
<file path=[Content_Types].xml><?xml version="1.0" encoding="utf-8"?>
<Types xmlns="http://schemas.openxmlformats.org/package/2006/content-types">
  <Default Extension="png" ContentType="image/png"/>
  <Default Extension="jpeg" ContentType="image/jpeg"/>
  <Default Extension="emf" ContentType="image/x-emf"/>
  <Default Extension="m4a" ContentType="audio/mp4"/>
  <Default Extension="rels" ContentType="application/vnd.openxmlformats-package.relationships+xml"/>
  <Default Extension="xml" ContentType="application/xml"/>
  <Default Extension="wav" ContentType="audio/x-wav"/>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12"/>
  </p:notesMasterIdLst>
  <p:sldIdLst>
    <p:sldId id="256" r:id="rId2"/>
    <p:sldId id="385" r:id="rId3"/>
    <p:sldId id="261" r:id="rId4"/>
    <p:sldId id="290" r:id="rId5"/>
    <p:sldId id="386" r:id="rId6"/>
    <p:sldId id="262" r:id="rId7"/>
    <p:sldId id="406" r:id="rId8"/>
    <p:sldId id="271" r:id="rId9"/>
    <p:sldId id="297" r:id="rId10"/>
    <p:sldId id="263" r:id="rId11"/>
    <p:sldId id="264" r:id="rId12"/>
    <p:sldId id="292" r:id="rId13"/>
    <p:sldId id="265" r:id="rId14"/>
    <p:sldId id="266" r:id="rId15"/>
    <p:sldId id="267" r:id="rId16"/>
    <p:sldId id="268" r:id="rId17"/>
    <p:sldId id="317" r:id="rId18"/>
    <p:sldId id="269" r:id="rId19"/>
    <p:sldId id="275" r:id="rId20"/>
    <p:sldId id="331" r:id="rId21"/>
    <p:sldId id="276" r:id="rId22"/>
    <p:sldId id="277" r:id="rId23"/>
    <p:sldId id="278" r:id="rId24"/>
    <p:sldId id="279" r:id="rId25"/>
    <p:sldId id="280" r:id="rId26"/>
    <p:sldId id="281" r:id="rId27"/>
    <p:sldId id="282" r:id="rId28"/>
    <p:sldId id="283" r:id="rId29"/>
    <p:sldId id="284" r:id="rId30"/>
    <p:sldId id="285" r:id="rId31"/>
    <p:sldId id="288" r:id="rId32"/>
    <p:sldId id="295" r:id="rId33"/>
    <p:sldId id="367" r:id="rId34"/>
    <p:sldId id="286" r:id="rId35"/>
    <p:sldId id="322" r:id="rId36"/>
    <p:sldId id="357" r:id="rId37"/>
    <p:sldId id="323" r:id="rId38"/>
    <p:sldId id="324" r:id="rId39"/>
    <p:sldId id="325" r:id="rId40"/>
    <p:sldId id="326" r:id="rId41"/>
    <p:sldId id="332" r:id="rId42"/>
    <p:sldId id="333" r:id="rId43"/>
    <p:sldId id="334" r:id="rId44"/>
    <p:sldId id="336" r:id="rId45"/>
    <p:sldId id="337" r:id="rId46"/>
    <p:sldId id="358" r:id="rId47"/>
    <p:sldId id="327" r:id="rId48"/>
    <p:sldId id="328" r:id="rId49"/>
    <p:sldId id="329" r:id="rId50"/>
    <p:sldId id="330" r:id="rId51"/>
    <p:sldId id="416" r:id="rId52"/>
    <p:sldId id="359" r:id="rId53"/>
    <p:sldId id="365" r:id="rId54"/>
    <p:sldId id="360" r:id="rId55"/>
    <p:sldId id="361" r:id="rId56"/>
    <p:sldId id="362" r:id="rId57"/>
    <p:sldId id="363" r:id="rId58"/>
    <p:sldId id="364" r:id="rId59"/>
    <p:sldId id="318" r:id="rId60"/>
    <p:sldId id="319" r:id="rId61"/>
    <p:sldId id="320" r:id="rId62"/>
    <p:sldId id="321" r:id="rId63"/>
    <p:sldId id="309" r:id="rId64"/>
    <p:sldId id="387" r:id="rId65"/>
    <p:sldId id="388" r:id="rId66"/>
    <p:sldId id="389" r:id="rId67"/>
    <p:sldId id="390" r:id="rId68"/>
    <p:sldId id="391" r:id="rId69"/>
    <p:sldId id="392" r:id="rId70"/>
    <p:sldId id="393" r:id="rId71"/>
    <p:sldId id="394" r:id="rId72"/>
    <p:sldId id="395" r:id="rId73"/>
    <p:sldId id="396" r:id="rId74"/>
    <p:sldId id="397" r:id="rId75"/>
    <p:sldId id="310" r:id="rId76"/>
    <p:sldId id="338" r:id="rId77"/>
    <p:sldId id="340" r:id="rId78"/>
    <p:sldId id="341" r:id="rId79"/>
    <p:sldId id="342" r:id="rId80"/>
    <p:sldId id="344" r:id="rId81"/>
    <p:sldId id="345" r:id="rId82"/>
    <p:sldId id="349" r:id="rId83"/>
    <p:sldId id="346" r:id="rId84"/>
    <p:sldId id="347" r:id="rId85"/>
    <p:sldId id="348" r:id="rId86"/>
    <p:sldId id="350" r:id="rId87"/>
    <p:sldId id="352" r:id="rId88"/>
    <p:sldId id="398" r:id="rId89"/>
    <p:sldId id="400" r:id="rId90"/>
    <p:sldId id="399" r:id="rId91"/>
    <p:sldId id="401" r:id="rId92"/>
    <p:sldId id="417" r:id="rId93"/>
    <p:sldId id="373" r:id="rId94"/>
    <p:sldId id="257" r:id="rId95"/>
    <p:sldId id="298" r:id="rId96"/>
    <p:sldId id="258" r:id="rId97"/>
    <p:sldId id="370" r:id="rId98"/>
    <p:sldId id="407" r:id="rId99"/>
    <p:sldId id="405" r:id="rId100"/>
    <p:sldId id="415" r:id="rId101"/>
    <p:sldId id="414" r:id="rId102"/>
    <p:sldId id="413" r:id="rId103"/>
    <p:sldId id="408" r:id="rId104"/>
    <p:sldId id="409" r:id="rId105"/>
    <p:sldId id="410" r:id="rId106"/>
    <p:sldId id="411" r:id="rId107"/>
    <p:sldId id="412" r:id="rId108"/>
    <p:sldId id="368" r:id="rId109"/>
    <p:sldId id="369" r:id="rId110"/>
    <p:sldId id="382" r:id="rId11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0F4FA"/>
    <a:srgbClr val="F7F3FB"/>
    <a:srgbClr val="EDEFF3"/>
    <a:srgbClr val="ECF5E7"/>
    <a:srgbClr val="0000FF"/>
    <a:srgbClr val="FFF3F9"/>
    <a:srgbClr val="FFE5F2"/>
    <a:srgbClr val="F4F9F1"/>
    <a:srgbClr val="FFFCF3"/>
    <a:srgbClr val="008000"/>
  </p:clrMru>
  <p:extLst>
    <p:ext uri="{E76CE94A-603C-4142-B9EB-6D1370010A27}">
      <p14:discardImageEditData xmlns:p14="http://schemas.microsoft.com/office/powerpoint/2010/main" val="1"/>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771" autoAdjust="0"/>
    <p:restoredTop sz="96529" autoAdjust="0"/>
  </p:normalViewPr>
  <p:slideViewPr>
    <p:cSldViewPr snapToGrid="0">
      <p:cViewPr>
        <p:scale>
          <a:sx n="100" d="100"/>
          <a:sy n="100" d="100"/>
        </p:scale>
        <p:origin x="888" y="52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microsoft.com/office/2015/10/relationships/revisionInfo" Target="revisionInfo.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notesMaster" Target="notesMasters/notesMaster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87" Type="http://schemas.openxmlformats.org/officeDocument/2006/relationships/slide" Target="slides/slide86.xml"/><Relationship Id="rId102" Type="http://schemas.openxmlformats.org/officeDocument/2006/relationships/slide" Target="slides/slide101.xml"/><Relationship Id="rId110" Type="http://schemas.openxmlformats.org/officeDocument/2006/relationships/slide" Target="slides/slide109.xml"/><Relationship Id="rId115" Type="http://schemas.openxmlformats.org/officeDocument/2006/relationships/theme" Target="theme/theme1.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slide" Target="slides/slide89.xml"/><Relationship Id="rId95" Type="http://schemas.openxmlformats.org/officeDocument/2006/relationships/slide" Target="slides/slide9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13"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slide" Target="slides/slide102.xml"/><Relationship Id="rId108" Type="http://schemas.openxmlformats.org/officeDocument/2006/relationships/slide" Target="slides/slide107.xml"/><Relationship Id="rId116"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slide" Target="slides/slide110.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viewProps" Target="viewProp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F9AB3A8-A03D-4A32-9B39-C6788C6C3ED5}" type="datetimeFigureOut">
              <a:rPr lang="en-US" smtClean="0"/>
              <a:t>8/9/2017</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3530034-F4ED-47EE-AC95-614E6A9F5375}" type="slidenum">
              <a:rPr lang="en-US" smtClean="0"/>
              <a:t>‹#›</a:t>
            </a:fld>
            <a:endParaRPr lang="en-US"/>
          </a:p>
        </p:txBody>
      </p:sp>
    </p:spTree>
    <p:extLst>
      <p:ext uri="{BB962C8B-B14F-4D97-AF65-F5344CB8AC3E}">
        <p14:creationId xmlns:p14="http://schemas.microsoft.com/office/powerpoint/2010/main" val="352480203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3530034-F4ED-47EE-AC95-614E6A9F5375}" type="slidenum">
              <a:rPr lang="en-US" smtClean="0"/>
              <a:t>2</a:t>
            </a:fld>
            <a:endParaRPr lang="en-US"/>
          </a:p>
        </p:txBody>
      </p:sp>
    </p:spTree>
    <p:extLst>
      <p:ext uri="{BB962C8B-B14F-4D97-AF65-F5344CB8AC3E}">
        <p14:creationId xmlns:p14="http://schemas.microsoft.com/office/powerpoint/2010/main" val="286970806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3530034-F4ED-47EE-AC95-614E6A9F5375}" type="slidenum">
              <a:rPr lang="en-US" smtClean="0"/>
              <a:t>6</a:t>
            </a:fld>
            <a:endParaRPr lang="en-US"/>
          </a:p>
        </p:txBody>
      </p:sp>
    </p:spTree>
    <p:extLst>
      <p:ext uri="{BB962C8B-B14F-4D97-AF65-F5344CB8AC3E}">
        <p14:creationId xmlns:p14="http://schemas.microsoft.com/office/powerpoint/2010/main" val="192067607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3530034-F4ED-47EE-AC95-614E6A9F5375}" type="slidenum">
              <a:rPr lang="en-US" smtClean="0"/>
              <a:t>7</a:t>
            </a:fld>
            <a:endParaRPr lang="en-US"/>
          </a:p>
        </p:txBody>
      </p:sp>
    </p:spTree>
    <p:extLst>
      <p:ext uri="{BB962C8B-B14F-4D97-AF65-F5344CB8AC3E}">
        <p14:creationId xmlns:p14="http://schemas.microsoft.com/office/powerpoint/2010/main" val="259175002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3530034-F4ED-47EE-AC95-614E6A9F5375}" type="slidenum">
              <a:rPr lang="en-US" smtClean="0"/>
              <a:t>12</a:t>
            </a:fld>
            <a:endParaRPr lang="en-US"/>
          </a:p>
        </p:txBody>
      </p:sp>
    </p:spTree>
    <p:extLst>
      <p:ext uri="{BB962C8B-B14F-4D97-AF65-F5344CB8AC3E}">
        <p14:creationId xmlns:p14="http://schemas.microsoft.com/office/powerpoint/2010/main" val="388637383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905396D-910A-493C-8F59-459061691F17}" type="slidenum">
              <a:rPr lang="en-US" smtClean="0"/>
              <a:pPr/>
              <a:t>15</a:t>
            </a:fld>
            <a:endParaRPr lang="en-US"/>
          </a:p>
        </p:txBody>
      </p:sp>
    </p:spTree>
    <p:extLst>
      <p:ext uri="{BB962C8B-B14F-4D97-AF65-F5344CB8AC3E}">
        <p14:creationId xmlns:p14="http://schemas.microsoft.com/office/powerpoint/2010/main" val="135790020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905396D-910A-493C-8F59-459061691F17}" type="slidenum">
              <a:rPr lang="en-US" smtClean="0"/>
              <a:pPr/>
              <a:t>16</a:t>
            </a:fld>
            <a:endParaRPr lang="en-US"/>
          </a:p>
        </p:txBody>
      </p:sp>
    </p:spTree>
    <p:extLst>
      <p:ext uri="{BB962C8B-B14F-4D97-AF65-F5344CB8AC3E}">
        <p14:creationId xmlns:p14="http://schemas.microsoft.com/office/powerpoint/2010/main" val="166328657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905396D-910A-493C-8F59-459061691F17}" type="slidenum">
              <a:rPr lang="en-US" smtClean="0"/>
              <a:pPr/>
              <a:t>17</a:t>
            </a:fld>
            <a:endParaRPr lang="en-US"/>
          </a:p>
        </p:txBody>
      </p:sp>
    </p:spTree>
    <p:extLst>
      <p:ext uri="{BB962C8B-B14F-4D97-AF65-F5344CB8AC3E}">
        <p14:creationId xmlns:p14="http://schemas.microsoft.com/office/powerpoint/2010/main" val="112157474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905396D-910A-493C-8F59-459061691F17}" type="slidenum">
              <a:rPr lang="en-US" smtClean="0"/>
              <a:pPr/>
              <a:t>18</a:t>
            </a:fld>
            <a:endParaRPr lang="en-US"/>
          </a:p>
        </p:txBody>
      </p:sp>
    </p:spTree>
    <p:extLst>
      <p:ext uri="{BB962C8B-B14F-4D97-AF65-F5344CB8AC3E}">
        <p14:creationId xmlns:p14="http://schemas.microsoft.com/office/powerpoint/2010/main" val="282698006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905396D-910A-493C-8F59-459061691F17}" type="slidenum">
              <a:rPr lang="en-US" smtClean="0"/>
              <a:pPr/>
              <a:t>19</a:t>
            </a:fld>
            <a:endParaRPr lang="en-US"/>
          </a:p>
        </p:txBody>
      </p:sp>
    </p:spTree>
    <p:extLst>
      <p:ext uri="{BB962C8B-B14F-4D97-AF65-F5344CB8AC3E}">
        <p14:creationId xmlns:p14="http://schemas.microsoft.com/office/powerpoint/2010/main" val="24517520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905396D-910A-493C-8F59-459061691F17}" type="slidenum">
              <a:rPr lang="en-US" smtClean="0"/>
              <a:pPr/>
              <a:t>20</a:t>
            </a:fld>
            <a:endParaRPr lang="en-US"/>
          </a:p>
        </p:txBody>
      </p:sp>
    </p:spTree>
    <p:extLst>
      <p:ext uri="{BB962C8B-B14F-4D97-AF65-F5344CB8AC3E}">
        <p14:creationId xmlns:p14="http://schemas.microsoft.com/office/powerpoint/2010/main" val="84998393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905396D-910A-493C-8F59-459061691F17}" type="slidenum">
              <a:rPr lang="en-US" smtClean="0"/>
              <a:pPr/>
              <a:t>21</a:t>
            </a:fld>
            <a:endParaRPr lang="en-US"/>
          </a:p>
        </p:txBody>
      </p:sp>
    </p:spTree>
    <p:extLst>
      <p:ext uri="{BB962C8B-B14F-4D97-AF65-F5344CB8AC3E}">
        <p14:creationId xmlns:p14="http://schemas.microsoft.com/office/powerpoint/2010/main" val="280987766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905396D-910A-493C-8F59-459061691F17}" type="slidenum">
              <a:rPr lang="en-US" smtClean="0"/>
              <a:pPr/>
              <a:t>22</a:t>
            </a:fld>
            <a:endParaRPr lang="en-US"/>
          </a:p>
        </p:txBody>
      </p:sp>
    </p:spTree>
    <p:extLst>
      <p:ext uri="{BB962C8B-B14F-4D97-AF65-F5344CB8AC3E}">
        <p14:creationId xmlns:p14="http://schemas.microsoft.com/office/powerpoint/2010/main" val="218813459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905396D-910A-493C-8F59-459061691F17}" type="slidenum">
              <a:rPr lang="en-US" smtClean="0"/>
              <a:pPr/>
              <a:t>23</a:t>
            </a:fld>
            <a:endParaRPr lang="en-US"/>
          </a:p>
        </p:txBody>
      </p:sp>
    </p:spTree>
    <p:extLst>
      <p:ext uri="{BB962C8B-B14F-4D97-AF65-F5344CB8AC3E}">
        <p14:creationId xmlns:p14="http://schemas.microsoft.com/office/powerpoint/2010/main" val="87501856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905396D-910A-493C-8F59-459061691F17}" type="slidenum">
              <a:rPr lang="en-US" smtClean="0"/>
              <a:pPr/>
              <a:t>24</a:t>
            </a:fld>
            <a:endParaRPr lang="en-US"/>
          </a:p>
        </p:txBody>
      </p:sp>
    </p:spTree>
    <p:extLst>
      <p:ext uri="{BB962C8B-B14F-4D97-AF65-F5344CB8AC3E}">
        <p14:creationId xmlns:p14="http://schemas.microsoft.com/office/powerpoint/2010/main" val="165363579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Selected input: record </a:t>
            </a:r>
            <a:r>
              <a:rPr lang="en-US" dirty="0" err="1"/>
              <a:t>ltdb</a:t>
            </a:r>
            <a:r>
              <a:rPr lang="en-US" dirty="0"/>
              <a:t>/14157 , annotator </a:t>
            </a:r>
            <a:r>
              <a:rPr lang="en-US" dirty="0" err="1"/>
              <a:t>atr</a:t>
            </a:r>
            <a:r>
              <a:rPr lang="en-US" dirty="0"/>
              <a:t> , from 7:40:30.000 to 7:41:30.000	MIT-BIH Long-Term ECG Database (</a:t>
            </a:r>
            <a:r>
              <a:rPr lang="en-US" dirty="0" err="1"/>
              <a:t>ltdb</a:t>
            </a:r>
            <a:r>
              <a:rPr lang="en-US" dirty="0"/>
              <a:t>)</a:t>
            </a:r>
          </a:p>
        </p:txBody>
      </p:sp>
      <p:sp>
        <p:nvSpPr>
          <p:cNvPr id="4" name="Slide Number Placeholder 3"/>
          <p:cNvSpPr>
            <a:spLocks noGrp="1"/>
          </p:cNvSpPr>
          <p:nvPr>
            <p:ph type="sldNum" sz="quarter" idx="10"/>
          </p:nvPr>
        </p:nvSpPr>
        <p:spPr/>
        <p:txBody>
          <a:bodyPr/>
          <a:lstStyle/>
          <a:p>
            <a:fld id="{FEF16622-F227-43B5-A287-588A1FF1B61B}" type="slidenum">
              <a:rPr lang="en-US" smtClean="0"/>
              <a:t>29</a:t>
            </a:fld>
            <a:endParaRPr lang="en-US"/>
          </a:p>
        </p:txBody>
      </p:sp>
    </p:spTree>
    <p:extLst>
      <p:ext uri="{BB962C8B-B14F-4D97-AF65-F5344CB8AC3E}">
        <p14:creationId xmlns:p14="http://schemas.microsoft.com/office/powerpoint/2010/main" val="259764864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3530034-F4ED-47EE-AC95-614E6A9F5375}" type="slidenum">
              <a:rPr lang="en-US" smtClean="0"/>
              <a:t>31</a:t>
            </a:fld>
            <a:endParaRPr lang="en-US"/>
          </a:p>
        </p:txBody>
      </p:sp>
    </p:spTree>
    <p:extLst>
      <p:ext uri="{BB962C8B-B14F-4D97-AF65-F5344CB8AC3E}">
        <p14:creationId xmlns:p14="http://schemas.microsoft.com/office/powerpoint/2010/main" val="252956132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This chain does have a simple interpretation. Adult </a:t>
            </a:r>
            <a:r>
              <a:rPr lang="en-US" sz="1200" kern="1200" dirty="0" err="1">
                <a:solidFill>
                  <a:schemeClr val="tx1"/>
                </a:solidFill>
                <a:effectLst/>
                <a:latin typeface="+mn-lt"/>
                <a:ea typeface="+mn-ea"/>
                <a:cs typeface="+mn-cs"/>
              </a:rPr>
              <a:t>Magellanic</a:t>
            </a:r>
            <a:r>
              <a:rPr lang="en-US" sz="1200" kern="1200" dirty="0">
                <a:solidFill>
                  <a:schemeClr val="tx1"/>
                </a:solidFill>
                <a:effectLst/>
                <a:latin typeface="+mn-lt"/>
                <a:ea typeface="+mn-ea"/>
                <a:cs typeface="+mn-cs"/>
              </a:rPr>
              <a:t> penguins regularly dive to depths of up to 50m to hunt prey, and may spend as long as fifteen minutes under water. One of our sensors measures pressure, which we showed as a fine/red line. This shows that the chain begins just after the bird begins its dive, and ends as it reached its maximum depth of 6.1 meters. </a:t>
            </a:r>
            <a:r>
              <a:rPr lang="en-US" sz="1200" kern="1200" dirty="0" err="1">
                <a:solidFill>
                  <a:schemeClr val="tx1"/>
                </a:solidFill>
                <a:effectLst/>
                <a:latin typeface="+mn-lt"/>
                <a:ea typeface="+mn-ea"/>
                <a:cs typeface="+mn-cs"/>
              </a:rPr>
              <a:t>Magellanic</a:t>
            </a:r>
            <a:r>
              <a:rPr lang="en-US" sz="1200" kern="1200" dirty="0">
                <a:solidFill>
                  <a:schemeClr val="tx1"/>
                </a:solidFill>
                <a:effectLst/>
                <a:latin typeface="+mn-lt"/>
                <a:ea typeface="+mn-ea"/>
                <a:cs typeface="+mn-cs"/>
              </a:rPr>
              <a:t> penguins have typical body densities for a bird at sea-level, but just before diving they take a very deep breath that makes them exceptionally buoyant [16]. This positive buoyancy is difficult to overcome near the surface, but at depth, the compression of water pressure cancels it, giving them a comfortable neutral buoyancy. </a:t>
            </a:r>
          </a:p>
          <a:p>
            <a:r>
              <a:rPr lang="en-US" sz="1200" kern="1200" dirty="0">
                <a:solidFill>
                  <a:schemeClr val="tx1"/>
                </a:solidFill>
                <a:effectLst/>
                <a:latin typeface="+mn-lt"/>
                <a:ea typeface="+mn-ea"/>
                <a:cs typeface="+mn-cs"/>
              </a:rPr>
              <a:t>In order to get to down to their hunting ground below sea level it is clear that “(for penguins) </a:t>
            </a:r>
            <a:r>
              <a:rPr lang="en-US" sz="1200" i="1" kern="1200" dirty="0" err="1">
                <a:solidFill>
                  <a:schemeClr val="tx1"/>
                </a:solidFill>
                <a:effectLst/>
                <a:latin typeface="+mn-lt"/>
                <a:ea typeface="+mn-ea"/>
                <a:cs typeface="+mn-cs"/>
              </a:rPr>
              <a:t>locomotory</a:t>
            </a:r>
            <a:r>
              <a:rPr lang="en-US" sz="1200" i="1" kern="1200" dirty="0">
                <a:solidFill>
                  <a:schemeClr val="tx1"/>
                </a:solidFill>
                <a:effectLst/>
                <a:latin typeface="+mn-lt"/>
                <a:ea typeface="+mn-ea"/>
                <a:cs typeface="+mn-cs"/>
              </a:rPr>
              <a:t> muscle workload, varies significantly at the beginning of dives</a:t>
            </a:r>
            <a:r>
              <a:rPr lang="en-US" sz="1200" kern="1200" dirty="0">
                <a:solidFill>
                  <a:schemeClr val="tx1"/>
                </a:solidFill>
                <a:effectLst/>
                <a:latin typeface="+mn-lt"/>
                <a:ea typeface="+mn-ea"/>
                <a:cs typeface="+mn-cs"/>
              </a:rPr>
              <a:t>” . The snippet of time series shown in does not suggest much of a change in </a:t>
            </a:r>
            <a:r>
              <a:rPr lang="en-US" sz="1200" i="1" kern="1200" dirty="0">
                <a:solidFill>
                  <a:schemeClr val="tx1"/>
                </a:solidFill>
                <a:effectLst/>
                <a:latin typeface="+mn-lt"/>
                <a:ea typeface="+mn-ea"/>
                <a:cs typeface="+mn-cs"/>
              </a:rPr>
              <a:t>stroke-rate</a:t>
            </a:r>
            <a:r>
              <a:rPr lang="en-US" sz="1200" kern="1200" dirty="0">
                <a:solidFill>
                  <a:schemeClr val="tx1"/>
                </a:solidFill>
                <a:effectLst/>
                <a:latin typeface="+mn-lt"/>
                <a:ea typeface="+mn-ea"/>
                <a:cs typeface="+mn-cs"/>
              </a:rPr>
              <a:t>, however penguins are able vary the thrust of their flapping by twisting their wings. </a:t>
            </a:r>
          </a:p>
          <a:p>
            <a:r>
              <a:rPr lang="en-US" sz="1200" kern="1200" dirty="0">
                <a:solidFill>
                  <a:schemeClr val="tx1"/>
                </a:solidFill>
                <a:effectLst/>
                <a:latin typeface="+mn-lt"/>
                <a:ea typeface="+mn-ea"/>
                <a:cs typeface="+mn-cs"/>
              </a:rPr>
              <a:t>The chains we discovered shows this dramatic sprint downwards leveling off to a comfortable cruise.  Fortunately, our data contains about a dozen major dives, allowing us to confirm our hypothesis about the meaning of this chain on more data.</a:t>
            </a:r>
          </a:p>
          <a:p>
            <a:r>
              <a:rPr lang="en-US" sz="1200" kern="1200" dirty="0">
                <a:solidFill>
                  <a:schemeClr val="tx1"/>
                </a:solidFill>
                <a:effectLst/>
                <a:latin typeface="+mn-lt"/>
                <a:ea typeface="+mn-ea"/>
                <a:cs typeface="+mn-cs"/>
              </a:rPr>
              <a:t>Note that our chain does not include every stroke in the dive. Our data is </a:t>
            </a:r>
            <a:r>
              <a:rPr lang="en-US" sz="1200" kern="1200" dirty="0" err="1">
                <a:solidFill>
                  <a:schemeClr val="tx1"/>
                </a:solidFill>
                <a:effectLst/>
                <a:latin typeface="+mn-lt"/>
                <a:ea typeface="+mn-ea"/>
                <a:cs typeface="+mn-cs"/>
              </a:rPr>
              <a:t>undersampled</a:t>
            </a:r>
            <a:r>
              <a:rPr lang="en-US" sz="1200" kern="1200" dirty="0">
                <a:solidFill>
                  <a:schemeClr val="tx1"/>
                </a:solidFill>
                <a:effectLst/>
                <a:latin typeface="+mn-lt"/>
                <a:ea typeface="+mn-ea"/>
                <a:cs typeface="+mn-cs"/>
              </a:rPr>
              <a:t> (only 40Hz for a bird that can swim at 36kph) and this data is recorded in the wild, the bird may have changed directions to avoid flotsam or fellow penguins. However, this is a great strength of our algorithm, we do not need “perfect” data to find chains, we can find chains in real-world datasets. </a:t>
            </a:r>
          </a:p>
          <a:p>
            <a:endParaRPr lang="en-US" dirty="0"/>
          </a:p>
        </p:txBody>
      </p:sp>
      <p:sp>
        <p:nvSpPr>
          <p:cNvPr id="4" name="Slide Number Placeholder 3"/>
          <p:cNvSpPr>
            <a:spLocks noGrp="1"/>
          </p:cNvSpPr>
          <p:nvPr>
            <p:ph type="sldNum" sz="quarter" idx="10"/>
          </p:nvPr>
        </p:nvSpPr>
        <p:spPr/>
        <p:txBody>
          <a:bodyPr/>
          <a:lstStyle/>
          <a:p>
            <a:fld id="{F3530034-F4ED-47EE-AC95-614E6A9F5375}" type="slidenum">
              <a:rPr lang="en-US" smtClean="0"/>
              <a:t>46</a:t>
            </a:fld>
            <a:endParaRPr lang="en-US"/>
          </a:p>
        </p:txBody>
      </p:sp>
    </p:spTree>
    <p:extLst>
      <p:ext uri="{BB962C8B-B14F-4D97-AF65-F5344CB8AC3E}">
        <p14:creationId xmlns:p14="http://schemas.microsoft.com/office/powerpoint/2010/main" val="116838401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905396D-910A-493C-8F59-459061691F17}" type="slidenum">
              <a:rPr lang="en-US" smtClean="0"/>
              <a:pPr/>
              <a:t>56</a:t>
            </a:fld>
            <a:endParaRPr lang="en-US"/>
          </a:p>
        </p:txBody>
      </p:sp>
    </p:spTree>
    <p:extLst>
      <p:ext uri="{BB962C8B-B14F-4D97-AF65-F5344CB8AC3E}">
        <p14:creationId xmlns:p14="http://schemas.microsoft.com/office/powerpoint/2010/main" val="77218608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905396D-910A-493C-8F59-459061691F17}" type="slidenum">
              <a:rPr lang="en-US" smtClean="0"/>
              <a:pPr/>
              <a:t>57</a:t>
            </a:fld>
            <a:endParaRPr lang="en-US"/>
          </a:p>
        </p:txBody>
      </p:sp>
    </p:spTree>
    <p:extLst>
      <p:ext uri="{BB962C8B-B14F-4D97-AF65-F5344CB8AC3E}">
        <p14:creationId xmlns:p14="http://schemas.microsoft.com/office/powerpoint/2010/main" val="367152216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905396D-910A-493C-8F59-459061691F17}" type="slidenum">
              <a:rPr lang="en-US" smtClean="0"/>
              <a:pPr/>
              <a:t>58</a:t>
            </a:fld>
            <a:endParaRPr lang="en-US"/>
          </a:p>
        </p:txBody>
      </p:sp>
    </p:spTree>
    <p:extLst>
      <p:ext uri="{BB962C8B-B14F-4D97-AF65-F5344CB8AC3E}">
        <p14:creationId xmlns:p14="http://schemas.microsoft.com/office/powerpoint/2010/main" val="197258801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3530034-F4ED-47EE-AC95-614E6A9F5375}" type="slidenum">
              <a:rPr lang="en-US" smtClean="0"/>
              <a:t>63</a:t>
            </a:fld>
            <a:endParaRPr lang="en-US"/>
          </a:p>
        </p:txBody>
      </p:sp>
    </p:spTree>
    <p:extLst>
      <p:ext uri="{BB962C8B-B14F-4D97-AF65-F5344CB8AC3E}">
        <p14:creationId xmlns:p14="http://schemas.microsoft.com/office/powerpoint/2010/main" val="385356408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 </a:t>
            </a:r>
            <a:r>
              <a:rPr lang="en-US" sz="1200" kern="1200" dirty="0" err="1">
                <a:solidFill>
                  <a:schemeClr val="tx1"/>
                </a:solidFill>
                <a:effectLst/>
                <a:latin typeface="+mn-lt"/>
                <a:ea typeface="+mn-ea"/>
                <a:cs typeface="+mn-cs"/>
              </a:rPr>
              <a:t>Marzal</a:t>
            </a:r>
            <a:r>
              <a:rPr lang="en-US" sz="1200" kern="1200" dirty="0">
                <a:solidFill>
                  <a:schemeClr val="tx1"/>
                </a:solidFill>
                <a:effectLst/>
                <a:latin typeface="+mn-lt"/>
                <a:ea typeface="+mn-ea"/>
                <a:cs typeface="+mn-cs"/>
              </a:rPr>
              <a:t>, A., and Vidal, E. Computation of normalized edit distance and applications. IEEE Trans. PAMI 15, 9 (1993), 926–932.   </a:t>
            </a:r>
          </a:p>
          <a:p>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[b] </a:t>
            </a:r>
            <a:r>
              <a:rPr lang="en-US" sz="1200" kern="1200" dirty="0" err="1">
                <a:solidFill>
                  <a:schemeClr val="tx1"/>
                </a:solidFill>
                <a:effectLst/>
                <a:latin typeface="+mn-lt"/>
                <a:ea typeface="+mn-ea"/>
                <a:cs typeface="+mn-cs"/>
              </a:rPr>
              <a:t>Gisler</a:t>
            </a:r>
            <a:r>
              <a:rPr lang="en-US" sz="1200" kern="1200" dirty="0">
                <a:solidFill>
                  <a:schemeClr val="tx1"/>
                </a:solidFill>
                <a:effectLst/>
                <a:latin typeface="+mn-lt"/>
                <a:ea typeface="+mn-ea"/>
                <a:cs typeface="+mn-cs"/>
              </a:rPr>
              <a:t>, C., </a:t>
            </a:r>
            <a:r>
              <a:rPr lang="en-US" sz="1200" kern="1200" dirty="0" err="1">
                <a:solidFill>
                  <a:schemeClr val="tx1"/>
                </a:solidFill>
                <a:effectLst/>
                <a:latin typeface="+mn-lt"/>
                <a:ea typeface="+mn-ea"/>
                <a:cs typeface="+mn-cs"/>
              </a:rPr>
              <a:t>Ridi</a:t>
            </a:r>
            <a:r>
              <a:rPr lang="en-US" sz="1200" kern="1200" dirty="0">
                <a:solidFill>
                  <a:schemeClr val="tx1"/>
                </a:solidFill>
                <a:effectLst/>
                <a:latin typeface="+mn-lt"/>
                <a:ea typeface="+mn-ea"/>
                <a:cs typeface="+mn-cs"/>
              </a:rPr>
              <a:t>, A. &amp; </a:t>
            </a:r>
            <a:r>
              <a:rPr lang="en-US" sz="1200" kern="1200" dirty="0" err="1">
                <a:solidFill>
                  <a:schemeClr val="tx1"/>
                </a:solidFill>
                <a:effectLst/>
                <a:latin typeface="+mn-lt"/>
                <a:ea typeface="+mn-ea"/>
                <a:cs typeface="+mn-cs"/>
              </a:rPr>
              <a:t>Hennebert</a:t>
            </a:r>
            <a:r>
              <a:rPr lang="en-US" sz="1200" kern="1200" dirty="0">
                <a:solidFill>
                  <a:schemeClr val="tx1"/>
                </a:solidFill>
                <a:effectLst/>
                <a:latin typeface="+mn-lt"/>
                <a:ea typeface="+mn-ea"/>
                <a:cs typeface="+mn-cs"/>
              </a:rPr>
              <a:t>, J (2013). Appliance Consumption Signature Database and Recognition Test Protocols. In WOSSPA2013 The 9th International Workshop on Systems, Signal Processing and their Applications 2013, pages 336-341.</a:t>
            </a:r>
          </a:p>
          <a:p>
            <a:endParaRPr lang="en-US" dirty="0"/>
          </a:p>
        </p:txBody>
      </p:sp>
      <p:sp>
        <p:nvSpPr>
          <p:cNvPr id="4" name="Slide Number Placeholder 3"/>
          <p:cNvSpPr>
            <a:spLocks noGrp="1"/>
          </p:cNvSpPr>
          <p:nvPr>
            <p:ph type="sldNum" sz="quarter" idx="10"/>
          </p:nvPr>
        </p:nvSpPr>
        <p:spPr/>
        <p:txBody>
          <a:bodyPr/>
          <a:lstStyle/>
          <a:p>
            <a:fld id="{F3530034-F4ED-47EE-AC95-614E6A9F5375}" type="slidenum">
              <a:rPr lang="en-US" smtClean="0"/>
              <a:t>99</a:t>
            </a:fld>
            <a:endParaRPr lang="en-US"/>
          </a:p>
        </p:txBody>
      </p:sp>
    </p:spTree>
    <p:extLst>
      <p:ext uri="{BB962C8B-B14F-4D97-AF65-F5344CB8AC3E}">
        <p14:creationId xmlns:p14="http://schemas.microsoft.com/office/powerpoint/2010/main" val="379199993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3530034-F4ED-47EE-AC95-614E6A9F5375}" type="slidenum">
              <a:rPr lang="en-US" smtClean="0"/>
              <a:t>100</a:t>
            </a:fld>
            <a:endParaRPr lang="en-US"/>
          </a:p>
        </p:txBody>
      </p:sp>
    </p:spTree>
    <p:extLst>
      <p:ext uri="{BB962C8B-B14F-4D97-AF65-F5344CB8AC3E}">
        <p14:creationId xmlns:p14="http://schemas.microsoft.com/office/powerpoint/2010/main" val="153139129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11421DD4-F261-4F2A-8945-283B76828C67}" type="datetimeFigureOut">
              <a:rPr lang="en-US" smtClean="0"/>
              <a:t>8/9/2017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154A9AE-0561-4AA9-94BA-8C77CB135343}" type="slidenum">
              <a:rPr lang="en-US" smtClean="0"/>
              <a:t>‹#›</a:t>
            </a:fld>
            <a:endParaRPr lang="en-US"/>
          </a:p>
        </p:txBody>
      </p:sp>
    </p:spTree>
    <p:extLst>
      <p:ext uri="{BB962C8B-B14F-4D97-AF65-F5344CB8AC3E}">
        <p14:creationId xmlns:p14="http://schemas.microsoft.com/office/powerpoint/2010/main" val="231202524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1421DD4-F261-4F2A-8945-283B76828C67}" type="datetimeFigureOut">
              <a:rPr lang="en-US" smtClean="0"/>
              <a:t>8/9/2017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154A9AE-0561-4AA9-94BA-8C77CB135343}" type="slidenum">
              <a:rPr lang="en-US" smtClean="0"/>
              <a:t>‹#›</a:t>
            </a:fld>
            <a:endParaRPr lang="en-US"/>
          </a:p>
        </p:txBody>
      </p:sp>
    </p:spTree>
    <p:extLst>
      <p:ext uri="{BB962C8B-B14F-4D97-AF65-F5344CB8AC3E}">
        <p14:creationId xmlns:p14="http://schemas.microsoft.com/office/powerpoint/2010/main" val="117211966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11421DD4-F261-4F2A-8945-283B76828C67}" type="datetimeFigureOut">
              <a:rPr lang="en-US" smtClean="0"/>
              <a:t>8/9/2017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154A9AE-0561-4AA9-94BA-8C77CB135343}" type="slidenum">
              <a:rPr lang="en-US" smtClean="0"/>
              <a:t>‹#›</a:t>
            </a:fld>
            <a:endParaRPr lang="en-US"/>
          </a:p>
        </p:txBody>
      </p:sp>
    </p:spTree>
    <p:extLst>
      <p:ext uri="{BB962C8B-B14F-4D97-AF65-F5344CB8AC3E}">
        <p14:creationId xmlns:p14="http://schemas.microsoft.com/office/powerpoint/2010/main" val="18379331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11421DD4-F261-4F2A-8945-283B76828C67}" type="datetimeFigureOut">
              <a:rPr lang="en-US" smtClean="0"/>
              <a:t>8/9/2017</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154A9AE-0561-4AA9-94BA-8C77CB135343}" type="slidenum">
              <a:rPr lang="en-US" smtClean="0"/>
              <a:t>‹#›</a:t>
            </a:fld>
            <a:endParaRPr lang="en-US"/>
          </a:p>
        </p:txBody>
      </p:sp>
    </p:spTree>
    <p:extLst>
      <p:ext uri="{BB962C8B-B14F-4D97-AF65-F5344CB8AC3E}">
        <p14:creationId xmlns:p14="http://schemas.microsoft.com/office/powerpoint/2010/main" val="258065931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1421DD4-F261-4F2A-8945-283B76828C67}" type="datetimeFigureOut">
              <a:rPr lang="en-US" smtClean="0"/>
              <a:t>8/9/2017</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8154A9AE-0561-4AA9-94BA-8C77CB135343}" type="slidenum">
              <a:rPr lang="en-US" smtClean="0"/>
              <a:t>‹#›</a:t>
            </a:fld>
            <a:endParaRPr lang="en-US"/>
          </a:p>
        </p:txBody>
      </p:sp>
    </p:spTree>
    <p:extLst>
      <p:ext uri="{BB962C8B-B14F-4D97-AF65-F5344CB8AC3E}">
        <p14:creationId xmlns:p14="http://schemas.microsoft.com/office/powerpoint/2010/main" val="138594678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11421DD4-F261-4F2A-8945-283B76828C67}" type="datetimeFigureOut">
              <a:rPr lang="en-US" smtClean="0"/>
              <a:t>8/9/2017</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8154A9AE-0561-4AA9-94BA-8C77CB135343}" type="slidenum">
              <a:rPr lang="en-US" smtClean="0"/>
              <a:t>‹#›</a:t>
            </a:fld>
            <a:endParaRPr lang="en-US"/>
          </a:p>
        </p:txBody>
      </p:sp>
    </p:spTree>
    <p:extLst>
      <p:ext uri="{BB962C8B-B14F-4D97-AF65-F5344CB8AC3E}">
        <p14:creationId xmlns:p14="http://schemas.microsoft.com/office/powerpoint/2010/main" val="284324925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1421DD4-F261-4F2A-8945-283B76828C67}" type="datetimeFigureOut">
              <a:rPr lang="en-US" smtClean="0"/>
              <a:t>8/9/2017</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8154A9AE-0561-4AA9-94BA-8C77CB135343}" type="slidenum">
              <a:rPr lang="en-US" smtClean="0"/>
              <a:t>‹#›</a:t>
            </a:fld>
            <a:endParaRPr lang="en-US"/>
          </a:p>
        </p:txBody>
      </p:sp>
    </p:spTree>
    <p:extLst>
      <p:ext uri="{BB962C8B-B14F-4D97-AF65-F5344CB8AC3E}">
        <p14:creationId xmlns:p14="http://schemas.microsoft.com/office/powerpoint/2010/main" val="116592023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11421DD4-F261-4F2A-8945-283B76828C67}" type="datetimeFigureOut">
              <a:rPr lang="en-US" smtClean="0"/>
              <a:t>8/9/2017</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154A9AE-0561-4AA9-94BA-8C77CB135343}" type="slidenum">
              <a:rPr lang="en-US" smtClean="0"/>
              <a:t>‹#›</a:t>
            </a:fld>
            <a:endParaRPr lang="en-US"/>
          </a:p>
        </p:txBody>
      </p:sp>
    </p:spTree>
    <p:extLst>
      <p:ext uri="{BB962C8B-B14F-4D97-AF65-F5344CB8AC3E}">
        <p14:creationId xmlns:p14="http://schemas.microsoft.com/office/powerpoint/2010/main" val="144221985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11421DD4-F261-4F2A-8945-283B76828C67}" type="datetimeFigureOut">
              <a:rPr lang="en-US" smtClean="0"/>
              <a:t>8/9/2017</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154A9AE-0561-4AA9-94BA-8C77CB135343}" type="slidenum">
              <a:rPr lang="en-US" smtClean="0"/>
              <a:t>‹#›</a:t>
            </a:fld>
            <a:endParaRPr lang="en-US"/>
          </a:p>
        </p:txBody>
      </p:sp>
    </p:spTree>
    <p:extLst>
      <p:ext uri="{BB962C8B-B14F-4D97-AF65-F5344CB8AC3E}">
        <p14:creationId xmlns:p14="http://schemas.microsoft.com/office/powerpoint/2010/main" val="46488055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1421DD4-F261-4F2A-8945-283B76828C67}" type="datetimeFigureOut">
              <a:rPr lang="en-US" smtClean="0"/>
              <a:t>8/9/2017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154A9AE-0561-4AA9-94BA-8C77CB135343}" type="slidenum">
              <a:rPr lang="en-US" smtClean="0"/>
              <a:t>‹#›</a:t>
            </a:fld>
            <a:endParaRPr lang="en-US"/>
          </a:p>
        </p:txBody>
      </p:sp>
    </p:spTree>
    <p:extLst>
      <p:ext uri="{BB962C8B-B14F-4D97-AF65-F5344CB8AC3E}">
        <p14:creationId xmlns:p14="http://schemas.microsoft.com/office/powerpoint/2010/main" val="43232466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1421DD4-F261-4F2A-8945-283B76828C67}" type="datetimeFigureOut">
              <a:rPr lang="en-US" smtClean="0"/>
              <a:t>8/9/2017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154A9AE-0561-4AA9-94BA-8C77CB135343}" type="slidenum">
              <a:rPr lang="en-US" smtClean="0"/>
              <a:t>‹#›</a:t>
            </a:fld>
            <a:endParaRPr lang="en-US"/>
          </a:p>
        </p:txBody>
      </p:sp>
    </p:spTree>
    <p:extLst>
      <p:ext uri="{BB962C8B-B14F-4D97-AF65-F5344CB8AC3E}">
        <p14:creationId xmlns:p14="http://schemas.microsoft.com/office/powerpoint/2010/main" val="328912371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1421DD4-F261-4F2A-8945-283B76828C67}" type="datetimeFigureOut">
              <a:rPr lang="en-US" smtClean="0"/>
              <a:t>8/9/2017</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154A9AE-0561-4AA9-94BA-8C77CB135343}" type="slidenum">
              <a:rPr lang="en-US" smtClean="0"/>
              <a:t>‹#›</a:t>
            </a:fld>
            <a:endParaRPr lang="en-US"/>
          </a:p>
        </p:txBody>
      </p:sp>
    </p:spTree>
    <p:extLst>
      <p:ext uri="{BB962C8B-B14F-4D97-AF65-F5344CB8AC3E}">
        <p14:creationId xmlns:p14="http://schemas.microsoft.com/office/powerpoint/2010/main" val="474353776"/>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jpeg"/><Relationship Id="rId7" Type="http://schemas.openxmlformats.org/officeDocument/2006/relationships/image" Target="../media/image6.png"/><Relationship Id="rId2" Type="http://schemas.openxmlformats.org/officeDocument/2006/relationships/image" Target="../media/image1.jpeg"/><Relationship Id="rId1" Type="http://schemas.openxmlformats.org/officeDocument/2006/relationships/slideLayout" Target="../slideLayouts/slideLayout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8" Type="http://schemas.openxmlformats.org/officeDocument/2006/relationships/image" Target="../media/image13.emf"/><Relationship Id="rId13" Type="http://schemas.openxmlformats.org/officeDocument/2006/relationships/image" Target="../media/image18.png"/><Relationship Id="rId3" Type="http://schemas.openxmlformats.org/officeDocument/2006/relationships/image" Target="../media/image8.png"/><Relationship Id="rId7" Type="http://schemas.openxmlformats.org/officeDocument/2006/relationships/image" Target="../media/image12.emf"/><Relationship Id="rId12" Type="http://schemas.openxmlformats.org/officeDocument/2006/relationships/image" Target="../media/image17.emf"/><Relationship Id="rId2" Type="http://schemas.openxmlformats.org/officeDocument/2006/relationships/notesSlide" Target="../notesSlides/notesSlide1.xml"/><Relationship Id="rId16" Type="http://schemas.openxmlformats.org/officeDocument/2006/relationships/image" Target="../media/image21.jpeg"/><Relationship Id="rId1" Type="http://schemas.openxmlformats.org/officeDocument/2006/relationships/slideLayout" Target="../slideLayouts/slideLayout2.xml"/><Relationship Id="rId6" Type="http://schemas.openxmlformats.org/officeDocument/2006/relationships/image" Target="../media/image11.jpeg"/><Relationship Id="rId11" Type="http://schemas.openxmlformats.org/officeDocument/2006/relationships/image" Target="../media/image16.png"/><Relationship Id="rId5" Type="http://schemas.openxmlformats.org/officeDocument/2006/relationships/image" Target="../media/image10.emf"/><Relationship Id="rId15" Type="http://schemas.openxmlformats.org/officeDocument/2006/relationships/image" Target="../media/image20.jpeg"/><Relationship Id="rId10" Type="http://schemas.openxmlformats.org/officeDocument/2006/relationships/image" Target="../media/image15.emf"/><Relationship Id="rId4" Type="http://schemas.openxmlformats.org/officeDocument/2006/relationships/image" Target="../media/image9.jpeg"/><Relationship Id="rId9" Type="http://schemas.openxmlformats.org/officeDocument/2006/relationships/image" Target="../media/image14.jpeg"/><Relationship Id="rId14" Type="http://schemas.openxmlformats.org/officeDocument/2006/relationships/image" Target="../media/image19.jpeg"/></Relationships>
</file>

<file path=ppt/slides/_rels/slide3.xml.rels><?xml version="1.0" encoding="UTF-8" standalone="yes"?>
<Relationships xmlns="http://schemas.openxmlformats.org/package/2006/relationships"><Relationship Id="rId8" Type="http://schemas.openxmlformats.org/officeDocument/2006/relationships/image" Target="../media/image28.png"/><Relationship Id="rId3" Type="http://schemas.openxmlformats.org/officeDocument/2006/relationships/image" Target="../media/image23.png"/><Relationship Id="rId7" Type="http://schemas.openxmlformats.org/officeDocument/2006/relationships/image" Target="../media/image27.jpeg"/><Relationship Id="rId2" Type="http://schemas.openxmlformats.org/officeDocument/2006/relationships/image" Target="../media/image22.png"/><Relationship Id="rId1" Type="http://schemas.openxmlformats.org/officeDocument/2006/relationships/slideLayout" Target="../slideLayouts/slideLayout2.xml"/><Relationship Id="rId6" Type="http://schemas.openxmlformats.org/officeDocument/2006/relationships/image" Target="../media/image26.jpeg"/><Relationship Id="rId11" Type="http://schemas.openxmlformats.org/officeDocument/2006/relationships/image" Target="../media/image31.png"/><Relationship Id="rId5" Type="http://schemas.openxmlformats.org/officeDocument/2006/relationships/image" Target="../media/image25.gif"/><Relationship Id="rId10" Type="http://schemas.openxmlformats.org/officeDocument/2006/relationships/image" Target="../media/image30.jpeg"/><Relationship Id="rId4" Type="http://schemas.openxmlformats.org/officeDocument/2006/relationships/image" Target="../media/image24.jpeg"/><Relationship Id="rId9" Type="http://schemas.openxmlformats.org/officeDocument/2006/relationships/image" Target="../media/image29.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2.xml"/><Relationship Id="rId5" Type="http://schemas.openxmlformats.org/officeDocument/2006/relationships/image" Target="../media/image35.jpeg"/><Relationship Id="rId4" Type="http://schemas.openxmlformats.org/officeDocument/2006/relationships/image" Target="../media/image34.jpeg"/></Relationships>
</file>

<file path=ppt/slides/_rels/slide6.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image" Target="../media/image36.jpeg"/></Relationships>
</file>

<file path=ppt/slides/_rels/slide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41.jpeg"/><Relationship Id="rId5" Type="http://schemas.openxmlformats.org/officeDocument/2006/relationships/image" Target="../media/image40.jpeg"/><Relationship Id="rId4" Type="http://schemas.openxmlformats.org/officeDocument/2006/relationships/image" Target="../media/image39.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47.png"/></Relationships>
</file>

<file path=ppt/slides/_rels/slide30.xml.rels><?xml version="1.0" encoding="UTF-8" standalone="yes"?>
<Relationships xmlns="http://schemas.openxmlformats.org/package/2006/relationships"><Relationship Id="rId2" Type="http://schemas.openxmlformats.org/officeDocument/2006/relationships/image" Target="../media/image48.jpe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49.emf"/><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8" Type="http://schemas.openxmlformats.org/officeDocument/2006/relationships/image" Target="../media/image51.png"/><Relationship Id="rId3" Type="http://schemas.microsoft.com/office/2007/relationships/media" Target="../media/media2.m4a"/><Relationship Id="rId7" Type="http://schemas.openxmlformats.org/officeDocument/2006/relationships/slideLayout" Target="../slideLayouts/slideLayout2.xml"/><Relationship Id="rId2" Type="http://schemas.openxmlformats.org/officeDocument/2006/relationships/audio" Target="../media/media1.m4a"/><Relationship Id="rId1" Type="http://schemas.microsoft.com/office/2007/relationships/media" Target="../media/media1.m4a"/><Relationship Id="rId6" Type="http://schemas.openxmlformats.org/officeDocument/2006/relationships/audio" Target="../media/media3.m4a"/><Relationship Id="rId5" Type="http://schemas.microsoft.com/office/2007/relationships/media" Target="../media/media3.m4a"/><Relationship Id="rId10" Type="http://schemas.openxmlformats.org/officeDocument/2006/relationships/image" Target="../media/image53.jpeg"/><Relationship Id="rId4" Type="http://schemas.openxmlformats.org/officeDocument/2006/relationships/audio" Target="../media/media2.m4a"/><Relationship Id="rId9" Type="http://schemas.openxmlformats.org/officeDocument/2006/relationships/image" Target="../media/image52.png"/></Relationships>
</file>

<file path=ppt/slides/_rels/slide34.xml.rels><?xml version="1.0" encoding="UTF-8" standalone="yes"?>
<Relationships xmlns="http://schemas.openxmlformats.org/package/2006/relationships"><Relationship Id="rId8" Type="http://schemas.openxmlformats.org/officeDocument/2006/relationships/image" Target="../media/image55.jpeg"/><Relationship Id="rId3" Type="http://schemas.openxmlformats.org/officeDocument/2006/relationships/image" Target="../media/image44.png"/><Relationship Id="rId7" Type="http://schemas.openxmlformats.org/officeDocument/2006/relationships/image" Target="../media/image51.png"/><Relationship Id="rId2" Type="http://schemas.openxmlformats.org/officeDocument/2006/relationships/image" Target="../media/image54.jpeg"/><Relationship Id="rId1" Type="http://schemas.openxmlformats.org/officeDocument/2006/relationships/slideLayout" Target="../slideLayouts/slideLayout2.xml"/><Relationship Id="rId6" Type="http://schemas.openxmlformats.org/officeDocument/2006/relationships/image" Target="../media/image50.png"/><Relationship Id="rId5" Type="http://schemas.openxmlformats.org/officeDocument/2006/relationships/image" Target="../media/image49.emf"/><Relationship Id="rId4" Type="http://schemas.openxmlformats.org/officeDocument/2006/relationships/image" Target="../media/image45.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image" Target="../media/image56.png"/><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8" Type="http://schemas.openxmlformats.org/officeDocument/2006/relationships/image" Target="../media/image65.png"/><Relationship Id="rId3" Type="http://schemas.microsoft.com/office/2007/relationships/media" Target="../media/media5.wav"/><Relationship Id="rId7" Type="http://schemas.openxmlformats.org/officeDocument/2006/relationships/image" Target="../media/image64.png"/><Relationship Id="rId2" Type="http://schemas.openxmlformats.org/officeDocument/2006/relationships/audio" Target="../media/media4.wav"/><Relationship Id="rId1" Type="http://schemas.microsoft.com/office/2007/relationships/media" Target="../media/media4.wav"/><Relationship Id="rId6" Type="http://schemas.openxmlformats.org/officeDocument/2006/relationships/image" Target="../media/image63.jpeg"/><Relationship Id="rId5" Type="http://schemas.openxmlformats.org/officeDocument/2006/relationships/slideLayout" Target="../slideLayouts/slideLayout2.xml"/><Relationship Id="rId10" Type="http://schemas.openxmlformats.org/officeDocument/2006/relationships/image" Target="../media/image51.png"/><Relationship Id="rId4" Type="http://schemas.openxmlformats.org/officeDocument/2006/relationships/audio" Target="../media/media5.wav"/><Relationship Id="rId9" Type="http://schemas.openxmlformats.org/officeDocument/2006/relationships/image" Target="../media/image52.png"/></Relationships>
</file>

<file path=ppt/slides/_rels/slide61.xml.rels><?xml version="1.0" encoding="UTF-8" standalone="yes"?>
<Relationships xmlns="http://schemas.openxmlformats.org/package/2006/relationships"><Relationship Id="rId2" Type="http://schemas.openxmlformats.org/officeDocument/2006/relationships/image" Target="../media/image66.gif"/><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image" Target="../media/image66.gif"/><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21.xml"/><Relationship Id="rId1" Type="http://schemas.openxmlformats.org/officeDocument/2006/relationships/slideLayout" Target="../slideLayouts/slideLayout2.xml"/><Relationship Id="rId5" Type="http://schemas.openxmlformats.org/officeDocument/2006/relationships/image" Target="../media/image69.png"/><Relationship Id="rId4" Type="http://schemas.openxmlformats.org/officeDocument/2006/relationships/image" Target="../media/image68.png"/></Relationships>
</file>

<file path=ppt/slides/_rels/slide64.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70.png"/><Relationship Id="rId1" Type="http://schemas.openxmlformats.org/officeDocument/2006/relationships/slideLayout" Target="../slideLayouts/slideLayout2.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72.jpe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2" Type="http://schemas.openxmlformats.org/officeDocument/2006/relationships/image" Target="../media/image77.jpeg"/><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2" Type="http://schemas.openxmlformats.org/officeDocument/2006/relationships/image" Target="../media/image78.jpeg"/><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image" Target="../media/image510.png"/><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image" Target="../media/image80.png"/><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image" Target="../media/image81.jpeg"/><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3" Type="http://schemas.openxmlformats.org/officeDocument/2006/relationships/image" Target="../media/image82.png"/><Relationship Id="rId7" Type="http://schemas.openxmlformats.org/officeDocument/2006/relationships/image" Target="../media/image7.png"/><Relationship Id="rId2" Type="http://schemas.openxmlformats.org/officeDocument/2006/relationships/image" Target="../media/image83.jpeg"/><Relationship Id="rId1" Type="http://schemas.openxmlformats.org/officeDocument/2006/relationships/slideLayout" Target="../slideLayouts/slideLayout2.xml"/><Relationship Id="rId6" Type="http://schemas.openxmlformats.org/officeDocument/2006/relationships/image" Target="../media/image86.png"/><Relationship Id="rId5" Type="http://schemas.openxmlformats.org/officeDocument/2006/relationships/image" Target="../media/image85.png"/><Relationship Id="rId4" Type="http://schemas.openxmlformats.org/officeDocument/2006/relationships/image" Target="../media/image84.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image" Target="../media/image87.png"/><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8" Type="http://schemas.openxmlformats.org/officeDocument/2006/relationships/image" Target="../media/image95.emf"/><Relationship Id="rId3" Type="http://schemas.openxmlformats.org/officeDocument/2006/relationships/image" Target="../media/image90.emf"/><Relationship Id="rId7" Type="http://schemas.openxmlformats.org/officeDocument/2006/relationships/image" Target="../media/image94.emf"/><Relationship Id="rId2" Type="http://schemas.openxmlformats.org/officeDocument/2006/relationships/image" Target="../media/image89.emf"/><Relationship Id="rId1" Type="http://schemas.openxmlformats.org/officeDocument/2006/relationships/slideLayout" Target="../slideLayouts/slideLayout2.xml"/><Relationship Id="rId6" Type="http://schemas.openxmlformats.org/officeDocument/2006/relationships/image" Target="../media/image93.emf"/><Relationship Id="rId11" Type="http://schemas.openxmlformats.org/officeDocument/2006/relationships/image" Target="../media/image98.emf"/><Relationship Id="rId5" Type="http://schemas.openxmlformats.org/officeDocument/2006/relationships/image" Target="../media/image92.emf"/><Relationship Id="rId10" Type="http://schemas.openxmlformats.org/officeDocument/2006/relationships/image" Target="../media/image97.emf"/><Relationship Id="rId4" Type="http://schemas.openxmlformats.org/officeDocument/2006/relationships/image" Target="../media/image91.emf"/><Relationship Id="rId9" Type="http://schemas.openxmlformats.org/officeDocument/2006/relationships/image" Target="../media/image96.emf"/></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8" Type="http://schemas.openxmlformats.org/officeDocument/2006/relationships/image" Target="../media/image100.png"/><Relationship Id="rId3" Type="http://schemas.microsoft.com/office/2007/relationships/media" Target="../media/media7.m4a"/><Relationship Id="rId7" Type="http://schemas.openxmlformats.org/officeDocument/2006/relationships/image" Target="../media/image99.png"/><Relationship Id="rId2" Type="http://schemas.openxmlformats.org/officeDocument/2006/relationships/audio" Target="../media/media6.m4a"/><Relationship Id="rId1" Type="http://schemas.microsoft.com/office/2007/relationships/media" Target="../media/media6.m4a"/><Relationship Id="rId6" Type="http://schemas.openxmlformats.org/officeDocument/2006/relationships/image" Target="../media/image51.png"/><Relationship Id="rId5" Type="http://schemas.openxmlformats.org/officeDocument/2006/relationships/slideLayout" Target="../slideLayouts/slideLayout2.xml"/><Relationship Id="rId10" Type="http://schemas.openxmlformats.org/officeDocument/2006/relationships/image" Target="../media/image52.png"/><Relationship Id="rId4" Type="http://schemas.openxmlformats.org/officeDocument/2006/relationships/audio" Target="../media/media7.m4a"/><Relationship Id="rId9" Type="http://schemas.openxmlformats.org/officeDocument/2006/relationships/image" Target="../media/image101.jpeg"/></Relationships>
</file>

<file path=ppt/slides/_rels/slide109.xml.rels><?xml version="1.0" encoding="UTF-8" standalone="yes"?>
<Relationships xmlns="http://schemas.openxmlformats.org/package/2006/relationships"><Relationship Id="rId3" Type="http://schemas.openxmlformats.org/officeDocument/2006/relationships/slideLayout" Target="../slideLayouts/slideLayout2.xml"/><Relationship Id="rId7" Type="http://schemas.openxmlformats.org/officeDocument/2006/relationships/image" Target="../media/image52.png"/><Relationship Id="rId2" Type="http://schemas.openxmlformats.org/officeDocument/2006/relationships/audio" Target="../media/media8.m4a"/><Relationship Id="rId1" Type="http://schemas.microsoft.com/office/2007/relationships/media" Target="../media/media8.m4a"/><Relationship Id="rId6" Type="http://schemas.openxmlformats.org/officeDocument/2006/relationships/image" Target="../media/image103.png"/><Relationship Id="rId5" Type="http://schemas.openxmlformats.org/officeDocument/2006/relationships/image" Target="../media/image102.jpeg"/><Relationship Id="rId4" Type="http://schemas.openxmlformats.org/officeDocument/2006/relationships/image" Target="../media/image51.png"/></Relationships>
</file>

<file path=ppt/slides/_rels/slide110.xml.rels><?xml version="1.0" encoding="UTF-8" standalone="yes"?>
<Relationships xmlns="http://schemas.openxmlformats.org/package/2006/relationships"><Relationship Id="rId3" Type="http://schemas.openxmlformats.org/officeDocument/2006/relationships/hyperlink" Target="http://ranasafvi.com/mughal-elephants/" TargetMode="External"/><Relationship Id="rId2" Type="http://schemas.openxmlformats.org/officeDocument/2006/relationships/hyperlink" Target="http://bdh-rd.bne.es/viewer.vm?id=0000012553&amp;page=1" TargetMode="Externa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2" name="Group 1"/>
          <p:cNvGrpSpPr/>
          <p:nvPr/>
        </p:nvGrpSpPr>
        <p:grpSpPr>
          <a:xfrm>
            <a:off x="1734" y="-9331"/>
            <a:ext cx="12190266" cy="6018245"/>
            <a:chOff x="1734" y="447869"/>
            <a:chExt cx="12190266" cy="6018245"/>
          </a:xfrm>
        </p:grpSpPr>
        <p:grpSp>
          <p:nvGrpSpPr>
            <p:cNvPr id="15" name="Group 14"/>
            <p:cNvGrpSpPr/>
            <p:nvPr/>
          </p:nvGrpSpPr>
          <p:grpSpPr>
            <a:xfrm>
              <a:off x="1734" y="447869"/>
              <a:ext cx="12190266" cy="6018245"/>
              <a:chOff x="1734" y="447869"/>
              <a:chExt cx="12190266" cy="6018245"/>
            </a:xfrm>
          </p:grpSpPr>
          <p:pic>
            <p:nvPicPr>
              <p:cNvPr id="5" name="Picture 4"/>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734" y="447869"/>
                <a:ext cx="12190266" cy="6018245"/>
              </a:xfrm>
              <a:prstGeom prst="rect">
                <a:avLst/>
              </a:prstGeom>
            </p:spPr>
          </p:pic>
          <p:cxnSp>
            <p:nvCxnSpPr>
              <p:cNvPr id="7" name="Straight Connector 6"/>
              <p:cNvCxnSpPr>
                <a:cxnSpLocks/>
              </p:cNvCxnSpPr>
              <p:nvPr/>
            </p:nvCxnSpPr>
            <p:spPr>
              <a:xfrm>
                <a:off x="1734" y="457394"/>
                <a:ext cx="121902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pic>
            <p:nvPicPr>
              <p:cNvPr id="10" name="Picture 9"/>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747076" y="1186151"/>
                <a:ext cx="10987724" cy="2890549"/>
              </a:xfrm>
              <a:prstGeom prst="rect">
                <a:avLst/>
              </a:prstGeom>
            </p:spPr>
          </p:pic>
          <p:pic>
            <p:nvPicPr>
              <p:cNvPr id="11" name="Picture 10"/>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rot="21480000">
                <a:off x="708976" y="1173451"/>
                <a:ext cx="338774" cy="2890549"/>
              </a:xfrm>
              <a:prstGeom prst="rect">
                <a:avLst/>
              </a:prstGeom>
            </p:spPr>
          </p:pic>
          <p:sp>
            <p:nvSpPr>
              <p:cNvPr id="12" name="Freeform: Shape 11"/>
              <p:cNvSpPr/>
              <p:nvPr/>
            </p:nvSpPr>
            <p:spPr>
              <a:xfrm>
                <a:off x="741045" y="4069032"/>
                <a:ext cx="11009376" cy="18288"/>
              </a:xfrm>
              <a:custGeom>
                <a:avLst/>
                <a:gdLst>
                  <a:gd name="connsiteX0" fmla="*/ 0 w 10980420"/>
                  <a:gd name="connsiteY0" fmla="*/ 30480 h 68580"/>
                  <a:gd name="connsiteX1" fmla="*/ 60960 w 10980420"/>
                  <a:gd name="connsiteY1" fmla="*/ 22860 h 68580"/>
                  <a:gd name="connsiteX2" fmla="*/ 83820 w 10980420"/>
                  <a:gd name="connsiteY2" fmla="*/ 7620 h 68580"/>
                  <a:gd name="connsiteX3" fmla="*/ 205740 w 10980420"/>
                  <a:gd name="connsiteY3" fmla="*/ 15240 h 68580"/>
                  <a:gd name="connsiteX4" fmla="*/ 251460 w 10980420"/>
                  <a:gd name="connsiteY4" fmla="*/ 30480 h 68580"/>
                  <a:gd name="connsiteX5" fmla="*/ 929640 w 10980420"/>
                  <a:gd name="connsiteY5" fmla="*/ 45720 h 68580"/>
                  <a:gd name="connsiteX6" fmla="*/ 1074420 w 10980420"/>
                  <a:gd name="connsiteY6" fmla="*/ 38100 h 68580"/>
                  <a:gd name="connsiteX7" fmla="*/ 1143000 w 10980420"/>
                  <a:gd name="connsiteY7" fmla="*/ 22860 h 68580"/>
                  <a:gd name="connsiteX8" fmla="*/ 1546860 w 10980420"/>
                  <a:gd name="connsiteY8" fmla="*/ 30480 h 68580"/>
                  <a:gd name="connsiteX9" fmla="*/ 1821180 w 10980420"/>
                  <a:gd name="connsiteY9" fmla="*/ 45720 h 68580"/>
                  <a:gd name="connsiteX10" fmla="*/ 1950720 w 10980420"/>
                  <a:gd name="connsiteY10" fmla="*/ 38100 h 68580"/>
                  <a:gd name="connsiteX11" fmla="*/ 1996440 w 10980420"/>
                  <a:gd name="connsiteY11" fmla="*/ 30480 h 68580"/>
                  <a:gd name="connsiteX12" fmla="*/ 2491740 w 10980420"/>
                  <a:gd name="connsiteY12" fmla="*/ 22860 h 68580"/>
                  <a:gd name="connsiteX13" fmla="*/ 2598420 w 10980420"/>
                  <a:gd name="connsiteY13" fmla="*/ 7620 h 68580"/>
                  <a:gd name="connsiteX14" fmla="*/ 2750820 w 10980420"/>
                  <a:gd name="connsiteY14" fmla="*/ 15240 h 68580"/>
                  <a:gd name="connsiteX15" fmla="*/ 2834640 w 10980420"/>
                  <a:gd name="connsiteY15" fmla="*/ 38100 h 68580"/>
                  <a:gd name="connsiteX16" fmla="*/ 3307080 w 10980420"/>
                  <a:gd name="connsiteY16" fmla="*/ 30480 h 68580"/>
                  <a:gd name="connsiteX17" fmla="*/ 3581400 w 10980420"/>
                  <a:gd name="connsiteY17" fmla="*/ 30480 h 68580"/>
                  <a:gd name="connsiteX18" fmla="*/ 3634740 w 10980420"/>
                  <a:gd name="connsiteY18" fmla="*/ 22860 h 68580"/>
                  <a:gd name="connsiteX19" fmla="*/ 3741420 w 10980420"/>
                  <a:gd name="connsiteY19" fmla="*/ 15240 h 68580"/>
                  <a:gd name="connsiteX20" fmla="*/ 3802380 w 10980420"/>
                  <a:gd name="connsiteY20" fmla="*/ 7620 h 68580"/>
                  <a:gd name="connsiteX21" fmla="*/ 4244340 w 10980420"/>
                  <a:gd name="connsiteY21" fmla="*/ 0 h 68580"/>
                  <a:gd name="connsiteX22" fmla="*/ 4351020 w 10980420"/>
                  <a:gd name="connsiteY22" fmla="*/ 7620 h 68580"/>
                  <a:gd name="connsiteX23" fmla="*/ 4427220 w 10980420"/>
                  <a:gd name="connsiteY23" fmla="*/ 22860 h 68580"/>
                  <a:gd name="connsiteX24" fmla="*/ 4450080 w 10980420"/>
                  <a:gd name="connsiteY24" fmla="*/ 30480 h 68580"/>
                  <a:gd name="connsiteX25" fmla="*/ 4792980 w 10980420"/>
                  <a:gd name="connsiteY25" fmla="*/ 45720 h 68580"/>
                  <a:gd name="connsiteX26" fmla="*/ 4831080 w 10980420"/>
                  <a:gd name="connsiteY26" fmla="*/ 53340 h 68580"/>
                  <a:gd name="connsiteX27" fmla="*/ 4884420 w 10980420"/>
                  <a:gd name="connsiteY27" fmla="*/ 60960 h 68580"/>
                  <a:gd name="connsiteX28" fmla="*/ 4930140 w 10980420"/>
                  <a:gd name="connsiteY28" fmla="*/ 68580 h 68580"/>
                  <a:gd name="connsiteX29" fmla="*/ 5265420 w 10980420"/>
                  <a:gd name="connsiteY29" fmla="*/ 60960 h 68580"/>
                  <a:gd name="connsiteX30" fmla="*/ 5303520 w 10980420"/>
                  <a:gd name="connsiteY30" fmla="*/ 53340 h 68580"/>
                  <a:gd name="connsiteX31" fmla="*/ 5577840 w 10980420"/>
                  <a:gd name="connsiteY31" fmla="*/ 45720 h 68580"/>
                  <a:gd name="connsiteX32" fmla="*/ 5600700 w 10980420"/>
                  <a:gd name="connsiteY32" fmla="*/ 38100 h 68580"/>
                  <a:gd name="connsiteX33" fmla="*/ 5707380 w 10980420"/>
                  <a:gd name="connsiteY33" fmla="*/ 45720 h 68580"/>
                  <a:gd name="connsiteX34" fmla="*/ 5775960 w 10980420"/>
                  <a:gd name="connsiteY34" fmla="*/ 60960 h 68580"/>
                  <a:gd name="connsiteX35" fmla="*/ 5829300 w 10980420"/>
                  <a:gd name="connsiteY35" fmla="*/ 68580 h 68580"/>
                  <a:gd name="connsiteX36" fmla="*/ 6134100 w 10980420"/>
                  <a:gd name="connsiteY36" fmla="*/ 53340 h 68580"/>
                  <a:gd name="connsiteX37" fmla="*/ 6156960 w 10980420"/>
                  <a:gd name="connsiteY37" fmla="*/ 45720 h 68580"/>
                  <a:gd name="connsiteX38" fmla="*/ 6217920 w 10980420"/>
                  <a:gd name="connsiteY38" fmla="*/ 30480 h 68580"/>
                  <a:gd name="connsiteX39" fmla="*/ 6240780 w 10980420"/>
                  <a:gd name="connsiteY39" fmla="*/ 22860 h 68580"/>
                  <a:gd name="connsiteX40" fmla="*/ 6294120 w 10980420"/>
                  <a:gd name="connsiteY40" fmla="*/ 15240 h 68580"/>
                  <a:gd name="connsiteX41" fmla="*/ 6347460 w 10980420"/>
                  <a:gd name="connsiteY41" fmla="*/ 0 h 68580"/>
                  <a:gd name="connsiteX42" fmla="*/ 6484620 w 10980420"/>
                  <a:gd name="connsiteY42" fmla="*/ 7620 h 68580"/>
                  <a:gd name="connsiteX43" fmla="*/ 6522720 w 10980420"/>
                  <a:gd name="connsiteY43" fmla="*/ 15240 h 68580"/>
                  <a:gd name="connsiteX44" fmla="*/ 6545580 w 10980420"/>
                  <a:gd name="connsiteY44" fmla="*/ 22860 h 68580"/>
                  <a:gd name="connsiteX45" fmla="*/ 6835140 w 10980420"/>
                  <a:gd name="connsiteY45" fmla="*/ 38100 h 68580"/>
                  <a:gd name="connsiteX46" fmla="*/ 7155180 w 10980420"/>
                  <a:gd name="connsiteY46" fmla="*/ 22860 h 68580"/>
                  <a:gd name="connsiteX47" fmla="*/ 7345680 w 10980420"/>
                  <a:gd name="connsiteY47" fmla="*/ 0 h 68580"/>
                  <a:gd name="connsiteX48" fmla="*/ 7505700 w 10980420"/>
                  <a:gd name="connsiteY48" fmla="*/ 7620 h 68580"/>
                  <a:gd name="connsiteX49" fmla="*/ 7528560 w 10980420"/>
                  <a:gd name="connsiteY49" fmla="*/ 15240 h 68580"/>
                  <a:gd name="connsiteX50" fmla="*/ 7604760 w 10980420"/>
                  <a:gd name="connsiteY50" fmla="*/ 22860 h 68580"/>
                  <a:gd name="connsiteX51" fmla="*/ 7680960 w 10980420"/>
                  <a:gd name="connsiteY51" fmla="*/ 38100 h 68580"/>
                  <a:gd name="connsiteX52" fmla="*/ 7757160 w 10980420"/>
                  <a:gd name="connsiteY52" fmla="*/ 53340 h 68580"/>
                  <a:gd name="connsiteX53" fmla="*/ 7901940 w 10980420"/>
                  <a:gd name="connsiteY53" fmla="*/ 45720 h 68580"/>
                  <a:gd name="connsiteX54" fmla="*/ 8031480 w 10980420"/>
                  <a:gd name="connsiteY54" fmla="*/ 38100 h 68580"/>
                  <a:gd name="connsiteX55" fmla="*/ 8473440 w 10980420"/>
                  <a:gd name="connsiteY55" fmla="*/ 22860 h 68580"/>
                  <a:gd name="connsiteX56" fmla="*/ 8839200 w 10980420"/>
                  <a:gd name="connsiteY56" fmla="*/ 30480 h 68580"/>
                  <a:gd name="connsiteX57" fmla="*/ 8900160 w 10980420"/>
                  <a:gd name="connsiteY57" fmla="*/ 38100 h 68580"/>
                  <a:gd name="connsiteX58" fmla="*/ 9083040 w 10980420"/>
                  <a:gd name="connsiteY58" fmla="*/ 30480 h 68580"/>
                  <a:gd name="connsiteX59" fmla="*/ 9189720 w 10980420"/>
                  <a:gd name="connsiteY59" fmla="*/ 22860 h 68580"/>
                  <a:gd name="connsiteX60" fmla="*/ 9296400 w 10980420"/>
                  <a:gd name="connsiteY60" fmla="*/ 7620 h 68580"/>
                  <a:gd name="connsiteX61" fmla="*/ 9525000 w 10980420"/>
                  <a:gd name="connsiteY61" fmla="*/ 22860 h 68580"/>
                  <a:gd name="connsiteX62" fmla="*/ 9547860 w 10980420"/>
                  <a:gd name="connsiteY62" fmla="*/ 30480 h 68580"/>
                  <a:gd name="connsiteX63" fmla="*/ 9723120 w 10980420"/>
                  <a:gd name="connsiteY63" fmla="*/ 22860 h 68580"/>
                  <a:gd name="connsiteX64" fmla="*/ 9768840 w 10980420"/>
                  <a:gd name="connsiteY64" fmla="*/ 15240 h 68580"/>
                  <a:gd name="connsiteX65" fmla="*/ 10088880 w 10980420"/>
                  <a:gd name="connsiteY65" fmla="*/ 22860 h 68580"/>
                  <a:gd name="connsiteX66" fmla="*/ 10431780 w 10980420"/>
                  <a:gd name="connsiteY66" fmla="*/ 15240 h 68580"/>
                  <a:gd name="connsiteX67" fmla="*/ 10728960 w 10980420"/>
                  <a:gd name="connsiteY67" fmla="*/ 7620 h 68580"/>
                  <a:gd name="connsiteX68" fmla="*/ 10942320 w 10980420"/>
                  <a:gd name="connsiteY68" fmla="*/ 15240 h 68580"/>
                  <a:gd name="connsiteX69" fmla="*/ 10980420 w 10980420"/>
                  <a:gd name="connsiteY69" fmla="*/ 22860 h 68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0980420" h="68580">
                    <a:moveTo>
                      <a:pt x="0" y="30480"/>
                    </a:moveTo>
                    <a:cubicBezTo>
                      <a:pt x="20320" y="27940"/>
                      <a:pt x="41203" y="28248"/>
                      <a:pt x="60960" y="22860"/>
                    </a:cubicBezTo>
                    <a:cubicBezTo>
                      <a:pt x="69795" y="20450"/>
                      <a:pt x="74675" y="8101"/>
                      <a:pt x="83820" y="7620"/>
                    </a:cubicBezTo>
                    <a:lnTo>
                      <a:pt x="205740" y="15240"/>
                    </a:lnTo>
                    <a:lnTo>
                      <a:pt x="251460" y="30480"/>
                    </a:lnTo>
                    <a:cubicBezTo>
                      <a:pt x="481564" y="107181"/>
                      <a:pt x="266288" y="38007"/>
                      <a:pt x="929640" y="45720"/>
                    </a:cubicBezTo>
                    <a:cubicBezTo>
                      <a:pt x="977900" y="43180"/>
                      <a:pt x="1026260" y="42113"/>
                      <a:pt x="1074420" y="38100"/>
                    </a:cubicBezTo>
                    <a:cubicBezTo>
                      <a:pt x="1088931" y="36891"/>
                      <a:pt x="1127333" y="26777"/>
                      <a:pt x="1143000" y="22860"/>
                    </a:cubicBezTo>
                    <a:lnTo>
                      <a:pt x="1546860" y="30480"/>
                    </a:lnTo>
                    <a:cubicBezTo>
                      <a:pt x="1754990" y="35619"/>
                      <a:pt x="1696998" y="30197"/>
                      <a:pt x="1821180" y="45720"/>
                    </a:cubicBezTo>
                    <a:cubicBezTo>
                      <a:pt x="1864360" y="43180"/>
                      <a:pt x="1907628" y="41847"/>
                      <a:pt x="1950720" y="38100"/>
                    </a:cubicBezTo>
                    <a:cubicBezTo>
                      <a:pt x="1966112" y="36762"/>
                      <a:pt x="1980996" y="30915"/>
                      <a:pt x="1996440" y="30480"/>
                    </a:cubicBezTo>
                    <a:cubicBezTo>
                      <a:pt x="2161494" y="25831"/>
                      <a:pt x="2326640" y="25400"/>
                      <a:pt x="2491740" y="22860"/>
                    </a:cubicBezTo>
                    <a:cubicBezTo>
                      <a:pt x="2526913" y="15825"/>
                      <a:pt x="2562219" y="7620"/>
                      <a:pt x="2598420" y="7620"/>
                    </a:cubicBezTo>
                    <a:cubicBezTo>
                      <a:pt x="2649283" y="7620"/>
                      <a:pt x="2700020" y="12700"/>
                      <a:pt x="2750820" y="15240"/>
                    </a:cubicBezTo>
                    <a:cubicBezTo>
                      <a:pt x="2819572" y="32428"/>
                      <a:pt x="2791909" y="23856"/>
                      <a:pt x="2834640" y="38100"/>
                    </a:cubicBezTo>
                    <a:cubicBezTo>
                      <a:pt x="3200397" y="20258"/>
                      <a:pt x="3042914" y="17901"/>
                      <a:pt x="3307080" y="30480"/>
                    </a:cubicBezTo>
                    <a:cubicBezTo>
                      <a:pt x="3430740" y="45938"/>
                      <a:pt x="3375084" y="42270"/>
                      <a:pt x="3581400" y="30480"/>
                    </a:cubicBezTo>
                    <a:cubicBezTo>
                      <a:pt x="3599331" y="29455"/>
                      <a:pt x="3616860" y="24563"/>
                      <a:pt x="3634740" y="22860"/>
                    </a:cubicBezTo>
                    <a:cubicBezTo>
                      <a:pt x="3670230" y="19480"/>
                      <a:pt x="3705916" y="18468"/>
                      <a:pt x="3741420" y="15240"/>
                    </a:cubicBezTo>
                    <a:cubicBezTo>
                      <a:pt x="3761814" y="13386"/>
                      <a:pt x="3781911" y="8240"/>
                      <a:pt x="3802380" y="7620"/>
                    </a:cubicBezTo>
                    <a:cubicBezTo>
                      <a:pt x="3949654" y="3157"/>
                      <a:pt x="4097020" y="2540"/>
                      <a:pt x="4244340" y="0"/>
                    </a:cubicBezTo>
                    <a:cubicBezTo>
                      <a:pt x="4279900" y="2540"/>
                      <a:pt x="4315645" y="3198"/>
                      <a:pt x="4351020" y="7620"/>
                    </a:cubicBezTo>
                    <a:cubicBezTo>
                      <a:pt x="4376723" y="10833"/>
                      <a:pt x="4402646" y="14669"/>
                      <a:pt x="4427220" y="22860"/>
                    </a:cubicBezTo>
                    <a:cubicBezTo>
                      <a:pt x="4434840" y="25400"/>
                      <a:pt x="4442141" y="29259"/>
                      <a:pt x="4450080" y="30480"/>
                    </a:cubicBezTo>
                    <a:cubicBezTo>
                      <a:pt x="4543985" y="44927"/>
                      <a:pt x="4747399" y="44418"/>
                      <a:pt x="4792980" y="45720"/>
                    </a:cubicBezTo>
                    <a:cubicBezTo>
                      <a:pt x="4805680" y="48260"/>
                      <a:pt x="4818305" y="51211"/>
                      <a:pt x="4831080" y="53340"/>
                    </a:cubicBezTo>
                    <a:cubicBezTo>
                      <a:pt x="4848796" y="56293"/>
                      <a:pt x="4866668" y="58229"/>
                      <a:pt x="4884420" y="60960"/>
                    </a:cubicBezTo>
                    <a:cubicBezTo>
                      <a:pt x="4899691" y="63309"/>
                      <a:pt x="4914900" y="66040"/>
                      <a:pt x="4930140" y="68580"/>
                    </a:cubicBezTo>
                    <a:lnTo>
                      <a:pt x="5265420" y="60960"/>
                    </a:lnTo>
                    <a:cubicBezTo>
                      <a:pt x="5278361" y="60432"/>
                      <a:pt x="5290584" y="53971"/>
                      <a:pt x="5303520" y="53340"/>
                    </a:cubicBezTo>
                    <a:cubicBezTo>
                      <a:pt x="5394887" y="48883"/>
                      <a:pt x="5486400" y="48260"/>
                      <a:pt x="5577840" y="45720"/>
                    </a:cubicBezTo>
                    <a:cubicBezTo>
                      <a:pt x="5585460" y="43180"/>
                      <a:pt x="5592668" y="38100"/>
                      <a:pt x="5600700" y="38100"/>
                    </a:cubicBezTo>
                    <a:cubicBezTo>
                      <a:pt x="5636351" y="38100"/>
                      <a:pt x="5671925" y="41988"/>
                      <a:pt x="5707380" y="45720"/>
                    </a:cubicBezTo>
                    <a:cubicBezTo>
                      <a:pt x="5743303" y="49501"/>
                      <a:pt x="5742979" y="54964"/>
                      <a:pt x="5775960" y="60960"/>
                    </a:cubicBezTo>
                    <a:cubicBezTo>
                      <a:pt x="5793631" y="64173"/>
                      <a:pt x="5811520" y="66040"/>
                      <a:pt x="5829300" y="68580"/>
                    </a:cubicBezTo>
                    <a:cubicBezTo>
                      <a:pt x="5881342" y="66954"/>
                      <a:pt x="6045902" y="69376"/>
                      <a:pt x="6134100" y="53340"/>
                    </a:cubicBezTo>
                    <a:cubicBezTo>
                      <a:pt x="6142003" y="51903"/>
                      <a:pt x="6149211" y="47833"/>
                      <a:pt x="6156960" y="45720"/>
                    </a:cubicBezTo>
                    <a:cubicBezTo>
                      <a:pt x="6177167" y="40209"/>
                      <a:pt x="6198049" y="37104"/>
                      <a:pt x="6217920" y="30480"/>
                    </a:cubicBezTo>
                    <a:cubicBezTo>
                      <a:pt x="6225540" y="27940"/>
                      <a:pt x="6232904" y="24435"/>
                      <a:pt x="6240780" y="22860"/>
                    </a:cubicBezTo>
                    <a:cubicBezTo>
                      <a:pt x="6258392" y="19338"/>
                      <a:pt x="6276340" y="17780"/>
                      <a:pt x="6294120" y="15240"/>
                    </a:cubicBezTo>
                    <a:cubicBezTo>
                      <a:pt x="6304900" y="11647"/>
                      <a:pt x="6337892" y="0"/>
                      <a:pt x="6347460" y="0"/>
                    </a:cubicBezTo>
                    <a:cubicBezTo>
                      <a:pt x="6393251" y="0"/>
                      <a:pt x="6438900" y="5080"/>
                      <a:pt x="6484620" y="7620"/>
                    </a:cubicBezTo>
                    <a:cubicBezTo>
                      <a:pt x="6497320" y="10160"/>
                      <a:pt x="6510155" y="12099"/>
                      <a:pt x="6522720" y="15240"/>
                    </a:cubicBezTo>
                    <a:cubicBezTo>
                      <a:pt x="6530512" y="17188"/>
                      <a:pt x="6537677" y="21423"/>
                      <a:pt x="6545580" y="22860"/>
                    </a:cubicBezTo>
                    <a:cubicBezTo>
                      <a:pt x="6629918" y="38194"/>
                      <a:pt x="6780701" y="36285"/>
                      <a:pt x="6835140" y="38100"/>
                    </a:cubicBezTo>
                    <a:cubicBezTo>
                      <a:pt x="7256866" y="25696"/>
                      <a:pt x="6974791" y="42187"/>
                      <a:pt x="7155180" y="22860"/>
                    </a:cubicBezTo>
                    <a:cubicBezTo>
                      <a:pt x="7333182" y="3788"/>
                      <a:pt x="7254293" y="18277"/>
                      <a:pt x="7345680" y="0"/>
                    </a:cubicBezTo>
                    <a:cubicBezTo>
                      <a:pt x="7399020" y="2540"/>
                      <a:pt x="7452484" y="3185"/>
                      <a:pt x="7505700" y="7620"/>
                    </a:cubicBezTo>
                    <a:cubicBezTo>
                      <a:pt x="7513704" y="8287"/>
                      <a:pt x="7520621" y="14019"/>
                      <a:pt x="7528560" y="15240"/>
                    </a:cubicBezTo>
                    <a:cubicBezTo>
                      <a:pt x="7553790" y="19122"/>
                      <a:pt x="7579516" y="19073"/>
                      <a:pt x="7604760" y="22860"/>
                    </a:cubicBezTo>
                    <a:cubicBezTo>
                      <a:pt x="7630376" y="26702"/>
                      <a:pt x="7655409" y="33842"/>
                      <a:pt x="7680960" y="38100"/>
                    </a:cubicBezTo>
                    <a:cubicBezTo>
                      <a:pt x="7737010" y="47442"/>
                      <a:pt x="7711691" y="41973"/>
                      <a:pt x="7757160" y="53340"/>
                    </a:cubicBezTo>
                    <a:lnTo>
                      <a:pt x="7901940" y="45720"/>
                    </a:lnTo>
                    <a:lnTo>
                      <a:pt x="8031480" y="38100"/>
                    </a:lnTo>
                    <a:cubicBezTo>
                      <a:pt x="8185083" y="30786"/>
                      <a:pt x="8317713" y="27579"/>
                      <a:pt x="8473440" y="22860"/>
                    </a:cubicBezTo>
                    <a:lnTo>
                      <a:pt x="8839200" y="30480"/>
                    </a:lnTo>
                    <a:cubicBezTo>
                      <a:pt x="8859665" y="31211"/>
                      <a:pt x="8879682" y="38100"/>
                      <a:pt x="8900160" y="38100"/>
                    </a:cubicBezTo>
                    <a:cubicBezTo>
                      <a:pt x="8961173" y="38100"/>
                      <a:pt x="9022111" y="33687"/>
                      <a:pt x="9083040" y="30480"/>
                    </a:cubicBezTo>
                    <a:cubicBezTo>
                      <a:pt x="9118641" y="28606"/>
                      <a:pt x="9154272" y="26658"/>
                      <a:pt x="9189720" y="22860"/>
                    </a:cubicBezTo>
                    <a:cubicBezTo>
                      <a:pt x="9225437" y="19033"/>
                      <a:pt x="9296400" y="7620"/>
                      <a:pt x="9296400" y="7620"/>
                    </a:cubicBezTo>
                    <a:cubicBezTo>
                      <a:pt x="9366037" y="10522"/>
                      <a:pt x="9451683" y="6567"/>
                      <a:pt x="9525000" y="22860"/>
                    </a:cubicBezTo>
                    <a:cubicBezTo>
                      <a:pt x="9532841" y="24602"/>
                      <a:pt x="9540240" y="27940"/>
                      <a:pt x="9547860" y="30480"/>
                    </a:cubicBezTo>
                    <a:cubicBezTo>
                      <a:pt x="9606280" y="27940"/>
                      <a:pt x="9664783" y="26883"/>
                      <a:pt x="9723120" y="22860"/>
                    </a:cubicBezTo>
                    <a:cubicBezTo>
                      <a:pt x="9738534" y="21797"/>
                      <a:pt x="9753390" y="15240"/>
                      <a:pt x="9768840" y="15240"/>
                    </a:cubicBezTo>
                    <a:cubicBezTo>
                      <a:pt x="9875550" y="15240"/>
                      <a:pt x="9982200" y="20320"/>
                      <a:pt x="10088880" y="22860"/>
                    </a:cubicBezTo>
                    <a:lnTo>
                      <a:pt x="10431780" y="15240"/>
                    </a:lnTo>
                    <a:cubicBezTo>
                      <a:pt x="10530844" y="12881"/>
                      <a:pt x="10629867" y="7620"/>
                      <a:pt x="10728960" y="7620"/>
                    </a:cubicBezTo>
                    <a:cubicBezTo>
                      <a:pt x="10800125" y="7620"/>
                      <a:pt x="10871200" y="12700"/>
                      <a:pt x="10942320" y="15240"/>
                    </a:cubicBezTo>
                    <a:cubicBezTo>
                      <a:pt x="10969999" y="24466"/>
                      <a:pt x="10957148" y="22860"/>
                      <a:pt x="10980420" y="22860"/>
                    </a:cubicBezTo>
                  </a:path>
                </a:pathLst>
              </a:custGeom>
              <a:noFill/>
              <a:ln w="5715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p:cNvSpPr/>
              <p:nvPr/>
            </p:nvSpPr>
            <p:spPr>
              <a:xfrm>
                <a:off x="636270" y="1154382"/>
                <a:ext cx="10980420" cy="18288"/>
              </a:xfrm>
              <a:custGeom>
                <a:avLst/>
                <a:gdLst>
                  <a:gd name="connsiteX0" fmla="*/ 0 w 10980420"/>
                  <a:gd name="connsiteY0" fmla="*/ 30480 h 68580"/>
                  <a:gd name="connsiteX1" fmla="*/ 60960 w 10980420"/>
                  <a:gd name="connsiteY1" fmla="*/ 22860 h 68580"/>
                  <a:gd name="connsiteX2" fmla="*/ 83820 w 10980420"/>
                  <a:gd name="connsiteY2" fmla="*/ 7620 h 68580"/>
                  <a:gd name="connsiteX3" fmla="*/ 205740 w 10980420"/>
                  <a:gd name="connsiteY3" fmla="*/ 15240 h 68580"/>
                  <a:gd name="connsiteX4" fmla="*/ 251460 w 10980420"/>
                  <a:gd name="connsiteY4" fmla="*/ 30480 h 68580"/>
                  <a:gd name="connsiteX5" fmla="*/ 929640 w 10980420"/>
                  <a:gd name="connsiteY5" fmla="*/ 45720 h 68580"/>
                  <a:gd name="connsiteX6" fmla="*/ 1074420 w 10980420"/>
                  <a:gd name="connsiteY6" fmla="*/ 38100 h 68580"/>
                  <a:gd name="connsiteX7" fmla="*/ 1143000 w 10980420"/>
                  <a:gd name="connsiteY7" fmla="*/ 22860 h 68580"/>
                  <a:gd name="connsiteX8" fmla="*/ 1546860 w 10980420"/>
                  <a:gd name="connsiteY8" fmla="*/ 30480 h 68580"/>
                  <a:gd name="connsiteX9" fmla="*/ 1821180 w 10980420"/>
                  <a:gd name="connsiteY9" fmla="*/ 45720 h 68580"/>
                  <a:gd name="connsiteX10" fmla="*/ 1950720 w 10980420"/>
                  <a:gd name="connsiteY10" fmla="*/ 38100 h 68580"/>
                  <a:gd name="connsiteX11" fmla="*/ 1996440 w 10980420"/>
                  <a:gd name="connsiteY11" fmla="*/ 30480 h 68580"/>
                  <a:gd name="connsiteX12" fmla="*/ 2491740 w 10980420"/>
                  <a:gd name="connsiteY12" fmla="*/ 22860 h 68580"/>
                  <a:gd name="connsiteX13" fmla="*/ 2598420 w 10980420"/>
                  <a:gd name="connsiteY13" fmla="*/ 7620 h 68580"/>
                  <a:gd name="connsiteX14" fmla="*/ 2750820 w 10980420"/>
                  <a:gd name="connsiteY14" fmla="*/ 15240 h 68580"/>
                  <a:gd name="connsiteX15" fmla="*/ 2834640 w 10980420"/>
                  <a:gd name="connsiteY15" fmla="*/ 38100 h 68580"/>
                  <a:gd name="connsiteX16" fmla="*/ 3307080 w 10980420"/>
                  <a:gd name="connsiteY16" fmla="*/ 30480 h 68580"/>
                  <a:gd name="connsiteX17" fmla="*/ 3581400 w 10980420"/>
                  <a:gd name="connsiteY17" fmla="*/ 30480 h 68580"/>
                  <a:gd name="connsiteX18" fmla="*/ 3634740 w 10980420"/>
                  <a:gd name="connsiteY18" fmla="*/ 22860 h 68580"/>
                  <a:gd name="connsiteX19" fmla="*/ 3741420 w 10980420"/>
                  <a:gd name="connsiteY19" fmla="*/ 15240 h 68580"/>
                  <a:gd name="connsiteX20" fmla="*/ 3802380 w 10980420"/>
                  <a:gd name="connsiteY20" fmla="*/ 7620 h 68580"/>
                  <a:gd name="connsiteX21" fmla="*/ 4244340 w 10980420"/>
                  <a:gd name="connsiteY21" fmla="*/ 0 h 68580"/>
                  <a:gd name="connsiteX22" fmla="*/ 4351020 w 10980420"/>
                  <a:gd name="connsiteY22" fmla="*/ 7620 h 68580"/>
                  <a:gd name="connsiteX23" fmla="*/ 4427220 w 10980420"/>
                  <a:gd name="connsiteY23" fmla="*/ 22860 h 68580"/>
                  <a:gd name="connsiteX24" fmla="*/ 4450080 w 10980420"/>
                  <a:gd name="connsiteY24" fmla="*/ 30480 h 68580"/>
                  <a:gd name="connsiteX25" fmla="*/ 4792980 w 10980420"/>
                  <a:gd name="connsiteY25" fmla="*/ 45720 h 68580"/>
                  <a:gd name="connsiteX26" fmla="*/ 4831080 w 10980420"/>
                  <a:gd name="connsiteY26" fmla="*/ 53340 h 68580"/>
                  <a:gd name="connsiteX27" fmla="*/ 4884420 w 10980420"/>
                  <a:gd name="connsiteY27" fmla="*/ 60960 h 68580"/>
                  <a:gd name="connsiteX28" fmla="*/ 4930140 w 10980420"/>
                  <a:gd name="connsiteY28" fmla="*/ 68580 h 68580"/>
                  <a:gd name="connsiteX29" fmla="*/ 5265420 w 10980420"/>
                  <a:gd name="connsiteY29" fmla="*/ 60960 h 68580"/>
                  <a:gd name="connsiteX30" fmla="*/ 5303520 w 10980420"/>
                  <a:gd name="connsiteY30" fmla="*/ 53340 h 68580"/>
                  <a:gd name="connsiteX31" fmla="*/ 5577840 w 10980420"/>
                  <a:gd name="connsiteY31" fmla="*/ 45720 h 68580"/>
                  <a:gd name="connsiteX32" fmla="*/ 5600700 w 10980420"/>
                  <a:gd name="connsiteY32" fmla="*/ 38100 h 68580"/>
                  <a:gd name="connsiteX33" fmla="*/ 5707380 w 10980420"/>
                  <a:gd name="connsiteY33" fmla="*/ 45720 h 68580"/>
                  <a:gd name="connsiteX34" fmla="*/ 5775960 w 10980420"/>
                  <a:gd name="connsiteY34" fmla="*/ 60960 h 68580"/>
                  <a:gd name="connsiteX35" fmla="*/ 5829300 w 10980420"/>
                  <a:gd name="connsiteY35" fmla="*/ 68580 h 68580"/>
                  <a:gd name="connsiteX36" fmla="*/ 6134100 w 10980420"/>
                  <a:gd name="connsiteY36" fmla="*/ 53340 h 68580"/>
                  <a:gd name="connsiteX37" fmla="*/ 6156960 w 10980420"/>
                  <a:gd name="connsiteY37" fmla="*/ 45720 h 68580"/>
                  <a:gd name="connsiteX38" fmla="*/ 6217920 w 10980420"/>
                  <a:gd name="connsiteY38" fmla="*/ 30480 h 68580"/>
                  <a:gd name="connsiteX39" fmla="*/ 6240780 w 10980420"/>
                  <a:gd name="connsiteY39" fmla="*/ 22860 h 68580"/>
                  <a:gd name="connsiteX40" fmla="*/ 6294120 w 10980420"/>
                  <a:gd name="connsiteY40" fmla="*/ 15240 h 68580"/>
                  <a:gd name="connsiteX41" fmla="*/ 6347460 w 10980420"/>
                  <a:gd name="connsiteY41" fmla="*/ 0 h 68580"/>
                  <a:gd name="connsiteX42" fmla="*/ 6484620 w 10980420"/>
                  <a:gd name="connsiteY42" fmla="*/ 7620 h 68580"/>
                  <a:gd name="connsiteX43" fmla="*/ 6522720 w 10980420"/>
                  <a:gd name="connsiteY43" fmla="*/ 15240 h 68580"/>
                  <a:gd name="connsiteX44" fmla="*/ 6545580 w 10980420"/>
                  <a:gd name="connsiteY44" fmla="*/ 22860 h 68580"/>
                  <a:gd name="connsiteX45" fmla="*/ 6835140 w 10980420"/>
                  <a:gd name="connsiteY45" fmla="*/ 38100 h 68580"/>
                  <a:gd name="connsiteX46" fmla="*/ 7155180 w 10980420"/>
                  <a:gd name="connsiteY46" fmla="*/ 22860 h 68580"/>
                  <a:gd name="connsiteX47" fmla="*/ 7345680 w 10980420"/>
                  <a:gd name="connsiteY47" fmla="*/ 0 h 68580"/>
                  <a:gd name="connsiteX48" fmla="*/ 7505700 w 10980420"/>
                  <a:gd name="connsiteY48" fmla="*/ 7620 h 68580"/>
                  <a:gd name="connsiteX49" fmla="*/ 7528560 w 10980420"/>
                  <a:gd name="connsiteY49" fmla="*/ 15240 h 68580"/>
                  <a:gd name="connsiteX50" fmla="*/ 7604760 w 10980420"/>
                  <a:gd name="connsiteY50" fmla="*/ 22860 h 68580"/>
                  <a:gd name="connsiteX51" fmla="*/ 7680960 w 10980420"/>
                  <a:gd name="connsiteY51" fmla="*/ 38100 h 68580"/>
                  <a:gd name="connsiteX52" fmla="*/ 7757160 w 10980420"/>
                  <a:gd name="connsiteY52" fmla="*/ 53340 h 68580"/>
                  <a:gd name="connsiteX53" fmla="*/ 7901940 w 10980420"/>
                  <a:gd name="connsiteY53" fmla="*/ 45720 h 68580"/>
                  <a:gd name="connsiteX54" fmla="*/ 8031480 w 10980420"/>
                  <a:gd name="connsiteY54" fmla="*/ 38100 h 68580"/>
                  <a:gd name="connsiteX55" fmla="*/ 8473440 w 10980420"/>
                  <a:gd name="connsiteY55" fmla="*/ 22860 h 68580"/>
                  <a:gd name="connsiteX56" fmla="*/ 8839200 w 10980420"/>
                  <a:gd name="connsiteY56" fmla="*/ 30480 h 68580"/>
                  <a:gd name="connsiteX57" fmla="*/ 8900160 w 10980420"/>
                  <a:gd name="connsiteY57" fmla="*/ 38100 h 68580"/>
                  <a:gd name="connsiteX58" fmla="*/ 9083040 w 10980420"/>
                  <a:gd name="connsiteY58" fmla="*/ 30480 h 68580"/>
                  <a:gd name="connsiteX59" fmla="*/ 9189720 w 10980420"/>
                  <a:gd name="connsiteY59" fmla="*/ 22860 h 68580"/>
                  <a:gd name="connsiteX60" fmla="*/ 9296400 w 10980420"/>
                  <a:gd name="connsiteY60" fmla="*/ 7620 h 68580"/>
                  <a:gd name="connsiteX61" fmla="*/ 9525000 w 10980420"/>
                  <a:gd name="connsiteY61" fmla="*/ 22860 h 68580"/>
                  <a:gd name="connsiteX62" fmla="*/ 9547860 w 10980420"/>
                  <a:gd name="connsiteY62" fmla="*/ 30480 h 68580"/>
                  <a:gd name="connsiteX63" fmla="*/ 9723120 w 10980420"/>
                  <a:gd name="connsiteY63" fmla="*/ 22860 h 68580"/>
                  <a:gd name="connsiteX64" fmla="*/ 9768840 w 10980420"/>
                  <a:gd name="connsiteY64" fmla="*/ 15240 h 68580"/>
                  <a:gd name="connsiteX65" fmla="*/ 10088880 w 10980420"/>
                  <a:gd name="connsiteY65" fmla="*/ 22860 h 68580"/>
                  <a:gd name="connsiteX66" fmla="*/ 10431780 w 10980420"/>
                  <a:gd name="connsiteY66" fmla="*/ 15240 h 68580"/>
                  <a:gd name="connsiteX67" fmla="*/ 10728960 w 10980420"/>
                  <a:gd name="connsiteY67" fmla="*/ 7620 h 68580"/>
                  <a:gd name="connsiteX68" fmla="*/ 10942320 w 10980420"/>
                  <a:gd name="connsiteY68" fmla="*/ 15240 h 68580"/>
                  <a:gd name="connsiteX69" fmla="*/ 10980420 w 10980420"/>
                  <a:gd name="connsiteY69" fmla="*/ 22860 h 68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0980420" h="68580">
                    <a:moveTo>
                      <a:pt x="0" y="30480"/>
                    </a:moveTo>
                    <a:cubicBezTo>
                      <a:pt x="20320" y="27940"/>
                      <a:pt x="41203" y="28248"/>
                      <a:pt x="60960" y="22860"/>
                    </a:cubicBezTo>
                    <a:cubicBezTo>
                      <a:pt x="69795" y="20450"/>
                      <a:pt x="74675" y="8101"/>
                      <a:pt x="83820" y="7620"/>
                    </a:cubicBezTo>
                    <a:lnTo>
                      <a:pt x="205740" y="15240"/>
                    </a:lnTo>
                    <a:lnTo>
                      <a:pt x="251460" y="30480"/>
                    </a:lnTo>
                    <a:cubicBezTo>
                      <a:pt x="481564" y="107181"/>
                      <a:pt x="266288" y="38007"/>
                      <a:pt x="929640" y="45720"/>
                    </a:cubicBezTo>
                    <a:cubicBezTo>
                      <a:pt x="977900" y="43180"/>
                      <a:pt x="1026260" y="42113"/>
                      <a:pt x="1074420" y="38100"/>
                    </a:cubicBezTo>
                    <a:cubicBezTo>
                      <a:pt x="1088931" y="36891"/>
                      <a:pt x="1127333" y="26777"/>
                      <a:pt x="1143000" y="22860"/>
                    </a:cubicBezTo>
                    <a:lnTo>
                      <a:pt x="1546860" y="30480"/>
                    </a:lnTo>
                    <a:cubicBezTo>
                      <a:pt x="1754990" y="35619"/>
                      <a:pt x="1696998" y="30197"/>
                      <a:pt x="1821180" y="45720"/>
                    </a:cubicBezTo>
                    <a:cubicBezTo>
                      <a:pt x="1864360" y="43180"/>
                      <a:pt x="1907628" y="41847"/>
                      <a:pt x="1950720" y="38100"/>
                    </a:cubicBezTo>
                    <a:cubicBezTo>
                      <a:pt x="1966112" y="36762"/>
                      <a:pt x="1980996" y="30915"/>
                      <a:pt x="1996440" y="30480"/>
                    </a:cubicBezTo>
                    <a:cubicBezTo>
                      <a:pt x="2161494" y="25831"/>
                      <a:pt x="2326640" y="25400"/>
                      <a:pt x="2491740" y="22860"/>
                    </a:cubicBezTo>
                    <a:cubicBezTo>
                      <a:pt x="2526913" y="15825"/>
                      <a:pt x="2562219" y="7620"/>
                      <a:pt x="2598420" y="7620"/>
                    </a:cubicBezTo>
                    <a:cubicBezTo>
                      <a:pt x="2649283" y="7620"/>
                      <a:pt x="2700020" y="12700"/>
                      <a:pt x="2750820" y="15240"/>
                    </a:cubicBezTo>
                    <a:cubicBezTo>
                      <a:pt x="2819572" y="32428"/>
                      <a:pt x="2791909" y="23856"/>
                      <a:pt x="2834640" y="38100"/>
                    </a:cubicBezTo>
                    <a:cubicBezTo>
                      <a:pt x="3200397" y="20258"/>
                      <a:pt x="3042914" y="17901"/>
                      <a:pt x="3307080" y="30480"/>
                    </a:cubicBezTo>
                    <a:cubicBezTo>
                      <a:pt x="3430740" y="45938"/>
                      <a:pt x="3375084" y="42270"/>
                      <a:pt x="3581400" y="30480"/>
                    </a:cubicBezTo>
                    <a:cubicBezTo>
                      <a:pt x="3599331" y="29455"/>
                      <a:pt x="3616860" y="24563"/>
                      <a:pt x="3634740" y="22860"/>
                    </a:cubicBezTo>
                    <a:cubicBezTo>
                      <a:pt x="3670230" y="19480"/>
                      <a:pt x="3705916" y="18468"/>
                      <a:pt x="3741420" y="15240"/>
                    </a:cubicBezTo>
                    <a:cubicBezTo>
                      <a:pt x="3761814" y="13386"/>
                      <a:pt x="3781911" y="8240"/>
                      <a:pt x="3802380" y="7620"/>
                    </a:cubicBezTo>
                    <a:cubicBezTo>
                      <a:pt x="3949654" y="3157"/>
                      <a:pt x="4097020" y="2540"/>
                      <a:pt x="4244340" y="0"/>
                    </a:cubicBezTo>
                    <a:cubicBezTo>
                      <a:pt x="4279900" y="2540"/>
                      <a:pt x="4315645" y="3198"/>
                      <a:pt x="4351020" y="7620"/>
                    </a:cubicBezTo>
                    <a:cubicBezTo>
                      <a:pt x="4376723" y="10833"/>
                      <a:pt x="4402646" y="14669"/>
                      <a:pt x="4427220" y="22860"/>
                    </a:cubicBezTo>
                    <a:cubicBezTo>
                      <a:pt x="4434840" y="25400"/>
                      <a:pt x="4442141" y="29259"/>
                      <a:pt x="4450080" y="30480"/>
                    </a:cubicBezTo>
                    <a:cubicBezTo>
                      <a:pt x="4543985" y="44927"/>
                      <a:pt x="4747399" y="44418"/>
                      <a:pt x="4792980" y="45720"/>
                    </a:cubicBezTo>
                    <a:cubicBezTo>
                      <a:pt x="4805680" y="48260"/>
                      <a:pt x="4818305" y="51211"/>
                      <a:pt x="4831080" y="53340"/>
                    </a:cubicBezTo>
                    <a:cubicBezTo>
                      <a:pt x="4848796" y="56293"/>
                      <a:pt x="4866668" y="58229"/>
                      <a:pt x="4884420" y="60960"/>
                    </a:cubicBezTo>
                    <a:cubicBezTo>
                      <a:pt x="4899691" y="63309"/>
                      <a:pt x="4914900" y="66040"/>
                      <a:pt x="4930140" y="68580"/>
                    </a:cubicBezTo>
                    <a:lnTo>
                      <a:pt x="5265420" y="60960"/>
                    </a:lnTo>
                    <a:cubicBezTo>
                      <a:pt x="5278361" y="60432"/>
                      <a:pt x="5290584" y="53971"/>
                      <a:pt x="5303520" y="53340"/>
                    </a:cubicBezTo>
                    <a:cubicBezTo>
                      <a:pt x="5394887" y="48883"/>
                      <a:pt x="5486400" y="48260"/>
                      <a:pt x="5577840" y="45720"/>
                    </a:cubicBezTo>
                    <a:cubicBezTo>
                      <a:pt x="5585460" y="43180"/>
                      <a:pt x="5592668" y="38100"/>
                      <a:pt x="5600700" y="38100"/>
                    </a:cubicBezTo>
                    <a:cubicBezTo>
                      <a:pt x="5636351" y="38100"/>
                      <a:pt x="5671925" y="41988"/>
                      <a:pt x="5707380" y="45720"/>
                    </a:cubicBezTo>
                    <a:cubicBezTo>
                      <a:pt x="5743303" y="49501"/>
                      <a:pt x="5742979" y="54964"/>
                      <a:pt x="5775960" y="60960"/>
                    </a:cubicBezTo>
                    <a:cubicBezTo>
                      <a:pt x="5793631" y="64173"/>
                      <a:pt x="5811520" y="66040"/>
                      <a:pt x="5829300" y="68580"/>
                    </a:cubicBezTo>
                    <a:cubicBezTo>
                      <a:pt x="5881342" y="66954"/>
                      <a:pt x="6045902" y="69376"/>
                      <a:pt x="6134100" y="53340"/>
                    </a:cubicBezTo>
                    <a:cubicBezTo>
                      <a:pt x="6142003" y="51903"/>
                      <a:pt x="6149211" y="47833"/>
                      <a:pt x="6156960" y="45720"/>
                    </a:cubicBezTo>
                    <a:cubicBezTo>
                      <a:pt x="6177167" y="40209"/>
                      <a:pt x="6198049" y="37104"/>
                      <a:pt x="6217920" y="30480"/>
                    </a:cubicBezTo>
                    <a:cubicBezTo>
                      <a:pt x="6225540" y="27940"/>
                      <a:pt x="6232904" y="24435"/>
                      <a:pt x="6240780" y="22860"/>
                    </a:cubicBezTo>
                    <a:cubicBezTo>
                      <a:pt x="6258392" y="19338"/>
                      <a:pt x="6276340" y="17780"/>
                      <a:pt x="6294120" y="15240"/>
                    </a:cubicBezTo>
                    <a:cubicBezTo>
                      <a:pt x="6304900" y="11647"/>
                      <a:pt x="6337892" y="0"/>
                      <a:pt x="6347460" y="0"/>
                    </a:cubicBezTo>
                    <a:cubicBezTo>
                      <a:pt x="6393251" y="0"/>
                      <a:pt x="6438900" y="5080"/>
                      <a:pt x="6484620" y="7620"/>
                    </a:cubicBezTo>
                    <a:cubicBezTo>
                      <a:pt x="6497320" y="10160"/>
                      <a:pt x="6510155" y="12099"/>
                      <a:pt x="6522720" y="15240"/>
                    </a:cubicBezTo>
                    <a:cubicBezTo>
                      <a:pt x="6530512" y="17188"/>
                      <a:pt x="6537677" y="21423"/>
                      <a:pt x="6545580" y="22860"/>
                    </a:cubicBezTo>
                    <a:cubicBezTo>
                      <a:pt x="6629918" y="38194"/>
                      <a:pt x="6780701" y="36285"/>
                      <a:pt x="6835140" y="38100"/>
                    </a:cubicBezTo>
                    <a:cubicBezTo>
                      <a:pt x="7256866" y="25696"/>
                      <a:pt x="6974791" y="42187"/>
                      <a:pt x="7155180" y="22860"/>
                    </a:cubicBezTo>
                    <a:cubicBezTo>
                      <a:pt x="7333182" y="3788"/>
                      <a:pt x="7254293" y="18277"/>
                      <a:pt x="7345680" y="0"/>
                    </a:cubicBezTo>
                    <a:cubicBezTo>
                      <a:pt x="7399020" y="2540"/>
                      <a:pt x="7452484" y="3185"/>
                      <a:pt x="7505700" y="7620"/>
                    </a:cubicBezTo>
                    <a:cubicBezTo>
                      <a:pt x="7513704" y="8287"/>
                      <a:pt x="7520621" y="14019"/>
                      <a:pt x="7528560" y="15240"/>
                    </a:cubicBezTo>
                    <a:cubicBezTo>
                      <a:pt x="7553790" y="19122"/>
                      <a:pt x="7579516" y="19073"/>
                      <a:pt x="7604760" y="22860"/>
                    </a:cubicBezTo>
                    <a:cubicBezTo>
                      <a:pt x="7630376" y="26702"/>
                      <a:pt x="7655409" y="33842"/>
                      <a:pt x="7680960" y="38100"/>
                    </a:cubicBezTo>
                    <a:cubicBezTo>
                      <a:pt x="7737010" y="47442"/>
                      <a:pt x="7711691" y="41973"/>
                      <a:pt x="7757160" y="53340"/>
                    </a:cubicBezTo>
                    <a:lnTo>
                      <a:pt x="7901940" y="45720"/>
                    </a:lnTo>
                    <a:lnTo>
                      <a:pt x="8031480" y="38100"/>
                    </a:lnTo>
                    <a:cubicBezTo>
                      <a:pt x="8185083" y="30786"/>
                      <a:pt x="8317713" y="27579"/>
                      <a:pt x="8473440" y="22860"/>
                    </a:cubicBezTo>
                    <a:lnTo>
                      <a:pt x="8839200" y="30480"/>
                    </a:lnTo>
                    <a:cubicBezTo>
                      <a:pt x="8859665" y="31211"/>
                      <a:pt x="8879682" y="38100"/>
                      <a:pt x="8900160" y="38100"/>
                    </a:cubicBezTo>
                    <a:cubicBezTo>
                      <a:pt x="8961173" y="38100"/>
                      <a:pt x="9022111" y="33687"/>
                      <a:pt x="9083040" y="30480"/>
                    </a:cubicBezTo>
                    <a:cubicBezTo>
                      <a:pt x="9118641" y="28606"/>
                      <a:pt x="9154272" y="26658"/>
                      <a:pt x="9189720" y="22860"/>
                    </a:cubicBezTo>
                    <a:cubicBezTo>
                      <a:pt x="9225437" y="19033"/>
                      <a:pt x="9296400" y="7620"/>
                      <a:pt x="9296400" y="7620"/>
                    </a:cubicBezTo>
                    <a:cubicBezTo>
                      <a:pt x="9366037" y="10522"/>
                      <a:pt x="9451683" y="6567"/>
                      <a:pt x="9525000" y="22860"/>
                    </a:cubicBezTo>
                    <a:cubicBezTo>
                      <a:pt x="9532841" y="24602"/>
                      <a:pt x="9540240" y="27940"/>
                      <a:pt x="9547860" y="30480"/>
                    </a:cubicBezTo>
                    <a:cubicBezTo>
                      <a:pt x="9606280" y="27940"/>
                      <a:pt x="9664783" y="26883"/>
                      <a:pt x="9723120" y="22860"/>
                    </a:cubicBezTo>
                    <a:cubicBezTo>
                      <a:pt x="9738534" y="21797"/>
                      <a:pt x="9753390" y="15240"/>
                      <a:pt x="9768840" y="15240"/>
                    </a:cubicBezTo>
                    <a:cubicBezTo>
                      <a:pt x="9875550" y="15240"/>
                      <a:pt x="9982200" y="20320"/>
                      <a:pt x="10088880" y="22860"/>
                    </a:cubicBezTo>
                    <a:lnTo>
                      <a:pt x="10431780" y="15240"/>
                    </a:lnTo>
                    <a:cubicBezTo>
                      <a:pt x="10530844" y="12881"/>
                      <a:pt x="10629867" y="7620"/>
                      <a:pt x="10728960" y="7620"/>
                    </a:cubicBezTo>
                    <a:cubicBezTo>
                      <a:pt x="10800125" y="7620"/>
                      <a:pt x="10871200" y="12700"/>
                      <a:pt x="10942320" y="15240"/>
                    </a:cubicBezTo>
                    <a:cubicBezTo>
                      <a:pt x="10969999" y="24466"/>
                      <a:pt x="10957148" y="22860"/>
                      <a:pt x="10980420" y="22860"/>
                    </a:cubicBezTo>
                  </a:path>
                </a:pathLst>
              </a:custGeom>
              <a:noFill/>
              <a:ln w="5715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p:cNvSpPr/>
              <p:nvPr/>
            </p:nvSpPr>
            <p:spPr>
              <a:xfrm rot="16200000">
                <a:off x="10323530" y="2598370"/>
                <a:ext cx="2854548" cy="27432"/>
              </a:xfrm>
              <a:custGeom>
                <a:avLst/>
                <a:gdLst>
                  <a:gd name="connsiteX0" fmla="*/ 0 w 10980420"/>
                  <a:gd name="connsiteY0" fmla="*/ 30480 h 68580"/>
                  <a:gd name="connsiteX1" fmla="*/ 60960 w 10980420"/>
                  <a:gd name="connsiteY1" fmla="*/ 22860 h 68580"/>
                  <a:gd name="connsiteX2" fmla="*/ 83820 w 10980420"/>
                  <a:gd name="connsiteY2" fmla="*/ 7620 h 68580"/>
                  <a:gd name="connsiteX3" fmla="*/ 205740 w 10980420"/>
                  <a:gd name="connsiteY3" fmla="*/ 15240 h 68580"/>
                  <a:gd name="connsiteX4" fmla="*/ 251460 w 10980420"/>
                  <a:gd name="connsiteY4" fmla="*/ 30480 h 68580"/>
                  <a:gd name="connsiteX5" fmla="*/ 929640 w 10980420"/>
                  <a:gd name="connsiteY5" fmla="*/ 45720 h 68580"/>
                  <a:gd name="connsiteX6" fmla="*/ 1074420 w 10980420"/>
                  <a:gd name="connsiteY6" fmla="*/ 38100 h 68580"/>
                  <a:gd name="connsiteX7" fmla="*/ 1143000 w 10980420"/>
                  <a:gd name="connsiteY7" fmla="*/ 22860 h 68580"/>
                  <a:gd name="connsiteX8" fmla="*/ 1546860 w 10980420"/>
                  <a:gd name="connsiteY8" fmla="*/ 30480 h 68580"/>
                  <a:gd name="connsiteX9" fmla="*/ 1821180 w 10980420"/>
                  <a:gd name="connsiteY9" fmla="*/ 45720 h 68580"/>
                  <a:gd name="connsiteX10" fmla="*/ 1950720 w 10980420"/>
                  <a:gd name="connsiteY10" fmla="*/ 38100 h 68580"/>
                  <a:gd name="connsiteX11" fmla="*/ 1996440 w 10980420"/>
                  <a:gd name="connsiteY11" fmla="*/ 30480 h 68580"/>
                  <a:gd name="connsiteX12" fmla="*/ 2491740 w 10980420"/>
                  <a:gd name="connsiteY12" fmla="*/ 22860 h 68580"/>
                  <a:gd name="connsiteX13" fmla="*/ 2598420 w 10980420"/>
                  <a:gd name="connsiteY13" fmla="*/ 7620 h 68580"/>
                  <a:gd name="connsiteX14" fmla="*/ 2750820 w 10980420"/>
                  <a:gd name="connsiteY14" fmla="*/ 15240 h 68580"/>
                  <a:gd name="connsiteX15" fmla="*/ 2834640 w 10980420"/>
                  <a:gd name="connsiteY15" fmla="*/ 38100 h 68580"/>
                  <a:gd name="connsiteX16" fmla="*/ 3307080 w 10980420"/>
                  <a:gd name="connsiteY16" fmla="*/ 30480 h 68580"/>
                  <a:gd name="connsiteX17" fmla="*/ 3581400 w 10980420"/>
                  <a:gd name="connsiteY17" fmla="*/ 30480 h 68580"/>
                  <a:gd name="connsiteX18" fmla="*/ 3634740 w 10980420"/>
                  <a:gd name="connsiteY18" fmla="*/ 22860 h 68580"/>
                  <a:gd name="connsiteX19" fmla="*/ 3741420 w 10980420"/>
                  <a:gd name="connsiteY19" fmla="*/ 15240 h 68580"/>
                  <a:gd name="connsiteX20" fmla="*/ 3802380 w 10980420"/>
                  <a:gd name="connsiteY20" fmla="*/ 7620 h 68580"/>
                  <a:gd name="connsiteX21" fmla="*/ 4244340 w 10980420"/>
                  <a:gd name="connsiteY21" fmla="*/ 0 h 68580"/>
                  <a:gd name="connsiteX22" fmla="*/ 4351020 w 10980420"/>
                  <a:gd name="connsiteY22" fmla="*/ 7620 h 68580"/>
                  <a:gd name="connsiteX23" fmla="*/ 4427220 w 10980420"/>
                  <a:gd name="connsiteY23" fmla="*/ 22860 h 68580"/>
                  <a:gd name="connsiteX24" fmla="*/ 4450080 w 10980420"/>
                  <a:gd name="connsiteY24" fmla="*/ 30480 h 68580"/>
                  <a:gd name="connsiteX25" fmla="*/ 4792980 w 10980420"/>
                  <a:gd name="connsiteY25" fmla="*/ 45720 h 68580"/>
                  <a:gd name="connsiteX26" fmla="*/ 4831080 w 10980420"/>
                  <a:gd name="connsiteY26" fmla="*/ 53340 h 68580"/>
                  <a:gd name="connsiteX27" fmla="*/ 4884420 w 10980420"/>
                  <a:gd name="connsiteY27" fmla="*/ 60960 h 68580"/>
                  <a:gd name="connsiteX28" fmla="*/ 4930140 w 10980420"/>
                  <a:gd name="connsiteY28" fmla="*/ 68580 h 68580"/>
                  <a:gd name="connsiteX29" fmla="*/ 5265420 w 10980420"/>
                  <a:gd name="connsiteY29" fmla="*/ 60960 h 68580"/>
                  <a:gd name="connsiteX30" fmla="*/ 5303520 w 10980420"/>
                  <a:gd name="connsiteY30" fmla="*/ 53340 h 68580"/>
                  <a:gd name="connsiteX31" fmla="*/ 5577840 w 10980420"/>
                  <a:gd name="connsiteY31" fmla="*/ 45720 h 68580"/>
                  <a:gd name="connsiteX32" fmla="*/ 5600700 w 10980420"/>
                  <a:gd name="connsiteY32" fmla="*/ 38100 h 68580"/>
                  <a:gd name="connsiteX33" fmla="*/ 5707380 w 10980420"/>
                  <a:gd name="connsiteY33" fmla="*/ 45720 h 68580"/>
                  <a:gd name="connsiteX34" fmla="*/ 5775960 w 10980420"/>
                  <a:gd name="connsiteY34" fmla="*/ 60960 h 68580"/>
                  <a:gd name="connsiteX35" fmla="*/ 5829300 w 10980420"/>
                  <a:gd name="connsiteY35" fmla="*/ 68580 h 68580"/>
                  <a:gd name="connsiteX36" fmla="*/ 6134100 w 10980420"/>
                  <a:gd name="connsiteY36" fmla="*/ 53340 h 68580"/>
                  <a:gd name="connsiteX37" fmla="*/ 6156960 w 10980420"/>
                  <a:gd name="connsiteY37" fmla="*/ 45720 h 68580"/>
                  <a:gd name="connsiteX38" fmla="*/ 6217920 w 10980420"/>
                  <a:gd name="connsiteY38" fmla="*/ 30480 h 68580"/>
                  <a:gd name="connsiteX39" fmla="*/ 6240780 w 10980420"/>
                  <a:gd name="connsiteY39" fmla="*/ 22860 h 68580"/>
                  <a:gd name="connsiteX40" fmla="*/ 6294120 w 10980420"/>
                  <a:gd name="connsiteY40" fmla="*/ 15240 h 68580"/>
                  <a:gd name="connsiteX41" fmla="*/ 6347460 w 10980420"/>
                  <a:gd name="connsiteY41" fmla="*/ 0 h 68580"/>
                  <a:gd name="connsiteX42" fmla="*/ 6484620 w 10980420"/>
                  <a:gd name="connsiteY42" fmla="*/ 7620 h 68580"/>
                  <a:gd name="connsiteX43" fmla="*/ 6522720 w 10980420"/>
                  <a:gd name="connsiteY43" fmla="*/ 15240 h 68580"/>
                  <a:gd name="connsiteX44" fmla="*/ 6545580 w 10980420"/>
                  <a:gd name="connsiteY44" fmla="*/ 22860 h 68580"/>
                  <a:gd name="connsiteX45" fmla="*/ 6835140 w 10980420"/>
                  <a:gd name="connsiteY45" fmla="*/ 38100 h 68580"/>
                  <a:gd name="connsiteX46" fmla="*/ 7155180 w 10980420"/>
                  <a:gd name="connsiteY46" fmla="*/ 22860 h 68580"/>
                  <a:gd name="connsiteX47" fmla="*/ 7345680 w 10980420"/>
                  <a:gd name="connsiteY47" fmla="*/ 0 h 68580"/>
                  <a:gd name="connsiteX48" fmla="*/ 7505700 w 10980420"/>
                  <a:gd name="connsiteY48" fmla="*/ 7620 h 68580"/>
                  <a:gd name="connsiteX49" fmla="*/ 7528560 w 10980420"/>
                  <a:gd name="connsiteY49" fmla="*/ 15240 h 68580"/>
                  <a:gd name="connsiteX50" fmla="*/ 7604760 w 10980420"/>
                  <a:gd name="connsiteY50" fmla="*/ 22860 h 68580"/>
                  <a:gd name="connsiteX51" fmla="*/ 7680960 w 10980420"/>
                  <a:gd name="connsiteY51" fmla="*/ 38100 h 68580"/>
                  <a:gd name="connsiteX52" fmla="*/ 7757160 w 10980420"/>
                  <a:gd name="connsiteY52" fmla="*/ 53340 h 68580"/>
                  <a:gd name="connsiteX53" fmla="*/ 7901940 w 10980420"/>
                  <a:gd name="connsiteY53" fmla="*/ 45720 h 68580"/>
                  <a:gd name="connsiteX54" fmla="*/ 8031480 w 10980420"/>
                  <a:gd name="connsiteY54" fmla="*/ 38100 h 68580"/>
                  <a:gd name="connsiteX55" fmla="*/ 8473440 w 10980420"/>
                  <a:gd name="connsiteY55" fmla="*/ 22860 h 68580"/>
                  <a:gd name="connsiteX56" fmla="*/ 8839200 w 10980420"/>
                  <a:gd name="connsiteY56" fmla="*/ 30480 h 68580"/>
                  <a:gd name="connsiteX57" fmla="*/ 8900160 w 10980420"/>
                  <a:gd name="connsiteY57" fmla="*/ 38100 h 68580"/>
                  <a:gd name="connsiteX58" fmla="*/ 9083040 w 10980420"/>
                  <a:gd name="connsiteY58" fmla="*/ 30480 h 68580"/>
                  <a:gd name="connsiteX59" fmla="*/ 9189720 w 10980420"/>
                  <a:gd name="connsiteY59" fmla="*/ 22860 h 68580"/>
                  <a:gd name="connsiteX60" fmla="*/ 9296400 w 10980420"/>
                  <a:gd name="connsiteY60" fmla="*/ 7620 h 68580"/>
                  <a:gd name="connsiteX61" fmla="*/ 9525000 w 10980420"/>
                  <a:gd name="connsiteY61" fmla="*/ 22860 h 68580"/>
                  <a:gd name="connsiteX62" fmla="*/ 9547860 w 10980420"/>
                  <a:gd name="connsiteY62" fmla="*/ 30480 h 68580"/>
                  <a:gd name="connsiteX63" fmla="*/ 9723120 w 10980420"/>
                  <a:gd name="connsiteY63" fmla="*/ 22860 h 68580"/>
                  <a:gd name="connsiteX64" fmla="*/ 9768840 w 10980420"/>
                  <a:gd name="connsiteY64" fmla="*/ 15240 h 68580"/>
                  <a:gd name="connsiteX65" fmla="*/ 10088880 w 10980420"/>
                  <a:gd name="connsiteY65" fmla="*/ 22860 h 68580"/>
                  <a:gd name="connsiteX66" fmla="*/ 10431780 w 10980420"/>
                  <a:gd name="connsiteY66" fmla="*/ 15240 h 68580"/>
                  <a:gd name="connsiteX67" fmla="*/ 10728960 w 10980420"/>
                  <a:gd name="connsiteY67" fmla="*/ 7620 h 68580"/>
                  <a:gd name="connsiteX68" fmla="*/ 10942320 w 10980420"/>
                  <a:gd name="connsiteY68" fmla="*/ 15240 h 68580"/>
                  <a:gd name="connsiteX69" fmla="*/ 10980420 w 10980420"/>
                  <a:gd name="connsiteY69" fmla="*/ 22860 h 68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0980420" h="68580">
                    <a:moveTo>
                      <a:pt x="0" y="30480"/>
                    </a:moveTo>
                    <a:cubicBezTo>
                      <a:pt x="20320" y="27940"/>
                      <a:pt x="41203" y="28248"/>
                      <a:pt x="60960" y="22860"/>
                    </a:cubicBezTo>
                    <a:cubicBezTo>
                      <a:pt x="69795" y="20450"/>
                      <a:pt x="74675" y="8101"/>
                      <a:pt x="83820" y="7620"/>
                    </a:cubicBezTo>
                    <a:lnTo>
                      <a:pt x="205740" y="15240"/>
                    </a:lnTo>
                    <a:lnTo>
                      <a:pt x="251460" y="30480"/>
                    </a:lnTo>
                    <a:cubicBezTo>
                      <a:pt x="481564" y="107181"/>
                      <a:pt x="266288" y="38007"/>
                      <a:pt x="929640" y="45720"/>
                    </a:cubicBezTo>
                    <a:cubicBezTo>
                      <a:pt x="977900" y="43180"/>
                      <a:pt x="1026260" y="42113"/>
                      <a:pt x="1074420" y="38100"/>
                    </a:cubicBezTo>
                    <a:cubicBezTo>
                      <a:pt x="1088931" y="36891"/>
                      <a:pt x="1127333" y="26777"/>
                      <a:pt x="1143000" y="22860"/>
                    </a:cubicBezTo>
                    <a:lnTo>
                      <a:pt x="1546860" y="30480"/>
                    </a:lnTo>
                    <a:cubicBezTo>
                      <a:pt x="1754990" y="35619"/>
                      <a:pt x="1696998" y="30197"/>
                      <a:pt x="1821180" y="45720"/>
                    </a:cubicBezTo>
                    <a:cubicBezTo>
                      <a:pt x="1864360" y="43180"/>
                      <a:pt x="1907628" y="41847"/>
                      <a:pt x="1950720" y="38100"/>
                    </a:cubicBezTo>
                    <a:cubicBezTo>
                      <a:pt x="1966112" y="36762"/>
                      <a:pt x="1980996" y="30915"/>
                      <a:pt x="1996440" y="30480"/>
                    </a:cubicBezTo>
                    <a:cubicBezTo>
                      <a:pt x="2161494" y="25831"/>
                      <a:pt x="2326640" y="25400"/>
                      <a:pt x="2491740" y="22860"/>
                    </a:cubicBezTo>
                    <a:cubicBezTo>
                      <a:pt x="2526913" y="15825"/>
                      <a:pt x="2562219" y="7620"/>
                      <a:pt x="2598420" y="7620"/>
                    </a:cubicBezTo>
                    <a:cubicBezTo>
                      <a:pt x="2649283" y="7620"/>
                      <a:pt x="2700020" y="12700"/>
                      <a:pt x="2750820" y="15240"/>
                    </a:cubicBezTo>
                    <a:cubicBezTo>
                      <a:pt x="2819572" y="32428"/>
                      <a:pt x="2791909" y="23856"/>
                      <a:pt x="2834640" y="38100"/>
                    </a:cubicBezTo>
                    <a:cubicBezTo>
                      <a:pt x="3200397" y="20258"/>
                      <a:pt x="3042914" y="17901"/>
                      <a:pt x="3307080" y="30480"/>
                    </a:cubicBezTo>
                    <a:cubicBezTo>
                      <a:pt x="3430740" y="45938"/>
                      <a:pt x="3375084" y="42270"/>
                      <a:pt x="3581400" y="30480"/>
                    </a:cubicBezTo>
                    <a:cubicBezTo>
                      <a:pt x="3599331" y="29455"/>
                      <a:pt x="3616860" y="24563"/>
                      <a:pt x="3634740" y="22860"/>
                    </a:cubicBezTo>
                    <a:cubicBezTo>
                      <a:pt x="3670230" y="19480"/>
                      <a:pt x="3705916" y="18468"/>
                      <a:pt x="3741420" y="15240"/>
                    </a:cubicBezTo>
                    <a:cubicBezTo>
                      <a:pt x="3761814" y="13386"/>
                      <a:pt x="3781911" y="8240"/>
                      <a:pt x="3802380" y="7620"/>
                    </a:cubicBezTo>
                    <a:cubicBezTo>
                      <a:pt x="3949654" y="3157"/>
                      <a:pt x="4097020" y="2540"/>
                      <a:pt x="4244340" y="0"/>
                    </a:cubicBezTo>
                    <a:cubicBezTo>
                      <a:pt x="4279900" y="2540"/>
                      <a:pt x="4315645" y="3198"/>
                      <a:pt x="4351020" y="7620"/>
                    </a:cubicBezTo>
                    <a:cubicBezTo>
                      <a:pt x="4376723" y="10833"/>
                      <a:pt x="4402646" y="14669"/>
                      <a:pt x="4427220" y="22860"/>
                    </a:cubicBezTo>
                    <a:cubicBezTo>
                      <a:pt x="4434840" y="25400"/>
                      <a:pt x="4442141" y="29259"/>
                      <a:pt x="4450080" y="30480"/>
                    </a:cubicBezTo>
                    <a:cubicBezTo>
                      <a:pt x="4543985" y="44927"/>
                      <a:pt x="4747399" y="44418"/>
                      <a:pt x="4792980" y="45720"/>
                    </a:cubicBezTo>
                    <a:cubicBezTo>
                      <a:pt x="4805680" y="48260"/>
                      <a:pt x="4818305" y="51211"/>
                      <a:pt x="4831080" y="53340"/>
                    </a:cubicBezTo>
                    <a:cubicBezTo>
                      <a:pt x="4848796" y="56293"/>
                      <a:pt x="4866668" y="58229"/>
                      <a:pt x="4884420" y="60960"/>
                    </a:cubicBezTo>
                    <a:cubicBezTo>
                      <a:pt x="4899691" y="63309"/>
                      <a:pt x="4914900" y="66040"/>
                      <a:pt x="4930140" y="68580"/>
                    </a:cubicBezTo>
                    <a:lnTo>
                      <a:pt x="5265420" y="60960"/>
                    </a:lnTo>
                    <a:cubicBezTo>
                      <a:pt x="5278361" y="60432"/>
                      <a:pt x="5290584" y="53971"/>
                      <a:pt x="5303520" y="53340"/>
                    </a:cubicBezTo>
                    <a:cubicBezTo>
                      <a:pt x="5394887" y="48883"/>
                      <a:pt x="5486400" y="48260"/>
                      <a:pt x="5577840" y="45720"/>
                    </a:cubicBezTo>
                    <a:cubicBezTo>
                      <a:pt x="5585460" y="43180"/>
                      <a:pt x="5592668" y="38100"/>
                      <a:pt x="5600700" y="38100"/>
                    </a:cubicBezTo>
                    <a:cubicBezTo>
                      <a:pt x="5636351" y="38100"/>
                      <a:pt x="5671925" y="41988"/>
                      <a:pt x="5707380" y="45720"/>
                    </a:cubicBezTo>
                    <a:cubicBezTo>
                      <a:pt x="5743303" y="49501"/>
                      <a:pt x="5742979" y="54964"/>
                      <a:pt x="5775960" y="60960"/>
                    </a:cubicBezTo>
                    <a:cubicBezTo>
                      <a:pt x="5793631" y="64173"/>
                      <a:pt x="5811520" y="66040"/>
                      <a:pt x="5829300" y="68580"/>
                    </a:cubicBezTo>
                    <a:cubicBezTo>
                      <a:pt x="5881342" y="66954"/>
                      <a:pt x="6045902" y="69376"/>
                      <a:pt x="6134100" y="53340"/>
                    </a:cubicBezTo>
                    <a:cubicBezTo>
                      <a:pt x="6142003" y="51903"/>
                      <a:pt x="6149211" y="47833"/>
                      <a:pt x="6156960" y="45720"/>
                    </a:cubicBezTo>
                    <a:cubicBezTo>
                      <a:pt x="6177167" y="40209"/>
                      <a:pt x="6198049" y="37104"/>
                      <a:pt x="6217920" y="30480"/>
                    </a:cubicBezTo>
                    <a:cubicBezTo>
                      <a:pt x="6225540" y="27940"/>
                      <a:pt x="6232904" y="24435"/>
                      <a:pt x="6240780" y="22860"/>
                    </a:cubicBezTo>
                    <a:cubicBezTo>
                      <a:pt x="6258392" y="19338"/>
                      <a:pt x="6276340" y="17780"/>
                      <a:pt x="6294120" y="15240"/>
                    </a:cubicBezTo>
                    <a:cubicBezTo>
                      <a:pt x="6304900" y="11647"/>
                      <a:pt x="6337892" y="0"/>
                      <a:pt x="6347460" y="0"/>
                    </a:cubicBezTo>
                    <a:cubicBezTo>
                      <a:pt x="6393251" y="0"/>
                      <a:pt x="6438900" y="5080"/>
                      <a:pt x="6484620" y="7620"/>
                    </a:cubicBezTo>
                    <a:cubicBezTo>
                      <a:pt x="6497320" y="10160"/>
                      <a:pt x="6510155" y="12099"/>
                      <a:pt x="6522720" y="15240"/>
                    </a:cubicBezTo>
                    <a:cubicBezTo>
                      <a:pt x="6530512" y="17188"/>
                      <a:pt x="6537677" y="21423"/>
                      <a:pt x="6545580" y="22860"/>
                    </a:cubicBezTo>
                    <a:cubicBezTo>
                      <a:pt x="6629918" y="38194"/>
                      <a:pt x="6780701" y="36285"/>
                      <a:pt x="6835140" y="38100"/>
                    </a:cubicBezTo>
                    <a:cubicBezTo>
                      <a:pt x="7256866" y="25696"/>
                      <a:pt x="6974791" y="42187"/>
                      <a:pt x="7155180" y="22860"/>
                    </a:cubicBezTo>
                    <a:cubicBezTo>
                      <a:pt x="7333182" y="3788"/>
                      <a:pt x="7254293" y="18277"/>
                      <a:pt x="7345680" y="0"/>
                    </a:cubicBezTo>
                    <a:cubicBezTo>
                      <a:pt x="7399020" y="2540"/>
                      <a:pt x="7452484" y="3185"/>
                      <a:pt x="7505700" y="7620"/>
                    </a:cubicBezTo>
                    <a:cubicBezTo>
                      <a:pt x="7513704" y="8287"/>
                      <a:pt x="7520621" y="14019"/>
                      <a:pt x="7528560" y="15240"/>
                    </a:cubicBezTo>
                    <a:cubicBezTo>
                      <a:pt x="7553790" y="19122"/>
                      <a:pt x="7579516" y="19073"/>
                      <a:pt x="7604760" y="22860"/>
                    </a:cubicBezTo>
                    <a:cubicBezTo>
                      <a:pt x="7630376" y="26702"/>
                      <a:pt x="7655409" y="33842"/>
                      <a:pt x="7680960" y="38100"/>
                    </a:cubicBezTo>
                    <a:cubicBezTo>
                      <a:pt x="7737010" y="47442"/>
                      <a:pt x="7711691" y="41973"/>
                      <a:pt x="7757160" y="53340"/>
                    </a:cubicBezTo>
                    <a:lnTo>
                      <a:pt x="7901940" y="45720"/>
                    </a:lnTo>
                    <a:lnTo>
                      <a:pt x="8031480" y="38100"/>
                    </a:lnTo>
                    <a:cubicBezTo>
                      <a:pt x="8185083" y="30786"/>
                      <a:pt x="8317713" y="27579"/>
                      <a:pt x="8473440" y="22860"/>
                    </a:cubicBezTo>
                    <a:lnTo>
                      <a:pt x="8839200" y="30480"/>
                    </a:lnTo>
                    <a:cubicBezTo>
                      <a:pt x="8859665" y="31211"/>
                      <a:pt x="8879682" y="38100"/>
                      <a:pt x="8900160" y="38100"/>
                    </a:cubicBezTo>
                    <a:cubicBezTo>
                      <a:pt x="8961173" y="38100"/>
                      <a:pt x="9022111" y="33687"/>
                      <a:pt x="9083040" y="30480"/>
                    </a:cubicBezTo>
                    <a:cubicBezTo>
                      <a:pt x="9118641" y="28606"/>
                      <a:pt x="9154272" y="26658"/>
                      <a:pt x="9189720" y="22860"/>
                    </a:cubicBezTo>
                    <a:cubicBezTo>
                      <a:pt x="9225437" y="19033"/>
                      <a:pt x="9296400" y="7620"/>
                      <a:pt x="9296400" y="7620"/>
                    </a:cubicBezTo>
                    <a:cubicBezTo>
                      <a:pt x="9366037" y="10522"/>
                      <a:pt x="9451683" y="6567"/>
                      <a:pt x="9525000" y="22860"/>
                    </a:cubicBezTo>
                    <a:cubicBezTo>
                      <a:pt x="9532841" y="24602"/>
                      <a:pt x="9540240" y="27940"/>
                      <a:pt x="9547860" y="30480"/>
                    </a:cubicBezTo>
                    <a:cubicBezTo>
                      <a:pt x="9606280" y="27940"/>
                      <a:pt x="9664783" y="26883"/>
                      <a:pt x="9723120" y="22860"/>
                    </a:cubicBezTo>
                    <a:cubicBezTo>
                      <a:pt x="9738534" y="21797"/>
                      <a:pt x="9753390" y="15240"/>
                      <a:pt x="9768840" y="15240"/>
                    </a:cubicBezTo>
                    <a:cubicBezTo>
                      <a:pt x="9875550" y="15240"/>
                      <a:pt x="9982200" y="20320"/>
                      <a:pt x="10088880" y="22860"/>
                    </a:cubicBezTo>
                    <a:lnTo>
                      <a:pt x="10431780" y="15240"/>
                    </a:lnTo>
                    <a:cubicBezTo>
                      <a:pt x="10530844" y="12881"/>
                      <a:pt x="10629867" y="7620"/>
                      <a:pt x="10728960" y="7620"/>
                    </a:cubicBezTo>
                    <a:cubicBezTo>
                      <a:pt x="10800125" y="7620"/>
                      <a:pt x="10871200" y="12700"/>
                      <a:pt x="10942320" y="15240"/>
                    </a:cubicBezTo>
                    <a:cubicBezTo>
                      <a:pt x="10969999" y="24466"/>
                      <a:pt x="10957148" y="22860"/>
                      <a:pt x="10980420" y="22860"/>
                    </a:cubicBezTo>
                  </a:path>
                </a:pathLst>
              </a:custGeom>
              <a:noFill/>
              <a:ln w="5715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6" name="Picture 15"/>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443297" y="685798"/>
              <a:ext cx="1805680" cy="335451"/>
            </a:xfrm>
            <a:prstGeom prst="rect">
              <a:avLst/>
            </a:prstGeom>
          </p:spPr>
        </p:pic>
        <p:pic>
          <p:nvPicPr>
            <p:cNvPr id="17" name="Picture 16"/>
            <p:cNvPicPr preferRelativeResize="0">
              <a:picLocks/>
            </p:cNvPicPr>
            <p:nvPr/>
          </p:nvPicPr>
          <p:blipFill>
            <a:blip r:embed="rId6" cstate="email">
              <a:extLst>
                <a:ext uri="{28A0092B-C50C-407E-A947-70E740481C1C}">
                  <a14:useLocalDpi xmlns:a14="http://schemas.microsoft.com/office/drawing/2010/main"/>
                </a:ext>
              </a:extLst>
            </a:blip>
            <a:stretch>
              <a:fillRect/>
            </a:stretch>
          </p:blipFill>
          <p:spPr>
            <a:xfrm>
              <a:off x="8856980" y="668864"/>
              <a:ext cx="1844039" cy="365760"/>
            </a:xfrm>
            <a:prstGeom prst="rect">
              <a:avLst/>
            </a:prstGeom>
          </p:spPr>
        </p:pic>
        <p:pic>
          <p:nvPicPr>
            <p:cNvPr id="19" name="Picture 18"/>
            <p:cNvPicPr>
              <a:picLocks noChangeAspect="1"/>
            </p:cNvPicPr>
            <p:nvPr/>
          </p:nvPicPr>
          <p:blipFill rotWithShape="1">
            <a:blip r:embed="rId7" cstate="email">
              <a:extLst>
                <a:ext uri="{28A0092B-C50C-407E-A947-70E740481C1C}">
                  <a14:useLocalDpi xmlns:a14="http://schemas.microsoft.com/office/drawing/2010/main"/>
                </a:ext>
              </a:extLst>
            </a:blip>
            <a:srcRect b="-7187"/>
            <a:stretch/>
          </p:blipFill>
          <p:spPr>
            <a:xfrm rot="158153">
              <a:off x="1447009" y="681380"/>
              <a:ext cx="1216974" cy="189394"/>
            </a:xfrm>
            <a:prstGeom prst="rect">
              <a:avLst/>
            </a:prstGeom>
          </p:spPr>
        </p:pic>
        <p:sp>
          <p:nvSpPr>
            <p:cNvPr id="22" name="Rectangle 21"/>
            <p:cNvSpPr/>
            <p:nvPr/>
          </p:nvSpPr>
          <p:spPr>
            <a:xfrm>
              <a:off x="741045" y="1391273"/>
              <a:ext cx="10993755" cy="2431435"/>
            </a:xfrm>
            <a:prstGeom prst="rect">
              <a:avLst/>
            </a:prstGeom>
          </p:spPr>
          <p:txBody>
            <a:bodyPr wrap="square">
              <a:spAutoFit/>
            </a:bodyPr>
            <a:lstStyle/>
            <a:p>
              <a:pPr algn="ctr"/>
              <a:r>
                <a:rPr lang="en-US" sz="3800" dirty="0">
                  <a:solidFill>
                    <a:schemeClr val="tx1">
                      <a:lumMod val="85000"/>
                      <a:lumOff val="15000"/>
                    </a:schemeClr>
                  </a:solidFill>
                  <a:latin typeface="Palatino Linotype" panose="02040502050505030304" pitchFamily="18" charset="0"/>
                </a:rPr>
                <a:t>Time Series Data Mining Using the Matrix Profile: </a:t>
              </a:r>
            </a:p>
            <a:p>
              <a:pPr algn="ctr"/>
              <a:r>
                <a:rPr lang="en-US" sz="3800" dirty="0">
                  <a:solidFill>
                    <a:schemeClr val="tx1">
                      <a:lumMod val="85000"/>
                      <a:lumOff val="15000"/>
                    </a:schemeClr>
                  </a:solidFill>
                  <a:latin typeface="Palatino Linotype" panose="02040502050505030304" pitchFamily="18" charset="0"/>
                </a:rPr>
                <a:t>A Unifying View of Motif Discovery, Anomaly Detection, Segmentation, Classification, Clustering and Similarity Joins </a:t>
              </a:r>
            </a:p>
          </p:txBody>
        </p:sp>
        <p:sp>
          <p:nvSpPr>
            <p:cNvPr id="23" name="Rectangle 22"/>
            <p:cNvSpPr/>
            <p:nvPr/>
          </p:nvSpPr>
          <p:spPr>
            <a:xfrm>
              <a:off x="8828405" y="648028"/>
              <a:ext cx="1850186" cy="384721"/>
            </a:xfrm>
            <a:prstGeom prst="rect">
              <a:avLst/>
            </a:prstGeom>
          </p:spPr>
          <p:txBody>
            <a:bodyPr wrap="none">
              <a:spAutoFit/>
            </a:bodyPr>
            <a:lstStyle/>
            <a:p>
              <a:r>
                <a:rPr lang="en-US" sz="1900" dirty="0">
                  <a:latin typeface="Palatino Linotype" panose="02040502050505030304" pitchFamily="18" charset="0"/>
                </a:rPr>
                <a:t>Eamonn Keogh</a:t>
              </a:r>
            </a:p>
          </p:txBody>
        </p:sp>
        <p:sp>
          <p:nvSpPr>
            <p:cNvPr id="24" name="Rectangle 23"/>
            <p:cNvSpPr/>
            <p:nvPr/>
          </p:nvSpPr>
          <p:spPr>
            <a:xfrm>
              <a:off x="1387380" y="653496"/>
              <a:ext cx="1928733" cy="369332"/>
            </a:xfrm>
            <a:prstGeom prst="rect">
              <a:avLst/>
            </a:prstGeom>
          </p:spPr>
          <p:txBody>
            <a:bodyPr wrap="none">
              <a:spAutoFit/>
            </a:bodyPr>
            <a:lstStyle/>
            <a:p>
              <a:r>
                <a:rPr lang="en-US" dirty="0">
                  <a:latin typeface="Palatino Linotype" panose="02040502050505030304" pitchFamily="18" charset="0"/>
                </a:rPr>
                <a:t>Abdullah Mueen</a:t>
              </a:r>
            </a:p>
          </p:txBody>
        </p:sp>
      </p:grpSp>
      <p:pic>
        <p:nvPicPr>
          <p:cNvPr id="2050" name="Picture 2" descr="http://www.kdd.org/kdd2017/images/kdd2017_b.png"/>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794064" y="2644296"/>
            <a:ext cx="1921856" cy="1067698"/>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878363" y="5947233"/>
            <a:ext cx="10832389" cy="830997"/>
          </a:xfrm>
          <a:prstGeom prst="rect">
            <a:avLst/>
          </a:prstGeom>
        </p:spPr>
        <p:txBody>
          <a:bodyPr wrap="none">
            <a:spAutoFit/>
          </a:bodyPr>
          <a:lstStyle/>
          <a:p>
            <a:r>
              <a:rPr lang="en-US" sz="2400" dirty="0">
                <a:solidFill>
                  <a:srgbClr val="868300"/>
                </a:solidFill>
              </a:rPr>
              <a:t>We will start at 8:25am to allow stragglers to find the room </a:t>
            </a:r>
          </a:p>
          <a:p>
            <a:r>
              <a:rPr lang="en-US" sz="2400" dirty="0">
                <a:solidFill>
                  <a:srgbClr val="868300"/>
                </a:solidFill>
              </a:rPr>
              <a:t>To get these slides in PPT or PDF, go to   www.cs.ucr.edu/~eamonn/MatrixProfile.html</a:t>
            </a:r>
          </a:p>
        </p:txBody>
      </p:sp>
    </p:spTree>
    <p:extLst>
      <p:ext uri="{BB962C8B-B14F-4D97-AF65-F5344CB8AC3E}">
        <p14:creationId xmlns:p14="http://schemas.microsoft.com/office/powerpoint/2010/main" val="325099033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p:cNvSpPr/>
          <p:nvPr/>
        </p:nvSpPr>
        <p:spPr>
          <a:xfrm>
            <a:off x="201670" y="975757"/>
            <a:ext cx="7724394" cy="5863144"/>
          </a:xfrm>
          <a:prstGeom prst="rect">
            <a:avLst/>
          </a:prstGeom>
        </p:spPr>
        <p:txBody>
          <a:bodyPr wrap="square">
            <a:spAutoFit/>
          </a:bodyPr>
          <a:lstStyle/>
          <a:p>
            <a:pPr>
              <a:spcAft>
                <a:spcPts val="1800"/>
              </a:spcAft>
            </a:pPr>
            <a:r>
              <a:rPr lang="en-US" sz="2400" b="1" i="0" dirty="0">
                <a:solidFill>
                  <a:srgbClr val="C00000"/>
                </a:solidFill>
                <a:effectLst/>
                <a:latin typeface="Times New Roman" panose="02020603050405020304" pitchFamily="18" charset="0"/>
              </a:rPr>
              <a:t>Chin-Chia Michael Yeh</a:t>
            </a:r>
            <a:r>
              <a:rPr lang="en-US" sz="2400" b="0" i="0" dirty="0">
                <a:solidFill>
                  <a:srgbClr val="000000"/>
                </a:solidFill>
                <a:effectLst/>
                <a:latin typeface="Times New Roman" panose="02020603050405020304" pitchFamily="18" charset="0"/>
              </a:rPr>
              <a:t>,    </a:t>
            </a:r>
            <a:r>
              <a:rPr lang="en-US" sz="2400" b="1" i="0" dirty="0">
                <a:solidFill>
                  <a:srgbClr val="7030A0"/>
                </a:solidFill>
                <a:effectLst/>
                <a:latin typeface="Times New Roman" panose="02020603050405020304" pitchFamily="18" charset="0"/>
              </a:rPr>
              <a:t>Yan Zhu</a:t>
            </a:r>
            <a:r>
              <a:rPr lang="en-US" sz="2400" b="0" i="0" dirty="0">
                <a:solidFill>
                  <a:srgbClr val="000000"/>
                </a:solidFill>
                <a:effectLst/>
                <a:latin typeface="Times New Roman" panose="02020603050405020304" pitchFamily="18" charset="0"/>
              </a:rPr>
              <a:t>,     </a:t>
            </a:r>
            <a:r>
              <a:rPr lang="en-US" sz="2400" b="1" dirty="0">
                <a:solidFill>
                  <a:srgbClr val="00B050"/>
                </a:solidFill>
                <a:latin typeface="Times New Roman" panose="02020603050405020304" pitchFamily="18" charset="0"/>
              </a:rPr>
              <a:t>Abdullah Mueen</a:t>
            </a:r>
            <a:endParaRPr lang="en-US" sz="2400" b="1" i="0" dirty="0">
              <a:solidFill>
                <a:srgbClr val="00B050"/>
              </a:solidFill>
              <a:effectLst/>
              <a:latin typeface="Times New Roman" panose="02020603050405020304" pitchFamily="18" charset="0"/>
            </a:endParaRPr>
          </a:p>
          <a:p>
            <a:pPr>
              <a:spcAft>
                <a:spcPts val="1800"/>
              </a:spcAft>
            </a:pPr>
            <a:endParaRPr lang="en-US" sz="2400" b="0" i="0" dirty="0">
              <a:solidFill>
                <a:srgbClr val="000000"/>
              </a:solidFill>
              <a:effectLst/>
              <a:latin typeface="Times New Roman" panose="02020603050405020304" pitchFamily="18" charset="0"/>
            </a:endParaRPr>
          </a:p>
          <a:p>
            <a:pPr>
              <a:spcAft>
                <a:spcPts val="1800"/>
              </a:spcAft>
            </a:pPr>
            <a:r>
              <a:rPr lang="en-US" sz="2400" b="0" i="0" dirty="0">
                <a:solidFill>
                  <a:srgbClr val="000000"/>
                </a:solidFill>
                <a:effectLst/>
                <a:latin typeface="Times New Roman" panose="02020603050405020304" pitchFamily="18" charset="0"/>
              </a:rPr>
              <a:t>Nurjahan Begum,      Yifei Ding,        Hoang Anh Dau</a:t>
            </a:r>
          </a:p>
          <a:p>
            <a:pPr>
              <a:spcAft>
                <a:spcPts val="1800"/>
              </a:spcAft>
            </a:pPr>
            <a:r>
              <a:rPr lang="en-US" sz="2400" b="0" i="0" dirty="0">
                <a:solidFill>
                  <a:srgbClr val="000000"/>
                </a:solidFill>
                <a:effectLst/>
                <a:latin typeface="Times New Roman" panose="02020603050405020304" pitchFamily="18" charset="0"/>
              </a:rPr>
              <a:t> </a:t>
            </a:r>
          </a:p>
          <a:p>
            <a:pPr>
              <a:spcAft>
                <a:spcPts val="1800"/>
              </a:spcAft>
            </a:pPr>
            <a:r>
              <a:rPr lang="en-US" sz="2400" b="0" i="0" dirty="0">
                <a:solidFill>
                  <a:srgbClr val="000000"/>
                </a:solidFill>
                <a:effectLst/>
                <a:latin typeface="Times New Roman" panose="02020603050405020304" pitchFamily="18" charset="0"/>
              </a:rPr>
              <a:t>Diego Furtado Silva,    </a:t>
            </a:r>
            <a:r>
              <a:rPr lang="en-US" sz="2400" dirty="0">
                <a:solidFill>
                  <a:srgbClr val="000000"/>
                </a:solidFill>
                <a:latin typeface="Times New Roman" panose="02020603050405020304" pitchFamily="18" charset="0"/>
              </a:rPr>
              <a:t>Liudmila Ulanova,    </a:t>
            </a:r>
            <a:r>
              <a:rPr lang="en-US" sz="2400" b="0" i="0" dirty="0">
                <a:solidFill>
                  <a:srgbClr val="000000"/>
                </a:solidFill>
                <a:effectLst/>
                <a:latin typeface="Times New Roman" panose="02020603050405020304" pitchFamily="18" charset="0"/>
              </a:rPr>
              <a:t>Eamonn Keogh </a:t>
            </a:r>
            <a:endParaRPr lang="en-US" sz="2400" dirty="0">
              <a:solidFill>
                <a:srgbClr val="000000"/>
              </a:solidFill>
              <a:latin typeface="Times New Roman" panose="02020603050405020304" pitchFamily="18" charset="0"/>
            </a:endParaRPr>
          </a:p>
          <a:p>
            <a:pPr>
              <a:spcAft>
                <a:spcPts val="1800"/>
              </a:spcAft>
            </a:pPr>
            <a:r>
              <a:rPr lang="en-US" sz="2400" dirty="0">
                <a:solidFill>
                  <a:srgbClr val="000000"/>
                </a:solidFill>
                <a:latin typeface="Times New Roman" panose="02020603050405020304" pitchFamily="18" charset="0"/>
              </a:rPr>
              <a:t> </a:t>
            </a:r>
          </a:p>
          <a:p>
            <a:pPr>
              <a:spcAft>
                <a:spcPts val="1800"/>
              </a:spcAft>
            </a:pPr>
            <a:r>
              <a:rPr lang="en-US" sz="2400" dirty="0">
                <a:solidFill>
                  <a:srgbClr val="000000"/>
                </a:solidFill>
                <a:latin typeface="Times New Roman" panose="02020603050405020304" pitchFamily="18" charset="0"/>
              </a:rPr>
              <a:t>Zachary Zimmerman,     Nader S. Senobari,     Philip Brisk</a:t>
            </a:r>
          </a:p>
          <a:p>
            <a:pPr>
              <a:spcAft>
                <a:spcPts val="1800"/>
              </a:spcAft>
            </a:pPr>
            <a:endParaRPr lang="en-US" sz="2400" dirty="0">
              <a:solidFill>
                <a:srgbClr val="000000"/>
              </a:solidFill>
              <a:latin typeface="Times New Roman" panose="02020603050405020304" pitchFamily="18" charset="0"/>
            </a:endParaRPr>
          </a:p>
          <a:p>
            <a:pPr>
              <a:spcAft>
                <a:spcPts val="1800"/>
              </a:spcAft>
            </a:pPr>
            <a:r>
              <a:rPr lang="en-US" sz="2400" dirty="0">
                <a:solidFill>
                  <a:srgbClr val="000000"/>
                </a:solidFill>
                <a:latin typeface="Times New Roman" panose="02020603050405020304" pitchFamily="18" charset="0"/>
              </a:rPr>
              <a:t>Shaghayegh Gharghabi,   Kaveh Kamgar </a:t>
            </a:r>
          </a:p>
          <a:p>
            <a:pPr algn="r">
              <a:spcAft>
                <a:spcPts val="1800"/>
              </a:spcAft>
            </a:pPr>
            <a:r>
              <a:rPr lang="en-US" sz="2400" dirty="0">
                <a:solidFill>
                  <a:srgbClr val="000000"/>
                </a:solidFill>
                <a:latin typeface="Times New Roman" panose="02020603050405020304" pitchFamily="18" charset="0"/>
              </a:rPr>
              <a:t>..and others that have inspired us, forgive any omissions.</a:t>
            </a:r>
            <a:endParaRPr lang="en-US" sz="2400" dirty="0"/>
          </a:p>
        </p:txBody>
      </p:sp>
      <p:sp>
        <p:nvSpPr>
          <p:cNvPr id="2" name="Title 1"/>
          <p:cNvSpPr>
            <a:spLocks noGrp="1"/>
          </p:cNvSpPr>
          <p:nvPr>
            <p:ph type="title"/>
          </p:nvPr>
        </p:nvSpPr>
        <p:spPr>
          <a:xfrm>
            <a:off x="26756" y="10607"/>
            <a:ext cx="7590268" cy="755052"/>
          </a:xfrm>
        </p:spPr>
        <p:txBody>
          <a:bodyPr>
            <a:normAutofit/>
          </a:bodyPr>
          <a:lstStyle/>
          <a:p>
            <a:r>
              <a:rPr lang="en-US" sz="4000" dirty="0"/>
              <a:t>This tutorial is based on work by</a:t>
            </a:r>
            <a:r>
              <a:rPr lang="en-US" sz="3200" dirty="0"/>
              <a:t>:</a:t>
            </a:r>
          </a:p>
        </p:txBody>
      </p:sp>
      <p:pic>
        <p:nvPicPr>
          <p:cNvPr id="3" name="Picture 2"/>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8181355" y="5557349"/>
            <a:ext cx="1211009" cy="1095985"/>
          </a:xfrm>
          <a:prstGeom prst="rect">
            <a:avLst/>
          </a:prstGeom>
        </p:spPr>
      </p:pic>
      <p:pic>
        <p:nvPicPr>
          <p:cNvPr id="15" name="Picture 14"/>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8139789" y="54280"/>
            <a:ext cx="1272419" cy="1338517"/>
          </a:xfrm>
          <a:prstGeom prst="rect">
            <a:avLst/>
          </a:prstGeom>
        </p:spPr>
      </p:pic>
      <p:pic>
        <p:nvPicPr>
          <p:cNvPr id="16" name="Picture 15"/>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0779770" y="128454"/>
            <a:ext cx="1385253" cy="1338518"/>
          </a:xfrm>
          <a:prstGeom prst="rect">
            <a:avLst/>
          </a:prstGeom>
        </p:spPr>
      </p:pic>
      <p:pic>
        <p:nvPicPr>
          <p:cNvPr id="17" name="Picture 16"/>
          <p:cNvPicPr>
            <a:picLocks noChangeAspect="1"/>
          </p:cNvPicPr>
          <p:nvPr/>
        </p:nvPicPr>
        <p:blipFill rotWithShape="1">
          <a:blip r:embed="rId6" cstate="email">
            <a:extLst>
              <a:ext uri="{28A0092B-C50C-407E-A947-70E740481C1C}">
                <a14:useLocalDpi xmlns:a14="http://schemas.microsoft.com/office/drawing/2010/main"/>
              </a:ext>
            </a:extLst>
          </a:blip>
          <a:srcRect r="-5456"/>
          <a:stretch/>
        </p:blipFill>
        <p:spPr>
          <a:xfrm>
            <a:off x="10934069" y="2776038"/>
            <a:ext cx="1208003" cy="1292092"/>
          </a:xfrm>
          <a:prstGeom prst="rect">
            <a:avLst/>
          </a:prstGeom>
        </p:spPr>
      </p:pic>
      <p:pic>
        <p:nvPicPr>
          <p:cNvPr id="18" name="Picture 17"/>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9505390" y="1480069"/>
            <a:ext cx="1348158" cy="1235842"/>
          </a:xfrm>
          <a:prstGeom prst="rect">
            <a:avLst/>
          </a:prstGeom>
        </p:spPr>
      </p:pic>
      <p:pic>
        <p:nvPicPr>
          <p:cNvPr id="19" name="Picture 18"/>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9498411" y="2776039"/>
            <a:ext cx="1340584" cy="1349337"/>
          </a:xfrm>
          <a:prstGeom prst="rect">
            <a:avLst/>
          </a:prstGeom>
        </p:spPr>
      </p:pic>
      <p:pic>
        <p:nvPicPr>
          <p:cNvPr id="20" name="Picture 19"/>
          <p:cNvPicPr>
            <a:picLocks noChangeAspect="1"/>
          </p:cNvPicPr>
          <p:nvPr/>
        </p:nvPicPr>
        <p:blipFill rotWithShape="1">
          <a:blip r:embed="rId9" cstate="email">
            <a:extLst>
              <a:ext uri="{28A0092B-C50C-407E-A947-70E740481C1C}">
                <a14:useLocalDpi xmlns:a14="http://schemas.microsoft.com/office/drawing/2010/main"/>
              </a:ext>
            </a:extLst>
          </a:blip>
          <a:srcRect/>
          <a:stretch/>
        </p:blipFill>
        <p:spPr>
          <a:xfrm>
            <a:off x="8115299" y="1480069"/>
            <a:ext cx="1321398" cy="1235842"/>
          </a:xfrm>
          <a:prstGeom prst="rect">
            <a:avLst/>
          </a:prstGeom>
        </p:spPr>
      </p:pic>
      <p:pic>
        <p:nvPicPr>
          <p:cNvPr id="21" name="Picture 20"/>
          <p:cNvPicPr>
            <a:picLocks noChangeAspect="1"/>
          </p:cNvPicPr>
          <p:nvPr/>
        </p:nvPicPr>
        <p:blipFill rotWithShape="1">
          <a:blip r:embed="rId10" cstate="email">
            <a:extLst>
              <a:ext uri="{28A0092B-C50C-407E-A947-70E740481C1C}">
                <a14:useLocalDpi xmlns:a14="http://schemas.microsoft.com/office/drawing/2010/main"/>
              </a:ext>
            </a:extLst>
          </a:blip>
          <a:srcRect r="4378"/>
          <a:stretch/>
        </p:blipFill>
        <p:spPr>
          <a:xfrm>
            <a:off x="10865864" y="1480068"/>
            <a:ext cx="1319613" cy="1235842"/>
          </a:xfrm>
          <a:prstGeom prst="rect">
            <a:avLst/>
          </a:prstGeom>
        </p:spPr>
      </p:pic>
      <p:pic>
        <p:nvPicPr>
          <p:cNvPr id="22" name="Picture 21"/>
          <p:cNvPicPr>
            <a:picLocks noChangeAspect="1"/>
          </p:cNvPicPr>
          <p:nvPr/>
        </p:nvPicPr>
        <p:blipFill rotWithShape="1">
          <a:blip r:embed="rId11" cstate="email">
            <a:extLst>
              <a:ext uri="{28A0092B-C50C-407E-A947-70E740481C1C}">
                <a14:useLocalDpi xmlns:a14="http://schemas.microsoft.com/office/drawing/2010/main"/>
              </a:ext>
            </a:extLst>
          </a:blip>
          <a:srcRect/>
          <a:stretch/>
        </p:blipFill>
        <p:spPr>
          <a:xfrm>
            <a:off x="9457525" y="54280"/>
            <a:ext cx="1315704" cy="1338517"/>
          </a:xfrm>
          <a:prstGeom prst="rect">
            <a:avLst/>
          </a:prstGeom>
        </p:spPr>
      </p:pic>
      <p:pic>
        <p:nvPicPr>
          <p:cNvPr id="23" name="Picture 22"/>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8093319" y="2748040"/>
            <a:ext cx="1341599" cy="1352434"/>
          </a:xfrm>
          <a:prstGeom prst="rect">
            <a:avLst/>
          </a:prstGeom>
        </p:spPr>
      </p:pic>
      <p:cxnSp>
        <p:nvCxnSpPr>
          <p:cNvPr id="24" name="Straight Connector 23"/>
          <p:cNvCxnSpPr/>
          <p:nvPr/>
        </p:nvCxnSpPr>
        <p:spPr>
          <a:xfrm>
            <a:off x="7569297" y="1440222"/>
            <a:ext cx="4715836" cy="0"/>
          </a:xfrm>
          <a:prstGeom prst="line">
            <a:avLst/>
          </a:prstGeom>
          <a:ln w="139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7535977" y="2715833"/>
            <a:ext cx="4715836" cy="0"/>
          </a:xfrm>
          <a:prstGeom prst="line">
            <a:avLst/>
          </a:prstGeom>
          <a:ln w="139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8088935" y="-21234"/>
            <a:ext cx="0" cy="4245657"/>
          </a:xfrm>
          <a:prstGeom prst="line">
            <a:avLst/>
          </a:prstGeom>
          <a:ln w="139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2177114" y="-22122"/>
            <a:ext cx="0" cy="4245657"/>
          </a:xfrm>
          <a:prstGeom prst="line">
            <a:avLst/>
          </a:prstGeom>
          <a:ln w="139700">
            <a:solidFill>
              <a:schemeClr val="bg1"/>
            </a:solidFill>
          </a:ln>
        </p:spPr>
        <p:style>
          <a:lnRef idx="1">
            <a:schemeClr val="accent1"/>
          </a:lnRef>
          <a:fillRef idx="0">
            <a:schemeClr val="accent1"/>
          </a:fillRef>
          <a:effectRef idx="0">
            <a:schemeClr val="accent1"/>
          </a:effectRef>
          <a:fontRef idx="minor">
            <a:schemeClr val="tx1"/>
          </a:fontRef>
        </p:style>
      </p:cxnSp>
      <p:pic>
        <p:nvPicPr>
          <p:cNvPr id="31" name="Picture 30"/>
          <p:cNvPicPr>
            <a:picLocks noChangeAspect="1"/>
          </p:cNvPicPr>
          <p:nvPr/>
        </p:nvPicPr>
        <p:blipFill>
          <a:blip r:embed="rId13" cstate="email">
            <a:extLst>
              <a:ext uri="{28A0092B-C50C-407E-A947-70E740481C1C}">
                <a14:useLocalDpi xmlns:a14="http://schemas.microsoft.com/office/drawing/2010/main"/>
              </a:ext>
            </a:extLst>
          </a:blip>
          <a:stretch>
            <a:fillRect/>
          </a:stretch>
        </p:blipFill>
        <p:spPr>
          <a:xfrm>
            <a:off x="8159587" y="4164192"/>
            <a:ext cx="1272419" cy="1277313"/>
          </a:xfrm>
          <a:prstGeom prst="rect">
            <a:avLst/>
          </a:prstGeom>
        </p:spPr>
      </p:pic>
      <p:pic>
        <p:nvPicPr>
          <p:cNvPr id="32" name="Picture 31"/>
          <p:cNvPicPr>
            <a:picLocks noChangeAspect="1"/>
          </p:cNvPicPr>
          <p:nvPr/>
        </p:nvPicPr>
        <p:blipFill>
          <a:blip r:embed="rId14" cstate="email">
            <a:extLst>
              <a:ext uri="{28A0092B-C50C-407E-A947-70E740481C1C}">
                <a14:useLocalDpi xmlns:a14="http://schemas.microsoft.com/office/drawing/2010/main"/>
              </a:ext>
            </a:extLst>
          </a:blip>
          <a:stretch>
            <a:fillRect/>
          </a:stretch>
        </p:blipFill>
        <p:spPr>
          <a:xfrm>
            <a:off x="9522595" y="4164192"/>
            <a:ext cx="1239667" cy="1277313"/>
          </a:xfrm>
          <a:prstGeom prst="rect">
            <a:avLst/>
          </a:prstGeom>
        </p:spPr>
      </p:pic>
      <p:pic>
        <p:nvPicPr>
          <p:cNvPr id="33" name="Picture 32"/>
          <p:cNvPicPr>
            <a:picLocks noChangeAspect="1"/>
          </p:cNvPicPr>
          <p:nvPr/>
        </p:nvPicPr>
        <p:blipFill rotWithShape="1">
          <a:blip r:embed="rId15" cstate="email">
            <a:extLst>
              <a:ext uri="{28A0092B-C50C-407E-A947-70E740481C1C}">
                <a14:useLocalDpi xmlns:a14="http://schemas.microsoft.com/office/drawing/2010/main"/>
              </a:ext>
            </a:extLst>
          </a:blip>
          <a:srcRect t="-1" b="-13056"/>
          <a:stretch/>
        </p:blipFill>
        <p:spPr>
          <a:xfrm>
            <a:off x="10883617" y="4179492"/>
            <a:ext cx="1238989" cy="1409848"/>
          </a:xfrm>
          <a:prstGeom prst="rect">
            <a:avLst/>
          </a:prstGeom>
        </p:spPr>
      </p:pic>
      <p:cxnSp>
        <p:nvCxnSpPr>
          <p:cNvPr id="27" name="Straight Connector 26"/>
          <p:cNvCxnSpPr>
            <a:cxnSpLocks/>
          </p:cNvCxnSpPr>
          <p:nvPr/>
        </p:nvCxnSpPr>
        <p:spPr>
          <a:xfrm>
            <a:off x="9472884" y="-48488"/>
            <a:ext cx="0" cy="6643467"/>
          </a:xfrm>
          <a:prstGeom prst="line">
            <a:avLst/>
          </a:prstGeom>
          <a:ln w="184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cxnSpLocks/>
          </p:cNvCxnSpPr>
          <p:nvPr/>
        </p:nvCxnSpPr>
        <p:spPr>
          <a:xfrm>
            <a:off x="10853548" y="-60772"/>
            <a:ext cx="0" cy="6609295"/>
          </a:xfrm>
          <a:prstGeom prst="line">
            <a:avLst/>
          </a:prstGeom>
          <a:ln w="184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7535977" y="2715833"/>
            <a:ext cx="4715836" cy="0"/>
          </a:xfrm>
          <a:prstGeom prst="line">
            <a:avLst/>
          </a:prstGeom>
          <a:ln w="139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7461278" y="4086558"/>
            <a:ext cx="4715836" cy="0"/>
          </a:xfrm>
          <a:prstGeom prst="line">
            <a:avLst/>
          </a:prstGeom>
          <a:ln w="139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7560084" y="50370"/>
            <a:ext cx="4715836" cy="0"/>
          </a:xfrm>
          <a:prstGeom prst="line">
            <a:avLst/>
          </a:prstGeom>
          <a:ln w="139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cxnSpLocks/>
          </p:cNvCxnSpPr>
          <p:nvPr/>
        </p:nvCxnSpPr>
        <p:spPr>
          <a:xfrm>
            <a:off x="12115783" y="-60772"/>
            <a:ext cx="0" cy="6609295"/>
          </a:xfrm>
          <a:prstGeom prst="line">
            <a:avLst/>
          </a:prstGeom>
          <a:ln w="184150">
            <a:solidFill>
              <a:schemeClr val="bg1"/>
            </a:solidFill>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8157182" y="121976"/>
            <a:ext cx="1225646" cy="1240614"/>
          </a:xfrm>
          <a:prstGeom prst="rect">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9574457" y="121143"/>
            <a:ext cx="1198490" cy="1240614"/>
          </a:xfrm>
          <a:prstGeom prst="rect">
            <a:avLst/>
          </a:prstGeom>
          <a:noFill/>
          <a:ln w="762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10939403" y="123886"/>
            <a:ext cx="1095778" cy="1240614"/>
          </a:xfrm>
          <a:prstGeom prst="rect">
            <a:avLst/>
          </a:prstGeom>
          <a:noFill/>
          <a:ln w="762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a:extLst>
              <a:ext uri="{FF2B5EF4-FFF2-40B4-BE49-F238E27FC236}">
                <a16:creationId xmlns:a16="http://schemas.microsoft.com/office/drawing/2014/main" id="{F7817962-17B6-49E1-85DB-5D3C2A52450C}"/>
              </a:ext>
            </a:extLst>
          </p:cNvPr>
          <p:cNvPicPr>
            <a:picLocks noChangeAspect="1"/>
          </p:cNvPicPr>
          <p:nvPr/>
        </p:nvPicPr>
        <p:blipFill rotWithShape="1">
          <a:blip r:embed="rId16" cstate="email">
            <a:extLst>
              <a:ext uri="{28A0092B-C50C-407E-A947-70E740481C1C}">
                <a14:useLocalDpi xmlns:a14="http://schemas.microsoft.com/office/drawing/2010/main"/>
              </a:ext>
            </a:extLst>
          </a:blip>
          <a:srcRect/>
          <a:stretch/>
        </p:blipFill>
        <p:spPr>
          <a:xfrm>
            <a:off x="9564006" y="5542927"/>
            <a:ext cx="1208941" cy="1257300"/>
          </a:xfrm>
          <a:prstGeom prst="rect">
            <a:avLst/>
          </a:prstGeom>
        </p:spPr>
      </p:pic>
      <p:cxnSp>
        <p:nvCxnSpPr>
          <p:cNvPr id="35" name="Straight Connector 34">
            <a:extLst>
              <a:ext uri="{FF2B5EF4-FFF2-40B4-BE49-F238E27FC236}">
                <a16:creationId xmlns:a16="http://schemas.microsoft.com/office/drawing/2014/main" id="{CF9C64FB-9405-4DCD-90FF-F646BC77C46E}"/>
              </a:ext>
            </a:extLst>
          </p:cNvPr>
          <p:cNvCxnSpPr>
            <a:cxnSpLocks/>
          </p:cNvCxnSpPr>
          <p:nvPr/>
        </p:nvCxnSpPr>
        <p:spPr>
          <a:xfrm>
            <a:off x="8088935" y="6771652"/>
            <a:ext cx="4088179" cy="0"/>
          </a:xfrm>
          <a:prstGeom prst="line">
            <a:avLst/>
          </a:prstGeom>
          <a:ln w="139700">
            <a:solidFill>
              <a:schemeClr val="bg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9B58F45B-1FF3-4510-BEEC-4640C75C03E1}"/>
              </a:ext>
            </a:extLst>
          </p:cNvPr>
          <p:cNvSpPr txBox="1"/>
          <p:nvPr/>
        </p:nvSpPr>
        <p:spPr>
          <a:xfrm>
            <a:off x="11147275" y="5695625"/>
            <a:ext cx="704850" cy="1015663"/>
          </a:xfrm>
          <a:prstGeom prst="rect">
            <a:avLst/>
          </a:prstGeom>
          <a:noFill/>
        </p:spPr>
        <p:txBody>
          <a:bodyPr wrap="square" rtlCol="0">
            <a:spAutoFit/>
          </a:bodyPr>
          <a:lstStyle/>
          <a:p>
            <a:pPr algn="ctr"/>
            <a:r>
              <a:rPr lang="en-US" sz="2000" dirty="0"/>
              <a:t>Your face here</a:t>
            </a:r>
          </a:p>
        </p:txBody>
      </p:sp>
    </p:spTree>
    <p:extLst>
      <p:ext uri="{BB962C8B-B14F-4D97-AF65-F5344CB8AC3E}">
        <p14:creationId xmlns:p14="http://schemas.microsoft.com/office/powerpoint/2010/main" val="19776870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6861" y="81756"/>
            <a:ext cx="6802411" cy="1026082"/>
          </a:xfrm>
        </p:spPr>
        <p:txBody>
          <a:bodyPr>
            <a:normAutofit/>
          </a:bodyPr>
          <a:lstStyle/>
          <a:p>
            <a:r>
              <a:rPr lang="en-US" sz="3600" dirty="0"/>
              <a:t>This tutorial is funded by:</a:t>
            </a:r>
          </a:p>
        </p:txBody>
      </p:sp>
      <p:sp>
        <p:nvSpPr>
          <p:cNvPr id="14" name="Rectangle 13"/>
          <p:cNvSpPr/>
          <p:nvPr/>
        </p:nvSpPr>
        <p:spPr>
          <a:xfrm>
            <a:off x="381032" y="1170902"/>
            <a:ext cx="6628240" cy="6247864"/>
          </a:xfrm>
          <a:prstGeom prst="rect">
            <a:avLst/>
          </a:prstGeom>
        </p:spPr>
        <p:txBody>
          <a:bodyPr wrap="square">
            <a:spAutoFit/>
          </a:bodyPr>
          <a:lstStyle/>
          <a:p>
            <a:pPr marL="342900" indent="-342900">
              <a:lnSpc>
                <a:spcPct val="200000"/>
              </a:lnSpc>
              <a:buFont typeface="Arial" panose="020B0604020202020204" pitchFamily="34" charset="0"/>
              <a:buChar char="•"/>
            </a:pPr>
            <a:r>
              <a:rPr lang="en-US" sz="2000" dirty="0">
                <a:solidFill>
                  <a:srgbClr val="000000"/>
                </a:solidFill>
                <a:latin typeface="Times New Roman" panose="02020603050405020304" pitchFamily="18" charset="0"/>
              </a:rPr>
              <a:t>NSF IIS-1161997 II</a:t>
            </a:r>
          </a:p>
          <a:p>
            <a:pPr marL="342900" indent="-342900">
              <a:lnSpc>
                <a:spcPct val="200000"/>
              </a:lnSpc>
              <a:buFont typeface="Arial" panose="020B0604020202020204" pitchFamily="34" charset="0"/>
              <a:buChar char="•"/>
            </a:pPr>
            <a:r>
              <a:rPr lang="en-US" sz="2000" dirty="0">
                <a:solidFill>
                  <a:srgbClr val="000000"/>
                </a:solidFill>
                <a:latin typeface="Times New Roman" panose="02020603050405020304" pitchFamily="18" charset="0"/>
              </a:rPr>
              <a:t>NSF IIS 1510741</a:t>
            </a:r>
          </a:p>
          <a:p>
            <a:pPr marL="342900" indent="-342900">
              <a:lnSpc>
                <a:spcPct val="200000"/>
              </a:lnSpc>
              <a:buFont typeface="Arial" panose="020B0604020202020204" pitchFamily="34" charset="0"/>
              <a:buChar char="•"/>
            </a:pPr>
            <a:r>
              <a:rPr lang="en-US" sz="2000" dirty="0">
                <a:solidFill>
                  <a:srgbClr val="000000"/>
                </a:solidFill>
                <a:latin typeface="Times New Roman" panose="02020603050405020304" pitchFamily="18" charset="0"/>
              </a:rPr>
              <a:t>NSF 544969</a:t>
            </a:r>
          </a:p>
          <a:p>
            <a:pPr marL="342900" indent="-342900">
              <a:lnSpc>
                <a:spcPct val="200000"/>
              </a:lnSpc>
              <a:buFont typeface="Arial" panose="020B0604020202020204" pitchFamily="34" charset="0"/>
              <a:buChar char="•"/>
            </a:pPr>
            <a:r>
              <a:rPr lang="en-US" sz="2000" dirty="0">
                <a:solidFill>
                  <a:srgbClr val="000000"/>
                </a:solidFill>
                <a:latin typeface="Times New Roman" panose="02020603050405020304" pitchFamily="18" charset="0"/>
              </a:rPr>
              <a:t>CNS 1544969</a:t>
            </a:r>
          </a:p>
          <a:p>
            <a:pPr marL="342900" indent="-342900">
              <a:lnSpc>
                <a:spcPct val="200000"/>
              </a:lnSpc>
              <a:buFont typeface="Arial" panose="020B0604020202020204" pitchFamily="34" charset="0"/>
              <a:buChar char="•"/>
            </a:pPr>
            <a:r>
              <a:rPr lang="en-US" sz="2000" dirty="0">
                <a:solidFill>
                  <a:srgbClr val="000000"/>
                </a:solidFill>
                <a:latin typeface="Times New Roman" panose="02020603050405020304" pitchFamily="18" charset="0"/>
              </a:rPr>
              <a:t>SHF-1527127</a:t>
            </a:r>
          </a:p>
          <a:p>
            <a:pPr marL="342900" indent="-342900">
              <a:lnSpc>
                <a:spcPct val="200000"/>
              </a:lnSpc>
              <a:buFont typeface="Arial" panose="020B0604020202020204" pitchFamily="34" charset="0"/>
              <a:buChar char="•"/>
            </a:pPr>
            <a:r>
              <a:rPr lang="en-US" altLang="en-US" sz="2000" dirty="0">
                <a:solidFill>
                  <a:srgbClr val="000000"/>
                </a:solidFill>
                <a:latin typeface="Times New Roman" panose="02020603050405020304" pitchFamily="18" charset="0"/>
              </a:rPr>
              <a:t>AFRL FA9453-17-C-0024 </a:t>
            </a:r>
          </a:p>
          <a:p>
            <a:pPr marL="342900" indent="-342900">
              <a:lnSpc>
                <a:spcPct val="200000"/>
              </a:lnSpc>
              <a:buFont typeface="Arial" panose="020B0604020202020204" pitchFamily="34" charset="0"/>
              <a:buChar char="•"/>
            </a:pPr>
            <a:endParaRPr lang="en-US" sz="2000" dirty="0">
              <a:solidFill>
                <a:srgbClr val="000000"/>
              </a:solidFill>
              <a:latin typeface="Times New Roman" panose="02020603050405020304" pitchFamily="18" charset="0"/>
            </a:endParaRPr>
          </a:p>
          <a:p>
            <a:pPr marL="342900" indent="-342900">
              <a:lnSpc>
                <a:spcPct val="200000"/>
              </a:lnSpc>
              <a:buFont typeface="Arial" panose="020B0604020202020204" pitchFamily="34" charset="0"/>
              <a:buChar char="•"/>
            </a:pPr>
            <a:endParaRPr lang="en-US" sz="2000" dirty="0">
              <a:solidFill>
                <a:srgbClr val="000000"/>
              </a:solidFill>
              <a:latin typeface="Times New Roman" panose="02020603050405020304" pitchFamily="18" charset="0"/>
            </a:endParaRPr>
          </a:p>
          <a:p>
            <a:pPr>
              <a:lnSpc>
                <a:spcPct val="200000"/>
              </a:lnSpc>
            </a:pPr>
            <a:endParaRPr lang="en-US" sz="2000" dirty="0">
              <a:solidFill>
                <a:srgbClr val="000000"/>
              </a:solidFill>
              <a:latin typeface="Times New Roman" panose="02020603050405020304" pitchFamily="18" charset="0"/>
            </a:endParaRPr>
          </a:p>
          <a:p>
            <a:pPr>
              <a:lnSpc>
                <a:spcPct val="200000"/>
              </a:lnSpc>
            </a:pPr>
            <a:endParaRPr lang="en-US" sz="2000" dirty="0"/>
          </a:p>
        </p:txBody>
      </p:sp>
      <p:pic>
        <p:nvPicPr>
          <p:cNvPr id="5122" name="Picture 2" descr="http://www.nnin.org/sites/default/files/images/NSFlogoTrans.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5466607" y="252414"/>
            <a:ext cx="1609725" cy="1612408"/>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https://media.glassdoor.com/sqll/442521/mitsubishi-electric-research-laboratories-squarelogo-1410280091074.pn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7634415" y="43376"/>
            <a:ext cx="1905000" cy="1905000"/>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descr="https://www.fineprintnyc.com/images/blog/samsung-logo/samsung-logo-history-7.jpg"/>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a:stretch/>
        </p:blipFill>
        <p:spPr bwMode="auto">
          <a:xfrm>
            <a:off x="9715500" y="504463"/>
            <a:ext cx="2357438" cy="904875"/>
          </a:xfrm>
          <a:prstGeom prst="rect">
            <a:avLst/>
          </a:prstGeom>
          <a:noFill/>
          <a:extLst>
            <a:ext uri="{909E8E84-426E-40DD-AFC4-6F175D3DCCD1}">
              <a14:hiddenFill xmlns:a14="http://schemas.microsoft.com/office/drawing/2010/main">
                <a:solidFill>
                  <a:srgbClr val="FFFFFF"/>
                </a:solidFill>
              </a14:hiddenFill>
            </a:ext>
          </a:extLst>
        </p:spPr>
      </p:pic>
      <p:pic>
        <p:nvPicPr>
          <p:cNvPr id="5128" name="Picture 8" descr="http://www.da.inf.ethz.ch/news/ms_logo_cam.gif"/>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5344600" y="2101208"/>
            <a:ext cx="2457450" cy="1104900"/>
          </a:xfrm>
          <a:prstGeom prst="rect">
            <a:avLst/>
          </a:prstGeom>
          <a:noFill/>
          <a:extLst>
            <a:ext uri="{909E8E84-426E-40DD-AFC4-6F175D3DCCD1}">
              <a14:hiddenFill xmlns:a14="http://schemas.microsoft.com/office/drawing/2010/main">
                <a:solidFill>
                  <a:srgbClr val="FFFFFF"/>
                </a:solidFill>
              </a14:hiddenFill>
            </a:ext>
          </a:extLst>
        </p:spPr>
      </p:pic>
      <p:pic>
        <p:nvPicPr>
          <p:cNvPr id="5130" name="Picture 10" descr="https://cacm.acm.org/system/assets/0002/0579/072315_IARPA_logo.large.jpg?1476779503&amp;1437668305"/>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8049344" y="2070855"/>
            <a:ext cx="1303486" cy="1303486"/>
          </a:xfrm>
          <a:prstGeom prst="rect">
            <a:avLst/>
          </a:prstGeom>
          <a:noFill/>
          <a:extLst>
            <a:ext uri="{909E8E84-426E-40DD-AFC4-6F175D3DCCD1}">
              <a14:hiddenFill xmlns:a14="http://schemas.microsoft.com/office/drawing/2010/main">
                <a:solidFill>
                  <a:srgbClr val="FFFFFF"/>
                </a:solidFill>
              </a14:hiddenFill>
            </a:ext>
          </a:extLst>
        </p:spPr>
      </p:pic>
      <p:pic>
        <p:nvPicPr>
          <p:cNvPr id="5132" name="Picture 12" descr="http://ticker.tv/news/wp-content/uploads/2016/08/AMAT-Logo.jpg"/>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9505950" y="2104753"/>
            <a:ext cx="2608310" cy="1043324"/>
          </a:xfrm>
          <a:prstGeom prst="rect">
            <a:avLst/>
          </a:prstGeom>
          <a:noFill/>
          <a:extLst>
            <a:ext uri="{909E8E84-426E-40DD-AFC4-6F175D3DCCD1}">
              <a14:hiddenFill xmlns:a14="http://schemas.microsoft.com/office/drawing/2010/main">
                <a:solidFill>
                  <a:srgbClr val="FFFFFF"/>
                </a:solidFill>
              </a14:hiddenFill>
            </a:ext>
          </a:extLst>
        </p:spPr>
      </p:pic>
      <p:pic>
        <p:nvPicPr>
          <p:cNvPr id="5134" name="Picture 14" descr="http://www.mssint.com/sites/default/files/Oracle_logo.png"/>
          <p:cNvPicPr>
            <a:picLocks noChangeAspect="1" noChangeArrowheads="1"/>
          </p:cNvPicPr>
          <p:nvPr/>
        </p:nvPicPr>
        <p:blipFill rotWithShape="1">
          <a:blip r:embed="rId8" cstate="email">
            <a:extLst>
              <a:ext uri="{28A0092B-C50C-407E-A947-70E740481C1C}">
                <a14:useLocalDpi xmlns:a14="http://schemas.microsoft.com/office/drawing/2010/main"/>
              </a:ext>
            </a:extLst>
          </a:blip>
          <a:srcRect/>
          <a:stretch/>
        </p:blipFill>
        <p:spPr bwMode="auto">
          <a:xfrm>
            <a:off x="5466607" y="3977942"/>
            <a:ext cx="2213437" cy="390534"/>
          </a:xfrm>
          <a:prstGeom prst="rect">
            <a:avLst/>
          </a:prstGeom>
          <a:noFill/>
          <a:extLst>
            <a:ext uri="{909E8E84-426E-40DD-AFC4-6F175D3DCCD1}">
              <a14:hiddenFill xmlns:a14="http://schemas.microsoft.com/office/drawing/2010/main">
                <a:solidFill>
                  <a:srgbClr val="FFFFFF"/>
                </a:solidFill>
              </a14:hiddenFill>
            </a:ext>
          </a:extLst>
        </p:spPr>
      </p:pic>
      <p:pic>
        <p:nvPicPr>
          <p:cNvPr id="5136" name="Picture 16" descr="https://pbs.twimg.com/profile_images/3443048571/ef5062acfce64a7aef1d75b4934fbee6_400x400.png"/>
          <p:cNvPicPr>
            <a:picLocks noChangeAspect="1" noChangeArrowheads="1"/>
          </p:cNvPicPr>
          <p:nvPr/>
        </p:nvPicPr>
        <p:blipFill>
          <a:blip r:embed="rId9" cstate="email">
            <a:extLst>
              <a:ext uri="{28A0092B-C50C-407E-A947-70E740481C1C}">
                <a14:useLocalDpi xmlns:a14="http://schemas.microsoft.com/office/drawing/2010/main"/>
              </a:ext>
            </a:extLst>
          </a:blip>
          <a:srcRect/>
          <a:stretch>
            <a:fillRect/>
          </a:stretch>
        </p:blipFill>
        <p:spPr bwMode="auto">
          <a:xfrm>
            <a:off x="10231872" y="3441531"/>
            <a:ext cx="1324694" cy="1324694"/>
          </a:xfrm>
          <a:prstGeom prst="rect">
            <a:avLst/>
          </a:prstGeom>
          <a:noFill/>
          <a:extLst>
            <a:ext uri="{909E8E84-426E-40DD-AFC4-6F175D3DCCD1}">
              <a14:hiddenFill xmlns:a14="http://schemas.microsoft.com/office/drawing/2010/main">
                <a:solidFill>
                  <a:srgbClr val="FFFFFF"/>
                </a:solidFill>
              </a14:hiddenFill>
            </a:ext>
          </a:extLst>
        </p:spPr>
      </p:pic>
      <p:pic>
        <p:nvPicPr>
          <p:cNvPr id="5138" name="Picture 18" descr="https://www.novatechweb.com/wp-content/uploads/2012/05/AspenTech-Green-Yellow-EPS-Logo-1000x315.jpg"/>
          <p:cNvPicPr>
            <a:picLocks noChangeAspect="1" noChangeArrowheads="1"/>
          </p:cNvPicPr>
          <p:nvPr/>
        </p:nvPicPr>
        <p:blipFill>
          <a:blip r:embed="rId10" cstate="email">
            <a:extLst>
              <a:ext uri="{28A0092B-C50C-407E-A947-70E740481C1C}">
                <a14:useLocalDpi xmlns:a14="http://schemas.microsoft.com/office/drawing/2010/main"/>
              </a:ext>
            </a:extLst>
          </a:blip>
          <a:srcRect/>
          <a:stretch>
            <a:fillRect/>
          </a:stretch>
        </p:blipFill>
        <p:spPr bwMode="auto">
          <a:xfrm>
            <a:off x="8007759" y="3843492"/>
            <a:ext cx="1724025" cy="543068"/>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p:nvPr/>
        </p:nvSpPr>
        <p:spPr>
          <a:xfrm>
            <a:off x="5045941" y="6488668"/>
            <a:ext cx="7146059" cy="369332"/>
          </a:xfrm>
          <a:prstGeom prst="rect">
            <a:avLst/>
          </a:prstGeom>
          <a:noFill/>
        </p:spPr>
        <p:txBody>
          <a:bodyPr wrap="none" rtlCol="0">
            <a:spAutoFit/>
          </a:bodyPr>
          <a:lstStyle/>
          <a:p>
            <a:r>
              <a:rPr lang="en-US" dirty="0"/>
              <a:t>Any errors or controversial statements are due solely to Mueen and Keogh</a:t>
            </a:r>
          </a:p>
        </p:txBody>
      </p:sp>
      <p:pic>
        <p:nvPicPr>
          <p:cNvPr id="5140" name="Picture 20" descr="Image result for l Bill &amp; Melinda Gates logo"/>
          <p:cNvPicPr>
            <a:picLocks noChangeAspect="1" noChangeArrowheads="1"/>
          </p:cNvPicPr>
          <p:nvPr/>
        </p:nvPicPr>
        <p:blipFill>
          <a:blip r:embed="rId11" cstate="email">
            <a:extLst>
              <a:ext uri="{28A0092B-C50C-407E-A947-70E740481C1C}">
                <a14:useLocalDpi xmlns:a14="http://schemas.microsoft.com/office/drawing/2010/main"/>
              </a:ext>
            </a:extLst>
          </a:blip>
          <a:srcRect/>
          <a:stretch>
            <a:fillRect/>
          </a:stretch>
        </p:blipFill>
        <p:spPr bwMode="auto">
          <a:xfrm>
            <a:off x="5530289" y="5060427"/>
            <a:ext cx="2454614" cy="51169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1003579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2561" y="0"/>
            <a:ext cx="6802411" cy="769144"/>
          </a:xfrm>
        </p:spPr>
        <p:txBody>
          <a:bodyPr>
            <a:normAutofit/>
          </a:bodyPr>
          <a:lstStyle/>
          <a:p>
            <a:r>
              <a:rPr lang="en-US" sz="3600" b="1" dirty="0"/>
              <a:t>Disclaimer:</a:t>
            </a:r>
          </a:p>
        </p:txBody>
      </p:sp>
      <p:sp>
        <p:nvSpPr>
          <p:cNvPr id="14" name="Rectangle 13"/>
          <p:cNvSpPr/>
          <p:nvPr/>
        </p:nvSpPr>
        <p:spPr>
          <a:xfrm>
            <a:off x="381032" y="1170902"/>
            <a:ext cx="11715718" cy="4909036"/>
          </a:xfrm>
          <a:prstGeom prst="rect">
            <a:avLst/>
          </a:prstGeom>
        </p:spPr>
        <p:txBody>
          <a:bodyPr wrap="square">
            <a:spAutoFit/>
          </a:bodyPr>
          <a:lstStyle/>
          <a:p>
            <a:pPr>
              <a:lnSpc>
                <a:spcPct val="150000"/>
              </a:lnSpc>
            </a:pPr>
            <a:r>
              <a:rPr lang="en-US" sz="2600" dirty="0"/>
              <a:t>Time series is an inherently </a:t>
            </a:r>
            <a:r>
              <a:rPr lang="en-US" sz="2600" i="1" dirty="0"/>
              <a:t>visual</a:t>
            </a:r>
            <a:r>
              <a:rPr lang="en-US" sz="2600" dirty="0"/>
              <a:t> domain, and we exploit that fact in this tutorial.</a:t>
            </a:r>
          </a:p>
          <a:p>
            <a:pPr>
              <a:lnSpc>
                <a:spcPct val="150000"/>
              </a:lnSpc>
            </a:pPr>
            <a:r>
              <a:rPr lang="en-US" sz="2600" dirty="0"/>
              <a:t>We therefore keep formal notations and proofs to an absolute minimum.</a:t>
            </a:r>
          </a:p>
          <a:p>
            <a:pPr>
              <a:lnSpc>
                <a:spcPct val="150000"/>
              </a:lnSpc>
            </a:pPr>
            <a:r>
              <a:rPr lang="en-US" sz="2600" dirty="0"/>
              <a:t>If you want them, you can read the relevant papers [a]</a:t>
            </a:r>
          </a:p>
          <a:p>
            <a:pPr>
              <a:lnSpc>
                <a:spcPct val="150000"/>
              </a:lnSpc>
            </a:pPr>
            <a:endParaRPr lang="en-US" sz="2600" dirty="0"/>
          </a:p>
          <a:p>
            <a:pPr>
              <a:lnSpc>
                <a:spcPct val="150000"/>
              </a:lnSpc>
            </a:pPr>
            <a:r>
              <a:rPr lang="en-US" sz="2600" dirty="0"/>
              <a:t>---</a:t>
            </a:r>
          </a:p>
          <a:p>
            <a:pPr>
              <a:lnSpc>
                <a:spcPct val="150000"/>
              </a:lnSpc>
            </a:pPr>
            <a:endParaRPr lang="en-US" sz="2600" dirty="0"/>
          </a:p>
          <a:p>
            <a:pPr>
              <a:lnSpc>
                <a:spcPct val="150000"/>
              </a:lnSpc>
            </a:pPr>
            <a:r>
              <a:rPr lang="en-US" sz="2600" dirty="0"/>
              <a:t>All the datasets used in tutorial are freely available, all experiments are reproducible.  </a:t>
            </a:r>
          </a:p>
          <a:p>
            <a:pPr>
              <a:lnSpc>
                <a:spcPct val="200000"/>
              </a:lnSpc>
            </a:pPr>
            <a:r>
              <a:rPr lang="en-US" sz="2000" dirty="0">
                <a:solidFill>
                  <a:schemeClr val="bg1">
                    <a:lumMod val="50000"/>
                  </a:schemeClr>
                </a:solidFill>
              </a:rPr>
              <a:t>[a] www.cs.ucr.edu/~eamonn/MatrixProfile.html</a:t>
            </a:r>
          </a:p>
        </p:txBody>
      </p:sp>
    </p:spTree>
    <p:extLst>
      <p:ext uri="{BB962C8B-B14F-4D97-AF65-F5344CB8AC3E}">
        <p14:creationId xmlns:p14="http://schemas.microsoft.com/office/powerpoint/2010/main" val="15621045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lumMod val="85000"/>
          </a:schemeClr>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7220F62-403B-49BA-97F5-142F442B7543}"/>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7305938" y="879245"/>
            <a:ext cx="5057512" cy="3832910"/>
          </a:xfrm>
          <a:prstGeom prst="rect">
            <a:avLst/>
          </a:prstGeom>
          <a:scene3d>
            <a:camera prst="perspectiveContrastingLeftFacing"/>
            <a:lightRig rig="threePt" dir="t"/>
          </a:scene3d>
        </p:spPr>
      </p:pic>
      <p:pic>
        <p:nvPicPr>
          <p:cNvPr id="5" name="Picture 4">
            <a:extLst>
              <a:ext uri="{FF2B5EF4-FFF2-40B4-BE49-F238E27FC236}">
                <a16:creationId xmlns:a16="http://schemas.microsoft.com/office/drawing/2014/main" id="{A609C05B-D84A-4702-8D57-74F6DCC34883}"/>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749919" y="361720"/>
            <a:ext cx="5112037" cy="3832910"/>
          </a:xfrm>
          <a:prstGeom prst="rect">
            <a:avLst/>
          </a:prstGeom>
          <a:scene3d>
            <a:camera prst="perspectiveContrastingLeftFacing"/>
            <a:lightRig rig="threePt" dir="t"/>
          </a:scene3d>
        </p:spPr>
      </p:pic>
      <p:sp>
        <p:nvSpPr>
          <p:cNvPr id="6" name="TextBox 5">
            <a:extLst>
              <a:ext uri="{FF2B5EF4-FFF2-40B4-BE49-F238E27FC236}">
                <a16:creationId xmlns:a16="http://schemas.microsoft.com/office/drawing/2014/main" id="{69DBB06D-E942-4C6C-81BB-C90AD81FC229}"/>
              </a:ext>
            </a:extLst>
          </p:cNvPr>
          <p:cNvSpPr txBox="1"/>
          <p:nvPr/>
        </p:nvSpPr>
        <p:spPr>
          <a:xfrm>
            <a:off x="114299" y="221850"/>
            <a:ext cx="5419726" cy="1938992"/>
          </a:xfrm>
          <a:prstGeom prst="rect">
            <a:avLst/>
          </a:prstGeom>
          <a:noFill/>
        </p:spPr>
        <p:txBody>
          <a:bodyPr wrap="square" rtlCol="0">
            <a:spAutoFit/>
          </a:bodyPr>
          <a:lstStyle/>
          <a:p>
            <a:r>
              <a:rPr lang="en-US" sz="4000" dirty="0"/>
              <a:t>If you enjoy this tutorial, please check out our other tutorials..</a:t>
            </a:r>
          </a:p>
        </p:txBody>
      </p:sp>
      <p:sp>
        <p:nvSpPr>
          <p:cNvPr id="7" name="Rectangle 6">
            <a:extLst>
              <a:ext uri="{FF2B5EF4-FFF2-40B4-BE49-F238E27FC236}">
                <a16:creationId xmlns:a16="http://schemas.microsoft.com/office/drawing/2014/main" id="{DE6658C5-240F-4AA1-94A0-B1E76A8F30B6}"/>
              </a:ext>
            </a:extLst>
          </p:cNvPr>
          <p:cNvSpPr/>
          <p:nvPr/>
        </p:nvSpPr>
        <p:spPr>
          <a:xfrm>
            <a:off x="8115300" y="6617544"/>
            <a:ext cx="2817118" cy="307777"/>
          </a:xfrm>
          <a:prstGeom prst="rect">
            <a:avLst/>
          </a:prstGeom>
        </p:spPr>
        <p:txBody>
          <a:bodyPr wrap="none">
            <a:spAutoFit/>
          </a:bodyPr>
          <a:lstStyle/>
          <a:p>
            <a:r>
              <a:rPr lang="en-US" sz="1400" dirty="0">
                <a:solidFill>
                  <a:schemeClr val="bg1">
                    <a:lumMod val="50000"/>
                  </a:schemeClr>
                </a:solidFill>
              </a:rPr>
              <a:t>www.cs.unm.edu/~mueen/DTW.pdf</a:t>
            </a:r>
          </a:p>
        </p:txBody>
      </p:sp>
      <p:pic>
        <p:nvPicPr>
          <p:cNvPr id="8" name="Picture 7">
            <a:extLst>
              <a:ext uri="{FF2B5EF4-FFF2-40B4-BE49-F238E27FC236}">
                <a16:creationId xmlns:a16="http://schemas.microsoft.com/office/drawing/2014/main" id="{5CB556CD-1BA7-43A2-BD96-157619FEB007}"/>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1662446" y="3193077"/>
            <a:ext cx="4192818" cy="3012042"/>
          </a:xfrm>
          <a:prstGeom prst="rect">
            <a:avLst/>
          </a:prstGeom>
          <a:scene3d>
            <a:camera prst="perspectiveContrastingLeftFacing"/>
            <a:lightRig rig="threePt" dir="t"/>
          </a:scene3d>
        </p:spPr>
      </p:pic>
      <p:sp>
        <p:nvSpPr>
          <p:cNvPr id="11" name="Rectangle 10">
            <a:extLst>
              <a:ext uri="{FF2B5EF4-FFF2-40B4-BE49-F238E27FC236}">
                <a16:creationId xmlns:a16="http://schemas.microsoft.com/office/drawing/2014/main" id="{3CA61B4B-9567-42CC-805B-84D901C0C29D}"/>
              </a:ext>
            </a:extLst>
          </p:cNvPr>
          <p:cNvSpPr/>
          <p:nvPr/>
        </p:nvSpPr>
        <p:spPr>
          <a:xfrm>
            <a:off x="0" y="6617544"/>
            <a:ext cx="8173811" cy="307777"/>
          </a:xfrm>
          <a:prstGeom prst="rect">
            <a:avLst/>
          </a:prstGeom>
        </p:spPr>
        <p:txBody>
          <a:bodyPr wrap="square">
            <a:spAutoFit/>
          </a:bodyPr>
          <a:lstStyle/>
          <a:p>
            <a:r>
              <a:rPr lang="en-US" sz="1400" dirty="0">
                <a:solidFill>
                  <a:schemeClr val="bg1">
                    <a:lumMod val="50000"/>
                  </a:schemeClr>
                </a:solidFill>
              </a:rPr>
              <a:t>www.cs.ucr.edu/~eamonn/public/SDM_How_to_do_Research_Keogh.pdf</a:t>
            </a:r>
          </a:p>
        </p:txBody>
      </p:sp>
      <p:pic>
        <p:nvPicPr>
          <p:cNvPr id="2" name="Picture 1">
            <a:extLst>
              <a:ext uri="{FF2B5EF4-FFF2-40B4-BE49-F238E27FC236}">
                <a16:creationId xmlns:a16="http://schemas.microsoft.com/office/drawing/2014/main" id="{F720B240-1DDE-4A23-9175-90978987EE83}"/>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636507" y="2675552"/>
            <a:ext cx="4240555" cy="3147078"/>
          </a:xfrm>
          <a:prstGeom prst="rect">
            <a:avLst/>
          </a:prstGeom>
          <a:scene3d>
            <a:camera prst="perspectiveContrastingLeftFacing"/>
            <a:lightRig rig="threePt" dir="t"/>
          </a:scene3d>
        </p:spPr>
      </p:pic>
    </p:spTree>
    <p:extLst>
      <p:ext uri="{BB962C8B-B14F-4D97-AF65-F5344CB8AC3E}">
        <p14:creationId xmlns:p14="http://schemas.microsoft.com/office/powerpoint/2010/main" val="35057857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390900" y="414475"/>
            <a:ext cx="6629400" cy="711200"/>
          </a:xfrm>
        </p:spPr>
        <p:txBody>
          <a:bodyPr>
            <a:noAutofit/>
          </a:bodyPr>
          <a:lstStyle/>
          <a:p>
            <a:r>
              <a:rPr lang="en-US" sz="7200" dirty="0">
                <a:solidFill>
                  <a:srgbClr val="C00000"/>
                </a:solidFill>
                <a:latin typeface="+mn-lt"/>
                <a:ea typeface="+mn-ea"/>
                <a:cs typeface="+mn-cs"/>
              </a:rPr>
              <a:t>Outline</a:t>
            </a:r>
          </a:p>
        </p:txBody>
      </p:sp>
      <p:sp>
        <p:nvSpPr>
          <p:cNvPr id="3" name="Content Placeholder 2"/>
          <p:cNvSpPr>
            <a:spLocks noGrp="1"/>
          </p:cNvSpPr>
          <p:nvPr>
            <p:ph idx="1"/>
          </p:nvPr>
        </p:nvSpPr>
        <p:spPr>
          <a:xfrm>
            <a:off x="200025" y="1732950"/>
            <a:ext cx="4992177" cy="5067300"/>
          </a:xfrm>
        </p:spPr>
        <p:txBody>
          <a:bodyPr wrap="square">
            <a:noAutofit/>
          </a:bodyPr>
          <a:lstStyle/>
          <a:p>
            <a:r>
              <a:rPr lang="en-US" sz="2000" dirty="0"/>
              <a:t>Our Fundamental Assumption</a:t>
            </a:r>
          </a:p>
          <a:p>
            <a:r>
              <a:rPr lang="en-US" sz="2000" dirty="0"/>
              <a:t>What is the (MP) Matrix Profile?</a:t>
            </a:r>
          </a:p>
          <a:p>
            <a:r>
              <a:rPr lang="en-US" sz="2000" dirty="0"/>
              <a:t>Properties of the MP</a:t>
            </a:r>
          </a:p>
          <a:p>
            <a:r>
              <a:rPr lang="en-US" sz="2000" dirty="0"/>
              <a:t>Developing a Visual Intuition for MP</a:t>
            </a:r>
          </a:p>
          <a:p>
            <a:r>
              <a:rPr lang="en-US" sz="2000" dirty="0"/>
              <a:t>Basic Algorithms</a:t>
            </a:r>
          </a:p>
          <a:p>
            <a:pPr lvl="1"/>
            <a:r>
              <a:rPr lang="en-US" sz="1400" dirty="0"/>
              <a:t>MP Motif Discovery</a:t>
            </a:r>
          </a:p>
          <a:p>
            <a:pPr lvl="1"/>
            <a:r>
              <a:rPr lang="en-US" sz="1400" dirty="0"/>
              <a:t>MP Time Series Chains</a:t>
            </a:r>
          </a:p>
          <a:p>
            <a:pPr lvl="1"/>
            <a:r>
              <a:rPr lang="en-US" sz="1400" dirty="0"/>
              <a:t>MP Anomaly Discovery</a:t>
            </a:r>
          </a:p>
          <a:p>
            <a:pPr lvl="1"/>
            <a:r>
              <a:rPr lang="en-US" sz="1400" dirty="0"/>
              <a:t>MP Joins (self and AB)</a:t>
            </a:r>
          </a:p>
          <a:p>
            <a:pPr lvl="1"/>
            <a:r>
              <a:rPr lang="en-US" sz="1400" dirty="0"/>
              <a:t>MP Semantic Segmentation</a:t>
            </a:r>
          </a:p>
          <a:p>
            <a:r>
              <a:rPr lang="en-US" sz="2000" dirty="0"/>
              <a:t>From Domain Agnostic to Domain Aware: The Annotation Vector </a:t>
            </a:r>
            <a:r>
              <a:rPr lang="en-US" sz="1400" dirty="0"/>
              <a:t>(A simple way to use domain knowledge to adjust your results)</a:t>
            </a:r>
          </a:p>
          <a:p>
            <a:r>
              <a:rPr lang="en-US" sz="2000" dirty="0"/>
              <a:t>The “</a:t>
            </a:r>
            <a:r>
              <a:rPr lang="en-US" sz="2000" i="1" dirty="0"/>
              <a:t>Matrix Profile and ten lines of code is all you need</a:t>
            </a:r>
            <a:r>
              <a:rPr lang="en-US" sz="2000" dirty="0"/>
              <a:t>” philosophy.</a:t>
            </a:r>
          </a:p>
          <a:p>
            <a:r>
              <a:rPr lang="en-US" sz="2000" dirty="0"/>
              <a:t>Break</a:t>
            </a:r>
          </a:p>
          <a:p>
            <a:endParaRPr lang="en-US" sz="1400" dirty="0"/>
          </a:p>
          <a:p>
            <a:pPr marL="0" indent="0">
              <a:buNone/>
            </a:pPr>
            <a:endParaRPr lang="en-US" sz="2000" dirty="0"/>
          </a:p>
          <a:p>
            <a:endParaRPr lang="en-US" sz="2600" dirty="0"/>
          </a:p>
          <a:p>
            <a:pPr marL="0" indent="0">
              <a:buNone/>
            </a:pPr>
            <a:endParaRPr lang="en-US" sz="2200" i="1" dirty="0"/>
          </a:p>
          <a:p>
            <a:pPr marL="457200" lvl="1" indent="0">
              <a:buNone/>
            </a:pPr>
            <a:endParaRPr lang="en-US" sz="2200" i="1" dirty="0"/>
          </a:p>
          <a:p>
            <a:pPr lvl="1"/>
            <a:endParaRPr lang="en-US" sz="2200" i="1" dirty="0"/>
          </a:p>
          <a:p>
            <a:pPr lvl="1"/>
            <a:endParaRPr lang="en-US" sz="2200" dirty="0"/>
          </a:p>
        </p:txBody>
      </p:sp>
      <p:pic>
        <p:nvPicPr>
          <p:cNvPr id="4" name="Picture 3"/>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992380" y="209828"/>
            <a:ext cx="1576301" cy="1523121"/>
          </a:xfrm>
          <a:prstGeom prst="rect">
            <a:avLst/>
          </a:prstGeom>
        </p:spPr>
      </p:pic>
      <p:pic>
        <p:nvPicPr>
          <p:cNvPr id="5" name="Picture 4"/>
          <p:cNvPicPr>
            <a:picLocks noChangeAspect="1"/>
          </p:cNvPicPr>
          <p:nvPr/>
        </p:nvPicPr>
        <p:blipFill rotWithShape="1">
          <a:blip r:embed="rId4" cstate="email">
            <a:extLst>
              <a:ext uri="{28A0092B-C50C-407E-A947-70E740481C1C}">
                <a14:useLocalDpi xmlns:a14="http://schemas.microsoft.com/office/drawing/2010/main"/>
              </a:ext>
            </a:extLst>
          </a:blip>
          <a:srcRect r="-5456"/>
          <a:stretch/>
        </p:blipFill>
        <p:spPr>
          <a:xfrm>
            <a:off x="542925" y="209829"/>
            <a:ext cx="1293688" cy="1383742"/>
          </a:xfrm>
          <a:prstGeom prst="rect">
            <a:avLst/>
          </a:prstGeom>
        </p:spPr>
      </p:pic>
      <p:sp>
        <p:nvSpPr>
          <p:cNvPr id="7" name="TextBox 6"/>
          <p:cNvSpPr txBox="1"/>
          <p:nvPr/>
        </p:nvSpPr>
        <p:spPr>
          <a:xfrm>
            <a:off x="1836613" y="1224239"/>
            <a:ext cx="819455" cy="461665"/>
          </a:xfrm>
          <a:prstGeom prst="rect">
            <a:avLst/>
          </a:prstGeom>
          <a:noFill/>
        </p:spPr>
        <p:txBody>
          <a:bodyPr wrap="none" rtlCol="0">
            <a:spAutoFit/>
          </a:bodyPr>
          <a:lstStyle/>
          <a:p>
            <a:r>
              <a:rPr lang="en-US" sz="2400" dirty="0">
                <a:solidFill>
                  <a:srgbClr val="C00000"/>
                </a:solidFill>
              </a:rPr>
              <a:t>Act 1</a:t>
            </a:r>
          </a:p>
        </p:txBody>
      </p:sp>
      <p:sp>
        <p:nvSpPr>
          <p:cNvPr id="8" name="TextBox 7"/>
          <p:cNvSpPr txBox="1"/>
          <p:nvPr/>
        </p:nvSpPr>
        <p:spPr>
          <a:xfrm>
            <a:off x="8656513" y="1224239"/>
            <a:ext cx="819455" cy="461665"/>
          </a:xfrm>
          <a:prstGeom prst="rect">
            <a:avLst/>
          </a:prstGeom>
          <a:noFill/>
        </p:spPr>
        <p:txBody>
          <a:bodyPr wrap="none" rtlCol="0">
            <a:spAutoFit/>
          </a:bodyPr>
          <a:lstStyle/>
          <a:p>
            <a:r>
              <a:rPr lang="en-US" sz="2400" dirty="0">
                <a:solidFill>
                  <a:srgbClr val="C00000"/>
                </a:solidFill>
              </a:rPr>
              <a:t>Act 2</a:t>
            </a:r>
          </a:p>
        </p:txBody>
      </p:sp>
      <p:sp>
        <p:nvSpPr>
          <p:cNvPr id="9" name="Content Placeholder 2">
            <a:extLst>
              <a:ext uri="{FF2B5EF4-FFF2-40B4-BE49-F238E27FC236}">
                <a16:creationId xmlns:a16="http://schemas.microsoft.com/office/drawing/2014/main" id="{BBDDAB75-CE55-48DE-83FE-CC1E543CE6DC}"/>
              </a:ext>
            </a:extLst>
          </p:cNvPr>
          <p:cNvSpPr txBox="1">
            <a:spLocks/>
          </p:cNvSpPr>
          <p:nvPr/>
        </p:nvSpPr>
        <p:spPr>
          <a:xfrm>
            <a:off x="6543675" y="1790700"/>
            <a:ext cx="5495925" cy="5067300"/>
          </a:xfrm>
          <a:prstGeom prst="rect">
            <a:avLst/>
          </a:prstGeom>
        </p:spPr>
        <p:txBody>
          <a:bodyPr vert="horz" wrap="square"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dirty="0"/>
              <a:t>Background on time series mining</a:t>
            </a:r>
          </a:p>
          <a:p>
            <a:pPr lvl="1"/>
            <a:r>
              <a:rPr lang="en-US" sz="1600" dirty="0"/>
              <a:t>Similarity Measures</a:t>
            </a:r>
          </a:p>
          <a:p>
            <a:pPr lvl="1"/>
            <a:r>
              <a:rPr lang="en-US" sz="1600" dirty="0"/>
              <a:t>Normalization</a:t>
            </a:r>
          </a:p>
          <a:p>
            <a:r>
              <a:rPr lang="en-US" sz="2000" dirty="0"/>
              <a:t>Distance Profile</a:t>
            </a:r>
          </a:p>
          <a:p>
            <a:pPr lvl="1"/>
            <a:r>
              <a:rPr lang="en-US" sz="1600" dirty="0"/>
              <a:t>Definition and Trivial Approach</a:t>
            </a:r>
          </a:p>
          <a:p>
            <a:pPr lvl="1"/>
            <a:r>
              <a:rPr lang="en-US" sz="1600" dirty="0"/>
              <a:t>Just-in-time Normalization</a:t>
            </a:r>
          </a:p>
          <a:p>
            <a:pPr lvl="1"/>
            <a:r>
              <a:rPr lang="en-US" sz="1600" dirty="0"/>
              <a:t>The MASS Algorithm</a:t>
            </a:r>
          </a:p>
          <a:p>
            <a:pPr lvl="1"/>
            <a:r>
              <a:rPr lang="en-US" sz="1600" dirty="0"/>
              <a:t>Weighted Distance Profile</a:t>
            </a:r>
          </a:p>
          <a:p>
            <a:pPr lvl="1"/>
            <a:r>
              <a:rPr lang="en-US" sz="1600" dirty="0"/>
              <a:t>Distance Profile with Gaps</a:t>
            </a:r>
          </a:p>
          <a:p>
            <a:r>
              <a:rPr lang="en-US" sz="2000" dirty="0"/>
              <a:t>Matrix Profile</a:t>
            </a:r>
          </a:p>
          <a:p>
            <a:pPr lvl="1"/>
            <a:r>
              <a:rPr lang="en-US" sz="1600" dirty="0"/>
              <a:t>STAMP</a:t>
            </a:r>
          </a:p>
          <a:p>
            <a:pPr lvl="1"/>
            <a:r>
              <a:rPr lang="en-US" sz="1600" dirty="0"/>
              <a:t>STOMP</a:t>
            </a:r>
          </a:p>
          <a:p>
            <a:pPr lvl="1"/>
            <a:r>
              <a:rPr lang="en-US" sz="1600" dirty="0"/>
              <a:t>GPU-STOMP</a:t>
            </a:r>
            <a:endParaRPr lang="en-US" sz="2000" dirty="0"/>
          </a:p>
          <a:p>
            <a:r>
              <a:rPr lang="en-US" sz="2000" dirty="0"/>
              <a:t>Open problems to solve</a:t>
            </a:r>
            <a:endParaRPr lang="en-US" sz="1800" i="1" dirty="0"/>
          </a:p>
          <a:p>
            <a:pPr lvl="1"/>
            <a:endParaRPr lang="en-US" sz="2200" dirty="0"/>
          </a:p>
        </p:txBody>
      </p:sp>
    </p:spTree>
    <p:extLst>
      <p:ext uri="{BB962C8B-B14F-4D97-AF65-F5344CB8AC3E}">
        <p14:creationId xmlns:p14="http://schemas.microsoft.com/office/powerpoint/2010/main" val="257892641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7B7715-DD8C-4601-B950-2F97DAF03F2B}"/>
              </a:ext>
            </a:extLst>
          </p:cNvPr>
          <p:cNvSpPr>
            <a:spLocks noGrp="1"/>
          </p:cNvSpPr>
          <p:nvPr>
            <p:ph type="title"/>
          </p:nvPr>
        </p:nvSpPr>
        <p:spPr>
          <a:xfrm>
            <a:off x="102810" y="11381"/>
            <a:ext cx="11499902" cy="857250"/>
          </a:xfrm>
        </p:spPr>
        <p:txBody>
          <a:bodyPr>
            <a:normAutofit/>
          </a:bodyPr>
          <a:lstStyle/>
          <a:p>
            <a:r>
              <a:rPr lang="en-US" sz="3600" dirty="0"/>
              <a:t>Fundamental Assumption: </a:t>
            </a:r>
            <a:r>
              <a:rPr lang="en-US" sz="3600" i="1" dirty="0"/>
              <a:t>Conservation is Key</a:t>
            </a:r>
          </a:p>
        </p:txBody>
      </p:sp>
      <p:sp>
        <p:nvSpPr>
          <p:cNvPr id="86" name="Line 6">
            <a:extLst>
              <a:ext uri="{FF2B5EF4-FFF2-40B4-BE49-F238E27FC236}">
                <a16:creationId xmlns:a16="http://schemas.microsoft.com/office/drawing/2014/main" id="{6AA2E65D-E85C-4EFA-BC14-7C904C3A0CD2}"/>
              </a:ext>
            </a:extLst>
          </p:cNvPr>
          <p:cNvSpPr>
            <a:spLocks noChangeShapeType="1"/>
          </p:cNvSpPr>
          <p:nvPr/>
        </p:nvSpPr>
        <p:spPr bwMode="auto">
          <a:xfrm>
            <a:off x="-2079625" y="1814513"/>
            <a:ext cx="117268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 name="Line 8">
            <a:extLst>
              <a:ext uri="{FF2B5EF4-FFF2-40B4-BE49-F238E27FC236}">
                <a16:creationId xmlns:a16="http://schemas.microsoft.com/office/drawing/2014/main" id="{088D6509-A90D-473B-9844-85C54CF8CB72}"/>
              </a:ext>
            </a:extLst>
          </p:cNvPr>
          <p:cNvSpPr>
            <a:spLocks noChangeShapeType="1"/>
          </p:cNvSpPr>
          <p:nvPr/>
        </p:nvSpPr>
        <p:spPr bwMode="auto">
          <a:xfrm flipV="1">
            <a:off x="727075" y="169703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 name="Line 9">
            <a:extLst>
              <a:ext uri="{FF2B5EF4-FFF2-40B4-BE49-F238E27FC236}">
                <a16:creationId xmlns:a16="http://schemas.microsoft.com/office/drawing/2014/main" id="{26638797-6B47-410D-902E-4F5ABE8A5133}"/>
              </a:ext>
            </a:extLst>
          </p:cNvPr>
          <p:cNvSpPr>
            <a:spLocks noChangeShapeType="1"/>
          </p:cNvSpPr>
          <p:nvPr/>
        </p:nvSpPr>
        <p:spPr bwMode="auto">
          <a:xfrm flipV="1">
            <a:off x="2130425" y="169703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 name="Line 10">
            <a:extLst>
              <a:ext uri="{FF2B5EF4-FFF2-40B4-BE49-F238E27FC236}">
                <a16:creationId xmlns:a16="http://schemas.microsoft.com/office/drawing/2014/main" id="{AE7221EC-0652-4D84-BC3B-347934CC6784}"/>
              </a:ext>
            </a:extLst>
          </p:cNvPr>
          <p:cNvSpPr>
            <a:spLocks noChangeShapeType="1"/>
          </p:cNvSpPr>
          <p:nvPr/>
        </p:nvSpPr>
        <p:spPr bwMode="auto">
          <a:xfrm flipV="1">
            <a:off x="3533775" y="169703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 name="Line 11">
            <a:extLst>
              <a:ext uri="{FF2B5EF4-FFF2-40B4-BE49-F238E27FC236}">
                <a16:creationId xmlns:a16="http://schemas.microsoft.com/office/drawing/2014/main" id="{289713DE-1544-4D42-A33F-BE27E6FC0D5F}"/>
              </a:ext>
            </a:extLst>
          </p:cNvPr>
          <p:cNvSpPr>
            <a:spLocks noChangeShapeType="1"/>
          </p:cNvSpPr>
          <p:nvPr/>
        </p:nvSpPr>
        <p:spPr bwMode="auto">
          <a:xfrm flipV="1">
            <a:off x="4937125" y="169703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 name="Line 12">
            <a:extLst>
              <a:ext uri="{FF2B5EF4-FFF2-40B4-BE49-F238E27FC236}">
                <a16:creationId xmlns:a16="http://schemas.microsoft.com/office/drawing/2014/main" id="{9563CE01-85E2-4FFB-9E3A-425F60826071}"/>
              </a:ext>
            </a:extLst>
          </p:cNvPr>
          <p:cNvSpPr>
            <a:spLocks noChangeShapeType="1"/>
          </p:cNvSpPr>
          <p:nvPr/>
        </p:nvSpPr>
        <p:spPr bwMode="auto">
          <a:xfrm flipV="1">
            <a:off x="6340475" y="169703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 name="Line 13">
            <a:extLst>
              <a:ext uri="{FF2B5EF4-FFF2-40B4-BE49-F238E27FC236}">
                <a16:creationId xmlns:a16="http://schemas.microsoft.com/office/drawing/2014/main" id="{C67770F9-2F37-4F86-80C9-9354040717E3}"/>
              </a:ext>
            </a:extLst>
          </p:cNvPr>
          <p:cNvSpPr>
            <a:spLocks noChangeShapeType="1"/>
          </p:cNvSpPr>
          <p:nvPr/>
        </p:nvSpPr>
        <p:spPr bwMode="auto">
          <a:xfrm flipV="1">
            <a:off x="7743825" y="169703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 name="Line 14">
            <a:extLst>
              <a:ext uri="{FF2B5EF4-FFF2-40B4-BE49-F238E27FC236}">
                <a16:creationId xmlns:a16="http://schemas.microsoft.com/office/drawing/2014/main" id="{1DFE3647-0BD5-41CF-B95B-4BEA4DA2DD0E}"/>
              </a:ext>
            </a:extLst>
          </p:cNvPr>
          <p:cNvSpPr>
            <a:spLocks noChangeShapeType="1"/>
          </p:cNvSpPr>
          <p:nvPr/>
        </p:nvSpPr>
        <p:spPr bwMode="auto">
          <a:xfrm flipV="1">
            <a:off x="9147175" y="169703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 name="Rectangle 16">
            <a:extLst>
              <a:ext uri="{FF2B5EF4-FFF2-40B4-BE49-F238E27FC236}">
                <a16:creationId xmlns:a16="http://schemas.microsoft.com/office/drawing/2014/main" id="{C682BC79-12A5-4AF8-A1CD-882437601FAF}"/>
              </a:ext>
            </a:extLst>
          </p:cNvPr>
          <p:cNvSpPr>
            <a:spLocks noChangeArrowheads="1"/>
          </p:cNvSpPr>
          <p:nvPr/>
        </p:nvSpPr>
        <p:spPr bwMode="auto">
          <a:xfrm>
            <a:off x="617538" y="1868488"/>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97" name="Rectangle 17">
            <a:extLst>
              <a:ext uri="{FF2B5EF4-FFF2-40B4-BE49-F238E27FC236}">
                <a16:creationId xmlns:a16="http://schemas.microsoft.com/office/drawing/2014/main" id="{B57F06DB-4D51-4AD0-8555-C169302854B7}"/>
              </a:ext>
            </a:extLst>
          </p:cNvPr>
          <p:cNvSpPr>
            <a:spLocks noChangeArrowheads="1"/>
          </p:cNvSpPr>
          <p:nvPr/>
        </p:nvSpPr>
        <p:spPr bwMode="auto">
          <a:xfrm>
            <a:off x="2016125" y="1868488"/>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3000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98" name="Rectangle 18">
            <a:extLst>
              <a:ext uri="{FF2B5EF4-FFF2-40B4-BE49-F238E27FC236}">
                <a16:creationId xmlns:a16="http://schemas.microsoft.com/office/drawing/2014/main" id="{4BD1C0DF-E85F-46AE-A151-AD9050B9E80A}"/>
              </a:ext>
            </a:extLst>
          </p:cNvPr>
          <p:cNvSpPr>
            <a:spLocks noChangeArrowheads="1"/>
          </p:cNvSpPr>
          <p:nvPr/>
        </p:nvSpPr>
        <p:spPr bwMode="auto">
          <a:xfrm>
            <a:off x="3424238" y="1868488"/>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4000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99" name="Rectangle 19">
            <a:extLst>
              <a:ext uri="{FF2B5EF4-FFF2-40B4-BE49-F238E27FC236}">
                <a16:creationId xmlns:a16="http://schemas.microsoft.com/office/drawing/2014/main" id="{7A9A06EA-B43C-40F8-90FE-95546E25840F}"/>
              </a:ext>
            </a:extLst>
          </p:cNvPr>
          <p:cNvSpPr>
            <a:spLocks noChangeArrowheads="1"/>
          </p:cNvSpPr>
          <p:nvPr/>
        </p:nvSpPr>
        <p:spPr bwMode="auto">
          <a:xfrm>
            <a:off x="4822825" y="1868488"/>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5000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0" name="Rectangle 20">
            <a:extLst>
              <a:ext uri="{FF2B5EF4-FFF2-40B4-BE49-F238E27FC236}">
                <a16:creationId xmlns:a16="http://schemas.microsoft.com/office/drawing/2014/main" id="{AB60F7B0-50D9-443B-B639-938EA8D27D24}"/>
              </a:ext>
            </a:extLst>
          </p:cNvPr>
          <p:cNvSpPr>
            <a:spLocks noChangeArrowheads="1"/>
          </p:cNvSpPr>
          <p:nvPr/>
        </p:nvSpPr>
        <p:spPr bwMode="auto">
          <a:xfrm>
            <a:off x="6230938" y="1868488"/>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6000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1" name="Rectangle 21">
            <a:extLst>
              <a:ext uri="{FF2B5EF4-FFF2-40B4-BE49-F238E27FC236}">
                <a16:creationId xmlns:a16="http://schemas.microsoft.com/office/drawing/2014/main" id="{CD8020F5-6D6B-4961-868D-585F3B1250E9}"/>
              </a:ext>
            </a:extLst>
          </p:cNvPr>
          <p:cNvSpPr>
            <a:spLocks noChangeArrowheads="1"/>
          </p:cNvSpPr>
          <p:nvPr/>
        </p:nvSpPr>
        <p:spPr bwMode="auto">
          <a:xfrm>
            <a:off x="7631113" y="1868488"/>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7000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7" name="Rectangle 22">
            <a:extLst>
              <a:ext uri="{FF2B5EF4-FFF2-40B4-BE49-F238E27FC236}">
                <a16:creationId xmlns:a16="http://schemas.microsoft.com/office/drawing/2014/main" id="{7D37468D-8E0F-459B-949B-EF3D42C9849F}"/>
              </a:ext>
            </a:extLst>
          </p:cNvPr>
          <p:cNvSpPr>
            <a:spLocks noChangeArrowheads="1"/>
          </p:cNvSpPr>
          <p:nvPr/>
        </p:nvSpPr>
        <p:spPr bwMode="auto">
          <a:xfrm>
            <a:off x="9037638" y="1868488"/>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8000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9" name="Freeform 24">
            <a:extLst>
              <a:ext uri="{FF2B5EF4-FFF2-40B4-BE49-F238E27FC236}">
                <a16:creationId xmlns:a16="http://schemas.microsoft.com/office/drawing/2014/main" id="{B07BE14E-A269-4F68-B1FE-A2B637408E05}"/>
              </a:ext>
            </a:extLst>
          </p:cNvPr>
          <p:cNvSpPr>
            <a:spLocks/>
          </p:cNvSpPr>
          <p:nvPr/>
        </p:nvSpPr>
        <p:spPr bwMode="auto">
          <a:xfrm>
            <a:off x="-2109531" y="1212851"/>
            <a:ext cx="11726863" cy="568325"/>
          </a:xfrm>
          <a:custGeom>
            <a:avLst/>
            <a:gdLst>
              <a:gd name="T0" fmla="*/ 116 w 7387"/>
              <a:gd name="T1" fmla="*/ 89 h 358"/>
              <a:gd name="T2" fmla="*/ 231 w 7387"/>
              <a:gd name="T3" fmla="*/ 91 h 358"/>
              <a:gd name="T4" fmla="*/ 347 w 7387"/>
              <a:gd name="T5" fmla="*/ 73 h 358"/>
              <a:gd name="T6" fmla="*/ 463 w 7387"/>
              <a:gd name="T7" fmla="*/ 89 h 358"/>
              <a:gd name="T8" fmla="*/ 579 w 7387"/>
              <a:gd name="T9" fmla="*/ 88 h 358"/>
              <a:gd name="T10" fmla="*/ 695 w 7387"/>
              <a:gd name="T11" fmla="*/ 100 h 358"/>
              <a:gd name="T12" fmla="*/ 810 w 7387"/>
              <a:gd name="T13" fmla="*/ 90 h 358"/>
              <a:gd name="T14" fmla="*/ 926 w 7387"/>
              <a:gd name="T15" fmla="*/ 83 h 358"/>
              <a:gd name="T16" fmla="*/ 1042 w 7387"/>
              <a:gd name="T17" fmla="*/ 90 h 358"/>
              <a:gd name="T18" fmla="*/ 1158 w 7387"/>
              <a:gd name="T19" fmla="*/ 111 h 358"/>
              <a:gd name="T20" fmla="*/ 1274 w 7387"/>
              <a:gd name="T21" fmla="*/ 169 h 358"/>
              <a:gd name="T22" fmla="*/ 1389 w 7387"/>
              <a:gd name="T23" fmla="*/ 138 h 358"/>
              <a:gd name="T24" fmla="*/ 1505 w 7387"/>
              <a:gd name="T25" fmla="*/ 83 h 358"/>
              <a:gd name="T26" fmla="*/ 1621 w 7387"/>
              <a:gd name="T27" fmla="*/ 85 h 358"/>
              <a:gd name="T28" fmla="*/ 1737 w 7387"/>
              <a:gd name="T29" fmla="*/ 180 h 358"/>
              <a:gd name="T30" fmla="*/ 1853 w 7387"/>
              <a:gd name="T31" fmla="*/ 253 h 358"/>
              <a:gd name="T32" fmla="*/ 1968 w 7387"/>
              <a:gd name="T33" fmla="*/ 85 h 358"/>
              <a:gd name="T34" fmla="*/ 2084 w 7387"/>
              <a:gd name="T35" fmla="*/ 309 h 358"/>
              <a:gd name="T36" fmla="*/ 2200 w 7387"/>
              <a:gd name="T37" fmla="*/ 92 h 358"/>
              <a:gd name="T38" fmla="*/ 2316 w 7387"/>
              <a:gd name="T39" fmla="*/ 320 h 358"/>
              <a:gd name="T40" fmla="*/ 2432 w 7387"/>
              <a:gd name="T41" fmla="*/ 125 h 358"/>
              <a:gd name="T42" fmla="*/ 2547 w 7387"/>
              <a:gd name="T43" fmla="*/ 110 h 358"/>
              <a:gd name="T44" fmla="*/ 2663 w 7387"/>
              <a:gd name="T45" fmla="*/ 274 h 358"/>
              <a:gd name="T46" fmla="*/ 2779 w 7387"/>
              <a:gd name="T47" fmla="*/ 254 h 358"/>
              <a:gd name="T48" fmla="*/ 2895 w 7387"/>
              <a:gd name="T49" fmla="*/ 177 h 358"/>
              <a:gd name="T50" fmla="*/ 3011 w 7387"/>
              <a:gd name="T51" fmla="*/ 76 h 358"/>
              <a:gd name="T52" fmla="*/ 3127 w 7387"/>
              <a:gd name="T53" fmla="*/ 325 h 358"/>
              <a:gd name="T54" fmla="*/ 3242 w 7387"/>
              <a:gd name="T55" fmla="*/ 146 h 358"/>
              <a:gd name="T56" fmla="*/ 3358 w 7387"/>
              <a:gd name="T57" fmla="*/ 151 h 358"/>
              <a:gd name="T58" fmla="*/ 3474 w 7387"/>
              <a:gd name="T59" fmla="*/ 86 h 358"/>
              <a:gd name="T60" fmla="*/ 3590 w 7387"/>
              <a:gd name="T61" fmla="*/ 97 h 358"/>
              <a:gd name="T62" fmla="*/ 3706 w 7387"/>
              <a:gd name="T63" fmla="*/ 91 h 358"/>
              <a:gd name="T64" fmla="*/ 3821 w 7387"/>
              <a:gd name="T65" fmla="*/ 82 h 358"/>
              <a:gd name="T66" fmla="*/ 3937 w 7387"/>
              <a:gd name="T67" fmla="*/ 111 h 358"/>
              <a:gd name="T68" fmla="*/ 4053 w 7387"/>
              <a:gd name="T69" fmla="*/ 210 h 358"/>
              <a:gd name="T70" fmla="*/ 4169 w 7387"/>
              <a:gd name="T71" fmla="*/ 85 h 358"/>
              <a:gd name="T72" fmla="*/ 4285 w 7387"/>
              <a:gd name="T73" fmla="*/ 220 h 358"/>
              <a:gd name="T74" fmla="*/ 4400 w 7387"/>
              <a:gd name="T75" fmla="*/ 82 h 358"/>
              <a:gd name="T76" fmla="*/ 4516 w 7387"/>
              <a:gd name="T77" fmla="*/ 104 h 358"/>
              <a:gd name="T78" fmla="*/ 4632 w 7387"/>
              <a:gd name="T79" fmla="*/ 78 h 358"/>
              <a:gd name="T80" fmla="*/ 4748 w 7387"/>
              <a:gd name="T81" fmla="*/ 81 h 358"/>
              <a:gd name="T82" fmla="*/ 4864 w 7387"/>
              <a:gd name="T83" fmla="*/ 73 h 358"/>
              <a:gd name="T84" fmla="*/ 4979 w 7387"/>
              <a:gd name="T85" fmla="*/ 118 h 358"/>
              <a:gd name="T86" fmla="*/ 5095 w 7387"/>
              <a:gd name="T87" fmla="*/ 43 h 358"/>
              <a:gd name="T88" fmla="*/ 5211 w 7387"/>
              <a:gd name="T89" fmla="*/ 181 h 358"/>
              <a:gd name="T90" fmla="*/ 5327 w 7387"/>
              <a:gd name="T91" fmla="*/ 95 h 358"/>
              <a:gd name="T92" fmla="*/ 5443 w 7387"/>
              <a:gd name="T93" fmla="*/ 170 h 358"/>
              <a:gd name="T94" fmla="*/ 5558 w 7387"/>
              <a:gd name="T95" fmla="*/ 181 h 358"/>
              <a:gd name="T96" fmla="*/ 5674 w 7387"/>
              <a:gd name="T97" fmla="*/ 193 h 358"/>
              <a:gd name="T98" fmla="*/ 5790 w 7387"/>
              <a:gd name="T99" fmla="*/ 66 h 358"/>
              <a:gd name="T100" fmla="*/ 5906 w 7387"/>
              <a:gd name="T101" fmla="*/ 200 h 358"/>
              <a:gd name="T102" fmla="*/ 6022 w 7387"/>
              <a:gd name="T103" fmla="*/ 84 h 358"/>
              <a:gd name="T104" fmla="*/ 6138 w 7387"/>
              <a:gd name="T105" fmla="*/ 77 h 358"/>
              <a:gd name="T106" fmla="*/ 6253 w 7387"/>
              <a:gd name="T107" fmla="*/ 210 h 358"/>
              <a:gd name="T108" fmla="*/ 6369 w 7387"/>
              <a:gd name="T109" fmla="*/ 81 h 358"/>
              <a:gd name="T110" fmla="*/ 6485 w 7387"/>
              <a:gd name="T111" fmla="*/ 124 h 358"/>
              <a:gd name="T112" fmla="*/ 6601 w 7387"/>
              <a:gd name="T113" fmla="*/ 108 h 358"/>
              <a:gd name="T114" fmla="*/ 6717 w 7387"/>
              <a:gd name="T115" fmla="*/ 84 h 358"/>
              <a:gd name="T116" fmla="*/ 6832 w 7387"/>
              <a:gd name="T117" fmla="*/ 101 h 358"/>
              <a:gd name="T118" fmla="*/ 6948 w 7387"/>
              <a:gd name="T119" fmla="*/ 82 h 358"/>
              <a:gd name="T120" fmla="*/ 7064 w 7387"/>
              <a:gd name="T121" fmla="*/ 94 h 358"/>
              <a:gd name="T122" fmla="*/ 7180 w 7387"/>
              <a:gd name="T123" fmla="*/ 81 h 358"/>
              <a:gd name="T124" fmla="*/ 7296 w 7387"/>
              <a:gd name="T125" fmla="*/ 85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87" h="358">
                <a:moveTo>
                  <a:pt x="0" y="352"/>
                </a:moveTo>
                <a:lnTo>
                  <a:pt x="1" y="301"/>
                </a:lnTo>
                <a:lnTo>
                  <a:pt x="2" y="271"/>
                </a:lnTo>
                <a:lnTo>
                  <a:pt x="3" y="239"/>
                </a:lnTo>
                <a:lnTo>
                  <a:pt x="4" y="219"/>
                </a:lnTo>
                <a:lnTo>
                  <a:pt x="5" y="199"/>
                </a:lnTo>
                <a:lnTo>
                  <a:pt x="6" y="195"/>
                </a:lnTo>
                <a:lnTo>
                  <a:pt x="7" y="190"/>
                </a:lnTo>
                <a:lnTo>
                  <a:pt x="8" y="184"/>
                </a:lnTo>
                <a:lnTo>
                  <a:pt x="9" y="183"/>
                </a:lnTo>
                <a:lnTo>
                  <a:pt x="9" y="192"/>
                </a:lnTo>
                <a:lnTo>
                  <a:pt x="10" y="186"/>
                </a:lnTo>
                <a:lnTo>
                  <a:pt x="11" y="175"/>
                </a:lnTo>
                <a:lnTo>
                  <a:pt x="12" y="171"/>
                </a:lnTo>
                <a:lnTo>
                  <a:pt x="13" y="164"/>
                </a:lnTo>
                <a:lnTo>
                  <a:pt x="14" y="158"/>
                </a:lnTo>
                <a:lnTo>
                  <a:pt x="15" y="156"/>
                </a:lnTo>
                <a:lnTo>
                  <a:pt x="16" y="144"/>
                </a:lnTo>
                <a:lnTo>
                  <a:pt x="17" y="149"/>
                </a:lnTo>
                <a:lnTo>
                  <a:pt x="17" y="150"/>
                </a:lnTo>
                <a:lnTo>
                  <a:pt x="18" y="149"/>
                </a:lnTo>
                <a:lnTo>
                  <a:pt x="19" y="161"/>
                </a:lnTo>
                <a:lnTo>
                  <a:pt x="20" y="166"/>
                </a:lnTo>
                <a:lnTo>
                  <a:pt x="21" y="156"/>
                </a:lnTo>
                <a:lnTo>
                  <a:pt x="22" y="155"/>
                </a:lnTo>
                <a:lnTo>
                  <a:pt x="23" y="147"/>
                </a:lnTo>
                <a:lnTo>
                  <a:pt x="23" y="151"/>
                </a:lnTo>
                <a:lnTo>
                  <a:pt x="24" y="148"/>
                </a:lnTo>
                <a:lnTo>
                  <a:pt x="25" y="147"/>
                </a:lnTo>
                <a:lnTo>
                  <a:pt x="26" y="141"/>
                </a:lnTo>
                <a:lnTo>
                  <a:pt x="27" y="143"/>
                </a:lnTo>
                <a:lnTo>
                  <a:pt x="28" y="128"/>
                </a:lnTo>
                <a:lnTo>
                  <a:pt x="29" y="130"/>
                </a:lnTo>
                <a:lnTo>
                  <a:pt x="30" y="132"/>
                </a:lnTo>
                <a:lnTo>
                  <a:pt x="31" y="129"/>
                </a:lnTo>
                <a:lnTo>
                  <a:pt x="32" y="123"/>
                </a:lnTo>
                <a:lnTo>
                  <a:pt x="32" y="117"/>
                </a:lnTo>
                <a:lnTo>
                  <a:pt x="33" y="111"/>
                </a:lnTo>
                <a:lnTo>
                  <a:pt x="34" y="105"/>
                </a:lnTo>
                <a:lnTo>
                  <a:pt x="35" y="112"/>
                </a:lnTo>
                <a:lnTo>
                  <a:pt x="36" y="109"/>
                </a:lnTo>
                <a:lnTo>
                  <a:pt x="37" y="109"/>
                </a:lnTo>
                <a:lnTo>
                  <a:pt x="38" y="113"/>
                </a:lnTo>
                <a:lnTo>
                  <a:pt x="39" y="117"/>
                </a:lnTo>
                <a:lnTo>
                  <a:pt x="39" y="106"/>
                </a:lnTo>
                <a:lnTo>
                  <a:pt x="40" y="108"/>
                </a:lnTo>
                <a:lnTo>
                  <a:pt x="41" y="106"/>
                </a:lnTo>
                <a:lnTo>
                  <a:pt x="42" y="100"/>
                </a:lnTo>
                <a:lnTo>
                  <a:pt x="43" y="99"/>
                </a:lnTo>
                <a:lnTo>
                  <a:pt x="44" y="99"/>
                </a:lnTo>
                <a:lnTo>
                  <a:pt x="45" y="113"/>
                </a:lnTo>
                <a:lnTo>
                  <a:pt x="46" y="121"/>
                </a:lnTo>
                <a:lnTo>
                  <a:pt x="47" y="125"/>
                </a:lnTo>
                <a:lnTo>
                  <a:pt x="47" y="128"/>
                </a:lnTo>
                <a:lnTo>
                  <a:pt x="48" y="133"/>
                </a:lnTo>
                <a:lnTo>
                  <a:pt x="49" y="119"/>
                </a:lnTo>
                <a:lnTo>
                  <a:pt x="50" y="115"/>
                </a:lnTo>
                <a:lnTo>
                  <a:pt x="51" y="106"/>
                </a:lnTo>
                <a:lnTo>
                  <a:pt x="52" y="97"/>
                </a:lnTo>
                <a:lnTo>
                  <a:pt x="53" y="92"/>
                </a:lnTo>
                <a:lnTo>
                  <a:pt x="54" y="92"/>
                </a:lnTo>
                <a:lnTo>
                  <a:pt x="55" y="91"/>
                </a:lnTo>
                <a:lnTo>
                  <a:pt x="56" y="98"/>
                </a:lnTo>
                <a:lnTo>
                  <a:pt x="56" y="101"/>
                </a:lnTo>
                <a:lnTo>
                  <a:pt x="57" y="105"/>
                </a:lnTo>
                <a:lnTo>
                  <a:pt x="58" y="101"/>
                </a:lnTo>
                <a:lnTo>
                  <a:pt x="59" y="102"/>
                </a:lnTo>
                <a:lnTo>
                  <a:pt x="60" y="104"/>
                </a:lnTo>
                <a:lnTo>
                  <a:pt x="61" y="105"/>
                </a:lnTo>
                <a:lnTo>
                  <a:pt x="61" y="102"/>
                </a:lnTo>
                <a:lnTo>
                  <a:pt x="62" y="104"/>
                </a:lnTo>
                <a:lnTo>
                  <a:pt x="63" y="109"/>
                </a:lnTo>
                <a:lnTo>
                  <a:pt x="64" y="105"/>
                </a:lnTo>
                <a:lnTo>
                  <a:pt x="65" y="101"/>
                </a:lnTo>
                <a:lnTo>
                  <a:pt x="66" y="115"/>
                </a:lnTo>
                <a:lnTo>
                  <a:pt x="67" y="114"/>
                </a:lnTo>
                <a:lnTo>
                  <a:pt x="68" y="112"/>
                </a:lnTo>
                <a:lnTo>
                  <a:pt x="69" y="119"/>
                </a:lnTo>
                <a:lnTo>
                  <a:pt x="70" y="127"/>
                </a:lnTo>
                <a:lnTo>
                  <a:pt x="70" y="124"/>
                </a:lnTo>
                <a:lnTo>
                  <a:pt x="71" y="127"/>
                </a:lnTo>
                <a:lnTo>
                  <a:pt x="72" y="122"/>
                </a:lnTo>
                <a:lnTo>
                  <a:pt x="73" y="110"/>
                </a:lnTo>
                <a:lnTo>
                  <a:pt x="74" y="112"/>
                </a:lnTo>
                <a:lnTo>
                  <a:pt x="75" y="96"/>
                </a:lnTo>
                <a:lnTo>
                  <a:pt x="76" y="95"/>
                </a:lnTo>
                <a:lnTo>
                  <a:pt x="77" y="97"/>
                </a:lnTo>
                <a:lnTo>
                  <a:pt x="78" y="104"/>
                </a:lnTo>
                <a:lnTo>
                  <a:pt x="78" y="101"/>
                </a:lnTo>
                <a:lnTo>
                  <a:pt x="79" y="103"/>
                </a:lnTo>
                <a:lnTo>
                  <a:pt x="80" y="100"/>
                </a:lnTo>
                <a:lnTo>
                  <a:pt x="81" y="96"/>
                </a:lnTo>
                <a:lnTo>
                  <a:pt x="82" y="92"/>
                </a:lnTo>
                <a:lnTo>
                  <a:pt x="83" y="89"/>
                </a:lnTo>
                <a:lnTo>
                  <a:pt x="84" y="90"/>
                </a:lnTo>
                <a:lnTo>
                  <a:pt x="84" y="95"/>
                </a:lnTo>
                <a:lnTo>
                  <a:pt x="85" y="94"/>
                </a:lnTo>
                <a:lnTo>
                  <a:pt x="86" y="101"/>
                </a:lnTo>
                <a:lnTo>
                  <a:pt x="87" y="98"/>
                </a:lnTo>
                <a:lnTo>
                  <a:pt x="88" y="101"/>
                </a:lnTo>
                <a:lnTo>
                  <a:pt x="89" y="100"/>
                </a:lnTo>
                <a:lnTo>
                  <a:pt x="90" y="110"/>
                </a:lnTo>
                <a:lnTo>
                  <a:pt x="91" y="113"/>
                </a:lnTo>
                <a:lnTo>
                  <a:pt x="92" y="122"/>
                </a:lnTo>
                <a:lnTo>
                  <a:pt x="93" y="120"/>
                </a:lnTo>
                <a:lnTo>
                  <a:pt x="94" y="114"/>
                </a:lnTo>
                <a:lnTo>
                  <a:pt x="94" y="103"/>
                </a:lnTo>
                <a:lnTo>
                  <a:pt x="95" y="98"/>
                </a:lnTo>
                <a:lnTo>
                  <a:pt x="96" y="89"/>
                </a:lnTo>
                <a:lnTo>
                  <a:pt x="97" y="84"/>
                </a:lnTo>
                <a:lnTo>
                  <a:pt x="98" y="94"/>
                </a:lnTo>
                <a:lnTo>
                  <a:pt x="99" y="101"/>
                </a:lnTo>
                <a:lnTo>
                  <a:pt x="100" y="95"/>
                </a:lnTo>
                <a:lnTo>
                  <a:pt x="100" y="102"/>
                </a:lnTo>
                <a:lnTo>
                  <a:pt x="101" y="105"/>
                </a:lnTo>
                <a:lnTo>
                  <a:pt x="102" y="97"/>
                </a:lnTo>
                <a:lnTo>
                  <a:pt x="103" y="92"/>
                </a:lnTo>
                <a:lnTo>
                  <a:pt x="104" y="89"/>
                </a:lnTo>
                <a:lnTo>
                  <a:pt x="105" y="75"/>
                </a:lnTo>
                <a:lnTo>
                  <a:pt x="106" y="76"/>
                </a:lnTo>
                <a:lnTo>
                  <a:pt x="107" y="78"/>
                </a:lnTo>
                <a:lnTo>
                  <a:pt x="108" y="80"/>
                </a:lnTo>
                <a:lnTo>
                  <a:pt x="108" y="84"/>
                </a:lnTo>
                <a:lnTo>
                  <a:pt x="109" y="94"/>
                </a:lnTo>
                <a:lnTo>
                  <a:pt x="110" y="86"/>
                </a:lnTo>
                <a:lnTo>
                  <a:pt x="111" y="82"/>
                </a:lnTo>
                <a:lnTo>
                  <a:pt x="112" y="84"/>
                </a:lnTo>
                <a:lnTo>
                  <a:pt x="113" y="85"/>
                </a:lnTo>
                <a:lnTo>
                  <a:pt x="114" y="83"/>
                </a:lnTo>
                <a:lnTo>
                  <a:pt x="115" y="91"/>
                </a:lnTo>
                <a:lnTo>
                  <a:pt x="116" y="89"/>
                </a:lnTo>
                <a:lnTo>
                  <a:pt x="117" y="83"/>
                </a:lnTo>
                <a:lnTo>
                  <a:pt x="117" y="76"/>
                </a:lnTo>
                <a:lnTo>
                  <a:pt x="118" y="76"/>
                </a:lnTo>
                <a:lnTo>
                  <a:pt x="119" y="83"/>
                </a:lnTo>
                <a:lnTo>
                  <a:pt x="120" y="87"/>
                </a:lnTo>
                <a:lnTo>
                  <a:pt x="121" y="91"/>
                </a:lnTo>
                <a:lnTo>
                  <a:pt x="122" y="94"/>
                </a:lnTo>
                <a:lnTo>
                  <a:pt x="122" y="91"/>
                </a:lnTo>
                <a:lnTo>
                  <a:pt x="123" y="87"/>
                </a:lnTo>
                <a:lnTo>
                  <a:pt x="124" y="87"/>
                </a:lnTo>
                <a:lnTo>
                  <a:pt x="125" y="86"/>
                </a:lnTo>
                <a:lnTo>
                  <a:pt x="126" y="89"/>
                </a:lnTo>
                <a:lnTo>
                  <a:pt x="127" y="93"/>
                </a:lnTo>
                <a:lnTo>
                  <a:pt x="128" y="92"/>
                </a:lnTo>
                <a:lnTo>
                  <a:pt x="129" y="96"/>
                </a:lnTo>
                <a:lnTo>
                  <a:pt x="130" y="91"/>
                </a:lnTo>
                <a:lnTo>
                  <a:pt x="131" y="90"/>
                </a:lnTo>
                <a:lnTo>
                  <a:pt x="131" y="88"/>
                </a:lnTo>
                <a:lnTo>
                  <a:pt x="132" y="89"/>
                </a:lnTo>
                <a:lnTo>
                  <a:pt x="133" y="83"/>
                </a:lnTo>
                <a:lnTo>
                  <a:pt x="134" y="85"/>
                </a:lnTo>
                <a:lnTo>
                  <a:pt x="135" y="86"/>
                </a:lnTo>
                <a:lnTo>
                  <a:pt x="136" y="84"/>
                </a:lnTo>
                <a:lnTo>
                  <a:pt x="137" y="79"/>
                </a:lnTo>
                <a:lnTo>
                  <a:pt x="138" y="76"/>
                </a:lnTo>
                <a:lnTo>
                  <a:pt x="139" y="74"/>
                </a:lnTo>
                <a:lnTo>
                  <a:pt x="139" y="69"/>
                </a:lnTo>
                <a:lnTo>
                  <a:pt x="140" y="75"/>
                </a:lnTo>
                <a:lnTo>
                  <a:pt x="141" y="82"/>
                </a:lnTo>
                <a:lnTo>
                  <a:pt x="142" y="95"/>
                </a:lnTo>
                <a:lnTo>
                  <a:pt x="143" y="96"/>
                </a:lnTo>
                <a:lnTo>
                  <a:pt x="144" y="107"/>
                </a:lnTo>
                <a:lnTo>
                  <a:pt x="145" y="110"/>
                </a:lnTo>
                <a:lnTo>
                  <a:pt x="145" y="106"/>
                </a:lnTo>
                <a:lnTo>
                  <a:pt x="146" y="96"/>
                </a:lnTo>
                <a:lnTo>
                  <a:pt x="147" y="94"/>
                </a:lnTo>
                <a:lnTo>
                  <a:pt x="148" y="90"/>
                </a:lnTo>
                <a:lnTo>
                  <a:pt x="149" y="81"/>
                </a:lnTo>
                <a:lnTo>
                  <a:pt x="150" y="82"/>
                </a:lnTo>
                <a:lnTo>
                  <a:pt x="151" y="84"/>
                </a:lnTo>
                <a:lnTo>
                  <a:pt x="152" y="90"/>
                </a:lnTo>
                <a:lnTo>
                  <a:pt x="153" y="88"/>
                </a:lnTo>
                <a:lnTo>
                  <a:pt x="154" y="90"/>
                </a:lnTo>
                <a:lnTo>
                  <a:pt x="155" y="88"/>
                </a:lnTo>
                <a:lnTo>
                  <a:pt x="155" y="88"/>
                </a:lnTo>
                <a:lnTo>
                  <a:pt x="156" y="79"/>
                </a:lnTo>
                <a:lnTo>
                  <a:pt x="157" y="77"/>
                </a:lnTo>
                <a:lnTo>
                  <a:pt x="158" y="78"/>
                </a:lnTo>
                <a:lnTo>
                  <a:pt x="159" y="84"/>
                </a:lnTo>
                <a:lnTo>
                  <a:pt x="160" y="91"/>
                </a:lnTo>
                <a:lnTo>
                  <a:pt x="161" y="104"/>
                </a:lnTo>
                <a:lnTo>
                  <a:pt x="161" y="113"/>
                </a:lnTo>
                <a:lnTo>
                  <a:pt x="162" y="119"/>
                </a:lnTo>
                <a:lnTo>
                  <a:pt x="163" y="134"/>
                </a:lnTo>
                <a:lnTo>
                  <a:pt x="164" y="124"/>
                </a:lnTo>
                <a:lnTo>
                  <a:pt x="165" y="114"/>
                </a:lnTo>
                <a:lnTo>
                  <a:pt x="166" y="107"/>
                </a:lnTo>
                <a:lnTo>
                  <a:pt x="167" y="109"/>
                </a:lnTo>
                <a:lnTo>
                  <a:pt x="168" y="96"/>
                </a:lnTo>
                <a:lnTo>
                  <a:pt x="169" y="96"/>
                </a:lnTo>
                <a:lnTo>
                  <a:pt x="169" y="100"/>
                </a:lnTo>
                <a:lnTo>
                  <a:pt x="170" y="99"/>
                </a:lnTo>
                <a:lnTo>
                  <a:pt x="171" y="89"/>
                </a:lnTo>
                <a:lnTo>
                  <a:pt x="172" y="86"/>
                </a:lnTo>
                <a:lnTo>
                  <a:pt x="173" y="88"/>
                </a:lnTo>
                <a:lnTo>
                  <a:pt x="174" y="87"/>
                </a:lnTo>
                <a:lnTo>
                  <a:pt x="175" y="87"/>
                </a:lnTo>
                <a:lnTo>
                  <a:pt x="176" y="86"/>
                </a:lnTo>
                <a:lnTo>
                  <a:pt x="177" y="78"/>
                </a:lnTo>
                <a:lnTo>
                  <a:pt x="177" y="76"/>
                </a:lnTo>
                <a:lnTo>
                  <a:pt x="178" y="76"/>
                </a:lnTo>
                <a:lnTo>
                  <a:pt x="179" y="75"/>
                </a:lnTo>
                <a:lnTo>
                  <a:pt x="180" y="82"/>
                </a:lnTo>
                <a:lnTo>
                  <a:pt x="181" y="88"/>
                </a:lnTo>
                <a:lnTo>
                  <a:pt x="182" y="99"/>
                </a:lnTo>
                <a:lnTo>
                  <a:pt x="183" y="96"/>
                </a:lnTo>
                <a:lnTo>
                  <a:pt x="183" y="99"/>
                </a:lnTo>
                <a:lnTo>
                  <a:pt x="184" y="94"/>
                </a:lnTo>
                <a:lnTo>
                  <a:pt x="185" y="89"/>
                </a:lnTo>
                <a:lnTo>
                  <a:pt x="186" y="83"/>
                </a:lnTo>
                <a:lnTo>
                  <a:pt x="187" y="88"/>
                </a:lnTo>
                <a:lnTo>
                  <a:pt x="188" y="89"/>
                </a:lnTo>
                <a:lnTo>
                  <a:pt x="189" y="89"/>
                </a:lnTo>
                <a:lnTo>
                  <a:pt x="190" y="105"/>
                </a:lnTo>
                <a:lnTo>
                  <a:pt x="191" y="100"/>
                </a:lnTo>
                <a:lnTo>
                  <a:pt x="192" y="101"/>
                </a:lnTo>
                <a:lnTo>
                  <a:pt x="192" y="98"/>
                </a:lnTo>
                <a:lnTo>
                  <a:pt x="193" y="99"/>
                </a:lnTo>
                <a:lnTo>
                  <a:pt x="194" y="84"/>
                </a:lnTo>
                <a:lnTo>
                  <a:pt x="195" y="81"/>
                </a:lnTo>
                <a:lnTo>
                  <a:pt x="196" y="78"/>
                </a:lnTo>
                <a:lnTo>
                  <a:pt x="197" y="80"/>
                </a:lnTo>
                <a:lnTo>
                  <a:pt x="198" y="82"/>
                </a:lnTo>
                <a:lnTo>
                  <a:pt x="199" y="93"/>
                </a:lnTo>
                <a:lnTo>
                  <a:pt x="199" y="89"/>
                </a:lnTo>
                <a:lnTo>
                  <a:pt x="200" y="98"/>
                </a:lnTo>
                <a:lnTo>
                  <a:pt x="201" y="94"/>
                </a:lnTo>
                <a:lnTo>
                  <a:pt x="202" y="88"/>
                </a:lnTo>
                <a:lnTo>
                  <a:pt x="203" y="76"/>
                </a:lnTo>
                <a:lnTo>
                  <a:pt x="204" y="80"/>
                </a:lnTo>
                <a:lnTo>
                  <a:pt x="205" y="86"/>
                </a:lnTo>
                <a:lnTo>
                  <a:pt x="206" y="93"/>
                </a:lnTo>
                <a:lnTo>
                  <a:pt x="207" y="92"/>
                </a:lnTo>
                <a:lnTo>
                  <a:pt x="207" y="99"/>
                </a:lnTo>
                <a:lnTo>
                  <a:pt x="208" y="103"/>
                </a:lnTo>
                <a:lnTo>
                  <a:pt x="209" y="83"/>
                </a:lnTo>
                <a:lnTo>
                  <a:pt x="210" y="79"/>
                </a:lnTo>
                <a:lnTo>
                  <a:pt x="211" y="89"/>
                </a:lnTo>
                <a:lnTo>
                  <a:pt x="212" y="85"/>
                </a:lnTo>
                <a:lnTo>
                  <a:pt x="213" y="85"/>
                </a:lnTo>
                <a:lnTo>
                  <a:pt x="214" y="91"/>
                </a:lnTo>
                <a:lnTo>
                  <a:pt x="215" y="89"/>
                </a:lnTo>
                <a:lnTo>
                  <a:pt x="216" y="83"/>
                </a:lnTo>
                <a:lnTo>
                  <a:pt x="216" y="82"/>
                </a:lnTo>
                <a:lnTo>
                  <a:pt x="217" y="89"/>
                </a:lnTo>
                <a:lnTo>
                  <a:pt x="218" y="97"/>
                </a:lnTo>
                <a:lnTo>
                  <a:pt x="219" y="98"/>
                </a:lnTo>
                <a:lnTo>
                  <a:pt x="220" y="107"/>
                </a:lnTo>
                <a:lnTo>
                  <a:pt x="221" y="108"/>
                </a:lnTo>
                <a:lnTo>
                  <a:pt x="221" y="97"/>
                </a:lnTo>
                <a:lnTo>
                  <a:pt x="222" y="90"/>
                </a:lnTo>
                <a:lnTo>
                  <a:pt x="223" y="88"/>
                </a:lnTo>
                <a:lnTo>
                  <a:pt x="224" y="84"/>
                </a:lnTo>
                <a:lnTo>
                  <a:pt x="225" y="81"/>
                </a:lnTo>
                <a:lnTo>
                  <a:pt x="226" y="80"/>
                </a:lnTo>
                <a:lnTo>
                  <a:pt x="227" y="77"/>
                </a:lnTo>
                <a:lnTo>
                  <a:pt x="228" y="93"/>
                </a:lnTo>
                <a:lnTo>
                  <a:pt x="229" y="80"/>
                </a:lnTo>
                <a:lnTo>
                  <a:pt x="230" y="82"/>
                </a:lnTo>
                <a:lnTo>
                  <a:pt x="230" y="88"/>
                </a:lnTo>
                <a:lnTo>
                  <a:pt x="231" y="91"/>
                </a:lnTo>
                <a:lnTo>
                  <a:pt x="232" y="77"/>
                </a:lnTo>
                <a:lnTo>
                  <a:pt x="233" y="83"/>
                </a:lnTo>
                <a:lnTo>
                  <a:pt x="234" y="109"/>
                </a:lnTo>
                <a:lnTo>
                  <a:pt x="235" y="105"/>
                </a:lnTo>
                <a:lnTo>
                  <a:pt x="236" y="100"/>
                </a:lnTo>
                <a:lnTo>
                  <a:pt x="237" y="98"/>
                </a:lnTo>
                <a:lnTo>
                  <a:pt x="238" y="99"/>
                </a:lnTo>
                <a:lnTo>
                  <a:pt x="238" y="70"/>
                </a:lnTo>
                <a:lnTo>
                  <a:pt x="239" y="67"/>
                </a:lnTo>
                <a:lnTo>
                  <a:pt x="240" y="72"/>
                </a:lnTo>
                <a:lnTo>
                  <a:pt x="241" y="78"/>
                </a:lnTo>
                <a:lnTo>
                  <a:pt x="242" y="83"/>
                </a:lnTo>
                <a:lnTo>
                  <a:pt x="243" y="85"/>
                </a:lnTo>
                <a:lnTo>
                  <a:pt x="244" y="92"/>
                </a:lnTo>
                <a:lnTo>
                  <a:pt x="244" y="95"/>
                </a:lnTo>
                <a:lnTo>
                  <a:pt x="245" y="96"/>
                </a:lnTo>
                <a:lnTo>
                  <a:pt x="246" y="93"/>
                </a:lnTo>
                <a:lnTo>
                  <a:pt x="247" y="92"/>
                </a:lnTo>
                <a:lnTo>
                  <a:pt x="248" y="84"/>
                </a:lnTo>
                <a:lnTo>
                  <a:pt x="249" y="89"/>
                </a:lnTo>
                <a:lnTo>
                  <a:pt x="250" y="95"/>
                </a:lnTo>
                <a:lnTo>
                  <a:pt x="251" y="93"/>
                </a:lnTo>
                <a:lnTo>
                  <a:pt x="252" y="99"/>
                </a:lnTo>
                <a:lnTo>
                  <a:pt x="253" y="99"/>
                </a:lnTo>
                <a:lnTo>
                  <a:pt x="254" y="89"/>
                </a:lnTo>
                <a:lnTo>
                  <a:pt x="254" y="90"/>
                </a:lnTo>
                <a:lnTo>
                  <a:pt x="255" y="90"/>
                </a:lnTo>
                <a:lnTo>
                  <a:pt x="256" y="90"/>
                </a:lnTo>
                <a:lnTo>
                  <a:pt x="257" y="96"/>
                </a:lnTo>
                <a:lnTo>
                  <a:pt x="258" y="110"/>
                </a:lnTo>
                <a:lnTo>
                  <a:pt x="259" y="106"/>
                </a:lnTo>
                <a:lnTo>
                  <a:pt x="260" y="110"/>
                </a:lnTo>
                <a:lnTo>
                  <a:pt x="260" y="107"/>
                </a:lnTo>
                <a:lnTo>
                  <a:pt x="261" y="112"/>
                </a:lnTo>
                <a:lnTo>
                  <a:pt x="262" y="92"/>
                </a:lnTo>
                <a:lnTo>
                  <a:pt x="263" y="94"/>
                </a:lnTo>
                <a:lnTo>
                  <a:pt x="264" y="91"/>
                </a:lnTo>
                <a:lnTo>
                  <a:pt x="265" y="90"/>
                </a:lnTo>
                <a:lnTo>
                  <a:pt x="266" y="84"/>
                </a:lnTo>
                <a:lnTo>
                  <a:pt x="267" y="94"/>
                </a:lnTo>
                <a:lnTo>
                  <a:pt x="268" y="81"/>
                </a:lnTo>
                <a:lnTo>
                  <a:pt x="268" y="89"/>
                </a:lnTo>
                <a:lnTo>
                  <a:pt x="269" y="92"/>
                </a:lnTo>
                <a:lnTo>
                  <a:pt x="270" y="96"/>
                </a:lnTo>
                <a:lnTo>
                  <a:pt x="271" y="109"/>
                </a:lnTo>
                <a:lnTo>
                  <a:pt x="272" y="119"/>
                </a:lnTo>
                <a:lnTo>
                  <a:pt x="273" y="113"/>
                </a:lnTo>
                <a:lnTo>
                  <a:pt x="274" y="113"/>
                </a:lnTo>
                <a:lnTo>
                  <a:pt x="275" y="107"/>
                </a:lnTo>
                <a:lnTo>
                  <a:pt x="276" y="97"/>
                </a:lnTo>
                <a:lnTo>
                  <a:pt x="277" y="88"/>
                </a:lnTo>
                <a:lnTo>
                  <a:pt x="277" y="94"/>
                </a:lnTo>
                <a:lnTo>
                  <a:pt x="278" y="87"/>
                </a:lnTo>
                <a:lnTo>
                  <a:pt x="279" y="81"/>
                </a:lnTo>
                <a:lnTo>
                  <a:pt x="280" y="76"/>
                </a:lnTo>
                <a:lnTo>
                  <a:pt x="281" y="78"/>
                </a:lnTo>
                <a:lnTo>
                  <a:pt x="282" y="71"/>
                </a:lnTo>
                <a:lnTo>
                  <a:pt x="282" y="69"/>
                </a:lnTo>
                <a:lnTo>
                  <a:pt x="283" y="78"/>
                </a:lnTo>
                <a:lnTo>
                  <a:pt x="284" y="76"/>
                </a:lnTo>
                <a:lnTo>
                  <a:pt x="285" y="74"/>
                </a:lnTo>
                <a:lnTo>
                  <a:pt x="286" y="81"/>
                </a:lnTo>
                <a:lnTo>
                  <a:pt x="287" y="89"/>
                </a:lnTo>
                <a:lnTo>
                  <a:pt x="288" y="89"/>
                </a:lnTo>
                <a:lnTo>
                  <a:pt x="289" y="96"/>
                </a:lnTo>
                <a:lnTo>
                  <a:pt x="290" y="97"/>
                </a:lnTo>
                <a:lnTo>
                  <a:pt x="291" y="92"/>
                </a:lnTo>
                <a:lnTo>
                  <a:pt x="291" y="87"/>
                </a:lnTo>
                <a:lnTo>
                  <a:pt x="292" y="89"/>
                </a:lnTo>
                <a:lnTo>
                  <a:pt x="293" y="78"/>
                </a:lnTo>
                <a:lnTo>
                  <a:pt x="294" y="87"/>
                </a:lnTo>
                <a:lnTo>
                  <a:pt x="295" y="81"/>
                </a:lnTo>
                <a:lnTo>
                  <a:pt x="296" y="92"/>
                </a:lnTo>
                <a:lnTo>
                  <a:pt x="297" y="92"/>
                </a:lnTo>
                <a:lnTo>
                  <a:pt x="298" y="95"/>
                </a:lnTo>
                <a:lnTo>
                  <a:pt x="299" y="89"/>
                </a:lnTo>
                <a:lnTo>
                  <a:pt x="299" y="105"/>
                </a:lnTo>
                <a:lnTo>
                  <a:pt x="300" y="106"/>
                </a:lnTo>
                <a:lnTo>
                  <a:pt x="301" y="106"/>
                </a:lnTo>
                <a:lnTo>
                  <a:pt x="302" y="118"/>
                </a:lnTo>
                <a:lnTo>
                  <a:pt x="303" y="113"/>
                </a:lnTo>
                <a:lnTo>
                  <a:pt x="304" y="93"/>
                </a:lnTo>
                <a:lnTo>
                  <a:pt x="305" y="89"/>
                </a:lnTo>
                <a:lnTo>
                  <a:pt x="305" y="84"/>
                </a:lnTo>
                <a:lnTo>
                  <a:pt x="306" y="78"/>
                </a:lnTo>
                <a:lnTo>
                  <a:pt x="307" y="74"/>
                </a:lnTo>
                <a:lnTo>
                  <a:pt x="308" y="84"/>
                </a:lnTo>
                <a:lnTo>
                  <a:pt x="309" y="75"/>
                </a:lnTo>
                <a:lnTo>
                  <a:pt x="310" y="77"/>
                </a:lnTo>
                <a:lnTo>
                  <a:pt x="311" y="76"/>
                </a:lnTo>
                <a:lnTo>
                  <a:pt x="312" y="79"/>
                </a:lnTo>
                <a:lnTo>
                  <a:pt x="313" y="79"/>
                </a:lnTo>
                <a:lnTo>
                  <a:pt x="314" y="84"/>
                </a:lnTo>
                <a:lnTo>
                  <a:pt x="315" y="89"/>
                </a:lnTo>
                <a:lnTo>
                  <a:pt x="315" y="93"/>
                </a:lnTo>
                <a:lnTo>
                  <a:pt x="316" y="106"/>
                </a:lnTo>
                <a:lnTo>
                  <a:pt x="317" y="100"/>
                </a:lnTo>
                <a:lnTo>
                  <a:pt x="318" y="97"/>
                </a:lnTo>
                <a:lnTo>
                  <a:pt x="319" y="91"/>
                </a:lnTo>
                <a:lnTo>
                  <a:pt x="320" y="89"/>
                </a:lnTo>
                <a:lnTo>
                  <a:pt x="321" y="81"/>
                </a:lnTo>
                <a:lnTo>
                  <a:pt x="321" y="89"/>
                </a:lnTo>
                <a:lnTo>
                  <a:pt x="322" y="95"/>
                </a:lnTo>
                <a:lnTo>
                  <a:pt x="323" y="100"/>
                </a:lnTo>
                <a:lnTo>
                  <a:pt x="324" y="97"/>
                </a:lnTo>
                <a:lnTo>
                  <a:pt x="325" y="98"/>
                </a:lnTo>
                <a:lnTo>
                  <a:pt x="326" y="94"/>
                </a:lnTo>
                <a:lnTo>
                  <a:pt x="327" y="94"/>
                </a:lnTo>
                <a:lnTo>
                  <a:pt x="328" y="92"/>
                </a:lnTo>
                <a:lnTo>
                  <a:pt x="329" y="102"/>
                </a:lnTo>
                <a:lnTo>
                  <a:pt x="329" y="103"/>
                </a:lnTo>
                <a:lnTo>
                  <a:pt x="330" y="107"/>
                </a:lnTo>
                <a:lnTo>
                  <a:pt x="331" y="102"/>
                </a:lnTo>
                <a:lnTo>
                  <a:pt x="332" y="99"/>
                </a:lnTo>
                <a:lnTo>
                  <a:pt x="333" y="87"/>
                </a:lnTo>
                <a:lnTo>
                  <a:pt x="334" y="90"/>
                </a:lnTo>
                <a:lnTo>
                  <a:pt x="335" y="89"/>
                </a:lnTo>
                <a:lnTo>
                  <a:pt x="336" y="91"/>
                </a:lnTo>
                <a:lnTo>
                  <a:pt x="337" y="88"/>
                </a:lnTo>
                <a:lnTo>
                  <a:pt x="337" y="87"/>
                </a:lnTo>
                <a:lnTo>
                  <a:pt x="338" y="84"/>
                </a:lnTo>
                <a:lnTo>
                  <a:pt x="339" y="84"/>
                </a:lnTo>
                <a:lnTo>
                  <a:pt x="340" y="89"/>
                </a:lnTo>
                <a:lnTo>
                  <a:pt x="341" y="93"/>
                </a:lnTo>
                <a:lnTo>
                  <a:pt x="342" y="90"/>
                </a:lnTo>
                <a:lnTo>
                  <a:pt x="343" y="86"/>
                </a:lnTo>
                <a:lnTo>
                  <a:pt x="343" y="82"/>
                </a:lnTo>
                <a:lnTo>
                  <a:pt x="344" y="70"/>
                </a:lnTo>
                <a:lnTo>
                  <a:pt x="345" y="67"/>
                </a:lnTo>
                <a:lnTo>
                  <a:pt x="346" y="64"/>
                </a:lnTo>
                <a:lnTo>
                  <a:pt x="347" y="73"/>
                </a:lnTo>
                <a:lnTo>
                  <a:pt x="348" y="74"/>
                </a:lnTo>
                <a:lnTo>
                  <a:pt x="349" y="79"/>
                </a:lnTo>
                <a:lnTo>
                  <a:pt x="350" y="78"/>
                </a:lnTo>
                <a:lnTo>
                  <a:pt x="351" y="85"/>
                </a:lnTo>
                <a:lnTo>
                  <a:pt x="352" y="74"/>
                </a:lnTo>
                <a:lnTo>
                  <a:pt x="352" y="74"/>
                </a:lnTo>
                <a:lnTo>
                  <a:pt x="353" y="77"/>
                </a:lnTo>
                <a:lnTo>
                  <a:pt x="354" y="81"/>
                </a:lnTo>
                <a:lnTo>
                  <a:pt x="355" y="83"/>
                </a:lnTo>
                <a:lnTo>
                  <a:pt x="356" y="88"/>
                </a:lnTo>
                <a:lnTo>
                  <a:pt x="357" y="94"/>
                </a:lnTo>
                <a:lnTo>
                  <a:pt x="358" y="100"/>
                </a:lnTo>
                <a:lnTo>
                  <a:pt x="359" y="95"/>
                </a:lnTo>
                <a:lnTo>
                  <a:pt x="359" y="92"/>
                </a:lnTo>
                <a:lnTo>
                  <a:pt x="360" y="96"/>
                </a:lnTo>
                <a:lnTo>
                  <a:pt x="361" y="89"/>
                </a:lnTo>
                <a:lnTo>
                  <a:pt x="362" y="78"/>
                </a:lnTo>
                <a:lnTo>
                  <a:pt x="363" y="88"/>
                </a:lnTo>
                <a:lnTo>
                  <a:pt x="364" y="88"/>
                </a:lnTo>
                <a:lnTo>
                  <a:pt x="365" y="94"/>
                </a:lnTo>
                <a:lnTo>
                  <a:pt x="366" y="96"/>
                </a:lnTo>
                <a:lnTo>
                  <a:pt x="367" y="109"/>
                </a:lnTo>
                <a:lnTo>
                  <a:pt x="367" y="110"/>
                </a:lnTo>
                <a:lnTo>
                  <a:pt x="368" y="120"/>
                </a:lnTo>
                <a:lnTo>
                  <a:pt x="369" y="111"/>
                </a:lnTo>
                <a:lnTo>
                  <a:pt x="370" y="106"/>
                </a:lnTo>
                <a:lnTo>
                  <a:pt x="371" y="96"/>
                </a:lnTo>
                <a:lnTo>
                  <a:pt x="372" y="88"/>
                </a:lnTo>
                <a:lnTo>
                  <a:pt x="373" y="78"/>
                </a:lnTo>
                <a:lnTo>
                  <a:pt x="374" y="74"/>
                </a:lnTo>
                <a:lnTo>
                  <a:pt x="375" y="80"/>
                </a:lnTo>
                <a:lnTo>
                  <a:pt x="376" y="94"/>
                </a:lnTo>
                <a:lnTo>
                  <a:pt x="376" y="91"/>
                </a:lnTo>
                <a:lnTo>
                  <a:pt x="377" y="90"/>
                </a:lnTo>
                <a:lnTo>
                  <a:pt x="378" y="99"/>
                </a:lnTo>
                <a:lnTo>
                  <a:pt x="379" y="92"/>
                </a:lnTo>
                <a:lnTo>
                  <a:pt x="380" y="77"/>
                </a:lnTo>
                <a:lnTo>
                  <a:pt x="381" y="91"/>
                </a:lnTo>
                <a:lnTo>
                  <a:pt x="381" y="99"/>
                </a:lnTo>
                <a:lnTo>
                  <a:pt x="382" y="96"/>
                </a:lnTo>
                <a:lnTo>
                  <a:pt x="383" y="96"/>
                </a:lnTo>
                <a:lnTo>
                  <a:pt x="384" y="98"/>
                </a:lnTo>
                <a:lnTo>
                  <a:pt x="385" y="93"/>
                </a:lnTo>
                <a:lnTo>
                  <a:pt x="386" y="86"/>
                </a:lnTo>
                <a:lnTo>
                  <a:pt x="387" y="81"/>
                </a:lnTo>
                <a:lnTo>
                  <a:pt x="388" y="84"/>
                </a:lnTo>
                <a:lnTo>
                  <a:pt x="389" y="80"/>
                </a:lnTo>
                <a:lnTo>
                  <a:pt x="390" y="80"/>
                </a:lnTo>
                <a:lnTo>
                  <a:pt x="390" y="86"/>
                </a:lnTo>
                <a:lnTo>
                  <a:pt x="391" y="88"/>
                </a:lnTo>
                <a:lnTo>
                  <a:pt x="392" y="94"/>
                </a:lnTo>
                <a:lnTo>
                  <a:pt x="393" y="100"/>
                </a:lnTo>
                <a:lnTo>
                  <a:pt x="394" y="101"/>
                </a:lnTo>
                <a:lnTo>
                  <a:pt x="395" y="103"/>
                </a:lnTo>
                <a:lnTo>
                  <a:pt x="396" y="103"/>
                </a:lnTo>
                <a:lnTo>
                  <a:pt x="397" y="99"/>
                </a:lnTo>
                <a:lnTo>
                  <a:pt x="398" y="96"/>
                </a:lnTo>
                <a:lnTo>
                  <a:pt x="398" y="95"/>
                </a:lnTo>
                <a:lnTo>
                  <a:pt x="399" y="92"/>
                </a:lnTo>
                <a:lnTo>
                  <a:pt x="400" y="94"/>
                </a:lnTo>
                <a:lnTo>
                  <a:pt x="401" y="98"/>
                </a:lnTo>
                <a:lnTo>
                  <a:pt x="402" y="107"/>
                </a:lnTo>
                <a:lnTo>
                  <a:pt x="403" y="103"/>
                </a:lnTo>
                <a:lnTo>
                  <a:pt x="404" y="91"/>
                </a:lnTo>
                <a:lnTo>
                  <a:pt x="404" y="87"/>
                </a:lnTo>
                <a:lnTo>
                  <a:pt x="405" y="89"/>
                </a:lnTo>
                <a:lnTo>
                  <a:pt x="406" y="83"/>
                </a:lnTo>
                <a:lnTo>
                  <a:pt x="407" y="82"/>
                </a:lnTo>
                <a:lnTo>
                  <a:pt x="408" y="87"/>
                </a:lnTo>
                <a:lnTo>
                  <a:pt x="409" y="96"/>
                </a:lnTo>
                <a:lnTo>
                  <a:pt x="410" y="94"/>
                </a:lnTo>
                <a:lnTo>
                  <a:pt x="411" y="86"/>
                </a:lnTo>
                <a:lnTo>
                  <a:pt x="412" y="88"/>
                </a:lnTo>
                <a:lnTo>
                  <a:pt x="413" y="84"/>
                </a:lnTo>
                <a:lnTo>
                  <a:pt x="414" y="80"/>
                </a:lnTo>
                <a:lnTo>
                  <a:pt x="414" y="77"/>
                </a:lnTo>
                <a:lnTo>
                  <a:pt x="415" y="83"/>
                </a:lnTo>
                <a:lnTo>
                  <a:pt x="416" y="82"/>
                </a:lnTo>
                <a:lnTo>
                  <a:pt x="417" y="89"/>
                </a:lnTo>
                <a:lnTo>
                  <a:pt x="418" y="91"/>
                </a:lnTo>
                <a:lnTo>
                  <a:pt x="419" y="93"/>
                </a:lnTo>
                <a:lnTo>
                  <a:pt x="420" y="94"/>
                </a:lnTo>
                <a:lnTo>
                  <a:pt x="420" y="95"/>
                </a:lnTo>
                <a:lnTo>
                  <a:pt x="421" y="95"/>
                </a:lnTo>
                <a:lnTo>
                  <a:pt x="422" y="97"/>
                </a:lnTo>
                <a:lnTo>
                  <a:pt x="423" y="97"/>
                </a:lnTo>
                <a:lnTo>
                  <a:pt x="424" y="93"/>
                </a:lnTo>
                <a:lnTo>
                  <a:pt x="425" y="91"/>
                </a:lnTo>
                <a:lnTo>
                  <a:pt x="426" y="94"/>
                </a:lnTo>
                <a:lnTo>
                  <a:pt x="427" y="85"/>
                </a:lnTo>
                <a:lnTo>
                  <a:pt x="428" y="90"/>
                </a:lnTo>
                <a:lnTo>
                  <a:pt x="428" y="94"/>
                </a:lnTo>
                <a:lnTo>
                  <a:pt x="429" y="95"/>
                </a:lnTo>
                <a:lnTo>
                  <a:pt x="430" y="90"/>
                </a:lnTo>
                <a:lnTo>
                  <a:pt x="431" y="92"/>
                </a:lnTo>
                <a:lnTo>
                  <a:pt x="432" y="84"/>
                </a:lnTo>
                <a:lnTo>
                  <a:pt x="433" y="76"/>
                </a:lnTo>
                <a:lnTo>
                  <a:pt x="434" y="77"/>
                </a:lnTo>
                <a:lnTo>
                  <a:pt x="435" y="82"/>
                </a:lnTo>
                <a:lnTo>
                  <a:pt x="436" y="85"/>
                </a:lnTo>
                <a:lnTo>
                  <a:pt x="437" y="86"/>
                </a:lnTo>
                <a:lnTo>
                  <a:pt x="437" y="99"/>
                </a:lnTo>
                <a:lnTo>
                  <a:pt x="438" y="109"/>
                </a:lnTo>
                <a:lnTo>
                  <a:pt x="439" y="104"/>
                </a:lnTo>
                <a:lnTo>
                  <a:pt x="440" y="101"/>
                </a:lnTo>
                <a:lnTo>
                  <a:pt x="441" y="103"/>
                </a:lnTo>
                <a:lnTo>
                  <a:pt x="442" y="95"/>
                </a:lnTo>
                <a:lnTo>
                  <a:pt x="442" y="87"/>
                </a:lnTo>
                <a:lnTo>
                  <a:pt x="443" y="89"/>
                </a:lnTo>
                <a:lnTo>
                  <a:pt x="444" y="98"/>
                </a:lnTo>
                <a:lnTo>
                  <a:pt x="445" y="99"/>
                </a:lnTo>
                <a:lnTo>
                  <a:pt x="446" y="103"/>
                </a:lnTo>
                <a:lnTo>
                  <a:pt x="447" y="102"/>
                </a:lnTo>
                <a:lnTo>
                  <a:pt x="448" y="105"/>
                </a:lnTo>
                <a:lnTo>
                  <a:pt x="449" y="104"/>
                </a:lnTo>
                <a:lnTo>
                  <a:pt x="450" y="98"/>
                </a:lnTo>
                <a:lnTo>
                  <a:pt x="451" y="90"/>
                </a:lnTo>
                <a:lnTo>
                  <a:pt x="451" y="88"/>
                </a:lnTo>
                <a:lnTo>
                  <a:pt x="452" y="84"/>
                </a:lnTo>
                <a:lnTo>
                  <a:pt x="453" y="70"/>
                </a:lnTo>
                <a:lnTo>
                  <a:pt x="454" y="70"/>
                </a:lnTo>
                <a:lnTo>
                  <a:pt x="455" y="87"/>
                </a:lnTo>
                <a:lnTo>
                  <a:pt x="456" y="78"/>
                </a:lnTo>
                <a:lnTo>
                  <a:pt x="457" y="79"/>
                </a:lnTo>
                <a:lnTo>
                  <a:pt x="458" y="85"/>
                </a:lnTo>
                <a:lnTo>
                  <a:pt x="459" y="90"/>
                </a:lnTo>
                <a:lnTo>
                  <a:pt x="459" y="76"/>
                </a:lnTo>
                <a:lnTo>
                  <a:pt x="460" y="87"/>
                </a:lnTo>
                <a:lnTo>
                  <a:pt x="461" y="90"/>
                </a:lnTo>
                <a:lnTo>
                  <a:pt x="462" y="94"/>
                </a:lnTo>
                <a:lnTo>
                  <a:pt x="463" y="89"/>
                </a:lnTo>
                <a:lnTo>
                  <a:pt x="464" y="88"/>
                </a:lnTo>
                <a:lnTo>
                  <a:pt x="465" y="92"/>
                </a:lnTo>
                <a:lnTo>
                  <a:pt x="465" y="90"/>
                </a:lnTo>
                <a:lnTo>
                  <a:pt x="466" y="92"/>
                </a:lnTo>
                <a:lnTo>
                  <a:pt x="467" y="103"/>
                </a:lnTo>
                <a:lnTo>
                  <a:pt x="468" y="100"/>
                </a:lnTo>
                <a:lnTo>
                  <a:pt x="469" y="94"/>
                </a:lnTo>
                <a:lnTo>
                  <a:pt x="470" y="90"/>
                </a:lnTo>
                <a:lnTo>
                  <a:pt x="471" y="86"/>
                </a:lnTo>
                <a:lnTo>
                  <a:pt x="472" y="76"/>
                </a:lnTo>
                <a:lnTo>
                  <a:pt x="473" y="86"/>
                </a:lnTo>
                <a:lnTo>
                  <a:pt x="474" y="92"/>
                </a:lnTo>
                <a:lnTo>
                  <a:pt x="475" y="98"/>
                </a:lnTo>
                <a:lnTo>
                  <a:pt x="475" y="98"/>
                </a:lnTo>
                <a:lnTo>
                  <a:pt x="476" y="109"/>
                </a:lnTo>
                <a:lnTo>
                  <a:pt x="477" y="104"/>
                </a:lnTo>
                <a:lnTo>
                  <a:pt x="478" y="98"/>
                </a:lnTo>
                <a:lnTo>
                  <a:pt x="479" y="96"/>
                </a:lnTo>
                <a:lnTo>
                  <a:pt x="480" y="98"/>
                </a:lnTo>
                <a:lnTo>
                  <a:pt x="481" y="91"/>
                </a:lnTo>
                <a:lnTo>
                  <a:pt x="481" y="93"/>
                </a:lnTo>
                <a:lnTo>
                  <a:pt x="482" y="94"/>
                </a:lnTo>
                <a:lnTo>
                  <a:pt x="483" y="91"/>
                </a:lnTo>
                <a:lnTo>
                  <a:pt x="484" y="91"/>
                </a:lnTo>
                <a:lnTo>
                  <a:pt x="485" y="88"/>
                </a:lnTo>
                <a:lnTo>
                  <a:pt x="486" y="78"/>
                </a:lnTo>
                <a:lnTo>
                  <a:pt x="487" y="75"/>
                </a:lnTo>
                <a:lnTo>
                  <a:pt x="488" y="81"/>
                </a:lnTo>
                <a:lnTo>
                  <a:pt x="489" y="78"/>
                </a:lnTo>
                <a:lnTo>
                  <a:pt x="489" y="75"/>
                </a:lnTo>
                <a:lnTo>
                  <a:pt x="490" y="85"/>
                </a:lnTo>
                <a:lnTo>
                  <a:pt x="491" y="87"/>
                </a:lnTo>
                <a:lnTo>
                  <a:pt x="492" y="84"/>
                </a:lnTo>
                <a:lnTo>
                  <a:pt x="493" y="82"/>
                </a:lnTo>
                <a:lnTo>
                  <a:pt x="494" y="88"/>
                </a:lnTo>
                <a:lnTo>
                  <a:pt x="495" y="93"/>
                </a:lnTo>
                <a:lnTo>
                  <a:pt x="496" y="96"/>
                </a:lnTo>
                <a:lnTo>
                  <a:pt x="497" y="105"/>
                </a:lnTo>
                <a:lnTo>
                  <a:pt x="498" y="105"/>
                </a:lnTo>
                <a:lnTo>
                  <a:pt x="498" y="105"/>
                </a:lnTo>
                <a:lnTo>
                  <a:pt x="499" y="97"/>
                </a:lnTo>
                <a:lnTo>
                  <a:pt x="500" y="91"/>
                </a:lnTo>
                <a:lnTo>
                  <a:pt x="501" y="84"/>
                </a:lnTo>
                <a:lnTo>
                  <a:pt x="502" y="83"/>
                </a:lnTo>
                <a:lnTo>
                  <a:pt x="503" y="85"/>
                </a:lnTo>
                <a:lnTo>
                  <a:pt x="503" y="82"/>
                </a:lnTo>
                <a:lnTo>
                  <a:pt x="504" y="81"/>
                </a:lnTo>
                <a:lnTo>
                  <a:pt x="505" y="75"/>
                </a:lnTo>
                <a:lnTo>
                  <a:pt x="506" y="75"/>
                </a:lnTo>
                <a:lnTo>
                  <a:pt x="507" y="70"/>
                </a:lnTo>
                <a:lnTo>
                  <a:pt x="508" y="73"/>
                </a:lnTo>
                <a:lnTo>
                  <a:pt x="509" y="75"/>
                </a:lnTo>
                <a:lnTo>
                  <a:pt x="510" y="79"/>
                </a:lnTo>
                <a:lnTo>
                  <a:pt x="511" y="82"/>
                </a:lnTo>
                <a:lnTo>
                  <a:pt x="512" y="83"/>
                </a:lnTo>
                <a:lnTo>
                  <a:pt x="512" y="85"/>
                </a:lnTo>
                <a:lnTo>
                  <a:pt x="513" y="85"/>
                </a:lnTo>
                <a:lnTo>
                  <a:pt x="514" y="86"/>
                </a:lnTo>
                <a:lnTo>
                  <a:pt x="515" y="91"/>
                </a:lnTo>
                <a:lnTo>
                  <a:pt x="516" y="97"/>
                </a:lnTo>
                <a:lnTo>
                  <a:pt x="517" y="99"/>
                </a:lnTo>
                <a:lnTo>
                  <a:pt x="518" y="103"/>
                </a:lnTo>
                <a:lnTo>
                  <a:pt x="519" y="102"/>
                </a:lnTo>
                <a:lnTo>
                  <a:pt x="520" y="95"/>
                </a:lnTo>
                <a:lnTo>
                  <a:pt x="520" y="96"/>
                </a:lnTo>
                <a:lnTo>
                  <a:pt x="521" y="91"/>
                </a:lnTo>
                <a:lnTo>
                  <a:pt x="522" y="83"/>
                </a:lnTo>
                <a:lnTo>
                  <a:pt x="523" y="86"/>
                </a:lnTo>
                <a:lnTo>
                  <a:pt x="524" y="84"/>
                </a:lnTo>
                <a:lnTo>
                  <a:pt x="525" y="80"/>
                </a:lnTo>
                <a:lnTo>
                  <a:pt x="526" y="89"/>
                </a:lnTo>
                <a:lnTo>
                  <a:pt x="527" y="86"/>
                </a:lnTo>
                <a:lnTo>
                  <a:pt x="527" y="83"/>
                </a:lnTo>
                <a:lnTo>
                  <a:pt x="528" y="86"/>
                </a:lnTo>
                <a:lnTo>
                  <a:pt x="529" y="84"/>
                </a:lnTo>
                <a:lnTo>
                  <a:pt x="530" y="87"/>
                </a:lnTo>
                <a:lnTo>
                  <a:pt x="531" y="93"/>
                </a:lnTo>
                <a:lnTo>
                  <a:pt x="532" y="96"/>
                </a:lnTo>
                <a:lnTo>
                  <a:pt x="533" y="101"/>
                </a:lnTo>
                <a:lnTo>
                  <a:pt x="534" y="101"/>
                </a:lnTo>
                <a:lnTo>
                  <a:pt x="535" y="97"/>
                </a:lnTo>
                <a:lnTo>
                  <a:pt x="536" y="90"/>
                </a:lnTo>
                <a:lnTo>
                  <a:pt x="536" y="85"/>
                </a:lnTo>
                <a:lnTo>
                  <a:pt x="537" y="84"/>
                </a:lnTo>
                <a:lnTo>
                  <a:pt x="538" y="92"/>
                </a:lnTo>
                <a:lnTo>
                  <a:pt x="539" y="87"/>
                </a:lnTo>
                <a:lnTo>
                  <a:pt x="540" y="98"/>
                </a:lnTo>
                <a:lnTo>
                  <a:pt x="541" y="106"/>
                </a:lnTo>
                <a:lnTo>
                  <a:pt x="542" y="104"/>
                </a:lnTo>
                <a:lnTo>
                  <a:pt x="542" y="96"/>
                </a:lnTo>
                <a:lnTo>
                  <a:pt x="543" y="105"/>
                </a:lnTo>
                <a:lnTo>
                  <a:pt x="544" y="103"/>
                </a:lnTo>
                <a:lnTo>
                  <a:pt x="545" y="90"/>
                </a:lnTo>
                <a:lnTo>
                  <a:pt x="546" y="86"/>
                </a:lnTo>
                <a:lnTo>
                  <a:pt x="547" y="81"/>
                </a:lnTo>
                <a:lnTo>
                  <a:pt x="548" y="72"/>
                </a:lnTo>
                <a:lnTo>
                  <a:pt x="549" y="65"/>
                </a:lnTo>
                <a:lnTo>
                  <a:pt x="550" y="74"/>
                </a:lnTo>
                <a:lnTo>
                  <a:pt x="550" y="75"/>
                </a:lnTo>
                <a:lnTo>
                  <a:pt x="551" y="75"/>
                </a:lnTo>
                <a:lnTo>
                  <a:pt x="552" y="74"/>
                </a:lnTo>
                <a:lnTo>
                  <a:pt x="553" y="74"/>
                </a:lnTo>
                <a:lnTo>
                  <a:pt x="554" y="75"/>
                </a:lnTo>
                <a:lnTo>
                  <a:pt x="555" y="86"/>
                </a:lnTo>
                <a:lnTo>
                  <a:pt x="556" y="97"/>
                </a:lnTo>
                <a:lnTo>
                  <a:pt x="557" y="98"/>
                </a:lnTo>
                <a:lnTo>
                  <a:pt x="558" y="104"/>
                </a:lnTo>
                <a:lnTo>
                  <a:pt x="558" y="107"/>
                </a:lnTo>
                <a:lnTo>
                  <a:pt x="559" y="101"/>
                </a:lnTo>
                <a:lnTo>
                  <a:pt x="560" y="94"/>
                </a:lnTo>
                <a:lnTo>
                  <a:pt x="561" y="99"/>
                </a:lnTo>
                <a:lnTo>
                  <a:pt x="562" y="96"/>
                </a:lnTo>
                <a:lnTo>
                  <a:pt x="563" y="98"/>
                </a:lnTo>
                <a:lnTo>
                  <a:pt x="564" y="95"/>
                </a:lnTo>
                <a:lnTo>
                  <a:pt x="564" y="90"/>
                </a:lnTo>
                <a:lnTo>
                  <a:pt x="565" y="86"/>
                </a:lnTo>
                <a:lnTo>
                  <a:pt x="566" y="90"/>
                </a:lnTo>
                <a:lnTo>
                  <a:pt x="567" y="82"/>
                </a:lnTo>
                <a:lnTo>
                  <a:pt x="568" y="85"/>
                </a:lnTo>
                <a:lnTo>
                  <a:pt x="569" y="86"/>
                </a:lnTo>
                <a:lnTo>
                  <a:pt x="570" y="89"/>
                </a:lnTo>
                <a:lnTo>
                  <a:pt x="571" y="92"/>
                </a:lnTo>
                <a:lnTo>
                  <a:pt x="572" y="88"/>
                </a:lnTo>
                <a:lnTo>
                  <a:pt x="573" y="89"/>
                </a:lnTo>
                <a:lnTo>
                  <a:pt x="574" y="89"/>
                </a:lnTo>
                <a:lnTo>
                  <a:pt x="574" y="84"/>
                </a:lnTo>
                <a:lnTo>
                  <a:pt x="575" y="84"/>
                </a:lnTo>
                <a:lnTo>
                  <a:pt x="576" y="83"/>
                </a:lnTo>
                <a:lnTo>
                  <a:pt x="577" y="82"/>
                </a:lnTo>
                <a:lnTo>
                  <a:pt x="578" y="83"/>
                </a:lnTo>
                <a:lnTo>
                  <a:pt x="579" y="88"/>
                </a:lnTo>
                <a:lnTo>
                  <a:pt x="580" y="98"/>
                </a:lnTo>
                <a:lnTo>
                  <a:pt x="580" y="103"/>
                </a:lnTo>
                <a:lnTo>
                  <a:pt x="581" y="105"/>
                </a:lnTo>
                <a:lnTo>
                  <a:pt x="582" y="106"/>
                </a:lnTo>
                <a:lnTo>
                  <a:pt x="583" y="107"/>
                </a:lnTo>
                <a:lnTo>
                  <a:pt x="584" y="92"/>
                </a:lnTo>
                <a:lnTo>
                  <a:pt x="585" y="92"/>
                </a:lnTo>
                <a:lnTo>
                  <a:pt x="586" y="81"/>
                </a:lnTo>
                <a:lnTo>
                  <a:pt x="587" y="81"/>
                </a:lnTo>
                <a:lnTo>
                  <a:pt x="588" y="80"/>
                </a:lnTo>
                <a:lnTo>
                  <a:pt x="588" y="83"/>
                </a:lnTo>
                <a:lnTo>
                  <a:pt x="589" y="82"/>
                </a:lnTo>
                <a:lnTo>
                  <a:pt x="590" y="89"/>
                </a:lnTo>
                <a:lnTo>
                  <a:pt x="591" y="94"/>
                </a:lnTo>
                <a:lnTo>
                  <a:pt x="592" y="98"/>
                </a:lnTo>
                <a:lnTo>
                  <a:pt x="593" y="96"/>
                </a:lnTo>
                <a:lnTo>
                  <a:pt x="594" y="99"/>
                </a:lnTo>
                <a:lnTo>
                  <a:pt x="595" y="93"/>
                </a:lnTo>
                <a:lnTo>
                  <a:pt x="596" y="83"/>
                </a:lnTo>
                <a:lnTo>
                  <a:pt x="597" y="84"/>
                </a:lnTo>
                <a:lnTo>
                  <a:pt x="597" y="82"/>
                </a:lnTo>
                <a:lnTo>
                  <a:pt x="598" y="78"/>
                </a:lnTo>
                <a:lnTo>
                  <a:pt x="599" y="80"/>
                </a:lnTo>
                <a:lnTo>
                  <a:pt x="600" y="85"/>
                </a:lnTo>
                <a:lnTo>
                  <a:pt x="601" y="80"/>
                </a:lnTo>
                <a:lnTo>
                  <a:pt x="602" y="81"/>
                </a:lnTo>
                <a:lnTo>
                  <a:pt x="602" y="81"/>
                </a:lnTo>
                <a:lnTo>
                  <a:pt x="603" y="88"/>
                </a:lnTo>
                <a:lnTo>
                  <a:pt x="604" y="97"/>
                </a:lnTo>
                <a:lnTo>
                  <a:pt x="605" y="96"/>
                </a:lnTo>
                <a:lnTo>
                  <a:pt x="606" y="96"/>
                </a:lnTo>
                <a:lnTo>
                  <a:pt x="607" y="95"/>
                </a:lnTo>
                <a:lnTo>
                  <a:pt x="608" y="92"/>
                </a:lnTo>
                <a:lnTo>
                  <a:pt x="609" y="82"/>
                </a:lnTo>
                <a:lnTo>
                  <a:pt x="610" y="82"/>
                </a:lnTo>
                <a:lnTo>
                  <a:pt x="611" y="88"/>
                </a:lnTo>
                <a:lnTo>
                  <a:pt x="611" y="81"/>
                </a:lnTo>
                <a:lnTo>
                  <a:pt x="612" y="85"/>
                </a:lnTo>
                <a:lnTo>
                  <a:pt x="613" y="85"/>
                </a:lnTo>
                <a:lnTo>
                  <a:pt x="614" y="96"/>
                </a:lnTo>
                <a:lnTo>
                  <a:pt x="615" y="95"/>
                </a:lnTo>
                <a:lnTo>
                  <a:pt x="616" y="103"/>
                </a:lnTo>
                <a:lnTo>
                  <a:pt x="617" y="103"/>
                </a:lnTo>
                <a:lnTo>
                  <a:pt x="618" y="106"/>
                </a:lnTo>
                <a:lnTo>
                  <a:pt x="619" y="97"/>
                </a:lnTo>
                <a:lnTo>
                  <a:pt x="619" y="101"/>
                </a:lnTo>
                <a:lnTo>
                  <a:pt x="620" y="99"/>
                </a:lnTo>
                <a:lnTo>
                  <a:pt x="621" y="98"/>
                </a:lnTo>
                <a:lnTo>
                  <a:pt x="622" y="95"/>
                </a:lnTo>
                <a:lnTo>
                  <a:pt x="623" y="91"/>
                </a:lnTo>
                <a:lnTo>
                  <a:pt x="624" y="78"/>
                </a:lnTo>
                <a:lnTo>
                  <a:pt x="625" y="80"/>
                </a:lnTo>
                <a:lnTo>
                  <a:pt x="625" y="76"/>
                </a:lnTo>
                <a:lnTo>
                  <a:pt x="626" y="74"/>
                </a:lnTo>
                <a:lnTo>
                  <a:pt x="627" y="74"/>
                </a:lnTo>
                <a:lnTo>
                  <a:pt x="628" y="71"/>
                </a:lnTo>
                <a:lnTo>
                  <a:pt x="629" y="67"/>
                </a:lnTo>
                <a:lnTo>
                  <a:pt x="630" y="72"/>
                </a:lnTo>
                <a:lnTo>
                  <a:pt x="631" y="80"/>
                </a:lnTo>
                <a:lnTo>
                  <a:pt x="632" y="82"/>
                </a:lnTo>
                <a:lnTo>
                  <a:pt x="633" y="82"/>
                </a:lnTo>
                <a:lnTo>
                  <a:pt x="634" y="82"/>
                </a:lnTo>
                <a:lnTo>
                  <a:pt x="635" y="77"/>
                </a:lnTo>
                <a:lnTo>
                  <a:pt x="635" y="72"/>
                </a:lnTo>
                <a:lnTo>
                  <a:pt x="636" y="75"/>
                </a:lnTo>
                <a:lnTo>
                  <a:pt x="637" y="80"/>
                </a:lnTo>
                <a:lnTo>
                  <a:pt x="638" y="86"/>
                </a:lnTo>
                <a:lnTo>
                  <a:pt x="639" y="96"/>
                </a:lnTo>
                <a:lnTo>
                  <a:pt x="640" y="99"/>
                </a:lnTo>
                <a:lnTo>
                  <a:pt x="641" y="107"/>
                </a:lnTo>
                <a:lnTo>
                  <a:pt x="641" y="112"/>
                </a:lnTo>
                <a:lnTo>
                  <a:pt x="642" y="105"/>
                </a:lnTo>
                <a:lnTo>
                  <a:pt x="643" y="99"/>
                </a:lnTo>
                <a:lnTo>
                  <a:pt x="644" y="90"/>
                </a:lnTo>
                <a:lnTo>
                  <a:pt x="645" y="74"/>
                </a:lnTo>
                <a:lnTo>
                  <a:pt x="646" y="65"/>
                </a:lnTo>
                <a:lnTo>
                  <a:pt x="647" y="68"/>
                </a:lnTo>
                <a:lnTo>
                  <a:pt x="648" y="59"/>
                </a:lnTo>
                <a:lnTo>
                  <a:pt x="649" y="64"/>
                </a:lnTo>
                <a:lnTo>
                  <a:pt x="649" y="72"/>
                </a:lnTo>
                <a:lnTo>
                  <a:pt x="650" y="79"/>
                </a:lnTo>
                <a:lnTo>
                  <a:pt x="651" y="78"/>
                </a:lnTo>
                <a:lnTo>
                  <a:pt x="652" y="82"/>
                </a:lnTo>
                <a:lnTo>
                  <a:pt x="653" y="79"/>
                </a:lnTo>
                <a:lnTo>
                  <a:pt x="654" y="76"/>
                </a:lnTo>
                <a:lnTo>
                  <a:pt x="655" y="74"/>
                </a:lnTo>
                <a:lnTo>
                  <a:pt x="656" y="76"/>
                </a:lnTo>
                <a:lnTo>
                  <a:pt x="657" y="73"/>
                </a:lnTo>
                <a:lnTo>
                  <a:pt x="658" y="75"/>
                </a:lnTo>
                <a:lnTo>
                  <a:pt x="658" y="81"/>
                </a:lnTo>
                <a:lnTo>
                  <a:pt x="659" y="82"/>
                </a:lnTo>
                <a:lnTo>
                  <a:pt x="660" y="81"/>
                </a:lnTo>
                <a:lnTo>
                  <a:pt x="661" y="96"/>
                </a:lnTo>
                <a:lnTo>
                  <a:pt x="662" y="98"/>
                </a:lnTo>
                <a:lnTo>
                  <a:pt x="663" y="87"/>
                </a:lnTo>
                <a:lnTo>
                  <a:pt x="663" y="88"/>
                </a:lnTo>
                <a:lnTo>
                  <a:pt x="664" y="97"/>
                </a:lnTo>
                <a:lnTo>
                  <a:pt x="665" y="86"/>
                </a:lnTo>
                <a:lnTo>
                  <a:pt x="666" y="85"/>
                </a:lnTo>
                <a:lnTo>
                  <a:pt x="667" y="83"/>
                </a:lnTo>
                <a:lnTo>
                  <a:pt x="668" y="76"/>
                </a:lnTo>
                <a:lnTo>
                  <a:pt x="669" y="68"/>
                </a:lnTo>
                <a:lnTo>
                  <a:pt x="670" y="71"/>
                </a:lnTo>
                <a:lnTo>
                  <a:pt x="671" y="71"/>
                </a:lnTo>
                <a:lnTo>
                  <a:pt x="672" y="78"/>
                </a:lnTo>
                <a:lnTo>
                  <a:pt x="672" y="78"/>
                </a:lnTo>
                <a:lnTo>
                  <a:pt x="673" y="84"/>
                </a:lnTo>
                <a:lnTo>
                  <a:pt x="674" y="80"/>
                </a:lnTo>
                <a:lnTo>
                  <a:pt x="675" y="82"/>
                </a:lnTo>
                <a:lnTo>
                  <a:pt x="676" y="85"/>
                </a:lnTo>
                <a:lnTo>
                  <a:pt x="677" y="85"/>
                </a:lnTo>
                <a:lnTo>
                  <a:pt x="678" y="84"/>
                </a:lnTo>
                <a:lnTo>
                  <a:pt x="679" y="92"/>
                </a:lnTo>
                <a:lnTo>
                  <a:pt x="680" y="89"/>
                </a:lnTo>
                <a:lnTo>
                  <a:pt x="680" y="88"/>
                </a:lnTo>
                <a:lnTo>
                  <a:pt x="681" y="90"/>
                </a:lnTo>
                <a:lnTo>
                  <a:pt x="682" y="87"/>
                </a:lnTo>
                <a:lnTo>
                  <a:pt x="683" y="79"/>
                </a:lnTo>
                <a:lnTo>
                  <a:pt x="684" y="85"/>
                </a:lnTo>
                <a:lnTo>
                  <a:pt x="685" y="91"/>
                </a:lnTo>
                <a:lnTo>
                  <a:pt x="686" y="88"/>
                </a:lnTo>
                <a:lnTo>
                  <a:pt x="687" y="87"/>
                </a:lnTo>
                <a:lnTo>
                  <a:pt x="687" y="89"/>
                </a:lnTo>
                <a:lnTo>
                  <a:pt x="688" y="84"/>
                </a:lnTo>
                <a:lnTo>
                  <a:pt x="689" y="75"/>
                </a:lnTo>
                <a:lnTo>
                  <a:pt x="690" y="81"/>
                </a:lnTo>
                <a:lnTo>
                  <a:pt x="691" y="77"/>
                </a:lnTo>
                <a:lnTo>
                  <a:pt x="692" y="80"/>
                </a:lnTo>
                <a:lnTo>
                  <a:pt x="693" y="86"/>
                </a:lnTo>
                <a:lnTo>
                  <a:pt x="694" y="93"/>
                </a:lnTo>
                <a:lnTo>
                  <a:pt x="695" y="100"/>
                </a:lnTo>
                <a:lnTo>
                  <a:pt x="696" y="105"/>
                </a:lnTo>
                <a:lnTo>
                  <a:pt x="696" y="106"/>
                </a:lnTo>
                <a:lnTo>
                  <a:pt x="697" y="99"/>
                </a:lnTo>
                <a:lnTo>
                  <a:pt x="698" y="95"/>
                </a:lnTo>
                <a:lnTo>
                  <a:pt x="699" y="96"/>
                </a:lnTo>
                <a:lnTo>
                  <a:pt x="700" y="93"/>
                </a:lnTo>
                <a:lnTo>
                  <a:pt x="701" y="90"/>
                </a:lnTo>
                <a:lnTo>
                  <a:pt x="702" y="92"/>
                </a:lnTo>
                <a:lnTo>
                  <a:pt x="702" y="90"/>
                </a:lnTo>
                <a:lnTo>
                  <a:pt x="703" y="79"/>
                </a:lnTo>
                <a:lnTo>
                  <a:pt x="704" y="82"/>
                </a:lnTo>
                <a:lnTo>
                  <a:pt x="705" y="84"/>
                </a:lnTo>
                <a:lnTo>
                  <a:pt x="706" y="83"/>
                </a:lnTo>
                <a:lnTo>
                  <a:pt x="707" y="77"/>
                </a:lnTo>
                <a:lnTo>
                  <a:pt x="708" y="75"/>
                </a:lnTo>
                <a:lnTo>
                  <a:pt x="709" y="74"/>
                </a:lnTo>
                <a:lnTo>
                  <a:pt x="710" y="69"/>
                </a:lnTo>
                <a:lnTo>
                  <a:pt x="710" y="73"/>
                </a:lnTo>
                <a:lnTo>
                  <a:pt x="711" y="78"/>
                </a:lnTo>
                <a:lnTo>
                  <a:pt x="712" y="83"/>
                </a:lnTo>
                <a:lnTo>
                  <a:pt x="713" y="78"/>
                </a:lnTo>
                <a:lnTo>
                  <a:pt x="714" y="80"/>
                </a:lnTo>
                <a:lnTo>
                  <a:pt x="715" y="79"/>
                </a:lnTo>
                <a:lnTo>
                  <a:pt x="716" y="75"/>
                </a:lnTo>
                <a:lnTo>
                  <a:pt x="717" y="80"/>
                </a:lnTo>
                <a:lnTo>
                  <a:pt x="718" y="84"/>
                </a:lnTo>
                <a:lnTo>
                  <a:pt x="719" y="75"/>
                </a:lnTo>
                <a:lnTo>
                  <a:pt x="719" y="69"/>
                </a:lnTo>
                <a:lnTo>
                  <a:pt x="720" y="74"/>
                </a:lnTo>
                <a:lnTo>
                  <a:pt x="721" y="66"/>
                </a:lnTo>
                <a:lnTo>
                  <a:pt x="722" y="65"/>
                </a:lnTo>
                <a:lnTo>
                  <a:pt x="723" y="84"/>
                </a:lnTo>
                <a:lnTo>
                  <a:pt x="724" y="84"/>
                </a:lnTo>
                <a:lnTo>
                  <a:pt x="724" y="85"/>
                </a:lnTo>
                <a:lnTo>
                  <a:pt x="725" y="93"/>
                </a:lnTo>
                <a:lnTo>
                  <a:pt x="726" y="103"/>
                </a:lnTo>
                <a:lnTo>
                  <a:pt x="727" y="94"/>
                </a:lnTo>
                <a:lnTo>
                  <a:pt x="728" y="104"/>
                </a:lnTo>
                <a:lnTo>
                  <a:pt x="729" y="104"/>
                </a:lnTo>
                <a:lnTo>
                  <a:pt x="730" y="97"/>
                </a:lnTo>
                <a:lnTo>
                  <a:pt x="731" y="90"/>
                </a:lnTo>
                <a:lnTo>
                  <a:pt x="732" y="92"/>
                </a:lnTo>
                <a:lnTo>
                  <a:pt x="733" y="84"/>
                </a:lnTo>
                <a:lnTo>
                  <a:pt x="734" y="79"/>
                </a:lnTo>
                <a:lnTo>
                  <a:pt x="734" y="80"/>
                </a:lnTo>
                <a:lnTo>
                  <a:pt x="735" y="81"/>
                </a:lnTo>
                <a:lnTo>
                  <a:pt x="736" y="81"/>
                </a:lnTo>
                <a:lnTo>
                  <a:pt x="737" y="86"/>
                </a:lnTo>
                <a:lnTo>
                  <a:pt x="738" y="93"/>
                </a:lnTo>
                <a:lnTo>
                  <a:pt x="739" y="93"/>
                </a:lnTo>
                <a:lnTo>
                  <a:pt x="740" y="89"/>
                </a:lnTo>
                <a:lnTo>
                  <a:pt x="741" y="86"/>
                </a:lnTo>
                <a:lnTo>
                  <a:pt x="741" y="86"/>
                </a:lnTo>
                <a:lnTo>
                  <a:pt x="742" y="83"/>
                </a:lnTo>
                <a:lnTo>
                  <a:pt x="743" y="91"/>
                </a:lnTo>
                <a:lnTo>
                  <a:pt x="744" y="90"/>
                </a:lnTo>
                <a:lnTo>
                  <a:pt x="745" y="87"/>
                </a:lnTo>
                <a:lnTo>
                  <a:pt x="746" y="88"/>
                </a:lnTo>
                <a:lnTo>
                  <a:pt x="747" y="86"/>
                </a:lnTo>
                <a:lnTo>
                  <a:pt x="748" y="82"/>
                </a:lnTo>
                <a:lnTo>
                  <a:pt x="748" y="80"/>
                </a:lnTo>
                <a:lnTo>
                  <a:pt x="749" y="84"/>
                </a:lnTo>
                <a:lnTo>
                  <a:pt x="750" y="81"/>
                </a:lnTo>
                <a:lnTo>
                  <a:pt x="751" y="84"/>
                </a:lnTo>
                <a:lnTo>
                  <a:pt x="752" y="82"/>
                </a:lnTo>
                <a:lnTo>
                  <a:pt x="753" y="89"/>
                </a:lnTo>
                <a:lnTo>
                  <a:pt x="754" y="93"/>
                </a:lnTo>
                <a:lnTo>
                  <a:pt x="755" y="89"/>
                </a:lnTo>
                <a:lnTo>
                  <a:pt x="756" y="90"/>
                </a:lnTo>
                <a:lnTo>
                  <a:pt x="757" y="91"/>
                </a:lnTo>
                <a:lnTo>
                  <a:pt x="757" y="95"/>
                </a:lnTo>
                <a:lnTo>
                  <a:pt x="758" y="90"/>
                </a:lnTo>
                <a:lnTo>
                  <a:pt x="759" y="94"/>
                </a:lnTo>
                <a:lnTo>
                  <a:pt x="760" y="93"/>
                </a:lnTo>
                <a:lnTo>
                  <a:pt x="761" y="97"/>
                </a:lnTo>
                <a:lnTo>
                  <a:pt x="762" y="92"/>
                </a:lnTo>
                <a:lnTo>
                  <a:pt x="763" y="97"/>
                </a:lnTo>
                <a:lnTo>
                  <a:pt x="763" y="97"/>
                </a:lnTo>
                <a:lnTo>
                  <a:pt x="764" y="94"/>
                </a:lnTo>
                <a:lnTo>
                  <a:pt x="765" y="85"/>
                </a:lnTo>
                <a:lnTo>
                  <a:pt x="766" y="83"/>
                </a:lnTo>
                <a:lnTo>
                  <a:pt x="767" y="85"/>
                </a:lnTo>
                <a:lnTo>
                  <a:pt x="768" y="83"/>
                </a:lnTo>
                <a:lnTo>
                  <a:pt x="769" y="84"/>
                </a:lnTo>
                <a:lnTo>
                  <a:pt x="770" y="85"/>
                </a:lnTo>
                <a:lnTo>
                  <a:pt x="771" y="82"/>
                </a:lnTo>
                <a:lnTo>
                  <a:pt x="771" y="72"/>
                </a:lnTo>
                <a:lnTo>
                  <a:pt x="772" y="67"/>
                </a:lnTo>
                <a:lnTo>
                  <a:pt x="773" y="63"/>
                </a:lnTo>
                <a:lnTo>
                  <a:pt x="774" y="65"/>
                </a:lnTo>
                <a:lnTo>
                  <a:pt x="775" y="68"/>
                </a:lnTo>
                <a:lnTo>
                  <a:pt x="776" y="74"/>
                </a:lnTo>
                <a:lnTo>
                  <a:pt x="777" y="78"/>
                </a:lnTo>
                <a:lnTo>
                  <a:pt x="778" y="83"/>
                </a:lnTo>
                <a:lnTo>
                  <a:pt x="779" y="81"/>
                </a:lnTo>
                <a:lnTo>
                  <a:pt x="779" y="88"/>
                </a:lnTo>
                <a:lnTo>
                  <a:pt x="780" y="85"/>
                </a:lnTo>
                <a:lnTo>
                  <a:pt x="781" y="85"/>
                </a:lnTo>
                <a:lnTo>
                  <a:pt x="782" y="86"/>
                </a:lnTo>
                <a:lnTo>
                  <a:pt x="783" y="85"/>
                </a:lnTo>
                <a:lnTo>
                  <a:pt x="784" y="78"/>
                </a:lnTo>
                <a:lnTo>
                  <a:pt x="785" y="76"/>
                </a:lnTo>
                <a:lnTo>
                  <a:pt x="785" y="77"/>
                </a:lnTo>
                <a:lnTo>
                  <a:pt x="786" y="73"/>
                </a:lnTo>
                <a:lnTo>
                  <a:pt x="787" y="75"/>
                </a:lnTo>
                <a:lnTo>
                  <a:pt x="788" y="79"/>
                </a:lnTo>
                <a:lnTo>
                  <a:pt x="789" y="80"/>
                </a:lnTo>
                <a:lnTo>
                  <a:pt x="790" y="76"/>
                </a:lnTo>
                <a:lnTo>
                  <a:pt x="791" y="73"/>
                </a:lnTo>
                <a:lnTo>
                  <a:pt x="792" y="73"/>
                </a:lnTo>
                <a:lnTo>
                  <a:pt x="793" y="69"/>
                </a:lnTo>
                <a:lnTo>
                  <a:pt x="794" y="66"/>
                </a:lnTo>
                <a:lnTo>
                  <a:pt x="795" y="69"/>
                </a:lnTo>
                <a:lnTo>
                  <a:pt x="795" y="78"/>
                </a:lnTo>
                <a:lnTo>
                  <a:pt x="796" y="77"/>
                </a:lnTo>
                <a:lnTo>
                  <a:pt x="797" y="75"/>
                </a:lnTo>
                <a:lnTo>
                  <a:pt x="798" y="73"/>
                </a:lnTo>
                <a:lnTo>
                  <a:pt x="799" y="79"/>
                </a:lnTo>
                <a:lnTo>
                  <a:pt x="800" y="82"/>
                </a:lnTo>
                <a:lnTo>
                  <a:pt x="801" y="82"/>
                </a:lnTo>
                <a:lnTo>
                  <a:pt x="801" y="90"/>
                </a:lnTo>
                <a:lnTo>
                  <a:pt x="802" y="99"/>
                </a:lnTo>
                <a:lnTo>
                  <a:pt x="803" y="94"/>
                </a:lnTo>
                <a:lnTo>
                  <a:pt x="804" y="90"/>
                </a:lnTo>
                <a:lnTo>
                  <a:pt x="805" y="90"/>
                </a:lnTo>
                <a:lnTo>
                  <a:pt x="806" y="85"/>
                </a:lnTo>
                <a:lnTo>
                  <a:pt x="807" y="83"/>
                </a:lnTo>
                <a:lnTo>
                  <a:pt x="808" y="83"/>
                </a:lnTo>
                <a:lnTo>
                  <a:pt x="809" y="86"/>
                </a:lnTo>
                <a:lnTo>
                  <a:pt x="809" y="88"/>
                </a:lnTo>
                <a:lnTo>
                  <a:pt x="810" y="90"/>
                </a:lnTo>
                <a:lnTo>
                  <a:pt x="811" y="88"/>
                </a:lnTo>
                <a:lnTo>
                  <a:pt x="812" y="89"/>
                </a:lnTo>
                <a:lnTo>
                  <a:pt x="813" y="90"/>
                </a:lnTo>
                <a:lnTo>
                  <a:pt x="814" y="93"/>
                </a:lnTo>
                <a:lnTo>
                  <a:pt x="815" y="96"/>
                </a:lnTo>
                <a:lnTo>
                  <a:pt x="816" y="92"/>
                </a:lnTo>
                <a:lnTo>
                  <a:pt x="817" y="83"/>
                </a:lnTo>
                <a:lnTo>
                  <a:pt x="818" y="94"/>
                </a:lnTo>
                <a:lnTo>
                  <a:pt x="818" y="89"/>
                </a:lnTo>
                <a:lnTo>
                  <a:pt x="819" y="81"/>
                </a:lnTo>
                <a:lnTo>
                  <a:pt x="820" y="83"/>
                </a:lnTo>
                <a:lnTo>
                  <a:pt x="821" y="97"/>
                </a:lnTo>
                <a:lnTo>
                  <a:pt x="822" y="83"/>
                </a:lnTo>
                <a:lnTo>
                  <a:pt x="823" y="89"/>
                </a:lnTo>
                <a:lnTo>
                  <a:pt x="823" y="93"/>
                </a:lnTo>
                <a:lnTo>
                  <a:pt x="824" y="102"/>
                </a:lnTo>
                <a:lnTo>
                  <a:pt x="825" y="100"/>
                </a:lnTo>
                <a:lnTo>
                  <a:pt x="826" y="98"/>
                </a:lnTo>
                <a:lnTo>
                  <a:pt x="827" y="98"/>
                </a:lnTo>
                <a:lnTo>
                  <a:pt x="828" y="104"/>
                </a:lnTo>
                <a:lnTo>
                  <a:pt x="829" y="101"/>
                </a:lnTo>
                <a:lnTo>
                  <a:pt x="830" y="97"/>
                </a:lnTo>
                <a:lnTo>
                  <a:pt x="831" y="93"/>
                </a:lnTo>
                <a:lnTo>
                  <a:pt x="832" y="93"/>
                </a:lnTo>
                <a:lnTo>
                  <a:pt x="832" y="90"/>
                </a:lnTo>
                <a:lnTo>
                  <a:pt x="833" y="82"/>
                </a:lnTo>
                <a:lnTo>
                  <a:pt x="834" y="80"/>
                </a:lnTo>
                <a:lnTo>
                  <a:pt x="835" y="82"/>
                </a:lnTo>
                <a:lnTo>
                  <a:pt x="836" y="81"/>
                </a:lnTo>
                <a:lnTo>
                  <a:pt x="837" y="77"/>
                </a:lnTo>
                <a:lnTo>
                  <a:pt x="838" y="84"/>
                </a:lnTo>
                <a:lnTo>
                  <a:pt x="839" y="89"/>
                </a:lnTo>
                <a:lnTo>
                  <a:pt x="840" y="85"/>
                </a:lnTo>
                <a:lnTo>
                  <a:pt x="840" y="79"/>
                </a:lnTo>
                <a:lnTo>
                  <a:pt x="841" y="80"/>
                </a:lnTo>
                <a:lnTo>
                  <a:pt x="842" y="80"/>
                </a:lnTo>
                <a:lnTo>
                  <a:pt x="843" y="76"/>
                </a:lnTo>
                <a:lnTo>
                  <a:pt x="844" y="97"/>
                </a:lnTo>
                <a:lnTo>
                  <a:pt x="845" y="115"/>
                </a:lnTo>
                <a:lnTo>
                  <a:pt x="846" y="115"/>
                </a:lnTo>
                <a:lnTo>
                  <a:pt x="846" y="113"/>
                </a:lnTo>
                <a:lnTo>
                  <a:pt x="847" y="120"/>
                </a:lnTo>
                <a:lnTo>
                  <a:pt x="848" y="109"/>
                </a:lnTo>
                <a:lnTo>
                  <a:pt x="849" y="93"/>
                </a:lnTo>
                <a:lnTo>
                  <a:pt x="850" y="92"/>
                </a:lnTo>
                <a:lnTo>
                  <a:pt x="851" y="91"/>
                </a:lnTo>
                <a:lnTo>
                  <a:pt x="852" y="81"/>
                </a:lnTo>
                <a:lnTo>
                  <a:pt x="853" y="74"/>
                </a:lnTo>
                <a:lnTo>
                  <a:pt x="854" y="68"/>
                </a:lnTo>
                <a:lnTo>
                  <a:pt x="855" y="67"/>
                </a:lnTo>
                <a:lnTo>
                  <a:pt x="856" y="65"/>
                </a:lnTo>
                <a:lnTo>
                  <a:pt x="856" y="65"/>
                </a:lnTo>
                <a:lnTo>
                  <a:pt x="857" y="63"/>
                </a:lnTo>
                <a:lnTo>
                  <a:pt x="858" y="71"/>
                </a:lnTo>
                <a:lnTo>
                  <a:pt x="859" y="70"/>
                </a:lnTo>
                <a:lnTo>
                  <a:pt x="860" y="70"/>
                </a:lnTo>
                <a:lnTo>
                  <a:pt x="861" y="75"/>
                </a:lnTo>
                <a:lnTo>
                  <a:pt x="862" y="81"/>
                </a:lnTo>
                <a:lnTo>
                  <a:pt x="862" y="84"/>
                </a:lnTo>
                <a:lnTo>
                  <a:pt x="863" y="81"/>
                </a:lnTo>
                <a:lnTo>
                  <a:pt x="864" y="91"/>
                </a:lnTo>
                <a:lnTo>
                  <a:pt x="865" y="96"/>
                </a:lnTo>
                <a:lnTo>
                  <a:pt x="866" y="95"/>
                </a:lnTo>
                <a:lnTo>
                  <a:pt x="867" y="93"/>
                </a:lnTo>
                <a:lnTo>
                  <a:pt x="868" y="100"/>
                </a:lnTo>
                <a:lnTo>
                  <a:pt x="869" y="95"/>
                </a:lnTo>
                <a:lnTo>
                  <a:pt x="870" y="84"/>
                </a:lnTo>
                <a:lnTo>
                  <a:pt x="870" y="82"/>
                </a:lnTo>
                <a:lnTo>
                  <a:pt x="871" y="80"/>
                </a:lnTo>
                <a:lnTo>
                  <a:pt x="872" y="75"/>
                </a:lnTo>
                <a:lnTo>
                  <a:pt x="873" y="70"/>
                </a:lnTo>
                <a:lnTo>
                  <a:pt x="874" y="75"/>
                </a:lnTo>
                <a:lnTo>
                  <a:pt x="875" y="75"/>
                </a:lnTo>
                <a:lnTo>
                  <a:pt x="876" y="80"/>
                </a:lnTo>
                <a:lnTo>
                  <a:pt x="877" y="82"/>
                </a:lnTo>
                <a:lnTo>
                  <a:pt x="878" y="87"/>
                </a:lnTo>
                <a:lnTo>
                  <a:pt x="879" y="87"/>
                </a:lnTo>
                <a:lnTo>
                  <a:pt x="879" y="94"/>
                </a:lnTo>
                <a:lnTo>
                  <a:pt x="880" y="92"/>
                </a:lnTo>
                <a:lnTo>
                  <a:pt x="881" y="93"/>
                </a:lnTo>
                <a:lnTo>
                  <a:pt x="882" y="91"/>
                </a:lnTo>
                <a:lnTo>
                  <a:pt x="883" y="88"/>
                </a:lnTo>
                <a:lnTo>
                  <a:pt x="884" y="93"/>
                </a:lnTo>
                <a:lnTo>
                  <a:pt x="884" y="97"/>
                </a:lnTo>
                <a:lnTo>
                  <a:pt x="885" y="92"/>
                </a:lnTo>
                <a:lnTo>
                  <a:pt x="886" y="92"/>
                </a:lnTo>
                <a:lnTo>
                  <a:pt x="887" y="111"/>
                </a:lnTo>
                <a:lnTo>
                  <a:pt x="888" y="105"/>
                </a:lnTo>
                <a:lnTo>
                  <a:pt x="889" y="105"/>
                </a:lnTo>
                <a:lnTo>
                  <a:pt x="890" y="105"/>
                </a:lnTo>
                <a:lnTo>
                  <a:pt x="891" y="105"/>
                </a:lnTo>
                <a:lnTo>
                  <a:pt x="892" y="87"/>
                </a:lnTo>
                <a:lnTo>
                  <a:pt x="893" y="85"/>
                </a:lnTo>
                <a:lnTo>
                  <a:pt x="894" y="84"/>
                </a:lnTo>
                <a:lnTo>
                  <a:pt x="894" y="90"/>
                </a:lnTo>
                <a:lnTo>
                  <a:pt x="895" y="89"/>
                </a:lnTo>
                <a:lnTo>
                  <a:pt x="896" y="89"/>
                </a:lnTo>
                <a:lnTo>
                  <a:pt x="897" y="94"/>
                </a:lnTo>
                <a:lnTo>
                  <a:pt x="898" y="89"/>
                </a:lnTo>
                <a:lnTo>
                  <a:pt x="899" y="84"/>
                </a:lnTo>
                <a:lnTo>
                  <a:pt x="900" y="82"/>
                </a:lnTo>
                <a:lnTo>
                  <a:pt x="901" y="86"/>
                </a:lnTo>
                <a:lnTo>
                  <a:pt x="901" y="81"/>
                </a:lnTo>
                <a:lnTo>
                  <a:pt x="902" y="78"/>
                </a:lnTo>
                <a:lnTo>
                  <a:pt x="903" y="81"/>
                </a:lnTo>
                <a:lnTo>
                  <a:pt x="904" y="82"/>
                </a:lnTo>
                <a:lnTo>
                  <a:pt x="905" y="85"/>
                </a:lnTo>
                <a:lnTo>
                  <a:pt x="906" y="93"/>
                </a:lnTo>
                <a:lnTo>
                  <a:pt x="907" y="99"/>
                </a:lnTo>
                <a:lnTo>
                  <a:pt x="908" y="92"/>
                </a:lnTo>
                <a:lnTo>
                  <a:pt x="908" y="92"/>
                </a:lnTo>
                <a:lnTo>
                  <a:pt x="909" y="85"/>
                </a:lnTo>
                <a:lnTo>
                  <a:pt x="910" y="77"/>
                </a:lnTo>
                <a:lnTo>
                  <a:pt x="911" y="76"/>
                </a:lnTo>
                <a:lnTo>
                  <a:pt x="912" y="78"/>
                </a:lnTo>
                <a:lnTo>
                  <a:pt x="913" y="80"/>
                </a:lnTo>
                <a:lnTo>
                  <a:pt x="914" y="76"/>
                </a:lnTo>
                <a:lnTo>
                  <a:pt x="915" y="81"/>
                </a:lnTo>
                <a:lnTo>
                  <a:pt x="916" y="74"/>
                </a:lnTo>
                <a:lnTo>
                  <a:pt x="917" y="72"/>
                </a:lnTo>
                <a:lnTo>
                  <a:pt x="917" y="76"/>
                </a:lnTo>
                <a:lnTo>
                  <a:pt x="918" y="81"/>
                </a:lnTo>
                <a:lnTo>
                  <a:pt x="919" y="77"/>
                </a:lnTo>
                <a:lnTo>
                  <a:pt x="920" y="85"/>
                </a:lnTo>
                <a:lnTo>
                  <a:pt x="921" y="92"/>
                </a:lnTo>
                <a:lnTo>
                  <a:pt x="922" y="86"/>
                </a:lnTo>
                <a:lnTo>
                  <a:pt x="923" y="90"/>
                </a:lnTo>
                <a:lnTo>
                  <a:pt x="923" y="94"/>
                </a:lnTo>
                <a:lnTo>
                  <a:pt x="924" y="90"/>
                </a:lnTo>
                <a:lnTo>
                  <a:pt x="925" y="87"/>
                </a:lnTo>
                <a:lnTo>
                  <a:pt x="926" y="83"/>
                </a:lnTo>
                <a:lnTo>
                  <a:pt x="927" y="81"/>
                </a:lnTo>
                <a:lnTo>
                  <a:pt x="928" y="88"/>
                </a:lnTo>
                <a:lnTo>
                  <a:pt x="929" y="83"/>
                </a:lnTo>
                <a:lnTo>
                  <a:pt x="930" y="89"/>
                </a:lnTo>
                <a:lnTo>
                  <a:pt x="931" y="93"/>
                </a:lnTo>
                <a:lnTo>
                  <a:pt x="931" y="93"/>
                </a:lnTo>
                <a:lnTo>
                  <a:pt x="932" y="93"/>
                </a:lnTo>
                <a:lnTo>
                  <a:pt x="933" y="97"/>
                </a:lnTo>
                <a:lnTo>
                  <a:pt x="934" y="93"/>
                </a:lnTo>
                <a:lnTo>
                  <a:pt x="935" y="97"/>
                </a:lnTo>
                <a:lnTo>
                  <a:pt x="936" y="92"/>
                </a:lnTo>
                <a:lnTo>
                  <a:pt x="937" y="86"/>
                </a:lnTo>
                <a:lnTo>
                  <a:pt x="938" y="90"/>
                </a:lnTo>
                <a:lnTo>
                  <a:pt x="939" y="91"/>
                </a:lnTo>
                <a:lnTo>
                  <a:pt x="940" y="89"/>
                </a:lnTo>
                <a:lnTo>
                  <a:pt x="940" y="89"/>
                </a:lnTo>
                <a:lnTo>
                  <a:pt x="941" y="85"/>
                </a:lnTo>
                <a:lnTo>
                  <a:pt x="942" y="80"/>
                </a:lnTo>
                <a:lnTo>
                  <a:pt x="943" y="76"/>
                </a:lnTo>
                <a:lnTo>
                  <a:pt x="944" y="78"/>
                </a:lnTo>
                <a:lnTo>
                  <a:pt x="945" y="86"/>
                </a:lnTo>
                <a:lnTo>
                  <a:pt x="945" y="82"/>
                </a:lnTo>
                <a:lnTo>
                  <a:pt x="946" y="88"/>
                </a:lnTo>
                <a:lnTo>
                  <a:pt x="947" y="88"/>
                </a:lnTo>
                <a:lnTo>
                  <a:pt x="948" y="82"/>
                </a:lnTo>
                <a:lnTo>
                  <a:pt x="949" y="74"/>
                </a:lnTo>
                <a:lnTo>
                  <a:pt x="950" y="78"/>
                </a:lnTo>
                <a:lnTo>
                  <a:pt x="951" y="75"/>
                </a:lnTo>
                <a:lnTo>
                  <a:pt x="952" y="84"/>
                </a:lnTo>
                <a:lnTo>
                  <a:pt x="953" y="84"/>
                </a:lnTo>
                <a:lnTo>
                  <a:pt x="954" y="81"/>
                </a:lnTo>
                <a:lnTo>
                  <a:pt x="955" y="80"/>
                </a:lnTo>
                <a:lnTo>
                  <a:pt x="955" y="82"/>
                </a:lnTo>
                <a:lnTo>
                  <a:pt x="956" y="79"/>
                </a:lnTo>
                <a:lnTo>
                  <a:pt x="957" y="75"/>
                </a:lnTo>
                <a:lnTo>
                  <a:pt x="958" y="78"/>
                </a:lnTo>
                <a:lnTo>
                  <a:pt x="959" y="91"/>
                </a:lnTo>
                <a:lnTo>
                  <a:pt x="960" y="90"/>
                </a:lnTo>
                <a:lnTo>
                  <a:pt x="961" y="89"/>
                </a:lnTo>
                <a:lnTo>
                  <a:pt x="962" y="96"/>
                </a:lnTo>
                <a:lnTo>
                  <a:pt x="962" y="101"/>
                </a:lnTo>
                <a:lnTo>
                  <a:pt x="963" y="87"/>
                </a:lnTo>
                <a:lnTo>
                  <a:pt x="964" y="83"/>
                </a:lnTo>
                <a:lnTo>
                  <a:pt x="965" y="80"/>
                </a:lnTo>
                <a:lnTo>
                  <a:pt x="966" y="88"/>
                </a:lnTo>
                <a:lnTo>
                  <a:pt x="967" y="86"/>
                </a:lnTo>
                <a:lnTo>
                  <a:pt x="968" y="89"/>
                </a:lnTo>
                <a:lnTo>
                  <a:pt x="969" y="95"/>
                </a:lnTo>
                <a:lnTo>
                  <a:pt x="969" y="94"/>
                </a:lnTo>
                <a:lnTo>
                  <a:pt x="970" y="92"/>
                </a:lnTo>
                <a:lnTo>
                  <a:pt x="971" y="100"/>
                </a:lnTo>
                <a:lnTo>
                  <a:pt x="972" y="100"/>
                </a:lnTo>
                <a:lnTo>
                  <a:pt x="973" y="96"/>
                </a:lnTo>
                <a:lnTo>
                  <a:pt x="974" y="96"/>
                </a:lnTo>
                <a:lnTo>
                  <a:pt x="975" y="84"/>
                </a:lnTo>
                <a:lnTo>
                  <a:pt x="976" y="72"/>
                </a:lnTo>
                <a:lnTo>
                  <a:pt x="977" y="85"/>
                </a:lnTo>
                <a:lnTo>
                  <a:pt x="978" y="90"/>
                </a:lnTo>
                <a:lnTo>
                  <a:pt x="978" y="90"/>
                </a:lnTo>
                <a:lnTo>
                  <a:pt x="979" y="95"/>
                </a:lnTo>
                <a:lnTo>
                  <a:pt x="980" y="99"/>
                </a:lnTo>
                <a:lnTo>
                  <a:pt x="981" y="89"/>
                </a:lnTo>
                <a:lnTo>
                  <a:pt x="982" y="102"/>
                </a:lnTo>
                <a:lnTo>
                  <a:pt x="983" y="113"/>
                </a:lnTo>
                <a:lnTo>
                  <a:pt x="984" y="118"/>
                </a:lnTo>
                <a:lnTo>
                  <a:pt x="984" y="113"/>
                </a:lnTo>
                <a:lnTo>
                  <a:pt x="985" y="111"/>
                </a:lnTo>
                <a:lnTo>
                  <a:pt x="986" y="96"/>
                </a:lnTo>
                <a:lnTo>
                  <a:pt x="987" y="90"/>
                </a:lnTo>
                <a:lnTo>
                  <a:pt x="988" y="89"/>
                </a:lnTo>
                <a:lnTo>
                  <a:pt x="989" y="94"/>
                </a:lnTo>
                <a:lnTo>
                  <a:pt x="990" y="93"/>
                </a:lnTo>
                <a:lnTo>
                  <a:pt x="991" y="90"/>
                </a:lnTo>
                <a:lnTo>
                  <a:pt x="992" y="87"/>
                </a:lnTo>
                <a:lnTo>
                  <a:pt x="992" y="83"/>
                </a:lnTo>
                <a:lnTo>
                  <a:pt x="993" y="81"/>
                </a:lnTo>
                <a:lnTo>
                  <a:pt x="994" y="90"/>
                </a:lnTo>
                <a:lnTo>
                  <a:pt x="995" y="92"/>
                </a:lnTo>
                <a:lnTo>
                  <a:pt x="996" y="88"/>
                </a:lnTo>
                <a:lnTo>
                  <a:pt x="997" y="94"/>
                </a:lnTo>
                <a:lnTo>
                  <a:pt x="998" y="94"/>
                </a:lnTo>
                <a:lnTo>
                  <a:pt x="999" y="88"/>
                </a:lnTo>
                <a:lnTo>
                  <a:pt x="1000" y="95"/>
                </a:lnTo>
                <a:lnTo>
                  <a:pt x="1000" y="99"/>
                </a:lnTo>
                <a:lnTo>
                  <a:pt x="1001" y="90"/>
                </a:lnTo>
                <a:lnTo>
                  <a:pt x="1002" y="94"/>
                </a:lnTo>
                <a:lnTo>
                  <a:pt x="1003" y="93"/>
                </a:lnTo>
                <a:lnTo>
                  <a:pt x="1004" y="82"/>
                </a:lnTo>
                <a:lnTo>
                  <a:pt x="1005" y="80"/>
                </a:lnTo>
                <a:lnTo>
                  <a:pt x="1006" y="77"/>
                </a:lnTo>
                <a:lnTo>
                  <a:pt x="1006" y="73"/>
                </a:lnTo>
                <a:lnTo>
                  <a:pt x="1007" y="79"/>
                </a:lnTo>
                <a:lnTo>
                  <a:pt x="1008" y="89"/>
                </a:lnTo>
                <a:lnTo>
                  <a:pt x="1009" y="99"/>
                </a:lnTo>
                <a:lnTo>
                  <a:pt x="1010" y="97"/>
                </a:lnTo>
                <a:lnTo>
                  <a:pt x="1011" y="98"/>
                </a:lnTo>
                <a:lnTo>
                  <a:pt x="1012" y="84"/>
                </a:lnTo>
                <a:lnTo>
                  <a:pt x="1013" y="80"/>
                </a:lnTo>
                <a:lnTo>
                  <a:pt x="1014" y="70"/>
                </a:lnTo>
                <a:lnTo>
                  <a:pt x="1015" y="81"/>
                </a:lnTo>
                <a:lnTo>
                  <a:pt x="1016" y="81"/>
                </a:lnTo>
                <a:lnTo>
                  <a:pt x="1016" y="84"/>
                </a:lnTo>
                <a:lnTo>
                  <a:pt x="1017" y="84"/>
                </a:lnTo>
                <a:lnTo>
                  <a:pt x="1018" y="87"/>
                </a:lnTo>
                <a:lnTo>
                  <a:pt x="1019" y="82"/>
                </a:lnTo>
                <a:lnTo>
                  <a:pt x="1020" y="80"/>
                </a:lnTo>
                <a:lnTo>
                  <a:pt x="1021" y="80"/>
                </a:lnTo>
                <a:lnTo>
                  <a:pt x="1022" y="84"/>
                </a:lnTo>
                <a:lnTo>
                  <a:pt x="1022" y="85"/>
                </a:lnTo>
                <a:lnTo>
                  <a:pt x="1023" y="86"/>
                </a:lnTo>
                <a:lnTo>
                  <a:pt x="1024" y="86"/>
                </a:lnTo>
                <a:lnTo>
                  <a:pt x="1025" y="84"/>
                </a:lnTo>
                <a:lnTo>
                  <a:pt x="1026" y="73"/>
                </a:lnTo>
                <a:lnTo>
                  <a:pt x="1027" y="68"/>
                </a:lnTo>
                <a:lnTo>
                  <a:pt x="1028" y="68"/>
                </a:lnTo>
                <a:lnTo>
                  <a:pt x="1029" y="71"/>
                </a:lnTo>
                <a:lnTo>
                  <a:pt x="1030" y="76"/>
                </a:lnTo>
                <a:lnTo>
                  <a:pt x="1030" y="81"/>
                </a:lnTo>
                <a:lnTo>
                  <a:pt x="1031" y="84"/>
                </a:lnTo>
                <a:lnTo>
                  <a:pt x="1032" y="88"/>
                </a:lnTo>
                <a:lnTo>
                  <a:pt x="1033" y="91"/>
                </a:lnTo>
                <a:lnTo>
                  <a:pt x="1034" y="83"/>
                </a:lnTo>
                <a:lnTo>
                  <a:pt x="1035" y="86"/>
                </a:lnTo>
                <a:lnTo>
                  <a:pt x="1036" y="84"/>
                </a:lnTo>
                <a:lnTo>
                  <a:pt x="1037" y="76"/>
                </a:lnTo>
                <a:lnTo>
                  <a:pt x="1038" y="72"/>
                </a:lnTo>
                <a:lnTo>
                  <a:pt x="1039" y="77"/>
                </a:lnTo>
                <a:lnTo>
                  <a:pt x="1039" y="76"/>
                </a:lnTo>
                <a:lnTo>
                  <a:pt x="1040" y="82"/>
                </a:lnTo>
                <a:lnTo>
                  <a:pt x="1041" y="88"/>
                </a:lnTo>
                <a:lnTo>
                  <a:pt x="1042" y="90"/>
                </a:lnTo>
                <a:lnTo>
                  <a:pt x="1043" y="90"/>
                </a:lnTo>
                <a:lnTo>
                  <a:pt x="1044" y="82"/>
                </a:lnTo>
                <a:lnTo>
                  <a:pt x="1044" y="76"/>
                </a:lnTo>
                <a:lnTo>
                  <a:pt x="1045" y="70"/>
                </a:lnTo>
                <a:lnTo>
                  <a:pt x="1046" y="67"/>
                </a:lnTo>
                <a:lnTo>
                  <a:pt x="1047" y="71"/>
                </a:lnTo>
                <a:lnTo>
                  <a:pt x="1048" y="75"/>
                </a:lnTo>
                <a:lnTo>
                  <a:pt x="1049" y="75"/>
                </a:lnTo>
                <a:lnTo>
                  <a:pt x="1050" y="78"/>
                </a:lnTo>
                <a:lnTo>
                  <a:pt x="1051" y="78"/>
                </a:lnTo>
                <a:lnTo>
                  <a:pt x="1052" y="73"/>
                </a:lnTo>
                <a:lnTo>
                  <a:pt x="1053" y="74"/>
                </a:lnTo>
                <a:lnTo>
                  <a:pt x="1054" y="78"/>
                </a:lnTo>
                <a:lnTo>
                  <a:pt x="1054" y="84"/>
                </a:lnTo>
                <a:lnTo>
                  <a:pt x="1055" y="86"/>
                </a:lnTo>
                <a:lnTo>
                  <a:pt x="1056" y="90"/>
                </a:lnTo>
                <a:lnTo>
                  <a:pt x="1057" y="94"/>
                </a:lnTo>
                <a:lnTo>
                  <a:pt x="1058" y="94"/>
                </a:lnTo>
                <a:lnTo>
                  <a:pt x="1059" y="88"/>
                </a:lnTo>
                <a:lnTo>
                  <a:pt x="1060" y="81"/>
                </a:lnTo>
                <a:lnTo>
                  <a:pt x="1061" y="76"/>
                </a:lnTo>
                <a:lnTo>
                  <a:pt x="1061" y="71"/>
                </a:lnTo>
                <a:lnTo>
                  <a:pt x="1062" y="68"/>
                </a:lnTo>
                <a:lnTo>
                  <a:pt x="1063" y="75"/>
                </a:lnTo>
                <a:lnTo>
                  <a:pt x="1064" y="74"/>
                </a:lnTo>
                <a:lnTo>
                  <a:pt x="1065" y="87"/>
                </a:lnTo>
                <a:lnTo>
                  <a:pt x="1066" y="89"/>
                </a:lnTo>
                <a:lnTo>
                  <a:pt x="1067" y="98"/>
                </a:lnTo>
                <a:lnTo>
                  <a:pt x="1068" y="94"/>
                </a:lnTo>
                <a:lnTo>
                  <a:pt x="1068" y="96"/>
                </a:lnTo>
                <a:lnTo>
                  <a:pt x="1069" y="93"/>
                </a:lnTo>
                <a:lnTo>
                  <a:pt x="1070" y="102"/>
                </a:lnTo>
                <a:lnTo>
                  <a:pt x="1071" y="96"/>
                </a:lnTo>
                <a:lnTo>
                  <a:pt x="1072" y="96"/>
                </a:lnTo>
                <a:lnTo>
                  <a:pt x="1073" y="96"/>
                </a:lnTo>
                <a:lnTo>
                  <a:pt x="1074" y="82"/>
                </a:lnTo>
                <a:lnTo>
                  <a:pt x="1075" y="78"/>
                </a:lnTo>
                <a:lnTo>
                  <a:pt x="1076" y="80"/>
                </a:lnTo>
                <a:lnTo>
                  <a:pt x="1077" y="75"/>
                </a:lnTo>
                <a:lnTo>
                  <a:pt x="1077" y="79"/>
                </a:lnTo>
                <a:lnTo>
                  <a:pt x="1078" y="84"/>
                </a:lnTo>
                <a:lnTo>
                  <a:pt x="1079" y="85"/>
                </a:lnTo>
                <a:lnTo>
                  <a:pt x="1080" y="79"/>
                </a:lnTo>
                <a:lnTo>
                  <a:pt x="1081" y="84"/>
                </a:lnTo>
                <a:lnTo>
                  <a:pt x="1082" y="76"/>
                </a:lnTo>
                <a:lnTo>
                  <a:pt x="1083" y="74"/>
                </a:lnTo>
                <a:lnTo>
                  <a:pt x="1083" y="71"/>
                </a:lnTo>
                <a:lnTo>
                  <a:pt x="1084" y="74"/>
                </a:lnTo>
                <a:lnTo>
                  <a:pt x="1085" y="78"/>
                </a:lnTo>
                <a:lnTo>
                  <a:pt x="1086" y="86"/>
                </a:lnTo>
                <a:lnTo>
                  <a:pt x="1087" y="89"/>
                </a:lnTo>
                <a:lnTo>
                  <a:pt x="1088" y="86"/>
                </a:lnTo>
                <a:lnTo>
                  <a:pt x="1089" y="93"/>
                </a:lnTo>
                <a:lnTo>
                  <a:pt x="1090" y="98"/>
                </a:lnTo>
                <a:lnTo>
                  <a:pt x="1091" y="94"/>
                </a:lnTo>
                <a:lnTo>
                  <a:pt x="1091" y="96"/>
                </a:lnTo>
                <a:lnTo>
                  <a:pt x="1092" y="98"/>
                </a:lnTo>
                <a:lnTo>
                  <a:pt x="1093" y="99"/>
                </a:lnTo>
                <a:lnTo>
                  <a:pt x="1094" y="85"/>
                </a:lnTo>
                <a:lnTo>
                  <a:pt x="1095" y="86"/>
                </a:lnTo>
                <a:lnTo>
                  <a:pt x="1096" y="83"/>
                </a:lnTo>
                <a:lnTo>
                  <a:pt x="1097" y="78"/>
                </a:lnTo>
                <a:lnTo>
                  <a:pt x="1098" y="67"/>
                </a:lnTo>
                <a:lnTo>
                  <a:pt x="1099" y="62"/>
                </a:lnTo>
                <a:lnTo>
                  <a:pt x="1100" y="58"/>
                </a:lnTo>
                <a:lnTo>
                  <a:pt x="1100" y="57"/>
                </a:lnTo>
                <a:lnTo>
                  <a:pt x="1101" y="65"/>
                </a:lnTo>
                <a:lnTo>
                  <a:pt x="1102" y="71"/>
                </a:lnTo>
                <a:lnTo>
                  <a:pt x="1103" y="78"/>
                </a:lnTo>
                <a:lnTo>
                  <a:pt x="1104" y="83"/>
                </a:lnTo>
                <a:lnTo>
                  <a:pt x="1105" y="89"/>
                </a:lnTo>
                <a:lnTo>
                  <a:pt x="1105" y="80"/>
                </a:lnTo>
                <a:lnTo>
                  <a:pt x="1106" y="94"/>
                </a:lnTo>
                <a:lnTo>
                  <a:pt x="1107" y="85"/>
                </a:lnTo>
                <a:lnTo>
                  <a:pt x="1108" y="91"/>
                </a:lnTo>
                <a:lnTo>
                  <a:pt x="1109" y="87"/>
                </a:lnTo>
                <a:lnTo>
                  <a:pt x="1110" y="98"/>
                </a:lnTo>
                <a:lnTo>
                  <a:pt x="1111" y="78"/>
                </a:lnTo>
                <a:lnTo>
                  <a:pt x="1112" y="87"/>
                </a:lnTo>
                <a:lnTo>
                  <a:pt x="1113" y="80"/>
                </a:lnTo>
                <a:lnTo>
                  <a:pt x="1114" y="80"/>
                </a:lnTo>
                <a:lnTo>
                  <a:pt x="1115" y="70"/>
                </a:lnTo>
                <a:lnTo>
                  <a:pt x="1115" y="79"/>
                </a:lnTo>
                <a:lnTo>
                  <a:pt x="1116" y="75"/>
                </a:lnTo>
                <a:lnTo>
                  <a:pt x="1117" y="68"/>
                </a:lnTo>
                <a:lnTo>
                  <a:pt x="1118" y="74"/>
                </a:lnTo>
                <a:lnTo>
                  <a:pt x="1119" y="73"/>
                </a:lnTo>
                <a:lnTo>
                  <a:pt x="1120" y="61"/>
                </a:lnTo>
                <a:lnTo>
                  <a:pt x="1121" y="67"/>
                </a:lnTo>
                <a:lnTo>
                  <a:pt x="1122" y="77"/>
                </a:lnTo>
                <a:lnTo>
                  <a:pt x="1122" y="75"/>
                </a:lnTo>
                <a:lnTo>
                  <a:pt x="1123" y="80"/>
                </a:lnTo>
                <a:lnTo>
                  <a:pt x="1124" y="92"/>
                </a:lnTo>
                <a:lnTo>
                  <a:pt x="1125" y="88"/>
                </a:lnTo>
                <a:lnTo>
                  <a:pt x="1126" y="87"/>
                </a:lnTo>
                <a:lnTo>
                  <a:pt x="1127" y="80"/>
                </a:lnTo>
                <a:lnTo>
                  <a:pt x="1128" y="81"/>
                </a:lnTo>
                <a:lnTo>
                  <a:pt x="1129" y="76"/>
                </a:lnTo>
                <a:lnTo>
                  <a:pt x="1129" y="89"/>
                </a:lnTo>
                <a:lnTo>
                  <a:pt x="1130" y="94"/>
                </a:lnTo>
                <a:lnTo>
                  <a:pt x="1131" y="110"/>
                </a:lnTo>
                <a:lnTo>
                  <a:pt x="1132" y="108"/>
                </a:lnTo>
                <a:lnTo>
                  <a:pt x="1133" y="115"/>
                </a:lnTo>
                <a:lnTo>
                  <a:pt x="1134" y="112"/>
                </a:lnTo>
                <a:lnTo>
                  <a:pt x="1135" y="108"/>
                </a:lnTo>
                <a:lnTo>
                  <a:pt x="1136" y="90"/>
                </a:lnTo>
                <a:lnTo>
                  <a:pt x="1137" y="116"/>
                </a:lnTo>
                <a:lnTo>
                  <a:pt x="1138" y="118"/>
                </a:lnTo>
                <a:lnTo>
                  <a:pt x="1138" y="123"/>
                </a:lnTo>
                <a:lnTo>
                  <a:pt x="1139" y="140"/>
                </a:lnTo>
                <a:lnTo>
                  <a:pt x="1140" y="164"/>
                </a:lnTo>
                <a:lnTo>
                  <a:pt x="1141" y="159"/>
                </a:lnTo>
                <a:lnTo>
                  <a:pt x="1142" y="169"/>
                </a:lnTo>
                <a:lnTo>
                  <a:pt x="1143" y="171"/>
                </a:lnTo>
                <a:lnTo>
                  <a:pt x="1144" y="176"/>
                </a:lnTo>
                <a:lnTo>
                  <a:pt x="1144" y="166"/>
                </a:lnTo>
                <a:lnTo>
                  <a:pt x="1145" y="157"/>
                </a:lnTo>
                <a:lnTo>
                  <a:pt x="1146" y="139"/>
                </a:lnTo>
                <a:lnTo>
                  <a:pt x="1147" y="138"/>
                </a:lnTo>
                <a:lnTo>
                  <a:pt x="1148" y="119"/>
                </a:lnTo>
                <a:lnTo>
                  <a:pt x="1149" y="114"/>
                </a:lnTo>
                <a:lnTo>
                  <a:pt x="1150" y="98"/>
                </a:lnTo>
                <a:lnTo>
                  <a:pt x="1151" y="102"/>
                </a:lnTo>
                <a:lnTo>
                  <a:pt x="1152" y="82"/>
                </a:lnTo>
                <a:lnTo>
                  <a:pt x="1152" y="71"/>
                </a:lnTo>
                <a:lnTo>
                  <a:pt x="1153" y="67"/>
                </a:lnTo>
                <a:lnTo>
                  <a:pt x="1154" y="75"/>
                </a:lnTo>
                <a:lnTo>
                  <a:pt x="1155" y="80"/>
                </a:lnTo>
                <a:lnTo>
                  <a:pt x="1156" y="93"/>
                </a:lnTo>
                <a:lnTo>
                  <a:pt x="1157" y="106"/>
                </a:lnTo>
                <a:lnTo>
                  <a:pt x="1158" y="111"/>
                </a:lnTo>
                <a:lnTo>
                  <a:pt x="1159" y="114"/>
                </a:lnTo>
                <a:lnTo>
                  <a:pt x="1160" y="116"/>
                </a:lnTo>
                <a:lnTo>
                  <a:pt x="1161" y="117"/>
                </a:lnTo>
                <a:lnTo>
                  <a:pt x="1161" y="123"/>
                </a:lnTo>
                <a:lnTo>
                  <a:pt x="1162" y="123"/>
                </a:lnTo>
                <a:lnTo>
                  <a:pt x="1163" y="129"/>
                </a:lnTo>
                <a:lnTo>
                  <a:pt x="1164" y="142"/>
                </a:lnTo>
                <a:lnTo>
                  <a:pt x="1165" y="152"/>
                </a:lnTo>
                <a:lnTo>
                  <a:pt x="1166" y="158"/>
                </a:lnTo>
                <a:lnTo>
                  <a:pt x="1166" y="171"/>
                </a:lnTo>
                <a:lnTo>
                  <a:pt x="1167" y="168"/>
                </a:lnTo>
                <a:lnTo>
                  <a:pt x="1168" y="153"/>
                </a:lnTo>
                <a:lnTo>
                  <a:pt x="1169" y="139"/>
                </a:lnTo>
                <a:lnTo>
                  <a:pt x="1170" y="123"/>
                </a:lnTo>
                <a:lnTo>
                  <a:pt x="1171" y="112"/>
                </a:lnTo>
                <a:lnTo>
                  <a:pt x="1172" y="104"/>
                </a:lnTo>
                <a:lnTo>
                  <a:pt x="1173" y="93"/>
                </a:lnTo>
                <a:lnTo>
                  <a:pt x="1174" y="91"/>
                </a:lnTo>
                <a:lnTo>
                  <a:pt x="1175" y="82"/>
                </a:lnTo>
                <a:lnTo>
                  <a:pt x="1176" y="78"/>
                </a:lnTo>
                <a:lnTo>
                  <a:pt x="1176" y="84"/>
                </a:lnTo>
                <a:lnTo>
                  <a:pt x="1177" y="89"/>
                </a:lnTo>
                <a:lnTo>
                  <a:pt x="1178" y="95"/>
                </a:lnTo>
                <a:lnTo>
                  <a:pt x="1179" y="96"/>
                </a:lnTo>
                <a:lnTo>
                  <a:pt x="1180" y="104"/>
                </a:lnTo>
                <a:lnTo>
                  <a:pt x="1181" y="97"/>
                </a:lnTo>
                <a:lnTo>
                  <a:pt x="1182" y="87"/>
                </a:lnTo>
                <a:lnTo>
                  <a:pt x="1183" y="75"/>
                </a:lnTo>
                <a:lnTo>
                  <a:pt x="1183" y="98"/>
                </a:lnTo>
                <a:lnTo>
                  <a:pt x="1184" y="102"/>
                </a:lnTo>
                <a:lnTo>
                  <a:pt x="1185" y="114"/>
                </a:lnTo>
                <a:lnTo>
                  <a:pt x="1186" y="141"/>
                </a:lnTo>
                <a:lnTo>
                  <a:pt x="1187" y="169"/>
                </a:lnTo>
                <a:lnTo>
                  <a:pt x="1188" y="178"/>
                </a:lnTo>
                <a:lnTo>
                  <a:pt x="1189" y="180"/>
                </a:lnTo>
                <a:lnTo>
                  <a:pt x="1190" y="187"/>
                </a:lnTo>
                <a:lnTo>
                  <a:pt x="1190" y="181"/>
                </a:lnTo>
                <a:lnTo>
                  <a:pt x="1191" y="171"/>
                </a:lnTo>
                <a:lnTo>
                  <a:pt x="1192" y="158"/>
                </a:lnTo>
                <a:lnTo>
                  <a:pt x="1193" y="154"/>
                </a:lnTo>
                <a:lnTo>
                  <a:pt x="1194" y="133"/>
                </a:lnTo>
                <a:lnTo>
                  <a:pt x="1195" y="120"/>
                </a:lnTo>
                <a:lnTo>
                  <a:pt x="1196" y="100"/>
                </a:lnTo>
                <a:lnTo>
                  <a:pt x="1197" y="82"/>
                </a:lnTo>
                <a:lnTo>
                  <a:pt x="1198" y="76"/>
                </a:lnTo>
                <a:lnTo>
                  <a:pt x="1199" y="77"/>
                </a:lnTo>
                <a:lnTo>
                  <a:pt x="1199" y="82"/>
                </a:lnTo>
                <a:lnTo>
                  <a:pt x="1200" y="83"/>
                </a:lnTo>
                <a:lnTo>
                  <a:pt x="1201" y="89"/>
                </a:lnTo>
                <a:lnTo>
                  <a:pt x="1202" y="77"/>
                </a:lnTo>
                <a:lnTo>
                  <a:pt x="1203" y="72"/>
                </a:lnTo>
                <a:lnTo>
                  <a:pt x="1204" y="79"/>
                </a:lnTo>
                <a:lnTo>
                  <a:pt x="1205" y="109"/>
                </a:lnTo>
                <a:lnTo>
                  <a:pt x="1205" y="110"/>
                </a:lnTo>
                <a:lnTo>
                  <a:pt x="1206" y="141"/>
                </a:lnTo>
                <a:lnTo>
                  <a:pt x="1207" y="171"/>
                </a:lnTo>
                <a:lnTo>
                  <a:pt x="1208" y="180"/>
                </a:lnTo>
                <a:lnTo>
                  <a:pt x="1209" y="176"/>
                </a:lnTo>
                <a:lnTo>
                  <a:pt x="1210" y="190"/>
                </a:lnTo>
                <a:lnTo>
                  <a:pt x="1211" y="191"/>
                </a:lnTo>
                <a:lnTo>
                  <a:pt x="1212" y="171"/>
                </a:lnTo>
                <a:lnTo>
                  <a:pt x="1213" y="157"/>
                </a:lnTo>
                <a:lnTo>
                  <a:pt x="1214" y="135"/>
                </a:lnTo>
                <a:lnTo>
                  <a:pt x="1214" y="123"/>
                </a:lnTo>
                <a:lnTo>
                  <a:pt x="1215" y="118"/>
                </a:lnTo>
                <a:lnTo>
                  <a:pt x="1216" y="120"/>
                </a:lnTo>
                <a:lnTo>
                  <a:pt x="1217" y="120"/>
                </a:lnTo>
                <a:lnTo>
                  <a:pt x="1218" y="123"/>
                </a:lnTo>
                <a:lnTo>
                  <a:pt x="1219" y="118"/>
                </a:lnTo>
                <a:lnTo>
                  <a:pt x="1220" y="104"/>
                </a:lnTo>
                <a:lnTo>
                  <a:pt x="1221" y="96"/>
                </a:lnTo>
                <a:lnTo>
                  <a:pt x="1221" y="89"/>
                </a:lnTo>
                <a:lnTo>
                  <a:pt x="1222" y="85"/>
                </a:lnTo>
                <a:lnTo>
                  <a:pt x="1223" y="76"/>
                </a:lnTo>
                <a:lnTo>
                  <a:pt x="1224" y="57"/>
                </a:lnTo>
                <a:lnTo>
                  <a:pt x="1225" y="49"/>
                </a:lnTo>
                <a:lnTo>
                  <a:pt x="1226" y="54"/>
                </a:lnTo>
                <a:lnTo>
                  <a:pt x="1227" y="78"/>
                </a:lnTo>
                <a:lnTo>
                  <a:pt x="1228" y="93"/>
                </a:lnTo>
                <a:lnTo>
                  <a:pt x="1228" y="129"/>
                </a:lnTo>
                <a:lnTo>
                  <a:pt x="1229" y="161"/>
                </a:lnTo>
                <a:lnTo>
                  <a:pt x="1230" y="192"/>
                </a:lnTo>
                <a:lnTo>
                  <a:pt x="1231" y="201"/>
                </a:lnTo>
                <a:lnTo>
                  <a:pt x="1232" y="232"/>
                </a:lnTo>
                <a:lnTo>
                  <a:pt x="1233" y="241"/>
                </a:lnTo>
                <a:lnTo>
                  <a:pt x="1234" y="250"/>
                </a:lnTo>
                <a:lnTo>
                  <a:pt x="1235" y="231"/>
                </a:lnTo>
                <a:lnTo>
                  <a:pt x="1236" y="221"/>
                </a:lnTo>
                <a:lnTo>
                  <a:pt x="1237" y="207"/>
                </a:lnTo>
                <a:lnTo>
                  <a:pt x="1237" y="209"/>
                </a:lnTo>
                <a:lnTo>
                  <a:pt x="1238" y="208"/>
                </a:lnTo>
                <a:lnTo>
                  <a:pt x="1239" y="212"/>
                </a:lnTo>
                <a:lnTo>
                  <a:pt x="1240" y="221"/>
                </a:lnTo>
                <a:lnTo>
                  <a:pt x="1241" y="238"/>
                </a:lnTo>
                <a:lnTo>
                  <a:pt x="1242" y="215"/>
                </a:lnTo>
                <a:lnTo>
                  <a:pt x="1243" y="183"/>
                </a:lnTo>
                <a:lnTo>
                  <a:pt x="1243" y="157"/>
                </a:lnTo>
                <a:lnTo>
                  <a:pt x="1244" y="131"/>
                </a:lnTo>
                <a:lnTo>
                  <a:pt x="1245" y="83"/>
                </a:lnTo>
                <a:lnTo>
                  <a:pt x="1246" y="70"/>
                </a:lnTo>
                <a:lnTo>
                  <a:pt x="1247" y="77"/>
                </a:lnTo>
                <a:lnTo>
                  <a:pt x="1248" y="97"/>
                </a:lnTo>
                <a:lnTo>
                  <a:pt x="1249" y="96"/>
                </a:lnTo>
                <a:lnTo>
                  <a:pt x="1250" y="114"/>
                </a:lnTo>
                <a:lnTo>
                  <a:pt x="1251" y="132"/>
                </a:lnTo>
                <a:lnTo>
                  <a:pt x="1251" y="159"/>
                </a:lnTo>
                <a:lnTo>
                  <a:pt x="1252" y="188"/>
                </a:lnTo>
                <a:lnTo>
                  <a:pt x="1253" y="228"/>
                </a:lnTo>
                <a:lnTo>
                  <a:pt x="1254" y="262"/>
                </a:lnTo>
                <a:lnTo>
                  <a:pt x="1255" y="291"/>
                </a:lnTo>
                <a:lnTo>
                  <a:pt x="1256" y="289"/>
                </a:lnTo>
                <a:lnTo>
                  <a:pt x="1257" y="282"/>
                </a:lnTo>
                <a:lnTo>
                  <a:pt x="1258" y="270"/>
                </a:lnTo>
                <a:lnTo>
                  <a:pt x="1259" y="259"/>
                </a:lnTo>
                <a:lnTo>
                  <a:pt x="1260" y="254"/>
                </a:lnTo>
                <a:lnTo>
                  <a:pt x="1260" y="261"/>
                </a:lnTo>
                <a:lnTo>
                  <a:pt x="1261" y="253"/>
                </a:lnTo>
                <a:lnTo>
                  <a:pt x="1262" y="274"/>
                </a:lnTo>
                <a:lnTo>
                  <a:pt x="1263" y="288"/>
                </a:lnTo>
                <a:lnTo>
                  <a:pt x="1264" y="285"/>
                </a:lnTo>
                <a:lnTo>
                  <a:pt x="1265" y="278"/>
                </a:lnTo>
                <a:lnTo>
                  <a:pt x="1265" y="288"/>
                </a:lnTo>
                <a:lnTo>
                  <a:pt x="1266" y="272"/>
                </a:lnTo>
                <a:lnTo>
                  <a:pt x="1267" y="276"/>
                </a:lnTo>
                <a:lnTo>
                  <a:pt x="1268" y="272"/>
                </a:lnTo>
                <a:lnTo>
                  <a:pt x="1269" y="282"/>
                </a:lnTo>
                <a:lnTo>
                  <a:pt x="1270" y="282"/>
                </a:lnTo>
                <a:lnTo>
                  <a:pt x="1271" y="263"/>
                </a:lnTo>
                <a:lnTo>
                  <a:pt x="1272" y="220"/>
                </a:lnTo>
                <a:lnTo>
                  <a:pt x="1273" y="201"/>
                </a:lnTo>
                <a:lnTo>
                  <a:pt x="1274" y="169"/>
                </a:lnTo>
                <a:lnTo>
                  <a:pt x="1275" y="142"/>
                </a:lnTo>
                <a:lnTo>
                  <a:pt x="1275" y="142"/>
                </a:lnTo>
                <a:lnTo>
                  <a:pt x="1276" y="141"/>
                </a:lnTo>
                <a:lnTo>
                  <a:pt x="1277" y="127"/>
                </a:lnTo>
                <a:lnTo>
                  <a:pt x="1278" y="115"/>
                </a:lnTo>
                <a:lnTo>
                  <a:pt x="1279" y="91"/>
                </a:lnTo>
                <a:lnTo>
                  <a:pt x="1280" y="71"/>
                </a:lnTo>
                <a:lnTo>
                  <a:pt x="1281" y="66"/>
                </a:lnTo>
                <a:lnTo>
                  <a:pt x="1282" y="78"/>
                </a:lnTo>
                <a:lnTo>
                  <a:pt x="1282" y="111"/>
                </a:lnTo>
                <a:lnTo>
                  <a:pt x="1283" y="153"/>
                </a:lnTo>
                <a:lnTo>
                  <a:pt x="1284" y="163"/>
                </a:lnTo>
                <a:lnTo>
                  <a:pt x="1285" y="162"/>
                </a:lnTo>
                <a:lnTo>
                  <a:pt x="1286" y="148"/>
                </a:lnTo>
                <a:lnTo>
                  <a:pt x="1287" y="122"/>
                </a:lnTo>
                <a:lnTo>
                  <a:pt x="1288" y="103"/>
                </a:lnTo>
                <a:lnTo>
                  <a:pt x="1289" y="103"/>
                </a:lnTo>
                <a:lnTo>
                  <a:pt x="1289" y="109"/>
                </a:lnTo>
                <a:lnTo>
                  <a:pt x="1290" y="120"/>
                </a:lnTo>
                <a:lnTo>
                  <a:pt x="1291" y="136"/>
                </a:lnTo>
                <a:lnTo>
                  <a:pt x="1292" y="146"/>
                </a:lnTo>
                <a:lnTo>
                  <a:pt x="1293" y="150"/>
                </a:lnTo>
                <a:lnTo>
                  <a:pt x="1294" y="157"/>
                </a:lnTo>
                <a:lnTo>
                  <a:pt x="1295" y="176"/>
                </a:lnTo>
                <a:lnTo>
                  <a:pt x="1296" y="172"/>
                </a:lnTo>
                <a:lnTo>
                  <a:pt x="1297" y="178"/>
                </a:lnTo>
                <a:lnTo>
                  <a:pt x="1298" y="193"/>
                </a:lnTo>
                <a:lnTo>
                  <a:pt x="1298" y="203"/>
                </a:lnTo>
                <a:lnTo>
                  <a:pt x="1299" y="200"/>
                </a:lnTo>
                <a:lnTo>
                  <a:pt x="1300" y="210"/>
                </a:lnTo>
                <a:lnTo>
                  <a:pt x="1301" y="211"/>
                </a:lnTo>
                <a:lnTo>
                  <a:pt x="1302" y="207"/>
                </a:lnTo>
                <a:lnTo>
                  <a:pt x="1303" y="202"/>
                </a:lnTo>
                <a:lnTo>
                  <a:pt x="1304" y="206"/>
                </a:lnTo>
                <a:lnTo>
                  <a:pt x="1304" y="207"/>
                </a:lnTo>
                <a:lnTo>
                  <a:pt x="1305" y="206"/>
                </a:lnTo>
                <a:lnTo>
                  <a:pt x="1306" y="190"/>
                </a:lnTo>
                <a:lnTo>
                  <a:pt x="1307" y="182"/>
                </a:lnTo>
                <a:lnTo>
                  <a:pt x="1308" y="152"/>
                </a:lnTo>
                <a:lnTo>
                  <a:pt x="1309" y="126"/>
                </a:lnTo>
                <a:lnTo>
                  <a:pt x="1310" y="108"/>
                </a:lnTo>
                <a:lnTo>
                  <a:pt x="1311" y="102"/>
                </a:lnTo>
                <a:lnTo>
                  <a:pt x="1312" y="97"/>
                </a:lnTo>
                <a:lnTo>
                  <a:pt x="1312" y="103"/>
                </a:lnTo>
                <a:lnTo>
                  <a:pt x="1313" y="103"/>
                </a:lnTo>
                <a:lnTo>
                  <a:pt x="1314" y="98"/>
                </a:lnTo>
                <a:lnTo>
                  <a:pt x="1315" y="99"/>
                </a:lnTo>
                <a:lnTo>
                  <a:pt x="1316" y="94"/>
                </a:lnTo>
                <a:lnTo>
                  <a:pt x="1317" y="93"/>
                </a:lnTo>
                <a:lnTo>
                  <a:pt x="1318" y="100"/>
                </a:lnTo>
                <a:lnTo>
                  <a:pt x="1319" y="94"/>
                </a:lnTo>
                <a:lnTo>
                  <a:pt x="1320" y="89"/>
                </a:lnTo>
                <a:lnTo>
                  <a:pt x="1321" y="85"/>
                </a:lnTo>
                <a:lnTo>
                  <a:pt x="1321" y="70"/>
                </a:lnTo>
                <a:lnTo>
                  <a:pt x="1322" y="48"/>
                </a:lnTo>
                <a:lnTo>
                  <a:pt x="1323" y="56"/>
                </a:lnTo>
                <a:lnTo>
                  <a:pt x="1324" y="67"/>
                </a:lnTo>
                <a:lnTo>
                  <a:pt x="1325" y="68"/>
                </a:lnTo>
                <a:lnTo>
                  <a:pt x="1326" y="107"/>
                </a:lnTo>
                <a:lnTo>
                  <a:pt x="1326" y="145"/>
                </a:lnTo>
                <a:lnTo>
                  <a:pt x="1327" y="166"/>
                </a:lnTo>
                <a:lnTo>
                  <a:pt x="1328" y="184"/>
                </a:lnTo>
                <a:lnTo>
                  <a:pt x="1329" y="210"/>
                </a:lnTo>
                <a:lnTo>
                  <a:pt x="1330" y="202"/>
                </a:lnTo>
                <a:lnTo>
                  <a:pt x="1331" y="187"/>
                </a:lnTo>
                <a:lnTo>
                  <a:pt x="1332" y="170"/>
                </a:lnTo>
                <a:lnTo>
                  <a:pt x="1333" y="159"/>
                </a:lnTo>
                <a:lnTo>
                  <a:pt x="1334" y="150"/>
                </a:lnTo>
                <a:lnTo>
                  <a:pt x="1335" y="140"/>
                </a:lnTo>
                <a:lnTo>
                  <a:pt x="1336" y="148"/>
                </a:lnTo>
                <a:lnTo>
                  <a:pt x="1336" y="159"/>
                </a:lnTo>
                <a:lnTo>
                  <a:pt x="1337" y="185"/>
                </a:lnTo>
                <a:lnTo>
                  <a:pt x="1338" y="197"/>
                </a:lnTo>
                <a:lnTo>
                  <a:pt x="1339" y="196"/>
                </a:lnTo>
                <a:lnTo>
                  <a:pt x="1340" y="177"/>
                </a:lnTo>
                <a:lnTo>
                  <a:pt x="1341" y="153"/>
                </a:lnTo>
                <a:lnTo>
                  <a:pt x="1342" y="118"/>
                </a:lnTo>
                <a:lnTo>
                  <a:pt x="1343" y="92"/>
                </a:lnTo>
                <a:lnTo>
                  <a:pt x="1343" y="86"/>
                </a:lnTo>
                <a:lnTo>
                  <a:pt x="1344" y="89"/>
                </a:lnTo>
                <a:lnTo>
                  <a:pt x="1345" y="106"/>
                </a:lnTo>
                <a:lnTo>
                  <a:pt x="1346" y="111"/>
                </a:lnTo>
                <a:lnTo>
                  <a:pt x="1347" y="124"/>
                </a:lnTo>
                <a:lnTo>
                  <a:pt x="1348" y="134"/>
                </a:lnTo>
                <a:lnTo>
                  <a:pt x="1349" y="149"/>
                </a:lnTo>
                <a:lnTo>
                  <a:pt x="1350" y="157"/>
                </a:lnTo>
                <a:lnTo>
                  <a:pt x="1350" y="177"/>
                </a:lnTo>
                <a:lnTo>
                  <a:pt x="1351" y="194"/>
                </a:lnTo>
                <a:lnTo>
                  <a:pt x="1352" y="204"/>
                </a:lnTo>
                <a:lnTo>
                  <a:pt x="1353" y="209"/>
                </a:lnTo>
                <a:lnTo>
                  <a:pt x="1354" y="205"/>
                </a:lnTo>
                <a:lnTo>
                  <a:pt x="1355" y="208"/>
                </a:lnTo>
                <a:lnTo>
                  <a:pt x="1356" y="217"/>
                </a:lnTo>
                <a:lnTo>
                  <a:pt x="1357" y="231"/>
                </a:lnTo>
                <a:lnTo>
                  <a:pt x="1358" y="243"/>
                </a:lnTo>
                <a:lnTo>
                  <a:pt x="1359" y="268"/>
                </a:lnTo>
                <a:lnTo>
                  <a:pt x="1359" y="294"/>
                </a:lnTo>
                <a:lnTo>
                  <a:pt x="1360" y="307"/>
                </a:lnTo>
                <a:lnTo>
                  <a:pt x="1361" y="319"/>
                </a:lnTo>
                <a:lnTo>
                  <a:pt x="1362" y="318"/>
                </a:lnTo>
                <a:lnTo>
                  <a:pt x="1363" y="302"/>
                </a:lnTo>
                <a:lnTo>
                  <a:pt x="1364" y="266"/>
                </a:lnTo>
                <a:lnTo>
                  <a:pt x="1365" y="229"/>
                </a:lnTo>
                <a:lnTo>
                  <a:pt x="1365" y="209"/>
                </a:lnTo>
                <a:lnTo>
                  <a:pt x="1366" y="199"/>
                </a:lnTo>
                <a:lnTo>
                  <a:pt x="1367" y="200"/>
                </a:lnTo>
                <a:lnTo>
                  <a:pt x="1368" y="192"/>
                </a:lnTo>
                <a:lnTo>
                  <a:pt x="1369" y="174"/>
                </a:lnTo>
                <a:lnTo>
                  <a:pt x="1370" y="161"/>
                </a:lnTo>
                <a:lnTo>
                  <a:pt x="1371" y="133"/>
                </a:lnTo>
                <a:lnTo>
                  <a:pt x="1372" y="105"/>
                </a:lnTo>
                <a:lnTo>
                  <a:pt x="1373" y="95"/>
                </a:lnTo>
                <a:lnTo>
                  <a:pt x="1374" y="109"/>
                </a:lnTo>
                <a:lnTo>
                  <a:pt x="1374" y="94"/>
                </a:lnTo>
                <a:lnTo>
                  <a:pt x="1375" y="97"/>
                </a:lnTo>
                <a:lnTo>
                  <a:pt x="1376" y="86"/>
                </a:lnTo>
                <a:lnTo>
                  <a:pt x="1377" y="73"/>
                </a:lnTo>
                <a:lnTo>
                  <a:pt x="1378" y="56"/>
                </a:lnTo>
                <a:lnTo>
                  <a:pt x="1379" y="62"/>
                </a:lnTo>
                <a:lnTo>
                  <a:pt x="1380" y="69"/>
                </a:lnTo>
                <a:lnTo>
                  <a:pt x="1381" y="90"/>
                </a:lnTo>
                <a:lnTo>
                  <a:pt x="1382" y="111"/>
                </a:lnTo>
                <a:lnTo>
                  <a:pt x="1382" y="127"/>
                </a:lnTo>
                <a:lnTo>
                  <a:pt x="1383" y="128"/>
                </a:lnTo>
                <a:lnTo>
                  <a:pt x="1384" y="123"/>
                </a:lnTo>
                <a:lnTo>
                  <a:pt x="1385" y="113"/>
                </a:lnTo>
                <a:lnTo>
                  <a:pt x="1386" y="107"/>
                </a:lnTo>
                <a:lnTo>
                  <a:pt x="1387" y="116"/>
                </a:lnTo>
                <a:lnTo>
                  <a:pt x="1388" y="117"/>
                </a:lnTo>
                <a:lnTo>
                  <a:pt x="1388" y="131"/>
                </a:lnTo>
                <a:lnTo>
                  <a:pt x="1389" y="138"/>
                </a:lnTo>
                <a:lnTo>
                  <a:pt x="1390" y="144"/>
                </a:lnTo>
                <a:lnTo>
                  <a:pt x="1391" y="138"/>
                </a:lnTo>
                <a:lnTo>
                  <a:pt x="1392" y="147"/>
                </a:lnTo>
                <a:lnTo>
                  <a:pt x="1393" y="144"/>
                </a:lnTo>
                <a:lnTo>
                  <a:pt x="1394" y="161"/>
                </a:lnTo>
                <a:lnTo>
                  <a:pt x="1395" y="168"/>
                </a:lnTo>
                <a:lnTo>
                  <a:pt x="1396" y="171"/>
                </a:lnTo>
                <a:lnTo>
                  <a:pt x="1397" y="186"/>
                </a:lnTo>
                <a:lnTo>
                  <a:pt x="1397" y="193"/>
                </a:lnTo>
                <a:lnTo>
                  <a:pt x="1398" y="193"/>
                </a:lnTo>
                <a:lnTo>
                  <a:pt x="1399" y="203"/>
                </a:lnTo>
                <a:lnTo>
                  <a:pt x="1400" y="215"/>
                </a:lnTo>
                <a:lnTo>
                  <a:pt x="1401" y="215"/>
                </a:lnTo>
                <a:lnTo>
                  <a:pt x="1402" y="218"/>
                </a:lnTo>
                <a:lnTo>
                  <a:pt x="1403" y="218"/>
                </a:lnTo>
                <a:lnTo>
                  <a:pt x="1404" y="210"/>
                </a:lnTo>
                <a:lnTo>
                  <a:pt x="1404" y="198"/>
                </a:lnTo>
                <a:lnTo>
                  <a:pt x="1405" y="173"/>
                </a:lnTo>
                <a:lnTo>
                  <a:pt x="1406" y="157"/>
                </a:lnTo>
                <a:lnTo>
                  <a:pt x="1407" y="131"/>
                </a:lnTo>
                <a:lnTo>
                  <a:pt x="1408" y="105"/>
                </a:lnTo>
                <a:lnTo>
                  <a:pt x="1409" y="87"/>
                </a:lnTo>
                <a:lnTo>
                  <a:pt x="1410" y="85"/>
                </a:lnTo>
                <a:lnTo>
                  <a:pt x="1411" y="89"/>
                </a:lnTo>
                <a:lnTo>
                  <a:pt x="1411" y="96"/>
                </a:lnTo>
                <a:lnTo>
                  <a:pt x="1412" y="101"/>
                </a:lnTo>
                <a:lnTo>
                  <a:pt x="1413" y="111"/>
                </a:lnTo>
                <a:lnTo>
                  <a:pt x="1414" y="110"/>
                </a:lnTo>
                <a:lnTo>
                  <a:pt x="1415" y="98"/>
                </a:lnTo>
                <a:lnTo>
                  <a:pt x="1416" y="98"/>
                </a:lnTo>
                <a:lnTo>
                  <a:pt x="1417" y="94"/>
                </a:lnTo>
                <a:lnTo>
                  <a:pt x="1418" y="84"/>
                </a:lnTo>
                <a:lnTo>
                  <a:pt x="1419" y="85"/>
                </a:lnTo>
                <a:lnTo>
                  <a:pt x="1420" y="96"/>
                </a:lnTo>
                <a:lnTo>
                  <a:pt x="1420" y="90"/>
                </a:lnTo>
                <a:lnTo>
                  <a:pt x="1421" y="99"/>
                </a:lnTo>
                <a:lnTo>
                  <a:pt x="1422" y="99"/>
                </a:lnTo>
                <a:lnTo>
                  <a:pt x="1423" y="102"/>
                </a:lnTo>
                <a:lnTo>
                  <a:pt x="1424" y="93"/>
                </a:lnTo>
                <a:lnTo>
                  <a:pt x="1425" y="89"/>
                </a:lnTo>
                <a:lnTo>
                  <a:pt x="1426" y="88"/>
                </a:lnTo>
                <a:lnTo>
                  <a:pt x="1426" y="91"/>
                </a:lnTo>
                <a:lnTo>
                  <a:pt x="1427" y="89"/>
                </a:lnTo>
                <a:lnTo>
                  <a:pt x="1428" y="89"/>
                </a:lnTo>
                <a:lnTo>
                  <a:pt x="1429" y="94"/>
                </a:lnTo>
                <a:lnTo>
                  <a:pt x="1430" y="93"/>
                </a:lnTo>
                <a:lnTo>
                  <a:pt x="1431" y="89"/>
                </a:lnTo>
                <a:lnTo>
                  <a:pt x="1432" y="88"/>
                </a:lnTo>
                <a:lnTo>
                  <a:pt x="1433" y="88"/>
                </a:lnTo>
                <a:lnTo>
                  <a:pt x="1434" y="91"/>
                </a:lnTo>
                <a:lnTo>
                  <a:pt x="1435" y="88"/>
                </a:lnTo>
                <a:lnTo>
                  <a:pt x="1435" y="92"/>
                </a:lnTo>
                <a:lnTo>
                  <a:pt x="1436" y="85"/>
                </a:lnTo>
                <a:lnTo>
                  <a:pt x="1437" y="88"/>
                </a:lnTo>
                <a:lnTo>
                  <a:pt x="1438" y="92"/>
                </a:lnTo>
                <a:lnTo>
                  <a:pt x="1439" y="82"/>
                </a:lnTo>
                <a:lnTo>
                  <a:pt x="1440" y="77"/>
                </a:lnTo>
                <a:lnTo>
                  <a:pt x="1441" y="80"/>
                </a:lnTo>
                <a:lnTo>
                  <a:pt x="1442" y="85"/>
                </a:lnTo>
                <a:lnTo>
                  <a:pt x="1442" y="79"/>
                </a:lnTo>
                <a:lnTo>
                  <a:pt x="1443" y="86"/>
                </a:lnTo>
                <a:lnTo>
                  <a:pt x="1444" y="86"/>
                </a:lnTo>
                <a:lnTo>
                  <a:pt x="1445" y="86"/>
                </a:lnTo>
                <a:lnTo>
                  <a:pt x="1446" y="89"/>
                </a:lnTo>
                <a:lnTo>
                  <a:pt x="1447" y="90"/>
                </a:lnTo>
                <a:lnTo>
                  <a:pt x="1448" y="87"/>
                </a:lnTo>
                <a:lnTo>
                  <a:pt x="1449" y="84"/>
                </a:lnTo>
                <a:lnTo>
                  <a:pt x="1449" y="91"/>
                </a:lnTo>
                <a:lnTo>
                  <a:pt x="1450" y="96"/>
                </a:lnTo>
                <a:lnTo>
                  <a:pt x="1451" y="98"/>
                </a:lnTo>
                <a:lnTo>
                  <a:pt x="1452" y="104"/>
                </a:lnTo>
                <a:lnTo>
                  <a:pt x="1453" y="110"/>
                </a:lnTo>
                <a:lnTo>
                  <a:pt x="1454" y="107"/>
                </a:lnTo>
                <a:lnTo>
                  <a:pt x="1455" y="98"/>
                </a:lnTo>
                <a:lnTo>
                  <a:pt x="1456" y="92"/>
                </a:lnTo>
                <a:lnTo>
                  <a:pt x="1457" y="94"/>
                </a:lnTo>
                <a:lnTo>
                  <a:pt x="1458" y="92"/>
                </a:lnTo>
                <a:lnTo>
                  <a:pt x="1458" y="93"/>
                </a:lnTo>
                <a:lnTo>
                  <a:pt x="1459" y="82"/>
                </a:lnTo>
                <a:lnTo>
                  <a:pt x="1460" y="79"/>
                </a:lnTo>
                <a:lnTo>
                  <a:pt x="1461" y="75"/>
                </a:lnTo>
                <a:lnTo>
                  <a:pt x="1462" y="82"/>
                </a:lnTo>
                <a:lnTo>
                  <a:pt x="1463" y="74"/>
                </a:lnTo>
                <a:lnTo>
                  <a:pt x="1464" y="84"/>
                </a:lnTo>
                <a:lnTo>
                  <a:pt x="1464" y="85"/>
                </a:lnTo>
                <a:lnTo>
                  <a:pt x="1465" y="101"/>
                </a:lnTo>
                <a:lnTo>
                  <a:pt x="1466" y="95"/>
                </a:lnTo>
                <a:lnTo>
                  <a:pt x="1467" y="98"/>
                </a:lnTo>
                <a:lnTo>
                  <a:pt x="1468" y="98"/>
                </a:lnTo>
                <a:lnTo>
                  <a:pt x="1469" y="105"/>
                </a:lnTo>
                <a:lnTo>
                  <a:pt x="1470" y="87"/>
                </a:lnTo>
                <a:lnTo>
                  <a:pt x="1471" y="90"/>
                </a:lnTo>
                <a:lnTo>
                  <a:pt x="1472" y="97"/>
                </a:lnTo>
                <a:lnTo>
                  <a:pt x="1472" y="108"/>
                </a:lnTo>
                <a:lnTo>
                  <a:pt x="1473" y="100"/>
                </a:lnTo>
                <a:lnTo>
                  <a:pt x="1474" y="104"/>
                </a:lnTo>
                <a:lnTo>
                  <a:pt x="1475" y="104"/>
                </a:lnTo>
                <a:lnTo>
                  <a:pt x="1476" y="104"/>
                </a:lnTo>
                <a:lnTo>
                  <a:pt x="1477" y="96"/>
                </a:lnTo>
                <a:lnTo>
                  <a:pt x="1478" y="108"/>
                </a:lnTo>
                <a:lnTo>
                  <a:pt x="1479" y="109"/>
                </a:lnTo>
                <a:lnTo>
                  <a:pt x="1480" y="106"/>
                </a:lnTo>
                <a:lnTo>
                  <a:pt x="1481" y="109"/>
                </a:lnTo>
                <a:lnTo>
                  <a:pt x="1481" y="107"/>
                </a:lnTo>
                <a:lnTo>
                  <a:pt x="1482" y="96"/>
                </a:lnTo>
                <a:lnTo>
                  <a:pt x="1483" y="92"/>
                </a:lnTo>
                <a:lnTo>
                  <a:pt x="1484" y="84"/>
                </a:lnTo>
                <a:lnTo>
                  <a:pt x="1485" y="69"/>
                </a:lnTo>
                <a:lnTo>
                  <a:pt x="1486" y="85"/>
                </a:lnTo>
                <a:lnTo>
                  <a:pt x="1486" y="104"/>
                </a:lnTo>
                <a:lnTo>
                  <a:pt x="1487" y="129"/>
                </a:lnTo>
                <a:lnTo>
                  <a:pt x="1488" y="161"/>
                </a:lnTo>
                <a:lnTo>
                  <a:pt x="1489" y="187"/>
                </a:lnTo>
                <a:lnTo>
                  <a:pt x="1490" y="190"/>
                </a:lnTo>
                <a:lnTo>
                  <a:pt x="1491" y="199"/>
                </a:lnTo>
                <a:lnTo>
                  <a:pt x="1492" y="190"/>
                </a:lnTo>
                <a:lnTo>
                  <a:pt x="1493" y="176"/>
                </a:lnTo>
                <a:lnTo>
                  <a:pt x="1494" y="161"/>
                </a:lnTo>
                <a:lnTo>
                  <a:pt x="1495" y="143"/>
                </a:lnTo>
                <a:lnTo>
                  <a:pt x="1496" y="117"/>
                </a:lnTo>
                <a:lnTo>
                  <a:pt x="1496" y="116"/>
                </a:lnTo>
                <a:lnTo>
                  <a:pt x="1497" y="116"/>
                </a:lnTo>
                <a:lnTo>
                  <a:pt x="1498" y="122"/>
                </a:lnTo>
                <a:lnTo>
                  <a:pt x="1499" y="109"/>
                </a:lnTo>
                <a:lnTo>
                  <a:pt x="1500" y="111"/>
                </a:lnTo>
                <a:lnTo>
                  <a:pt x="1501" y="94"/>
                </a:lnTo>
                <a:lnTo>
                  <a:pt x="1502" y="70"/>
                </a:lnTo>
                <a:lnTo>
                  <a:pt x="1503" y="54"/>
                </a:lnTo>
                <a:lnTo>
                  <a:pt x="1503" y="68"/>
                </a:lnTo>
                <a:lnTo>
                  <a:pt x="1504" y="74"/>
                </a:lnTo>
                <a:lnTo>
                  <a:pt x="1505" y="83"/>
                </a:lnTo>
                <a:lnTo>
                  <a:pt x="1506" y="119"/>
                </a:lnTo>
                <a:lnTo>
                  <a:pt x="1507" y="148"/>
                </a:lnTo>
                <a:lnTo>
                  <a:pt x="1508" y="172"/>
                </a:lnTo>
                <a:lnTo>
                  <a:pt x="1509" y="192"/>
                </a:lnTo>
                <a:lnTo>
                  <a:pt x="1510" y="209"/>
                </a:lnTo>
                <a:lnTo>
                  <a:pt x="1510" y="201"/>
                </a:lnTo>
                <a:lnTo>
                  <a:pt x="1511" y="189"/>
                </a:lnTo>
                <a:lnTo>
                  <a:pt x="1512" y="171"/>
                </a:lnTo>
                <a:lnTo>
                  <a:pt x="1513" y="159"/>
                </a:lnTo>
                <a:lnTo>
                  <a:pt x="1514" y="144"/>
                </a:lnTo>
                <a:lnTo>
                  <a:pt x="1515" y="143"/>
                </a:lnTo>
                <a:lnTo>
                  <a:pt x="1516" y="147"/>
                </a:lnTo>
                <a:lnTo>
                  <a:pt x="1517" y="170"/>
                </a:lnTo>
                <a:lnTo>
                  <a:pt x="1518" y="183"/>
                </a:lnTo>
                <a:lnTo>
                  <a:pt x="1519" y="202"/>
                </a:lnTo>
                <a:lnTo>
                  <a:pt x="1519" y="198"/>
                </a:lnTo>
                <a:lnTo>
                  <a:pt x="1520" y="178"/>
                </a:lnTo>
                <a:lnTo>
                  <a:pt x="1521" y="150"/>
                </a:lnTo>
                <a:lnTo>
                  <a:pt x="1522" y="134"/>
                </a:lnTo>
                <a:lnTo>
                  <a:pt x="1523" y="107"/>
                </a:lnTo>
                <a:lnTo>
                  <a:pt x="1524" y="97"/>
                </a:lnTo>
                <a:lnTo>
                  <a:pt x="1525" y="105"/>
                </a:lnTo>
                <a:lnTo>
                  <a:pt x="1525" y="122"/>
                </a:lnTo>
                <a:lnTo>
                  <a:pt x="1526" y="119"/>
                </a:lnTo>
                <a:lnTo>
                  <a:pt x="1527" y="133"/>
                </a:lnTo>
                <a:lnTo>
                  <a:pt x="1528" y="151"/>
                </a:lnTo>
                <a:lnTo>
                  <a:pt x="1529" y="162"/>
                </a:lnTo>
                <a:lnTo>
                  <a:pt x="1530" y="166"/>
                </a:lnTo>
                <a:lnTo>
                  <a:pt x="1531" y="179"/>
                </a:lnTo>
                <a:lnTo>
                  <a:pt x="1532" y="192"/>
                </a:lnTo>
                <a:lnTo>
                  <a:pt x="1533" y="195"/>
                </a:lnTo>
                <a:lnTo>
                  <a:pt x="1533" y="197"/>
                </a:lnTo>
                <a:lnTo>
                  <a:pt x="1534" y="206"/>
                </a:lnTo>
                <a:lnTo>
                  <a:pt x="1535" y="222"/>
                </a:lnTo>
                <a:lnTo>
                  <a:pt x="1536" y="229"/>
                </a:lnTo>
                <a:lnTo>
                  <a:pt x="1537" y="239"/>
                </a:lnTo>
                <a:lnTo>
                  <a:pt x="1538" y="248"/>
                </a:lnTo>
                <a:lnTo>
                  <a:pt x="1539" y="240"/>
                </a:lnTo>
                <a:lnTo>
                  <a:pt x="1540" y="232"/>
                </a:lnTo>
                <a:lnTo>
                  <a:pt x="1541" y="252"/>
                </a:lnTo>
                <a:lnTo>
                  <a:pt x="1542" y="261"/>
                </a:lnTo>
                <a:lnTo>
                  <a:pt x="1542" y="264"/>
                </a:lnTo>
                <a:lnTo>
                  <a:pt x="1543" y="257"/>
                </a:lnTo>
                <a:lnTo>
                  <a:pt x="1544" y="253"/>
                </a:lnTo>
                <a:lnTo>
                  <a:pt x="1545" y="220"/>
                </a:lnTo>
                <a:lnTo>
                  <a:pt x="1546" y="211"/>
                </a:lnTo>
                <a:lnTo>
                  <a:pt x="1547" y="210"/>
                </a:lnTo>
                <a:lnTo>
                  <a:pt x="1548" y="215"/>
                </a:lnTo>
                <a:lnTo>
                  <a:pt x="1548" y="200"/>
                </a:lnTo>
                <a:lnTo>
                  <a:pt x="1549" y="204"/>
                </a:lnTo>
                <a:lnTo>
                  <a:pt x="1550" y="183"/>
                </a:lnTo>
                <a:lnTo>
                  <a:pt x="1551" y="158"/>
                </a:lnTo>
                <a:lnTo>
                  <a:pt x="1552" y="145"/>
                </a:lnTo>
                <a:lnTo>
                  <a:pt x="1553" y="150"/>
                </a:lnTo>
                <a:lnTo>
                  <a:pt x="1554" y="131"/>
                </a:lnTo>
                <a:lnTo>
                  <a:pt x="1555" y="126"/>
                </a:lnTo>
                <a:lnTo>
                  <a:pt x="1556" y="122"/>
                </a:lnTo>
                <a:lnTo>
                  <a:pt x="1557" y="99"/>
                </a:lnTo>
                <a:lnTo>
                  <a:pt x="1557" y="80"/>
                </a:lnTo>
                <a:lnTo>
                  <a:pt x="1558" y="82"/>
                </a:lnTo>
                <a:lnTo>
                  <a:pt x="1559" y="74"/>
                </a:lnTo>
                <a:lnTo>
                  <a:pt x="1560" y="76"/>
                </a:lnTo>
                <a:lnTo>
                  <a:pt x="1561" y="99"/>
                </a:lnTo>
                <a:lnTo>
                  <a:pt x="1562" y="107"/>
                </a:lnTo>
                <a:lnTo>
                  <a:pt x="1563" y="106"/>
                </a:lnTo>
                <a:lnTo>
                  <a:pt x="1564" y="108"/>
                </a:lnTo>
                <a:lnTo>
                  <a:pt x="1564" y="111"/>
                </a:lnTo>
                <a:lnTo>
                  <a:pt x="1565" y="118"/>
                </a:lnTo>
                <a:lnTo>
                  <a:pt x="1566" y="129"/>
                </a:lnTo>
                <a:lnTo>
                  <a:pt x="1567" y="147"/>
                </a:lnTo>
                <a:lnTo>
                  <a:pt x="1568" y="167"/>
                </a:lnTo>
                <a:lnTo>
                  <a:pt x="1569" y="185"/>
                </a:lnTo>
                <a:lnTo>
                  <a:pt x="1570" y="179"/>
                </a:lnTo>
                <a:lnTo>
                  <a:pt x="1571" y="180"/>
                </a:lnTo>
                <a:lnTo>
                  <a:pt x="1571" y="176"/>
                </a:lnTo>
                <a:lnTo>
                  <a:pt x="1572" y="168"/>
                </a:lnTo>
                <a:lnTo>
                  <a:pt x="1573" y="158"/>
                </a:lnTo>
                <a:lnTo>
                  <a:pt x="1574" y="170"/>
                </a:lnTo>
                <a:lnTo>
                  <a:pt x="1575" y="177"/>
                </a:lnTo>
                <a:lnTo>
                  <a:pt x="1576" y="185"/>
                </a:lnTo>
                <a:lnTo>
                  <a:pt x="1577" y="195"/>
                </a:lnTo>
                <a:lnTo>
                  <a:pt x="1578" y="212"/>
                </a:lnTo>
                <a:lnTo>
                  <a:pt x="1579" y="210"/>
                </a:lnTo>
                <a:lnTo>
                  <a:pt x="1580" y="205"/>
                </a:lnTo>
                <a:lnTo>
                  <a:pt x="1581" y="199"/>
                </a:lnTo>
                <a:lnTo>
                  <a:pt x="1581" y="201"/>
                </a:lnTo>
                <a:lnTo>
                  <a:pt x="1582" y="193"/>
                </a:lnTo>
                <a:lnTo>
                  <a:pt x="1583" y="181"/>
                </a:lnTo>
                <a:lnTo>
                  <a:pt x="1584" y="177"/>
                </a:lnTo>
                <a:lnTo>
                  <a:pt x="1585" y="167"/>
                </a:lnTo>
                <a:lnTo>
                  <a:pt x="1586" y="146"/>
                </a:lnTo>
                <a:lnTo>
                  <a:pt x="1586" y="130"/>
                </a:lnTo>
                <a:lnTo>
                  <a:pt x="1587" y="114"/>
                </a:lnTo>
                <a:lnTo>
                  <a:pt x="1588" y="95"/>
                </a:lnTo>
                <a:lnTo>
                  <a:pt x="1589" y="89"/>
                </a:lnTo>
                <a:lnTo>
                  <a:pt x="1590" y="91"/>
                </a:lnTo>
                <a:lnTo>
                  <a:pt x="1591" y="87"/>
                </a:lnTo>
                <a:lnTo>
                  <a:pt x="1592" y="85"/>
                </a:lnTo>
                <a:lnTo>
                  <a:pt x="1593" y="86"/>
                </a:lnTo>
                <a:lnTo>
                  <a:pt x="1594" y="84"/>
                </a:lnTo>
                <a:lnTo>
                  <a:pt x="1595" y="72"/>
                </a:lnTo>
                <a:lnTo>
                  <a:pt x="1595" y="75"/>
                </a:lnTo>
                <a:lnTo>
                  <a:pt x="1596" y="86"/>
                </a:lnTo>
                <a:lnTo>
                  <a:pt x="1597" y="80"/>
                </a:lnTo>
                <a:lnTo>
                  <a:pt x="1598" y="76"/>
                </a:lnTo>
                <a:lnTo>
                  <a:pt x="1599" y="76"/>
                </a:lnTo>
                <a:lnTo>
                  <a:pt x="1600" y="75"/>
                </a:lnTo>
                <a:lnTo>
                  <a:pt x="1601" y="69"/>
                </a:lnTo>
                <a:lnTo>
                  <a:pt x="1602" y="78"/>
                </a:lnTo>
                <a:lnTo>
                  <a:pt x="1603" y="91"/>
                </a:lnTo>
                <a:lnTo>
                  <a:pt x="1603" y="93"/>
                </a:lnTo>
                <a:lnTo>
                  <a:pt x="1604" y="95"/>
                </a:lnTo>
                <a:lnTo>
                  <a:pt x="1605" y="95"/>
                </a:lnTo>
                <a:lnTo>
                  <a:pt x="1606" y="94"/>
                </a:lnTo>
                <a:lnTo>
                  <a:pt x="1607" y="89"/>
                </a:lnTo>
                <a:lnTo>
                  <a:pt x="1608" y="99"/>
                </a:lnTo>
                <a:lnTo>
                  <a:pt x="1609" y="88"/>
                </a:lnTo>
                <a:lnTo>
                  <a:pt x="1609" y="82"/>
                </a:lnTo>
                <a:lnTo>
                  <a:pt x="1610" y="83"/>
                </a:lnTo>
                <a:lnTo>
                  <a:pt x="1611" y="79"/>
                </a:lnTo>
                <a:lnTo>
                  <a:pt x="1612" y="75"/>
                </a:lnTo>
                <a:lnTo>
                  <a:pt x="1613" y="78"/>
                </a:lnTo>
                <a:lnTo>
                  <a:pt x="1614" y="83"/>
                </a:lnTo>
                <a:lnTo>
                  <a:pt x="1615" y="83"/>
                </a:lnTo>
                <a:lnTo>
                  <a:pt x="1616" y="85"/>
                </a:lnTo>
                <a:lnTo>
                  <a:pt x="1617" y="86"/>
                </a:lnTo>
                <a:lnTo>
                  <a:pt x="1618" y="93"/>
                </a:lnTo>
                <a:lnTo>
                  <a:pt x="1618" y="98"/>
                </a:lnTo>
                <a:lnTo>
                  <a:pt x="1619" y="94"/>
                </a:lnTo>
                <a:lnTo>
                  <a:pt x="1620" y="87"/>
                </a:lnTo>
                <a:lnTo>
                  <a:pt x="1621" y="85"/>
                </a:lnTo>
                <a:lnTo>
                  <a:pt x="1622" y="82"/>
                </a:lnTo>
                <a:lnTo>
                  <a:pt x="1623" y="80"/>
                </a:lnTo>
                <a:lnTo>
                  <a:pt x="1624" y="80"/>
                </a:lnTo>
                <a:lnTo>
                  <a:pt x="1625" y="88"/>
                </a:lnTo>
                <a:lnTo>
                  <a:pt x="1625" y="83"/>
                </a:lnTo>
                <a:lnTo>
                  <a:pt x="1626" y="79"/>
                </a:lnTo>
                <a:lnTo>
                  <a:pt x="1627" y="79"/>
                </a:lnTo>
                <a:lnTo>
                  <a:pt x="1628" y="80"/>
                </a:lnTo>
                <a:lnTo>
                  <a:pt x="1629" y="75"/>
                </a:lnTo>
                <a:lnTo>
                  <a:pt x="1630" y="73"/>
                </a:lnTo>
                <a:lnTo>
                  <a:pt x="1631" y="81"/>
                </a:lnTo>
                <a:lnTo>
                  <a:pt x="1632" y="85"/>
                </a:lnTo>
                <a:lnTo>
                  <a:pt x="1632" y="91"/>
                </a:lnTo>
                <a:lnTo>
                  <a:pt x="1633" y="99"/>
                </a:lnTo>
                <a:lnTo>
                  <a:pt x="1634" y="112"/>
                </a:lnTo>
                <a:lnTo>
                  <a:pt x="1635" y="126"/>
                </a:lnTo>
                <a:lnTo>
                  <a:pt x="1636" y="129"/>
                </a:lnTo>
                <a:lnTo>
                  <a:pt x="1637" y="137"/>
                </a:lnTo>
                <a:lnTo>
                  <a:pt x="1638" y="138"/>
                </a:lnTo>
                <a:lnTo>
                  <a:pt x="1639" y="147"/>
                </a:lnTo>
                <a:lnTo>
                  <a:pt x="1640" y="142"/>
                </a:lnTo>
                <a:lnTo>
                  <a:pt x="1641" y="143"/>
                </a:lnTo>
                <a:lnTo>
                  <a:pt x="1641" y="143"/>
                </a:lnTo>
                <a:lnTo>
                  <a:pt x="1642" y="135"/>
                </a:lnTo>
                <a:lnTo>
                  <a:pt x="1643" y="129"/>
                </a:lnTo>
                <a:lnTo>
                  <a:pt x="1644" y="134"/>
                </a:lnTo>
                <a:lnTo>
                  <a:pt x="1645" y="153"/>
                </a:lnTo>
                <a:lnTo>
                  <a:pt x="1646" y="160"/>
                </a:lnTo>
                <a:lnTo>
                  <a:pt x="1647" y="170"/>
                </a:lnTo>
                <a:lnTo>
                  <a:pt x="1647" y="171"/>
                </a:lnTo>
                <a:lnTo>
                  <a:pt x="1648" y="158"/>
                </a:lnTo>
                <a:lnTo>
                  <a:pt x="1649" y="153"/>
                </a:lnTo>
                <a:lnTo>
                  <a:pt x="1650" y="147"/>
                </a:lnTo>
                <a:lnTo>
                  <a:pt x="1651" y="149"/>
                </a:lnTo>
                <a:lnTo>
                  <a:pt x="1652" y="152"/>
                </a:lnTo>
                <a:lnTo>
                  <a:pt x="1653" y="147"/>
                </a:lnTo>
                <a:lnTo>
                  <a:pt x="1654" y="151"/>
                </a:lnTo>
                <a:lnTo>
                  <a:pt x="1655" y="127"/>
                </a:lnTo>
                <a:lnTo>
                  <a:pt x="1656" y="131"/>
                </a:lnTo>
                <a:lnTo>
                  <a:pt x="1656" y="133"/>
                </a:lnTo>
                <a:lnTo>
                  <a:pt x="1657" y="138"/>
                </a:lnTo>
                <a:lnTo>
                  <a:pt x="1658" y="114"/>
                </a:lnTo>
                <a:lnTo>
                  <a:pt x="1659" y="128"/>
                </a:lnTo>
                <a:lnTo>
                  <a:pt x="1660" y="115"/>
                </a:lnTo>
                <a:lnTo>
                  <a:pt x="1661" y="112"/>
                </a:lnTo>
                <a:lnTo>
                  <a:pt x="1662" y="118"/>
                </a:lnTo>
                <a:lnTo>
                  <a:pt x="1663" y="137"/>
                </a:lnTo>
                <a:lnTo>
                  <a:pt x="1663" y="151"/>
                </a:lnTo>
                <a:lnTo>
                  <a:pt x="1664" y="164"/>
                </a:lnTo>
                <a:lnTo>
                  <a:pt x="1665" y="158"/>
                </a:lnTo>
                <a:lnTo>
                  <a:pt x="1666" y="165"/>
                </a:lnTo>
                <a:lnTo>
                  <a:pt x="1667" y="146"/>
                </a:lnTo>
                <a:lnTo>
                  <a:pt x="1668" y="138"/>
                </a:lnTo>
                <a:lnTo>
                  <a:pt x="1669" y="123"/>
                </a:lnTo>
                <a:lnTo>
                  <a:pt x="1670" y="119"/>
                </a:lnTo>
                <a:lnTo>
                  <a:pt x="1670" y="99"/>
                </a:lnTo>
                <a:lnTo>
                  <a:pt x="1671" y="95"/>
                </a:lnTo>
                <a:lnTo>
                  <a:pt x="1672" y="84"/>
                </a:lnTo>
                <a:lnTo>
                  <a:pt x="1673" y="76"/>
                </a:lnTo>
                <a:lnTo>
                  <a:pt x="1674" y="76"/>
                </a:lnTo>
                <a:lnTo>
                  <a:pt x="1675" y="76"/>
                </a:lnTo>
                <a:lnTo>
                  <a:pt x="1676" y="71"/>
                </a:lnTo>
                <a:lnTo>
                  <a:pt x="1677" y="65"/>
                </a:lnTo>
                <a:lnTo>
                  <a:pt x="1678" y="75"/>
                </a:lnTo>
                <a:lnTo>
                  <a:pt x="1679" y="72"/>
                </a:lnTo>
                <a:lnTo>
                  <a:pt x="1679" y="75"/>
                </a:lnTo>
                <a:lnTo>
                  <a:pt x="1680" y="78"/>
                </a:lnTo>
                <a:lnTo>
                  <a:pt x="1681" y="90"/>
                </a:lnTo>
                <a:lnTo>
                  <a:pt x="1682" y="90"/>
                </a:lnTo>
                <a:lnTo>
                  <a:pt x="1683" y="85"/>
                </a:lnTo>
                <a:lnTo>
                  <a:pt x="1684" y="81"/>
                </a:lnTo>
                <a:lnTo>
                  <a:pt x="1685" y="77"/>
                </a:lnTo>
                <a:lnTo>
                  <a:pt x="1685" y="66"/>
                </a:lnTo>
                <a:lnTo>
                  <a:pt x="1686" y="65"/>
                </a:lnTo>
                <a:lnTo>
                  <a:pt x="1687" y="72"/>
                </a:lnTo>
                <a:lnTo>
                  <a:pt x="1688" y="73"/>
                </a:lnTo>
                <a:lnTo>
                  <a:pt x="1689" y="79"/>
                </a:lnTo>
                <a:lnTo>
                  <a:pt x="1690" y="82"/>
                </a:lnTo>
                <a:lnTo>
                  <a:pt x="1691" y="79"/>
                </a:lnTo>
                <a:lnTo>
                  <a:pt x="1692" y="78"/>
                </a:lnTo>
                <a:lnTo>
                  <a:pt x="1693" y="81"/>
                </a:lnTo>
                <a:lnTo>
                  <a:pt x="1693" y="85"/>
                </a:lnTo>
                <a:lnTo>
                  <a:pt x="1694" y="92"/>
                </a:lnTo>
                <a:lnTo>
                  <a:pt x="1695" y="93"/>
                </a:lnTo>
                <a:lnTo>
                  <a:pt x="1696" y="91"/>
                </a:lnTo>
                <a:lnTo>
                  <a:pt x="1697" y="93"/>
                </a:lnTo>
                <a:lnTo>
                  <a:pt x="1698" y="94"/>
                </a:lnTo>
                <a:lnTo>
                  <a:pt x="1699" y="91"/>
                </a:lnTo>
                <a:lnTo>
                  <a:pt x="1700" y="99"/>
                </a:lnTo>
                <a:lnTo>
                  <a:pt x="1701" y="101"/>
                </a:lnTo>
                <a:lnTo>
                  <a:pt x="1702" y="104"/>
                </a:lnTo>
                <a:lnTo>
                  <a:pt x="1702" y="108"/>
                </a:lnTo>
                <a:lnTo>
                  <a:pt x="1703" y="113"/>
                </a:lnTo>
                <a:lnTo>
                  <a:pt x="1704" y="105"/>
                </a:lnTo>
                <a:lnTo>
                  <a:pt x="1705" y="102"/>
                </a:lnTo>
                <a:lnTo>
                  <a:pt x="1706" y="95"/>
                </a:lnTo>
                <a:lnTo>
                  <a:pt x="1707" y="85"/>
                </a:lnTo>
                <a:lnTo>
                  <a:pt x="1708" y="81"/>
                </a:lnTo>
                <a:lnTo>
                  <a:pt x="1708" y="83"/>
                </a:lnTo>
                <a:lnTo>
                  <a:pt x="1709" y="87"/>
                </a:lnTo>
                <a:lnTo>
                  <a:pt x="1710" y="90"/>
                </a:lnTo>
                <a:lnTo>
                  <a:pt x="1711" y="94"/>
                </a:lnTo>
                <a:lnTo>
                  <a:pt x="1712" y="90"/>
                </a:lnTo>
                <a:lnTo>
                  <a:pt x="1713" y="93"/>
                </a:lnTo>
                <a:lnTo>
                  <a:pt x="1714" y="94"/>
                </a:lnTo>
                <a:lnTo>
                  <a:pt x="1715" y="90"/>
                </a:lnTo>
                <a:lnTo>
                  <a:pt x="1716" y="86"/>
                </a:lnTo>
                <a:lnTo>
                  <a:pt x="1717" y="85"/>
                </a:lnTo>
                <a:lnTo>
                  <a:pt x="1717" y="78"/>
                </a:lnTo>
                <a:lnTo>
                  <a:pt x="1718" y="75"/>
                </a:lnTo>
                <a:lnTo>
                  <a:pt x="1719" y="85"/>
                </a:lnTo>
                <a:lnTo>
                  <a:pt x="1720" y="91"/>
                </a:lnTo>
                <a:lnTo>
                  <a:pt x="1721" y="90"/>
                </a:lnTo>
                <a:lnTo>
                  <a:pt x="1722" y="93"/>
                </a:lnTo>
                <a:lnTo>
                  <a:pt x="1723" y="81"/>
                </a:lnTo>
                <a:lnTo>
                  <a:pt x="1724" y="79"/>
                </a:lnTo>
                <a:lnTo>
                  <a:pt x="1724" y="68"/>
                </a:lnTo>
                <a:lnTo>
                  <a:pt x="1725" y="83"/>
                </a:lnTo>
                <a:lnTo>
                  <a:pt x="1726" y="89"/>
                </a:lnTo>
                <a:lnTo>
                  <a:pt x="1727" y="114"/>
                </a:lnTo>
                <a:lnTo>
                  <a:pt x="1728" y="121"/>
                </a:lnTo>
                <a:lnTo>
                  <a:pt x="1729" y="139"/>
                </a:lnTo>
                <a:lnTo>
                  <a:pt x="1730" y="128"/>
                </a:lnTo>
                <a:lnTo>
                  <a:pt x="1731" y="130"/>
                </a:lnTo>
                <a:lnTo>
                  <a:pt x="1731" y="135"/>
                </a:lnTo>
                <a:lnTo>
                  <a:pt x="1732" y="147"/>
                </a:lnTo>
                <a:lnTo>
                  <a:pt x="1733" y="157"/>
                </a:lnTo>
                <a:lnTo>
                  <a:pt x="1734" y="181"/>
                </a:lnTo>
                <a:lnTo>
                  <a:pt x="1735" y="185"/>
                </a:lnTo>
                <a:lnTo>
                  <a:pt x="1736" y="183"/>
                </a:lnTo>
                <a:lnTo>
                  <a:pt x="1737" y="180"/>
                </a:lnTo>
                <a:lnTo>
                  <a:pt x="1738" y="173"/>
                </a:lnTo>
                <a:lnTo>
                  <a:pt x="1739" y="163"/>
                </a:lnTo>
                <a:lnTo>
                  <a:pt x="1740" y="162"/>
                </a:lnTo>
                <a:lnTo>
                  <a:pt x="1741" y="157"/>
                </a:lnTo>
                <a:lnTo>
                  <a:pt x="1741" y="147"/>
                </a:lnTo>
                <a:lnTo>
                  <a:pt x="1742" y="151"/>
                </a:lnTo>
                <a:lnTo>
                  <a:pt x="1743" y="149"/>
                </a:lnTo>
                <a:lnTo>
                  <a:pt x="1744" y="145"/>
                </a:lnTo>
                <a:lnTo>
                  <a:pt x="1745" y="134"/>
                </a:lnTo>
                <a:lnTo>
                  <a:pt x="1746" y="126"/>
                </a:lnTo>
                <a:lnTo>
                  <a:pt x="1746" y="103"/>
                </a:lnTo>
                <a:lnTo>
                  <a:pt x="1747" y="95"/>
                </a:lnTo>
                <a:lnTo>
                  <a:pt x="1748" y="95"/>
                </a:lnTo>
                <a:lnTo>
                  <a:pt x="1749" y="103"/>
                </a:lnTo>
                <a:lnTo>
                  <a:pt x="1750" y="113"/>
                </a:lnTo>
                <a:lnTo>
                  <a:pt x="1751" y="114"/>
                </a:lnTo>
                <a:lnTo>
                  <a:pt x="1752" y="112"/>
                </a:lnTo>
                <a:lnTo>
                  <a:pt x="1753" y="103"/>
                </a:lnTo>
                <a:lnTo>
                  <a:pt x="1754" y="95"/>
                </a:lnTo>
                <a:lnTo>
                  <a:pt x="1755" y="81"/>
                </a:lnTo>
                <a:lnTo>
                  <a:pt x="1755" y="84"/>
                </a:lnTo>
                <a:lnTo>
                  <a:pt x="1756" y="105"/>
                </a:lnTo>
                <a:lnTo>
                  <a:pt x="1757" y="122"/>
                </a:lnTo>
                <a:lnTo>
                  <a:pt x="1758" y="153"/>
                </a:lnTo>
                <a:lnTo>
                  <a:pt x="1759" y="183"/>
                </a:lnTo>
                <a:lnTo>
                  <a:pt x="1760" y="213"/>
                </a:lnTo>
                <a:lnTo>
                  <a:pt x="1761" y="219"/>
                </a:lnTo>
                <a:lnTo>
                  <a:pt x="1762" y="236"/>
                </a:lnTo>
                <a:lnTo>
                  <a:pt x="1763" y="232"/>
                </a:lnTo>
                <a:lnTo>
                  <a:pt x="1763" y="231"/>
                </a:lnTo>
                <a:lnTo>
                  <a:pt x="1764" y="227"/>
                </a:lnTo>
                <a:lnTo>
                  <a:pt x="1765" y="229"/>
                </a:lnTo>
                <a:lnTo>
                  <a:pt x="1766" y="230"/>
                </a:lnTo>
                <a:lnTo>
                  <a:pt x="1767" y="235"/>
                </a:lnTo>
                <a:lnTo>
                  <a:pt x="1768" y="246"/>
                </a:lnTo>
                <a:lnTo>
                  <a:pt x="1769" y="251"/>
                </a:lnTo>
                <a:lnTo>
                  <a:pt x="1769" y="270"/>
                </a:lnTo>
                <a:lnTo>
                  <a:pt x="1770" y="282"/>
                </a:lnTo>
                <a:lnTo>
                  <a:pt x="1771" y="295"/>
                </a:lnTo>
                <a:lnTo>
                  <a:pt x="1772" y="299"/>
                </a:lnTo>
                <a:lnTo>
                  <a:pt x="1773" y="305"/>
                </a:lnTo>
                <a:lnTo>
                  <a:pt x="1774" y="293"/>
                </a:lnTo>
                <a:lnTo>
                  <a:pt x="1775" y="284"/>
                </a:lnTo>
                <a:lnTo>
                  <a:pt x="1776" y="277"/>
                </a:lnTo>
                <a:lnTo>
                  <a:pt x="1777" y="272"/>
                </a:lnTo>
                <a:lnTo>
                  <a:pt x="1778" y="271"/>
                </a:lnTo>
                <a:lnTo>
                  <a:pt x="1778" y="275"/>
                </a:lnTo>
                <a:lnTo>
                  <a:pt x="1779" y="282"/>
                </a:lnTo>
                <a:lnTo>
                  <a:pt x="1780" y="283"/>
                </a:lnTo>
                <a:lnTo>
                  <a:pt x="1781" y="285"/>
                </a:lnTo>
                <a:lnTo>
                  <a:pt x="1782" y="292"/>
                </a:lnTo>
                <a:lnTo>
                  <a:pt x="1783" y="296"/>
                </a:lnTo>
                <a:lnTo>
                  <a:pt x="1784" y="294"/>
                </a:lnTo>
                <a:lnTo>
                  <a:pt x="1785" y="291"/>
                </a:lnTo>
                <a:lnTo>
                  <a:pt x="1785" y="293"/>
                </a:lnTo>
                <a:lnTo>
                  <a:pt x="1786" y="290"/>
                </a:lnTo>
                <a:lnTo>
                  <a:pt x="1787" y="292"/>
                </a:lnTo>
                <a:lnTo>
                  <a:pt x="1788" y="298"/>
                </a:lnTo>
                <a:lnTo>
                  <a:pt x="1789" y="307"/>
                </a:lnTo>
                <a:lnTo>
                  <a:pt x="1790" y="315"/>
                </a:lnTo>
                <a:lnTo>
                  <a:pt x="1791" y="316"/>
                </a:lnTo>
                <a:lnTo>
                  <a:pt x="1792" y="305"/>
                </a:lnTo>
                <a:lnTo>
                  <a:pt x="1792" y="294"/>
                </a:lnTo>
                <a:lnTo>
                  <a:pt x="1793" y="283"/>
                </a:lnTo>
                <a:lnTo>
                  <a:pt x="1794" y="274"/>
                </a:lnTo>
                <a:lnTo>
                  <a:pt x="1795" y="268"/>
                </a:lnTo>
                <a:lnTo>
                  <a:pt x="1796" y="273"/>
                </a:lnTo>
                <a:lnTo>
                  <a:pt x="1797" y="281"/>
                </a:lnTo>
                <a:lnTo>
                  <a:pt x="1798" y="287"/>
                </a:lnTo>
                <a:lnTo>
                  <a:pt x="1799" y="286"/>
                </a:lnTo>
                <a:lnTo>
                  <a:pt x="1800" y="289"/>
                </a:lnTo>
                <a:lnTo>
                  <a:pt x="1801" y="285"/>
                </a:lnTo>
                <a:lnTo>
                  <a:pt x="1802" y="282"/>
                </a:lnTo>
                <a:lnTo>
                  <a:pt x="1802" y="275"/>
                </a:lnTo>
                <a:lnTo>
                  <a:pt x="1803" y="279"/>
                </a:lnTo>
                <a:lnTo>
                  <a:pt x="1804" y="285"/>
                </a:lnTo>
                <a:lnTo>
                  <a:pt x="1805" y="291"/>
                </a:lnTo>
                <a:lnTo>
                  <a:pt x="1806" y="294"/>
                </a:lnTo>
                <a:lnTo>
                  <a:pt x="1807" y="298"/>
                </a:lnTo>
                <a:lnTo>
                  <a:pt x="1807" y="301"/>
                </a:lnTo>
                <a:lnTo>
                  <a:pt x="1808" y="304"/>
                </a:lnTo>
                <a:lnTo>
                  <a:pt x="1809" y="312"/>
                </a:lnTo>
                <a:lnTo>
                  <a:pt x="1810" y="318"/>
                </a:lnTo>
                <a:lnTo>
                  <a:pt x="1811" y="320"/>
                </a:lnTo>
                <a:lnTo>
                  <a:pt x="1812" y="323"/>
                </a:lnTo>
                <a:lnTo>
                  <a:pt x="1813" y="324"/>
                </a:lnTo>
                <a:lnTo>
                  <a:pt x="1814" y="320"/>
                </a:lnTo>
                <a:lnTo>
                  <a:pt x="1815" y="315"/>
                </a:lnTo>
                <a:lnTo>
                  <a:pt x="1816" y="312"/>
                </a:lnTo>
                <a:lnTo>
                  <a:pt x="1816" y="305"/>
                </a:lnTo>
                <a:lnTo>
                  <a:pt x="1817" y="289"/>
                </a:lnTo>
                <a:lnTo>
                  <a:pt x="1818" y="277"/>
                </a:lnTo>
                <a:lnTo>
                  <a:pt x="1819" y="265"/>
                </a:lnTo>
                <a:lnTo>
                  <a:pt x="1820" y="247"/>
                </a:lnTo>
                <a:lnTo>
                  <a:pt x="1821" y="229"/>
                </a:lnTo>
                <a:lnTo>
                  <a:pt x="1822" y="217"/>
                </a:lnTo>
                <a:lnTo>
                  <a:pt x="1823" y="201"/>
                </a:lnTo>
                <a:lnTo>
                  <a:pt x="1823" y="188"/>
                </a:lnTo>
                <a:lnTo>
                  <a:pt x="1824" y="191"/>
                </a:lnTo>
                <a:lnTo>
                  <a:pt x="1825" y="182"/>
                </a:lnTo>
                <a:lnTo>
                  <a:pt x="1826" y="176"/>
                </a:lnTo>
                <a:lnTo>
                  <a:pt x="1827" y="160"/>
                </a:lnTo>
                <a:lnTo>
                  <a:pt x="1828" y="147"/>
                </a:lnTo>
                <a:lnTo>
                  <a:pt x="1829" y="123"/>
                </a:lnTo>
                <a:lnTo>
                  <a:pt x="1830" y="109"/>
                </a:lnTo>
                <a:lnTo>
                  <a:pt x="1830" y="93"/>
                </a:lnTo>
                <a:lnTo>
                  <a:pt x="1831" y="91"/>
                </a:lnTo>
                <a:lnTo>
                  <a:pt x="1832" y="92"/>
                </a:lnTo>
                <a:lnTo>
                  <a:pt x="1833" y="94"/>
                </a:lnTo>
                <a:lnTo>
                  <a:pt x="1834" y="113"/>
                </a:lnTo>
                <a:lnTo>
                  <a:pt x="1835" y="116"/>
                </a:lnTo>
                <a:lnTo>
                  <a:pt x="1836" y="122"/>
                </a:lnTo>
                <a:lnTo>
                  <a:pt x="1837" y="129"/>
                </a:lnTo>
                <a:lnTo>
                  <a:pt x="1838" y="117"/>
                </a:lnTo>
                <a:lnTo>
                  <a:pt x="1839" y="94"/>
                </a:lnTo>
                <a:lnTo>
                  <a:pt x="1839" y="90"/>
                </a:lnTo>
                <a:lnTo>
                  <a:pt x="1840" y="89"/>
                </a:lnTo>
                <a:lnTo>
                  <a:pt x="1841" y="76"/>
                </a:lnTo>
                <a:lnTo>
                  <a:pt x="1842" y="79"/>
                </a:lnTo>
                <a:lnTo>
                  <a:pt x="1843" y="84"/>
                </a:lnTo>
                <a:lnTo>
                  <a:pt x="1844" y="80"/>
                </a:lnTo>
                <a:lnTo>
                  <a:pt x="1845" y="86"/>
                </a:lnTo>
                <a:lnTo>
                  <a:pt x="1845" y="95"/>
                </a:lnTo>
                <a:lnTo>
                  <a:pt x="1846" y="122"/>
                </a:lnTo>
                <a:lnTo>
                  <a:pt x="1847" y="162"/>
                </a:lnTo>
                <a:lnTo>
                  <a:pt x="1848" y="216"/>
                </a:lnTo>
                <a:lnTo>
                  <a:pt x="1849" y="255"/>
                </a:lnTo>
                <a:lnTo>
                  <a:pt x="1850" y="277"/>
                </a:lnTo>
                <a:lnTo>
                  <a:pt x="1851" y="294"/>
                </a:lnTo>
                <a:lnTo>
                  <a:pt x="1852" y="274"/>
                </a:lnTo>
                <a:lnTo>
                  <a:pt x="1853" y="253"/>
                </a:lnTo>
                <a:lnTo>
                  <a:pt x="1853" y="230"/>
                </a:lnTo>
                <a:lnTo>
                  <a:pt x="1854" y="226"/>
                </a:lnTo>
                <a:lnTo>
                  <a:pt x="1855" y="218"/>
                </a:lnTo>
                <a:lnTo>
                  <a:pt x="1856" y="227"/>
                </a:lnTo>
                <a:lnTo>
                  <a:pt x="1857" y="228"/>
                </a:lnTo>
                <a:lnTo>
                  <a:pt x="1858" y="231"/>
                </a:lnTo>
                <a:lnTo>
                  <a:pt x="1859" y="228"/>
                </a:lnTo>
                <a:lnTo>
                  <a:pt x="1860" y="236"/>
                </a:lnTo>
                <a:lnTo>
                  <a:pt x="1861" y="244"/>
                </a:lnTo>
                <a:lnTo>
                  <a:pt x="1862" y="251"/>
                </a:lnTo>
                <a:lnTo>
                  <a:pt x="1862" y="260"/>
                </a:lnTo>
                <a:lnTo>
                  <a:pt x="1863" y="279"/>
                </a:lnTo>
                <a:lnTo>
                  <a:pt x="1864" y="287"/>
                </a:lnTo>
                <a:lnTo>
                  <a:pt x="1865" y="295"/>
                </a:lnTo>
                <a:lnTo>
                  <a:pt x="1866" y="304"/>
                </a:lnTo>
                <a:lnTo>
                  <a:pt x="1867" y="309"/>
                </a:lnTo>
                <a:lnTo>
                  <a:pt x="1868" y="308"/>
                </a:lnTo>
                <a:lnTo>
                  <a:pt x="1868" y="303"/>
                </a:lnTo>
                <a:lnTo>
                  <a:pt x="1869" y="299"/>
                </a:lnTo>
                <a:lnTo>
                  <a:pt x="1870" y="297"/>
                </a:lnTo>
                <a:lnTo>
                  <a:pt x="1871" y="302"/>
                </a:lnTo>
                <a:lnTo>
                  <a:pt x="1872" y="302"/>
                </a:lnTo>
                <a:lnTo>
                  <a:pt x="1873" y="302"/>
                </a:lnTo>
                <a:lnTo>
                  <a:pt x="1874" y="297"/>
                </a:lnTo>
                <a:lnTo>
                  <a:pt x="1875" y="287"/>
                </a:lnTo>
                <a:lnTo>
                  <a:pt x="1876" y="272"/>
                </a:lnTo>
                <a:lnTo>
                  <a:pt x="1877" y="270"/>
                </a:lnTo>
                <a:lnTo>
                  <a:pt x="1877" y="268"/>
                </a:lnTo>
                <a:lnTo>
                  <a:pt x="1878" y="269"/>
                </a:lnTo>
                <a:lnTo>
                  <a:pt x="1879" y="277"/>
                </a:lnTo>
                <a:lnTo>
                  <a:pt x="1880" y="282"/>
                </a:lnTo>
                <a:lnTo>
                  <a:pt x="1881" y="278"/>
                </a:lnTo>
                <a:lnTo>
                  <a:pt x="1882" y="276"/>
                </a:lnTo>
                <a:lnTo>
                  <a:pt x="1883" y="277"/>
                </a:lnTo>
                <a:lnTo>
                  <a:pt x="1884" y="270"/>
                </a:lnTo>
                <a:lnTo>
                  <a:pt x="1884" y="280"/>
                </a:lnTo>
                <a:lnTo>
                  <a:pt x="1885" y="284"/>
                </a:lnTo>
                <a:lnTo>
                  <a:pt x="1886" y="291"/>
                </a:lnTo>
                <a:lnTo>
                  <a:pt x="1887" y="295"/>
                </a:lnTo>
                <a:lnTo>
                  <a:pt x="1888" y="302"/>
                </a:lnTo>
                <a:lnTo>
                  <a:pt x="1889" y="294"/>
                </a:lnTo>
                <a:lnTo>
                  <a:pt x="1890" y="291"/>
                </a:lnTo>
                <a:lnTo>
                  <a:pt x="1891" y="284"/>
                </a:lnTo>
                <a:lnTo>
                  <a:pt x="1891" y="283"/>
                </a:lnTo>
                <a:lnTo>
                  <a:pt x="1892" y="279"/>
                </a:lnTo>
                <a:lnTo>
                  <a:pt x="1893" y="267"/>
                </a:lnTo>
                <a:lnTo>
                  <a:pt x="1894" y="259"/>
                </a:lnTo>
                <a:lnTo>
                  <a:pt x="1895" y="257"/>
                </a:lnTo>
                <a:lnTo>
                  <a:pt x="1896" y="251"/>
                </a:lnTo>
                <a:lnTo>
                  <a:pt x="1897" y="254"/>
                </a:lnTo>
                <a:lnTo>
                  <a:pt x="1898" y="259"/>
                </a:lnTo>
                <a:lnTo>
                  <a:pt x="1899" y="266"/>
                </a:lnTo>
                <a:lnTo>
                  <a:pt x="1900" y="271"/>
                </a:lnTo>
                <a:lnTo>
                  <a:pt x="1901" y="274"/>
                </a:lnTo>
                <a:lnTo>
                  <a:pt x="1901" y="281"/>
                </a:lnTo>
                <a:lnTo>
                  <a:pt x="1902" y="286"/>
                </a:lnTo>
                <a:lnTo>
                  <a:pt x="1903" y="304"/>
                </a:lnTo>
                <a:lnTo>
                  <a:pt x="1904" y="310"/>
                </a:lnTo>
                <a:lnTo>
                  <a:pt x="1905" y="317"/>
                </a:lnTo>
                <a:lnTo>
                  <a:pt x="1906" y="309"/>
                </a:lnTo>
                <a:lnTo>
                  <a:pt x="1906" y="313"/>
                </a:lnTo>
                <a:lnTo>
                  <a:pt x="1907" y="302"/>
                </a:lnTo>
                <a:lnTo>
                  <a:pt x="1908" y="300"/>
                </a:lnTo>
                <a:lnTo>
                  <a:pt x="1909" y="299"/>
                </a:lnTo>
                <a:lnTo>
                  <a:pt x="1910" y="303"/>
                </a:lnTo>
                <a:lnTo>
                  <a:pt x="1911" y="298"/>
                </a:lnTo>
                <a:lnTo>
                  <a:pt x="1912" y="277"/>
                </a:lnTo>
                <a:lnTo>
                  <a:pt x="1913" y="257"/>
                </a:lnTo>
                <a:lnTo>
                  <a:pt x="1914" y="227"/>
                </a:lnTo>
                <a:lnTo>
                  <a:pt x="1915" y="197"/>
                </a:lnTo>
                <a:lnTo>
                  <a:pt x="1915" y="162"/>
                </a:lnTo>
                <a:lnTo>
                  <a:pt x="1916" y="141"/>
                </a:lnTo>
                <a:lnTo>
                  <a:pt x="1917" y="119"/>
                </a:lnTo>
                <a:lnTo>
                  <a:pt x="1918" y="109"/>
                </a:lnTo>
                <a:lnTo>
                  <a:pt x="1919" y="93"/>
                </a:lnTo>
                <a:lnTo>
                  <a:pt x="1920" y="95"/>
                </a:lnTo>
                <a:lnTo>
                  <a:pt x="1921" y="92"/>
                </a:lnTo>
                <a:lnTo>
                  <a:pt x="1922" y="90"/>
                </a:lnTo>
                <a:lnTo>
                  <a:pt x="1923" y="94"/>
                </a:lnTo>
                <a:lnTo>
                  <a:pt x="1923" y="95"/>
                </a:lnTo>
                <a:lnTo>
                  <a:pt x="1924" y="87"/>
                </a:lnTo>
                <a:lnTo>
                  <a:pt x="1925" y="86"/>
                </a:lnTo>
                <a:lnTo>
                  <a:pt x="1926" y="94"/>
                </a:lnTo>
                <a:lnTo>
                  <a:pt x="1927" y="94"/>
                </a:lnTo>
                <a:lnTo>
                  <a:pt x="1928" y="94"/>
                </a:lnTo>
                <a:lnTo>
                  <a:pt x="1929" y="103"/>
                </a:lnTo>
                <a:lnTo>
                  <a:pt x="1929" y="100"/>
                </a:lnTo>
                <a:lnTo>
                  <a:pt x="1930" y="89"/>
                </a:lnTo>
                <a:lnTo>
                  <a:pt x="1931" y="73"/>
                </a:lnTo>
                <a:lnTo>
                  <a:pt x="1932" y="82"/>
                </a:lnTo>
                <a:lnTo>
                  <a:pt x="1933" y="72"/>
                </a:lnTo>
                <a:lnTo>
                  <a:pt x="1934" y="80"/>
                </a:lnTo>
                <a:lnTo>
                  <a:pt x="1935" y="87"/>
                </a:lnTo>
                <a:lnTo>
                  <a:pt x="1936" y="95"/>
                </a:lnTo>
                <a:lnTo>
                  <a:pt x="1937" y="93"/>
                </a:lnTo>
                <a:lnTo>
                  <a:pt x="1938" y="101"/>
                </a:lnTo>
                <a:lnTo>
                  <a:pt x="1938" y="97"/>
                </a:lnTo>
                <a:lnTo>
                  <a:pt x="1939" y="102"/>
                </a:lnTo>
                <a:lnTo>
                  <a:pt x="1940" y="102"/>
                </a:lnTo>
                <a:lnTo>
                  <a:pt x="1941" y="106"/>
                </a:lnTo>
                <a:lnTo>
                  <a:pt x="1942" y="99"/>
                </a:lnTo>
                <a:lnTo>
                  <a:pt x="1943" y="97"/>
                </a:lnTo>
                <a:lnTo>
                  <a:pt x="1944" y="89"/>
                </a:lnTo>
                <a:lnTo>
                  <a:pt x="1945" y="86"/>
                </a:lnTo>
                <a:lnTo>
                  <a:pt x="1945" y="79"/>
                </a:lnTo>
                <a:lnTo>
                  <a:pt x="1946" y="80"/>
                </a:lnTo>
                <a:lnTo>
                  <a:pt x="1947" y="80"/>
                </a:lnTo>
                <a:lnTo>
                  <a:pt x="1948" y="79"/>
                </a:lnTo>
                <a:lnTo>
                  <a:pt x="1949" y="78"/>
                </a:lnTo>
                <a:lnTo>
                  <a:pt x="1950" y="76"/>
                </a:lnTo>
                <a:lnTo>
                  <a:pt x="1951" y="78"/>
                </a:lnTo>
                <a:lnTo>
                  <a:pt x="1952" y="89"/>
                </a:lnTo>
                <a:lnTo>
                  <a:pt x="1952" y="85"/>
                </a:lnTo>
                <a:lnTo>
                  <a:pt x="1953" y="85"/>
                </a:lnTo>
                <a:lnTo>
                  <a:pt x="1954" y="87"/>
                </a:lnTo>
                <a:lnTo>
                  <a:pt x="1955" y="85"/>
                </a:lnTo>
                <a:lnTo>
                  <a:pt x="1956" y="77"/>
                </a:lnTo>
                <a:lnTo>
                  <a:pt x="1957" y="76"/>
                </a:lnTo>
                <a:lnTo>
                  <a:pt x="1958" y="73"/>
                </a:lnTo>
                <a:lnTo>
                  <a:pt x="1959" y="70"/>
                </a:lnTo>
                <a:lnTo>
                  <a:pt x="1960" y="68"/>
                </a:lnTo>
                <a:lnTo>
                  <a:pt x="1961" y="73"/>
                </a:lnTo>
                <a:lnTo>
                  <a:pt x="1962" y="77"/>
                </a:lnTo>
                <a:lnTo>
                  <a:pt x="1962" y="89"/>
                </a:lnTo>
                <a:lnTo>
                  <a:pt x="1963" y="91"/>
                </a:lnTo>
                <a:lnTo>
                  <a:pt x="1964" y="92"/>
                </a:lnTo>
                <a:lnTo>
                  <a:pt x="1965" y="91"/>
                </a:lnTo>
                <a:lnTo>
                  <a:pt x="1966" y="80"/>
                </a:lnTo>
                <a:lnTo>
                  <a:pt x="1967" y="72"/>
                </a:lnTo>
                <a:lnTo>
                  <a:pt x="1967" y="72"/>
                </a:lnTo>
                <a:lnTo>
                  <a:pt x="1968" y="85"/>
                </a:lnTo>
                <a:lnTo>
                  <a:pt x="1969" y="85"/>
                </a:lnTo>
                <a:lnTo>
                  <a:pt x="1970" y="99"/>
                </a:lnTo>
                <a:lnTo>
                  <a:pt x="1971" y="102"/>
                </a:lnTo>
                <a:lnTo>
                  <a:pt x="1972" y="97"/>
                </a:lnTo>
                <a:lnTo>
                  <a:pt x="1973" y="81"/>
                </a:lnTo>
                <a:lnTo>
                  <a:pt x="1974" y="77"/>
                </a:lnTo>
                <a:lnTo>
                  <a:pt x="1975" y="81"/>
                </a:lnTo>
                <a:lnTo>
                  <a:pt x="1976" y="81"/>
                </a:lnTo>
                <a:lnTo>
                  <a:pt x="1976" y="90"/>
                </a:lnTo>
                <a:lnTo>
                  <a:pt x="1977" y="94"/>
                </a:lnTo>
                <a:lnTo>
                  <a:pt x="1978" y="94"/>
                </a:lnTo>
                <a:lnTo>
                  <a:pt x="1979" y="90"/>
                </a:lnTo>
                <a:lnTo>
                  <a:pt x="1980" y="81"/>
                </a:lnTo>
                <a:lnTo>
                  <a:pt x="1981" y="79"/>
                </a:lnTo>
                <a:lnTo>
                  <a:pt x="1982" y="76"/>
                </a:lnTo>
                <a:lnTo>
                  <a:pt x="1983" y="78"/>
                </a:lnTo>
                <a:lnTo>
                  <a:pt x="1984" y="74"/>
                </a:lnTo>
                <a:lnTo>
                  <a:pt x="1984" y="77"/>
                </a:lnTo>
                <a:lnTo>
                  <a:pt x="1985" y="76"/>
                </a:lnTo>
                <a:lnTo>
                  <a:pt x="1986" y="77"/>
                </a:lnTo>
                <a:lnTo>
                  <a:pt x="1987" y="71"/>
                </a:lnTo>
                <a:lnTo>
                  <a:pt x="1988" y="79"/>
                </a:lnTo>
                <a:lnTo>
                  <a:pt x="1989" y="75"/>
                </a:lnTo>
                <a:lnTo>
                  <a:pt x="1990" y="73"/>
                </a:lnTo>
                <a:lnTo>
                  <a:pt x="1990" y="75"/>
                </a:lnTo>
                <a:lnTo>
                  <a:pt x="1991" y="81"/>
                </a:lnTo>
                <a:lnTo>
                  <a:pt x="1992" y="79"/>
                </a:lnTo>
                <a:lnTo>
                  <a:pt x="1993" y="87"/>
                </a:lnTo>
                <a:lnTo>
                  <a:pt x="1994" y="89"/>
                </a:lnTo>
                <a:lnTo>
                  <a:pt x="1995" y="86"/>
                </a:lnTo>
                <a:lnTo>
                  <a:pt x="1996" y="81"/>
                </a:lnTo>
                <a:lnTo>
                  <a:pt x="1997" y="76"/>
                </a:lnTo>
                <a:lnTo>
                  <a:pt x="1998" y="76"/>
                </a:lnTo>
                <a:lnTo>
                  <a:pt x="1999" y="80"/>
                </a:lnTo>
                <a:lnTo>
                  <a:pt x="1999" y="86"/>
                </a:lnTo>
                <a:lnTo>
                  <a:pt x="2000" y="85"/>
                </a:lnTo>
                <a:lnTo>
                  <a:pt x="2001" y="77"/>
                </a:lnTo>
                <a:lnTo>
                  <a:pt x="2002" y="76"/>
                </a:lnTo>
                <a:lnTo>
                  <a:pt x="2003" y="73"/>
                </a:lnTo>
                <a:lnTo>
                  <a:pt x="2004" y="71"/>
                </a:lnTo>
                <a:lnTo>
                  <a:pt x="2005" y="75"/>
                </a:lnTo>
                <a:lnTo>
                  <a:pt x="2006" y="84"/>
                </a:lnTo>
                <a:lnTo>
                  <a:pt x="2006" y="75"/>
                </a:lnTo>
                <a:lnTo>
                  <a:pt x="2007" y="73"/>
                </a:lnTo>
                <a:lnTo>
                  <a:pt x="2008" y="65"/>
                </a:lnTo>
                <a:lnTo>
                  <a:pt x="2009" y="56"/>
                </a:lnTo>
                <a:lnTo>
                  <a:pt x="2010" y="47"/>
                </a:lnTo>
                <a:lnTo>
                  <a:pt x="2011" y="50"/>
                </a:lnTo>
                <a:lnTo>
                  <a:pt x="2012" y="53"/>
                </a:lnTo>
                <a:lnTo>
                  <a:pt x="2013" y="64"/>
                </a:lnTo>
                <a:lnTo>
                  <a:pt x="2013" y="83"/>
                </a:lnTo>
                <a:lnTo>
                  <a:pt x="2014" y="99"/>
                </a:lnTo>
                <a:lnTo>
                  <a:pt x="2015" y="116"/>
                </a:lnTo>
                <a:lnTo>
                  <a:pt x="2016" y="129"/>
                </a:lnTo>
                <a:lnTo>
                  <a:pt x="2017" y="144"/>
                </a:lnTo>
                <a:lnTo>
                  <a:pt x="2018" y="157"/>
                </a:lnTo>
                <a:lnTo>
                  <a:pt x="2019" y="168"/>
                </a:lnTo>
                <a:lnTo>
                  <a:pt x="2020" y="176"/>
                </a:lnTo>
                <a:lnTo>
                  <a:pt x="2021" y="190"/>
                </a:lnTo>
                <a:lnTo>
                  <a:pt x="2022" y="190"/>
                </a:lnTo>
                <a:lnTo>
                  <a:pt x="2022" y="188"/>
                </a:lnTo>
                <a:lnTo>
                  <a:pt x="2023" y="192"/>
                </a:lnTo>
                <a:lnTo>
                  <a:pt x="2024" y="191"/>
                </a:lnTo>
                <a:lnTo>
                  <a:pt x="2025" y="178"/>
                </a:lnTo>
                <a:lnTo>
                  <a:pt x="2026" y="159"/>
                </a:lnTo>
                <a:lnTo>
                  <a:pt x="2027" y="151"/>
                </a:lnTo>
                <a:lnTo>
                  <a:pt x="2028" y="129"/>
                </a:lnTo>
                <a:lnTo>
                  <a:pt x="2028" y="109"/>
                </a:lnTo>
                <a:lnTo>
                  <a:pt x="2029" y="95"/>
                </a:lnTo>
                <a:lnTo>
                  <a:pt x="2030" y="93"/>
                </a:lnTo>
                <a:lnTo>
                  <a:pt x="2031" y="93"/>
                </a:lnTo>
                <a:lnTo>
                  <a:pt x="2032" y="81"/>
                </a:lnTo>
                <a:lnTo>
                  <a:pt x="2033" y="73"/>
                </a:lnTo>
                <a:lnTo>
                  <a:pt x="2034" y="75"/>
                </a:lnTo>
                <a:lnTo>
                  <a:pt x="2035" y="75"/>
                </a:lnTo>
                <a:lnTo>
                  <a:pt x="2036" y="64"/>
                </a:lnTo>
                <a:lnTo>
                  <a:pt x="2037" y="74"/>
                </a:lnTo>
                <a:lnTo>
                  <a:pt x="2037" y="81"/>
                </a:lnTo>
                <a:lnTo>
                  <a:pt x="2038" y="76"/>
                </a:lnTo>
                <a:lnTo>
                  <a:pt x="2039" y="79"/>
                </a:lnTo>
                <a:lnTo>
                  <a:pt x="2040" y="78"/>
                </a:lnTo>
                <a:lnTo>
                  <a:pt x="2041" y="74"/>
                </a:lnTo>
                <a:lnTo>
                  <a:pt x="2042" y="57"/>
                </a:lnTo>
                <a:lnTo>
                  <a:pt x="2043" y="57"/>
                </a:lnTo>
                <a:lnTo>
                  <a:pt x="2044" y="71"/>
                </a:lnTo>
                <a:lnTo>
                  <a:pt x="2044" y="114"/>
                </a:lnTo>
                <a:lnTo>
                  <a:pt x="2045" y="137"/>
                </a:lnTo>
                <a:lnTo>
                  <a:pt x="2046" y="171"/>
                </a:lnTo>
                <a:lnTo>
                  <a:pt x="2047" y="206"/>
                </a:lnTo>
                <a:lnTo>
                  <a:pt x="2048" y="223"/>
                </a:lnTo>
                <a:lnTo>
                  <a:pt x="2049" y="222"/>
                </a:lnTo>
                <a:lnTo>
                  <a:pt x="2050" y="240"/>
                </a:lnTo>
                <a:lnTo>
                  <a:pt x="2051" y="244"/>
                </a:lnTo>
                <a:lnTo>
                  <a:pt x="2051" y="226"/>
                </a:lnTo>
                <a:lnTo>
                  <a:pt x="2052" y="206"/>
                </a:lnTo>
                <a:lnTo>
                  <a:pt x="2053" y="181"/>
                </a:lnTo>
                <a:lnTo>
                  <a:pt x="2054" y="177"/>
                </a:lnTo>
                <a:lnTo>
                  <a:pt x="2055" y="179"/>
                </a:lnTo>
                <a:lnTo>
                  <a:pt x="2056" y="187"/>
                </a:lnTo>
                <a:lnTo>
                  <a:pt x="2057" y="200"/>
                </a:lnTo>
                <a:lnTo>
                  <a:pt x="2058" y="222"/>
                </a:lnTo>
                <a:lnTo>
                  <a:pt x="2059" y="236"/>
                </a:lnTo>
                <a:lnTo>
                  <a:pt x="2060" y="252"/>
                </a:lnTo>
                <a:lnTo>
                  <a:pt x="2061" y="238"/>
                </a:lnTo>
                <a:lnTo>
                  <a:pt x="2061" y="223"/>
                </a:lnTo>
                <a:lnTo>
                  <a:pt x="2062" y="178"/>
                </a:lnTo>
                <a:lnTo>
                  <a:pt x="2063" y="150"/>
                </a:lnTo>
                <a:lnTo>
                  <a:pt x="2064" y="109"/>
                </a:lnTo>
                <a:lnTo>
                  <a:pt x="2065" y="94"/>
                </a:lnTo>
                <a:lnTo>
                  <a:pt x="2066" y="101"/>
                </a:lnTo>
                <a:lnTo>
                  <a:pt x="2066" y="123"/>
                </a:lnTo>
                <a:lnTo>
                  <a:pt x="2067" y="113"/>
                </a:lnTo>
                <a:lnTo>
                  <a:pt x="2068" y="135"/>
                </a:lnTo>
                <a:lnTo>
                  <a:pt x="2069" y="157"/>
                </a:lnTo>
                <a:lnTo>
                  <a:pt x="2070" y="154"/>
                </a:lnTo>
                <a:lnTo>
                  <a:pt x="2071" y="170"/>
                </a:lnTo>
                <a:lnTo>
                  <a:pt x="2072" y="193"/>
                </a:lnTo>
                <a:lnTo>
                  <a:pt x="2073" y="218"/>
                </a:lnTo>
                <a:lnTo>
                  <a:pt x="2074" y="239"/>
                </a:lnTo>
                <a:lnTo>
                  <a:pt x="2075" y="255"/>
                </a:lnTo>
                <a:lnTo>
                  <a:pt x="2075" y="268"/>
                </a:lnTo>
                <a:lnTo>
                  <a:pt x="2076" y="282"/>
                </a:lnTo>
                <a:lnTo>
                  <a:pt x="2077" y="288"/>
                </a:lnTo>
                <a:lnTo>
                  <a:pt x="2078" y="291"/>
                </a:lnTo>
                <a:lnTo>
                  <a:pt x="2079" y="300"/>
                </a:lnTo>
                <a:lnTo>
                  <a:pt x="2080" y="299"/>
                </a:lnTo>
                <a:lnTo>
                  <a:pt x="2081" y="313"/>
                </a:lnTo>
                <a:lnTo>
                  <a:pt x="2082" y="314"/>
                </a:lnTo>
                <a:lnTo>
                  <a:pt x="2083" y="316"/>
                </a:lnTo>
                <a:lnTo>
                  <a:pt x="2083" y="312"/>
                </a:lnTo>
                <a:lnTo>
                  <a:pt x="2084" y="309"/>
                </a:lnTo>
                <a:lnTo>
                  <a:pt x="2085" y="283"/>
                </a:lnTo>
                <a:lnTo>
                  <a:pt x="2086" y="254"/>
                </a:lnTo>
                <a:lnTo>
                  <a:pt x="2087" y="247"/>
                </a:lnTo>
                <a:lnTo>
                  <a:pt x="2088" y="234"/>
                </a:lnTo>
                <a:lnTo>
                  <a:pt x="2089" y="223"/>
                </a:lnTo>
                <a:lnTo>
                  <a:pt x="2089" y="224"/>
                </a:lnTo>
                <a:lnTo>
                  <a:pt x="2090" y="218"/>
                </a:lnTo>
                <a:lnTo>
                  <a:pt x="2091" y="211"/>
                </a:lnTo>
                <a:lnTo>
                  <a:pt x="2092" y="208"/>
                </a:lnTo>
                <a:lnTo>
                  <a:pt x="2093" y="201"/>
                </a:lnTo>
                <a:lnTo>
                  <a:pt x="2094" y="179"/>
                </a:lnTo>
                <a:lnTo>
                  <a:pt x="2095" y="176"/>
                </a:lnTo>
                <a:lnTo>
                  <a:pt x="2096" y="165"/>
                </a:lnTo>
                <a:lnTo>
                  <a:pt x="2097" y="156"/>
                </a:lnTo>
                <a:lnTo>
                  <a:pt x="2098" y="152"/>
                </a:lnTo>
                <a:lnTo>
                  <a:pt x="2098" y="148"/>
                </a:lnTo>
                <a:lnTo>
                  <a:pt x="2099" y="147"/>
                </a:lnTo>
                <a:lnTo>
                  <a:pt x="2100" y="135"/>
                </a:lnTo>
                <a:lnTo>
                  <a:pt x="2101" y="137"/>
                </a:lnTo>
                <a:lnTo>
                  <a:pt x="2102" y="145"/>
                </a:lnTo>
                <a:lnTo>
                  <a:pt x="2103" y="160"/>
                </a:lnTo>
                <a:lnTo>
                  <a:pt x="2104" y="171"/>
                </a:lnTo>
                <a:lnTo>
                  <a:pt x="2105" y="179"/>
                </a:lnTo>
                <a:lnTo>
                  <a:pt x="2105" y="173"/>
                </a:lnTo>
                <a:lnTo>
                  <a:pt x="2106" y="163"/>
                </a:lnTo>
                <a:lnTo>
                  <a:pt x="2107" y="162"/>
                </a:lnTo>
                <a:lnTo>
                  <a:pt x="2108" y="159"/>
                </a:lnTo>
                <a:lnTo>
                  <a:pt x="2109" y="172"/>
                </a:lnTo>
                <a:lnTo>
                  <a:pt x="2110" y="196"/>
                </a:lnTo>
                <a:lnTo>
                  <a:pt x="2111" y="193"/>
                </a:lnTo>
                <a:lnTo>
                  <a:pt x="2112" y="187"/>
                </a:lnTo>
                <a:lnTo>
                  <a:pt x="2112" y="194"/>
                </a:lnTo>
                <a:lnTo>
                  <a:pt x="2113" y="190"/>
                </a:lnTo>
                <a:lnTo>
                  <a:pt x="2114" y="175"/>
                </a:lnTo>
                <a:lnTo>
                  <a:pt x="2115" y="190"/>
                </a:lnTo>
                <a:lnTo>
                  <a:pt x="2116" y="200"/>
                </a:lnTo>
                <a:lnTo>
                  <a:pt x="2117" y="209"/>
                </a:lnTo>
                <a:lnTo>
                  <a:pt x="2118" y="224"/>
                </a:lnTo>
                <a:lnTo>
                  <a:pt x="2119" y="255"/>
                </a:lnTo>
                <a:lnTo>
                  <a:pt x="2120" y="267"/>
                </a:lnTo>
                <a:lnTo>
                  <a:pt x="2121" y="283"/>
                </a:lnTo>
                <a:lnTo>
                  <a:pt x="2122" y="283"/>
                </a:lnTo>
                <a:lnTo>
                  <a:pt x="2122" y="278"/>
                </a:lnTo>
                <a:lnTo>
                  <a:pt x="2123" y="263"/>
                </a:lnTo>
                <a:lnTo>
                  <a:pt x="2124" y="255"/>
                </a:lnTo>
                <a:lnTo>
                  <a:pt x="2125" y="248"/>
                </a:lnTo>
                <a:lnTo>
                  <a:pt x="2126" y="239"/>
                </a:lnTo>
                <a:lnTo>
                  <a:pt x="2127" y="219"/>
                </a:lnTo>
                <a:lnTo>
                  <a:pt x="2127" y="203"/>
                </a:lnTo>
                <a:lnTo>
                  <a:pt x="2128" y="178"/>
                </a:lnTo>
                <a:lnTo>
                  <a:pt x="2129" y="153"/>
                </a:lnTo>
                <a:lnTo>
                  <a:pt x="2130" y="133"/>
                </a:lnTo>
                <a:lnTo>
                  <a:pt x="2131" y="135"/>
                </a:lnTo>
                <a:lnTo>
                  <a:pt x="2132" y="131"/>
                </a:lnTo>
                <a:lnTo>
                  <a:pt x="2133" y="131"/>
                </a:lnTo>
                <a:lnTo>
                  <a:pt x="2134" y="135"/>
                </a:lnTo>
                <a:lnTo>
                  <a:pt x="2135" y="133"/>
                </a:lnTo>
                <a:lnTo>
                  <a:pt x="2136" y="125"/>
                </a:lnTo>
                <a:lnTo>
                  <a:pt x="2136" y="113"/>
                </a:lnTo>
                <a:lnTo>
                  <a:pt x="2137" y="119"/>
                </a:lnTo>
                <a:lnTo>
                  <a:pt x="2138" y="118"/>
                </a:lnTo>
                <a:lnTo>
                  <a:pt x="2139" y="110"/>
                </a:lnTo>
                <a:lnTo>
                  <a:pt x="2140" y="100"/>
                </a:lnTo>
                <a:lnTo>
                  <a:pt x="2141" y="81"/>
                </a:lnTo>
                <a:lnTo>
                  <a:pt x="2142" y="61"/>
                </a:lnTo>
                <a:lnTo>
                  <a:pt x="2143" y="48"/>
                </a:lnTo>
                <a:lnTo>
                  <a:pt x="2144" y="75"/>
                </a:lnTo>
                <a:lnTo>
                  <a:pt x="2144" y="89"/>
                </a:lnTo>
                <a:lnTo>
                  <a:pt x="2145" y="129"/>
                </a:lnTo>
                <a:lnTo>
                  <a:pt x="2146" y="159"/>
                </a:lnTo>
                <a:lnTo>
                  <a:pt x="2147" y="187"/>
                </a:lnTo>
                <a:lnTo>
                  <a:pt x="2148" y="186"/>
                </a:lnTo>
                <a:lnTo>
                  <a:pt x="2149" y="197"/>
                </a:lnTo>
                <a:lnTo>
                  <a:pt x="2150" y="198"/>
                </a:lnTo>
                <a:lnTo>
                  <a:pt x="2150" y="197"/>
                </a:lnTo>
                <a:lnTo>
                  <a:pt x="2151" y="185"/>
                </a:lnTo>
                <a:lnTo>
                  <a:pt x="2152" y="194"/>
                </a:lnTo>
                <a:lnTo>
                  <a:pt x="2153" y="184"/>
                </a:lnTo>
                <a:lnTo>
                  <a:pt x="2154" y="179"/>
                </a:lnTo>
                <a:lnTo>
                  <a:pt x="2155" y="188"/>
                </a:lnTo>
                <a:lnTo>
                  <a:pt x="2156" y="209"/>
                </a:lnTo>
                <a:lnTo>
                  <a:pt x="2157" y="209"/>
                </a:lnTo>
                <a:lnTo>
                  <a:pt x="2158" y="241"/>
                </a:lnTo>
                <a:lnTo>
                  <a:pt x="2159" y="270"/>
                </a:lnTo>
                <a:lnTo>
                  <a:pt x="2159" y="260"/>
                </a:lnTo>
                <a:lnTo>
                  <a:pt x="2160" y="230"/>
                </a:lnTo>
                <a:lnTo>
                  <a:pt x="2161" y="188"/>
                </a:lnTo>
                <a:lnTo>
                  <a:pt x="2162" y="153"/>
                </a:lnTo>
                <a:lnTo>
                  <a:pt x="2163" y="106"/>
                </a:lnTo>
                <a:lnTo>
                  <a:pt x="2164" y="90"/>
                </a:lnTo>
                <a:lnTo>
                  <a:pt x="2165" y="101"/>
                </a:lnTo>
                <a:lnTo>
                  <a:pt x="2166" y="132"/>
                </a:lnTo>
                <a:lnTo>
                  <a:pt x="2166" y="142"/>
                </a:lnTo>
                <a:lnTo>
                  <a:pt x="2167" y="165"/>
                </a:lnTo>
                <a:lnTo>
                  <a:pt x="2168" y="172"/>
                </a:lnTo>
                <a:lnTo>
                  <a:pt x="2169" y="168"/>
                </a:lnTo>
                <a:lnTo>
                  <a:pt x="2170" y="197"/>
                </a:lnTo>
                <a:lnTo>
                  <a:pt x="2171" y="219"/>
                </a:lnTo>
                <a:lnTo>
                  <a:pt x="2172" y="238"/>
                </a:lnTo>
                <a:lnTo>
                  <a:pt x="2173" y="253"/>
                </a:lnTo>
                <a:lnTo>
                  <a:pt x="2173" y="259"/>
                </a:lnTo>
                <a:lnTo>
                  <a:pt x="2174" y="248"/>
                </a:lnTo>
                <a:lnTo>
                  <a:pt x="2175" y="241"/>
                </a:lnTo>
                <a:lnTo>
                  <a:pt x="2176" y="231"/>
                </a:lnTo>
                <a:lnTo>
                  <a:pt x="2177" y="219"/>
                </a:lnTo>
                <a:lnTo>
                  <a:pt x="2178" y="218"/>
                </a:lnTo>
                <a:lnTo>
                  <a:pt x="2179" y="210"/>
                </a:lnTo>
                <a:lnTo>
                  <a:pt x="2180" y="226"/>
                </a:lnTo>
                <a:lnTo>
                  <a:pt x="2181" y="254"/>
                </a:lnTo>
                <a:lnTo>
                  <a:pt x="2182" y="288"/>
                </a:lnTo>
                <a:lnTo>
                  <a:pt x="2183" y="301"/>
                </a:lnTo>
                <a:lnTo>
                  <a:pt x="2183" y="296"/>
                </a:lnTo>
                <a:lnTo>
                  <a:pt x="2184" y="273"/>
                </a:lnTo>
                <a:lnTo>
                  <a:pt x="2185" y="239"/>
                </a:lnTo>
                <a:lnTo>
                  <a:pt x="2186" y="232"/>
                </a:lnTo>
                <a:lnTo>
                  <a:pt x="2187" y="226"/>
                </a:lnTo>
                <a:lnTo>
                  <a:pt x="2188" y="232"/>
                </a:lnTo>
                <a:lnTo>
                  <a:pt x="2188" y="225"/>
                </a:lnTo>
                <a:lnTo>
                  <a:pt x="2189" y="217"/>
                </a:lnTo>
                <a:lnTo>
                  <a:pt x="2190" y="197"/>
                </a:lnTo>
                <a:lnTo>
                  <a:pt x="2191" y="181"/>
                </a:lnTo>
                <a:lnTo>
                  <a:pt x="2192" y="168"/>
                </a:lnTo>
                <a:lnTo>
                  <a:pt x="2193" y="158"/>
                </a:lnTo>
                <a:lnTo>
                  <a:pt x="2194" y="155"/>
                </a:lnTo>
                <a:lnTo>
                  <a:pt x="2195" y="136"/>
                </a:lnTo>
                <a:lnTo>
                  <a:pt x="2196" y="127"/>
                </a:lnTo>
                <a:lnTo>
                  <a:pt x="2197" y="102"/>
                </a:lnTo>
                <a:lnTo>
                  <a:pt x="2197" y="91"/>
                </a:lnTo>
                <a:lnTo>
                  <a:pt x="2198" y="74"/>
                </a:lnTo>
                <a:lnTo>
                  <a:pt x="2199" y="79"/>
                </a:lnTo>
                <a:lnTo>
                  <a:pt x="2200" y="92"/>
                </a:lnTo>
                <a:lnTo>
                  <a:pt x="2201" y="125"/>
                </a:lnTo>
                <a:lnTo>
                  <a:pt x="2202" y="150"/>
                </a:lnTo>
                <a:lnTo>
                  <a:pt x="2203" y="174"/>
                </a:lnTo>
                <a:lnTo>
                  <a:pt x="2204" y="176"/>
                </a:lnTo>
                <a:lnTo>
                  <a:pt x="2205" y="171"/>
                </a:lnTo>
                <a:lnTo>
                  <a:pt x="2205" y="162"/>
                </a:lnTo>
                <a:lnTo>
                  <a:pt x="2206" y="171"/>
                </a:lnTo>
                <a:lnTo>
                  <a:pt x="2207" y="185"/>
                </a:lnTo>
                <a:lnTo>
                  <a:pt x="2208" y="199"/>
                </a:lnTo>
                <a:lnTo>
                  <a:pt x="2209" y="214"/>
                </a:lnTo>
                <a:lnTo>
                  <a:pt x="2210" y="208"/>
                </a:lnTo>
                <a:lnTo>
                  <a:pt x="2211" y="194"/>
                </a:lnTo>
                <a:lnTo>
                  <a:pt x="2211" y="184"/>
                </a:lnTo>
                <a:lnTo>
                  <a:pt x="2212" y="183"/>
                </a:lnTo>
                <a:lnTo>
                  <a:pt x="2213" y="182"/>
                </a:lnTo>
                <a:lnTo>
                  <a:pt x="2214" y="188"/>
                </a:lnTo>
                <a:lnTo>
                  <a:pt x="2215" y="186"/>
                </a:lnTo>
                <a:lnTo>
                  <a:pt x="2216" y="191"/>
                </a:lnTo>
                <a:lnTo>
                  <a:pt x="2217" y="198"/>
                </a:lnTo>
                <a:lnTo>
                  <a:pt x="2218" y="201"/>
                </a:lnTo>
                <a:lnTo>
                  <a:pt x="2219" y="220"/>
                </a:lnTo>
                <a:lnTo>
                  <a:pt x="2220" y="240"/>
                </a:lnTo>
                <a:lnTo>
                  <a:pt x="2220" y="250"/>
                </a:lnTo>
                <a:lnTo>
                  <a:pt x="2221" y="249"/>
                </a:lnTo>
                <a:lnTo>
                  <a:pt x="2222" y="255"/>
                </a:lnTo>
                <a:lnTo>
                  <a:pt x="2223" y="241"/>
                </a:lnTo>
                <a:lnTo>
                  <a:pt x="2224" y="233"/>
                </a:lnTo>
                <a:lnTo>
                  <a:pt x="2225" y="227"/>
                </a:lnTo>
                <a:lnTo>
                  <a:pt x="2226" y="224"/>
                </a:lnTo>
                <a:lnTo>
                  <a:pt x="2227" y="208"/>
                </a:lnTo>
                <a:lnTo>
                  <a:pt x="2227" y="195"/>
                </a:lnTo>
                <a:lnTo>
                  <a:pt x="2228" y="162"/>
                </a:lnTo>
                <a:lnTo>
                  <a:pt x="2229" y="140"/>
                </a:lnTo>
                <a:lnTo>
                  <a:pt x="2230" y="131"/>
                </a:lnTo>
                <a:lnTo>
                  <a:pt x="2231" y="133"/>
                </a:lnTo>
                <a:lnTo>
                  <a:pt x="2232" y="149"/>
                </a:lnTo>
                <a:lnTo>
                  <a:pt x="2233" y="163"/>
                </a:lnTo>
                <a:lnTo>
                  <a:pt x="2234" y="159"/>
                </a:lnTo>
                <a:lnTo>
                  <a:pt x="2235" y="143"/>
                </a:lnTo>
                <a:lnTo>
                  <a:pt x="2235" y="132"/>
                </a:lnTo>
                <a:lnTo>
                  <a:pt x="2236" y="110"/>
                </a:lnTo>
                <a:lnTo>
                  <a:pt x="2237" y="112"/>
                </a:lnTo>
                <a:lnTo>
                  <a:pt x="2238" y="111"/>
                </a:lnTo>
                <a:lnTo>
                  <a:pt x="2239" y="111"/>
                </a:lnTo>
                <a:lnTo>
                  <a:pt x="2240" y="104"/>
                </a:lnTo>
                <a:lnTo>
                  <a:pt x="2241" y="103"/>
                </a:lnTo>
                <a:lnTo>
                  <a:pt x="2242" y="93"/>
                </a:lnTo>
                <a:lnTo>
                  <a:pt x="2243" y="99"/>
                </a:lnTo>
                <a:lnTo>
                  <a:pt x="2243" y="119"/>
                </a:lnTo>
                <a:lnTo>
                  <a:pt x="2244" y="122"/>
                </a:lnTo>
                <a:lnTo>
                  <a:pt x="2245" y="113"/>
                </a:lnTo>
                <a:lnTo>
                  <a:pt x="2246" y="110"/>
                </a:lnTo>
                <a:lnTo>
                  <a:pt x="2247" y="102"/>
                </a:lnTo>
                <a:lnTo>
                  <a:pt x="2248" y="82"/>
                </a:lnTo>
                <a:lnTo>
                  <a:pt x="2249" y="90"/>
                </a:lnTo>
                <a:lnTo>
                  <a:pt x="2249" y="95"/>
                </a:lnTo>
                <a:lnTo>
                  <a:pt x="2250" y="94"/>
                </a:lnTo>
                <a:lnTo>
                  <a:pt x="2251" y="89"/>
                </a:lnTo>
                <a:lnTo>
                  <a:pt x="2252" y="92"/>
                </a:lnTo>
                <a:lnTo>
                  <a:pt x="2253" y="88"/>
                </a:lnTo>
                <a:lnTo>
                  <a:pt x="2254" y="94"/>
                </a:lnTo>
                <a:lnTo>
                  <a:pt x="2255" y="99"/>
                </a:lnTo>
                <a:lnTo>
                  <a:pt x="2256" y="104"/>
                </a:lnTo>
                <a:lnTo>
                  <a:pt x="2257" y="93"/>
                </a:lnTo>
                <a:lnTo>
                  <a:pt x="2258" y="102"/>
                </a:lnTo>
                <a:lnTo>
                  <a:pt x="2258" y="95"/>
                </a:lnTo>
                <a:lnTo>
                  <a:pt x="2259" y="89"/>
                </a:lnTo>
                <a:lnTo>
                  <a:pt x="2260" y="87"/>
                </a:lnTo>
                <a:lnTo>
                  <a:pt x="2261" y="96"/>
                </a:lnTo>
                <a:lnTo>
                  <a:pt x="2262" y="84"/>
                </a:lnTo>
                <a:lnTo>
                  <a:pt x="2263" y="86"/>
                </a:lnTo>
                <a:lnTo>
                  <a:pt x="2264" y="88"/>
                </a:lnTo>
                <a:lnTo>
                  <a:pt x="2265" y="92"/>
                </a:lnTo>
                <a:lnTo>
                  <a:pt x="2265" y="85"/>
                </a:lnTo>
                <a:lnTo>
                  <a:pt x="2266" y="84"/>
                </a:lnTo>
                <a:lnTo>
                  <a:pt x="2267" y="88"/>
                </a:lnTo>
                <a:lnTo>
                  <a:pt x="2268" y="85"/>
                </a:lnTo>
                <a:lnTo>
                  <a:pt x="2269" y="86"/>
                </a:lnTo>
                <a:lnTo>
                  <a:pt x="2270" y="86"/>
                </a:lnTo>
                <a:lnTo>
                  <a:pt x="2271" y="86"/>
                </a:lnTo>
                <a:lnTo>
                  <a:pt x="2272" y="78"/>
                </a:lnTo>
                <a:lnTo>
                  <a:pt x="2272" y="75"/>
                </a:lnTo>
                <a:lnTo>
                  <a:pt x="2273" y="69"/>
                </a:lnTo>
                <a:lnTo>
                  <a:pt x="2274" y="74"/>
                </a:lnTo>
                <a:lnTo>
                  <a:pt x="2275" y="77"/>
                </a:lnTo>
                <a:lnTo>
                  <a:pt x="2276" y="82"/>
                </a:lnTo>
                <a:lnTo>
                  <a:pt x="2277" y="84"/>
                </a:lnTo>
                <a:lnTo>
                  <a:pt x="2278" y="82"/>
                </a:lnTo>
                <a:lnTo>
                  <a:pt x="2279" y="110"/>
                </a:lnTo>
                <a:lnTo>
                  <a:pt x="2280" y="124"/>
                </a:lnTo>
                <a:lnTo>
                  <a:pt x="2281" y="140"/>
                </a:lnTo>
                <a:lnTo>
                  <a:pt x="2282" y="174"/>
                </a:lnTo>
                <a:lnTo>
                  <a:pt x="2282" y="211"/>
                </a:lnTo>
                <a:lnTo>
                  <a:pt x="2283" y="220"/>
                </a:lnTo>
                <a:lnTo>
                  <a:pt x="2284" y="243"/>
                </a:lnTo>
                <a:lnTo>
                  <a:pt x="2285" y="254"/>
                </a:lnTo>
                <a:lnTo>
                  <a:pt x="2286" y="238"/>
                </a:lnTo>
                <a:lnTo>
                  <a:pt x="2287" y="224"/>
                </a:lnTo>
                <a:lnTo>
                  <a:pt x="2287" y="204"/>
                </a:lnTo>
                <a:lnTo>
                  <a:pt x="2288" y="174"/>
                </a:lnTo>
                <a:lnTo>
                  <a:pt x="2289" y="155"/>
                </a:lnTo>
                <a:lnTo>
                  <a:pt x="2290" y="146"/>
                </a:lnTo>
                <a:lnTo>
                  <a:pt x="2291" y="154"/>
                </a:lnTo>
                <a:lnTo>
                  <a:pt x="2292" y="157"/>
                </a:lnTo>
                <a:lnTo>
                  <a:pt x="2293" y="186"/>
                </a:lnTo>
                <a:lnTo>
                  <a:pt x="2294" y="212"/>
                </a:lnTo>
                <a:lnTo>
                  <a:pt x="2295" y="223"/>
                </a:lnTo>
                <a:lnTo>
                  <a:pt x="2296" y="201"/>
                </a:lnTo>
                <a:lnTo>
                  <a:pt x="2296" y="178"/>
                </a:lnTo>
                <a:lnTo>
                  <a:pt x="2297" y="138"/>
                </a:lnTo>
                <a:lnTo>
                  <a:pt x="2298" y="115"/>
                </a:lnTo>
                <a:lnTo>
                  <a:pt x="2299" y="91"/>
                </a:lnTo>
                <a:lnTo>
                  <a:pt x="2300" y="87"/>
                </a:lnTo>
                <a:lnTo>
                  <a:pt x="2301" y="107"/>
                </a:lnTo>
                <a:lnTo>
                  <a:pt x="2302" y="120"/>
                </a:lnTo>
                <a:lnTo>
                  <a:pt x="2303" y="123"/>
                </a:lnTo>
                <a:lnTo>
                  <a:pt x="2304" y="145"/>
                </a:lnTo>
                <a:lnTo>
                  <a:pt x="2304" y="166"/>
                </a:lnTo>
                <a:lnTo>
                  <a:pt x="2305" y="178"/>
                </a:lnTo>
                <a:lnTo>
                  <a:pt x="2306" y="212"/>
                </a:lnTo>
                <a:lnTo>
                  <a:pt x="2307" y="238"/>
                </a:lnTo>
                <a:lnTo>
                  <a:pt x="2308" y="279"/>
                </a:lnTo>
                <a:lnTo>
                  <a:pt x="2309" y="301"/>
                </a:lnTo>
                <a:lnTo>
                  <a:pt x="2310" y="299"/>
                </a:lnTo>
                <a:lnTo>
                  <a:pt x="2310" y="292"/>
                </a:lnTo>
                <a:lnTo>
                  <a:pt x="2311" y="294"/>
                </a:lnTo>
                <a:lnTo>
                  <a:pt x="2312" y="280"/>
                </a:lnTo>
                <a:lnTo>
                  <a:pt x="2313" y="273"/>
                </a:lnTo>
                <a:lnTo>
                  <a:pt x="2314" y="288"/>
                </a:lnTo>
                <a:lnTo>
                  <a:pt x="2315" y="305"/>
                </a:lnTo>
                <a:lnTo>
                  <a:pt x="2316" y="320"/>
                </a:lnTo>
                <a:lnTo>
                  <a:pt x="2317" y="329"/>
                </a:lnTo>
                <a:lnTo>
                  <a:pt x="2318" y="330"/>
                </a:lnTo>
                <a:lnTo>
                  <a:pt x="2319" y="325"/>
                </a:lnTo>
                <a:lnTo>
                  <a:pt x="2319" y="298"/>
                </a:lnTo>
                <a:lnTo>
                  <a:pt x="2320" y="282"/>
                </a:lnTo>
                <a:lnTo>
                  <a:pt x="2321" y="275"/>
                </a:lnTo>
                <a:lnTo>
                  <a:pt x="2322" y="283"/>
                </a:lnTo>
                <a:lnTo>
                  <a:pt x="2323" y="283"/>
                </a:lnTo>
                <a:lnTo>
                  <a:pt x="2324" y="292"/>
                </a:lnTo>
                <a:lnTo>
                  <a:pt x="2325" y="270"/>
                </a:lnTo>
                <a:lnTo>
                  <a:pt x="2326" y="248"/>
                </a:lnTo>
                <a:lnTo>
                  <a:pt x="2326" y="230"/>
                </a:lnTo>
                <a:lnTo>
                  <a:pt x="2327" y="217"/>
                </a:lnTo>
                <a:lnTo>
                  <a:pt x="2328" y="207"/>
                </a:lnTo>
                <a:lnTo>
                  <a:pt x="2329" y="204"/>
                </a:lnTo>
                <a:lnTo>
                  <a:pt x="2330" y="193"/>
                </a:lnTo>
                <a:lnTo>
                  <a:pt x="2331" y="176"/>
                </a:lnTo>
                <a:lnTo>
                  <a:pt x="2332" y="152"/>
                </a:lnTo>
                <a:lnTo>
                  <a:pt x="2333" y="130"/>
                </a:lnTo>
                <a:lnTo>
                  <a:pt x="2333" y="122"/>
                </a:lnTo>
                <a:lnTo>
                  <a:pt x="2334" y="104"/>
                </a:lnTo>
                <a:lnTo>
                  <a:pt x="2335" y="101"/>
                </a:lnTo>
                <a:lnTo>
                  <a:pt x="2336" y="113"/>
                </a:lnTo>
                <a:lnTo>
                  <a:pt x="2337" y="120"/>
                </a:lnTo>
                <a:lnTo>
                  <a:pt x="2338" y="123"/>
                </a:lnTo>
                <a:lnTo>
                  <a:pt x="2339" y="133"/>
                </a:lnTo>
                <a:lnTo>
                  <a:pt x="2340" y="135"/>
                </a:lnTo>
                <a:lnTo>
                  <a:pt x="2341" y="134"/>
                </a:lnTo>
                <a:lnTo>
                  <a:pt x="2342" y="148"/>
                </a:lnTo>
                <a:lnTo>
                  <a:pt x="2343" y="171"/>
                </a:lnTo>
                <a:lnTo>
                  <a:pt x="2343" y="191"/>
                </a:lnTo>
                <a:lnTo>
                  <a:pt x="2344" y="194"/>
                </a:lnTo>
                <a:lnTo>
                  <a:pt x="2345" y="209"/>
                </a:lnTo>
                <a:lnTo>
                  <a:pt x="2346" y="205"/>
                </a:lnTo>
                <a:lnTo>
                  <a:pt x="2347" y="194"/>
                </a:lnTo>
                <a:lnTo>
                  <a:pt x="2348" y="189"/>
                </a:lnTo>
                <a:lnTo>
                  <a:pt x="2348" y="185"/>
                </a:lnTo>
                <a:lnTo>
                  <a:pt x="2349" y="182"/>
                </a:lnTo>
                <a:lnTo>
                  <a:pt x="2350" y="182"/>
                </a:lnTo>
                <a:lnTo>
                  <a:pt x="2351" y="190"/>
                </a:lnTo>
                <a:lnTo>
                  <a:pt x="2352" y="195"/>
                </a:lnTo>
                <a:lnTo>
                  <a:pt x="2353" y="213"/>
                </a:lnTo>
                <a:lnTo>
                  <a:pt x="2354" y="224"/>
                </a:lnTo>
                <a:lnTo>
                  <a:pt x="2355" y="245"/>
                </a:lnTo>
                <a:lnTo>
                  <a:pt x="2356" y="248"/>
                </a:lnTo>
                <a:lnTo>
                  <a:pt x="2357" y="254"/>
                </a:lnTo>
                <a:lnTo>
                  <a:pt x="2357" y="255"/>
                </a:lnTo>
                <a:lnTo>
                  <a:pt x="2358" y="252"/>
                </a:lnTo>
                <a:lnTo>
                  <a:pt x="2359" y="243"/>
                </a:lnTo>
                <a:lnTo>
                  <a:pt x="2360" y="230"/>
                </a:lnTo>
                <a:lnTo>
                  <a:pt x="2361" y="216"/>
                </a:lnTo>
                <a:lnTo>
                  <a:pt x="2362" y="207"/>
                </a:lnTo>
                <a:lnTo>
                  <a:pt x="2363" y="187"/>
                </a:lnTo>
                <a:lnTo>
                  <a:pt x="2364" y="154"/>
                </a:lnTo>
                <a:lnTo>
                  <a:pt x="2365" y="127"/>
                </a:lnTo>
                <a:lnTo>
                  <a:pt x="2365" y="104"/>
                </a:lnTo>
                <a:lnTo>
                  <a:pt x="2366" y="86"/>
                </a:lnTo>
                <a:lnTo>
                  <a:pt x="2367" y="79"/>
                </a:lnTo>
                <a:lnTo>
                  <a:pt x="2368" y="85"/>
                </a:lnTo>
                <a:lnTo>
                  <a:pt x="2369" y="101"/>
                </a:lnTo>
                <a:lnTo>
                  <a:pt x="2370" y="107"/>
                </a:lnTo>
                <a:lnTo>
                  <a:pt x="2371" y="110"/>
                </a:lnTo>
                <a:lnTo>
                  <a:pt x="2371" y="107"/>
                </a:lnTo>
                <a:lnTo>
                  <a:pt x="2372" y="87"/>
                </a:lnTo>
                <a:lnTo>
                  <a:pt x="2373" y="70"/>
                </a:lnTo>
                <a:lnTo>
                  <a:pt x="2374" y="61"/>
                </a:lnTo>
                <a:lnTo>
                  <a:pt x="2375" y="41"/>
                </a:lnTo>
                <a:lnTo>
                  <a:pt x="2376" y="29"/>
                </a:lnTo>
                <a:lnTo>
                  <a:pt x="2377" y="17"/>
                </a:lnTo>
                <a:lnTo>
                  <a:pt x="2378" y="8"/>
                </a:lnTo>
                <a:lnTo>
                  <a:pt x="2379" y="0"/>
                </a:lnTo>
                <a:lnTo>
                  <a:pt x="2380" y="2"/>
                </a:lnTo>
                <a:lnTo>
                  <a:pt x="2380" y="19"/>
                </a:lnTo>
                <a:lnTo>
                  <a:pt x="2381" y="63"/>
                </a:lnTo>
                <a:lnTo>
                  <a:pt x="2382" y="87"/>
                </a:lnTo>
                <a:lnTo>
                  <a:pt x="2383" y="118"/>
                </a:lnTo>
                <a:lnTo>
                  <a:pt x="2384" y="151"/>
                </a:lnTo>
                <a:lnTo>
                  <a:pt x="2385" y="168"/>
                </a:lnTo>
                <a:lnTo>
                  <a:pt x="2386" y="175"/>
                </a:lnTo>
                <a:lnTo>
                  <a:pt x="2387" y="191"/>
                </a:lnTo>
                <a:lnTo>
                  <a:pt x="2387" y="192"/>
                </a:lnTo>
                <a:lnTo>
                  <a:pt x="2388" y="187"/>
                </a:lnTo>
                <a:lnTo>
                  <a:pt x="2389" y="178"/>
                </a:lnTo>
                <a:lnTo>
                  <a:pt x="2390" y="160"/>
                </a:lnTo>
                <a:lnTo>
                  <a:pt x="2391" y="151"/>
                </a:lnTo>
                <a:lnTo>
                  <a:pt x="2392" y="159"/>
                </a:lnTo>
                <a:lnTo>
                  <a:pt x="2393" y="158"/>
                </a:lnTo>
                <a:lnTo>
                  <a:pt x="2394" y="179"/>
                </a:lnTo>
                <a:lnTo>
                  <a:pt x="2395" y="206"/>
                </a:lnTo>
                <a:lnTo>
                  <a:pt x="2395" y="233"/>
                </a:lnTo>
                <a:lnTo>
                  <a:pt x="2396" y="235"/>
                </a:lnTo>
                <a:lnTo>
                  <a:pt x="2397" y="231"/>
                </a:lnTo>
                <a:lnTo>
                  <a:pt x="2398" y="203"/>
                </a:lnTo>
                <a:lnTo>
                  <a:pt x="2399" y="179"/>
                </a:lnTo>
                <a:lnTo>
                  <a:pt x="2400" y="147"/>
                </a:lnTo>
                <a:lnTo>
                  <a:pt x="2401" y="127"/>
                </a:lnTo>
                <a:lnTo>
                  <a:pt x="2402" y="124"/>
                </a:lnTo>
                <a:lnTo>
                  <a:pt x="2403" y="129"/>
                </a:lnTo>
                <a:lnTo>
                  <a:pt x="2404" y="132"/>
                </a:lnTo>
                <a:lnTo>
                  <a:pt x="2404" y="134"/>
                </a:lnTo>
                <a:lnTo>
                  <a:pt x="2405" y="150"/>
                </a:lnTo>
                <a:lnTo>
                  <a:pt x="2406" y="167"/>
                </a:lnTo>
                <a:lnTo>
                  <a:pt x="2407" y="184"/>
                </a:lnTo>
                <a:lnTo>
                  <a:pt x="2408" y="221"/>
                </a:lnTo>
                <a:lnTo>
                  <a:pt x="2409" y="243"/>
                </a:lnTo>
                <a:lnTo>
                  <a:pt x="2409" y="248"/>
                </a:lnTo>
                <a:lnTo>
                  <a:pt x="2410" y="247"/>
                </a:lnTo>
                <a:lnTo>
                  <a:pt x="2411" y="236"/>
                </a:lnTo>
                <a:lnTo>
                  <a:pt x="2412" y="227"/>
                </a:lnTo>
                <a:lnTo>
                  <a:pt x="2413" y="229"/>
                </a:lnTo>
                <a:lnTo>
                  <a:pt x="2414" y="245"/>
                </a:lnTo>
                <a:lnTo>
                  <a:pt x="2415" y="248"/>
                </a:lnTo>
                <a:lnTo>
                  <a:pt x="2416" y="258"/>
                </a:lnTo>
                <a:lnTo>
                  <a:pt x="2417" y="247"/>
                </a:lnTo>
                <a:lnTo>
                  <a:pt x="2418" y="261"/>
                </a:lnTo>
                <a:lnTo>
                  <a:pt x="2418" y="268"/>
                </a:lnTo>
                <a:lnTo>
                  <a:pt x="2419" y="282"/>
                </a:lnTo>
                <a:lnTo>
                  <a:pt x="2420" y="282"/>
                </a:lnTo>
                <a:lnTo>
                  <a:pt x="2421" y="285"/>
                </a:lnTo>
                <a:lnTo>
                  <a:pt x="2422" y="265"/>
                </a:lnTo>
                <a:lnTo>
                  <a:pt x="2423" y="245"/>
                </a:lnTo>
                <a:lnTo>
                  <a:pt x="2424" y="241"/>
                </a:lnTo>
                <a:lnTo>
                  <a:pt x="2425" y="228"/>
                </a:lnTo>
                <a:lnTo>
                  <a:pt x="2426" y="211"/>
                </a:lnTo>
                <a:lnTo>
                  <a:pt x="2426" y="196"/>
                </a:lnTo>
                <a:lnTo>
                  <a:pt x="2427" y="168"/>
                </a:lnTo>
                <a:lnTo>
                  <a:pt x="2428" y="143"/>
                </a:lnTo>
                <a:lnTo>
                  <a:pt x="2429" y="139"/>
                </a:lnTo>
                <a:lnTo>
                  <a:pt x="2430" y="130"/>
                </a:lnTo>
                <a:lnTo>
                  <a:pt x="2431" y="124"/>
                </a:lnTo>
                <a:lnTo>
                  <a:pt x="2432" y="125"/>
                </a:lnTo>
                <a:lnTo>
                  <a:pt x="2432" y="117"/>
                </a:lnTo>
                <a:lnTo>
                  <a:pt x="2433" y="117"/>
                </a:lnTo>
                <a:lnTo>
                  <a:pt x="2434" y="116"/>
                </a:lnTo>
                <a:lnTo>
                  <a:pt x="2435" y="113"/>
                </a:lnTo>
                <a:lnTo>
                  <a:pt x="2436" y="104"/>
                </a:lnTo>
                <a:lnTo>
                  <a:pt x="2437" y="98"/>
                </a:lnTo>
                <a:lnTo>
                  <a:pt x="2438" y="87"/>
                </a:lnTo>
                <a:lnTo>
                  <a:pt x="2439" y="75"/>
                </a:lnTo>
                <a:lnTo>
                  <a:pt x="2440" y="83"/>
                </a:lnTo>
                <a:lnTo>
                  <a:pt x="2441" y="101"/>
                </a:lnTo>
                <a:lnTo>
                  <a:pt x="2442" y="113"/>
                </a:lnTo>
                <a:lnTo>
                  <a:pt x="2442" y="125"/>
                </a:lnTo>
                <a:lnTo>
                  <a:pt x="2443" y="133"/>
                </a:lnTo>
                <a:lnTo>
                  <a:pt x="2444" y="125"/>
                </a:lnTo>
                <a:lnTo>
                  <a:pt x="2445" y="132"/>
                </a:lnTo>
                <a:lnTo>
                  <a:pt x="2446" y="142"/>
                </a:lnTo>
                <a:lnTo>
                  <a:pt x="2447" y="146"/>
                </a:lnTo>
                <a:lnTo>
                  <a:pt x="2448" y="163"/>
                </a:lnTo>
                <a:lnTo>
                  <a:pt x="2448" y="169"/>
                </a:lnTo>
                <a:lnTo>
                  <a:pt x="2449" y="169"/>
                </a:lnTo>
                <a:lnTo>
                  <a:pt x="2450" y="173"/>
                </a:lnTo>
                <a:lnTo>
                  <a:pt x="2451" y="173"/>
                </a:lnTo>
                <a:lnTo>
                  <a:pt x="2452" y="166"/>
                </a:lnTo>
                <a:lnTo>
                  <a:pt x="2453" y="176"/>
                </a:lnTo>
                <a:lnTo>
                  <a:pt x="2454" y="189"/>
                </a:lnTo>
                <a:lnTo>
                  <a:pt x="2455" y="195"/>
                </a:lnTo>
                <a:lnTo>
                  <a:pt x="2456" y="211"/>
                </a:lnTo>
                <a:lnTo>
                  <a:pt x="2456" y="235"/>
                </a:lnTo>
                <a:lnTo>
                  <a:pt x="2457" y="249"/>
                </a:lnTo>
                <a:lnTo>
                  <a:pt x="2458" y="251"/>
                </a:lnTo>
                <a:lnTo>
                  <a:pt x="2459" y="255"/>
                </a:lnTo>
                <a:lnTo>
                  <a:pt x="2460" y="253"/>
                </a:lnTo>
                <a:lnTo>
                  <a:pt x="2461" y="254"/>
                </a:lnTo>
                <a:lnTo>
                  <a:pt x="2462" y="249"/>
                </a:lnTo>
                <a:lnTo>
                  <a:pt x="2463" y="254"/>
                </a:lnTo>
                <a:lnTo>
                  <a:pt x="2464" y="256"/>
                </a:lnTo>
                <a:lnTo>
                  <a:pt x="2464" y="253"/>
                </a:lnTo>
                <a:lnTo>
                  <a:pt x="2465" y="225"/>
                </a:lnTo>
                <a:lnTo>
                  <a:pt x="2466" y="205"/>
                </a:lnTo>
                <a:lnTo>
                  <a:pt x="2467" y="173"/>
                </a:lnTo>
                <a:lnTo>
                  <a:pt x="2468" y="127"/>
                </a:lnTo>
                <a:lnTo>
                  <a:pt x="2469" y="106"/>
                </a:lnTo>
                <a:lnTo>
                  <a:pt x="2470" y="104"/>
                </a:lnTo>
                <a:lnTo>
                  <a:pt x="2470" y="102"/>
                </a:lnTo>
                <a:lnTo>
                  <a:pt x="2471" y="98"/>
                </a:lnTo>
                <a:lnTo>
                  <a:pt x="2472" y="116"/>
                </a:lnTo>
                <a:lnTo>
                  <a:pt x="2473" y="113"/>
                </a:lnTo>
                <a:lnTo>
                  <a:pt x="2474" y="103"/>
                </a:lnTo>
                <a:lnTo>
                  <a:pt x="2475" y="95"/>
                </a:lnTo>
                <a:lnTo>
                  <a:pt x="2476" y="96"/>
                </a:lnTo>
                <a:lnTo>
                  <a:pt x="2477" y="88"/>
                </a:lnTo>
                <a:lnTo>
                  <a:pt x="2478" y="83"/>
                </a:lnTo>
                <a:lnTo>
                  <a:pt x="2479" y="85"/>
                </a:lnTo>
                <a:lnTo>
                  <a:pt x="2479" y="94"/>
                </a:lnTo>
                <a:lnTo>
                  <a:pt x="2480" y="80"/>
                </a:lnTo>
                <a:lnTo>
                  <a:pt x="2481" y="80"/>
                </a:lnTo>
                <a:lnTo>
                  <a:pt x="2482" y="77"/>
                </a:lnTo>
                <a:lnTo>
                  <a:pt x="2483" y="69"/>
                </a:lnTo>
                <a:lnTo>
                  <a:pt x="2484" y="65"/>
                </a:lnTo>
                <a:lnTo>
                  <a:pt x="2485" y="87"/>
                </a:lnTo>
                <a:lnTo>
                  <a:pt x="2486" y="109"/>
                </a:lnTo>
                <a:lnTo>
                  <a:pt x="2486" y="144"/>
                </a:lnTo>
                <a:lnTo>
                  <a:pt x="2487" y="184"/>
                </a:lnTo>
                <a:lnTo>
                  <a:pt x="2488" y="204"/>
                </a:lnTo>
                <a:lnTo>
                  <a:pt x="2489" y="220"/>
                </a:lnTo>
                <a:lnTo>
                  <a:pt x="2490" y="226"/>
                </a:lnTo>
                <a:lnTo>
                  <a:pt x="2491" y="215"/>
                </a:lnTo>
                <a:lnTo>
                  <a:pt x="2492" y="203"/>
                </a:lnTo>
                <a:lnTo>
                  <a:pt x="2493" y="193"/>
                </a:lnTo>
                <a:lnTo>
                  <a:pt x="2493" y="177"/>
                </a:lnTo>
                <a:lnTo>
                  <a:pt x="2494" y="166"/>
                </a:lnTo>
                <a:lnTo>
                  <a:pt x="2495" y="177"/>
                </a:lnTo>
                <a:lnTo>
                  <a:pt x="2496" y="181"/>
                </a:lnTo>
                <a:lnTo>
                  <a:pt x="2497" y="188"/>
                </a:lnTo>
                <a:lnTo>
                  <a:pt x="2498" y="198"/>
                </a:lnTo>
                <a:lnTo>
                  <a:pt x="2499" y="213"/>
                </a:lnTo>
                <a:lnTo>
                  <a:pt x="2500" y="200"/>
                </a:lnTo>
                <a:lnTo>
                  <a:pt x="2501" y="191"/>
                </a:lnTo>
                <a:lnTo>
                  <a:pt x="2502" y="167"/>
                </a:lnTo>
                <a:lnTo>
                  <a:pt x="2503" y="133"/>
                </a:lnTo>
                <a:lnTo>
                  <a:pt x="2503" y="101"/>
                </a:lnTo>
                <a:lnTo>
                  <a:pt x="2504" y="84"/>
                </a:lnTo>
                <a:lnTo>
                  <a:pt x="2505" y="67"/>
                </a:lnTo>
                <a:lnTo>
                  <a:pt x="2506" y="63"/>
                </a:lnTo>
                <a:lnTo>
                  <a:pt x="2507" y="76"/>
                </a:lnTo>
                <a:lnTo>
                  <a:pt x="2508" y="93"/>
                </a:lnTo>
                <a:lnTo>
                  <a:pt x="2508" y="106"/>
                </a:lnTo>
                <a:lnTo>
                  <a:pt x="2509" y="123"/>
                </a:lnTo>
                <a:lnTo>
                  <a:pt x="2510" y="145"/>
                </a:lnTo>
                <a:lnTo>
                  <a:pt x="2511" y="165"/>
                </a:lnTo>
                <a:lnTo>
                  <a:pt x="2512" y="184"/>
                </a:lnTo>
                <a:lnTo>
                  <a:pt x="2513" y="211"/>
                </a:lnTo>
                <a:lnTo>
                  <a:pt x="2514" y="224"/>
                </a:lnTo>
                <a:lnTo>
                  <a:pt x="2515" y="239"/>
                </a:lnTo>
                <a:lnTo>
                  <a:pt x="2516" y="237"/>
                </a:lnTo>
                <a:lnTo>
                  <a:pt x="2517" y="230"/>
                </a:lnTo>
                <a:lnTo>
                  <a:pt x="2517" y="217"/>
                </a:lnTo>
                <a:lnTo>
                  <a:pt x="2518" y="213"/>
                </a:lnTo>
                <a:lnTo>
                  <a:pt x="2519" y="207"/>
                </a:lnTo>
                <a:lnTo>
                  <a:pt x="2520" y="208"/>
                </a:lnTo>
                <a:lnTo>
                  <a:pt x="2521" y="205"/>
                </a:lnTo>
                <a:lnTo>
                  <a:pt x="2522" y="215"/>
                </a:lnTo>
                <a:lnTo>
                  <a:pt x="2523" y="239"/>
                </a:lnTo>
                <a:lnTo>
                  <a:pt x="2524" y="255"/>
                </a:lnTo>
                <a:lnTo>
                  <a:pt x="2525" y="253"/>
                </a:lnTo>
                <a:lnTo>
                  <a:pt x="2525" y="255"/>
                </a:lnTo>
                <a:lnTo>
                  <a:pt x="2526" y="245"/>
                </a:lnTo>
                <a:lnTo>
                  <a:pt x="2527" y="215"/>
                </a:lnTo>
                <a:lnTo>
                  <a:pt x="2528" y="209"/>
                </a:lnTo>
                <a:lnTo>
                  <a:pt x="2529" y="206"/>
                </a:lnTo>
                <a:lnTo>
                  <a:pt x="2530" y="191"/>
                </a:lnTo>
                <a:lnTo>
                  <a:pt x="2531" y="194"/>
                </a:lnTo>
                <a:lnTo>
                  <a:pt x="2531" y="184"/>
                </a:lnTo>
                <a:lnTo>
                  <a:pt x="2532" y="157"/>
                </a:lnTo>
                <a:lnTo>
                  <a:pt x="2533" y="149"/>
                </a:lnTo>
                <a:lnTo>
                  <a:pt x="2534" y="144"/>
                </a:lnTo>
                <a:lnTo>
                  <a:pt x="2535" y="142"/>
                </a:lnTo>
                <a:lnTo>
                  <a:pt x="2536" y="146"/>
                </a:lnTo>
                <a:lnTo>
                  <a:pt x="2537" y="147"/>
                </a:lnTo>
                <a:lnTo>
                  <a:pt x="2538" y="138"/>
                </a:lnTo>
                <a:lnTo>
                  <a:pt x="2539" y="125"/>
                </a:lnTo>
                <a:lnTo>
                  <a:pt x="2540" y="100"/>
                </a:lnTo>
                <a:lnTo>
                  <a:pt x="2540" y="79"/>
                </a:lnTo>
                <a:lnTo>
                  <a:pt x="2541" y="75"/>
                </a:lnTo>
                <a:lnTo>
                  <a:pt x="2542" y="81"/>
                </a:lnTo>
                <a:lnTo>
                  <a:pt x="2543" y="97"/>
                </a:lnTo>
                <a:lnTo>
                  <a:pt x="2544" y="112"/>
                </a:lnTo>
                <a:lnTo>
                  <a:pt x="2545" y="122"/>
                </a:lnTo>
                <a:lnTo>
                  <a:pt x="2546" y="122"/>
                </a:lnTo>
                <a:lnTo>
                  <a:pt x="2547" y="115"/>
                </a:lnTo>
                <a:lnTo>
                  <a:pt x="2547" y="110"/>
                </a:lnTo>
                <a:lnTo>
                  <a:pt x="2548" y="103"/>
                </a:lnTo>
                <a:lnTo>
                  <a:pt x="2549" y="96"/>
                </a:lnTo>
                <a:lnTo>
                  <a:pt x="2550" y="103"/>
                </a:lnTo>
                <a:lnTo>
                  <a:pt x="2551" y="107"/>
                </a:lnTo>
                <a:lnTo>
                  <a:pt x="2552" y="117"/>
                </a:lnTo>
                <a:lnTo>
                  <a:pt x="2553" y="120"/>
                </a:lnTo>
                <a:lnTo>
                  <a:pt x="2554" y="151"/>
                </a:lnTo>
                <a:lnTo>
                  <a:pt x="2555" y="160"/>
                </a:lnTo>
                <a:lnTo>
                  <a:pt x="2555" y="170"/>
                </a:lnTo>
                <a:lnTo>
                  <a:pt x="2556" y="173"/>
                </a:lnTo>
                <a:lnTo>
                  <a:pt x="2557" y="180"/>
                </a:lnTo>
                <a:lnTo>
                  <a:pt x="2558" y="174"/>
                </a:lnTo>
                <a:lnTo>
                  <a:pt x="2559" y="190"/>
                </a:lnTo>
                <a:lnTo>
                  <a:pt x="2560" y="207"/>
                </a:lnTo>
                <a:lnTo>
                  <a:pt x="2561" y="214"/>
                </a:lnTo>
                <a:lnTo>
                  <a:pt x="2562" y="229"/>
                </a:lnTo>
                <a:lnTo>
                  <a:pt x="2563" y="241"/>
                </a:lnTo>
                <a:lnTo>
                  <a:pt x="2564" y="227"/>
                </a:lnTo>
                <a:lnTo>
                  <a:pt x="2564" y="223"/>
                </a:lnTo>
                <a:lnTo>
                  <a:pt x="2565" y="219"/>
                </a:lnTo>
                <a:lnTo>
                  <a:pt x="2566" y="211"/>
                </a:lnTo>
                <a:lnTo>
                  <a:pt x="2567" y="212"/>
                </a:lnTo>
                <a:lnTo>
                  <a:pt x="2568" y="230"/>
                </a:lnTo>
                <a:lnTo>
                  <a:pt x="2569" y="233"/>
                </a:lnTo>
                <a:lnTo>
                  <a:pt x="2569" y="226"/>
                </a:lnTo>
                <a:lnTo>
                  <a:pt x="2570" y="206"/>
                </a:lnTo>
                <a:lnTo>
                  <a:pt x="2571" y="177"/>
                </a:lnTo>
                <a:lnTo>
                  <a:pt x="2572" y="139"/>
                </a:lnTo>
                <a:lnTo>
                  <a:pt x="2573" y="109"/>
                </a:lnTo>
                <a:lnTo>
                  <a:pt x="2574" y="100"/>
                </a:lnTo>
                <a:lnTo>
                  <a:pt x="2575" y="98"/>
                </a:lnTo>
                <a:lnTo>
                  <a:pt x="2576" y="104"/>
                </a:lnTo>
                <a:lnTo>
                  <a:pt x="2577" y="101"/>
                </a:lnTo>
                <a:lnTo>
                  <a:pt x="2578" y="95"/>
                </a:lnTo>
                <a:lnTo>
                  <a:pt x="2578" y="90"/>
                </a:lnTo>
                <a:lnTo>
                  <a:pt x="2579" y="84"/>
                </a:lnTo>
                <a:lnTo>
                  <a:pt x="2580" y="84"/>
                </a:lnTo>
                <a:lnTo>
                  <a:pt x="2581" y="99"/>
                </a:lnTo>
                <a:lnTo>
                  <a:pt x="2582" y="109"/>
                </a:lnTo>
                <a:lnTo>
                  <a:pt x="2583" y="105"/>
                </a:lnTo>
                <a:lnTo>
                  <a:pt x="2584" y="108"/>
                </a:lnTo>
                <a:lnTo>
                  <a:pt x="2585" y="104"/>
                </a:lnTo>
                <a:lnTo>
                  <a:pt x="2586" y="91"/>
                </a:lnTo>
                <a:lnTo>
                  <a:pt x="2586" y="90"/>
                </a:lnTo>
                <a:lnTo>
                  <a:pt x="2587" y="91"/>
                </a:lnTo>
                <a:lnTo>
                  <a:pt x="2588" y="97"/>
                </a:lnTo>
                <a:lnTo>
                  <a:pt x="2589" y="94"/>
                </a:lnTo>
                <a:lnTo>
                  <a:pt x="2590" y="93"/>
                </a:lnTo>
                <a:lnTo>
                  <a:pt x="2591" y="98"/>
                </a:lnTo>
                <a:lnTo>
                  <a:pt x="2592" y="99"/>
                </a:lnTo>
                <a:lnTo>
                  <a:pt x="2592" y="94"/>
                </a:lnTo>
                <a:lnTo>
                  <a:pt x="2593" y="87"/>
                </a:lnTo>
                <a:lnTo>
                  <a:pt x="2594" y="86"/>
                </a:lnTo>
                <a:lnTo>
                  <a:pt x="2595" y="77"/>
                </a:lnTo>
                <a:lnTo>
                  <a:pt x="2596" y="74"/>
                </a:lnTo>
                <a:lnTo>
                  <a:pt x="2597" y="75"/>
                </a:lnTo>
                <a:lnTo>
                  <a:pt x="2598" y="77"/>
                </a:lnTo>
                <a:lnTo>
                  <a:pt x="2599" y="83"/>
                </a:lnTo>
                <a:lnTo>
                  <a:pt x="2600" y="87"/>
                </a:lnTo>
                <a:lnTo>
                  <a:pt x="2601" y="89"/>
                </a:lnTo>
                <a:lnTo>
                  <a:pt x="2602" y="91"/>
                </a:lnTo>
                <a:lnTo>
                  <a:pt x="2602" y="91"/>
                </a:lnTo>
                <a:lnTo>
                  <a:pt x="2603" y="88"/>
                </a:lnTo>
                <a:lnTo>
                  <a:pt x="2604" y="86"/>
                </a:lnTo>
                <a:lnTo>
                  <a:pt x="2605" y="90"/>
                </a:lnTo>
                <a:lnTo>
                  <a:pt x="2606" y="90"/>
                </a:lnTo>
                <a:lnTo>
                  <a:pt x="2607" y="86"/>
                </a:lnTo>
                <a:lnTo>
                  <a:pt x="2608" y="84"/>
                </a:lnTo>
                <a:lnTo>
                  <a:pt x="2608" y="85"/>
                </a:lnTo>
                <a:lnTo>
                  <a:pt x="2609" y="83"/>
                </a:lnTo>
                <a:lnTo>
                  <a:pt x="2610" y="76"/>
                </a:lnTo>
                <a:lnTo>
                  <a:pt x="2611" y="89"/>
                </a:lnTo>
                <a:lnTo>
                  <a:pt x="2612" y="96"/>
                </a:lnTo>
                <a:lnTo>
                  <a:pt x="2613" y="95"/>
                </a:lnTo>
                <a:lnTo>
                  <a:pt x="2614" y="90"/>
                </a:lnTo>
                <a:lnTo>
                  <a:pt x="2615" y="92"/>
                </a:lnTo>
                <a:lnTo>
                  <a:pt x="2616" y="89"/>
                </a:lnTo>
                <a:lnTo>
                  <a:pt x="2616" y="84"/>
                </a:lnTo>
                <a:lnTo>
                  <a:pt x="2617" y="83"/>
                </a:lnTo>
                <a:lnTo>
                  <a:pt x="2618" y="79"/>
                </a:lnTo>
                <a:lnTo>
                  <a:pt x="2619" y="77"/>
                </a:lnTo>
                <a:lnTo>
                  <a:pt x="2620" y="74"/>
                </a:lnTo>
                <a:lnTo>
                  <a:pt x="2621" y="71"/>
                </a:lnTo>
                <a:lnTo>
                  <a:pt x="2622" y="70"/>
                </a:lnTo>
                <a:lnTo>
                  <a:pt x="2623" y="71"/>
                </a:lnTo>
                <a:lnTo>
                  <a:pt x="2624" y="76"/>
                </a:lnTo>
                <a:lnTo>
                  <a:pt x="2625" y="75"/>
                </a:lnTo>
                <a:lnTo>
                  <a:pt x="2625" y="79"/>
                </a:lnTo>
                <a:lnTo>
                  <a:pt x="2626" y="84"/>
                </a:lnTo>
                <a:lnTo>
                  <a:pt x="2627" y="89"/>
                </a:lnTo>
                <a:lnTo>
                  <a:pt x="2628" y="88"/>
                </a:lnTo>
                <a:lnTo>
                  <a:pt x="2629" y="81"/>
                </a:lnTo>
                <a:lnTo>
                  <a:pt x="2630" y="82"/>
                </a:lnTo>
                <a:lnTo>
                  <a:pt x="2630" y="83"/>
                </a:lnTo>
                <a:lnTo>
                  <a:pt x="2631" y="78"/>
                </a:lnTo>
                <a:lnTo>
                  <a:pt x="2632" y="85"/>
                </a:lnTo>
                <a:lnTo>
                  <a:pt x="2633" y="92"/>
                </a:lnTo>
                <a:lnTo>
                  <a:pt x="2634" y="89"/>
                </a:lnTo>
                <a:lnTo>
                  <a:pt x="2635" y="83"/>
                </a:lnTo>
                <a:lnTo>
                  <a:pt x="2636" y="86"/>
                </a:lnTo>
                <a:lnTo>
                  <a:pt x="2637" y="92"/>
                </a:lnTo>
                <a:lnTo>
                  <a:pt x="2638" y="116"/>
                </a:lnTo>
                <a:lnTo>
                  <a:pt x="2639" y="140"/>
                </a:lnTo>
                <a:lnTo>
                  <a:pt x="2639" y="182"/>
                </a:lnTo>
                <a:lnTo>
                  <a:pt x="2640" y="229"/>
                </a:lnTo>
                <a:lnTo>
                  <a:pt x="2641" y="273"/>
                </a:lnTo>
                <a:lnTo>
                  <a:pt x="2642" y="292"/>
                </a:lnTo>
                <a:lnTo>
                  <a:pt x="2643" y="301"/>
                </a:lnTo>
                <a:lnTo>
                  <a:pt x="2644" y="299"/>
                </a:lnTo>
                <a:lnTo>
                  <a:pt x="2645" y="288"/>
                </a:lnTo>
                <a:lnTo>
                  <a:pt x="2646" y="260"/>
                </a:lnTo>
                <a:lnTo>
                  <a:pt x="2647" y="240"/>
                </a:lnTo>
                <a:lnTo>
                  <a:pt x="2647" y="244"/>
                </a:lnTo>
                <a:lnTo>
                  <a:pt x="2648" y="237"/>
                </a:lnTo>
                <a:lnTo>
                  <a:pt x="2649" y="233"/>
                </a:lnTo>
                <a:lnTo>
                  <a:pt x="2650" y="234"/>
                </a:lnTo>
                <a:lnTo>
                  <a:pt x="2651" y="244"/>
                </a:lnTo>
                <a:lnTo>
                  <a:pt x="2652" y="250"/>
                </a:lnTo>
                <a:lnTo>
                  <a:pt x="2653" y="260"/>
                </a:lnTo>
                <a:lnTo>
                  <a:pt x="2653" y="267"/>
                </a:lnTo>
                <a:lnTo>
                  <a:pt x="2654" y="270"/>
                </a:lnTo>
                <a:lnTo>
                  <a:pt x="2655" y="270"/>
                </a:lnTo>
                <a:lnTo>
                  <a:pt x="2656" y="269"/>
                </a:lnTo>
                <a:lnTo>
                  <a:pt x="2657" y="267"/>
                </a:lnTo>
                <a:lnTo>
                  <a:pt x="2658" y="260"/>
                </a:lnTo>
                <a:lnTo>
                  <a:pt x="2659" y="261"/>
                </a:lnTo>
                <a:lnTo>
                  <a:pt x="2660" y="269"/>
                </a:lnTo>
                <a:lnTo>
                  <a:pt x="2661" y="266"/>
                </a:lnTo>
                <a:lnTo>
                  <a:pt x="2662" y="262"/>
                </a:lnTo>
                <a:lnTo>
                  <a:pt x="2663" y="269"/>
                </a:lnTo>
                <a:lnTo>
                  <a:pt x="2663" y="274"/>
                </a:lnTo>
                <a:lnTo>
                  <a:pt x="2664" y="266"/>
                </a:lnTo>
                <a:lnTo>
                  <a:pt x="2665" y="264"/>
                </a:lnTo>
                <a:lnTo>
                  <a:pt x="2666" y="274"/>
                </a:lnTo>
                <a:lnTo>
                  <a:pt x="2667" y="275"/>
                </a:lnTo>
                <a:lnTo>
                  <a:pt x="2668" y="269"/>
                </a:lnTo>
                <a:lnTo>
                  <a:pt x="2669" y="268"/>
                </a:lnTo>
                <a:lnTo>
                  <a:pt x="2669" y="277"/>
                </a:lnTo>
                <a:lnTo>
                  <a:pt x="2670" y="278"/>
                </a:lnTo>
                <a:lnTo>
                  <a:pt x="2671" y="280"/>
                </a:lnTo>
                <a:lnTo>
                  <a:pt x="2672" y="283"/>
                </a:lnTo>
                <a:lnTo>
                  <a:pt x="2673" y="288"/>
                </a:lnTo>
                <a:lnTo>
                  <a:pt x="2674" y="287"/>
                </a:lnTo>
                <a:lnTo>
                  <a:pt x="2675" y="284"/>
                </a:lnTo>
                <a:lnTo>
                  <a:pt x="2676" y="285"/>
                </a:lnTo>
                <a:lnTo>
                  <a:pt x="2677" y="286"/>
                </a:lnTo>
                <a:lnTo>
                  <a:pt x="2677" y="290"/>
                </a:lnTo>
                <a:lnTo>
                  <a:pt x="2678" y="291"/>
                </a:lnTo>
                <a:lnTo>
                  <a:pt x="2679" y="289"/>
                </a:lnTo>
                <a:lnTo>
                  <a:pt x="2680" y="283"/>
                </a:lnTo>
                <a:lnTo>
                  <a:pt x="2681" y="282"/>
                </a:lnTo>
                <a:lnTo>
                  <a:pt x="2682" y="280"/>
                </a:lnTo>
                <a:lnTo>
                  <a:pt x="2683" y="277"/>
                </a:lnTo>
                <a:lnTo>
                  <a:pt x="2684" y="272"/>
                </a:lnTo>
                <a:lnTo>
                  <a:pt x="2685" y="268"/>
                </a:lnTo>
                <a:lnTo>
                  <a:pt x="2685" y="269"/>
                </a:lnTo>
                <a:lnTo>
                  <a:pt x="2686" y="265"/>
                </a:lnTo>
                <a:lnTo>
                  <a:pt x="2687" y="259"/>
                </a:lnTo>
                <a:lnTo>
                  <a:pt x="2688" y="256"/>
                </a:lnTo>
                <a:lnTo>
                  <a:pt x="2689" y="248"/>
                </a:lnTo>
                <a:lnTo>
                  <a:pt x="2690" y="242"/>
                </a:lnTo>
                <a:lnTo>
                  <a:pt x="2691" y="240"/>
                </a:lnTo>
                <a:lnTo>
                  <a:pt x="2691" y="244"/>
                </a:lnTo>
                <a:lnTo>
                  <a:pt x="2692" y="232"/>
                </a:lnTo>
                <a:lnTo>
                  <a:pt x="2693" y="224"/>
                </a:lnTo>
                <a:lnTo>
                  <a:pt x="2694" y="214"/>
                </a:lnTo>
                <a:lnTo>
                  <a:pt x="2695" y="194"/>
                </a:lnTo>
                <a:lnTo>
                  <a:pt x="2696" y="174"/>
                </a:lnTo>
                <a:lnTo>
                  <a:pt x="2697" y="161"/>
                </a:lnTo>
                <a:lnTo>
                  <a:pt x="2698" y="155"/>
                </a:lnTo>
                <a:lnTo>
                  <a:pt x="2699" y="135"/>
                </a:lnTo>
                <a:lnTo>
                  <a:pt x="2700" y="128"/>
                </a:lnTo>
                <a:lnTo>
                  <a:pt x="2700" y="111"/>
                </a:lnTo>
                <a:lnTo>
                  <a:pt x="2701" y="95"/>
                </a:lnTo>
                <a:lnTo>
                  <a:pt x="2702" y="82"/>
                </a:lnTo>
                <a:lnTo>
                  <a:pt x="2703" y="84"/>
                </a:lnTo>
                <a:lnTo>
                  <a:pt x="2704" y="80"/>
                </a:lnTo>
                <a:lnTo>
                  <a:pt x="2705" y="80"/>
                </a:lnTo>
                <a:lnTo>
                  <a:pt x="2706" y="86"/>
                </a:lnTo>
                <a:lnTo>
                  <a:pt x="2707" y="92"/>
                </a:lnTo>
                <a:lnTo>
                  <a:pt x="2707" y="86"/>
                </a:lnTo>
                <a:lnTo>
                  <a:pt x="2708" y="83"/>
                </a:lnTo>
                <a:lnTo>
                  <a:pt x="2709" y="82"/>
                </a:lnTo>
                <a:lnTo>
                  <a:pt x="2710" y="88"/>
                </a:lnTo>
                <a:lnTo>
                  <a:pt x="2711" y="83"/>
                </a:lnTo>
                <a:lnTo>
                  <a:pt x="2712" y="87"/>
                </a:lnTo>
                <a:lnTo>
                  <a:pt x="2713" y="93"/>
                </a:lnTo>
                <a:lnTo>
                  <a:pt x="2714" y="93"/>
                </a:lnTo>
                <a:lnTo>
                  <a:pt x="2715" y="95"/>
                </a:lnTo>
                <a:lnTo>
                  <a:pt x="2715" y="92"/>
                </a:lnTo>
                <a:lnTo>
                  <a:pt x="2716" y="91"/>
                </a:lnTo>
                <a:lnTo>
                  <a:pt x="2717" y="82"/>
                </a:lnTo>
                <a:lnTo>
                  <a:pt x="2718" y="81"/>
                </a:lnTo>
                <a:lnTo>
                  <a:pt x="2719" y="73"/>
                </a:lnTo>
                <a:lnTo>
                  <a:pt x="2720" y="77"/>
                </a:lnTo>
                <a:lnTo>
                  <a:pt x="2721" y="79"/>
                </a:lnTo>
                <a:lnTo>
                  <a:pt x="2722" y="74"/>
                </a:lnTo>
                <a:lnTo>
                  <a:pt x="2723" y="81"/>
                </a:lnTo>
                <a:lnTo>
                  <a:pt x="2724" y="93"/>
                </a:lnTo>
                <a:lnTo>
                  <a:pt x="2724" y="86"/>
                </a:lnTo>
                <a:lnTo>
                  <a:pt x="2725" y="84"/>
                </a:lnTo>
                <a:lnTo>
                  <a:pt x="2726" y="93"/>
                </a:lnTo>
                <a:lnTo>
                  <a:pt x="2727" y="83"/>
                </a:lnTo>
                <a:lnTo>
                  <a:pt x="2728" y="69"/>
                </a:lnTo>
                <a:lnTo>
                  <a:pt x="2729" y="76"/>
                </a:lnTo>
                <a:lnTo>
                  <a:pt x="2729" y="65"/>
                </a:lnTo>
                <a:lnTo>
                  <a:pt x="2730" y="54"/>
                </a:lnTo>
                <a:lnTo>
                  <a:pt x="2731" y="55"/>
                </a:lnTo>
                <a:lnTo>
                  <a:pt x="2732" y="55"/>
                </a:lnTo>
                <a:lnTo>
                  <a:pt x="2733" y="51"/>
                </a:lnTo>
                <a:lnTo>
                  <a:pt x="2734" y="69"/>
                </a:lnTo>
                <a:lnTo>
                  <a:pt x="2735" y="87"/>
                </a:lnTo>
                <a:lnTo>
                  <a:pt x="2736" y="104"/>
                </a:lnTo>
                <a:lnTo>
                  <a:pt x="2737" y="130"/>
                </a:lnTo>
                <a:lnTo>
                  <a:pt x="2738" y="147"/>
                </a:lnTo>
                <a:lnTo>
                  <a:pt x="2738" y="169"/>
                </a:lnTo>
                <a:lnTo>
                  <a:pt x="2739" y="187"/>
                </a:lnTo>
                <a:lnTo>
                  <a:pt x="2740" y="204"/>
                </a:lnTo>
                <a:lnTo>
                  <a:pt x="2741" y="218"/>
                </a:lnTo>
                <a:lnTo>
                  <a:pt x="2742" y="234"/>
                </a:lnTo>
                <a:lnTo>
                  <a:pt x="2743" y="235"/>
                </a:lnTo>
                <a:lnTo>
                  <a:pt x="2744" y="228"/>
                </a:lnTo>
                <a:lnTo>
                  <a:pt x="2745" y="225"/>
                </a:lnTo>
                <a:lnTo>
                  <a:pt x="2746" y="222"/>
                </a:lnTo>
                <a:lnTo>
                  <a:pt x="2746" y="221"/>
                </a:lnTo>
                <a:lnTo>
                  <a:pt x="2747" y="209"/>
                </a:lnTo>
                <a:lnTo>
                  <a:pt x="2748" y="210"/>
                </a:lnTo>
                <a:lnTo>
                  <a:pt x="2749" y="202"/>
                </a:lnTo>
                <a:lnTo>
                  <a:pt x="2750" y="179"/>
                </a:lnTo>
                <a:lnTo>
                  <a:pt x="2751" y="152"/>
                </a:lnTo>
                <a:lnTo>
                  <a:pt x="2752" y="135"/>
                </a:lnTo>
                <a:lnTo>
                  <a:pt x="2752" y="114"/>
                </a:lnTo>
                <a:lnTo>
                  <a:pt x="2753" y="99"/>
                </a:lnTo>
                <a:lnTo>
                  <a:pt x="2754" y="93"/>
                </a:lnTo>
                <a:lnTo>
                  <a:pt x="2755" y="89"/>
                </a:lnTo>
                <a:lnTo>
                  <a:pt x="2756" y="92"/>
                </a:lnTo>
                <a:lnTo>
                  <a:pt x="2757" y="96"/>
                </a:lnTo>
                <a:lnTo>
                  <a:pt x="2758" y="96"/>
                </a:lnTo>
                <a:lnTo>
                  <a:pt x="2759" y="94"/>
                </a:lnTo>
                <a:lnTo>
                  <a:pt x="2760" y="92"/>
                </a:lnTo>
                <a:lnTo>
                  <a:pt x="2761" y="106"/>
                </a:lnTo>
                <a:lnTo>
                  <a:pt x="2762" y="134"/>
                </a:lnTo>
                <a:lnTo>
                  <a:pt x="2762" y="175"/>
                </a:lnTo>
                <a:lnTo>
                  <a:pt x="2763" y="219"/>
                </a:lnTo>
                <a:lnTo>
                  <a:pt x="2764" y="260"/>
                </a:lnTo>
                <a:lnTo>
                  <a:pt x="2765" y="290"/>
                </a:lnTo>
                <a:lnTo>
                  <a:pt x="2766" y="301"/>
                </a:lnTo>
                <a:lnTo>
                  <a:pt x="2767" y="283"/>
                </a:lnTo>
                <a:lnTo>
                  <a:pt x="2768" y="276"/>
                </a:lnTo>
                <a:lnTo>
                  <a:pt x="2768" y="264"/>
                </a:lnTo>
                <a:lnTo>
                  <a:pt x="2769" y="250"/>
                </a:lnTo>
                <a:lnTo>
                  <a:pt x="2770" y="245"/>
                </a:lnTo>
                <a:lnTo>
                  <a:pt x="2771" y="255"/>
                </a:lnTo>
                <a:lnTo>
                  <a:pt x="2772" y="255"/>
                </a:lnTo>
                <a:lnTo>
                  <a:pt x="2773" y="258"/>
                </a:lnTo>
                <a:lnTo>
                  <a:pt x="2774" y="260"/>
                </a:lnTo>
                <a:lnTo>
                  <a:pt x="2775" y="255"/>
                </a:lnTo>
                <a:lnTo>
                  <a:pt x="2776" y="254"/>
                </a:lnTo>
                <a:lnTo>
                  <a:pt x="2776" y="250"/>
                </a:lnTo>
                <a:lnTo>
                  <a:pt x="2777" y="254"/>
                </a:lnTo>
                <a:lnTo>
                  <a:pt x="2778" y="251"/>
                </a:lnTo>
                <a:lnTo>
                  <a:pt x="2779" y="254"/>
                </a:lnTo>
                <a:lnTo>
                  <a:pt x="2780" y="258"/>
                </a:lnTo>
                <a:lnTo>
                  <a:pt x="2781" y="262"/>
                </a:lnTo>
                <a:lnTo>
                  <a:pt x="2782" y="264"/>
                </a:lnTo>
                <a:lnTo>
                  <a:pt x="2783" y="267"/>
                </a:lnTo>
                <a:lnTo>
                  <a:pt x="2784" y="265"/>
                </a:lnTo>
                <a:lnTo>
                  <a:pt x="2785" y="260"/>
                </a:lnTo>
                <a:lnTo>
                  <a:pt x="2785" y="262"/>
                </a:lnTo>
                <a:lnTo>
                  <a:pt x="2786" y="273"/>
                </a:lnTo>
                <a:lnTo>
                  <a:pt x="2787" y="282"/>
                </a:lnTo>
                <a:lnTo>
                  <a:pt x="2788" y="288"/>
                </a:lnTo>
                <a:lnTo>
                  <a:pt x="2789" y="293"/>
                </a:lnTo>
                <a:lnTo>
                  <a:pt x="2790" y="290"/>
                </a:lnTo>
                <a:lnTo>
                  <a:pt x="2790" y="283"/>
                </a:lnTo>
                <a:lnTo>
                  <a:pt x="2791" y="276"/>
                </a:lnTo>
                <a:lnTo>
                  <a:pt x="2792" y="280"/>
                </a:lnTo>
                <a:lnTo>
                  <a:pt x="2793" y="277"/>
                </a:lnTo>
                <a:lnTo>
                  <a:pt x="2794" y="279"/>
                </a:lnTo>
                <a:lnTo>
                  <a:pt x="2795" y="271"/>
                </a:lnTo>
                <a:lnTo>
                  <a:pt x="2796" y="269"/>
                </a:lnTo>
                <a:lnTo>
                  <a:pt x="2797" y="258"/>
                </a:lnTo>
                <a:lnTo>
                  <a:pt x="2798" y="260"/>
                </a:lnTo>
                <a:lnTo>
                  <a:pt x="2799" y="258"/>
                </a:lnTo>
                <a:lnTo>
                  <a:pt x="2799" y="261"/>
                </a:lnTo>
                <a:lnTo>
                  <a:pt x="2800" y="261"/>
                </a:lnTo>
                <a:lnTo>
                  <a:pt x="2801" y="263"/>
                </a:lnTo>
                <a:lnTo>
                  <a:pt x="2802" y="264"/>
                </a:lnTo>
                <a:lnTo>
                  <a:pt x="2803" y="267"/>
                </a:lnTo>
                <a:lnTo>
                  <a:pt x="2804" y="272"/>
                </a:lnTo>
                <a:lnTo>
                  <a:pt x="2805" y="273"/>
                </a:lnTo>
                <a:lnTo>
                  <a:pt x="2806" y="276"/>
                </a:lnTo>
                <a:lnTo>
                  <a:pt x="2807" y="277"/>
                </a:lnTo>
                <a:lnTo>
                  <a:pt x="2807" y="270"/>
                </a:lnTo>
                <a:lnTo>
                  <a:pt x="2808" y="261"/>
                </a:lnTo>
                <a:lnTo>
                  <a:pt x="2809" y="258"/>
                </a:lnTo>
                <a:lnTo>
                  <a:pt x="2810" y="257"/>
                </a:lnTo>
                <a:lnTo>
                  <a:pt x="2811" y="254"/>
                </a:lnTo>
                <a:lnTo>
                  <a:pt x="2812" y="263"/>
                </a:lnTo>
                <a:lnTo>
                  <a:pt x="2813" y="266"/>
                </a:lnTo>
                <a:lnTo>
                  <a:pt x="2813" y="266"/>
                </a:lnTo>
                <a:lnTo>
                  <a:pt x="2814" y="261"/>
                </a:lnTo>
                <a:lnTo>
                  <a:pt x="2815" y="262"/>
                </a:lnTo>
                <a:lnTo>
                  <a:pt x="2816" y="259"/>
                </a:lnTo>
                <a:lnTo>
                  <a:pt x="2817" y="264"/>
                </a:lnTo>
                <a:lnTo>
                  <a:pt x="2818" y="266"/>
                </a:lnTo>
                <a:lnTo>
                  <a:pt x="2819" y="271"/>
                </a:lnTo>
                <a:lnTo>
                  <a:pt x="2820" y="276"/>
                </a:lnTo>
                <a:lnTo>
                  <a:pt x="2821" y="280"/>
                </a:lnTo>
                <a:lnTo>
                  <a:pt x="2822" y="278"/>
                </a:lnTo>
                <a:lnTo>
                  <a:pt x="2823" y="279"/>
                </a:lnTo>
                <a:lnTo>
                  <a:pt x="2823" y="275"/>
                </a:lnTo>
                <a:lnTo>
                  <a:pt x="2824" y="272"/>
                </a:lnTo>
                <a:lnTo>
                  <a:pt x="2825" y="278"/>
                </a:lnTo>
                <a:lnTo>
                  <a:pt x="2826" y="276"/>
                </a:lnTo>
                <a:lnTo>
                  <a:pt x="2827" y="281"/>
                </a:lnTo>
                <a:lnTo>
                  <a:pt x="2828" y="284"/>
                </a:lnTo>
                <a:lnTo>
                  <a:pt x="2829" y="272"/>
                </a:lnTo>
                <a:lnTo>
                  <a:pt x="2829" y="258"/>
                </a:lnTo>
                <a:lnTo>
                  <a:pt x="2830" y="246"/>
                </a:lnTo>
                <a:lnTo>
                  <a:pt x="2831" y="225"/>
                </a:lnTo>
                <a:lnTo>
                  <a:pt x="2832" y="203"/>
                </a:lnTo>
                <a:lnTo>
                  <a:pt x="2833" y="193"/>
                </a:lnTo>
                <a:lnTo>
                  <a:pt x="2834" y="171"/>
                </a:lnTo>
                <a:lnTo>
                  <a:pt x="2835" y="158"/>
                </a:lnTo>
                <a:lnTo>
                  <a:pt x="2836" y="147"/>
                </a:lnTo>
                <a:lnTo>
                  <a:pt x="2837" y="133"/>
                </a:lnTo>
                <a:lnTo>
                  <a:pt x="2837" y="117"/>
                </a:lnTo>
                <a:lnTo>
                  <a:pt x="2838" y="111"/>
                </a:lnTo>
                <a:lnTo>
                  <a:pt x="2839" y="97"/>
                </a:lnTo>
                <a:lnTo>
                  <a:pt x="2840" y="91"/>
                </a:lnTo>
                <a:lnTo>
                  <a:pt x="2841" y="90"/>
                </a:lnTo>
                <a:lnTo>
                  <a:pt x="2842" y="81"/>
                </a:lnTo>
                <a:lnTo>
                  <a:pt x="2843" y="77"/>
                </a:lnTo>
                <a:lnTo>
                  <a:pt x="2844" y="81"/>
                </a:lnTo>
                <a:lnTo>
                  <a:pt x="2845" y="82"/>
                </a:lnTo>
                <a:lnTo>
                  <a:pt x="2846" y="80"/>
                </a:lnTo>
                <a:lnTo>
                  <a:pt x="2846" y="86"/>
                </a:lnTo>
                <a:lnTo>
                  <a:pt x="2847" y="83"/>
                </a:lnTo>
                <a:lnTo>
                  <a:pt x="2848" y="78"/>
                </a:lnTo>
                <a:lnTo>
                  <a:pt x="2849" y="72"/>
                </a:lnTo>
                <a:lnTo>
                  <a:pt x="2850" y="78"/>
                </a:lnTo>
                <a:lnTo>
                  <a:pt x="2851" y="88"/>
                </a:lnTo>
                <a:lnTo>
                  <a:pt x="2851" y="95"/>
                </a:lnTo>
                <a:lnTo>
                  <a:pt x="2852" y="96"/>
                </a:lnTo>
                <a:lnTo>
                  <a:pt x="2853" y="99"/>
                </a:lnTo>
                <a:lnTo>
                  <a:pt x="2854" y="102"/>
                </a:lnTo>
                <a:lnTo>
                  <a:pt x="2855" y="105"/>
                </a:lnTo>
                <a:lnTo>
                  <a:pt x="2856" y="104"/>
                </a:lnTo>
                <a:lnTo>
                  <a:pt x="2857" y="104"/>
                </a:lnTo>
                <a:lnTo>
                  <a:pt x="2858" y="110"/>
                </a:lnTo>
                <a:lnTo>
                  <a:pt x="2859" y="114"/>
                </a:lnTo>
                <a:lnTo>
                  <a:pt x="2860" y="99"/>
                </a:lnTo>
                <a:lnTo>
                  <a:pt x="2860" y="95"/>
                </a:lnTo>
                <a:lnTo>
                  <a:pt x="2861" y="97"/>
                </a:lnTo>
                <a:lnTo>
                  <a:pt x="2862" y="89"/>
                </a:lnTo>
                <a:lnTo>
                  <a:pt x="2863" y="77"/>
                </a:lnTo>
                <a:lnTo>
                  <a:pt x="2864" y="80"/>
                </a:lnTo>
                <a:lnTo>
                  <a:pt x="2865" y="84"/>
                </a:lnTo>
                <a:lnTo>
                  <a:pt x="2866" y="85"/>
                </a:lnTo>
                <a:lnTo>
                  <a:pt x="2867" y="85"/>
                </a:lnTo>
                <a:lnTo>
                  <a:pt x="2868" y="89"/>
                </a:lnTo>
                <a:lnTo>
                  <a:pt x="2868" y="91"/>
                </a:lnTo>
                <a:lnTo>
                  <a:pt x="2869" y="85"/>
                </a:lnTo>
                <a:lnTo>
                  <a:pt x="2870" y="86"/>
                </a:lnTo>
                <a:lnTo>
                  <a:pt x="2871" y="89"/>
                </a:lnTo>
                <a:lnTo>
                  <a:pt x="2872" y="81"/>
                </a:lnTo>
                <a:lnTo>
                  <a:pt x="2873" y="81"/>
                </a:lnTo>
                <a:lnTo>
                  <a:pt x="2874" y="87"/>
                </a:lnTo>
                <a:lnTo>
                  <a:pt x="2875" y="78"/>
                </a:lnTo>
                <a:lnTo>
                  <a:pt x="2875" y="79"/>
                </a:lnTo>
                <a:lnTo>
                  <a:pt x="2876" y="90"/>
                </a:lnTo>
                <a:lnTo>
                  <a:pt x="2877" y="89"/>
                </a:lnTo>
                <a:lnTo>
                  <a:pt x="2878" y="83"/>
                </a:lnTo>
                <a:lnTo>
                  <a:pt x="2879" y="90"/>
                </a:lnTo>
                <a:lnTo>
                  <a:pt x="2880" y="87"/>
                </a:lnTo>
                <a:lnTo>
                  <a:pt x="2881" y="64"/>
                </a:lnTo>
                <a:lnTo>
                  <a:pt x="2882" y="61"/>
                </a:lnTo>
                <a:lnTo>
                  <a:pt x="2883" y="69"/>
                </a:lnTo>
                <a:lnTo>
                  <a:pt x="2884" y="72"/>
                </a:lnTo>
                <a:lnTo>
                  <a:pt x="2884" y="72"/>
                </a:lnTo>
                <a:lnTo>
                  <a:pt x="2885" y="89"/>
                </a:lnTo>
                <a:lnTo>
                  <a:pt x="2886" y="94"/>
                </a:lnTo>
                <a:lnTo>
                  <a:pt x="2887" y="90"/>
                </a:lnTo>
                <a:lnTo>
                  <a:pt x="2888" y="90"/>
                </a:lnTo>
                <a:lnTo>
                  <a:pt x="2889" y="104"/>
                </a:lnTo>
                <a:lnTo>
                  <a:pt x="2890" y="122"/>
                </a:lnTo>
                <a:lnTo>
                  <a:pt x="2890" y="139"/>
                </a:lnTo>
                <a:lnTo>
                  <a:pt x="2891" y="159"/>
                </a:lnTo>
                <a:lnTo>
                  <a:pt x="2892" y="173"/>
                </a:lnTo>
                <a:lnTo>
                  <a:pt x="2893" y="176"/>
                </a:lnTo>
                <a:lnTo>
                  <a:pt x="2894" y="173"/>
                </a:lnTo>
                <a:lnTo>
                  <a:pt x="2895" y="177"/>
                </a:lnTo>
                <a:lnTo>
                  <a:pt x="2896" y="176"/>
                </a:lnTo>
                <a:lnTo>
                  <a:pt x="2897" y="177"/>
                </a:lnTo>
                <a:lnTo>
                  <a:pt x="2898" y="174"/>
                </a:lnTo>
                <a:lnTo>
                  <a:pt x="2898" y="177"/>
                </a:lnTo>
                <a:lnTo>
                  <a:pt x="2899" y="179"/>
                </a:lnTo>
                <a:lnTo>
                  <a:pt x="2900" y="182"/>
                </a:lnTo>
                <a:lnTo>
                  <a:pt x="2901" y="181"/>
                </a:lnTo>
                <a:lnTo>
                  <a:pt x="2902" y="183"/>
                </a:lnTo>
                <a:lnTo>
                  <a:pt x="2903" y="180"/>
                </a:lnTo>
                <a:lnTo>
                  <a:pt x="2904" y="175"/>
                </a:lnTo>
                <a:lnTo>
                  <a:pt x="2905" y="166"/>
                </a:lnTo>
                <a:lnTo>
                  <a:pt x="2906" y="168"/>
                </a:lnTo>
                <a:lnTo>
                  <a:pt x="2906" y="163"/>
                </a:lnTo>
                <a:lnTo>
                  <a:pt x="2907" y="169"/>
                </a:lnTo>
                <a:lnTo>
                  <a:pt x="2908" y="163"/>
                </a:lnTo>
                <a:lnTo>
                  <a:pt x="2909" y="161"/>
                </a:lnTo>
                <a:lnTo>
                  <a:pt x="2910" y="140"/>
                </a:lnTo>
                <a:lnTo>
                  <a:pt x="2911" y="123"/>
                </a:lnTo>
                <a:lnTo>
                  <a:pt x="2912" y="107"/>
                </a:lnTo>
                <a:lnTo>
                  <a:pt x="2912" y="92"/>
                </a:lnTo>
                <a:lnTo>
                  <a:pt x="2913" y="90"/>
                </a:lnTo>
                <a:lnTo>
                  <a:pt x="2914" y="97"/>
                </a:lnTo>
                <a:lnTo>
                  <a:pt x="2915" y="104"/>
                </a:lnTo>
                <a:lnTo>
                  <a:pt x="2916" y="105"/>
                </a:lnTo>
                <a:lnTo>
                  <a:pt x="2917" y="104"/>
                </a:lnTo>
                <a:lnTo>
                  <a:pt x="2918" y="100"/>
                </a:lnTo>
                <a:lnTo>
                  <a:pt x="2919" y="89"/>
                </a:lnTo>
                <a:lnTo>
                  <a:pt x="2920" y="93"/>
                </a:lnTo>
                <a:lnTo>
                  <a:pt x="2921" y="133"/>
                </a:lnTo>
                <a:lnTo>
                  <a:pt x="2922" y="182"/>
                </a:lnTo>
                <a:lnTo>
                  <a:pt x="2922" y="220"/>
                </a:lnTo>
                <a:lnTo>
                  <a:pt x="2923" y="263"/>
                </a:lnTo>
                <a:lnTo>
                  <a:pt x="2924" y="288"/>
                </a:lnTo>
                <a:lnTo>
                  <a:pt x="2925" y="266"/>
                </a:lnTo>
                <a:lnTo>
                  <a:pt x="2926" y="234"/>
                </a:lnTo>
                <a:lnTo>
                  <a:pt x="2927" y="213"/>
                </a:lnTo>
                <a:lnTo>
                  <a:pt x="2928" y="201"/>
                </a:lnTo>
                <a:lnTo>
                  <a:pt x="2928" y="207"/>
                </a:lnTo>
                <a:lnTo>
                  <a:pt x="2929" y="221"/>
                </a:lnTo>
                <a:lnTo>
                  <a:pt x="2930" y="237"/>
                </a:lnTo>
                <a:lnTo>
                  <a:pt x="2931" y="248"/>
                </a:lnTo>
                <a:lnTo>
                  <a:pt x="2932" y="251"/>
                </a:lnTo>
                <a:lnTo>
                  <a:pt x="2933" y="243"/>
                </a:lnTo>
                <a:lnTo>
                  <a:pt x="2934" y="234"/>
                </a:lnTo>
                <a:lnTo>
                  <a:pt x="2935" y="231"/>
                </a:lnTo>
                <a:lnTo>
                  <a:pt x="2936" y="228"/>
                </a:lnTo>
                <a:lnTo>
                  <a:pt x="2936" y="233"/>
                </a:lnTo>
                <a:lnTo>
                  <a:pt x="2937" y="238"/>
                </a:lnTo>
                <a:lnTo>
                  <a:pt x="2938" y="247"/>
                </a:lnTo>
                <a:lnTo>
                  <a:pt x="2939" y="251"/>
                </a:lnTo>
                <a:lnTo>
                  <a:pt x="2940" y="258"/>
                </a:lnTo>
                <a:lnTo>
                  <a:pt x="2941" y="257"/>
                </a:lnTo>
                <a:lnTo>
                  <a:pt x="2942" y="255"/>
                </a:lnTo>
                <a:lnTo>
                  <a:pt x="2943" y="254"/>
                </a:lnTo>
                <a:lnTo>
                  <a:pt x="2944" y="250"/>
                </a:lnTo>
                <a:lnTo>
                  <a:pt x="2945" y="248"/>
                </a:lnTo>
                <a:lnTo>
                  <a:pt x="2945" y="251"/>
                </a:lnTo>
                <a:lnTo>
                  <a:pt x="2946" y="253"/>
                </a:lnTo>
                <a:lnTo>
                  <a:pt x="2947" y="251"/>
                </a:lnTo>
                <a:lnTo>
                  <a:pt x="2948" y="251"/>
                </a:lnTo>
                <a:lnTo>
                  <a:pt x="2949" y="249"/>
                </a:lnTo>
                <a:lnTo>
                  <a:pt x="2950" y="244"/>
                </a:lnTo>
                <a:lnTo>
                  <a:pt x="2950" y="239"/>
                </a:lnTo>
                <a:lnTo>
                  <a:pt x="2951" y="245"/>
                </a:lnTo>
                <a:lnTo>
                  <a:pt x="2952" y="249"/>
                </a:lnTo>
                <a:lnTo>
                  <a:pt x="2953" y="254"/>
                </a:lnTo>
                <a:lnTo>
                  <a:pt x="2954" y="261"/>
                </a:lnTo>
                <a:lnTo>
                  <a:pt x="2955" y="271"/>
                </a:lnTo>
                <a:lnTo>
                  <a:pt x="2956" y="273"/>
                </a:lnTo>
                <a:lnTo>
                  <a:pt x="2957" y="278"/>
                </a:lnTo>
                <a:lnTo>
                  <a:pt x="2958" y="282"/>
                </a:lnTo>
                <a:lnTo>
                  <a:pt x="2959" y="288"/>
                </a:lnTo>
                <a:lnTo>
                  <a:pt x="2959" y="285"/>
                </a:lnTo>
                <a:lnTo>
                  <a:pt x="2960" y="285"/>
                </a:lnTo>
                <a:lnTo>
                  <a:pt x="2961" y="283"/>
                </a:lnTo>
                <a:lnTo>
                  <a:pt x="2962" y="291"/>
                </a:lnTo>
                <a:lnTo>
                  <a:pt x="2963" y="288"/>
                </a:lnTo>
                <a:lnTo>
                  <a:pt x="2964" y="295"/>
                </a:lnTo>
                <a:lnTo>
                  <a:pt x="2965" y="293"/>
                </a:lnTo>
                <a:lnTo>
                  <a:pt x="2966" y="293"/>
                </a:lnTo>
                <a:lnTo>
                  <a:pt x="2967" y="286"/>
                </a:lnTo>
                <a:lnTo>
                  <a:pt x="2967" y="292"/>
                </a:lnTo>
                <a:lnTo>
                  <a:pt x="2968" y="288"/>
                </a:lnTo>
                <a:lnTo>
                  <a:pt x="2969" y="294"/>
                </a:lnTo>
                <a:lnTo>
                  <a:pt x="2970" y="301"/>
                </a:lnTo>
                <a:lnTo>
                  <a:pt x="2971" y="306"/>
                </a:lnTo>
                <a:lnTo>
                  <a:pt x="2972" y="302"/>
                </a:lnTo>
                <a:lnTo>
                  <a:pt x="2973" y="303"/>
                </a:lnTo>
                <a:lnTo>
                  <a:pt x="2973" y="300"/>
                </a:lnTo>
                <a:lnTo>
                  <a:pt x="2974" y="301"/>
                </a:lnTo>
                <a:lnTo>
                  <a:pt x="2975" y="300"/>
                </a:lnTo>
                <a:lnTo>
                  <a:pt x="2976" y="305"/>
                </a:lnTo>
                <a:lnTo>
                  <a:pt x="2977" y="311"/>
                </a:lnTo>
                <a:lnTo>
                  <a:pt x="2978" y="316"/>
                </a:lnTo>
                <a:lnTo>
                  <a:pt x="2979" y="312"/>
                </a:lnTo>
                <a:lnTo>
                  <a:pt x="2980" y="305"/>
                </a:lnTo>
                <a:lnTo>
                  <a:pt x="2981" y="298"/>
                </a:lnTo>
                <a:lnTo>
                  <a:pt x="2982" y="289"/>
                </a:lnTo>
                <a:lnTo>
                  <a:pt x="2983" y="284"/>
                </a:lnTo>
                <a:lnTo>
                  <a:pt x="2983" y="276"/>
                </a:lnTo>
                <a:lnTo>
                  <a:pt x="2984" y="267"/>
                </a:lnTo>
                <a:lnTo>
                  <a:pt x="2985" y="261"/>
                </a:lnTo>
                <a:lnTo>
                  <a:pt x="2986" y="255"/>
                </a:lnTo>
                <a:lnTo>
                  <a:pt x="2987" y="240"/>
                </a:lnTo>
                <a:lnTo>
                  <a:pt x="2988" y="224"/>
                </a:lnTo>
                <a:lnTo>
                  <a:pt x="2989" y="207"/>
                </a:lnTo>
                <a:lnTo>
                  <a:pt x="2989" y="186"/>
                </a:lnTo>
                <a:lnTo>
                  <a:pt x="2990" y="162"/>
                </a:lnTo>
                <a:lnTo>
                  <a:pt x="2991" y="144"/>
                </a:lnTo>
                <a:lnTo>
                  <a:pt x="2992" y="132"/>
                </a:lnTo>
                <a:lnTo>
                  <a:pt x="2993" y="125"/>
                </a:lnTo>
                <a:lnTo>
                  <a:pt x="2994" y="112"/>
                </a:lnTo>
                <a:lnTo>
                  <a:pt x="2995" y="104"/>
                </a:lnTo>
                <a:lnTo>
                  <a:pt x="2996" y="97"/>
                </a:lnTo>
                <a:lnTo>
                  <a:pt x="2997" y="93"/>
                </a:lnTo>
                <a:lnTo>
                  <a:pt x="2997" y="84"/>
                </a:lnTo>
                <a:lnTo>
                  <a:pt x="2998" y="87"/>
                </a:lnTo>
                <a:lnTo>
                  <a:pt x="2999" y="88"/>
                </a:lnTo>
                <a:lnTo>
                  <a:pt x="3000" y="91"/>
                </a:lnTo>
                <a:lnTo>
                  <a:pt x="3001" y="86"/>
                </a:lnTo>
                <a:lnTo>
                  <a:pt x="3002" y="89"/>
                </a:lnTo>
                <a:lnTo>
                  <a:pt x="3003" y="84"/>
                </a:lnTo>
                <a:lnTo>
                  <a:pt x="3004" y="82"/>
                </a:lnTo>
                <a:lnTo>
                  <a:pt x="3005" y="82"/>
                </a:lnTo>
                <a:lnTo>
                  <a:pt x="3006" y="79"/>
                </a:lnTo>
                <a:lnTo>
                  <a:pt x="3006" y="70"/>
                </a:lnTo>
                <a:lnTo>
                  <a:pt x="3007" y="68"/>
                </a:lnTo>
                <a:lnTo>
                  <a:pt x="3008" y="64"/>
                </a:lnTo>
                <a:lnTo>
                  <a:pt x="3009" y="61"/>
                </a:lnTo>
                <a:lnTo>
                  <a:pt x="3010" y="63"/>
                </a:lnTo>
                <a:lnTo>
                  <a:pt x="3011" y="76"/>
                </a:lnTo>
                <a:lnTo>
                  <a:pt x="3011" y="76"/>
                </a:lnTo>
                <a:lnTo>
                  <a:pt x="3012" y="78"/>
                </a:lnTo>
                <a:lnTo>
                  <a:pt x="3013" y="75"/>
                </a:lnTo>
                <a:lnTo>
                  <a:pt x="3014" y="81"/>
                </a:lnTo>
                <a:lnTo>
                  <a:pt x="3015" y="77"/>
                </a:lnTo>
                <a:lnTo>
                  <a:pt x="3016" y="74"/>
                </a:lnTo>
                <a:lnTo>
                  <a:pt x="3017" y="77"/>
                </a:lnTo>
                <a:lnTo>
                  <a:pt x="3018" y="86"/>
                </a:lnTo>
                <a:lnTo>
                  <a:pt x="3019" y="78"/>
                </a:lnTo>
                <a:lnTo>
                  <a:pt x="3020" y="70"/>
                </a:lnTo>
                <a:lnTo>
                  <a:pt x="3020" y="75"/>
                </a:lnTo>
                <a:lnTo>
                  <a:pt x="3021" y="67"/>
                </a:lnTo>
                <a:lnTo>
                  <a:pt x="3022" y="61"/>
                </a:lnTo>
                <a:lnTo>
                  <a:pt x="3023" y="69"/>
                </a:lnTo>
                <a:lnTo>
                  <a:pt x="3024" y="79"/>
                </a:lnTo>
                <a:lnTo>
                  <a:pt x="3025" y="83"/>
                </a:lnTo>
                <a:lnTo>
                  <a:pt x="3026" y="88"/>
                </a:lnTo>
                <a:lnTo>
                  <a:pt x="3027" y="94"/>
                </a:lnTo>
                <a:lnTo>
                  <a:pt x="3028" y="82"/>
                </a:lnTo>
                <a:lnTo>
                  <a:pt x="3028" y="85"/>
                </a:lnTo>
                <a:lnTo>
                  <a:pt x="3029" y="94"/>
                </a:lnTo>
                <a:lnTo>
                  <a:pt x="3030" y="98"/>
                </a:lnTo>
                <a:lnTo>
                  <a:pt x="3031" y="88"/>
                </a:lnTo>
                <a:lnTo>
                  <a:pt x="3032" y="98"/>
                </a:lnTo>
                <a:lnTo>
                  <a:pt x="3033" y="98"/>
                </a:lnTo>
                <a:lnTo>
                  <a:pt x="3034" y="83"/>
                </a:lnTo>
                <a:lnTo>
                  <a:pt x="3035" y="84"/>
                </a:lnTo>
                <a:lnTo>
                  <a:pt x="3035" y="88"/>
                </a:lnTo>
                <a:lnTo>
                  <a:pt x="3036" y="94"/>
                </a:lnTo>
                <a:lnTo>
                  <a:pt x="3037" y="90"/>
                </a:lnTo>
                <a:lnTo>
                  <a:pt x="3038" y="95"/>
                </a:lnTo>
                <a:lnTo>
                  <a:pt x="3039" y="93"/>
                </a:lnTo>
                <a:lnTo>
                  <a:pt x="3040" y="98"/>
                </a:lnTo>
                <a:lnTo>
                  <a:pt x="3041" y="93"/>
                </a:lnTo>
                <a:lnTo>
                  <a:pt x="3042" y="98"/>
                </a:lnTo>
                <a:lnTo>
                  <a:pt x="3043" y="95"/>
                </a:lnTo>
                <a:lnTo>
                  <a:pt x="3044" y="86"/>
                </a:lnTo>
                <a:lnTo>
                  <a:pt x="3044" y="81"/>
                </a:lnTo>
                <a:lnTo>
                  <a:pt x="3045" y="76"/>
                </a:lnTo>
                <a:lnTo>
                  <a:pt x="3046" y="67"/>
                </a:lnTo>
                <a:lnTo>
                  <a:pt x="3047" y="69"/>
                </a:lnTo>
                <a:lnTo>
                  <a:pt x="3048" y="78"/>
                </a:lnTo>
                <a:lnTo>
                  <a:pt x="3049" y="75"/>
                </a:lnTo>
                <a:lnTo>
                  <a:pt x="3050" y="84"/>
                </a:lnTo>
                <a:lnTo>
                  <a:pt x="3050" y="85"/>
                </a:lnTo>
                <a:lnTo>
                  <a:pt x="3051" y="80"/>
                </a:lnTo>
                <a:lnTo>
                  <a:pt x="3052" y="86"/>
                </a:lnTo>
                <a:lnTo>
                  <a:pt x="3053" y="89"/>
                </a:lnTo>
                <a:lnTo>
                  <a:pt x="3054" y="80"/>
                </a:lnTo>
                <a:lnTo>
                  <a:pt x="3055" y="80"/>
                </a:lnTo>
                <a:lnTo>
                  <a:pt x="3056" y="79"/>
                </a:lnTo>
                <a:lnTo>
                  <a:pt x="3057" y="66"/>
                </a:lnTo>
                <a:lnTo>
                  <a:pt x="3058" y="65"/>
                </a:lnTo>
                <a:lnTo>
                  <a:pt x="3058" y="65"/>
                </a:lnTo>
                <a:lnTo>
                  <a:pt x="3059" y="67"/>
                </a:lnTo>
                <a:lnTo>
                  <a:pt x="3060" y="68"/>
                </a:lnTo>
                <a:lnTo>
                  <a:pt x="3061" y="73"/>
                </a:lnTo>
                <a:lnTo>
                  <a:pt x="3062" y="73"/>
                </a:lnTo>
                <a:lnTo>
                  <a:pt x="3063" y="73"/>
                </a:lnTo>
                <a:lnTo>
                  <a:pt x="3064" y="71"/>
                </a:lnTo>
                <a:lnTo>
                  <a:pt x="3065" y="80"/>
                </a:lnTo>
                <a:lnTo>
                  <a:pt x="3066" y="81"/>
                </a:lnTo>
                <a:lnTo>
                  <a:pt x="3067" y="80"/>
                </a:lnTo>
                <a:lnTo>
                  <a:pt x="3067" y="80"/>
                </a:lnTo>
                <a:lnTo>
                  <a:pt x="3068" y="73"/>
                </a:lnTo>
                <a:lnTo>
                  <a:pt x="3069" y="75"/>
                </a:lnTo>
                <a:lnTo>
                  <a:pt x="3070" y="77"/>
                </a:lnTo>
                <a:lnTo>
                  <a:pt x="3071" y="83"/>
                </a:lnTo>
                <a:lnTo>
                  <a:pt x="3072" y="84"/>
                </a:lnTo>
                <a:lnTo>
                  <a:pt x="3072" y="93"/>
                </a:lnTo>
                <a:lnTo>
                  <a:pt x="3073" y="104"/>
                </a:lnTo>
                <a:lnTo>
                  <a:pt x="3074" y="129"/>
                </a:lnTo>
                <a:lnTo>
                  <a:pt x="3075" y="138"/>
                </a:lnTo>
                <a:lnTo>
                  <a:pt x="3076" y="168"/>
                </a:lnTo>
                <a:lnTo>
                  <a:pt x="3077" y="196"/>
                </a:lnTo>
                <a:lnTo>
                  <a:pt x="3078" y="209"/>
                </a:lnTo>
                <a:lnTo>
                  <a:pt x="3079" y="215"/>
                </a:lnTo>
                <a:lnTo>
                  <a:pt x="3080" y="230"/>
                </a:lnTo>
                <a:lnTo>
                  <a:pt x="3081" y="227"/>
                </a:lnTo>
                <a:lnTo>
                  <a:pt x="3082" y="226"/>
                </a:lnTo>
                <a:lnTo>
                  <a:pt x="3082" y="205"/>
                </a:lnTo>
                <a:lnTo>
                  <a:pt x="3083" y="187"/>
                </a:lnTo>
                <a:lnTo>
                  <a:pt x="3084" y="163"/>
                </a:lnTo>
                <a:lnTo>
                  <a:pt x="3085" y="148"/>
                </a:lnTo>
                <a:lnTo>
                  <a:pt x="3086" y="138"/>
                </a:lnTo>
                <a:lnTo>
                  <a:pt x="3087" y="145"/>
                </a:lnTo>
                <a:lnTo>
                  <a:pt x="3088" y="142"/>
                </a:lnTo>
                <a:lnTo>
                  <a:pt x="3089" y="120"/>
                </a:lnTo>
                <a:lnTo>
                  <a:pt x="3089" y="103"/>
                </a:lnTo>
                <a:lnTo>
                  <a:pt x="3090" y="82"/>
                </a:lnTo>
                <a:lnTo>
                  <a:pt x="3091" y="70"/>
                </a:lnTo>
                <a:lnTo>
                  <a:pt x="3092" y="111"/>
                </a:lnTo>
                <a:lnTo>
                  <a:pt x="3093" y="145"/>
                </a:lnTo>
                <a:lnTo>
                  <a:pt x="3094" y="197"/>
                </a:lnTo>
                <a:lnTo>
                  <a:pt x="3095" y="229"/>
                </a:lnTo>
                <a:lnTo>
                  <a:pt x="3096" y="266"/>
                </a:lnTo>
                <a:lnTo>
                  <a:pt x="3096" y="254"/>
                </a:lnTo>
                <a:lnTo>
                  <a:pt x="3097" y="265"/>
                </a:lnTo>
                <a:lnTo>
                  <a:pt x="3098" y="247"/>
                </a:lnTo>
                <a:lnTo>
                  <a:pt x="3099" y="243"/>
                </a:lnTo>
                <a:lnTo>
                  <a:pt x="3100" y="237"/>
                </a:lnTo>
                <a:lnTo>
                  <a:pt x="3101" y="222"/>
                </a:lnTo>
                <a:lnTo>
                  <a:pt x="3102" y="210"/>
                </a:lnTo>
                <a:lnTo>
                  <a:pt x="3103" y="200"/>
                </a:lnTo>
                <a:lnTo>
                  <a:pt x="3104" y="206"/>
                </a:lnTo>
                <a:lnTo>
                  <a:pt x="3105" y="223"/>
                </a:lnTo>
                <a:lnTo>
                  <a:pt x="3105" y="238"/>
                </a:lnTo>
                <a:lnTo>
                  <a:pt x="3106" y="257"/>
                </a:lnTo>
                <a:lnTo>
                  <a:pt x="3107" y="267"/>
                </a:lnTo>
                <a:lnTo>
                  <a:pt x="3108" y="232"/>
                </a:lnTo>
                <a:lnTo>
                  <a:pt x="3109" y="192"/>
                </a:lnTo>
                <a:lnTo>
                  <a:pt x="3110" y="173"/>
                </a:lnTo>
                <a:lnTo>
                  <a:pt x="3111" y="151"/>
                </a:lnTo>
                <a:lnTo>
                  <a:pt x="3111" y="130"/>
                </a:lnTo>
                <a:lnTo>
                  <a:pt x="3112" y="149"/>
                </a:lnTo>
                <a:lnTo>
                  <a:pt x="3113" y="155"/>
                </a:lnTo>
                <a:lnTo>
                  <a:pt x="3114" y="157"/>
                </a:lnTo>
                <a:lnTo>
                  <a:pt x="3115" y="164"/>
                </a:lnTo>
                <a:lnTo>
                  <a:pt x="3116" y="185"/>
                </a:lnTo>
                <a:lnTo>
                  <a:pt x="3117" y="194"/>
                </a:lnTo>
                <a:lnTo>
                  <a:pt x="3118" y="210"/>
                </a:lnTo>
                <a:lnTo>
                  <a:pt x="3119" y="247"/>
                </a:lnTo>
                <a:lnTo>
                  <a:pt x="3119" y="273"/>
                </a:lnTo>
                <a:lnTo>
                  <a:pt x="3120" y="298"/>
                </a:lnTo>
                <a:lnTo>
                  <a:pt x="3121" y="311"/>
                </a:lnTo>
                <a:lnTo>
                  <a:pt x="3122" y="302"/>
                </a:lnTo>
                <a:lnTo>
                  <a:pt x="3123" y="291"/>
                </a:lnTo>
                <a:lnTo>
                  <a:pt x="3124" y="288"/>
                </a:lnTo>
                <a:lnTo>
                  <a:pt x="3125" y="278"/>
                </a:lnTo>
                <a:lnTo>
                  <a:pt x="3126" y="294"/>
                </a:lnTo>
                <a:lnTo>
                  <a:pt x="3127" y="325"/>
                </a:lnTo>
                <a:lnTo>
                  <a:pt x="3127" y="327"/>
                </a:lnTo>
                <a:lnTo>
                  <a:pt x="3128" y="344"/>
                </a:lnTo>
                <a:lnTo>
                  <a:pt x="3129" y="358"/>
                </a:lnTo>
                <a:lnTo>
                  <a:pt x="3130" y="357"/>
                </a:lnTo>
                <a:lnTo>
                  <a:pt x="3131" y="333"/>
                </a:lnTo>
                <a:lnTo>
                  <a:pt x="3132" y="325"/>
                </a:lnTo>
                <a:lnTo>
                  <a:pt x="3133" y="299"/>
                </a:lnTo>
                <a:lnTo>
                  <a:pt x="3133" y="295"/>
                </a:lnTo>
                <a:lnTo>
                  <a:pt x="3134" y="284"/>
                </a:lnTo>
                <a:lnTo>
                  <a:pt x="3135" y="274"/>
                </a:lnTo>
                <a:lnTo>
                  <a:pt x="3136" y="267"/>
                </a:lnTo>
                <a:lnTo>
                  <a:pt x="3137" y="245"/>
                </a:lnTo>
                <a:lnTo>
                  <a:pt x="3138" y="203"/>
                </a:lnTo>
                <a:lnTo>
                  <a:pt x="3139" y="198"/>
                </a:lnTo>
                <a:lnTo>
                  <a:pt x="3140" y="204"/>
                </a:lnTo>
                <a:lnTo>
                  <a:pt x="3141" y="186"/>
                </a:lnTo>
                <a:lnTo>
                  <a:pt x="3142" y="179"/>
                </a:lnTo>
                <a:lnTo>
                  <a:pt x="3143" y="189"/>
                </a:lnTo>
                <a:lnTo>
                  <a:pt x="3143" y="171"/>
                </a:lnTo>
                <a:lnTo>
                  <a:pt x="3144" y="150"/>
                </a:lnTo>
                <a:lnTo>
                  <a:pt x="3145" y="137"/>
                </a:lnTo>
                <a:lnTo>
                  <a:pt x="3146" y="133"/>
                </a:lnTo>
                <a:lnTo>
                  <a:pt x="3147" y="120"/>
                </a:lnTo>
                <a:lnTo>
                  <a:pt x="3148" y="123"/>
                </a:lnTo>
                <a:lnTo>
                  <a:pt x="3149" y="139"/>
                </a:lnTo>
                <a:lnTo>
                  <a:pt x="3149" y="169"/>
                </a:lnTo>
                <a:lnTo>
                  <a:pt x="3150" y="195"/>
                </a:lnTo>
                <a:lnTo>
                  <a:pt x="3151" y="216"/>
                </a:lnTo>
                <a:lnTo>
                  <a:pt x="3152" y="207"/>
                </a:lnTo>
                <a:lnTo>
                  <a:pt x="3153" y="217"/>
                </a:lnTo>
                <a:lnTo>
                  <a:pt x="3154" y="193"/>
                </a:lnTo>
                <a:lnTo>
                  <a:pt x="3155" y="193"/>
                </a:lnTo>
                <a:lnTo>
                  <a:pt x="3156" y="181"/>
                </a:lnTo>
                <a:lnTo>
                  <a:pt x="3157" y="196"/>
                </a:lnTo>
                <a:lnTo>
                  <a:pt x="3157" y="184"/>
                </a:lnTo>
                <a:lnTo>
                  <a:pt x="3158" y="190"/>
                </a:lnTo>
                <a:lnTo>
                  <a:pt x="3159" y="186"/>
                </a:lnTo>
                <a:lnTo>
                  <a:pt x="3160" y="182"/>
                </a:lnTo>
                <a:lnTo>
                  <a:pt x="3161" y="179"/>
                </a:lnTo>
                <a:lnTo>
                  <a:pt x="3162" y="170"/>
                </a:lnTo>
                <a:lnTo>
                  <a:pt x="3163" y="169"/>
                </a:lnTo>
                <a:lnTo>
                  <a:pt x="3164" y="166"/>
                </a:lnTo>
                <a:lnTo>
                  <a:pt x="3165" y="172"/>
                </a:lnTo>
                <a:lnTo>
                  <a:pt x="3166" y="171"/>
                </a:lnTo>
                <a:lnTo>
                  <a:pt x="3166" y="183"/>
                </a:lnTo>
                <a:lnTo>
                  <a:pt x="3167" y="189"/>
                </a:lnTo>
                <a:lnTo>
                  <a:pt x="3168" y="194"/>
                </a:lnTo>
                <a:lnTo>
                  <a:pt x="3169" y="198"/>
                </a:lnTo>
                <a:lnTo>
                  <a:pt x="3170" y="198"/>
                </a:lnTo>
                <a:lnTo>
                  <a:pt x="3171" y="196"/>
                </a:lnTo>
                <a:lnTo>
                  <a:pt x="3171" y="196"/>
                </a:lnTo>
                <a:lnTo>
                  <a:pt x="3172" y="185"/>
                </a:lnTo>
                <a:lnTo>
                  <a:pt x="3173" y="173"/>
                </a:lnTo>
                <a:lnTo>
                  <a:pt x="3174" y="159"/>
                </a:lnTo>
                <a:lnTo>
                  <a:pt x="3175" y="129"/>
                </a:lnTo>
                <a:lnTo>
                  <a:pt x="3176" y="109"/>
                </a:lnTo>
                <a:lnTo>
                  <a:pt x="3177" y="109"/>
                </a:lnTo>
                <a:lnTo>
                  <a:pt x="3178" y="110"/>
                </a:lnTo>
                <a:lnTo>
                  <a:pt x="3179" y="123"/>
                </a:lnTo>
                <a:lnTo>
                  <a:pt x="3180" y="154"/>
                </a:lnTo>
                <a:lnTo>
                  <a:pt x="3180" y="168"/>
                </a:lnTo>
                <a:lnTo>
                  <a:pt x="3181" y="171"/>
                </a:lnTo>
                <a:lnTo>
                  <a:pt x="3182" y="170"/>
                </a:lnTo>
                <a:lnTo>
                  <a:pt x="3183" y="158"/>
                </a:lnTo>
                <a:lnTo>
                  <a:pt x="3184" y="143"/>
                </a:lnTo>
                <a:lnTo>
                  <a:pt x="3185" y="145"/>
                </a:lnTo>
                <a:lnTo>
                  <a:pt x="3186" y="142"/>
                </a:lnTo>
                <a:lnTo>
                  <a:pt x="3187" y="141"/>
                </a:lnTo>
                <a:lnTo>
                  <a:pt x="3188" y="138"/>
                </a:lnTo>
                <a:lnTo>
                  <a:pt x="3188" y="130"/>
                </a:lnTo>
                <a:lnTo>
                  <a:pt x="3189" y="111"/>
                </a:lnTo>
                <a:lnTo>
                  <a:pt x="3190" y="80"/>
                </a:lnTo>
                <a:lnTo>
                  <a:pt x="3191" y="57"/>
                </a:lnTo>
                <a:lnTo>
                  <a:pt x="3192" y="46"/>
                </a:lnTo>
                <a:lnTo>
                  <a:pt x="3193" y="80"/>
                </a:lnTo>
                <a:lnTo>
                  <a:pt x="3194" y="86"/>
                </a:lnTo>
                <a:lnTo>
                  <a:pt x="3195" y="107"/>
                </a:lnTo>
                <a:lnTo>
                  <a:pt x="3195" y="140"/>
                </a:lnTo>
                <a:lnTo>
                  <a:pt x="3196" y="168"/>
                </a:lnTo>
                <a:lnTo>
                  <a:pt x="3197" y="151"/>
                </a:lnTo>
                <a:lnTo>
                  <a:pt x="3198" y="168"/>
                </a:lnTo>
                <a:lnTo>
                  <a:pt x="3199" y="186"/>
                </a:lnTo>
                <a:lnTo>
                  <a:pt x="3200" y="181"/>
                </a:lnTo>
                <a:lnTo>
                  <a:pt x="3201" y="179"/>
                </a:lnTo>
                <a:lnTo>
                  <a:pt x="3202" y="184"/>
                </a:lnTo>
                <a:lnTo>
                  <a:pt x="3203" y="186"/>
                </a:lnTo>
                <a:lnTo>
                  <a:pt x="3204" y="189"/>
                </a:lnTo>
                <a:lnTo>
                  <a:pt x="3204" y="180"/>
                </a:lnTo>
                <a:lnTo>
                  <a:pt x="3205" y="198"/>
                </a:lnTo>
                <a:lnTo>
                  <a:pt x="3206" y="223"/>
                </a:lnTo>
                <a:lnTo>
                  <a:pt x="3207" y="255"/>
                </a:lnTo>
                <a:lnTo>
                  <a:pt x="3208" y="274"/>
                </a:lnTo>
                <a:lnTo>
                  <a:pt x="3209" y="285"/>
                </a:lnTo>
                <a:lnTo>
                  <a:pt x="3210" y="250"/>
                </a:lnTo>
                <a:lnTo>
                  <a:pt x="3210" y="200"/>
                </a:lnTo>
                <a:lnTo>
                  <a:pt x="3211" y="150"/>
                </a:lnTo>
                <a:lnTo>
                  <a:pt x="3212" y="109"/>
                </a:lnTo>
                <a:lnTo>
                  <a:pt x="3213" y="85"/>
                </a:lnTo>
                <a:lnTo>
                  <a:pt x="3214" y="82"/>
                </a:lnTo>
                <a:lnTo>
                  <a:pt x="3215" y="99"/>
                </a:lnTo>
                <a:lnTo>
                  <a:pt x="3216" y="110"/>
                </a:lnTo>
                <a:lnTo>
                  <a:pt x="3217" y="128"/>
                </a:lnTo>
                <a:lnTo>
                  <a:pt x="3218" y="153"/>
                </a:lnTo>
                <a:lnTo>
                  <a:pt x="3218" y="175"/>
                </a:lnTo>
                <a:lnTo>
                  <a:pt x="3219" y="188"/>
                </a:lnTo>
                <a:lnTo>
                  <a:pt x="3220" y="212"/>
                </a:lnTo>
                <a:lnTo>
                  <a:pt x="3221" y="228"/>
                </a:lnTo>
                <a:lnTo>
                  <a:pt x="3222" y="248"/>
                </a:lnTo>
                <a:lnTo>
                  <a:pt x="3223" y="258"/>
                </a:lnTo>
                <a:lnTo>
                  <a:pt x="3224" y="250"/>
                </a:lnTo>
                <a:lnTo>
                  <a:pt x="3225" y="248"/>
                </a:lnTo>
                <a:lnTo>
                  <a:pt x="3226" y="256"/>
                </a:lnTo>
                <a:lnTo>
                  <a:pt x="3227" y="268"/>
                </a:lnTo>
                <a:lnTo>
                  <a:pt x="3227" y="281"/>
                </a:lnTo>
                <a:lnTo>
                  <a:pt x="3228" y="311"/>
                </a:lnTo>
                <a:lnTo>
                  <a:pt x="3229" y="330"/>
                </a:lnTo>
                <a:lnTo>
                  <a:pt x="3230" y="342"/>
                </a:lnTo>
                <a:lnTo>
                  <a:pt x="3231" y="336"/>
                </a:lnTo>
                <a:lnTo>
                  <a:pt x="3232" y="341"/>
                </a:lnTo>
                <a:lnTo>
                  <a:pt x="3232" y="329"/>
                </a:lnTo>
                <a:lnTo>
                  <a:pt x="3233" y="301"/>
                </a:lnTo>
                <a:lnTo>
                  <a:pt x="3234" y="269"/>
                </a:lnTo>
                <a:lnTo>
                  <a:pt x="3235" y="251"/>
                </a:lnTo>
                <a:lnTo>
                  <a:pt x="3236" y="242"/>
                </a:lnTo>
                <a:lnTo>
                  <a:pt x="3237" y="231"/>
                </a:lnTo>
                <a:lnTo>
                  <a:pt x="3238" y="229"/>
                </a:lnTo>
                <a:lnTo>
                  <a:pt x="3239" y="213"/>
                </a:lnTo>
                <a:lnTo>
                  <a:pt x="3240" y="198"/>
                </a:lnTo>
                <a:lnTo>
                  <a:pt x="3241" y="180"/>
                </a:lnTo>
                <a:lnTo>
                  <a:pt x="3242" y="157"/>
                </a:lnTo>
                <a:lnTo>
                  <a:pt x="3242" y="146"/>
                </a:lnTo>
                <a:lnTo>
                  <a:pt x="3243" y="136"/>
                </a:lnTo>
                <a:lnTo>
                  <a:pt x="3244" y="125"/>
                </a:lnTo>
                <a:lnTo>
                  <a:pt x="3245" y="108"/>
                </a:lnTo>
                <a:lnTo>
                  <a:pt x="3246" y="105"/>
                </a:lnTo>
                <a:lnTo>
                  <a:pt x="3247" y="86"/>
                </a:lnTo>
                <a:lnTo>
                  <a:pt x="3248" y="85"/>
                </a:lnTo>
                <a:lnTo>
                  <a:pt x="3249" y="80"/>
                </a:lnTo>
                <a:lnTo>
                  <a:pt x="3249" y="78"/>
                </a:lnTo>
                <a:lnTo>
                  <a:pt x="3250" y="86"/>
                </a:lnTo>
                <a:lnTo>
                  <a:pt x="3251" y="106"/>
                </a:lnTo>
                <a:lnTo>
                  <a:pt x="3252" y="125"/>
                </a:lnTo>
                <a:lnTo>
                  <a:pt x="3253" y="149"/>
                </a:lnTo>
                <a:lnTo>
                  <a:pt x="3254" y="168"/>
                </a:lnTo>
                <a:lnTo>
                  <a:pt x="3255" y="161"/>
                </a:lnTo>
                <a:lnTo>
                  <a:pt x="3256" y="143"/>
                </a:lnTo>
                <a:lnTo>
                  <a:pt x="3256" y="129"/>
                </a:lnTo>
                <a:lnTo>
                  <a:pt x="3257" y="123"/>
                </a:lnTo>
                <a:lnTo>
                  <a:pt x="3258" y="125"/>
                </a:lnTo>
                <a:lnTo>
                  <a:pt x="3259" y="132"/>
                </a:lnTo>
                <a:lnTo>
                  <a:pt x="3260" y="156"/>
                </a:lnTo>
                <a:lnTo>
                  <a:pt x="3261" y="167"/>
                </a:lnTo>
                <a:lnTo>
                  <a:pt x="3262" y="170"/>
                </a:lnTo>
                <a:lnTo>
                  <a:pt x="3263" y="164"/>
                </a:lnTo>
                <a:lnTo>
                  <a:pt x="3264" y="177"/>
                </a:lnTo>
                <a:lnTo>
                  <a:pt x="3265" y="175"/>
                </a:lnTo>
                <a:lnTo>
                  <a:pt x="3265" y="171"/>
                </a:lnTo>
                <a:lnTo>
                  <a:pt x="3266" y="175"/>
                </a:lnTo>
                <a:lnTo>
                  <a:pt x="3267" y="181"/>
                </a:lnTo>
                <a:lnTo>
                  <a:pt x="3268" y="172"/>
                </a:lnTo>
                <a:lnTo>
                  <a:pt x="3269" y="169"/>
                </a:lnTo>
                <a:lnTo>
                  <a:pt x="3270" y="180"/>
                </a:lnTo>
                <a:lnTo>
                  <a:pt x="3271" y="185"/>
                </a:lnTo>
                <a:lnTo>
                  <a:pt x="3271" y="182"/>
                </a:lnTo>
                <a:lnTo>
                  <a:pt x="3272" y="191"/>
                </a:lnTo>
                <a:lnTo>
                  <a:pt x="3273" y="196"/>
                </a:lnTo>
                <a:lnTo>
                  <a:pt x="3274" y="193"/>
                </a:lnTo>
                <a:lnTo>
                  <a:pt x="3275" y="195"/>
                </a:lnTo>
                <a:lnTo>
                  <a:pt x="3276" y="187"/>
                </a:lnTo>
                <a:lnTo>
                  <a:pt x="3277" y="168"/>
                </a:lnTo>
                <a:lnTo>
                  <a:pt x="3278" y="150"/>
                </a:lnTo>
                <a:lnTo>
                  <a:pt x="3279" y="134"/>
                </a:lnTo>
                <a:lnTo>
                  <a:pt x="3279" y="106"/>
                </a:lnTo>
                <a:lnTo>
                  <a:pt x="3280" y="97"/>
                </a:lnTo>
                <a:lnTo>
                  <a:pt x="3281" y="95"/>
                </a:lnTo>
                <a:lnTo>
                  <a:pt x="3282" y="100"/>
                </a:lnTo>
                <a:lnTo>
                  <a:pt x="3283" y="99"/>
                </a:lnTo>
                <a:lnTo>
                  <a:pt x="3284" y="110"/>
                </a:lnTo>
                <a:lnTo>
                  <a:pt x="3285" y="117"/>
                </a:lnTo>
                <a:lnTo>
                  <a:pt x="3286" y="118"/>
                </a:lnTo>
                <a:lnTo>
                  <a:pt x="3287" y="117"/>
                </a:lnTo>
                <a:lnTo>
                  <a:pt x="3288" y="121"/>
                </a:lnTo>
                <a:lnTo>
                  <a:pt x="3288" y="116"/>
                </a:lnTo>
                <a:lnTo>
                  <a:pt x="3289" y="106"/>
                </a:lnTo>
                <a:lnTo>
                  <a:pt x="3290" y="94"/>
                </a:lnTo>
                <a:lnTo>
                  <a:pt x="3291" y="85"/>
                </a:lnTo>
                <a:lnTo>
                  <a:pt x="3292" y="81"/>
                </a:lnTo>
                <a:lnTo>
                  <a:pt x="3293" y="81"/>
                </a:lnTo>
                <a:lnTo>
                  <a:pt x="3293" y="77"/>
                </a:lnTo>
                <a:lnTo>
                  <a:pt x="3294" y="82"/>
                </a:lnTo>
                <a:lnTo>
                  <a:pt x="3295" y="79"/>
                </a:lnTo>
                <a:lnTo>
                  <a:pt x="3296" y="61"/>
                </a:lnTo>
                <a:lnTo>
                  <a:pt x="3297" y="79"/>
                </a:lnTo>
                <a:lnTo>
                  <a:pt x="3298" y="96"/>
                </a:lnTo>
                <a:lnTo>
                  <a:pt x="3299" y="118"/>
                </a:lnTo>
                <a:lnTo>
                  <a:pt x="3300" y="146"/>
                </a:lnTo>
                <a:lnTo>
                  <a:pt x="3301" y="180"/>
                </a:lnTo>
                <a:lnTo>
                  <a:pt x="3302" y="180"/>
                </a:lnTo>
                <a:lnTo>
                  <a:pt x="3303" y="195"/>
                </a:lnTo>
                <a:lnTo>
                  <a:pt x="3303" y="197"/>
                </a:lnTo>
                <a:lnTo>
                  <a:pt x="3304" y="188"/>
                </a:lnTo>
                <a:lnTo>
                  <a:pt x="3305" y="176"/>
                </a:lnTo>
                <a:lnTo>
                  <a:pt x="3306" y="169"/>
                </a:lnTo>
                <a:lnTo>
                  <a:pt x="3307" y="166"/>
                </a:lnTo>
                <a:lnTo>
                  <a:pt x="3308" y="162"/>
                </a:lnTo>
                <a:lnTo>
                  <a:pt x="3309" y="164"/>
                </a:lnTo>
                <a:lnTo>
                  <a:pt x="3309" y="173"/>
                </a:lnTo>
                <a:lnTo>
                  <a:pt x="3310" y="189"/>
                </a:lnTo>
                <a:lnTo>
                  <a:pt x="3311" y="211"/>
                </a:lnTo>
                <a:lnTo>
                  <a:pt x="3312" y="242"/>
                </a:lnTo>
                <a:lnTo>
                  <a:pt x="3313" y="245"/>
                </a:lnTo>
                <a:lnTo>
                  <a:pt x="3314" y="240"/>
                </a:lnTo>
                <a:lnTo>
                  <a:pt x="3315" y="212"/>
                </a:lnTo>
                <a:lnTo>
                  <a:pt x="3316" y="170"/>
                </a:lnTo>
                <a:lnTo>
                  <a:pt x="3317" y="130"/>
                </a:lnTo>
                <a:lnTo>
                  <a:pt x="3317" y="107"/>
                </a:lnTo>
                <a:lnTo>
                  <a:pt x="3318" y="91"/>
                </a:lnTo>
                <a:lnTo>
                  <a:pt x="3319" y="99"/>
                </a:lnTo>
                <a:lnTo>
                  <a:pt x="3320" y="104"/>
                </a:lnTo>
                <a:lnTo>
                  <a:pt x="3321" y="112"/>
                </a:lnTo>
                <a:lnTo>
                  <a:pt x="3322" y="135"/>
                </a:lnTo>
                <a:lnTo>
                  <a:pt x="3323" y="159"/>
                </a:lnTo>
                <a:lnTo>
                  <a:pt x="3324" y="176"/>
                </a:lnTo>
                <a:lnTo>
                  <a:pt x="3325" y="201"/>
                </a:lnTo>
                <a:lnTo>
                  <a:pt x="3326" y="210"/>
                </a:lnTo>
                <a:lnTo>
                  <a:pt x="3326" y="221"/>
                </a:lnTo>
                <a:lnTo>
                  <a:pt x="3327" y="227"/>
                </a:lnTo>
                <a:lnTo>
                  <a:pt x="3328" y="240"/>
                </a:lnTo>
                <a:lnTo>
                  <a:pt x="3329" y="243"/>
                </a:lnTo>
                <a:lnTo>
                  <a:pt x="3330" y="259"/>
                </a:lnTo>
                <a:lnTo>
                  <a:pt x="3331" y="264"/>
                </a:lnTo>
                <a:lnTo>
                  <a:pt x="3331" y="263"/>
                </a:lnTo>
                <a:lnTo>
                  <a:pt x="3332" y="260"/>
                </a:lnTo>
                <a:lnTo>
                  <a:pt x="3333" y="259"/>
                </a:lnTo>
                <a:lnTo>
                  <a:pt x="3334" y="253"/>
                </a:lnTo>
                <a:lnTo>
                  <a:pt x="3335" y="272"/>
                </a:lnTo>
                <a:lnTo>
                  <a:pt x="3336" y="303"/>
                </a:lnTo>
                <a:lnTo>
                  <a:pt x="3337" y="304"/>
                </a:lnTo>
                <a:lnTo>
                  <a:pt x="3338" y="297"/>
                </a:lnTo>
                <a:lnTo>
                  <a:pt x="3339" y="294"/>
                </a:lnTo>
                <a:lnTo>
                  <a:pt x="3340" y="263"/>
                </a:lnTo>
                <a:lnTo>
                  <a:pt x="3340" y="235"/>
                </a:lnTo>
                <a:lnTo>
                  <a:pt x="3341" y="234"/>
                </a:lnTo>
                <a:lnTo>
                  <a:pt x="3342" y="211"/>
                </a:lnTo>
                <a:lnTo>
                  <a:pt x="3343" y="205"/>
                </a:lnTo>
                <a:lnTo>
                  <a:pt x="3344" y="190"/>
                </a:lnTo>
                <a:lnTo>
                  <a:pt x="3345" y="165"/>
                </a:lnTo>
                <a:lnTo>
                  <a:pt x="3346" y="142"/>
                </a:lnTo>
                <a:lnTo>
                  <a:pt x="3347" y="150"/>
                </a:lnTo>
                <a:lnTo>
                  <a:pt x="3348" y="146"/>
                </a:lnTo>
                <a:lnTo>
                  <a:pt x="3348" y="148"/>
                </a:lnTo>
                <a:lnTo>
                  <a:pt x="3349" y="147"/>
                </a:lnTo>
                <a:lnTo>
                  <a:pt x="3350" y="138"/>
                </a:lnTo>
                <a:lnTo>
                  <a:pt x="3351" y="132"/>
                </a:lnTo>
                <a:lnTo>
                  <a:pt x="3352" y="111"/>
                </a:lnTo>
                <a:lnTo>
                  <a:pt x="3353" y="96"/>
                </a:lnTo>
                <a:lnTo>
                  <a:pt x="3354" y="93"/>
                </a:lnTo>
                <a:lnTo>
                  <a:pt x="3354" y="90"/>
                </a:lnTo>
                <a:lnTo>
                  <a:pt x="3355" y="84"/>
                </a:lnTo>
                <a:lnTo>
                  <a:pt x="3356" y="105"/>
                </a:lnTo>
                <a:lnTo>
                  <a:pt x="3357" y="130"/>
                </a:lnTo>
                <a:lnTo>
                  <a:pt x="3358" y="151"/>
                </a:lnTo>
                <a:lnTo>
                  <a:pt x="3359" y="174"/>
                </a:lnTo>
                <a:lnTo>
                  <a:pt x="3360" y="175"/>
                </a:lnTo>
                <a:lnTo>
                  <a:pt x="3361" y="163"/>
                </a:lnTo>
                <a:lnTo>
                  <a:pt x="3362" y="155"/>
                </a:lnTo>
                <a:lnTo>
                  <a:pt x="3363" y="149"/>
                </a:lnTo>
                <a:lnTo>
                  <a:pt x="3364" y="138"/>
                </a:lnTo>
                <a:lnTo>
                  <a:pt x="3364" y="155"/>
                </a:lnTo>
                <a:lnTo>
                  <a:pt x="3365" y="165"/>
                </a:lnTo>
                <a:lnTo>
                  <a:pt x="3366" y="163"/>
                </a:lnTo>
                <a:lnTo>
                  <a:pt x="3367" y="168"/>
                </a:lnTo>
                <a:lnTo>
                  <a:pt x="3368" y="174"/>
                </a:lnTo>
                <a:lnTo>
                  <a:pt x="3369" y="171"/>
                </a:lnTo>
                <a:lnTo>
                  <a:pt x="3370" y="172"/>
                </a:lnTo>
                <a:lnTo>
                  <a:pt x="3370" y="178"/>
                </a:lnTo>
                <a:lnTo>
                  <a:pt x="3371" y="182"/>
                </a:lnTo>
                <a:lnTo>
                  <a:pt x="3372" y="190"/>
                </a:lnTo>
                <a:lnTo>
                  <a:pt x="3373" y="190"/>
                </a:lnTo>
                <a:lnTo>
                  <a:pt x="3374" y="197"/>
                </a:lnTo>
                <a:lnTo>
                  <a:pt x="3375" y="211"/>
                </a:lnTo>
                <a:lnTo>
                  <a:pt x="3376" y="213"/>
                </a:lnTo>
                <a:lnTo>
                  <a:pt x="3377" y="215"/>
                </a:lnTo>
                <a:lnTo>
                  <a:pt x="3378" y="219"/>
                </a:lnTo>
                <a:lnTo>
                  <a:pt x="3378" y="214"/>
                </a:lnTo>
                <a:lnTo>
                  <a:pt x="3379" y="205"/>
                </a:lnTo>
                <a:lnTo>
                  <a:pt x="3380" y="200"/>
                </a:lnTo>
                <a:lnTo>
                  <a:pt x="3381" y="194"/>
                </a:lnTo>
                <a:lnTo>
                  <a:pt x="3382" y="184"/>
                </a:lnTo>
                <a:lnTo>
                  <a:pt x="3383" y="180"/>
                </a:lnTo>
                <a:lnTo>
                  <a:pt x="3384" y="160"/>
                </a:lnTo>
                <a:lnTo>
                  <a:pt x="3385" y="147"/>
                </a:lnTo>
                <a:lnTo>
                  <a:pt x="3386" y="142"/>
                </a:lnTo>
                <a:lnTo>
                  <a:pt x="3387" y="148"/>
                </a:lnTo>
                <a:lnTo>
                  <a:pt x="3387" y="141"/>
                </a:lnTo>
                <a:lnTo>
                  <a:pt x="3388" y="147"/>
                </a:lnTo>
                <a:lnTo>
                  <a:pt x="3389" y="140"/>
                </a:lnTo>
                <a:lnTo>
                  <a:pt x="3390" y="129"/>
                </a:lnTo>
                <a:lnTo>
                  <a:pt x="3391" y="115"/>
                </a:lnTo>
                <a:lnTo>
                  <a:pt x="3392" y="110"/>
                </a:lnTo>
                <a:lnTo>
                  <a:pt x="3392" y="106"/>
                </a:lnTo>
                <a:lnTo>
                  <a:pt x="3393" y="109"/>
                </a:lnTo>
                <a:lnTo>
                  <a:pt x="3394" y="103"/>
                </a:lnTo>
                <a:lnTo>
                  <a:pt x="3395" y="93"/>
                </a:lnTo>
                <a:lnTo>
                  <a:pt x="3396" y="86"/>
                </a:lnTo>
                <a:lnTo>
                  <a:pt x="3397" y="88"/>
                </a:lnTo>
                <a:lnTo>
                  <a:pt x="3398" y="80"/>
                </a:lnTo>
                <a:lnTo>
                  <a:pt x="3399" y="80"/>
                </a:lnTo>
                <a:lnTo>
                  <a:pt x="3400" y="85"/>
                </a:lnTo>
                <a:lnTo>
                  <a:pt x="3401" y="89"/>
                </a:lnTo>
                <a:lnTo>
                  <a:pt x="3402" y="87"/>
                </a:lnTo>
                <a:lnTo>
                  <a:pt x="3402" y="92"/>
                </a:lnTo>
                <a:lnTo>
                  <a:pt x="3403" y="93"/>
                </a:lnTo>
                <a:lnTo>
                  <a:pt x="3404" y="90"/>
                </a:lnTo>
                <a:lnTo>
                  <a:pt x="3405" y="88"/>
                </a:lnTo>
                <a:lnTo>
                  <a:pt x="3406" y="88"/>
                </a:lnTo>
                <a:lnTo>
                  <a:pt x="3407" y="86"/>
                </a:lnTo>
                <a:lnTo>
                  <a:pt x="3408" y="87"/>
                </a:lnTo>
                <a:lnTo>
                  <a:pt x="3409" y="88"/>
                </a:lnTo>
                <a:lnTo>
                  <a:pt x="3409" y="88"/>
                </a:lnTo>
                <a:lnTo>
                  <a:pt x="3410" y="81"/>
                </a:lnTo>
                <a:lnTo>
                  <a:pt x="3411" y="83"/>
                </a:lnTo>
                <a:lnTo>
                  <a:pt x="3412" y="84"/>
                </a:lnTo>
                <a:lnTo>
                  <a:pt x="3413" y="82"/>
                </a:lnTo>
                <a:lnTo>
                  <a:pt x="3414" y="86"/>
                </a:lnTo>
                <a:lnTo>
                  <a:pt x="3415" y="84"/>
                </a:lnTo>
                <a:lnTo>
                  <a:pt x="3416" y="71"/>
                </a:lnTo>
                <a:lnTo>
                  <a:pt x="3416" y="70"/>
                </a:lnTo>
                <a:lnTo>
                  <a:pt x="3417" y="83"/>
                </a:lnTo>
                <a:lnTo>
                  <a:pt x="3418" y="97"/>
                </a:lnTo>
                <a:lnTo>
                  <a:pt x="3419" y="114"/>
                </a:lnTo>
                <a:lnTo>
                  <a:pt x="3420" y="130"/>
                </a:lnTo>
                <a:lnTo>
                  <a:pt x="3421" y="138"/>
                </a:lnTo>
                <a:lnTo>
                  <a:pt x="3422" y="132"/>
                </a:lnTo>
                <a:lnTo>
                  <a:pt x="3423" y="120"/>
                </a:lnTo>
                <a:lnTo>
                  <a:pt x="3424" y="113"/>
                </a:lnTo>
                <a:lnTo>
                  <a:pt x="3425" y="107"/>
                </a:lnTo>
                <a:lnTo>
                  <a:pt x="3425" y="97"/>
                </a:lnTo>
                <a:lnTo>
                  <a:pt x="3426" y="96"/>
                </a:lnTo>
                <a:lnTo>
                  <a:pt x="3427" y="95"/>
                </a:lnTo>
                <a:lnTo>
                  <a:pt x="3428" y="85"/>
                </a:lnTo>
                <a:lnTo>
                  <a:pt x="3429" y="91"/>
                </a:lnTo>
                <a:lnTo>
                  <a:pt x="3430" y="93"/>
                </a:lnTo>
                <a:lnTo>
                  <a:pt x="3431" y="92"/>
                </a:lnTo>
                <a:lnTo>
                  <a:pt x="3431" y="87"/>
                </a:lnTo>
                <a:lnTo>
                  <a:pt x="3432" y="86"/>
                </a:lnTo>
                <a:lnTo>
                  <a:pt x="3433" y="73"/>
                </a:lnTo>
                <a:lnTo>
                  <a:pt x="3434" y="75"/>
                </a:lnTo>
                <a:lnTo>
                  <a:pt x="3435" y="69"/>
                </a:lnTo>
                <a:lnTo>
                  <a:pt x="3436" y="72"/>
                </a:lnTo>
                <a:lnTo>
                  <a:pt x="3437" y="76"/>
                </a:lnTo>
                <a:lnTo>
                  <a:pt x="3438" y="77"/>
                </a:lnTo>
                <a:lnTo>
                  <a:pt x="3439" y="91"/>
                </a:lnTo>
                <a:lnTo>
                  <a:pt x="3439" y="109"/>
                </a:lnTo>
                <a:lnTo>
                  <a:pt x="3440" y="123"/>
                </a:lnTo>
                <a:lnTo>
                  <a:pt x="3441" y="146"/>
                </a:lnTo>
                <a:lnTo>
                  <a:pt x="3442" y="161"/>
                </a:lnTo>
                <a:lnTo>
                  <a:pt x="3443" y="155"/>
                </a:lnTo>
                <a:lnTo>
                  <a:pt x="3444" y="150"/>
                </a:lnTo>
                <a:lnTo>
                  <a:pt x="3445" y="140"/>
                </a:lnTo>
                <a:lnTo>
                  <a:pt x="3446" y="118"/>
                </a:lnTo>
                <a:lnTo>
                  <a:pt x="3447" y="107"/>
                </a:lnTo>
                <a:lnTo>
                  <a:pt x="3448" y="98"/>
                </a:lnTo>
                <a:lnTo>
                  <a:pt x="3448" y="89"/>
                </a:lnTo>
                <a:lnTo>
                  <a:pt x="3449" y="83"/>
                </a:lnTo>
                <a:lnTo>
                  <a:pt x="3450" y="84"/>
                </a:lnTo>
                <a:lnTo>
                  <a:pt x="3451" y="86"/>
                </a:lnTo>
                <a:lnTo>
                  <a:pt x="3452" y="85"/>
                </a:lnTo>
                <a:lnTo>
                  <a:pt x="3453" y="88"/>
                </a:lnTo>
                <a:lnTo>
                  <a:pt x="3453" y="91"/>
                </a:lnTo>
                <a:lnTo>
                  <a:pt x="3454" y="86"/>
                </a:lnTo>
                <a:lnTo>
                  <a:pt x="3455" y="87"/>
                </a:lnTo>
                <a:lnTo>
                  <a:pt x="3456" y="81"/>
                </a:lnTo>
                <a:lnTo>
                  <a:pt x="3457" y="69"/>
                </a:lnTo>
                <a:lnTo>
                  <a:pt x="3458" y="63"/>
                </a:lnTo>
                <a:lnTo>
                  <a:pt x="3459" y="63"/>
                </a:lnTo>
                <a:lnTo>
                  <a:pt x="3460" y="64"/>
                </a:lnTo>
                <a:lnTo>
                  <a:pt x="3461" y="70"/>
                </a:lnTo>
                <a:lnTo>
                  <a:pt x="3462" y="80"/>
                </a:lnTo>
                <a:lnTo>
                  <a:pt x="3463" y="84"/>
                </a:lnTo>
                <a:lnTo>
                  <a:pt x="3463" y="86"/>
                </a:lnTo>
                <a:lnTo>
                  <a:pt x="3464" y="87"/>
                </a:lnTo>
                <a:lnTo>
                  <a:pt x="3465" y="85"/>
                </a:lnTo>
                <a:lnTo>
                  <a:pt x="3466" y="87"/>
                </a:lnTo>
                <a:lnTo>
                  <a:pt x="3467" y="90"/>
                </a:lnTo>
                <a:lnTo>
                  <a:pt x="3468" y="96"/>
                </a:lnTo>
                <a:lnTo>
                  <a:pt x="3469" y="93"/>
                </a:lnTo>
                <a:lnTo>
                  <a:pt x="3470" y="95"/>
                </a:lnTo>
                <a:lnTo>
                  <a:pt x="3470" y="95"/>
                </a:lnTo>
                <a:lnTo>
                  <a:pt x="3471" y="89"/>
                </a:lnTo>
                <a:lnTo>
                  <a:pt x="3472" y="81"/>
                </a:lnTo>
                <a:lnTo>
                  <a:pt x="3473" y="87"/>
                </a:lnTo>
                <a:lnTo>
                  <a:pt x="3474" y="86"/>
                </a:lnTo>
                <a:lnTo>
                  <a:pt x="3475" y="77"/>
                </a:lnTo>
                <a:lnTo>
                  <a:pt x="3476" y="75"/>
                </a:lnTo>
                <a:lnTo>
                  <a:pt x="3477" y="74"/>
                </a:lnTo>
                <a:lnTo>
                  <a:pt x="3477" y="57"/>
                </a:lnTo>
                <a:lnTo>
                  <a:pt x="3478" y="69"/>
                </a:lnTo>
                <a:lnTo>
                  <a:pt x="3479" y="78"/>
                </a:lnTo>
                <a:lnTo>
                  <a:pt x="3480" y="92"/>
                </a:lnTo>
                <a:lnTo>
                  <a:pt x="3481" y="95"/>
                </a:lnTo>
                <a:lnTo>
                  <a:pt x="3482" y="104"/>
                </a:lnTo>
                <a:lnTo>
                  <a:pt x="3483" y="85"/>
                </a:lnTo>
                <a:lnTo>
                  <a:pt x="3484" y="85"/>
                </a:lnTo>
                <a:lnTo>
                  <a:pt x="3485" y="75"/>
                </a:lnTo>
                <a:lnTo>
                  <a:pt x="3486" y="71"/>
                </a:lnTo>
                <a:lnTo>
                  <a:pt x="3486" y="66"/>
                </a:lnTo>
                <a:lnTo>
                  <a:pt x="3487" y="73"/>
                </a:lnTo>
                <a:lnTo>
                  <a:pt x="3488" y="73"/>
                </a:lnTo>
                <a:lnTo>
                  <a:pt x="3489" y="78"/>
                </a:lnTo>
                <a:lnTo>
                  <a:pt x="3490" y="81"/>
                </a:lnTo>
                <a:lnTo>
                  <a:pt x="3491" y="94"/>
                </a:lnTo>
                <a:lnTo>
                  <a:pt x="3492" y="92"/>
                </a:lnTo>
                <a:lnTo>
                  <a:pt x="3492" y="86"/>
                </a:lnTo>
                <a:lnTo>
                  <a:pt x="3493" y="84"/>
                </a:lnTo>
                <a:lnTo>
                  <a:pt x="3494" y="81"/>
                </a:lnTo>
                <a:lnTo>
                  <a:pt x="3495" y="82"/>
                </a:lnTo>
                <a:lnTo>
                  <a:pt x="3496" y="84"/>
                </a:lnTo>
                <a:lnTo>
                  <a:pt x="3497" y="80"/>
                </a:lnTo>
                <a:lnTo>
                  <a:pt x="3498" y="77"/>
                </a:lnTo>
                <a:lnTo>
                  <a:pt x="3499" y="79"/>
                </a:lnTo>
                <a:lnTo>
                  <a:pt x="3500" y="70"/>
                </a:lnTo>
                <a:lnTo>
                  <a:pt x="3500" y="77"/>
                </a:lnTo>
                <a:lnTo>
                  <a:pt x="3501" y="83"/>
                </a:lnTo>
                <a:lnTo>
                  <a:pt x="3502" y="89"/>
                </a:lnTo>
                <a:lnTo>
                  <a:pt x="3503" y="87"/>
                </a:lnTo>
                <a:lnTo>
                  <a:pt x="3504" y="83"/>
                </a:lnTo>
                <a:lnTo>
                  <a:pt x="3505" y="69"/>
                </a:lnTo>
                <a:lnTo>
                  <a:pt x="3506" y="69"/>
                </a:lnTo>
                <a:lnTo>
                  <a:pt x="3507" y="62"/>
                </a:lnTo>
                <a:lnTo>
                  <a:pt x="3508" y="66"/>
                </a:lnTo>
                <a:lnTo>
                  <a:pt x="3508" y="67"/>
                </a:lnTo>
                <a:lnTo>
                  <a:pt x="3509" y="70"/>
                </a:lnTo>
                <a:lnTo>
                  <a:pt x="3510" y="67"/>
                </a:lnTo>
                <a:lnTo>
                  <a:pt x="3511" y="68"/>
                </a:lnTo>
                <a:lnTo>
                  <a:pt x="3512" y="63"/>
                </a:lnTo>
                <a:lnTo>
                  <a:pt x="3513" y="68"/>
                </a:lnTo>
                <a:lnTo>
                  <a:pt x="3514" y="75"/>
                </a:lnTo>
                <a:lnTo>
                  <a:pt x="3514" y="74"/>
                </a:lnTo>
                <a:lnTo>
                  <a:pt x="3515" y="74"/>
                </a:lnTo>
                <a:lnTo>
                  <a:pt x="3516" y="81"/>
                </a:lnTo>
                <a:lnTo>
                  <a:pt x="3517" y="75"/>
                </a:lnTo>
                <a:lnTo>
                  <a:pt x="3518" y="76"/>
                </a:lnTo>
                <a:lnTo>
                  <a:pt x="3519" y="80"/>
                </a:lnTo>
                <a:lnTo>
                  <a:pt x="3520" y="74"/>
                </a:lnTo>
                <a:lnTo>
                  <a:pt x="3521" y="71"/>
                </a:lnTo>
                <a:lnTo>
                  <a:pt x="3522" y="73"/>
                </a:lnTo>
                <a:lnTo>
                  <a:pt x="3523" y="80"/>
                </a:lnTo>
                <a:lnTo>
                  <a:pt x="3524" y="72"/>
                </a:lnTo>
                <a:lnTo>
                  <a:pt x="3524" y="85"/>
                </a:lnTo>
                <a:lnTo>
                  <a:pt x="3525" y="88"/>
                </a:lnTo>
                <a:lnTo>
                  <a:pt x="3526" y="88"/>
                </a:lnTo>
                <a:lnTo>
                  <a:pt x="3527" y="92"/>
                </a:lnTo>
                <a:lnTo>
                  <a:pt x="3528" y="91"/>
                </a:lnTo>
                <a:lnTo>
                  <a:pt x="3529" y="86"/>
                </a:lnTo>
                <a:lnTo>
                  <a:pt x="3530" y="88"/>
                </a:lnTo>
                <a:lnTo>
                  <a:pt x="3530" y="91"/>
                </a:lnTo>
                <a:lnTo>
                  <a:pt x="3531" y="86"/>
                </a:lnTo>
                <a:lnTo>
                  <a:pt x="3532" y="94"/>
                </a:lnTo>
                <a:lnTo>
                  <a:pt x="3533" y="91"/>
                </a:lnTo>
                <a:lnTo>
                  <a:pt x="3534" y="84"/>
                </a:lnTo>
                <a:lnTo>
                  <a:pt x="3535" y="85"/>
                </a:lnTo>
                <a:lnTo>
                  <a:pt x="3536" y="77"/>
                </a:lnTo>
                <a:lnTo>
                  <a:pt x="3537" y="72"/>
                </a:lnTo>
                <a:lnTo>
                  <a:pt x="3538" y="70"/>
                </a:lnTo>
                <a:lnTo>
                  <a:pt x="3538" y="81"/>
                </a:lnTo>
                <a:lnTo>
                  <a:pt x="3539" y="83"/>
                </a:lnTo>
                <a:lnTo>
                  <a:pt x="3540" y="101"/>
                </a:lnTo>
                <a:lnTo>
                  <a:pt x="3541" y="129"/>
                </a:lnTo>
                <a:lnTo>
                  <a:pt x="3542" y="151"/>
                </a:lnTo>
                <a:lnTo>
                  <a:pt x="3543" y="159"/>
                </a:lnTo>
                <a:lnTo>
                  <a:pt x="3544" y="172"/>
                </a:lnTo>
                <a:lnTo>
                  <a:pt x="3545" y="166"/>
                </a:lnTo>
                <a:lnTo>
                  <a:pt x="3546" y="153"/>
                </a:lnTo>
                <a:lnTo>
                  <a:pt x="3547" y="140"/>
                </a:lnTo>
                <a:lnTo>
                  <a:pt x="3547" y="125"/>
                </a:lnTo>
                <a:lnTo>
                  <a:pt x="3548" y="105"/>
                </a:lnTo>
                <a:lnTo>
                  <a:pt x="3549" y="97"/>
                </a:lnTo>
                <a:lnTo>
                  <a:pt x="3550" y="88"/>
                </a:lnTo>
                <a:lnTo>
                  <a:pt x="3551" y="82"/>
                </a:lnTo>
                <a:lnTo>
                  <a:pt x="3552" y="87"/>
                </a:lnTo>
                <a:lnTo>
                  <a:pt x="3552" y="100"/>
                </a:lnTo>
                <a:lnTo>
                  <a:pt x="3553" y="96"/>
                </a:lnTo>
                <a:lnTo>
                  <a:pt x="3554" y="98"/>
                </a:lnTo>
                <a:lnTo>
                  <a:pt x="3555" y="95"/>
                </a:lnTo>
                <a:lnTo>
                  <a:pt x="3556" y="90"/>
                </a:lnTo>
                <a:lnTo>
                  <a:pt x="3557" y="75"/>
                </a:lnTo>
                <a:lnTo>
                  <a:pt x="3558" y="77"/>
                </a:lnTo>
                <a:lnTo>
                  <a:pt x="3559" y="79"/>
                </a:lnTo>
                <a:lnTo>
                  <a:pt x="3560" y="84"/>
                </a:lnTo>
                <a:lnTo>
                  <a:pt x="3561" y="91"/>
                </a:lnTo>
                <a:lnTo>
                  <a:pt x="3562" y="107"/>
                </a:lnTo>
                <a:lnTo>
                  <a:pt x="3562" y="110"/>
                </a:lnTo>
                <a:lnTo>
                  <a:pt x="3563" y="108"/>
                </a:lnTo>
                <a:lnTo>
                  <a:pt x="3564" y="105"/>
                </a:lnTo>
                <a:lnTo>
                  <a:pt x="3565" y="103"/>
                </a:lnTo>
                <a:lnTo>
                  <a:pt x="3566" y="110"/>
                </a:lnTo>
                <a:lnTo>
                  <a:pt x="3567" y="117"/>
                </a:lnTo>
                <a:lnTo>
                  <a:pt x="3568" y="117"/>
                </a:lnTo>
                <a:lnTo>
                  <a:pt x="3569" y="124"/>
                </a:lnTo>
                <a:lnTo>
                  <a:pt x="3569" y="120"/>
                </a:lnTo>
                <a:lnTo>
                  <a:pt x="3570" y="110"/>
                </a:lnTo>
                <a:lnTo>
                  <a:pt x="3571" y="111"/>
                </a:lnTo>
                <a:lnTo>
                  <a:pt x="3572" y="130"/>
                </a:lnTo>
                <a:lnTo>
                  <a:pt x="3573" y="147"/>
                </a:lnTo>
                <a:lnTo>
                  <a:pt x="3574" y="155"/>
                </a:lnTo>
                <a:lnTo>
                  <a:pt x="3575" y="152"/>
                </a:lnTo>
                <a:lnTo>
                  <a:pt x="3576" y="152"/>
                </a:lnTo>
                <a:lnTo>
                  <a:pt x="3576" y="146"/>
                </a:lnTo>
                <a:lnTo>
                  <a:pt x="3577" y="125"/>
                </a:lnTo>
                <a:lnTo>
                  <a:pt x="3578" y="110"/>
                </a:lnTo>
                <a:lnTo>
                  <a:pt x="3579" y="107"/>
                </a:lnTo>
                <a:lnTo>
                  <a:pt x="3580" y="103"/>
                </a:lnTo>
                <a:lnTo>
                  <a:pt x="3581" y="93"/>
                </a:lnTo>
                <a:lnTo>
                  <a:pt x="3582" y="91"/>
                </a:lnTo>
                <a:lnTo>
                  <a:pt x="3583" y="99"/>
                </a:lnTo>
                <a:lnTo>
                  <a:pt x="3584" y="100"/>
                </a:lnTo>
                <a:lnTo>
                  <a:pt x="3585" y="100"/>
                </a:lnTo>
                <a:lnTo>
                  <a:pt x="3585" y="97"/>
                </a:lnTo>
                <a:lnTo>
                  <a:pt x="3586" y="96"/>
                </a:lnTo>
                <a:lnTo>
                  <a:pt x="3587" y="99"/>
                </a:lnTo>
                <a:lnTo>
                  <a:pt x="3588" y="99"/>
                </a:lnTo>
                <a:lnTo>
                  <a:pt x="3589" y="94"/>
                </a:lnTo>
                <a:lnTo>
                  <a:pt x="3590" y="97"/>
                </a:lnTo>
                <a:lnTo>
                  <a:pt x="3591" y="101"/>
                </a:lnTo>
                <a:lnTo>
                  <a:pt x="3591" y="92"/>
                </a:lnTo>
                <a:lnTo>
                  <a:pt x="3592" y="89"/>
                </a:lnTo>
                <a:lnTo>
                  <a:pt x="3593" y="96"/>
                </a:lnTo>
                <a:lnTo>
                  <a:pt x="3594" y="102"/>
                </a:lnTo>
                <a:lnTo>
                  <a:pt x="3595" y="113"/>
                </a:lnTo>
                <a:lnTo>
                  <a:pt x="3596" y="117"/>
                </a:lnTo>
                <a:lnTo>
                  <a:pt x="3597" y="112"/>
                </a:lnTo>
                <a:lnTo>
                  <a:pt x="3598" y="104"/>
                </a:lnTo>
                <a:lnTo>
                  <a:pt x="3599" y="96"/>
                </a:lnTo>
                <a:lnTo>
                  <a:pt x="3599" y="94"/>
                </a:lnTo>
                <a:lnTo>
                  <a:pt x="3600" y="96"/>
                </a:lnTo>
                <a:lnTo>
                  <a:pt x="3601" y="102"/>
                </a:lnTo>
                <a:lnTo>
                  <a:pt x="3602" y="100"/>
                </a:lnTo>
                <a:lnTo>
                  <a:pt x="3603" y="98"/>
                </a:lnTo>
                <a:lnTo>
                  <a:pt x="3604" y="85"/>
                </a:lnTo>
                <a:lnTo>
                  <a:pt x="3605" y="79"/>
                </a:lnTo>
                <a:lnTo>
                  <a:pt x="3606" y="72"/>
                </a:lnTo>
                <a:lnTo>
                  <a:pt x="3607" y="74"/>
                </a:lnTo>
                <a:lnTo>
                  <a:pt x="3608" y="73"/>
                </a:lnTo>
                <a:lnTo>
                  <a:pt x="3608" y="73"/>
                </a:lnTo>
                <a:lnTo>
                  <a:pt x="3609" y="83"/>
                </a:lnTo>
                <a:lnTo>
                  <a:pt x="3610" y="95"/>
                </a:lnTo>
                <a:lnTo>
                  <a:pt x="3611" y="113"/>
                </a:lnTo>
                <a:lnTo>
                  <a:pt x="3612" y="119"/>
                </a:lnTo>
                <a:lnTo>
                  <a:pt x="3613" y="129"/>
                </a:lnTo>
                <a:lnTo>
                  <a:pt x="3613" y="123"/>
                </a:lnTo>
                <a:lnTo>
                  <a:pt x="3614" y="123"/>
                </a:lnTo>
                <a:lnTo>
                  <a:pt x="3615" y="105"/>
                </a:lnTo>
                <a:lnTo>
                  <a:pt x="3616" y="107"/>
                </a:lnTo>
                <a:lnTo>
                  <a:pt x="3617" y="109"/>
                </a:lnTo>
                <a:lnTo>
                  <a:pt x="3618" y="114"/>
                </a:lnTo>
                <a:lnTo>
                  <a:pt x="3619" y="103"/>
                </a:lnTo>
                <a:lnTo>
                  <a:pt x="3620" y="108"/>
                </a:lnTo>
                <a:lnTo>
                  <a:pt x="3621" y="109"/>
                </a:lnTo>
                <a:lnTo>
                  <a:pt x="3622" y="95"/>
                </a:lnTo>
                <a:lnTo>
                  <a:pt x="3623" y="90"/>
                </a:lnTo>
                <a:lnTo>
                  <a:pt x="3623" y="89"/>
                </a:lnTo>
                <a:lnTo>
                  <a:pt x="3624" y="82"/>
                </a:lnTo>
                <a:lnTo>
                  <a:pt x="3625" y="70"/>
                </a:lnTo>
                <a:lnTo>
                  <a:pt x="3626" y="79"/>
                </a:lnTo>
                <a:lnTo>
                  <a:pt x="3627" y="78"/>
                </a:lnTo>
                <a:lnTo>
                  <a:pt x="3628" y="85"/>
                </a:lnTo>
                <a:lnTo>
                  <a:pt x="3629" y="94"/>
                </a:lnTo>
                <a:lnTo>
                  <a:pt x="3630" y="94"/>
                </a:lnTo>
                <a:lnTo>
                  <a:pt x="3630" y="89"/>
                </a:lnTo>
                <a:lnTo>
                  <a:pt x="3631" y="89"/>
                </a:lnTo>
                <a:lnTo>
                  <a:pt x="3632" y="97"/>
                </a:lnTo>
                <a:lnTo>
                  <a:pt x="3633" y="85"/>
                </a:lnTo>
                <a:lnTo>
                  <a:pt x="3634" y="85"/>
                </a:lnTo>
                <a:lnTo>
                  <a:pt x="3635" y="91"/>
                </a:lnTo>
                <a:lnTo>
                  <a:pt x="3636" y="89"/>
                </a:lnTo>
                <a:lnTo>
                  <a:pt x="3637" y="74"/>
                </a:lnTo>
                <a:lnTo>
                  <a:pt x="3637" y="78"/>
                </a:lnTo>
                <a:lnTo>
                  <a:pt x="3638" y="81"/>
                </a:lnTo>
                <a:lnTo>
                  <a:pt x="3639" y="74"/>
                </a:lnTo>
                <a:lnTo>
                  <a:pt x="3640" y="84"/>
                </a:lnTo>
                <a:lnTo>
                  <a:pt x="3641" y="86"/>
                </a:lnTo>
                <a:lnTo>
                  <a:pt x="3642" y="91"/>
                </a:lnTo>
                <a:lnTo>
                  <a:pt x="3643" y="93"/>
                </a:lnTo>
                <a:lnTo>
                  <a:pt x="3644" y="90"/>
                </a:lnTo>
                <a:lnTo>
                  <a:pt x="3645" y="74"/>
                </a:lnTo>
                <a:lnTo>
                  <a:pt x="3646" y="79"/>
                </a:lnTo>
                <a:lnTo>
                  <a:pt x="3646" y="67"/>
                </a:lnTo>
                <a:lnTo>
                  <a:pt x="3647" y="65"/>
                </a:lnTo>
                <a:lnTo>
                  <a:pt x="3648" y="69"/>
                </a:lnTo>
                <a:lnTo>
                  <a:pt x="3649" y="82"/>
                </a:lnTo>
                <a:lnTo>
                  <a:pt x="3650" y="87"/>
                </a:lnTo>
                <a:lnTo>
                  <a:pt x="3651" y="96"/>
                </a:lnTo>
                <a:lnTo>
                  <a:pt x="3652" y="98"/>
                </a:lnTo>
                <a:lnTo>
                  <a:pt x="3652" y="100"/>
                </a:lnTo>
                <a:lnTo>
                  <a:pt x="3653" y="82"/>
                </a:lnTo>
                <a:lnTo>
                  <a:pt x="3654" y="75"/>
                </a:lnTo>
                <a:lnTo>
                  <a:pt x="3655" y="78"/>
                </a:lnTo>
                <a:lnTo>
                  <a:pt x="3656" y="82"/>
                </a:lnTo>
                <a:lnTo>
                  <a:pt x="3657" y="78"/>
                </a:lnTo>
                <a:lnTo>
                  <a:pt x="3658" y="93"/>
                </a:lnTo>
                <a:lnTo>
                  <a:pt x="3659" y="98"/>
                </a:lnTo>
                <a:lnTo>
                  <a:pt x="3660" y="100"/>
                </a:lnTo>
                <a:lnTo>
                  <a:pt x="3660" y="106"/>
                </a:lnTo>
                <a:lnTo>
                  <a:pt x="3661" y="104"/>
                </a:lnTo>
                <a:lnTo>
                  <a:pt x="3662" y="105"/>
                </a:lnTo>
                <a:lnTo>
                  <a:pt x="3663" y="98"/>
                </a:lnTo>
                <a:lnTo>
                  <a:pt x="3664" y="89"/>
                </a:lnTo>
                <a:lnTo>
                  <a:pt x="3665" y="74"/>
                </a:lnTo>
                <a:lnTo>
                  <a:pt x="3666" y="80"/>
                </a:lnTo>
                <a:lnTo>
                  <a:pt x="3667" y="82"/>
                </a:lnTo>
                <a:lnTo>
                  <a:pt x="3668" y="84"/>
                </a:lnTo>
                <a:lnTo>
                  <a:pt x="3669" y="89"/>
                </a:lnTo>
                <a:lnTo>
                  <a:pt x="3669" y="93"/>
                </a:lnTo>
                <a:lnTo>
                  <a:pt x="3670" y="104"/>
                </a:lnTo>
                <a:lnTo>
                  <a:pt x="3671" y="105"/>
                </a:lnTo>
                <a:lnTo>
                  <a:pt x="3672" y="103"/>
                </a:lnTo>
                <a:lnTo>
                  <a:pt x="3673" y="99"/>
                </a:lnTo>
                <a:lnTo>
                  <a:pt x="3674" y="102"/>
                </a:lnTo>
                <a:lnTo>
                  <a:pt x="3674" y="90"/>
                </a:lnTo>
                <a:lnTo>
                  <a:pt x="3675" y="81"/>
                </a:lnTo>
                <a:lnTo>
                  <a:pt x="3676" y="80"/>
                </a:lnTo>
                <a:lnTo>
                  <a:pt x="3677" y="85"/>
                </a:lnTo>
                <a:lnTo>
                  <a:pt x="3678" y="75"/>
                </a:lnTo>
                <a:lnTo>
                  <a:pt x="3679" y="76"/>
                </a:lnTo>
                <a:lnTo>
                  <a:pt x="3680" y="81"/>
                </a:lnTo>
                <a:lnTo>
                  <a:pt x="3681" y="80"/>
                </a:lnTo>
                <a:lnTo>
                  <a:pt x="3682" y="71"/>
                </a:lnTo>
                <a:lnTo>
                  <a:pt x="3683" y="81"/>
                </a:lnTo>
                <a:lnTo>
                  <a:pt x="3684" y="85"/>
                </a:lnTo>
                <a:lnTo>
                  <a:pt x="3684" y="85"/>
                </a:lnTo>
                <a:lnTo>
                  <a:pt x="3685" y="88"/>
                </a:lnTo>
                <a:lnTo>
                  <a:pt x="3686" y="100"/>
                </a:lnTo>
                <a:lnTo>
                  <a:pt x="3687" y="95"/>
                </a:lnTo>
                <a:lnTo>
                  <a:pt x="3688" y="92"/>
                </a:lnTo>
                <a:lnTo>
                  <a:pt x="3689" y="90"/>
                </a:lnTo>
                <a:lnTo>
                  <a:pt x="3690" y="89"/>
                </a:lnTo>
                <a:lnTo>
                  <a:pt x="3691" y="82"/>
                </a:lnTo>
                <a:lnTo>
                  <a:pt x="3691" y="76"/>
                </a:lnTo>
                <a:lnTo>
                  <a:pt x="3692" y="72"/>
                </a:lnTo>
                <a:lnTo>
                  <a:pt x="3693" y="69"/>
                </a:lnTo>
                <a:lnTo>
                  <a:pt x="3694" y="67"/>
                </a:lnTo>
                <a:lnTo>
                  <a:pt x="3695" y="73"/>
                </a:lnTo>
                <a:lnTo>
                  <a:pt x="3696" y="79"/>
                </a:lnTo>
                <a:lnTo>
                  <a:pt x="3697" y="85"/>
                </a:lnTo>
                <a:lnTo>
                  <a:pt x="3698" y="85"/>
                </a:lnTo>
                <a:lnTo>
                  <a:pt x="3698" y="91"/>
                </a:lnTo>
                <a:lnTo>
                  <a:pt x="3699" y="85"/>
                </a:lnTo>
                <a:lnTo>
                  <a:pt x="3700" y="95"/>
                </a:lnTo>
                <a:lnTo>
                  <a:pt x="3701" y="93"/>
                </a:lnTo>
                <a:lnTo>
                  <a:pt x="3702" y="99"/>
                </a:lnTo>
                <a:lnTo>
                  <a:pt x="3703" y="99"/>
                </a:lnTo>
                <a:lnTo>
                  <a:pt x="3704" y="97"/>
                </a:lnTo>
                <a:lnTo>
                  <a:pt x="3705" y="90"/>
                </a:lnTo>
                <a:lnTo>
                  <a:pt x="3706" y="91"/>
                </a:lnTo>
                <a:lnTo>
                  <a:pt x="3707" y="90"/>
                </a:lnTo>
                <a:lnTo>
                  <a:pt x="3707" y="88"/>
                </a:lnTo>
                <a:lnTo>
                  <a:pt x="3708" y="91"/>
                </a:lnTo>
                <a:lnTo>
                  <a:pt x="3709" y="95"/>
                </a:lnTo>
                <a:lnTo>
                  <a:pt x="3710" y="97"/>
                </a:lnTo>
                <a:lnTo>
                  <a:pt x="3711" y="101"/>
                </a:lnTo>
                <a:lnTo>
                  <a:pt x="3712" y="95"/>
                </a:lnTo>
                <a:lnTo>
                  <a:pt x="3713" y="98"/>
                </a:lnTo>
                <a:lnTo>
                  <a:pt x="3713" y="91"/>
                </a:lnTo>
                <a:lnTo>
                  <a:pt x="3714" y="82"/>
                </a:lnTo>
                <a:lnTo>
                  <a:pt x="3715" y="76"/>
                </a:lnTo>
                <a:lnTo>
                  <a:pt x="3716" y="82"/>
                </a:lnTo>
                <a:lnTo>
                  <a:pt x="3717" y="78"/>
                </a:lnTo>
                <a:lnTo>
                  <a:pt x="3718" y="80"/>
                </a:lnTo>
                <a:lnTo>
                  <a:pt x="3719" y="83"/>
                </a:lnTo>
                <a:lnTo>
                  <a:pt x="3720" y="89"/>
                </a:lnTo>
                <a:lnTo>
                  <a:pt x="3721" y="89"/>
                </a:lnTo>
                <a:lnTo>
                  <a:pt x="3722" y="93"/>
                </a:lnTo>
                <a:lnTo>
                  <a:pt x="3722" y="89"/>
                </a:lnTo>
                <a:lnTo>
                  <a:pt x="3723" y="87"/>
                </a:lnTo>
                <a:lnTo>
                  <a:pt x="3724" y="79"/>
                </a:lnTo>
                <a:lnTo>
                  <a:pt x="3725" y="78"/>
                </a:lnTo>
                <a:lnTo>
                  <a:pt x="3726" y="72"/>
                </a:lnTo>
                <a:lnTo>
                  <a:pt x="3727" y="72"/>
                </a:lnTo>
                <a:lnTo>
                  <a:pt x="3728" y="80"/>
                </a:lnTo>
                <a:lnTo>
                  <a:pt x="3729" y="76"/>
                </a:lnTo>
                <a:lnTo>
                  <a:pt x="3729" y="72"/>
                </a:lnTo>
                <a:lnTo>
                  <a:pt x="3730" y="75"/>
                </a:lnTo>
                <a:lnTo>
                  <a:pt x="3731" y="75"/>
                </a:lnTo>
                <a:lnTo>
                  <a:pt x="3732" y="69"/>
                </a:lnTo>
                <a:lnTo>
                  <a:pt x="3733" y="77"/>
                </a:lnTo>
                <a:lnTo>
                  <a:pt x="3734" y="77"/>
                </a:lnTo>
                <a:lnTo>
                  <a:pt x="3735" y="79"/>
                </a:lnTo>
                <a:lnTo>
                  <a:pt x="3736" y="84"/>
                </a:lnTo>
                <a:lnTo>
                  <a:pt x="3736" y="84"/>
                </a:lnTo>
                <a:lnTo>
                  <a:pt x="3737" y="82"/>
                </a:lnTo>
                <a:lnTo>
                  <a:pt x="3738" y="85"/>
                </a:lnTo>
                <a:lnTo>
                  <a:pt x="3739" y="85"/>
                </a:lnTo>
                <a:lnTo>
                  <a:pt x="3740" y="83"/>
                </a:lnTo>
                <a:lnTo>
                  <a:pt x="3741" y="84"/>
                </a:lnTo>
                <a:lnTo>
                  <a:pt x="3742" y="87"/>
                </a:lnTo>
                <a:lnTo>
                  <a:pt x="3743" y="85"/>
                </a:lnTo>
                <a:lnTo>
                  <a:pt x="3744" y="79"/>
                </a:lnTo>
                <a:lnTo>
                  <a:pt x="3745" y="75"/>
                </a:lnTo>
                <a:lnTo>
                  <a:pt x="3745" y="74"/>
                </a:lnTo>
                <a:lnTo>
                  <a:pt x="3746" y="70"/>
                </a:lnTo>
                <a:lnTo>
                  <a:pt x="3747" y="69"/>
                </a:lnTo>
                <a:lnTo>
                  <a:pt x="3748" y="78"/>
                </a:lnTo>
                <a:lnTo>
                  <a:pt x="3749" y="74"/>
                </a:lnTo>
                <a:lnTo>
                  <a:pt x="3750" y="84"/>
                </a:lnTo>
                <a:lnTo>
                  <a:pt x="3751" y="82"/>
                </a:lnTo>
                <a:lnTo>
                  <a:pt x="3751" y="77"/>
                </a:lnTo>
                <a:lnTo>
                  <a:pt x="3752" y="72"/>
                </a:lnTo>
                <a:lnTo>
                  <a:pt x="3753" y="78"/>
                </a:lnTo>
                <a:lnTo>
                  <a:pt x="3754" y="62"/>
                </a:lnTo>
                <a:lnTo>
                  <a:pt x="3755" y="68"/>
                </a:lnTo>
                <a:lnTo>
                  <a:pt x="3756" y="82"/>
                </a:lnTo>
                <a:lnTo>
                  <a:pt x="3757" y="77"/>
                </a:lnTo>
                <a:lnTo>
                  <a:pt x="3758" y="77"/>
                </a:lnTo>
                <a:lnTo>
                  <a:pt x="3759" y="82"/>
                </a:lnTo>
                <a:lnTo>
                  <a:pt x="3759" y="75"/>
                </a:lnTo>
                <a:lnTo>
                  <a:pt x="3760" y="62"/>
                </a:lnTo>
                <a:lnTo>
                  <a:pt x="3761" y="73"/>
                </a:lnTo>
                <a:lnTo>
                  <a:pt x="3762" y="75"/>
                </a:lnTo>
                <a:lnTo>
                  <a:pt x="3763" y="77"/>
                </a:lnTo>
                <a:lnTo>
                  <a:pt x="3764" y="84"/>
                </a:lnTo>
                <a:lnTo>
                  <a:pt x="3765" y="90"/>
                </a:lnTo>
                <a:lnTo>
                  <a:pt x="3766" y="87"/>
                </a:lnTo>
                <a:lnTo>
                  <a:pt x="3767" y="86"/>
                </a:lnTo>
                <a:lnTo>
                  <a:pt x="3768" y="90"/>
                </a:lnTo>
                <a:lnTo>
                  <a:pt x="3768" y="86"/>
                </a:lnTo>
                <a:lnTo>
                  <a:pt x="3769" y="87"/>
                </a:lnTo>
                <a:lnTo>
                  <a:pt x="3770" y="79"/>
                </a:lnTo>
                <a:lnTo>
                  <a:pt x="3771" y="76"/>
                </a:lnTo>
                <a:lnTo>
                  <a:pt x="3772" y="76"/>
                </a:lnTo>
                <a:lnTo>
                  <a:pt x="3773" y="89"/>
                </a:lnTo>
                <a:lnTo>
                  <a:pt x="3773" y="97"/>
                </a:lnTo>
                <a:lnTo>
                  <a:pt x="3774" y="103"/>
                </a:lnTo>
                <a:lnTo>
                  <a:pt x="3775" y="102"/>
                </a:lnTo>
                <a:lnTo>
                  <a:pt x="3776" y="96"/>
                </a:lnTo>
                <a:lnTo>
                  <a:pt x="3777" y="84"/>
                </a:lnTo>
                <a:lnTo>
                  <a:pt x="3778" y="72"/>
                </a:lnTo>
                <a:lnTo>
                  <a:pt x="3779" y="72"/>
                </a:lnTo>
                <a:lnTo>
                  <a:pt x="3780" y="78"/>
                </a:lnTo>
                <a:lnTo>
                  <a:pt x="3781" y="85"/>
                </a:lnTo>
                <a:lnTo>
                  <a:pt x="3782" y="83"/>
                </a:lnTo>
                <a:lnTo>
                  <a:pt x="3783" y="87"/>
                </a:lnTo>
                <a:lnTo>
                  <a:pt x="3783" y="93"/>
                </a:lnTo>
                <a:lnTo>
                  <a:pt x="3784" y="87"/>
                </a:lnTo>
                <a:lnTo>
                  <a:pt x="3785" y="83"/>
                </a:lnTo>
                <a:lnTo>
                  <a:pt x="3786" y="86"/>
                </a:lnTo>
                <a:lnTo>
                  <a:pt x="3787" y="80"/>
                </a:lnTo>
                <a:lnTo>
                  <a:pt x="3788" y="78"/>
                </a:lnTo>
                <a:lnTo>
                  <a:pt x="3789" y="77"/>
                </a:lnTo>
                <a:lnTo>
                  <a:pt x="3790" y="84"/>
                </a:lnTo>
                <a:lnTo>
                  <a:pt x="3790" y="85"/>
                </a:lnTo>
                <a:lnTo>
                  <a:pt x="3791" y="83"/>
                </a:lnTo>
                <a:lnTo>
                  <a:pt x="3792" y="85"/>
                </a:lnTo>
                <a:lnTo>
                  <a:pt x="3793" y="83"/>
                </a:lnTo>
                <a:lnTo>
                  <a:pt x="3794" y="70"/>
                </a:lnTo>
                <a:lnTo>
                  <a:pt x="3795" y="69"/>
                </a:lnTo>
                <a:lnTo>
                  <a:pt x="3796" y="82"/>
                </a:lnTo>
                <a:lnTo>
                  <a:pt x="3797" y="77"/>
                </a:lnTo>
                <a:lnTo>
                  <a:pt x="3797" y="89"/>
                </a:lnTo>
                <a:lnTo>
                  <a:pt x="3798" y="87"/>
                </a:lnTo>
                <a:lnTo>
                  <a:pt x="3799" y="84"/>
                </a:lnTo>
                <a:lnTo>
                  <a:pt x="3800" y="78"/>
                </a:lnTo>
                <a:lnTo>
                  <a:pt x="3801" y="94"/>
                </a:lnTo>
                <a:lnTo>
                  <a:pt x="3802" y="83"/>
                </a:lnTo>
                <a:lnTo>
                  <a:pt x="3803" y="84"/>
                </a:lnTo>
                <a:lnTo>
                  <a:pt x="3804" y="93"/>
                </a:lnTo>
                <a:lnTo>
                  <a:pt x="3805" y="83"/>
                </a:lnTo>
                <a:lnTo>
                  <a:pt x="3806" y="72"/>
                </a:lnTo>
                <a:lnTo>
                  <a:pt x="3806" y="78"/>
                </a:lnTo>
                <a:lnTo>
                  <a:pt x="3807" y="82"/>
                </a:lnTo>
                <a:lnTo>
                  <a:pt x="3808" y="75"/>
                </a:lnTo>
                <a:lnTo>
                  <a:pt x="3809" y="85"/>
                </a:lnTo>
                <a:lnTo>
                  <a:pt x="3810" y="81"/>
                </a:lnTo>
                <a:lnTo>
                  <a:pt x="3811" y="81"/>
                </a:lnTo>
                <a:lnTo>
                  <a:pt x="3812" y="81"/>
                </a:lnTo>
                <a:lnTo>
                  <a:pt x="3812" y="75"/>
                </a:lnTo>
                <a:lnTo>
                  <a:pt x="3813" y="79"/>
                </a:lnTo>
                <a:lnTo>
                  <a:pt x="3814" y="79"/>
                </a:lnTo>
                <a:lnTo>
                  <a:pt x="3815" y="78"/>
                </a:lnTo>
                <a:lnTo>
                  <a:pt x="3816" y="77"/>
                </a:lnTo>
                <a:lnTo>
                  <a:pt x="3817" y="83"/>
                </a:lnTo>
                <a:lnTo>
                  <a:pt x="3818" y="80"/>
                </a:lnTo>
                <a:lnTo>
                  <a:pt x="3819" y="75"/>
                </a:lnTo>
                <a:lnTo>
                  <a:pt x="3820" y="75"/>
                </a:lnTo>
                <a:lnTo>
                  <a:pt x="3820" y="83"/>
                </a:lnTo>
                <a:lnTo>
                  <a:pt x="3821" y="82"/>
                </a:lnTo>
                <a:lnTo>
                  <a:pt x="3822" y="92"/>
                </a:lnTo>
                <a:lnTo>
                  <a:pt x="3823" y="98"/>
                </a:lnTo>
                <a:lnTo>
                  <a:pt x="3824" y="95"/>
                </a:lnTo>
                <a:lnTo>
                  <a:pt x="3825" y="98"/>
                </a:lnTo>
                <a:lnTo>
                  <a:pt x="3826" y="101"/>
                </a:lnTo>
                <a:lnTo>
                  <a:pt x="3827" y="94"/>
                </a:lnTo>
                <a:lnTo>
                  <a:pt x="3828" y="89"/>
                </a:lnTo>
                <a:lnTo>
                  <a:pt x="3829" y="87"/>
                </a:lnTo>
                <a:lnTo>
                  <a:pt x="3829" y="82"/>
                </a:lnTo>
                <a:lnTo>
                  <a:pt x="3830" y="79"/>
                </a:lnTo>
                <a:lnTo>
                  <a:pt x="3831" y="79"/>
                </a:lnTo>
                <a:lnTo>
                  <a:pt x="3832" y="86"/>
                </a:lnTo>
                <a:lnTo>
                  <a:pt x="3833" y="97"/>
                </a:lnTo>
                <a:lnTo>
                  <a:pt x="3834" y="97"/>
                </a:lnTo>
                <a:lnTo>
                  <a:pt x="3834" y="102"/>
                </a:lnTo>
                <a:lnTo>
                  <a:pt x="3835" y="103"/>
                </a:lnTo>
                <a:lnTo>
                  <a:pt x="3836" y="100"/>
                </a:lnTo>
                <a:lnTo>
                  <a:pt x="3837" y="85"/>
                </a:lnTo>
                <a:lnTo>
                  <a:pt x="3838" y="84"/>
                </a:lnTo>
                <a:lnTo>
                  <a:pt x="3839" y="73"/>
                </a:lnTo>
                <a:lnTo>
                  <a:pt x="3840" y="73"/>
                </a:lnTo>
                <a:lnTo>
                  <a:pt x="3841" y="72"/>
                </a:lnTo>
                <a:lnTo>
                  <a:pt x="3842" y="83"/>
                </a:lnTo>
                <a:lnTo>
                  <a:pt x="3843" y="81"/>
                </a:lnTo>
                <a:lnTo>
                  <a:pt x="3844" y="75"/>
                </a:lnTo>
                <a:lnTo>
                  <a:pt x="3844" y="74"/>
                </a:lnTo>
                <a:lnTo>
                  <a:pt x="3845" y="70"/>
                </a:lnTo>
                <a:lnTo>
                  <a:pt x="3846" y="74"/>
                </a:lnTo>
                <a:lnTo>
                  <a:pt x="3847" y="78"/>
                </a:lnTo>
                <a:lnTo>
                  <a:pt x="3848" y="85"/>
                </a:lnTo>
                <a:lnTo>
                  <a:pt x="3849" y="82"/>
                </a:lnTo>
                <a:lnTo>
                  <a:pt x="3850" y="85"/>
                </a:lnTo>
                <a:lnTo>
                  <a:pt x="3851" y="79"/>
                </a:lnTo>
                <a:lnTo>
                  <a:pt x="3851" y="74"/>
                </a:lnTo>
                <a:lnTo>
                  <a:pt x="3852" y="73"/>
                </a:lnTo>
                <a:lnTo>
                  <a:pt x="3853" y="75"/>
                </a:lnTo>
                <a:lnTo>
                  <a:pt x="3854" y="75"/>
                </a:lnTo>
                <a:lnTo>
                  <a:pt x="3855" y="78"/>
                </a:lnTo>
                <a:lnTo>
                  <a:pt x="3856" y="82"/>
                </a:lnTo>
                <a:lnTo>
                  <a:pt x="3857" y="82"/>
                </a:lnTo>
                <a:lnTo>
                  <a:pt x="3858" y="78"/>
                </a:lnTo>
                <a:lnTo>
                  <a:pt x="3858" y="80"/>
                </a:lnTo>
                <a:lnTo>
                  <a:pt x="3859" y="81"/>
                </a:lnTo>
                <a:lnTo>
                  <a:pt x="3860" y="81"/>
                </a:lnTo>
                <a:lnTo>
                  <a:pt x="3861" y="81"/>
                </a:lnTo>
                <a:lnTo>
                  <a:pt x="3862" y="80"/>
                </a:lnTo>
                <a:lnTo>
                  <a:pt x="3863" y="78"/>
                </a:lnTo>
                <a:lnTo>
                  <a:pt x="3864" y="75"/>
                </a:lnTo>
                <a:lnTo>
                  <a:pt x="3865" y="79"/>
                </a:lnTo>
                <a:lnTo>
                  <a:pt x="3866" y="77"/>
                </a:lnTo>
                <a:lnTo>
                  <a:pt x="3867" y="81"/>
                </a:lnTo>
                <a:lnTo>
                  <a:pt x="3867" y="77"/>
                </a:lnTo>
                <a:lnTo>
                  <a:pt x="3868" y="84"/>
                </a:lnTo>
                <a:lnTo>
                  <a:pt x="3869" y="77"/>
                </a:lnTo>
                <a:lnTo>
                  <a:pt x="3870" y="87"/>
                </a:lnTo>
                <a:lnTo>
                  <a:pt x="3871" y="89"/>
                </a:lnTo>
                <a:lnTo>
                  <a:pt x="3872" y="93"/>
                </a:lnTo>
                <a:lnTo>
                  <a:pt x="3873" y="84"/>
                </a:lnTo>
                <a:lnTo>
                  <a:pt x="3873" y="80"/>
                </a:lnTo>
                <a:lnTo>
                  <a:pt x="3874" y="73"/>
                </a:lnTo>
                <a:lnTo>
                  <a:pt x="3875" y="74"/>
                </a:lnTo>
                <a:lnTo>
                  <a:pt x="3876" y="74"/>
                </a:lnTo>
                <a:lnTo>
                  <a:pt x="3877" y="78"/>
                </a:lnTo>
                <a:lnTo>
                  <a:pt x="3878" y="84"/>
                </a:lnTo>
                <a:lnTo>
                  <a:pt x="3879" y="85"/>
                </a:lnTo>
                <a:lnTo>
                  <a:pt x="3880" y="79"/>
                </a:lnTo>
                <a:lnTo>
                  <a:pt x="3881" y="80"/>
                </a:lnTo>
                <a:lnTo>
                  <a:pt x="3882" y="74"/>
                </a:lnTo>
                <a:lnTo>
                  <a:pt x="3882" y="66"/>
                </a:lnTo>
                <a:lnTo>
                  <a:pt x="3883" y="70"/>
                </a:lnTo>
                <a:lnTo>
                  <a:pt x="3884" y="72"/>
                </a:lnTo>
                <a:lnTo>
                  <a:pt x="3885" y="68"/>
                </a:lnTo>
                <a:lnTo>
                  <a:pt x="3886" y="75"/>
                </a:lnTo>
                <a:lnTo>
                  <a:pt x="3887" y="79"/>
                </a:lnTo>
                <a:lnTo>
                  <a:pt x="3888" y="79"/>
                </a:lnTo>
                <a:lnTo>
                  <a:pt x="3889" y="75"/>
                </a:lnTo>
                <a:lnTo>
                  <a:pt x="3890" y="80"/>
                </a:lnTo>
                <a:lnTo>
                  <a:pt x="3890" y="79"/>
                </a:lnTo>
                <a:lnTo>
                  <a:pt x="3891" y="81"/>
                </a:lnTo>
                <a:lnTo>
                  <a:pt x="3892" y="78"/>
                </a:lnTo>
                <a:lnTo>
                  <a:pt x="3893" y="76"/>
                </a:lnTo>
                <a:lnTo>
                  <a:pt x="3894" y="70"/>
                </a:lnTo>
                <a:lnTo>
                  <a:pt x="3895" y="75"/>
                </a:lnTo>
                <a:lnTo>
                  <a:pt x="3896" y="73"/>
                </a:lnTo>
                <a:lnTo>
                  <a:pt x="3896" y="76"/>
                </a:lnTo>
                <a:lnTo>
                  <a:pt x="3897" y="79"/>
                </a:lnTo>
                <a:lnTo>
                  <a:pt x="3898" y="87"/>
                </a:lnTo>
                <a:lnTo>
                  <a:pt x="3899" y="78"/>
                </a:lnTo>
                <a:lnTo>
                  <a:pt x="3900" y="83"/>
                </a:lnTo>
                <a:lnTo>
                  <a:pt x="3901" y="81"/>
                </a:lnTo>
                <a:lnTo>
                  <a:pt x="3902" y="82"/>
                </a:lnTo>
                <a:lnTo>
                  <a:pt x="3903" y="76"/>
                </a:lnTo>
                <a:lnTo>
                  <a:pt x="3904" y="87"/>
                </a:lnTo>
                <a:lnTo>
                  <a:pt x="3905" y="77"/>
                </a:lnTo>
                <a:lnTo>
                  <a:pt x="3905" y="80"/>
                </a:lnTo>
                <a:lnTo>
                  <a:pt x="3906" y="86"/>
                </a:lnTo>
                <a:lnTo>
                  <a:pt x="3907" y="85"/>
                </a:lnTo>
                <a:lnTo>
                  <a:pt x="3908" y="75"/>
                </a:lnTo>
                <a:lnTo>
                  <a:pt x="3909" y="83"/>
                </a:lnTo>
                <a:lnTo>
                  <a:pt x="3910" y="80"/>
                </a:lnTo>
                <a:lnTo>
                  <a:pt x="3911" y="71"/>
                </a:lnTo>
                <a:lnTo>
                  <a:pt x="3912" y="79"/>
                </a:lnTo>
                <a:lnTo>
                  <a:pt x="3912" y="83"/>
                </a:lnTo>
                <a:lnTo>
                  <a:pt x="3913" y="86"/>
                </a:lnTo>
                <a:lnTo>
                  <a:pt x="3914" y="79"/>
                </a:lnTo>
                <a:lnTo>
                  <a:pt x="3915" y="72"/>
                </a:lnTo>
                <a:lnTo>
                  <a:pt x="3916" y="59"/>
                </a:lnTo>
                <a:lnTo>
                  <a:pt x="3917" y="42"/>
                </a:lnTo>
                <a:lnTo>
                  <a:pt x="3918" y="25"/>
                </a:lnTo>
                <a:lnTo>
                  <a:pt x="3919" y="20"/>
                </a:lnTo>
                <a:lnTo>
                  <a:pt x="3919" y="24"/>
                </a:lnTo>
                <a:lnTo>
                  <a:pt x="3920" y="40"/>
                </a:lnTo>
                <a:lnTo>
                  <a:pt x="3921" y="79"/>
                </a:lnTo>
                <a:lnTo>
                  <a:pt x="3922" y="118"/>
                </a:lnTo>
                <a:lnTo>
                  <a:pt x="3923" y="157"/>
                </a:lnTo>
                <a:lnTo>
                  <a:pt x="3924" y="191"/>
                </a:lnTo>
                <a:lnTo>
                  <a:pt x="3925" y="211"/>
                </a:lnTo>
                <a:lnTo>
                  <a:pt x="3926" y="209"/>
                </a:lnTo>
                <a:lnTo>
                  <a:pt x="3927" y="207"/>
                </a:lnTo>
                <a:lnTo>
                  <a:pt x="3928" y="195"/>
                </a:lnTo>
                <a:lnTo>
                  <a:pt x="3928" y="188"/>
                </a:lnTo>
                <a:lnTo>
                  <a:pt x="3929" y="186"/>
                </a:lnTo>
                <a:lnTo>
                  <a:pt x="3930" y="187"/>
                </a:lnTo>
                <a:lnTo>
                  <a:pt x="3931" y="185"/>
                </a:lnTo>
                <a:lnTo>
                  <a:pt x="3932" y="187"/>
                </a:lnTo>
                <a:lnTo>
                  <a:pt x="3933" y="185"/>
                </a:lnTo>
                <a:lnTo>
                  <a:pt x="3934" y="174"/>
                </a:lnTo>
                <a:lnTo>
                  <a:pt x="3934" y="150"/>
                </a:lnTo>
                <a:lnTo>
                  <a:pt x="3935" y="141"/>
                </a:lnTo>
                <a:lnTo>
                  <a:pt x="3936" y="125"/>
                </a:lnTo>
                <a:lnTo>
                  <a:pt x="3937" y="111"/>
                </a:lnTo>
                <a:lnTo>
                  <a:pt x="3938" y="101"/>
                </a:lnTo>
                <a:lnTo>
                  <a:pt x="3939" y="102"/>
                </a:lnTo>
                <a:lnTo>
                  <a:pt x="3940" y="88"/>
                </a:lnTo>
                <a:lnTo>
                  <a:pt x="3941" y="78"/>
                </a:lnTo>
                <a:lnTo>
                  <a:pt x="3942" y="65"/>
                </a:lnTo>
                <a:lnTo>
                  <a:pt x="3943" y="56"/>
                </a:lnTo>
                <a:lnTo>
                  <a:pt x="3943" y="40"/>
                </a:lnTo>
                <a:lnTo>
                  <a:pt x="3944" y="31"/>
                </a:lnTo>
                <a:lnTo>
                  <a:pt x="3945" y="31"/>
                </a:lnTo>
                <a:lnTo>
                  <a:pt x="3946" y="34"/>
                </a:lnTo>
                <a:lnTo>
                  <a:pt x="3947" y="34"/>
                </a:lnTo>
                <a:lnTo>
                  <a:pt x="3948" y="53"/>
                </a:lnTo>
                <a:lnTo>
                  <a:pt x="3949" y="67"/>
                </a:lnTo>
                <a:lnTo>
                  <a:pt x="3950" y="66"/>
                </a:lnTo>
                <a:lnTo>
                  <a:pt x="3950" y="75"/>
                </a:lnTo>
                <a:lnTo>
                  <a:pt x="3951" y="80"/>
                </a:lnTo>
                <a:lnTo>
                  <a:pt x="3952" y="70"/>
                </a:lnTo>
                <a:lnTo>
                  <a:pt x="3953" y="78"/>
                </a:lnTo>
                <a:lnTo>
                  <a:pt x="3954" y="87"/>
                </a:lnTo>
                <a:lnTo>
                  <a:pt x="3955" y="80"/>
                </a:lnTo>
                <a:lnTo>
                  <a:pt x="3956" y="83"/>
                </a:lnTo>
                <a:lnTo>
                  <a:pt x="3957" y="91"/>
                </a:lnTo>
                <a:lnTo>
                  <a:pt x="3957" y="82"/>
                </a:lnTo>
                <a:lnTo>
                  <a:pt x="3958" y="77"/>
                </a:lnTo>
                <a:lnTo>
                  <a:pt x="3959" y="86"/>
                </a:lnTo>
                <a:lnTo>
                  <a:pt x="3960" y="82"/>
                </a:lnTo>
                <a:lnTo>
                  <a:pt x="3961" y="79"/>
                </a:lnTo>
                <a:lnTo>
                  <a:pt x="3962" y="77"/>
                </a:lnTo>
                <a:lnTo>
                  <a:pt x="3963" y="71"/>
                </a:lnTo>
                <a:lnTo>
                  <a:pt x="3964" y="64"/>
                </a:lnTo>
                <a:lnTo>
                  <a:pt x="3965" y="56"/>
                </a:lnTo>
                <a:lnTo>
                  <a:pt x="3966" y="61"/>
                </a:lnTo>
                <a:lnTo>
                  <a:pt x="3966" y="72"/>
                </a:lnTo>
                <a:lnTo>
                  <a:pt x="3967" y="86"/>
                </a:lnTo>
                <a:lnTo>
                  <a:pt x="3968" y="95"/>
                </a:lnTo>
                <a:lnTo>
                  <a:pt x="3969" y="112"/>
                </a:lnTo>
                <a:lnTo>
                  <a:pt x="3970" y="117"/>
                </a:lnTo>
                <a:lnTo>
                  <a:pt x="3971" y="118"/>
                </a:lnTo>
                <a:lnTo>
                  <a:pt x="3972" y="130"/>
                </a:lnTo>
                <a:lnTo>
                  <a:pt x="3972" y="145"/>
                </a:lnTo>
                <a:lnTo>
                  <a:pt x="3973" y="161"/>
                </a:lnTo>
                <a:lnTo>
                  <a:pt x="3974" y="166"/>
                </a:lnTo>
                <a:lnTo>
                  <a:pt x="3975" y="179"/>
                </a:lnTo>
                <a:lnTo>
                  <a:pt x="3976" y="183"/>
                </a:lnTo>
                <a:lnTo>
                  <a:pt x="3977" y="194"/>
                </a:lnTo>
                <a:lnTo>
                  <a:pt x="3978" y="202"/>
                </a:lnTo>
                <a:lnTo>
                  <a:pt x="3979" y="210"/>
                </a:lnTo>
                <a:lnTo>
                  <a:pt x="3980" y="210"/>
                </a:lnTo>
                <a:lnTo>
                  <a:pt x="3980" y="197"/>
                </a:lnTo>
                <a:lnTo>
                  <a:pt x="3981" y="170"/>
                </a:lnTo>
                <a:lnTo>
                  <a:pt x="3982" y="150"/>
                </a:lnTo>
                <a:lnTo>
                  <a:pt x="3983" y="130"/>
                </a:lnTo>
                <a:lnTo>
                  <a:pt x="3984" y="109"/>
                </a:lnTo>
                <a:lnTo>
                  <a:pt x="3985" y="98"/>
                </a:lnTo>
                <a:lnTo>
                  <a:pt x="3986" y="89"/>
                </a:lnTo>
                <a:lnTo>
                  <a:pt x="3987" y="79"/>
                </a:lnTo>
                <a:lnTo>
                  <a:pt x="3988" y="81"/>
                </a:lnTo>
                <a:lnTo>
                  <a:pt x="3989" y="85"/>
                </a:lnTo>
                <a:lnTo>
                  <a:pt x="3989" y="85"/>
                </a:lnTo>
                <a:lnTo>
                  <a:pt x="3990" y="83"/>
                </a:lnTo>
                <a:lnTo>
                  <a:pt x="3991" y="83"/>
                </a:lnTo>
                <a:lnTo>
                  <a:pt x="3992" y="83"/>
                </a:lnTo>
                <a:lnTo>
                  <a:pt x="3993" y="78"/>
                </a:lnTo>
                <a:lnTo>
                  <a:pt x="3994" y="66"/>
                </a:lnTo>
                <a:lnTo>
                  <a:pt x="3994" y="69"/>
                </a:lnTo>
                <a:lnTo>
                  <a:pt x="3995" y="64"/>
                </a:lnTo>
                <a:lnTo>
                  <a:pt x="3996" y="54"/>
                </a:lnTo>
                <a:lnTo>
                  <a:pt x="3997" y="62"/>
                </a:lnTo>
                <a:lnTo>
                  <a:pt x="3998" y="99"/>
                </a:lnTo>
                <a:lnTo>
                  <a:pt x="3999" y="118"/>
                </a:lnTo>
                <a:lnTo>
                  <a:pt x="4000" y="147"/>
                </a:lnTo>
                <a:lnTo>
                  <a:pt x="4001" y="194"/>
                </a:lnTo>
                <a:lnTo>
                  <a:pt x="4002" y="220"/>
                </a:lnTo>
                <a:lnTo>
                  <a:pt x="4003" y="231"/>
                </a:lnTo>
                <a:lnTo>
                  <a:pt x="4004" y="261"/>
                </a:lnTo>
                <a:lnTo>
                  <a:pt x="4004" y="259"/>
                </a:lnTo>
                <a:lnTo>
                  <a:pt x="4005" y="243"/>
                </a:lnTo>
                <a:lnTo>
                  <a:pt x="4006" y="238"/>
                </a:lnTo>
                <a:lnTo>
                  <a:pt x="4007" y="228"/>
                </a:lnTo>
                <a:lnTo>
                  <a:pt x="4008" y="206"/>
                </a:lnTo>
                <a:lnTo>
                  <a:pt x="4009" y="214"/>
                </a:lnTo>
                <a:lnTo>
                  <a:pt x="4010" y="213"/>
                </a:lnTo>
                <a:lnTo>
                  <a:pt x="4011" y="213"/>
                </a:lnTo>
                <a:lnTo>
                  <a:pt x="4011" y="216"/>
                </a:lnTo>
                <a:lnTo>
                  <a:pt x="4012" y="215"/>
                </a:lnTo>
                <a:lnTo>
                  <a:pt x="4013" y="203"/>
                </a:lnTo>
                <a:lnTo>
                  <a:pt x="4014" y="198"/>
                </a:lnTo>
                <a:lnTo>
                  <a:pt x="4015" y="201"/>
                </a:lnTo>
                <a:lnTo>
                  <a:pt x="4016" y="196"/>
                </a:lnTo>
                <a:lnTo>
                  <a:pt x="4017" y="207"/>
                </a:lnTo>
                <a:lnTo>
                  <a:pt x="4018" y="216"/>
                </a:lnTo>
                <a:lnTo>
                  <a:pt x="4018" y="226"/>
                </a:lnTo>
                <a:lnTo>
                  <a:pt x="4019" y="229"/>
                </a:lnTo>
                <a:lnTo>
                  <a:pt x="4020" y="232"/>
                </a:lnTo>
                <a:lnTo>
                  <a:pt x="4021" y="223"/>
                </a:lnTo>
                <a:lnTo>
                  <a:pt x="4022" y="221"/>
                </a:lnTo>
                <a:lnTo>
                  <a:pt x="4023" y="218"/>
                </a:lnTo>
                <a:lnTo>
                  <a:pt x="4024" y="215"/>
                </a:lnTo>
                <a:lnTo>
                  <a:pt x="4025" y="217"/>
                </a:lnTo>
                <a:lnTo>
                  <a:pt x="4026" y="219"/>
                </a:lnTo>
                <a:lnTo>
                  <a:pt x="4027" y="224"/>
                </a:lnTo>
                <a:lnTo>
                  <a:pt x="4027" y="225"/>
                </a:lnTo>
                <a:lnTo>
                  <a:pt x="4028" y="228"/>
                </a:lnTo>
                <a:lnTo>
                  <a:pt x="4029" y="230"/>
                </a:lnTo>
                <a:lnTo>
                  <a:pt x="4030" y="238"/>
                </a:lnTo>
                <a:lnTo>
                  <a:pt x="4031" y="238"/>
                </a:lnTo>
                <a:lnTo>
                  <a:pt x="4032" y="243"/>
                </a:lnTo>
                <a:lnTo>
                  <a:pt x="4033" y="243"/>
                </a:lnTo>
                <a:lnTo>
                  <a:pt x="4033" y="242"/>
                </a:lnTo>
                <a:lnTo>
                  <a:pt x="4034" y="235"/>
                </a:lnTo>
                <a:lnTo>
                  <a:pt x="4035" y="231"/>
                </a:lnTo>
                <a:lnTo>
                  <a:pt x="4036" y="225"/>
                </a:lnTo>
                <a:lnTo>
                  <a:pt x="4037" y="226"/>
                </a:lnTo>
                <a:lnTo>
                  <a:pt x="4038" y="232"/>
                </a:lnTo>
                <a:lnTo>
                  <a:pt x="4039" y="238"/>
                </a:lnTo>
                <a:lnTo>
                  <a:pt x="4040" y="246"/>
                </a:lnTo>
                <a:lnTo>
                  <a:pt x="4041" y="252"/>
                </a:lnTo>
                <a:lnTo>
                  <a:pt x="4041" y="252"/>
                </a:lnTo>
                <a:lnTo>
                  <a:pt x="4042" y="260"/>
                </a:lnTo>
                <a:lnTo>
                  <a:pt x="4043" y="271"/>
                </a:lnTo>
                <a:lnTo>
                  <a:pt x="4044" y="276"/>
                </a:lnTo>
                <a:lnTo>
                  <a:pt x="4045" y="277"/>
                </a:lnTo>
                <a:lnTo>
                  <a:pt x="4046" y="278"/>
                </a:lnTo>
                <a:lnTo>
                  <a:pt x="4047" y="267"/>
                </a:lnTo>
                <a:lnTo>
                  <a:pt x="4048" y="261"/>
                </a:lnTo>
                <a:lnTo>
                  <a:pt x="4049" y="249"/>
                </a:lnTo>
                <a:lnTo>
                  <a:pt x="4050" y="239"/>
                </a:lnTo>
                <a:lnTo>
                  <a:pt x="4050" y="233"/>
                </a:lnTo>
                <a:lnTo>
                  <a:pt x="4051" y="230"/>
                </a:lnTo>
                <a:lnTo>
                  <a:pt x="4052" y="219"/>
                </a:lnTo>
                <a:lnTo>
                  <a:pt x="4053" y="210"/>
                </a:lnTo>
                <a:lnTo>
                  <a:pt x="4054" y="197"/>
                </a:lnTo>
                <a:lnTo>
                  <a:pt x="4055" y="176"/>
                </a:lnTo>
                <a:lnTo>
                  <a:pt x="4056" y="157"/>
                </a:lnTo>
                <a:lnTo>
                  <a:pt x="4056" y="133"/>
                </a:lnTo>
                <a:lnTo>
                  <a:pt x="4057" y="116"/>
                </a:lnTo>
                <a:lnTo>
                  <a:pt x="4058" y="106"/>
                </a:lnTo>
                <a:lnTo>
                  <a:pt x="4059" y="99"/>
                </a:lnTo>
                <a:lnTo>
                  <a:pt x="4060" y="89"/>
                </a:lnTo>
                <a:lnTo>
                  <a:pt x="4061" y="85"/>
                </a:lnTo>
                <a:lnTo>
                  <a:pt x="4062" y="86"/>
                </a:lnTo>
                <a:lnTo>
                  <a:pt x="4063" y="86"/>
                </a:lnTo>
                <a:lnTo>
                  <a:pt x="4064" y="99"/>
                </a:lnTo>
                <a:lnTo>
                  <a:pt x="4065" y="104"/>
                </a:lnTo>
                <a:lnTo>
                  <a:pt x="4065" y="109"/>
                </a:lnTo>
                <a:lnTo>
                  <a:pt x="4066" y="110"/>
                </a:lnTo>
                <a:lnTo>
                  <a:pt x="4067" y="109"/>
                </a:lnTo>
                <a:lnTo>
                  <a:pt x="4068" y="95"/>
                </a:lnTo>
                <a:lnTo>
                  <a:pt x="4069" y="99"/>
                </a:lnTo>
                <a:lnTo>
                  <a:pt x="4070" y="93"/>
                </a:lnTo>
                <a:lnTo>
                  <a:pt x="4071" y="89"/>
                </a:lnTo>
                <a:lnTo>
                  <a:pt x="4072" y="88"/>
                </a:lnTo>
                <a:lnTo>
                  <a:pt x="4072" y="89"/>
                </a:lnTo>
                <a:lnTo>
                  <a:pt x="4073" y="80"/>
                </a:lnTo>
                <a:lnTo>
                  <a:pt x="4074" y="80"/>
                </a:lnTo>
                <a:lnTo>
                  <a:pt x="4075" y="80"/>
                </a:lnTo>
                <a:lnTo>
                  <a:pt x="4076" y="85"/>
                </a:lnTo>
                <a:lnTo>
                  <a:pt x="4077" y="105"/>
                </a:lnTo>
                <a:lnTo>
                  <a:pt x="4078" y="131"/>
                </a:lnTo>
                <a:lnTo>
                  <a:pt x="4079" y="158"/>
                </a:lnTo>
                <a:lnTo>
                  <a:pt x="4079" y="190"/>
                </a:lnTo>
                <a:lnTo>
                  <a:pt x="4080" y="221"/>
                </a:lnTo>
                <a:lnTo>
                  <a:pt x="4081" y="229"/>
                </a:lnTo>
                <a:lnTo>
                  <a:pt x="4082" y="246"/>
                </a:lnTo>
                <a:lnTo>
                  <a:pt x="4083" y="245"/>
                </a:lnTo>
                <a:lnTo>
                  <a:pt x="4084" y="242"/>
                </a:lnTo>
                <a:lnTo>
                  <a:pt x="4085" y="231"/>
                </a:lnTo>
                <a:lnTo>
                  <a:pt x="4086" y="226"/>
                </a:lnTo>
                <a:lnTo>
                  <a:pt x="4087" y="217"/>
                </a:lnTo>
                <a:lnTo>
                  <a:pt x="4088" y="224"/>
                </a:lnTo>
                <a:lnTo>
                  <a:pt x="4089" y="237"/>
                </a:lnTo>
                <a:lnTo>
                  <a:pt x="4089" y="249"/>
                </a:lnTo>
                <a:lnTo>
                  <a:pt x="4090" y="255"/>
                </a:lnTo>
                <a:lnTo>
                  <a:pt x="4091" y="264"/>
                </a:lnTo>
                <a:lnTo>
                  <a:pt x="4092" y="274"/>
                </a:lnTo>
                <a:lnTo>
                  <a:pt x="4093" y="269"/>
                </a:lnTo>
                <a:lnTo>
                  <a:pt x="4094" y="268"/>
                </a:lnTo>
                <a:lnTo>
                  <a:pt x="4094" y="269"/>
                </a:lnTo>
                <a:lnTo>
                  <a:pt x="4095" y="266"/>
                </a:lnTo>
                <a:lnTo>
                  <a:pt x="4096" y="265"/>
                </a:lnTo>
                <a:lnTo>
                  <a:pt x="4097" y="266"/>
                </a:lnTo>
                <a:lnTo>
                  <a:pt x="4098" y="270"/>
                </a:lnTo>
                <a:lnTo>
                  <a:pt x="4099" y="274"/>
                </a:lnTo>
                <a:lnTo>
                  <a:pt x="4100" y="276"/>
                </a:lnTo>
                <a:lnTo>
                  <a:pt x="4101" y="278"/>
                </a:lnTo>
                <a:lnTo>
                  <a:pt x="4102" y="271"/>
                </a:lnTo>
                <a:lnTo>
                  <a:pt x="4103" y="262"/>
                </a:lnTo>
                <a:lnTo>
                  <a:pt x="4103" y="261"/>
                </a:lnTo>
                <a:lnTo>
                  <a:pt x="4104" y="260"/>
                </a:lnTo>
                <a:lnTo>
                  <a:pt x="4105" y="262"/>
                </a:lnTo>
                <a:lnTo>
                  <a:pt x="4106" y="274"/>
                </a:lnTo>
                <a:lnTo>
                  <a:pt x="4107" y="281"/>
                </a:lnTo>
                <a:lnTo>
                  <a:pt x="4108" y="282"/>
                </a:lnTo>
                <a:lnTo>
                  <a:pt x="4109" y="285"/>
                </a:lnTo>
                <a:lnTo>
                  <a:pt x="4110" y="278"/>
                </a:lnTo>
                <a:lnTo>
                  <a:pt x="4111" y="272"/>
                </a:lnTo>
                <a:lnTo>
                  <a:pt x="4111" y="274"/>
                </a:lnTo>
                <a:lnTo>
                  <a:pt x="4112" y="279"/>
                </a:lnTo>
                <a:lnTo>
                  <a:pt x="4113" y="279"/>
                </a:lnTo>
                <a:lnTo>
                  <a:pt x="4114" y="287"/>
                </a:lnTo>
                <a:lnTo>
                  <a:pt x="4115" y="298"/>
                </a:lnTo>
                <a:lnTo>
                  <a:pt x="4116" y="306"/>
                </a:lnTo>
                <a:lnTo>
                  <a:pt x="4117" y="310"/>
                </a:lnTo>
                <a:lnTo>
                  <a:pt x="4117" y="309"/>
                </a:lnTo>
                <a:lnTo>
                  <a:pt x="4118" y="306"/>
                </a:lnTo>
                <a:lnTo>
                  <a:pt x="4119" y="300"/>
                </a:lnTo>
                <a:lnTo>
                  <a:pt x="4120" y="295"/>
                </a:lnTo>
                <a:lnTo>
                  <a:pt x="4121" y="290"/>
                </a:lnTo>
                <a:lnTo>
                  <a:pt x="4122" y="292"/>
                </a:lnTo>
                <a:lnTo>
                  <a:pt x="4123" y="289"/>
                </a:lnTo>
                <a:lnTo>
                  <a:pt x="4124" y="279"/>
                </a:lnTo>
                <a:lnTo>
                  <a:pt x="4125" y="273"/>
                </a:lnTo>
                <a:lnTo>
                  <a:pt x="4126" y="269"/>
                </a:lnTo>
                <a:lnTo>
                  <a:pt x="4126" y="267"/>
                </a:lnTo>
                <a:lnTo>
                  <a:pt x="4127" y="269"/>
                </a:lnTo>
                <a:lnTo>
                  <a:pt x="4128" y="279"/>
                </a:lnTo>
                <a:lnTo>
                  <a:pt x="4129" y="284"/>
                </a:lnTo>
                <a:lnTo>
                  <a:pt x="4130" y="290"/>
                </a:lnTo>
                <a:lnTo>
                  <a:pt x="4131" y="291"/>
                </a:lnTo>
                <a:lnTo>
                  <a:pt x="4132" y="297"/>
                </a:lnTo>
                <a:lnTo>
                  <a:pt x="4133" y="296"/>
                </a:lnTo>
                <a:lnTo>
                  <a:pt x="4133" y="296"/>
                </a:lnTo>
                <a:lnTo>
                  <a:pt x="4134" y="295"/>
                </a:lnTo>
                <a:lnTo>
                  <a:pt x="4135" y="295"/>
                </a:lnTo>
                <a:lnTo>
                  <a:pt x="4136" y="288"/>
                </a:lnTo>
                <a:lnTo>
                  <a:pt x="4137" y="281"/>
                </a:lnTo>
                <a:lnTo>
                  <a:pt x="4138" y="275"/>
                </a:lnTo>
                <a:lnTo>
                  <a:pt x="4139" y="272"/>
                </a:lnTo>
                <a:lnTo>
                  <a:pt x="4140" y="258"/>
                </a:lnTo>
                <a:lnTo>
                  <a:pt x="4140" y="243"/>
                </a:lnTo>
                <a:lnTo>
                  <a:pt x="4141" y="225"/>
                </a:lnTo>
                <a:lnTo>
                  <a:pt x="4142" y="204"/>
                </a:lnTo>
                <a:lnTo>
                  <a:pt x="4143" y="179"/>
                </a:lnTo>
                <a:lnTo>
                  <a:pt x="4144" y="160"/>
                </a:lnTo>
                <a:lnTo>
                  <a:pt x="4145" y="145"/>
                </a:lnTo>
                <a:lnTo>
                  <a:pt x="4146" y="142"/>
                </a:lnTo>
                <a:lnTo>
                  <a:pt x="4147" y="142"/>
                </a:lnTo>
                <a:lnTo>
                  <a:pt x="4148" y="141"/>
                </a:lnTo>
                <a:lnTo>
                  <a:pt x="4149" y="149"/>
                </a:lnTo>
                <a:lnTo>
                  <a:pt x="4149" y="145"/>
                </a:lnTo>
                <a:lnTo>
                  <a:pt x="4150" y="133"/>
                </a:lnTo>
                <a:lnTo>
                  <a:pt x="4151" y="123"/>
                </a:lnTo>
                <a:lnTo>
                  <a:pt x="4152" y="108"/>
                </a:lnTo>
                <a:lnTo>
                  <a:pt x="4153" y="94"/>
                </a:lnTo>
                <a:lnTo>
                  <a:pt x="4154" y="96"/>
                </a:lnTo>
                <a:lnTo>
                  <a:pt x="4155" y="95"/>
                </a:lnTo>
                <a:lnTo>
                  <a:pt x="4155" y="89"/>
                </a:lnTo>
                <a:lnTo>
                  <a:pt x="4156" y="91"/>
                </a:lnTo>
                <a:lnTo>
                  <a:pt x="4157" y="86"/>
                </a:lnTo>
                <a:lnTo>
                  <a:pt x="4158" y="75"/>
                </a:lnTo>
                <a:lnTo>
                  <a:pt x="4159" y="71"/>
                </a:lnTo>
                <a:lnTo>
                  <a:pt x="4160" y="71"/>
                </a:lnTo>
                <a:lnTo>
                  <a:pt x="4161" y="65"/>
                </a:lnTo>
                <a:lnTo>
                  <a:pt x="4162" y="62"/>
                </a:lnTo>
                <a:lnTo>
                  <a:pt x="4163" y="71"/>
                </a:lnTo>
                <a:lnTo>
                  <a:pt x="4164" y="71"/>
                </a:lnTo>
                <a:lnTo>
                  <a:pt x="4164" y="65"/>
                </a:lnTo>
                <a:lnTo>
                  <a:pt x="4165" y="70"/>
                </a:lnTo>
                <a:lnTo>
                  <a:pt x="4166" y="78"/>
                </a:lnTo>
                <a:lnTo>
                  <a:pt x="4167" y="76"/>
                </a:lnTo>
                <a:lnTo>
                  <a:pt x="4168" y="76"/>
                </a:lnTo>
                <a:lnTo>
                  <a:pt x="4169" y="85"/>
                </a:lnTo>
                <a:lnTo>
                  <a:pt x="4170" y="84"/>
                </a:lnTo>
                <a:lnTo>
                  <a:pt x="4171" y="84"/>
                </a:lnTo>
                <a:lnTo>
                  <a:pt x="4171" y="85"/>
                </a:lnTo>
                <a:lnTo>
                  <a:pt x="4172" y="83"/>
                </a:lnTo>
                <a:lnTo>
                  <a:pt x="4173" y="75"/>
                </a:lnTo>
                <a:lnTo>
                  <a:pt x="4174" y="78"/>
                </a:lnTo>
                <a:lnTo>
                  <a:pt x="4175" y="78"/>
                </a:lnTo>
                <a:lnTo>
                  <a:pt x="4176" y="62"/>
                </a:lnTo>
                <a:lnTo>
                  <a:pt x="4177" y="51"/>
                </a:lnTo>
                <a:lnTo>
                  <a:pt x="4178" y="69"/>
                </a:lnTo>
                <a:lnTo>
                  <a:pt x="4178" y="74"/>
                </a:lnTo>
                <a:lnTo>
                  <a:pt x="4179" y="94"/>
                </a:lnTo>
                <a:lnTo>
                  <a:pt x="4180" y="137"/>
                </a:lnTo>
                <a:lnTo>
                  <a:pt x="4181" y="179"/>
                </a:lnTo>
                <a:lnTo>
                  <a:pt x="4182" y="196"/>
                </a:lnTo>
                <a:lnTo>
                  <a:pt x="4183" y="220"/>
                </a:lnTo>
                <a:lnTo>
                  <a:pt x="4184" y="229"/>
                </a:lnTo>
                <a:lnTo>
                  <a:pt x="4185" y="223"/>
                </a:lnTo>
                <a:lnTo>
                  <a:pt x="4186" y="209"/>
                </a:lnTo>
                <a:lnTo>
                  <a:pt x="4187" y="205"/>
                </a:lnTo>
                <a:lnTo>
                  <a:pt x="4187" y="189"/>
                </a:lnTo>
                <a:lnTo>
                  <a:pt x="4188" y="171"/>
                </a:lnTo>
                <a:lnTo>
                  <a:pt x="4189" y="161"/>
                </a:lnTo>
                <a:lnTo>
                  <a:pt x="4190" y="161"/>
                </a:lnTo>
                <a:lnTo>
                  <a:pt x="4191" y="145"/>
                </a:lnTo>
                <a:lnTo>
                  <a:pt x="4192" y="154"/>
                </a:lnTo>
                <a:lnTo>
                  <a:pt x="4193" y="180"/>
                </a:lnTo>
                <a:lnTo>
                  <a:pt x="4193" y="180"/>
                </a:lnTo>
                <a:lnTo>
                  <a:pt x="4194" y="170"/>
                </a:lnTo>
                <a:lnTo>
                  <a:pt x="4195" y="155"/>
                </a:lnTo>
                <a:lnTo>
                  <a:pt x="4196" y="122"/>
                </a:lnTo>
                <a:lnTo>
                  <a:pt x="4197" y="87"/>
                </a:lnTo>
                <a:lnTo>
                  <a:pt x="4198" y="81"/>
                </a:lnTo>
                <a:lnTo>
                  <a:pt x="4199" y="79"/>
                </a:lnTo>
                <a:lnTo>
                  <a:pt x="4200" y="99"/>
                </a:lnTo>
                <a:lnTo>
                  <a:pt x="4201" y="126"/>
                </a:lnTo>
                <a:lnTo>
                  <a:pt x="4201" y="133"/>
                </a:lnTo>
                <a:lnTo>
                  <a:pt x="4202" y="146"/>
                </a:lnTo>
                <a:lnTo>
                  <a:pt x="4203" y="161"/>
                </a:lnTo>
                <a:lnTo>
                  <a:pt x="4204" y="175"/>
                </a:lnTo>
                <a:lnTo>
                  <a:pt x="4205" y="185"/>
                </a:lnTo>
                <a:lnTo>
                  <a:pt x="4206" y="219"/>
                </a:lnTo>
                <a:lnTo>
                  <a:pt x="4207" y="246"/>
                </a:lnTo>
                <a:lnTo>
                  <a:pt x="4208" y="282"/>
                </a:lnTo>
                <a:lnTo>
                  <a:pt x="4209" y="287"/>
                </a:lnTo>
                <a:lnTo>
                  <a:pt x="4210" y="289"/>
                </a:lnTo>
                <a:lnTo>
                  <a:pt x="4210" y="286"/>
                </a:lnTo>
                <a:lnTo>
                  <a:pt x="4211" y="271"/>
                </a:lnTo>
                <a:lnTo>
                  <a:pt x="4212" y="253"/>
                </a:lnTo>
                <a:lnTo>
                  <a:pt x="4213" y="252"/>
                </a:lnTo>
                <a:lnTo>
                  <a:pt x="4214" y="244"/>
                </a:lnTo>
                <a:lnTo>
                  <a:pt x="4215" y="247"/>
                </a:lnTo>
                <a:lnTo>
                  <a:pt x="4216" y="256"/>
                </a:lnTo>
                <a:lnTo>
                  <a:pt x="4216" y="263"/>
                </a:lnTo>
                <a:lnTo>
                  <a:pt x="4217" y="262"/>
                </a:lnTo>
                <a:lnTo>
                  <a:pt x="4218" y="268"/>
                </a:lnTo>
                <a:lnTo>
                  <a:pt x="4219" y="249"/>
                </a:lnTo>
                <a:lnTo>
                  <a:pt x="4220" y="230"/>
                </a:lnTo>
                <a:lnTo>
                  <a:pt x="4221" y="217"/>
                </a:lnTo>
                <a:lnTo>
                  <a:pt x="4222" y="227"/>
                </a:lnTo>
                <a:lnTo>
                  <a:pt x="4223" y="224"/>
                </a:lnTo>
                <a:lnTo>
                  <a:pt x="4224" y="222"/>
                </a:lnTo>
                <a:lnTo>
                  <a:pt x="4225" y="199"/>
                </a:lnTo>
                <a:lnTo>
                  <a:pt x="4225" y="189"/>
                </a:lnTo>
                <a:lnTo>
                  <a:pt x="4226" y="172"/>
                </a:lnTo>
                <a:lnTo>
                  <a:pt x="4227" y="167"/>
                </a:lnTo>
                <a:lnTo>
                  <a:pt x="4228" y="144"/>
                </a:lnTo>
                <a:lnTo>
                  <a:pt x="4229" y="162"/>
                </a:lnTo>
                <a:lnTo>
                  <a:pt x="4230" y="150"/>
                </a:lnTo>
                <a:lnTo>
                  <a:pt x="4231" y="127"/>
                </a:lnTo>
                <a:lnTo>
                  <a:pt x="4232" y="107"/>
                </a:lnTo>
                <a:lnTo>
                  <a:pt x="4232" y="101"/>
                </a:lnTo>
                <a:lnTo>
                  <a:pt x="4233" y="84"/>
                </a:lnTo>
                <a:lnTo>
                  <a:pt x="4234" y="81"/>
                </a:lnTo>
                <a:lnTo>
                  <a:pt x="4235" y="91"/>
                </a:lnTo>
                <a:lnTo>
                  <a:pt x="4236" y="101"/>
                </a:lnTo>
                <a:lnTo>
                  <a:pt x="4237" y="123"/>
                </a:lnTo>
                <a:lnTo>
                  <a:pt x="4238" y="142"/>
                </a:lnTo>
                <a:lnTo>
                  <a:pt x="4239" y="149"/>
                </a:lnTo>
                <a:lnTo>
                  <a:pt x="4239" y="138"/>
                </a:lnTo>
                <a:lnTo>
                  <a:pt x="4240" y="148"/>
                </a:lnTo>
                <a:lnTo>
                  <a:pt x="4241" y="149"/>
                </a:lnTo>
                <a:lnTo>
                  <a:pt x="4242" y="155"/>
                </a:lnTo>
                <a:lnTo>
                  <a:pt x="4243" y="164"/>
                </a:lnTo>
                <a:lnTo>
                  <a:pt x="4244" y="166"/>
                </a:lnTo>
                <a:lnTo>
                  <a:pt x="4245" y="162"/>
                </a:lnTo>
                <a:lnTo>
                  <a:pt x="4246" y="156"/>
                </a:lnTo>
                <a:lnTo>
                  <a:pt x="4247" y="152"/>
                </a:lnTo>
                <a:lnTo>
                  <a:pt x="4248" y="161"/>
                </a:lnTo>
                <a:lnTo>
                  <a:pt x="4249" y="177"/>
                </a:lnTo>
                <a:lnTo>
                  <a:pt x="4249" y="180"/>
                </a:lnTo>
                <a:lnTo>
                  <a:pt x="4250" y="200"/>
                </a:lnTo>
                <a:lnTo>
                  <a:pt x="4251" y="204"/>
                </a:lnTo>
                <a:lnTo>
                  <a:pt x="4252" y="200"/>
                </a:lnTo>
                <a:lnTo>
                  <a:pt x="4253" y="209"/>
                </a:lnTo>
                <a:lnTo>
                  <a:pt x="4254" y="233"/>
                </a:lnTo>
                <a:lnTo>
                  <a:pt x="4254" y="239"/>
                </a:lnTo>
                <a:lnTo>
                  <a:pt x="4255" y="249"/>
                </a:lnTo>
                <a:lnTo>
                  <a:pt x="4256" y="251"/>
                </a:lnTo>
                <a:lnTo>
                  <a:pt x="4257" y="248"/>
                </a:lnTo>
                <a:lnTo>
                  <a:pt x="4258" y="234"/>
                </a:lnTo>
                <a:lnTo>
                  <a:pt x="4259" y="224"/>
                </a:lnTo>
                <a:lnTo>
                  <a:pt x="4260" y="209"/>
                </a:lnTo>
                <a:lnTo>
                  <a:pt x="4261" y="204"/>
                </a:lnTo>
                <a:lnTo>
                  <a:pt x="4262" y="186"/>
                </a:lnTo>
                <a:lnTo>
                  <a:pt x="4263" y="167"/>
                </a:lnTo>
                <a:lnTo>
                  <a:pt x="4263" y="147"/>
                </a:lnTo>
                <a:lnTo>
                  <a:pt x="4264" y="142"/>
                </a:lnTo>
                <a:lnTo>
                  <a:pt x="4265" y="132"/>
                </a:lnTo>
                <a:lnTo>
                  <a:pt x="4266" y="133"/>
                </a:lnTo>
                <a:lnTo>
                  <a:pt x="4267" y="136"/>
                </a:lnTo>
                <a:lnTo>
                  <a:pt x="4268" y="146"/>
                </a:lnTo>
                <a:lnTo>
                  <a:pt x="4269" y="135"/>
                </a:lnTo>
                <a:lnTo>
                  <a:pt x="4270" y="136"/>
                </a:lnTo>
                <a:lnTo>
                  <a:pt x="4271" y="143"/>
                </a:lnTo>
                <a:lnTo>
                  <a:pt x="4271" y="136"/>
                </a:lnTo>
                <a:lnTo>
                  <a:pt x="4272" y="114"/>
                </a:lnTo>
                <a:lnTo>
                  <a:pt x="4273" y="106"/>
                </a:lnTo>
                <a:lnTo>
                  <a:pt x="4274" y="102"/>
                </a:lnTo>
                <a:lnTo>
                  <a:pt x="4275" y="88"/>
                </a:lnTo>
                <a:lnTo>
                  <a:pt x="4276" y="86"/>
                </a:lnTo>
                <a:lnTo>
                  <a:pt x="4277" y="91"/>
                </a:lnTo>
                <a:lnTo>
                  <a:pt x="4277" y="81"/>
                </a:lnTo>
                <a:lnTo>
                  <a:pt x="4278" y="58"/>
                </a:lnTo>
                <a:lnTo>
                  <a:pt x="4279" y="40"/>
                </a:lnTo>
                <a:lnTo>
                  <a:pt x="4280" y="26"/>
                </a:lnTo>
                <a:lnTo>
                  <a:pt x="4281" y="55"/>
                </a:lnTo>
                <a:lnTo>
                  <a:pt x="4282" y="84"/>
                </a:lnTo>
                <a:lnTo>
                  <a:pt x="4283" y="123"/>
                </a:lnTo>
                <a:lnTo>
                  <a:pt x="4284" y="178"/>
                </a:lnTo>
                <a:lnTo>
                  <a:pt x="4285" y="220"/>
                </a:lnTo>
                <a:lnTo>
                  <a:pt x="4286" y="226"/>
                </a:lnTo>
                <a:lnTo>
                  <a:pt x="4286" y="246"/>
                </a:lnTo>
                <a:lnTo>
                  <a:pt x="4287" y="253"/>
                </a:lnTo>
                <a:lnTo>
                  <a:pt x="4288" y="234"/>
                </a:lnTo>
                <a:lnTo>
                  <a:pt x="4289" y="215"/>
                </a:lnTo>
                <a:lnTo>
                  <a:pt x="4290" y="185"/>
                </a:lnTo>
                <a:lnTo>
                  <a:pt x="4291" y="171"/>
                </a:lnTo>
                <a:lnTo>
                  <a:pt x="4292" y="153"/>
                </a:lnTo>
                <a:lnTo>
                  <a:pt x="4293" y="154"/>
                </a:lnTo>
                <a:lnTo>
                  <a:pt x="4293" y="160"/>
                </a:lnTo>
                <a:lnTo>
                  <a:pt x="4294" y="181"/>
                </a:lnTo>
                <a:lnTo>
                  <a:pt x="4295" y="196"/>
                </a:lnTo>
                <a:lnTo>
                  <a:pt x="4296" y="220"/>
                </a:lnTo>
                <a:lnTo>
                  <a:pt x="4297" y="209"/>
                </a:lnTo>
                <a:lnTo>
                  <a:pt x="4298" y="187"/>
                </a:lnTo>
                <a:lnTo>
                  <a:pt x="4299" y="167"/>
                </a:lnTo>
                <a:lnTo>
                  <a:pt x="4300" y="133"/>
                </a:lnTo>
                <a:lnTo>
                  <a:pt x="4300" y="107"/>
                </a:lnTo>
                <a:lnTo>
                  <a:pt x="4301" y="91"/>
                </a:lnTo>
                <a:lnTo>
                  <a:pt x="4302" y="89"/>
                </a:lnTo>
                <a:lnTo>
                  <a:pt x="4303" y="94"/>
                </a:lnTo>
                <a:lnTo>
                  <a:pt x="4304" y="114"/>
                </a:lnTo>
                <a:lnTo>
                  <a:pt x="4305" y="129"/>
                </a:lnTo>
                <a:lnTo>
                  <a:pt x="4306" y="162"/>
                </a:lnTo>
                <a:lnTo>
                  <a:pt x="4307" y="181"/>
                </a:lnTo>
                <a:lnTo>
                  <a:pt x="4308" y="188"/>
                </a:lnTo>
                <a:lnTo>
                  <a:pt x="4309" y="203"/>
                </a:lnTo>
                <a:lnTo>
                  <a:pt x="4310" y="227"/>
                </a:lnTo>
                <a:lnTo>
                  <a:pt x="4310" y="254"/>
                </a:lnTo>
                <a:lnTo>
                  <a:pt x="4311" y="272"/>
                </a:lnTo>
                <a:lnTo>
                  <a:pt x="4312" y="277"/>
                </a:lnTo>
                <a:lnTo>
                  <a:pt x="4313" y="273"/>
                </a:lnTo>
                <a:lnTo>
                  <a:pt x="4314" y="282"/>
                </a:lnTo>
                <a:lnTo>
                  <a:pt x="4315" y="267"/>
                </a:lnTo>
                <a:lnTo>
                  <a:pt x="4315" y="269"/>
                </a:lnTo>
                <a:lnTo>
                  <a:pt x="4316" y="269"/>
                </a:lnTo>
                <a:lnTo>
                  <a:pt x="4317" y="274"/>
                </a:lnTo>
                <a:lnTo>
                  <a:pt x="4318" y="287"/>
                </a:lnTo>
                <a:lnTo>
                  <a:pt x="4319" y="311"/>
                </a:lnTo>
                <a:lnTo>
                  <a:pt x="4320" y="328"/>
                </a:lnTo>
                <a:lnTo>
                  <a:pt x="4321" y="350"/>
                </a:lnTo>
                <a:lnTo>
                  <a:pt x="4322" y="356"/>
                </a:lnTo>
                <a:lnTo>
                  <a:pt x="4323" y="334"/>
                </a:lnTo>
                <a:lnTo>
                  <a:pt x="4324" y="313"/>
                </a:lnTo>
                <a:lnTo>
                  <a:pt x="4324" y="313"/>
                </a:lnTo>
                <a:lnTo>
                  <a:pt x="4325" y="303"/>
                </a:lnTo>
                <a:lnTo>
                  <a:pt x="4326" y="290"/>
                </a:lnTo>
                <a:lnTo>
                  <a:pt x="4327" y="276"/>
                </a:lnTo>
                <a:lnTo>
                  <a:pt x="4328" y="241"/>
                </a:lnTo>
                <a:lnTo>
                  <a:pt x="4329" y="211"/>
                </a:lnTo>
                <a:lnTo>
                  <a:pt x="4330" y="186"/>
                </a:lnTo>
                <a:lnTo>
                  <a:pt x="4331" y="170"/>
                </a:lnTo>
                <a:lnTo>
                  <a:pt x="4332" y="149"/>
                </a:lnTo>
                <a:lnTo>
                  <a:pt x="4332" y="159"/>
                </a:lnTo>
                <a:lnTo>
                  <a:pt x="4333" y="150"/>
                </a:lnTo>
                <a:lnTo>
                  <a:pt x="4334" y="150"/>
                </a:lnTo>
                <a:lnTo>
                  <a:pt x="4335" y="148"/>
                </a:lnTo>
                <a:lnTo>
                  <a:pt x="4336" y="146"/>
                </a:lnTo>
                <a:lnTo>
                  <a:pt x="4337" y="123"/>
                </a:lnTo>
                <a:lnTo>
                  <a:pt x="4338" y="113"/>
                </a:lnTo>
                <a:lnTo>
                  <a:pt x="4338" y="115"/>
                </a:lnTo>
                <a:lnTo>
                  <a:pt x="4339" y="122"/>
                </a:lnTo>
                <a:lnTo>
                  <a:pt x="4340" y="134"/>
                </a:lnTo>
                <a:lnTo>
                  <a:pt x="4341" y="151"/>
                </a:lnTo>
                <a:lnTo>
                  <a:pt x="4342" y="149"/>
                </a:lnTo>
                <a:lnTo>
                  <a:pt x="4343" y="142"/>
                </a:lnTo>
                <a:lnTo>
                  <a:pt x="4344" y="123"/>
                </a:lnTo>
                <a:lnTo>
                  <a:pt x="4345" y="118"/>
                </a:lnTo>
                <a:lnTo>
                  <a:pt x="4346" y="114"/>
                </a:lnTo>
                <a:lnTo>
                  <a:pt x="4347" y="123"/>
                </a:lnTo>
                <a:lnTo>
                  <a:pt x="4347" y="136"/>
                </a:lnTo>
                <a:lnTo>
                  <a:pt x="4348" y="149"/>
                </a:lnTo>
                <a:lnTo>
                  <a:pt x="4349" y="152"/>
                </a:lnTo>
                <a:lnTo>
                  <a:pt x="4350" y="170"/>
                </a:lnTo>
                <a:lnTo>
                  <a:pt x="4351" y="179"/>
                </a:lnTo>
                <a:lnTo>
                  <a:pt x="4352" y="181"/>
                </a:lnTo>
                <a:lnTo>
                  <a:pt x="4353" y="188"/>
                </a:lnTo>
                <a:lnTo>
                  <a:pt x="4354" y="200"/>
                </a:lnTo>
                <a:lnTo>
                  <a:pt x="4354" y="206"/>
                </a:lnTo>
                <a:lnTo>
                  <a:pt x="4355" y="213"/>
                </a:lnTo>
                <a:lnTo>
                  <a:pt x="4356" y="206"/>
                </a:lnTo>
                <a:lnTo>
                  <a:pt x="4357" y="216"/>
                </a:lnTo>
                <a:lnTo>
                  <a:pt x="4358" y="213"/>
                </a:lnTo>
                <a:lnTo>
                  <a:pt x="4359" y="213"/>
                </a:lnTo>
                <a:lnTo>
                  <a:pt x="4360" y="202"/>
                </a:lnTo>
                <a:lnTo>
                  <a:pt x="4361" y="217"/>
                </a:lnTo>
                <a:lnTo>
                  <a:pt x="4361" y="211"/>
                </a:lnTo>
                <a:lnTo>
                  <a:pt x="4362" y="219"/>
                </a:lnTo>
                <a:lnTo>
                  <a:pt x="4363" y="218"/>
                </a:lnTo>
                <a:lnTo>
                  <a:pt x="4364" y="210"/>
                </a:lnTo>
                <a:lnTo>
                  <a:pt x="4365" y="184"/>
                </a:lnTo>
                <a:lnTo>
                  <a:pt x="4366" y="158"/>
                </a:lnTo>
                <a:lnTo>
                  <a:pt x="4367" y="126"/>
                </a:lnTo>
                <a:lnTo>
                  <a:pt x="4368" y="103"/>
                </a:lnTo>
                <a:lnTo>
                  <a:pt x="4369" y="97"/>
                </a:lnTo>
                <a:lnTo>
                  <a:pt x="4370" y="95"/>
                </a:lnTo>
                <a:lnTo>
                  <a:pt x="4370" y="104"/>
                </a:lnTo>
                <a:lnTo>
                  <a:pt x="4371" y="101"/>
                </a:lnTo>
                <a:lnTo>
                  <a:pt x="4372" y="111"/>
                </a:lnTo>
                <a:lnTo>
                  <a:pt x="4373" y="109"/>
                </a:lnTo>
                <a:lnTo>
                  <a:pt x="4374" y="113"/>
                </a:lnTo>
                <a:lnTo>
                  <a:pt x="4375" y="111"/>
                </a:lnTo>
                <a:lnTo>
                  <a:pt x="4376" y="115"/>
                </a:lnTo>
                <a:lnTo>
                  <a:pt x="4376" y="105"/>
                </a:lnTo>
                <a:lnTo>
                  <a:pt x="4377" y="108"/>
                </a:lnTo>
                <a:lnTo>
                  <a:pt x="4378" y="109"/>
                </a:lnTo>
                <a:lnTo>
                  <a:pt x="4379" y="95"/>
                </a:lnTo>
                <a:lnTo>
                  <a:pt x="4380" y="97"/>
                </a:lnTo>
                <a:lnTo>
                  <a:pt x="4381" y="92"/>
                </a:lnTo>
                <a:lnTo>
                  <a:pt x="4382" y="87"/>
                </a:lnTo>
                <a:lnTo>
                  <a:pt x="4383" y="79"/>
                </a:lnTo>
                <a:lnTo>
                  <a:pt x="4384" y="81"/>
                </a:lnTo>
                <a:lnTo>
                  <a:pt x="4385" y="75"/>
                </a:lnTo>
                <a:lnTo>
                  <a:pt x="4385" y="74"/>
                </a:lnTo>
                <a:lnTo>
                  <a:pt x="4386" y="72"/>
                </a:lnTo>
                <a:lnTo>
                  <a:pt x="4387" y="70"/>
                </a:lnTo>
                <a:lnTo>
                  <a:pt x="4388" y="75"/>
                </a:lnTo>
                <a:lnTo>
                  <a:pt x="4389" y="79"/>
                </a:lnTo>
                <a:lnTo>
                  <a:pt x="4390" y="82"/>
                </a:lnTo>
                <a:lnTo>
                  <a:pt x="4391" y="86"/>
                </a:lnTo>
                <a:lnTo>
                  <a:pt x="4392" y="84"/>
                </a:lnTo>
                <a:lnTo>
                  <a:pt x="4392" y="76"/>
                </a:lnTo>
                <a:lnTo>
                  <a:pt x="4393" y="69"/>
                </a:lnTo>
                <a:lnTo>
                  <a:pt x="4394" y="69"/>
                </a:lnTo>
                <a:lnTo>
                  <a:pt x="4395" y="66"/>
                </a:lnTo>
                <a:lnTo>
                  <a:pt x="4396" y="77"/>
                </a:lnTo>
                <a:lnTo>
                  <a:pt x="4397" y="81"/>
                </a:lnTo>
                <a:lnTo>
                  <a:pt x="4398" y="89"/>
                </a:lnTo>
                <a:lnTo>
                  <a:pt x="4399" y="89"/>
                </a:lnTo>
                <a:lnTo>
                  <a:pt x="4399" y="91"/>
                </a:lnTo>
                <a:lnTo>
                  <a:pt x="4400" y="82"/>
                </a:lnTo>
                <a:lnTo>
                  <a:pt x="4401" y="86"/>
                </a:lnTo>
                <a:lnTo>
                  <a:pt x="4402" y="72"/>
                </a:lnTo>
                <a:lnTo>
                  <a:pt x="4403" y="69"/>
                </a:lnTo>
                <a:lnTo>
                  <a:pt x="4404" y="62"/>
                </a:lnTo>
                <a:lnTo>
                  <a:pt x="4405" y="67"/>
                </a:lnTo>
                <a:lnTo>
                  <a:pt x="4406" y="74"/>
                </a:lnTo>
                <a:lnTo>
                  <a:pt x="4407" y="82"/>
                </a:lnTo>
                <a:lnTo>
                  <a:pt x="4408" y="90"/>
                </a:lnTo>
                <a:lnTo>
                  <a:pt x="4409" y="94"/>
                </a:lnTo>
                <a:lnTo>
                  <a:pt x="4409" y="89"/>
                </a:lnTo>
                <a:lnTo>
                  <a:pt x="4410" y="77"/>
                </a:lnTo>
                <a:lnTo>
                  <a:pt x="4411" y="79"/>
                </a:lnTo>
                <a:lnTo>
                  <a:pt x="4412" y="77"/>
                </a:lnTo>
                <a:lnTo>
                  <a:pt x="4413" y="80"/>
                </a:lnTo>
                <a:lnTo>
                  <a:pt x="4414" y="80"/>
                </a:lnTo>
                <a:lnTo>
                  <a:pt x="4414" y="84"/>
                </a:lnTo>
                <a:lnTo>
                  <a:pt x="4415" y="78"/>
                </a:lnTo>
                <a:lnTo>
                  <a:pt x="4416" y="77"/>
                </a:lnTo>
                <a:lnTo>
                  <a:pt x="4417" y="75"/>
                </a:lnTo>
                <a:lnTo>
                  <a:pt x="4418" y="77"/>
                </a:lnTo>
                <a:lnTo>
                  <a:pt x="4419" y="81"/>
                </a:lnTo>
                <a:lnTo>
                  <a:pt x="4420" y="81"/>
                </a:lnTo>
                <a:lnTo>
                  <a:pt x="4421" y="74"/>
                </a:lnTo>
                <a:lnTo>
                  <a:pt x="4422" y="62"/>
                </a:lnTo>
                <a:lnTo>
                  <a:pt x="4423" y="62"/>
                </a:lnTo>
                <a:lnTo>
                  <a:pt x="4423" y="83"/>
                </a:lnTo>
                <a:lnTo>
                  <a:pt x="4424" y="113"/>
                </a:lnTo>
                <a:lnTo>
                  <a:pt x="4425" y="138"/>
                </a:lnTo>
                <a:lnTo>
                  <a:pt x="4426" y="177"/>
                </a:lnTo>
                <a:lnTo>
                  <a:pt x="4427" y="213"/>
                </a:lnTo>
                <a:lnTo>
                  <a:pt x="4428" y="223"/>
                </a:lnTo>
                <a:lnTo>
                  <a:pt x="4429" y="235"/>
                </a:lnTo>
                <a:lnTo>
                  <a:pt x="4430" y="238"/>
                </a:lnTo>
                <a:lnTo>
                  <a:pt x="4431" y="229"/>
                </a:lnTo>
                <a:lnTo>
                  <a:pt x="4431" y="221"/>
                </a:lnTo>
                <a:lnTo>
                  <a:pt x="4432" y="193"/>
                </a:lnTo>
                <a:lnTo>
                  <a:pt x="4433" y="177"/>
                </a:lnTo>
                <a:lnTo>
                  <a:pt x="4434" y="170"/>
                </a:lnTo>
                <a:lnTo>
                  <a:pt x="4435" y="167"/>
                </a:lnTo>
                <a:lnTo>
                  <a:pt x="4436" y="158"/>
                </a:lnTo>
                <a:lnTo>
                  <a:pt x="4437" y="165"/>
                </a:lnTo>
                <a:lnTo>
                  <a:pt x="4437" y="173"/>
                </a:lnTo>
                <a:lnTo>
                  <a:pt x="4438" y="193"/>
                </a:lnTo>
                <a:lnTo>
                  <a:pt x="4439" y="184"/>
                </a:lnTo>
                <a:lnTo>
                  <a:pt x="4440" y="165"/>
                </a:lnTo>
                <a:lnTo>
                  <a:pt x="4441" y="153"/>
                </a:lnTo>
                <a:lnTo>
                  <a:pt x="4442" y="129"/>
                </a:lnTo>
                <a:lnTo>
                  <a:pt x="4443" y="117"/>
                </a:lnTo>
                <a:lnTo>
                  <a:pt x="4444" y="113"/>
                </a:lnTo>
                <a:lnTo>
                  <a:pt x="4445" y="117"/>
                </a:lnTo>
                <a:lnTo>
                  <a:pt x="4446" y="138"/>
                </a:lnTo>
                <a:lnTo>
                  <a:pt x="4446" y="145"/>
                </a:lnTo>
                <a:lnTo>
                  <a:pt x="4447" y="147"/>
                </a:lnTo>
                <a:lnTo>
                  <a:pt x="4448" y="155"/>
                </a:lnTo>
                <a:lnTo>
                  <a:pt x="4449" y="164"/>
                </a:lnTo>
                <a:lnTo>
                  <a:pt x="4450" y="163"/>
                </a:lnTo>
                <a:lnTo>
                  <a:pt x="4451" y="172"/>
                </a:lnTo>
                <a:lnTo>
                  <a:pt x="4452" y="186"/>
                </a:lnTo>
                <a:lnTo>
                  <a:pt x="4453" y="219"/>
                </a:lnTo>
                <a:lnTo>
                  <a:pt x="4453" y="247"/>
                </a:lnTo>
                <a:lnTo>
                  <a:pt x="4454" y="245"/>
                </a:lnTo>
                <a:lnTo>
                  <a:pt x="4455" y="258"/>
                </a:lnTo>
                <a:lnTo>
                  <a:pt x="4456" y="251"/>
                </a:lnTo>
                <a:lnTo>
                  <a:pt x="4457" y="234"/>
                </a:lnTo>
                <a:lnTo>
                  <a:pt x="4458" y="229"/>
                </a:lnTo>
                <a:lnTo>
                  <a:pt x="4459" y="245"/>
                </a:lnTo>
                <a:lnTo>
                  <a:pt x="4460" y="256"/>
                </a:lnTo>
                <a:lnTo>
                  <a:pt x="4460" y="288"/>
                </a:lnTo>
                <a:lnTo>
                  <a:pt x="4461" y="315"/>
                </a:lnTo>
                <a:lnTo>
                  <a:pt x="4462" y="329"/>
                </a:lnTo>
                <a:lnTo>
                  <a:pt x="4463" y="328"/>
                </a:lnTo>
                <a:lnTo>
                  <a:pt x="4464" y="320"/>
                </a:lnTo>
                <a:lnTo>
                  <a:pt x="4465" y="305"/>
                </a:lnTo>
                <a:lnTo>
                  <a:pt x="4466" y="286"/>
                </a:lnTo>
                <a:lnTo>
                  <a:pt x="4467" y="282"/>
                </a:lnTo>
                <a:lnTo>
                  <a:pt x="4468" y="266"/>
                </a:lnTo>
                <a:lnTo>
                  <a:pt x="4469" y="248"/>
                </a:lnTo>
                <a:lnTo>
                  <a:pt x="4470" y="231"/>
                </a:lnTo>
                <a:lnTo>
                  <a:pt x="4470" y="218"/>
                </a:lnTo>
                <a:lnTo>
                  <a:pt x="4471" y="191"/>
                </a:lnTo>
                <a:lnTo>
                  <a:pt x="4472" y="186"/>
                </a:lnTo>
                <a:lnTo>
                  <a:pt x="4473" y="188"/>
                </a:lnTo>
                <a:lnTo>
                  <a:pt x="4474" y="177"/>
                </a:lnTo>
                <a:lnTo>
                  <a:pt x="4475" y="166"/>
                </a:lnTo>
                <a:lnTo>
                  <a:pt x="4475" y="161"/>
                </a:lnTo>
                <a:lnTo>
                  <a:pt x="4476" y="148"/>
                </a:lnTo>
                <a:lnTo>
                  <a:pt x="4477" y="130"/>
                </a:lnTo>
                <a:lnTo>
                  <a:pt x="4478" y="110"/>
                </a:lnTo>
                <a:lnTo>
                  <a:pt x="4479" y="92"/>
                </a:lnTo>
                <a:lnTo>
                  <a:pt x="4480" y="85"/>
                </a:lnTo>
                <a:lnTo>
                  <a:pt x="4481" y="89"/>
                </a:lnTo>
                <a:lnTo>
                  <a:pt x="4482" y="95"/>
                </a:lnTo>
                <a:lnTo>
                  <a:pt x="4483" y="106"/>
                </a:lnTo>
                <a:lnTo>
                  <a:pt x="4484" y="122"/>
                </a:lnTo>
                <a:lnTo>
                  <a:pt x="4484" y="126"/>
                </a:lnTo>
                <a:lnTo>
                  <a:pt x="4485" y="133"/>
                </a:lnTo>
                <a:lnTo>
                  <a:pt x="4486" y="142"/>
                </a:lnTo>
                <a:lnTo>
                  <a:pt x="4487" y="156"/>
                </a:lnTo>
                <a:lnTo>
                  <a:pt x="4488" y="175"/>
                </a:lnTo>
                <a:lnTo>
                  <a:pt x="4489" y="186"/>
                </a:lnTo>
                <a:lnTo>
                  <a:pt x="4490" y="205"/>
                </a:lnTo>
                <a:lnTo>
                  <a:pt x="4491" y="216"/>
                </a:lnTo>
                <a:lnTo>
                  <a:pt x="4492" y="218"/>
                </a:lnTo>
                <a:lnTo>
                  <a:pt x="4492" y="202"/>
                </a:lnTo>
                <a:lnTo>
                  <a:pt x="4493" y="197"/>
                </a:lnTo>
                <a:lnTo>
                  <a:pt x="4494" y="184"/>
                </a:lnTo>
                <a:lnTo>
                  <a:pt x="4495" y="171"/>
                </a:lnTo>
                <a:lnTo>
                  <a:pt x="4496" y="157"/>
                </a:lnTo>
                <a:lnTo>
                  <a:pt x="4497" y="156"/>
                </a:lnTo>
                <a:lnTo>
                  <a:pt x="4498" y="170"/>
                </a:lnTo>
                <a:lnTo>
                  <a:pt x="4498" y="184"/>
                </a:lnTo>
                <a:lnTo>
                  <a:pt x="4499" y="201"/>
                </a:lnTo>
                <a:lnTo>
                  <a:pt x="4500" y="225"/>
                </a:lnTo>
                <a:lnTo>
                  <a:pt x="4501" y="240"/>
                </a:lnTo>
                <a:lnTo>
                  <a:pt x="4502" y="240"/>
                </a:lnTo>
                <a:lnTo>
                  <a:pt x="4503" y="238"/>
                </a:lnTo>
                <a:lnTo>
                  <a:pt x="4504" y="237"/>
                </a:lnTo>
                <a:lnTo>
                  <a:pt x="4505" y="231"/>
                </a:lnTo>
                <a:lnTo>
                  <a:pt x="4506" y="226"/>
                </a:lnTo>
                <a:lnTo>
                  <a:pt x="4507" y="213"/>
                </a:lnTo>
                <a:lnTo>
                  <a:pt x="4507" y="192"/>
                </a:lnTo>
                <a:lnTo>
                  <a:pt x="4508" y="170"/>
                </a:lnTo>
                <a:lnTo>
                  <a:pt x="4509" y="151"/>
                </a:lnTo>
                <a:lnTo>
                  <a:pt x="4510" y="133"/>
                </a:lnTo>
                <a:lnTo>
                  <a:pt x="4511" y="132"/>
                </a:lnTo>
                <a:lnTo>
                  <a:pt x="4512" y="128"/>
                </a:lnTo>
                <a:lnTo>
                  <a:pt x="4513" y="128"/>
                </a:lnTo>
                <a:lnTo>
                  <a:pt x="4514" y="130"/>
                </a:lnTo>
                <a:lnTo>
                  <a:pt x="4514" y="131"/>
                </a:lnTo>
                <a:lnTo>
                  <a:pt x="4515" y="114"/>
                </a:lnTo>
                <a:lnTo>
                  <a:pt x="4516" y="104"/>
                </a:lnTo>
                <a:lnTo>
                  <a:pt x="4517" y="97"/>
                </a:lnTo>
                <a:lnTo>
                  <a:pt x="4518" y="83"/>
                </a:lnTo>
                <a:lnTo>
                  <a:pt x="4519" y="71"/>
                </a:lnTo>
                <a:lnTo>
                  <a:pt x="4520" y="72"/>
                </a:lnTo>
                <a:lnTo>
                  <a:pt x="4521" y="82"/>
                </a:lnTo>
                <a:lnTo>
                  <a:pt x="4521" y="88"/>
                </a:lnTo>
                <a:lnTo>
                  <a:pt x="4522" y="83"/>
                </a:lnTo>
                <a:lnTo>
                  <a:pt x="4523" y="69"/>
                </a:lnTo>
                <a:lnTo>
                  <a:pt x="4524" y="53"/>
                </a:lnTo>
                <a:lnTo>
                  <a:pt x="4525" y="36"/>
                </a:lnTo>
                <a:lnTo>
                  <a:pt x="4526" y="51"/>
                </a:lnTo>
                <a:lnTo>
                  <a:pt x="4527" y="57"/>
                </a:lnTo>
                <a:lnTo>
                  <a:pt x="4528" y="95"/>
                </a:lnTo>
                <a:lnTo>
                  <a:pt x="4529" y="132"/>
                </a:lnTo>
                <a:lnTo>
                  <a:pt x="4530" y="172"/>
                </a:lnTo>
                <a:lnTo>
                  <a:pt x="4531" y="186"/>
                </a:lnTo>
                <a:lnTo>
                  <a:pt x="4531" y="207"/>
                </a:lnTo>
                <a:lnTo>
                  <a:pt x="4532" y="195"/>
                </a:lnTo>
                <a:lnTo>
                  <a:pt x="4533" y="194"/>
                </a:lnTo>
                <a:lnTo>
                  <a:pt x="4534" y="179"/>
                </a:lnTo>
                <a:lnTo>
                  <a:pt x="4535" y="160"/>
                </a:lnTo>
                <a:lnTo>
                  <a:pt x="4536" y="143"/>
                </a:lnTo>
                <a:lnTo>
                  <a:pt x="4536" y="148"/>
                </a:lnTo>
                <a:lnTo>
                  <a:pt x="4537" y="145"/>
                </a:lnTo>
                <a:lnTo>
                  <a:pt x="4538" y="147"/>
                </a:lnTo>
                <a:lnTo>
                  <a:pt x="4539" y="160"/>
                </a:lnTo>
                <a:lnTo>
                  <a:pt x="4540" y="194"/>
                </a:lnTo>
                <a:lnTo>
                  <a:pt x="4541" y="200"/>
                </a:lnTo>
                <a:lnTo>
                  <a:pt x="4542" y="187"/>
                </a:lnTo>
                <a:lnTo>
                  <a:pt x="4543" y="168"/>
                </a:lnTo>
                <a:lnTo>
                  <a:pt x="4544" y="130"/>
                </a:lnTo>
                <a:lnTo>
                  <a:pt x="4545" y="99"/>
                </a:lnTo>
                <a:lnTo>
                  <a:pt x="4545" y="83"/>
                </a:lnTo>
                <a:lnTo>
                  <a:pt x="4546" y="81"/>
                </a:lnTo>
                <a:lnTo>
                  <a:pt x="4547" y="89"/>
                </a:lnTo>
                <a:lnTo>
                  <a:pt x="4548" y="103"/>
                </a:lnTo>
                <a:lnTo>
                  <a:pt x="4549" y="111"/>
                </a:lnTo>
                <a:lnTo>
                  <a:pt x="4550" y="118"/>
                </a:lnTo>
                <a:lnTo>
                  <a:pt x="4551" y="128"/>
                </a:lnTo>
                <a:lnTo>
                  <a:pt x="4552" y="137"/>
                </a:lnTo>
                <a:lnTo>
                  <a:pt x="4553" y="146"/>
                </a:lnTo>
                <a:lnTo>
                  <a:pt x="4553" y="149"/>
                </a:lnTo>
                <a:lnTo>
                  <a:pt x="4554" y="156"/>
                </a:lnTo>
                <a:lnTo>
                  <a:pt x="4555" y="168"/>
                </a:lnTo>
                <a:lnTo>
                  <a:pt x="4556" y="178"/>
                </a:lnTo>
                <a:lnTo>
                  <a:pt x="4557" y="190"/>
                </a:lnTo>
                <a:lnTo>
                  <a:pt x="4558" y="207"/>
                </a:lnTo>
                <a:lnTo>
                  <a:pt x="4559" y="210"/>
                </a:lnTo>
                <a:lnTo>
                  <a:pt x="4559" y="213"/>
                </a:lnTo>
                <a:lnTo>
                  <a:pt x="4560" y="227"/>
                </a:lnTo>
                <a:lnTo>
                  <a:pt x="4561" y="243"/>
                </a:lnTo>
                <a:lnTo>
                  <a:pt x="4562" y="241"/>
                </a:lnTo>
                <a:lnTo>
                  <a:pt x="4563" y="255"/>
                </a:lnTo>
                <a:lnTo>
                  <a:pt x="4564" y="263"/>
                </a:lnTo>
                <a:lnTo>
                  <a:pt x="4565" y="249"/>
                </a:lnTo>
                <a:lnTo>
                  <a:pt x="4566" y="228"/>
                </a:lnTo>
                <a:lnTo>
                  <a:pt x="4567" y="212"/>
                </a:lnTo>
                <a:lnTo>
                  <a:pt x="4568" y="194"/>
                </a:lnTo>
                <a:lnTo>
                  <a:pt x="4569" y="187"/>
                </a:lnTo>
                <a:lnTo>
                  <a:pt x="4569" y="188"/>
                </a:lnTo>
                <a:lnTo>
                  <a:pt x="4570" y="180"/>
                </a:lnTo>
                <a:lnTo>
                  <a:pt x="4571" y="188"/>
                </a:lnTo>
                <a:lnTo>
                  <a:pt x="4572" y="179"/>
                </a:lnTo>
                <a:lnTo>
                  <a:pt x="4573" y="164"/>
                </a:lnTo>
                <a:lnTo>
                  <a:pt x="4574" y="159"/>
                </a:lnTo>
                <a:lnTo>
                  <a:pt x="4575" y="156"/>
                </a:lnTo>
                <a:lnTo>
                  <a:pt x="4575" y="150"/>
                </a:lnTo>
                <a:lnTo>
                  <a:pt x="4576" y="149"/>
                </a:lnTo>
                <a:lnTo>
                  <a:pt x="4577" y="149"/>
                </a:lnTo>
                <a:lnTo>
                  <a:pt x="4578" y="133"/>
                </a:lnTo>
                <a:lnTo>
                  <a:pt x="4579" y="126"/>
                </a:lnTo>
                <a:lnTo>
                  <a:pt x="4580" y="110"/>
                </a:lnTo>
                <a:lnTo>
                  <a:pt x="4581" y="102"/>
                </a:lnTo>
                <a:lnTo>
                  <a:pt x="4582" y="90"/>
                </a:lnTo>
                <a:lnTo>
                  <a:pt x="4583" y="88"/>
                </a:lnTo>
                <a:lnTo>
                  <a:pt x="4583" y="89"/>
                </a:lnTo>
                <a:lnTo>
                  <a:pt x="4584" y="90"/>
                </a:lnTo>
                <a:lnTo>
                  <a:pt x="4585" y="96"/>
                </a:lnTo>
                <a:lnTo>
                  <a:pt x="4586" y="98"/>
                </a:lnTo>
                <a:lnTo>
                  <a:pt x="4587" y="101"/>
                </a:lnTo>
                <a:lnTo>
                  <a:pt x="4588" y="100"/>
                </a:lnTo>
                <a:lnTo>
                  <a:pt x="4589" y="100"/>
                </a:lnTo>
                <a:lnTo>
                  <a:pt x="4590" y="97"/>
                </a:lnTo>
                <a:lnTo>
                  <a:pt x="4591" y="110"/>
                </a:lnTo>
                <a:lnTo>
                  <a:pt x="4591" y="118"/>
                </a:lnTo>
                <a:lnTo>
                  <a:pt x="4592" y="123"/>
                </a:lnTo>
                <a:lnTo>
                  <a:pt x="4593" y="130"/>
                </a:lnTo>
                <a:lnTo>
                  <a:pt x="4594" y="131"/>
                </a:lnTo>
                <a:lnTo>
                  <a:pt x="4595" y="142"/>
                </a:lnTo>
                <a:lnTo>
                  <a:pt x="4596" y="155"/>
                </a:lnTo>
                <a:lnTo>
                  <a:pt x="4597" y="162"/>
                </a:lnTo>
                <a:lnTo>
                  <a:pt x="4597" y="163"/>
                </a:lnTo>
                <a:lnTo>
                  <a:pt x="4598" y="176"/>
                </a:lnTo>
                <a:lnTo>
                  <a:pt x="4599" y="169"/>
                </a:lnTo>
                <a:lnTo>
                  <a:pt x="4600" y="163"/>
                </a:lnTo>
                <a:lnTo>
                  <a:pt x="4601" y="167"/>
                </a:lnTo>
                <a:lnTo>
                  <a:pt x="4602" y="178"/>
                </a:lnTo>
                <a:lnTo>
                  <a:pt x="4603" y="183"/>
                </a:lnTo>
                <a:lnTo>
                  <a:pt x="4604" y="197"/>
                </a:lnTo>
                <a:lnTo>
                  <a:pt x="4605" y="211"/>
                </a:lnTo>
                <a:lnTo>
                  <a:pt x="4606" y="218"/>
                </a:lnTo>
                <a:lnTo>
                  <a:pt x="4606" y="218"/>
                </a:lnTo>
                <a:lnTo>
                  <a:pt x="4607" y="214"/>
                </a:lnTo>
                <a:lnTo>
                  <a:pt x="4608" y="205"/>
                </a:lnTo>
                <a:lnTo>
                  <a:pt x="4609" y="186"/>
                </a:lnTo>
                <a:lnTo>
                  <a:pt x="4610" y="173"/>
                </a:lnTo>
                <a:lnTo>
                  <a:pt x="4611" y="151"/>
                </a:lnTo>
                <a:lnTo>
                  <a:pt x="4612" y="139"/>
                </a:lnTo>
                <a:lnTo>
                  <a:pt x="4613" y="124"/>
                </a:lnTo>
                <a:lnTo>
                  <a:pt x="4613" y="124"/>
                </a:lnTo>
                <a:lnTo>
                  <a:pt x="4614" y="112"/>
                </a:lnTo>
                <a:lnTo>
                  <a:pt x="4615" y="117"/>
                </a:lnTo>
                <a:lnTo>
                  <a:pt x="4616" y="108"/>
                </a:lnTo>
                <a:lnTo>
                  <a:pt x="4617" y="111"/>
                </a:lnTo>
                <a:lnTo>
                  <a:pt x="4618" y="108"/>
                </a:lnTo>
                <a:lnTo>
                  <a:pt x="4619" y="104"/>
                </a:lnTo>
                <a:lnTo>
                  <a:pt x="4620" y="98"/>
                </a:lnTo>
                <a:lnTo>
                  <a:pt x="4620" y="98"/>
                </a:lnTo>
                <a:lnTo>
                  <a:pt x="4621" y="87"/>
                </a:lnTo>
                <a:lnTo>
                  <a:pt x="4622" y="80"/>
                </a:lnTo>
                <a:lnTo>
                  <a:pt x="4623" y="84"/>
                </a:lnTo>
                <a:lnTo>
                  <a:pt x="4624" y="86"/>
                </a:lnTo>
                <a:lnTo>
                  <a:pt x="4625" y="89"/>
                </a:lnTo>
                <a:lnTo>
                  <a:pt x="4626" y="94"/>
                </a:lnTo>
                <a:lnTo>
                  <a:pt x="4627" y="96"/>
                </a:lnTo>
                <a:lnTo>
                  <a:pt x="4628" y="93"/>
                </a:lnTo>
                <a:lnTo>
                  <a:pt x="4629" y="97"/>
                </a:lnTo>
                <a:lnTo>
                  <a:pt x="4630" y="90"/>
                </a:lnTo>
                <a:lnTo>
                  <a:pt x="4630" y="79"/>
                </a:lnTo>
                <a:lnTo>
                  <a:pt x="4631" y="77"/>
                </a:lnTo>
                <a:lnTo>
                  <a:pt x="4632" y="78"/>
                </a:lnTo>
                <a:lnTo>
                  <a:pt x="4633" y="72"/>
                </a:lnTo>
                <a:lnTo>
                  <a:pt x="4634" y="77"/>
                </a:lnTo>
                <a:lnTo>
                  <a:pt x="4635" y="80"/>
                </a:lnTo>
                <a:lnTo>
                  <a:pt x="4635" y="67"/>
                </a:lnTo>
                <a:lnTo>
                  <a:pt x="4636" y="71"/>
                </a:lnTo>
                <a:lnTo>
                  <a:pt x="4637" y="72"/>
                </a:lnTo>
                <a:lnTo>
                  <a:pt x="4638" y="73"/>
                </a:lnTo>
                <a:lnTo>
                  <a:pt x="4639" y="73"/>
                </a:lnTo>
                <a:lnTo>
                  <a:pt x="4640" y="82"/>
                </a:lnTo>
                <a:lnTo>
                  <a:pt x="4641" y="83"/>
                </a:lnTo>
                <a:lnTo>
                  <a:pt x="4642" y="82"/>
                </a:lnTo>
                <a:lnTo>
                  <a:pt x="4643" y="83"/>
                </a:lnTo>
                <a:lnTo>
                  <a:pt x="4644" y="89"/>
                </a:lnTo>
                <a:lnTo>
                  <a:pt x="4644" y="86"/>
                </a:lnTo>
                <a:lnTo>
                  <a:pt x="4645" y="83"/>
                </a:lnTo>
                <a:lnTo>
                  <a:pt x="4646" y="82"/>
                </a:lnTo>
                <a:lnTo>
                  <a:pt x="4647" y="87"/>
                </a:lnTo>
                <a:lnTo>
                  <a:pt x="4648" y="87"/>
                </a:lnTo>
                <a:lnTo>
                  <a:pt x="4649" y="86"/>
                </a:lnTo>
                <a:lnTo>
                  <a:pt x="4650" y="89"/>
                </a:lnTo>
                <a:lnTo>
                  <a:pt x="4651" y="92"/>
                </a:lnTo>
                <a:lnTo>
                  <a:pt x="4652" y="85"/>
                </a:lnTo>
                <a:lnTo>
                  <a:pt x="4652" y="81"/>
                </a:lnTo>
                <a:lnTo>
                  <a:pt x="4653" y="83"/>
                </a:lnTo>
                <a:lnTo>
                  <a:pt x="4654" y="79"/>
                </a:lnTo>
                <a:lnTo>
                  <a:pt x="4655" y="75"/>
                </a:lnTo>
                <a:lnTo>
                  <a:pt x="4656" y="75"/>
                </a:lnTo>
                <a:lnTo>
                  <a:pt x="4657" y="80"/>
                </a:lnTo>
                <a:lnTo>
                  <a:pt x="4658" y="84"/>
                </a:lnTo>
                <a:lnTo>
                  <a:pt x="4658" y="83"/>
                </a:lnTo>
                <a:lnTo>
                  <a:pt x="4659" y="86"/>
                </a:lnTo>
                <a:lnTo>
                  <a:pt x="4660" y="90"/>
                </a:lnTo>
                <a:lnTo>
                  <a:pt x="4661" y="87"/>
                </a:lnTo>
                <a:lnTo>
                  <a:pt x="4662" y="80"/>
                </a:lnTo>
                <a:lnTo>
                  <a:pt x="4663" y="86"/>
                </a:lnTo>
                <a:lnTo>
                  <a:pt x="4664" y="84"/>
                </a:lnTo>
                <a:lnTo>
                  <a:pt x="4665" y="83"/>
                </a:lnTo>
                <a:lnTo>
                  <a:pt x="4666" y="80"/>
                </a:lnTo>
                <a:lnTo>
                  <a:pt x="4667" y="97"/>
                </a:lnTo>
                <a:lnTo>
                  <a:pt x="4667" y="84"/>
                </a:lnTo>
                <a:lnTo>
                  <a:pt x="4668" y="81"/>
                </a:lnTo>
                <a:lnTo>
                  <a:pt x="4669" y="79"/>
                </a:lnTo>
                <a:lnTo>
                  <a:pt x="4670" y="79"/>
                </a:lnTo>
                <a:lnTo>
                  <a:pt x="4671" y="73"/>
                </a:lnTo>
                <a:lnTo>
                  <a:pt x="4672" y="80"/>
                </a:lnTo>
                <a:lnTo>
                  <a:pt x="4673" y="79"/>
                </a:lnTo>
                <a:lnTo>
                  <a:pt x="4674" y="73"/>
                </a:lnTo>
                <a:lnTo>
                  <a:pt x="4674" y="77"/>
                </a:lnTo>
                <a:lnTo>
                  <a:pt x="4675" y="73"/>
                </a:lnTo>
                <a:lnTo>
                  <a:pt x="4676" y="68"/>
                </a:lnTo>
                <a:lnTo>
                  <a:pt x="4677" y="72"/>
                </a:lnTo>
                <a:lnTo>
                  <a:pt x="4678" y="73"/>
                </a:lnTo>
                <a:lnTo>
                  <a:pt x="4679" y="75"/>
                </a:lnTo>
                <a:lnTo>
                  <a:pt x="4680" y="75"/>
                </a:lnTo>
                <a:lnTo>
                  <a:pt x="4681" y="81"/>
                </a:lnTo>
                <a:lnTo>
                  <a:pt x="4681" y="79"/>
                </a:lnTo>
                <a:lnTo>
                  <a:pt x="4682" y="82"/>
                </a:lnTo>
                <a:lnTo>
                  <a:pt x="4683" y="81"/>
                </a:lnTo>
                <a:lnTo>
                  <a:pt x="4684" y="79"/>
                </a:lnTo>
                <a:lnTo>
                  <a:pt x="4685" y="80"/>
                </a:lnTo>
                <a:lnTo>
                  <a:pt x="4686" y="75"/>
                </a:lnTo>
                <a:lnTo>
                  <a:pt x="4687" y="75"/>
                </a:lnTo>
                <a:lnTo>
                  <a:pt x="4688" y="72"/>
                </a:lnTo>
                <a:lnTo>
                  <a:pt x="4689" y="73"/>
                </a:lnTo>
                <a:lnTo>
                  <a:pt x="4690" y="64"/>
                </a:lnTo>
                <a:lnTo>
                  <a:pt x="4691" y="72"/>
                </a:lnTo>
                <a:lnTo>
                  <a:pt x="4691" y="75"/>
                </a:lnTo>
                <a:lnTo>
                  <a:pt x="4692" y="73"/>
                </a:lnTo>
                <a:lnTo>
                  <a:pt x="4693" y="76"/>
                </a:lnTo>
                <a:lnTo>
                  <a:pt x="4694" y="88"/>
                </a:lnTo>
                <a:lnTo>
                  <a:pt x="4695" y="86"/>
                </a:lnTo>
                <a:lnTo>
                  <a:pt x="4696" y="84"/>
                </a:lnTo>
                <a:lnTo>
                  <a:pt x="4696" y="80"/>
                </a:lnTo>
                <a:lnTo>
                  <a:pt x="4697" y="82"/>
                </a:lnTo>
                <a:lnTo>
                  <a:pt x="4698" y="74"/>
                </a:lnTo>
                <a:lnTo>
                  <a:pt x="4699" y="72"/>
                </a:lnTo>
                <a:lnTo>
                  <a:pt x="4700" y="74"/>
                </a:lnTo>
                <a:lnTo>
                  <a:pt x="4701" y="81"/>
                </a:lnTo>
                <a:lnTo>
                  <a:pt x="4702" y="86"/>
                </a:lnTo>
                <a:lnTo>
                  <a:pt x="4703" y="86"/>
                </a:lnTo>
                <a:lnTo>
                  <a:pt x="4704" y="90"/>
                </a:lnTo>
                <a:lnTo>
                  <a:pt x="4705" y="85"/>
                </a:lnTo>
                <a:lnTo>
                  <a:pt x="4705" y="89"/>
                </a:lnTo>
                <a:lnTo>
                  <a:pt x="4706" y="78"/>
                </a:lnTo>
                <a:lnTo>
                  <a:pt x="4707" y="79"/>
                </a:lnTo>
                <a:lnTo>
                  <a:pt x="4708" y="67"/>
                </a:lnTo>
                <a:lnTo>
                  <a:pt x="4709" y="71"/>
                </a:lnTo>
                <a:lnTo>
                  <a:pt x="4710" y="68"/>
                </a:lnTo>
                <a:lnTo>
                  <a:pt x="4711" y="75"/>
                </a:lnTo>
                <a:lnTo>
                  <a:pt x="4712" y="80"/>
                </a:lnTo>
                <a:lnTo>
                  <a:pt x="4713" y="92"/>
                </a:lnTo>
                <a:lnTo>
                  <a:pt x="4713" y="93"/>
                </a:lnTo>
                <a:lnTo>
                  <a:pt x="4714" y="90"/>
                </a:lnTo>
                <a:lnTo>
                  <a:pt x="4715" y="89"/>
                </a:lnTo>
                <a:lnTo>
                  <a:pt x="4716" y="89"/>
                </a:lnTo>
                <a:lnTo>
                  <a:pt x="4717" y="98"/>
                </a:lnTo>
                <a:lnTo>
                  <a:pt x="4718" y="106"/>
                </a:lnTo>
                <a:lnTo>
                  <a:pt x="4719" y="113"/>
                </a:lnTo>
                <a:lnTo>
                  <a:pt x="4719" y="107"/>
                </a:lnTo>
                <a:lnTo>
                  <a:pt x="4720" y="105"/>
                </a:lnTo>
                <a:lnTo>
                  <a:pt x="4721" y="92"/>
                </a:lnTo>
                <a:lnTo>
                  <a:pt x="4722" y="87"/>
                </a:lnTo>
                <a:lnTo>
                  <a:pt x="4723" y="85"/>
                </a:lnTo>
                <a:lnTo>
                  <a:pt x="4724" y="88"/>
                </a:lnTo>
                <a:lnTo>
                  <a:pt x="4725" y="81"/>
                </a:lnTo>
                <a:lnTo>
                  <a:pt x="4726" y="74"/>
                </a:lnTo>
                <a:lnTo>
                  <a:pt x="4727" y="77"/>
                </a:lnTo>
                <a:lnTo>
                  <a:pt x="4728" y="77"/>
                </a:lnTo>
                <a:lnTo>
                  <a:pt x="4728" y="76"/>
                </a:lnTo>
                <a:lnTo>
                  <a:pt x="4729" y="74"/>
                </a:lnTo>
                <a:lnTo>
                  <a:pt x="4730" y="80"/>
                </a:lnTo>
                <a:lnTo>
                  <a:pt x="4731" y="80"/>
                </a:lnTo>
                <a:lnTo>
                  <a:pt x="4732" y="78"/>
                </a:lnTo>
                <a:lnTo>
                  <a:pt x="4733" y="75"/>
                </a:lnTo>
                <a:lnTo>
                  <a:pt x="4734" y="89"/>
                </a:lnTo>
                <a:lnTo>
                  <a:pt x="4735" y="88"/>
                </a:lnTo>
                <a:lnTo>
                  <a:pt x="4735" y="88"/>
                </a:lnTo>
                <a:lnTo>
                  <a:pt x="4736" y="88"/>
                </a:lnTo>
                <a:lnTo>
                  <a:pt x="4737" y="92"/>
                </a:lnTo>
                <a:lnTo>
                  <a:pt x="4738" y="82"/>
                </a:lnTo>
                <a:lnTo>
                  <a:pt x="4739" y="79"/>
                </a:lnTo>
                <a:lnTo>
                  <a:pt x="4740" y="83"/>
                </a:lnTo>
                <a:lnTo>
                  <a:pt x="4741" y="80"/>
                </a:lnTo>
                <a:lnTo>
                  <a:pt x="4742" y="79"/>
                </a:lnTo>
                <a:lnTo>
                  <a:pt x="4743" y="91"/>
                </a:lnTo>
                <a:lnTo>
                  <a:pt x="4743" y="95"/>
                </a:lnTo>
                <a:lnTo>
                  <a:pt x="4744" y="85"/>
                </a:lnTo>
                <a:lnTo>
                  <a:pt x="4745" y="86"/>
                </a:lnTo>
                <a:lnTo>
                  <a:pt x="4746" y="82"/>
                </a:lnTo>
                <a:lnTo>
                  <a:pt x="4747" y="73"/>
                </a:lnTo>
                <a:lnTo>
                  <a:pt x="4748" y="81"/>
                </a:lnTo>
                <a:lnTo>
                  <a:pt x="4749" y="86"/>
                </a:lnTo>
                <a:lnTo>
                  <a:pt x="4750" y="90"/>
                </a:lnTo>
                <a:lnTo>
                  <a:pt x="4751" y="92"/>
                </a:lnTo>
                <a:lnTo>
                  <a:pt x="4752" y="92"/>
                </a:lnTo>
                <a:lnTo>
                  <a:pt x="4752" y="85"/>
                </a:lnTo>
                <a:lnTo>
                  <a:pt x="4753" y="81"/>
                </a:lnTo>
                <a:lnTo>
                  <a:pt x="4754" y="76"/>
                </a:lnTo>
                <a:lnTo>
                  <a:pt x="4755" y="76"/>
                </a:lnTo>
                <a:lnTo>
                  <a:pt x="4756" y="77"/>
                </a:lnTo>
                <a:lnTo>
                  <a:pt x="4757" y="78"/>
                </a:lnTo>
                <a:lnTo>
                  <a:pt x="4757" y="78"/>
                </a:lnTo>
                <a:lnTo>
                  <a:pt x="4758" y="80"/>
                </a:lnTo>
                <a:lnTo>
                  <a:pt x="4759" y="82"/>
                </a:lnTo>
                <a:lnTo>
                  <a:pt x="4760" y="82"/>
                </a:lnTo>
                <a:lnTo>
                  <a:pt x="4761" y="79"/>
                </a:lnTo>
                <a:lnTo>
                  <a:pt x="4762" y="86"/>
                </a:lnTo>
                <a:lnTo>
                  <a:pt x="4763" y="88"/>
                </a:lnTo>
                <a:lnTo>
                  <a:pt x="4764" y="84"/>
                </a:lnTo>
                <a:lnTo>
                  <a:pt x="4765" y="81"/>
                </a:lnTo>
                <a:lnTo>
                  <a:pt x="4766" y="87"/>
                </a:lnTo>
                <a:lnTo>
                  <a:pt x="4766" y="98"/>
                </a:lnTo>
                <a:lnTo>
                  <a:pt x="4767" y="95"/>
                </a:lnTo>
                <a:lnTo>
                  <a:pt x="4768" y="108"/>
                </a:lnTo>
                <a:lnTo>
                  <a:pt x="4769" y="108"/>
                </a:lnTo>
                <a:lnTo>
                  <a:pt x="4770" y="106"/>
                </a:lnTo>
                <a:lnTo>
                  <a:pt x="4771" y="94"/>
                </a:lnTo>
                <a:lnTo>
                  <a:pt x="4772" y="95"/>
                </a:lnTo>
                <a:lnTo>
                  <a:pt x="4773" y="86"/>
                </a:lnTo>
                <a:lnTo>
                  <a:pt x="4773" y="89"/>
                </a:lnTo>
                <a:lnTo>
                  <a:pt x="4774" y="87"/>
                </a:lnTo>
                <a:lnTo>
                  <a:pt x="4775" y="94"/>
                </a:lnTo>
                <a:lnTo>
                  <a:pt x="4776" y="99"/>
                </a:lnTo>
                <a:lnTo>
                  <a:pt x="4777" y="98"/>
                </a:lnTo>
                <a:lnTo>
                  <a:pt x="4778" y="96"/>
                </a:lnTo>
                <a:lnTo>
                  <a:pt x="4779" y="93"/>
                </a:lnTo>
                <a:lnTo>
                  <a:pt x="4780" y="77"/>
                </a:lnTo>
                <a:lnTo>
                  <a:pt x="4780" y="69"/>
                </a:lnTo>
                <a:lnTo>
                  <a:pt x="4781" y="72"/>
                </a:lnTo>
                <a:lnTo>
                  <a:pt x="4782" y="68"/>
                </a:lnTo>
                <a:lnTo>
                  <a:pt x="4783" y="68"/>
                </a:lnTo>
                <a:lnTo>
                  <a:pt x="4784" y="77"/>
                </a:lnTo>
                <a:lnTo>
                  <a:pt x="4785" y="78"/>
                </a:lnTo>
                <a:lnTo>
                  <a:pt x="4786" y="79"/>
                </a:lnTo>
                <a:lnTo>
                  <a:pt x="4787" y="85"/>
                </a:lnTo>
                <a:lnTo>
                  <a:pt x="4788" y="99"/>
                </a:lnTo>
                <a:lnTo>
                  <a:pt x="4789" y="100"/>
                </a:lnTo>
                <a:lnTo>
                  <a:pt x="4790" y="98"/>
                </a:lnTo>
                <a:lnTo>
                  <a:pt x="4790" y="93"/>
                </a:lnTo>
                <a:lnTo>
                  <a:pt x="4791" y="93"/>
                </a:lnTo>
                <a:lnTo>
                  <a:pt x="4792" y="77"/>
                </a:lnTo>
                <a:lnTo>
                  <a:pt x="4793" y="76"/>
                </a:lnTo>
                <a:lnTo>
                  <a:pt x="4794" y="81"/>
                </a:lnTo>
                <a:lnTo>
                  <a:pt x="4795" y="88"/>
                </a:lnTo>
                <a:lnTo>
                  <a:pt x="4795" y="84"/>
                </a:lnTo>
                <a:lnTo>
                  <a:pt x="4796" y="94"/>
                </a:lnTo>
                <a:lnTo>
                  <a:pt x="4797" y="88"/>
                </a:lnTo>
                <a:lnTo>
                  <a:pt x="4798" y="84"/>
                </a:lnTo>
                <a:lnTo>
                  <a:pt x="4799" y="81"/>
                </a:lnTo>
                <a:lnTo>
                  <a:pt x="4800" y="80"/>
                </a:lnTo>
                <a:lnTo>
                  <a:pt x="4801" y="75"/>
                </a:lnTo>
                <a:lnTo>
                  <a:pt x="4802" y="78"/>
                </a:lnTo>
                <a:lnTo>
                  <a:pt x="4803" y="79"/>
                </a:lnTo>
                <a:lnTo>
                  <a:pt x="4804" y="79"/>
                </a:lnTo>
                <a:lnTo>
                  <a:pt x="4804" y="81"/>
                </a:lnTo>
                <a:lnTo>
                  <a:pt x="4805" y="84"/>
                </a:lnTo>
                <a:lnTo>
                  <a:pt x="4806" y="82"/>
                </a:lnTo>
                <a:lnTo>
                  <a:pt x="4807" y="82"/>
                </a:lnTo>
                <a:lnTo>
                  <a:pt x="4808" y="85"/>
                </a:lnTo>
                <a:lnTo>
                  <a:pt x="4809" y="87"/>
                </a:lnTo>
                <a:lnTo>
                  <a:pt x="4810" y="83"/>
                </a:lnTo>
                <a:lnTo>
                  <a:pt x="4811" y="84"/>
                </a:lnTo>
                <a:lnTo>
                  <a:pt x="4812" y="89"/>
                </a:lnTo>
                <a:lnTo>
                  <a:pt x="4812" y="85"/>
                </a:lnTo>
                <a:lnTo>
                  <a:pt x="4813" y="84"/>
                </a:lnTo>
                <a:lnTo>
                  <a:pt x="4814" y="89"/>
                </a:lnTo>
                <a:lnTo>
                  <a:pt x="4815" y="92"/>
                </a:lnTo>
                <a:lnTo>
                  <a:pt x="4816" y="91"/>
                </a:lnTo>
                <a:lnTo>
                  <a:pt x="4817" y="92"/>
                </a:lnTo>
                <a:lnTo>
                  <a:pt x="4818" y="91"/>
                </a:lnTo>
                <a:lnTo>
                  <a:pt x="4818" y="93"/>
                </a:lnTo>
                <a:lnTo>
                  <a:pt x="4819" y="94"/>
                </a:lnTo>
                <a:lnTo>
                  <a:pt x="4820" y="92"/>
                </a:lnTo>
                <a:lnTo>
                  <a:pt x="4821" y="88"/>
                </a:lnTo>
                <a:lnTo>
                  <a:pt x="4822" y="91"/>
                </a:lnTo>
                <a:lnTo>
                  <a:pt x="4823" y="86"/>
                </a:lnTo>
                <a:lnTo>
                  <a:pt x="4824" y="84"/>
                </a:lnTo>
                <a:lnTo>
                  <a:pt x="4825" y="91"/>
                </a:lnTo>
                <a:lnTo>
                  <a:pt x="4826" y="94"/>
                </a:lnTo>
                <a:lnTo>
                  <a:pt x="4827" y="97"/>
                </a:lnTo>
                <a:lnTo>
                  <a:pt x="4827" y="100"/>
                </a:lnTo>
                <a:lnTo>
                  <a:pt x="4828" y="98"/>
                </a:lnTo>
                <a:lnTo>
                  <a:pt x="4829" y="86"/>
                </a:lnTo>
                <a:lnTo>
                  <a:pt x="4830" y="89"/>
                </a:lnTo>
                <a:lnTo>
                  <a:pt x="4831" y="92"/>
                </a:lnTo>
                <a:lnTo>
                  <a:pt x="4832" y="96"/>
                </a:lnTo>
                <a:lnTo>
                  <a:pt x="4833" y="96"/>
                </a:lnTo>
                <a:lnTo>
                  <a:pt x="4834" y="92"/>
                </a:lnTo>
                <a:lnTo>
                  <a:pt x="4834" y="90"/>
                </a:lnTo>
                <a:lnTo>
                  <a:pt x="4835" y="102"/>
                </a:lnTo>
                <a:lnTo>
                  <a:pt x="4836" y="115"/>
                </a:lnTo>
                <a:lnTo>
                  <a:pt x="4837" y="127"/>
                </a:lnTo>
                <a:lnTo>
                  <a:pt x="4838" y="152"/>
                </a:lnTo>
                <a:lnTo>
                  <a:pt x="4839" y="167"/>
                </a:lnTo>
                <a:lnTo>
                  <a:pt x="4840" y="162"/>
                </a:lnTo>
                <a:lnTo>
                  <a:pt x="4841" y="155"/>
                </a:lnTo>
                <a:lnTo>
                  <a:pt x="4841" y="152"/>
                </a:lnTo>
                <a:lnTo>
                  <a:pt x="4842" y="143"/>
                </a:lnTo>
                <a:lnTo>
                  <a:pt x="4843" y="134"/>
                </a:lnTo>
                <a:lnTo>
                  <a:pt x="4844" y="127"/>
                </a:lnTo>
                <a:lnTo>
                  <a:pt x="4845" y="118"/>
                </a:lnTo>
                <a:lnTo>
                  <a:pt x="4846" y="115"/>
                </a:lnTo>
                <a:lnTo>
                  <a:pt x="4847" y="114"/>
                </a:lnTo>
                <a:lnTo>
                  <a:pt x="4848" y="107"/>
                </a:lnTo>
                <a:lnTo>
                  <a:pt x="4849" y="100"/>
                </a:lnTo>
                <a:lnTo>
                  <a:pt x="4850" y="93"/>
                </a:lnTo>
                <a:lnTo>
                  <a:pt x="4851" y="85"/>
                </a:lnTo>
                <a:lnTo>
                  <a:pt x="4851" y="76"/>
                </a:lnTo>
                <a:lnTo>
                  <a:pt x="4852" y="73"/>
                </a:lnTo>
                <a:lnTo>
                  <a:pt x="4853" y="70"/>
                </a:lnTo>
                <a:lnTo>
                  <a:pt x="4854" y="72"/>
                </a:lnTo>
                <a:lnTo>
                  <a:pt x="4855" y="75"/>
                </a:lnTo>
                <a:lnTo>
                  <a:pt x="4856" y="64"/>
                </a:lnTo>
                <a:lnTo>
                  <a:pt x="4856" y="64"/>
                </a:lnTo>
                <a:lnTo>
                  <a:pt x="4857" y="67"/>
                </a:lnTo>
                <a:lnTo>
                  <a:pt x="4858" y="71"/>
                </a:lnTo>
                <a:lnTo>
                  <a:pt x="4859" y="68"/>
                </a:lnTo>
                <a:lnTo>
                  <a:pt x="4860" y="78"/>
                </a:lnTo>
                <a:lnTo>
                  <a:pt x="4861" y="82"/>
                </a:lnTo>
                <a:lnTo>
                  <a:pt x="4862" y="76"/>
                </a:lnTo>
                <a:lnTo>
                  <a:pt x="4863" y="69"/>
                </a:lnTo>
                <a:lnTo>
                  <a:pt x="4864" y="73"/>
                </a:lnTo>
                <a:lnTo>
                  <a:pt x="4865" y="69"/>
                </a:lnTo>
                <a:lnTo>
                  <a:pt x="4865" y="69"/>
                </a:lnTo>
                <a:lnTo>
                  <a:pt x="4866" y="86"/>
                </a:lnTo>
                <a:lnTo>
                  <a:pt x="4867" y="97"/>
                </a:lnTo>
                <a:lnTo>
                  <a:pt x="4868" y="102"/>
                </a:lnTo>
                <a:lnTo>
                  <a:pt x="4869" y="118"/>
                </a:lnTo>
                <a:lnTo>
                  <a:pt x="4870" y="134"/>
                </a:lnTo>
                <a:lnTo>
                  <a:pt x="4871" y="139"/>
                </a:lnTo>
                <a:lnTo>
                  <a:pt x="4872" y="142"/>
                </a:lnTo>
                <a:lnTo>
                  <a:pt x="4873" y="143"/>
                </a:lnTo>
                <a:lnTo>
                  <a:pt x="4873" y="131"/>
                </a:lnTo>
                <a:lnTo>
                  <a:pt x="4874" y="115"/>
                </a:lnTo>
                <a:lnTo>
                  <a:pt x="4875" y="104"/>
                </a:lnTo>
                <a:lnTo>
                  <a:pt x="4876" y="93"/>
                </a:lnTo>
                <a:lnTo>
                  <a:pt x="4877" y="85"/>
                </a:lnTo>
                <a:lnTo>
                  <a:pt x="4878" y="88"/>
                </a:lnTo>
                <a:lnTo>
                  <a:pt x="4879" y="90"/>
                </a:lnTo>
                <a:lnTo>
                  <a:pt x="4879" y="88"/>
                </a:lnTo>
                <a:lnTo>
                  <a:pt x="4880" y="89"/>
                </a:lnTo>
                <a:lnTo>
                  <a:pt x="4881" y="90"/>
                </a:lnTo>
                <a:lnTo>
                  <a:pt x="4882" y="89"/>
                </a:lnTo>
                <a:lnTo>
                  <a:pt x="4883" y="90"/>
                </a:lnTo>
                <a:lnTo>
                  <a:pt x="4884" y="89"/>
                </a:lnTo>
                <a:lnTo>
                  <a:pt x="4885" y="92"/>
                </a:lnTo>
                <a:lnTo>
                  <a:pt x="4886" y="75"/>
                </a:lnTo>
                <a:lnTo>
                  <a:pt x="4887" y="58"/>
                </a:lnTo>
                <a:lnTo>
                  <a:pt x="4888" y="42"/>
                </a:lnTo>
                <a:lnTo>
                  <a:pt x="4888" y="31"/>
                </a:lnTo>
                <a:lnTo>
                  <a:pt x="4889" y="51"/>
                </a:lnTo>
                <a:lnTo>
                  <a:pt x="4890" y="80"/>
                </a:lnTo>
                <a:lnTo>
                  <a:pt x="4891" y="94"/>
                </a:lnTo>
                <a:lnTo>
                  <a:pt x="4892" y="135"/>
                </a:lnTo>
                <a:lnTo>
                  <a:pt x="4893" y="164"/>
                </a:lnTo>
                <a:lnTo>
                  <a:pt x="4894" y="157"/>
                </a:lnTo>
                <a:lnTo>
                  <a:pt x="4895" y="158"/>
                </a:lnTo>
                <a:lnTo>
                  <a:pt x="4895" y="168"/>
                </a:lnTo>
                <a:lnTo>
                  <a:pt x="4896" y="149"/>
                </a:lnTo>
                <a:lnTo>
                  <a:pt x="4897" y="134"/>
                </a:lnTo>
                <a:lnTo>
                  <a:pt x="4898" y="129"/>
                </a:lnTo>
                <a:lnTo>
                  <a:pt x="4899" y="133"/>
                </a:lnTo>
                <a:lnTo>
                  <a:pt x="4900" y="145"/>
                </a:lnTo>
                <a:lnTo>
                  <a:pt x="4901" y="162"/>
                </a:lnTo>
                <a:lnTo>
                  <a:pt x="4902" y="194"/>
                </a:lnTo>
                <a:lnTo>
                  <a:pt x="4903" y="228"/>
                </a:lnTo>
                <a:lnTo>
                  <a:pt x="4903" y="250"/>
                </a:lnTo>
                <a:lnTo>
                  <a:pt x="4904" y="272"/>
                </a:lnTo>
                <a:lnTo>
                  <a:pt x="4905" y="273"/>
                </a:lnTo>
                <a:lnTo>
                  <a:pt x="4906" y="232"/>
                </a:lnTo>
                <a:lnTo>
                  <a:pt x="4907" y="189"/>
                </a:lnTo>
                <a:lnTo>
                  <a:pt x="4908" y="151"/>
                </a:lnTo>
                <a:lnTo>
                  <a:pt x="4909" y="105"/>
                </a:lnTo>
                <a:lnTo>
                  <a:pt x="4910" y="69"/>
                </a:lnTo>
                <a:lnTo>
                  <a:pt x="4911" y="69"/>
                </a:lnTo>
                <a:lnTo>
                  <a:pt x="4912" y="68"/>
                </a:lnTo>
                <a:lnTo>
                  <a:pt x="4912" y="64"/>
                </a:lnTo>
                <a:lnTo>
                  <a:pt x="4913" y="73"/>
                </a:lnTo>
                <a:lnTo>
                  <a:pt x="4914" y="83"/>
                </a:lnTo>
                <a:lnTo>
                  <a:pt x="4915" y="98"/>
                </a:lnTo>
                <a:lnTo>
                  <a:pt x="4916" y="115"/>
                </a:lnTo>
                <a:lnTo>
                  <a:pt x="4917" y="141"/>
                </a:lnTo>
                <a:lnTo>
                  <a:pt x="4917" y="161"/>
                </a:lnTo>
                <a:lnTo>
                  <a:pt x="4918" y="182"/>
                </a:lnTo>
                <a:lnTo>
                  <a:pt x="4919" y="191"/>
                </a:lnTo>
                <a:lnTo>
                  <a:pt x="4920" y="193"/>
                </a:lnTo>
                <a:lnTo>
                  <a:pt x="4921" y="210"/>
                </a:lnTo>
                <a:lnTo>
                  <a:pt x="4922" y="226"/>
                </a:lnTo>
                <a:lnTo>
                  <a:pt x="4923" y="234"/>
                </a:lnTo>
                <a:lnTo>
                  <a:pt x="4924" y="242"/>
                </a:lnTo>
                <a:lnTo>
                  <a:pt x="4925" y="243"/>
                </a:lnTo>
                <a:lnTo>
                  <a:pt x="4926" y="238"/>
                </a:lnTo>
                <a:lnTo>
                  <a:pt x="4926" y="233"/>
                </a:lnTo>
                <a:lnTo>
                  <a:pt x="4927" y="227"/>
                </a:lnTo>
                <a:lnTo>
                  <a:pt x="4928" y="224"/>
                </a:lnTo>
                <a:lnTo>
                  <a:pt x="4929" y="225"/>
                </a:lnTo>
                <a:lnTo>
                  <a:pt x="4930" y="214"/>
                </a:lnTo>
                <a:lnTo>
                  <a:pt x="4931" y="208"/>
                </a:lnTo>
                <a:lnTo>
                  <a:pt x="4932" y="206"/>
                </a:lnTo>
                <a:lnTo>
                  <a:pt x="4933" y="199"/>
                </a:lnTo>
                <a:lnTo>
                  <a:pt x="4934" y="197"/>
                </a:lnTo>
                <a:lnTo>
                  <a:pt x="4934" y="184"/>
                </a:lnTo>
                <a:lnTo>
                  <a:pt x="4935" y="166"/>
                </a:lnTo>
                <a:lnTo>
                  <a:pt x="4936" y="157"/>
                </a:lnTo>
                <a:lnTo>
                  <a:pt x="4937" y="146"/>
                </a:lnTo>
                <a:lnTo>
                  <a:pt x="4938" y="136"/>
                </a:lnTo>
                <a:lnTo>
                  <a:pt x="4939" y="126"/>
                </a:lnTo>
                <a:lnTo>
                  <a:pt x="4940" y="115"/>
                </a:lnTo>
                <a:lnTo>
                  <a:pt x="4940" y="99"/>
                </a:lnTo>
                <a:lnTo>
                  <a:pt x="4941" y="90"/>
                </a:lnTo>
                <a:lnTo>
                  <a:pt x="4942" y="72"/>
                </a:lnTo>
                <a:lnTo>
                  <a:pt x="4943" y="60"/>
                </a:lnTo>
                <a:lnTo>
                  <a:pt x="4944" y="49"/>
                </a:lnTo>
                <a:lnTo>
                  <a:pt x="4945" y="53"/>
                </a:lnTo>
                <a:lnTo>
                  <a:pt x="4946" y="65"/>
                </a:lnTo>
                <a:lnTo>
                  <a:pt x="4947" y="81"/>
                </a:lnTo>
                <a:lnTo>
                  <a:pt x="4948" y="102"/>
                </a:lnTo>
                <a:lnTo>
                  <a:pt x="4949" y="122"/>
                </a:lnTo>
                <a:lnTo>
                  <a:pt x="4950" y="122"/>
                </a:lnTo>
                <a:lnTo>
                  <a:pt x="4950" y="112"/>
                </a:lnTo>
                <a:lnTo>
                  <a:pt x="4951" y="105"/>
                </a:lnTo>
                <a:lnTo>
                  <a:pt x="4952" y="86"/>
                </a:lnTo>
                <a:lnTo>
                  <a:pt x="4953" y="82"/>
                </a:lnTo>
                <a:lnTo>
                  <a:pt x="4954" y="69"/>
                </a:lnTo>
                <a:lnTo>
                  <a:pt x="4955" y="69"/>
                </a:lnTo>
                <a:lnTo>
                  <a:pt x="4956" y="62"/>
                </a:lnTo>
                <a:lnTo>
                  <a:pt x="4956" y="74"/>
                </a:lnTo>
                <a:lnTo>
                  <a:pt x="4957" y="73"/>
                </a:lnTo>
                <a:lnTo>
                  <a:pt x="4958" y="87"/>
                </a:lnTo>
                <a:lnTo>
                  <a:pt x="4959" y="99"/>
                </a:lnTo>
                <a:lnTo>
                  <a:pt x="4960" y="104"/>
                </a:lnTo>
                <a:lnTo>
                  <a:pt x="4961" y="98"/>
                </a:lnTo>
                <a:lnTo>
                  <a:pt x="4962" y="111"/>
                </a:lnTo>
                <a:lnTo>
                  <a:pt x="4963" y="118"/>
                </a:lnTo>
                <a:lnTo>
                  <a:pt x="4964" y="112"/>
                </a:lnTo>
                <a:lnTo>
                  <a:pt x="4964" y="128"/>
                </a:lnTo>
                <a:lnTo>
                  <a:pt x="4965" y="142"/>
                </a:lnTo>
                <a:lnTo>
                  <a:pt x="4966" y="141"/>
                </a:lnTo>
                <a:lnTo>
                  <a:pt x="4967" y="142"/>
                </a:lnTo>
                <a:lnTo>
                  <a:pt x="4968" y="148"/>
                </a:lnTo>
                <a:lnTo>
                  <a:pt x="4969" y="143"/>
                </a:lnTo>
                <a:lnTo>
                  <a:pt x="4970" y="140"/>
                </a:lnTo>
                <a:lnTo>
                  <a:pt x="4971" y="126"/>
                </a:lnTo>
                <a:lnTo>
                  <a:pt x="4972" y="108"/>
                </a:lnTo>
                <a:lnTo>
                  <a:pt x="4972" y="89"/>
                </a:lnTo>
                <a:lnTo>
                  <a:pt x="4973" y="75"/>
                </a:lnTo>
                <a:lnTo>
                  <a:pt x="4974" y="61"/>
                </a:lnTo>
                <a:lnTo>
                  <a:pt x="4975" y="64"/>
                </a:lnTo>
                <a:lnTo>
                  <a:pt x="4976" y="70"/>
                </a:lnTo>
                <a:lnTo>
                  <a:pt x="4977" y="88"/>
                </a:lnTo>
                <a:lnTo>
                  <a:pt x="4978" y="97"/>
                </a:lnTo>
                <a:lnTo>
                  <a:pt x="4978" y="111"/>
                </a:lnTo>
                <a:lnTo>
                  <a:pt x="4979" y="118"/>
                </a:lnTo>
                <a:lnTo>
                  <a:pt x="4980" y="123"/>
                </a:lnTo>
                <a:lnTo>
                  <a:pt x="4981" y="118"/>
                </a:lnTo>
                <a:lnTo>
                  <a:pt x="4982" y="124"/>
                </a:lnTo>
                <a:lnTo>
                  <a:pt x="4983" y="111"/>
                </a:lnTo>
                <a:lnTo>
                  <a:pt x="4984" y="106"/>
                </a:lnTo>
                <a:lnTo>
                  <a:pt x="4985" y="97"/>
                </a:lnTo>
                <a:lnTo>
                  <a:pt x="4986" y="92"/>
                </a:lnTo>
                <a:lnTo>
                  <a:pt x="4987" y="84"/>
                </a:lnTo>
                <a:lnTo>
                  <a:pt x="4987" y="87"/>
                </a:lnTo>
                <a:lnTo>
                  <a:pt x="4988" y="88"/>
                </a:lnTo>
                <a:lnTo>
                  <a:pt x="4989" y="89"/>
                </a:lnTo>
                <a:lnTo>
                  <a:pt x="4990" y="79"/>
                </a:lnTo>
                <a:lnTo>
                  <a:pt x="4991" y="56"/>
                </a:lnTo>
                <a:lnTo>
                  <a:pt x="4992" y="44"/>
                </a:lnTo>
                <a:lnTo>
                  <a:pt x="4993" y="38"/>
                </a:lnTo>
                <a:lnTo>
                  <a:pt x="4994" y="50"/>
                </a:lnTo>
                <a:lnTo>
                  <a:pt x="4994" y="60"/>
                </a:lnTo>
                <a:lnTo>
                  <a:pt x="4995" y="106"/>
                </a:lnTo>
                <a:lnTo>
                  <a:pt x="4996" y="138"/>
                </a:lnTo>
                <a:lnTo>
                  <a:pt x="4997" y="159"/>
                </a:lnTo>
                <a:lnTo>
                  <a:pt x="4998" y="170"/>
                </a:lnTo>
                <a:lnTo>
                  <a:pt x="4999" y="188"/>
                </a:lnTo>
                <a:lnTo>
                  <a:pt x="5000" y="172"/>
                </a:lnTo>
                <a:lnTo>
                  <a:pt x="5001" y="169"/>
                </a:lnTo>
                <a:lnTo>
                  <a:pt x="5001" y="168"/>
                </a:lnTo>
                <a:lnTo>
                  <a:pt x="5002" y="158"/>
                </a:lnTo>
                <a:lnTo>
                  <a:pt x="5003" y="152"/>
                </a:lnTo>
                <a:lnTo>
                  <a:pt x="5004" y="154"/>
                </a:lnTo>
                <a:lnTo>
                  <a:pt x="5005" y="166"/>
                </a:lnTo>
                <a:lnTo>
                  <a:pt x="5006" y="176"/>
                </a:lnTo>
                <a:lnTo>
                  <a:pt x="5007" y="208"/>
                </a:lnTo>
                <a:lnTo>
                  <a:pt x="5008" y="242"/>
                </a:lnTo>
                <a:lnTo>
                  <a:pt x="5009" y="257"/>
                </a:lnTo>
                <a:lnTo>
                  <a:pt x="5010" y="230"/>
                </a:lnTo>
                <a:lnTo>
                  <a:pt x="5011" y="196"/>
                </a:lnTo>
                <a:lnTo>
                  <a:pt x="5011" y="153"/>
                </a:lnTo>
                <a:lnTo>
                  <a:pt x="5012" y="106"/>
                </a:lnTo>
                <a:lnTo>
                  <a:pt x="5013" y="76"/>
                </a:lnTo>
                <a:lnTo>
                  <a:pt x="5014" y="77"/>
                </a:lnTo>
                <a:lnTo>
                  <a:pt x="5015" y="87"/>
                </a:lnTo>
                <a:lnTo>
                  <a:pt x="5016" y="93"/>
                </a:lnTo>
                <a:lnTo>
                  <a:pt x="5016" y="104"/>
                </a:lnTo>
                <a:lnTo>
                  <a:pt x="5017" y="118"/>
                </a:lnTo>
                <a:lnTo>
                  <a:pt x="5018" y="130"/>
                </a:lnTo>
                <a:lnTo>
                  <a:pt x="5019" y="159"/>
                </a:lnTo>
                <a:lnTo>
                  <a:pt x="5020" y="208"/>
                </a:lnTo>
                <a:lnTo>
                  <a:pt x="5021" y="244"/>
                </a:lnTo>
                <a:lnTo>
                  <a:pt x="5022" y="272"/>
                </a:lnTo>
                <a:lnTo>
                  <a:pt x="5023" y="306"/>
                </a:lnTo>
                <a:lnTo>
                  <a:pt x="5024" y="292"/>
                </a:lnTo>
                <a:lnTo>
                  <a:pt x="5025" y="284"/>
                </a:lnTo>
                <a:lnTo>
                  <a:pt x="5025" y="282"/>
                </a:lnTo>
                <a:lnTo>
                  <a:pt x="5026" y="286"/>
                </a:lnTo>
                <a:lnTo>
                  <a:pt x="5027" y="283"/>
                </a:lnTo>
                <a:lnTo>
                  <a:pt x="5028" y="310"/>
                </a:lnTo>
                <a:lnTo>
                  <a:pt x="5029" y="302"/>
                </a:lnTo>
                <a:lnTo>
                  <a:pt x="5030" y="315"/>
                </a:lnTo>
                <a:lnTo>
                  <a:pt x="5031" y="329"/>
                </a:lnTo>
                <a:lnTo>
                  <a:pt x="5032" y="343"/>
                </a:lnTo>
                <a:lnTo>
                  <a:pt x="5033" y="344"/>
                </a:lnTo>
                <a:lnTo>
                  <a:pt x="5033" y="332"/>
                </a:lnTo>
                <a:lnTo>
                  <a:pt x="5034" y="311"/>
                </a:lnTo>
                <a:lnTo>
                  <a:pt x="5035" y="287"/>
                </a:lnTo>
                <a:lnTo>
                  <a:pt x="5036" y="262"/>
                </a:lnTo>
                <a:lnTo>
                  <a:pt x="5037" y="234"/>
                </a:lnTo>
                <a:lnTo>
                  <a:pt x="5038" y="230"/>
                </a:lnTo>
                <a:lnTo>
                  <a:pt x="5039" y="194"/>
                </a:lnTo>
                <a:lnTo>
                  <a:pt x="5039" y="153"/>
                </a:lnTo>
                <a:lnTo>
                  <a:pt x="5040" y="128"/>
                </a:lnTo>
                <a:lnTo>
                  <a:pt x="5041" y="116"/>
                </a:lnTo>
                <a:lnTo>
                  <a:pt x="5042" y="106"/>
                </a:lnTo>
                <a:lnTo>
                  <a:pt x="5043" y="117"/>
                </a:lnTo>
                <a:lnTo>
                  <a:pt x="5044" y="133"/>
                </a:lnTo>
                <a:lnTo>
                  <a:pt x="5045" y="128"/>
                </a:lnTo>
                <a:lnTo>
                  <a:pt x="5046" y="124"/>
                </a:lnTo>
                <a:lnTo>
                  <a:pt x="5047" y="96"/>
                </a:lnTo>
                <a:lnTo>
                  <a:pt x="5048" y="79"/>
                </a:lnTo>
                <a:lnTo>
                  <a:pt x="5048" y="72"/>
                </a:lnTo>
                <a:lnTo>
                  <a:pt x="5049" y="71"/>
                </a:lnTo>
                <a:lnTo>
                  <a:pt x="5050" y="88"/>
                </a:lnTo>
                <a:lnTo>
                  <a:pt x="5051" y="124"/>
                </a:lnTo>
                <a:lnTo>
                  <a:pt x="5052" y="148"/>
                </a:lnTo>
                <a:lnTo>
                  <a:pt x="5053" y="165"/>
                </a:lnTo>
                <a:lnTo>
                  <a:pt x="5054" y="167"/>
                </a:lnTo>
                <a:lnTo>
                  <a:pt x="5055" y="152"/>
                </a:lnTo>
                <a:lnTo>
                  <a:pt x="5055" y="150"/>
                </a:lnTo>
                <a:lnTo>
                  <a:pt x="5056" y="148"/>
                </a:lnTo>
                <a:lnTo>
                  <a:pt x="5057" y="144"/>
                </a:lnTo>
                <a:lnTo>
                  <a:pt x="5058" y="145"/>
                </a:lnTo>
                <a:lnTo>
                  <a:pt x="5059" y="155"/>
                </a:lnTo>
                <a:lnTo>
                  <a:pt x="5060" y="153"/>
                </a:lnTo>
                <a:lnTo>
                  <a:pt x="5061" y="148"/>
                </a:lnTo>
                <a:lnTo>
                  <a:pt x="5062" y="158"/>
                </a:lnTo>
                <a:lnTo>
                  <a:pt x="5063" y="174"/>
                </a:lnTo>
                <a:lnTo>
                  <a:pt x="5063" y="175"/>
                </a:lnTo>
                <a:lnTo>
                  <a:pt x="5064" y="183"/>
                </a:lnTo>
                <a:lnTo>
                  <a:pt x="5065" y="198"/>
                </a:lnTo>
                <a:lnTo>
                  <a:pt x="5066" y="188"/>
                </a:lnTo>
                <a:lnTo>
                  <a:pt x="5067" y="187"/>
                </a:lnTo>
                <a:lnTo>
                  <a:pt x="5068" y="185"/>
                </a:lnTo>
                <a:lnTo>
                  <a:pt x="5069" y="180"/>
                </a:lnTo>
                <a:lnTo>
                  <a:pt x="5070" y="173"/>
                </a:lnTo>
                <a:lnTo>
                  <a:pt x="5071" y="173"/>
                </a:lnTo>
                <a:lnTo>
                  <a:pt x="5072" y="167"/>
                </a:lnTo>
                <a:lnTo>
                  <a:pt x="5072" y="169"/>
                </a:lnTo>
                <a:lnTo>
                  <a:pt x="5073" y="166"/>
                </a:lnTo>
                <a:lnTo>
                  <a:pt x="5074" y="163"/>
                </a:lnTo>
                <a:lnTo>
                  <a:pt x="5075" y="163"/>
                </a:lnTo>
                <a:lnTo>
                  <a:pt x="5076" y="152"/>
                </a:lnTo>
                <a:lnTo>
                  <a:pt x="5077" y="144"/>
                </a:lnTo>
                <a:lnTo>
                  <a:pt x="5077" y="129"/>
                </a:lnTo>
                <a:lnTo>
                  <a:pt x="5078" y="126"/>
                </a:lnTo>
                <a:lnTo>
                  <a:pt x="5079" y="121"/>
                </a:lnTo>
                <a:lnTo>
                  <a:pt x="5080" y="137"/>
                </a:lnTo>
                <a:lnTo>
                  <a:pt x="5081" y="153"/>
                </a:lnTo>
                <a:lnTo>
                  <a:pt x="5082" y="180"/>
                </a:lnTo>
                <a:lnTo>
                  <a:pt x="5083" y="196"/>
                </a:lnTo>
                <a:lnTo>
                  <a:pt x="5084" y="215"/>
                </a:lnTo>
                <a:lnTo>
                  <a:pt x="5085" y="215"/>
                </a:lnTo>
                <a:lnTo>
                  <a:pt x="5086" y="205"/>
                </a:lnTo>
                <a:lnTo>
                  <a:pt x="5086" y="191"/>
                </a:lnTo>
                <a:lnTo>
                  <a:pt x="5087" y="171"/>
                </a:lnTo>
                <a:lnTo>
                  <a:pt x="5088" y="141"/>
                </a:lnTo>
                <a:lnTo>
                  <a:pt x="5089" y="123"/>
                </a:lnTo>
                <a:lnTo>
                  <a:pt x="5090" y="109"/>
                </a:lnTo>
                <a:lnTo>
                  <a:pt x="5091" y="94"/>
                </a:lnTo>
                <a:lnTo>
                  <a:pt x="5092" y="98"/>
                </a:lnTo>
                <a:lnTo>
                  <a:pt x="5093" y="99"/>
                </a:lnTo>
                <a:lnTo>
                  <a:pt x="5094" y="83"/>
                </a:lnTo>
                <a:lnTo>
                  <a:pt x="5094" y="60"/>
                </a:lnTo>
                <a:lnTo>
                  <a:pt x="5095" y="43"/>
                </a:lnTo>
                <a:lnTo>
                  <a:pt x="5096" y="49"/>
                </a:lnTo>
                <a:lnTo>
                  <a:pt x="5097" y="59"/>
                </a:lnTo>
                <a:lnTo>
                  <a:pt x="5098" y="78"/>
                </a:lnTo>
                <a:lnTo>
                  <a:pt x="5099" y="120"/>
                </a:lnTo>
                <a:lnTo>
                  <a:pt x="5100" y="151"/>
                </a:lnTo>
                <a:lnTo>
                  <a:pt x="5100" y="160"/>
                </a:lnTo>
                <a:lnTo>
                  <a:pt x="5101" y="176"/>
                </a:lnTo>
                <a:lnTo>
                  <a:pt x="5102" y="186"/>
                </a:lnTo>
                <a:lnTo>
                  <a:pt x="5103" y="182"/>
                </a:lnTo>
                <a:lnTo>
                  <a:pt x="5104" y="186"/>
                </a:lnTo>
                <a:lnTo>
                  <a:pt x="5105" y="174"/>
                </a:lnTo>
                <a:lnTo>
                  <a:pt x="5106" y="166"/>
                </a:lnTo>
                <a:lnTo>
                  <a:pt x="5107" y="174"/>
                </a:lnTo>
                <a:lnTo>
                  <a:pt x="5108" y="176"/>
                </a:lnTo>
                <a:lnTo>
                  <a:pt x="5109" y="177"/>
                </a:lnTo>
                <a:lnTo>
                  <a:pt x="5110" y="194"/>
                </a:lnTo>
                <a:lnTo>
                  <a:pt x="5110" y="215"/>
                </a:lnTo>
                <a:lnTo>
                  <a:pt x="5111" y="235"/>
                </a:lnTo>
                <a:lnTo>
                  <a:pt x="5112" y="232"/>
                </a:lnTo>
                <a:lnTo>
                  <a:pt x="5113" y="207"/>
                </a:lnTo>
                <a:lnTo>
                  <a:pt x="5114" y="187"/>
                </a:lnTo>
                <a:lnTo>
                  <a:pt x="5115" y="149"/>
                </a:lnTo>
                <a:lnTo>
                  <a:pt x="5116" y="111"/>
                </a:lnTo>
                <a:lnTo>
                  <a:pt x="5116" y="103"/>
                </a:lnTo>
                <a:lnTo>
                  <a:pt x="5117" y="114"/>
                </a:lnTo>
                <a:lnTo>
                  <a:pt x="5118" y="108"/>
                </a:lnTo>
                <a:lnTo>
                  <a:pt x="5119" y="121"/>
                </a:lnTo>
                <a:lnTo>
                  <a:pt x="5120" y="137"/>
                </a:lnTo>
                <a:lnTo>
                  <a:pt x="5121" y="145"/>
                </a:lnTo>
                <a:lnTo>
                  <a:pt x="5122" y="155"/>
                </a:lnTo>
                <a:lnTo>
                  <a:pt x="5123" y="174"/>
                </a:lnTo>
                <a:lnTo>
                  <a:pt x="5124" y="198"/>
                </a:lnTo>
                <a:lnTo>
                  <a:pt x="5124" y="221"/>
                </a:lnTo>
                <a:lnTo>
                  <a:pt x="5125" y="237"/>
                </a:lnTo>
                <a:lnTo>
                  <a:pt x="5126" y="256"/>
                </a:lnTo>
                <a:lnTo>
                  <a:pt x="5127" y="268"/>
                </a:lnTo>
                <a:lnTo>
                  <a:pt x="5128" y="268"/>
                </a:lnTo>
                <a:lnTo>
                  <a:pt x="5129" y="260"/>
                </a:lnTo>
                <a:lnTo>
                  <a:pt x="5130" y="272"/>
                </a:lnTo>
                <a:lnTo>
                  <a:pt x="5131" y="276"/>
                </a:lnTo>
                <a:lnTo>
                  <a:pt x="5132" y="279"/>
                </a:lnTo>
                <a:lnTo>
                  <a:pt x="5133" y="279"/>
                </a:lnTo>
                <a:lnTo>
                  <a:pt x="5133" y="284"/>
                </a:lnTo>
                <a:lnTo>
                  <a:pt x="5134" y="303"/>
                </a:lnTo>
                <a:lnTo>
                  <a:pt x="5135" y="309"/>
                </a:lnTo>
                <a:lnTo>
                  <a:pt x="5136" y="307"/>
                </a:lnTo>
                <a:lnTo>
                  <a:pt x="5137" y="310"/>
                </a:lnTo>
                <a:lnTo>
                  <a:pt x="5138" y="303"/>
                </a:lnTo>
                <a:lnTo>
                  <a:pt x="5138" y="281"/>
                </a:lnTo>
                <a:lnTo>
                  <a:pt x="5139" y="279"/>
                </a:lnTo>
                <a:lnTo>
                  <a:pt x="5140" y="267"/>
                </a:lnTo>
                <a:lnTo>
                  <a:pt x="5141" y="252"/>
                </a:lnTo>
                <a:lnTo>
                  <a:pt x="5142" y="241"/>
                </a:lnTo>
                <a:lnTo>
                  <a:pt x="5143" y="204"/>
                </a:lnTo>
                <a:lnTo>
                  <a:pt x="5144" y="176"/>
                </a:lnTo>
                <a:lnTo>
                  <a:pt x="5145" y="163"/>
                </a:lnTo>
                <a:lnTo>
                  <a:pt x="5146" y="160"/>
                </a:lnTo>
                <a:lnTo>
                  <a:pt x="5147" y="155"/>
                </a:lnTo>
                <a:lnTo>
                  <a:pt x="5147" y="162"/>
                </a:lnTo>
                <a:lnTo>
                  <a:pt x="5148" y="148"/>
                </a:lnTo>
                <a:lnTo>
                  <a:pt x="5149" y="124"/>
                </a:lnTo>
                <a:lnTo>
                  <a:pt x="5150" y="103"/>
                </a:lnTo>
                <a:lnTo>
                  <a:pt x="5151" y="86"/>
                </a:lnTo>
                <a:lnTo>
                  <a:pt x="5152" y="82"/>
                </a:lnTo>
                <a:lnTo>
                  <a:pt x="5153" y="83"/>
                </a:lnTo>
                <a:lnTo>
                  <a:pt x="5154" y="103"/>
                </a:lnTo>
                <a:lnTo>
                  <a:pt x="5155" y="110"/>
                </a:lnTo>
                <a:lnTo>
                  <a:pt x="5155" y="125"/>
                </a:lnTo>
                <a:lnTo>
                  <a:pt x="5156" y="132"/>
                </a:lnTo>
                <a:lnTo>
                  <a:pt x="5157" y="135"/>
                </a:lnTo>
                <a:lnTo>
                  <a:pt x="5158" y="127"/>
                </a:lnTo>
                <a:lnTo>
                  <a:pt x="5159" y="146"/>
                </a:lnTo>
                <a:lnTo>
                  <a:pt x="5160" y="146"/>
                </a:lnTo>
                <a:lnTo>
                  <a:pt x="5161" y="171"/>
                </a:lnTo>
                <a:lnTo>
                  <a:pt x="5161" y="183"/>
                </a:lnTo>
                <a:lnTo>
                  <a:pt x="5162" y="191"/>
                </a:lnTo>
                <a:lnTo>
                  <a:pt x="5163" y="184"/>
                </a:lnTo>
                <a:lnTo>
                  <a:pt x="5164" y="179"/>
                </a:lnTo>
                <a:lnTo>
                  <a:pt x="5165" y="157"/>
                </a:lnTo>
                <a:lnTo>
                  <a:pt x="5166" y="158"/>
                </a:lnTo>
                <a:lnTo>
                  <a:pt x="5167" y="159"/>
                </a:lnTo>
                <a:lnTo>
                  <a:pt x="5168" y="153"/>
                </a:lnTo>
                <a:lnTo>
                  <a:pt x="5169" y="147"/>
                </a:lnTo>
                <a:lnTo>
                  <a:pt x="5170" y="150"/>
                </a:lnTo>
                <a:lnTo>
                  <a:pt x="5171" y="152"/>
                </a:lnTo>
                <a:lnTo>
                  <a:pt x="5171" y="148"/>
                </a:lnTo>
                <a:lnTo>
                  <a:pt x="5172" y="155"/>
                </a:lnTo>
                <a:lnTo>
                  <a:pt x="5173" y="167"/>
                </a:lnTo>
                <a:lnTo>
                  <a:pt x="5174" y="174"/>
                </a:lnTo>
                <a:lnTo>
                  <a:pt x="5175" y="178"/>
                </a:lnTo>
                <a:lnTo>
                  <a:pt x="5176" y="186"/>
                </a:lnTo>
                <a:lnTo>
                  <a:pt x="5177" y="186"/>
                </a:lnTo>
                <a:lnTo>
                  <a:pt x="5177" y="187"/>
                </a:lnTo>
                <a:lnTo>
                  <a:pt x="5178" y="182"/>
                </a:lnTo>
                <a:lnTo>
                  <a:pt x="5179" y="171"/>
                </a:lnTo>
                <a:lnTo>
                  <a:pt x="5180" y="163"/>
                </a:lnTo>
                <a:lnTo>
                  <a:pt x="5181" y="152"/>
                </a:lnTo>
                <a:lnTo>
                  <a:pt x="5182" y="142"/>
                </a:lnTo>
                <a:lnTo>
                  <a:pt x="5183" y="138"/>
                </a:lnTo>
                <a:lnTo>
                  <a:pt x="5184" y="132"/>
                </a:lnTo>
                <a:lnTo>
                  <a:pt x="5185" y="126"/>
                </a:lnTo>
                <a:lnTo>
                  <a:pt x="5185" y="133"/>
                </a:lnTo>
                <a:lnTo>
                  <a:pt x="5186" y="130"/>
                </a:lnTo>
                <a:lnTo>
                  <a:pt x="5187" y="123"/>
                </a:lnTo>
                <a:lnTo>
                  <a:pt x="5188" y="123"/>
                </a:lnTo>
                <a:lnTo>
                  <a:pt x="5189" y="122"/>
                </a:lnTo>
                <a:lnTo>
                  <a:pt x="5190" y="103"/>
                </a:lnTo>
                <a:lnTo>
                  <a:pt x="5191" y="97"/>
                </a:lnTo>
                <a:lnTo>
                  <a:pt x="5192" y="95"/>
                </a:lnTo>
                <a:lnTo>
                  <a:pt x="5193" y="89"/>
                </a:lnTo>
                <a:lnTo>
                  <a:pt x="5193" y="92"/>
                </a:lnTo>
                <a:lnTo>
                  <a:pt x="5194" y="94"/>
                </a:lnTo>
                <a:lnTo>
                  <a:pt x="5195" y="95"/>
                </a:lnTo>
                <a:lnTo>
                  <a:pt x="5196" y="76"/>
                </a:lnTo>
                <a:lnTo>
                  <a:pt x="5197" y="64"/>
                </a:lnTo>
                <a:lnTo>
                  <a:pt x="5198" y="52"/>
                </a:lnTo>
                <a:lnTo>
                  <a:pt x="5199" y="71"/>
                </a:lnTo>
                <a:lnTo>
                  <a:pt x="5199" y="90"/>
                </a:lnTo>
                <a:lnTo>
                  <a:pt x="5200" y="116"/>
                </a:lnTo>
                <a:lnTo>
                  <a:pt x="5201" y="146"/>
                </a:lnTo>
                <a:lnTo>
                  <a:pt x="5202" y="174"/>
                </a:lnTo>
                <a:lnTo>
                  <a:pt x="5203" y="178"/>
                </a:lnTo>
                <a:lnTo>
                  <a:pt x="5204" y="185"/>
                </a:lnTo>
                <a:lnTo>
                  <a:pt x="5205" y="191"/>
                </a:lnTo>
                <a:lnTo>
                  <a:pt x="5206" y="198"/>
                </a:lnTo>
                <a:lnTo>
                  <a:pt x="5207" y="200"/>
                </a:lnTo>
                <a:lnTo>
                  <a:pt x="5208" y="194"/>
                </a:lnTo>
                <a:lnTo>
                  <a:pt x="5208" y="182"/>
                </a:lnTo>
                <a:lnTo>
                  <a:pt x="5209" y="187"/>
                </a:lnTo>
                <a:lnTo>
                  <a:pt x="5210" y="178"/>
                </a:lnTo>
                <a:lnTo>
                  <a:pt x="5211" y="181"/>
                </a:lnTo>
                <a:lnTo>
                  <a:pt x="5212" y="195"/>
                </a:lnTo>
                <a:lnTo>
                  <a:pt x="5213" y="212"/>
                </a:lnTo>
                <a:lnTo>
                  <a:pt x="5214" y="216"/>
                </a:lnTo>
                <a:lnTo>
                  <a:pt x="5215" y="222"/>
                </a:lnTo>
                <a:lnTo>
                  <a:pt x="5215" y="205"/>
                </a:lnTo>
                <a:lnTo>
                  <a:pt x="5216" y="166"/>
                </a:lnTo>
                <a:lnTo>
                  <a:pt x="5217" y="132"/>
                </a:lnTo>
                <a:lnTo>
                  <a:pt x="5218" y="94"/>
                </a:lnTo>
                <a:lnTo>
                  <a:pt x="5219" y="62"/>
                </a:lnTo>
                <a:lnTo>
                  <a:pt x="5220" y="43"/>
                </a:lnTo>
                <a:lnTo>
                  <a:pt x="5221" y="51"/>
                </a:lnTo>
                <a:lnTo>
                  <a:pt x="5222" y="58"/>
                </a:lnTo>
                <a:lnTo>
                  <a:pt x="5223" y="78"/>
                </a:lnTo>
                <a:lnTo>
                  <a:pt x="5223" y="91"/>
                </a:lnTo>
                <a:lnTo>
                  <a:pt x="5224" y="115"/>
                </a:lnTo>
                <a:lnTo>
                  <a:pt x="5225" y="131"/>
                </a:lnTo>
                <a:lnTo>
                  <a:pt x="5226" y="153"/>
                </a:lnTo>
                <a:lnTo>
                  <a:pt x="5227" y="186"/>
                </a:lnTo>
                <a:lnTo>
                  <a:pt x="5228" y="223"/>
                </a:lnTo>
                <a:lnTo>
                  <a:pt x="5229" y="250"/>
                </a:lnTo>
                <a:lnTo>
                  <a:pt x="5230" y="267"/>
                </a:lnTo>
                <a:lnTo>
                  <a:pt x="5231" y="268"/>
                </a:lnTo>
                <a:lnTo>
                  <a:pt x="5232" y="262"/>
                </a:lnTo>
                <a:lnTo>
                  <a:pt x="5232" y="256"/>
                </a:lnTo>
                <a:lnTo>
                  <a:pt x="5233" y="244"/>
                </a:lnTo>
                <a:lnTo>
                  <a:pt x="5234" y="234"/>
                </a:lnTo>
                <a:lnTo>
                  <a:pt x="5235" y="230"/>
                </a:lnTo>
                <a:lnTo>
                  <a:pt x="5236" y="214"/>
                </a:lnTo>
                <a:lnTo>
                  <a:pt x="5237" y="222"/>
                </a:lnTo>
                <a:lnTo>
                  <a:pt x="5237" y="233"/>
                </a:lnTo>
                <a:lnTo>
                  <a:pt x="5238" y="236"/>
                </a:lnTo>
                <a:lnTo>
                  <a:pt x="5239" y="240"/>
                </a:lnTo>
                <a:lnTo>
                  <a:pt x="5240" y="243"/>
                </a:lnTo>
                <a:lnTo>
                  <a:pt x="5241" y="222"/>
                </a:lnTo>
                <a:lnTo>
                  <a:pt x="5242" y="215"/>
                </a:lnTo>
                <a:lnTo>
                  <a:pt x="5243" y="232"/>
                </a:lnTo>
                <a:lnTo>
                  <a:pt x="5244" y="238"/>
                </a:lnTo>
                <a:lnTo>
                  <a:pt x="5245" y="242"/>
                </a:lnTo>
                <a:lnTo>
                  <a:pt x="5246" y="244"/>
                </a:lnTo>
                <a:lnTo>
                  <a:pt x="5246" y="217"/>
                </a:lnTo>
                <a:lnTo>
                  <a:pt x="5247" y="178"/>
                </a:lnTo>
                <a:lnTo>
                  <a:pt x="5248" y="157"/>
                </a:lnTo>
                <a:lnTo>
                  <a:pt x="5249" y="136"/>
                </a:lnTo>
                <a:lnTo>
                  <a:pt x="5250" y="119"/>
                </a:lnTo>
                <a:lnTo>
                  <a:pt x="5251" y="117"/>
                </a:lnTo>
                <a:lnTo>
                  <a:pt x="5252" y="111"/>
                </a:lnTo>
                <a:lnTo>
                  <a:pt x="5253" y="98"/>
                </a:lnTo>
                <a:lnTo>
                  <a:pt x="5254" y="83"/>
                </a:lnTo>
                <a:lnTo>
                  <a:pt x="5254" y="80"/>
                </a:lnTo>
                <a:lnTo>
                  <a:pt x="5255" y="75"/>
                </a:lnTo>
                <a:lnTo>
                  <a:pt x="5256" y="84"/>
                </a:lnTo>
                <a:lnTo>
                  <a:pt x="5257" y="87"/>
                </a:lnTo>
                <a:lnTo>
                  <a:pt x="5258" y="99"/>
                </a:lnTo>
                <a:lnTo>
                  <a:pt x="5259" y="104"/>
                </a:lnTo>
                <a:lnTo>
                  <a:pt x="5260" y="110"/>
                </a:lnTo>
                <a:lnTo>
                  <a:pt x="5260" y="108"/>
                </a:lnTo>
                <a:lnTo>
                  <a:pt x="5261" y="110"/>
                </a:lnTo>
                <a:lnTo>
                  <a:pt x="5262" y="105"/>
                </a:lnTo>
                <a:lnTo>
                  <a:pt x="5263" y="112"/>
                </a:lnTo>
                <a:lnTo>
                  <a:pt x="5264" y="118"/>
                </a:lnTo>
                <a:lnTo>
                  <a:pt x="5265" y="123"/>
                </a:lnTo>
                <a:lnTo>
                  <a:pt x="5266" y="133"/>
                </a:lnTo>
                <a:lnTo>
                  <a:pt x="5267" y="150"/>
                </a:lnTo>
                <a:lnTo>
                  <a:pt x="5268" y="146"/>
                </a:lnTo>
                <a:lnTo>
                  <a:pt x="5269" y="148"/>
                </a:lnTo>
                <a:lnTo>
                  <a:pt x="5270" y="154"/>
                </a:lnTo>
                <a:lnTo>
                  <a:pt x="5270" y="149"/>
                </a:lnTo>
                <a:lnTo>
                  <a:pt x="5271" y="151"/>
                </a:lnTo>
                <a:lnTo>
                  <a:pt x="5272" y="160"/>
                </a:lnTo>
                <a:lnTo>
                  <a:pt x="5273" y="167"/>
                </a:lnTo>
                <a:lnTo>
                  <a:pt x="5274" y="177"/>
                </a:lnTo>
                <a:lnTo>
                  <a:pt x="5275" y="182"/>
                </a:lnTo>
                <a:lnTo>
                  <a:pt x="5276" y="183"/>
                </a:lnTo>
                <a:lnTo>
                  <a:pt x="5276" y="182"/>
                </a:lnTo>
                <a:lnTo>
                  <a:pt x="5277" y="181"/>
                </a:lnTo>
                <a:lnTo>
                  <a:pt x="5278" y="178"/>
                </a:lnTo>
                <a:lnTo>
                  <a:pt x="5279" y="190"/>
                </a:lnTo>
                <a:lnTo>
                  <a:pt x="5280" y="193"/>
                </a:lnTo>
                <a:lnTo>
                  <a:pt x="5281" y="198"/>
                </a:lnTo>
                <a:lnTo>
                  <a:pt x="5282" y="198"/>
                </a:lnTo>
                <a:lnTo>
                  <a:pt x="5283" y="186"/>
                </a:lnTo>
                <a:lnTo>
                  <a:pt x="5284" y="171"/>
                </a:lnTo>
                <a:lnTo>
                  <a:pt x="5284" y="154"/>
                </a:lnTo>
                <a:lnTo>
                  <a:pt x="5285" y="135"/>
                </a:lnTo>
                <a:lnTo>
                  <a:pt x="5286" y="120"/>
                </a:lnTo>
                <a:lnTo>
                  <a:pt x="5287" y="124"/>
                </a:lnTo>
                <a:lnTo>
                  <a:pt x="5288" y="134"/>
                </a:lnTo>
                <a:lnTo>
                  <a:pt x="5289" y="146"/>
                </a:lnTo>
                <a:lnTo>
                  <a:pt x="5290" y="159"/>
                </a:lnTo>
                <a:lnTo>
                  <a:pt x="5291" y="172"/>
                </a:lnTo>
                <a:lnTo>
                  <a:pt x="5292" y="166"/>
                </a:lnTo>
                <a:lnTo>
                  <a:pt x="5293" y="150"/>
                </a:lnTo>
                <a:lnTo>
                  <a:pt x="5293" y="131"/>
                </a:lnTo>
                <a:lnTo>
                  <a:pt x="5294" y="117"/>
                </a:lnTo>
                <a:lnTo>
                  <a:pt x="5295" y="99"/>
                </a:lnTo>
                <a:lnTo>
                  <a:pt x="5296" y="89"/>
                </a:lnTo>
                <a:lnTo>
                  <a:pt x="5297" y="87"/>
                </a:lnTo>
                <a:lnTo>
                  <a:pt x="5298" y="89"/>
                </a:lnTo>
                <a:lnTo>
                  <a:pt x="5298" y="87"/>
                </a:lnTo>
                <a:lnTo>
                  <a:pt x="5299" y="87"/>
                </a:lnTo>
                <a:lnTo>
                  <a:pt x="5300" y="94"/>
                </a:lnTo>
                <a:lnTo>
                  <a:pt x="5301" y="89"/>
                </a:lnTo>
                <a:lnTo>
                  <a:pt x="5302" y="91"/>
                </a:lnTo>
                <a:lnTo>
                  <a:pt x="5303" y="87"/>
                </a:lnTo>
                <a:lnTo>
                  <a:pt x="5304" y="82"/>
                </a:lnTo>
                <a:lnTo>
                  <a:pt x="5305" y="71"/>
                </a:lnTo>
                <a:lnTo>
                  <a:pt x="5306" y="74"/>
                </a:lnTo>
                <a:lnTo>
                  <a:pt x="5307" y="66"/>
                </a:lnTo>
                <a:lnTo>
                  <a:pt x="5307" y="64"/>
                </a:lnTo>
                <a:lnTo>
                  <a:pt x="5308" y="66"/>
                </a:lnTo>
                <a:lnTo>
                  <a:pt x="5309" y="69"/>
                </a:lnTo>
                <a:lnTo>
                  <a:pt x="5310" y="47"/>
                </a:lnTo>
                <a:lnTo>
                  <a:pt x="5311" y="48"/>
                </a:lnTo>
                <a:lnTo>
                  <a:pt x="5312" y="54"/>
                </a:lnTo>
                <a:lnTo>
                  <a:pt x="5313" y="65"/>
                </a:lnTo>
                <a:lnTo>
                  <a:pt x="5314" y="79"/>
                </a:lnTo>
                <a:lnTo>
                  <a:pt x="5315" y="111"/>
                </a:lnTo>
                <a:lnTo>
                  <a:pt x="5315" y="125"/>
                </a:lnTo>
                <a:lnTo>
                  <a:pt x="5316" y="123"/>
                </a:lnTo>
                <a:lnTo>
                  <a:pt x="5317" y="112"/>
                </a:lnTo>
                <a:lnTo>
                  <a:pt x="5318" y="90"/>
                </a:lnTo>
                <a:lnTo>
                  <a:pt x="5319" y="74"/>
                </a:lnTo>
                <a:lnTo>
                  <a:pt x="5320" y="64"/>
                </a:lnTo>
                <a:lnTo>
                  <a:pt x="5321" y="69"/>
                </a:lnTo>
                <a:lnTo>
                  <a:pt x="5321" y="67"/>
                </a:lnTo>
                <a:lnTo>
                  <a:pt x="5322" y="73"/>
                </a:lnTo>
                <a:lnTo>
                  <a:pt x="5323" y="83"/>
                </a:lnTo>
                <a:lnTo>
                  <a:pt x="5324" y="83"/>
                </a:lnTo>
                <a:lnTo>
                  <a:pt x="5325" y="87"/>
                </a:lnTo>
                <a:lnTo>
                  <a:pt x="5326" y="85"/>
                </a:lnTo>
                <a:lnTo>
                  <a:pt x="5327" y="95"/>
                </a:lnTo>
                <a:lnTo>
                  <a:pt x="5328" y="87"/>
                </a:lnTo>
                <a:lnTo>
                  <a:pt x="5329" y="79"/>
                </a:lnTo>
                <a:lnTo>
                  <a:pt x="5330" y="76"/>
                </a:lnTo>
                <a:lnTo>
                  <a:pt x="5331" y="83"/>
                </a:lnTo>
                <a:lnTo>
                  <a:pt x="5331" y="77"/>
                </a:lnTo>
                <a:lnTo>
                  <a:pt x="5332" y="75"/>
                </a:lnTo>
                <a:lnTo>
                  <a:pt x="5333" y="81"/>
                </a:lnTo>
                <a:lnTo>
                  <a:pt x="5334" y="73"/>
                </a:lnTo>
                <a:lnTo>
                  <a:pt x="5335" y="67"/>
                </a:lnTo>
                <a:lnTo>
                  <a:pt x="5336" y="66"/>
                </a:lnTo>
                <a:lnTo>
                  <a:pt x="5337" y="70"/>
                </a:lnTo>
                <a:lnTo>
                  <a:pt x="5337" y="68"/>
                </a:lnTo>
                <a:lnTo>
                  <a:pt x="5338" y="64"/>
                </a:lnTo>
                <a:lnTo>
                  <a:pt x="5339" y="69"/>
                </a:lnTo>
                <a:lnTo>
                  <a:pt x="5340" y="66"/>
                </a:lnTo>
                <a:lnTo>
                  <a:pt x="5341" y="73"/>
                </a:lnTo>
                <a:lnTo>
                  <a:pt x="5342" y="89"/>
                </a:lnTo>
                <a:lnTo>
                  <a:pt x="5343" y="94"/>
                </a:lnTo>
                <a:lnTo>
                  <a:pt x="5344" y="85"/>
                </a:lnTo>
                <a:lnTo>
                  <a:pt x="5345" y="89"/>
                </a:lnTo>
                <a:lnTo>
                  <a:pt x="5345" y="81"/>
                </a:lnTo>
                <a:lnTo>
                  <a:pt x="5346" y="64"/>
                </a:lnTo>
                <a:lnTo>
                  <a:pt x="5347" y="65"/>
                </a:lnTo>
                <a:lnTo>
                  <a:pt x="5348" y="68"/>
                </a:lnTo>
                <a:lnTo>
                  <a:pt x="5349" y="62"/>
                </a:lnTo>
                <a:lnTo>
                  <a:pt x="5350" y="67"/>
                </a:lnTo>
                <a:lnTo>
                  <a:pt x="5351" y="75"/>
                </a:lnTo>
                <a:lnTo>
                  <a:pt x="5352" y="77"/>
                </a:lnTo>
                <a:lnTo>
                  <a:pt x="5353" y="89"/>
                </a:lnTo>
                <a:lnTo>
                  <a:pt x="5354" y="101"/>
                </a:lnTo>
                <a:lnTo>
                  <a:pt x="5354" y="98"/>
                </a:lnTo>
                <a:lnTo>
                  <a:pt x="5355" y="103"/>
                </a:lnTo>
                <a:lnTo>
                  <a:pt x="5356" y="103"/>
                </a:lnTo>
                <a:lnTo>
                  <a:pt x="5357" y="94"/>
                </a:lnTo>
                <a:lnTo>
                  <a:pt x="5358" y="85"/>
                </a:lnTo>
                <a:lnTo>
                  <a:pt x="5359" y="88"/>
                </a:lnTo>
                <a:lnTo>
                  <a:pt x="5359" y="76"/>
                </a:lnTo>
                <a:lnTo>
                  <a:pt x="5360" y="90"/>
                </a:lnTo>
                <a:lnTo>
                  <a:pt x="5361" y="99"/>
                </a:lnTo>
                <a:lnTo>
                  <a:pt x="5362" y="92"/>
                </a:lnTo>
                <a:lnTo>
                  <a:pt x="5363" y="85"/>
                </a:lnTo>
                <a:lnTo>
                  <a:pt x="5364" y="89"/>
                </a:lnTo>
                <a:lnTo>
                  <a:pt x="5365" y="76"/>
                </a:lnTo>
                <a:lnTo>
                  <a:pt x="5366" y="69"/>
                </a:lnTo>
                <a:lnTo>
                  <a:pt x="5367" y="81"/>
                </a:lnTo>
                <a:lnTo>
                  <a:pt x="5368" y="89"/>
                </a:lnTo>
                <a:lnTo>
                  <a:pt x="5368" y="88"/>
                </a:lnTo>
                <a:lnTo>
                  <a:pt x="5369" y="88"/>
                </a:lnTo>
                <a:lnTo>
                  <a:pt x="5370" y="85"/>
                </a:lnTo>
                <a:lnTo>
                  <a:pt x="5371" y="88"/>
                </a:lnTo>
                <a:lnTo>
                  <a:pt x="5372" y="85"/>
                </a:lnTo>
                <a:lnTo>
                  <a:pt x="5373" y="91"/>
                </a:lnTo>
                <a:lnTo>
                  <a:pt x="5374" y="90"/>
                </a:lnTo>
                <a:lnTo>
                  <a:pt x="5375" y="95"/>
                </a:lnTo>
                <a:lnTo>
                  <a:pt x="5376" y="100"/>
                </a:lnTo>
                <a:lnTo>
                  <a:pt x="5376" y="104"/>
                </a:lnTo>
                <a:lnTo>
                  <a:pt x="5377" y="101"/>
                </a:lnTo>
                <a:lnTo>
                  <a:pt x="5378" y="106"/>
                </a:lnTo>
                <a:lnTo>
                  <a:pt x="5379" y="100"/>
                </a:lnTo>
                <a:lnTo>
                  <a:pt x="5380" y="85"/>
                </a:lnTo>
                <a:lnTo>
                  <a:pt x="5381" y="80"/>
                </a:lnTo>
                <a:lnTo>
                  <a:pt x="5382" y="84"/>
                </a:lnTo>
                <a:lnTo>
                  <a:pt x="5383" y="83"/>
                </a:lnTo>
                <a:lnTo>
                  <a:pt x="5383" y="87"/>
                </a:lnTo>
                <a:lnTo>
                  <a:pt x="5384" y="91"/>
                </a:lnTo>
                <a:lnTo>
                  <a:pt x="5385" y="91"/>
                </a:lnTo>
                <a:lnTo>
                  <a:pt x="5386" y="87"/>
                </a:lnTo>
                <a:lnTo>
                  <a:pt x="5387" y="86"/>
                </a:lnTo>
                <a:lnTo>
                  <a:pt x="5388" y="80"/>
                </a:lnTo>
                <a:lnTo>
                  <a:pt x="5389" y="83"/>
                </a:lnTo>
                <a:lnTo>
                  <a:pt x="5390" y="87"/>
                </a:lnTo>
                <a:lnTo>
                  <a:pt x="5391" y="85"/>
                </a:lnTo>
                <a:lnTo>
                  <a:pt x="5392" y="88"/>
                </a:lnTo>
                <a:lnTo>
                  <a:pt x="5392" y="87"/>
                </a:lnTo>
                <a:lnTo>
                  <a:pt x="5393" y="85"/>
                </a:lnTo>
                <a:lnTo>
                  <a:pt x="5394" y="85"/>
                </a:lnTo>
                <a:lnTo>
                  <a:pt x="5395" y="89"/>
                </a:lnTo>
                <a:lnTo>
                  <a:pt x="5396" y="91"/>
                </a:lnTo>
                <a:lnTo>
                  <a:pt x="5397" y="101"/>
                </a:lnTo>
                <a:lnTo>
                  <a:pt x="5398" y="99"/>
                </a:lnTo>
                <a:lnTo>
                  <a:pt x="5398" y="93"/>
                </a:lnTo>
                <a:lnTo>
                  <a:pt x="5399" y="99"/>
                </a:lnTo>
                <a:lnTo>
                  <a:pt x="5400" y="96"/>
                </a:lnTo>
                <a:lnTo>
                  <a:pt x="5401" y="89"/>
                </a:lnTo>
                <a:lnTo>
                  <a:pt x="5402" y="95"/>
                </a:lnTo>
                <a:lnTo>
                  <a:pt x="5403" y="101"/>
                </a:lnTo>
                <a:lnTo>
                  <a:pt x="5404" y="87"/>
                </a:lnTo>
                <a:lnTo>
                  <a:pt x="5405" y="77"/>
                </a:lnTo>
                <a:lnTo>
                  <a:pt x="5406" y="70"/>
                </a:lnTo>
                <a:lnTo>
                  <a:pt x="5406" y="63"/>
                </a:lnTo>
                <a:lnTo>
                  <a:pt x="5407" y="60"/>
                </a:lnTo>
                <a:lnTo>
                  <a:pt x="5408" y="64"/>
                </a:lnTo>
                <a:lnTo>
                  <a:pt x="5409" y="75"/>
                </a:lnTo>
                <a:lnTo>
                  <a:pt x="5410" y="84"/>
                </a:lnTo>
                <a:lnTo>
                  <a:pt x="5411" y="85"/>
                </a:lnTo>
                <a:lnTo>
                  <a:pt x="5412" y="79"/>
                </a:lnTo>
                <a:lnTo>
                  <a:pt x="5413" y="88"/>
                </a:lnTo>
                <a:lnTo>
                  <a:pt x="5414" y="96"/>
                </a:lnTo>
                <a:lnTo>
                  <a:pt x="5414" y="98"/>
                </a:lnTo>
                <a:lnTo>
                  <a:pt x="5415" y="109"/>
                </a:lnTo>
                <a:lnTo>
                  <a:pt x="5416" y="133"/>
                </a:lnTo>
                <a:lnTo>
                  <a:pt x="5417" y="143"/>
                </a:lnTo>
                <a:lnTo>
                  <a:pt x="5418" y="148"/>
                </a:lnTo>
                <a:lnTo>
                  <a:pt x="5419" y="162"/>
                </a:lnTo>
                <a:lnTo>
                  <a:pt x="5420" y="171"/>
                </a:lnTo>
                <a:lnTo>
                  <a:pt x="5420" y="159"/>
                </a:lnTo>
                <a:lnTo>
                  <a:pt x="5421" y="140"/>
                </a:lnTo>
                <a:lnTo>
                  <a:pt x="5422" y="123"/>
                </a:lnTo>
                <a:lnTo>
                  <a:pt x="5423" y="103"/>
                </a:lnTo>
                <a:lnTo>
                  <a:pt x="5424" y="82"/>
                </a:lnTo>
                <a:lnTo>
                  <a:pt x="5425" y="75"/>
                </a:lnTo>
                <a:lnTo>
                  <a:pt x="5426" y="75"/>
                </a:lnTo>
                <a:lnTo>
                  <a:pt x="5427" y="75"/>
                </a:lnTo>
                <a:lnTo>
                  <a:pt x="5428" y="78"/>
                </a:lnTo>
                <a:lnTo>
                  <a:pt x="5429" y="72"/>
                </a:lnTo>
                <a:lnTo>
                  <a:pt x="5430" y="64"/>
                </a:lnTo>
                <a:lnTo>
                  <a:pt x="5430" y="62"/>
                </a:lnTo>
                <a:lnTo>
                  <a:pt x="5431" y="59"/>
                </a:lnTo>
                <a:lnTo>
                  <a:pt x="5432" y="83"/>
                </a:lnTo>
                <a:lnTo>
                  <a:pt x="5433" y="96"/>
                </a:lnTo>
                <a:lnTo>
                  <a:pt x="5434" y="119"/>
                </a:lnTo>
                <a:lnTo>
                  <a:pt x="5435" y="148"/>
                </a:lnTo>
                <a:lnTo>
                  <a:pt x="5436" y="171"/>
                </a:lnTo>
                <a:lnTo>
                  <a:pt x="5436" y="172"/>
                </a:lnTo>
                <a:lnTo>
                  <a:pt x="5437" y="190"/>
                </a:lnTo>
                <a:lnTo>
                  <a:pt x="5438" y="186"/>
                </a:lnTo>
                <a:lnTo>
                  <a:pt x="5439" y="183"/>
                </a:lnTo>
                <a:lnTo>
                  <a:pt x="5440" y="181"/>
                </a:lnTo>
                <a:lnTo>
                  <a:pt x="5441" y="171"/>
                </a:lnTo>
                <a:lnTo>
                  <a:pt x="5442" y="164"/>
                </a:lnTo>
                <a:lnTo>
                  <a:pt x="5443" y="170"/>
                </a:lnTo>
                <a:lnTo>
                  <a:pt x="5444" y="157"/>
                </a:lnTo>
                <a:lnTo>
                  <a:pt x="5444" y="155"/>
                </a:lnTo>
                <a:lnTo>
                  <a:pt x="5445" y="165"/>
                </a:lnTo>
                <a:lnTo>
                  <a:pt x="5446" y="180"/>
                </a:lnTo>
                <a:lnTo>
                  <a:pt x="5447" y="187"/>
                </a:lnTo>
                <a:lnTo>
                  <a:pt x="5448" y="182"/>
                </a:lnTo>
                <a:lnTo>
                  <a:pt x="5449" y="166"/>
                </a:lnTo>
                <a:lnTo>
                  <a:pt x="5450" y="131"/>
                </a:lnTo>
                <a:lnTo>
                  <a:pt x="5451" y="106"/>
                </a:lnTo>
                <a:lnTo>
                  <a:pt x="5452" y="89"/>
                </a:lnTo>
                <a:lnTo>
                  <a:pt x="5453" y="85"/>
                </a:lnTo>
                <a:lnTo>
                  <a:pt x="5453" y="101"/>
                </a:lnTo>
                <a:lnTo>
                  <a:pt x="5454" y="124"/>
                </a:lnTo>
                <a:lnTo>
                  <a:pt x="5455" y="133"/>
                </a:lnTo>
                <a:lnTo>
                  <a:pt x="5456" y="135"/>
                </a:lnTo>
                <a:lnTo>
                  <a:pt x="5457" y="148"/>
                </a:lnTo>
                <a:lnTo>
                  <a:pt x="5458" y="157"/>
                </a:lnTo>
                <a:lnTo>
                  <a:pt x="5458" y="181"/>
                </a:lnTo>
                <a:lnTo>
                  <a:pt x="5459" y="206"/>
                </a:lnTo>
                <a:lnTo>
                  <a:pt x="5460" y="241"/>
                </a:lnTo>
                <a:lnTo>
                  <a:pt x="5461" y="261"/>
                </a:lnTo>
                <a:lnTo>
                  <a:pt x="5462" y="249"/>
                </a:lnTo>
                <a:lnTo>
                  <a:pt x="5463" y="256"/>
                </a:lnTo>
                <a:lnTo>
                  <a:pt x="5464" y="258"/>
                </a:lnTo>
                <a:lnTo>
                  <a:pt x="5465" y="256"/>
                </a:lnTo>
                <a:lnTo>
                  <a:pt x="5466" y="250"/>
                </a:lnTo>
                <a:lnTo>
                  <a:pt x="5467" y="261"/>
                </a:lnTo>
                <a:lnTo>
                  <a:pt x="5467" y="247"/>
                </a:lnTo>
                <a:lnTo>
                  <a:pt x="5468" y="255"/>
                </a:lnTo>
                <a:lnTo>
                  <a:pt x="5469" y="266"/>
                </a:lnTo>
                <a:lnTo>
                  <a:pt x="5470" y="277"/>
                </a:lnTo>
                <a:lnTo>
                  <a:pt x="5471" y="292"/>
                </a:lnTo>
                <a:lnTo>
                  <a:pt x="5472" y="301"/>
                </a:lnTo>
                <a:lnTo>
                  <a:pt x="5473" y="287"/>
                </a:lnTo>
                <a:lnTo>
                  <a:pt x="5474" y="275"/>
                </a:lnTo>
                <a:lnTo>
                  <a:pt x="5475" y="278"/>
                </a:lnTo>
                <a:lnTo>
                  <a:pt x="5475" y="263"/>
                </a:lnTo>
                <a:lnTo>
                  <a:pt x="5476" y="243"/>
                </a:lnTo>
                <a:lnTo>
                  <a:pt x="5477" y="211"/>
                </a:lnTo>
                <a:lnTo>
                  <a:pt x="5478" y="166"/>
                </a:lnTo>
                <a:lnTo>
                  <a:pt x="5479" y="125"/>
                </a:lnTo>
                <a:lnTo>
                  <a:pt x="5480" y="108"/>
                </a:lnTo>
                <a:lnTo>
                  <a:pt x="5481" y="89"/>
                </a:lnTo>
                <a:lnTo>
                  <a:pt x="5481" y="84"/>
                </a:lnTo>
                <a:lnTo>
                  <a:pt x="5482" y="86"/>
                </a:lnTo>
                <a:lnTo>
                  <a:pt x="5483" y="84"/>
                </a:lnTo>
                <a:lnTo>
                  <a:pt x="5484" y="79"/>
                </a:lnTo>
                <a:lnTo>
                  <a:pt x="5485" y="77"/>
                </a:lnTo>
                <a:lnTo>
                  <a:pt x="5486" y="72"/>
                </a:lnTo>
                <a:lnTo>
                  <a:pt x="5487" y="76"/>
                </a:lnTo>
                <a:lnTo>
                  <a:pt x="5488" y="82"/>
                </a:lnTo>
                <a:lnTo>
                  <a:pt x="5489" y="113"/>
                </a:lnTo>
                <a:lnTo>
                  <a:pt x="5490" y="124"/>
                </a:lnTo>
                <a:lnTo>
                  <a:pt x="5491" y="139"/>
                </a:lnTo>
                <a:lnTo>
                  <a:pt x="5491" y="140"/>
                </a:lnTo>
                <a:lnTo>
                  <a:pt x="5492" y="130"/>
                </a:lnTo>
                <a:lnTo>
                  <a:pt x="5493" y="103"/>
                </a:lnTo>
                <a:lnTo>
                  <a:pt x="5494" y="107"/>
                </a:lnTo>
                <a:lnTo>
                  <a:pt x="5495" y="113"/>
                </a:lnTo>
                <a:lnTo>
                  <a:pt x="5496" y="123"/>
                </a:lnTo>
                <a:lnTo>
                  <a:pt x="5497" y="130"/>
                </a:lnTo>
                <a:lnTo>
                  <a:pt x="5497" y="144"/>
                </a:lnTo>
                <a:lnTo>
                  <a:pt x="5498" y="143"/>
                </a:lnTo>
                <a:lnTo>
                  <a:pt x="5499" y="139"/>
                </a:lnTo>
                <a:lnTo>
                  <a:pt x="5500" y="142"/>
                </a:lnTo>
                <a:lnTo>
                  <a:pt x="5501" y="159"/>
                </a:lnTo>
                <a:lnTo>
                  <a:pt x="5502" y="152"/>
                </a:lnTo>
                <a:lnTo>
                  <a:pt x="5503" y="147"/>
                </a:lnTo>
                <a:lnTo>
                  <a:pt x="5504" y="159"/>
                </a:lnTo>
                <a:lnTo>
                  <a:pt x="5505" y="163"/>
                </a:lnTo>
                <a:lnTo>
                  <a:pt x="5505" y="165"/>
                </a:lnTo>
                <a:lnTo>
                  <a:pt x="5506" y="176"/>
                </a:lnTo>
                <a:lnTo>
                  <a:pt x="5507" y="193"/>
                </a:lnTo>
                <a:lnTo>
                  <a:pt x="5508" y="190"/>
                </a:lnTo>
                <a:lnTo>
                  <a:pt x="5509" y="179"/>
                </a:lnTo>
                <a:lnTo>
                  <a:pt x="5510" y="175"/>
                </a:lnTo>
                <a:lnTo>
                  <a:pt x="5511" y="169"/>
                </a:lnTo>
                <a:lnTo>
                  <a:pt x="5512" y="164"/>
                </a:lnTo>
                <a:lnTo>
                  <a:pt x="5513" y="149"/>
                </a:lnTo>
                <a:lnTo>
                  <a:pt x="5514" y="147"/>
                </a:lnTo>
                <a:lnTo>
                  <a:pt x="5514" y="135"/>
                </a:lnTo>
                <a:lnTo>
                  <a:pt x="5515" y="115"/>
                </a:lnTo>
                <a:lnTo>
                  <a:pt x="5516" y="99"/>
                </a:lnTo>
                <a:lnTo>
                  <a:pt x="5517" y="100"/>
                </a:lnTo>
                <a:lnTo>
                  <a:pt x="5518" y="104"/>
                </a:lnTo>
                <a:lnTo>
                  <a:pt x="5519" y="108"/>
                </a:lnTo>
                <a:lnTo>
                  <a:pt x="5519" y="122"/>
                </a:lnTo>
                <a:lnTo>
                  <a:pt x="5520" y="128"/>
                </a:lnTo>
                <a:lnTo>
                  <a:pt x="5521" y="138"/>
                </a:lnTo>
                <a:lnTo>
                  <a:pt x="5522" y="135"/>
                </a:lnTo>
                <a:lnTo>
                  <a:pt x="5523" y="128"/>
                </a:lnTo>
                <a:lnTo>
                  <a:pt x="5524" y="120"/>
                </a:lnTo>
                <a:lnTo>
                  <a:pt x="5525" y="107"/>
                </a:lnTo>
                <a:lnTo>
                  <a:pt x="5526" y="94"/>
                </a:lnTo>
                <a:lnTo>
                  <a:pt x="5527" y="85"/>
                </a:lnTo>
                <a:lnTo>
                  <a:pt x="5528" y="86"/>
                </a:lnTo>
                <a:lnTo>
                  <a:pt x="5528" y="80"/>
                </a:lnTo>
                <a:lnTo>
                  <a:pt x="5529" y="75"/>
                </a:lnTo>
                <a:lnTo>
                  <a:pt x="5530" y="62"/>
                </a:lnTo>
                <a:lnTo>
                  <a:pt x="5531" y="50"/>
                </a:lnTo>
                <a:lnTo>
                  <a:pt x="5532" y="60"/>
                </a:lnTo>
                <a:lnTo>
                  <a:pt x="5533" y="82"/>
                </a:lnTo>
                <a:lnTo>
                  <a:pt x="5534" y="95"/>
                </a:lnTo>
                <a:lnTo>
                  <a:pt x="5535" y="120"/>
                </a:lnTo>
                <a:lnTo>
                  <a:pt x="5536" y="146"/>
                </a:lnTo>
                <a:lnTo>
                  <a:pt x="5536" y="153"/>
                </a:lnTo>
                <a:lnTo>
                  <a:pt x="5537" y="154"/>
                </a:lnTo>
                <a:lnTo>
                  <a:pt x="5538" y="163"/>
                </a:lnTo>
                <a:lnTo>
                  <a:pt x="5539" y="168"/>
                </a:lnTo>
                <a:lnTo>
                  <a:pt x="5540" y="178"/>
                </a:lnTo>
                <a:lnTo>
                  <a:pt x="5541" y="176"/>
                </a:lnTo>
                <a:lnTo>
                  <a:pt x="5542" y="171"/>
                </a:lnTo>
                <a:lnTo>
                  <a:pt x="5543" y="162"/>
                </a:lnTo>
                <a:lnTo>
                  <a:pt x="5543" y="154"/>
                </a:lnTo>
                <a:lnTo>
                  <a:pt x="5544" y="150"/>
                </a:lnTo>
                <a:lnTo>
                  <a:pt x="5545" y="129"/>
                </a:lnTo>
                <a:lnTo>
                  <a:pt x="5546" y="131"/>
                </a:lnTo>
                <a:lnTo>
                  <a:pt x="5547" y="149"/>
                </a:lnTo>
                <a:lnTo>
                  <a:pt x="5548" y="145"/>
                </a:lnTo>
                <a:lnTo>
                  <a:pt x="5549" y="133"/>
                </a:lnTo>
                <a:lnTo>
                  <a:pt x="5550" y="143"/>
                </a:lnTo>
                <a:lnTo>
                  <a:pt x="5551" y="140"/>
                </a:lnTo>
                <a:lnTo>
                  <a:pt x="5552" y="138"/>
                </a:lnTo>
                <a:lnTo>
                  <a:pt x="5552" y="152"/>
                </a:lnTo>
                <a:lnTo>
                  <a:pt x="5553" y="163"/>
                </a:lnTo>
                <a:lnTo>
                  <a:pt x="5554" y="174"/>
                </a:lnTo>
                <a:lnTo>
                  <a:pt x="5555" y="183"/>
                </a:lnTo>
                <a:lnTo>
                  <a:pt x="5556" y="177"/>
                </a:lnTo>
                <a:lnTo>
                  <a:pt x="5557" y="171"/>
                </a:lnTo>
                <a:lnTo>
                  <a:pt x="5558" y="173"/>
                </a:lnTo>
                <a:lnTo>
                  <a:pt x="5558" y="181"/>
                </a:lnTo>
                <a:lnTo>
                  <a:pt x="5559" y="194"/>
                </a:lnTo>
                <a:lnTo>
                  <a:pt x="5560" y="197"/>
                </a:lnTo>
                <a:lnTo>
                  <a:pt x="5561" y="208"/>
                </a:lnTo>
                <a:lnTo>
                  <a:pt x="5562" y="220"/>
                </a:lnTo>
                <a:lnTo>
                  <a:pt x="5563" y="217"/>
                </a:lnTo>
                <a:lnTo>
                  <a:pt x="5564" y="193"/>
                </a:lnTo>
                <a:lnTo>
                  <a:pt x="5565" y="203"/>
                </a:lnTo>
                <a:lnTo>
                  <a:pt x="5566" y="213"/>
                </a:lnTo>
                <a:lnTo>
                  <a:pt x="5566" y="189"/>
                </a:lnTo>
                <a:lnTo>
                  <a:pt x="5567" y="177"/>
                </a:lnTo>
                <a:lnTo>
                  <a:pt x="5568" y="176"/>
                </a:lnTo>
                <a:lnTo>
                  <a:pt x="5569" y="159"/>
                </a:lnTo>
                <a:lnTo>
                  <a:pt x="5570" y="147"/>
                </a:lnTo>
                <a:lnTo>
                  <a:pt x="5571" y="166"/>
                </a:lnTo>
                <a:lnTo>
                  <a:pt x="5572" y="184"/>
                </a:lnTo>
                <a:lnTo>
                  <a:pt x="5573" y="207"/>
                </a:lnTo>
                <a:lnTo>
                  <a:pt x="5574" y="220"/>
                </a:lnTo>
                <a:lnTo>
                  <a:pt x="5575" y="226"/>
                </a:lnTo>
                <a:lnTo>
                  <a:pt x="5575" y="222"/>
                </a:lnTo>
                <a:lnTo>
                  <a:pt x="5576" y="238"/>
                </a:lnTo>
                <a:lnTo>
                  <a:pt x="5577" y="235"/>
                </a:lnTo>
                <a:lnTo>
                  <a:pt x="5578" y="232"/>
                </a:lnTo>
                <a:lnTo>
                  <a:pt x="5579" y="216"/>
                </a:lnTo>
                <a:lnTo>
                  <a:pt x="5580" y="202"/>
                </a:lnTo>
                <a:lnTo>
                  <a:pt x="5580" y="163"/>
                </a:lnTo>
                <a:lnTo>
                  <a:pt x="5581" y="136"/>
                </a:lnTo>
                <a:lnTo>
                  <a:pt x="5582" y="119"/>
                </a:lnTo>
                <a:lnTo>
                  <a:pt x="5583" y="111"/>
                </a:lnTo>
                <a:lnTo>
                  <a:pt x="5584" y="102"/>
                </a:lnTo>
                <a:lnTo>
                  <a:pt x="5585" y="107"/>
                </a:lnTo>
                <a:lnTo>
                  <a:pt x="5586" y="110"/>
                </a:lnTo>
                <a:lnTo>
                  <a:pt x="5587" y="119"/>
                </a:lnTo>
                <a:lnTo>
                  <a:pt x="5588" y="138"/>
                </a:lnTo>
                <a:lnTo>
                  <a:pt x="5589" y="151"/>
                </a:lnTo>
                <a:lnTo>
                  <a:pt x="5590" y="158"/>
                </a:lnTo>
                <a:lnTo>
                  <a:pt x="5590" y="170"/>
                </a:lnTo>
                <a:lnTo>
                  <a:pt x="5591" y="168"/>
                </a:lnTo>
                <a:lnTo>
                  <a:pt x="5592" y="169"/>
                </a:lnTo>
                <a:lnTo>
                  <a:pt x="5593" y="178"/>
                </a:lnTo>
                <a:lnTo>
                  <a:pt x="5594" y="186"/>
                </a:lnTo>
                <a:lnTo>
                  <a:pt x="5595" y="182"/>
                </a:lnTo>
                <a:lnTo>
                  <a:pt x="5596" y="179"/>
                </a:lnTo>
                <a:lnTo>
                  <a:pt x="5597" y="185"/>
                </a:lnTo>
                <a:lnTo>
                  <a:pt x="5597" y="185"/>
                </a:lnTo>
                <a:lnTo>
                  <a:pt x="5598" y="172"/>
                </a:lnTo>
                <a:lnTo>
                  <a:pt x="5599" y="174"/>
                </a:lnTo>
                <a:lnTo>
                  <a:pt x="5600" y="180"/>
                </a:lnTo>
                <a:lnTo>
                  <a:pt x="5601" y="160"/>
                </a:lnTo>
                <a:lnTo>
                  <a:pt x="5602" y="152"/>
                </a:lnTo>
                <a:lnTo>
                  <a:pt x="5603" y="165"/>
                </a:lnTo>
                <a:lnTo>
                  <a:pt x="5604" y="171"/>
                </a:lnTo>
                <a:lnTo>
                  <a:pt x="5604" y="174"/>
                </a:lnTo>
                <a:lnTo>
                  <a:pt x="5605" y="173"/>
                </a:lnTo>
                <a:lnTo>
                  <a:pt x="5606" y="181"/>
                </a:lnTo>
                <a:lnTo>
                  <a:pt x="5607" y="181"/>
                </a:lnTo>
                <a:lnTo>
                  <a:pt x="5608" y="176"/>
                </a:lnTo>
                <a:lnTo>
                  <a:pt x="5609" y="174"/>
                </a:lnTo>
                <a:lnTo>
                  <a:pt x="5610" y="185"/>
                </a:lnTo>
                <a:lnTo>
                  <a:pt x="5611" y="182"/>
                </a:lnTo>
                <a:lnTo>
                  <a:pt x="5612" y="186"/>
                </a:lnTo>
                <a:lnTo>
                  <a:pt x="5613" y="199"/>
                </a:lnTo>
                <a:lnTo>
                  <a:pt x="5613" y="206"/>
                </a:lnTo>
                <a:lnTo>
                  <a:pt x="5614" y="209"/>
                </a:lnTo>
                <a:lnTo>
                  <a:pt x="5615" y="210"/>
                </a:lnTo>
                <a:lnTo>
                  <a:pt x="5616" y="205"/>
                </a:lnTo>
                <a:lnTo>
                  <a:pt x="5617" y="190"/>
                </a:lnTo>
                <a:lnTo>
                  <a:pt x="5618" y="169"/>
                </a:lnTo>
                <a:lnTo>
                  <a:pt x="5619" y="149"/>
                </a:lnTo>
                <a:lnTo>
                  <a:pt x="5619" y="131"/>
                </a:lnTo>
                <a:lnTo>
                  <a:pt x="5620" y="117"/>
                </a:lnTo>
                <a:lnTo>
                  <a:pt x="5621" y="101"/>
                </a:lnTo>
                <a:lnTo>
                  <a:pt x="5622" y="103"/>
                </a:lnTo>
                <a:lnTo>
                  <a:pt x="5623" y="85"/>
                </a:lnTo>
                <a:lnTo>
                  <a:pt x="5624" y="75"/>
                </a:lnTo>
                <a:lnTo>
                  <a:pt x="5625" y="62"/>
                </a:lnTo>
                <a:lnTo>
                  <a:pt x="5626" y="89"/>
                </a:lnTo>
                <a:lnTo>
                  <a:pt x="5627" y="104"/>
                </a:lnTo>
                <a:lnTo>
                  <a:pt x="5627" y="133"/>
                </a:lnTo>
                <a:lnTo>
                  <a:pt x="5628" y="167"/>
                </a:lnTo>
                <a:lnTo>
                  <a:pt x="5629" y="212"/>
                </a:lnTo>
                <a:lnTo>
                  <a:pt x="5630" y="214"/>
                </a:lnTo>
                <a:lnTo>
                  <a:pt x="5631" y="221"/>
                </a:lnTo>
                <a:lnTo>
                  <a:pt x="5632" y="229"/>
                </a:lnTo>
                <a:lnTo>
                  <a:pt x="5633" y="236"/>
                </a:lnTo>
                <a:lnTo>
                  <a:pt x="5634" y="220"/>
                </a:lnTo>
                <a:lnTo>
                  <a:pt x="5635" y="212"/>
                </a:lnTo>
                <a:lnTo>
                  <a:pt x="5635" y="211"/>
                </a:lnTo>
                <a:lnTo>
                  <a:pt x="5636" y="206"/>
                </a:lnTo>
                <a:lnTo>
                  <a:pt x="5637" y="194"/>
                </a:lnTo>
                <a:lnTo>
                  <a:pt x="5638" y="188"/>
                </a:lnTo>
                <a:lnTo>
                  <a:pt x="5639" y="197"/>
                </a:lnTo>
                <a:lnTo>
                  <a:pt x="5640" y="226"/>
                </a:lnTo>
                <a:lnTo>
                  <a:pt x="5641" y="240"/>
                </a:lnTo>
                <a:lnTo>
                  <a:pt x="5641" y="233"/>
                </a:lnTo>
                <a:lnTo>
                  <a:pt x="5642" y="210"/>
                </a:lnTo>
                <a:lnTo>
                  <a:pt x="5643" y="186"/>
                </a:lnTo>
                <a:lnTo>
                  <a:pt x="5644" y="131"/>
                </a:lnTo>
                <a:lnTo>
                  <a:pt x="5645" y="94"/>
                </a:lnTo>
                <a:lnTo>
                  <a:pt x="5646" y="74"/>
                </a:lnTo>
                <a:lnTo>
                  <a:pt x="5647" y="89"/>
                </a:lnTo>
                <a:lnTo>
                  <a:pt x="5648" y="94"/>
                </a:lnTo>
                <a:lnTo>
                  <a:pt x="5649" y="106"/>
                </a:lnTo>
                <a:lnTo>
                  <a:pt x="5650" y="134"/>
                </a:lnTo>
                <a:lnTo>
                  <a:pt x="5651" y="148"/>
                </a:lnTo>
                <a:lnTo>
                  <a:pt x="5651" y="158"/>
                </a:lnTo>
                <a:lnTo>
                  <a:pt x="5652" y="169"/>
                </a:lnTo>
                <a:lnTo>
                  <a:pt x="5653" y="197"/>
                </a:lnTo>
                <a:lnTo>
                  <a:pt x="5654" y="206"/>
                </a:lnTo>
                <a:lnTo>
                  <a:pt x="5655" y="247"/>
                </a:lnTo>
                <a:lnTo>
                  <a:pt x="5656" y="260"/>
                </a:lnTo>
                <a:lnTo>
                  <a:pt x="5657" y="276"/>
                </a:lnTo>
                <a:lnTo>
                  <a:pt x="5657" y="285"/>
                </a:lnTo>
                <a:lnTo>
                  <a:pt x="5658" y="293"/>
                </a:lnTo>
                <a:lnTo>
                  <a:pt x="5659" y="297"/>
                </a:lnTo>
                <a:lnTo>
                  <a:pt x="5660" y="310"/>
                </a:lnTo>
                <a:lnTo>
                  <a:pt x="5661" y="322"/>
                </a:lnTo>
                <a:lnTo>
                  <a:pt x="5662" y="332"/>
                </a:lnTo>
                <a:lnTo>
                  <a:pt x="5663" y="351"/>
                </a:lnTo>
                <a:lnTo>
                  <a:pt x="5664" y="350"/>
                </a:lnTo>
                <a:lnTo>
                  <a:pt x="5665" y="354"/>
                </a:lnTo>
                <a:lnTo>
                  <a:pt x="5665" y="336"/>
                </a:lnTo>
                <a:lnTo>
                  <a:pt x="5666" y="313"/>
                </a:lnTo>
                <a:lnTo>
                  <a:pt x="5667" y="284"/>
                </a:lnTo>
                <a:lnTo>
                  <a:pt x="5668" y="292"/>
                </a:lnTo>
                <a:lnTo>
                  <a:pt x="5669" y="290"/>
                </a:lnTo>
                <a:lnTo>
                  <a:pt x="5670" y="285"/>
                </a:lnTo>
                <a:lnTo>
                  <a:pt x="5671" y="273"/>
                </a:lnTo>
                <a:lnTo>
                  <a:pt x="5672" y="263"/>
                </a:lnTo>
                <a:lnTo>
                  <a:pt x="5673" y="226"/>
                </a:lnTo>
                <a:lnTo>
                  <a:pt x="5674" y="193"/>
                </a:lnTo>
                <a:lnTo>
                  <a:pt x="5674" y="193"/>
                </a:lnTo>
                <a:lnTo>
                  <a:pt x="5675" y="189"/>
                </a:lnTo>
                <a:lnTo>
                  <a:pt x="5676" y="175"/>
                </a:lnTo>
                <a:lnTo>
                  <a:pt x="5677" y="151"/>
                </a:lnTo>
                <a:lnTo>
                  <a:pt x="5678" y="144"/>
                </a:lnTo>
                <a:lnTo>
                  <a:pt x="5679" y="112"/>
                </a:lnTo>
                <a:lnTo>
                  <a:pt x="5679" y="98"/>
                </a:lnTo>
                <a:lnTo>
                  <a:pt x="5680" y="85"/>
                </a:lnTo>
                <a:lnTo>
                  <a:pt x="5681" y="81"/>
                </a:lnTo>
                <a:lnTo>
                  <a:pt x="5682" y="85"/>
                </a:lnTo>
                <a:lnTo>
                  <a:pt x="5683" y="123"/>
                </a:lnTo>
                <a:lnTo>
                  <a:pt x="5684" y="143"/>
                </a:lnTo>
                <a:lnTo>
                  <a:pt x="5685" y="166"/>
                </a:lnTo>
                <a:lnTo>
                  <a:pt x="5686" y="178"/>
                </a:lnTo>
                <a:lnTo>
                  <a:pt x="5687" y="176"/>
                </a:lnTo>
                <a:lnTo>
                  <a:pt x="5688" y="156"/>
                </a:lnTo>
                <a:lnTo>
                  <a:pt x="5688" y="144"/>
                </a:lnTo>
                <a:lnTo>
                  <a:pt x="5689" y="145"/>
                </a:lnTo>
                <a:lnTo>
                  <a:pt x="5690" y="147"/>
                </a:lnTo>
                <a:lnTo>
                  <a:pt x="5691" y="158"/>
                </a:lnTo>
                <a:lnTo>
                  <a:pt x="5692" y="153"/>
                </a:lnTo>
                <a:lnTo>
                  <a:pt x="5693" y="151"/>
                </a:lnTo>
                <a:lnTo>
                  <a:pt x="5694" y="149"/>
                </a:lnTo>
                <a:lnTo>
                  <a:pt x="5695" y="157"/>
                </a:lnTo>
                <a:lnTo>
                  <a:pt x="5696" y="154"/>
                </a:lnTo>
                <a:lnTo>
                  <a:pt x="5696" y="168"/>
                </a:lnTo>
                <a:lnTo>
                  <a:pt x="5697" y="178"/>
                </a:lnTo>
                <a:lnTo>
                  <a:pt x="5698" y="192"/>
                </a:lnTo>
                <a:lnTo>
                  <a:pt x="5699" y="195"/>
                </a:lnTo>
                <a:lnTo>
                  <a:pt x="5700" y="199"/>
                </a:lnTo>
                <a:lnTo>
                  <a:pt x="5701" y="205"/>
                </a:lnTo>
                <a:lnTo>
                  <a:pt x="5702" y="213"/>
                </a:lnTo>
                <a:lnTo>
                  <a:pt x="5703" y="198"/>
                </a:lnTo>
                <a:lnTo>
                  <a:pt x="5703" y="194"/>
                </a:lnTo>
                <a:lnTo>
                  <a:pt x="5704" y="193"/>
                </a:lnTo>
                <a:lnTo>
                  <a:pt x="5705" y="186"/>
                </a:lnTo>
                <a:lnTo>
                  <a:pt x="5706" y="176"/>
                </a:lnTo>
                <a:lnTo>
                  <a:pt x="5707" y="171"/>
                </a:lnTo>
                <a:lnTo>
                  <a:pt x="5708" y="157"/>
                </a:lnTo>
                <a:lnTo>
                  <a:pt x="5709" y="138"/>
                </a:lnTo>
                <a:lnTo>
                  <a:pt x="5710" y="117"/>
                </a:lnTo>
                <a:lnTo>
                  <a:pt x="5711" y="109"/>
                </a:lnTo>
                <a:lnTo>
                  <a:pt x="5712" y="110"/>
                </a:lnTo>
                <a:lnTo>
                  <a:pt x="5712" y="126"/>
                </a:lnTo>
                <a:lnTo>
                  <a:pt x="5713" y="141"/>
                </a:lnTo>
                <a:lnTo>
                  <a:pt x="5714" y="147"/>
                </a:lnTo>
                <a:lnTo>
                  <a:pt x="5715" y="149"/>
                </a:lnTo>
                <a:lnTo>
                  <a:pt x="5716" y="147"/>
                </a:lnTo>
                <a:lnTo>
                  <a:pt x="5717" y="127"/>
                </a:lnTo>
                <a:lnTo>
                  <a:pt x="5718" y="103"/>
                </a:lnTo>
                <a:lnTo>
                  <a:pt x="5718" y="110"/>
                </a:lnTo>
                <a:lnTo>
                  <a:pt x="5719" y="92"/>
                </a:lnTo>
                <a:lnTo>
                  <a:pt x="5720" y="92"/>
                </a:lnTo>
                <a:lnTo>
                  <a:pt x="5721" y="89"/>
                </a:lnTo>
                <a:lnTo>
                  <a:pt x="5722" y="94"/>
                </a:lnTo>
                <a:lnTo>
                  <a:pt x="5723" y="70"/>
                </a:lnTo>
                <a:lnTo>
                  <a:pt x="5724" y="67"/>
                </a:lnTo>
                <a:lnTo>
                  <a:pt x="5725" y="54"/>
                </a:lnTo>
                <a:lnTo>
                  <a:pt x="5726" y="66"/>
                </a:lnTo>
                <a:lnTo>
                  <a:pt x="5726" y="59"/>
                </a:lnTo>
                <a:lnTo>
                  <a:pt x="5727" y="81"/>
                </a:lnTo>
                <a:lnTo>
                  <a:pt x="5728" y="99"/>
                </a:lnTo>
                <a:lnTo>
                  <a:pt x="5729" y="131"/>
                </a:lnTo>
                <a:lnTo>
                  <a:pt x="5730" y="147"/>
                </a:lnTo>
                <a:lnTo>
                  <a:pt x="5731" y="172"/>
                </a:lnTo>
                <a:lnTo>
                  <a:pt x="5732" y="176"/>
                </a:lnTo>
                <a:lnTo>
                  <a:pt x="5733" y="181"/>
                </a:lnTo>
                <a:lnTo>
                  <a:pt x="5734" y="170"/>
                </a:lnTo>
                <a:lnTo>
                  <a:pt x="5735" y="155"/>
                </a:lnTo>
                <a:lnTo>
                  <a:pt x="5735" y="156"/>
                </a:lnTo>
                <a:lnTo>
                  <a:pt x="5736" y="153"/>
                </a:lnTo>
                <a:lnTo>
                  <a:pt x="5737" y="152"/>
                </a:lnTo>
                <a:lnTo>
                  <a:pt x="5738" y="163"/>
                </a:lnTo>
                <a:lnTo>
                  <a:pt x="5739" y="188"/>
                </a:lnTo>
                <a:lnTo>
                  <a:pt x="5740" y="200"/>
                </a:lnTo>
                <a:lnTo>
                  <a:pt x="5740" y="199"/>
                </a:lnTo>
                <a:lnTo>
                  <a:pt x="5741" y="176"/>
                </a:lnTo>
                <a:lnTo>
                  <a:pt x="5742" y="144"/>
                </a:lnTo>
                <a:lnTo>
                  <a:pt x="5743" y="120"/>
                </a:lnTo>
                <a:lnTo>
                  <a:pt x="5744" y="93"/>
                </a:lnTo>
                <a:lnTo>
                  <a:pt x="5745" y="84"/>
                </a:lnTo>
                <a:lnTo>
                  <a:pt x="5746" y="98"/>
                </a:lnTo>
                <a:lnTo>
                  <a:pt x="5747" y="108"/>
                </a:lnTo>
                <a:lnTo>
                  <a:pt x="5748" y="121"/>
                </a:lnTo>
                <a:lnTo>
                  <a:pt x="5749" y="126"/>
                </a:lnTo>
                <a:lnTo>
                  <a:pt x="5750" y="130"/>
                </a:lnTo>
                <a:lnTo>
                  <a:pt x="5750" y="152"/>
                </a:lnTo>
                <a:lnTo>
                  <a:pt x="5751" y="168"/>
                </a:lnTo>
                <a:lnTo>
                  <a:pt x="5752" y="176"/>
                </a:lnTo>
                <a:lnTo>
                  <a:pt x="5753" y="202"/>
                </a:lnTo>
                <a:lnTo>
                  <a:pt x="5754" y="227"/>
                </a:lnTo>
                <a:lnTo>
                  <a:pt x="5755" y="229"/>
                </a:lnTo>
                <a:lnTo>
                  <a:pt x="5756" y="234"/>
                </a:lnTo>
                <a:lnTo>
                  <a:pt x="5757" y="239"/>
                </a:lnTo>
                <a:lnTo>
                  <a:pt x="5757" y="230"/>
                </a:lnTo>
                <a:lnTo>
                  <a:pt x="5758" y="226"/>
                </a:lnTo>
                <a:lnTo>
                  <a:pt x="5759" y="229"/>
                </a:lnTo>
                <a:lnTo>
                  <a:pt x="5760" y="240"/>
                </a:lnTo>
                <a:lnTo>
                  <a:pt x="5761" y="258"/>
                </a:lnTo>
                <a:lnTo>
                  <a:pt x="5762" y="287"/>
                </a:lnTo>
                <a:lnTo>
                  <a:pt x="5763" y="318"/>
                </a:lnTo>
                <a:lnTo>
                  <a:pt x="5764" y="331"/>
                </a:lnTo>
                <a:lnTo>
                  <a:pt x="5764" y="331"/>
                </a:lnTo>
                <a:lnTo>
                  <a:pt x="5765" y="309"/>
                </a:lnTo>
                <a:lnTo>
                  <a:pt x="5766" y="284"/>
                </a:lnTo>
                <a:lnTo>
                  <a:pt x="5767" y="260"/>
                </a:lnTo>
                <a:lnTo>
                  <a:pt x="5768" y="239"/>
                </a:lnTo>
                <a:lnTo>
                  <a:pt x="5769" y="216"/>
                </a:lnTo>
                <a:lnTo>
                  <a:pt x="5770" y="207"/>
                </a:lnTo>
                <a:lnTo>
                  <a:pt x="5771" y="189"/>
                </a:lnTo>
                <a:lnTo>
                  <a:pt x="5772" y="163"/>
                </a:lnTo>
                <a:lnTo>
                  <a:pt x="5773" y="156"/>
                </a:lnTo>
                <a:lnTo>
                  <a:pt x="5773" y="146"/>
                </a:lnTo>
                <a:lnTo>
                  <a:pt x="5774" y="136"/>
                </a:lnTo>
                <a:lnTo>
                  <a:pt x="5775" y="128"/>
                </a:lnTo>
                <a:lnTo>
                  <a:pt x="5776" y="125"/>
                </a:lnTo>
                <a:lnTo>
                  <a:pt x="5777" y="106"/>
                </a:lnTo>
                <a:lnTo>
                  <a:pt x="5778" y="99"/>
                </a:lnTo>
                <a:lnTo>
                  <a:pt x="5779" y="86"/>
                </a:lnTo>
                <a:lnTo>
                  <a:pt x="5779" y="75"/>
                </a:lnTo>
                <a:lnTo>
                  <a:pt x="5780" y="77"/>
                </a:lnTo>
                <a:lnTo>
                  <a:pt x="5781" y="90"/>
                </a:lnTo>
                <a:lnTo>
                  <a:pt x="5782" y="110"/>
                </a:lnTo>
                <a:lnTo>
                  <a:pt x="5783" y="139"/>
                </a:lnTo>
                <a:lnTo>
                  <a:pt x="5784" y="166"/>
                </a:lnTo>
                <a:lnTo>
                  <a:pt x="5785" y="169"/>
                </a:lnTo>
                <a:lnTo>
                  <a:pt x="5786" y="173"/>
                </a:lnTo>
                <a:lnTo>
                  <a:pt x="5787" y="150"/>
                </a:lnTo>
                <a:lnTo>
                  <a:pt x="5787" y="128"/>
                </a:lnTo>
                <a:lnTo>
                  <a:pt x="5788" y="109"/>
                </a:lnTo>
                <a:lnTo>
                  <a:pt x="5789" y="101"/>
                </a:lnTo>
                <a:lnTo>
                  <a:pt x="5790" y="66"/>
                </a:lnTo>
                <a:lnTo>
                  <a:pt x="5791" y="70"/>
                </a:lnTo>
                <a:lnTo>
                  <a:pt x="5792" y="65"/>
                </a:lnTo>
                <a:lnTo>
                  <a:pt x="5793" y="68"/>
                </a:lnTo>
                <a:lnTo>
                  <a:pt x="5794" y="67"/>
                </a:lnTo>
                <a:lnTo>
                  <a:pt x="5795" y="96"/>
                </a:lnTo>
                <a:lnTo>
                  <a:pt x="5796" y="97"/>
                </a:lnTo>
                <a:lnTo>
                  <a:pt x="5796" y="106"/>
                </a:lnTo>
                <a:lnTo>
                  <a:pt x="5797" y="105"/>
                </a:lnTo>
                <a:lnTo>
                  <a:pt x="5798" y="129"/>
                </a:lnTo>
                <a:lnTo>
                  <a:pt x="5799" y="131"/>
                </a:lnTo>
                <a:lnTo>
                  <a:pt x="5800" y="151"/>
                </a:lnTo>
                <a:lnTo>
                  <a:pt x="5801" y="165"/>
                </a:lnTo>
                <a:lnTo>
                  <a:pt x="5801" y="182"/>
                </a:lnTo>
                <a:lnTo>
                  <a:pt x="5802" y="181"/>
                </a:lnTo>
                <a:lnTo>
                  <a:pt x="5803" y="185"/>
                </a:lnTo>
                <a:lnTo>
                  <a:pt x="5804" y="184"/>
                </a:lnTo>
                <a:lnTo>
                  <a:pt x="5805" y="172"/>
                </a:lnTo>
                <a:lnTo>
                  <a:pt x="5806" y="172"/>
                </a:lnTo>
                <a:lnTo>
                  <a:pt x="5807" y="159"/>
                </a:lnTo>
                <a:lnTo>
                  <a:pt x="5808" y="145"/>
                </a:lnTo>
                <a:lnTo>
                  <a:pt x="5809" y="132"/>
                </a:lnTo>
                <a:lnTo>
                  <a:pt x="5810" y="120"/>
                </a:lnTo>
                <a:lnTo>
                  <a:pt x="5811" y="98"/>
                </a:lnTo>
                <a:lnTo>
                  <a:pt x="5811" y="88"/>
                </a:lnTo>
                <a:lnTo>
                  <a:pt x="5812" y="89"/>
                </a:lnTo>
                <a:lnTo>
                  <a:pt x="5813" y="99"/>
                </a:lnTo>
                <a:lnTo>
                  <a:pt x="5814" y="123"/>
                </a:lnTo>
                <a:lnTo>
                  <a:pt x="5815" y="139"/>
                </a:lnTo>
                <a:lnTo>
                  <a:pt x="5816" y="151"/>
                </a:lnTo>
                <a:lnTo>
                  <a:pt x="5817" y="172"/>
                </a:lnTo>
                <a:lnTo>
                  <a:pt x="5818" y="181"/>
                </a:lnTo>
                <a:lnTo>
                  <a:pt x="5818" y="171"/>
                </a:lnTo>
                <a:lnTo>
                  <a:pt x="5819" y="164"/>
                </a:lnTo>
                <a:lnTo>
                  <a:pt x="5820" y="149"/>
                </a:lnTo>
                <a:lnTo>
                  <a:pt x="5821" y="125"/>
                </a:lnTo>
                <a:lnTo>
                  <a:pt x="5822" y="104"/>
                </a:lnTo>
                <a:lnTo>
                  <a:pt x="5823" y="91"/>
                </a:lnTo>
                <a:lnTo>
                  <a:pt x="5824" y="87"/>
                </a:lnTo>
                <a:lnTo>
                  <a:pt x="5825" y="98"/>
                </a:lnTo>
                <a:lnTo>
                  <a:pt x="5825" y="96"/>
                </a:lnTo>
                <a:lnTo>
                  <a:pt x="5826" y="89"/>
                </a:lnTo>
                <a:lnTo>
                  <a:pt x="5827" y="90"/>
                </a:lnTo>
                <a:lnTo>
                  <a:pt x="5828" y="85"/>
                </a:lnTo>
                <a:lnTo>
                  <a:pt x="5829" y="78"/>
                </a:lnTo>
                <a:lnTo>
                  <a:pt x="5830" y="77"/>
                </a:lnTo>
                <a:lnTo>
                  <a:pt x="5831" y="79"/>
                </a:lnTo>
                <a:lnTo>
                  <a:pt x="5832" y="83"/>
                </a:lnTo>
                <a:lnTo>
                  <a:pt x="5833" y="85"/>
                </a:lnTo>
                <a:lnTo>
                  <a:pt x="5834" y="83"/>
                </a:lnTo>
                <a:lnTo>
                  <a:pt x="5834" y="88"/>
                </a:lnTo>
                <a:lnTo>
                  <a:pt x="5835" y="86"/>
                </a:lnTo>
                <a:lnTo>
                  <a:pt x="5836" y="76"/>
                </a:lnTo>
                <a:lnTo>
                  <a:pt x="5837" y="62"/>
                </a:lnTo>
                <a:lnTo>
                  <a:pt x="5838" y="66"/>
                </a:lnTo>
                <a:lnTo>
                  <a:pt x="5839" y="74"/>
                </a:lnTo>
                <a:lnTo>
                  <a:pt x="5840" y="77"/>
                </a:lnTo>
                <a:lnTo>
                  <a:pt x="5840" y="79"/>
                </a:lnTo>
                <a:lnTo>
                  <a:pt x="5841" y="89"/>
                </a:lnTo>
                <a:lnTo>
                  <a:pt x="5842" y="82"/>
                </a:lnTo>
                <a:lnTo>
                  <a:pt x="5843" y="72"/>
                </a:lnTo>
                <a:lnTo>
                  <a:pt x="5844" y="77"/>
                </a:lnTo>
                <a:lnTo>
                  <a:pt x="5845" y="65"/>
                </a:lnTo>
                <a:lnTo>
                  <a:pt x="5846" y="70"/>
                </a:lnTo>
                <a:lnTo>
                  <a:pt x="5847" y="70"/>
                </a:lnTo>
                <a:lnTo>
                  <a:pt x="5848" y="72"/>
                </a:lnTo>
                <a:lnTo>
                  <a:pt x="5848" y="66"/>
                </a:lnTo>
                <a:lnTo>
                  <a:pt x="5849" y="79"/>
                </a:lnTo>
                <a:lnTo>
                  <a:pt x="5850" y="75"/>
                </a:lnTo>
                <a:lnTo>
                  <a:pt x="5851" y="77"/>
                </a:lnTo>
                <a:lnTo>
                  <a:pt x="5852" y="73"/>
                </a:lnTo>
                <a:lnTo>
                  <a:pt x="5853" y="69"/>
                </a:lnTo>
                <a:lnTo>
                  <a:pt x="5854" y="65"/>
                </a:lnTo>
                <a:lnTo>
                  <a:pt x="5855" y="65"/>
                </a:lnTo>
                <a:lnTo>
                  <a:pt x="5856" y="61"/>
                </a:lnTo>
                <a:lnTo>
                  <a:pt x="5856" y="65"/>
                </a:lnTo>
                <a:lnTo>
                  <a:pt x="5857" y="67"/>
                </a:lnTo>
                <a:lnTo>
                  <a:pt x="5858" y="66"/>
                </a:lnTo>
                <a:lnTo>
                  <a:pt x="5859" y="51"/>
                </a:lnTo>
                <a:lnTo>
                  <a:pt x="5860" y="48"/>
                </a:lnTo>
                <a:lnTo>
                  <a:pt x="5861" y="30"/>
                </a:lnTo>
                <a:lnTo>
                  <a:pt x="5862" y="10"/>
                </a:lnTo>
                <a:lnTo>
                  <a:pt x="5863" y="0"/>
                </a:lnTo>
                <a:lnTo>
                  <a:pt x="5863" y="8"/>
                </a:lnTo>
                <a:lnTo>
                  <a:pt x="5864" y="1"/>
                </a:lnTo>
                <a:lnTo>
                  <a:pt x="5865" y="8"/>
                </a:lnTo>
                <a:lnTo>
                  <a:pt x="5866" y="28"/>
                </a:lnTo>
                <a:lnTo>
                  <a:pt x="5867" y="44"/>
                </a:lnTo>
                <a:lnTo>
                  <a:pt x="5868" y="59"/>
                </a:lnTo>
                <a:lnTo>
                  <a:pt x="5869" y="88"/>
                </a:lnTo>
                <a:lnTo>
                  <a:pt x="5870" y="108"/>
                </a:lnTo>
                <a:lnTo>
                  <a:pt x="5871" y="123"/>
                </a:lnTo>
                <a:lnTo>
                  <a:pt x="5872" y="132"/>
                </a:lnTo>
                <a:lnTo>
                  <a:pt x="5872" y="131"/>
                </a:lnTo>
                <a:lnTo>
                  <a:pt x="5873" y="129"/>
                </a:lnTo>
                <a:lnTo>
                  <a:pt x="5874" y="119"/>
                </a:lnTo>
                <a:lnTo>
                  <a:pt x="5875" y="108"/>
                </a:lnTo>
                <a:lnTo>
                  <a:pt x="5876" y="108"/>
                </a:lnTo>
                <a:lnTo>
                  <a:pt x="5877" y="114"/>
                </a:lnTo>
                <a:lnTo>
                  <a:pt x="5878" y="120"/>
                </a:lnTo>
                <a:lnTo>
                  <a:pt x="5878" y="130"/>
                </a:lnTo>
                <a:lnTo>
                  <a:pt x="5879" y="135"/>
                </a:lnTo>
                <a:lnTo>
                  <a:pt x="5880" y="129"/>
                </a:lnTo>
                <a:lnTo>
                  <a:pt x="5881" y="119"/>
                </a:lnTo>
                <a:lnTo>
                  <a:pt x="5882" y="109"/>
                </a:lnTo>
                <a:lnTo>
                  <a:pt x="5883" y="101"/>
                </a:lnTo>
                <a:lnTo>
                  <a:pt x="5884" y="98"/>
                </a:lnTo>
                <a:lnTo>
                  <a:pt x="5885" y="89"/>
                </a:lnTo>
                <a:lnTo>
                  <a:pt x="5886" y="77"/>
                </a:lnTo>
                <a:lnTo>
                  <a:pt x="5886" y="66"/>
                </a:lnTo>
                <a:lnTo>
                  <a:pt x="5887" y="63"/>
                </a:lnTo>
                <a:lnTo>
                  <a:pt x="5888" y="50"/>
                </a:lnTo>
                <a:lnTo>
                  <a:pt x="5889" y="60"/>
                </a:lnTo>
                <a:lnTo>
                  <a:pt x="5890" y="61"/>
                </a:lnTo>
                <a:lnTo>
                  <a:pt x="5891" y="69"/>
                </a:lnTo>
                <a:lnTo>
                  <a:pt x="5892" y="61"/>
                </a:lnTo>
                <a:lnTo>
                  <a:pt x="5893" y="73"/>
                </a:lnTo>
                <a:lnTo>
                  <a:pt x="5894" y="92"/>
                </a:lnTo>
                <a:lnTo>
                  <a:pt x="5895" y="138"/>
                </a:lnTo>
                <a:lnTo>
                  <a:pt x="5895" y="167"/>
                </a:lnTo>
                <a:lnTo>
                  <a:pt x="5896" y="222"/>
                </a:lnTo>
                <a:lnTo>
                  <a:pt x="5897" y="247"/>
                </a:lnTo>
                <a:lnTo>
                  <a:pt x="5898" y="258"/>
                </a:lnTo>
                <a:lnTo>
                  <a:pt x="5899" y="263"/>
                </a:lnTo>
                <a:lnTo>
                  <a:pt x="5900" y="247"/>
                </a:lnTo>
                <a:lnTo>
                  <a:pt x="5900" y="227"/>
                </a:lnTo>
                <a:lnTo>
                  <a:pt x="5901" y="224"/>
                </a:lnTo>
                <a:lnTo>
                  <a:pt x="5902" y="209"/>
                </a:lnTo>
                <a:lnTo>
                  <a:pt x="5903" y="188"/>
                </a:lnTo>
                <a:lnTo>
                  <a:pt x="5904" y="197"/>
                </a:lnTo>
                <a:lnTo>
                  <a:pt x="5905" y="198"/>
                </a:lnTo>
                <a:lnTo>
                  <a:pt x="5906" y="200"/>
                </a:lnTo>
                <a:lnTo>
                  <a:pt x="5907" y="211"/>
                </a:lnTo>
                <a:lnTo>
                  <a:pt x="5908" y="216"/>
                </a:lnTo>
                <a:lnTo>
                  <a:pt x="5909" y="218"/>
                </a:lnTo>
                <a:lnTo>
                  <a:pt x="5910" y="217"/>
                </a:lnTo>
                <a:lnTo>
                  <a:pt x="5910" y="220"/>
                </a:lnTo>
                <a:lnTo>
                  <a:pt x="5911" y="220"/>
                </a:lnTo>
                <a:lnTo>
                  <a:pt x="5912" y="223"/>
                </a:lnTo>
                <a:lnTo>
                  <a:pt x="5913" y="222"/>
                </a:lnTo>
                <a:lnTo>
                  <a:pt x="5914" y="228"/>
                </a:lnTo>
                <a:lnTo>
                  <a:pt x="5915" y="228"/>
                </a:lnTo>
                <a:lnTo>
                  <a:pt x="5916" y="237"/>
                </a:lnTo>
                <a:lnTo>
                  <a:pt x="5917" y="245"/>
                </a:lnTo>
                <a:lnTo>
                  <a:pt x="5917" y="257"/>
                </a:lnTo>
                <a:lnTo>
                  <a:pt x="5918" y="260"/>
                </a:lnTo>
                <a:lnTo>
                  <a:pt x="5919" y="261"/>
                </a:lnTo>
                <a:lnTo>
                  <a:pt x="5920" y="254"/>
                </a:lnTo>
                <a:lnTo>
                  <a:pt x="5921" y="248"/>
                </a:lnTo>
                <a:lnTo>
                  <a:pt x="5922" y="237"/>
                </a:lnTo>
                <a:lnTo>
                  <a:pt x="5923" y="232"/>
                </a:lnTo>
                <a:lnTo>
                  <a:pt x="5924" y="234"/>
                </a:lnTo>
                <a:lnTo>
                  <a:pt x="5924" y="237"/>
                </a:lnTo>
                <a:lnTo>
                  <a:pt x="5925" y="247"/>
                </a:lnTo>
                <a:lnTo>
                  <a:pt x="5926" y="257"/>
                </a:lnTo>
                <a:lnTo>
                  <a:pt x="5927" y="263"/>
                </a:lnTo>
                <a:lnTo>
                  <a:pt x="5928" y="266"/>
                </a:lnTo>
                <a:lnTo>
                  <a:pt x="5929" y="270"/>
                </a:lnTo>
                <a:lnTo>
                  <a:pt x="5930" y="268"/>
                </a:lnTo>
                <a:lnTo>
                  <a:pt x="5931" y="259"/>
                </a:lnTo>
                <a:lnTo>
                  <a:pt x="5932" y="252"/>
                </a:lnTo>
                <a:lnTo>
                  <a:pt x="5933" y="248"/>
                </a:lnTo>
                <a:lnTo>
                  <a:pt x="5933" y="247"/>
                </a:lnTo>
                <a:lnTo>
                  <a:pt x="5934" y="251"/>
                </a:lnTo>
                <a:lnTo>
                  <a:pt x="5935" y="256"/>
                </a:lnTo>
                <a:lnTo>
                  <a:pt x="5936" y="264"/>
                </a:lnTo>
                <a:lnTo>
                  <a:pt x="5937" y="270"/>
                </a:lnTo>
                <a:lnTo>
                  <a:pt x="5938" y="267"/>
                </a:lnTo>
                <a:lnTo>
                  <a:pt x="5939" y="262"/>
                </a:lnTo>
                <a:lnTo>
                  <a:pt x="5939" y="264"/>
                </a:lnTo>
                <a:lnTo>
                  <a:pt x="5940" y="263"/>
                </a:lnTo>
                <a:lnTo>
                  <a:pt x="5941" y="265"/>
                </a:lnTo>
                <a:lnTo>
                  <a:pt x="5942" y="268"/>
                </a:lnTo>
                <a:lnTo>
                  <a:pt x="5943" y="270"/>
                </a:lnTo>
                <a:lnTo>
                  <a:pt x="5944" y="269"/>
                </a:lnTo>
                <a:lnTo>
                  <a:pt x="5945" y="263"/>
                </a:lnTo>
                <a:lnTo>
                  <a:pt x="5946" y="255"/>
                </a:lnTo>
                <a:lnTo>
                  <a:pt x="5947" y="248"/>
                </a:lnTo>
                <a:lnTo>
                  <a:pt x="5947" y="242"/>
                </a:lnTo>
                <a:lnTo>
                  <a:pt x="5948" y="232"/>
                </a:lnTo>
                <a:lnTo>
                  <a:pt x="5949" y="228"/>
                </a:lnTo>
                <a:lnTo>
                  <a:pt x="5950" y="216"/>
                </a:lnTo>
                <a:lnTo>
                  <a:pt x="5951" y="196"/>
                </a:lnTo>
                <a:lnTo>
                  <a:pt x="5952" y="178"/>
                </a:lnTo>
                <a:lnTo>
                  <a:pt x="5953" y="165"/>
                </a:lnTo>
                <a:lnTo>
                  <a:pt x="5954" y="142"/>
                </a:lnTo>
                <a:lnTo>
                  <a:pt x="5955" y="125"/>
                </a:lnTo>
                <a:lnTo>
                  <a:pt x="5956" y="115"/>
                </a:lnTo>
                <a:lnTo>
                  <a:pt x="5956" y="101"/>
                </a:lnTo>
                <a:lnTo>
                  <a:pt x="5957" y="84"/>
                </a:lnTo>
                <a:lnTo>
                  <a:pt x="5958" y="83"/>
                </a:lnTo>
                <a:lnTo>
                  <a:pt x="5959" y="77"/>
                </a:lnTo>
                <a:lnTo>
                  <a:pt x="5960" y="75"/>
                </a:lnTo>
                <a:lnTo>
                  <a:pt x="5961" y="76"/>
                </a:lnTo>
                <a:lnTo>
                  <a:pt x="5961" y="80"/>
                </a:lnTo>
                <a:lnTo>
                  <a:pt x="5962" y="81"/>
                </a:lnTo>
                <a:lnTo>
                  <a:pt x="5963" y="82"/>
                </a:lnTo>
                <a:lnTo>
                  <a:pt x="5964" y="85"/>
                </a:lnTo>
                <a:lnTo>
                  <a:pt x="5965" y="93"/>
                </a:lnTo>
                <a:lnTo>
                  <a:pt x="5966" y="86"/>
                </a:lnTo>
                <a:lnTo>
                  <a:pt x="5967" y="87"/>
                </a:lnTo>
                <a:lnTo>
                  <a:pt x="5968" y="85"/>
                </a:lnTo>
                <a:lnTo>
                  <a:pt x="5969" y="81"/>
                </a:lnTo>
                <a:lnTo>
                  <a:pt x="5970" y="82"/>
                </a:lnTo>
                <a:lnTo>
                  <a:pt x="5971" y="86"/>
                </a:lnTo>
                <a:lnTo>
                  <a:pt x="5971" y="86"/>
                </a:lnTo>
                <a:lnTo>
                  <a:pt x="5972" y="94"/>
                </a:lnTo>
                <a:lnTo>
                  <a:pt x="5973" y="100"/>
                </a:lnTo>
                <a:lnTo>
                  <a:pt x="5974" y="98"/>
                </a:lnTo>
                <a:lnTo>
                  <a:pt x="5975" y="108"/>
                </a:lnTo>
                <a:lnTo>
                  <a:pt x="5976" y="96"/>
                </a:lnTo>
                <a:lnTo>
                  <a:pt x="5977" y="100"/>
                </a:lnTo>
                <a:lnTo>
                  <a:pt x="5978" y="98"/>
                </a:lnTo>
                <a:lnTo>
                  <a:pt x="5978" y="87"/>
                </a:lnTo>
                <a:lnTo>
                  <a:pt x="5979" y="79"/>
                </a:lnTo>
                <a:lnTo>
                  <a:pt x="5980" y="82"/>
                </a:lnTo>
                <a:lnTo>
                  <a:pt x="5981" y="75"/>
                </a:lnTo>
                <a:lnTo>
                  <a:pt x="5982" y="70"/>
                </a:lnTo>
                <a:lnTo>
                  <a:pt x="5983" y="74"/>
                </a:lnTo>
                <a:lnTo>
                  <a:pt x="5984" y="69"/>
                </a:lnTo>
                <a:lnTo>
                  <a:pt x="5985" y="76"/>
                </a:lnTo>
                <a:lnTo>
                  <a:pt x="5985" y="77"/>
                </a:lnTo>
                <a:lnTo>
                  <a:pt x="5986" y="79"/>
                </a:lnTo>
                <a:lnTo>
                  <a:pt x="5987" y="84"/>
                </a:lnTo>
                <a:lnTo>
                  <a:pt x="5988" y="89"/>
                </a:lnTo>
                <a:lnTo>
                  <a:pt x="5989" y="93"/>
                </a:lnTo>
                <a:lnTo>
                  <a:pt x="5990" y="87"/>
                </a:lnTo>
                <a:lnTo>
                  <a:pt x="5991" y="93"/>
                </a:lnTo>
                <a:lnTo>
                  <a:pt x="5992" y="84"/>
                </a:lnTo>
                <a:lnTo>
                  <a:pt x="5993" y="81"/>
                </a:lnTo>
                <a:lnTo>
                  <a:pt x="5994" y="72"/>
                </a:lnTo>
                <a:lnTo>
                  <a:pt x="5994" y="75"/>
                </a:lnTo>
                <a:lnTo>
                  <a:pt x="5995" y="69"/>
                </a:lnTo>
                <a:lnTo>
                  <a:pt x="5996" y="57"/>
                </a:lnTo>
                <a:lnTo>
                  <a:pt x="5997" y="47"/>
                </a:lnTo>
                <a:lnTo>
                  <a:pt x="5998" y="44"/>
                </a:lnTo>
                <a:lnTo>
                  <a:pt x="5999" y="46"/>
                </a:lnTo>
                <a:lnTo>
                  <a:pt x="6000" y="48"/>
                </a:lnTo>
                <a:lnTo>
                  <a:pt x="6000" y="70"/>
                </a:lnTo>
                <a:lnTo>
                  <a:pt x="6001" y="89"/>
                </a:lnTo>
                <a:lnTo>
                  <a:pt x="6002" y="107"/>
                </a:lnTo>
                <a:lnTo>
                  <a:pt x="6003" y="114"/>
                </a:lnTo>
                <a:lnTo>
                  <a:pt x="6004" y="116"/>
                </a:lnTo>
                <a:lnTo>
                  <a:pt x="6005" y="121"/>
                </a:lnTo>
                <a:lnTo>
                  <a:pt x="6006" y="128"/>
                </a:lnTo>
                <a:lnTo>
                  <a:pt x="6007" y="134"/>
                </a:lnTo>
                <a:lnTo>
                  <a:pt x="6008" y="142"/>
                </a:lnTo>
                <a:lnTo>
                  <a:pt x="6008" y="164"/>
                </a:lnTo>
                <a:lnTo>
                  <a:pt x="6009" y="173"/>
                </a:lnTo>
                <a:lnTo>
                  <a:pt x="6010" y="170"/>
                </a:lnTo>
                <a:lnTo>
                  <a:pt x="6011" y="159"/>
                </a:lnTo>
                <a:lnTo>
                  <a:pt x="6012" y="155"/>
                </a:lnTo>
                <a:lnTo>
                  <a:pt x="6013" y="139"/>
                </a:lnTo>
                <a:lnTo>
                  <a:pt x="6014" y="129"/>
                </a:lnTo>
                <a:lnTo>
                  <a:pt x="6015" y="127"/>
                </a:lnTo>
                <a:lnTo>
                  <a:pt x="6016" y="123"/>
                </a:lnTo>
                <a:lnTo>
                  <a:pt x="6017" y="113"/>
                </a:lnTo>
                <a:lnTo>
                  <a:pt x="6017" y="104"/>
                </a:lnTo>
                <a:lnTo>
                  <a:pt x="6018" y="96"/>
                </a:lnTo>
                <a:lnTo>
                  <a:pt x="6019" y="84"/>
                </a:lnTo>
                <a:lnTo>
                  <a:pt x="6020" y="84"/>
                </a:lnTo>
                <a:lnTo>
                  <a:pt x="6021" y="80"/>
                </a:lnTo>
                <a:lnTo>
                  <a:pt x="6022" y="84"/>
                </a:lnTo>
                <a:lnTo>
                  <a:pt x="6022" y="84"/>
                </a:lnTo>
                <a:lnTo>
                  <a:pt x="6023" y="100"/>
                </a:lnTo>
                <a:lnTo>
                  <a:pt x="6024" y="92"/>
                </a:lnTo>
                <a:lnTo>
                  <a:pt x="6025" y="100"/>
                </a:lnTo>
                <a:lnTo>
                  <a:pt x="6026" y="95"/>
                </a:lnTo>
                <a:lnTo>
                  <a:pt x="6027" y="99"/>
                </a:lnTo>
                <a:lnTo>
                  <a:pt x="6028" y="89"/>
                </a:lnTo>
                <a:lnTo>
                  <a:pt x="6029" y="99"/>
                </a:lnTo>
                <a:lnTo>
                  <a:pt x="6030" y="106"/>
                </a:lnTo>
                <a:lnTo>
                  <a:pt x="6031" y="122"/>
                </a:lnTo>
                <a:lnTo>
                  <a:pt x="6032" y="145"/>
                </a:lnTo>
                <a:lnTo>
                  <a:pt x="6032" y="174"/>
                </a:lnTo>
                <a:lnTo>
                  <a:pt x="6033" y="204"/>
                </a:lnTo>
                <a:lnTo>
                  <a:pt x="6034" y="218"/>
                </a:lnTo>
                <a:lnTo>
                  <a:pt x="6035" y="226"/>
                </a:lnTo>
                <a:lnTo>
                  <a:pt x="6036" y="240"/>
                </a:lnTo>
                <a:lnTo>
                  <a:pt x="6037" y="216"/>
                </a:lnTo>
                <a:lnTo>
                  <a:pt x="6038" y="200"/>
                </a:lnTo>
                <a:lnTo>
                  <a:pt x="6039" y="190"/>
                </a:lnTo>
                <a:lnTo>
                  <a:pt x="6039" y="184"/>
                </a:lnTo>
                <a:lnTo>
                  <a:pt x="6040" y="167"/>
                </a:lnTo>
                <a:lnTo>
                  <a:pt x="6041" y="186"/>
                </a:lnTo>
                <a:lnTo>
                  <a:pt x="6042" y="193"/>
                </a:lnTo>
                <a:lnTo>
                  <a:pt x="6043" y="199"/>
                </a:lnTo>
                <a:lnTo>
                  <a:pt x="6044" y="203"/>
                </a:lnTo>
                <a:lnTo>
                  <a:pt x="6045" y="204"/>
                </a:lnTo>
                <a:lnTo>
                  <a:pt x="6046" y="202"/>
                </a:lnTo>
                <a:lnTo>
                  <a:pt x="6046" y="204"/>
                </a:lnTo>
                <a:lnTo>
                  <a:pt x="6047" y="205"/>
                </a:lnTo>
                <a:lnTo>
                  <a:pt x="6048" y="214"/>
                </a:lnTo>
                <a:lnTo>
                  <a:pt x="6049" y="219"/>
                </a:lnTo>
                <a:lnTo>
                  <a:pt x="6050" y="219"/>
                </a:lnTo>
                <a:lnTo>
                  <a:pt x="6051" y="224"/>
                </a:lnTo>
                <a:lnTo>
                  <a:pt x="6052" y="225"/>
                </a:lnTo>
                <a:lnTo>
                  <a:pt x="6053" y="218"/>
                </a:lnTo>
                <a:lnTo>
                  <a:pt x="6054" y="216"/>
                </a:lnTo>
                <a:lnTo>
                  <a:pt x="6055" y="210"/>
                </a:lnTo>
                <a:lnTo>
                  <a:pt x="6055" y="200"/>
                </a:lnTo>
                <a:lnTo>
                  <a:pt x="6056" y="194"/>
                </a:lnTo>
                <a:lnTo>
                  <a:pt x="6057" y="193"/>
                </a:lnTo>
                <a:lnTo>
                  <a:pt x="6058" y="189"/>
                </a:lnTo>
                <a:lnTo>
                  <a:pt x="6059" y="190"/>
                </a:lnTo>
                <a:lnTo>
                  <a:pt x="6060" y="197"/>
                </a:lnTo>
                <a:lnTo>
                  <a:pt x="6061" y="207"/>
                </a:lnTo>
                <a:lnTo>
                  <a:pt x="6061" y="215"/>
                </a:lnTo>
                <a:lnTo>
                  <a:pt x="6062" y="224"/>
                </a:lnTo>
                <a:lnTo>
                  <a:pt x="6063" y="237"/>
                </a:lnTo>
                <a:lnTo>
                  <a:pt x="6064" y="238"/>
                </a:lnTo>
                <a:lnTo>
                  <a:pt x="6065" y="236"/>
                </a:lnTo>
                <a:lnTo>
                  <a:pt x="6066" y="235"/>
                </a:lnTo>
                <a:lnTo>
                  <a:pt x="6067" y="234"/>
                </a:lnTo>
                <a:lnTo>
                  <a:pt x="6068" y="234"/>
                </a:lnTo>
                <a:lnTo>
                  <a:pt x="6069" y="236"/>
                </a:lnTo>
                <a:lnTo>
                  <a:pt x="6070" y="242"/>
                </a:lnTo>
                <a:lnTo>
                  <a:pt x="6070" y="242"/>
                </a:lnTo>
                <a:lnTo>
                  <a:pt x="6071" y="249"/>
                </a:lnTo>
                <a:lnTo>
                  <a:pt x="6072" y="248"/>
                </a:lnTo>
                <a:lnTo>
                  <a:pt x="6073" y="253"/>
                </a:lnTo>
                <a:lnTo>
                  <a:pt x="6074" y="253"/>
                </a:lnTo>
                <a:lnTo>
                  <a:pt x="6075" y="256"/>
                </a:lnTo>
                <a:lnTo>
                  <a:pt x="6076" y="250"/>
                </a:lnTo>
                <a:lnTo>
                  <a:pt x="6077" y="247"/>
                </a:lnTo>
                <a:lnTo>
                  <a:pt x="6077" y="240"/>
                </a:lnTo>
                <a:lnTo>
                  <a:pt x="6078" y="242"/>
                </a:lnTo>
                <a:lnTo>
                  <a:pt x="6079" y="246"/>
                </a:lnTo>
                <a:lnTo>
                  <a:pt x="6080" y="258"/>
                </a:lnTo>
                <a:lnTo>
                  <a:pt x="6081" y="266"/>
                </a:lnTo>
                <a:lnTo>
                  <a:pt x="6082" y="275"/>
                </a:lnTo>
                <a:lnTo>
                  <a:pt x="6083" y="279"/>
                </a:lnTo>
                <a:lnTo>
                  <a:pt x="6084" y="279"/>
                </a:lnTo>
                <a:lnTo>
                  <a:pt x="6084" y="271"/>
                </a:lnTo>
                <a:lnTo>
                  <a:pt x="6085" y="265"/>
                </a:lnTo>
                <a:lnTo>
                  <a:pt x="6086" y="257"/>
                </a:lnTo>
                <a:lnTo>
                  <a:pt x="6087" y="245"/>
                </a:lnTo>
                <a:lnTo>
                  <a:pt x="6088" y="232"/>
                </a:lnTo>
                <a:lnTo>
                  <a:pt x="6089" y="222"/>
                </a:lnTo>
                <a:lnTo>
                  <a:pt x="6090" y="210"/>
                </a:lnTo>
                <a:lnTo>
                  <a:pt x="6091" y="190"/>
                </a:lnTo>
                <a:lnTo>
                  <a:pt x="6092" y="175"/>
                </a:lnTo>
                <a:lnTo>
                  <a:pt x="6093" y="164"/>
                </a:lnTo>
                <a:lnTo>
                  <a:pt x="6093" y="151"/>
                </a:lnTo>
                <a:lnTo>
                  <a:pt x="6094" y="136"/>
                </a:lnTo>
                <a:lnTo>
                  <a:pt x="6095" y="130"/>
                </a:lnTo>
                <a:lnTo>
                  <a:pt x="6096" y="117"/>
                </a:lnTo>
                <a:lnTo>
                  <a:pt x="6097" y="99"/>
                </a:lnTo>
                <a:lnTo>
                  <a:pt x="6098" y="90"/>
                </a:lnTo>
                <a:lnTo>
                  <a:pt x="6099" y="82"/>
                </a:lnTo>
                <a:lnTo>
                  <a:pt x="6099" y="73"/>
                </a:lnTo>
                <a:lnTo>
                  <a:pt x="6100" y="66"/>
                </a:lnTo>
                <a:lnTo>
                  <a:pt x="6101" y="71"/>
                </a:lnTo>
                <a:lnTo>
                  <a:pt x="6102" y="77"/>
                </a:lnTo>
                <a:lnTo>
                  <a:pt x="6103" y="77"/>
                </a:lnTo>
                <a:lnTo>
                  <a:pt x="6104" y="88"/>
                </a:lnTo>
                <a:lnTo>
                  <a:pt x="6105" y="96"/>
                </a:lnTo>
                <a:lnTo>
                  <a:pt x="6106" y="101"/>
                </a:lnTo>
                <a:lnTo>
                  <a:pt x="6107" y="98"/>
                </a:lnTo>
                <a:lnTo>
                  <a:pt x="6107" y="101"/>
                </a:lnTo>
                <a:lnTo>
                  <a:pt x="6108" y="91"/>
                </a:lnTo>
                <a:lnTo>
                  <a:pt x="6109" y="90"/>
                </a:lnTo>
                <a:lnTo>
                  <a:pt x="6110" y="87"/>
                </a:lnTo>
                <a:lnTo>
                  <a:pt x="6111" y="84"/>
                </a:lnTo>
                <a:lnTo>
                  <a:pt x="6112" y="85"/>
                </a:lnTo>
                <a:lnTo>
                  <a:pt x="6113" y="85"/>
                </a:lnTo>
                <a:lnTo>
                  <a:pt x="6114" y="82"/>
                </a:lnTo>
                <a:lnTo>
                  <a:pt x="6115" y="78"/>
                </a:lnTo>
                <a:lnTo>
                  <a:pt x="6116" y="78"/>
                </a:lnTo>
                <a:lnTo>
                  <a:pt x="6116" y="72"/>
                </a:lnTo>
                <a:lnTo>
                  <a:pt x="6117" y="77"/>
                </a:lnTo>
                <a:lnTo>
                  <a:pt x="6118" y="79"/>
                </a:lnTo>
                <a:lnTo>
                  <a:pt x="6119" y="79"/>
                </a:lnTo>
                <a:lnTo>
                  <a:pt x="6120" y="83"/>
                </a:lnTo>
                <a:lnTo>
                  <a:pt x="6121" y="85"/>
                </a:lnTo>
                <a:lnTo>
                  <a:pt x="6121" y="83"/>
                </a:lnTo>
                <a:lnTo>
                  <a:pt x="6122" y="77"/>
                </a:lnTo>
                <a:lnTo>
                  <a:pt x="6123" y="82"/>
                </a:lnTo>
                <a:lnTo>
                  <a:pt x="6124" y="72"/>
                </a:lnTo>
                <a:lnTo>
                  <a:pt x="6125" y="71"/>
                </a:lnTo>
                <a:lnTo>
                  <a:pt x="6126" y="69"/>
                </a:lnTo>
                <a:lnTo>
                  <a:pt x="6127" y="67"/>
                </a:lnTo>
                <a:lnTo>
                  <a:pt x="6128" y="65"/>
                </a:lnTo>
                <a:lnTo>
                  <a:pt x="6129" y="66"/>
                </a:lnTo>
                <a:lnTo>
                  <a:pt x="6130" y="76"/>
                </a:lnTo>
                <a:lnTo>
                  <a:pt x="6131" y="71"/>
                </a:lnTo>
                <a:lnTo>
                  <a:pt x="6131" y="74"/>
                </a:lnTo>
                <a:lnTo>
                  <a:pt x="6132" y="69"/>
                </a:lnTo>
                <a:lnTo>
                  <a:pt x="6133" y="72"/>
                </a:lnTo>
                <a:lnTo>
                  <a:pt x="6134" y="64"/>
                </a:lnTo>
                <a:lnTo>
                  <a:pt x="6135" y="71"/>
                </a:lnTo>
                <a:lnTo>
                  <a:pt x="6136" y="72"/>
                </a:lnTo>
                <a:lnTo>
                  <a:pt x="6137" y="77"/>
                </a:lnTo>
                <a:lnTo>
                  <a:pt x="6138" y="77"/>
                </a:lnTo>
                <a:lnTo>
                  <a:pt x="6138" y="75"/>
                </a:lnTo>
                <a:lnTo>
                  <a:pt x="6139" y="74"/>
                </a:lnTo>
                <a:lnTo>
                  <a:pt x="6140" y="80"/>
                </a:lnTo>
                <a:lnTo>
                  <a:pt x="6141" y="83"/>
                </a:lnTo>
                <a:lnTo>
                  <a:pt x="6142" y="85"/>
                </a:lnTo>
                <a:lnTo>
                  <a:pt x="6143" y="87"/>
                </a:lnTo>
                <a:lnTo>
                  <a:pt x="6144" y="92"/>
                </a:lnTo>
                <a:lnTo>
                  <a:pt x="6145" y="89"/>
                </a:lnTo>
                <a:lnTo>
                  <a:pt x="6145" y="85"/>
                </a:lnTo>
                <a:lnTo>
                  <a:pt x="6146" y="84"/>
                </a:lnTo>
                <a:lnTo>
                  <a:pt x="6147" y="83"/>
                </a:lnTo>
                <a:lnTo>
                  <a:pt x="6148" y="79"/>
                </a:lnTo>
                <a:lnTo>
                  <a:pt x="6149" y="73"/>
                </a:lnTo>
                <a:lnTo>
                  <a:pt x="6150" y="75"/>
                </a:lnTo>
                <a:lnTo>
                  <a:pt x="6151" y="71"/>
                </a:lnTo>
                <a:lnTo>
                  <a:pt x="6152" y="83"/>
                </a:lnTo>
                <a:lnTo>
                  <a:pt x="6153" y="78"/>
                </a:lnTo>
                <a:lnTo>
                  <a:pt x="6154" y="75"/>
                </a:lnTo>
                <a:lnTo>
                  <a:pt x="6154" y="72"/>
                </a:lnTo>
                <a:lnTo>
                  <a:pt x="6155" y="70"/>
                </a:lnTo>
                <a:lnTo>
                  <a:pt x="6156" y="59"/>
                </a:lnTo>
                <a:lnTo>
                  <a:pt x="6157" y="61"/>
                </a:lnTo>
                <a:lnTo>
                  <a:pt x="6158" y="63"/>
                </a:lnTo>
                <a:lnTo>
                  <a:pt x="6159" y="72"/>
                </a:lnTo>
                <a:lnTo>
                  <a:pt x="6160" y="100"/>
                </a:lnTo>
                <a:lnTo>
                  <a:pt x="6160" y="106"/>
                </a:lnTo>
                <a:lnTo>
                  <a:pt x="6161" y="126"/>
                </a:lnTo>
                <a:lnTo>
                  <a:pt x="6162" y="147"/>
                </a:lnTo>
                <a:lnTo>
                  <a:pt x="6163" y="159"/>
                </a:lnTo>
                <a:lnTo>
                  <a:pt x="6164" y="161"/>
                </a:lnTo>
                <a:lnTo>
                  <a:pt x="6165" y="176"/>
                </a:lnTo>
                <a:lnTo>
                  <a:pt x="6166" y="176"/>
                </a:lnTo>
                <a:lnTo>
                  <a:pt x="6167" y="165"/>
                </a:lnTo>
                <a:lnTo>
                  <a:pt x="6168" y="143"/>
                </a:lnTo>
                <a:lnTo>
                  <a:pt x="6168" y="122"/>
                </a:lnTo>
                <a:lnTo>
                  <a:pt x="6169" y="100"/>
                </a:lnTo>
                <a:lnTo>
                  <a:pt x="6170" y="83"/>
                </a:lnTo>
                <a:lnTo>
                  <a:pt x="6171" y="83"/>
                </a:lnTo>
                <a:lnTo>
                  <a:pt x="6172" y="89"/>
                </a:lnTo>
                <a:lnTo>
                  <a:pt x="6173" y="78"/>
                </a:lnTo>
                <a:lnTo>
                  <a:pt x="6174" y="81"/>
                </a:lnTo>
                <a:lnTo>
                  <a:pt x="6175" y="67"/>
                </a:lnTo>
                <a:lnTo>
                  <a:pt x="6176" y="62"/>
                </a:lnTo>
                <a:lnTo>
                  <a:pt x="6177" y="83"/>
                </a:lnTo>
                <a:lnTo>
                  <a:pt x="6177" y="125"/>
                </a:lnTo>
                <a:lnTo>
                  <a:pt x="6178" y="139"/>
                </a:lnTo>
                <a:lnTo>
                  <a:pt x="6179" y="183"/>
                </a:lnTo>
                <a:lnTo>
                  <a:pt x="6180" y="209"/>
                </a:lnTo>
                <a:lnTo>
                  <a:pt x="6181" y="219"/>
                </a:lnTo>
                <a:lnTo>
                  <a:pt x="6182" y="210"/>
                </a:lnTo>
                <a:lnTo>
                  <a:pt x="6182" y="214"/>
                </a:lnTo>
                <a:lnTo>
                  <a:pt x="6183" y="205"/>
                </a:lnTo>
                <a:lnTo>
                  <a:pt x="6184" y="197"/>
                </a:lnTo>
                <a:lnTo>
                  <a:pt x="6185" y="180"/>
                </a:lnTo>
                <a:lnTo>
                  <a:pt x="6186" y="174"/>
                </a:lnTo>
                <a:lnTo>
                  <a:pt x="6187" y="164"/>
                </a:lnTo>
                <a:lnTo>
                  <a:pt x="6188" y="169"/>
                </a:lnTo>
                <a:lnTo>
                  <a:pt x="6189" y="182"/>
                </a:lnTo>
                <a:lnTo>
                  <a:pt x="6190" y="218"/>
                </a:lnTo>
                <a:lnTo>
                  <a:pt x="6191" y="250"/>
                </a:lnTo>
                <a:lnTo>
                  <a:pt x="6192" y="280"/>
                </a:lnTo>
                <a:lnTo>
                  <a:pt x="6192" y="266"/>
                </a:lnTo>
                <a:lnTo>
                  <a:pt x="6193" y="229"/>
                </a:lnTo>
                <a:lnTo>
                  <a:pt x="6194" y="182"/>
                </a:lnTo>
                <a:lnTo>
                  <a:pt x="6195" y="144"/>
                </a:lnTo>
                <a:lnTo>
                  <a:pt x="6196" y="106"/>
                </a:lnTo>
                <a:lnTo>
                  <a:pt x="6197" y="115"/>
                </a:lnTo>
                <a:lnTo>
                  <a:pt x="6198" y="129"/>
                </a:lnTo>
                <a:lnTo>
                  <a:pt x="6199" y="141"/>
                </a:lnTo>
                <a:lnTo>
                  <a:pt x="6199" y="149"/>
                </a:lnTo>
                <a:lnTo>
                  <a:pt x="6200" y="176"/>
                </a:lnTo>
                <a:lnTo>
                  <a:pt x="6201" y="178"/>
                </a:lnTo>
                <a:lnTo>
                  <a:pt x="6202" y="185"/>
                </a:lnTo>
                <a:lnTo>
                  <a:pt x="6203" y="185"/>
                </a:lnTo>
                <a:lnTo>
                  <a:pt x="6204" y="189"/>
                </a:lnTo>
                <a:lnTo>
                  <a:pt x="6205" y="187"/>
                </a:lnTo>
                <a:lnTo>
                  <a:pt x="6206" y="204"/>
                </a:lnTo>
                <a:lnTo>
                  <a:pt x="6206" y="213"/>
                </a:lnTo>
                <a:lnTo>
                  <a:pt x="6207" y="226"/>
                </a:lnTo>
                <a:lnTo>
                  <a:pt x="6208" y="235"/>
                </a:lnTo>
                <a:lnTo>
                  <a:pt x="6209" y="232"/>
                </a:lnTo>
                <a:lnTo>
                  <a:pt x="6210" y="228"/>
                </a:lnTo>
                <a:lnTo>
                  <a:pt x="6211" y="234"/>
                </a:lnTo>
                <a:lnTo>
                  <a:pt x="6212" y="240"/>
                </a:lnTo>
                <a:lnTo>
                  <a:pt x="6213" y="264"/>
                </a:lnTo>
                <a:lnTo>
                  <a:pt x="6214" y="301"/>
                </a:lnTo>
                <a:lnTo>
                  <a:pt x="6215" y="320"/>
                </a:lnTo>
                <a:lnTo>
                  <a:pt x="6215" y="321"/>
                </a:lnTo>
                <a:lnTo>
                  <a:pt x="6216" y="318"/>
                </a:lnTo>
                <a:lnTo>
                  <a:pt x="6217" y="293"/>
                </a:lnTo>
                <a:lnTo>
                  <a:pt x="6218" y="272"/>
                </a:lnTo>
                <a:lnTo>
                  <a:pt x="6219" y="245"/>
                </a:lnTo>
                <a:lnTo>
                  <a:pt x="6220" y="234"/>
                </a:lnTo>
                <a:lnTo>
                  <a:pt x="6221" y="222"/>
                </a:lnTo>
                <a:lnTo>
                  <a:pt x="6221" y="192"/>
                </a:lnTo>
                <a:lnTo>
                  <a:pt x="6222" y="154"/>
                </a:lnTo>
                <a:lnTo>
                  <a:pt x="6223" y="145"/>
                </a:lnTo>
                <a:lnTo>
                  <a:pt x="6224" y="127"/>
                </a:lnTo>
                <a:lnTo>
                  <a:pt x="6225" y="117"/>
                </a:lnTo>
                <a:lnTo>
                  <a:pt x="6226" y="126"/>
                </a:lnTo>
                <a:lnTo>
                  <a:pt x="6227" y="129"/>
                </a:lnTo>
                <a:lnTo>
                  <a:pt x="6228" y="113"/>
                </a:lnTo>
                <a:lnTo>
                  <a:pt x="6229" y="116"/>
                </a:lnTo>
                <a:lnTo>
                  <a:pt x="6230" y="96"/>
                </a:lnTo>
                <a:lnTo>
                  <a:pt x="6230" y="76"/>
                </a:lnTo>
                <a:lnTo>
                  <a:pt x="6231" y="74"/>
                </a:lnTo>
                <a:lnTo>
                  <a:pt x="6232" y="78"/>
                </a:lnTo>
                <a:lnTo>
                  <a:pt x="6233" y="85"/>
                </a:lnTo>
                <a:lnTo>
                  <a:pt x="6234" y="114"/>
                </a:lnTo>
                <a:lnTo>
                  <a:pt x="6235" y="139"/>
                </a:lnTo>
                <a:lnTo>
                  <a:pt x="6236" y="149"/>
                </a:lnTo>
                <a:lnTo>
                  <a:pt x="6237" y="152"/>
                </a:lnTo>
                <a:lnTo>
                  <a:pt x="6238" y="155"/>
                </a:lnTo>
                <a:lnTo>
                  <a:pt x="6238" y="158"/>
                </a:lnTo>
                <a:lnTo>
                  <a:pt x="6239" y="164"/>
                </a:lnTo>
                <a:lnTo>
                  <a:pt x="6240" y="174"/>
                </a:lnTo>
                <a:lnTo>
                  <a:pt x="6241" y="188"/>
                </a:lnTo>
                <a:lnTo>
                  <a:pt x="6242" y="184"/>
                </a:lnTo>
                <a:lnTo>
                  <a:pt x="6243" y="174"/>
                </a:lnTo>
                <a:lnTo>
                  <a:pt x="6244" y="174"/>
                </a:lnTo>
                <a:lnTo>
                  <a:pt x="6244" y="168"/>
                </a:lnTo>
                <a:lnTo>
                  <a:pt x="6245" y="158"/>
                </a:lnTo>
                <a:lnTo>
                  <a:pt x="6246" y="171"/>
                </a:lnTo>
                <a:lnTo>
                  <a:pt x="6247" y="174"/>
                </a:lnTo>
                <a:lnTo>
                  <a:pt x="6248" y="176"/>
                </a:lnTo>
                <a:lnTo>
                  <a:pt x="6249" y="182"/>
                </a:lnTo>
                <a:lnTo>
                  <a:pt x="6250" y="188"/>
                </a:lnTo>
                <a:lnTo>
                  <a:pt x="6251" y="194"/>
                </a:lnTo>
                <a:lnTo>
                  <a:pt x="6252" y="204"/>
                </a:lnTo>
                <a:lnTo>
                  <a:pt x="6253" y="205"/>
                </a:lnTo>
                <a:lnTo>
                  <a:pt x="6253" y="210"/>
                </a:lnTo>
                <a:lnTo>
                  <a:pt x="6254" y="217"/>
                </a:lnTo>
                <a:lnTo>
                  <a:pt x="6255" y="214"/>
                </a:lnTo>
                <a:lnTo>
                  <a:pt x="6256" y="218"/>
                </a:lnTo>
                <a:lnTo>
                  <a:pt x="6257" y="207"/>
                </a:lnTo>
                <a:lnTo>
                  <a:pt x="6258" y="187"/>
                </a:lnTo>
                <a:lnTo>
                  <a:pt x="6259" y="177"/>
                </a:lnTo>
                <a:lnTo>
                  <a:pt x="6260" y="158"/>
                </a:lnTo>
                <a:lnTo>
                  <a:pt x="6260" y="130"/>
                </a:lnTo>
                <a:lnTo>
                  <a:pt x="6261" y="127"/>
                </a:lnTo>
                <a:lnTo>
                  <a:pt x="6262" y="137"/>
                </a:lnTo>
                <a:lnTo>
                  <a:pt x="6263" y="135"/>
                </a:lnTo>
                <a:lnTo>
                  <a:pt x="6264" y="132"/>
                </a:lnTo>
                <a:lnTo>
                  <a:pt x="6265" y="140"/>
                </a:lnTo>
                <a:lnTo>
                  <a:pt x="6266" y="129"/>
                </a:lnTo>
                <a:lnTo>
                  <a:pt x="6267" y="120"/>
                </a:lnTo>
                <a:lnTo>
                  <a:pt x="6267" y="122"/>
                </a:lnTo>
                <a:lnTo>
                  <a:pt x="6268" y="124"/>
                </a:lnTo>
                <a:lnTo>
                  <a:pt x="6269" y="120"/>
                </a:lnTo>
                <a:lnTo>
                  <a:pt x="6270" y="141"/>
                </a:lnTo>
                <a:lnTo>
                  <a:pt x="6271" y="128"/>
                </a:lnTo>
                <a:lnTo>
                  <a:pt x="6272" y="117"/>
                </a:lnTo>
                <a:lnTo>
                  <a:pt x="6273" y="94"/>
                </a:lnTo>
                <a:lnTo>
                  <a:pt x="6274" y="62"/>
                </a:lnTo>
                <a:lnTo>
                  <a:pt x="6275" y="21"/>
                </a:lnTo>
                <a:lnTo>
                  <a:pt x="6276" y="46"/>
                </a:lnTo>
                <a:lnTo>
                  <a:pt x="6276" y="56"/>
                </a:lnTo>
                <a:lnTo>
                  <a:pt x="6277" y="86"/>
                </a:lnTo>
                <a:lnTo>
                  <a:pt x="6278" y="125"/>
                </a:lnTo>
                <a:lnTo>
                  <a:pt x="6279" y="164"/>
                </a:lnTo>
                <a:lnTo>
                  <a:pt x="6280" y="166"/>
                </a:lnTo>
                <a:lnTo>
                  <a:pt x="6281" y="176"/>
                </a:lnTo>
                <a:lnTo>
                  <a:pt x="6281" y="180"/>
                </a:lnTo>
                <a:lnTo>
                  <a:pt x="6282" y="183"/>
                </a:lnTo>
                <a:lnTo>
                  <a:pt x="6283" y="179"/>
                </a:lnTo>
                <a:lnTo>
                  <a:pt x="6284" y="168"/>
                </a:lnTo>
                <a:lnTo>
                  <a:pt x="6285" y="152"/>
                </a:lnTo>
                <a:lnTo>
                  <a:pt x="6286" y="130"/>
                </a:lnTo>
                <a:lnTo>
                  <a:pt x="6287" y="127"/>
                </a:lnTo>
                <a:lnTo>
                  <a:pt x="6288" y="134"/>
                </a:lnTo>
                <a:lnTo>
                  <a:pt x="6289" y="157"/>
                </a:lnTo>
                <a:lnTo>
                  <a:pt x="6290" y="191"/>
                </a:lnTo>
                <a:lnTo>
                  <a:pt x="6291" y="225"/>
                </a:lnTo>
                <a:lnTo>
                  <a:pt x="6291" y="215"/>
                </a:lnTo>
                <a:lnTo>
                  <a:pt x="6292" y="189"/>
                </a:lnTo>
                <a:lnTo>
                  <a:pt x="6293" y="152"/>
                </a:lnTo>
                <a:lnTo>
                  <a:pt x="6294" y="107"/>
                </a:lnTo>
                <a:lnTo>
                  <a:pt x="6295" y="72"/>
                </a:lnTo>
                <a:lnTo>
                  <a:pt x="6296" y="60"/>
                </a:lnTo>
                <a:lnTo>
                  <a:pt x="6297" y="67"/>
                </a:lnTo>
                <a:lnTo>
                  <a:pt x="6298" y="86"/>
                </a:lnTo>
                <a:lnTo>
                  <a:pt x="6298" y="105"/>
                </a:lnTo>
                <a:lnTo>
                  <a:pt x="6299" y="128"/>
                </a:lnTo>
                <a:lnTo>
                  <a:pt x="6300" y="148"/>
                </a:lnTo>
                <a:lnTo>
                  <a:pt x="6301" y="155"/>
                </a:lnTo>
                <a:lnTo>
                  <a:pt x="6302" y="147"/>
                </a:lnTo>
                <a:lnTo>
                  <a:pt x="6303" y="170"/>
                </a:lnTo>
                <a:lnTo>
                  <a:pt x="6304" y="181"/>
                </a:lnTo>
                <a:lnTo>
                  <a:pt x="6305" y="199"/>
                </a:lnTo>
                <a:lnTo>
                  <a:pt x="6305" y="211"/>
                </a:lnTo>
                <a:lnTo>
                  <a:pt x="6306" y="228"/>
                </a:lnTo>
                <a:lnTo>
                  <a:pt x="6307" y="228"/>
                </a:lnTo>
                <a:lnTo>
                  <a:pt x="6308" y="237"/>
                </a:lnTo>
                <a:lnTo>
                  <a:pt x="6309" y="228"/>
                </a:lnTo>
                <a:lnTo>
                  <a:pt x="6310" y="230"/>
                </a:lnTo>
                <a:lnTo>
                  <a:pt x="6311" y="226"/>
                </a:lnTo>
                <a:lnTo>
                  <a:pt x="6312" y="200"/>
                </a:lnTo>
                <a:lnTo>
                  <a:pt x="6313" y="195"/>
                </a:lnTo>
                <a:lnTo>
                  <a:pt x="6314" y="202"/>
                </a:lnTo>
                <a:lnTo>
                  <a:pt x="6314" y="187"/>
                </a:lnTo>
                <a:lnTo>
                  <a:pt x="6315" y="177"/>
                </a:lnTo>
                <a:lnTo>
                  <a:pt x="6316" y="183"/>
                </a:lnTo>
                <a:lnTo>
                  <a:pt x="6317" y="160"/>
                </a:lnTo>
                <a:lnTo>
                  <a:pt x="6318" y="143"/>
                </a:lnTo>
                <a:lnTo>
                  <a:pt x="6319" y="148"/>
                </a:lnTo>
                <a:lnTo>
                  <a:pt x="6320" y="137"/>
                </a:lnTo>
                <a:lnTo>
                  <a:pt x="6320" y="134"/>
                </a:lnTo>
                <a:lnTo>
                  <a:pt x="6321" y="137"/>
                </a:lnTo>
                <a:lnTo>
                  <a:pt x="6322" y="125"/>
                </a:lnTo>
                <a:lnTo>
                  <a:pt x="6323" y="136"/>
                </a:lnTo>
                <a:lnTo>
                  <a:pt x="6324" y="144"/>
                </a:lnTo>
                <a:lnTo>
                  <a:pt x="6325" y="137"/>
                </a:lnTo>
                <a:lnTo>
                  <a:pt x="6326" y="134"/>
                </a:lnTo>
                <a:lnTo>
                  <a:pt x="6327" y="143"/>
                </a:lnTo>
                <a:lnTo>
                  <a:pt x="6328" y="128"/>
                </a:lnTo>
                <a:lnTo>
                  <a:pt x="6328" y="132"/>
                </a:lnTo>
                <a:lnTo>
                  <a:pt x="6329" y="131"/>
                </a:lnTo>
                <a:lnTo>
                  <a:pt x="6330" y="117"/>
                </a:lnTo>
                <a:lnTo>
                  <a:pt x="6331" y="109"/>
                </a:lnTo>
                <a:lnTo>
                  <a:pt x="6332" y="102"/>
                </a:lnTo>
                <a:lnTo>
                  <a:pt x="6333" y="93"/>
                </a:lnTo>
                <a:lnTo>
                  <a:pt x="6334" y="104"/>
                </a:lnTo>
                <a:lnTo>
                  <a:pt x="6335" y="116"/>
                </a:lnTo>
                <a:lnTo>
                  <a:pt x="6336" y="132"/>
                </a:lnTo>
                <a:lnTo>
                  <a:pt x="6337" y="133"/>
                </a:lnTo>
                <a:lnTo>
                  <a:pt x="6337" y="126"/>
                </a:lnTo>
                <a:lnTo>
                  <a:pt x="6338" y="113"/>
                </a:lnTo>
                <a:lnTo>
                  <a:pt x="6339" y="112"/>
                </a:lnTo>
                <a:lnTo>
                  <a:pt x="6340" y="92"/>
                </a:lnTo>
                <a:lnTo>
                  <a:pt x="6341" y="98"/>
                </a:lnTo>
                <a:lnTo>
                  <a:pt x="6342" y="97"/>
                </a:lnTo>
                <a:lnTo>
                  <a:pt x="6342" y="94"/>
                </a:lnTo>
                <a:lnTo>
                  <a:pt x="6343" y="80"/>
                </a:lnTo>
                <a:lnTo>
                  <a:pt x="6344" y="78"/>
                </a:lnTo>
                <a:lnTo>
                  <a:pt x="6345" y="65"/>
                </a:lnTo>
                <a:lnTo>
                  <a:pt x="6346" y="65"/>
                </a:lnTo>
                <a:lnTo>
                  <a:pt x="6347" y="58"/>
                </a:lnTo>
                <a:lnTo>
                  <a:pt x="6348" y="61"/>
                </a:lnTo>
                <a:lnTo>
                  <a:pt x="6349" y="58"/>
                </a:lnTo>
                <a:lnTo>
                  <a:pt x="6350" y="63"/>
                </a:lnTo>
                <a:lnTo>
                  <a:pt x="6351" y="60"/>
                </a:lnTo>
                <a:lnTo>
                  <a:pt x="6352" y="59"/>
                </a:lnTo>
                <a:lnTo>
                  <a:pt x="6352" y="65"/>
                </a:lnTo>
                <a:lnTo>
                  <a:pt x="6353" y="64"/>
                </a:lnTo>
                <a:lnTo>
                  <a:pt x="6354" y="55"/>
                </a:lnTo>
                <a:lnTo>
                  <a:pt x="6355" y="55"/>
                </a:lnTo>
                <a:lnTo>
                  <a:pt x="6356" y="56"/>
                </a:lnTo>
                <a:lnTo>
                  <a:pt x="6357" y="45"/>
                </a:lnTo>
                <a:lnTo>
                  <a:pt x="6358" y="72"/>
                </a:lnTo>
                <a:lnTo>
                  <a:pt x="6359" y="99"/>
                </a:lnTo>
                <a:lnTo>
                  <a:pt x="6359" y="126"/>
                </a:lnTo>
                <a:lnTo>
                  <a:pt x="6360" y="160"/>
                </a:lnTo>
                <a:lnTo>
                  <a:pt x="6361" y="193"/>
                </a:lnTo>
                <a:lnTo>
                  <a:pt x="6362" y="186"/>
                </a:lnTo>
                <a:lnTo>
                  <a:pt x="6363" y="178"/>
                </a:lnTo>
                <a:lnTo>
                  <a:pt x="6364" y="170"/>
                </a:lnTo>
                <a:lnTo>
                  <a:pt x="6365" y="154"/>
                </a:lnTo>
                <a:lnTo>
                  <a:pt x="6366" y="133"/>
                </a:lnTo>
                <a:lnTo>
                  <a:pt x="6366" y="121"/>
                </a:lnTo>
                <a:lnTo>
                  <a:pt x="6367" y="107"/>
                </a:lnTo>
                <a:lnTo>
                  <a:pt x="6368" y="89"/>
                </a:lnTo>
                <a:lnTo>
                  <a:pt x="6369" y="81"/>
                </a:lnTo>
                <a:lnTo>
                  <a:pt x="6370" y="71"/>
                </a:lnTo>
                <a:lnTo>
                  <a:pt x="6371" y="67"/>
                </a:lnTo>
                <a:lnTo>
                  <a:pt x="6372" y="72"/>
                </a:lnTo>
                <a:lnTo>
                  <a:pt x="6373" y="79"/>
                </a:lnTo>
                <a:lnTo>
                  <a:pt x="6374" y="81"/>
                </a:lnTo>
                <a:lnTo>
                  <a:pt x="6375" y="86"/>
                </a:lnTo>
                <a:lnTo>
                  <a:pt x="6375" y="95"/>
                </a:lnTo>
                <a:lnTo>
                  <a:pt x="6376" y="81"/>
                </a:lnTo>
                <a:lnTo>
                  <a:pt x="6377" y="73"/>
                </a:lnTo>
                <a:lnTo>
                  <a:pt x="6378" y="67"/>
                </a:lnTo>
                <a:lnTo>
                  <a:pt x="6379" y="61"/>
                </a:lnTo>
                <a:lnTo>
                  <a:pt x="6380" y="57"/>
                </a:lnTo>
                <a:lnTo>
                  <a:pt x="6381" y="62"/>
                </a:lnTo>
                <a:lnTo>
                  <a:pt x="6381" y="73"/>
                </a:lnTo>
                <a:lnTo>
                  <a:pt x="6382" y="85"/>
                </a:lnTo>
                <a:lnTo>
                  <a:pt x="6383" y="90"/>
                </a:lnTo>
                <a:lnTo>
                  <a:pt x="6384" y="90"/>
                </a:lnTo>
                <a:lnTo>
                  <a:pt x="6385" y="88"/>
                </a:lnTo>
                <a:lnTo>
                  <a:pt x="6386" y="85"/>
                </a:lnTo>
                <a:lnTo>
                  <a:pt x="6387" y="86"/>
                </a:lnTo>
                <a:lnTo>
                  <a:pt x="6388" y="105"/>
                </a:lnTo>
                <a:lnTo>
                  <a:pt x="6389" y="135"/>
                </a:lnTo>
                <a:lnTo>
                  <a:pt x="6390" y="155"/>
                </a:lnTo>
                <a:lnTo>
                  <a:pt x="6390" y="171"/>
                </a:lnTo>
                <a:lnTo>
                  <a:pt x="6391" y="167"/>
                </a:lnTo>
                <a:lnTo>
                  <a:pt x="6392" y="146"/>
                </a:lnTo>
                <a:lnTo>
                  <a:pt x="6393" y="115"/>
                </a:lnTo>
                <a:lnTo>
                  <a:pt x="6394" y="104"/>
                </a:lnTo>
                <a:lnTo>
                  <a:pt x="6395" y="86"/>
                </a:lnTo>
                <a:lnTo>
                  <a:pt x="6396" y="70"/>
                </a:lnTo>
                <a:lnTo>
                  <a:pt x="6397" y="69"/>
                </a:lnTo>
                <a:lnTo>
                  <a:pt x="6398" y="64"/>
                </a:lnTo>
                <a:lnTo>
                  <a:pt x="6398" y="47"/>
                </a:lnTo>
                <a:lnTo>
                  <a:pt x="6399" y="39"/>
                </a:lnTo>
                <a:lnTo>
                  <a:pt x="6400" y="43"/>
                </a:lnTo>
                <a:lnTo>
                  <a:pt x="6401" y="36"/>
                </a:lnTo>
                <a:lnTo>
                  <a:pt x="6402" y="41"/>
                </a:lnTo>
                <a:lnTo>
                  <a:pt x="6403" y="58"/>
                </a:lnTo>
                <a:lnTo>
                  <a:pt x="6404" y="73"/>
                </a:lnTo>
                <a:lnTo>
                  <a:pt x="6404" y="76"/>
                </a:lnTo>
                <a:lnTo>
                  <a:pt x="6405" y="90"/>
                </a:lnTo>
                <a:lnTo>
                  <a:pt x="6406" y="93"/>
                </a:lnTo>
                <a:lnTo>
                  <a:pt x="6407" y="96"/>
                </a:lnTo>
                <a:lnTo>
                  <a:pt x="6408" y="96"/>
                </a:lnTo>
                <a:lnTo>
                  <a:pt x="6409" y="101"/>
                </a:lnTo>
                <a:lnTo>
                  <a:pt x="6410" y="101"/>
                </a:lnTo>
                <a:lnTo>
                  <a:pt x="6411" y="99"/>
                </a:lnTo>
                <a:lnTo>
                  <a:pt x="6412" y="91"/>
                </a:lnTo>
                <a:lnTo>
                  <a:pt x="6413" y="89"/>
                </a:lnTo>
                <a:lnTo>
                  <a:pt x="6413" y="84"/>
                </a:lnTo>
                <a:lnTo>
                  <a:pt x="6414" y="80"/>
                </a:lnTo>
                <a:lnTo>
                  <a:pt x="6415" y="77"/>
                </a:lnTo>
                <a:lnTo>
                  <a:pt x="6416" y="74"/>
                </a:lnTo>
                <a:lnTo>
                  <a:pt x="6417" y="73"/>
                </a:lnTo>
                <a:lnTo>
                  <a:pt x="6418" y="70"/>
                </a:lnTo>
                <a:lnTo>
                  <a:pt x="6419" y="67"/>
                </a:lnTo>
                <a:lnTo>
                  <a:pt x="6420" y="71"/>
                </a:lnTo>
                <a:lnTo>
                  <a:pt x="6420" y="73"/>
                </a:lnTo>
                <a:lnTo>
                  <a:pt x="6421" y="65"/>
                </a:lnTo>
                <a:lnTo>
                  <a:pt x="6422" y="65"/>
                </a:lnTo>
                <a:lnTo>
                  <a:pt x="6423" y="81"/>
                </a:lnTo>
                <a:lnTo>
                  <a:pt x="6424" y="82"/>
                </a:lnTo>
                <a:lnTo>
                  <a:pt x="6425" y="92"/>
                </a:lnTo>
                <a:lnTo>
                  <a:pt x="6426" y="105"/>
                </a:lnTo>
                <a:lnTo>
                  <a:pt x="6427" y="132"/>
                </a:lnTo>
                <a:lnTo>
                  <a:pt x="6427" y="126"/>
                </a:lnTo>
                <a:lnTo>
                  <a:pt x="6428" y="133"/>
                </a:lnTo>
                <a:lnTo>
                  <a:pt x="6429" y="133"/>
                </a:lnTo>
                <a:lnTo>
                  <a:pt x="6430" y="133"/>
                </a:lnTo>
                <a:lnTo>
                  <a:pt x="6431" y="118"/>
                </a:lnTo>
                <a:lnTo>
                  <a:pt x="6432" y="118"/>
                </a:lnTo>
                <a:lnTo>
                  <a:pt x="6433" y="110"/>
                </a:lnTo>
                <a:lnTo>
                  <a:pt x="6434" y="117"/>
                </a:lnTo>
                <a:lnTo>
                  <a:pt x="6435" y="122"/>
                </a:lnTo>
                <a:lnTo>
                  <a:pt x="6436" y="118"/>
                </a:lnTo>
                <a:lnTo>
                  <a:pt x="6436" y="134"/>
                </a:lnTo>
                <a:lnTo>
                  <a:pt x="6437" y="132"/>
                </a:lnTo>
                <a:lnTo>
                  <a:pt x="6438" y="124"/>
                </a:lnTo>
                <a:lnTo>
                  <a:pt x="6439" y="117"/>
                </a:lnTo>
                <a:lnTo>
                  <a:pt x="6440" y="122"/>
                </a:lnTo>
                <a:lnTo>
                  <a:pt x="6441" y="104"/>
                </a:lnTo>
                <a:lnTo>
                  <a:pt x="6442" y="109"/>
                </a:lnTo>
                <a:lnTo>
                  <a:pt x="6442" y="113"/>
                </a:lnTo>
                <a:lnTo>
                  <a:pt x="6443" y="115"/>
                </a:lnTo>
                <a:lnTo>
                  <a:pt x="6444" y="107"/>
                </a:lnTo>
                <a:lnTo>
                  <a:pt x="6445" y="110"/>
                </a:lnTo>
                <a:lnTo>
                  <a:pt x="6446" y="99"/>
                </a:lnTo>
                <a:lnTo>
                  <a:pt x="6447" y="85"/>
                </a:lnTo>
                <a:lnTo>
                  <a:pt x="6448" y="79"/>
                </a:lnTo>
                <a:lnTo>
                  <a:pt x="6449" y="83"/>
                </a:lnTo>
                <a:lnTo>
                  <a:pt x="6450" y="81"/>
                </a:lnTo>
                <a:lnTo>
                  <a:pt x="6451" y="81"/>
                </a:lnTo>
                <a:lnTo>
                  <a:pt x="6451" y="81"/>
                </a:lnTo>
                <a:lnTo>
                  <a:pt x="6452" y="83"/>
                </a:lnTo>
                <a:lnTo>
                  <a:pt x="6453" y="80"/>
                </a:lnTo>
                <a:lnTo>
                  <a:pt x="6454" y="79"/>
                </a:lnTo>
                <a:lnTo>
                  <a:pt x="6455" y="79"/>
                </a:lnTo>
                <a:lnTo>
                  <a:pt x="6456" y="79"/>
                </a:lnTo>
                <a:lnTo>
                  <a:pt x="6457" y="84"/>
                </a:lnTo>
                <a:lnTo>
                  <a:pt x="6458" y="73"/>
                </a:lnTo>
                <a:lnTo>
                  <a:pt x="6458" y="65"/>
                </a:lnTo>
                <a:lnTo>
                  <a:pt x="6459" y="70"/>
                </a:lnTo>
                <a:lnTo>
                  <a:pt x="6460" y="70"/>
                </a:lnTo>
                <a:lnTo>
                  <a:pt x="6461" y="65"/>
                </a:lnTo>
                <a:lnTo>
                  <a:pt x="6462" y="65"/>
                </a:lnTo>
                <a:lnTo>
                  <a:pt x="6463" y="66"/>
                </a:lnTo>
                <a:lnTo>
                  <a:pt x="6464" y="58"/>
                </a:lnTo>
                <a:lnTo>
                  <a:pt x="6465" y="62"/>
                </a:lnTo>
                <a:lnTo>
                  <a:pt x="6465" y="46"/>
                </a:lnTo>
                <a:lnTo>
                  <a:pt x="6466" y="52"/>
                </a:lnTo>
                <a:lnTo>
                  <a:pt x="6467" y="64"/>
                </a:lnTo>
                <a:lnTo>
                  <a:pt x="6468" y="65"/>
                </a:lnTo>
                <a:lnTo>
                  <a:pt x="6469" y="64"/>
                </a:lnTo>
                <a:lnTo>
                  <a:pt x="6470" y="81"/>
                </a:lnTo>
                <a:lnTo>
                  <a:pt x="6471" y="87"/>
                </a:lnTo>
                <a:lnTo>
                  <a:pt x="6472" y="75"/>
                </a:lnTo>
                <a:lnTo>
                  <a:pt x="6473" y="76"/>
                </a:lnTo>
                <a:lnTo>
                  <a:pt x="6474" y="66"/>
                </a:lnTo>
                <a:lnTo>
                  <a:pt x="6474" y="64"/>
                </a:lnTo>
                <a:lnTo>
                  <a:pt x="6475" y="75"/>
                </a:lnTo>
                <a:lnTo>
                  <a:pt x="6476" y="71"/>
                </a:lnTo>
                <a:lnTo>
                  <a:pt x="6477" y="80"/>
                </a:lnTo>
                <a:lnTo>
                  <a:pt x="6478" y="95"/>
                </a:lnTo>
                <a:lnTo>
                  <a:pt x="6479" y="99"/>
                </a:lnTo>
                <a:lnTo>
                  <a:pt x="6480" y="89"/>
                </a:lnTo>
                <a:lnTo>
                  <a:pt x="6480" y="101"/>
                </a:lnTo>
                <a:lnTo>
                  <a:pt x="6481" y="112"/>
                </a:lnTo>
                <a:lnTo>
                  <a:pt x="6482" y="111"/>
                </a:lnTo>
                <a:lnTo>
                  <a:pt x="6483" y="121"/>
                </a:lnTo>
                <a:lnTo>
                  <a:pt x="6484" y="121"/>
                </a:lnTo>
                <a:lnTo>
                  <a:pt x="6485" y="124"/>
                </a:lnTo>
                <a:lnTo>
                  <a:pt x="6486" y="112"/>
                </a:lnTo>
                <a:lnTo>
                  <a:pt x="6487" y="102"/>
                </a:lnTo>
                <a:lnTo>
                  <a:pt x="6488" y="90"/>
                </a:lnTo>
                <a:lnTo>
                  <a:pt x="6488" y="83"/>
                </a:lnTo>
                <a:lnTo>
                  <a:pt x="6489" y="75"/>
                </a:lnTo>
                <a:lnTo>
                  <a:pt x="6490" y="69"/>
                </a:lnTo>
                <a:lnTo>
                  <a:pt x="6491" y="73"/>
                </a:lnTo>
                <a:lnTo>
                  <a:pt x="6492" y="69"/>
                </a:lnTo>
                <a:lnTo>
                  <a:pt x="6493" y="77"/>
                </a:lnTo>
                <a:lnTo>
                  <a:pt x="6494" y="76"/>
                </a:lnTo>
                <a:lnTo>
                  <a:pt x="6495" y="83"/>
                </a:lnTo>
                <a:lnTo>
                  <a:pt x="6496" y="85"/>
                </a:lnTo>
                <a:lnTo>
                  <a:pt x="6497" y="81"/>
                </a:lnTo>
                <a:lnTo>
                  <a:pt x="6497" y="80"/>
                </a:lnTo>
                <a:lnTo>
                  <a:pt x="6498" y="85"/>
                </a:lnTo>
                <a:lnTo>
                  <a:pt x="6499" y="81"/>
                </a:lnTo>
                <a:lnTo>
                  <a:pt x="6500" y="78"/>
                </a:lnTo>
                <a:lnTo>
                  <a:pt x="6501" y="78"/>
                </a:lnTo>
                <a:lnTo>
                  <a:pt x="6502" y="73"/>
                </a:lnTo>
                <a:lnTo>
                  <a:pt x="6502" y="73"/>
                </a:lnTo>
                <a:lnTo>
                  <a:pt x="6503" y="74"/>
                </a:lnTo>
                <a:lnTo>
                  <a:pt x="6504" y="79"/>
                </a:lnTo>
                <a:lnTo>
                  <a:pt x="6505" y="80"/>
                </a:lnTo>
                <a:lnTo>
                  <a:pt x="6506" y="77"/>
                </a:lnTo>
                <a:lnTo>
                  <a:pt x="6507" y="66"/>
                </a:lnTo>
                <a:lnTo>
                  <a:pt x="6508" y="65"/>
                </a:lnTo>
                <a:lnTo>
                  <a:pt x="6509" y="62"/>
                </a:lnTo>
                <a:lnTo>
                  <a:pt x="6510" y="67"/>
                </a:lnTo>
                <a:lnTo>
                  <a:pt x="6511" y="66"/>
                </a:lnTo>
                <a:lnTo>
                  <a:pt x="6512" y="72"/>
                </a:lnTo>
                <a:lnTo>
                  <a:pt x="6512" y="71"/>
                </a:lnTo>
                <a:lnTo>
                  <a:pt x="6513" y="69"/>
                </a:lnTo>
                <a:lnTo>
                  <a:pt x="6514" y="69"/>
                </a:lnTo>
                <a:lnTo>
                  <a:pt x="6515" y="79"/>
                </a:lnTo>
                <a:lnTo>
                  <a:pt x="6516" y="78"/>
                </a:lnTo>
                <a:lnTo>
                  <a:pt x="6517" y="76"/>
                </a:lnTo>
                <a:lnTo>
                  <a:pt x="6518" y="78"/>
                </a:lnTo>
                <a:lnTo>
                  <a:pt x="6519" y="71"/>
                </a:lnTo>
                <a:lnTo>
                  <a:pt x="6519" y="62"/>
                </a:lnTo>
                <a:lnTo>
                  <a:pt x="6520" y="61"/>
                </a:lnTo>
                <a:lnTo>
                  <a:pt x="6521" y="61"/>
                </a:lnTo>
                <a:lnTo>
                  <a:pt x="6522" y="58"/>
                </a:lnTo>
                <a:lnTo>
                  <a:pt x="6523" y="59"/>
                </a:lnTo>
                <a:lnTo>
                  <a:pt x="6524" y="57"/>
                </a:lnTo>
                <a:lnTo>
                  <a:pt x="6525" y="60"/>
                </a:lnTo>
                <a:lnTo>
                  <a:pt x="6526" y="60"/>
                </a:lnTo>
                <a:lnTo>
                  <a:pt x="6526" y="60"/>
                </a:lnTo>
                <a:lnTo>
                  <a:pt x="6527" y="66"/>
                </a:lnTo>
                <a:lnTo>
                  <a:pt x="6528" y="74"/>
                </a:lnTo>
                <a:lnTo>
                  <a:pt x="6529" y="75"/>
                </a:lnTo>
                <a:lnTo>
                  <a:pt x="6530" y="75"/>
                </a:lnTo>
                <a:lnTo>
                  <a:pt x="6531" y="79"/>
                </a:lnTo>
                <a:lnTo>
                  <a:pt x="6532" y="76"/>
                </a:lnTo>
                <a:lnTo>
                  <a:pt x="6533" y="71"/>
                </a:lnTo>
                <a:lnTo>
                  <a:pt x="6534" y="78"/>
                </a:lnTo>
                <a:lnTo>
                  <a:pt x="6535" y="80"/>
                </a:lnTo>
                <a:lnTo>
                  <a:pt x="6535" y="75"/>
                </a:lnTo>
                <a:lnTo>
                  <a:pt x="6536" y="76"/>
                </a:lnTo>
                <a:lnTo>
                  <a:pt x="6537" y="78"/>
                </a:lnTo>
                <a:lnTo>
                  <a:pt x="6538" y="77"/>
                </a:lnTo>
                <a:lnTo>
                  <a:pt x="6539" y="79"/>
                </a:lnTo>
                <a:lnTo>
                  <a:pt x="6540" y="80"/>
                </a:lnTo>
                <a:lnTo>
                  <a:pt x="6541" y="80"/>
                </a:lnTo>
                <a:lnTo>
                  <a:pt x="6541" y="75"/>
                </a:lnTo>
                <a:lnTo>
                  <a:pt x="6542" y="72"/>
                </a:lnTo>
                <a:lnTo>
                  <a:pt x="6543" y="70"/>
                </a:lnTo>
                <a:lnTo>
                  <a:pt x="6544" y="83"/>
                </a:lnTo>
                <a:lnTo>
                  <a:pt x="6545" y="88"/>
                </a:lnTo>
                <a:lnTo>
                  <a:pt x="6546" y="89"/>
                </a:lnTo>
                <a:lnTo>
                  <a:pt x="6547" y="93"/>
                </a:lnTo>
                <a:lnTo>
                  <a:pt x="6548" y="102"/>
                </a:lnTo>
                <a:lnTo>
                  <a:pt x="6549" y="99"/>
                </a:lnTo>
                <a:lnTo>
                  <a:pt x="6549" y="99"/>
                </a:lnTo>
                <a:lnTo>
                  <a:pt x="6550" y="110"/>
                </a:lnTo>
                <a:lnTo>
                  <a:pt x="6551" y="121"/>
                </a:lnTo>
                <a:lnTo>
                  <a:pt x="6552" y="121"/>
                </a:lnTo>
                <a:lnTo>
                  <a:pt x="6553" y="119"/>
                </a:lnTo>
                <a:lnTo>
                  <a:pt x="6554" y="119"/>
                </a:lnTo>
                <a:lnTo>
                  <a:pt x="6555" y="111"/>
                </a:lnTo>
                <a:lnTo>
                  <a:pt x="6556" y="93"/>
                </a:lnTo>
                <a:lnTo>
                  <a:pt x="6557" y="88"/>
                </a:lnTo>
                <a:lnTo>
                  <a:pt x="6558" y="94"/>
                </a:lnTo>
                <a:lnTo>
                  <a:pt x="6558" y="107"/>
                </a:lnTo>
                <a:lnTo>
                  <a:pt x="6559" y="118"/>
                </a:lnTo>
                <a:lnTo>
                  <a:pt x="6560" y="134"/>
                </a:lnTo>
                <a:lnTo>
                  <a:pt x="6561" y="150"/>
                </a:lnTo>
                <a:lnTo>
                  <a:pt x="6562" y="141"/>
                </a:lnTo>
                <a:lnTo>
                  <a:pt x="6563" y="128"/>
                </a:lnTo>
                <a:lnTo>
                  <a:pt x="6564" y="121"/>
                </a:lnTo>
                <a:lnTo>
                  <a:pt x="6564" y="116"/>
                </a:lnTo>
                <a:lnTo>
                  <a:pt x="6565" y="105"/>
                </a:lnTo>
                <a:lnTo>
                  <a:pt x="6566" y="110"/>
                </a:lnTo>
                <a:lnTo>
                  <a:pt x="6567" y="122"/>
                </a:lnTo>
                <a:lnTo>
                  <a:pt x="6568" y="118"/>
                </a:lnTo>
                <a:lnTo>
                  <a:pt x="6569" y="112"/>
                </a:lnTo>
                <a:lnTo>
                  <a:pt x="6570" y="101"/>
                </a:lnTo>
                <a:lnTo>
                  <a:pt x="6571" y="95"/>
                </a:lnTo>
                <a:lnTo>
                  <a:pt x="6572" y="83"/>
                </a:lnTo>
                <a:lnTo>
                  <a:pt x="6573" y="88"/>
                </a:lnTo>
                <a:lnTo>
                  <a:pt x="6573" y="83"/>
                </a:lnTo>
                <a:lnTo>
                  <a:pt x="6574" y="86"/>
                </a:lnTo>
                <a:lnTo>
                  <a:pt x="6575" y="84"/>
                </a:lnTo>
                <a:lnTo>
                  <a:pt x="6576" y="76"/>
                </a:lnTo>
                <a:lnTo>
                  <a:pt x="6577" y="75"/>
                </a:lnTo>
                <a:lnTo>
                  <a:pt x="6578" y="70"/>
                </a:lnTo>
                <a:lnTo>
                  <a:pt x="6579" y="72"/>
                </a:lnTo>
                <a:lnTo>
                  <a:pt x="6580" y="75"/>
                </a:lnTo>
                <a:lnTo>
                  <a:pt x="6580" y="77"/>
                </a:lnTo>
                <a:lnTo>
                  <a:pt x="6581" y="68"/>
                </a:lnTo>
                <a:lnTo>
                  <a:pt x="6582" y="81"/>
                </a:lnTo>
                <a:lnTo>
                  <a:pt x="6583" y="78"/>
                </a:lnTo>
                <a:lnTo>
                  <a:pt x="6584" y="72"/>
                </a:lnTo>
                <a:lnTo>
                  <a:pt x="6585" y="80"/>
                </a:lnTo>
                <a:lnTo>
                  <a:pt x="6586" y="86"/>
                </a:lnTo>
                <a:lnTo>
                  <a:pt x="6587" y="85"/>
                </a:lnTo>
                <a:lnTo>
                  <a:pt x="6587" y="88"/>
                </a:lnTo>
                <a:lnTo>
                  <a:pt x="6588" y="100"/>
                </a:lnTo>
                <a:lnTo>
                  <a:pt x="6589" y="104"/>
                </a:lnTo>
                <a:lnTo>
                  <a:pt x="6590" y="107"/>
                </a:lnTo>
                <a:lnTo>
                  <a:pt x="6591" y="107"/>
                </a:lnTo>
                <a:lnTo>
                  <a:pt x="6592" y="110"/>
                </a:lnTo>
                <a:lnTo>
                  <a:pt x="6593" y="121"/>
                </a:lnTo>
                <a:lnTo>
                  <a:pt x="6594" y="126"/>
                </a:lnTo>
                <a:lnTo>
                  <a:pt x="6595" y="132"/>
                </a:lnTo>
                <a:lnTo>
                  <a:pt x="6596" y="133"/>
                </a:lnTo>
                <a:lnTo>
                  <a:pt x="6597" y="130"/>
                </a:lnTo>
                <a:lnTo>
                  <a:pt x="6597" y="111"/>
                </a:lnTo>
                <a:lnTo>
                  <a:pt x="6598" y="103"/>
                </a:lnTo>
                <a:lnTo>
                  <a:pt x="6599" y="105"/>
                </a:lnTo>
                <a:lnTo>
                  <a:pt x="6600" y="108"/>
                </a:lnTo>
                <a:lnTo>
                  <a:pt x="6601" y="108"/>
                </a:lnTo>
                <a:lnTo>
                  <a:pt x="6602" y="105"/>
                </a:lnTo>
                <a:lnTo>
                  <a:pt x="6602" y="111"/>
                </a:lnTo>
                <a:lnTo>
                  <a:pt x="6603" y="93"/>
                </a:lnTo>
                <a:lnTo>
                  <a:pt x="6604" y="79"/>
                </a:lnTo>
                <a:lnTo>
                  <a:pt x="6605" y="80"/>
                </a:lnTo>
                <a:lnTo>
                  <a:pt x="6606" y="86"/>
                </a:lnTo>
                <a:lnTo>
                  <a:pt x="6607" y="79"/>
                </a:lnTo>
                <a:lnTo>
                  <a:pt x="6608" y="97"/>
                </a:lnTo>
                <a:lnTo>
                  <a:pt x="6609" y="111"/>
                </a:lnTo>
                <a:lnTo>
                  <a:pt x="6610" y="112"/>
                </a:lnTo>
                <a:lnTo>
                  <a:pt x="6611" y="114"/>
                </a:lnTo>
                <a:lnTo>
                  <a:pt x="6611" y="117"/>
                </a:lnTo>
                <a:lnTo>
                  <a:pt x="6612" y="107"/>
                </a:lnTo>
                <a:lnTo>
                  <a:pt x="6613" y="102"/>
                </a:lnTo>
                <a:lnTo>
                  <a:pt x="6614" y="100"/>
                </a:lnTo>
                <a:lnTo>
                  <a:pt x="6615" y="88"/>
                </a:lnTo>
                <a:lnTo>
                  <a:pt x="6616" y="81"/>
                </a:lnTo>
                <a:lnTo>
                  <a:pt x="6617" y="90"/>
                </a:lnTo>
                <a:lnTo>
                  <a:pt x="6618" y="101"/>
                </a:lnTo>
                <a:lnTo>
                  <a:pt x="6619" y="106"/>
                </a:lnTo>
                <a:lnTo>
                  <a:pt x="6619" y="114"/>
                </a:lnTo>
                <a:lnTo>
                  <a:pt x="6620" y="117"/>
                </a:lnTo>
                <a:lnTo>
                  <a:pt x="6621" y="113"/>
                </a:lnTo>
                <a:lnTo>
                  <a:pt x="6622" y="109"/>
                </a:lnTo>
                <a:lnTo>
                  <a:pt x="6623" y="109"/>
                </a:lnTo>
                <a:lnTo>
                  <a:pt x="6624" y="117"/>
                </a:lnTo>
                <a:lnTo>
                  <a:pt x="6625" y="114"/>
                </a:lnTo>
                <a:lnTo>
                  <a:pt x="6625" y="112"/>
                </a:lnTo>
                <a:lnTo>
                  <a:pt x="6626" y="99"/>
                </a:lnTo>
                <a:lnTo>
                  <a:pt x="6627" y="92"/>
                </a:lnTo>
                <a:lnTo>
                  <a:pt x="6628" y="82"/>
                </a:lnTo>
                <a:lnTo>
                  <a:pt x="6629" y="80"/>
                </a:lnTo>
                <a:lnTo>
                  <a:pt x="6630" y="78"/>
                </a:lnTo>
                <a:lnTo>
                  <a:pt x="6631" y="81"/>
                </a:lnTo>
                <a:lnTo>
                  <a:pt x="6632" y="83"/>
                </a:lnTo>
                <a:lnTo>
                  <a:pt x="6633" y="85"/>
                </a:lnTo>
                <a:lnTo>
                  <a:pt x="6634" y="88"/>
                </a:lnTo>
                <a:lnTo>
                  <a:pt x="6634" y="84"/>
                </a:lnTo>
                <a:lnTo>
                  <a:pt x="6635" y="88"/>
                </a:lnTo>
                <a:lnTo>
                  <a:pt x="6636" y="87"/>
                </a:lnTo>
                <a:lnTo>
                  <a:pt x="6637" y="82"/>
                </a:lnTo>
                <a:lnTo>
                  <a:pt x="6638" y="84"/>
                </a:lnTo>
                <a:lnTo>
                  <a:pt x="6639" y="86"/>
                </a:lnTo>
                <a:lnTo>
                  <a:pt x="6640" y="81"/>
                </a:lnTo>
                <a:lnTo>
                  <a:pt x="6641" y="85"/>
                </a:lnTo>
                <a:lnTo>
                  <a:pt x="6641" y="83"/>
                </a:lnTo>
                <a:lnTo>
                  <a:pt x="6642" y="78"/>
                </a:lnTo>
                <a:lnTo>
                  <a:pt x="6643" y="70"/>
                </a:lnTo>
                <a:lnTo>
                  <a:pt x="6644" y="72"/>
                </a:lnTo>
                <a:lnTo>
                  <a:pt x="6645" y="62"/>
                </a:lnTo>
                <a:lnTo>
                  <a:pt x="6646" y="60"/>
                </a:lnTo>
                <a:lnTo>
                  <a:pt x="6647" y="58"/>
                </a:lnTo>
                <a:lnTo>
                  <a:pt x="6648" y="64"/>
                </a:lnTo>
                <a:lnTo>
                  <a:pt x="6648" y="58"/>
                </a:lnTo>
                <a:lnTo>
                  <a:pt x="6649" y="56"/>
                </a:lnTo>
                <a:lnTo>
                  <a:pt x="6650" y="53"/>
                </a:lnTo>
                <a:lnTo>
                  <a:pt x="6651" y="56"/>
                </a:lnTo>
                <a:lnTo>
                  <a:pt x="6652" y="52"/>
                </a:lnTo>
                <a:lnTo>
                  <a:pt x="6653" y="51"/>
                </a:lnTo>
                <a:lnTo>
                  <a:pt x="6654" y="57"/>
                </a:lnTo>
                <a:lnTo>
                  <a:pt x="6655" y="61"/>
                </a:lnTo>
                <a:lnTo>
                  <a:pt x="6656" y="64"/>
                </a:lnTo>
                <a:lnTo>
                  <a:pt x="6657" y="63"/>
                </a:lnTo>
                <a:lnTo>
                  <a:pt x="6657" y="69"/>
                </a:lnTo>
                <a:lnTo>
                  <a:pt x="6658" y="69"/>
                </a:lnTo>
                <a:lnTo>
                  <a:pt x="6659" y="66"/>
                </a:lnTo>
                <a:lnTo>
                  <a:pt x="6660" y="65"/>
                </a:lnTo>
                <a:lnTo>
                  <a:pt x="6661" y="72"/>
                </a:lnTo>
                <a:lnTo>
                  <a:pt x="6662" y="69"/>
                </a:lnTo>
                <a:lnTo>
                  <a:pt x="6663" y="71"/>
                </a:lnTo>
                <a:lnTo>
                  <a:pt x="6663" y="69"/>
                </a:lnTo>
                <a:lnTo>
                  <a:pt x="6664" y="67"/>
                </a:lnTo>
                <a:lnTo>
                  <a:pt x="6665" y="65"/>
                </a:lnTo>
                <a:lnTo>
                  <a:pt x="6666" y="65"/>
                </a:lnTo>
                <a:lnTo>
                  <a:pt x="6667" y="62"/>
                </a:lnTo>
                <a:lnTo>
                  <a:pt x="6668" y="71"/>
                </a:lnTo>
                <a:lnTo>
                  <a:pt x="6669" y="74"/>
                </a:lnTo>
                <a:lnTo>
                  <a:pt x="6670" y="77"/>
                </a:lnTo>
                <a:lnTo>
                  <a:pt x="6671" y="85"/>
                </a:lnTo>
                <a:lnTo>
                  <a:pt x="6672" y="84"/>
                </a:lnTo>
                <a:lnTo>
                  <a:pt x="6672" y="81"/>
                </a:lnTo>
                <a:lnTo>
                  <a:pt x="6673" y="82"/>
                </a:lnTo>
                <a:lnTo>
                  <a:pt x="6674" y="78"/>
                </a:lnTo>
                <a:lnTo>
                  <a:pt x="6675" y="68"/>
                </a:lnTo>
                <a:lnTo>
                  <a:pt x="6676" y="70"/>
                </a:lnTo>
                <a:lnTo>
                  <a:pt x="6677" y="68"/>
                </a:lnTo>
                <a:lnTo>
                  <a:pt x="6678" y="63"/>
                </a:lnTo>
                <a:lnTo>
                  <a:pt x="6679" y="62"/>
                </a:lnTo>
                <a:lnTo>
                  <a:pt x="6679" y="63"/>
                </a:lnTo>
                <a:lnTo>
                  <a:pt x="6680" y="55"/>
                </a:lnTo>
                <a:lnTo>
                  <a:pt x="6681" y="56"/>
                </a:lnTo>
                <a:lnTo>
                  <a:pt x="6682" y="51"/>
                </a:lnTo>
                <a:lnTo>
                  <a:pt x="6683" y="47"/>
                </a:lnTo>
                <a:lnTo>
                  <a:pt x="6684" y="59"/>
                </a:lnTo>
                <a:lnTo>
                  <a:pt x="6685" y="72"/>
                </a:lnTo>
                <a:lnTo>
                  <a:pt x="6686" y="75"/>
                </a:lnTo>
                <a:lnTo>
                  <a:pt x="6686" y="80"/>
                </a:lnTo>
                <a:lnTo>
                  <a:pt x="6687" y="84"/>
                </a:lnTo>
                <a:lnTo>
                  <a:pt x="6688" y="86"/>
                </a:lnTo>
                <a:lnTo>
                  <a:pt x="6689" y="90"/>
                </a:lnTo>
                <a:lnTo>
                  <a:pt x="6690" y="96"/>
                </a:lnTo>
                <a:lnTo>
                  <a:pt x="6691" y="102"/>
                </a:lnTo>
                <a:lnTo>
                  <a:pt x="6692" y="107"/>
                </a:lnTo>
                <a:lnTo>
                  <a:pt x="6693" y="102"/>
                </a:lnTo>
                <a:lnTo>
                  <a:pt x="6694" y="89"/>
                </a:lnTo>
                <a:lnTo>
                  <a:pt x="6695" y="80"/>
                </a:lnTo>
                <a:lnTo>
                  <a:pt x="6695" y="73"/>
                </a:lnTo>
                <a:lnTo>
                  <a:pt x="6696" y="75"/>
                </a:lnTo>
                <a:lnTo>
                  <a:pt x="6697" y="70"/>
                </a:lnTo>
                <a:lnTo>
                  <a:pt x="6698" y="71"/>
                </a:lnTo>
                <a:lnTo>
                  <a:pt x="6699" y="73"/>
                </a:lnTo>
                <a:lnTo>
                  <a:pt x="6700" y="72"/>
                </a:lnTo>
                <a:lnTo>
                  <a:pt x="6701" y="70"/>
                </a:lnTo>
                <a:lnTo>
                  <a:pt x="6701" y="72"/>
                </a:lnTo>
                <a:lnTo>
                  <a:pt x="6702" y="64"/>
                </a:lnTo>
                <a:lnTo>
                  <a:pt x="6703" y="61"/>
                </a:lnTo>
                <a:lnTo>
                  <a:pt x="6704" y="70"/>
                </a:lnTo>
                <a:lnTo>
                  <a:pt x="6705" y="63"/>
                </a:lnTo>
                <a:lnTo>
                  <a:pt x="6706" y="55"/>
                </a:lnTo>
                <a:lnTo>
                  <a:pt x="6707" y="68"/>
                </a:lnTo>
                <a:lnTo>
                  <a:pt x="6708" y="83"/>
                </a:lnTo>
                <a:lnTo>
                  <a:pt x="6709" y="72"/>
                </a:lnTo>
                <a:lnTo>
                  <a:pt x="6709" y="73"/>
                </a:lnTo>
                <a:lnTo>
                  <a:pt x="6710" y="86"/>
                </a:lnTo>
                <a:lnTo>
                  <a:pt x="6711" y="82"/>
                </a:lnTo>
                <a:lnTo>
                  <a:pt x="6712" y="74"/>
                </a:lnTo>
                <a:lnTo>
                  <a:pt x="6713" y="86"/>
                </a:lnTo>
                <a:lnTo>
                  <a:pt x="6714" y="88"/>
                </a:lnTo>
                <a:lnTo>
                  <a:pt x="6715" y="90"/>
                </a:lnTo>
                <a:lnTo>
                  <a:pt x="6716" y="89"/>
                </a:lnTo>
                <a:lnTo>
                  <a:pt x="6717" y="84"/>
                </a:lnTo>
                <a:lnTo>
                  <a:pt x="6718" y="77"/>
                </a:lnTo>
                <a:lnTo>
                  <a:pt x="6718" y="80"/>
                </a:lnTo>
                <a:lnTo>
                  <a:pt x="6719" y="82"/>
                </a:lnTo>
                <a:lnTo>
                  <a:pt x="6720" y="81"/>
                </a:lnTo>
                <a:lnTo>
                  <a:pt x="6721" y="84"/>
                </a:lnTo>
                <a:lnTo>
                  <a:pt x="6722" y="89"/>
                </a:lnTo>
                <a:lnTo>
                  <a:pt x="6723" y="81"/>
                </a:lnTo>
                <a:lnTo>
                  <a:pt x="6724" y="80"/>
                </a:lnTo>
                <a:lnTo>
                  <a:pt x="6724" y="81"/>
                </a:lnTo>
                <a:lnTo>
                  <a:pt x="6725" y="82"/>
                </a:lnTo>
                <a:lnTo>
                  <a:pt x="6726" y="74"/>
                </a:lnTo>
                <a:lnTo>
                  <a:pt x="6727" y="75"/>
                </a:lnTo>
                <a:lnTo>
                  <a:pt x="6728" y="69"/>
                </a:lnTo>
                <a:lnTo>
                  <a:pt x="6729" y="80"/>
                </a:lnTo>
                <a:lnTo>
                  <a:pt x="6730" y="73"/>
                </a:lnTo>
                <a:lnTo>
                  <a:pt x="6731" y="71"/>
                </a:lnTo>
                <a:lnTo>
                  <a:pt x="6732" y="82"/>
                </a:lnTo>
                <a:lnTo>
                  <a:pt x="6733" y="75"/>
                </a:lnTo>
                <a:lnTo>
                  <a:pt x="6733" y="70"/>
                </a:lnTo>
                <a:lnTo>
                  <a:pt x="6734" y="74"/>
                </a:lnTo>
                <a:lnTo>
                  <a:pt x="6735" y="84"/>
                </a:lnTo>
                <a:lnTo>
                  <a:pt x="6736" y="73"/>
                </a:lnTo>
                <a:lnTo>
                  <a:pt x="6737" y="78"/>
                </a:lnTo>
                <a:lnTo>
                  <a:pt x="6738" y="79"/>
                </a:lnTo>
                <a:lnTo>
                  <a:pt x="6739" y="78"/>
                </a:lnTo>
                <a:lnTo>
                  <a:pt x="6740" y="71"/>
                </a:lnTo>
                <a:lnTo>
                  <a:pt x="6740" y="78"/>
                </a:lnTo>
                <a:lnTo>
                  <a:pt x="6741" y="80"/>
                </a:lnTo>
                <a:lnTo>
                  <a:pt x="6742" y="72"/>
                </a:lnTo>
                <a:lnTo>
                  <a:pt x="6743" y="79"/>
                </a:lnTo>
                <a:lnTo>
                  <a:pt x="6744" y="81"/>
                </a:lnTo>
                <a:lnTo>
                  <a:pt x="6745" y="76"/>
                </a:lnTo>
                <a:lnTo>
                  <a:pt x="6746" y="79"/>
                </a:lnTo>
                <a:lnTo>
                  <a:pt x="6747" y="80"/>
                </a:lnTo>
                <a:lnTo>
                  <a:pt x="6747" y="81"/>
                </a:lnTo>
                <a:lnTo>
                  <a:pt x="6748" y="80"/>
                </a:lnTo>
                <a:lnTo>
                  <a:pt x="6749" y="81"/>
                </a:lnTo>
                <a:lnTo>
                  <a:pt x="6750" y="74"/>
                </a:lnTo>
                <a:lnTo>
                  <a:pt x="6751" y="77"/>
                </a:lnTo>
                <a:lnTo>
                  <a:pt x="6752" y="73"/>
                </a:lnTo>
                <a:lnTo>
                  <a:pt x="6753" y="70"/>
                </a:lnTo>
                <a:lnTo>
                  <a:pt x="6754" y="65"/>
                </a:lnTo>
                <a:lnTo>
                  <a:pt x="6755" y="63"/>
                </a:lnTo>
                <a:lnTo>
                  <a:pt x="6756" y="66"/>
                </a:lnTo>
                <a:lnTo>
                  <a:pt x="6757" y="62"/>
                </a:lnTo>
                <a:lnTo>
                  <a:pt x="6757" y="70"/>
                </a:lnTo>
                <a:lnTo>
                  <a:pt x="6758" y="81"/>
                </a:lnTo>
                <a:lnTo>
                  <a:pt x="6759" y="88"/>
                </a:lnTo>
                <a:lnTo>
                  <a:pt x="6760" y="86"/>
                </a:lnTo>
                <a:lnTo>
                  <a:pt x="6761" y="96"/>
                </a:lnTo>
                <a:lnTo>
                  <a:pt x="6762" y="94"/>
                </a:lnTo>
                <a:lnTo>
                  <a:pt x="6762" y="95"/>
                </a:lnTo>
                <a:lnTo>
                  <a:pt x="6763" y="93"/>
                </a:lnTo>
                <a:lnTo>
                  <a:pt x="6764" y="88"/>
                </a:lnTo>
                <a:lnTo>
                  <a:pt x="6765" y="77"/>
                </a:lnTo>
                <a:lnTo>
                  <a:pt x="6766" y="70"/>
                </a:lnTo>
                <a:lnTo>
                  <a:pt x="6767" y="71"/>
                </a:lnTo>
                <a:lnTo>
                  <a:pt x="6768" y="77"/>
                </a:lnTo>
                <a:lnTo>
                  <a:pt x="6769" y="93"/>
                </a:lnTo>
                <a:lnTo>
                  <a:pt x="6770" y="92"/>
                </a:lnTo>
                <a:lnTo>
                  <a:pt x="6771" y="103"/>
                </a:lnTo>
                <a:lnTo>
                  <a:pt x="6771" y="94"/>
                </a:lnTo>
                <a:lnTo>
                  <a:pt x="6772" y="86"/>
                </a:lnTo>
                <a:lnTo>
                  <a:pt x="6773" y="75"/>
                </a:lnTo>
                <a:lnTo>
                  <a:pt x="6774" y="78"/>
                </a:lnTo>
                <a:lnTo>
                  <a:pt x="6775" y="76"/>
                </a:lnTo>
                <a:lnTo>
                  <a:pt x="6776" y="80"/>
                </a:lnTo>
                <a:lnTo>
                  <a:pt x="6777" y="85"/>
                </a:lnTo>
                <a:lnTo>
                  <a:pt x="6778" y="81"/>
                </a:lnTo>
                <a:lnTo>
                  <a:pt x="6779" y="94"/>
                </a:lnTo>
                <a:lnTo>
                  <a:pt x="6779" y="93"/>
                </a:lnTo>
                <a:lnTo>
                  <a:pt x="6780" y="85"/>
                </a:lnTo>
                <a:lnTo>
                  <a:pt x="6781" y="84"/>
                </a:lnTo>
                <a:lnTo>
                  <a:pt x="6782" y="89"/>
                </a:lnTo>
                <a:lnTo>
                  <a:pt x="6783" y="75"/>
                </a:lnTo>
                <a:lnTo>
                  <a:pt x="6784" y="73"/>
                </a:lnTo>
                <a:lnTo>
                  <a:pt x="6785" y="77"/>
                </a:lnTo>
                <a:lnTo>
                  <a:pt x="6785" y="80"/>
                </a:lnTo>
                <a:lnTo>
                  <a:pt x="6786" y="74"/>
                </a:lnTo>
                <a:lnTo>
                  <a:pt x="6787" y="77"/>
                </a:lnTo>
                <a:lnTo>
                  <a:pt x="6788" y="73"/>
                </a:lnTo>
                <a:lnTo>
                  <a:pt x="6789" y="79"/>
                </a:lnTo>
                <a:lnTo>
                  <a:pt x="6790" y="75"/>
                </a:lnTo>
                <a:lnTo>
                  <a:pt x="6791" y="78"/>
                </a:lnTo>
                <a:lnTo>
                  <a:pt x="6792" y="79"/>
                </a:lnTo>
                <a:lnTo>
                  <a:pt x="6793" y="84"/>
                </a:lnTo>
                <a:lnTo>
                  <a:pt x="6794" y="82"/>
                </a:lnTo>
                <a:lnTo>
                  <a:pt x="6794" y="85"/>
                </a:lnTo>
                <a:lnTo>
                  <a:pt x="6795" y="86"/>
                </a:lnTo>
                <a:lnTo>
                  <a:pt x="6796" y="85"/>
                </a:lnTo>
                <a:lnTo>
                  <a:pt x="6797" y="81"/>
                </a:lnTo>
                <a:lnTo>
                  <a:pt x="6798" y="71"/>
                </a:lnTo>
                <a:lnTo>
                  <a:pt x="6799" y="61"/>
                </a:lnTo>
                <a:lnTo>
                  <a:pt x="6800" y="58"/>
                </a:lnTo>
                <a:lnTo>
                  <a:pt x="6801" y="80"/>
                </a:lnTo>
                <a:lnTo>
                  <a:pt x="6801" y="110"/>
                </a:lnTo>
                <a:lnTo>
                  <a:pt x="6802" y="136"/>
                </a:lnTo>
                <a:lnTo>
                  <a:pt x="6803" y="162"/>
                </a:lnTo>
                <a:lnTo>
                  <a:pt x="6804" y="184"/>
                </a:lnTo>
                <a:lnTo>
                  <a:pt x="6805" y="176"/>
                </a:lnTo>
                <a:lnTo>
                  <a:pt x="6806" y="149"/>
                </a:lnTo>
                <a:lnTo>
                  <a:pt x="6807" y="133"/>
                </a:lnTo>
                <a:lnTo>
                  <a:pt x="6808" y="118"/>
                </a:lnTo>
                <a:lnTo>
                  <a:pt x="6808" y="96"/>
                </a:lnTo>
                <a:lnTo>
                  <a:pt x="6809" y="85"/>
                </a:lnTo>
                <a:lnTo>
                  <a:pt x="6810" y="82"/>
                </a:lnTo>
                <a:lnTo>
                  <a:pt x="6811" y="82"/>
                </a:lnTo>
                <a:lnTo>
                  <a:pt x="6812" y="81"/>
                </a:lnTo>
                <a:lnTo>
                  <a:pt x="6813" y="81"/>
                </a:lnTo>
                <a:lnTo>
                  <a:pt x="6814" y="78"/>
                </a:lnTo>
                <a:lnTo>
                  <a:pt x="6815" y="89"/>
                </a:lnTo>
                <a:lnTo>
                  <a:pt x="6816" y="85"/>
                </a:lnTo>
                <a:lnTo>
                  <a:pt x="6817" y="87"/>
                </a:lnTo>
                <a:lnTo>
                  <a:pt x="6818" y="80"/>
                </a:lnTo>
                <a:lnTo>
                  <a:pt x="6818" y="80"/>
                </a:lnTo>
                <a:lnTo>
                  <a:pt x="6819" y="71"/>
                </a:lnTo>
                <a:lnTo>
                  <a:pt x="6820" y="75"/>
                </a:lnTo>
                <a:lnTo>
                  <a:pt x="6821" y="68"/>
                </a:lnTo>
                <a:lnTo>
                  <a:pt x="6822" y="79"/>
                </a:lnTo>
                <a:lnTo>
                  <a:pt x="6823" y="78"/>
                </a:lnTo>
                <a:lnTo>
                  <a:pt x="6823" y="77"/>
                </a:lnTo>
                <a:lnTo>
                  <a:pt x="6824" y="69"/>
                </a:lnTo>
                <a:lnTo>
                  <a:pt x="6825" y="75"/>
                </a:lnTo>
                <a:lnTo>
                  <a:pt x="6826" y="71"/>
                </a:lnTo>
                <a:lnTo>
                  <a:pt x="6827" y="71"/>
                </a:lnTo>
                <a:lnTo>
                  <a:pt x="6828" y="74"/>
                </a:lnTo>
                <a:lnTo>
                  <a:pt x="6829" y="88"/>
                </a:lnTo>
                <a:lnTo>
                  <a:pt x="6830" y="93"/>
                </a:lnTo>
                <a:lnTo>
                  <a:pt x="6831" y="99"/>
                </a:lnTo>
                <a:lnTo>
                  <a:pt x="6832" y="97"/>
                </a:lnTo>
                <a:lnTo>
                  <a:pt x="6832" y="101"/>
                </a:lnTo>
                <a:lnTo>
                  <a:pt x="6833" y="92"/>
                </a:lnTo>
                <a:lnTo>
                  <a:pt x="6834" y="79"/>
                </a:lnTo>
                <a:lnTo>
                  <a:pt x="6835" y="80"/>
                </a:lnTo>
                <a:lnTo>
                  <a:pt x="6836" y="82"/>
                </a:lnTo>
                <a:lnTo>
                  <a:pt x="6837" y="70"/>
                </a:lnTo>
                <a:lnTo>
                  <a:pt x="6838" y="74"/>
                </a:lnTo>
                <a:lnTo>
                  <a:pt x="6839" y="81"/>
                </a:lnTo>
                <a:lnTo>
                  <a:pt x="6840" y="71"/>
                </a:lnTo>
                <a:lnTo>
                  <a:pt x="6840" y="71"/>
                </a:lnTo>
                <a:lnTo>
                  <a:pt x="6841" y="79"/>
                </a:lnTo>
                <a:lnTo>
                  <a:pt x="6842" y="75"/>
                </a:lnTo>
                <a:lnTo>
                  <a:pt x="6843" y="77"/>
                </a:lnTo>
                <a:lnTo>
                  <a:pt x="6844" y="79"/>
                </a:lnTo>
                <a:lnTo>
                  <a:pt x="6845" y="80"/>
                </a:lnTo>
                <a:lnTo>
                  <a:pt x="6846" y="81"/>
                </a:lnTo>
                <a:lnTo>
                  <a:pt x="6846" y="82"/>
                </a:lnTo>
                <a:lnTo>
                  <a:pt x="6847" y="81"/>
                </a:lnTo>
                <a:lnTo>
                  <a:pt x="6848" y="80"/>
                </a:lnTo>
                <a:lnTo>
                  <a:pt x="6849" y="76"/>
                </a:lnTo>
                <a:lnTo>
                  <a:pt x="6850" y="76"/>
                </a:lnTo>
                <a:lnTo>
                  <a:pt x="6851" y="79"/>
                </a:lnTo>
                <a:lnTo>
                  <a:pt x="6852" y="86"/>
                </a:lnTo>
                <a:lnTo>
                  <a:pt x="6853" y="92"/>
                </a:lnTo>
                <a:lnTo>
                  <a:pt x="6854" y="91"/>
                </a:lnTo>
                <a:lnTo>
                  <a:pt x="6855" y="84"/>
                </a:lnTo>
                <a:lnTo>
                  <a:pt x="6855" y="79"/>
                </a:lnTo>
                <a:lnTo>
                  <a:pt x="6856" y="72"/>
                </a:lnTo>
                <a:lnTo>
                  <a:pt x="6857" y="64"/>
                </a:lnTo>
                <a:lnTo>
                  <a:pt x="6858" y="69"/>
                </a:lnTo>
                <a:lnTo>
                  <a:pt x="6859" y="80"/>
                </a:lnTo>
                <a:lnTo>
                  <a:pt x="6860" y="76"/>
                </a:lnTo>
                <a:lnTo>
                  <a:pt x="6861" y="75"/>
                </a:lnTo>
                <a:lnTo>
                  <a:pt x="6862" y="91"/>
                </a:lnTo>
                <a:lnTo>
                  <a:pt x="6862" y="97"/>
                </a:lnTo>
                <a:lnTo>
                  <a:pt x="6863" y="109"/>
                </a:lnTo>
                <a:lnTo>
                  <a:pt x="6864" y="124"/>
                </a:lnTo>
                <a:lnTo>
                  <a:pt x="6865" y="140"/>
                </a:lnTo>
                <a:lnTo>
                  <a:pt x="6866" y="145"/>
                </a:lnTo>
                <a:lnTo>
                  <a:pt x="6867" y="156"/>
                </a:lnTo>
                <a:lnTo>
                  <a:pt x="6868" y="140"/>
                </a:lnTo>
                <a:lnTo>
                  <a:pt x="6869" y="130"/>
                </a:lnTo>
                <a:lnTo>
                  <a:pt x="6869" y="110"/>
                </a:lnTo>
                <a:lnTo>
                  <a:pt x="6870" y="93"/>
                </a:lnTo>
                <a:lnTo>
                  <a:pt x="6871" y="74"/>
                </a:lnTo>
                <a:lnTo>
                  <a:pt x="6872" y="77"/>
                </a:lnTo>
                <a:lnTo>
                  <a:pt x="6873" y="85"/>
                </a:lnTo>
                <a:lnTo>
                  <a:pt x="6874" y="89"/>
                </a:lnTo>
                <a:lnTo>
                  <a:pt x="6875" y="94"/>
                </a:lnTo>
                <a:lnTo>
                  <a:pt x="6876" y="100"/>
                </a:lnTo>
                <a:lnTo>
                  <a:pt x="6877" y="94"/>
                </a:lnTo>
                <a:lnTo>
                  <a:pt x="6878" y="88"/>
                </a:lnTo>
                <a:lnTo>
                  <a:pt x="6878" y="83"/>
                </a:lnTo>
                <a:lnTo>
                  <a:pt x="6879" y="87"/>
                </a:lnTo>
                <a:lnTo>
                  <a:pt x="6880" y="69"/>
                </a:lnTo>
                <a:lnTo>
                  <a:pt x="6881" y="63"/>
                </a:lnTo>
                <a:lnTo>
                  <a:pt x="6882" y="60"/>
                </a:lnTo>
                <a:lnTo>
                  <a:pt x="6883" y="65"/>
                </a:lnTo>
                <a:lnTo>
                  <a:pt x="6884" y="61"/>
                </a:lnTo>
                <a:lnTo>
                  <a:pt x="6884" y="80"/>
                </a:lnTo>
                <a:lnTo>
                  <a:pt x="6885" y="98"/>
                </a:lnTo>
                <a:lnTo>
                  <a:pt x="6886" y="116"/>
                </a:lnTo>
                <a:lnTo>
                  <a:pt x="6887" y="131"/>
                </a:lnTo>
                <a:lnTo>
                  <a:pt x="6888" y="142"/>
                </a:lnTo>
                <a:lnTo>
                  <a:pt x="6889" y="130"/>
                </a:lnTo>
                <a:lnTo>
                  <a:pt x="6890" y="124"/>
                </a:lnTo>
                <a:lnTo>
                  <a:pt x="6891" y="116"/>
                </a:lnTo>
                <a:lnTo>
                  <a:pt x="6892" y="91"/>
                </a:lnTo>
                <a:lnTo>
                  <a:pt x="6893" y="78"/>
                </a:lnTo>
                <a:lnTo>
                  <a:pt x="6893" y="82"/>
                </a:lnTo>
                <a:lnTo>
                  <a:pt x="6894" y="78"/>
                </a:lnTo>
                <a:lnTo>
                  <a:pt x="6895" y="73"/>
                </a:lnTo>
                <a:lnTo>
                  <a:pt x="6896" y="75"/>
                </a:lnTo>
                <a:lnTo>
                  <a:pt x="6897" y="74"/>
                </a:lnTo>
                <a:lnTo>
                  <a:pt x="6898" y="73"/>
                </a:lnTo>
                <a:lnTo>
                  <a:pt x="6899" y="72"/>
                </a:lnTo>
                <a:lnTo>
                  <a:pt x="6900" y="76"/>
                </a:lnTo>
                <a:lnTo>
                  <a:pt x="6900" y="84"/>
                </a:lnTo>
                <a:lnTo>
                  <a:pt x="6901" y="87"/>
                </a:lnTo>
                <a:lnTo>
                  <a:pt x="6902" y="84"/>
                </a:lnTo>
                <a:lnTo>
                  <a:pt x="6903" y="84"/>
                </a:lnTo>
                <a:lnTo>
                  <a:pt x="6904" y="85"/>
                </a:lnTo>
                <a:lnTo>
                  <a:pt x="6905" y="90"/>
                </a:lnTo>
                <a:lnTo>
                  <a:pt x="6906" y="79"/>
                </a:lnTo>
                <a:lnTo>
                  <a:pt x="6907" y="80"/>
                </a:lnTo>
                <a:lnTo>
                  <a:pt x="6907" y="82"/>
                </a:lnTo>
                <a:lnTo>
                  <a:pt x="6908" y="70"/>
                </a:lnTo>
                <a:lnTo>
                  <a:pt x="6909" y="61"/>
                </a:lnTo>
                <a:lnTo>
                  <a:pt x="6910" y="70"/>
                </a:lnTo>
                <a:lnTo>
                  <a:pt x="6911" y="72"/>
                </a:lnTo>
                <a:lnTo>
                  <a:pt x="6912" y="68"/>
                </a:lnTo>
                <a:lnTo>
                  <a:pt x="6913" y="75"/>
                </a:lnTo>
                <a:lnTo>
                  <a:pt x="6914" y="83"/>
                </a:lnTo>
                <a:lnTo>
                  <a:pt x="6915" y="85"/>
                </a:lnTo>
                <a:lnTo>
                  <a:pt x="6916" y="90"/>
                </a:lnTo>
                <a:lnTo>
                  <a:pt x="6917" y="92"/>
                </a:lnTo>
                <a:lnTo>
                  <a:pt x="6917" y="96"/>
                </a:lnTo>
                <a:lnTo>
                  <a:pt x="6918" y="96"/>
                </a:lnTo>
                <a:lnTo>
                  <a:pt x="6919" y="94"/>
                </a:lnTo>
                <a:lnTo>
                  <a:pt x="6920" y="95"/>
                </a:lnTo>
                <a:lnTo>
                  <a:pt x="6921" y="98"/>
                </a:lnTo>
                <a:lnTo>
                  <a:pt x="6922" y="97"/>
                </a:lnTo>
                <a:lnTo>
                  <a:pt x="6922" y="92"/>
                </a:lnTo>
                <a:lnTo>
                  <a:pt x="6923" y="89"/>
                </a:lnTo>
                <a:lnTo>
                  <a:pt x="6924" y="80"/>
                </a:lnTo>
                <a:lnTo>
                  <a:pt x="6925" y="78"/>
                </a:lnTo>
                <a:lnTo>
                  <a:pt x="6926" y="66"/>
                </a:lnTo>
                <a:lnTo>
                  <a:pt x="6927" y="62"/>
                </a:lnTo>
                <a:lnTo>
                  <a:pt x="6928" y="54"/>
                </a:lnTo>
                <a:lnTo>
                  <a:pt x="6929" y="64"/>
                </a:lnTo>
                <a:lnTo>
                  <a:pt x="6930" y="60"/>
                </a:lnTo>
                <a:lnTo>
                  <a:pt x="6931" y="61"/>
                </a:lnTo>
                <a:lnTo>
                  <a:pt x="6931" y="57"/>
                </a:lnTo>
                <a:lnTo>
                  <a:pt x="6932" y="62"/>
                </a:lnTo>
                <a:lnTo>
                  <a:pt x="6933" y="54"/>
                </a:lnTo>
                <a:lnTo>
                  <a:pt x="6934" y="66"/>
                </a:lnTo>
                <a:lnTo>
                  <a:pt x="6935" y="76"/>
                </a:lnTo>
                <a:lnTo>
                  <a:pt x="6936" y="90"/>
                </a:lnTo>
                <a:lnTo>
                  <a:pt x="6937" y="98"/>
                </a:lnTo>
                <a:lnTo>
                  <a:pt x="6938" y="102"/>
                </a:lnTo>
                <a:lnTo>
                  <a:pt x="6939" y="93"/>
                </a:lnTo>
                <a:lnTo>
                  <a:pt x="6939" y="86"/>
                </a:lnTo>
                <a:lnTo>
                  <a:pt x="6940" y="82"/>
                </a:lnTo>
                <a:lnTo>
                  <a:pt x="6941" y="79"/>
                </a:lnTo>
                <a:lnTo>
                  <a:pt x="6942" y="79"/>
                </a:lnTo>
                <a:lnTo>
                  <a:pt x="6943" y="75"/>
                </a:lnTo>
                <a:lnTo>
                  <a:pt x="6944" y="80"/>
                </a:lnTo>
                <a:lnTo>
                  <a:pt x="6945" y="82"/>
                </a:lnTo>
                <a:lnTo>
                  <a:pt x="6945" y="80"/>
                </a:lnTo>
                <a:lnTo>
                  <a:pt x="6946" y="84"/>
                </a:lnTo>
                <a:lnTo>
                  <a:pt x="6947" y="81"/>
                </a:lnTo>
                <a:lnTo>
                  <a:pt x="6948" y="82"/>
                </a:lnTo>
                <a:lnTo>
                  <a:pt x="6949" y="73"/>
                </a:lnTo>
                <a:lnTo>
                  <a:pt x="6950" y="73"/>
                </a:lnTo>
                <a:lnTo>
                  <a:pt x="6951" y="70"/>
                </a:lnTo>
                <a:lnTo>
                  <a:pt x="6952" y="80"/>
                </a:lnTo>
                <a:lnTo>
                  <a:pt x="6953" y="83"/>
                </a:lnTo>
                <a:lnTo>
                  <a:pt x="6954" y="91"/>
                </a:lnTo>
                <a:lnTo>
                  <a:pt x="6954" y="93"/>
                </a:lnTo>
                <a:lnTo>
                  <a:pt x="6955" y="91"/>
                </a:lnTo>
                <a:lnTo>
                  <a:pt x="6956" y="84"/>
                </a:lnTo>
                <a:lnTo>
                  <a:pt x="6957" y="86"/>
                </a:lnTo>
                <a:lnTo>
                  <a:pt x="6958" y="86"/>
                </a:lnTo>
                <a:lnTo>
                  <a:pt x="6959" y="86"/>
                </a:lnTo>
                <a:lnTo>
                  <a:pt x="6960" y="87"/>
                </a:lnTo>
                <a:lnTo>
                  <a:pt x="6961" y="92"/>
                </a:lnTo>
                <a:lnTo>
                  <a:pt x="6961" y="87"/>
                </a:lnTo>
                <a:lnTo>
                  <a:pt x="6962" y="88"/>
                </a:lnTo>
                <a:lnTo>
                  <a:pt x="6963" y="87"/>
                </a:lnTo>
                <a:lnTo>
                  <a:pt x="6964" y="85"/>
                </a:lnTo>
                <a:lnTo>
                  <a:pt x="6965" y="83"/>
                </a:lnTo>
                <a:lnTo>
                  <a:pt x="6966" y="85"/>
                </a:lnTo>
                <a:lnTo>
                  <a:pt x="6967" y="86"/>
                </a:lnTo>
                <a:lnTo>
                  <a:pt x="6968" y="86"/>
                </a:lnTo>
                <a:lnTo>
                  <a:pt x="6968" y="87"/>
                </a:lnTo>
                <a:lnTo>
                  <a:pt x="6969" y="103"/>
                </a:lnTo>
                <a:lnTo>
                  <a:pt x="6970" y="94"/>
                </a:lnTo>
                <a:lnTo>
                  <a:pt x="6971" y="91"/>
                </a:lnTo>
                <a:lnTo>
                  <a:pt x="6972" y="94"/>
                </a:lnTo>
                <a:lnTo>
                  <a:pt x="6973" y="92"/>
                </a:lnTo>
                <a:lnTo>
                  <a:pt x="6974" y="74"/>
                </a:lnTo>
                <a:lnTo>
                  <a:pt x="6975" y="75"/>
                </a:lnTo>
                <a:lnTo>
                  <a:pt x="6976" y="77"/>
                </a:lnTo>
                <a:lnTo>
                  <a:pt x="6977" y="75"/>
                </a:lnTo>
                <a:lnTo>
                  <a:pt x="6978" y="82"/>
                </a:lnTo>
                <a:lnTo>
                  <a:pt x="6978" y="105"/>
                </a:lnTo>
                <a:lnTo>
                  <a:pt x="6979" y="122"/>
                </a:lnTo>
                <a:lnTo>
                  <a:pt x="6980" y="119"/>
                </a:lnTo>
                <a:lnTo>
                  <a:pt x="6981" y="120"/>
                </a:lnTo>
                <a:lnTo>
                  <a:pt x="6982" y="120"/>
                </a:lnTo>
                <a:lnTo>
                  <a:pt x="6983" y="98"/>
                </a:lnTo>
                <a:lnTo>
                  <a:pt x="6983" y="81"/>
                </a:lnTo>
                <a:lnTo>
                  <a:pt x="6984" y="83"/>
                </a:lnTo>
                <a:lnTo>
                  <a:pt x="6985" y="78"/>
                </a:lnTo>
                <a:lnTo>
                  <a:pt x="6986" y="78"/>
                </a:lnTo>
                <a:lnTo>
                  <a:pt x="6987" y="71"/>
                </a:lnTo>
                <a:lnTo>
                  <a:pt x="6988" y="76"/>
                </a:lnTo>
                <a:lnTo>
                  <a:pt x="6989" y="66"/>
                </a:lnTo>
                <a:lnTo>
                  <a:pt x="6990" y="57"/>
                </a:lnTo>
                <a:lnTo>
                  <a:pt x="6991" y="46"/>
                </a:lnTo>
                <a:lnTo>
                  <a:pt x="6992" y="54"/>
                </a:lnTo>
                <a:lnTo>
                  <a:pt x="6992" y="50"/>
                </a:lnTo>
                <a:lnTo>
                  <a:pt x="6993" y="51"/>
                </a:lnTo>
                <a:lnTo>
                  <a:pt x="6994" y="66"/>
                </a:lnTo>
                <a:lnTo>
                  <a:pt x="6995" y="70"/>
                </a:lnTo>
                <a:lnTo>
                  <a:pt x="6996" y="58"/>
                </a:lnTo>
                <a:lnTo>
                  <a:pt x="6997" y="49"/>
                </a:lnTo>
                <a:lnTo>
                  <a:pt x="6998" y="51"/>
                </a:lnTo>
                <a:lnTo>
                  <a:pt x="6999" y="60"/>
                </a:lnTo>
                <a:lnTo>
                  <a:pt x="7000" y="67"/>
                </a:lnTo>
                <a:lnTo>
                  <a:pt x="7000" y="72"/>
                </a:lnTo>
                <a:lnTo>
                  <a:pt x="7001" y="74"/>
                </a:lnTo>
                <a:lnTo>
                  <a:pt x="7002" y="80"/>
                </a:lnTo>
                <a:lnTo>
                  <a:pt x="7003" y="68"/>
                </a:lnTo>
                <a:lnTo>
                  <a:pt x="7004" y="64"/>
                </a:lnTo>
                <a:lnTo>
                  <a:pt x="7005" y="67"/>
                </a:lnTo>
                <a:lnTo>
                  <a:pt x="7006" y="81"/>
                </a:lnTo>
                <a:lnTo>
                  <a:pt x="7006" y="79"/>
                </a:lnTo>
                <a:lnTo>
                  <a:pt x="7007" y="78"/>
                </a:lnTo>
                <a:lnTo>
                  <a:pt x="7008" y="75"/>
                </a:lnTo>
                <a:lnTo>
                  <a:pt x="7009" y="74"/>
                </a:lnTo>
                <a:lnTo>
                  <a:pt x="7010" y="69"/>
                </a:lnTo>
                <a:lnTo>
                  <a:pt x="7011" y="67"/>
                </a:lnTo>
                <a:lnTo>
                  <a:pt x="7012" y="67"/>
                </a:lnTo>
                <a:lnTo>
                  <a:pt x="7013" y="70"/>
                </a:lnTo>
                <a:lnTo>
                  <a:pt x="7014" y="68"/>
                </a:lnTo>
                <a:lnTo>
                  <a:pt x="7015" y="70"/>
                </a:lnTo>
                <a:lnTo>
                  <a:pt x="7015" y="73"/>
                </a:lnTo>
                <a:lnTo>
                  <a:pt x="7016" y="74"/>
                </a:lnTo>
                <a:lnTo>
                  <a:pt x="7017" y="69"/>
                </a:lnTo>
                <a:lnTo>
                  <a:pt x="7018" y="74"/>
                </a:lnTo>
                <a:lnTo>
                  <a:pt x="7019" y="69"/>
                </a:lnTo>
                <a:lnTo>
                  <a:pt x="7020" y="65"/>
                </a:lnTo>
                <a:lnTo>
                  <a:pt x="7021" y="62"/>
                </a:lnTo>
                <a:lnTo>
                  <a:pt x="7022" y="68"/>
                </a:lnTo>
                <a:lnTo>
                  <a:pt x="7022" y="76"/>
                </a:lnTo>
                <a:lnTo>
                  <a:pt x="7023" y="83"/>
                </a:lnTo>
                <a:lnTo>
                  <a:pt x="7024" y="86"/>
                </a:lnTo>
                <a:lnTo>
                  <a:pt x="7025" y="81"/>
                </a:lnTo>
                <a:lnTo>
                  <a:pt x="7026" y="71"/>
                </a:lnTo>
                <a:lnTo>
                  <a:pt x="7027" y="66"/>
                </a:lnTo>
                <a:lnTo>
                  <a:pt x="7028" y="59"/>
                </a:lnTo>
                <a:lnTo>
                  <a:pt x="7029" y="58"/>
                </a:lnTo>
                <a:lnTo>
                  <a:pt x="7029" y="61"/>
                </a:lnTo>
                <a:lnTo>
                  <a:pt x="7030" y="70"/>
                </a:lnTo>
                <a:lnTo>
                  <a:pt x="7031" y="61"/>
                </a:lnTo>
                <a:lnTo>
                  <a:pt x="7032" y="58"/>
                </a:lnTo>
                <a:lnTo>
                  <a:pt x="7033" y="54"/>
                </a:lnTo>
                <a:lnTo>
                  <a:pt x="7034" y="55"/>
                </a:lnTo>
                <a:lnTo>
                  <a:pt x="7035" y="49"/>
                </a:lnTo>
                <a:lnTo>
                  <a:pt x="7036" y="57"/>
                </a:lnTo>
                <a:lnTo>
                  <a:pt x="7037" y="56"/>
                </a:lnTo>
                <a:lnTo>
                  <a:pt x="7038" y="62"/>
                </a:lnTo>
                <a:lnTo>
                  <a:pt x="7039" y="62"/>
                </a:lnTo>
                <a:lnTo>
                  <a:pt x="7039" y="66"/>
                </a:lnTo>
                <a:lnTo>
                  <a:pt x="7040" y="65"/>
                </a:lnTo>
                <a:lnTo>
                  <a:pt x="7041" y="69"/>
                </a:lnTo>
                <a:lnTo>
                  <a:pt x="7042" y="63"/>
                </a:lnTo>
                <a:lnTo>
                  <a:pt x="7043" y="62"/>
                </a:lnTo>
                <a:lnTo>
                  <a:pt x="7044" y="53"/>
                </a:lnTo>
                <a:lnTo>
                  <a:pt x="7044" y="51"/>
                </a:lnTo>
                <a:lnTo>
                  <a:pt x="7045" y="51"/>
                </a:lnTo>
                <a:lnTo>
                  <a:pt x="7046" y="64"/>
                </a:lnTo>
                <a:lnTo>
                  <a:pt x="7047" y="75"/>
                </a:lnTo>
                <a:lnTo>
                  <a:pt x="7048" y="87"/>
                </a:lnTo>
                <a:lnTo>
                  <a:pt x="7049" y="95"/>
                </a:lnTo>
                <a:lnTo>
                  <a:pt x="7050" y="114"/>
                </a:lnTo>
                <a:lnTo>
                  <a:pt x="7051" y="109"/>
                </a:lnTo>
                <a:lnTo>
                  <a:pt x="7052" y="103"/>
                </a:lnTo>
                <a:lnTo>
                  <a:pt x="7053" y="108"/>
                </a:lnTo>
                <a:lnTo>
                  <a:pt x="7053" y="108"/>
                </a:lnTo>
                <a:lnTo>
                  <a:pt x="7054" y="91"/>
                </a:lnTo>
                <a:lnTo>
                  <a:pt x="7055" y="94"/>
                </a:lnTo>
                <a:lnTo>
                  <a:pt x="7056" y="92"/>
                </a:lnTo>
                <a:lnTo>
                  <a:pt x="7057" y="85"/>
                </a:lnTo>
                <a:lnTo>
                  <a:pt x="7058" y="80"/>
                </a:lnTo>
                <a:lnTo>
                  <a:pt x="7059" y="78"/>
                </a:lnTo>
                <a:lnTo>
                  <a:pt x="7060" y="83"/>
                </a:lnTo>
                <a:lnTo>
                  <a:pt x="7061" y="73"/>
                </a:lnTo>
                <a:lnTo>
                  <a:pt x="7061" y="84"/>
                </a:lnTo>
                <a:lnTo>
                  <a:pt x="7062" y="89"/>
                </a:lnTo>
                <a:lnTo>
                  <a:pt x="7063" y="103"/>
                </a:lnTo>
                <a:lnTo>
                  <a:pt x="7064" y="94"/>
                </a:lnTo>
                <a:lnTo>
                  <a:pt x="7065" y="102"/>
                </a:lnTo>
                <a:lnTo>
                  <a:pt x="7066" y="90"/>
                </a:lnTo>
                <a:lnTo>
                  <a:pt x="7067" y="82"/>
                </a:lnTo>
                <a:lnTo>
                  <a:pt x="7067" y="77"/>
                </a:lnTo>
                <a:lnTo>
                  <a:pt x="7068" y="77"/>
                </a:lnTo>
                <a:lnTo>
                  <a:pt x="7069" y="80"/>
                </a:lnTo>
                <a:lnTo>
                  <a:pt x="7070" y="78"/>
                </a:lnTo>
                <a:lnTo>
                  <a:pt x="7071" y="76"/>
                </a:lnTo>
                <a:lnTo>
                  <a:pt x="7072" y="65"/>
                </a:lnTo>
                <a:lnTo>
                  <a:pt x="7073" y="75"/>
                </a:lnTo>
                <a:lnTo>
                  <a:pt x="7074" y="74"/>
                </a:lnTo>
                <a:lnTo>
                  <a:pt x="7075" y="77"/>
                </a:lnTo>
                <a:lnTo>
                  <a:pt x="7076" y="83"/>
                </a:lnTo>
                <a:lnTo>
                  <a:pt x="7077" y="88"/>
                </a:lnTo>
                <a:lnTo>
                  <a:pt x="7077" y="85"/>
                </a:lnTo>
                <a:lnTo>
                  <a:pt x="7078" y="93"/>
                </a:lnTo>
                <a:lnTo>
                  <a:pt x="7079" y="92"/>
                </a:lnTo>
                <a:lnTo>
                  <a:pt x="7080" y="89"/>
                </a:lnTo>
                <a:lnTo>
                  <a:pt x="7081" y="95"/>
                </a:lnTo>
                <a:lnTo>
                  <a:pt x="7082" y="89"/>
                </a:lnTo>
                <a:lnTo>
                  <a:pt x="7083" y="82"/>
                </a:lnTo>
                <a:lnTo>
                  <a:pt x="7083" y="82"/>
                </a:lnTo>
                <a:lnTo>
                  <a:pt x="7084" y="82"/>
                </a:lnTo>
                <a:lnTo>
                  <a:pt x="7085" y="84"/>
                </a:lnTo>
                <a:lnTo>
                  <a:pt x="7086" y="92"/>
                </a:lnTo>
                <a:lnTo>
                  <a:pt x="7087" y="93"/>
                </a:lnTo>
                <a:lnTo>
                  <a:pt x="7088" y="94"/>
                </a:lnTo>
                <a:lnTo>
                  <a:pt x="7089" y="94"/>
                </a:lnTo>
                <a:lnTo>
                  <a:pt x="7090" y="81"/>
                </a:lnTo>
                <a:lnTo>
                  <a:pt x="7091" y="79"/>
                </a:lnTo>
                <a:lnTo>
                  <a:pt x="7091" y="75"/>
                </a:lnTo>
                <a:lnTo>
                  <a:pt x="7092" y="76"/>
                </a:lnTo>
                <a:lnTo>
                  <a:pt x="7093" y="73"/>
                </a:lnTo>
                <a:lnTo>
                  <a:pt x="7094" y="83"/>
                </a:lnTo>
                <a:lnTo>
                  <a:pt x="7095" y="81"/>
                </a:lnTo>
                <a:lnTo>
                  <a:pt x="7096" y="77"/>
                </a:lnTo>
                <a:lnTo>
                  <a:pt x="7097" y="79"/>
                </a:lnTo>
                <a:lnTo>
                  <a:pt x="7098" y="84"/>
                </a:lnTo>
                <a:lnTo>
                  <a:pt x="7099" y="75"/>
                </a:lnTo>
                <a:lnTo>
                  <a:pt x="7099" y="79"/>
                </a:lnTo>
                <a:lnTo>
                  <a:pt x="7100" y="84"/>
                </a:lnTo>
                <a:lnTo>
                  <a:pt x="7101" y="82"/>
                </a:lnTo>
                <a:lnTo>
                  <a:pt x="7102" y="81"/>
                </a:lnTo>
                <a:lnTo>
                  <a:pt x="7103" y="90"/>
                </a:lnTo>
                <a:lnTo>
                  <a:pt x="7104" y="83"/>
                </a:lnTo>
                <a:lnTo>
                  <a:pt x="7105" y="81"/>
                </a:lnTo>
                <a:lnTo>
                  <a:pt x="7105" y="78"/>
                </a:lnTo>
                <a:lnTo>
                  <a:pt x="7106" y="71"/>
                </a:lnTo>
                <a:lnTo>
                  <a:pt x="7107" y="53"/>
                </a:lnTo>
                <a:lnTo>
                  <a:pt x="7108" y="50"/>
                </a:lnTo>
                <a:lnTo>
                  <a:pt x="7109" y="57"/>
                </a:lnTo>
                <a:lnTo>
                  <a:pt x="7110" y="66"/>
                </a:lnTo>
                <a:lnTo>
                  <a:pt x="7111" y="89"/>
                </a:lnTo>
                <a:lnTo>
                  <a:pt x="7112" y="103"/>
                </a:lnTo>
                <a:lnTo>
                  <a:pt x="7113" y="99"/>
                </a:lnTo>
                <a:lnTo>
                  <a:pt x="7114" y="94"/>
                </a:lnTo>
                <a:lnTo>
                  <a:pt x="7114" y="85"/>
                </a:lnTo>
                <a:lnTo>
                  <a:pt x="7115" y="60"/>
                </a:lnTo>
                <a:lnTo>
                  <a:pt x="7116" y="55"/>
                </a:lnTo>
                <a:lnTo>
                  <a:pt x="7117" y="60"/>
                </a:lnTo>
                <a:lnTo>
                  <a:pt x="7118" y="55"/>
                </a:lnTo>
                <a:lnTo>
                  <a:pt x="7119" y="55"/>
                </a:lnTo>
                <a:lnTo>
                  <a:pt x="7120" y="64"/>
                </a:lnTo>
                <a:lnTo>
                  <a:pt x="7121" y="61"/>
                </a:lnTo>
                <a:lnTo>
                  <a:pt x="7121" y="58"/>
                </a:lnTo>
                <a:lnTo>
                  <a:pt x="7122" y="59"/>
                </a:lnTo>
                <a:lnTo>
                  <a:pt x="7123" y="56"/>
                </a:lnTo>
                <a:lnTo>
                  <a:pt x="7124" y="50"/>
                </a:lnTo>
                <a:lnTo>
                  <a:pt x="7125" y="55"/>
                </a:lnTo>
                <a:lnTo>
                  <a:pt x="7126" y="68"/>
                </a:lnTo>
                <a:lnTo>
                  <a:pt x="7127" y="72"/>
                </a:lnTo>
                <a:lnTo>
                  <a:pt x="7128" y="82"/>
                </a:lnTo>
                <a:lnTo>
                  <a:pt x="7128" y="86"/>
                </a:lnTo>
                <a:lnTo>
                  <a:pt x="7129" y="90"/>
                </a:lnTo>
                <a:lnTo>
                  <a:pt x="7130" y="72"/>
                </a:lnTo>
                <a:lnTo>
                  <a:pt x="7131" y="64"/>
                </a:lnTo>
                <a:lnTo>
                  <a:pt x="7132" y="54"/>
                </a:lnTo>
                <a:lnTo>
                  <a:pt x="7133" y="46"/>
                </a:lnTo>
                <a:lnTo>
                  <a:pt x="7134" y="52"/>
                </a:lnTo>
                <a:lnTo>
                  <a:pt x="7135" y="58"/>
                </a:lnTo>
                <a:lnTo>
                  <a:pt x="7136" y="59"/>
                </a:lnTo>
                <a:lnTo>
                  <a:pt x="7137" y="61"/>
                </a:lnTo>
                <a:lnTo>
                  <a:pt x="7138" y="71"/>
                </a:lnTo>
                <a:lnTo>
                  <a:pt x="7138" y="64"/>
                </a:lnTo>
                <a:lnTo>
                  <a:pt x="7139" y="67"/>
                </a:lnTo>
                <a:lnTo>
                  <a:pt x="7140" y="70"/>
                </a:lnTo>
                <a:lnTo>
                  <a:pt x="7141" y="74"/>
                </a:lnTo>
                <a:lnTo>
                  <a:pt x="7142" y="76"/>
                </a:lnTo>
                <a:lnTo>
                  <a:pt x="7143" y="74"/>
                </a:lnTo>
                <a:lnTo>
                  <a:pt x="7143" y="78"/>
                </a:lnTo>
                <a:lnTo>
                  <a:pt x="7144" y="86"/>
                </a:lnTo>
                <a:lnTo>
                  <a:pt x="7145" y="89"/>
                </a:lnTo>
                <a:lnTo>
                  <a:pt x="7146" y="94"/>
                </a:lnTo>
                <a:lnTo>
                  <a:pt x="7147" y="94"/>
                </a:lnTo>
                <a:lnTo>
                  <a:pt x="7148" y="84"/>
                </a:lnTo>
                <a:lnTo>
                  <a:pt x="7149" y="77"/>
                </a:lnTo>
                <a:lnTo>
                  <a:pt x="7150" y="75"/>
                </a:lnTo>
                <a:lnTo>
                  <a:pt x="7151" y="68"/>
                </a:lnTo>
                <a:lnTo>
                  <a:pt x="7152" y="64"/>
                </a:lnTo>
                <a:lnTo>
                  <a:pt x="7152" y="75"/>
                </a:lnTo>
                <a:lnTo>
                  <a:pt x="7153" y="85"/>
                </a:lnTo>
                <a:lnTo>
                  <a:pt x="7154" y="86"/>
                </a:lnTo>
                <a:lnTo>
                  <a:pt x="7155" y="89"/>
                </a:lnTo>
                <a:lnTo>
                  <a:pt x="7156" y="98"/>
                </a:lnTo>
                <a:lnTo>
                  <a:pt x="7157" y="93"/>
                </a:lnTo>
                <a:lnTo>
                  <a:pt x="7158" y="86"/>
                </a:lnTo>
                <a:lnTo>
                  <a:pt x="7159" y="81"/>
                </a:lnTo>
                <a:lnTo>
                  <a:pt x="7160" y="75"/>
                </a:lnTo>
                <a:lnTo>
                  <a:pt x="7160" y="68"/>
                </a:lnTo>
                <a:lnTo>
                  <a:pt x="7161" y="68"/>
                </a:lnTo>
                <a:lnTo>
                  <a:pt x="7162" y="70"/>
                </a:lnTo>
                <a:lnTo>
                  <a:pt x="7163" y="75"/>
                </a:lnTo>
                <a:lnTo>
                  <a:pt x="7164" y="78"/>
                </a:lnTo>
                <a:lnTo>
                  <a:pt x="7165" y="83"/>
                </a:lnTo>
                <a:lnTo>
                  <a:pt x="7166" y="80"/>
                </a:lnTo>
                <a:lnTo>
                  <a:pt x="7166" y="70"/>
                </a:lnTo>
                <a:lnTo>
                  <a:pt x="7167" y="61"/>
                </a:lnTo>
                <a:lnTo>
                  <a:pt x="7168" y="56"/>
                </a:lnTo>
                <a:lnTo>
                  <a:pt x="7169" y="44"/>
                </a:lnTo>
                <a:lnTo>
                  <a:pt x="7170" y="45"/>
                </a:lnTo>
                <a:lnTo>
                  <a:pt x="7171" y="50"/>
                </a:lnTo>
                <a:lnTo>
                  <a:pt x="7172" y="51"/>
                </a:lnTo>
                <a:lnTo>
                  <a:pt x="7173" y="52"/>
                </a:lnTo>
                <a:lnTo>
                  <a:pt x="7174" y="71"/>
                </a:lnTo>
                <a:lnTo>
                  <a:pt x="7175" y="76"/>
                </a:lnTo>
                <a:lnTo>
                  <a:pt x="7175" y="84"/>
                </a:lnTo>
                <a:lnTo>
                  <a:pt x="7176" y="92"/>
                </a:lnTo>
                <a:lnTo>
                  <a:pt x="7177" y="98"/>
                </a:lnTo>
                <a:lnTo>
                  <a:pt x="7178" y="89"/>
                </a:lnTo>
                <a:lnTo>
                  <a:pt x="7179" y="89"/>
                </a:lnTo>
                <a:lnTo>
                  <a:pt x="7180" y="81"/>
                </a:lnTo>
                <a:lnTo>
                  <a:pt x="7181" y="76"/>
                </a:lnTo>
                <a:lnTo>
                  <a:pt x="7182" y="75"/>
                </a:lnTo>
                <a:lnTo>
                  <a:pt x="7182" y="73"/>
                </a:lnTo>
                <a:lnTo>
                  <a:pt x="7183" y="70"/>
                </a:lnTo>
                <a:lnTo>
                  <a:pt x="7184" y="70"/>
                </a:lnTo>
                <a:lnTo>
                  <a:pt x="7185" y="75"/>
                </a:lnTo>
                <a:lnTo>
                  <a:pt x="7186" y="78"/>
                </a:lnTo>
                <a:lnTo>
                  <a:pt x="7187" y="78"/>
                </a:lnTo>
                <a:lnTo>
                  <a:pt x="7188" y="79"/>
                </a:lnTo>
                <a:lnTo>
                  <a:pt x="7189" y="77"/>
                </a:lnTo>
                <a:lnTo>
                  <a:pt x="7189" y="76"/>
                </a:lnTo>
                <a:lnTo>
                  <a:pt x="7190" y="77"/>
                </a:lnTo>
                <a:lnTo>
                  <a:pt x="7191" y="81"/>
                </a:lnTo>
                <a:lnTo>
                  <a:pt x="7192" y="76"/>
                </a:lnTo>
                <a:lnTo>
                  <a:pt x="7193" y="77"/>
                </a:lnTo>
                <a:lnTo>
                  <a:pt x="7194" y="81"/>
                </a:lnTo>
                <a:lnTo>
                  <a:pt x="7195" y="78"/>
                </a:lnTo>
                <a:lnTo>
                  <a:pt x="7196" y="86"/>
                </a:lnTo>
                <a:lnTo>
                  <a:pt x="7197" y="97"/>
                </a:lnTo>
                <a:lnTo>
                  <a:pt x="7198" y="109"/>
                </a:lnTo>
                <a:lnTo>
                  <a:pt x="7199" y="113"/>
                </a:lnTo>
                <a:lnTo>
                  <a:pt x="7199" y="111"/>
                </a:lnTo>
                <a:lnTo>
                  <a:pt x="7200" y="109"/>
                </a:lnTo>
                <a:lnTo>
                  <a:pt x="7201" y="106"/>
                </a:lnTo>
                <a:lnTo>
                  <a:pt x="7202" y="94"/>
                </a:lnTo>
                <a:lnTo>
                  <a:pt x="7203" y="84"/>
                </a:lnTo>
                <a:lnTo>
                  <a:pt x="7204" y="81"/>
                </a:lnTo>
                <a:lnTo>
                  <a:pt x="7204" y="71"/>
                </a:lnTo>
                <a:lnTo>
                  <a:pt x="7205" y="70"/>
                </a:lnTo>
                <a:lnTo>
                  <a:pt x="7206" y="76"/>
                </a:lnTo>
                <a:lnTo>
                  <a:pt x="7207" y="84"/>
                </a:lnTo>
                <a:lnTo>
                  <a:pt x="7208" y="88"/>
                </a:lnTo>
                <a:lnTo>
                  <a:pt x="7209" y="82"/>
                </a:lnTo>
                <a:lnTo>
                  <a:pt x="7210" y="91"/>
                </a:lnTo>
                <a:lnTo>
                  <a:pt x="7211" y="101"/>
                </a:lnTo>
                <a:lnTo>
                  <a:pt x="7212" y="102"/>
                </a:lnTo>
                <a:lnTo>
                  <a:pt x="7213" y="116"/>
                </a:lnTo>
                <a:lnTo>
                  <a:pt x="7213" y="144"/>
                </a:lnTo>
                <a:lnTo>
                  <a:pt x="7214" y="154"/>
                </a:lnTo>
                <a:lnTo>
                  <a:pt x="7215" y="154"/>
                </a:lnTo>
                <a:lnTo>
                  <a:pt x="7216" y="168"/>
                </a:lnTo>
                <a:lnTo>
                  <a:pt x="7217" y="161"/>
                </a:lnTo>
                <a:lnTo>
                  <a:pt x="7218" y="150"/>
                </a:lnTo>
                <a:lnTo>
                  <a:pt x="7219" y="137"/>
                </a:lnTo>
                <a:lnTo>
                  <a:pt x="7220" y="133"/>
                </a:lnTo>
                <a:lnTo>
                  <a:pt x="7221" y="107"/>
                </a:lnTo>
                <a:lnTo>
                  <a:pt x="7221" y="99"/>
                </a:lnTo>
                <a:lnTo>
                  <a:pt x="7222" y="91"/>
                </a:lnTo>
                <a:lnTo>
                  <a:pt x="7223" y="82"/>
                </a:lnTo>
                <a:lnTo>
                  <a:pt x="7224" y="75"/>
                </a:lnTo>
                <a:lnTo>
                  <a:pt x="7225" y="80"/>
                </a:lnTo>
                <a:lnTo>
                  <a:pt x="7226" y="83"/>
                </a:lnTo>
                <a:lnTo>
                  <a:pt x="7227" y="85"/>
                </a:lnTo>
                <a:lnTo>
                  <a:pt x="7227" y="87"/>
                </a:lnTo>
                <a:lnTo>
                  <a:pt x="7228" y="80"/>
                </a:lnTo>
                <a:lnTo>
                  <a:pt x="7229" y="86"/>
                </a:lnTo>
                <a:lnTo>
                  <a:pt x="7230" y="85"/>
                </a:lnTo>
                <a:lnTo>
                  <a:pt x="7231" y="75"/>
                </a:lnTo>
                <a:lnTo>
                  <a:pt x="7232" y="78"/>
                </a:lnTo>
                <a:lnTo>
                  <a:pt x="7233" y="85"/>
                </a:lnTo>
                <a:lnTo>
                  <a:pt x="7234" y="77"/>
                </a:lnTo>
                <a:lnTo>
                  <a:pt x="7235" y="70"/>
                </a:lnTo>
                <a:lnTo>
                  <a:pt x="7236" y="77"/>
                </a:lnTo>
                <a:lnTo>
                  <a:pt x="7236" y="79"/>
                </a:lnTo>
                <a:lnTo>
                  <a:pt x="7237" y="72"/>
                </a:lnTo>
                <a:lnTo>
                  <a:pt x="7238" y="81"/>
                </a:lnTo>
                <a:lnTo>
                  <a:pt x="7239" y="85"/>
                </a:lnTo>
                <a:lnTo>
                  <a:pt x="7240" y="81"/>
                </a:lnTo>
                <a:lnTo>
                  <a:pt x="7241" y="69"/>
                </a:lnTo>
                <a:lnTo>
                  <a:pt x="7242" y="77"/>
                </a:lnTo>
                <a:lnTo>
                  <a:pt x="7243" y="75"/>
                </a:lnTo>
                <a:lnTo>
                  <a:pt x="7243" y="85"/>
                </a:lnTo>
                <a:lnTo>
                  <a:pt x="7244" y="97"/>
                </a:lnTo>
                <a:lnTo>
                  <a:pt x="7245" y="122"/>
                </a:lnTo>
                <a:lnTo>
                  <a:pt x="7246" y="128"/>
                </a:lnTo>
                <a:lnTo>
                  <a:pt x="7247" y="134"/>
                </a:lnTo>
                <a:lnTo>
                  <a:pt x="7248" y="124"/>
                </a:lnTo>
                <a:lnTo>
                  <a:pt x="7249" y="124"/>
                </a:lnTo>
                <a:lnTo>
                  <a:pt x="7250" y="109"/>
                </a:lnTo>
                <a:lnTo>
                  <a:pt x="7251" y="99"/>
                </a:lnTo>
                <a:lnTo>
                  <a:pt x="7251" y="88"/>
                </a:lnTo>
                <a:lnTo>
                  <a:pt x="7252" y="85"/>
                </a:lnTo>
                <a:lnTo>
                  <a:pt x="7253" y="77"/>
                </a:lnTo>
                <a:lnTo>
                  <a:pt x="7254" y="78"/>
                </a:lnTo>
                <a:lnTo>
                  <a:pt x="7255" y="80"/>
                </a:lnTo>
                <a:lnTo>
                  <a:pt x="7256" y="80"/>
                </a:lnTo>
                <a:lnTo>
                  <a:pt x="7257" y="79"/>
                </a:lnTo>
                <a:lnTo>
                  <a:pt x="7258" y="76"/>
                </a:lnTo>
                <a:lnTo>
                  <a:pt x="7259" y="78"/>
                </a:lnTo>
                <a:lnTo>
                  <a:pt x="7260" y="71"/>
                </a:lnTo>
                <a:lnTo>
                  <a:pt x="7260" y="66"/>
                </a:lnTo>
                <a:lnTo>
                  <a:pt x="7261" y="67"/>
                </a:lnTo>
                <a:lnTo>
                  <a:pt x="7262" y="56"/>
                </a:lnTo>
                <a:lnTo>
                  <a:pt x="7263" y="57"/>
                </a:lnTo>
                <a:lnTo>
                  <a:pt x="7264" y="56"/>
                </a:lnTo>
                <a:lnTo>
                  <a:pt x="7265" y="60"/>
                </a:lnTo>
                <a:lnTo>
                  <a:pt x="7265" y="58"/>
                </a:lnTo>
                <a:lnTo>
                  <a:pt x="7266" y="71"/>
                </a:lnTo>
                <a:lnTo>
                  <a:pt x="7267" y="61"/>
                </a:lnTo>
                <a:lnTo>
                  <a:pt x="7268" y="62"/>
                </a:lnTo>
                <a:lnTo>
                  <a:pt x="7269" y="64"/>
                </a:lnTo>
                <a:lnTo>
                  <a:pt x="7270" y="58"/>
                </a:lnTo>
                <a:lnTo>
                  <a:pt x="7271" y="60"/>
                </a:lnTo>
                <a:lnTo>
                  <a:pt x="7272" y="84"/>
                </a:lnTo>
                <a:lnTo>
                  <a:pt x="7273" y="96"/>
                </a:lnTo>
                <a:lnTo>
                  <a:pt x="7274" y="118"/>
                </a:lnTo>
                <a:lnTo>
                  <a:pt x="7274" y="146"/>
                </a:lnTo>
                <a:lnTo>
                  <a:pt x="7275" y="165"/>
                </a:lnTo>
                <a:lnTo>
                  <a:pt x="7276" y="174"/>
                </a:lnTo>
                <a:lnTo>
                  <a:pt x="7277" y="193"/>
                </a:lnTo>
                <a:lnTo>
                  <a:pt x="7278" y="193"/>
                </a:lnTo>
                <a:lnTo>
                  <a:pt x="7279" y="175"/>
                </a:lnTo>
                <a:lnTo>
                  <a:pt x="7280" y="157"/>
                </a:lnTo>
                <a:lnTo>
                  <a:pt x="7281" y="122"/>
                </a:lnTo>
                <a:lnTo>
                  <a:pt x="7282" y="94"/>
                </a:lnTo>
                <a:lnTo>
                  <a:pt x="7282" y="75"/>
                </a:lnTo>
                <a:lnTo>
                  <a:pt x="7283" y="65"/>
                </a:lnTo>
                <a:lnTo>
                  <a:pt x="7284" y="57"/>
                </a:lnTo>
                <a:lnTo>
                  <a:pt x="7285" y="58"/>
                </a:lnTo>
                <a:lnTo>
                  <a:pt x="7286" y="56"/>
                </a:lnTo>
                <a:lnTo>
                  <a:pt x="7287" y="54"/>
                </a:lnTo>
                <a:lnTo>
                  <a:pt x="7288" y="60"/>
                </a:lnTo>
                <a:lnTo>
                  <a:pt x="7288" y="65"/>
                </a:lnTo>
                <a:lnTo>
                  <a:pt x="7289" y="73"/>
                </a:lnTo>
                <a:lnTo>
                  <a:pt x="7290" y="74"/>
                </a:lnTo>
                <a:lnTo>
                  <a:pt x="7291" y="72"/>
                </a:lnTo>
                <a:lnTo>
                  <a:pt x="7292" y="78"/>
                </a:lnTo>
                <a:lnTo>
                  <a:pt x="7293" y="75"/>
                </a:lnTo>
                <a:lnTo>
                  <a:pt x="7294" y="73"/>
                </a:lnTo>
                <a:lnTo>
                  <a:pt x="7295" y="76"/>
                </a:lnTo>
                <a:lnTo>
                  <a:pt x="7296" y="85"/>
                </a:lnTo>
                <a:lnTo>
                  <a:pt x="7297" y="83"/>
                </a:lnTo>
                <a:lnTo>
                  <a:pt x="7298" y="84"/>
                </a:lnTo>
                <a:lnTo>
                  <a:pt x="7298" y="89"/>
                </a:lnTo>
                <a:lnTo>
                  <a:pt x="7299" y="81"/>
                </a:lnTo>
                <a:lnTo>
                  <a:pt x="7300" y="71"/>
                </a:lnTo>
                <a:lnTo>
                  <a:pt x="7301" y="68"/>
                </a:lnTo>
                <a:lnTo>
                  <a:pt x="7302" y="60"/>
                </a:lnTo>
                <a:lnTo>
                  <a:pt x="7303" y="83"/>
                </a:lnTo>
                <a:lnTo>
                  <a:pt x="7304" y="104"/>
                </a:lnTo>
                <a:lnTo>
                  <a:pt x="7304" y="123"/>
                </a:lnTo>
                <a:lnTo>
                  <a:pt x="7305" y="137"/>
                </a:lnTo>
                <a:lnTo>
                  <a:pt x="7306" y="168"/>
                </a:lnTo>
                <a:lnTo>
                  <a:pt x="7307" y="160"/>
                </a:lnTo>
                <a:lnTo>
                  <a:pt x="7308" y="162"/>
                </a:lnTo>
                <a:lnTo>
                  <a:pt x="7309" y="166"/>
                </a:lnTo>
                <a:lnTo>
                  <a:pt x="7310" y="155"/>
                </a:lnTo>
                <a:lnTo>
                  <a:pt x="7311" y="133"/>
                </a:lnTo>
                <a:lnTo>
                  <a:pt x="7312" y="110"/>
                </a:lnTo>
                <a:lnTo>
                  <a:pt x="7312" y="93"/>
                </a:lnTo>
                <a:lnTo>
                  <a:pt x="7313" y="71"/>
                </a:lnTo>
                <a:lnTo>
                  <a:pt x="7314" y="61"/>
                </a:lnTo>
                <a:lnTo>
                  <a:pt x="7315" y="61"/>
                </a:lnTo>
                <a:lnTo>
                  <a:pt x="7316" y="67"/>
                </a:lnTo>
                <a:lnTo>
                  <a:pt x="7317" y="72"/>
                </a:lnTo>
                <a:lnTo>
                  <a:pt x="7318" y="70"/>
                </a:lnTo>
                <a:lnTo>
                  <a:pt x="7319" y="72"/>
                </a:lnTo>
                <a:lnTo>
                  <a:pt x="7320" y="76"/>
                </a:lnTo>
                <a:lnTo>
                  <a:pt x="7320" y="71"/>
                </a:lnTo>
                <a:lnTo>
                  <a:pt x="7321" y="72"/>
                </a:lnTo>
                <a:lnTo>
                  <a:pt x="7322" y="78"/>
                </a:lnTo>
                <a:lnTo>
                  <a:pt x="7323" y="78"/>
                </a:lnTo>
                <a:lnTo>
                  <a:pt x="7324" y="78"/>
                </a:lnTo>
                <a:lnTo>
                  <a:pt x="7325" y="88"/>
                </a:lnTo>
                <a:lnTo>
                  <a:pt x="7326" y="86"/>
                </a:lnTo>
                <a:lnTo>
                  <a:pt x="7326" y="91"/>
                </a:lnTo>
                <a:lnTo>
                  <a:pt x="7327" y="101"/>
                </a:lnTo>
                <a:lnTo>
                  <a:pt x="7328" y="113"/>
                </a:lnTo>
                <a:lnTo>
                  <a:pt x="7329" y="117"/>
                </a:lnTo>
                <a:lnTo>
                  <a:pt x="7330" y="128"/>
                </a:lnTo>
                <a:lnTo>
                  <a:pt x="7331" y="136"/>
                </a:lnTo>
                <a:lnTo>
                  <a:pt x="7332" y="145"/>
                </a:lnTo>
                <a:lnTo>
                  <a:pt x="7333" y="153"/>
                </a:lnTo>
                <a:lnTo>
                  <a:pt x="7334" y="154"/>
                </a:lnTo>
                <a:lnTo>
                  <a:pt x="7335" y="147"/>
                </a:lnTo>
                <a:lnTo>
                  <a:pt x="7335" y="138"/>
                </a:lnTo>
                <a:lnTo>
                  <a:pt x="7336" y="126"/>
                </a:lnTo>
                <a:lnTo>
                  <a:pt x="7337" y="104"/>
                </a:lnTo>
                <a:lnTo>
                  <a:pt x="7338" y="90"/>
                </a:lnTo>
                <a:lnTo>
                  <a:pt x="7339" y="80"/>
                </a:lnTo>
                <a:lnTo>
                  <a:pt x="7340" y="73"/>
                </a:lnTo>
                <a:lnTo>
                  <a:pt x="7341" y="73"/>
                </a:lnTo>
                <a:lnTo>
                  <a:pt x="7342" y="69"/>
                </a:lnTo>
                <a:lnTo>
                  <a:pt x="7342" y="72"/>
                </a:lnTo>
                <a:lnTo>
                  <a:pt x="7343" y="77"/>
                </a:lnTo>
                <a:lnTo>
                  <a:pt x="7344" y="81"/>
                </a:lnTo>
                <a:lnTo>
                  <a:pt x="7345" y="77"/>
                </a:lnTo>
                <a:lnTo>
                  <a:pt x="7346" y="75"/>
                </a:lnTo>
                <a:lnTo>
                  <a:pt x="7347" y="70"/>
                </a:lnTo>
                <a:lnTo>
                  <a:pt x="7348" y="66"/>
                </a:lnTo>
                <a:lnTo>
                  <a:pt x="7349" y="47"/>
                </a:lnTo>
                <a:lnTo>
                  <a:pt x="7349" y="34"/>
                </a:lnTo>
                <a:lnTo>
                  <a:pt x="7350" y="46"/>
                </a:lnTo>
                <a:lnTo>
                  <a:pt x="7351" y="36"/>
                </a:lnTo>
                <a:lnTo>
                  <a:pt x="7352" y="61"/>
                </a:lnTo>
                <a:lnTo>
                  <a:pt x="7353" y="91"/>
                </a:lnTo>
                <a:lnTo>
                  <a:pt x="7354" y="130"/>
                </a:lnTo>
                <a:lnTo>
                  <a:pt x="7355" y="152"/>
                </a:lnTo>
                <a:lnTo>
                  <a:pt x="7356" y="186"/>
                </a:lnTo>
                <a:lnTo>
                  <a:pt x="7357" y="193"/>
                </a:lnTo>
                <a:lnTo>
                  <a:pt x="7358" y="212"/>
                </a:lnTo>
                <a:lnTo>
                  <a:pt x="7359" y="211"/>
                </a:lnTo>
                <a:lnTo>
                  <a:pt x="7359" y="209"/>
                </a:lnTo>
                <a:lnTo>
                  <a:pt x="7360" y="217"/>
                </a:lnTo>
                <a:lnTo>
                  <a:pt x="7361" y="219"/>
                </a:lnTo>
                <a:lnTo>
                  <a:pt x="7362" y="212"/>
                </a:lnTo>
                <a:lnTo>
                  <a:pt x="7363" y="210"/>
                </a:lnTo>
                <a:lnTo>
                  <a:pt x="7364" y="204"/>
                </a:lnTo>
                <a:lnTo>
                  <a:pt x="7364" y="218"/>
                </a:lnTo>
                <a:lnTo>
                  <a:pt x="7365" y="231"/>
                </a:lnTo>
                <a:lnTo>
                  <a:pt x="7366" y="250"/>
                </a:lnTo>
                <a:lnTo>
                  <a:pt x="7367" y="240"/>
                </a:lnTo>
                <a:lnTo>
                  <a:pt x="7368" y="234"/>
                </a:lnTo>
                <a:lnTo>
                  <a:pt x="7369" y="196"/>
                </a:lnTo>
                <a:lnTo>
                  <a:pt x="7370" y="166"/>
                </a:lnTo>
                <a:lnTo>
                  <a:pt x="7371" y="121"/>
                </a:lnTo>
                <a:lnTo>
                  <a:pt x="7372" y="116"/>
                </a:lnTo>
                <a:lnTo>
                  <a:pt x="7373" y="125"/>
                </a:lnTo>
                <a:lnTo>
                  <a:pt x="7373" y="135"/>
                </a:lnTo>
                <a:lnTo>
                  <a:pt x="7374" y="137"/>
                </a:lnTo>
                <a:lnTo>
                  <a:pt x="7375" y="156"/>
                </a:lnTo>
                <a:lnTo>
                  <a:pt x="7376" y="166"/>
                </a:lnTo>
                <a:lnTo>
                  <a:pt x="7377" y="181"/>
                </a:lnTo>
                <a:lnTo>
                  <a:pt x="7378" y="194"/>
                </a:lnTo>
                <a:lnTo>
                  <a:pt x="7379" y="216"/>
                </a:lnTo>
                <a:lnTo>
                  <a:pt x="7380" y="234"/>
                </a:lnTo>
                <a:lnTo>
                  <a:pt x="7381" y="243"/>
                </a:lnTo>
                <a:lnTo>
                  <a:pt x="7381" y="223"/>
                </a:lnTo>
                <a:lnTo>
                  <a:pt x="7382" y="226"/>
                </a:lnTo>
                <a:lnTo>
                  <a:pt x="7383" y="219"/>
                </a:lnTo>
                <a:lnTo>
                  <a:pt x="7384" y="220"/>
                </a:lnTo>
                <a:lnTo>
                  <a:pt x="7385" y="224"/>
                </a:lnTo>
                <a:lnTo>
                  <a:pt x="7386" y="243"/>
                </a:lnTo>
                <a:lnTo>
                  <a:pt x="7387" y="230"/>
                </a:lnTo>
              </a:path>
            </a:pathLst>
          </a:custGeom>
          <a:noFill/>
          <a:ln w="4763" cap="flat">
            <a:solidFill>
              <a:schemeClr val="bg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1" name="Freeform 25">
            <a:extLst>
              <a:ext uri="{FF2B5EF4-FFF2-40B4-BE49-F238E27FC236}">
                <a16:creationId xmlns:a16="http://schemas.microsoft.com/office/drawing/2014/main" id="{637CE47E-5FD9-4D75-B7D8-32322E3272B7}"/>
              </a:ext>
            </a:extLst>
          </p:cNvPr>
          <p:cNvSpPr>
            <a:spLocks/>
          </p:cNvSpPr>
          <p:nvPr/>
        </p:nvSpPr>
        <p:spPr bwMode="auto">
          <a:xfrm>
            <a:off x="828677" y="1325563"/>
            <a:ext cx="279400" cy="395288"/>
          </a:xfrm>
          <a:custGeom>
            <a:avLst/>
            <a:gdLst>
              <a:gd name="T0" fmla="*/ 3 w 176"/>
              <a:gd name="T1" fmla="*/ 108 h 249"/>
              <a:gd name="T2" fmla="*/ 7 w 176"/>
              <a:gd name="T3" fmla="*/ 41 h 249"/>
              <a:gd name="T4" fmla="*/ 10 w 176"/>
              <a:gd name="T5" fmla="*/ 26 h 249"/>
              <a:gd name="T6" fmla="*/ 14 w 176"/>
              <a:gd name="T7" fmla="*/ 61 h 249"/>
              <a:gd name="T8" fmla="*/ 17 w 176"/>
              <a:gd name="T9" fmla="*/ 21 h 249"/>
              <a:gd name="T10" fmla="*/ 21 w 176"/>
              <a:gd name="T11" fmla="*/ 12 h 249"/>
              <a:gd name="T12" fmla="*/ 24 w 176"/>
              <a:gd name="T13" fmla="*/ 94 h 249"/>
              <a:gd name="T14" fmla="*/ 28 w 176"/>
              <a:gd name="T15" fmla="*/ 226 h 249"/>
              <a:gd name="T16" fmla="*/ 31 w 176"/>
              <a:gd name="T17" fmla="*/ 158 h 249"/>
              <a:gd name="T18" fmla="*/ 35 w 176"/>
              <a:gd name="T19" fmla="*/ 163 h 249"/>
              <a:gd name="T20" fmla="*/ 39 w 176"/>
              <a:gd name="T21" fmla="*/ 183 h 249"/>
              <a:gd name="T22" fmla="*/ 42 w 176"/>
              <a:gd name="T23" fmla="*/ 227 h 249"/>
              <a:gd name="T24" fmla="*/ 45 w 176"/>
              <a:gd name="T25" fmla="*/ 235 h 249"/>
              <a:gd name="T26" fmla="*/ 49 w 176"/>
              <a:gd name="T27" fmla="*/ 234 h 249"/>
              <a:gd name="T28" fmla="*/ 53 w 176"/>
              <a:gd name="T29" fmla="*/ 204 h 249"/>
              <a:gd name="T30" fmla="*/ 56 w 176"/>
              <a:gd name="T31" fmla="*/ 209 h 249"/>
              <a:gd name="T32" fmla="*/ 60 w 176"/>
              <a:gd name="T33" fmla="*/ 209 h 249"/>
              <a:gd name="T34" fmla="*/ 63 w 176"/>
              <a:gd name="T35" fmla="*/ 223 h 249"/>
              <a:gd name="T36" fmla="*/ 67 w 176"/>
              <a:gd name="T37" fmla="*/ 223 h 249"/>
              <a:gd name="T38" fmla="*/ 70 w 176"/>
              <a:gd name="T39" fmla="*/ 199 h 249"/>
              <a:gd name="T40" fmla="*/ 74 w 176"/>
              <a:gd name="T41" fmla="*/ 186 h 249"/>
              <a:gd name="T42" fmla="*/ 78 w 176"/>
              <a:gd name="T43" fmla="*/ 206 h 249"/>
              <a:gd name="T44" fmla="*/ 81 w 176"/>
              <a:gd name="T45" fmla="*/ 242 h 249"/>
              <a:gd name="T46" fmla="*/ 84 w 176"/>
              <a:gd name="T47" fmla="*/ 234 h 249"/>
              <a:gd name="T48" fmla="*/ 88 w 176"/>
              <a:gd name="T49" fmla="*/ 230 h 249"/>
              <a:gd name="T50" fmla="*/ 92 w 176"/>
              <a:gd name="T51" fmla="*/ 129 h 249"/>
              <a:gd name="T52" fmla="*/ 95 w 176"/>
              <a:gd name="T53" fmla="*/ 41 h 249"/>
              <a:gd name="T54" fmla="*/ 99 w 176"/>
              <a:gd name="T55" fmla="*/ 22 h 249"/>
              <a:gd name="T56" fmla="*/ 102 w 176"/>
              <a:gd name="T57" fmla="*/ 18 h 249"/>
              <a:gd name="T58" fmla="*/ 106 w 176"/>
              <a:gd name="T59" fmla="*/ 35 h 249"/>
              <a:gd name="T60" fmla="*/ 109 w 176"/>
              <a:gd name="T61" fmla="*/ 14 h 249"/>
              <a:gd name="T62" fmla="*/ 113 w 176"/>
              <a:gd name="T63" fmla="*/ 27 h 249"/>
              <a:gd name="T64" fmla="*/ 116 w 176"/>
              <a:gd name="T65" fmla="*/ 34 h 249"/>
              <a:gd name="T66" fmla="*/ 120 w 176"/>
              <a:gd name="T67" fmla="*/ 29 h 249"/>
              <a:gd name="T68" fmla="*/ 123 w 176"/>
              <a:gd name="T69" fmla="*/ 12 h 249"/>
              <a:gd name="T70" fmla="*/ 127 w 176"/>
              <a:gd name="T71" fmla="*/ 8 h 249"/>
              <a:gd name="T72" fmla="*/ 130 w 176"/>
              <a:gd name="T73" fmla="*/ 17 h 249"/>
              <a:gd name="T74" fmla="*/ 134 w 176"/>
              <a:gd name="T75" fmla="*/ 8 h 249"/>
              <a:gd name="T76" fmla="*/ 138 w 176"/>
              <a:gd name="T77" fmla="*/ 5 h 249"/>
              <a:gd name="T78" fmla="*/ 141 w 176"/>
              <a:gd name="T79" fmla="*/ 24 h 249"/>
              <a:gd name="T80" fmla="*/ 144 w 176"/>
              <a:gd name="T81" fmla="*/ 4 h 249"/>
              <a:gd name="T82" fmla="*/ 148 w 176"/>
              <a:gd name="T83" fmla="*/ 34 h 249"/>
              <a:gd name="T84" fmla="*/ 152 w 176"/>
              <a:gd name="T85" fmla="*/ 13 h 249"/>
              <a:gd name="T86" fmla="*/ 155 w 176"/>
              <a:gd name="T87" fmla="*/ 26 h 249"/>
              <a:gd name="T88" fmla="*/ 159 w 176"/>
              <a:gd name="T89" fmla="*/ 8 h 249"/>
              <a:gd name="T90" fmla="*/ 162 w 176"/>
              <a:gd name="T91" fmla="*/ 8 h 249"/>
              <a:gd name="T92" fmla="*/ 166 w 176"/>
              <a:gd name="T93" fmla="*/ 7 h 249"/>
              <a:gd name="T94" fmla="*/ 169 w 176"/>
              <a:gd name="T95" fmla="*/ 11 h 249"/>
              <a:gd name="T96" fmla="*/ 173 w 176"/>
              <a:gd name="T97" fmla="*/ 13 h 249"/>
              <a:gd name="T98" fmla="*/ 176 w 176"/>
              <a:gd name="T99" fmla="*/ 1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6" h="249">
                <a:moveTo>
                  <a:pt x="0" y="120"/>
                </a:moveTo>
                <a:lnTo>
                  <a:pt x="1" y="123"/>
                </a:lnTo>
                <a:lnTo>
                  <a:pt x="2" y="114"/>
                </a:lnTo>
                <a:lnTo>
                  <a:pt x="3" y="108"/>
                </a:lnTo>
                <a:lnTo>
                  <a:pt x="4" y="92"/>
                </a:lnTo>
                <a:lnTo>
                  <a:pt x="5" y="79"/>
                </a:lnTo>
                <a:lnTo>
                  <a:pt x="6" y="55"/>
                </a:lnTo>
                <a:lnTo>
                  <a:pt x="7" y="41"/>
                </a:lnTo>
                <a:lnTo>
                  <a:pt x="7" y="25"/>
                </a:lnTo>
                <a:lnTo>
                  <a:pt x="8" y="23"/>
                </a:lnTo>
                <a:lnTo>
                  <a:pt x="9" y="24"/>
                </a:lnTo>
                <a:lnTo>
                  <a:pt x="10" y="26"/>
                </a:lnTo>
                <a:lnTo>
                  <a:pt x="11" y="45"/>
                </a:lnTo>
                <a:lnTo>
                  <a:pt x="12" y="48"/>
                </a:lnTo>
                <a:lnTo>
                  <a:pt x="13" y="54"/>
                </a:lnTo>
                <a:lnTo>
                  <a:pt x="14" y="61"/>
                </a:lnTo>
                <a:lnTo>
                  <a:pt x="15" y="49"/>
                </a:lnTo>
                <a:lnTo>
                  <a:pt x="16" y="26"/>
                </a:lnTo>
                <a:lnTo>
                  <a:pt x="16" y="22"/>
                </a:lnTo>
                <a:lnTo>
                  <a:pt x="17" y="21"/>
                </a:lnTo>
                <a:lnTo>
                  <a:pt x="18" y="8"/>
                </a:lnTo>
                <a:lnTo>
                  <a:pt x="19" y="11"/>
                </a:lnTo>
                <a:lnTo>
                  <a:pt x="20" y="16"/>
                </a:lnTo>
                <a:lnTo>
                  <a:pt x="21" y="12"/>
                </a:lnTo>
                <a:lnTo>
                  <a:pt x="22" y="18"/>
                </a:lnTo>
                <a:lnTo>
                  <a:pt x="22" y="27"/>
                </a:lnTo>
                <a:lnTo>
                  <a:pt x="23" y="54"/>
                </a:lnTo>
                <a:lnTo>
                  <a:pt x="24" y="94"/>
                </a:lnTo>
                <a:lnTo>
                  <a:pt x="25" y="148"/>
                </a:lnTo>
                <a:lnTo>
                  <a:pt x="26" y="187"/>
                </a:lnTo>
                <a:lnTo>
                  <a:pt x="27" y="209"/>
                </a:lnTo>
                <a:lnTo>
                  <a:pt x="28" y="226"/>
                </a:lnTo>
                <a:lnTo>
                  <a:pt x="29" y="206"/>
                </a:lnTo>
                <a:lnTo>
                  <a:pt x="30" y="185"/>
                </a:lnTo>
                <a:lnTo>
                  <a:pt x="30" y="162"/>
                </a:lnTo>
                <a:lnTo>
                  <a:pt x="31" y="158"/>
                </a:lnTo>
                <a:lnTo>
                  <a:pt x="32" y="150"/>
                </a:lnTo>
                <a:lnTo>
                  <a:pt x="33" y="159"/>
                </a:lnTo>
                <a:lnTo>
                  <a:pt x="34" y="160"/>
                </a:lnTo>
                <a:lnTo>
                  <a:pt x="35" y="163"/>
                </a:lnTo>
                <a:lnTo>
                  <a:pt x="36" y="160"/>
                </a:lnTo>
                <a:lnTo>
                  <a:pt x="37" y="168"/>
                </a:lnTo>
                <a:lnTo>
                  <a:pt x="38" y="176"/>
                </a:lnTo>
                <a:lnTo>
                  <a:pt x="39" y="183"/>
                </a:lnTo>
                <a:lnTo>
                  <a:pt x="39" y="192"/>
                </a:lnTo>
                <a:lnTo>
                  <a:pt x="40" y="211"/>
                </a:lnTo>
                <a:lnTo>
                  <a:pt x="41" y="219"/>
                </a:lnTo>
                <a:lnTo>
                  <a:pt x="42" y="227"/>
                </a:lnTo>
                <a:lnTo>
                  <a:pt x="43" y="236"/>
                </a:lnTo>
                <a:lnTo>
                  <a:pt x="44" y="241"/>
                </a:lnTo>
                <a:lnTo>
                  <a:pt x="45" y="240"/>
                </a:lnTo>
                <a:lnTo>
                  <a:pt x="45" y="235"/>
                </a:lnTo>
                <a:lnTo>
                  <a:pt x="46" y="231"/>
                </a:lnTo>
                <a:lnTo>
                  <a:pt x="47" y="229"/>
                </a:lnTo>
                <a:lnTo>
                  <a:pt x="48" y="234"/>
                </a:lnTo>
                <a:lnTo>
                  <a:pt x="49" y="234"/>
                </a:lnTo>
                <a:lnTo>
                  <a:pt x="50" y="234"/>
                </a:lnTo>
                <a:lnTo>
                  <a:pt x="51" y="229"/>
                </a:lnTo>
                <a:lnTo>
                  <a:pt x="52" y="219"/>
                </a:lnTo>
                <a:lnTo>
                  <a:pt x="53" y="204"/>
                </a:lnTo>
                <a:lnTo>
                  <a:pt x="54" y="202"/>
                </a:lnTo>
                <a:lnTo>
                  <a:pt x="54" y="200"/>
                </a:lnTo>
                <a:lnTo>
                  <a:pt x="55" y="201"/>
                </a:lnTo>
                <a:lnTo>
                  <a:pt x="56" y="209"/>
                </a:lnTo>
                <a:lnTo>
                  <a:pt x="57" y="214"/>
                </a:lnTo>
                <a:lnTo>
                  <a:pt x="58" y="210"/>
                </a:lnTo>
                <a:lnTo>
                  <a:pt x="59" y="208"/>
                </a:lnTo>
                <a:lnTo>
                  <a:pt x="60" y="209"/>
                </a:lnTo>
                <a:lnTo>
                  <a:pt x="61" y="202"/>
                </a:lnTo>
                <a:lnTo>
                  <a:pt x="61" y="212"/>
                </a:lnTo>
                <a:lnTo>
                  <a:pt x="62" y="216"/>
                </a:lnTo>
                <a:lnTo>
                  <a:pt x="63" y="223"/>
                </a:lnTo>
                <a:lnTo>
                  <a:pt x="64" y="227"/>
                </a:lnTo>
                <a:lnTo>
                  <a:pt x="65" y="234"/>
                </a:lnTo>
                <a:lnTo>
                  <a:pt x="66" y="226"/>
                </a:lnTo>
                <a:lnTo>
                  <a:pt x="67" y="223"/>
                </a:lnTo>
                <a:lnTo>
                  <a:pt x="68" y="216"/>
                </a:lnTo>
                <a:lnTo>
                  <a:pt x="68" y="215"/>
                </a:lnTo>
                <a:lnTo>
                  <a:pt x="69" y="211"/>
                </a:lnTo>
                <a:lnTo>
                  <a:pt x="70" y="199"/>
                </a:lnTo>
                <a:lnTo>
                  <a:pt x="71" y="191"/>
                </a:lnTo>
                <a:lnTo>
                  <a:pt x="72" y="189"/>
                </a:lnTo>
                <a:lnTo>
                  <a:pt x="73" y="183"/>
                </a:lnTo>
                <a:lnTo>
                  <a:pt x="74" y="186"/>
                </a:lnTo>
                <a:lnTo>
                  <a:pt x="75" y="191"/>
                </a:lnTo>
                <a:lnTo>
                  <a:pt x="76" y="198"/>
                </a:lnTo>
                <a:lnTo>
                  <a:pt x="77" y="203"/>
                </a:lnTo>
                <a:lnTo>
                  <a:pt x="78" y="206"/>
                </a:lnTo>
                <a:lnTo>
                  <a:pt x="78" y="213"/>
                </a:lnTo>
                <a:lnTo>
                  <a:pt x="79" y="218"/>
                </a:lnTo>
                <a:lnTo>
                  <a:pt x="80" y="236"/>
                </a:lnTo>
                <a:lnTo>
                  <a:pt x="81" y="242"/>
                </a:lnTo>
                <a:lnTo>
                  <a:pt x="82" y="249"/>
                </a:lnTo>
                <a:lnTo>
                  <a:pt x="83" y="241"/>
                </a:lnTo>
                <a:lnTo>
                  <a:pt x="83" y="245"/>
                </a:lnTo>
                <a:lnTo>
                  <a:pt x="84" y="234"/>
                </a:lnTo>
                <a:lnTo>
                  <a:pt x="85" y="232"/>
                </a:lnTo>
                <a:lnTo>
                  <a:pt x="86" y="231"/>
                </a:lnTo>
                <a:lnTo>
                  <a:pt x="87" y="235"/>
                </a:lnTo>
                <a:lnTo>
                  <a:pt x="88" y="230"/>
                </a:lnTo>
                <a:lnTo>
                  <a:pt x="89" y="209"/>
                </a:lnTo>
                <a:lnTo>
                  <a:pt x="90" y="189"/>
                </a:lnTo>
                <a:lnTo>
                  <a:pt x="91" y="159"/>
                </a:lnTo>
                <a:lnTo>
                  <a:pt x="92" y="129"/>
                </a:lnTo>
                <a:lnTo>
                  <a:pt x="92" y="94"/>
                </a:lnTo>
                <a:lnTo>
                  <a:pt x="93" y="73"/>
                </a:lnTo>
                <a:lnTo>
                  <a:pt x="94" y="51"/>
                </a:lnTo>
                <a:lnTo>
                  <a:pt x="95" y="41"/>
                </a:lnTo>
                <a:lnTo>
                  <a:pt x="96" y="25"/>
                </a:lnTo>
                <a:lnTo>
                  <a:pt x="97" y="27"/>
                </a:lnTo>
                <a:lnTo>
                  <a:pt x="98" y="24"/>
                </a:lnTo>
                <a:lnTo>
                  <a:pt x="99" y="22"/>
                </a:lnTo>
                <a:lnTo>
                  <a:pt x="100" y="26"/>
                </a:lnTo>
                <a:lnTo>
                  <a:pt x="100" y="27"/>
                </a:lnTo>
                <a:lnTo>
                  <a:pt x="101" y="19"/>
                </a:lnTo>
                <a:lnTo>
                  <a:pt x="102" y="18"/>
                </a:lnTo>
                <a:lnTo>
                  <a:pt x="103" y="26"/>
                </a:lnTo>
                <a:lnTo>
                  <a:pt x="104" y="26"/>
                </a:lnTo>
                <a:lnTo>
                  <a:pt x="105" y="26"/>
                </a:lnTo>
                <a:lnTo>
                  <a:pt x="106" y="35"/>
                </a:lnTo>
                <a:lnTo>
                  <a:pt x="106" y="32"/>
                </a:lnTo>
                <a:lnTo>
                  <a:pt x="107" y="21"/>
                </a:lnTo>
                <a:lnTo>
                  <a:pt x="108" y="5"/>
                </a:lnTo>
                <a:lnTo>
                  <a:pt x="109" y="14"/>
                </a:lnTo>
                <a:lnTo>
                  <a:pt x="110" y="4"/>
                </a:lnTo>
                <a:lnTo>
                  <a:pt x="111" y="12"/>
                </a:lnTo>
                <a:lnTo>
                  <a:pt x="112" y="19"/>
                </a:lnTo>
                <a:lnTo>
                  <a:pt x="113" y="27"/>
                </a:lnTo>
                <a:lnTo>
                  <a:pt x="114" y="25"/>
                </a:lnTo>
                <a:lnTo>
                  <a:pt x="115" y="33"/>
                </a:lnTo>
                <a:lnTo>
                  <a:pt x="115" y="29"/>
                </a:lnTo>
                <a:lnTo>
                  <a:pt x="116" y="34"/>
                </a:lnTo>
                <a:lnTo>
                  <a:pt x="117" y="34"/>
                </a:lnTo>
                <a:lnTo>
                  <a:pt x="118" y="38"/>
                </a:lnTo>
                <a:lnTo>
                  <a:pt x="119" y="31"/>
                </a:lnTo>
                <a:lnTo>
                  <a:pt x="120" y="29"/>
                </a:lnTo>
                <a:lnTo>
                  <a:pt x="121" y="21"/>
                </a:lnTo>
                <a:lnTo>
                  <a:pt x="122" y="18"/>
                </a:lnTo>
                <a:lnTo>
                  <a:pt x="122" y="11"/>
                </a:lnTo>
                <a:lnTo>
                  <a:pt x="123" y="12"/>
                </a:lnTo>
                <a:lnTo>
                  <a:pt x="124" y="12"/>
                </a:lnTo>
                <a:lnTo>
                  <a:pt x="125" y="11"/>
                </a:lnTo>
                <a:lnTo>
                  <a:pt x="126" y="10"/>
                </a:lnTo>
                <a:lnTo>
                  <a:pt x="127" y="8"/>
                </a:lnTo>
                <a:lnTo>
                  <a:pt x="128" y="10"/>
                </a:lnTo>
                <a:lnTo>
                  <a:pt x="129" y="21"/>
                </a:lnTo>
                <a:lnTo>
                  <a:pt x="129" y="17"/>
                </a:lnTo>
                <a:lnTo>
                  <a:pt x="130" y="17"/>
                </a:lnTo>
                <a:lnTo>
                  <a:pt x="131" y="19"/>
                </a:lnTo>
                <a:lnTo>
                  <a:pt x="132" y="17"/>
                </a:lnTo>
                <a:lnTo>
                  <a:pt x="133" y="9"/>
                </a:lnTo>
                <a:lnTo>
                  <a:pt x="134" y="8"/>
                </a:lnTo>
                <a:lnTo>
                  <a:pt x="135" y="5"/>
                </a:lnTo>
                <a:lnTo>
                  <a:pt x="136" y="2"/>
                </a:lnTo>
                <a:lnTo>
                  <a:pt x="137" y="0"/>
                </a:lnTo>
                <a:lnTo>
                  <a:pt x="138" y="5"/>
                </a:lnTo>
                <a:lnTo>
                  <a:pt x="139" y="9"/>
                </a:lnTo>
                <a:lnTo>
                  <a:pt x="139" y="21"/>
                </a:lnTo>
                <a:lnTo>
                  <a:pt x="140" y="23"/>
                </a:lnTo>
                <a:lnTo>
                  <a:pt x="141" y="24"/>
                </a:lnTo>
                <a:lnTo>
                  <a:pt x="142" y="23"/>
                </a:lnTo>
                <a:lnTo>
                  <a:pt x="143" y="12"/>
                </a:lnTo>
                <a:lnTo>
                  <a:pt x="144" y="4"/>
                </a:lnTo>
                <a:lnTo>
                  <a:pt x="144" y="4"/>
                </a:lnTo>
                <a:lnTo>
                  <a:pt x="145" y="17"/>
                </a:lnTo>
                <a:lnTo>
                  <a:pt x="146" y="17"/>
                </a:lnTo>
                <a:lnTo>
                  <a:pt x="147" y="31"/>
                </a:lnTo>
                <a:lnTo>
                  <a:pt x="148" y="34"/>
                </a:lnTo>
                <a:lnTo>
                  <a:pt x="149" y="29"/>
                </a:lnTo>
                <a:lnTo>
                  <a:pt x="150" y="13"/>
                </a:lnTo>
                <a:lnTo>
                  <a:pt x="151" y="9"/>
                </a:lnTo>
                <a:lnTo>
                  <a:pt x="152" y="13"/>
                </a:lnTo>
                <a:lnTo>
                  <a:pt x="153" y="13"/>
                </a:lnTo>
                <a:lnTo>
                  <a:pt x="153" y="22"/>
                </a:lnTo>
                <a:lnTo>
                  <a:pt x="154" y="26"/>
                </a:lnTo>
                <a:lnTo>
                  <a:pt x="155" y="26"/>
                </a:lnTo>
                <a:lnTo>
                  <a:pt x="156" y="22"/>
                </a:lnTo>
                <a:lnTo>
                  <a:pt x="157" y="13"/>
                </a:lnTo>
                <a:lnTo>
                  <a:pt x="158" y="11"/>
                </a:lnTo>
                <a:lnTo>
                  <a:pt x="159" y="8"/>
                </a:lnTo>
                <a:lnTo>
                  <a:pt x="160" y="10"/>
                </a:lnTo>
                <a:lnTo>
                  <a:pt x="161" y="6"/>
                </a:lnTo>
                <a:lnTo>
                  <a:pt x="161" y="9"/>
                </a:lnTo>
                <a:lnTo>
                  <a:pt x="162" y="8"/>
                </a:lnTo>
                <a:lnTo>
                  <a:pt x="163" y="9"/>
                </a:lnTo>
                <a:lnTo>
                  <a:pt x="164" y="3"/>
                </a:lnTo>
                <a:lnTo>
                  <a:pt x="165" y="11"/>
                </a:lnTo>
                <a:lnTo>
                  <a:pt x="166" y="7"/>
                </a:lnTo>
                <a:lnTo>
                  <a:pt x="167" y="5"/>
                </a:lnTo>
                <a:lnTo>
                  <a:pt x="167" y="7"/>
                </a:lnTo>
                <a:lnTo>
                  <a:pt x="168" y="13"/>
                </a:lnTo>
                <a:lnTo>
                  <a:pt x="169" y="11"/>
                </a:lnTo>
                <a:lnTo>
                  <a:pt x="170" y="19"/>
                </a:lnTo>
                <a:lnTo>
                  <a:pt x="171" y="21"/>
                </a:lnTo>
                <a:lnTo>
                  <a:pt x="172" y="18"/>
                </a:lnTo>
                <a:lnTo>
                  <a:pt x="173" y="13"/>
                </a:lnTo>
                <a:lnTo>
                  <a:pt x="174" y="8"/>
                </a:lnTo>
                <a:lnTo>
                  <a:pt x="175" y="8"/>
                </a:lnTo>
                <a:lnTo>
                  <a:pt x="176" y="12"/>
                </a:lnTo>
                <a:lnTo>
                  <a:pt x="176" y="18"/>
                </a:lnTo>
              </a:path>
            </a:pathLst>
          </a:custGeom>
          <a:noFill/>
          <a:ln w="57150" cap="flat">
            <a:solidFill>
              <a:srgbClr val="00FF00">
                <a:alpha val="41176"/>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 name="Freeform 26">
            <a:extLst>
              <a:ext uri="{FF2B5EF4-FFF2-40B4-BE49-F238E27FC236}">
                <a16:creationId xmlns:a16="http://schemas.microsoft.com/office/drawing/2014/main" id="{28CF285D-E21D-4A47-82A6-E89958E06235}"/>
              </a:ext>
            </a:extLst>
          </p:cNvPr>
          <p:cNvSpPr>
            <a:spLocks/>
          </p:cNvSpPr>
          <p:nvPr/>
        </p:nvSpPr>
        <p:spPr bwMode="auto">
          <a:xfrm>
            <a:off x="2535239" y="1314450"/>
            <a:ext cx="277813" cy="404813"/>
          </a:xfrm>
          <a:custGeom>
            <a:avLst/>
            <a:gdLst>
              <a:gd name="T0" fmla="*/ 2 w 175"/>
              <a:gd name="T1" fmla="*/ 121 h 255"/>
              <a:gd name="T2" fmla="*/ 6 w 175"/>
              <a:gd name="T3" fmla="*/ 114 h 255"/>
              <a:gd name="T4" fmla="*/ 9 w 175"/>
              <a:gd name="T5" fmla="*/ 108 h 255"/>
              <a:gd name="T6" fmla="*/ 13 w 175"/>
              <a:gd name="T7" fmla="*/ 62 h 255"/>
              <a:gd name="T8" fmla="*/ 16 w 175"/>
              <a:gd name="T9" fmla="*/ 36 h 255"/>
              <a:gd name="T10" fmla="*/ 20 w 175"/>
              <a:gd name="T11" fmla="*/ 39 h 255"/>
              <a:gd name="T12" fmla="*/ 24 w 175"/>
              <a:gd name="T13" fmla="*/ 121 h 255"/>
              <a:gd name="T14" fmla="*/ 27 w 175"/>
              <a:gd name="T15" fmla="*/ 205 h 255"/>
              <a:gd name="T16" fmla="*/ 30 w 175"/>
              <a:gd name="T17" fmla="*/ 146 h 255"/>
              <a:gd name="T18" fmla="*/ 34 w 175"/>
              <a:gd name="T19" fmla="*/ 190 h 255"/>
              <a:gd name="T20" fmla="*/ 38 w 175"/>
              <a:gd name="T21" fmla="*/ 167 h 255"/>
              <a:gd name="T22" fmla="*/ 41 w 175"/>
              <a:gd name="T23" fmla="*/ 190 h 255"/>
              <a:gd name="T24" fmla="*/ 45 w 175"/>
              <a:gd name="T25" fmla="*/ 193 h 255"/>
              <a:gd name="T26" fmla="*/ 48 w 175"/>
              <a:gd name="T27" fmla="*/ 192 h 255"/>
              <a:gd name="T28" fmla="*/ 52 w 175"/>
              <a:gd name="T29" fmla="*/ 183 h 255"/>
              <a:gd name="T30" fmla="*/ 55 w 175"/>
              <a:gd name="T31" fmla="*/ 193 h 255"/>
              <a:gd name="T32" fmla="*/ 59 w 175"/>
              <a:gd name="T33" fmla="*/ 217 h 255"/>
              <a:gd name="T34" fmla="*/ 62 w 175"/>
              <a:gd name="T35" fmla="*/ 224 h 255"/>
              <a:gd name="T36" fmla="*/ 66 w 175"/>
              <a:gd name="T37" fmla="*/ 234 h 255"/>
              <a:gd name="T38" fmla="*/ 69 w 175"/>
              <a:gd name="T39" fmla="*/ 231 h 255"/>
              <a:gd name="T40" fmla="*/ 73 w 175"/>
              <a:gd name="T41" fmla="*/ 245 h 255"/>
              <a:gd name="T42" fmla="*/ 76 w 175"/>
              <a:gd name="T43" fmla="*/ 240 h 255"/>
              <a:gd name="T44" fmla="*/ 80 w 175"/>
              <a:gd name="T45" fmla="*/ 255 h 255"/>
              <a:gd name="T46" fmla="*/ 84 w 175"/>
              <a:gd name="T47" fmla="*/ 228 h 255"/>
              <a:gd name="T48" fmla="*/ 87 w 175"/>
              <a:gd name="T49" fmla="*/ 200 h 255"/>
              <a:gd name="T50" fmla="*/ 91 w 175"/>
              <a:gd name="T51" fmla="*/ 146 h 255"/>
              <a:gd name="T52" fmla="*/ 94 w 175"/>
              <a:gd name="T53" fmla="*/ 71 h 255"/>
              <a:gd name="T54" fmla="*/ 98 w 175"/>
              <a:gd name="T55" fmla="*/ 36 h 255"/>
              <a:gd name="T56" fmla="*/ 101 w 175"/>
              <a:gd name="T57" fmla="*/ 27 h 255"/>
              <a:gd name="T58" fmla="*/ 105 w 175"/>
              <a:gd name="T59" fmla="*/ 23 h 255"/>
              <a:gd name="T60" fmla="*/ 108 w 175"/>
              <a:gd name="T61" fmla="*/ 9 h 255"/>
              <a:gd name="T62" fmla="*/ 112 w 175"/>
              <a:gd name="T63" fmla="*/ 2 h 255"/>
              <a:gd name="T64" fmla="*/ 115 w 175"/>
              <a:gd name="T65" fmla="*/ 14 h 255"/>
              <a:gd name="T66" fmla="*/ 119 w 175"/>
              <a:gd name="T67" fmla="*/ 16 h 255"/>
              <a:gd name="T68" fmla="*/ 122 w 175"/>
              <a:gd name="T69" fmla="*/ 14 h 255"/>
              <a:gd name="T70" fmla="*/ 126 w 175"/>
              <a:gd name="T71" fmla="*/ 18 h 255"/>
              <a:gd name="T72" fmla="*/ 130 w 175"/>
              <a:gd name="T73" fmla="*/ 21 h 255"/>
              <a:gd name="T74" fmla="*/ 133 w 175"/>
              <a:gd name="T75" fmla="*/ 27 h 255"/>
              <a:gd name="T76" fmla="*/ 137 w 175"/>
              <a:gd name="T77" fmla="*/ 23 h 255"/>
              <a:gd name="T78" fmla="*/ 140 w 175"/>
              <a:gd name="T79" fmla="*/ 34 h 255"/>
              <a:gd name="T80" fmla="*/ 144 w 175"/>
              <a:gd name="T81" fmla="*/ 37 h 255"/>
              <a:gd name="T82" fmla="*/ 147 w 175"/>
              <a:gd name="T83" fmla="*/ 15 h 255"/>
              <a:gd name="T84" fmla="*/ 151 w 175"/>
              <a:gd name="T85" fmla="*/ 14 h 255"/>
              <a:gd name="T86" fmla="*/ 154 w 175"/>
              <a:gd name="T87" fmla="*/ 25 h 255"/>
              <a:gd name="T88" fmla="*/ 158 w 175"/>
              <a:gd name="T89" fmla="*/ 18 h 255"/>
              <a:gd name="T90" fmla="*/ 161 w 175"/>
              <a:gd name="T91" fmla="*/ 6 h 255"/>
              <a:gd name="T92" fmla="*/ 165 w 175"/>
              <a:gd name="T93" fmla="*/ 12 h 255"/>
              <a:gd name="T94" fmla="*/ 169 w 175"/>
              <a:gd name="T95" fmla="*/ 19 h 255"/>
              <a:gd name="T96" fmla="*/ 172 w 175"/>
              <a:gd name="T97" fmla="*/ 16 h 255"/>
              <a:gd name="T98" fmla="*/ 175 w 175"/>
              <a:gd name="T99" fmla="*/ 43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5" h="255">
                <a:moveTo>
                  <a:pt x="0" y="113"/>
                </a:moveTo>
                <a:lnTo>
                  <a:pt x="0" y="116"/>
                </a:lnTo>
                <a:lnTo>
                  <a:pt x="1" y="118"/>
                </a:lnTo>
                <a:lnTo>
                  <a:pt x="2" y="121"/>
                </a:lnTo>
                <a:lnTo>
                  <a:pt x="3" y="120"/>
                </a:lnTo>
                <a:lnTo>
                  <a:pt x="4" y="122"/>
                </a:lnTo>
                <a:lnTo>
                  <a:pt x="5" y="119"/>
                </a:lnTo>
                <a:lnTo>
                  <a:pt x="6" y="114"/>
                </a:lnTo>
                <a:lnTo>
                  <a:pt x="7" y="105"/>
                </a:lnTo>
                <a:lnTo>
                  <a:pt x="8" y="107"/>
                </a:lnTo>
                <a:lnTo>
                  <a:pt x="8" y="102"/>
                </a:lnTo>
                <a:lnTo>
                  <a:pt x="9" y="108"/>
                </a:lnTo>
                <a:lnTo>
                  <a:pt x="10" y="102"/>
                </a:lnTo>
                <a:lnTo>
                  <a:pt x="11" y="100"/>
                </a:lnTo>
                <a:lnTo>
                  <a:pt x="12" y="79"/>
                </a:lnTo>
                <a:lnTo>
                  <a:pt x="13" y="62"/>
                </a:lnTo>
                <a:lnTo>
                  <a:pt x="14" y="46"/>
                </a:lnTo>
                <a:lnTo>
                  <a:pt x="14" y="31"/>
                </a:lnTo>
                <a:lnTo>
                  <a:pt x="15" y="29"/>
                </a:lnTo>
                <a:lnTo>
                  <a:pt x="16" y="36"/>
                </a:lnTo>
                <a:lnTo>
                  <a:pt x="17" y="43"/>
                </a:lnTo>
                <a:lnTo>
                  <a:pt x="18" y="44"/>
                </a:lnTo>
                <a:lnTo>
                  <a:pt x="19" y="43"/>
                </a:lnTo>
                <a:lnTo>
                  <a:pt x="20" y="39"/>
                </a:lnTo>
                <a:lnTo>
                  <a:pt x="21" y="28"/>
                </a:lnTo>
                <a:lnTo>
                  <a:pt x="22" y="32"/>
                </a:lnTo>
                <a:lnTo>
                  <a:pt x="23" y="72"/>
                </a:lnTo>
                <a:lnTo>
                  <a:pt x="24" y="121"/>
                </a:lnTo>
                <a:lnTo>
                  <a:pt x="24" y="159"/>
                </a:lnTo>
                <a:lnTo>
                  <a:pt x="25" y="202"/>
                </a:lnTo>
                <a:lnTo>
                  <a:pt x="26" y="227"/>
                </a:lnTo>
                <a:lnTo>
                  <a:pt x="27" y="205"/>
                </a:lnTo>
                <a:lnTo>
                  <a:pt x="28" y="173"/>
                </a:lnTo>
                <a:lnTo>
                  <a:pt x="29" y="152"/>
                </a:lnTo>
                <a:lnTo>
                  <a:pt x="30" y="140"/>
                </a:lnTo>
                <a:lnTo>
                  <a:pt x="30" y="146"/>
                </a:lnTo>
                <a:lnTo>
                  <a:pt x="31" y="160"/>
                </a:lnTo>
                <a:lnTo>
                  <a:pt x="32" y="176"/>
                </a:lnTo>
                <a:lnTo>
                  <a:pt x="33" y="187"/>
                </a:lnTo>
                <a:lnTo>
                  <a:pt x="34" y="190"/>
                </a:lnTo>
                <a:lnTo>
                  <a:pt x="35" y="182"/>
                </a:lnTo>
                <a:lnTo>
                  <a:pt x="36" y="173"/>
                </a:lnTo>
                <a:lnTo>
                  <a:pt x="37" y="170"/>
                </a:lnTo>
                <a:lnTo>
                  <a:pt x="38" y="167"/>
                </a:lnTo>
                <a:lnTo>
                  <a:pt x="38" y="172"/>
                </a:lnTo>
                <a:lnTo>
                  <a:pt x="39" y="177"/>
                </a:lnTo>
                <a:lnTo>
                  <a:pt x="40" y="186"/>
                </a:lnTo>
                <a:lnTo>
                  <a:pt x="41" y="190"/>
                </a:lnTo>
                <a:lnTo>
                  <a:pt x="42" y="197"/>
                </a:lnTo>
                <a:lnTo>
                  <a:pt x="43" y="196"/>
                </a:lnTo>
                <a:lnTo>
                  <a:pt x="44" y="194"/>
                </a:lnTo>
                <a:lnTo>
                  <a:pt x="45" y="193"/>
                </a:lnTo>
                <a:lnTo>
                  <a:pt x="46" y="189"/>
                </a:lnTo>
                <a:lnTo>
                  <a:pt x="47" y="187"/>
                </a:lnTo>
                <a:lnTo>
                  <a:pt x="47" y="190"/>
                </a:lnTo>
                <a:lnTo>
                  <a:pt x="48" y="192"/>
                </a:lnTo>
                <a:lnTo>
                  <a:pt x="49" y="190"/>
                </a:lnTo>
                <a:lnTo>
                  <a:pt x="50" y="190"/>
                </a:lnTo>
                <a:lnTo>
                  <a:pt x="51" y="188"/>
                </a:lnTo>
                <a:lnTo>
                  <a:pt x="52" y="183"/>
                </a:lnTo>
                <a:lnTo>
                  <a:pt x="52" y="178"/>
                </a:lnTo>
                <a:lnTo>
                  <a:pt x="53" y="184"/>
                </a:lnTo>
                <a:lnTo>
                  <a:pt x="54" y="188"/>
                </a:lnTo>
                <a:lnTo>
                  <a:pt x="55" y="193"/>
                </a:lnTo>
                <a:lnTo>
                  <a:pt x="56" y="200"/>
                </a:lnTo>
                <a:lnTo>
                  <a:pt x="57" y="210"/>
                </a:lnTo>
                <a:lnTo>
                  <a:pt x="58" y="212"/>
                </a:lnTo>
                <a:lnTo>
                  <a:pt x="59" y="217"/>
                </a:lnTo>
                <a:lnTo>
                  <a:pt x="60" y="221"/>
                </a:lnTo>
                <a:lnTo>
                  <a:pt x="61" y="227"/>
                </a:lnTo>
                <a:lnTo>
                  <a:pt x="61" y="224"/>
                </a:lnTo>
                <a:lnTo>
                  <a:pt x="62" y="224"/>
                </a:lnTo>
                <a:lnTo>
                  <a:pt x="63" y="222"/>
                </a:lnTo>
                <a:lnTo>
                  <a:pt x="64" y="230"/>
                </a:lnTo>
                <a:lnTo>
                  <a:pt x="65" y="227"/>
                </a:lnTo>
                <a:lnTo>
                  <a:pt x="66" y="234"/>
                </a:lnTo>
                <a:lnTo>
                  <a:pt x="67" y="232"/>
                </a:lnTo>
                <a:lnTo>
                  <a:pt x="68" y="232"/>
                </a:lnTo>
                <a:lnTo>
                  <a:pt x="69" y="225"/>
                </a:lnTo>
                <a:lnTo>
                  <a:pt x="69" y="231"/>
                </a:lnTo>
                <a:lnTo>
                  <a:pt x="70" y="227"/>
                </a:lnTo>
                <a:lnTo>
                  <a:pt x="71" y="233"/>
                </a:lnTo>
                <a:lnTo>
                  <a:pt x="72" y="240"/>
                </a:lnTo>
                <a:lnTo>
                  <a:pt x="73" y="245"/>
                </a:lnTo>
                <a:lnTo>
                  <a:pt x="74" y="241"/>
                </a:lnTo>
                <a:lnTo>
                  <a:pt x="75" y="242"/>
                </a:lnTo>
                <a:lnTo>
                  <a:pt x="75" y="239"/>
                </a:lnTo>
                <a:lnTo>
                  <a:pt x="76" y="240"/>
                </a:lnTo>
                <a:lnTo>
                  <a:pt x="77" y="239"/>
                </a:lnTo>
                <a:lnTo>
                  <a:pt x="78" y="244"/>
                </a:lnTo>
                <a:lnTo>
                  <a:pt x="79" y="250"/>
                </a:lnTo>
                <a:lnTo>
                  <a:pt x="80" y="255"/>
                </a:lnTo>
                <a:lnTo>
                  <a:pt x="81" y="251"/>
                </a:lnTo>
                <a:lnTo>
                  <a:pt x="82" y="244"/>
                </a:lnTo>
                <a:lnTo>
                  <a:pt x="83" y="237"/>
                </a:lnTo>
                <a:lnTo>
                  <a:pt x="84" y="228"/>
                </a:lnTo>
                <a:lnTo>
                  <a:pt x="85" y="223"/>
                </a:lnTo>
                <a:lnTo>
                  <a:pt x="85" y="215"/>
                </a:lnTo>
                <a:lnTo>
                  <a:pt x="86" y="206"/>
                </a:lnTo>
                <a:lnTo>
                  <a:pt x="87" y="200"/>
                </a:lnTo>
                <a:lnTo>
                  <a:pt x="88" y="194"/>
                </a:lnTo>
                <a:lnTo>
                  <a:pt x="89" y="179"/>
                </a:lnTo>
                <a:lnTo>
                  <a:pt x="90" y="163"/>
                </a:lnTo>
                <a:lnTo>
                  <a:pt x="91" y="146"/>
                </a:lnTo>
                <a:lnTo>
                  <a:pt x="91" y="125"/>
                </a:lnTo>
                <a:lnTo>
                  <a:pt x="92" y="101"/>
                </a:lnTo>
                <a:lnTo>
                  <a:pt x="93" y="83"/>
                </a:lnTo>
                <a:lnTo>
                  <a:pt x="94" y="71"/>
                </a:lnTo>
                <a:lnTo>
                  <a:pt x="95" y="64"/>
                </a:lnTo>
                <a:lnTo>
                  <a:pt x="96" y="51"/>
                </a:lnTo>
                <a:lnTo>
                  <a:pt x="97" y="43"/>
                </a:lnTo>
                <a:lnTo>
                  <a:pt x="98" y="36"/>
                </a:lnTo>
                <a:lnTo>
                  <a:pt x="99" y="32"/>
                </a:lnTo>
                <a:lnTo>
                  <a:pt x="99" y="23"/>
                </a:lnTo>
                <a:lnTo>
                  <a:pt x="100" y="26"/>
                </a:lnTo>
                <a:lnTo>
                  <a:pt x="101" y="27"/>
                </a:lnTo>
                <a:lnTo>
                  <a:pt x="102" y="30"/>
                </a:lnTo>
                <a:lnTo>
                  <a:pt x="103" y="25"/>
                </a:lnTo>
                <a:lnTo>
                  <a:pt x="104" y="28"/>
                </a:lnTo>
                <a:lnTo>
                  <a:pt x="105" y="23"/>
                </a:lnTo>
                <a:lnTo>
                  <a:pt x="106" y="21"/>
                </a:lnTo>
                <a:lnTo>
                  <a:pt x="107" y="21"/>
                </a:lnTo>
                <a:lnTo>
                  <a:pt x="108" y="18"/>
                </a:lnTo>
                <a:lnTo>
                  <a:pt x="108" y="9"/>
                </a:lnTo>
                <a:lnTo>
                  <a:pt x="109" y="7"/>
                </a:lnTo>
                <a:lnTo>
                  <a:pt x="110" y="3"/>
                </a:lnTo>
                <a:lnTo>
                  <a:pt x="111" y="0"/>
                </a:lnTo>
                <a:lnTo>
                  <a:pt x="112" y="2"/>
                </a:lnTo>
                <a:lnTo>
                  <a:pt x="113" y="15"/>
                </a:lnTo>
                <a:lnTo>
                  <a:pt x="113" y="15"/>
                </a:lnTo>
                <a:lnTo>
                  <a:pt x="114" y="17"/>
                </a:lnTo>
                <a:lnTo>
                  <a:pt x="115" y="14"/>
                </a:lnTo>
                <a:lnTo>
                  <a:pt x="116" y="20"/>
                </a:lnTo>
                <a:lnTo>
                  <a:pt x="117" y="16"/>
                </a:lnTo>
                <a:lnTo>
                  <a:pt x="118" y="13"/>
                </a:lnTo>
                <a:lnTo>
                  <a:pt x="119" y="16"/>
                </a:lnTo>
                <a:lnTo>
                  <a:pt x="120" y="25"/>
                </a:lnTo>
                <a:lnTo>
                  <a:pt x="121" y="17"/>
                </a:lnTo>
                <a:lnTo>
                  <a:pt x="122" y="9"/>
                </a:lnTo>
                <a:lnTo>
                  <a:pt x="122" y="14"/>
                </a:lnTo>
                <a:lnTo>
                  <a:pt x="123" y="6"/>
                </a:lnTo>
                <a:lnTo>
                  <a:pt x="124" y="0"/>
                </a:lnTo>
                <a:lnTo>
                  <a:pt x="125" y="8"/>
                </a:lnTo>
                <a:lnTo>
                  <a:pt x="126" y="18"/>
                </a:lnTo>
                <a:lnTo>
                  <a:pt x="127" y="22"/>
                </a:lnTo>
                <a:lnTo>
                  <a:pt x="128" y="27"/>
                </a:lnTo>
                <a:lnTo>
                  <a:pt x="129" y="33"/>
                </a:lnTo>
                <a:lnTo>
                  <a:pt x="130" y="21"/>
                </a:lnTo>
                <a:lnTo>
                  <a:pt x="130" y="24"/>
                </a:lnTo>
                <a:lnTo>
                  <a:pt x="131" y="33"/>
                </a:lnTo>
                <a:lnTo>
                  <a:pt x="132" y="37"/>
                </a:lnTo>
                <a:lnTo>
                  <a:pt x="133" y="27"/>
                </a:lnTo>
                <a:lnTo>
                  <a:pt x="134" y="37"/>
                </a:lnTo>
                <a:lnTo>
                  <a:pt x="135" y="37"/>
                </a:lnTo>
                <a:lnTo>
                  <a:pt x="136" y="22"/>
                </a:lnTo>
                <a:lnTo>
                  <a:pt x="137" y="23"/>
                </a:lnTo>
                <a:lnTo>
                  <a:pt x="137" y="27"/>
                </a:lnTo>
                <a:lnTo>
                  <a:pt x="138" y="33"/>
                </a:lnTo>
                <a:lnTo>
                  <a:pt x="139" y="29"/>
                </a:lnTo>
                <a:lnTo>
                  <a:pt x="140" y="34"/>
                </a:lnTo>
                <a:lnTo>
                  <a:pt x="141" y="32"/>
                </a:lnTo>
                <a:lnTo>
                  <a:pt x="142" y="37"/>
                </a:lnTo>
                <a:lnTo>
                  <a:pt x="143" y="32"/>
                </a:lnTo>
                <a:lnTo>
                  <a:pt x="144" y="37"/>
                </a:lnTo>
                <a:lnTo>
                  <a:pt x="145" y="34"/>
                </a:lnTo>
                <a:lnTo>
                  <a:pt x="146" y="25"/>
                </a:lnTo>
                <a:lnTo>
                  <a:pt x="146" y="20"/>
                </a:lnTo>
                <a:lnTo>
                  <a:pt x="147" y="15"/>
                </a:lnTo>
                <a:lnTo>
                  <a:pt x="148" y="6"/>
                </a:lnTo>
                <a:lnTo>
                  <a:pt x="149" y="8"/>
                </a:lnTo>
                <a:lnTo>
                  <a:pt x="150" y="17"/>
                </a:lnTo>
                <a:lnTo>
                  <a:pt x="151" y="14"/>
                </a:lnTo>
                <a:lnTo>
                  <a:pt x="152" y="23"/>
                </a:lnTo>
                <a:lnTo>
                  <a:pt x="152" y="24"/>
                </a:lnTo>
                <a:lnTo>
                  <a:pt x="153" y="19"/>
                </a:lnTo>
                <a:lnTo>
                  <a:pt x="154" y="25"/>
                </a:lnTo>
                <a:lnTo>
                  <a:pt x="155" y="28"/>
                </a:lnTo>
                <a:lnTo>
                  <a:pt x="156" y="19"/>
                </a:lnTo>
                <a:lnTo>
                  <a:pt x="157" y="19"/>
                </a:lnTo>
                <a:lnTo>
                  <a:pt x="158" y="18"/>
                </a:lnTo>
                <a:lnTo>
                  <a:pt x="159" y="5"/>
                </a:lnTo>
                <a:lnTo>
                  <a:pt x="160" y="4"/>
                </a:lnTo>
                <a:lnTo>
                  <a:pt x="160" y="4"/>
                </a:lnTo>
                <a:lnTo>
                  <a:pt x="161" y="6"/>
                </a:lnTo>
                <a:lnTo>
                  <a:pt x="162" y="7"/>
                </a:lnTo>
                <a:lnTo>
                  <a:pt x="163" y="12"/>
                </a:lnTo>
                <a:lnTo>
                  <a:pt x="164" y="12"/>
                </a:lnTo>
                <a:lnTo>
                  <a:pt x="165" y="12"/>
                </a:lnTo>
                <a:lnTo>
                  <a:pt x="166" y="10"/>
                </a:lnTo>
                <a:lnTo>
                  <a:pt x="167" y="19"/>
                </a:lnTo>
                <a:lnTo>
                  <a:pt x="168" y="20"/>
                </a:lnTo>
                <a:lnTo>
                  <a:pt x="169" y="19"/>
                </a:lnTo>
                <a:lnTo>
                  <a:pt x="169" y="19"/>
                </a:lnTo>
                <a:lnTo>
                  <a:pt x="170" y="12"/>
                </a:lnTo>
                <a:lnTo>
                  <a:pt x="171" y="14"/>
                </a:lnTo>
                <a:lnTo>
                  <a:pt x="172" y="16"/>
                </a:lnTo>
                <a:lnTo>
                  <a:pt x="173" y="22"/>
                </a:lnTo>
                <a:lnTo>
                  <a:pt x="174" y="23"/>
                </a:lnTo>
                <a:lnTo>
                  <a:pt x="174" y="32"/>
                </a:lnTo>
                <a:lnTo>
                  <a:pt x="175" y="43"/>
                </a:lnTo>
              </a:path>
            </a:pathLst>
          </a:custGeom>
          <a:noFill/>
          <a:ln w="57150" cap="flat">
            <a:solidFill>
              <a:srgbClr val="00FFFF">
                <a:alpha val="54118"/>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9" name="Rectangle 138">
            <a:extLst>
              <a:ext uri="{FF2B5EF4-FFF2-40B4-BE49-F238E27FC236}">
                <a16:creationId xmlns:a16="http://schemas.microsoft.com/office/drawing/2014/main" id="{69416629-A213-4A90-9CAE-337C3AD4205F}"/>
              </a:ext>
            </a:extLst>
          </p:cNvPr>
          <p:cNvSpPr/>
          <p:nvPr/>
        </p:nvSpPr>
        <p:spPr>
          <a:xfrm>
            <a:off x="102253" y="3271925"/>
            <a:ext cx="7398544" cy="3493264"/>
          </a:xfrm>
          <a:prstGeom prst="rect">
            <a:avLst/>
          </a:prstGeom>
          <a:solidFill>
            <a:srgbClr val="ECF5E7"/>
          </a:solidFill>
        </p:spPr>
        <p:txBody>
          <a:bodyPr wrap="square">
            <a:spAutoFit/>
          </a:bodyPr>
          <a:lstStyle/>
          <a:p>
            <a:pPr>
              <a:spcAft>
                <a:spcPts val="300"/>
              </a:spcAft>
            </a:pPr>
            <a:r>
              <a:rPr lang="en-US" sz="2400" dirty="0"/>
              <a:t>If a pattern is </a:t>
            </a:r>
            <a:r>
              <a:rPr lang="en-US" sz="2400" i="1" dirty="0"/>
              <a:t>conserved</a:t>
            </a:r>
            <a:r>
              <a:rPr lang="en-US" sz="2400" dirty="0"/>
              <a:t>, there must be some mechanism that conserves it. This is true in linguistics, music, genetics, literature, religions….</a:t>
            </a:r>
          </a:p>
          <a:p>
            <a:pPr>
              <a:spcAft>
                <a:spcPts val="300"/>
              </a:spcAft>
            </a:pPr>
            <a:r>
              <a:rPr lang="en-US" sz="2400" dirty="0">
                <a:solidFill>
                  <a:srgbClr val="7030A0"/>
                </a:solidFill>
              </a:rPr>
              <a:t>Much of our work asks </a:t>
            </a:r>
            <a:r>
              <a:rPr lang="en-US" sz="2400" i="1" dirty="0">
                <a:solidFill>
                  <a:srgbClr val="7030A0"/>
                </a:solidFill>
              </a:rPr>
              <a:t>what</a:t>
            </a:r>
            <a:r>
              <a:rPr lang="en-US" sz="2400" dirty="0">
                <a:solidFill>
                  <a:srgbClr val="7030A0"/>
                </a:solidFill>
              </a:rPr>
              <a:t> is conserved in time series, </a:t>
            </a:r>
            <a:r>
              <a:rPr lang="en-US" sz="2400" i="1" dirty="0">
                <a:solidFill>
                  <a:srgbClr val="7030A0"/>
                </a:solidFill>
              </a:rPr>
              <a:t>when</a:t>
            </a:r>
            <a:r>
              <a:rPr lang="en-US" sz="2400" dirty="0">
                <a:solidFill>
                  <a:srgbClr val="7030A0"/>
                </a:solidFill>
              </a:rPr>
              <a:t> is it conserved, and </a:t>
            </a:r>
            <a:r>
              <a:rPr lang="en-US" sz="2400" i="1" dirty="0">
                <a:solidFill>
                  <a:srgbClr val="7030A0"/>
                </a:solidFill>
              </a:rPr>
              <a:t>why</a:t>
            </a:r>
            <a:r>
              <a:rPr lang="en-US" sz="2400" dirty="0">
                <a:solidFill>
                  <a:srgbClr val="7030A0"/>
                </a:solidFill>
              </a:rPr>
              <a:t> was an expected conservation not observed…</a:t>
            </a:r>
            <a:endParaRPr lang="en-US" sz="2400" dirty="0"/>
          </a:p>
          <a:p>
            <a:pPr>
              <a:spcAft>
                <a:spcPts val="300"/>
              </a:spcAft>
            </a:pPr>
            <a:r>
              <a:rPr lang="en-US" sz="2400" dirty="0"/>
              <a:t>For discrete strings, </a:t>
            </a:r>
            <a:r>
              <a:rPr lang="en-US" sz="2400" i="1" dirty="0"/>
              <a:t>conserved</a:t>
            </a:r>
            <a:r>
              <a:rPr lang="en-US" sz="2400" dirty="0"/>
              <a:t> is easy to define, for example  </a:t>
            </a:r>
            <a:r>
              <a:rPr lang="en-US" sz="2400" i="1" dirty="0">
                <a:latin typeface="Courier New" panose="02070309020205020404" pitchFamily="49" charset="0"/>
                <a:cs typeface="Courier New" panose="02070309020205020404" pitchFamily="49" charset="0"/>
              </a:rPr>
              <a:t>papa </a:t>
            </a:r>
            <a:r>
              <a:rPr lang="en-US" sz="2400" dirty="0">
                <a:latin typeface="Courier New" panose="02070309020205020404" pitchFamily="49" charset="0"/>
                <a:cs typeface="Courier New" panose="02070309020205020404" pitchFamily="49" charset="0"/>
              </a:rPr>
              <a:t>=</a:t>
            </a:r>
            <a:r>
              <a:rPr lang="en-US" sz="2400" i="1" dirty="0">
                <a:latin typeface="Courier New" panose="02070309020205020404" pitchFamily="49" charset="0"/>
                <a:cs typeface="Courier New" panose="02070309020205020404" pitchFamily="49" charset="0"/>
              </a:rPr>
              <a:t>*a*a</a:t>
            </a:r>
            <a:r>
              <a:rPr lang="en-US" sz="2400" i="1" dirty="0"/>
              <a:t>.</a:t>
            </a:r>
            <a:r>
              <a:rPr lang="en-US" sz="2400" dirty="0"/>
              <a:t> For </a:t>
            </a:r>
            <a:r>
              <a:rPr lang="en-US" sz="2400" i="1" dirty="0"/>
              <a:t>time series </a:t>
            </a:r>
            <a:r>
              <a:rPr lang="en-US" sz="2400" dirty="0"/>
              <a:t>it requires a distance function, here we will use Euclidean Distance.</a:t>
            </a:r>
            <a:endParaRPr lang="en-US" dirty="0"/>
          </a:p>
        </p:txBody>
      </p:sp>
      <p:sp>
        <p:nvSpPr>
          <p:cNvPr id="140" name="Line 75">
            <a:extLst>
              <a:ext uri="{FF2B5EF4-FFF2-40B4-BE49-F238E27FC236}">
                <a16:creationId xmlns:a16="http://schemas.microsoft.com/office/drawing/2014/main" id="{AC4660B6-EFF0-4C4F-BC95-B00C6D64DE23}"/>
              </a:ext>
            </a:extLst>
          </p:cNvPr>
          <p:cNvSpPr>
            <a:spLocks noChangeShapeType="1"/>
          </p:cNvSpPr>
          <p:nvPr/>
        </p:nvSpPr>
        <p:spPr bwMode="auto">
          <a:xfrm flipV="1">
            <a:off x="7784160" y="2372121"/>
            <a:ext cx="0" cy="1032439"/>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cxnSp>
        <p:nvCxnSpPr>
          <p:cNvPr id="179" name="Straight Arrow Connector 178">
            <a:extLst>
              <a:ext uri="{FF2B5EF4-FFF2-40B4-BE49-F238E27FC236}">
                <a16:creationId xmlns:a16="http://schemas.microsoft.com/office/drawing/2014/main" id="{E897F8B6-E6A6-48A6-B4ED-CFBC781E5F43}"/>
              </a:ext>
            </a:extLst>
          </p:cNvPr>
          <p:cNvCxnSpPr>
            <a:cxnSpLocks/>
          </p:cNvCxnSpPr>
          <p:nvPr/>
        </p:nvCxnSpPr>
        <p:spPr>
          <a:xfrm flipH="1">
            <a:off x="2798100" y="1152290"/>
            <a:ext cx="174623" cy="78263"/>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F28AF0E6-E348-45ED-BA3B-8AEE331ECB25}"/>
              </a:ext>
            </a:extLst>
          </p:cNvPr>
          <p:cNvSpPr/>
          <p:nvPr/>
        </p:nvSpPr>
        <p:spPr>
          <a:xfrm>
            <a:off x="7783277" y="3271257"/>
            <a:ext cx="2397616" cy="1569660"/>
          </a:xfrm>
          <a:prstGeom prst="rect">
            <a:avLst/>
          </a:prstGeom>
        </p:spPr>
        <p:txBody>
          <a:bodyPr wrap="square">
            <a:spAutoFit/>
          </a:bodyPr>
          <a:lstStyle/>
          <a:p>
            <a:r>
              <a:rPr lang="en-US" sz="1600" dirty="0">
                <a:solidFill>
                  <a:srgbClr val="575757"/>
                </a:solidFill>
                <a:latin typeface="Arial" panose="020B0604020202020204" pitchFamily="34" charset="0"/>
                <a:ea typeface="Calibri" panose="020F0502020204030204" pitchFamily="34" charset="0"/>
                <a:cs typeface="Times New Roman" panose="02020603050405020304" pitchFamily="18" charset="0"/>
              </a:rPr>
              <a:t>* </a:t>
            </a:r>
            <a:r>
              <a:rPr lang="en-US" sz="1600" dirty="0">
                <a:solidFill>
                  <a:srgbClr val="575757"/>
                </a:solidFill>
                <a:latin typeface="Arial" panose="020B0604020202020204" pitchFamily="34" charset="0"/>
                <a:cs typeface="Times New Roman" panose="02020603050405020304" pitchFamily="18" charset="0"/>
              </a:rPr>
              <a:t>Bengali: Bābā </a:t>
            </a:r>
          </a:p>
          <a:p>
            <a:r>
              <a:rPr lang="en-US" sz="1600" dirty="0">
                <a:solidFill>
                  <a:srgbClr val="575757"/>
                </a:solidFill>
                <a:latin typeface="Arial" panose="020B0604020202020204" pitchFamily="34" charset="0"/>
                <a:ea typeface="Calibri" panose="020F0502020204030204" pitchFamily="34" charset="0"/>
                <a:cs typeface="Times New Roman" panose="02020603050405020304" pitchFamily="18" charset="0"/>
              </a:rPr>
              <a:t>* Mandarin : baba</a:t>
            </a:r>
            <a:br>
              <a:rPr lang="en-US" sz="1600" dirty="0">
                <a:solidFill>
                  <a:srgbClr val="575757"/>
                </a:solidFill>
                <a:latin typeface="Arial" panose="020B0604020202020204" pitchFamily="34" charset="0"/>
                <a:ea typeface="Calibri" panose="020F0502020204030204" pitchFamily="34" charset="0"/>
                <a:cs typeface="Times New Roman" panose="02020603050405020304" pitchFamily="18" charset="0"/>
              </a:rPr>
            </a:br>
            <a:r>
              <a:rPr lang="en-US" sz="1600" dirty="0">
                <a:solidFill>
                  <a:srgbClr val="575757"/>
                </a:solidFill>
                <a:latin typeface="Arial" panose="020B0604020202020204" pitchFamily="34" charset="0"/>
                <a:ea typeface="Calibri" panose="020F0502020204030204" pitchFamily="34" charset="0"/>
                <a:cs typeface="Times New Roman" panose="02020603050405020304" pitchFamily="18" charset="0"/>
              </a:rPr>
              <a:t>* Polish : tata  </a:t>
            </a:r>
            <a:br>
              <a:rPr lang="en-US" sz="1600" dirty="0">
                <a:solidFill>
                  <a:srgbClr val="575757"/>
                </a:solidFill>
                <a:latin typeface="Arial" panose="020B0604020202020204" pitchFamily="34" charset="0"/>
                <a:ea typeface="Calibri" panose="020F0502020204030204" pitchFamily="34" charset="0"/>
                <a:cs typeface="Times New Roman" panose="02020603050405020304" pitchFamily="18" charset="0"/>
              </a:rPr>
            </a:br>
            <a:r>
              <a:rPr lang="en-US" sz="1600" dirty="0">
                <a:solidFill>
                  <a:srgbClr val="575757"/>
                </a:solidFill>
                <a:latin typeface="Arial" panose="020B0604020202020204" pitchFamily="34" charset="0"/>
                <a:ea typeface="Calibri" panose="020F0502020204030204" pitchFamily="34" charset="0"/>
                <a:cs typeface="Times New Roman" panose="02020603050405020304" pitchFamily="18" charset="0"/>
              </a:rPr>
              <a:t>* Swahili : baba  </a:t>
            </a:r>
            <a:br>
              <a:rPr lang="en-US" sz="1600" dirty="0">
                <a:solidFill>
                  <a:srgbClr val="575757"/>
                </a:solidFill>
                <a:latin typeface="Arial" panose="020B0604020202020204" pitchFamily="34" charset="0"/>
                <a:ea typeface="Calibri" panose="020F0502020204030204" pitchFamily="34" charset="0"/>
                <a:cs typeface="Times New Roman" panose="02020603050405020304" pitchFamily="18" charset="0"/>
              </a:rPr>
            </a:br>
            <a:r>
              <a:rPr lang="en-US" sz="1600" dirty="0">
                <a:solidFill>
                  <a:srgbClr val="575757"/>
                </a:solidFill>
                <a:latin typeface="Arial" panose="020B0604020202020204" pitchFamily="34" charset="0"/>
                <a:ea typeface="Calibri" panose="020F0502020204030204" pitchFamily="34" charset="0"/>
                <a:cs typeface="Times New Roman" panose="02020603050405020304" pitchFamily="18" charset="0"/>
              </a:rPr>
              <a:t>* Turkish : baba</a:t>
            </a:r>
            <a:br>
              <a:rPr lang="en-US" sz="1600" dirty="0">
                <a:solidFill>
                  <a:srgbClr val="575757"/>
                </a:solidFill>
                <a:latin typeface="Arial" panose="020B0604020202020204" pitchFamily="34" charset="0"/>
                <a:ea typeface="Calibri" panose="020F0502020204030204" pitchFamily="34" charset="0"/>
                <a:cs typeface="Times New Roman" panose="02020603050405020304" pitchFamily="18" charset="0"/>
              </a:rPr>
            </a:br>
            <a:r>
              <a:rPr lang="en-US" sz="1600" dirty="0">
                <a:solidFill>
                  <a:srgbClr val="575757"/>
                </a:solidFill>
                <a:latin typeface="Arial" panose="020B0604020202020204" pitchFamily="34" charset="0"/>
                <a:ea typeface="Calibri" panose="020F0502020204030204" pitchFamily="34" charset="0"/>
                <a:cs typeface="Times New Roman" panose="02020603050405020304" pitchFamily="18" charset="0"/>
              </a:rPr>
              <a:t>* Xhosa: -tata</a:t>
            </a:r>
            <a:endParaRPr lang="en-US" sz="2400" dirty="0"/>
          </a:p>
        </p:txBody>
      </p:sp>
      <p:cxnSp>
        <p:nvCxnSpPr>
          <p:cNvPr id="180" name="Straight Arrow Connector 179">
            <a:extLst>
              <a:ext uri="{FF2B5EF4-FFF2-40B4-BE49-F238E27FC236}">
                <a16:creationId xmlns:a16="http://schemas.microsoft.com/office/drawing/2014/main" id="{7EBB313E-BCA0-4B95-8915-6FB2238B125A}"/>
              </a:ext>
            </a:extLst>
          </p:cNvPr>
          <p:cNvCxnSpPr>
            <a:cxnSpLocks/>
          </p:cNvCxnSpPr>
          <p:nvPr/>
        </p:nvCxnSpPr>
        <p:spPr>
          <a:xfrm flipH="1">
            <a:off x="1109665" y="1146020"/>
            <a:ext cx="174623" cy="78263"/>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8AEE98AC-8C93-4FA1-AB89-374B8B81AB4C}"/>
              </a:ext>
            </a:extLst>
          </p:cNvPr>
          <p:cNvSpPr/>
          <p:nvPr/>
        </p:nvSpPr>
        <p:spPr>
          <a:xfrm>
            <a:off x="9974335" y="3271257"/>
            <a:ext cx="2410655" cy="1569660"/>
          </a:xfrm>
          <a:prstGeom prst="rect">
            <a:avLst/>
          </a:prstGeom>
        </p:spPr>
        <p:txBody>
          <a:bodyPr wrap="square">
            <a:spAutoFit/>
          </a:bodyPr>
          <a:lstStyle/>
          <a:p>
            <a:r>
              <a:rPr lang="en-US" sz="1600" dirty="0">
                <a:solidFill>
                  <a:srgbClr val="575757"/>
                </a:solidFill>
                <a:latin typeface="Arial" panose="020B0604020202020204" pitchFamily="34" charset="0"/>
                <a:cs typeface="Times New Roman" panose="02020603050405020304" pitchFamily="18" charset="0"/>
              </a:rPr>
              <a:t>* Norwegian : papa  </a:t>
            </a:r>
            <a:br>
              <a:rPr lang="en-US" sz="1600" dirty="0">
                <a:solidFill>
                  <a:srgbClr val="575757"/>
                </a:solidFill>
                <a:latin typeface="Arial" panose="020B0604020202020204" pitchFamily="34" charset="0"/>
                <a:cs typeface="Times New Roman" panose="02020603050405020304" pitchFamily="18" charset="0"/>
              </a:rPr>
            </a:br>
            <a:r>
              <a:rPr lang="en-US" sz="1600" dirty="0">
                <a:solidFill>
                  <a:srgbClr val="575757"/>
                </a:solidFill>
                <a:latin typeface="Arial" panose="020B0604020202020204" pitchFamily="34" charset="0"/>
                <a:cs typeface="Times New Roman" panose="02020603050405020304" pitchFamily="18" charset="0"/>
              </a:rPr>
              <a:t>* Spanish : papá </a:t>
            </a:r>
            <a:br>
              <a:rPr lang="en-US" sz="1600" dirty="0">
                <a:solidFill>
                  <a:srgbClr val="575757"/>
                </a:solidFill>
                <a:latin typeface="Arial" panose="020B0604020202020204" pitchFamily="34" charset="0"/>
                <a:cs typeface="Times New Roman" panose="02020603050405020304" pitchFamily="18" charset="0"/>
              </a:rPr>
            </a:br>
            <a:r>
              <a:rPr lang="en-US" sz="1600" dirty="0">
                <a:solidFill>
                  <a:srgbClr val="575757"/>
                </a:solidFill>
                <a:latin typeface="Arial" panose="020B0604020202020204" pitchFamily="34" charset="0"/>
                <a:cs typeface="Times New Roman" panose="02020603050405020304" pitchFamily="18" charset="0"/>
              </a:rPr>
              <a:t>* Swahili : baba  </a:t>
            </a:r>
          </a:p>
          <a:p>
            <a:r>
              <a:rPr lang="en-US" sz="1600" dirty="0">
                <a:solidFill>
                  <a:srgbClr val="575757"/>
                </a:solidFill>
                <a:latin typeface="Arial" panose="020B0604020202020204" pitchFamily="34" charset="0"/>
                <a:cs typeface="Times New Roman" panose="02020603050405020304" pitchFamily="18" charset="0"/>
              </a:rPr>
              <a:t>* English : papa</a:t>
            </a:r>
            <a:br>
              <a:rPr lang="en-US" sz="1600" dirty="0">
                <a:solidFill>
                  <a:srgbClr val="575757"/>
                </a:solidFill>
                <a:latin typeface="Arial" panose="020B0604020202020204" pitchFamily="34" charset="0"/>
                <a:cs typeface="Times New Roman" panose="02020603050405020304" pitchFamily="18" charset="0"/>
              </a:rPr>
            </a:br>
            <a:r>
              <a:rPr lang="en-US" sz="1600" dirty="0">
                <a:solidFill>
                  <a:srgbClr val="575757"/>
                </a:solidFill>
                <a:latin typeface="Arial" panose="020B0604020202020204" pitchFamily="34" charset="0"/>
                <a:cs typeface="Times New Roman" panose="02020603050405020304" pitchFamily="18" charset="0"/>
              </a:rPr>
              <a:t>* Hindi : papa </a:t>
            </a:r>
            <a:br>
              <a:rPr lang="en-US" sz="1600" dirty="0">
                <a:solidFill>
                  <a:srgbClr val="575757"/>
                </a:solidFill>
                <a:latin typeface="Arial" panose="020B0604020202020204" pitchFamily="34" charset="0"/>
                <a:cs typeface="Times New Roman" panose="02020603050405020304" pitchFamily="18" charset="0"/>
              </a:rPr>
            </a:br>
            <a:r>
              <a:rPr lang="en-US" sz="1600" dirty="0">
                <a:solidFill>
                  <a:srgbClr val="575757"/>
                </a:solidFill>
                <a:latin typeface="Arial" panose="020B0604020202020204" pitchFamily="34" charset="0"/>
                <a:cs typeface="Times New Roman" panose="02020603050405020304" pitchFamily="18" charset="0"/>
              </a:rPr>
              <a:t>* Indonesian : bapa</a:t>
            </a:r>
          </a:p>
        </p:txBody>
      </p:sp>
      <p:grpSp>
        <p:nvGrpSpPr>
          <p:cNvPr id="3" name="Group 2">
            <a:extLst>
              <a:ext uri="{FF2B5EF4-FFF2-40B4-BE49-F238E27FC236}">
                <a16:creationId xmlns:a16="http://schemas.microsoft.com/office/drawing/2014/main" id="{66BF0A63-194E-4701-AA7D-53F2FE79D30E}"/>
              </a:ext>
            </a:extLst>
          </p:cNvPr>
          <p:cNvGrpSpPr/>
          <p:nvPr/>
        </p:nvGrpSpPr>
        <p:grpSpPr>
          <a:xfrm>
            <a:off x="10063379" y="331008"/>
            <a:ext cx="1962150" cy="2066215"/>
            <a:chOff x="9296399" y="2208213"/>
            <a:chExt cx="2895601" cy="2066215"/>
          </a:xfrm>
        </p:grpSpPr>
        <p:sp>
          <p:nvSpPr>
            <p:cNvPr id="50" name="Freeform 103">
              <a:extLst>
                <a:ext uri="{FF2B5EF4-FFF2-40B4-BE49-F238E27FC236}">
                  <a16:creationId xmlns:a16="http://schemas.microsoft.com/office/drawing/2014/main" id="{57432306-9889-480C-8E82-F1D72920B1EF}"/>
                </a:ext>
              </a:extLst>
            </p:cNvPr>
            <p:cNvSpPr>
              <a:spLocks/>
            </p:cNvSpPr>
            <p:nvPr/>
          </p:nvSpPr>
          <p:spPr bwMode="auto">
            <a:xfrm>
              <a:off x="9296399" y="2864516"/>
              <a:ext cx="2640321" cy="569913"/>
            </a:xfrm>
            <a:custGeom>
              <a:avLst/>
              <a:gdLst>
                <a:gd name="T0" fmla="*/ 104 w 6888"/>
                <a:gd name="T1" fmla="*/ 159 h 359"/>
                <a:gd name="T2" fmla="*/ 243 w 6888"/>
                <a:gd name="T3" fmla="*/ 131 h 359"/>
                <a:gd name="T4" fmla="*/ 381 w 6888"/>
                <a:gd name="T5" fmla="*/ 229 h 359"/>
                <a:gd name="T6" fmla="*/ 520 w 6888"/>
                <a:gd name="T7" fmla="*/ 198 h 359"/>
                <a:gd name="T8" fmla="*/ 658 w 6888"/>
                <a:gd name="T9" fmla="*/ 115 h 359"/>
                <a:gd name="T10" fmla="*/ 797 w 6888"/>
                <a:gd name="T11" fmla="*/ 119 h 359"/>
                <a:gd name="T12" fmla="*/ 935 w 6888"/>
                <a:gd name="T13" fmla="*/ 104 h 359"/>
                <a:gd name="T14" fmla="*/ 1074 w 6888"/>
                <a:gd name="T15" fmla="*/ 117 h 359"/>
                <a:gd name="T16" fmla="*/ 1212 w 6888"/>
                <a:gd name="T17" fmla="*/ 88 h 359"/>
                <a:gd name="T18" fmla="*/ 1350 w 6888"/>
                <a:gd name="T19" fmla="*/ 118 h 359"/>
                <a:gd name="T20" fmla="*/ 1489 w 6888"/>
                <a:gd name="T21" fmla="*/ 87 h 359"/>
                <a:gd name="T22" fmla="*/ 1628 w 6888"/>
                <a:gd name="T23" fmla="*/ 88 h 359"/>
                <a:gd name="T24" fmla="*/ 1766 w 6888"/>
                <a:gd name="T25" fmla="*/ 97 h 359"/>
                <a:gd name="T26" fmla="*/ 1904 w 6888"/>
                <a:gd name="T27" fmla="*/ 81 h 359"/>
                <a:gd name="T28" fmla="*/ 2043 w 6888"/>
                <a:gd name="T29" fmla="*/ 68 h 359"/>
                <a:gd name="T30" fmla="*/ 2181 w 6888"/>
                <a:gd name="T31" fmla="*/ 0 h 359"/>
                <a:gd name="T32" fmla="*/ 2320 w 6888"/>
                <a:gd name="T33" fmla="*/ 38 h 359"/>
                <a:gd name="T34" fmla="*/ 2458 w 6888"/>
                <a:gd name="T35" fmla="*/ 143 h 359"/>
                <a:gd name="T36" fmla="*/ 2597 w 6888"/>
                <a:gd name="T37" fmla="*/ 172 h 359"/>
                <a:gd name="T38" fmla="*/ 2735 w 6888"/>
                <a:gd name="T39" fmla="*/ 152 h 359"/>
                <a:gd name="T40" fmla="*/ 2874 w 6888"/>
                <a:gd name="T41" fmla="*/ 171 h 359"/>
                <a:gd name="T42" fmla="*/ 3012 w 6888"/>
                <a:gd name="T43" fmla="*/ 130 h 359"/>
                <a:gd name="T44" fmla="*/ 3150 w 6888"/>
                <a:gd name="T45" fmla="*/ 83 h 359"/>
                <a:gd name="T46" fmla="*/ 3289 w 6888"/>
                <a:gd name="T47" fmla="*/ 91 h 359"/>
                <a:gd name="T48" fmla="*/ 3427 w 6888"/>
                <a:gd name="T49" fmla="*/ 182 h 359"/>
                <a:gd name="T50" fmla="*/ 3566 w 6888"/>
                <a:gd name="T51" fmla="*/ 343 h 359"/>
                <a:gd name="T52" fmla="*/ 3704 w 6888"/>
                <a:gd name="T53" fmla="*/ 297 h 359"/>
                <a:gd name="T54" fmla="*/ 3843 w 6888"/>
                <a:gd name="T55" fmla="*/ 263 h 359"/>
                <a:gd name="T56" fmla="*/ 3981 w 6888"/>
                <a:gd name="T57" fmla="*/ 289 h 359"/>
                <a:gd name="T58" fmla="*/ 4120 w 6888"/>
                <a:gd name="T59" fmla="*/ 296 h 359"/>
                <a:gd name="T60" fmla="*/ 4258 w 6888"/>
                <a:gd name="T61" fmla="*/ 314 h 359"/>
                <a:gd name="T62" fmla="*/ 4396 w 6888"/>
                <a:gd name="T63" fmla="*/ 345 h 359"/>
                <a:gd name="T64" fmla="*/ 4535 w 6888"/>
                <a:gd name="T65" fmla="*/ 307 h 359"/>
                <a:gd name="T66" fmla="*/ 4673 w 6888"/>
                <a:gd name="T67" fmla="*/ 340 h 359"/>
                <a:gd name="T68" fmla="*/ 4812 w 6888"/>
                <a:gd name="T69" fmla="*/ 355 h 359"/>
                <a:gd name="T70" fmla="*/ 4950 w 6888"/>
                <a:gd name="T71" fmla="*/ 327 h 359"/>
                <a:gd name="T72" fmla="*/ 5089 w 6888"/>
                <a:gd name="T73" fmla="*/ 358 h 359"/>
                <a:gd name="T74" fmla="*/ 5227 w 6888"/>
                <a:gd name="T75" fmla="*/ 348 h 359"/>
                <a:gd name="T76" fmla="*/ 5366 w 6888"/>
                <a:gd name="T77" fmla="*/ 356 h 359"/>
                <a:gd name="T78" fmla="*/ 5504 w 6888"/>
                <a:gd name="T79" fmla="*/ 321 h 359"/>
                <a:gd name="T80" fmla="*/ 5642 w 6888"/>
                <a:gd name="T81" fmla="*/ 260 h 359"/>
                <a:gd name="T82" fmla="*/ 5781 w 6888"/>
                <a:gd name="T83" fmla="*/ 165 h 359"/>
                <a:gd name="T84" fmla="*/ 5919 w 6888"/>
                <a:gd name="T85" fmla="*/ 110 h 359"/>
                <a:gd name="T86" fmla="*/ 6058 w 6888"/>
                <a:gd name="T87" fmla="*/ 107 h 359"/>
                <a:gd name="T88" fmla="*/ 6197 w 6888"/>
                <a:gd name="T89" fmla="*/ 123 h 359"/>
                <a:gd name="T90" fmla="*/ 6335 w 6888"/>
                <a:gd name="T91" fmla="*/ 107 h 359"/>
                <a:gd name="T92" fmla="*/ 6473 w 6888"/>
                <a:gd name="T93" fmla="*/ 124 h 359"/>
                <a:gd name="T94" fmla="*/ 6612 w 6888"/>
                <a:gd name="T95" fmla="*/ 128 h 359"/>
                <a:gd name="T96" fmla="*/ 6750 w 6888"/>
                <a:gd name="T97" fmla="*/ 104 h 359"/>
                <a:gd name="T98" fmla="*/ 6888 w 6888"/>
                <a:gd name="T99" fmla="*/ 98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9">
                  <a:moveTo>
                    <a:pt x="0" y="211"/>
                  </a:moveTo>
                  <a:lnTo>
                    <a:pt x="35" y="192"/>
                  </a:lnTo>
                  <a:lnTo>
                    <a:pt x="70" y="176"/>
                  </a:lnTo>
                  <a:lnTo>
                    <a:pt x="104" y="159"/>
                  </a:lnTo>
                  <a:lnTo>
                    <a:pt x="139" y="130"/>
                  </a:lnTo>
                  <a:lnTo>
                    <a:pt x="174" y="117"/>
                  </a:lnTo>
                  <a:lnTo>
                    <a:pt x="208" y="117"/>
                  </a:lnTo>
                  <a:lnTo>
                    <a:pt x="243" y="131"/>
                  </a:lnTo>
                  <a:lnTo>
                    <a:pt x="277" y="162"/>
                  </a:lnTo>
                  <a:lnTo>
                    <a:pt x="312" y="184"/>
                  </a:lnTo>
                  <a:lnTo>
                    <a:pt x="347" y="200"/>
                  </a:lnTo>
                  <a:lnTo>
                    <a:pt x="381" y="229"/>
                  </a:lnTo>
                  <a:lnTo>
                    <a:pt x="416" y="239"/>
                  </a:lnTo>
                  <a:lnTo>
                    <a:pt x="451" y="227"/>
                  </a:lnTo>
                  <a:lnTo>
                    <a:pt x="485" y="218"/>
                  </a:lnTo>
                  <a:lnTo>
                    <a:pt x="520" y="198"/>
                  </a:lnTo>
                  <a:lnTo>
                    <a:pt x="555" y="166"/>
                  </a:lnTo>
                  <a:lnTo>
                    <a:pt x="589" y="138"/>
                  </a:lnTo>
                  <a:lnTo>
                    <a:pt x="624" y="120"/>
                  </a:lnTo>
                  <a:lnTo>
                    <a:pt x="658" y="115"/>
                  </a:lnTo>
                  <a:lnTo>
                    <a:pt x="693" y="130"/>
                  </a:lnTo>
                  <a:lnTo>
                    <a:pt x="728" y="128"/>
                  </a:lnTo>
                  <a:lnTo>
                    <a:pt x="762" y="118"/>
                  </a:lnTo>
                  <a:lnTo>
                    <a:pt x="797" y="119"/>
                  </a:lnTo>
                  <a:lnTo>
                    <a:pt x="831" y="113"/>
                  </a:lnTo>
                  <a:lnTo>
                    <a:pt x="866" y="104"/>
                  </a:lnTo>
                  <a:lnTo>
                    <a:pt x="901" y="102"/>
                  </a:lnTo>
                  <a:lnTo>
                    <a:pt x="935" y="104"/>
                  </a:lnTo>
                  <a:lnTo>
                    <a:pt x="970" y="110"/>
                  </a:lnTo>
                  <a:lnTo>
                    <a:pt x="1004" y="114"/>
                  </a:lnTo>
                  <a:lnTo>
                    <a:pt x="1039" y="110"/>
                  </a:lnTo>
                  <a:lnTo>
                    <a:pt x="1074" y="117"/>
                  </a:lnTo>
                  <a:lnTo>
                    <a:pt x="1108" y="114"/>
                  </a:lnTo>
                  <a:lnTo>
                    <a:pt x="1143" y="101"/>
                  </a:lnTo>
                  <a:lnTo>
                    <a:pt x="1177" y="82"/>
                  </a:lnTo>
                  <a:lnTo>
                    <a:pt x="1212" y="88"/>
                  </a:lnTo>
                  <a:lnTo>
                    <a:pt x="1247" y="99"/>
                  </a:lnTo>
                  <a:lnTo>
                    <a:pt x="1281" y="102"/>
                  </a:lnTo>
                  <a:lnTo>
                    <a:pt x="1316" y="105"/>
                  </a:lnTo>
                  <a:lnTo>
                    <a:pt x="1350" y="118"/>
                  </a:lnTo>
                  <a:lnTo>
                    <a:pt x="1385" y="109"/>
                  </a:lnTo>
                  <a:lnTo>
                    <a:pt x="1420" y="95"/>
                  </a:lnTo>
                  <a:lnTo>
                    <a:pt x="1454" y="102"/>
                  </a:lnTo>
                  <a:lnTo>
                    <a:pt x="1489" y="87"/>
                  </a:lnTo>
                  <a:lnTo>
                    <a:pt x="1524" y="94"/>
                  </a:lnTo>
                  <a:lnTo>
                    <a:pt x="1558" y="93"/>
                  </a:lnTo>
                  <a:lnTo>
                    <a:pt x="1593" y="95"/>
                  </a:lnTo>
                  <a:lnTo>
                    <a:pt x="1628" y="88"/>
                  </a:lnTo>
                  <a:lnTo>
                    <a:pt x="1662" y="105"/>
                  </a:lnTo>
                  <a:lnTo>
                    <a:pt x="1697" y="100"/>
                  </a:lnTo>
                  <a:lnTo>
                    <a:pt x="1731" y="102"/>
                  </a:lnTo>
                  <a:lnTo>
                    <a:pt x="1766" y="97"/>
                  </a:lnTo>
                  <a:lnTo>
                    <a:pt x="1801" y="91"/>
                  </a:lnTo>
                  <a:lnTo>
                    <a:pt x="1835" y="86"/>
                  </a:lnTo>
                  <a:lnTo>
                    <a:pt x="1870" y="86"/>
                  </a:lnTo>
                  <a:lnTo>
                    <a:pt x="1904" y="81"/>
                  </a:lnTo>
                  <a:lnTo>
                    <a:pt x="1939" y="86"/>
                  </a:lnTo>
                  <a:lnTo>
                    <a:pt x="1974" y="89"/>
                  </a:lnTo>
                  <a:lnTo>
                    <a:pt x="2008" y="88"/>
                  </a:lnTo>
                  <a:lnTo>
                    <a:pt x="2043" y="68"/>
                  </a:lnTo>
                  <a:lnTo>
                    <a:pt x="2077" y="64"/>
                  </a:lnTo>
                  <a:lnTo>
                    <a:pt x="2112" y="39"/>
                  </a:lnTo>
                  <a:lnTo>
                    <a:pt x="2147" y="14"/>
                  </a:lnTo>
                  <a:lnTo>
                    <a:pt x="2181" y="0"/>
                  </a:lnTo>
                  <a:lnTo>
                    <a:pt x="2216" y="11"/>
                  </a:lnTo>
                  <a:lnTo>
                    <a:pt x="2250" y="1"/>
                  </a:lnTo>
                  <a:lnTo>
                    <a:pt x="2285" y="11"/>
                  </a:lnTo>
                  <a:lnTo>
                    <a:pt x="2320" y="38"/>
                  </a:lnTo>
                  <a:lnTo>
                    <a:pt x="2354" y="58"/>
                  </a:lnTo>
                  <a:lnTo>
                    <a:pt x="2389" y="78"/>
                  </a:lnTo>
                  <a:lnTo>
                    <a:pt x="2423" y="116"/>
                  </a:lnTo>
                  <a:lnTo>
                    <a:pt x="2458" y="143"/>
                  </a:lnTo>
                  <a:lnTo>
                    <a:pt x="2493" y="164"/>
                  </a:lnTo>
                  <a:lnTo>
                    <a:pt x="2527" y="176"/>
                  </a:lnTo>
                  <a:lnTo>
                    <a:pt x="2562" y="174"/>
                  </a:lnTo>
                  <a:lnTo>
                    <a:pt x="2597" y="172"/>
                  </a:lnTo>
                  <a:lnTo>
                    <a:pt x="2631" y="158"/>
                  </a:lnTo>
                  <a:lnTo>
                    <a:pt x="2666" y="143"/>
                  </a:lnTo>
                  <a:lnTo>
                    <a:pt x="2700" y="143"/>
                  </a:lnTo>
                  <a:lnTo>
                    <a:pt x="2735" y="152"/>
                  </a:lnTo>
                  <a:lnTo>
                    <a:pt x="2770" y="159"/>
                  </a:lnTo>
                  <a:lnTo>
                    <a:pt x="2804" y="172"/>
                  </a:lnTo>
                  <a:lnTo>
                    <a:pt x="2839" y="179"/>
                  </a:lnTo>
                  <a:lnTo>
                    <a:pt x="2874" y="171"/>
                  </a:lnTo>
                  <a:lnTo>
                    <a:pt x="2908" y="158"/>
                  </a:lnTo>
                  <a:lnTo>
                    <a:pt x="2943" y="145"/>
                  </a:lnTo>
                  <a:lnTo>
                    <a:pt x="2977" y="134"/>
                  </a:lnTo>
                  <a:lnTo>
                    <a:pt x="3012" y="130"/>
                  </a:lnTo>
                  <a:lnTo>
                    <a:pt x="3047" y="118"/>
                  </a:lnTo>
                  <a:lnTo>
                    <a:pt x="3081" y="102"/>
                  </a:lnTo>
                  <a:lnTo>
                    <a:pt x="3116" y="88"/>
                  </a:lnTo>
                  <a:lnTo>
                    <a:pt x="3150" y="83"/>
                  </a:lnTo>
                  <a:lnTo>
                    <a:pt x="3185" y="67"/>
                  </a:lnTo>
                  <a:lnTo>
                    <a:pt x="3220" y="79"/>
                  </a:lnTo>
                  <a:lnTo>
                    <a:pt x="3254" y="81"/>
                  </a:lnTo>
                  <a:lnTo>
                    <a:pt x="3289" y="91"/>
                  </a:lnTo>
                  <a:lnTo>
                    <a:pt x="3323" y="81"/>
                  </a:lnTo>
                  <a:lnTo>
                    <a:pt x="3358" y="97"/>
                  </a:lnTo>
                  <a:lnTo>
                    <a:pt x="3393" y="122"/>
                  </a:lnTo>
                  <a:lnTo>
                    <a:pt x="3427" y="182"/>
                  </a:lnTo>
                  <a:lnTo>
                    <a:pt x="3462" y="222"/>
                  </a:lnTo>
                  <a:lnTo>
                    <a:pt x="3496" y="295"/>
                  </a:lnTo>
                  <a:lnTo>
                    <a:pt x="3531" y="328"/>
                  </a:lnTo>
                  <a:lnTo>
                    <a:pt x="3566" y="343"/>
                  </a:lnTo>
                  <a:lnTo>
                    <a:pt x="3600" y="349"/>
                  </a:lnTo>
                  <a:lnTo>
                    <a:pt x="3635" y="327"/>
                  </a:lnTo>
                  <a:lnTo>
                    <a:pt x="3670" y="301"/>
                  </a:lnTo>
                  <a:lnTo>
                    <a:pt x="3704" y="297"/>
                  </a:lnTo>
                  <a:lnTo>
                    <a:pt x="3739" y="276"/>
                  </a:lnTo>
                  <a:lnTo>
                    <a:pt x="3773" y="249"/>
                  </a:lnTo>
                  <a:lnTo>
                    <a:pt x="3808" y="262"/>
                  </a:lnTo>
                  <a:lnTo>
                    <a:pt x="3843" y="263"/>
                  </a:lnTo>
                  <a:lnTo>
                    <a:pt x="3877" y="264"/>
                  </a:lnTo>
                  <a:lnTo>
                    <a:pt x="3912" y="279"/>
                  </a:lnTo>
                  <a:lnTo>
                    <a:pt x="3947" y="286"/>
                  </a:lnTo>
                  <a:lnTo>
                    <a:pt x="3981" y="289"/>
                  </a:lnTo>
                  <a:lnTo>
                    <a:pt x="4016" y="287"/>
                  </a:lnTo>
                  <a:lnTo>
                    <a:pt x="4050" y="292"/>
                  </a:lnTo>
                  <a:lnTo>
                    <a:pt x="4085" y="292"/>
                  </a:lnTo>
                  <a:lnTo>
                    <a:pt x="4120" y="296"/>
                  </a:lnTo>
                  <a:lnTo>
                    <a:pt x="4154" y="294"/>
                  </a:lnTo>
                  <a:lnTo>
                    <a:pt x="4189" y="303"/>
                  </a:lnTo>
                  <a:lnTo>
                    <a:pt x="4223" y="303"/>
                  </a:lnTo>
                  <a:lnTo>
                    <a:pt x="4258" y="314"/>
                  </a:lnTo>
                  <a:lnTo>
                    <a:pt x="4293" y="325"/>
                  </a:lnTo>
                  <a:lnTo>
                    <a:pt x="4327" y="341"/>
                  </a:lnTo>
                  <a:lnTo>
                    <a:pt x="4362" y="345"/>
                  </a:lnTo>
                  <a:lnTo>
                    <a:pt x="4396" y="345"/>
                  </a:lnTo>
                  <a:lnTo>
                    <a:pt x="4431" y="337"/>
                  </a:lnTo>
                  <a:lnTo>
                    <a:pt x="4466" y="328"/>
                  </a:lnTo>
                  <a:lnTo>
                    <a:pt x="4500" y="315"/>
                  </a:lnTo>
                  <a:lnTo>
                    <a:pt x="4535" y="307"/>
                  </a:lnTo>
                  <a:lnTo>
                    <a:pt x="4569" y="311"/>
                  </a:lnTo>
                  <a:lnTo>
                    <a:pt x="4604" y="315"/>
                  </a:lnTo>
                  <a:lnTo>
                    <a:pt x="4639" y="327"/>
                  </a:lnTo>
                  <a:lnTo>
                    <a:pt x="4673" y="340"/>
                  </a:lnTo>
                  <a:lnTo>
                    <a:pt x="4708" y="349"/>
                  </a:lnTo>
                  <a:lnTo>
                    <a:pt x="4743" y="353"/>
                  </a:lnTo>
                  <a:lnTo>
                    <a:pt x="4777" y="359"/>
                  </a:lnTo>
                  <a:lnTo>
                    <a:pt x="4812" y="355"/>
                  </a:lnTo>
                  <a:lnTo>
                    <a:pt x="4846" y="344"/>
                  </a:lnTo>
                  <a:lnTo>
                    <a:pt x="4881" y="334"/>
                  </a:lnTo>
                  <a:lnTo>
                    <a:pt x="4916" y="329"/>
                  </a:lnTo>
                  <a:lnTo>
                    <a:pt x="4950" y="327"/>
                  </a:lnTo>
                  <a:lnTo>
                    <a:pt x="4985" y="333"/>
                  </a:lnTo>
                  <a:lnTo>
                    <a:pt x="5020" y="340"/>
                  </a:lnTo>
                  <a:lnTo>
                    <a:pt x="5054" y="350"/>
                  </a:lnTo>
                  <a:lnTo>
                    <a:pt x="5089" y="358"/>
                  </a:lnTo>
                  <a:lnTo>
                    <a:pt x="5123" y="354"/>
                  </a:lnTo>
                  <a:lnTo>
                    <a:pt x="5158" y="347"/>
                  </a:lnTo>
                  <a:lnTo>
                    <a:pt x="5193" y="350"/>
                  </a:lnTo>
                  <a:lnTo>
                    <a:pt x="5227" y="348"/>
                  </a:lnTo>
                  <a:lnTo>
                    <a:pt x="5262" y="352"/>
                  </a:lnTo>
                  <a:lnTo>
                    <a:pt x="5296" y="355"/>
                  </a:lnTo>
                  <a:lnTo>
                    <a:pt x="5331" y="359"/>
                  </a:lnTo>
                  <a:lnTo>
                    <a:pt x="5366" y="356"/>
                  </a:lnTo>
                  <a:lnTo>
                    <a:pt x="5400" y="349"/>
                  </a:lnTo>
                  <a:lnTo>
                    <a:pt x="5435" y="339"/>
                  </a:lnTo>
                  <a:lnTo>
                    <a:pt x="5469" y="329"/>
                  </a:lnTo>
                  <a:lnTo>
                    <a:pt x="5504" y="321"/>
                  </a:lnTo>
                  <a:lnTo>
                    <a:pt x="5539" y="308"/>
                  </a:lnTo>
                  <a:lnTo>
                    <a:pt x="5573" y="302"/>
                  </a:lnTo>
                  <a:lnTo>
                    <a:pt x="5608" y="286"/>
                  </a:lnTo>
                  <a:lnTo>
                    <a:pt x="5642" y="260"/>
                  </a:lnTo>
                  <a:lnTo>
                    <a:pt x="5677" y="236"/>
                  </a:lnTo>
                  <a:lnTo>
                    <a:pt x="5712" y="219"/>
                  </a:lnTo>
                  <a:lnTo>
                    <a:pt x="5746" y="188"/>
                  </a:lnTo>
                  <a:lnTo>
                    <a:pt x="5781" y="165"/>
                  </a:lnTo>
                  <a:lnTo>
                    <a:pt x="5815" y="153"/>
                  </a:lnTo>
                  <a:lnTo>
                    <a:pt x="5850" y="134"/>
                  </a:lnTo>
                  <a:lnTo>
                    <a:pt x="5885" y="111"/>
                  </a:lnTo>
                  <a:lnTo>
                    <a:pt x="5919" y="110"/>
                  </a:lnTo>
                  <a:lnTo>
                    <a:pt x="5954" y="102"/>
                  </a:lnTo>
                  <a:lnTo>
                    <a:pt x="5989" y="99"/>
                  </a:lnTo>
                  <a:lnTo>
                    <a:pt x="6023" y="100"/>
                  </a:lnTo>
                  <a:lnTo>
                    <a:pt x="6058" y="107"/>
                  </a:lnTo>
                  <a:lnTo>
                    <a:pt x="6093" y="108"/>
                  </a:lnTo>
                  <a:lnTo>
                    <a:pt x="6127" y="109"/>
                  </a:lnTo>
                  <a:lnTo>
                    <a:pt x="6162" y="113"/>
                  </a:lnTo>
                  <a:lnTo>
                    <a:pt x="6197" y="123"/>
                  </a:lnTo>
                  <a:lnTo>
                    <a:pt x="6231" y="114"/>
                  </a:lnTo>
                  <a:lnTo>
                    <a:pt x="6266" y="116"/>
                  </a:lnTo>
                  <a:lnTo>
                    <a:pt x="6300" y="113"/>
                  </a:lnTo>
                  <a:lnTo>
                    <a:pt x="6335" y="107"/>
                  </a:lnTo>
                  <a:lnTo>
                    <a:pt x="6370" y="109"/>
                  </a:lnTo>
                  <a:lnTo>
                    <a:pt x="6404" y="114"/>
                  </a:lnTo>
                  <a:lnTo>
                    <a:pt x="6439" y="114"/>
                  </a:lnTo>
                  <a:lnTo>
                    <a:pt x="6473" y="124"/>
                  </a:lnTo>
                  <a:lnTo>
                    <a:pt x="6508" y="133"/>
                  </a:lnTo>
                  <a:lnTo>
                    <a:pt x="6543" y="129"/>
                  </a:lnTo>
                  <a:lnTo>
                    <a:pt x="6577" y="143"/>
                  </a:lnTo>
                  <a:lnTo>
                    <a:pt x="6612" y="128"/>
                  </a:lnTo>
                  <a:lnTo>
                    <a:pt x="6646" y="133"/>
                  </a:lnTo>
                  <a:lnTo>
                    <a:pt x="6681" y="130"/>
                  </a:lnTo>
                  <a:lnTo>
                    <a:pt x="6715" y="115"/>
                  </a:lnTo>
                  <a:lnTo>
                    <a:pt x="6750" y="104"/>
                  </a:lnTo>
                  <a:lnTo>
                    <a:pt x="6785" y="109"/>
                  </a:lnTo>
                  <a:lnTo>
                    <a:pt x="6819" y="99"/>
                  </a:lnTo>
                  <a:lnTo>
                    <a:pt x="6854" y="93"/>
                  </a:lnTo>
                  <a:lnTo>
                    <a:pt x="6888" y="98"/>
                  </a:lnTo>
                </a:path>
              </a:pathLst>
            </a:custGeom>
            <a:noFill/>
            <a:ln w="6350" cap="flat">
              <a:solidFill>
                <a:schemeClr val="bg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52" name="Freeform 76">
              <a:extLst>
                <a:ext uri="{FF2B5EF4-FFF2-40B4-BE49-F238E27FC236}">
                  <a16:creationId xmlns:a16="http://schemas.microsoft.com/office/drawing/2014/main" id="{924C0843-C74F-4D04-8EFB-268071958F3E}"/>
                </a:ext>
              </a:extLst>
            </p:cNvPr>
            <p:cNvSpPr>
              <a:spLocks/>
            </p:cNvSpPr>
            <p:nvPr/>
          </p:nvSpPr>
          <p:spPr bwMode="auto">
            <a:xfrm>
              <a:off x="9297756" y="2208213"/>
              <a:ext cx="2638965" cy="568325"/>
            </a:xfrm>
            <a:custGeom>
              <a:avLst/>
              <a:gdLst>
                <a:gd name="T0" fmla="*/ 104 w 6888"/>
                <a:gd name="T1" fmla="*/ 257 h 358"/>
                <a:gd name="T2" fmla="*/ 243 w 6888"/>
                <a:gd name="T3" fmla="*/ 239 h 358"/>
                <a:gd name="T4" fmla="*/ 381 w 6888"/>
                <a:gd name="T5" fmla="*/ 211 h 358"/>
                <a:gd name="T6" fmla="*/ 520 w 6888"/>
                <a:gd name="T7" fmla="*/ 79 h 358"/>
                <a:gd name="T8" fmla="*/ 658 w 6888"/>
                <a:gd name="T9" fmla="*/ 46 h 358"/>
                <a:gd name="T10" fmla="*/ 797 w 6888"/>
                <a:gd name="T11" fmla="*/ 45 h 358"/>
                <a:gd name="T12" fmla="*/ 935 w 6888"/>
                <a:gd name="T13" fmla="*/ 235 h 358"/>
                <a:gd name="T14" fmla="*/ 1074 w 6888"/>
                <a:gd name="T15" fmla="*/ 331 h 358"/>
                <a:gd name="T16" fmla="*/ 1212 w 6888"/>
                <a:gd name="T17" fmla="*/ 274 h 358"/>
                <a:gd name="T18" fmla="*/ 1350 w 6888"/>
                <a:gd name="T19" fmla="*/ 297 h 358"/>
                <a:gd name="T20" fmla="*/ 1489 w 6888"/>
                <a:gd name="T21" fmla="*/ 288 h 358"/>
                <a:gd name="T22" fmla="*/ 1628 w 6888"/>
                <a:gd name="T23" fmla="*/ 299 h 358"/>
                <a:gd name="T24" fmla="*/ 1766 w 6888"/>
                <a:gd name="T25" fmla="*/ 297 h 358"/>
                <a:gd name="T26" fmla="*/ 1904 w 6888"/>
                <a:gd name="T27" fmla="*/ 338 h 358"/>
                <a:gd name="T28" fmla="*/ 2043 w 6888"/>
                <a:gd name="T29" fmla="*/ 320 h 358"/>
                <a:gd name="T30" fmla="*/ 2181 w 6888"/>
                <a:gd name="T31" fmla="*/ 312 h 358"/>
                <a:gd name="T32" fmla="*/ 2320 w 6888"/>
                <a:gd name="T33" fmla="*/ 293 h 358"/>
                <a:gd name="T34" fmla="*/ 2458 w 6888"/>
                <a:gd name="T35" fmla="*/ 303 h 358"/>
                <a:gd name="T36" fmla="*/ 2597 w 6888"/>
                <a:gd name="T37" fmla="*/ 320 h 358"/>
                <a:gd name="T38" fmla="*/ 2735 w 6888"/>
                <a:gd name="T39" fmla="*/ 293 h 358"/>
                <a:gd name="T40" fmla="*/ 2874 w 6888"/>
                <a:gd name="T41" fmla="*/ 305 h 358"/>
                <a:gd name="T42" fmla="*/ 3012 w 6888"/>
                <a:gd name="T43" fmla="*/ 294 h 358"/>
                <a:gd name="T44" fmla="*/ 3150 w 6888"/>
                <a:gd name="T45" fmla="*/ 320 h 358"/>
                <a:gd name="T46" fmla="*/ 3289 w 6888"/>
                <a:gd name="T47" fmla="*/ 319 h 358"/>
                <a:gd name="T48" fmla="*/ 3427 w 6888"/>
                <a:gd name="T49" fmla="*/ 327 h 358"/>
                <a:gd name="T50" fmla="*/ 3566 w 6888"/>
                <a:gd name="T51" fmla="*/ 276 h 358"/>
                <a:gd name="T52" fmla="*/ 3704 w 6888"/>
                <a:gd name="T53" fmla="*/ 163 h 358"/>
                <a:gd name="T54" fmla="*/ 3843 w 6888"/>
                <a:gd name="T55" fmla="*/ 82 h 358"/>
                <a:gd name="T56" fmla="*/ 3981 w 6888"/>
                <a:gd name="T57" fmla="*/ 43 h 358"/>
                <a:gd name="T58" fmla="*/ 4120 w 6888"/>
                <a:gd name="T59" fmla="*/ 31 h 358"/>
                <a:gd name="T60" fmla="*/ 4258 w 6888"/>
                <a:gd name="T61" fmla="*/ 24 h 358"/>
                <a:gd name="T62" fmla="*/ 4396 w 6888"/>
                <a:gd name="T63" fmla="*/ 51 h 358"/>
                <a:gd name="T64" fmla="*/ 4535 w 6888"/>
                <a:gd name="T65" fmla="*/ 66 h 358"/>
                <a:gd name="T66" fmla="*/ 4673 w 6888"/>
                <a:gd name="T67" fmla="*/ 78 h 358"/>
                <a:gd name="T68" fmla="*/ 4812 w 6888"/>
                <a:gd name="T69" fmla="*/ 42 h 358"/>
                <a:gd name="T70" fmla="*/ 4950 w 6888"/>
                <a:gd name="T71" fmla="*/ 34 h 358"/>
                <a:gd name="T72" fmla="*/ 5089 w 6888"/>
                <a:gd name="T73" fmla="*/ 34 h 358"/>
                <a:gd name="T74" fmla="*/ 5227 w 6888"/>
                <a:gd name="T75" fmla="*/ 30 h 358"/>
                <a:gd name="T76" fmla="*/ 5366 w 6888"/>
                <a:gd name="T77" fmla="*/ 43 h 358"/>
                <a:gd name="T78" fmla="*/ 5504 w 6888"/>
                <a:gd name="T79" fmla="*/ 39 h 358"/>
                <a:gd name="T80" fmla="*/ 5642 w 6888"/>
                <a:gd name="T81" fmla="*/ 15 h 358"/>
                <a:gd name="T82" fmla="*/ 5781 w 6888"/>
                <a:gd name="T83" fmla="*/ 43 h 358"/>
                <a:gd name="T84" fmla="*/ 5919 w 6888"/>
                <a:gd name="T85" fmla="*/ 115 h 358"/>
                <a:gd name="T86" fmla="*/ 6058 w 6888"/>
                <a:gd name="T87" fmla="*/ 166 h 358"/>
                <a:gd name="T88" fmla="*/ 6197 w 6888"/>
                <a:gd name="T89" fmla="*/ 168 h 358"/>
                <a:gd name="T90" fmla="*/ 6335 w 6888"/>
                <a:gd name="T91" fmla="*/ 178 h 358"/>
                <a:gd name="T92" fmla="*/ 6473 w 6888"/>
                <a:gd name="T93" fmla="*/ 155 h 358"/>
                <a:gd name="T94" fmla="*/ 6612 w 6888"/>
                <a:gd name="T95" fmla="*/ 151 h 358"/>
                <a:gd name="T96" fmla="*/ 6750 w 6888"/>
                <a:gd name="T97" fmla="*/ 68 h 358"/>
                <a:gd name="T98" fmla="*/ 6888 w 6888"/>
                <a:gd name="T99" fmla="*/ 63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187"/>
                  </a:moveTo>
                  <a:lnTo>
                    <a:pt x="35" y="213"/>
                  </a:lnTo>
                  <a:lnTo>
                    <a:pt x="70" y="234"/>
                  </a:lnTo>
                  <a:lnTo>
                    <a:pt x="104" y="257"/>
                  </a:lnTo>
                  <a:lnTo>
                    <a:pt x="139" y="259"/>
                  </a:lnTo>
                  <a:lnTo>
                    <a:pt x="174" y="249"/>
                  </a:lnTo>
                  <a:lnTo>
                    <a:pt x="208" y="245"/>
                  </a:lnTo>
                  <a:lnTo>
                    <a:pt x="243" y="239"/>
                  </a:lnTo>
                  <a:lnTo>
                    <a:pt x="277" y="239"/>
                  </a:lnTo>
                  <a:lnTo>
                    <a:pt x="312" y="221"/>
                  </a:lnTo>
                  <a:lnTo>
                    <a:pt x="347" y="222"/>
                  </a:lnTo>
                  <a:lnTo>
                    <a:pt x="381" y="211"/>
                  </a:lnTo>
                  <a:lnTo>
                    <a:pt x="416" y="176"/>
                  </a:lnTo>
                  <a:lnTo>
                    <a:pt x="451" y="136"/>
                  </a:lnTo>
                  <a:lnTo>
                    <a:pt x="485" y="110"/>
                  </a:lnTo>
                  <a:lnTo>
                    <a:pt x="520" y="79"/>
                  </a:lnTo>
                  <a:lnTo>
                    <a:pt x="555" y="55"/>
                  </a:lnTo>
                  <a:lnTo>
                    <a:pt x="589" y="47"/>
                  </a:lnTo>
                  <a:lnTo>
                    <a:pt x="624" y="42"/>
                  </a:lnTo>
                  <a:lnTo>
                    <a:pt x="658" y="46"/>
                  </a:lnTo>
                  <a:lnTo>
                    <a:pt x="693" y="51"/>
                  </a:lnTo>
                  <a:lnTo>
                    <a:pt x="728" y="51"/>
                  </a:lnTo>
                  <a:lnTo>
                    <a:pt x="762" y="48"/>
                  </a:lnTo>
                  <a:lnTo>
                    <a:pt x="797" y="45"/>
                  </a:lnTo>
                  <a:lnTo>
                    <a:pt x="831" y="67"/>
                  </a:lnTo>
                  <a:lnTo>
                    <a:pt x="866" y="109"/>
                  </a:lnTo>
                  <a:lnTo>
                    <a:pt x="901" y="170"/>
                  </a:lnTo>
                  <a:lnTo>
                    <a:pt x="935" y="235"/>
                  </a:lnTo>
                  <a:lnTo>
                    <a:pt x="970" y="297"/>
                  </a:lnTo>
                  <a:lnTo>
                    <a:pt x="1004" y="341"/>
                  </a:lnTo>
                  <a:lnTo>
                    <a:pt x="1039" y="358"/>
                  </a:lnTo>
                  <a:lnTo>
                    <a:pt x="1074" y="331"/>
                  </a:lnTo>
                  <a:lnTo>
                    <a:pt x="1108" y="320"/>
                  </a:lnTo>
                  <a:lnTo>
                    <a:pt x="1143" y="302"/>
                  </a:lnTo>
                  <a:lnTo>
                    <a:pt x="1177" y="281"/>
                  </a:lnTo>
                  <a:lnTo>
                    <a:pt x="1212" y="274"/>
                  </a:lnTo>
                  <a:lnTo>
                    <a:pt x="1247" y="289"/>
                  </a:lnTo>
                  <a:lnTo>
                    <a:pt x="1281" y="289"/>
                  </a:lnTo>
                  <a:lnTo>
                    <a:pt x="1316" y="293"/>
                  </a:lnTo>
                  <a:lnTo>
                    <a:pt x="1350" y="297"/>
                  </a:lnTo>
                  <a:lnTo>
                    <a:pt x="1385" y="289"/>
                  </a:lnTo>
                  <a:lnTo>
                    <a:pt x="1420" y="288"/>
                  </a:lnTo>
                  <a:lnTo>
                    <a:pt x="1454" y="282"/>
                  </a:lnTo>
                  <a:lnTo>
                    <a:pt x="1489" y="288"/>
                  </a:lnTo>
                  <a:lnTo>
                    <a:pt x="1524" y="283"/>
                  </a:lnTo>
                  <a:lnTo>
                    <a:pt x="1558" y="288"/>
                  </a:lnTo>
                  <a:lnTo>
                    <a:pt x="1593" y="293"/>
                  </a:lnTo>
                  <a:lnTo>
                    <a:pt x="1628" y="299"/>
                  </a:lnTo>
                  <a:lnTo>
                    <a:pt x="1662" y="302"/>
                  </a:lnTo>
                  <a:lnTo>
                    <a:pt x="1697" y="307"/>
                  </a:lnTo>
                  <a:lnTo>
                    <a:pt x="1731" y="304"/>
                  </a:lnTo>
                  <a:lnTo>
                    <a:pt x="1766" y="297"/>
                  </a:lnTo>
                  <a:lnTo>
                    <a:pt x="1801" y="299"/>
                  </a:lnTo>
                  <a:lnTo>
                    <a:pt x="1835" y="316"/>
                  </a:lnTo>
                  <a:lnTo>
                    <a:pt x="1870" y="330"/>
                  </a:lnTo>
                  <a:lnTo>
                    <a:pt x="1904" y="338"/>
                  </a:lnTo>
                  <a:lnTo>
                    <a:pt x="1939" y="345"/>
                  </a:lnTo>
                  <a:lnTo>
                    <a:pt x="1974" y="340"/>
                  </a:lnTo>
                  <a:lnTo>
                    <a:pt x="2008" y="331"/>
                  </a:lnTo>
                  <a:lnTo>
                    <a:pt x="2043" y="320"/>
                  </a:lnTo>
                  <a:lnTo>
                    <a:pt x="2077" y="326"/>
                  </a:lnTo>
                  <a:lnTo>
                    <a:pt x="2112" y="322"/>
                  </a:lnTo>
                  <a:lnTo>
                    <a:pt x="2147" y="324"/>
                  </a:lnTo>
                  <a:lnTo>
                    <a:pt x="2181" y="312"/>
                  </a:lnTo>
                  <a:lnTo>
                    <a:pt x="2216" y="310"/>
                  </a:lnTo>
                  <a:lnTo>
                    <a:pt x="2250" y="294"/>
                  </a:lnTo>
                  <a:lnTo>
                    <a:pt x="2285" y="296"/>
                  </a:lnTo>
                  <a:lnTo>
                    <a:pt x="2320" y="293"/>
                  </a:lnTo>
                  <a:lnTo>
                    <a:pt x="2354" y="298"/>
                  </a:lnTo>
                  <a:lnTo>
                    <a:pt x="2389" y="298"/>
                  </a:lnTo>
                  <a:lnTo>
                    <a:pt x="2423" y="301"/>
                  </a:lnTo>
                  <a:lnTo>
                    <a:pt x="2458" y="303"/>
                  </a:lnTo>
                  <a:lnTo>
                    <a:pt x="2493" y="307"/>
                  </a:lnTo>
                  <a:lnTo>
                    <a:pt x="2527" y="314"/>
                  </a:lnTo>
                  <a:lnTo>
                    <a:pt x="2562" y="315"/>
                  </a:lnTo>
                  <a:lnTo>
                    <a:pt x="2597" y="320"/>
                  </a:lnTo>
                  <a:lnTo>
                    <a:pt x="2631" y="321"/>
                  </a:lnTo>
                  <a:lnTo>
                    <a:pt x="2666" y="311"/>
                  </a:lnTo>
                  <a:lnTo>
                    <a:pt x="2700" y="298"/>
                  </a:lnTo>
                  <a:lnTo>
                    <a:pt x="2735" y="293"/>
                  </a:lnTo>
                  <a:lnTo>
                    <a:pt x="2770" y="292"/>
                  </a:lnTo>
                  <a:lnTo>
                    <a:pt x="2804" y="288"/>
                  </a:lnTo>
                  <a:lnTo>
                    <a:pt x="2839" y="300"/>
                  </a:lnTo>
                  <a:lnTo>
                    <a:pt x="2874" y="305"/>
                  </a:lnTo>
                  <a:lnTo>
                    <a:pt x="2908" y="306"/>
                  </a:lnTo>
                  <a:lnTo>
                    <a:pt x="2943" y="298"/>
                  </a:lnTo>
                  <a:lnTo>
                    <a:pt x="2977" y="300"/>
                  </a:lnTo>
                  <a:lnTo>
                    <a:pt x="3012" y="294"/>
                  </a:lnTo>
                  <a:lnTo>
                    <a:pt x="3047" y="303"/>
                  </a:lnTo>
                  <a:lnTo>
                    <a:pt x="3081" y="305"/>
                  </a:lnTo>
                  <a:lnTo>
                    <a:pt x="3116" y="312"/>
                  </a:lnTo>
                  <a:lnTo>
                    <a:pt x="3150" y="320"/>
                  </a:lnTo>
                  <a:lnTo>
                    <a:pt x="3185" y="326"/>
                  </a:lnTo>
                  <a:lnTo>
                    <a:pt x="3220" y="323"/>
                  </a:lnTo>
                  <a:lnTo>
                    <a:pt x="3254" y="324"/>
                  </a:lnTo>
                  <a:lnTo>
                    <a:pt x="3289" y="319"/>
                  </a:lnTo>
                  <a:lnTo>
                    <a:pt x="3323" y="315"/>
                  </a:lnTo>
                  <a:lnTo>
                    <a:pt x="3358" y="323"/>
                  </a:lnTo>
                  <a:lnTo>
                    <a:pt x="3393" y="321"/>
                  </a:lnTo>
                  <a:lnTo>
                    <a:pt x="3427" y="327"/>
                  </a:lnTo>
                  <a:lnTo>
                    <a:pt x="3462" y="332"/>
                  </a:lnTo>
                  <a:lnTo>
                    <a:pt x="3496" y="315"/>
                  </a:lnTo>
                  <a:lnTo>
                    <a:pt x="3531" y="293"/>
                  </a:lnTo>
                  <a:lnTo>
                    <a:pt x="3566" y="276"/>
                  </a:lnTo>
                  <a:lnTo>
                    <a:pt x="3600" y="244"/>
                  </a:lnTo>
                  <a:lnTo>
                    <a:pt x="3635" y="211"/>
                  </a:lnTo>
                  <a:lnTo>
                    <a:pt x="3670" y="197"/>
                  </a:lnTo>
                  <a:lnTo>
                    <a:pt x="3704" y="163"/>
                  </a:lnTo>
                  <a:lnTo>
                    <a:pt x="3739" y="144"/>
                  </a:lnTo>
                  <a:lnTo>
                    <a:pt x="3773" y="129"/>
                  </a:lnTo>
                  <a:lnTo>
                    <a:pt x="3808" y="106"/>
                  </a:lnTo>
                  <a:lnTo>
                    <a:pt x="3843" y="82"/>
                  </a:lnTo>
                  <a:lnTo>
                    <a:pt x="3877" y="74"/>
                  </a:lnTo>
                  <a:lnTo>
                    <a:pt x="3912" y="52"/>
                  </a:lnTo>
                  <a:lnTo>
                    <a:pt x="3947" y="44"/>
                  </a:lnTo>
                  <a:lnTo>
                    <a:pt x="3981" y="43"/>
                  </a:lnTo>
                  <a:lnTo>
                    <a:pt x="4016" y="29"/>
                  </a:lnTo>
                  <a:lnTo>
                    <a:pt x="4050" y="23"/>
                  </a:lnTo>
                  <a:lnTo>
                    <a:pt x="4085" y="30"/>
                  </a:lnTo>
                  <a:lnTo>
                    <a:pt x="4120" y="31"/>
                  </a:lnTo>
                  <a:lnTo>
                    <a:pt x="4154" y="27"/>
                  </a:lnTo>
                  <a:lnTo>
                    <a:pt x="4189" y="37"/>
                  </a:lnTo>
                  <a:lnTo>
                    <a:pt x="4223" y="32"/>
                  </a:lnTo>
                  <a:lnTo>
                    <a:pt x="4258" y="24"/>
                  </a:lnTo>
                  <a:lnTo>
                    <a:pt x="4293" y="16"/>
                  </a:lnTo>
                  <a:lnTo>
                    <a:pt x="4327" y="25"/>
                  </a:lnTo>
                  <a:lnTo>
                    <a:pt x="4362" y="40"/>
                  </a:lnTo>
                  <a:lnTo>
                    <a:pt x="4396" y="51"/>
                  </a:lnTo>
                  <a:lnTo>
                    <a:pt x="4431" y="52"/>
                  </a:lnTo>
                  <a:lnTo>
                    <a:pt x="4466" y="56"/>
                  </a:lnTo>
                  <a:lnTo>
                    <a:pt x="4500" y="61"/>
                  </a:lnTo>
                  <a:lnTo>
                    <a:pt x="4535" y="66"/>
                  </a:lnTo>
                  <a:lnTo>
                    <a:pt x="4569" y="64"/>
                  </a:lnTo>
                  <a:lnTo>
                    <a:pt x="4604" y="63"/>
                  </a:lnTo>
                  <a:lnTo>
                    <a:pt x="4639" y="73"/>
                  </a:lnTo>
                  <a:lnTo>
                    <a:pt x="4673" y="78"/>
                  </a:lnTo>
                  <a:lnTo>
                    <a:pt x="4708" y="56"/>
                  </a:lnTo>
                  <a:lnTo>
                    <a:pt x="4743" y="50"/>
                  </a:lnTo>
                  <a:lnTo>
                    <a:pt x="4777" y="53"/>
                  </a:lnTo>
                  <a:lnTo>
                    <a:pt x="4812" y="42"/>
                  </a:lnTo>
                  <a:lnTo>
                    <a:pt x="4846" y="24"/>
                  </a:lnTo>
                  <a:lnTo>
                    <a:pt x="4881" y="28"/>
                  </a:lnTo>
                  <a:lnTo>
                    <a:pt x="4916" y="34"/>
                  </a:lnTo>
                  <a:lnTo>
                    <a:pt x="4950" y="34"/>
                  </a:lnTo>
                  <a:lnTo>
                    <a:pt x="4985" y="36"/>
                  </a:lnTo>
                  <a:lnTo>
                    <a:pt x="5020" y="42"/>
                  </a:lnTo>
                  <a:lnTo>
                    <a:pt x="5054" y="44"/>
                  </a:lnTo>
                  <a:lnTo>
                    <a:pt x="5089" y="34"/>
                  </a:lnTo>
                  <a:lnTo>
                    <a:pt x="5123" y="37"/>
                  </a:lnTo>
                  <a:lnTo>
                    <a:pt x="5158" y="41"/>
                  </a:lnTo>
                  <a:lnTo>
                    <a:pt x="5193" y="30"/>
                  </a:lnTo>
                  <a:lnTo>
                    <a:pt x="5227" y="30"/>
                  </a:lnTo>
                  <a:lnTo>
                    <a:pt x="5262" y="38"/>
                  </a:lnTo>
                  <a:lnTo>
                    <a:pt x="5296" y="25"/>
                  </a:lnTo>
                  <a:lnTo>
                    <a:pt x="5331" y="27"/>
                  </a:lnTo>
                  <a:lnTo>
                    <a:pt x="5366" y="43"/>
                  </a:lnTo>
                  <a:lnTo>
                    <a:pt x="5400" y="40"/>
                  </a:lnTo>
                  <a:lnTo>
                    <a:pt x="5435" y="32"/>
                  </a:lnTo>
                  <a:lnTo>
                    <a:pt x="5469" y="43"/>
                  </a:lnTo>
                  <a:lnTo>
                    <a:pt x="5504" y="39"/>
                  </a:lnTo>
                  <a:lnTo>
                    <a:pt x="5539" y="4"/>
                  </a:lnTo>
                  <a:lnTo>
                    <a:pt x="5573" y="0"/>
                  </a:lnTo>
                  <a:lnTo>
                    <a:pt x="5608" y="12"/>
                  </a:lnTo>
                  <a:lnTo>
                    <a:pt x="5642" y="15"/>
                  </a:lnTo>
                  <a:lnTo>
                    <a:pt x="5677" y="16"/>
                  </a:lnTo>
                  <a:lnTo>
                    <a:pt x="5712" y="41"/>
                  </a:lnTo>
                  <a:lnTo>
                    <a:pt x="5746" y="48"/>
                  </a:lnTo>
                  <a:lnTo>
                    <a:pt x="5781" y="43"/>
                  </a:lnTo>
                  <a:lnTo>
                    <a:pt x="5815" y="43"/>
                  </a:lnTo>
                  <a:lnTo>
                    <a:pt x="5850" y="63"/>
                  </a:lnTo>
                  <a:lnTo>
                    <a:pt x="5885" y="90"/>
                  </a:lnTo>
                  <a:lnTo>
                    <a:pt x="5919" y="115"/>
                  </a:lnTo>
                  <a:lnTo>
                    <a:pt x="5954" y="145"/>
                  </a:lnTo>
                  <a:lnTo>
                    <a:pt x="5989" y="166"/>
                  </a:lnTo>
                  <a:lnTo>
                    <a:pt x="6023" y="170"/>
                  </a:lnTo>
                  <a:lnTo>
                    <a:pt x="6058" y="166"/>
                  </a:lnTo>
                  <a:lnTo>
                    <a:pt x="6093" y="173"/>
                  </a:lnTo>
                  <a:lnTo>
                    <a:pt x="6127" y="171"/>
                  </a:lnTo>
                  <a:lnTo>
                    <a:pt x="6162" y="173"/>
                  </a:lnTo>
                  <a:lnTo>
                    <a:pt x="6197" y="168"/>
                  </a:lnTo>
                  <a:lnTo>
                    <a:pt x="6231" y="172"/>
                  </a:lnTo>
                  <a:lnTo>
                    <a:pt x="6266" y="176"/>
                  </a:lnTo>
                  <a:lnTo>
                    <a:pt x="6300" y="180"/>
                  </a:lnTo>
                  <a:lnTo>
                    <a:pt x="6335" y="178"/>
                  </a:lnTo>
                  <a:lnTo>
                    <a:pt x="6370" y="181"/>
                  </a:lnTo>
                  <a:lnTo>
                    <a:pt x="6404" y="177"/>
                  </a:lnTo>
                  <a:lnTo>
                    <a:pt x="6439" y="170"/>
                  </a:lnTo>
                  <a:lnTo>
                    <a:pt x="6473" y="155"/>
                  </a:lnTo>
                  <a:lnTo>
                    <a:pt x="6508" y="159"/>
                  </a:lnTo>
                  <a:lnTo>
                    <a:pt x="6543" y="151"/>
                  </a:lnTo>
                  <a:lnTo>
                    <a:pt x="6577" y="160"/>
                  </a:lnTo>
                  <a:lnTo>
                    <a:pt x="6612" y="151"/>
                  </a:lnTo>
                  <a:lnTo>
                    <a:pt x="6646" y="148"/>
                  </a:lnTo>
                  <a:lnTo>
                    <a:pt x="6681" y="117"/>
                  </a:lnTo>
                  <a:lnTo>
                    <a:pt x="6715" y="92"/>
                  </a:lnTo>
                  <a:lnTo>
                    <a:pt x="6750" y="68"/>
                  </a:lnTo>
                  <a:lnTo>
                    <a:pt x="6785" y="46"/>
                  </a:lnTo>
                  <a:lnTo>
                    <a:pt x="6819" y="42"/>
                  </a:lnTo>
                  <a:lnTo>
                    <a:pt x="6854" y="53"/>
                  </a:lnTo>
                  <a:lnTo>
                    <a:pt x="6888" y="63"/>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53" name="Freeform 77">
              <a:extLst>
                <a:ext uri="{FF2B5EF4-FFF2-40B4-BE49-F238E27FC236}">
                  <a16:creationId xmlns:a16="http://schemas.microsoft.com/office/drawing/2014/main" id="{4EFFF0E3-34BB-44C7-A55E-94F4DF4D7AD3}"/>
                </a:ext>
              </a:extLst>
            </p:cNvPr>
            <p:cNvSpPr>
              <a:spLocks/>
            </p:cNvSpPr>
            <p:nvPr/>
          </p:nvSpPr>
          <p:spPr bwMode="auto">
            <a:xfrm>
              <a:off x="9297756" y="2208213"/>
              <a:ext cx="2638965" cy="568325"/>
            </a:xfrm>
            <a:custGeom>
              <a:avLst/>
              <a:gdLst>
                <a:gd name="T0" fmla="*/ 104 w 6888"/>
                <a:gd name="T1" fmla="*/ 112 h 358"/>
                <a:gd name="T2" fmla="*/ 243 w 6888"/>
                <a:gd name="T3" fmla="*/ 185 h 358"/>
                <a:gd name="T4" fmla="*/ 381 w 6888"/>
                <a:gd name="T5" fmla="*/ 130 h 358"/>
                <a:gd name="T6" fmla="*/ 520 w 6888"/>
                <a:gd name="T7" fmla="*/ 88 h 358"/>
                <a:gd name="T8" fmla="*/ 658 w 6888"/>
                <a:gd name="T9" fmla="*/ 40 h 358"/>
                <a:gd name="T10" fmla="*/ 797 w 6888"/>
                <a:gd name="T11" fmla="*/ 67 h 358"/>
                <a:gd name="T12" fmla="*/ 935 w 6888"/>
                <a:gd name="T13" fmla="*/ 66 h 358"/>
                <a:gd name="T14" fmla="*/ 1074 w 6888"/>
                <a:gd name="T15" fmla="*/ 102 h 358"/>
                <a:gd name="T16" fmla="*/ 1212 w 6888"/>
                <a:gd name="T17" fmla="*/ 258 h 358"/>
                <a:gd name="T18" fmla="*/ 1350 w 6888"/>
                <a:gd name="T19" fmla="*/ 229 h 358"/>
                <a:gd name="T20" fmla="*/ 1489 w 6888"/>
                <a:gd name="T21" fmla="*/ 207 h 358"/>
                <a:gd name="T22" fmla="*/ 1628 w 6888"/>
                <a:gd name="T23" fmla="*/ 235 h 358"/>
                <a:gd name="T24" fmla="*/ 1766 w 6888"/>
                <a:gd name="T25" fmla="*/ 252 h 358"/>
                <a:gd name="T26" fmla="*/ 1904 w 6888"/>
                <a:gd name="T27" fmla="*/ 269 h 358"/>
                <a:gd name="T28" fmla="*/ 2043 w 6888"/>
                <a:gd name="T29" fmla="*/ 229 h 358"/>
                <a:gd name="T30" fmla="*/ 2181 w 6888"/>
                <a:gd name="T31" fmla="*/ 213 h 358"/>
                <a:gd name="T32" fmla="*/ 2320 w 6888"/>
                <a:gd name="T33" fmla="*/ 268 h 358"/>
                <a:gd name="T34" fmla="*/ 2458 w 6888"/>
                <a:gd name="T35" fmla="*/ 285 h 358"/>
                <a:gd name="T36" fmla="*/ 2597 w 6888"/>
                <a:gd name="T37" fmla="*/ 297 h 358"/>
                <a:gd name="T38" fmla="*/ 2735 w 6888"/>
                <a:gd name="T39" fmla="*/ 315 h 358"/>
                <a:gd name="T40" fmla="*/ 2874 w 6888"/>
                <a:gd name="T41" fmla="*/ 305 h 358"/>
                <a:gd name="T42" fmla="*/ 3012 w 6888"/>
                <a:gd name="T43" fmla="*/ 323 h 358"/>
                <a:gd name="T44" fmla="*/ 3150 w 6888"/>
                <a:gd name="T45" fmla="*/ 357 h 358"/>
                <a:gd name="T46" fmla="*/ 3289 w 6888"/>
                <a:gd name="T47" fmla="*/ 302 h 358"/>
                <a:gd name="T48" fmla="*/ 3427 w 6888"/>
                <a:gd name="T49" fmla="*/ 213 h 358"/>
                <a:gd name="T50" fmla="*/ 3566 w 6888"/>
                <a:gd name="T51" fmla="*/ 126 h 358"/>
                <a:gd name="T52" fmla="*/ 3704 w 6888"/>
                <a:gd name="T53" fmla="*/ 50 h 358"/>
                <a:gd name="T54" fmla="*/ 3843 w 6888"/>
                <a:gd name="T55" fmla="*/ 19 h 358"/>
                <a:gd name="T56" fmla="*/ 3981 w 6888"/>
                <a:gd name="T57" fmla="*/ 61 h 358"/>
                <a:gd name="T58" fmla="*/ 4120 w 6888"/>
                <a:gd name="T59" fmla="*/ 52 h 358"/>
                <a:gd name="T60" fmla="*/ 4258 w 6888"/>
                <a:gd name="T61" fmla="*/ 42 h 358"/>
                <a:gd name="T62" fmla="*/ 4396 w 6888"/>
                <a:gd name="T63" fmla="*/ 31 h 358"/>
                <a:gd name="T64" fmla="*/ 4535 w 6888"/>
                <a:gd name="T65" fmla="*/ 32 h 358"/>
                <a:gd name="T66" fmla="*/ 4673 w 6888"/>
                <a:gd name="T67" fmla="*/ 29 h 358"/>
                <a:gd name="T68" fmla="*/ 4812 w 6888"/>
                <a:gd name="T69" fmla="*/ 16 h 358"/>
                <a:gd name="T70" fmla="*/ 4950 w 6888"/>
                <a:gd name="T71" fmla="*/ 28 h 358"/>
                <a:gd name="T72" fmla="*/ 5089 w 6888"/>
                <a:gd name="T73" fmla="*/ 21 h 358"/>
                <a:gd name="T74" fmla="*/ 5227 w 6888"/>
                <a:gd name="T75" fmla="*/ 30 h 358"/>
                <a:gd name="T76" fmla="*/ 5366 w 6888"/>
                <a:gd name="T77" fmla="*/ 35 h 358"/>
                <a:gd name="T78" fmla="*/ 5504 w 6888"/>
                <a:gd name="T79" fmla="*/ 53 h 358"/>
                <a:gd name="T80" fmla="*/ 5642 w 6888"/>
                <a:gd name="T81" fmla="*/ 39 h 358"/>
                <a:gd name="T82" fmla="*/ 5781 w 6888"/>
                <a:gd name="T83" fmla="*/ 20 h 358"/>
                <a:gd name="T84" fmla="*/ 5919 w 6888"/>
                <a:gd name="T85" fmla="*/ 21 h 358"/>
                <a:gd name="T86" fmla="*/ 6058 w 6888"/>
                <a:gd name="T87" fmla="*/ 7 h 358"/>
                <a:gd name="T88" fmla="*/ 6197 w 6888"/>
                <a:gd name="T89" fmla="*/ 109 h 358"/>
                <a:gd name="T90" fmla="*/ 6335 w 6888"/>
                <a:gd name="T91" fmla="*/ 191 h 358"/>
                <a:gd name="T92" fmla="*/ 6473 w 6888"/>
                <a:gd name="T93" fmla="*/ 101 h 358"/>
                <a:gd name="T94" fmla="*/ 6612 w 6888"/>
                <a:gd name="T95" fmla="*/ 48 h 358"/>
                <a:gd name="T96" fmla="*/ 6750 w 6888"/>
                <a:gd name="T97" fmla="*/ 5 h 358"/>
                <a:gd name="T98" fmla="*/ 6888 w 6888"/>
                <a:gd name="T99" fmla="*/ 20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89"/>
                  </a:moveTo>
                  <a:lnTo>
                    <a:pt x="35" y="93"/>
                  </a:lnTo>
                  <a:lnTo>
                    <a:pt x="70" y="100"/>
                  </a:lnTo>
                  <a:lnTo>
                    <a:pt x="104" y="112"/>
                  </a:lnTo>
                  <a:lnTo>
                    <a:pt x="139" y="122"/>
                  </a:lnTo>
                  <a:lnTo>
                    <a:pt x="174" y="134"/>
                  </a:lnTo>
                  <a:lnTo>
                    <a:pt x="208" y="171"/>
                  </a:lnTo>
                  <a:lnTo>
                    <a:pt x="243" y="185"/>
                  </a:lnTo>
                  <a:lnTo>
                    <a:pt x="277" y="180"/>
                  </a:lnTo>
                  <a:lnTo>
                    <a:pt x="312" y="163"/>
                  </a:lnTo>
                  <a:lnTo>
                    <a:pt x="347" y="156"/>
                  </a:lnTo>
                  <a:lnTo>
                    <a:pt x="381" y="130"/>
                  </a:lnTo>
                  <a:lnTo>
                    <a:pt x="416" y="114"/>
                  </a:lnTo>
                  <a:lnTo>
                    <a:pt x="451" y="110"/>
                  </a:lnTo>
                  <a:lnTo>
                    <a:pt x="485" y="105"/>
                  </a:lnTo>
                  <a:lnTo>
                    <a:pt x="520" y="88"/>
                  </a:lnTo>
                  <a:lnTo>
                    <a:pt x="555" y="72"/>
                  </a:lnTo>
                  <a:lnTo>
                    <a:pt x="589" y="60"/>
                  </a:lnTo>
                  <a:lnTo>
                    <a:pt x="624" y="40"/>
                  </a:lnTo>
                  <a:lnTo>
                    <a:pt x="658" y="40"/>
                  </a:lnTo>
                  <a:lnTo>
                    <a:pt x="693" y="33"/>
                  </a:lnTo>
                  <a:lnTo>
                    <a:pt x="728" y="40"/>
                  </a:lnTo>
                  <a:lnTo>
                    <a:pt x="762" y="40"/>
                  </a:lnTo>
                  <a:lnTo>
                    <a:pt x="797" y="67"/>
                  </a:lnTo>
                  <a:lnTo>
                    <a:pt x="831" y="54"/>
                  </a:lnTo>
                  <a:lnTo>
                    <a:pt x="866" y="67"/>
                  </a:lnTo>
                  <a:lnTo>
                    <a:pt x="901" y="59"/>
                  </a:lnTo>
                  <a:lnTo>
                    <a:pt x="935" y="66"/>
                  </a:lnTo>
                  <a:lnTo>
                    <a:pt x="970" y="49"/>
                  </a:lnTo>
                  <a:lnTo>
                    <a:pt x="1004" y="65"/>
                  </a:lnTo>
                  <a:lnTo>
                    <a:pt x="1039" y="76"/>
                  </a:lnTo>
                  <a:lnTo>
                    <a:pt x="1074" y="102"/>
                  </a:lnTo>
                  <a:lnTo>
                    <a:pt x="1108" y="139"/>
                  </a:lnTo>
                  <a:lnTo>
                    <a:pt x="1143" y="187"/>
                  </a:lnTo>
                  <a:lnTo>
                    <a:pt x="1177" y="235"/>
                  </a:lnTo>
                  <a:lnTo>
                    <a:pt x="1212" y="258"/>
                  </a:lnTo>
                  <a:lnTo>
                    <a:pt x="1247" y="272"/>
                  </a:lnTo>
                  <a:lnTo>
                    <a:pt x="1281" y="294"/>
                  </a:lnTo>
                  <a:lnTo>
                    <a:pt x="1316" y="255"/>
                  </a:lnTo>
                  <a:lnTo>
                    <a:pt x="1350" y="229"/>
                  </a:lnTo>
                  <a:lnTo>
                    <a:pt x="1385" y="212"/>
                  </a:lnTo>
                  <a:lnTo>
                    <a:pt x="1420" y="203"/>
                  </a:lnTo>
                  <a:lnTo>
                    <a:pt x="1454" y="176"/>
                  </a:lnTo>
                  <a:lnTo>
                    <a:pt x="1489" y="207"/>
                  </a:lnTo>
                  <a:lnTo>
                    <a:pt x="1524" y="218"/>
                  </a:lnTo>
                  <a:lnTo>
                    <a:pt x="1558" y="228"/>
                  </a:lnTo>
                  <a:lnTo>
                    <a:pt x="1593" y="234"/>
                  </a:lnTo>
                  <a:lnTo>
                    <a:pt x="1628" y="235"/>
                  </a:lnTo>
                  <a:lnTo>
                    <a:pt x="1662" y="233"/>
                  </a:lnTo>
                  <a:lnTo>
                    <a:pt x="1697" y="235"/>
                  </a:lnTo>
                  <a:lnTo>
                    <a:pt x="1731" y="238"/>
                  </a:lnTo>
                  <a:lnTo>
                    <a:pt x="1766" y="252"/>
                  </a:lnTo>
                  <a:lnTo>
                    <a:pt x="1801" y="260"/>
                  </a:lnTo>
                  <a:lnTo>
                    <a:pt x="1835" y="260"/>
                  </a:lnTo>
                  <a:lnTo>
                    <a:pt x="1870" y="268"/>
                  </a:lnTo>
                  <a:lnTo>
                    <a:pt x="1904" y="269"/>
                  </a:lnTo>
                  <a:lnTo>
                    <a:pt x="1939" y="258"/>
                  </a:lnTo>
                  <a:lnTo>
                    <a:pt x="1974" y="255"/>
                  </a:lnTo>
                  <a:lnTo>
                    <a:pt x="2008" y="246"/>
                  </a:lnTo>
                  <a:lnTo>
                    <a:pt x="2043" y="229"/>
                  </a:lnTo>
                  <a:lnTo>
                    <a:pt x="2077" y="220"/>
                  </a:lnTo>
                  <a:lnTo>
                    <a:pt x="2112" y="218"/>
                  </a:lnTo>
                  <a:lnTo>
                    <a:pt x="2147" y="211"/>
                  </a:lnTo>
                  <a:lnTo>
                    <a:pt x="2181" y="213"/>
                  </a:lnTo>
                  <a:lnTo>
                    <a:pt x="2216" y="225"/>
                  </a:lnTo>
                  <a:lnTo>
                    <a:pt x="2250" y="241"/>
                  </a:lnTo>
                  <a:lnTo>
                    <a:pt x="2285" y="254"/>
                  </a:lnTo>
                  <a:lnTo>
                    <a:pt x="2320" y="268"/>
                  </a:lnTo>
                  <a:lnTo>
                    <a:pt x="2354" y="288"/>
                  </a:lnTo>
                  <a:lnTo>
                    <a:pt x="2389" y="290"/>
                  </a:lnTo>
                  <a:lnTo>
                    <a:pt x="2423" y="288"/>
                  </a:lnTo>
                  <a:lnTo>
                    <a:pt x="2458" y="285"/>
                  </a:lnTo>
                  <a:lnTo>
                    <a:pt x="2493" y="284"/>
                  </a:lnTo>
                  <a:lnTo>
                    <a:pt x="2527" y="284"/>
                  </a:lnTo>
                  <a:lnTo>
                    <a:pt x="2562" y="288"/>
                  </a:lnTo>
                  <a:lnTo>
                    <a:pt x="2597" y="297"/>
                  </a:lnTo>
                  <a:lnTo>
                    <a:pt x="2631" y="298"/>
                  </a:lnTo>
                  <a:lnTo>
                    <a:pt x="2666" y="308"/>
                  </a:lnTo>
                  <a:lnTo>
                    <a:pt x="2700" y="307"/>
                  </a:lnTo>
                  <a:lnTo>
                    <a:pt x="2735" y="315"/>
                  </a:lnTo>
                  <a:lnTo>
                    <a:pt x="2770" y="316"/>
                  </a:lnTo>
                  <a:lnTo>
                    <a:pt x="2804" y="320"/>
                  </a:lnTo>
                  <a:lnTo>
                    <a:pt x="2839" y="310"/>
                  </a:lnTo>
                  <a:lnTo>
                    <a:pt x="2874" y="305"/>
                  </a:lnTo>
                  <a:lnTo>
                    <a:pt x="2908" y="294"/>
                  </a:lnTo>
                  <a:lnTo>
                    <a:pt x="2943" y="298"/>
                  </a:lnTo>
                  <a:lnTo>
                    <a:pt x="2977" y="303"/>
                  </a:lnTo>
                  <a:lnTo>
                    <a:pt x="3012" y="323"/>
                  </a:lnTo>
                  <a:lnTo>
                    <a:pt x="3047" y="336"/>
                  </a:lnTo>
                  <a:lnTo>
                    <a:pt x="3081" y="351"/>
                  </a:lnTo>
                  <a:lnTo>
                    <a:pt x="3116" y="358"/>
                  </a:lnTo>
                  <a:lnTo>
                    <a:pt x="3150" y="357"/>
                  </a:lnTo>
                  <a:lnTo>
                    <a:pt x="3185" y="344"/>
                  </a:lnTo>
                  <a:lnTo>
                    <a:pt x="3220" y="334"/>
                  </a:lnTo>
                  <a:lnTo>
                    <a:pt x="3254" y="321"/>
                  </a:lnTo>
                  <a:lnTo>
                    <a:pt x="3289" y="302"/>
                  </a:lnTo>
                  <a:lnTo>
                    <a:pt x="3323" y="281"/>
                  </a:lnTo>
                  <a:lnTo>
                    <a:pt x="3358" y="265"/>
                  </a:lnTo>
                  <a:lnTo>
                    <a:pt x="3393" y="245"/>
                  </a:lnTo>
                  <a:lnTo>
                    <a:pt x="3427" y="213"/>
                  </a:lnTo>
                  <a:lnTo>
                    <a:pt x="3462" y="189"/>
                  </a:lnTo>
                  <a:lnTo>
                    <a:pt x="3496" y="171"/>
                  </a:lnTo>
                  <a:lnTo>
                    <a:pt x="3531" y="149"/>
                  </a:lnTo>
                  <a:lnTo>
                    <a:pt x="3566" y="126"/>
                  </a:lnTo>
                  <a:lnTo>
                    <a:pt x="3600" y="116"/>
                  </a:lnTo>
                  <a:lnTo>
                    <a:pt x="3635" y="94"/>
                  </a:lnTo>
                  <a:lnTo>
                    <a:pt x="3670" y="66"/>
                  </a:lnTo>
                  <a:lnTo>
                    <a:pt x="3704" y="50"/>
                  </a:lnTo>
                  <a:lnTo>
                    <a:pt x="3739" y="38"/>
                  </a:lnTo>
                  <a:lnTo>
                    <a:pt x="3773" y="23"/>
                  </a:lnTo>
                  <a:lnTo>
                    <a:pt x="3808" y="11"/>
                  </a:lnTo>
                  <a:lnTo>
                    <a:pt x="3843" y="19"/>
                  </a:lnTo>
                  <a:lnTo>
                    <a:pt x="3877" y="30"/>
                  </a:lnTo>
                  <a:lnTo>
                    <a:pt x="3912" y="29"/>
                  </a:lnTo>
                  <a:lnTo>
                    <a:pt x="3947" y="48"/>
                  </a:lnTo>
                  <a:lnTo>
                    <a:pt x="3981" y="61"/>
                  </a:lnTo>
                  <a:lnTo>
                    <a:pt x="4016" y="68"/>
                  </a:lnTo>
                  <a:lnTo>
                    <a:pt x="4050" y="63"/>
                  </a:lnTo>
                  <a:lnTo>
                    <a:pt x="4085" y="69"/>
                  </a:lnTo>
                  <a:lnTo>
                    <a:pt x="4120" y="52"/>
                  </a:lnTo>
                  <a:lnTo>
                    <a:pt x="4154" y="51"/>
                  </a:lnTo>
                  <a:lnTo>
                    <a:pt x="4189" y="46"/>
                  </a:lnTo>
                  <a:lnTo>
                    <a:pt x="4223" y="40"/>
                  </a:lnTo>
                  <a:lnTo>
                    <a:pt x="4258" y="42"/>
                  </a:lnTo>
                  <a:lnTo>
                    <a:pt x="4293" y="42"/>
                  </a:lnTo>
                  <a:lnTo>
                    <a:pt x="4327" y="38"/>
                  </a:lnTo>
                  <a:lnTo>
                    <a:pt x="4362" y="30"/>
                  </a:lnTo>
                  <a:lnTo>
                    <a:pt x="4396" y="31"/>
                  </a:lnTo>
                  <a:lnTo>
                    <a:pt x="4431" y="21"/>
                  </a:lnTo>
                  <a:lnTo>
                    <a:pt x="4466" y="30"/>
                  </a:lnTo>
                  <a:lnTo>
                    <a:pt x="4500" y="33"/>
                  </a:lnTo>
                  <a:lnTo>
                    <a:pt x="4535" y="32"/>
                  </a:lnTo>
                  <a:lnTo>
                    <a:pt x="4569" y="40"/>
                  </a:lnTo>
                  <a:lnTo>
                    <a:pt x="4604" y="42"/>
                  </a:lnTo>
                  <a:lnTo>
                    <a:pt x="4639" y="39"/>
                  </a:lnTo>
                  <a:lnTo>
                    <a:pt x="4673" y="29"/>
                  </a:lnTo>
                  <a:lnTo>
                    <a:pt x="4708" y="38"/>
                  </a:lnTo>
                  <a:lnTo>
                    <a:pt x="4743" y="21"/>
                  </a:lnTo>
                  <a:lnTo>
                    <a:pt x="4777" y="19"/>
                  </a:lnTo>
                  <a:lnTo>
                    <a:pt x="4812" y="16"/>
                  </a:lnTo>
                  <a:lnTo>
                    <a:pt x="4846" y="13"/>
                  </a:lnTo>
                  <a:lnTo>
                    <a:pt x="4881" y="10"/>
                  </a:lnTo>
                  <a:lnTo>
                    <a:pt x="4916" y="11"/>
                  </a:lnTo>
                  <a:lnTo>
                    <a:pt x="4950" y="28"/>
                  </a:lnTo>
                  <a:lnTo>
                    <a:pt x="4985" y="20"/>
                  </a:lnTo>
                  <a:lnTo>
                    <a:pt x="5020" y="24"/>
                  </a:lnTo>
                  <a:lnTo>
                    <a:pt x="5054" y="16"/>
                  </a:lnTo>
                  <a:lnTo>
                    <a:pt x="5089" y="21"/>
                  </a:lnTo>
                  <a:lnTo>
                    <a:pt x="5123" y="8"/>
                  </a:lnTo>
                  <a:lnTo>
                    <a:pt x="5158" y="19"/>
                  </a:lnTo>
                  <a:lnTo>
                    <a:pt x="5193" y="22"/>
                  </a:lnTo>
                  <a:lnTo>
                    <a:pt x="5227" y="30"/>
                  </a:lnTo>
                  <a:lnTo>
                    <a:pt x="5262" y="30"/>
                  </a:lnTo>
                  <a:lnTo>
                    <a:pt x="5296" y="26"/>
                  </a:lnTo>
                  <a:lnTo>
                    <a:pt x="5331" y="25"/>
                  </a:lnTo>
                  <a:lnTo>
                    <a:pt x="5366" y="35"/>
                  </a:lnTo>
                  <a:lnTo>
                    <a:pt x="5400" y="39"/>
                  </a:lnTo>
                  <a:lnTo>
                    <a:pt x="5435" y="43"/>
                  </a:lnTo>
                  <a:lnTo>
                    <a:pt x="5469" y="45"/>
                  </a:lnTo>
                  <a:lnTo>
                    <a:pt x="5504" y="53"/>
                  </a:lnTo>
                  <a:lnTo>
                    <a:pt x="5539" y="49"/>
                  </a:lnTo>
                  <a:lnTo>
                    <a:pt x="5573" y="42"/>
                  </a:lnTo>
                  <a:lnTo>
                    <a:pt x="5608" y="40"/>
                  </a:lnTo>
                  <a:lnTo>
                    <a:pt x="5642" y="39"/>
                  </a:lnTo>
                  <a:lnTo>
                    <a:pt x="5677" y="33"/>
                  </a:lnTo>
                  <a:lnTo>
                    <a:pt x="5712" y="23"/>
                  </a:lnTo>
                  <a:lnTo>
                    <a:pt x="5746" y="26"/>
                  </a:lnTo>
                  <a:lnTo>
                    <a:pt x="5781" y="20"/>
                  </a:lnTo>
                  <a:lnTo>
                    <a:pt x="5815" y="40"/>
                  </a:lnTo>
                  <a:lnTo>
                    <a:pt x="5850" y="30"/>
                  </a:lnTo>
                  <a:lnTo>
                    <a:pt x="5885" y="26"/>
                  </a:lnTo>
                  <a:lnTo>
                    <a:pt x="5919" y="21"/>
                  </a:lnTo>
                  <a:lnTo>
                    <a:pt x="5954" y="19"/>
                  </a:lnTo>
                  <a:lnTo>
                    <a:pt x="5989" y="0"/>
                  </a:lnTo>
                  <a:lnTo>
                    <a:pt x="6023" y="3"/>
                  </a:lnTo>
                  <a:lnTo>
                    <a:pt x="6058" y="7"/>
                  </a:lnTo>
                  <a:lnTo>
                    <a:pt x="6093" y="22"/>
                  </a:lnTo>
                  <a:lnTo>
                    <a:pt x="6127" y="67"/>
                  </a:lnTo>
                  <a:lnTo>
                    <a:pt x="6162" y="76"/>
                  </a:lnTo>
                  <a:lnTo>
                    <a:pt x="6197" y="109"/>
                  </a:lnTo>
                  <a:lnTo>
                    <a:pt x="6231" y="142"/>
                  </a:lnTo>
                  <a:lnTo>
                    <a:pt x="6266" y="162"/>
                  </a:lnTo>
                  <a:lnTo>
                    <a:pt x="6300" y="166"/>
                  </a:lnTo>
                  <a:lnTo>
                    <a:pt x="6335" y="191"/>
                  </a:lnTo>
                  <a:lnTo>
                    <a:pt x="6370" y="189"/>
                  </a:lnTo>
                  <a:lnTo>
                    <a:pt x="6404" y="172"/>
                  </a:lnTo>
                  <a:lnTo>
                    <a:pt x="6439" y="137"/>
                  </a:lnTo>
                  <a:lnTo>
                    <a:pt x="6473" y="101"/>
                  </a:lnTo>
                  <a:lnTo>
                    <a:pt x="6508" y="67"/>
                  </a:lnTo>
                  <a:lnTo>
                    <a:pt x="6543" y="39"/>
                  </a:lnTo>
                  <a:lnTo>
                    <a:pt x="6577" y="38"/>
                  </a:lnTo>
                  <a:lnTo>
                    <a:pt x="6612" y="48"/>
                  </a:lnTo>
                  <a:lnTo>
                    <a:pt x="6646" y="32"/>
                  </a:lnTo>
                  <a:lnTo>
                    <a:pt x="6681" y="36"/>
                  </a:lnTo>
                  <a:lnTo>
                    <a:pt x="6715" y="13"/>
                  </a:lnTo>
                  <a:lnTo>
                    <a:pt x="6750" y="5"/>
                  </a:lnTo>
                  <a:lnTo>
                    <a:pt x="6785" y="40"/>
                  </a:lnTo>
                  <a:lnTo>
                    <a:pt x="6819" y="108"/>
                  </a:lnTo>
                  <a:lnTo>
                    <a:pt x="6854" y="130"/>
                  </a:lnTo>
                  <a:lnTo>
                    <a:pt x="6888" y="201"/>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54" name="Freeform 78">
              <a:extLst>
                <a:ext uri="{FF2B5EF4-FFF2-40B4-BE49-F238E27FC236}">
                  <a16:creationId xmlns:a16="http://schemas.microsoft.com/office/drawing/2014/main" id="{E8A22D40-178D-464E-9FFA-DBFBAC2AA094}"/>
                </a:ext>
              </a:extLst>
            </p:cNvPr>
            <p:cNvSpPr>
              <a:spLocks/>
            </p:cNvSpPr>
            <p:nvPr/>
          </p:nvSpPr>
          <p:spPr bwMode="auto">
            <a:xfrm>
              <a:off x="9297756" y="2208213"/>
              <a:ext cx="2638965" cy="568325"/>
            </a:xfrm>
            <a:custGeom>
              <a:avLst/>
              <a:gdLst>
                <a:gd name="T0" fmla="*/ 104 w 6888"/>
                <a:gd name="T1" fmla="*/ 155 h 358"/>
                <a:gd name="T2" fmla="*/ 243 w 6888"/>
                <a:gd name="T3" fmla="*/ 58 h 358"/>
                <a:gd name="T4" fmla="*/ 381 w 6888"/>
                <a:gd name="T5" fmla="*/ 36 h 358"/>
                <a:gd name="T6" fmla="*/ 520 w 6888"/>
                <a:gd name="T7" fmla="*/ 87 h 358"/>
                <a:gd name="T8" fmla="*/ 658 w 6888"/>
                <a:gd name="T9" fmla="*/ 29 h 358"/>
                <a:gd name="T10" fmla="*/ 797 w 6888"/>
                <a:gd name="T11" fmla="*/ 16 h 358"/>
                <a:gd name="T12" fmla="*/ 935 w 6888"/>
                <a:gd name="T13" fmla="*/ 135 h 358"/>
                <a:gd name="T14" fmla="*/ 1074 w 6888"/>
                <a:gd name="T15" fmla="*/ 324 h 358"/>
                <a:gd name="T16" fmla="*/ 1212 w 6888"/>
                <a:gd name="T17" fmla="*/ 226 h 358"/>
                <a:gd name="T18" fmla="*/ 1350 w 6888"/>
                <a:gd name="T19" fmla="*/ 233 h 358"/>
                <a:gd name="T20" fmla="*/ 1489 w 6888"/>
                <a:gd name="T21" fmla="*/ 262 h 358"/>
                <a:gd name="T22" fmla="*/ 1628 w 6888"/>
                <a:gd name="T23" fmla="*/ 326 h 358"/>
                <a:gd name="T24" fmla="*/ 1766 w 6888"/>
                <a:gd name="T25" fmla="*/ 337 h 358"/>
                <a:gd name="T26" fmla="*/ 1904 w 6888"/>
                <a:gd name="T27" fmla="*/ 336 h 358"/>
                <a:gd name="T28" fmla="*/ 2043 w 6888"/>
                <a:gd name="T29" fmla="*/ 293 h 358"/>
                <a:gd name="T30" fmla="*/ 2181 w 6888"/>
                <a:gd name="T31" fmla="*/ 299 h 358"/>
                <a:gd name="T32" fmla="*/ 2320 w 6888"/>
                <a:gd name="T33" fmla="*/ 300 h 358"/>
                <a:gd name="T34" fmla="*/ 2458 w 6888"/>
                <a:gd name="T35" fmla="*/ 321 h 358"/>
                <a:gd name="T36" fmla="*/ 2597 w 6888"/>
                <a:gd name="T37" fmla="*/ 320 h 358"/>
                <a:gd name="T38" fmla="*/ 2735 w 6888"/>
                <a:gd name="T39" fmla="*/ 286 h 358"/>
                <a:gd name="T40" fmla="*/ 2874 w 6888"/>
                <a:gd name="T41" fmla="*/ 266 h 358"/>
                <a:gd name="T42" fmla="*/ 3012 w 6888"/>
                <a:gd name="T43" fmla="*/ 296 h 358"/>
                <a:gd name="T44" fmla="*/ 3150 w 6888"/>
                <a:gd name="T45" fmla="*/ 348 h 358"/>
                <a:gd name="T46" fmla="*/ 3289 w 6888"/>
                <a:gd name="T47" fmla="*/ 336 h 358"/>
                <a:gd name="T48" fmla="*/ 3427 w 6888"/>
                <a:gd name="T49" fmla="*/ 331 h 358"/>
                <a:gd name="T50" fmla="*/ 3566 w 6888"/>
                <a:gd name="T51" fmla="*/ 185 h 358"/>
                <a:gd name="T52" fmla="*/ 3704 w 6888"/>
                <a:gd name="T53" fmla="*/ 58 h 358"/>
                <a:gd name="T54" fmla="*/ 3843 w 6888"/>
                <a:gd name="T55" fmla="*/ 31 h 358"/>
                <a:gd name="T56" fmla="*/ 3981 w 6888"/>
                <a:gd name="T57" fmla="*/ 25 h 358"/>
                <a:gd name="T58" fmla="*/ 4120 w 6888"/>
                <a:gd name="T59" fmla="*/ 50 h 358"/>
                <a:gd name="T60" fmla="*/ 4258 w 6888"/>
                <a:gd name="T61" fmla="*/ 19 h 358"/>
                <a:gd name="T62" fmla="*/ 4396 w 6888"/>
                <a:gd name="T63" fmla="*/ 38 h 358"/>
                <a:gd name="T64" fmla="*/ 4535 w 6888"/>
                <a:gd name="T65" fmla="*/ 48 h 358"/>
                <a:gd name="T66" fmla="*/ 4673 w 6888"/>
                <a:gd name="T67" fmla="*/ 41 h 358"/>
                <a:gd name="T68" fmla="*/ 4812 w 6888"/>
                <a:gd name="T69" fmla="*/ 16 h 358"/>
                <a:gd name="T70" fmla="*/ 4950 w 6888"/>
                <a:gd name="T71" fmla="*/ 11 h 358"/>
                <a:gd name="T72" fmla="*/ 5089 w 6888"/>
                <a:gd name="T73" fmla="*/ 23 h 358"/>
                <a:gd name="T74" fmla="*/ 5227 w 6888"/>
                <a:gd name="T75" fmla="*/ 11 h 358"/>
                <a:gd name="T76" fmla="*/ 5366 w 6888"/>
                <a:gd name="T77" fmla="*/ 6 h 358"/>
                <a:gd name="T78" fmla="*/ 5504 w 6888"/>
                <a:gd name="T79" fmla="*/ 33 h 358"/>
                <a:gd name="T80" fmla="*/ 5642 w 6888"/>
                <a:gd name="T81" fmla="*/ 4 h 358"/>
                <a:gd name="T82" fmla="*/ 5781 w 6888"/>
                <a:gd name="T83" fmla="*/ 48 h 358"/>
                <a:gd name="T84" fmla="*/ 5919 w 6888"/>
                <a:gd name="T85" fmla="*/ 18 h 358"/>
                <a:gd name="T86" fmla="*/ 6058 w 6888"/>
                <a:gd name="T87" fmla="*/ 37 h 358"/>
                <a:gd name="T88" fmla="*/ 6197 w 6888"/>
                <a:gd name="T89" fmla="*/ 10 h 358"/>
                <a:gd name="T90" fmla="*/ 6335 w 6888"/>
                <a:gd name="T91" fmla="*/ 11 h 358"/>
                <a:gd name="T92" fmla="*/ 6473 w 6888"/>
                <a:gd name="T93" fmla="*/ 10 h 358"/>
                <a:gd name="T94" fmla="*/ 6612 w 6888"/>
                <a:gd name="T95" fmla="*/ 15 h 358"/>
                <a:gd name="T96" fmla="*/ 6750 w 6888"/>
                <a:gd name="T97" fmla="*/ 18 h 358"/>
                <a:gd name="T98" fmla="*/ 6888 w 6888"/>
                <a:gd name="T99" fmla="*/ 25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172"/>
                  </a:moveTo>
                  <a:lnTo>
                    <a:pt x="35" y="176"/>
                  </a:lnTo>
                  <a:lnTo>
                    <a:pt x="70" y="163"/>
                  </a:lnTo>
                  <a:lnTo>
                    <a:pt x="104" y="155"/>
                  </a:lnTo>
                  <a:lnTo>
                    <a:pt x="139" y="131"/>
                  </a:lnTo>
                  <a:lnTo>
                    <a:pt x="174" y="113"/>
                  </a:lnTo>
                  <a:lnTo>
                    <a:pt x="208" y="79"/>
                  </a:lnTo>
                  <a:lnTo>
                    <a:pt x="243" y="58"/>
                  </a:lnTo>
                  <a:lnTo>
                    <a:pt x="277" y="36"/>
                  </a:lnTo>
                  <a:lnTo>
                    <a:pt x="312" y="32"/>
                  </a:lnTo>
                  <a:lnTo>
                    <a:pt x="347" y="33"/>
                  </a:lnTo>
                  <a:lnTo>
                    <a:pt x="381" y="36"/>
                  </a:lnTo>
                  <a:lnTo>
                    <a:pt x="416" y="63"/>
                  </a:lnTo>
                  <a:lnTo>
                    <a:pt x="451" y="69"/>
                  </a:lnTo>
                  <a:lnTo>
                    <a:pt x="485" y="76"/>
                  </a:lnTo>
                  <a:lnTo>
                    <a:pt x="520" y="87"/>
                  </a:lnTo>
                  <a:lnTo>
                    <a:pt x="555" y="69"/>
                  </a:lnTo>
                  <a:lnTo>
                    <a:pt x="589" y="36"/>
                  </a:lnTo>
                  <a:lnTo>
                    <a:pt x="624" y="31"/>
                  </a:lnTo>
                  <a:lnTo>
                    <a:pt x="658" y="29"/>
                  </a:lnTo>
                  <a:lnTo>
                    <a:pt x="693" y="10"/>
                  </a:lnTo>
                  <a:lnTo>
                    <a:pt x="728" y="15"/>
                  </a:lnTo>
                  <a:lnTo>
                    <a:pt x="762" y="22"/>
                  </a:lnTo>
                  <a:lnTo>
                    <a:pt x="797" y="16"/>
                  </a:lnTo>
                  <a:lnTo>
                    <a:pt x="831" y="25"/>
                  </a:lnTo>
                  <a:lnTo>
                    <a:pt x="866" y="38"/>
                  </a:lnTo>
                  <a:lnTo>
                    <a:pt x="901" y="77"/>
                  </a:lnTo>
                  <a:lnTo>
                    <a:pt x="935" y="135"/>
                  </a:lnTo>
                  <a:lnTo>
                    <a:pt x="970" y="213"/>
                  </a:lnTo>
                  <a:lnTo>
                    <a:pt x="1004" y="268"/>
                  </a:lnTo>
                  <a:lnTo>
                    <a:pt x="1039" y="300"/>
                  </a:lnTo>
                  <a:lnTo>
                    <a:pt x="1074" y="324"/>
                  </a:lnTo>
                  <a:lnTo>
                    <a:pt x="1108" y="296"/>
                  </a:lnTo>
                  <a:lnTo>
                    <a:pt x="1143" y="266"/>
                  </a:lnTo>
                  <a:lnTo>
                    <a:pt x="1177" y="232"/>
                  </a:lnTo>
                  <a:lnTo>
                    <a:pt x="1212" y="226"/>
                  </a:lnTo>
                  <a:lnTo>
                    <a:pt x="1247" y="215"/>
                  </a:lnTo>
                  <a:lnTo>
                    <a:pt x="1281" y="227"/>
                  </a:lnTo>
                  <a:lnTo>
                    <a:pt x="1316" y="229"/>
                  </a:lnTo>
                  <a:lnTo>
                    <a:pt x="1350" y="233"/>
                  </a:lnTo>
                  <a:lnTo>
                    <a:pt x="1385" y="230"/>
                  </a:lnTo>
                  <a:lnTo>
                    <a:pt x="1420" y="241"/>
                  </a:lnTo>
                  <a:lnTo>
                    <a:pt x="1454" y="252"/>
                  </a:lnTo>
                  <a:lnTo>
                    <a:pt x="1489" y="262"/>
                  </a:lnTo>
                  <a:lnTo>
                    <a:pt x="1524" y="276"/>
                  </a:lnTo>
                  <a:lnTo>
                    <a:pt x="1558" y="302"/>
                  </a:lnTo>
                  <a:lnTo>
                    <a:pt x="1593" y="315"/>
                  </a:lnTo>
                  <a:lnTo>
                    <a:pt x="1628" y="326"/>
                  </a:lnTo>
                  <a:lnTo>
                    <a:pt x="1662" y="339"/>
                  </a:lnTo>
                  <a:lnTo>
                    <a:pt x="1697" y="346"/>
                  </a:lnTo>
                  <a:lnTo>
                    <a:pt x="1731" y="345"/>
                  </a:lnTo>
                  <a:lnTo>
                    <a:pt x="1766" y="337"/>
                  </a:lnTo>
                  <a:lnTo>
                    <a:pt x="1801" y="332"/>
                  </a:lnTo>
                  <a:lnTo>
                    <a:pt x="1835" y="329"/>
                  </a:lnTo>
                  <a:lnTo>
                    <a:pt x="1870" y="336"/>
                  </a:lnTo>
                  <a:lnTo>
                    <a:pt x="1904" y="336"/>
                  </a:lnTo>
                  <a:lnTo>
                    <a:pt x="1939" y="336"/>
                  </a:lnTo>
                  <a:lnTo>
                    <a:pt x="1974" y="330"/>
                  </a:lnTo>
                  <a:lnTo>
                    <a:pt x="2008" y="314"/>
                  </a:lnTo>
                  <a:lnTo>
                    <a:pt x="2043" y="293"/>
                  </a:lnTo>
                  <a:lnTo>
                    <a:pt x="2077" y="290"/>
                  </a:lnTo>
                  <a:lnTo>
                    <a:pt x="2112" y="287"/>
                  </a:lnTo>
                  <a:lnTo>
                    <a:pt x="2147" y="289"/>
                  </a:lnTo>
                  <a:lnTo>
                    <a:pt x="2181" y="299"/>
                  </a:lnTo>
                  <a:lnTo>
                    <a:pt x="2216" y="308"/>
                  </a:lnTo>
                  <a:lnTo>
                    <a:pt x="2250" y="302"/>
                  </a:lnTo>
                  <a:lnTo>
                    <a:pt x="2285" y="299"/>
                  </a:lnTo>
                  <a:lnTo>
                    <a:pt x="2320" y="300"/>
                  </a:lnTo>
                  <a:lnTo>
                    <a:pt x="2354" y="290"/>
                  </a:lnTo>
                  <a:lnTo>
                    <a:pt x="2389" y="304"/>
                  </a:lnTo>
                  <a:lnTo>
                    <a:pt x="2423" y="310"/>
                  </a:lnTo>
                  <a:lnTo>
                    <a:pt x="2458" y="321"/>
                  </a:lnTo>
                  <a:lnTo>
                    <a:pt x="2493" y="326"/>
                  </a:lnTo>
                  <a:lnTo>
                    <a:pt x="2527" y="336"/>
                  </a:lnTo>
                  <a:lnTo>
                    <a:pt x="2562" y="325"/>
                  </a:lnTo>
                  <a:lnTo>
                    <a:pt x="2597" y="320"/>
                  </a:lnTo>
                  <a:lnTo>
                    <a:pt x="2631" y="310"/>
                  </a:lnTo>
                  <a:lnTo>
                    <a:pt x="2666" y="308"/>
                  </a:lnTo>
                  <a:lnTo>
                    <a:pt x="2700" y="303"/>
                  </a:lnTo>
                  <a:lnTo>
                    <a:pt x="2735" y="286"/>
                  </a:lnTo>
                  <a:lnTo>
                    <a:pt x="2770" y="274"/>
                  </a:lnTo>
                  <a:lnTo>
                    <a:pt x="2804" y="271"/>
                  </a:lnTo>
                  <a:lnTo>
                    <a:pt x="2839" y="263"/>
                  </a:lnTo>
                  <a:lnTo>
                    <a:pt x="2874" y="266"/>
                  </a:lnTo>
                  <a:lnTo>
                    <a:pt x="2908" y="274"/>
                  </a:lnTo>
                  <a:lnTo>
                    <a:pt x="2943" y="284"/>
                  </a:lnTo>
                  <a:lnTo>
                    <a:pt x="2977" y="292"/>
                  </a:lnTo>
                  <a:lnTo>
                    <a:pt x="3012" y="296"/>
                  </a:lnTo>
                  <a:lnTo>
                    <a:pt x="3047" y="306"/>
                  </a:lnTo>
                  <a:lnTo>
                    <a:pt x="3081" y="313"/>
                  </a:lnTo>
                  <a:lnTo>
                    <a:pt x="3116" y="339"/>
                  </a:lnTo>
                  <a:lnTo>
                    <a:pt x="3150" y="348"/>
                  </a:lnTo>
                  <a:lnTo>
                    <a:pt x="3185" y="358"/>
                  </a:lnTo>
                  <a:lnTo>
                    <a:pt x="3220" y="346"/>
                  </a:lnTo>
                  <a:lnTo>
                    <a:pt x="3254" y="352"/>
                  </a:lnTo>
                  <a:lnTo>
                    <a:pt x="3289" y="336"/>
                  </a:lnTo>
                  <a:lnTo>
                    <a:pt x="3323" y="334"/>
                  </a:lnTo>
                  <a:lnTo>
                    <a:pt x="3358" y="332"/>
                  </a:lnTo>
                  <a:lnTo>
                    <a:pt x="3393" y="337"/>
                  </a:lnTo>
                  <a:lnTo>
                    <a:pt x="3427" y="331"/>
                  </a:lnTo>
                  <a:lnTo>
                    <a:pt x="3462" y="301"/>
                  </a:lnTo>
                  <a:lnTo>
                    <a:pt x="3496" y="271"/>
                  </a:lnTo>
                  <a:lnTo>
                    <a:pt x="3531" y="229"/>
                  </a:lnTo>
                  <a:lnTo>
                    <a:pt x="3566" y="185"/>
                  </a:lnTo>
                  <a:lnTo>
                    <a:pt x="3600" y="134"/>
                  </a:lnTo>
                  <a:lnTo>
                    <a:pt x="3635" y="104"/>
                  </a:lnTo>
                  <a:lnTo>
                    <a:pt x="3670" y="72"/>
                  </a:lnTo>
                  <a:lnTo>
                    <a:pt x="3704" y="58"/>
                  </a:lnTo>
                  <a:lnTo>
                    <a:pt x="3739" y="35"/>
                  </a:lnTo>
                  <a:lnTo>
                    <a:pt x="3773" y="38"/>
                  </a:lnTo>
                  <a:lnTo>
                    <a:pt x="3808" y="34"/>
                  </a:lnTo>
                  <a:lnTo>
                    <a:pt x="3843" y="31"/>
                  </a:lnTo>
                  <a:lnTo>
                    <a:pt x="3877" y="37"/>
                  </a:lnTo>
                  <a:lnTo>
                    <a:pt x="3912" y="39"/>
                  </a:lnTo>
                  <a:lnTo>
                    <a:pt x="3947" y="27"/>
                  </a:lnTo>
                  <a:lnTo>
                    <a:pt x="3981" y="25"/>
                  </a:lnTo>
                  <a:lnTo>
                    <a:pt x="4016" y="37"/>
                  </a:lnTo>
                  <a:lnTo>
                    <a:pt x="4050" y="37"/>
                  </a:lnTo>
                  <a:lnTo>
                    <a:pt x="4085" y="36"/>
                  </a:lnTo>
                  <a:lnTo>
                    <a:pt x="4120" y="50"/>
                  </a:lnTo>
                  <a:lnTo>
                    <a:pt x="4154" y="45"/>
                  </a:lnTo>
                  <a:lnTo>
                    <a:pt x="4189" y="29"/>
                  </a:lnTo>
                  <a:lnTo>
                    <a:pt x="4223" y="6"/>
                  </a:lnTo>
                  <a:lnTo>
                    <a:pt x="4258" y="19"/>
                  </a:lnTo>
                  <a:lnTo>
                    <a:pt x="4293" y="5"/>
                  </a:lnTo>
                  <a:lnTo>
                    <a:pt x="4327" y="16"/>
                  </a:lnTo>
                  <a:lnTo>
                    <a:pt x="4362" y="26"/>
                  </a:lnTo>
                  <a:lnTo>
                    <a:pt x="4396" y="38"/>
                  </a:lnTo>
                  <a:lnTo>
                    <a:pt x="4431" y="35"/>
                  </a:lnTo>
                  <a:lnTo>
                    <a:pt x="4466" y="47"/>
                  </a:lnTo>
                  <a:lnTo>
                    <a:pt x="4500" y="41"/>
                  </a:lnTo>
                  <a:lnTo>
                    <a:pt x="4535" y="48"/>
                  </a:lnTo>
                  <a:lnTo>
                    <a:pt x="4569" y="48"/>
                  </a:lnTo>
                  <a:lnTo>
                    <a:pt x="4604" y="53"/>
                  </a:lnTo>
                  <a:lnTo>
                    <a:pt x="4639" y="44"/>
                  </a:lnTo>
                  <a:lnTo>
                    <a:pt x="4673" y="41"/>
                  </a:lnTo>
                  <a:lnTo>
                    <a:pt x="4708" y="30"/>
                  </a:lnTo>
                  <a:lnTo>
                    <a:pt x="4743" y="25"/>
                  </a:lnTo>
                  <a:lnTo>
                    <a:pt x="4777" y="15"/>
                  </a:lnTo>
                  <a:lnTo>
                    <a:pt x="4812" y="16"/>
                  </a:lnTo>
                  <a:lnTo>
                    <a:pt x="4846" y="17"/>
                  </a:lnTo>
                  <a:lnTo>
                    <a:pt x="4881" y="15"/>
                  </a:lnTo>
                  <a:lnTo>
                    <a:pt x="4916" y="14"/>
                  </a:lnTo>
                  <a:lnTo>
                    <a:pt x="4950" y="11"/>
                  </a:lnTo>
                  <a:lnTo>
                    <a:pt x="4985" y="13"/>
                  </a:lnTo>
                  <a:lnTo>
                    <a:pt x="5020" y="29"/>
                  </a:lnTo>
                  <a:lnTo>
                    <a:pt x="5054" y="23"/>
                  </a:lnTo>
                  <a:lnTo>
                    <a:pt x="5089" y="23"/>
                  </a:lnTo>
                  <a:lnTo>
                    <a:pt x="5123" y="27"/>
                  </a:lnTo>
                  <a:lnTo>
                    <a:pt x="5158" y="24"/>
                  </a:lnTo>
                  <a:lnTo>
                    <a:pt x="5193" y="12"/>
                  </a:lnTo>
                  <a:lnTo>
                    <a:pt x="5227" y="11"/>
                  </a:lnTo>
                  <a:lnTo>
                    <a:pt x="5262" y="7"/>
                  </a:lnTo>
                  <a:lnTo>
                    <a:pt x="5296" y="2"/>
                  </a:lnTo>
                  <a:lnTo>
                    <a:pt x="5331" y="0"/>
                  </a:lnTo>
                  <a:lnTo>
                    <a:pt x="5366" y="6"/>
                  </a:lnTo>
                  <a:lnTo>
                    <a:pt x="5400" y="12"/>
                  </a:lnTo>
                  <a:lnTo>
                    <a:pt x="5435" y="29"/>
                  </a:lnTo>
                  <a:lnTo>
                    <a:pt x="5469" y="33"/>
                  </a:lnTo>
                  <a:lnTo>
                    <a:pt x="5504" y="33"/>
                  </a:lnTo>
                  <a:lnTo>
                    <a:pt x="5539" y="33"/>
                  </a:lnTo>
                  <a:lnTo>
                    <a:pt x="5573" y="16"/>
                  </a:lnTo>
                  <a:lnTo>
                    <a:pt x="5608" y="5"/>
                  </a:lnTo>
                  <a:lnTo>
                    <a:pt x="5642" y="4"/>
                  </a:lnTo>
                  <a:lnTo>
                    <a:pt x="5677" y="23"/>
                  </a:lnTo>
                  <a:lnTo>
                    <a:pt x="5712" y="24"/>
                  </a:lnTo>
                  <a:lnTo>
                    <a:pt x="5746" y="43"/>
                  </a:lnTo>
                  <a:lnTo>
                    <a:pt x="5781" y="48"/>
                  </a:lnTo>
                  <a:lnTo>
                    <a:pt x="5815" y="41"/>
                  </a:lnTo>
                  <a:lnTo>
                    <a:pt x="5850" y="18"/>
                  </a:lnTo>
                  <a:lnTo>
                    <a:pt x="5885" y="12"/>
                  </a:lnTo>
                  <a:lnTo>
                    <a:pt x="5919" y="18"/>
                  </a:lnTo>
                  <a:lnTo>
                    <a:pt x="5954" y="19"/>
                  </a:lnTo>
                  <a:lnTo>
                    <a:pt x="5989" y="31"/>
                  </a:lnTo>
                  <a:lnTo>
                    <a:pt x="6023" y="37"/>
                  </a:lnTo>
                  <a:lnTo>
                    <a:pt x="6058" y="37"/>
                  </a:lnTo>
                  <a:lnTo>
                    <a:pt x="6093" y="31"/>
                  </a:lnTo>
                  <a:lnTo>
                    <a:pt x="6127" y="19"/>
                  </a:lnTo>
                  <a:lnTo>
                    <a:pt x="6162" y="15"/>
                  </a:lnTo>
                  <a:lnTo>
                    <a:pt x="6197" y="10"/>
                  </a:lnTo>
                  <a:lnTo>
                    <a:pt x="6231" y="13"/>
                  </a:lnTo>
                  <a:lnTo>
                    <a:pt x="6266" y="7"/>
                  </a:lnTo>
                  <a:lnTo>
                    <a:pt x="6300" y="13"/>
                  </a:lnTo>
                  <a:lnTo>
                    <a:pt x="6335" y="11"/>
                  </a:lnTo>
                  <a:lnTo>
                    <a:pt x="6370" y="12"/>
                  </a:lnTo>
                  <a:lnTo>
                    <a:pt x="6404" y="3"/>
                  </a:lnTo>
                  <a:lnTo>
                    <a:pt x="6439" y="15"/>
                  </a:lnTo>
                  <a:lnTo>
                    <a:pt x="6473" y="10"/>
                  </a:lnTo>
                  <a:lnTo>
                    <a:pt x="6508" y="7"/>
                  </a:lnTo>
                  <a:lnTo>
                    <a:pt x="6543" y="10"/>
                  </a:lnTo>
                  <a:lnTo>
                    <a:pt x="6577" y="17"/>
                  </a:lnTo>
                  <a:lnTo>
                    <a:pt x="6612" y="15"/>
                  </a:lnTo>
                  <a:lnTo>
                    <a:pt x="6646" y="27"/>
                  </a:lnTo>
                  <a:lnTo>
                    <a:pt x="6681" y="30"/>
                  </a:lnTo>
                  <a:lnTo>
                    <a:pt x="6715" y="25"/>
                  </a:lnTo>
                  <a:lnTo>
                    <a:pt x="6750" y="18"/>
                  </a:lnTo>
                  <a:lnTo>
                    <a:pt x="6785" y="11"/>
                  </a:lnTo>
                  <a:lnTo>
                    <a:pt x="6819" y="11"/>
                  </a:lnTo>
                  <a:lnTo>
                    <a:pt x="6854" y="16"/>
                  </a:lnTo>
                  <a:lnTo>
                    <a:pt x="6888" y="25"/>
                  </a:lnTo>
                </a:path>
              </a:pathLst>
            </a:custGeom>
            <a:noFill/>
            <a:ln w="1905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55" name="Freeform 79">
              <a:extLst>
                <a:ext uri="{FF2B5EF4-FFF2-40B4-BE49-F238E27FC236}">
                  <a16:creationId xmlns:a16="http://schemas.microsoft.com/office/drawing/2014/main" id="{F3F4A1CC-5BF2-4D04-BDCA-635CFC83B0AF}"/>
                </a:ext>
              </a:extLst>
            </p:cNvPr>
            <p:cNvSpPr>
              <a:spLocks/>
            </p:cNvSpPr>
            <p:nvPr/>
          </p:nvSpPr>
          <p:spPr bwMode="auto">
            <a:xfrm>
              <a:off x="9355383" y="2208213"/>
              <a:ext cx="2638965" cy="568325"/>
            </a:xfrm>
            <a:custGeom>
              <a:avLst/>
              <a:gdLst>
                <a:gd name="T0" fmla="*/ 104 w 6888"/>
                <a:gd name="T1" fmla="*/ 170 h 358"/>
                <a:gd name="T2" fmla="*/ 243 w 6888"/>
                <a:gd name="T3" fmla="*/ 160 h 358"/>
                <a:gd name="T4" fmla="*/ 381 w 6888"/>
                <a:gd name="T5" fmla="*/ 151 h 358"/>
                <a:gd name="T6" fmla="*/ 520 w 6888"/>
                <a:gd name="T7" fmla="*/ 87 h 358"/>
                <a:gd name="T8" fmla="*/ 658 w 6888"/>
                <a:gd name="T9" fmla="*/ 51 h 358"/>
                <a:gd name="T10" fmla="*/ 797 w 6888"/>
                <a:gd name="T11" fmla="*/ 55 h 358"/>
                <a:gd name="T12" fmla="*/ 935 w 6888"/>
                <a:gd name="T13" fmla="*/ 171 h 358"/>
                <a:gd name="T14" fmla="*/ 1074 w 6888"/>
                <a:gd name="T15" fmla="*/ 288 h 358"/>
                <a:gd name="T16" fmla="*/ 1212 w 6888"/>
                <a:gd name="T17" fmla="*/ 206 h 358"/>
                <a:gd name="T18" fmla="*/ 1350 w 6888"/>
                <a:gd name="T19" fmla="*/ 267 h 358"/>
                <a:gd name="T20" fmla="*/ 1489 w 6888"/>
                <a:gd name="T21" fmla="*/ 235 h 358"/>
                <a:gd name="T22" fmla="*/ 1628 w 6888"/>
                <a:gd name="T23" fmla="*/ 267 h 358"/>
                <a:gd name="T24" fmla="*/ 1766 w 6888"/>
                <a:gd name="T25" fmla="*/ 272 h 358"/>
                <a:gd name="T26" fmla="*/ 1904 w 6888"/>
                <a:gd name="T27" fmla="*/ 269 h 358"/>
                <a:gd name="T28" fmla="*/ 2043 w 6888"/>
                <a:gd name="T29" fmla="*/ 257 h 358"/>
                <a:gd name="T30" fmla="*/ 2181 w 6888"/>
                <a:gd name="T31" fmla="*/ 271 h 358"/>
                <a:gd name="T32" fmla="*/ 2320 w 6888"/>
                <a:gd name="T33" fmla="*/ 305 h 358"/>
                <a:gd name="T34" fmla="*/ 2458 w 6888"/>
                <a:gd name="T35" fmla="*/ 315 h 358"/>
                <a:gd name="T36" fmla="*/ 2597 w 6888"/>
                <a:gd name="T37" fmla="*/ 328 h 358"/>
                <a:gd name="T38" fmla="*/ 2735 w 6888"/>
                <a:gd name="T39" fmla="*/ 324 h 358"/>
                <a:gd name="T40" fmla="*/ 2874 w 6888"/>
                <a:gd name="T41" fmla="*/ 344 h 358"/>
                <a:gd name="T42" fmla="*/ 3012 w 6888"/>
                <a:gd name="T43" fmla="*/ 337 h 358"/>
                <a:gd name="T44" fmla="*/ 3150 w 6888"/>
                <a:gd name="T45" fmla="*/ 358 h 358"/>
                <a:gd name="T46" fmla="*/ 3289 w 6888"/>
                <a:gd name="T47" fmla="*/ 321 h 358"/>
                <a:gd name="T48" fmla="*/ 3427 w 6888"/>
                <a:gd name="T49" fmla="*/ 282 h 358"/>
                <a:gd name="T50" fmla="*/ 3566 w 6888"/>
                <a:gd name="T51" fmla="*/ 206 h 358"/>
                <a:gd name="T52" fmla="*/ 3704 w 6888"/>
                <a:gd name="T53" fmla="*/ 100 h 358"/>
                <a:gd name="T54" fmla="*/ 3843 w 6888"/>
                <a:gd name="T55" fmla="*/ 50 h 358"/>
                <a:gd name="T56" fmla="*/ 3981 w 6888"/>
                <a:gd name="T57" fmla="*/ 37 h 358"/>
                <a:gd name="T58" fmla="*/ 4120 w 6888"/>
                <a:gd name="T59" fmla="*/ 32 h 358"/>
                <a:gd name="T60" fmla="*/ 4258 w 6888"/>
                <a:gd name="T61" fmla="*/ 12 h 358"/>
                <a:gd name="T62" fmla="*/ 4396 w 6888"/>
                <a:gd name="T63" fmla="*/ 3 h 358"/>
                <a:gd name="T64" fmla="*/ 4535 w 6888"/>
                <a:gd name="T65" fmla="*/ 19 h 358"/>
                <a:gd name="T66" fmla="*/ 4673 w 6888"/>
                <a:gd name="T67" fmla="*/ 22 h 358"/>
                <a:gd name="T68" fmla="*/ 4812 w 6888"/>
                <a:gd name="T69" fmla="*/ 19 h 358"/>
                <a:gd name="T70" fmla="*/ 4950 w 6888"/>
                <a:gd name="T71" fmla="*/ 25 h 358"/>
                <a:gd name="T72" fmla="*/ 5089 w 6888"/>
                <a:gd name="T73" fmla="*/ 29 h 358"/>
                <a:gd name="T74" fmla="*/ 5227 w 6888"/>
                <a:gd name="T75" fmla="*/ 38 h 358"/>
                <a:gd name="T76" fmla="*/ 5366 w 6888"/>
                <a:gd name="T77" fmla="*/ 32 h 358"/>
                <a:gd name="T78" fmla="*/ 5504 w 6888"/>
                <a:gd name="T79" fmla="*/ 48 h 358"/>
                <a:gd name="T80" fmla="*/ 5642 w 6888"/>
                <a:gd name="T81" fmla="*/ 51 h 358"/>
                <a:gd name="T82" fmla="*/ 5781 w 6888"/>
                <a:gd name="T83" fmla="*/ 21 h 358"/>
                <a:gd name="T84" fmla="*/ 5919 w 6888"/>
                <a:gd name="T85" fmla="*/ 19 h 358"/>
                <a:gd name="T86" fmla="*/ 6058 w 6888"/>
                <a:gd name="T87" fmla="*/ 35 h 358"/>
                <a:gd name="T88" fmla="*/ 6197 w 6888"/>
                <a:gd name="T89" fmla="*/ 25 h 358"/>
                <a:gd name="T90" fmla="*/ 6335 w 6888"/>
                <a:gd name="T91" fmla="*/ 9 h 358"/>
                <a:gd name="T92" fmla="*/ 6473 w 6888"/>
                <a:gd name="T93" fmla="*/ 17 h 358"/>
                <a:gd name="T94" fmla="*/ 6612 w 6888"/>
                <a:gd name="T95" fmla="*/ 26 h 358"/>
                <a:gd name="T96" fmla="*/ 6750 w 6888"/>
                <a:gd name="T97" fmla="*/ 23 h 358"/>
                <a:gd name="T98" fmla="*/ 6888 w 6888"/>
                <a:gd name="T99" fmla="*/ 6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159"/>
                  </a:moveTo>
                  <a:lnTo>
                    <a:pt x="35" y="163"/>
                  </a:lnTo>
                  <a:lnTo>
                    <a:pt x="70" y="166"/>
                  </a:lnTo>
                  <a:lnTo>
                    <a:pt x="104" y="170"/>
                  </a:lnTo>
                  <a:lnTo>
                    <a:pt x="139" y="168"/>
                  </a:lnTo>
                  <a:lnTo>
                    <a:pt x="174" y="171"/>
                  </a:lnTo>
                  <a:lnTo>
                    <a:pt x="208" y="167"/>
                  </a:lnTo>
                  <a:lnTo>
                    <a:pt x="243" y="160"/>
                  </a:lnTo>
                  <a:lnTo>
                    <a:pt x="277" y="147"/>
                  </a:lnTo>
                  <a:lnTo>
                    <a:pt x="312" y="150"/>
                  </a:lnTo>
                  <a:lnTo>
                    <a:pt x="347" y="143"/>
                  </a:lnTo>
                  <a:lnTo>
                    <a:pt x="381" y="151"/>
                  </a:lnTo>
                  <a:lnTo>
                    <a:pt x="416" y="143"/>
                  </a:lnTo>
                  <a:lnTo>
                    <a:pt x="451" y="140"/>
                  </a:lnTo>
                  <a:lnTo>
                    <a:pt x="485" y="111"/>
                  </a:lnTo>
                  <a:lnTo>
                    <a:pt x="520" y="87"/>
                  </a:lnTo>
                  <a:lnTo>
                    <a:pt x="555" y="65"/>
                  </a:lnTo>
                  <a:lnTo>
                    <a:pt x="589" y="44"/>
                  </a:lnTo>
                  <a:lnTo>
                    <a:pt x="624" y="40"/>
                  </a:lnTo>
                  <a:lnTo>
                    <a:pt x="658" y="51"/>
                  </a:lnTo>
                  <a:lnTo>
                    <a:pt x="693" y="60"/>
                  </a:lnTo>
                  <a:lnTo>
                    <a:pt x="728" y="62"/>
                  </a:lnTo>
                  <a:lnTo>
                    <a:pt x="762" y="60"/>
                  </a:lnTo>
                  <a:lnTo>
                    <a:pt x="797" y="55"/>
                  </a:lnTo>
                  <a:lnTo>
                    <a:pt x="831" y="40"/>
                  </a:lnTo>
                  <a:lnTo>
                    <a:pt x="866" y="45"/>
                  </a:lnTo>
                  <a:lnTo>
                    <a:pt x="901" y="101"/>
                  </a:lnTo>
                  <a:lnTo>
                    <a:pt x="935" y="171"/>
                  </a:lnTo>
                  <a:lnTo>
                    <a:pt x="970" y="224"/>
                  </a:lnTo>
                  <a:lnTo>
                    <a:pt x="1004" y="284"/>
                  </a:lnTo>
                  <a:lnTo>
                    <a:pt x="1039" y="319"/>
                  </a:lnTo>
                  <a:lnTo>
                    <a:pt x="1074" y="288"/>
                  </a:lnTo>
                  <a:lnTo>
                    <a:pt x="1108" y="244"/>
                  </a:lnTo>
                  <a:lnTo>
                    <a:pt x="1143" y="214"/>
                  </a:lnTo>
                  <a:lnTo>
                    <a:pt x="1177" y="196"/>
                  </a:lnTo>
                  <a:lnTo>
                    <a:pt x="1212" y="206"/>
                  </a:lnTo>
                  <a:lnTo>
                    <a:pt x="1247" y="225"/>
                  </a:lnTo>
                  <a:lnTo>
                    <a:pt x="1281" y="248"/>
                  </a:lnTo>
                  <a:lnTo>
                    <a:pt x="1316" y="263"/>
                  </a:lnTo>
                  <a:lnTo>
                    <a:pt x="1350" y="267"/>
                  </a:lnTo>
                  <a:lnTo>
                    <a:pt x="1385" y="256"/>
                  </a:lnTo>
                  <a:lnTo>
                    <a:pt x="1420" y="243"/>
                  </a:lnTo>
                  <a:lnTo>
                    <a:pt x="1454" y="239"/>
                  </a:lnTo>
                  <a:lnTo>
                    <a:pt x="1489" y="235"/>
                  </a:lnTo>
                  <a:lnTo>
                    <a:pt x="1524" y="241"/>
                  </a:lnTo>
                  <a:lnTo>
                    <a:pt x="1558" y="249"/>
                  </a:lnTo>
                  <a:lnTo>
                    <a:pt x="1593" y="261"/>
                  </a:lnTo>
                  <a:lnTo>
                    <a:pt x="1628" y="267"/>
                  </a:lnTo>
                  <a:lnTo>
                    <a:pt x="1662" y="276"/>
                  </a:lnTo>
                  <a:lnTo>
                    <a:pt x="1697" y="275"/>
                  </a:lnTo>
                  <a:lnTo>
                    <a:pt x="1731" y="272"/>
                  </a:lnTo>
                  <a:lnTo>
                    <a:pt x="1766" y="272"/>
                  </a:lnTo>
                  <a:lnTo>
                    <a:pt x="1801" y="266"/>
                  </a:lnTo>
                  <a:lnTo>
                    <a:pt x="1835" y="262"/>
                  </a:lnTo>
                  <a:lnTo>
                    <a:pt x="1870" y="266"/>
                  </a:lnTo>
                  <a:lnTo>
                    <a:pt x="1904" y="269"/>
                  </a:lnTo>
                  <a:lnTo>
                    <a:pt x="1939" y="266"/>
                  </a:lnTo>
                  <a:lnTo>
                    <a:pt x="1974" y="268"/>
                  </a:lnTo>
                  <a:lnTo>
                    <a:pt x="2008" y="265"/>
                  </a:lnTo>
                  <a:lnTo>
                    <a:pt x="2043" y="257"/>
                  </a:lnTo>
                  <a:lnTo>
                    <a:pt x="2077" y="251"/>
                  </a:lnTo>
                  <a:lnTo>
                    <a:pt x="2112" y="258"/>
                  </a:lnTo>
                  <a:lnTo>
                    <a:pt x="2147" y="264"/>
                  </a:lnTo>
                  <a:lnTo>
                    <a:pt x="2181" y="271"/>
                  </a:lnTo>
                  <a:lnTo>
                    <a:pt x="2216" y="281"/>
                  </a:lnTo>
                  <a:lnTo>
                    <a:pt x="2250" y="294"/>
                  </a:lnTo>
                  <a:lnTo>
                    <a:pt x="2285" y="298"/>
                  </a:lnTo>
                  <a:lnTo>
                    <a:pt x="2320" y="305"/>
                  </a:lnTo>
                  <a:lnTo>
                    <a:pt x="2354" y="311"/>
                  </a:lnTo>
                  <a:lnTo>
                    <a:pt x="2389" y="319"/>
                  </a:lnTo>
                  <a:lnTo>
                    <a:pt x="2423" y="314"/>
                  </a:lnTo>
                  <a:lnTo>
                    <a:pt x="2458" y="315"/>
                  </a:lnTo>
                  <a:lnTo>
                    <a:pt x="2493" y="312"/>
                  </a:lnTo>
                  <a:lnTo>
                    <a:pt x="2527" y="324"/>
                  </a:lnTo>
                  <a:lnTo>
                    <a:pt x="2562" y="319"/>
                  </a:lnTo>
                  <a:lnTo>
                    <a:pt x="2597" y="328"/>
                  </a:lnTo>
                  <a:lnTo>
                    <a:pt x="2631" y="326"/>
                  </a:lnTo>
                  <a:lnTo>
                    <a:pt x="2666" y="326"/>
                  </a:lnTo>
                  <a:lnTo>
                    <a:pt x="2700" y="316"/>
                  </a:lnTo>
                  <a:lnTo>
                    <a:pt x="2735" y="324"/>
                  </a:lnTo>
                  <a:lnTo>
                    <a:pt x="2770" y="320"/>
                  </a:lnTo>
                  <a:lnTo>
                    <a:pt x="2804" y="327"/>
                  </a:lnTo>
                  <a:lnTo>
                    <a:pt x="2839" y="337"/>
                  </a:lnTo>
                  <a:lnTo>
                    <a:pt x="2874" y="344"/>
                  </a:lnTo>
                  <a:lnTo>
                    <a:pt x="2908" y="339"/>
                  </a:lnTo>
                  <a:lnTo>
                    <a:pt x="2943" y="340"/>
                  </a:lnTo>
                  <a:lnTo>
                    <a:pt x="2977" y="335"/>
                  </a:lnTo>
                  <a:lnTo>
                    <a:pt x="3012" y="337"/>
                  </a:lnTo>
                  <a:lnTo>
                    <a:pt x="3047" y="336"/>
                  </a:lnTo>
                  <a:lnTo>
                    <a:pt x="3081" y="342"/>
                  </a:lnTo>
                  <a:lnTo>
                    <a:pt x="3116" y="352"/>
                  </a:lnTo>
                  <a:lnTo>
                    <a:pt x="3150" y="358"/>
                  </a:lnTo>
                  <a:lnTo>
                    <a:pt x="3185" y="352"/>
                  </a:lnTo>
                  <a:lnTo>
                    <a:pt x="3220" y="343"/>
                  </a:lnTo>
                  <a:lnTo>
                    <a:pt x="3254" y="333"/>
                  </a:lnTo>
                  <a:lnTo>
                    <a:pt x="3289" y="321"/>
                  </a:lnTo>
                  <a:lnTo>
                    <a:pt x="3323" y="314"/>
                  </a:lnTo>
                  <a:lnTo>
                    <a:pt x="3358" y="302"/>
                  </a:lnTo>
                  <a:lnTo>
                    <a:pt x="3393" y="289"/>
                  </a:lnTo>
                  <a:lnTo>
                    <a:pt x="3427" y="282"/>
                  </a:lnTo>
                  <a:lnTo>
                    <a:pt x="3462" y="272"/>
                  </a:lnTo>
                  <a:lnTo>
                    <a:pt x="3496" y="251"/>
                  </a:lnTo>
                  <a:lnTo>
                    <a:pt x="3531" y="230"/>
                  </a:lnTo>
                  <a:lnTo>
                    <a:pt x="3566" y="206"/>
                  </a:lnTo>
                  <a:lnTo>
                    <a:pt x="3600" y="175"/>
                  </a:lnTo>
                  <a:lnTo>
                    <a:pt x="3635" y="142"/>
                  </a:lnTo>
                  <a:lnTo>
                    <a:pt x="3670" y="116"/>
                  </a:lnTo>
                  <a:lnTo>
                    <a:pt x="3704" y="100"/>
                  </a:lnTo>
                  <a:lnTo>
                    <a:pt x="3739" y="90"/>
                  </a:lnTo>
                  <a:lnTo>
                    <a:pt x="3773" y="72"/>
                  </a:lnTo>
                  <a:lnTo>
                    <a:pt x="3808" y="61"/>
                  </a:lnTo>
                  <a:lnTo>
                    <a:pt x="3843" y="50"/>
                  </a:lnTo>
                  <a:lnTo>
                    <a:pt x="3877" y="45"/>
                  </a:lnTo>
                  <a:lnTo>
                    <a:pt x="3912" y="32"/>
                  </a:lnTo>
                  <a:lnTo>
                    <a:pt x="3947" y="37"/>
                  </a:lnTo>
                  <a:lnTo>
                    <a:pt x="3981" y="37"/>
                  </a:lnTo>
                  <a:lnTo>
                    <a:pt x="4016" y="42"/>
                  </a:lnTo>
                  <a:lnTo>
                    <a:pt x="4050" y="36"/>
                  </a:lnTo>
                  <a:lnTo>
                    <a:pt x="4085" y="40"/>
                  </a:lnTo>
                  <a:lnTo>
                    <a:pt x="4120" y="32"/>
                  </a:lnTo>
                  <a:lnTo>
                    <a:pt x="4154" y="30"/>
                  </a:lnTo>
                  <a:lnTo>
                    <a:pt x="4189" y="29"/>
                  </a:lnTo>
                  <a:lnTo>
                    <a:pt x="4223" y="25"/>
                  </a:lnTo>
                  <a:lnTo>
                    <a:pt x="4258" y="12"/>
                  </a:lnTo>
                  <a:lnTo>
                    <a:pt x="4293" y="10"/>
                  </a:lnTo>
                  <a:lnTo>
                    <a:pt x="4327" y="4"/>
                  </a:lnTo>
                  <a:lnTo>
                    <a:pt x="4362" y="0"/>
                  </a:lnTo>
                  <a:lnTo>
                    <a:pt x="4396" y="3"/>
                  </a:lnTo>
                  <a:lnTo>
                    <a:pt x="4431" y="21"/>
                  </a:lnTo>
                  <a:lnTo>
                    <a:pt x="4466" y="22"/>
                  </a:lnTo>
                  <a:lnTo>
                    <a:pt x="4500" y="23"/>
                  </a:lnTo>
                  <a:lnTo>
                    <a:pt x="4535" y="19"/>
                  </a:lnTo>
                  <a:lnTo>
                    <a:pt x="4569" y="28"/>
                  </a:lnTo>
                  <a:lnTo>
                    <a:pt x="4604" y="22"/>
                  </a:lnTo>
                  <a:lnTo>
                    <a:pt x="4639" y="19"/>
                  </a:lnTo>
                  <a:lnTo>
                    <a:pt x="4673" y="22"/>
                  </a:lnTo>
                  <a:lnTo>
                    <a:pt x="4708" y="36"/>
                  </a:lnTo>
                  <a:lnTo>
                    <a:pt x="4743" y="24"/>
                  </a:lnTo>
                  <a:lnTo>
                    <a:pt x="4777" y="12"/>
                  </a:lnTo>
                  <a:lnTo>
                    <a:pt x="4812" y="19"/>
                  </a:lnTo>
                  <a:lnTo>
                    <a:pt x="4846" y="9"/>
                  </a:lnTo>
                  <a:lnTo>
                    <a:pt x="4881" y="0"/>
                  </a:lnTo>
                  <a:lnTo>
                    <a:pt x="4916" y="11"/>
                  </a:lnTo>
                  <a:lnTo>
                    <a:pt x="4950" y="25"/>
                  </a:lnTo>
                  <a:lnTo>
                    <a:pt x="4985" y="31"/>
                  </a:lnTo>
                  <a:lnTo>
                    <a:pt x="5020" y="38"/>
                  </a:lnTo>
                  <a:lnTo>
                    <a:pt x="5054" y="47"/>
                  </a:lnTo>
                  <a:lnTo>
                    <a:pt x="5089" y="29"/>
                  </a:lnTo>
                  <a:lnTo>
                    <a:pt x="5123" y="33"/>
                  </a:lnTo>
                  <a:lnTo>
                    <a:pt x="5158" y="46"/>
                  </a:lnTo>
                  <a:lnTo>
                    <a:pt x="5193" y="52"/>
                  </a:lnTo>
                  <a:lnTo>
                    <a:pt x="5227" y="38"/>
                  </a:lnTo>
                  <a:lnTo>
                    <a:pt x="5262" y="51"/>
                  </a:lnTo>
                  <a:lnTo>
                    <a:pt x="5296" y="52"/>
                  </a:lnTo>
                  <a:lnTo>
                    <a:pt x="5331" y="31"/>
                  </a:lnTo>
                  <a:lnTo>
                    <a:pt x="5366" y="32"/>
                  </a:lnTo>
                  <a:lnTo>
                    <a:pt x="5400" y="38"/>
                  </a:lnTo>
                  <a:lnTo>
                    <a:pt x="5435" y="46"/>
                  </a:lnTo>
                  <a:lnTo>
                    <a:pt x="5469" y="41"/>
                  </a:lnTo>
                  <a:lnTo>
                    <a:pt x="5504" y="48"/>
                  </a:lnTo>
                  <a:lnTo>
                    <a:pt x="5539" y="44"/>
                  </a:lnTo>
                  <a:lnTo>
                    <a:pt x="5573" y="52"/>
                  </a:lnTo>
                  <a:lnTo>
                    <a:pt x="5608" y="44"/>
                  </a:lnTo>
                  <a:lnTo>
                    <a:pt x="5642" y="51"/>
                  </a:lnTo>
                  <a:lnTo>
                    <a:pt x="5677" y="48"/>
                  </a:lnTo>
                  <a:lnTo>
                    <a:pt x="5712" y="36"/>
                  </a:lnTo>
                  <a:lnTo>
                    <a:pt x="5746" y="28"/>
                  </a:lnTo>
                  <a:lnTo>
                    <a:pt x="5781" y="21"/>
                  </a:lnTo>
                  <a:lnTo>
                    <a:pt x="5815" y="8"/>
                  </a:lnTo>
                  <a:lnTo>
                    <a:pt x="5850" y="11"/>
                  </a:lnTo>
                  <a:lnTo>
                    <a:pt x="5885" y="23"/>
                  </a:lnTo>
                  <a:lnTo>
                    <a:pt x="5919" y="19"/>
                  </a:lnTo>
                  <a:lnTo>
                    <a:pt x="5954" y="32"/>
                  </a:lnTo>
                  <a:lnTo>
                    <a:pt x="5989" y="34"/>
                  </a:lnTo>
                  <a:lnTo>
                    <a:pt x="6023" y="27"/>
                  </a:lnTo>
                  <a:lnTo>
                    <a:pt x="6058" y="35"/>
                  </a:lnTo>
                  <a:lnTo>
                    <a:pt x="6093" y="40"/>
                  </a:lnTo>
                  <a:lnTo>
                    <a:pt x="6127" y="26"/>
                  </a:lnTo>
                  <a:lnTo>
                    <a:pt x="6162" y="27"/>
                  </a:lnTo>
                  <a:lnTo>
                    <a:pt x="6197" y="25"/>
                  </a:lnTo>
                  <a:lnTo>
                    <a:pt x="6231" y="7"/>
                  </a:lnTo>
                  <a:lnTo>
                    <a:pt x="6266" y="6"/>
                  </a:lnTo>
                  <a:lnTo>
                    <a:pt x="6300" y="5"/>
                  </a:lnTo>
                  <a:lnTo>
                    <a:pt x="6335" y="9"/>
                  </a:lnTo>
                  <a:lnTo>
                    <a:pt x="6370" y="10"/>
                  </a:lnTo>
                  <a:lnTo>
                    <a:pt x="6404" y="16"/>
                  </a:lnTo>
                  <a:lnTo>
                    <a:pt x="6439" y="16"/>
                  </a:lnTo>
                  <a:lnTo>
                    <a:pt x="6473" y="17"/>
                  </a:lnTo>
                  <a:lnTo>
                    <a:pt x="6508" y="14"/>
                  </a:lnTo>
                  <a:lnTo>
                    <a:pt x="6543" y="26"/>
                  </a:lnTo>
                  <a:lnTo>
                    <a:pt x="6577" y="28"/>
                  </a:lnTo>
                  <a:lnTo>
                    <a:pt x="6612" y="26"/>
                  </a:lnTo>
                  <a:lnTo>
                    <a:pt x="6646" y="27"/>
                  </a:lnTo>
                  <a:lnTo>
                    <a:pt x="6681" y="16"/>
                  </a:lnTo>
                  <a:lnTo>
                    <a:pt x="6715" y="20"/>
                  </a:lnTo>
                  <a:lnTo>
                    <a:pt x="6750" y="23"/>
                  </a:lnTo>
                  <a:lnTo>
                    <a:pt x="6785" y="31"/>
                  </a:lnTo>
                  <a:lnTo>
                    <a:pt x="6819" y="33"/>
                  </a:lnTo>
                  <a:lnTo>
                    <a:pt x="6854" y="45"/>
                  </a:lnTo>
                  <a:lnTo>
                    <a:pt x="6888" y="60"/>
                  </a:lnTo>
                </a:path>
              </a:pathLst>
            </a:custGeom>
            <a:noFill/>
            <a:ln w="1905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57" name="Freeform 104">
              <a:extLst>
                <a:ext uri="{FF2B5EF4-FFF2-40B4-BE49-F238E27FC236}">
                  <a16:creationId xmlns:a16="http://schemas.microsoft.com/office/drawing/2014/main" id="{626915A3-5950-4786-8986-36B819F58A2D}"/>
                </a:ext>
              </a:extLst>
            </p:cNvPr>
            <p:cNvSpPr>
              <a:spLocks/>
            </p:cNvSpPr>
            <p:nvPr/>
          </p:nvSpPr>
          <p:spPr bwMode="auto">
            <a:xfrm>
              <a:off x="9297756" y="2905126"/>
              <a:ext cx="2638965" cy="569913"/>
            </a:xfrm>
            <a:custGeom>
              <a:avLst/>
              <a:gdLst>
                <a:gd name="T0" fmla="*/ 104 w 6888"/>
                <a:gd name="T1" fmla="*/ 16 h 359"/>
                <a:gd name="T2" fmla="*/ 243 w 6888"/>
                <a:gd name="T3" fmla="*/ 1 h 359"/>
                <a:gd name="T4" fmla="*/ 381 w 6888"/>
                <a:gd name="T5" fmla="*/ 18 h 359"/>
                <a:gd name="T6" fmla="*/ 520 w 6888"/>
                <a:gd name="T7" fmla="*/ 22 h 359"/>
                <a:gd name="T8" fmla="*/ 658 w 6888"/>
                <a:gd name="T9" fmla="*/ 10 h 359"/>
                <a:gd name="T10" fmla="*/ 797 w 6888"/>
                <a:gd name="T11" fmla="*/ 20 h 359"/>
                <a:gd name="T12" fmla="*/ 935 w 6888"/>
                <a:gd name="T13" fmla="*/ 38 h 359"/>
                <a:gd name="T14" fmla="*/ 1074 w 6888"/>
                <a:gd name="T15" fmla="*/ 40 h 359"/>
                <a:gd name="T16" fmla="*/ 1212 w 6888"/>
                <a:gd name="T17" fmla="*/ 54 h 359"/>
                <a:gd name="T18" fmla="*/ 1350 w 6888"/>
                <a:gd name="T19" fmla="*/ 51 h 359"/>
                <a:gd name="T20" fmla="*/ 1489 w 6888"/>
                <a:gd name="T21" fmla="*/ 26 h 359"/>
                <a:gd name="T22" fmla="*/ 1628 w 6888"/>
                <a:gd name="T23" fmla="*/ 36 h 359"/>
                <a:gd name="T24" fmla="*/ 1766 w 6888"/>
                <a:gd name="T25" fmla="*/ 30 h 359"/>
                <a:gd name="T26" fmla="*/ 1904 w 6888"/>
                <a:gd name="T27" fmla="*/ 27 h 359"/>
                <a:gd name="T28" fmla="*/ 2043 w 6888"/>
                <a:gd name="T29" fmla="*/ 23 h 359"/>
                <a:gd name="T30" fmla="*/ 2181 w 6888"/>
                <a:gd name="T31" fmla="*/ 34 h 359"/>
                <a:gd name="T32" fmla="*/ 2320 w 6888"/>
                <a:gd name="T33" fmla="*/ 88 h 359"/>
                <a:gd name="T34" fmla="*/ 2458 w 6888"/>
                <a:gd name="T35" fmla="*/ 127 h 359"/>
                <a:gd name="T36" fmla="*/ 2597 w 6888"/>
                <a:gd name="T37" fmla="*/ 160 h 359"/>
                <a:gd name="T38" fmla="*/ 2735 w 6888"/>
                <a:gd name="T39" fmla="*/ 128 h 359"/>
                <a:gd name="T40" fmla="*/ 2874 w 6888"/>
                <a:gd name="T41" fmla="*/ 111 h 359"/>
                <a:gd name="T42" fmla="*/ 3012 w 6888"/>
                <a:gd name="T43" fmla="*/ 41 h 359"/>
                <a:gd name="T44" fmla="*/ 3150 w 6888"/>
                <a:gd name="T45" fmla="*/ 69 h 359"/>
                <a:gd name="T46" fmla="*/ 3289 w 6888"/>
                <a:gd name="T47" fmla="*/ 22 h 359"/>
                <a:gd name="T48" fmla="*/ 3427 w 6888"/>
                <a:gd name="T49" fmla="*/ 123 h 359"/>
                <a:gd name="T50" fmla="*/ 3566 w 6888"/>
                <a:gd name="T51" fmla="*/ 236 h 359"/>
                <a:gd name="T52" fmla="*/ 3704 w 6888"/>
                <a:gd name="T53" fmla="*/ 227 h 359"/>
                <a:gd name="T54" fmla="*/ 3843 w 6888"/>
                <a:gd name="T55" fmla="*/ 258 h 359"/>
                <a:gd name="T56" fmla="*/ 3981 w 6888"/>
                <a:gd name="T57" fmla="*/ 324 h 359"/>
                <a:gd name="T58" fmla="*/ 4120 w 6888"/>
                <a:gd name="T59" fmla="*/ 293 h 359"/>
                <a:gd name="T60" fmla="*/ 4258 w 6888"/>
                <a:gd name="T61" fmla="*/ 301 h 359"/>
                <a:gd name="T62" fmla="*/ 4396 w 6888"/>
                <a:gd name="T63" fmla="*/ 320 h 359"/>
                <a:gd name="T64" fmla="*/ 4535 w 6888"/>
                <a:gd name="T65" fmla="*/ 311 h 359"/>
                <a:gd name="T66" fmla="*/ 4673 w 6888"/>
                <a:gd name="T67" fmla="*/ 346 h 359"/>
                <a:gd name="T68" fmla="*/ 4812 w 6888"/>
                <a:gd name="T69" fmla="*/ 302 h 359"/>
                <a:gd name="T70" fmla="*/ 4950 w 6888"/>
                <a:gd name="T71" fmla="*/ 299 h 359"/>
                <a:gd name="T72" fmla="*/ 5089 w 6888"/>
                <a:gd name="T73" fmla="*/ 305 h 359"/>
                <a:gd name="T74" fmla="*/ 5227 w 6888"/>
                <a:gd name="T75" fmla="*/ 304 h 359"/>
                <a:gd name="T76" fmla="*/ 5366 w 6888"/>
                <a:gd name="T77" fmla="*/ 327 h 359"/>
                <a:gd name="T78" fmla="*/ 5504 w 6888"/>
                <a:gd name="T79" fmla="*/ 354 h 359"/>
                <a:gd name="T80" fmla="*/ 5642 w 6888"/>
                <a:gd name="T81" fmla="*/ 347 h 359"/>
                <a:gd name="T82" fmla="*/ 5781 w 6888"/>
                <a:gd name="T83" fmla="*/ 294 h 359"/>
                <a:gd name="T84" fmla="*/ 5919 w 6888"/>
                <a:gd name="T85" fmla="*/ 211 h 359"/>
                <a:gd name="T86" fmla="*/ 6058 w 6888"/>
                <a:gd name="T87" fmla="*/ 162 h 359"/>
                <a:gd name="T88" fmla="*/ 6197 w 6888"/>
                <a:gd name="T89" fmla="*/ 81 h 359"/>
                <a:gd name="T90" fmla="*/ 6335 w 6888"/>
                <a:gd name="T91" fmla="*/ 37 h 359"/>
                <a:gd name="T92" fmla="*/ 6473 w 6888"/>
                <a:gd name="T93" fmla="*/ 79 h 359"/>
                <a:gd name="T94" fmla="*/ 6612 w 6888"/>
                <a:gd name="T95" fmla="*/ 36 h 359"/>
                <a:gd name="T96" fmla="*/ 6750 w 6888"/>
                <a:gd name="T97" fmla="*/ 27 h 359"/>
                <a:gd name="T98" fmla="*/ 6888 w 6888"/>
                <a:gd name="T99" fmla="*/ 79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9">
                  <a:moveTo>
                    <a:pt x="0" y="48"/>
                  </a:moveTo>
                  <a:lnTo>
                    <a:pt x="35" y="42"/>
                  </a:lnTo>
                  <a:lnTo>
                    <a:pt x="70" y="27"/>
                  </a:lnTo>
                  <a:lnTo>
                    <a:pt x="104" y="16"/>
                  </a:lnTo>
                  <a:lnTo>
                    <a:pt x="139" y="15"/>
                  </a:lnTo>
                  <a:lnTo>
                    <a:pt x="174" y="15"/>
                  </a:lnTo>
                  <a:lnTo>
                    <a:pt x="208" y="9"/>
                  </a:lnTo>
                  <a:lnTo>
                    <a:pt x="243" y="1"/>
                  </a:lnTo>
                  <a:lnTo>
                    <a:pt x="277" y="14"/>
                  </a:lnTo>
                  <a:lnTo>
                    <a:pt x="312" y="11"/>
                  </a:lnTo>
                  <a:lnTo>
                    <a:pt x="347" y="14"/>
                  </a:lnTo>
                  <a:lnTo>
                    <a:pt x="381" y="18"/>
                  </a:lnTo>
                  <a:lnTo>
                    <a:pt x="416" y="35"/>
                  </a:lnTo>
                  <a:lnTo>
                    <a:pt x="451" y="35"/>
                  </a:lnTo>
                  <a:lnTo>
                    <a:pt x="485" y="28"/>
                  </a:lnTo>
                  <a:lnTo>
                    <a:pt x="520" y="22"/>
                  </a:lnTo>
                  <a:lnTo>
                    <a:pt x="555" y="17"/>
                  </a:lnTo>
                  <a:lnTo>
                    <a:pt x="589" y="2"/>
                  </a:lnTo>
                  <a:lnTo>
                    <a:pt x="624" y="0"/>
                  </a:lnTo>
                  <a:lnTo>
                    <a:pt x="658" y="10"/>
                  </a:lnTo>
                  <a:lnTo>
                    <a:pt x="693" y="11"/>
                  </a:lnTo>
                  <a:lnTo>
                    <a:pt x="728" y="20"/>
                  </a:lnTo>
                  <a:lnTo>
                    <a:pt x="762" y="24"/>
                  </a:lnTo>
                  <a:lnTo>
                    <a:pt x="797" y="20"/>
                  </a:lnTo>
                  <a:lnTo>
                    <a:pt x="831" y="18"/>
                  </a:lnTo>
                  <a:lnTo>
                    <a:pt x="866" y="22"/>
                  </a:lnTo>
                  <a:lnTo>
                    <a:pt x="901" y="28"/>
                  </a:lnTo>
                  <a:lnTo>
                    <a:pt x="935" y="38"/>
                  </a:lnTo>
                  <a:lnTo>
                    <a:pt x="970" y="39"/>
                  </a:lnTo>
                  <a:lnTo>
                    <a:pt x="1004" y="37"/>
                  </a:lnTo>
                  <a:lnTo>
                    <a:pt x="1039" y="39"/>
                  </a:lnTo>
                  <a:lnTo>
                    <a:pt x="1074" y="40"/>
                  </a:lnTo>
                  <a:lnTo>
                    <a:pt x="1108" y="37"/>
                  </a:lnTo>
                  <a:lnTo>
                    <a:pt x="1143" y="47"/>
                  </a:lnTo>
                  <a:lnTo>
                    <a:pt x="1177" y="50"/>
                  </a:lnTo>
                  <a:lnTo>
                    <a:pt x="1212" y="54"/>
                  </a:lnTo>
                  <a:lnTo>
                    <a:pt x="1247" y="60"/>
                  </a:lnTo>
                  <a:lnTo>
                    <a:pt x="1281" y="67"/>
                  </a:lnTo>
                  <a:lnTo>
                    <a:pt x="1316" y="55"/>
                  </a:lnTo>
                  <a:lnTo>
                    <a:pt x="1350" y="51"/>
                  </a:lnTo>
                  <a:lnTo>
                    <a:pt x="1385" y="43"/>
                  </a:lnTo>
                  <a:lnTo>
                    <a:pt x="1420" y="29"/>
                  </a:lnTo>
                  <a:lnTo>
                    <a:pt x="1454" y="22"/>
                  </a:lnTo>
                  <a:lnTo>
                    <a:pt x="1489" y="26"/>
                  </a:lnTo>
                  <a:lnTo>
                    <a:pt x="1524" y="30"/>
                  </a:lnTo>
                  <a:lnTo>
                    <a:pt x="1558" y="35"/>
                  </a:lnTo>
                  <a:lnTo>
                    <a:pt x="1593" y="40"/>
                  </a:lnTo>
                  <a:lnTo>
                    <a:pt x="1628" y="36"/>
                  </a:lnTo>
                  <a:lnTo>
                    <a:pt x="1662" y="39"/>
                  </a:lnTo>
                  <a:lnTo>
                    <a:pt x="1697" y="40"/>
                  </a:lnTo>
                  <a:lnTo>
                    <a:pt x="1731" y="36"/>
                  </a:lnTo>
                  <a:lnTo>
                    <a:pt x="1766" y="30"/>
                  </a:lnTo>
                  <a:lnTo>
                    <a:pt x="1801" y="28"/>
                  </a:lnTo>
                  <a:lnTo>
                    <a:pt x="1835" y="18"/>
                  </a:lnTo>
                  <a:lnTo>
                    <a:pt x="1870" y="15"/>
                  </a:lnTo>
                  <a:lnTo>
                    <a:pt x="1904" y="27"/>
                  </a:lnTo>
                  <a:lnTo>
                    <a:pt x="1939" y="37"/>
                  </a:lnTo>
                  <a:lnTo>
                    <a:pt x="1974" y="35"/>
                  </a:lnTo>
                  <a:lnTo>
                    <a:pt x="2008" y="39"/>
                  </a:lnTo>
                  <a:lnTo>
                    <a:pt x="2043" y="23"/>
                  </a:lnTo>
                  <a:lnTo>
                    <a:pt x="2077" y="19"/>
                  </a:lnTo>
                  <a:lnTo>
                    <a:pt x="2112" y="4"/>
                  </a:lnTo>
                  <a:lnTo>
                    <a:pt x="2147" y="26"/>
                  </a:lnTo>
                  <a:lnTo>
                    <a:pt x="2181" y="34"/>
                  </a:lnTo>
                  <a:lnTo>
                    <a:pt x="2216" y="68"/>
                  </a:lnTo>
                  <a:lnTo>
                    <a:pt x="2250" y="77"/>
                  </a:lnTo>
                  <a:lnTo>
                    <a:pt x="2285" y="103"/>
                  </a:lnTo>
                  <a:lnTo>
                    <a:pt x="2320" y="88"/>
                  </a:lnTo>
                  <a:lnTo>
                    <a:pt x="2354" y="90"/>
                  </a:lnTo>
                  <a:lnTo>
                    <a:pt x="2389" y="97"/>
                  </a:lnTo>
                  <a:lnTo>
                    <a:pt x="2423" y="114"/>
                  </a:lnTo>
                  <a:lnTo>
                    <a:pt x="2458" y="127"/>
                  </a:lnTo>
                  <a:lnTo>
                    <a:pt x="2493" y="162"/>
                  </a:lnTo>
                  <a:lnTo>
                    <a:pt x="2527" y="166"/>
                  </a:lnTo>
                  <a:lnTo>
                    <a:pt x="2562" y="163"/>
                  </a:lnTo>
                  <a:lnTo>
                    <a:pt x="2597" y="160"/>
                  </a:lnTo>
                  <a:lnTo>
                    <a:pt x="2631" y="150"/>
                  </a:lnTo>
                  <a:lnTo>
                    <a:pt x="2666" y="136"/>
                  </a:lnTo>
                  <a:lnTo>
                    <a:pt x="2700" y="135"/>
                  </a:lnTo>
                  <a:lnTo>
                    <a:pt x="2735" y="128"/>
                  </a:lnTo>
                  <a:lnTo>
                    <a:pt x="2770" y="114"/>
                  </a:lnTo>
                  <a:lnTo>
                    <a:pt x="2804" y="119"/>
                  </a:lnTo>
                  <a:lnTo>
                    <a:pt x="2839" y="117"/>
                  </a:lnTo>
                  <a:lnTo>
                    <a:pt x="2874" y="111"/>
                  </a:lnTo>
                  <a:lnTo>
                    <a:pt x="2908" y="96"/>
                  </a:lnTo>
                  <a:lnTo>
                    <a:pt x="2943" y="84"/>
                  </a:lnTo>
                  <a:lnTo>
                    <a:pt x="2977" y="53"/>
                  </a:lnTo>
                  <a:lnTo>
                    <a:pt x="3012" y="41"/>
                  </a:lnTo>
                  <a:lnTo>
                    <a:pt x="3047" y="42"/>
                  </a:lnTo>
                  <a:lnTo>
                    <a:pt x="3081" y="53"/>
                  </a:lnTo>
                  <a:lnTo>
                    <a:pt x="3116" y="67"/>
                  </a:lnTo>
                  <a:lnTo>
                    <a:pt x="3150" y="69"/>
                  </a:lnTo>
                  <a:lnTo>
                    <a:pt x="3185" y="66"/>
                  </a:lnTo>
                  <a:lnTo>
                    <a:pt x="3220" y="52"/>
                  </a:lnTo>
                  <a:lnTo>
                    <a:pt x="3254" y="42"/>
                  </a:lnTo>
                  <a:lnTo>
                    <a:pt x="3289" y="22"/>
                  </a:lnTo>
                  <a:lnTo>
                    <a:pt x="3323" y="27"/>
                  </a:lnTo>
                  <a:lnTo>
                    <a:pt x="3358" y="55"/>
                  </a:lnTo>
                  <a:lnTo>
                    <a:pt x="3393" y="80"/>
                  </a:lnTo>
                  <a:lnTo>
                    <a:pt x="3427" y="123"/>
                  </a:lnTo>
                  <a:lnTo>
                    <a:pt x="3462" y="163"/>
                  </a:lnTo>
                  <a:lnTo>
                    <a:pt x="3496" y="205"/>
                  </a:lnTo>
                  <a:lnTo>
                    <a:pt x="3531" y="213"/>
                  </a:lnTo>
                  <a:lnTo>
                    <a:pt x="3566" y="236"/>
                  </a:lnTo>
                  <a:lnTo>
                    <a:pt x="3600" y="232"/>
                  </a:lnTo>
                  <a:lnTo>
                    <a:pt x="3635" y="229"/>
                  </a:lnTo>
                  <a:lnTo>
                    <a:pt x="3670" y="224"/>
                  </a:lnTo>
                  <a:lnTo>
                    <a:pt x="3704" y="227"/>
                  </a:lnTo>
                  <a:lnTo>
                    <a:pt x="3739" y="229"/>
                  </a:lnTo>
                  <a:lnTo>
                    <a:pt x="3773" y="236"/>
                  </a:lnTo>
                  <a:lnTo>
                    <a:pt x="3808" y="251"/>
                  </a:lnTo>
                  <a:lnTo>
                    <a:pt x="3843" y="258"/>
                  </a:lnTo>
                  <a:lnTo>
                    <a:pt x="3877" y="284"/>
                  </a:lnTo>
                  <a:lnTo>
                    <a:pt x="3912" y="301"/>
                  </a:lnTo>
                  <a:lnTo>
                    <a:pt x="3947" y="318"/>
                  </a:lnTo>
                  <a:lnTo>
                    <a:pt x="3981" y="324"/>
                  </a:lnTo>
                  <a:lnTo>
                    <a:pt x="4016" y="333"/>
                  </a:lnTo>
                  <a:lnTo>
                    <a:pt x="4050" y="316"/>
                  </a:lnTo>
                  <a:lnTo>
                    <a:pt x="4085" y="303"/>
                  </a:lnTo>
                  <a:lnTo>
                    <a:pt x="4120" y="293"/>
                  </a:lnTo>
                  <a:lnTo>
                    <a:pt x="4154" y="287"/>
                  </a:lnTo>
                  <a:lnTo>
                    <a:pt x="4189" y="285"/>
                  </a:lnTo>
                  <a:lnTo>
                    <a:pt x="4223" y="290"/>
                  </a:lnTo>
                  <a:lnTo>
                    <a:pt x="4258" y="301"/>
                  </a:lnTo>
                  <a:lnTo>
                    <a:pt x="4293" y="302"/>
                  </a:lnTo>
                  <a:lnTo>
                    <a:pt x="4327" y="304"/>
                  </a:lnTo>
                  <a:lnTo>
                    <a:pt x="4362" y="314"/>
                  </a:lnTo>
                  <a:lnTo>
                    <a:pt x="4396" y="320"/>
                  </a:lnTo>
                  <a:lnTo>
                    <a:pt x="4431" y="317"/>
                  </a:lnTo>
                  <a:lnTo>
                    <a:pt x="4466" y="313"/>
                  </a:lnTo>
                  <a:lnTo>
                    <a:pt x="4500" y="315"/>
                  </a:lnTo>
                  <a:lnTo>
                    <a:pt x="4535" y="311"/>
                  </a:lnTo>
                  <a:lnTo>
                    <a:pt x="4569" y="315"/>
                  </a:lnTo>
                  <a:lnTo>
                    <a:pt x="4604" y="323"/>
                  </a:lnTo>
                  <a:lnTo>
                    <a:pt x="4639" y="335"/>
                  </a:lnTo>
                  <a:lnTo>
                    <a:pt x="4673" y="346"/>
                  </a:lnTo>
                  <a:lnTo>
                    <a:pt x="4708" y="348"/>
                  </a:lnTo>
                  <a:lnTo>
                    <a:pt x="4743" y="333"/>
                  </a:lnTo>
                  <a:lnTo>
                    <a:pt x="4777" y="317"/>
                  </a:lnTo>
                  <a:lnTo>
                    <a:pt x="4812" y="302"/>
                  </a:lnTo>
                  <a:lnTo>
                    <a:pt x="4846" y="289"/>
                  </a:lnTo>
                  <a:lnTo>
                    <a:pt x="4881" y="281"/>
                  </a:lnTo>
                  <a:lnTo>
                    <a:pt x="4916" y="288"/>
                  </a:lnTo>
                  <a:lnTo>
                    <a:pt x="4950" y="299"/>
                  </a:lnTo>
                  <a:lnTo>
                    <a:pt x="4985" y="307"/>
                  </a:lnTo>
                  <a:lnTo>
                    <a:pt x="5020" y="306"/>
                  </a:lnTo>
                  <a:lnTo>
                    <a:pt x="5054" y="310"/>
                  </a:lnTo>
                  <a:lnTo>
                    <a:pt x="5089" y="305"/>
                  </a:lnTo>
                  <a:lnTo>
                    <a:pt x="5123" y="300"/>
                  </a:lnTo>
                  <a:lnTo>
                    <a:pt x="5158" y="291"/>
                  </a:lnTo>
                  <a:lnTo>
                    <a:pt x="5193" y="296"/>
                  </a:lnTo>
                  <a:lnTo>
                    <a:pt x="5227" y="304"/>
                  </a:lnTo>
                  <a:lnTo>
                    <a:pt x="5262" y="312"/>
                  </a:lnTo>
                  <a:lnTo>
                    <a:pt x="5296" y="317"/>
                  </a:lnTo>
                  <a:lnTo>
                    <a:pt x="5331" y="322"/>
                  </a:lnTo>
                  <a:lnTo>
                    <a:pt x="5366" y="327"/>
                  </a:lnTo>
                  <a:lnTo>
                    <a:pt x="5400" y="331"/>
                  </a:lnTo>
                  <a:lnTo>
                    <a:pt x="5435" y="342"/>
                  </a:lnTo>
                  <a:lnTo>
                    <a:pt x="5469" y="350"/>
                  </a:lnTo>
                  <a:lnTo>
                    <a:pt x="5504" y="354"/>
                  </a:lnTo>
                  <a:lnTo>
                    <a:pt x="5539" y="357"/>
                  </a:lnTo>
                  <a:lnTo>
                    <a:pt x="5573" y="359"/>
                  </a:lnTo>
                  <a:lnTo>
                    <a:pt x="5608" y="354"/>
                  </a:lnTo>
                  <a:lnTo>
                    <a:pt x="5642" y="347"/>
                  </a:lnTo>
                  <a:lnTo>
                    <a:pt x="5677" y="342"/>
                  </a:lnTo>
                  <a:lnTo>
                    <a:pt x="5712" y="332"/>
                  </a:lnTo>
                  <a:lnTo>
                    <a:pt x="5746" y="311"/>
                  </a:lnTo>
                  <a:lnTo>
                    <a:pt x="5781" y="294"/>
                  </a:lnTo>
                  <a:lnTo>
                    <a:pt x="5815" y="277"/>
                  </a:lnTo>
                  <a:lnTo>
                    <a:pt x="5850" y="252"/>
                  </a:lnTo>
                  <a:lnTo>
                    <a:pt x="5885" y="227"/>
                  </a:lnTo>
                  <a:lnTo>
                    <a:pt x="5919" y="211"/>
                  </a:lnTo>
                  <a:lnTo>
                    <a:pt x="5954" y="188"/>
                  </a:lnTo>
                  <a:lnTo>
                    <a:pt x="5989" y="170"/>
                  </a:lnTo>
                  <a:lnTo>
                    <a:pt x="6023" y="174"/>
                  </a:lnTo>
                  <a:lnTo>
                    <a:pt x="6058" y="162"/>
                  </a:lnTo>
                  <a:lnTo>
                    <a:pt x="6093" y="155"/>
                  </a:lnTo>
                  <a:lnTo>
                    <a:pt x="6127" y="132"/>
                  </a:lnTo>
                  <a:lnTo>
                    <a:pt x="6162" y="114"/>
                  </a:lnTo>
                  <a:lnTo>
                    <a:pt x="6197" y="81"/>
                  </a:lnTo>
                  <a:lnTo>
                    <a:pt x="6231" y="61"/>
                  </a:lnTo>
                  <a:lnTo>
                    <a:pt x="6266" y="39"/>
                  </a:lnTo>
                  <a:lnTo>
                    <a:pt x="6300" y="36"/>
                  </a:lnTo>
                  <a:lnTo>
                    <a:pt x="6335" y="37"/>
                  </a:lnTo>
                  <a:lnTo>
                    <a:pt x="6370" y="40"/>
                  </a:lnTo>
                  <a:lnTo>
                    <a:pt x="6404" y="66"/>
                  </a:lnTo>
                  <a:lnTo>
                    <a:pt x="6439" y="71"/>
                  </a:lnTo>
                  <a:lnTo>
                    <a:pt x="6473" y="79"/>
                  </a:lnTo>
                  <a:lnTo>
                    <a:pt x="6508" y="89"/>
                  </a:lnTo>
                  <a:lnTo>
                    <a:pt x="6543" y="72"/>
                  </a:lnTo>
                  <a:lnTo>
                    <a:pt x="6577" y="40"/>
                  </a:lnTo>
                  <a:lnTo>
                    <a:pt x="6612" y="36"/>
                  </a:lnTo>
                  <a:lnTo>
                    <a:pt x="6646" y="33"/>
                  </a:lnTo>
                  <a:lnTo>
                    <a:pt x="6681" y="15"/>
                  </a:lnTo>
                  <a:lnTo>
                    <a:pt x="6715" y="20"/>
                  </a:lnTo>
                  <a:lnTo>
                    <a:pt x="6750" y="27"/>
                  </a:lnTo>
                  <a:lnTo>
                    <a:pt x="6785" y="20"/>
                  </a:lnTo>
                  <a:lnTo>
                    <a:pt x="6819" y="29"/>
                  </a:lnTo>
                  <a:lnTo>
                    <a:pt x="6854" y="42"/>
                  </a:lnTo>
                  <a:lnTo>
                    <a:pt x="6888" y="79"/>
                  </a:lnTo>
                </a:path>
              </a:pathLst>
            </a:custGeom>
            <a:noFill/>
            <a:ln w="19050" cap="flat">
              <a:solidFill>
                <a:srgbClr val="FF33C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58" name="Freeform 105">
              <a:extLst>
                <a:ext uri="{FF2B5EF4-FFF2-40B4-BE49-F238E27FC236}">
                  <a16:creationId xmlns:a16="http://schemas.microsoft.com/office/drawing/2014/main" id="{802D9EB6-6972-4300-808C-19AE4FA5B220}"/>
                </a:ext>
              </a:extLst>
            </p:cNvPr>
            <p:cNvSpPr>
              <a:spLocks/>
            </p:cNvSpPr>
            <p:nvPr/>
          </p:nvSpPr>
          <p:spPr bwMode="auto">
            <a:xfrm>
              <a:off x="9297756" y="2905126"/>
              <a:ext cx="2638965" cy="569913"/>
            </a:xfrm>
            <a:custGeom>
              <a:avLst/>
              <a:gdLst>
                <a:gd name="T0" fmla="*/ 104 w 6888"/>
                <a:gd name="T1" fmla="*/ 78 h 359"/>
                <a:gd name="T2" fmla="*/ 243 w 6888"/>
                <a:gd name="T3" fmla="*/ 41 h 359"/>
                <a:gd name="T4" fmla="*/ 381 w 6888"/>
                <a:gd name="T5" fmla="*/ 30 h 359"/>
                <a:gd name="T6" fmla="*/ 520 w 6888"/>
                <a:gd name="T7" fmla="*/ 24 h 359"/>
                <a:gd name="T8" fmla="*/ 658 w 6888"/>
                <a:gd name="T9" fmla="*/ 49 h 359"/>
                <a:gd name="T10" fmla="*/ 797 w 6888"/>
                <a:gd name="T11" fmla="*/ 62 h 359"/>
                <a:gd name="T12" fmla="*/ 935 w 6888"/>
                <a:gd name="T13" fmla="*/ 74 h 359"/>
                <a:gd name="T14" fmla="*/ 1074 w 6888"/>
                <a:gd name="T15" fmla="*/ 40 h 359"/>
                <a:gd name="T16" fmla="*/ 1212 w 6888"/>
                <a:gd name="T17" fmla="*/ 33 h 359"/>
                <a:gd name="T18" fmla="*/ 1350 w 6888"/>
                <a:gd name="T19" fmla="*/ 33 h 359"/>
                <a:gd name="T20" fmla="*/ 1489 w 6888"/>
                <a:gd name="T21" fmla="*/ 29 h 359"/>
                <a:gd name="T22" fmla="*/ 1628 w 6888"/>
                <a:gd name="T23" fmla="*/ 41 h 359"/>
                <a:gd name="T24" fmla="*/ 1766 w 6888"/>
                <a:gd name="T25" fmla="*/ 37 h 359"/>
                <a:gd name="T26" fmla="*/ 1904 w 6888"/>
                <a:gd name="T27" fmla="*/ 15 h 359"/>
                <a:gd name="T28" fmla="*/ 2043 w 6888"/>
                <a:gd name="T29" fmla="*/ 41 h 359"/>
                <a:gd name="T30" fmla="*/ 2181 w 6888"/>
                <a:gd name="T31" fmla="*/ 109 h 359"/>
                <a:gd name="T32" fmla="*/ 2320 w 6888"/>
                <a:gd name="T33" fmla="*/ 157 h 359"/>
                <a:gd name="T34" fmla="*/ 2458 w 6888"/>
                <a:gd name="T35" fmla="*/ 159 h 359"/>
                <a:gd name="T36" fmla="*/ 2597 w 6888"/>
                <a:gd name="T37" fmla="*/ 168 h 359"/>
                <a:gd name="T38" fmla="*/ 2735 w 6888"/>
                <a:gd name="T39" fmla="*/ 147 h 359"/>
                <a:gd name="T40" fmla="*/ 2874 w 6888"/>
                <a:gd name="T41" fmla="*/ 143 h 359"/>
                <a:gd name="T42" fmla="*/ 3012 w 6888"/>
                <a:gd name="T43" fmla="*/ 65 h 359"/>
                <a:gd name="T44" fmla="*/ 3150 w 6888"/>
                <a:gd name="T45" fmla="*/ 60 h 359"/>
                <a:gd name="T46" fmla="*/ 3289 w 6888"/>
                <a:gd name="T47" fmla="*/ 40 h 359"/>
                <a:gd name="T48" fmla="*/ 3427 w 6888"/>
                <a:gd name="T49" fmla="*/ 224 h 359"/>
                <a:gd name="T50" fmla="*/ 3566 w 6888"/>
                <a:gd name="T51" fmla="*/ 244 h 359"/>
                <a:gd name="T52" fmla="*/ 3704 w 6888"/>
                <a:gd name="T53" fmla="*/ 226 h 359"/>
                <a:gd name="T54" fmla="*/ 3843 w 6888"/>
                <a:gd name="T55" fmla="*/ 256 h 359"/>
                <a:gd name="T56" fmla="*/ 3981 w 6888"/>
                <a:gd name="T57" fmla="*/ 241 h 359"/>
                <a:gd name="T58" fmla="*/ 4120 w 6888"/>
                <a:gd name="T59" fmla="*/ 277 h 359"/>
                <a:gd name="T60" fmla="*/ 4258 w 6888"/>
                <a:gd name="T61" fmla="*/ 266 h 359"/>
                <a:gd name="T62" fmla="*/ 4396 w 6888"/>
                <a:gd name="T63" fmla="*/ 267 h 359"/>
                <a:gd name="T64" fmla="*/ 4535 w 6888"/>
                <a:gd name="T65" fmla="*/ 251 h 359"/>
                <a:gd name="T66" fmla="*/ 4673 w 6888"/>
                <a:gd name="T67" fmla="*/ 281 h 359"/>
                <a:gd name="T68" fmla="*/ 4812 w 6888"/>
                <a:gd name="T69" fmla="*/ 311 h 359"/>
                <a:gd name="T70" fmla="*/ 4950 w 6888"/>
                <a:gd name="T71" fmla="*/ 313 h 359"/>
                <a:gd name="T72" fmla="*/ 5089 w 6888"/>
                <a:gd name="T73" fmla="*/ 326 h 359"/>
                <a:gd name="T74" fmla="*/ 5227 w 6888"/>
                <a:gd name="T75" fmla="*/ 320 h 359"/>
                <a:gd name="T76" fmla="*/ 5366 w 6888"/>
                <a:gd name="T77" fmla="*/ 340 h 359"/>
                <a:gd name="T78" fmla="*/ 5504 w 6888"/>
                <a:gd name="T79" fmla="*/ 336 h 359"/>
                <a:gd name="T80" fmla="*/ 5642 w 6888"/>
                <a:gd name="T81" fmla="*/ 353 h 359"/>
                <a:gd name="T82" fmla="*/ 5781 w 6888"/>
                <a:gd name="T83" fmla="*/ 314 h 359"/>
                <a:gd name="T84" fmla="*/ 5919 w 6888"/>
                <a:gd name="T85" fmla="*/ 272 h 359"/>
                <a:gd name="T86" fmla="*/ 6058 w 6888"/>
                <a:gd name="T87" fmla="*/ 175 h 359"/>
                <a:gd name="T88" fmla="*/ 6197 w 6888"/>
                <a:gd name="T89" fmla="*/ 90 h 359"/>
                <a:gd name="T90" fmla="*/ 6335 w 6888"/>
                <a:gd name="T91" fmla="*/ 45 h 359"/>
                <a:gd name="T92" fmla="*/ 6473 w 6888"/>
                <a:gd name="T93" fmla="*/ 42 h 359"/>
                <a:gd name="T94" fmla="*/ 6612 w 6888"/>
                <a:gd name="T95" fmla="*/ 30 h 359"/>
                <a:gd name="T96" fmla="*/ 6750 w 6888"/>
                <a:gd name="T97" fmla="*/ 10 h 359"/>
                <a:gd name="T98" fmla="*/ 6888 w 6888"/>
                <a:gd name="T99" fmla="*/ 21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9">
                  <a:moveTo>
                    <a:pt x="0" y="137"/>
                  </a:moveTo>
                  <a:lnTo>
                    <a:pt x="35" y="122"/>
                  </a:lnTo>
                  <a:lnTo>
                    <a:pt x="70" y="100"/>
                  </a:lnTo>
                  <a:lnTo>
                    <a:pt x="104" y="78"/>
                  </a:lnTo>
                  <a:lnTo>
                    <a:pt x="139" y="70"/>
                  </a:lnTo>
                  <a:lnTo>
                    <a:pt x="174" y="50"/>
                  </a:lnTo>
                  <a:lnTo>
                    <a:pt x="208" y="42"/>
                  </a:lnTo>
                  <a:lnTo>
                    <a:pt x="243" y="41"/>
                  </a:lnTo>
                  <a:lnTo>
                    <a:pt x="277" y="28"/>
                  </a:lnTo>
                  <a:lnTo>
                    <a:pt x="312" y="23"/>
                  </a:lnTo>
                  <a:lnTo>
                    <a:pt x="347" y="29"/>
                  </a:lnTo>
                  <a:lnTo>
                    <a:pt x="381" y="30"/>
                  </a:lnTo>
                  <a:lnTo>
                    <a:pt x="416" y="26"/>
                  </a:lnTo>
                  <a:lnTo>
                    <a:pt x="451" y="36"/>
                  </a:lnTo>
                  <a:lnTo>
                    <a:pt x="485" y="31"/>
                  </a:lnTo>
                  <a:lnTo>
                    <a:pt x="520" y="24"/>
                  </a:lnTo>
                  <a:lnTo>
                    <a:pt x="555" y="16"/>
                  </a:lnTo>
                  <a:lnTo>
                    <a:pt x="589" y="24"/>
                  </a:lnTo>
                  <a:lnTo>
                    <a:pt x="624" y="38"/>
                  </a:lnTo>
                  <a:lnTo>
                    <a:pt x="658" y="49"/>
                  </a:lnTo>
                  <a:lnTo>
                    <a:pt x="693" y="50"/>
                  </a:lnTo>
                  <a:lnTo>
                    <a:pt x="728" y="53"/>
                  </a:lnTo>
                  <a:lnTo>
                    <a:pt x="762" y="58"/>
                  </a:lnTo>
                  <a:lnTo>
                    <a:pt x="797" y="62"/>
                  </a:lnTo>
                  <a:lnTo>
                    <a:pt x="831" y="61"/>
                  </a:lnTo>
                  <a:lnTo>
                    <a:pt x="866" y="61"/>
                  </a:lnTo>
                  <a:lnTo>
                    <a:pt x="901" y="70"/>
                  </a:lnTo>
                  <a:lnTo>
                    <a:pt x="935" y="74"/>
                  </a:lnTo>
                  <a:lnTo>
                    <a:pt x="970" y="53"/>
                  </a:lnTo>
                  <a:lnTo>
                    <a:pt x="1004" y="48"/>
                  </a:lnTo>
                  <a:lnTo>
                    <a:pt x="1039" y="51"/>
                  </a:lnTo>
                  <a:lnTo>
                    <a:pt x="1074" y="40"/>
                  </a:lnTo>
                  <a:lnTo>
                    <a:pt x="1108" y="23"/>
                  </a:lnTo>
                  <a:lnTo>
                    <a:pt x="1143" y="27"/>
                  </a:lnTo>
                  <a:lnTo>
                    <a:pt x="1177" y="32"/>
                  </a:lnTo>
                  <a:lnTo>
                    <a:pt x="1212" y="33"/>
                  </a:lnTo>
                  <a:lnTo>
                    <a:pt x="1247" y="34"/>
                  </a:lnTo>
                  <a:lnTo>
                    <a:pt x="1281" y="40"/>
                  </a:lnTo>
                  <a:lnTo>
                    <a:pt x="1316" y="42"/>
                  </a:lnTo>
                  <a:lnTo>
                    <a:pt x="1350" y="33"/>
                  </a:lnTo>
                  <a:lnTo>
                    <a:pt x="1385" y="36"/>
                  </a:lnTo>
                  <a:lnTo>
                    <a:pt x="1420" y="39"/>
                  </a:lnTo>
                  <a:lnTo>
                    <a:pt x="1454" y="29"/>
                  </a:lnTo>
                  <a:lnTo>
                    <a:pt x="1489" y="29"/>
                  </a:lnTo>
                  <a:lnTo>
                    <a:pt x="1524" y="37"/>
                  </a:lnTo>
                  <a:lnTo>
                    <a:pt x="1558" y="24"/>
                  </a:lnTo>
                  <a:lnTo>
                    <a:pt x="1593" y="26"/>
                  </a:lnTo>
                  <a:lnTo>
                    <a:pt x="1628" y="41"/>
                  </a:lnTo>
                  <a:lnTo>
                    <a:pt x="1662" y="39"/>
                  </a:lnTo>
                  <a:lnTo>
                    <a:pt x="1697" y="31"/>
                  </a:lnTo>
                  <a:lnTo>
                    <a:pt x="1731" y="41"/>
                  </a:lnTo>
                  <a:lnTo>
                    <a:pt x="1766" y="37"/>
                  </a:lnTo>
                  <a:lnTo>
                    <a:pt x="1801" y="4"/>
                  </a:lnTo>
                  <a:lnTo>
                    <a:pt x="1835" y="0"/>
                  </a:lnTo>
                  <a:lnTo>
                    <a:pt x="1870" y="12"/>
                  </a:lnTo>
                  <a:lnTo>
                    <a:pt x="1904" y="15"/>
                  </a:lnTo>
                  <a:lnTo>
                    <a:pt x="1939" y="16"/>
                  </a:lnTo>
                  <a:lnTo>
                    <a:pt x="1974" y="40"/>
                  </a:lnTo>
                  <a:lnTo>
                    <a:pt x="2008" y="46"/>
                  </a:lnTo>
                  <a:lnTo>
                    <a:pt x="2043" y="41"/>
                  </a:lnTo>
                  <a:lnTo>
                    <a:pt x="2077" y="41"/>
                  </a:lnTo>
                  <a:lnTo>
                    <a:pt x="2112" y="60"/>
                  </a:lnTo>
                  <a:lnTo>
                    <a:pt x="2147" y="86"/>
                  </a:lnTo>
                  <a:lnTo>
                    <a:pt x="2181" y="109"/>
                  </a:lnTo>
                  <a:lnTo>
                    <a:pt x="2216" y="137"/>
                  </a:lnTo>
                  <a:lnTo>
                    <a:pt x="2250" y="157"/>
                  </a:lnTo>
                  <a:lnTo>
                    <a:pt x="2285" y="161"/>
                  </a:lnTo>
                  <a:lnTo>
                    <a:pt x="2320" y="157"/>
                  </a:lnTo>
                  <a:lnTo>
                    <a:pt x="2354" y="163"/>
                  </a:lnTo>
                  <a:lnTo>
                    <a:pt x="2389" y="162"/>
                  </a:lnTo>
                  <a:lnTo>
                    <a:pt x="2423" y="163"/>
                  </a:lnTo>
                  <a:lnTo>
                    <a:pt x="2458" y="159"/>
                  </a:lnTo>
                  <a:lnTo>
                    <a:pt x="2493" y="163"/>
                  </a:lnTo>
                  <a:lnTo>
                    <a:pt x="2527" y="166"/>
                  </a:lnTo>
                  <a:lnTo>
                    <a:pt x="2562" y="170"/>
                  </a:lnTo>
                  <a:lnTo>
                    <a:pt x="2597" y="168"/>
                  </a:lnTo>
                  <a:lnTo>
                    <a:pt x="2631" y="171"/>
                  </a:lnTo>
                  <a:lnTo>
                    <a:pt x="2666" y="167"/>
                  </a:lnTo>
                  <a:lnTo>
                    <a:pt x="2700" y="161"/>
                  </a:lnTo>
                  <a:lnTo>
                    <a:pt x="2735" y="147"/>
                  </a:lnTo>
                  <a:lnTo>
                    <a:pt x="2770" y="151"/>
                  </a:lnTo>
                  <a:lnTo>
                    <a:pt x="2804" y="143"/>
                  </a:lnTo>
                  <a:lnTo>
                    <a:pt x="2839" y="152"/>
                  </a:lnTo>
                  <a:lnTo>
                    <a:pt x="2874" y="143"/>
                  </a:lnTo>
                  <a:lnTo>
                    <a:pt x="2908" y="140"/>
                  </a:lnTo>
                  <a:lnTo>
                    <a:pt x="2943" y="111"/>
                  </a:lnTo>
                  <a:lnTo>
                    <a:pt x="2977" y="88"/>
                  </a:lnTo>
                  <a:lnTo>
                    <a:pt x="3012" y="65"/>
                  </a:lnTo>
                  <a:lnTo>
                    <a:pt x="3047" y="44"/>
                  </a:lnTo>
                  <a:lnTo>
                    <a:pt x="3081" y="40"/>
                  </a:lnTo>
                  <a:lnTo>
                    <a:pt x="3116" y="51"/>
                  </a:lnTo>
                  <a:lnTo>
                    <a:pt x="3150" y="60"/>
                  </a:lnTo>
                  <a:lnTo>
                    <a:pt x="3185" y="62"/>
                  </a:lnTo>
                  <a:lnTo>
                    <a:pt x="3220" y="60"/>
                  </a:lnTo>
                  <a:lnTo>
                    <a:pt x="3254" y="55"/>
                  </a:lnTo>
                  <a:lnTo>
                    <a:pt x="3289" y="40"/>
                  </a:lnTo>
                  <a:lnTo>
                    <a:pt x="3323" y="45"/>
                  </a:lnTo>
                  <a:lnTo>
                    <a:pt x="3358" y="101"/>
                  </a:lnTo>
                  <a:lnTo>
                    <a:pt x="3393" y="171"/>
                  </a:lnTo>
                  <a:lnTo>
                    <a:pt x="3427" y="224"/>
                  </a:lnTo>
                  <a:lnTo>
                    <a:pt x="3462" y="284"/>
                  </a:lnTo>
                  <a:lnTo>
                    <a:pt x="3496" y="320"/>
                  </a:lnTo>
                  <a:lnTo>
                    <a:pt x="3531" y="288"/>
                  </a:lnTo>
                  <a:lnTo>
                    <a:pt x="3566" y="244"/>
                  </a:lnTo>
                  <a:lnTo>
                    <a:pt x="3600" y="214"/>
                  </a:lnTo>
                  <a:lnTo>
                    <a:pt x="3635" y="197"/>
                  </a:lnTo>
                  <a:lnTo>
                    <a:pt x="3670" y="206"/>
                  </a:lnTo>
                  <a:lnTo>
                    <a:pt x="3704" y="226"/>
                  </a:lnTo>
                  <a:lnTo>
                    <a:pt x="3739" y="248"/>
                  </a:lnTo>
                  <a:lnTo>
                    <a:pt x="3773" y="263"/>
                  </a:lnTo>
                  <a:lnTo>
                    <a:pt x="3808" y="267"/>
                  </a:lnTo>
                  <a:lnTo>
                    <a:pt x="3843" y="256"/>
                  </a:lnTo>
                  <a:lnTo>
                    <a:pt x="3877" y="243"/>
                  </a:lnTo>
                  <a:lnTo>
                    <a:pt x="3912" y="239"/>
                  </a:lnTo>
                  <a:lnTo>
                    <a:pt x="3947" y="235"/>
                  </a:lnTo>
                  <a:lnTo>
                    <a:pt x="3981" y="241"/>
                  </a:lnTo>
                  <a:lnTo>
                    <a:pt x="4016" y="249"/>
                  </a:lnTo>
                  <a:lnTo>
                    <a:pt x="4050" y="261"/>
                  </a:lnTo>
                  <a:lnTo>
                    <a:pt x="4085" y="268"/>
                  </a:lnTo>
                  <a:lnTo>
                    <a:pt x="4120" y="277"/>
                  </a:lnTo>
                  <a:lnTo>
                    <a:pt x="4154" y="276"/>
                  </a:lnTo>
                  <a:lnTo>
                    <a:pt x="4189" y="272"/>
                  </a:lnTo>
                  <a:lnTo>
                    <a:pt x="4223" y="272"/>
                  </a:lnTo>
                  <a:lnTo>
                    <a:pt x="4258" y="266"/>
                  </a:lnTo>
                  <a:lnTo>
                    <a:pt x="4293" y="262"/>
                  </a:lnTo>
                  <a:lnTo>
                    <a:pt x="4327" y="267"/>
                  </a:lnTo>
                  <a:lnTo>
                    <a:pt x="4362" y="270"/>
                  </a:lnTo>
                  <a:lnTo>
                    <a:pt x="4396" y="267"/>
                  </a:lnTo>
                  <a:lnTo>
                    <a:pt x="4431" y="268"/>
                  </a:lnTo>
                  <a:lnTo>
                    <a:pt x="4466" y="265"/>
                  </a:lnTo>
                  <a:lnTo>
                    <a:pt x="4500" y="257"/>
                  </a:lnTo>
                  <a:lnTo>
                    <a:pt x="4535" y="251"/>
                  </a:lnTo>
                  <a:lnTo>
                    <a:pt x="4569" y="259"/>
                  </a:lnTo>
                  <a:lnTo>
                    <a:pt x="4604" y="265"/>
                  </a:lnTo>
                  <a:lnTo>
                    <a:pt x="4639" y="271"/>
                  </a:lnTo>
                  <a:lnTo>
                    <a:pt x="4673" y="281"/>
                  </a:lnTo>
                  <a:lnTo>
                    <a:pt x="4708" y="295"/>
                  </a:lnTo>
                  <a:lnTo>
                    <a:pt x="4743" y="298"/>
                  </a:lnTo>
                  <a:lnTo>
                    <a:pt x="4777" y="306"/>
                  </a:lnTo>
                  <a:lnTo>
                    <a:pt x="4812" y="311"/>
                  </a:lnTo>
                  <a:lnTo>
                    <a:pt x="4846" y="320"/>
                  </a:lnTo>
                  <a:lnTo>
                    <a:pt x="4881" y="315"/>
                  </a:lnTo>
                  <a:lnTo>
                    <a:pt x="4916" y="315"/>
                  </a:lnTo>
                  <a:lnTo>
                    <a:pt x="4950" y="313"/>
                  </a:lnTo>
                  <a:lnTo>
                    <a:pt x="4985" y="324"/>
                  </a:lnTo>
                  <a:lnTo>
                    <a:pt x="5020" y="319"/>
                  </a:lnTo>
                  <a:lnTo>
                    <a:pt x="5054" y="329"/>
                  </a:lnTo>
                  <a:lnTo>
                    <a:pt x="5089" y="326"/>
                  </a:lnTo>
                  <a:lnTo>
                    <a:pt x="5123" y="326"/>
                  </a:lnTo>
                  <a:lnTo>
                    <a:pt x="5158" y="317"/>
                  </a:lnTo>
                  <a:lnTo>
                    <a:pt x="5193" y="325"/>
                  </a:lnTo>
                  <a:lnTo>
                    <a:pt x="5227" y="320"/>
                  </a:lnTo>
                  <a:lnTo>
                    <a:pt x="5262" y="327"/>
                  </a:lnTo>
                  <a:lnTo>
                    <a:pt x="5296" y="337"/>
                  </a:lnTo>
                  <a:lnTo>
                    <a:pt x="5331" y="345"/>
                  </a:lnTo>
                  <a:lnTo>
                    <a:pt x="5366" y="340"/>
                  </a:lnTo>
                  <a:lnTo>
                    <a:pt x="5400" y="341"/>
                  </a:lnTo>
                  <a:lnTo>
                    <a:pt x="5435" y="336"/>
                  </a:lnTo>
                  <a:lnTo>
                    <a:pt x="5469" y="337"/>
                  </a:lnTo>
                  <a:lnTo>
                    <a:pt x="5504" y="336"/>
                  </a:lnTo>
                  <a:lnTo>
                    <a:pt x="5539" y="343"/>
                  </a:lnTo>
                  <a:lnTo>
                    <a:pt x="5573" y="352"/>
                  </a:lnTo>
                  <a:lnTo>
                    <a:pt x="5608" y="359"/>
                  </a:lnTo>
                  <a:lnTo>
                    <a:pt x="5642" y="353"/>
                  </a:lnTo>
                  <a:lnTo>
                    <a:pt x="5677" y="344"/>
                  </a:lnTo>
                  <a:lnTo>
                    <a:pt x="5712" y="333"/>
                  </a:lnTo>
                  <a:lnTo>
                    <a:pt x="5746" y="321"/>
                  </a:lnTo>
                  <a:lnTo>
                    <a:pt x="5781" y="314"/>
                  </a:lnTo>
                  <a:lnTo>
                    <a:pt x="5815" y="302"/>
                  </a:lnTo>
                  <a:lnTo>
                    <a:pt x="5850" y="290"/>
                  </a:lnTo>
                  <a:lnTo>
                    <a:pt x="5885" y="282"/>
                  </a:lnTo>
                  <a:lnTo>
                    <a:pt x="5919" y="272"/>
                  </a:lnTo>
                  <a:lnTo>
                    <a:pt x="5954" y="252"/>
                  </a:lnTo>
                  <a:lnTo>
                    <a:pt x="5989" y="230"/>
                  </a:lnTo>
                  <a:lnTo>
                    <a:pt x="6023" y="206"/>
                  </a:lnTo>
                  <a:lnTo>
                    <a:pt x="6058" y="175"/>
                  </a:lnTo>
                  <a:lnTo>
                    <a:pt x="6093" y="142"/>
                  </a:lnTo>
                  <a:lnTo>
                    <a:pt x="6127" y="116"/>
                  </a:lnTo>
                  <a:lnTo>
                    <a:pt x="6162" y="99"/>
                  </a:lnTo>
                  <a:lnTo>
                    <a:pt x="6197" y="90"/>
                  </a:lnTo>
                  <a:lnTo>
                    <a:pt x="6231" y="72"/>
                  </a:lnTo>
                  <a:lnTo>
                    <a:pt x="6266" y="61"/>
                  </a:lnTo>
                  <a:lnTo>
                    <a:pt x="6300" y="50"/>
                  </a:lnTo>
                  <a:lnTo>
                    <a:pt x="6335" y="45"/>
                  </a:lnTo>
                  <a:lnTo>
                    <a:pt x="6370" y="32"/>
                  </a:lnTo>
                  <a:lnTo>
                    <a:pt x="6404" y="37"/>
                  </a:lnTo>
                  <a:lnTo>
                    <a:pt x="6439" y="37"/>
                  </a:lnTo>
                  <a:lnTo>
                    <a:pt x="6473" y="42"/>
                  </a:lnTo>
                  <a:lnTo>
                    <a:pt x="6508" y="36"/>
                  </a:lnTo>
                  <a:lnTo>
                    <a:pt x="6543" y="40"/>
                  </a:lnTo>
                  <a:lnTo>
                    <a:pt x="6577" y="32"/>
                  </a:lnTo>
                  <a:lnTo>
                    <a:pt x="6612" y="30"/>
                  </a:lnTo>
                  <a:lnTo>
                    <a:pt x="6646" y="29"/>
                  </a:lnTo>
                  <a:lnTo>
                    <a:pt x="6681" y="25"/>
                  </a:lnTo>
                  <a:lnTo>
                    <a:pt x="6715" y="12"/>
                  </a:lnTo>
                  <a:lnTo>
                    <a:pt x="6750" y="10"/>
                  </a:lnTo>
                  <a:lnTo>
                    <a:pt x="6785" y="4"/>
                  </a:lnTo>
                  <a:lnTo>
                    <a:pt x="6819" y="0"/>
                  </a:lnTo>
                  <a:lnTo>
                    <a:pt x="6854" y="3"/>
                  </a:lnTo>
                  <a:lnTo>
                    <a:pt x="6888" y="21"/>
                  </a:lnTo>
                </a:path>
              </a:pathLst>
            </a:custGeom>
            <a:noFill/>
            <a:ln w="1905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59" name="Line 107">
              <a:extLst>
                <a:ext uri="{FF2B5EF4-FFF2-40B4-BE49-F238E27FC236}">
                  <a16:creationId xmlns:a16="http://schemas.microsoft.com/office/drawing/2014/main" id="{8D44111F-AA2A-42CD-906A-7CE4B8595106}"/>
                </a:ext>
              </a:extLst>
            </p:cNvPr>
            <p:cNvSpPr>
              <a:spLocks noChangeShapeType="1"/>
            </p:cNvSpPr>
            <p:nvPr/>
          </p:nvSpPr>
          <p:spPr bwMode="auto">
            <a:xfrm>
              <a:off x="9297756" y="4048702"/>
              <a:ext cx="263896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69" name="Line 117">
              <a:extLst>
                <a:ext uri="{FF2B5EF4-FFF2-40B4-BE49-F238E27FC236}">
                  <a16:creationId xmlns:a16="http://schemas.microsoft.com/office/drawing/2014/main" id="{94FCE874-E722-48FC-A28D-0168BAE39450}"/>
                </a:ext>
              </a:extLst>
            </p:cNvPr>
            <p:cNvSpPr>
              <a:spLocks noChangeShapeType="1"/>
            </p:cNvSpPr>
            <p:nvPr/>
          </p:nvSpPr>
          <p:spPr bwMode="auto">
            <a:xfrm flipV="1">
              <a:off x="11936721" y="3939164"/>
              <a:ext cx="0" cy="1095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70" name="Rectangle 118">
              <a:extLst>
                <a:ext uri="{FF2B5EF4-FFF2-40B4-BE49-F238E27FC236}">
                  <a16:creationId xmlns:a16="http://schemas.microsoft.com/office/drawing/2014/main" id="{F2FFF84E-84A1-4546-A1E0-B7D8FFA58FBB}"/>
                </a:ext>
              </a:extLst>
            </p:cNvPr>
            <p:cNvSpPr>
              <a:spLocks noChangeArrowheads="1"/>
            </p:cNvSpPr>
            <p:nvPr/>
          </p:nvSpPr>
          <p:spPr bwMode="auto">
            <a:xfrm>
              <a:off x="9304598" y="4101304"/>
              <a:ext cx="361075" cy="76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dirty="0">
                  <a:ln>
                    <a:noFill/>
                  </a:ln>
                  <a:solidFill>
                    <a:srgbClr val="262626"/>
                  </a:solidFill>
                  <a:effectLst/>
                  <a:latin typeface="Arial" panose="020B0604020202020204" pitchFamily="34" charset="0"/>
                </a:rPr>
                <a:t>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71" name="Rectangle 127">
              <a:extLst>
                <a:ext uri="{FF2B5EF4-FFF2-40B4-BE49-F238E27FC236}">
                  <a16:creationId xmlns:a16="http://schemas.microsoft.com/office/drawing/2014/main" id="{E61DA01F-E91F-4621-B8A2-2AE311C65365}"/>
                </a:ext>
              </a:extLst>
            </p:cNvPr>
            <p:cNvSpPr>
              <a:spLocks noChangeArrowheads="1"/>
            </p:cNvSpPr>
            <p:nvPr/>
          </p:nvSpPr>
          <p:spPr bwMode="auto">
            <a:xfrm>
              <a:off x="11916031" y="4104264"/>
              <a:ext cx="275969" cy="76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500" b="0" i="0" u="none" strike="noStrike" cap="none" normalizeH="0" baseline="0">
                  <a:ln>
                    <a:noFill/>
                  </a:ln>
                  <a:solidFill>
                    <a:srgbClr val="262626"/>
                  </a:solidFill>
                  <a:effectLst/>
                  <a:latin typeface="Arial" panose="020B0604020202020204" pitchFamily="34" charset="0"/>
                </a:rPr>
                <a:t>200</a:t>
              </a:r>
              <a:endParaRPr kumimoji="0" lang="en-US" altLang="en-US" sz="1200" b="0" i="0" u="none" strike="noStrike" cap="none" normalizeH="0" baseline="0">
                <a:ln>
                  <a:noFill/>
                </a:ln>
                <a:solidFill>
                  <a:schemeClr val="tx1"/>
                </a:solidFill>
                <a:effectLst/>
                <a:latin typeface="Arial" panose="020B0604020202020204" pitchFamily="34" charset="0"/>
              </a:endParaRPr>
            </a:p>
          </p:txBody>
        </p:sp>
        <p:sp>
          <p:nvSpPr>
            <p:cNvPr id="73" name="Freeform 129">
              <a:extLst>
                <a:ext uri="{FF2B5EF4-FFF2-40B4-BE49-F238E27FC236}">
                  <a16:creationId xmlns:a16="http://schemas.microsoft.com/office/drawing/2014/main" id="{50574400-EE13-489A-A773-2DFD9649E648}"/>
                </a:ext>
              </a:extLst>
            </p:cNvPr>
            <p:cNvSpPr>
              <a:spLocks/>
            </p:cNvSpPr>
            <p:nvPr/>
          </p:nvSpPr>
          <p:spPr bwMode="auto">
            <a:xfrm>
              <a:off x="9297756" y="3463926"/>
              <a:ext cx="2638965" cy="568325"/>
            </a:xfrm>
            <a:custGeom>
              <a:avLst/>
              <a:gdLst>
                <a:gd name="T0" fmla="*/ 104 w 6888"/>
                <a:gd name="T1" fmla="*/ 228 h 358"/>
                <a:gd name="T2" fmla="*/ 243 w 6888"/>
                <a:gd name="T3" fmla="*/ 191 h 358"/>
                <a:gd name="T4" fmla="*/ 381 w 6888"/>
                <a:gd name="T5" fmla="*/ 141 h 358"/>
                <a:gd name="T6" fmla="*/ 520 w 6888"/>
                <a:gd name="T7" fmla="*/ 128 h 358"/>
                <a:gd name="T8" fmla="*/ 658 w 6888"/>
                <a:gd name="T9" fmla="*/ 86 h 358"/>
                <a:gd name="T10" fmla="*/ 797 w 6888"/>
                <a:gd name="T11" fmla="*/ 82 h 358"/>
                <a:gd name="T12" fmla="*/ 935 w 6888"/>
                <a:gd name="T13" fmla="*/ 15 h 358"/>
                <a:gd name="T14" fmla="*/ 1074 w 6888"/>
                <a:gd name="T15" fmla="*/ 164 h 358"/>
                <a:gd name="T16" fmla="*/ 1212 w 6888"/>
                <a:gd name="T17" fmla="*/ 236 h 358"/>
                <a:gd name="T18" fmla="*/ 1350 w 6888"/>
                <a:gd name="T19" fmla="*/ 221 h 358"/>
                <a:gd name="T20" fmla="*/ 1489 w 6888"/>
                <a:gd name="T21" fmla="*/ 243 h 358"/>
                <a:gd name="T22" fmla="*/ 1628 w 6888"/>
                <a:gd name="T23" fmla="*/ 257 h 358"/>
                <a:gd name="T24" fmla="*/ 1766 w 6888"/>
                <a:gd name="T25" fmla="*/ 30 h 358"/>
                <a:gd name="T26" fmla="*/ 1904 w 6888"/>
                <a:gd name="T27" fmla="*/ 56 h 358"/>
                <a:gd name="T28" fmla="*/ 2043 w 6888"/>
                <a:gd name="T29" fmla="*/ 175 h 358"/>
                <a:gd name="T30" fmla="*/ 2181 w 6888"/>
                <a:gd name="T31" fmla="*/ 357 h 358"/>
                <a:gd name="T32" fmla="*/ 2320 w 6888"/>
                <a:gd name="T33" fmla="*/ 321 h 358"/>
                <a:gd name="T34" fmla="*/ 2458 w 6888"/>
                <a:gd name="T35" fmla="*/ 285 h 358"/>
                <a:gd name="T36" fmla="*/ 2597 w 6888"/>
                <a:gd name="T37" fmla="*/ 319 h 358"/>
                <a:gd name="T38" fmla="*/ 2735 w 6888"/>
                <a:gd name="T39" fmla="*/ 310 h 358"/>
                <a:gd name="T40" fmla="*/ 2874 w 6888"/>
                <a:gd name="T41" fmla="*/ 216 h 358"/>
                <a:gd name="T42" fmla="*/ 3012 w 6888"/>
                <a:gd name="T43" fmla="*/ 118 h 358"/>
                <a:gd name="T44" fmla="*/ 3150 w 6888"/>
                <a:gd name="T45" fmla="*/ 59 h 358"/>
                <a:gd name="T46" fmla="*/ 3289 w 6888"/>
                <a:gd name="T47" fmla="*/ 88 h 358"/>
                <a:gd name="T48" fmla="*/ 3427 w 6888"/>
                <a:gd name="T49" fmla="*/ 107 h 358"/>
                <a:gd name="T50" fmla="*/ 3566 w 6888"/>
                <a:gd name="T51" fmla="*/ 127 h 358"/>
                <a:gd name="T52" fmla="*/ 3704 w 6888"/>
                <a:gd name="T53" fmla="*/ 167 h 358"/>
                <a:gd name="T54" fmla="*/ 3843 w 6888"/>
                <a:gd name="T55" fmla="*/ 186 h 358"/>
                <a:gd name="T56" fmla="*/ 3981 w 6888"/>
                <a:gd name="T57" fmla="*/ 222 h 358"/>
                <a:gd name="T58" fmla="*/ 4120 w 6888"/>
                <a:gd name="T59" fmla="*/ 235 h 358"/>
                <a:gd name="T60" fmla="*/ 4258 w 6888"/>
                <a:gd name="T61" fmla="*/ 229 h 358"/>
                <a:gd name="T62" fmla="*/ 4396 w 6888"/>
                <a:gd name="T63" fmla="*/ 123 h 358"/>
                <a:gd name="T64" fmla="*/ 4535 w 6888"/>
                <a:gd name="T65" fmla="*/ 185 h 358"/>
                <a:gd name="T66" fmla="*/ 4673 w 6888"/>
                <a:gd name="T67" fmla="*/ 141 h 358"/>
                <a:gd name="T68" fmla="*/ 4812 w 6888"/>
                <a:gd name="T69" fmla="*/ 70 h 358"/>
                <a:gd name="T70" fmla="*/ 4950 w 6888"/>
                <a:gd name="T71" fmla="*/ 81 h 358"/>
                <a:gd name="T72" fmla="*/ 5089 w 6888"/>
                <a:gd name="T73" fmla="*/ 63 h 358"/>
                <a:gd name="T74" fmla="*/ 5227 w 6888"/>
                <a:gd name="T75" fmla="*/ 34 h 358"/>
                <a:gd name="T76" fmla="*/ 5366 w 6888"/>
                <a:gd name="T77" fmla="*/ 9 h 358"/>
                <a:gd name="T78" fmla="*/ 5504 w 6888"/>
                <a:gd name="T79" fmla="*/ 109 h 358"/>
                <a:gd name="T80" fmla="*/ 5642 w 6888"/>
                <a:gd name="T81" fmla="*/ 76 h 358"/>
                <a:gd name="T82" fmla="*/ 5781 w 6888"/>
                <a:gd name="T83" fmla="*/ 39 h 358"/>
                <a:gd name="T84" fmla="*/ 5919 w 6888"/>
                <a:gd name="T85" fmla="*/ 70 h 358"/>
                <a:gd name="T86" fmla="*/ 6058 w 6888"/>
                <a:gd name="T87" fmla="*/ 58 h 358"/>
                <a:gd name="T88" fmla="*/ 6197 w 6888"/>
                <a:gd name="T89" fmla="*/ 51 h 358"/>
                <a:gd name="T90" fmla="*/ 6335 w 6888"/>
                <a:gd name="T91" fmla="*/ 37 h 358"/>
                <a:gd name="T92" fmla="*/ 6473 w 6888"/>
                <a:gd name="T93" fmla="*/ 42 h 358"/>
                <a:gd name="T94" fmla="*/ 6612 w 6888"/>
                <a:gd name="T95" fmla="*/ 82 h 358"/>
                <a:gd name="T96" fmla="*/ 6750 w 6888"/>
                <a:gd name="T97" fmla="*/ 34 h 358"/>
                <a:gd name="T98" fmla="*/ 6888 w 6888"/>
                <a:gd name="T99" fmla="*/ 39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209"/>
                  </a:moveTo>
                  <a:lnTo>
                    <a:pt x="35" y="215"/>
                  </a:lnTo>
                  <a:lnTo>
                    <a:pt x="70" y="229"/>
                  </a:lnTo>
                  <a:lnTo>
                    <a:pt x="104" y="228"/>
                  </a:lnTo>
                  <a:lnTo>
                    <a:pt x="139" y="229"/>
                  </a:lnTo>
                  <a:lnTo>
                    <a:pt x="174" y="221"/>
                  </a:lnTo>
                  <a:lnTo>
                    <a:pt x="208" y="204"/>
                  </a:lnTo>
                  <a:lnTo>
                    <a:pt x="243" y="191"/>
                  </a:lnTo>
                  <a:lnTo>
                    <a:pt x="277" y="175"/>
                  </a:lnTo>
                  <a:lnTo>
                    <a:pt x="312" y="158"/>
                  </a:lnTo>
                  <a:lnTo>
                    <a:pt x="347" y="152"/>
                  </a:lnTo>
                  <a:lnTo>
                    <a:pt x="381" y="141"/>
                  </a:lnTo>
                  <a:lnTo>
                    <a:pt x="416" y="133"/>
                  </a:lnTo>
                  <a:lnTo>
                    <a:pt x="451" y="144"/>
                  </a:lnTo>
                  <a:lnTo>
                    <a:pt x="485" y="139"/>
                  </a:lnTo>
                  <a:lnTo>
                    <a:pt x="520" y="128"/>
                  </a:lnTo>
                  <a:lnTo>
                    <a:pt x="555" y="129"/>
                  </a:lnTo>
                  <a:lnTo>
                    <a:pt x="589" y="126"/>
                  </a:lnTo>
                  <a:lnTo>
                    <a:pt x="624" y="96"/>
                  </a:lnTo>
                  <a:lnTo>
                    <a:pt x="658" y="86"/>
                  </a:lnTo>
                  <a:lnTo>
                    <a:pt x="693" y="83"/>
                  </a:lnTo>
                  <a:lnTo>
                    <a:pt x="728" y="73"/>
                  </a:lnTo>
                  <a:lnTo>
                    <a:pt x="762" y="78"/>
                  </a:lnTo>
                  <a:lnTo>
                    <a:pt x="797" y="82"/>
                  </a:lnTo>
                  <a:lnTo>
                    <a:pt x="831" y="83"/>
                  </a:lnTo>
                  <a:lnTo>
                    <a:pt x="866" y="53"/>
                  </a:lnTo>
                  <a:lnTo>
                    <a:pt x="901" y="34"/>
                  </a:lnTo>
                  <a:lnTo>
                    <a:pt x="935" y="15"/>
                  </a:lnTo>
                  <a:lnTo>
                    <a:pt x="970" y="44"/>
                  </a:lnTo>
                  <a:lnTo>
                    <a:pt x="1004" y="75"/>
                  </a:lnTo>
                  <a:lnTo>
                    <a:pt x="1039" y="116"/>
                  </a:lnTo>
                  <a:lnTo>
                    <a:pt x="1074" y="164"/>
                  </a:lnTo>
                  <a:lnTo>
                    <a:pt x="1108" y="209"/>
                  </a:lnTo>
                  <a:lnTo>
                    <a:pt x="1143" y="215"/>
                  </a:lnTo>
                  <a:lnTo>
                    <a:pt x="1177" y="226"/>
                  </a:lnTo>
                  <a:lnTo>
                    <a:pt x="1212" y="236"/>
                  </a:lnTo>
                  <a:lnTo>
                    <a:pt x="1247" y="247"/>
                  </a:lnTo>
                  <a:lnTo>
                    <a:pt x="1281" y="250"/>
                  </a:lnTo>
                  <a:lnTo>
                    <a:pt x="1316" y="240"/>
                  </a:lnTo>
                  <a:lnTo>
                    <a:pt x="1350" y="221"/>
                  </a:lnTo>
                  <a:lnTo>
                    <a:pt x="1385" y="230"/>
                  </a:lnTo>
                  <a:lnTo>
                    <a:pt x="1420" y="216"/>
                  </a:lnTo>
                  <a:lnTo>
                    <a:pt x="1454" y="219"/>
                  </a:lnTo>
                  <a:lnTo>
                    <a:pt x="1489" y="243"/>
                  </a:lnTo>
                  <a:lnTo>
                    <a:pt x="1524" y="269"/>
                  </a:lnTo>
                  <a:lnTo>
                    <a:pt x="1558" y="275"/>
                  </a:lnTo>
                  <a:lnTo>
                    <a:pt x="1593" y="285"/>
                  </a:lnTo>
                  <a:lnTo>
                    <a:pt x="1628" y="257"/>
                  </a:lnTo>
                  <a:lnTo>
                    <a:pt x="1662" y="197"/>
                  </a:lnTo>
                  <a:lnTo>
                    <a:pt x="1697" y="141"/>
                  </a:lnTo>
                  <a:lnTo>
                    <a:pt x="1731" y="81"/>
                  </a:lnTo>
                  <a:lnTo>
                    <a:pt x="1766" y="30"/>
                  </a:lnTo>
                  <a:lnTo>
                    <a:pt x="1801" y="0"/>
                  </a:lnTo>
                  <a:lnTo>
                    <a:pt x="1835" y="14"/>
                  </a:lnTo>
                  <a:lnTo>
                    <a:pt x="1870" y="24"/>
                  </a:lnTo>
                  <a:lnTo>
                    <a:pt x="1904" y="56"/>
                  </a:lnTo>
                  <a:lnTo>
                    <a:pt x="1939" y="77"/>
                  </a:lnTo>
                  <a:lnTo>
                    <a:pt x="1974" y="115"/>
                  </a:lnTo>
                  <a:lnTo>
                    <a:pt x="2008" y="141"/>
                  </a:lnTo>
                  <a:lnTo>
                    <a:pt x="2043" y="175"/>
                  </a:lnTo>
                  <a:lnTo>
                    <a:pt x="2077" y="227"/>
                  </a:lnTo>
                  <a:lnTo>
                    <a:pt x="2112" y="286"/>
                  </a:lnTo>
                  <a:lnTo>
                    <a:pt x="2147" y="331"/>
                  </a:lnTo>
                  <a:lnTo>
                    <a:pt x="2181" y="357"/>
                  </a:lnTo>
                  <a:lnTo>
                    <a:pt x="2216" y="358"/>
                  </a:lnTo>
                  <a:lnTo>
                    <a:pt x="2250" y="348"/>
                  </a:lnTo>
                  <a:lnTo>
                    <a:pt x="2285" y="339"/>
                  </a:lnTo>
                  <a:lnTo>
                    <a:pt x="2320" y="321"/>
                  </a:lnTo>
                  <a:lnTo>
                    <a:pt x="2354" y="305"/>
                  </a:lnTo>
                  <a:lnTo>
                    <a:pt x="2389" y="299"/>
                  </a:lnTo>
                  <a:lnTo>
                    <a:pt x="2423" y="273"/>
                  </a:lnTo>
                  <a:lnTo>
                    <a:pt x="2458" y="285"/>
                  </a:lnTo>
                  <a:lnTo>
                    <a:pt x="2493" y="302"/>
                  </a:lnTo>
                  <a:lnTo>
                    <a:pt x="2527" y="308"/>
                  </a:lnTo>
                  <a:lnTo>
                    <a:pt x="2562" y="314"/>
                  </a:lnTo>
                  <a:lnTo>
                    <a:pt x="2597" y="319"/>
                  </a:lnTo>
                  <a:lnTo>
                    <a:pt x="2631" y="286"/>
                  </a:lnTo>
                  <a:lnTo>
                    <a:pt x="2666" y="274"/>
                  </a:lnTo>
                  <a:lnTo>
                    <a:pt x="2700" y="301"/>
                  </a:lnTo>
                  <a:lnTo>
                    <a:pt x="2735" y="310"/>
                  </a:lnTo>
                  <a:lnTo>
                    <a:pt x="2770" y="318"/>
                  </a:lnTo>
                  <a:lnTo>
                    <a:pt x="2804" y="321"/>
                  </a:lnTo>
                  <a:lnTo>
                    <a:pt x="2839" y="278"/>
                  </a:lnTo>
                  <a:lnTo>
                    <a:pt x="2874" y="216"/>
                  </a:lnTo>
                  <a:lnTo>
                    <a:pt x="2908" y="182"/>
                  </a:lnTo>
                  <a:lnTo>
                    <a:pt x="2943" y="149"/>
                  </a:lnTo>
                  <a:lnTo>
                    <a:pt x="2977" y="121"/>
                  </a:lnTo>
                  <a:lnTo>
                    <a:pt x="3012" y="118"/>
                  </a:lnTo>
                  <a:lnTo>
                    <a:pt x="3047" y="108"/>
                  </a:lnTo>
                  <a:lnTo>
                    <a:pt x="3081" y="88"/>
                  </a:lnTo>
                  <a:lnTo>
                    <a:pt x="3116" y="63"/>
                  </a:lnTo>
                  <a:lnTo>
                    <a:pt x="3150" y="59"/>
                  </a:lnTo>
                  <a:lnTo>
                    <a:pt x="3185" y="51"/>
                  </a:lnTo>
                  <a:lnTo>
                    <a:pt x="3220" y="65"/>
                  </a:lnTo>
                  <a:lnTo>
                    <a:pt x="3254" y="71"/>
                  </a:lnTo>
                  <a:lnTo>
                    <a:pt x="3289" y="88"/>
                  </a:lnTo>
                  <a:lnTo>
                    <a:pt x="3323" y="97"/>
                  </a:lnTo>
                  <a:lnTo>
                    <a:pt x="3358" y="107"/>
                  </a:lnTo>
                  <a:lnTo>
                    <a:pt x="3393" y="104"/>
                  </a:lnTo>
                  <a:lnTo>
                    <a:pt x="3427" y="107"/>
                  </a:lnTo>
                  <a:lnTo>
                    <a:pt x="3462" y="99"/>
                  </a:lnTo>
                  <a:lnTo>
                    <a:pt x="3496" y="109"/>
                  </a:lnTo>
                  <a:lnTo>
                    <a:pt x="3531" y="120"/>
                  </a:lnTo>
                  <a:lnTo>
                    <a:pt x="3566" y="127"/>
                  </a:lnTo>
                  <a:lnTo>
                    <a:pt x="3600" y="144"/>
                  </a:lnTo>
                  <a:lnTo>
                    <a:pt x="3635" y="171"/>
                  </a:lnTo>
                  <a:lnTo>
                    <a:pt x="3670" y="164"/>
                  </a:lnTo>
                  <a:lnTo>
                    <a:pt x="3704" y="167"/>
                  </a:lnTo>
                  <a:lnTo>
                    <a:pt x="3739" y="177"/>
                  </a:lnTo>
                  <a:lnTo>
                    <a:pt x="3773" y="169"/>
                  </a:lnTo>
                  <a:lnTo>
                    <a:pt x="3808" y="172"/>
                  </a:lnTo>
                  <a:lnTo>
                    <a:pt x="3843" y="186"/>
                  </a:lnTo>
                  <a:lnTo>
                    <a:pt x="3877" y="197"/>
                  </a:lnTo>
                  <a:lnTo>
                    <a:pt x="3912" y="214"/>
                  </a:lnTo>
                  <a:lnTo>
                    <a:pt x="3947" y="222"/>
                  </a:lnTo>
                  <a:lnTo>
                    <a:pt x="3981" y="222"/>
                  </a:lnTo>
                  <a:lnTo>
                    <a:pt x="4016" y="221"/>
                  </a:lnTo>
                  <a:lnTo>
                    <a:pt x="4050" y="220"/>
                  </a:lnTo>
                  <a:lnTo>
                    <a:pt x="4085" y="215"/>
                  </a:lnTo>
                  <a:lnTo>
                    <a:pt x="4120" y="235"/>
                  </a:lnTo>
                  <a:lnTo>
                    <a:pt x="4154" y="239"/>
                  </a:lnTo>
                  <a:lnTo>
                    <a:pt x="4189" y="247"/>
                  </a:lnTo>
                  <a:lnTo>
                    <a:pt x="4223" y="247"/>
                  </a:lnTo>
                  <a:lnTo>
                    <a:pt x="4258" y="229"/>
                  </a:lnTo>
                  <a:lnTo>
                    <a:pt x="4293" y="205"/>
                  </a:lnTo>
                  <a:lnTo>
                    <a:pt x="4327" y="177"/>
                  </a:lnTo>
                  <a:lnTo>
                    <a:pt x="4362" y="146"/>
                  </a:lnTo>
                  <a:lnTo>
                    <a:pt x="4396" y="123"/>
                  </a:lnTo>
                  <a:lnTo>
                    <a:pt x="4431" y="130"/>
                  </a:lnTo>
                  <a:lnTo>
                    <a:pt x="4466" y="145"/>
                  </a:lnTo>
                  <a:lnTo>
                    <a:pt x="4500" y="164"/>
                  </a:lnTo>
                  <a:lnTo>
                    <a:pt x="4535" y="185"/>
                  </a:lnTo>
                  <a:lnTo>
                    <a:pt x="4569" y="205"/>
                  </a:lnTo>
                  <a:lnTo>
                    <a:pt x="4604" y="195"/>
                  </a:lnTo>
                  <a:lnTo>
                    <a:pt x="4639" y="170"/>
                  </a:lnTo>
                  <a:lnTo>
                    <a:pt x="4673" y="141"/>
                  </a:lnTo>
                  <a:lnTo>
                    <a:pt x="4708" y="118"/>
                  </a:lnTo>
                  <a:lnTo>
                    <a:pt x="4743" y="89"/>
                  </a:lnTo>
                  <a:lnTo>
                    <a:pt x="4777" y="74"/>
                  </a:lnTo>
                  <a:lnTo>
                    <a:pt x="4812" y="70"/>
                  </a:lnTo>
                  <a:lnTo>
                    <a:pt x="4846" y="73"/>
                  </a:lnTo>
                  <a:lnTo>
                    <a:pt x="4881" y="70"/>
                  </a:lnTo>
                  <a:lnTo>
                    <a:pt x="4916" y="71"/>
                  </a:lnTo>
                  <a:lnTo>
                    <a:pt x="4950" y="81"/>
                  </a:lnTo>
                  <a:lnTo>
                    <a:pt x="4985" y="73"/>
                  </a:lnTo>
                  <a:lnTo>
                    <a:pt x="5020" y="77"/>
                  </a:lnTo>
                  <a:lnTo>
                    <a:pt x="5054" y="71"/>
                  </a:lnTo>
                  <a:lnTo>
                    <a:pt x="5089" y="63"/>
                  </a:lnTo>
                  <a:lnTo>
                    <a:pt x="5123" y="46"/>
                  </a:lnTo>
                  <a:lnTo>
                    <a:pt x="5158" y="49"/>
                  </a:lnTo>
                  <a:lnTo>
                    <a:pt x="5193" y="37"/>
                  </a:lnTo>
                  <a:lnTo>
                    <a:pt x="5227" y="34"/>
                  </a:lnTo>
                  <a:lnTo>
                    <a:pt x="5262" y="36"/>
                  </a:lnTo>
                  <a:lnTo>
                    <a:pt x="5296" y="41"/>
                  </a:lnTo>
                  <a:lnTo>
                    <a:pt x="5331" y="7"/>
                  </a:lnTo>
                  <a:lnTo>
                    <a:pt x="5366" y="9"/>
                  </a:lnTo>
                  <a:lnTo>
                    <a:pt x="5400" y="17"/>
                  </a:lnTo>
                  <a:lnTo>
                    <a:pt x="5435" y="36"/>
                  </a:lnTo>
                  <a:lnTo>
                    <a:pt x="5469" y="57"/>
                  </a:lnTo>
                  <a:lnTo>
                    <a:pt x="5504" y="109"/>
                  </a:lnTo>
                  <a:lnTo>
                    <a:pt x="5539" y="131"/>
                  </a:lnTo>
                  <a:lnTo>
                    <a:pt x="5573" y="127"/>
                  </a:lnTo>
                  <a:lnTo>
                    <a:pt x="5608" y="110"/>
                  </a:lnTo>
                  <a:lnTo>
                    <a:pt x="5642" y="76"/>
                  </a:lnTo>
                  <a:lnTo>
                    <a:pt x="5677" y="50"/>
                  </a:lnTo>
                  <a:lnTo>
                    <a:pt x="5712" y="34"/>
                  </a:lnTo>
                  <a:lnTo>
                    <a:pt x="5746" y="41"/>
                  </a:lnTo>
                  <a:lnTo>
                    <a:pt x="5781" y="39"/>
                  </a:lnTo>
                  <a:lnTo>
                    <a:pt x="5815" y="48"/>
                  </a:lnTo>
                  <a:lnTo>
                    <a:pt x="5850" y="64"/>
                  </a:lnTo>
                  <a:lnTo>
                    <a:pt x="5885" y="64"/>
                  </a:lnTo>
                  <a:lnTo>
                    <a:pt x="5919" y="70"/>
                  </a:lnTo>
                  <a:lnTo>
                    <a:pt x="5954" y="68"/>
                  </a:lnTo>
                  <a:lnTo>
                    <a:pt x="5989" y="84"/>
                  </a:lnTo>
                  <a:lnTo>
                    <a:pt x="6023" y="70"/>
                  </a:lnTo>
                  <a:lnTo>
                    <a:pt x="6058" y="58"/>
                  </a:lnTo>
                  <a:lnTo>
                    <a:pt x="6093" y="54"/>
                  </a:lnTo>
                  <a:lnTo>
                    <a:pt x="6127" y="64"/>
                  </a:lnTo>
                  <a:lnTo>
                    <a:pt x="6162" y="55"/>
                  </a:lnTo>
                  <a:lnTo>
                    <a:pt x="6197" y="51"/>
                  </a:lnTo>
                  <a:lnTo>
                    <a:pt x="6231" y="62"/>
                  </a:lnTo>
                  <a:lnTo>
                    <a:pt x="6266" y="47"/>
                  </a:lnTo>
                  <a:lnTo>
                    <a:pt x="6300" y="38"/>
                  </a:lnTo>
                  <a:lnTo>
                    <a:pt x="6335" y="37"/>
                  </a:lnTo>
                  <a:lnTo>
                    <a:pt x="6370" y="44"/>
                  </a:lnTo>
                  <a:lnTo>
                    <a:pt x="6404" y="40"/>
                  </a:lnTo>
                  <a:lnTo>
                    <a:pt x="6439" y="34"/>
                  </a:lnTo>
                  <a:lnTo>
                    <a:pt x="6473" y="42"/>
                  </a:lnTo>
                  <a:lnTo>
                    <a:pt x="6508" y="37"/>
                  </a:lnTo>
                  <a:lnTo>
                    <a:pt x="6543" y="48"/>
                  </a:lnTo>
                  <a:lnTo>
                    <a:pt x="6577" y="73"/>
                  </a:lnTo>
                  <a:lnTo>
                    <a:pt x="6612" y="82"/>
                  </a:lnTo>
                  <a:lnTo>
                    <a:pt x="6646" y="67"/>
                  </a:lnTo>
                  <a:lnTo>
                    <a:pt x="6681" y="73"/>
                  </a:lnTo>
                  <a:lnTo>
                    <a:pt x="6715" y="61"/>
                  </a:lnTo>
                  <a:lnTo>
                    <a:pt x="6750" y="34"/>
                  </a:lnTo>
                  <a:lnTo>
                    <a:pt x="6785" y="35"/>
                  </a:lnTo>
                  <a:lnTo>
                    <a:pt x="6819" y="40"/>
                  </a:lnTo>
                  <a:lnTo>
                    <a:pt x="6854" y="31"/>
                  </a:lnTo>
                  <a:lnTo>
                    <a:pt x="6888" y="39"/>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74" name="Freeform 130">
              <a:extLst>
                <a:ext uri="{FF2B5EF4-FFF2-40B4-BE49-F238E27FC236}">
                  <a16:creationId xmlns:a16="http://schemas.microsoft.com/office/drawing/2014/main" id="{4A708123-283B-4C77-BC0B-005BCA2F0321}"/>
                </a:ext>
              </a:extLst>
            </p:cNvPr>
            <p:cNvSpPr>
              <a:spLocks/>
            </p:cNvSpPr>
            <p:nvPr/>
          </p:nvSpPr>
          <p:spPr bwMode="auto">
            <a:xfrm>
              <a:off x="9297756" y="3463926"/>
              <a:ext cx="2638965" cy="568325"/>
            </a:xfrm>
            <a:custGeom>
              <a:avLst/>
              <a:gdLst>
                <a:gd name="T0" fmla="*/ 104 w 6888"/>
                <a:gd name="T1" fmla="*/ 195 h 358"/>
                <a:gd name="T2" fmla="*/ 243 w 6888"/>
                <a:gd name="T3" fmla="*/ 131 h 358"/>
                <a:gd name="T4" fmla="*/ 381 w 6888"/>
                <a:gd name="T5" fmla="*/ 51 h 358"/>
                <a:gd name="T6" fmla="*/ 520 w 6888"/>
                <a:gd name="T7" fmla="*/ 82 h 358"/>
                <a:gd name="T8" fmla="*/ 658 w 6888"/>
                <a:gd name="T9" fmla="*/ 81 h 358"/>
                <a:gd name="T10" fmla="*/ 797 w 6888"/>
                <a:gd name="T11" fmla="*/ 30 h 358"/>
                <a:gd name="T12" fmla="*/ 935 w 6888"/>
                <a:gd name="T13" fmla="*/ 26 h 358"/>
                <a:gd name="T14" fmla="*/ 1074 w 6888"/>
                <a:gd name="T15" fmla="*/ 85 h 358"/>
                <a:gd name="T16" fmla="*/ 1212 w 6888"/>
                <a:gd name="T17" fmla="*/ 197 h 358"/>
                <a:gd name="T18" fmla="*/ 1350 w 6888"/>
                <a:gd name="T19" fmla="*/ 159 h 358"/>
                <a:gd name="T20" fmla="*/ 1489 w 6888"/>
                <a:gd name="T21" fmla="*/ 165 h 358"/>
                <a:gd name="T22" fmla="*/ 1628 w 6888"/>
                <a:gd name="T23" fmla="*/ 270 h 358"/>
                <a:gd name="T24" fmla="*/ 1766 w 6888"/>
                <a:gd name="T25" fmla="*/ 102 h 358"/>
                <a:gd name="T26" fmla="*/ 1904 w 6888"/>
                <a:gd name="T27" fmla="*/ 63 h 358"/>
                <a:gd name="T28" fmla="*/ 2043 w 6888"/>
                <a:gd name="T29" fmla="*/ 169 h 358"/>
                <a:gd name="T30" fmla="*/ 2181 w 6888"/>
                <a:gd name="T31" fmla="*/ 245 h 358"/>
                <a:gd name="T32" fmla="*/ 2320 w 6888"/>
                <a:gd name="T33" fmla="*/ 299 h 358"/>
                <a:gd name="T34" fmla="*/ 2458 w 6888"/>
                <a:gd name="T35" fmla="*/ 283 h 358"/>
                <a:gd name="T36" fmla="*/ 2597 w 6888"/>
                <a:gd name="T37" fmla="*/ 348 h 358"/>
                <a:gd name="T38" fmla="*/ 2735 w 6888"/>
                <a:gd name="T39" fmla="*/ 255 h 358"/>
                <a:gd name="T40" fmla="*/ 2874 w 6888"/>
                <a:gd name="T41" fmla="*/ 153 h 358"/>
                <a:gd name="T42" fmla="*/ 3012 w 6888"/>
                <a:gd name="T43" fmla="*/ 128 h 358"/>
                <a:gd name="T44" fmla="*/ 3150 w 6888"/>
                <a:gd name="T45" fmla="*/ 73 h 358"/>
                <a:gd name="T46" fmla="*/ 3289 w 6888"/>
                <a:gd name="T47" fmla="*/ 33 h 358"/>
                <a:gd name="T48" fmla="*/ 3427 w 6888"/>
                <a:gd name="T49" fmla="*/ 166 h 358"/>
                <a:gd name="T50" fmla="*/ 3566 w 6888"/>
                <a:gd name="T51" fmla="*/ 130 h 358"/>
                <a:gd name="T52" fmla="*/ 3704 w 6888"/>
                <a:gd name="T53" fmla="*/ 151 h 358"/>
                <a:gd name="T54" fmla="*/ 3843 w 6888"/>
                <a:gd name="T55" fmla="*/ 163 h 358"/>
                <a:gd name="T56" fmla="*/ 3981 w 6888"/>
                <a:gd name="T57" fmla="*/ 190 h 358"/>
                <a:gd name="T58" fmla="*/ 4120 w 6888"/>
                <a:gd name="T59" fmla="*/ 227 h 358"/>
                <a:gd name="T60" fmla="*/ 4258 w 6888"/>
                <a:gd name="T61" fmla="*/ 204 h 358"/>
                <a:gd name="T62" fmla="*/ 4396 w 6888"/>
                <a:gd name="T63" fmla="*/ 145 h 358"/>
                <a:gd name="T64" fmla="*/ 4535 w 6888"/>
                <a:gd name="T65" fmla="*/ 117 h 358"/>
                <a:gd name="T66" fmla="*/ 4673 w 6888"/>
                <a:gd name="T67" fmla="*/ 80 h 358"/>
                <a:gd name="T68" fmla="*/ 4812 w 6888"/>
                <a:gd name="T69" fmla="*/ 62 h 358"/>
                <a:gd name="T70" fmla="*/ 4950 w 6888"/>
                <a:gd name="T71" fmla="*/ 29 h 358"/>
                <a:gd name="T72" fmla="*/ 5089 w 6888"/>
                <a:gd name="T73" fmla="*/ 38 h 358"/>
                <a:gd name="T74" fmla="*/ 5227 w 6888"/>
                <a:gd name="T75" fmla="*/ 40 h 358"/>
                <a:gd name="T76" fmla="*/ 5366 w 6888"/>
                <a:gd name="T77" fmla="*/ 40 h 358"/>
                <a:gd name="T78" fmla="*/ 5504 w 6888"/>
                <a:gd name="T79" fmla="*/ 34 h 358"/>
                <a:gd name="T80" fmla="*/ 5642 w 6888"/>
                <a:gd name="T81" fmla="*/ 15 h 358"/>
                <a:gd name="T82" fmla="*/ 5781 w 6888"/>
                <a:gd name="T83" fmla="*/ 78 h 358"/>
                <a:gd name="T84" fmla="*/ 5919 w 6888"/>
                <a:gd name="T85" fmla="*/ 86 h 358"/>
                <a:gd name="T86" fmla="*/ 6058 w 6888"/>
                <a:gd name="T87" fmla="*/ 51 h 358"/>
                <a:gd name="T88" fmla="*/ 6197 w 6888"/>
                <a:gd name="T89" fmla="*/ 48 h 358"/>
                <a:gd name="T90" fmla="*/ 6335 w 6888"/>
                <a:gd name="T91" fmla="*/ 18 h 358"/>
                <a:gd name="T92" fmla="*/ 6473 w 6888"/>
                <a:gd name="T93" fmla="*/ 22 h 358"/>
                <a:gd name="T94" fmla="*/ 6612 w 6888"/>
                <a:gd name="T95" fmla="*/ 91 h 358"/>
                <a:gd name="T96" fmla="*/ 6750 w 6888"/>
                <a:gd name="T97" fmla="*/ 131 h 358"/>
                <a:gd name="T98" fmla="*/ 6888 w 6888"/>
                <a:gd name="T99" fmla="*/ 55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178"/>
                  </a:moveTo>
                  <a:lnTo>
                    <a:pt x="35" y="192"/>
                  </a:lnTo>
                  <a:lnTo>
                    <a:pt x="70" y="199"/>
                  </a:lnTo>
                  <a:lnTo>
                    <a:pt x="104" y="195"/>
                  </a:lnTo>
                  <a:lnTo>
                    <a:pt x="139" y="197"/>
                  </a:lnTo>
                  <a:lnTo>
                    <a:pt x="174" y="186"/>
                  </a:lnTo>
                  <a:lnTo>
                    <a:pt x="208" y="158"/>
                  </a:lnTo>
                  <a:lnTo>
                    <a:pt x="243" y="131"/>
                  </a:lnTo>
                  <a:lnTo>
                    <a:pt x="277" y="108"/>
                  </a:lnTo>
                  <a:lnTo>
                    <a:pt x="312" y="66"/>
                  </a:lnTo>
                  <a:lnTo>
                    <a:pt x="347" y="52"/>
                  </a:lnTo>
                  <a:lnTo>
                    <a:pt x="381" y="51"/>
                  </a:lnTo>
                  <a:lnTo>
                    <a:pt x="416" y="58"/>
                  </a:lnTo>
                  <a:lnTo>
                    <a:pt x="451" y="56"/>
                  </a:lnTo>
                  <a:lnTo>
                    <a:pt x="485" y="73"/>
                  </a:lnTo>
                  <a:lnTo>
                    <a:pt x="520" y="82"/>
                  </a:lnTo>
                  <a:lnTo>
                    <a:pt x="555" y="83"/>
                  </a:lnTo>
                  <a:lnTo>
                    <a:pt x="589" y="82"/>
                  </a:lnTo>
                  <a:lnTo>
                    <a:pt x="624" y="88"/>
                  </a:lnTo>
                  <a:lnTo>
                    <a:pt x="658" y="81"/>
                  </a:lnTo>
                  <a:lnTo>
                    <a:pt x="693" y="66"/>
                  </a:lnTo>
                  <a:lnTo>
                    <a:pt x="728" y="48"/>
                  </a:lnTo>
                  <a:lnTo>
                    <a:pt x="762" y="34"/>
                  </a:lnTo>
                  <a:lnTo>
                    <a:pt x="797" y="30"/>
                  </a:lnTo>
                  <a:lnTo>
                    <a:pt x="831" y="30"/>
                  </a:lnTo>
                  <a:lnTo>
                    <a:pt x="866" y="23"/>
                  </a:lnTo>
                  <a:lnTo>
                    <a:pt x="901" y="31"/>
                  </a:lnTo>
                  <a:lnTo>
                    <a:pt x="935" y="26"/>
                  </a:lnTo>
                  <a:lnTo>
                    <a:pt x="970" y="0"/>
                  </a:lnTo>
                  <a:lnTo>
                    <a:pt x="1004" y="26"/>
                  </a:lnTo>
                  <a:lnTo>
                    <a:pt x="1039" y="52"/>
                  </a:lnTo>
                  <a:lnTo>
                    <a:pt x="1074" y="85"/>
                  </a:lnTo>
                  <a:lnTo>
                    <a:pt x="1108" y="125"/>
                  </a:lnTo>
                  <a:lnTo>
                    <a:pt x="1143" y="176"/>
                  </a:lnTo>
                  <a:lnTo>
                    <a:pt x="1177" y="174"/>
                  </a:lnTo>
                  <a:lnTo>
                    <a:pt x="1212" y="197"/>
                  </a:lnTo>
                  <a:lnTo>
                    <a:pt x="1247" y="201"/>
                  </a:lnTo>
                  <a:lnTo>
                    <a:pt x="1281" y="188"/>
                  </a:lnTo>
                  <a:lnTo>
                    <a:pt x="1316" y="170"/>
                  </a:lnTo>
                  <a:lnTo>
                    <a:pt x="1350" y="159"/>
                  </a:lnTo>
                  <a:lnTo>
                    <a:pt x="1385" y="155"/>
                  </a:lnTo>
                  <a:lnTo>
                    <a:pt x="1420" y="148"/>
                  </a:lnTo>
                  <a:lnTo>
                    <a:pt x="1454" y="152"/>
                  </a:lnTo>
                  <a:lnTo>
                    <a:pt x="1489" y="165"/>
                  </a:lnTo>
                  <a:lnTo>
                    <a:pt x="1524" y="188"/>
                  </a:lnTo>
                  <a:lnTo>
                    <a:pt x="1558" y="222"/>
                  </a:lnTo>
                  <a:lnTo>
                    <a:pt x="1593" y="266"/>
                  </a:lnTo>
                  <a:lnTo>
                    <a:pt x="1628" y="270"/>
                  </a:lnTo>
                  <a:lnTo>
                    <a:pt x="1662" y="264"/>
                  </a:lnTo>
                  <a:lnTo>
                    <a:pt x="1697" y="222"/>
                  </a:lnTo>
                  <a:lnTo>
                    <a:pt x="1731" y="161"/>
                  </a:lnTo>
                  <a:lnTo>
                    <a:pt x="1766" y="102"/>
                  </a:lnTo>
                  <a:lnTo>
                    <a:pt x="1801" y="67"/>
                  </a:lnTo>
                  <a:lnTo>
                    <a:pt x="1835" y="44"/>
                  </a:lnTo>
                  <a:lnTo>
                    <a:pt x="1870" y="56"/>
                  </a:lnTo>
                  <a:lnTo>
                    <a:pt x="1904" y="63"/>
                  </a:lnTo>
                  <a:lnTo>
                    <a:pt x="1939" y="74"/>
                  </a:lnTo>
                  <a:lnTo>
                    <a:pt x="1974" y="109"/>
                  </a:lnTo>
                  <a:lnTo>
                    <a:pt x="2008" y="145"/>
                  </a:lnTo>
                  <a:lnTo>
                    <a:pt x="2043" y="169"/>
                  </a:lnTo>
                  <a:lnTo>
                    <a:pt x="2077" y="207"/>
                  </a:lnTo>
                  <a:lnTo>
                    <a:pt x="2112" y="218"/>
                  </a:lnTo>
                  <a:lnTo>
                    <a:pt x="2147" y="236"/>
                  </a:lnTo>
                  <a:lnTo>
                    <a:pt x="2181" y="245"/>
                  </a:lnTo>
                  <a:lnTo>
                    <a:pt x="2216" y="263"/>
                  </a:lnTo>
                  <a:lnTo>
                    <a:pt x="2250" y="268"/>
                  </a:lnTo>
                  <a:lnTo>
                    <a:pt x="2285" y="292"/>
                  </a:lnTo>
                  <a:lnTo>
                    <a:pt x="2320" y="299"/>
                  </a:lnTo>
                  <a:lnTo>
                    <a:pt x="2354" y="298"/>
                  </a:lnTo>
                  <a:lnTo>
                    <a:pt x="2389" y="293"/>
                  </a:lnTo>
                  <a:lnTo>
                    <a:pt x="2423" y="291"/>
                  </a:lnTo>
                  <a:lnTo>
                    <a:pt x="2458" y="283"/>
                  </a:lnTo>
                  <a:lnTo>
                    <a:pt x="2493" y="311"/>
                  </a:lnTo>
                  <a:lnTo>
                    <a:pt x="2527" y="356"/>
                  </a:lnTo>
                  <a:lnTo>
                    <a:pt x="2562" y="358"/>
                  </a:lnTo>
                  <a:lnTo>
                    <a:pt x="2597" y="348"/>
                  </a:lnTo>
                  <a:lnTo>
                    <a:pt x="2631" y="342"/>
                  </a:lnTo>
                  <a:lnTo>
                    <a:pt x="2666" y="297"/>
                  </a:lnTo>
                  <a:lnTo>
                    <a:pt x="2700" y="256"/>
                  </a:lnTo>
                  <a:lnTo>
                    <a:pt x="2735" y="255"/>
                  </a:lnTo>
                  <a:lnTo>
                    <a:pt x="2770" y="222"/>
                  </a:lnTo>
                  <a:lnTo>
                    <a:pt x="2804" y="212"/>
                  </a:lnTo>
                  <a:lnTo>
                    <a:pt x="2839" y="189"/>
                  </a:lnTo>
                  <a:lnTo>
                    <a:pt x="2874" y="153"/>
                  </a:lnTo>
                  <a:lnTo>
                    <a:pt x="2908" y="119"/>
                  </a:lnTo>
                  <a:lnTo>
                    <a:pt x="2943" y="131"/>
                  </a:lnTo>
                  <a:lnTo>
                    <a:pt x="2977" y="125"/>
                  </a:lnTo>
                  <a:lnTo>
                    <a:pt x="3012" y="128"/>
                  </a:lnTo>
                  <a:lnTo>
                    <a:pt x="3047" y="126"/>
                  </a:lnTo>
                  <a:lnTo>
                    <a:pt x="3081" y="112"/>
                  </a:lnTo>
                  <a:lnTo>
                    <a:pt x="3116" y="104"/>
                  </a:lnTo>
                  <a:lnTo>
                    <a:pt x="3150" y="73"/>
                  </a:lnTo>
                  <a:lnTo>
                    <a:pt x="3185" y="52"/>
                  </a:lnTo>
                  <a:lnTo>
                    <a:pt x="3220" y="47"/>
                  </a:lnTo>
                  <a:lnTo>
                    <a:pt x="3254" y="43"/>
                  </a:lnTo>
                  <a:lnTo>
                    <a:pt x="3289" y="33"/>
                  </a:lnTo>
                  <a:lnTo>
                    <a:pt x="3323" y="65"/>
                  </a:lnTo>
                  <a:lnTo>
                    <a:pt x="3358" y="102"/>
                  </a:lnTo>
                  <a:lnTo>
                    <a:pt x="3393" y="132"/>
                  </a:lnTo>
                  <a:lnTo>
                    <a:pt x="3427" y="166"/>
                  </a:lnTo>
                  <a:lnTo>
                    <a:pt x="3462" y="168"/>
                  </a:lnTo>
                  <a:lnTo>
                    <a:pt x="3496" y="151"/>
                  </a:lnTo>
                  <a:lnTo>
                    <a:pt x="3531" y="138"/>
                  </a:lnTo>
                  <a:lnTo>
                    <a:pt x="3566" y="130"/>
                  </a:lnTo>
                  <a:lnTo>
                    <a:pt x="3600" y="114"/>
                  </a:lnTo>
                  <a:lnTo>
                    <a:pt x="3635" y="138"/>
                  </a:lnTo>
                  <a:lnTo>
                    <a:pt x="3670" y="153"/>
                  </a:lnTo>
                  <a:lnTo>
                    <a:pt x="3704" y="151"/>
                  </a:lnTo>
                  <a:lnTo>
                    <a:pt x="3739" y="158"/>
                  </a:lnTo>
                  <a:lnTo>
                    <a:pt x="3773" y="166"/>
                  </a:lnTo>
                  <a:lnTo>
                    <a:pt x="3808" y="163"/>
                  </a:lnTo>
                  <a:lnTo>
                    <a:pt x="3843" y="163"/>
                  </a:lnTo>
                  <a:lnTo>
                    <a:pt x="3877" y="173"/>
                  </a:lnTo>
                  <a:lnTo>
                    <a:pt x="3912" y="178"/>
                  </a:lnTo>
                  <a:lnTo>
                    <a:pt x="3947" y="190"/>
                  </a:lnTo>
                  <a:lnTo>
                    <a:pt x="3981" y="190"/>
                  </a:lnTo>
                  <a:lnTo>
                    <a:pt x="4016" y="200"/>
                  </a:lnTo>
                  <a:lnTo>
                    <a:pt x="4050" y="221"/>
                  </a:lnTo>
                  <a:lnTo>
                    <a:pt x="4085" y="224"/>
                  </a:lnTo>
                  <a:lnTo>
                    <a:pt x="4120" y="227"/>
                  </a:lnTo>
                  <a:lnTo>
                    <a:pt x="4154" y="233"/>
                  </a:lnTo>
                  <a:lnTo>
                    <a:pt x="4189" y="225"/>
                  </a:lnTo>
                  <a:lnTo>
                    <a:pt x="4223" y="211"/>
                  </a:lnTo>
                  <a:lnTo>
                    <a:pt x="4258" y="204"/>
                  </a:lnTo>
                  <a:lnTo>
                    <a:pt x="4293" y="195"/>
                  </a:lnTo>
                  <a:lnTo>
                    <a:pt x="4327" y="181"/>
                  </a:lnTo>
                  <a:lnTo>
                    <a:pt x="4362" y="174"/>
                  </a:lnTo>
                  <a:lnTo>
                    <a:pt x="4396" y="145"/>
                  </a:lnTo>
                  <a:lnTo>
                    <a:pt x="4431" y="127"/>
                  </a:lnTo>
                  <a:lnTo>
                    <a:pt x="4466" y="119"/>
                  </a:lnTo>
                  <a:lnTo>
                    <a:pt x="4500" y="128"/>
                  </a:lnTo>
                  <a:lnTo>
                    <a:pt x="4535" y="117"/>
                  </a:lnTo>
                  <a:lnTo>
                    <a:pt x="4569" y="127"/>
                  </a:lnTo>
                  <a:lnTo>
                    <a:pt x="4604" y="116"/>
                  </a:lnTo>
                  <a:lnTo>
                    <a:pt x="4639" y="100"/>
                  </a:lnTo>
                  <a:lnTo>
                    <a:pt x="4673" y="80"/>
                  </a:lnTo>
                  <a:lnTo>
                    <a:pt x="4708" y="72"/>
                  </a:lnTo>
                  <a:lnTo>
                    <a:pt x="4743" y="66"/>
                  </a:lnTo>
                  <a:lnTo>
                    <a:pt x="4777" y="70"/>
                  </a:lnTo>
                  <a:lnTo>
                    <a:pt x="4812" y="62"/>
                  </a:lnTo>
                  <a:lnTo>
                    <a:pt x="4846" y="47"/>
                  </a:lnTo>
                  <a:lnTo>
                    <a:pt x="4881" y="37"/>
                  </a:lnTo>
                  <a:lnTo>
                    <a:pt x="4916" y="39"/>
                  </a:lnTo>
                  <a:lnTo>
                    <a:pt x="4950" y="29"/>
                  </a:lnTo>
                  <a:lnTo>
                    <a:pt x="4985" y="28"/>
                  </a:lnTo>
                  <a:lnTo>
                    <a:pt x="5020" y="35"/>
                  </a:lnTo>
                  <a:lnTo>
                    <a:pt x="5054" y="41"/>
                  </a:lnTo>
                  <a:lnTo>
                    <a:pt x="5089" y="38"/>
                  </a:lnTo>
                  <a:lnTo>
                    <a:pt x="5123" y="45"/>
                  </a:lnTo>
                  <a:lnTo>
                    <a:pt x="5158" y="47"/>
                  </a:lnTo>
                  <a:lnTo>
                    <a:pt x="5193" y="43"/>
                  </a:lnTo>
                  <a:lnTo>
                    <a:pt x="5227" y="40"/>
                  </a:lnTo>
                  <a:lnTo>
                    <a:pt x="5262" y="39"/>
                  </a:lnTo>
                  <a:lnTo>
                    <a:pt x="5296" y="37"/>
                  </a:lnTo>
                  <a:lnTo>
                    <a:pt x="5331" y="38"/>
                  </a:lnTo>
                  <a:lnTo>
                    <a:pt x="5366" y="40"/>
                  </a:lnTo>
                  <a:lnTo>
                    <a:pt x="5400" y="39"/>
                  </a:lnTo>
                  <a:lnTo>
                    <a:pt x="5435" y="29"/>
                  </a:lnTo>
                  <a:lnTo>
                    <a:pt x="5469" y="32"/>
                  </a:lnTo>
                  <a:lnTo>
                    <a:pt x="5504" y="34"/>
                  </a:lnTo>
                  <a:lnTo>
                    <a:pt x="5539" y="30"/>
                  </a:lnTo>
                  <a:lnTo>
                    <a:pt x="5573" y="36"/>
                  </a:lnTo>
                  <a:lnTo>
                    <a:pt x="5608" y="34"/>
                  </a:lnTo>
                  <a:lnTo>
                    <a:pt x="5642" y="15"/>
                  </a:lnTo>
                  <a:lnTo>
                    <a:pt x="5677" y="12"/>
                  </a:lnTo>
                  <a:lnTo>
                    <a:pt x="5712" y="32"/>
                  </a:lnTo>
                  <a:lnTo>
                    <a:pt x="5746" y="52"/>
                  </a:lnTo>
                  <a:lnTo>
                    <a:pt x="5781" y="78"/>
                  </a:lnTo>
                  <a:lnTo>
                    <a:pt x="5815" y="101"/>
                  </a:lnTo>
                  <a:lnTo>
                    <a:pt x="5850" y="112"/>
                  </a:lnTo>
                  <a:lnTo>
                    <a:pt x="5885" y="104"/>
                  </a:lnTo>
                  <a:lnTo>
                    <a:pt x="5919" y="86"/>
                  </a:lnTo>
                  <a:lnTo>
                    <a:pt x="5954" y="77"/>
                  </a:lnTo>
                  <a:lnTo>
                    <a:pt x="5989" y="68"/>
                  </a:lnTo>
                  <a:lnTo>
                    <a:pt x="6023" y="53"/>
                  </a:lnTo>
                  <a:lnTo>
                    <a:pt x="6058" y="51"/>
                  </a:lnTo>
                  <a:lnTo>
                    <a:pt x="6093" y="50"/>
                  </a:lnTo>
                  <a:lnTo>
                    <a:pt x="6127" y="35"/>
                  </a:lnTo>
                  <a:lnTo>
                    <a:pt x="6162" y="45"/>
                  </a:lnTo>
                  <a:lnTo>
                    <a:pt x="6197" y="48"/>
                  </a:lnTo>
                  <a:lnTo>
                    <a:pt x="6231" y="45"/>
                  </a:lnTo>
                  <a:lnTo>
                    <a:pt x="6266" y="38"/>
                  </a:lnTo>
                  <a:lnTo>
                    <a:pt x="6300" y="37"/>
                  </a:lnTo>
                  <a:lnTo>
                    <a:pt x="6335" y="18"/>
                  </a:lnTo>
                  <a:lnTo>
                    <a:pt x="6370" y="21"/>
                  </a:lnTo>
                  <a:lnTo>
                    <a:pt x="6404" y="12"/>
                  </a:lnTo>
                  <a:lnTo>
                    <a:pt x="6439" y="17"/>
                  </a:lnTo>
                  <a:lnTo>
                    <a:pt x="6473" y="22"/>
                  </a:lnTo>
                  <a:lnTo>
                    <a:pt x="6508" y="24"/>
                  </a:lnTo>
                  <a:lnTo>
                    <a:pt x="6543" y="44"/>
                  </a:lnTo>
                  <a:lnTo>
                    <a:pt x="6577" y="71"/>
                  </a:lnTo>
                  <a:lnTo>
                    <a:pt x="6612" y="91"/>
                  </a:lnTo>
                  <a:lnTo>
                    <a:pt x="6646" y="125"/>
                  </a:lnTo>
                  <a:lnTo>
                    <a:pt x="6681" y="147"/>
                  </a:lnTo>
                  <a:lnTo>
                    <a:pt x="6715" y="139"/>
                  </a:lnTo>
                  <a:lnTo>
                    <a:pt x="6750" y="131"/>
                  </a:lnTo>
                  <a:lnTo>
                    <a:pt x="6785" y="116"/>
                  </a:lnTo>
                  <a:lnTo>
                    <a:pt x="6819" y="83"/>
                  </a:lnTo>
                  <a:lnTo>
                    <a:pt x="6854" y="68"/>
                  </a:lnTo>
                  <a:lnTo>
                    <a:pt x="6888" y="55"/>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75" name="Freeform 131">
              <a:extLst>
                <a:ext uri="{FF2B5EF4-FFF2-40B4-BE49-F238E27FC236}">
                  <a16:creationId xmlns:a16="http://schemas.microsoft.com/office/drawing/2014/main" id="{2927F039-1531-4E13-9659-C995DEE48F87}"/>
                </a:ext>
              </a:extLst>
            </p:cNvPr>
            <p:cNvSpPr>
              <a:spLocks/>
            </p:cNvSpPr>
            <p:nvPr/>
          </p:nvSpPr>
          <p:spPr bwMode="auto">
            <a:xfrm>
              <a:off x="9297756" y="3463926"/>
              <a:ext cx="2638965" cy="568325"/>
            </a:xfrm>
            <a:custGeom>
              <a:avLst/>
              <a:gdLst>
                <a:gd name="T0" fmla="*/ 104 w 6888"/>
                <a:gd name="T1" fmla="*/ 214 h 358"/>
                <a:gd name="T2" fmla="*/ 243 w 6888"/>
                <a:gd name="T3" fmla="*/ 208 h 358"/>
                <a:gd name="T4" fmla="*/ 381 w 6888"/>
                <a:gd name="T5" fmla="*/ 178 h 358"/>
                <a:gd name="T6" fmla="*/ 520 w 6888"/>
                <a:gd name="T7" fmla="*/ 71 h 358"/>
                <a:gd name="T8" fmla="*/ 658 w 6888"/>
                <a:gd name="T9" fmla="*/ 65 h 358"/>
                <a:gd name="T10" fmla="*/ 797 w 6888"/>
                <a:gd name="T11" fmla="*/ 68 h 358"/>
                <a:gd name="T12" fmla="*/ 935 w 6888"/>
                <a:gd name="T13" fmla="*/ 28 h 358"/>
                <a:gd name="T14" fmla="*/ 1074 w 6888"/>
                <a:gd name="T15" fmla="*/ 26 h 358"/>
                <a:gd name="T16" fmla="*/ 1212 w 6888"/>
                <a:gd name="T17" fmla="*/ 180 h 358"/>
                <a:gd name="T18" fmla="*/ 1350 w 6888"/>
                <a:gd name="T19" fmla="*/ 161 h 358"/>
                <a:gd name="T20" fmla="*/ 1489 w 6888"/>
                <a:gd name="T21" fmla="*/ 132 h 358"/>
                <a:gd name="T22" fmla="*/ 1628 w 6888"/>
                <a:gd name="T23" fmla="*/ 196 h 358"/>
                <a:gd name="T24" fmla="*/ 1766 w 6888"/>
                <a:gd name="T25" fmla="*/ 58 h 358"/>
                <a:gd name="T26" fmla="*/ 1904 w 6888"/>
                <a:gd name="T27" fmla="*/ 83 h 358"/>
                <a:gd name="T28" fmla="*/ 2043 w 6888"/>
                <a:gd name="T29" fmla="*/ 144 h 358"/>
                <a:gd name="T30" fmla="*/ 2181 w 6888"/>
                <a:gd name="T31" fmla="*/ 212 h 358"/>
                <a:gd name="T32" fmla="*/ 2320 w 6888"/>
                <a:gd name="T33" fmla="*/ 241 h 358"/>
                <a:gd name="T34" fmla="*/ 2458 w 6888"/>
                <a:gd name="T35" fmla="*/ 343 h 358"/>
                <a:gd name="T36" fmla="*/ 2597 w 6888"/>
                <a:gd name="T37" fmla="*/ 287 h 358"/>
                <a:gd name="T38" fmla="*/ 2735 w 6888"/>
                <a:gd name="T39" fmla="*/ 202 h 358"/>
                <a:gd name="T40" fmla="*/ 2874 w 6888"/>
                <a:gd name="T41" fmla="*/ 112 h 358"/>
                <a:gd name="T42" fmla="*/ 3012 w 6888"/>
                <a:gd name="T43" fmla="*/ 61 h 358"/>
                <a:gd name="T44" fmla="*/ 3150 w 6888"/>
                <a:gd name="T45" fmla="*/ 10 h 358"/>
                <a:gd name="T46" fmla="*/ 3289 w 6888"/>
                <a:gd name="T47" fmla="*/ 83 h 358"/>
                <a:gd name="T48" fmla="*/ 3427 w 6888"/>
                <a:gd name="T49" fmla="*/ 85 h 358"/>
                <a:gd name="T50" fmla="*/ 3566 w 6888"/>
                <a:gd name="T51" fmla="*/ 110 h 358"/>
                <a:gd name="T52" fmla="*/ 3704 w 6888"/>
                <a:gd name="T53" fmla="*/ 131 h 358"/>
                <a:gd name="T54" fmla="*/ 3843 w 6888"/>
                <a:gd name="T55" fmla="*/ 162 h 358"/>
                <a:gd name="T56" fmla="*/ 3981 w 6888"/>
                <a:gd name="T57" fmla="*/ 205 h 358"/>
                <a:gd name="T58" fmla="*/ 4120 w 6888"/>
                <a:gd name="T59" fmla="*/ 225 h 358"/>
                <a:gd name="T60" fmla="*/ 4258 w 6888"/>
                <a:gd name="T61" fmla="*/ 143 h 358"/>
                <a:gd name="T62" fmla="*/ 4396 w 6888"/>
                <a:gd name="T63" fmla="*/ 49 h 358"/>
                <a:gd name="T64" fmla="*/ 4535 w 6888"/>
                <a:gd name="T65" fmla="*/ 83 h 358"/>
                <a:gd name="T66" fmla="*/ 4673 w 6888"/>
                <a:gd name="T67" fmla="*/ 60 h 358"/>
                <a:gd name="T68" fmla="*/ 4812 w 6888"/>
                <a:gd name="T69" fmla="*/ 56 h 358"/>
                <a:gd name="T70" fmla="*/ 4950 w 6888"/>
                <a:gd name="T71" fmla="*/ 59 h 358"/>
                <a:gd name="T72" fmla="*/ 5089 w 6888"/>
                <a:gd name="T73" fmla="*/ 54 h 358"/>
                <a:gd name="T74" fmla="*/ 5227 w 6888"/>
                <a:gd name="T75" fmla="*/ 53 h 358"/>
                <a:gd name="T76" fmla="*/ 5366 w 6888"/>
                <a:gd name="T77" fmla="*/ 53 h 358"/>
                <a:gd name="T78" fmla="*/ 5504 w 6888"/>
                <a:gd name="T79" fmla="*/ 57 h 358"/>
                <a:gd name="T80" fmla="*/ 5642 w 6888"/>
                <a:gd name="T81" fmla="*/ 49 h 358"/>
                <a:gd name="T82" fmla="*/ 5781 w 6888"/>
                <a:gd name="T83" fmla="*/ 50 h 358"/>
                <a:gd name="T84" fmla="*/ 5919 w 6888"/>
                <a:gd name="T85" fmla="*/ 47 h 358"/>
                <a:gd name="T86" fmla="*/ 6058 w 6888"/>
                <a:gd name="T87" fmla="*/ 74 h 358"/>
                <a:gd name="T88" fmla="*/ 6197 w 6888"/>
                <a:gd name="T89" fmla="*/ 58 h 358"/>
                <a:gd name="T90" fmla="*/ 6335 w 6888"/>
                <a:gd name="T91" fmla="*/ 44 h 358"/>
                <a:gd name="T92" fmla="*/ 6473 w 6888"/>
                <a:gd name="T93" fmla="*/ 34 h 358"/>
                <a:gd name="T94" fmla="*/ 6612 w 6888"/>
                <a:gd name="T95" fmla="*/ 62 h 358"/>
                <a:gd name="T96" fmla="*/ 6750 w 6888"/>
                <a:gd name="T97" fmla="*/ 51 h 358"/>
                <a:gd name="T98" fmla="*/ 6888 w 6888"/>
                <a:gd name="T99" fmla="*/ 6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192"/>
                  </a:moveTo>
                  <a:lnTo>
                    <a:pt x="35" y="204"/>
                  </a:lnTo>
                  <a:lnTo>
                    <a:pt x="70" y="200"/>
                  </a:lnTo>
                  <a:lnTo>
                    <a:pt x="104" y="214"/>
                  </a:lnTo>
                  <a:lnTo>
                    <a:pt x="139" y="215"/>
                  </a:lnTo>
                  <a:lnTo>
                    <a:pt x="174" y="210"/>
                  </a:lnTo>
                  <a:lnTo>
                    <a:pt x="208" y="203"/>
                  </a:lnTo>
                  <a:lnTo>
                    <a:pt x="243" y="208"/>
                  </a:lnTo>
                  <a:lnTo>
                    <a:pt x="277" y="210"/>
                  </a:lnTo>
                  <a:lnTo>
                    <a:pt x="312" y="208"/>
                  </a:lnTo>
                  <a:lnTo>
                    <a:pt x="347" y="187"/>
                  </a:lnTo>
                  <a:lnTo>
                    <a:pt x="381" y="178"/>
                  </a:lnTo>
                  <a:lnTo>
                    <a:pt x="416" y="138"/>
                  </a:lnTo>
                  <a:lnTo>
                    <a:pt x="451" y="102"/>
                  </a:lnTo>
                  <a:lnTo>
                    <a:pt x="485" y="78"/>
                  </a:lnTo>
                  <a:lnTo>
                    <a:pt x="520" y="71"/>
                  </a:lnTo>
                  <a:lnTo>
                    <a:pt x="555" y="64"/>
                  </a:lnTo>
                  <a:lnTo>
                    <a:pt x="589" y="72"/>
                  </a:lnTo>
                  <a:lnTo>
                    <a:pt x="624" y="72"/>
                  </a:lnTo>
                  <a:lnTo>
                    <a:pt x="658" y="65"/>
                  </a:lnTo>
                  <a:lnTo>
                    <a:pt x="693" y="67"/>
                  </a:lnTo>
                  <a:lnTo>
                    <a:pt x="728" y="60"/>
                  </a:lnTo>
                  <a:lnTo>
                    <a:pt x="762" y="59"/>
                  </a:lnTo>
                  <a:lnTo>
                    <a:pt x="797" y="68"/>
                  </a:lnTo>
                  <a:lnTo>
                    <a:pt x="831" y="61"/>
                  </a:lnTo>
                  <a:lnTo>
                    <a:pt x="866" y="54"/>
                  </a:lnTo>
                  <a:lnTo>
                    <a:pt x="901" y="48"/>
                  </a:lnTo>
                  <a:lnTo>
                    <a:pt x="935" y="28"/>
                  </a:lnTo>
                  <a:lnTo>
                    <a:pt x="970" y="0"/>
                  </a:lnTo>
                  <a:lnTo>
                    <a:pt x="1004" y="10"/>
                  </a:lnTo>
                  <a:lnTo>
                    <a:pt x="1039" y="25"/>
                  </a:lnTo>
                  <a:lnTo>
                    <a:pt x="1074" y="26"/>
                  </a:lnTo>
                  <a:lnTo>
                    <a:pt x="1108" y="77"/>
                  </a:lnTo>
                  <a:lnTo>
                    <a:pt x="1143" y="128"/>
                  </a:lnTo>
                  <a:lnTo>
                    <a:pt x="1177" y="156"/>
                  </a:lnTo>
                  <a:lnTo>
                    <a:pt x="1212" y="180"/>
                  </a:lnTo>
                  <a:lnTo>
                    <a:pt x="1247" y="214"/>
                  </a:lnTo>
                  <a:lnTo>
                    <a:pt x="1281" y="203"/>
                  </a:lnTo>
                  <a:lnTo>
                    <a:pt x="1316" y="183"/>
                  </a:lnTo>
                  <a:lnTo>
                    <a:pt x="1350" y="161"/>
                  </a:lnTo>
                  <a:lnTo>
                    <a:pt x="1385" y="146"/>
                  </a:lnTo>
                  <a:lnTo>
                    <a:pt x="1420" y="135"/>
                  </a:lnTo>
                  <a:lnTo>
                    <a:pt x="1454" y="121"/>
                  </a:lnTo>
                  <a:lnTo>
                    <a:pt x="1489" y="132"/>
                  </a:lnTo>
                  <a:lnTo>
                    <a:pt x="1524" y="147"/>
                  </a:lnTo>
                  <a:lnTo>
                    <a:pt x="1558" y="181"/>
                  </a:lnTo>
                  <a:lnTo>
                    <a:pt x="1593" y="197"/>
                  </a:lnTo>
                  <a:lnTo>
                    <a:pt x="1628" y="196"/>
                  </a:lnTo>
                  <a:lnTo>
                    <a:pt x="1662" y="170"/>
                  </a:lnTo>
                  <a:lnTo>
                    <a:pt x="1697" y="139"/>
                  </a:lnTo>
                  <a:lnTo>
                    <a:pt x="1731" y="92"/>
                  </a:lnTo>
                  <a:lnTo>
                    <a:pt x="1766" y="58"/>
                  </a:lnTo>
                  <a:lnTo>
                    <a:pt x="1801" y="50"/>
                  </a:lnTo>
                  <a:lnTo>
                    <a:pt x="1835" y="54"/>
                  </a:lnTo>
                  <a:lnTo>
                    <a:pt x="1870" y="76"/>
                  </a:lnTo>
                  <a:lnTo>
                    <a:pt x="1904" y="83"/>
                  </a:lnTo>
                  <a:lnTo>
                    <a:pt x="1939" y="101"/>
                  </a:lnTo>
                  <a:lnTo>
                    <a:pt x="1974" y="113"/>
                  </a:lnTo>
                  <a:lnTo>
                    <a:pt x="2008" y="133"/>
                  </a:lnTo>
                  <a:lnTo>
                    <a:pt x="2043" y="144"/>
                  </a:lnTo>
                  <a:lnTo>
                    <a:pt x="2077" y="170"/>
                  </a:lnTo>
                  <a:lnTo>
                    <a:pt x="2112" y="193"/>
                  </a:lnTo>
                  <a:lnTo>
                    <a:pt x="2147" y="206"/>
                  </a:lnTo>
                  <a:lnTo>
                    <a:pt x="2181" y="212"/>
                  </a:lnTo>
                  <a:lnTo>
                    <a:pt x="2216" y="207"/>
                  </a:lnTo>
                  <a:lnTo>
                    <a:pt x="2250" y="211"/>
                  </a:lnTo>
                  <a:lnTo>
                    <a:pt x="2285" y="223"/>
                  </a:lnTo>
                  <a:lnTo>
                    <a:pt x="2320" y="241"/>
                  </a:lnTo>
                  <a:lnTo>
                    <a:pt x="2354" y="258"/>
                  </a:lnTo>
                  <a:lnTo>
                    <a:pt x="2389" y="291"/>
                  </a:lnTo>
                  <a:lnTo>
                    <a:pt x="2423" y="326"/>
                  </a:lnTo>
                  <a:lnTo>
                    <a:pt x="2458" y="343"/>
                  </a:lnTo>
                  <a:lnTo>
                    <a:pt x="2493" y="358"/>
                  </a:lnTo>
                  <a:lnTo>
                    <a:pt x="2527" y="357"/>
                  </a:lnTo>
                  <a:lnTo>
                    <a:pt x="2562" y="335"/>
                  </a:lnTo>
                  <a:lnTo>
                    <a:pt x="2597" y="287"/>
                  </a:lnTo>
                  <a:lnTo>
                    <a:pt x="2631" y="239"/>
                  </a:lnTo>
                  <a:lnTo>
                    <a:pt x="2666" y="212"/>
                  </a:lnTo>
                  <a:lnTo>
                    <a:pt x="2700" y="199"/>
                  </a:lnTo>
                  <a:lnTo>
                    <a:pt x="2735" y="202"/>
                  </a:lnTo>
                  <a:lnTo>
                    <a:pt x="2770" y="190"/>
                  </a:lnTo>
                  <a:lnTo>
                    <a:pt x="2804" y="166"/>
                  </a:lnTo>
                  <a:lnTo>
                    <a:pt x="2839" y="149"/>
                  </a:lnTo>
                  <a:lnTo>
                    <a:pt x="2874" y="112"/>
                  </a:lnTo>
                  <a:lnTo>
                    <a:pt x="2908" y="75"/>
                  </a:lnTo>
                  <a:lnTo>
                    <a:pt x="2943" y="62"/>
                  </a:lnTo>
                  <a:lnTo>
                    <a:pt x="2977" y="80"/>
                  </a:lnTo>
                  <a:lnTo>
                    <a:pt x="3012" y="61"/>
                  </a:lnTo>
                  <a:lnTo>
                    <a:pt x="3047" y="65"/>
                  </a:lnTo>
                  <a:lnTo>
                    <a:pt x="3081" y="49"/>
                  </a:lnTo>
                  <a:lnTo>
                    <a:pt x="3116" y="33"/>
                  </a:lnTo>
                  <a:lnTo>
                    <a:pt x="3150" y="10"/>
                  </a:lnTo>
                  <a:lnTo>
                    <a:pt x="3185" y="17"/>
                  </a:lnTo>
                  <a:lnTo>
                    <a:pt x="3220" y="28"/>
                  </a:lnTo>
                  <a:lnTo>
                    <a:pt x="3254" y="55"/>
                  </a:lnTo>
                  <a:lnTo>
                    <a:pt x="3289" y="83"/>
                  </a:lnTo>
                  <a:lnTo>
                    <a:pt x="3323" y="104"/>
                  </a:lnTo>
                  <a:lnTo>
                    <a:pt x="3358" y="105"/>
                  </a:lnTo>
                  <a:lnTo>
                    <a:pt x="3393" y="98"/>
                  </a:lnTo>
                  <a:lnTo>
                    <a:pt x="3427" y="85"/>
                  </a:lnTo>
                  <a:lnTo>
                    <a:pt x="3462" y="77"/>
                  </a:lnTo>
                  <a:lnTo>
                    <a:pt x="3496" y="90"/>
                  </a:lnTo>
                  <a:lnTo>
                    <a:pt x="3531" y="90"/>
                  </a:lnTo>
                  <a:lnTo>
                    <a:pt x="3566" y="110"/>
                  </a:lnTo>
                  <a:lnTo>
                    <a:pt x="3600" y="119"/>
                  </a:lnTo>
                  <a:lnTo>
                    <a:pt x="3635" y="127"/>
                  </a:lnTo>
                  <a:lnTo>
                    <a:pt x="3670" y="119"/>
                  </a:lnTo>
                  <a:lnTo>
                    <a:pt x="3704" y="131"/>
                  </a:lnTo>
                  <a:lnTo>
                    <a:pt x="3739" y="126"/>
                  </a:lnTo>
                  <a:lnTo>
                    <a:pt x="3773" y="149"/>
                  </a:lnTo>
                  <a:lnTo>
                    <a:pt x="3808" y="159"/>
                  </a:lnTo>
                  <a:lnTo>
                    <a:pt x="3843" y="162"/>
                  </a:lnTo>
                  <a:lnTo>
                    <a:pt x="3877" y="183"/>
                  </a:lnTo>
                  <a:lnTo>
                    <a:pt x="3912" y="192"/>
                  </a:lnTo>
                  <a:lnTo>
                    <a:pt x="3947" y="191"/>
                  </a:lnTo>
                  <a:lnTo>
                    <a:pt x="3981" y="205"/>
                  </a:lnTo>
                  <a:lnTo>
                    <a:pt x="4016" y="221"/>
                  </a:lnTo>
                  <a:lnTo>
                    <a:pt x="4050" y="221"/>
                  </a:lnTo>
                  <a:lnTo>
                    <a:pt x="4085" y="224"/>
                  </a:lnTo>
                  <a:lnTo>
                    <a:pt x="4120" y="225"/>
                  </a:lnTo>
                  <a:lnTo>
                    <a:pt x="4154" y="214"/>
                  </a:lnTo>
                  <a:lnTo>
                    <a:pt x="4189" y="198"/>
                  </a:lnTo>
                  <a:lnTo>
                    <a:pt x="4223" y="165"/>
                  </a:lnTo>
                  <a:lnTo>
                    <a:pt x="4258" y="143"/>
                  </a:lnTo>
                  <a:lnTo>
                    <a:pt x="4293" y="109"/>
                  </a:lnTo>
                  <a:lnTo>
                    <a:pt x="4327" y="75"/>
                  </a:lnTo>
                  <a:lnTo>
                    <a:pt x="4362" y="51"/>
                  </a:lnTo>
                  <a:lnTo>
                    <a:pt x="4396" y="49"/>
                  </a:lnTo>
                  <a:lnTo>
                    <a:pt x="4431" y="54"/>
                  </a:lnTo>
                  <a:lnTo>
                    <a:pt x="4466" y="63"/>
                  </a:lnTo>
                  <a:lnTo>
                    <a:pt x="4500" y="69"/>
                  </a:lnTo>
                  <a:lnTo>
                    <a:pt x="4535" y="83"/>
                  </a:lnTo>
                  <a:lnTo>
                    <a:pt x="4569" y="81"/>
                  </a:lnTo>
                  <a:lnTo>
                    <a:pt x="4604" y="65"/>
                  </a:lnTo>
                  <a:lnTo>
                    <a:pt x="4639" y="66"/>
                  </a:lnTo>
                  <a:lnTo>
                    <a:pt x="4673" y="60"/>
                  </a:lnTo>
                  <a:lnTo>
                    <a:pt x="4708" y="47"/>
                  </a:lnTo>
                  <a:lnTo>
                    <a:pt x="4743" y="48"/>
                  </a:lnTo>
                  <a:lnTo>
                    <a:pt x="4777" y="62"/>
                  </a:lnTo>
                  <a:lnTo>
                    <a:pt x="4812" y="56"/>
                  </a:lnTo>
                  <a:lnTo>
                    <a:pt x="4846" y="66"/>
                  </a:lnTo>
                  <a:lnTo>
                    <a:pt x="4881" y="67"/>
                  </a:lnTo>
                  <a:lnTo>
                    <a:pt x="4916" y="70"/>
                  </a:lnTo>
                  <a:lnTo>
                    <a:pt x="4950" y="59"/>
                  </a:lnTo>
                  <a:lnTo>
                    <a:pt x="4985" y="54"/>
                  </a:lnTo>
                  <a:lnTo>
                    <a:pt x="5020" y="53"/>
                  </a:lnTo>
                  <a:lnTo>
                    <a:pt x="5054" y="56"/>
                  </a:lnTo>
                  <a:lnTo>
                    <a:pt x="5089" y="54"/>
                  </a:lnTo>
                  <a:lnTo>
                    <a:pt x="5123" y="53"/>
                  </a:lnTo>
                  <a:lnTo>
                    <a:pt x="5158" y="61"/>
                  </a:lnTo>
                  <a:lnTo>
                    <a:pt x="5193" y="59"/>
                  </a:lnTo>
                  <a:lnTo>
                    <a:pt x="5227" y="53"/>
                  </a:lnTo>
                  <a:lnTo>
                    <a:pt x="5262" y="52"/>
                  </a:lnTo>
                  <a:lnTo>
                    <a:pt x="5296" y="53"/>
                  </a:lnTo>
                  <a:lnTo>
                    <a:pt x="5331" y="56"/>
                  </a:lnTo>
                  <a:lnTo>
                    <a:pt x="5366" y="53"/>
                  </a:lnTo>
                  <a:lnTo>
                    <a:pt x="5400" y="58"/>
                  </a:lnTo>
                  <a:lnTo>
                    <a:pt x="5435" y="49"/>
                  </a:lnTo>
                  <a:lnTo>
                    <a:pt x="5469" y="52"/>
                  </a:lnTo>
                  <a:lnTo>
                    <a:pt x="5504" y="57"/>
                  </a:lnTo>
                  <a:lnTo>
                    <a:pt x="5539" y="45"/>
                  </a:lnTo>
                  <a:lnTo>
                    <a:pt x="5573" y="38"/>
                  </a:lnTo>
                  <a:lnTo>
                    <a:pt x="5608" y="41"/>
                  </a:lnTo>
                  <a:lnTo>
                    <a:pt x="5642" y="49"/>
                  </a:lnTo>
                  <a:lnTo>
                    <a:pt x="5677" y="40"/>
                  </a:lnTo>
                  <a:lnTo>
                    <a:pt x="5712" y="49"/>
                  </a:lnTo>
                  <a:lnTo>
                    <a:pt x="5746" y="49"/>
                  </a:lnTo>
                  <a:lnTo>
                    <a:pt x="5781" y="50"/>
                  </a:lnTo>
                  <a:lnTo>
                    <a:pt x="5815" y="53"/>
                  </a:lnTo>
                  <a:lnTo>
                    <a:pt x="5850" y="54"/>
                  </a:lnTo>
                  <a:lnTo>
                    <a:pt x="5885" y="51"/>
                  </a:lnTo>
                  <a:lnTo>
                    <a:pt x="5919" y="47"/>
                  </a:lnTo>
                  <a:lnTo>
                    <a:pt x="5954" y="57"/>
                  </a:lnTo>
                  <a:lnTo>
                    <a:pt x="5989" y="63"/>
                  </a:lnTo>
                  <a:lnTo>
                    <a:pt x="6023" y="66"/>
                  </a:lnTo>
                  <a:lnTo>
                    <a:pt x="6058" y="74"/>
                  </a:lnTo>
                  <a:lnTo>
                    <a:pt x="6093" y="81"/>
                  </a:lnTo>
                  <a:lnTo>
                    <a:pt x="6127" y="78"/>
                  </a:lnTo>
                  <a:lnTo>
                    <a:pt x="6162" y="65"/>
                  </a:lnTo>
                  <a:lnTo>
                    <a:pt x="6197" y="58"/>
                  </a:lnTo>
                  <a:lnTo>
                    <a:pt x="6231" y="60"/>
                  </a:lnTo>
                  <a:lnTo>
                    <a:pt x="6266" y="57"/>
                  </a:lnTo>
                  <a:lnTo>
                    <a:pt x="6300" y="58"/>
                  </a:lnTo>
                  <a:lnTo>
                    <a:pt x="6335" y="44"/>
                  </a:lnTo>
                  <a:lnTo>
                    <a:pt x="6370" y="40"/>
                  </a:lnTo>
                  <a:lnTo>
                    <a:pt x="6404" y="34"/>
                  </a:lnTo>
                  <a:lnTo>
                    <a:pt x="6439" y="44"/>
                  </a:lnTo>
                  <a:lnTo>
                    <a:pt x="6473" y="34"/>
                  </a:lnTo>
                  <a:lnTo>
                    <a:pt x="6508" y="47"/>
                  </a:lnTo>
                  <a:lnTo>
                    <a:pt x="6543" y="48"/>
                  </a:lnTo>
                  <a:lnTo>
                    <a:pt x="6577" y="70"/>
                  </a:lnTo>
                  <a:lnTo>
                    <a:pt x="6612" y="62"/>
                  </a:lnTo>
                  <a:lnTo>
                    <a:pt x="6646" y="66"/>
                  </a:lnTo>
                  <a:lnTo>
                    <a:pt x="6681" y="65"/>
                  </a:lnTo>
                  <a:lnTo>
                    <a:pt x="6715" y="75"/>
                  </a:lnTo>
                  <a:lnTo>
                    <a:pt x="6750" y="51"/>
                  </a:lnTo>
                  <a:lnTo>
                    <a:pt x="6785" y="55"/>
                  </a:lnTo>
                  <a:lnTo>
                    <a:pt x="6819" y="64"/>
                  </a:lnTo>
                  <a:lnTo>
                    <a:pt x="6854" y="78"/>
                  </a:lnTo>
                  <a:lnTo>
                    <a:pt x="6888" y="68"/>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76" name="Freeform 132">
              <a:extLst>
                <a:ext uri="{FF2B5EF4-FFF2-40B4-BE49-F238E27FC236}">
                  <a16:creationId xmlns:a16="http://schemas.microsoft.com/office/drawing/2014/main" id="{EC748C6E-FDA5-4E87-B3E1-BB1DD6A37C7F}"/>
                </a:ext>
              </a:extLst>
            </p:cNvPr>
            <p:cNvSpPr>
              <a:spLocks/>
            </p:cNvSpPr>
            <p:nvPr/>
          </p:nvSpPr>
          <p:spPr bwMode="auto">
            <a:xfrm>
              <a:off x="9297756" y="3463926"/>
              <a:ext cx="2638965" cy="568325"/>
            </a:xfrm>
            <a:custGeom>
              <a:avLst/>
              <a:gdLst>
                <a:gd name="T0" fmla="*/ 104 w 6888"/>
                <a:gd name="T1" fmla="*/ 225 h 358"/>
                <a:gd name="T2" fmla="*/ 243 w 6888"/>
                <a:gd name="T3" fmla="*/ 173 h 358"/>
                <a:gd name="T4" fmla="*/ 381 w 6888"/>
                <a:gd name="T5" fmla="*/ 115 h 358"/>
                <a:gd name="T6" fmla="*/ 520 w 6888"/>
                <a:gd name="T7" fmla="*/ 118 h 358"/>
                <a:gd name="T8" fmla="*/ 658 w 6888"/>
                <a:gd name="T9" fmla="*/ 96 h 358"/>
                <a:gd name="T10" fmla="*/ 797 w 6888"/>
                <a:gd name="T11" fmla="*/ 66 h 358"/>
                <a:gd name="T12" fmla="*/ 935 w 6888"/>
                <a:gd name="T13" fmla="*/ 15 h 358"/>
                <a:gd name="T14" fmla="*/ 1074 w 6888"/>
                <a:gd name="T15" fmla="*/ 105 h 358"/>
                <a:gd name="T16" fmla="*/ 1212 w 6888"/>
                <a:gd name="T17" fmla="*/ 239 h 358"/>
                <a:gd name="T18" fmla="*/ 1350 w 6888"/>
                <a:gd name="T19" fmla="*/ 172 h 358"/>
                <a:gd name="T20" fmla="*/ 1489 w 6888"/>
                <a:gd name="T21" fmla="*/ 145 h 358"/>
                <a:gd name="T22" fmla="*/ 1628 w 6888"/>
                <a:gd name="T23" fmla="*/ 198 h 358"/>
                <a:gd name="T24" fmla="*/ 1766 w 6888"/>
                <a:gd name="T25" fmla="*/ 88 h 358"/>
                <a:gd name="T26" fmla="*/ 1904 w 6888"/>
                <a:gd name="T27" fmla="*/ 96 h 358"/>
                <a:gd name="T28" fmla="*/ 2043 w 6888"/>
                <a:gd name="T29" fmla="*/ 176 h 358"/>
                <a:gd name="T30" fmla="*/ 2181 w 6888"/>
                <a:gd name="T31" fmla="*/ 267 h 358"/>
                <a:gd name="T32" fmla="*/ 2320 w 6888"/>
                <a:gd name="T33" fmla="*/ 261 h 358"/>
                <a:gd name="T34" fmla="*/ 2458 w 6888"/>
                <a:gd name="T35" fmla="*/ 283 h 358"/>
                <a:gd name="T36" fmla="*/ 2597 w 6888"/>
                <a:gd name="T37" fmla="*/ 358 h 358"/>
                <a:gd name="T38" fmla="*/ 2735 w 6888"/>
                <a:gd name="T39" fmla="*/ 300 h 358"/>
                <a:gd name="T40" fmla="*/ 2874 w 6888"/>
                <a:gd name="T41" fmla="*/ 201 h 358"/>
                <a:gd name="T42" fmla="*/ 3012 w 6888"/>
                <a:gd name="T43" fmla="*/ 145 h 358"/>
                <a:gd name="T44" fmla="*/ 3150 w 6888"/>
                <a:gd name="T45" fmla="*/ 130 h 358"/>
                <a:gd name="T46" fmla="*/ 3289 w 6888"/>
                <a:gd name="T47" fmla="*/ 105 h 358"/>
                <a:gd name="T48" fmla="*/ 3427 w 6888"/>
                <a:gd name="T49" fmla="*/ 126 h 358"/>
                <a:gd name="T50" fmla="*/ 3566 w 6888"/>
                <a:gd name="T51" fmla="*/ 105 h 358"/>
                <a:gd name="T52" fmla="*/ 3704 w 6888"/>
                <a:gd name="T53" fmla="*/ 156 h 358"/>
                <a:gd name="T54" fmla="*/ 3843 w 6888"/>
                <a:gd name="T55" fmla="*/ 188 h 358"/>
                <a:gd name="T56" fmla="*/ 3981 w 6888"/>
                <a:gd name="T57" fmla="*/ 207 h 358"/>
                <a:gd name="T58" fmla="*/ 4120 w 6888"/>
                <a:gd name="T59" fmla="*/ 207 h 358"/>
                <a:gd name="T60" fmla="*/ 4258 w 6888"/>
                <a:gd name="T61" fmla="*/ 199 h 358"/>
                <a:gd name="T62" fmla="*/ 4396 w 6888"/>
                <a:gd name="T63" fmla="*/ 84 h 358"/>
                <a:gd name="T64" fmla="*/ 4535 w 6888"/>
                <a:gd name="T65" fmla="*/ 81 h 358"/>
                <a:gd name="T66" fmla="*/ 4673 w 6888"/>
                <a:gd name="T67" fmla="*/ 92 h 358"/>
                <a:gd name="T68" fmla="*/ 4812 w 6888"/>
                <a:gd name="T69" fmla="*/ 90 h 358"/>
                <a:gd name="T70" fmla="*/ 4950 w 6888"/>
                <a:gd name="T71" fmla="*/ 67 h 358"/>
                <a:gd name="T72" fmla="*/ 5089 w 6888"/>
                <a:gd name="T73" fmla="*/ 52 h 358"/>
                <a:gd name="T74" fmla="*/ 5227 w 6888"/>
                <a:gd name="T75" fmla="*/ 58 h 358"/>
                <a:gd name="T76" fmla="*/ 5366 w 6888"/>
                <a:gd name="T77" fmla="*/ 54 h 358"/>
                <a:gd name="T78" fmla="*/ 5504 w 6888"/>
                <a:gd name="T79" fmla="*/ 56 h 358"/>
                <a:gd name="T80" fmla="*/ 5642 w 6888"/>
                <a:gd name="T81" fmla="*/ 71 h 358"/>
                <a:gd name="T82" fmla="*/ 5781 w 6888"/>
                <a:gd name="T83" fmla="*/ 46 h 358"/>
                <a:gd name="T84" fmla="*/ 5919 w 6888"/>
                <a:gd name="T85" fmla="*/ 61 h 358"/>
                <a:gd name="T86" fmla="*/ 6058 w 6888"/>
                <a:gd name="T87" fmla="*/ 55 h 358"/>
                <a:gd name="T88" fmla="*/ 6197 w 6888"/>
                <a:gd name="T89" fmla="*/ 58 h 358"/>
                <a:gd name="T90" fmla="*/ 6335 w 6888"/>
                <a:gd name="T91" fmla="*/ 54 h 358"/>
                <a:gd name="T92" fmla="*/ 6473 w 6888"/>
                <a:gd name="T93" fmla="*/ 52 h 358"/>
                <a:gd name="T94" fmla="*/ 6612 w 6888"/>
                <a:gd name="T95" fmla="*/ 95 h 358"/>
                <a:gd name="T96" fmla="*/ 6750 w 6888"/>
                <a:gd name="T97" fmla="*/ 214 h 358"/>
                <a:gd name="T98" fmla="*/ 6888 w 6888"/>
                <a:gd name="T99" fmla="*/ 21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242"/>
                  </a:moveTo>
                  <a:lnTo>
                    <a:pt x="35" y="244"/>
                  </a:lnTo>
                  <a:lnTo>
                    <a:pt x="70" y="240"/>
                  </a:lnTo>
                  <a:lnTo>
                    <a:pt x="104" y="225"/>
                  </a:lnTo>
                  <a:lnTo>
                    <a:pt x="139" y="214"/>
                  </a:lnTo>
                  <a:lnTo>
                    <a:pt x="174" y="198"/>
                  </a:lnTo>
                  <a:lnTo>
                    <a:pt x="208" y="193"/>
                  </a:lnTo>
                  <a:lnTo>
                    <a:pt x="243" y="173"/>
                  </a:lnTo>
                  <a:lnTo>
                    <a:pt x="277" y="154"/>
                  </a:lnTo>
                  <a:lnTo>
                    <a:pt x="312" y="132"/>
                  </a:lnTo>
                  <a:lnTo>
                    <a:pt x="347" y="126"/>
                  </a:lnTo>
                  <a:lnTo>
                    <a:pt x="381" y="115"/>
                  </a:lnTo>
                  <a:lnTo>
                    <a:pt x="416" y="116"/>
                  </a:lnTo>
                  <a:lnTo>
                    <a:pt x="451" y="120"/>
                  </a:lnTo>
                  <a:lnTo>
                    <a:pt x="485" y="130"/>
                  </a:lnTo>
                  <a:lnTo>
                    <a:pt x="520" y="118"/>
                  </a:lnTo>
                  <a:lnTo>
                    <a:pt x="555" y="119"/>
                  </a:lnTo>
                  <a:lnTo>
                    <a:pt x="589" y="127"/>
                  </a:lnTo>
                  <a:lnTo>
                    <a:pt x="624" y="120"/>
                  </a:lnTo>
                  <a:lnTo>
                    <a:pt x="658" y="96"/>
                  </a:lnTo>
                  <a:lnTo>
                    <a:pt x="693" y="87"/>
                  </a:lnTo>
                  <a:lnTo>
                    <a:pt x="728" y="82"/>
                  </a:lnTo>
                  <a:lnTo>
                    <a:pt x="762" y="68"/>
                  </a:lnTo>
                  <a:lnTo>
                    <a:pt x="797" y="66"/>
                  </a:lnTo>
                  <a:lnTo>
                    <a:pt x="831" y="71"/>
                  </a:lnTo>
                  <a:lnTo>
                    <a:pt x="866" y="60"/>
                  </a:lnTo>
                  <a:lnTo>
                    <a:pt x="901" y="35"/>
                  </a:lnTo>
                  <a:lnTo>
                    <a:pt x="935" y="15"/>
                  </a:lnTo>
                  <a:lnTo>
                    <a:pt x="970" y="0"/>
                  </a:lnTo>
                  <a:lnTo>
                    <a:pt x="1004" y="32"/>
                  </a:lnTo>
                  <a:lnTo>
                    <a:pt x="1039" y="63"/>
                  </a:lnTo>
                  <a:lnTo>
                    <a:pt x="1074" y="105"/>
                  </a:lnTo>
                  <a:lnTo>
                    <a:pt x="1108" y="165"/>
                  </a:lnTo>
                  <a:lnTo>
                    <a:pt x="1143" y="210"/>
                  </a:lnTo>
                  <a:lnTo>
                    <a:pt x="1177" y="217"/>
                  </a:lnTo>
                  <a:lnTo>
                    <a:pt x="1212" y="239"/>
                  </a:lnTo>
                  <a:lnTo>
                    <a:pt x="1247" y="246"/>
                  </a:lnTo>
                  <a:lnTo>
                    <a:pt x="1281" y="225"/>
                  </a:lnTo>
                  <a:lnTo>
                    <a:pt x="1316" y="205"/>
                  </a:lnTo>
                  <a:lnTo>
                    <a:pt x="1350" y="172"/>
                  </a:lnTo>
                  <a:lnTo>
                    <a:pt x="1385" y="158"/>
                  </a:lnTo>
                  <a:lnTo>
                    <a:pt x="1420" y="138"/>
                  </a:lnTo>
                  <a:lnTo>
                    <a:pt x="1454" y="139"/>
                  </a:lnTo>
                  <a:lnTo>
                    <a:pt x="1489" y="145"/>
                  </a:lnTo>
                  <a:lnTo>
                    <a:pt x="1524" y="168"/>
                  </a:lnTo>
                  <a:lnTo>
                    <a:pt x="1558" y="184"/>
                  </a:lnTo>
                  <a:lnTo>
                    <a:pt x="1593" y="211"/>
                  </a:lnTo>
                  <a:lnTo>
                    <a:pt x="1628" y="198"/>
                  </a:lnTo>
                  <a:lnTo>
                    <a:pt x="1662" y="175"/>
                  </a:lnTo>
                  <a:lnTo>
                    <a:pt x="1697" y="153"/>
                  </a:lnTo>
                  <a:lnTo>
                    <a:pt x="1731" y="116"/>
                  </a:lnTo>
                  <a:lnTo>
                    <a:pt x="1766" y="88"/>
                  </a:lnTo>
                  <a:lnTo>
                    <a:pt x="1801" y="71"/>
                  </a:lnTo>
                  <a:lnTo>
                    <a:pt x="1835" y="69"/>
                  </a:lnTo>
                  <a:lnTo>
                    <a:pt x="1870" y="74"/>
                  </a:lnTo>
                  <a:lnTo>
                    <a:pt x="1904" y="96"/>
                  </a:lnTo>
                  <a:lnTo>
                    <a:pt x="1939" y="112"/>
                  </a:lnTo>
                  <a:lnTo>
                    <a:pt x="1974" y="148"/>
                  </a:lnTo>
                  <a:lnTo>
                    <a:pt x="2008" y="168"/>
                  </a:lnTo>
                  <a:lnTo>
                    <a:pt x="2043" y="176"/>
                  </a:lnTo>
                  <a:lnTo>
                    <a:pt x="2077" y="192"/>
                  </a:lnTo>
                  <a:lnTo>
                    <a:pt x="2112" y="218"/>
                  </a:lnTo>
                  <a:lnTo>
                    <a:pt x="2147" y="247"/>
                  </a:lnTo>
                  <a:lnTo>
                    <a:pt x="2181" y="267"/>
                  </a:lnTo>
                  <a:lnTo>
                    <a:pt x="2216" y="271"/>
                  </a:lnTo>
                  <a:lnTo>
                    <a:pt x="2250" y="268"/>
                  </a:lnTo>
                  <a:lnTo>
                    <a:pt x="2285" y="278"/>
                  </a:lnTo>
                  <a:lnTo>
                    <a:pt x="2320" y="261"/>
                  </a:lnTo>
                  <a:lnTo>
                    <a:pt x="2354" y="264"/>
                  </a:lnTo>
                  <a:lnTo>
                    <a:pt x="2389" y="264"/>
                  </a:lnTo>
                  <a:lnTo>
                    <a:pt x="2423" y="269"/>
                  </a:lnTo>
                  <a:lnTo>
                    <a:pt x="2458" y="283"/>
                  </a:lnTo>
                  <a:lnTo>
                    <a:pt x="2493" y="309"/>
                  </a:lnTo>
                  <a:lnTo>
                    <a:pt x="2527" y="327"/>
                  </a:lnTo>
                  <a:lnTo>
                    <a:pt x="2562" y="351"/>
                  </a:lnTo>
                  <a:lnTo>
                    <a:pt x="2597" y="358"/>
                  </a:lnTo>
                  <a:lnTo>
                    <a:pt x="2631" y="333"/>
                  </a:lnTo>
                  <a:lnTo>
                    <a:pt x="2666" y="311"/>
                  </a:lnTo>
                  <a:lnTo>
                    <a:pt x="2700" y="312"/>
                  </a:lnTo>
                  <a:lnTo>
                    <a:pt x="2735" y="300"/>
                  </a:lnTo>
                  <a:lnTo>
                    <a:pt x="2770" y="286"/>
                  </a:lnTo>
                  <a:lnTo>
                    <a:pt x="2804" y="271"/>
                  </a:lnTo>
                  <a:lnTo>
                    <a:pt x="2839" y="233"/>
                  </a:lnTo>
                  <a:lnTo>
                    <a:pt x="2874" y="201"/>
                  </a:lnTo>
                  <a:lnTo>
                    <a:pt x="2908" y="174"/>
                  </a:lnTo>
                  <a:lnTo>
                    <a:pt x="2943" y="156"/>
                  </a:lnTo>
                  <a:lnTo>
                    <a:pt x="2977" y="133"/>
                  </a:lnTo>
                  <a:lnTo>
                    <a:pt x="3012" y="145"/>
                  </a:lnTo>
                  <a:lnTo>
                    <a:pt x="3047" y="134"/>
                  </a:lnTo>
                  <a:lnTo>
                    <a:pt x="3081" y="135"/>
                  </a:lnTo>
                  <a:lnTo>
                    <a:pt x="3116" y="132"/>
                  </a:lnTo>
                  <a:lnTo>
                    <a:pt x="3150" y="130"/>
                  </a:lnTo>
                  <a:lnTo>
                    <a:pt x="3185" y="105"/>
                  </a:lnTo>
                  <a:lnTo>
                    <a:pt x="3220" y="95"/>
                  </a:lnTo>
                  <a:lnTo>
                    <a:pt x="3254" y="97"/>
                  </a:lnTo>
                  <a:lnTo>
                    <a:pt x="3289" y="105"/>
                  </a:lnTo>
                  <a:lnTo>
                    <a:pt x="3323" y="117"/>
                  </a:lnTo>
                  <a:lnTo>
                    <a:pt x="3358" y="135"/>
                  </a:lnTo>
                  <a:lnTo>
                    <a:pt x="3393" y="134"/>
                  </a:lnTo>
                  <a:lnTo>
                    <a:pt x="3427" y="126"/>
                  </a:lnTo>
                  <a:lnTo>
                    <a:pt x="3462" y="105"/>
                  </a:lnTo>
                  <a:lnTo>
                    <a:pt x="3496" y="100"/>
                  </a:lnTo>
                  <a:lnTo>
                    <a:pt x="3531" y="95"/>
                  </a:lnTo>
                  <a:lnTo>
                    <a:pt x="3566" y="105"/>
                  </a:lnTo>
                  <a:lnTo>
                    <a:pt x="3600" y="120"/>
                  </a:lnTo>
                  <a:lnTo>
                    <a:pt x="3635" y="134"/>
                  </a:lnTo>
                  <a:lnTo>
                    <a:pt x="3670" y="137"/>
                  </a:lnTo>
                  <a:lnTo>
                    <a:pt x="3704" y="156"/>
                  </a:lnTo>
                  <a:lnTo>
                    <a:pt x="3739" y="166"/>
                  </a:lnTo>
                  <a:lnTo>
                    <a:pt x="3773" y="168"/>
                  </a:lnTo>
                  <a:lnTo>
                    <a:pt x="3808" y="175"/>
                  </a:lnTo>
                  <a:lnTo>
                    <a:pt x="3843" y="188"/>
                  </a:lnTo>
                  <a:lnTo>
                    <a:pt x="3877" y="195"/>
                  </a:lnTo>
                  <a:lnTo>
                    <a:pt x="3912" y="203"/>
                  </a:lnTo>
                  <a:lnTo>
                    <a:pt x="3947" y="196"/>
                  </a:lnTo>
                  <a:lnTo>
                    <a:pt x="3981" y="207"/>
                  </a:lnTo>
                  <a:lnTo>
                    <a:pt x="4016" y="203"/>
                  </a:lnTo>
                  <a:lnTo>
                    <a:pt x="4050" y="203"/>
                  </a:lnTo>
                  <a:lnTo>
                    <a:pt x="4085" y="191"/>
                  </a:lnTo>
                  <a:lnTo>
                    <a:pt x="4120" y="207"/>
                  </a:lnTo>
                  <a:lnTo>
                    <a:pt x="4154" y="200"/>
                  </a:lnTo>
                  <a:lnTo>
                    <a:pt x="4189" y="209"/>
                  </a:lnTo>
                  <a:lnTo>
                    <a:pt x="4223" y="208"/>
                  </a:lnTo>
                  <a:lnTo>
                    <a:pt x="4258" y="199"/>
                  </a:lnTo>
                  <a:lnTo>
                    <a:pt x="4293" y="172"/>
                  </a:lnTo>
                  <a:lnTo>
                    <a:pt x="4327" y="144"/>
                  </a:lnTo>
                  <a:lnTo>
                    <a:pt x="4362" y="109"/>
                  </a:lnTo>
                  <a:lnTo>
                    <a:pt x="4396" y="84"/>
                  </a:lnTo>
                  <a:lnTo>
                    <a:pt x="4431" y="78"/>
                  </a:lnTo>
                  <a:lnTo>
                    <a:pt x="4466" y="76"/>
                  </a:lnTo>
                  <a:lnTo>
                    <a:pt x="4500" y="85"/>
                  </a:lnTo>
                  <a:lnTo>
                    <a:pt x="4535" y="81"/>
                  </a:lnTo>
                  <a:lnTo>
                    <a:pt x="4569" y="92"/>
                  </a:lnTo>
                  <a:lnTo>
                    <a:pt x="4604" y="90"/>
                  </a:lnTo>
                  <a:lnTo>
                    <a:pt x="4639" y="94"/>
                  </a:lnTo>
                  <a:lnTo>
                    <a:pt x="4673" y="92"/>
                  </a:lnTo>
                  <a:lnTo>
                    <a:pt x="4708" y="97"/>
                  </a:lnTo>
                  <a:lnTo>
                    <a:pt x="4743" y="86"/>
                  </a:lnTo>
                  <a:lnTo>
                    <a:pt x="4777" y="89"/>
                  </a:lnTo>
                  <a:lnTo>
                    <a:pt x="4812" y="90"/>
                  </a:lnTo>
                  <a:lnTo>
                    <a:pt x="4846" y="75"/>
                  </a:lnTo>
                  <a:lnTo>
                    <a:pt x="4881" y="78"/>
                  </a:lnTo>
                  <a:lnTo>
                    <a:pt x="4916" y="72"/>
                  </a:lnTo>
                  <a:lnTo>
                    <a:pt x="4950" y="67"/>
                  </a:lnTo>
                  <a:lnTo>
                    <a:pt x="4985" y="58"/>
                  </a:lnTo>
                  <a:lnTo>
                    <a:pt x="5020" y="60"/>
                  </a:lnTo>
                  <a:lnTo>
                    <a:pt x="5054" y="54"/>
                  </a:lnTo>
                  <a:lnTo>
                    <a:pt x="5089" y="52"/>
                  </a:lnTo>
                  <a:lnTo>
                    <a:pt x="5123" y="50"/>
                  </a:lnTo>
                  <a:lnTo>
                    <a:pt x="5158" y="48"/>
                  </a:lnTo>
                  <a:lnTo>
                    <a:pt x="5193" y="54"/>
                  </a:lnTo>
                  <a:lnTo>
                    <a:pt x="5227" y="58"/>
                  </a:lnTo>
                  <a:lnTo>
                    <a:pt x="5262" y="61"/>
                  </a:lnTo>
                  <a:lnTo>
                    <a:pt x="5296" y="65"/>
                  </a:lnTo>
                  <a:lnTo>
                    <a:pt x="5331" y="63"/>
                  </a:lnTo>
                  <a:lnTo>
                    <a:pt x="5366" y="54"/>
                  </a:lnTo>
                  <a:lnTo>
                    <a:pt x="5400" y="46"/>
                  </a:lnTo>
                  <a:lnTo>
                    <a:pt x="5435" y="46"/>
                  </a:lnTo>
                  <a:lnTo>
                    <a:pt x="5469" y="44"/>
                  </a:lnTo>
                  <a:lnTo>
                    <a:pt x="5504" y="56"/>
                  </a:lnTo>
                  <a:lnTo>
                    <a:pt x="5539" y="60"/>
                  </a:lnTo>
                  <a:lnTo>
                    <a:pt x="5573" y="69"/>
                  </a:lnTo>
                  <a:lnTo>
                    <a:pt x="5608" y="68"/>
                  </a:lnTo>
                  <a:lnTo>
                    <a:pt x="5642" y="71"/>
                  </a:lnTo>
                  <a:lnTo>
                    <a:pt x="5677" y="61"/>
                  </a:lnTo>
                  <a:lnTo>
                    <a:pt x="5712" y="65"/>
                  </a:lnTo>
                  <a:lnTo>
                    <a:pt x="5746" y="50"/>
                  </a:lnTo>
                  <a:lnTo>
                    <a:pt x="5781" y="46"/>
                  </a:lnTo>
                  <a:lnTo>
                    <a:pt x="5815" y="39"/>
                  </a:lnTo>
                  <a:lnTo>
                    <a:pt x="5850" y="45"/>
                  </a:lnTo>
                  <a:lnTo>
                    <a:pt x="5885" y="52"/>
                  </a:lnTo>
                  <a:lnTo>
                    <a:pt x="5919" y="61"/>
                  </a:lnTo>
                  <a:lnTo>
                    <a:pt x="5954" y="70"/>
                  </a:lnTo>
                  <a:lnTo>
                    <a:pt x="5989" y="74"/>
                  </a:lnTo>
                  <a:lnTo>
                    <a:pt x="6023" y="69"/>
                  </a:lnTo>
                  <a:lnTo>
                    <a:pt x="6058" y="55"/>
                  </a:lnTo>
                  <a:lnTo>
                    <a:pt x="6093" y="57"/>
                  </a:lnTo>
                  <a:lnTo>
                    <a:pt x="6127" y="56"/>
                  </a:lnTo>
                  <a:lnTo>
                    <a:pt x="6162" y="58"/>
                  </a:lnTo>
                  <a:lnTo>
                    <a:pt x="6197" y="58"/>
                  </a:lnTo>
                  <a:lnTo>
                    <a:pt x="6231" y="63"/>
                  </a:lnTo>
                  <a:lnTo>
                    <a:pt x="6266" y="57"/>
                  </a:lnTo>
                  <a:lnTo>
                    <a:pt x="6300" y="56"/>
                  </a:lnTo>
                  <a:lnTo>
                    <a:pt x="6335" y="54"/>
                  </a:lnTo>
                  <a:lnTo>
                    <a:pt x="6370" y="56"/>
                  </a:lnTo>
                  <a:lnTo>
                    <a:pt x="6404" y="60"/>
                  </a:lnTo>
                  <a:lnTo>
                    <a:pt x="6439" y="60"/>
                  </a:lnTo>
                  <a:lnTo>
                    <a:pt x="6473" y="52"/>
                  </a:lnTo>
                  <a:lnTo>
                    <a:pt x="6508" y="40"/>
                  </a:lnTo>
                  <a:lnTo>
                    <a:pt x="6543" y="40"/>
                  </a:lnTo>
                  <a:lnTo>
                    <a:pt x="6577" y="62"/>
                  </a:lnTo>
                  <a:lnTo>
                    <a:pt x="6612" y="95"/>
                  </a:lnTo>
                  <a:lnTo>
                    <a:pt x="6646" y="122"/>
                  </a:lnTo>
                  <a:lnTo>
                    <a:pt x="6681" y="164"/>
                  </a:lnTo>
                  <a:lnTo>
                    <a:pt x="6715" y="203"/>
                  </a:lnTo>
                  <a:lnTo>
                    <a:pt x="6750" y="214"/>
                  </a:lnTo>
                  <a:lnTo>
                    <a:pt x="6785" y="227"/>
                  </a:lnTo>
                  <a:lnTo>
                    <a:pt x="6819" y="230"/>
                  </a:lnTo>
                  <a:lnTo>
                    <a:pt x="6854" y="220"/>
                  </a:lnTo>
                  <a:lnTo>
                    <a:pt x="6888" y="211"/>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77" name="Freeform 133">
              <a:extLst>
                <a:ext uri="{FF2B5EF4-FFF2-40B4-BE49-F238E27FC236}">
                  <a16:creationId xmlns:a16="http://schemas.microsoft.com/office/drawing/2014/main" id="{0D80B584-D6C8-455D-A4C8-B162393E5A2C}"/>
                </a:ext>
              </a:extLst>
            </p:cNvPr>
            <p:cNvSpPr>
              <a:spLocks/>
            </p:cNvSpPr>
            <p:nvPr/>
          </p:nvSpPr>
          <p:spPr bwMode="auto">
            <a:xfrm>
              <a:off x="9297756" y="3463926"/>
              <a:ext cx="2638965" cy="568325"/>
            </a:xfrm>
            <a:custGeom>
              <a:avLst/>
              <a:gdLst>
                <a:gd name="T0" fmla="*/ 104 w 6888"/>
                <a:gd name="T1" fmla="*/ 332 h 358"/>
                <a:gd name="T2" fmla="*/ 243 w 6888"/>
                <a:gd name="T3" fmla="*/ 293 h 358"/>
                <a:gd name="T4" fmla="*/ 381 w 6888"/>
                <a:gd name="T5" fmla="*/ 219 h 358"/>
                <a:gd name="T6" fmla="*/ 520 w 6888"/>
                <a:gd name="T7" fmla="*/ 123 h 358"/>
                <a:gd name="T8" fmla="*/ 658 w 6888"/>
                <a:gd name="T9" fmla="*/ 120 h 358"/>
                <a:gd name="T10" fmla="*/ 797 w 6888"/>
                <a:gd name="T11" fmla="*/ 98 h 358"/>
                <a:gd name="T12" fmla="*/ 935 w 6888"/>
                <a:gd name="T13" fmla="*/ 18 h 358"/>
                <a:gd name="T14" fmla="*/ 1074 w 6888"/>
                <a:gd name="T15" fmla="*/ 114 h 358"/>
                <a:gd name="T16" fmla="*/ 1212 w 6888"/>
                <a:gd name="T17" fmla="*/ 210 h 358"/>
                <a:gd name="T18" fmla="*/ 1350 w 6888"/>
                <a:gd name="T19" fmla="*/ 206 h 358"/>
                <a:gd name="T20" fmla="*/ 1489 w 6888"/>
                <a:gd name="T21" fmla="*/ 227 h 358"/>
                <a:gd name="T22" fmla="*/ 1628 w 6888"/>
                <a:gd name="T23" fmla="*/ 300 h 358"/>
                <a:gd name="T24" fmla="*/ 1766 w 6888"/>
                <a:gd name="T25" fmla="*/ 81 h 358"/>
                <a:gd name="T26" fmla="*/ 1904 w 6888"/>
                <a:gd name="T27" fmla="*/ 132 h 358"/>
                <a:gd name="T28" fmla="*/ 2043 w 6888"/>
                <a:gd name="T29" fmla="*/ 210 h 358"/>
                <a:gd name="T30" fmla="*/ 2181 w 6888"/>
                <a:gd name="T31" fmla="*/ 298 h 358"/>
                <a:gd name="T32" fmla="*/ 2320 w 6888"/>
                <a:gd name="T33" fmla="*/ 242 h 358"/>
                <a:gd name="T34" fmla="*/ 2458 w 6888"/>
                <a:gd name="T35" fmla="*/ 291 h 358"/>
                <a:gd name="T36" fmla="*/ 2597 w 6888"/>
                <a:gd name="T37" fmla="*/ 318 h 358"/>
                <a:gd name="T38" fmla="*/ 2735 w 6888"/>
                <a:gd name="T39" fmla="*/ 259 h 358"/>
                <a:gd name="T40" fmla="*/ 2874 w 6888"/>
                <a:gd name="T41" fmla="*/ 187 h 358"/>
                <a:gd name="T42" fmla="*/ 3012 w 6888"/>
                <a:gd name="T43" fmla="*/ 124 h 358"/>
                <a:gd name="T44" fmla="*/ 3150 w 6888"/>
                <a:gd name="T45" fmla="*/ 35 h 358"/>
                <a:gd name="T46" fmla="*/ 3289 w 6888"/>
                <a:gd name="T47" fmla="*/ 143 h 358"/>
                <a:gd name="T48" fmla="*/ 3427 w 6888"/>
                <a:gd name="T49" fmla="*/ 161 h 358"/>
                <a:gd name="T50" fmla="*/ 3566 w 6888"/>
                <a:gd name="T51" fmla="*/ 235 h 358"/>
                <a:gd name="T52" fmla="*/ 3704 w 6888"/>
                <a:gd name="T53" fmla="*/ 190 h 358"/>
                <a:gd name="T54" fmla="*/ 3843 w 6888"/>
                <a:gd name="T55" fmla="*/ 203 h 358"/>
                <a:gd name="T56" fmla="*/ 3981 w 6888"/>
                <a:gd name="T57" fmla="*/ 271 h 358"/>
                <a:gd name="T58" fmla="*/ 4120 w 6888"/>
                <a:gd name="T59" fmla="*/ 273 h 358"/>
                <a:gd name="T60" fmla="*/ 4258 w 6888"/>
                <a:gd name="T61" fmla="*/ 226 h 358"/>
                <a:gd name="T62" fmla="*/ 4396 w 6888"/>
                <a:gd name="T63" fmla="*/ 117 h 358"/>
                <a:gd name="T64" fmla="*/ 4535 w 6888"/>
                <a:gd name="T65" fmla="*/ 156 h 358"/>
                <a:gd name="T66" fmla="*/ 4673 w 6888"/>
                <a:gd name="T67" fmla="*/ 90 h 358"/>
                <a:gd name="T68" fmla="*/ 4812 w 6888"/>
                <a:gd name="T69" fmla="*/ 78 h 358"/>
                <a:gd name="T70" fmla="*/ 4950 w 6888"/>
                <a:gd name="T71" fmla="*/ 104 h 358"/>
                <a:gd name="T72" fmla="*/ 5089 w 6888"/>
                <a:gd name="T73" fmla="*/ 47 h 358"/>
                <a:gd name="T74" fmla="*/ 5227 w 6888"/>
                <a:gd name="T75" fmla="*/ 57 h 358"/>
                <a:gd name="T76" fmla="*/ 5366 w 6888"/>
                <a:gd name="T77" fmla="*/ 71 h 358"/>
                <a:gd name="T78" fmla="*/ 5504 w 6888"/>
                <a:gd name="T79" fmla="*/ 66 h 358"/>
                <a:gd name="T80" fmla="*/ 5642 w 6888"/>
                <a:gd name="T81" fmla="*/ 50 h 358"/>
                <a:gd name="T82" fmla="*/ 5781 w 6888"/>
                <a:gd name="T83" fmla="*/ 51 h 358"/>
                <a:gd name="T84" fmla="*/ 5919 w 6888"/>
                <a:gd name="T85" fmla="*/ 54 h 358"/>
                <a:gd name="T86" fmla="*/ 6058 w 6888"/>
                <a:gd name="T87" fmla="*/ 38 h 358"/>
                <a:gd name="T88" fmla="*/ 6197 w 6888"/>
                <a:gd name="T89" fmla="*/ 48 h 358"/>
                <a:gd name="T90" fmla="*/ 6335 w 6888"/>
                <a:gd name="T91" fmla="*/ 107 h 358"/>
                <a:gd name="T92" fmla="*/ 6473 w 6888"/>
                <a:gd name="T93" fmla="*/ 243 h 358"/>
                <a:gd name="T94" fmla="*/ 6612 w 6888"/>
                <a:gd name="T95" fmla="*/ 249 h 358"/>
                <a:gd name="T96" fmla="*/ 6750 w 6888"/>
                <a:gd name="T97" fmla="*/ 138 h 358"/>
                <a:gd name="T98" fmla="*/ 6888 w 6888"/>
                <a:gd name="T99" fmla="*/ 23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248"/>
                  </a:moveTo>
                  <a:lnTo>
                    <a:pt x="35" y="293"/>
                  </a:lnTo>
                  <a:lnTo>
                    <a:pt x="70" y="309"/>
                  </a:lnTo>
                  <a:lnTo>
                    <a:pt x="104" y="332"/>
                  </a:lnTo>
                  <a:lnTo>
                    <a:pt x="139" y="332"/>
                  </a:lnTo>
                  <a:lnTo>
                    <a:pt x="174" y="325"/>
                  </a:lnTo>
                  <a:lnTo>
                    <a:pt x="208" y="304"/>
                  </a:lnTo>
                  <a:lnTo>
                    <a:pt x="243" y="293"/>
                  </a:lnTo>
                  <a:lnTo>
                    <a:pt x="277" y="283"/>
                  </a:lnTo>
                  <a:lnTo>
                    <a:pt x="312" y="270"/>
                  </a:lnTo>
                  <a:lnTo>
                    <a:pt x="347" y="241"/>
                  </a:lnTo>
                  <a:lnTo>
                    <a:pt x="381" y="219"/>
                  </a:lnTo>
                  <a:lnTo>
                    <a:pt x="416" y="183"/>
                  </a:lnTo>
                  <a:lnTo>
                    <a:pt x="451" y="148"/>
                  </a:lnTo>
                  <a:lnTo>
                    <a:pt x="485" y="119"/>
                  </a:lnTo>
                  <a:lnTo>
                    <a:pt x="520" y="123"/>
                  </a:lnTo>
                  <a:lnTo>
                    <a:pt x="555" y="116"/>
                  </a:lnTo>
                  <a:lnTo>
                    <a:pt x="589" y="116"/>
                  </a:lnTo>
                  <a:lnTo>
                    <a:pt x="624" y="122"/>
                  </a:lnTo>
                  <a:lnTo>
                    <a:pt x="658" y="120"/>
                  </a:lnTo>
                  <a:lnTo>
                    <a:pt x="693" y="108"/>
                  </a:lnTo>
                  <a:lnTo>
                    <a:pt x="728" y="91"/>
                  </a:lnTo>
                  <a:lnTo>
                    <a:pt x="762" y="100"/>
                  </a:lnTo>
                  <a:lnTo>
                    <a:pt x="797" y="98"/>
                  </a:lnTo>
                  <a:lnTo>
                    <a:pt x="831" y="87"/>
                  </a:lnTo>
                  <a:lnTo>
                    <a:pt x="866" y="73"/>
                  </a:lnTo>
                  <a:lnTo>
                    <a:pt x="901" y="46"/>
                  </a:lnTo>
                  <a:lnTo>
                    <a:pt x="935" y="18"/>
                  </a:lnTo>
                  <a:lnTo>
                    <a:pt x="970" y="0"/>
                  </a:lnTo>
                  <a:lnTo>
                    <a:pt x="1004" y="38"/>
                  </a:lnTo>
                  <a:lnTo>
                    <a:pt x="1039" y="58"/>
                  </a:lnTo>
                  <a:lnTo>
                    <a:pt x="1074" y="114"/>
                  </a:lnTo>
                  <a:lnTo>
                    <a:pt x="1108" y="156"/>
                  </a:lnTo>
                  <a:lnTo>
                    <a:pt x="1143" y="197"/>
                  </a:lnTo>
                  <a:lnTo>
                    <a:pt x="1177" y="195"/>
                  </a:lnTo>
                  <a:lnTo>
                    <a:pt x="1212" y="210"/>
                  </a:lnTo>
                  <a:lnTo>
                    <a:pt x="1247" y="211"/>
                  </a:lnTo>
                  <a:lnTo>
                    <a:pt x="1281" y="210"/>
                  </a:lnTo>
                  <a:lnTo>
                    <a:pt x="1316" y="193"/>
                  </a:lnTo>
                  <a:lnTo>
                    <a:pt x="1350" y="206"/>
                  </a:lnTo>
                  <a:lnTo>
                    <a:pt x="1385" y="192"/>
                  </a:lnTo>
                  <a:lnTo>
                    <a:pt x="1420" y="185"/>
                  </a:lnTo>
                  <a:lnTo>
                    <a:pt x="1454" y="198"/>
                  </a:lnTo>
                  <a:lnTo>
                    <a:pt x="1489" y="227"/>
                  </a:lnTo>
                  <a:lnTo>
                    <a:pt x="1524" y="227"/>
                  </a:lnTo>
                  <a:lnTo>
                    <a:pt x="1558" y="272"/>
                  </a:lnTo>
                  <a:lnTo>
                    <a:pt x="1593" y="313"/>
                  </a:lnTo>
                  <a:lnTo>
                    <a:pt x="1628" y="300"/>
                  </a:lnTo>
                  <a:lnTo>
                    <a:pt x="1662" y="258"/>
                  </a:lnTo>
                  <a:lnTo>
                    <a:pt x="1697" y="197"/>
                  </a:lnTo>
                  <a:lnTo>
                    <a:pt x="1731" y="148"/>
                  </a:lnTo>
                  <a:lnTo>
                    <a:pt x="1766" y="81"/>
                  </a:lnTo>
                  <a:lnTo>
                    <a:pt x="1801" y="59"/>
                  </a:lnTo>
                  <a:lnTo>
                    <a:pt x="1835" y="74"/>
                  </a:lnTo>
                  <a:lnTo>
                    <a:pt x="1870" y="117"/>
                  </a:lnTo>
                  <a:lnTo>
                    <a:pt x="1904" y="132"/>
                  </a:lnTo>
                  <a:lnTo>
                    <a:pt x="1939" y="164"/>
                  </a:lnTo>
                  <a:lnTo>
                    <a:pt x="1974" y="174"/>
                  </a:lnTo>
                  <a:lnTo>
                    <a:pt x="2008" y="170"/>
                  </a:lnTo>
                  <a:lnTo>
                    <a:pt x="2043" y="210"/>
                  </a:lnTo>
                  <a:lnTo>
                    <a:pt x="2077" y="242"/>
                  </a:lnTo>
                  <a:lnTo>
                    <a:pt x="2112" y="268"/>
                  </a:lnTo>
                  <a:lnTo>
                    <a:pt x="2147" y="289"/>
                  </a:lnTo>
                  <a:lnTo>
                    <a:pt x="2181" y="298"/>
                  </a:lnTo>
                  <a:lnTo>
                    <a:pt x="2216" y="283"/>
                  </a:lnTo>
                  <a:lnTo>
                    <a:pt x="2250" y="272"/>
                  </a:lnTo>
                  <a:lnTo>
                    <a:pt x="2285" y="259"/>
                  </a:lnTo>
                  <a:lnTo>
                    <a:pt x="2320" y="242"/>
                  </a:lnTo>
                  <a:lnTo>
                    <a:pt x="2354" y="240"/>
                  </a:lnTo>
                  <a:lnTo>
                    <a:pt x="2389" y="229"/>
                  </a:lnTo>
                  <a:lnTo>
                    <a:pt x="2423" y="252"/>
                  </a:lnTo>
                  <a:lnTo>
                    <a:pt x="2458" y="291"/>
                  </a:lnTo>
                  <a:lnTo>
                    <a:pt x="2493" y="339"/>
                  </a:lnTo>
                  <a:lnTo>
                    <a:pt x="2527" y="358"/>
                  </a:lnTo>
                  <a:lnTo>
                    <a:pt x="2562" y="350"/>
                  </a:lnTo>
                  <a:lnTo>
                    <a:pt x="2597" y="318"/>
                  </a:lnTo>
                  <a:lnTo>
                    <a:pt x="2631" y="270"/>
                  </a:lnTo>
                  <a:lnTo>
                    <a:pt x="2666" y="260"/>
                  </a:lnTo>
                  <a:lnTo>
                    <a:pt x="2700" y="251"/>
                  </a:lnTo>
                  <a:lnTo>
                    <a:pt x="2735" y="259"/>
                  </a:lnTo>
                  <a:lnTo>
                    <a:pt x="2770" y="251"/>
                  </a:lnTo>
                  <a:lnTo>
                    <a:pt x="2804" y="238"/>
                  </a:lnTo>
                  <a:lnTo>
                    <a:pt x="2839" y="211"/>
                  </a:lnTo>
                  <a:lnTo>
                    <a:pt x="2874" y="187"/>
                  </a:lnTo>
                  <a:lnTo>
                    <a:pt x="2908" y="170"/>
                  </a:lnTo>
                  <a:lnTo>
                    <a:pt x="2943" y="155"/>
                  </a:lnTo>
                  <a:lnTo>
                    <a:pt x="2977" y="151"/>
                  </a:lnTo>
                  <a:lnTo>
                    <a:pt x="3012" y="124"/>
                  </a:lnTo>
                  <a:lnTo>
                    <a:pt x="3047" y="111"/>
                  </a:lnTo>
                  <a:lnTo>
                    <a:pt x="3081" y="75"/>
                  </a:lnTo>
                  <a:lnTo>
                    <a:pt x="3116" y="61"/>
                  </a:lnTo>
                  <a:lnTo>
                    <a:pt x="3150" y="35"/>
                  </a:lnTo>
                  <a:lnTo>
                    <a:pt x="3185" y="43"/>
                  </a:lnTo>
                  <a:lnTo>
                    <a:pt x="3220" y="61"/>
                  </a:lnTo>
                  <a:lnTo>
                    <a:pt x="3254" y="109"/>
                  </a:lnTo>
                  <a:lnTo>
                    <a:pt x="3289" y="143"/>
                  </a:lnTo>
                  <a:lnTo>
                    <a:pt x="3323" y="178"/>
                  </a:lnTo>
                  <a:lnTo>
                    <a:pt x="3358" y="181"/>
                  </a:lnTo>
                  <a:lnTo>
                    <a:pt x="3393" y="173"/>
                  </a:lnTo>
                  <a:lnTo>
                    <a:pt x="3427" y="161"/>
                  </a:lnTo>
                  <a:lnTo>
                    <a:pt x="3462" y="173"/>
                  </a:lnTo>
                  <a:lnTo>
                    <a:pt x="3496" y="193"/>
                  </a:lnTo>
                  <a:lnTo>
                    <a:pt x="3531" y="213"/>
                  </a:lnTo>
                  <a:lnTo>
                    <a:pt x="3566" y="235"/>
                  </a:lnTo>
                  <a:lnTo>
                    <a:pt x="3600" y="226"/>
                  </a:lnTo>
                  <a:lnTo>
                    <a:pt x="3635" y="206"/>
                  </a:lnTo>
                  <a:lnTo>
                    <a:pt x="3670" y="191"/>
                  </a:lnTo>
                  <a:lnTo>
                    <a:pt x="3704" y="190"/>
                  </a:lnTo>
                  <a:lnTo>
                    <a:pt x="3739" y="189"/>
                  </a:lnTo>
                  <a:lnTo>
                    <a:pt x="3773" y="198"/>
                  </a:lnTo>
                  <a:lnTo>
                    <a:pt x="3808" y="195"/>
                  </a:lnTo>
                  <a:lnTo>
                    <a:pt x="3843" y="203"/>
                  </a:lnTo>
                  <a:lnTo>
                    <a:pt x="3877" y="212"/>
                  </a:lnTo>
                  <a:lnTo>
                    <a:pt x="3912" y="216"/>
                  </a:lnTo>
                  <a:lnTo>
                    <a:pt x="3947" y="243"/>
                  </a:lnTo>
                  <a:lnTo>
                    <a:pt x="3981" y="271"/>
                  </a:lnTo>
                  <a:lnTo>
                    <a:pt x="4016" y="285"/>
                  </a:lnTo>
                  <a:lnTo>
                    <a:pt x="4050" y="284"/>
                  </a:lnTo>
                  <a:lnTo>
                    <a:pt x="4085" y="293"/>
                  </a:lnTo>
                  <a:lnTo>
                    <a:pt x="4120" y="273"/>
                  </a:lnTo>
                  <a:lnTo>
                    <a:pt x="4154" y="260"/>
                  </a:lnTo>
                  <a:lnTo>
                    <a:pt x="4189" y="252"/>
                  </a:lnTo>
                  <a:lnTo>
                    <a:pt x="4223" y="248"/>
                  </a:lnTo>
                  <a:lnTo>
                    <a:pt x="4258" y="226"/>
                  </a:lnTo>
                  <a:lnTo>
                    <a:pt x="4293" y="208"/>
                  </a:lnTo>
                  <a:lnTo>
                    <a:pt x="4327" y="162"/>
                  </a:lnTo>
                  <a:lnTo>
                    <a:pt x="4362" y="129"/>
                  </a:lnTo>
                  <a:lnTo>
                    <a:pt x="4396" y="117"/>
                  </a:lnTo>
                  <a:lnTo>
                    <a:pt x="4431" y="120"/>
                  </a:lnTo>
                  <a:lnTo>
                    <a:pt x="4466" y="142"/>
                  </a:lnTo>
                  <a:lnTo>
                    <a:pt x="4500" y="162"/>
                  </a:lnTo>
                  <a:lnTo>
                    <a:pt x="4535" y="156"/>
                  </a:lnTo>
                  <a:lnTo>
                    <a:pt x="4569" y="134"/>
                  </a:lnTo>
                  <a:lnTo>
                    <a:pt x="4604" y="119"/>
                  </a:lnTo>
                  <a:lnTo>
                    <a:pt x="4639" y="87"/>
                  </a:lnTo>
                  <a:lnTo>
                    <a:pt x="4673" y="90"/>
                  </a:lnTo>
                  <a:lnTo>
                    <a:pt x="4708" y="89"/>
                  </a:lnTo>
                  <a:lnTo>
                    <a:pt x="4743" y="89"/>
                  </a:lnTo>
                  <a:lnTo>
                    <a:pt x="4777" y="78"/>
                  </a:lnTo>
                  <a:lnTo>
                    <a:pt x="4812" y="78"/>
                  </a:lnTo>
                  <a:lnTo>
                    <a:pt x="4846" y="63"/>
                  </a:lnTo>
                  <a:lnTo>
                    <a:pt x="4881" y="71"/>
                  </a:lnTo>
                  <a:lnTo>
                    <a:pt x="4916" y="100"/>
                  </a:lnTo>
                  <a:lnTo>
                    <a:pt x="4950" y="104"/>
                  </a:lnTo>
                  <a:lnTo>
                    <a:pt x="4985" y="91"/>
                  </a:lnTo>
                  <a:lnTo>
                    <a:pt x="5020" y="87"/>
                  </a:lnTo>
                  <a:lnTo>
                    <a:pt x="5054" y="76"/>
                  </a:lnTo>
                  <a:lnTo>
                    <a:pt x="5089" y="47"/>
                  </a:lnTo>
                  <a:lnTo>
                    <a:pt x="5123" y="58"/>
                  </a:lnTo>
                  <a:lnTo>
                    <a:pt x="5158" y="66"/>
                  </a:lnTo>
                  <a:lnTo>
                    <a:pt x="5193" y="64"/>
                  </a:lnTo>
                  <a:lnTo>
                    <a:pt x="5227" y="57"/>
                  </a:lnTo>
                  <a:lnTo>
                    <a:pt x="5262" y="61"/>
                  </a:lnTo>
                  <a:lnTo>
                    <a:pt x="5296" y="56"/>
                  </a:lnTo>
                  <a:lnTo>
                    <a:pt x="5331" y="64"/>
                  </a:lnTo>
                  <a:lnTo>
                    <a:pt x="5366" y="71"/>
                  </a:lnTo>
                  <a:lnTo>
                    <a:pt x="5400" y="78"/>
                  </a:lnTo>
                  <a:lnTo>
                    <a:pt x="5435" y="63"/>
                  </a:lnTo>
                  <a:lnTo>
                    <a:pt x="5469" y="76"/>
                  </a:lnTo>
                  <a:lnTo>
                    <a:pt x="5504" y="66"/>
                  </a:lnTo>
                  <a:lnTo>
                    <a:pt x="5539" y="58"/>
                  </a:lnTo>
                  <a:lnTo>
                    <a:pt x="5573" y="54"/>
                  </a:lnTo>
                  <a:lnTo>
                    <a:pt x="5608" y="67"/>
                  </a:lnTo>
                  <a:lnTo>
                    <a:pt x="5642" y="50"/>
                  </a:lnTo>
                  <a:lnTo>
                    <a:pt x="5677" y="54"/>
                  </a:lnTo>
                  <a:lnTo>
                    <a:pt x="5712" y="56"/>
                  </a:lnTo>
                  <a:lnTo>
                    <a:pt x="5746" y="61"/>
                  </a:lnTo>
                  <a:lnTo>
                    <a:pt x="5781" y="51"/>
                  </a:lnTo>
                  <a:lnTo>
                    <a:pt x="5815" y="50"/>
                  </a:lnTo>
                  <a:lnTo>
                    <a:pt x="5850" y="56"/>
                  </a:lnTo>
                  <a:lnTo>
                    <a:pt x="5885" y="52"/>
                  </a:lnTo>
                  <a:lnTo>
                    <a:pt x="5919" y="54"/>
                  </a:lnTo>
                  <a:lnTo>
                    <a:pt x="5954" y="53"/>
                  </a:lnTo>
                  <a:lnTo>
                    <a:pt x="5989" y="54"/>
                  </a:lnTo>
                  <a:lnTo>
                    <a:pt x="6023" y="42"/>
                  </a:lnTo>
                  <a:lnTo>
                    <a:pt x="6058" y="38"/>
                  </a:lnTo>
                  <a:lnTo>
                    <a:pt x="6093" y="28"/>
                  </a:lnTo>
                  <a:lnTo>
                    <a:pt x="6127" y="37"/>
                  </a:lnTo>
                  <a:lnTo>
                    <a:pt x="6162" y="40"/>
                  </a:lnTo>
                  <a:lnTo>
                    <a:pt x="6197" y="48"/>
                  </a:lnTo>
                  <a:lnTo>
                    <a:pt x="6231" y="50"/>
                  </a:lnTo>
                  <a:lnTo>
                    <a:pt x="6266" y="48"/>
                  </a:lnTo>
                  <a:lnTo>
                    <a:pt x="6300" y="87"/>
                  </a:lnTo>
                  <a:lnTo>
                    <a:pt x="6335" y="107"/>
                  </a:lnTo>
                  <a:lnTo>
                    <a:pt x="6370" y="129"/>
                  </a:lnTo>
                  <a:lnTo>
                    <a:pt x="6404" y="178"/>
                  </a:lnTo>
                  <a:lnTo>
                    <a:pt x="6439" y="231"/>
                  </a:lnTo>
                  <a:lnTo>
                    <a:pt x="6473" y="243"/>
                  </a:lnTo>
                  <a:lnTo>
                    <a:pt x="6508" y="275"/>
                  </a:lnTo>
                  <a:lnTo>
                    <a:pt x="6543" y="291"/>
                  </a:lnTo>
                  <a:lnTo>
                    <a:pt x="6577" y="269"/>
                  </a:lnTo>
                  <a:lnTo>
                    <a:pt x="6612" y="249"/>
                  </a:lnTo>
                  <a:lnTo>
                    <a:pt x="6646" y="220"/>
                  </a:lnTo>
                  <a:lnTo>
                    <a:pt x="6681" y="177"/>
                  </a:lnTo>
                  <a:lnTo>
                    <a:pt x="6715" y="151"/>
                  </a:lnTo>
                  <a:lnTo>
                    <a:pt x="6750" y="138"/>
                  </a:lnTo>
                  <a:lnTo>
                    <a:pt x="6785" y="150"/>
                  </a:lnTo>
                  <a:lnTo>
                    <a:pt x="6819" y="153"/>
                  </a:lnTo>
                  <a:lnTo>
                    <a:pt x="6854" y="194"/>
                  </a:lnTo>
                  <a:lnTo>
                    <a:pt x="6888" y="231"/>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78" name="Freeform 134">
              <a:extLst>
                <a:ext uri="{FF2B5EF4-FFF2-40B4-BE49-F238E27FC236}">
                  <a16:creationId xmlns:a16="http://schemas.microsoft.com/office/drawing/2014/main" id="{F2998037-94FE-4CFC-B4F4-9EE4CB7397CC}"/>
                </a:ext>
              </a:extLst>
            </p:cNvPr>
            <p:cNvSpPr>
              <a:spLocks/>
            </p:cNvSpPr>
            <p:nvPr/>
          </p:nvSpPr>
          <p:spPr bwMode="auto">
            <a:xfrm>
              <a:off x="9297756" y="3463926"/>
              <a:ext cx="2638965" cy="568325"/>
            </a:xfrm>
            <a:custGeom>
              <a:avLst/>
              <a:gdLst>
                <a:gd name="T0" fmla="*/ 104 w 6888"/>
                <a:gd name="T1" fmla="*/ 213 h 358"/>
                <a:gd name="T2" fmla="*/ 243 w 6888"/>
                <a:gd name="T3" fmla="*/ 190 h 358"/>
                <a:gd name="T4" fmla="*/ 381 w 6888"/>
                <a:gd name="T5" fmla="*/ 126 h 358"/>
                <a:gd name="T6" fmla="*/ 520 w 6888"/>
                <a:gd name="T7" fmla="*/ 152 h 358"/>
                <a:gd name="T8" fmla="*/ 658 w 6888"/>
                <a:gd name="T9" fmla="*/ 137 h 358"/>
                <a:gd name="T10" fmla="*/ 797 w 6888"/>
                <a:gd name="T11" fmla="*/ 99 h 358"/>
                <a:gd name="T12" fmla="*/ 935 w 6888"/>
                <a:gd name="T13" fmla="*/ 72 h 358"/>
                <a:gd name="T14" fmla="*/ 1074 w 6888"/>
                <a:gd name="T15" fmla="*/ 88 h 358"/>
                <a:gd name="T16" fmla="*/ 1212 w 6888"/>
                <a:gd name="T17" fmla="*/ 186 h 358"/>
                <a:gd name="T18" fmla="*/ 1350 w 6888"/>
                <a:gd name="T19" fmla="*/ 167 h 358"/>
                <a:gd name="T20" fmla="*/ 1489 w 6888"/>
                <a:gd name="T21" fmla="*/ 177 h 358"/>
                <a:gd name="T22" fmla="*/ 1628 w 6888"/>
                <a:gd name="T23" fmla="*/ 190 h 358"/>
                <a:gd name="T24" fmla="*/ 1766 w 6888"/>
                <a:gd name="T25" fmla="*/ 91 h 358"/>
                <a:gd name="T26" fmla="*/ 1904 w 6888"/>
                <a:gd name="T27" fmla="*/ 136 h 358"/>
                <a:gd name="T28" fmla="*/ 2043 w 6888"/>
                <a:gd name="T29" fmla="*/ 189 h 358"/>
                <a:gd name="T30" fmla="*/ 2181 w 6888"/>
                <a:gd name="T31" fmla="*/ 252 h 358"/>
                <a:gd name="T32" fmla="*/ 2320 w 6888"/>
                <a:gd name="T33" fmla="*/ 247 h 358"/>
                <a:gd name="T34" fmla="*/ 2458 w 6888"/>
                <a:gd name="T35" fmla="*/ 344 h 358"/>
                <a:gd name="T36" fmla="*/ 2597 w 6888"/>
                <a:gd name="T37" fmla="*/ 307 h 358"/>
                <a:gd name="T38" fmla="*/ 2735 w 6888"/>
                <a:gd name="T39" fmla="*/ 224 h 358"/>
                <a:gd name="T40" fmla="*/ 2874 w 6888"/>
                <a:gd name="T41" fmla="*/ 157 h 358"/>
                <a:gd name="T42" fmla="*/ 3012 w 6888"/>
                <a:gd name="T43" fmla="*/ 115 h 358"/>
                <a:gd name="T44" fmla="*/ 3150 w 6888"/>
                <a:gd name="T45" fmla="*/ 83 h 358"/>
                <a:gd name="T46" fmla="*/ 3289 w 6888"/>
                <a:gd name="T47" fmla="*/ 179 h 358"/>
                <a:gd name="T48" fmla="*/ 3427 w 6888"/>
                <a:gd name="T49" fmla="*/ 138 h 358"/>
                <a:gd name="T50" fmla="*/ 3566 w 6888"/>
                <a:gd name="T51" fmla="*/ 75 h 358"/>
                <a:gd name="T52" fmla="*/ 3704 w 6888"/>
                <a:gd name="T53" fmla="*/ 103 h 358"/>
                <a:gd name="T54" fmla="*/ 3843 w 6888"/>
                <a:gd name="T55" fmla="*/ 140 h 358"/>
                <a:gd name="T56" fmla="*/ 3981 w 6888"/>
                <a:gd name="T57" fmla="*/ 197 h 358"/>
                <a:gd name="T58" fmla="*/ 4120 w 6888"/>
                <a:gd name="T59" fmla="*/ 186 h 358"/>
                <a:gd name="T60" fmla="*/ 4258 w 6888"/>
                <a:gd name="T61" fmla="*/ 143 h 358"/>
                <a:gd name="T62" fmla="*/ 4396 w 6888"/>
                <a:gd name="T63" fmla="*/ 95 h 358"/>
                <a:gd name="T64" fmla="*/ 4535 w 6888"/>
                <a:gd name="T65" fmla="*/ 163 h 358"/>
                <a:gd name="T66" fmla="*/ 4673 w 6888"/>
                <a:gd name="T67" fmla="*/ 177 h 358"/>
                <a:gd name="T68" fmla="*/ 4812 w 6888"/>
                <a:gd name="T69" fmla="*/ 98 h 358"/>
                <a:gd name="T70" fmla="*/ 4950 w 6888"/>
                <a:gd name="T71" fmla="*/ 96 h 358"/>
                <a:gd name="T72" fmla="*/ 5089 w 6888"/>
                <a:gd name="T73" fmla="*/ 83 h 358"/>
                <a:gd name="T74" fmla="*/ 5227 w 6888"/>
                <a:gd name="T75" fmla="*/ 90 h 358"/>
                <a:gd name="T76" fmla="*/ 5366 w 6888"/>
                <a:gd name="T77" fmla="*/ 67 h 358"/>
                <a:gd name="T78" fmla="*/ 5504 w 6888"/>
                <a:gd name="T79" fmla="*/ 85 h 358"/>
                <a:gd name="T80" fmla="*/ 5642 w 6888"/>
                <a:gd name="T81" fmla="*/ 83 h 358"/>
                <a:gd name="T82" fmla="*/ 5781 w 6888"/>
                <a:gd name="T83" fmla="*/ 77 h 358"/>
                <a:gd name="T84" fmla="*/ 5919 w 6888"/>
                <a:gd name="T85" fmla="*/ 83 h 358"/>
                <a:gd name="T86" fmla="*/ 6058 w 6888"/>
                <a:gd name="T87" fmla="*/ 69 h 358"/>
                <a:gd name="T88" fmla="*/ 6197 w 6888"/>
                <a:gd name="T89" fmla="*/ 72 h 358"/>
                <a:gd name="T90" fmla="*/ 6335 w 6888"/>
                <a:gd name="T91" fmla="*/ 11 h 358"/>
                <a:gd name="T92" fmla="*/ 6473 w 6888"/>
                <a:gd name="T93" fmla="*/ 9 h 358"/>
                <a:gd name="T94" fmla="*/ 6612 w 6888"/>
                <a:gd name="T95" fmla="*/ 94 h 358"/>
                <a:gd name="T96" fmla="*/ 6750 w 6888"/>
                <a:gd name="T97" fmla="*/ 141 h 358"/>
                <a:gd name="T98" fmla="*/ 6888 w 6888"/>
                <a:gd name="T99" fmla="*/ 116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215"/>
                  </a:moveTo>
                  <a:lnTo>
                    <a:pt x="35" y="221"/>
                  </a:lnTo>
                  <a:lnTo>
                    <a:pt x="70" y="230"/>
                  </a:lnTo>
                  <a:lnTo>
                    <a:pt x="104" y="213"/>
                  </a:lnTo>
                  <a:lnTo>
                    <a:pt x="139" y="209"/>
                  </a:lnTo>
                  <a:lnTo>
                    <a:pt x="174" y="208"/>
                  </a:lnTo>
                  <a:lnTo>
                    <a:pt x="208" y="201"/>
                  </a:lnTo>
                  <a:lnTo>
                    <a:pt x="243" y="190"/>
                  </a:lnTo>
                  <a:lnTo>
                    <a:pt x="277" y="184"/>
                  </a:lnTo>
                  <a:lnTo>
                    <a:pt x="312" y="169"/>
                  </a:lnTo>
                  <a:lnTo>
                    <a:pt x="347" y="149"/>
                  </a:lnTo>
                  <a:lnTo>
                    <a:pt x="381" y="126"/>
                  </a:lnTo>
                  <a:lnTo>
                    <a:pt x="416" y="117"/>
                  </a:lnTo>
                  <a:lnTo>
                    <a:pt x="451" y="119"/>
                  </a:lnTo>
                  <a:lnTo>
                    <a:pt x="485" y="136"/>
                  </a:lnTo>
                  <a:lnTo>
                    <a:pt x="520" y="152"/>
                  </a:lnTo>
                  <a:lnTo>
                    <a:pt x="555" y="159"/>
                  </a:lnTo>
                  <a:lnTo>
                    <a:pt x="589" y="161"/>
                  </a:lnTo>
                  <a:lnTo>
                    <a:pt x="624" y="158"/>
                  </a:lnTo>
                  <a:lnTo>
                    <a:pt x="658" y="137"/>
                  </a:lnTo>
                  <a:lnTo>
                    <a:pt x="693" y="111"/>
                  </a:lnTo>
                  <a:lnTo>
                    <a:pt x="728" y="119"/>
                  </a:lnTo>
                  <a:lnTo>
                    <a:pt x="762" y="99"/>
                  </a:lnTo>
                  <a:lnTo>
                    <a:pt x="797" y="99"/>
                  </a:lnTo>
                  <a:lnTo>
                    <a:pt x="831" y="96"/>
                  </a:lnTo>
                  <a:lnTo>
                    <a:pt x="866" y="102"/>
                  </a:lnTo>
                  <a:lnTo>
                    <a:pt x="901" y="75"/>
                  </a:lnTo>
                  <a:lnTo>
                    <a:pt x="935" y="72"/>
                  </a:lnTo>
                  <a:lnTo>
                    <a:pt x="970" y="58"/>
                  </a:lnTo>
                  <a:lnTo>
                    <a:pt x="1004" y="71"/>
                  </a:lnTo>
                  <a:lnTo>
                    <a:pt x="1039" y="63"/>
                  </a:lnTo>
                  <a:lnTo>
                    <a:pt x="1074" y="88"/>
                  </a:lnTo>
                  <a:lnTo>
                    <a:pt x="1108" y="107"/>
                  </a:lnTo>
                  <a:lnTo>
                    <a:pt x="1143" y="142"/>
                  </a:lnTo>
                  <a:lnTo>
                    <a:pt x="1177" y="158"/>
                  </a:lnTo>
                  <a:lnTo>
                    <a:pt x="1212" y="186"/>
                  </a:lnTo>
                  <a:lnTo>
                    <a:pt x="1247" y="190"/>
                  </a:lnTo>
                  <a:lnTo>
                    <a:pt x="1281" y="196"/>
                  </a:lnTo>
                  <a:lnTo>
                    <a:pt x="1316" y="183"/>
                  </a:lnTo>
                  <a:lnTo>
                    <a:pt x="1350" y="167"/>
                  </a:lnTo>
                  <a:lnTo>
                    <a:pt x="1385" y="169"/>
                  </a:lnTo>
                  <a:lnTo>
                    <a:pt x="1420" y="166"/>
                  </a:lnTo>
                  <a:lnTo>
                    <a:pt x="1454" y="164"/>
                  </a:lnTo>
                  <a:lnTo>
                    <a:pt x="1489" y="177"/>
                  </a:lnTo>
                  <a:lnTo>
                    <a:pt x="1524" y="203"/>
                  </a:lnTo>
                  <a:lnTo>
                    <a:pt x="1558" y="217"/>
                  </a:lnTo>
                  <a:lnTo>
                    <a:pt x="1593" y="215"/>
                  </a:lnTo>
                  <a:lnTo>
                    <a:pt x="1628" y="190"/>
                  </a:lnTo>
                  <a:lnTo>
                    <a:pt x="1662" y="156"/>
                  </a:lnTo>
                  <a:lnTo>
                    <a:pt x="1697" y="129"/>
                  </a:lnTo>
                  <a:lnTo>
                    <a:pt x="1731" y="101"/>
                  </a:lnTo>
                  <a:lnTo>
                    <a:pt x="1766" y="91"/>
                  </a:lnTo>
                  <a:lnTo>
                    <a:pt x="1801" y="105"/>
                  </a:lnTo>
                  <a:lnTo>
                    <a:pt x="1835" y="116"/>
                  </a:lnTo>
                  <a:lnTo>
                    <a:pt x="1870" y="131"/>
                  </a:lnTo>
                  <a:lnTo>
                    <a:pt x="1904" y="136"/>
                  </a:lnTo>
                  <a:lnTo>
                    <a:pt x="1939" y="141"/>
                  </a:lnTo>
                  <a:lnTo>
                    <a:pt x="1974" y="164"/>
                  </a:lnTo>
                  <a:lnTo>
                    <a:pt x="2008" y="181"/>
                  </a:lnTo>
                  <a:lnTo>
                    <a:pt x="2043" y="189"/>
                  </a:lnTo>
                  <a:lnTo>
                    <a:pt x="2077" y="218"/>
                  </a:lnTo>
                  <a:lnTo>
                    <a:pt x="2112" y="245"/>
                  </a:lnTo>
                  <a:lnTo>
                    <a:pt x="2147" y="247"/>
                  </a:lnTo>
                  <a:lnTo>
                    <a:pt x="2181" y="252"/>
                  </a:lnTo>
                  <a:lnTo>
                    <a:pt x="2216" y="258"/>
                  </a:lnTo>
                  <a:lnTo>
                    <a:pt x="2250" y="249"/>
                  </a:lnTo>
                  <a:lnTo>
                    <a:pt x="2285" y="244"/>
                  </a:lnTo>
                  <a:lnTo>
                    <a:pt x="2320" y="247"/>
                  </a:lnTo>
                  <a:lnTo>
                    <a:pt x="2354" y="260"/>
                  </a:lnTo>
                  <a:lnTo>
                    <a:pt x="2389" y="279"/>
                  </a:lnTo>
                  <a:lnTo>
                    <a:pt x="2423" y="311"/>
                  </a:lnTo>
                  <a:lnTo>
                    <a:pt x="2458" y="344"/>
                  </a:lnTo>
                  <a:lnTo>
                    <a:pt x="2493" y="357"/>
                  </a:lnTo>
                  <a:lnTo>
                    <a:pt x="2527" y="358"/>
                  </a:lnTo>
                  <a:lnTo>
                    <a:pt x="2562" y="333"/>
                  </a:lnTo>
                  <a:lnTo>
                    <a:pt x="2597" y="307"/>
                  </a:lnTo>
                  <a:lnTo>
                    <a:pt x="2631" y="281"/>
                  </a:lnTo>
                  <a:lnTo>
                    <a:pt x="2666" y="258"/>
                  </a:lnTo>
                  <a:lnTo>
                    <a:pt x="2700" y="234"/>
                  </a:lnTo>
                  <a:lnTo>
                    <a:pt x="2735" y="224"/>
                  </a:lnTo>
                  <a:lnTo>
                    <a:pt x="2770" y="204"/>
                  </a:lnTo>
                  <a:lnTo>
                    <a:pt x="2804" y="176"/>
                  </a:lnTo>
                  <a:lnTo>
                    <a:pt x="2839" y="169"/>
                  </a:lnTo>
                  <a:lnTo>
                    <a:pt x="2874" y="157"/>
                  </a:lnTo>
                  <a:lnTo>
                    <a:pt x="2908" y="147"/>
                  </a:lnTo>
                  <a:lnTo>
                    <a:pt x="2943" y="139"/>
                  </a:lnTo>
                  <a:lnTo>
                    <a:pt x="2977" y="135"/>
                  </a:lnTo>
                  <a:lnTo>
                    <a:pt x="3012" y="115"/>
                  </a:lnTo>
                  <a:lnTo>
                    <a:pt x="3047" y="107"/>
                  </a:lnTo>
                  <a:lnTo>
                    <a:pt x="3081" y="93"/>
                  </a:lnTo>
                  <a:lnTo>
                    <a:pt x="3116" y="80"/>
                  </a:lnTo>
                  <a:lnTo>
                    <a:pt x="3150" y="83"/>
                  </a:lnTo>
                  <a:lnTo>
                    <a:pt x="3185" y="97"/>
                  </a:lnTo>
                  <a:lnTo>
                    <a:pt x="3220" y="119"/>
                  </a:lnTo>
                  <a:lnTo>
                    <a:pt x="3254" y="150"/>
                  </a:lnTo>
                  <a:lnTo>
                    <a:pt x="3289" y="179"/>
                  </a:lnTo>
                  <a:lnTo>
                    <a:pt x="3323" y="183"/>
                  </a:lnTo>
                  <a:lnTo>
                    <a:pt x="3358" y="187"/>
                  </a:lnTo>
                  <a:lnTo>
                    <a:pt x="3393" y="162"/>
                  </a:lnTo>
                  <a:lnTo>
                    <a:pt x="3427" y="138"/>
                  </a:lnTo>
                  <a:lnTo>
                    <a:pt x="3462" y="118"/>
                  </a:lnTo>
                  <a:lnTo>
                    <a:pt x="3496" y="109"/>
                  </a:lnTo>
                  <a:lnTo>
                    <a:pt x="3531" y="71"/>
                  </a:lnTo>
                  <a:lnTo>
                    <a:pt x="3566" y="75"/>
                  </a:lnTo>
                  <a:lnTo>
                    <a:pt x="3600" y="70"/>
                  </a:lnTo>
                  <a:lnTo>
                    <a:pt x="3635" y="73"/>
                  </a:lnTo>
                  <a:lnTo>
                    <a:pt x="3670" y="72"/>
                  </a:lnTo>
                  <a:lnTo>
                    <a:pt x="3704" y="103"/>
                  </a:lnTo>
                  <a:lnTo>
                    <a:pt x="3739" y="105"/>
                  </a:lnTo>
                  <a:lnTo>
                    <a:pt x="3773" y="115"/>
                  </a:lnTo>
                  <a:lnTo>
                    <a:pt x="3808" y="113"/>
                  </a:lnTo>
                  <a:lnTo>
                    <a:pt x="3843" y="140"/>
                  </a:lnTo>
                  <a:lnTo>
                    <a:pt x="3877" y="142"/>
                  </a:lnTo>
                  <a:lnTo>
                    <a:pt x="3912" y="163"/>
                  </a:lnTo>
                  <a:lnTo>
                    <a:pt x="3947" y="178"/>
                  </a:lnTo>
                  <a:lnTo>
                    <a:pt x="3981" y="197"/>
                  </a:lnTo>
                  <a:lnTo>
                    <a:pt x="4016" y="196"/>
                  </a:lnTo>
                  <a:lnTo>
                    <a:pt x="4050" y="200"/>
                  </a:lnTo>
                  <a:lnTo>
                    <a:pt x="4085" y="199"/>
                  </a:lnTo>
                  <a:lnTo>
                    <a:pt x="4120" y="186"/>
                  </a:lnTo>
                  <a:lnTo>
                    <a:pt x="4154" y="186"/>
                  </a:lnTo>
                  <a:lnTo>
                    <a:pt x="4189" y="172"/>
                  </a:lnTo>
                  <a:lnTo>
                    <a:pt x="4223" y="156"/>
                  </a:lnTo>
                  <a:lnTo>
                    <a:pt x="4258" y="143"/>
                  </a:lnTo>
                  <a:lnTo>
                    <a:pt x="4293" y="130"/>
                  </a:lnTo>
                  <a:lnTo>
                    <a:pt x="4327" y="106"/>
                  </a:lnTo>
                  <a:lnTo>
                    <a:pt x="4362" y="95"/>
                  </a:lnTo>
                  <a:lnTo>
                    <a:pt x="4396" y="95"/>
                  </a:lnTo>
                  <a:lnTo>
                    <a:pt x="4431" y="107"/>
                  </a:lnTo>
                  <a:lnTo>
                    <a:pt x="4466" y="132"/>
                  </a:lnTo>
                  <a:lnTo>
                    <a:pt x="4500" y="150"/>
                  </a:lnTo>
                  <a:lnTo>
                    <a:pt x="4535" y="163"/>
                  </a:lnTo>
                  <a:lnTo>
                    <a:pt x="4569" y="186"/>
                  </a:lnTo>
                  <a:lnTo>
                    <a:pt x="4604" y="195"/>
                  </a:lnTo>
                  <a:lnTo>
                    <a:pt x="4639" y="185"/>
                  </a:lnTo>
                  <a:lnTo>
                    <a:pt x="4673" y="177"/>
                  </a:lnTo>
                  <a:lnTo>
                    <a:pt x="4708" y="161"/>
                  </a:lnTo>
                  <a:lnTo>
                    <a:pt x="4743" y="135"/>
                  </a:lnTo>
                  <a:lnTo>
                    <a:pt x="4777" y="113"/>
                  </a:lnTo>
                  <a:lnTo>
                    <a:pt x="4812" y="98"/>
                  </a:lnTo>
                  <a:lnTo>
                    <a:pt x="4846" y="93"/>
                  </a:lnTo>
                  <a:lnTo>
                    <a:pt x="4881" y="106"/>
                  </a:lnTo>
                  <a:lnTo>
                    <a:pt x="4916" y="104"/>
                  </a:lnTo>
                  <a:lnTo>
                    <a:pt x="4950" y="96"/>
                  </a:lnTo>
                  <a:lnTo>
                    <a:pt x="4985" y="97"/>
                  </a:lnTo>
                  <a:lnTo>
                    <a:pt x="5020" y="92"/>
                  </a:lnTo>
                  <a:lnTo>
                    <a:pt x="5054" y="84"/>
                  </a:lnTo>
                  <a:lnTo>
                    <a:pt x="5089" y="83"/>
                  </a:lnTo>
                  <a:lnTo>
                    <a:pt x="5123" y="85"/>
                  </a:lnTo>
                  <a:lnTo>
                    <a:pt x="5158" y="89"/>
                  </a:lnTo>
                  <a:lnTo>
                    <a:pt x="5193" y="92"/>
                  </a:lnTo>
                  <a:lnTo>
                    <a:pt x="5227" y="90"/>
                  </a:lnTo>
                  <a:lnTo>
                    <a:pt x="5262" y="95"/>
                  </a:lnTo>
                  <a:lnTo>
                    <a:pt x="5296" y="92"/>
                  </a:lnTo>
                  <a:lnTo>
                    <a:pt x="5331" y="82"/>
                  </a:lnTo>
                  <a:lnTo>
                    <a:pt x="5366" y="67"/>
                  </a:lnTo>
                  <a:lnTo>
                    <a:pt x="5400" y="71"/>
                  </a:lnTo>
                  <a:lnTo>
                    <a:pt x="5435" y="80"/>
                  </a:lnTo>
                  <a:lnTo>
                    <a:pt x="5469" y="83"/>
                  </a:lnTo>
                  <a:lnTo>
                    <a:pt x="5504" y="85"/>
                  </a:lnTo>
                  <a:lnTo>
                    <a:pt x="5539" y="96"/>
                  </a:lnTo>
                  <a:lnTo>
                    <a:pt x="5573" y="88"/>
                  </a:lnTo>
                  <a:lnTo>
                    <a:pt x="5608" y="78"/>
                  </a:lnTo>
                  <a:lnTo>
                    <a:pt x="5642" y="83"/>
                  </a:lnTo>
                  <a:lnTo>
                    <a:pt x="5677" y="71"/>
                  </a:lnTo>
                  <a:lnTo>
                    <a:pt x="5712" y="76"/>
                  </a:lnTo>
                  <a:lnTo>
                    <a:pt x="5746" y="75"/>
                  </a:lnTo>
                  <a:lnTo>
                    <a:pt x="5781" y="77"/>
                  </a:lnTo>
                  <a:lnTo>
                    <a:pt x="5815" y="72"/>
                  </a:lnTo>
                  <a:lnTo>
                    <a:pt x="5850" y="85"/>
                  </a:lnTo>
                  <a:lnTo>
                    <a:pt x="5885" y="81"/>
                  </a:lnTo>
                  <a:lnTo>
                    <a:pt x="5919" y="83"/>
                  </a:lnTo>
                  <a:lnTo>
                    <a:pt x="5954" y="78"/>
                  </a:lnTo>
                  <a:lnTo>
                    <a:pt x="5989" y="74"/>
                  </a:lnTo>
                  <a:lnTo>
                    <a:pt x="6023" y="70"/>
                  </a:lnTo>
                  <a:lnTo>
                    <a:pt x="6058" y="69"/>
                  </a:lnTo>
                  <a:lnTo>
                    <a:pt x="6093" y="65"/>
                  </a:lnTo>
                  <a:lnTo>
                    <a:pt x="6127" y="70"/>
                  </a:lnTo>
                  <a:lnTo>
                    <a:pt x="6162" y="72"/>
                  </a:lnTo>
                  <a:lnTo>
                    <a:pt x="6197" y="72"/>
                  </a:lnTo>
                  <a:lnTo>
                    <a:pt x="6231" y="55"/>
                  </a:lnTo>
                  <a:lnTo>
                    <a:pt x="6266" y="51"/>
                  </a:lnTo>
                  <a:lnTo>
                    <a:pt x="6300" y="32"/>
                  </a:lnTo>
                  <a:lnTo>
                    <a:pt x="6335" y="11"/>
                  </a:lnTo>
                  <a:lnTo>
                    <a:pt x="6370" y="0"/>
                  </a:lnTo>
                  <a:lnTo>
                    <a:pt x="6404" y="9"/>
                  </a:lnTo>
                  <a:lnTo>
                    <a:pt x="6439" y="1"/>
                  </a:lnTo>
                  <a:lnTo>
                    <a:pt x="6473" y="9"/>
                  </a:lnTo>
                  <a:lnTo>
                    <a:pt x="6508" y="30"/>
                  </a:lnTo>
                  <a:lnTo>
                    <a:pt x="6543" y="47"/>
                  </a:lnTo>
                  <a:lnTo>
                    <a:pt x="6577" y="63"/>
                  </a:lnTo>
                  <a:lnTo>
                    <a:pt x="6612" y="94"/>
                  </a:lnTo>
                  <a:lnTo>
                    <a:pt x="6646" y="116"/>
                  </a:lnTo>
                  <a:lnTo>
                    <a:pt x="6681" y="133"/>
                  </a:lnTo>
                  <a:lnTo>
                    <a:pt x="6715" y="143"/>
                  </a:lnTo>
                  <a:lnTo>
                    <a:pt x="6750" y="141"/>
                  </a:lnTo>
                  <a:lnTo>
                    <a:pt x="6785" y="140"/>
                  </a:lnTo>
                  <a:lnTo>
                    <a:pt x="6819" y="129"/>
                  </a:lnTo>
                  <a:lnTo>
                    <a:pt x="6854" y="117"/>
                  </a:lnTo>
                  <a:lnTo>
                    <a:pt x="6888" y="116"/>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79" name="Freeform 135">
              <a:extLst>
                <a:ext uri="{FF2B5EF4-FFF2-40B4-BE49-F238E27FC236}">
                  <a16:creationId xmlns:a16="http://schemas.microsoft.com/office/drawing/2014/main" id="{9D1861DD-117B-4A6D-856E-5CDAFAC68B8F}"/>
                </a:ext>
              </a:extLst>
            </p:cNvPr>
            <p:cNvSpPr>
              <a:spLocks/>
            </p:cNvSpPr>
            <p:nvPr/>
          </p:nvSpPr>
          <p:spPr bwMode="auto">
            <a:xfrm>
              <a:off x="9297756" y="3463926"/>
              <a:ext cx="2638965" cy="568325"/>
            </a:xfrm>
            <a:custGeom>
              <a:avLst/>
              <a:gdLst>
                <a:gd name="T0" fmla="*/ 104 w 6888"/>
                <a:gd name="T1" fmla="*/ 345 h 358"/>
                <a:gd name="T2" fmla="*/ 243 w 6888"/>
                <a:gd name="T3" fmla="*/ 301 h 358"/>
                <a:gd name="T4" fmla="*/ 381 w 6888"/>
                <a:gd name="T5" fmla="*/ 80 h 358"/>
                <a:gd name="T6" fmla="*/ 520 w 6888"/>
                <a:gd name="T7" fmla="*/ 98 h 358"/>
                <a:gd name="T8" fmla="*/ 658 w 6888"/>
                <a:gd name="T9" fmla="*/ 62 h 358"/>
                <a:gd name="T10" fmla="*/ 797 w 6888"/>
                <a:gd name="T11" fmla="*/ 58 h 358"/>
                <a:gd name="T12" fmla="*/ 935 w 6888"/>
                <a:gd name="T13" fmla="*/ 12 h 358"/>
                <a:gd name="T14" fmla="*/ 1074 w 6888"/>
                <a:gd name="T15" fmla="*/ 150 h 358"/>
                <a:gd name="T16" fmla="*/ 1212 w 6888"/>
                <a:gd name="T17" fmla="*/ 302 h 358"/>
                <a:gd name="T18" fmla="*/ 1350 w 6888"/>
                <a:gd name="T19" fmla="*/ 212 h 358"/>
                <a:gd name="T20" fmla="*/ 1489 w 6888"/>
                <a:gd name="T21" fmla="*/ 232 h 358"/>
                <a:gd name="T22" fmla="*/ 1628 w 6888"/>
                <a:gd name="T23" fmla="*/ 237 h 358"/>
                <a:gd name="T24" fmla="*/ 1766 w 6888"/>
                <a:gd name="T25" fmla="*/ 39 h 358"/>
                <a:gd name="T26" fmla="*/ 1904 w 6888"/>
                <a:gd name="T27" fmla="*/ 56 h 358"/>
                <a:gd name="T28" fmla="*/ 2043 w 6888"/>
                <a:gd name="T29" fmla="*/ 189 h 358"/>
                <a:gd name="T30" fmla="*/ 2181 w 6888"/>
                <a:gd name="T31" fmla="*/ 326 h 358"/>
                <a:gd name="T32" fmla="*/ 2320 w 6888"/>
                <a:gd name="T33" fmla="*/ 277 h 358"/>
                <a:gd name="T34" fmla="*/ 2458 w 6888"/>
                <a:gd name="T35" fmla="*/ 281 h 358"/>
                <a:gd name="T36" fmla="*/ 2597 w 6888"/>
                <a:gd name="T37" fmla="*/ 357 h 358"/>
                <a:gd name="T38" fmla="*/ 2735 w 6888"/>
                <a:gd name="T39" fmla="*/ 265 h 358"/>
                <a:gd name="T40" fmla="*/ 2874 w 6888"/>
                <a:gd name="T41" fmla="*/ 174 h 358"/>
                <a:gd name="T42" fmla="*/ 3012 w 6888"/>
                <a:gd name="T43" fmla="*/ 154 h 358"/>
                <a:gd name="T44" fmla="*/ 3150 w 6888"/>
                <a:gd name="T45" fmla="*/ 69 h 358"/>
                <a:gd name="T46" fmla="*/ 3289 w 6888"/>
                <a:gd name="T47" fmla="*/ 63 h 358"/>
                <a:gd name="T48" fmla="*/ 3427 w 6888"/>
                <a:gd name="T49" fmla="*/ 98 h 358"/>
                <a:gd name="T50" fmla="*/ 3566 w 6888"/>
                <a:gd name="T51" fmla="*/ 74 h 358"/>
                <a:gd name="T52" fmla="*/ 3704 w 6888"/>
                <a:gd name="T53" fmla="*/ 163 h 358"/>
                <a:gd name="T54" fmla="*/ 3843 w 6888"/>
                <a:gd name="T55" fmla="*/ 217 h 358"/>
                <a:gd name="T56" fmla="*/ 3981 w 6888"/>
                <a:gd name="T57" fmla="*/ 281 h 358"/>
                <a:gd name="T58" fmla="*/ 4120 w 6888"/>
                <a:gd name="T59" fmla="*/ 296 h 358"/>
                <a:gd name="T60" fmla="*/ 4258 w 6888"/>
                <a:gd name="T61" fmla="*/ 310 h 358"/>
                <a:gd name="T62" fmla="*/ 4396 w 6888"/>
                <a:gd name="T63" fmla="*/ 212 h 358"/>
                <a:gd name="T64" fmla="*/ 4535 w 6888"/>
                <a:gd name="T65" fmla="*/ 65 h 358"/>
                <a:gd name="T66" fmla="*/ 4673 w 6888"/>
                <a:gd name="T67" fmla="*/ 51 h 358"/>
                <a:gd name="T68" fmla="*/ 4812 w 6888"/>
                <a:gd name="T69" fmla="*/ 85 h 358"/>
                <a:gd name="T70" fmla="*/ 4950 w 6888"/>
                <a:gd name="T71" fmla="*/ 52 h 358"/>
                <a:gd name="T72" fmla="*/ 5089 w 6888"/>
                <a:gd name="T73" fmla="*/ 58 h 358"/>
                <a:gd name="T74" fmla="*/ 5227 w 6888"/>
                <a:gd name="T75" fmla="*/ 59 h 358"/>
                <a:gd name="T76" fmla="*/ 5366 w 6888"/>
                <a:gd name="T77" fmla="*/ 21 h 358"/>
                <a:gd name="T78" fmla="*/ 5504 w 6888"/>
                <a:gd name="T79" fmla="*/ 45 h 358"/>
                <a:gd name="T80" fmla="*/ 5642 w 6888"/>
                <a:gd name="T81" fmla="*/ 47 h 358"/>
                <a:gd name="T82" fmla="*/ 5781 w 6888"/>
                <a:gd name="T83" fmla="*/ 43 h 358"/>
                <a:gd name="T84" fmla="*/ 5919 w 6888"/>
                <a:gd name="T85" fmla="*/ 25 h 358"/>
                <a:gd name="T86" fmla="*/ 6058 w 6888"/>
                <a:gd name="T87" fmla="*/ 52 h 358"/>
                <a:gd name="T88" fmla="*/ 6197 w 6888"/>
                <a:gd name="T89" fmla="*/ 37 h 358"/>
                <a:gd name="T90" fmla="*/ 6335 w 6888"/>
                <a:gd name="T91" fmla="*/ 15 h 358"/>
                <a:gd name="T92" fmla="*/ 6473 w 6888"/>
                <a:gd name="T93" fmla="*/ 23 h 358"/>
                <a:gd name="T94" fmla="*/ 6612 w 6888"/>
                <a:gd name="T95" fmla="*/ 46 h 358"/>
                <a:gd name="T96" fmla="*/ 6750 w 6888"/>
                <a:gd name="T97" fmla="*/ 29 h 358"/>
                <a:gd name="T98" fmla="*/ 6888 w 6888"/>
                <a:gd name="T99" fmla="*/ 3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355"/>
                  </a:moveTo>
                  <a:lnTo>
                    <a:pt x="35" y="352"/>
                  </a:lnTo>
                  <a:lnTo>
                    <a:pt x="70" y="354"/>
                  </a:lnTo>
                  <a:lnTo>
                    <a:pt x="104" y="345"/>
                  </a:lnTo>
                  <a:lnTo>
                    <a:pt x="139" y="355"/>
                  </a:lnTo>
                  <a:lnTo>
                    <a:pt x="174" y="358"/>
                  </a:lnTo>
                  <a:lnTo>
                    <a:pt x="208" y="352"/>
                  </a:lnTo>
                  <a:lnTo>
                    <a:pt x="243" y="301"/>
                  </a:lnTo>
                  <a:lnTo>
                    <a:pt x="277" y="264"/>
                  </a:lnTo>
                  <a:lnTo>
                    <a:pt x="312" y="205"/>
                  </a:lnTo>
                  <a:lnTo>
                    <a:pt x="347" y="119"/>
                  </a:lnTo>
                  <a:lnTo>
                    <a:pt x="381" y="80"/>
                  </a:lnTo>
                  <a:lnTo>
                    <a:pt x="416" y="76"/>
                  </a:lnTo>
                  <a:lnTo>
                    <a:pt x="451" y="72"/>
                  </a:lnTo>
                  <a:lnTo>
                    <a:pt x="485" y="66"/>
                  </a:lnTo>
                  <a:lnTo>
                    <a:pt x="520" y="98"/>
                  </a:lnTo>
                  <a:lnTo>
                    <a:pt x="555" y="93"/>
                  </a:lnTo>
                  <a:lnTo>
                    <a:pt x="589" y="74"/>
                  </a:lnTo>
                  <a:lnTo>
                    <a:pt x="624" y="59"/>
                  </a:lnTo>
                  <a:lnTo>
                    <a:pt x="658" y="62"/>
                  </a:lnTo>
                  <a:lnTo>
                    <a:pt x="693" y="47"/>
                  </a:lnTo>
                  <a:lnTo>
                    <a:pt x="728" y="37"/>
                  </a:lnTo>
                  <a:lnTo>
                    <a:pt x="762" y="41"/>
                  </a:lnTo>
                  <a:lnTo>
                    <a:pt x="797" y="58"/>
                  </a:lnTo>
                  <a:lnTo>
                    <a:pt x="831" y="32"/>
                  </a:lnTo>
                  <a:lnTo>
                    <a:pt x="866" y="33"/>
                  </a:lnTo>
                  <a:lnTo>
                    <a:pt x="901" y="27"/>
                  </a:lnTo>
                  <a:lnTo>
                    <a:pt x="935" y="12"/>
                  </a:lnTo>
                  <a:lnTo>
                    <a:pt x="970" y="5"/>
                  </a:lnTo>
                  <a:lnTo>
                    <a:pt x="1004" y="45"/>
                  </a:lnTo>
                  <a:lnTo>
                    <a:pt x="1039" y="85"/>
                  </a:lnTo>
                  <a:lnTo>
                    <a:pt x="1074" y="150"/>
                  </a:lnTo>
                  <a:lnTo>
                    <a:pt x="1108" y="225"/>
                  </a:lnTo>
                  <a:lnTo>
                    <a:pt x="1143" y="261"/>
                  </a:lnTo>
                  <a:lnTo>
                    <a:pt x="1177" y="291"/>
                  </a:lnTo>
                  <a:lnTo>
                    <a:pt x="1212" y="302"/>
                  </a:lnTo>
                  <a:lnTo>
                    <a:pt x="1247" y="283"/>
                  </a:lnTo>
                  <a:lnTo>
                    <a:pt x="1281" y="260"/>
                  </a:lnTo>
                  <a:lnTo>
                    <a:pt x="1316" y="241"/>
                  </a:lnTo>
                  <a:lnTo>
                    <a:pt x="1350" y="212"/>
                  </a:lnTo>
                  <a:lnTo>
                    <a:pt x="1385" y="190"/>
                  </a:lnTo>
                  <a:lnTo>
                    <a:pt x="1420" y="212"/>
                  </a:lnTo>
                  <a:lnTo>
                    <a:pt x="1454" y="219"/>
                  </a:lnTo>
                  <a:lnTo>
                    <a:pt x="1489" y="232"/>
                  </a:lnTo>
                  <a:lnTo>
                    <a:pt x="1524" y="250"/>
                  </a:lnTo>
                  <a:lnTo>
                    <a:pt x="1558" y="277"/>
                  </a:lnTo>
                  <a:lnTo>
                    <a:pt x="1593" y="254"/>
                  </a:lnTo>
                  <a:lnTo>
                    <a:pt x="1628" y="237"/>
                  </a:lnTo>
                  <a:lnTo>
                    <a:pt x="1662" y="193"/>
                  </a:lnTo>
                  <a:lnTo>
                    <a:pt x="1697" y="129"/>
                  </a:lnTo>
                  <a:lnTo>
                    <a:pt x="1731" y="72"/>
                  </a:lnTo>
                  <a:lnTo>
                    <a:pt x="1766" y="39"/>
                  </a:lnTo>
                  <a:lnTo>
                    <a:pt x="1801" y="9"/>
                  </a:lnTo>
                  <a:lnTo>
                    <a:pt x="1835" y="0"/>
                  </a:lnTo>
                  <a:lnTo>
                    <a:pt x="1870" y="25"/>
                  </a:lnTo>
                  <a:lnTo>
                    <a:pt x="1904" y="56"/>
                  </a:lnTo>
                  <a:lnTo>
                    <a:pt x="1939" y="81"/>
                  </a:lnTo>
                  <a:lnTo>
                    <a:pt x="1974" y="111"/>
                  </a:lnTo>
                  <a:lnTo>
                    <a:pt x="2008" y="152"/>
                  </a:lnTo>
                  <a:lnTo>
                    <a:pt x="2043" y="189"/>
                  </a:lnTo>
                  <a:lnTo>
                    <a:pt x="2077" y="224"/>
                  </a:lnTo>
                  <a:lnTo>
                    <a:pt x="2112" y="274"/>
                  </a:lnTo>
                  <a:lnTo>
                    <a:pt x="2147" y="299"/>
                  </a:lnTo>
                  <a:lnTo>
                    <a:pt x="2181" y="326"/>
                  </a:lnTo>
                  <a:lnTo>
                    <a:pt x="2216" y="323"/>
                  </a:lnTo>
                  <a:lnTo>
                    <a:pt x="2250" y="310"/>
                  </a:lnTo>
                  <a:lnTo>
                    <a:pt x="2285" y="286"/>
                  </a:lnTo>
                  <a:lnTo>
                    <a:pt x="2320" y="277"/>
                  </a:lnTo>
                  <a:lnTo>
                    <a:pt x="2354" y="266"/>
                  </a:lnTo>
                  <a:lnTo>
                    <a:pt x="2389" y="269"/>
                  </a:lnTo>
                  <a:lnTo>
                    <a:pt x="2423" y="264"/>
                  </a:lnTo>
                  <a:lnTo>
                    <a:pt x="2458" y="281"/>
                  </a:lnTo>
                  <a:lnTo>
                    <a:pt x="2493" y="327"/>
                  </a:lnTo>
                  <a:lnTo>
                    <a:pt x="2527" y="355"/>
                  </a:lnTo>
                  <a:lnTo>
                    <a:pt x="2562" y="352"/>
                  </a:lnTo>
                  <a:lnTo>
                    <a:pt x="2597" y="357"/>
                  </a:lnTo>
                  <a:lnTo>
                    <a:pt x="2631" y="338"/>
                  </a:lnTo>
                  <a:lnTo>
                    <a:pt x="2666" y="282"/>
                  </a:lnTo>
                  <a:lnTo>
                    <a:pt x="2700" y="271"/>
                  </a:lnTo>
                  <a:lnTo>
                    <a:pt x="2735" y="265"/>
                  </a:lnTo>
                  <a:lnTo>
                    <a:pt x="2770" y="238"/>
                  </a:lnTo>
                  <a:lnTo>
                    <a:pt x="2804" y="243"/>
                  </a:lnTo>
                  <a:lnTo>
                    <a:pt x="2839" y="225"/>
                  </a:lnTo>
                  <a:lnTo>
                    <a:pt x="2874" y="174"/>
                  </a:lnTo>
                  <a:lnTo>
                    <a:pt x="2908" y="160"/>
                  </a:lnTo>
                  <a:lnTo>
                    <a:pt x="2943" y="150"/>
                  </a:lnTo>
                  <a:lnTo>
                    <a:pt x="2977" y="146"/>
                  </a:lnTo>
                  <a:lnTo>
                    <a:pt x="3012" y="154"/>
                  </a:lnTo>
                  <a:lnTo>
                    <a:pt x="3047" y="155"/>
                  </a:lnTo>
                  <a:lnTo>
                    <a:pt x="3081" y="140"/>
                  </a:lnTo>
                  <a:lnTo>
                    <a:pt x="3116" y="115"/>
                  </a:lnTo>
                  <a:lnTo>
                    <a:pt x="3150" y="69"/>
                  </a:lnTo>
                  <a:lnTo>
                    <a:pt x="3185" y="30"/>
                  </a:lnTo>
                  <a:lnTo>
                    <a:pt x="3220" y="22"/>
                  </a:lnTo>
                  <a:lnTo>
                    <a:pt x="3254" y="34"/>
                  </a:lnTo>
                  <a:lnTo>
                    <a:pt x="3289" y="63"/>
                  </a:lnTo>
                  <a:lnTo>
                    <a:pt x="3323" y="92"/>
                  </a:lnTo>
                  <a:lnTo>
                    <a:pt x="3358" y="109"/>
                  </a:lnTo>
                  <a:lnTo>
                    <a:pt x="3393" y="110"/>
                  </a:lnTo>
                  <a:lnTo>
                    <a:pt x="3427" y="98"/>
                  </a:lnTo>
                  <a:lnTo>
                    <a:pt x="3462" y="88"/>
                  </a:lnTo>
                  <a:lnTo>
                    <a:pt x="3496" y="75"/>
                  </a:lnTo>
                  <a:lnTo>
                    <a:pt x="3531" y="63"/>
                  </a:lnTo>
                  <a:lnTo>
                    <a:pt x="3566" y="74"/>
                  </a:lnTo>
                  <a:lnTo>
                    <a:pt x="3600" y="81"/>
                  </a:lnTo>
                  <a:lnTo>
                    <a:pt x="3635" y="100"/>
                  </a:lnTo>
                  <a:lnTo>
                    <a:pt x="3670" y="106"/>
                  </a:lnTo>
                  <a:lnTo>
                    <a:pt x="3704" y="163"/>
                  </a:lnTo>
                  <a:lnTo>
                    <a:pt x="3739" y="179"/>
                  </a:lnTo>
                  <a:lnTo>
                    <a:pt x="3773" y="199"/>
                  </a:lnTo>
                  <a:lnTo>
                    <a:pt x="3808" y="205"/>
                  </a:lnTo>
                  <a:lnTo>
                    <a:pt x="3843" y="217"/>
                  </a:lnTo>
                  <a:lnTo>
                    <a:pt x="3877" y="206"/>
                  </a:lnTo>
                  <a:lnTo>
                    <a:pt x="3912" y="235"/>
                  </a:lnTo>
                  <a:lnTo>
                    <a:pt x="3947" y="266"/>
                  </a:lnTo>
                  <a:lnTo>
                    <a:pt x="3981" y="281"/>
                  </a:lnTo>
                  <a:lnTo>
                    <a:pt x="4016" y="307"/>
                  </a:lnTo>
                  <a:lnTo>
                    <a:pt x="4050" y="330"/>
                  </a:lnTo>
                  <a:lnTo>
                    <a:pt x="4085" y="305"/>
                  </a:lnTo>
                  <a:lnTo>
                    <a:pt x="4120" y="296"/>
                  </a:lnTo>
                  <a:lnTo>
                    <a:pt x="4154" y="289"/>
                  </a:lnTo>
                  <a:lnTo>
                    <a:pt x="4189" y="275"/>
                  </a:lnTo>
                  <a:lnTo>
                    <a:pt x="4223" y="275"/>
                  </a:lnTo>
                  <a:lnTo>
                    <a:pt x="4258" y="310"/>
                  </a:lnTo>
                  <a:lnTo>
                    <a:pt x="4293" y="315"/>
                  </a:lnTo>
                  <a:lnTo>
                    <a:pt x="4327" y="302"/>
                  </a:lnTo>
                  <a:lnTo>
                    <a:pt x="4362" y="265"/>
                  </a:lnTo>
                  <a:lnTo>
                    <a:pt x="4396" y="212"/>
                  </a:lnTo>
                  <a:lnTo>
                    <a:pt x="4431" y="141"/>
                  </a:lnTo>
                  <a:lnTo>
                    <a:pt x="4466" y="85"/>
                  </a:lnTo>
                  <a:lnTo>
                    <a:pt x="4500" y="70"/>
                  </a:lnTo>
                  <a:lnTo>
                    <a:pt x="4535" y="65"/>
                  </a:lnTo>
                  <a:lnTo>
                    <a:pt x="4569" y="76"/>
                  </a:lnTo>
                  <a:lnTo>
                    <a:pt x="4604" y="71"/>
                  </a:lnTo>
                  <a:lnTo>
                    <a:pt x="4639" y="60"/>
                  </a:lnTo>
                  <a:lnTo>
                    <a:pt x="4673" y="51"/>
                  </a:lnTo>
                  <a:lnTo>
                    <a:pt x="4708" y="39"/>
                  </a:lnTo>
                  <a:lnTo>
                    <a:pt x="4743" y="39"/>
                  </a:lnTo>
                  <a:lnTo>
                    <a:pt x="4777" y="68"/>
                  </a:lnTo>
                  <a:lnTo>
                    <a:pt x="4812" y="85"/>
                  </a:lnTo>
                  <a:lnTo>
                    <a:pt x="4846" y="79"/>
                  </a:lnTo>
                  <a:lnTo>
                    <a:pt x="4881" y="83"/>
                  </a:lnTo>
                  <a:lnTo>
                    <a:pt x="4916" y="75"/>
                  </a:lnTo>
                  <a:lnTo>
                    <a:pt x="4950" y="52"/>
                  </a:lnTo>
                  <a:lnTo>
                    <a:pt x="4985" y="50"/>
                  </a:lnTo>
                  <a:lnTo>
                    <a:pt x="5020" y="52"/>
                  </a:lnTo>
                  <a:lnTo>
                    <a:pt x="5054" y="63"/>
                  </a:lnTo>
                  <a:lnTo>
                    <a:pt x="5089" y="58"/>
                  </a:lnTo>
                  <a:lnTo>
                    <a:pt x="5123" y="55"/>
                  </a:lnTo>
                  <a:lnTo>
                    <a:pt x="5158" y="65"/>
                  </a:lnTo>
                  <a:lnTo>
                    <a:pt x="5193" y="68"/>
                  </a:lnTo>
                  <a:lnTo>
                    <a:pt x="5227" y="59"/>
                  </a:lnTo>
                  <a:lnTo>
                    <a:pt x="5262" y="45"/>
                  </a:lnTo>
                  <a:lnTo>
                    <a:pt x="5296" y="43"/>
                  </a:lnTo>
                  <a:lnTo>
                    <a:pt x="5331" y="26"/>
                  </a:lnTo>
                  <a:lnTo>
                    <a:pt x="5366" y="21"/>
                  </a:lnTo>
                  <a:lnTo>
                    <a:pt x="5400" y="23"/>
                  </a:lnTo>
                  <a:lnTo>
                    <a:pt x="5435" y="26"/>
                  </a:lnTo>
                  <a:lnTo>
                    <a:pt x="5469" y="37"/>
                  </a:lnTo>
                  <a:lnTo>
                    <a:pt x="5504" y="45"/>
                  </a:lnTo>
                  <a:lnTo>
                    <a:pt x="5539" y="48"/>
                  </a:lnTo>
                  <a:lnTo>
                    <a:pt x="5573" y="52"/>
                  </a:lnTo>
                  <a:lnTo>
                    <a:pt x="5608" y="52"/>
                  </a:lnTo>
                  <a:lnTo>
                    <a:pt x="5642" y="47"/>
                  </a:lnTo>
                  <a:lnTo>
                    <a:pt x="5677" y="43"/>
                  </a:lnTo>
                  <a:lnTo>
                    <a:pt x="5712" y="51"/>
                  </a:lnTo>
                  <a:lnTo>
                    <a:pt x="5746" y="50"/>
                  </a:lnTo>
                  <a:lnTo>
                    <a:pt x="5781" y="43"/>
                  </a:lnTo>
                  <a:lnTo>
                    <a:pt x="5815" y="39"/>
                  </a:lnTo>
                  <a:lnTo>
                    <a:pt x="5850" y="40"/>
                  </a:lnTo>
                  <a:lnTo>
                    <a:pt x="5885" y="38"/>
                  </a:lnTo>
                  <a:lnTo>
                    <a:pt x="5919" y="25"/>
                  </a:lnTo>
                  <a:lnTo>
                    <a:pt x="5954" y="49"/>
                  </a:lnTo>
                  <a:lnTo>
                    <a:pt x="5989" y="61"/>
                  </a:lnTo>
                  <a:lnTo>
                    <a:pt x="6023" y="60"/>
                  </a:lnTo>
                  <a:lnTo>
                    <a:pt x="6058" y="52"/>
                  </a:lnTo>
                  <a:lnTo>
                    <a:pt x="6093" y="54"/>
                  </a:lnTo>
                  <a:lnTo>
                    <a:pt x="6127" y="49"/>
                  </a:lnTo>
                  <a:lnTo>
                    <a:pt x="6162" y="40"/>
                  </a:lnTo>
                  <a:lnTo>
                    <a:pt x="6197" y="37"/>
                  </a:lnTo>
                  <a:lnTo>
                    <a:pt x="6231" y="30"/>
                  </a:lnTo>
                  <a:lnTo>
                    <a:pt x="6266" y="27"/>
                  </a:lnTo>
                  <a:lnTo>
                    <a:pt x="6300" y="21"/>
                  </a:lnTo>
                  <a:lnTo>
                    <a:pt x="6335" y="15"/>
                  </a:lnTo>
                  <a:lnTo>
                    <a:pt x="6370" y="15"/>
                  </a:lnTo>
                  <a:lnTo>
                    <a:pt x="6404" y="16"/>
                  </a:lnTo>
                  <a:lnTo>
                    <a:pt x="6439" y="25"/>
                  </a:lnTo>
                  <a:lnTo>
                    <a:pt x="6473" y="23"/>
                  </a:lnTo>
                  <a:lnTo>
                    <a:pt x="6508" y="30"/>
                  </a:lnTo>
                  <a:lnTo>
                    <a:pt x="6543" y="39"/>
                  </a:lnTo>
                  <a:lnTo>
                    <a:pt x="6577" y="49"/>
                  </a:lnTo>
                  <a:lnTo>
                    <a:pt x="6612" y="46"/>
                  </a:lnTo>
                  <a:lnTo>
                    <a:pt x="6646" y="35"/>
                  </a:lnTo>
                  <a:lnTo>
                    <a:pt x="6681" y="36"/>
                  </a:lnTo>
                  <a:lnTo>
                    <a:pt x="6715" y="37"/>
                  </a:lnTo>
                  <a:lnTo>
                    <a:pt x="6750" y="29"/>
                  </a:lnTo>
                  <a:lnTo>
                    <a:pt x="6785" y="42"/>
                  </a:lnTo>
                  <a:lnTo>
                    <a:pt x="6819" y="55"/>
                  </a:lnTo>
                  <a:lnTo>
                    <a:pt x="6854" y="49"/>
                  </a:lnTo>
                  <a:lnTo>
                    <a:pt x="6888" y="38"/>
                  </a:lnTo>
                </a:path>
              </a:pathLst>
            </a:custGeom>
            <a:noFill/>
            <a:ln w="19050" cap="flat">
              <a:solidFill>
                <a:srgbClr val="FFC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80" name="Freeform 136">
              <a:extLst>
                <a:ext uri="{FF2B5EF4-FFF2-40B4-BE49-F238E27FC236}">
                  <a16:creationId xmlns:a16="http://schemas.microsoft.com/office/drawing/2014/main" id="{244B52EE-45C8-4D2A-96C1-A372098C386C}"/>
                </a:ext>
              </a:extLst>
            </p:cNvPr>
            <p:cNvSpPr>
              <a:spLocks/>
            </p:cNvSpPr>
            <p:nvPr/>
          </p:nvSpPr>
          <p:spPr bwMode="auto">
            <a:xfrm>
              <a:off x="9297756" y="3463926"/>
              <a:ext cx="2638965" cy="568325"/>
            </a:xfrm>
            <a:custGeom>
              <a:avLst/>
              <a:gdLst>
                <a:gd name="T0" fmla="*/ 104 w 6888"/>
                <a:gd name="T1" fmla="*/ 319 h 358"/>
                <a:gd name="T2" fmla="*/ 243 w 6888"/>
                <a:gd name="T3" fmla="*/ 279 h 358"/>
                <a:gd name="T4" fmla="*/ 381 w 6888"/>
                <a:gd name="T5" fmla="*/ 153 h 358"/>
                <a:gd name="T6" fmla="*/ 520 w 6888"/>
                <a:gd name="T7" fmla="*/ 148 h 358"/>
                <a:gd name="T8" fmla="*/ 658 w 6888"/>
                <a:gd name="T9" fmla="*/ 96 h 358"/>
                <a:gd name="T10" fmla="*/ 797 w 6888"/>
                <a:gd name="T11" fmla="*/ 73 h 358"/>
                <a:gd name="T12" fmla="*/ 935 w 6888"/>
                <a:gd name="T13" fmla="*/ 28 h 358"/>
                <a:gd name="T14" fmla="*/ 1074 w 6888"/>
                <a:gd name="T15" fmla="*/ 94 h 358"/>
                <a:gd name="T16" fmla="*/ 1212 w 6888"/>
                <a:gd name="T17" fmla="*/ 270 h 358"/>
                <a:gd name="T18" fmla="*/ 1350 w 6888"/>
                <a:gd name="T19" fmla="*/ 196 h 358"/>
                <a:gd name="T20" fmla="*/ 1489 w 6888"/>
                <a:gd name="T21" fmla="*/ 176 h 358"/>
                <a:gd name="T22" fmla="*/ 1628 w 6888"/>
                <a:gd name="T23" fmla="*/ 238 h 358"/>
                <a:gd name="T24" fmla="*/ 1766 w 6888"/>
                <a:gd name="T25" fmla="*/ 74 h 358"/>
                <a:gd name="T26" fmla="*/ 1904 w 6888"/>
                <a:gd name="T27" fmla="*/ 118 h 358"/>
                <a:gd name="T28" fmla="*/ 2043 w 6888"/>
                <a:gd name="T29" fmla="*/ 173 h 358"/>
                <a:gd name="T30" fmla="*/ 2181 w 6888"/>
                <a:gd name="T31" fmla="*/ 225 h 358"/>
                <a:gd name="T32" fmla="*/ 2320 w 6888"/>
                <a:gd name="T33" fmla="*/ 280 h 358"/>
                <a:gd name="T34" fmla="*/ 2458 w 6888"/>
                <a:gd name="T35" fmla="*/ 347 h 358"/>
                <a:gd name="T36" fmla="*/ 2597 w 6888"/>
                <a:gd name="T37" fmla="*/ 278 h 358"/>
                <a:gd name="T38" fmla="*/ 2735 w 6888"/>
                <a:gd name="T39" fmla="*/ 227 h 358"/>
                <a:gd name="T40" fmla="*/ 2874 w 6888"/>
                <a:gd name="T41" fmla="*/ 194 h 358"/>
                <a:gd name="T42" fmla="*/ 3012 w 6888"/>
                <a:gd name="T43" fmla="*/ 179 h 358"/>
                <a:gd name="T44" fmla="*/ 3150 w 6888"/>
                <a:gd name="T45" fmla="*/ 104 h 358"/>
                <a:gd name="T46" fmla="*/ 3289 w 6888"/>
                <a:gd name="T47" fmla="*/ 86 h 358"/>
                <a:gd name="T48" fmla="*/ 3427 w 6888"/>
                <a:gd name="T49" fmla="*/ 101 h 358"/>
                <a:gd name="T50" fmla="*/ 3566 w 6888"/>
                <a:gd name="T51" fmla="*/ 129 h 358"/>
                <a:gd name="T52" fmla="*/ 3704 w 6888"/>
                <a:gd name="T53" fmla="*/ 168 h 358"/>
                <a:gd name="T54" fmla="*/ 3843 w 6888"/>
                <a:gd name="T55" fmla="*/ 222 h 358"/>
                <a:gd name="T56" fmla="*/ 3981 w 6888"/>
                <a:gd name="T57" fmla="*/ 224 h 358"/>
                <a:gd name="T58" fmla="*/ 4120 w 6888"/>
                <a:gd name="T59" fmla="*/ 287 h 358"/>
                <a:gd name="T60" fmla="*/ 4258 w 6888"/>
                <a:gd name="T61" fmla="*/ 238 h 358"/>
                <a:gd name="T62" fmla="*/ 4396 w 6888"/>
                <a:gd name="T63" fmla="*/ 139 h 358"/>
                <a:gd name="T64" fmla="*/ 4535 w 6888"/>
                <a:gd name="T65" fmla="*/ 114 h 358"/>
                <a:gd name="T66" fmla="*/ 4673 w 6888"/>
                <a:gd name="T67" fmla="*/ 98 h 358"/>
                <a:gd name="T68" fmla="*/ 4812 w 6888"/>
                <a:gd name="T69" fmla="*/ 76 h 358"/>
                <a:gd name="T70" fmla="*/ 4950 w 6888"/>
                <a:gd name="T71" fmla="*/ 94 h 358"/>
                <a:gd name="T72" fmla="*/ 5089 w 6888"/>
                <a:gd name="T73" fmla="*/ 68 h 358"/>
                <a:gd name="T74" fmla="*/ 5227 w 6888"/>
                <a:gd name="T75" fmla="*/ 65 h 358"/>
                <a:gd name="T76" fmla="*/ 5366 w 6888"/>
                <a:gd name="T77" fmla="*/ 57 h 358"/>
                <a:gd name="T78" fmla="*/ 5504 w 6888"/>
                <a:gd name="T79" fmla="*/ 74 h 358"/>
                <a:gd name="T80" fmla="*/ 5642 w 6888"/>
                <a:gd name="T81" fmla="*/ 78 h 358"/>
                <a:gd name="T82" fmla="*/ 5781 w 6888"/>
                <a:gd name="T83" fmla="*/ 80 h 358"/>
                <a:gd name="T84" fmla="*/ 5919 w 6888"/>
                <a:gd name="T85" fmla="*/ 78 h 358"/>
                <a:gd name="T86" fmla="*/ 6058 w 6888"/>
                <a:gd name="T87" fmla="*/ 63 h 358"/>
                <a:gd name="T88" fmla="*/ 6197 w 6888"/>
                <a:gd name="T89" fmla="*/ 74 h 358"/>
                <a:gd name="T90" fmla="*/ 6335 w 6888"/>
                <a:gd name="T91" fmla="*/ 69 h 358"/>
                <a:gd name="T92" fmla="*/ 6473 w 6888"/>
                <a:gd name="T93" fmla="*/ 70 h 358"/>
                <a:gd name="T94" fmla="*/ 6612 w 6888"/>
                <a:gd name="T95" fmla="*/ 68 h 358"/>
                <a:gd name="T96" fmla="*/ 6750 w 6888"/>
                <a:gd name="T97" fmla="*/ 68 h 358"/>
                <a:gd name="T98" fmla="*/ 6888 w 6888"/>
                <a:gd name="T99" fmla="*/ 5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299"/>
                  </a:moveTo>
                  <a:lnTo>
                    <a:pt x="35" y="323"/>
                  </a:lnTo>
                  <a:lnTo>
                    <a:pt x="70" y="323"/>
                  </a:lnTo>
                  <a:lnTo>
                    <a:pt x="104" y="319"/>
                  </a:lnTo>
                  <a:lnTo>
                    <a:pt x="139" y="317"/>
                  </a:lnTo>
                  <a:lnTo>
                    <a:pt x="174" y="308"/>
                  </a:lnTo>
                  <a:lnTo>
                    <a:pt x="208" y="300"/>
                  </a:lnTo>
                  <a:lnTo>
                    <a:pt x="243" y="279"/>
                  </a:lnTo>
                  <a:lnTo>
                    <a:pt x="277" y="246"/>
                  </a:lnTo>
                  <a:lnTo>
                    <a:pt x="312" y="212"/>
                  </a:lnTo>
                  <a:lnTo>
                    <a:pt x="347" y="182"/>
                  </a:lnTo>
                  <a:lnTo>
                    <a:pt x="381" y="153"/>
                  </a:lnTo>
                  <a:lnTo>
                    <a:pt x="416" y="151"/>
                  </a:lnTo>
                  <a:lnTo>
                    <a:pt x="451" y="145"/>
                  </a:lnTo>
                  <a:lnTo>
                    <a:pt x="485" y="146"/>
                  </a:lnTo>
                  <a:lnTo>
                    <a:pt x="520" y="148"/>
                  </a:lnTo>
                  <a:lnTo>
                    <a:pt x="555" y="150"/>
                  </a:lnTo>
                  <a:lnTo>
                    <a:pt x="589" y="123"/>
                  </a:lnTo>
                  <a:lnTo>
                    <a:pt x="624" y="108"/>
                  </a:lnTo>
                  <a:lnTo>
                    <a:pt x="658" y="96"/>
                  </a:lnTo>
                  <a:lnTo>
                    <a:pt x="693" y="75"/>
                  </a:lnTo>
                  <a:lnTo>
                    <a:pt x="728" y="56"/>
                  </a:lnTo>
                  <a:lnTo>
                    <a:pt x="762" y="57"/>
                  </a:lnTo>
                  <a:lnTo>
                    <a:pt x="797" y="73"/>
                  </a:lnTo>
                  <a:lnTo>
                    <a:pt x="831" y="83"/>
                  </a:lnTo>
                  <a:lnTo>
                    <a:pt x="866" y="74"/>
                  </a:lnTo>
                  <a:lnTo>
                    <a:pt x="901" y="52"/>
                  </a:lnTo>
                  <a:lnTo>
                    <a:pt x="935" y="28"/>
                  </a:lnTo>
                  <a:lnTo>
                    <a:pt x="970" y="0"/>
                  </a:lnTo>
                  <a:lnTo>
                    <a:pt x="1004" y="24"/>
                  </a:lnTo>
                  <a:lnTo>
                    <a:pt x="1039" y="34"/>
                  </a:lnTo>
                  <a:lnTo>
                    <a:pt x="1074" y="94"/>
                  </a:lnTo>
                  <a:lnTo>
                    <a:pt x="1108" y="151"/>
                  </a:lnTo>
                  <a:lnTo>
                    <a:pt x="1143" y="215"/>
                  </a:lnTo>
                  <a:lnTo>
                    <a:pt x="1177" y="236"/>
                  </a:lnTo>
                  <a:lnTo>
                    <a:pt x="1212" y="270"/>
                  </a:lnTo>
                  <a:lnTo>
                    <a:pt x="1247" y="251"/>
                  </a:lnTo>
                  <a:lnTo>
                    <a:pt x="1281" y="249"/>
                  </a:lnTo>
                  <a:lnTo>
                    <a:pt x="1316" y="226"/>
                  </a:lnTo>
                  <a:lnTo>
                    <a:pt x="1350" y="196"/>
                  </a:lnTo>
                  <a:lnTo>
                    <a:pt x="1385" y="169"/>
                  </a:lnTo>
                  <a:lnTo>
                    <a:pt x="1420" y="177"/>
                  </a:lnTo>
                  <a:lnTo>
                    <a:pt x="1454" y="173"/>
                  </a:lnTo>
                  <a:lnTo>
                    <a:pt x="1489" y="176"/>
                  </a:lnTo>
                  <a:lnTo>
                    <a:pt x="1524" y="197"/>
                  </a:lnTo>
                  <a:lnTo>
                    <a:pt x="1558" y="250"/>
                  </a:lnTo>
                  <a:lnTo>
                    <a:pt x="1593" y="260"/>
                  </a:lnTo>
                  <a:lnTo>
                    <a:pt x="1628" y="238"/>
                  </a:lnTo>
                  <a:lnTo>
                    <a:pt x="1662" y="208"/>
                  </a:lnTo>
                  <a:lnTo>
                    <a:pt x="1697" y="148"/>
                  </a:lnTo>
                  <a:lnTo>
                    <a:pt x="1731" y="100"/>
                  </a:lnTo>
                  <a:lnTo>
                    <a:pt x="1766" y="74"/>
                  </a:lnTo>
                  <a:lnTo>
                    <a:pt x="1801" y="71"/>
                  </a:lnTo>
                  <a:lnTo>
                    <a:pt x="1835" y="83"/>
                  </a:lnTo>
                  <a:lnTo>
                    <a:pt x="1870" y="106"/>
                  </a:lnTo>
                  <a:lnTo>
                    <a:pt x="1904" y="118"/>
                  </a:lnTo>
                  <a:lnTo>
                    <a:pt x="1939" y="129"/>
                  </a:lnTo>
                  <a:lnTo>
                    <a:pt x="1974" y="146"/>
                  </a:lnTo>
                  <a:lnTo>
                    <a:pt x="2008" y="159"/>
                  </a:lnTo>
                  <a:lnTo>
                    <a:pt x="2043" y="173"/>
                  </a:lnTo>
                  <a:lnTo>
                    <a:pt x="2077" y="178"/>
                  </a:lnTo>
                  <a:lnTo>
                    <a:pt x="2112" y="189"/>
                  </a:lnTo>
                  <a:lnTo>
                    <a:pt x="2147" y="208"/>
                  </a:lnTo>
                  <a:lnTo>
                    <a:pt x="2181" y="225"/>
                  </a:lnTo>
                  <a:lnTo>
                    <a:pt x="2216" y="243"/>
                  </a:lnTo>
                  <a:lnTo>
                    <a:pt x="2250" y="270"/>
                  </a:lnTo>
                  <a:lnTo>
                    <a:pt x="2285" y="275"/>
                  </a:lnTo>
                  <a:lnTo>
                    <a:pt x="2320" y="280"/>
                  </a:lnTo>
                  <a:lnTo>
                    <a:pt x="2354" y="302"/>
                  </a:lnTo>
                  <a:lnTo>
                    <a:pt x="2389" y="327"/>
                  </a:lnTo>
                  <a:lnTo>
                    <a:pt x="2423" y="323"/>
                  </a:lnTo>
                  <a:lnTo>
                    <a:pt x="2458" y="347"/>
                  </a:lnTo>
                  <a:lnTo>
                    <a:pt x="2493" y="358"/>
                  </a:lnTo>
                  <a:lnTo>
                    <a:pt x="2527" y="337"/>
                  </a:lnTo>
                  <a:lnTo>
                    <a:pt x="2562" y="304"/>
                  </a:lnTo>
                  <a:lnTo>
                    <a:pt x="2597" y="278"/>
                  </a:lnTo>
                  <a:lnTo>
                    <a:pt x="2631" y="250"/>
                  </a:lnTo>
                  <a:lnTo>
                    <a:pt x="2666" y="239"/>
                  </a:lnTo>
                  <a:lnTo>
                    <a:pt x="2700" y="240"/>
                  </a:lnTo>
                  <a:lnTo>
                    <a:pt x="2735" y="227"/>
                  </a:lnTo>
                  <a:lnTo>
                    <a:pt x="2770" y="240"/>
                  </a:lnTo>
                  <a:lnTo>
                    <a:pt x="2804" y="226"/>
                  </a:lnTo>
                  <a:lnTo>
                    <a:pt x="2839" y="203"/>
                  </a:lnTo>
                  <a:lnTo>
                    <a:pt x="2874" y="194"/>
                  </a:lnTo>
                  <a:lnTo>
                    <a:pt x="2908" y="190"/>
                  </a:lnTo>
                  <a:lnTo>
                    <a:pt x="2943" y="180"/>
                  </a:lnTo>
                  <a:lnTo>
                    <a:pt x="2977" y="179"/>
                  </a:lnTo>
                  <a:lnTo>
                    <a:pt x="3012" y="179"/>
                  </a:lnTo>
                  <a:lnTo>
                    <a:pt x="3047" y="154"/>
                  </a:lnTo>
                  <a:lnTo>
                    <a:pt x="3081" y="142"/>
                  </a:lnTo>
                  <a:lnTo>
                    <a:pt x="3116" y="117"/>
                  </a:lnTo>
                  <a:lnTo>
                    <a:pt x="3150" y="104"/>
                  </a:lnTo>
                  <a:lnTo>
                    <a:pt x="3185" y="85"/>
                  </a:lnTo>
                  <a:lnTo>
                    <a:pt x="3220" y="82"/>
                  </a:lnTo>
                  <a:lnTo>
                    <a:pt x="3254" y="84"/>
                  </a:lnTo>
                  <a:lnTo>
                    <a:pt x="3289" y="86"/>
                  </a:lnTo>
                  <a:lnTo>
                    <a:pt x="3323" y="95"/>
                  </a:lnTo>
                  <a:lnTo>
                    <a:pt x="3358" y="97"/>
                  </a:lnTo>
                  <a:lnTo>
                    <a:pt x="3393" y="102"/>
                  </a:lnTo>
                  <a:lnTo>
                    <a:pt x="3427" y="101"/>
                  </a:lnTo>
                  <a:lnTo>
                    <a:pt x="3462" y="101"/>
                  </a:lnTo>
                  <a:lnTo>
                    <a:pt x="3496" y="96"/>
                  </a:lnTo>
                  <a:lnTo>
                    <a:pt x="3531" y="117"/>
                  </a:lnTo>
                  <a:lnTo>
                    <a:pt x="3566" y="129"/>
                  </a:lnTo>
                  <a:lnTo>
                    <a:pt x="3600" y="137"/>
                  </a:lnTo>
                  <a:lnTo>
                    <a:pt x="3635" y="149"/>
                  </a:lnTo>
                  <a:lnTo>
                    <a:pt x="3670" y="150"/>
                  </a:lnTo>
                  <a:lnTo>
                    <a:pt x="3704" y="168"/>
                  </a:lnTo>
                  <a:lnTo>
                    <a:pt x="3739" y="188"/>
                  </a:lnTo>
                  <a:lnTo>
                    <a:pt x="3773" y="199"/>
                  </a:lnTo>
                  <a:lnTo>
                    <a:pt x="3808" y="201"/>
                  </a:lnTo>
                  <a:lnTo>
                    <a:pt x="3843" y="222"/>
                  </a:lnTo>
                  <a:lnTo>
                    <a:pt x="3877" y="211"/>
                  </a:lnTo>
                  <a:lnTo>
                    <a:pt x="3912" y="200"/>
                  </a:lnTo>
                  <a:lnTo>
                    <a:pt x="3947" y="207"/>
                  </a:lnTo>
                  <a:lnTo>
                    <a:pt x="3981" y="224"/>
                  </a:lnTo>
                  <a:lnTo>
                    <a:pt x="4016" y="232"/>
                  </a:lnTo>
                  <a:lnTo>
                    <a:pt x="4050" y="255"/>
                  </a:lnTo>
                  <a:lnTo>
                    <a:pt x="4085" y="276"/>
                  </a:lnTo>
                  <a:lnTo>
                    <a:pt x="4120" y="287"/>
                  </a:lnTo>
                  <a:lnTo>
                    <a:pt x="4154" y="287"/>
                  </a:lnTo>
                  <a:lnTo>
                    <a:pt x="4189" y="282"/>
                  </a:lnTo>
                  <a:lnTo>
                    <a:pt x="4223" y="267"/>
                  </a:lnTo>
                  <a:lnTo>
                    <a:pt x="4258" y="238"/>
                  </a:lnTo>
                  <a:lnTo>
                    <a:pt x="4293" y="216"/>
                  </a:lnTo>
                  <a:lnTo>
                    <a:pt x="4327" y="182"/>
                  </a:lnTo>
                  <a:lnTo>
                    <a:pt x="4362" y="163"/>
                  </a:lnTo>
                  <a:lnTo>
                    <a:pt x="4396" y="139"/>
                  </a:lnTo>
                  <a:lnTo>
                    <a:pt x="4431" y="139"/>
                  </a:lnTo>
                  <a:lnTo>
                    <a:pt x="4466" y="121"/>
                  </a:lnTo>
                  <a:lnTo>
                    <a:pt x="4500" y="128"/>
                  </a:lnTo>
                  <a:lnTo>
                    <a:pt x="4535" y="114"/>
                  </a:lnTo>
                  <a:lnTo>
                    <a:pt x="4569" y="119"/>
                  </a:lnTo>
                  <a:lnTo>
                    <a:pt x="4604" y="114"/>
                  </a:lnTo>
                  <a:lnTo>
                    <a:pt x="4639" y="108"/>
                  </a:lnTo>
                  <a:lnTo>
                    <a:pt x="4673" y="98"/>
                  </a:lnTo>
                  <a:lnTo>
                    <a:pt x="4708" y="98"/>
                  </a:lnTo>
                  <a:lnTo>
                    <a:pt x="4743" y="80"/>
                  </a:lnTo>
                  <a:lnTo>
                    <a:pt x="4777" y="70"/>
                  </a:lnTo>
                  <a:lnTo>
                    <a:pt x="4812" y="76"/>
                  </a:lnTo>
                  <a:lnTo>
                    <a:pt x="4846" y="78"/>
                  </a:lnTo>
                  <a:lnTo>
                    <a:pt x="4881" y="84"/>
                  </a:lnTo>
                  <a:lnTo>
                    <a:pt x="4916" y="92"/>
                  </a:lnTo>
                  <a:lnTo>
                    <a:pt x="4950" y="94"/>
                  </a:lnTo>
                  <a:lnTo>
                    <a:pt x="4985" y="90"/>
                  </a:lnTo>
                  <a:lnTo>
                    <a:pt x="5020" y="97"/>
                  </a:lnTo>
                  <a:lnTo>
                    <a:pt x="5054" y="86"/>
                  </a:lnTo>
                  <a:lnTo>
                    <a:pt x="5089" y="68"/>
                  </a:lnTo>
                  <a:lnTo>
                    <a:pt x="5123" y="65"/>
                  </a:lnTo>
                  <a:lnTo>
                    <a:pt x="5158" y="67"/>
                  </a:lnTo>
                  <a:lnTo>
                    <a:pt x="5193" y="57"/>
                  </a:lnTo>
                  <a:lnTo>
                    <a:pt x="5227" y="65"/>
                  </a:lnTo>
                  <a:lnTo>
                    <a:pt x="5262" y="70"/>
                  </a:lnTo>
                  <a:lnTo>
                    <a:pt x="5296" y="50"/>
                  </a:lnTo>
                  <a:lnTo>
                    <a:pt x="5331" y="56"/>
                  </a:lnTo>
                  <a:lnTo>
                    <a:pt x="5366" y="57"/>
                  </a:lnTo>
                  <a:lnTo>
                    <a:pt x="5400" y="58"/>
                  </a:lnTo>
                  <a:lnTo>
                    <a:pt x="5435" y="59"/>
                  </a:lnTo>
                  <a:lnTo>
                    <a:pt x="5469" y="72"/>
                  </a:lnTo>
                  <a:lnTo>
                    <a:pt x="5504" y="74"/>
                  </a:lnTo>
                  <a:lnTo>
                    <a:pt x="5539" y="73"/>
                  </a:lnTo>
                  <a:lnTo>
                    <a:pt x="5573" y="74"/>
                  </a:lnTo>
                  <a:lnTo>
                    <a:pt x="5608" y="83"/>
                  </a:lnTo>
                  <a:lnTo>
                    <a:pt x="5642" y="78"/>
                  </a:lnTo>
                  <a:lnTo>
                    <a:pt x="5677" y="74"/>
                  </a:lnTo>
                  <a:lnTo>
                    <a:pt x="5712" y="73"/>
                  </a:lnTo>
                  <a:lnTo>
                    <a:pt x="5746" y="80"/>
                  </a:lnTo>
                  <a:lnTo>
                    <a:pt x="5781" y="80"/>
                  </a:lnTo>
                  <a:lnTo>
                    <a:pt x="5815" y="79"/>
                  </a:lnTo>
                  <a:lnTo>
                    <a:pt x="5850" y="84"/>
                  </a:lnTo>
                  <a:lnTo>
                    <a:pt x="5885" y="88"/>
                  </a:lnTo>
                  <a:lnTo>
                    <a:pt x="5919" y="78"/>
                  </a:lnTo>
                  <a:lnTo>
                    <a:pt x="5954" y="72"/>
                  </a:lnTo>
                  <a:lnTo>
                    <a:pt x="5989" y="74"/>
                  </a:lnTo>
                  <a:lnTo>
                    <a:pt x="6023" y="67"/>
                  </a:lnTo>
                  <a:lnTo>
                    <a:pt x="6058" y="63"/>
                  </a:lnTo>
                  <a:lnTo>
                    <a:pt x="6093" y="62"/>
                  </a:lnTo>
                  <a:lnTo>
                    <a:pt x="6127" y="70"/>
                  </a:lnTo>
                  <a:lnTo>
                    <a:pt x="6162" y="76"/>
                  </a:lnTo>
                  <a:lnTo>
                    <a:pt x="6197" y="74"/>
                  </a:lnTo>
                  <a:lnTo>
                    <a:pt x="6231" y="79"/>
                  </a:lnTo>
                  <a:lnTo>
                    <a:pt x="6266" y="85"/>
                  </a:lnTo>
                  <a:lnTo>
                    <a:pt x="6300" y="81"/>
                  </a:lnTo>
                  <a:lnTo>
                    <a:pt x="6335" y="69"/>
                  </a:lnTo>
                  <a:lnTo>
                    <a:pt x="6370" y="80"/>
                  </a:lnTo>
                  <a:lnTo>
                    <a:pt x="6404" y="75"/>
                  </a:lnTo>
                  <a:lnTo>
                    <a:pt x="6439" y="75"/>
                  </a:lnTo>
                  <a:lnTo>
                    <a:pt x="6473" y="70"/>
                  </a:lnTo>
                  <a:lnTo>
                    <a:pt x="6508" y="96"/>
                  </a:lnTo>
                  <a:lnTo>
                    <a:pt x="6543" y="76"/>
                  </a:lnTo>
                  <a:lnTo>
                    <a:pt x="6577" y="72"/>
                  </a:lnTo>
                  <a:lnTo>
                    <a:pt x="6612" y="68"/>
                  </a:lnTo>
                  <a:lnTo>
                    <a:pt x="6646" y="68"/>
                  </a:lnTo>
                  <a:lnTo>
                    <a:pt x="6681" y="58"/>
                  </a:lnTo>
                  <a:lnTo>
                    <a:pt x="6715" y="69"/>
                  </a:lnTo>
                  <a:lnTo>
                    <a:pt x="6750" y="68"/>
                  </a:lnTo>
                  <a:lnTo>
                    <a:pt x="6785" y="59"/>
                  </a:lnTo>
                  <a:lnTo>
                    <a:pt x="6819" y="64"/>
                  </a:lnTo>
                  <a:lnTo>
                    <a:pt x="6854" y="59"/>
                  </a:lnTo>
                  <a:lnTo>
                    <a:pt x="6888" y="50"/>
                  </a:lnTo>
                </a:path>
              </a:pathLst>
            </a:custGeom>
            <a:noFill/>
            <a:ln w="190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81" name="Line 108">
              <a:extLst>
                <a:ext uri="{FF2B5EF4-FFF2-40B4-BE49-F238E27FC236}">
                  <a16:creationId xmlns:a16="http://schemas.microsoft.com/office/drawing/2014/main" id="{97690980-0A77-45A2-AEA6-42129BAE786F}"/>
                </a:ext>
              </a:extLst>
            </p:cNvPr>
            <p:cNvSpPr>
              <a:spLocks noChangeShapeType="1"/>
            </p:cNvSpPr>
            <p:nvPr/>
          </p:nvSpPr>
          <p:spPr bwMode="auto">
            <a:xfrm flipV="1">
              <a:off x="9296400" y="3943784"/>
              <a:ext cx="0" cy="1095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82" name="Rectangle 81">
              <a:extLst>
                <a:ext uri="{FF2B5EF4-FFF2-40B4-BE49-F238E27FC236}">
                  <a16:creationId xmlns:a16="http://schemas.microsoft.com/office/drawing/2014/main" id="{DB1B9750-6EA0-4089-A941-C11E5386DA8F}"/>
                </a:ext>
              </a:extLst>
            </p:cNvPr>
            <p:cNvSpPr/>
            <p:nvPr/>
          </p:nvSpPr>
          <p:spPr>
            <a:xfrm>
              <a:off x="10744200" y="2361109"/>
              <a:ext cx="1006819" cy="276999"/>
            </a:xfrm>
            <a:prstGeom prst="rect">
              <a:avLst/>
            </a:prstGeom>
          </p:spPr>
          <p:txBody>
            <a:bodyPr wrap="square">
              <a:spAutoFit/>
            </a:bodyPr>
            <a:lstStyle/>
            <a:p>
              <a:r>
                <a:rPr lang="en-US" sz="1200" dirty="0"/>
                <a:t>motif 1</a:t>
              </a:r>
            </a:p>
          </p:txBody>
        </p:sp>
        <p:sp>
          <p:nvSpPr>
            <p:cNvPr id="83" name="Rectangle 82">
              <a:extLst>
                <a:ext uri="{FF2B5EF4-FFF2-40B4-BE49-F238E27FC236}">
                  <a16:creationId xmlns:a16="http://schemas.microsoft.com/office/drawing/2014/main" id="{954F8911-36EC-41A4-AE17-2335F3A410B9}"/>
                </a:ext>
              </a:extLst>
            </p:cNvPr>
            <p:cNvSpPr/>
            <p:nvPr/>
          </p:nvSpPr>
          <p:spPr>
            <a:xfrm>
              <a:off x="9512587" y="3144140"/>
              <a:ext cx="942867" cy="276999"/>
            </a:xfrm>
            <a:prstGeom prst="rect">
              <a:avLst/>
            </a:prstGeom>
          </p:spPr>
          <p:txBody>
            <a:bodyPr wrap="square">
              <a:spAutoFit/>
            </a:bodyPr>
            <a:lstStyle/>
            <a:p>
              <a:r>
                <a:rPr lang="en-US" sz="1200" dirty="0"/>
                <a:t>motif 2</a:t>
              </a:r>
            </a:p>
          </p:txBody>
        </p:sp>
        <p:sp>
          <p:nvSpPr>
            <p:cNvPr id="102" name="Rectangle 101">
              <a:extLst>
                <a:ext uri="{FF2B5EF4-FFF2-40B4-BE49-F238E27FC236}">
                  <a16:creationId xmlns:a16="http://schemas.microsoft.com/office/drawing/2014/main" id="{45EC1873-EF0F-4F92-9D75-BD00B6AEC02F}"/>
                </a:ext>
              </a:extLst>
            </p:cNvPr>
            <p:cNvSpPr/>
            <p:nvPr/>
          </p:nvSpPr>
          <p:spPr>
            <a:xfrm>
              <a:off x="10381052" y="4020512"/>
              <a:ext cx="1125359" cy="253916"/>
            </a:xfrm>
            <a:prstGeom prst="rect">
              <a:avLst/>
            </a:prstGeom>
          </p:spPr>
          <p:txBody>
            <a:bodyPr wrap="square">
              <a:spAutoFit/>
            </a:bodyPr>
            <a:lstStyle/>
            <a:p>
              <a:r>
                <a:rPr lang="en-US" sz="1000" dirty="0"/>
                <a:t>2 seconds</a:t>
              </a:r>
            </a:p>
          </p:txBody>
        </p:sp>
        <p:sp>
          <p:nvSpPr>
            <p:cNvPr id="103" name="Rectangle 102">
              <a:extLst>
                <a:ext uri="{FF2B5EF4-FFF2-40B4-BE49-F238E27FC236}">
                  <a16:creationId xmlns:a16="http://schemas.microsoft.com/office/drawing/2014/main" id="{79EBBC7B-91B4-4A34-859F-4087816B5F5A}"/>
                </a:ext>
              </a:extLst>
            </p:cNvPr>
            <p:cNvSpPr/>
            <p:nvPr/>
          </p:nvSpPr>
          <p:spPr>
            <a:xfrm>
              <a:off x="10924975" y="3750917"/>
              <a:ext cx="942867" cy="276999"/>
            </a:xfrm>
            <a:prstGeom prst="rect">
              <a:avLst/>
            </a:prstGeom>
          </p:spPr>
          <p:txBody>
            <a:bodyPr wrap="square">
              <a:spAutoFit/>
            </a:bodyPr>
            <a:lstStyle/>
            <a:p>
              <a:r>
                <a:rPr lang="en-US" sz="1200" dirty="0"/>
                <a:t>motif 3</a:t>
              </a:r>
            </a:p>
          </p:txBody>
        </p:sp>
      </p:grpSp>
      <p:pic>
        <p:nvPicPr>
          <p:cNvPr id="4" name="Picture 3">
            <a:extLst>
              <a:ext uri="{FF2B5EF4-FFF2-40B4-BE49-F238E27FC236}">
                <a16:creationId xmlns:a16="http://schemas.microsoft.com/office/drawing/2014/main" id="{42023D23-6F59-4B24-B689-8F9F96F1EB71}"/>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7850730" y="5553897"/>
            <a:ext cx="3943350" cy="1077952"/>
          </a:xfrm>
          <a:prstGeom prst="rect">
            <a:avLst/>
          </a:prstGeom>
          <a:ln>
            <a:solidFill>
              <a:schemeClr val="bg1">
                <a:lumMod val="85000"/>
              </a:schemeClr>
            </a:solidFill>
          </a:ln>
        </p:spPr>
      </p:pic>
      <p:sp>
        <p:nvSpPr>
          <p:cNvPr id="5" name="Rectangle 4">
            <a:extLst>
              <a:ext uri="{FF2B5EF4-FFF2-40B4-BE49-F238E27FC236}">
                <a16:creationId xmlns:a16="http://schemas.microsoft.com/office/drawing/2014/main" id="{15D40E5D-B7D0-49B1-B6A1-76A7F30C1816}"/>
              </a:ext>
            </a:extLst>
          </p:cNvPr>
          <p:cNvSpPr/>
          <p:nvPr/>
        </p:nvSpPr>
        <p:spPr>
          <a:xfrm>
            <a:off x="7814799" y="3271257"/>
            <a:ext cx="4186780" cy="156966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Rectangle 103">
            <a:extLst>
              <a:ext uri="{FF2B5EF4-FFF2-40B4-BE49-F238E27FC236}">
                <a16:creationId xmlns:a16="http://schemas.microsoft.com/office/drawing/2014/main" id="{7309399B-6FFA-4517-B92A-B45E84D13AA2}"/>
              </a:ext>
            </a:extLst>
          </p:cNvPr>
          <p:cNvSpPr/>
          <p:nvPr/>
        </p:nvSpPr>
        <p:spPr>
          <a:xfrm>
            <a:off x="9860100" y="165025"/>
            <a:ext cx="2171779" cy="235754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a:extLst>
              <a:ext uri="{FF2B5EF4-FFF2-40B4-BE49-F238E27FC236}">
                <a16:creationId xmlns:a16="http://schemas.microsoft.com/office/drawing/2014/main" id="{485359D2-3AD0-47BC-AEE8-AEC6FE33F273}"/>
              </a:ext>
            </a:extLst>
          </p:cNvPr>
          <p:cNvSpPr/>
          <p:nvPr/>
        </p:nvSpPr>
        <p:spPr>
          <a:xfrm>
            <a:off x="7881090" y="4785250"/>
            <a:ext cx="3950697" cy="369332"/>
          </a:xfrm>
          <a:prstGeom prst="rect">
            <a:avLst/>
          </a:prstGeom>
        </p:spPr>
        <p:txBody>
          <a:bodyPr wrap="none">
            <a:spAutoFit/>
          </a:bodyPr>
          <a:lstStyle/>
          <a:p>
            <a:r>
              <a:rPr lang="en-US" dirty="0">
                <a:solidFill>
                  <a:schemeClr val="bg1">
                    <a:lumMod val="85000"/>
                  </a:schemeClr>
                </a:solidFill>
              </a:rPr>
              <a:t>en.wikipedia.org/wiki/Mama_and_papa</a:t>
            </a:r>
          </a:p>
        </p:txBody>
      </p:sp>
    </p:spTree>
    <p:extLst>
      <p:ext uri="{BB962C8B-B14F-4D97-AF65-F5344CB8AC3E}">
        <p14:creationId xmlns:p14="http://schemas.microsoft.com/office/powerpoint/2010/main" val="110513627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0025" y="190500"/>
            <a:ext cx="10515600" cy="711200"/>
          </a:xfrm>
        </p:spPr>
        <p:txBody>
          <a:bodyPr/>
          <a:lstStyle/>
          <a:p>
            <a:r>
              <a:rPr lang="en-US" dirty="0"/>
              <a:t>What is the Matrix Profile?</a:t>
            </a:r>
          </a:p>
        </p:txBody>
      </p:sp>
      <p:sp>
        <p:nvSpPr>
          <p:cNvPr id="3" name="Content Placeholder 2"/>
          <p:cNvSpPr>
            <a:spLocks noGrp="1"/>
          </p:cNvSpPr>
          <p:nvPr>
            <p:ph idx="1"/>
          </p:nvPr>
        </p:nvSpPr>
        <p:spPr>
          <a:xfrm>
            <a:off x="200025" y="1044574"/>
            <a:ext cx="11991975" cy="5813426"/>
          </a:xfrm>
        </p:spPr>
        <p:txBody>
          <a:bodyPr wrap="square">
            <a:noAutofit/>
          </a:bodyPr>
          <a:lstStyle/>
          <a:p>
            <a:r>
              <a:rPr lang="en-US" sz="2600" dirty="0"/>
              <a:t>The Matrix Profile (MP) is a data structure that annotates a time series.</a:t>
            </a:r>
          </a:p>
          <a:p>
            <a:r>
              <a:rPr lang="en-US" sz="2600" b="1" dirty="0"/>
              <a:t>Key Claim: </a:t>
            </a:r>
            <a:r>
              <a:rPr lang="en-US" sz="2600" dirty="0"/>
              <a:t>Given the MP, most time series data mining problems are trivial or easy!</a:t>
            </a:r>
          </a:p>
          <a:p>
            <a:r>
              <a:rPr lang="en-US" sz="2600" dirty="0"/>
              <a:t>We will show about ten problems that are trivial given the MP, including motif discovery, density estimation, anomaly detection, rule discovery, joins, segmentation, clustering etc. However, </a:t>
            </a:r>
            <a:r>
              <a:rPr lang="en-US" sz="2600" i="1" dirty="0"/>
              <a:t>you</a:t>
            </a:r>
            <a:r>
              <a:rPr lang="en-US" sz="2600" dirty="0"/>
              <a:t> can use the MP to solve </a:t>
            </a:r>
            <a:r>
              <a:rPr lang="en-US" sz="2600" i="1" dirty="0"/>
              <a:t>your</a:t>
            </a:r>
            <a:r>
              <a:rPr lang="en-US" sz="2600" dirty="0"/>
              <a:t> problems, or to solve a problem listed above, but in a different way, tailored to your interests/domain.</a:t>
            </a:r>
          </a:p>
          <a:p>
            <a:pPr marL="457200" lvl="1" indent="0">
              <a:buNone/>
            </a:pPr>
            <a:endParaRPr lang="en-US" sz="2200" i="1" dirty="0"/>
          </a:p>
          <a:p>
            <a:pPr marL="457200" lvl="1" indent="0">
              <a:buNone/>
            </a:pPr>
            <a:endParaRPr lang="en-US" sz="2200" i="1" dirty="0"/>
          </a:p>
          <a:p>
            <a:pPr marL="457200" lvl="1" indent="0">
              <a:buNone/>
            </a:pPr>
            <a:endParaRPr lang="en-US" sz="2200" i="1" dirty="0"/>
          </a:p>
          <a:p>
            <a:pPr marL="457200" lvl="1" indent="0">
              <a:buNone/>
            </a:pPr>
            <a:endParaRPr lang="en-US" sz="2200" i="1" dirty="0"/>
          </a:p>
          <a:p>
            <a:pPr lvl="1"/>
            <a:endParaRPr lang="en-US" sz="2200" i="1" dirty="0"/>
          </a:p>
          <a:p>
            <a:pPr lvl="1"/>
            <a:endParaRPr lang="en-US" sz="2200" dirty="0"/>
          </a:p>
        </p:txBody>
      </p:sp>
    </p:spTree>
    <p:extLst>
      <p:ext uri="{BB962C8B-B14F-4D97-AF65-F5344CB8AC3E}">
        <p14:creationId xmlns:p14="http://schemas.microsoft.com/office/powerpoint/2010/main" val="92272688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0025" y="190500"/>
            <a:ext cx="10515600" cy="711200"/>
          </a:xfrm>
        </p:spPr>
        <p:txBody>
          <a:bodyPr/>
          <a:lstStyle/>
          <a:p>
            <a:r>
              <a:rPr lang="en-US" dirty="0"/>
              <a:t>What is the Matrix Profile?</a:t>
            </a:r>
          </a:p>
        </p:txBody>
      </p:sp>
      <p:sp>
        <p:nvSpPr>
          <p:cNvPr id="3" name="Content Placeholder 2"/>
          <p:cNvSpPr>
            <a:spLocks noGrp="1"/>
          </p:cNvSpPr>
          <p:nvPr>
            <p:ph idx="1"/>
          </p:nvPr>
        </p:nvSpPr>
        <p:spPr>
          <a:xfrm>
            <a:off x="200025" y="1044574"/>
            <a:ext cx="11991975" cy="5813426"/>
          </a:xfrm>
        </p:spPr>
        <p:txBody>
          <a:bodyPr wrap="square">
            <a:noAutofit/>
          </a:bodyPr>
          <a:lstStyle/>
          <a:p>
            <a:r>
              <a:rPr lang="en-US" sz="2600" dirty="0">
                <a:solidFill>
                  <a:schemeClr val="bg1">
                    <a:lumMod val="75000"/>
                  </a:schemeClr>
                </a:solidFill>
              </a:rPr>
              <a:t>The Matrix Profile (MP) is a data structure that annotates a time series.</a:t>
            </a:r>
          </a:p>
          <a:p>
            <a:r>
              <a:rPr lang="en-US" sz="2600" b="1" dirty="0">
                <a:solidFill>
                  <a:schemeClr val="bg1">
                    <a:lumMod val="75000"/>
                  </a:schemeClr>
                </a:solidFill>
              </a:rPr>
              <a:t>Key Claim: </a:t>
            </a:r>
            <a:r>
              <a:rPr lang="en-US" sz="2600" dirty="0">
                <a:solidFill>
                  <a:schemeClr val="bg1">
                    <a:lumMod val="75000"/>
                  </a:schemeClr>
                </a:solidFill>
              </a:rPr>
              <a:t>Given the MP, most time series data mining problems are trivial or easy!</a:t>
            </a:r>
          </a:p>
          <a:p>
            <a:r>
              <a:rPr lang="en-US" sz="2600" dirty="0">
                <a:solidFill>
                  <a:schemeClr val="bg1">
                    <a:lumMod val="75000"/>
                  </a:schemeClr>
                </a:solidFill>
              </a:rPr>
              <a:t>We will show about ten problems that are trivial given the MP, including motif discovery, density estimation, anomaly detection, rule discovery, joins, segmentation, clustering etc. However, </a:t>
            </a:r>
            <a:r>
              <a:rPr lang="en-US" sz="2600" i="1" dirty="0">
                <a:solidFill>
                  <a:schemeClr val="bg1">
                    <a:lumMod val="75000"/>
                  </a:schemeClr>
                </a:solidFill>
              </a:rPr>
              <a:t>you</a:t>
            </a:r>
            <a:r>
              <a:rPr lang="en-US" sz="2600" dirty="0">
                <a:solidFill>
                  <a:schemeClr val="bg1">
                    <a:lumMod val="75000"/>
                  </a:schemeClr>
                </a:solidFill>
              </a:rPr>
              <a:t> can use the MP to solve </a:t>
            </a:r>
            <a:r>
              <a:rPr lang="en-US" sz="2600" i="1" dirty="0">
                <a:solidFill>
                  <a:schemeClr val="bg1">
                    <a:lumMod val="75000"/>
                  </a:schemeClr>
                </a:solidFill>
              </a:rPr>
              <a:t>your</a:t>
            </a:r>
            <a:r>
              <a:rPr lang="en-US" sz="2600" dirty="0">
                <a:solidFill>
                  <a:schemeClr val="bg1">
                    <a:lumMod val="75000"/>
                  </a:schemeClr>
                </a:solidFill>
              </a:rPr>
              <a:t> problems, or to solve a problem listed above, but in a different way, tailored to your interests/domain.</a:t>
            </a:r>
          </a:p>
          <a:p>
            <a:r>
              <a:rPr lang="en-US" sz="2600" b="1" dirty="0"/>
              <a:t>Key Insight</a:t>
            </a:r>
            <a:r>
              <a:rPr lang="en-US" sz="2600" dirty="0"/>
              <a:t>: The MP profile has many highly desirable properties, and any algorithm you build on top of it, will inherit those properties.</a:t>
            </a:r>
          </a:p>
          <a:p>
            <a:pPr lvl="1"/>
            <a:r>
              <a:rPr lang="en-US" sz="2200" dirty="0"/>
              <a:t>Say you use the MP to create:                </a:t>
            </a:r>
            <a:r>
              <a:rPr lang="en-US" sz="2200" i="1" dirty="0">
                <a:solidFill>
                  <a:srgbClr val="7030A0"/>
                </a:solidFill>
              </a:rPr>
              <a:t>An Algorithm to Segment Sleep States</a:t>
            </a:r>
          </a:p>
          <a:p>
            <a:pPr lvl="1"/>
            <a:r>
              <a:rPr lang="en-US" sz="2200" dirty="0"/>
              <a:t>Then, </a:t>
            </a:r>
            <a:r>
              <a:rPr lang="en-US" sz="2200" i="1" dirty="0"/>
              <a:t>for free</a:t>
            </a:r>
            <a:r>
              <a:rPr lang="en-US" sz="2200" dirty="0"/>
              <a:t>, you have also created:   </a:t>
            </a:r>
            <a:r>
              <a:rPr lang="en-US" sz="2200" i="1" dirty="0"/>
              <a:t>An Anytime Algorithm to Segment Sleep States</a:t>
            </a:r>
          </a:p>
          <a:p>
            <a:pPr marL="457200" lvl="1" indent="0">
              <a:buNone/>
            </a:pPr>
            <a:r>
              <a:rPr lang="en-US" sz="2200" i="1" dirty="0"/>
              <a:t>                                                                         An Online Algorithm to Segment Sleep States</a:t>
            </a:r>
          </a:p>
          <a:p>
            <a:pPr marL="457200" lvl="1" indent="0">
              <a:buNone/>
            </a:pPr>
            <a:r>
              <a:rPr lang="en-US" sz="2200" i="1" dirty="0"/>
              <a:t>					        A Parallelizable Algorithm to Segment Sleep States</a:t>
            </a:r>
          </a:p>
          <a:p>
            <a:pPr marL="457200" lvl="1" indent="0">
              <a:buNone/>
            </a:pPr>
            <a:r>
              <a:rPr lang="en-US" sz="2200" i="1" dirty="0"/>
              <a:t> 					        A GPU Accelerated Algorithm to Segment Sleep States</a:t>
            </a:r>
          </a:p>
          <a:p>
            <a:pPr marL="457200" lvl="1" indent="0">
              <a:buNone/>
            </a:pPr>
            <a:r>
              <a:rPr lang="en-US" sz="2200" i="1" dirty="0"/>
              <a:t>                                                                         An Algorithm to Segment Sleep States with Missing Data</a:t>
            </a:r>
          </a:p>
          <a:p>
            <a:pPr marL="457200" lvl="1" indent="0">
              <a:buNone/>
            </a:pPr>
            <a:r>
              <a:rPr lang="en-US" sz="2200" i="1" dirty="0"/>
              <a:t>					        etc.</a:t>
            </a:r>
          </a:p>
          <a:p>
            <a:pPr marL="457200" lvl="1" indent="0">
              <a:buNone/>
            </a:pPr>
            <a:endParaRPr lang="en-US" sz="2200" i="1" dirty="0"/>
          </a:p>
          <a:p>
            <a:pPr marL="457200" lvl="1" indent="0">
              <a:buNone/>
            </a:pPr>
            <a:endParaRPr lang="en-US" sz="2200" i="1" dirty="0"/>
          </a:p>
          <a:p>
            <a:pPr marL="457200" lvl="1" indent="0">
              <a:buNone/>
            </a:pPr>
            <a:endParaRPr lang="en-US" sz="2200" i="1" dirty="0"/>
          </a:p>
          <a:p>
            <a:pPr marL="457200" lvl="1" indent="0">
              <a:buNone/>
            </a:pPr>
            <a:endParaRPr lang="en-US" sz="2200" i="1" dirty="0"/>
          </a:p>
          <a:p>
            <a:pPr lvl="1"/>
            <a:endParaRPr lang="en-US" sz="2200" i="1" dirty="0"/>
          </a:p>
          <a:p>
            <a:pPr lvl="1"/>
            <a:endParaRPr lang="en-US" sz="2200" dirty="0"/>
          </a:p>
        </p:txBody>
      </p:sp>
    </p:spTree>
    <p:extLst>
      <p:ext uri="{BB962C8B-B14F-4D97-AF65-F5344CB8AC3E}">
        <p14:creationId xmlns:p14="http://schemas.microsoft.com/office/powerpoint/2010/main" val="368193348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0024" y="190499"/>
            <a:ext cx="11849101" cy="714375"/>
          </a:xfrm>
        </p:spPr>
        <p:txBody>
          <a:bodyPr>
            <a:noAutofit/>
          </a:bodyPr>
          <a:lstStyle/>
          <a:p>
            <a:r>
              <a:rPr lang="en-US" sz="4200" dirty="0"/>
              <a:t>The Highly Desirable Properties of the Matrix Profile I</a:t>
            </a:r>
          </a:p>
        </p:txBody>
      </p:sp>
      <p:sp>
        <p:nvSpPr>
          <p:cNvPr id="3" name="Content Placeholder 2"/>
          <p:cNvSpPr>
            <a:spLocks noGrp="1"/>
          </p:cNvSpPr>
          <p:nvPr>
            <p:ph idx="1"/>
          </p:nvPr>
        </p:nvSpPr>
        <p:spPr>
          <a:xfrm>
            <a:off x="200025" y="1044574"/>
            <a:ext cx="11991975" cy="5813426"/>
          </a:xfrm>
        </p:spPr>
        <p:txBody>
          <a:bodyPr wrap="square">
            <a:noAutofit/>
          </a:bodyPr>
          <a:lstStyle/>
          <a:p>
            <a:pPr marL="0" indent="0">
              <a:lnSpc>
                <a:spcPct val="110000"/>
              </a:lnSpc>
              <a:buNone/>
            </a:pPr>
            <a:r>
              <a:rPr lang="en-US" dirty="0"/>
              <a:t>•    It is </a:t>
            </a:r>
            <a:r>
              <a:rPr lang="en-US" b="1" dirty="0"/>
              <a:t>exact</a:t>
            </a:r>
            <a:r>
              <a:rPr lang="en-US" dirty="0"/>
              <a:t>: </a:t>
            </a:r>
            <a:r>
              <a:rPr lang="en-US" sz="2400" dirty="0"/>
              <a:t>For motif discovery, discord discovery, time series joins etc., the Matrix Profile based methods provide no false positives or false dismissals. </a:t>
            </a:r>
            <a:br>
              <a:rPr lang="en-US" dirty="0"/>
            </a:br>
            <a:r>
              <a:rPr lang="en-US" dirty="0"/>
              <a:t>•    It is </a:t>
            </a:r>
            <a:r>
              <a:rPr lang="en-US" b="1" dirty="0"/>
              <a:t>simple</a:t>
            </a:r>
            <a:r>
              <a:rPr lang="en-US" dirty="0"/>
              <a:t> and </a:t>
            </a:r>
            <a:r>
              <a:rPr lang="en-US" b="1" dirty="0"/>
              <a:t>parameter-free</a:t>
            </a:r>
            <a:r>
              <a:rPr lang="en-US" dirty="0"/>
              <a:t>: </a:t>
            </a:r>
            <a:r>
              <a:rPr lang="en-US" sz="2400" dirty="0"/>
              <a:t>In contrast, the more general algorithms in this space that typically require building and tuning spatial access methods and/or hash functions.</a:t>
            </a:r>
            <a:br>
              <a:rPr lang="en-US" sz="1800" dirty="0"/>
            </a:br>
            <a:r>
              <a:rPr lang="en-US" dirty="0"/>
              <a:t>•    It is </a:t>
            </a:r>
            <a:r>
              <a:rPr lang="en-US" b="1" dirty="0"/>
              <a:t>space efficient</a:t>
            </a:r>
            <a:r>
              <a:rPr lang="en-US" dirty="0"/>
              <a:t>: </a:t>
            </a:r>
            <a:r>
              <a:rPr lang="en-US" sz="2400" dirty="0"/>
              <a:t>Matrix Profile construction algorithms requires an inconsequential space overhead, just linear in the time series length with a small constant factor, allowing massive datasets to be processed in main memory </a:t>
            </a:r>
            <a:r>
              <a:rPr lang="en-US" sz="2400" dirty="0">
                <a:solidFill>
                  <a:schemeClr val="bg1">
                    <a:lumMod val="50000"/>
                  </a:schemeClr>
                </a:solidFill>
              </a:rPr>
              <a:t>(for most data mining, </a:t>
            </a:r>
            <a:r>
              <a:rPr lang="en-US" sz="2400" i="1" dirty="0">
                <a:solidFill>
                  <a:schemeClr val="bg1">
                    <a:lumMod val="50000"/>
                  </a:schemeClr>
                </a:solidFill>
              </a:rPr>
              <a:t>disk is death</a:t>
            </a:r>
            <a:r>
              <a:rPr lang="en-US" sz="2400" dirty="0">
                <a:solidFill>
                  <a:schemeClr val="bg1">
                    <a:lumMod val="50000"/>
                  </a:schemeClr>
                </a:solidFill>
              </a:rPr>
              <a:t>).</a:t>
            </a:r>
            <a:br>
              <a:rPr lang="en-US" sz="2400" dirty="0"/>
            </a:br>
            <a:r>
              <a:rPr lang="en-US" dirty="0"/>
              <a:t>•    It allows </a:t>
            </a:r>
            <a:r>
              <a:rPr lang="en-US" b="1" dirty="0"/>
              <a:t>anytime algorithms</a:t>
            </a:r>
            <a:r>
              <a:rPr lang="en-US" dirty="0"/>
              <a:t>: </a:t>
            </a:r>
            <a:r>
              <a:rPr lang="en-US" sz="2400" dirty="0"/>
              <a:t>While exact MP algorithms are extremely scalable, for extremely large datasets we can compute the Matrix Profile in an anytime fashion, allowing ultra-fast approximate solutions and real-time data interaction.</a:t>
            </a:r>
            <a:br>
              <a:rPr lang="en-US" sz="1800" dirty="0"/>
            </a:br>
            <a:r>
              <a:rPr lang="en-US" dirty="0"/>
              <a:t>•    It is </a:t>
            </a:r>
            <a:r>
              <a:rPr lang="en-US" b="1" dirty="0"/>
              <a:t>incrementally maintainable</a:t>
            </a:r>
            <a:r>
              <a:rPr lang="en-US" dirty="0"/>
              <a:t>: </a:t>
            </a:r>
            <a:r>
              <a:rPr lang="en-US" sz="2400" dirty="0"/>
              <a:t>Having computed the Matrix Profile for a dataset, we can incrementally update it very efficiently. In many domains this means we can effectively maintain exact joins/motifs/discords on streaming data forever. </a:t>
            </a:r>
            <a:endParaRPr lang="en-US" sz="2200" i="1" dirty="0"/>
          </a:p>
          <a:p>
            <a:pPr lvl="1"/>
            <a:endParaRPr lang="en-US" sz="2200" dirty="0"/>
          </a:p>
        </p:txBody>
      </p:sp>
    </p:spTree>
    <p:extLst>
      <p:ext uri="{BB962C8B-B14F-4D97-AF65-F5344CB8AC3E}">
        <p14:creationId xmlns:p14="http://schemas.microsoft.com/office/powerpoint/2010/main" val="305136174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0024" y="190499"/>
            <a:ext cx="11849101" cy="714375"/>
          </a:xfrm>
        </p:spPr>
        <p:txBody>
          <a:bodyPr>
            <a:noAutofit/>
          </a:bodyPr>
          <a:lstStyle/>
          <a:p>
            <a:r>
              <a:rPr lang="en-US" sz="4200" dirty="0"/>
              <a:t>The Highly Desirable Properties of the Matrix Profile II</a:t>
            </a:r>
          </a:p>
        </p:txBody>
      </p:sp>
      <p:sp>
        <p:nvSpPr>
          <p:cNvPr id="3" name="Content Placeholder 2"/>
          <p:cNvSpPr>
            <a:spLocks noGrp="1"/>
          </p:cNvSpPr>
          <p:nvPr>
            <p:ph idx="1"/>
          </p:nvPr>
        </p:nvSpPr>
        <p:spPr>
          <a:xfrm>
            <a:off x="200025" y="1044574"/>
            <a:ext cx="11991975" cy="5813426"/>
          </a:xfrm>
        </p:spPr>
        <p:txBody>
          <a:bodyPr wrap="square">
            <a:noAutofit/>
          </a:bodyPr>
          <a:lstStyle/>
          <a:p>
            <a:pPr marL="0" indent="0">
              <a:lnSpc>
                <a:spcPct val="110000"/>
              </a:lnSpc>
              <a:buNone/>
            </a:pPr>
            <a:r>
              <a:rPr lang="en-US" dirty="0"/>
              <a:t>•    It can </a:t>
            </a:r>
            <a:r>
              <a:rPr lang="en-US" b="1" dirty="0"/>
              <a:t>leverage hardware</a:t>
            </a:r>
            <a:r>
              <a:rPr lang="en-US" dirty="0"/>
              <a:t>: </a:t>
            </a:r>
            <a:r>
              <a:rPr lang="en-US" sz="2400" dirty="0"/>
              <a:t>Matrix Profile construction is embarrassingly parallelizable, both on multicore processors, GPUs, distributed systems etc.</a:t>
            </a:r>
            <a:br>
              <a:rPr lang="en-US" sz="2400" dirty="0"/>
            </a:br>
            <a:r>
              <a:rPr lang="en-US" dirty="0"/>
              <a:t>•    It is </a:t>
            </a:r>
            <a:r>
              <a:rPr lang="en-US" b="1" dirty="0"/>
              <a:t>free of the curse of dimensionality</a:t>
            </a:r>
            <a:r>
              <a:rPr lang="en-US" dirty="0"/>
              <a:t>: </a:t>
            </a:r>
            <a:r>
              <a:rPr lang="en-US" sz="2400" dirty="0"/>
              <a:t>That is to say, It has</a:t>
            </a:r>
            <a:r>
              <a:rPr lang="en-US" sz="2400" i="1" dirty="0"/>
              <a:t> time complexity that is constant in subsequence length</a:t>
            </a:r>
            <a:r>
              <a:rPr lang="en-US" sz="2400" dirty="0"/>
              <a:t>: This is a very unusual and desirable property; virtually all existing algorithms in the time series scale poorly as the subsequence length grows.</a:t>
            </a:r>
            <a:br>
              <a:rPr lang="en-US" sz="2400" dirty="0"/>
            </a:br>
            <a:r>
              <a:rPr lang="en-US" dirty="0"/>
              <a:t>•    It can be constructed in </a:t>
            </a:r>
            <a:r>
              <a:rPr lang="en-US" b="1" dirty="0"/>
              <a:t>deterministic time</a:t>
            </a:r>
            <a:r>
              <a:rPr lang="en-US" dirty="0"/>
              <a:t>: </a:t>
            </a:r>
            <a:r>
              <a:rPr lang="en-US" sz="2400" dirty="0"/>
              <a:t>Almost all algorithms for time series data mining can take radically different times to finish on two (even slightly) different datasets. In contrast, given </a:t>
            </a:r>
            <a:r>
              <a:rPr lang="en-US" sz="2400" i="1" dirty="0"/>
              <a:t>only</a:t>
            </a:r>
            <a:r>
              <a:rPr lang="en-US" sz="2400" dirty="0"/>
              <a:t> the length of the time series, we can precisely predict in advance how long it will take to compute the Matrix Profile. </a:t>
            </a:r>
            <a:r>
              <a:rPr lang="en-US" sz="2400" dirty="0">
                <a:solidFill>
                  <a:schemeClr val="bg1">
                    <a:lumMod val="75000"/>
                  </a:schemeClr>
                </a:solidFill>
              </a:rPr>
              <a:t>(this allows resource planning)</a:t>
            </a:r>
            <a:br>
              <a:rPr lang="en-US" dirty="0"/>
            </a:br>
            <a:r>
              <a:rPr lang="en-US" dirty="0"/>
              <a:t>•    It can handle </a:t>
            </a:r>
            <a:r>
              <a:rPr lang="en-US" b="1" dirty="0"/>
              <a:t>missing data</a:t>
            </a:r>
            <a:r>
              <a:rPr lang="en-US" dirty="0"/>
              <a:t>: </a:t>
            </a:r>
            <a:r>
              <a:rPr lang="en-US" sz="2400" dirty="0"/>
              <a:t>Even in the presence of missing data, we can provide answers which are guaranteed to have no false negatives.</a:t>
            </a:r>
            <a:br>
              <a:rPr lang="en-US" sz="2400" dirty="0"/>
            </a:br>
            <a:r>
              <a:rPr lang="en-US" sz="2400" dirty="0"/>
              <a:t>•    </a:t>
            </a:r>
            <a:r>
              <a:rPr lang="en-US" dirty="0"/>
              <a:t>Finally, and subjectively: </a:t>
            </a:r>
            <a:r>
              <a:rPr lang="en-US" b="1" dirty="0"/>
              <a:t>Simplicity and Intuitiveness:</a:t>
            </a:r>
            <a:r>
              <a:rPr lang="en-US" dirty="0"/>
              <a:t> </a:t>
            </a:r>
            <a:r>
              <a:rPr lang="en-US" sz="2400" dirty="0"/>
              <a:t>Seeing the world through the MP lens often invites/suggests simple and elegant solutions. </a:t>
            </a:r>
            <a:endParaRPr lang="en-US" dirty="0"/>
          </a:p>
          <a:p>
            <a:pPr marL="0" indent="0">
              <a:lnSpc>
                <a:spcPct val="110000"/>
              </a:lnSpc>
              <a:buNone/>
            </a:pPr>
            <a:endParaRPr lang="en-US" sz="2400" dirty="0"/>
          </a:p>
          <a:p>
            <a:pPr marL="0" indent="0">
              <a:lnSpc>
                <a:spcPct val="110000"/>
              </a:lnSpc>
              <a:buNone/>
            </a:pPr>
            <a:endParaRPr lang="en-US" sz="2200" dirty="0"/>
          </a:p>
        </p:txBody>
      </p:sp>
    </p:spTree>
    <p:extLst>
      <p:ext uri="{BB962C8B-B14F-4D97-AF65-F5344CB8AC3E}">
        <p14:creationId xmlns:p14="http://schemas.microsoft.com/office/powerpoint/2010/main" val="325990289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209"/>
            <a:ext cx="12192000" cy="6858209"/>
          </a:xfrm>
          <a:prstGeom prst="rect">
            <a:avLst/>
          </a:prstGeom>
        </p:spPr>
      </p:pic>
      <p:pic>
        <p:nvPicPr>
          <p:cNvPr id="8" name="Picture 7"/>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4439478" y="1"/>
            <a:ext cx="7752522" cy="6858000"/>
          </a:xfrm>
          <a:prstGeom prst="rect">
            <a:avLst/>
          </a:prstGeom>
        </p:spPr>
      </p:pic>
      <p:pic>
        <p:nvPicPr>
          <p:cNvPr id="22" name="Picture 21"/>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0" y="9525"/>
            <a:ext cx="4733925" cy="4600784"/>
          </a:xfrm>
          <a:prstGeom prst="rect">
            <a:avLst/>
          </a:prstGeom>
        </p:spPr>
      </p:pic>
      <p:pic>
        <p:nvPicPr>
          <p:cNvPr id="23" name="Picture 22"/>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0" y="3428895"/>
            <a:ext cx="4508500" cy="2409617"/>
          </a:xfrm>
          <a:prstGeom prst="rect">
            <a:avLst/>
          </a:prstGeom>
        </p:spPr>
      </p:pic>
      <p:sp>
        <p:nvSpPr>
          <p:cNvPr id="24" name="Title 1"/>
          <p:cNvSpPr>
            <a:spLocks noGrp="1"/>
          </p:cNvSpPr>
          <p:nvPr>
            <p:ph type="title"/>
          </p:nvPr>
        </p:nvSpPr>
        <p:spPr>
          <a:xfrm>
            <a:off x="34924" y="-47625"/>
            <a:ext cx="12042776" cy="952500"/>
          </a:xfrm>
        </p:spPr>
        <p:txBody>
          <a:bodyPr>
            <a:noAutofit/>
          </a:bodyPr>
          <a:lstStyle/>
          <a:p>
            <a:r>
              <a:rPr lang="en-US" sz="4600" dirty="0"/>
              <a:t>Developing a Visual Intuition for the Matrix Profile </a:t>
            </a:r>
          </a:p>
        </p:txBody>
      </p:sp>
      <p:sp>
        <p:nvSpPr>
          <p:cNvPr id="25" name="Content Placeholder 2"/>
          <p:cNvSpPr>
            <a:spLocks noGrp="1"/>
          </p:cNvSpPr>
          <p:nvPr>
            <p:ph idx="1"/>
          </p:nvPr>
        </p:nvSpPr>
        <p:spPr>
          <a:xfrm>
            <a:off x="98425" y="762000"/>
            <a:ext cx="4511675" cy="5905493"/>
          </a:xfrm>
        </p:spPr>
        <p:txBody>
          <a:bodyPr wrap="square">
            <a:noAutofit/>
          </a:bodyPr>
          <a:lstStyle/>
          <a:p>
            <a:pPr marL="0" indent="0">
              <a:lnSpc>
                <a:spcPct val="110000"/>
              </a:lnSpc>
              <a:buNone/>
            </a:pPr>
            <a:r>
              <a:rPr lang="en-US" sz="2400" dirty="0"/>
              <a:t>In the following slides we are going to develop a visual intuition for the matrix profile, </a:t>
            </a:r>
            <a:r>
              <a:rPr lang="en-US" sz="2400" i="1" dirty="0"/>
              <a:t>without</a:t>
            </a:r>
            <a:r>
              <a:rPr lang="en-US" sz="2400" dirty="0"/>
              <a:t> regard to how we obtain it. </a:t>
            </a:r>
          </a:p>
          <a:p>
            <a:pPr marL="0" indent="0">
              <a:lnSpc>
                <a:spcPct val="110000"/>
              </a:lnSpc>
              <a:buNone/>
            </a:pPr>
            <a:r>
              <a:rPr lang="en-US" sz="2400" dirty="0"/>
              <a:t>We are ignoring the elephant in the room; the MP </a:t>
            </a:r>
            <a:r>
              <a:rPr lang="en-US" sz="2400" i="1" dirty="0"/>
              <a:t>seems</a:t>
            </a:r>
            <a:r>
              <a:rPr lang="en-US" sz="2400" dirty="0"/>
              <a:t> to be much too slow to compute to be practical. We will address this in Part II of the tutorial. </a:t>
            </a:r>
          </a:p>
          <a:p>
            <a:pPr marL="0" indent="0">
              <a:lnSpc>
                <a:spcPct val="110000"/>
              </a:lnSpc>
              <a:buNone/>
            </a:pPr>
            <a:r>
              <a:rPr lang="en-US" sz="2400" dirty="0"/>
              <a:t>Note that algorithms that use the MP do </a:t>
            </a:r>
            <a:r>
              <a:rPr lang="en-US" sz="2400" i="1" dirty="0"/>
              <a:t>not</a:t>
            </a:r>
            <a:r>
              <a:rPr lang="en-US" sz="2400" dirty="0"/>
              <a:t> require us to visualize the MP, but it happens that </a:t>
            </a:r>
            <a:r>
              <a:rPr lang="en-US" sz="2400" i="1" dirty="0"/>
              <a:t>just</a:t>
            </a:r>
            <a:r>
              <a:rPr lang="en-US" sz="2400" dirty="0"/>
              <a:t> visualizing the MP can be 99% of solving a problem.</a:t>
            </a:r>
          </a:p>
          <a:p>
            <a:pPr marL="0" indent="0">
              <a:lnSpc>
                <a:spcPct val="110000"/>
              </a:lnSpc>
              <a:buNone/>
            </a:pPr>
            <a:endParaRPr lang="en-US" sz="2200" dirty="0"/>
          </a:p>
        </p:txBody>
      </p:sp>
    </p:spTree>
    <p:extLst>
      <p:ext uri="{BB962C8B-B14F-4D97-AF65-F5344CB8AC3E}">
        <p14:creationId xmlns:p14="http://schemas.microsoft.com/office/powerpoint/2010/main" val="8319658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7"/>
          <p:cNvSpPr>
            <a:spLocks noChangeArrowheads="1"/>
          </p:cNvSpPr>
          <p:nvPr/>
        </p:nvSpPr>
        <p:spPr bwMode="auto">
          <a:xfrm>
            <a:off x="228015" y="914400"/>
            <a:ext cx="11862943" cy="3257550"/>
          </a:xfrm>
          <a:prstGeom prst="rect">
            <a:avLst/>
          </a:prstGeom>
          <a:no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3" name="Line 9"/>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6" name="Line 12"/>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0" name="Rectangle 16"/>
          <p:cNvSpPr>
            <a:spLocks noChangeArrowheads="1"/>
          </p:cNvSpPr>
          <p:nvPr/>
        </p:nvSpPr>
        <p:spPr bwMode="auto">
          <a:xfrm>
            <a:off x="200503" y="5314950"/>
            <a:ext cx="70514"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0</a:t>
            </a:r>
            <a:endParaRPr lang="en-US" dirty="0">
              <a:latin typeface="Arial" pitchFamily="34" charset="0"/>
              <a:cs typeface="Arial" pitchFamily="34" charset="0"/>
            </a:endParaRPr>
          </a:p>
        </p:txBody>
      </p:sp>
      <p:sp>
        <p:nvSpPr>
          <p:cNvPr id="1041" name="Line 17"/>
          <p:cNvSpPr>
            <a:spLocks noChangeShapeType="1"/>
          </p:cNvSpPr>
          <p:nvPr/>
        </p:nvSpPr>
        <p:spPr bwMode="auto">
          <a:xfrm flipV="1">
            <a:off x="220023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3" name="Rectangle 19"/>
          <p:cNvSpPr>
            <a:spLocks noChangeArrowheads="1"/>
          </p:cNvSpPr>
          <p:nvPr/>
        </p:nvSpPr>
        <p:spPr bwMode="auto">
          <a:xfrm>
            <a:off x="2109240" y="5314950"/>
            <a:ext cx="211541"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500</a:t>
            </a:r>
            <a:endParaRPr lang="en-US" dirty="0">
              <a:latin typeface="Arial" pitchFamily="34" charset="0"/>
              <a:cs typeface="Arial" pitchFamily="34" charset="0"/>
            </a:endParaRPr>
          </a:p>
        </p:txBody>
      </p:sp>
      <p:sp>
        <p:nvSpPr>
          <p:cNvPr id="1044" name="Line 20"/>
          <p:cNvSpPr>
            <a:spLocks noChangeShapeType="1"/>
          </p:cNvSpPr>
          <p:nvPr/>
        </p:nvSpPr>
        <p:spPr bwMode="auto">
          <a:xfrm flipV="1">
            <a:off x="418303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6" name="Rectangle 22"/>
          <p:cNvSpPr>
            <a:spLocks noChangeArrowheads="1"/>
          </p:cNvSpPr>
          <p:nvPr/>
        </p:nvSpPr>
        <p:spPr bwMode="auto">
          <a:xfrm>
            <a:off x="4056066"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1000</a:t>
            </a:r>
            <a:endParaRPr lang="en-US" dirty="0">
              <a:latin typeface="Arial" pitchFamily="34" charset="0"/>
              <a:cs typeface="Arial" pitchFamily="34" charset="0"/>
            </a:endParaRPr>
          </a:p>
        </p:txBody>
      </p:sp>
      <p:sp>
        <p:nvSpPr>
          <p:cNvPr id="1047" name="Line 23"/>
          <p:cNvSpPr>
            <a:spLocks noChangeShapeType="1"/>
          </p:cNvSpPr>
          <p:nvPr/>
        </p:nvSpPr>
        <p:spPr bwMode="auto">
          <a:xfrm flipV="1">
            <a:off x="6155253"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9" name="Rectangle 25"/>
          <p:cNvSpPr>
            <a:spLocks noChangeArrowheads="1"/>
          </p:cNvSpPr>
          <p:nvPr/>
        </p:nvSpPr>
        <p:spPr bwMode="auto">
          <a:xfrm>
            <a:off x="6028285"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1500</a:t>
            </a:r>
            <a:endParaRPr lang="en-US" dirty="0">
              <a:latin typeface="Arial" pitchFamily="34" charset="0"/>
              <a:cs typeface="Arial" pitchFamily="34" charset="0"/>
            </a:endParaRPr>
          </a:p>
        </p:txBody>
      </p:sp>
      <p:sp>
        <p:nvSpPr>
          <p:cNvPr id="1050" name="Line 26"/>
          <p:cNvSpPr>
            <a:spLocks noChangeShapeType="1"/>
          </p:cNvSpPr>
          <p:nvPr/>
        </p:nvSpPr>
        <p:spPr bwMode="auto">
          <a:xfrm flipV="1">
            <a:off x="8138053"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2" name="Rectangle 28"/>
          <p:cNvSpPr>
            <a:spLocks noChangeArrowheads="1"/>
          </p:cNvSpPr>
          <p:nvPr/>
        </p:nvSpPr>
        <p:spPr bwMode="auto">
          <a:xfrm>
            <a:off x="8011087"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2000</a:t>
            </a:r>
            <a:endParaRPr lang="en-US" dirty="0">
              <a:latin typeface="Arial" pitchFamily="34" charset="0"/>
              <a:cs typeface="Arial" pitchFamily="34" charset="0"/>
            </a:endParaRPr>
          </a:p>
        </p:txBody>
      </p:sp>
      <p:sp>
        <p:nvSpPr>
          <p:cNvPr id="1053" name="Line 29"/>
          <p:cNvSpPr>
            <a:spLocks noChangeShapeType="1"/>
          </p:cNvSpPr>
          <p:nvPr/>
        </p:nvSpPr>
        <p:spPr bwMode="auto">
          <a:xfrm flipV="1">
            <a:off x="1011027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5" name="Rectangle 31"/>
          <p:cNvSpPr>
            <a:spLocks noChangeArrowheads="1"/>
          </p:cNvSpPr>
          <p:nvPr/>
        </p:nvSpPr>
        <p:spPr bwMode="auto">
          <a:xfrm>
            <a:off x="9983306"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2500</a:t>
            </a:r>
            <a:endParaRPr lang="en-US" dirty="0">
              <a:latin typeface="Arial" pitchFamily="34" charset="0"/>
              <a:cs typeface="Arial" pitchFamily="34" charset="0"/>
            </a:endParaRPr>
          </a:p>
        </p:txBody>
      </p:sp>
      <p:sp>
        <p:nvSpPr>
          <p:cNvPr id="1056" name="Line 32"/>
          <p:cNvSpPr>
            <a:spLocks noChangeShapeType="1"/>
          </p:cNvSpPr>
          <p:nvPr/>
        </p:nvSpPr>
        <p:spPr bwMode="auto">
          <a:xfrm flipV="1">
            <a:off x="12090958"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8" name="Rectangle 34"/>
          <p:cNvSpPr>
            <a:spLocks noChangeArrowheads="1"/>
          </p:cNvSpPr>
          <p:nvPr/>
        </p:nvSpPr>
        <p:spPr bwMode="auto">
          <a:xfrm>
            <a:off x="11784120"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3000</a:t>
            </a:r>
            <a:endParaRPr lang="en-US" dirty="0">
              <a:latin typeface="Arial" pitchFamily="34" charset="0"/>
              <a:cs typeface="Arial" pitchFamily="34" charset="0"/>
            </a:endParaRPr>
          </a:p>
        </p:txBody>
      </p:sp>
      <p:sp>
        <p:nvSpPr>
          <p:cNvPr id="1060" name="Line 36"/>
          <p:cNvSpPr>
            <a:spLocks noChangeShapeType="1"/>
          </p:cNvSpPr>
          <p:nvPr/>
        </p:nvSpPr>
        <p:spPr bwMode="auto">
          <a:xfrm flipH="1">
            <a:off x="11966107" y="5286375"/>
            <a:ext cx="124851"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4" name="Line 60"/>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5" name="Freeform 81"/>
          <p:cNvSpPr>
            <a:spLocks/>
          </p:cNvSpPr>
          <p:nvPr/>
        </p:nvSpPr>
        <p:spPr bwMode="auto">
          <a:xfrm>
            <a:off x="228014" y="3524250"/>
            <a:ext cx="560771" cy="190500"/>
          </a:xfrm>
          <a:custGeom>
            <a:avLst/>
            <a:gdLst/>
            <a:ahLst/>
            <a:cxnLst>
              <a:cxn ang="0">
                <a:pos x="4" y="96"/>
              </a:cxn>
              <a:cxn ang="0">
                <a:pos x="8" y="36"/>
              </a:cxn>
              <a:cxn ang="0">
                <a:pos x="17" y="120"/>
              </a:cxn>
              <a:cxn ang="0">
                <a:pos x="21" y="24"/>
              </a:cxn>
              <a:cxn ang="0">
                <a:pos x="26" y="102"/>
              </a:cxn>
              <a:cxn ang="0">
                <a:pos x="34" y="36"/>
              </a:cxn>
              <a:cxn ang="0">
                <a:pos x="43" y="18"/>
              </a:cxn>
              <a:cxn ang="0">
                <a:pos x="47" y="48"/>
              </a:cxn>
              <a:cxn ang="0">
                <a:pos x="51" y="60"/>
              </a:cxn>
              <a:cxn ang="0">
                <a:pos x="55" y="72"/>
              </a:cxn>
              <a:cxn ang="0">
                <a:pos x="64" y="72"/>
              </a:cxn>
              <a:cxn ang="0">
                <a:pos x="68" y="42"/>
              </a:cxn>
              <a:cxn ang="0">
                <a:pos x="73" y="66"/>
              </a:cxn>
              <a:cxn ang="0">
                <a:pos x="81" y="18"/>
              </a:cxn>
              <a:cxn ang="0">
                <a:pos x="90" y="96"/>
              </a:cxn>
              <a:cxn ang="0">
                <a:pos x="94" y="30"/>
              </a:cxn>
              <a:cxn ang="0">
                <a:pos x="102" y="72"/>
              </a:cxn>
              <a:cxn ang="0">
                <a:pos x="107" y="54"/>
              </a:cxn>
              <a:cxn ang="0">
                <a:pos x="115" y="72"/>
              </a:cxn>
              <a:cxn ang="0">
                <a:pos x="120" y="60"/>
              </a:cxn>
              <a:cxn ang="0">
                <a:pos x="132" y="54"/>
              </a:cxn>
              <a:cxn ang="0">
                <a:pos x="137" y="54"/>
              </a:cxn>
              <a:cxn ang="0">
                <a:pos x="141" y="84"/>
              </a:cxn>
              <a:cxn ang="0">
                <a:pos x="145" y="90"/>
              </a:cxn>
              <a:cxn ang="0">
                <a:pos x="154" y="24"/>
              </a:cxn>
              <a:cxn ang="0">
                <a:pos x="158" y="102"/>
              </a:cxn>
              <a:cxn ang="0">
                <a:pos x="162" y="84"/>
              </a:cxn>
              <a:cxn ang="0">
                <a:pos x="171" y="12"/>
              </a:cxn>
              <a:cxn ang="0">
                <a:pos x="175" y="90"/>
              </a:cxn>
              <a:cxn ang="0">
                <a:pos x="184" y="42"/>
              </a:cxn>
              <a:cxn ang="0">
                <a:pos x="192" y="120"/>
              </a:cxn>
              <a:cxn ang="0">
                <a:pos x="197" y="54"/>
              </a:cxn>
              <a:cxn ang="0">
                <a:pos x="205" y="84"/>
              </a:cxn>
              <a:cxn ang="0">
                <a:pos x="214" y="72"/>
              </a:cxn>
              <a:cxn ang="0">
                <a:pos x="222" y="60"/>
              </a:cxn>
              <a:cxn ang="0">
                <a:pos x="227" y="78"/>
              </a:cxn>
              <a:cxn ang="0">
                <a:pos x="235" y="42"/>
              </a:cxn>
              <a:cxn ang="0">
                <a:pos x="239" y="72"/>
              </a:cxn>
              <a:cxn ang="0">
                <a:pos x="248" y="36"/>
              </a:cxn>
              <a:cxn ang="0">
                <a:pos x="252" y="78"/>
              </a:cxn>
              <a:cxn ang="0">
                <a:pos x="256" y="54"/>
              </a:cxn>
              <a:cxn ang="0">
                <a:pos x="265" y="54"/>
              </a:cxn>
            </a:cxnLst>
            <a:rect l="0" t="0" r="r" b="b"/>
            <a:pathLst>
              <a:path w="265" h="120">
                <a:moveTo>
                  <a:pt x="0" y="90"/>
                </a:moveTo>
                <a:lnTo>
                  <a:pt x="0" y="102"/>
                </a:lnTo>
                <a:lnTo>
                  <a:pt x="4" y="96"/>
                </a:lnTo>
                <a:lnTo>
                  <a:pt x="4" y="84"/>
                </a:lnTo>
                <a:lnTo>
                  <a:pt x="8" y="42"/>
                </a:lnTo>
                <a:lnTo>
                  <a:pt x="8" y="36"/>
                </a:lnTo>
                <a:lnTo>
                  <a:pt x="13" y="24"/>
                </a:lnTo>
                <a:lnTo>
                  <a:pt x="13" y="72"/>
                </a:lnTo>
                <a:lnTo>
                  <a:pt x="17" y="120"/>
                </a:lnTo>
                <a:lnTo>
                  <a:pt x="17" y="36"/>
                </a:lnTo>
                <a:lnTo>
                  <a:pt x="21" y="36"/>
                </a:lnTo>
                <a:lnTo>
                  <a:pt x="21" y="24"/>
                </a:lnTo>
                <a:lnTo>
                  <a:pt x="26" y="102"/>
                </a:lnTo>
                <a:lnTo>
                  <a:pt x="26" y="96"/>
                </a:lnTo>
                <a:lnTo>
                  <a:pt x="26" y="102"/>
                </a:lnTo>
                <a:lnTo>
                  <a:pt x="30" y="66"/>
                </a:lnTo>
                <a:lnTo>
                  <a:pt x="34" y="48"/>
                </a:lnTo>
                <a:lnTo>
                  <a:pt x="34" y="36"/>
                </a:lnTo>
                <a:lnTo>
                  <a:pt x="38" y="24"/>
                </a:lnTo>
                <a:lnTo>
                  <a:pt x="38" y="0"/>
                </a:lnTo>
                <a:lnTo>
                  <a:pt x="43" y="18"/>
                </a:lnTo>
                <a:lnTo>
                  <a:pt x="43" y="48"/>
                </a:lnTo>
                <a:lnTo>
                  <a:pt x="43" y="42"/>
                </a:lnTo>
                <a:lnTo>
                  <a:pt x="47" y="48"/>
                </a:lnTo>
                <a:lnTo>
                  <a:pt x="47" y="12"/>
                </a:lnTo>
                <a:lnTo>
                  <a:pt x="51" y="30"/>
                </a:lnTo>
                <a:lnTo>
                  <a:pt x="51" y="60"/>
                </a:lnTo>
                <a:lnTo>
                  <a:pt x="55" y="90"/>
                </a:lnTo>
                <a:lnTo>
                  <a:pt x="55" y="120"/>
                </a:lnTo>
                <a:lnTo>
                  <a:pt x="55" y="72"/>
                </a:lnTo>
                <a:lnTo>
                  <a:pt x="60" y="72"/>
                </a:lnTo>
                <a:lnTo>
                  <a:pt x="60" y="42"/>
                </a:lnTo>
                <a:lnTo>
                  <a:pt x="64" y="72"/>
                </a:lnTo>
                <a:lnTo>
                  <a:pt x="64" y="78"/>
                </a:lnTo>
                <a:lnTo>
                  <a:pt x="68" y="90"/>
                </a:lnTo>
                <a:lnTo>
                  <a:pt x="68" y="42"/>
                </a:lnTo>
                <a:lnTo>
                  <a:pt x="73" y="36"/>
                </a:lnTo>
                <a:lnTo>
                  <a:pt x="73" y="24"/>
                </a:lnTo>
                <a:lnTo>
                  <a:pt x="73" y="66"/>
                </a:lnTo>
                <a:lnTo>
                  <a:pt x="77" y="48"/>
                </a:lnTo>
                <a:lnTo>
                  <a:pt x="81" y="24"/>
                </a:lnTo>
                <a:lnTo>
                  <a:pt x="81" y="18"/>
                </a:lnTo>
                <a:lnTo>
                  <a:pt x="85" y="30"/>
                </a:lnTo>
                <a:lnTo>
                  <a:pt x="85" y="90"/>
                </a:lnTo>
                <a:lnTo>
                  <a:pt x="90" y="96"/>
                </a:lnTo>
                <a:lnTo>
                  <a:pt x="90" y="72"/>
                </a:lnTo>
                <a:lnTo>
                  <a:pt x="94" y="54"/>
                </a:lnTo>
                <a:lnTo>
                  <a:pt x="94" y="30"/>
                </a:lnTo>
                <a:lnTo>
                  <a:pt x="98" y="36"/>
                </a:lnTo>
                <a:lnTo>
                  <a:pt x="98" y="60"/>
                </a:lnTo>
                <a:lnTo>
                  <a:pt x="102" y="72"/>
                </a:lnTo>
                <a:lnTo>
                  <a:pt x="102" y="30"/>
                </a:lnTo>
                <a:lnTo>
                  <a:pt x="107" y="36"/>
                </a:lnTo>
                <a:lnTo>
                  <a:pt x="107" y="54"/>
                </a:lnTo>
                <a:lnTo>
                  <a:pt x="111" y="72"/>
                </a:lnTo>
                <a:lnTo>
                  <a:pt x="111" y="78"/>
                </a:lnTo>
                <a:lnTo>
                  <a:pt x="115" y="72"/>
                </a:lnTo>
                <a:lnTo>
                  <a:pt x="115" y="36"/>
                </a:lnTo>
                <a:lnTo>
                  <a:pt x="120" y="54"/>
                </a:lnTo>
                <a:lnTo>
                  <a:pt x="120" y="60"/>
                </a:lnTo>
                <a:lnTo>
                  <a:pt x="124" y="96"/>
                </a:lnTo>
                <a:lnTo>
                  <a:pt x="124" y="78"/>
                </a:lnTo>
                <a:lnTo>
                  <a:pt x="132" y="54"/>
                </a:lnTo>
                <a:lnTo>
                  <a:pt x="132" y="60"/>
                </a:lnTo>
                <a:lnTo>
                  <a:pt x="132" y="48"/>
                </a:lnTo>
                <a:lnTo>
                  <a:pt x="137" y="54"/>
                </a:lnTo>
                <a:lnTo>
                  <a:pt x="137" y="42"/>
                </a:lnTo>
                <a:lnTo>
                  <a:pt x="141" y="78"/>
                </a:lnTo>
                <a:lnTo>
                  <a:pt x="141" y="84"/>
                </a:lnTo>
                <a:lnTo>
                  <a:pt x="145" y="102"/>
                </a:lnTo>
                <a:lnTo>
                  <a:pt x="145" y="84"/>
                </a:lnTo>
                <a:lnTo>
                  <a:pt x="145" y="90"/>
                </a:lnTo>
                <a:lnTo>
                  <a:pt x="150" y="90"/>
                </a:lnTo>
                <a:lnTo>
                  <a:pt x="150" y="48"/>
                </a:lnTo>
                <a:lnTo>
                  <a:pt x="154" y="24"/>
                </a:lnTo>
                <a:lnTo>
                  <a:pt x="154" y="48"/>
                </a:lnTo>
                <a:lnTo>
                  <a:pt x="158" y="84"/>
                </a:lnTo>
                <a:lnTo>
                  <a:pt x="158" y="102"/>
                </a:lnTo>
                <a:lnTo>
                  <a:pt x="162" y="84"/>
                </a:lnTo>
                <a:lnTo>
                  <a:pt x="162" y="72"/>
                </a:lnTo>
                <a:lnTo>
                  <a:pt x="162" y="84"/>
                </a:lnTo>
                <a:lnTo>
                  <a:pt x="167" y="42"/>
                </a:lnTo>
                <a:lnTo>
                  <a:pt x="167" y="48"/>
                </a:lnTo>
                <a:lnTo>
                  <a:pt x="171" y="12"/>
                </a:lnTo>
                <a:lnTo>
                  <a:pt x="171" y="24"/>
                </a:lnTo>
                <a:lnTo>
                  <a:pt x="175" y="24"/>
                </a:lnTo>
                <a:lnTo>
                  <a:pt x="175" y="90"/>
                </a:lnTo>
                <a:lnTo>
                  <a:pt x="179" y="90"/>
                </a:lnTo>
                <a:lnTo>
                  <a:pt x="179" y="72"/>
                </a:lnTo>
                <a:lnTo>
                  <a:pt x="184" y="42"/>
                </a:lnTo>
                <a:lnTo>
                  <a:pt x="188" y="90"/>
                </a:lnTo>
                <a:lnTo>
                  <a:pt x="188" y="102"/>
                </a:lnTo>
                <a:lnTo>
                  <a:pt x="192" y="120"/>
                </a:lnTo>
                <a:lnTo>
                  <a:pt x="192" y="78"/>
                </a:lnTo>
                <a:lnTo>
                  <a:pt x="197" y="66"/>
                </a:lnTo>
                <a:lnTo>
                  <a:pt x="197" y="54"/>
                </a:lnTo>
                <a:lnTo>
                  <a:pt x="201" y="60"/>
                </a:lnTo>
                <a:lnTo>
                  <a:pt x="205" y="66"/>
                </a:lnTo>
                <a:lnTo>
                  <a:pt x="205" y="84"/>
                </a:lnTo>
                <a:lnTo>
                  <a:pt x="209" y="102"/>
                </a:lnTo>
                <a:lnTo>
                  <a:pt x="209" y="90"/>
                </a:lnTo>
                <a:lnTo>
                  <a:pt x="214" y="72"/>
                </a:lnTo>
                <a:lnTo>
                  <a:pt x="214" y="60"/>
                </a:lnTo>
                <a:lnTo>
                  <a:pt x="222" y="48"/>
                </a:lnTo>
                <a:lnTo>
                  <a:pt x="222" y="60"/>
                </a:lnTo>
                <a:lnTo>
                  <a:pt x="222" y="48"/>
                </a:lnTo>
                <a:lnTo>
                  <a:pt x="227" y="60"/>
                </a:lnTo>
                <a:lnTo>
                  <a:pt x="227" y="78"/>
                </a:lnTo>
                <a:lnTo>
                  <a:pt x="231" y="66"/>
                </a:lnTo>
                <a:lnTo>
                  <a:pt x="231" y="54"/>
                </a:lnTo>
                <a:lnTo>
                  <a:pt x="235" y="42"/>
                </a:lnTo>
                <a:lnTo>
                  <a:pt x="235" y="12"/>
                </a:lnTo>
                <a:lnTo>
                  <a:pt x="239" y="24"/>
                </a:lnTo>
                <a:lnTo>
                  <a:pt x="239" y="72"/>
                </a:lnTo>
                <a:lnTo>
                  <a:pt x="244" y="90"/>
                </a:lnTo>
                <a:lnTo>
                  <a:pt x="244" y="84"/>
                </a:lnTo>
                <a:lnTo>
                  <a:pt x="248" y="36"/>
                </a:lnTo>
                <a:lnTo>
                  <a:pt x="248" y="48"/>
                </a:lnTo>
                <a:lnTo>
                  <a:pt x="248" y="36"/>
                </a:lnTo>
                <a:lnTo>
                  <a:pt x="252" y="78"/>
                </a:lnTo>
                <a:lnTo>
                  <a:pt x="252" y="66"/>
                </a:lnTo>
                <a:lnTo>
                  <a:pt x="256" y="60"/>
                </a:lnTo>
                <a:lnTo>
                  <a:pt x="256" y="54"/>
                </a:lnTo>
                <a:lnTo>
                  <a:pt x="261" y="24"/>
                </a:lnTo>
                <a:lnTo>
                  <a:pt x="261" y="60"/>
                </a:lnTo>
                <a:lnTo>
                  <a:pt x="265" y="54"/>
                </a:lnTo>
                <a:lnTo>
                  <a:pt x="265" y="84"/>
                </a:lnTo>
                <a:lnTo>
                  <a:pt x="265"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6" name="Freeform 82"/>
          <p:cNvSpPr>
            <a:spLocks/>
          </p:cNvSpPr>
          <p:nvPr/>
        </p:nvSpPr>
        <p:spPr bwMode="auto">
          <a:xfrm>
            <a:off x="788784" y="3543303"/>
            <a:ext cx="607326" cy="200025"/>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7" name="Freeform 83"/>
          <p:cNvSpPr>
            <a:spLocks/>
          </p:cNvSpPr>
          <p:nvPr/>
        </p:nvSpPr>
        <p:spPr bwMode="auto">
          <a:xfrm>
            <a:off x="1396110" y="3371853"/>
            <a:ext cx="588280" cy="504825"/>
          </a:xfrm>
          <a:custGeom>
            <a:avLst/>
            <a:gdLst/>
            <a:ahLst/>
            <a:cxnLst>
              <a:cxn ang="0">
                <a:pos x="4" y="156"/>
              </a:cxn>
              <a:cxn ang="0">
                <a:pos x="8" y="198"/>
              </a:cxn>
              <a:cxn ang="0">
                <a:pos x="17" y="156"/>
              </a:cxn>
              <a:cxn ang="0">
                <a:pos x="25" y="174"/>
              </a:cxn>
              <a:cxn ang="0">
                <a:pos x="34" y="168"/>
              </a:cxn>
              <a:cxn ang="0">
                <a:pos x="38" y="144"/>
              </a:cxn>
              <a:cxn ang="0">
                <a:pos x="47" y="156"/>
              </a:cxn>
              <a:cxn ang="0">
                <a:pos x="51" y="162"/>
              </a:cxn>
              <a:cxn ang="0">
                <a:pos x="55" y="150"/>
              </a:cxn>
              <a:cxn ang="0">
                <a:pos x="64" y="168"/>
              </a:cxn>
              <a:cxn ang="0">
                <a:pos x="68" y="162"/>
              </a:cxn>
              <a:cxn ang="0">
                <a:pos x="72" y="132"/>
              </a:cxn>
              <a:cxn ang="0">
                <a:pos x="81" y="90"/>
              </a:cxn>
              <a:cxn ang="0">
                <a:pos x="85" y="54"/>
              </a:cxn>
              <a:cxn ang="0">
                <a:pos x="94" y="6"/>
              </a:cxn>
              <a:cxn ang="0">
                <a:pos x="98" y="6"/>
              </a:cxn>
              <a:cxn ang="0">
                <a:pos x="102" y="36"/>
              </a:cxn>
              <a:cxn ang="0">
                <a:pos x="111" y="66"/>
              </a:cxn>
              <a:cxn ang="0">
                <a:pos x="115" y="120"/>
              </a:cxn>
              <a:cxn ang="0">
                <a:pos x="124" y="168"/>
              </a:cxn>
              <a:cxn ang="0">
                <a:pos x="128" y="216"/>
              </a:cxn>
              <a:cxn ang="0">
                <a:pos x="136" y="282"/>
              </a:cxn>
              <a:cxn ang="0">
                <a:pos x="149" y="300"/>
              </a:cxn>
              <a:cxn ang="0">
                <a:pos x="153" y="318"/>
              </a:cxn>
              <a:cxn ang="0">
                <a:pos x="158" y="270"/>
              </a:cxn>
              <a:cxn ang="0">
                <a:pos x="166" y="234"/>
              </a:cxn>
              <a:cxn ang="0">
                <a:pos x="175" y="150"/>
              </a:cxn>
              <a:cxn ang="0">
                <a:pos x="179" y="90"/>
              </a:cxn>
              <a:cxn ang="0">
                <a:pos x="188" y="24"/>
              </a:cxn>
              <a:cxn ang="0">
                <a:pos x="196" y="30"/>
              </a:cxn>
              <a:cxn ang="0">
                <a:pos x="201" y="0"/>
              </a:cxn>
              <a:cxn ang="0">
                <a:pos x="205" y="30"/>
              </a:cxn>
              <a:cxn ang="0">
                <a:pos x="213" y="48"/>
              </a:cxn>
              <a:cxn ang="0">
                <a:pos x="218" y="126"/>
              </a:cxn>
              <a:cxn ang="0">
                <a:pos x="226" y="162"/>
              </a:cxn>
              <a:cxn ang="0">
                <a:pos x="230" y="246"/>
              </a:cxn>
              <a:cxn ang="0">
                <a:pos x="239" y="270"/>
              </a:cxn>
              <a:cxn ang="0">
                <a:pos x="248" y="294"/>
              </a:cxn>
              <a:cxn ang="0">
                <a:pos x="252" y="294"/>
              </a:cxn>
              <a:cxn ang="0">
                <a:pos x="256" y="306"/>
              </a:cxn>
              <a:cxn ang="0">
                <a:pos x="269" y="234"/>
              </a:cxn>
              <a:cxn ang="0">
                <a:pos x="273" y="180"/>
              </a:cxn>
            </a:cxnLst>
            <a:rect l="0" t="0" r="r" b="b"/>
            <a:pathLst>
              <a:path w="278" h="318">
                <a:moveTo>
                  <a:pt x="0" y="216"/>
                </a:moveTo>
                <a:lnTo>
                  <a:pt x="0" y="168"/>
                </a:lnTo>
                <a:lnTo>
                  <a:pt x="4" y="156"/>
                </a:lnTo>
                <a:lnTo>
                  <a:pt x="4" y="120"/>
                </a:lnTo>
                <a:lnTo>
                  <a:pt x="8" y="138"/>
                </a:lnTo>
                <a:lnTo>
                  <a:pt x="8" y="198"/>
                </a:lnTo>
                <a:lnTo>
                  <a:pt x="12" y="186"/>
                </a:lnTo>
                <a:lnTo>
                  <a:pt x="17" y="162"/>
                </a:lnTo>
                <a:lnTo>
                  <a:pt x="17" y="156"/>
                </a:lnTo>
                <a:lnTo>
                  <a:pt x="21" y="162"/>
                </a:lnTo>
                <a:lnTo>
                  <a:pt x="25" y="162"/>
                </a:lnTo>
                <a:lnTo>
                  <a:pt x="25" y="174"/>
                </a:lnTo>
                <a:lnTo>
                  <a:pt x="29" y="186"/>
                </a:lnTo>
                <a:lnTo>
                  <a:pt x="29" y="180"/>
                </a:lnTo>
                <a:lnTo>
                  <a:pt x="34" y="168"/>
                </a:lnTo>
                <a:lnTo>
                  <a:pt x="34" y="144"/>
                </a:lnTo>
                <a:lnTo>
                  <a:pt x="38" y="126"/>
                </a:lnTo>
                <a:lnTo>
                  <a:pt x="38" y="144"/>
                </a:lnTo>
                <a:lnTo>
                  <a:pt x="42" y="150"/>
                </a:lnTo>
                <a:lnTo>
                  <a:pt x="42" y="132"/>
                </a:lnTo>
                <a:lnTo>
                  <a:pt x="47" y="156"/>
                </a:lnTo>
                <a:lnTo>
                  <a:pt x="47" y="150"/>
                </a:lnTo>
                <a:lnTo>
                  <a:pt x="51" y="186"/>
                </a:lnTo>
                <a:lnTo>
                  <a:pt x="51" y="162"/>
                </a:lnTo>
                <a:lnTo>
                  <a:pt x="55" y="162"/>
                </a:lnTo>
                <a:lnTo>
                  <a:pt x="55" y="138"/>
                </a:lnTo>
                <a:lnTo>
                  <a:pt x="55" y="150"/>
                </a:lnTo>
                <a:lnTo>
                  <a:pt x="59" y="144"/>
                </a:lnTo>
                <a:lnTo>
                  <a:pt x="59" y="168"/>
                </a:lnTo>
                <a:lnTo>
                  <a:pt x="64" y="168"/>
                </a:lnTo>
                <a:lnTo>
                  <a:pt x="64" y="186"/>
                </a:lnTo>
                <a:lnTo>
                  <a:pt x="68" y="144"/>
                </a:lnTo>
                <a:lnTo>
                  <a:pt x="68" y="162"/>
                </a:lnTo>
                <a:lnTo>
                  <a:pt x="68" y="150"/>
                </a:lnTo>
                <a:lnTo>
                  <a:pt x="72" y="156"/>
                </a:lnTo>
                <a:lnTo>
                  <a:pt x="72" y="132"/>
                </a:lnTo>
                <a:lnTo>
                  <a:pt x="77" y="126"/>
                </a:lnTo>
                <a:lnTo>
                  <a:pt x="77" y="102"/>
                </a:lnTo>
                <a:lnTo>
                  <a:pt x="81" y="90"/>
                </a:lnTo>
                <a:lnTo>
                  <a:pt x="81" y="78"/>
                </a:lnTo>
                <a:lnTo>
                  <a:pt x="85" y="72"/>
                </a:lnTo>
                <a:lnTo>
                  <a:pt x="85" y="54"/>
                </a:lnTo>
                <a:lnTo>
                  <a:pt x="89" y="24"/>
                </a:lnTo>
                <a:lnTo>
                  <a:pt x="89" y="18"/>
                </a:lnTo>
                <a:lnTo>
                  <a:pt x="94" y="6"/>
                </a:lnTo>
                <a:lnTo>
                  <a:pt x="94" y="12"/>
                </a:lnTo>
                <a:lnTo>
                  <a:pt x="98" y="18"/>
                </a:lnTo>
                <a:lnTo>
                  <a:pt x="98" y="6"/>
                </a:lnTo>
                <a:lnTo>
                  <a:pt x="98" y="12"/>
                </a:lnTo>
                <a:lnTo>
                  <a:pt x="102" y="18"/>
                </a:lnTo>
                <a:lnTo>
                  <a:pt x="102" y="36"/>
                </a:lnTo>
                <a:lnTo>
                  <a:pt x="106" y="42"/>
                </a:lnTo>
                <a:lnTo>
                  <a:pt x="106" y="48"/>
                </a:lnTo>
                <a:lnTo>
                  <a:pt x="111" y="66"/>
                </a:lnTo>
                <a:lnTo>
                  <a:pt x="111" y="84"/>
                </a:lnTo>
                <a:lnTo>
                  <a:pt x="115" y="96"/>
                </a:lnTo>
                <a:lnTo>
                  <a:pt x="115" y="120"/>
                </a:lnTo>
                <a:lnTo>
                  <a:pt x="119" y="138"/>
                </a:lnTo>
                <a:lnTo>
                  <a:pt x="119" y="150"/>
                </a:lnTo>
                <a:lnTo>
                  <a:pt x="124" y="168"/>
                </a:lnTo>
                <a:lnTo>
                  <a:pt x="124" y="180"/>
                </a:lnTo>
                <a:lnTo>
                  <a:pt x="128" y="186"/>
                </a:lnTo>
                <a:lnTo>
                  <a:pt x="128" y="216"/>
                </a:lnTo>
                <a:lnTo>
                  <a:pt x="132" y="240"/>
                </a:lnTo>
                <a:lnTo>
                  <a:pt x="132" y="264"/>
                </a:lnTo>
                <a:lnTo>
                  <a:pt x="136" y="282"/>
                </a:lnTo>
                <a:lnTo>
                  <a:pt x="136" y="294"/>
                </a:lnTo>
                <a:lnTo>
                  <a:pt x="141" y="300"/>
                </a:lnTo>
                <a:lnTo>
                  <a:pt x="149" y="300"/>
                </a:lnTo>
                <a:lnTo>
                  <a:pt x="145" y="300"/>
                </a:lnTo>
                <a:lnTo>
                  <a:pt x="149" y="306"/>
                </a:lnTo>
                <a:lnTo>
                  <a:pt x="153" y="318"/>
                </a:lnTo>
                <a:lnTo>
                  <a:pt x="153" y="306"/>
                </a:lnTo>
                <a:lnTo>
                  <a:pt x="158" y="300"/>
                </a:lnTo>
                <a:lnTo>
                  <a:pt x="158" y="270"/>
                </a:lnTo>
                <a:lnTo>
                  <a:pt x="162" y="252"/>
                </a:lnTo>
                <a:lnTo>
                  <a:pt x="162" y="240"/>
                </a:lnTo>
                <a:lnTo>
                  <a:pt x="166" y="234"/>
                </a:lnTo>
                <a:lnTo>
                  <a:pt x="171" y="216"/>
                </a:lnTo>
                <a:lnTo>
                  <a:pt x="171" y="174"/>
                </a:lnTo>
                <a:lnTo>
                  <a:pt x="175" y="150"/>
                </a:lnTo>
                <a:lnTo>
                  <a:pt x="175" y="132"/>
                </a:lnTo>
                <a:lnTo>
                  <a:pt x="179" y="108"/>
                </a:lnTo>
                <a:lnTo>
                  <a:pt x="179" y="90"/>
                </a:lnTo>
                <a:lnTo>
                  <a:pt x="183" y="84"/>
                </a:lnTo>
                <a:lnTo>
                  <a:pt x="188" y="60"/>
                </a:lnTo>
                <a:lnTo>
                  <a:pt x="188" y="24"/>
                </a:lnTo>
                <a:lnTo>
                  <a:pt x="192" y="30"/>
                </a:lnTo>
                <a:lnTo>
                  <a:pt x="192" y="24"/>
                </a:lnTo>
                <a:lnTo>
                  <a:pt x="196" y="30"/>
                </a:lnTo>
                <a:lnTo>
                  <a:pt x="196" y="24"/>
                </a:lnTo>
                <a:lnTo>
                  <a:pt x="201" y="12"/>
                </a:lnTo>
                <a:lnTo>
                  <a:pt x="201" y="0"/>
                </a:lnTo>
                <a:lnTo>
                  <a:pt x="201" y="12"/>
                </a:lnTo>
                <a:lnTo>
                  <a:pt x="205" y="18"/>
                </a:lnTo>
                <a:lnTo>
                  <a:pt x="205" y="30"/>
                </a:lnTo>
                <a:lnTo>
                  <a:pt x="209" y="24"/>
                </a:lnTo>
                <a:lnTo>
                  <a:pt x="209" y="42"/>
                </a:lnTo>
                <a:lnTo>
                  <a:pt x="213" y="48"/>
                </a:lnTo>
                <a:lnTo>
                  <a:pt x="213" y="72"/>
                </a:lnTo>
                <a:lnTo>
                  <a:pt x="218" y="102"/>
                </a:lnTo>
                <a:lnTo>
                  <a:pt x="218" y="126"/>
                </a:lnTo>
                <a:lnTo>
                  <a:pt x="222" y="126"/>
                </a:lnTo>
                <a:lnTo>
                  <a:pt x="222" y="138"/>
                </a:lnTo>
                <a:lnTo>
                  <a:pt x="226" y="162"/>
                </a:lnTo>
                <a:lnTo>
                  <a:pt x="226" y="180"/>
                </a:lnTo>
                <a:lnTo>
                  <a:pt x="230" y="192"/>
                </a:lnTo>
                <a:lnTo>
                  <a:pt x="230" y="246"/>
                </a:lnTo>
                <a:lnTo>
                  <a:pt x="235" y="258"/>
                </a:lnTo>
                <a:lnTo>
                  <a:pt x="235" y="252"/>
                </a:lnTo>
                <a:lnTo>
                  <a:pt x="239" y="270"/>
                </a:lnTo>
                <a:lnTo>
                  <a:pt x="243" y="282"/>
                </a:lnTo>
                <a:lnTo>
                  <a:pt x="243" y="270"/>
                </a:lnTo>
                <a:lnTo>
                  <a:pt x="248" y="294"/>
                </a:lnTo>
                <a:lnTo>
                  <a:pt x="248" y="288"/>
                </a:lnTo>
                <a:lnTo>
                  <a:pt x="248" y="306"/>
                </a:lnTo>
                <a:lnTo>
                  <a:pt x="252" y="294"/>
                </a:lnTo>
                <a:lnTo>
                  <a:pt x="252" y="306"/>
                </a:lnTo>
                <a:lnTo>
                  <a:pt x="256" y="294"/>
                </a:lnTo>
                <a:lnTo>
                  <a:pt x="256" y="306"/>
                </a:lnTo>
                <a:lnTo>
                  <a:pt x="260" y="288"/>
                </a:lnTo>
                <a:lnTo>
                  <a:pt x="260" y="246"/>
                </a:lnTo>
                <a:lnTo>
                  <a:pt x="269" y="234"/>
                </a:lnTo>
                <a:lnTo>
                  <a:pt x="269" y="228"/>
                </a:lnTo>
                <a:lnTo>
                  <a:pt x="273" y="204"/>
                </a:lnTo>
                <a:lnTo>
                  <a:pt x="273" y="180"/>
                </a:lnTo>
                <a:lnTo>
                  <a:pt x="278" y="162"/>
                </a:lnTo>
                <a:lnTo>
                  <a:pt x="278" y="13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8" name="Freeform 84"/>
          <p:cNvSpPr>
            <a:spLocks/>
          </p:cNvSpPr>
          <p:nvPr/>
        </p:nvSpPr>
        <p:spPr bwMode="auto">
          <a:xfrm>
            <a:off x="1984390" y="3371850"/>
            <a:ext cx="577701" cy="495300"/>
          </a:xfrm>
          <a:custGeom>
            <a:avLst/>
            <a:gdLst/>
            <a:ahLst/>
            <a:cxnLst>
              <a:cxn ang="0">
                <a:pos x="4" y="102"/>
              </a:cxn>
              <a:cxn ang="0">
                <a:pos x="12" y="66"/>
              </a:cxn>
              <a:cxn ang="0">
                <a:pos x="17" y="42"/>
              </a:cxn>
              <a:cxn ang="0">
                <a:pos x="25" y="0"/>
              </a:cxn>
              <a:cxn ang="0">
                <a:pos x="34" y="36"/>
              </a:cxn>
              <a:cxn ang="0">
                <a:pos x="38" y="72"/>
              </a:cxn>
              <a:cxn ang="0">
                <a:pos x="47" y="120"/>
              </a:cxn>
              <a:cxn ang="0">
                <a:pos x="51" y="186"/>
              </a:cxn>
              <a:cxn ang="0">
                <a:pos x="59" y="234"/>
              </a:cxn>
              <a:cxn ang="0">
                <a:pos x="64" y="294"/>
              </a:cxn>
              <a:cxn ang="0">
                <a:pos x="72" y="306"/>
              </a:cxn>
              <a:cxn ang="0">
                <a:pos x="81" y="294"/>
              </a:cxn>
              <a:cxn ang="0">
                <a:pos x="85" y="294"/>
              </a:cxn>
              <a:cxn ang="0">
                <a:pos x="94" y="252"/>
              </a:cxn>
              <a:cxn ang="0">
                <a:pos x="98" y="192"/>
              </a:cxn>
              <a:cxn ang="0">
                <a:pos x="106" y="150"/>
              </a:cxn>
              <a:cxn ang="0">
                <a:pos x="111" y="150"/>
              </a:cxn>
              <a:cxn ang="0">
                <a:pos x="119" y="228"/>
              </a:cxn>
              <a:cxn ang="0">
                <a:pos x="128" y="174"/>
              </a:cxn>
              <a:cxn ang="0">
                <a:pos x="132" y="144"/>
              </a:cxn>
              <a:cxn ang="0">
                <a:pos x="136" y="192"/>
              </a:cxn>
              <a:cxn ang="0">
                <a:pos x="145" y="132"/>
              </a:cxn>
              <a:cxn ang="0">
                <a:pos x="149" y="156"/>
              </a:cxn>
              <a:cxn ang="0">
                <a:pos x="153" y="204"/>
              </a:cxn>
              <a:cxn ang="0">
                <a:pos x="162" y="126"/>
              </a:cxn>
              <a:cxn ang="0">
                <a:pos x="166" y="174"/>
              </a:cxn>
              <a:cxn ang="0">
                <a:pos x="175" y="228"/>
              </a:cxn>
              <a:cxn ang="0">
                <a:pos x="179" y="198"/>
              </a:cxn>
              <a:cxn ang="0">
                <a:pos x="188" y="156"/>
              </a:cxn>
              <a:cxn ang="0">
                <a:pos x="192" y="186"/>
              </a:cxn>
              <a:cxn ang="0">
                <a:pos x="201" y="156"/>
              </a:cxn>
              <a:cxn ang="0">
                <a:pos x="205" y="132"/>
              </a:cxn>
              <a:cxn ang="0">
                <a:pos x="218" y="180"/>
              </a:cxn>
              <a:cxn ang="0">
                <a:pos x="222" y="198"/>
              </a:cxn>
              <a:cxn ang="0">
                <a:pos x="226" y="162"/>
              </a:cxn>
              <a:cxn ang="0">
                <a:pos x="235" y="138"/>
              </a:cxn>
              <a:cxn ang="0">
                <a:pos x="239" y="204"/>
              </a:cxn>
              <a:cxn ang="0">
                <a:pos x="248" y="126"/>
              </a:cxn>
              <a:cxn ang="0">
                <a:pos x="252" y="198"/>
              </a:cxn>
              <a:cxn ang="0">
                <a:pos x="256" y="102"/>
              </a:cxn>
              <a:cxn ang="0">
                <a:pos x="265" y="150"/>
              </a:cxn>
              <a:cxn ang="0">
                <a:pos x="269" y="168"/>
              </a:cxn>
            </a:cxnLst>
            <a:rect l="0" t="0" r="r" b="b"/>
            <a:pathLst>
              <a:path w="273" h="312">
                <a:moveTo>
                  <a:pt x="0" y="138"/>
                </a:moveTo>
                <a:lnTo>
                  <a:pt x="4" y="126"/>
                </a:lnTo>
                <a:lnTo>
                  <a:pt x="4" y="102"/>
                </a:lnTo>
                <a:lnTo>
                  <a:pt x="8" y="90"/>
                </a:lnTo>
                <a:lnTo>
                  <a:pt x="8" y="72"/>
                </a:lnTo>
                <a:lnTo>
                  <a:pt x="12" y="66"/>
                </a:lnTo>
                <a:lnTo>
                  <a:pt x="12" y="48"/>
                </a:lnTo>
                <a:lnTo>
                  <a:pt x="17" y="36"/>
                </a:lnTo>
                <a:lnTo>
                  <a:pt x="17" y="42"/>
                </a:lnTo>
                <a:lnTo>
                  <a:pt x="21" y="30"/>
                </a:lnTo>
                <a:lnTo>
                  <a:pt x="25" y="12"/>
                </a:lnTo>
                <a:lnTo>
                  <a:pt x="25" y="0"/>
                </a:lnTo>
                <a:lnTo>
                  <a:pt x="29" y="6"/>
                </a:lnTo>
                <a:lnTo>
                  <a:pt x="29" y="30"/>
                </a:lnTo>
                <a:lnTo>
                  <a:pt x="34" y="36"/>
                </a:lnTo>
                <a:lnTo>
                  <a:pt x="34" y="42"/>
                </a:lnTo>
                <a:lnTo>
                  <a:pt x="38" y="54"/>
                </a:lnTo>
                <a:lnTo>
                  <a:pt x="38" y="72"/>
                </a:lnTo>
                <a:lnTo>
                  <a:pt x="42" y="84"/>
                </a:lnTo>
                <a:lnTo>
                  <a:pt x="42" y="102"/>
                </a:lnTo>
                <a:lnTo>
                  <a:pt x="47" y="120"/>
                </a:lnTo>
                <a:lnTo>
                  <a:pt x="47" y="138"/>
                </a:lnTo>
                <a:lnTo>
                  <a:pt x="51" y="156"/>
                </a:lnTo>
                <a:lnTo>
                  <a:pt x="51" y="186"/>
                </a:lnTo>
                <a:lnTo>
                  <a:pt x="55" y="204"/>
                </a:lnTo>
                <a:lnTo>
                  <a:pt x="55" y="222"/>
                </a:lnTo>
                <a:lnTo>
                  <a:pt x="59" y="234"/>
                </a:lnTo>
                <a:lnTo>
                  <a:pt x="59" y="258"/>
                </a:lnTo>
                <a:lnTo>
                  <a:pt x="64" y="270"/>
                </a:lnTo>
                <a:lnTo>
                  <a:pt x="64" y="294"/>
                </a:lnTo>
                <a:lnTo>
                  <a:pt x="68" y="306"/>
                </a:lnTo>
                <a:lnTo>
                  <a:pt x="72" y="300"/>
                </a:lnTo>
                <a:lnTo>
                  <a:pt x="72" y="306"/>
                </a:lnTo>
                <a:lnTo>
                  <a:pt x="76" y="312"/>
                </a:lnTo>
                <a:lnTo>
                  <a:pt x="76" y="300"/>
                </a:lnTo>
                <a:lnTo>
                  <a:pt x="81" y="294"/>
                </a:lnTo>
                <a:lnTo>
                  <a:pt x="81" y="288"/>
                </a:lnTo>
                <a:lnTo>
                  <a:pt x="85" y="300"/>
                </a:lnTo>
                <a:lnTo>
                  <a:pt x="85" y="294"/>
                </a:lnTo>
                <a:lnTo>
                  <a:pt x="89" y="288"/>
                </a:lnTo>
                <a:lnTo>
                  <a:pt x="89" y="258"/>
                </a:lnTo>
                <a:lnTo>
                  <a:pt x="94" y="252"/>
                </a:lnTo>
                <a:lnTo>
                  <a:pt x="94" y="234"/>
                </a:lnTo>
                <a:lnTo>
                  <a:pt x="98" y="222"/>
                </a:lnTo>
                <a:lnTo>
                  <a:pt x="98" y="192"/>
                </a:lnTo>
                <a:lnTo>
                  <a:pt x="102" y="180"/>
                </a:lnTo>
                <a:lnTo>
                  <a:pt x="102" y="162"/>
                </a:lnTo>
                <a:lnTo>
                  <a:pt x="106" y="150"/>
                </a:lnTo>
                <a:lnTo>
                  <a:pt x="106" y="132"/>
                </a:lnTo>
                <a:lnTo>
                  <a:pt x="111" y="138"/>
                </a:lnTo>
                <a:lnTo>
                  <a:pt x="111" y="150"/>
                </a:lnTo>
                <a:lnTo>
                  <a:pt x="115" y="156"/>
                </a:lnTo>
                <a:lnTo>
                  <a:pt x="115" y="210"/>
                </a:lnTo>
                <a:lnTo>
                  <a:pt x="119" y="228"/>
                </a:lnTo>
                <a:lnTo>
                  <a:pt x="119" y="222"/>
                </a:lnTo>
                <a:lnTo>
                  <a:pt x="124" y="156"/>
                </a:lnTo>
                <a:lnTo>
                  <a:pt x="128" y="174"/>
                </a:lnTo>
                <a:lnTo>
                  <a:pt x="128" y="180"/>
                </a:lnTo>
                <a:lnTo>
                  <a:pt x="132" y="156"/>
                </a:lnTo>
                <a:lnTo>
                  <a:pt x="132" y="144"/>
                </a:lnTo>
                <a:lnTo>
                  <a:pt x="132" y="156"/>
                </a:lnTo>
                <a:lnTo>
                  <a:pt x="136" y="198"/>
                </a:lnTo>
                <a:lnTo>
                  <a:pt x="136" y="192"/>
                </a:lnTo>
                <a:lnTo>
                  <a:pt x="141" y="156"/>
                </a:lnTo>
                <a:lnTo>
                  <a:pt x="141" y="144"/>
                </a:lnTo>
                <a:lnTo>
                  <a:pt x="145" y="132"/>
                </a:lnTo>
                <a:lnTo>
                  <a:pt x="145" y="168"/>
                </a:lnTo>
                <a:lnTo>
                  <a:pt x="145" y="162"/>
                </a:lnTo>
                <a:lnTo>
                  <a:pt x="149" y="156"/>
                </a:lnTo>
                <a:lnTo>
                  <a:pt x="149" y="162"/>
                </a:lnTo>
                <a:lnTo>
                  <a:pt x="153" y="198"/>
                </a:lnTo>
                <a:lnTo>
                  <a:pt x="153" y="204"/>
                </a:lnTo>
                <a:lnTo>
                  <a:pt x="158" y="168"/>
                </a:lnTo>
                <a:lnTo>
                  <a:pt x="158" y="114"/>
                </a:lnTo>
                <a:lnTo>
                  <a:pt x="162" y="126"/>
                </a:lnTo>
                <a:lnTo>
                  <a:pt x="162" y="132"/>
                </a:lnTo>
                <a:lnTo>
                  <a:pt x="166" y="150"/>
                </a:lnTo>
                <a:lnTo>
                  <a:pt x="166" y="174"/>
                </a:lnTo>
                <a:lnTo>
                  <a:pt x="171" y="198"/>
                </a:lnTo>
                <a:lnTo>
                  <a:pt x="171" y="192"/>
                </a:lnTo>
                <a:lnTo>
                  <a:pt x="175" y="228"/>
                </a:lnTo>
                <a:lnTo>
                  <a:pt x="175" y="216"/>
                </a:lnTo>
                <a:lnTo>
                  <a:pt x="179" y="216"/>
                </a:lnTo>
                <a:lnTo>
                  <a:pt x="179" y="198"/>
                </a:lnTo>
                <a:lnTo>
                  <a:pt x="183" y="186"/>
                </a:lnTo>
                <a:lnTo>
                  <a:pt x="183" y="144"/>
                </a:lnTo>
                <a:lnTo>
                  <a:pt x="188" y="156"/>
                </a:lnTo>
                <a:lnTo>
                  <a:pt x="188" y="204"/>
                </a:lnTo>
                <a:lnTo>
                  <a:pt x="192" y="228"/>
                </a:lnTo>
                <a:lnTo>
                  <a:pt x="192" y="186"/>
                </a:lnTo>
                <a:lnTo>
                  <a:pt x="196" y="174"/>
                </a:lnTo>
                <a:lnTo>
                  <a:pt x="196" y="144"/>
                </a:lnTo>
                <a:lnTo>
                  <a:pt x="201" y="156"/>
                </a:lnTo>
                <a:lnTo>
                  <a:pt x="201" y="168"/>
                </a:lnTo>
                <a:lnTo>
                  <a:pt x="205" y="192"/>
                </a:lnTo>
                <a:lnTo>
                  <a:pt x="205" y="132"/>
                </a:lnTo>
                <a:lnTo>
                  <a:pt x="209" y="162"/>
                </a:lnTo>
                <a:lnTo>
                  <a:pt x="209" y="180"/>
                </a:lnTo>
                <a:lnTo>
                  <a:pt x="218" y="180"/>
                </a:lnTo>
                <a:lnTo>
                  <a:pt x="213" y="180"/>
                </a:lnTo>
                <a:lnTo>
                  <a:pt x="218" y="192"/>
                </a:lnTo>
                <a:lnTo>
                  <a:pt x="222" y="198"/>
                </a:lnTo>
                <a:lnTo>
                  <a:pt x="222" y="186"/>
                </a:lnTo>
                <a:lnTo>
                  <a:pt x="226" y="180"/>
                </a:lnTo>
                <a:lnTo>
                  <a:pt x="226" y="162"/>
                </a:lnTo>
                <a:lnTo>
                  <a:pt x="230" y="156"/>
                </a:lnTo>
                <a:lnTo>
                  <a:pt x="230" y="144"/>
                </a:lnTo>
                <a:lnTo>
                  <a:pt x="235" y="138"/>
                </a:lnTo>
                <a:lnTo>
                  <a:pt x="235" y="198"/>
                </a:lnTo>
                <a:lnTo>
                  <a:pt x="239" y="228"/>
                </a:lnTo>
                <a:lnTo>
                  <a:pt x="239" y="204"/>
                </a:lnTo>
                <a:lnTo>
                  <a:pt x="243" y="168"/>
                </a:lnTo>
                <a:lnTo>
                  <a:pt x="243" y="150"/>
                </a:lnTo>
                <a:lnTo>
                  <a:pt x="248" y="126"/>
                </a:lnTo>
                <a:lnTo>
                  <a:pt x="248" y="162"/>
                </a:lnTo>
                <a:lnTo>
                  <a:pt x="252" y="168"/>
                </a:lnTo>
                <a:lnTo>
                  <a:pt x="252" y="198"/>
                </a:lnTo>
                <a:lnTo>
                  <a:pt x="252" y="156"/>
                </a:lnTo>
                <a:lnTo>
                  <a:pt x="256" y="144"/>
                </a:lnTo>
                <a:lnTo>
                  <a:pt x="256" y="102"/>
                </a:lnTo>
                <a:lnTo>
                  <a:pt x="260" y="138"/>
                </a:lnTo>
                <a:lnTo>
                  <a:pt x="260" y="132"/>
                </a:lnTo>
                <a:lnTo>
                  <a:pt x="265" y="150"/>
                </a:lnTo>
                <a:lnTo>
                  <a:pt x="265" y="120"/>
                </a:lnTo>
                <a:lnTo>
                  <a:pt x="265" y="168"/>
                </a:lnTo>
                <a:lnTo>
                  <a:pt x="269" y="168"/>
                </a:lnTo>
                <a:lnTo>
                  <a:pt x="269" y="186"/>
                </a:lnTo>
                <a:lnTo>
                  <a:pt x="273" y="16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9" name="Freeform 85"/>
          <p:cNvSpPr>
            <a:spLocks/>
          </p:cNvSpPr>
          <p:nvPr/>
        </p:nvSpPr>
        <p:spPr bwMode="auto">
          <a:xfrm>
            <a:off x="2562089" y="3552828"/>
            <a:ext cx="588280" cy="200025"/>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0" name="Freeform 86"/>
          <p:cNvSpPr>
            <a:spLocks/>
          </p:cNvSpPr>
          <p:nvPr/>
        </p:nvSpPr>
        <p:spPr bwMode="auto">
          <a:xfrm>
            <a:off x="3150370" y="3533778"/>
            <a:ext cx="571351" cy="180975"/>
          </a:xfrm>
          <a:custGeom>
            <a:avLst/>
            <a:gdLst/>
            <a:ahLst/>
            <a:cxnLst>
              <a:cxn ang="0">
                <a:pos x="4" y="36"/>
              </a:cxn>
              <a:cxn ang="0">
                <a:pos x="13" y="0"/>
              </a:cxn>
              <a:cxn ang="0">
                <a:pos x="22" y="72"/>
              </a:cxn>
              <a:cxn ang="0">
                <a:pos x="26" y="18"/>
              </a:cxn>
              <a:cxn ang="0">
                <a:pos x="34" y="108"/>
              </a:cxn>
              <a:cxn ang="0">
                <a:pos x="39" y="42"/>
              </a:cxn>
              <a:cxn ang="0">
                <a:pos x="47" y="72"/>
              </a:cxn>
              <a:cxn ang="0">
                <a:pos x="52" y="30"/>
              </a:cxn>
              <a:cxn ang="0">
                <a:pos x="56" y="66"/>
              </a:cxn>
              <a:cxn ang="0">
                <a:pos x="64" y="84"/>
              </a:cxn>
              <a:cxn ang="0">
                <a:pos x="69" y="42"/>
              </a:cxn>
              <a:cxn ang="0">
                <a:pos x="73" y="48"/>
              </a:cxn>
              <a:cxn ang="0">
                <a:pos x="81" y="18"/>
              </a:cxn>
              <a:cxn ang="0">
                <a:pos x="86" y="90"/>
              </a:cxn>
              <a:cxn ang="0">
                <a:pos x="90" y="84"/>
              </a:cxn>
              <a:cxn ang="0">
                <a:pos x="99" y="66"/>
              </a:cxn>
              <a:cxn ang="0">
                <a:pos x="103" y="48"/>
              </a:cxn>
              <a:cxn ang="0">
                <a:pos x="111" y="30"/>
              </a:cxn>
              <a:cxn ang="0">
                <a:pos x="116" y="66"/>
              </a:cxn>
              <a:cxn ang="0">
                <a:pos x="124" y="108"/>
              </a:cxn>
              <a:cxn ang="0">
                <a:pos x="133" y="30"/>
              </a:cxn>
              <a:cxn ang="0">
                <a:pos x="137" y="102"/>
              </a:cxn>
              <a:cxn ang="0">
                <a:pos x="146" y="12"/>
              </a:cxn>
              <a:cxn ang="0">
                <a:pos x="150" y="108"/>
              </a:cxn>
              <a:cxn ang="0">
                <a:pos x="158" y="48"/>
              </a:cxn>
              <a:cxn ang="0">
                <a:pos x="163" y="36"/>
              </a:cxn>
              <a:cxn ang="0">
                <a:pos x="167" y="48"/>
              </a:cxn>
              <a:cxn ang="0">
                <a:pos x="176" y="48"/>
              </a:cxn>
              <a:cxn ang="0">
                <a:pos x="180" y="60"/>
              </a:cxn>
              <a:cxn ang="0">
                <a:pos x="188" y="48"/>
              </a:cxn>
              <a:cxn ang="0">
                <a:pos x="193" y="54"/>
              </a:cxn>
              <a:cxn ang="0">
                <a:pos x="197" y="90"/>
              </a:cxn>
              <a:cxn ang="0">
                <a:pos x="205" y="102"/>
              </a:cxn>
              <a:cxn ang="0">
                <a:pos x="214" y="66"/>
              </a:cxn>
              <a:cxn ang="0">
                <a:pos x="218" y="96"/>
              </a:cxn>
              <a:cxn ang="0">
                <a:pos x="223" y="18"/>
              </a:cxn>
              <a:cxn ang="0">
                <a:pos x="231" y="54"/>
              </a:cxn>
              <a:cxn ang="0">
                <a:pos x="235" y="24"/>
              </a:cxn>
              <a:cxn ang="0">
                <a:pos x="240" y="54"/>
              </a:cxn>
              <a:cxn ang="0">
                <a:pos x="248" y="48"/>
              </a:cxn>
              <a:cxn ang="0">
                <a:pos x="261" y="18"/>
              </a:cxn>
              <a:cxn ang="0">
                <a:pos x="265" y="66"/>
              </a:cxn>
            </a:cxnLst>
            <a:rect l="0" t="0" r="r" b="b"/>
            <a:pathLst>
              <a:path w="270" h="114">
                <a:moveTo>
                  <a:pt x="0" y="60"/>
                </a:moveTo>
                <a:lnTo>
                  <a:pt x="9" y="36"/>
                </a:lnTo>
                <a:lnTo>
                  <a:pt x="4" y="36"/>
                </a:lnTo>
                <a:lnTo>
                  <a:pt x="9" y="30"/>
                </a:lnTo>
                <a:lnTo>
                  <a:pt x="13" y="24"/>
                </a:lnTo>
                <a:lnTo>
                  <a:pt x="13" y="0"/>
                </a:lnTo>
                <a:lnTo>
                  <a:pt x="13" y="42"/>
                </a:lnTo>
                <a:lnTo>
                  <a:pt x="17" y="66"/>
                </a:lnTo>
                <a:lnTo>
                  <a:pt x="22" y="72"/>
                </a:lnTo>
                <a:lnTo>
                  <a:pt x="22" y="36"/>
                </a:lnTo>
                <a:lnTo>
                  <a:pt x="26" y="24"/>
                </a:lnTo>
                <a:lnTo>
                  <a:pt x="26" y="18"/>
                </a:lnTo>
                <a:lnTo>
                  <a:pt x="26" y="30"/>
                </a:lnTo>
                <a:lnTo>
                  <a:pt x="30" y="78"/>
                </a:lnTo>
                <a:lnTo>
                  <a:pt x="34" y="108"/>
                </a:lnTo>
                <a:lnTo>
                  <a:pt x="34" y="102"/>
                </a:lnTo>
                <a:lnTo>
                  <a:pt x="39" y="72"/>
                </a:lnTo>
                <a:lnTo>
                  <a:pt x="39" y="42"/>
                </a:lnTo>
                <a:lnTo>
                  <a:pt x="43" y="54"/>
                </a:lnTo>
                <a:lnTo>
                  <a:pt x="43" y="48"/>
                </a:lnTo>
                <a:lnTo>
                  <a:pt x="47" y="72"/>
                </a:lnTo>
                <a:lnTo>
                  <a:pt x="47" y="60"/>
                </a:lnTo>
                <a:lnTo>
                  <a:pt x="52" y="66"/>
                </a:lnTo>
                <a:lnTo>
                  <a:pt x="52" y="30"/>
                </a:lnTo>
                <a:lnTo>
                  <a:pt x="56" y="60"/>
                </a:lnTo>
                <a:lnTo>
                  <a:pt x="56" y="72"/>
                </a:lnTo>
                <a:lnTo>
                  <a:pt x="56" y="66"/>
                </a:lnTo>
                <a:lnTo>
                  <a:pt x="60" y="60"/>
                </a:lnTo>
                <a:lnTo>
                  <a:pt x="60" y="42"/>
                </a:lnTo>
                <a:lnTo>
                  <a:pt x="64" y="84"/>
                </a:lnTo>
                <a:lnTo>
                  <a:pt x="64" y="60"/>
                </a:lnTo>
                <a:lnTo>
                  <a:pt x="69" y="60"/>
                </a:lnTo>
                <a:lnTo>
                  <a:pt x="69" y="42"/>
                </a:lnTo>
                <a:lnTo>
                  <a:pt x="69" y="60"/>
                </a:lnTo>
                <a:lnTo>
                  <a:pt x="73" y="60"/>
                </a:lnTo>
                <a:lnTo>
                  <a:pt x="73" y="48"/>
                </a:lnTo>
                <a:lnTo>
                  <a:pt x="77" y="36"/>
                </a:lnTo>
                <a:lnTo>
                  <a:pt x="77" y="30"/>
                </a:lnTo>
                <a:lnTo>
                  <a:pt x="81" y="18"/>
                </a:lnTo>
                <a:lnTo>
                  <a:pt x="81" y="30"/>
                </a:lnTo>
                <a:lnTo>
                  <a:pt x="86" y="66"/>
                </a:lnTo>
                <a:lnTo>
                  <a:pt x="86" y="90"/>
                </a:lnTo>
                <a:lnTo>
                  <a:pt x="86" y="72"/>
                </a:lnTo>
                <a:lnTo>
                  <a:pt x="90" y="90"/>
                </a:lnTo>
                <a:lnTo>
                  <a:pt x="90" y="84"/>
                </a:lnTo>
                <a:lnTo>
                  <a:pt x="94" y="78"/>
                </a:lnTo>
                <a:lnTo>
                  <a:pt x="94" y="60"/>
                </a:lnTo>
                <a:lnTo>
                  <a:pt x="99" y="66"/>
                </a:lnTo>
                <a:lnTo>
                  <a:pt x="99" y="36"/>
                </a:lnTo>
                <a:lnTo>
                  <a:pt x="99" y="60"/>
                </a:lnTo>
                <a:lnTo>
                  <a:pt x="103" y="48"/>
                </a:lnTo>
                <a:lnTo>
                  <a:pt x="103" y="96"/>
                </a:lnTo>
                <a:lnTo>
                  <a:pt x="107" y="42"/>
                </a:lnTo>
                <a:lnTo>
                  <a:pt x="111" y="30"/>
                </a:lnTo>
                <a:lnTo>
                  <a:pt x="111" y="54"/>
                </a:lnTo>
                <a:lnTo>
                  <a:pt x="116" y="54"/>
                </a:lnTo>
                <a:lnTo>
                  <a:pt x="116" y="66"/>
                </a:lnTo>
                <a:lnTo>
                  <a:pt x="120" y="96"/>
                </a:lnTo>
                <a:lnTo>
                  <a:pt x="120" y="114"/>
                </a:lnTo>
                <a:lnTo>
                  <a:pt x="124" y="108"/>
                </a:lnTo>
                <a:lnTo>
                  <a:pt x="128" y="96"/>
                </a:lnTo>
                <a:lnTo>
                  <a:pt x="128" y="42"/>
                </a:lnTo>
                <a:lnTo>
                  <a:pt x="133" y="30"/>
                </a:lnTo>
                <a:lnTo>
                  <a:pt x="133" y="54"/>
                </a:lnTo>
                <a:lnTo>
                  <a:pt x="137" y="84"/>
                </a:lnTo>
                <a:lnTo>
                  <a:pt x="137" y="102"/>
                </a:lnTo>
                <a:lnTo>
                  <a:pt x="141" y="60"/>
                </a:lnTo>
                <a:lnTo>
                  <a:pt x="141" y="12"/>
                </a:lnTo>
                <a:lnTo>
                  <a:pt x="146" y="12"/>
                </a:lnTo>
                <a:lnTo>
                  <a:pt x="146" y="72"/>
                </a:lnTo>
                <a:lnTo>
                  <a:pt x="150" y="84"/>
                </a:lnTo>
                <a:lnTo>
                  <a:pt x="150" y="108"/>
                </a:lnTo>
                <a:lnTo>
                  <a:pt x="154" y="66"/>
                </a:lnTo>
                <a:lnTo>
                  <a:pt x="154" y="54"/>
                </a:lnTo>
                <a:lnTo>
                  <a:pt x="158" y="48"/>
                </a:lnTo>
                <a:lnTo>
                  <a:pt x="158" y="96"/>
                </a:lnTo>
                <a:lnTo>
                  <a:pt x="158" y="84"/>
                </a:lnTo>
                <a:lnTo>
                  <a:pt x="163" y="36"/>
                </a:lnTo>
                <a:lnTo>
                  <a:pt x="163" y="6"/>
                </a:lnTo>
                <a:lnTo>
                  <a:pt x="167" y="30"/>
                </a:lnTo>
                <a:lnTo>
                  <a:pt x="167" y="48"/>
                </a:lnTo>
                <a:lnTo>
                  <a:pt x="171" y="66"/>
                </a:lnTo>
                <a:lnTo>
                  <a:pt x="176" y="66"/>
                </a:lnTo>
                <a:lnTo>
                  <a:pt x="176" y="48"/>
                </a:lnTo>
                <a:lnTo>
                  <a:pt x="176" y="72"/>
                </a:lnTo>
                <a:lnTo>
                  <a:pt x="180" y="72"/>
                </a:lnTo>
                <a:lnTo>
                  <a:pt x="180" y="60"/>
                </a:lnTo>
                <a:lnTo>
                  <a:pt x="184" y="42"/>
                </a:lnTo>
                <a:lnTo>
                  <a:pt x="184" y="54"/>
                </a:lnTo>
                <a:lnTo>
                  <a:pt x="188" y="48"/>
                </a:lnTo>
                <a:lnTo>
                  <a:pt x="188" y="30"/>
                </a:lnTo>
                <a:lnTo>
                  <a:pt x="188" y="36"/>
                </a:lnTo>
                <a:lnTo>
                  <a:pt x="193" y="54"/>
                </a:lnTo>
                <a:lnTo>
                  <a:pt x="193" y="66"/>
                </a:lnTo>
                <a:lnTo>
                  <a:pt x="197" y="66"/>
                </a:lnTo>
                <a:lnTo>
                  <a:pt x="197" y="90"/>
                </a:lnTo>
                <a:lnTo>
                  <a:pt x="201" y="102"/>
                </a:lnTo>
                <a:lnTo>
                  <a:pt x="201" y="96"/>
                </a:lnTo>
                <a:lnTo>
                  <a:pt x="205" y="102"/>
                </a:lnTo>
                <a:lnTo>
                  <a:pt x="205" y="108"/>
                </a:lnTo>
                <a:lnTo>
                  <a:pt x="210" y="78"/>
                </a:lnTo>
                <a:lnTo>
                  <a:pt x="214" y="66"/>
                </a:lnTo>
                <a:lnTo>
                  <a:pt x="214" y="102"/>
                </a:lnTo>
                <a:lnTo>
                  <a:pt x="218" y="84"/>
                </a:lnTo>
                <a:lnTo>
                  <a:pt x="218" y="96"/>
                </a:lnTo>
                <a:lnTo>
                  <a:pt x="218" y="54"/>
                </a:lnTo>
                <a:lnTo>
                  <a:pt x="223" y="42"/>
                </a:lnTo>
                <a:lnTo>
                  <a:pt x="223" y="18"/>
                </a:lnTo>
                <a:lnTo>
                  <a:pt x="227" y="12"/>
                </a:lnTo>
                <a:lnTo>
                  <a:pt x="227" y="30"/>
                </a:lnTo>
                <a:lnTo>
                  <a:pt x="231" y="54"/>
                </a:lnTo>
                <a:lnTo>
                  <a:pt x="231" y="42"/>
                </a:lnTo>
                <a:lnTo>
                  <a:pt x="235" y="30"/>
                </a:lnTo>
                <a:lnTo>
                  <a:pt x="235" y="24"/>
                </a:lnTo>
                <a:lnTo>
                  <a:pt x="235" y="30"/>
                </a:lnTo>
                <a:lnTo>
                  <a:pt x="240" y="30"/>
                </a:lnTo>
                <a:lnTo>
                  <a:pt x="240" y="54"/>
                </a:lnTo>
                <a:lnTo>
                  <a:pt x="244" y="96"/>
                </a:lnTo>
                <a:lnTo>
                  <a:pt x="248" y="96"/>
                </a:lnTo>
                <a:lnTo>
                  <a:pt x="248" y="48"/>
                </a:lnTo>
                <a:lnTo>
                  <a:pt x="257" y="12"/>
                </a:lnTo>
                <a:lnTo>
                  <a:pt x="257" y="36"/>
                </a:lnTo>
                <a:lnTo>
                  <a:pt x="261" y="18"/>
                </a:lnTo>
                <a:lnTo>
                  <a:pt x="261" y="48"/>
                </a:lnTo>
                <a:lnTo>
                  <a:pt x="265" y="72"/>
                </a:lnTo>
                <a:lnTo>
                  <a:pt x="265" y="66"/>
                </a:lnTo>
                <a:lnTo>
                  <a:pt x="270" y="48"/>
                </a:lnTo>
                <a:lnTo>
                  <a:pt x="270" y="3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1" name="Freeform 87"/>
          <p:cNvSpPr>
            <a:spLocks/>
          </p:cNvSpPr>
          <p:nvPr/>
        </p:nvSpPr>
        <p:spPr bwMode="auto">
          <a:xfrm>
            <a:off x="3721719" y="3514725"/>
            <a:ext cx="569236" cy="228600"/>
          </a:xfrm>
          <a:custGeom>
            <a:avLst/>
            <a:gdLst/>
            <a:ahLst/>
            <a:cxnLst>
              <a:cxn ang="0">
                <a:pos x="4" y="102"/>
              </a:cxn>
              <a:cxn ang="0">
                <a:pos x="12" y="36"/>
              </a:cxn>
              <a:cxn ang="0">
                <a:pos x="21" y="84"/>
              </a:cxn>
              <a:cxn ang="0">
                <a:pos x="25" y="72"/>
              </a:cxn>
              <a:cxn ang="0">
                <a:pos x="34" y="6"/>
              </a:cxn>
              <a:cxn ang="0">
                <a:pos x="38" y="72"/>
              </a:cxn>
              <a:cxn ang="0">
                <a:pos x="47" y="90"/>
              </a:cxn>
              <a:cxn ang="0">
                <a:pos x="51" y="18"/>
              </a:cxn>
              <a:cxn ang="0">
                <a:pos x="55" y="60"/>
              </a:cxn>
              <a:cxn ang="0">
                <a:pos x="64" y="72"/>
              </a:cxn>
              <a:cxn ang="0">
                <a:pos x="68" y="78"/>
              </a:cxn>
              <a:cxn ang="0">
                <a:pos x="77" y="84"/>
              </a:cxn>
              <a:cxn ang="0">
                <a:pos x="81" y="66"/>
              </a:cxn>
              <a:cxn ang="0">
                <a:pos x="89" y="90"/>
              </a:cxn>
              <a:cxn ang="0">
                <a:pos x="94" y="0"/>
              </a:cxn>
              <a:cxn ang="0">
                <a:pos x="102" y="96"/>
              </a:cxn>
              <a:cxn ang="0">
                <a:pos x="111" y="144"/>
              </a:cxn>
              <a:cxn ang="0">
                <a:pos x="119" y="60"/>
              </a:cxn>
              <a:cxn ang="0">
                <a:pos x="128" y="60"/>
              </a:cxn>
              <a:cxn ang="0">
                <a:pos x="132" y="72"/>
              </a:cxn>
              <a:cxn ang="0">
                <a:pos x="141" y="60"/>
              </a:cxn>
              <a:cxn ang="0">
                <a:pos x="145" y="108"/>
              </a:cxn>
              <a:cxn ang="0">
                <a:pos x="154" y="30"/>
              </a:cxn>
              <a:cxn ang="0">
                <a:pos x="158" y="54"/>
              </a:cxn>
              <a:cxn ang="0">
                <a:pos x="166" y="54"/>
              </a:cxn>
              <a:cxn ang="0">
                <a:pos x="171" y="78"/>
              </a:cxn>
              <a:cxn ang="0">
                <a:pos x="175" y="96"/>
              </a:cxn>
              <a:cxn ang="0">
                <a:pos x="184" y="84"/>
              </a:cxn>
              <a:cxn ang="0">
                <a:pos x="188" y="78"/>
              </a:cxn>
              <a:cxn ang="0">
                <a:pos x="192" y="60"/>
              </a:cxn>
              <a:cxn ang="0">
                <a:pos x="201" y="66"/>
              </a:cxn>
              <a:cxn ang="0">
                <a:pos x="205" y="66"/>
              </a:cxn>
              <a:cxn ang="0">
                <a:pos x="209" y="72"/>
              </a:cxn>
              <a:cxn ang="0">
                <a:pos x="218" y="48"/>
              </a:cxn>
              <a:cxn ang="0">
                <a:pos x="222" y="66"/>
              </a:cxn>
              <a:cxn ang="0">
                <a:pos x="231" y="60"/>
              </a:cxn>
              <a:cxn ang="0">
                <a:pos x="235" y="78"/>
              </a:cxn>
              <a:cxn ang="0">
                <a:pos x="239" y="30"/>
              </a:cxn>
              <a:cxn ang="0">
                <a:pos x="248" y="18"/>
              </a:cxn>
              <a:cxn ang="0">
                <a:pos x="252" y="84"/>
              </a:cxn>
              <a:cxn ang="0">
                <a:pos x="260" y="42"/>
              </a:cxn>
              <a:cxn ang="0">
                <a:pos x="265" y="42"/>
              </a:cxn>
            </a:cxnLst>
            <a:rect l="0" t="0" r="r" b="b"/>
            <a:pathLst>
              <a:path w="269" h="144">
                <a:moveTo>
                  <a:pt x="0" y="48"/>
                </a:moveTo>
                <a:lnTo>
                  <a:pt x="4" y="66"/>
                </a:lnTo>
                <a:lnTo>
                  <a:pt x="4" y="102"/>
                </a:lnTo>
                <a:lnTo>
                  <a:pt x="8" y="108"/>
                </a:lnTo>
                <a:lnTo>
                  <a:pt x="8" y="42"/>
                </a:lnTo>
                <a:lnTo>
                  <a:pt x="12" y="36"/>
                </a:lnTo>
                <a:lnTo>
                  <a:pt x="12" y="66"/>
                </a:lnTo>
                <a:lnTo>
                  <a:pt x="17" y="78"/>
                </a:lnTo>
                <a:lnTo>
                  <a:pt x="21" y="84"/>
                </a:lnTo>
                <a:lnTo>
                  <a:pt x="21" y="90"/>
                </a:lnTo>
                <a:lnTo>
                  <a:pt x="25" y="78"/>
                </a:lnTo>
                <a:lnTo>
                  <a:pt x="25" y="72"/>
                </a:lnTo>
                <a:lnTo>
                  <a:pt x="30" y="60"/>
                </a:lnTo>
                <a:lnTo>
                  <a:pt x="30" y="36"/>
                </a:lnTo>
                <a:lnTo>
                  <a:pt x="34" y="6"/>
                </a:lnTo>
                <a:lnTo>
                  <a:pt x="34" y="18"/>
                </a:lnTo>
                <a:lnTo>
                  <a:pt x="38" y="42"/>
                </a:lnTo>
                <a:lnTo>
                  <a:pt x="38" y="72"/>
                </a:lnTo>
                <a:lnTo>
                  <a:pt x="42" y="72"/>
                </a:lnTo>
                <a:lnTo>
                  <a:pt x="42" y="102"/>
                </a:lnTo>
                <a:lnTo>
                  <a:pt x="47" y="90"/>
                </a:lnTo>
                <a:lnTo>
                  <a:pt x="47" y="66"/>
                </a:lnTo>
                <a:lnTo>
                  <a:pt x="51" y="30"/>
                </a:lnTo>
                <a:lnTo>
                  <a:pt x="51" y="18"/>
                </a:lnTo>
                <a:lnTo>
                  <a:pt x="51" y="36"/>
                </a:lnTo>
                <a:lnTo>
                  <a:pt x="55" y="72"/>
                </a:lnTo>
                <a:lnTo>
                  <a:pt x="55" y="60"/>
                </a:lnTo>
                <a:lnTo>
                  <a:pt x="59" y="54"/>
                </a:lnTo>
                <a:lnTo>
                  <a:pt x="59" y="42"/>
                </a:lnTo>
                <a:lnTo>
                  <a:pt x="64" y="72"/>
                </a:lnTo>
                <a:lnTo>
                  <a:pt x="64" y="84"/>
                </a:lnTo>
                <a:lnTo>
                  <a:pt x="68" y="96"/>
                </a:lnTo>
                <a:lnTo>
                  <a:pt x="68" y="78"/>
                </a:lnTo>
                <a:lnTo>
                  <a:pt x="68" y="96"/>
                </a:lnTo>
                <a:lnTo>
                  <a:pt x="72" y="66"/>
                </a:lnTo>
                <a:lnTo>
                  <a:pt x="77" y="84"/>
                </a:lnTo>
                <a:lnTo>
                  <a:pt x="77" y="96"/>
                </a:lnTo>
                <a:lnTo>
                  <a:pt x="81" y="108"/>
                </a:lnTo>
                <a:lnTo>
                  <a:pt x="81" y="66"/>
                </a:lnTo>
                <a:lnTo>
                  <a:pt x="85" y="72"/>
                </a:lnTo>
                <a:lnTo>
                  <a:pt x="85" y="78"/>
                </a:lnTo>
                <a:lnTo>
                  <a:pt x="89" y="90"/>
                </a:lnTo>
                <a:lnTo>
                  <a:pt x="89" y="48"/>
                </a:lnTo>
                <a:lnTo>
                  <a:pt x="94" y="30"/>
                </a:lnTo>
                <a:lnTo>
                  <a:pt x="94" y="0"/>
                </a:lnTo>
                <a:lnTo>
                  <a:pt x="98" y="18"/>
                </a:lnTo>
                <a:lnTo>
                  <a:pt x="98" y="66"/>
                </a:lnTo>
                <a:lnTo>
                  <a:pt x="102" y="96"/>
                </a:lnTo>
                <a:lnTo>
                  <a:pt x="102" y="84"/>
                </a:lnTo>
                <a:lnTo>
                  <a:pt x="107" y="102"/>
                </a:lnTo>
                <a:lnTo>
                  <a:pt x="111" y="144"/>
                </a:lnTo>
                <a:lnTo>
                  <a:pt x="111" y="126"/>
                </a:lnTo>
                <a:lnTo>
                  <a:pt x="115" y="66"/>
                </a:lnTo>
                <a:lnTo>
                  <a:pt x="119" y="60"/>
                </a:lnTo>
                <a:lnTo>
                  <a:pt x="124" y="48"/>
                </a:lnTo>
                <a:lnTo>
                  <a:pt x="124" y="36"/>
                </a:lnTo>
                <a:lnTo>
                  <a:pt x="128" y="60"/>
                </a:lnTo>
                <a:lnTo>
                  <a:pt x="128" y="66"/>
                </a:lnTo>
                <a:lnTo>
                  <a:pt x="132" y="78"/>
                </a:lnTo>
                <a:lnTo>
                  <a:pt x="132" y="72"/>
                </a:lnTo>
                <a:lnTo>
                  <a:pt x="136" y="90"/>
                </a:lnTo>
                <a:lnTo>
                  <a:pt x="136" y="72"/>
                </a:lnTo>
                <a:lnTo>
                  <a:pt x="141" y="60"/>
                </a:lnTo>
                <a:lnTo>
                  <a:pt x="141" y="30"/>
                </a:lnTo>
                <a:lnTo>
                  <a:pt x="145" y="60"/>
                </a:lnTo>
                <a:lnTo>
                  <a:pt x="145" y="108"/>
                </a:lnTo>
                <a:lnTo>
                  <a:pt x="149" y="126"/>
                </a:lnTo>
                <a:lnTo>
                  <a:pt x="149" y="78"/>
                </a:lnTo>
                <a:lnTo>
                  <a:pt x="154" y="30"/>
                </a:lnTo>
                <a:lnTo>
                  <a:pt x="154" y="0"/>
                </a:lnTo>
                <a:lnTo>
                  <a:pt x="158" y="60"/>
                </a:lnTo>
                <a:lnTo>
                  <a:pt x="158" y="54"/>
                </a:lnTo>
                <a:lnTo>
                  <a:pt x="162" y="42"/>
                </a:lnTo>
                <a:lnTo>
                  <a:pt x="162" y="24"/>
                </a:lnTo>
                <a:lnTo>
                  <a:pt x="166" y="54"/>
                </a:lnTo>
                <a:lnTo>
                  <a:pt x="166" y="42"/>
                </a:lnTo>
                <a:lnTo>
                  <a:pt x="171" y="84"/>
                </a:lnTo>
                <a:lnTo>
                  <a:pt x="171" y="78"/>
                </a:lnTo>
                <a:lnTo>
                  <a:pt x="171" y="96"/>
                </a:lnTo>
                <a:lnTo>
                  <a:pt x="175" y="108"/>
                </a:lnTo>
                <a:lnTo>
                  <a:pt x="175" y="96"/>
                </a:lnTo>
                <a:lnTo>
                  <a:pt x="179" y="102"/>
                </a:lnTo>
                <a:lnTo>
                  <a:pt x="179" y="84"/>
                </a:lnTo>
                <a:lnTo>
                  <a:pt x="184" y="84"/>
                </a:lnTo>
                <a:lnTo>
                  <a:pt x="184" y="48"/>
                </a:lnTo>
                <a:lnTo>
                  <a:pt x="188" y="66"/>
                </a:lnTo>
                <a:lnTo>
                  <a:pt x="188" y="78"/>
                </a:lnTo>
                <a:lnTo>
                  <a:pt x="188" y="60"/>
                </a:lnTo>
                <a:lnTo>
                  <a:pt x="192" y="54"/>
                </a:lnTo>
                <a:lnTo>
                  <a:pt x="192" y="60"/>
                </a:lnTo>
                <a:lnTo>
                  <a:pt x="196" y="54"/>
                </a:lnTo>
                <a:lnTo>
                  <a:pt x="196" y="60"/>
                </a:lnTo>
                <a:lnTo>
                  <a:pt x="201" y="66"/>
                </a:lnTo>
                <a:lnTo>
                  <a:pt x="201" y="96"/>
                </a:lnTo>
                <a:lnTo>
                  <a:pt x="201" y="78"/>
                </a:lnTo>
                <a:lnTo>
                  <a:pt x="205" y="66"/>
                </a:lnTo>
                <a:lnTo>
                  <a:pt x="205" y="54"/>
                </a:lnTo>
                <a:lnTo>
                  <a:pt x="209" y="66"/>
                </a:lnTo>
                <a:lnTo>
                  <a:pt x="209" y="72"/>
                </a:lnTo>
                <a:lnTo>
                  <a:pt x="213" y="66"/>
                </a:lnTo>
                <a:lnTo>
                  <a:pt x="213" y="54"/>
                </a:lnTo>
                <a:lnTo>
                  <a:pt x="218" y="48"/>
                </a:lnTo>
                <a:lnTo>
                  <a:pt x="218" y="60"/>
                </a:lnTo>
                <a:lnTo>
                  <a:pt x="218" y="54"/>
                </a:lnTo>
                <a:lnTo>
                  <a:pt x="222" y="66"/>
                </a:lnTo>
                <a:lnTo>
                  <a:pt x="226" y="48"/>
                </a:lnTo>
                <a:lnTo>
                  <a:pt x="226" y="42"/>
                </a:lnTo>
                <a:lnTo>
                  <a:pt x="231" y="60"/>
                </a:lnTo>
                <a:lnTo>
                  <a:pt x="231" y="84"/>
                </a:lnTo>
                <a:lnTo>
                  <a:pt x="231" y="72"/>
                </a:lnTo>
                <a:lnTo>
                  <a:pt x="235" y="78"/>
                </a:lnTo>
                <a:lnTo>
                  <a:pt x="235" y="60"/>
                </a:lnTo>
                <a:lnTo>
                  <a:pt x="239" y="54"/>
                </a:lnTo>
                <a:lnTo>
                  <a:pt x="239" y="30"/>
                </a:lnTo>
                <a:lnTo>
                  <a:pt x="243" y="24"/>
                </a:lnTo>
                <a:lnTo>
                  <a:pt x="243" y="12"/>
                </a:lnTo>
                <a:lnTo>
                  <a:pt x="248" y="18"/>
                </a:lnTo>
                <a:lnTo>
                  <a:pt x="248" y="36"/>
                </a:lnTo>
                <a:lnTo>
                  <a:pt x="252" y="60"/>
                </a:lnTo>
                <a:lnTo>
                  <a:pt x="252" y="84"/>
                </a:lnTo>
                <a:lnTo>
                  <a:pt x="256" y="78"/>
                </a:lnTo>
                <a:lnTo>
                  <a:pt x="256" y="66"/>
                </a:lnTo>
                <a:lnTo>
                  <a:pt x="260" y="42"/>
                </a:lnTo>
                <a:lnTo>
                  <a:pt x="260" y="24"/>
                </a:lnTo>
                <a:lnTo>
                  <a:pt x="260" y="36"/>
                </a:lnTo>
                <a:lnTo>
                  <a:pt x="265" y="42"/>
                </a:lnTo>
                <a:lnTo>
                  <a:pt x="265" y="54"/>
                </a:lnTo>
                <a:lnTo>
                  <a:pt x="269" y="6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2" name="Freeform 88"/>
          <p:cNvSpPr>
            <a:spLocks/>
          </p:cNvSpPr>
          <p:nvPr/>
        </p:nvSpPr>
        <p:spPr bwMode="auto">
          <a:xfrm>
            <a:off x="4290956" y="3514725"/>
            <a:ext cx="579816" cy="190500"/>
          </a:xfrm>
          <a:custGeom>
            <a:avLst/>
            <a:gdLst/>
            <a:ahLst/>
            <a:cxnLst>
              <a:cxn ang="0">
                <a:pos x="4" y="78"/>
              </a:cxn>
              <a:cxn ang="0">
                <a:pos x="9" y="78"/>
              </a:cxn>
              <a:cxn ang="0">
                <a:pos x="21" y="78"/>
              </a:cxn>
              <a:cxn ang="0">
                <a:pos x="26" y="78"/>
              </a:cxn>
              <a:cxn ang="0">
                <a:pos x="30" y="84"/>
              </a:cxn>
              <a:cxn ang="0">
                <a:pos x="39" y="90"/>
              </a:cxn>
              <a:cxn ang="0">
                <a:pos x="47" y="102"/>
              </a:cxn>
              <a:cxn ang="0">
                <a:pos x="51" y="54"/>
              </a:cxn>
              <a:cxn ang="0">
                <a:pos x="60" y="42"/>
              </a:cxn>
              <a:cxn ang="0">
                <a:pos x="64" y="96"/>
              </a:cxn>
              <a:cxn ang="0">
                <a:pos x="68" y="36"/>
              </a:cxn>
              <a:cxn ang="0">
                <a:pos x="77" y="60"/>
              </a:cxn>
              <a:cxn ang="0">
                <a:pos x="81" y="54"/>
              </a:cxn>
              <a:cxn ang="0">
                <a:pos x="90" y="24"/>
              </a:cxn>
              <a:cxn ang="0">
                <a:pos x="94" y="42"/>
              </a:cxn>
              <a:cxn ang="0">
                <a:pos x="103" y="72"/>
              </a:cxn>
              <a:cxn ang="0">
                <a:pos x="107" y="30"/>
              </a:cxn>
              <a:cxn ang="0">
                <a:pos x="111" y="84"/>
              </a:cxn>
              <a:cxn ang="0">
                <a:pos x="120" y="48"/>
              </a:cxn>
              <a:cxn ang="0">
                <a:pos x="124" y="72"/>
              </a:cxn>
              <a:cxn ang="0">
                <a:pos x="133" y="42"/>
              </a:cxn>
              <a:cxn ang="0">
                <a:pos x="137" y="36"/>
              </a:cxn>
              <a:cxn ang="0">
                <a:pos x="141" y="108"/>
              </a:cxn>
              <a:cxn ang="0">
                <a:pos x="150" y="48"/>
              </a:cxn>
              <a:cxn ang="0">
                <a:pos x="158" y="60"/>
              </a:cxn>
              <a:cxn ang="0">
                <a:pos x="163" y="72"/>
              </a:cxn>
              <a:cxn ang="0">
                <a:pos x="171" y="54"/>
              </a:cxn>
              <a:cxn ang="0">
                <a:pos x="175" y="24"/>
              </a:cxn>
              <a:cxn ang="0">
                <a:pos x="184" y="54"/>
              </a:cxn>
              <a:cxn ang="0">
                <a:pos x="188" y="84"/>
              </a:cxn>
              <a:cxn ang="0">
                <a:pos x="197" y="90"/>
              </a:cxn>
              <a:cxn ang="0">
                <a:pos x="201" y="48"/>
              </a:cxn>
              <a:cxn ang="0">
                <a:pos x="210" y="54"/>
              </a:cxn>
              <a:cxn ang="0">
                <a:pos x="214" y="72"/>
              </a:cxn>
              <a:cxn ang="0">
                <a:pos x="222" y="84"/>
              </a:cxn>
              <a:cxn ang="0">
                <a:pos x="227" y="84"/>
              </a:cxn>
              <a:cxn ang="0">
                <a:pos x="235" y="60"/>
              </a:cxn>
              <a:cxn ang="0">
                <a:pos x="240" y="78"/>
              </a:cxn>
              <a:cxn ang="0">
                <a:pos x="248" y="66"/>
              </a:cxn>
              <a:cxn ang="0">
                <a:pos x="257" y="60"/>
              </a:cxn>
              <a:cxn ang="0">
                <a:pos x="261" y="78"/>
              </a:cxn>
              <a:cxn ang="0">
                <a:pos x="269" y="96"/>
              </a:cxn>
            </a:cxnLst>
            <a:rect l="0" t="0" r="r" b="b"/>
            <a:pathLst>
              <a:path w="274" h="120">
                <a:moveTo>
                  <a:pt x="0" y="60"/>
                </a:moveTo>
                <a:lnTo>
                  <a:pt x="0" y="72"/>
                </a:lnTo>
                <a:lnTo>
                  <a:pt x="4" y="78"/>
                </a:lnTo>
                <a:lnTo>
                  <a:pt x="4" y="42"/>
                </a:lnTo>
                <a:lnTo>
                  <a:pt x="9" y="30"/>
                </a:lnTo>
                <a:lnTo>
                  <a:pt x="9" y="78"/>
                </a:lnTo>
                <a:lnTo>
                  <a:pt x="13" y="84"/>
                </a:lnTo>
                <a:lnTo>
                  <a:pt x="17" y="48"/>
                </a:lnTo>
                <a:lnTo>
                  <a:pt x="21" y="78"/>
                </a:lnTo>
                <a:lnTo>
                  <a:pt x="21" y="108"/>
                </a:lnTo>
                <a:lnTo>
                  <a:pt x="21" y="90"/>
                </a:lnTo>
                <a:lnTo>
                  <a:pt x="26" y="78"/>
                </a:lnTo>
                <a:lnTo>
                  <a:pt x="26" y="42"/>
                </a:lnTo>
                <a:lnTo>
                  <a:pt x="30" y="78"/>
                </a:lnTo>
                <a:lnTo>
                  <a:pt x="30" y="84"/>
                </a:lnTo>
                <a:lnTo>
                  <a:pt x="34" y="120"/>
                </a:lnTo>
                <a:lnTo>
                  <a:pt x="34" y="96"/>
                </a:lnTo>
                <a:lnTo>
                  <a:pt x="39" y="90"/>
                </a:lnTo>
                <a:lnTo>
                  <a:pt x="39" y="60"/>
                </a:lnTo>
                <a:lnTo>
                  <a:pt x="43" y="66"/>
                </a:lnTo>
                <a:lnTo>
                  <a:pt x="47" y="102"/>
                </a:lnTo>
                <a:lnTo>
                  <a:pt x="47" y="108"/>
                </a:lnTo>
                <a:lnTo>
                  <a:pt x="51" y="96"/>
                </a:lnTo>
                <a:lnTo>
                  <a:pt x="51" y="54"/>
                </a:lnTo>
                <a:lnTo>
                  <a:pt x="56" y="42"/>
                </a:lnTo>
                <a:lnTo>
                  <a:pt x="56" y="36"/>
                </a:lnTo>
                <a:lnTo>
                  <a:pt x="60" y="42"/>
                </a:lnTo>
                <a:lnTo>
                  <a:pt x="60" y="60"/>
                </a:lnTo>
                <a:lnTo>
                  <a:pt x="64" y="60"/>
                </a:lnTo>
                <a:lnTo>
                  <a:pt x="64" y="96"/>
                </a:lnTo>
                <a:lnTo>
                  <a:pt x="64" y="78"/>
                </a:lnTo>
                <a:lnTo>
                  <a:pt x="68" y="78"/>
                </a:lnTo>
                <a:lnTo>
                  <a:pt x="68" y="36"/>
                </a:lnTo>
                <a:lnTo>
                  <a:pt x="73" y="36"/>
                </a:lnTo>
                <a:lnTo>
                  <a:pt x="73" y="18"/>
                </a:lnTo>
                <a:lnTo>
                  <a:pt x="77" y="60"/>
                </a:lnTo>
                <a:lnTo>
                  <a:pt x="77" y="72"/>
                </a:lnTo>
                <a:lnTo>
                  <a:pt x="81" y="114"/>
                </a:lnTo>
                <a:lnTo>
                  <a:pt x="81" y="54"/>
                </a:lnTo>
                <a:lnTo>
                  <a:pt x="86" y="48"/>
                </a:lnTo>
                <a:lnTo>
                  <a:pt x="86" y="18"/>
                </a:lnTo>
                <a:lnTo>
                  <a:pt x="90" y="24"/>
                </a:lnTo>
                <a:lnTo>
                  <a:pt x="90" y="0"/>
                </a:lnTo>
                <a:lnTo>
                  <a:pt x="94" y="6"/>
                </a:lnTo>
                <a:lnTo>
                  <a:pt x="94" y="42"/>
                </a:lnTo>
                <a:lnTo>
                  <a:pt x="98" y="66"/>
                </a:lnTo>
                <a:lnTo>
                  <a:pt x="98" y="78"/>
                </a:lnTo>
                <a:lnTo>
                  <a:pt x="103" y="72"/>
                </a:lnTo>
                <a:lnTo>
                  <a:pt x="103" y="54"/>
                </a:lnTo>
                <a:lnTo>
                  <a:pt x="107" y="24"/>
                </a:lnTo>
                <a:lnTo>
                  <a:pt x="107" y="30"/>
                </a:lnTo>
                <a:lnTo>
                  <a:pt x="111" y="48"/>
                </a:lnTo>
                <a:lnTo>
                  <a:pt x="111" y="96"/>
                </a:lnTo>
                <a:lnTo>
                  <a:pt x="111" y="84"/>
                </a:lnTo>
                <a:lnTo>
                  <a:pt x="116" y="90"/>
                </a:lnTo>
                <a:lnTo>
                  <a:pt x="116" y="66"/>
                </a:lnTo>
                <a:lnTo>
                  <a:pt x="120" y="48"/>
                </a:lnTo>
                <a:lnTo>
                  <a:pt x="120" y="36"/>
                </a:lnTo>
                <a:lnTo>
                  <a:pt x="124" y="54"/>
                </a:lnTo>
                <a:lnTo>
                  <a:pt x="124" y="72"/>
                </a:lnTo>
                <a:lnTo>
                  <a:pt x="128" y="24"/>
                </a:lnTo>
                <a:lnTo>
                  <a:pt x="128" y="30"/>
                </a:lnTo>
                <a:lnTo>
                  <a:pt x="133" y="42"/>
                </a:lnTo>
                <a:lnTo>
                  <a:pt x="133" y="48"/>
                </a:lnTo>
                <a:lnTo>
                  <a:pt x="137" y="30"/>
                </a:lnTo>
                <a:lnTo>
                  <a:pt x="137" y="36"/>
                </a:lnTo>
                <a:lnTo>
                  <a:pt x="141" y="78"/>
                </a:lnTo>
                <a:lnTo>
                  <a:pt x="141" y="114"/>
                </a:lnTo>
                <a:lnTo>
                  <a:pt x="141" y="108"/>
                </a:lnTo>
                <a:lnTo>
                  <a:pt x="145" y="78"/>
                </a:lnTo>
                <a:lnTo>
                  <a:pt x="145" y="60"/>
                </a:lnTo>
                <a:lnTo>
                  <a:pt x="150" y="48"/>
                </a:lnTo>
                <a:lnTo>
                  <a:pt x="154" y="54"/>
                </a:lnTo>
                <a:lnTo>
                  <a:pt x="154" y="66"/>
                </a:lnTo>
                <a:lnTo>
                  <a:pt x="158" y="60"/>
                </a:lnTo>
                <a:lnTo>
                  <a:pt x="158" y="24"/>
                </a:lnTo>
                <a:lnTo>
                  <a:pt x="163" y="36"/>
                </a:lnTo>
                <a:lnTo>
                  <a:pt x="163" y="72"/>
                </a:lnTo>
                <a:lnTo>
                  <a:pt x="167" y="102"/>
                </a:lnTo>
                <a:lnTo>
                  <a:pt x="167" y="66"/>
                </a:lnTo>
                <a:lnTo>
                  <a:pt x="171" y="54"/>
                </a:lnTo>
                <a:lnTo>
                  <a:pt x="171" y="42"/>
                </a:lnTo>
                <a:lnTo>
                  <a:pt x="175" y="36"/>
                </a:lnTo>
                <a:lnTo>
                  <a:pt x="175" y="24"/>
                </a:lnTo>
                <a:lnTo>
                  <a:pt x="180" y="30"/>
                </a:lnTo>
                <a:lnTo>
                  <a:pt x="184" y="48"/>
                </a:lnTo>
                <a:lnTo>
                  <a:pt x="184" y="54"/>
                </a:lnTo>
                <a:lnTo>
                  <a:pt x="184" y="48"/>
                </a:lnTo>
                <a:lnTo>
                  <a:pt x="188" y="42"/>
                </a:lnTo>
                <a:lnTo>
                  <a:pt x="188" y="84"/>
                </a:lnTo>
                <a:lnTo>
                  <a:pt x="192" y="96"/>
                </a:lnTo>
                <a:lnTo>
                  <a:pt x="192" y="114"/>
                </a:lnTo>
                <a:lnTo>
                  <a:pt x="197" y="90"/>
                </a:lnTo>
                <a:lnTo>
                  <a:pt x="197" y="48"/>
                </a:lnTo>
                <a:lnTo>
                  <a:pt x="201" y="30"/>
                </a:lnTo>
                <a:lnTo>
                  <a:pt x="201" y="48"/>
                </a:lnTo>
                <a:lnTo>
                  <a:pt x="205" y="48"/>
                </a:lnTo>
                <a:lnTo>
                  <a:pt x="205" y="60"/>
                </a:lnTo>
                <a:lnTo>
                  <a:pt x="210" y="54"/>
                </a:lnTo>
                <a:lnTo>
                  <a:pt x="210" y="66"/>
                </a:lnTo>
                <a:lnTo>
                  <a:pt x="214" y="60"/>
                </a:lnTo>
                <a:lnTo>
                  <a:pt x="214" y="72"/>
                </a:lnTo>
                <a:lnTo>
                  <a:pt x="218" y="84"/>
                </a:lnTo>
                <a:lnTo>
                  <a:pt x="222" y="114"/>
                </a:lnTo>
                <a:lnTo>
                  <a:pt x="222" y="84"/>
                </a:lnTo>
                <a:lnTo>
                  <a:pt x="227" y="96"/>
                </a:lnTo>
                <a:lnTo>
                  <a:pt x="227" y="66"/>
                </a:lnTo>
                <a:lnTo>
                  <a:pt x="227" y="84"/>
                </a:lnTo>
                <a:lnTo>
                  <a:pt x="231" y="72"/>
                </a:lnTo>
                <a:lnTo>
                  <a:pt x="231" y="90"/>
                </a:lnTo>
                <a:lnTo>
                  <a:pt x="235" y="60"/>
                </a:lnTo>
                <a:lnTo>
                  <a:pt x="235" y="78"/>
                </a:lnTo>
                <a:lnTo>
                  <a:pt x="240" y="54"/>
                </a:lnTo>
                <a:lnTo>
                  <a:pt x="240" y="78"/>
                </a:lnTo>
                <a:lnTo>
                  <a:pt x="244" y="84"/>
                </a:lnTo>
                <a:lnTo>
                  <a:pt x="248" y="78"/>
                </a:lnTo>
                <a:lnTo>
                  <a:pt x="248" y="66"/>
                </a:lnTo>
                <a:lnTo>
                  <a:pt x="252" y="84"/>
                </a:lnTo>
                <a:lnTo>
                  <a:pt x="252" y="72"/>
                </a:lnTo>
                <a:lnTo>
                  <a:pt x="257" y="60"/>
                </a:lnTo>
                <a:lnTo>
                  <a:pt x="257" y="78"/>
                </a:lnTo>
                <a:lnTo>
                  <a:pt x="261" y="96"/>
                </a:lnTo>
                <a:lnTo>
                  <a:pt x="261" y="78"/>
                </a:lnTo>
                <a:lnTo>
                  <a:pt x="265" y="78"/>
                </a:lnTo>
                <a:lnTo>
                  <a:pt x="269" y="90"/>
                </a:lnTo>
                <a:lnTo>
                  <a:pt x="269" y="96"/>
                </a:lnTo>
                <a:lnTo>
                  <a:pt x="274" y="108"/>
                </a:lnTo>
                <a:lnTo>
                  <a:pt x="274" y="7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3" name="Freeform 89"/>
          <p:cNvSpPr>
            <a:spLocks/>
          </p:cNvSpPr>
          <p:nvPr/>
        </p:nvSpPr>
        <p:spPr bwMode="auto">
          <a:xfrm>
            <a:off x="4870771" y="3514725"/>
            <a:ext cx="569236" cy="190500"/>
          </a:xfrm>
          <a:custGeom>
            <a:avLst/>
            <a:gdLst/>
            <a:ahLst/>
            <a:cxnLst>
              <a:cxn ang="0">
                <a:pos x="4" y="60"/>
              </a:cxn>
              <a:cxn ang="0">
                <a:pos x="13" y="66"/>
              </a:cxn>
              <a:cxn ang="0">
                <a:pos x="17" y="60"/>
              </a:cxn>
              <a:cxn ang="0">
                <a:pos x="30" y="66"/>
              </a:cxn>
              <a:cxn ang="0">
                <a:pos x="34" y="48"/>
              </a:cxn>
              <a:cxn ang="0">
                <a:pos x="43" y="72"/>
              </a:cxn>
              <a:cxn ang="0">
                <a:pos x="47" y="108"/>
              </a:cxn>
              <a:cxn ang="0">
                <a:pos x="51" y="72"/>
              </a:cxn>
              <a:cxn ang="0">
                <a:pos x="60" y="60"/>
              </a:cxn>
              <a:cxn ang="0">
                <a:pos x="64" y="84"/>
              </a:cxn>
              <a:cxn ang="0">
                <a:pos x="72" y="54"/>
              </a:cxn>
              <a:cxn ang="0">
                <a:pos x="77" y="84"/>
              </a:cxn>
              <a:cxn ang="0">
                <a:pos x="85" y="36"/>
              </a:cxn>
              <a:cxn ang="0">
                <a:pos x="90" y="42"/>
              </a:cxn>
              <a:cxn ang="0">
                <a:pos x="98" y="54"/>
              </a:cxn>
              <a:cxn ang="0">
                <a:pos x="102" y="66"/>
              </a:cxn>
              <a:cxn ang="0">
                <a:pos x="111" y="66"/>
              </a:cxn>
              <a:cxn ang="0">
                <a:pos x="115" y="84"/>
              </a:cxn>
              <a:cxn ang="0">
                <a:pos x="124" y="84"/>
              </a:cxn>
              <a:cxn ang="0">
                <a:pos x="128" y="78"/>
              </a:cxn>
              <a:cxn ang="0">
                <a:pos x="132" y="72"/>
              </a:cxn>
              <a:cxn ang="0">
                <a:pos x="141" y="84"/>
              </a:cxn>
              <a:cxn ang="0">
                <a:pos x="149" y="60"/>
              </a:cxn>
              <a:cxn ang="0">
                <a:pos x="158" y="30"/>
              </a:cxn>
              <a:cxn ang="0">
                <a:pos x="162" y="84"/>
              </a:cxn>
              <a:cxn ang="0">
                <a:pos x="175" y="78"/>
              </a:cxn>
              <a:cxn ang="0">
                <a:pos x="179" y="114"/>
              </a:cxn>
              <a:cxn ang="0">
                <a:pos x="184" y="60"/>
              </a:cxn>
              <a:cxn ang="0">
                <a:pos x="192" y="90"/>
              </a:cxn>
              <a:cxn ang="0">
                <a:pos x="196" y="90"/>
              </a:cxn>
              <a:cxn ang="0">
                <a:pos x="201" y="30"/>
              </a:cxn>
              <a:cxn ang="0">
                <a:pos x="209" y="96"/>
              </a:cxn>
              <a:cxn ang="0">
                <a:pos x="214" y="66"/>
              </a:cxn>
              <a:cxn ang="0">
                <a:pos x="222" y="6"/>
              </a:cxn>
              <a:cxn ang="0">
                <a:pos x="226" y="90"/>
              </a:cxn>
              <a:cxn ang="0">
                <a:pos x="235" y="18"/>
              </a:cxn>
              <a:cxn ang="0">
                <a:pos x="239" y="78"/>
              </a:cxn>
              <a:cxn ang="0">
                <a:pos x="244" y="72"/>
              </a:cxn>
              <a:cxn ang="0">
                <a:pos x="252" y="36"/>
              </a:cxn>
              <a:cxn ang="0">
                <a:pos x="256" y="60"/>
              </a:cxn>
              <a:cxn ang="0">
                <a:pos x="261" y="78"/>
              </a:cxn>
              <a:cxn ang="0">
                <a:pos x="265" y="60"/>
              </a:cxn>
            </a:cxnLst>
            <a:rect l="0" t="0" r="r" b="b"/>
            <a:pathLst>
              <a:path w="269" h="120">
                <a:moveTo>
                  <a:pt x="0" y="78"/>
                </a:moveTo>
                <a:lnTo>
                  <a:pt x="4" y="54"/>
                </a:lnTo>
                <a:lnTo>
                  <a:pt x="4" y="60"/>
                </a:lnTo>
                <a:lnTo>
                  <a:pt x="8" y="36"/>
                </a:lnTo>
                <a:lnTo>
                  <a:pt x="8" y="48"/>
                </a:lnTo>
                <a:lnTo>
                  <a:pt x="13" y="66"/>
                </a:lnTo>
                <a:lnTo>
                  <a:pt x="13" y="72"/>
                </a:lnTo>
                <a:lnTo>
                  <a:pt x="13" y="66"/>
                </a:lnTo>
                <a:lnTo>
                  <a:pt x="17" y="60"/>
                </a:lnTo>
                <a:lnTo>
                  <a:pt x="17" y="78"/>
                </a:lnTo>
                <a:lnTo>
                  <a:pt x="21" y="72"/>
                </a:lnTo>
                <a:lnTo>
                  <a:pt x="30" y="66"/>
                </a:lnTo>
                <a:lnTo>
                  <a:pt x="30" y="78"/>
                </a:lnTo>
                <a:lnTo>
                  <a:pt x="30" y="60"/>
                </a:lnTo>
                <a:lnTo>
                  <a:pt x="34" y="48"/>
                </a:lnTo>
                <a:lnTo>
                  <a:pt x="38" y="66"/>
                </a:lnTo>
                <a:lnTo>
                  <a:pt x="38" y="84"/>
                </a:lnTo>
                <a:lnTo>
                  <a:pt x="43" y="72"/>
                </a:lnTo>
                <a:lnTo>
                  <a:pt x="43" y="78"/>
                </a:lnTo>
                <a:lnTo>
                  <a:pt x="43" y="72"/>
                </a:lnTo>
                <a:lnTo>
                  <a:pt x="47" y="108"/>
                </a:lnTo>
                <a:lnTo>
                  <a:pt x="47" y="84"/>
                </a:lnTo>
                <a:lnTo>
                  <a:pt x="51" y="90"/>
                </a:lnTo>
                <a:lnTo>
                  <a:pt x="51" y="72"/>
                </a:lnTo>
                <a:lnTo>
                  <a:pt x="55" y="84"/>
                </a:lnTo>
                <a:lnTo>
                  <a:pt x="55" y="78"/>
                </a:lnTo>
                <a:lnTo>
                  <a:pt x="60" y="60"/>
                </a:lnTo>
                <a:lnTo>
                  <a:pt x="60" y="42"/>
                </a:lnTo>
                <a:lnTo>
                  <a:pt x="64" y="66"/>
                </a:lnTo>
                <a:lnTo>
                  <a:pt x="64" y="84"/>
                </a:lnTo>
                <a:lnTo>
                  <a:pt x="68" y="102"/>
                </a:lnTo>
                <a:lnTo>
                  <a:pt x="68" y="84"/>
                </a:lnTo>
                <a:lnTo>
                  <a:pt x="72" y="54"/>
                </a:lnTo>
                <a:lnTo>
                  <a:pt x="72" y="72"/>
                </a:lnTo>
                <a:lnTo>
                  <a:pt x="77" y="90"/>
                </a:lnTo>
                <a:lnTo>
                  <a:pt x="77" y="84"/>
                </a:lnTo>
                <a:lnTo>
                  <a:pt x="81" y="66"/>
                </a:lnTo>
                <a:lnTo>
                  <a:pt x="81" y="48"/>
                </a:lnTo>
                <a:lnTo>
                  <a:pt x="85" y="36"/>
                </a:lnTo>
                <a:lnTo>
                  <a:pt x="85" y="60"/>
                </a:lnTo>
                <a:lnTo>
                  <a:pt x="90" y="72"/>
                </a:lnTo>
                <a:lnTo>
                  <a:pt x="90" y="42"/>
                </a:lnTo>
                <a:lnTo>
                  <a:pt x="94" y="90"/>
                </a:lnTo>
                <a:lnTo>
                  <a:pt x="98" y="108"/>
                </a:lnTo>
                <a:lnTo>
                  <a:pt x="98" y="54"/>
                </a:lnTo>
                <a:lnTo>
                  <a:pt x="102" y="66"/>
                </a:lnTo>
                <a:lnTo>
                  <a:pt x="102" y="48"/>
                </a:lnTo>
                <a:lnTo>
                  <a:pt x="102" y="66"/>
                </a:lnTo>
                <a:lnTo>
                  <a:pt x="107" y="42"/>
                </a:lnTo>
                <a:lnTo>
                  <a:pt x="107" y="48"/>
                </a:lnTo>
                <a:lnTo>
                  <a:pt x="111" y="66"/>
                </a:lnTo>
                <a:lnTo>
                  <a:pt x="111" y="102"/>
                </a:lnTo>
                <a:lnTo>
                  <a:pt x="115" y="102"/>
                </a:lnTo>
                <a:lnTo>
                  <a:pt x="115" y="84"/>
                </a:lnTo>
                <a:lnTo>
                  <a:pt x="119" y="18"/>
                </a:lnTo>
                <a:lnTo>
                  <a:pt x="119" y="42"/>
                </a:lnTo>
                <a:lnTo>
                  <a:pt x="124" y="84"/>
                </a:lnTo>
                <a:lnTo>
                  <a:pt x="124" y="60"/>
                </a:lnTo>
                <a:lnTo>
                  <a:pt x="128" y="60"/>
                </a:lnTo>
                <a:lnTo>
                  <a:pt x="128" y="78"/>
                </a:lnTo>
                <a:lnTo>
                  <a:pt x="132" y="78"/>
                </a:lnTo>
                <a:lnTo>
                  <a:pt x="132" y="90"/>
                </a:lnTo>
                <a:lnTo>
                  <a:pt x="132" y="72"/>
                </a:lnTo>
                <a:lnTo>
                  <a:pt x="137" y="66"/>
                </a:lnTo>
                <a:lnTo>
                  <a:pt x="141" y="78"/>
                </a:lnTo>
                <a:lnTo>
                  <a:pt x="141" y="84"/>
                </a:lnTo>
                <a:lnTo>
                  <a:pt x="145" y="72"/>
                </a:lnTo>
                <a:lnTo>
                  <a:pt x="145" y="48"/>
                </a:lnTo>
                <a:lnTo>
                  <a:pt x="149" y="60"/>
                </a:lnTo>
                <a:lnTo>
                  <a:pt x="154" y="36"/>
                </a:lnTo>
                <a:lnTo>
                  <a:pt x="158" y="0"/>
                </a:lnTo>
                <a:lnTo>
                  <a:pt x="158" y="30"/>
                </a:lnTo>
                <a:lnTo>
                  <a:pt x="162" y="60"/>
                </a:lnTo>
                <a:lnTo>
                  <a:pt x="162" y="96"/>
                </a:lnTo>
                <a:lnTo>
                  <a:pt x="162" y="84"/>
                </a:lnTo>
                <a:lnTo>
                  <a:pt x="167" y="66"/>
                </a:lnTo>
                <a:lnTo>
                  <a:pt x="171" y="90"/>
                </a:lnTo>
                <a:lnTo>
                  <a:pt x="175" y="78"/>
                </a:lnTo>
                <a:lnTo>
                  <a:pt x="175" y="72"/>
                </a:lnTo>
                <a:lnTo>
                  <a:pt x="175" y="96"/>
                </a:lnTo>
                <a:lnTo>
                  <a:pt x="179" y="114"/>
                </a:lnTo>
                <a:lnTo>
                  <a:pt x="179" y="90"/>
                </a:lnTo>
                <a:lnTo>
                  <a:pt x="184" y="66"/>
                </a:lnTo>
                <a:lnTo>
                  <a:pt x="184" y="60"/>
                </a:lnTo>
                <a:lnTo>
                  <a:pt x="188" y="90"/>
                </a:lnTo>
                <a:lnTo>
                  <a:pt x="188" y="72"/>
                </a:lnTo>
                <a:lnTo>
                  <a:pt x="192" y="90"/>
                </a:lnTo>
                <a:lnTo>
                  <a:pt x="192" y="42"/>
                </a:lnTo>
                <a:lnTo>
                  <a:pt x="192" y="84"/>
                </a:lnTo>
                <a:lnTo>
                  <a:pt x="196" y="90"/>
                </a:lnTo>
                <a:lnTo>
                  <a:pt x="196" y="120"/>
                </a:lnTo>
                <a:lnTo>
                  <a:pt x="201" y="60"/>
                </a:lnTo>
                <a:lnTo>
                  <a:pt x="201" y="30"/>
                </a:lnTo>
                <a:lnTo>
                  <a:pt x="205" y="54"/>
                </a:lnTo>
                <a:lnTo>
                  <a:pt x="205" y="102"/>
                </a:lnTo>
                <a:lnTo>
                  <a:pt x="209" y="96"/>
                </a:lnTo>
                <a:lnTo>
                  <a:pt x="209" y="78"/>
                </a:lnTo>
                <a:lnTo>
                  <a:pt x="214" y="78"/>
                </a:lnTo>
                <a:lnTo>
                  <a:pt x="214" y="66"/>
                </a:lnTo>
                <a:lnTo>
                  <a:pt x="218" y="42"/>
                </a:lnTo>
                <a:lnTo>
                  <a:pt x="218" y="30"/>
                </a:lnTo>
                <a:lnTo>
                  <a:pt x="222" y="6"/>
                </a:lnTo>
                <a:lnTo>
                  <a:pt x="222" y="54"/>
                </a:lnTo>
                <a:lnTo>
                  <a:pt x="226" y="72"/>
                </a:lnTo>
                <a:lnTo>
                  <a:pt x="226" y="90"/>
                </a:lnTo>
                <a:lnTo>
                  <a:pt x="231" y="84"/>
                </a:lnTo>
                <a:lnTo>
                  <a:pt x="231" y="78"/>
                </a:lnTo>
                <a:lnTo>
                  <a:pt x="235" y="18"/>
                </a:lnTo>
                <a:lnTo>
                  <a:pt x="235" y="24"/>
                </a:lnTo>
                <a:lnTo>
                  <a:pt x="235" y="18"/>
                </a:lnTo>
                <a:lnTo>
                  <a:pt x="239" y="78"/>
                </a:lnTo>
                <a:lnTo>
                  <a:pt x="239" y="96"/>
                </a:lnTo>
                <a:lnTo>
                  <a:pt x="244" y="84"/>
                </a:lnTo>
                <a:lnTo>
                  <a:pt x="244" y="72"/>
                </a:lnTo>
                <a:lnTo>
                  <a:pt x="248" y="36"/>
                </a:lnTo>
                <a:lnTo>
                  <a:pt x="248" y="72"/>
                </a:lnTo>
                <a:lnTo>
                  <a:pt x="252" y="36"/>
                </a:lnTo>
                <a:lnTo>
                  <a:pt x="252" y="48"/>
                </a:lnTo>
                <a:lnTo>
                  <a:pt x="252" y="42"/>
                </a:lnTo>
                <a:lnTo>
                  <a:pt x="256" y="60"/>
                </a:lnTo>
                <a:lnTo>
                  <a:pt x="256" y="66"/>
                </a:lnTo>
                <a:lnTo>
                  <a:pt x="261" y="60"/>
                </a:lnTo>
                <a:lnTo>
                  <a:pt x="261" y="78"/>
                </a:lnTo>
                <a:lnTo>
                  <a:pt x="265" y="72"/>
                </a:lnTo>
                <a:lnTo>
                  <a:pt x="265" y="54"/>
                </a:lnTo>
                <a:lnTo>
                  <a:pt x="265" y="60"/>
                </a:lnTo>
                <a:lnTo>
                  <a:pt x="269" y="78"/>
                </a:lnTo>
                <a:lnTo>
                  <a:pt x="269" y="10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4" name="Freeform 90"/>
          <p:cNvSpPr>
            <a:spLocks/>
          </p:cNvSpPr>
          <p:nvPr/>
        </p:nvSpPr>
        <p:spPr bwMode="auto">
          <a:xfrm>
            <a:off x="5440005" y="3381378"/>
            <a:ext cx="634835" cy="485775"/>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5" name="Freeform 91"/>
          <p:cNvSpPr>
            <a:spLocks/>
          </p:cNvSpPr>
          <p:nvPr/>
        </p:nvSpPr>
        <p:spPr bwMode="auto">
          <a:xfrm>
            <a:off x="6074840" y="3524250"/>
            <a:ext cx="577701" cy="342900"/>
          </a:xfrm>
          <a:custGeom>
            <a:avLst/>
            <a:gdLst/>
            <a:ahLst/>
            <a:cxnLst>
              <a:cxn ang="0">
                <a:pos x="4" y="198"/>
              </a:cxn>
              <a:cxn ang="0">
                <a:pos x="8" y="204"/>
              </a:cxn>
              <a:cxn ang="0">
                <a:pos x="17" y="198"/>
              </a:cxn>
              <a:cxn ang="0">
                <a:pos x="25" y="174"/>
              </a:cxn>
              <a:cxn ang="0">
                <a:pos x="29" y="144"/>
              </a:cxn>
              <a:cxn ang="0">
                <a:pos x="38" y="72"/>
              </a:cxn>
              <a:cxn ang="0">
                <a:pos x="42" y="84"/>
              </a:cxn>
              <a:cxn ang="0">
                <a:pos x="47" y="66"/>
              </a:cxn>
              <a:cxn ang="0">
                <a:pos x="51" y="60"/>
              </a:cxn>
              <a:cxn ang="0">
                <a:pos x="59" y="90"/>
              </a:cxn>
              <a:cxn ang="0">
                <a:pos x="68" y="96"/>
              </a:cxn>
              <a:cxn ang="0">
                <a:pos x="72" y="96"/>
              </a:cxn>
              <a:cxn ang="0">
                <a:pos x="77" y="24"/>
              </a:cxn>
              <a:cxn ang="0">
                <a:pos x="81" y="84"/>
              </a:cxn>
              <a:cxn ang="0">
                <a:pos x="89" y="90"/>
              </a:cxn>
              <a:cxn ang="0">
                <a:pos x="98" y="114"/>
              </a:cxn>
              <a:cxn ang="0">
                <a:pos x="102" y="90"/>
              </a:cxn>
              <a:cxn ang="0">
                <a:pos x="106" y="54"/>
              </a:cxn>
              <a:cxn ang="0">
                <a:pos x="115" y="66"/>
              </a:cxn>
              <a:cxn ang="0">
                <a:pos x="119" y="84"/>
              </a:cxn>
              <a:cxn ang="0">
                <a:pos x="128" y="48"/>
              </a:cxn>
              <a:cxn ang="0">
                <a:pos x="136" y="72"/>
              </a:cxn>
              <a:cxn ang="0">
                <a:pos x="141" y="96"/>
              </a:cxn>
              <a:cxn ang="0">
                <a:pos x="149" y="72"/>
              </a:cxn>
              <a:cxn ang="0">
                <a:pos x="158" y="84"/>
              </a:cxn>
              <a:cxn ang="0">
                <a:pos x="162" y="36"/>
              </a:cxn>
              <a:cxn ang="0">
                <a:pos x="171" y="54"/>
              </a:cxn>
              <a:cxn ang="0">
                <a:pos x="183" y="78"/>
              </a:cxn>
              <a:cxn ang="0">
                <a:pos x="188" y="30"/>
              </a:cxn>
              <a:cxn ang="0">
                <a:pos x="192" y="48"/>
              </a:cxn>
              <a:cxn ang="0">
                <a:pos x="201" y="54"/>
              </a:cxn>
              <a:cxn ang="0">
                <a:pos x="205" y="72"/>
              </a:cxn>
              <a:cxn ang="0">
                <a:pos x="213" y="96"/>
              </a:cxn>
              <a:cxn ang="0">
                <a:pos x="218" y="24"/>
              </a:cxn>
              <a:cxn ang="0">
                <a:pos x="222" y="66"/>
              </a:cxn>
              <a:cxn ang="0">
                <a:pos x="230" y="12"/>
              </a:cxn>
              <a:cxn ang="0">
                <a:pos x="235" y="48"/>
              </a:cxn>
              <a:cxn ang="0">
                <a:pos x="239" y="90"/>
              </a:cxn>
              <a:cxn ang="0">
                <a:pos x="248" y="66"/>
              </a:cxn>
              <a:cxn ang="0">
                <a:pos x="252" y="42"/>
              </a:cxn>
              <a:cxn ang="0">
                <a:pos x="260" y="60"/>
              </a:cxn>
              <a:cxn ang="0">
                <a:pos x="269" y="36"/>
              </a:cxn>
            </a:cxnLst>
            <a:rect l="0" t="0" r="r" b="b"/>
            <a:pathLst>
              <a:path w="273" h="216">
                <a:moveTo>
                  <a:pt x="0" y="168"/>
                </a:moveTo>
                <a:lnTo>
                  <a:pt x="0" y="186"/>
                </a:lnTo>
                <a:lnTo>
                  <a:pt x="4" y="198"/>
                </a:lnTo>
                <a:lnTo>
                  <a:pt x="4" y="204"/>
                </a:lnTo>
                <a:lnTo>
                  <a:pt x="12" y="204"/>
                </a:lnTo>
                <a:lnTo>
                  <a:pt x="8" y="204"/>
                </a:lnTo>
                <a:lnTo>
                  <a:pt x="12" y="216"/>
                </a:lnTo>
                <a:lnTo>
                  <a:pt x="17" y="204"/>
                </a:lnTo>
                <a:lnTo>
                  <a:pt x="17" y="198"/>
                </a:lnTo>
                <a:lnTo>
                  <a:pt x="21" y="180"/>
                </a:lnTo>
                <a:lnTo>
                  <a:pt x="21" y="186"/>
                </a:lnTo>
                <a:lnTo>
                  <a:pt x="25" y="174"/>
                </a:lnTo>
                <a:lnTo>
                  <a:pt x="25" y="150"/>
                </a:lnTo>
                <a:lnTo>
                  <a:pt x="29" y="156"/>
                </a:lnTo>
                <a:lnTo>
                  <a:pt x="29" y="144"/>
                </a:lnTo>
                <a:lnTo>
                  <a:pt x="34" y="126"/>
                </a:lnTo>
                <a:lnTo>
                  <a:pt x="34" y="90"/>
                </a:lnTo>
                <a:lnTo>
                  <a:pt x="38" y="72"/>
                </a:lnTo>
                <a:lnTo>
                  <a:pt x="38" y="60"/>
                </a:lnTo>
                <a:lnTo>
                  <a:pt x="38" y="72"/>
                </a:lnTo>
                <a:lnTo>
                  <a:pt x="42" y="84"/>
                </a:lnTo>
                <a:lnTo>
                  <a:pt x="42" y="78"/>
                </a:lnTo>
                <a:lnTo>
                  <a:pt x="47" y="90"/>
                </a:lnTo>
                <a:lnTo>
                  <a:pt x="47" y="66"/>
                </a:lnTo>
                <a:lnTo>
                  <a:pt x="51" y="60"/>
                </a:lnTo>
                <a:lnTo>
                  <a:pt x="51" y="54"/>
                </a:lnTo>
                <a:lnTo>
                  <a:pt x="51" y="60"/>
                </a:lnTo>
                <a:lnTo>
                  <a:pt x="55" y="66"/>
                </a:lnTo>
                <a:lnTo>
                  <a:pt x="55" y="48"/>
                </a:lnTo>
                <a:lnTo>
                  <a:pt x="59" y="90"/>
                </a:lnTo>
                <a:lnTo>
                  <a:pt x="64" y="84"/>
                </a:lnTo>
                <a:lnTo>
                  <a:pt x="64" y="72"/>
                </a:lnTo>
                <a:lnTo>
                  <a:pt x="68" y="96"/>
                </a:lnTo>
                <a:lnTo>
                  <a:pt x="68" y="90"/>
                </a:lnTo>
                <a:lnTo>
                  <a:pt x="68" y="96"/>
                </a:lnTo>
                <a:lnTo>
                  <a:pt x="72" y="96"/>
                </a:lnTo>
                <a:lnTo>
                  <a:pt x="72" y="54"/>
                </a:lnTo>
                <a:lnTo>
                  <a:pt x="77" y="42"/>
                </a:lnTo>
                <a:lnTo>
                  <a:pt x="77" y="24"/>
                </a:lnTo>
                <a:lnTo>
                  <a:pt x="81" y="72"/>
                </a:lnTo>
                <a:lnTo>
                  <a:pt x="81" y="90"/>
                </a:lnTo>
                <a:lnTo>
                  <a:pt x="81" y="84"/>
                </a:lnTo>
                <a:lnTo>
                  <a:pt x="85" y="72"/>
                </a:lnTo>
                <a:lnTo>
                  <a:pt x="85" y="60"/>
                </a:lnTo>
                <a:lnTo>
                  <a:pt x="89" y="90"/>
                </a:lnTo>
                <a:lnTo>
                  <a:pt x="89" y="108"/>
                </a:lnTo>
                <a:lnTo>
                  <a:pt x="94" y="96"/>
                </a:lnTo>
                <a:lnTo>
                  <a:pt x="98" y="114"/>
                </a:lnTo>
                <a:lnTo>
                  <a:pt x="98" y="96"/>
                </a:lnTo>
                <a:lnTo>
                  <a:pt x="98" y="108"/>
                </a:lnTo>
                <a:lnTo>
                  <a:pt x="102" y="90"/>
                </a:lnTo>
                <a:lnTo>
                  <a:pt x="102" y="84"/>
                </a:lnTo>
                <a:lnTo>
                  <a:pt x="106" y="66"/>
                </a:lnTo>
                <a:lnTo>
                  <a:pt x="106" y="54"/>
                </a:lnTo>
                <a:lnTo>
                  <a:pt x="111" y="66"/>
                </a:lnTo>
                <a:lnTo>
                  <a:pt x="111" y="36"/>
                </a:lnTo>
                <a:lnTo>
                  <a:pt x="115" y="66"/>
                </a:lnTo>
                <a:lnTo>
                  <a:pt x="115" y="84"/>
                </a:lnTo>
                <a:lnTo>
                  <a:pt x="119" y="102"/>
                </a:lnTo>
                <a:lnTo>
                  <a:pt x="119" y="84"/>
                </a:lnTo>
                <a:lnTo>
                  <a:pt x="124" y="96"/>
                </a:lnTo>
                <a:lnTo>
                  <a:pt x="128" y="78"/>
                </a:lnTo>
                <a:lnTo>
                  <a:pt x="128" y="48"/>
                </a:lnTo>
                <a:lnTo>
                  <a:pt x="132" y="66"/>
                </a:lnTo>
                <a:lnTo>
                  <a:pt x="132" y="48"/>
                </a:lnTo>
                <a:lnTo>
                  <a:pt x="136" y="72"/>
                </a:lnTo>
                <a:lnTo>
                  <a:pt x="136" y="48"/>
                </a:lnTo>
                <a:lnTo>
                  <a:pt x="141" y="60"/>
                </a:lnTo>
                <a:lnTo>
                  <a:pt x="141" y="96"/>
                </a:lnTo>
                <a:lnTo>
                  <a:pt x="149" y="72"/>
                </a:lnTo>
                <a:lnTo>
                  <a:pt x="145" y="72"/>
                </a:lnTo>
                <a:lnTo>
                  <a:pt x="149" y="72"/>
                </a:lnTo>
                <a:lnTo>
                  <a:pt x="153" y="66"/>
                </a:lnTo>
                <a:lnTo>
                  <a:pt x="158" y="66"/>
                </a:lnTo>
                <a:lnTo>
                  <a:pt x="158" y="84"/>
                </a:lnTo>
                <a:lnTo>
                  <a:pt x="158" y="60"/>
                </a:lnTo>
                <a:lnTo>
                  <a:pt x="162" y="54"/>
                </a:lnTo>
                <a:lnTo>
                  <a:pt x="162" y="36"/>
                </a:lnTo>
                <a:lnTo>
                  <a:pt x="166" y="30"/>
                </a:lnTo>
                <a:lnTo>
                  <a:pt x="171" y="0"/>
                </a:lnTo>
                <a:lnTo>
                  <a:pt x="171" y="54"/>
                </a:lnTo>
                <a:lnTo>
                  <a:pt x="175" y="90"/>
                </a:lnTo>
                <a:lnTo>
                  <a:pt x="179" y="84"/>
                </a:lnTo>
                <a:lnTo>
                  <a:pt x="183" y="78"/>
                </a:lnTo>
                <a:lnTo>
                  <a:pt x="183" y="48"/>
                </a:lnTo>
                <a:lnTo>
                  <a:pt x="188" y="48"/>
                </a:lnTo>
                <a:lnTo>
                  <a:pt x="188" y="30"/>
                </a:lnTo>
                <a:lnTo>
                  <a:pt x="188" y="42"/>
                </a:lnTo>
                <a:lnTo>
                  <a:pt x="192" y="30"/>
                </a:lnTo>
                <a:lnTo>
                  <a:pt x="192" y="48"/>
                </a:lnTo>
                <a:lnTo>
                  <a:pt x="196" y="42"/>
                </a:lnTo>
                <a:lnTo>
                  <a:pt x="196" y="36"/>
                </a:lnTo>
                <a:lnTo>
                  <a:pt x="201" y="54"/>
                </a:lnTo>
                <a:lnTo>
                  <a:pt x="201" y="66"/>
                </a:lnTo>
                <a:lnTo>
                  <a:pt x="205" y="54"/>
                </a:lnTo>
                <a:lnTo>
                  <a:pt x="205" y="72"/>
                </a:lnTo>
                <a:lnTo>
                  <a:pt x="209" y="96"/>
                </a:lnTo>
                <a:lnTo>
                  <a:pt x="209" y="78"/>
                </a:lnTo>
                <a:lnTo>
                  <a:pt x="213" y="96"/>
                </a:lnTo>
                <a:lnTo>
                  <a:pt x="213" y="66"/>
                </a:lnTo>
                <a:lnTo>
                  <a:pt x="218" y="78"/>
                </a:lnTo>
                <a:lnTo>
                  <a:pt x="218" y="24"/>
                </a:lnTo>
                <a:lnTo>
                  <a:pt x="218" y="30"/>
                </a:lnTo>
                <a:lnTo>
                  <a:pt x="222" y="42"/>
                </a:lnTo>
                <a:lnTo>
                  <a:pt x="222" y="66"/>
                </a:lnTo>
                <a:lnTo>
                  <a:pt x="226" y="72"/>
                </a:lnTo>
                <a:lnTo>
                  <a:pt x="226" y="30"/>
                </a:lnTo>
                <a:lnTo>
                  <a:pt x="230" y="12"/>
                </a:lnTo>
                <a:lnTo>
                  <a:pt x="230" y="42"/>
                </a:lnTo>
                <a:lnTo>
                  <a:pt x="230" y="30"/>
                </a:lnTo>
                <a:lnTo>
                  <a:pt x="235" y="48"/>
                </a:lnTo>
                <a:lnTo>
                  <a:pt x="235" y="36"/>
                </a:lnTo>
                <a:lnTo>
                  <a:pt x="239" y="66"/>
                </a:lnTo>
                <a:lnTo>
                  <a:pt x="239" y="90"/>
                </a:lnTo>
                <a:lnTo>
                  <a:pt x="243" y="66"/>
                </a:lnTo>
                <a:lnTo>
                  <a:pt x="248" y="60"/>
                </a:lnTo>
                <a:lnTo>
                  <a:pt x="248" y="66"/>
                </a:lnTo>
                <a:lnTo>
                  <a:pt x="248" y="60"/>
                </a:lnTo>
                <a:lnTo>
                  <a:pt x="252" y="48"/>
                </a:lnTo>
                <a:lnTo>
                  <a:pt x="252" y="42"/>
                </a:lnTo>
                <a:lnTo>
                  <a:pt x="256" y="60"/>
                </a:lnTo>
                <a:lnTo>
                  <a:pt x="256" y="48"/>
                </a:lnTo>
                <a:lnTo>
                  <a:pt x="260" y="60"/>
                </a:lnTo>
                <a:lnTo>
                  <a:pt x="260" y="42"/>
                </a:lnTo>
                <a:lnTo>
                  <a:pt x="265" y="48"/>
                </a:lnTo>
                <a:lnTo>
                  <a:pt x="269" y="36"/>
                </a:lnTo>
                <a:lnTo>
                  <a:pt x="269" y="42"/>
                </a:lnTo>
                <a:lnTo>
                  <a:pt x="273"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6" name="Freeform 92"/>
          <p:cNvSpPr>
            <a:spLocks/>
          </p:cNvSpPr>
          <p:nvPr/>
        </p:nvSpPr>
        <p:spPr bwMode="auto">
          <a:xfrm>
            <a:off x="6652542" y="3533775"/>
            <a:ext cx="571351" cy="171450"/>
          </a:xfrm>
          <a:custGeom>
            <a:avLst/>
            <a:gdLst/>
            <a:ahLst/>
            <a:cxnLst>
              <a:cxn ang="0">
                <a:pos x="5" y="84"/>
              </a:cxn>
              <a:cxn ang="0">
                <a:pos x="9" y="42"/>
              </a:cxn>
              <a:cxn ang="0">
                <a:pos x="17" y="96"/>
              </a:cxn>
              <a:cxn ang="0">
                <a:pos x="26" y="66"/>
              </a:cxn>
              <a:cxn ang="0">
                <a:pos x="30" y="48"/>
              </a:cxn>
              <a:cxn ang="0">
                <a:pos x="39" y="36"/>
              </a:cxn>
              <a:cxn ang="0">
                <a:pos x="43" y="66"/>
              </a:cxn>
              <a:cxn ang="0">
                <a:pos x="47" y="54"/>
              </a:cxn>
              <a:cxn ang="0">
                <a:pos x="56" y="54"/>
              </a:cxn>
              <a:cxn ang="0">
                <a:pos x="60" y="24"/>
              </a:cxn>
              <a:cxn ang="0">
                <a:pos x="69" y="78"/>
              </a:cxn>
              <a:cxn ang="0">
                <a:pos x="77" y="72"/>
              </a:cxn>
              <a:cxn ang="0">
                <a:pos x="81" y="36"/>
              </a:cxn>
              <a:cxn ang="0">
                <a:pos x="86" y="84"/>
              </a:cxn>
              <a:cxn ang="0">
                <a:pos x="94" y="48"/>
              </a:cxn>
              <a:cxn ang="0">
                <a:pos x="99" y="54"/>
              </a:cxn>
              <a:cxn ang="0">
                <a:pos x="107" y="48"/>
              </a:cxn>
              <a:cxn ang="0">
                <a:pos x="111" y="12"/>
              </a:cxn>
              <a:cxn ang="0">
                <a:pos x="116" y="60"/>
              </a:cxn>
              <a:cxn ang="0">
                <a:pos x="124" y="54"/>
              </a:cxn>
              <a:cxn ang="0">
                <a:pos x="129" y="18"/>
              </a:cxn>
              <a:cxn ang="0">
                <a:pos x="137" y="72"/>
              </a:cxn>
              <a:cxn ang="0">
                <a:pos x="141" y="18"/>
              </a:cxn>
              <a:cxn ang="0">
                <a:pos x="150" y="48"/>
              </a:cxn>
              <a:cxn ang="0">
                <a:pos x="154" y="42"/>
              </a:cxn>
              <a:cxn ang="0">
                <a:pos x="163" y="54"/>
              </a:cxn>
              <a:cxn ang="0">
                <a:pos x="167" y="30"/>
              </a:cxn>
              <a:cxn ang="0">
                <a:pos x="176" y="60"/>
              </a:cxn>
              <a:cxn ang="0">
                <a:pos x="180" y="78"/>
              </a:cxn>
              <a:cxn ang="0">
                <a:pos x="188" y="96"/>
              </a:cxn>
              <a:cxn ang="0">
                <a:pos x="193" y="66"/>
              </a:cxn>
              <a:cxn ang="0">
                <a:pos x="201" y="60"/>
              </a:cxn>
              <a:cxn ang="0">
                <a:pos x="210" y="48"/>
              </a:cxn>
              <a:cxn ang="0">
                <a:pos x="214" y="54"/>
              </a:cxn>
              <a:cxn ang="0">
                <a:pos x="218" y="72"/>
              </a:cxn>
              <a:cxn ang="0">
                <a:pos x="227" y="36"/>
              </a:cxn>
              <a:cxn ang="0">
                <a:pos x="235" y="90"/>
              </a:cxn>
              <a:cxn ang="0">
                <a:pos x="240" y="84"/>
              </a:cxn>
              <a:cxn ang="0">
                <a:pos x="248" y="60"/>
              </a:cxn>
              <a:cxn ang="0">
                <a:pos x="253" y="78"/>
              </a:cxn>
              <a:cxn ang="0">
                <a:pos x="257" y="72"/>
              </a:cxn>
              <a:cxn ang="0">
                <a:pos x="265" y="54"/>
              </a:cxn>
            </a:cxnLst>
            <a:rect l="0" t="0" r="r" b="b"/>
            <a:pathLst>
              <a:path w="270" h="108">
                <a:moveTo>
                  <a:pt x="0" y="48"/>
                </a:moveTo>
                <a:lnTo>
                  <a:pt x="0" y="90"/>
                </a:lnTo>
                <a:lnTo>
                  <a:pt x="5" y="84"/>
                </a:lnTo>
                <a:lnTo>
                  <a:pt x="5" y="90"/>
                </a:lnTo>
                <a:lnTo>
                  <a:pt x="9" y="60"/>
                </a:lnTo>
                <a:lnTo>
                  <a:pt x="9" y="42"/>
                </a:lnTo>
                <a:lnTo>
                  <a:pt x="13" y="30"/>
                </a:lnTo>
                <a:lnTo>
                  <a:pt x="13" y="66"/>
                </a:lnTo>
                <a:lnTo>
                  <a:pt x="17" y="96"/>
                </a:lnTo>
                <a:lnTo>
                  <a:pt x="17" y="66"/>
                </a:lnTo>
                <a:lnTo>
                  <a:pt x="22" y="60"/>
                </a:lnTo>
                <a:lnTo>
                  <a:pt x="26" y="66"/>
                </a:lnTo>
                <a:lnTo>
                  <a:pt x="30" y="54"/>
                </a:lnTo>
                <a:lnTo>
                  <a:pt x="30" y="84"/>
                </a:lnTo>
                <a:lnTo>
                  <a:pt x="30" y="48"/>
                </a:lnTo>
                <a:lnTo>
                  <a:pt x="34" y="54"/>
                </a:lnTo>
                <a:lnTo>
                  <a:pt x="34" y="24"/>
                </a:lnTo>
                <a:lnTo>
                  <a:pt x="39" y="36"/>
                </a:lnTo>
                <a:lnTo>
                  <a:pt x="39" y="54"/>
                </a:lnTo>
                <a:lnTo>
                  <a:pt x="43" y="72"/>
                </a:lnTo>
                <a:lnTo>
                  <a:pt x="43" y="66"/>
                </a:lnTo>
                <a:lnTo>
                  <a:pt x="47" y="60"/>
                </a:lnTo>
                <a:lnTo>
                  <a:pt x="47" y="48"/>
                </a:lnTo>
                <a:lnTo>
                  <a:pt x="47" y="54"/>
                </a:lnTo>
                <a:lnTo>
                  <a:pt x="52" y="48"/>
                </a:lnTo>
                <a:lnTo>
                  <a:pt x="52" y="66"/>
                </a:lnTo>
                <a:lnTo>
                  <a:pt x="56" y="54"/>
                </a:lnTo>
                <a:lnTo>
                  <a:pt x="56" y="60"/>
                </a:lnTo>
                <a:lnTo>
                  <a:pt x="60" y="48"/>
                </a:lnTo>
                <a:lnTo>
                  <a:pt x="60" y="24"/>
                </a:lnTo>
                <a:lnTo>
                  <a:pt x="64" y="18"/>
                </a:lnTo>
                <a:lnTo>
                  <a:pt x="69" y="60"/>
                </a:lnTo>
                <a:lnTo>
                  <a:pt x="69" y="78"/>
                </a:lnTo>
                <a:lnTo>
                  <a:pt x="73" y="84"/>
                </a:lnTo>
                <a:lnTo>
                  <a:pt x="73" y="66"/>
                </a:lnTo>
                <a:lnTo>
                  <a:pt x="77" y="72"/>
                </a:lnTo>
                <a:lnTo>
                  <a:pt x="77" y="78"/>
                </a:lnTo>
                <a:lnTo>
                  <a:pt x="77" y="60"/>
                </a:lnTo>
                <a:lnTo>
                  <a:pt x="81" y="36"/>
                </a:lnTo>
                <a:lnTo>
                  <a:pt x="81" y="54"/>
                </a:lnTo>
                <a:lnTo>
                  <a:pt x="86" y="72"/>
                </a:lnTo>
                <a:lnTo>
                  <a:pt x="86" y="84"/>
                </a:lnTo>
                <a:lnTo>
                  <a:pt x="90" y="60"/>
                </a:lnTo>
                <a:lnTo>
                  <a:pt x="90" y="42"/>
                </a:lnTo>
                <a:lnTo>
                  <a:pt x="94" y="48"/>
                </a:lnTo>
                <a:lnTo>
                  <a:pt x="94" y="30"/>
                </a:lnTo>
                <a:lnTo>
                  <a:pt x="99" y="48"/>
                </a:lnTo>
                <a:lnTo>
                  <a:pt x="99" y="54"/>
                </a:lnTo>
                <a:lnTo>
                  <a:pt x="103" y="42"/>
                </a:lnTo>
                <a:lnTo>
                  <a:pt x="103" y="30"/>
                </a:lnTo>
                <a:lnTo>
                  <a:pt x="107" y="48"/>
                </a:lnTo>
                <a:lnTo>
                  <a:pt x="107" y="42"/>
                </a:lnTo>
                <a:lnTo>
                  <a:pt x="107" y="60"/>
                </a:lnTo>
                <a:lnTo>
                  <a:pt x="111" y="12"/>
                </a:lnTo>
                <a:lnTo>
                  <a:pt x="111" y="36"/>
                </a:lnTo>
                <a:lnTo>
                  <a:pt x="116" y="36"/>
                </a:lnTo>
                <a:lnTo>
                  <a:pt x="116" y="60"/>
                </a:lnTo>
                <a:lnTo>
                  <a:pt x="120" y="72"/>
                </a:lnTo>
                <a:lnTo>
                  <a:pt x="120" y="90"/>
                </a:lnTo>
                <a:lnTo>
                  <a:pt x="124" y="54"/>
                </a:lnTo>
                <a:lnTo>
                  <a:pt x="124" y="24"/>
                </a:lnTo>
                <a:lnTo>
                  <a:pt x="129" y="0"/>
                </a:lnTo>
                <a:lnTo>
                  <a:pt x="129" y="18"/>
                </a:lnTo>
                <a:lnTo>
                  <a:pt x="133" y="42"/>
                </a:lnTo>
                <a:lnTo>
                  <a:pt x="133" y="48"/>
                </a:lnTo>
                <a:lnTo>
                  <a:pt x="137" y="72"/>
                </a:lnTo>
                <a:lnTo>
                  <a:pt x="137" y="60"/>
                </a:lnTo>
                <a:lnTo>
                  <a:pt x="141" y="48"/>
                </a:lnTo>
                <a:lnTo>
                  <a:pt x="141" y="18"/>
                </a:lnTo>
                <a:lnTo>
                  <a:pt x="146" y="42"/>
                </a:lnTo>
                <a:lnTo>
                  <a:pt x="146" y="18"/>
                </a:lnTo>
                <a:lnTo>
                  <a:pt x="150" y="48"/>
                </a:lnTo>
                <a:lnTo>
                  <a:pt x="150" y="78"/>
                </a:lnTo>
                <a:lnTo>
                  <a:pt x="154" y="36"/>
                </a:lnTo>
                <a:lnTo>
                  <a:pt x="154" y="42"/>
                </a:lnTo>
                <a:lnTo>
                  <a:pt x="158" y="24"/>
                </a:lnTo>
                <a:lnTo>
                  <a:pt x="158" y="48"/>
                </a:lnTo>
                <a:lnTo>
                  <a:pt x="163" y="54"/>
                </a:lnTo>
                <a:lnTo>
                  <a:pt x="163" y="36"/>
                </a:lnTo>
                <a:lnTo>
                  <a:pt x="171" y="30"/>
                </a:lnTo>
                <a:lnTo>
                  <a:pt x="167" y="30"/>
                </a:lnTo>
                <a:lnTo>
                  <a:pt x="171" y="24"/>
                </a:lnTo>
                <a:lnTo>
                  <a:pt x="176" y="36"/>
                </a:lnTo>
                <a:lnTo>
                  <a:pt x="176" y="60"/>
                </a:lnTo>
                <a:lnTo>
                  <a:pt x="180" y="84"/>
                </a:lnTo>
                <a:lnTo>
                  <a:pt x="180" y="90"/>
                </a:lnTo>
                <a:lnTo>
                  <a:pt x="180" y="78"/>
                </a:lnTo>
                <a:lnTo>
                  <a:pt x="184" y="42"/>
                </a:lnTo>
                <a:lnTo>
                  <a:pt x="184" y="48"/>
                </a:lnTo>
                <a:lnTo>
                  <a:pt x="188" y="96"/>
                </a:lnTo>
                <a:lnTo>
                  <a:pt x="188" y="84"/>
                </a:lnTo>
                <a:lnTo>
                  <a:pt x="193" y="78"/>
                </a:lnTo>
                <a:lnTo>
                  <a:pt x="193" y="66"/>
                </a:lnTo>
                <a:lnTo>
                  <a:pt x="197" y="108"/>
                </a:lnTo>
                <a:lnTo>
                  <a:pt x="197" y="72"/>
                </a:lnTo>
                <a:lnTo>
                  <a:pt x="201" y="60"/>
                </a:lnTo>
                <a:lnTo>
                  <a:pt x="201" y="48"/>
                </a:lnTo>
                <a:lnTo>
                  <a:pt x="206" y="54"/>
                </a:lnTo>
                <a:lnTo>
                  <a:pt x="210" y="48"/>
                </a:lnTo>
                <a:lnTo>
                  <a:pt x="210" y="36"/>
                </a:lnTo>
                <a:lnTo>
                  <a:pt x="210" y="42"/>
                </a:lnTo>
                <a:lnTo>
                  <a:pt x="214" y="54"/>
                </a:lnTo>
                <a:lnTo>
                  <a:pt x="214" y="72"/>
                </a:lnTo>
                <a:lnTo>
                  <a:pt x="218" y="78"/>
                </a:lnTo>
                <a:lnTo>
                  <a:pt x="218" y="72"/>
                </a:lnTo>
                <a:lnTo>
                  <a:pt x="223" y="84"/>
                </a:lnTo>
                <a:lnTo>
                  <a:pt x="227" y="78"/>
                </a:lnTo>
                <a:lnTo>
                  <a:pt x="227" y="36"/>
                </a:lnTo>
                <a:lnTo>
                  <a:pt x="231" y="72"/>
                </a:lnTo>
                <a:lnTo>
                  <a:pt x="231" y="102"/>
                </a:lnTo>
                <a:lnTo>
                  <a:pt x="235" y="90"/>
                </a:lnTo>
                <a:lnTo>
                  <a:pt x="240" y="90"/>
                </a:lnTo>
                <a:lnTo>
                  <a:pt x="240" y="102"/>
                </a:lnTo>
                <a:lnTo>
                  <a:pt x="240" y="84"/>
                </a:lnTo>
                <a:lnTo>
                  <a:pt x="244" y="48"/>
                </a:lnTo>
                <a:lnTo>
                  <a:pt x="244" y="60"/>
                </a:lnTo>
                <a:lnTo>
                  <a:pt x="248" y="60"/>
                </a:lnTo>
                <a:lnTo>
                  <a:pt x="248" y="102"/>
                </a:lnTo>
                <a:lnTo>
                  <a:pt x="253" y="66"/>
                </a:lnTo>
                <a:lnTo>
                  <a:pt x="253" y="78"/>
                </a:lnTo>
                <a:lnTo>
                  <a:pt x="253" y="60"/>
                </a:lnTo>
                <a:lnTo>
                  <a:pt x="257" y="66"/>
                </a:lnTo>
                <a:lnTo>
                  <a:pt x="257" y="72"/>
                </a:lnTo>
                <a:lnTo>
                  <a:pt x="261" y="66"/>
                </a:lnTo>
                <a:lnTo>
                  <a:pt x="261" y="72"/>
                </a:lnTo>
                <a:lnTo>
                  <a:pt x="265" y="54"/>
                </a:lnTo>
                <a:lnTo>
                  <a:pt x="265" y="78"/>
                </a:lnTo>
                <a:lnTo>
                  <a:pt x="270"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7" name="Freeform 93"/>
          <p:cNvSpPr>
            <a:spLocks/>
          </p:cNvSpPr>
          <p:nvPr/>
        </p:nvSpPr>
        <p:spPr bwMode="auto">
          <a:xfrm>
            <a:off x="7223892" y="3486150"/>
            <a:ext cx="577701" cy="247650"/>
          </a:xfrm>
          <a:custGeom>
            <a:avLst/>
            <a:gdLst/>
            <a:ahLst/>
            <a:cxnLst>
              <a:cxn ang="0">
                <a:pos x="8" y="96"/>
              </a:cxn>
              <a:cxn ang="0">
                <a:pos x="12" y="48"/>
              </a:cxn>
              <a:cxn ang="0">
                <a:pos x="21" y="24"/>
              </a:cxn>
              <a:cxn ang="0">
                <a:pos x="30" y="66"/>
              </a:cxn>
              <a:cxn ang="0">
                <a:pos x="34" y="102"/>
              </a:cxn>
              <a:cxn ang="0">
                <a:pos x="42" y="66"/>
              </a:cxn>
              <a:cxn ang="0">
                <a:pos x="47" y="84"/>
              </a:cxn>
              <a:cxn ang="0">
                <a:pos x="51" y="144"/>
              </a:cxn>
              <a:cxn ang="0">
                <a:pos x="60" y="78"/>
              </a:cxn>
              <a:cxn ang="0">
                <a:pos x="64" y="96"/>
              </a:cxn>
              <a:cxn ang="0">
                <a:pos x="68" y="90"/>
              </a:cxn>
              <a:cxn ang="0">
                <a:pos x="77" y="60"/>
              </a:cxn>
              <a:cxn ang="0">
                <a:pos x="81" y="96"/>
              </a:cxn>
              <a:cxn ang="0">
                <a:pos x="89" y="114"/>
              </a:cxn>
              <a:cxn ang="0">
                <a:pos x="98" y="72"/>
              </a:cxn>
              <a:cxn ang="0">
                <a:pos x="102" y="84"/>
              </a:cxn>
              <a:cxn ang="0">
                <a:pos x="107" y="96"/>
              </a:cxn>
              <a:cxn ang="0">
                <a:pos x="115" y="78"/>
              </a:cxn>
              <a:cxn ang="0">
                <a:pos x="119" y="90"/>
              </a:cxn>
              <a:cxn ang="0">
                <a:pos x="128" y="12"/>
              </a:cxn>
              <a:cxn ang="0">
                <a:pos x="132" y="96"/>
              </a:cxn>
              <a:cxn ang="0">
                <a:pos x="137" y="78"/>
              </a:cxn>
              <a:cxn ang="0">
                <a:pos x="145" y="90"/>
              </a:cxn>
              <a:cxn ang="0">
                <a:pos x="149" y="90"/>
              </a:cxn>
              <a:cxn ang="0">
                <a:pos x="154" y="48"/>
              </a:cxn>
              <a:cxn ang="0">
                <a:pos x="162" y="126"/>
              </a:cxn>
              <a:cxn ang="0">
                <a:pos x="166" y="150"/>
              </a:cxn>
              <a:cxn ang="0">
                <a:pos x="171" y="120"/>
              </a:cxn>
              <a:cxn ang="0">
                <a:pos x="179" y="78"/>
              </a:cxn>
              <a:cxn ang="0">
                <a:pos x="184" y="126"/>
              </a:cxn>
              <a:cxn ang="0">
                <a:pos x="192" y="126"/>
              </a:cxn>
              <a:cxn ang="0">
                <a:pos x="205" y="66"/>
              </a:cxn>
              <a:cxn ang="0">
                <a:pos x="209" y="114"/>
              </a:cxn>
              <a:cxn ang="0">
                <a:pos x="218" y="114"/>
              </a:cxn>
              <a:cxn ang="0">
                <a:pos x="231" y="96"/>
              </a:cxn>
              <a:cxn ang="0">
                <a:pos x="235" y="96"/>
              </a:cxn>
              <a:cxn ang="0">
                <a:pos x="239" y="108"/>
              </a:cxn>
              <a:cxn ang="0">
                <a:pos x="248" y="114"/>
              </a:cxn>
              <a:cxn ang="0">
                <a:pos x="252" y="108"/>
              </a:cxn>
              <a:cxn ang="0">
                <a:pos x="256" y="102"/>
              </a:cxn>
              <a:cxn ang="0">
                <a:pos x="265" y="90"/>
              </a:cxn>
              <a:cxn ang="0">
                <a:pos x="269" y="66"/>
              </a:cxn>
            </a:cxnLst>
            <a:rect l="0" t="0" r="r" b="b"/>
            <a:pathLst>
              <a:path w="273" h="156">
                <a:moveTo>
                  <a:pt x="0" y="96"/>
                </a:moveTo>
                <a:lnTo>
                  <a:pt x="0" y="84"/>
                </a:lnTo>
                <a:lnTo>
                  <a:pt x="8" y="96"/>
                </a:lnTo>
                <a:lnTo>
                  <a:pt x="8" y="108"/>
                </a:lnTo>
                <a:lnTo>
                  <a:pt x="12" y="114"/>
                </a:lnTo>
                <a:lnTo>
                  <a:pt x="12" y="48"/>
                </a:lnTo>
                <a:lnTo>
                  <a:pt x="17" y="54"/>
                </a:lnTo>
                <a:lnTo>
                  <a:pt x="21" y="42"/>
                </a:lnTo>
                <a:lnTo>
                  <a:pt x="21" y="24"/>
                </a:lnTo>
                <a:lnTo>
                  <a:pt x="25" y="18"/>
                </a:lnTo>
                <a:lnTo>
                  <a:pt x="25" y="66"/>
                </a:lnTo>
                <a:lnTo>
                  <a:pt x="30" y="66"/>
                </a:lnTo>
                <a:lnTo>
                  <a:pt x="30" y="114"/>
                </a:lnTo>
                <a:lnTo>
                  <a:pt x="34" y="120"/>
                </a:lnTo>
                <a:lnTo>
                  <a:pt x="34" y="102"/>
                </a:lnTo>
                <a:lnTo>
                  <a:pt x="38" y="90"/>
                </a:lnTo>
                <a:lnTo>
                  <a:pt x="38" y="72"/>
                </a:lnTo>
                <a:lnTo>
                  <a:pt x="42" y="66"/>
                </a:lnTo>
                <a:lnTo>
                  <a:pt x="42" y="60"/>
                </a:lnTo>
                <a:lnTo>
                  <a:pt x="42" y="72"/>
                </a:lnTo>
                <a:lnTo>
                  <a:pt x="47" y="84"/>
                </a:lnTo>
                <a:lnTo>
                  <a:pt x="47" y="90"/>
                </a:lnTo>
                <a:lnTo>
                  <a:pt x="51" y="138"/>
                </a:lnTo>
                <a:lnTo>
                  <a:pt x="51" y="144"/>
                </a:lnTo>
                <a:lnTo>
                  <a:pt x="55" y="156"/>
                </a:lnTo>
                <a:lnTo>
                  <a:pt x="55" y="96"/>
                </a:lnTo>
                <a:lnTo>
                  <a:pt x="60" y="78"/>
                </a:lnTo>
                <a:lnTo>
                  <a:pt x="60" y="84"/>
                </a:lnTo>
                <a:lnTo>
                  <a:pt x="60" y="78"/>
                </a:lnTo>
                <a:lnTo>
                  <a:pt x="64" y="96"/>
                </a:lnTo>
                <a:lnTo>
                  <a:pt x="64" y="78"/>
                </a:lnTo>
                <a:lnTo>
                  <a:pt x="68" y="102"/>
                </a:lnTo>
                <a:lnTo>
                  <a:pt x="68" y="90"/>
                </a:lnTo>
                <a:lnTo>
                  <a:pt x="72" y="72"/>
                </a:lnTo>
                <a:lnTo>
                  <a:pt x="72" y="54"/>
                </a:lnTo>
                <a:lnTo>
                  <a:pt x="77" y="60"/>
                </a:lnTo>
                <a:lnTo>
                  <a:pt x="77" y="72"/>
                </a:lnTo>
                <a:lnTo>
                  <a:pt x="81" y="66"/>
                </a:lnTo>
                <a:lnTo>
                  <a:pt x="81" y="96"/>
                </a:lnTo>
                <a:lnTo>
                  <a:pt x="85" y="132"/>
                </a:lnTo>
                <a:lnTo>
                  <a:pt x="85" y="114"/>
                </a:lnTo>
                <a:lnTo>
                  <a:pt x="89" y="114"/>
                </a:lnTo>
                <a:lnTo>
                  <a:pt x="89" y="60"/>
                </a:lnTo>
                <a:lnTo>
                  <a:pt x="94" y="42"/>
                </a:lnTo>
                <a:lnTo>
                  <a:pt x="98" y="72"/>
                </a:lnTo>
                <a:lnTo>
                  <a:pt x="98" y="102"/>
                </a:lnTo>
                <a:lnTo>
                  <a:pt x="102" y="78"/>
                </a:lnTo>
                <a:lnTo>
                  <a:pt x="102" y="84"/>
                </a:lnTo>
                <a:lnTo>
                  <a:pt x="102" y="72"/>
                </a:lnTo>
                <a:lnTo>
                  <a:pt x="107" y="90"/>
                </a:lnTo>
                <a:lnTo>
                  <a:pt x="107" y="96"/>
                </a:lnTo>
                <a:lnTo>
                  <a:pt x="111" y="84"/>
                </a:lnTo>
                <a:lnTo>
                  <a:pt x="111" y="90"/>
                </a:lnTo>
                <a:lnTo>
                  <a:pt x="115" y="78"/>
                </a:lnTo>
                <a:lnTo>
                  <a:pt x="115" y="66"/>
                </a:lnTo>
                <a:lnTo>
                  <a:pt x="119" y="84"/>
                </a:lnTo>
                <a:lnTo>
                  <a:pt x="119" y="90"/>
                </a:lnTo>
                <a:lnTo>
                  <a:pt x="124" y="72"/>
                </a:lnTo>
                <a:lnTo>
                  <a:pt x="124" y="48"/>
                </a:lnTo>
                <a:lnTo>
                  <a:pt x="128" y="12"/>
                </a:lnTo>
                <a:lnTo>
                  <a:pt x="128" y="0"/>
                </a:lnTo>
                <a:lnTo>
                  <a:pt x="132" y="42"/>
                </a:lnTo>
                <a:lnTo>
                  <a:pt x="132" y="96"/>
                </a:lnTo>
                <a:lnTo>
                  <a:pt x="132" y="90"/>
                </a:lnTo>
                <a:lnTo>
                  <a:pt x="137" y="84"/>
                </a:lnTo>
                <a:lnTo>
                  <a:pt x="137" y="78"/>
                </a:lnTo>
                <a:lnTo>
                  <a:pt x="141" y="108"/>
                </a:lnTo>
                <a:lnTo>
                  <a:pt x="141" y="96"/>
                </a:lnTo>
                <a:lnTo>
                  <a:pt x="145" y="90"/>
                </a:lnTo>
                <a:lnTo>
                  <a:pt x="145" y="84"/>
                </a:lnTo>
                <a:lnTo>
                  <a:pt x="149" y="78"/>
                </a:lnTo>
                <a:lnTo>
                  <a:pt x="149" y="90"/>
                </a:lnTo>
                <a:lnTo>
                  <a:pt x="149" y="66"/>
                </a:lnTo>
                <a:lnTo>
                  <a:pt x="154" y="66"/>
                </a:lnTo>
                <a:lnTo>
                  <a:pt x="154" y="48"/>
                </a:lnTo>
                <a:lnTo>
                  <a:pt x="158" y="78"/>
                </a:lnTo>
                <a:lnTo>
                  <a:pt x="158" y="96"/>
                </a:lnTo>
                <a:lnTo>
                  <a:pt x="162" y="126"/>
                </a:lnTo>
                <a:lnTo>
                  <a:pt x="162" y="120"/>
                </a:lnTo>
                <a:lnTo>
                  <a:pt x="162" y="126"/>
                </a:lnTo>
                <a:lnTo>
                  <a:pt x="166" y="150"/>
                </a:lnTo>
                <a:lnTo>
                  <a:pt x="166" y="138"/>
                </a:lnTo>
                <a:lnTo>
                  <a:pt x="171" y="102"/>
                </a:lnTo>
                <a:lnTo>
                  <a:pt x="171" y="120"/>
                </a:lnTo>
                <a:lnTo>
                  <a:pt x="175" y="96"/>
                </a:lnTo>
                <a:lnTo>
                  <a:pt x="175" y="90"/>
                </a:lnTo>
                <a:lnTo>
                  <a:pt x="179" y="78"/>
                </a:lnTo>
                <a:lnTo>
                  <a:pt x="179" y="150"/>
                </a:lnTo>
                <a:lnTo>
                  <a:pt x="184" y="138"/>
                </a:lnTo>
                <a:lnTo>
                  <a:pt x="184" y="126"/>
                </a:lnTo>
                <a:lnTo>
                  <a:pt x="188" y="90"/>
                </a:lnTo>
                <a:lnTo>
                  <a:pt x="192" y="78"/>
                </a:lnTo>
                <a:lnTo>
                  <a:pt x="192" y="126"/>
                </a:lnTo>
                <a:lnTo>
                  <a:pt x="196" y="120"/>
                </a:lnTo>
                <a:lnTo>
                  <a:pt x="201" y="78"/>
                </a:lnTo>
                <a:lnTo>
                  <a:pt x="205" y="66"/>
                </a:lnTo>
                <a:lnTo>
                  <a:pt x="205" y="90"/>
                </a:lnTo>
                <a:lnTo>
                  <a:pt x="209" y="96"/>
                </a:lnTo>
                <a:lnTo>
                  <a:pt x="209" y="114"/>
                </a:lnTo>
                <a:lnTo>
                  <a:pt x="213" y="120"/>
                </a:lnTo>
                <a:lnTo>
                  <a:pt x="218" y="102"/>
                </a:lnTo>
                <a:lnTo>
                  <a:pt x="218" y="114"/>
                </a:lnTo>
                <a:lnTo>
                  <a:pt x="222" y="114"/>
                </a:lnTo>
                <a:lnTo>
                  <a:pt x="222" y="96"/>
                </a:lnTo>
                <a:lnTo>
                  <a:pt x="231" y="96"/>
                </a:lnTo>
                <a:lnTo>
                  <a:pt x="226" y="96"/>
                </a:lnTo>
                <a:lnTo>
                  <a:pt x="231" y="96"/>
                </a:lnTo>
                <a:lnTo>
                  <a:pt x="235" y="96"/>
                </a:lnTo>
                <a:lnTo>
                  <a:pt x="235" y="84"/>
                </a:lnTo>
                <a:lnTo>
                  <a:pt x="239" y="90"/>
                </a:lnTo>
                <a:lnTo>
                  <a:pt x="239" y="108"/>
                </a:lnTo>
                <a:lnTo>
                  <a:pt x="243" y="132"/>
                </a:lnTo>
                <a:lnTo>
                  <a:pt x="243" y="150"/>
                </a:lnTo>
                <a:lnTo>
                  <a:pt x="248" y="114"/>
                </a:lnTo>
                <a:lnTo>
                  <a:pt x="248" y="90"/>
                </a:lnTo>
                <a:lnTo>
                  <a:pt x="252" y="84"/>
                </a:lnTo>
                <a:lnTo>
                  <a:pt x="252" y="108"/>
                </a:lnTo>
                <a:lnTo>
                  <a:pt x="252" y="96"/>
                </a:lnTo>
                <a:lnTo>
                  <a:pt x="256" y="90"/>
                </a:lnTo>
                <a:lnTo>
                  <a:pt x="256" y="102"/>
                </a:lnTo>
                <a:lnTo>
                  <a:pt x="261" y="96"/>
                </a:lnTo>
                <a:lnTo>
                  <a:pt x="265" y="78"/>
                </a:lnTo>
                <a:lnTo>
                  <a:pt x="265" y="90"/>
                </a:lnTo>
                <a:lnTo>
                  <a:pt x="265" y="78"/>
                </a:lnTo>
                <a:lnTo>
                  <a:pt x="269" y="96"/>
                </a:lnTo>
                <a:lnTo>
                  <a:pt x="269" y="66"/>
                </a:lnTo>
                <a:lnTo>
                  <a:pt x="273" y="78"/>
                </a:lnTo>
                <a:lnTo>
                  <a:pt x="273"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8" name="Freeform 94"/>
          <p:cNvSpPr>
            <a:spLocks/>
          </p:cNvSpPr>
          <p:nvPr/>
        </p:nvSpPr>
        <p:spPr bwMode="auto">
          <a:xfrm>
            <a:off x="7801591" y="3505200"/>
            <a:ext cx="562886" cy="209550"/>
          </a:xfrm>
          <a:custGeom>
            <a:avLst/>
            <a:gdLst/>
            <a:ahLst/>
            <a:cxnLst>
              <a:cxn ang="0">
                <a:pos x="5" y="102"/>
              </a:cxn>
              <a:cxn ang="0">
                <a:pos x="13" y="66"/>
              </a:cxn>
              <a:cxn ang="0">
                <a:pos x="17" y="114"/>
              </a:cxn>
              <a:cxn ang="0">
                <a:pos x="26" y="60"/>
              </a:cxn>
              <a:cxn ang="0">
                <a:pos x="30" y="90"/>
              </a:cxn>
              <a:cxn ang="0">
                <a:pos x="39" y="12"/>
              </a:cxn>
              <a:cxn ang="0">
                <a:pos x="47" y="102"/>
              </a:cxn>
              <a:cxn ang="0">
                <a:pos x="56" y="96"/>
              </a:cxn>
              <a:cxn ang="0">
                <a:pos x="65" y="102"/>
              </a:cxn>
              <a:cxn ang="0">
                <a:pos x="69" y="96"/>
              </a:cxn>
              <a:cxn ang="0">
                <a:pos x="77" y="102"/>
              </a:cxn>
              <a:cxn ang="0">
                <a:pos x="82" y="78"/>
              </a:cxn>
              <a:cxn ang="0">
                <a:pos x="90" y="78"/>
              </a:cxn>
              <a:cxn ang="0">
                <a:pos x="99" y="102"/>
              </a:cxn>
              <a:cxn ang="0">
                <a:pos x="103" y="132"/>
              </a:cxn>
              <a:cxn ang="0">
                <a:pos x="112" y="132"/>
              </a:cxn>
              <a:cxn ang="0">
                <a:pos x="116" y="78"/>
              </a:cxn>
              <a:cxn ang="0">
                <a:pos x="124" y="102"/>
              </a:cxn>
              <a:cxn ang="0">
                <a:pos x="129" y="48"/>
              </a:cxn>
              <a:cxn ang="0">
                <a:pos x="133" y="108"/>
              </a:cxn>
              <a:cxn ang="0">
                <a:pos x="141" y="72"/>
              </a:cxn>
              <a:cxn ang="0">
                <a:pos x="146" y="108"/>
              </a:cxn>
              <a:cxn ang="0">
                <a:pos x="154" y="108"/>
              </a:cxn>
              <a:cxn ang="0">
                <a:pos x="159" y="0"/>
              </a:cxn>
              <a:cxn ang="0">
                <a:pos x="163" y="102"/>
              </a:cxn>
              <a:cxn ang="0">
                <a:pos x="171" y="78"/>
              </a:cxn>
              <a:cxn ang="0">
                <a:pos x="176" y="54"/>
              </a:cxn>
              <a:cxn ang="0">
                <a:pos x="184" y="90"/>
              </a:cxn>
              <a:cxn ang="0">
                <a:pos x="189" y="66"/>
              </a:cxn>
              <a:cxn ang="0">
                <a:pos x="193" y="114"/>
              </a:cxn>
              <a:cxn ang="0">
                <a:pos x="201" y="72"/>
              </a:cxn>
              <a:cxn ang="0">
                <a:pos x="206" y="96"/>
              </a:cxn>
              <a:cxn ang="0">
                <a:pos x="210" y="42"/>
              </a:cxn>
              <a:cxn ang="0">
                <a:pos x="214" y="72"/>
              </a:cxn>
              <a:cxn ang="0">
                <a:pos x="223" y="66"/>
              </a:cxn>
              <a:cxn ang="0">
                <a:pos x="227" y="78"/>
              </a:cxn>
              <a:cxn ang="0">
                <a:pos x="231" y="54"/>
              </a:cxn>
              <a:cxn ang="0">
                <a:pos x="240" y="54"/>
              </a:cxn>
              <a:cxn ang="0">
                <a:pos x="244" y="78"/>
              </a:cxn>
              <a:cxn ang="0">
                <a:pos x="248" y="36"/>
              </a:cxn>
              <a:cxn ang="0">
                <a:pos x="257" y="78"/>
              </a:cxn>
              <a:cxn ang="0">
                <a:pos x="261" y="66"/>
              </a:cxn>
            </a:cxnLst>
            <a:rect l="0" t="0" r="r" b="b"/>
            <a:pathLst>
              <a:path w="266" h="132">
                <a:moveTo>
                  <a:pt x="0" y="54"/>
                </a:moveTo>
                <a:lnTo>
                  <a:pt x="5" y="96"/>
                </a:lnTo>
                <a:lnTo>
                  <a:pt x="5" y="102"/>
                </a:lnTo>
                <a:lnTo>
                  <a:pt x="9" y="90"/>
                </a:lnTo>
                <a:lnTo>
                  <a:pt x="9" y="66"/>
                </a:lnTo>
                <a:lnTo>
                  <a:pt x="13" y="66"/>
                </a:lnTo>
                <a:lnTo>
                  <a:pt x="13" y="90"/>
                </a:lnTo>
                <a:lnTo>
                  <a:pt x="17" y="84"/>
                </a:lnTo>
                <a:lnTo>
                  <a:pt x="17" y="114"/>
                </a:lnTo>
                <a:lnTo>
                  <a:pt x="22" y="78"/>
                </a:lnTo>
                <a:lnTo>
                  <a:pt x="22" y="42"/>
                </a:lnTo>
                <a:lnTo>
                  <a:pt x="26" y="60"/>
                </a:lnTo>
                <a:lnTo>
                  <a:pt x="26" y="66"/>
                </a:lnTo>
                <a:lnTo>
                  <a:pt x="30" y="108"/>
                </a:lnTo>
                <a:lnTo>
                  <a:pt x="30" y="90"/>
                </a:lnTo>
                <a:lnTo>
                  <a:pt x="35" y="72"/>
                </a:lnTo>
                <a:lnTo>
                  <a:pt x="35" y="6"/>
                </a:lnTo>
                <a:lnTo>
                  <a:pt x="39" y="12"/>
                </a:lnTo>
                <a:lnTo>
                  <a:pt x="39" y="96"/>
                </a:lnTo>
                <a:lnTo>
                  <a:pt x="43" y="102"/>
                </a:lnTo>
                <a:lnTo>
                  <a:pt x="47" y="102"/>
                </a:lnTo>
                <a:lnTo>
                  <a:pt x="52" y="72"/>
                </a:lnTo>
                <a:lnTo>
                  <a:pt x="52" y="90"/>
                </a:lnTo>
                <a:lnTo>
                  <a:pt x="56" y="96"/>
                </a:lnTo>
                <a:lnTo>
                  <a:pt x="60" y="78"/>
                </a:lnTo>
                <a:lnTo>
                  <a:pt x="60" y="90"/>
                </a:lnTo>
                <a:lnTo>
                  <a:pt x="65" y="102"/>
                </a:lnTo>
                <a:lnTo>
                  <a:pt x="69" y="90"/>
                </a:lnTo>
                <a:lnTo>
                  <a:pt x="69" y="78"/>
                </a:lnTo>
                <a:lnTo>
                  <a:pt x="69" y="96"/>
                </a:lnTo>
                <a:lnTo>
                  <a:pt x="73" y="132"/>
                </a:lnTo>
                <a:lnTo>
                  <a:pt x="73" y="120"/>
                </a:lnTo>
                <a:lnTo>
                  <a:pt x="77" y="102"/>
                </a:lnTo>
                <a:lnTo>
                  <a:pt x="77" y="78"/>
                </a:lnTo>
                <a:lnTo>
                  <a:pt x="82" y="96"/>
                </a:lnTo>
                <a:lnTo>
                  <a:pt x="82" y="78"/>
                </a:lnTo>
                <a:lnTo>
                  <a:pt x="86" y="60"/>
                </a:lnTo>
                <a:lnTo>
                  <a:pt x="86" y="66"/>
                </a:lnTo>
                <a:lnTo>
                  <a:pt x="90" y="78"/>
                </a:lnTo>
                <a:lnTo>
                  <a:pt x="94" y="90"/>
                </a:lnTo>
                <a:lnTo>
                  <a:pt x="94" y="120"/>
                </a:lnTo>
                <a:lnTo>
                  <a:pt x="99" y="102"/>
                </a:lnTo>
                <a:lnTo>
                  <a:pt x="99" y="72"/>
                </a:lnTo>
                <a:lnTo>
                  <a:pt x="103" y="114"/>
                </a:lnTo>
                <a:lnTo>
                  <a:pt x="103" y="132"/>
                </a:lnTo>
                <a:lnTo>
                  <a:pt x="107" y="126"/>
                </a:lnTo>
                <a:lnTo>
                  <a:pt x="107" y="120"/>
                </a:lnTo>
                <a:lnTo>
                  <a:pt x="112" y="132"/>
                </a:lnTo>
                <a:lnTo>
                  <a:pt x="112" y="90"/>
                </a:lnTo>
                <a:lnTo>
                  <a:pt x="116" y="72"/>
                </a:lnTo>
                <a:lnTo>
                  <a:pt x="116" y="78"/>
                </a:lnTo>
                <a:lnTo>
                  <a:pt x="120" y="84"/>
                </a:lnTo>
                <a:lnTo>
                  <a:pt x="120" y="96"/>
                </a:lnTo>
                <a:lnTo>
                  <a:pt x="124" y="102"/>
                </a:lnTo>
                <a:lnTo>
                  <a:pt x="124" y="96"/>
                </a:lnTo>
                <a:lnTo>
                  <a:pt x="129" y="90"/>
                </a:lnTo>
                <a:lnTo>
                  <a:pt x="129" y="48"/>
                </a:lnTo>
                <a:lnTo>
                  <a:pt x="129" y="90"/>
                </a:lnTo>
                <a:lnTo>
                  <a:pt x="133" y="102"/>
                </a:lnTo>
                <a:lnTo>
                  <a:pt x="133" y="108"/>
                </a:lnTo>
                <a:lnTo>
                  <a:pt x="137" y="84"/>
                </a:lnTo>
                <a:lnTo>
                  <a:pt x="141" y="90"/>
                </a:lnTo>
                <a:lnTo>
                  <a:pt x="141" y="72"/>
                </a:lnTo>
                <a:lnTo>
                  <a:pt x="141" y="90"/>
                </a:lnTo>
                <a:lnTo>
                  <a:pt x="146" y="84"/>
                </a:lnTo>
                <a:lnTo>
                  <a:pt x="146" y="108"/>
                </a:lnTo>
                <a:lnTo>
                  <a:pt x="150" y="108"/>
                </a:lnTo>
                <a:lnTo>
                  <a:pt x="150" y="120"/>
                </a:lnTo>
                <a:lnTo>
                  <a:pt x="154" y="108"/>
                </a:lnTo>
                <a:lnTo>
                  <a:pt x="154" y="54"/>
                </a:lnTo>
                <a:lnTo>
                  <a:pt x="159" y="18"/>
                </a:lnTo>
                <a:lnTo>
                  <a:pt x="159" y="0"/>
                </a:lnTo>
                <a:lnTo>
                  <a:pt x="159" y="12"/>
                </a:lnTo>
                <a:lnTo>
                  <a:pt x="163" y="84"/>
                </a:lnTo>
                <a:lnTo>
                  <a:pt x="163" y="102"/>
                </a:lnTo>
                <a:lnTo>
                  <a:pt x="167" y="108"/>
                </a:lnTo>
                <a:lnTo>
                  <a:pt x="167" y="96"/>
                </a:lnTo>
                <a:lnTo>
                  <a:pt x="171" y="78"/>
                </a:lnTo>
                <a:lnTo>
                  <a:pt x="171" y="60"/>
                </a:lnTo>
                <a:lnTo>
                  <a:pt x="176" y="72"/>
                </a:lnTo>
                <a:lnTo>
                  <a:pt x="176" y="54"/>
                </a:lnTo>
                <a:lnTo>
                  <a:pt x="180" y="48"/>
                </a:lnTo>
                <a:lnTo>
                  <a:pt x="180" y="66"/>
                </a:lnTo>
                <a:lnTo>
                  <a:pt x="184" y="90"/>
                </a:lnTo>
                <a:lnTo>
                  <a:pt x="184" y="102"/>
                </a:lnTo>
                <a:lnTo>
                  <a:pt x="184" y="78"/>
                </a:lnTo>
                <a:lnTo>
                  <a:pt x="189" y="66"/>
                </a:lnTo>
                <a:lnTo>
                  <a:pt x="189" y="78"/>
                </a:lnTo>
                <a:lnTo>
                  <a:pt x="193" y="96"/>
                </a:lnTo>
                <a:lnTo>
                  <a:pt x="193" y="114"/>
                </a:lnTo>
                <a:lnTo>
                  <a:pt x="197" y="120"/>
                </a:lnTo>
                <a:lnTo>
                  <a:pt x="197" y="96"/>
                </a:lnTo>
                <a:lnTo>
                  <a:pt x="201" y="72"/>
                </a:lnTo>
                <a:lnTo>
                  <a:pt x="201" y="54"/>
                </a:lnTo>
                <a:lnTo>
                  <a:pt x="201" y="84"/>
                </a:lnTo>
                <a:lnTo>
                  <a:pt x="206" y="96"/>
                </a:lnTo>
                <a:lnTo>
                  <a:pt x="206" y="84"/>
                </a:lnTo>
                <a:lnTo>
                  <a:pt x="210" y="60"/>
                </a:lnTo>
                <a:lnTo>
                  <a:pt x="210" y="42"/>
                </a:lnTo>
                <a:lnTo>
                  <a:pt x="214" y="54"/>
                </a:lnTo>
                <a:lnTo>
                  <a:pt x="214" y="84"/>
                </a:lnTo>
                <a:lnTo>
                  <a:pt x="214" y="72"/>
                </a:lnTo>
                <a:lnTo>
                  <a:pt x="218" y="72"/>
                </a:lnTo>
                <a:lnTo>
                  <a:pt x="218" y="48"/>
                </a:lnTo>
                <a:lnTo>
                  <a:pt x="223" y="66"/>
                </a:lnTo>
                <a:lnTo>
                  <a:pt x="223" y="48"/>
                </a:lnTo>
                <a:lnTo>
                  <a:pt x="227" y="72"/>
                </a:lnTo>
                <a:lnTo>
                  <a:pt x="227" y="78"/>
                </a:lnTo>
                <a:lnTo>
                  <a:pt x="231" y="96"/>
                </a:lnTo>
                <a:lnTo>
                  <a:pt x="231" y="48"/>
                </a:lnTo>
                <a:lnTo>
                  <a:pt x="231" y="54"/>
                </a:lnTo>
                <a:lnTo>
                  <a:pt x="236" y="48"/>
                </a:lnTo>
                <a:lnTo>
                  <a:pt x="236" y="78"/>
                </a:lnTo>
                <a:lnTo>
                  <a:pt x="240" y="54"/>
                </a:lnTo>
                <a:lnTo>
                  <a:pt x="240" y="66"/>
                </a:lnTo>
                <a:lnTo>
                  <a:pt x="244" y="72"/>
                </a:lnTo>
                <a:lnTo>
                  <a:pt x="244" y="78"/>
                </a:lnTo>
                <a:lnTo>
                  <a:pt x="244" y="18"/>
                </a:lnTo>
                <a:lnTo>
                  <a:pt x="248" y="24"/>
                </a:lnTo>
                <a:lnTo>
                  <a:pt x="248" y="36"/>
                </a:lnTo>
                <a:lnTo>
                  <a:pt x="253" y="90"/>
                </a:lnTo>
                <a:lnTo>
                  <a:pt x="253" y="78"/>
                </a:lnTo>
                <a:lnTo>
                  <a:pt x="257" y="78"/>
                </a:lnTo>
                <a:lnTo>
                  <a:pt x="257" y="66"/>
                </a:lnTo>
                <a:lnTo>
                  <a:pt x="261" y="78"/>
                </a:lnTo>
                <a:lnTo>
                  <a:pt x="261" y="66"/>
                </a:lnTo>
                <a:lnTo>
                  <a:pt x="261" y="90"/>
                </a:lnTo>
                <a:lnTo>
                  <a:pt x="266" y="7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9" name="Freeform 95"/>
          <p:cNvSpPr>
            <a:spLocks/>
          </p:cNvSpPr>
          <p:nvPr/>
        </p:nvSpPr>
        <p:spPr bwMode="auto">
          <a:xfrm>
            <a:off x="8364477" y="3514728"/>
            <a:ext cx="550190" cy="219075"/>
          </a:xfrm>
          <a:custGeom>
            <a:avLst/>
            <a:gdLst/>
            <a:ahLst/>
            <a:cxnLst>
              <a:cxn ang="0">
                <a:pos x="4" y="84"/>
              </a:cxn>
              <a:cxn ang="0">
                <a:pos x="8" y="36"/>
              </a:cxn>
              <a:cxn ang="0">
                <a:pos x="12" y="48"/>
              </a:cxn>
              <a:cxn ang="0">
                <a:pos x="21" y="78"/>
              </a:cxn>
              <a:cxn ang="0">
                <a:pos x="25" y="66"/>
              </a:cxn>
              <a:cxn ang="0">
                <a:pos x="34" y="84"/>
              </a:cxn>
              <a:cxn ang="0">
                <a:pos x="38" y="42"/>
              </a:cxn>
              <a:cxn ang="0">
                <a:pos x="42" y="78"/>
              </a:cxn>
              <a:cxn ang="0">
                <a:pos x="55" y="108"/>
              </a:cxn>
              <a:cxn ang="0">
                <a:pos x="59" y="54"/>
              </a:cxn>
              <a:cxn ang="0">
                <a:pos x="64" y="96"/>
              </a:cxn>
              <a:cxn ang="0">
                <a:pos x="68" y="72"/>
              </a:cxn>
              <a:cxn ang="0">
                <a:pos x="76" y="54"/>
              </a:cxn>
              <a:cxn ang="0">
                <a:pos x="81" y="36"/>
              </a:cxn>
              <a:cxn ang="0">
                <a:pos x="85" y="24"/>
              </a:cxn>
              <a:cxn ang="0">
                <a:pos x="94" y="84"/>
              </a:cxn>
              <a:cxn ang="0">
                <a:pos x="98" y="108"/>
              </a:cxn>
              <a:cxn ang="0">
                <a:pos x="102" y="30"/>
              </a:cxn>
              <a:cxn ang="0">
                <a:pos x="111" y="78"/>
              </a:cxn>
              <a:cxn ang="0">
                <a:pos x="119" y="60"/>
              </a:cxn>
              <a:cxn ang="0">
                <a:pos x="128" y="120"/>
              </a:cxn>
              <a:cxn ang="0">
                <a:pos x="132" y="96"/>
              </a:cxn>
              <a:cxn ang="0">
                <a:pos x="141" y="54"/>
              </a:cxn>
              <a:cxn ang="0">
                <a:pos x="145" y="96"/>
              </a:cxn>
              <a:cxn ang="0">
                <a:pos x="153" y="60"/>
              </a:cxn>
              <a:cxn ang="0">
                <a:pos x="158" y="30"/>
              </a:cxn>
              <a:cxn ang="0">
                <a:pos x="166" y="114"/>
              </a:cxn>
              <a:cxn ang="0">
                <a:pos x="171" y="18"/>
              </a:cxn>
              <a:cxn ang="0">
                <a:pos x="179" y="30"/>
              </a:cxn>
              <a:cxn ang="0">
                <a:pos x="183" y="36"/>
              </a:cxn>
              <a:cxn ang="0">
                <a:pos x="192" y="60"/>
              </a:cxn>
              <a:cxn ang="0">
                <a:pos x="196" y="120"/>
              </a:cxn>
              <a:cxn ang="0">
                <a:pos x="205" y="30"/>
              </a:cxn>
              <a:cxn ang="0">
                <a:pos x="209" y="54"/>
              </a:cxn>
              <a:cxn ang="0">
                <a:pos x="218" y="24"/>
              </a:cxn>
              <a:cxn ang="0">
                <a:pos x="222" y="96"/>
              </a:cxn>
              <a:cxn ang="0">
                <a:pos x="230" y="60"/>
              </a:cxn>
              <a:cxn ang="0">
                <a:pos x="235" y="108"/>
              </a:cxn>
              <a:cxn ang="0">
                <a:pos x="239" y="42"/>
              </a:cxn>
              <a:cxn ang="0">
                <a:pos x="248" y="84"/>
              </a:cxn>
              <a:cxn ang="0">
                <a:pos x="252" y="96"/>
              </a:cxn>
              <a:cxn ang="0">
                <a:pos x="260" y="84"/>
              </a:cxn>
            </a:cxnLst>
            <a:rect l="0" t="0" r="r" b="b"/>
            <a:pathLst>
              <a:path w="260" h="138">
                <a:moveTo>
                  <a:pt x="0" y="66"/>
                </a:moveTo>
                <a:lnTo>
                  <a:pt x="0" y="78"/>
                </a:lnTo>
                <a:lnTo>
                  <a:pt x="4" y="84"/>
                </a:lnTo>
                <a:lnTo>
                  <a:pt x="4" y="96"/>
                </a:lnTo>
                <a:lnTo>
                  <a:pt x="8" y="78"/>
                </a:lnTo>
                <a:lnTo>
                  <a:pt x="8" y="36"/>
                </a:lnTo>
                <a:lnTo>
                  <a:pt x="8" y="42"/>
                </a:lnTo>
                <a:lnTo>
                  <a:pt x="12" y="60"/>
                </a:lnTo>
                <a:lnTo>
                  <a:pt x="12" y="48"/>
                </a:lnTo>
                <a:lnTo>
                  <a:pt x="17" y="54"/>
                </a:lnTo>
                <a:lnTo>
                  <a:pt x="17" y="42"/>
                </a:lnTo>
                <a:lnTo>
                  <a:pt x="21" y="78"/>
                </a:lnTo>
                <a:lnTo>
                  <a:pt x="21" y="66"/>
                </a:lnTo>
                <a:lnTo>
                  <a:pt x="25" y="54"/>
                </a:lnTo>
                <a:lnTo>
                  <a:pt x="25" y="66"/>
                </a:lnTo>
                <a:lnTo>
                  <a:pt x="29" y="84"/>
                </a:lnTo>
                <a:lnTo>
                  <a:pt x="29" y="78"/>
                </a:lnTo>
                <a:lnTo>
                  <a:pt x="34" y="84"/>
                </a:lnTo>
                <a:lnTo>
                  <a:pt x="34" y="72"/>
                </a:lnTo>
                <a:lnTo>
                  <a:pt x="38" y="36"/>
                </a:lnTo>
                <a:lnTo>
                  <a:pt x="38" y="42"/>
                </a:lnTo>
                <a:lnTo>
                  <a:pt x="38" y="36"/>
                </a:lnTo>
                <a:lnTo>
                  <a:pt x="42" y="42"/>
                </a:lnTo>
                <a:lnTo>
                  <a:pt x="42" y="78"/>
                </a:lnTo>
                <a:lnTo>
                  <a:pt x="47" y="102"/>
                </a:lnTo>
                <a:lnTo>
                  <a:pt x="51" y="96"/>
                </a:lnTo>
                <a:lnTo>
                  <a:pt x="55" y="108"/>
                </a:lnTo>
                <a:lnTo>
                  <a:pt x="55" y="72"/>
                </a:lnTo>
                <a:lnTo>
                  <a:pt x="55" y="84"/>
                </a:lnTo>
                <a:lnTo>
                  <a:pt x="59" y="54"/>
                </a:lnTo>
                <a:lnTo>
                  <a:pt x="59" y="84"/>
                </a:lnTo>
                <a:lnTo>
                  <a:pt x="64" y="72"/>
                </a:lnTo>
                <a:lnTo>
                  <a:pt x="64" y="96"/>
                </a:lnTo>
                <a:lnTo>
                  <a:pt x="68" y="90"/>
                </a:lnTo>
                <a:lnTo>
                  <a:pt x="68" y="66"/>
                </a:lnTo>
                <a:lnTo>
                  <a:pt x="68" y="72"/>
                </a:lnTo>
                <a:lnTo>
                  <a:pt x="72" y="84"/>
                </a:lnTo>
                <a:lnTo>
                  <a:pt x="72" y="78"/>
                </a:lnTo>
                <a:lnTo>
                  <a:pt x="76" y="54"/>
                </a:lnTo>
                <a:lnTo>
                  <a:pt x="76" y="42"/>
                </a:lnTo>
                <a:lnTo>
                  <a:pt x="81" y="54"/>
                </a:lnTo>
                <a:lnTo>
                  <a:pt x="81" y="36"/>
                </a:lnTo>
                <a:lnTo>
                  <a:pt x="85" y="12"/>
                </a:lnTo>
                <a:lnTo>
                  <a:pt x="85" y="6"/>
                </a:lnTo>
                <a:lnTo>
                  <a:pt x="85" y="24"/>
                </a:lnTo>
                <a:lnTo>
                  <a:pt x="89" y="72"/>
                </a:lnTo>
                <a:lnTo>
                  <a:pt x="89" y="78"/>
                </a:lnTo>
                <a:lnTo>
                  <a:pt x="94" y="84"/>
                </a:lnTo>
                <a:lnTo>
                  <a:pt x="94" y="72"/>
                </a:lnTo>
                <a:lnTo>
                  <a:pt x="98" y="90"/>
                </a:lnTo>
                <a:lnTo>
                  <a:pt x="98" y="108"/>
                </a:lnTo>
                <a:lnTo>
                  <a:pt x="98" y="78"/>
                </a:lnTo>
                <a:lnTo>
                  <a:pt x="102" y="42"/>
                </a:lnTo>
                <a:lnTo>
                  <a:pt x="102" y="30"/>
                </a:lnTo>
                <a:lnTo>
                  <a:pt x="106" y="36"/>
                </a:lnTo>
                <a:lnTo>
                  <a:pt x="111" y="66"/>
                </a:lnTo>
                <a:lnTo>
                  <a:pt x="111" y="78"/>
                </a:lnTo>
                <a:lnTo>
                  <a:pt x="115" y="84"/>
                </a:lnTo>
                <a:lnTo>
                  <a:pt x="115" y="48"/>
                </a:lnTo>
                <a:lnTo>
                  <a:pt x="119" y="60"/>
                </a:lnTo>
                <a:lnTo>
                  <a:pt x="119" y="66"/>
                </a:lnTo>
                <a:lnTo>
                  <a:pt x="124" y="102"/>
                </a:lnTo>
                <a:lnTo>
                  <a:pt x="128" y="120"/>
                </a:lnTo>
                <a:lnTo>
                  <a:pt x="128" y="96"/>
                </a:lnTo>
                <a:lnTo>
                  <a:pt x="132" y="78"/>
                </a:lnTo>
                <a:lnTo>
                  <a:pt x="132" y="96"/>
                </a:lnTo>
                <a:lnTo>
                  <a:pt x="136" y="90"/>
                </a:lnTo>
                <a:lnTo>
                  <a:pt x="136" y="54"/>
                </a:lnTo>
                <a:lnTo>
                  <a:pt x="141" y="54"/>
                </a:lnTo>
                <a:lnTo>
                  <a:pt x="141" y="102"/>
                </a:lnTo>
                <a:lnTo>
                  <a:pt x="145" y="114"/>
                </a:lnTo>
                <a:lnTo>
                  <a:pt x="145" y="96"/>
                </a:lnTo>
                <a:lnTo>
                  <a:pt x="149" y="60"/>
                </a:lnTo>
                <a:lnTo>
                  <a:pt x="149" y="48"/>
                </a:lnTo>
                <a:lnTo>
                  <a:pt x="153" y="60"/>
                </a:lnTo>
                <a:lnTo>
                  <a:pt x="153" y="72"/>
                </a:lnTo>
                <a:lnTo>
                  <a:pt x="158" y="48"/>
                </a:lnTo>
                <a:lnTo>
                  <a:pt x="158" y="30"/>
                </a:lnTo>
                <a:lnTo>
                  <a:pt x="162" y="48"/>
                </a:lnTo>
                <a:lnTo>
                  <a:pt x="162" y="84"/>
                </a:lnTo>
                <a:lnTo>
                  <a:pt x="166" y="114"/>
                </a:lnTo>
                <a:lnTo>
                  <a:pt x="166" y="126"/>
                </a:lnTo>
                <a:lnTo>
                  <a:pt x="171" y="102"/>
                </a:lnTo>
                <a:lnTo>
                  <a:pt x="171" y="18"/>
                </a:lnTo>
                <a:lnTo>
                  <a:pt x="175" y="12"/>
                </a:lnTo>
                <a:lnTo>
                  <a:pt x="175" y="24"/>
                </a:lnTo>
                <a:lnTo>
                  <a:pt x="179" y="30"/>
                </a:lnTo>
                <a:lnTo>
                  <a:pt x="179" y="54"/>
                </a:lnTo>
                <a:lnTo>
                  <a:pt x="183" y="60"/>
                </a:lnTo>
                <a:lnTo>
                  <a:pt x="183" y="36"/>
                </a:lnTo>
                <a:lnTo>
                  <a:pt x="188" y="24"/>
                </a:lnTo>
                <a:lnTo>
                  <a:pt x="188" y="72"/>
                </a:lnTo>
                <a:lnTo>
                  <a:pt x="192" y="60"/>
                </a:lnTo>
                <a:lnTo>
                  <a:pt x="192" y="54"/>
                </a:lnTo>
                <a:lnTo>
                  <a:pt x="196" y="84"/>
                </a:lnTo>
                <a:lnTo>
                  <a:pt x="196" y="120"/>
                </a:lnTo>
                <a:lnTo>
                  <a:pt x="201" y="138"/>
                </a:lnTo>
                <a:lnTo>
                  <a:pt x="201" y="48"/>
                </a:lnTo>
                <a:lnTo>
                  <a:pt x="205" y="30"/>
                </a:lnTo>
                <a:lnTo>
                  <a:pt x="205" y="48"/>
                </a:lnTo>
                <a:lnTo>
                  <a:pt x="209" y="66"/>
                </a:lnTo>
                <a:lnTo>
                  <a:pt x="209" y="54"/>
                </a:lnTo>
                <a:lnTo>
                  <a:pt x="213" y="36"/>
                </a:lnTo>
                <a:lnTo>
                  <a:pt x="213" y="0"/>
                </a:lnTo>
                <a:lnTo>
                  <a:pt x="218" y="24"/>
                </a:lnTo>
                <a:lnTo>
                  <a:pt x="218" y="78"/>
                </a:lnTo>
                <a:lnTo>
                  <a:pt x="222" y="78"/>
                </a:lnTo>
                <a:lnTo>
                  <a:pt x="222" y="96"/>
                </a:lnTo>
                <a:lnTo>
                  <a:pt x="226" y="102"/>
                </a:lnTo>
                <a:lnTo>
                  <a:pt x="226" y="78"/>
                </a:lnTo>
                <a:lnTo>
                  <a:pt x="230" y="60"/>
                </a:lnTo>
                <a:lnTo>
                  <a:pt x="230" y="48"/>
                </a:lnTo>
                <a:lnTo>
                  <a:pt x="230" y="108"/>
                </a:lnTo>
                <a:lnTo>
                  <a:pt x="235" y="108"/>
                </a:lnTo>
                <a:lnTo>
                  <a:pt x="235" y="84"/>
                </a:lnTo>
                <a:lnTo>
                  <a:pt x="239" y="54"/>
                </a:lnTo>
                <a:lnTo>
                  <a:pt x="239" y="42"/>
                </a:lnTo>
                <a:lnTo>
                  <a:pt x="243" y="66"/>
                </a:lnTo>
                <a:lnTo>
                  <a:pt x="243" y="60"/>
                </a:lnTo>
                <a:lnTo>
                  <a:pt x="248" y="84"/>
                </a:lnTo>
                <a:lnTo>
                  <a:pt x="248" y="72"/>
                </a:lnTo>
                <a:lnTo>
                  <a:pt x="252" y="84"/>
                </a:lnTo>
                <a:lnTo>
                  <a:pt x="252" y="96"/>
                </a:lnTo>
                <a:lnTo>
                  <a:pt x="256" y="114"/>
                </a:lnTo>
                <a:lnTo>
                  <a:pt x="256" y="96"/>
                </a:lnTo>
                <a:lnTo>
                  <a:pt x="260" y="84"/>
                </a:lnTo>
                <a:lnTo>
                  <a:pt x="260" y="90"/>
                </a:lnTo>
                <a:lnTo>
                  <a:pt x="260"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0" name="Freeform 96"/>
          <p:cNvSpPr>
            <a:spLocks/>
          </p:cNvSpPr>
          <p:nvPr/>
        </p:nvSpPr>
        <p:spPr bwMode="auto">
          <a:xfrm>
            <a:off x="8914668" y="3524253"/>
            <a:ext cx="552307" cy="219075"/>
          </a:xfrm>
          <a:custGeom>
            <a:avLst/>
            <a:gdLst/>
            <a:ahLst/>
            <a:cxnLst>
              <a:cxn ang="0">
                <a:pos x="5" y="72"/>
              </a:cxn>
              <a:cxn ang="0">
                <a:pos x="13" y="30"/>
              </a:cxn>
              <a:cxn ang="0">
                <a:pos x="17" y="96"/>
              </a:cxn>
              <a:cxn ang="0">
                <a:pos x="26" y="114"/>
              </a:cxn>
              <a:cxn ang="0">
                <a:pos x="30" y="36"/>
              </a:cxn>
              <a:cxn ang="0">
                <a:pos x="39" y="102"/>
              </a:cxn>
              <a:cxn ang="0">
                <a:pos x="47" y="90"/>
              </a:cxn>
              <a:cxn ang="0">
                <a:pos x="52" y="72"/>
              </a:cxn>
              <a:cxn ang="0">
                <a:pos x="60" y="132"/>
              </a:cxn>
              <a:cxn ang="0">
                <a:pos x="65" y="60"/>
              </a:cxn>
              <a:cxn ang="0">
                <a:pos x="69" y="66"/>
              </a:cxn>
              <a:cxn ang="0">
                <a:pos x="77" y="90"/>
              </a:cxn>
              <a:cxn ang="0">
                <a:pos x="82" y="138"/>
              </a:cxn>
              <a:cxn ang="0">
                <a:pos x="86" y="24"/>
              </a:cxn>
              <a:cxn ang="0">
                <a:pos x="90" y="54"/>
              </a:cxn>
              <a:cxn ang="0">
                <a:pos x="99" y="54"/>
              </a:cxn>
              <a:cxn ang="0">
                <a:pos x="103" y="120"/>
              </a:cxn>
              <a:cxn ang="0">
                <a:pos x="112" y="0"/>
              </a:cxn>
              <a:cxn ang="0">
                <a:pos x="116" y="78"/>
              </a:cxn>
              <a:cxn ang="0">
                <a:pos x="120" y="42"/>
              </a:cxn>
              <a:cxn ang="0">
                <a:pos x="129" y="78"/>
              </a:cxn>
              <a:cxn ang="0">
                <a:pos x="133" y="60"/>
              </a:cxn>
              <a:cxn ang="0">
                <a:pos x="137" y="78"/>
              </a:cxn>
              <a:cxn ang="0">
                <a:pos x="146" y="60"/>
              </a:cxn>
              <a:cxn ang="0">
                <a:pos x="150" y="48"/>
              </a:cxn>
              <a:cxn ang="0">
                <a:pos x="159" y="132"/>
              </a:cxn>
              <a:cxn ang="0">
                <a:pos x="163" y="78"/>
              </a:cxn>
              <a:cxn ang="0">
                <a:pos x="167" y="42"/>
              </a:cxn>
              <a:cxn ang="0">
                <a:pos x="176" y="48"/>
              </a:cxn>
              <a:cxn ang="0">
                <a:pos x="184" y="90"/>
              </a:cxn>
              <a:cxn ang="0">
                <a:pos x="189" y="54"/>
              </a:cxn>
              <a:cxn ang="0">
                <a:pos x="193" y="78"/>
              </a:cxn>
              <a:cxn ang="0">
                <a:pos x="201" y="120"/>
              </a:cxn>
              <a:cxn ang="0">
                <a:pos x="206" y="54"/>
              </a:cxn>
              <a:cxn ang="0">
                <a:pos x="210" y="108"/>
              </a:cxn>
              <a:cxn ang="0">
                <a:pos x="218" y="36"/>
              </a:cxn>
              <a:cxn ang="0">
                <a:pos x="223" y="72"/>
              </a:cxn>
              <a:cxn ang="0">
                <a:pos x="227" y="12"/>
              </a:cxn>
              <a:cxn ang="0">
                <a:pos x="236" y="114"/>
              </a:cxn>
              <a:cxn ang="0">
                <a:pos x="244" y="60"/>
              </a:cxn>
              <a:cxn ang="0">
                <a:pos x="253" y="30"/>
              </a:cxn>
              <a:cxn ang="0">
                <a:pos x="257" y="18"/>
              </a:cxn>
            </a:cxnLst>
            <a:rect l="0" t="0" r="r" b="b"/>
            <a:pathLst>
              <a:path w="261" h="138">
                <a:moveTo>
                  <a:pt x="0" y="78"/>
                </a:moveTo>
                <a:lnTo>
                  <a:pt x="5" y="84"/>
                </a:lnTo>
                <a:lnTo>
                  <a:pt x="5" y="72"/>
                </a:lnTo>
                <a:lnTo>
                  <a:pt x="9" y="66"/>
                </a:lnTo>
                <a:lnTo>
                  <a:pt x="9" y="30"/>
                </a:lnTo>
                <a:lnTo>
                  <a:pt x="13" y="30"/>
                </a:lnTo>
                <a:lnTo>
                  <a:pt x="13" y="48"/>
                </a:lnTo>
                <a:lnTo>
                  <a:pt x="17" y="72"/>
                </a:lnTo>
                <a:lnTo>
                  <a:pt x="17" y="96"/>
                </a:lnTo>
                <a:lnTo>
                  <a:pt x="17" y="84"/>
                </a:lnTo>
                <a:lnTo>
                  <a:pt x="22" y="102"/>
                </a:lnTo>
                <a:lnTo>
                  <a:pt x="26" y="114"/>
                </a:lnTo>
                <a:lnTo>
                  <a:pt x="26" y="96"/>
                </a:lnTo>
                <a:lnTo>
                  <a:pt x="30" y="66"/>
                </a:lnTo>
                <a:lnTo>
                  <a:pt x="30" y="36"/>
                </a:lnTo>
                <a:lnTo>
                  <a:pt x="35" y="48"/>
                </a:lnTo>
                <a:lnTo>
                  <a:pt x="39" y="84"/>
                </a:lnTo>
                <a:lnTo>
                  <a:pt x="39" y="102"/>
                </a:lnTo>
                <a:lnTo>
                  <a:pt x="43" y="108"/>
                </a:lnTo>
                <a:lnTo>
                  <a:pt x="43" y="102"/>
                </a:lnTo>
                <a:lnTo>
                  <a:pt x="47" y="90"/>
                </a:lnTo>
                <a:lnTo>
                  <a:pt x="47" y="114"/>
                </a:lnTo>
                <a:lnTo>
                  <a:pt x="52" y="96"/>
                </a:lnTo>
                <a:lnTo>
                  <a:pt x="52" y="72"/>
                </a:lnTo>
                <a:lnTo>
                  <a:pt x="56" y="60"/>
                </a:lnTo>
                <a:lnTo>
                  <a:pt x="56" y="78"/>
                </a:lnTo>
                <a:lnTo>
                  <a:pt x="60" y="132"/>
                </a:lnTo>
                <a:lnTo>
                  <a:pt x="60" y="138"/>
                </a:lnTo>
                <a:lnTo>
                  <a:pt x="60" y="120"/>
                </a:lnTo>
                <a:lnTo>
                  <a:pt x="65" y="60"/>
                </a:lnTo>
                <a:lnTo>
                  <a:pt x="65" y="42"/>
                </a:lnTo>
                <a:lnTo>
                  <a:pt x="69" y="48"/>
                </a:lnTo>
                <a:lnTo>
                  <a:pt x="69" y="66"/>
                </a:lnTo>
                <a:lnTo>
                  <a:pt x="73" y="90"/>
                </a:lnTo>
                <a:lnTo>
                  <a:pt x="73" y="108"/>
                </a:lnTo>
                <a:lnTo>
                  <a:pt x="77" y="90"/>
                </a:lnTo>
                <a:lnTo>
                  <a:pt x="77" y="84"/>
                </a:lnTo>
                <a:lnTo>
                  <a:pt x="77" y="90"/>
                </a:lnTo>
                <a:lnTo>
                  <a:pt x="82" y="138"/>
                </a:lnTo>
                <a:lnTo>
                  <a:pt x="82" y="96"/>
                </a:lnTo>
                <a:lnTo>
                  <a:pt x="86" y="60"/>
                </a:lnTo>
                <a:lnTo>
                  <a:pt x="86" y="24"/>
                </a:lnTo>
                <a:lnTo>
                  <a:pt x="90" y="48"/>
                </a:lnTo>
                <a:lnTo>
                  <a:pt x="90" y="42"/>
                </a:lnTo>
                <a:lnTo>
                  <a:pt x="90" y="54"/>
                </a:lnTo>
                <a:lnTo>
                  <a:pt x="94" y="60"/>
                </a:lnTo>
                <a:lnTo>
                  <a:pt x="94" y="66"/>
                </a:lnTo>
                <a:lnTo>
                  <a:pt x="99" y="54"/>
                </a:lnTo>
                <a:lnTo>
                  <a:pt x="99" y="48"/>
                </a:lnTo>
                <a:lnTo>
                  <a:pt x="103" y="96"/>
                </a:lnTo>
                <a:lnTo>
                  <a:pt x="103" y="120"/>
                </a:lnTo>
                <a:lnTo>
                  <a:pt x="107" y="72"/>
                </a:lnTo>
                <a:lnTo>
                  <a:pt x="107" y="30"/>
                </a:lnTo>
                <a:lnTo>
                  <a:pt x="112" y="0"/>
                </a:lnTo>
                <a:lnTo>
                  <a:pt x="112" y="24"/>
                </a:lnTo>
                <a:lnTo>
                  <a:pt x="116" y="24"/>
                </a:lnTo>
                <a:lnTo>
                  <a:pt x="116" y="78"/>
                </a:lnTo>
                <a:lnTo>
                  <a:pt x="120" y="72"/>
                </a:lnTo>
                <a:lnTo>
                  <a:pt x="120" y="78"/>
                </a:lnTo>
                <a:lnTo>
                  <a:pt x="120" y="42"/>
                </a:lnTo>
                <a:lnTo>
                  <a:pt x="124" y="72"/>
                </a:lnTo>
                <a:lnTo>
                  <a:pt x="124" y="108"/>
                </a:lnTo>
                <a:lnTo>
                  <a:pt x="129" y="78"/>
                </a:lnTo>
                <a:lnTo>
                  <a:pt x="129" y="54"/>
                </a:lnTo>
                <a:lnTo>
                  <a:pt x="133" y="30"/>
                </a:lnTo>
                <a:lnTo>
                  <a:pt x="133" y="60"/>
                </a:lnTo>
                <a:lnTo>
                  <a:pt x="133" y="48"/>
                </a:lnTo>
                <a:lnTo>
                  <a:pt x="137" y="60"/>
                </a:lnTo>
                <a:lnTo>
                  <a:pt x="137" y="78"/>
                </a:lnTo>
                <a:lnTo>
                  <a:pt x="142" y="78"/>
                </a:lnTo>
                <a:lnTo>
                  <a:pt x="142" y="96"/>
                </a:lnTo>
                <a:lnTo>
                  <a:pt x="146" y="60"/>
                </a:lnTo>
                <a:lnTo>
                  <a:pt x="146" y="78"/>
                </a:lnTo>
                <a:lnTo>
                  <a:pt x="150" y="60"/>
                </a:lnTo>
                <a:lnTo>
                  <a:pt x="150" y="48"/>
                </a:lnTo>
                <a:lnTo>
                  <a:pt x="154" y="84"/>
                </a:lnTo>
                <a:lnTo>
                  <a:pt x="154" y="132"/>
                </a:lnTo>
                <a:lnTo>
                  <a:pt x="159" y="132"/>
                </a:lnTo>
                <a:lnTo>
                  <a:pt x="159" y="108"/>
                </a:lnTo>
                <a:lnTo>
                  <a:pt x="163" y="72"/>
                </a:lnTo>
                <a:lnTo>
                  <a:pt x="163" y="78"/>
                </a:lnTo>
                <a:lnTo>
                  <a:pt x="163" y="72"/>
                </a:lnTo>
                <a:lnTo>
                  <a:pt x="167" y="78"/>
                </a:lnTo>
                <a:lnTo>
                  <a:pt x="167" y="42"/>
                </a:lnTo>
                <a:lnTo>
                  <a:pt x="171" y="30"/>
                </a:lnTo>
                <a:lnTo>
                  <a:pt x="171" y="42"/>
                </a:lnTo>
                <a:lnTo>
                  <a:pt x="176" y="48"/>
                </a:lnTo>
                <a:lnTo>
                  <a:pt x="180" y="30"/>
                </a:lnTo>
                <a:lnTo>
                  <a:pt x="180" y="84"/>
                </a:lnTo>
                <a:lnTo>
                  <a:pt x="184" y="90"/>
                </a:lnTo>
                <a:lnTo>
                  <a:pt x="184" y="84"/>
                </a:lnTo>
                <a:lnTo>
                  <a:pt x="189" y="42"/>
                </a:lnTo>
                <a:lnTo>
                  <a:pt x="189" y="54"/>
                </a:lnTo>
                <a:lnTo>
                  <a:pt x="193" y="72"/>
                </a:lnTo>
                <a:lnTo>
                  <a:pt x="193" y="96"/>
                </a:lnTo>
                <a:lnTo>
                  <a:pt x="193" y="78"/>
                </a:lnTo>
                <a:lnTo>
                  <a:pt x="197" y="84"/>
                </a:lnTo>
                <a:lnTo>
                  <a:pt x="197" y="108"/>
                </a:lnTo>
                <a:lnTo>
                  <a:pt x="201" y="120"/>
                </a:lnTo>
                <a:lnTo>
                  <a:pt x="201" y="78"/>
                </a:lnTo>
                <a:lnTo>
                  <a:pt x="206" y="24"/>
                </a:lnTo>
                <a:lnTo>
                  <a:pt x="206" y="54"/>
                </a:lnTo>
                <a:lnTo>
                  <a:pt x="210" y="84"/>
                </a:lnTo>
                <a:lnTo>
                  <a:pt x="210" y="120"/>
                </a:lnTo>
                <a:lnTo>
                  <a:pt x="210" y="108"/>
                </a:lnTo>
                <a:lnTo>
                  <a:pt x="214" y="66"/>
                </a:lnTo>
                <a:lnTo>
                  <a:pt x="214" y="60"/>
                </a:lnTo>
                <a:lnTo>
                  <a:pt x="218" y="36"/>
                </a:lnTo>
                <a:lnTo>
                  <a:pt x="218" y="72"/>
                </a:lnTo>
                <a:lnTo>
                  <a:pt x="223" y="66"/>
                </a:lnTo>
                <a:lnTo>
                  <a:pt x="223" y="72"/>
                </a:lnTo>
                <a:lnTo>
                  <a:pt x="223" y="36"/>
                </a:lnTo>
                <a:lnTo>
                  <a:pt x="227" y="18"/>
                </a:lnTo>
                <a:lnTo>
                  <a:pt x="227" y="12"/>
                </a:lnTo>
                <a:lnTo>
                  <a:pt x="231" y="6"/>
                </a:lnTo>
                <a:lnTo>
                  <a:pt x="236" y="54"/>
                </a:lnTo>
                <a:lnTo>
                  <a:pt x="236" y="114"/>
                </a:lnTo>
                <a:lnTo>
                  <a:pt x="240" y="120"/>
                </a:lnTo>
                <a:lnTo>
                  <a:pt x="240" y="54"/>
                </a:lnTo>
                <a:lnTo>
                  <a:pt x="244" y="60"/>
                </a:lnTo>
                <a:lnTo>
                  <a:pt x="248" y="54"/>
                </a:lnTo>
                <a:lnTo>
                  <a:pt x="248" y="36"/>
                </a:lnTo>
                <a:lnTo>
                  <a:pt x="253" y="30"/>
                </a:lnTo>
                <a:lnTo>
                  <a:pt x="253" y="12"/>
                </a:lnTo>
                <a:lnTo>
                  <a:pt x="253" y="30"/>
                </a:lnTo>
                <a:lnTo>
                  <a:pt x="257" y="18"/>
                </a:lnTo>
                <a:lnTo>
                  <a:pt x="257" y="24"/>
                </a:lnTo>
                <a:lnTo>
                  <a:pt x="261" y="1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1" name="Freeform 97"/>
          <p:cNvSpPr>
            <a:spLocks/>
          </p:cNvSpPr>
          <p:nvPr/>
        </p:nvSpPr>
        <p:spPr bwMode="auto">
          <a:xfrm>
            <a:off x="9466974" y="3371853"/>
            <a:ext cx="634835" cy="504825"/>
          </a:xfrm>
          <a:custGeom>
            <a:avLst/>
            <a:gdLst/>
            <a:ahLst/>
            <a:cxnLst>
              <a:cxn ang="0">
                <a:pos x="5" y="90"/>
              </a:cxn>
              <a:cxn ang="0">
                <a:pos x="9" y="12"/>
              </a:cxn>
              <a:cxn ang="0">
                <a:pos x="17" y="6"/>
              </a:cxn>
              <a:cxn ang="0">
                <a:pos x="26" y="24"/>
              </a:cxn>
              <a:cxn ang="0">
                <a:pos x="39" y="78"/>
              </a:cxn>
              <a:cxn ang="0">
                <a:pos x="43" y="156"/>
              </a:cxn>
              <a:cxn ang="0">
                <a:pos x="52" y="204"/>
              </a:cxn>
              <a:cxn ang="0">
                <a:pos x="56" y="246"/>
              </a:cxn>
              <a:cxn ang="0">
                <a:pos x="69" y="294"/>
              </a:cxn>
              <a:cxn ang="0">
                <a:pos x="69" y="294"/>
              </a:cxn>
              <a:cxn ang="0">
                <a:pos x="82" y="282"/>
              </a:cxn>
              <a:cxn ang="0">
                <a:pos x="86" y="234"/>
              </a:cxn>
              <a:cxn ang="0">
                <a:pos x="94" y="192"/>
              </a:cxn>
              <a:cxn ang="0">
                <a:pos x="99" y="120"/>
              </a:cxn>
              <a:cxn ang="0">
                <a:pos x="107" y="102"/>
              </a:cxn>
              <a:cxn ang="0">
                <a:pos x="111" y="36"/>
              </a:cxn>
              <a:cxn ang="0">
                <a:pos x="120" y="12"/>
              </a:cxn>
              <a:cxn ang="0">
                <a:pos x="129" y="12"/>
              </a:cxn>
              <a:cxn ang="0">
                <a:pos x="137" y="60"/>
              </a:cxn>
              <a:cxn ang="0">
                <a:pos x="141" y="102"/>
              </a:cxn>
              <a:cxn ang="0">
                <a:pos x="150" y="150"/>
              </a:cxn>
              <a:cxn ang="0">
                <a:pos x="154" y="222"/>
              </a:cxn>
              <a:cxn ang="0">
                <a:pos x="163" y="264"/>
              </a:cxn>
              <a:cxn ang="0">
                <a:pos x="167" y="300"/>
              </a:cxn>
              <a:cxn ang="0">
                <a:pos x="180" y="300"/>
              </a:cxn>
              <a:cxn ang="0">
                <a:pos x="188" y="264"/>
              </a:cxn>
              <a:cxn ang="0">
                <a:pos x="193" y="204"/>
              </a:cxn>
              <a:cxn ang="0">
                <a:pos x="201" y="168"/>
              </a:cxn>
              <a:cxn ang="0">
                <a:pos x="206" y="102"/>
              </a:cxn>
              <a:cxn ang="0">
                <a:pos x="214" y="66"/>
              </a:cxn>
              <a:cxn ang="0">
                <a:pos x="218" y="18"/>
              </a:cxn>
              <a:cxn ang="0">
                <a:pos x="231" y="12"/>
              </a:cxn>
              <a:cxn ang="0">
                <a:pos x="235" y="66"/>
              </a:cxn>
              <a:cxn ang="0">
                <a:pos x="244" y="120"/>
              </a:cxn>
              <a:cxn ang="0">
                <a:pos x="253" y="150"/>
              </a:cxn>
              <a:cxn ang="0">
                <a:pos x="257" y="210"/>
              </a:cxn>
              <a:cxn ang="0">
                <a:pos x="265" y="276"/>
              </a:cxn>
              <a:cxn ang="0">
                <a:pos x="270" y="306"/>
              </a:cxn>
              <a:cxn ang="0">
                <a:pos x="278" y="318"/>
              </a:cxn>
              <a:cxn ang="0">
                <a:pos x="283" y="300"/>
              </a:cxn>
              <a:cxn ang="0">
                <a:pos x="291" y="270"/>
              </a:cxn>
              <a:cxn ang="0">
                <a:pos x="295" y="222"/>
              </a:cxn>
            </a:cxnLst>
            <a:rect l="0" t="0" r="r" b="b"/>
            <a:pathLst>
              <a:path w="300" h="318">
                <a:moveTo>
                  <a:pt x="0" y="114"/>
                </a:moveTo>
                <a:lnTo>
                  <a:pt x="0" y="96"/>
                </a:lnTo>
                <a:lnTo>
                  <a:pt x="5" y="90"/>
                </a:lnTo>
                <a:lnTo>
                  <a:pt x="5" y="78"/>
                </a:lnTo>
                <a:lnTo>
                  <a:pt x="9" y="60"/>
                </a:lnTo>
                <a:lnTo>
                  <a:pt x="9" y="12"/>
                </a:lnTo>
                <a:lnTo>
                  <a:pt x="13" y="18"/>
                </a:lnTo>
                <a:lnTo>
                  <a:pt x="13" y="0"/>
                </a:lnTo>
                <a:lnTo>
                  <a:pt x="17" y="6"/>
                </a:lnTo>
                <a:lnTo>
                  <a:pt x="22" y="12"/>
                </a:lnTo>
                <a:lnTo>
                  <a:pt x="26" y="18"/>
                </a:lnTo>
                <a:lnTo>
                  <a:pt x="26" y="24"/>
                </a:lnTo>
                <a:lnTo>
                  <a:pt x="30" y="42"/>
                </a:lnTo>
                <a:lnTo>
                  <a:pt x="30" y="54"/>
                </a:lnTo>
                <a:lnTo>
                  <a:pt x="39" y="78"/>
                </a:lnTo>
                <a:lnTo>
                  <a:pt x="39" y="102"/>
                </a:lnTo>
                <a:lnTo>
                  <a:pt x="43" y="132"/>
                </a:lnTo>
                <a:lnTo>
                  <a:pt x="43" y="156"/>
                </a:lnTo>
                <a:lnTo>
                  <a:pt x="47" y="180"/>
                </a:lnTo>
                <a:lnTo>
                  <a:pt x="47" y="198"/>
                </a:lnTo>
                <a:lnTo>
                  <a:pt x="52" y="204"/>
                </a:lnTo>
                <a:lnTo>
                  <a:pt x="52" y="210"/>
                </a:lnTo>
                <a:lnTo>
                  <a:pt x="56" y="234"/>
                </a:lnTo>
                <a:lnTo>
                  <a:pt x="56" y="246"/>
                </a:lnTo>
                <a:lnTo>
                  <a:pt x="60" y="258"/>
                </a:lnTo>
                <a:lnTo>
                  <a:pt x="60" y="264"/>
                </a:lnTo>
                <a:lnTo>
                  <a:pt x="69" y="294"/>
                </a:lnTo>
                <a:lnTo>
                  <a:pt x="64" y="294"/>
                </a:lnTo>
                <a:lnTo>
                  <a:pt x="69" y="282"/>
                </a:lnTo>
                <a:lnTo>
                  <a:pt x="69" y="294"/>
                </a:lnTo>
                <a:lnTo>
                  <a:pt x="73" y="288"/>
                </a:lnTo>
                <a:lnTo>
                  <a:pt x="77" y="294"/>
                </a:lnTo>
                <a:lnTo>
                  <a:pt x="82" y="282"/>
                </a:lnTo>
                <a:lnTo>
                  <a:pt x="82" y="246"/>
                </a:lnTo>
                <a:lnTo>
                  <a:pt x="86" y="246"/>
                </a:lnTo>
                <a:lnTo>
                  <a:pt x="86" y="234"/>
                </a:lnTo>
                <a:lnTo>
                  <a:pt x="90" y="228"/>
                </a:lnTo>
                <a:lnTo>
                  <a:pt x="90" y="210"/>
                </a:lnTo>
                <a:lnTo>
                  <a:pt x="94" y="192"/>
                </a:lnTo>
                <a:lnTo>
                  <a:pt x="94" y="168"/>
                </a:lnTo>
                <a:lnTo>
                  <a:pt x="99" y="150"/>
                </a:lnTo>
                <a:lnTo>
                  <a:pt x="99" y="120"/>
                </a:lnTo>
                <a:lnTo>
                  <a:pt x="103" y="114"/>
                </a:lnTo>
                <a:lnTo>
                  <a:pt x="103" y="108"/>
                </a:lnTo>
                <a:lnTo>
                  <a:pt x="107" y="102"/>
                </a:lnTo>
                <a:lnTo>
                  <a:pt x="107" y="90"/>
                </a:lnTo>
                <a:lnTo>
                  <a:pt x="111" y="72"/>
                </a:lnTo>
                <a:lnTo>
                  <a:pt x="111" y="36"/>
                </a:lnTo>
                <a:lnTo>
                  <a:pt x="116" y="30"/>
                </a:lnTo>
                <a:lnTo>
                  <a:pt x="116" y="12"/>
                </a:lnTo>
                <a:lnTo>
                  <a:pt x="120" y="12"/>
                </a:lnTo>
                <a:lnTo>
                  <a:pt x="120" y="0"/>
                </a:lnTo>
                <a:lnTo>
                  <a:pt x="124" y="6"/>
                </a:lnTo>
                <a:lnTo>
                  <a:pt x="129" y="12"/>
                </a:lnTo>
                <a:lnTo>
                  <a:pt x="133" y="24"/>
                </a:lnTo>
                <a:lnTo>
                  <a:pt x="133" y="42"/>
                </a:lnTo>
                <a:lnTo>
                  <a:pt x="137" y="60"/>
                </a:lnTo>
                <a:lnTo>
                  <a:pt x="137" y="66"/>
                </a:lnTo>
                <a:lnTo>
                  <a:pt x="141" y="78"/>
                </a:lnTo>
                <a:lnTo>
                  <a:pt x="141" y="102"/>
                </a:lnTo>
                <a:lnTo>
                  <a:pt x="146" y="120"/>
                </a:lnTo>
                <a:lnTo>
                  <a:pt x="146" y="132"/>
                </a:lnTo>
                <a:lnTo>
                  <a:pt x="150" y="150"/>
                </a:lnTo>
                <a:lnTo>
                  <a:pt x="150" y="174"/>
                </a:lnTo>
                <a:lnTo>
                  <a:pt x="154" y="192"/>
                </a:lnTo>
                <a:lnTo>
                  <a:pt x="154" y="222"/>
                </a:lnTo>
                <a:lnTo>
                  <a:pt x="158" y="240"/>
                </a:lnTo>
                <a:lnTo>
                  <a:pt x="158" y="252"/>
                </a:lnTo>
                <a:lnTo>
                  <a:pt x="163" y="264"/>
                </a:lnTo>
                <a:lnTo>
                  <a:pt x="163" y="282"/>
                </a:lnTo>
                <a:lnTo>
                  <a:pt x="171" y="300"/>
                </a:lnTo>
                <a:lnTo>
                  <a:pt x="167" y="300"/>
                </a:lnTo>
                <a:lnTo>
                  <a:pt x="171" y="294"/>
                </a:lnTo>
                <a:lnTo>
                  <a:pt x="176" y="306"/>
                </a:lnTo>
                <a:lnTo>
                  <a:pt x="180" y="300"/>
                </a:lnTo>
                <a:lnTo>
                  <a:pt x="180" y="288"/>
                </a:lnTo>
                <a:lnTo>
                  <a:pt x="184" y="282"/>
                </a:lnTo>
                <a:lnTo>
                  <a:pt x="188" y="264"/>
                </a:lnTo>
                <a:lnTo>
                  <a:pt x="188" y="252"/>
                </a:lnTo>
                <a:lnTo>
                  <a:pt x="193" y="228"/>
                </a:lnTo>
                <a:lnTo>
                  <a:pt x="193" y="204"/>
                </a:lnTo>
                <a:lnTo>
                  <a:pt x="197" y="192"/>
                </a:lnTo>
                <a:lnTo>
                  <a:pt x="197" y="180"/>
                </a:lnTo>
                <a:lnTo>
                  <a:pt x="201" y="168"/>
                </a:lnTo>
                <a:lnTo>
                  <a:pt x="201" y="144"/>
                </a:lnTo>
                <a:lnTo>
                  <a:pt x="206" y="120"/>
                </a:lnTo>
                <a:lnTo>
                  <a:pt x="206" y="102"/>
                </a:lnTo>
                <a:lnTo>
                  <a:pt x="210" y="84"/>
                </a:lnTo>
                <a:lnTo>
                  <a:pt x="210" y="78"/>
                </a:lnTo>
                <a:lnTo>
                  <a:pt x="214" y="66"/>
                </a:lnTo>
                <a:lnTo>
                  <a:pt x="214" y="42"/>
                </a:lnTo>
                <a:lnTo>
                  <a:pt x="218" y="30"/>
                </a:lnTo>
                <a:lnTo>
                  <a:pt x="218" y="18"/>
                </a:lnTo>
                <a:lnTo>
                  <a:pt x="223" y="6"/>
                </a:lnTo>
                <a:lnTo>
                  <a:pt x="223" y="0"/>
                </a:lnTo>
                <a:lnTo>
                  <a:pt x="231" y="12"/>
                </a:lnTo>
                <a:lnTo>
                  <a:pt x="231" y="18"/>
                </a:lnTo>
                <a:lnTo>
                  <a:pt x="235" y="54"/>
                </a:lnTo>
                <a:lnTo>
                  <a:pt x="235" y="66"/>
                </a:lnTo>
                <a:lnTo>
                  <a:pt x="240" y="84"/>
                </a:lnTo>
                <a:lnTo>
                  <a:pt x="244" y="84"/>
                </a:lnTo>
                <a:lnTo>
                  <a:pt x="244" y="120"/>
                </a:lnTo>
                <a:lnTo>
                  <a:pt x="248" y="138"/>
                </a:lnTo>
                <a:lnTo>
                  <a:pt x="248" y="150"/>
                </a:lnTo>
                <a:lnTo>
                  <a:pt x="253" y="150"/>
                </a:lnTo>
                <a:lnTo>
                  <a:pt x="253" y="162"/>
                </a:lnTo>
                <a:lnTo>
                  <a:pt x="257" y="186"/>
                </a:lnTo>
                <a:lnTo>
                  <a:pt x="257" y="210"/>
                </a:lnTo>
                <a:lnTo>
                  <a:pt x="261" y="222"/>
                </a:lnTo>
                <a:lnTo>
                  <a:pt x="261" y="264"/>
                </a:lnTo>
                <a:lnTo>
                  <a:pt x="265" y="276"/>
                </a:lnTo>
                <a:lnTo>
                  <a:pt x="265" y="288"/>
                </a:lnTo>
                <a:lnTo>
                  <a:pt x="270" y="288"/>
                </a:lnTo>
                <a:lnTo>
                  <a:pt x="270" y="306"/>
                </a:lnTo>
                <a:lnTo>
                  <a:pt x="274" y="300"/>
                </a:lnTo>
                <a:lnTo>
                  <a:pt x="274" y="318"/>
                </a:lnTo>
                <a:lnTo>
                  <a:pt x="278" y="318"/>
                </a:lnTo>
                <a:lnTo>
                  <a:pt x="278" y="300"/>
                </a:lnTo>
                <a:lnTo>
                  <a:pt x="283" y="294"/>
                </a:lnTo>
                <a:lnTo>
                  <a:pt x="283" y="300"/>
                </a:lnTo>
                <a:lnTo>
                  <a:pt x="287" y="294"/>
                </a:lnTo>
                <a:lnTo>
                  <a:pt x="287" y="282"/>
                </a:lnTo>
                <a:lnTo>
                  <a:pt x="291" y="270"/>
                </a:lnTo>
                <a:lnTo>
                  <a:pt x="291" y="252"/>
                </a:lnTo>
                <a:lnTo>
                  <a:pt x="295" y="240"/>
                </a:lnTo>
                <a:lnTo>
                  <a:pt x="295" y="222"/>
                </a:lnTo>
                <a:lnTo>
                  <a:pt x="300" y="210"/>
                </a:lnTo>
                <a:lnTo>
                  <a:pt x="300" y="19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2" name="Freeform 98"/>
          <p:cNvSpPr>
            <a:spLocks/>
          </p:cNvSpPr>
          <p:nvPr/>
        </p:nvSpPr>
        <p:spPr bwMode="auto">
          <a:xfrm>
            <a:off x="10101810" y="3524253"/>
            <a:ext cx="605209" cy="200025"/>
          </a:xfrm>
          <a:custGeom>
            <a:avLst/>
            <a:gdLst/>
            <a:ahLst/>
            <a:cxnLst>
              <a:cxn ang="0">
                <a:pos x="4" y="66"/>
              </a:cxn>
              <a:cxn ang="0">
                <a:pos x="12" y="42"/>
              </a:cxn>
              <a:cxn ang="0">
                <a:pos x="17" y="24"/>
              </a:cxn>
              <a:cxn ang="0">
                <a:pos x="25" y="66"/>
              </a:cxn>
              <a:cxn ang="0">
                <a:pos x="30" y="18"/>
              </a:cxn>
              <a:cxn ang="0">
                <a:pos x="34" y="102"/>
              </a:cxn>
              <a:cxn ang="0">
                <a:pos x="42" y="96"/>
              </a:cxn>
              <a:cxn ang="0">
                <a:pos x="47" y="102"/>
              </a:cxn>
              <a:cxn ang="0">
                <a:pos x="55" y="36"/>
              </a:cxn>
              <a:cxn ang="0">
                <a:pos x="64" y="66"/>
              </a:cxn>
              <a:cxn ang="0">
                <a:pos x="68" y="18"/>
              </a:cxn>
              <a:cxn ang="0">
                <a:pos x="77" y="72"/>
              </a:cxn>
              <a:cxn ang="0">
                <a:pos x="81" y="24"/>
              </a:cxn>
              <a:cxn ang="0">
                <a:pos x="85" y="66"/>
              </a:cxn>
              <a:cxn ang="0">
                <a:pos x="98" y="66"/>
              </a:cxn>
              <a:cxn ang="0">
                <a:pos x="107" y="66"/>
              </a:cxn>
              <a:cxn ang="0">
                <a:pos x="115" y="54"/>
              </a:cxn>
              <a:cxn ang="0">
                <a:pos x="119" y="126"/>
              </a:cxn>
              <a:cxn ang="0">
                <a:pos x="128" y="96"/>
              </a:cxn>
              <a:cxn ang="0">
                <a:pos x="132" y="48"/>
              </a:cxn>
              <a:cxn ang="0">
                <a:pos x="141" y="60"/>
              </a:cxn>
              <a:cxn ang="0">
                <a:pos x="149" y="108"/>
              </a:cxn>
              <a:cxn ang="0">
                <a:pos x="154" y="78"/>
              </a:cxn>
              <a:cxn ang="0">
                <a:pos x="162" y="60"/>
              </a:cxn>
              <a:cxn ang="0">
                <a:pos x="166" y="102"/>
              </a:cxn>
              <a:cxn ang="0">
                <a:pos x="175" y="66"/>
              </a:cxn>
              <a:cxn ang="0">
                <a:pos x="184" y="48"/>
              </a:cxn>
              <a:cxn ang="0">
                <a:pos x="188" y="30"/>
              </a:cxn>
              <a:cxn ang="0">
                <a:pos x="196" y="54"/>
              </a:cxn>
              <a:cxn ang="0">
                <a:pos x="205" y="96"/>
              </a:cxn>
              <a:cxn ang="0">
                <a:pos x="209" y="66"/>
              </a:cxn>
              <a:cxn ang="0">
                <a:pos x="222" y="84"/>
              </a:cxn>
              <a:cxn ang="0">
                <a:pos x="226" y="66"/>
              </a:cxn>
              <a:cxn ang="0">
                <a:pos x="235" y="90"/>
              </a:cxn>
              <a:cxn ang="0">
                <a:pos x="239" y="42"/>
              </a:cxn>
              <a:cxn ang="0">
                <a:pos x="243" y="84"/>
              </a:cxn>
              <a:cxn ang="0">
                <a:pos x="252" y="90"/>
              </a:cxn>
              <a:cxn ang="0">
                <a:pos x="256" y="84"/>
              </a:cxn>
              <a:cxn ang="0">
                <a:pos x="265" y="42"/>
              </a:cxn>
              <a:cxn ang="0">
                <a:pos x="269" y="72"/>
              </a:cxn>
              <a:cxn ang="0">
                <a:pos x="278" y="108"/>
              </a:cxn>
              <a:cxn ang="0">
                <a:pos x="286" y="90"/>
              </a:cxn>
            </a:cxnLst>
            <a:rect l="0" t="0" r="r" b="b"/>
            <a:pathLst>
              <a:path w="286" h="126">
                <a:moveTo>
                  <a:pt x="0" y="102"/>
                </a:moveTo>
                <a:lnTo>
                  <a:pt x="4" y="78"/>
                </a:lnTo>
                <a:lnTo>
                  <a:pt x="4" y="66"/>
                </a:lnTo>
                <a:lnTo>
                  <a:pt x="8" y="48"/>
                </a:lnTo>
                <a:lnTo>
                  <a:pt x="8" y="30"/>
                </a:lnTo>
                <a:lnTo>
                  <a:pt x="12" y="42"/>
                </a:lnTo>
                <a:lnTo>
                  <a:pt x="12" y="78"/>
                </a:lnTo>
                <a:lnTo>
                  <a:pt x="17" y="78"/>
                </a:lnTo>
                <a:lnTo>
                  <a:pt x="17" y="24"/>
                </a:lnTo>
                <a:lnTo>
                  <a:pt x="21" y="42"/>
                </a:lnTo>
                <a:lnTo>
                  <a:pt x="21" y="90"/>
                </a:lnTo>
                <a:lnTo>
                  <a:pt x="25" y="66"/>
                </a:lnTo>
                <a:lnTo>
                  <a:pt x="25" y="60"/>
                </a:lnTo>
                <a:lnTo>
                  <a:pt x="30" y="54"/>
                </a:lnTo>
                <a:lnTo>
                  <a:pt x="30" y="18"/>
                </a:lnTo>
                <a:lnTo>
                  <a:pt x="34" y="36"/>
                </a:lnTo>
                <a:lnTo>
                  <a:pt x="34" y="30"/>
                </a:lnTo>
                <a:lnTo>
                  <a:pt x="34" y="102"/>
                </a:lnTo>
                <a:lnTo>
                  <a:pt x="38" y="108"/>
                </a:lnTo>
                <a:lnTo>
                  <a:pt x="38" y="120"/>
                </a:lnTo>
                <a:lnTo>
                  <a:pt x="42" y="96"/>
                </a:lnTo>
                <a:lnTo>
                  <a:pt x="42" y="84"/>
                </a:lnTo>
                <a:lnTo>
                  <a:pt x="47" y="72"/>
                </a:lnTo>
                <a:lnTo>
                  <a:pt x="47" y="102"/>
                </a:lnTo>
                <a:lnTo>
                  <a:pt x="51" y="78"/>
                </a:lnTo>
                <a:lnTo>
                  <a:pt x="51" y="36"/>
                </a:lnTo>
                <a:lnTo>
                  <a:pt x="55" y="36"/>
                </a:lnTo>
                <a:lnTo>
                  <a:pt x="59" y="54"/>
                </a:lnTo>
                <a:lnTo>
                  <a:pt x="59" y="48"/>
                </a:lnTo>
                <a:lnTo>
                  <a:pt x="64" y="66"/>
                </a:lnTo>
                <a:lnTo>
                  <a:pt x="64" y="42"/>
                </a:lnTo>
                <a:lnTo>
                  <a:pt x="68" y="24"/>
                </a:lnTo>
                <a:lnTo>
                  <a:pt x="68" y="18"/>
                </a:lnTo>
                <a:lnTo>
                  <a:pt x="72" y="48"/>
                </a:lnTo>
                <a:lnTo>
                  <a:pt x="72" y="54"/>
                </a:lnTo>
                <a:lnTo>
                  <a:pt x="77" y="72"/>
                </a:lnTo>
                <a:lnTo>
                  <a:pt x="77" y="0"/>
                </a:lnTo>
                <a:lnTo>
                  <a:pt x="77" y="30"/>
                </a:lnTo>
                <a:lnTo>
                  <a:pt x="81" y="24"/>
                </a:lnTo>
                <a:lnTo>
                  <a:pt x="81" y="96"/>
                </a:lnTo>
                <a:lnTo>
                  <a:pt x="85" y="72"/>
                </a:lnTo>
                <a:lnTo>
                  <a:pt x="85" y="66"/>
                </a:lnTo>
                <a:lnTo>
                  <a:pt x="94" y="18"/>
                </a:lnTo>
                <a:lnTo>
                  <a:pt x="94" y="54"/>
                </a:lnTo>
                <a:lnTo>
                  <a:pt x="98" y="66"/>
                </a:lnTo>
                <a:lnTo>
                  <a:pt x="102" y="84"/>
                </a:lnTo>
                <a:lnTo>
                  <a:pt x="107" y="78"/>
                </a:lnTo>
                <a:lnTo>
                  <a:pt x="107" y="66"/>
                </a:lnTo>
                <a:lnTo>
                  <a:pt x="107" y="72"/>
                </a:lnTo>
                <a:lnTo>
                  <a:pt x="111" y="78"/>
                </a:lnTo>
                <a:lnTo>
                  <a:pt x="115" y="54"/>
                </a:lnTo>
                <a:lnTo>
                  <a:pt x="115" y="90"/>
                </a:lnTo>
                <a:lnTo>
                  <a:pt x="119" y="96"/>
                </a:lnTo>
                <a:lnTo>
                  <a:pt x="119" y="126"/>
                </a:lnTo>
                <a:lnTo>
                  <a:pt x="124" y="90"/>
                </a:lnTo>
                <a:lnTo>
                  <a:pt x="124" y="114"/>
                </a:lnTo>
                <a:lnTo>
                  <a:pt x="128" y="96"/>
                </a:lnTo>
                <a:lnTo>
                  <a:pt x="128" y="48"/>
                </a:lnTo>
                <a:lnTo>
                  <a:pt x="132" y="42"/>
                </a:lnTo>
                <a:lnTo>
                  <a:pt x="132" y="48"/>
                </a:lnTo>
                <a:lnTo>
                  <a:pt x="136" y="72"/>
                </a:lnTo>
                <a:lnTo>
                  <a:pt x="136" y="48"/>
                </a:lnTo>
                <a:lnTo>
                  <a:pt x="141" y="60"/>
                </a:lnTo>
                <a:lnTo>
                  <a:pt x="141" y="30"/>
                </a:lnTo>
                <a:lnTo>
                  <a:pt x="145" y="60"/>
                </a:lnTo>
                <a:lnTo>
                  <a:pt x="149" y="108"/>
                </a:lnTo>
                <a:lnTo>
                  <a:pt x="149" y="120"/>
                </a:lnTo>
                <a:lnTo>
                  <a:pt x="154" y="102"/>
                </a:lnTo>
                <a:lnTo>
                  <a:pt x="154" y="78"/>
                </a:lnTo>
                <a:lnTo>
                  <a:pt x="158" y="90"/>
                </a:lnTo>
                <a:lnTo>
                  <a:pt x="158" y="66"/>
                </a:lnTo>
                <a:lnTo>
                  <a:pt x="162" y="60"/>
                </a:lnTo>
                <a:lnTo>
                  <a:pt x="162" y="42"/>
                </a:lnTo>
                <a:lnTo>
                  <a:pt x="166" y="72"/>
                </a:lnTo>
                <a:lnTo>
                  <a:pt x="166" y="102"/>
                </a:lnTo>
                <a:lnTo>
                  <a:pt x="171" y="90"/>
                </a:lnTo>
                <a:lnTo>
                  <a:pt x="171" y="84"/>
                </a:lnTo>
                <a:lnTo>
                  <a:pt x="175" y="66"/>
                </a:lnTo>
                <a:lnTo>
                  <a:pt x="175" y="84"/>
                </a:lnTo>
                <a:lnTo>
                  <a:pt x="179" y="78"/>
                </a:lnTo>
                <a:lnTo>
                  <a:pt x="184" y="48"/>
                </a:lnTo>
                <a:lnTo>
                  <a:pt x="184" y="78"/>
                </a:lnTo>
                <a:lnTo>
                  <a:pt x="188" y="66"/>
                </a:lnTo>
                <a:lnTo>
                  <a:pt x="188" y="30"/>
                </a:lnTo>
                <a:lnTo>
                  <a:pt x="192" y="36"/>
                </a:lnTo>
                <a:lnTo>
                  <a:pt x="192" y="42"/>
                </a:lnTo>
                <a:lnTo>
                  <a:pt x="196" y="54"/>
                </a:lnTo>
                <a:lnTo>
                  <a:pt x="196" y="72"/>
                </a:lnTo>
                <a:lnTo>
                  <a:pt x="201" y="66"/>
                </a:lnTo>
                <a:lnTo>
                  <a:pt x="205" y="96"/>
                </a:lnTo>
                <a:lnTo>
                  <a:pt x="205" y="102"/>
                </a:lnTo>
                <a:lnTo>
                  <a:pt x="209" y="84"/>
                </a:lnTo>
                <a:lnTo>
                  <a:pt x="209" y="66"/>
                </a:lnTo>
                <a:lnTo>
                  <a:pt x="213" y="78"/>
                </a:lnTo>
                <a:lnTo>
                  <a:pt x="213" y="96"/>
                </a:lnTo>
                <a:lnTo>
                  <a:pt x="222" y="84"/>
                </a:lnTo>
                <a:lnTo>
                  <a:pt x="222" y="60"/>
                </a:lnTo>
                <a:lnTo>
                  <a:pt x="226" y="54"/>
                </a:lnTo>
                <a:lnTo>
                  <a:pt x="226" y="66"/>
                </a:lnTo>
                <a:lnTo>
                  <a:pt x="231" y="66"/>
                </a:lnTo>
                <a:lnTo>
                  <a:pt x="231" y="78"/>
                </a:lnTo>
                <a:lnTo>
                  <a:pt x="235" y="90"/>
                </a:lnTo>
                <a:lnTo>
                  <a:pt x="235" y="96"/>
                </a:lnTo>
                <a:lnTo>
                  <a:pt x="239" y="66"/>
                </a:lnTo>
                <a:lnTo>
                  <a:pt x="239" y="42"/>
                </a:lnTo>
                <a:lnTo>
                  <a:pt x="239" y="48"/>
                </a:lnTo>
                <a:lnTo>
                  <a:pt x="243" y="66"/>
                </a:lnTo>
                <a:lnTo>
                  <a:pt x="243" y="84"/>
                </a:lnTo>
                <a:lnTo>
                  <a:pt x="248" y="78"/>
                </a:lnTo>
                <a:lnTo>
                  <a:pt x="248" y="90"/>
                </a:lnTo>
                <a:lnTo>
                  <a:pt x="252" y="90"/>
                </a:lnTo>
                <a:lnTo>
                  <a:pt x="252" y="114"/>
                </a:lnTo>
                <a:lnTo>
                  <a:pt x="256" y="108"/>
                </a:lnTo>
                <a:lnTo>
                  <a:pt x="256" y="84"/>
                </a:lnTo>
                <a:lnTo>
                  <a:pt x="260" y="90"/>
                </a:lnTo>
                <a:lnTo>
                  <a:pt x="265" y="78"/>
                </a:lnTo>
                <a:lnTo>
                  <a:pt x="265" y="42"/>
                </a:lnTo>
                <a:lnTo>
                  <a:pt x="269" y="60"/>
                </a:lnTo>
                <a:lnTo>
                  <a:pt x="269" y="54"/>
                </a:lnTo>
                <a:lnTo>
                  <a:pt x="269" y="72"/>
                </a:lnTo>
                <a:lnTo>
                  <a:pt x="273" y="60"/>
                </a:lnTo>
                <a:lnTo>
                  <a:pt x="273" y="108"/>
                </a:lnTo>
                <a:lnTo>
                  <a:pt x="278" y="108"/>
                </a:lnTo>
                <a:lnTo>
                  <a:pt x="282" y="72"/>
                </a:lnTo>
                <a:lnTo>
                  <a:pt x="282" y="84"/>
                </a:lnTo>
                <a:lnTo>
                  <a:pt x="286" y="90"/>
                </a:lnTo>
                <a:lnTo>
                  <a:pt x="286" y="120"/>
                </a:lnTo>
                <a:lnTo>
                  <a:pt x="286" y="9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3" name="Freeform 99"/>
          <p:cNvSpPr>
            <a:spLocks/>
          </p:cNvSpPr>
          <p:nvPr/>
        </p:nvSpPr>
        <p:spPr bwMode="auto">
          <a:xfrm>
            <a:off x="10707018" y="3524250"/>
            <a:ext cx="588280" cy="228600"/>
          </a:xfrm>
          <a:custGeom>
            <a:avLst/>
            <a:gdLst/>
            <a:ahLst/>
            <a:cxnLst>
              <a:cxn ang="0">
                <a:pos x="4" y="54"/>
              </a:cxn>
              <a:cxn ang="0">
                <a:pos x="13" y="42"/>
              </a:cxn>
              <a:cxn ang="0">
                <a:pos x="17" y="84"/>
              </a:cxn>
              <a:cxn ang="0">
                <a:pos x="26" y="24"/>
              </a:cxn>
              <a:cxn ang="0">
                <a:pos x="30" y="66"/>
              </a:cxn>
              <a:cxn ang="0">
                <a:pos x="39" y="66"/>
              </a:cxn>
              <a:cxn ang="0">
                <a:pos x="43" y="132"/>
              </a:cxn>
              <a:cxn ang="0">
                <a:pos x="51" y="54"/>
              </a:cxn>
              <a:cxn ang="0">
                <a:pos x="56" y="78"/>
              </a:cxn>
              <a:cxn ang="0">
                <a:pos x="64" y="60"/>
              </a:cxn>
              <a:cxn ang="0">
                <a:pos x="69" y="108"/>
              </a:cxn>
              <a:cxn ang="0">
                <a:pos x="77" y="66"/>
              </a:cxn>
              <a:cxn ang="0">
                <a:pos x="86" y="90"/>
              </a:cxn>
              <a:cxn ang="0">
                <a:pos x="90" y="72"/>
              </a:cxn>
              <a:cxn ang="0">
                <a:pos x="99" y="42"/>
              </a:cxn>
              <a:cxn ang="0">
                <a:pos x="103" y="90"/>
              </a:cxn>
              <a:cxn ang="0">
                <a:pos x="111" y="78"/>
              </a:cxn>
              <a:cxn ang="0">
                <a:pos x="120" y="72"/>
              </a:cxn>
              <a:cxn ang="0">
                <a:pos x="128" y="66"/>
              </a:cxn>
              <a:cxn ang="0">
                <a:pos x="133" y="36"/>
              </a:cxn>
              <a:cxn ang="0">
                <a:pos x="137" y="72"/>
              </a:cxn>
              <a:cxn ang="0">
                <a:pos x="146" y="132"/>
              </a:cxn>
              <a:cxn ang="0">
                <a:pos x="150" y="54"/>
              </a:cxn>
              <a:cxn ang="0">
                <a:pos x="154" y="72"/>
              </a:cxn>
              <a:cxn ang="0">
                <a:pos x="163" y="102"/>
              </a:cxn>
              <a:cxn ang="0">
                <a:pos x="167" y="114"/>
              </a:cxn>
              <a:cxn ang="0">
                <a:pos x="175" y="72"/>
              </a:cxn>
              <a:cxn ang="0">
                <a:pos x="180" y="84"/>
              </a:cxn>
              <a:cxn ang="0">
                <a:pos x="184" y="36"/>
              </a:cxn>
              <a:cxn ang="0">
                <a:pos x="193" y="78"/>
              </a:cxn>
              <a:cxn ang="0">
                <a:pos x="205" y="90"/>
              </a:cxn>
              <a:cxn ang="0">
                <a:pos x="210" y="72"/>
              </a:cxn>
              <a:cxn ang="0">
                <a:pos x="218" y="78"/>
              </a:cxn>
              <a:cxn ang="0">
                <a:pos x="223" y="48"/>
              </a:cxn>
              <a:cxn ang="0">
                <a:pos x="231" y="60"/>
              </a:cxn>
              <a:cxn ang="0">
                <a:pos x="235" y="36"/>
              </a:cxn>
              <a:cxn ang="0">
                <a:pos x="244" y="42"/>
              </a:cxn>
              <a:cxn ang="0">
                <a:pos x="252" y="42"/>
              </a:cxn>
              <a:cxn ang="0">
                <a:pos x="257" y="84"/>
              </a:cxn>
              <a:cxn ang="0">
                <a:pos x="265" y="72"/>
              </a:cxn>
              <a:cxn ang="0">
                <a:pos x="270" y="12"/>
              </a:cxn>
              <a:cxn ang="0">
                <a:pos x="274" y="102"/>
              </a:cxn>
            </a:cxnLst>
            <a:rect l="0" t="0" r="r" b="b"/>
            <a:pathLst>
              <a:path w="278" h="144">
                <a:moveTo>
                  <a:pt x="0" y="90"/>
                </a:moveTo>
                <a:lnTo>
                  <a:pt x="4" y="90"/>
                </a:lnTo>
                <a:lnTo>
                  <a:pt x="4" y="54"/>
                </a:lnTo>
                <a:lnTo>
                  <a:pt x="9" y="54"/>
                </a:lnTo>
                <a:lnTo>
                  <a:pt x="9" y="30"/>
                </a:lnTo>
                <a:lnTo>
                  <a:pt x="13" y="42"/>
                </a:lnTo>
                <a:lnTo>
                  <a:pt x="13" y="78"/>
                </a:lnTo>
                <a:lnTo>
                  <a:pt x="17" y="66"/>
                </a:lnTo>
                <a:lnTo>
                  <a:pt x="17" y="84"/>
                </a:lnTo>
                <a:lnTo>
                  <a:pt x="22" y="90"/>
                </a:lnTo>
                <a:lnTo>
                  <a:pt x="22" y="60"/>
                </a:lnTo>
                <a:lnTo>
                  <a:pt x="26" y="24"/>
                </a:lnTo>
                <a:lnTo>
                  <a:pt x="26" y="0"/>
                </a:lnTo>
                <a:lnTo>
                  <a:pt x="30" y="18"/>
                </a:lnTo>
                <a:lnTo>
                  <a:pt x="30" y="66"/>
                </a:lnTo>
                <a:lnTo>
                  <a:pt x="34" y="60"/>
                </a:lnTo>
                <a:lnTo>
                  <a:pt x="34" y="72"/>
                </a:lnTo>
                <a:lnTo>
                  <a:pt x="39" y="66"/>
                </a:lnTo>
                <a:lnTo>
                  <a:pt x="39" y="90"/>
                </a:lnTo>
                <a:lnTo>
                  <a:pt x="43" y="120"/>
                </a:lnTo>
                <a:lnTo>
                  <a:pt x="43" y="132"/>
                </a:lnTo>
                <a:lnTo>
                  <a:pt x="47" y="84"/>
                </a:lnTo>
                <a:lnTo>
                  <a:pt x="47" y="72"/>
                </a:lnTo>
                <a:lnTo>
                  <a:pt x="51" y="54"/>
                </a:lnTo>
                <a:lnTo>
                  <a:pt x="51" y="66"/>
                </a:lnTo>
                <a:lnTo>
                  <a:pt x="56" y="60"/>
                </a:lnTo>
                <a:lnTo>
                  <a:pt x="56" y="78"/>
                </a:lnTo>
                <a:lnTo>
                  <a:pt x="60" y="84"/>
                </a:lnTo>
                <a:lnTo>
                  <a:pt x="60" y="96"/>
                </a:lnTo>
                <a:lnTo>
                  <a:pt x="64" y="60"/>
                </a:lnTo>
                <a:lnTo>
                  <a:pt x="64" y="48"/>
                </a:lnTo>
                <a:lnTo>
                  <a:pt x="69" y="66"/>
                </a:lnTo>
                <a:lnTo>
                  <a:pt x="69" y="108"/>
                </a:lnTo>
                <a:lnTo>
                  <a:pt x="73" y="96"/>
                </a:lnTo>
                <a:lnTo>
                  <a:pt x="73" y="36"/>
                </a:lnTo>
                <a:lnTo>
                  <a:pt x="77" y="66"/>
                </a:lnTo>
                <a:lnTo>
                  <a:pt x="77" y="54"/>
                </a:lnTo>
                <a:lnTo>
                  <a:pt x="81" y="84"/>
                </a:lnTo>
                <a:lnTo>
                  <a:pt x="86" y="90"/>
                </a:lnTo>
                <a:lnTo>
                  <a:pt x="86" y="78"/>
                </a:lnTo>
                <a:lnTo>
                  <a:pt x="90" y="60"/>
                </a:lnTo>
                <a:lnTo>
                  <a:pt x="90" y="72"/>
                </a:lnTo>
                <a:lnTo>
                  <a:pt x="94" y="78"/>
                </a:lnTo>
                <a:lnTo>
                  <a:pt x="94" y="60"/>
                </a:lnTo>
                <a:lnTo>
                  <a:pt x="99" y="42"/>
                </a:lnTo>
                <a:lnTo>
                  <a:pt x="99" y="24"/>
                </a:lnTo>
                <a:lnTo>
                  <a:pt x="103" y="54"/>
                </a:lnTo>
                <a:lnTo>
                  <a:pt x="103" y="90"/>
                </a:lnTo>
                <a:lnTo>
                  <a:pt x="107" y="54"/>
                </a:lnTo>
                <a:lnTo>
                  <a:pt x="107" y="60"/>
                </a:lnTo>
                <a:lnTo>
                  <a:pt x="111" y="78"/>
                </a:lnTo>
                <a:lnTo>
                  <a:pt x="111" y="102"/>
                </a:lnTo>
                <a:lnTo>
                  <a:pt x="116" y="66"/>
                </a:lnTo>
                <a:lnTo>
                  <a:pt x="120" y="72"/>
                </a:lnTo>
                <a:lnTo>
                  <a:pt x="120" y="108"/>
                </a:lnTo>
                <a:lnTo>
                  <a:pt x="124" y="90"/>
                </a:lnTo>
                <a:lnTo>
                  <a:pt x="128" y="66"/>
                </a:lnTo>
                <a:lnTo>
                  <a:pt x="128" y="48"/>
                </a:lnTo>
                <a:lnTo>
                  <a:pt x="133" y="42"/>
                </a:lnTo>
                <a:lnTo>
                  <a:pt x="133" y="36"/>
                </a:lnTo>
                <a:lnTo>
                  <a:pt x="133" y="48"/>
                </a:lnTo>
                <a:lnTo>
                  <a:pt x="137" y="30"/>
                </a:lnTo>
                <a:lnTo>
                  <a:pt x="137" y="72"/>
                </a:lnTo>
                <a:lnTo>
                  <a:pt x="141" y="114"/>
                </a:lnTo>
                <a:lnTo>
                  <a:pt x="141" y="144"/>
                </a:lnTo>
                <a:lnTo>
                  <a:pt x="146" y="132"/>
                </a:lnTo>
                <a:lnTo>
                  <a:pt x="146" y="108"/>
                </a:lnTo>
                <a:lnTo>
                  <a:pt x="150" y="96"/>
                </a:lnTo>
                <a:lnTo>
                  <a:pt x="150" y="54"/>
                </a:lnTo>
                <a:lnTo>
                  <a:pt x="150" y="72"/>
                </a:lnTo>
                <a:lnTo>
                  <a:pt x="154" y="54"/>
                </a:lnTo>
                <a:lnTo>
                  <a:pt x="154" y="72"/>
                </a:lnTo>
                <a:lnTo>
                  <a:pt x="158" y="54"/>
                </a:lnTo>
                <a:lnTo>
                  <a:pt x="158" y="96"/>
                </a:lnTo>
                <a:lnTo>
                  <a:pt x="163" y="102"/>
                </a:lnTo>
                <a:lnTo>
                  <a:pt x="163" y="108"/>
                </a:lnTo>
                <a:lnTo>
                  <a:pt x="167" y="126"/>
                </a:lnTo>
                <a:lnTo>
                  <a:pt x="167" y="114"/>
                </a:lnTo>
                <a:lnTo>
                  <a:pt x="171" y="108"/>
                </a:lnTo>
                <a:lnTo>
                  <a:pt x="171" y="78"/>
                </a:lnTo>
                <a:lnTo>
                  <a:pt x="175" y="72"/>
                </a:lnTo>
                <a:lnTo>
                  <a:pt x="175" y="66"/>
                </a:lnTo>
                <a:lnTo>
                  <a:pt x="180" y="72"/>
                </a:lnTo>
                <a:lnTo>
                  <a:pt x="180" y="84"/>
                </a:lnTo>
                <a:lnTo>
                  <a:pt x="180" y="66"/>
                </a:lnTo>
                <a:lnTo>
                  <a:pt x="184" y="66"/>
                </a:lnTo>
                <a:lnTo>
                  <a:pt x="184" y="36"/>
                </a:lnTo>
                <a:lnTo>
                  <a:pt x="188" y="48"/>
                </a:lnTo>
                <a:lnTo>
                  <a:pt x="188" y="42"/>
                </a:lnTo>
                <a:lnTo>
                  <a:pt x="193" y="78"/>
                </a:lnTo>
                <a:lnTo>
                  <a:pt x="197" y="60"/>
                </a:lnTo>
                <a:lnTo>
                  <a:pt x="197" y="72"/>
                </a:lnTo>
                <a:lnTo>
                  <a:pt x="205" y="90"/>
                </a:lnTo>
                <a:lnTo>
                  <a:pt x="201" y="90"/>
                </a:lnTo>
                <a:lnTo>
                  <a:pt x="205" y="66"/>
                </a:lnTo>
                <a:lnTo>
                  <a:pt x="210" y="72"/>
                </a:lnTo>
                <a:lnTo>
                  <a:pt x="214" y="96"/>
                </a:lnTo>
                <a:lnTo>
                  <a:pt x="214" y="72"/>
                </a:lnTo>
                <a:lnTo>
                  <a:pt x="218" y="78"/>
                </a:lnTo>
                <a:lnTo>
                  <a:pt x="218" y="60"/>
                </a:lnTo>
                <a:lnTo>
                  <a:pt x="223" y="36"/>
                </a:lnTo>
                <a:lnTo>
                  <a:pt x="223" y="48"/>
                </a:lnTo>
                <a:lnTo>
                  <a:pt x="227" y="78"/>
                </a:lnTo>
                <a:lnTo>
                  <a:pt x="231" y="84"/>
                </a:lnTo>
                <a:lnTo>
                  <a:pt x="231" y="60"/>
                </a:lnTo>
                <a:lnTo>
                  <a:pt x="235" y="42"/>
                </a:lnTo>
                <a:lnTo>
                  <a:pt x="235" y="24"/>
                </a:lnTo>
                <a:lnTo>
                  <a:pt x="235" y="36"/>
                </a:lnTo>
                <a:lnTo>
                  <a:pt x="240" y="66"/>
                </a:lnTo>
                <a:lnTo>
                  <a:pt x="244" y="90"/>
                </a:lnTo>
                <a:lnTo>
                  <a:pt x="244" y="42"/>
                </a:lnTo>
                <a:lnTo>
                  <a:pt x="248" y="48"/>
                </a:lnTo>
                <a:lnTo>
                  <a:pt x="248" y="36"/>
                </a:lnTo>
                <a:lnTo>
                  <a:pt x="252" y="42"/>
                </a:lnTo>
                <a:lnTo>
                  <a:pt x="252" y="54"/>
                </a:lnTo>
                <a:lnTo>
                  <a:pt x="257" y="72"/>
                </a:lnTo>
                <a:lnTo>
                  <a:pt x="257" y="84"/>
                </a:lnTo>
                <a:lnTo>
                  <a:pt x="261" y="96"/>
                </a:lnTo>
                <a:lnTo>
                  <a:pt x="261" y="102"/>
                </a:lnTo>
                <a:lnTo>
                  <a:pt x="265" y="72"/>
                </a:lnTo>
                <a:lnTo>
                  <a:pt x="265" y="12"/>
                </a:lnTo>
                <a:lnTo>
                  <a:pt x="265" y="18"/>
                </a:lnTo>
                <a:lnTo>
                  <a:pt x="270" y="12"/>
                </a:lnTo>
                <a:lnTo>
                  <a:pt x="270" y="66"/>
                </a:lnTo>
                <a:lnTo>
                  <a:pt x="274" y="60"/>
                </a:lnTo>
                <a:lnTo>
                  <a:pt x="274" y="102"/>
                </a:lnTo>
                <a:lnTo>
                  <a:pt x="278" y="90"/>
                </a:lnTo>
                <a:lnTo>
                  <a:pt x="278"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4" name="Freeform 100"/>
          <p:cNvSpPr>
            <a:spLocks/>
          </p:cNvSpPr>
          <p:nvPr/>
        </p:nvSpPr>
        <p:spPr bwMode="auto">
          <a:xfrm>
            <a:off x="11295298" y="3552828"/>
            <a:ext cx="596745" cy="180975"/>
          </a:xfrm>
          <a:custGeom>
            <a:avLst/>
            <a:gdLst/>
            <a:ahLst/>
            <a:cxnLst>
              <a:cxn ang="0">
                <a:pos x="4" y="30"/>
              </a:cxn>
              <a:cxn ang="0">
                <a:pos x="13" y="36"/>
              </a:cxn>
              <a:cxn ang="0">
                <a:pos x="17" y="42"/>
              </a:cxn>
              <a:cxn ang="0">
                <a:pos x="26" y="48"/>
              </a:cxn>
              <a:cxn ang="0">
                <a:pos x="34" y="30"/>
              </a:cxn>
              <a:cxn ang="0">
                <a:pos x="39" y="42"/>
              </a:cxn>
              <a:cxn ang="0">
                <a:pos x="47" y="48"/>
              </a:cxn>
              <a:cxn ang="0">
                <a:pos x="51" y="60"/>
              </a:cxn>
              <a:cxn ang="0">
                <a:pos x="60" y="30"/>
              </a:cxn>
              <a:cxn ang="0">
                <a:pos x="64" y="30"/>
              </a:cxn>
              <a:cxn ang="0">
                <a:pos x="77" y="18"/>
              </a:cxn>
              <a:cxn ang="0">
                <a:pos x="81" y="108"/>
              </a:cxn>
              <a:cxn ang="0">
                <a:pos x="94" y="18"/>
              </a:cxn>
              <a:cxn ang="0">
                <a:pos x="98" y="78"/>
              </a:cxn>
              <a:cxn ang="0">
                <a:pos x="107" y="12"/>
              </a:cxn>
              <a:cxn ang="0">
                <a:pos x="111" y="36"/>
              </a:cxn>
              <a:cxn ang="0">
                <a:pos x="120" y="84"/>
              </a:cxn>
              <a:cxn ang="0">
                <a:pos x="124" y="66"/>
              </a:cxn>
              <a:cxn ang="0">
                <a:pos x="133" y="102"/>
              </a:cxn>
              <a:cxn ang="0">
                <a:pos x="137" y="42"/>
              </a:cxn>
              <a:cxn ang="0">
                <a:pos x="141" y="60"/>
              </a:cxn>
              <a:cxn ang="0">
                <a:pos x="150" y="12"/>
              </a:cxn>
              <a:cxn ang="0">
                <a:pos x="158" y="48"/>
              </a:cxn>
              <a:cxn ang="0">
                <a:pos x="163" y="30"/>
              </a:cxn>
              <a:cxn ang="0">
                <a:pos x="171" y="90"/>
              </a:cxn>
              <a:cxn ang="0">
                <a:pos x="175" y="6"/>
              </a:cxn>
              <a:cxn ang="0">
                <a:pos x="180" y="18"/>
              </a:cxn>
              <a:cxn ang="0">
                <a:pos x="188" y="66"/>
              </a:cxn>
              <a:cxn ang="0">
                <a:pos x="197" y="30"/>
              </a:cxn>
              <a:cxn ang="0">
                <a:pos x="201" y="72"/>
              </a:cxn>
              <a:cxn ang="0">
                <a:pos x="205" y="60"/>
              </a:cxn>
              <a:cxn ang="0">
                <a:pos x="214" y="36"/>
              </a:cxn>
              <a:cxn ang="0">
                <a:pos x="218" y="78"/>
              </a:cxn>
              <a:cxn ang="0">
                <a:pos x="227" y="54"/>
              </a:cxn>
              <a:cxn ang="0">
                <a:pos x="231" y="24"/>
              </a:cxn>
              <a:cxn ang="0">
                <a:pos x="235" y="18"/>
              </a:cxn>
              <a:cxn ang="0">
                <a:pos x="244" y="30"/>
              </a:cxn>
              <a:cxn ang="0">
                <a:pos x="248" y="72"/>
              </a:cxn>
              <a:cxn ang="0">
                <a:pos x="257" y="72"/>
              </a:cxn>
              <a:cxn ang="0">
                <a:pos x="265" y="48"/>
              </a:cxn>
              <a:cxn ang="0">
                <a:pos x="270" y="24"/>
              </a:cxn>
              <a:cxn ang="0">
                <a:pos x="278" y="36"/>
              </a:cxn>
            </a:cxnLst>
            <a:rect l="0" t="0" r="r" b="b"/>
            <a:pathLst>
              <a:path w="282" h="114">
                <a:moveTo>
                  <a:pt x="0" y="66"/>
                </a:moveTo>
                <a:lnTo>
                  <a:pt x="4" y="42"/>
                </a:lnTo>
                <a:lnTo>
                  <a:pt x="4" y="30"/>
                </a:lnTo>
                <a:lnTo>
                  <a:pt x="4" y="60"/>
                </a:lnTo>
                <a:lnTo>
                  <a:pt x="9" y="66"/>
                </a:lnTo>
                <a:lnTo>
                  <a:pt x="13" y="36"/>
                </a:lnTo>
                <a:lnTo>
                  <a:pt x="13" y="12"/>
                </a:lnTo>
                <a:lnTo>
                  <a:pt x="17" y="36"/>
                </a:lnTo>
                <a:lnTo>
                  <a:pt x="17" y="42"/>
                </a:lnTo>
                <a:lnTo>
                  <a:pt x="22" y="48"/>
                </a:lnTo>
                <a:lnTo>
                  <a:pt x="22" y="42"/>
                </a:lnTo>
                <a:lnTo>
                  <a:pt x="26" y="48"/>
                </a:lnTo>
                <a:lnTo>
                  <a:pt x="26" y="12"/>
                </a:lnTo>
                <a:lnTo>
                  <a:pt x="30" y="24"/>
                </a:lnTo>
                <a:lnTo>
                  <a:pt x="34" y="30"/>
                </a:lnTo>
                <a:lnTo>
                  <a:pt x="34" y="12"/>
                </a:lnTo>
                <a:lnTo>
                  <a:pt x="34" y="48"/>
                </a:lnTo>
                <a:lnTo>
                  <a:pt x="39" y="42"/>
                </a:lnTo>
                <a:lnTo>
                  <a:pt x="39" y="66"/>
                </a:lnTo>
                <a:lnTo>
                  <a:pt x="43" y="48"/>
                </a:lnTo>
                <a:lnTo>
                  <a:pt x="47" y="48"/>
                </a:lnTo>
                <a:lnTo>
                  <a:pt x="47" y="30"/>
                </a:lnTo>
                <a:lnTo>
                  <a:pt x="51" y="18"/>
                </a:lnTo>
                <a:lnTo>
                  <a:pt x="51" y="60"/>
                </a:lnTo>
                <a:lnTo>
                  <a:pt x="56" y="54"/>
                </a:lnTo>
                <a:lnTo>
                  <a:pt x="56" y="60"/>
                </a:lnTo>
                <a:lnTo>
                  <a:pt x="60" y="30"/>
                </a:lnTo>
                <a:lnTo>
                  <a:pt x="60" y="42"/>
                </a:lnTo>
                <a:lnTo>
                  <a:pt x="64" y="42"/>
                </a:lnTo>
                <a:lnTo>
                  <a:pt x="64" y="30"/>
                </a:lnTo>
                <a:lnTo>
                  <a:pt x="69" y="36"/>
                </a:lnTo>
                <a:lnTo>
                  <a:pt x="73" y="36"/>
                </a:lnTo>
                <a:lnTo>
                  <a:pt x="77" y="18"/>
                </a:lnTo>
                <a:lnTo>
                  <a:pt x="77" y="96"/>
                </a:lnTo>
                <a:lnTo>
                  <a:pt x="81" y="114"/>
                </a:lnTo>
                <a:lnTo>
                  <a:pt x="81" y="108"/>
                </a:lnTo>
                <a:lnTo>
                  <a:pt x="86" y="54"/>
                </a:lnTo>
                <a:lnTo>
                  <a:pt x="90" y="18"/>
                </a:lnTo>
                <a:lnTo>
                  <a:pt x="94" y="18"/>
                </a:lnTo>
                <a:lnTo>
                  <a:pt x="94" y="78"/>
                </a:lnTo>
                <a:lnTo>
                  <a:pt x="98" y="66"/>
                </a:lnTo>
                <a:lnTo>
                  <a:pt x="98" y="78"/>
                </a:lnTo>
                <a:lnTo>
                  <a:pt x="103" y="48"/>
                </a:lnTo>
                <a:lnTo>
                  <a:pt x="103" y="30"/>
                </a:lnTo>
                <a:lnTo>
                  <a:pt x="107" y="12"/>
                </a:lnTo>
                <a:lnTo>
                  <a:pt x="107" y="54"/>
                </a:lnTo>
                <a:lnTo>
                  <a:pt x="111" y="54"/>
                </a:lnTo>
                <a:lnTo>
                  <a:pt x="111" y="36"/>
                </a:lnTo>
                <a:lnTo>
                  <a:pt x="116" y="66"/>
                </a:lnTo>
                <a:lnTo>
                  <a:pt x="116" y="72"/>
                </a:lnTo>
                <a:lnTo>
                  <a:pt x="120" y="84"/>
                </a:lnTo>
                <a:lnTo>
                  <a:pt x="120" y="36"/>
                </a:lnTo>
                <a:lnTo>
                  <a:pt x="124" y="36"/>
                </a:lnTo>
                <a:lnTo>
                  <a:pt x="124" y="66"/>
                </a:lnTo>
                <a:lnTo>
                  <a:pt x="128" y="90"/>
                </a:lnTo>
                <a:lnTo>
                  <a:pt x="128" y="96"/>
                </a:lnTo>
                <a:lnTo>
                  <a:pt x="133" y="102"/>
                </a:lnTo>
                <a:lnTo>
                  <a:pt x="133" y="54"/>
                </a:lnTo>
                <a:lnTo>
                  <a:pt x="137" y="54"/>
                </a:lnTo>
                <a:lnTo>
                  <a:pt x="137" y="42"/>
                </a:lnTo>
                <a:lnTo>
                  <a:pt x="137" y="72"/>
                </a:lnTo>
                <a:lnTo>
                  <a:pt x="141" y="48"/>
                </a:lnTo>
                <a:lnTo>
                  <a:pt x="141" y="60"/>
                </a:lnTo>
                <a:lnTo>
                  <a:pt x="146" y="66"/>
                </a:lnTo>
                <a:lnTo>
                  <a:pt x="150" y="42"/>
                </a:lnTo>
                <a:lnTo>
                  <a:pt x="150" y="12"/>
                </a:lnTo>
                <a:lnTo>
                  <a:pt x="154" y="48"/>
                </a:lnTo>
                <a:lnTo>
                  <a:pt x="154" y="60"/>
                </a:lnTo>
                <a:lnTo>
                  <a:pt x="158" y="48"/>
                </a:lnTo>
                <a:lnTo>
                  <a:pt x="158" y="36"/>
                </a:lnTo>
                <a:lnTo>
                  <a:pt x="163" y="18"/>
                </a:lnTo>
                <a:lnTo>
                  <a:pt x="163" y="30"/>
                </a:lnTo>
                <a:lnTo>
                  <a:pt x="167" y="6"/>
                </a:lnTo>
                <a:lnTo>
                  <a:pt x="167" y="78"/>
                </a:lnTo>
                <a:lnTo>
                  <a:pt x="171" y="90"/>
                </a:lnTo>
                <a:lnTo>
                  <a:pt x="171" y="48"/>
                </a:lnTo>
                <a:lnTo>
                  <a:pt x="175" y="24"/>
                </a:lnTo>
                <a:lnTo>
                  <a:pt x="175" y="6"/>
                </a:lnTo>
                <a:lnTo>
                  <a:pt x="180" y="12"/>
                </a:lnTo>
                <a:lnTo>
                  <a:pt x="180" y="24"/>
                </a:lnTo>
                <a:lnTo>
                  <a:pt x="180" y="18"/>
                </a:lnTo>
                <a:lnTo>
                  <a:pt x="184" y="48"/>
                </a:lnTo>
                <a:lnTo>
                  <a:pt x="184" y="42"/>
                </a:lnTo>
                <a:lnTo>
                  <a:pt x="188" y="66"/>
                </a:lnTo>
                <a:lnTo>
                  <a:pt x="188" y="54"/>
                </a:lnTo>
                <a:lnTo>
                  <a:pt x="193" y="42"/>
                </a:lnTo>
                <a:lnTo>
                  <a:pt x="197" y="30"/>
                </a:lnTo>
                <a:lnTo>
                  <a:pt x="197" y="66"/>
                </a:lnTo>
                <a:lnTo>
                  <a:pt x="197" y="48"/>
                </a:lnTo>
                <a:lnTo>
                  <a:pt x="201" y="72"/>
                </a:lnTo>
                <a:lnTo>
                  <a:pt x="201" y="24"/>
                </a:lnTo>
                <a:lnTo>
                  <a:pt x="205" y="48"/>
                </a:lnTo>
                <a:lnTo>
                  <a:pt x="205" y="60"/>
                </a:lnTo>
                <a:lnTo>
                  <a:pt x="210" y="84"/>
                </a:lnTo>
                <a:lnTo>
                  <a:pt x="210" y="48"/>
                </a:lnTo>
                <a:lnTo>
                  <a:pt x="214" y="36"/>
                </a:lnTo>
                <a:lnTo>
                  <a:pt x="214" y="96"/>
                </a:lnTo>
                <a:lnTo>
                  <a:pt x="218" y="84"/>
                </a:lnTo>
                <a:lnTo>
                  <a:pt x="218" y="78"/>
                </a:lnTo>
                <a:lnTo>
                  <a:pt x="223" y="66"/>
                </a:lnTo>
                <a:lnTo>
                  <a:pt x="223" y="72"/>
                </a:lnTo>
                <a:lnTo>
                  <a:pt x="227" y="54"/>
                </a:lnTo>
                <a:lnTo>
                  <a:pt x="227" y="0"/>
                </a:lnTo>
                <a:lnTo>
                  <a:pt x="227" y="6"/>
                </a:lnTo>
                <a:lnTo>
                  <a:pt x="231" y="24"/>
                </a:lnTo>
                <a:lnTo>
                  <a:pt x="231" y="60"/>
                </a:lnTo>
                <a:lnTo>
                  <a:pt x="235" y="36"/>
                </a:lnTo>
                <a:lnTo>
                  <a:pt x="235" y="18"/>
                </a:lnTo>
                <a:lnTo>
                  <a:pt x="240" y="30"/>
                </a:lnTo>
                <a:lnTo>
                  <a:pt x="240" y="48"/>
                </a:lnTo>
                <a:lnTo>
                  <a:pt x="244" y="30"/>
                </a:lnTo>
                <a:lnTo>
                  <a:pt x="244" y="48"/>
                </a:lnTo>
                <a:lnTo>
                  <a:pt x="248" y="78"/>
                </a:lnTo>
                <a:lnTo>
                  <a:pt x="248" y="72"/>
                </a:lnTo>
                <a:lnTo>
                  <a:pt x="252" y="42"/>
                </a:lnTo>
                <a:lnTo>
                  <a:pt x="257" y="54"/>
                </a:lnTo>
                <a:lnTo>
                  <a:pt x="257" y="72"/>
                </a:lnTo>
                <a:lnTo>
                  <a:pt x="261" y="90"/>
                </a:lnTo>
                <a:lnTo>
                  <a:pt x="261" y="72"/>
                </a:lnTo>
                <a:lnTo>
                  <a:pt x="265" y="48"/>
                </a:lnTo>
                <a:lnTo>
                  <a:pt x="265" y="24"/>
                </a:lnTo>
                <a:lnTo>
                  <a:pt x="270" y="6"/>
                </a:lnTo>
                <a:lnTo>
                  <a:pt x="270" y="24"/>
                </a:lnTo>
                <a:lnTo>
                  <a:pt x="274" y="48"/>
                </a:lnTo>
                <a:lnTo>
                  <a:pt x="274" y="30"/>
                </a:lnTo>
                <a:lnTo>
                  <a:pt x="278" y="36"/>
                </a:lnTo>
                <a:lnTo>
                  <a:pt x="278" y="66"/>
                </a:lnTo>
                <a:lnTo>
                  <a:pt x="282"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5" name="Freeform 101"/>
          <p:cNvSpPr>
            <a:spLocks/>
          </p:cNvSpPr>
          <p:nvPr/>
        </p:nvSpPr>
        <p:spPr bwMode="auto">
          <a:xfrm>
            <a:off x="11892043" y="3600453"/>
            <a:ext cx="198915" cy="85725"/>
          </a:xfrm>
          <a:custGeom>
            <a:avLst/>
            <a:gdLst/>
            <a:ahLst/>
            <a:cxnLst>
              <a:cxn ang="0">
                <a:pos x="0" y="18"/>
              </a:cxn>
              <a:cxn ang="0">
                <a:pos x="0" y="12"/>
              </a:cxn>
              <a:cxn ang="0">
                <a:pos x="5" y="0"/>
              </a:cxn>
              <a:cxn ang="0">
                <a:pos x="5" y="42"/>
              </a:cxn>
              <a:cxn ang="0">
                <a:pos x="5" y="12"/>
              </a:cxn>
              <a:cxn ang="0">
                <a:pos x="9" y="12"/>
              </a:cxn>
              <a:cxn ang="0">
                <a:pos x="13" y="12"/>
              </a:cxn>
              <a:cxn ang="0">
                <a:pos x="13" y="0"/>
              </a:cxn>
              <a:cxn ang="0">
                <a:pos x="17" y="18"/>
              </a:cxn>
              <a:cxn ang="0">
                <a:pos x="17" y="36"/>
              </a:cxn>
              <a:cxn ang="0">
                <a:pos x="17" y="30"/>
              </a:cxn>
              <a:cxn ang="0">
                <a:pos x="22" y="6"/>
              </a:cxn>
              <a:cxn ang="0">
                <a:pos x="22" y="30"/>
              </a:cxn>
              <a:cxn ang="0">
                <a:pos x="26" y="30"/>
              </a:cxn>
              <a:cxn ang="0">
                <a:pos x="26" y="48"/>
              </a:cxn>
              <a:cxn ang="0">
                <a:pos x="30" y="24"/>
              </a:cxn>
              <a:cxn ang="0">
                <a:pos x="35" y="0"/>
              </a:cxn>
              <a:cxn ang="0">
                <a:pos x="35" y="18"/>
              </a:cxn>
              <a:cxn ang="0">
                <a:pos x="43" y="30"/>
              </a:cxn>
              <a:cxn ang="0">
                <a:pos x="43" y="36"/>
              </a:cxn>
              <a:cxn ang="0">
                <a:pos x="47" y="24"/>
              </a:cxn>
              <a:cxn ang="0">
                <a:pos x="47" y="18"/>
              </a:cxn>
              <a:cxn ang="0">
                <a:pos x="47" y="30"/>
              </a:cxn>
              <a:cxn ang="0">
                <a:pos x="52" y="30"/>
              </a:cxn>
              <a:cxn ang="0">
                <a:pos x="52" y="12"/>
              </a:cxn>
              <a:cxn ang="0">
                <a:pos x="56" y="24"/>
              </a:cxn>
              <a:cxn ang="0">
                <a:pos x="56" y="48"/>
              </a:cxn>
              <a:cxn ang="0">
                <a:pos x="60" y="48"/>
              </a:cxn>
              <a:cxn ang="0">
                <a:pos x="60" y="30"/>
              </a:cxn>
              <a:cxn ang="0">
                <a:pos x="65" y="6"/>
              </a:cxn>
              <a:cxn ang="0">
                <a:pos x="65" y="30"/>
              </a:cxn>
              <a:cxn ang="0">
                <a:pos x="65" y="6"/>
              </a:cxn>
              <a:cxn ang="0">
                <a:pos x="69" y="0"/>
              </a:cxn>
              <a:cxn ang="0">
                <a:pos x="73" y="18"/>
              </a:cxn>
              <a:cxn ang="0">
                <a:pos x="73" y="12"/>
              </a:cxn>
              <a:cxn ang="0">
                <a:pos x="77" y="30"/>
              </a:cxn>
              <a:cxn ang="0">
                <a:pos x="77" y="54"/>
              </a:cxn>
              <a:cxn ang="0">
                <a:pos x="77" y="36"/>
              </a:cxn>
              <a:cxn ang="0">
                <a:pos x="82" y="18"/>
              </a:cxn>
              <a:cxn ang="0">
                <a:pos x="82" y="12"/>
              </a:cxn>
              <a:cxn ang="0">
                <a:pos x="86" y="24"/>
              </a:cxn>
              <a:cxn ang="0">
                <a:pos x="86" y="30"/>
              </a:cxn>
              <a:cxn ang="0">
                <a:pos x="90" y="12"/>
              </a:cxn>
              <a:cxn ang="0">
                <a:pos x="90" y="30"/>
              </a:cxn>
              <a:cxn ang="0">
                <a:pos x="94" y="12"/>
              </a:cxn>
            </a:cxnLst>
            <a:rect l="0" t="0" r="r" b="b"/>
            <a:pathLst>
              <a:path w="94" h="54">
                <a:moveTo>
                  <a:pt x="0" y="18"/>
                </a:moveTo>
                <a:lnTo>
                  <a:pt x="0" y="12"/>
                </a:lnTo>
                <a:lnTo>
                  <a:pt x="5" y="0"/>
                </a:lnTo>
                <a:lnTo>
                  <a:pt x="5" y="42"/>
                </a:lnTo>
                <a:lnTo>
                  <a:pt x="5" y="12"/>
                </a:lnTo>
                <a:lnTo>
                  <a:pt x="9" y="12"/>
                </a:lnTo>
                <a:lnTo>
                  <a:pt x="13" y="12"/>
                </a:lnTo>
                <a:lnTo>
                  <a:pt x="13" y="0"/>
                </a:lnTo>
                <a:lnTo>
                  <a:pt x="17" y="18"/>
                </a:lnTo>
                <a:lnTo>
                  <a:pt x="17" y="36"/>
                </a:lnTo>
                <a:lnTo>
                  <a:pt x="17" y="30"/>
                </a:lnTo>
                <a:lnTo>
                  <a:pt x="22" y="6"/>
                </a:lnTo>
                <a:lnTo>
                  <a:pt x="22" y="30"/>
                </a:lnTo>
                <a:lnTo>
                  <a:pt x="26" y="30"/>
                </a:lnTo>
                <a:lnTo>
                  <a:pt x="26" y="48"/>
                </a:lnTo>
                <a:lnTo>
                  <a:pt x="30" y="24"/>
                </a:lnTo>
                <a:lnTo>
                  <a:pt x="35" y="0"/>
                </a:lnTo>
                <a:lnTo>
                  <a:pt x="35" y="18"/>
                </a:lnTo>
                <a:lnTo>
                  <a:pt x="43" y="30"/>
                </a:lnTo>
                <a:lnTo>
                  <a:pt x="43" y="36"/>
                </a:lnTo>
                <a:lnTo>
                  <a:pt x="47" y="24"/>
                </a:lnTo>
                <a:lnTo>
                  <a:pt x="47" y="18"/>
                </a:lnTo>
                <a:lnTo>
                  <a:pt x="47" y="30"/>
                </a:lnTo>
                <a:lnTo>
                  <a:pt x="52" y="30"/>
                </a:lnTo>
                <a:lnTo>
                  <a:pt x="52" y="12"/>
                </a:lnTo>
                <a:lnTo>
                  <a:pt x="56" y="24"/>
                </a:lnTo>
                <a:lnTo>
                  <a:pt x="56" y="48"/>
                </a:lnTo>
                <a:lnTo>
                  <a:pt x="60" y="48"/>
                </a:lnTo>
                <a:lnTo>
                  <a:pt x="60" y="30"/>
                </a:lnTo>
                <a:lnTo>
                  <a:pt x="65" y="6"/>
                </a:lnTo>
                <a:lnTo>
                  <a:pt x="65" y="30"/>
                </a:lnTo>
                <a:lnTo>
                  <a:pt x="65" y="6"/>
                </a:lnTo>
                <a:lnTo>
                  <a:pt x="69" y="0"/>
                </a:lnTo>
                <a:lnTo>
                  <a:pt x="73" y="18"/>
                </a:lnTo>
                <a:lnTo>
                  <a:pt x="73" y="12"/>
                </a:lnTo>
                <a:lnTo>
                  <a:pt x="77" y="30"/>
                </a:lnTo>
                <a:lnTo>
                  <a:pt x="77" y="54"/>
                </a:lnTo>
                <a:lnTo>
                  <a:pt x="77" y="36"/>
                </a:lnTo>
                <a:lnTo>
                  <a:pt x="82" y="18"/>
                </a:lnTo>
                <a:lnTo>
                  <a:pt x="82" y="12"/>
                </a:lnTo>
                <a:lnTo>
                  <a:pt x="86" y="24"/>
                </a:lnTo>
                <a:lnTo>
                  <a:pt x="86" y="30"/>
                </a:lnTo>
                <a:lnTo>
                  <a:pt x="90" y="12"/>
                </a:lnTo>
                <a:lnTo>
                  <a:pt x="90" y="30"/>
                </a:lnTo>
                <a:lnTo>
                  <a:pt x="94" y="1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TextBox 104"/>
          <p:cNvSpPr txBox="1"/>
          <p:nvPr/>
        </p:nvSpPr>
        <p:spPr>
          <a:xfrm>
            <a:off x="306309" y="152402"/>
            <a:ext cx="11580158" cy="723275"/>
          </a:xfrm>
          <a:prstGeom prst="rect">
            <a:avLst/>
          </a:prstGeom>
          <a:noFill/>
        </p:spPr>
        <p:txBody>
          <a:bodyPr wrap="none" rtlCol="0">
            <a:spAutoFit/>
          </a:bodyPr>
          <a:lstStyle/>
          <a:p>
            <a:r>
              <a:rPr lang="en-US" sz="2200" dirty="0"/>
              <a:t>Intuition behind the Matrix Profile: Assume we have a time series </a:t>
            </a:r>
            <a:r>
              <a:rPr lang="en-US" sz="2200" i="1" dirty="0"/>
              <a:t>T</a:t>
            </a:r>
            <a:r>
              <a:rPr lang="en-US" sz="2200" dirty="0"/>
              <a:t>, lets start with a </a:t>
            </a:r>
            <a:r>
              <a:rPr lang="en-US" sz="2200" dirty="0">
                <a:solidFill>
                  <a:srgbClr val="FF0000"/>
                </a:solidFill>
              </a:rPr>
              <a:t>synthetic one</a:t>
            </a:r>
            <a:r>
              <a:rPr lang="en-US" sz="2200" dirty="0"/>
              <a:t>...</a:t>
            </a:r>
          </a:p>
          <a:p>
            <a:r>
              <a:rPr lang="en-US" dirty="0"/>
              <a:t> </a:t>
            </a:r>
          </a:p>
        </p:txBody>
      </p:sp>
      <p:sp>
        <p:nvSpPr>
          <p:cNvPr id="42" name="Rectangle 41"/>
          <p:cNvSpPr/>
          <p:nvPr/>
        </p:nvSpPr>
        <p:spPr>
          <a:xfrm>
            <a:off x="4876800" y="6019800"/>
            <a:ext cx="2467342" cy="523220"/>
          </a:xfrm>
          <a:prstGeom prst="rect">
            <a:avLst/>
          </a:prstGeom>
        </p:spPr>
        <p:txBody>
          <a:bodyPr wrap="none">
            <a:spAutoFit/>
          </a:bodyPr>
          <a:lstStyle/>
          <a:p>
            <a:r>
              <a:rPr lang="en-US" sz="2800" dirty="0"/>
              <a:t>|</a:t>
            </a:r>
            <a:r>
              <a:rPr lang="en-US" sz="2800" i="1" dirty="0"/>
              <a:t>T </a:t>
            </a:r>
            <a:r>
              <a:rPr lang="en-US" sz="2800" dirty="0"/>
              <a:t>| = </a:t>
            </a:r>
            <a:r>
              <a:rPr lang="en-US" sz="2800" i="1" dirty="0"/>
              <a:t>n</a:t>
            </a:r>
            <a:r>
              <a:rPr lang="en-US" sz="2800" dirty="0"/>
              <a:t> </a:t>
            </a:r>
            <a:r>
              <a:rPr lang="en-US" sz="2800" i="1" dirty="0"/>
              <a:t>= 3,000</a:t>
            </a:r>
            <a:endParaRPr lang="en-US" sz="2800" dirty="0"/>
          </a:p>
        </p:txBody>
      </p:sp>
    </p:spTree>
    <p:extLst>
      <p:ext uri="{BB962C8B-B14F-4D97-AF65-F5344CB8AC3E}">
        <p14:creationId xmlns:p14="http://schemas.microsoft.com/office/powerpoint/2010/main" val="123705564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7"/>
          <p:cNvSpPr>
            <a:spLocks noChangeArrowheads="1"/>
          </p:cNvSpPr>
          <p:nvPr/>
        </p:nvSpPr>
        <p:spPr bwMode="auto">
          <a:xfrm>
            <a:off x="228015" y="914400"/>
            <a:ext cx="11862943" cy="3257550"/>
          </a:xfrm>
          <a:prstGeom prst="rect">
            <a:avLst/>
          </a:prstGeom>
          <a:no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3" name="Line 9"/>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6" name="Line 12"/>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0" name="Rectangle 16"/>
          <p:cNvSpPr>
            <a:spLocks noChangeArrowheads="1"/>
          </p:cNvSpPr>
          <p:nvPr/>
        </p:nvSpPr>
        <p:spPr bwMode="auto">
          <a:xfrm>
            <a:off x="200503" y="5314950"/>
            <a:ext cx="70514"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0</a:t>
            </a:r>
            <a:endParaRPr lang="en-US" dirty="0">
              <a:latin typeface="Arial" pitchFamily="34" charset="0"/>
              <a:cs typeface="Arial" pitchFamily="34" charset="0"/>
            </a:endParaRPr>
          </a:p>
        </p:txBody>
      </p:sp>
      <p:sp>
        <p:nvSpPr>
          <p:cNvPr id="1041" name="Line 17"/>
          <p:cNvSpPr>
            <a:spLocks noChangeShapeType="1"/>
          </p:cNvSpPr>
          <p:nvPr/>
        </p:nvSpPr>
        <p:spPr bwMode="auto">
          <a:xfrm flipV="1">
            <a:off x="220023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3" name="Rectangle 19"/>
          <p:cNvSpPr>
            <a:spLocks noChangeArrowheads="1"/>
          </p:cNvSpPr>
          <p:nvPr/>
        </p:nvSpPr>
        <p:spPr bwMode="auto">
          <a:xfrm>
            <a:off x="2109240" y="5314950"/>
            <a:ext cx="211541"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500</a:t>
            </a:r>
            <a:endParaRPr lang="en-US" dirty="0">
              <a:latin typeface="Arial" pitchFamily="34" charset="0"/>
              <a:cs typeface="Arial" pitchFamily="34" charset="0"/>
            </a:endParaRPr>
          </a:p>
        </p:txBody>
      </p:sp>
      <p:sp>
        <p:nvSpPr>
          <p:cNvPr id="1044" name="Line 20"/>
          <p:cNvSpPr>
            <a:spLocks noChangeShapeType="1"/>
          </p:cNvSpPr>
          <p:nvPr/>
        </p:nvSpPr>
        <p:spPr bwMode="auto">
          <a:xfrm flipV="1">
            <a:off x="418303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6" name="Rectangle 22"/>
          <p:cNvSpPr>
            <a:spLocks noChangeArrowheads="1"/>
          </p:cNvSpPr>
          <p:nvPr/>
        </p:nvSpPr>
        <p:spPr bwMode="auto">
          <a:xfrm>
            <a:off x="4056066"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1000</a:t>
            </a:r>
            <a:endParaRPr lang="en-US" dirty="0">
              <a:latin typeface="Arial" pitchFamily="34" charset="0"/>
              <a:cs typeface="Arial" pitchFamily="34" charset="0"/>
            </a:endParaRPr>
          </a:p>
        </p:txBody>
      </p:sp>
      <p:sp>
        <p:nvSpPr>
          <p:cNvPr id="1047" name="Line 23"/>
          <p:cNvSpPr>
            <a:spLocks noChangeShapeType="1"/>
          </p:cNvSpPr>
          <p:nvPr/>
        </p:nvSpPr>
        <p:spPr bwMode="auto">
          <a:xfrm flipV="1">
            <a:off x="6155253"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9" name="Rectangle 25"/>
          <p:cNvSpPr>
            <a:spLocks noChangeArrowheads="1"/>
          </p:cNvSpPr>
          <p:nvPr/>
        </p:nvSpPr>
        <p:spPr bwMode="auto">
          <a:xfrm>
            <a:off x="6028285"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1500</a:t>
            </a:r>
            <a:endParaRPr lang="en-US" dirty="0">
              <a:latin typeface="Arial" pitchFamily="34" charset="0"/>
              <a:cs typeface="Arial" pitchFamily="34" charset="0"/>
            </a:endParaRPr>
          </a:p>
        </p:txBody>
      </p:sp>
      <p:sp>
        <p:nvSpPr>
          <p:cNvPr id="1050" name="Line 26"/>
          <p:cNvSpPr>
            <a:spLocks noChangeShapeType="1"/>
          </p:cNvSpPr>
          <p:nvPr/>
        </p:nvSpPr>
        <p:spPr bwMode="auto">
          <a:xfrm flipV="1">
            <a:off x="8138053"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2" name="Rectangle 28"/>
          <p:cNvSpPr>
            <a:spLocks noChangeArrowheads="1"/>
          </p:cNvSpPr>
          <p:nvPr/>
        </p:nvSpPr>
        <p:spPr bwMode="auto">
          <a:xfrm>
            <a:off x="8011087"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2000</a:t>
            </a:r>
            <a:endParaRPr lang="en-US" dirty="0">
              <a:latin typeface="Arial" pitchFamily="34" charset="0"/>
              <a:cs typeface="Arial" pitchFamily="34" charset="0"/>
            </a:endParaRPr>
          </a:p>
        </p:txBody>
      </p:sp>
      <p:sp>
        <p:nvSpPr>
          <p:cNvPr id="1053" name="Line 29"/>
          <p:cNvSpPr>
            <a:spLocks noChangeShapeType="1"/>
          </p:cNvSpPr>
          <p:nvPr/>
        </p:nvSpPr>
        <p:spPr bwMode="auto">
          <a:xfrm flipV="1">
            <a:off x="1011027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5" name="Rectangle 31"/>
          <p:cNvSpPr>
            <a:spLocks noChangeArrowheads="1"/>
          </p:cNvSpPr>
          <p:nvPr/>
        </p:nvSpPr>
        <p:spPr bwMode="auto">
          <a:xfrm>
            <a:off x="9983306"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2500</a:t>
            </a:r>
            <a:endParaRPr lang="en-US" dirty="0">
              <a:latin typeface="Arial" pitchFamily="34" charset="0"/>
              <a:cs typeface="Arial" pitchFamily="34" charset="0"/>
            </a:endParaRPr>
          </a:p>
        </p:txBody>
      </p:sp>
      <p:sp>
        <p:nvSpPr>
          <p:cNvPr id="1056" name="Line 32"/>
          <p:cNvSpPr>
            <a:spLocks noChangeShapeType="1"/>
          </p:cNvSpPr>
          <p:nvPr/>
        </p:nvSpPr>
        <p:spPr bwMode="auto">
          <a:xfrm flipV="1">
            <a:off x="12090958"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8" name="Rectangle 34"/>
          <p:cNvSpPr>
            <a:spLocks noChangeArrowheads="1"/>
          </p:cNvSpPr>
          <p:nvPr/>
        </p:nvSpPr>
        <p:spPr bwMode="auto">
          <a:xfrm>
            <a:off x="11784120"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3000</a:t>
            </a:r>
            <a:endParaRPr lang="en-US" dirty="0">
              <a:latin typeface="Arial" pitchFamily="34" charset="0"/>
              <a:cs typeface="Arial" pitchFamily="34" charset="0"/>
            </a:endParaRPr>
          </a:p>
        </p:txBody>
      </p:sp>
      <p:sp>
        <p:nvSpPr>
          <p:cNvPr id="1060" name="Line 36"/>
          <p:cNvSpPr>
            <a:spLocks noChangeShapeType="1"/>
          </p:cNvSpPr>
          <p:nvPr/>
        </p:nvSpPr>
        <p:spPr bwMode="auto">
          <a:xfrm flipH="1">
            <a:off x="11966107" y="5286375"/>
            <a:ext cx="124851"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4" name="Line 60"/>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5" name="Freeform 81"/>
          <p:cNvSpPr>
            <a:spLocks/>
          </p:cNvSpPr>
          <p:nvPr/>
        </p:nvSpPr>
        <p:spPr bwMode="auto">
          <a:xfrm>
            <a:off x="228014" y="3524250"/>
            <a:ext cx="560771" cy="190500"/>
          </a:xfrm>
          <a:custGeom>
            <a:avLst/>
            <a:gdLst/>
            <a:ahLst/>
            <a:cxnLst>
              <a:cxn ang="0">
                <a:pos x="4" y="96"/>
              </a:cxn>
              <a:cxn ang="0">
                <a:pos x="8" y="36"/>
              </a:cxn>
              <a:cxn ang="0">
                <a:pos x="17" y="120"/>
              </a:cxn>
              <a:cxn ang="0">
                <a:pos x="21" y="24"/>
              </a:cxn>
              <a:cxn ang="0">
                <a:pos x="26" y="102"/>
              </a:cxn>
              <a:cxn ang="0">
                <a:pos x="34" y="36"/>
              </a:cxn>
              <a:cxn ang="0">
                <a:pos x="43" y="18"/>
              </a:cxn>
              <a:cxn ang="0">
                <a:pos x="47" y="48"/>
              </a:cxn>
              <a:cxn ang="0">
                <a:pos x="51" y="60"/>
              </a:cxn>
              <a:cxn ang="0">
                <a:pos x="55" y="72"/>
              </a:cxn>
              <a:cxn ang="0">
                <a:pos x="64" y="72"/>
              </a:cxn>
              <a:cxn ang="0">
                <a:pos x="68" y="42"/>
              </a:cxn>
              <a:cxn ang="0">
                <a:pos x="73" y="66"/>
              </a:cxn>
              <a:cxn ang="0">
                <a:pos x="81" y="18"/>
              </a:cxn>
              <a:cxn ang="0">
                <a:pos x="90" y="96"/>
              </a:cxn>
              <a:cxn ang="0">
                <a:pos x="94" y="30"/>
              </a:cxn>
              <a:cxn ang="0">
                <a:pos x="102" y="72"/>
              </a:cxn>
              <a:cxn ang="0">
                <a:pos x="107" y="54"/>
              </a:cxn>
              <a:cxn ang="0">
                <a:pos x="115" y="72"/>
              </a:cxn>
              <a:cxn ang="0">
                <a:pos x="120" y="60"/>
              </a:cxn>
              <a:cxn ang="0">
                <a:pos x="132" y="54"/>
              </a:cxn>
              <a:cxn ang="0">
                <a:pos x="137" y="54"/>
              </a:cxn>
              <a:cxn ang="0">
                <a:pos x="141" y="84"/>
              </a:cxn>
              <a:cxn ang="0">
                <a:pos x="145" y="90"/>
              </a:cxn>
              <a:cxn ang="0">
                <a:pos x="154" y="24"/>
              </a:cxn>
              <a:cxn ang="0">
                <a:pos x="158" y="102"/>
              </a:cxn>
              <a:cxn ang="0">
                <a:pos x="162" y="84"/>
              </a:cxn>
              <a:cxn ang="0">
                <a:pos x="171" y="12"/>
              </a:cxn>
              <a:cxn ang="0">
                <a:pos x="175" y="90"/>
              </a:cxn>
              <a:cxn ang="0">
                <a:pos x="184" y="42"/>
              </a:cxn>
              <a:cxn ang="0">
                <a:pos x="192" y="120"/>
              </a:cxn>
              <a:cxn ang="0">
                <a:pos x="197" y="54"/>
              </a:cxn>
              <a:cxn ang="0">
                <a:pos x="205" y="84"/>
              </a:cxn>
              <a:cxn ang="0">
                <a:pos x="214" y="72"/>
              </a:cxn>
              <a:cxn ang="0">
                <a:pos x="222" y="60"/>
              </a:cxn>
              <a:cxn ang="0">
                <a:pos x="227" y="78"/>
              </a:cxn>
              <a:cxn ang="0">
                <a:pos x="235" y="42"/>
              </a:cxn>
              <a:cxn ang="0">
                <a:pos x="239" y="72"/>
              </a:cxn>
              <a:cxn ang="0">
                <a:pos x="248" y="36"/>
              </a:cxn>
              <a:cxn ang="0">
                <a:pos x="252" y="78"/>
              </a:cxn>
              <a:cxn ang="0">
                <a:pos x="256" y="54"/>
              </a:cxn>
              <a:cxn ang="0">
                <a:pos x="265" y="54"/>
              </a:cxn>
            </a:cxnLst>
            <a:rect l="0" t="0" r="r" b="b"/>
            <a:pathLst>
              <a:path w="265" h="120">
                <a:moveTo>
                  <a:pt x="0" y="90"/>
                </a:moveTo>
                <a:lnTo>
                  <a:pt x="0" y="102"/>
                </a:lnTo>
                <a:lnTo>
                  <a:pt x="4" y="96"/>
                </a:lnTo>
                <a:lnTo>
                  <a:pt x="4" y="84"/>
                </a:lnTo>
                <a:lnTo>
                  <a:pt x="8" y="42"/>
                </a:lnTo>
                <a:lnTo>
                  <a:pt x="8" y="36"/>
                </a:lnTo>
                <a:lnTo>
                  <a:pt x="13" y="24"/>
                </a:lnTo>
                <a:lnTo>
                  <a:pt x="13" y="72"/>
                </a:lnTo>
                <a:lnTo>
                  <a:pt x="17" y="120"/>
                </a:lnTo>
                <a:lnTo>
                  <a:pt x="17" y="36"/>
                </a:lnTo>
                <a:lnTo>
                  <a:pt x="21" y="36"/>
                </a:lnTo>
                <a:lnTo>
                  <a:pt x="21" y="24"/>
                </a:lnTo>
                <a:lnTo>
                  <a:pt x="26" y="102"/>
                </a:lnTo>
                <a:lnTo>
                  <a:pt x="26" y="96"/>
                </a:lnTo>
                <a:lnTo>
                  <a:pt x="26" y="102"/>
                </a:lnTo>
                <a:lnTo>
                  <a:pt x="30" y="66"/>
                </a:lnTo>
                <a:lnTo>
                  <a:pt x="34" y="48"/>
                </a:lnTo>
                <a:lnTo>
                  <a:pt x="34" y="36"/>
                </a:lnTo>
                <a:lnTo>
                  <a:pt x="38" y="24"/>
                </a:lnTo>
                <a:lnTo>
                  <a:pt x="38" y="0"/>
                </a:lnTo>
                <a:lnTo>
                  <a:pt x="43" y="18"/>
                </a:lnTo>
                <a:lnTo>
                  <a:pt x="43" y="48"/>
                </a:lnTo>
                <a:lnTo>
                  <a:pt x="43" y="42"/>
                </a:lnTo>
                <a:lnTo>
                  <a:pt x="47" y="48"/>
                </a:lnTo>
                <a:lnTo>
                  <a:pt x="47" y="12"/>
                </a:lnTo>
                <a:lnTo>
                  <a:pt x="51" y="30"/>
                </a:lnTo>
                <a:lnTo>
                  <a:pt x="51" y="60"/>
                </a:lnTo>
                <a:lnTo>
                  <a:pt x="55" y="90"/>
                </a:lnTo>
                <a:lnTo>
                  <a:pt x="55" y="120"/>
                </a:lnTo>
                <a:lnTo>
                  <a:pt x="55" y="72"/>
                </a:lnTo>
                <a:lnTo>
                  <a:pt x="60" y="72"/>
                </a:lnTo>
                <a:lnTo>
                  <a:pt x="60" y="42"/>
                </a:lnTo>
                <a:lnTo>
                  <a:pt x="64" y="72"/>
                </a:lnTo>
                <a:lnTo>
                  <a:pt x="64" y="78"/>
                </a:lnTo>
                <a:lnTo>
                  <a:pt x="68" y="90"/>
                </a:lnTo>
                <a:lnTo>
                  <a:pt x="68" y="42"/>
                </a:lnTo>
                <a:lnTo>
                  <a:pt x="73" y="36"/>
                </a:lnTo>
                <a:lnTo>
                  <a:pt x="73" y="24"/>
                </a:lnTo>
                <a:lnTo>
                  <a:pt x="73" y="66"/>
                </a:lnTo>
                <a:lnTo>
                  <a:pt x="77" y="48"/>
                </a:lnTo>
                <a:lnTo>
                  <a:pt x="81" y="24"/>
                </a:lnTo>
                <a:lnTo>
                  <a:pt x="81" y="18"/>
                </a:lnTo>
                <a:lnTo>
                  <a:pt x="85" y="30"/>
                </a:lnTo>
                <a:lnTo>
                  <a:pt x="85" y="90"/>
                </a:lnTo>
                <a:lnTo>
                  <a:pt x="90" y="96"/>
                </a:lnTo>
                <a:lnTo>
                  <a:pt x="90" y="72"/>
                </a:lnTo>
                <a:lnTo>
                  <a:pt x="94" y="54"/>
                </a:lnTo>
                <a:lnTo>
                  <a:pt x="94" y="30"/>
                </a:lnTo>
                <a:lnTo>
                  <a:pt x="98" y="36"/>
                </a:lnTo>
                <a:lnTo>
                  <a:pt x="98" y="60"/>
                </a:lnTo>
                <a:lnTo>
                  <a:pt x="102" y="72"/>
                </a:lnTo>
                <a:lnTo>
                  <a:pt x="102" y="30"/>
                </a:lnTo>
                <a:lnTo>
                  <a:pt x="107" y="36"/>
                </a:lnTo>
                <a:lnTo>
                  <a:pt x="107" y="54"/>
                </a:lnTo>
                <a:lnTo>
                  <a:pt x="111" y="72"/>
                </a:lnTo>
                <a:lnTo>
                  <a:pt x="111" y="78"/>
                </a:lnTo>
                <a:lnTo>
                  <a:pt x="115" y="72"/>
                </a:lnTo>
                <a:lnTo>
                  <a:pt x="115" y="36"/>
                </a:lnTo>
                <a:lnTo>
                  <a:pt x="120" y="54"/>
                </a:lnTo>
                <a:lnTo>
                  <a:pt x="120" y="60"/>
                </a:lnTo>
                <a:lnTo>
                  <a:pt x="124" y="96"/>
                </a:lnTo>
                <a:lnTo>
                  <a:pt x="124" y="78"/>
                </a:lnTo>
                <a:lnTo>
                  <a:pt x="132" y="54"/>
                </a:lnTo>
                <a:lnTo>
                  <a:pt x="132" y="60"/>
                </a:lnTo>
                <a:lnTo>
                  <a:pt x="132" y="48"/>
                </a:lnTo>
                <a:lnTo>
                  <a:pt x="137" y="54"/>
                </a:lnTo>
                <a:lnTo>
                  <a:pt x="137" y="42"/>
                </a:lnTo>
                <a:lnTo>
                  <a:pt x="141" y="78"/>
                </a:lnTo>
                <a:lnTo>
                  <a:pt x="141" y="84"/>
                </a:lnTo>
                <a:lnTo>
                  <a:pt x="145" y="102"/>
                </a:lnTo>
                <a:lnTo>
                  <a:pt x="145" y="84"/>
                </a:lnTo>
                <a:lnTo>
                  <a:pt x="145" y="90"/>
                </a:lnTo>
                <a:lnTo>
                  <a:pt x="150" y="90"/>
                </a:lnTo>
                <a:lnTo>
                  <a:pt x="150" y="48"/>
                </a:lnTo>
                <a:lnTo>
                  <a:pt x="154" y="24"/>
                </a:lnTo>
                <a:lnTo>
                  <a:pt x="154" y="48"/>
                </a:lnTo>
                <a:lnTo>
                  <a:pt x="158" y="84"/>
                </a:lnTo>
                <a:lnTo>
                  <a:pt x="158" y="102"/>
                </a:lnTo>
                <a:lnTo>
                  <a:pt x="162" y="84"/>
                </a:lnTo>
                <a:lnTo>
                  <a:pt x="162" y="72"/>
                </a:lnTo>
                <a:lnTo>
                  <a:pt x="162" y="84"/>
                </a:lnTo>
                <a:lnTo>
                  <a:pt x="167" y="42"/>
                </a:lnTo>
                <a:lnTo>
                  <a:pt x="167" y="48"/>
                </a:lnTo>
                <a:lnTo>
                  <a:pt x="171" y="12"/>
                </a:lnTo>
                <a:lnTo>
                  <a:pt x="171" y="24"/>
                </a:lnTo>
                <a:lnTo>
                  <a:pt x="175" y="24"/>
                </a:lnTo>
                <a:lnTo>
                  <a:pt x="175" y="90"/>
                </a:lnTo>
                <a:lnTo>
                  <a:pt x="179" y="90"/>
                </a:lnTo>
                <a:lnTo>
                  <a:pt x="179" y="72"/>
                </a:lnTo>
                <a:lnTo>
                  <a:pt x="184" y="42"/>
                </a:lnTo>
                <a:lnTo>
                  <a:pt x="188" y="90"/>
                </a:lnTo>
                <a:lnTo>
                  <a:pt x="188" y="102"/>
                </a:lnTo>
                <a:lnTo>
                  <a:pt x="192" y="120"/>
                </a:lnTo>
                <a:lnTo>
                  <a:pt x="192" y="78"/>
                </a:lnTo>
                <a:lnTo>
                  <a:pt x="197" y="66"/>
                </a:lnTo>
                <a:lnTo>
                  <a:pt x="197" y="54"/>
                </a:lnTo>
                <a:lnTo>
                  <a:pt x="201" y="60"/>
                </a:lnTo>
                <a:lnTo>
                  <a:pt x="205" y="66"/>
                </a:lnTo>
                <a:lnTo>
                  <a:pt x="205" y="84"/>
                </a:lnTo>
                <a:lnTo>
                  <a:pt x="209" y="102"/>
                </a:lnTo>
                <a:lnTo>
                  <a:pt x="209" y="90"/>
                </a:lnTo>
                <a:lnTo>
                  <a:pt x="214" y="72"/>
                </a:lnTo>
                <a:lnTo>
                  <a:pt x="214" y="60"/>
                </a:lnTo>
                <a:lnTo>
                  <a:pt x="222" y="48"/>
                </a:lnTo>
                <a:lnTo>
                  <a:pt x="222" y="60"/>
                </a:lnTo>
                <a:lnTo>
                  <a:pt x="222" y="48"/>
                </a:lnTo>
                <a:lnTo>
                  <a:pt x="227" y="60"/>
                </a:lnTo>
                <a:lnTo>
                  <a:pt x="227" y="78"/>
                </a:lnTo>
                <a:lnTo>
                  <a:pt x="231" y="66"/>
                </a:lnTo>
                <a:lnTo>
                  <a:pt x="231" y="54"/>
                </a:lnTo>
                <a:lnTo>
                  <a:pt x="235" y="42"/>
                </a:lnTo>
                <a:lnTo>
                  <a:pt x="235" y="12"/>
                </a:lnTo>
                <a:lnTo>
                  <a:pt x="239" y="24"/>
                </a:lnTo>
                <a:lnTo>
                  <a:pt x="239" y="72"/>
                </a:lnTo>
                <a:lnTo>
                  <a:pt x="244" y="90"/>
                </a:lnTo>
                <a:lnTo>
                  <a:pt x="244" y="84"/>
                </a:lnTo>
                <a:lnTo>
                  <a:pt x="248" y="36"/>
                </a:lnTo>
                <a:lnTo>
                  <a:pt x="248" y="48"/>
                </a:lnTo>
                <a:lnTo>
                  <a:pt x="248" y="36"/>
                </a:lnTo>
                <a:lnTo>
                  <a:pt x="252" y="78"/>
                </a:lnTo>
                <a:lnTo>
                  <a:pt x="252" y="66"/>
                </a:lnTo>
                <a:lnTo>
                  <a:pt x="256" y="60"/>
                </a:lnTo>
                <a:lnTo>
                  <a:pt x="256" y="54"/>
                </a:lnTo>
                <a:lnTo>
                  <a:pt x="261" y="24"/>
                </a:lnTo>
                <a:lnTo>
                  <a:pt x="261" y="60"/>
                </a:lnTo>
                <a:lnTo>
                  <a:pt x="265" y="54"/>
                </a:lnTo>
                <a:lnTo>
                  <a:pt x="265" y="84"/>
                </a:lnTo>
                <a:lnTo>
                  <a:pt x="265"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6" name="Freeform 82"/>
          <p:cNvSpPr>
            <a:spLocks/>
          </p:cNvSpPr>
          <p:nvPr/>
        </p:nvSpPr>
        <p:spPr bwMode="auto">
          <a:xfrm>
            <a:off x="788784" y="3543303"/>
            <a:ext cx="607326" cy="200025"/>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7" name="Freeform 83"/>
          <p:cNvSpPr>
            <a:spLocks/>
          </p:cNvSpPr>
          <p:nvPr/>
        </p:nvSpPr>
        <p:spPr bwMode="auto">
          <a:xfrm>
            <a:off x="1396110" y="3371853"/>
            <a:ext cx="588280" cy="504825"/>
          </a:xfrm>
          <a:custGeom>
            <a:avLst/>
            <a:gdLst/>
            <a:ahLst/>
            <a:cxnLst>
              <a:cxn ang="0">
                <a:pos x="4" y="156"/>
              </a:cxn>
              <a:cxn ang="0">
                <a:pos x="8" y="198"/>
              </a:cxn>
              <a:cxn ang="0">
                <a:pos x="17" y="156"/>
              </a:cxn>
              <a:cxn ang="0">
                <a:pos x="25" y="174"/>
              </a:cxn>
              <a:cxn ang="0">
                <a:pos x="34" y="168"/>
              </a:cxn>
              <a:cxn ang="0">
                <a:pos x="38" y="144"/>
              </a:cxn>
              <a:cxn ang="0">
                <a:pos x="47" y="156"/>
              </a:cxn>
              <a:cxn ang="0">
                <a:pos x="51" y="162"/>
              </a:cxn>
              <a:cxn ang="0">
                <a:pos x="55" y="150"/>
              </a:cxn>
              <a:cxn ang="0">
                <a:pos x="64" y="168"/>
              </a:cxn>
              <a:cxn ang="0">
                <a:pos x="68" y="162"/>
              </a:cxn>
              <a:cxn ang="0">
                <a:pos x="72" y="132"/>
              </a:cxn>
              <a:cxn ang="0">
                <a:pos x="81" y="90"/>
              </a:cxn>
              <a:cxn ang="0">
                <a:pos x="85" y="54"/>
              </a:cxn>
              <a:cxn ang="0">
                <a:pos x="94" y="6"/>
              </a:cxn>
              <a:cxn ang="0">
                <a:pos x="98" y="6"/>
              </a:cxn>
              <a:cxn ang="0">
                <a:pos x="102" y="36"/>
              </a:cxn>
              <a:cxn ang="0">
                <a:pos x="111" y="66"/>
              </a:cxn>
              <a:cxn ang="0">
                <a:pos x="115" y="120"/>
              </a:cxn>
              <a:cxn ang="0">
                <a:pos x="124" y="168"/>
              </a:cxn>
              <a:cxn ang="0">
                <a:pos x="128" y="216"/>
              </a:cxn>
              <a:cxn ang="0">
                <a:pos x="136" y="282"/>
              </a:cxn>
              <a:cxn ang="0">
                <a:pos x="149" y="300"/>
              </a:cxn>
              <a:cxn ang="0">
                <a:pos x="153" y="318"/>
              </a:cxn>
              <a:cxn ang="0">
                <a:pos x="158" y="270"/>
              </a:cxn>
              <a:cxn ang="0">
                <a:pos x="166" y="234"/>
              </a:cxn>
              <a:cxn ang="0">
                <a:pos x="175" y="150"/>
              </a:cxn>
              <a:cxn ang="0">
                <a:pos x="179" y="90"/>
              </a:cxn>
              <a:cxn ang="0">
                <a:pos x="188" y="24"/>
              </a:cxn>
              <a:cxn ang="0">
                <a:pos x="196" y="30"/>
              </a:cxn>
              <a:cxn ang="0">
                <a:pos x="201" y="0"/>
              </a:cxn>
              <a:cxn ang="0">
                <a:pos x="205" y="30"/>
              </a:cxn>
              <a:cxn ang="0">
                <a:pos x="213" y="48"/>
              </a:cxn>
              <a:cxn ang="0">
                <a:pos x="218" y="126"/>
              </a:cxn>
              <a:cxn ang="0">
                <a:pos x="226" y="162"/>
              </a:cxn>
              <a:cxn ang="0">
                <a:pos x="230" y="246"/>
              </a:cxn>
              <a:cxn ang="0">
                <a:pos x="239" y="270"/>
              </a:cxn>
              <a:cxn ang="0">
                <a:pos x="248" y="294"/>
              </a:cxn>
              <a:cxn ang="0">
                <a:pos x="252" y="294"/>
              </a:cxn>
              <a:cxn ang="0">
                <a:pos x="256" y="306"/>
              </a:cxn>
              <a:cxn ang="0">
                <a:pos x="269" y="234"/>
              </a:cxn>
              <a:cxn ang="0">
                <a:pos x="273" y="180"/>
              </a:cxn>
            </a:cxnLst>
            <a:rect l="0" t="0" r="r" b="b"/>
            <a:pathLst>
              <a:path w="278" h="318">
                <a:moveTo>
                  <a:pt x="0" y="216"/>
                </a:moveTo>
                <a:lnTo>
                  <a:pt x="0" y="168"/>
                </a:lnTo>
                <a:lnTo>
                  <a:pt x="4" y="156"/>
                </a:lnTo>
                <a:lnTo>
                  <a:pt x="4" y="120"/>
                </a:lnTo>
                <a:lnTo>
                  <a:pt x="8" y="138"/>
                </a:lnTo>
                <a:lnTo>
                  <a:pt x="8" y="198"/>
                </a:lnTo>
                <a:lnTo>
                  <a:pt x="12" y="186"/>
                </a:lnTo>
                <a:lnTo>
                  <a:pt x="17" y="162"/>
                </a:lnTo>
                <a:lnTo>
                  <a:pt x="17" y="156"/>
                </a:lnTo>
                <a:lnTo>
                  <a:pt x="21" y="162"/>
                </a:lnTo>
                <a:lnTo>
                  <a:pt x="25" y="162"/>
                </a:lnTo>
                <a:lnTo>
                  <a:pt x="25" y="174"/>
                </a:lnTo>
                <a:lnTo>
                  <a:pt x="29" y="186"/>
                </a:lnTo>
                <a:lnTo>
                  <a:pt x="29" y="180"/>
                </a:lnTo>
                <a:lnTo>
                  <a:pt x="34" y="168"/>
                </a:lnTo>
                <a:lnTo>
                  <a:pt x="34" y="144"/>
                </a:lnTo>
                <a:lnTo>
                  <a:pt x="38" y="126"/>
                </a:lnTo>
                <a:lnTo>
                  <a:pt x="38" y="144"/>
                </a:lnTo>
                <a:lnTo>
                  <a:pt x="42" y="150"/>
                </a:lnTo>
                <a:lnTo>
                  <a:pt x="42" y="132"/>
                </a:lnTo>
                <a:lnTo>
                  <a:pt x="47" y="156"/>
                </a:lnTo>
                <a:lnTo>
                  <a:pt x="47" y="150"/>
                </a:lnTo>
                <a:lnTo>
                  <a:pt x="51" y="186"/>
                </a:lnTo>
                <a:lnTo>
                  <a:pt x="51" y="162"/>
                </a:lnTo>
                <a:lnTo>
                  <a:pt x="55" y="162"/>
                </a:lnTo>
                <a:lnTo>
                  <a:pt x="55" y="138"/>
                </a:lnTo>
                <a:lnTo>
                  <a:pt x="55" y="150"/>
                </a:lnTo>
                <a:lnTo>
                  <a:pt x="59" y="144"/>
                </a:lnTo>
                <a:lnTo>
                  <a:pt x="59" y="168"/>
                </a:lnTo>
                <a:lnTo>
                  <a:pt x="64" y="168"/>
                </a:lnTo>
                <a:lnTo>
                  <a:pt x="64" y="186"/>
                </a:lnTo>
                <a:lnTo>
                  <a:pt x="68" y="144"/>
                </a:lnTo>
                <a:lnTo>
                  <a:pt x="68" y="162"/>
                </a:lnTo>
                <a:lnTo>
                  <a:pt x="68" y="150"/>
                </a:lnTo>
                <a:lnTo>
                  <a:pt x="72" y="156"/>
                </a:lnTo>
                <a:lnTo>
                  <a:pt x="72" y="132"/>
                </a:lnTo>
                <a:lnTo>
                  <a:pt x="77" y="126"/>
                </a:lnTo>
                <a:lnTo>
                  <a:pt x="77" y="102"/>
                </a:lnTo>
                <a:lnTo>
                  <a:pt x="81" y="90"/>
                </a:lnTo>
                <a:lnTo>
                  <a:pt x="81" y="78"/>
                </a:lnTo>
                <a:lnTo>
                  <a:pt x="85" y="72"/>
                </a:lnTo>
                <a:lnTo>
                  <a:pt x="85" y="54"/>
                </a:lnTo>
                <a:lnTo>
                  <a:pt x="89" y="24"/>
                </a:lnTo>
                <a:lnTo>
                  <a:pt x="89" y="18"/>
                </a:lnTo>
                <a:lnTo>
                  <a:pt x="94" y="6"/>
                </a:lnTo>
                <a:lnTo>
                  <a:pt x="94" y="12"/>
                </a:lnTo>
                <a:lnTo>
                  <a:pt x="98" y="18"/>
                </a:lnTo>
                <a:lnTo>
                  <a:pt x="98" y="6"/>
                </a:lnTo>
                <a:lnTo>
                  <a:pt x="98" y="12"/>
                </a:lnTo>
                <a:lnTo>
                  <a:pt x="102" y="18"/>
                </a:lnTo>
                <a:lnTo>
                  <a:pt x="102" y="36"/>
                </a:lnTo>
                <a:lnTo>
                  <a:pt x="106" y="42"/>
                </a:lnTo>
                <a:lnTo>
                  <a:pt x="106" y="48"/>
                </a:lnTo>
                <a:lnTo>
                  <a:pt x="111" y="66"/>
                </a:lnTo>
                <a:lnTo>
                  <a:pt x="111" y="84"/>
                </a:lnTo>
                <a:lnTo>
                  <a:pt x="115" y="96"/>
                </a:lnTo>
                <a:lnTo>
                  <a:pt x="115" y="120"/>
                </a:lnTo>
                <a:lnTo>
                  <a:pt x="119" y="138"/>
                </a:lnTo>
                <a:lnTo>
                  <a:pt x="119" y="150"/>
                </a:lnTo>
                <a:lnTo>
                  <a:pt x="124" y="168"/>
                </a:lnTo>
                <a:lnTo>
                  <a:pt x="124" y="180"/>
                </a:lnTo>
                <a:lnTo>
                  <a:pt x="128" y="186"/>
                </a:lnTo>
                <a:lnTo>
                  <a:pt x="128" y="216"/>
                </a:lnTo>
                <a:lnTo>
                  <a:pt x="132" y="240"/>
                </a:lnTo>
                <a:lnTo>
                  <a:pt x="132" y="264"/>
                </a:lnTo>
                <a:lnTo>
                  <a:pt x="136" y="282"/>
                </a:lnTo>
                <a:lnTo>
                  <a:pt x="136" y="294"/>
                </a:lnTo>
                <a:lnTo>
                  <a:pt x="141" y="300"/>
                </a:lnTo>
                <a:lnTo>
                  <a:pt x="149" y="300"/>
                </a:lnTo>
                <a:lnTo>
                  <a:pt x="145" y="300"/>
                </a:lnTo>
                <a:lnTo>
                  <a:pt x="149" y="306"/>
                </a:lnTo>
                <a:lnTo>
                  <a:pt x="153" y="318"/>
                </a:lnTo>
                <a:lnTo>
                  <a:pt x="153" y="306"/>
                </a:lnTo>
                <a:lnTo>
                  <a:pt x="158" y="300"/>
                </a:lnTo>
                <a:lnTo>
                  <a:pt x="158" y="270"/>
                </a:lnTo>
                <a:lnTo>
                  <a:pt x="162" y="252"/>
                </a:lnTo>
                <a:lnTo>
                  <a:pt x="162" y="240"/>
                </a:lnTo>
                <a:lnTo>
                  <a:pt x="166" y="234"/>
                </a:lnTo>
                <a:lnTo>
                  <a:pt x="171" y="216"/>
                </a:lnTo>
                <a:lnTo>
                  <a:pt x="171" y="174"/>
                </a:lnTo>
                <a:lnTo>
                  <a:pt x="175" y="150"/>
                </a:lnTo>
                <a:lnTo>
                  <a:pt x="175" y="132"/>
                </a:lnTo>
                <a:lnTo>
                  <a:pt x="179" y="108"/>
                </a:lnTo>
                <a:lnTo>
                  <a:pt x="179" y="90"/>
                </a:lnTo>
                <a:lnTo>
                  <a:pt x="183" y="84"/>
                </a:lnTo>
                <a:lnTo>
                  <a:pt x="188" y="60"/>
                </a:lnTo>
                <a:lnTo>
                  <a:pt x="188" y="24"/>
                </a:lnTo>
                <a:lnTo>
                  <a:pt x="192" y="30"/>
                </a:lnTo>
                <a:lnTo>
                  <a:pt x="192" y="24"/>
                </a:lnTo>
                <a:lnTo>
                  <a:pt x="196" y="30"/>
                </a:lnTo>
                <a:lnTo>
                  <a:pt x="196" y="24"/>
                </a:lnTo>
                <a:lnTo>
                  <a:pt x="201" y="12"/>
                </a:lnTo>
                <a:lnTo>
                  <a:pt x="201" y="0"/>
                </a:lnTo>
                <a:lnTo>
                  <a:pt x="201" y="12"/>
                </a:lnTo>
                <a:lnTo>
                  <a:pt x="205" y="18"/>
                </a:lnTo>
                <a:lnTo>
                  <a:pt x="205" y="30"/>
                </a:lnTo>
                <a:lnTo>
                  <a:pt x="209" y="24"/>
                </a:lnTo>
                <a:lnTo>
                  <a:pt x="209" y="42"/>
                </a:lnTo>
                <a:lnTo>
                  <a:pt x="213" y="48"/>
                </a:lnTo>
                <a:lnTo>
                  <a:pt x="213" y="72"/>
                </a:lnTo>
                <a:lnTo>
                  <a:pt x="218" y="102"/>
                </a:lnTo>
                <a:lnTo>
                  <a:pt x="218" y="126"/>
                </a:lnTo>
                <a:lnTo>
                  <a:pt x="222" y="126"/>
                </a:lnTo>
                <a:lnTo>
                  <a:pt x="222" y="138"/>
                </a:lnTo>
                <a:lnTo>
                  <a:pt x="226" y="162"/>
                </a:lnTo>
                <a:lnTo>
                  <a:pt x="226" y="180"/>
                </a:lnTo>
                <a:lnTo>
                  <a:pt x="230" y="192"/>
                </a:lnTo>
                <a:lnTo>
                  <a:pt x="230" y="246"/>
                </a:lnTo>
                <a:lnTo>
                  <a:pt x="235" y="258"/>
                </a:lnTo>
                <a:lnTo>
                  <a:pt x="235" y="252"/>
                </a:lnTo>
                <a:lnTo>
                  <a:pt x="239" y="270"/>
                </a:lnTo>
                <a:lnTo>
                  <a:pt x="243" y="282"/>
                </a:lnTo>
                <a:lnTo>
                  <a:pt x="243" y="270"/>
                </a:lnTo>
                <a:lnTo>
                  <a:pt x="248" y="294"/>
                </a:lnTo>
                <a:lnTo>
                  <a:pt x="248" y="288"/>
                </a:lnTo>
                <a:lnTo>
                  <a:pt x="248" y="306"/>
                </a:lnTo>
                <a:lnTo>
                  <a:pt x="252" y="294"/>
                </a:lnTo>
                <a:lnTo>
                  <a:pt x="252" y="306"/>
                </a:lnTo>
                <a:lnTo>
                  <a:pt x="256" y="294"/>
                </a:lnTo>
                <a:lnTo>
                  <a:pt x="256" y="306"/>
                </a:lnTo>
                <a:lnTo>
                  <a:pt x="260" y="288"/>
                </a:lnTo>
                <a:lnTo>
                  <a:pt x="260" y="246"/>
                </a:lnTo>
                <a:lnTo>
                  <a:pt x="269" y="234"/>
                </a:lnTo>
                <a:lnTo>
                  <a:pt x="269" y="228"/>
                </a:lnTo>
                <a:lnTo>
                  <a:pt x="273" y="204"/>
                </a:lnTo>
                <a:lnTo>
                  <a:pt x="273" y="180"/>
                </a:lnTo>
                <a:lnTo>
                  <a:pt x="278" y="162"/>
                </a:lnTo>
                <a:lnTo>
                  <a:pt x="278" y="13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8" name="Freeform 84"/>
          <p:cNvSpPr>
            <a:spLocks/>
          </p:cNvSpPr>
          <p:nvPr/>
        </p:nvSpPr>
        <p:spPr bwMode="auto">
          <a:xfrm>
            <a:off x="1984390" y="3371850"/>
            <a:ext cx="577701" cy="495300"/>
          </a:xfrm>
          <a:custGeom>
            <a:avLst/>
            <a:gdLst/>
            <a:ahLst/>
            <a:cxnLst>
              <a:cxn ang="0">
                <a:pos x="4" y="102"/>
              </a:cxn>
              <a:cxn ang="0">
                <a:pos x="12" y="66"/>
              </a:cxn>
              <a:cxn ang="0">
                <a:pos x="17" y="42"/>
              </a:cxn>
              <a:cxn ang="0">
                <a:pos x="25" y="0"/>
              </a:cxn>
              <a:cxn ang="0">
                <a:pos x="34" y="36"/>
              </a:cxn>
              <a:cxn ang="0">
                <a:pos x="38" y="72"/>
              </a:cxn>
              <a:cxn ang="0">
                <a:pos x="47" y="120"/>
              </a:cxn>
              <a:cxn ang="0">
                <a:pos x="51" y="186"/>
              </a:cxn>
              <a:cxn ang="0">
                <a:pos x="59" y="234"/>
              </a:cxn>
              <a:cxn ang="0">
                <a:pos x="64" y="294"/>
              </a:cxn>
              <a:cxn ang="0">
                <a:pos x="72" y="306"/>
              </a:cxn>
              <a:cxn ang="0">
                <a:pos x="81" y="294"/>
              </a:cxn>
              <a:cxn ang="0">
                <a:pos x="85" y="294"/>
              </a:cxn>
              <a:cxn ang="0">
                <a:pos x="94" y="252"/>
              </a:cxn>
              <a:cxn ang="0">
                <a:pos x="98" y="192"/>
              </a:cxn>
              <a:cxn ang="0">
                <a:pos x="106" y="150"/>
              </a:cxn>
              <a:cxn ang="0">
                <a:pos x="111" y="150"/>
              </a:cxn>
              <a:cxn ang="0">
                <a:pos x="119" y="228"/>
              </a:cxn>
              <a:cxn ang="0">
                <a:pos x="128" y="174"/>
              </a:cxn>
              <a:cxn ang="0">
                <a:pos x="132" y="144"/>
              </a:cxn>
              <a:cxn ang="0">
                <a:pos x="136" y="192"/>
              </a:cxn>
              <a:cxn ang="0">
                <a:pos x="145" y="132"/>
              </a:cxn>
              <a:cxn ang="0">
                <a:pos x="149" y="156"/>
              </a:cxn>
              <a:cxn ang="0">
                <a:pos x="153" y="204"/>
              </a:cxn>
              <a:cxn ang="0">
                <a:pos x="162" y="126"/>
              </a:cxn>
              <a:cxn ang="0">
                <a:pos x="166" y="174"/>
              </a:cxn>
              <a:cxn ang="0">
                <a:pos x="175" y="228"/>
              </a:cxn>
              <a:cxn ang="0">
                <a:pos x="179" y="198"/>
              </a:cxn>
              <a:cxn ang="0">
                <a:pos x="188" y="156"/>
              </a:cxn>
              <a:cxn ang="0">
                <a:pos x="192" y="186"/>
              </a:cxn>
              <a:cxn ang="0">
                <a:pos x="201" y="156"/>
              </a:cxn>
              <a:cxn ang="0">
                <a:pos x="205" y="132"/>
              </a:cxn>
              <a:cxn ang="0">
                <a:pos x="218" y="180"/>
              </a:cxn>
              <a:cxn ang="0">
                <a:pos x="222" y="198"/>
              </a:cxn>
              <a:cxn ang="0">
                <a:pos x="226" y="162"/>
              </a:cxn>
              <a:cxn ang="0">
                <a:pos x="235" y="138"/>
              </a:cxn>
              <a:cxn ang="0">
                <a:pos x="239" y="204"/>
              </a:cxn>
              <a:cxn ang="0">
                <a:pos x="248" y="126"/>
              </a:cxn>
              <a:cxn ang="0">
                <a:pos x="252" y="198"/>
              </a:cxn>
              <a:cxn ang="0">
                <a:pos x="256" y="102"/>
              </a:cxn>
              <a:cxn ang="0">
                <a:pos x="265" y="150"/>
              </a:cxn>
              <a:cxn ang="0">
                <a:pos x="269" y="168"/>
              </a:cxn>
            </a:cxnLst>
            <a:rect l="0" t="0" r="r" b="b"/>
            <a:pathLst>
              <a:path w="273" h="312">
                <a:moveTo>
                  <a:pt x="0" y="138"/>
                </a:moveTo>
                <a:lnTo>
                  <a:pt x="4" y="126"/>
                </a:lnTo>
                <a:lnTo>
                  <a:pt x="4" y="102"/>
                </a:lnTo>
                <a:lnTo>
                  <a:pt x="8" y="90"/>
                </a:lnTo>
                <a:lnTo>
                  <a:pt x="8" y="72"/>
                </a:lnTo>
                <a:lnTo>
                  <a:pt x="12" y="66"/>
                </a:lnTo>
                <a:lnTo>
                  <a:pt x="12" y="48"/>
                </a:lnTo>
                <a:lnTo>
                  <a:pt x="17" y="36"/>
                </a:lnTo>
                <a:lnTo>
                  <a:pt x="17" y="42"/>
                </a:lnTo>
                <a:lnTo>
                  <a:pt x="21" y="30"/>
                </a:lnTo>
                <a:lnTo>
                  <a:pt x="25" y="12"/>
                </a:lnTo>
                <a:lnTo>
                  <a:pt x="25" y="0"/>
                </a:lnTo>
                <a:lnTo>
                  <a:pt x="29" y="6"/>
                </a:lnTo>
                <a:lnTo>
                  <a:pt x="29" y="30"/>
                </a:lnTo>
                <a:lnTo>
                  <a:pt x="34" y="36"/>
                </a:lnTo>
                <a:lnTo>
                  <a:pt x="34" y="42"/>
                </a:lnTo>
                <a:lnTo>
                  <a:pt x="38" y="54"/>
                </a:lnTo>
                <a:lnTo>
                  <a:pt x="38" y="72"/>
                </a:lnTo>
                <a:lnTo>
                  <a:pt x="42" y="84"/>
                </a:lnTo>
                <a:lnTo>
                  <a:pt x="42" y="102"/>
                </a:lnTo>
                <a:lnTo>
                  <a:pt x="47" y="120"/>
                </a:lnTo>
                <a:lnTo>
                  <a:pt x="47" y="138"/>
                </a:lnTo>
                <a:lnTo>
                  <a:pt x="51" y="156"/>
                </a:lnTo>
                <a:lnTo>
                  <a:pt x="51" y="186"/>
                </a:lnTo>
                <a:lnTo>
                  <a:pt x="55" y="204"/>
                </a:lnTo>
                <a:lnTo>
                  <a:pt x="55" y="222"/>
                </a:lnTo>
                <a:lnTo>
                  <a:pt x="59" y="234"/>
                </a:lnTo>
                <a:lnTo>
                  <a:pt x="59" y="258"/>
                </a:lnTo>
                <a:lnTo>
                  <a:pt x="64" y="270"/>
                </a:lnTo>
                <a:lnTo>
                  <a:pt x="64" y="294"/>
                </a:lnTo>
                <a:lnTo>
                  <a:pt x="68" y="306"/>
                </a:lnTo>
                <a:lnTo>
                  <a:pt x="72" y="300"/>
                </a:lnTo>
                <a:lnTo>
                  <a:pt x="72" y="306"/>
                </a:lnTo>
                <a:lnTo>
                  <a:pt x="76" y="312"/>
                </a:lnTo>
                <a:lnTo>
                  <a:pt x="76" y="300"/>
                </a:lnTo>
                <a:lnTo>
                  <a:pt x="81" y="294"/>
                </a:lnTo>
                <a:lnTo>
                  <a:pt x="81" y="288"/>
                </a:lnTo>
                <a:lnTo>
                  <a:pt x="85" y="300"/>
                </a:lnTo>
                <a:lnTo>
                  <a:pt x="85" y="294"/>
                </a:lnTo>
                <a:lnTo>
                  <a:pt x="89" y="288"/>
                </a:lnTo>
                <a:lnTo>
                  <a:pt x="89" y="258"/>
                </a:lnTo>
                <a:lnTo>
                  <a:pt x="94" y="252"/>
                </a:lnTo>
                <a:lnTo>
                  <a:pt x="94" y="234"/>
                </a:lnTo>
                <a:lnTo>
                  <a:pt x="98" y="222"/>
                </a:lnTo>
                <a:lnTo>
                  <a:pt x="98" y="192"/>
                </a:lnTo>
                <a:lnTo>
                  <a:pt x="102" y="180"/>
                </a:lnTo>
                <a:lnTo>
                  <a:pt x="102" y="162"/>
                </a:lnTo>
                <a:lnTo>
                  <a:pt x="106" y="150"/>
                </a:lnTo>
                <a:lnTo>
                  <a:pt x="106" y="132"/>
                </a:lnTo>
                <a:lnTo>
                  <a:pt x="111" y="138"/>
                </a:lnTo>
                <a:lnTo>
                  <a:pt x="111" y="150"/>
                </a:lnTo>
                <a:lnTo>
                  <a:pt x="115" y="156"/>
                </a:lnTo>
                <a:lnTo>
                  <a:pt x="115" y="210"/>
                </a:lnTo>
                <a:lnTo>
                  <a:pt x="119" y="228"/>
                </a:lnTo>
                <a:lnTo>
                  <a:pt x="119" y="222"/>
                </a:lnTo>
                <a:lnTo>
                  <a:pt x="124" y="156"/>
                </a:lnTo>
                <a:lnTo>
                  <a:pt x="128" y="174"/>
                </a:lnTo>
                <a:lnTo>
                  <a:pt x="128" y="180"/>
                </a:lnTo>
                <a:lnTo>
                  <a:pt x="132" y="156"/>
                </a:lnTo>
                <a:lnTo>
                  <a:pt x="132" y="144"/>
                </a:lnTo>
                <a:lnTo>
                  <a:pt x="132" y="156"/>
                </a:lnTo>
                <a:lnTo>
                  <a:pt x="136" y="198"/>
                </a:lnTo>
                <a:lnTo>
                  <a:pt x="136" y="192"/>
                </a:lnTo>
                <a:lnTo>
                  <a:pt x="141" y="156"/>
                </a:lnTo>
                <a:lnTo>
                  <a:pt x="141" y="144"/>
                </a:lnTo>
                <a:lnTo>
                  <a:pt x="145" y="132"/>
                </a:lnTo>
                <a:lnTo>
                  <a:pt x="145" y="168"/>
                </a:lnTo>
                <a:lnTo>
                  <a:pt x="145" y="162"/>
                </a:lnTo>
                <a:lnTo>
                  <a:pt x="149" y="156"/>
                </a:lnTo>
                <a:lnTo>
                  <a:pt x="149" y="162"/>
                </a:lnTo>
                <a:lnTo>
                  <a:pt x="153" y="198"/>
                </a:lnTo>
                <a:lnTo>
                  <a:pt x="153" y="204"/>
                </a:lnTo>
                <a:lnTo>
                  <a:pt x="158" y="168"/>
                </a:lnTo>
                <a:lnTo>
                  <a:pt x="158" y="114"/>
                </a:lnTo>
                <a:lnTo>
                  <a:pt x="162" y="126"/>
                </a:lnTo>
                <a:lnTo>
                  <a:pt x="162" y="132"/>
                </a:lnTo>
                <a:lnTo>
                  <a:pt x="166" y="150"/>
                </a:lnTo>
                <a:lnTo>
                  <a:pt x="166" y="174"/>
                </a:lnTo>
                <a:lnTo>
                  <a:pt x="171" y="198"/>
                </a:lnTo>
                <a:lnTo>
                  <a:pt x="171" y="192"/>
                </a:lnTo>
                <a:lnTo>
                  <a:pt x="175" y="228"/>
                </a:lnTo>
                <a:lnTo>
                  <a:pt x="175" y="216"/>
                </a:lnTo>
                <a:lnTo>
                  <a:pt x="179" y="216"/>
                </a:lnTo>
                <a:lnTo>
                  <a:pt x="179" y="198"/>
                </a:lnTo>
                <a:lnTo>
                  <a:pt x="183" y="186"/>
                </a:lnTo>
                <a:lnTo>
                  <a:pt x="183" y="144"/>
                </a:lnTo>
                <a:lnTo>
                  <a:pt x="188" y="156"/>
                </a:lnTo>
                <a:lnTo>
                  <a:pt x="188" y="204"/>
                </a:lnTo>
                <a:lnTo>
                  <a:pt x="192" y="228"/>
                </a:lnTo>
                <a:lnTo>
                  <a:pt x="192" y="186"/>
                </a:lnTo>
                <a:lnTo>
                  <a:pt x="196" y="174"/>
                </a:lnTo>
                <a:lnTo>
                  <a:pt x="196" y="144"/>
                </a:lnTo>
                <a:lnTo>
                  <a:pt x="201" y="156"/>
                </a:lnTo>
                <a:lnTo>
                  <a:pt x="201" y="168"/>
                </a:lnTo>
                <a:lnTo>
                  <a:pt x="205" y="192"/>
                </a:lnTo>
                <a:lnTo>
                  <a:pt x="205" y="132"/>
                </a:lnTo>
                <a:lnTo>
                  <a:pt x="209" y="162"/>
                </a:lnTo>
                <a:lnTo>
                  <a:pt x="209" y="180"/>
                </a:lnTo>
                <a:lnTo>
                  <a:pt x="218" y="180"/>
                </a:lnTo>
                <a:lnTo>
                  <a:pt x="213" y="180"/>
                </a:lnTo>
                <a:lnTo>
                  <a:pt x="218" y="192"/>
                </a:lnTo>
                <a:lnTo>
                  <a:pt x="222" y="198"/>
                </a:lnTo>
                <a:lnTo>
                  <a:pt x="222" y="186"/>
                </a:lnTo>
                <a:lnTo>
                  <a:pt x="226" y="180"/>
                </a:lnTo>
                <a:lnTo>
                  <a:pt x="226" y="162"/>
                </a:lnTo>
                <a:lnTo>
                  <a:pt x="230" y="156"/>
                </a:lnTo>
                <a:lnTo>
                  <a:pt x="230" y="144"/>
                </a:lnTo>
                <a:lnTo>
                  <a:pt x="235" y="138"/>
                </a:lnTo>
                <a:lnTo>
                  <a:pt x="235" y="198"/>
                </a:lnTo>
                <a:lnTo>
                  <a:pt x="239" y="228"/>
                </a:lnTo>
                <a:lnTo>
                  <a:pt x="239" y="204"/>
                </a:lnTo>
                <a:lnTo>
                  <a:pt x="243" y="168"/>
                </a:lnTo>
                <a:lnTo>
                  <a:pt x="243" y="150"/>
                </a:lnTo>
                <a:lnTo>
                  <a:pt x="248" y="126"/>
                </a:lnTo>
                <a:lnTo>
                  <a:pt x="248" y="162"/>
                </a:lnTo>
                <a:lnTo>
                  <a:pt x="252" y="168"/>
                </a:lnTo>
                <a:lnTo>
                  <a:pt x="252" y="198"/>
                </a:lnTo>
                <a:lnTo>
                  <a:pt x="252" y="156"/>
                </a:lnTo>
                <a:lnTo>
                  <a:pt x="256" y="144"/>
                </a:lnTo>
                <a:lnTo>
                  <a:pt x="256" y="102"/>
                </a:lnTo>
                <a:lnTo>
                  <a:pt x="260" y="138"/>
                </a:lnTo>
                <a:lnTo>
                  <a:pt x="260" y="132"/>
                </a:lnTo>
                <a:lnTo>
                  <a:pt x="265" y="150"/>
                </a:lnTo>
                <a:lnTo>
                  <a:pt x="265" y="120"/>
                </a:lnTo>
                <a:lnTo>
                  <a:pt x="265" y="168"/>
                </a:lnTo>
                <a:lnTo>
                  <a:pt x="269" y="168"/>
                </a:lnTo>
                <a:lnTo>
                  <a:pt x="269" y="186"/>
                </a:lnTo>
                <a:lnTo>
                  <a:pt x="273" y="16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9" name="Freeform 85"/>
          <p:cNvSpPr>
            <a:spLocks/>
          </p:cNvSpPr>
          <p:nvPr/>
        </p:nvSpPr>
        <p:spPr bwMode="auto">
          <a:xfrm>
            <a:off x="2562089" y="3552828"/>
            <a:ext cx="588280" cy="200025"/>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0" name="Freeform 86"/>
          <p:cNvSpPr>
            <a:spLocks/>
          </p:cNvSpPr>
          <p:nvPr/>
        </p:nvSpPr>
        <p:spPr bwMode="auto">
          <a:xfrm>
            <a:off x="3150370" y="3533778"/>
            <a:ext cx="571351" cy="180975"/>
          </a:xfrm>
          <a:custGeom>
            <a:avLst/>
            <a:gdLst/>
            <a:ahLst/>
            <a:cxnLst>
              <a:cxn ang="0">
                <a:pos x="4" y="36"/>
              </a:cxn>
              <a:cxn ang="0">
                <a:pos x="13" y="0"/>
              </a:cxn>
              <a:cxn ang="0">
                <a:pos x="22" y="72"/>
              </a:cxn>
              <a:cxn ang="0">
                <a:pos x="26" y="18"/>
              </a:cxn>
              <a:cxn ang="0">
                <a:pos x="34" y="108"/>
              </a:cxn>
              <a:cxn ang="0">
                <a:pos x="39" y="42"/>
              </a:cxn>
              <a:cxn ang="0">
                <a:pos x="47" y="72"/>
              </a:cxn>
              <a:cxn ang="0">
                <a:pos x="52" y="30"/>
              </a:cxn>
              <a:cxn ang="0">
                <a:pos x="56" y="66"/>
              </a:cxn>
              <a:cxn ang="0">
                <a:pos x="64" y="84"/>
              </a:cxn>
              <a:cxn ang="0">
                <a:pos x="69" y="42"/>
              </a:cxn>
              <a:cxn ang="0">
                <a:pos x="73" y="48"/>
              </a:cxn>
              <a:cxn ang="0">
                <a:pos x="81" y="18"/>
              </a:cxn>
              <a:cxn ang="0">
                <a:pos x="86" y="90"/>
              </a:cxn>
              <a:cxn ang="0">
                <a:pos x="90" y="84"/>
              </a:cxn>
              <a:cxn ang="0">
                <a:pos x="99" y="66"/>
              </a:cxn>
              <a:cxn ang="0">
                <a:pos x="103" y="48"/>
              </a:cxn>
              <a:cxn ang="0">
                <a:pos x="111" y="30"/>
              </a:cxn>
              <a:cxn ang="0">
                <a:pos x="116" y="66"/>
              </a:cxn>
              <a:cxn ang="0">
                <a:pos x="124" y="108"/>
              </a:cxn>
              <a:cxn ang="0">
                <a:pos x="133" y="30"/>
              </a:cxn>
              <a:cxn ang="0">
                <a:pos x="137" y="102"/>
              </a:cxn>
              <a:cxn ang="0">
                <a:pos x="146" y="12"/>
              </a:cxn>
              <a:cxn ang="0">
                <a:pos x="150" y="108"/>
              </a:cxn>
              <a:cxn ang="0">
                <a:pos x="158" y="48"/>
              </a:cxn>
              <a:cxn ang="0">
                <a:pos x="163" y="36"/>
              </a:cxn>
              <a:cxn ang="0">
                <a:pos x="167" y="48"/>
              </a:cxn>
              <a:cxn ang="0">
                <a:pos x="176" y="48"/>
              </a:cxn>
              <a:cxn ang="0">
                <a:pos x="180" y="60"/>
              </a:cxn>
              <a:cxn ang="0">
                <a:pos x="188" y="48"/>
              </a:cxn>
              <a:cxn ang="0">
                <a:pos x="193" y="54"/>
              </a:cxn>
              <a:cxn ang="0">
                <a:pos x="197" y="90"/>
              </a:cxn>
              <a:cxn ang="0">
                <a:pos x="205" y="102"/>
              </a:cxn>
              <a:cxn ang="0">
                <a:pos x="214" y="66"/>
              </a:cxn>
              <a:cxn ang="0">
                <a:pos x="218" y="96"/>
              </a:cxn>
              <a:cxn ang="0">
                <a:pos x="223" y="18"/>
              </a:cxn>
              <a:cxn ang="0">
                <a:pos x="231" y="54"/>
              </a:cxn>
              <a:cxn ang="0">
                <a:pos x="235" y="24"/>
              </a:cxn>
              <a:cxn ang="0">
                <a:pos x="240" y="54"/>
              </a:cxn>
              <a:cxn ang="0">
                <a:pos x="248" y="48"/>
              </a:cxn>
              <a:cxn ang="0">
                <a:pos x="261" y="18"/>
              </a:cxn>
              <a:cxn ang="0">
                <a:pos x="265" y="66"/>
              </a:cxn>
            </a:cxnLst>
            <a:rect l="0" t="0" r="r" b="b"/>
            <a:pathLst>
              <a:path w="270" h="114">
                <a:moveTo>
                  <a:pt x="0" y="60"/>
                </a:moveTo>
                <a:lnTo>
                  <a:pt x="9" y="36"/>
                </a:lnTo>
                <a:lnTo>
                  <a:pt x="4" y="36"/>
                </a:lnTo>
                <a:lnTo>
                  <a:pt x="9" y="30"/>
                </a:lnTo>
                <a:lnTo>
                  <a:pt x="13" y="24"/>
                </a:lnTo>
                <a:lnTo>
                  <a:pt x="13" y="0"/>
                </a:lnTo>
                <a:lnTo>
                  <a:pt x="13" y="42"/>
                </a:lnTo>
                <a:lnTo>
                  <a:pt x="17" y="66"/>
                </a:lnTo>
                <a:lnTo>
                  <a:pt x="22" y="72"/>
                </a:lnTo>
                <a:lnTo>
                  <a:pt x="22" y="36"/>
                </a:lnTo>
                <a:lnTo>
                  <a:pt x="26" y="24"/>
                </a:lnTo>
                <a:lnTo>
                  <a:pt x="26" y="18"/>
                </a:lnTo>
                <a:lnTo>
                  <a:pt x="26" y="30"/>
                </a:lnTo>
                <a:lnTo>
                  <a:pt x="30" y="78"/>
                </a:lnTo>
                <a:lnTo>
                  <a:pt x="34" y="108"/>
                </a:lnTo>
                <a:lnTo>
                  <a:pt x="34" y="102"/>
                </a:lnTo>
                <a:lnTo>
                  <a:pt x="39" y="72"/>
                </a:lnTo>
                <a:lnTo>
                  <a:pt x="39" y="42"/>
                </a:lnTo>
                <a:lnTo>
                  <a:pt x="43" y="54"/>
                </a:lnTo>
                <a:lnTo>
                  <a:pt x="43" y="48"/>
                </a:lnTo>
                <a:lnTo>
                  <a:pt x="47" y="72"/>
                </a:lnTo>
                <a:lnTo>
                  <a:pt x="47" y="60"/>
                </a:lnTo>
                <a:lnTo>
                  <a:pt x="52" y="66"/>
                </a:lnTo>
                <a:lnTo>
                  <a:pt x="52" y="30"/>
                </a:lnTo>
                <a:lnTo>
                  <a:pt x="56" y="60"/>
                </a:lnTo>
                <a:lnTo>
                  <a:pt x="56" y="72"/>
                </a:lnTo>
                <a:lnTo>
                  <a:pt x="56" y="66"/>
                </a:lnTo>
                <a:lnTo>
                  <a:pt x="60" y="60"/>
                </a:lnTo>
                <a:lnTo>
                  <a:pt x="60" y="42"/>
                </a:lnTo>
                <a:lnTo>
                  <a:pt x="64" y="84"/>
                </a:lnTo>
                <a:lnTo>
                  <a:pt x="64" y="60"/>
                </a:lnTo>
                <a:lnTo>
                  <a:pt x="69" y="60"/>
                </a:lnTo>
                <a:lnTo>
                  <a:pt x="69" y="42"/>
                </a:lnTo>
                <a:lnTo>
                  <a:pt x="69" y="60"/>
                </a:lnTo>
                <a:lnTo>
                  <a:pt x="73" y="60"/>
                </a:lnTo>
                <a:lnTo>
                  <a:pt x="73" y="48"/>
                </a:lnTo>
                <a:lnTo>
                  <a:pt x="77" y="36"/>
                </a:lnTo>
                <a:lnTo>
                  <a:pt x="77" y="30"/>
                </a:lnTo>
                <a:lnTo>
                  <a:pt x="81" y="18"/>
                </a:lnTo>
                <a:lnTo>
                  <a:pt x="81" y="30"/>
                </a:lnTo>
                <a:lnTo>
                  <a:pt x="86" y="66"/>
                </a:lnTo>
                <a:lnTo>
                  <a:pt x="86" y="90"/>
                </a:lnTo>
                <a:lnTo>
                  <a:pt x="86" y="72"/>
                </a:lnTo>
                <a:lnTo>
                  <a:pt x="90" y="90"/>
                </a:lnTo>
                <a:lnTo>
                  <a:pt x="90" y="84"/>
                </a:lnTo>
                <a:lnTo>
                  <a:pt x="94" y="78"/>
                </a:lnTo>
                <a:lnTo>
                  <a:pt x="94" y="60"/>
                </a:lnTo>
                <a:lnTo>
                  <a:pt x="99" y="66"/>
                </a:lnTo>
                <a:lnTo>
                  <a:pt x="99" y="36"/>
                </a:lnTo>
                <a:lnTo>
                  <a:pt x="99" y="60"/>
                </a:lnTo>
                <a:lnTo>
                  <a:pt x="103" y="48"/>
                </a:lnTo>
                <a:lnTo>
                  <a:pt x="103" y="96"/>
                </a:lnTo>
                <a:lnTo>
                  <a:pt x="107" y="42"/>
                </a:lnTo>
                <a:lnTo>
                  <a:pt x="111" y="30"/>
                </a:lnTo>
                <a:lnTo>
                  <a:pt x="111" y="54"/>
                </a:lnTo>
                <a:lnTo>
                  <a:pt x="116" y="54"/>
                </a:lnTo>
                <a:lnTo>
                  <a:pt x="116" y="66"/>
                </a:lnTo>
                <a:lnTo>
                  <a:pt x="120" y="96"/>
                </a:lnTo>
                <a:lnTo>
                  <a:pt x="120" y="114"/>
                </a:lnTo>
                <a:lnTo>
                  <a:pt x="124" y="108"/>
                </a:lnTo>
                <a:lnTo>
                  <a:pt x="128" y="96"/>
                </a:lnTo>
                <a:lnTo>
                  <a:pt x="128" y="42"/>
                </a:lnTo>
                <a:lnTo>
                  <a:pt x="133" y="30"/>
                </a:lnTo>
                <a:lnTo>
                  <a:pt x="133" y="54"/>
                </a:lnTo>
                <a:lnTo>
                  <a:pt x="137" y="84"/>
                </a:lnTo>
                <a:lnTo>
                  <a:pt x="137" y="102"/>
                </a:lnTo>
                <a:lnTo>
                  <a:pt x="141" y="60"/>
                </a:lnTo>
                <a:lnTo>
                  <a:pt x="141" y="12"/>
                </a:lnTo>
                <a:lnTo>
                  <a:pt x="146" y="12"/>
                </a:lnTo>
                <a:lnTo>
                  <a:pt x="146" y="72"/>
                </a:lnTo>
                <a:lnTo>
                  <a:pt x="150" y="84"/>
                </a:lnTo>
                <a:lnTo>
                  <a:pt x="150" y="108"/>
                </a:lnTo>
                <a:lnTo>
                  <a:pt x="154" y="66"/>
                </a:lnTo>
                <a:lnTo>
                  <a:pt x="154" y="54"/>
                </a:lnTo>
                <a:lnTo>
                  <a:pt x="158" y="48"/>
                </a:lnTo>
                <a:lnTo>
                  <a:pt x="158" y="96"/>
                </a:lnTo>
                <a:lnTo>
                  <a:pt x="158" y="84"/>
                </a:lnTo>
                <a:lnTo>
                  <a:pt x="163" y="36"/>
                </a:lnTo>
                <a:lnTo>
                  <a:pt x="163" y="6"/>
                </a:lnTo>
                <a:lnTo>
                  <a:pt x="167" y="30"/>
                </a:lnTo>
                <a:lnTo>
                  <a:pt x="167" y="48"/>
                </a:lnTo>
                <a:lnTo>
                  <a:pt x="171" y="66"/>
                </a:lnTo>
                <a:lnTo>
                  <a:pt x="176" y="66"/>
                </a:lnTo>
                <a:lnTo>
                  <a:pt x="176" y="48"/>
                </a:lnTo>
                <a:lnTo>
                  <a:pt x="176" y="72"/>
                </a:lnTo>
                <a:lnTo>
                  <a:pt x="180" y="72"/>
                </a:lnTo>
                <a:lnTo>
                  <a:pt x="180" y="60"/>
                </a:lnTo>
                <a:lnTo>
                  <a:pt x="184" y="42"/>
                </a:lnTo>
                <a:lnTo>
                  <a:pt x="184" y="54"/>
                </a:lnTo>
                <a:lnTo>
                  <a:pt x="188" y="48"/>
                </a:lnTo>
                <a:lnTo>
                  <a:pt x="188" y="30"/>
                </a:lnTo>
                <a:lnTo>
                  <a:pt x="188" y="36"/>
                </a:lnTo>
                <a:lnTo>
                  <a:pt x="193" y="54"/>
                </a:lnTo>
                <a:lnTo>
                  <a:pt x="193" y="66"/>
                </a:lnTo>
                <a:lnTo>
                  <a:pt x="197" y="66"/>
                </a:lnTo>
                <a:lnTo>
                  <a:pt x="197" y="90"/>
                </a:lnTo>
                <a:lnTo>
                  <a:pt x="201" y="102"/>
                </a:lnTo>
                <a:lnTo>
                  <a:pt x="201" y="96"/>
                </a:lnTo>
                <a:lnTo>
                  <a:pt x="205" y="102"/>
                </a:lnTo>
                <a:lnTo>
                  <a:pt x="205" y="108"/>
                </a:lnTo>
                <a:lnTo>
                  <a:pt x="210" y="78"/>
                </a:lnTo>
                <a:lnTo>
                  <a:pt x="214" y="66"/>
                </a:lnTo>
                <a:lnTo>
                  <a:pt x="214" y="102"/>
                </a:lnTo>
                <a:lnTo>
                  <a:pt x="218" y="84"/>
                </a:lnTo>
                <a:lnTo>
                  <a:pt x="218" y="96"/>
                </a:lnTo>
                <a:lnTo>
                  <a:pt x="218" y="54"/>
                </a:lnTo>
                <a:lnTo>
                  <a:pt x="223" y="42"/>
                </a:lnTo>
                <a:lnTo>
                  <a:pt x="223" y="18"/>
                </a:lnTo>
                <a:lnTo>
                  <a:pt x="227" y="12"/>
                </a:lnTo>
                <a:lnTo>
                  <a:pt x="227" y="30"/>
                </a:lnTo>
                <a:lnTo>
                  <a:pt x="231" y="54"/>
                </a:lnTo>
                <a:lnTo>
                  <a:pt x="231" y="42"/>
                </a:lnTo>
                <a:lnTo>
                  <a:pt x="235" y="30"/>
                </a:lnTo>
                <a:lnTo>
                  <a:pt x="235" y="24"/>
                </a:lnTo>
                <a:lnTo>
                  <a:pt x="235" y="30"/>
                </a:lnTo>
                <a:lnTo>
                  <a:pt x="240" y="30"/>
                </a:lnTo>
                <a:lnTo>
                  <a:pt x="240" y="54"/>
                </a:lnTo>
                <a:lnTo>
                  <a:pt x="244" y="96"/>
                </a:lnTo>
                <a:lnTo>
                  <a:pt x="248" y="96"/>
                </a:lnTo>
                <a:lnTo>
                  <a:pt x="248" y="48"/>
                </a:lnTo>
                <a:lnTo>
                  <a:pt x="257" y="12"/>
                </a:lnTo>
                <a:lnTo>
                  <a:pt x="257" y="36"/>
                </a:lnTo>
                <a:lnTo>
                  <a:pt x="261" y="18"/>
                </a:lnTo>
                <a:lnTo>
                  <a:pt x="261" y="48"/>
                </a:lnTo>
                <a:lnTo>
                  <a:pt x="265" y="72"/>
                </a:lnTo>
                <a:lnTo>
                  <a:pt x="265" y="66"/>
                </a:lnTo>
                <a:lnTo>
                  <a:pt x="270" y="48"/>
                </a:lnTo>
                <a:lnTo>
                  <a:pt x="270" y="3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1" name="Freeform 87"/>
          <p:cNvSpPr>
            <a:spLocks/>
          </p:cNvSpPr>
          <p:nvPr/>
        </p:nvSpPr>
        <p:spPr bwMode="auto">
          <a:xfrm>
            <a:off x="3721719" y="3514725"/>
            <a:ext cx="569236" cy="228600"/>
          </a:xfrm>
          <a:custGeom>
            <a:avLst/>
            <a:gdLst/>
            <a:ahLst/>
            <a:cxnLst>
              <a:cxn ang="0">
                <a:pos x="4" y="102"/>
              </a:cxn>
              <a:cxn ang="0">
                <a:pos x="12" y="36"/>
              </a:cxn>
              <a:cxn ang="0">
                <a:pos x="21" y="84"/>
              </a:cxn>
              <a:cxn ang="0">
                <a:pos x="25" y="72"/>
              </a:cxn>
              <a:cxn ang="0">
                <a:pos x="34" y="6"/>
              </a:cxn>
              <a:cxn ang="0">
                <a:pos x="38" y="72"/>
              </a:cxn>
              <a:cxn ang="0">
                <a:pos x="47" y="90"/>
              </a:cxn>
              <a:cxn ang="0">
                <a:pos x="51" y="18"/>
              </a:cxn>
              <a:cxn ang="0">
                <a:pos x="55" y="60"/>
              </a:cxn>
              <a:cxn ang="0">
                <a:pos x="64" y="72"/>
              </a:cxn>
              <a:cxn ang="0">
                <a:pos x="68" y="78"/>
              </a:cxn>
              <a:cxn ang="0">
                <a:pos x="77" y="84"/>
              </a:cxn>
              <a:cxn ang="0">
                <a:pos x="81" y="66"/>
              </a:cxn>
              <a:cxn ang="0">
                <a:pos x="89" y="90"/>
              </a:cxn>
              <a:cxn ang="0">
                <a:pos x="94" y="0"/>
              </a:cxn>
              <a:cxn ang="0">
                <a:pos x="102" y="96"/>
              </a:cxn>
              <a:cxn ang="0">
                <a:pos x="111" y="144"/>
              </a:cxn>
              <a:cxn ang="0">
                <a:pos x="119" y="60"/>
              </a:cxn>
              <a:cxn ang="0">
                <a:pos x="128" y="60"/>
              </a:cxn>
              <a:cxn ang="0">
                <a:pos x="132" y="72"/>
              </a:cxn>
              <a:cxn ang="0">
                <a:pos x="141" y="60"/>
              </a:cxn>
              <a:cxn ang="0">
                <a:pos x="145" y="108"/>
              </a:cxn>
              <a:cxn ang="0">
                <a:pos x="154" y="30"/>
              </a:cxn>
              <a:cxn ang="0">
                <a:pos x="158" y="54"/>
              </a:cxn>
              <a:cxn ang="0">
                <a:pos x="166" y="54"/>
              </a:cxn>
              <a:cxn ang="0">
                <a:pos x="171" y="78"/>
              </a:cxn>
              <a:cxn ang="0">
                <a:pos x="175" y="96"/>
              </a:cxn>
              <a:cxn ang="0">
                <a:pos x="184" y="84"/>
              </a:cxn>
              <a:cxn ang="0">
                <a:pos x="188" y="78"/>
              </a:cxn>
              <a:cxn ang="0">
                <a:pos x="192" y="60"/>
              </a:cxn>
              <a:cxn ang="0">
                <a:pos x="201" y="66"/>
              </a:cxn>
              <a:cxn ang="0">
                <a:pos x="205" y="66"/>
              </a:cxn>
              <a:cxn ang="0">
                <a:pos x="209" y="72"/>
              </a:cxn>
              <a:cxn ang="0">
                <a:pos x="218" y="48"/>
              </a:cxn>
              <a:cxn ang="0">
                <a:pos x="222" y="66"/>
              </a:cxn>
              <a:cxn ang="0">
                <a:pos x="231" y="60"/>
              </a:cxn>
              <a:cxn ang="0">
                <a:pos x="235" y="78"/>
              </a:cxn>
              <a:cxn ang="0">
                <a:pos x="239" y="30"/>
              </a:cxn>
              <a:cxn ang="0">
                <a:pos x="248" y="18"/>
              </a:cxn>
              <a:cxn ang="0">
                <a:pos x="252" y="84"/>
              </a:cxn>
              <a:cxn ang="0">
                <a:pos x="260" y="42"/>
              </a:cxn>
              <a:cxn ang="0">
                <a:pos x="265" y="42"/>
              </a:cxn>
            </a:cxnLst>
            <a:rect l="0" t="0" r="r" b="b"/>
            <a:pathLst>
              <a:path w="269" h="144">
                <a:moveTo>
                  <a:pt x="0" y="48"/>
                </a:moveTo>
                <a:lnTo>
                  <a:pt x="4" y="66"/>
                </a:lnTo>
                <a:lnTo>
                  <a:pt x="4" y="102"/>
                </a:lnTo>
                <a:lnTo>
                  <a:pt x="8" y="108"/>
                </a:lnTo>
                <a:lnTo>
                  <a:pt x="8" y="42"/>
                </a:lnTo>
                <a:lnTo>
                  <a:pt x="12" y="36"/>
                </a:lnTo>
                <a:lnTo>
                  <a:pt x="12" y="66"/>
                </a:lnTo>
                <a:lnTo>
                  <a:pt x="17" y="78"/>
                </a:lnTo>
                <a:lnTo>
                  <a:pt x="21" y="84"/>
                </a:lnTo>
                <a:lnTo>
                  <a:pt x="21" y="90"/>
                </a:lnTo>
                <a:lnTo>
                  <a:pt x="25" y="78"/>
                </a:lnTo>
                <a:lnTo>
                  <a:pt x="25" y="72"/>
                </a:lnTo>
                <a:lnTo>
                  <a:pt x="30" y="60"/>
                </a:lnTo>
                <a:lnTo>
                  <a:pt x="30" y="36"/>
                </a:lnTo>
                <a:lnTo>
                  <a:pt x="34" y="6"/>
                </a:lnTo>
                <a:lnTo>
                  <a:pt x="34" y="18"/>
                </a:lnTo>
                <a:lnTo>
                  <a:pt x="38" y="42"/>
                </a:lnTo>
                <a:lnTo>
                  <a:pt x="38" y="72"/>
                </a:lnTo>
                <a:lnTo>
                  <a:pt x="42" y="72"/>
                </a:lnTo>
                <a:lnTo>
                  <a:pt x="42" y="102"/>
                </a:lnTo>
                <a:lnTo>
                  <a:pt x="47" y="90"/>
                </a:lnTo>
                <a:lnTo>
                  <a:pt x="47" y="66"/>
                </a:lnTo>
                <a:lnTo>
                  <a:pt x="51" y="30"/>
                </a:lnTo>
                <a:lnTo>
                  <a:pt x="51" y="18"/>
                </a:lnTo>
                <a:lnTo>
                  <a:pt x="51" y="36"/>
                </a:lnTo>
                <a:lnTo>
                  <a:pt x="55" y="72"/>
                </a:lnTo>
                <a:lnTo>
                  <a:pt x="55" y="60"/>
                </a:lnTo>
                <a:lnTo>
                  <a:pt x="59" y="54"/>
                </a:lnTo>
                <a:lnTo>
                  <a:pt x="59" y="42"/>
                </a:lnTo>
                <a:lnTo>
                  <a:pt x="64" y="72"/>
                </a:lnTo>
                <a:lnTo>
                  <a:pt x="64" y="84"/>
                </a:lnTo>
                <a:lnTo>
                  <a:pt x="68" y="96"/>
                </a:lnTo>
                <a:lnTo>
                  <a:pt x="68" y="78"/>
                </a:lnTo>
                <a:lnTo>
                  <a:pt x="68" y="96"/>
                </a:lnTo>
                <a:lnTo>
                  <a:pt x="72" y="66"/>
                </a:lnTo>
                <a:lnTo>
                  <a:pt x="77" y="84"/>
                </a:lnTo>
                <a:lnTo>
                  <a:pt x="77" y="96"/>
                </a:lnTo>
                <a:lnTo>
                  <a:pt x="81" y="108"/>
                </a:lnTo>
                <a:lnTo>
                  <a:pt x="81" y="66"/>
                </a:lnTo>
                <a:lnTo>
                  <a:pt x="85" y="72"/>
                </a:lnTo>
                <a:lnTo>
                  <a:pt x="85" y="78"/>
                </a:lnTo>
                <a:lnTo>
                  <a:pt x="89" y="90"/>
                </a:lnTo>
                <a:lnTo>
                  <a:pt x="89" y="48"/>
                </a:lnTo>
                <a:lnTo>
                  <a:pt x="94" y="30"/>
                </a:lnTo>
                <a:lnTo>
                  <a:pt x="94" y="0"/>
                </a:lnTo>
                <a:lnTo>
                  <a:pt x="98" y="18"/>
                </a:lnTo>
                <a:lnTo>
                  <a:pt x="98" y="66"/>
                </a:lnTo>
                <a:lnTo>
                  <a:pt x="102" y="96"/>
                </a:lnTo>
                <a:lnTo>
                  <a:pt x="102" y="84"/>
                </a:lnTo>
                <a:lnTo>
                  <a:pt x="107" y="102"/>
                </a:lnTo>
                <a:lnTo>
                  <a:pt x="111" y="144"/>
                </a:lnTo>
                <a:lnTo>
                  <a:pt x="111" y="126"/>
                </a:lnTo>
                <a:lnTo>
                  <a:pt x="115" y="66"/>
                </a:lnTo>
                <a:lnTo>
                  <a:pt x="119" y="60"/>
                </a:lnTo>
                <a:lnTo>
                  <a:pt x="124" y="48"/>
                </a:lnTo>
                <a:lnTo>
                  <a:pt x="124" y="36"/>
                </a:lnTo>
                <a:lnTo>
                  <a:pt x="128" y="60"/>
                </a:lnTo>
                <a:lnTo>
                  <a:pt x="128" y="66"/>
                </a:lnTo>
                <a:lnTo>
                  <a:pt x="132" y="78"/>
                </a:lnTo>
                <a:lnTo>
                  <a:pt x="132" y="72"/>
                </a:lnTo>
                <a:lnTo>
                  <a:pt x="136" y="90"/>
                </a:lnTo>
                <a:lnTo>
                  <a:pt x="136" y="72"/>
                </a:lnTo>
                <a:lnTo>
                  <a:pt x="141" y="60"/>
                </a:lnTo>
                <a:lnTo>
                  <a:pt x="141" y="30"/>
                </a:lnTo>
                <a:lnTo>
                  <a:pt x="145" y="60"/>
                </a:lnTo>
                <a:lnTo>
                  <a:pt x="145" y="108"/>
                </a:lnTo>
                <a:lnTo>
                  <a:pt x="149" y="126"/>
                </a:lnTo>
                <a:lnTo>
                  <a:pt x="149" y="78"/>
                </a:lnTo>
                <a:lnTo>
                  <a:pt x="154" y="30"/>
                </a:lnTo>
                <a:lnTo>
                  <a:pt x="154" y="0"/>
                </a:lnTo>
                <a:lnTo>
                  <a:pt x="158" y="60"/>
                </a:lnTo>
                <a:lnTo>
                  <a:pt x="158" y="54"/>
                </a:lnTo>
                <a:lnTo>
                  <a:pt x="162" y="42"/>
                </a:lnTo>
                <a:lnTo>
                  <a:pt x="162" y="24"/>
                </a:lnTo>
                <a:lnTo>
                  <a:pt x="166" y="54"/>
                </a:lnTo>
                <a:lnTo>
                  <a:pt x="166" y="42"/>
                </a:lnTo>
                <a:lnTo>
                  <a:pt x="171" y="84"/>
                </a:lnTo>
                <a:lnTo>
                  <a:pt x="171" y="78"/>
                </a:lnTo>
                <a:lnTo>
                  <a:pt x="171" y="96"/>
                </a:lnTo>
                <a:lnTo>
                  <a:pt x="175" y="108"/>
                </a:lnTo>
                <a:lnTo>
                  <a:pt x="175" y="96"/>
                </a:lnTo>
                <a:lnTo>
                  <a:pt x="179" y="102"/>
                </a:lnTo>
                <a:lnTo>
                  <a:pt x="179" y="84"/>
                </a:lnTo>
                <a:lnTo>
                  <a:pt x="184" y="84"/>
                </a:lnTo>
                <a:lnTo>
                  <a:pt x="184" y="48"/>
                </a:lnTo>
                <a:lnTo>
                  <a:pt x="188" y="66"/>
                </a:lnTo>
                <a:lnTo>
                  <a:pt x="188" y="78"/>
                </a:lnTo>
                <a:lnTo>
                  <a:pt x="188" y="60"/>
                </a:lnTo>
                <a:lnTo>
                  <a:pt x="192" y="54"/>
                </a:lnTo>
                <a:lnTo>
                  <a:pt x="192" y="60"/>
                </a:lnTo>
                <a:lnTo>
                  <a:pt x="196" y="54"/>
                </a:lnTo>
                <a:lnTo>
                  <a:pt x="196" y="60"/>
                </a:lnTo>
                <a:lnTo>
                  <a:pt x="201" y="66"/>
                </a:lnTo>
                <a:lnTo>
                  <a:pt x="201" y="96"/>
                </a:lnTo>
                <a:lnTo>
                  <a:pt x="201" y="78"/>
                </a:lnTo>
                <a:lnTo>
                  <a:pt x="205" y="66"/>
                </a:lnTo>
                <a:lnTo>
                  <a:pt x="205" y="54"/>
                </a:lnTo>
                <a:lnTo>
                  <a:pt x="209" y="66"/>
                </a:lnTo>
                <a:lnTo>
                  <a:pt x="209" y="72"/>
                </a:lnTo>
                <a:lnTo>
                  <a:pt x="213" y="66"/>
                </a:lnTo>
                <a:lnTo>
                  <a:pt x="213" y="54"/>
                </a:lnTo>
                <a:lnTo>
                  <a:pt x="218" y="48"/>
                </a:lnTo>
                <a:lnTo>
                  <a:pt x="218" y="60"/>
                </a:lnTo>
                <a:lnTo>
                  <a:pt x="218" y="54"/>
                </a:lnTo>
                <a:lnTo>
                  <a:pt x="222" y="66"/>
                </a:lnTo>
                <a:lnTo>
                  <a:pt x="226" y="48"/>
                </a:lnTo>
                <a:lnTo>
                  <a:pt x="226" y="42"/>
                </a:lnTo>
                <a:lnTo>
                  <a:pt x="231" y="60"/>
                </a:lnTo>
                <a:lnTo>
                  <a:pt x="231" y="84"/>
                </a:lnTo>
                <a:lnTo>
                  <a:pt x="231" y="72"/>
                </a:lnTo>
                <a:lnTo>
                  <a:pt x="235" y="78"/>
                </a:lnTo>
                <a:lnTo>
                  <a:pt x="235" y="60"/>
                </a:lnTo>
                <a:lnTo>
                  <a:pt x="239" y="54"/>
                </a:lnTo>
                <a:lnTo>
                  <a:pt x="239" y="30"/>
                </a:lnTo>
                <a:lnTo>
                  <a:pt x="243" y="24"/>
                </a:lnTo>
                <a:lnTo>
                  <a:pt x="243" y="12"/>
                </a:lnTo>
                <a:lnTo>
                  <a:pt x="248" y="18"/>
                </a:lnTo>
                <a:lnTo>
                  <a:pt x="248" y="36"/>
                </a:lnTo>
                <a:lnTo>
                  <a:pt x="252" y="60"/>
                </a:lnTo>
                <a:lnTo>
                  <a:pt x="252" y="84"/>
                </a:lnTo>
                <a:lnTo>
                  <a:pt x="256" y="78"/>
                </a:lnTo>
                <a:lnTo>
                  <a:pt x="256" y="66"/>
                </a:lnTo>
                <a:lnTo>
                  <a:pt x="260" y="42"/>
                </a:lnTo>
                <a:lnTo>
                  <a:pt x="260" y="24"/>
                </a:lnTo>
                <a:lnTo>
                  <a:pt x="260" y="36"/>
                </a:lnTo>
                <a:lnTo>
                  <a:pt x="265" y="42"/>
                </a:lnTo>
                <a:lnTo>
                  <a:pt x="265" y="54"/>
                </a:lnTo>
                <a:lnTo>
                  <a:pt x="269" y="6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2" name="Freeform 88"/>
          <p:cNvSpPr>
            <a:spLocks/>
          </p:cNvSpPr>
          <p:nvPr/>
        </p:nvSpPr>
        <p:spPr bwMode="auto">
          <a:xfrm>
            <a:off x="4290956" y="3514725"/>
            <a:ext cx="579816" cy="190500"/>
          </a:xfrm>
          <a:custGeom>
            <a:avLst/>
            <a:gdLst/>
            <a:ahLst/>
            <a:cxnLst>
              <a:cxn ang="0">
                <a:pos x="4" y="78"/>
              </a:cxn>
              <a:cxn ang="0">
                <a:pos x="9" y="78"/>
              </a:cxn>
              <a:cxn ang="0">
                <a:pos x="21" y="78"/>
              </a:cxn>
              <a:cxn ang="0">
                <a:pos x="26" y="78"/>
              </a:cxn>
              <a:cxn ang="0">
                <a:pos x="30" y="84"/>
              </a:cxn>
              <a:cxn ang="0">
                <a:pos x="39" y="90"/>
              </a:cxn>
              <a:cxn ang="0">
                <a:pos x="47" y="102"/>
              </a:cxn>
              <a:cxn ang="0">
                <a:pos x="51" y="54"/>
              </a:cxn>
              <a:cxn ang="0">
                <a:pos x="60" y="42"/>
              </a:cxn>
              <a:cxn ang="0">
                <a:pos x="64" y="96"/>
              </a:cxn>
              <a:cxn ang="0">
                <a:pos x="68" y="36"/>
              </a:cxn>
              <a:cxn ang="0">
                <a:pos x="77" y="60"/>
              </a:cxn>
              <a:cxn ang="0">
                <a:pos x="81" y="54"/>
              </a:cxn>
              <a:cxn ang="0">
                <a:pos x="90" y="24"/>
              </a:cxn>
              <a:cxn ang="0">
                <a:pos x="94" y="42"/>
              </a:cxn>
              <a:cxn ang="0">
                <a:pos x="103" y="72"/>
              </a:cxn>
              <a:cxn ang="0">
                <a:pos x="107" y="30"/>
              </a:cxn>
              <a:cxn ang="0">
                <a:pos x="111" y="84"/>
              </a:cxn>
              <a:cxn ang="0">
                <a:pos x="120" y="48"/>
              </a:cxn>
              <a:cxn ang="0">
                <a:pos x="124" y="72"/>
              </a:cxn>
              <a:cxn ang="0">
                <a:pos x="133" y="42"/>
              </a:cxn>
              <a:cxn ang="0">
                <a:pos x="137" y="36"/>
              </a:cxn>
              <a:cxn ang="0">
                <a:pos x="141" y="108"/>
              </a:cxn>
              <a:cxn ang="0">
                <a:pos x="150" y="48"/>
              </a:cxn>
              <a:cxn ang="0">
                <a:pos x="158" y="60"/>
              </a:cxn>
              <a:cxn ang="0">
                <a:pos x="163" y="72"/>
              </a:cxn>
              <a:cxn ang="0">
                <a:pos x="171" y="54"/>
              </a:cxn>
              <a:cxn ang="0">
                <a:pos x="175" y="24"/>
              </a:cxn>
              <a:cxn ang="0">
                <a:pos x="184" y="54"/>
              </a:cxn>
              <a:cxn ang="0">
                <a:pos x="188" y="84"/>
              </a:cxn>
              <a:cxn ang="0">
                <a:pos x="197" y="90"/>
              </a:cxn>
              <a:cxn ang="0">
                <a:pos x="201" y="48"/>
              </a:cxn>
              <a:cxn ang="0">
                <a:pos x="210" y="54"/>
              </a:cxn>
              <a:cxn ang="0">
                <a:pos x="214" y="72"/>
              </a:cxn>
              <a:cxn ang="0">
                <a:pos x="222" y="84"/>
              </a:cxn>
              <a:cxn ang="0">
                <a:pos x="227" y="84"/>
              </a:cxn>
              <a:cxn ang="0">
                <a:pos x="235" y="60"/>
              </a:cxn>
              <a:cxn ang="0">
                <a:pos x="240" y="78"/>
              </a:cxn>
              <a:cxn ang="0">
                <a:pos x="248" y="66"/>
              </a:cxn>
              <a:cxn ang="0">
                <a:pos x="257" y="60"/>
              </a:cxn>
              <a:cxn ang="0">
                <a:pos x="261" y="78"/>
              </a:cxn>
              <a:cxn ang="0">
                <a:pos x="269" y="96"/>
              </a:cxn>
            </a:cxnLst>
            <a:rect l="0" t="0" r="r" b="b"/>
            <a:pathLst>
              <a:path w="274" h="120">
                <a:moveTo>
                  <a:pt x="0" y="60"/>
                </a:moveTo>
                <a:lnTo>
                  <a:pt x="0" y="72"/>
                </a:lnTo>
                <a:lnTo>
                  <a:pt x="4" y="78"/>
                </a:lnTo>
                <a:lnTo>
                  <a:pt x="4" y="42"/>
                </a:lnTo>
                <a:lnTo>
                  <a:pt x="9" y="30"/>
                </a:lnTo>
                <a:lnTo>
                  <a:pt x="9" y="78"/>
                </a:lnTo>
                <a:lnTo>
                  <a:pt x="13" y="84"/>
                </a:lnTo>
                <a:lnTo>
                  <a:pt x="17" y="48"/>
                </a:lnTo>
                <a:lnTo>
                  <a:pt x="21" y="78"/>
                </a:lnTo>
                <a:lnTo>
                  <a:pt x="21" y="108"/>
                </a:lnTo>
                <a:lnTo>
                  <a:pt x="21" y="90"/>
                </a:lnTo>
                <a:lnTo>
                  <a:pt x="26" y="78"/>
                </a:lnTo>
                <a:lnTo>
                  <a:pt x="26" y="42"/>
                </a:lnTo>
                <a:lnTo>
                  <a:pt x="30" y="78"/>
                </a:lnTo>
                <a:lnTo>
                  <a:pt x="30" y="84"/>
                </a:lnTo>
                <a:lnTo>
                  <a:pt x="34" y="120"/>
                </a:lnTo>
                <a:lnTo>
                  <a:pt x="34" y="96"/>
                </a:lnTo>
                <a:lnTo>
                  <a:pt x="39" y="90"/>
                </a:lnTo>
                <a:lnTo>
                  <a:pt x="39" y="60"/>
                </a:lnTo>
                <a:lnTo>
                  <a:pt x="43" y="66"/>
                </a:lnTo>
                <a:lnTo>
                  <a:pt x="47" y="102"/>
                </a:lnTo>
                <a:lnTo>
                  <a:pt x="47" y="108"/>
                </a:lnTo>
                <a:lnTo>
                  <a:pt x="51" y="96"/>
                </a:lnTo>
                <a:lnTo>
                  <a:pt x="51" y="54"/>
                </a:lnTo>
                <a:lnTo>
                  <a:pt x="56" y="42"/>
                </a:lnTo>
                <a:lnTo>
                  <a:pt x="56" y="36"/>
                </a:lnTo>
                <a:lnTo>
                  <a:pt x="60" y="42"/>
                </a:lnTo>
                <a:lnTo>
                  <a:pt x="60" y="60"/>
                </a:lnTo>
                <a:lnTo>
                  <a:pt x="64" y="60"/>
                </a:lnTo>
                <a:lnTo>
                  <a:pt x="64" y="96"/>
                </a:lnTo>
                <a:lnTo>
                  <a:pt x="64" y="78"/>
                </a:lnTo>
                <a:lnTo>
                  <a:pt x="68" y="78"/>
                </a:lnTo>
                <a:lnTo>
                  <a:pt x="68" y="36"/>
                </a:lnTo>
                <a:lnTo>
                  <a:pt x="73" y="36"/>
                </a:lnTo>
                <a:lnTo>
                  <a:pt x="73" y="18"/>
                </a:lnTo>
                <a:lnTo>
                  <a:pt x="77" y="60"/>
                </a:lnTo>
                <a:lnTo>
                  <a:pt x="77" y="72"/>
                </a:lnTo>
                <a:lnTo>
                  <a:pt x="81" y="114"/>
                </a:lnTo>
                <a:lnTo>
                  <a:pt x="81" y="54"/>
                </a:lnTo>
                <a:lnTo>
                  <a:pt x="86" y="48"/>
                </a:lnTo>
                <a:lnTo>
                  <a:pt x="86" y="18"/>
                </a:lnTo>
                <a:lnTo>
                  <a:pt x="90" y="24"/>
                </a:lnTo>
                <a:lnTo>
                  <a:pt x="90" y="0"/>
                </a:lnTo>
                <a:lnTo>
                  <a:pt x="94" y="6"/>
                </a:lnTo>
                <a:lnTo>
                  <a:pt x="94" y="42"/>
                </a:lnTo>
                <a:lnTo>
                  <a:pt x="98" y="66"/>
                </a:lnTo>
                <a:lnTo>
                  <a:pt x="98" y="78"/>
                </a:lnTo>
                <a:lnTo>
                  <a:pt x="103" y="72"/>
                </a:lnTo>
                <a:lnTo>
                  <a:pt x="103" y="54"/>
                </a:lnTo>
                <a:lnTo>
                  <a:pt x="107" y="24"/>
                </a:lnTo>
                <a:lnTo>
                  <a:pt x="107" y="30"/>
                </a:lnTo>
                <a:lnTo>
                  <a:pt x="111" y="48"/>
                </a:lnTo>
                <a:lnTo>
                  <a:pt x="111" y="96"/>
                </a:lnTo>
                <a:lnTo>
                  <a:pt x="111" y="84"/>
                </a:lnTo>
                <a:lnTo>
                  <a:pt x="116" y="90"/>
                </a:lnTo>
                <a:lnTo>
                  <a:pt x="116" y="66"/>
                </a:lnTo>
                <a:lnTo>
                  <a:pt x="120" y="48"/>
                </a:lnTo>
                <a:lnTo>
                  <a:pt x="120" y="36"/>
                </a:lnTo>
                <a:lnTo>
                  <a:pt x="124" y="54"/>
                </a:lnTo>
                <a:lnTo>
                  <a:pt x="124" y="72"/>
                </a:lnTo>
                <a:lnTo>
                  <a:pt x="128" y="24"/>
                </a:lnTo>
                <a:lnTo>
                  <a:pt x="128" y="30"/>
                </a:lnTo>
                <a:lnTo>
                  <a:pt x="133" y="42"/>
                </a:lnTo>
                <a:lnTo>
                  <a:pt x="133" y="48"/>
                </a:lnTo>
                <a:lnTo>
                  <a:pt x="137" y="30"/>
                </a:lnTo>
                <a:lnTo>
                  <a:pt x="137" y="36"/>
                </a:lnTo>
                <a:lnTo>
                  <a:pt x="141" y="78"/>
                </a:lnTo>
                <a:lnTo>
                  <a:pt x="141" y="114"/>
                </a:lnTo>
                <a:lnTo>
                  <a:pt x="141" y="108"/>
                </a:lnTo>
                <a:lnTo>
                  <a:pt x="145" y="78"/>
                </a:lnTo>
                <a:lnTo>
                  <a:pt x="145" y="60"/>
                </a:lnTo>
                <a:lnTo>
                  <a:pt x="150" y="48"/>
                </a:lnTo>
                <a:lnTo>
                  <a:pt x="154" y="54"/>
                </a:lnTo>
                <a:lnTo>
                  <a:pt x="154" y="66"/>
                </a:lnTo>
                <a:lnTo>
                  <a:pt x="158" y="60"/>
                </a:lnTo>
                <a:lnTo>
                  <a:pt x="158" y="24"/>
                </a:lnTo>
                <a:lnTo>
                  <a:pt x="163" y="36"/>
                </a:lnTo>
                <a:lnTo>
                  <a:pt x="163" y="72"/>
                </a:lnTo>
                <a:lnTo>
                  <a:pt x="167" y="102"/>
                </a:lnTo>
                <a:lnTo>
                  <a:pt x="167" y="66"/>
                </a:lnTo>
                <a:lnTo>
                  <a:pt x="171" y="54"/>
                </a:lnTo>
                <a:lnTo>
                  <a:pt x="171" y="42"/>
                </a:lnTo>
                <a:lnTo>
                  <a:pt x="175" y="36"/>
                </a:lnTo>
                <a:lnTo>
                  <a:pt x="175" y="24"/>
                </a:lnTo>
                <a:lnTo>
                  <a:pt x="180" y="30"/>
                </a:lnTo>
                <a:lnTo>
                  <a:pt x="184" y="48"/>
                </a:lnTo>
                <a:lnTo>
                  <a:pt x="184" y="54"/>
                </a:lnTo>
                <a:lnTo>
                  <a:pt x="184" y="48"/>
                </a:lnTo>
                <a:lnTo>
                  <a:pt x="188" y="42"/>
                </a:lnTo>
                <a:lnTo>
                  <a:pt x="188" y="84"/>
                </a:lnTo>
                <a:lnTo>
                  <a:pt x="192" y="96"/>
                </a:lnTo>
                <a:lnTo>
                  <a:pt x="192" y="114"/>
                </a:lnTo>
                <a:lnTo>
                  <a:pt x="197" y="90"/>
                </a:lnTo>
                <a:lnTo>
                  <a:pt x="197" y="48"/>
                </a:lnTo>
                <a:lnTo>
                  <a:pt x="201" y="30"/>
                </a:lnTo>
                <a:lnTo>
                  <a:pt x="201" y="48"/>
                </a:lnTo>
                <a:lnTo>
                  <a:pt x="205" y="48"/>
                </a:lnTo>
                <a:lnTo>
                  <a:pt x="205" y="60"/>
                </a:lnTo>
                <a:lnTo>
                  <a:pt x="210" y="54"/>
                </a:lnTo>
                <a:lnTo>
                  <a:pt x="210" y="66"/>
                </a:lnTo>
                <a:lnTo>
                  <a:pt x="214" y="60"/>
                </a:lnTo>
                <a:lnTo>
                  <a:pt x="214" y="72"/>
                </a:lnTo>
                <a:lnTo>
                  <a:pt x="218" y="84"/>
                </a:lnTo>
                <a:lnTo>
                  <a:pt x="222" y="114"/>
                </a:lnTo>
                <a:lnTo>
                  <a:pt x="222" y="84"/>
                </a:lnTo>
                <a:lnTo>
                  <a:pt x="227" y="96"/>
                </a:lnTo>
                <a:lnTo>
                  <a:pt x="227" y="66"/>
                </a:lnTo>
                <a:lnTo>
                  <a:pt x="227" y="84"/>
                </a:lnTo>
                <a:lnTo>
                  <a:pt x="231" y="72"/>
                </a:lnTo>
                <a:lnTo>
                  <a:pt x="231" y="90"/>
                </a:lnTo>
                <a:lnTo>
                  <a:pt x="235" y="60"/>
                </a:lnTo>
                <a:lnTo>
                  <a:pt x="235" y="78"/>
                </a:lnTo>
                <a:lnTo>
                  <a:pt x="240" y="54"/>
                </a:lnTo>
                <a:lnTo>
                  <a:pt x="240" y="78"/>
                </a:lnTo>
                <a:lnTo>
                  <a:pt x="244" y="84"/>
                </a:lnTo>
                <a:lnTo>
                  <a:pt x="248" y="78"/>
                </a:lnTo>
                <a:lnTo>
                  <a:pt x="248" y="66"/>
                </a:lnTo>
                <a:lnTo>
                  <a:pt x="252" y="84"/>
                </a:lnTo>
                <a:lnTo>
                  <a:pt x="252" y="72"/>
                </a:lnTo>
                <a:lnTo>
                  <a:pt x="257" y="60"/>
                </a:lnTo>
                <a:lnTo>
                  <a:pt x="257" y="78"/>
                </a:lnTo>
                <a:lnTo>
                  <a:pt x="261" y="96"/>
                </a:lnTo>
                <a:lnTo>
                  <a:pt x="261" y="78"/>
                </a:lnTo>
                <a:lnTo>
                  <a:pt x="265" y="78"/>
                </a:lnTo>
                <a:lnTo>
                  <a:pt x="269" y="90"/>
                </a:lnTo>
                <a:lnTo>
                  <a:pt x="269" y="96"/>
                </a:lnTo>
                <a:lnTo>
                  <a:pt x="274" y="108"/>
                </a:lnTo>
                <a:lnTo>
                  <a:pt x="274" y="7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3" name="Freeform 89"/>
          <p:cNvSpPr>
            <a:spLocks/>
          </p:cNvSpPr>
          <p:nvPr/>
        </p:nvSpPr>
        <p:spPr bwMode="auto">
          <a:xfrm>
            <a:off x="4870771" y="3514725"/>
            <a:ext cx="569236" cy="190500"/>
          </a:xfrm>
          <a:custGeom>
            <a:avLst/>
            <a:gdLst/>
            <a:ahLst/>
            <a:cxnLst>
              <a:cxn ang="0">
                <a:pos x="4" y="60"/>
              </a:cxn>
              <a:cxn ang="0">
                <a:pos x="13" y="66"/>
              </a:cxn>
              <a:cxn ang="0">
                <a:pos x="17" y="60"/>
              </a:cxn>
              <a:cxn ang="0">
                <a:pos x="30" y="66"/>
              </a:cxn>
              <a:cxn ang="0">
                <a:pos x="34" y="48"/>
              </a:cxn>
              <a:cxn ang="0">
                <a:pos x="43" y="72"/>
              </a:cxn>
              <a:cxn ang="0">
                <a:pos x="47" y="108"/>
              </a:cxn>
              <a:cxn ang="0">
                <a:pos x="51" y="72"/>
              </a:cxn>
              <a:cxn ang="0">
                <a:pos x="60" y="60"/>
              </a:cxn>
              <a:cxn ang="0">
                <a:pos x="64" y="84"/>
              </a:cxn>
              <a:cxn ang="0">
                <a:pos x="72" y="54"/>
              </a:cxn>
              <a:cxn ang="0">
                <a:pos x="77" y="84"/>
              </a:cxn>
              <a:cxn ang="0">
                <a:pos x="85" y="36"/>
              </a:cxn>
              <a:cxn ang="0">
                <a:pos x="90" y="42"/>
              </a:cxn>
              <a:cxn ang="0">
                <a:pos x="98" y="54"/>
              </a:cxn>
              <a:cxn ang="0">
                <a:pos x="102" y="66"/>
              </a:cxn>
              <a:cxn ang="0">
                <a:pos x="111" y="66"/>
              </a:cxn>
              <a:cxn ang="0">
                <a:pos x="115" y="84"/>
              </a:cxn>
              <a:cxn ang="0">
                <a:pos x="124" y="84"/>
              </a:cxn>
              <a:cxn ang="0">
                <a:pos x="128" y="78"/>
              </a:cxn>
              <a:cxn ang="0">
                <a:pos x="132" y="72"/>
              </a:cxn>
              <a:cxn ang="0">
                <a:pos x="141" y="84"/>
              </a:cxn>
              <a:cxn ang="0">
                <a:pos x="149" y="60"/>
              </a:cxn>
              <a:cxn ang="0">
                <a:pos x="158" y="30"/>
              </a:cxn>
              <a:cxn ang="0">
                <a:pos x="162" y="84"/>
              </a:cxn>
              <a:cxn ang="0">
                <a:pos x="175" y="78"/>
              </a:cxn>
              <a:cxn ang="0">
                <a:pos x="179" y="114"/>
              </a:cxn>
              <a:cxn ang="0">
                <a:pos x="184" y="60"/>
              </a:cxn>
              <a:cxn ang="0">
                <a:pos x="192" y="90"/>
              </a:cxn>
              <a:cxn ang="0">
                <a:pos x="196" y="90"/>
              </a:cxn>
              <a:cxn ang="0">
                <a:pos x="201" y="30"/>
              </a:cxn>
              <a:cxn ang="0">
                <a:pos x="209" y="96"/>
              </a:cxn>
              <a:cxn ang="0">
                <a:pos x="214" y="66"/>
              </a:cxn>
              <a:cxn ang="0">
                <a:pos x="222" y="6"/>
              </a:cxn>
              <a:cxn ang="0">
                <a:pos x="226" y="90"/>
              </a:cxn>
              <a:cxn ang="0">
                <a:pos x="235" y="18"/>
              </a:cxn>
              <a:cxn ang="0">
                <a:pos x="239" y="78"/>
              </a:cxn>
              <a:cxn ang="0">
                <a:pos x="244" y="72"/>
              </a:cxn>
              <a:cxn ang="0">
                <a:pos x="252" y="36"/>
              </a:cxn>
              <a:cxn ang="0">
                <a:pos x="256" y="60"/>
              </a:cxn>
              <a:cxn ang="0">
                <a:pos x="261" y="78"/>
              </a:cxn>
              <a:cxn ang="0">
                <a:pos x="265" y="60"/>
              </a:cxn>
            </a:cxnLst>
            <a:rect l="0" t="0" r="r" b="b"/>
            <a:pathLst>
              <a:path w="269" h="120">
                <a:moveTo>
                  <a:pt x="0" y="78"/>
                </a:moveTo>
                <a:lnTo>
                  <a:pt x="4" y="54"/>
                </a:lnTo>
                <a:lnTo>
                  <a:pt x="4" y="60"/>
                </a:lnTo>
                <a:lnTo>
                  <a:pt x="8" y="36"/>
                </a:lnTo>
                <a:lnTo>
                  <a:pt x="8" y="48"/>
                </a:lnTo>
                <a:lnTo>
                  <a:pt x="13" y="66"/>
                </a:lnTo>
                <a:lnTo>
                  <a:pt x="13" y="72"/>
                </a:lnTo>
                <a:lnTo>
                  <a:pt x="13" y="66"/>
                </a:lnTo>
                <a:lnTo>
                  <a:pt x="17" y="60"/>
                </a:lnTo>
                <a:lnTo>
                  <a:pt x="17" y="78"/>
                </a:lnTo>
                <a:lnTo>
                  <a:pt x="21" y="72"/>
                </a:lnTo>
                <a:lnTo>
                  <a:pt x="30" y="66"/>
                </a:lnTo>
                <a:lnTo>
                  <a:pt x="30" y="78"/>
                </a:lnTo>
                <a:lnTo>
                  <a:pt x="30" y="60"/>
                </a:lnTo>
                <a:lnTo>
                  <a:pt x="34" y="48"/>
                </a:lnTo>
                <a:lnTo>
                  <a:pt x="38" y="66"/>
                </a:lnTo>
                <a:lnTo>
                  <a:pt x="38" y="84"/>
                </a:lnTo>
                <a:lnTo>
                  <a:pt x="43" y="72"/>
                </a:lnTo>
                <a:lnTo>
                  <a:pt x="43" y="78"/>
                </a:lnTo>
                <a:lnTo>
                  <a:pt x="43" y="72"/>
                </a:lnTo>
                <a:lnTo>
                  <a:pt x="47" y="108"/>
                </a:lnTo>
                <a:lnTo>
                  <a:pt x="47" y="84"/>
                </a:lnTo>
                <a:lnTo>
                  <a:pt x="51" y="90"/>
                </a:lnTo>
                <a:lnTo>
                  <a:pt x="51" y="72"/>
                </a:lnTo>
                <a:lnTo>
                  <a:pt x="55" y="84"/>
                </a:lnTo>
                <a:lnTo>
                  <a:pt x="55" y="78"/>
                </a:lnTo>
                <a:lnTo>
                  <a:pt x="60" y="60"/>
                </a:lnTo>
                <a:lnTo>
                  <a:pt x="60" y="42"/>
                </a:lnTo>
                <a:lnTo>
                  <a:pt x="64" y="66"/>
                </a:lnTo>
                <a:lnTo>
                  <a:pt x="64" y="84"/>
                </a:lnTo>
                <a:lnTo>
                  <a:pt x="68" y="102"/>
                </a:lnTo>
                <a:lnTo>
                  <a:pt x="68" y="84"/>
                </a:lnTo>
                <a:lnTo>
                  <a:pt x="72" y="54"/>
                </a:lnTo>
                <a:lnTo>
                  <a:pt x="72" y="72"/>
                </a:lnTo>
                <a:lnTo>
                  <a:pt x="77" y="90"/>
                </a:lnTo>
                <a:lnTo>
                  <a:pt x="77" y="84"/>
                </a:lnTo>
                <a:lnTo>
                  <a:pt x="81" y="66"/>
                </a:lnTo>
                <a:lnTo>
                  <a:pt x="81" y="48"/>
                </a:lnTo>
                <a:lnTo>
                  <a:pt x="85" y="36"/>
                </a:lnTo>
                <a:lnTo>
                  <a:pt x="85" y="60"/>
                </a:lnTo>
                <a:lnTo>
                  <a:pt x="90" y="72"/>
                </a:lnTo>
                <a:lnTo>
                  <a:pt x="90" y="42"/>
                </a:lnTo>
                <a:lnTo>
                  <a:pt x="94" y="90"/>
                </a:lnTo>
                <a:lnTo>
                  <a:pt x="98" y="108"/>
                </a:lnTo>
                <a:lnTo>
                  <a:pt x="98" y="54"/>
                </a:lnTo>
                <a:lnTo>
                  <a:pt x="102" y="66"/>
                </a:lnTo>
                <a:lnTo>
                  <a:pt x="102" y="48"/>
                </a:lnTo>
                <a:lnTo>
                  <a:pt x="102" y="66"/>
                </a:lnTo>
                <a:lnTo>
                  <a:pt x="107" y="42"/>
                </a:lnTo>
                <a:lnTo>
                  <a:pt x="107" y="48"/>
                </a:lnTo>
                <a:lnTo>
                  <a:pt x="111" y="66"/>
                </a:lnTo>
                <a:lnTo>
                  <a:pt x="111" y="102"/>
                </a:lnTo>
                <a:lnTo>
                  <a:pt x="115" y="102"/>
                </a:lnTo>
                <a:lnTo>
                  <a:pt x="115" y="84"/>
                </a:lnTo>
                <a:lnTo>
                  <a:pt x="119" y="18"/>
                </a:lnTo>
                <a:lnTo>
                  <a:pt x="119" y="42"/>
                </a:lnTo>
                <a:lnTo>
                  <a:pt x="124" y="84"/>
                </a:lnTo>
                <a:lnTo>
                  <a:pt x="124" y="60"/>
                </a:lnTo>
                <a:lnTo>
                  <a:pt x="128" y="60"/>
                </a:lnTo>
                <a:lnTo>
                  <a:pt x="128" y="78"/>
                </a:lnTo>
                <a:lnTo>
                  <a:pt x="132" y="78"/>
                </a:lnTo>
                <a:lnTo>
                  <a:pt x="132" y="90"/>
                </a:lnTo>
                <a:lnTo>
                  <a:pt x="132" y="72"/>
                </a:lnTo>
                <a:lnTo>
                  <a:pt x="137" y="66"/>
                </a:lnTo>
                <a:lnTo>
                  <a:pt x="141" y="78"/>
                </a:lnTo>
                <a:lnTo>
                  <a:pt x="141" y="84"/>
                </a:lnTo>
                <a:lnTo>
                  <a:pt x="145" y="72"/>
                </a:lnTo>
                <a:lnTo>
                  <a:pt x="145" y="48"/>
                </a:lnTo>
                <a:lnTo>
                  <a:pt x="149" y="60"/>
                </a:lnTo>
                <a:lnTo>
                  <a:pt x="154" y="36"/>
                </a:lnTo>
                <a:lnTo>
                  <a:pt x="158" y="0"/>
                </a:lnTo>
                <a:lnTo>
                  <a:pt x="158" y="30"/>
                </a:lnTo>
                <a:lnTo>
                  <a:pt x="162" y="60"/>
                </a:lnTo>
                <a:lnTo>
                  <a:pt x="162" y="96"/>
                </a:lnTo>
                <a:lnTo>
                  <a:pt x="162" y="84"/>
                </a:lnTo>
                <a:lnTo>
                  <a:pt x="167" y="66"/>
                </a:lnTo>
                <a:lnTo>
                  <a:pt x="171" y="90"/>
                </a:lnTo>
                <a:lnTo>
                  <a:pt x="175" y="78"/>
                </a:lnTo>
                <a:lnTo>
                  <a:pt x="175" y="72"/>
                </a:lnTo>
                <a:lnTo>
                  <a:pt x="175" y="96"/>
                </a:lnTo>
                <a:lnTo>
                  <a:pt x="179" y="114"/>
                </a:lnTo>
                <a:lnTo>
                  <a:pt x="179" y="90"/>
                </a:lnTo>
                <a:lnTo>
                  <a:pt x="184" y="66"/>
                </a:lnTo>
                <a:lnTo>
                  <a:pt x="184" y="60"/>
                </a:lnTo>
                <a:lnTo>
                  <a:pt x="188" y="90"/>
                </a:lnTo>
                <a:lnTo>
                  <a:pt x="188" y="72"/>
                </a:lnTo>
                <a:lnTo>
                  <a:pt x="192" y="90"/>
                </a:lnTo>
                <a:lnTo>
                  <a:pt x="192" y="42"/>
                </a:lnTo>
                <a:lnTo>
                  <a:pt x="192" y="84"/>
                </a:lnTo>
                <a:lnTo>
                  <a:pt x="196" y="90"/>
                </a:lnTo>
                <a:lnTo>
                  <a:pt x="196" y="120"/>
                </a:lnTo>
                <a:lnTo>
                  <a:pt x="201" y="60"/>
                </a:lnTo>
                <a:lnTo>
                  <a:pt x="201" y="30"/>
                </a:lnTo>
                <a:lnTo>
                  <a:pt x="205" y="54"/>
                </a:lnTo>
                <a:lnTo>
                  <a:pt x="205" y="102"/>
                </a:lnTo>
                <a:lnTo>
                  <a:pt x="209" y="96"/>
                </a:lnTo>
                <a:lnTo>
                  <a:pt x="209" y="78"/>
                </a:lnTo>
                <a:lnTo>
                  <a:pt x="214" y="78"/>
                </a:lnTo>
                <a:lnTo>
                  <a:pt x="214" y="66"/>
                </a:lnTo>
                <a:lnTo>
                  <a:pt x="218" y="42"/>
                </a:lnTo>
                <a:lnTo>
                  <a:pt x="218" y="30"/>
                </a:lnTo>
                <a:lnTo>
                  <a:pt x="222" y="6"/>
                </a:lnTo>
                <a:lnTo>
                  <a:pt x="222" y="54"/>
                </a:lnTo>
                <a:lnTo>
                  <a:pt x="226" y="72"/>
                </a:lnTo>
                <a:lnTo>
                  <a:pt x="226" y="90"/>
                </a:lnTo>
                <a:lnTo>
                  <a:pt x="231" y="84"/>
                </a:lnTo>
                <a:lnTo>
                  <a:pt x="231" y="78"/>
                </a:lnTo>
                <a:lnTo>
                  <a:pt x="235" y="18"/>
                </a:lnTo>
                <a:lnTo>
                  <a:pt x="235" y="24"/>
                </a:lnTo>
                <a:lnTo>
                  <a:pt x="235" y="18"/>
                </a:lnTo>
                <a:lnTo>
                  <a:pt x="239" y="78"/>
                </a:lnTo>
                <a:lnTo>
                  <a:pt x="239" y="96"/>
                </a:lnTo>
                <a:lnTo>
                  <a:pt x="244" y="84"/>
                </a:lnTo>
                <a:lnTo>
                  <a:pt x="244" y="72"/>
                </a:lnTo>
                <a:lnTo>
                  <a:pt x="248" y="36"/>
                </a:lnTo>
                <a:lnTo>
                  <a:pt x="248" y="72"/>
                </a:lnTo>
                <a:lnTo>
                  <a:pt x="252" y="36"/>
                </a:lnTo>
                <a:lnTo>
                  <a:pt x="252" y="48"/>
                </a:lnTo>
                <a:lnTo>
                  <a:pt x="252" y="42"/>
                </a:lnTo>
                <a:lnTo>
                  <a:pt x="256" y="60"/>
                </a:lnTo>
                <a:lnTo>
                  <a:pt x="256" y="66"/>
                </a:lnTo>
                <a:lnTo>
                  <a:pt x="261" y="60"/>
                </a:lnTo>
                <a:lnTo>
                  <a:pt x="261" y="78"/>
                </a:lnTo>
                <a:lnTo>
                  <a:pt x="265" y="72"/>
                </a:lnTo>
                <a:lnTo>
                  <a:pt x="265" y="54"/>
                </a:lnTo>
                <a:lnTo>
                  <a:pt x="265" y="60"/>
                </a:lnTo>
                <a:lnTo>
                  <a:pt x="269" y="78"/>
                </a:lnTo>
                <a:lnTo>
                  <a:pt x="269" y="10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4" name="Freeform 90"/>
          <p:cNvSpPr>
            <a:spLocks/>
          </p:cNvSpPr>
          <p:nvPr/>
        </p:nvSpPr>
        <p:spPr bwMode="auto">
          <a:xfrm>
            <a:off x="5440005" y="3381378"/>
            <a:ext cx="634835" cy="485775"/>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5" name="Freeform 91"/>
          <p:cNvSpPr>
            <a:spLocks/>
          </p:cNvSpPr>
          <p:nvPr/>
        </p:nvSpPr>
        <p:spPr bwMode="auto">
          <a:xfrm>
            <a:off x="6074840" y="3524250"/>
            <a:ext cx="577701" cy="342900"/>
          </a:xfrm>
          <a:custGeom>
            <a:avLst/>
            <a:gdLst/>
            <a:ahLst/>
            <a:cxnLst>
              <a:cxn ang="0">
                <a:pos x="4" y="198"/>
              </a:cxn>
              <a:cxn ang="0">
                <a:pos x="8" y="204"/>
              </a:cxn>
              <a:cxn ang="0">
                <a:pos x="17" y="198"/>
              </a:cxn>
              <a:cxn ang="0">
                <a:pos x="25" y="174"/>
              </a:cxn>
              <a:cxn ang="0">
                <a:pos x="29" y="144"/>
              </a:cxn>
              <a:cxn ang="0">
                <a:pos x="38" y="72"/>
              </a:cxn>
              <a:cxn ang="0">
                <a:pos x="42" y="84"/>
              </a:cxn>
              <a:cxn ang="0">
                <a:pos x="47" y="66"/>
              </a:cxn>
              <a:cxn ang="0">
                <a:pos x="51" y="60"/>
              </a:cxn>
              <a:cxn ang="0">
                <a:pos x="59" y="90"/>
              </a:cxn>
              <a:cxn ang="0">
                <a:pos x="68" y="96"/>
              </a:cxn>
              <a:cxn ang="0">
                <a:pos x="72" y="96"/>
              </a:cxn>
              <a:cxn ang="0">
                <a:pos x="77" y="24"/>
              </a:cxn>
              <a:cxn ang="0">
                <a:pos x="81" y="84"/>
              </a:cxn>
              <a:cxn ang="0">
                <a:pos x="89" y="90"/>
              </a:cxn>
              <a:cxn ang="0">
                <a:pos x="98" y="114"/>
              </a:cxn>
              <a:cxn ang="0">
                <a:pos x="102" y="90"/>
              </a:cxn>
              <a:cxn ang="0">
                <a:pos x="106" y="54"/>
              </a:cxn>
              <a:cxn ang="0">
                <a:pos x="115" y="66"/>
              </a:cxn>
              <a:cxn ang="0">
                <a:pos x="119" y="84"/>
              </a:cxn>
              <a:cxn ang="0">
                <a:pos x="128" y="48"/>
              </a:cxn>
              <a:cxn ang="0">
                <a:pos x="136" y="72"/>
              </a:cxn>
              <a:cxn ang="0">
                <a:pos x="141" y="96"/>
              </a:cxn>
              <a:cxn ang="0">
                <a:pos x="149" y="72"/>
              </a:cxn>
              <a:cxn ang="0">
                <a:pos x="158" y="84"/>
              </a:cxn>
              <a:cxn ang="0">
                <a:pos x="162" y="36"/>
              </a:cxn>
              <a:cxn ang="0">
                <a:pos x="171" y="54"/>
              </a:cxn>
              <a:cxn ang="0">
                <a:pos x="183" y="78"/>
              </a:cxn>
              <a:cxn ang="0">
                <a:pos x="188" y="30"/>
              </a:cxn>
              <a:cxn ang="0">
                <a:pos x="192" y="48"/>
              </a:cxn>
              <a:cxn ang="0">
                <a:pos x="201" y="54"/>
              </a:cxn>
              <a:cxn ang="0">
                <a:pos x="205" y="72"/>
              </a:cxn>
              <a:cxn ang="0">
                <a:pos x="213" y="96"/>
              </a:cxn>
              <a:cxn ang="0">
                <a:pos x="218" y="24"/>
              </a:cxn>
              <a:cxn ang="0">
                <a:pos x="222" y="66"/>
              </a:cxn>
              <a:cxn ang="0">
                <a:pos x="230" y="12"/>
              </a:cxn>
              <a:cxn ang="0">
                <a:pos x="235" y="48"/>
              </a:cxn>
              <a:cxn ang="0">
                <a:pos x="239" y="90"/>
              </a:cxn>
              <a:cxn ang="0">
                <a:pos x="248" y="66"/>
              </a:cxn>
              <a:cxn ang="0">
                <a:pos x="252" y="42"/>
              </a:cxn>
              <a:cxn ang="0">
                <a:pos x="260" y="60"/>
              </a:cxn>
              <a:cxn ang="0">
                <a:pos x="269" y="36"/>
              </a:cxn>
            </a:cxnLst>
            <a:rect l="0" t="0" r="r" b="b"/>
            <a:pathLst>
              <a:path w="273" h="216">
                <a:moveTo>
                  <a:pt x="0" y="168"/>
                </a:moveTo>
                <a:lnTo>
                  <a:pt x="0" y="186"/>
                </a:lnTo>
                <a:lnTo>
                  <a:pt x="4" y="198"/>
                </a:lnTo>
                <a:lnTo>
                  <a:pt x="4" y="204"/>
                </a:lnTo>
                <a:lnTo>
                  <a:pt x="12" y="204"/>
                </a:lnTo>
                <a:lnTo>
                  <a:pt x="8" y="204"/>
                </a:lnTo>
                <a:lnTo>
                  <a:pt x="12" y="216"/>
                </a:lnTo>
                <a:lnTo>
                  <a:pt x="17" y="204"/>
                </a:lnTo>
                <a:lnTo>
                  <a:pt x="17" y="198"/>
                </a:lnTo>
                <a:lnTo>
                  <a:pt x="21" y="180"/>
                </a:lnTo>
                <a:lnTo>
                  <a:pt x="21" y="186"/>
                </a:lnTo>
                <a:lnTo>
                  <a:pt x="25" y="174"/>
                </a:lnTo>
                <a:lnTo>
                  <a:pt x="25" y="150"/>
                </a:lnTo>
                <a:lnTo>
                  <a:pt x="29" y="156"/>
                </a:lnTo>
                <a:lnTo>
                  <a:pt x="29" y="144"/>
                </a:lnTo>
                <a:lnTo>
                  <a:pt x="34" y="126"/>
                </a:lnTo>
                <a:lnTo>
                  <a:pt x="34" y="90"/>
                </a:lnTo>
                <a:lnTo>
                  <a:pt x="38" y="72"/>
                </a:lnTo>
                <a:lnTo>
                  <a:pt x="38" y="60"/>
                </a:lnTo>
                <a:lnTo>
                  <a:pt x="38" y="72"/>
                </a:lnTo>
                <a:lnTo>
                  <a:pt x="42" y="84"/>
                </a:lnTo>
                <a:lnTo>
                  <a:pt x="42" y="78"/>
                </a:lnTo>
                <a:lnTo>
                  <a:pt x="47" y="90"/>
                </a:lnTo>
                <a:lnTo>
                  <a:pt x="47" y="66"/>
                </a:lnTo>
                <a:lnTo>
                  <a:pt x="51" y="60"/>
                </a:lnTo>
                <a:lnTo>
                  <a:pt x="51" y="54"/>
                </a:lnTo>
                <a:lnTo>
                  <a:pt x="51" y="60"/>
                </a:lnTo>
                <a:lnTo>
                  <a:pt x="55" y="66"/>
                </a:lnTo>
                <a:lnTo>
                  <a:pt x="55" y="48"/>
                </a:lnTo>
                <a:lnTo>
                  <a:pt x="59" y="90"/>
                </a:lnTo>
                <a:lnTo>
                  <a:pt x="64" y="84"/>
                </a:lnTo>
                <a:lnTo>
                  <a:pt x="64" y="72"/>
                </a:lnTo>
                <a:lnTo>
                  <a:pt x="68" y="96"/>
                </a:lnTo>
                <a:lnTo>
                  <a:pt x="68" y="90"/>
                </a:lnTo>
                <a:lnTo>
                  <a:pt x="68" y="96"/>
                </a:lnTo>
                <a:lnTo>
                  <a:pt x="72" y="96"/>
                </a:lnTo>
                <a:lnTo>
                  <a:pt x="72" y="54"/>
                </a:lnTo>
                <a:lnTo>
                  <a:pt x="77" y="42"/>
                </a:lnTo>
                <a:lnTo>
                  <a:pt x="77" y="24"/>
                </a:lnTo>
                <a:lnTo>
                  <a:pt x="81" y="72"/>
                </a:lnTo>
                <a:lnTo>
                  <a:pt x="81" y="90"/>
                </a:lnTo>
                <a:lnTo>
                  <a:pt x="81" y="84"/>
                </a:lnTo>
                <a:lnTo>
                  <a:pt x="85" y="72"/>
                </a:lnTo>
                <a:lnTo>
                  <a:pt x="85" y="60"/>
                </a:lnTo>
                <a:lnTo>
                  <a:pt x="89" y="90"/>
                </a:lnTo>
                <a:lnTo>
                  <a:pt x="89" y="108"/>
                </a:lnTo>
                <a:lnTo>
                  <a:pt x="94" y="96"/>
                </a:lnTo>
                <a:lnTo>
                  <a:pt x="98" y="114"/>
                </a:lnTo>
                <a:lnTo>
                  <a:pt x="98" y="96"/>
                </a:lnTo>
                <a:lnTo>
                  <a:pt x="98" y="108"/>
                </a:lnTo>
                <a:lnTo>
                  <a:pt x="102" y="90"/>
                </a:lnTo>
                <a:lnTo>
                  <a:pt x="102" y="84"/>
                </a:lnTo>
                <a:lnTo>
                  <a:pt x="106" y="66"/>
                </a:lnTo>
                <a:lnTo>
                  <a:pt x="106" y="54"/>
                </a:lnTo>
                <a:lnTo>
                  <a:pt x="111" y="66"/>
                </a:lnTo>
                <a:lnTo>
                  <a:pt x="111" y="36"/>
                </a:lnTo>
                <a:lnTo>
                  <a:pt x="115" y="66"/>
                </a:lnTo>
                <a:lnTo>
                  <a:pt x="115" y="84"/>
                </a:lnTo>
                <a:lnTo>
                  <a:pt x="119" y="102"/>
                </a:lnTo>
                <a:lnTo>
                  <a:pt x="119" y="84"/>
                </a:lnTo>
                <a:lnTo>
                  <a:pt x="124" y="96"/>
                </a:lnTo>
                <a:lnTo>
                  <a:pt x="128" y="78"/>
                </a:lnTo>
                <a:lnTo>
                  <a:pt x="128" y="48"/>
                </a:lnTo>
                <a:lnTo>
                  <a:pt x="132" y="66"/>
                </a:lnTo>
                <a:lnTo>
                  <a:pt x="132" y="48"/>
                </a:lnTo>
                <a:lnTo>
                  <a:pt x="136" y="72"/>
                </a:lnTo>
                <a:lnTo>
                  <a:pt x="136" y="48"/>
                </a:lnTo>
                <a:lnTo>
                  <a:pt x="141" y="60"/>
                </a:lnTo>
                <a:lnTo>
                  <a:pt x="141" y="96"/>
                </a:lnTo>
                <a:lnTo>
                  <a:pt x="149" y="72"/>
                </a:lnTo>
                <a:lnTo>
                  <a:pt x="145" y="72"/>
                </a:lnTo>
                <a:lnTo>
                  <a:pt x="149" y="72"/>
                </a:lnTo>
                <a:lnTo>
                  <a:pt x="153" y="66"/>
                </a:lnTo>
                <a:lnTo>
                  <a:pt x="158" y="66"/>
                </a:lnTo>
                <a:lnTo>
                  <a:pt x="158" y="84"/>
                </a:lnTo>
                <a:lnTo>
                  <a:pt x="158" y="60"/>
                </a:lnTo>
                <a:lnTo>
                  <a:pt x="162" y="54"/>
                </a:lnTo>
                <a:lnTo>
                  <a:pt x="162" y="36"/>
                </a:lnTo>
                <a:lnTo>
                  <a:pt x="166" y="30"/>
                </a:lnTo>
                <a:lnTo>
                  <a:pt x="171" y="0"/>
                </a:lnTo>
                <a:lnTo>
                  <a:pt x="171" y="54"/>
                </a:lnTo>
                <a:lnTo>
                  <a:pt x="175" y="90"/>
                </a:lnTo>
                <a:lnTo>
                  <a:pt x="179" y="84"/>
                </a:lnTo>
                <a:lnTo>
                  <a:pt x="183" y="78"/>
                </a:lnTo>
                <a:lnTo>
                  <a:pt x="183" y="48"/>
                </a:lnTo>
                <a:lnTo>
                  <a:pt x="188" y="48"/>
                </a:lnTo>
                <a:lnTo>
                  <a:pt x="188" y="30"/>
                </a:lnTo>
                <a:lnTo>
                  <a:pt x="188" y="42"/>
                </a:lnTo>
                <a:lnTo>
                  <a:pt x="192" y="30"/>
                </a:lnTo>
                <a:lnTo>
                  <a:pt x="192" y="48"/>
                </a:lnTo>
                <a:lnTo>
                  <a:pt x="196" y="42"/>
                </a:lnTo>
                <a:lnTo>
                  <a:pt x="196" y="36"/>
                </a:lnTo>
                <a:lnTo>
                  <a:pt x="201" y="54"/>
                </a:lnTo>
                <a:lnTo>
                  <a:pt x="201" y="66"/>
                </a:lnTo>
                <a:lnTo>
                  <a:pt x="205" y="54"/>
                </a:lnTo>
                <a:lnTo>
                  <a:pt x="205" y="72"/>
                </a:lnTo>
                <a:lnTo>
                  <a:pt x="209" y="96"/>
                </a:lnTo>
                <a:lnTo>
                  <a:pt x="209" y="78"/>
                </a:lnTo>
                <a:lnTo>
                  <a:pt x="213" y="96"/>
                </a:lnTo>
                <a:lnTo>
                  <a:pt x="213" y="66"/>
                </a:lnTo>
                <a:lnTo>
                  <a:pt x="218" y="78"/>
                </a:lnTo>
                <a:lnTo>
                  <a:pt x="218" y="24"/>
                </a:lnTo>
                <a:lnTo>
                  <a:pt x="218" y="30"/>
                </a:lnTo>
                <a:lnTo>
                  <a:pt x="222" y="42"/>
                </a:lnTo>
                <a:lnTo>
                  <a:pt x="222" y="66"/>
                </a:lnTo>
                <a:lnTo>
                  <a:pt x="226" y="72"/>
                </a:lnTo>
                <a:lnTo>
                  <a:pt x="226" y="30"/>
                </a:lnTo>
                <a:lnTo>
                  <a:pt x="230" y="12"/>
                </a:lnTo>
                <a:lnTo>
                  <a:pt x="230" y="42"/>
                </a:lnTo>
                <a:lnTo>
                  <a:pt x="230" y="30"/>
                </a:lnTo>
                <a:lnTo>
                  <a:pt x="235" y="48"/>
                </a:lnTo>
                <a:lnTo>
                  <a:pt x="235" y="36"/>
                </a:lnTo>
                <a:lnTo>
                  <a:pt x="239" y="66"/>
                </a:lnTo>
                <a:lnTo>
                  <a:pt x="239" y="90"/>
                </a:lnTo>
                <a:lnTo>
                  <a:pt x="243" y="66"/>
                </a:lnTo>
                <a:lnTo>
                  <a:pt x="248" y="60"/>
                </a:lnTo>
                <a:lnTo>
                  <a:pt x="248" y="66"/>
                </a:lnTo>
                <a:lnTo>
                  <a:pt x="248" y="60"/>
                </a:lnTo>
                <a:lnTo>
                  <a:pt x="252" y="48"/>
                </a:lnTo>
                <a:lnTo>
                  <a:pt x="252" y="42"/>
                </a:lnTo>
                <a:lnTo>
                  <a:pt x="256" y="60"/>
                </a:lnTo>
                <a:lnTo>
                  <a:pt x="256" y="48"/>
                </a:lnTo>
                <a:lnTo>
                  <a:pt x="260" y="60"/>
                </a:lnTo>
                <a:lnTo>
                  <a:pt x="260" y="42"/>
                </a:lnTo>
                <a:lnTo>
                  <a:pt x="265" y="48"/>
                </a:lnTo>
                <a:lnTo>
                  <a:pt x="269" y="36"/>
                </a:lnTo>
                <a:lnTo>
                  <a:pt x="269" y="42"/>
                </a:lnTo>
                <a:lnTo>
                  <a:pt x="273"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6" name="Freeform 92"/>
          <p:cNvSpPr>
            <a:spLocks/>
          </p:cNvSpPr>
          <p:nvPr/>
        </p:nvSpPr>
        <p:spPr bwMode="auto">
          <a:xfrm>
            <a:off x="6652542" y="3533775"/>
            <a:ext cx="571351" cy="171450"/>
          </a:xfrm>
          <a:custGeom>
            <a:avLst/>
            <a:gdLst/>
            <a:ahLst/>
            <a:cxnLst>
              <a:cxn ang="0">
                <a:pos x="5" y="84"/>
              </a:cxn>
              <a:cxn ang="0">
                <a:pos x="9" y="42"/>
              </a:cxn>
              <a:cxn ang="0">
                <a:pos x="17" y="96"/>
              </a:cxn>
              <a:cxn ang="0">
                <a:pos x="26" y="66"/>
              </a:cxn>
              <a:cxn ang="0">
                <a:pos x="30" y="48"/>
              </a:cxn>
              <a:cxn ang="0">
                <a:pos x="39" y="36"/>
              </a:cxn>
              <a:cxn ang="0">
                <a:pos x="43" y="66"/>
              </a:cxn>
              <a:cxn ang="0">
                <a:pos x="47" y="54"/>
              </a:cxn>
              <a:cxn ang="0">
                <a:pos x="56" y="54"/>
              </a:cxn>
              <a:cxn ang="0">
                <a:pos x="60" y="24"/>
              </a:cxn>
              <a:cxn ang="0">
                <a:pos x="69" y="78"/>
              </a:cxn>
              <a:cxn ang="0">
                <a:pos x="77" y="72"/>
              </a:cxn>
              <a:cxn ang="0">
                <a:pos x="81" y="36"/>
              </a:cxn>
              <a:cxn ang="0">
                <a:pos x="86" y="84"/>
              </a:cxn>
              <a:cxn ang="0">
                <a:pos x="94" y="48"/>
              </a:cxn>
              <a:cxn ang="0">
                <a:pos x="99" y="54"/>
              </a:cxn>
              <a:cxn ang="0">
                <a:pos x="107" y="48"/>
              </a:cxn>
              <a:cxn ang="0">
                <a:pos x="111" y="12"/>
              </a:cxn>
              <a:cxn ang="0">
                <a:pos x="116" y="60"/>
              </a:cxn>
              <a:cxn ang="0">
                <a:pos x="124" y="54"/>
              </a:cxn>
              <a:cxn ang="0">
                <a:pos x="129" y="18"/>
              </a:cxn>
              <a:cxn ang="0">
                <a:pos x="137" y="72"/>
              </a:cxn>
              <a:cxn ang="0">
                <a:pos x="141" y="18"/>
              </a:cxn>
              <a:cxn ang="0">
                <a:pos x="150" y="48"/>
              </a:cxn>
              <a:cxn ang="0">
                <a:pos x="154" y="42"/>
              </a:cxn>
              <a:cxn ang="0">
                <a:pos x="163" y="54"/>
              </a:cxn>
              <a:cxn ang="0">
                <a:pos x="167" y="30"/>
              </a:cxn>
              <a:cxn ang="0">
                <a:pos x="176" y="60"/>
              </a:cxn>
              <a:cxn ang="0">
                <a:pos x="180" y="78"/>
              </a:cxn>
              <a:cxn ang="0">
                <a:pos x="188" y="96"/>
              </a:cxn>
              <a:cxn ang="0">
                <a:pos x="193" y="66"/>
              </a:cxn>
              <a:cxn ang="0">
                <a:pos x="201" y="60"/>
              </a:cxn>
              <a:cxn ang="0">
                <a:pos x="210" y="48"/>
              </a:cxn>
              <a:cxn ang="0">
                <a:pos x="214" y="54"/>
              </a:cxn>
              <a:cxn ang="0">
                <a:pos x="218" y="72"/>
              </a:cxn>
              <a:cxn ang="0">
                <a:pos x="227" y="36"/>
              </a:cxn>
              <a:cxn ang="0">
                <a:pos x="235" y="90"/>
              </a:cxn>
              <a:cxn ang="0">
                <a:pos x="240" y="84"/>
              </a:cxn>
              <a:cxn ang="0">
                <a:pos x="248" y="60"/>
              </a:cxn>
              <a:cxn ang="0">
                <a:pos x="253" y="78"/>
              </a:cxn>
              <a:cxn ang="0">
                <a:pos x="257" y="72"/>
              </a:cxn>
              <a:cxn ang="0">
                <a:pos x="265" y="54"/>
              </a:cxn>
            </a:cxnLst>
            <a:rect l="0" t="0" r="r" b="b"/>
            <a:pathLst>
              <a:path w="270" h="108">
                <a:moveTo>
                  <a:pt x="0" y="48"/>
                </a:moveTo>
                <a:lnTo>
                  <a:pt x="0" y="90"/>
                </a:lnTo>
                <a:lnTo>
                  <a:pt x="5" y="84"/>
                </a:lnTo>
                <a:lnTo>
                  <a:pt x="5" y="90"/>
                </a:lnTo>
                <a:lnTo>
                  <a:pt x="9" y="60"/>
                </a:lnTo>
                <a:lnTo>
                  <a:pt x="9" y="42"/>
                </a:lnTo>
                <a:lnTo>
                  <a:pt x="13" y="30"/>
                </a:lnTo>
                <a:lnTo>
                  <a:pt x="13" y="66"/>
                </a:lnTo>
                <a:lnTo>
                  <a:pt x="17" y="96"/>
                </a:lnTo>
                <a:lnTo>
                  <a:pt x="17" y="66"/>
                </a:lnTo>
                <a:lnTo>
                  <a:pt x="22" y="60"/>
                </a:lnTo>
                <a:lnTo>
                  <a:pt x="26" y="66"/>
                </a:lnTo>
                <a:lnTo>
                  <a:pt x="30" y="54"/>
                </a:lnTo>
                <a:lnTo>
                  <a:pt x="30" y="84"/>
                </a:lnTo>
                <a:lnTo>
                  <a:pt x="30" y="48"/>
                </a:lnTo>
                <a:lnTo>
                  <a:pt x="34" y="54"/>
                </a:lnTo>
                <a:lnTo>
                  <a:pt x="34" y="24"/>
                </a:lnTo>
                <a:lnTo>
                  <a:pt x="39" y="36"/>
                </a:lnTo>
                <a:lnTo>
                  <a:pt x="39" y="54"/>
                </a:lnTo>
                <a:lnTo>
                  <a:pt x="43" y="72"/>
                </a:lnTo>
                <a:lnTo>
                  <a:pt x="43" y="66"/>
                </a:lnTo>
                <a:lnTo>
                  <a:pt x="47" y="60"/>
                </a:lnTo>
                <a:lnTo>
                  <a:pt x="47" y="48"/>
                </a:lnTo>
                <a:lnTo>
                  <a:pt x="47" y="54"/>
                </a:lnTo>
                <a:lnTo>
                  <a:pt x="52" y="48"/>
                </a:lnTo>
                <a:lnTo>
                  <a:pt x="52" y="66"/>
                </a:lnTo>
                <a:lnTo>
                  <a:pt x="56" y="54"/>
                </a:lnTo>
                <a:lnTo>
                  <a:pt x="56" y="60"/>
                </a:lnTo>
                <a:lnTo>
                  <a:pt x="60" y="48"/>
                </a:lnTo>
                <a:lnTo>
                  <a:pt x="60" y="24"/>
                </a:lnTo>
                <a:lnTo>
                  <a:pt x="64" y="18"/>
                </a:lnTo>
                <a:lnTo>
                  <a:pt x="69" y="60"/>
                </a:lnTo>
                <a:lnTo>
                  <a:pt x="69" y="78"/>
                </a:lnTo>
                <a:lnTo>
                  <a:pt x="73" y="84"/>
                </a:lnTo>
                <a:lnTo>
                  <a:pt x="73" y="66"/>
                </a:lnTo>
                <a:lnTo>
                  <a:pt x="77" y="72"/>
                </a:lnTo>
                <a:lnTo>
                  <a:pt x="77" y="78"/>
                </a:lnTo>
                <a:lnTo>
                  <a:pt x="77" y="60"/>
                </a:lnTo>
                <a:lnTo>
                  <a:pt x="81" y="36"/>
                </a:lnTo>
                <a:lnTo>
                  <a:pt x="81" y="54"/>
                </a:lnTo>
                <a:lnTo>
                  <a:pt x="86" y="72"/>
                </a:lnTo>
                <a:lnTo>
                  <a:pt x="86" y="84"/>
                </a:lnTo>
                <a:lnTo>
                  <a:pt x="90" y="60"/>
                </a:lnTo>
                <a:lnTo>
                  <a:pt x="90" y="42"/>
                </a:lnTo>
                <a:lnTo>
                  <a:pt x="94" y="48"/>
                </a:lnTo>
                <a:lnTo>
                  <a:pt x="94" y="30"/>
                </a:lnTo>
                <a:lnTo>
                  <a:pt x="99" y="48"/>
                </a:lnTo>
                <a:lnTo>
                  <a:pt x="99" y="54"/>
                </a:lnTo>
                <a:lnTo>
                  <a:pt x="103" y="42"/>
                </a:lnTo>
                <a:lnTo>
                  <a:pt x="103" y="30"/>
                </a:lnTo>
                <a:lnTo>
                  <a:pt x="107" y="48"/>
                </a:lnTo>
                <a:lnTo>
                  <a:pt x="107" y="42"/>
                </a:lnTo>
                <a:lnTo>
                  <a:pt x="107" y="60"/>
                </a:lnTo>
                <a:lnTo>
                  <a:pt x="111" y="12"/>
                </a:lnTo>
                <a:lnTo>
                  <a:pt x="111" y="36"/>
                </a:lnTo>
                <a:lnTo>
                  <a:pt x="116" y="36"/>
                </a:lnTo>
                <a:lnTo>
                  <a:pt x="116" y="60"/>
                </a:lnTo>
                <a:lnTo>
                  <a:pt x="120" y="72"/>
                </a:lnTo>
                <a:lnTo>
                  <a:pt x="120" y="90"/>
                </a:lnTo>
                <a:lnTo>
                  <a:pt x="124" y="54"/>
                </a:lnTo>
                <a:lnTo>
                  <a:pt x="124" y="24"/>
                </a:lnTo>
                <a:lnTo>
                  <a:pt x="129" y="0"/>
                </a:lnTo>
                <a:lnTo>
                  <a:pt x="129" y="18"/>
                </a:lnTo>
                <a:lnTo>
                  <a:pt x="133" y="42"/>
                </a:lnTo>
                <a:lnTo>
                  <a:pt x="133" y="48"/>
                </a:lnTo>
                <a:lnTo>
                  <a:pt x="137" y="72"/>
                </a:lnTo>
                <a:lnTo>
                  <a:pt x="137" y="60"/>
                </a:lnTo>
                <a:lnTo>
                  <a:pt x="141" y="48"/>
                </a:lnTo>
                <a:lnTo>
                  <a:pt x="141" y="18"/>
                </a:lnTo>
                <a:lnTo>
                  <a:pt x="146" y="42"/>
                </a:lnTo>
                <a:lnTo>
                  <a:pt x="146" y="18"/>
                </a:lnTo>
                <a:lnTo>
                  <a:pt x="150" y="48"/>
                </a:lnTo>
                <a:lnTo>
                  <a:pt x="150" y="78"/>
                </a:lnTo>
                <a:lnTo>
                  <a:pt x="154" y="36"/>
                </a:lnTo>
                <a:lnTo>
                  <a:pt x="154" y="42"/>
                </a:lnTo>
                <a:lnTo>
                  <a:pt x="158" y="24"/>
                </a:lnTo>
                <a:lnTo>
                  <a:pt x="158" y="48"/>
                </a:lnTo>
                <a:lnTo>
                  <a:pt x="163" y="54"/>
                </a:lnTo>
                <a:lnTo>
                  <a:pt x="163" y="36"/>
                </a:lnTo>
                <a:lnTo>
                  <a:pt x="171" y="30"/>
                </a:lnTo>
                <a:lnTo>
                  <a:pt x="167" y="30"/>
                </a:lnTo>
                <a:lnTo>
                  <a:pt x="171" y="24"/>
                </a:lnTo>
                <a:lnTo>
                  <a:pt x="176" y="36"/>
                </a:lnTo>
                <a:lnTo>
                  <a:pt x="176" y="60"/>
                </a:lnTo>
                <a:lnTo>
                  <a:pt x="180" y="84"/>
                </a:lnTo>
                <a:lnTo>
                  <a:pt x="180" y="90"/>
                </a:lnTo>
                <a:lnTo>
                  <a:pt x="180" y="78"/>
                </a:lnTo>
                <a:lnTo>
                  <a:pt x="184" y="42"/>
                </a:lnTo>
                <a:lnTo>
                  <a:pt x="184" y="48"/>
                </a:lnTo>
                <a:lnTo>
                  <a:pt x="188" y="96"/>
                </a:lnTo>
                <a:lnTo>
                  <a:pt x="188" y="84"/>
                </a:lnTo>
                <a:lnTo>
                  <a:pt x="193" y="78"/>
                </a:lnTo>
                <a:lnTo>
                  <a:pt x="193" y="66"/>
                </a:lnTo>
                <a:lnTo>
                  <a:pt x="197" y="108"/>
                </a:lnTo>
                <a:lnTo>
                  <a:pt x="197" y="72"/>
                </a:lnTo>
                <a:lnTo>
                  <a:pt x="201" y="60"/>
                </a:lnTo>
                <a:lnTo>
                  <a:pt x="201" y="48"/>
                </a:lnTo>
                <a:lnTo>
                  <a:pt x="206" y="54"/>
                </a:lnTo>
                <a:lnTo>
                  <a:pt x="210" y="48"/>
                </a:lnTo>
                <a:lnTo>
                  <a:pt x="210" y="36"/>
                </a:lnTo>
                <a:lnTo>
                  <a:pt x="210" y="42"/>
                </a:lnTo>
                <a:lnTo>
                  <a:pt x="214" y="54"/>
                </a:lnTo>
                <a:lnTo>
                  <a:pt x="214" y="72"/>
                </a:lnTo>
                <a:lnTo>
                  <a:pt x="218" y="78"/>
                </a:lnTo>
                <a:lnTo>
                  <a:pt x="218" y="72"/>
                </a:lnTo>
                <a:lnTo>
                  <a:pt x="223" y="84"/>
                </a:lnTo>
                <a:lnTo>
                  <a:pt x="227" y="78"/>
                </a:lnTo>
                <a:lnTo>
                  <a:pt x="227" y="36"/>
                </a:lnTo>
                <a:lnTo>
                  <a:pt x="231" y="72"/>
                </a:lnTo>
                <a:lnTo>
                  <a:pt x="231" y="102"/>
                </a:lnTo>
                <a:lnTo>
                  <a:pt x="235" y="90"/>
                </a:lnTo>
                <a:lnTo>
                  <a:pt x="240" y="90"/>
                </a:lnTo>
                <a:lnTo>
                  <a:pt x="240" y="102"/>
                </a:lnTo>
                <a:lnTo>
                  <a:pt x="240" y="84"/>
                </a:lnTo>
                <a:lnTo>
                  <a:pt x="244" y="48"/>
                </a:lnTo>
                <a:lnTo>
                  <a:pt x="244" y="60"/>
                </a:lnTo>
                <a:lnTo>
                  <a:pt x="248" y="60"/>
                </a:lnTo>
                <a:lnTo>
                  <a:pt x="248" y="102"/>
                </a:lnTo>
                <a:lnTo>
                  <a:pt x="253" y="66"/>
                </a:lnTo>
                <a:lnTo>
                  <a:pt x="253" y="78"/>
                </a:lnTo>
                <a:lnTo>
                  <a:pt x="253" y="60"/>
                </a:lnTo>
                <a:lnTo>
                  <a:pt x="257" y="66"/>
                </a:lnTo>
                <a:lnTo>
                  <a:pt x="257" y="72"/>
                </a:lnTo>
                <a:lnTo>
                  <a:pt x="261" y="66"/>
                </a:lnTo>
                <a:lnTo>
                  <a:pt x="261" y="72"/>
                </a:lnTo>
                <a:lnTo>
                  <a:pt x="265" y="54"/>
                </a:lnTo>
                <a:lnTo>
                  <a:pt x="265" y="78"/>
                </a:lnTo>
                <a:lnTo>
                  <a:pt x="270"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7" name="Freeform 93"/>
          <p:cNvSpPr>
            <a:spLocks/>
          </p:cNvSpPr>
          <p:nvPr/>
        </p:nvSpPr>
        <p:spPr bwMode="auto">
          <a:xfrm>
            <a:off x="7223892" y="3486150"/>
            <a:ext cx="577701" cy="247650"/>
          </a:xfrm>
          <a:custGeom>
            <a:avLst/>
            <a:gdLst/>
            <a:ahLst/>
            <a:cxnLst>
              <a:cxn ang="0">
                <a:pos x="8" y="96"/>
              </a:cxn>
              <a:cxn ang="0">
                <a:pos x="12" y="48"/>
              </a:cxn>
              <a:cxn ang="0">
                <a:pos x="21" y="24"/>
              </a:cxn>
              <a:cxn ang="0">
                <a:pos x="30" y="66"/>
              </a:cxn>
              <a:cxn ang="0">
                <a:pos x="34" y="102"/>
              </a:cxn>
              <a:cxn ang="0">
                <a:pos x="42" y="66"/>
              </a:cxn>
              <a:cxn ang="0">
                <a:pos x="47" y="84"/>
              </a:cxn>
              <a:cxn ang="0">
                <a:pos x="51" y="144"/>
              </a:cxn>
              <a:cxn ang="0">
                <a:pos x="60" y="78"/>
              </a:cxn>
              <a:cxn ang="0">
                <a:pos x="64" y="96"/>
              </a:cxn>
              <a:cxn ang="0">
                <a:pos x="68" y="90"/>
              </a:cxn>
              <a:cxn ang="0">
                <a:pos x="77" y="60"/>
              </a:cxn>
              <a:cxn ang="0">
                <a:pos x="81" y="96"/>
              </a:cxn>
              <a:cxn ang="0">
                <a:pos x="89" y="114"/>
              </a:cxn>
              <a:cxn ang="0">
                <a:pos x="98" y="72"/>
              </a:cxn>
              <a:cxn ang="0">
                <a:pos x="102" y="84"/>
              </a:cxn>
              <a:cxn ang="0">
                <a:pos x="107" y="96"/>
              </a:cxn>
              <a:cxn ang="0">
                <a:pos x="115" y="78"/>
              </a:cxn>
              <a:cxn ang="0">
                <a:pos x="119" y="90"/>
              </a:cxn>
              <a:cxn ang="0">
                <a:pos x="128" y="12"/>
              </a:cxn>
              <a:cxn ang="0">
                <a:pos x="132" y="96"/>
              </a:cxn>
              <a:cxn ang="0">
                <a:pos x="137" y="78"/>
              </a:cxn>
              <a:cxn ang="0">
                <a:pos x="145" y="90"/>
              </a:cxn>
              <a:cxn ang="0">
                <a:pos x="149" y="90"/>
              </a:cxn>
              <a:cxn ang="0">
                <a:pos x="154" y="48"/>
              </a:cxn>
              <a:cxn ang="0">
                <a:pos x="162" y="126"/>
              </a:cxn>
              <a:cxn ang="0">
                <a:pos x="166" y="150"/>
              </a:cxn>
              <a:cxn ang="0">
                <a:pos x="171" y="120"/>
              </a:cxn>
              <a:cxn ang="0">
                <a:pos x="179" y="78"/>
              </a:cxn>
              <a:cxn ang="0">
                <a:pos x="184" y="126"/>
              </a:cxn>
              <a:cxn ang="0">
                <a:pos x="192" y="126"/>
              </a:cxn>
              <a:cxn ang="0">
                <a:pos x="205" y="66"/>
              </a:cxn>
              <a:cxn ang="0">
                <a:pos x="209" y="114"/>
              </a:cxn>
              <a:cxn ang="0">
                <a:pos x="218" y="114"/>
              </a:cxn>
              <a:cxn ang="0">
                <a:pos x="231" y="96"/>
              </a:cxn>
              <a:cxn ang="0">
                <a:pos x="235" y="96"/>
              </a:cxn>
              <a:cxn ang="0">
                <a:pos x="239" y="108"/>
              </a:cxn>
              <a:cxn ang="0">
                <a:pos x="248" y="114"/>
              </a:cxn>
              <a:cxn ang="0">
                <a:pos x="252" y="108"/>
              </a:cxn>
              <a:cxn ang="0">
                <a:pos x="256" y="102"/>
              </a:cxn>
              <a:cxn ang="0">
                <a:pos x="265" y="90"/>
              </a:cxn>
              <a:cxn ang="0">
                <a:pos x="269" y="66"/>
              </a:cxn>
            </a:cxnLst>
            <a:rect l="0" t="0" r="r" b="b"/>
            <a:pathLst>
              <a:path w="273" h="156">
                <a:moveTo>
                  <a:pt x="0" y="96"/>
                </a:moveTo>
                <a:lnTo>
                  <a:pt x="0" y="84"/>
                </a:lnTo>
                <a:lnTo>
                  <a:pt x="8" y="96"/>
                </a:lnTo>
                <a:lnTo>
                  <a:pt x="8" y="108"/>
                </a:lnTo>
                <a:lnTo>
                  <a:pt x="12" y="114"/>
                </a:lnTo>
                <a:lnTo>
                  <a:pt x="12" y="48"/>
                </a:lnTo>
                <a:lnTo>
                  <a:pt x="17" y="54"/>
                </a:lnTo>
                <a:lnTo>
                  <a:pt x="21" y="42"/>
                </a:lnTo>
                <a:lnTo>
                  <a:pt x="21" y="24"/>
                </a:lnTo>
                <a:lnTo>
                  <a:pt x="25" y="18"/>
                </a:lnTo>
                <a:lnTo>
                  <a:pt x="25" y="66"/>
                </a:lnTo>
                <a:lnTo>
                  <a:pt x="30" y="66"/>
                </a:lnTo>
                <a:lnTo>
                  <a:pt x="30" y="114"/>
                </a:lnTo>
                <a:lnTo>
                  <a:pt x="34" y="120"/>
                </a:lnTo>
                <a:lnTo>
                  <a:pt x="34" y="102"/>
                </a:lnTo>
                <a:lnTo>
                  <a:pt x="38" y="90"/>
                </a:lnTo>
                <a:lnTo>
                  <a:pt x="38" y="72"/>
                </a:lnTo>
                <a:lnTo>
                  <a:pt x="42" y="66"/>
                </a:lnTo>
                <a:lnTo>
                  <a:pt x="42" y="60"/>
                </a:lnTo>
                <a:lnTo>
                  <a:pt x="42" y="72"/>
                </a:lnTo>
                <a:lnTo>
                  <a:pt x="47" y="84"/>
                </a:lnTo>
                <a:lnTo>
                  <a:pt x="47" y="90"/>
                </a:lnTo>
                <a:lnTo>
                  <a:pt x="51" y="138"/>
                </a:lnTo>
                <a:lnTo>
                  <a:pt x="51" y="144"/>
                </a:lnTo>
                <a:lnTo>
                  <a:pt x="55" y="156"/>
                </a:lnTo>
                <a:lnTo>
                  <a:pt x="55" y="96"/>
                </a:lnTo>
                <a:lnTo>
                  <a:pt x="60" y="78"/>
                </a:lnTo>
                <a:lnTo>
                  <a:pt x="60" y="84"/>
                </a:lnTo>
                <a:lnTo>
                  <a:pt x="60" y="78"/>
                </a:lnTo>
                <a:lnTo>
                  <a:pt x="64" y="96"/>
                </a:lnTo>
                <a:lnTo>
                  <a:pt x="64" y="78"/>
                </a:lnTo>
                <a:lnTo>
                  <a:pt x="68" y="102"/>
                </a:lnTo>
                <a:lnTo>
                  <a:pt x="68" y="90"/>
                </a:lnTo>
                <a:lnTo>
                  <a:pt x="72" y="72"/>
                </a:lnTo>
                <a:lnTo>
                  <a:pt x="72" y="54"/>
                </a:lnTo>
                <a:lnTo>
                  <a:pt x="77" y="60"/>
                </a:lnTo>
                <a:lnTo>
                  <a:pt x="77" y="72"/>
                </a:lnTo>
                <a:lnTo>
                  <a:pt x="81" y="66"/>
                </a:lnTo>
                <a:lnTo>
                  <a:pt x="81" y="96"/>
                </a:lnTo>
                <a:lnTo>
                  <a:pt x="85" y="132"/>
                </a:lnTo>
                <a:lnTo>
                  <a:pt x="85" y="114"/>
                </a:lnTo>
                <a:lnTo>
                  <a:pt x="89" y="114"/>
                </a:lnTo>
                <a:lnTo>
                  <a:pt x="89" y="60"/>
                </a:lnTo>
                <a:lnTo>
                  <a:pt x="94" y="42"/>
                </a:lnTo>
                <a:lnTo>
                  <a:pt x="98" y="72"/>
                </a:lnTo>
                <a:lnTo>
                  <a:pt x="98" y="102"/>
                </a:lnTo>
                <a:lnTo>
                  <a:pt x="102" y="78"/>
                </a:lnTo>
                <a:lnTo>
                  <a:pt x="102" y="84"/>
                </a:lnTo>
                <a:lnTo>
                  <a:pt x="102" y="72"/>
                </a:lnTo>
                <a:lnTo>
                  <a:pt x="107" y="90"/>
                </a:lnTo>
                <a:lnTo>
                  <a:pt x="107" y="96"/>
                </a:lnTo>
                <a:lnTo>
                  <a:pt x="111" y="84"/>
                </a:lnTo>
                <a:lnTo>
                  <a:pt x="111" y="90"/>
                </a:lnTo>
                <a:lnTo>
                  <a:pt x="115" y="78"/>
                </a:lnTo>
                <a:lnTo>
                  <a:pt x="115" y="66"/>
                </a:lnTo>
                <a:lnTo>
                  <a:pt x="119" y="84"/>
                </a:lnTo>
                <a:lnTo>
                  <a:pt x="119" y="90"/>
                </a:lnTo>
                <a:lnTo>
                  <a:pt x="124" y="72"/>
                </a:lnTo>
                <a:lnTo>
                  <a:pt x="124" y="48"/>
                </a:lnTo>
                <a:lnTo>
                  <a:pt x="128" y="12"/>
                </a:lnTo>
                <a:lnTo>
                  <a:pt x="128" y="0"/>
                </a:lnTo>
                <a:lnTo>
                  <a:pt x="132" y="42"/>
                </a:lnTo>
                <a:lnTo>
                  <a:pt x="132" y="96"/>
                </a:lnTo>
                <a:lnTo>
                  <a:pt x="132" y="90"/>
                </a:lnTo>
                <a:lnTo>
                  <a:pt x="137" y="84"/>
                </a:lnTo>
                <a:lnTo>
                  <a:pt x="137" y="78"/>
                </a:lnTo>
                <a:lnTo>
                  <a:pt x="141" y="108"/>
                </a:lnTo>
                <a:lnTo>
                  <a:pt x="141" y="96"/>
                </a:lnTo>
                <a:lnTo>
                  <a:pt x="145" y="90"/>
                </a:lnTo>
                <a:lnTo>
                  <a:pt x="145" y="84"/>
                </a:lnTo>
                <a:lnTo>
                  <a:pt x="149" y="78"/>
                </a:lnTo>
                <a:lnTo>
                  <a:pt x="149" y="90"/>
                </a:lnTo>
                <a:lnTo>
                  <a:pt x="149" y="66"/>
                </a:lnTo>
                <a:lnTo>
                  <a:pt x="154" y="66"/>
                </a:lnTo>
                <a:lnTo>
                  <a:pt x="154" y="48"/>
                </a:lnTo>
                <a:lnTo>
                  <a:pt x="158" y="78"/>
                </a:lnTo>
                <a:lnTo>
                  <a:pt x="158" y="96"/>
                </a:lnTo>
                <a:lnTo>
                  <a:pt x="162" y="126"/>
                </a:lnTo>
                <a:lnTo>
                  <a:pt x="162" y="120"/>
                </a:lnTo>
                <a:lnTo>
                  <a:pt x="162" y="126"/>
                </a:lnTo>
                <a:lnTo>
                  <a:pt x="166" y="150"/>
                </a:lnTo>
                <a:lnTo>
                  <a:pt x="166" y="138"/>
                </a:lnTo>
                <a:lnTo>
                  <a:pt x="171" y="102"/>
                </a:lnTo>
                <a:lnTo>
                  <a:pt x="171" y="120"/>
                </a:lnTo>
                <a:lnTo>
                  <a:pt x="175" y="96"/>
                </a:lnTo>
                <a:lnTo>
                  <a:pt x="175" y="90"/>
                </a:lnTo>
                <a:lnTo>
                  <a:pt x="179" y="78"/>
                </a:lnTo>
                <a:lnTo>
                  <a:pt x="179" y="150"/>
                </a:lnTo>
                <a:lnTo>
                  <a:pt x="184" y="138"/>
                </a:lnTo>
                <a:lnTo>
                  <a:pt x="184" y="126"/>
                </a:lnTo>
                <a:lnTo>
                  <a:pt x="188" y="90"/>
                </a:lnTo>
                <a:lnTo>
                  <a:pt x="192" y="78"/>
                </a:lnTo>
                <a:lnTo>
                  <a:pt x="192" y="126"/>
                </a:lnTo>
                <a:lnTo>
                  <a:pt x="196" y="120"/>
                </a:lnTo>
                <a:lnTo>
                  <a:pt x="201" y="78"/>
                </a:lnTo>
                <a:lnTo>
                  <a:pt x="205" y="66"/>
                </a:lnTo>
                <a:lnTo>
                  <a:pt x="205" y="90"/>
                </a:lnTo>
                <a:lnTo>
                  <a:pt x="209" y="96"/>
                </a:lnTo>
                <a:lnTo>
                  <a:pt x="209" y="114"/>
                </a:lnTo>
                <a:lnTo>
                  <a:pt x="213" y="120"/>
                </a:lnTo>
                <a:lnTo>
                  <a:pt x="218" y="102"/>
                </a:lnTo>
                <a:lnTo>
                  <a:pt x="218" y="114"/>
                </a:lnTo>
                <a:lnTo>
                  <a:pt x="222" y="114"/>
                </a:lnTo>
                <a:lnTo>
                  <a:pt x="222" y="96"/>
                </a:lnTo>
                <a:lnTo>
                  <a:pt x="231" y="96"/>
                </a:lnTo>
                <a:lnTo>
                  <a:pt x="226" y="96"/>
                </a:lnTo>
                <a:lnTo>
                  <a:pt x="231" y="96"/>
                </a:lnTo>
                <a:lnTo>
                  <a:pt x="235" y="96"/>
                </a:lnTo>
                <a:lnTo>
                  <a:pt x="235" y="84"/>
                </a:lnTo>
                <a:lnTo>
                  <a:pt x="239" y="90"/>
                </a:lnTo>
                <a:lnTo>
                  <a:pt x="239" y="108"/>
                </a:lnTo>
                <a:lnTo>
                  <a:pt x="243" y="132"/>
                </a:lnTo>
                <a:lnTo>
                  <a:pt x="243" y="150"/>
                </a:lnTo>
                <a:lnTo>
                  <a:pt x="248" y="114"/>
                </a:lnTo>
                <a:lnTo>
                  <a:pt x="248" y="90"/>
                </a:lnTo>
                <a:lnTo>
                  <a:pt x="252" y="84"/>
                </a:lnTo>
                <a:lnTo>
                  <a:pt x="252" y="108"/>
                </a:lnTo>
                <a:lnTo>
                  <a:pt x="252" y="96"/>
                </a:lnTo>
                <a:lnTo>
                  <a:pt x="256" y="90"/>
                </a:lnTo>
                <a:lnTo>
                  <a:pt x="256" y="102"/>
                </a:lnTo>
                <a:lnTo>
                  <a:pt x="261" y="96"/>
                </a:lnTo>
                <a:lnTo>
                  <a:pt x="265" y="78"/>
                </a:lnTo>
                <a:lnTo>
                  <a:pt x="265" y="90"/>
                </a:lnTo>
                <a:lnTo>
                  <a:pt x="265" y="78"/>
                </a:lnTo>
                <a:lnTo>
                  <a:pt x="269" y="96"/>
                </a:lnTo>
                <a:lnTo>
                  <a:pt x="269" y="66"/>
                </a:lnTo>
                <a:lnTo>
                  <a:pt x="273" y="78"/>
                </a:lnTo>
                <a:lnTo>
                  <a:pt x="273"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8" name="Freeform 94"/>
          <p:cNvSpPr>
            <a:spLocks/>
          </p:cNvSpPr>
          <p:nvPr/>
        </p:nvSpPr>
        <p:spPr bwMode="auto">
          <a:xfrm>
            <a:off x="7801591" y="3505200"/>
            <a:ext cx="562886" cy="209550"/>
          </a:xfrm>
          <a:custGeom>
            <a:avLst/>
            <a:gdLst/>
            <a:ahLst/>
            <a:cxnLst>
              <a:cxn ang="0">
                <a:pos x="5" y="102"/>
              </a:cxn>
              <a:cxn ang="0">
                <a:pos x="13" y="66"/>
              </a:cxn>
              <a:cxn ang="0">
                <a:pos x="17" y="114"/>
              </a:cxn>
              <a:cxn ang="0">
                <a:pos x="26" y="60"/>
              </a:cxn>
              <a:cxn ang="0">
                <a:pos x="30" y="90"/>
              </a:cxn>
              <a:cxn ang="0">
                <a:pos x="39" y="12"/>
              </a:cxn>
              <a:cxn ang="0">
                <a:pos x="47" y="102"/>
              </a:cxn>
              <a:cxn ang="0">
                <a:pos x="56" y="96"/>
              </a:cxn>
              <a:cxn ang="0">
                <a:pos x="65" y="102"/>
              </a:cxn>
              <a:cxn ang="0">
                <a:pos x="69" y="96"/>
              </a:cxn>
              <a:cxn ang="0">
                <a:pos x="77" y="102"/>
              </a:cxn>
              <a:cxn ang="0">
                <a:pos x="82" y="78"/>
              </a:cxn>
              <a:cxn ang="0">
                <a:pos x="90" y="78"/>
              </a:cxn>
              <a:cxn ang="0">
                <a:pos x="99" y="102"/>
              </a:cxn>
              <a:cxn ang="0">
                <a:pos x="103" y="132"/>
              </a:cxn>
              <a:cxn ang="0">
                <a:pos x="112" y="132"/>
              </a:cxn>
              <a:cxn ang="0">
                <a:pos x="116" y="78"/>
              </a:cxn>
              <a:cxn ang="0">
                <a:pos x="124" y="102"/>
              </a:cxn>
              <a:cxn ang="0">
                <a:pos x="129" y="48"/>
              </a:cxn>
              <a:cxn ang="0">
                <a:pos x="133" y="108"/>
              </a:cxn>
              <a:cxn ang="0">
                <a:pos x="141" y="72"/>
              </a:cxn>
              <a:cxn ang="0">
                <a:pos x="146" y="108"/>
              </a:cxn>
              <a:cxn ang="0">
                <a:pos x="154" y="108"/>
              </a:cxn>
              <a:cxn ang="0">
                <a:pos x="159" y="0"/>
              </a:cxn>
              <a:cxn ang="0">
                <a:pos x="163" y="102"/>
              </a:cxn>
              <a:cxn ang="0">
                <a:pos x="171" y="78"/>
              </a:cxn>
              <a:cxn ang="0">
                <a:pos x="176" y="54"/>
              </a:cxn>
              <a:cxn ang="0">
                <a:pos x="184" y="90"/>
              </a:cxn>
              <a:cxn ang="0">
                <a:pos x="189" y="66"/>
              </a:cxn>
              <a:cxn ang="0">
                <a:pos x="193" y="114"/>
              </a:cxn>
              <a:cxn ang="0">
                <a:pos x="201" y="72"/>
              </a:cxn>
              <a:cxn ang="0">
                <a:pos x="206" y="96"/>
              </a:cxn>
              <a:cxn ang="0">
                <a:pos x="210" y="42"/>
              </a:cxn>
              <a:cxn ang="0">
                <a:pos x="214" y="72"/>
              </a:cxn>
              <a:cxn ang="0">
                <a:pos x="223" y="66"/>
              </a:cxn>
              <a:cxn ang="0">
                <a:pos x="227" y="78"/>
              </a:cxn>
              <a:cxn ang="0">
                <a:pos x="231" y="54"/>
              </a:cxn>
              <a:cxn ang="0">
                <a:pos x="240" y="54"/>
              </a:cxn>
              <a:cxn ang="0">
                <a:pos x="244" y="78"/>
              </a:cxn>
              <a:cxn ang="0">
                <a:pos x="248" y="36"/>
              </a:cxn>
              <a:cxn ang="0">
                <a:pos x="257" y="78"/>
              </a:cxn>
              <a:cxn ang="0">
                <a:pos x="261" y="66"/>
              </a:cxn>
            </a:cxnLst>
            <a:rect l="0" t="0" r="r" b="b"/>
            <a:pathLst>
              <a:path w="266" h="132">
                <a:moveTo>
                  <a:pt x="0" y="54"/>
                </a:moveTo>
                <a:lnTo>
                  <a:pt x="5" y="96"/>
                </a:lnTo>
                <a:lnTo>
                  <a:pt x="5" y="102"/>
                </a:lnTo>
                <a:lnTo>
                  <a:pt x="9" y="90"/>
                </a:lnTo>
                <a:lnTo>
                  <a:pt x="9" y="66"/>
                </a:lnTo>
                <a:lnTo>
                  <a:pt x="13" y="66"/>
                </a:lnTo>
                <a:lnTo>
                  <a:pt x="13" y="90"/>
                </a:lnTo>
                <a:lnTo>
                  <a:pt x="17" y="84"/>
                </a:lnTo>
                <a:lnTo>
                  <a:pt x="17" y="114"/>
                </a:lnTo>
                <a:lnTo>
                  <a:pt x="22" y="78"/>
                </a:lnTo>
                <a:lnTo>
                  <a:pt x="22" y="42"/>
                </a:lnTo>
                <a:lnTo>
                  <a:pt x="26" y="60"/>
                </a:lnTo>
                <a:lnTo>
                  <a:pt x="26" y="66"/>
                </a:lnTo>
                <a:lnTo>
                  <a:pt x="30" y="108"/>
                </a:lnTo>
                <a:lnTo>
                  <a:pt x="30" y="90"/>
                </a:lnTo>
                <a:lnTo>
                  <a:pt x="35" y="72"/>
                </a:lnTo>
                <a:lnTo>
                  <a:pt x="35" y="6"/>
                </a:lnTo>
                <a:lnTo>
                  <a:pt x="39" y="12"/>
                </a:lnTo>
                <a:lnTo>
                  <a:pt x="39" y="96"/>
                </a:lnTo>
                <a:lnTo>
                  <a:pt x="43" y="102"/>
                </a:lnTo>
                <a:lnTo>
                  <a:pt x="47" y="102"/>
                </a:lnTo>
                <a:lnTo>
                  <a:pt x="52" y="72"/>
                </a:lnTo>
                <a:lnTo>
                  <a:pt x="52" y="90"/>
                </a:lnTo>
                <a:lnTo>
                  <a:pt x="56" y="96"/>
                </a:lnTo>
                <a:lnTo>
                  <a:pt x="60" y="78"/>
                </a:lnTo>
                <a:lnTo>
                  <a:pt x="60" y="90"/>
                </a:lnTo>
                <a:lnTo>
                  <a:pt x="65" y="102"/>
                </a:lnTo>
                <a:lnTo>
                  <a:pt x="69" y="90"/>
                </a:lnTo>
                <a:lnTo>
                  <a:pt x="69" y="78"/>
                </a:lnTo>
                <a:lnTo>
                  <a:pt x="69" y="96"/>
                </a:lnTo>
                <a:lnTo>
                  <a:pt x="73" y="132"/>
                </a:lnTo>
                <a:lnTo>
                  <a:pt x="73" y="120"/>
                </a:lnTo>
                <a:lnTo>
                  <a:pt x="77" y="102"/>
                </a:lnTo>
                <a:lnTo>
                  <a:pt x="77" y="78"/>
                </a:lnTo>
                <a:lnTo>
                  <a:pt x="82" y="96"/>
                </a:lnTo>
                <a:lnTo>
                  <a:pt x="82" y="78"/>
                </a:lnTo>
                <a:lnTo>
                  <a:pt x="86" y="60"/>
                </a:lnTo>
                <a:lnTo>
                  <a:pt x="86" y="66"/>
                </a:lnTo>
                <a:lnTo>
                  <a:pt x="90" y="78"/>
                </a:lnTo>
                <a:lnTo>
                  <a:pt x="94" y="90"/>
                </a:lnTo>
                <a:lnTo>
                  <a:pt x="94" y="120"/>
                </a:lnTo>
                <a:lnTo>
                  <a:pt x="99" y="102"/>
                </a:lnTo>
                <a:lnTo>
                  <a:pt x="99" y="72"/>
                </a:lnTo>
                <a:lnTo>
                  <a:pt x="103" y="114"/>
                </a:lnTo>
                <a:lnTo>
                  <a:pt x="103" y="132"/>
                </a:lnTo>
                <a:lnTo>
                  <a:pt x="107" y="126"/>
                </a:lnTo>
                <a:lnTo>
                  <a:pt x="107" y="120"/>
                </a:lnTo>
                <a:lnTo>
                  <a:pt x="112" y="132"/>
                </a:lnTo>
                <a:lnTo>
                  <a:pt x="112" y="90"/>
                </a:lnTo>
                <a:lnTo>
                  <a:pt x="116" y="72"/>
                </a:lnTo>
                <a:lnTo>
                  <a:pt x="116" y="78"/>
                </a:lnTo>
                <a:lnTo>
                  <a:pt x="120" y="84"/>
                </a:lnTo>
                <a:lnTo>
                  <a:pt x="120" y="96"/>
                </a:lnTo>
                <a:lnTo>
                  <a:pt x="124" y="102"/>
                </a:lnTo>
                <a:lnTo>
                  <a:pt x="124" y="96"/>
                </a:lnTo>
                <a:lnTo>
                  <a:pt x="129" y="90"/>
                </a:lnTo>
                <a:lnTo>
                  <a:pt x="129" y="48"/>
                </a:lnTo>
                <a:lnTo>
                  <a:pt x="129" y="90"/>
                </a:lnTo>
                <a:lnTo>
                  <a:pt x="133" y="102"/>
                </a:lnTo>
                <a:lnTo>
                  <a:pt x="133" y="108"/>
                </a:lnTo>
                <a:lnTo>
                  <a:pt x="137" y="84"/>
                </a:lnTo>
                <a:lnTo>
                  <a:pt x="141" y="90"/>
                </a:lnTo>
                <a:lnTo>
                  <a:pt x="141" y="72"/>
                </a:lnTo>
                <a:lnTo>
                  <a:pt x="141" y="90"/>
                </a:lnTo>
                <a:lnTo>
                  <a:pt x="146" y="84"/>
                </a:lnTo>
                <a:lnTo>
                  <a:pt x="146" y="108"/>
                </a:lnTo>
                <a:lnTo>
                  <a:pt x="150" y="108"/>
                </a:lnTo>
                <a:lnTo>
                  <a:pt x="150" y="120"/>
                </a:lnTo>
                <a:lnTo>
                  <a:pt x="154" y="108"/>
                </a:lnTo>
                <a:lnTo>
                  <a:pt x="154" y="54"/>
                </a:lnTo>
                <a:lnTo>
                  <a:pt x="159" y="18"/>
                </a:lnTo>
                <a:lnTo>
                  <a:pt x="159" y="0"/>
                </a:lnTo>
                <a:lnTo>
                  <a:pt x="159" y="12"/>
                </a:lnTo>
                <a:lnTo>
                  <a:pt x="163" y="84"/>
                </a:lnTo>
                <a:lnTo>
                  <a:pt x="163" y="102"/>
                </a:lnTo>
                <a:lnTo>
                  <a:pt x="167" y="108"/>
                </a:lnTo>
                <a:lnTo>
                  <a:pt x="167" y="96"/>
                </a:lnTo>
                <a:lnTo>
                  <a:pt x="171" y="78"/>
                </a:lnTo>
                <a:lnTo>
                  <a:pt x="171" y="60"/>
                </a:lnTo>
                <a:lnTo>
                  <a:pt x="176" y="72"/>
                </a:lnTo>
                <a:lnTo>
                  <a:pt x="176" y="54"/>
                </a:lnTo>
                <a:lnTo>
                  <a:pt x="180" y="48"/>
                </a:lnTo>
                <a:lnTo>
                  <a:pt x="180" y="66"/>
                </a:lnTo>
                <a:lnTo>
                  <a:pt x="184" y="90"/>
                </a:lnTo>
                <a:lnTo>
                  <a:pt x="184" y="102"/>
                </a:lnTo>
                <a:lnTo>
                  <a:pt x="184" y="78"/>
                </a:lnTo>
                <a:lnTo>
                  <a:pt x="189" y="66"/>
                </a:lnTo>
                <a:lnTo>
                  <a:pt x="189" y="78"/>
                </a:lnTo>
                <a:lnTo>
                  <a:pt x="193" y="96"/>
                </a:lnTo>
                <a:lnTo>
                  <a:pt x="193" y="114"/>
                </a:lnTo>
                <a:lnTo>
                  <a:pt x="197" y="120"/>
                </a:lnTo>
                <a:lnTo>
                  <a:pt x="197" y="96"/>
                </a:lnTo>
                <a:lnTo>
                  <a:pt x="201" y="72"/>
                </a:lnTo>
                <a:lnTo>
                  <a:pt x="201" y="54"/>
                </a:lnTo>
                <a:lnTo>
                  <a:pt x="201" y="84"/>
                </a:lnTo>
                <a:lnTo>
                  <a:pt x="206" y="96"/>
                </a:lnTo>
                <a:lnTo>
                  <a:pt x="206" y="84"/>
                </a:lnTo>
                <a:lnTo>
                  <a:pt x="210" y="60"/>
                </a:lnTo>
                <a:lnTo>
                  <a:pt x="210" y="42"/>
                </a:lnTo>
                <a:lnTo>
                  <a:pt x="214" y="54"/>
                </a:lnTo>
                <a:lnTo>
                  <a:pt x="214" y="84"/>
                </a:lnTo>
                <a:lnTo>
                  <a:pt x="214" y="72"/>
                </a:lnTo>
                <a:lnTo>
                  <a:pt x="218" y="72"/>
                </a:lnTo>
                <a:lnTo>
                  <a:pt x="218" y="48"/>
                </a:lnTo>
                <a:lnTo>
                  <a:pt x="223" y="66"/>
                </a:lnTo>
                <a:lnTo>
                  <a:pt x="223" y="48"/>
                </a:lnTo>
                <a:lnTo>
                  <a:pt x="227" y="72"/>
                </a:lnTo>
                <a:lnTo>
                  <a:pt x="227" y="78"/>
                </a:lnTo>
                <a:lnTo>
                  <a:pt x="231" y="96"/>
                </a:lnTo>
                <a:lnTo>
                  <a:pt x="231" y="48"/>
                </a:lnTo>
                <a:lnTo>
                  <a:pt x="231" y="54"/>
                </a:lnTo>
                <a:lnTo>
                  <a:pt x="236" y="48"/>
                </a:lnTo>
                <a:lnTo>
                  <a:pt x="236" y="78"/>
                </a:lnTo>
                <a:lnTo>
                  <a:pt x="240" y="54"/>
                </a:lnTo>
                <a:lnTo>
                  <a:pt x="240" y="66"/>
                </a:lnTo>
                <a:lnTo>
                  <a:pt x="244" y="72"/>
                </a:lnTo>
                <a:lnTo>
                  <a:pt x="244" y="78"/>
                </a:lnTo>
                <a:lnTo>
                  <a:pt x="244" y="18"/>
                </a:lnTo>
                <a:lnTo>
                  <a:pt x="248" y="24"/>
                </a:lnTo>
                <a:lnTo>
                  <a:pt x="248" y="36"/>
                </a:lnTo>
                <a:lnTo>
                  <a:pt x="253" y="90"/>
                </a:lnTo>
                <a:lnTo>
                  <a:pt x="253" y="78"/>
                </a:lnTo>
                <a:lnTo>
                  <a:pt x="257" y="78"/>
                </a:lnTo>
                <a:lnTo>
                  <a:pt x="257" y="66"/>
                </a:lnTo>
                <a:lnTo>
                  <a:pt x="261" y="78"/>
                </a:lnTo>
                <a:lnTo>
                  <a:pt x="261" y="66"/>
                </a:lnTo>
                <a:lnTo>
                  <a:pt x="261" y="90"/>
                </a:lnTo>
                <a:lnTo>
                  <a:pt x="266" y="7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9" name="Freeform 95"/>
          <p:cNvSpPr>
            <a:spLocks/>
          </p:cNvSpPr>
          <p:nvPr/>
        </p:nvSpPr>
        <p:spPr bwMode="auto">
          <a:xfrm>
            <a:off x="8364477" y="3514728"/>
            <a:ext cx="550190" cy="219075"/>
          </a:xfrm>
          <a:custGeom>
            <a:avLst/>
            <a:gdLst/>
            <a:ahLst/>
            <a:cxnLst>
              <a:cxn ang="0">
                <a:pos x="4" y="84"/>
              </a:cxn>
              <a:cxn ang="0">
                <a:pos x="8" y="36"/>
              </a:cxn>
              <a:cxn ang="0">
                <a:pos x="12" y="48"/>
              </a:cxn>
              <a:cxn ang="0">
                <a:pos x="21" y="78"/>
              </a:cxn>
              <a:cxn ang="0">
                <a:pos x="25" y="66"/>
              </a:cxn>
              <a:cxn ang="0">
                <a:pos x="34" y="84"/>
              </a:cxn>
              <a:cxn ang="0">
                <a:pos x="38" y="42"/>
              </a:cxn>
              <a:cxn ang="0">
                <a:pos x="42" y="78"/>
              </a:cxn>
              <a:cxn ang="0">
                <a:pos x="55" y="108"/>
              </a:cxn>
              <a:cxn ang="0">
                <a:pos x="59" y="54"/>
              </a:cxn>
              <a:cxn ang="0">
                <a:pos x="64" y="96"/>
              </a:cxn>
              <a:cxn ang="0">
                <a:pos x="68" y="72"/>
              </a:cxn>
              <a:cxn ang="0">
                <a:pos x="76" y="54"/>
              </a:cxn>
              <a:cxn ang="0">
                <a:pos x="81" y="36"/>
              </a:cxn>
              <a:cxn ang="0">
                <a:pos x="85" y="24"/>
              </a:cxn>
              <a:cxn ang="0">
                <a:pos x="94" y="84"/>
              </a:cxn>
              <a:cxn ang="0">
                <a:pos x="98" y="108"/>
              </a:cxn>
              <a:cxn ang="0">
                <a:pos x="102" y="30"/>
              </a:cxn>
              <a:cxn ang="0">
                <a:pos x="111" y="78"/>
              </a:cxn>
              <a:cxn ang="0">
                <a:pos x="119" y="60"/>
              </a:cxn>
              <a:cxn ang="0">
                <a:pos x="128" y="120"/>
              </a:cxn>
              <a:cxn ang="0">
                <a:pos x="132" y="96"/>
              </a:cxn>
              <a:cxn ang="0">
                <a:pos x="141" y="54"/>
              </a:cxn>
              <a:cxn ang="0">
                <a:pos x="145" y="96"/>
              </a:cxn>
              <a:cxn ang="0">
                <a:pos x="153" y="60"/>
              </a:cxn>
              <a:cxn ang="0">
                <a:pos x="158" y="30"/>
              </a:cxn>
              <a:cxn ang="0">
                <a:pos x="166" y="114"/>
              </a:cxn>
              <a:cxn ang="0">
                <a:pos x="171" y="18"/>
              </a:cxn>
              <a:cxn ang="0">
                <a:pos x="179" y="30"/>
              </a:cxn>
              <a:cxn ang="0">
                <a:pos x="183" y="36"/>
              </a:cxn>
              <a:cxn ang="0">
                <a:pos x="192" y="60"/>
              </a:cxn>
              <a:cxn ang="0">
                <a:pos x="196" y="120"/>
              </a:cxn>
              <a:cxn ang="0">
                <a:pos x="205" y="30"/>
              </a:cxn>
              <a:cxn ang="0">
                <a:pos x="209" y="54"/>
              </a:cxn>
              <a:cxn ang="0">
                <a:pos x="218" y="24"/>
              </a:cxn>
              <a:cxn ang="0">
                <a:pos x="222" y="96"/>
              </a:cxn>
              <a:cxn ang="0">
                <a:pos x="230" y="60"/>
              </a:cxn>
              <a:cxn ang="0">
                <a:pos x="235" y="108"/>
              </a:cxn>
              <a:cxn ang="0">
                <a:pos x="239" y="42"/>
              </a:cxn>
              <a:cxn ang="0">
                <a:pos x="248" y="84"/>
              </a:cxn>
              <a:cxn ang="0">
                <a:pos x="252" y="96"/>
              </a:cxn>
              <a:cxn ang="0">
                <a:pos x="260" y="84"/>
              </a:cxn>
            </a:cxnLst>
            <a:rect l="0" t="0" r="r" b="b"/>
            <a:pathLst>
              <a:path w="260" h="138">
                <a:moveTo>
                  <a:pt x="0" y="66"/>
                </a:moveTo>
                <a:lnTo>
                  <a:pt x="0" y="78"/>
                </a:lnTo>
                <a:lnTo>
                  <a:pt x="4" y="84"/>
                </a:lnTo>
                <a:lnTo>
                  <a:pt x="4" y="96"/>
                </a:lnTo>
                <a:lnTo>
                  <a:pt x="8" y="78"/>
                </a:lnTo>
                <a:lnTo>
                  <a:pt x="8" y="36"/>
                </a:lnTo>
                <a:lnTo>
                  <a:pt x="8" y="42"/>
                </a:lnTo>
                <a:lnTo>
                  <a:pt x="12" y="60"/>
                </a:lnTo>
                <a:lnTo>
                  <a:pt x="12" y="48"/>
                </a:lnTo>
                <a:lnTo>
                  <a:pt x="17" y="54"/>
                </a:lnTo>
                <a:lnTo>
                  <a:pt x="17" y="42"/>
                </a:lnTo>
                <a:lnTo>
                  <a:pt x="21" y="78"/>
                </a:lnTo>
                <a:lnTo>
                  <a:pt x="21" y="66"/>
                </a:lnTo>
                <a:lnTo>
                  <a:pt x="25" y="54"/>
                </a:lnTo>
                <a:lnTo>
                  <a:pt x="25" y="66"/>
                </a:lnTo>
                <a:lnTo>
                  <a:pt x="29" y="84"/>
                </a:lnTo>
                <a:lnTo>
                  <a:pt x="29" y="78"/>
                </a:lnTo>
                <a:lnTo>
                  <a:pt x="34" y="84"/>
                </a:lnTo>
                <a:lnTo>
                  <a:pt x="34" y="72"/>
                </a:lnTo>
                <a:lnTo>
                  <a:pt x="38" y="36"/>
                </a:lnTo>
                <a:lnTo>
                  <a:pt x="38" y="42"/>
                </a:lnTo>
                <a:lnTo>
                  <a:pt x="38" y="36"/>
                </a:lnTo>
                <a:lnTo>
                  <a:pt x="42" y="42"/>
                </a:lnTo>
                <a:lnTo>
                  <a:pt x="42" y="78"/>
                </a:lnTo>
                <a:lnTo>
                  <a:pt x="47" y="102"/>
                </a:lnTo>
                <a:lnTo>
                  <a:pt x="51" y="96"/>
                </a:lnTo>
                <a:lnTo>
                  <a:pt x="55" y="108"/>
                </a:lnTo>
                <a:lnTo>
                  <a:pt x="55" y="72"/>
                </a:lnTo>
                <a:lnTo>
                  <a:pt x="55" y="84"/>
                </a:lnTo>
                <a:lnTo>
                  <a:pt x="59" y="54"/>
                </a:lnTo>
                <a:lnTo>
                  <a:pt x="59" y="84"/>
                </a:lnTo>
                <a:lnTo>
                  <a:pt x="64" y="72"/>
                </a:lnTo>
                <a:lnTo>
                  <a:pt x="64" y="96"/>
                </a:lnTo>
                <a:lnTo>
                  <a:pt x="68" y="90"/>
                </a:lnTo>
                <a:lnTo>
                  <a:pt x="68" y="66"/>
                </a:lnTo>
                <a:lnTo>
                  <a:pt x="68" y="72"/>
                </a:lnTo>
                <a:lnTo>
                  <a:pt x="72" y="84"/>
                </a:lnTo>
                <a:lnTo>
                  <a:pt x="72" y="78"/>
                </a:lnTo>
                <a:lnTo>
                  <a:pt x="76" y="54"/>
                </a:lnTo>
                <a:lnTo>
                  <a:pt x="76" y="42"/>
                </a:lnTo>
                <a:lnTo>
                  <a:pt x="81" y="54"/>
                </a:lnTo>
                <a:lnTo>
                  <a:pt x="81" y="36"/>
                </a:lnTo>
                <a:lnTo>
                  <a:pt x="85" y="12"/>
                </a:lnTo>
                <a:lnTo>
                  <a:pt x="85" y="6"/>
                </a:lnTo>
                <a:lnTo>
                  <a:pt x="85" y="24"/>
                </a:lnTo>
                <a:lnTo>
                  <a:pt x="89" y="72"/>
                </a:lnTo>
                <a:lnTo>
                  <a:pt x="89" y="78"/>
                </a:lnTo>
                <a:lnTo>
                  <a:pt x="94" y="84"/>
                </a:lnTo>
                <a:lnTo>
                  <a:pt x="94" y="72"/>
                </a:lnTo>
                <a:lnTo>
                  <a:pt x="98" y="90"/>
                </a:lnTo>
                <a:lnTo>
                  <a:pt x="98" y="108"/>
                </a:lnTo>
                <a:lnTo>
                  <a:pt x="98" y="78"/>
                </a:lnTo>
                <a:lnTo>
                  <a:pt x="102" y="42"/>
                </a:lnTo>
                <a:lnTo>
                  <a:pt x="102" y="30"/>
                </a:lnTo>
                <a:lnTo>
                  <a:pt x="106" y="36"/>
                </a:lnTo>
                <a:lnTo>
                  <a:pt x="111" y="66"/>
                </a:lnTo>
                <a:lnTo>
                  <a:pt x="111" y="78"/>
                </a:lnTo>
                <a:lnTo>
                  <a:pt x="115" y="84"/>
                </a:lnTo>
                <a:lnTo>
                  <a:pt x="115" y="48"/>
                </a:lnTo>
                <a:lnTo>
                  <a:pt x="119" y="60"/>
                </a:lnTo>
                <a:lnTo>
                  <a:pt x="119" y="66"/>
                </a:lnTo>
                <a:lnTo>
                  <a:pt x="124" y="102"/>
                </a:lnTo>
                <a:lnTo>
                  <a:pt x="128" y="120"/>
                </a:lnTo>
                <a:lnTo>
                  <a:pt x="128" y="96"/>
                </a:lnTo>
                <a:lnTo>
                  <a:pt x="132" y="78"/>
                </a:lnTo>
                <a:lnTo>
                  <a:pt x="132" y="96"/>
                </a:lnTo>
                <a:lnTo>
                  <a:pt x="136" y="90"/>
                </a:lnTo>
                <a:lnTo>
                  <a:pt x="136" y="54"/>
                </a:lnTo>
                <a:lnTo>
                  <a:pt x="141" y="54"/>
                </a:lnTo>
                <a:lnTo>
                  <a:pt x="141" y="102"/>
                </a:lnTo>
                <a:lnTo>
                  <a:pt x="145" y="114"/>
                </a:lnTo>
                <a:lnTo>
                  <a:pt x="145" y="96"/>
                </a:lnTo>
                <a:lnTo>
                  <a:pt x="149" y="60"/>
                </a:lnTo>
                <a:lnTo>
                  <a:pt x="149" y="48"/>
                </a:lnTo>
                <a:lnTo>
                  <a:pt x="153" y="60"/>
                </a:lnTo>
                <a:lnTo>
                  <a:pt x="153" y="72"/>
                </a:lnTo>
                <a:lnTo>
                  <a:pt x="158" y="48"/>
                </a:lnTo>
                <a:lnTo>
                  <a:pt x="158" y="30"/>
                </a:lnTo>
                <a:lnTo>
                  <a:pt x="162" y="48"/>
                </a:lnTo>
                <a:lnTo>
                  <a:pt x="162" y="84"/>
                </a:lnTo>
                <a:lnTo>
                  <a:pt x="166" y="114"/>
                </a:lnTo>
                <a:lnTo>
                  <a:pt x="166" y="126"/>
                </a:lnTo>
                <a:lnTo>
                  <a:pt x="171" y="102"/>
                </a:lnTo>
                <a:lnTo>
                  <a:pt x="171" y="18"/>
                </a:lnTo>
                <a:lnTo>
                  <a:pt x="175" y="12"/>
                </a:lnTo>
                <a:lnTo>
                  <a:pt x="175" y="24"/>
                </a:lnTo>
                <a:lnTo>
                  <a:pt x="179" y="30"/>
                </a:lnTo>
                <a:lnTo>
                  <a:pt x="179" y="54"/>
                </a:lnTo>
                <a:lnTo>
                  <a:pt x="183" y="60"/>
                </a:lnTo>
                <a:lnTo>
                  <a:pt x="183" y="36"/>
                </a:lnTo>
                <a:lnTo>
                  <a:pt x="188" y="24"/>
                </a:lnTo>
                <a:lnTo>
                  <a:pt x="188" y="72"/>
                </a:lnTo>
                <a:lnTo>
                  <a:pt x="192" y="60"/>
                </a:lnTo>
                <a:lnTo>
                  <a:pt x="192" y="54"/>
                </a:lnTo>
                <a:lnTo>
                  <a:pt x="196" y="84"/>
                </a:lnTo>
                <a:lnTo>
                  <a:pt x="196" y="120"/>
                </a:lnTo>
                <a:lnTo>
                  <a:pt x="201" y="138"/>
                </a:lnTo>
                <a:lnTo>
                  <a:pt x="201" y="48"/>
                </a:lnTo>
                <a:lnTo>
                  <a:pt x="205" y="30"/>
                </a:lnTo>
                <a:lnTo>
                  <a:pt x="205" y="48"/>
                </a:lnTo>
                <a:lnTo>
                  <a:pt x="209" y="66"/>
                </a:lnTo>
                <a:lnTo>
                  <a:pt x="209" y="54"/>
                </a:lnTo>
                <a:lnTo>
                  <a:pt x="213" y="36"/>
                </a:lnTo>
                <a:lnTo>
                  <a:pt x="213" y="0"/>
                </a:lnTo>
                <a:lnTo>
                  <a:pt x="218" y="24"/>
                </a:lnTo>
                <a:lnTo>
                  <a:pt x="218" y="78"/>
                </a:lnTo>
                <a:lnTo>
                  <a:pt x="222" y="78"/>
                </a:lnTo>
                <a:lnTo>
                  <a:pt x="222" y="96"/>
                </a:lnTo>
                <a:lnTo>
                  <a:pt x="226" y="102"/>
                </a:lnTo>
                <a:lnTo>
                  <a:pt x="226" y="78"/>
                </a:lnTo>
                <a:lnTo>
                  <a:pt x="230" y="60"/>
                </a:lnTo>
                <a:lnTo>
                  <a:pt x="230" y="48"/>
                </a:lnTo>
                <a:lnTo>
                  <a:pt x="230" y="108"/>
                </a:lnTo>
                <a:lnTo>
                  <a:pt x="235" y="108"/>
                </a:lnTo>
                <a:lnTo>
                  <a:pt x="235" y="84"/>
                </a:lnTo>
                <a:lnTo>
                  <a:pt x="239" y="54"/>
                </a:lnTo>
                <a:lnTo>
                  <a:pt x="239" y="42"/>
                </a:lnTo>
                <a:lnTo>
                  <a:pt x="243" y="66"/>
                </a:lnTo>
                <a:lnTo>
                  <a:pt x="243" y="60"/>
                </a:lnTo>
                <a:lnTo>
                  <a:pt x="248" y="84"/>
                </a:lnTo>
                <a:lnTo>
                  <a:pt x="248" y="72"/>
                </a:lnTo>
                <a:lnTo>
                  <a:pt x="252" y="84"/>
                </a:lnTo>
                <a:lnTo>
                  <a:pt x="252" y="96"/>
                </a:lnTo>
                <a:lnTo>
                  <a:pt x="256" y="114"/>
                </a:lnTo>
                <a:lnTo>
                  <a:pt x="256" y="96"/>
                </a:lnTo>
                <a:lnTo>
                  <a:pt x="260" y="84"/>
                </a:lnTo>
                <a:lnTo>
                  <a:pt x="260" y="90"/>
                </a:lnTo>
                <a:lnTo>
                  <a:pt x="260"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0" name="Freeform 96"/>
          <p:cNvSpPr>
            <a:spLocks/>
          </p:cNvSpPr>
          <p:nvPr/>
        </p:nvSpPr>
        <p:spPr bwMode="auto">
          <a:xfrm>
            <a:off x="8914668" y="3524253"/>
            <a:ext cx="552307" cy="219075"/>
          </a:xfrm>
          <a:custGeom>
            <a:avLst/>
            <a:gdLst/>
            <a:ahLst/>
            <a:cxnLst>
              <a:cxn ang="0">
                <a:pos x="5" y="72"/>
              </a:cxn>
              <a:cxn ang="0">
                <a:pos x="13" y="30"/>
              </a:cxn>
              <a:cxn ang="0">
                <a:pos x="17" y="96"/>
              </a:cxn>
              <a:cxn ang="0">
                <a:pos x="26" y="114"/>
              </a:cxn>
              <a:cxn ang="0">
                <a:pos x="30" y="36"/>
              </a:cxn>
              <a:cxn ang="0">
                <a:pos x="39" y="102"/>
              </a:cxn>
              <a:cxn ang="0">
                <a:pos x="47" y="90"/>
              </a:cxn>
              <a:cxn ang="0">
                <a:pos x="52" y="72"/>
              </a:cxn>
              <a:cxn ang="0">
                <a:pos x="60" y="132"/>
              </a:cxn>
              <a:cxn ang="0">
                <a:pos x="65" y="60"/>
              </a:cxn>
              <a:cxn ang="0">
                <a:pos x="69" y="66"/>
              </a:cxn>
              <a:cxn ang="0">
                <a:pos x="77" y="90"/>
              </a:cxn>
              <a:cxn ang="0">
                <a:pos x="82" y="138"/>
              </a:cxn>
              <a:cxn ang="0">
                <a:pos x="86" y="24"/>
              </a:cxn>
              <a:cxn ang="0">
                <a:pos x="90" y="54"/>
              </a:cxn>
              <a:cxn ang="0">
                <a:pos x="99" y="54"/>
              </a:cxn>
              <a:cxn ang="0">
                <a:pos x="103" y="120"/>
              </a:cxn>
              <a:cxn ang="0">
                <a:pos x="112" y="0"/>
              </a:cxn>
              <a:cxn ang="0">
                <a:pos x="116" y="78"/>
              </a:cxn>
              <a:cxn ang="0">
                <a:pos x="120" y="42"/>
              </a:cxn>
              <a:cxn ang="0">
                <a:pos x="129" y="78"/>
              </a:cxn>
              <a:cxn ang="0">
                <a:pos x="133" y="60"/>
              </a:cxn>
              <a:cxn ang="0">
                <a:pos x="137" y="78"/>
              </a:cxn>
              <a:cxn ang="0">
                <a:pos x="146" y="60"/>
              </a:cxn>
              <a:cxn ang="0">
                <a:pos x="150" y="48"/>
              </a:cxn>
              <a:cxn ang="0">
                <a:pos x="159" y="132"/>
              </a:cxn>
              <a:cxn ang="0">
                <a:pos x="163" y="78"/>
              </a:cxn>
              <a:cxn ang="0">
                <a:pos x="167" y="42"/>
              </a:cxn>
              <a:cxn ang="0">
                <a:pos x="176" y="48"/>
              </a:cxn>
              <a:cxn ang="0">
                <a:pos x="184" y="90"/>
              </a:cxn>
              <a:cxn ang="0">
                <a:pos x="189" y="54"/>
              </a:cxn>
              <a:cxn ang="0">
                <a:pos x="193" y="78"/>
              </a:cxn>
              <a:cxn ang="0">
                <a:pos x="201" y="120"/>
              </a:cxn>
              <a:cxn ang="0">
                <a:pos x="206" y="54"/>
              </a:cxn>
              <a:cxn ang="0">
                <a:pos x="210" y="108"/>
              </a:cxn>
              <a:cxn ang="0">
                <a:pos x="218" y="36"/>
              </a:cxn>
              <a:cxn ang="0">
                <a:pos x="223" y="72"/>
              </a:cxn>
              <a:cxn ang="0">
                <a:pos x="227" y="12"/>
              </a:cxn>
              <a:cxn ang="0">
                <a:pos x="236" y="114"/>
              </a:cxn>
              <a:cxn ang="0">
                <a:pos x="244" y="60"/>
              </a:cxn>
              <a:cxn ang="0">
                <a:pos x="253" y="30"/>
              </a:cxn>
              <a:cxn ang="0">
                <a:pos x="257" y="18"/>
              </a:cxn>
            </a:cxnLst>
            <a:rect l="0" t="0" r="r" b="b"/>
            <a:pathLst>
              <a:path w="261" h="138">
                <a:moveTo>
                  <a:pt x="0" y="78"/>
                </a:moveTo>
                <a:lnTo>
                  <a:pt x="5" y="84"/>
                </a:lnTo>
                <a:lnTo>
                  <a:pt x="5" y="72"/>
                </a:lnTo>
                <a:lnTo>
                  <a:pt x="9" y="66"/>
                </a:lnTo>
                <a:lnTo>
                  <a:pt x="9" y="30"/>
                </a:lnTo>
                <a:lnTo>
                  <a:pt x="13" y="30"/>
                </a:lnTo>
                <a:lnTo>
                  <a:pt x="13" y="48"/>
                </a:lnTo>
                <a:lnTo>
                  <a:pt x="17" y="72"/>
                </a:lnTo>
                <a:lnTo>
                  <a:pt x="17" y="96"/>
                </a:lnTo>
                <a:lnTo>
                  <a:pt x="17" y="84"/>
                </a:lnTo>
                <a:lnTo>
                  <a:pt x="22" y="102"/>
                </a:lnTo>
                <a:lnTo>
                  <a:pt x="26" y="114"/>
                </a:lnTo>
                <a:lnTo>
                  <a:pt x="26" y="96"/>
                </a:lnTo>
                <a:lnTo>
                  <a:pt x="30" y="66"/>
                </a:lnTo>
                <a:lnTo>
                  <a:pt x="30" y="36"/>
                </a:lnTo>
                <a:lnTo>
                  <a:pt x="35" y="48"/>
                </a:lnTo>
                <a:lnTo>
                  <a:pt x="39" y="84"/>
                </a:lnTo>
                <a:lnTo>
                  <a:pt x="39" y="102"/>
                </a:lnTo>
                <a:lnTo>
                  <a:pt x="43" y="108"/>
                </a:lnTo>
                <a:lnTo>
                  <a:pt x="43" y="102"/>
                </a:lnTo>
                <a:lnTo>
                  <a:pt x="47" y="90"/>
                </a:lnTo>
                <a:lnTo>
                  <a:pt x="47" y="114"/>
                </a:lnTo>
                <a:lnTo>
                  <a:pt x="52" y="96"/>
                </a:lnTo>
                <a:lnTo>
                  <a:pt x="52" y="72"/>
                </a:lnTo>
                <a:lnTo>
                  <a:pt x="56" y="60"/>
                </a:lnTo>
                <a:lnTo>
                  <a:pt x="56" y="78"/>
                </a:lnTo>
                <a:lnTo>
                  <a:pt x="60" y="132"/>
                </a:lnTo>
                <a:lnTo>
                  <a:pt x="60" y="138"/>
                </a:lnTo>
                <a:lnTo>
                  <a:pt x="60" y="120"/>
                </a:lnTo>
                <a:lnTo>
                  <a:pt x="65" y="60"/>
                </a:lnTo>
                <a:lnTo>
                  <a:pt x="65" y="42"/>
                </a:lnTo>
                <a:lnTo>
                  <a:pt x="69" y="48"/>
                </a:lnTo>
                <a:lnTo>
                  <a:pt x="69" y="66"/>
                </a:lnTo>
                <a:lnTo>
                  <a:pt x="73" y="90"/>
                </a:lnTo>
                <a:lnTo>
                  <a:pt x="73" y="108"/>
                </a:lnTo>
                <a:lnTo>
                  <a:pt x="77" y="90"/>
                </a:lnTo>
                <a:lnTo>
                  <a:pt x="77" y="84"/>
                </a:lnTo>
                <a:lnTo>
                  <a:pt x="77" y="90"/>
                </a:lnTo>
                <a:lnTo>
                  <a:pt x="82" y="138"/>
                </a:lnTo>
                <a:lnTo>
                  <a:pt x="82" y="96"/>
                </a:lnTo>
                <a:lnTo>
                  <a:pt x="86" y="60"/>
                </a:lnTo>
                <a:lnTo>
                  <a:pt x="86" y="24"/>
                </a:lnTo>
                <a:lnTo>
                  <a:pt x="90" y="48"/>
                </a:lnTo>
                <a:lnTo>
                  <a:pt x="90" y="42"/>
                </a:lnTo>
                <a:lnTo>
                  <a:pt x="90" y="54"/>
                </a:lnTo>
                <a:lnTo>
                  <a:pt x="94" y="60"/>
                </a:lnTo>
                <a:lnTo>
                  <a:pt x="94" y="66"/>
                </a:lnTo>
                <a:lnTo>
                  <a:pt x="99" y="54"/>
                </a:lnTo>
                <a:lnTo>
                  <a:pt x="99" y="48"/>
                </a:lnTo>
                <a:lnTo>
                  <a:pt x="103" y="96"/>
                </a:lnTo>
                <a:lnTo>
                  <a:pt x="103" y="120"/>
                </a:lnTo>
                <a:lnTo>
                  <a:pt x="107" y="72"/>
                </a:lnTo>
                <a:lnTo>
                  <a:pt x="107" y="30"/>
                </a:lnTo>
                <a:lnTo>
                  <a:pt x="112" y="0"/>
                </a:lnTo>
                <a:lnTo>
                  <a:pt x="112" y="24"/>
                </a:lnTo>
                <a:lnTo>
                  <a:pt x="116" y="24"/>
                </a:lnTo>
                <a:lnTo>
                  <a:pt x="116" y="78"/>
                </a:lnTo>
                <a:lnTo>
                  <a:pt x="120" y="72"/>
                </a:lnTo>
                <a:lnTo>
                  <a:pt x="120" y="78"/>
                </a:lnTo>
                <a:lnTo>
                  <a:pt x="120" y="42"/>
                </a:lnTo>
                <a:lnTo>
                  <a:pt x="124" y="72"/>
                </a:lnTo>
                <a:lnTo>
                  <a:pt x="124" y="108"/>
                </a:lnTo>
                <a:lnTo>
                  <a:pt x="129" y="78"/>
                </a:lnTo>
                <a:lnTo>
                  <a:pt x="129" y="54"/>
                </a:lnTo>
                <a:lnTo>
                  <a:pt x="133" y="30"/>
                </a:lnTo>
                <a:lnTo>
                  <a:pt x="133" y="60"/>
                </a:lnTo>
                <a:lnTo>
                  <a:pt x="133" y="48"/>
                </a:lnTo>
                <a:lnTo>
                  <a:pt x="137" y="60"/>
                </a:lnTo>
                <a:lnTo>
                  <a:pt x="137" y="78"/>
                </a:lnTo>
                <a:lnTo>
                  <a:pt x="142" y="78"/>
                </a:lnTo>
                <a:lnTo>
                  <a:pt x="142" y="96"/>
                </a:lnTo>
                <a:lnTo>
                  <a:pt x="146" y="60"/>
                </a:lnTo>
                <a:lnTo>
                  <a:pt x="146" y="78"/>
                </a:lnTo>
                <a:lnTo>
                  <a:pt x="150" y="60"/>
                </a:lnTo>
                <a:lnTo>
                  <a:pt x="150" y="48"/>
                </a:lnTo>
                <a:lnTo>
                  <a:pt x="154" y="84"/>
                </a:lnTo>
                <a:lnTo>
                  <a:pt x="154" y="132"/>
                </a:lnTo>
                <a:lnTo>
                  <a:pt x="159" y="132"/>
                </a:lnTo>
                <a:lnTo>
                  <a:pt x="159" y="108"/>
                </a:lnTo>
                <a:lnTo>
                  <a:pt x="163" y="72"/>
                </a:lnTo>
                <a:lnTo>
                  <a:pt x="163" y="78"/>
                </a:lnTo>
                <a:lnTo>
                  <a:pt x="163" y="72"/>
                </a:lnTo>
                <a:lnTo>
                  <a:pt x="167" y="78"/>
                </a:lnTo>
                <a:lnTo>
                  <a:pt x="167" y="42"/>
                </a:lnTo>
                <a:lnTo>
                  <a:pt x="171" y="30"/>
                </a:lnTo>
                <a:lnTo>
                  <a:pt x="171" y="42"/>
                </a:lnTo>
                <a:lnTo>
                  <a:pt x="176" y="48"/>
                </a:lnTo>
                <a:lnTo>
                  <a:pt x="180" y="30"/>
                </a:lnTo>
                <a:lnTo>
                  <a:pt x="180" y="84"/>
                </a:lnTo>
                <a:lnTo>
                  <a:pt x="184" y="90"/>
                </a:lnTo>
                <a:lnTo>
                  <a:pt x="184" y="84"/>
                </a:lnTo>
                <a:lnTo>
                  <a:pt x="189" y="42"/>
                </a:lnTo>
                <a:lnTo>
                  <a:pt x="189" y="54"/>
                </a:lnTo>
                <a:lnTo>
                  <a:pt x="193" y="72"/>
                </a:lnTo>
                <a:lnTo>
                  <a:pt x="193" y="96"/>
                </a:lnTo>
                <a:lnTo>
                  <a:pt x="193" y="78"/>
                </a:lnTo>
                <a:lnTo>
                  <a:pt x="197" y="84"/>
                </a:lnTo>
                <a:lnTo>
                  <a:pt x="197" y="108"/>
                </a:lnTo>
                <a:lnTo>
                  <a:pt x="201" y="120"/>
                </a:lnTo>
                <a:lnTo>
                  <a:pt x="201" y="78"/>
                </a:lnTo>
                <a:lnTo>
                  <a:pt x="206" y="24"/>
                </a:lnTo>
                <a:lnTo>
                  <a:pt x="206" y="54"/>
                </a:lnTo>
                <a:lnTo>
                  <a:pt x="210" y="84"/>
                </a:lnTo>
                <a:lnTo>
                  <a:pt x="210" y="120"/>
                </a:lnTo>
                <a:lnTo>
                  <a:pt x="210" y="108"/>
                </a:lnTo>
                <a:lnTo>
                  <a:pt x="214" y="66"/>
                </a:lnTo>
                <a:lnTo>
                  <a:pt x="214" y="60"/>
                </a:lnTo>
                <a:lnTo>
                  <a:pt x="218" y="36"/>
                </a:lnTo>
                <a:lnTo>
                  <a:pt x="218" y="72"/>
                </a:lnTo>
                <a:lnTo>
                  <a:pt x="223" y="66"/>
                </a:lnTo>
                <a:lnTo>
                  <a:pt x="223" y="72"/>
                </a:lnTo>
                <a:lnTo>
                  <a:pt x="223" y="36"/>
                </a:lnTo>
                <a:lnTo>
                  <a:pt x="227" y="18"/>
                </a:lnTo>
                <a:lnTo>
                  <a:pt x="227" y="12"/>
                </a:lnTo>
                <a:lnTo>
                  <a:pt x="231" y="6"/>
                </a:lnTo>
                <a:lnTo>
                  <a:pt x="236" y="54"/>
                </a:lnTo>
                <a:lnTo>
                  <a:pt x="236" y="114"/>
                </a:lnTo>
                <a:lnTo>
                  <a:pt x="240" y="120"/>
                </a:lnTo>
                <a:lnTo>
                  <a:pt x="240" y="54"/>
                </a:lnTo>
                <a:lnTo>
                  <a:pt x="244" y="60"/>
                </a:lnTo>
                <a:lnTo>
                  <a:pt x="248" y="54"/>
                </a:lnTo>
                <a:lnTo>
                  <a:pt x="248" y="36"/>
                </a:lnTo>
                <a:lnTo>
                  <a:pt x="253" y="30"/>
                </a:lnTo>
                <a:lnTo>
                  <a:pt x="253" y="12"/>
                </a:lnTo>
                <a:lnTo>
                  <a:pt x="253" y="30"/>
                </a:lnTo>
                <a:lnTo>
                  <a:pt x="257" y="18"/>
                </a:lnTo>
                <a:lnTo>
                  <a:pt x="257" y="24"/>
                </a:lnTo>
                <a:lnTo>
                  <a:pt x="261" y="1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1" name="Freeform 97"/>
          <p:cNvSpPr>
            <a:spLocks/>
          </p:cNvSpPr>
          <p:nvPr/>
        </p:nvSpPr>
        <p:spPr bwMode="auto">
          <a:xfrm>
            <a:off x="9466974" y="3371853"/>
            <a:ext cx="634835" cy="504825"/>
          </a:xfrm>
          <a:custGeom>
            <a:avLst/>
            <a:gdLst/>
            <a:ahLst/>
            <a:cxnLst>
              <a:cxn ang="0">
                <a:pos x="5" y="90"/>
              </a:cxn>
              <a:cxn ang="0">
                <a:pos x="9" y="12"/>
              </a:cxn>
              <a:cxn ang="0">
                <a:pos x="17" y="6"/>
              </a:cxn>
              <a:cxn ang="0">
                <a:pos x="26" y="24"/>
              </a:cxn>
              <a:cxn ang="0">
                <a:pos x="39" y="78"/>
              </a:cxn>
              <a:cxn ang="0">
                <a:pos x="43" y="156"/>
              </a:cxn>
              <a:cxn ang="0">
                <a:pos x="52" y="204"/>
              </a:cxn>
              <a:cxn ang="0">
                <a:pos x="56" y="246"/>
              </a:cxn>
              <a:cxn ang="0">
                <a:pos x="69" y="294"/>
              </a:cxn>
              <a:cxn ang="0">
                <a:pos x="69" y="294"/>
              </a:cxn>
              <a:cxn ang="0">
                <a:pos x="82" y="282"/>
              </a:cxn>
              <a:cxn ang="0">
                <a:pos x="86" y="234"/>
              </a:cxn>
              <a:cxn ang="0">
                <a:pos x="94" y="192"/>
              </a:cxn>
              <a:cxn ang="0">
                <a:pos x="99" y="120"/>
              </a:cxn>
              <a:cxn ang="0">
                <a:pos x="107" y="102"/>
              </a:cxn>
              <a:cxn ang="0">
                <a:pos x="111" y="36"/>
              </a:cxn>
              <a:cxn ang="0">
                <a:pos x="120" y="12"/>
              </a:cxn>
              <a:cxn ang="0">
                <a:pos x="129" y="12"/>
              </a:cxn>
              <a:cxn ang="0">
                <a:pos x="137" y="60"/>
              </a:cxn>
              <a:cxn ang="0">
                <a:pos x="141" y="102"/>
              </a:cxn>
              <a:cxn ang="0">
                <a:pos x="150" y="150"/>
              </a:cxn>
              <a:cxn ang="0">
                <a:pos x="154" y="222"/>
              </a:cxn>
              <a:cxn ang="0">
                <a:pos x="163" y="264"/>
              </a:cxn>
              <a:cxn ang="0">
                <a:pos x="167" y="300"/>
              </a:cxn>
              <a:cxn ang="0">
                <a:pos x="180" y="300"/>
              </a:cxn>
              <a:cxn ang="0">
                <a:pos x="188" y="264"/>
              </a:cxn>
              <a:cxn ang="0">
                <a:pos x="193" y="204"/>
              </a:cxn>
              <a:cxn ang="0">
                <a:pos x="201" y="168"/>
              </a:cxn>
              <a:cxn ang="0">
                <a:pos x="206" y="102"/>
              </a:cxn>
              <a:cxn ang="0">
                <a:pos x="214" y="66"/>
              </a:cxn>
              <a:cxn ang="0">
                <a:pos x="218" y="18"/>
              </a:cxn>
              <a:cxn ang="0">
                <a:pos x="231" y="12"/>
              </a:cxn>
              <a:cxn ang="0">
                <a:pos x="235" y="66"/>
              </a:cxn>
              <a:cxn ang="0">
                <a:pos x="244" y="120"/>
              </a:cxn>
              <a:cxn ang="0">
                <a:pos x="253" y="150"/>
              </a:cxn>
              <a:cxn ang="0">
                <a:pos x="257" y="210"/>
              </a:cxn>
              <a:cxn ang="0">
                <a:pos x="265" y="276"/>
              </a:cxn>
              <a:cxn ang="0">
                <a:pos x="270" y="306"/>
              </a:cxn>
              <a:cxn ang="0">
                <a:pos x="278" y="318"/>
              </a:cxn>
              <a:cxn ang="0">
                <a:pos x="283" y="300"/>
              </a:cxn>
              <a:cxn ang="0">
                <a:pos x="291" y="270"/>
              </a:cxn>
              <a:cxn ang="0">
                <a:pos x="295" y="222"/>
              </a:cxn>
            </a:cxnLst>
            <a:rect l="0" t="0" r="r" b="b"/>
            <a:pathLst>
              <a:path w="300" h="318">
                <a:moveTo>
                  <a:pt x="0" y="114"/>
                </a:moveTo>
                <a:lnTo>
                  <a:pt x="0" y="96"/>
                </a:lnTo>
                <a:lnTo>
                  <a:pt x="5" y="90"/>
                </a:lnTo>
                <a:lnTo>
                  <a:pt x="5" y="78"/>
                </a:lnTo>
                <a:lnTo>
                  <a:pt x="9" y="60"/>
                </a:lnTo>
                <a:lnTo>
                  <a:pt x="9" y="12"/>
                </a:lnTo>
                <a:lnTo>
                  <a:pt x="13" y="18"/>
                </a:lnTo>
                <a:lnTo>
                  <a:pt x="13" y="0"/>
                </a:lnTo>
                <a:lnTo>
                  <a:pt x="17" y="6"/>
                </a:lnTo>
                <a:lnTo>
                  <a:pt x="22" y="12"/>
                </a:lnTo>
                <a:lnTo>
                  <a:pt x="26" y="18"/>
                </a:lnTo>
                <a:lnTo>
                  <a:pt x="26" y="24"/>
                </a:lnTo>
                <a:lnTo>
                  <a:pt x="30" y="42"/>
                </a:lnTo>
                <a:lnTo>
                  <a:pt x="30" y="54"/>
                </a:lnTo>
                <a:lnTo>
                  <a:pt x="39" y="78"/>
                </a:lnTo>
                <a:lnTo>
                  <a:pt x="39" y="102"/>
                </a:lnTo>
                <a:lnTo>
                  <a:pt x="43" y="132"/>
                </a:lnTo>
                <a:lnTo>
                  <a:pt x="43" y="156"/>
                </a:lnTo>
                <a:lnTo>
                  <a:pt x="47" y="180"/>
                </a:lnTo>
                <a:lnTo>
                  <a:pt x="47" y="198"/>
                </a:lnTo>
                <a:lnTo>
                  <a:pt x="52" y="204"/>
                </a:lnTo>
                <a:lnTo>
                  <a:pt x="52" y="210"/>
                </a:lnTo>
                <a:lnTo>
                  <a:pt x="56" y="234"/>
                </a:lnTo>
                <a:lnTo>
                  <a:pt x="56" y="246"/>
                </a:lnTo>
                <a:lnTo>
                  <a:pt x="60" y="258"/>
                </a:lnTo>
                <a:lnTo>
                  <a:pt x="60" y="264"/>
                </a:lnTo>
                <a:lnTo>
                  <a:pt x="69" y="294"/>
                </a:lnTo>
                <a:lnTo>
                  <a:pt x="64" y="294"/>
                </a:lnTo>
                <a:lnTo>
                  <a:pt x="69" y="282"/>
                </a:lnTo>
                <a:lnTo>
                  <a:pt x="69" y="294"/>
                </a:lnTo>
                <a:lnTo>
                  <a:pt x="73" y="288"/>
                </a:lnTo>
                <a:lnTo>
                  <a:pt x="77" y="294"/>
                </a:lnTo>
                <a:lnTo>
                  <a:pt x="82" y="282"/>
                </a:lnTo>
                <a:lnTo>
                  <a:pt x="82" y="246"/>
                </a:lnTo>
                <a:lnTo>
                  <a:pt x="86" y="246"/>
                </a:lnTo>
                <a:lnTo>
                  <a:pt x="86" y="234"/>
                </a:lnTo>
                <a:lnTo>
                  <a:pt x="90" y="228"/>
                </a:lnTo>
                <a:lnTo>
                  <a:pt x="90" y="210"/>
                </a:lnTo>
                <a:lnTo>
                  <a:pt x="94" y="192"/>
                </a:lnTo>
                <a:lnTo>
                  <a:pt x="94" y="168"/>
                </a:lnTo>
                <a:lnTo>
                  <a:pt x="99" y="150"/>
                </a:lnTo>
                <a:lnTo>
                  <a:pt x="99" y="120"/>
                </a:lnTo>
                <a:lnTo>
                  <a:pt x="103" y="114"/>
                </a:lnTo>
                <a:lnTo>
                  <a:pt x="103" y="108"/>
                </a:lnTo>
                <a:lnTo>
                  <a:pt x="107" y="102"/>
                </a:lnTo>
                <a:lnTo>
                  <a:pt x="107" y="90"/>
                </a:lnTo>
                <a:lnTo>
                  <a:pt x="111" y="72"/>
                </a:lnTo>
                <a:lnTo>
                  <a:pt x="111" y="36"/>
                </a:lnTo>
                <a:lnTo>
                  <a:pt x="116" y="30"/>
                </a:lnTo>
                <a:lnTo>
                  <a:pt x="116" y="12"/>
                </a:lnTo>
                <a:lnTo>
                  <a:pt x="120" y="12"/>
                </a:lnTo>
                <a:lnTo>
                  <a:pt x="120" y="0"/>
                </a:lnTo>
                <a:lnTo>
                  <a:pt x="124" y="6"/>
                </a:lnTo>
                <a:lnTo>
                  <a:pt x="129" y="12"/>
                </a:lnTo>
                <a:lnTo>
                  <a:pt x="133" y="24"/>
                </a:lnTo>
                <a:lnTo>
                  <a:pt x="133" y="42"/>
                </a:lnTo>
                <a:lnTo>
                  <a:pt x="137" y="60"/>
                </a:lnTo>
                <a:lnTo>
                  <a:pt x="137" y="66"/>
                </a:lnTo>
                <a:lnTo>
                  <a:pt x="141" y="78"/>
                </a:lnTo>
                <a:lnTo>
                  <a:pt x="141" y="102"/>
                </a:lnTo>
                <a:lnTo>
                  <a:pt x="146" y="120"/>
                </a:lnTo>
                <a:lnTo>
                  <a:pt x="146" y="132"/>
                </a:lnTo>
                <a:lnTo>
                  <a:pt x="150" y="150"/>
                </a:lnTo>
                <a:lnTo>
                  <a:pt x="150" y="174"/>
                </a:lnTo>
                <a:lnTo>
                  <a:pt x="154" y="192"/>
                </a:lnTo>
                <a:lnTo>
                  <a:pt x="154" y="222"/>
                </a:lnTo>
                <a:lnTo>
                  <a:pt x="158" y="240"/>
                </a:lnTo>
                <a:lnTo>
                  <a:pt x="158" y="252"/>
                </a:lnTo>
                <a:lnTo>
                  <a:pt x="163" y="264"/>
                </a:lnTo>
                <a:lnTo>
                  <a:pt x="163" y="282"/>
                </a:lnTo>
                <a:lnTo>
                  <a:pt x="171" y="300"/>
                </a:lnTo>
                <a:lnTo>
                  <a:pt x="167" y="300"/>
                </a:lnTo>
                <a:lnTo>
                  <a:pt x="171" y="294"/>
                </a:lnTo>
                <a:lnTo>
                  <a:pt x="176" y="306"/>
                </a:lnTo>
                <a:lnTo>
                  <a:pt x="180" y="300"/>
                </a:lnTo>
                <a:lnTo>
                  <a:pt x="180" y="288"/>
                </a:lnTo>
                <a:lnTo>
                  <a:pt x="184" y="282"/>
                </a:lnTo>
                <a:lnTo>
                  <a:pt x="188" y="264"/>
                </a:lnTo>
                <a:lnTo>
                  <a:pt x="188" y="252"/>
                </a:lnTo>
                <a:lnTo>
                  <a:pt x="193" y="228"/>
                </a:lnTo>
                <a:lnTo>
                  <a:pt x="193" y="204"/>
                </a:lnTo>
                <a:lnTo>
                  <a:pt x="197" y="192"/>
                </a:lnTo>
                <a:lnTo>
                  <a:pt x="197" y="180"/>
                </a:lnTo>
                <a:lnTo>
                  <a:pt x="201" y="168"/>
                </a:lnTo>
                <a:lnTo>
                  <a:pt x="201" y="144"/>
                </a:lnTo>
                <a:lnTo>
                  <a:pt x="206" y="120"/>
                </a:lnTo>
                <a:lnTo>
                  <a:pt x="206" y="102"/>
                </a:lnTo>
                <a:lnTo>
                  <a:pt x="210" y="84"/>
                </a:lnTo>
                <a:lnTo>
                  <a:pt x="210" y="78"/>
                </a:lnTo>
                <a:lnTo>
                  <a:pt x="214" y="66"/>
                </a:lnTo>
                <a:lnTo>
                  <a:pt x="214" y="42"/>
                </a:lnTo>
                <a:lnTo>
                  <a:pt x="218" y="30"/>
                </a:lnTo>
                <a:lnTo>
                  <a:pt x="218" y="18"/>
                </a:lnTo>
                <a:lnTo>
                  <a:pt x="223" y="6"/>
                </a:lnTo>
                <a:lnTo>
                  <a:pt x="223" y="0"/>
                </a:lnTo>
                <a:lnTo>
                  <a:pt x="231" y="12"/>
                </a:lnTo>
                <a:lnTo>
                  <a:pt x="231" y="18"/>
                </a:lnTo>
                <a:lnTo>
                  <a:pt x="235" y="54"/>
                </a:lnTo>
                <a:lnTo>
                  <a:pt x="235" y="66"/>
                </a:lnTo>
                <a:lnTo>
                  <a:pt x="240" y="84"/>
                </a:lnTo>
                <a:lnTo>
                  <a:pt x="244" y="84"/>
                </a:lnTo>
                <a:lnTo>
                  <a:pt x="244" y="120"/>
                </a:lnTo>
                <a:lnTo>
                  <a:pt x="248" y="138"/>
                </a:lnTo>
                <a:lnTo>
                  <a:pt x="248" y="150"/>
                </a:lnTo>
                <a:lnTo>
                  <a:pt x="253" y="150"/>
                </a:lnTo>
                <a:lnTo>
                  <a:pt x="253" y="162"/>
                </a:lnTo>
                <a:lnTo>
                  <a:pt x="257" y="186"/>
                </a:lnTo>
                <a:lnTo>
                  <a:pt x="257" y="210"/>
                </a:lnTo>
                <a:lnTo>
                  <a:pt x="261" y="222"/>
                </a:lnTo>
                <a:lnTo>
                  <a:pt x="261" y="264"/>
                </a:lnTo>
                <a:lnTo>
                  <a:pt x="265" y="276"/>
                </a:lnTo>
                <a:lnTo>
                  <a:pt x="265" y="288"/>
                </a:lnTo>
                <a:lnTo>
                  <a:pt x="270" y="288"/>
                </a:lnTo>
                <a:lnTo>
                  <a:pt x="270" y="306"/>
                </a:lnTo>
                <a:lnTo>
                  <a:pt x="274" y="300"/>
                </a:lnTo>
                <a:lnTo>
                  <a:pt x="274" y="318"/>
                </a:lnTo>
                <a:lnTo>
                  <a:pt x="278" y="318"/>
                </a:lnTo>
                <a:lnTo>
                  <a:pt x="278" y="300"/>
                </a:lnTo>
                <a:lnTo>
                  <a:pt x="283" y="294"/>
                </a:lnTo>
                <a:lnTo>
                  <a:pt x="283" y="300"/>
                </a:lnTo>
                <a:lnTo>
                  <a:pt x="287" y="294"/>
                </a:lnTo>
                <a:lnTo>
                  <a:pt x="287" y="282"/>
                </a:lnTo>
                <a:lnTo>
                  <a:pt x="291" y="270"/>
                </a:lnTo>
                <a:lnTo>
                  <a:pt x="291" y="252"/>
                </a:lnTo>
                <a:lnTo>
                  <a:pt x="295" y="240"/>
                </a:lnTo>
                <a:lnTo>
                  <a:pt x="295" y="222"/>
                </a:lnTo>
                <a:lnTo>
                  <a:pt x="300" y="210"/>
                </a:lnTo>
                <a:lnTo>
                  <a:pt x="300" y="19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2" name="Freeform 98"/>
          <p:cNvSpPr>
            <a:spLocks/>
          </p:cNvSpPr>
          <p:nvPr/>
        </p:nvSpPr>
        <p:spPr bwMode="auto">
          <a:xfrm>
            <a:off x="10101810" y="3524253"/>
            <a:ext cx="605209" cy="200025"/>
          </a:xfrm>
          <a:custGeom>
            <a:avLst/>
            <a:gdLst/>
            <a:ahLst/>
            <a:cxnLst>
              <a:cxn ang="0">
                <a:pos x="4" y="66"/>
              </a:cxn>
              <a:cxn ang="0">
                <a:pos x="12" y="42"/>
              </a:cxn>
              <a:cxn ang="0">
                <a:pos x="17" y="24"/>
              </a:cxn>
              <a:cxn ang="0">
                <a:pos x="25" y="66"/>
              </a:cxn>
              <a:cxn ang="0">
                <a:pos x="30" y="18"/>
              </a:cxn>
              <a:cxn ang="0">
                <a:pos x="34" y="102"/>
              </a:cxn>
              <a:cxn ang="0">
                <a:pos x="42" y="96"/>
              </a:cxn>
              <a:cxn ang="0">
                <a:pos x="47" y="102"/>
              </a:cxn>
              <a:cxn ang="0">
                <a:pos x="55" y="36"/>
              </a:cxn>
              <a:cxn ang="0">
                <a:pos x="64" y="66"/>
              </a:cxn>
              <a:cxn ang="0">
                <a:pos x="68" y="18"/>
              </a:cxn>
              <a:cxn ang="0">
                <a:pos x="77" y="72"/>
              </a:cxn>
              <a:cxn ang="0">
                <a:pos x="81" y="24"/>
              </a:cxn>
              <a:cxn ang="0">
                <a:pos x="85" y="66"/>
              </a:cxn>
              <a:cxn ang="0">
                <a:pos x="98" y="66"/>
              </a:cxn>
              <a:cxn ang="0">
                <a:pos x="107" y="66"/>
              </a:cxn>
              <a:cxn ang="0">
                <a:pos x="115" y="54"/>
              </a:cxn>
              <a:cxn ang="0">
                <a:pos x="119" y="126"/>
              </a:cxn>
              <a:cxn ang="0">
                <a:pos x="128" y="96"/>
              </a:cxn>
              <a:cxn ang="0">
                <a:pos x="132" y="48"/>
              </a:cxn>
              <a:cxn ang="0">
                <a:pos x="141" y="60"/>
              </a:cxn>
              <a:cxn ang="0">
                <a:pos x="149" y="108"/>
              </a:cxn>
              <a:cxn ang="0">
                <a:pos x="154" y="78"/>
              </a:cxn>
              <a:cxn ang="0">
                <a:pos x="162" y="60"/>
              </a:cxn>
              <a:cxn ang="0">
                <a:pos x="166" y="102"/>
              </a:cxn>
              <a:cxn ang="0">
                <a:pos x="175" y="66"/>
              </a:cxn>
              <a:cxn ang="0">
                <a:pos x="184" y="48"/>
              </a:cxn>
              <a:cxn ang="0">
                <a:pos x="188" y="30"/>
              </a:cxn>
              <a:cxn ang="0">
                <a:pos x="196" y="54"/>
              </a:cxn>
              <a:cxn ang="0">
                <a:pos x="205" y="96"/>
              </a:cxn>
              <a:cxn ang="0">
                <a:pos x="209" y="66"/>
              </a:cxn>
              <a:cxn ang="0">
                <a:pos x="222" y="84"/>
              </a:cxn>
              <a:cxn ang="0">
                <a:pos x="226" y="66"/>
              </a:cxn>
              <a:cxn ang="0">
                <a:pos x="235" y="90"/>
              </a:cxn>
              <a:cxn ang="0">
                <a:pos x="239" y="42"/>
              </a:cxn>
              <a:cxn ang="0">
                <a:pos x="243" y="84"/>
              </a:cxn>
              <a:cxn ang="0">
                <a:pos x="252" y="90"/>
              </a:cxn>
              <a:cxn ang="0">
                <a:pos x="256" y="84"/>
              </a:cxn>
              <a:cxn ang="0">
                <a:pos x="265" y="42"/>
              </a:cxn>
              <a:cxn ang="0">
                <a:pos x="269" y="72"/>
              </a:cxn>
              <a:cxn ang="0">
                <a:pos x="278" y="108"/>
              </a:cxn>
              <a:cxn ang="0">
                <a:pos x="286" y="90"/>
              </a:cxn>
            </a:cxnLst>
            <a:rect l="0" t="0" r="r" b="b"/>
            <a:pathLst>
              <a:path w="286" h="126">
                <a:moveTo>
                  <a:pt x="0" y="102"/>
                </a:moveTo>
                <a:lnTo>
                  <a:pt x="4" y="78"/>
                </a:lnTo>
                <a:lnTo>
                  <a:pt x="4" y="66"/>
                </a:lnTo>
                <a:lnTo>
                  <a:pt x="8" y="48"/>
                </a:lnTo>
                <a:lnTo>
                  <a:pt x="8" y="30"/>
                </a:lnTo>
                <a:lnTo>
                  <a:pt x="12" y="42"/>
                </a:lnTo>
                <a:lnTo>
                  <a:pt x="12" y="78"/>
                </a:lnTo>
                <a:lnTo>
                  <a:pt x="17" y="78"/>
                </a:lnTo>
                <a:lnTo>
                  <a:pt x="17" y="24"/>
                </a:lnTo>
                <a:lnTo>
                  <a:pt x="21" y="42"/>
                </a:lnTo>
                <a:lnTo>
                  <a:pt x="21" y="90"/>
                </a:lnTo>
                <a:lnTo>
                  <a:pt x="25" y="66"/>
                </a:lnTo>
                <a:lnTo>
                  <a:pt x="25" y="60"/>
                </a:lnTo>
                <a:lnTo>
                  <a:pt x="30" y="54"/>
                </a:lnTo>
                <a:lnTo>
                  <a:pt x="30" y="18"/>
                </a:lnTo>
                <a:lnTo>
                  <a:pt x="34" y="36"/>
                </a:lnTo>
                <a:lnTo>
                  <a:pt x="34" y="30"/>
                </a:lnTo>
                <a:lnTo>
                  <a:pt x="34" y="102"/>
                </a:lnTo>
                <a:lnTo>
                  <a:pt x="38" y="108"/>
                </a:lnTo>
                <a:lnTo>
                  <a:pt x="38" y="120"/>
                </a:lnTo>
                <a:lnTo>
                  <a:pt x="42" y="96"/>
                </a:lnTo>
                <a:lnTo>
                  <a:pt x="42" y="84"/>
                </a:lnTo>
                <a:lnTo>
                  <a:pt x="47" y="72"/>
                </a:lnTo>
                <a:lnTo>
                  <a:pt x="47" y="102"/>
                </a:lnTo>
                <a:lnTo>
                  <a:pt x="51" y="78"/>
                </a:lnTo>
                <a:lnTo>
                  <a:pt x="51" y="36"/>
                </a:lnTo>
                <a:lnTo>
                  <a:pt x="55" y="36"/>
                </a:lnTo>
                <a:lnTo>
                  <a:pt x="59" y="54"/>
                </a:lnTo>
                <a:lnTo>
                  <a:pt x="59" y="48"/>
                </a:lnTo>
                <a:lnTo>
                  <a:pt x="64" y="66"/>
                </a:lnTo>
                <a:lnTo>
                  <a:pt x="64" y="42"/>
                </a:lnTo>
                <a:lnTo>
                  <a:pt x="68" y="24"/>
                </a:lnTo>
                <a:lnTo>
                  <a:pt x="68" y="18"/>
                </a:lnTo>
                <a:lnTo>
                  <a:pt x="72" y="48"/>
                </a:lnTo>
                <a:lnTo>
                  <a:pt x="72" y="54"/>
                </a:lnTo>
                <a:lnTo>
                  <a:pt x="77" y="72"/>
                </a:lnTo>
                <a:lnTo>
                  <a:pt x="77" y="0"/>
                </a:lnTo>
                <a:lnTo>
                  <a:pt x="77" y="30"/>
                </a:lnTo>
                <a:lnTo>
                  <a:pt x="81" y="24"/>
                </a:lnTo>
                <a:lnTo>
                  <a:pt x="81" y="96"/>
                </a:lnTo>
                <a:lnTo>
                  <a:pt x="85" y="72"/>
                </a:lnTo>
                <a:lnTo>
                  <a:pt x="85" y="66"/>
                </a:lnTo>
                <a:lnTo>
                  <a:pt x="94" y="18"/>
                </a:lnTo>
                <a:lnTo>
                  <a:pt x="94" y="54"/>
                </a:lnTo>
                <a:lnTo>
                  <a:pt x="98" y="66"/>
                </a:lnTo>
                <a:lnTo>
                  <a:pt x="102" y="84"/>
                </a:lnTo>
                <a:lnTo>
                  <a:pt x="107" y="78"/>
                </a:lnTo>
                <a:lnTo>
                  <a:pt x="107" y="66"/>
                </a:lnTo>
                <a:lnTo>
                  <a:pt x="107" y="72"/>
                </a:lnTo>
                <a:lnTo>
                  <a:pt x="111" y="78"/>
                </a:lnTo>
                <a:lnTo>
                  <a:pt x="115" y="54"/>
                </a:lnTo>
                <a:lnTo>
                  <a:pt x="115" y="90"/>
                </a:lnTo>
                <a:lnTo>
                  <a:pt x="119" y="96"/>
                </a:lnTo>
                <a:lnTo>
                  <a:pt x="119" y="126"/>
                </a:lnTo>
                <a:lnTo>
                  <a:pt x="124" y="90"/>
                </a:lnTo>
                <a:lnTo>
                  <a:pt x="124" y="114"/>
                </a:lnTo>
                <a:lnTo>
                  <a:pt x="128" y="96"/>
                </a:lnTo>
                <a:lnTo>
                  <a:pt x="128" y="48"/>
                </a:lnTo>
                <a:lnTo>
                  <a:pt x="132" y="42"/>
                </a:lnTo>
                <a:lnTo>
                  <a:pt x="132" y="48"/>
                </a:lnTo>
                <a:lnTo>
                  <a:pt x="136" y="72"/>
                </a:lnTo>
                <a:lnTo>
                  <a:pt x="136" y="48"/>
                </a:lnTo>
                <a:lnTo>
                  <a:pt x="141" y="60"/>
                </a:lnTo>
                <a:lnTo>
                  <a:pt x="141" y="30"/>
                </a:lnTo>
                <a:lnTo>
                  <a:pt x="145" y="60"/>
                </a:lnTo>
                <a:lnTo>
                  <a:pt x="149" y="108"/>
                </a:lnTo>
                <a:lnTo>
                  <a:pt x="149" y="120"/>
                </a:lnTo>
                <a:lnTo>
                  <a:pt x="154" y="102"/>
                </a:lnTo>
                <a:lnTo>
                  <a:pt x="154" y="78"/>
                </a:lnTo>
                <a:lnTo>
                  <a:pt x="158" y="90"/>
                </a:lnTo>
                <a:lnTo>
                  <a:pt x="158" y="66"/>
                </a:lnTo>
                <a:lnTo>
                  <a:pt x="162" y="60"/>
                </a:lnTo>
                <a:lnTo>
                  <a:pt x="162" y="42"/>
                </a:lnTo>
                <a:lnTo>
                  <a:pt x="166" y="72"/>
                </a:lnTo>
                <a:lnTo>
                  <a:pt x="166" y="102"/>
                </a:lnTo>
                <a:lnTo>
                  <a:pt x="171" y="90"/>
                </a:lnTo>
                <a:lnTo>
                  <a:pt x="171" y="84"/>
                </a:lnTo>
                <a:lnTo>
                  <a:pt x="175" y="66"/>
                </a:lnTo>
                <a:lnTo>
                  <a:pt x="175" y="84"/>
                </a:lnTo>
                <a:lnTo>
                  <a:pt x="179" y="78"/>
                </a:lnTo>
                <a:lnTo>
                  <a:pt x="184" y="48"/>
                </a:lnTo>
                <a:lnTo>
                  <a:pt x="184" y="78"/>
                </a:lnTo>
                <a:lnTo>
                  <a:pt x="188" y="66"/>
                </a:lnTo>
                <a:lnTo>
                  <a:pt x="188" y="30"/>
                </a:lnTo>
                <a:lnTo>
                  <a:pt x="192" y="36"/>
                </a:lnTo>
                <a:lnTo>
                  <a:pt x="192" y="42"/>
                </a:lnTo>
                <a:lnTo>
                  <a:pt x="196" y="54"/>
                </a:lnTo>
                <a:lnTo>
                  <a:pt x="196" y="72"/>
                </a:lnTo>
                <a:lnTo>
                  <a:pt x="201" y="66"/>
                </a:lnTo>
                <a:lnTo>
                  <a:pt x="205" y="96"/>
                </a:lnTo>
                <a:lnTo>
                  <a:pt x="205" y="102"/>
                </a:lnTo>
                <a:lnTo>
                  <a:pt x="209" y="84"/>
                </a:lnTo>
                <a:lnTo>
                  <a:pt x="209" y="66"/>
                </a:lnTo>
                <a:lnTo>
                  <a:pt x="213" y="78"/>
                </a:lnTo>
                <a:lnTo>
                  <a:pt x="213" y="96"/>
                </a:lnTo>
                <a:lnTo>
                  <a:pt x="222" y="84"/>
                </a:lnTo>
                <a:lnTo>
                  <a:pt x="222" y="60"/>
                </a:lnTo>
                <a:lnTo>
                  <a:pt x="226" y="54"/>
                </a:lnTo>
                <a:lnTo>
                  <a:pt x="226" y="66"/>
                </a:lnTo>
                <a:lnTo>
                  <a:pt x="231" y="66"/>
                </a:lnTo>
                <a:lnTo>
                  <a:pt x="231" y="78"/>
                </a:lnTo>
                <a:lnTo>
                  <a:pt x="235" y="90"/>
                </a:lnTo>
                <a:lnTo>
                  <a:pt x="235" y="96"/>
                </a:lnTo>
                <a:lnTo>
                  <a:pt x="239" y="66"/>
                </a:lnTo>
                <a:lnTo>
                  <a:pt x="239" y="42"/>
                </a:lnTo>
                <a:lnTo>
                  <a:pt x="239" y="48"/>
                </a:lnTo>
                <a:lnTo>
                  <a:pt x="243" y="66"/>
                </a:lnTo>
                <a:lnTo>
                  <a:pt x="243" y="84"/>
                </a:lnTo>
                <a:lnTo>
                  <a:pt x="248" y="78"/>
                </a:lnTo>
                <a:lnTo>
                  <a:pt x="248" y="90"/>
                </a:lnTo>
                <a:lnTo>
                  <a:pt x="252" y="90"/>
                </a:lnTo>
                <a:lnTo>
                  <a:pt x="252" y="114"/>
                </a:lnTo>
                <a:lnTo>
                  <a:pt x="256" y="108"/>
                </a:lnTo>
                <a:lnTo>
                  <a:pt x="256" y="84"/>
                </a:lnTo>
                <a:lnTo>
                  <a:pt x="260" y="90"/>
                </a:lnTo>
                <a:lnTo>
                  <a:pt x="265" y="78"/>
                </a:lnTo>
                <a:lnTo>
                  <a:pt x="265" y="42"/>
                </a:lnTo>
                <a:lnTo>
                  <a:pt x="269" y="60"/>
                </a:lnTo>
                <a:lnTo>
                  <a:pt x="269" y="54"/>
                </a:lnTo>
                <a:lnTo>
                  <a:pt x="269" y="72"/>
                </a:lnTo>
                <a:lnTo>
                  <a:pt x="273" y="60"/>
                </a:lnTo>
                <a:lnTo>
                  <a:pt x="273" y="108"/>
                </a:lnTo>
                <a:lnTo>
                  <a:pt x="278" y="108"/>
                </a:lnTo>
                <a:lnTo>
                  <a:pt x="282" y="72"/>
                </a:lnTo>
                <a:lnTo>
                  <a:pt x="282" y="84"/>
                </a:lnTo>
                <a:lnTo>
                  <a:pt x="286" y="90"/>
                </a:lnTo>
                <a:lnTo>
                  <a:pt x="286" y="120"/>
                </a:lnTo>
                <a:lnTo>
                  <a:pt x="286" y="9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3" name="Freeform 99"/>
          <p:cNvSpPr>
            <a:spLocks/>
          </p:cNvSpPr>
          <p:nvPr/>
        </p:nvSpPr>
        <p:spPr bwMode="auto">
          <a:xfrm>
            <a:off x="10707018" y="3524250"/>
            <a:ext cx="588280" cy="228600"/>
          </a:xfrm>
          <a:custGeom>
            <a:avLst/>
            <a:gdLst/>
            <a:ahLst/>
            <a:cxnLst>
              <a:cxn ang="0">
                <a:pos x="4" y="54"/>
              </a:cxn>
              <a:cxn ang="0">
                <a:pos x="13" y="42"/>
              </a:cxn>
              <a:cxn ang="0">
                <a:pos x="17" y="84"/>
              </a:cxn>
              <a:cxn ang="0">
                <a:pos x="26" y="24"/>
              </a:cxn>
              <a:cxn ang="0">
                <a:pos x="30" y="66"/>
              </a:cxn>
              <a:cxn ang="0">
                <a:pos x="39" y="66"/>
              </a:cxn>
              <a:cxn ang="0">
                <a:pos x="43" y="132"/>
              </a:cxn>
              <a:cxn ang="0">
                <a:pos x="51" y="54"/>
              </a:cxn>
              <a:cxn ang="0">
                <a:pos x="56" y="78"/>
              </a:cxn>
              <a:cxn ang="0">
                <a:pos x="64" y="60"/>
              </a:cxn>
              <a:cxn ang="0">
                <a:pos x="69" y="108"/>
              </a:cxn>
              <a:cxn ang="0">
                <a:pos x="77" y="66"/>
              </a:cxn>
              <a:cxn ang="0">
                <a:pos x="86" y="90"/>
              </a:cxn>
              <a:cxn ang="0">
                <a:pos x="90" y="72"/>
              </a:cxn>
              <a:cxn ang="0">
                <a:pos x="99" y="42"/>
              </a:cxn>
              <a:cxn ang="0">
                <a:pos x="103" y="90"/>
              </a:cxn>
              <a:cxn ang="0">
                <a:pos x="111" y="78"/>
              </a:cxn>
              <a:cxn ang="0">
                <a:pos x="120" y="72"/>
              </a:cxn>
              <a:cxn ang="0">
                <a:pos x="128" y="66"/>
              </a:cxn>
              <a:cxn ang="0">
                <a:pos x="133" y="36"/>
              </a:cxn>
              <a:cxn ang="0">
                <a:pos x="137" y="72"/>
              </a:cxn>
              <a:cxn ang="0">
                <a:pos x="146" y="132"/>
              </a:cxn>
              <a:cxn ang="0">
                <a:pos x="150" y="54"/>
              </a:cxn>
              <a:cxn ang="0">
                <a:pos x="154" y="72"/>
              </a:cxn>
              <a:cxn ang="0">
                <a:pos x="163" y="102"/>
              </a:cxn>
              <a:cxn ang="0">
                <a:pos x="167" y="114"/>
              </a:cxn>
              <a:cxn ang="0">
                <a:pos x="175" y="72"/>
              </a:cxn>
              <a:cxn ang="0">
                <a:pos x="180" y="84"/>
              </a:cxn>
              <a:cxn ang="0">
                <a:pos x="184" y="36"/>
              </a:cxn>
              <a:cxn ang="0">
                <a:pos x="193" y="78"/>
              </a:cxn>
              <a:cxn ang="0">
                <a:pos x="205" y="90"/>
              </a:cxn>
              <a:cxn ang="0">
                <a:pos x="210" y="72"/>
              </a:cxn>
              <a:cxn ang="0">
                <a:pos x="218" y="78"/>
              </a:cxn>
              <a:cxn ang="0">
                <a:pos x="223" y="48"/>
              </a:cxn>
              <a:cxn ang="0">
                <a:pos x="231" y="60"/>
              </a:cxn>
              <a:cxn ang="0">
                <a:pos x="235" y="36"/>
              </a:cxn>
              <a:cxn ang="0">
                <a:pos x="244" y="42"/>
              </a:cxn>
              <a:cxn ang="0">
                <a:pos x="252" y="42"/>
              </a:cxn>
              <a:cxn ang="0">
                <a:pos x="257" y="84"/>
              </a:cxn>
              <a:cxn ang="0">
                <a:pos x="265" y="72"/>
              </a:cxn>
              <a:cxn ang="0">
                <a:pos x="270" y="12"/>
              </a:cxn>
              <a:cxn ang="0">
                <a:pos x="274" y="102"/>
              </a:cxn>
            </a:cxnLst>
            <a:rect l="0" t="0" r="r" b="b"/>
            <a:pathLst>
              <a:path w="278" h="144">
                <a:moveTo>
                  <a:pt x="0" y="90"/>
                </a:moveTo>
                <a:lnTo>
                  <a:pt x="4" y="90"/>
                </a:lnTo>
                <a:lnTo>
                  <a:pt x="4" y="54"/>
                </a:lnTo>
                <a:lnTo>
                  <a:pt x="9" y="54"/>
                </a:lnTo>
                <a:lnTo>
                  <a:pt x="9" y="30"/>
                </a:lnTo>
                <a:lnTo>
                  <a:pt x="13" y="42"/>
                </a:lnTo>
                <a:lnTo>
                  <a:pt x="13" y="78"/>
                </a:lnTo>
                <a:lnTo>
                  <a:pt x="17" y="66"/>
                </a:lnTo>
                <a:lnTo>
                  <a:pt x="17" y="84"/>
                </a:lnTo>
                <a:lnTo>
                  <a:pt x="22" y="90"/>
                </a:lnTo>
                <a:lnTo>
                  <a:pt x="22" y="60"/>
                </a:lnTo>
                <a:lnTo>
                  <a:pt x="26" y="24"/>
                </a:lnTo>
                <a:lnTo>
                  <a:pt x="26" y="0"/>
                </a:lnTo>
                <a:lnTo>
                  <a:pt x="30" y="18"/>
                </a:lnTo>
                <a:lnTo>
                  <a:pt x="30" y="66"/>
                </a:lnTo>
                <a:lnTo>
                  <a:pt x="34" y="60"/>
                </a:lnTo>
                <a:lnTo>
                  <a:pt x="34" y="72"/>
                </a:lnTo>
                <a:lnTo>
                  <a:pt x="39" y="66"/>
                </a:lnTo>
                <a:lnTo>
                  <a:pt x="39" y="90"/>
                </a:lnTo>
                <a:lnTo>
                  <a:pt x="43" y="120"/>
                </a:lnTo>
                <a:lnTo>
                  <a:pt x="43" y="132"/>
                </a:lnTo>
                <a:lnTo>
                  <a:pt x="47" y="84"/>
                </a:lnTo>
                <a:lnTo>
                  <a:pt x="47" y="72"/>
                </a:lnTo>
                <a:lnTo>
                  <a:pt x="51" y="54"/>
                </a:lnTo>
                <a:lnTo>
                  <a:pt x="51" y="66"/>
                </a:lnTo>
                <a:lnTo>
                  <a:pt x="56" y="60"/>
                </a:lnTo>
                <a:lnTo>
                  <a:pt x="56" y="78"/>
                </a:lnTo>
                <a:lnTo>
                  <a:pt x="60" y="84"/>
                </a:lnTo>
                <a:lnTo>
                  <a:pt x="60" y="96"/>
                </a:lnTo>
                <a:lnTo>
                  <a:pt x="64" y="60"/>
                </a:lnTo>
                <a:lnTo>
                  <a:pt x="64" y="48"/>
                </a:lnTo>
                <a:lnTo>
                  <a:pt x="69" y="66"/>
                </a:lnTo>
                <a:lnTo>
                  <a:pt x="69" y="108"/>
                </a:lnTo>
                <a:lnTo>
                  <a:pt x="73" y="96"/>
                </a:lnTo>
                <a:lnTo>
                  <a:pt x="73" y="36"/>
                </a:lnTo>
                <a:lnTo>
                  <a:pt x="77" y="66"/>
                </a:lnTo>
                <a:lnTo>
                  <a:pt x="77" y="54"/>
                </a:lnTo>
                <a:lnTo>
                  <a:pt x="81" y="84"/>
                </a:lnTo>
                <a:lnTo>
                  <a:pt x="86" y="90"/>
                </a:lnTo>
                <a:lnTo>
                  <a:pt x="86" y="78"/>
                </a:lnTo>
                <a:lnTo>
                  <a:pt x="90" y="60"/>
                </a:lnTo>
                <a:lnTo>
                  <a:pt x="90" y="72"/>
                </a:lnTo>
                <a:lnTo>
                  <a:pt x="94" y="78"/>
                </a:lnTo>
                <a:lnTo>
                  <a:pt x="94" y="60"/>
                </a:lnTo>
                <a:lnTo>
                  <a:pt x="99" y="42"/>
                </a:lnTo>
                <a:lnTo>
                  <a:pt x="99" y="24"/>
                </a:lnTo>
                <a:lnTo>
                  <a:pt x="103" y="54"/>
                </a:lnTo>
                <a:lnTo>
                  <a:pt x="103" y="90"/>
                </a:lnTo>
                <a:lnTo>
                  <a:pt x="107" y="54"/>
                </a:lnTo>
                <a:lnTo>
                  <a:pt x="107" y="60"/>
                </a:lnTo>
                <a:lnTo>
                  <a:pt x="111" y="78"/>
                </a:lnTo>
                <a:lnTo>
                  <a:pt x="111" y="102"/>
                </a:lnTo>
                <a:lnTo>
                  <a:pt x="116" y="66"/>
                </a:lnTo>
                <a:lnTo>
                  <a:pt x="120" y="72"/>
                </a:lnTo>
                <a:lnTo>
                  <a:pt x="120" y="108"/>
                </a:lnTo>
                <a:lnTo>
                  <a:pt x="124" y="90"/>
                </a:lnTo>
                <a:lnTo>
                  <a:pt x="128" y="66"/>
                </a:lnTo>
                <a:lnTo>
                  <a:pt x="128" y="48"/>
                </a:lnTo>
                <a:lnTo>
                  <a:pt x="133" y="42"/>
                </a:lnTo>
                <a:lnTo>
                  <a:pt x="133" y="36"/>
                </a:lnTo>
                <a:lnTo>
                  <a:pt x="133" y="48"/>
                </a:lnTo>
                <a:lnTo>
                  <a:pt x="137" y="30"/>
                </a:lnTo>
                <a:lnTo>
                  <a:pt x="137" y="72"/>
                </a:lnTo>
                <a:lnTo>
                  <a:pt x="141" y="114"/>
                </a:lnTo>
                <a:lnTo>
                  <a:pt x="141" y="144"/>
                </a:lnTo>
                <a:lnTo>
                  <a:pt x="146" y="132"/>
                </a:lnTo>
                <a:lnTo>
                  <a:pt x="146" y="108"/>
                </a:lnTo>
                <a:lnTo>
                  <a:pt x="150" y="96"/>
                </a:lnTo>
                <a:lnTo>
                  <a:pt x="150" y="54"/>
                </a:lnTo>
                <a:lnTo>
                  <a:pt x="150" y="72"/>
                </a:lnTo>
                <a:lnTo>
                  <a:pt x="154" y="54"/>
                </a:lnTo>
                <a:lnTo>
                  <a:pt x="154" y="72"/>
                </a:lnTo>
                <a:lnTo>
                  <a:pt x="158" y="54"/>
                </a:lnTo>
                <a:lnTo>
                  <a:pt x="158" y="96"/>
                </a:lnTo>
                <a:lnTo>
                  <a:pt x="163" y="102"/>
                </a:lnTo>
                <a:lnTo>
                  <a:pt x="163" y="108"/>
                </a:lnTo>
                <a:lnTo>
                  <a:pt x="167" y="126"/>
                </a:lnTo>
                <a:lnTo>
                  <a:pt x="167" y="114"/>
                </a:lnTo>
                <a:lnTo>
                  <a:pt x="171" y="108"/>
                </a:lnTo>
                <a:lnTo>
                  <a:pt x="171" y="78"/>
                </a:lnTo>
                <a:lnTo>
                  <a:pt x="175" y="72"/>
                </a:lnTo>
                <a:lnTo>
                  <a:pt x="175" y="66"/>
                </a:lnTo>
                <a:lnTo>
                  <a:pt x="180" y="72"/>
                </a:lnTo>
                <a:lnTo>
                  <a:pt x="180" y="84"/>
                </a:lnTo>
                <a:lnTo>
                  <a:pt x="180" y="66"/>
                </a:lnTo>
                <a:lnTo>
                  <a:pt x="184" y="66"/>
                </a:lnTo>
                <a:lnTo>
                  <a:pt x="184" y="36"/>
                </a:lnTo>
                <a:lnTo>
                  <a:pt x="188" y="48"/>
                </a:lnTo>
                <a:lnTo>
                  <a:pt x="188" y="42"/>
                </a:lnTo>
                <a:lnTo>
                  <a:pt x="193" y="78"/>
                </a:lnTo>
                <a:lnTo>
                  <a:pt x="197" y="60"/>
                </a:lnTo>
                <a:lnTo>
                  <a:pt x="197" y="72"/>
                </a:lnTo>
                <a:lnTo>
                  <a:pt x="205" y="90"/>
                </a:lnTo>
                <a:lnTo>
                  <a:pt x="201" y="90"/>
                </a:lnTo>
                <a:lnTo>
                  <a:pt x="205" y="66"/>
                </a:lnTo>
                <a:lnTo>
                  <a:pt x="210" y="72"/>
                </a:lnTo>
                <a:lnTo>
                  <a:pt x="214" y="96"/>
                </a:lnTo>
                <a:lnTo>
                  <a:pt x="214" y="72"/>
                </a:lnTo>
                <a:lnTo>
                  <a:pt x="218" y="78"/>
                </a:lnTo>
                <a:lnTo>
                  <a:pt x="218" y="60"/>
                </a:lnTo>
                <a:lnTo>
                  <a:pt x="223" y="36"/>
                </a:lnTo>
                <a:lnTo>
                  <a:pt x="223" y="48"/>
                </a:lnTo>
                <a:lnTo>
                  <a:pt x="227" y="78"/>
                </a:lnTo>
                <a:lnTo>
                  <a:pt x="231" y="84"/>
                </a:lnTo>
                <a:lnTo>
                  <a:pt x="231" y="60"/>
                </a:lnTo>
                <a:lnTo>
                  <a:pt x="235" y="42"/>
                </a:lnTo>
                <a:lnTo>
                  <a:pt x="235" y="24"/>
                </a:lnTo>
                <a:lnTo>
                  <a:pt x="235" y="36"/>
                </a:lnTo>
                <a:lnTo>
                  <a:pt x="240" y="66"/>
                </a:lnTo>
                <a:lnTo>
                  <a:pt x="244" y="90"/>
                </a:lnTo>
                <a:lnTo>
                  <a:pt x="244" y="42"/>
                </a:lnTo>
                <a:lnTo>
                  <a:pt x="248" y="48"/>
                </a:lnTo>
                <a:lnTo>
                  <a:pt x="248" y="36"/>
                </a:lnTo>
                <a:lnTo>
                  <a:pt x="252" y="42"/>
                </a:lnTo>
                <a:lnTo>
                  <a:pt x="252" y="54"/>
                </a:lnTo>
                <a:lnTo>
                  <a:pt x="257" y="72"/>
                </a:lnTo>
                <a:lnTo>
                  <a:pt x="257" y="84"/>
                </a:lnTo>
                <a:lnTo>
                  <a:pt x="261" y="96"/>
                </a:lnTo>
                <a:lnTo>
                  <a:pt x="261" y="102"/>
                </a:lnTo>
                <a:lnTo>
                  <a:pt x="265" y="72"/>
                </a:lnTo>
                <a:lnTo>
                  <a:pt x="265" y="12"/>
                </a:lnTo>
                <a:lnTo>
                  <a:pt x="265" y="18"/>
                </a:lnTo>
                <a:lnTo>
                  <a:pt x="270" y="12"/>
                </a:lnTo>
                <a:lnTo>
                  <a:pt x="270" y="66"/>
                </a:lnTo>
                <a:lnTo>
                  <a:pt x="274" y="60"/>
                </a:lnTo>
                <a:lnTo>
                  <a:pt x="274" y="102"/>
                </a:lnTo>
                <a:lnTo>
                  <a:pt x="278" y="90"/>
                </a:lnTo>
                <a:lnTo>
                  <a:pt x="278"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4" name="Freeform 100"/>
          <p:cNvSpPr>
            <a:spLocks/>
          </p:cNvSpPr>
          <p:nvPr/>
        </p:nvSpPr>
        <p:spPr bwMode="auto">
          <a:xfrm>
            <a:off x="11295298" y="3552828"/>
            <a:ext cx="596745" cy="180975"/>
          </a:xfrm>
          <a:custGeom>
            <a:avLst/>
            <a:gdLst/>
            <a:ahLst/>
            <a:cxnLst>
              <a:cxn ang="0">
                <a:pos x="4" y="30"/>
              </a:cxn>
              <a:cxn ang="0">
                <a:pos x="13" y="36"/>
              </a:cxn>
              <a:cxn ang="0">
                <a:pos x="17" y="42"/>
              </a:cxn>
              <a:cxn ang="0">
                <a:pos x="26" y="48"/>
              </a:cxn>
              <a:cxn ang="0">
                <a:pos x="34" y="30"/>
              </a:cxn>
              <a:cxn ang="0">
                <a:pos x="39" y="42"/>
              </a:cxn>
              <a:cxn ang="0">
                <a:pos x="47" y="48"/>
              </a:cxn>
              <a:cxn ang="0">
                <a:pos x="51" y="60"/>
              </a:cxn>
              <a:cxn ang="0">
                <a:pos x="60" y="30"/>
              </a:cxn>
              <a:cxn ang="0">
                <a:pos x="64" y="30"/>
              </a:cxn>
              <a:cxn ang="0">
                <a:pos x="77" y="18"/>
              </a:cxn>
              <a:cxn ang="0">
                <a:pos x="81" y="108"/>
              </a:cxn>
              <a:cxn ang="0">
                <a:pos x="94" y="18"/>
              </a:cxn>
              <a:cxn ang="0">
                <a:pos x="98" y="78"/>
              </a:cxn>
              <a:cxn ang="0">
                <a:pos x="107" y="12"/>
              </a:cxn>
              <a:cxn ang="0">
                <a:pos x="111" y="36"/>
              </a:cxn>
              <a:cxn ang="0">
                <a:pos x="120" y="84"/>
              </a:cxn>
              <a:cxn ang="0">
                <a:pos x="124" y="66"/>
              </a:cxn>
              <a:cxn ang="0">
                <a:pos x="133" y="102"/>
              </a:cxn>
              <a:cxn ang="0">
                <a:pos x="137" y="42"/>
              </a:cxn>
              <a:cxn ang="0">
                <a:pos x="141" y="60"/>
              </a:cxn>
              <a:cxn ang="0">
                <a:pos x="150" y="12"/>
              </a:cxn>
              <a:cxn ang="0">
                <a:pos x="158" y="48"/>
              </a:cxn>
              <a:cxn ang="0">
                <a:pos x="163" y="30"/>
              </a:cxn>
              <a:cxn ang="0">
                <a:pos x="171" y="90"/>
              </a:cxn>
              <a:cxn ang="0">
                <a:pos x="175" y="6"/>
              </a:cxn>
              <a:cxn ang="0">
                <a:pos x="180" y="18"/>
              </a:cxn>
              <a:cxn ang="0">
                <a:pos x="188" y="66"/>
              </a:cxn>
              <a:cxn ang="0">
                <a:pos x="197" y="30"/>
              </a:cxn>
              <a:cxn ang="0">
                <a:pos x="201" y="72"/>
              </a:cxn>
              <a:cxn ang="0">
                <a:pos x="205" y="60"/>
              </a:cxn>
              <a:cxn ang="0">
                <a:pos x="214" y="36"/>
              </a:cxn>
              <a:cxn ang="0">
                <a:pos x="218" y="78"/>
              </a:cxn>
              <a:cxn ang="0">
                <a:pos x="227" y="54"/>
              </a:cxn>
              <a:cxn ang="0">
                <a:pos x="231" y="24"/>
              </a:cxn>
              <a:cxn ang="0">
                <a:pos x="235" y="18"/>
              </a:cxn>
              <a:cxn ang="0">
                <a:pos x="244" y="30"/>
              </a:cxn>
              <a:cxn ang="0">
                <a:pos x="248" y="72"/>
              </a:cxn>
              <a:cxn ang="0">
                <a:pos x="257" y="72"/>
              </a:cxn>
              <a:cxn ang="0">
                <a:pos x="265" y="48"/>
              </a:cxn>
              <a:cxn ang="0">
                <a:pos x="270" y="24"/>
              </a:cxn>
              <a:cxn ang="0">
                <a:pos x="278" y="36"/>
              </a:cxn>
            </a:cxnLst>
            <a:rect l="0" t="0" r="r" b="b"/>
            <a:pathLst>
              <a:path w="282" h="114">
                <a:moveTo>
                  <a:pt x="0" y="66"/>
                </a:moveTo>
                <a:lnTo>
                  <a:pt x="4" y="42"/>
                </a:lnTo>
                <a:lnTo>
                  <a:pt x="4" y="30"/>
                </a:lnTo>
                <a:lnTo>
                  <a:pt x="4" y="60"/>
                </a:lnTo>
                <a:lnTo>
                  <a:pt x="9" y="66"/>
                </a:lnTo>
                <a:lnTo>
                  <a:pt x="13" y="36"/>
                </a:lnTo>
                <a:lnTo>
                  <a:pt x="13" y="12"/>
                </a:lnTo>
                <a:lnTo>
                  <a:pt x="17" y="36"/>
                </a:lnTo>
                <a:lnTo>
                  <a:pt x="17" y="42"/>
                </a:lnTo>
                <a:lnTo>
                  <a:pt x="22" y="48"/>
                </a:lnTo>
                <a:lnTo>
                  <a:pt x="22" y="42"/>
                </a:lnTo>
                <a:lnTo>
                  <a:pt x="26" y="48"/>
                </a:lnTo>
                <a:lnTo>
                  <a:pt x="26" y="12"/>
                </a:lnTo>
                <a:lnTo>
                  <a:pt x="30" y="24"/>
                </a:lnTo>
                <a:lnTo>
                  <a:pt x="34" y="30"/>
                </a:lnTo>
                <a:lnTo>
                  <a:pt x="34" y="12"/>
                </a:lnTo>
                <a:lnTo>
                  <a:pt x="34" y="48"/>
                </a:lnTo>
                <a:lnTo>
                  <a:pt x="39" y="42"/>
                </a:lnTo>
                <a:lnTo>
                  <a:pt x="39" y="66"/>
                </a:lnTo>
                <a:lnTo>
                  <a:pt x="43" y="48"/>
                </a:lnTo>
                <a:lnTo>
                  <a:pt x="47" y="48"/>
                </a:lnTo>
                <a:lnTo>
                  <a:pt x="47" y="30"/>
                </a:lnTo>
                <a:lnTo>
                  <a:pt x="51" y="18"/>
                </a:lnTo>
                <a:lnTo>
                  <a:pt x="51" y="60"/>
                </a:lnTo>
                <a:lnTo>
                  <a:pt x="56" y="54"/>
                </a:lnTo>
                <a:lnTo>
                  <a:pt x="56" y="60"/>
                </a:lnTo>
                <a:lnTo>
                  <a:pt x="60" y="30"/>
                </a:lnTo>
                <a:lnTo>
                  <a:pt x="60" y="42"/>
                </a:lnTo>
                <a:lnTo>
                  <a:pt x="64" y="42"/>
                </a:lnTo>
                <a:lnTo>
                  <a:pt x="64" y="30"/>
                </a:lnTo>
                <a:lnTo>
                  <a:pt x="69" y="36"/>
                </a:lnTo>
                <a:lnTo>
                  <a:pt x="73" y="36"/>
                </a:lnTo>
                <a:lnTo>
                  <a:pt x="77" y="18"/>
                </a:lnTo>
                <a:lnTo>
                  <a:pt x="77" y="96"/>
                </a:lnTo>
                <a:lnTo>
                  <a:pt x="81" y="114"/>
                </a:lnTo>
                <a:lnTo>
                  <a:pt x="81" y="108"/>
                </a:lnTo>
                <a:lnTo>
                  <a:pt x="86" y="54"/>
                </a:lnTo>
                <a:lnTo>
                  <a:pt x="90" y="18"/>
                </a:lnTo>
                <a:lnTo>
                  <a:pt x="94" y="18"/>
                </a:lnTo>
                <a:lnTo>
                  <a:pt x="94" y="78"/>
                </a:lnTo>
                <a:lnTo>
                  <a:pt x="98" y="66"/>
                </a:lnTo>
                <a:lnTo>
                  <a:pt x="98" y="78"/>
                </a:lnTo>
                <a:lnTo>
                  <a:pt x="103" y="48"/>
                </a:lnTo>
                <a:lnTo>
                  <a:pt x="103" y="30"/>
                </a:lnTo>
                <a:lnTo>
                  <a:pt x="107" y="12"/>
                </a:lnTo>
                <a:lnTo>
                  <a:pt x="107" y="54"/>
                </a:lnTo>
                <a:lnTo>
                  <a:pt x="111" y="54"/>
                </a:lnTo>
                <a:lnTo>
                  <a:pt x="111" y="36"/>
                </a:lnTo>
                <a:lnTo>
                  <a:pt x="116" y="66"/>
                </a:lnTo>
                <a:lnTo>
                  <a:pt x="116" y="72"/>
                </a:lnTo>
                <a:lnTo>
                  <a:pt x="120" y="84"/>
                </a:lnTo>
                <a:lnTo>
                  <a:pt x="120" y="36"/>
                </a:lnTo>
                <a:lnTo>
                  <a:pt x="124" y="36"/>
                </a:lnTo>
                <a:lnTo>
                  <a:pt x="124" y="66"/>
                </a:lnTo>
                <a:lnTo>
                  <a:pt x="128" y="90"/>
                </a:lnTo>
                <a:lnTo>
                  <a:pt x="128" y="96"/>
                </a:lnTo>
                <a:lnTo>
                  <a:pt x="133" y="102"/>
                </a:lnTo>
                <a:lnTo>
                  <a:pt x="133" y="54"/>
                </a:lnTo>
                <a:lnTo>
                  <a:pt x="137" y="54"/>
                </a:lnTo>
                <a:lnTo>
                  <a:pt x="137" y="42"/>
                </a:lnTo>
                <a:lnTo>
                  <a:pt x="137" y="72"/>
                </a:lnTo>
                <a:lnTo>
                  <a:pt x="141" y="48"/>
                </a:lnTo>
                <a:lnTo>
                  <a:pt x="141" y="60"/>
                </a:lnTo>
                <a:lnTo>
                  <a:pt x="146" y="66"/>
                </a:lnTo>
                <a:lnTo>
                  <a:pt x="150" y="42"/>
                </a:lnTo>
                <a:lnTo>
                  <a:pt x="150" y="12"/>
                </a:lnTo>
                <a:lnTo>
                  <a:pt x="154" y="48"/>
                </a:lnTo>
                <a:lnTo>
                  <a:pt x="154" y="60"/>
                </a:lnTo>
                <a:lnTo>
                  <a:pt x="158" y="48"/>
                </a:lnTo>
                <a:lnTo>
                  <a:pt x="158" y="36"/>
                </a:lnTo>
                <a:lnTo>
                  <a:pt x="163" y="18"/>
                </a:lnTo>
                <a:lnTo>
                  <a:pt x="163" y="30"/>
                </a:lnTo>
                <a:lnTo>
                  <a:pt x="167" y="6"/>
                </a:lnTo>
                <a:lnTo>
                  <a:pt x="167" y="78"/>
                </a:lnTo>
                <a:lnTo>
                  <a:pt x="171" y="90"/>
                </a:lnTo>
                <a:lnTo>
                  <a:pt x="171" y="48"/>
                </a:lnTo>
                <a:lnTo>
                  <a:pt x="175" y="24"/>
                </a:lnTo>
                <a:lnTo>
                  <a:pt x="175" y="6"/>
                </a:lnTo>
                <a:lnTo>
                  <a:pt x="180" y="12"/>
                </a:lnTo>
                <a:lnTo>
                  <a:pt x="180" y="24"/>
                </a:lnTo>
                <a:lnTo>
                  <a:pt x="180" y="18"/>
                </a:lnTo>
                <a:lnTo>
                  <a:pt x="184" y="48"/>
                </a:lnTo>
                <a:lnTo>
                  <a:pt x="184" y="42"/>
                </a:lnTo>
                <a:lnTo>
                  <a:pt x="188" y="66"/>
                </a:lnTo>
                <a:lnTo>
                  <a:pt x="188" y="54"/>
                </a:lnTo>
                <a:lnTo>
                  <a:pt x="193" y="42"/>
                </a:lnTo>
                <a:lnTo>
                  <a:pt x="197" y="30"/>
                </a:lnTo>
                <a:lnTo>
                  <a:pt x="197" y="66"/>
                </a:lnTo>
                <a:lnTo>
                  <a:pt x="197" y="48"/>
                </a:lnTo>
                <a:lnTo>
                  <a:pt x="201" y="72"/>
                </a:lnTo>
                <a:lnTo>
                  <a:pt x="201" y="24"/>
                </a:lnTo>
                <a:lnTo>
                  <a:pt x="205" y="48"/>
                </a:lnTo>
                <a:lnTo>
                  <a:pt x="205" y="60"/>
                </a:lnTo>
                <a:lnTo>
                  <a:pt x="210" y="84"/>
                </a:lnTo>
                <a:lnTo>
                  <a:pt x="210" y="48"/>
                </a:lnTo>
                <a:lnTo>
                  <a:pt x="214" y="36"/>
                </a:lnTo>
                <a:lnTo>
                  <a:pt x="214" y="96"/>
                </a:lnTo>
                <a:lnTo>
                  <a:pt x="218" y="84"/>
                </a:lnTo>
                <a:lnTo>
                  <a:pt x="218" y="78"/>
                </a:lnTo>
                <a:lnTo>
                  <a:pt x="223" y="66"/>
                </a:lnTo>
                <a:lnTo>
                  <a:pt x="223" y="72"/>
                </a:lnTo>
                <a:lnTo>
                  <a:pt x="227" y="54"/>
                </a:lnTo>
                <a:lnTo>
                  <a:pt x="227" y="0"/>
                </a:lnTo>
                <a:lnTo>
                  <a:pt x="227" y="6"/>
                </a:lnTo>
                <a:lnTo>
                  <a:pt x="231" y="24"/>
                </a:lnTo>
                <a:lnTo>
                  <a:pt x="231" y="60"/>
                </a:lnTo>
                <a:lnTo>
                  <a:pt x="235" y="36"/>
                </a:lnTo>
                <a:lnTo>
                  <a:pt x="235" y="18"/>
                </a:lnTo>
                <a:lnTo>
                  <a:pt x="240" y="30"/>
                </a:lnTo>
                <a:lnTo>
                  <a:pt x="240" y="48"/>
                </a:lnTo>
                <a:lnTo>
                  <a:pt x="244" y="30"/>
                </a:lnTo>
                <a:lnTo>
                  <a:pt x="244" y="48"/>
                </a:lnTo>
                <a:lnTo>
                  <a:pt x="248" y="78"/>
                </a:lnTo>
                <a:lnTo>
                  <a:pt x="248" y="72"/>
                </a:lnTo>
                <a:lnTo>
                  <a:pt x="252" y="42"/>
                </a:lnTo>
                <a:lnTo>
                  <a:pt x="257" y="54"/>
                </a:lnTo>
                <a:lnTo>
                  <a:pt x="257" y="72"/>
                </a:lnTo>
                <a:lnTo>
                  <a:pt x="261" y="90"/>
                </a:lnTo>
                <a:lnTo>
                  <a:pt x="261" y="72"/>
                </a:lnTo>
                <a:lnTo>
                  <a:pt x="265" y="48"/>
                </a:lnTo>
                <a:lnTo>
                  <a:pt x="265" y="24"/>
                </a:lnTo>
                <a:lnTo>
                  <a:pt x="270" y="6"/>
                </a:lnTo>
                <a:lnTo>
                  <a:pt x="270" y="24"/>
                </a:lnTo>
                <a:lnTo>
                  <a:pt x="274" y="48"/>
                </a:lnTo>
                <a:lnTo>
                  <a:pt x="274" y="30"/>
                </a:lnTo>
                <a:lnTo>
                  <a:pt x="278" y="36"/>
                </a:lnTo>
                <a:lnTo>
                  <a:pt x="278" y="66"/>
                </a:lnTo>
                <a:lnTo>
                  <a:pt x="282"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5" name="Freeform 101"/>
          <p:cNvSpPr>
            <a:spLocks/>
          </p:cNvSpPr>
          <p:nvPr/>
        </p:nvSpPr>
        <p:spPr bwMode="auto">
          <a:xfrm>
            <a:off x="11892043" y="3600453"/>
            <a:ext cx="198915" cy="85725"/>
          </a:xfrm>
          <a:custGeom>
            <a:avLst/>
            <a:gdLst/>
            <a:ahLst/>
            <a:cxnLst>
              <a:cxn ang="0">
                <a:pos x="0" y="18"/>
              </a:cxn>
              <a:cxn ang="0">
                <a:pos x="0" y="12"/>
              </a:cxn>
              <a:cxn ang="0">
                <a:pos x="5" y="0"/>
              </a:cxn>
              <a:cxn ang="0">
                <a:pos x="5" y="42"/>
              </a:cxn>
              <a:cxn ang="0">
                <a:pos x="5" y="12"/>
              </a:cxn>
              <a:cxn ang="0">
                <a:pos x="9" y="12"/>
              </a:cxn>
              <a:cxn ang="0">
                <a:pos x="13" y="12"/>
              </a:cxn>
              <a:cxn ang="0">
                <a:pos x="13" y="0"/>
              </a:cxn>
              <a:cxn ang="0">
                <a:pos x="17" y="18"/>
              </a:cxn>
              <a:cxn ang="0">
                <a:pos x="17" y="36"/>
              </a:cxn>
              <a:cxn ang="0">
                <a:pos x="17" y="30"/>
              </a:cxn>
              <a:cxn ang="0">
                <a:pos x="22" y="6"/>
              </a:cxn>
              <a:cxn ang="0">
                <a:pos x="22" y="30"/>
              </a:cxn>
              <a:cxn ang="0">
                <a:pos x="26" y="30"/>
              </a:cxn>
              <a:cxn ang="0">
                <a:pos x="26" y="48"/>
              </a:cxn>
              <a:cxn ang="0">
                <a:pos x="30" y="24"/>
              </a:cxn>
              <a:cxn ang="0">
                <a:pos x="35" y="0"/>
              </a:cxn>
              <a:cxn ang="0">
                <a:pos x="35" y="18"/>
              </a:cxn>
              <a:cxn ang="0">
                <a:pos x="43" y="30"/>
              </a:cxn>
              <a:cxn ang="0">
                <a:pos x="43" y="36"/>
              </a:cxn>
              <a:cxn ang="0">
                <a:pos x="47" y="24"/>
              </a:cxn>
              <a:cxn ang="0">
                <a:pos x="47" y="18"/>
              </a:cxn>
              <a:cxn ang="0">
                <a:pos x="47" y="30"/>
              </a:cxn>
              <a:cxn ang="0">
                <a:pos x="52" y="30"/>
              </a:cxn>
              <a:cxn ang="0">
                <a:pos x="52" y="12"/>
              </a:cxn>
              <a:cxn ang="0">
                <a:pos x="56" y="24"/>
              </a:cxn>
              <a:cxn ang="0">
                <a:pos x="56" y="48"/>
              </a:cxn>
              <a:cxn ang="0">
                <a:pos x="60" y="48"/>
              </a:cxn>
              <a:cxn ang="0">
                <a:pos x="60" y="30"/>
              </a:cxn>
              <a:cxn ang="0">
                <a:pos x="65" y="6"/>
              </a:cxn>
              <a:cxn ang="0">
                <a:pos x="65" y="30"/>
              </a:cxn>
              <a:cxn ang="0">
                <a:pos x="65" y="6"/>
              </a:cxn>
              <a:cxn ang="0">
                <a:pos x="69" y="0"/>
              </a:cxn>
              <a:cxn ang="0">
                <a:pos x="73" y="18"/>
              </a:cxn>
              <a:cxn ang="0">
                <a:pos x="73" y="12"/>
              </a:cxn>
              <a:cxn ang="0">
                <a:pos x="77" y="30"/>
              </a:cxn>
              <a:cxn ang="0">
                <a:pos x="77" y="54"/>
              </a:cxn>
              <a:cxn ang="0">
                <a:pos x="77" y="36"/>
              </a:cxn>
              <a:cxn ang="0">
                <a:pos x="82" y="18"/>
              </a:cxn>
              <a:cxn ang="0">
                <a:pos x="82" y="12"/>
              </a:cxn>
              <a:cxn ang="0">
                <a:pos x="86" y="24"/>
              </a:cxn>
              <a:cxn ang="0">
                <a:pos x="86" y="30"/>
              </a:cxn>
              <a:cxn ang="0">
                <a:pos x="90" y="12"/>
              </a:cxn>
              <a:cxn ang="0">
                <a:pos x="90" y="30"/>
              </a:cxn>
              <a:cxn ang="0">
                <a:pos x="94" y="12"/>
              </a:cxn>
            </a:cxnLst>
            <a:rect l="0" t="0" r="r" b="b"/>
            <a:pathLst>
              <a:path w="94" h="54">
                <a:moveTo>
                  <a:pt x="0" y="18"/>
                </a:moveTo>
                <a:lnTo>
                  <a:pt x="0" y="12"/>
                </a:lnTo>
                <a:lnTo>
                  <a:pt x="5" y="0"/>
                </a:lnTo>
                <a:lnTo>
                  <a:pt x="5" y="42"/>
                </a:lnTo>
                <a:lnTo>
                  <a:pt x="5" y="12"/>
                </a:lnTo>
                <a:lnTo>
                  <a:pt x="9" y="12"/>
                </a:lnTo>
                <a:lnTo>
                  <a:pt x="13" y="12"/>
                </a:lnTo>
                <a:lnTo>
                  <a:pt x="13" y="0"/>
                </a:lnTo>
                <a:lnTo>
                  <a:pt x="17" y="18"/>
                </a:lnTo>
                <a:lnTo>
                  <a:pt x="17" y="36"/>
                </a:lnTo>
                <a:lnTo>
                  <a:pt x="17" y="30"/>
                </a:lnTo>
                <a:lnTo>
                  <a:pt x="22" y="6"/>
                </a:lnTo>
                <a:lnTo>
                  <a:pt x="22" y="30"/>
                </a:lnTo>
                <a:lnTo>
                  <a:pt x="26" y="30"/>
                </a:lnTo>
                <a:lnTo>
                  <a:pt x="26" y="48"/>
                </a:lnTo>
                <a:lnTo>
                  <a:pt x="30" y="24"/>
                </a:lnTo>
                <a:lnTo>
                  <a:pt x="35" y="0"/>
                </a:lnTo>
                <a:lnTo>
                  <a:pt x="35" y="18"/>
                </a:lnTo>
                <a:lnTo>
                  <a:pt x="43" y="30"/>
                </a:lnTo>
                <a:lnTo>
                  <a:pt x="43" y="36"/>
                </a:lnTo>
                <a:lnTo>
                  <a:pt x="47" y="24"/>
                </a:lnTo>
                <a:lnTo>
                  <a:pt x="47" y="18"/>
                </a:lnTo>
                <a:lnTo>
                  <a:pt x="47" y="30"/>
                </a:lnTo>
                <a:lnTo>
                  <a:pt x="52" y="30"/>
                </a:lnTo>
                <a:lnTo>
                  <a:pt x="52" y="12"/>
                </a:lnTo>
                <a:lnTo>
                  <a:pt x="56" y="24"/>
                </a:lnTo>
                <a:lnTo>
                  <a:pt x="56" y="48"/>
                </a:lnTo>
                <a:lnTo>
                  <a:pt x="60" y="48"/>
                </a:lnTo>
                <a:lnTo>
                  <a:pt x="60" y="30"/>
                </a:lnTo>
                <a:lnTo>
                  <a:pt x="65" y="6"/>
                </a:lnTo>
                <a:lnTo>
                  <a:pt x="65" y="30"/>
                </a:lnTo>
                <a:lnTo>
                  <a:pt x="65" y="6"/>
                </a:lnTo>
                <a:lnTo>
                  <a:pt x="69" y="0"/>
                </a:lnTo>
                <a:lnTo>
                  <a:pt x="73" y="18"/>
                </a:lnTo>
                <a:lnTo>
                  <a:pt x="73" y="12"/>
                </a:lnTo>
                <a:lnTo>
                  <a:pt x="77" y="30"/>
                </a:lnTo>
                <a:lnTo>
                  <a:pt x="77" y="54"/>
                </a:lnTo>
                <a:lnTo>
                  <a:pt x="77" y="36"/>
                </a:lnTo>
                <a:lnTo>
                  <a:pt x="82" y="18"/>
                </a:lnTo>
                <a:lnTo>
                  <a:pt x="82" y="12"/>
                </a:lnTo>
                <a:lnTo>
                  <a:pt x="86" y="24"/>
                </a:lnTo>
                <a:lnTo>
                  <a:pt x="86" y="30"/>
                </a:lnTo>
                <a:lnTo>
                  <a:pt x="90" y="12"/>
                </a:lnTo>
                <a:lnTo>
                  <a:pt x="90" y="30"/>
                </a:lnTo>
                <a:lnTo>
                  <a:pt x="94" y="1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TextBox 104"/>
          <p:cNvSpPr txBox="1"/>
          <p:nvPr/>
        </p:nvSpPr>
        <p:spPr>
          <a:xfrm>
            <a:off x="306310" y="152401"/>
            <a:ext cx="11276091" cy="3154710"/>
          </a:xfrm>
          <a:prstGeom prst="rect">
            <a:avLst/>
          </a:prstGeom>
          <a:noFill/>
        </p:spPr>
        <p:txBody>
          <a:bodyPr wrap="square" rtlCol="0">
            <a:spAutoFit/>
          </a:bodyPr>
          <a:lstStyle/>
          <a:p>
            <a:endParaRPr lang="en-US" sz="2000" dirty="0"/>
          </a:p>
          <a:p>
            <a:endParaRPr lang="en-US" sz="2000" dirty="0"/>
          </a:p>
          <a:p>
            <a:r>
              <a:rPr lang="en-US" sz="2000" dirty="0"/>
              <a:t>Note that for most time series data mining tasks, we are not interested in any </a:t>
            </a:r>
            <a:r>
              <a:rPr lang="en-US" sz="2000" i="1" dirty="0"/>
              <a:t>global</a:t>
            </a:r>
            <a:r>
              <a:rPr lang="en-US" sz="2000" dirty="0"/>
              <a:t> properties of the time series, we are only interested in small </a:t>
            </a:r>
            <a:r>
              <a:rPr lang="en-US" sz="2000" i="1" dirty="0"/>
              <a:t>local</a:t>
            </a:r>
            <a:r>
              <a:rPr lang="en-US" sz="2000" dirty="0"/>
              <a:t> subsequences, of this length, </a:t>
            </a:r>
            <a:r>
              <a:rPr lang="en-US" sz="2000" i="1" dirty="0"/>
              <a:t>m</a:t>
            </a:r>
          </a:p>
          <a:p>
            <a:endParaRPr lang="en-US" sz="2000" dirty="0"/>
          </a:p>
          <a:p>
            <a:r>
              <a:rPr lang="en-US" sz="2000" dirty="0"/>
              <a:t>These subsequences might be about the length of individual heartbeats (for ECGs), individual days (for social media behavior), individual words (for speech analysis) etc</a:t>
            </a:r>
          </a:p>
          <a:p>
            <a:endParaRPr lang="en-US" sz="2000" dirty="0"/>
          </a:p>
          <a:p>
            <a:r>
              <a:rPr lang="en-US" sz="2000" dirty="0"/>
              <a:t> </a:t>
            </a:r>
          </a:p>
          <a:p>
            <a:r>
              <a:rPr lang="en-US" dirty="0"/>
              <a:t> </a:t>
            </a:r>
          </a:p>
        </p:txBody>
      </p:sp>
      <p:sp>
        <p:nvSpPr>
          <p:cNvPr id="42" name="Right Brace 41"/>
          <p:cNvSpPr/>
          <p:nvPr/>
        </p:nvSpPr>
        <p:spPr>
          <a:xfrm rot="5400000">
            <a:off x="279347" y="3759253"/>
            <a:ext cx="304800" cy="406294"/>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3" name="Right Brace 42"/>
          <p:cNvSpPr/>
          <p:nvPr/>
        </p:nvSpPr>
        <p:spPr>
          <a:xfrm rot="5400000">
            <a:off x="8255053" y="1143961"/>
            <a:ext cx="304800" cy="406294"/>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4" name="Rectangle 43"/>
          <p:cNvSpPr/>
          <p:nvPr/>
        </p:nvSpPr>
        <p:spPr>
          <a:xfrm>
            <a:off x="152401" y="4114800"/>
            <a:ext cx="954107" cy="369332"/>
          </a:xfrm>
          <a:prstGeom prst="rect">
            <a:avLst/>
          </a:prstGeom>
        </p:spPr>
        <p:txBody>
          <a:bodyPr wrap="none">
            <a:spAutoFit/>
          </a:bodyPr>
          <a:lstStyle/>
          <a:p>
            <a:r>
              <a:rPr lang="en-US" i="1" dirty="0"/>
              <a:t>m = 100</a:t>
            </a:r>
            <a:endParaRPr lang="en-US" dirty="0"/>
          </a:p>
        </p:txBody>
      </p:sp>
    </p:spTree>
    <p:extLst>
      <p:ext uri="{BB962C8B-B14F-4D97-AF65-F5344CB8AC3E}">
        <p14:creationId xmlns:p14="http://schemas.microsoft.com/office/powerpoint/2010/main" val="250555924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7"/>
          <p:cNvSpPr>
            <a:spLocks noChangeArrowheads="1"/>
          </p:cNvSpPr>
          <p:nvPr/>
        </p:nvSpPr>
        <p:spPr bwMode="auto">
          <a:xfrm>
            <a:off x="228015" y="914400"/>
            <a:ext cx="11862943" cy="3257550"/>
          </a:xfrm>
          <a:prstGeom prst="rect">
            <a:avLst/>
          </a:prstGeom>
          <a:no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3" name="Line 9"/>
          <p:cNvSpPr>
            <a:spLocks noChangeShapeType="1"/>
          </p:cNvSpPr>
          <p:nvPr/>
        </p:nvSpPr>
        <p:spPr bwMode="auto">
          <a:xfrm>
            <a:off x="318832"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6" name="Line 12"/>
          <p:cNvSpPr>
            <a:spLocks noChangeShapeType="1"/>
          </p:cNvSpPr>
          <p:nvPr/>
        </p:nvSpPr>
        <p:spPr bwMode="auto">
          <a:xfrm>
            <a:off x="318832"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0" name="Rectangle 16"/>
          <p:cNvSpPr>
            <a:spLocks noChangeArrowheads="1"/>
          </p:cNvSpPr>
          <p:nvPr/>
        </p:nvSpPr>
        <p:spPr bwMode="auto">
          <a:xfrm>
            <a:off x="291320" y="5314950"/>
            <a:ext cx="70514"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0</a:t>
            </a:r>
            <a:endParaRPr lang="en-US" dirty="0">
              <a:latin typeface="Arial" pitchFamily="34" charset="0"/>
              <a:cs typeface="Arial" pitchFamily="34" charset="0"/>
            </a:endParaRPr>
          </a:p>
        </p:txBody>
      </p:sp>
      <p:sp>
        <p:nvSpPr>
          <p:cNvPr id="1041" name="Line 17"/>
          <p:cNvSpPr>
            <a:spLocks noChangeShapeType="1"/>
          </p:cNvSpPr>
          <p:nvPr/>
        </p:nvSpPr>
        <p:spPr bwMode="auto">
          <a:xfrm flipV="1">
            <a:off x="2291051"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3" name="Rectangle 19"/>
          <p:cNvSpPr>
            <a:spLocks noChangeArrowheads="1"/>
          </p:cNvSpPr>
          <p:nvPr/>
        </p:nvSpPr>
        <p:spPr bwMode="auto">
          <a:xfrm>
            <a:off x="2200057" y="5314950"/>
            <a:ext cx="211541"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500</a:t>
            </a:r>
            <a:endParaRPr lang="en-US" dirty="0">
              <a:latin typeface="Arial" pitchFamily="34" charset="0"/>
              <a:cs typeface="Arial" pitchFamily="34" charset="0"/>
            </a:endParaRPr>
          </a:p>
        </p:txBody>
      </p:sp>
      <p:sp>
        <p:nvSpPr>
          <p:cNvPr id="1044" name="Line 20"/>
          <p:cNvSpPr>
            <a:spLocks noChangeShapeType="1"/>
          </p:cNvSpPr>
          <p:nvPr/>
        </p:nvSpPr>
        <p:spPr bwMode="auto">
          <a:xfrm flipV="1">
            <a:off x="4273851"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6" name="Rectangle 22"/>
          <p:cNvSpPr>
            <a:spLocks noChangeArrowheads="1"/>
          </p:cNvSpPr>
          <p:nvPr/>
        </p:nvSpPr>
        <p:spPr bwMode="auto">
          <a:xfrm>
            <a:off x="4146883"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1000</a:t>
            </a:r>
            <a:endParaRPr lang="en-US" dirty="0">
              <a:latin typeface="Arial" pitchFamily="34" charset="0"/>
              <a:cs typeface="Arial" pitchFamily="34" charset="0"/>
            </a:endParaRPr>
          </a:p>
        </p:txBody>
      </p:sp>
      <p:sp>
        <p:nvSpPr>
          <p:cNvPr id="1047" name="Line 23"/>
          <p:cNvSpPr>
            <a:spLocks noChangeShapeType="1"/>
          </p:cNvSpPr>
          <p:nvPr/>
        </p:nvSpPr>
        <p:spPr bwMode="auto">
          <a:xfrm flipV="1">
            <a:off x="6246070"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9" name="Rectangle 25"/>
          <p:cNvSpPr>
            <a:spLocks noChangeArrowheads="1"/>
          </p:cNvSpPr>
          <p:nvPr/>
        </p:nvSpPr>
        <p:spPr bwMode="auto">
          <a:xfrm>
            <a:off x="6119102"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1500</a:t>
            </a:r>
            <a:endParaRPr lang="en-US" dirty="0">
              <a:latin typeface="Arial" pitchFamily="34" charset="0"/>
              <a:cs typeface="Arial" pitchFamily="34" charset="0"/>
            </a:endParaRPr>
          </a:p>
        </p:txBody>
      </p:sp>
      <p:sp>
        <p:nvSpPr>
          <p:cNvPr id="1050" name="Line 26"/>
          <p:cNvSpPr>
            <a:spLocks noChangeShapeType="1"/>
          </p:cNvSpPr>
          <p:nvPr/>
        </p:nvSpPr>
        <p:spPr bwMode="auto">
          <a:xfrm flipV="1">
            <a:off x="8228870"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2" name="Rectangle 28"/>
          <p:cNvSpPr>
            <a:spLocks noChangeArrowheads="1"/>
          </p:cNvSpPr>
          <p:nvPr/>
        </p:nvSpPr>
        <p:spPr bwMode="auto">
          <a:xfrm>
            <a:off x="8101904"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2000</a:t>
            </a:r>
            <a:endParaRPr lang="en-US" dirty="0">
              <a:latin typeface="Arial" pitchFamily="34" charset="0"/>
              <a:cs typeface="Arial" pitchFamily="34" charset="0"/>
            </a:endParaRPr>
          </a:p>
        </p:txBody>
      </p:sp>
      <p:sp>
        <p:nvSpPr>
          <p:cNvPr id="1053" name="Line 29"/>
          <p:cNvSpPr>
            <a:spLocks noChangeShapeType="1"/>
          </p:cNvSpPr>
          <p:nvPr/>
        </p:nvSpPr>
        <p:spPr bwMode="auto">
          <a:xfrm flipV="1">
            <a:off x="10201091"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5" name="Rectangle 31"/>
          <p:cNvSpPr>
            <a:spLocks noChangeArrowheads="1"/>
          </p:cNvSpPr>
          <p:nvPr/>
        </p:nvSpPr>
        <p:spPr bwMode="auto">
          <a:xfrm>
            <a:off x="10074123"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2500</a:t>
            </a:r>
            <a:endParaRPr lang="en-US" dirty="0">
              <a:latin typeface="Arial" pitchFamily="34" charset="0"/>
              <a:cs typeface="Arial" pitchFamily="34" charset="0"/>
            </a:endParaRPr>
          </a:p>
        </p:txBody>
      </p:sp>
      <p:sp>
        <p:nvSpPr>
          <p:cNvPr id="1056" name="Line 32"/>
          <p:cNvSpPr>
            <a:spLocks noChangeShapeType="1"/>
          </p:cNvSpPr>
          <p:nvPr/>
        </p:nvSpPr>
        <p:spPr bwMode="auto">
          <a:xfrm flipV="1">
            <a:off x="12181775"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8" name="Rectangle 34"/>
          <p:cNvSpPr>
            <a:spLocks noChangeArrowheads="1"/>
          </p:cNvSpPr>
          <p:nvPr/>
        </p:nvSpPr>
        <p:spPr bwMode="auto">
          <a:xfrm>
            <a:off x="11874937"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3000</a:t>
            </a:r>
            <a:endParaRPr lang="en-US" dirty="0">
              <a:latin typeface="Arial" pitchFamily="34" charset="0"/>
              <a:cs typeface="Arial" pitchFamily="34" charset="0"/>
            </a:endParaRPr>
          </a:p>
        </p:txBody>
      </p:sp>
      <p:sp>
        <p:nvSpPr>
          <p:cNvPr id="1060" name="Line 36"/>
          <p:cNvSpPr>
            <a:spLocks noChangeShapeType="1"/>
          </p:cNvSpPr>
          <p:nvPr/>
        </p:nvSpPr>
        <p:spPr bwMode="auto">
          <a:xfrm flipH="1">
            <a:off x="12056924" y="5286375"/>
            <a:ext cx="124851"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4" name="Line 60"/>
          <p:cNvSpPr>
            <a:spLocks noChangeShapeType="1"/>
          </p:cNvSpPr>
          <p:nvPr/>
        </p:nvSpPr>
        <p:spPr bwMode="auto">
          <a:xfrm>
            <a:off x="318832"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2" name="Group 103"/>
          <p:cNvGrpSpPr/>
          <p:nvPr/>
        </p:nvGrpSpPr>
        <p:grpSpPr>
          <a:xfrm>
            <a:off x="318831" y="4286253"/>
            <a:ext cx="11465114" cy="866775"/>
            <a:chOff x="169863" y="1038225"/>
            <a:chExt cx="8601075" cy="2419350"/>
          </a:xfrm>
        </p:grpSpPr>
        <p:sp>
          <p:nvSpPr>
            <p:cNvPr id="1087" name="Freeform 63"/>
            <p:cNvSpPr>
              <a:spLocks/>
            </p:cNvSpPr>
            <p:nvPr/>
          </p:nvSpPr>
          <p:spPr bwMode="auto">
            <a:xfrm>
              <a:off x="169863" y="1114425"/>
              <a:ext cx="461963" cy="304800"/>
            </a:xfrm>
            <a:custGeom>
              <a:avLst/>
              <a:gdLst/>
              <a:ahLst/>
              <a:cxnLst>
                <a:cxn ang="0">
                  <a:pos x="4" y="90"/>
                </a:cxn>
                <a:cxn ang="0">
                  <a:pos x="8" y="84"/>
                </a:cxn>
                <a:cxn ang="0">
                  <a:pos x="13" y="102"/>
                </a:cxn>
                <a:cxn ang="0">
                  <a:pos x="21" y="162"/>
                </a:cxn>
                <a:cxn ang="0">
                  <a:pos x="30" y="150"/>
                </a:cxn>
                <a:cxn ang="0">
                  <a:pos x="34" y="132"/>
                </a:cxn>
                <a:cxn ang="0">
                  <a:pos x="43" y="162"/>
                </a:cxn>
                <a:cxn ang="0">
                  <a:pos x="51" y="90"/>
                </a:cxn>
                <a:cxn ang="0">
                  <a:pos x="55" y="18"/>
                </a:cxn>
                <a:cxn ang="0">
                  <a:pos x="68" y="90"/>
                </a:cxn>
                <a:cxn ang="0">
                  <a:pos x="73" y="84"/>
                </a:cxn>
                <a:cxn ang="0">
                  <a:pos x="81" y="96"/>
                </a:cxn>
                <a:cxn ang="0">
                  <a:pos x="90" y="66"/>
                </a:cxn>
                <a:cxn ang="0">
                  <a:pos x="98" y="36"/>
                </a:cxn>
                <a:cxn ang="0">
                  <a:pos x="102" y="108"/>
                </a:cxn>
                <a:cxn ang="0">
                  <a:pos x="111" y="30"/>
                </a:cxn>
                <a:cxn ang="0">
                  <a:pos x="115" y="90"/>
                </a:cxn>
                <a:cxn ang="0">
                  <a:pos x="124" y="48"/>
                </a:cxn>
                <a:cxn ang="0">
                  <a:pos x="132" y="30"/>
                </a:cxn>
                <a:cxn ang="0">
                  <a:pos x="137" y="78"/>
                </a:cxn>
                <a:cxn ang="0">
                  <a:pos x="145" y="54"/>
                </a:cxn>
                <a:cxn ang="0">
                  <a:pos x="154" y="12"/>
                </a:cxn>
                <a:cxn ang="0">
                  <a:pos x="158" y="36"/>
                </a:cxn>
                <a:cxn ang="0">
                  <a:pos x="162" y="60"/>
                </a:cxn>
                <a:cxn ang="0">
                  <a:pos x="171" y="18"/>
                </a:cxn>
                <a:cxn ang="0">
                  <a:pos x="175" y="72"/>
                </a:cxn>
                <a:cxn ang="0">
                  <a:pos x="184" y="18"/>
                </a:cxn>
                <a:cxn ang="0">
                  <a:pos x="188" y="120"/>
                </a:cxn>
                <a:cxn ang="0">
                  <a:pos x="197" y="78"/>
                </a:cxn>
                <a:cxn ang="0">
                  <a:pos x="201" y="138"/>
                </a:cxn>
                <a:cxn ang="0">
                  <a:pos x="209" y="108"/>
                </a:cxn>
                <a:cxn ang="0">
                  <a:pos x="218" y="114"/>
                </a:cxn>
                <a:cxn ang="0">
                  <a:pos x="222" y="84"/>
                </a:cxn>
                <a:cxn ang="0">
                  <a:pos x="231" y="78"/>
                </a:cxn>
                <a:cxn ang="0">
                  <a:pos x="235" y="66"/>
                </a:cxn>
                <a:cxn ang="0">
                  <a:pos x="244" y="36"/>
                </a:cxn>
                <a:cxn ang="0">
                  <a:pos x="248" y="84"/>
                </a:cxn>
                <a:cxn ang="0">
                  <a:pos x="252" y="102"/>
                </a:cxn>
                <a:cxn ang="0">
                  <a:pos x="265" y="114"/>
                </a:cxn>
                <a:cxn ang="0">
                  <a:pos x="269" y="108"/>
                </a:cxn>
                <a:cxn ang="0">
                  <a:pos x="278" y="90"/>
                </a:cxn>
                <a:cxn ang="0">
                  <a:pos x="286" y="96"/>
                </a:cxn>
              </a:cxnLst>
              <a:rect l="0" t="0" r="r" b="b"/>
              <a:pathLst>
                <a:path w="291" h="192">
                  <a:moveTo>
                    <a:pt x="0" y="78"/>
                  </a:moveTo>
                  <a:lnTo>
                    <a:pt x="0" y="96"/>
                  </a:lnTo>
                  <a:lnTo>
                    <a:pt x="4" y="90"/>
                  </a:lnTo>
                  <a:lnTo>
                    <a:pt x="4" y="60"/>
                  </a:lnTo>
                  <a:lnTo>
                    <a:pt x="8" y="66"/>
                  </a:lnTo>
                  <a:lnTo>
                    <a:pt x="8" y="84"/>
                  </a:lnTo>
                  <a:lnTo>
                    <a:pt x="13" y="102"/>
                  </a:lnTo>
                  <a:lnTo>
                    <a:pt x="13" y="96"/>
                  </a:lnTo>
                  <a:lnTo>
                    <a:pt x="13" y="102"/>
                  </a:lnTo>
                  <a:lnTo>
                    <a:pt x="17" y="120"/>
                  </a:lnTo>
                  <a:lnTo>
                    <a:pt x="17" y="156"/>
                  </a:lnTo>
                  <a:lnTo>
                    <a:pt x="21" y="162"/>
                  </a:lnTo>
                  <a:lnTo>
                    <a:pt x="26" y="192"/>
                  </a:lnTo>
                  <a:lnTo>
                    <a:pt x="26" y="144"/>
                  </a:lnTo>
                  <a:lnTo>
                    <a:pt x="30" y="150"/>
                  </a:lnTo>
                  <a:lnTo>
                    <a:pt x="30" y="138"/>
                  </a:lnTo>
                  <a:lnTo>
                    <a:pt x="38" y="132"/>
                  </a:lnTo>
                  <a:lnTo>
                    <a:pt x="34" y="132"/>
                  </a:lnTo>
                  <a:lnTo>
                    <a:pt x="38" y="132"/>
                  </a:lnTo>
                  <a:lnTo>
                    <a:pt x="43" y="144"/>
                  </a:lnTo>
                  <a:lnTo>
                    <a:pt x="43" y="162"/>
                  </a:lnTo>
                  <a:lnTo>
                    <a:pt x="47" y="156"/>
                  </a:lnTo>
                  <a:lnTo>
                    <a:pt x="47" y="132"/>
                  </a:lnTo>
                  <a:lnTo>
                    <a:pt x="51" y="90"/>
                  </a:lnTo>
                  <a:lnTo>
                    <a:pt x="51" y="72"/>
                  </a:lnTo>
                  <a:lnTo>
                    <a:pt x="55" y="108"/>
                  </a:lnTo>
                  <a:lnTo>
                    <a:pt x="55" y="18"/>
                  </a:lnTo>
                  <a:lnTo>
                    <a:pt x="60" y="30"/>
                  </a:lnTo>
                  <a:lnTo>
                    <a:pt x="60" y="36"/>
                  </a:lnTo>
                  <a:lnTo>
                    <a:pt x="68" y="90"/>
                  </a:lnTo>
                  <a:lnTo>
                    <a:pt x="64" y="90"/>
                  </a:lnTo>
                  <a:lnTo>
                    <a:pt x="68" y="72"/>
                  </a:lnTo>
                  <a:lnTo>
                    <a:pt x="73" y="84"/>
                  </a:lnTo>
                  <a:lnTo>
                    <a:pt x="73" y="102"/>
                  </a:lnTo>
                  <a:lnTo>
                    <a:pt x="77" y="96"/>
                  </a:lnTo>
                  <a:lnTo>
                    <a:pt x="81" y="96"/>
                  </a:lnTo>
                  <a:lnTo>
                    <a:pt x="81" y="84"/>
                  </a:lnTo>
                  <a:lnTo>
                    <a:pt x="90" y="90"/>
                  </a:lnTo>
                  <a:lnTo>
                    <a:pt x="90" y="66"/>
                  </a:lnTo>
                  <a:lnTo>
                    <a:pt x="94" y="60"/>
                  </a:lnTo>
                  <a:lnTo>
                    <a:pt x="94" y="36"/>
                  </a:lnTo>
                  <a:lnTo>
                    <a:pt x="98" y="36"/>
                  </a:lnTo>
                  <a:lnTo>
                    <a:pt x="98" y="60"/>
                  </a:lnTo>
                  <a:lnTo>
                    <a:pt x="102" y="90"/>
                  </a:lnTo>
                  <a:lnTo>
                    <a:pt x="102" y="108"/>
                  </a:lnTo>
                  <a:lnTo>
                    <a:pt x="107" y="36"/>
                  </a:lnTo>
                  <a:lnTo>
                    <a:pt x="107" y="18"/>
                  </a:lnTo>
                  <a:lnTo>
                    <a:pt x="111" y="30"/>
                  </a:lnTo>
                  <a:lnTo>
                    <a:pt x="111" y="42"/>
                  </a:lnTo>
                  <a:lnTo>
                    <a:pt x="115" y="66"/>
                  </a:lnTo>
                  <a:lnTo>
                    <a:pt x="115" y="90"/>
                  </a:lnTo>
                  <a:lnTo>
                    <a:pt x="120" y="66"/>
                  </a:lnTo>
                  <a:lnTo>
                    <a:pt x="120" y="54"/>
                  </a:lnTo>
                  <a:lnTo>
                    <a:pt x="124" y="48"/>
                  </a:lnTo>
                  <a:lnTo>
                    <a:pt x="124" y="36"/>
                  </a:lnTo>
                  <a:lnTo>
                    <a:pt x="128" y="36"/>
                  </a:lnTo>
                  <a:lnTo>
                    <a:pt x="132" y="30"/>
                  </a:lnTo>
                  <a:lnTo>
                    <a:pt x="132" y="54"/>
                  </a:lnTo>
                  <a:lnTo>
                    <a:pt x="137" y="60"/>
                  </a:lnTo>
                  <a:lnTo>
                    <a:pt x="137" y="78"/>
                  </a:lnTo>
                  <a:lnTo>
                    <a:pt x="141" y="84"/>
                  </a:lnTo>
                  <a:lnTo>
                    <a:pt x="145" y="102"/>
                  </a:lnTo>
                  <a:lnTo>
                    <a:pt x="145" y="54"/>
                  </a:lnTo>
                  <a:lnTo>
                    <a:pt x="150" y="36"/>
                  </a:lnTo>
                  <a:lnTo>
                    <a:pt x="150" y="24"/>
                  </a:lnTo>
                  <a:lnTo>
                    <a:pt x="154" y="12"/>
                  </a:lnTo>
                  <a:lnTo>
                    <a:pt x="154" y="24"/>
                  </a:lnTo>
                  <a:lnTo>
                    <a:pt x="158" y="30"/>
                  </a:lnTo>
                  <a:lnTo>
                    <a:pt x="158" y="36"/>
                  </a:lnTo>
                  <a:lnTo>
                    <a:pt x="162" y="54"/>
                  </a:lnTo>
                  <a:lnTo>
                    <a:pt x="162" y="66"/>
                  </a:lnTo>
                  <a:lnTo>
                    <a:pt x="162" y="60"/>
                  </a:lnTo>
                  <a:lnTo>
                    <a:pt x="167" y="42"/>
                  </a:lnTo>
                  <a:lnTo>
                    <a:pt x="167" y="0"/>
                  </a:lnTo>
                  <a:lnTo>
                    <a:pt x="171" y="18"/>
                  </a:lnTo>
                  <a:lnTo>
                    <a:pt x="171" y="24"/>
                  </a:lnTo>
                  <a:lnTo>
                    <a:pt x="175" y="36"/>
                  </a:lnTo>
                  <a:lnTo>
                    <a:pt x="175" y="72"/>
                  </a:lnTo>
                  <a:lnTo>
                    <a:pt x="179" y="54"/>
                  </a:lnTo>
                  <a:lnTo>
                    <a:pt x="179" y="12"/>
                  </a:lnTo>
                  <a:lnTo>
                    <a:pt x="184" y="18"/>
                  </a:lnTo>
                  <a:lnTo>
                    <a:pt x="184" y="72"/>
                  </a:lnTo>
                  <a:lnTo>
                    <a:pt x="188" y="132"/>
                  </a:lnTo>
                  <a:lnTo>
                    <a:pt x="188" y="120"/>
                  </a:lnTo>
                  <a:lnTo>
                    <a:pt x="192" y="84"/>
                  </a:lnTo>
                  <a:lnTo>
                    <a:pt x="192" y="72"/>
                  </a:lnTo>
                  <a:lnTo>
                    <a:pt x="197" y="78"/>
                  </a:lnTo>
                  <a:lnTo>
                    <a:pt x="197" y="96"/>
                  </a:lnTo>
                  <a:lnTo>
                    <a:pt x="201" y="126"/>
                  </a:lnTo>
                  <a:lnTo>
                    <a:pt x="201" y="138"/>
                  </a:lnTo>
                  <a:lnTo>
                    <a:pt x="205" y="138"/>
                  </a:lnTo>
                  <a:lnTo>
                    <a:pt x="209" y="132"/>
                  </a:lnTo>
                  <a:lnTo>
                    <a:pt x="209" y="108"/>
                  </a:lnTo>
                  <a:lnTo>
                    <a:pt x="214" y="114"/>
                  </a:lnTo>
                  <a:lnTo>
                    <a:pt x="218" y="120"/>
                  </a:lnTo>
                  <a:lnTo>
                    <a:pt x="218" y="114"/>
                  </a:lnTo>
                  <a:lnTo>
                    <a:pt x="222" y="108"/>
                  </a:lnTo>
                  <a:lnTo>
                    <a:pt x="222" y="78"/>
                  </a:lnTo>
                  <a:lnTo>
                    <a:pt x="222" y="84"/>
                  </a:lnTo>
                  <a:lnTo>
                    <a:pt x="227" y="90"/>
                  </a:lnTo>
                  <a:lnTo>
                    <a:pt x="227" y="78"/>
                  </a:lnTo>
                  <a:lnTo>
                    <a:pt x="231" y="78"/>
                  </a:lnTo>
                  <a:lnTo>
                    <a:pt x="231" y="90"/>
                  </a:lnTo>
                  <a:lnTo>
                    <a:pt x="235" y="84"/>
                  </a:lnTo>
                  <a:lnTo>
                    <a:pt x="235" y="66"/>
                  </a:lnTo>
                  <a:lnTo>
                    <a:pt x="239" y="42"/>
                  </a:lnTo>
                  <a:lnTo>
                    <a:pt x="239" y="24"/>
                  </a:lnTo>
                  <a:lnTo>
                    <a:pt x="244" y="36"/>
                  </a:lnTo>
                  <a:lnTo>
                    <a:pt x="244" y="72"/>
                  </a:lnTo>
                  <a:lnTo>
                    <a:pt x="248" y="78"/>
                  </a:lnTo>
                  <a:lnTo>
                    <a:pt x="248" y="84"/>
                  </a:lnTo>
                  <a:lnTo>
                    <a:pt x="248" y="78"/>
                  </a:lnTo>
                  <a:lnTo>
                    <a:pt x="256" y="102"/>
                  </a:lnTo>
                  <a:lnTo>
                    <a:pt x="252" y="102"/>
                  </a:lnTo>
                  <a:lnTo>
                    <a:pt x="256" y="120"/>
                  </a:lnTo>
                  <a:lnTo>
                    <a:pt x="261" y="132"/>
                  </a:lnTo>
                  <a:lnTo>
                    <a:pt x="265" y="114"/>
                  </a:lnTo>
                  <a:lnTo>
                    <a:pt x="265" y="120"/>
                  </a:lnTo>
                  <a:lnTo>
                    <a:pt x="265" y="114"/>
                  </a:lnTo>
                  <a:lnTo>
                    <a:pt x="269" y="108"/>
                  </a:lnTo>
                  <a:lnTo>
                    <a:pt x="274" y="102"/>
                  </a:lnTo>
                  <a:lnTo>
                    <a:pt x="278" y="84"/>
                  </a:lnTo>
                  <a:lnTo>
                    <a:pt x="278" y="90"/>
                  </a:lnTo>
                  <a:lnTo>
                    <a:pt x="282" y="96"/>
                  </a:lnTo>
                  <a:lnTo>
                    <a:pt x="282" y="102"/>
                  </a:lnTo>
                  <a:lnTo>
                    <a:pt x="286" y="96"/>
                  </a:lnTo>
                  <a:lnTo>
                    <a:pt x="291" y="120"/>
                  </a:lnTo>
                  <a:lnTo>
                    <a:pt x="291" y="14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8" name="Freeform 64"/>
            <p:cNvSpPr>
              <a:spLocks/>
            </p:cNvSpPr>
            <p:nvPr/>
          </p:nvSpPr>
          <p:spPr bwMode="auto">
            <a:xfrm>
              <a:off x="631825" y="1190625"/>
              <a:ext cx="522288" cy="2228850"/>
            </a:xfrm>
            <a:custGeom>
              <a:avLst/>
              <a:gdLst/>
              <a:ahLst/>
              <a:cxnLst>
                <a:cxn ang="0">
                  <a:pos x="4" y="102"/>
                </a:cxn>
                <a:cxn ang="0">
                  <a:pos x="12" y="102"/>
                </a:cxn>
                <a:cxn ang="0">
                  <a:pos x="21" y="30"/>
                </a:cxn>
                <a:cxn ang="0">
                  <a:pos x="30" y="30"/>
                </a:cxn>
                <a:cxn ang="0">
                  <a:pos x="38" y="6"/>
                </a:cxn>
                <a:cxn ang="0">
                  <a:pos x="47" y="72"/>
                </a:cxn>
                <a:cxn ang="0">
                  <a:pos x="51" y="24"/>
                </a:cxn>
                <a:cxn ang="0">
                  <a:pos x="60" y="54"/>
                </a:cxn>
                <a:cxn ang="0">
                  <a:pos x="64" y="12"/>
                </a:cxn>
                <a:cxn ang="0">
                  <a:pos x="72" y="42"/>
                </a:cxn>
                <a:cxn ang="0">
                  <a:pos x="77" y="132"/>
                </a:cxn>
                <a:cxn ang="0">
                  <a:pos x="89" y="114"/>
                </a:cxn>
                <a:cxn ang="0">
                  <a:pos x="94" y="120"/>
                </a:cxn>
                <a:cxn ang="0">
                  <a:pos x="111" y="114"/>
                </a:cxn>
                <a:cxn ang="0">
                  <a:pos x="115" y="156"/>
                </a:cxn>
                <a:cxn ang="0">
                  <a:pos x="119" y="138"/>
                </a:cxn>
                <a:cxn ang="0">
                  <a:pos x="128" y="42"/>
                </a:cxn>
                <a:cxn ang="0">
                  <a:pos x="132" y="30"/>
                </a:cxn>
                <a:cxn ang="0">
                  <a:pos x="145" y="60"/>
                </a:cxn>
                <a:cxn ang="0">
                  <a:pos x="149" y="66"/>
                </a:cxn>
                <a:cxn ang="0">
                  <a:pos x="158" y="6"/>
                </a:cxn>
                <a:cxn ang="0">
                  <a:pos x="162" y="294"/>
                </a:cxn>
                <a:cxn ang="0">
                  <a:pos x="171" y="540"/>
                </a:cxn>
                <a:cxn ang="0">
                  <a:pos x="175" y="654"/>
                </a:cxn>
                <a:cxn ang="0">
                  <a:pos x="184" y="708"/>
                </a:cxn>
                <a:cxn ang="0">
                  <a:pos x="188" y="756"/>
                </a:cxn>
                <a:cxn ang="0">
                  <a:pos x="196" y="804"/>
                </a:cxn>
                <a:cxn ang="0">
                  <a:pos x="205" y="822"/>
                </a:cxn>
                <a:cxn ang="0">
                  <a:pos x="213" y="876"/>
                </a:cxn>
                <a:cxn ang="0">
                  <a:pos x="218" y="942"/>
                </a:cxn>
                <a:cxn ang="0">
                  <a:pos x="226" y="996"/>
                </a:cxn>
                <a:cxn ang="0">
                  <a:pos x="231" y="1086"/>
                </a:cxn>
                <a:cxn ang="0">
                  <a:pos x="239" y="1122"/>
                </a:cxn>
                <a:cxn ang="0">
                  <a:pos x="243" y="1146"/>
                </a:cxn>
                <a:cxn ang="0">
                  <a:pos x="252" y="1152"/>
                </a:cxn>
                <a:cxn ang="0">
                  <a:pos x="256" y="1182"/>
                </a:cxn>
                <a:cxn ang="0">
                  <a:pos x="269" y="1224"/>
                </a:cxn>
                <a:cxn ang="0">
                  <a:pos x="286" y="1284"/>
                </a:cxn>
                <a:cxn ang="0">
                  <a:pos x="290" y="1308"/>
                </a:cxn>
                <a:cxn ang="0">
                  <a:pos x="303" y="1320"/>
                </a:cxn>
                <a:cxn ang="0">
                  <a:pos x="316" y="1368"/>
                </a:cxn>
                <a:cxn ang="0">
                  <a:pos x="325" y="1374"/>
                </a:cxn>
              </a:cxnLst>
              <a:rect l="0" t="0" r="r" b="b"/>
              <a:pathLst>
                <a:path w="329" h="1404">
                  <a:moveTo>
                    <a:pt x="0" y="96"/>
                  </a:moveTo>
                  <a:lnTo>
                    <a:pt x="4" y="84"/>
                  </a:lnTo>
                  <a:lnTo>
                    <a:pt x="4" y="102"/>
                  </a:lnTo>
                  <a:lnTo>
                    <a:pt x="8" y="90"/>
                  </a:lnTo>
                  <a:lnTo>
                    <a:pt x="17" y="102"/>
                  </a:lnTo>
                  <a:lnTo>
                    <a:pt x="12" y="102"/>
                  </a:lnTo>
                  <a:lnTo>
                    <a:pt x="17" y="84"/>
                  </a:lnTo>
                  <a:lnTo>
                    <a:pt x="25" y="30"/>
                  </a:lnTo>
                  <a:lnTo>
                    <a:pt x="21" y="30"/>
                  </a:lnTo>
                  <a:lnTo>
                    <a:pt x="25" y="36"/>
                  </a:lnTo>
                  <a:lnTo>
                    <a:pt x="30" y="48"/>
                  </a:lnTo>
                  <a:lnTo>
                    <a:pt x="30" y="30"/>
                  </a:lnTo>
                  <a:lnTo>
                    <a:pt x="34" y="18"/>
                  </a:lnTo>
                  <a:lnTo>
                    <a:pt x="38" y="0"/>
                  </a:lnTo>
                  <a:lnTo>
                    <a:pt x="38" y="6"/>
                  </a:lnTo>
                  <a:lnTo>
                    <a:pt x="42" y="24"/>
                  </a:lnTo>
                  <a:lnTo>
                    <a:pt x="42" y="36"/>
                  </a:lnTo>
                  <a:lnTo>
                    <a:pt x="47" y="72"/>
                  </a:lnTo>
                  <a:lnTo>
                    <a:pt x="47" y="108"/>
                  </a:lnTo>
                  <a:lnTo>
                    <a:pt x="47" y="60"/>
                  </a:lnTo>
                  <a:lnTo>
                    <a:pt x="51" y="24"/>
                  </a:lnTo>
                  <a:lnTo>
                    <a:pt x="51" y="30"/>
                  </a:lnTo>
                  <a:lnTo>
                    <a:pt x="55" y="60"/>
                  </a:lnTo>
                  <a:lnTo>
                    <a:pt x="60" y="54"/>
                  </a:lnTo>
                  <a:lnTo>
                    <a:pt x="60" y="48"/>
                  </a:lnTo>
                  <a:lnTo>
                    <a:pt x="64" y="30"/>
                  </a:lnTo>
                  <a:lnTo>
                    <a:pt x="64" y="12"/>
                  </a:lnTo>
                  <a:lnTo>
                    <a:pt x="64" y="48"/>
                  </a:lnTo>
                  <a:lnTo>
                    <a:pt x="68" y="66"/>
                  </a:lnTo>
                  <a:lnTo>
                    <a:pt x="72" y="42"/>
                  </a:lnTo>
                  <a:lnTo>
                    <a:pt x="72" y="60"/>
                  </a:lnTo>
                  <a:lnTo>
                    <a:pt x="77" y="90"/>
                  </a:lnTo>
                  <a:lnTo>
                    <a:pt x="77" y="132"/>
                  </a:lnTo>
                  <a:lnTo>
                    <a:pt x="81" y="144"/>
                  </a:lnTo>
                  <a:lnTo>
                    <a:pt x="85" y="138"/>
                  </a:lnTo>
                  <a:lnTo>
                    <a:pt x="89" y="114"/>
                  </a:lnTo>
                  <a:lnTo>
                    <a:pt x="89" y="102"/>
                  </a:lnTo>
                  <a:lnTo>
                    <a:pt x="94" y="114"/>
                  </a:lnTo>
                  <a:lnTo>
                    <a:pt x="94" y="120"/>
                  </a:lnTo>
                  <a:lnTo>
                    <a:pt x="98" y="126"/>
                  </a:lnTo>
                  <a:lnTo>
                    <a:pt x="102" y="126"/>
                  </a:lnTo>
                  <a:lnTo>
                    <a:pt x="111" y="114"/>
                  </a:lnTo>
                  <a:lnTo>
                    <a:pt x="107" y="114"/>
                  </a:lnTo>
                  <a:lnTo>
                    <a:pt x="111" y="126"/>
                  </a:lnTo>
                  <a:lnTo>
                    <a:pt x="115" y="156"/>
                  </a:lnTo>
                  <a:lnTo>
                    <a:pt x="115" y="144"/>
                  </a:lnTo>
                  <a:lnTo>
                    <a:pt x="119" y="108"/>
                  </a:lnTo>
                  <a:lnTo>
                    <a:pt x="119" y="138"/>
                  </a:lnTo>
                  <a:lnTo>
                    <a:pt x="124" y="108"/>
                  </a:lnTo>
                  <a:lnTo>
                    <a:pt x="124" y="54"/>
                  </a:lnTo>
                  <a:lnTo>
                    <a:pt x="128" y="42"/>
                  </a:lnTo>
                  <a:lnTo>
                    <a:pt x="128" y="36"/>
                  </a:lnTo>
                  <a:lnTo>
                    <a:pt x="132" y="42"/>
                  </a:lnTo>
                  <a:lnTo>
                    <a:pt x="132" y="30"/>
                  </a:lnTo>
                  <a:lnTo>
                    <a:pt x="137" y="36"/>
                  </a:lnTo>
                  <a:lnTo>
                    <a:pt x="141" y="48"/>
                  </a:lnTo>
                  <a:lnTo>
                    <a:pt x="145" y="60"/>
                  </a:lnTo>
                  <a:lnTo>
                    <a:pt x="145" y="36"/>
                  </a:lnTo>
                  <a:lnTo>
                    <a:pt x="149" y="48"/>
                  </a:lnTo>
                  <a:lnTo>
                    <a:pt x="149" y="66"/>
                  </a:lnTo>
                  <a:lnTo>
                    <a:pt x="154" y="66"/>
                  </a:lnTo>
                  <a:lnTo>
                    <a:pt x="154" y="6"/>
                  </a:lnTo>
                  <a:lnTo>
                    <a:pt x="158" y="6"/>
                  </a:lnTo>
                  <a:lnTo>
                    <a:pt x="158" y="114"/>
                  </a:lnTo>
                  <a:lnTo>
                    <a:pt x="162" y="210"/>
                  </a:lnTo>
                  <a:lnTo>
                    <a:pt x="162" y="294"/>
                  </a:lnTo>
                  <a:lnTo>
                    <a:pt x="166" y="360"/>
                  </a:lnTo>
                  <a:lnTo>
                    <a:pt x="166" y="492"/>
                  </a:lnTo>
                  <a:lnTo>
                    <a:pt x="171" y="540"/>
                  </a:lnTo>
                  <a:lnTo>
                    <a:pt x="171" y="582"/>
                  </a:lnTo>
                  <a:lnTo>
                    <a:pt x="175" y="618"/>
                  </a:lnTo>
                  <a:lnTo>
                    <a:pt x="175" y="654"/>
                  </a:lnTo>
                  <a:lnTo>
                    <a:pt x="179" y="672"/>
                  </a:lnTo>
                  <a:lnTo>
                    <a:pt x="179" y="684"/>
                  </a:lnTo>
                  <a:lnTo>
                    <a:pt x="184" y="708"/>
                  </a:lnTo>
                  <a:lnTo>
                    <a:pt x="184" y="732"/>
                  </a:lnTo>
                  <a:lnTo>
                    <a:pt x="188" y="738"/>
                  </a:lnTo>
                  <a:lnTo>
                    <a:pt x="188" y="756"/>
                  </a:lnTo>
                  <a:lnTo>
                    <a:pt x="192" y="792"/>
                  </a:lnTo>
                  <a:lnTo>
                    <a:pt x="192" y="804"/>
                  </a:lnTo>
                  <a:lnTo>
                    <a:pt x="196" y="804"/>
                  </a:lnTo>
                  <a:lnTo>
                    <a:pt x="201" y="810"/>
                  </a:lnTo>
                  <a:lnTo>
                    <a:pt x="201" y="816"/>
                  </a:lnTo>
                  <a:lnTo>
                    <a:pt x="205" y="822"/>
                  </a:lnTo>
                  <a:lnTo>
                    <a:pt x="209" y="828"/>
                  </a:lnTo>
                  <a:lnTo>
                    <a:pt x="209" y="864"/>
                  </a:lnTo>
                  <a:lnTo>
                    <a:pt x="213" y="876"/>
                  </a:lnTo>
                  <a:lnTo>
                    <a:pt x="213" y="900"/>
                  </a:lnTo>
                  <a:lnTo>
                    <a:pt x="218" y="918"/>
                  </a:lnTo>
                  <a:lnTo>
                    <a:pt x="218" y="942"/>
                  </a:lnTo>
                  <a:lnTo>
                    <a:pt x="222" y="966"/>
                  </a:lnTo>
                  <a:lnTo>
                    <a:pt x="222" y="984"/>
                  </a:lnTo>
                  <a:lnTo>
                    <a:pt x="226" y="996"/>
                  </a:lnTo>
                  <a:lnTo>
                    <a:pt x="226" y="1020"/>
                  </a:lnTo>
                  <a:lnTo>
                    <a:pt x="231" y="1050"/>
                  </a:lnTo>
                  <a:lnTo>
                    <a:pt x="231" y="1086"/>
                  </a:lnTo>
                  <a:lnTo>
                    <a:pt x="235" y="1098"/>
                  </a:lnTo>
                  <a:lnTo>
                    <a:pt x="235" y="1116"/>
                  </a:lnTo>
                  <a:lnTo>
                    <a:pt x="239" y="1122"/>
                  </a:lnTo>
                  <a:lnTo>
                    <a:pt x="239" y="1134"/>
                  </a:lnTo>
                  <a:lnTo>
                    <a:pt x="243" y="1140"/>
                  </a:lnTo>
                  <a:lnTo>
                    <a:pt x="243" y="1146"/>
                  </a:lnTo>
                  <a:lnTo>
                    <a:pt x="248" y="1152"/>
                  </a:lnTo>
                  <a:lnTo>
                    <a:pt x="248" y="1146"/>
                  </a:lnTo>
                  <a:lnTo>
                    <a:pt x="252" y="1152"/>
                  </a:lnTo>
                  <a:lnTo>
                    <a:pt x="252" y="1158"/>
                  </a:lnTo>
                  <a:lnTo>
                    <a:pt x="256" y="1164"/>
                  </a:lnTo>
                  <a:lnTo>
                    <a:pt x="256" y="1182"/>
                  </a:lnTo>
                  <a:lnTo>
                    <a:pt x="261" y="1188"/>
                  </a:lnTo>
                  <a:lnTo>
                    <a:pt x="269" y="1200"/>
                  </a:lnTo>
                  <a:lnTo>
                    <a:pt x="269" y="1224"/>
                  </a:lnTo>
                  <a:lnTo>
                    <a:pt x="278" y="1266"/>
                  </a:lnTo>
                  <a:lnTo>
                    <a:pt x="278" y="1272"/>
                  </a:lnTo>
                  <a:lnTo>
                    <a:pt x="286" y="1284"/>
                  </a:lnTo>
                  <a:lnTo>
                    <a:pt x="286" y="1296"/>
                  </a:lnTo>
                  <a:lnTo>
                    <a:pt x="290" y="1302"/>
                  </a:lnTo>
                  <a:lnTo>
                    <a:pt x="290" y="1308"/>
                  </a:lnTo>
                  <a:lnTo>
                    <a:pt x="295" y="1302"/>
                  </a:lnTo>
                  <a:lnTo>
                    <a:pt x="303" y="1314"/>
                  </a:lnTo>
                  <a:lnTo>
                    <a:pt x="303" y="1320"/>
                  </a:lnTo>
                  <a:lnTo>
                    <a:pt x="308" y="1338"/>
                  </a:lnTo>
                  <a:lnTo>
                    <a:pt x="316" y="1350"/>
                  </a:lnTo>
                  <a:lnTo>
                    <a:pt x="316" y="1368"/>
                  </a:lnTo>
                  <a:lnTo>
                    <a:pt x="320" y="1362"/>
                  </a:lnTo>
                  <a:lnTo>
                    <a:pt x="325" y="1368"/>
                  </a:lnTo>
                  <a:lnTo>
                    <a:pt x="325" y="1374"/>
                  </a:lnTo>
                  <a:lnTo>
                    <a:pt x="329" y="1380"/>
                  </a:lnTo>
                  <a:lnTo>
                    <a:pt x="329" y="140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9" name="Freeform 65"/>
            <p:cNvSpPr>
              <a:spLocks/>
            </p:cNvSpPr>
            <p:nvPr/>
          </p:nvSpPr>
          <p:spPr bwMode="auto">
            <a:xfrm>
              <a:off x="1154113" y="1333500"/>
              <a:ext cx="596900" cy="2124075"/>
            </a:xfrm>
            <a:custGeom>
              <a:avLst/>
              <a:gdLst/>
              <a:ahLst/>
              <a:cxnLst>
                <a:cxn ang="0">
                  <a:pos x="13" y="1320"/>
                </a:cxn>
                <a:cxn ang="0">
                  <a:pos x="17" y="1314"/>
                </a:cxn>
                <a:cxn ang="0">
                  <a:pos x="30" y="1296"/>
                </a:cxn>
                <a:cxn ang="0">
                  <a:pos x="43" y="1296"/>
                </a:cxn>
                <a:cxn ang="0">
                  <a:pos x="56" y="1314"/>
                </a:cxn>
                <a:cxn ang="0">
                  <a:pos x="68" y="1314"/>
                </a:cxn>
                <a:cxn ang="0">
                  <a:pos x="77" y="1308"/>
                </a:cxn>
                <a:cxn ang="0">
                  <a:pos x="90" y="1302"/>
                </a:cxn>
                <a:cxn ang="0">
                  <a:pos x="103" y="1320"/>
                </a:cxn>
                <a:cxn ang="0">
                  <a:pos x="115" y="1338"/>
                </a:cxn>
                <a:cxn ang="0">
                  <a:pos x="128" y="1320"/>
                </a:cxn>
                <a:cxn ang="0">
                  <a:pos x="137" y="1290"/>
                </a:cxn>
                <a:cxn ang="0">
                  <a:pos x="145" y="1230"/>
                </a:cxn>
                <a:cxn ang="0">
                  <a:pos x="150" y="1194"/>
                </a:cxn>
                <a:cxn ang="0">
                  <a:pos x="162" y="1176"/>
                </a:cxn>
                <a:cxn ang="0">
                  <a:pos x="175" y="1164"/>
                </a:cxn>
                <a:cxn ang="0">
                  <a:pos x="184" y="1104"/>
                </a:cxn>
                <a:cxn ang="0">
                  <a:pos x="192" y="1062"/>
                </a:cxn>
                <a:cxn ang="0">
                  <a:pos x="197" y="1026"/>
                </a:cxn>
                <a:cxn ang="0">
                  <a:pos x="205" y="954"/>
                </a:cxn>
                <a:cxn ang="0">
                  <a:pos x="222" y="918"/>
                </a:cxn>
                <a:cxn ang="0">
                  <a:pos x="227" y="882"/>
                </a:cxn>
                <a:cxn ang="0">
                  <a:pos x="235" y="834"/>
                </a:cxn>
                <a:cxn ang="0">
                  <a:pos x="239" y="738"/>
                </a:cxn>
                <a:cxn ang="0">
                  <a:pos x="248" y="654"/>
                </a:cxn>
                <a:cxn ang="0">
                  <a:pos x="252" y="570"/>
                </a:cxn>
                <a:cxn ang="0">
                  <a:pos x="269" y="516"/>
                </a:cxn>
                <a:cxn ang="0">
                  <a:pos x="274" y="486"/>
                </a:cxn>
                <a:cxn ang="0">
                  <a:pos x="282" y="402"/>
                </a:cxn>
                <a:cxn ang="0">
                  <a:pos x="286" y="312"/>
                </a:cxn>
                <a:cxn ang="0">
                  <a:pos x="295" y="180"/>
                </a:cxn>
                <a:cxn ang="0">
                  <a:pos x="299" y="0"/>
                </a:cxn>
                <a:cxn ang="0">
                  <a:pos x="304" y="18"/>
                </a:cxn>
                <a:cxn ang="0">
                  <a:pos x="312" y="48"/>
                </a:cxn>
                <a:cxn ang="0">
                  <a:pos x="316" y="42"/>
                </a:cxn>
                <a:cxn ang="0">
                  <a:pos x="329" y="6"/>
                </a:cxn>
                <a:cxn ang="0">
                  <a:pos x="338" y="18"/>
                </a:cxn>
                <a:cxn ang="0">
                  <a:pos x="346" y="108"/>
                </a:cxn>
                <a:cxn ang="0">
                  <a:pos x="351" y="96"/>
                </a:cxn>
                <a:cxn ang="0">
                  <a:pos x="359" y="84"/>
                </a:cxn>
                <a:cxn ang="0">
                  <a:pos x="368" y="96"/>
                </a:cxn>
                <a:cxn ang="0">
                  <a:pos x="372" y="114"/>
                </a:cxn>
              </a:cxnLst>
              <a:rect l="0" t="0" r="r" b="b"/>
              <a:pathLst>
                <a:path w="376" h="1338">
                  <a:moveTo>
                    <a:pt x="0" y="1314"/>
                  </a:moveTo>
                  <a:lnTo>
                    <a:pt x="4" y="1320"/>
                  </a:lnTo>
                  <a:lnTo>
                    <a:pt x="13" y="1320"/>
                  </a:lnTo>
                  <a:lnTo>
                    <a:pt x="9" y="1320"/>
                  </a:lnTo>
                  <a:lnTo>
                    <a:pt x="13" y="1320"/>
                  </a:lnTo>
                  <a:lnTo>
                    <a:pt x="17" y="1314"/>
                  </a:lnTo>
                  <a:lnTo>
                    <a:pt x="21" y="1308"/>
                  </a:lnTo>
                  <a:lnTo>
                    <a:pt x="26" y="1302"/>
                  </a:lnTo>
                  <a:lnTo>
                    <a:pt x="30" y="1296"/>
                  </a:lnTo>
                  <a:lnTo>
                    <a:pt x="34" y="1296"/>
                  </a:lnTo>
                  <a:lnTo>
                    <a:pt x="38" y="1296"/>
                  </a:lnTo>
                  <a:lnTo>
                    <a:pt x="43" y="1296"/>
                  </a:lnTo>
                  <a:lnTo>
                    <a:pt x="47" y="1302"/>
                  </a:lnTo>
                  <a:lnTo>
                    <a:pt x="51" y="1308"/>
                  </a:lnTo>
                  <a:lnTo>
                    <a:pt x="56" y="1314"/>
                  </a:lnTo>
                  <a:lnTo>
                    <a:pt x="60" y="1314"/>
                  </a:lnTo>
                  <a:lnTo>
                    <a:pt x="64" y="1314"/>
                  </a:lnTo>
                  <a:lnTo>
                    <a:pt x="68" y="1314"/>
                  </a:lnTo>
                  <a:lnTo>
                    <a:pt x="73" y="1308"/>
                  </a:lnTo>
                  <a:lnTo>
                    <a:pt x="81" y="1308"/>
                  </a:lnTo>
                  <a:lnTo>
                    <a:pt x="77" y="1308"/>
                  </a:lnTo>
                  <a:lnTo>
                    <a:pt x="81" y="1308"/>
                  </a:lnTo>
                  <a:lnTo>
                    <a:pt x="85" y="1302"/>
                  </a:lnTo>
                  <a:lnTo>
                    <a:pt x="90" y="1302"/>
                  </a:lnTo>
                  <a:lnTo>
                    <a:pt x="94" y="1308"/>
                  </a:lnTo>
                  <a:lnTo>
                    <a:pt x="98" y="1314"/>
                  </a:lnTo>
                  <a:lnTo>
                    <a:pt x="103" y="1320"/>
                  </a:lnTo>
                  <a:lnTo>
                    <a:pt x="111" y="1332"/>
                  </a:lnTo>
                  <a:lnTo>
                    <a:pt x="111" y="1338"/>
                  </a:lnTo>
                  <a:lnTo>
                    <a:pt x="115" y="1338"/>
                  </a:lnTo>
                  <a:lnTo>
                    <a:pt x="120" y="1332"/>
                  </a:lnTo>
                  <a:lnTo>
                    <a:pt x="124" y="1326"/>
                  </a:lnTo>
                  <a:lnTo>
                    <a:pt x="128" y="1320"/>
                  </a:lnTo>
                  <a:lnTo>
                    <a:pt x="133" y="1314"/>
                  </a:lnTo>
                  <a:lnTo>
                    <a:pt x="133" y="1302"/>
                  </a:lnTo>
                  <a:lnTo>
                    <a:pt x="137" y="1290"/>
                  </a:lnTo>
                  <a:lnTo>
                    <a:pt x="141" y="1278"/>
                  </a:lnTo>
                  <a:lnTo>
                    <a:pt x="141" y="1254"/>
                  </a:lnTo>
                  <a:lnTo>
                    <a:pt x="145" y="1230"/>
                  </a:lnTo>
                  <a:lnTo>
                    <a:pt x="145" y="1206"/>
                  </a:lnTo>
                  <a:lnTo>
                    <a:pt x="154" y="1194"/>
                  </a:lnTo>
                  <a:lnTo>
                    <a:pt x="150" y="1194"/>
                  </a:lnTo>
                  <a:lnTo>
                    <a:pt x="154" y="1194"/>
                  </a:lnTo>
                  <a:lnTo>
                    <a:pt x="158" y="1182"/>
                  </a:lnTo>
                  <a:lnTo>
                    <a:pt x="162" y="1176"/>
                  </a:lnTo>
                  <a:lnTo>
                    <a:pt x="167" y="1170"/>
                  </a:lnTo>
                  <a:lnTo>
                    <a:pt x="171" y="1170"/>
                  </a:lnTo>
                  <a:lnTo>
                    <a:pt x="175" y="1164"/>
                  </a:lnTo>
                  <a:lnTo>
                    <a:pt x="180" y="1158"/>
                  </a:lnTo>
                  <a:lnTo>
                    <a:pt x="184" y="1128"/>
                  </a:lnTo>
                  <a:lnTo>
                    <a:pt x="184" y="1104"/>
                  </a:lnTo>
                  <a:lnTo>
                    <a:pt x="188" y="1086"/>
                  </a:lnTo>
                  <a:lnTo>
                    <a:pt x="188" y="1068"/>
                  </a:lnTo>
                  <a:lnTo>
                    <a:pt x="192" y="1062"/>
                  </a:lnTo>
                  <a:lnTo>
                    <a:pt x="192" y="1038"/>
                  </a:lnTo>
                  <a:lnTo>
                    <a:pt x="197" y="1032"/>
                  </a:lnTo>
                  <a:lnTo>
                    <a:pt x="197" y="1026"/>
                  </a:lnTo>
                  <a:lnTo>
                    <a:pt x="201" y="984"/>
                  </a:lnTo>
                  <a:lnTo>
                    <a:pt x="201" y="960"/>
                  </a:lnTo>
                  <a:lnTo>
                    <a:pt x="205" y="954"/>
                  </a:lnTo>
                  <a:lnTo>
                    <a:pt x="214" y="942"/>
                  </a:lnTo>
                  <a:lnTo>
                    <a:pt x="214" y="936"/>
                  </a:lnTo>
                  <a:lnTo>
                    <a:pt x="222" y="918"/>
                  </a:lnTo>
                  <a:lnTo>
                    <a:pt x="222" y="906"/>
                  </a:lnTo>
                  <a:lnTo>
                    <a:pt x="227" y="894"/>
                  </a:lnTo>
                  <a:lnTo>
                    <a:pt x="227" y="882"/>
                  </a:lnTo>
                  <a:lnTo>
                    <a:pt x="231" y="870"/>
                  </a:lnTo>
                  <a:lnTo>
                    <a:pt x="231" y="846"/>
                  </a:lnTo>
                  <a:lnTo>
                    <a:pt x="235" y="834"/>
                  </a:lnTo>
                  <a:lnTo>
                    <a:pt x="235" y="816"/>
                  </a:lnTo>
                  <a:lnTo>
                    <a:pt x="239" y="792"/>
                  </a:lnTo>
                  <a:lnTo>
                    <a:pt x="239" y="738"/>
                  </a:lnTo>
                  <a:lnTo>
                    <a:pt x="244" y="714"/>
                  </a:lnTo>
                  <a:lnTo>
                    <a:pt x="244" y="684"/>
                  </a:lnTo>
                  <a:lnTo>
                    <a:pt x="248" y="654"/>
                  </a:lnTo>
                  <a:lnTo>
                    <a:pt x="248" y="630"/>
                  </a:lnTo>
                  <a:lnTo>
                    <a:pt x="252" y="606"/>
                  </a:lnTo>
                  <a:lnTo>
                    <a:pt x="252" y="570"/>
                  </a:lnTo>
                  <a:lnTo>
                    <a:pt x="261" y="552"/>
                  </a:lnTo>
                  <a:lnTo>
                    <a:pt x="261" y="546"/>
                  </a:lnTo>
                  <a:lnTo>
                    <a:pt x="269" y="516"/>
                  </a:lnTo>
                  <a:lnTo>
                    <a:pt x="269" y="504"/>
                  </a:lnTo>
                  <a:lnTo>
                    <a:pt x="274" y="498"/>
                  </a:lnTo>
                  <a:lnTo>
                    <a:pt x="274" y="486"/>
                  </a:lnTo>
                  <a:lnTo>
                    <a:pt x="278" y="456"/>
                  </a:lnTo>
                  <a:lnTo>
                    <a:pt x="278" y="432"/>
                  </a:lnTo>
                  <a:lnTo>
                    <a:pt x="282" y="402"/>
                  </a:lnTo>
                  <a:lnTo>
                    <a:pt x="282" y="360"/>
                  </a:lnTo>
                  <a:lnTo>
                    <a:pt x="286" y="342"/>
                  </a:lnTo>
                  <a:lnTo>
                    <a:pt x="286" y="312"/>
                  </a:lnTo>
                  <a:lnTo>
                    <a:pt x="291" y="276"/>
                  </a:lnTo>
                  <a:lnTo>
                    <a:pt x="291" y="228"/>
                  </a:lnTo>
                  <a:lnTo>
                    <a:pt x="295" y="180"/>
                  </a:lnTo>
                  <a:lnTo>
                    <a:pt x="295" y="108"/>
                  </a:lnTo>
                  <a:lnTo>
                    <a:pt x="299" y="36"/>
                  </a:lnTo>
                  <a:lnTo>
                    <a:pt x="299" y="0"/>
                  </a:lnTo>
                  <a:lnTo>
                    <a:pt x="299" y="6"/>
                  </a:lnTo>
                  <a:lnTo>
                    <a:pt x="304" y="24"/>
                  </a:lnTo>
                  <a:lnTo>
                    <a:pt x="304" y="18"/>
                  </a:lnTo>
                  <a:lnTo>
                    <a:pt x="308" y="12"/>
                  </a:lnTo>
                  <a:lnTo>
                    <a:pt x="308" y="42"/>
                  </a:lnTo>
                  <a:lnTo>
                    <a:pt x="312" y="48"/>
                  </a:lnTo>
                  <a:lnTo>
                    <a:pt x="312" y="54"/>
                  </a:lnTo>
                  <a:lnTo>
                    <a:pt x="316" y="48"/>
                  </a:lnTo>
                  <a:lnTo>
                    <a:pt x="316" y="42"/>
                  </a:lnTo>
                  <a:lnTo>
                    <a:pt x="321" y="24"/>
                  </a:lnTo>
                  <a:lnTo>
                    <a:pt x="325" y="6"/>
                  </a:lnTo>
                  <a:lnTo>
                    <a:pt x="329" y="6"/>
                  </a:lnTo>
                  <a:lnTo>
                    <a:pt x="334" y="6"/>
                  </a:lnTo>
                  <a:lnTo>
                    <a:pt x="334" y="18"/>
                  </a:lnTo>
                  <a:lnTo>
                    <a:pt x="338" y="18"/>
                  </a:lnTo>
                  <a:lnTo>
                    <a:pt x="342" y="36"/>
                  </a:lnTo>
                  <a:lnTo>
                    <a:pt x="342" y="102"/>
                  </a:lnTo>
                  <a:lnTo>
                    <a:pt x="346" y="108"/>
                  </a:lnTo>
                  <a:lnTo>
                    <a:pt x="346" y="102"/>
                  </a:lnTo>
                  <a:lnTo>
                    <a:pt x="351" y="108"/>
                  </a:lnTo>
                  <a:lnTo>
                    <a:pt x="351" y="96"/>
                  </a:lnTo>
                  <a:lnTo>
                    <a:pt x="359" y="60"/>
                  </a:lnTo>
                  <a:lnTo>
                    <a:pt x="355" y="60"/>
                  </a:lnTo>
                  <a:lnTo>
                    <a:pt x="359" y="84"/>
                  </a:lnTo>
                  <a:lnTo>
                    <a:pt x="363" y="132"/>
                  </a:lnTo>
                  <a:lnTo>
                    <a:pt x="363" y="114"/>
                  </a:lnTo>
                  <a:lnTo>
                    <a:pt x="368" y="96"/>
                  </a:lnTo>
                  <a:lnTo>
                    <a:pt x="368" y="78"/>
                  </a:lnTo>
                  <a:lnTo>
                    <a:pt x="372" y="84"/>
                  </a:lnTo>
                  <a:lnTo>
                    <a:pt x="372" y="114"/>
                  </a:lnTo>
                  <a:lnTo>
                    <a:pt x="376" y="120"/>
                  </a:lnTo>
                  <a:lnTo>
                    <a:pt x="376" y="12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0" name="Freeform 66"/>
            <p:cNvSpPr>
              <a:spLocks/>
            </p:cNvSpPr>
            <p:nvPr/>
          </p:nvSpPr>
          <p:spPr bwMode="auto">
            <a:xfrm>
              <a:off x="1751013" y="1162050"/>
              <a:ext cx="455613" cy="400050"/>
            </a:xfrm>
            <a:custGeom>
              <a:avLst/>
              <a:gdLst/>
              <a:ahLst/>
              <a:cxnLst>
                <a:cxn ang="0">
                  <a:pos x="5" y="252"/>
                </a:cxn>
                <a:cxn ang="0">
                  <a:pos x="13" y="156"/>
                </a:cxn>
                <a:cxn ang="0">
                  <a:pos x="17" y="156"/>
                </a:cxn>
                <a:cxn ang="0">
                  <a:pos x="26" y="84"/>
                </a:cxn>
                <a:cxn ang="0">
                  <a:pos x="30" y="78"/>
                </a:cxn>
                <a:cxn ang="0">
                  <a:pos x="35" y="108"/>
                </a:cxn>
                <a:cxn ang="0">
                  <a:pos x="39" y="108"/>
                </a:cxn>
                <a:cxn ang="0">
                  <a:pos x="47" y="132"/>
                </a:cxn>
                <a:cxn ang="0">
                  <a:pos x="56" y="102"/>
                </a:cxn>
                <a:cxn ang="0">
                  <a:pos x="64" y="60"/>
                </a:cxn>
                <a:cxn ang="0">
                  <a:pos x="73" y="108"/>
                </a:cxn>
                <a:cxn ang="0">
                  <a:pos x="77" y="90"/>
                </a:cxn>
                <a:cxn ang="0">
                  <a:pos x="86" y="132"/>
                </a:cxn>
                <a:cxn ang="0">
                  <a:pos x="94" y="120"/>
                </a:cxn>
                <a:cxn ang="0">
                  <a:pos x="99" y="120"/>
                </a:cxn>
                <a:cxn ang="0">
                  <a:pos x="107" y="90"/>
                </a:cxn>
                <a:cxn ang="0">
                  <a:pos x="111" y="84"/>
                </a:cxn>
                <a:cxn ang="0">
                  <a:pos x="120" y="72"/>
                </a:cxn>
                <a:cxn ang="0">
                  <a:pos x="124" y="78"/>
                </a:cxn>
                <a:cxn ang="0">
                  <a:pos x="133" y="96"/>
                </a:cxn>
                <a:cxn ang="0">
                  <a:pos x="137" y="150"/>
                </a:cxn>
                <a:cxn ang="0">
                  <a:pos x="146" y="138"/>
                </a:cxn>
                <a:cxn ang="0">
                  <a:pos x="150" y="90"/>
                </a:cxn>
                <a:cxn ang="0">
                  <a:pos x="154" y="30"/>
                </a:cxn>
                <a:cxn ang="0">
                  <a:pos x="163" y="48"/>
                </a:cxn>
                <a:cxn ang="0">
                  <a:pos x="171" y="18"/>
                </a:cxn>
                <a:cxn ang="0">
                  <a:pos x="176" y="18"/>
                </a:cxn>
                <a:cxn ang="0">
                  <a:pos x="188" y="48"/>
                </a:cxn>
                <a:cxn ang="0">
                  <a:pos x="193" y="30"/>
                </a:cxn>
                <a:cxn ang="0">
                  <a:pos x="201" y="18"/>
                </a:cxn>
                <a:cxn ang="0">
                  <a:pos x="206" y="84"/>
                </a:cxn>
                <a:cxn ang="0">
                  <a:pos x="214" y="90"/>
                </a:cxn>
                <a:cxn ang="0">
                  <a:pos x="218" y="78"/>
                </a:cxn>
                <a:cxn ang="0">
                  <a:pos x="227" y="78"/>
                </a:cxn>
                <a:cxn ang="0">
                  <a:pos x="231" y="84"/>
                </a:cxn>
                <a:cxn ang="0">
                  <a:pos x="240" y="144"/>
                </a:cxn>
                <a:cxn ang="0">
                  <a:pos x="248" y="138"/>
                </a:cxn>
                <a:cxn ang="0">
                  <a:pos x="253" y="96"/>
                </a:cxn>
                <a:cxn ang="0">
                  <a:pos x="261" y="78"/>
                </a:cxn>
                <a:cxn ang="0">
                  <a:pos x="265" y="30"/>
                </a:cxn>
                <a:cxn ang="0">
                  <a:pos x="274" y="6"/>
                </a:cxn>
                <a:cxn ang="0">
                  <a:pos x="283" y="42"/>
                </a:cxn>
              </a:cxnLst>
              <a:rect l="0" t="0" r="r" b="b"/>
              <a:pathLst>
                <a:path w="287" h="252">
                  <a:moveTo>
                    <a:pt x="0" y="234"/>
                  </a:moveTo>
                  <a:lnTo>
                    <a:pt x="5" y="240"/>
                  </a:lnTo>
                  <a:lnTo>
                    <a:pt x="5" y="252"/>
                  </a:lnTo>
                  <a:lnTo>
                    <a:pt x="9" y="252"/>
                  </a:lnTo>
                  <a:lnTo>
                    <a:pt x="9" y="192"/>
                  </a:lnTo>
                  <a:lnTo>
                    <a:pt x="13" y="156"/>
                  </a:lnTo>
                  <a:lnTo>
                    <a:pt x="13" y="138"/>
                  </a:lnTo>
                  <a:lnTo>
                    <a:pt x="17" y="144"/>
                  </a:lnTo>
                  <a:lnTo>
                    <a:pt x="17" y="156"/>
                  </a:lnTo>
                  <a:lnTo>
                    <a:pt x="22" y="150"/>
                  </a:lnTo>
                  <a:lnTo>
                    <a:pt x="22" y="108"/>
                  </a:lnTo>
                  <a:lnTo>
                    <a:pt x="26" y="84"/>
                  </a:lnTo>
                  <a:lnTo>
                    <a:pt x="26" y="60"/>
                  </a:lnTo>
                  <a:lnTo>
                    <a:pt x="26" y="72"/>
                  </a:lnTo>
                  <a:lnTo>
                    <a:pt x="30" y="78"/>
                  </a:lnTo>
                  <a:lnTo>
                    <a:pt x="30" y="90"/>
                  </a:lnTo>
                  <a:lnTo>
                    <a:pt x="35" y="102"/>
                  </a:lnTo>
                  <a:lnTo>
                    <a:pt x="35" y="108"/>
                  </a:lnTo>
                  <a:lnTo>
                    <a:pt x="39" y="102"/>
                  </a:lnTo>
                  <a:lnTo>
                    <a:pt x="39" y="96"/>
                  </a:lnTo>
                  <a:lnTo>
                    <a:pt x="39" y="108"/>
                  </a:lnTo>
                  <a:lnTo>
                    <a:pt x="43" y="120"/>
                  </a:lnTo>
                  <a:lnTo>
                    <a:pt x="43" y="126"/>
                  </a:lnTo>
                  <a:lnTo>
                    <a:pt x="47" y="132"/>
                  </a:lnTo>
                  <a:lnTo>
                    <a:pt x="47" y="138"/>
                  </a:lnTo>
                  <a:lnTo>
                    <a:pt x="52" y="120"/>
                  </a:lnTo>
                  <a:lnTo>
                    <a:pt x="56" y="102"/>
                  </a:lnTo>
                  <a:lnTo>
                    <a:pt x="56" y="90"/>
                  </a:lnTo>
                  <a:lnTo>
                    <a:pt x="64" y="66"/>
                  </a:lnTo>
                  <a:lnTo>
                    <a:pt x="64" y="60"/>
                  </a:lnTo>
                  <a:lnTo>
                    <a:pt x="69" y="60"/>
                  </a:lnTo>
                  <a:lnTo>
                    <a:pt x="69" y="84"/>
                  </a:lnTo>
                  <a:lnTo>
                    <a:pt x="73" y="108"/>
                  </a:lnTo>
                  <a:lnTo>
                    <a:pt x="73" y="114"/>
                  </a:lnTo>
                  <a:lnTo>
                    <a:pt x="77" y="102"/>
                  </a:lnTo>
                  <a:lnTo>
                    <a:pt x="77" y="90"/>
                  </a:lnTo>
                  <a:lnTo>
                    <a:pt x="82" y="102"/>
                  </a:lnTo>
                  <a:lnTo>
                    <a:pt x="86" y="102"/>
                  </a:lnTo>
                  <a:lnTo>
                    <a:pt x="86" y="132"/>
                  </a:lnTo>
                  <a:lnTo>
                    <a:pt x="90" y="138"/>
                  </a:lnTo>
                  <a:lnTo>
                    <a:pt x="90" y="132"/>
                  </a:lnTo>
                  <a:lnTo>
                    <a:pt x="94" y="120"/>
                  </a:lnTo>
                  <a:lnTo>
                    <a:pt x="94" y="114"/>
                  </a:lnTo>
                  <a:lnTo>
                    <a:pt x="99" y="108"/>
                  </a:lnTo>
                  <a:lnTo>
                    <a:pt x="99" y="120"/>
                  </a:lnTo>
                  <a:lnTo>
                    <a:pt x="103" y="114"/>
                  </a:lnTo>
                  <a:lnTo>
                    <a:pt x="103" y="102"/>
                  </a:lnTo>
                  <a:lnTo>
                    <a:pt x="107" y="90"/>
                  </a:lnTo>
                  <a:lnTo>
                    <a:pt x="107" y="84"/>
                  </a:lnTo>
                  <a:lnTo>
                    <a:pt x="111" y="78"/>
                  </a:lnTo>
                  <a:lnTo>
                    <a:pt x="111" y="84"/>
                  </a:lnTo>
                  <a:lnTo>
                    <a:pt x="116" y="108"/>
                  </a:lnTo>
                  <a:lnTo>
                    <a:pt x="116" y="90"/>
                  </a:lnTo>
                  <a:lnTo>
                    <a:pt x="120" y="72"/>
                  </a:lnTo>
                  <a:lnTo>
                    <a:pt x="120" y="66"/>
                  </a:lnTo>
                  <a:lnTo>
                    <a:pt x="124" y="72"/>
                  </a:lnTo>
                  <a:lnTo>
                    <a:pt x="124" y="78"/>
                  </a:lnTo>
                  <a:lnTo>
                    <a:pt x="129" y="66"/>
                  </a:lnTo>
                  <a:lnTo>
                    <a:pt x="129" y="96"/>
                  </a:lnTo>
                  <a:lnTo>
                    <a:pt x="133" y="96"/>
                  </a:lnTo>
                  <a:lnTo>
                    <a:pt x="133" y="84"/>
                  </a:lnTo>
                  <a:lnTo>
                    <a:pt x="137" y="120"/>
                  </a:lnTo>
                  <a:lnTo>
                    <a:pt x="137" y="150"/>
                  </a:lnTo>
                  <a:lnTo>
                    <a:pt x="141" y="162"/>
                  </a:lnTo>
                  <a:lnTo>
                    <a:pt x="141" y="150"/>
                  </a:lnTo>
                  <a:lnTo>
                    <a:pt x="146" y="138"/>
                  </a:lnTo>
                  <a:lnTo>
                    <a:pt x="146" y="144"/>
                  </a:lnTo>
                  <a:lnTo>
                    <a:pt x="146" y="132"/>
                  </a:lnTo>
                  <a:lnTo>
                    <a:pt x="150" y="90"/>
                  </a:lnTo>
                  <a:lnTo>
                    <a:pt x="150" y="72"/>
                  </a:lnTo>
                  <a:lnTo>
                    <a:pt x="154" y="48"/>
                  </a:lnTo>
                  <a:lnTo>
                    <a:pt x="154" y="30"/>
                  </a:lnTo>
                  <a:lnTo>
                    <a:pt x="159" y="24"/>
                  </a:lnTo>
                  <a:lnTo>
                    <a:pt x="159" y="48"/>
                  </a:lnTo>
                  <a:lnTo>
                    <a:pt x="163" y="48"/>
                  </a:lnTo>
                  <a:lnTo>
                    <a:pt x="163" y="36"/>
                  </a:lnTo>
                  <a:lnTo>
                    <a:pt x="167" y="30"/>
                  </a:lnTo>
                  <a:lnTo>
                    <a:pt x="171" y="18"/>
                  </a:lnTo>
                  <a:lnTo>
                    <a:pt x="171" y="6"/>
                  </a:lnTo>
                  <a:lnTo>
                    <a:pt x="176" y="6"/>
                  </a:lnTo>
                  <a:lnTo>
                    <a:pt x="176" y="18"/>
                  </a:lnTo>
                  <a:lnTo>
                    <a:pt x="180" y="0"/>
                  </a:lnTo>
                  <a:lnTo>
                    <a:pt x="180" y="30"/>
                  </a:lnTo>
                  <a:lnTo>
                    <a:pt x="188" y="48"/>
                  </a:lnTo>
                  <a:lnTo>
                    <a:pt x="184" y="48"/>
                  </a:lnTo>
                  <a:lnTo>
                    <a:pt x="188" y="30"/>
                  </a:lnTo>
                  <a:lnTo>
                    <a:pt x="193" y="30"/>
                  </a:lnTo>
                  <a:lnTo>
                    <a:pt x="197" y="36"/>
                  </a:lnTo>
                  <a:lnTo>
                    <a:pt x="197" y="24"/>
                  </a:lnTo>
                  <a:lnTo>
                    <a:pt x="201" y="18"/>
                  </a:lnTo>
                  <a:lnTo>
                    <a:pt x="201" y="30"/>
                  </a:lnTo>
                  <a:lnTo>
                    <a:pt x="206" y="66"/>
                  </a:lnTo>
                  <a:lnTo>
                    <a:pt x="206" y="84"/>
                  </a:lnTo>
                  <a:lnTo>
                    <a:pt x="210" y="78"/>
                  </a:lnTo>
                  <a:lnTo>
                    <a:pt x="210" y="66"/>
                  </a:lnTo>
                  <a:lnTo>
                    <a:pt x="214" y="90"/>
                  </a:lnTo>
                  <a:lnTo>
                    <a:pt x="214" y="72"/>
                  </a:lnTo>
                  <a:lnTo>
                    <a:pt x="218" y="24"/>
                  </a:lnTo>
                  <a:lnTo>
                    <a:pt x="218" y="78"/>
                  </a:lnTo>
                  <a:lnTo>
                    <a:pt x="223" y="66"/>
                  </a:lnTo>
                  <a:lnTo>
                    <a:pt x="223" y="72"/>
                  </a:lnTo>
                  <a:lnTo>
                    <a:pt x="227" y="78"/>
                  </a:lnTo>
                  <a:lnTo>
                    <a:pt x="231" y="54"/>
                  </a:lnTo>
                  <a:lnTo>
                    <a:pt x="231" y="48"/>
                  </a:lnTo>
                  <a:lnTo>
                    <a:pt x="231" y="84"/>
                  </a:lnTo>
                  <a:lnTo>
                    <a:pt x="236" y="108"/>
                  </a:lnTo>
                  <a:lnTo>
                    <a:pt x="236" y="120"/>
                  </a:lnTo>
                  <a:lnTo>
                    <a:pt x="240" y="144"/>
                  </a:lnTo>
                  <a:lnTo>
                    <a:pt x="240" y="150"/>
                  </a:lnTo>
                  <a:lnTo>
                    <a:pt x="244" y="144"/>
                  </a:lnTo>
                  <a:lnTo>
                    <a:pt x="248" y="138"/>
                  </a:lnTo>
                  <a:lnTo>
                    <a:pt x="248" y="132"/>
                  </a:lnTo>
                  <a:lnTo>
                    <a:pt x="248" y="138"/>
                  </a:lnTo>
                  <a:lnTo>
                    <a:pt x="253" y="96"/>
                  </a:lnTo>
                  <a:lnTo>
                    <a:pt x="257" y="96"/>
                  </a:lnTo>
                  <a:lnTo>
                    <a:pt x="257" y="84"/>
                  </a:lnTo>
                  <a:lnTo>
                    <a:pt x="261" y="78"/>
                  </a:lnTo>
                  <a:lnTo>
                    <a:pt x="261" y="54"/>
                  </a:lnTo>
                  <a:lnTo>
                    <a:pt x="270" y="30"/>
                  </a:lnTo>
                  <a:lnTo>
                    <a:pt x="265" y="30"/>
                  </a:lnTo>
                  <a:lnTo>
                    <a:pt x="270" y="30"/>
                  </a:lnTo>
                  <a:lnTo>
                    <a:pt x="274" y="24"/>
                  </a:lnTo>
                  <a:lnTo>
                    <a:pt x="274" y="6"/>
                  </a:lnTo>
                  <a:lnTo>
                    <a:pt x="278" y="6"/>
                  </a:lnTo>
                  <a:lnTo>
                    <a:pt x="278" y="42"/>
                  </a:lnTo>
                  <a:lnTo>
                    <a:pt x="283" y="42"/>
                  </a:lnTo>
                  <a:lnTo>
                    <a:pt x="283" y="18"/>
                  </a:lnTo>
                  <a:lnTo>
                    <a:pt x="287" y="3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1" name="Freeform 67"/>
            <p:cNvSpPr>
              <a:spLocks/>
            </p:cNvSpPr>
            <p:nvPr/>
          </p:nvSpPr>
          <p:spPr bwMode="auto">
            <a:xfrm>
              <a:off x="2206625" y="1095375"/>
              <a:ext cx="488950" cy="466725"/>
            </a:xfrm>
            <a:custGeom>
              <a:avLst/>
              <a:gdLst/>
              <a:ahLst/>
              <a:cxnLst>
                <a:cxn ang="0">
                  <a:pos x="4" y="204"/>
                </a:cxn>
                <a:cxn ang="0">
                  <a:pos x="8" y="120"/>
                </a:cxn>
                <a:cxn ang="0">
                  <a:pos x="17" y="102"/>
                </a:cxn>
                <a:cxn ang="0">
                  <a:pos x="21" y="114"/>
                </a:cxn>
                <a:cxn ang="0">
                  <a:pos x="30" y="108"/>
                </a:cxn>
                <a:cxn ang="0">
                  <a:pos x="38" y="60"/>
                </a:cxn>
                <a:cxn ang="0">
                  <a:pos x="43" y="54"/>
                </a:cxn>
                <a:cxn ang="0">
                  <a:pos x="51" y="36"/>
                </a:cxn>
                <a:cxn ang="0">
                  <a:pos x="55" y="30"/>
                </a:cxn>
                <a:cxn ang="0">
                  <a:pos x="64" y="24"/>
                </a:cxn>
                <a:cxn ang="0">
                  <a:pos x="73" y="30"/>
                </a:cxn>
                <a:cxn ang="0">
                  <a:pos x="81" y="6"/>
                </a:cxn>
                <a:cxn ang="0">
                  <a:pos x="90" y="54"/>
                </a:cxn>
                <a:cxn ang="0">
                  <a:pos x="98" y="78"/>
                </a:cxn>
                <a:cxn ang="0">
                  <a:pos x="102" y="120"/>
                </a:cxn>
                <a:cxn ang="0">
                  <a:pos x="111" y="156"/>
                </a:cxn>
                <a:cxn ang="0">
                  <a:pos x="115" y="144"/>
                </a:cxn>
                <a:cxn ang="0">
                  <a:pos x="124" y="222"/>
                </a:cxn>
                <a:cxn ang="0">
                  <a:pos x="132" y="294"/>
                </a:cxn>
                <a:cxn ang="0">
                  <a:pos x="137" y="192"/>
                </a:cxn>
                <a:cxn ang="0">
                  <a:pos x="145" y="150"/>
                </a:cxn>
                <a:cxn ang="0">
                  <a:pos x="154" y="108"/>
                </a:cxn>
                <a:cxn ang="0">
                  <a:pos x="158" y="108"/>
                </a:cxn>
                <a:cxn ang="0">
                  <a:pos x="167" y="78"/>
                </a:cxn>
                <a:cxn ang="0">
                  <a:pos x="171" y="84"/>
                </a:cxn>
                <a:cxn ang="0">
                  <a:pos x="179" y="114"/>
                </a:cxn>
                <a:cxn ang="0">
                  <a:pos x="184" y="108"/>
                </a:cxn>
                <a:cxn ang="0">
                  <a:pos x="197" y="48"/>
                </a:cxn>
                <a:cxn ang="0">
                  <a:pos x="205" y="78"/>
                </a:cxn>
                <a:cxn ang="0">
                  <a:pos x="214" y="90"/>
                </a:cxn>
                <a:cxn ang="0">
                  <a:pos x="222" y="138"/>
                </a:cxn>
                <a:cxn ang="0">
                  <a:pos x="231" y="150"/>
                </a:cxn>
                <a:cxn ang="0">
                  <a:pos x="235" y="192"/>
                </a:cxn>
                <a:cxn ang="0">
                  <a:pos x="244" y="198"/>
                </a:cxn>
                <a:cxn ang="0">
                  <a:pos x="252" y="180"/>
                </a:cxn>
                <a:cxn ang="0">
                  <a:pos x="256" y="210"/>
                </a:cxn>
                <a:cxn ang="0">
                  <a:pos x="261" y="204"/>
                </a:cxn>
                <a:cxn ang="0">
                  <a:pos x="274" y="180"/>
                </a:cxn>
                <a:cxn ang="0">
                  <a:pos x="278" y="234"/>
                </a:cxn>
                <a:cxn ang="0">
                  <a:pos x="286" y="240"/>
                </a:cxn>
                <a:cxn ang="0">
                  <a:pos x="295" y="186"/>
                </a:cxn>
                <a:cxn ang="0">
                  <a:pos x="299" y="180"/>
                </a:cxn>
              </a:cxnLst>
              <a:rect l="0" t="0" r="r" b="b"/>
              <a:pathLst>
                <a:path w="308" h="294">
                  <a:moveTo>
                    <a:pt x="0" y="78"/>
                  </a:moveTo>
                  <a:lnTo>
                    <a:pt x="0" y="174"/>
                  </a:lnTo>
                  <a:lnTo>
                    <a:pt x="4" y="204"/>
                  </a:lnTo>
                  <a:lnTo>
                    <a:pt x="4" y="168"/>
                  </a:lnTo>
                  <a:lnTo>
                    <a:pt x="8" y="156"/>
                  </a:lnTo>
                  <a:lnTo>
                    <a:pt x="8" y="120"/>
                  </a:lnTo>
                  <a:lnTo>
                    <a:pt x="13" y="126"/>
                  </a:lnTo>
                  <a:lnTo>
                    <a:pt x="13" y="120"/>
                  </a:lnTo>
                  <a:lnTo>
                    <a:pt x="17" y="102"/>
                  </a:lnTo>
                  <a:lnTo>
                    <a:pt x="17" y="114"/>
                  </a:lnTo>
                  <a:lnTo>
                    <a:pt x="21" y="108"/>
                  </a:lnTo>
                  <a:lnTo>
                    <a:pt x="21" y="114"/>
                  </a:lnTo>
                  <a:lnTo>
                    <a:pt x="25" y="102"/>
                  </a:lnTo>
                  <a:lnTo>
                    <a:pt x="25" y="96"/>
                  </a:lnTo>
                  <a:lnTo>
                    <a:pt x="30" y="108"/>
                  </a:lnTo>
                  <a:lnTo>
                    <a:pt x="30" y="90"/>
                  </a:lnTo>
                  <a:lnTo>
                    <a:pt x="34" y="102"/>
                  </a:lnTo>
                  <a:lnTo>
                    <a:pt x="38" y="60"/>
                  </a:lnTo>
                  <a:lnTo>
                    <a:pt x="38" y="54"/>
                  </a:lnTo>
                  <a:lnTo>
                    <a:pt x="43" y="60"/>
                  </a:lnTo>
                  <a:lnTo>
                    <a:pt x="43" y="54"/>
                  </a:lnTo>
                  <a:lnTo>
                    <a:pt x="47" y="30"/>
                  </a:lnTo>
                  <a:lnTo>
                    <a:pt x="47" y="18"/>
                  </a:lnTo>
                  <a:lnTo>
                    <a:pt x="51" y="36"/>
                  </a:lnTo>
                  <a:lnTo>
                    <a:pt x="51" y="48"/>
                  </a:lnTo>
                  <a:lnTo>
                    <a:pt x="55" y="18"/>
                  </a:lnTo>
                  <a:lnTo>
                    <a:pt x="55" y="30"/>
                  </a:lnTo>
                  <a:lnTo>
                    <a:pt x="60" y="24"/>
                  </a:lnTo>
                  <a:lnTo>
                    <a:pt x="64" y="36"/>
                  </a:lnTo>
                  <a:lnTo>
                    <a:pt x="64" y="24"/>
                  </a:lnTo>
                  <a:lnTo>
                    <a:pt x="68" y="30"/>
                  </a:lnTo>
                  <a:lnTo>
                    <a:pt x="73" y="24"/>
                  </a:lnTo>
                  <a:lnTo>
                    <a:pt x="73" y="30"/>
                  </a:lnTo>
                  <a:lnTo>
                    <a:pt x="77" y="12"/>
                  </a:lnTo>
                  <a:lnTo>
                    <a:pt x="77" y="0"/>
                  </a:lnTo>
                  <a:lnTo>
                    <a:pt x="81" y="6"/>
                  </a:lnTo>
                  <a:lnTo>
                    <a:pt x="81" y="48"/>
                  </a:lnTo>
                  <a:lnTo>
                    <a:pt x="85" y="60"/>
                  </a:lnTo>
                  <a:lnTo>
                    <a:pt x="90" y="54"/>
                  </a:lnTo>
                  <a:lnTo>
                    <a:pt x="94" y="48"/>
                  </a:lnTo>
                  <a:lnTo>
                    <a:pt x="94" y="60"/>
                  </a:lnTo>
                  <a:lnTo>
                    <a:pt x="98" y="78"/>
                  </a:lnTo>
                  <a:lnTo>
                    <a:pt x="98" y="84"/>
                  </a:lnTo>
                  <a:lnTo>
                    <a:pt x="102" y="90"/>
                  </a:lnTo>
                  <a:lnTo>
                    <a:pt x="102" y="120"/>
                  </a:lnTo>
                  <a:lnTo>
                    <a:pt x="107" y="150"/>
                  </a:lnTo>
                  <a:lnTo>
                    <a:pt x="107" y="168"/>
                  </a:lnTo>
                  <a:lnTo>
                    <a:pt x="111" y="156"/>
                  </a:lnTo>
                  <a:lnTo>
                    <a:pt x="111" y="114"/>
                  </a:lnTo>
                  <a:lnTo>
                    <a:pt x="111" y="120"/>
                  </a:lnTo>
                  <a:lnTo>
                    <a:pt x="115" y="144"/>
                  </a:lnTo>
                  <a:lnTo>
                    <a:pt x="115" y="174"/>
                  </a:lnTo>
                  <a:lnTo>
                    <a:pt x="120" y="204"/>
                  </a:lnTo>
                  <a:lnTo>
                    <a:pt x="124" y="222"/>
                  </a:lnTo>
                  <a:lnTo>
                    <a:pt x="124" y="270"/>
                  </a:lnTo>
                  <a:lnTo>
                    <a:pt x="128" y="276"/>
                  </a:lnTo>
                  <a:lnTo>
                    <a:pt x="132" y="294"/>
                  </a:lnTo>
                  <a:lnTo>
                    <a:pt x="132" y="258"/>
                  </a:lnTo>
                  <a:lnTo>
                    <a:pt x="137" y="234"/>
                  </a:lnTo>
                  <a:lnTo>
                    <a:pt x="137" y="192"/>
                  </a:lnTo>
                  <a:lnTo>
                    <a:pt x="141" y="192"/>
                  </a:lnTo>
                  <a:lnTo>
                    <a:pt x="145" y="168"/>
                  </a:lnTo>
                  <a:lnTo>
                    <a:pt x="145" y="150"/>
                  </a:lnTo>
                  <a:lnTo>
                    <a:pt x="150" y="126"/>
                  </a:lnTo>
                  <a:lnTo>
                    <a:pt x="150" y="102"/>
                  </a:lnTo>
                  <a:lnTo>
                    <a:pt x="154" y="108"/>
                  </a:lnTo>
                  <a:lnTo>
                    <a:pt x="154" y="114"/>
                  </a:lnTo>
                  <a:lnTo>
                    <a:pt x="154" y="102"/>
                  </a:lnTo>
                  <a:lnTo>
                    <a:pt x="158" y="108"/>
                  </a:lnTo>
                  <a:lnTo>
                    <a:pt x="158" y="126"/>
                  </a:lnTo>
                  <a:lnTo>
                    <a:pt x="162" y="120"/>
                  </a:lnTo>
                  <a:lnTo>
                    <a:pt x="167" y="78"/>
                  </a:lnTo>
                  <a:lnTo>
                    <a:pt x="167" y="66"/>
                  </a:lnTo>
                  <a:lnTo>
                    <a:pt x="171" y="78"/>
                  </a:lnTo>
                  <a:lnTo>
                    <a:pt x="171" y="84"/>
                  </a:lnTo>
                  <a:lnTo>
                    <a:pt x="175" y="78"/>
                  </a:lnTo>
                  <a:lnTo>
                    <a:pt x="175" y="90"/>
                  </a:lnTo>
                  <a:lnTo>
                    <a:pt x="179" y="114"/>
                  </a:lnTo>
                  <a:lnTo>
                    <a:pt x="179" y="132"/>
                  </a:lnTo>
                  <a:lnTo>
                    <a:pt x="184" y="126"/>
                  </a:lnTo>
                  <a:lnTo>
                    <a:pt x="184" y="108"/>
                  </a:lnTo>
                  <a:lnTo>
                    <a:pt x="192" y="84"/>
                  </a:lnTo>
                  <a:lnTo>
                    <a:pt x="192" y="60"/>
                  </a:lnTo>
                  <a:lnTo>
                    <a:pt x="197" y="48"/>
                  </a:lnTo>
                  <a:lnTo>
                    <a:pt x="197" y="60"/>
                  </a:lnTo>
                  <a:lnTo>
                    <a:pt x="201" y="54"/>
                  </a:lnTo>
                  <a:lnTo>
                    <a:pt x="205" y="78"/>
                  </a:lnTo>
                  <a:lnTo>
                    <a:pt x="209" y="66"/>
                  </a:lnTo>
                  <a:lnTo>
                    <a:pt x="214" y="66"/>
                  </a:lnTo>
                  <a:lnTo>
                    <a:pt x="214" y="90"/>
                  </a:lnTo>
                  <a:lnTo>
                    <a:pt x="218" y="96"/>
                  </a:lnTo>
                  <a:lnTo>
                    <a:pt x="222" y="108"/>
                  </a:lnTo>
                  <a:lnTo>
                    <a:pt x="222" y="138"/>
                  </a:lnTo>
                  <a:lnTo>
                    <a:pt x="226" y="150"/>
                  </a:lnTo>
                  <a:lnTo>
                    <a:pt x="226" y="168"/>
                  </a:lnTo>
                  <a:lnTo>
                    <a:pt x="231" y="150"/>
                  </a:lnTo>
                  <a:lnTo>
                    <a:pt x="231" y="144"/>
                  </a:lnTo>
                  <a:lnTo>
                    <a:pt x="235" y="174"/>
                  </a:lnTo>
                  <a:lnTo>
                    <a:pt x="235" y="192"/>
                  </a:lnTo>
                  <a:lnTo>
                    <a:pt x="239" y="186"/>
                  </a:lnTo>
                  <a:lnTo>
                    <a:pt x="239" y="180"/>
                  </a:lnTo>
                  <a:lnTo>
                    <a:pt x="244" y="198"/>
                  </a:lnTo>
                  <a:lnTo>
                    <a:pt x="248" y="180"/>
                  </a:lnTo>
                  <a:lnTo>
                    <a:pt x="248" y="156"/>
                  </a:lnTo>
                  <a:lnTo>
                    <a:pt x="252" y="180"/>
                  </a:lnTo>
                  <a:lnTo>
                    <a:pt x="252" y="174"/>
                  </a:lnTo>
                  <a:lnTo>
                    <a:pt x="256" y="186"/>
                  </a:lnTo>
                  <a:lnTo>
                    <a:pt x="256" y="210"/>
                  </a:lnTo>
                  <a:lnTo>
                    <a:pt x="256" y="180"/>
                  </a:lnTo>
                  <a:lnTo>
                    <a:pt x="265" y="204"/>
                  </a:lnTo>
                  <a:lnTo>
                    <a:pt x="261" y="204"/>
                  </a:lnTo>
                  <a:lnTo>
                    <a:pt x="265" y="186"/>
                  </a:lnTo>
                  <a:lnTo>
                    <a:pt x="269" y="186"/>
                  </a:lnTo>
                  <a:lnTo>
                    <a:pt x="274" y="180"/>
                  </a:lnTo>
                  <a:lnTo>
                    <a:pt x="274" y="210"/>
                  </a:lnTo>
                  <a:lnTo>
                    <a:pt x="278" y="228"/>
                  </a:lnTo>
                  <a:lnTo>
                    <a:pt x="278" y="234"/>
                  </a:lnTo>
                  <a:lnTo>
                    <a:pt x="282" y="228"/>
                  </a:lnTo>
                  <a:lnTo>
                    <a:pt x="286" y="234"/>
                  </a:lnTo>
                  <a:lnTo>
                    <a:pt x="286" y="240"/>
                  </a:lnTo>
                  <a:lnTo>
                    <a:pt x="291" y="234"/>
                  </a:lnTo>
                  <a:lnTo>
                    <a:pt x="291" y="204"/>
                  </a:lnTo>
                  <a:lnTo>
                    <a:pt x="295" y="186"/>
                  </a:lnTo>
                  <a:lnTo>
                    <a:pt x="295" y="198"/>
                  </a:lnTo>
                  <a:lnTo>
                    <a:pt x="299" y="192"/>
                  </a:lnTo>
                  <a:lnTo>
                    <a:pt x="299" y="180"/>
                  </a:lnTo>
                  <a:lnTo>
                    <a:pt x="303" y="168"/>
                  </a:lnTo>
                  <a:lnTo>
                    <a:pt x="308" y="16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2" name="Freeform 68"/>
            <p:cNvSpPr>
              <a:spLocks/>
            </p:cNvSpPr>
            <p:nvPr/>
          </p:nvSpPr>
          <p:spPr bwMode="auto">
            <a:xfrm>
              <a:off x="2695575" y="1066800"/>
              <a:ext cx="501650" cy="571500"/>
            </a:xfrm>
            <a:custGeom>
              <a:avLst/>
              <a:gdLst/>
              <a:ahLst/>
              <a:cxnLst>
                <a:cxn ang="0">
                  <a:pos x="8" y="168"/>
                </a:cxn>
                <a:cxn ang="0">
                  <a:pos x="17" y="156"/>
                </a:cxn>
                <a:cxn ang="0">
                  <a:pos x="21" y="180"/>
                </a:cxn>
                <a:cxn ang="0">
                  <a:pos x="34" y="180"/>
                </a:cxn>
                <a:cxn ang="0">
                  <a:pos x="38" y="162"/>
                </a:cxn>
                <a:cxn ang="0">
                  <a:pos x="43" y="78"/>
                </a:cxn>
                <a:cxn ang="0">
                  <a:pos x="51" y="0"/>
                </a:cxn>
                <a:cxn ang="0">
                  <a:pos x="60" y="42"/>
                </a:cxn>
                <a:cxn ang="0">
                  <a:pos x="68" y="72"/>
                </a:cxn>
                <a:cxn ang="0">
                  <a:pos x="77" y="96"/>
                </a:cxn>
                <a:cxn ang="0">
                  <a:pos x="81" y="132"/>
                </a:cxn>
                <a:cxn ang="0">
                  <a:pos x="90" y="138"/>
                </a:cxn>
                <a:cxn ang="0">
                  <a:pos x="98" y="120"/>
                </a:cxn>
                <a:cxn ang="0">
                  <a:pos x="102" y="84"/>
                </a:cxn>
                <a:cxn ang="0">
                  <a:pos x="111" y="66"/>
                </a:cxn>
                <a:cxn ang="0">
                  <a:pos x="115" y="78"/>
                </a:cxn>
                <a:cxn ang="0">
                  <a:pos x="119" y="132"/>
                </a:cxn>
                <a:cxn ang="0">
                  <a:pos x="128" y="132"/>
                </a:cxn>
                <a:cxn ang="0">
                  <a:pos x="132" y="102"/>
                </a:cxn>
                <a:cxn ang="0">
                  <a:pos x="141" y="114"/>
                </a:cxn>
                <a:cxn ang="0">
                  <a:pos x="145" y="114"/>
                </a:cxn>
                <a:cxn ang="0">
                  <a:pos x="154" y="84"/>
                </a:cxn>
                <a:cxn ang="0">
                  <a:pos x="162" y="342"/>
                </a:cxn>
                <a:cxn ang="0">
                  <a:pos x="167" y="336"/>
                </a:cxn>
                <a:cxn ang="0">
                  <a:pos x="175" y="180"/>
                </a:cxn>
                <a:cxn ang="0">
                  <a:pos x="179" y="144"/>
                </a:cxn>
                <a:cxn ang="0">
                  <a:pos x="188" y="156"/>
                </a:cxn>
                <a:cxn ang="0">
                  <a:pos x="192" y="186"/>
                </a:cxn>
                <a:cxn ang="0">
                  <a:pos x="205" y="198"/>
                </a:cxn>
                <a:cxn ang="0">
                  <a:pos x="214" y="228"/>
                </a:cxn>
                <a:cxn ang="0">
                  <a:pos x="218" y="252"/>
                </a:cxn>
                <a:cxn ang="0">
                  <a:pos x="226" y="144"/>
                </a:cxn>
                <a:cxn ang="0">
                  <a:pos x="235" y="216"/>
                </a:cxn>
                <a:cxn ang="0">
                  <a:pos x="239" y="270"/>
                </a:cxn>
                <a:cxn ang="0">
                  <a:pos x="252" y="246"/>
                </a:cxn>
                <a:cxn ang="0">
                  <a:pos x="261" y="234"/>
                </a:cxn>
                <a:cxn ang="0">
                  <a:pos x="269" y="198"/>
                </a:cxn>
                <a:cxn ang="0">
                  <a:pos x="278" y="174"/>
                </a:cxn>
                <a:cxn ang="0">
                  <a:pos x="286" y="222"/>
                </a:cxn>
                <a:cxn ang="0">
                  <a:pos x="295" y="240"/>
                </a:cxn>
                <a:cxn ang="0">
                  <a:pos x="303" y="252"/>
                </a:cxn>
                <a:cxn ang="0">
                  <a:pos x="308" y="120"/>
                </a:cxn>
              </a:cxnLst>
              <a:rect l="0" t="0" r="r" b="b"/>
              <a:pathLst>
                <a:path w="316" h="360">
                  <a:moveTo>
                    <a:pt x="0" y="180"/>
                  </a:moveTo>
                  <a:lnTo>
                    <a:pt x="4" y="174"/>
                  </a:lnTo>
                  <a:lnTo>
                    <a:pt x="8" y="168"/>
                  </a:lnTo>
                  <a:lnTo>
                    <a:pt x="8" y="180"/>
                  </a:lnTo>
                  <a:lnTo>
                    <a:pt x="13" y="180"/>
                  </a:lnTo>
                  <a:lnTo>
                    <a:pt x="17" y="156"/>
                  </a:lnTo>
                  <a:lnTo>
                    <a:pt x="17" y="174"/>
                  </a:lnTo>
                  <a:lnTo>
                    <a:pt x="21" y="162"/>
                  </a:lnTo>
                  <a:lnTo>
                    <a:pt x="21" y="180"/>
                  </a:lnTo>
                  <a:lnTo>
                    <a:pt x="25" y="180"/>
                  </a:lnTo>
                  <a:lnTo>
                    <a:pt x="25" y="168"/>
                  </a:lnTo>
                  <a:lnTo>
                    <a:pt x="34" y="180"/>
                  </a:lnTo>
                  <a:lnTo>
                    <a:pt x="30" y="180"/>
                  </a:lnTo>
                  <a:lnTo>
                    <a:pt x="34" y="174"/>
                  </a:lnTo>
                  <a:lnTo>
                    <a:pt x="38" y="162"/>
                  </a:lnTo>
                  <a:lnTo>
                    <a:pt x="38" y="108"/>
                  </a:lnTo>
                  <a:lnTo>
                    <a:pt x="43" y="108"/>
                  </a:lnTo>
                  <a:lnTo>
                    <a:pt x="43" y="78"/>
                  </a:lnTo>
                  <a:lnTo>
                    <a:pt x="47" y="60"/>
                  </a:lnTo>
                  <a:lnTo>
                    <a:pt x="47" y="24"/>
                  </a:lnTo>
                  <a:lnTo>
                    <a:pt x="51" y="0"/>
                  </a:lnTo>
                  <a:lnTo>
                    <a:pt x="51" y="30"/>
                  </a:lnTo>
                  <a:lnTo>
                    <a:pt x="55" y="48"/>
                  </a:lnTo>
                  <a:lnTo>
                    <a:pt x="60" y="42"/>
                  </a:lnTo>
                  <a:lnTo>
                    <a:pt x="68" y="72"/>
                  </a:lnTo>
                  <a:lnTo>
                    <a:pt x="64" y="72"/>
                  </a:lnTo>
                  <a:lnTo>
                    <a:pt x="68" y="72"/>
                  </a:lnTo>
                  <a:lnTo>
                    <a:pt x="72" y="78"/>
                  </a:lnTo>
                  <a:lnTo>
                    <a:pt x="72" y="84"/>
                  </a:lnTo>
                  <a:lnTo>
                    <a:pt x="77" y="96"/>
                  </a:lnTo>
                  <a:lnTo>
                    <a:pt x="77" y="102"/>
                  </a:lnTo>
                  <a:lnTo>
                    <a:pt x="81" y="120"/>
                  </a:lnTo>
                  <a:lnTo>
                    <a:pt x="81" y="132"/>
                  </a:lnTo>
                  <a:lnTo>
                    <a:pt x="85" y="126"/>
                  </a:lnTo>
                  <a:lnTo>
                    <a:pt x="85" y="132"/>
                  </a:lnTo>
                  <a:lnTo>
                    <a:pt x="90" y="138"/>
                  </a:lnTo>
                  <a:lnTo>
                    <a:pt x="94" y="132"/>
                  </a:lnTo>
                  <a:lnTo>
                    <a:pt x="94" y="96"/>
                  </a:lnTo>
                  <a:lnTo>
                    <a:pt x="98" y="120"/>
                  </a:lnTo>
                  <a:lnTo>
                    <a:pt x="98" y="126"/>
                  </a:lnTo>
                  <a:lnTo>
                    <a:pt x="102" y="90"/>
                  </a:lnTo>
                  <a:lnTo>
                    <a:pt x="102" y="84"/>
                  </a:lnTo>
                  <a:lnTo>
                    <a:pt x="107" y="90"/>
                  </a:lnTo>
                  <a:lnTo>
                    <a:pt x="107" y="78"/>
                  </a:lnTo>
                  <a:lnTo>
                    <a:pt x="111" y="66"/>
                  </a:lnTo>
                  <a:lnTo>
                    <a:pt x="111" y="60"/>
                  </a:lnTo>
                  <a:lnTo>
                    <a:pt x="111" y="66"/>
                  </a:lnTo>
                  <a:lnTo>
                    <a:pt x="115" y="78"/>
                  </a:lnTo>
                  <a:lnTo>
                    <a:pt x="115" y="72"/>
                  </a:lnTo>
                  <a:lnTo>
                    <a:pt x="119" y="84"/>
                  </a:lnTo>
                  <a:lnTo>
                    <a:pt x="119" y="132"/>
                  </a:lnTo>
                  <a:lnTo>
                    <a:pt x="124" y="168"/>
                  </a:lnTo>
                  <a:lnTo>
                    <a:pt x="124" y="174"/>
                  </a:lnTo>
                  <a:lnTo>
                    <a:pt x="128" y="132"/>
                  </a:lnTo>
                  <a:lnTo>
                    <a:pt x="128" y="66"/>
                  </a:lnTo>
                  <a:lnTo>
                    <a:pt x="132" y="90"/>
                  </a:lnTo>
                  <a:lnTo>
                    <a:pt x="132" y="102"/>
                  </a:lnTo>
                  <a:lnTo>
                    <a:pt x="137" y="108"/>
                  </a:lnTo>
                  <a:lnTo>
                    <a:pt x="137" y="120"/>
                  </a:lnTo>
                  <a:lnTo>
                    <a:pt x="141" y="114"/>
                  </a:lnTo>
                  <a:lnTo>
                    <a:pt x="141" y="126"/>
                  </a:lnTo>
                  <a:lnTo>
                    <a:pt x="141" y="120"/>
                  </a:lnTo>
                  <a:lnTo>
                    <a:pt x="145" y="114"/>
                  </a:lnTo>
                  <a:lnTo>
                    <a:pt x="149" y="108"/>
                  </a:lnTo>
                  <a:lnTo>
                    <a:pt x="154" y="120"/>
                  </a:lnTo>
                  <a:lnTo>
                    <a:pt x="154" y="84"/>
                  </a:lnTo>
                  <a:lnTo>
                    <a:pt x="158" y="90"/>
                  </a:lnTo>
                  <a:lnTo>
                    <a:pt x="158" y="288"/>
                  </a:lnTo>
                  <a:lnTo>
                    <a:pt x="162" y="342"/>
                  </a:lnTo>
                  <a:lnTo>
                    <a:pt x="162" y="336"/>
                  </a:lnTo>
                  <a:lnTo>
                    <a:pt x="167" y="360"/>
                  </a:lnTo>
                  <a:lnTo>
                    <a:pt x="167" y="336"/>
                  </a:lnTo>
                  <a:lnTo>
                    <a:pt x="171" y="312"/>
                  </a:lnTo>
                  <a:lnTo>
                    <a:pt x="171" y="168"/>
                  </a:lnTo>
                  <a:lnTo>
                    <a:pt x="175" y="180"/>
                  </a:lnTo>
                  <a:lnTo>
                    <a:pt x="175" y="162"/>
                  </a:lnTo>
                  <a:lnTo>
                    <a:pt x="179" y="120"/>
                  </a:lnTo>
                  <a:lnTo>
                    <a:pt x="179" y="144"/>
                  </a:lnTo>
                  <a:lnTo>
                    <a:pt x="184" y="156"/>
                  </a:lnTo>
                  <a:lnTo>
                    <a:pt x="184" y="150"/>
                  </a:lnTo>
                  <a:lnTo>
                    <a:pt x="188" y="156"/>
                  </a:lnTo>
                  <a:lnTo>
                    <a:pt x="188" y="168"/>
                  </a:lnTo>
                  <a:lnTo>
                    <a:pt x="192" y="174"/>
                  </a:lnTo>
                  <a:lnTo>
                    <a:pt x="192" y="186"/>
                  </a:lnTo>
                  <a:lnTo>
                    <a:pt x="196" y="186"/>
                  </a:lnTo>
                  <a:lnTo>
                    <a:pt x="201" y="192"/>
                  </a:lnTo>
                  <a:lnTo>
                    <a:pt x="205" y="198"/>
                  </a:lnTo>
                  <a:lnTo>
                    <a:pt x="209" y="174"/>
                  </a:lnTo>
                  <a:lnTo>
                    <a:pt x="209" y="198"/>
                  </a:lnTo>
                  <a:lnTo>
                    <a:pt x="214" y="228"/>
                  </a:lnTo>
                  <a:lnTo>
                    <a:pt x="214" y="204"/>
                  </a:lnTo>
                  <a:lnTo>
                    <a:pt x="218" y="234"/>
                  </a:lnTo>
                  <a:lnTo>
                    <a:pt x="218" y="252"/>
                  </a:lnTo>
                  <a:lnTo>
                    <a:pt x="222" y="240"/>
                  </a:lnTo>
                  <a:lnTo>
                    <a:pt x="222" y="174"/>
                  </a:lnTo>
                  <a:lnTo>
                    <a:pt x="226" y="144"/>
                  </a:lnTo>
                  <a:lnTo>
                    <a:pt x="231" y="150"/>
                  </a:lnTo>
                  <a:lnTo>
                    <a:pt x="231" y="186"/>
                  </a:lnTo>
                  <a:lnTo>
                    <a:pt x="235" y="216"/>
                  </a:lnTo>
                  <a:lnTo>
                    <a:pt x="235" y="240"/>
                  </a:lnTo>
                  <a:lnTo>
                    <a:pt x="244" y="270"/>
                  </a:lnTo>
                  <a:lnTo>
                    <a:pt x="239" y="270"/>
                  </a:lnTo>
                  <a:lnTo>
                    <a:pt x="244" y="252"/>
                  </a:lnTo>
                  <a:lnTo>
                    <a:pt x="248" y="246"/>
                  </a:lnTo>
                  <a:lnTo>
                    <a:pt x="252" y="246"/>
                  </a:lnTo>
                  <a:lnTo>
                    <a:pt x="256" y="246"/>
                  </a:lnTo>
                  <a:lnTo>
                    <a:pt x="261" y="246"/>
                  </a:lnTo>
                  <a:lnTo>
                    <a:pt x="261" y="234"/>
                  </a:lnTo>
                  <a:lnTo>
                    <a:pt x="265" y="210"/>
                  </a:lnTo>
                  <a:lnTo>
                    <a:pt x="265" y="198"/>
                  </a:lnTo>
                  <a:lnTo>
                    <a:pt x="269" y="198"/>
                  </a:lnTo>
                  <a:lnTo>
                    <a:pt x="273" y="168"/>
                  </a:lnTo>
                  <a:lnTo>
                    <a:pt x="278" y="162"/>
                  </a:lnTo>
                  <a:lnTo>
                    <a:pt x="278" y="174"/>
                  </a:lnTo>
                  <a:lnTo>
                    <a:pt x="282" y="180"/>
                  </a:lnTo>
                  <a:lnTo>
                    <a:pt x="286" y="210"/>
                  </a:lnTo>
                  <a:lnTo>
                    <a:pt x="286" y="222"/>
                  </a:lnTo>
                  <a:lnTo>
                    <a:pt x="291" y="222"/>
                  </a:lnTo>
                  <a:lnTo>
                    <a:pt x="291" y="246"/>
                  </a:lnTo>
                  <a:lnTo>
                    <a:pt x="295" y="240"/>
                  </a:lnTo>
                  <a:lnTo>
                    <a:pt x="295" y="234"/>
                  </a:lnTo>
                  <a:lnTo>
                    <a:pt x="299" y="246"/>
                  </a:lnTo>
                  <a:lnTo>
                    <a:pt x="303" y="252"/>
                  </a:lnTo>
                  <a:lnTo>
                    <a:pt x="303" y="204"/>
                  </a:lnTo>
                  <a:lnTo>
                    <a:pt x="308" y="192"/>
                  </a:lnTo>
                  <a:lnTo>
                    <a:pt x="308" y="120"/>
                  </a:lnTo>
                  <a:lnTo>
                    <a:pt x="312" y="114"/>
                  </a:lnTo>
                  <a:lnTo>
                    <a:pt x="316" y="10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3" name="Freeform 69"/>
            <p:cNvSpPr>
              <a:spLocks/>
            </p:cNvSpPr>
            <p:nvPr/>
          </p:nvSpPr>
          <p:spPr bwMode="auto">
            <a:xfrm>
              <a:off x="3197225" y="1038225"/>
              <a:ext cx="468313" cy="419100"/>
            </a:xfrm>
            <a:custGeom>
              <a:avLst/>
              <a:gdLst/>
              <a:ahLst/>
              <a:cxnLst>
                <a:cxn ang="0">
                  <a:pos x="4" y="198"/>
                </a:cxn>
                <a:cxn ang="0">
                  <a:pos x="9" y="192"/>
                </a:cxn>
                <a:cxn ang="0">
                  <a:pos x="17" y="204"/>
                </a:cxn>
                <a:cxn ang="0">
                  <a:pos x="22" y="204"/>
                </a:cxn>
                <a:cxn ang="0">
                  <a:pos x="30" y="216"/>
                </a:cxn>
                <a:cxn ang="0">
                  <a:pos x="39" y="222"/>
                </a:cxn>
                <a:cxn ang="0">
                  <a:pos x="43" y="216"/>
                </a:cxn>
                <a:cxn ang="0">
                  <a:pos x="47" y="204"/>
                </a:cxn>
                <a:cxn ang="0">
                  <a:pos x="56" y="186"/>
                </a:cxn>
                <a:cxn ang="0">
                  <a:pos x="69" y="204"/>
                </a:cxn>
                <a:cxn ang="0">
                  <a:pos x="73" y="186"/>
                </a:cxn>
                <a:cxn ang="0">
                  <a:pos x="77" y="132"/>
                </a:cxn>
                <a:cxn ang="0">
                  <a:pos x="81" y="138"/>
                </a:cxn>
                <a:cxn ang="0">
                  <a:pos x="94" y="150"/>
                </a:cxn>
                <a:cxn ang="0">
                  <a:pos x="99" y="162"/>
                </a:cxn>
                <a:cxn ang="0">
                  <a:pos x="107" y="180"/>
                </a:cxn>
                <a:cxn ang="0">
                  <a:pos x="120" y="156"/>
                </a:cxn>
                <a:cxn ang="0">
                  <a:pos x="124" y="234"/>
                </a:cxn>
                <a:cxn ang="0">
                  <a:pos x="129" y="180"/>
                </a:cxn>
                <a:cxn ang="0">
                  <a:pos x="137" y="192"/>
                </a:cxn>
                <a:cxn ang="0">
                  <a:pos x="146" y="204"/>
                </a:cxn>
                <a:cxn ang="0">
                  <a:pos x="150" y="210"/>
                </a:cxn>
                <a:cxn ang="0">
                  <a:pos x="163" y="168"/>
                </a:cxn>
                <a:cxn ang="0">
                  <a:pos x="167" y="234"/>
                </a:cxn>
                <a:cxn ang="0">
                  <a:pos x="176" y="210"/>
                </a:cxn>
                <a:cxn ang="0">
                  <a:pos x="180" y="234"/>
                </a:cxn>
                <a:cxn ang="0">
                  <a:pos x="188" y="252"/>
                </a:cxn>
                <a:cxn ang="0">
                  <a:pos x="193" y="78"/>
                </a:cxn>
                <a:cxn ang="0">
                  <a:pos x="201" y="48"/>
                </a:cxn>
                <a:cxn ang="0">
                  <a:pos x="210" y="48"/>
                </a:cxn>
                <a:cxn ang="0">
                  <a:pos x="214" y="54"/>
                </a:cxn>
                <a:cxn ang="0">
                  <a:pos x="218" y="0"/>
                </a:cxn>
                <a:cxn ang="0">
                  <a:pos x="227" y="60"/>
                </a:cxn>
                <a:cxn ang="0">
                  <a:pos x="231" y="96"/>
                </a:cxn>
                <a:cxn ang="0">
                  <a:pos x="240" y="66"/>
                </a:cxn>
                <a:cxn ang="0">
                  <a:pos x="248" y="36"/>
                </a:cxn>
                <a:cxn ang="0">
                  <a:pos x="253" y="102"/>
                </a:cxn>
                <a:cxn ang="0">
                  <a:pos x="261" y="156"/>
                </a:cxn>
                <a:cxn ang="0">
                  <a:pos x="270" y="72"/>
                </a:cxn>
                <a:cxn ang="0">
                  <a:pos x="274" y="84"/>
                </a:cxn>
                <a:cxn ang="0">
                  <a:pos x="282" y="48"/>
                </a:cxn>
                <a:cxn ang="0">
                  <a:pos x="291" y="30"/>
                </a:cxn>
              </a:cxnLst>
              <a:rect l="0" t="0" r="r" b="b"/>
              <a:pathLst>
                <a:path w="295" h="264">
                  <a:moveTo>
                    <a:pt x="0" y="120"/>
                  </a:moveTo>
                  <a:lnTo>
                    <a:pt x="0" y="168"/>
                  </a:lnTo>
                  <a:lnTo>
                    <a:pt x="4" y="198"/>
                  </a:lnTo>
                  <a:lnTo>
                    <a:pt x="4" y="180"/>
                  </a:lnTo>
                  <a:lnTo>
                    <a:pt x="9" y="204"/>
                  </a:lnTo>
                  <a:lnTo>
                    <a:pt x="9" y="192"/>
                  </a:lnTo>
                  <a:lnTo>
                    <a:pt x="13" y="168"/>
                  </a:lnTo>
                  <a:lnTo>
                    <a:pt x="13" y="180"/>
                  </a:lnTo>
                  <a:lnTo>
                    <a:pt x="17" y="204"/>
                  </a:lnTo>
                  <a:lnTo>
                    <a:pt x="17" y="180"/>
                  </a:lnTo>
                  <a:lnTo>
                    <a:pt x="22" y="198"/>
                  </a:lnTo>
                  <a:lnTo>
                    <a:pt x="22" y="204"/>
                  </a:lnTo>
                  <a:lnTo>
                    <a:pt x="30" y="204"/>
                  </a:lnTo>
                  <a:lnTo>
                    <a:pt x="26" y="204"/>
                  </a:lnTo>
                  <a:lnTo>
                    <a:pt x="30" y="216"/>
                  </a:lnTo>
                  <a:lnTo>
                    <a:pt x="34" y="222"/>
                  </a:lnTo>
                  <a:lnTo>
                    <a:pt x="34" y="216"/>
                  </a:lnTo>
                  <a:lnTo>
                    <a:pt x="39" y="222"/>
                  </a:lnTo>
                  <a:lnTo>
                    <a:pt x="39" y="228"/>
                  </a:lnTo>
                  <a:lnTo>
                    <a:pt x="43" y="222"/>
                  </a:lnTo>
                  <a:lnTo>
                    <a:pt x="43" y="216"/>
                  </a:lnTo>
                  <a:lnTo>
                    <a:pt x="47" y="204"/>
                  </a:lnTo>
                  <a:lnTo>
                    <a:pt x="47" y="198"/>
                  </a:lnTo>
                  <a:lnTo>
                    <a:pt x="47" y="204"/>
                  </a:lnTo>
                  <a:lnTo>
                    <a:pt x="52" y="204"/>
                  </a:lnTo>
                  <a:lnTo>
                    <a:pt x="52" y="186"/>
                  </a:lnTo>
                  <a:lnTo>
                    <a:pt x="56" y="186"/>
                  </a:lnTo>
                  <a:lnTo>
                    <a:pt x="60" y="180"/>
                  </a:lnTo>
                  <a:lnTo>
                    <a:pt x="60" y="192"/>
                  </a:lnTo>
                  <a:lnTo>
                    <a:pt x="69" y="204"/>
                  </a:lnTo>
                  <a:lnTo>
                    <a:pt x="64" y="204"/>
                  </a:lnTo>
                  <a:lnTo>
                    <a:pt x="69" y="198"/>
                  </a:lnTo>
                  <a:lnTo>
                    <a:pt x="73" y="186"/>
                  </a:lnTo>
                  <a:lnTo>
                    <a:pt x="73" y="174"/>
                  </a:lnTo>
                  <a:lnTo>
                    <a:pt x="77" y="150"/>
                  </a:lnTo>
                  <a:lnTo>
                    <a:pt x="77" y="132"/>
                  </a:lnTo>
                  <a:lnTo>
                    <a:pt x="77" y="138"/>
                  </a:lnTo>
                  <a:lnTo>
                    <a:pt x="81" y="150"/>
                  </a:lnTo>
                  <a:lnTo>
                    <a:pt x="81" y="138"/>
                  </a:lnTo>
                  <a:lnTo>
                    <a:pt x="86" y="150"/>
                  </a:lnTo>
                  <a:lnTo>
                    <a:pt x="90" y="156"/>
                  </a:lnTo>
                  <a:lnTo>
                    <a:pt x="94" y="150"/>
                  </a:lnTo>
                  <a:lnTo>
                    <a:pt x="94" y="120"/>
                  </a:lnTo>
                  <a:lnTo>
                    <a:pt x="99" y="138"/>
                  </a:lnTo>
                  <a:lnTo>
                    <a:pt x="99" y="162"/>
                  </a:lnTo>
                  <a:lnTo>
                    <a:pt x="103" y="162"/>
                  </a:lnTo>
                  <a:lnTo>
                    <a:pt x="107" y="156"/>
                  </a:lnTo>
                  <a:lnTo>
                    <a:pt x="107" y="180"/>
                  </a:lnTo>
                  <a:lnTo>
                    <a:pt x="111" y="192"/>
                  </a:lnTo>
                  <a:lnTo>
                    <a:pt x="116" y="168"/>
                  </a:lnTo>
                  <a:lnTo>
                    <a:pt x="120" y="156"/>
                  </a:lnTo>
                  <a:lnTo>
                    <a:pt x="120" y="144"/>
                  </a:lnTo>
                  <a:lnTo>
                    <a:pt x="124" y="186"/>
                  </a:lnTo>
                  <a:lnTo>
                    <a:pt x="124" y="234"/>
                  </a:lnTo>
                  <a:lnTo>
                    <a:pt x="124" y="204"/>
                  </a:lnTo>
                  <a:lnTo>
                    <a:pt x="129" y="192"/>
                  </a:lnTo>
                  <a:lnTo>
                    <a:pt x="129" y="180"/>
                  </a:lnTo>
                  <a:lnTo>
                    <a:pt x="133" y="180"/>
                  </a:lnTo>
                  <a:lnTo>
                    <a:pt x="137" y="204"/>
                  </a:lnTo>
                  <a:lnTo>
                    <a:pt x="137" y="192"/>
                  </a:lnTo>
                  <a:lnTo>
                    <a:pt x="141" y="198"/>
                  </a:lnTo>
                  <a:lnTo>
                    <a:pt x="141" y="216"/>
                  </a:lnTo>
                  <a:lnTo>
                    <a:pt x="146" y="204"/>
                  </a:lnTo>
                  <a:lnTo>
                    <a:pt x="146" y="192"/>
                  </a:lnTo>
                  <a:lnTo>
                    <a:pt x="150" y="204"/>
                  </a:lnTo>
                  <a:lnTo>
                    <a:pt x="150" y="210"/>
                  </a:lnTo>
                  <a:lnTo>
                    <a:pt x="154" y="198"/>
                  </a:lnTo>
                  <a:lnTo>
                    <a:pt x="154" y="180"/>
                  </a:lnTo>
                  <a:lnTo>
                    <a:pt x="163" y="168"/>
                  </a:lnTo>
                  <a:lnTo>
                    <a:pt x="163" y="198"/>
                  </a:lnTo>
                  <a:lnTo>
                    <a:pt x="167" y="240"/>
                  </a:lnTo>
                  <a:lnTo>
                    <a:pt x="167" y="234"/>
                  </a:lnTo>
                  <a:lnTo>
                    <a:pt x="167" y="240"/>
                  </a:lnTo>
                  <a:lnTo>
                    <a:pt x="171" y="234"/>
                  </a:lnTo>
                  <a:lnTo>
                    <a:pt x="176" y="210"/>
                  </a:lnTo>
                  <a:lnTo>
                    <a:pt x="176" y="198"/>
                  </a:lnTo>
                  <a:lnTo>
                    <a:pt x="180" y="204"/>
                  </a:lnTo>
                  <a:lnTo>
                    <a:pt x="180" y="234"/>
                  </a:lnTo>
                  <a:lnTo>
                    <a:pt x="184" y="228"/>
                  </a:lnTo>
                  <a:lnTo>
                    <a:pt x="184" y="264"/>
                  </a:lnTo>
                  <a:lnTo>
                    <a:pt x="188" y="252"/>
                  </a:lnTo>
                  <a:lnTo>
                    <a:pt x="188" y="222"/>
                  </a:lnTo>
                  <a:lnTo>
                    <a:pt x="193" y="162"/>
                  </a:lnTo>
                  <a:lnTo>
                    <a:pt x="193" y="78"/>
                  </a:lnTo>
                  <a:lnTo>
                    <a:pt x="197" y="96"/>
                  </a:lnTo>
                  <a:lnTo>
                    <a:pt x="197" y="78"/>
                  </a:lnTo>
                  <a:lnTo>
                    <a:pt x="201" y="48"/>
                  </a:lnTo>
                  <a:lnTo>
                    <a:pt x="201" y="42"/>
                  </a:lnTo>
                  <a:lnTo>
                    <a:pt x="205" y="30"/>
                  </a:lnTo>
                  <a:lnTo>
                    <a:pt x="210" y="48"/>
                  </a:lnTo>
                  <a:lnTo>
                    <a:pt x="210" y="42"/>
                  </a:lnTo>
                  <a:lnTo>
                    <a:pt x="210" y="48"/>
                  </a:lnTo>
                  <a:lnTo>
                    <a:pt x="214" y="54"/>
                  </a:lnTo>
                  <a:lnTo>
                    <a:pt x="214" y="36"/>
                  </a:lnTo>
                  <a:lnTo>
                    <a:pt x="218" y="18"/>
                  </a:lnTo>
                  <a:lnTo>
                    <a:pt x="218" y="0"/>
                  </a:lnTo>
                  <a:lnTo>
                    <a:pt x="223" y="24"/>
                  </a:lnTo>
                  <a:lnTo>
                    <a:pt x="223" y="54"/>
                  </a:lnTo>
                  <a:lnTo>
                    <a:pt x="227" y="60"/>
                  </a:lnTo>
                  <a:lnTo>
                    <a:pt x="227" y="96"/>
                  </a:lnTo>
                  <a:lnTo>
                    <a:pt x="231" y="102"/>
                  </a:lnTo>
                  <a:lnTo>
                    <a:pt x="231" y="96"/>
                  </a:lnTo>
                  <a:lnTo>
                    <a:pt x="240" y="54"/>
                  </a:lnTo>
                  <a:lnTo>
                    <a:pt x="235" y="54"/>
                  </a:lnTo>
                  <a:lnTo>
                    <a:pt x="240" y="66"/>
                  </a:lnTo>
                  <a:lnTo>
                    <a:pt x="244" y="48"/>
                  </a:lnTo>
                  <a:lnTo>
                    <a:pt x="244" y="54"/>
                  </a:lnTo>
                  <a:lnTo>
                    <a:pt x="248" y="36"/>
                  </a:lnTo>
                  <a:lnTo>
                    <a:pt x="248" y="66"/>
                  </a:lnTo>
                  <a:lnTo>
                    <a:pt x="253" y="60"/>
                  </a:lnTo>
                  <a:lnTo>
                    <a:pt x="253" y="102"/>
                  </a:lnTo>
                  <a:lnTo>
                    <a:pt x="257" y="120"/>
                  </a:lnTo>
                  <a:lnTo>
                    <a:pt x="257" y="96"/>
                  </a:lnTo>
                  <a:lnTo>
                    <a:pt x="261" y="156"/>
                  </a:lnTo>
                  <a:lnTo>
                    <a:pt x="261" y="138"/>
                  </a:lnTo>
                  <a:lnTo>
                    <a:pt x="265" y="78"/>
                  </a:lnTo>
                  <a:lnTo>
                    <a:pt x="270" y="72"/>
                  </a:lnTo>
                  <a:lnTo>
                    <a:pt x="270" y="90"/>
                  </a:lnTo>
                  <a:lnTo>
                    <a:pt x="274" y="96"/>
                  </a:lnTo>
                  <a:lnTo>
                    <a:pt x="274" y="84"/>
                  </a:lnTo>
                  <a:lnTo>
                    <a:pt x="278" y="96"/>
                  </a:lnTo>
                  <a:lnTo>
                    <a:pt x="278" y="78"/>
                  </a:lnTo>
                  <a:lnTo>
                    <a:pt x="282" y="48"/>
                  </a:lnTo>
                  <a:lnTo>
                    <a:pt x="287" y="30"/>
                  </a:lnTo>
                  <a:lnTo>
                    <a:pt x="287" y="24"/>
                  </a:lnTo>
                  <a:lnTo>
                    <a:pt x="291" y="30"/>
                  </a:lnTo>
                  <a:lnTo>
                    <a:pt x="295" y="48"/>
                  </a:lnTo>
                  <a:lnTo>
                    <a:pt x="295" y="4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4" name="Freeform 70"/>
            <p:cNvSpPr>
              <a:spLocks/>
            </p:cNvSpPr>
            <p:nvPr/>
          </p:nvSpPr>
          <p:spPr bwMode="auto">
            <a:xfrm>
              <a:off x="3665538" y="1104900"/>
              <a:ext cx="550863" cy="2352675"/>
            </a:xfrm>
            <a:custGeom>
              <a:avLst/>
              <a:gdLst/>
              <a:ahLst/>
              <a:cxnLst>
                <a:cxn ang="0">
                  <a:pos x="5" y="60"/>
                </a:cxn>
                <a:cxn ang="0">
                  <a:pos x="9" y="6"/>
                </a:cxn>
                <a:cxn ang="0">
                  <a:pos x="22" y="30"/>
                </a:cxn>
                <a:cxn ang="0">
                  <a:pos x="30" y="42"/>
                </a:cxn>
                <a:cxn ang="0">
                  <a:pos x="39" y="78"/>
                </a:cxn>
                <a:cxn ang="0">
                  <a:pos x="43" y="78"/>
                </a:cxn>
                <a:cxn ang="0">
                  <a:pos x="52" y="102"/>
                </a:cxn>
                <a:cxn ang="0">
                  <a:pos x="56" y="138"/>
                </a:cxn>
                <a:cxn ang="0">
                  <a:pos x="64" y="144"/>
                </a:cxn>
                <a:cxn ang="0">
                  <a:pos x="73" y="150"/>
                </a:cxn>
                <a:cxn ang="0">
                  <a:pos x="82" y="198"/>
                </a:cxn>
                <a:cxn ang="0">
                  <a:pos x="90" y="210"/>
                </a:cxn>
                <a:cxn ang="0">
                  <a:pos x="94" y="180"/>
                </a:cxn>
                <a:cxn ang="0">
                  <a:pos x="103" y="96"/>
                </a:cxn>
                <a:cxn ang="0">
                  <a:pos x="111" y="90"/>
                </a:cxn>
                <a:cxn ang="0">
                  <a:pos x="116" y="270"/>
                </a:cxn>
                <a:cxn ang="0">
                  <a:pos x="124" y="486"/>
                </a:cxn>
                <a:cxn ang="0">
                  <a:pos x="129" y="642"/>
                </a:cxn>
                <a:cxn ang="0">
                  <a:pos x="137" y="678"/>
                </a:cxn>
                <a:cxn ang="0">
                  <a:pos x="141" y="714"/>
                </a:cxn>
                <a:cxn ang="0">
                  <a:pos x="154" y="780"/>
                </a:cxn>
                <a:cxn ang="0">
                  <a:pos x="163" y="798"/>
                </a:cxn>
                <a:cxn ang="0">
                  <a:pos x="171" y="876"/>
                </a:cxn>
                <a:cxn ang="0">
                  <a:pos x="176" y="960"/>
                </a:cxn>
                <a:cxn ang="0">
                  <a:pos x="184" y="1026"/>
                </a:cxn>
                <a:cxn ang="0">
                  <a:pos x="188" y="1104"/>
                </a:cxn>
                <a:cxn ang="0">
                  <a:pos x="197" y="1170"/>
                </a:cxn>
                <a:cxn ang="0">
                  <a:pos x="201" y="1194"/>
                </a:cxn>
                <a:cxn ang="0">
                  <a:pos x="210" y="1200"/>
                </a:cxn>
                <a:cxn ang="0">
                  <a:pos x="214" y="1218"/>
                </a:cxn>
                <a:cxn ang="0">
                  <a:pos x="223" y="1248"/>
                </a:cxn>
                <a:cxn ang="0">
                  <a:pos x="236" y="1320"/>
                </a:cxn>
                <a:cxn ang="0">
                  <a:pos x="244" y="1350"/>
                </a:cxn>
                <a:cxn ang="0">
                  <a:pos x="253" y="1356"/>
                </a:cxn>
                <a:cxn ang="0">
                  <a:pos x="265" y="1392"/>
                </a:cxn>
                <a:cxn ang="0">
                  <a:pos x="278" y="1446"/>
                </a:cxn>
                <a:cxn ang="0">
                  <a:pos x="291" y="1476"/>
                </a:cxn>
                <a:cxn ang="0">
                  <a:pos x="300" y="1482"/>
                </a:cxn>
                <a:cxn ang="0">
                  <a:pos x="308" y="1482"/>
                </a:cxn>
                <a:cxn ang="0">
                  <a:pos x="321" y="1470"/>
                </a:cxn>
                <a:cxn ang="0">
                  <a:pos x="325" y="1464"/>
                </a:cxn>
                <a:cxn ang="0">
                  <a:pos x="338" y="1470"/>
                </a:cxn>
              </a:cxnLst>
              <a:rect l="0" t="0" r="r" b="b"/>
              <a:pathLst>
                <a:path w="347" h="1482">
                  <a:moveTo>
                    <a:pt x="0" y="0"/>
                  </a:moveTo>
                  <a:lnTo>
                    <a:pt x="5" y="12"/>
                  </a:lnTo>
                  <a:lnTo>
                    <a:pt x="5" y="60"/>
                  </a:lnTo>
                  <a:lnTo>
                    <a:pt x="5" y="36"/>
                  </a:lnTo>
                  <a:lnTo>
                    <a:pt x="9" y="0"/>
                  </a:lnTo>
                  <a:lnTo>
                    <a:pt x="9" y="6"/>
                  </a:lnTo>
                  <a:lnTo>
                    <a:pt x="13" y="0"/>
                  </a:lnTo>
                  <a:lnTo>
                    <a:pt x="13" y="18"/>
                  </a:lnTo>
                  <a:lnTo>
                    <a:pt x="22" y="30"/>
                  </a:lnTo>
                  <a:lnTo>
                    <a:pt x="22" y="36"/>
                  </a:lnTo>
                  <a:lnTo>
                    <a:pt x="30" y="30"/>
                  </a:lnTo>
                  <a:lnTo>
                    <a:pt x="30" y="42"/>
                  </a:lnTo>
                  <a:lnTo>
                    <a:pt x="35" y="36"/>
                  </a:lnTo>
                  <a:lnTo>
                    <a:pt x="35" y="48"/>
                  </a:lnTo>
                  <a:lnTo>
                    <a:pt x="39" y="78"/>
                  </a:lnTo>
                  <a:lnTo>
                    <a:pt x="39" y="54"/>
                  </a:lnTo>
                  <a:lnTo>
                    <a:pt x="43" y="72"/>
                  </a:lnTo>
                  <a:lnTo>
                    <a:pt x="43" y="78"/>
                  </a:lnTo>
                  <a:lnTo>
                    <a:pt x="47" y="84"/>
                  </a:lnTo>
                  <a:lnTo>
                    <a:pt x="47" y="90"/>
                  </a:lnTo>
                  <a:lnTo>
                    <a:pt x="52" y="102"/>
                  </a:lnTo>
                  <a:lnTo>
                    <a:pt x="52" y="96"/>
                  </a:lnTo>
                  <a:lnTo>
                    <a:pt x="56" y="126"/>
                  </a:lnTo>
                  <a:lnTo>
                    <a:pt x="56" y="138"/>
                  </a:lnTo>
                  <a:lnTo>
                    <a:pt x="60" y="138"/>
                  </a:lnTo>
                  <a:lnTo>
                    <a:pt x="60" y="150"/>
                  </a:lnTo>
                  <a:lnTo>
                    <a:pt x="64" y="144"/>
                  </a:lnTo>
                  <a:lnTo>
                    <a:pt x="69" y="138"/>
                  </a:lnTo>
                  <a:lnTo>
                    <a:pt x="69" y="144"/>
                  </a:lnTo>
                  <a:lnTo>
                    <a:pt x="73" y="150"/>
                  </a:lnTo>
                  <a:lnTo>
                    <a:pt x="77" y="156"/>
                  </a:lnTo>
                  <a:lnTo>
                    <a:pt x="77" y="186"/>
                  </a:lnTo>
                  <a:lnTo>
                    <a:pt x="82" y="198"/>
                  </a:lnTo>
                  <a:lnTo>
                    <a:pt x="86" y="222"/>
                  </a:lnTo>
                  <a:lnTo>
                    <a:pt x="86" y="216"/>
                  </a:lnTo>
                  <a:lnTo>
                    <a:pt x="90" y="210"/>
                  </a:lnTo>
                  <a:lnTo>
                    <a:pt x="90" y="222"/>
                  </a:lnTo>
                  <a:lnTo>
                    <a:pt x="94" y="228"/>
                  </a:lnTo>
                  <a:lnTo>
                    <a:pt x="94" y="180"/>
                  </a:lnTo>
                  <a:lnTo>
                    <a:pt x="99" y="180"/>
                  </a:lnTo>
                  <a:lnTo>
                    <a:pt x="99" y="168"/>
                  </a:lnTo>
                  <a:lnTo>
                    <a:pt x="103" y="96"/>
                  </a:lnTo>
                  <a:lnTo>
                    <a:pt x="107" y="90"/>
                  </a:lnTo>
                  <a:lnTo>
                    <a:pt x="107" y="78"/>
                  </a:lnTo>
                  <a:lnTo>
                    <a:pt x="111" y="90"/>
                  </a:lnTo>
                  <a:lnTo>
                    <a:pt x="111" y="168"/>
                  </a:lnTo>
                  <a:lnTo>
                    <a:pt x="116" y="180"/>
                  </a:lnTo>
                  <a:lnTo>
                    <a:pt x="116" y="270"/>
                  </a:lnTo>
                  <a:lnTo>
                    <a:pt x="120" y="348"/>
                  </a:lnTo>
                  <a:lnTo>
                    <a:pt x="120" y="420"/>
                  </a:lnTo>
                  <a:lnTo>
                    <a:pt x="124" y="486"/>
                  </a:lnTo>
                  <a:lnTo>
                    <a:pt x="124" y="576"/>
                  </a:lnTo>
                  <a:lnTo>
                    <a:pt x="129" y="618"/>
                  </a:lnTo>
                  <a:lnTo>
                    <a:pt x="129" y="642"/>
                  </a:lnTo>
                  <a:lnTo>
                    <a:pt x="133" y="660"/>
                  </a:lnTo>
                  <a:lnTo>
                    <a:pt x="133" y="672"/>
                  </a:lnTo>
                  <a:lnTo>
                    <a:pt x="137" y="678"/>
                  </a:lnTo>
                  <a:lnTo>
                    <a:pt x="137" y="690"/>
                  </a:lnTo>
                  <a:lnTo>
                    <a:pt x="141" y="708"/>
                  </a:lnTo>
                  <a:lnTo>
                    <a:pt x="141" y="714"/>
                  </a:lnTo>
                  <a:lnTo>
                    <a:pt x="150" y="726"/>
                  </a:lnTo>
                  <a:lnTo>
                    <a:pt x="150" y="768"/>
                  </a:lnTo>
                  <a:lnTo>
                    <a:pt x="154" y="780"/>
                  </a:lnTo>
                  <a:lnTo>
                    <a:pt x="154" y="786"/>
                  </a:lnTo>
                  <a:lnTo>
                    <a:pt x="159" y="792"/>
                  </a:lnTo>
                  <a:lnTo>
                    <a:pt x="163" y="798"/>
                  </a:lnTo>
                  <a:lnTo>
                    <a:pt x="167" y="810"/>
                  </a:lnTo>
                  <a:lnTo>
                    <a:pt x="167" y="852"/>
                  </a:lnTo>
                  <a:lnTo>
                    <a:pt x="171" y="876"/>
                  </a:lnTo>
                  <a:lnTo>
                    <a:pt x="171" y="912"/>
                  </a:lnTo>
                  <a:lnTo>
                    <a:pt x="176" y="936"/>
                  </a:lnTo>
                  <a:lnTo>
                    <a:pt x="176" y="960"/>
                  </a:lnTo>
                  <a:lnTo>
                    <a:pt x="180" y="978"/>
                  </a:lnTo>
                  <a:lnTo>
                    <a:pt x="180" y="1002"/>
                  </a:lnTo>
                  <a:lnTo>
                    <a:pt x="184" y="1026"/>
                  </a:lnTo>
                  <a:lnTo>
                    <a:pt x="184" y="1056"/>
                  </a:lnTo>
                  <a:lnTo>
                    <a:pt x="188" y="1074"/>
                  </a:lnTo>
                  <a:lnTo>
                    <a:pt x="188" y="1104"/>
                  </a:lnTo>
                  <a:lnTo>
                    <a:pt x="193" y="1140"/>
                  </a:lnTo>
                  <a:lnTo>
                    <a:pt x="193" y="1152"/>
                  </a:lnTo>
                  <a:lnTo>
                    <a:pt x="197" y="1170"/>
                  </a:lnTo>
                  <a:lnTo>
                    <a:pt x="197" y="1176"/>
                  </a:lnTo>
                  <a:lnTo>
                    <a:pt x="201" y="1188"/>
                  </a:lnTo>
                  <a:lnTo>
                    <a:pt x="201" y="1194"/>
                  </a:lnTo>
                  <a:lnTo>
                    <a:pt x="206" y="1200"/>
                  </a:lnTo>
                  <a:lnTo>
                    <a:pt x="206" y="1206"/>
                  </a:lnTo>
                  <a:lnTo>
                    <a:pt x="210" y="1200"/>
                  </a:lnTo>
                  <a:lnTo>
                    <a:pt x="210" y="1206"/>
                  </a:lnTo>
                  <a:lnTo>
                    <a:pt x="214" y="1212"/>
                  </a:lnTo>
                  <a:lnTo>
                    <a:pt x="214" y="1218"/>
                  </a:lnTo>
                  <a:lnTo>
                    <a:pt x="218" y="1236"/>
                  </a:lnTo>
                  <a:lnTo>
                    <a:pt x="223" y="1242"/>
                  </a:lnTo>
                  <a:lnTo>
                    <a:pt x="223" y="1248"/>
                  </a:lnTo>
                  <a:lnTo>
                    <a:pt x="227" y="1254"/>
                  </a:lnTo>
                  <a:lnTo>
                    <a:pt x="227" y="1278"/>
                  </a:lnTo>
                  <a:lnTo>
                    <a:pt x="236" y="1320"/>
                  </a:lnTo>
                  <a:lnTo>
                    <a:pt x="236" y="1326"/>
                  </a:lnTo>
                  <a:lnTo>
                    <a:pt x="244" y="1338"/>
                  </a:lnTo>
                  <a:lnTo>
                    <a:pt x="244" y="1350"/>
                  </a:lnTo>
                  <a:lnTo>
                    <a:pt x="248" y="1356"/>
                  </a:lnTo>
                  <a:lnTo>
                    <a:pt x="248" y="1362"/>
                  </a:lnTo>
                  <a:lnTo>
                    <a:pt x="253" y="1356"/>
                  </a:lnTo>
                  <a:lnTo>
                    <a:pt x="261" y="1368"/>
                  </a:lnTo>
                  <a:lnTo>
                    <a:pt x="261" y="1374"/>
                  </a:lnTo>
                  <a:lnTo>
                    <a:pt x="265" y="1392"/>
                  </a:lnTo>
                  <a:lnTo>
                    <a:pt x="274" y="1404"/>
                  </a:lnTo>
                  <a:lnTo>
                    <a:pt x="274" y="1440"/>
                  </a:lnTo>
                  <a:lnTo>
                    <a:pt x="278" y="1446"/>
                  </a:lnTo>
                  <a:lnTo>
                    <a:pt x="283" y="1452"/>
                  </a:lnTo>
                  <a:lnTo>
                    <a:pt x="283" y="1464"/>
                  </a:lnTo>
                  <a:lnTo>
                    <a:pt x="291" y="1476"/>
                  </a:lnTo>
                  <a:lnTo>
                    <a:pt x="291" y="1482"/>
                  </a:lnTo>
                  <a:lnTo>
                    <a:pt x="295" y="1482"/>
                  </a:lnTo>
                  <a:lnTo>
                    <a:pt x="300" y="1482"/>
                  </a:lnTo>
                  <a:lnTo>
                    <a:pt x="308" y="1482"/>
                  </a:lnTo>
                  <a:lnTo>
                    <a:pt x="304" y="1482"/>
                  </a:lnTo>
                  <a:lnTo>
                    <a:pt x="308" y="1482"/>
                  </a:lnTo>
                  <a:lnTo>
                    <a:pt x="312" y="1476"/>
                  </a:lnTo>
                  <a:lnTo>
                    <a:pt x="312" y="1470"/>
                  </a:lnTo>
                  <a:lnTo>
                    <a:pt x="321" y="1470"/>
                  </a:lnTo>
                  <a:lnTo>
                    <a:pt x="317" y="1470"/>
                  </a:lnTo>
                  <a:lnTo>
                    <a:pt x="321" y="1470"/>
                  </a:lnTo>
                  <a:lnTo>
                    <a:pt x="325" y="1464"/>
                  </a:lnTo>
                  <a:lnTo>
                    <a:pt x="330" y="1470"/>
                  </a:lnTo>
                  <a:lnTo>
                    <a:pt x="334" y="1464"/>
                  </a:lnTo>
                  <a:lnTo>
                    <a:pt x="338" y="1470"/>
                  </a:lnTo>
                  <a:lnTo>
                    <a:pt x="342" y="1476"/>
                  </a:lnTo>
                  <a:lnTo>
                    <a:pt x="347" y="148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5" name="Freeform 71"/>
            <p:cNvSpPr>
              <a:spLocks/>
            </p:cNvSpPr>
            <p:nvPr/>
          </p:nvSpPr>
          <p:spPr bwMode="auto">
            <a:xfrm>
              <a:off x="4216400" y="1200150"/>
              <a:ext cx="508000" cy="2257425"/>
            </a:xfrm>
            <a:custGeom>
              <a:avLst/>
              <a:gdLst/>
              <a:ahLst/>
              <a:cxnLst>
                <a:cxn ang="0">
                  <a:pos x="4" y="1410"/>
                </a:cxn>
                <a:cxn ang="0">
                  <a:pos x="17" y="1392"/>
                </a:cxn>
                <a:cxn ang="0">
                  <a:pos x="30" y="1386"/>
                </a:cxn>
                <a:cxn ang="0">
                  <a:pos x="42" y="1404"/>
                </a:cxn>
                <a:cxn ang="0">
                  <a:pos x="51" y="1404"/>
                </a:cxn>
                <a:cxn ang="0">
                  <a:pos x="64" y="1410"/>
                </a:cxn>
                <a:cxn ang="0">
                  <a:pos x="72" y="1368"/>
                </a:cxn>
                <a:cxn ang="0">
                  <a:pos x="85" y="1332"/>
                </a:cxn>
                <a:cxn ang="0">
                  <a:pos x="90" y="1302"/>
                </a:cxn>
                <a:cxn ang="0">
                  <a:pos x="98" y="1272"/>
                </a:cxn>
                <a:cxn ang="0">
                  <a:pos x="107" y="1254"/>
                </a:cxn>
                <a:cxn ang="0">
                  <a:pos x="119" y="1242"/>
                </a:cxn>
                <a:cxn ang="0">
                  <a:pos x="128" y="1170"/>
                </a:cxn>
                <a:cxn ang="0">
                  <a:pos x="132" y="1122"/>
                </a:cxn>
                <a:cxn ang="0">
                  <a:pos x="141" y="1080"/>
                </a:cxn>
                <a:cxn ang="0">
                  <a:pos x="149" y="1074"/>
                </a:cxn>
                <a:cxn ang="0">
                  <a:pos x="154" y="1038"/>
                </a:cxn>
                <a:cxn ang="0">
                  <a:pos x="162" y="1014"/>
                </a:cxn>
                <a:cxn ang="0">
                  <a:pos x="171" y="978"/>
                </a:cxn>
                <a:cxn ang="0">
                  <a:pos x="175" y="936"/>
                </a:cxn>
                <a:cxn ang="0">
                  <a:pos x="184" y="840"/>
                </a:cxn>
                <a:cxn ang="0">
                  <a:pos x="188" y="756"/>
                </a:cxn>
                <a:cxn ang="0">
                  <a:pos x="196" y="714"/>
                </a:cxn>
                <a:cxn ang="0">
                  <a:pos x="205" y="684"/>
                </a:cxn>
                <a:cxn ang="0">
                  <a:pos x="209" y="660"/>
                </a:cxn>
                <a:cxn ang="0">
                  <a:pos x="218" y="588"/>
                </a:cxn>
                <a:cxn ang="0">
                  <a:pos x="222" y="516"/>
                </a:cxn>
                <a:cxn ang="0">
                  <a:pos x="231" y="390"/>
                </a:cxn>
                <a:cxn ang="0">
                  <a:pos x="235" y="228"/>
                </a:cxn>
                <a:cxn ang="0">
                  <a:pos x="239" y="276"/>
                </a:cxn>
                <a:cxn ang="0">
                  <a:pos x="248" y="162"/>
                </a:cxn>
                <a:cxn ang="0">
                  <a:pos x="252" y="126"/>
                </a:cxn>
                <a:cxn ang="0">
                  <a:pos x="261" y="78"/>
                </a:cxn>
                <a:cxn ang="0">
                  <a:pos x="265" y="60"/>
                </a:cxn>
                <a:cxn ang="0">
                  <a:pos x="273" y="96"/>
                </a:cxn>
                <a:cxn ang="0">
                  <a:pos x="278" y="66"/>
                </a:cxn>
                <a:cxn ang="0">
                  <a:pos x="286" y="0"/>
                </a:cxn>
                <a:cxn ang="0">
                  <a:pos x="295" y="66"/>
                </a:cxn>
                <a:cxn ang="0">
                  <a:pos x="299" y="78"/>
                </a:cxn>
                <a:cxn ang="0">
                  <a:pos x="303" y="96"/>
                </a:cxn>
                <a:cxn ang="0">
                  <a:pos x="312" y="84"/>
                </a:cxn>
                <a:cxn ang="0">
                  <a:pos x="316" y="84"/>
                </a:cxn>
              </a:cxnLst>
              <a:rect l="0" t="0" r="r" b="b"/>
              <a:pathLst>
                <a:path w="320" h="1422">
                  <a:moveTo>
                    <a:pt x="0" y="1422"/>
                  </a:moveTo>
                  <a:lnTo>
                    <a:pt x="0" y="1416"/>
                  </a:lnTo>
                  <a:lnTo>
                    <a:pt x="4" y="1410"/>
                  </a:lnTo>
                  <a:lnTo>
                    <a:pt x="8" y="1404"/>
                  </a:lnTo>
                  <a:lnTo>
                    <a:pt x="13" y="1398"/>
                  </a:lnTo>
                  <a:lnTo>
                    <a:pt x="17" y="1392"/>
                  </a:lnTo>
                  <a:lnTo>
                    <a:pt x="21" y="1392"/>
                  </a:lnTo>
                  <a:lnTo>
                    <a:pt x="25" y="1386"/>
                  </a:lnTo>
                  <a:lnTo>
                    <a:pt x="30" y="1386"/>
                  </a:lnTo>
                  <a:lnTo>
                    <a:pt x="34" y="1392"/>
                  </a:lnTo>
                  <a:lnTo>
                    <a:pt x="38" y="1398"/>
                  </a:lnTo>
                  <a:lnTo>
                    <a:pt x="42" y="1404"/>
                  </a:lnTo>
                  <a:lnTo>
                    <a:pt x="47" y="1404"/>
                  </a:lnTo>
                  <a:lnTo>
                    <a:pt x="51" y="1410"/>
                  </a:lnTo>
                  <a:lnTo>
                    <a:pt x="51" y="1404"/>
                  </a:lnTo>
                  <a:lnTo>
                    <a:pt x="55" y="1410"/>
                  </a:lnTo>
                  <a:lnTo>
                    <a:pt x="60" y="1410"/>
                  </a:lnTo>
                  <a:lnTo>
                    <a:pt x="64" y="1410"/>
                  </a:lnTo>
                  <a:lnTo>
                    <a:pt x="68" y="1404"/>
                  </a:lnTo>
                  <a:lnTo>
                    <a:pt x="72" y="1398"/>
                  </a:lnTo>
                  <a:lnTo>
                    <a:pt x="72" y="1368"/>
                  </a:lnTo>
                  <a:lnTo>
                    <a:pt x="81" y="1356"/>
                  </a:lnTo>
                  <a:lnTo>
                    <a:pt x="81" y="1338"/>
                  </a:lnTo>
                  <a:lnTo>
                    <a:pt x="85" y="1332"/>
                  </a:lnTo>
                  <a:lnTo>
                    <a:pt x="85" y="1320"/>
                  </a:lnTo>
                  <a:lnTo>
                    <a:pt x="90" y="1314"/>
                  </a:lnTo>
                  <a:lnTo>
                    <a:pt x="90" y="1302"/>
                  </a:lnTo>
                  <a:lnTo>
                    <a:pt x="94" y="1296"/>
                  </a:lnTo>
                  <a:lnTo>
                    <a:pt x="94" y="1290"/>
                  </a:lnTo>
                  <a:lnTo>
                    <a:pt x="98" y="1272"/>
                  </a:lnTo>
                  <a:lnTo>
                    <a:pt x="102" y="1272"/>
                  </a:lnTo>
                  <a:lnTo>
                    <a:pt x="102" y="1260"/>
                  </a:lnTo>
                  <a:lnTo>
                    <a:pt x="107" y="1254"/>
                  </a:lnTo>
                  <a:lnTo>
                    <a:pt x="111" y="1254"/>
                  </a:lnTo>
                  <a:lnTo>
                    <a:pt x="115" y="1248"/>
                  </a:lnTo>
                  <a:lnTo>
                    <a:pt x="119" y="1242"/>
                  </a:lnTo>
                  <a:lnTo>
                    <a:pt x="124" y="1212"/>
                  </a:lnTo>
                  <a:lnTo>
                    <a:pt x="124" y="1188"/>
                  </a:lnTo>
                  <a:lnTo>
                    <a:pt x="128" y="1170"/>
                  </a:lnTo>
                  <a:lnTo>
                    <a:pt x="128" y="1146"/>
                  </a:lnTo>
                  <a:lnTo>
                    <a:pt x="132" y="1134"/>
                  </a:lnTo>
                  <a:lnTo>
                    <a:pt x="132" y="1122"/>
                  </a:lnTo>
                  <a:lnTo>
                    <a:pt x="137" y="1116"/>
                  </a:lnTo>
                  <a:lnTo>
                    <a:pt x="137" y="1098"/>
                  </a:lnTo>
                  <a:lnTo>
                    <a:pt x="141" y="1080"/>
                  </a:lnTo>
                  <a:lnTo>
                    <a:pt x="145" y="1074"/>
                  </a:lnTo>
                  <a:lnTo>
                    <a:pt x="149" y="1068"/>
                  </a:lnTo>
                  <a:lnTo>
                    <a:pt x="149" y="1074"/>
                  </a:lnTo>
                  <a:lnTo>
                    <a:pt x="149" y="1056"/>
                  </a:lnTo>
                  <a:lnTo>
                    <a:pt x="154" y="1044"/>
                  </a:lnTo>
                  <a:lnTo>
                    <a:pt x="154" y="1038"/>
                  </a:lnTo>
                  <a:lnTo>
                    <a:pt x="158" y="1032"/>
                  </a:lnTo>
                  <a:lnTo>
                    <a:pt x="162" y="1026"/>
                  </a:lnTo>
                  <a:lnTo>
                    <a:pt x="162" y="1014"/>
                  </a:lnTo>
                  <a:lnTo>
                    <a:pt x="166" y="1002"/>
                  </a:lnTo>
                  <a:lnTo>
                    <a:pt x="166" y="990"/>
                  </a:lnTo>
                  <a:lnTo>
                    <a:pt x="171" y="978"/>
                  </a:lnTo>
                  <a:lnTo>
                    <a:pt x="171" y="966"/>
                  </a:lnTo>
                  <a:lnTo>
                    <a:pt x="175" y="954"/>
                  </a:lnTo>
                  <a:lnTo>
                    <a:pt x="175" y="936"/>
                  </a:lnTo>
                  <a:lnTo>
                    <a:pt x="179" y="912"/>
                  </a:lnTo>
                  <a:lnTo>
                    <a:pt x="179" y="870"/>
                  </a:lnTo>
                  <a:lnTo>
                    <a:pt x="184" y="840"/>
                  </a:lnTo>
                  <a:lnTo>
                    <a:pt x="184" y="798"/>
                  </a:lnTo>
                  <a:lnTo>
                    <a:pt x="188" y="780"/>
                  </a:lnTo>
                  <a:lnTo>
                    <a:pt x="188" y="756"/>
                  </a:lnTo>
                  <a:lnTo>
                    <a:pt x="192" y="738"/>
                  </a:lnTo>
                  <a:lnTo>
                    <a:pt x="192" y="720"/>
                  </a:lnTo>
                  <a:lnTo>
                    <a:pt x="196" y="714"/>
                  </a:lnTo>
                  <a:lnTo>
                    <a:pt x="196" y="690"/>
                  </a:lnTo>
                  <a:lnTo>
                    <a:pt x="201" y="684"/>
                  </a:lnTo>
                  <a:lnTo>
                    <a:pt x="205" y="684"/>
                  </a:lnTo>
                  <a:lnTo>
                    <a:pt x="205" y="672"/>
                  </a:lnTo>
                  <a:lnTo>
                    <a:pt x="209" y="672"/>
                  </a:lnTo>
                  <a:lnTo>
                    <a:pt x="209" y="660"/>
                  </a:lnTo>
                  <a:lnTo>
                    <a:pt x="214" y="630"/>
                  </a:lnTo>
                  <a:lnTo>
                    <a:pt x="214" y="612"/>
                  </a:lnTo>
                  <a:lnTo>
                    <a:pt x="218" y="588"/>
                  </a:lnTo>
                  <a:lnTo>
                    <a:pt x="218" y="576"/>
                  </a:lnTo>
                  <a:lnTo>
                    <a:pt x="222" y="564"/>
                  </a:lnTo>
                  <a:lnTo>
                    <a:pt x="222" y="516"/>
                  </a:lnTo>
                  <a:lnTo>
                    <a:pt x="226" y="486"/>
                  </a:lnTo>
                  <a:lnTo>
                    <a:pt x="226" y="450"/>
                  </a:lnTo>
                  <a:lnTo>
                    <a:pt x="231" y="390"/>
                  </a:lnTo>
                  <a:lnTo>
                    <a:pt x="231" y="342"/>
                  </a:lnTo>
                  <a:lnTo>
                    <a:pt x="235" y="294"/>
                  </a:lnTo>
                  <a:lnTo>
                    <a:pt x="235" y="228"/>
                  </a:lnTo>
                  <a:lnTo>
                    <a:pt x="239" y="258"/>
                  </a:lnTo>
                  <a:lnTo>
                    <a:pt x="239" y="252"/>
                  </a:lnTo>
                  <a:lnTo>
                    <a:pt x="239" y="276"/>
                  </a:lnTo>
                  <a:lnTo>
                    <a:pt x="243" y="252"/>
                  </a:lnTo>
                  <a:lnTo>
                    <a:pt x="243" y="228"/>
                  </a:lnTo>
                  <a:lnTo>
                    <a:pt x="248" y="162"/>
                  </a:lnTo>
                  <a:lnTo>
                    <a:pt x="248" y="108"/>
                  </a:lnTo>
                  <a:lnTo>
                    <a:pt x="252" y="120"/>
                  </a:lnTo>
                  <a:lnTo>
                    <a:pt x="252" y="126"/>
                  </a:lnTo>
                  <a:lnTo>
                    <a:pt x="256" y="114"/>
                  </a:lnTo>
                  <a:lnTo>
                    <a:pt x="256" y="102"/>
                  </a:lnTo>
                  <a:lnTo>
                    <a:pt x="261" y="78"/>
                  </a:lnTo>
                  <a:lnTo>
                    <a:pt x="261" y="60"/>
                  </a:lnTo>
                  <a:lnTo>
                    <a:pt x="265" y="54"/>
                  </a:lnTo>
                  <a:lnTo>
                    <a:pt x="265" y="60"/>
                  </a:lnTo>
                  <a:lnTo>
                    <a:pt x="269" y="72"/>
                  </a:lnTo>
                  <a:lnTo>
                    <a:pt x="269" y="78"/>
                  </a:lnTo>
                  <a:lnTo>
                    <a:pt x="273" y="96"/>
                  </a:lnTo>
                  <a:lnTo>
                    <a:pt x="273" y="84"/>
                  </a:lnTo>
                  <a:lnTo>
                    <a:pt x="278" y="72"/>
                  </a:lnTo>
                  <a:lnTo>
                    <a:pt x="278" y="66"/>
                  </a:lnTo>
                  <a:lnTo>
                    <a:pt x="282" y="54"/>
                  </a:lnTo>
                  <a:lnTo>
                    <a:pt x="282" y="18"/>
                  </a:lnTo>
                  <a:lnTo>
                    <a:pt x="286" y="0"/>
                  </a:lnTo>
                  <a:lnTo>
                    <a:pt x="286" y="36"/>
                  </a:lnTo>
                  <a:lnTo>
                    <a:pt x="291" y="42"/>
                  </a:lnTo>
                  <a:lnTo>
                    <a:pt x="295" y="66"/>
                  </a:lnTo>
                  <a:lnTo>
                    <a:pt x="295" y="78"/>
                  </a:lnTo>
                  <a:lnTo>
                    <a:pt x="295" y="72"/>
                  </a:lnTo>
                  <a:lnTo>
                    <a:pt x="299" y="78"/>
                  </a:lnTo>
                  <a:lnTo>
                    <a:pt x="299" y="90"/>
                  </a:lnTo>
                  <a:lnTo>
                    <a:pt x="303" y="108"/>
                  </a:lnTo>
                  <a:lnTo>
                    <a:pt x="303" y="96"/>
                  </a:lnTo>
                  <a:lnTo>
                    <a:pt x="308" y="78"/>
                  </a:lnTo>
                  <a:lnTo>
                    <a:pt x="308" y="72"/>
                  </a:lnTo>
                  <a:lnTo>
                    <a:pt x="312" y="84"/>
                  </a:lnTo>
                  <a:lnTo>
                    <a:pt x="312" y="60"/>
                  </a:lnTo>
                  <a:lnTo>
                    <a:pt x="312" y="72"/>
                  </a:lnTo>
                  <a:lnTo>
                    <a:pt x="316" y="84"/>
                  </a:lnTo>
                  <a:lnTo>
                    <a:pt x="316" y="60"/>
                  </a:lnTo>
                  <a:lnTo>
                    <a:pt x="320" y="7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6" name="Freeform 72"/>
            <p:cNvSpPr>
              <a:spLocks/>
            </p:cNvSpPr>
            <p:nvPr/>
          </p:nvSpPr>
          <p:spPr bwMode="auto">
            <a:xfrm>
              <a:off x="4724400" y="1123950"/>
              <a:ext cx="476250" cy="333375"/>
            </a:xfrm>
            <a:custGeom>
              <a:avLst/>
              <a:gdLst/>
              <a:ahLst/>
              <a:cxnLst>
                <a:cxn ang="0">
                  <a:pos x="5" y="132"/>
                </a:cxn>
                <a:cxn ang="0">
                  <a:pos x="9" y="120"/>
                </a:cxn>
                <a:cxn ang="0">
                  <a:pos x="18" y="156"/>
                </a:cxn>
                <a:cxn ang="0">
                  <a:pos x="22" y="114"/>
                </a:cxn>
                <a:cxn ang="0">
                  <a:pos x="30" y="126"/>
                </a:cxn>
                <a:cxn ang="0">
                  <a:pos x="35" y="126"/>
                </a:cxn>
                <a:cxn ang="0">
                  <a:pos x="39" y="96"/>
                </a:cxn>
                <a:cxn ang="0">
                  <a:pos x="47" y="72"/>
                </a:cxn>
                <a:cxn ang="0">
                  <a:pos x="56" y="36"/>
                </a:cxn>
                <a:cxn ang="0">
                  <a:pos x="65" y="0"/>
                </a:cxn>
                <a:cxn ang="0">
                  <a:pos x="69" y="66"/>
                </a:cxn>
                <a:cxn ang="0">
                  <a:pos x="77" y="78"/>
                </a:cxn>
                <a:cxn ang="0">
                  <a:pos x="90" y="18"/>
                </a:cxn>
                <a:cxn ang="0">
                  <a:pos x="95" y="30"/>
                </a:cxn>
                <a:cxn ang="0">
                  <a:pos x="103" y="6"/>
                </a:cxn>
                <a:cxn ang="0">
                  <a:pos x="107" y="18"/>
                </a:cxn>
                <a:cxn ang="0">
                  <a:pos x="116" y="138"/>
                </a:cxn>
                <a:cxn ang="0">
                  <a:pos x="120" y="156"/>
                </a:cxn>
                <a:cxn ang="0">
                  <a:pos x="124" y="174"/>
                </a:cxn>
                <a:cxn ang="0">
                  <a:pos x="133" y="132"/>
                </a:cxn>
                <a:cxn ang="0">
                  <a:pos x="142" y="120"/>
                </a:cxn>
                <a:cxn ang="0">
                  <a:pos x="150" y="168"/>
                </a:cxn>
                <a:cxn ang="0">
                  <a:pos x="154" y="210"/>
                </a:cxn>
                <a:cxn ang="0">
                  <a:pos x="163" y="174"/>
                </a:cxn>
                <a:cxn ang="0">
                  <a:pos x="172" y="126"/>
                </a:cxn>
                <a:cxn ang="0">
                  <a:pos x="176" y="138"/>
                </a:cxn>
                <a:cxn ang="0">
                  <a:pos x="184" y="156"/>
                </a:cxn>
                <a:cxn ang="0">
                  <a:pos x="189" y="96"/>
                </a:cxn>
                <a:cxn ang="0">
                  <a:pos x="197" y="78"/>
                </a:cxn>
                <a:cxn ang="0">
                  <a:pos x="201" y="60"/>
                </a:cxn>
                <a:cxn ang="0">
                  <a:pos x="214" y="72"/>
                </a:cxn>
                <a:cxn ang="0">
                  <a:pos x="219" y="72"/>
                </a:cxn>
                <a:cxn ang="0">
                  <a:pos x="227" y="114"/>
                </a:cxn>
                <a:cxn ang="0">
                  <a:pos x="231" y="114"/>
                </a:cxn>
                <a:cxn ang="0">
                  <a:pos x="244" y="138"/>
                </a:cxn>
                <a:cxn ang="0">
                  <a:pos x="248" y="150"/>
                </a:cxn>
                <a:cxn ang="0">
                  <a:pos x="257" y="132"/>
                </a:cxn>
                <a:cxn ang="0">
                  <a:pos x="266" y="96"/>
                </a:cxn>
                <a:cxn ang="0">
                  <a:pos x="274" y="162"/>
                </a:cxn>
                <a:cxn ang="0">
                  <a:pos x="278" y="84"/>
                </a:cxn>
                <a:cxn ang="0">
                  <a:pos x="287" y="90"/>
                </a:cxn>
                <a:cxn ang="0">
                  <a:pos x="296" y="114"/>
                </a:cxn>
              </a:cxnLst>
              <a:rect l="0" t="0" r="r" b="b"/>
              <a:pathLst>
                <a:path w="300" h="210">
                  <a:moveTo>
                    <a:pt x="0" y="120"/>
                  </a:moveTo>
                  <a:lnTo>
                    <a:pt x="5" y="126"/>
                  </a:lnTo>
                  <a:lnTo>
                    <a:pt x="5" y="132"/>
                  </a:lnTo>
                  <a:lnTo>
                    <a:pt x="5" y="126"/>
                  </a:lnTo>
                  <a:lnTo>
                    <a:pt x="9" y="108"/>
                  </a:lnTo>
                  <a:lnTo>
                    <a:pt x="9" y="120"/>
                  </a:lnTo>
                  <a:lnTo>
                    <a:pt x="13" y="168"/>
                  </a:lnTo>
                  <a:lnTo>
                    <a:pt x="13" y="162"/>
                  </a:lnTo>
                  <a:lnTo>
                    <a:pt x="18" y="156"/>
                  </a:lnTo>
                  <a:lnTo>
                    <a:pt x="18" y="132"/>
                  </a:lnTo>
                  <a:lnTo>
                    <a:pt x="22" y="126"/>
                  </a:lnTo>
                  <a:lnTo>
                    <a:pt x="22" y="114"/>
                  </a:lnTo>
                  <a:lnTo>
                    <a:pt x="22" y="132"/>
                  </a:lnTo>
                  <a:lnTo>
                    <a:pt x="26" y="132"/>
                  </a:lnTo>
                  <a:lnTo>
                    <a:pt x="30" y="126"/>
                  </a:lnTo>
                  <a:lnTo>
                    <a:pt x="30" y="114"/>
                  </a:lnTo>
                  <a:lnTo>
                    <a:pt x="35" y="120"/>
                  </a:lnTo>
                  <a:lnTo>
                    <a:pt x="35" y="126"/>
                  </a:lnTo>
                  <a:lnTo>
                    <a:pt x="35" y="120"/>
                  </a:lnTo>
                  <a:lnTo>
                    <a:pt x="39" y="114"/>
                  </a:lnTo>
                  <a:lnTo>
                    <a:pt x="39" y="96"/>
                  </a:lnTo>
                  <a:lnTo>
                    <a:pt x="43" y="66"/>
                  </a:lnTo>
                  <a:lnTo>
                    <a:pt x="47" y="60"/>
                  </a:lnTo>
                  <a:lnTo>
                    <a:pt x="47" y="72"/>
                  </a:lnTo>
                  <a:lnTo>
                    <a:pt x="52" y="78"/>
                  </a:lnTo>
                  <a:lnTo>
                    <a:pt x="52" y="42"/>
                  </a:lnTo>
                  <a:lnTo>
                    <a:pt x="56" y="36"/>
                  </a:lnTo>
                  <a:lnTo>
                    <a:pt x="56" y="42"/>
                  </a:lnTo>
                  <a:lnTo>
                    <a:pt x="60" y="36"/>
                  </a:lnTo>
                  <a:lnTo>
                    <a:pt x="65" y="0"/>
                  </a:lnTo>
                  <a:lnTo>
                    <a:pt x="65" y="48"/>
                  </a:lnTo>
                  <a:lnTo>
                    <a:pt x="69" y="54"/>
                  </a:lnTo>
                  <a:lnTo>
                    <a:pt x="69" y="66"/>
                  </a:lnTo>
                  <a:lnTo>
                    <a:pt x="73" y="84"/>
                  </a:lnTo>
                  <a:lnTo>
                    <a:pt x="73" y="90"/>
                  </a:lnTo>
                  <a:lnTo>
                    <a:pt x="77" y="78"/>
                  </a:lnTo>
                  <a:lnTo>
                    <a:pt x="82" y="78"/>
                  </a:lnTo>
                  <a:lnTo>
                    <a:pt x="82" y="36"/>
                  </a:lnTo>
                  <a:lnTo>
                    <a:pt x="90" y="18"/>
                  </a:lnTo>
                  <a:lnTo>
                    <a:pt x="90" y="6"/>
                  </a:lnTo>
                  <a:lnTo>
                    <a:pt x="95" y="12"/>
                  </a:lnTo>
                  <a:lnTo>
                    <a:pt x="95" y="30"/>
                  </a:lnTo>
                  <a:lnTo>
                    <a:pt x="99" y="18"/>
                  </a:lnTo>
                  <a:lnTo>
                    <a:pt x="99" y="12"/>
                  </a:lnTo>
                  <a:lnTo>
                    <a:pt x="103" y="6"/>
                  </a:lnTo>
                  <a:lnTo>
                    <a:pt x="103" y="12"/>
                  </a:lnTo>
                  <a:lnTo>
                    <a:pt x="107" y="6"/>
                  </a:lnTo>
                  <a:lnTo>
                    <a:pt x="107" y="18"/>
                  </a:lnTo>
                  <a:lnTo>
                    <a:pt x="112" y="66"/>
                  </a:lnTo>
                  <a:lnTo>
                    <a:pt x="112" y="120"/>
                  </a:lnTo>
                  <a:lnTo>
                    <a:pt x="116" y="138"/>
                  </a:lnTo>
                  <a:lnTo>
                    <a:pt x="116" y="144"/>
                  </a:lnTo>
                  <a:lnTo>
                    <a:pt x="120" y="150"/>
                  </a:lnTo>
                  <a:lnTo>
                    <a:pt x="120" y="156"/>
                  </a:lnTo>
                  <a:lnTo>
                    <a:pt x="124" y="168"/>
                  </a:lnTo>
                  <a:lnTo>
                    <a:pt x="124" y="180"/>
                  </a:lnTo>
                  <a:lnTo>
                    <a:pt x="124" y="174"/>
                  </a:lnTo>
                  <a:lnTo>
                    <a:pt x="129" y="126"/>
                  </a:lnTo>
                  <a:lnTo>
                    <a:pt x="129" y="120"/>
                  </a:lnTo>
                  <a:lnTo>
                    <a:pt x="133" y="132"/>
                  </a:lnTo>
                  <a:lnTo>
                    <a:pt x="133" y="84"/>
                  </a:lnTo>
                  <a:lnTo>
                    <a:pt x="142" y="114"/>
                  </a:lnTo>
                  <a:lnTo>
                    <a:pt x="142" y="120"/>
                  </a:lnTo>
                  <a:lnTo>
                    <a:pt x="146" y="120"/>
                  </a:lnTo>
                  <a:lnTo>
                    <a:pt x="146" y="138"/>
                  </a:lnTo>
                  <a:lnTo>
                    <a:pt x="150" y="168"/>
                  </a:lnTo>
                  <a:lnTo>
                    <a:pt x="150" y="180"/>
                  </a:lnTo>
                  <a:lnTo>
                    <a:pt x="154" y="198"/>
                  </a:lnTo>
                  <a:lnTo>
                    <a:pt x="154" y="210"/>
                  </a:lnTo>
                  <a:lnTo>
                    <a:pt x="159" y="204"/>
                  </a:lnTo>
                  <a:lnTo>
                    <a:pt x="163" y="186"/>
                  </a:lnTo>
                  <a:lnTo>
                    <a:pt x="163" y="174"/>
                  </a:lnTo>
                  <a:lnTo>
                    <a:pt x="167" y="162"/>
                  </a:lnTo>
                  <a:lnTo>
                    <a:pt x="167" y="132"/>
                  </a:lnTo>
                  <a:lnTo>
                    <a:pt x="172" y="126"/>
                  </a:lnTo>
                  <a:lnTo>
                    <a:pt x="172" y="102"/>
                  </a:lnTo>
                  <a:lnTo>
                    <a:pt x="176" y="120"/>
                  </a:lnTo>
                  <a:lnTo>
                    <a:pt x="176" y="138"/>
                  </a:lnTo>
                  <a:lnTo>
                    <a:pt x="180" y="156"/>
                  </a:lnTo>
                  <a:lnTo>
                    <a:pt x="180" y="168"/>
                  </a:lnTo>
                  <a:lnTo>
                    <a:pt x="184" y="156"/>
                  </a:lnTo>
                  <a:lnTo>
                    <a:pt x="184" y="96"/>
                  </a:lnTo>
                  <a:lnTo>
                    <a:pt x="189" y="90"/>
                  </a:lnTo>
                  <a:lnTo>
                    <a:pt x="189" y="96"/>
                  </a:lnTo>
                  <a:lnTo>
                    <a:pt x="193" y="102"/>
                  </a:lnTo>
                  <a:lnTo>
                    <a:pt x="197" y="102"/>
                  </a:lnTo>
                  <a:lnTo>
                    <a:pt x="197" y="78"/>
                  </a:lnTo>
                  <a:lnTo>
                    <a:pt x="197" y="90"/>
                  </a:lnTo>
                  <a:lnTo>
                    <a:pt x="201" y="84"/>
                  </a:lnTo>
                  <a:lnTo>
                    <a:pt x="201" y="60"/>
                  </a:lnTo>
                  <a:lnTo>
                    <a:pt x="206" y="72"/>
                  </a:lnTo>
                  <a:lnTo>
                    <a:pt x="206" y="84"/>
                  </a:lnTo>
                  <a:lnTo>
                    <a:pt x="214" y="72"/>
                  </a:lnTo>
                  <a:lnTo>
                    <a:pt x="214" y="36"/>
                  </a:lnTo>
                  <a:lnTo>
                    <a:pt x="219" y="54"/>
                  </a:lnTo>
                  <a:lnTo>
                    <a:pt x="219" y="72"/>
                  </a:lnTo>
                  <a:lnTo>
                    <a:pt x="223" y="96"/>
                  </a:lnTo>
                  <a:lnTo>
                    <a:pt x="223" y="108"/>
                  </a:lnTo>
                  <a:lnTo>
                    <a:pt x="227" y="114"/>
                  </a:lnTo>
                  <a:lnTo>
                    <a:pt x="227" y="108"/>
                  </a:lnTo>
                  <a:lnTo>
                    <a:pt x="231" y="78"/>
                  </a:lnTo>
                  <a:lnTo>
                    <a:pt x="231" y="114"/>
                  </a:lnTo>
                  <a:lnTo>
                    <a:pt x="236" y="156"/>
                  </a:lnTo>
                  <a:lnTo>
                    <a:pt x="236" y="150"/>
                  </a:lnTo>
                  <a:lnTo>
                    <a:pt x="244" y="138"/>
                  </a:lnTo>
                  <a:lnTo>
                    <a:pt x="244" y="120"/>
                  </a:lnTo>
                  <a:lnTo>
                    <a:pt x="248" y="132"/>
                  </a:lnTo>
                  <a:lnTo>
                    <a:pt x="248" y="150"/>
                  </a:lnTo>
                  <a:lnTo>
                    <a:pt x="253" y="144"/>
                  </a:lnTo>
                  <a:lnTo>
                    <a:pt x="257" y="138"/>
                  </a:lnTo>
                  <a:lnTo>
                    <a:pt x="257" y="132"/>
                  </a:lnTo>
                  <a:lnTo>
                    <a:pt x="261" y="120"/>
                  </a:lnTo>
                  <a:lnTo>
                    <a:pt x="261" y="114"/>
                  </a:lnTo>
                  <a:lnTo>
                    <a:pt x="266" y="96"/>
                  </a:lnTo>
                  <a:lnTo>
                    <a:pt x="270" y="78"/>
                  </a:lnTo>
                  <a:lnTo>
                    <a:pt x="270" y="108"/>
                  </a:lnTo>
                  <a:lnTo>
                    <a:pt x="274" y="162"/>
                  </a:lnTo>
                  <a:lnTo>
                    <a:pt x="274" y="96"/>
                  </a:lnTo>
                  <a:lnTo>
                    <a:pt x="278" y="96"/>
                  </a:lnTo>
                  <a:lnTo>
                    <a:pt x="278" y="84"/>
                  </a:lnTo>
                  <a:lnTo>
                    <a:pt x="283" y="96"/>
                  </a:lnTo>
                  <a:lnTo>
                    <a:pt x="287" y="102"/>
                  </a:lnTo>
                  <a:lnTo>
                    <a:pt x="287" y="90"/>
                  </a:lnTo>
                  <a:lnTo>
                    <a:pt x="291" y="96"/>
                  </a:lnTo>
                  <a:lnTo>
                    <a:pt x="291" y="102"/>
                  </a:lnTo>
                  <a:lnTo>
                    <a:pt x="296" y="114"/>
                  </a:lnTo>
                  <a:lnTo>
                    <a:pt x="300" y="120"/>
                  </a:lnTo>
                  <a:lnTo>
                    <a:pt x="300" y="11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7" name="Freeform 73"/>
            <p:cNvSpPr>
              <a:spLocks/>
            </p:cNvSpPr>
            <p:nvPr/>
          </p:nvSpPr>
          <p:spPr bwMode="auto">
            <a:xfrm>
              <a:off x="5200650" y="1123950"/>
              <a:ext cx="481013" cy="438150"/>
            </a:xfrm>
            <a:custGeom>
              <a:avLst/>
              <a:gdLst/>
              <a:ahLst/>
              <a:cxnLst>
                <a:cxn ang="0">
                  <a:pos x="4" y="108"/>
                </a:cxn>
                <a:cxn ang="0">
                  <a:pos x="8" y="96"/>
                </a:cxn>
                <a:cxn ang="0">
                  <a:pos x="17" y="96"/>
                </a:cxn>
                <a:cxn ang="0">
                  <a:pos x="21" y="90"/>
                </a:cxn>
                <a:cxn ang="0">
                  <a:pos x="30" y="42"/>
                </a:cxn>
                <a:cxn ang="0">
                  <a:pos x="34" y="6"/>
                </a:cxn>
                <a:cxn ang="0">
                  <a:pos x="47" y="36"/>
                </a:cxn>
                <a:cxn ang="0">
                  <a:pos x="51" y="102"/>
                </a:cxn>
                <a:cxn ang="0">
                  <a:pos x="60" y="84"/>
                </a:cxn>
                <a:cxn ang="0">
                  <a:pos x="64" y="60"/>
                </a:cxn>
                <a:cxn ang="0">
                  <a:pos x="73" y="60"/>
                </a:cxn>
                <a:cxn ang="0">
                  <a:pos x="81" y="180"/>
                </a:cxn>
                <a:cxn ang="0">
                  <a:pos x="85" y="174"/>
                </a:cxn>
                <a:cxn ang="0">
                  <a:pos x="94" y="126"/>
                </a:cxn>
                <a:cxn ang="0">
                  <a:pos x="98" y="138"/>
                </a:cxn>
                <a:cxn ang="0">
                  <a:pos x="107" y="144"/>
                </a:cxn>
                <a:cxn ang="0">
                  <a:pos x="111" y="102"/>
                </a:cxn>
                <a:cxn ang="0">
                  <a:pos x="120" y="156"/>
                </a:cxn>
                <a:cxn ang="0">
                  <a:pos x="124" y="222"/>
                </a:cxn>
                <a:cxn ang="0">
                  <a:pos x="132" y="276"/>
                </a:cxn>
                <a:cxn ang="0">
                  <a:pos x="141" y="174"/>
                </a:cxn>
                <a:cxn ang="0">
                  <a:pos x="149" y="126"/>
                </a:cxn>
                <a:cxn ang="0">
                  <a:pos x="154" y="138"/>
                </a:cxn>
                <a:cxn ang="0">
                  <a:pos x="162" y="150"/>
                </a:cxn>
                <a:cxn ang="0">
                  <a:pos x="171" y="144"/>
                </a:cxn>
                <a:cxn ang="0">
                  <a:pos x="179" y="126"/>
                </a:cxn>
                <a:cxn ang="0">
                  <a:pos x="184" y="180"/>
                </a:cxn>
                <a:cxn ang="0">
                  <a:pos x="192" y="180"/>
                </a:cxn>
                <a:cxn ang="0">
                  <a:pos x="197" y="126"/>
                </a:cxn>
                <a:cxn ang="0">
                  <a:pos x="209" y="114"/>
                </a:cxn>
                <a:cxn ang="0">
                  <a:pos x="214" y="114"/>
                </a:cxn>
                <a:cxn ang="0">
                  <a:pos x="222" y="168"/>
                </a:cxn>
                <a:cxn ang="0">
                  <a:pos x="226" y="150"/>
                </a:cxn>
                <a:cxn ang="0">
                  <a:pos x="235" y="240"/>
                </a:cxn>
                <a:cxn ang="0">
                  <a:pos x="239" y="270"/>
                </a:cxn>
                <a:cxn ang="0">
                  <a:pos x="252" y="264"/>
                </a:cxn>
                <a:cxn ang="0">
                  <a:pos x="261" y="198"/>
                </a:cxn>
                <a:cxn ang="0">
                  <a:pos x="269" y="132"/>
                </a:cxn>
                <a:cxn ang="0">
                  <a:pos x="274" y="162"/>
                </a:cxn>
                <a:cxn ang="0">
                  <a:pos x="291" y="156"/>
                </a:cxn>
                <a:cxn ang="0">
                  <a:pos x="295" y="198"/>
                </a:cxn>
                <a:cxn ang="0">
                  <a:pos x="299" y="96"/>
                </a:cxn>
              </a:cxnLst>
              <a:rect l="0" t="0" r="r" b="b"/>
              <a:pathLst>
                <a:path w="303" h="276">
                  <a:moveTo>
                    <a:pt x="0" y="114"/>
                  </a:moveTo>
                  <a:lnTo>
                    <a:pt x="4" y="96"/>
                  </a:lnTo>
                  <a:lnTo>
                    <a:pt x="4" y="108"/>
                  </a:lnTo>
                  <a:lnTo>
                    <a:pt x="4" y="78"/>
                  </a:lnTo>
                  <a:lnTo>
                    <a:pt x="8" y="84"/>
                  </a:lnTo>
                  <a:lnTo>
                    <a:pt x="8" y="96"/>
                  </a:lnTo>
                  <a:lnTo>
                    <a:pt x="13" y="108"/>
                  </a:lnTo>
                  <a:lnTo>
                    <a:pt x="13" y="96"/>
                  </a:lnTo>
                  <a:lnTo>
                    <a:pt x="17" y="96"/>
                  </a:lnTo>
                  <a:lnTo>
                    <a:pt x="17" y="84"/>
                  </a:lnTo>
                  <a:lnTo>
                    <a:pt x="21" y="78"/>
                  </a:lnTo>
                  <a:lnTo>
                    <a:pt x="21" y="90"/>
                  </a:lnTo>
                  <a:lnTo>
                    <a:pt x="25" y="78"/>
                  </a:lnTo>
                  <a:lnTo>
                    <a:pt x="25" y="54"/>
                  </a:lnTo>
                  <a:lnTo>
                    <a:pt x="30" y="42"/>
                  </a:lnTo>
                  <a:lnTo>
                    <a:pt x="30" y="48"/>
                  </a:lnTo>
                  <a:lnTo>
                    <a:pt x="34" y="54"/>
                  </a:lnTo>
                  <a:lnTo>
                    <a:pt x="34" y="6"/>
                  </a:lnTo>
                  <a:lnTo>
                    <a:pt x="38" y="0"/>
                  </a:lnTo>
                  <a:lnTo>
                    <a:pt x="43" y="24"/>
                  </a:lnTo>
                  <a:lnTo>
                    <a:pt x="47" y="36"/>
                  </a:lnTo>
                  <a:lnTo>
                    <a:pt x="47" y="78"/>
                  </a:lnTo>
                  <a:lnTo>
                    <a:pt x="51" y="78"/>
                  </a:lnTo>
                  <a:lnTo>
                    <a:pt x="51" y="102"/>
                  </a:lnTo>
                  <a:lnTo>
                    <a:pt x="55" y="132"/>
                  </a:lnTo>
                  <a:lnTo>
                    <a:pt x="55" y="96"/>
                  </a:lnTo>
                  <a:lnTo>
                    <a:pt x="60" y="84"/>
                  </a:lnTo>
                  <a:lnTo>
                    <a:pt x="60" y="78"/>
                  </a:lnTo>
                  <a:lnTo>
                    <a:pt x="64" y="84"/>
                  </a:lnTo>
                  <a:lnTo>
                    <a:pt x="64" y="60"/>
                  </a:lnTo>
                  <a:lnTo>
                    <a:pt x="64" y="72"/>
                  </a:lnTo>
                  <a:lnTo>
                    <a:pt x="68" y="54"/>
                  </a:lnTo>
                  <a:lnTo>
                    <a:pt x="73" y="60"/>
                  </a:lnTo>
                  <a:lnTo>
                    <a:pt x="77" y="54"/>
                  </a:lnTo>
                  <a:lnTo>
                    <a:pt x="77" y="78"/>
                  </a:lnTo>
                  <a:lnTo>
                    <a:pt x="81" y="180"/>
                  </a:lnTo>
                  <a:lnTo>
                    <a:pt x="81" y="210"/>
                  </a:lnTo>
                  <a:lnTo>
                    <a:pt x="85" y="168"/>
                  </a:lnTo>
                  <a:lnTo>
                    <a:pt x="85" y="174"/>
                  </a:lnTo>
                  <a:lnTo>
                    <a:pt x="90" y="162"/>
                  </a:lnTo>
                  <a:lnTo>
                    <a:pt x="90" y="150"/>
                  </a:lnTo>
                  <a:lnTo>
                    <a:pt x="94" y="126"/>
                  </a:lnTo>
                  <a:lnTo>
                    <a:pt x="94" y="132"/>
                  </a:lnTo>
                  <a:lnTo>
                    <a:pt x="98" y="144"/>
                  </a:lnTo>
                  <a:lnTo>
                    <a:pt x="98" y="138"/>
                  </a:lnTo>
                  <a:lnTo>
                    <a:pt x="102" y="120"/>
                  </a:lnTo>
                  <a:lnTo>
                    <a:pt x="102" y="126"/>
                  </a:lnTo>
                  <a:lnTo>
                    <a:pt x="107" y="144"/>
                  </a:lnTo>
                  <a:lnTo>
                    <a:pt x="107" y="120"/>
                  </a:lnTo>
                  <a:lnTo>
                    <a:pt x="111" y="114"/>
                  </a:lnTo>
                  <a:lnTo>
                    <a:pt x="111" y="102"/>
                  </a:lnTo>
                  <a:lnTo>
                    <a:pt x="115" y="102"/>
                  </a:lnTo>
                  <a:lnTo>
                    <a:pt x="115" y="126"/>
                  </a:lnTo>
                  <a:lnTo>
                    <a:pt x="120" y="156"/>
                  </a:lnTo>
                  <a:lnTo>
                    <a:pt x="120" y="186"/>
                  </a:lnTo>
                  <a:lnTo>
                    <a:pt x="124" y="204"/>
                  </a:lnTo>
                  <a:lnTo>
                    <a:pt x="124" y="222"/>
                  </a:lnTo>
                  <a:lnTo>
                    <a:pt x="128" y="252"/>
                  </a:lnTo>
                  <a:lnTo>
                    <a:pt x="132" y="258"/>
                  </a:lnTo>
                  <a:lnTo>
                    <a:pt x="132" y="276"/>
                  </a:lnTo>
                  <a:lnTo>
                    <a:pt x="137" y="240"/>
                  </a:lnTo>
                  <a:lnTo>
                    <a:pt x="137" y="198"/>
                  </a:lnTo>
                  <a:lnTo>
                    <a:pt x="141" y="174"/>
                  </a:lnTo>
                  <a:lnTo>
                    <a:pt x="145" y="174"/>
                  </a:lnTo>
                  <a:lnTo>
                    <a:pt x="145" y="150"/>
                  </a:lnTo>
                  <a:lnTo>
                    <a:pt x="149" y="126"/>
                  </a:lnTo>
                  <a:lnTo>
                    <a:pt x="149" y="132"/>
                  </a:lnTo>
                  <a:lnTo>
                    <a:pt x="149" y="126"/>
                  </a:lnTo>
                  <a:lnTo>
                    <a:pt x="154" y="138"/>
                  </a:lnTo>
                  <a:lnTo>
                    <a:pt x="158" y="138"/>
                  </a:lnTo>
                  <a:lnTo>
                    <a:pt x="162" y="144"/>
                  </a:lnTo>
                  <a:lnTo>
                    <a:pt x="162" y="150"/>
                  </a:lnTo>
                  <a:lnTo>
                    <a:pt x="167" y="132"/>
                  </a:lnTo>
                  <a:lnTo>
                    <a:pt x="167" y="114"/>
                  </a:lnTo>
                  <a:lnTo>
                    <a:pt x="171" y="144"/>
                  </a:lnTo>
                  <a:lnTo>
                    <a:pt x="171" y="168"/>
                  </a:lnTo>
                  <a:lnTo>
                    <a:pt x="175" y="126"/>
                  </a:lnTo>
                  <a:lnTo>
                    <a:pt x="179" y="126"/>
                  </a:lnTo>
                  <a:lnTo>
                    <a:pt x="179" y="96"/>
                  </a:lnTo>
                  <a:lnTo>
                    <a:pt x="184" y="126"/>
                  </a:lnTo>
                  <a:lnTo>
                    <a:pt x="184" y="180"/>
                  </a:lnTo>
                  <a:lnTo>
                    <a:pt x="188" y="222"/>
                  </a:lnTo>
                  <a:lnTo>
                    <a:pt x="188" y="186"/>
                  </a:lnTo>
                  <a:lnTo>
                    <a:pt x="192" y="180"/>
                  </a:lnTo>
                  <a:lnTo>
                    <a:pt x="192" y="150"/>
                  </a:lnTo>
                  <a:lnTo>
                    <a:pt x="197" y="138"/>
                  </a:lnTo>
                  <a:lnTo>
                    <a:pt x="197" y="126"/>
                  </a:lnTo>
                  <a:lnTo>
                    <a:pt x="201" y="132"/>
                  </a:lnTo>
                  <a:lnTo>
                    <a:pt x="205" y="120"/>
                  </a:lnTo>
                  <a:lnTo>
                    <a:pt x="209" y="114"/>
                  </a:lnTo>
                  <a:lnTo>
                    <a:pt x="209" y="90"/>
                  </a:lnTo>
                  <a:lnTo>
                    <a:pt x="214" y="102"/>
                  </a:lnTo>
                  <a:lnTo>
                    <a:pt x="214" y="114"/>
                  </a:lnTo>
                  <a:lnTo>
                    <a:pt x="218" y="132"/>
                  </a:lnTo>
                  <a:lnTo>
                    <a:pt x="218" y="168"/>
                  </a:lnTo>
                  <a:lnTo>
                    <a:pt x="222" y="168"/>
                  </a:lnTo>
                  <a:lnTo>
                    <a:pt x="222" y="156"/>
                  </a:lnTo>
                  <a:lnTo>
                    <a:pt x="226" y="144"/>
                  </a:lnTo>
                  <a:lnTo>
                    <a:pt x="226" y="150"/>
                  </a:lnTo>
                  <a:lnTo>
                    <a:pt x="231" y="168"/>
                  </a:lnTo>
                  <a:lnTo>
                    <a:pt x="231" y="192"/>
                  </a:lnTo>
                  <a:lnTo>
                    <a:pt x="235" y="240"/>
                  </a:lnTo>
                  <a:lnTo>
                    <a:pt x="235" y="258"/>
                  </a:lnTo>
                  <a:lnTo>
                    <a:pt x="244" y="270"/>
                  </a:lnTo>
                  <a:lnTo>
                    <a:pt x="239" y="270"/>
                  </a:lnTo>
                  <a:lnTo>
                    <a:pt x="244" y="264"/>
                  </a:lnTo>
                  <a:lnTo>
                    <a:pt x="248" y="270"/>
                  </a:lnTo>
                  <a:lnTo>
                    <a:pt x="252" y="264"/>
                  </a:lnTo>
                  <a:lnTo>
                    <a:pt x="256" y="252"/>
                  </a:lnTo>
                  <a:lnTo>
                    <a:pt x="261" y="216"/>
                  </a:lnTo>
                  <a:lnTo>
                    <a:pt x="261" y="198"/>
                  </a:lnTo>
                  <a:lnTo>
                    <a:pt x="265" y="168"/>
                  </a:lnTo>
                  <a:lnTo>
                    <a:pt x="265" y="108"/>
                  </a:lnTo>
                  <a:lnTo>
                    <a:pt x="269" y="132"/>
                  </a:lnTo>
                  <a:lnTo>
                    <a:pt x="269" y="180"/>
                  </a:lnTo>
                  <a:lnTo>
                    <a:pt x="269" y="156"/>
                  </a:lnTo>
                  <a:lnTo>
                    <a:pt x="274" y="162"/>
                  </a:lnTo>
                  <a:lnTo>
                    <a:pt x="278" y="168"/>
                  </a:lnTo>
                  <a:lnTo>
                    <a:pt x="282" y="168"/>
                  </a:lnTo>
                  <a:lnTo>
                    <a:pt x="291" y="156"/>
                  </a:lnTo>
                  <a:lnTo>
                    <a:pt x="286" y="156"/>
                  </a:lnTo>
                  <a:lnTo>
                    <a:pt x="291" y="168"/>
                  </a:lnTo>
                  <a:lnTo>
                    <a:pt x="295" y="198"/>
                  </a:lnTo>
                  <a:lnTo>
                    <a:pt x="295" y="186"/>
                  </a:lnTo>
                  <a:lnTo>
                    <a:pt x="299" y="150"/>
                  </a:lnTo>
                  <a:lnTo>
                    <a:pt x="299" y="96"/>
                  </a:lnTo>
                  <a:lnTo>
                    <a:pt x="303" y="84"/>
                  </a:lnTo>
                  <a:lnTo>
                    <a:pt x="303" y="4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8" name="Freeform 74"/>
            <p:cNvSpPr>
              <a:spLocks/>
            </p:cNvSpPr>
            <p:nvPr/>
          </p:nvSpPr>
          <p:spPr bwMode="auto">
            <a:xfrm>
              <a:off x="5681663" y="1123950"/>
              <a:ext cx="455613" cy="295275"/>
            </a:xfrm>
            <a:custGeom>
              <a:avLst/>
              <a:gdLst/>
              <a:ahLst/>
              <a:cxnLst>
                <a:cxn ang="0">
                  <a:pos x="5" y="54"/>
                </a:cxn>
                <a:cxn ang="0">
                  <a:pos x="13" y="84"/>
                </a:cxn>
                <a:cxn ang="0">
                  <a:pos x="22" y="72"/>
                </a:cxn>
                <a:cxn ang="0">
                  <a:pos x="26" y="60"/>
                </a:cxn>
                <a:cxn ang="0">
                  <a:pos x="30" y="78"/>
                </a:cxn>
                <a:cxn ang="0">
                  <a:pos x="39" y="96"/>
                </a:cxn>
                <a:cxn ang="0">
                  <a:pos x="47" y="186"/>
                </a:cxn>
                <a:cxn ang="0">
                  <a:pos x="52" y="144"/>
                </a:cxn>
                <a:cxn ang="0">
                  <a:pos x="56" y="126"/>
                </a:cxn>
                <a:cxn ang="0">
                  <a:pos x="65" y="156"/>
                </a:cxn>
                <a:cxn ang="0">
                  <a:pos x="73" y="84"/>
                </a:cxn>
                <a:cxn ang="0">
                  <a:pos x="77" y="102"/>
                </a:cxn>
                <a:cxn ang="0">
                  <a:pos x="86" y="144"/>
                </a:cxn>
                <a:cxn ang="0">
                  <a:pos x="90" y="90"/>
                </a:cxn>
                <a:cxn ang="0">
                  <a:pos x="99" y="114"/>
                </a:cxn>
                <a:cxn ang="0">
                  <a:pos x="107" y="90"/>
                </a:cxn>
                <a:cxn ang="0">
                  <a:pos x="116" y="42"/>
                </a:cxn>
                <a:cxn ang="0">
                  <a:pos x="120" y="12"/>
                </a:cxn>
                <a:cxn ang="0">
                  <a:pos x="129" y="30"/>
                </a:cxn>
                <a:cxn ang="0">
                  <a:pos x="133" y="48"/>
                </a:cxn>
                <a:cxn ang="0">
                  <a:pos x="142" y="54"/>
                </a:cxn>
                <a:cxn ang="0">
                  <a:pos x="146" y="66"/>
                </a:cxn>
                <a:cxn ang="0">
                  <a:pos x="150" y="60"/>
                </a:cxn>
                <a:cxn ang="0">
                  <a:pos x="159" y="72"/>
                </a:cxn>
                <a:cxn ang="0">
                  <a:pos x="163" y="42"/>
                </a:cxn>
                <a:cxn ang="0">
                  <a:pos x="172" y="90"/>
                </a:cxn>
                <a:cxn ang="0">
                  <a:pos x="176" y="66"/>
                </a:cxn>
                <a:cxn ang="0">
                  <a:pos x="184" y="60"/>
                </a:cxn>
                <a:cxn ang="0">
                  <a:pos x="193" y="90"/>
                </a:cxn>
                <a:cxn ang="0">
                  <a:pos x="201" y="108"/>
                </a:cxn>
                <a:cxn ang="0">
                  <a:pos x="206" y="66"/>
                </a:cxn>
                <a:cxn ang="0">
                  <a:pos x="210" y="132"/>
                </a:cxn>
                <a:cxn ang="0">
                  <a:pos x="219" y="54"/>
                </a:cxn>
                <a:cxn ang="0">
                  <a:pos x="227" y="114"/>
                </a:cxn>
                <a:cxn ang="0">
                  <a:pos x="236" y="48"/>
                </a:cxn>
                <a:cxn ang="0">
                  <a:pos x="240" y="90"/>
                </a:cxn>
                <a:cxn ang="0">
                  <a:pos x="248" y="90"/>
                </a:cxn>
                <a:cxn ang="0">
                  <a:pos x="257" y="78"/>
                </a:cxn>
                <a:cxn ang="0">
                  <a:pos x="261" y="42"/>
                </a:cxn>
                <a:cxn ang="0">
                  <a:pos x="270" y="6"/>
                </a:cxn>
                <a:cxn ang="0">
                  <a:pos x="274" y="42"/>
                </a:cxn>
                <a:cxn ang="0">
                  <a:pos x="283" y="42"/>
                </a:cxn>
              </a:cxnLst>
              <a:rect l="0" t="0" r="r" b="b"/>
              <a:pathLst>
                <a:path w="287" h="186">
                  <a:moveTo>
                    <a:pt x="0" y="42"/>
                  </a:moveTo>
                  <a:lnTo>
                    <a:pt x="5" y="48"/>
                  </a:lnTo>
                  <a:lnTo>
                    <a:pt x="5" y="54"/>
                  </a:lnTo>
                  <a:lnTo>
                    <a:pt x="13" y="78"/>
                  </a:lnTo>
                  <a:lnTo>
                    <a:pt x="13" y="96"/>
                  </a:lnTo>
                  <a:lnTo>
                    <a:pt x="13" y="84"/>
                  </a:lnTo>
                  <a:lnTo>
                    <a:pt x="18" y="90"/>
                  </a:lnTo>
                  <a:lnTo>
                    <a:pt x="18" y="78"/>
                  </a:lnTo>
                  <a:lnTo>
                    <a:pt x="22" y="72"/>
                  </a:lnTo>
                  <a:lnTo>
                    <a:pt x="22" y="78"/>
                  </a:lnTo>
                  <a:lnTo>
                    <a:pt x="26" y="66"/>
                  </a:lnTo>
                  <a:lnTo>
                    <a:pt x="26" y="60"/>
                  </a:lnTo>
                  <a:lnTo>
                    <a:pt x="26" y="66"/>
                  </a:lnTo>
                  <a:lnTo>
                    <a:pt x="30" y="66"/>
                  </a:lnTo>
                  <a:lnTo>
                    <a:pt x="30" y="78"/>
                  </a:lnTo>
                  <a:lnTo>
                    <a:pt x="35" y="96"/>
                  </a:lnTo>
                  <a:lnTo>
                    <a:pt x="35" y="90"/>
                  </a:lnTo>
                  <a:lnTo>
                    <a:pt x="39" y="96"/>
                  </a:lnTo>
                  <a:lnTo>
                    <a:pt x="39" y="150"/>
                  </a:lnTo>
                  <a:lnTo>
                    <a:pt x="43" y="156"/>
                  </a:lnTo>
                  <a:lnTo>
                    <a:pt x="47" y="186"/>
                  </a:lnTo>
                  <a:lnTo>
                    <a:pt x="47" y="168"/>
                  </a:lnTo>
                  <a:lnTo>
                    <a:pt x="52" y="138"/>
                  </a:lnTo>
                  <a:lnTo>
                    <a:pt x="52" y="144"/>
                  </a:lnTo>
                  <a:lnTo>
                    <a:pt x="56" y="132"/>
                  </a:lnTo>
                  <a:lnTo>
                    <a:pt x="56" y="120"/>
                  </a:lnTo>
                  <a:lnTo>
                    <a:pt x="56" y="126"/>
                  </a:lnTo>
                  <a:lnTo>
                    <a:pt x="60" y="126"/>
                  </a:lnTo>
                  <a:lnTo>
                    <a:pt x="65" y="138"/>
                  </a:lnTo>
                  <a:lnTo>
                    <a:pt x="65" y="156"/>
                  </a:lnTo>
                  <a:lnTo>
                    <a:pt x="69" y="150"/>
                  </a:lnTo>
                  <a:lnTo>
                    <a:pt x="69" y="126"/>
                  </a:lnTo>
                  <a:lnTo>
                    <a:pt x="73" y="84"/>
                  </a:lnTo>
                  <a:lnTo>
                    <a:pt x="73" y="72"/>
                  </a:lnTo>
                  <a:lnTo>
                    <a:pt x="77" y="60"/>
                  </a:lnTo>
                  <a:lnTo>
                    <a:pt x="77" y="102"/>
                  </a:lnTo>
                  <a:lnTo>
                    <a:pt x="82" y="108"/>
                  </a:lnTo>
                  <a:lnTo>
                    <a:pt x="82" y="162"/>
                  </a:lnTo>
                  <a:lnTo>
                    <a:pt x="86" y="144"/>
                  </a:lnTo>
                  <a:lnTo>
                    <a:pt x="86" y="84"/>
                  </a:lnTo>
                  <a:lnTo>
                    <a:pt x="86" y="96"/>
                  </a:lnTo>
                  <a:lnTo>
                    <a:pt x="90" y="90"/>
                  </a:lnTo>
                  <a:lnTo>
                    <a:pt x="95" y="84"/>
                  </a:lnTo>
                  <a:lnTo>
                    <a:pt x="99" y="90"/>
                  </a:lnTo>
                  <a:lnTo>
                    <a:pt x="99" y="114"/>
                  </a:lnTo>
                  <a:lnTo>
                    <a:pt x="103" y="120"/>
                  </a:lnTo>
                  <a:lnTo>
                    <a:pt x="107" y="114"/>
                  </a:lnTo>
                  <a:lnTo>
                    <a:pt x="107" y="90"/>
                  </a:lnTo>
                  <a:lnTo>
                    <a:pt x="112" y="72"/>
                  </a:lnTo>
                  <a:lnTo>
                    <a:pt x="112" y="36"/>
                  </a:lnTo>
                  <a:lnTo>
                    <a:pt x="116" y="42"/>
                  </a:lnTo>
                  <a:lnTo>
                    <a:pt x="116" y="30"/>
                  </a:lnTo>
                  <a:lnTo>
                    <a:pt x="120" y="18"/>
                  </a:lnTo>
                  <a:lnTo>
                    <a:pt x="120" y="12"/>
                  </a:lnTo>
                  <a:lnTo>
                    <a:pt x="124" y="18"/>
                  </a:lnTo>
                  <a:lnTo>
                    <a:pt x="124" y="24"/>
                  </a:lnTo>
                  <a:lnTo>
                    <a:pt x="129" y="30"/>
                  </a:lnTo>
                  <a:lnTo>
                    <a:pt x="129" y="36"/>
                  </a:lnTo>
                  <a:lnTo>
                    <a:pt x="133" y="42"/>
                  </a:lnTo>
                  <a:lnTo>
                    <a:pt x="133" y="48"/>
                  </a:lnTo>
                  <a:lnTo>
                    <a:pt x="137" y="42"/>
                  </a:lnTo>
                  <a:lnTo>
                    <a:pt x="137" y="48"/>
                  </a:lnTo>
                  <a:lnTo>
                    <a:pt x="142" y="54"/>
                  </a:lnTo>
                  <a:lnTo>
                    <a:pt x="142" y="48"/>
                  </a:lnTo>
                  <a:lnTo>
                    <a:pt x="146" y="36"/>
                  </a:lnTo>
                  <a:lnTo>
                    <a:pt x="146" y="66"/>
                  </a:lnTo>
                  <a:lnTo>
                    <a:pt x="146" y="60"/>
                  </a:lnTo>
                  <a:lnTo>
                    <a:pt x="150" y="54"/>
                  </a:lnTo>
                  <a:lnTo>
                    <a:pt x="150" y="60"/>
                  </a:lnTo>
                  <a:lnTo>
                    <a:pt x="154" y="12"/>
                  </a:lnTo>
                  <a:lnTo>
                    <a:pt x="154" y="36"/>
                  </a:lnTo>
                  <a:lnTo>
                    <a:pt x="159" y="72"/>
                  </a:lnTo>
                  <a:lnTo>
                    <a:pt x="159" y="54"/>
                  </a:lnTo>
                  <a:lnTo>
                    <a:pt x="163" y="48"/>
                  </a:lnTo>
                  <a:lnTo>
                    <a:pt x="163" y="42"/>
                  </a:lnTo>
                  <a:lnTo>
                    <a:pt x="167" y="48"/>
                  </a:lnTo>
                  <a:lnTo>
                    <a:pt x="167" y="42"/>
                  </a:lnTo>
                  <a:lnTo>
                    <a:pt x="172" y="90"/>
                  </a:lnTo>
                  <a:lnTo>
                    <a:pt x="172" y="120"/>
                  </a:lnTo>
                  <a:lnTo>
                    <a:pt x="176" y="84"/>
                  </a:lnTo>
                  <a:lnTo>
                    <a:pt x="176" y="66"/>
                  </a:lnTo>
                  <a:lnTo>
                    <a:pt x="180" y="60"/>
                  </a:lnTo>
                  <a:lnTo>
                    <a:pt x="189" y="60"/>
                  </a:lnTo>
                  <a:lnTo>
                    <a:pt x="184" y="60"/>
                  </a:lnTo>
                  <a:lnTo>
                    <a:pt x="189" y="72"/>
                  </a:lnTo>
                  <a:lnTo>
                    <a:pt x="193" y="72"/>
                  </a:lnTo>
                  <a:lnTo>
                    <a:pt x="193" y="90"/>
                  </a:lnTo>
                  <a:lnTo>
                    <a:pt x="197" y="120"/>
                  </a:lnTo>
                  <a:lnTo>
                    <a:pt x="197" y="132"/>
                  </a:lnTo>
                  <a:lnTo>
                    <a:pt x="201" y="108"/>
                  </a:lnTo>
                  <a:lnTo>
                    <a:pt x="201" y="96"/>
                  </a:lnTo>
                  <a:lnTo>
                    <a:pt x="206" y="72"/>
                  </a:lnTo>
                  <a:lnTo>
                    <a:pt x="206" y="66"/>
                  </a:lnTo>
                  <a:lnTo>
                    <a:pt x="206" y="102"/>
                  </a:lnTo>
                  <a:lnTo>
                    <a:pt x="210" y="150"/>
                  </a:lnTo>
                  <a:lnTo>
                    <a:pt x="210" y="132"/>
                  </a:lnTo>
                  <a:lnTo>
                    <a:pt x="214" y="102"/>
                  </a:lnTo>
                  <a:lnTo>
                    <a:pt x="214" y="72"/>
                  </a:lnTo>
                  <a:lnTo>
                    <a:pt x="219" y="54"/>
                  </a:lnTo>
                  <a:lnTo>
                    <a:pt x="219" y="90"/>
                  </a:lnTo>
                  <a:lnTo>
                    <a:pt x="223" y="108"/>
                  </a:lnTo>
                  <a:lnTo>
                    <a:pt x="227" y="114"/>
                  </a:lnTo>
                  <a:lnTo>
                    <a:pt x="227" y="72"/>
                  </a:lnTo>
                  <a:lnTo>
                    <a:pt x="231" y="30"/>
                  </a:lnTo>
                  <a:lnTo>
                    <a:pt x="236" y="48"/>
                  </a:lnTo>
                  <a:lnTo>
                    <a:pt x="236" y="36"/>
                  </a:lnTo>
                  <a:lnTo>
                    <a:pt x="240" y="54"/>
                  </a:lnTo>
                  <a:lnTo>
                    <a:pt x="240" y="90"/>
                  </a:lnTo>
                  <a:lnTo>
                    <a:pt x="248" y="102"/>
                  </a:lnTo>
                  <a:lnTo>
                    <a:pt x="244" y="102"/>
                  </a:lnTo>
                  <a:lnTo>
                    <a:pt x="248" y="90"/>
                  </a:lnTo>
                  <a:lnTo>
                    <a:pt x="248" y="96"/>
                  </a:lnTo>
                  <a:lnTo>
                    <a:pt x="253" y="90"/>
                  </a:lnTo>
                  <a:lnTo>
                    <a:pt x="257" y="78"/>
                  </a:lnTo>
                  <a:lnTo>
                    <a:pt x="257" y="66"/>
                  </a:lnTo>
                  <a:lnTo>
                    <a:pt x="261" y="30"/>
                  </a:lnTo>
                  <a:lnTo>
                    <a:pt x="261" y="42"/>
                  </a:lnTo>
                  <a:lnTo>
                    <a:pt x="266" y="36"/>
                  </a:lnTo>
                  <a:lnTo>
                    <a:pt x="266" y="0"/>
                  </a:lnTo>
                  <a:lnTo>
                    <a:pt x="270" y="6"/>
                  </a:lnTo>
                  <a:lnTo>
                    <a:pt x="270" y="18"/>
                  </a:lnTo>
                  <a:lnTo>
                    <a:pt x="274" y="48"/>
                  </a:lnTo>
                  <a:lnTo>
                    <a:pt x="274" y="42"/>
                  </a:lnTo>
                  <a:lnTo>
                    <a:pt x="278" y="30"/>
                  </a:lnTo>
                  <a:lnTo>
                    <a:pt x="278" y="48"/>
                  </a:lnTo>
                  <a:lnTo>
                    <a:pt x="283" y="42"/>
                  </a:lnTo>
                  <a:lnTo>
                    <a:pt x="283" y="48"/>
                  </a:lnTo>
                  <a:lnTo>
                    <a:pt x="287" y="3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9" name="Freeform 75"/>
            <p:cNvSpPr>
              <a:spLocks/>
            </p:cNvSpPr>
            <p:nvPr/>
          </p:nvSpPr>
          <p:spPr bwMode="auto">
            <a:xfrm>
              <a:off x="6137275" y="1133475"/>
              <a:ext cx="482600" cy="342900"/>
            </a:xfrm>
            <a:custGeom>
              <a:avLst/>
              <a:gdLst/>
              <a:ahLst/>
              <a:cxnLst>
                <a:cxn ang="0">
                  <a:pos x="4" y="0"/>
                </a:cxn>
                <a:cxn ang="0">
                  <a:pos x="13" y="30"/>
                </a:cxn>
                <a:cxn ang="0">
                  <a:pos x="17" y="60"/>
                </a:cxn>
                <a:cxn ang="0">
                  <a:pos x="26" y="60"/>
                </a:cxn>
                <a:cxn ang="0">
                  <a:pos x="30" y="138"/>
                </a:cxn>
                <a:cxn ang="0">
                  <a:pos x="34" y="162"/>
                </a:cxn>
                <a:cxn ang="0">
                  <a:pos x="43" y="156"/>
                </a:cxn>
                <a:cxn ang="0">
                  <a:pos x="51" y="102"/>
                </a:cxn>
                <a:cxn ang="0">
                  <a:pos x="56" y="180"/>
                </a:cxn>
                <a:cxn ang="0">
                  <a:pos x="64" y="162"/>
                </a:cxn>
                <a:cxn ang="0">
                  <a:pos x="68" y="126"/>
                </a:cxn>
                <a:cxn ang="0">
                  <a:pos x="77" y="168"/>
                </a:cxn>
                <a:cxn ang="0">
                  <a:pos x="81" y="174"/>
                </a:cxn>
                <a:cxn ang="0">
                  <a:pos x="90" y="132"/>
                </a:cxn>
                <a:cxn ang="0">
                  <a:pos x="94" y="114"/>
                </a:cxn>
                <a:cxn ang="0">
                  <a:pos x="103" y="180"/>
                </a:cxn>
                <a:cxn ang="0">
                  <a:pos x="111" y="162"/>
                </a:cxn>
                <a:cxn ang="0">
                  <a:pos x="124" y="204"/>
                </a:cxn>
                <a:cxn ang="0">
                  <a:pos x="128" y="210"/>
                </a:cxn>
                <a:cxn ang="0">
                  <a:pos x="133" y="162"/>
                </a:cxn>
                <a:cxn ang="0">
                  <a:pos x="141" y="156"/>
                </a:cxn>
                <a:cxn ang="0">
                  <a:pos x="150" y="138"/>
                </a:cxn>
                <a:cxn ang="0">
                  <a:pos x="158" y="138"/>
                </a:cxn>
                <a:cxn ang="0">
                  <a:pos x="171" y="78"/>
                </a:cxn>
                <a:cxn ang="0">
                  <a:pos x="180" y="72"/>
                </a:cxn>
                <a:cxn ang="0">
                  <a:pos x="184" y="90"/>
                </a:cxn>
                <a:cxn ang="0">
                  <a:pos x="192" y="102"/>
                </a:cxn>
                <a:cxn ang="0">
                  <a:pos x="201" y="120"/>
                </a:cxn>
                <a:cxn ang="0">
                  <a:pos x="205" y="126"/>
                </a:cxn>
                <a:cxn ang="0">
                  <a:pos x="214" y="114"/>
                </a:cxn>
                <a:cxn ang="0">
                  <a:pos x="218" y="132"/>
                </a:cxn>
                <a:cxn ang="0">
                  <a:pos x="227" y="90"/>
                </a:cxn>
                <a:cxn ang="0">
                  <a:pos x="235" y="54"/>
                </a:cxn>
                <a:cxn ang="0">
                  <a:pos x="244" y="78"/>
                </a:cxn>
                <a:cxn ang="0">
                  <a:pos x="252" y="66"/>
                </a:cxn>
                <a:cxn ang="0">
                  <a:pos x="257" y="144"/>
                </a:cxn>
                <a:cxn ang="0">
                  <a:pos x="261" y="60"/>
                </a:cxn>
                <a:cxn ang="0">
                  <a:pos x="269" y="96"/>
                </a:cxn>
                <a:cxn ang="0">
                  <a:pos x="274" y="180"/>
                </a:cxn>
                <a:cxn ang="0">
                  <a:pos x="282" y="138"/>
                </a:cxn>
                <a:cxn ang="0">
                  <a:pos x="291" y="84"/>
                </a:cxn>
                <a:cxn ang="0">
                  <a:pos x="299" y="108"/>
                </a:cxn>
              </a:cxnLst>
              <a:rect l="0" t="0" r="r" b="b"/>
              <a:pathLst>
                <a:path w="304" h="216">
                  <a:moveTo>
                    <a:pt x="0" y="24"/>
                  </a:moveTo>
                  <a:lnTo>
                    <a:pt x="0" y="30"/>
                  </a:lnTo>
                  <a:lnTo>
                    <a:pt x="4" y="0"/>
                  </a:lnTo>
                  <a:lnTo>
                    <a:pt x="4" y="30"/>
                  </a:lnTo>
                  <a:lnTo>
                    <a:pt x="9" y="24"/>
                  </a:lnTo>
                  <a:lnTo>
                    <a:pt x="13" y="30"/>
                  </a:lnTo>
                  <a:lnTo>
                    <a:pt x="13" y="36"/>
                  </a:lnTo>
                  <a:lnTo>
                    <a:pt x="17" y="54"/>
                  </a:lnTo>
                  <a:lnTo>
                    <a:pt x="17" y="60"/>
                  </a:lnTo>
                  <a:lnTo>
                    <a:pt x="21" y="66"/>
                  </a:lnTo>
                  <a:lnTo>
                    <a:pt x="21" y="36"/>
                  </a:lnTo>
                  <a:lnTo>
                    <a:pt x="26" y="60"/>
                  </a:lnTo>
                  <a:lnTo>
                    <a:pt x="26" y="102"/>
                  </a:lnTo>
                  <a:lnTo>
                    <a:pt x="30" y="126"/>
                  </a:lnTo>
                  <a:lnTo>
                    <a:pt x="30" y="138"/>
                  </a:lnTo>
                  <a:lnTo>
                    <a:pt x="34" y="162"/>
                  </a:lnTo>
                  <a:lnTo>
                    <a:pt x="34" y="168"/>
                  </a:lnTo>
                  <a:lnTo>
                    <a:pt x="34" y="162"/>
                  </a:lnTo>
                  <a:lnTo>
                    <a:pt x="38" y="156"/>
                  </a:lnTo>
                  <a:lnTo>
                    <a:pt x="43" y="150"/>
                  </a:lnTo>
                  <a:lnTo>
                    <a:pt x="43" y="156"/>
                  </a:lnTo>
                  <a:lnTo>
                    <a:pt x="47" y="114"/>
                  </a:lnTo>
                  <a:lnTo>
                    <a:pt x="51" y="114"/>
                  </a:lnTo>
                  <a:lnTo>
                    <a:pt x="51" y="102"/>
                  </a:lnTo>
                  <a:lnTo>
                    <a:pt x="51" y="138"/>
                  </a:lnTo>
                  <a:lnTo>
                    <a:pt x="56" y="168"/>
                  </a:lnTo>
                  <a:lnTo>
                    <a:pt x="56" y="180"/>
                  </a:lnTo>
                  <a:lnTo>
                    <a:pt x="60" y="168"/>
                  </a:lnTo>
                  <a:lnTo>
                    <a:pt x="60" y="156"/>
                  </a:lnTo>
                  <a:lnTo>
                    <a:pt x="64" y="162"/>
                  </a:lnTo>
                  <a:lnTo>
                    <a:pt x="64" y="144"/>
                  </a:lnTo>
                  <a:lnTo>
                    <a:pt x="68" y="132"/>
                  </a:lnTo>
                  <a:lnTo>
                    <a:pt x="68" y="126"/>
                  </a:lnTo>
                  <a:lnTo>
                    <a:pt x="73" y="120"/>
                  </a:lnTo>
                  <a:lnTo>
                    <a:pt x="73" y="150"/>
                  </a:lnTo>
                  <a:lnTo>
                    <a:pt x="77" y="168"/>
                  </a:lnTo>
                  <a:lnTo>
                    <a:pt x="77" y="162"/>
                  </a:lnTo>
                  <a:lnTo>
                    <a:pt x="81" y="156"/>
                  </a:lnTo>
                  <a:lnTo>
                    <a:pt x="81" y="174"/>
                  </a:lnTo>
                  <a:lnTo>
                    <a:pt x="86" y="174"/>
                  </a:lnTo>
                  <a:lnTo>
                    <a:pt x="86" y="156"/>
                  </a:lnTo>
                  <a:lnTo>
                    <a:pt x="90" y="132"/>
                  </a:lnTo>
                  <a:lnTo>
                    <a:pt x="90" y="126"/>
                  </a:lnTo>
                  <a:lnTo>
                    <a:pt x="94" y="120"/>
                  </a:lnTo>
                  <a:lnTo>
                    <a:pt x="94" y="114"/>
                  </a:lnTo>
                  <a:lnTo>
                    <a:pt x="98" y="156"/>
                  </a:lnTo>
                  <a:lnTo>
                    <a:pt x="98" y="174"/>
                  </a:lnTo>
                  <a:lnTo>
                    <a:pt x="103" y="180"/>
                  </a:lnTo>
                  <a:lnTo>
                    <a:pt x="107" y="162"/>
                  </a:lnTo>
                  <a:lnTo>
                    <a:pt x="111" y="156"/>
                  </a:lnTo>
                  <a:lnTo>
                    <a:pt x="111" y="162"/>
                  </a:lnTo>
                  <a:lnTo>
                    <a:pt x="115" y="186"/>
                  </a:lnTo>
                  <a:lnTo>
                    <a:pt x="115" y="204"/>
                  </a:lnTo>
                  <a:lnTo>
                    <a:pt x="124" y="204"/>
                  </a:lnTo>
                  <a:lnTo>
                    <a:pt x="120" y="204"/>
                  </a:lnTo>
                  <a:lnTo>
                    <a:pt x="124" y="216"/>
                  </a:lnTo>
                  <a:lnTo>
                    <a:pt x="128" y="210"/>
                  </a:lnTo>
                  <a:lnTo>
                    <a:pt x="128" y="192"/>
                  </a:lnTo>
                  <a:lnTo>
                    <a:pt x="133" y="144"/>
                  </a:lnTo>
                  <a:lnTo>
                    <a:pt x="133" y="162"/>
                  </a:lnTo>
                  <a:lnTo>
                    <a:pt x="137" y="174"/>
                  </a:lnTo>
                  <a:lnTo>
                    <a:pt x="137" y="168"/>
                  </a:lnTo>
                  <a:lnTo>
                    <a:pt x="141" y="156"/>
                  </a:lnTo>
                  <a:lnTo>
                    <a:pt x="141" y="144"/>
                  </a:lnTo>
                  <a:lnTo>
                    <a:pt x="145" y="144"/>
                  </a:lnTo>
                  <a:lnTo>
                    <a:pt x="150" y="138"/>
                  </a:lnTo>
                  <a:lnTo>
                    <a:pt x="154" y="132"/>
                  </a:lnTo>
                  <a:lnTo>
                    <a:pt x="154" y="126"/>
                  </a:lnTo>
                  <a:lnTo>
                    <a:pt x="158" y="138"/>
                  </a:lnTo>
                  <a:lnTo>
                    <a:pt x="162" y="138"/>
                  </a:lnTo>
                  <a:lnTo>
                    <a:pt x="162" y="114"/>
                  </a:lnTo>
                  <a:lnTo>
                    <a:pt x="171" y="78"/>
                  </a:lnTo>
                  <a:lnTo>
                    <a:pt x="171" y="24"/>
                  </a:lnTo>
                  <a:lnTo>
                    <a:pt x="175" y="60"/>
                  </a:lnTo>
                  <a:lnTo>
                    <a:pt x="180" y="72"/>
                  </a:lnTo>
                  <a:lnTo>
                    <a:pt x="180" y="66"/>
                  </a:lnTo>
                  <a:lnTo>
                    <a:pt x="184" y="48"/>
                  </a:lnTo>
                  <a:lnTo>
                    <a:pt x="184" y="90"/>
                  </a:lnTo>
                  <a:lnTo>
                    <a:pt x="192" y="108"/>
                  </a:lnTo>
                  <a:lnTo>
                    <a:pt x="188" y="108"/>
                  </a:lnTo>
                  <a:lnTo>
                    <a:pt x="192" y="102"/>
                  </a:lnTo>
                  <a:lnTo>
                    <a:pt x="197" y="102"/>
                  </a:lnTo>
                  <a:lnTo>
                    <a:pt x="197" y="126"/>
                  </a:lnTo>
                  <a:lnTo>
                    <a:pt x="201" y="120"/>
                  </a:lnTo>
                  <a:lnTo>
                    <a:pt x="201" y="108"/>
                  </a:lnTo>
                  <a:lnTo>
                    <a:pt x="201" y="126"/>
                  </a:lnTo>
                  <a:lnTo>
                    <a:pt x="205" y="126"/>
                  </a:lnTo>
                  <a:lnTo>
                    <a:pt x="210" y="120"/>
                  </a:lnTo>
                  <a:lnTo>
                    <a:pt x="210" y="108"/>
                  </a:lnTo>
                  <a:lnTo>
                    <a:pt x="214" y="114"/>
                  </a:lnTo>
                  <a:lnTo>
                    <a:pt x="214" y="144"/>
                  </a:lnTo>
                  <a:lnTo>
                    <a:pt x="218" y="138"/>
                  </a:lnTo>
                  <a:lnTo>
                    <a:pt x="218" y="132"/>
                  </a:lnTo>
                  <a:lnTo>
                    <a:pt x="222" y="126"/>
                  </a:lnTo>
                  <a:lnTo>
                    <a:pt x="227" y="114"/>
                  </a:lnTo>
                  <a:lnTo>
                    <a:pt x="227" y="90"/>
                  </a:lnTo>
                  <a:lnTo>
                    <a:pt x="231" y="90"/>
                  </a:lnTo>
                  <a:lnTo>
                    <a:pt x="231" y="72"/>
                  </a:lnTo>
                  <a:lnTo>
                    <a:pt x="235" y="54"/>
                  </a:lnTo>
                  <a:lnTo>
                    <a:pt x="239" y="78"/>
                  </a:lnTo>
                  <a:lnTo>
                    <a:pt x="239" y="90"/>
                  </a:lnTo>
                  <a:lnTo>
                    <a:pt x="244" y="78"/>
                  </a:lnTo>
                  <a:lnTo>
                    <a:pt x="244" y="54"/>
                  </a:lnTo>
                  <a:lnTo>
                    <a:pt x="248" y="60"/>
                  </a:lnTo>
                  <a:lnTo>
                    <a:pt x="252" y="66"/>
                  </a:lnTo>
                  <a:lnTo>
                    <a:pt x="252" y="96"/>
                  </a:lnTo>
                  <a:lnTo>
                    <a:pt x="257" y="126"/>
                  </a:lnTo>
                  <a:lnTo>
                    <a:pt x="257" y="144"/>
                  </a:lnTo>
                  <a:lnTo>
                    <a:pt x="257" y="132"/>
                  </a:lnTo>
                  <a:lnTo>
                    <a:pt x="261" y="90"/>
                  </a:lnTo>
                  <a:lnTo>
                    <a:pt x="261" y="60"/>
                  </a:lnTo>
                  <a:lnTo>
                    <a:pt x="265" y="66"/>
                  </a:lnTo>
                  <a:lnTo>
                    <a:pt x="265" y="102"/>
                  </a:lnTo>
                  <a:lnTo>
                    <a:pt x="269" y="96"/>
                  </a:lnTo>
                  <a:lnTo>
                    <a:pt x="269" y="72"/>
                  </a:lnTo>
                  <a:lnTo>
                    <a:pt x="274" y="114"/>
                  </a:lnTo>
                  <a:lnTo>
                    <a:pt x="274" y="180"/>
                  </a:lnTo>
                  <a:lnTo>
                    <a:pt x="278" y="162"/>
                  </a:lnTo>
                  <a:lnTo>
                    <a:pt x="282" y="156"/>
                  </a:lnTo>
                  <a:lnTo>
                    <a:pt x="282" y="138"/>
                  </a:lnTo>
                  <a:lnTo>
                    <a:pt x="287" y="132"/>
                  </a:lnTo>
                  <a:lnTo>
                    <a:pt x="287" y="84"/>
                  </a:lnTo>
                  <a:lnTo>
                    <a:pt x="291" y="84"/>
                  </a:lnTo>
                  <a:lnTo>
                    <a:pt x="295" y="84"/>
                  </a:lnTo>
                  <a:lnTo>
                    <a:pt x="295" y="96"/>
                  </a:lnTo>
                  <a:lnTo>
                    <a:pt x="299" y="108"/>
                  </a:lnTo>
                  <a:lnTo>
                    <a:pt x="299" y="114"/>
                  </a:lnTo>
                  <a:lnTo>
                    <a:pt x="304" y="9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0" name="Freeform 76"/>
            <p:cNvSpPr>
              <a:spLocks/>
            </p:cNvSpPr>
            <p:nvPr/>
          </p:nvSpPr>
          <p:spPr bwMode="auto">
            <a:xfrm>
              <a:off x="6619875" y="1200150"/>
              <a:ext cx="508000" cy="2257425"/>
            </a:xfrm>
            <a:custGeom>
              <a:avLst/>
              <a:gdLst/>
              <a:ahLst/>
              <a:cxnLst>
                <a:cxn ang="0">
                  <a:pos x="0" y="42"/>
                </a:cxn>
                <a:cxn ang="0">
                  <a:pos x="12" y="24"/>
                </a:cxn>
                <a:cxn ang="0">
                  <a:pos x="17" y="30"/>
                </a:cxn>
                <a:cxn ang="0">
                  <a:pos x="25" y="18"/>
                </a:cxn>
                <a:cxn ang="0">
                  <a:pos x="30" y="72"/>
                </a:cxn>
                <a:cxn ang="0">
                  <a:pos x="38" y="84"/>
                </a:cxn>
                <a:cxn ang="0">
                  <a:pos x="42" y="60"/>
                </a:cxn>
                <a:cxn ang="0">
                  <a:pos x="51" y="48"/>
                </a:cxn>
                <a:cxn ang="0">
                  <a:pos x="59" y="78"/>
                </a:cxn>
                <a:cxn ang="0">
                  <a:pos x="64" y="54"/>
                </a:cxn>
                <a:cxn ang="0">
                  <a:pos x="72" y="120"/>
                </a:cxn>
                <a:cxn ang="0">
                  <a:pos x="81" y="132"/>
                </a:cxn>
                <a:cxn ang="0">
                  <a:pos x="85" y="42"/>
                </a:cxn>
                <a:cxn ang="0">
                  <a:pos x="89" y="36"/>
                </a:cxn>
                <a:cxn ang="0">
                  <a:pos x="98" y="6"/>
                </a:cxn>
                <a:cxn ang="0">
                  <a:pos x="107" y="30"/>
                </a:cxn>
                <a:cxn ang="0">
                  <a:pos x="115" y="66"/>
                </a:cxn>
                <a:cxn ang="0">
                  <a:pos x="119" y="66"/>
                </a:cxn>
                <a:cxn ang="0">
                  <a:pos x="128" y="204"/>
                </a:cxn>
                <a:cxn ang="0">
                  <a:pos x="132" y="456"/>
                </a:cxn>
                <a:cxn ang="0">
                  <a:pos x="141" y="576"/>
                </a:cxn>
                <a:cxn ang="0">
                  <a:pos x="145" y="684"/>
                </a:cxn>
                <a:cxn ang="0">
                  <a:pos x="154" y="744"/>
                </a:cxn>
                <a:cxn ang="0">
                  <a:pos x="162" y="804"/>
                </a:cxn>
                <a:cxn ang="0">
                  <a:pos x="175" y="834"/>
                </a:cxn>
                <a:cxn ang="0">
                  <a:pos x="179" y="894"/>
                </a:cxn>
                <a:cxn ang="0">
                  <a:pos x="188" y="966"/>
                </a:cxn>
                <a:cxn ang="0">
                  <a:pos x="192" y="1026"/>
                </a:cxn>
                <a:cxn ang="0">
                  <a:pos x="201" y="1092"/>
                </a:cxn>
                <a:cxn ang="0">
                  <a:pos x="205" y="1116"/>
                </a:cxn>
                <a:cxn ang="0">
                  <a:pos x="218" y="1134"/>
                </a:cxn>
                <a:cxn ang="0">
                  <a:pos x="226" y="1146"/>
                </a:cxn>
                <a:cxn ang="0">
                  <a:pos x="235" y="1164"/>
                </a:cxn>
                <a:cxn ang="0">
                  <a:pos x="239" y="1194"/>
                </a:cxn>
                <a:cxn ang="0">
                  <a:pos x="252" y="1230"/>
                </a:cxn>
                <a:cxn ang="0">
                  <a:pos x="260" y="1254"/>
                </a:cxn>
                <a:cxn ang="0">
                  <a:pos x="269" y="1278"/>
                </a:cxn>
                <a:cxn ang="0">
                  <a:pos x="278" y="1320"/>
                </a:cxn>
                <a:cxn ang="0">
                  <a:pos x="286" y="1386"/>
                </a:cxn>
                <a:cxn ang="0">
                  <a:pos x="299" y="1416"/>
                </a:cxn>
                <a:cxn ang="0">
                  <a:pos x="308" y="1422"/>
                </a:cxn>
                <a:cxn ang="0">
                  <a:pos x="316" y="1422"/>
                </a:cxn>
              </a:cxnLst>
              <a:rect l="0" t="0" r="r" b="b"/>
              <a:pathLst>
                <a:path w="320" h="1422">
                  <a:moveTo>
                    <a:pt x="0" y="48"/>
                  </a:moveTo>
                  <a:lnTo>
                    <a:pt x="0" y="54"/>
                  </a:lnTo>
                  <a:lnTo>
                    <a:pt x="0" y="42"/>
                  </a:lnTo>
                  <a:lnTo>
                    <a:pt x="4" y="24"/>
                  </a:lnTo>
                  <a:lnTo>
                    <a:pt x="8" y="18"/>
                  </a:lnTo>
                  <a:lnTo>
                    <a:pt x="12" y="24"/>
                  </a:lnTo>
                  <a:lnTo>
                    <a:pt x="12" y="42"/>
                  </a:lnTo>
                  <a:lnTo>
                    <a:pt x="17" y="24"/>
                  </a:lnTo>
                  <a:lnTo>
                    <a:pt x="17" y="30"/>
                  </a:lnTo>
                  <a:lnTo>
                    <a:pt x="21" y="42"/>
                  </a:lnTo>
                  <a:lnTo>
                    <a:pt x="21" y="24"/>
                  </a:lnTo>
                  <a:lnTo>
                    <a:pt x="25" y="18"/>
                  </a:lnTo>
                  <a:lnTo>
                    <a:pt x="25" y="30"/>
                  </a:lnTo>
                  <a:lnTo>
                    <a:pt x="30" y="60"/>
                  </a:lnTo>
                  <a:lnTo>
                    <a:pt x="30" y="72"/>
                  </a:lnTo>
                  <a:lnTo>
                    <a:pt x="34" y="72"/>
                  </a:lnTo>
                  <a:lnTo>
                    <a:pt x="38" y="78"/>
                  </a:lnTo>
                  <a:lnTo>
                    <a:pt x="38" y="84"/>
                  </a:lnTo>
                  <a:lnTo>
                    <a:pt x="42" y="66"/>
                  </a:lnTo>
                  <a:lnTo>
                    <a:pt x="42" y="54"/>
                  </a:lnTo>
                  <a:lnTo>
                    <a:pt x="42" y="60"/>
                  </a:lnTo>
                  <a:lnTo>
                    <a:pt x="47" y="66"/>
                  </a:lnTo>
                  <a:lnTo>
                    <a:pt x="47" y="54"/>
                  </a:lnTo>
                  <a:lnTo>
                    <a:pt x="51" y="48"/>
                  </a:lnTo>
                  <a:lnTo>
                    <a:pt x="55" y="42"/>
                  </a:lnTo>
                  <a:lnTo>
                    <a:pt x="55" y="54"/>
                  </a:lnTo>
                  <a:lnTo>
                    <a:pt x="59" y="78"/>
                  </a:lnTo>
                  <a:lnTo>
                    <a:pt x="59" y="90"/>
                  </a:lnTo>
                  <a:lnTo>
                    <a:pt x="59" y="60"/>
                  </a:lnTo>
                  <a:lnTo>
                    <a:pt x="64" y="54"/>
                  </a:lnTo>
                  <a:lnTo>
                    <a:pt x="68" y="54"/>
                  </a:lnTo>
                  <a:lnTo>
                    <a:pt x="68" y="84"/>
                  </a:lnTo>
                  <a:lnTo>
                    <a:pt x="72" y="120"/>
                  </a:lnTo>
                  <a:lnTo>
                    <a:pt x="72" y="138"/>
                  </a:lnTo>
                  <a:lnTo>
                    <a:pt x="77" y="138"/>
                  </a:lnTo>
                  <a:lnTo>
                    <a:pt x="81" y="132"/>
                  </a:lnTo>
                  <a:lnTo>
                    <a:pt x="81" y="108"/>
                  </a:lnTo>
                  <a:lnTo>
                    <a:pt x="85" y="66"/>
                  </a:lnTo>
                  <a:lnTo>
                    <a:pt x="85" y="42"/>
                  </a:lnTo>
                  <a:lnTo>
                    <a:pt x="89" y="30"/>
                  </a:lnTo>
                  <a:lnTo>
                    <a:pt x="89" y="60"/>
                  </a:lnTo>
                  <a:lnTo>
                    <a:pt x="89" y="36"/>
                  </a:lnTo>
                  <a:lnTo>
                    <a:pt x="94" y="24"/>
                  </a:lnTo>
                  <a:lnTo>
                    <a:pt x="94" y="12"/>
                  </a:lnTo>
                  <a:lnTo>
                    <a:pt x="98" y="6"/>
                  </a:lnTo>
                  <a:lnTo>
                    <a:pt x="102" y="0"/>
                  </a:lnTo>
                  <a:lnTo>
                    <a:pt x="102" y="24"/>
                  </a:lnTo>
                  <a:lnTo>
                    <a:pt x="107" y="30"/>
                  </a:lnTo>
                  <a:lnTo>
                    <a:pt x="107" y="42"/>
                  </a:lnTo>
                  <a:lnTo>
                    <a:pt x="111" y="48"/>
                  </a:lnTo>
                  <a:lnTo>
                    <a:pt x="115" y="66"/>
                  </a:lnTo>
                  <a:lnTo>
                    <a:pt x="115" y="60"/>
                  </a:lnTo>
                  <a:lnTo>
                    <a:pt x="119" y="42"/>
                  </a:lnTo>
                  <a:lnTo>
                    <a:pt x="119" y="66"/>
                  </a:lnTo>
                  <a:lnTo>
                    <a:pt x="124" y="102"/>
                  </a:lnTo>
                  <a:lnTo>
                    <a:pt x="124" y="114"/>
                  </a:lnTo>
                  <a:lnTo>
                    <a:pt x="128" y="204"/>
                  </a:lnTo>
                  <a:lnTo>
                    <a:pt x="128" y="288"/>
                  </a:lnTo>
                  <a:lnTo>
                    <a:pt x="132" y="360"/>
                  </a:lnTo>
                  <a:lnTo>
                    <a:pt x="132" y="456"/>
                  </a:lnTo>
                  <a:lnTo>
                    <a:pt x="136" y="498"/>
                  </a:lnTo>
                  <a:lnTo>
                    <a:pt x="136" y="534"/>
                  </a:lnTo>
                  <a:lnTo>
                    <a:pt x="141" y="576"/>
                  </a:lnTo>
                  <a:lnTo>
                    <a:pt x="141" y="612"/>
                  </a:lnTo>
                  <a:lnTo>
                    <a:pt x="145" y="648"/>
                  </a:lnTo>
                  <a:lnTo>
                    <a:pt x="145" y="684"/>
                  </a:lnTo>
                  <a:lnTo>
                    <a:pt x="149" y="726"/>
                  </a:lnTo>
                  <a:lnTo>
                    <a:pt x="149" y="732"/>
                  </a:lnTo>
                  <a:lnTo>
                    <a:pt x="154" y="744"/>
                  </a:lnTo>
                  <a:lnTo>
                    <a:pt x="154" y="786"/>
                  </a:lnTo>
                  <a:lnTo>
                    <a:pt x="158" y="798"/>
                  </a:lnTo>
                  <a:lnTo>
                    <a:pt x="162" y="804"/>
                  </a:lnTo>
                  <a:lnTo>
                    <a:pt x="171" y="816"/>
                  </a:lnTo>
                  <a:lnTo>
                    <a:pt x="171" y="822"/>
                  </a:lnTo>
                  <a:lnTo>
                    <a:pt x="175" y="834"/>
                  </a:lnTo>
                  <a:lnTo>
                    <a:pt x="175" y="864"/>
                  </a:lnTo>
                  <a:lnTo>
                    <a:pt x="179" y="876"/>
                  </a:lnTo>
                  <a:lnTo>
                    <a:pt x="179" y="894"/>
                  </a:lnTo>
                  <a:lnTo>
                    <a:pt x="184" y="918"/>
                  </a:lnTo>
                  <a:lnTo>
                    <a:pt x="184" y="942"/>
                  </a:lnTo>
                  <a:lnTo>
                    <a:pt x="188" y="966"/>
                  </a:lnTo>
                  <a:lnTo>
                    <a:pt x="188" y="978"/>
                  </a:lnTo>
                  <a:lnTo>
                    <a:pt x="192" y="996"/>
                  </a:lnTo>
                  <a:lnTo>
                    <a:pt x="192" y="1026"/>
                  </a:lnTo>
                  <a:lnTo>
                    <a:pt x="196" y="1038"/>
                  </a:lnTo>
                  <a:lnTo>
                    <a:pt x="196" y="1056"/>
                  </a:lnTo>
                  <a:lnTo>
                    <a:pt x="201" y="1092"/>
                  </a:lnTo>
                  <a:lnTo>
                    <a:pt x="201" y="1098"/>
                  </a:lnTo>
                  <a:lnTo>
                    <a:pt x="205" y="1104"/>
                  </a:lnTo>
                  <a:lnTo>
                    <a:pt x="205" y="1116"/>
                  </a:lnTo>
                  <a:lnTo>
                    <a:pt x="209" y="1122"/>
                  </a:lnTo>
                  <a:lnTo>
                    <a:pt x="213" y="1128"/>
                  </a:lnTo>
                  <a:lnTo>
                    <a:pt x="218" y="1134"/>
                  </a:lnTo>
                  <a:lnTo>
                    <a:pt x="222" y="1134"/>
                  </a:lnTo>
                  <a:lnTo>
                    <a:pt x="222" y="1146"/>
                  </a:lnTo>
                  <a:lnTo>
                    <a:pt x="226" y="1146"/>
                  </a:lnTo>
                  <a:lnTo>
                    <a:pt x="231" y="1152"/>
                  </a:lnTo>
                  <a:lnTo>
                    <a:pt x="231" y="1158"/>
                  </a:lnTo>
                  <a:lnTo>
                    <a:pt x="235" y="1164"/>
                  </a:lnTo>
                  <a:lnTo>
                    <a:pt x="235" y="1182"/>
                  </a:lnTo>
                  <a:lnTo>
                    <a:pt x="239" y="1188"/>
                  </a:lnTo>
                  <a:lnTo>
                    <a:pt x="239" y="1194"/>
                  </a:lnTo>
                  <a:lnTo>
                    <a:pt x="243" y="1200"/>
                  </a:lnTo>
                  <a:lnTo>
                    <a:pt x="243" y="1218"/>
                  </a:lnTo>
                  <a:lnTo>
                    <a:pt x="252" y="1230"/>
                  </a:lnTo>
                  <a:lnTo>
                    <a:pt x="252" y="1248"/>
                  </a:lnTo>
                  <a:lnTo>
                    <a:pt x="256" y="1254"/>
                  </a:lnTo>
                  <a:lnTo>
                    <a:pt x="260" y="1254"/>
                  </a:lnTo>
                  <a:lnTo>
                    <a:pt x="265" y="1260"/>
                  </a:lnTo>
                  <a:lnTo>
                    <a:pt x="265" y="1272"/>
                  </a:lnTo>
                  <a:lnTo>
                    <a:pt x="269" y="1278"/>
                  </a:lnTo>
                  <a:lnTo>
                    <a:pt x="273" y="1278"/>
                  </a:lnTo>
                  <a:lnTo>
                    <a:pt x="273" y="1302"/>
                  </a:lnTo>
                  <a:lnTo>
                    <a:pt x="278" y="1320"/>
                  </a:lnTo>
                  <a:lnTo>
                    <a:pt x="282" y="1344"/>
                  </a:lnTo>
                  <a:lnTo>
                    <a:pt x="282" y="1380"/>
                  </a:lnTo>
                  <a:lnTo>
                    <a:pt x="286" y="1386"/>
                  </a:lnTo>
                  <a:lnTo>
                    <a:pt x="290" y="1392"/>
                  </a:lnTo>
                  <a:lnTo>
                    <a:pt x="290" y="1404"/>
                  </a:lnTo>
                  <a:lnTo>
                    <a:pt x="299" y="1416"/>
                  </a:lnTo>
                  <a:lnTo>
                    <a:pt x="299" y="1422"/>
                  </a:lnTo>
                  <a:lnTo>
                    <a:pt x="303" y="1422"/>
                  </a:lnTo>
                  <a:lnTo>
                    <a:pt x="308" y="1422"/>
                  </a:lnTo>
                  <a:lnTo>
                    <a:pt x="316" y="1422"/>
                  </a:lnTo>
                  <a:lnTo>
                    <a:pt x="312" y="1422"/>
                  </a:lnTo>
                  <a:lnTo>
                    <a:pt x="316" y="1422"/>
                  </a:lnTo>
                  <a:lnTo>
                    <a:pt x="320" y="1416"/>
                  </a:lnTo>
                  <a:lnTo>
                    <a:pt x="320" y="141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1" name="Freeform 77"/>
            <p:cNvSpPr>
              <a:spLocks/>
            </p:cNvSpPr>
            <p:nvPr/>
          </p:nvSpPr>
          <p:spPr bwMode="auto">
            <a:xfrm>
              <a:off x="7127875" y="1247775"/>
              <a:ext cx="536575" cy="2209800"/>
            </a:xfrm>
            <a:custGeom>
              <a:avLst/>
              <a:gdLst/>
              <a:ahLst/>
              <a:cxnLst>
                <a:cxn ang="0">
                  <a:pos x="5" y="1380"/>
                </a:cxn>
                <a:cxn ang="0">
                  <a:pos x="17" y="1380"/>
                </a:cxn>
                <a:cxn ang="0">
                  <a:pos x="30" y="1386"/>
                </a:cxn>
                <a:cxn ang="0">
                  <a:pos x="39" y="1380"/>
                </a:cxn>
                <a:cxn ang="0">
                  <a:pos x="52" y="1362"/>
                </a:cxn>
                <a:cxn ang="0">
                  <a:pos x="65" y="1356"/>
                </a:cxn>
                <a:cxn ang="0">
                  <a:pos x="77" y="1368"/>
                </a:cxn>
                <a:cxn ang="0">
                  <a:pos x="86" y="1386"/>
                </a:cxn>
                <a:cxn ang="0">
                  <a:pos x="99" y="1386"/>
                </a:cxn>
                <a:cxn ang="0">
                  <a:pos x="107" y="1356"/>
                </a:cxn>
                <a:cxn ang="0">
                  <a:pos x="116" y="1308"/>
                </a:cxn>
                <a:cxn ang="0">
                  <a:pos x="124" y="1284"/>
                </a:cxn>
                <a:cxn ang="0">
                  <a:pos x="129" y="1260"/>
                </a:cxn>
                <a:cxn ang="0">
                  <a:pos x="137" y="1212"/>
                </a:cxn>
                <a:cxn ang="0">
                  <a:pos x="150" y="1188"/>
                </a:cxn>
                <a:cxn ang="0">
                  <a:pos x="159" y="1140"/>
                </a:cxn>
                <a:cxn ang="0">
                  <a:pos x="163" y="1122"/>
                </a:cxn>
                <a:cxn ang="0">
                  <a:pos x="171" y="1086"/>
                </a:cxn>
                <a:cxn ang="0">
                  <a:pos x="180" y="1044"/>
                </a:cxn>
                <a:cxn ang="0">
                  <a:pos x="184" y="1026"/>
                </a:cxn>
                <a:cxn ang="0">
                  <a:pos x="193" y="1002"/>
                </a:cxn>
                <a:cxn ang="0">
                  <a:pos x="201" y="972"/>
                </a:cxn>
                <a:cxn ang="0">
                  <a:pos x="206" y="936"/>
                </a:cxn>
                <a:cxn ang="0">
                  <a:pos x="214" y="882"/>
                </a:cxn>
                <a:cxn ang="0">
                  <a:pos x="218" y="768"/>
                </a:cxn>
                <a:cxn ang="0">
                  <a:pos x="227" y="708"/>
                </a:cxn>
                <a:cxn ang="0">
                  <a:pos x="231" y="660"/>
                </a:cxn>
                <a:cxn ang="0">
                  <a:pos x="240" y="642"/>
                </a:cxn>
                <a:cxn ang="0">
                  <a:pos x="248" y="624"/>
                </a:cxn>
                <a:cxn ang="0">
                  <a:pos x="253" y="558"/>
                </a:cxn>
                <a:cxn ang="0">
                  <a:pos x="261" y="408"/>
                </a:cxn>
                <a:cxn ang="0">
                  <a:pos x="266" y="234"/>
                </a:cxn>
                <a:cxn ang="0">
                  <a:pos x="274" y="144"/>
                </a:cxn>
                <a:cxn ang="0">
                  <a:pos x="278" y="6"/>
                </a:cxn>
                <a:cxn ang="0">
                  <a:pos x="287" y="66"/>
                </a:cxn>
                <a:cxn ang="0">
                  <a:pos x="291" y="78"/>
                </a:cxn>
                <a:cxn ang="0">
                  <a:pos x="300" y="78"/>
                </a:cxn>
                <a:cxn ang="0">
                  <a:pos x="304" y="30"/>
                </a:cxn>
                <a:cxn ang="0">
                  <a:pos x="313" y="0"/>
                </a:cxn>
                <a:cxn ang="0">
                  <a:pos x="321" y="108"/>
                </a:cxn>
                <a:cxn ang="0">
                  <a:pos x="325" y="84"/>
                </a:cxn>
                <a:cxn ang="0">
                  <a:pos x="334" y="102"/>
                </a:cxn>
              </a:cxnLst>
              <a:rect l="0" t="0" r="r" b="b"/>
              <a:pathLst>
                <a:path w="338" h="1392">
                  <a:moveTo>
                    <a:pt x="0" y="1380"/>
                  </a:moveTo>
                  <a:lnTo>
                    <a:pt x="9" y="1380"/>
                  </a:lnTo>
                  <a:lnTo>
                    <a:pt x="5" y="1380"/>
                  </a:lnTo>
                  <a:lnTo>
                    <a:pt x="9" y="1380"/>
                  </a:lnTo>
                  <a:lnTo>
                    <a:pt x="13" y="1374"/>
                  </a:lnTo>
                  <a:lnTo>
                    <a:pt x="17" y="1380"/>
                  </a:lnTo>
                  <a:lnTo>
                    <a:pt x="22" y="1374"/>
                  </a:lnTo>
                  <a:lnTo>
                    <a:pt x="26" y="1380"/>
                  </a:lnTo>
                  <a:lnTo>
                    <a:pt x="30" y="1386"/>
                  </a:lnTo>
                  <a:lnTo>
                    <a:pt x="35" y="1392"/>
                  </a:lnTo>
                  <a:lnTo>
                    <a:pt x="35" y="1386"/>
                  </a:lnTo>
                  <a:lnTo>
                    <a:pt x="39" y="1380"/>
                  </a:lnTo>
                  <a:lnTo>
                    <a:pt x="43" y="1374"/>
                  </a:lnTo>
                  <a:lnTo>
                    <a:pt x="47" y="1368"/>
                  </a:lnTo>
                  <a:lnTo>
                    <a:pt x="52" y="1362"/>
                  </a:lnTo>
                  <a:lnTo>
                    <a:pt x="56" y="1362"/>
                  </a:lnTo>
                  <a:lnTo>
                    <a:pt x="60" y="1356"/>
                  </a:lnTo>
                  <a:lnTo>
                    <a:pt x="65" y="1356"/>
                  </a:lnTo>
                  <a:lnTo>
                    <a:pt x="69" y="1362"/>
                  </a:lnTo>
                  <a:lnTo>
                    <a:pt x="73" y="1362"/>
                  </a:lnTo>
                  <a:lnTo>
                    <a:pt x="77" y="1368"/>
                  </a:lnTo>
                  <a:lnTo>
                    <a:pt x="82" y="1374"/>
                  </a:lnTo>
                  <a:lnTo>
                    <a:pt x="82" y="1386"/>
                  </a:lnTo>
                  <a:lnTo>
                    <a:pt x="86" y="1386"/>
                  </a:lnTo>
                  <a:lnTo>
                    <a:pt x="90" y="1386"/>
                  </a:lnTo>
                  <a:lnTo>
                    <a:pt x="94" y="1392"/>
                  </a:lnTo>
                  <a:lnTo>
                    <a:pt x="99" y="1386"/>
                  </a:lnTo>
                  <a:lnTo>
                    <a:pt x="103" y="1380"/>
                  </a:lnTo>
                  <a:lnTo>
                    <a:pt x="107" y="1374"/>
                  </a:lnTo>
                  <a:lnTo>
                    <a:pt x="107" y="1356"/>
                  </a:lnTo>
                  <a:lnTo>
                    <a:pt x="112" y="1344"/>
                  </a:lnTo>
                  <a:lnTo>
                    <a:pt x="116" y="1332"/>
                  </a:lnTo>
                  <a:lnTo>
                    <a:pt x="116" y="1308"/>
                  </a:lnTo>
                  <a:lnTo>
                    <a:pt x="120" y="1302"/>
                  </a:lnTo>
                  <a:lnTo>
                    <a:pt x="120" y="1290"/>
                  </a:lnTo>
                  <a:lnTo>
                    <a:pt x="124" y="1284"/>
                  </a:lnTo>
                  <a:lnTo>
                    <a:pt x="124" y="1272"/>
                  </a:lnTo>
                  <a:lnTo>
                    <a:pt x="129" y="1266"/>
                  </a:lnTo>
                  <a:lnTo>
                    <a:pt x="129" y="1260"/>
                  </a:lnTo>
                  <a:lnTo>
                    <a:pt x="133" y="1242"/>
                  </a:lnTo>
                  <a:lnTo>
                    <a:pt x="137" y="1242"/>
                  </a:lnTo>
                  <a:lnTo>
                    <a:pt x="137" y="1212"/>
                  </a:lnTo>
                  <a:lnTo>
                    <a:pt x="141" y="1206"/>
                  </a:lnTo>
                  <a:lnTo>
                    <a:pt x="150" y="1194"/>
                  </a:lnTo>
                  <a:lnTo>
                    <a:pt x="150" y="1188"/>
                  </a:lnTo>
                  <a:lnTo>
                    <a:pt x="154" y="1176"/>
                  </a:lnTo>
                  <a:lnTo>
                    <a:pt x="154" y="1146"/>
                  </a:lnTo>
                  <a:lnTo>
                    <a:pt x="159" y="1140"/>
                  </a:lnTo>
                  <a:lnTo>
                    <a:pt x="159" y="1134"/>
                  </a:lnTo>
                  <a:lnTo>
                    <a:pt x="163" y="1128"/>
                  </a:lnTo>
                  <a:lnTo>
                    <a:pt x="163" y="1122"/>
                  </a:lnTo>
                  <a:lnTo>
                    <a:pt x="167" y="1116"/>
                  </a:lnTo>
                  <a:lnTo>
                    <a:pt x="167" y="1092"/>
                  </a:lnTo>
                  <a:lnTo>
                    <a:pt x="171" y="1086"/>
                  </a:lnTo>
                  <a:lnTo>
                    <a:pt x="171" y="1080"/>
                  </a:lnTo>
                  <a:lnTo>
                    <a:pt x="176" y="1050"/>
                  </a:lnTo>
                  <a:lnTo>
                    <a:pt x="180" y="1044"/>
                  </a:lnTo>
                  <a:lnTo>
                    <a:pt x="184" y="1038"/>
                  </a:lnTo>
                  <a:lnTo>
                    <a:pt x="184" y="1044"/>
                  </a:lnTo>
                  <a:lnTo>
                    <a:pt x="184" y="1026"/>
                  </a:lnTo>
                  <a:lnTo>
                    <a:pt x="189" y="1014"/>
                  </a:lnTo>
                  <a:lnTo>
                    <a:pt x="189" y="1008"/>
                  </a:lnTo>
                  <a:lnTo>
                    <a:pt x="193" y="1002"/>
                  </a:lnTo>
                  <a:lnTo>
                    <a:pt x="197" y="996"/>
                  </a:lnTo>
                  <a:lnTo>
                    <a:pt x="197" y="984"/>
                  </a:lnTo>
                  <a:lnTo>
                    <a:pt x="201" y="972"/>
                  </a:lnTo>
                  <a:lnTo>
                    <a:pt x="201" y="960"/>
                  </a:lnTo>
                  <a:lnTo>
                    <a:pt x="206" y="948"/>
                  </a:lnTo>
                  <a:lnTo>
                    <a:pt x="206" y="936"/>
                  </a:lnTo>
                  <a:lnTo>
                    <a:pt x="210" y="918"/>
                  </a:lnTo>
                  <a:lnTo>
                    <a:pt x="210" y="900"/>
                  </a:lnTo>
                  <a:lnTo>
                    <a:pt x="214" y="882"/>
                  </a:lnTo>
                  <a:lnTo>
                    <a:pt x="214" y="834"/>
                  </a:lnTo>
                  <a:lnTo>
                    <a:pt x="218" y="792"/>
                  </a:lnTo>
                  <a:lnTo>
                    <a:pt x="218" y="768"/>
                  </a:lnTo>
                  <a:lnTo>
                    <a:pt x="223" y="750"/>
                  </a:lnTo>
                  <a:lnTo>
                    <a:pt x="223" y="726"/>
                  </a:lnTo>
                  <a:lnTo>
                    <a:pt x="227" y="708"/>
                  </a:lnTo>
                  <a:lnTo>
                    <a:pt x="227" y="690"/>
                  </a:lnTo>
                  <a:lnTo>
                    <a:pt x="231" y="684"/>
                  </a:lnTo>
                  <a:lnTo>
                    <a:pt x="231" y="660"/>
                  </a:lnTo>
                  <a:lnTo>
                    <a:pt x="236" y="654"/>
                  </a:lnTo>
                  <a:lnTo>
                    <a:pt x="240" y="654"/>
                  </a:lnTo>
                  <a:lnTo>
                    <a:pt x="240" y="642"/>
                  </a:lnTo>
                  <a:lnTo>
                    <a:pt x="244" y="642"/>
                  </a:lnTo>
                  <a:lnTo>
                    <a:pt x="244" y="630"/>
                  </a:lnTo>
                  <a:lnTo>
                    <a:pt x="248" y="624"/>
                  </a:lnTo>
                  <a:lnTo>
                    <a:pt x="248" y="600"/>
                  </a:lnTo>
                  <a:lnTo>
                    <a:pt x="253" y="582"/>
                  </a:lnTo>
                  <a:lnTo>
                    <a:pt x="253" y="558"/>
                  </a:lnTo>
                  <a:lnTo>
                    <a:pt x="257" y="516"/>
                  </a:lnTo>
                  <a:lnTo>
                    <a:pt x="257" y="444"/>
                  </a:lnTo>
                  <a:lnTo>
                    <a:pt x="261" y="408"/>
                  </a:lnTo>
                  <a:lnTo>
                    <a:pt x="261" y="366"/>
                  </a:lnTo>
                  <a:lnTo>
                    <a:pt x="266" y="306"/>
                  </a:lnTo>
                  <a:lnTo>
                    <a:pt x="266" y="234"/>
                  </a:lnTo>
                  <a:lnTo>
                    <a:pt x="270" y="162"/>
                  </a:lnTo>
                  <a:lnTo>
                    <a:pt x="270" y="102"/>
                  </a:lnTo>
                  <a:lnTo>
                    <a:pt x="274" y="144"/>
                  </a:lnTo>
                  <a:lnTo>
                    <a:pt x="274" y="72"/>
                  </a:lnTo>
                  <a:lnTo>
                    <a:pt x="278" y="42"/>
                  </a:lnTo>
                  <a:lnTo>
                    <a:pt x="278" y="6"/>
                  </a:lnTo>
                  <a:lnTo>
                    <a:pt x="283" y="0"/>
                  </a:lnTo>
                  <a:lnTo>
                    <a:pt x="283" y="30"/>
                  </a:lnTo>
                  <a:lnTo>
                    <a:pt x="287" y="66"/>
                  </a:lnTo>
                  <a:lnTo>
                    <a:pt x="287" y="78"/>
                  </a:lnTo>
                  <a:lnTo>
                    <a:pt x="291" y="84"/>
                  </a:lnTo>
                  <a:lnTo>
                    <a:pt x="291" y="78"/>
                  </a:lnTo>
                  <a:lnTo>
                    <a:pt x="295" y="72"/>
                  </a:lnTo>
                  <a:lnTo>
                    <a:pt x="295" y="66"/>
                  </a:lnTo>
                  <a:lnTo>
                    <a:pt x="300" y="78"/>
                  </a:lnTo>
                  <a:lnTo>
                    <a:pt x="300" y="54"/>
                  </a:lnTo>
                  <a:lnTo>
                    <a:pt x="304" y="24"/>
                  </a:lnTo>
                  <a:lnTo>
                    <a:pt x="304" y="30"/>
                  </a:lnTo>
                  <a:lnTo>
                    <a:pt x="308" y="18"/>
                  </a:lnTo>
                  <a:lnTo>
                    <a:pt x="313" y="18"/>
                  </a:lnTo>
                  <a:lnTo>
                    <a:pt x="313" y="0"/>
                  </a:lnTo>
                  <a:lnTo>
                    <a:pt x="317" y="30"/>
                  </a:lnTo>
                  <a:lnTo>
                    <a:pt x="317" y="120"/>
                  </a:lnTo>
                  <a:lnTo>
                    <a:pt x="321" y="108"/>
                  </a:lnTo>
                  <a:lnTo>
                    <a:pt x="321" y="102"/>
                  </a:lnTo>
                  <a:lnTo>
                    <a:pt x="325" y="96"/>
                  </a:lnTo>
                  <a:lnTo>
                    <a:pt x="325" y="84"/>
                  </a:lnTo>
                  <a:lnTo>
                    <a:pt x="330" y="84"/>
                  </a:lnTo>
                  <a:lnTo>
                    <a:pt x="334" y="96"/>
                  </a:lnTo>
                  <a:lnTo>
                    <a:pt x="334" y="102"/>
                  </a:lnTo>
                  <a:lnTo>
                    <a:pt x="338" y="90"/>
                  </a:lnTo>
                  <a:lnTo>
                    <a:pt x="338" y="78"/>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2" name="Freeform 78"/>
            <p:cNvSpPr>
              <a:spLocks/>
            </p:cNvSpPr>
            <p:nvPr/>
          </p:nvSpPr>
          <p:spPr bwMode="auto">
            <a:xfrm>
              <a:off x="7664450" y="1133475"/>
              <a:ext cx="495300" cy="285750"/>
            </a:xfrm>
            <a:custGeom>
              <a:avLst/>
              <a:gdLst/>
              <a:ahLst/>
              <a:cxnLst>
                <a:cxn ang="0">
                  <a:pos x="4" y="132"/>
                </a:cxn>
                <a:cxn ang="0">
                  <a:pos x="13" y="84"/>
                </a:cxn>
                <a:cxn ang="0">
                  <a:pos x="22" y="36"/>
                </a:cxn>
                <a:cxn ang="0">
                  <a:pos x="26" y="96"/>
                </a:cxn>
                <a:cxn ang="0">
                  <a:pos x="34" y="84"/>
                </a:cxn>
                <a:cxn ang="0">
                  <a:pos x="43" y="48"/>
                </a:cxn>
                <a:cxn ang="0">
                  <a:pos x="47" y="84"/>
                </a:cxn>
                <a:cxn ang="0">
                  <a:pos x="56" y="42"/>
                </a:cxn>
                <a:cxn ang="0">
                  <a:pos x="64" y="54"/>
                </a:cxn>
                <a:cxn ang="0">
                  <a:pos x="73" y="18"/>
                </a:cxn>
                <a:cxn ang="0">
                  <a:pos x="77" y="72"/>
                </a:cxn>
                <a:cxn ang="0">
                  <a:pos x="86" y="108"/>
                </a:cxn>
                <a:cxn ang="0">
                  <a:pos x="99" y="144"/>
                </a:cxn>
                <a:cxn ang="0">
                  <a:pos x="103" y="156"/>
                </a:cxn>
                <a:cxn ang="0">
                  <a:pos x="111" y="162"/>
                </a:cxn>
                <a:cxn ang="0">
                  <a:pos x="116" y="144"/>
                </a:cxn>
                <a:cxn ang="0">
                  <a:pos x="124" y="84"/>
                </a:cxn>
                <a:cxn ang="0">
                  <a:pos x="137" y="144"/>
                </a:cxn>
                <a:cxn ang="0">
                  <a:pos x="141" y="126"/>
                </a:cxn>
                <a:cxn ang="0">
                  <a:pos x="146" y="66"/>
                </a:cxn>
                <a:cxn ang="0">
                  <a:pos x="154" y="96"/>
                </a:cxn>
                <a:cxn ang="0">
                  <a:pos x="158" y="90"/>
                </a:cxn>
                <a:cxn ang="0">
                  <a:pos x="167" y="78"/>
                </a:cxn>
                <a:cxn ang="0">
                  <a:pos x="176" y="108"/>
                </a:cxn>
                <a:cxn ang="0">
                  <a:pos x="184" y="108"/>
                </a:cxn>
                <a:cxn ang="0">
                  <a:pos x="188" y="90"/>
                </a:cxn>
                <a:cxn ang="0">
                  <a:pos x="197" y="114"/>
                </a:cxn>
                <a:cxn ang="0">
                  <a:pos x="205" y="132"/>
                </a:cxn>
                <a:cxn ang="0">
                  <a:pos x="214" y="144"/>
                </a:cxn>
                <a:cxn ang="0">
                  <a:pos x="218" y="150"/>
                </a:cxn>
                <a:cxn ang="0">
                  <a:pos x="223" y="120"/>
                </a:cxn>
                <a:cxn ang="0">
                  <a:pos x="240" y="180"/>
                </a:cxn>
                <a:cxn ang="0">
                  <a:pos x="244" y="150"/>
                </a:cxn>
                <a:cxn ang="0">
                  <a:pos x="248" y="156"/>
                </a:cxn>
                <a:cxn ang="0">
                  <a:pos x="257" y="150"/>
                </a:cxn>
                <a:cxn ang="0">
                  <a:pos x="261" y="42"/>
                </a:cxn>
                <a:cxn ang="0">
                  <a:pos x="274" y="36"/>
                </a:cxn>
                <a:cxn ang="0">
                  <a:pos x="278" y="114"/>
                </a:cxn>
                <a:cxn ang="0">
                  <a:pos x="282" y="162"/>
                </a:cxn>
                <a:cxn ang="0">
                  <a:pos x="291" y="96"/>
                </a:cxn>
                <a:cxn ang="0">
                  <a:pos x="304" y="96"/>
                </a:cxn>
                <a:cxn ang="0">
                  <a:pos x="308" y="96"/>
                </a:cxn>
              </a:cxnLst>
              <a:rect l="0" t="0" r="r" b="b"/>
              <a:pathLst>
                <a:path w="312" h="180">
                  <a:moveTo>
                    <a:pt x="0" y="150"/>
                  </a:moveTo>
                  <a:lnTo>
                    <a:pt x="4" y="144"/>
                  </a:lnTo>
                  <a:lnTo>
                    <a:pt x="4" y="132"/>
                  </a:lnTo>
                  <a:lnTo>
                    <a:pt x="9" y="126"/>
                  </a:lnTo>
                  <a:lnTo>
                    <a:pt x="9" y="120"/>
                  </a:lnTo>
                  <a:lnTo>
                    <a:pt x="13" y="84"/>
                  </a:lnTo>
                  <a:lnTo>
                    <a:pt x="13" y="42"/>
                  </a:lnTo>
                  <a:lnTo>
                    <a:pt x="17" y="48"/>
                  </a:lnTo>
                  <a:lnTo>
                    <a:pt x="22" y="36"/>
                  </a:lnTo>
                  <a:lnTo>
                    <a:pt x="22" y="96"/>
                  </a:lnTo>
                  <a:lnTo>
                    <a:pt x="26" y="114"/>
                  </a:lnTo>
                  <a:lnTo>
                    <a:pt x="26" y="96"/>
                  </a:lnTo>
                  <a:lnTo>
                    <a:pt x="30" y="132"/>
                  </a:lnTo>
                  <a:lnTo>
                    <a:pt x="34" y="132"/>
                  </a:lnTo>
                  <a:lnTo>
                    <a:pt x="34" y="84"/>
                  </a:lnTo>
                  <a:lnTo>
                    <a:pt x="39" y="48"/>
                  </a:lnTo>
                  <a:lnTo>
                    <a:pt x="39" y="36"/>
                  </a:lnTo>
                  <a:lnTo>
                    <a:pt x="43" y="48"/>
                  </a:lnTo>
                  <a:lnTo>
                    <a:pt x="43" y="60"/>
                  </a:lnTo>
                  <a:lnTo>
                    <a:pt x="52" y="84"/>
                  </a:lnTo>
                  <a:lnTo>
                    <a:pt x="47" y="84"/>
                  </a:lnTo>
                  <a:lnTo>
                    <a:pt x="52" y="72"/>
                  </a:lnTo>
                  <a:lnTo>
                    <a:pt x="56" y="54"/>
                  </a:lnTo>
                  <a:lnTo>
                    <a:pt x="56" y="42"/>
                  </a:lnTo>
                  <a:lnTo>
                    <a:pt x="60" y="48"/>
                  </a:lnTo>
                  <a:lnTo>
                    <a:pt x="60" y="60"/>
                  </a:lnTo>
                  <a:lnTo>
                    <a:pt x="64" y="54"/>
                  </a:lnTo>
                  <a:lnTo>
                    <a:pt x="69" y="42"/>
                  </a:lnTo>
                  <a:lnTo>
                    <a:pt x="69" y="0"/>
                  </a:lnTo>
                  <a:lnTo>
                    <a:pt x="73" y="18"/>
                  </a:lnTo>
                  <a:lnTo>
                    <a:pt x="73" y="72"/>
                  </a:lnTo>
                  <a:lnTo>
                    <a:pt x="81" y="72"/>
                  </a:lnTo>
                  <a:lnTo>
                    <a:pt x="77" y="72"/>
                  </a:lnTo>
                  <a:lnTo>
                    <a:pt x="81" y="72"/>
                  </a:lnTo>
                  <a:lnTo>
                    <a:pt x="86" y="90"/>
                  </a:lnTo>
                  <a:lnTo>
                    <a:pt x="86" y="108"/>
                  </a:lnTo>
                  <a:lnTo>
                    <a:pt x="90" y="138"/>
                  </a:lnTo>
                  <a:lnTo>
                    <a:pt x="90" y="144"/>
                  </a:lnTo>
                  <a:lnTo>
                    <a:pt x="99" y="144"/>
                  </a:lnTo>
                  <a:lnTo>
                    <a:pt x="94" y="144"/>
                  </a:lnTo>
                  <a:lnTo>
                    <a:pt x="99" y="162"/>
                  </a:lnTo>
                  <a:lnTo>
                    <a:pt x="103" y="156"/>
                  </a:lnTo>
                  <a:lnTo>
                    <a:pt x="107" y="162"/>
                  </a:lnTo>
                  <a:lnTo>
                    <a:pt x="107" y="168"/>
                  </a:lnTo>
                  <a:lnTo>
                    <a:pt x="111" y="162"/>
                  </a:lnTo>
                  <a:lnTo>
                    <a:pt x="111" y="144"/>
                  </a:lnTo>
                  <a:lnTo>
                    <a:pt x="120" y="144"/>
                  </a:lnTo>
                  <a:lnTo>
                    <a:pt x="116" y="144"/>
                  </a:lnTo>
                  <a:lnTo>
                    <a:pt x="120" y="108"/>
                  </a:lnTo>
                  <a:lnTo>
                    <a:pt x="124" y="102"/>
                  </a:lnTo>
                  <a:lnTo>
                    <a:pt x="124" y="84"/>
                  </a:lnTo>
                  <a:lnTo>
                    <a:pt x="129" y="90"/>
                  </a:lnTo>
                  <a:lnTo>
                    <a:pt x="129" y="132"/>
                  </a:lnTo>
                  <a:lnTo>
                    <a:pt x="137" y="144"/>
                  </a:lnTo>
                  <a:lnTo>
                    <a:pt x="133" y="144"/>
                  </a:lnTo>
                  <a:lnTo>
                    <a:pt x="137" y="138"/>
                  </a:lnTo>
                  <a:lnTo>
                    <a:pt x="141" y="126"/>
                  </a:lnTo>
                  <a:lnTo>
                    <a:pt x="141" y="90"/>
                  </a:lnTo>
                  <a:lnTo>
                    <a:pt x="146" y="72"/>
                  </a:lnTo>
                  <a:lnTo>
                    <a:pt x="146" y="66"/>
                  </a:lnTo>
                  <a:lnTo>
                    <a:pt x="150" y="72"/>
                  </a:lnTo>
                  <a:lnTo>
                    <a:pt x="150" y="66"/>
                  </a:lnTo>
                  <a:lnTo>
                    <a:pt x="154" y="96"/>
                  </a:lnTo>
                  <a:lnTo>
                    <a:pt x="154" y="108"/>
                  </a:lnTo>
                  <a:lnTo>
                    <a:pt x="158" y="102"/>
                  </a:lnTo>
                  <a:lnTo>
                    <a:pt x="158" y="90"/>
                  </a:lnTo>
                  <a:lnTo>
                    <a:pt x="163" y="72"/>
                  </a:lnTo>
                  <a:lnTo>
                    <a:pt x="163" y="60"/>
                  </a:lnTo>
                  <a:lnTo>
                    <a:pt x="167" y="78"/>
                  </a:lnTo>
                  <a:lnTo>
                    <a:pt x="167" y="102"/>
                  </a:lnTo>
                  <a:lnTo>
                    <a:pt x="171" y="96"/>
                  </a:lnTo>
                  <a:lnTo>
                    <a:pt x="176" y="108"/>
                  </a:lnTo>
                  <a:lnTo>
                    <a:pt x="176" y="120"/>
                  </a:lnTo>
                  <a:lnTo>
                    <a:pt x="180" y="132"/>
                  </a:lnTo>
                  <a:lnTo>
                    <a:pt x="184" y="108"/>
                  </a:lnTo>
                  <a:lnTo>
                    <a:pt x="184" y="96"/>
                  </a:lnTo>
                  <a:lnTo>
                    <a:pt x="188" y="84"/>
                  </a:lnTo>
                  <a:lnTo>
                    <a:pt x="188" y="90"/>
                  </a:lnTo>
                  <a:lnTo>
                    <a:pt x="193" y="96"/>
                  </a:lnTo>
                  <a:lnTo>
                    <a:pt x="197" y="96"/>
                  </a:lnTo>
                  <a:lnTo>
                    <a:pt x="197" y="114"/>
                  </a:lnTo>
                  <a:lnTo>
                    <a:pt x="201" y="126"/>
                  </a:lnTo>
                  <a:lnTo>
                    <a:pt x="201" y="144"/>
                  </a:lnTo>
                  <a:lnTo>
                    <a:pt x="205" y="132"/>
                  </a:lnTo>
                  <a:lnTo>
                    <a:pt x="210" y="138"/>
                  </a:lnTo>
                  <a:lnTo>
                    <a:pt x="210" y="156"/>
                  </a:lnTo>
                  <a:lnTo>
                    <a:pt x="214" y="144"/>
                  </a:lnTo>
                  <a:lnTo>
                    <a:pt x="214" y="132"/>
                  </a:lnTo>
                  <a:lnTo>
                    <a:pt x="214" y="144"/>
                  </a:lnTo>
                  <a:lnTo>
                    <a:pt x="218" y="150"/>
                  </a:lnTo>
                  <a:lnTo>
                    <a:pt x="218" y="138"/>
                  </a:lnTo>
                  <a:lnTo>
                    <a:pt x="223" y="138"/>
                  </a:lnTo>
                  <a:lnTo>
                    <a:pt x="223" y="120"/>
                  </a:lnTo>
                  <a:lnTo>
                    <a:pt x="231" y="108"/>
                  </a:lnTo>
                  <a:lnTo>
                    <a:pt x="231" y="180"/>
                  </a:lnTo>
                  <a:lnTo>
                    <a:pt x="240" y="180"/>
                  </a:lnTo>
                  <a:lnTo>
                    <a:pt x="235" y="180"/>
                  </a:lnTo>
                  <a:lnTo>
                    <a:pt x="240" y="174"/>
                  </a:lnTo>
                  <a:lnTo>
                    <a:pt x="244" y="150"/>
                  </a:lnTo>
                  <a:lnTo>
                    <a:pt x="244" y="138"/>
                  </a:lnTo>
                  <a:lnTo>
                    <a:pt x="244" y="144"/>
                  </a:lnTo>
                  <a:lnTo>
                    <a:pt x="248" y="156"/>
                  </a:lnTo>
                  <a:lnTo>
                    <a:pt x="253" y="150"/>
                  </a:lnTo>
                  <a:lnTo>
                    <a:pt x="253" y="156"/>
                  </a:lnTo>
                  <a:lnTo>
                    <a:pt x="257" y="150"/>
                  </a:lnTo>
                  <a:lnTo>
                    <a:pt x="257" y="126"/>
                  </a:lnTo>
                  <a:lnTo>
                    <a:pt x="261" y="66"/>
                  </a:lnTo>
                  <a:lnTo>
                    <a:pt x="261" y="42"/>
                  </a:lnTo>
                  <a:lnTo>
                    <a:pt x="265" y="30"/>
                  </a:lnTo>
                  <a:lnTo>
                    <a:pt x="265" y="36"/>
                  </a:lnTo>
                  <a:lnTo>
                    <a:pt x="274" y="36"/>
                  </a:lnTo>
                  <a:lnTo>
                    <a:pt x="274" y="18"/>
                  </a:lnTo>
                  <a:lnTo>
                    <a:pt x="274" y="36"/>
                  </a:lnTo>
                  <a:lnTo>
                    <a:pt x="278" y="114"/>
                  </a:lnTo>
                  <a:lnTo>
                    <a:pt x="278" y="156"/>
                  </a:lnTo>
                  <a:lnTo>
                    <a:pt x="282" y="180"/>
                  </a:lnTo>
                  <a:lnTo>
                    <a:pt x="282" y="162"/>
                  </a:lnTo>
                  <a:lnTo>
                    <a:pt x="287" y="156"/>
                  </a:lnTo>
                  <a:lnTo>
                    <a:pt x="291" y="138"/>
                  </a:lnTo>
                  <a:lnTo>
                    <a:pt x="291" y="96"/>
                  </a:lnTo>
                  <a:lnTo>
                    <a:pt x="295" y="84"/>
                  </a:lnTo>
                  <a:lnTo>
                    <a:pt x="300" y="84"/>
                  </a:lnTo>
                  <a:lnTo>
                    <a:pt x="304" y="96"/>
                  </a:lnTo>
                  <a:lnTo>
                    <a:pt x="304" y="114"/>
                  </a:lnTo>
                  <a:lnTo>
                    <a:pt x="308" y="90"/>
                  </a:lnTo>
                  <a:lnTo>
                    <a:pt x="308" y="96"/>
                  </a:lnTo>
                  <a:lnTo>
                    <a:pt x="312" y="132"/>
                  </a:lnTo>
                  <a:lnTo>
                    <a:pt x="312" y="15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3" name="Freeform 79"/>
            <p:cNvSpPr>
              <a:spLocks/>
            </p:cNvSpPr>
            <p:nvPr/>
          </p:nvSpPr>
          <p:spPr bwMode="auto">
            <a:xfrm>
              <a:off x="8159750" y="1133475"/>
              <a:ext cx="482600" cy="409575"/>
            </a:xfrm>
            <a:custGeom>
              <a:avLst/>
              <a:gdLst/>
              <a:ahLst/>
              <a:cxnLst>
                <a:cxn ang="0">
                  <a:pos x="9" y="138"/>
                </a:cxn>
                <a:cxn ang="0">
                  <a:pos x="18" y="174"/>
                </a:cxn>
                <a:cxn ang="0">
                  <a:pos x="22" y="132"/>
                </a:cxn>
                <a:cxn ang="0">
                  <a:pos x="30" y="126"/>
                </a:cxn>
                <a:cxn ang="0">
                  <a:pos x="39" y="144"/>
                </a:cxn>
                <a:cxn ang="0">
                  <a:pos x="43" y="234"/>
                </a:cxn>
                <a:cxn ang="0">
                  <a:pos x="52" y="222"/>
                </a:cxn>
                <a:cxn ang="0">
                  <a:pos x="60" y="186"/>
                </a:cxn>
                <a:cxn ang="0">
                  <a:pos x="65" y="240"/>
                </a:cxn>
                <a:cxn ang="0">
                  <a:pos x="69" y="210"/>
                </a:cxn>
                <a:cxn ang="0">
                  <a:pos x="77" y="246"/>
                </a:cxn>
                <a:cxn ang="0">
                  <a:pos x="86" y="210"/>
                </a:cxn>
                <a:cxn ang="0">
                  <a:pos x="90" y="60"/>
                </a:cxn>
                <a:cxn ang="0">
                  <a:pos x="99" y="126"/>
                </a:cxn>
                <a:cxn ang="0">
                  <a:pos x="103" y="138"/>
                </a:cxn>
                <a:cxn ang="0">
                  <a:pos x="112" y="156"/>
                </a:cxn>
                <a:cxn ang="0">
                  <a:pos x="116" y="114"/>
                </a:cxn>
                <a:cxn ang="0">
                  <a:pos x="124" y="114"/>
                </a:cxn>
                <a:cxn ang="0">
                  <a:pos x="129" y="138"/>
                </a:cxn>
                <a:cxn ang="0">
                  <a:pos x="137" y="114"/>
                </a:cxn>
                <a:cxn ang="0">
                  <a:pos x="150" y="102"/>
                </a:cxn>
                <a:cxn ang="0">
                  <a:pos x="154" y="102"/>
                </a:cxn>
                <a:cxn ang="0">
                  <a:pos x="163" y="156"/>
                </a:cxn>
                <a:cxn ang="0">
                  <a:pos x="171" y="138"/>
                </a:cxn>
                <a:cxn ang="0">
                  <a:pos x="176" y="96"/>
                </a:cxn>
                <a:cxn ang="0">
                  <a:pos x="184" y="90"/>
                </a:cxn>
                <a:cxn ang="0">
                  <a:pos x="189" y="0"/>
                </a:cxn>
                <a:cxn ang="0">
                  <a:pos x="197" y="42"/>
                </a:cxn>
                <a:cxn ang="0">
                  <a:pos x="201" y="78"/>
                </a:cxn>
                <a:cxn ang="0">
                  <a:pos x="214" y="54"/>
                </a:cxn>
                <a:cxn ang="0">
                  <a:pos x="219" y="72"/>
                </a:cxn>
                <a:cxn ang="0">
                  <a:pos x="227" y="96"/>
                </a:cxn>
                <a:cxn ang="0">
                  <a:pos x="236" y="114"/>
                </a:cxn>
                <a:cxn ang="0">
                  <a:pos x="240" y="132"/>
                </a:cxn>
                <a:cxn ang="0">
                  <a:pos x="248" y="114"/>
                </a:cxn>
                <a:cxn ang="0">
                  <a:pos x="261" y="96"/>
                </a:cxn>
                <a:cxn ang="0">
                  <a:pos x="266" y="102"/>
                </a:cxn>
                <a:cxn ang="0">
                  <a:pos x="274" y="96"/>
                </a:cxn>
                <a:cxn ang="0">
                  <a:pos x="278" y="162"/>
                </a:cxn>
                <a:cxn ang="0">
                  <a:pos x="283" y="114"/>
                </a:cxn>
                <a:cxn ang="0">
                  <a:pos x="291" y="84"/>
                </a:cxn>
                <a:cxn ang="0">
                  <a:pos x="295" y="78"/>
                </a:cxn>
              </a:cxnLst>
              <a:rect l="0" t="0" r="r" b="b"/>
              <a:pathLst>
                <a:path w="304" h="258">
                  <a:moveTo>
                    <a:pt x="0" y="150"/>
                  </a:moveTo>
                  <a:lnTo>
                    <a:pt x="5" y="144"/>
                  </a:lnTo>
                  <a:lnTo>
                    <a:pt x="9" y="138"/>
                  </a:lnTo>
                  <a:lnTo>
                    <a:pt x="9" y="174"/>
                  </a:lnTo>
                  <a:lnTo>
                    <a:pt x="13" y="180"/>
                  </a:lnTo>
                  <a:lnTo>
                    <a:pt x="18" y="174"/>
                  </a:lnTo>
                  <a:lnTo>
                    <a:pt x="18" y="168"/>
                  </a:lnTo>
                  <a:lnTo>
                    <a:pt x="22" y="150"/>
                  </a:lnTo>
                  <a:lnTo>
                    <a:pt x="22" y="132"/>
                  </a:lnTo>
                  <a:lnTo>
                    <a:pt x="26" y="120"/>
                  </a:lnTo>
                  <a:lnTo>
                    <a:pt x="26" y="108"/>
                  </a:lnTo>
                  <a:lnTo>
                    <a:pt x="30" y="126"/>
                  </a:lnTo>
                  <a:lnTo>
                    <a:pt x="30" y="132"/>
                  </a:lnTo>
                  <a:lnTo>
                    <a:pt x="35" y="144"/>
                  </a:lnTo>
                  <a:lnTo>
                    <a:pt x="39" y="144"/>
                  </a:lnTo>
                  <a:lnTo>
                    <a:pt x="39" y="186"/>
                  </a:lnTo>
                  <a:lnTo>
                    <a:pt x="43" y="228"/>
                  </a:lnTo>
                  <a:lnTo>
                    <a:pt x="43" y="234"/>
                  </a:lnTo>
                  <a:lnTo>
                    <a:pt x="47" y="228"/>
                  </a:lnTo>
                  <a:lnTo>
                    <a:pt x="47" y="234"/>
                  </a:lnTo>
                  <a:lnTo>
                    <a:pt x="52" y="222"/>
                  </a:lnTo>
                  <a:lnTo>
                    <a:pt x="52" y="186"/>
                  </a:lnTo>
                  <a:lnTo>
                    <a:pt x="56" y="186"/>
                  </a:lnTo>
                  <a:lnTo>
                    <a:pt x="60" y="186"/>
                  </a:lnTo>
                  <a:lnTo>
                    <a:pt x="60" y="210"/>
                  </a:lnTo>
                  <a:lnTo>
                    <a:pt x="65" y="258"/>
                  </a:lnTo>
                  <a:lnTo>
                    <a:pt x="65" y="240"/>
                  </a:lnTo>
                  <a:lnTo>
                    <a:pt x="69" y="222"/>
                  </a:lnTo>
                  <a:lnTo>
                    <a:pt x="69" y="204"/>
                  </a:lnTo>
                  <a:lnTo>
                    <a:pt x="69" y="210"/>
                  </a:lnTo>
                  <a:lnTo>
                    <a:pt x="73" y="228"/>
                  </a:lnTo>
                  <a:lnTo>
                    <a:pt x="77" y="240"/>
                  </a:lnTo>
                  <a:lnTo>
                    <a:pt x="77" y="246"/>
                  </a:lnTo>
                  <a:lnTo>
                    <a:pt x="82" y="252"/>
                  </a:lnTo>
                  <a:lnTo>
                    <a:pt x="82" y="240"/>
                  </a:lnTo>
                  <a:lnTo>
                    <a:pt x="86" y="210"/>
                  </a:lnTo>
                  <a:lnTo>
                    <a:pt x="86" y="174"/>
                  </a:lnTo>
                  <a:lnTo>
                    <a:pt x="90" y="108"/>
                  </a:lnTo>
                  <a:lnTo>
                    <a:pt x="90" y="60"/>
                  </a:lnTo>
                  <a:lnTo>
                    <a:pt x="94" y="108"/>
                  </a:lnTo>
                  <a:lnTo>
                    <a:pt x="94" y="120"/>
                  </a:lnTo>
                  <a:lnTo>
                    <a:pt x="99" y="126"/>
                  </a:lnTo>
                  <a:lnTo>
                    <a:pt x="99" y="114"/>
                  </a:lnTo>
                  <a:lnTo>
                    <a:pt x="103" y="126"/>
                  </a:lnTo>
                  <a:lnTo>
                    <a:pt x="103" y="138"/>
                  </a:lnTo>
                  <a:lnTo>
                    <a:pt x="107" y="144"/>
                  </a:lnTo>
                  <a:lnTo>
                    <a:pt x="107" y="150"/>
                  </a:lnTo>
                  <a:lnTo>
                    <a:pt x="112" y="156"/>
                  </a:lnTo>
                  <a:lnTo>
                    <a:pt x="112" y="138"/>
                  </a:lnTo>
                  <a:lnTo>
                    <a:pt x="116" y="120"/>
                  </a:lnTo>
                  <a:lnTo>
                    <a:pt x="116" y="114"/>
                  </a:lnTo>
                  <a:lnTo>
                    <a:pt x="120" y="126"/>
                  </a:lnTo>
                  <a:lnTo>
                    <a:pt x="124" y="120"/>
                  </a:lnTo>
                  <a:lnTo>
                    <a:pt x="124" y="114"/>
                  </a:lnTo>
                  <a:lnTo>
                    <a:pt x="124" y="150"/>
                  </a:lnTo>
                  <a:lnTo>
                    <a:pt x="129" y="144"/>
                  </a:lnTo>
                  <a:lnTo>
                    <a:pt x="129" y="138"/>
                  </a:lnTo>
                  <a:lnTo>
                    <a:pt x="133" y="132"/>
                  </a:lnTo>
                  <a:lnTo>
                    <a:pt x="137" y="126"/>
                  </a:lnTo>
                  <a:lnTo>
                    <a:pt x="137" y="114"/>
                  </a:lnTo>
                  <a:lnTo>
                    <a:pt x="142" y="126"/>
                  </a:lnTo>
                  <a:lnTo>
                    <a:pt x="142" y="102"/>
                  </a:lnTo>
                  <a:lnTo>
                    <a:pt x="150" y="102"/>
                  </a:lnTo>
                  <a:lnTo>
                    <a:pt x="146" y="102"/>
                  </a:lnTo>
                  <a:lnTo>
                    <a:pt x="150" y="108"/>
                  </a:lnTo>
                  <a:lnTo>
                    <a:pt x="154" y="102"/>
                  </a:lnTo>
                  <a:lnTo>
                    <a:pt x="159" y="138"/>
                  </a:lnTo>
                  <a:lnTo>
                    <a:pt x="163" y="150"/>
                  </a:lnTo>
                  <a:lnTo>
                    <a:pt x="163" y="156"/>
                  </a:lnTo>
                  <a:lnTo>
                    <a:pt x="167" y="150"/>
                  </a:lnTo>
                  <a:lnTo>
                    <a:pt x="167" y="144"/>
                  </a:lnTo>
                  <a:lnTo>
                    <a:pt x="171" y="138"/>
                  </a:lnTo>
                  <a:lnTo>
                    <a:pt x="171" y="150"/>
                  </a:lnTo>
                  <a:lnTo>
                    <a:pt x="176" y="126"/>
                  </a:lnTo>
                  <a:lnTo>
                    <a:pt x="176" y="96"/>
                  </a:lnTo>
                  <a:lnTo>
                    <a:pt x="180" y="102"/>
                  </a:lnTo>
                  <a:lnTo>
                    <a:pt x="180" y="96"/>
                  </a:lnTo>
                  <a:lnTo>
                    <a:pt x="184" y="90"/>
                  </a:lnTo>
                  <a:lnTo>
                    <a:pt x="184" y="72"/>
                  </a:lnTo>
                  <a:lnTo>
                    <a:pt x="189" y="30"/>
                  </a:lnTo>
                  <a:lnTo>
                    <a:pt x="189" y="0"/>
                  </a:lnTo>
                  <a:lnTo>
                    <a:pt x="193" y="30"/>
                  </a:lnTo>
                  <a:lnTo>
                    <a:pt x="193" y="72"/>
                  </a:lnTo>
                  <a:lnTo>
                    <a:pt x="197" y="42"/>
                  </a:lnTo>
                  <a:lnTo>
                    <a:pt x="197" y="60"/>
                  </a:lnTo>
                  <a:lnTo>
                    <a:pt x="201" y="72"/>
                  </a:lnTo>
                  <a:lnTo>
                    <a:pt x="201" y="78"/>
                  </a:lnTo>
                  <a:lnTo>
                    <a:pt x="206" y="72"/>
                  </a:lnTo>
                  <a:lnTo>
                    <a:pt x="210" y="66"/>
                  </a:lnTo>
                  <a:lnTo>
                    <a:pt x="214" y="54"/>
                  </a:lnTo>
                  <a:lnTo>
                    <a:pt x="214" y="78"/>
                  </a:lnTo>
                  <a:lnTo>
                    <a:pt x="219" y="84"/>
                  </a:lnTo>
                  <a:lnTo>
                    <a:pt x="219" y="72"/>
                  </a:lnTo>
                  <a:lnTo>
                    <a:pt x="223" y="72"/>
                  </a:lnTo>
                  <a:lnTo>
                    <a:pt x="227" y="84"/>
                  </a:lnTo>
                  <a:lnTo>
                    <a:pt x="227" y="96"/>
                  </a:lnTo>
                  <a:lnTo>
                    <a:pt x="231" y="102"/>
                  </a:lnTo>
                  <a:lnTo>
                    <a:pt x="231" y="108"/>
                  </a:lnTo>
                  <a:lnTo>
                    <a:pt x="236" y="114"/>
                  </a:lnTo>
                  <a:lnTo>
                    <a:pt x="236" y="126"/>
                  </a:lnTo>
                  <a:lnTo>
                    <a:pt x="240" y="120"/>
                  </a:lnTo>
                  <a:lnTo>
                    <a:pt x="240" y="132"/>
                  </a:lnTo>
                  <a:lnTo>
                    <a:pt x="248" y="114"/>
                  </a:lnTo>
                  <a:lnTo>
                    <a:pt x="244" y="114"/>
                  </a:lnTo>
                  <a:lnTo>
                    <a:pt x="248" y="114"/>
                  </a:lnTo>
                  <a:lnTo>
                    <a:pt x="253" y="108"/>
                  </a:lnTo>
                  <a:lnTo>
                    <a:pt x="257" y="96"/>
                  </a:lnTo>
                  <a:lnTo>
                    <a:pt x="261" y="96"/>
                  </a:lnTo>
                  <a:lnTo>
                    <a:pt x="261" y="108"/>
                  </a:lnTo>
                  <a:lnTo>
                    <a:pt x="261" y="96"/>
                  </a:lnTo>
                  <a:lnTo>
                    <a:pt x="266" y="102"/>
                  </a:lnTo>
                  <a:lnTo>
                    <a:pt x="270" y="102"/>
                  </a:lnTo>
                  <a:lnTo>
                    <a:pt x="270" y="90"/>
                  </a:lnTo>
                  <a:lnTo>
                    <a:pt x="274" y="96"/>
                  </a:lnTo>
                  <a:lnTo>
                    <a:pt x="274" y="156"/>
                  </a:lnTo>
                  <a:lnTo>
                    <a:pt x="274" y="150"/>
                  </a:lnTo>
                  <a:lnTo>
                    <a:pt x="278" y="162"/>
                  </a:lnTo>
                  <a:lnTo>
                    <a:pt x="278" y="186"/>
                  </a:lnTo>
                  <a:lnTo>
                    <a:pt x="283" y="138"/>
                  </a:lnTo>
                  <a:lnTo>
                    <a:pt x="283" y="114"/>
                  </a:lnTo>
                  <a:lnTo>
                    <a:pt x="287" y="108"/>
                  </a:lnTo>
                  <a:lnTo>
                    <a:pt x="287" y="90"/>
                  </a:lnTo>
                  <a:lnTo>
                    <a:pt x="291" y="84"/>
                  </a:lnTo>
                  <a:lnTo>
                    <a:pt x="291" y="78"/>
                  </a:lnTo>
                  <a:lnTo>
                    <a:pt x="295" y="72"/>
                  </a:lnTo>
                  <a:lnTo>
                    <a:pt x="295" y="78"/>
                  </a:lnTo>
                  <a:lnTo>
                    <a:pt x="300" y="66"/>
                  </a:lnTo>
                  <a:lnTo>
                    <a:pt x="304" y="5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4" name="Freeform 80"/>
            <p:cNvSpPr>
              <a:spLocks/>
            </p:cNvSpPr>
            <p:nvPr/>
          </p:nvSpPr>
          <p:spPr bwMode="auto">
            <a:xfrm>
              <a:off x="8642350" y="1133475"/>
              <a:ext cx="128588" cy="228600"/>
            </a:xfrm>
            <a:custGeom>
              <a:avLst/>
              <a:gdLst/>
              <a:ahLst/>
              <a:cxnLst>
                <a:cxn ang="0">
                  <a:pos x="0" y="54"/>
                </a:cxn>
                <a:cxn ang="0">
                  <a:pos x="0" y="66"/>
                </a:cxn>
                <a:cxn ang="0">
                  <a:pos x="4" y="48"/>
                </a:cxn>
                <a:cxn ang="0">
                  <a:pos x="9" y="54"/>
                </a:cxn>
                <a:cxn ang="0">
                  <a:pos x="9" y="66"/>
                </a:cxn>
                <a:cxn ang="0">
                  <a:pos x="13" y="66"/>
                </a:cxn>
                <a:cxn ang="0">
                  <a:pos x="13" y="96"/>
                </a:cxn>
                <a:cxn ang="0">
                  <a:pos x="17" y="102"/>
                </a:cxn>
                <a:cxn ang="0">
                  <a:pos x="17" y="108"/>
                </a:cxn>
                <a:cxn ang="0">
                  <a:pos x="21" y="114"/>
                </a:cxn>
                <a:cxn ang="0">
                  <a:pos x="21" y="126"/>
                </a:cxn>
                <a:cxn ang="0">
                  <a:pos x="26" y="120"/>
                </a:cxn>
                <a:cxn ang="0">
                  <a:pos x="26" y="132"/>
                </a:cxn>
                <a:cxn ang="0">
                  <a:pos x="34" y="114"/>
                </a:cxn>
                <a:cxn ang="0">
                  <a:pos x="30" y="114"/>
                </a:cxn>
                <a:cxn ang="0">
                  <a:pos x="34" y="114"/>
                </a:cxn>
                <a:cxn ang="0">
                  <a:pos x="39" y="108"/>
                </a:cxn>
                <a:cxn ang="0">
                  <a:pos x="43" y="96"/>
                </a:cxn>
                <a:cxn ang="0">
                  <a:pos x="47" y="108"/>
                </a:cxn>
                <a:cxn ang="0">
                  <a:pos x="47" y="96"/>
                </a:cxn>
                <a:cxn ang="0">
                  <a:pos x="51" y="102"/>
                </a:cxn>
                <a:cxn ang="0">
                  <a:pos x="56" y="102"/>
                </a:cxn>
                <a:cxn ang="0">
                  <a:pos x="56" y="90"/>
                </a:cxn>
                <a:cxn ang="0">
                  <a:pos x="60" y="54"/>
                </a:cxn>
                <a:cxn ang="0">
                  <a:pos x="60" y="12"/>
                </a:cxn>
                <a:cxn ang="0">
                  <a:pos x="60" y="18"/>
                </a:cxn>
                <a:cxn ang="0">
                  <a:pos x="64" y="0"/>
                </a:cxn>
                <a:cxn ang="0">
                  <a:pos x="64" y="6"/>
                </a:cxn>
                <a:cxn ang="0">
                  <a:pos x="68" y="42"/>
                </a:cxn>
                <a:cxn ang="0">
                  <a:pos x="68" y="54"/>
                </a:cxn>
                <a:cxn ang="0">
                  <a:pos x="73" y="72"/>
                </a:cxn>
                <a:cxn ang="0">
                  <a:pos x="73" y="96"/>
                </a:cxn>
                <a:cxn ang="0">
                  <a:pos x="77" y="114"/>
                </a:cxn>
                <a:cxn ang="0">
                  <a:pos x="77" y="126"/>
                </a:cxn>
                <a:cxn ang="0">
                  <a:pos x="81" y="144"/>
                </a:cxn>
              </a:cxnLst>
              <a:rect l="0" t="0" r="r" b="b"/>
              <a:pathLst>
                <a:path w="81" h="144">
                  <a:moveTo>
                    <a:pt x="0" y="54"/>
                  </a:moveTo>
                  <a:lnTo>
                    <a:pt x="0" y="66"/>
                  </a:lnTo>
                  <a:lnTo>
                    <a:pt x="4" y="48"/>
                  </a:lnTo>
                  <a:lnTo>
                    <a:pt x="9" y="54"/>
                  </a:lnTo>
                  <a:lnTo>
                    <a:pt x="9" y="66"/>
                  </a:lnTo>
                  <a:lnTo>
                    <a:pt x="13" y="66"/>
                  </a:lnTo>
                  <a:lnTo>
                    <a:pt x="13" y="96"/>
                  </a:lnTo>
                  <a:lnTo>
                    <a:pt x="17" y="102"/>
                  </a:lnTo>
                  <a:lnTo>
                    <a:pt x="17" y="108"/>
                  </a:lnTo>
                  <a:lnTo>
                    <a:pt x="21" y="114"/>
                  </a:lnTo>
                  <a:lnTo>
                    <a:pt x="21" y="126"/>
                  </a:lnTo>
                  <a:lnTo>
                    <a:pt x="26" y="120"/>
                  </a:lnTo>
                  <a:lnTo>
                    <a:pt x="26" y="132"/>
                  </a:lnTo>
                  <a:lnTo>
                    <a:pt x="34" y="114"/>
                  </a:lnTo>
                  <a:lnTo>
                    <a:pt x="30" y="114"/>
                  </a:lnTo>
                  <a:lnTo>
                    <a:pt x="34" y="114"/>
                  </a:lnTo>
                  <a:lnTo>
                    <a:pt x="39" y="108"/>
                  </a:lnTo>
                  <a:lnTo>
                    <a:pt x="43" y="96"/>
                  </a:lnTo>
                  <a:lnTo>
                    <a:pt x="47" y="108"/>
                  </a:lnTo>
                  <a:lnTo>
                    <a:pt x="47" y="96"/>
                  </a:lnTo>
                  <a:lnTo>
                    <a:pt x="51" y="102"/>
                  </a:lnTo>
                  <a:lnTo>
                    <a:pt x="56" y="102"/>
                  </a:lnTo>
                  <a:lnTo>
                    <a:pt x="56" y="90"/>
                  </a:lnTo>
                  <a:lnTo>
                    <a:pt x="60" y="54"/>
                  </a:lnTo>
                  <a:lnTo>
                    <a:pt x="60" y="12"/>
                  </a:lnTo>
                  <a:lnTo>
                    <a:pt x="60" y="18"/>
                  </a:lnTo>
                  <a:lnTo>
                    <a:pt x="64" y="0"/>
                  </a:lnTo>
                  <a:lnTo>
                    <a:pt x="64" y="6"/>
                  </a:lnTo>
                  <a:lnTo>
                    <a:pt x="68" y="42"/>
                  </a:lnTo>
                  <a:lnTo>
                    <a:pt x="68" y="54"/>
                  </a:lnTo>
                  <a:lnTo>
                    <a:pt x="73" y="72"/>
                  </a:lnTo>
                  <a:lnTo>
                    <a:pt x="73" y="96"/>
                  </a:lnTo>
                  <a:lnTo>
                    <a:pt x="77" y="114"/>
                  </a:lnTo>
                  <a:lnTo>
                    <a:pt x="77" y="126"/>
                  </a:lnTo>
                  <a:lnTo>
                    <a:pt x="81" y="14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105" name="Freeform 81"/>
          <p:cNvSpPr>
            <a:spLocks/>
          </p:cNvSpPr>
          <p:nvPr/>
        </p:nvSpPr>
        <p:spPr bwMode="auto">
          <a:xfrm>
            <a:off x="318831" y="3524250"/>
            <a:ext cx="560771" cy="190500"/>
          </a:xfrm>
          <a:custGeom>
            <a:avLst/>
            <a:gdLst/>
            <a:ahLst/>
            <a:cxnLst>
              <a:cxn ang="0">
                <a:pos x="4" y="96"/>
              </a:cxn>
              <a:cxn ang="0">
                <a:pos x="8" y="36"/>
              </a:cxn>
              <a:cxn ang="0">
                <a:pos x="17" y="120"/>
              </a:cxn>
              <a:cxn ang="0">
                <a:pos x="21" y="24"/>
              </a:cxn>
              <a:cxn ang="0">
                <a:pos x="26" y="102"/>
              </a:cxn>
              <a:cxn ang="0">
                <a:pos x="34" y="36"/>
              </a:cxn>
              <a:cxn ang="0">
                <a:pos x="43" y="18"/>
              </a:cxn>
              <a:cxn ang="0">
                <a:pos x="47" y="48"/>
              </a:cxn>
              <a:cxn ang="0">
                <a:pos x="51" y="60"/>
              </a:cxn>
              <a:cxn ang="0">
                <a:pos x="55" y="72"/>
              </a:cxn>
              <a:cxn ang="0">
                <a:pos x="64" y="72"/>
              </a:cxn>
              <a:cxn ang="0">
                <a:pos x="68" y="42"/>
              </a:cxn>
              <a:cxn ang="0">
                <a:pos x="73" y="66"/>
              </a:cxn>
              <a:cxn ang="0">
                <a:pos x="81" y="18"/>
              </a:cxn>
              <a:cxn ang="0">
                <a:pos x="90" y="96"/>
              </a:cxn>
              <a:cxn ang="0">
                <a:pos x="94" y="30"/>
              </a:cxn>
              <a:cxn ang="0">
                <a:pos x="102" y="72"/>
              </a:cxn>
              <a:cxn ang="0">
                <a:pos x="107" y="54"/>
              </a:cxn>
              <a:cxn ang="0">
                <a:pos x="115" y="72"/>
              </a:cxn>
              <a:cxn ang="0">
                <a:pos x="120" y="60"/>
              </a:cxn>
              <a:cxn ang="0">
                <a:pos x="132" y="54"/>
              </a:cxn>
              <a:cxn ang="0">
                <a:pos x="137" y="54"/>
              </a:cxn>
              <a:cxn ang="0">
                <a:pos x="141" y="84"/>
              </a:cxn>
              <a:cxn ang="0">
                <a:pos x="145" y="90"/>
              </a:cxn>
              <a:cxn ang="0">
                <a:pos x="154" y="24"/>
              </a:cxn>
              <a:cxn ang="0">
                <a:pos x="158" y="102"/>
              </a:cxn>
              <a:cxn ang="0">
                <a:pos x="162" y="84"/>
              </a:cxn>
              <a:cxn ang="0">
                <a:pos x="171" y="12"/>
              </a:cxn>
              <a:cxn ang="0">
                <a:pos x="175" y="90"/>
              </a:cxn>
              <a:cxn ang="0">
                <a:pos x="184" y="42"/>
              </a:cxn>
              <a:cxn ang="0">
                <a:pos x="192" y="120"/>
              </a:cxn>
              <a:cxn ang="0">
                <a:pos x="197" y="54"/>
              </a:cxn>
              <a:cxn ang="0">
                <a:pos x="205" y="84"/>
              </a:cxn>
              <a:cxn ang="0">
                <a:pos x="214" y="72"/>
              </a:cxn>
              <a:cxn ang="0">
                <a:pos x="222" y="60"/>
              </a:cxn>
              <a:cxn ang="0">
                <a:pos x="227" y="78"/>
              </a:cxn>
              <a:cxn ang="0">
                <a:pos x="235" y="42"/>
              </a:cxn>
              <a:cxn ang="0">
                <a:pos x="239" y="72"/>
              </a:cxn>
              <a:cxn ang="0">
                <a:pos x="248" y="36"/>
              </a:cxn>
              <a:cxn ang="0">
                <a:pos x="252" y="78"/>
              </a:cxn>
              <a:cxn ang="0">
                <a:pos x="256" y="54"/>
              </a:cxn>
              <a:cxn ang="0">
                <a:pos x="265" y="54"/>
              </a:cxn>
            </a:cxnLst>
            <a:rect l="0" t="0" r="r" b="b"/>
            <a:pathLst>
              <a:path w="265" h="120">
                <a:moveTo>
                  <a:pt x="0" y="90"/>
                </a:moveTo>
                <a:lnTo>
                  <a:pt x="0" y="102"/>
                </a:lnTo>
                <a:lnTo>
                  <a:pt x="4" y="96"/>
                </a:lnTo>
                <a:lnTo>
                  <a:pt x="4" y="84"/>
                </a:lnTo>
                <a:lnTo>
                  <a:pt x="8" y="42"/>
                </a:lnTo>
                <a:lnTo>
                  <a:pt x="8" y="36"/>
                </a:lnTo>
                <a:lnTo>
                  <a:pt x="13" y="24"/>
                </a:lnTo>
                <a:lnTo>
                  <a:pt x="13" y="72"/>
                </a:lnTo>
                <a:lnTo>
                  <a:pt x="17" y="120"/>
                </a:lnTo>
                <a:lnTo>
                  <a:pt x="17" y="36"/>
                </a:lnTo>
                <a:lnTo>
                  <a:pt x="21" y="36"/>
                </a:lnTo>
                <a:lnTo>
                  <a:pt x="21" y="24"/>
                </a:lnTo>
                <a:lnTo>
                  <a:pt x="26" y="102"/>
                </a:lnTo>
                <a:lnTo>
                  <a:pt x="26" y="96"/>
                </a:lnTo>
                <a:lnTo>
                  <a:pt x="26" y="102"/>
                </a:lnTo>
                <a:lnTo>
                  <a:pt x="30" y="66"/>
                </a:lnTo>
                <a:lnTo>
                  <a:pt x="34" y="48"/>
                </a:lnTo>
                <a:lnTo>
                  <a:pt x="34" y="36"/>
                </a:lnTo>
                <a:lnTo>
                  <a:pt x="38" y="24"/>
                </a:lnTo>
                <a:lnTo>
                  <a:pt x="38" y="0"/>
                </a:lnTo>
                <a:lnTo>
                  <a:pt x="43" y="18"/>
                </a:lnTo>
                <a:lnTo>
                  <a:pt x="43" y="48"/>
                </a:lnTo>
                <a:lnTo>
                  <a:pt x="43" y="42"/>
                </a:lnTo>
                <a:lnTo>
                  <a:pt x="47" y="48"/>
                </a:lnTo>
                <a:lnTo>
                  <a:pt x="47" y="12"/>
                </a:lnTo>
                <a:lnTo>
                  <a:pt x="51" y="30"/>
                </a:lnTo>
                <a:lnTo>
                  <a:pt x="51" y="60"/>
                </a:lnTo>
                <a:lnTo>
                  <a:pt x="55" y="90"/>
                </a:lnTo>
                <a:lnTo>
                  <a:pt x="55" y="120"/>
                </a:lnTo>
                <a:lnTo>
                  <a:pt x="55" y="72"/>
                </a:lnTo>
                <a:lnTo>
                  <a:pt x="60" y="72"/>
                </a:lnTo>
                <a:lnTo>
                  <a:pt x="60" y="42"/>
                </a:lnTo>
                <a:lnTo>
                  <a:pt x="64" y="72"/>
                </a:lnTo>
                <a:lnTo>
                  <a:pt x="64" y="78"/>
                </a:lnTo>
                <a:lnTo>
                  <a:pt x="68" y="90"/>
                </a:lnTo>
                <a:lnTo>
                  <a:pt x="68" y="42"/>
                </a:lnTo>
                <a:lnTo>
                  <a:pt x="73" y="36"/>
                </a:lnTo>
                <a:lnTo>
                  <a:pt x="73" y="24"/>
                </a:lnTo>
                <a:lnTo>
                  <a:pt x="73" y="66"/>
                </a:lnTo>
                <a:lnTo>
                  <a:pt x="77" y="48"/>
                </a:lnTo>
                <a:lnTo>
                  <a:pt x="81" y="24"/>
                </a:lnTo>
                <a:lnTo>
                  <a:pt x="81" y="18"/>
                </a:lnTo>
                <a:lnTo>
                  <a:pt x="85" y="30"/>
                </a:lnTo>
                <a:lnTo>
                  <a:pt x="85" y="90"/>
                </a:lnTo>
                <a:lnTo>
                  <a:pt x="90" y="96"/>
                </a:lnTo>
                <a:lnTo>
                  <a:pt x="90" y="72"/>
                </a:lnTo>
                <a:lnTo>
                  <a:pt x="94" y="54"/>
                </a:lnTo>
                <a:lnTo>
                  <a:pt x="94" y="30"/>
                </a:lnTo>
                <a:lnTo>
                  <a:pt x="98" y="36"/>
                </a:lnTo>
                <a:lnTo>
                  <a:pt x="98" y="60"/>
                </a:lnTo>
                <a:lnTo>
                  <a:pt x="102" y="72"/>
                </a:lnTo>
                <a:lnTo>
                  <a:pt x="102" y="30"/>
                </a:lnTo>
                <a:lnTo>
                  <a:pt x="107" y="36"/>
                </a:lnTo>
                <a:lnTo>
                  <a:pt x="107" y="54"/>
                </a:lnTo>
                <a:lnTo>
                  <a:pt x="111" y="72"/>
                </a:lnTo>
                <a:lnTo>
                  <a:pt x="111" y="78"/>
                </a:lnTo>
                <a:lnTo>
                  <a:pt x="115" y="72"/>
                </a:lnTo>
                <a:lnTo>
                  <a:pt x="115" y="36"/>
                </a:lnTo>
                <a:lnTo>
                  <a:pt x="120" y="54"/>
                </a:lnTo>
                <a:lnTo>
                  <a:pt x="120" y="60"/>
                </a:lnTo>
                <a:lnTo>
                  <a:pt x="124" y="96"/>
                </a:lnTo>
                <a:lnTo>
                  <a:pt x="124" y="78"/>
                </a:lnTo>
                <a:lnTo>
                  <a:pt x="132" y="54"/>
                </a:lnTo>
                <a:lnTo>
                  <a:pt x="132" y="60"/>
                </a:lnTo>
                <a:lnTo>
                  <a:pt x="132" y="48"/>
                </a:lnTo>
                <a:lnTo>
                  <a:pt x="137" y="54"/>
                </a:lnTo>
                <a:lnTo>
                  <a:pt x="137" y="42"/>
                </a:lnTo>
                <a:lnTo>
                  <a:pt x="141" y="78"/>
                </a:lnTo>
                <a:lnTo>
                  <a:pt x="141" y="84"/>
                </a:lnTo>
                <a:lnTo>
                  <a:pt x="145" y="102"/>
                </a:lnTo>
                <a:lnTo>
                  <a:pt x="145" y="84"/>
                </a:lnTo>
                <a:lnTo>
                  <a:pt x="145" y="90"/>
                </a:lnTo>
                <a:lnTo>
                  <a:pt x="150" y="90"/>
                </a:lnTo>
                <a:lnTo>
                  <a:pt x="150" y="48"/>
                </a:lnTo>
                <a:lnTo>
                  <a:pt x="154" y="24"/>
                </a:lnTo>
                <a:lnTo>
                  <a:pt x="154" y="48"/>
                </a:lnTo>
                <a:lnTo>
                  <a:pt x="158" y="84"/>
                </a:lnTo>
                <a:lnTo>
                  <a:pt x="158" y="102"/>
                </a:lnTo>
                <a:lnTo>
                  <a:pt x="162" y="84"/>
                </a:lnTo>
                <a:lnTo>
                  <a:pt x="162" y="72"/>
                </a:lnTo>
                <a:lnTo>
                  <a:pt x="162" y="84"/>
                </a:lnTo>
                <a:lnTo>
                  <a:pt x="167" y="42"/>
                </a:lnTo>
                <a:lnTo>
                  <a:pt x="167" y="48"/>
                </a:lnTo>
                <a:lnTo>
                  <a:pt x="171" y="12"/>
                </a:lnTo>
                <a:lnTo>
                  <a:pt x="171" y="24"/>
                </a:lnTo>
                <a:lnTo>
                  <a:pt x="175" y="24"/>
                </a:lnTo>
                <a:lnTo>
                  <a:pt x="175" y="90"/>
                </a:lnTo>
                <a:lnTo>
                  <a:pt x="179" y="90"/>
                </a:lnTo>
                <a:lnTo>
                  <a:pt x="179" y="72"/>
                </a:lnTo>
                <a:lnTo>
                  <a:pt x="184" y="42"/>
                </a:lnTo>
                <a:lnTo>
                  <a:pt x="188" y="90"/>
                </a:lnTo>
                <a:lnTo>
                  <a:pt x="188" y="102"/>
                </a:lnTo>
                <a:lnTo>
                  <a:pt x="192" y="120"/>
                </a:lnTo>
                <a:lnTo>
                  <a:pt x="192" y="78"/>
                </a:lnTo>
                <a:lnTo>
                  <a:pt x="197" y="66"/>
                </a:lnTo>
                <a:lnTo>
                  <a:pt x="197" y="54"/>
                </a:lnTo>
                <a:lnTo>
                  <a:pt x="201" y="60"/>
                </a:lnTo>
                <a:lnTo>
                  <a:pt x="205" y="66"/>
                </a:lnTo>
                <a:lnTo>
                  <a:pt x="205" y="84"/>
                </a:lnTo>
                <a:lnTo>
                  <a:pt x="209" y="102"/>
                </a:lnTo>
                <a:lnTo>
                  <a:pt x="209" y="90"/>
                </a:lnTo>
                <a:lnTo>
                  <a:pt x="214" y="72"/>
                </a:lnTo>
                <a:lnTo>
                  <a:pt x="214" y="60"/>
                </a:lnTo>
                <a:lnTo>
                  <a:pt x="222" y="48"/>
                </a:lnTo>
                <a:lnTo>
                  <a:pt x="222" y="60"/>
                </a:lnTo>
                <a:lnTo>
                  <a:pt x="222" y="48"/>
                </a:lnTo>
                <a:lnTo>
                  <a:pt x="227" y="60"/>
                </a:lnTo>
                <a:lnTo>
                  <a:pt x="227" y="78"/>
                </a:lnTo>
                <a:lnTo>
                  <a:pt x="231" y="66"/>
                </a:lnTo>
                <a:lnTo>
                  <a:pt x="231" y="54"/>
                </a:lnTo>
                <a:lnTo>
                  <a:pt x="235" y="42"/>
                </a:lnTo>
                <a:lnTo>
                  <a:pt x="235" y="12"/>
                </a:lnTo>
                <a:lnTo>
                  <a:pt x="239" y="24"/>
                </a:lnTo>
                <a:lnTo>
                  <a:pt x="239" y="72"/>
                </a:lnTo>
                <a:lnTo>
                  <a:pt x="244" y="90"/>
                </a:lnTo>
                <a:lnTo>
                  <a:pt x="244" y="84"/>
                </a:lnTo>
                <a:lnTo>
                  <a:pt x="248" y="36"/>
                </a:lnTo>
                <a:lnTo>
                  <a:pt x="248" y="48"/>
                </a:lnTo>
                <a:lnTo>
                  <a:pt x="248" y="36"/>
                </a:lnTo>
                <a:lnTo>
                  <a:pt x="252" y="78"/>
                </a:lnTo>
                <a:lnTo>
                  <a:pt x="252" y="66"/>
                </a:lnTo>
                <a:lnTo>
                  <a:pt x="256" y="60"/>
                </a:lnTo>
                <a:lnTo>
                  <a:pt x="256" y="54"/>
                </a:lnTo>
                <a:lnTo>
                  <a:pt x="261" y="24"/>
                </a:lnTo>
                <a:lnTo>
                  <a:pt x="261" y="60"/>
                </a:lnTo>
                <a:lnTo>
                  <a:pt x="265" y="54"/>
                </a:lnTo>
                <a:lnTo>
                  <a:pt x="265" y="84"/>
                </a:lnTo>
                <a:lnTo>
                  <a:pt x="265"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6" name="Freeform 82"/>
          <p:cNvSpPr>
            <a:spLocks/>
          </p:cNvSpPr>
          <p:nvPr/>
        </p:nvSpPr>
        <p:spPr bwMode="auto">
          <a:xfrm>
            <a:off x="879601" y="3543303"/>
            <a:ext cx="607326" cy="200025"/>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7" name="Freeform 83"/>
          <p:cNvSpPr>
            <a:spLocks/>
          </p:cNvSpPr>
          <p:nvPr/>
        </p:nvSpPr>
        <p:spPr bwMode="auto">
          <a:xfrm>
            <a:off x="1486927" y="3371853"/>
            <a:ext cx="588280" cy="504825"/>
          </a:xfrm>
          <a:custGeom>
            <a:avLst/>
            <a:gdLst/>
            <a:ahLst/>
            <a:cxnLst>
              <a:cxn ang="0">
                <a:pos x="4" y="156"/>
              </a:cxn>
              <a:cxn ang="0">
                <a:pos x="8" y="198"/>
              </a:cxn>
              <a:cxn ang="0">
                <a:pos x="17" y="156"/>
              </a:cxn>
              <a:cxn ang="0">
                <a:pos x="25" y="174"/>
              </a:cxn>
              <a:cxn ang="0">
                <a:pos x="34" y="168"/>
              </a:cxn>
              <a:cxn ang="0">
                <a:pos x="38" y="144"/>
              </a:cxn>
              <a:cxn ang="0">
                <a:pos x="47" y="156"/>
              </a:cxn>
              <a:cxn ang="0">
                <a:pos x="51" y="162"/>
              </a:cxn>
              <a:cxn ang="0">
                <a:pos x="55" y="150"/>
              </a:cxn>
              <a:cxn ang="0">
                <a:pos x="64" y="168"/>
              </a:cxn>
              <a:cxn ang="0">
                <a:pos x="68" y="162"/>
              </a:cxn>
              <a:cxn ang="0">
                <a:pos x="72" y="132"/>
              </a:cxn>
              <a:cxn ang="0">
                <a:pos x="81" y="90"/>
              </a:cxn>
              <a:cxn ang="0">
                <a:pos x="85" y="54"/>
              </a:cxn>
              <a:cxn ang="0">
                <a:pos x="94" y="6"/>
              </a:cxn>
              <a:cxn ang="0">
                <a:pos x="98" y="6"/>
              </a:cxn>
              <a:cxn ang="0">
                <a:pos x="102" y="36"/>
              </a:cxn>
              <a:cxn ang="0">
                <a:pos x="111" y="66"/>
              </a:cxn>
              <a:cxn ang="0">
                <a:pos x="115" y="120"/>
              </a:cxn>
              <a:cxn ang="0">
                <a:pos x="124" y="168"/>
              </a:cxn>
              <a:cxn ang="0">
                <a:pos x="128" y="216"/>
              </a:cxn>
              <a:cxn ang="0">
                <a:pos x="136" y="282"/>
              </a:cxn>
              <a:cxn ang="0">
                <a:pos x="149" y="300"/>
              </a:cxn>
              <a:cxn ang="0">
                <a:pos x="153" y="318"/>
              </a:cxn>
              <a:cxn ang="0">
                <a:pos x="158" y="270"/>
              </a:cxn>
              <a:cxn ang="0">
                <a:pos x="166" y="234"/>
              </a:cxn>
              <a:cxn ang="0">
                <a:pos x="175" y="150"/>
              </a:cxn>
              <a:cxn ang="0">
                <a:pos x="179" y="90"/>
              </a:cxn>
              <a:cxn ang="0">
                <a:pos x="188" y="24"/>
              </a:cxn>
              <a:cxn ang="0">
                <a:pos x="196" y="30"/>
              </a:cxn>
              <a:cxn ang="0">
                <a:pos x="201" y="0"/>
              </a:cxn>
              <a:cxn ang="0">
                <a:pos x="205" y="30"/>
              </a:cxn>
              <a:cxn ang="0">
                <a:pos x="213" y="48"/>
              </a:cxn>
              <a:cxn ang="0">
                <a:pos x="218" y="126"/>
              </a:cxn>
              <a:cxn ang="0">
                <a:pos x="226" y="162"/>
              </a:cxn>
              <a:cxn ang="0">
                <a:pos x="230" y="246"/>
              </a:cxn>
              <a:cxn ang="0">
                <a:pos x="239" y="270"/>
              </a:cxn>
              <a:cxn ang="0">
                <a:pos x="248" y="294"/>
              </a:cxn>
              <a:cxn ang="0">
                <a:pos x="252" y="294"/>
              </a:cxn>
              <a:cxn ang="0">
                <a:pos x="256" y="306"/>
              </a:cxn>
              <a:cxn ang="0">
                <a:pos x="269" y="234"/>
              </a:cxn>
              <a:cxn ang="0">
                <a:pos x="273" y="180"/>
              </a:cxn>
            </a:cxnLst>
            <a:rect l="0" t="0" r="r" b="b"/>
            <a:pathLst>
              <a:path w="278" h="318">
                <a:moveTo>
                  <a:pt x="0" y="216"/>
                </a:moveTo>
                <a:lnTo>
                  <a:pt x="0" y="168"/>
                </a:lnTo>
                <a:lnTo>
                  <a:pt x="4" y="156"/>
                </a:lnTo>
                <a:lnTo>
                  <a:pt x="4" y="120"/>
                </a:lnTo>
                <a:lnTo>
                  <a:pt x="8" y="138"/>
                </a:lnTo>
                <a:lnTo>
                  <a:pt x="8" y="198"/>
                </a:lnTo>
                <a:lnTo>
                  <a:pt x="12" y="186"/>
                </a:lnTo>
                <a:lnTo>
                  <a:pt x="17" y="162"/>
                </a:lnTo>
                <a:lnTo>
                  <a:pt x="17" y="156"/>
                </a:lnTo>
                <a:lnTo>
                  <a:pt x="21" y="162"/>
                </a:lnTo>
                <a:lnTo>
                  <a:pt x="25" y="162"/>
                </a:lnTo>
                <a:lnTo>
                  <a:pt x="25" y="174"/>
                </a:lnTo>
                <a:lnTo>
                  <a:pt x="29" y="186"/>
                </a:lnTo>
                <a:lnTo>
                  <a:pt x="29" y="180"/>
                </a:lnTo>
                <a:lnTo>
                  <a:pt x="34" y="168"/>
                </a:lnTo>
                <a:lnTo>
                  <a:pt x="34" y="144"/>
                </a:lnTo>
                <a:lnTo>
                  <a:pt x="38" y="126"/>
                </a:lnTo>
                <a:lnTo>
                  <a:pt x="38" y="144"/>
                </a:lnTo>
                <a:lnTo>
                  <a:pt x="42" y="150"/>
                </a:lnTo>
                <a:lnTo>
                  <a:pt x="42" y="132"/>
                </a:lnTo>
                <a:lnTo>
                  <a:pt x="47" y="156"/>
                </a:lnTo>
                <a:lnTo>
                  <a:pt x="47" y="150"/>
                </a:lnTo>
                <a:lnTo>
                  <a:pt x="51" y="186"/>
                </a:lnTo>
                <a:lnTo>
                  <a:pt x="51" y="162"/>
                </a:lnTo>
                <a:lnTo>
                  <a:pt x="55" y="162"/>
                </a:lnTo>
                <a:lnTo>
                  <a:pt x="55" y="138"/>
                </a:lnTo>
                <a:lnTo>
                  <a:pt x="55" y="150"/>
                </a:lnTo>
                <a:lnTo>
                  <a:pt x="59" y="144"/>
                </a:lnTo>
                <a:lnTo>
                  <a:pt x="59" y="168"/>
                </a:lnTo>
                <a:lnTo>
                  <a:pt x="64" y="168"/>
                </a:lnTo>
                <a:lnTo>
                  <a:pt x="64" y="186"/>
                </a:lnTo>
                <a:lnTo>
                  <a:pt x="68" y="144"/>
                </a:lnTo>
                <a:lnTo>
                  <a:pt x="68" y="162"/>
                </a:lnTo>
                <a:lnTo>
                  <a:pt x="68" y="150"/>
                </a:lnTo>
                <a:lnTo>
                  <a:pt x="72" y="156"/>
                </a:lnTo>
                <a:lnTo>
                  <a:pt x="72" y="132"/>
                </a:lnTo>
                <a:lnTo>
                  <a:pt x="77" y="126"/>
                </a:lnTo>
                <a:lnTo>
                  <a:pt x="77" y="102"/>
                </a:lnTo>
                <a:lnTo>
                  <a:pt x="81" y="90"/>
                </a:lnTo>
                <a:lnTo>
                  <a:pt x="81" y="78"/>
                </a:lnTo>
                <a:lnTo>
                  <a:pt x="85" y="72"/>
                </a:lnTo>
                <a:lnTo>
                  <a:pt x="85" y="54"/>
                </a:lnTo>
                <a:lnTo>
                  <a:pt x="89" y="24"/>
                </a:lnTo>
                <a:lnTo>
                  <a:pt x="89" y="18"/>
                </a:lnTo>
                <a:lnTo>
                  <a:pt x="94" y="6"/>
                </a:lnTo>
                <a:lnTo>
                  <a:pt x="94" y="12"/>
                </a:lnTo>
                <a:lnTo>
                  <a:pt x="98" y="18"/>
                </a:lnTo>
                <a:lnTo>
                  <a:pt x="98" y="6"/>
                </a:lnTo>
                <a:lnTo>
                  <a:pt x="98" y="12"/>
                </a:lnTo>
                <a:lnTo>
                  <a:pt x="102" y="18"/>
                </a:lnTo>
                <a:lnTo>
                  <a:pt x="102" y="36"/>
                </a:lnTo>
                <a:lnTo>
                  <a:pt x="106" y="42"/>
                </a:lnTo>
                <a:lnTo>
                  <a:pt x="106" y="48"/>
                </a:lnTo>
                <a:lnTo>
                  <a:pt x="111" y="66"/>
                </a:lnTo>
                <a:lnTo>
                  <a:pt x="111" y="84"/>
                </a:lnTo>
                <a:lnTo>
                  <a:pt x="115" y="96"/>
                </a:lnTo>
                <a:lnTo>
                  <a:pt x="115" y="120"/>
                </a:lnTo>
                <a:lnTo>
                  <a:pt x="119" y="138"/>
                </a:lnTo>
                <a:lnTo>
                  <a:pt x="119" y="150"/>
                </a:lnTo>
                <a:lnTo>
                  <a:pt x="124" y="168"/>
                </a:lnTo>
                <a:lnTo>
                  <a:pt x="124" y="180"/>
                </a:lnTo>
                <a:lnTo>
                  <a:pt x="128" y="186"/>
                </a:lnTo>
                <a:lnTo>
                  <a:pt x="128" y="216"/>
                </a:lnTo>
                <a:lnTo>
                  <a:pt x="132" y="240"/>
                </a:lnTo>
                <a:lnTo>
                  <a:pt x="132" y="264"/>
                </a:lnTo>
                <a:lnTo>
                  <a:pt x="136" y="282"/>
                </a:lnTo>
                <a:lnTo>
                  <a:pt x="136" y="294"/>
                </a:lnTo>
                <a:lnTo>
                  <a:pt x="141" y="300"/>
                </a:lnTo>
                <a:lnTo>
                  <a:pt x="149" y="300"/>
                </a:lnTo>
                <a:lnTo>
                  <a:pt x="145" y="300"/>
                </a:lnTo>
                <a:lnTo>
                  <a:pt x="149" y="306"/>
                </a:lnTo>
                <a:lnTo>
                  <a:pt x="153" y="318"/>
                </a:lnTo>
                <a:lnTo>
                  <a:pt x="153" y="306"/>
                </a:lnTo>
                <a:lnTo>
                  <a:pt x="158" y="300"/>
                </a:lnTo>
                <a:lnTo>
                  <a:pt x="158" y="270"/>
                </a:lnTo>
                <a:lnTo>
                  <a:pt x="162" y="252"/>
                </a:lnTo>
                <a:lnTo>
                  <a:pt x="162" y="240"/>
                </a:lnTo>
                <a:lnTo>
                  <a:pt x="166" y="234"/>
                </a:lnTo>
                <a:lnTo>
                  <a:pt x="171" y="216"/>
                </a:lnTo>
                <a:lnTo>
                  <a:pt x="171" y="174"/>
                </a:lnTo>
                <a:lnTo>
                  <a:pt x="175" y="150"/>
                </a:lnTo>
                <a:lnTo>
                  <a:pt x="175" y="132"/>
                </a:lnTo>
                <a:lnTo>
                  <a:pt x="179" y="108"/>
                </a:lnTo>
                <a:lnTo>
                  <a:pt x="179" y="90"/>
                </a:lnTo>
                <a:lnTo>
                  <a:pt x="183" y="84"/>
                </a:lnTo>
                <a:lnTo>
                  <a:pt x="188" y="60"/>
                </a:lnTo>
                <a:lnTo>
                  <a:pt x="188" y="24"/>
                </a:lnTo>
                <a:lnTo>
                  <a:pt x="192" y="30"/>
                </a:lnTo>
                <a:lnTo>
                  <a:pt x="192" y="24"/>
                </a:lnTo>
                <a:lnTo>
                  <a:pt x="196" y="30"/>
                </a:lnTo>
                <a:lnTo>
                  <a:pt x="196" y="24"/>
                </a:lnTo>
                <a:lnTo>
                  <a:pt x="201" y="12"/>
                </a:lnTo>
                <a:lnTo>
                  <a:pt x="201" y="0"/>
                </a:lnTo>
                <a:lnTo>
                  <a:pt x="201" y="12"/>
                </a:lnTo>
                <a:lnTo>
                  <a:pt x="205" y="18"/>
                </a:lnTo>
                <a:lnTo>
                  <a:pt x="205" y="30"/>
                </a:lnTo>
                <a:lnTo>
                  <a:pt x="209" y="24"/>
                </a:lnTo>
                <a:lnTo>
                  <a:pt x="209" y="42"/>
                </a:lnTo>
                <a:lnTo>
                  <a:pt x="213" y="48"/>
                </a:lnTo>
                <a:lnTo>
                  <a:pt x="213" y="72"/>
                </a:lnTo>
                <a:lnTo>
                  <a:pt x="218" y="102"/>
                </a:lnTo>
                <a:lnTo>
                  <a:pt x="218" y="126"/>
                </a:lnTo>
                <a:lnTo>
                  <a:pt x="222" y="126"/>
                </a:lnTo>
                <a:lnTo>
                  <a:pt x="222" y="138"/>
                </a:lnTo>
                <a:lnTo>
                  <a:pt x="226" y="162"/>
                </a:lnTo>
                <a:lnTo>
                  <a:pt x="226" y="180"/>
                </a:lnTo>
                <a:lnTo>
                  <a:pt x="230" y="192"/>
                </a:lnTo>
                <a:lnTo>
                  <a:pt x="230" y="246"/>
                </a:lnTo>
                <a:lnTo>
                  <a:pt x="235" y="258"/>
                </a:lnTo>
                <a:lnTo>
                  <a:pt x="235" y="252"/>
                </a:lnTo>
                <a:lnTo>
                  <a:pt x="239" y="270"/>
                </a:lnTo>
                <a:lnTo>
                  <a:pt x="243" y="282"/>
                </a:lnTo>
                <a:lnTo>
                  <a:pt x="243" y="270"/>
                </a:lnTo>
                <a:lnTo>
                  <a:pt x="248" y="294"/>
                </a:lnTo>
                <a:lnTo>
                  <a:pt x="248" y="288"/>
                </a:lnTo>
                <a:lnTo>
                  <a:pt x="248" y="306"/>
                </a:lnTo>
                <a:lnTo>
                  <a:pt x="252" y="294"/>
                </a:lnTo>
                <a:lnTo>
                  <a:pt x="252" y="306"/>
                </a:lnTo>
                <a:lnTo>
                  <a:pt x="256" y="294"/>
                </a:lnTo>
                <a:lnTo>
                  <a:pt x="256" y="306"/>
                </a:lnTo>
                <a:lnTo>
                  <a:pt x="260" y="288"/>
                </a:lnTo>
                <a:lnTo>
                  <a:pt x="260" y="246"/>
                </a:lnTo>
                <a:lnTo>
                  <a:pt x="269" y="234"/>
                </a:lnTo>
                <a:lnTo>
                  <a:pt x="269" y="228"/>
                </a:lnTo>
                <a:lnTo>
                  <a:pt x="273" y="204"/>
                </a:lnTo>
                <a:lnTo>
                  <a:pt x="273" y="180"/>
                </a:lnTo>
                <a:lnTo>
                  <a:pt x="278" y="162"/>
                </a:lnTo>
                <a:lnTo>
                  <a:pt x="278" y="13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8" name="Freeform 84"/>
          <p:cNvSpPr>
            <a:spLocks/>
          </p:cNvSpPr>
          <p:nvPr/>
        </p:nvSpPr>
        <p:spPr bwMode="auto">
          <a:xfrm>
            <a:off x="2075207" y="3371850"/>
            <a:ext cx="577701" cy="495300"/>
          </a:xfrm>
          <a:custGeom>
            <a:avLst/>
            <a:gdLst/>
            <a:ahLst/>
            <a:cxnLst>
              <a:cxn ang="0">
                <a:pos x="4" y="102"/>
              </a:cxn>
              <a:cxn ang="0">
                <a:pos x="12" y="66"/>
              </a:cxn>
              <a:cxn ang="0">
                <a:pos x="17" y="42"/>
              </a:cxn>
              <a:cxn ang="0">
                <a:pos x="25" y="0"/>
              </a:cxn>
              <a:cxn ang="0">
                <a:pos x="34" y="36"/>
              </a:cxn>
              <a:cxn ang="0">
                <a:pos x="38" y="72"/>
              </a:cxn>
              <a:cxn ang="0">
                <a:pos x="47" y="120"/>
              </a:cxn>
              <a:cxn ang="0">
                <a:pos x="51" y="186"/>
              </a:cxn>
              <a:cxn ang="0">
                <a:pos x="59" y="234"/>
              </a:cxn>
              <a:cxn ang="0">
                <a:pos x="64" y="294"/>
              </a:cxn>
              <a:cxn ang="0">
                <a:pos x="72" y="306"/>
              </a:cxn>
              <a:cxn ang="0">
                <a:pos x="81" y="294"/>
              </a:cxn>
              <a:cxn ang="0">
                <a:pos x="85" y="294"/>
              </a:cxn>
              <a:cxn ang="0">
                <a:pos x="94" y="252"/>
              </a:cxn>
              <a:cxn ang="0">
                <a:pos x="98" y="192"/>
              </a:cxn>
              <a:cxn ang="0">
                <a:pos x="106" y="150"/>
              </a:cxn>
              <a:cxn ang="0">
                <a:pos x="111" y="150"/>
              </a:cxn>
              <a:cxn ang="0">
                <a:pos x="119" y="228"/>
              </a:cxn>
              <a:cxn ang="0">
                <a:pos x="128" y="174"/>
              </a:cxn>
              <a:cxn ang="0">
                <a:pos x="132" y="144"/>
              </a:cxn>
              <a:cxn ang="0">
                <a:pos x="136" y="192"/>
              </a:cxn>
              <a:cxn ang="0">
                <a:pos x="145" y="132"/>
              </a:cxn>
              <a:cxn ang="0">
                <a:pos x="149" y="156"/>
              </a:cxn>
              <a:cxn ang="0">
                <a:pos x="153" y="204"/>
              </a:cxn>
              <a:cxn ang="0">
                <a:pos x="162" y="126"/>
              </a:cxn>
              <a:cxn ang="0">
                <a:pos x="166" y="174"/>
              </a:cxn>
              <a:cxn ang="0">
                <a:pos x="175" y="228"/>
              </a:cxn>
              <a:cxn ang="0">
                <a:pos x="179" y="198"/>
              </a:cxn>
              <a:cxn ang="0">
                <a:pos x="188" y="156"/>
              </a:cxn>
              <a:cxn ang="0">
                <a:pos x="192" y="186"/>
              </a:cxn>
              <a:cxn ang="0">
                <a:pos x="201" y="156"/>
              </a:cxn>
              <a:cxn ang="0">
                <a:pos x="205" y="132"/>
              </a:cxn>
              <a:cxn ang="0">
                <a:pos x="218" y="180"/>
              </a:cxn>
              <a:cxn ang="0">
                <a:pos x="222" y="198"/>
              </a:cxn>
              <a:cxn ang="0">
                <a:pos x="226" y="162"/>
              </a:cxn>
              <a:cxn ang="0">
                <a:pos x="235" y="138"/>
              </a:cxn>
              <a:cxn ang="0">
                <a:pos x="239" y="204"/>
              </a:cxn>
              <a:cxn ang="0">
                <a:pos x="248" y="126"/>
              </a:cxn>
              <a:cxn ang="0">
                <a:pos x="252" y="198"/>
              </a:cxn>
              <a:cxn ang="0">
                <a:pos x="256" y="102"/>
              </a:cxn>
              <a:cxn ang="0">
                <a:pos x="265" y="150"/>
              </a:cxn>
              <a:cxn ang="0">
                <a:pos x="269" y="168"/>
              </a:cxn>
            </a:cxnLst>
            <a:rect l="0" t="0" r="r" b="b"/>
            <a:pathLst>
              <a:path w="273" h="312">
                <a:moveTo>
                  <a:pt x="0" y="138"/>
                </a:moveTo>
                <a:lnTo>
                  <a:pt x="4" y="126"/>
                </a:lnTo>
                <a:lnTo>
                  <a:pt x="4" y="102"/>
                </a:lnTo>
                <a:lnTo>
                  <a:pt x="8" y="90"/>
                </a:lnTo>
                <a:lnTo>
                  <a:pt x="8" y="72"/>
                </a:lnTo>
                <a:lnTo>
                  <a:pt x="12" y="66"/>
                </a:lnTo>
                <a:lnTo>
                  <a:pt x="12" y="48"/>
                </a:lnTo>
                <a:lnTo>
                  <a:pt x="17" y="36"/>
                </a:lnTo>
                <a:lnTo>
                  <a:pt x="17" y="42"/>
                </a:lnTo>
                <a:lnTo>
                  <a:pt x="21" y="30"/>
                </a:lnTo>
                <a:lnTo>
                  <a:pt x="25" y="12"/>
                </a:lnTo>
                <a:lnTo>
                  <a:pt x="25" y="0"/>
                </a:lnTo>
                <a:lnTo>
                  <a:pt x="29" y="6"/>
                </a:lnTo>
                <a:lnTo>
                  <a:pt x="29" y="30"/>
                </a:lnTo>
                <a:lnTo>
                  <a:pt x="34" y="36"/>
                </a:lnTo>
                <a:lnTo>
                  <a:pt x="34" y="42"/>
                </a:lnTo>
                <a:lnTo>
                  <a:pt x="38" y="54"/>
                </a:lnTo>
                <a:lnTo>
                  <a:pt x="38" y="72"/>
                </a:lnTo>
                <a:lnTo>
                  <a:pt x="42" y="84"/>
                </a:lnTo>
                <a:lnTo>
                  <a:pt x="42" y="102"/>
                </a:lnTo>
                <a:lnTo>
                  <a:pt x="47" y="120"/>
                </a:lnTo>
                <a:lnTo>
                  <a:pt x="47" y="138"/>
                </a:lnTo>
                <a:lnTo>
                  <a:pt x="51" y="156"/>
                </a:lnTo>
                <a:lnTo>
                  <a:pt x="51" y="186"/>
                </a:lnTo>
                <a:lnTo>
                  <a:pt x="55" y="204"/>
                </a:lnTo>
                <a:lnTo>
                  <a:pt x="55" y="222"/>
                </a:lnTo>
                <a:lnTo>
                  <a:pt x="59" y="234"/>
                </a:lnTo>
                <a:lnTo>
                  <a:pt x="59" y="258"/>
                </a:lnTo>
                <a:lnTo>
                  <a:pt x="64" y="270"/>
                </a:lnTo>
                <a:lnTo>
                  <a:pt x="64" y="294"/>
                </a:lnTo>
                <a:lnTo>
                  <a:pt x="68" y="306"/>
                </a:lnTo>
                <a:lnTo>
                  <a:pt x="72" y="300"/>
                </a:lnTo>
                <a:lnTo>
                  <a:pt x="72" y="306"/>
                </a:lnTo>
                <a:lnTo>
                  <a:pt x="76" y="312"/>
                </a:lnTo>
                <a:lnTo>
                  <a:pt x="76" y="300"/>
                </a:lnTo>
                <a:lnTo>
                  <a:pt x="81" y="294"/>
                </a:lnTo>
                <a:lnTo>
                  <a:pt x="81" y="288"/>
                </a:lnTo>
                <a:lnTo>
                  <a:pt x="85" y="300"/>
                </a:lnTo>
                <a:lnTo>
                  <a:pt x="85" y="294"/>
                </a:lnTo>
                <a:lnTo>
                  <a:pt x="89" y="288"/>
                </a:lnTo>
                <a:lnTo>
                  <a:pt x="89" y="258"/>
                </a:lnTo>
                <a:lnTo>
                  <a:pt x="94" y="252"/>
                </a:lnTo>
                <a:lnTo>
                  <a:pt x="94" y="234"/>
                </a:lnTo>
                <a:lnTo>
                  <a:pt x="98" y="222"/>
                </a:lnTo>
                <a:lnTo>
                  <a:pt x="98" y="192"/>
                </a:lnTo>
                <a:lnTo>
                  <a:pt x="102" y="180"/>
                </a:lnTo>
                <a:lnTo>
                  <a:pt x="102" y="162"/>
                </a:lnTo>
                <a:lnTo>
                  <a:pt x="106" y="150"/>
                </a:lnTo>
                <a:lnTo>
                  <a:pt x="106" y="132"/>
                </a:lnTo>
                <a:lnTo>
                  <a:pt x="111" y="138"/>
                </a:lnTo>
                <a:lnTo>
                  <a:pt x="111" y="150"/>
                </a:lnTo>
                <a:lnTo>
                  <a:pt x="115" y="156"/>
                </a:lnTo>
                <a:lnTo>
                  <a:pt x="115" y="210"/>
                </a:lnTo>
                <a:lnTo>
                  <a:pt x="119" y="228"/>
                </a:lnTo>
                <a:lnTo>
                  <a:pt x="119" y="222"/>
                </a:lnTo>
                <a:lnTo>
                  <a:pt x="124" y="156"/>
                </a:lnTo>
                <a:lnTo>
                  <a:pt x="128" y="174"/>
                </a:lnTo>
                <a:lnTo>
                  <a:pt x="128" y="180"/>
                </a:lnTo>
                <a:lnTo>
                  <a:pt x="132" y="156"/>
                </a:lnTo>
                <a:lnTo>
                  <a:pt x="132" y="144"/>
                </a:lnTo>
                <a:lnTo>
                  <a:pt x="132" y="156"/>
                </a:lnTo>
                <a:lnTo>
                  <a:pt x="136" y="198"/>
                </a:lnTo>
                <a:lnTo>
                  <a:pt x="136" y="192"/>
                </a:lnTo>
                <a:lnTo>
                  <a:pt x="141" y="156"/>
                </a:lnTo>
                <a:lnTo>
                  <a:pt x="141" y="144"/>
                </a:lnTo>
                <a:lnTo>
                  <a:pt x="145" y="132"/>
                </a:lnTo>
                <a:lnTo>
                  <a:pt x="145" y="168"/>
                </a:lnTo>
                <a:lnTo>
                  <a:pt x="145" y="162"/>
                </a:lnTo>
                <a:lnTo>
                  <a:pt x="149" y="156"/>
                </a:lnTo>
                <a:lnTo>
                  <a:pt x="149" y="162"/>
                </a:lnTo>
                <a:lnTo>
                  <a:pt x="153" y="198"/>
                </a:lnTo>
                <a:lnTo>
                  <a:pt x="153" y="204"/>
                </a:lnTo>
                <a:lnTo>
                  <a:pt x="158" y="168"/>
                </a:lnTo>
                <a:lnTo>
                  <a:pt x="158" y="114"/>
                </a:lnTo>
                <a:lnTo>
                  <a:pt x="162" y="126"/>
                </a:lnTo>
                <a:lnTo>
                  <a:pt x="162" y="132"/>
                </a:lnTo>
                <a:lnTo>
                  <a:pt x="166" y="150"/>
                </a:lnTo>
                <a:lnTo>
                  <a:pt x="166" y="174"/>
                </a:lnTo>
                <a:lnTo>
                  <a:pt x="171" y="198"/>
                </a:lnTo>
                <a:lnTo>
                  <a:pt x="171" y="192"/>
                </a:lnTo>
                <a:lnTo>
                  <a:pt x="175" y="228"/>
                </a:lnTo>
                <a:lnTo>
                  <a:pt x="175" y="216"/>
                </a:lnTo>
                <a:lnTo>
                  <a:pt x="179" y="216"/>
                </a:lnTo>
                <a:lnTo>
                  <a:pt x="179" y="198"/>
                </a:lnTo>
                <a:lnTo>
                  <a:pt x="183" y="186"/>
                </a:lnTo>
                <a:lnTo>
                  <a:pt x="183" y="144"/>
                </a:lnTo>
                <a:lnTo>
                  <a:pt x="188" y="156"/>
                </a:lnTo>
                <a:lnTo>
                  <a:pt x="188" y="204"/>
                </a:lnTo>
                <a:lnTo>
                  <a:pt x="192" y="228"/>
                </a:lnTo>
                <a:lnTo>
                  <a:pt x="192" y="186"/>
                </a:lnTo>
                <a:lnTo>
                  <a:pt x="196" y="174"/>
                </a:lnTo>
                <a:lnTo>
                  <a:pt x="196" y="144"/>
                </a:lnTo>
                <a:lnTo>
                  <a:pt x="201" y="156"/>
                </a:lnTo>
                <a:lnTo>
                  <a:pt x="201" y="168"/>
                </a:lnTo>
                <a:lnTo>
                  <a:pt x="205" y="192"/>
                </a:lnTo>
                <a:lnTo>
                  <a:pt x="205" y="132"/>
                </a:lnTo>
                <a:lnTo>
                  <a:pt x="209" y="162"/>
                </a:lnTo>
                <a:lnTo>
                  <a:pt x="209" y="180"/>
                </a:lnTo>
                <a:lnTo>
                  <a:pt x="218" y="180"/>
                </a:lnTo>
                <a:lnTo>
                  <a:pt x="213" y="180"/>
                </a:lnTo>
                <a:lnTo>
                  <a:pt x="218" y="192"/>
                </a:lnTo>
                <a:lnTo>
                  <a:pt x="222" y="198"/>
                </a:lnTo>
                <a:lnTo>
                  <a:pt x="222" y="186"/>
                </a:lnTo>
                <a:lnTo>
                  <a:pt x="226" y="180"/>
                </a:lnTo>
                <a:lnTo>
                  <a:pt x="226" y="162"/>
                </a:lnTo>
                <a:lnTo>
                  <a:pt x="230" y="156"/>
                </a:lnTo>
                <a:lnTo>
                  <a:pt x="230" y="144"/>
                </a:lnTo>
                <a:lnTo>
                  <a:pt x="235" y="138"/>
                </a:lnTo>
                <a:lnTo>
                  <a:pt x="235" y="198"/>
                </a:lnTo>
                <a:lnTo>
                  <a:pt x="239" y="228"/>
                </a:lnTo>
                <a:lnTo>
                  <a:pt x="239" y="204"/>
                </a:lnTo>
                <a:lnTo>
                  <a:pt x="243" y="168"/>
                </a:lnTo>
                <a:lnTo>
                  <a:pt x="243" y="150"/>
                </a:lnTo>
                <a:lnTo>
                  <a:pt x="248" y="126"/>
                </a:lnTo>
                <a:lnTo>
                  <a:pt x="248" y="162"/>
                </a:lnTo>
                <a:lnTo>
                  <a:pt x="252" y="168"/>
                </a:lnTo>
                <a:lnTo>
                  <a:pt x="252" y="198"/>
                </a:lnTo>
                <a:lnTo>
                  <a:pt x="252" y="156"/>
                </a:lnTo>
                <a:lnTo>
                  <a:pt x="256" y="144"/>
                </a:lnTo>
                <a:lnTo>
                  <a:pt x="256" y="102"/>
                </a:lnTo>
                <a:lnTo>
                  <a:pt x="260" y="138"/>
                </a:lnTo>
                <a:lnTo>
                  <a:pt x="260" y="132"/>
                </a:lnTo>
                <a:lnTo>
                  <a:pt x="265" y="150"/>
                </a:lnTo>
                <a:lnTo>
                  <a:pt x="265" y="120"/>
                </a:lnTo>
                <a:lnTo>
                  <a:pt x="265" y="168"/>
                </a:lnTo>
                <a:lnTo>
                  <a:pt x="269" y="168"/>
                </a:lnTo>
                <a:lnTo>
                  <a:pt x="269" y="186"/>
                </a:lnTo>
                <a:lnTo>
                  <a:pt x="273" y="16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9" name="Freeform 85"/>
          <p:cNvSpPr>
            <a:spLocks/>
          </p:cNvSpPr>
          <p:nvPr/>
        </p:nvSpPr>
        <p:spPr bwMode="auto">
          <a:xfrm>
            <a:off x="2652906" y="3552828"/>
            <a:ext cx="588280" cy="200025"/>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0" name="Freeform 86"/>
          <p:cNvSpPr>
            <a:spLocks/>
          </p:cNvSpPr>
          <p:nvPr/>
        </p:nvSpPr>
        <p:spPr bwMode="auto">
          <a:xfrm>
            <a:off x="3241187" y="3533778"/>
            <a:ext cx="571351" cy="180975"/>
          </a:xfrm>
          <a:custGeom>
            <a:avLst/>
            <a:gdLst/>
            <a:ahLst/>
            <a:cxnLst>
              <a:cxn ang="0">
                <a:pos x="4" y="36"/>
              </a:cxn>
              <a:cxn ang="0">
                <a:pos x="13" y="0"/>
              </a:cxn>
              <a:cxn ang="0">
                <a:pos x="22" y="72"/>
              </a:cxn>
              <a:cxn ang="0">
                <a:pos x="26" y="18"/>
              </a:cxn>
              <a:cxn ang="0">
                <a:pos x="34" y="108"/>
              </a:cxn>
              <a:cxn ang="0">
                <a:pos x="39" y="42"/>
              </a:cxn>
              <a:cxn ang="0">
                <a:pos x="47" y="72"/>
              </a:cxn>
              <a:cxn ang="0">
                <a:pos x="52" y="30"/>
              </a:cxn>
              <a:cxn ang="0">
                <a:pos x="56" y="66"/>
              </a:cxn>
              <a:cxn ang="0">
                <a:pos x="64" y="84"/>
              </a:cxn>
              <a:cxn ang="0">
                <a:pos x="69" y="42"/>
              </a:cxn>
              <a:cxn ang="0">
                <a:pos x="73" y="48"/>
              </a:cxn>
              <a:cxn ang="0">
                <a:pos x="81" y="18"/>
              </a:cxn>
              <a:cxn ang="0">
                <a:pos x="86" y="90"/>
              </a:cxn>
              <a:cxn ang="0">
                <a:pos x="90" y="84"/>
              </a:cxn>
              <a:cxn ang="0">
                <a:pos x="99" y="66"/>
              </a:cxn>
              <a:cxn ang="0">
                <a:pos x="103" y="48"/>
              </a:cxn>
              <a:cxn ang="0">
                <a:pos x="111" y="30"/>
              </a:cxn>
              <a:cxn ang="0">
                <a:pos x="116" y="66"/>
              </a:cxn>
              <a:cxn ang="0">
                <a:pos x="124" y="108"/>
              </a:cxn>
              <a:cxn ang="0">
                <a:pos x="133" y="30"/>
              </a:cxn>
              <a:cxn ang="0">
                <a:pos x="137" y="102"/>
              </a:cxn>
              <a:cxn ang="0">
                <a:pos x="146" y="12"/>
              </a:cxn>
              <a:cxn ang="0">
                <a:pos x="150" y="108"/>
              </a:cxn>
              <a:cxn ang="0">
                <a:pos x="158" y="48"/>
              </a:cxn>
              <a:cxn ang="0">
                <a:pos x="163" y="36"/>
              </a:cxn>
              <a:cxn ang="0">
                <a:pos x="167" y="48"/>
              </a:cxn>
              <a:cxn ang="0">
                <a:pos x="176" y="48"/>
              </a:cxn>
              <a:cxn ang="0">
                <a:pos x="180" y="60"/>
              </a:cxn>
              <a:cxn ang="0">
                <a:pos x="188" y="48"/>
              </a:cxn>
              <a:cxn ang="0">
                <a:pos x="193" y="54"/>
              </a:cxn>
              <a:cxn ang="0">
                <a:pos x="197" y="90"/>
              </a:cxn>
              <a:cxn ang="0">
                <a:pos x="205" y="102"/>
              </a:cxn>
              <a:cxn ang="0">
                <a:pos x="214" y="66"/>
              </a:cxn>
              <a:cxn ang="0">
                <a:pos x="218" y="96"/>
              </a:cxn>
              <a:cxn ang="0">
                <a:pos x="223" y="18"/>
              </a:cxn>
              <a:cxn ang="0">
                <a:pos x="231" y="54"/>
              </a:cxn>
              <a:cxn ang="0">
                <a:pos x="235" y="24"/>
              </a:cxn>
              <a:cxn ang="0">
                <a:pos x="240" y="54"/>
              </a:cxn>
              <a:cxn ang="0">
                <a:pos x="248" y="48"/>
              </a:cxn>
              <a:cxn ang="0">
                <a:pos x="261" y="18"/>
              </a:cxn>
              <a:cxn ang="0">
                <a:pos x="265" y="66"/>
              </a:cxn>
            </a:cxnLst>
            <a:rect l="0" t="0" r="r" b="b"/>
            <a:pathLst>
              <a:path w="270" h="114">
                <a:moveTo>
                  <a:pt x="0" y="60"/>
                </a:moveTo>
                <a:lnTo>
                  <a:pt x="9" y="36"/>
                </a:lnTo>
                <a:lnTo>
                  <a:pt x="4" y="36"/>
                </a:lnTo>
                <a:lnTo>
                  <a:pt x="9" y="30"/>
                </a:lnTo>
                <a:lnTo>
                  <a:pt x="13" y="24"/>
                </a:lnTo>
                <a:lnTo>
                  <a:pt x="13" y="0"/>
                </a:lnTo>
                <a:lnTo>
                  <a:pt x="13" y="42"/>
                </a:lnTo>
                <a:lnTo>
                  <a:pt x="17" y="66"/>
                </a:lnTo>
                <a:lnTo>
                  <a:pt x="22" y="72"/>
                </a:lnTo>
                <a:lnTo>
                  <a:pt x="22" y="36"/>
                </a:lnTo>
                <a:lnTo>
                  <a:pt x="26" y="24"/>
                </a:lnTo>
                <a:lnTo>
                  <a:pt x="26" y="18"/>
                </a:lnTo>
                <a:lnTo>
                  <a:pt x="26" y="30"/>
                </a:lnTo>
                <a:lnTo>
                  <a:pt x="30" y="78"/>
                </a:lnTo>
                <a:lnTo>
                  <a:pt x="34" y="108"/>
                </a:lnTo>
                <a:lnTo>
                  <a:pt x="34" y="102"/>
                </a:lnTo>
                <a:lnTo>
                  <a:pt x="39" y="72"/>
                </a:lnTo>
                <a:lnTo>
                  <a:pt x="39" y="42"/>
                </a:lnTo>
                <a:lnTo>
                  <a:pt x="43" y="54"/>
                </a:lnTo>
                <a:lnTo>
                  <a:pt x="43" y="48"/>
                </a:lnTo>
                <a:lnTo>
                  <a:pt x="47" y="72"/>
                </a:lnTo>
                <a:lnTo>
                  <a:pt x="47" y="60"/>
                </a:lnTo>
                <a:lnTo>
                  <a:pt x="52" y="66"/>
                </a:lnTo>
                <a:lnTo>
                  <a:pt x="52" y="30"/>
                </a:lnTo>
                <a:lnTo>
                  <a:pt x="56" y="60"/>
                </a:lnTo>
                <a:lnTo>
                  <a:pt x="56" y="72"/>
                </a:lnTo>
                <a:lnTo>
                  <a:pt x="56" y="66"/>
                </a:lnTo>
                <a:lnTo>
                  <a:pt x="60" y="60"/>
                </a:lnTo>
                <a:lnTo>
                  <a:pt x="60" y="42"/>
                </a:lnTo>
                <a:lnTo>
                  <a:pt x="64" y="84"/>
                </a:lnTo>
                <a:lnTo>
                  <a:pt x="64" y="60"/>
                </a:lnTo>
                <a:lnTo>
                  <a:pt x="69" y="60"/>
                </a:lnTo>
                <a:lnTo>
                  <a:pt x="69" y="42"/>
                </a:lnTo>
                <a:lnTo>
                  <a:pt x="69" y="60"/>
                </a:lnTo>
                <a:lnTo>
                  <a:pt x="73" y="60"/>
                </a:lnTo>
                <a:lnTo>
                  <a:pt x="73" y="48"/>
                </a:lnTo>
                <a:lnTo>
                  <a:pt x="77" y="36"/>
                </a:lnTo>
                <a:lnTo>
                  <a:pt x="77" y="30"/>
                </a:lnTo>
                <a:lnTo>
                  <a:pt x="81" y="18"/>
                </a:lnTo>
                <a:lnTo>
                  <a:pt x="81" y="30"/>
                </a:lnTo>
                <a:lnTo>
                  <a:pt x="86" y="66"/>
                </a:lnTo>
                <a:lnTo>
                  <a:pt x="86" y="90"/>
                </a:lnTo>
                <a:lnTo>
                  <a:pt x="86" y="72"/>
                </a:lnTo>
                <a:lnTo>
                  <a:pt x="90" y="90"/>
                </a:lnTo>
                <a:lnTo>
                  <a:pt x="90" y="84"/>
                </a:lnTo>
                <a:lnTo>
                  <a:pt x="94" y="78"/>
                </a:lnTo>
                <a:lnTo>
                  <a:pt x="94" y="60"/>
                </a:lnTo>
                <a:lnTo>
                  <a:pt x="99" y="66"/>
                </a:lnTo>
                <a:lnTo>
                  <a:pt x="99" y="36"/>
                </a:lnTo>
                <a:lnTo>
                  <a:pt x="99" y="60"/>
                </a:lnTo>
                <a:lnTo>
                  <a:pt x="103" y="48"/>
                </a:lnTo>
                <a:lnTo>
                  <a:pt x="103" y="96"/>
                </a:lnTo>
                <a:lnTo>
                  <a:pt x="107" y="42"/>
                </a:lnTo>
                <a:lnTo>
                  <a:pt x="111" y="30"/>
                </a:lnTo>
                <a:lnTo>
                  <a:pt x="111" y="54"/>
                </a:lnTo>
                <a:lnTo>
                  <a:pt x="116" y="54"/>
                </a:lnTo>
                <a:lnTo>
                  <a:pt x="116" y="66"/>
                </a:lnTo>
                <a:lnTo>
                  <a:pt x="120" y="96"/>
                </a:lnTo>
                <a:lnTo>
                  <a:pt x="120" y="114"/>
                </a:lnTo>
                <a:lnTo>
                  <a:pt x="124" y="108"/>
                </a:lnTo>
                <a:lnTo>
                  <a:pt x="128" y="96"/>
                </a:lnTo>
                <a:lnTo>
                  <a:pt x="128" y="42"/>
                </a:lnTo>
                <a:lnTo>
                  <a:pt x="133" y="30"/>
                </a:lnTo>
                <a:lnTo>
                  <a:pt x="133" y="54"/>
                </a:lnTo>
                <a:lnTo>
                  <a:pt x="137" y="84"/>
                </a:lnTo>
                <a:lnTo>
                  <a:pt x="137" y="102"/>
                </a:lnTo>
                <a:lnTo>
                  <a:pt x="141" y="60"/>
                </a:lnTo>
                <a:lnTo>
                  <a:pt x="141" y="12"/>
                </a:lnTo>
                <a:lnTo>
                  <a:pt x="146" y="12"/>
                </a:lnTo>
                <a:lnTo>
                  <a:pt x="146" y="72"/>
                </a:lnTo>
                <a:lnTo>
                  <a:pt x="150" y="84"/>
                </a:lnTo>
                <a:lnTo>
                  <a:pt x="150" y="108"/>
                </a:lnTo>
                <a:lnTo>
                  <a:pt x="154" y="66"/>
                </a:lnTo>
                <a:lnTo>
                  <a:pt x="154" y="54"/>
                </a:lnTo>
                <a:lnTo>
                  <a:pt x="158" y="48"/>
                </a:lnTo>
                <a:lnTo>
                  <a:pt x="158" y="96"/>
                </a:lnTo>
                <a:lnTo>
                  <a:pt x="158" y="84"/>
                </a:lnTo>
                <a:lnTo>
                  <a:pt x="163" y="36"/>
                </a:lnTo>
                <a:lnTo>
                  <a:pt x="163" y="6"/>
                </a:lnTo>
                <a:lnTo>
                  <a:pt x="167" y="30"/>
                </a:lnTo>
                <a:lnTo>
                  <a:pt x="167" y="48"/>
                </a:lnTo>
                <a:lnTo>
                  <a:pt x="171" y="66"/>
                </a:lnTo>
                <a:lnTo>
                  <a:pt x="176" y="66"/>
                </a:lnTo>
                <a:lnTo>
                  <a:pt x="176" y="48"/>
                </a:lnTo>
                <a:lnTo>
                  <a:pt x="176" y="72"/>
                </a:lnTo>
                <a:lnTo>
                  <a:pt x="180" y="72"/>
                </a:lnTo>
                <a:lnTo>
                  <a:pt x="180" y="60"/>
                </a:lnTo>
                <a:lnTo>
                  <a:pt x="184" y="42"/>
                </a:lnTo>
                <a:lnTo>
                  <a:pt x="184" y="54"/>
                </a:lnTo>
                <a:lnTo>
                  <a:pt x="188" y="48"/>
                </a:lnTo>
                <a:lnTo>
                  <a:pt x="188" y="30"/>
                </a:lnTo>
                <a:lnTo>
                  <a:pt x="188" y="36"/>
                </a:lnTo>
                <a:lnTo>
                  <a:pt x="193" y="54"/>
                </a:lnTo>
                <a:lnTo>
                  <a:pt x="193" y="66"/>
                </a:lnTo>
                <a:lnTo>
                  <a:pt x="197" y="66"/>
                </a:lnTo>
                <a:lnTo>
                  <a:pt x="197" y="90"/>
                </a:lnTo>
                <a:lnTo>
                  <a:pt x="201" y="102"/>
                </a:lnTo>
                <a:lnTo>
                  <a:pt x="201" y="96"/>
                </a:lnTo>
                <a:lnTo>
                  <a:pt x="205" y="102"/>
                </a:lnTo>
                <a:lnTo>
                  <a:pt x="205" y="108"/>
                </a:lnTo>
                <a:lnTo>
                  <a:pt x="210" y="78"/>
                </a:lnTo>
                <a:lnTo>
                  <a:pt x="214" y="66"/>
                </a:lnTo>
                <a:lnTo>
                  <a:pt x="214" y="102"/>
                </a:lnTo>
                <a:lnTo>
                  <a:pt x="218" y="84"/>
                </a:lnTo>
                <a:lnTo>
                  <a:pt x="218" y="96"/>
                </a:lnTo>
                <a:lnTo>
                  <a:pt x="218" y="54"/>
                </a:lnTo>
                <a:lnTo>
                  <a:pt x="223" y="42"/>
                </a:lnTo>
                <a:lnTo>
                  <a:pt x="223" y="18"/>
                </a:lnTo>
                <a:lnTo>
                  <a:pt x="227" y="12"/>
                </a:lnTo>
                <a:lnTo>
                  <a:pt x="227" y="30"/>
                </a:lnTo>
                <a:lnTo>
                  <a:pt x="231" y="54"/>
                </a:lnTo>
                <a:lnTo>
                  <a:pt x="231" y="42"/>
                </a:lnTo>
                <a:lnTo>
                  <a:pt x="235" y="30"/>
                </a:lnTo>
                <a:lnTo>
                  <a:pt x="235" y="24"/>
                </a:lnTo>
                <a:lnTo>
                  <a:pt x="235" y="30"/>
                </a:lnTo>
                <a:lnTo>
                  <a:pt x="240" y="30"/>
                </a:lnTo>
                <a:lnTo>
                  <a:pt x="240" y="54"/>
                </a:lnTo>
                <a:lnTo>
                  <a:pt x="244" y="96"/>
                </a:lnTo>
                <a:lnTo>
                  <a:pt x="248" y="96"/>
                </a:lnTo>
                <a:lnTo>
                  <a:pt x="248" y="48"/>
                </a:lnTo>
                <a:lnTo>
                  <a:pt x="257" y="12"/>
                </a:lnTo>
                <a:lnTo>
                  <a:pt x="257" y="36"/>
                </a:lnTo>
                <a:lnTo>
                  <a:pt x="261" y="18"/>
                </a:lnTo>
                <a:lnTo>
                  <a:pt x="261" y="48"/>
                </a:lnTo>
                <a:lnTo>
                  <a:pt x="265" y="72"/>
                </a:lnTo>
                <a:lnTo>
                  <a:pt x="265" y="66"/>
                </a:lnTo>
                <a:lnTo>
                  <a:pt x="270" y="48"/>
                </a:lnTo>
                <a:lnTo>
                  <a:pt x="270" y="3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1" name="Freeform 87"/>
          <p:cNvSpPr>
            <a:spLocks/>
          </p:cNvSpPr>
          <p:nvPr/>
        </p:nvSpPr>
        <p:spPr bwMode="auto">
          <a:xfrm>
            <a:off x="3812536" y="3514725"/>
            <a:ext cx="569236" cy="228600"/>
          </a:xfrm>
          <a:custGeom>
            <a:avLst/>
            <a:gdLst/>
            <a:ahLst/>
            <a:cxnLst>
              <a:cxn ang="0">
                <a:pos x="4" y="102"/>
              </a:cxn>
              <a:cxn ang="0">
                <a:pos x="12" y="36"/>
              </a:cxn>
              <a:cxn ang="0">
                <a:pos x="21" y="84"/>
              </a:cxn>
              <a:cxn ang="0">
                <a:pos x="25" y="72"/>
              </a:cxn>
              <a:cxn ang="0">
                <a:pos x="34" y="6"/>
              </a:cxn>
              <a:cxn ang="0">
                <a:pos x="38" y="72"/>
              </a:cxn>
              <a:cxn ang="0">
                <a:pos x="47" y="90"/>
              </a:cxn>
              <a:cxn ang="0">
                <a:pos x="51" y="18"/>
              </a:cxn>
              <a:cxn ang="0">
                <a:pos x="55" y="60"/>
              </a:cxn>
              <a:cxn ang="0">
                <a:pos x="64" y="72"/>
              </a:cxn>
              <a:cxn ang="0">
                <a:pos x="68" y="78"/>
              </a:cxn>
              <a:cxn ang="0">
                <a:pos x="77" y="84"/>
              </a:cxn>
              <a:cxn ang="0">
                <a:pos x="81" y="66"/>
              </a:cxn>
              <a:cxn ang="0">
                <a:pos x="89" y="90"/>
              </a:cxn>
              <a:cxn ang="0">
                <a:pos x="94" y="0"/>
              </a:cxn>
              <a:cxn ang="0">
                <a:pos x="102" y="96"/>
              </a:cxn>
              <a:cxn ang="0">
                <a:pos x="111" y="144"/>
              </a:cxn>
              <a:cxn ang="0">
                <a:pos x="119" y="60"/>
              </a:cxn>
              <a:cxn ang="0">
                <a:pos x="128" y="60"/>
              </a:cxn>
              <a:cxn ang="0">
                <a:pos x="132" y="72"/>
              </a:cxn>
              <a:cxn ang="0">
                <a:pos x="141" y="60"/>
              </a:cxn>
              <a:cxn ang="0">
                <a:pos x="145" y="108"/>
              </a:cxn>
              <a:cxn ang="0">
                <a:pos x="154" y="30"/>
              </a:cxn>
              <a:cxn ang="0">
                <a:pos x="158" y="54"/>
              </a:cxn>
              <a:cxn ang="0">
                <a:pos x="166" y="54"/>
              </a:cxn>
              <a:cxn ang="0">
                <a:pos x="171" y="78"/>
              </a:cxn>
              <a:cxn ang="0">
                <a:pos x="175" y="96"/>
              </a:cxn>
              <a:cxn ang="0">
                <a:pos x="184" y="84"/>
              </a:cxn>
              <a:cxn ang="0">
                <a:pos x="188" y="78"/>
              </a:cxn>
              <a:cxn ang="0">
                <a:pos x="192" y="60"/>
              </a:cxn>
              <a:cxn ang="0">
                <a:pos x="201" y="66"/>
              </a:cxn>
              <a:cxn ang="0">
                <a:pos x="205" y="66"/>
              </a:cxn>
              <a:cxn ang="0">
                <a:pos x="209" y="72"/>
              </a:cxn>
              <a:cxn ang="0">
                <a:pos x="218" y="48"/>
              </a:cxn>
              <a:cxn ang="0">
                <a:pos x="222" y="66"/>
              </a:cxn>
              <a:cxn ang="0">
                <a:pos x="231" y="60"/>
              </a:cxn>
              <a:cxn ang="0">
                <a:pos x="235" y="78"/>
              </a:cxn>
              <a:cxn ang="0">
                <a:pos x="239" y="30"/>
              </a:cxn>
              <a:cxn ang="0">
                <a:pos x="248" y="18"/>
              </a:cxn>
              <a:cxn ang="0">
                <a:pos x="252" y="84"/>
              </a:cxn>
              <a:cxn ang="0">
                <a:pos x="260" y="42"/>
              </a:cxn>
              <a:cxn ang="0">
                <a:pos x="265" y="42"/>
              </a:cxn>
            </a:cxnLst>
            <a:rect l="0" t="0" r="r" b="b"/>
            <a:pathLst>
              <a:path w="269" h="144">
                <a:moveTo>
                  <a:pt x="0" y="48"/>
                </a:moveTo>
                <a:lnTo>
                  <a:pt x="4" y="66"/>
                </a:lnTo>
                <a:lnTo>
                  <a:pt x="4" y="102"/>
                </a:lnTo>
                <a:lnTo>
                  <a:pt x="8" y="108"/>
                </a:lnTo>
                <a:lnTo>
                  <a:pt x="8" y="42"/>
                </a:lnTo>
                <a:lnTo>
                  <a:pt x="12" y="36"/>
                </a:lnTo>
                <a:lnTo>
                  <a:pt x="12" y="66"/>
                </a:lnTo>
                <a:lnTo>
                  <a:pt x="17" y="78"/>
                </a:lnTo>
                <a:lnTo>
                  <a:pt x="21" y="84"/>
                </a:lnTo>
                <a:lnTo>
                  <a:pt x="21" y="90"/>
                </a:lnTo>
                <a:lnTo>
                  <a:pt x="25" y="78"/>
                </a:lnTo>
                <a:lnTo>
                  <a:pt x="25" y="72"/>
                </a:lnTo>
                <a:lnTo>
                  <a:pt x="30" y="60"/>
                </a:lnTo>
                <a:lnTo>
                  <a:pt x="30" y="36"/>
                </a:lnTo>
                <a:lnTo>
                  <a:pt x="34" y="6"/>
                </a:lnTo>
                <a:lnTo>
                  <a:pt x="34" y="18"/>
                </a:lnTo>
                <a:lnTo>
                  <a:pt x="38" y="42"/>
                </a:lnTo>
                <a:lnTo>
                  <a:pt x="38" y="72"/>
                </a:lnTo>
                <a:lnTo>
                  <a:pt x="42" y="72"/>
                </a:lnTo>
                <a:lnTo>
                  <a:pt x="42" y="102"/>
                </a:lnTo>
                <a:lnTo>
                  <a:pt x="47" y="90"/>
                </a:lnTo>
                <a:lnTo>
                  <a:pt x="47" y="66"/>
                </a:lnTo>
                <a:lnTo>
                  <a:pt x="51" y="30"/>
                </a:lnTo>
                <a:lnTo>
                  <a:pt x="51" y="18"/>
                </a:lnTo>
                <a:lnTo>
                  <a:pt x="51" y="36"/>
                </a:lnTo>
                <a:lnTo>
                  <a:pt x="55" y="72"/>
                </a:lnTo>
                <a:lnTo>
                  <a:pt x="55" y="60"/>
                </a:lnTo>
                <a:lnTo>
                  <a:pt x="59" y="54"/>
                </a:lnTo>
                <a:lnTo>
                  <a:pt x="59" y="42"/>
                </a:lnTo>
                <a:lnTo>
                  <a:pt x="64" y="72"/>
                </a:lnTo>
                <a:lnTo>
                  <a:pt x="64" y="84"/>
                </a:lnTo>
                <a:lnTo>
                  <a:pt x="68" y="96"/>
                </a:lnTo>
                <a:lnTo>
                  <a:pt x="68" y="78"/>
                </a:lnTo>
                <a:lnTo>
                  <a:pt x="68" y="96"/>
                </a:lnTo>
                <a:lnTo>
                  <a:pt x="72" y="66"/>
                </a:lnTo>
                <a:lnTo>
                  <a:pt x="77" y="84"/>
                </a:lnTo>
                <a:lnTo>
                  <a:pt x="77" y="96"/>
                </a:lnTo>
                <a:lnTo>
                  <a:pt x="81" y="108"/>
                </a:lnTo>
                <a:lnTo>
                  <a:pt x="81" y="66"/>
                </a:lnTo>
                <a:lnTo>
                  <a:pt x="85" y="72"/>
                </a:lnTo>
                <a:lnTo>
                  <a:pt x="85" y="78"/>
                </a:lnTo>
                <a:lnTo>
                  <a:pt x="89" y="90"/>
                </a:lnTo>
                <a:lnTo>
                  <a:pt x="89" y="48"/>
                </a:lnTo>
                <a:lnTo>
                  <a:pt x="94" y="30"/>
                </a:lnTo>
                <a:lnTo>
                  <a:pt x="94" y="0"/>
                </a:lnTo>
                <a:lnTo>
                  <a:pt x="98" y="18"/>
                </a:lnTo>
                <a:lnTo>
                  <a:pt x="98" y="66"/>
                </a:lnTo>
                <a:lnTo>
                  <a:pt x="102" y="96"/>
                </a:lnTo>
                <a:lnTo>
                  <a:pt x="102" y="84"/>
                </a:lnTo>
                <a:lnTo>
                  <a:pt x="107" y="102"/>
                </a:lnTo>
                <a:lnTo>
                  <a:pt x="111" y="144"/>
                </a:lnTo>
                <a:lnTo>
                  <a:pt x="111" y="126"/>
                </a:lnTo>
                <a:lnTo>
                  <a:pt x="115" y="66"/>
                </a:lnTo>
                <a:lnTo>
                  <a:pt x="119" y="60"/>
                </a:lnTo>
                <a:lnTo>
                  <a:pt x="124" y="48"/>
                </a:lnTo>
                <a:lnTo>
                  <a:pt x="124" y="36"/>
                </a:lnTo>
                <a:lnTo>
                  <a:pt x="128" y="60"/>
                </a:lnTo>
                <a:lnTo>
                  <a:pt x="128" y="66"/>
                </a:lnTo>
                <a:lnTo>
                  <a:pt x="132" y="78"/>
                </a:lnTo>
                <a:lnTo>
                  <a:pt x="132" y="72"/>
                </a:lnTo>
                <a:lnTo>
                  <a:pt x="136" y="90"/>
                </a:lnTo>
                <a:lnTo>
                  <a:pt x="136" y="72"/>
                </a:lnTo>
                <a:lnTo>
                  <a:pt x="141" y="60"/>
                </a:lnTo>
                <a:lnTo>
                  <a:pt x="141" y="30"/>
                </a:lnTo>
                <a:lnTo>
                  <a:pt x="145" y="60"/>
                </a:lnTo>
                <a:lnTo>
                  <a:pt x="145" y="108"/>
                </a:lnTo>
                <a:lnTo>
                  <a:pt x="149" y="126"/>
                </a:lnTo>
                <a:lnTo>
                  <a:pt x="149" y="78"/>
                </a:lnTo>
                <a:lnTo>
                  <a:pt x="154" y="30"/>
                </a:lnTo>
                <a:lnTo>
                  <a:pt x="154" y="0"/>
                </a:lnTo>
                <a:lnTo>
                  <a:pt x="158" y="60"/>
                </a:lnTo>
                <a:lnTo>
                  <a:pt x="158" y="54"/>
                </a:lnTo>
                <a:lnTo>
                  <a:pt x="162" y="42"/>
                </a:lnTo>
                <a:lnTo>
                  <a:pt x="162" y="24"/>
                </a:lnTo>
                <a:lnTo>
                  <a:pt x="166" y="54"/>
                </a:lnTo>
                <a:lnTo>
                  <a:pt x="166" y="42"/>
                </a:lnTo>
                <a:lnTo>
                  <a:pt x="171" y="84"/>
                </a:lnTo>
                <a:lnTo>
                  <a:pt x="171" y="78"/>
                </a:lnTo>
                <a:lnTo>
                  <a:pt x="171" y="96"/>
                </a:lnTo>
                <a:lnTo>
                  <a:pt x="175" y="108"/>
                </a:lnTo>
                <a:lnTo>
                  <a:pt x="175" y="96"/>
                </a:lnTo>
                <a:lnTo>
                  <a:pt x="179" y="102"/>
                </a:lnTo>
                <a:lnTo>
                  <a:pt x="179" y="84"/>
                </a:lnTo>
                <a:lnTo>
                  <a:pt x="184" y="84"/>
                </a:lnTo>
                <a:lnTo>
                  <a:pt x="184" y="48"/>
                </a:lnTo>
                <a:lnTo>
                  <a:pt x="188" y="66"/>
                </a:lnTo>
                <a:lnTo>
                  <a:pt x="188" y="78"/>
                </a:lnTo>
                <a:lnTo>
                  <a:pt x="188" y="60"/>
                </a:lnTo>
                <a:lnTo>
                  <a:pt x="192" y="54"/>
                </a:lnTo>
                <a:lnTo>
                  <a:pt x="192" y="60"/>
                </a:lnTo>
                <a:lnTo>
                  <a:pt x="196" y="54"/>
                </a:lnTo>
                <a:lnTo>
                  <a:pt x="196" y="60"/>
                </a:lnTo>
                <a:lnTo>
                  <a:pt x="201" y="66"/>
                </a:lnTo>
                <a:lnTo>
                  <a:pt x="201" y="96"/>
                </a:lnTo>
                <a:lnTo>
                  <a:pt x="201" y="78"/>
                </a:lnTo>
                <a:lnTo>
                  <a:pt x="205" y="66"/>
                </a:lnTo>
                <a:lnTo>
                  <a:pt x="205" y="54"/>
                </a:lnTo>
                <a:lnTo>
                  <a:pt x="209" y="66"/>
                </a:lnTo>
                <a:lnTo>
                  <a:pt x="209" y="72"/>
                </a:lnTo>
                <a:lnTo>
                  <a:pt x="213" y="66"/>
                </a:lnTo>
                <a:lnTo>
                  <a:pt x="213" y="54"/>
                </a:lnTo>
                <a:lnTo>
                  <a:pt x="218" y="48"/>
                </a:lnTo>
                <a:lnTo>
                  <a:pt x="218" y="60"/>
                </a:lnTo>
                <a:lnTo>
                  <a:pt x="218" y="54"/>
                </a:lnTo>
                <a:lnTo>
                  <a:pt x="222" y="66"/>
                </a:lnTo>
                <a:lnTo>
                  <a:pt x="226" y="48"/>
                </a:lnTo>
                <a:lnTo>
                  <a:pt x="226" y="42"/>
                </a:lnTo>
                <a:lnTo>
                  <a:pt x="231" y="60"/>
                </a:lnTo>
                <a:lnTo>
                  <a:pt x="231" y="84"/>
                </a:lnTo>
                <a:lnTo>
                  <a:pt x="231" y="72"/>
                </a:lnTo>
                <a:lnTo>
                  <a:pt x="235" y="78"/>
                </a:lnTo>
                <a:lnTo>
                  <a:pt x="235" y="60"/>
                </a:lnTo>
                <a:lnTo>
                  <a:pt x="239" y="54"/>
                </a:lnTo>
                <a:lnTo>
                  <a:pt x="239" y="30"/>
                </a:lnTo>
                <a:lnTo>
                  <a:pt x="243" y="24"/>
                </a:lnTo>
                <a:lnTo>
                  <a:pt x="243" y="12"/>
                </a:lnTo>
                <a:lnTo>
                  <a:pt x="248" y="18"/>
                </a:lnTo>
                <a:lnTo>
                  <a:pt x="248" y="36"/>
                </a:lnTo>
                <a:lnTo>
                  <a:pt x="252" y="60"/>
                </a:lnTo>
                <a:lnTo>
                  <a:pt x="252" y="84"/>
                </a:lnTo>
                <a:lnTo>
                  <a:pt x="256" y="78"/>
                </a:lnTo>
                <a:lnTo>
                  <a:pt x="256" y="66"/>
                </a:lnTo>
                <a:lnTo>
                  <a:pt x="260" y="42"/>
                </a:lnTo>
                <a:lnTo>
                  <a:pt x="260" y="24"/>
                </a:lnTo>
                <a:lnTo>
                  <a:pt x="260" y="36"/>
                </a:lnTo>
                <a:lnTo>
                  <a:pt x="265" y="42"/>
                </a:lnTo>
                <a:lnTo>
                  <a:pt x="265" y="54"/>
                </a:lnTo>
                <a:lnTo>
                  <a:pt x="269" y="6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2" name="Freeform 88"/>
          <p:cNvSpPr>
            <a:spLocks/>
          </p:cNvSpPr>
          <p:nvPr/>
        </p:nvSpPr>
        <p:spPr bwMode="auto">
          <a:xfrm>
            <a:off x="4381773" y="3514725"/>
            <a:ext cx="579816" cy="190500"/>
          </a:xfrm>
          <a:custGeom>
            <a:avLst/>
            <a:gdLst/>
            <a:ahLst/>
            <a:cxnLst>
              <a:cxn ang="0">
                <a:pos x="4" y="78"/>
              </a:cxn>
              <a:cxn ang="0">
                <a:pos x="9" y="78"/>
              </a:cxn>
              <a:cxn ang="0">
                <a:pos x="21" y="78"/>
              </a:cxn>
              <a:cxn ang="0">
                <a:pos x="26" y="78"/>
              </a:cxn>
              <a:cxn ang="0">
                <a:pos x="30" y="84"/>
              </a:cxn>
              <a:cxn ang="0">
                <a:pos x="39" y="90"/>
              </a:cxn>
              <a:cxn ang="0">
                <a:pos x="47" y="102"/>
              </a:cxn>
              <a:cxn ang="0">
                <a:pos x="51" y="54"/>
              </a:cxn>
              <a:cxn ang="0">
                <a:pos x="60" y="42"/>
              </a:cxn>
              <a:cxn ang="0">
                <a:pos x="64" y="96"/>
              </a:cxn>
              <a:cxn ang="0">
                <a:pos x="68" y="36"/>
              </a:cxn>
              <a:cxn ang="0">
                <a:pos x="77" y="60"/>
              </a:cxn>
              <a:cxn ang="0">
                <a:pos x="81" y="54"/>
              </a:cxn>
              <a:cxn ang="0">
                <a:pos x="90" y="24"/>
              </a:cxn>
              <a:cxn ang="0">
                <a:pos x="94" y="42"/>
              </a:cxn>
              <a:cxn ang="0">
                <a:pos x="103" y="72"/>
              </a:cxn>
              <a:cxn ang="0">
                <a:pos x="107" y="30"/>
              </a:cxn>
              <a:cxn ang="0">
                <a:pos x="111" y="84"/>
              </a:cxn>
              <a:cxn ang="0">
                <a:pos x="120" y="48"/>
              </a:cxn>
              <a:cxn ang="0">
                <a:pos x="124" y="72"/>
              </a:cxn>
              <a:cxn ang="0">
                <a:pos x="133" y="42"/>
              </a:cxn>
              <a:cxn ang="0">
                <a:pos x="137" y="36"/>
              </a:cxn>
              <a:cxn ang="0">
                <a:pos x="141" y="108"/>
              </a:cxn>
              <a:cxn ang="0">
                <a:pos x="150" y="48"/>
              </a:cxn>
              <a:cxn ang="0">
                <a:pos x="158" y="60"/>
              </a:cxn>
              <a:cxn ang="0">
                <a:pos x="163" y="72"/>
              </a:cxn>
              <a:cxn ang="0">
                <a:pos x="171" y="54"/>
              </a:cxn>
              <a:cxn ang="0">
                <a:pos x="175" y="24"/>
              </a:cxn>
              <a:cxn ang="0">
                <a:pos x="184" y="54"/>
              </a:cxn>
              <a:cxn ang="0">
                <a:pos x="188" y="84"/>
              </a:cxn>
              <a:cxn ang="0">
                <a:pos x="197" y="90"/>
              </a:cxn>
              <a:cxn ang="0">
                <a:pos x="201" y="48"/>
              </a:cxn>
              <a:cxn ang="0">
                <a:pos x="210" y="54"/>
              </a:cxn>
              <a:cxn ang="0">
                <a:pos x="214" y="72"/>
              </a:cxn>
              <a:cxn ang="0">
                <a:pos x="222" y="84"/>
              </a:cxn>
              <a:cxn ang="0">
                <a:pos x="227" y="84"/>
              </a:cxn>
              <a:cxn ang="0">
                <a:pos x="235" y="60"/>
              </a:cxn>
              <a:cxn ang="0">
                <a:pos x="240" y="78"/>
              </a:cxn>
              <a:cxn ang="0">
                <a:pos x="248" y="66"/>
              </a:cxn>
              <a:cxn ang="0">
                <a:pos x="257" y="60"/>
              </a:cxn>
              <a:cxn ang="0">
                <a:pos x="261" y="78"/>
              </a:cxn>
              <a:cxn ang="0">
                <a:pos x="269" y="96"/>
              </a:cxn>
            </a:cxnLst>
            <a:rect l="0" t="0" r="r" b="b"/>
            <a:pathLst>
              <a:path w="274" h="120">
                <a:moveTo>
                  <a:pt x="0" y="60"/>
                </a:moveTo>
                <a:lnTo>
                  <a:pt x="0" y="72"/>
                </a:lnTo>
                <a:lnTo>
                  <a:pt x="4" y="78"/>
                </a:lnTo>
                <a:lnTo>
                  <a:pt x="4" y="42"/>
                </a:lnTo>
                <a:lnTo>
                  <a:pt x="9" y="30"/>
                </a:lnTo>
                <a:lnTo>
                  <a:pt x="9" y="78"/>
                </a:lnTo>
                <a:lnTo>
                  <a:pt x="13" y="84"/>
                </a:lnTo>
                <a:lnTo>
                  <a:pt x="17" y="48"/>
                </a:lnTo>
                <a:lnTo>
                  <a:pt x="21" y="78"/>
                </a:lnTo>
                <a:lnTo>
                  <a:pt x="21" y="108"/>
                </a:lnTo>
                <a:lnTo>
                  <a:pt x="21" y="90"/>
                </a:lnTo>
                <a:lnTo>
                  <a:pt x="26" y="78"/>
                </a:lnTo>
                <a:lnTo>
                  <a:pt x="26" y="42"/>
                </a:lnTo>
                <a:lnTo>
                  <a:pt x="30" y="78"/>
                </a:lnTo>
                <a:lnTo>
                  <a:pt x="30" y="84"/>
                </a:lnTo>
                <a:lnTo>
                  <a:pt x="34" y="120"/>
                </a:lnTo>
                <a:lnTo>
                  <a:pt x="34" y="96"/>
                </a:lnTo>
                <a:lnTo>
                  <a:pt x="39" y="90"/>
                </a:lnTo>
                <a:lnTo>
                  <a:pt x="39" y="60"/>
                </a:lnTo>
                <a:lnTo>
                  <a:pt x="43" y="66"/>
                </a:lnTo>
                <a:lnTo>
                  <a:pt x="47" y="102"/>
                </a:lnTo>
                <a:lnTo>
                  <a:pt x="47" y="108"/>
                </a:lnTo>
                <a:lnTo>
                  <a:pt x="51" y="96"/>
                </a:lnTo>
                <a:lnTo>
                  <a:pt x="51" y="54"/>
                </a:lnTo>
                <a:lnTo>
                  <a:pt x="56" y="42"/>
                </a:lnTo>
                <a:lnTo>
                  <a:pt x="56" y="36"/>
                </a:lnTo>
                <a:lnTo>
                  <a:pt x="60" y="42"/>
                </a:lnTo>
                <a:lnTo>
                  <a:pt x="60" y="60"/>
                </a:lnTo>
                <a:lnTo>
                  <a:pt x="64" y="60"/>
                </a:lnTo>
                <a:lnTo>
                  <a:pt x="64" y="96"/>
                </a:lnTo>
                <a:lnTo>
                  <a:pt x="64" y="78"/>
                </a:lnTo>
                <a:lnTo>
                  <a:pt x="68" y="78"/>
                </a:lnTo>
                <a:lnTo>
                  <a:pt x="68" y="36"/>
                </a:lnTo>
                <a:lnTo>
                  <a:pt x="73" y="36"/>
                </a:lnTo>
                <a:lnTo>
                  <a:pt x="73" y="18"/>
                </a:lnTo>
                <a:lnTo>
                  <a:pt x="77" y="60"/>
                </a:lnTo>
                <a:lnTo>
                  <a:pt x="77" y="72"/>
                </a:lnTo>
                <a:lnTo>
                  <a:pt x="81" y="114"/>
                </a:lnTo>
                <a:lnTo>
                  <a:pt x="81" y="54"/>
                </a:lnTo>
                <a:lnTo>
                  <a:pt x="86" y="48"/>
                </a:lnTo>
                <a:lnTo>
                  <a:pt x="86" y="18"/>
                </a:lnTo>
                <a:lnTo>
                  <a:pt x="90" y="24"/>
                </a:lnTo>
                <a:lnTo>
                  <a:pt x="90" y="0"/>
                </a:lnTo>
                <a:lnTo>
                  <a:pt x="94" y="6"/>
                </a:lnTo>
                <a:lnTo>
                  <a:pt x="94" y="42"/>
                </a:lnTo>
                <a:lnTo>
                  <a:pt x="98" y="66"/>
                </a:lnTo>
                <a:lnTo>
                  <a:pt x="98" y="78"/>
                </a:lnTo>
                <a:lnTo>
                  <a:pt x="103" y="72"/>
                </a:lnTo>
                <a:lnTo>
                  <a:pt x="103" y="54"/>
                </a:lnTo>
                <a:lnTo>
                  <a:pt x="107" y="24"/>
                </a:lnTo>
                <a:lnTo>
                  <a:pt x="107" y="30"/>
                </a:lnTo>
                <a:lnTo>
                  <a:pt x="111" y="48"/>
                </a:lnTo>
                <a:lnTo>
                  <a:pt x="111" y="96"/>
                </a:lnTo>
                <a:lnTo>
                  <a:pt x="111" y="84"/>
                </a:lnTo>
                <a:lnTo>
                  <a:pt x="116" y="90"/>
                </a:lnTo>
                <a:lnTo>
                  <a:pt x="116" y="66"/>
                </a:lnTo>
                <a:lnTo>
                  <a:pt x="120" y="48"/>
                </a:lnTo>
                <a:lnTo>
                  <a:pt x="120" y="36"/>
                </a:lnTo>
                <a:lnTo>
                  <a:pt x="124" y="54"/>
                </a:lnTo>
                <a:lnTo>
                  <a:pt x="124" y="72"/>
                </a:lnTo>
                <a:lnTo>
                  <a:pt x="128" y="24"/>
                </a:lnTo>
                <a:lnTo>
                  <a:pt x="128" y="30"/>
                </a:lnTo>
                <a:lnTo>
                  <a:pt x="133" y="42"/>
                </a:lnTo>
                <a:lnTo>
                  <a:pt x="133" y="48"/>
                </a:lnTo>
                <a:lnTo>
                  <a:pt x="137" y="30"/>
                </a:lnTo>
                <a:lnTo>
                  <a:pt x="137" y="36"/>
                </a:lnTo>
                <a:lnTo>
                  <a:pt x="141" y="78"/>
                </a:lnTo>
                <a:lnTo>
                  <a:pt x="141" y="114"/>
                </a:lnTo>
                <a:lnTo>
                  <a:pt x="141" y="108"/>
                </a:lnTo>
                <a:lnTo>
                  <a:pt x="145" y="78"/>
                </a:lnTo>
                <a:lnTo>
                  <a:pt x="145" y="60"/>
                </a:lnTo>
                <a:lnTo>
                  <a:pt x="150" y="48"/>
                </a:lnTo>
                <a:lnTo>
                  <a:pt x="154" y="54"/>
                </a:lnTo>
                <a:lnTo>
                  <a:pt x="154" y="66"/>
                </a:lnTo>
                <a:lnTo>
                  <a:pt x="158" y="60"/>
                </a:lnTo>
                <a:lnTo>
                  <a:pt x="158" y="24"/>
                </a:lnTo>
                <a:lnTo>
                  <a:pt x="163" y="36"/>
                </a:lnTo>
                <a:lnTo>
                  <a:pt x="163" y="72"/>
                </a:lnTo>
                <a:lnTo>
                  <a:pt x="167" y="102"/>
                </a:lnTo>
                <a:lnTo>
                  <a:pt x="167" y="66"/>
                </a:lnTo>
                <a:lnTo>
                  <a:pt x="171" y="54"/>
                </a:lnTo>
                <a:lnTo>
                  <a:pt x="171" y="42"/>
                </a:lnTo>
                <a:lnTo>
                  <a:pt x="175" y="36"/>
                </a:lnTo>
                <a:lnTo>
                  <a:pt x="175" y="24"/>
                </a:lnTo>
                <a:lnTo>
                  <a:pt x="180" y="30"/>
                </a:lnTo>
                <a:lnTo>
                  <a:pt x="184" y="48"/>
                </a:lnTo>
                <a:lnTo>
                  <a:pt x="184" y="54"/>
                </a:lnTo>
                <a:lnTo>
                  <a:pt x="184" y="48"/>
                </a:lnTo>
                <a:lnTo>
                  <a:pt x="188" y="42"/>
                </a:lnTo>
                <a:lnTo>
                  <a:pt x="188" y="84"/>
                </a:lnTo>
                <a:lnTo>
                  <a:pt x="192" y="96"/>
                </a:lnTo>
                <a:lnTo>
                  <a:pt x="192" y="114"/>
                </a:lnTo>
                <a:lnTo>
                  <a:pt x="197" y="90"/>
                </a:lnTo>
                <a:lnTo>
                  <a:pt x="197" y="48"/>
                </a:lnTo>
                <a:lnTo>
                  <a:pt x="201" y="30"/>
                </a:lnTo>
                <a:lnTo>
                  <a:pt x="201" y="48"/>
                </a:lnTo>
                <a:lnTo>
                  <a:pt x="205" y="48"/>
                </a:lnTo>
                <a:lnTo>
                  <a:pt x="205" y="60"/>
                </a:lnTo>
                <a:lnTo>
                  <a:pt x="210" y="54"/>
                </a:lnTo>
                <a:lnTo>
                  <a:pt x="210" y="66"/>
                </a:lnTo>
                <a:lnTo>
                  <a:pt x="214" y="60"/>
                </a:lnTo>
                <a:lnTo>
                  <a:pt x="214" y="72"/>
                </a:lnTo>
                <a:lnTo>
                  <a:pt x="218" y="84"/>
                </a:lnTo>
                <a:lnTo>
                  <a:pt x="222" y="114"/>
                </a:lnTo>
                <a:lnTo>
                  <a:pt x="222" y="84"/>
                </a:lnTo>
                <a:lnTo>
                  <a:pt x="227" y="96"/>
                </a:lnTo>
                <a:lnTo>
                  <a:pt x="227" y="66"/>
                </a:lnTo>
                <a:lnTo>
                  <a:pt x="227" y="84"/>
                </a:lnTo>
                <a:lnTo>
                  <a:pt x="231" y="72"/>
                </a:lnTo>
                <a:lnTo>
                  <a:pt x="231" y="90"/>
                </a:lnTo>
                <a:lnTo>
                  <a:pt x="235" y="60"/>
                </a:lnTo>
                <a:lnTo>
                  <a:pt x="235" y="78"/>
                </a:lnTo>
                <a:lnTo>
                  <a:pt x="240" y="54"/>
                </a:lnTo>
                <a:lnTo>
                  <a:pt x="240" y="78"/>
                </a:lnTo>
                <a:lnTo>
                  <a:pt x="244" y="84"/>
                </a:lnTo>
                <a:lnTo>
                  <a:pt x="248" y="78"/>
                </a:lnTo>
                <a:lnTo>
                  <a:pt x="248" y="66"/>
                </a:lnTo>
                <a:lnTo>
                  <a:pt x="252" y="84"/>
                </a:lnTo>
                <a:lnTo>
                  <a:pt x="252" y="72"/>
                </a:lnTo>
                <a:lnTo>
                  <a:pt x="257" y="60"/>
                </a:lnTo>
                <a:lnTo>
                  <a:pt x="257" y="78"/>
                </a:lnTo>
                <a:lnTo>
                  <a:pt x="261" y="96"/>
                </a:lnTo>
                <a:lnTo>
                  <a:pt x="261" y="78"/>
                </a:lnTo>
                <a:lnTo>
                  <a:pt x="265" y="78"/>
                </a:lnTo>
                <a:lnTo>
                  <a:pt x="269" y="90"/>
                </a:lnTo>
                <a:lnTo>
                  <a:pt x="269" y="96"/>
                </a:lnTo>
                <a:lnTo>
                  <a:pt x="274" y="108"/>
                </a:lnTo>
                <a:lnTo>
                  <a:pt x="274" y="7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3" name="Freeform 89"/>
          <p:cNvSpPr>
            <a:spLocks/>
          </p:cNvSpPr>
          <p:nvPr/>
        </p:nvSpPr>
        <p:spPr bwMode="auto">
          <a:xfrm>
            <a:off x="4961588" y="3514725"/>
            <a:ext cx="569236" cy="190500"/>
          </a:xfrm>
          <a:custGeom>
            <a:avLst/>
            <a:gdLst/>
            <a:ahLst/>
            <a:cxnLst>
              <a:cxn ang="0">
                <a:pos x="4" y="60"/>
              </a:cxn>
              <a:cxn ang="0">
                <a:pos x="13" y="66"/>
              </a:cxn>
              <a:cxn ang="0">
                <a:pos x="17" y="60"/>
              </a:cxn>
              <a:cxn ang="0">
                <a:pos x="30" y="66"/>
              </a:cxn>
              <a:cxn ang="0">
                <a:pos x="34" y="48"/>
              </a:cxn>
              <a:cxn ang="0">
                <a:pos x="43" y="72"/>
              </a:cxn>
              <a:cxn ang="0">
                <a:pos x="47" y="108"/>
              </a:cxn>
              <a:cxn ang="0">
                <a:pos x="51" y="72"/>
              </a:cxn>
              <a:cxn ang="0">
                <a:pos x="60" y="60"/>
              </a:cxn>
              <a:cxn ang="0">
                <a:pos x="64" y="84"/>
              </a:cxn>
              <a:cxn ang="0">
                <a:pos x="72" y="54"/>
              </a:cxn>
              <a:cxn ang="0">
                <a:pos x="77" y="84"/>
              </a:cxn>
              <a:cxn ang="0">
                <a:pos x="85" y="36"/>
              </a:cxn>
              <a:cxn ang="0">
                <a:pos x="90" y="42"/>
              </a:cxn>
              <a:cxn ang="0">
                <a:pos x="98" y="54"/>
              </a:cxn>
              <a:cxn ang="0">
                <a:pos x="102" y="66"/>
              </a:cxn>
              <a:cxn ang="0">
                <a:pos x="111" y="66"/>
              </a:cxn>
              <a:cxn ang="0">
                <a:pos x="115" y="84"/>
              </a:cxn>
              <a:cxn ang="0">
                <a:pos x="124" y="84"/>
              </a:cxn>
              <a:cxn ang="0">
                <a:pos x="128" y="78"/>
              </a:cxn>
              <a:cxn ang="0">
                <a:pos x="132" y="72"/>
              </a:cxn>
              <a:cxn ang="0">
                <a:pos x="141" y="84"/>
              </a:cxn>
              <a:cxn ang="0">
                <a:pos x="149" y="60"/>
              </a:cxn>
              <a:cxn ang="0">
                <a:pos x="158" y="30"/>
              </a:cxn>
              <a:cxn ang="0">
                <a:pos x="162" y="84"/>
              </a:cxn>
              <a:cxn ang="0">
                <a:pos x="175" y="78"/>
              </a:cxn>
              <a:cxn ang="0">
                <a:pos x="179" y="114"/>
              </a:cxn>
              <a:cxn ang="0">
                <a:pos x="184" y="60"/>
              </a:cxn>
              <a:cxn ang="0">
                <a:pos x="192" y="90"/>
              </a:cxn>
              <a:cxn ang="0">
                <a:pos x="196" y="90"/>
              </a:cxn>
              <a:cxn ang="0">
                <a:pos x="201" y="30"/>
              </a:cxn>
              <a:cxn ang="0">
                <a:pos x="209" y="96"/>
              </a:cxn>
              <a:cxn ang="0">
                <a:pos x="214" y="66"/>
              </a:cxn>
              <a:cxn ang="0">
                <a:pos x="222" y="6"/>
              </a:cxn>
              <a:cxn ang="0">
                <a:pos x="226" y="90"/>
              </a:cxn>
              <a:cxn ang="0">
                <a:pos x="235" y="18"/>
              </a:cxn>
              <a:cxn ang="0">
                <a:pos x="239" y="78"/>
              </a:cxn>
              <a:cxn ang="0">
                <a:pos x="244" y="72"/>
              </a:cxn>
              <a:cxn ang="0">
                <a:pos x="252" y="36"/>
              </a:cxn>
              <a:cxn ang="0">
                <a:pos x="256" y="60"/>
              </a:cxn>
              <a:cxn ang="0">
                <a:pos x="261" y="78"/>
              </a:cxn>
              <a:cxn ang="0">
                <a:pos x="265" y="60"/>
              </a:cxn>
            </a:cxnLst>
            <a:rect l="0" t="0" r="r" b="b"/>
            <a:pathLst>
              <a:path w="269" h="120">
                <a:moveTo>
                  <a:pt x="0" y="78"/>
                </a:moveTo>
                <a:lnTo>
                  <a:pt x="4" y="54"/>
                </a:lnTo>
                <a:lnTo>
                  <a:pt x="4" y="60"/>
                </a:lnTo>
                <a:lnTo>
                  <a:pt x="8" y="36"/>
                </a:lnTo>
                <a:lnTo>
                  <a:pt x="8" y="48"/>
                </a:lnTo>
                <a:lnTo>
                  <a:pt x="13" y="66"/>
                </a:lnTo>
                <a:lnTo>
                  <a:pt x="13" y="72"/>
                </a:lnTo>
                <a:lnTo>
                  <a:pt x="13" y="66"/>
                </a:lnTo>
                <a:lnTo>
                  <a:pt x="17" y="60"/>
                </a:lnTo>
                <a:lnTo>
                  <a:pt x="17" y="78"/>
                </a:lnTo>
                <a:lnTo>
                  <a:pt x="21" y="72"/>
                </a:lnTo>
                <a:lnTo>
                  <a:pt x="30" y="66"/>
                </a:lnTo>
                <a:lnTo>
                  <a:pt x="30" y="78"/>
                </a:lnTo>
                <a:lnTo>
                  <a:pt x="30" y="60"/>
                </a:lnTo>
                <a:lnTo>
                  <a:pt x="34" y="48"/>
                </a:lnTo>
                <a:lnTo>
                  <a:pt x="38" y="66"/>
                </a:lnTo>
                <a:lnTo>
                  <a:pt x="38" y="84"/>
                </a:lnTo>
                <a:lnTo>
                  <a:pt x="43" y="72"/>
                </a:lnTo>
                <a:lnTo>
                  <a:pt x="43" y="78"/>
                </a:lnTo>
                <a:lnTo>
                  <a:pt x="43" y="72"/>
                </a:lnTo>
                <a:lnTo>
                  <a:pt x="47" y="108"/>
                </a:lnTo>
                <a:lnTo>
                  <a:pt x="47" y="84"/>
                </a:lnTo>
                <a:lnTo>
                  <a:pt x="51" y="90"/>
                </a:lnTo>
                <a:lnTo>
                  <a:pt x="51" y="72"/>
                </a:lnTo>
                <a:lnTo>
                  <a:pt x="55" y="84"/>
                </a:lnTo>
                <a:lnTo>
                  <a:pt x="55" y="78"/>
                </a:lnTo>
                <a:lnTo>
                  <a:pt x="60" y="60"/>
                </a:lnTo>
                <a:lnTo>
                  <a:pt x="60" y="42"/>
                </a:lnTo>
                <a:lnTo>
                  <a:pt x="64" y="66"/>
                </a:lnTo>
                <a:lnTo>
                  <a:pt x="64" y="84"/>
                </a:lnTo>
                <a:lnTo>
                  <a:pt x="68" y="102"/>
                </a:lnTo>
                <a:lnTo>
                  <a:pt x="68" y="84"/>
                </a:lnTo>
                <a:lnTo>
                  <a:pt x="72" y="54"/>
                </a:lnTo>
                <a:lnTo>
                  <a:pt x="72" y="72"/>
                </a:lnTo>
                <a:lnTo>
                  <a:pt x="77" y="90"/>
                </a:lnTo>
                <a:lnTo>
                  <a:pt x="77" y="84"/>
                </a:lnTo>
                <a:lnTo>
                  <a:pt x="81" y="66"/>
                </a:lnTo>
                <a:lnTo>
                  <a:pt x="81" y="48"/>
                </a:lnTo>
                <a:lnTo>
                  <a:pt x="85" y="36"/>
                </a:lnTo>
                <a:lnTo>
                  <a:pt x="85" y="60"/>
                </a:lnTo>
                <a:lnTo>
                  <a:pt x="90" y="72"/>
                </a:lnTo>
                <a:lnTo>
                  <a:pt x="90" y="42"/>
                </a:lnTo>
                <a:lnTo>
                  <a:pt x="94" y="90"/>
                </a:lnTo>
                <a:lnTo>
                  <a:pt x="98" y="108"/>
                </a:lnTo>
                <a:lnTo>
                  <a:pt x="98" y="54"/>
                </a:lnTo>
                <a:lnTo>
                  <a:pt x="102" y="66"/>
                </a:lnTo>
                <a:lnTo>
                  <a:pt x="102" y="48"/>
                </a:lnTo>
                <a:lnTo>
                  <a:pt x="102" y="66"/>
                </a:lnTo>
                <a:lnTo>
                  <a:pt x="107" y="42"/>
                </a:lnTo>
                <a:lnTo>
                  <a:pt x="107" y="48"/>
                </a:lnTo>
                <a:lnTo>
                  <a:pt x="111" y="66"/>
                </a:lnTo>
                <a:lnTo>
                  <a:pt x="111" y="102"/>
                </a:lnTo>
                <a:lnTo>
                  <a:pt x="115" y="102"/>
                </a:lnTo>
                <a:lnTo>
                  <a:pt x="115" y="84"/>
                </a:lnTo>
                <a:lnTo>
                  <a:pt x="119" y="18"/>
                </a:lnTo>
                <a:lnTo>
                  <a:pt x="119" y="42"/>
                </a:lnTo>
                <a:lnTo>
                  <a:pt x="124" y="84"/>
                </a:lnTo>
                <a:lnTo>
                  <a:pt x="124" y="60"/>
                </a:lnTo>
                <a:lnTo>
                  <a:pt x="128" y="60"/>
                </a:lnTo>
                <a:lnTo>
                  <a:pt x="128" y="78"/>
                </a:lnTo>
                <a:lnTo>
                  <a:pt x="132" y="78"/>
                </a:lnTo>
                <a:lnTo>
                  <a:pt x="132" y="90"/>
                </a:lnTo>
                <a:lnTo>
                  <a:pt x="132" y="72"/>
                </a:lnTo>
                <a:lnTo>
                  <a:pt x="137" y="66"/>
                </a:lnTo>
                <a:lnTo>
                  <a:pt x="141" y="78"/>
                </a:lnTo>
                <a:lnTo>
                  <a:pt x="141" y="84"/>
                </a:lnTo>
                <a:lnTo>
                  <a:pt x="145" y="72"/>
                </a:lnTo>
                <a:lnTo>
                  <a:pt x="145" y="48"/>
                </a:lnTo>
                <a:lnTo>
                  <a:pt x="149" y="60"/>
                </a:lnTo>
                <a:lnTo>
                  <a:pt x="154" y="36"/>
                </a:lnTo>
                <a:lnTo>
                  <a:pt x="158" y="0"/>
                </a:lnTo>
                <a:lnTo>
                  <a:pt x="158" y="30"/>
                </a:lnTo>
                <a:lnTo>
                  <a:pt x="162" y="60"/>
                </a:lnTo>
                <a:lnTo>
                  <a:pt x="162" y="96"/>
                </a:lnTo>
                <a:lnTo>
                  <a:pt x="162" y="84"/>
                </a:lnTo>
                <a:lnTo>
                  <a:pt x="167" y="66"/>
                </a:lnTo>
                <a:lnTo>
                  <a:pt x="171" y="90"/>
                </a:lnTo>
                <a:lnTo>
                  <a:pt x="175" y="78"/>
                </a:lnTo>
                <a:lnTo>
                  <a:pt x="175" y="72"/>
                </a:lnTo>
                <a:lnTo>
                  <a:pt x="175" y="96"/>
                </a:lnTo>
                <a:lnTo>
                  <a:pt x="179" y="114"/>
                </a:lnTo>
                <a:lnTo>
                  <a:pt x="179" y="90"/>
                </a:lnTo>
                <a:lnTo>
                  <a:pt x="184" y="66"/>
                </a:lnTo>
                <a:lnTo>
                  <a:pt x="184" y="60"/>
                </a:lnTo>
                <a:lnTo>
                  <a:pt x="188" y="90"/>
                </a:lnTo>
                <a:lnTo>
                  <a:pt x="188" y="72"/>
                </a:lnTo>
                <a:lnTo>
                  <a:pt x="192" y="90"/>
                </a:lnTo>
                <a:lnTo>
                  <a:pt x="192" y="42"/>
                </a:lnTo>
                <a:lnTo>
                  <a:pt x="192" y="84"/>
                </a:lnTo>
                <a:lnTo>
                  <a:pt x="196" y="90"/>
                </a:lnTo>
                <a:lnTo>
                  <a:pt x="196" y="120"/>
                </a:lnTo>
                <a:lnTo>
                  <a:pt x="201" y="60"/>
                </a:lnTo>
                <a:lnTo>
                  <a:pt x="201" y="30"/>
                </a:lnTo>
                <a:lnTo>
                  <a:pt x="205" y="54"/>
                </a:lnTo>
                <a:lnTo>
                  <a:pt x="205" y="102"/>
                </a:lnTo>
                <a:lnTo>
                  <a:pt x="209" y="96"/>
                </a:lnTo>
                <a:lnTo>
                  <a:pt x="209" y="78"/>
                </a:lnTo>
                <a:lnTo>
                  <a:pt x="214" y="78"/>
                </a:lnTo>
                <a:lnTo>
                  <a:pt x="214" y="66"/>
                </a:lnTo>
                <a:lnTo>
                  <a:pt x="218" y="42"/>
                </a:lnTo>
                <a:lnTo>
                  <a:pt x="218" y="30"/>
                </a:lnTo>
                <a:lnTo>
                  <a:pt x="222" y="6"/>
                </a:lnTo>
                <a:lnTo>
                  <a:pt x="222" y="54"/>
                </a:lnTo>
                <a:lnTo>
                  <a:pt x="226" y="72"/>
                </a:lnTo>
                <a:lnTo>
                  <a:pt x="226" y="90"/>
                </a:lnTo>
                <a:lnTo>
                  <a:pt x="231" y="84"/>
                </a:lnTo>
                <a:lnTo>
                  <a:pt x="231" y="78"/>
                </a:lnTo>
                <a:lnTo>
                  <a:pt x="235" y="18"/>
                </a:lnTo>
                <a:lnTo>
                  <a:pt x="235" y="24"/>
                </a:lnTo>
                <a:lnTo>
                  <a:pt x="235" y="18"/>
                </a:lnTo>
                <a:lnTo>
                  <a:pt x="239" y="78"/>
                </a:lnTo>
                <a:lnTo>
                  <a:pt x="239" y="96"/>
                </a:lnTo>
                <a:lnTo>
                  <a:pt x="244" y="84"/>
                </a:lnTo>
                <a:lnTo>
                  <a:pt x="244" y="72"/>
                </a:lnTo>
                <a:lnTo>
                  <a:pt x="248" y="36"/>
                </a:lnTo>
                <a:lnTo>
                  <a:pt x="248" y="72"/>
                </a:lnTo>
                <a:lnTo>
                  <a:pt x="252" y="36"/>
                </a:lnTo>
                <a:lnTo>
                  <a:pt x="252" y="48"/>
                </a:lnTo>
                <a:lnTo>
                  <a:pt x="252" y="42"/>
                </a:lnTo>
                <a:lnTo>
                  <a:pt x="256" y="60"/>
                </a:lnTo>
                <a:lnTo>
                  <a:pt x="256" y="66"/>
                </a:lnTo>
                <a:lnTo>
                  <a:pt x="261" y="60"/>
                </a:lnTo>
                <a:lnTo>
                  <a:pt x="261" y="78"/>
                </a:lnTo>
                <a:lnTo>
                  <a:pt x="265" y="72"/>
                </a:lnTo>
                <a:lnTo>
                  <a:pt x="265" y="54"/>
                </a:lnTo>
                <a:lnTo>
                  <a:pt x="265" y="60"/>
                </a:lnTo>
                <a:lnTo>
                  <a:pt x="269" y="78"/>
                </a:lnTo>
                <a:lnTo>
                  <a:pt x="269" y="10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4" name="Freeform 90"/>
          <p:cNvSpPr>
            <a:spLocks/>
          </p:cNvSpPr>
          <p:nvPr/>
        </p:nvSpPr>
        <p:spPr bwMode="auto">
          <a:xfrm>
            <a:off x="5530822" y="3381378"/>
            <a:ext cx="634835" cy="485775"/>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5" name="Freeform 91"/>
          <p:cNvSpPr>
            <a:spLocks/>
          </p:cNvSpPr>
          <p:nvPr/>
        </p:nvSpPr>
        <p:spPr bwMode="auto">
          <a:xfrm>
            <a:off x="6165657" y="3524250"/>
            <a:ext cx="577701" cy="342900"/>
          </a:xfrm>
          <a:custGeom>
            <a:avLst/>
            <a:gdLst/>
            <a:ahLst/>
            <a:cxnLst>
              <a:cxn ang="0">
                <a:pos x="4" y="198"/>
              </a:cxn>
              <a:cxn ang="0">
                <a:pos x="8" y="204"/>
              </a:cxn>
              <a:cxn ang="0">
                <a:pos x="17" y="198"/>
              </a:cxn>
              <a:cxn ang="0">
                <a:pos x="25" y="174"/>
              </a:cxn>
              <a:cxn ang="0">
                <a:pos x="29" y="144"/>
              </a:cxn>
              <a:cxn ang="0">
                <a:pos x="38" y="72"/>
              </a:cxn>
              <a:cxn ang="0">
                <a:pos x="42" y="84"/>
              </a:cxn>
              <a:cxn ang="0">
                <a:pos x="47" y="66"/>
              </a:cxn>
              <a:cxn ang="0">
                <a:pos x="51" y="60"/>
              </a:cxn>
              <a:cxn ang="0">
                <a:pos x="59" y="90"/>
              </a:cxn>
              <a:cxn ang="0">
                <a:pos x="68" y="96"/>
              </a:cxn>
              <a:cxn ang="0">
                <a:pos x="72" y="96"/>
              </a:cxn>
              <a:cxn ang="0">
                <a:pos x="77" y="24"/>
              </a:cxn>
              <a:cxn ang="0">
                <a:pos x="81" y="84"/>
              </a:cxn>
              <a:cxn ang="0">
                <a:pos x="89" y="90"/>
              </a:cxn>
              <a:cxn ang="0">
                <a:pos x="98" y="114"/>
              </a:cxn>
              <a:cxn ang="0">
                <a:pos x="102" y="90"/>
              </a:cxn>
              <a:cxn ang="0">
                <a:pos x="106" y="54"/>
              </a:cxn>
              <a:cxn ang="0">
                <a:pos x="115" y="66"/>
              </a:cxn>
              <a:cxn ang="0">
                <a:pos x="119" y="84"/>
              </a:cxn>
              <a:cxn ang="0">
                <a:pos x="128" y="48"/>
              </a:cxn>
              <a:cxn ang="0">
                <a:pos x="136" y="72"/>
              </a:cxn>
              <a:cxn ang="0">
                <a:pos x="141" y="96"/>
              </a:cxn>
              <a:cxn ang="0">
                <a:pos x="149" y="72"/>
              </a:cxn>
              <a:cxn ang="0">
                <a:pos x="158" y="84"/>
              </a:cxn>
              <a:cxn ang="0">
                <a:pos x="162" y="36"/>
              </a:cxn>
              <a:cxn ang="0">
                <a:pos x="171" y="54"/>
              </a:cxn>
              <a:cxn ang="0">
                <a:pos x="183" y="78"/>
              </a:cxn>
              <a:cxn ang="0">
                <a:pos x="188" y="30"/>
              </a:cxn>
              <a:cxn ang="0">
                <a:pos x="192" y="48"/>
              </a:cxn>
              <a:cxn ang="0">
                <a:pos x="201" y="54"/>
              </a:cxn>
              <a:cxn ang="0">
                <a:pos x="205" y="72"/>
              </a:cxn>
              <a:cxn ang="0">
                <a:pos x="213" y="96"/>
              </a:cxn>
              <a:cxn ang="0">
                <a:pos x="218" y="24"/>
              </a:cxn>
              <a:cxn ang="0">
                <a:pos x="222" y="66"/>
              </a:cxn>
              <a:cxn ang="0">
                <a:pos x="230" y="12"/>
              </a:cxn>
              <a:cxn ang="0">
                <a:pos x="235" y="48"/>
              </a:cxn>
              <a:cxn ang="0">
                <a:pos x="239" y="90"/>
              </a:cxn>
              <a:cxn ang="0">
                <a:pos x="248" y="66"/>
              </a:cxn>
              <a:cxn ang="0">
                <a:pos x="252" y="42"/>
              </a:cxn>
              <a:cxn ang="0">
                <a:pos x="260" y="60"/>
              </a:cxn>
              <a:cxn ang="0">
                <a:pos x="269" y="36"/>
              </a:cxn>
            </a:cxnLst>
            <a:rect l="0" t="0" r="r" b="b"/>
            <a:pathLst>
              <a:path w="273" h="216">
                <a:moveTo>
                  <a:pt x="0" y="168"/>
                </a:moveTo>
                <a:lnTo>
                  <a:pt x="0" y="186"/>
                </a:lnTo>
                <a:lnTo>
                  <a:pt x="4" y="198"/>
                </a:lnTo>
                <a:lnTo>
                  <a:pt x="4" y="204"/>
                </a:lnTo>
                <a:lnTo>
                  <a:pt x="12" y="204"/>
                </a:lnTo>
                <a:lnTo>
                  <a:pt x="8" y="204"/>
                </a:lnTo>
                <a:lnTo>
                  <a:pt x="12" y="216"/>
                </a:lnTo>
                <a:lnTo>
                  <a:pt x="17" y="204"/>
                </a:lnTo>
                <a:lnTo>
                  <a:pt x="17" y="198"/>
                </a:lnTo>
                <a:lnTo>
                  <a:pt x="21" y="180"/>
                </a:lnTo>
                <a:lnTo>
                  <a:pt x="21" y="186"/>
                </a:lnTo>
                <a:lnTo>
                  <a:pt x="25" y="174"/>
                </a:lnTo>
                <a:lnTo>
                  <a:pt x="25" y="150"/>
                </a:lnTo>
                <a:lnTo>
                  <a:pt x="29" y="156"/>
                </a:lnTo>
                <a:lnTo>
                  <a:pt x="29" y="144"/>
                </a:lnTo>
                <a:lnTo>
                  <a:pt x="34" y="126"/>
                </a:lnTo>
                <a:lnTo>
                  <a:pt x="34" y="90"/>
                </a:lnTo>
                <a:lnTo>
                  <a:pt x="38" y="72"/>
                </a:lnTo>
                <a:lnTo>
                  <a:pt x="38" y="60"/>
                </a:lnTo>
                <a:lnTo>
                  <a:pt x="38" y="72"/>
                </a:lnTo>
                <a:lnTo>
                  <a:pt x="42" y="84"/>
                </a:lnTo>
                <a:lnTo>
                  <a:pt x="42" y="78"/>
                </a:lnTo>
                <a:lnTo>
                  <a:pt x="47" y="90"/>
                </a:lnTo>
                <a:lnTo>
                  <a:pt x="47" y="66"/>
                </a:lnTo>
                <a:lnTo>
                  <a:pt x="51" y="60"/>
                </a:lnTo>
                <a:lnTo>
                  <a:pt x="51" y="54"/>
                </a:lnTo>
                <a:lnTo>
                  <a:pt x="51" y="60"/>
                </a:lnTo>
                <a:lnTo>
                  <a:pt x="55" y="66"/>
                </a:lnTo>
                <a:lnTo>
                  <a:pt x="55" y="48"/>
                </a:lnTo>
                <a:lnTo>
                  <a:pt x="59" y="90"/>
                </a:lnTo>
                <a:lnTo>
                  <a:pt x="64" y="84"/>
                </a:lnTo>
                <a:lnTo>
                  <a:pt x="64" y="72"/>
                </a:lnTo>
                <a:lnTo>
                  <a:pt x="68" y="96"/>
                </a:lnTo>
                <a:lnTo>
                  <a:pt x="68" y="90"/>
                </a:lnTo>
                <a:lnTo>
                  <a:pt x="68" y="96"/>
                </a:lnTo>
                <a:lnTo>
                  <a:pt x="72" y="96"/>
                </a:lnTo>
                <a:lnTo>
                  <a:pt x="72" y="54"/>
                </a:lnTo>
                <a:lnTo>
                  <a:pt x="77" y="42"/>
                </a:lnTo>
                <a:lnTo>
                  <a:pt x="77" y="24"/>
                </a:lnTo>
                <a:lnTo>
                  <a:pt x="81" y="72"/>
                </a:lnTo>
                <a:lnTo>
                  <a:pt x="81" y="90"/>
                </a:lnTo>
                <a:lnTo>
                  <a:pt x="81" y="84"/>
                </a:lnTo>
                <a:lnTo>
                  <a:pt x="85" y="72"/>
                </a:lnTo>
                <a:lnTo>
                  <a:pt x="85" y="60"/>
                </a:lnTo>
                <a:lnTo>
                  <a:pt x="89" y="90"/>
                </a:lnTo>
                <a:lnTo>
                  <a:pt x="89" y="108"/>
                </a:lnTo>
                <a:lnTo>
                  <a:pt x="94" y="96"/>
                </a:lnTo>
                <a:lnTo>
                  <a:pt x="98" y="114"/>
                </a:lnTo>
                <a:lnTo>
                  <a:pt x="98" y="96"/>
                </a:lnTo>
                <a:lnTo>
                  <a:pt x="98" y="108"/>
                </a:lnTo>
                <a:lnTo>
                  <a:pt x="102" y="90"/>
                </a:lnTo>
                <a:lnTo>
                  <a:pt x="102" y="84"/>
                </a:lnTo>
                <a:lnTo>
                  <a:pt x="106" y="66"/>
                </a:lnTo>
                <a:lnTo>
                  <a:pt x="106" y="54"/>
                </a:lnTo>
                <a:lnTo>
                  <a:pt x="111" y="66"/>
                </a:lnTo>
                <a:lnTo>
                  <a:pt x="111" y="36"/>
                </a:lnTo>
                <a:lnTo>
                  <a:pt x="115" y="66"/>
                </a:lnTo>
                <a:lnTo>
                  <a:pt x="115" y="84"/>
                </a:lnTo>
                <a:lnTo>
                  <a:pt x="119" y="102"/>
                </a:lnTo>
                <a:lnTo>
                  <a:pt x="119" y="84"/>
                </a:lnTo>
                <a:lnTo>
                  <a:pt x="124" y="96"/>
                </a:lnTo>
                <a:lnTo>
                  <a:pt x="128" y="78"/>
                </a:lnTo>
                <a:lnTo>
                  <a:pt x="128" y="48"/>
                </a:lnTo>
                <a:lnTo>
                  <a:pt x="132" y="66"/>
                </a:lnTo>
                <a:lnTo>
                  <a:pt x="132" y="48"/>
                </a:lnTo>
                <a:lnTo>
                  <a:pt x="136" y="72"/>
                </a:lnTo>
                <a:lnTo>
                  <a:pt x="136" y="48"/>
                </a:lnTo>
                <a:lnTo>
                  <a:pt x="141" y="60"/>
                </a:lnTo>
                <a:lnTo>
                  <a:pt x="141" y="96"/>
                </a:lnTo>
                <a:lnTo>
                  <a:pt x="149" y="72"/>
                </a:lnTo>
                <a:lnTo>
                  <a:pt x="145" y="72"/>
                </a:lnTo>
                <a:lnTo>
                  <a:pt x="149" y="72"/>
                </a:lnTo>
                <a:lnTo>
                  <a:pt x="153" y="66"/>
                </a:lnTo>
                <a:lnTo>
                  <a:pt x="158" y="66"/>
                </a:lnTo>
                <a:lnTo>
                  <a:pt x="158" y="84"/>
                </a:lnTo>
                <a:lnTo>
                  <a:pt x="158" y="60"/>
                </a:lnTo>
                <a:lnTo>
                  <a:pt x="162" y="54"/>
                </a:lnTo>
                <a:lnTo>
                  <a:pt x="162" y="36"/>
                </a:lnTo>
                <a:lnTo>
                  <a:pt x="166" y="30"/>
                </a:lnTo>
                <a:lnTo>
                  <a:pt x="171" y="0"/>
                </a:lnTo>
                <a:lnTo>
                  <a:pt x="171" y="54"/>
                </a:lnTo>
                <a:lnTo>
                  <a:pt x="175" y="90"/>
                </a:lnTo>
                <a:lnTo>
                  <a:pt x="179" y="84"/>
                </a:lnTo>
                <a:lnTo>
                  <a:pt x="183" y="78"/>
                </a:lnTo>
                <a:lnTo>
                  <a:pt x="183" y="48"/>
                </a:lnTo>
                <a:lnTo>
                  <a:pt x="188" y="48"/>
                </a:lnTo>
                <a:lnTo>
                  <a:pt x="188" y="30"/>
                </a:lnTo>
                <a:lnTo>
                  <a:pt x="188" y="42"/>
                </a:lnTo>
                <a:lnTo>
                  <a:pt x="192" y="30"/>
                </a:lnTo>
                <a:lnTo>
                  <a:pt x="192" y="48"/>
                </a:lnTo>
                <a:lnTo>
                  <a:pt x="196" y="42"/>
                </a:lnTo>
                <a:lnTo>
                  <a:pt x="196" y="36"/>
                </a:lnTo>
                <a:lnTo>
                  <a:pt x="201" y="54"/>
                </a:lnTo>
                <a:lnTo>
                  <a:pt x="201" y="66"/>
                </a:lnTo>
                <a:lnTo>
                  <a:pt x="205" y="54"/>
                </a:lnTo>
                <a:lnTo>
                  <a:pt x="205" y="72"/>
                </a:lnTo>
                <a:lnTo>
                  <a:pt x="209" y="96"/>
                </a:lnTo>
                <a:lnTo>
                  <a:pt x="209" y="78"/>
                </a:lnTo>
                <a:lnTo>
                  <a:pt x="213" y="96"/>
                </a:lnTo>
                <a:lnTo>
                  <a:pt x="213" y="66"/>
                </a:lnTo>
                <a:lnTo>
                  <a:pt x="218" y="78"/>
                </a:lnTo>
                <a:lnTo>
                  <a:pt x="218" y="24"/>
                </a:lnTo>
                <a:lnTo>
                  <a:pt x="218" y="30"/>
                </a:lnTo>
                <a:lnTo>
                  <a:pt x="222" y="42"/>
                </a:lnTo>
                <a:lnTo>
                  <a:pt x="222" y="66"/>
                </a:lnTo>
                <a:lnTo>
                  <a:pt x="226" y="72"/>
                </a:lnTo>
                <a:lnTo>
                  <a:pt x="226" y="30"/>
                </a:lnTo>
                <a:lnTo>
                  <a:pt x="230" y="12"/>
                </a:lnTo>
                <a:lnTo>
                  <a:pt x="230" y="42"/>
                </a:lnTo>
                <a:lnTo>
                  <a:pt x="230" y="30"/>
                </a:lnTo>
                <a:lnTo>
                  <a:pt x="235" y="48"/>
                </a:lnTo>
                <a:lnTo>
                  <a:pt x="235" y="36"/>
                </a:lnTo>
                <a:lnTo>
                  <a:pt x="239" y="66"/>
                </a:lnTo>
                <a:lnTo>
                  <a:pt x="239" y="90"/>
                </a:lnTo>
                <a:lnTo>
                  <a:pt x="243" y="66"/>
                </a:lnTo>
                <a:lnTo>
                  <a:pt x="248" y="60"/>
                </a:lnTo>
                <a:lnTo>
                  <a:pt x="248" y="66"/>
                </a:lnTo>
                <a:lnTo>
                  <a:pt x="248" y="60"/>
                </a:lnTo>
                <a:lnTo>
                  <a:pt x="252" y="48"/>
                </a:lnTo>
                <a:lnTo>
                  <a:pt x="252" y="42"/>
                </a:lnTo>
                <a:lnTo>
                  <a:pt x="256" y="60"/>
                </a:lnTo>
                <a:lnTo>
                  <a:pt x="256" y="48"/>
                </a:lnTo>
                <a:lnTo>
                  <a:pt x="260" y="60"/>
                </a:lnTo>
                <a:lnTo>
                  <a:pt x="260" y="42"/>
                </a:lnTo>
                <a:lnTo>
                  <a:pt x="265" y="48"/>
                </a:lnTo>
                <a:lnTo>
                  <a:pt x="269" y="36"/>
                </a:lnTo>
                <a:lnTo>
                  <a:pt x="269" y="42"/>
                </a:lnTo>
                <a:lnTo>
                  <a:pt x="273"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6" name="Freeform 92"/>
          <p:cNvSpPr>
            <a:spLocks/>
          </p:cNvSpPr>
          <p:nvPr/>
        </p:nvSpPr>
        <p:spPr bwMode="auto">
          <a:xfrm>
            <a:off x="6743359" y="3533775"/>
            <a:ext cx="571351" cy="171450"/>
          </a:xfrm>
          <a:custGeom>
            <a:avLst/>
            <a:gdLst/>
            <a:ahLst/>
            <a:cxnLst>
              <a:cxn ang="0">
                <a:pos x="5" y="84"/>
              </a:cxn>
              <a:cxn ang="0">
                <a:pos x="9" y="42"/>
              </a:cxn>
              <a:cxn ang="0">
                <a:pos x="17" y="96"/>
              </a:cxn>
              <a:cxn ang="0">
                <a:pos x="26" y="66"/>
              </a:cxn>
              <a:cxn ang="0">
                <a:pos x="30" y="48"/>
              </a:cxn>
              <a:cxn ang="0">
                <a:pos x="39" y="36"/>
              </a:cxn>
              <a:cxn ang="0">
                <a:pos x="43" y="66"/>
              </a:cxn>
              <a:cxn ang="0">
                <a:pos x="47" y="54"/>
              </a:cxn>
              <a:cxn ang="0">
                <a:pos x="56" y="54"/>
              </a:cxn>
              <a:cxn ang="0">
                <a:pos x="60" y="24"/>
              </a:cxn>
              <a:cxn ang="0">
                <a:pos x="69" y="78"/>
              </a:cxn>
              <a:cxn ang="0">
                <a:pos x="77" y="72"/>
              </a:cxn>
              <a:cxn ang="0">
                <a:pos x="81" y="36"/>
              </a:cxn>
              <a:cxn ang="0">
                <a:pos x="86" y="84"/>
              </a:cxn>
              <a:cxn ang="0">
                <a:pos x="94" y="48"/>
              </a:cxn>
              <a:cxn ang="0">
                <a:pos x="99" y="54"/>
              </a:cxn>
              <a:cxn ang="0">
                <a:pos x="107" y="48"/>
              </a:cxn>
              <a:cxn ang="0">
                <a:pos x="111" y="12"/>
              </a:cxn>
              <a:cxn ang="0">
                <a:pos x="116" y="60"/>
              </a:cxn>
              <a:cxn ang="0">
                <a:pos x="124" y="54"/>
              </a:cxn>
              <a:cxn ang="0">
                <a:pos x="129" y="18"/>
              </a:cxn>
              <a:cxn ang="0">
                <a:pos x="137" y="72"/>
              </a:cxn>
              <a:cxn ang="0">
                <a:pos x="141" y="18"/>
              </a:cxn>
              <a:cxn ang="0">
                <a:pos x="150" y="48"/>
              </a:cxn>
              <a:cxn ang="0">
                <a:pos x="154" y="42"/>
              </a:cxn>
              <a:cxn ang="0">
                <a:pos x="163" y="54"/>
              </a:cxn>
              <a:cxn ang="0">
                <a:pos x="167" y="30"/>
              </a:cxn>
              <a:cxn ang="0">
                <a:pos x="176" y="60"/>
              </a:cxn>
              <a:cxn ang="0">
                <a:pos x="180" y="78"/>
              </a:cxn>
              <a:cxn ang="0">
                <a:pos x="188" y="96"/>
              </a:cxn>
              <a:cxn ang="0">
                <a:pos x="193" y="66"/>
              </a:cxn>
              <a:cxn ang="0">
                <a:pos x="201" y="60"/>
              </a:cxn>
              <a:cxn ang="0">
                <a:pos x="210" y="48"/>
              </a:cxn>
              <a:cxn ang="0">
                <a:pos x="214" y="54"/>
              </a:cxn>
              <a:cxn ang="0">
                <a:pos x="218" y="72"/>
              </a:cxn>
              <a:cxn ang="0">
                <a:pos x="227" y="36"/>
              </a:cxn>
              <a:cxn ang="0">
                <a:pos x="235" y="90"/>
              </a:cxn>
              <a:cxn ang="0">
                <a:pos x="240" y="84"/>
              </a:cxn>
              <a:cxn ang="0">
                <a:pos x="248" y="60"/>
              </a:cxn>
              <a:cxn ang="0">
                <a:pos x="253" y="78"/>
              </a:cxn>
              <a:cxn ang="0">
                <a:pos x="257" y="72"/>
              </a:cxn>
              <a:cxn ang="0">
                <a:pos x="265" y="54"/>
              </a:cxn>
            </a:cxnLst>
            <a:rect l="0" t="0" r="r" b="b"/>
            <a:pathLst>
              <a:path w="270" h="108">
                <a:moveTo>
                  <a:pt x="0" y="48"/>
                </a:moveTo>
                <a:lnTo>
                  <a:pt x="0" y="90"/>
                </a:lnTo>
                <a:lnTo>
                  <a:pt x="5" y="84"/>
                </a:lnTo>
                <a:lnTo>
                  <a:pt x="5" y="90"/>
                </a:lnTo>
                <a:lnTo>
                  <a:pt x="9" y="60"/>
                </a:lnTo>
                <a:lnTo>
                  <a:pt x="9" y="42"/>
                </a:lnTo>
                <a:lnTo>
                  <a:pt x="13" y="30"/>
                </a:lnTo>
                <a:lnTo>
                  <a:pt x="13" y="66"/>
                </a:lnTo>
                <a:lnTo>
                  <a:pt x="17" y="96"/>
                </a:lnTo>
                <a:lnTo>
                  <a:pt x="17" y="66"/>
                </a:lnTo>
                <a:lnTo>
                  <a:pt x="22" y="60"/>
                </a:lnTo>
                <a:lnTo>
                  <a:pt x="26" y="66"/>
                </a:lnTo>
                <a:lnTo>
                  <a:pt x="30" y="54"/>
                </a:lnTo>
                <a:lnTo>
                  <a:pt x="30" y="84"/>
                </a:lnTo>
                <a:lnTo>
                  <a:pt x="30" y="48"/>
                </a:lnTo>
                <a:lnTo>
                  <a:pt x="34" y="54"/>
                </a:lnTo>
                <a:lnTo>
                  <a:pt x="34" y="24"/>
                </a:lnTo>
                <a:lnTo>
                  <a:pt x="39" y="36"/>
                </a:lnTo>
                <a:lnTo>
                  <a:pt x="39" y="54"/>
                </a:lnTo>
                <a:lnTo>
                  <a:pt x="43" y="72"/>
                </a:lnTo>
                <a:lnTo>
                  <a:pt x="43" y="66"/>
                </a:lnTo>
                <a:lnTo>
                  <a:pt x="47" y="60"/>
                </a:lnTo>
                <a:lnTo>
                  <a:pt x="47" y="48"/>
                </a:lnTo>
                <a:lnTo>
                  <a:pt x="47" y="54"/>
                </a:lnTo>
                <a:lnTo>
                  <a:pt x="52" y="48"/>
                </a:lnTo>
                <a:lnTo>
                  <a:pt x="52" y="66"/>
                </a:lnTo>
                <a:lnTo>
                  <a:pt x="56" y="54"/>
                </a:lnTo>
                <a:lnTo>
                  <a:pt x="56" y="60"/>
                </a:lnTo>
                <a:lnTo>
                  <a:pt x="60" y="48"/>
                </a:lnTo>
                <a:lnTo>
                  <a:pt x="60" y="24"/>
                </a:lnTo>
                <a:lnTo>
                  <a:pt x="64" y="18"/>
                </a:lnTo>
                <a:lnTo>
                  <a:pt x="69" y="60"/>
                </a:lnTo>
                <a:lnTo>
                  <a:pt x="69" y="78"/>
                </a:lnTo>
                <a:lnTo>
                  <a:pt x="73" y="84"/>
                </a:lnTo>
                <a:lnTo>
                  <a:pt x="73" y="66"/>
                </a:lnTo>
                <a:lnTo>
                  <a:pt x="77" y="72"/>
                </a:lnTo>
                <a:lnTo>
                  <a:pt x="77" y="78"/>
                </a:lnTo>
                <a:lnTo>
                  <a:pt x="77" y="60"/>
                </a:lnTo>
                <a:lnTo>
                  <a:pt x="81" y="36"/>
                </a:lnTo>
                <a:lnTo>
                  <a:pt x="81" y="54"/>
                </a:lnTo>
                <a:lnTo>
                  <a:pt x="86" y="72"/>
                </a:lnTo>
                <a:lnTo>
                  <a:pt x="86" y="84"/>
                </a:lnTo>
                <a:lnTo>
                  <a:pt x="90" y="60"/>
                </a:lnTo>
                <a:lnTo>
                  <a:pt x="90" y="42"/>
                </a:lnTo>
                <a:lnTo>
                  <a:pt x="94" y="48"/>
                </a:lnTo>
                <a:lnTo>
                  <a:pt x="94" y="30"/>
                </a:lnTo>
                <a:lnTo>
                  <a:pt x="99" y="48"/>
                </a:lnTo>
                <a:lnTo>
                  <a:pt x="99" y="54"/>
                </a:lnTo>
                <a:lnTo>
                  <a:pt x="103" y="42"/>
                </a:lnTo>
                <a:lnTo>
                  <a:pt x="103" y="30"/>
                </a:lnTo>
                <a:lnTo>
                  <a:pt x="107" y="48"/>
                </a:lnTo>
                <a:lnTo>
                  <a:pt x="107" y="42"/>
                </a:lnTo>
                <a:lnTo>
                  <a:pt x="107" y="60"/>
                </a:lnTo>
                <a:lnTo>
                  <a:pt x="111" y="12"/>
                </a:lnTo>
                <a:lnTo>
                  <a:pt x="111" y="36"/>
                </a:lnTo>
                <a:lnTo>
                  <a:pt x="116" y="36"/>
                </a:lnTo>
                <a:lnTo>
                  <a:pt x="116" y="60"/>
                </a:lnTo>
                <a:lnTo>
                  <a:pt x="120" y="72"/>
                </a:lnTo>
                <a:lnTo>
                  <a:pt x="120" y="90"/>
                </a:lnTo>
                <a:lnTo>
                  <a:pt x="124" y="54"/>
                </a:lnTo>
                <a:lnTo>
                  <a:pt x="124" y="24"/>
                </a:lnTo>
                <a:lnTo>
                  <a:pt x="129" y="0"/>
                </a:lnTo>
                <a:lnTo>
                  <a:pt x="129" y="18"/>
                </a:lnTo>
                <a:lnTo>
                  <a:pt x="133" y="42"/>
                </a:lnTo>
                <a:lnTo>
                  <a:pt x="133" y="48"/>
                </a:lnTo>
                <a:lnTo>
                  <a:pt x="137" y="72"/>
                </a:lnTo>
                <a:lnTo>
                  <a:pt x="137" y="60"/>
                </a:lnTo>
                <a:lnTo>
                  <a:pt x="141" y="48"/>
                </a:lnTo>
                <a:lnTo>
                  <a:pt x="141" y="18"/>
                </a:lnTo>
                <a:lnTo>
                  <a:pt x="146" y="42"/>
                </a:lnTo>
                <a:lnTo>
                  <a:pt x="146" y="18"/>
                </a:lnTo>
                <a:lnTo>
                  <a:pt x="150" y="48"/>
                </a:lnTo>
                <a:lnTo>
                  <a:pt x="150" y="78"/>
                </a:lnTo>
                <a:lnTo>
                  <a:pt x="154" y="36"/>
                </a:lnTo>
                <a:lnTo>
                  <a:pt x="154" y="42"/>
                </a:lnTo>
                <a:lnTo>
                  <a:pt x="158" y="24"/>
                </a:lnTo>
                <a:lnTo>
                  <a:pt x="158" y="48"/>
                </a:lnTo>
                <a:lnTo>
                  <a:pt x="163" y="54"/>
                </a:lnTo>
                <a:lnTo>
                  <a:pt x="163" y="36"/>
                </a:lnTo>
                <a:lnTo>
                  <a:pt x="171" y="30"/>
                </a:lnTo>
                <a:lnTo>
                  <a:pt x="167" y="30"/>
                </a:lnTo>
                <a:lnTo>
                  <a:pt x="171" y="24"/>
                </a:lnTo>
                <a:lnTo>
                  <a:pt x="176" y="36"/>
                </a:lnTo>
                <a:lnTo>
                  <a:pt x="176" y="60"/>
                </a:lnTo>
                <a:lnTo>
                  <a:pt x="180" y="84"/>
                </a:lnTo>
                <a:lnTo>
                  <a:pt x="180" y="90"/>
                </a:lnTo>
                <a:lnTo>
                  <a:pt x="180" y="78"/>
                </a:lnTo>
                <a:lnTo>
                  <a:pt x="184" y="42"/>
                </a:lnTo>
                <a:lnTo>
                  <a:pt x="184" y="48"/>
                </a:lnTo>
                <a:lnTo>
                  <a:pt x="188" y="96"/>
                </a:lnTo>
                <a:lnTo>
                  <a:pt x="188" y="84"/>
                </a:lnTo>
                <a:lnTo>
                  <a:pt x="193" y="78"/>
                </a:lnTo>
                <a:lnTo>
                  <a:pt x="193" y="66"/>
                </a:lnTo>
                <a:lnTo>
                  <a:pt x="197" y="108"/>
                </a:lnTo>
                <a:lnTo>
                  <a:pt x="197" y="72"/>
                </a:lnTo>
                <a:lnTo>
                  <a:pt x="201" y="60"/>
                </a:lnTo>
                <a:lnTo>
                  <a:pt x="201" y="48"/>
                </a:lnTo>
                <a:lnTo>
                  <a:pt x="206" y="54"/>
                </a:lnTo>
                <a:lnTo>
                  <a:pt x="210" y="48"/>
                </a:lnTo>
                <a:lnTo>
                  <a:pt x="210" y="36"/>
                </a:lnTo>
                <a:lnTo>
                  <a:pt x="210" y="42"/>
                </a:lnTo>
                <a:lnTo>
                  <a:pt x="214" y="54"/>
                </a:lnTo>
                <a:lnTo>
                  <a:pt x="214" y="72"/>
                </a:lnTo>
                <a:lnTo>
                  <a:pt x="218" y="78"/>
                </a:lnTo>
                <a:lnTo>
                  <a:pt x="218" y="72"/>
                </a:lnTo>
                <a:lnTo>
                  <a:pt x="223" y="84"/>
                </a:lnTo>
                <a:lnTo>
                  <a:pt x="227" y="78"/>
                </a:lnTo>
                <a:lnTo>
                  <a:pt x="227" y="36"/>
                </a:lnTo>
                <a:lnTo>
                  <a:pt x="231" y="72"/>
                </a:lnTo>
                <a:lnTo>
                  <a:pt x="231" y="102"/>
                </a:lnTo>
                <a:lnTo>
                  <a:pt x="235" y="90"/>
                </a:lnTo>
                <a:lnTo>
                  <a:pt x="240" y="90"/>
                </a:lnTo>
                <a:lnTo>
                  <a:pt x="240" y="102"/>
                </a:lnTo>
                <a:lnTo>
                  <a:pt x="240" y="84"/>
                </a:lnTo>
                <a:lnTo>
                  <a:pt x="244" y="48"/>
                </a:lnTo>
                <a:lnTo>
                  <a:pt x="244" y="60"/>
                </a:lnTo>
                <a:lnTo>
                  <a:pt x="248" y="60"/>
                </a:lnTo>
                <a:lnTo>
                  <a:pt x="248" y="102"/>
                </a:lnTo>
                <a:lnTo>
                  <a:pt x="253" y="66"/>
                </a:lnTo>
                <a:lnTo>
                  <a:pt x="253" y="78"/>
                </a:lnTo>
                <a:lnTo>
                  <a:pt x="253" y="60"/>
                </a:lnTo>
                <a:lnTo>
                  <a:pt x="257" y="66"/>
                </a:lnTo>
                <a:lnTo>
                  <a:pt x="257" y="72"/>
                </a:lnTo>
                <a:lnTo>
                  <a:pt x="261" y="66"/>
                </a:lnTo>
                <a:lnTo>
                  <a:pt x="261" y="72"/>
                </a:lnTo>
                <a:lnTo>
                  <a:pt x="265" y="54"/>
                </a:lnTo>
                <a:lnTo>
                  <a:pt x="265" y="78"/>
                </a:lnTo>
                <a:lnTo>
                  <a:pt x="270"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7" name="Freeform 93"/>
          <p:cNvSpPr>
            <a:spLocks/>
          </p:cNvSpPr>
          <p:nvPr/>
        </p:nvSpPr>
        <p:spPr bwMode="auto">
          <a:xfrm>
            <a:off x="7314709" y="3486150"/>
            <a:ext cx="577701" cy="247650"/>
          </a:xfrm>
          <a:custGeom>
            <a:avLst/>
            <a:gdLst/>
            <a:ahLst/>
            <a:cxnLst>
              <a:cxn ang="0">
                <a:pos x="8" y="96"/>
              </a:cxn>
              <a:cxn ang="0">
                <a:pos x="12" y="48"/>
              </a:cxn>
              <a:cxn ang="0">
                <a:pos x="21" y="24"/>
              </a:cxn>
              <a:cxn ang="0">
                <a:pos x="30" y="66"/>
              </a:cxn>
              <a:cxn ang="0">
                <a:pos x="34" y="102"/>
              </a:cxn>
              <a:cxn ang="0">
                <a:pos x="42" y="66"/>
              </a:cxn>
              <a:cxn ang="0">
                <a:pos x="47" y="84"/>
              </a:cxn>
              <a:cxn ang="0">
                <a:pos x="51" y="144"/>
              </a:cxn>
              <a:cxn ang="0">
                <a:pos x="60" y="78"/>
              </a:cxn>
              <a:cxn ang="0">
                <a:pos x="64" y="96"/>
              </a:cxn>
              <a:cxn ang="0">
                <a:pos x="68" y="90"/>
              </a:cxn>
              <a:cxn ang="0">
                <a:pos x="77" y="60"/>
              </a:cxn>
              <a:cxn ang="0">
                <a:pos x="81" y="96"/>
              </a:cxn>
              <a:cxn ang="0">
                <a:pos x="89" y="114"/>
              </a:cxn>
              <a:cxn ang="0">
                <a:pos x="98" y="72"/>
              </a:cxn>
              <a:cxn ang="0">
                <a:pos x="102" y="84"/>
              </a:cxn>
              <a:cxn ang="0">
                <a:pos x="107" y="96"/>
              </a:cxn>
              <a:cxn ang="0">
                <a:pos x="115" y="78"/>
              </a:cxn>
              <a:cxn ang="0">
                <a:pos x="119" y="90"/>
              </a:cxn>
              <a:cxn ang="0">
                <a:pos x="128" y="12"/>
              </a:cxn>
              <a:cxn ang="0">
                <a:pos x="132" y="96"/>
              </a:cxn>
              <a:cxn ang="0">
                <a:pos x="137" y="78"/>
              </a:cxn>
              <a:cxn ang="0">
                <a:pos x="145" y="90"/>
              </a:cxn>
              <a:cxn ang="0">
                <a:pos x="149" y="90"/>
              </a:cxn>
              <a:cxn ang="0">
                <a:pos x="154" y="48"/>
              </a:cxn>
              <a:cxn ang="0">
                <a:pos x="162" y="126"/>
              </a:cxn>
              <a:cxn ang="0">
                <a:pos x="166" y="150"/>
              </a:cxn>
              <a:cxn ang="0">
                <a:pos x="171" y="120"/>
              </a:cxn>
              <a:cxn ang="0">
                <a:pos x="179" y="78"/>
              </a:cxn>
              <a:cxn ang="0">
                <a:pos x="184" y="126"/>
              </a:cxn>
              <a:cxn ang="0">
                <a:pos x="192" y="126"/>
              </a:cxn>
              <a:cxn ang="0">
                <a:pos x="205" y="66"/>
              </a:cxn>
              <a:cxn ang="0">
                <a:pos x="209" y="114"/>
              </a:cxn>
              <a:cxn ang="0">
                <a:pos x="218" y="114"/>
              </a:cxn>
              <a:cxn ang="0">
                <a:pos x="231" y="96"/>
              </a:cxn>
              <a:cxn ang="0">
                <a:pos x="235" y="96"/>
              </a:cxn>
              <a:cxn ang="0">
                <a:pos x="239" y="108"/>
              </a:cxn>
              <a:cxn ang="0">
                <a:pos x="248" y="114"/>
              </a:cxn>
              <a:cxn ang="0">
                <a:pos x="252" y="108"/>
              </a:cxn>
              <a:cxn ang="0">
                <a:pos x="256" y="102"/>
              </a:cxn>
              <a:cxn ang="0">
                <a:pos x="265" y="90"/>
              </a:cxn>
              <a:cxn ang="0">
                <a:pos x="269" y="66"/>
              </a:cxn>
            </a:cxnLst>
            <a:rect l="0" t="0" r="r" b="b"/>
            <a:pathLst>
              <a:path w="273" h="156">
                <a:moveTo>
                  <a:pt x="0" y="96"/>
                </a:moveTo>
                <a:lnTo>
                  <a:pt x="0" y="84"/>
                </a:lnTo>
                <a:lnTo>
                  <a:pt x="8" y="96"/>
                </a:lnTo>
                <a:lnTo>
                  <a:pt x="8" y="108"/>
                </a:lnTo>
                <a:lnTo>
                  <a:pt x="12" y="114"/>
                </a:lnTo>
                <a:lnTo>
                  <a:pt x="12" y="48"/>
                </a:lnTo>
                <a:lnTo>
                  <a:pt x="17" y="54"/>
                </a:lnTo>
                <a:lnTo>
                  <a:pt x="21" y="42"/>
                </a:lnTo>
                <a:lnTo>
                  <a:pt x="21" y="24"/>
                </a:lnTo>
                <a:lnTo>
                  <a:pt x="25" y="18"/>
                </a:lnTo>
                <a:lnTo>
                  <a:pt x="25" y="66"/>
                </a:lnTo>
                <a:lnTo>
                  <a:pt x="30" y="66"/>
                </a:lnTo>
                <a:lnTo>
                  <a:pt x="30" y="114"/>
                </a:lnTo>
                <a:lnTo>
                  <a:pt x="34" y="120"/>
                </a:lnTo>
                <a:lnTo>
                  <a:pt x="34" y="102"/>
                </a:lnTo>
                <a:lnTo>
                  <a:pt x="38" y="90"/>
                </a:lnTo>
                <a:lnTo>
                  <a:pt x="38" y="72"/>
                </a:lnTo>
                <a:lnTo>
                  <a:pt x="42" y="66"/>
                </a:lnTo>
                <a:lnTo>
                  <a:pt x="42" y="60"/>
                </a:lnTo>
                <a:lnTo>
                  <a:pt x="42" y="72"/>
                </a:lnTo>
                <a:lnTo>
                  <a:pt x="47" y="84"/>
                </a:lnTo>
                <a:lnTo>
                  <a:pt x="47" y="90"/>
                </a:lnTo>
                <a:lnTo>
                  <a:pt x="51" y="138"/>
                </a:lnTo>
                <a:lnTo>
                  <a:pt x="51" y="144"/>
                </a:lnTo>
                <a:lnTo>
                  <a:pt x="55" y="156"/>
                </a:lnTo>
                <a:lnTo>
                  <a:pt x="55" y="96"/>
                </a:lnTo>
                <a:lnTo>
                  <a:pt x="60" y="78"/>
                </a:lnTo>
                <a:lnTo>
                  <a:pt x="60" y="84"/>
                </a:lnTo>
                <a:lnTo>
                  <a:pt x="60" y="78"/>
                </a:lnTo>
                <a:lnTo>
                  <a:pt x="64" y="96"/>
                </a:lnTo>
                <a:lnTo>
                  <a:pt x="64" y="78"/>
                </a:lnTo>
                <a:lnTo>
                  <a:pt x="68" y="102"/>
                </a:lnTo>
                <a:lnTo>
                  <a:pt x="68" y="90"/>
                </a:lnTo>
                <a:lnTo>
                  <a:pt x="72" y="72"/>
                </a:lnTo>
                <a:lnTo>
                  <a:pt x="72" y="54"/>
                </a:lnTo>
                <a:lnTo>
                  <a:pt x="77" y="60"/>
                </a:lnTo>
                <a:lnTo>
                  <a:pt x="77" y="72"/>
                </a:lnTo>
                <a:lnTo>
                  <a:pt x="81" y="66"/>
                </a:lnTo>
                <a:lnTo>
                  <a:pt x="81" y="96"/>
                </a:lnTo>
                <a:lnTo>
                  <a:pt x="85" y="132"/>
                </a:lnTo>
                <a:lnTo>
                  <a:pt x="85" y="114"/>
                </a:lnTo>
                <a:lnTo>
                  <a:pt x="89" y="114"/>
                </a:lnTo>
                <a:lnTo>
                  <a:pt x="89" y="60"/>
                </a:lnTo>
                <a:lnTo>
                  <a:pt x="94" y="42"/>
                </a:lnTo>
                <a:lnTo>
                  <a:pt x="98" y="72"/>
                </a:lnTo>
                <a:lnTo>
                  <a:pt x="98" y="102"/>
                </a:lnTo>
                <a:lnTo>
                  <a:pt x="102" y="78"/>
                </a:lnTo>
                <a:lnTo>
                  <a:pt x="102" y="84"/>
                </a:lnTo>
                <a:lnTo>
                  <a:pt x="102" y="72"/>
                </a:lnTo>
                <a:lnTo>
                  <a:pt x="107" y="90"/>
                </a:lnTo>
                <a:lnTo>
                  <a:pt x="107" y="96"/>
                </a:lnTo>
                <a:lnTo>
                  <a:pt x="111" y="84"/>
                </a:lnTo>
                <a:lnTo>
                  <a:pt x="111" y="90"/>
                </a:lnTo>
                <a:lnTo>
                  <a:pt x="115" y="78"/>
                </a:lnTo>
                <a:lnTo>
                  <a:pt x="115" y="66"/>
                </a:lnTo>
                <a:lnTo>
                  <a:pt x="119" y="84"/>
                </a:lnTo>
                <a:lnTo>
                  <a:pt x="119" y="90"/>
                </a:lnTo>
                <a:lnTo>
                  <a:pt x="124" y="72"/>
                </a:lnTo>
                <a:lnTo>
                  <a:pt x="124" y="48"/>
                </a:lnTo>
                <a:lnTo>
                  <a:pt x="128" y="12"/>
                </a:lnTo>
                <a:lnTo>
                  <a:pt x="128" y="0"/>
                </a:lnTo>
                <a:lnTo>
                  <a:pt x="132" y="42"/>
                </a:lnTo>
                <a:lnTo>
                  <a:pt x="132" y="96"/>
                </a:lnTo>
                <a:lnTo>
                  <a:pt x="132" y="90"/>
                </a:lnTo>
                <a:lnTo>
                  <a:pt x="137" y="84"/>
                </a:lnTo>
                <a:lnTo>
                  <a:pt x="137" y="78"/>
                </a:lnTo>
                <a:lnTo>
                  <a:pt x="141" y="108"/>
                </a:lnTo>
                <a:lnTo>
                  <a:pt x="141" y="96"/>
                </a:lnTo>
                <a:lnTo>
                  <a:pt x="145" y="90"/>
                </a:lnTo>
                <a:lnTo>
                  <a:pt x="145" y="84"/>
                </a:lnTo>
                <a:lnTo>
                  <a:pt x="149" y="78"/>
                </a:lnTo>
                <a:lnTo>
                  <a:pt x="149" y="90"/>
                </a:lnTo>
                <a:lnTo>
                  <a:pt x="149" y="66"/>
                </a:lnTo>
                <a:lnTo>
                  <a:pt x="154" y="66"/>
                </a:lnTo>
                <a:lnTo>
                  <a:pt x="154" y="48"/>
                </a:lnTo>
                <a:lnTo>
                  <a:pt x="158" y="78"/>
                </a:lnTo>
                <a:lnTo>
                  <a:pt x="158" y="96"/>
                </a:lnTo>
                <a:lnTo>
                  <a:pt x="162" y="126"/>
                </a:lnTo>
                <a:lnTo>
                  <a:pt x="162" y="120"/>
                </a:lnTo>
                <a:lnTo>
                  <a:pt x="162" y="126"/>
                </a:lnTo>
                <a:lnTo>
                  <a:pt x="166" y="150"/>
                </a:lnTo>
                <a:lnTo>
                  <a:pt x="166" y="138"/>
                </a:lnTo>
                <a:lnTo>
                  <a:pt x="171" y="102"/>
                </a:lnTo>
                <a:lnTo>
                  <a:pt x="171" y="120"/>
                </a:lnTo>
                <a:lnTo>
                  <a:pt x="175" y="96"/>
                </a:lnTo>
                <a:lnTo>
                  <a:pt x="175" y="90"/>
                </a:lnTo>
                <a:lnTo>
                  <a:pt x="179" y="78"/>
                </a:lnTo>
                <a:lnTo>
                  <a:pt x="179" y="150"/>
                </a:lnTo>
                <a:lnTo>
                  <a:pt x="184" y="138"/>
                </a:lnTo>
                <a:lnTo>
                  <a:pt x="184" y="126"/>
                </a:lnTo>
                <a:lnTo>
                  <a:pt x="188" y="90"/>
                </a:lnTo>
                <a:lnTo>
                  <a:pt x="192" y="78"/>
                </a:lnTo>
                <a:lnTo>
                  <a:pt x="192" y="126"/>
                </a:lnTo>
                <a:lnTo>
                  <a:pt x="196" y="120"/>
                </a:lnTo>
                <a:lnTo>
                  <a:pt x="201" y="78"/>
                </a:lnTo>
                <a:lnTo>
                  <a:pt x="205" y="66"/>
                </a:lnTo>
                <a:lnTo>
                  <a:pt x="205" y="90"/>
                </a:lnTo>
                <a:lnTo>
                  <a:pt x="209" y="96"/>
                </a:lnTo>
                <a:lnTo>
                  <a:pt x="209" y="114"/>
                </a:lnTo>
                <a:lnTo>
                  <a:pt x="213" y="120"/>
                </a:lnTo>
                <a:lnTo>
                  <a:pt x="218" y="102"/>
                </a:lnTo>
                <a:lnTo>
                  <a:pt x="218" y="114"/>
                </a:lnTo>
                <a:lnTo>
                  <a:pt x="222" y="114"/>
                </a:lnTo>
                <a:lnTo>
                  <a:pt x="222" y="96"/>
                </a:lnTo>
                <a:lnTo>
                  <a:pt x="231" y="96"/>
                </a:lnTo>
                <a:lnTo>
                  <a:pt x="226" y="96"/>
                </a:lnTo>
                <a:lnTo>
                  <a:pt x="231" y="96"/>
                </a:lnTo>
                <a:lnTo>
                  <a:pt x="235" y="96"/>
                </a:lnTo>
                <a:lnTo>
                  <a:pt x="235" y="84"/>
                </a:lnTo>
                <a:lnTo>
                  <a:pt x="239" y="90"/>
                </a:lnTo>
                <a:lnTo>
                  <a:pt x="239" y="108"/>
                </a:lnTo>
                <a:lnTo>
                  <a:pt x="243" y="132"/>
                </a:lnTo>
                <a:lnTo>
                  <a:pt x="243" y="150"/>
                </a:lnTo>
                <a:lnTo>
                  <a:pt x="248" y="114"/>
                </a:lnTo>
                <a:lnTo>
                  <a:pt x="248" y="90"/>
                </a:lnTo>
                <a:lnTo>
                  <a:pt x="252" y="84"/>
                </a:lnTo>
                <a:lnTo>
                  <a:pt x="252" y="108"/>
                </a:lnTo>
                <a:lnTo>
                  <a:pt x="252" y="96"/>
                </a:lnTo>
                <a:lnTo>
                  <a:pt x="256" y="90"/>
                </a:lnTo>
                <a:lnTo>
                  <a:pt x="256" y="102"/>
                </a:lnTo>
                <a:lnTo>
                  <a:pt x="261" y="96"/>
                </a:lnTo>
                <a:lnTo>
                  <a:pt x="265" y="78"/>
                </a:lnTo>
                <a:lnTo>
                  <a:pt x="265" y="90"/>
                </a:lnTo>
                <a:lnTo>
                  <a:pt x="265" y="78"/>
                </a:lnTo>
                <a:lnTo>
                  <a:pt x="269" y="96"/>
                </a:lnTo>
                <a:lnTo>
                  <a:pt x="269" y="66"/>
                </a:lnTo>
                <a:lnTo>
                  <a:pt x="273" y="78"/>
                </a:lnTo>
                <a:lnTo>
                  <a:pt x="273"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8" name="Freeform 94"/>
          <p:cNvSpPr>
            <a:spLocks/>
          </p:cNvSpPr>
          <p:nvPr/>
        </p:nvSpPr>
        <p:spPr bwMode="auto">
          <a:xfrm>
            <a:off x="7892408" y="3505200"/>
            <a:ext cx="562886" cy="209550"/>
          </a:xfrm>
          <a:custGeom>
            <a:avLst/>
            <a:gdLst/>
            <a:ahLst/>
            <a:cxnLst>
              <a:cxn ang="0">
                <a:pos x="5" y="102"/>
              </a:cxn>
              <a:cxn ang="0">
                <a:pos x="13" y="66"/>
              </a:cxn>
              <a:cxn ang="0">
                <a:pos x="17" y="114"/>
              </a:cxn>
              <a:cxn ang="0">
                <a:pos x="26" y="60"/>
              </a:cxn>
              <a:cxn ang="0">
                <a:pos x="30" y="90"/>
              </a:cxn>
              <a:cxn ang="0">
                <a:pos x="39" y="12"/>
              </a:cxn>
              <a:cxn ang="0">
                <a:pos x="47" y="102"/>
              </a:cxn>
              <a:cxn ang="0">
                <a:pos x="56" y="96"/>
              </a:cxn>
              <a:cxn ang="0">
                <a:pos x="65" y="102"/>
              </a:cxn>
              <a:cxn ang="0">
                <a:pos x="69" y="96"/>
              </a:cxn>
              <a:cxn ang="0">
                <a:pos x="77" y="102"/>
              </a:cxn>
              <a:cxn ang="0">
                <a:pos x="82" y="78"/>
              </a:cxn>
              <a:cxn ang="0">
                <a:pos x="90" y="78"/>
              </a:cxn>
              <a:cxn ang="0">
                <a:pos x="99" y="102"/>
              </a:cxn>
              <a:cxn ang="0">
                <a:pos x="103" y="132"/>
              </a:cxn>
              <a:cxn ang="0">
                <a:pos x="112" y="132"/>
              </a:cxn>
              <a:cxn ang="0">
                <a:pos x="116" y="78"/>
              </a:cxn>
              <a:cxn ang="0">
                <a:pos x="124" y="102"/>
              </a:cxn>
              <a:cxn ang="0">
                <a:pos x="129" y="48"/>
              </a:cxn>
              <a:cxn ang="0">
                <a:pos x="133" y="108"/>
              </a:cxn>
              <a:cxn ang="0">
                <a:pos x="141" y="72"/>
              </a:cxn>
              <a:cxn ang="0">
                <a:pos x="146" y="108"/>
              </a:cxn>
              <a:cxn ang="0">
                <a:pos x="154" y="108"/>
              </a:cxn>
              <a:cxn ang="0">
                <a:pos x="159" y="0"/>
              </a:cxn>
              <a:cxn ang="0">
                <a:pos x="163" y="102"/>
              </a:cxn>
              <a:cxn ang="0">
                <a:pos x="171" y="78"/>
              </a:cxn>
              <a:cxn ang="0">
                <a:pos x="176" y="54"/>
              </a:cxn>
              <a:cxn ang="0">
                <a:pos x="184" y="90"/>
              </a:cxn>
              <a:cxn ang="0">
                <a:pos x="189" y="66"/>
              </a:cxn>
              <a:cxn ang="0">
                <a:pos x="193" y="114"/>
              </a:cxn>
              <a:cxn ang="0">
                <a:pos x="201" y="72"/>
              </a:cxn>
              <a:cxn ang="0">
                <a:pos x="206" y="96"/>
              </a:cxn>
              <a:cxn ang="0">
                <a:pos x="210" y="42"/>
              </a:cxn>
              <a:cxn ang="0">
                <a:pos x="214" y="72"/>
              </a:cxn>
              <a:cxn ang="0">
                <a:pos x="223" y="66"/>
              </a:cxn>
              <a:cxn ang="0">
                <a:pos x="227" y="78"/>
              </a:cxn>
              <a:cxn ang="0">
                <a:pos x="231" y="54"/>
              </a:cxn>
              <a:cxn ang="0">
                <a:pos x="240" y="54"/>
              </a:cxn>
              <a:cxn ang="0">
                <a:pos x="244" y="78"/>
              </a:cxn>
              <a:cxn ang="0">
                <a:pos x="248" y="36"/>
              </a:cxn>
              <a:cxn ang="0">
                <a:pos x="257" y="78"/>
              </a:cxn>
              <a:cxn ang="0">
                <a:pos x="261" y="66"/>
              </a:cxn>
            </a:cxnLst>
            <a:rect l="0" t="0" r="r" b="b"/>
            <a:pathLst>
              <a:path w="266" h="132">
                <a:moveTo>
                  <a:pt x="0" y="54"/>
                </a:moveTo>
                <a:lnTo>
                  <a:pt x="5" y="96"/>
                </a:lnTo>
                <a:lnTo>
                  <a:pt x="5" y="102"/>
                </a:lnTo>
                <a:lnTo>
                  <a:pt x="9" y="90"/>
                </a:lnTo>
                <a:lnTo>
                  <a:pt x="9" y="66"/>
                </a:lnTo>
                <a:lnTo>
                  <a:pt x="13" y="66"/>
                </a:lnTo>
                <a:lnTo>
                  <a:pt x="13" y="90"/>
                </a:lnTo>
                <a:lnTo>
                  <a:pt x="17" y="84"/>
                </a:lnTo>
                <a:lnTo>
                  <a:pt x="17" y="114"/>
                </a:lnTo>
                <a:lnTo>
                  <a:pt x="22" y="78"/>
                </a:lnTo>
                <a:lnTo>
                  <a:pt x="22" y="42"/>
                </a:lnTo>
                <a:lnTo>
                  <a:pt x="26" y="60"/>
                </a:lnTo>
                <a:lnTo>
                  <a:pt x="26" y="66"/>
                </a:lnTo>
                <a:lnTo>
                  <a:pt x="30" y="108"/>
                </a:lnTo>
                <a:lnTo>
                  <a:pt x="30" y="90"/>
                </a:lnTo>
                <a:lnTo>
                  <a:pt x="35" y="72"/>
                </a:lnTo>
                <a:lnTo>
                  <a:pt x="35" y="6"/>
                </a:lnTo>
                <a:lnTo>
                  <a:pt x="39" y="12"/>
                </a:lnTo>
                <a:lnTo>
                  <a:pt x="39" y="96"/>
                </a:lnTo>
                <a:lnTo>
                  <a:pt x="43" y="102"/>
                </a:lnTo>
                <a:lnTo>
                  <a:pt x="47" y="102"/>
                </a:lnTo>
                <a:lnTo>
                  <a:pt x="52" y="72"/>
                </a:lnTo>
                <a:lnTo>
                  <a:pt x="52" y="90"/>
                </a:lnTo>
                <a:lnTo>
                  <a:pt x="56" y="96"/>
                </a:lnTo>
                <a:lnTo>
                  <a:pt x="60" y="78"/>
                </a:lnTo>
                <a:lnTo>
                  <a:pt x="60" y="90"/>
                </a:lnTo>
                <a:lnTo>
                  <a:pt x="65" y="102"/>
                </a:lnTo>
                <a:lnTo>
                  <a:pt x="69" y="90"/>
                </a:lnTo>
                <a:lnTo>
                  <a:pt x="69" y="78"/>
                </a:lnTo>
                <a:lnTo>
                  <a:pt x="69" y="96"/>
                </a:lnTo>
                <a:lnTo>
                  <a:pt x="73" y="132"/>
                </a:lnTo>
                <a:lnTo>
                  <a:pt x="73" y="120"/>
                </a:lnTo>
                <a:lnTo>
                  <a:pt x="77" y="102"/>
                </a:lnTo>
                <a:lnTo>
                  <a:pt x="77" y="78"/>
                </a:lnTo>
                <a:lnTo>
                  <a:pt x="82" y="96"/>
                </a:lnTo>
                <a:lnTo>
                  <a:pt x="82" y="78"/>
                </a:lnTo>
                <a:lnTo>
                  <a:pt x="86" y="60"/>
                </a:lnTo>
                <a:lnTo>
                  <a:pt x="86" y="66"/>
                </a:lnTo>
                <a:lnTo>
                  <a:pt x="90" y="78"/>
                </a:lnTo>
                <a:lnTo>
                  <a:pt x="94" y="90"/>
                </a:lnTo>
                <a:lnTo>
                  <a:pt x="94" y="120"/>
                </a:lnTo>
                <a:lnTo>
                  <a:pt x="99" y="102"/>
                </a:lnTo>
                <a:lnTo>
                  <a:pt x="99" y="72"/>
                </a:lnTo>
                <a:lnTo>
                  <a:pt x="103" y="114"/>
                </a:lnTo>
                <a:lnTo>
                  <a:pt x="103" y="132"/>
                </a:lnTo>
                <a:lnTo>
                  <a:pt x="107" y="126"/>
                </a:lnTo>
                <a:lnTo>
                  <a:pt x="107" y="120"/>
                </a:lnTo>
                <a:lnTo>
                  <a:pt x="112" y="132"/>
                </a:lnTo>
                <a:lnTo>
                  <a:pt x="112" y="90"/>
                </a:lnTo>
                <a:lnTo>
                  <a:pt x="116" y="72"/>
                </a:lnTo>
                <a:lnTo>
                  <a:pt x="116" y="78"/>
                </a:lnTo>
                <a:lnTo>
                  <a:pt x="120" y="84"/>
                </a:lnTo>
                <a:lnTo>
                  <a:pt x="120" y="96"/>
                </a:lnTo>
                <a:lnTo>
                  <a:pt x="124" y="102"/>
                </a:lnTo>
                <a:lnTo>
                  <a:pt x="124" y="96"/>
                </a:lnTo>
                <a:lnTo>
                  <a:pt x="129" y="90"/>
                </a:lnTo>
                <a:lnTo>
                  <a:pt x="129" y="48"/>
                </a:lnTo>
                <a:lnTo>
                  <a:pt x="129" y="90"/>
                </a:lnTo>
                <a:lnTo>
                  <a:pt x="133" y="102"/>
                </a:lnTo>
                <a:lnTo>
                  <a:pt x="133" y="108"/>
                </a:lnTo>
                <a:lnTo>
                  <a:pt x="137" y="84"/>
                </a:lnTo>
                <a:lnTo>
                  <a:pt x="141" y="90"/>
                </a:lnTo>
                <a:lnTo>
                  <a:pt x="141" y="72"/>
                </a:lnTo>
                <a:lnTo>
                  <a:pt x="141" y="90"/>
                </a:lnTo>
                <a:lnTo>
                  <a:pt x="146" y="84"/>
                </a:lnTo>
                <a:lnTo>
                  <a:pt x="146" y="108"/>
                </a:lnTo>
                <a:lnTo>
                  <a:pt x="150" y="108"/>
                </a:lnTo>
                <a:lnTo>
                  <a:pt x="150" y="120"/>
                </a:lnTo>
                <a:lnTo>
                  <a:pt x="154" y="108"/>
                </a:lnTo>
                <a:lnTo>
                  <a:pt x="154" y="54"/>
                </a:lnTo>
                <a:lnTo>
                  <a:pt x="159" y="18"/>
                </a:lnTo>
                <a:lnTo>
                  <a:pt x="159" y="0"/>
                </a:lnTo>
                <a:lnTo>
                  <a:pt x="159" y="12"/>
                </a:lnTo>
                <a:lnTo>
                  <a:pt x="163" y="84"/>
                </a:lnTo>
                <a:lnTo>
                  <a:pt x="163" y="102"/>
                </a:lnTo>
                <a:lnTo>
                  <a:pt x="167" y="108"/>
                </a:lnTo>
                <a:lnTo>
                  <a:pt x="167" y="96"/>
                </a:lnTo>
                <a:lnTo>
                  <a:pt x="171" y="78"/>
                </a:lnTo>
                <a:lnTo>
                  <a:pt x="171" y="60"/>
                </a:lnTo>
                <a:lnTo>
                  <a:pt x="176" y="72"/>
                </a:lnTo>
                <a:lnTo>
                  <a:pt x="176" y="54"/>
                </a:lnTo>
                <a:lnTo>
                  <a:pt x="180" y="48"/>
                </a:lnTo>
                <a:lnTo>
                  <a:pt x="180" y="66"/>
                </a:lnTo>
                <a:lnTo>
                  <a:pt x="184" y="90"/>
                </a:lnTo>
                <a:lnTo>
                  <a:pt x="184" y="102"/>
                </a:lnTo>
                <a:lnTo>
                  <a:pt x="184" y="78"/>
                </a:lnTo>
                <a:lnTo>
                  <a:pt x="189" y="66"/>
                </a:lnTo>
                <a:lnTo>
                  <a:pt x="189" y="78"/>
                </a:lnTo>
                <a:lnTo>
                  <a:pt x="193" y="96"/>
                </a:lnTo>
                <a:lnTo>
                  <a:pt x="193" y="114"/>
                </a:lnTo>
                <a:lnTo>
                  <a:pt x="197" y="120"/>
                </a:lnTo>
                <a:lnTo>
                  <a:pt x="197" y="96"/>
                </a:lnTo>
                <a:lnTo>
                  <a:pt x="201" y="72"/>
                </a:lnTo>
                <a:lnTo>
                  <a:pt x="201" y="54"/>
                </a:lnTo>
                <a:lnTo>
                  <a:pt x="201" y="84"/>
                </a:lnTo>
                <a:lnTo>
                  <a:pt x="206" y="96"/>
                </a:lnTo>
                <a:lnTo>
                  <a:pt x="206" y="84"/>
                </a:lnTo>
                <a:lnTo>
                  <a:pt x="210" y="60"/>
                </a:lnTo>
                <a:lnTo>
                  <a:pt x="210" y="42"/>
                </a:lnTo>
                <a:lnTo>
                  <a:pt x="214" y="54"/>
                </a:lnTo>
                <a:lnTo>
                  <a:pt x="214" y="84"/>
                </a:lnTo>
                <a:lnTo>
                  <a:pt x="214" y="72"/>
                </a:lnTo>
                <a:lnTo>
                  <a:pt x="218" y="72"/>
                </a:lnTo>
                <a:lnTo>
                  <a:pt x="218" y="48"/>
                </a:lnTo>
                <a:lnTo>
                  <a:pt x="223" y="66"/>
                </a:lnTo>
                <a:lnTo>
                  <a:pt x="223" y="48"/>
                </a:lnTo>
                <a:lnTo>
                  <a:pt x="227" y="72"/>
                </a:lnTo>
                <a:lnTo>
                  <a:pt x="227" y="78"/>
                </a:lnTo>
                <a:lnTo>
                  <a:pt x="231" y="96"/>
                </a:lnTo>
                <a:lnTo>
                  <a:pt x="231" y="48"/>
                </a:lnTo>
                <a:lnTo>
                  <a:pt x="231" y="54"/>
                </a:lnTo>
                <a:lnTo>
                  <a:pt x="236" y="48"/>
                </a:lnTo>
                <a:lnTo>
                  <a:pt x="236" y="78"/>
                </a:lnTo>
                <a:lnTo>
                  <a:pt x="240" y="54"/>
                </a:lnTo>
                <a:lnTo>
                  <a:pt x="240" y="66"/>
                </a:lnTo>
                <a:lnTo>
                  <a:pt x="244" y="72"/>
                </a:lnTo>
                <a:lnTo>
                  <a:pt x="244" y="78"/>
                </a:lnTo>
                <a:lnTo>
                  <a:pt x="244" y="18"/>
                </a:lnTo>
                <a:lnTo>
                  <a:pt x="248" y="24"/>
                </a:lnTo>
                <a:lnTo>
                  <a:pt x="248" y="36"/>
                </a:lnTo>
                <a:lnTo>
                  <a:pt x="253" y="90"/>
                </a:lnTo>
                <a:lnTo>
                  <a:pt x="253" y="78"/>
                </a:lnTo>
                <a:lnTo>
                  <a:pt x="257" y="78"/>
                </a:lnTo>
                <a:lnTo>
                  <a:pt x="257" y="66"/>
                </a:lnTo>
                <a:lnTo>
                  <a:pt x="261" y="78"/>
                </a:lnTo>
                <a:lnTo>
                  <a:pt x="261" y="66"/>
                </a:lnTo>
                <a:lnTo>
                  <a:pt x="261" y="90"/>
                </a:lnTo>
                <a:lnTo>
                  <a:pt x="266" y="7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9" name="Freeform 95"/>
          <p:cNvSpPr>
            <a:spLocks/>
          </p:cNvSpPr>
          <p:nvPr/>
        </p:nvSpPr>
        <p:spPr bwMode="auto">
          <a:xfrm>
            <a:off x="8455294" y="3514728"/>
            <a:ext cx="550190" cy="219075"/>
          </a:xfrm>
          <a:custGeom>
            <a:avLst/>
            <a:gdLst/>
            <a:ahLst/>
            <a:cxnLst>
              <a:cxn ang="0">
                <a:pos x="4" y="84"/>
              </a:cxn>
              <a:cxn ang="0">
                <a:pos x="8" y="36"/>
              </a:cxn>
              <a:cxn ang="0">
                <a:pos x="12" y="48"/>
              </a:cxn>
              <a:cxn ang="0">
                <a:pos x="21" y="78"/>
              </a:cxn>
              <a:cxn ang="0">
                <a:pos x="25" y="66"/>
              </a:cxn>
              <a:cxn ang="0">
                <a:pos x="34" y="84"/>
              </a:cxn>
              <a:cxn ang="0">
                <a:pos x="38" y="42"/>
              </a:cxn>
              <a:cxn ang="0">
                <a:pos x="42" y="78"/>
              </a:cxn>
              <a:cxn ang="0">
                <a:pos x="55" y="108"/>
              </a:cxn>
              <a:cxn ang="0">
                <a:pos x="59" y="54"/>
              </a:cxn>
              <a:cxn ang="0">
                <a:pos x="64" y="96"/>
              </a:cxn>
              <a:cxn ang="0">
                <a:pos x="68" y="72"/>
              </a:cxn>
              <a:cxn ang="0">
                <a:pos x="76" y="54"/>
              </a:cxn>
              <a:cxn ang="0">
                <a:pos x="81" y="36"/>
              </a:cxn>
              <a:cxn ang="0">
                <a:pos x="85" y="24"/>
              </a:cxn>
              <a:cxn ang="0">
                <a:pos x="94" y="84"/>
              </a:cxn>
              <a:cxn ang="0">
                <a:pos x="98" y="108"/>
              </a:cxn>
              <a:cxn ang="0">
                <a:pos x="102" y="30"/>
              </a:cxn>
              <a:cxn ang="0">
                <a:pos x="111" y="78"/>
              </a:cxn>
              <a:cxn ang="0">
                <a:pos x="119" y="60"/>
              </a:cxn>
              <a:cxn ang="0">
                <a:pos x="128" y="120"/>
              </a:cxn>
              <a:cxn ang="0">
                <a:pos x="132" y="96"/>
              </a:cxn>
              <a:cxn ang="0">
                <a:pos x="141" y="54"/>
              </a:cxn>
              <a:cxn ang="0">
                <a:pos x="145" y="96"/>
              </a:cxn>
              <a:cxn ang="0">
                <a:pos x="153" y="60"/>
              </a:cxn>
              <a:cxn ang="0">
                <a:pos x="158" y="30"/>
              </a:cxn>
              <a:cxn ang="0">
                <a:pos x="166" y="114"/>
              </a:cxn>
              <a:cxn ang="0">
                <a:pos x="171" y="18"/>
              </a:cxn>
              <a:cxn ang="0">
                <a:pos x="179" y="30"/>
              </a:cxn>
              <a:cxn ang="0">
                <a:pos x="183" y="36"/>
              </a:cxn>
              <a:cxn ang="0">
                <a:pos x="192" y="60"/>
              </a:cxn>
              <a:cxn ang="0">
                <a:pos x="196" y="120"/>
              </a:cxn>
              <a:cxn ang="0">
                <a:pos x="205" y="30"/>
              </a:cxn>
              <a:cxn ang="0">
                <a:pos x="209" y="54"/>
              </a:cxn>
              <a:cxn ang="0">
                <a:pos x="218" y="24"/>
              </a:cxn>
              <a:cxn ang="0">
                <a:pos x="222" y="96"/>
              </a:cxn>
              <a:cxn ang="0">
                <a:pos x="230" y="60"/>
              </a:cxn>
              <a:cxn ang="0">
                <a:pos x="235" y="108"/>
              </a:cxn>
              <a:cxn ang="0">
                <a:pos x="239" y="42"/>
              </a:cxn>
              <a:cxn ang="0">
                <a:pos x="248" y="84"/>
              </a:cxn>
              <a:cxn ang="0">
                <a:pos x="252" y="96"/>
              </a:cxn>
              <a:cxn ang="0">
                <a:pos x="260" y="84"/>
              </a:cxn>
            </a:cxnLst>
            <a:rect l="0" t="0" r="r" b="b"/>
            <a:pathLst>
              <a:path w="260" h="138">
                <a:moveTo>
                  <a:pt x="0" y="66"/>
                </a:moveTo>
                <a:lnTo>
                  <a:pt x="0" y="78"/>
                </a:lnTo>
                <a:lnTo>
                  <a:pt x="4" y="84"/>
                </a:lnTo>
                <a:lnTo>
                  <a:pt x="4" y="96"/>
                </a:lnTo>
                <a:lnTo>
                  <a:pt x="8" y="78"/>
                </a:lnTo>
                <a:lnTo>
                  <a:pt x="8" y="36"/>
                </a:lnTo>
                <a:lnTo>
                  <a:pt x="8" y="42"/>
                </a:lnTo>
                <a:lnTo>
                  <a:pt x="12" y="60"/>
                </a:lnTo>
                <a:lnTo>
                  <a:pt x="12" y="48"/>
                </a:lnTo>
                <a:lnTo>
                  <a:pt x="17" y="54"/>
                </a:lnTo>
                <a:lnTo>
                  <a:pt x="17" y="42"/>
                </a:lnTo>
                <a:lnTo>
                  <a:pt x="21" y="78"/>
                </a:lnTo>
                <a:lnTo>
                  <a:pt x="21" y="66"/>
                </a:lnTo>
                <a:lnTo>
                  <a:pt x="25" y="54"/>
                </a:lnTo>
                <a:lnTo>
                  <a:pt x="25" y="66"/>
                </a:lnTo>
                <a:lnTo>
                  <a:pt x="29" y="84"/>
                </a:lnTo>
                <a:lnTo>
                  <a:pt x="29" y="78"/>
                </a:lnTo>
                <a:lnTo>
                  <a:pt x="34" y="84"/>
                </a:lnTo>
                <a:lnTo>
                  <a:pt x="34" y="72"/>
                </a:lnTo>
                <a:lnTo>
                  <a:pt x="38" y="36"/>
                </a:lnTo>
                <a:lnTo>
                  <a:pt x="38" y="42"/>
                </a:lnTo>
                <a:lnTo>
                  <a:pt x="38" y="36"/>
                </a:lnTo>
                <a:lnTo>
                  <a:pt x="42" y="42"/>
                </a:lnTo>
                <a:lnTo>
                  <a:pt x="42" y="78"/>
                </a:lnTo>
                <a:lnTo>
                  <a:pt x="47" y="102"/>
                </a:lnTo>
                <a:lnTo>
                  <a:pt x="51" y="96"/>
                </a:lnTo>
                <a:lnTo>
                  <a:pt x="55" y="108"/>
                </a:lnTo>
                <a:lnTo>
                  <a:pt x="55" y="72"/>
                </a:lnTo>
                <a:lnTo>
                  <a:pt x="55" y="84"/>
                </a:lnTo>
                <a:lnTo>
                  <a:pt x="59" y="54"/>
                </a:lnTo>
                <a:lnTo>
                  <a:pt x="59" y="84"/>
                </a:lnTo>
                <a:lnTo>
                  <a:pt x="64" y="72"/>
                </a:lnTo>
                <a:lnTo>
                  <a:pt x="64" y="96"/>
                </a:lnTo>
                <a:lnTo>
                  <a:pt x="68" y="90"/>
                </a:lnTo>
                <a:lnTo>
                  <a:pt x="68" y="66"/>
                </a:lnTo>
                <a:lnTo>
                  <a:pt x="68" y="72"/>
                </a:lnTo>
                <a:lnTo>
                  <a:pt x="72" y="84"/>
                </a:lnTo>
                <a:lnTo>
                  <a:pt x="72" y="78"/>
                </a:lnTo>
                <a:lnTo>
                  <a:pt x="76" y="54"/>
                </a:lnTo>
                <a:lnTo>
                  <a:pt x="76" y="42"/>
                </a:lnTo>
                <a:lnTo>
                  <a:pt x="81" y="54"/>
                </a:lnTo>
                <a:lnTo>
                  <a:pt x="81" y="36"/>
                </a:lnTo>
                <a:lnTo>
                  <a:pt x="85" y="12"/>
                </a:lnTo>
                <a:lnTo>
                  <a:pt x="85" y="6"/>
                </a:lnTo>
                <a:lnTo>
                  <a:pt x="85" y="24"/>
                </a:lnTo>
                <a:lnTo>
                  <a:pt x="89" y="72"/>
                </a:lnTo>
                <a:lnTo>
                  <a:pt x="89" y="78"/>
                </a:lnTo>
                <a:lnTo>
                  <a:pt x="94" y="84"/>
                </a:lnTo>
                <a:lnTo>
                  <a:pt x="94" y="72"/>
                </a:lnTo>
                <a:lnTo>
                  <a:pt x="98" y="90"/>
                </a:lnTo>
                <a:lnTo>
                  <a:pt x="98" y="108"/>
                </a:lnTo>
                <a:lnTo>
                  <a:pt x="98" y="78"/>
                </a:lnTo>
                <a:lnTo>
                  <a:pt x="102" y="42"/>
                </a:lnTo>
                <a:lnTo>
                  <a:pt x="102" y="30"/>
                </a:lnTo>
                <a:lnTo>
                  <a:pt x="106" y="36"/>
                </a:lnTo>
                <a:lnTo>
                  <a:pt x="111" y="66"/>
                </a:lnTo>
                <a:lnTo>
                  <a:pt x="111" y="78"/>
                </a:lnTo>
                <a:lnTo>
                  <a:pt x="115" y="84"/>
                </a:lnTo>
                <a:lnTo>
                  <a:pt x="115" y="48"/>
                </a:lnTo>
                <a:lnTo>
                  <a:pt x="119" y="60"/>
                </a:lnTo>
                <a:lnTo>
                  <a:pt x="119" y="66"/>
                </a:lnTo>
                <a:lnTo>
                  <a:pt x="124" y="102"/>
                </a:lnTo>
                <a:lnTo>
                  <a:pt x="128" y="120"/>
                </a:lnTo>
                <a:lnTo>
                  <a:pt x="128" y="96"/>
                </a:lnTo>
                <a:lnTo>
                  <a:pt x="132" y="78"/>
                </a:lnTo>
                <a:lnTo>
                  <a:pt x="132" y="96"/>
                </a:lnTo>
                <a:lnTo>
                  <a:pt x="136" y="90"/>
                </a:lnTo>
                <a:lnTo>
                  <a:pt x="136" y="54"/>
                </a:lnTo>
                <a:lnTo>
                  <a:pt x="141" y="54"/>
                </a:lnTo>
                <a:lnTo>
                  <a:pt x="141" y="102"/>
                </a:lnTo>
                <a:lnTo>
                  <a:pt x="145" y="114"/>
                </a:lnTo>
                <a:lnTo>
                  <a:pt x="145" y="96"/>
                </a:lnTo>
                <a:lnTo>
                  <a:pt x="149" y="60"/>
                </a:lnTo>
                <a:lnTo>
                  <a:pt x="149" y="48"/>
                </a:lnTo>
                <a:lnTo>
                  <a:pt x="153" y="60"/>
                </a:lnTo>
                <a:lnTo>
                  <a:pt x="153" y="72"/>
                </a:lnTo>
                <a:lnTo>
                  <a:pt x="158" y="48"/>
                </a:lnTo>
                <a:lnTo>
                  <a:pt x="158" y="30"/>
                </a:lnTo>
                <a:lnTo>
                  <a:pt x="162" y="48"/>
                </a:lnTo>
                <a:lnTo>
                  <a:pt x="162" y="84"/>
                </a:lnTo>
                <a:lnTo>
                  <a:pt x="166" y="114"/>
                </a:lnTo>
                <a:lnTo>
                  <a:pt x="166" y="126"/>
                </a:lnTo>
                <a:lnTo>
                  <a:pt x="171" y="102"/>
                </a:lnTo>
                <a:lnTo>
                  <a:pt x="171" y="18"/>
                </a:lnTo>
                <a:lnTo>
                  <a:pt x="175" y="12"/>
                </a:lnTo>
                <a:lnTo>
                  <a:pt x="175" y="24"/>
                </a:lnTo>
                <a:lnTo>
                  <a:pt x="179" y="30"/>
                </a:lnTo>
                <a:lnTo>
                  <a:pt x="179" y="54"/>
                </a:lnTo>
                <a:lnTo>
                  <a:pt x="183" y="60"/>
                </a:lnTo>
                <a:lnTo>
                  <a:pt x="183" y="36"/>
                </a:lnTo>
                <a:lnTo>
                  <a:pt x="188" y="24"/>
                </a:lnTo>
                <a:lnTo>
                  <a:pt x="188" y="72"/>
                </a:lnTo>
                <a:lnTo>
                  <a:pt x="192" y="60"/>
                </a:lnTo>
                <a:lnTo>
                  <a:pt x="192" y="54"/>
                </a:lnTo>
                <a:lnTo>
                  <a:pt x="196" y="84"/>
                </a:lnTo>
                <a:lnTo>
                  <a:pt x="196" y="120"/>
                </a:lnTo>
                <a:lnTo>
                  <a:pt x="201" y="138"/>
                </a:lnTo>
                <a:lnTo>
                  <a:pt x="201" y="48"/>
                </a:lnTo>
                <a:lnTo>
                  <a:pt x="205" y="30"/>
                </a:lnTo>
                <a:lnTo>
                  <a:pt x="205" y="48"/>
                </a:lnTo>
                <a:lnTo>
                  <a:pt x="209" y="66"/>
                </a:lnTo>
                <a:lnTo>
                  <a:pt x="209" y="54"/>
                </a:lnTo>
                <a:lnTo>
                  <a:pt x="213" y="36"/>
                </a:lnTo>
                <a:lnTo>
                  <a:pt x="213" y="0"/>
                </a:lnTo>
                <a:lnTo>
                  <a:pt x="218" y="24"/>
                </a:lnTo>
                <a:lnTo>
                  <a:pt x="218" y="78"/>
                </a:lnTo>
                <a:lnTo>
                  <a:pt x="222" y="78"/>
                </a:lnTo>
                <a:lnTo>
                  <a:pt x="222" y="96"/>
                </a:lnTo>
                <a:lnTo>
                  <a:pt x="226" y="102"/>
                </a:lnTo>
                <a:lnTo>
                  <a:pt x="226" y="78"/>
                </a:lnTo>
                <a:lnTo>
                  <a:pt x="230" y="60"/>
                </a:lnTo>
                <a:lnTo>
                  <a:pt x="230" y="48"/>
                </a:lnTo>
                <a:lnTo>
                  <a:pt x="230" y="108"/>
                </a:lnTo>
                <a:lnTo>
                  <a:pt x="235" y="108"/>
                </a:lnTo>
                <a:lnTo>
                  <a:pt x="235" y="84"/>
                </a:lnTo>
                <a:lnTo>
                  <a:pt x="239" y="54"/>
                </a:lnTo>
                <a:lnTo>
                  <a:pt x="239" y="42"/>
                </a:lnTo>
                <a:lnTo>
                  <a:pt x="243" y="66"/>
                </a:lnTo>
                <a:lnTo>
                  <a:pt x="243" y="60"/>
                </a:lnTo>
                <a:lnTo>
                  <a:pt x="248" y="84"/>
                </a:lnTo>
                <a:lnTo>
                  <a:pt x="248" y="72"/>
                </a:lnTo>
                <a:lnTo>
                  <a:pt x="252" y="84"/>
                </a:lnTo>
                <a:lnTo>
                  <a:pt x="252" y="96"/>
                </a:lnTo>
                <a:lnTo>
                  <a:pt x="256" y="114"/>
                </a:lnTo>
                <a:lnTo>
                  <a:pt x="256" y="96"/>
                </a:lnTo>
                <a:lnTo>
                  <a:pt x="260" y="84"/>
                </a:lnTo>
                <a:lnTo>
                  <a:pt x="260" y="90"/>
                </a:lnTo>
                <a:lnTo>
                  <a:pt x="260"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0" name="Freeform 96"/>
          <p:cNvSpPr>
            <a:spLocks/>
          </p:cNvSpPr>
          <p:nvPr/>
        </p:nvSpPr>
        <p:spPr bwMode="auto">
          <a:xfrm>
            <a:off x="9005485" y="3524253"/>
            <a:ext cx="552307" cy="219075"/>
          </a:xfrm>
          <a:custGeom>
            <a:avLst/>
            <a:gdLst/>
            <a:ahLst/>
            <a:cxnLst>
              <a:cxn ang="0">
                <a:pos x="5" y="72"/>
              </a:cxn>
              <a:cxn ang="0">
                <a:pos x="13" y="30"/>
              </a:cxn>
              <a:cxn ang="0">
                <a:pos x="17" y="96"/>
              </a:cxn>
              <a:cxn ang="0">
                <a:pos x="26" y="114"/>
              </a:cxn>
              <a:cxn ang="0">
                <a:pos x="30" y="36"/>
              </a:cxn>
              <a:cxn ang="0">
                <a:pos x="39" y="102"/>
              </a:cxn>
              <a:cxn ang="0">
                <a:pos x="47" y="90"/>
              </a:cxn>
              <a:cxn ang="0">
                <a:pos x="52" y="72"/>
              </a:cxn>
              <a:cxn ang="0">
                <a:pos x="60" y="132"/>
              </a:cxn>
              <a:cxn ang="0">
                <a:pos x="65" y="60"/>
              </a:cxn>
              <a:cxn ang="0">
                <a:pos x="69" y="66"/>
              </a:cxn>
              <a:cxn ang="0">
                <a:pos x="77" y="90"/>
              </a:cxn>
              <a:cxn ang="0">
                <a:pos x="82" y="138"/>
              </a:cxn>
              <a:cxn ang="0">
                <a:pos x="86" y="24"/>
              </a:cxn>
              <a:cxn ang="0">
                <a:pos x="90" y="54"/>
              </a:cxn>
              <a:cxn ang="0">
                <a:pos x="99" y="54"/>
              </a:cxn>
              <a:cxn ang="0">
                <a:pos x="103" y="120"/>
              </a:cxn>
              <a:cxn ang="0">
                <a:pos x="112" y="0"/>
              </a:cxn>
              <a:cxn ang="0">
                <a:pos x="116" y="78"/>
              </a:cxn>
              <a:cxn ang="0">
                <a:pos x="120" y="42"/>
              </a:cxn>
              <a:cxn ang="0">
                <a:pos x="129" y="78"/>
              </a:cxn>
              <a:cxn ang="0">
                <a:pos x="133" y="60"/>
              </a:cxn>
              <a:cxn ang="0">
                <a:pos x="137" y="78"/>
              </a:cxn>
              <a:cxn ang="0">
                <a:pos x="146" y="60"/>
              </a:cxn>
              <a:cxn ang="0">
                <a:pos x="150" y="48"/>
              </a:cxn>
              <a:cxn ang="0">
                <a:pos x="159" y="132"/>
              </a:cxn>
              <a:cxn ang="0">
                <a:pos x="163" y="78"/>
              </a:cxn>
              <a:cxn ang="0">
                <a:pos x="167" y="42"/>
              </a:cxn>
              <a:cxn ang="0">
                <a:pos x="176" y="48"/>
              </a:cxn>
              <a:cxn ang="0">
                <a:pos x="184" y="90"/>
              </a:cxn>
              <a:cxn ang="0">
                <a:pos x="189" y="54"/>
              </a:cxn>
              <a:cxn ang="0">
                <a:pos x="193" y="78"/>
              </a:cxn>
              <a:cxn ang="0">
                <a:pos x="201" y="120"/>
              </a:cxn>
              <a:cxn ang="0">
                <a:pos x="206" y="54"/>
              </a:cxn>
              <a:cxn ang="0">
                <a:pos x="210" y="108"/>
              </a:cxn>
              <a:cxn ang="0">
                <a:pos x="218" y="36"/>
              </a:cxn>
              <a:cxn ang="0">
                <a:pos x="223" y="72"/>
              </a:cxn>
              <a:cxn ang="0">
                <a:pos x="227" y="12"/>
              </a:cxn>
              <a:cxn ang="0">
                <a:pos x="236" y="114"/>
              </a:cxn>
              <a:cxn ang="0">
                <a:pos x="244" y="60"/>
              </a:cxn>
              <a:cxn ang="0">
                <a:pos x="253" y="30"/>
              </a:cxn>
              <a:cxn ang="0">
                <a:pos x="257" y="18"/>
              </a:cxn>
            </a:cxnLst>
            <a:rect l="0" t="0" r="r" b="b"/>
            <a:pathLst>
              <a:path w="261" h="138">
                <a:moveTo>
                  <a:pt x="0" y="78"/>
                </a:moveTo>
                <a:lnTo>
                  <a:pt x="5" y="84"/>
                </a:lnTo>
                <a:lnTo>
                  <a:pt x="5" y="72"/>
                </a:lnTo>
                <a:lnTo>
                  <a:pt x="9" y="66"/>
                </a:lnTo>
                <a:lnTo>
                  <a:pt x="9" y="30"/>
                </a:lnTo>
                <a:lnTo>
                  <a:pt x="13" y="30"/>
                </a:lnTo>
                <a:lnTo>
                  <a:pt x="13" y="48"/>
                </a:lnTo>
                <a:lnTo>
                  <a:pt x="17" y="72"/>
                </a:lnTo>
                <a:lnTo>
                  <a:pt x="17" y="96"/>
                </a:lnTo>
                <a:lnTo>
                  <a:pt x="17" y="84"/>
                </a:lnTo>
                <a:lnTo>
                  <a:pt x="22" y="102"/>
                </a:lnTo>
                <a:lnTo>
                  <a:pt x="26" y="114"/>
                </a:lnTo>
                <a:lnTo>
                  <a:pt x="26" y="96"/>
                </a:lnTo>
                <a:lnTo>
                  <a:pt x="30" y="66"/>
                </a:lnTo>
                <a:lnTo>
                  <a:pt x="30" y="36"/>
                </a:lnTo>
                <a:lnTo>
                  <a:pt x="35" y="48"/>
                </a:lnTo>
                <a:lnTo>
                  <a:pt x="39" y="84"/>
                </a:lnTo>
                <a:lnTo>
                  <a:pt x="39" y="102"/>
                </a:lnTo>
                <a:lnTo>
                  <a:pt x="43" y="108"/>
                </a:lnTo>
                <a:lnTo>
                  <a:pt x="43" y="102"/>
                </a:lnTo>
                <a:lnTo>
                  <a:pt x="47" y="90"/>
                </a:lnTo>
                <a:lnTo>
                  <a:pt x="47" y="114"/>
                </a:lnTo>
                <a:lnTo>
                  <a:pt x="52" y="96"/>
                </a:lnTo>
                <a:lnTo>
                  <a:pt x="52" y="72"/>
                </a:lnTo>
                <a:lnTo>
                  <a:pt x="56" y="60"/>
                </a:lnTo>
                <a:lnTo>
                  <a:pt x="56" y="78"/>
                </a:lnTo>
                <a:lnTo>
                  <a:pt x="60" y="132"/>
                </a:lnTo>
                <a:lnTo>
                  <a:pt x="60" y="138"/>
                </a:lnTo>
                <a:lnTo>
                  <a:pt x="60" y="120"/>
                </a:lnTo>
                <a:lnTo>
                  <a:pt x="65" y="60"/>
                </a:lnTo>
                <a:lnTo>
                  <a:pt x="65" y="42"/>
                </a:lnTo>
                <a:lnTo>
                  <a:pt x="69" y="48"/>
                </a:lnTo>
                <a:lnTo>
                  <a:pt x="69" y="66"/>
                </a:lnTo>
                <a:lnTo>
                  <a:pt x="73" y="90"/>
                </a:lnTo>
                <a:lnTo>
                  <a:pt x="73" y="108"/>
                </a:lnTo>
                <a:lnTo>
                  <a:pt x="77" y="90"/>
                </a:lnTo>
                <a:lnTo>
                  <a:pt x="77" y="84"/>
                </a:lnTo>
                <a:lnTo>
                  <a:pt x="77" y="90"/>
                </a:lnTo>
                <a:lnTo>
                  <a:pt x="82" y="138"/>
                </a:lnTo>
                <a:lnTo>
                  <a:pt x="82" y="96"/>
                </a:lnTo>
                <a:lnTo>
                  <a:pt x="86" y="60"/>
                </a:lnTo>
                <a:lnTo>
                  <a:pt x="86" y="24"/>
                </a:lnTo>
                <a:lnTo>
                  <a:pt x="90" y="48"/>
                </a:lnTo>
                <a:lnTo>
                  <a:pt x="90" y="42"/>
                </a:lnTo>
                <a:lnTo>
                  <a:pt x="90" y="54"/>
                </a:lnTo>
                <a:lnTo>
                  <a:pt x="94" y="60"/>
                </a:lnTo>
                <a:lnTo>
                  <a:pt x="94" y="66"/>
                </a:lnTo>
                <a:lnTo>
                  <a:pt x="99" y="54"/>
                </a:lnTo>
                <a:lnTo>
                  <a:pt x="99" y="48"/>
                </a:lnTo>
                <a:lnTo>
                  <a:pt x="103" y="96"/>
                </a:lnTo>
                <a:lnTo>
                  <a:pt x="103" y="120"/>
                </a:lnTo>
                <a:lnTo>
                  <a:pt x="107" y="72"/>
                </a:lnTo>
                <a:lnTo>
                  <a:pt x="107" y="30"/>
                </a:lnTo>
                <a:lnTo>
                  <a:pt x="112" y="0"/>
                </a:lnTo>
                <a:lnTo>
                  <a:pt x="112" y="24"/>
                </a:lnTo>
                <a:lnTo>
                  <a:pt x="116" y="24"/>
                </a:lnTo>
                <a:lnTo>
                  <a:pt x="116" y="78"/>
                </a:lnTo>
                <a:lnTo>
                  <a:pt x="120" y="72"/>
                </a:lnTo>
                <a:lnTo>
                  <a:pt x="120" y="78"/>
                </a:lnTo>
                <a:lnTo>
                  <a:pt x="120" y="42"/>
                </a:lnTo>
                <a:lnTo>
                  <a:pt x="124" y="72"/>
                </a:lnTo>
                <a:lnTo>
                  <a:pt x="124" y="108"/>
                </a:lnTo>
                <a:lnTo>
                  <a:pt x="129" y="78"/>
                </a:lnTo>
                <a:lnTo>
                  <a:pt x="129" y="54"/>
                </a:lnTo>
                <a:lnTo>
                  <a:pt x="133" y="30"/>
                </a:lnTo>
                <a:lnTo>
                  <a:pt x="133" y="60"/>
                </a:lnTo>
                <a:lnTo>
                  <a:pt x="133" y="48"/>
                </a:lnTo>
                <a:lnTo>
                  <a:pt x="137" y="60"/>
                </a:lnTo>
                <a:lnTo>
                  <a:pt x="137" y="78"/>
                </a:lnTo>
                <a:lnTo>
                  <a:pt x="142" y="78"/>
                </a:lnTo>
                <a:lnTo>
                  <a:pt x="142" y="96"/>
                </a:lnTo>
                <a:lnTo>
                  <a:pt x="146" y="60"/>
                </a:lnTo>
                <a:lnTo>
                  <a:pt x="146" y="78"/>
                </a:lnTo>
                <a:lnTo>
                  <a:pt x="150" y="60"/>
                </a:lnTo>
                <a:lnTo>
                  <a:pt x="150" y="48"/>
                </a:lnTo>
                <a:lnTo>
                  <a:pt x="154" y="84"/>
                </a:lnTo>
                <a:lnTo>
                  <a:pt x="154" y="132"/>
                </a:lnTo>
                <a:lnTo>
                  <a:pt x="159" y="132"/>
                </a:lnTo>
                <a:lnTo>
                  <a:pt x="159" y="108"/>
                </a:lnTo>
                <a:lnTo>
                  <a:pt x="163" y="72"/>
                </a:lnTo>
                <a:lnTo>
                  <a:pt x="163" y="78"/>
                </a:lnTo>
                <a:lnTo>
                  <a:pt x="163" y="72"/>
                </a:lnTo>
                <a:lnTo>
                  <a:pt x="167" y="78"/>
                </a:lnTo>
                <a:lnTo>
                  <a:pt x="167" y="42"/>
                </a:lnTo>
                <a:lnTo>
                  <a:pt x="171" y="30"/>
                </a:lnTo>
                <a:lnTo>
                  <a:pt x="171" y="42"/>
                </a:lnTo>
                <a:lnTo>
                  <a:pt x="176" y="48"/>
                </a:lnTo>
                <a:lnTo>
                  <a:pt x="180" y="30"/>
                </a:lnTo>
                <a:lnTo>
                  <a:pt x="180" y="84"/>
                </a:lnTo>
                <a:lnTo>
                  <a:pt x="184" y="90"/>
                </a:lnTo>
                <a:lnTo>
                  <a:pt x="184" y="84"/>
                </a:lnTo>
                <a:lnTo>
                  <a:pt x="189" y="42"/>
                </a:lnTo>
                <a:lnTo>
                  <a:pt x="189" y="54"/>
                </a:lnTo>
                <a:lnTo>
                  <a:pt x="193" y="72"/>
                </a:lnTo>
                <a:lnTo>
                  <a:pt x="193" y="96"/>
                </a:lnTo>
                <a:lnTo>
                  <a:pt x="193" y="78"/>
                </a:lnTo>
                <a:lnTo>
                  <a:pt x="197" y="84"/>
                </a:lnTo>
                <a:lnTo>
                  <a:pt x="197" y="108"/>
                </a:lnTo>
                <a:lnTo>
                  <a:pt x="201" y="120"/>
                </a:lnTo>
                <a:lnTo>
                  <a:pt x="201" y="78"/>
                </a:lnTo>
                <a:lnTo>
                  <a:pt x="206" y="24"/>
                </a:lnTo>
                <a:lnTo>
                  <a:pt x="206" y="54"/>
                </a:lnTo>
                <a:lnTo>
                  <a:pt x="210" y="84"/>
                </a:lnTo>
                <a:lnTo>
                  <a:pt x="210" y="120"/>
                </a:lnTo>
                <a:lnTo>
                  <a:pt x="210" y="108"/>
                </a:lnTo>
                <a:lnTo>
                  <a:pt x="214" y="66"/>
                </a:lnTo>
                <a:lnTo>
                  <a:pt x="214" y="60"/>
                </a:lnTo>
                <a:lnTo>
                  <a:pt x="218" y="36"/>
                </a:lnTo>
                <a:lnTo>
                  <a:pt x="218" y="72"/>
                </a:lnTo>
                <a:lnTo>
                  <a:pt x="223" y="66"/>
                </a:lnTo>
                <a:lnTo>
                  <a:pt x="223" y="72"/>
                </a:lnTo>
                <a:lnTo>
                  <a:pt x="223" y="36"/>
                </a:lnTo>
                <a:lnTo>
                  <a:pt x="227" y="18"/>
                </a:lnTo>
                <a:lnTo>
                  <a:pt x="227" y="12"/>
                </a:lnTo>
                <a:lnTo>
                  <a:pt x="231" y="6"/>
                </a:lnTo>
                <a:lnTo>
                  <a:pt x="236" y="54"/>
                </a:lnTo>
                <a:lnTo>
                  <a:pt x="236" y="114"/>
                </a:lnTo>
                <a:lnTo>
                  <a:pt x="240" y="120"/>
                </a:lnTo>
                <a:lnTo>
                  <a:pt x="240" y="54"/>
                </a:lnTo>
                <a:lnTo>
                  <a:pt x="244" y="60"/>
                </a:lnTo>
                <a:lnTo>
                  <a:pt x="248" y="54"/>
                </a:lnTo>
                <a:lnTo>
                  <a:pt x="248" y="36"/>
                </a:lnTo>
                <a:lnTo>
                  <a:pt x="253" y="30"/>
                </a:lnTo>
                <a:lnTo>
                  <a:pt x="253" y="12"/>
                </a:lnTo>
                <a:lnTo>
                  <a:pt x="253" y="30"/>
                </a:lnTo>
                <a:lnTo>
                  <a:pt x="257" y="18"/>
                </a:lnTo>
                <a:lnTo>
                  <a:pt x="257" y="24"/>
                </a:lnTo>
                <a:lnTo>
                  <a:pt x="261" y="1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1" name="Freeform 97"/>
          <p:cNvSpPr>
            <a:spLocks/>
          </p:cNvSpPr>
          <p:nvPr/>
        </p:nvSpPr>
        <p:spPr bwMode="auto">
          <a:xfrm>
            <a:off x="9557791" y="3371853"/>
            <a:ext cx="634835" cy="504825"/>
          </a:xfrm>
          <a:custGeom>
            <a:avLst/>
            <a:gdLst/>
            <a:ahLst/>
            <a:cxnLst>
              <a:cxn ang="0">
                <a:pos x="5" y="90"/>
              </a:cxn>
              <a:cxn ang="0">
                <a:pos x="9" y="12"/>
              </a:cxn>
              <a:cxn ang="0">
                <a:pos x="17" y="6"/>
              </a:cxn>
              <a:cxn ang="0">
                <a:pos x="26" y="24"/>
              </a:cxn>
              <a:cxn ang="0">
                <a:pos x="39" y="78"/>
              </a:cxn>
              <a:cxn ang="0">
                <a:pos x="43" y="156"/>
              </a:cxn>
              <a:cxn ang="0">
                <a:pos x="52" y="204"/>
              </a:cxn>
              <a:cxn ang="0">
                <a:pos x="56" y="246"/>
              </a:cxn>
              <a:cxn ang="0">
                <a:pos x="69" y="294"/>
              </a:cxn>
              <a:cxn ang="0">
                <a:pos x="69" y="294"/>
              </a:cxn>
              <a:cxn ang="0">
                <a:pos x="82" y="282"/>
              </a:cxn>
              <a:cxn ang="0">
                <a:pos x="86" y="234"/>
              </a:cxn>
              <a:cxn ang="0">
                <a:pos x="94" y="192"/>
              </a:cxn>
              <a:cxn ang="0">
                <a:pos x="99" y="120"/>
              </a:cxn>
              <a:cxn ang="0">
                <a:pos x="107" y="102"/>
              </a:cxn>
              <a:cxn ang="0">
                <a:pos x="111" y="36"/>
              </a:cxn>
              <a:cxn ang="0">
                <a:pos x="120" y="12"/>
              </a:cxn>
              <a:cxn ang="0">
                <a:pos x="129" y="12"/>
              </a:cxn>
              <a:cxn ang="0">
                <a:pos x="137" y="60"/>
              </a:cxn>
              <a:cxn ang="0">
                <a:pos x="141" y="102"/>
              </a:cxn>
              <a:cxn ang="0">
                <a:pos x="150" y="150"/>
              </a:cxn>
              <a:cxn ang="0">
                <a:pos x="154" y="222"/>
              </a:cxn>
              <a:cxn ang="0">
                <a:pos x="163" y="264"/>
              </a:cxn>
              <a:cxn ang="0">
                <a:pos x="167" y="300"/>
              </a:cxn>
              <a:cxn ang="0">
                <a:pos x="180" y="300"/>
              </a:cxn>
              <a:cxn ang="0">
                <a:pos x="188" y="264"/>
              </a:cxn>
              <a:cxn ang="0">
                <a:pos x="193" y="204"/>
              </a:cxn>
              <a:cxn ang="0">
                <a:pos x="201" y="168"/>
              </a:cxn>
              <a:cxn ang="0">
                <a:pos x="206" y="102"/>
              </a:cxn>
              <a:cxn ang="0">
                <a:pos x="214" y="66"/>
              </a:cxn>
              <a:cxn ang="0">
                <a:pos x="218" y="18"/>
              </a:cxn>
              <a:cxn ang="0">
                <a:pos x="231" y="12"/>
              </a:cxn>
              <a:cxn ang="0">
                <a:pos x="235" y="66"/>
              </a:cxn>
              <a:cxn ang="0">
                <a:pos x="244" y="120"/>
              </a:cxn>
              <a:cxn ang="0">
                <a:pos x="253" y="150"/>
              </a:cxn>
              <a:cxn ang="0">
                <a:pos x="257" y="210"/>
              </a:cxn>
              <a:cxn ang="0">
                <a:pos x="265" y="276"/>
              </a:cxn>
              <a:cxn ang="0">
                <a:pos x="270" y="306"/>
              </a:cxn>
              <a:cxn ang="0">
                <a:pos x="278" y="318"/>
              </a:cxn>
              <a:cxn ang="0">
                <a:pos x="283" y="300"/>
              </a:cxn>
              <a:cxn ang="0">
                <a:pos x="291" y="270"/>
              </a:cxn>
              <a:cxn ang="0">
                <a:pos x="295" y="222"/>
              </a:cxn>
            </a:cxnLst>
            <a:rect l="0" t="0" r="r" b="b"/>
            <a:pathLst>
              <a:path w="300" h="318">
                <a:moveTo>
                  <a:pt x="0" y="114"/>
                </a:moveTo>
                <a:lnTo>
                  <a:pt x="0" y="96"/>
                </a:lnTo>
                <a:lnTo>
                  <a:pt x="5" y="90"/>
                </a:lnTo>
                <a:lnTo>
                  <a:pt x="5" y="78"/>
                </a:lnTo>
                <a:lnTo>
                  <a:pt x="9" y="60"/>
                </a:lnTo>
                <a:lnTo>
                  <a:pt x="9" y="12"/>
                </a:lnTo>
                <a:lnTo>
                  <a:pt x="13" y="18"/>
                </a:lnTo>
                <a:lnTo>
                  <a:pt x="13" y="0"/>
                </a:lnTo>
                <a:lnTo>
                  <a:pt x="17" y="6"/>
                </a:lnTo>
                <a:lnTo>
                  <a:pt x="22" y="12"/>
                </a:lnTo>
                <a:lnTo>
                  <a:pt x="26" y="18"/>
                </a:lnTo>
                <a:lnTo>
                  <a:pt x="26" y="24"/>
                </a:lnTo>
                <a:lnTo>
                  <a:pt x="30" y="42"/>
                </a:lnTo>
                <a:lnTo>
                  <a:pt x="30" y="54"/>
                </a:lnTo>
                <a:lnTo>
                  <a:pt x="39" y="78"/>
                </a:lnTo>
                <a:lnTo>
                  <a:pt x="39" y="102"/>
                </a:lnTo>
                <a:lnTo>
                  <a:pt x="43" y="132"/>
                </a:lnTo>
                <a:lnTo>
                  <a:pt x="43" y="156"/>
                </a:lnTo>
                <a:lnTo>
                  <a:pt x="47" y="180"/>
                </a:lnTo>
                <a:lnTo>
                  <a:pt x="47" y="198"/>
                </a:lnTo>
                <a:lnTo>
                  <a:pt x="52" y="204"/>
                </a:lnTo>
                <a:lnTo>
                  <a:pt x="52" y="210"/>
                </a:lnTo>
                <a:lnTo>
                  <a:pt x="56" y="234"/>
                </a:lnTo>
                <a:lnTo>
                  <a:pt x="56" y="246"/>
                </a:lnTo>
                <a:lnTo>
                  <a:pt x="60" y="258"/>
                </a:lnTo>
                <a:lnTo>
                  <a:pt x="60" y="264"/>
                </a:lnTo>
                <a:lnTo>
                  <a:pt x="69" y="294"/>
                </a:lnTo>
                <a:lnTo>
                  <a:pt x="64" y="294"/>
                </a:lnTo>
                <a:lnTo>
                  <a:pt x="69" y="282"/>
                </a:lnTo>
                <a:lnTo>
                  <a:pt x="69" y="294"/>
                </a:lnTo>
                <a:lnTo>
                  <a:pt x="73" y="288"/>
                </a:lnTo>
                <a:lnTo>
                  <a:pt x="77" y="294"/>
                </a:lnTo>
                <a:lnTo>
                  <a:pt x="82" y="282"/>
                </a:lnTo>
                <a:lnTo>
                  <a:pt x="82" y="246"/>
                </a:lnTo>
                <a:lnTo>
                  <a:pt x="86" y="246"/>
                </a:lnTo>
                <a:lnTo>
                  <a:pt x="86" y="234"/>
                </a:lnTo>
                <a:lnTo>
                  <a:pt x="90" y="228"/>
                </a:lnTo>
                <a:lnTo>
                  <a:pt x="90" y="210"/>
                </a:lnTo>
                <a:lnTo>
                  <a:pt x="94" y="192"/>
                </a:lnTo>
                <a:lnTo>
                  <a:pt x="94" y="168"/>
                </a:lnTo>
                <a:lnTo>
                  <a:pt x="99" y="150"/>
                </a:lnTo>
                <a:lnTo>
                  <a:pt x="99" y="120"/>
                </a:lnTo>
                <a:lnTo>
                  <a:pt x="103" y="114"/>
                </a:lnTo>
                <a:lnTo>
                  <a:pt x="103" y="108"/>
                </a:lnTo>
                <a:lnTo>
                  <a:pt x="107" y="102"/>
                </a:lnTo>
                <a:lnTo>
                  <a:pt x="107" y="90"/>
                </a:lnTo>
                <a:lnTo>
                  <a:pt x="111" y="72"/>
                </a:lnTo>
                <a:lnTo>
                  <a:pt x="111" y="36"/>
                </a:lnTo>
                <a:lnTo>
                  <a:pt x="116" y="30"/>
                </a:lnTo>
                <a:lnTo>
                  <a:pt x="116" y="12"/>
                </a:lnTo>
                <a:lnTo>
                  <a:pt x="120" y="12"/>
                </a:lnTo>
                <a:lnTo>
                  <a:pt x="120" y="0"/>
                </a:lnTo>
                <a:lnTo>
                  <a:pt x="124" y="6"/>
                </a:lnTo>
                <a:lnTo>
                  <a:pt x="129" y="12"/>
                </a:lnTo>
                <a:lnTo>
                  <a:pt x="133" y="24"/>
                </a:lnTo>
                <a:lnTo>
                  <a:pt x="133" y="42"/>
                </a:lnTo>
                <a:lnTo>
                  <a:pt x="137" y="60"/>
                </a:lnTo>
                <a:lnTo>
                  <a:pt x="137" y="66"/>
                </a:lnTo>
                <a:lnTo>
                  <a:pt x="141" y="78"/>
                </a:lnTo>
                <a:lnTo>
                  <a:pt x="141" y="102"/>
                </a:lnTo>
                <a:lnTo>
                  <a:pt x="146" y="120"/>
                </a:lnTo>
                <a:lnTo>
                  <a:pt x="146" y="132"/>
                </a:lnTo>
                <a:lnTo>
                  <a:pt x="150" y="150"/>
                </a:lnTo>
                <a:lnTo>
                  <a:pt x="150" y="174"/>
                </a:lnTo>
                <a:lnTo>
                  <a:pt x="154" y="192"/>
                </a:lnTo>
                <a:lnTo>
                  <a:pt x="154" y="222"/>
                </a:lnTo>
                <a:lnTo>
                  <a:pt x="158" y="240"/>
                </a:lnTo>
                <a:lnTo>
                  <a:pt x="158" y="252"/>
                </a:lnTo>
                <a:lnTo>
                  <a:pt x="163" y="264"/>
                </a:lnTo>
                <a:lnTo>
                  <a:pt x="163" y="282"/>
                </a:lnTo>
                <a:lnTo>
                  <a:pt x="171" y="300"/>
                </a:lnTo>
                <a:lnTo>
                  <a:pt x="167" y="300"/>
                </a:lnTo>
                <a:lnTo>
                  <a:pt x="171" y="294"/>
                </a:lnTo>
                <a:lnTo>
                  <a:pt x="176" y="306"/>
                </a:lnTo>
                <a:lnTo>
                  <a:pt x="180" y="300"/>
                </a:lnTo>
                <a:lnTo>
                  <a:pt x="180" y="288"/>
                </a:lnTo>
                <a:lnTo>
                  <a:pt x="184" y="282"/>
                </a:lnTo>
                <a:lnTo>
                  <a:pt x="188" y="264"/>
                </a:lnTo>
                <a:lnTo>
                  <a:pt x="188" y="252"/>
                </a:lnTo>
                <a:lnTo>
                  <a:pt x="193" y="228"/>
                </a:lnTo>
                <a:lnTo>
                  <a:pt x="193" y="204"/>
                </a:lnTo>
                <a:lnTo>
                  <a:pt x="197" y="192"/>
                </a:lnTo>
                <a:lnTo>
                  <a:pt x="197" y="180"/>
                </a:lnTo>
                <a:lnTo>
                  <a:pt x="201" y="168"/>
                </a:lnTo>
                <a:lnTo>
                  <a:pt x="201" y="144"/>
                </a:lnTo>
                <a:lnTo>
                  <a:pt x="206" y="120"/>
                </a:lnTo>
                <a:lnTo>
                  <a:pt x="206" y="102"/>
                </a:lnTo>
                <a:lnTo>
                  <a:pt x="210" y="84"/>
                </a:lnTo>
                <a:lnTo>
                  <a:pt x="210" y="78"/>
                </a:lnTo>
                <a:lnTo>
                  <a:pt x="214" y="66"/>
                </a:lnTo>
                <a:lnTo>
                  <a:pt x="214" y="42"/>
                </a:lnTo>
                <a:lnTo>
                  <a:pt x="218" y="30"/>
                </a:lnTo>
                <a:lnTo>
                  <a:pt x="218" y="18"/>
                </a:lnTo>
                <a:lnTo>
                  <a:pt x="223" y="6"/>
                </a:lnTo>
                <a:lnTo>
                  <a:pt x="223" y="0"/>
                </a:lnTo>
                <a:lnTo>
                  <a:pt x="231" y="12"/>
                </a:lnTo>
                <a:lnTo>
                  <a:pt x="231" y="18"/>
                </a:lnTo>
                <a:lnTo>
                  <a:pt x="235" y="54"/>
                </a:lnTo>
                <a:lnTo>
                  <a:pt x="235" y="66"/>
                </a:lnTo>
                <a:lnTo>
                  <a:pt x="240" y="84"/>
                </a:lnTo>
                <a:lnTo>
                  <a:pt x="244" y="84"/>
                </a:lnTo>
                <a:lnTo>
                  <a:pt x="244" y="120"/>
                </a:lnTo>
                <a:lnTo>
                  <a:pt x="248" y="138"/>
                </a:lnTo>
                <a:lnTo>
                  <a:pt x="248" y="150"/>
                </a:lnTo>
                <a:lnTo>
                  <a:pt x="253" y="150"/>
                </a:lnTo>
                <a:lnTo>
                  <a:pt x="253" y="162"/>
                </a:lnTo>
                <a:lnTo>
                  <a:pt x="257" y="186"/>
                </a:lnTo>
                <a:lnTo>
                  <a:pt x="257" y="210"/>
                </a:lnTo>
                <a:lnTo>
                  <a:pt x="261" y="222"/>
                </a:lnTo>
                <a:lnTo>
                  <a:pt x="261" y="264"/>
                </a:lnTo>
                <a:lnTo>
                  <a:pt x="265" y="276"/>
                </a:lnTo>
                <a:lnTo>
                  <a:pt x="265" y="288"/>
                </a:lnTo>
                <a:lnTo>
                  <a:pt x="270" y="288"/>
                </a:lnTo>
                <a:lnTo>
                  <a:pt x="270" y="306"/>
                </a:lnTo>
                <a:lnTo>
                  <a:pt x="274" y="300"/>
                </a:lnTo>
                <a:lnTo>
                  <a:pt x="274" y="318"/>
                </a:lnTo>
                <a:lnTo>
                  <a:pt x="278" y="318"/>
                </a:lnTo>
                <a:lnTo>
                  <a:pt x="278" y="300"/>
                </a:lnTo>
                <a:lnTo>
                  <a:pt x="283" y="294"/>
                </a:lnTo>
                <a:lnTo>
                  <a:pt x="283" y="300"/>
                </a:lnTo>
                <a:lnTo>
                  <a:pt x="287" y="294"/>
                </a:lnTo>
                <a:lnTo>
                  <a:pt x="287" y="282"/>
                </a:lnTo>
                <a:lnTo>
                  <a:pt x="291" y="270"/>
                </a:lnTo>
                <a:lnTo>
                  <a:pt x="291" y="252"/>
                </a:lnTo>
                <a:lnTo>
                  <a:pt x="295" y="240"/>
                </a:lnTo>
                <a:lnTo>
                  <a:pt x="295" y="222"/>
                </a:lnTo>
                <a:lnTo>
                  <a:pt x="300" y="210"/>
                </a:lnTo>
                <a:lnTo>
                  <a:pt x="300" y="19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2" name="Freeform 98"/>
          <p:cNvSpPr>
            <a:spLocks/>
          </p:cNvSpPr>
          <p:nvPr/>
        </p:nvSpPr>
        <p:spPr bwMode="auto">
          <a:xfrm>
            <a:off x="10192627" y="3524253"/>
            <a:ext cx="605209" cy="200025"/>
          </a:xfrm>
          <a:custGeom>
            <a:avLst/>
            <a:gdLst/>
            <a:ahLst/>
            <a:cxnLst>
              <a:cxn ang="0">
                <a:pos x="4" y="66"/>
              </a:cxn>
              <a:cxn ang="0">
                <a:pos x="12" y="42"/>
              </a:cxn>
              <a:cxn ang="0">
                <a:pos x="17" y="24"/>
              </a:cxn>
              <a:cxn ang="0">
                <a:pos x="25" y="66"/>
              </a:cxn>
              <a:cxn ang="0">
                <a:pos x="30" y="18"/>
              </a:cxn>
              <a:cxn ang="0">
                <a:pos x="34" y="102"/>
              </a:cxn>
              <a:cxn ang="0">
                <a:pos x="42" y="96"/>
              </a:cxn>
              <a:cxn ang="0">
                <a:pos x="47" y="102"/>
              </a:cxn>
              <a:cxn ang="0">
                <a:pos x="55" y="36"/>
              </a:cxn>
              <a:cxn ang="0">
                <a:pos x="64" y="66"/>
              </a:cxn>
              <a:cxn ang="0">
                <a:pos x="68" y="18"/>
              </a:cxn>
              <a:cxn ang="0">
                <a:pos x="77" y="72"/>
              </a:cxn>
              <a:cxn ang="0">
                <a:pos x="81" y="24"/>
              </a:cxn>
              <a:cxn ang="0">
                <a:pos x="85" y="66"/>
              </a:cxn>
              <a:cxn ang="0">
                <a:pos x="98" y="66"/>
              </a:cxn>
              <a:cxn ang="0">
                <a:pos x="107" y="66"/>
              </a:cxn>
              <a:cxn ang="0">
                <a:pos x="115" y="54"/>
              </a:cxn>
              <a:cxn ang="0">
                <a:pos x="119" y="126"/>
              </a:cxn>
              <a:cxn ang="0">
                <a:pos x="128" y="96"/>
              </a:cxn>
              <a:cxn ang="0">
                <a:pos x="132" y="48"/>
              </a:cxn>
              <a:cxn ang="0">
                <a:pos x="141" y="60"/>
              </a:cxn>
              <a:cxn ang="0">
                <a:pos x="149" y="108"/>
              </a:cxn>
              <a:cxn ang="0">
                <a:pos x="154" y="78"/>
              </a:cxn>
              <a:cxn ang="0">
                <a:pos x="162" y="60"/>
              </a:cxn>
              <a:cxn ang="0">
                <a:pos x="166" y="102"/>
              </a:cxn>
              <a:cxn ang="0">
                <a:pos x="175" y="66"/>
              </a:cxn>
              <a:cxn ang="0">
                <a:pos x="184" y="48"/>
              </a:cxn>
              <a:cxn ang="0">
                <a:pos x="188" y="30"/>
              </a:cxn>
              <a:cxn ang="0">
                <a:pos x="196" y="54"/>
              </a:cxn>
              <a:cxn ang="0">
                <a:pos x="205" y="96"/>
              </a:cxn>
              <a:cxn ang="0">
                <a:pos x="209" y="66"/>
              </a:cxn>
              <a:cxn ang="0">
                <a:pos x="222" y="84"/>
              </a:cxn>
              <a:cxn ang="0">
                <a:pos x="226" y="66"/>
              </a:cxn>
              <a:cxn ang="0">
                <a:pos x="235" y="90"/>
              </a:cxn>
              <a:cxn ang="0">
                <a:pos x="239" y="42"/>
              </a:cxn>
              <a:cxn ang="0">
                <a:pos x="243" y="84"/>
              </a:cxn>
              <a:cxn ang="0">
                <a:pos x="252" y="90"/>
              </a:cxn>
              <a:cxn ang="0">
                <a:pos x="256" y="84"/>
              </a:cxn>
              <a:cxn ang="0">
                <a:pos x="265" y="42"/>
              </a:cxn>
              <a:cxn ang="0">
                <a:pos x="269" y="72"/>
              </a:cxn>
              <a:cxn ang="0">
                <a:pos x="278" y="108"/>
              </a:cxn>
              <a:cxn ang="0">
                <a:pos x="286" y="90"/>
              </a:cxn>
            </a:cxnLst>
            <a:rect l="0" t="0" r="r" b="b"/>
            <a:pathLst>
              <a:path w="286" h="126">
                <a:moveTo>
                  <a:pt x="0" y="102"/>
                </a:moveTo>
                <a:lnTo>
                  <a:pt x="4" y="78"/>
                </a:lnTo>
                <a:lnTo>
                  <a:pt x="4" y="66"/>
                </a:lnTo>
                <a:lnTo>
                  <a:pt x="8" y="48"/>
                </a:lnTo>
                <a:lnTo>
                  <a:pt x="8" y="30"/>
                </a:lnTo>
                <a:lnTo>
                  <a:pt x="12" y="42"/>
                </a:lnTo>
                <a:lnTo>
                  <a:pt x="12" y="78"/>
                </a:lnTo>
                <a:lnTo>
                  <a:pt x="17" y="78"/>
                </a:lnTo>
                <a:lnTo>
                  <a:pt x="17" y="24"/>
                </a:lnTo>
                <a:lnTo>
                  <a:pt x="21" y="42"/>
                </a:lnTo>
                <a:lnTo>
                  <a:pt x="21" y="90"/>
                </a:lnTo>
                <a:lnTo>
                  <a:pt x="25" y="66"/>
                </a:lnTo>
                <a:lnTo>
                  <a:pt x="25" y="60"/>
                </a:lnTo>
                <a:lnTo>
                  <a:pt x="30" y="54"/>
                </a:lnTo>
                <a:lnTo>
                  <a:pt x="30" y="18"/>
                </a:lnTo>
                <a:lnTo>
                  <a:pt x="34" y="36"/>
                </a:lnTo>
                <a:lnTo>
                  <a:pt x="34" y="30"/>
                </a:lnTo>
                <a:lnTo>
                  <a:pt x="34" y="102"/>
                </a:lnTo>
                <a:lnTo>
                  <a:pt x="38" y="108"/>
                </a:lnTo>
                <a:lnTo>
                  <a:pt x="38" y="120"/>
                </a:lnTo>
                <a:lnTo>
                  <a:pt x="42" y="96"/>
                </a:lnTo>
                <a:lnTo>
                  <a:pt x="42" y="84"/>
                </a:lnTo>
                <a:lnTo>
                  <a:pt x="47" y="72"/>
                </a:lnTo>
                <a:lnTo>
                  <a:pt x="47" y="102"/>
                </a:lnTo>
                <a:lnTo>
                  <a:pt x="51" y="78"/>
                </a:lnTo>
                <a:lnTo>
                  <a:pt x="51" y="36"/>
                </a:lnTo>
                <a:lnTo>
                  <a:pt x="55" y="36"/>
                </a:lnTo>
                <a:lnTo>
                  <a:pt x="59" y="54"/>
                </a:lnTo>
                <a:lnTo>
                  <a:pt x="59" y="48"/>
                </a:lnTo>
                <a:lnTo>
                  <a:pt x="64" y="66"/>
                </a:lnTo>
                <a:lnTo>
                  <a:pt x="64" y="42"/>
                </a:lnTo>
                <a:lnTo>
                  <a:pt x="68" y="24"/>
                </a:lnTo>
                <a:lnTo>
                  <a:pt x="68" y="18"/>
                </a:lnTo>
                <a:lnTo>
                  <a:pt x="72" y="48"/>
                </a:lnTo>
                <a:lnTo>
                  <a:pt x="72" y="54"/>
                </a:lnTo>
                <a:lnTo>
                  <a:pt x="77" y="72"/>
                </a:lnTo>
                <a:lnTo>
                  <a:pt x="77" y="0"/>
                </a:lnTo>
                <a:lnTo>
                  <a:pt x="77" y="30"/>
                </a:lnTo>
                <a:lnTo>
                  <a:pt x="81" y="24"/>
                </a:lnTo>
                <a:lnTo>
                  <a:pt x="81" y="96"/>
                </a:lnTo>
                <a:lnTo>
                  <a:pt x="85" y="72"/>
                </a:lnTo>
                <a:lnTo>
                  <a:pt x="85" y="66"/>
                </a:lnTo>
                <a:lnTo>
                  <a:pt x="94" y="18"/>
                </a:lnTo>
                <a:lnTo>
                  <a:pt x="94" y="54"/>
                </a:lnTo>
                <a:lnTo>
                  <a:pt x="98" y="66"/>
                </a:lnTo>
                <a:lnTo>
                  <a:pt x="102" y="84"/>
                </a:lnTo>
                <a:lnTo>
                  <a:pt x="107" y="78"/>
                </a:lnTo>
                <a:lnTo>
                  <a:pt x="107" y="66"/>
                </a:lnTo>
                <a:lnTo>
                  <a:pt x="107" y="72"/>
                </a:lnTo>
                <a:lnTo>
                  <a:pt x="111" y="78"/>
                </a:lnTo>
                <a:lnTo>
                  <a:pt x="115" y="54"/>
                </a:lnTo>
                <a:lnTo>
                  <a:pt x="115" y="90"/>
                </a:lnTo>
                <a:lnTo>
                  <a:pt x="119" y="96"/>
                </a:lnTo>
                <a:lnTo>
                  <a:pt x="119" y="126"/>
                </a:lnTo>
                <a:lnTo>
                  <a:pt x="124" y="90"/>
                </a:lnTo>
                <a:lnTo>
                  <a:pt x="124" y="114"/>
                </a:lnTo>
                <a:lnTo>
                  <a:pt x="128" y="96"/>
                </a:lnTo>
                <a:lnTo>
                  <a:pt x="128" y="48"/>
                </a:lnTo>
                <a:lnTo>
                  <a:pt x="132" y="42"/>
                </a:lnTo>
                <a:lnTo>
                  <a:pt x="132" y="48"/>
                </a:lnTo>
                <a:lnTo>
                  <a:pt x="136" y="72"/>
                </a:lnTo>
                <a:lnTo>
                  <a:pt x="136" y="48"/>
                </a:lnTo>
                <a:lnTo>
                  <a:pt x="141" y="60"/>
                </a:lnTo>
                <a:lnTo>
                  <a:pt x="141" y="30"/>
                </a:lnTo>
                <a:lnTo>
                  <a:pt x="145" y="60"/>
                </a:lnTo>
                <a:lnTo>
                  <a:pt x="149" y="108"/>
                </a:lnTo>
                <a:lnTo>
                  <a:pt x="149" y="120"/>
                </a:lnTo>
                <a:lnTo>
                  <a:pt x="154" y="102"/>
                </a:lnTo>
                <a:lnTo>
                  <a:pt x="154" y="78"/>
                </a:lnTo>
                <a:lnTo>
                  <a:pt x="158" y="90"/>
                </a:lnTo>
                <a:lnTo>
                  <a:pt x="158" y="66"/>
                </a:lnTo>
                <a:lnTo>
                  <a:pt x="162" y="60"/>
                </a:lnTo>
                <a:lnTo>
                  <a:pt x="162" y="42"/>
                </a:lnTo>
                <a:lnTo>
                  <a:pt x="166" y="72"/>
                </a:lnTo>
                <a:lnTo>
                  <a:pt x="166" y="102"/>
                </a:lnTo>
                <a:lnTo>
                  <a:pt x="171" y="90"/>
                </a:lnTo>
                <a:lnTo>
                  <a:pt x="171" y="84"/>
                </a:lnTo>
                <a:lnTo>
                  <a:pt x="175" y="66"/>
                </a:lnTo>
                <a:lnTo>
                  <a:pt x="175" y="84"/>
                </a:lnTo>
                <a:lnTo>
                  <a:pt x="179" y="78"/>
                </a:lnTo>
                <a:lnTo>
                  <a:pt x="184" y="48"/>
                </a:lnTo>
                <a:lnTo>
                  <a:pt x="184" y="78"/>
                </a:lnTo>
                <a:lnTo>
                  <a:pt x="188" y="66"/>
                </a:lnTo>
                <a:lnTo>
                  <a:pt x="188" y="30"/>
                </a:lnTo>
                <a:lnTo>
                  <a:pt x="192" y="36"/>
                </a:lnTo>
                <a:lnTo>
                  <a:pt x="192" y="42"/>
                </a:lnTo>
                <a:lnTo>
                  <a:pt x="196" y="54"/>
                </a:lnTo>
                <a:lnTo>
                  <a:pt x="196" y="72"/>
                </a:lnTo>
                <a:lnTo>
                  <a:pt x="201" y="66"/>
                </a:lnTo>
                <a:lnTo>
                  <a:pt x="205" y="96"/>
                </a:lnTo>
                <a:lnTo>
                  <a:pt x="205" y="102"/>
                </a:lnTo>
                <a:lnTo>
                  <a:pt x="209" y="84"/>
                </a:lnTo>
                <a:lnTo>
                  <a:pt x="209" y="66"/>
                </a:lnTo>
                <a:lnTo>
                  <a:pt x="213" y="78"/>
                </a:lnTo>
                <a:lnTo>
                  <a:pt x="213" y="96"/>
                </a:lnTo>
                <a:lnTo>
                  <a:pt x="222" y="84"/>
                </a:lnTo>
                <a:lnTo>
                  <a:pt x="222" y="60"/>
                </a:lnTo>
                <a:lnTo>
                  <a:pt x="226" y="54"/>
                </a:lnTo>
                <a:lnTo>
                  <a:pt x="226" y="66"/>
                </a:lnTo>
                <a:lnTo>
                  <a:pt x="231" y="66"/>
                </a:lnTo>
                <a:lnTo>
                  <a:pt x="231" y="78"/>
                </a:lnTo>
                <a:lnTo>
                  <a:pt x="235" y="90"/>
                </a:lnTo>
                <a:lnTo>
                  <a:pt x="235" y="96"/>
                </a:lnTo>
                <a:lnTo>
                  <a:pt x="239" y="66"/>
                </a:lnTo>
                <a:lnTo>
                  <a:pt x="239" y="42"/>
                </a:lnTo>
                <a:lnTo>
                  <a:pt x="239" y="48"/>
                </a:lnTo>
                <a:lnTo>
                  <a:pt x="243" y="66"/>
                </a:lnTo>
                <a:lnTo>
                  <a:pt x="243" y="84"/>
                </a:lnTo>
                <a:lnTo>
                  <a:pt x="248" y="78"/>
                </a:lnTo>
                <a:lnTo>
                  <a:pt x="248" y="90"/>
                </a:lnTo>
                <a:lnTo>
                  <a:pt x="252" y="90"/>
                </a:lnTo>
                <a:lnTo>
                  <a:pt x="252" y="114"/>
                </a:lnTo>
                <a:lnTo>
                  <a:pt x="256" y="108"/>
                </a:lnTo>
                <a:lnTo>
                  <a:pt x="256" y="84"/>
                </a:lnTo>
                <a:lnTo>
                  <a:pt x="260" y="90"/>
                </a:lnTo>
                <a:lnTo>
                  <a:pt x="265" y="78"/>
                </a:lnTo>
                <a:lnTo>
                  <a:pt x="265" y="42"/>
                </a:lnTo>
                <a:lnTo>
                  <a:pt x="269" y="60"/>
                </a:lnTo>
                <a:lnTo>
                  <a:pt x="269" y="54"/>
                </a:lnTo>
                <a:lnTo>
                  <a:pt x="269" y="72"/>
                </a:lnTo>
                <a:lnTo>
                  <a:pt x="273" y="60"/>
                </a:lnTo>
                <a:lnTo>
                  <a:pt x="273" y="108"/>
                </a:lnTo>
                <a:lnTo>
                  <a:pt x="278" y="108"/>
                </a:lnTo>
                <a:lnTo>
                  <a:pt x="282" y="72"/>
                </a:lnTo>
                <a:lnTo>
                  <a:pt x="282" y="84"/>
                </a:lnTo>
                <a:lnTo>
                  <a:pt x="286" y="90"/>
                </a:lnTo>
                <a:lnTo>
                  <a:pt x="286" y="120"/>
                </a:lnTo>
                <a:lnTo>
                  <a:pt x="286" y="9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3" name="Freeform 99"/>
          <p:cNvSpPr>
            <a:spLocks/>
          </p:cNvSpPr>
          <p:nvPr/>
        </p:nvSpPr>
        <p:spPr bwMode="auto">
          <a:xfrm>
            <a:off x="10797835" y="3524250"/>
            <a:ext cx="588280" cy="228600"/>
          </a:xfrm>
          <a:custGeom>
            <a:avLst/>
            <a:gdLst/>
            <a:ahLst/>
            <a:cxnLst>
              <a:cxn ang="0">
                <a:pos x="4" y="54"/>
              </a:cxn>
              <a:cxn ang="0">
                <a:pos x="13" y="42"/>
              </a:cxn>
              <a:cxn ang="0">
                <a:pos x="17" y="84"/>
              </a:cxn>
              <a:cxn ang="0">
                <a:pos x="26" y="24"/>
              </a:cxn>
              <a:cxn ang="0">
                <a:pos x="30" y="66"/>
              </a:cxn>
              <a:cxn ang="0">
                <a:pos x="39" y="66"/>
              </a:cxn>
              <a:cxn ang="0">
                <a:pos x="43" y="132"/>
              </a:cxn>
              <a:cxn ang="0">
                <a:pos x="51" y="54"/>
              </a:cxn>
              <a:cxn ang="0">
                <a:pos x="56" y="78"/>
              </a:cxn>
              <a:cxn ang="0">
                <a:pos x="64" y="60"/>
              </a:cxn>
              <a:cxn ang="0">
                <a:pos x="69" y="108"/>
              </a:cxn>
              <a:cxn ang="0">
                <a:pos x="77" y="66"/>
              </a:cxn>
              <a:cxn ang="0">
                <a:pos x="86" y="90"/>
              </a:cxn>
              <a:cxn ang="0">
                <a:pos x="90" y="72"/>
              </a:cxn>
              <a:cxn ang="0">
                <a:pos x="99" y="42"/>
              </a:cxn>
              <a:cxn ang="0">
                <a:pos x="103" y="90"/>
              </a:cxn>
              <a:cxn ang="0">
                <a:pos x="111" y="78"/>
              </a:cxn>
              <a:cxn ang="0">
                <a:pos x="120" y="72"/>
              </a:cxn>
              <a:cxn ang="0">
                <a:pos x="128" y="66"/>
              </a:cxn>
              <a:cxn ang="0">
                <a:pos x="133" y="36"/>
              </a:cxn>
              <a:cxn ang="0">
                <a:pos x="137" y="72"/>
              </a:cxn>
              <a:cxn ang="0">
                <a:pos x="146" y="132"/>
              </a:cxn>
              <a:cxn ang="0">
                <a:pos x="150" y="54"/>
              </a:cxn>
              <a:cxn ang="0">
                <a:pos x="154" y="72"/>
              </a:cxn>
              <a:cxn ang="0">
                <a:pos x="163" y="102"/>
              </a:cxn>
              <a:cxn ang="0">
                <a:pos x="167" y="114"/>
              </a:cxn>
              <a:cxn ang="0">
                <a:pos x="175" y="72"/>
              </a:cxn>
              <a:cxn ang="0">
                <a:pos x="180" y="84"/>
              </a:cxn>
              <a:cxn ang="0">
                <a:pos x="184" y="36"/>
              </a:cxn>
              <a:cxn ang="0">
                <a:pos x="193" y="78"/>
              </a:cxn>
              <a:cxn ang="0">
                <a:pos x="205" y="90"/>
              </a:cxn>
              <a:cxn ang="0">
                <a:pos x="210" y="72"/>
              </a:cxn>
              <a:cxn ang="0">
                <a:pos x="218" y="78"/>
              </a:cxn>
              <a:cxn ang="0">
                <a:pos x="223" y="48"/>
              </a:cxn>
              <a:cxn ang="0">
                <a:pos x="231" y="60"/>
              </a:cxn>
              <a:cxn ang="0">
                <a:pos x="235" y="36"/>
              </a:cxn>
              <a:cxn ang="0">
                <a:pos x="244" y="42"/>
              </a:cxn>
              <a:cxn ang="0">
                <a:pos x="252" y="42"/>
              </a:cxn>
              <a:cxn ang="0">
                <a:pos x="257" y="84"/>
              </a:cxn>
              <a:cxn ang="0">
                <a:pos x="265" y="72"/>
              </a:cxn>
              <a:cxn ang="0">
                <a:pos x="270" y="12"/>
              </a:cxn>
              <a:cxn ang="0">
                <a:pos x="274" y="102"/>
              </a:cxn>
            </a:cxnLst>
            <a:rect l="0" t="0" r="r" b="b"/>
            <a:pathLst>
              <a:path w="278" h="144">
                <a:moveTo>
                  <a:pt x="0" y="90"/>
                </a:moveTo>
                <a:lnTo>
                  <a:pt x="4" y="90"/>
                </a:lnTo>
                <a:lnTo>
                  <a:pt x="4" y="54"/>
                </a:lnTo>
                <a:lnTo>
                  <a:pt x="9" y="54"/>
                </a:lnTo>
                <a:lnTo>
                  <a:pt x="9" y="30"/>
                </a:lnTo>
                <a:lnTo>
                  <a:pt x="13" y="42"/>
                </a:lnTo>
                <a:lnTo>
                  <a:pt x="13" y="78"/>
                </a:lnTo>
                <a:lnTo>
                  <a:pt x="17" y="66"/>
                </a:lnTo>
                <a:lnTo>
                  <a:pt x="17" y="84"/>
                </a:lnTo>
                <a:lnTo>
                  <a:pt x="22" y="90"/>
                </a:lnTo>
                <a:lnTo>
                  <a:pt x="22" y="60"/>
                </a:lnTo>
                <a:lnTo>
                  <a:pt x="26" y="24"/>
                </a:lnTo>
                <a:lnTo>
                  <a:pt x="26" y="0"/>
                </a:lnTo>
                <a:lnTo>
                  <a:pt x="30" y="18"/>
                </a:lnTo>
                <a:lnTo>
                  <a:pt x="30" y="66"/>
                </a:lnTo>
                <a:lnTo>
                  <a:pt x="34" y="60"/>
                </a:lnTo>
                <a:lnTo>
                  <a:pt x="34" y="72"/>
                </a:lnTo>
                <a:lnTo>
                  <a:pt x="39" y="66"/>
                </a:lnTo>
                <a:lnTo>
                  <a:pt x="39" y="90"/>
                </a:lnTo>
                <a:lnTo>
                  <a:pt x="43" y="120"/>
                </a:lnTo>
                <a:lnTo>
                  <a:pt x="43" y="132"/>
                </a:lnTo>
                <a:lnTo>
                  <a:pt x="47" y="84"/>
                </a:lnTo>
                <a:lnTo>
                  <a:pt x="47" y="72"/>
                </a:lnTo>
                <a:lnTo>
                  <a:pt x="51" y="54"/>
                </a:lnTo>
                <a:lnTo>
                  <a:pt x="51" y="66"/>
                </a:lnTo>
                <a:lnTo>
                  <a:pt x="56" y="60"/>
                </a:lnTo>
                <a:lnTo>
                  <a:pt x="56" y="78"/>
                </a:lnTo>
                <a:lnTo>
                  <a:pt x="60" y="84"/>
                </a:lnTo>
                <a:lnTo>
                  <a:pt x="60" y="96"/>
                </a:lnTo>
                <a:lnTo>
                  <a:pt x="64" y="60"/>
                </a:lnTo>
                <a:lnTo>
                  <a:pt x="64" y="48"/>
                </a:lnTo>
                <a:lnTo>
                  <a:pt x="69" y="66"/>
                </a:lnTo>
                <a:lnTo>
                  <a:pt x="69" y="108"/>
                </a:lnTo>
                <a:lnTo>
                  <a:pt x="73" y="96"/>
                </a:lnTo>
                <a:lnTo>
                  <a:pt x="73" y="36"/>
                </a:lnTo>
                <a:lnTo>
                  <a:pt x="77" y="66"/>
                </a:lnTo>
                <a:lnTo>
                  <a:pt x="77" y="54"/>
                </a:lnTo>
                <a:lnTo>
                  <a:pt x="81" y="84"/>
                </a:lnTo>
                <a:lnTo>
                  <a:pt x="86" y="90"/>
                </a:lnTo>
                <a:lnTo>
                  <a:pt x="86" y="78"/>
                </a:lnTo>
                <a:lnTo>
                  <a:pt x="90" y="60"/>
                </a:lnTo>
                <a:lnTo>
                  <a:pt x="90" y="72"/>
                </a:lnTo>
                <a:lnTo>
                  <a:pt x="94" y="78"/>
                </a:lnTo>
                <a:lnTo>
                  <a:pt x="94" y="60"/>
                </a:lnTo>
                <a:lnTo>
                  <a:pt x="99" y="42"/>
                </a:lnTo>
                <a:lnTo>
                  <a:pt x="99" y="24"/>
                </a:lnTo>
                <a:lnTo>
                  <a:pt x="103" y="54"/>
                </a:lnTo>
                <a:lnTo>
                  <a:pt x="103" y="90"/>
                </a:lnTo>
                <a:lnTo>
                  <a:pt x="107" y="54"/>
                </a:lnTo>
                <a:lnTo>
                  <a:pt x="107" y="60"/>
                </a:lnTo>
                <a:lnTo>
                  <a:pt x="111" y="78"/>
                </a:lnTo>
                <a:lnTo>
                  <a:pt x="111" y="102"/>
                </a:lnTo>
                <a:lnTo>
                  <a:pt x="116" y="66"/>
                </a:lnTo>
                <a:lnTo>
                  <a:pt x="120" y="72"/>
                </a:lnTo>
                <a:lnTo>
                  <a:pt x="120" y="108"/>
                </a:lnTo>
                <a:lnTo>
                  <a:pt x="124" y="90"/>
                </a:lnTo>
                <a:lnTo>
                  <a:pt x="128" y="66"/>
                </a:lnTo>
                <a:lnTo>
                  <a:pt x="128" y="48"/>
                </a:lnTo>
                <a:lnTo>
                  <a:pt x="133" y="42"/>
                </a:lnTo>
                <a:lnTo>
                  <a:pt x="133" y="36"/>
                </a:lnTo>
                <a:lnTo>
                  <a:pt x="133" y="48"/>
                </a:lnTo>
                <a:lnTo>
                  <a:pt x="137" y="30"/>
                </a:lnTo>
                <a:lnTo>
                  <a:pt x="137" y="72"/>
                </a:lnTo>
                <a:lnTo>
                  <a:pt x="141" y="114"/>
                </a:lnTo>
                <a:lnTo>
                  <a:pt x="141" y="144"/>
                </a:lnTo>
                <a:lnTo>
                  <a:pt x="146" y="132"/>
                </a:lnTo>
                <a:lnTo>
                  <a:pt x="146" y="108"/>
                </a:lnTo>
                <a:lnTo>
                  <a:pt x="150" y="96"/>
                </a:lnTo>
                <a:lnTo>
                  <a:pt x="150" y="54"/>
                </a:lnTo>
                <a:lnTo>
                  <a:pt x="150" y="72"/>
                </a:lnTo>
                <a:lnTo>
                  <a:pt x="154" y="54"/>
                </a:lnTo>
                <a:lnTo>
                  <a:pt x="154" y="72"/>
                </a:lnTo>
                <a:lnTo>
                  <a:pt x="158" y="54"/>
                </a:lnTo>
                <a:lnTo>
                  <a:pt x="158" y="96"/>
                </a:lnTo>
                <a:lnTo>
                  <a:pt x="163" y="102"/>
                </a:lnTo>
                <a:lnTo>
                  <a:pt x="163" y="108"/>
                </a:lnTo>
                <a:lnTo>
                  <a:pt x="167" y="126"/>
                </a:lnTo>
                <a:lnTo>
                  <a:pt x="167" y="114"/>
                </a:lnTo>
                <a:lnTo>
                  <a:pt x="171" y="108"/>
                </a:lnTo>
                <a:lnTo>
                  <a:pt x="171" y="78"/>
                </a:lnTo>
                <a:lnTo>
                  <a:pt x="175" y="72"/>
                </a:lnTo>
                <a:lnTo>
                  <a:pt x="175" y="66"/>
                </a:lnTo>
                <a:lnTo>
                  <a:pt x="180" y="72"/>
                </a:lnTo>
                <a:lnTo>
                  <a:pt x="180" y="84"/>
                </a:lnTo>
                <a:lnTo>
                  <a:pt x="180" y="66"/>
                </a:lnTo>
                <a:lnTo>
                  <a:pt x="184" y="66"/>
                </a:lnTo>
                <a:lnTo>
                  <a:pt x="184" y="36"/>
                </a:lnTo>
                <a:lnTo>
                  <a:pt x="188" y="48"/>
                </a:lnTo>
                <a:lnTo>
                  <a:pt x="188" y="42"/>
                </a:lnTo>
                <a:lnTo>
                  <a:pt x="193" y="78"/>
                </a:lnTo>
                <a:lnTo>
                  <a:pt x="197" y="60"/>
                </a:lnTo>
                <a:lnTo>
                  <a:pt x="197" y="72"/>
                </a:lnTo>
                <a:lnTo>
                  <a:pt x="205" y="90"/>
                </a:lnTo>
                <a:lnTo>
                  <a:pt x="201" y="90"/>
                </a:lnTo>
                <a:lnTo>
                  <a:pt x="205" y="66"/>
                </a:lnTo>
                <a:lnTo>
                  <a:pt x="210" y="72"/>
                </a:lnTo>
                <a:lnTo>
                  <a:pt x="214" y="96"/>
                </a:lnTo>
                <a:lnTo>
                  <a:pt x="214" y="72"/>
                </a:lnTo>
                <a:lnTo>
                  <a:pt x="218" y="78"/>
                </a:lnTo>
                <a:lnTo>
                  <a:pt x="218" y="60"/>
                </a:lnTo>
                <a:lnTo>
                  <a:pt x="223" y="36"/>
                </a:lnTo>
                <a:lnTo>
                  <a:pt x="223" y="48"/>
                </a:lnTo>
                <a:lnTo>
                  <a:pt x="227" y="78"/>
                </a:lnTo>
                <a:lnTo>
                  <a:pt x="231" y="84"/>
                </a:lnTo>
                <a:lnTo>
                  <a:pt x="231" y="60"/>
                </a:lnTo>
                <a:lnTo>
                  <a:pt x="235" y="42"/>
                </a:lnTo>
                <a:lnTo>
                  <a:pt x="235" y="24"/>
                </a:lnTo>
                <a:lnTo>
                  <a:pt x="235" y="36"/>
                </a:lnTo>
                <a:lnTo>
                  <a:pt x="240" y="66"/>
                </a:lnTo>
                <a:lnTo>
                  <a:pt x="244" y="90"/>
                </a:lnTo>
                <a:lnTo>
                  <a:pt x="244" y="42"/>
                </a:lnTo>
                <a:lnTo>
                  <a:pt x="248" y="48"/>
                </a:lnTo>
                <a:lnTo>
                  <a:pt x="248" y="36"/>
                </a:lnTo>
                <a:lnTo>
                  <a:pt x="252" y="42"/>
                </a:lnTo>
                <a:lnTo>
                  <a:pt x="252" y="54"/>
                </a:lnTo>
                <a:lnTo>
                  <a:pt x="257" y="72"/>
                </a:lnTo>
                <a:lnTo>
                  <a:pt x="257" y="84"/>
                </a:lnTo>
                <a:lnTo>
                  <a:pt x="261" y="96"/>
                </a:lnTo>
                <a:lnTo>
                  <a:pt x="261" y="102"/>
                </a:lnTo>
                <a:lnTo>
                  <a:pt x="265" y="72"/>
                </a:lnTo>
                <a:lnTo>
                  <a:pt x="265" y="12"/>
                </a:lnTo>
                <a:lnTo>
                  <a:pt x="265" y="18"/>
                </a:lnTo>
                <a:lnTo>
                  <a:pt x="270" y="12"/>
                </a:lnTo>
                <a:lnTo>
                  <a:pt x="270" y="66"/>
                </a:lnTo>
                <a:lnTo>
                  <a:pt x="274" y="60"/>
                </a:lnTo>
                <a:lnTo>
                  <a:pt x="274" y="102"/>
                </a:lnTo>
                <a:lnTo>
                  <a:pt x="278" y="90"/>
                </a:lnTo>
                <a:lnTo>
                  <a:pt x="278"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4" name="Freeform 100"/>
          <p:cNvSpPr>
            <a:spLocks/>
          </p:cNvSpPr>
          <p:nvPr/>
        </p:nvSpPr>
        <p:spPr bwMode="auto">
          <a:xfrm>
            <a:off x="11386115" y="3552828"/>
            <a:ext cx="596745" cy="180975"/>
          </a:xfrm>
          <a:custGeom>
            <a:avLst/>
            <a:gdLst/>
            <a:ahLst/>
            <a:cxnLst>
              <a:cxn ang="0">
                <a:pos x="4" y="30"/>
              </a:cxn>
              <a:cxn ang="0">
                <a:pos x="13" y="36"/>
              </a:cxn>
              <a:cxn ang="0">
                <a:pos x="17" y="42"/>
              </a:cxn>
              <a:cxn ang="0">
                <a:pos x="26" y="48"/>
              </a:cxn>
              <a:cxn ang="0">
                <a:pos x="34" y="30"/>
              </a:cxn>
              <a:cxn ang="0">
                <a:pos x="39" y="42"/>
              </a:cxn>
              <a:cxn ang="0">
                <a:pos x="47" y="48"/>
              </a:cxn>
              <a:cxn ang="0">
                <a:pos x="51" y="60"/>
              </a:cxn>
              <a:cxn ang="0">
                <a:pos x="60" y="30"/>
              </a:cxn>
              <a:cxn ang="0">
                <a:pos x="64" y="30"/>
              </a:cxn>
              <a:cxn ang="0">
                <a:pos x="77" y="18"/>
              </a:cxn>
              <a:cxn ang="0">
                <a:pos x="81" y="108"/>
              </a:cxn>
              <a:cxn ang="0">
                <a:pos x="94" y="18"/>
              </a:cxn>
              <a:cxn ang="0">
                <a:pos x="98" y="78"/>
              </a:cxn>
              <a:cxn ang="0">
                <a:pos x="107" y="12"/>
              </a:cxn>
              <a:cxn ang="0">
                <a:pos x="111" y="36"/>
              </a:cxn>
              <a:cxn ang="0">
                <a:pos x="120" y="84"/>
              </a:cxn>
              <a:cxn ang="0">
                <a:pos x="124" y="66"/>
              </a:cxn>
              <a:cxn ang="0">
                <a:pos x="133" y="102"/>
              </a:cxn>
              <a:cxn ang="0">
                <a:pos x="137" y="42"/>
              </a:cxn>
              <a:cxn ang="0">
                <a:pos x="141" y="60"/>
              </a:cxn>
              <a:cxn ang="0">
                <a:pos x="150" y="12"/>
              </a:cxn>
              <a:cxn ang="0">
                <a:pos x="158" y="48"/>
              </a:cxn>
              <a:cxn ang="0">
                <a:pos x="163" y="30"/>
              </a:cxn>
              <a:cxn ang="0">
                <a:pos x="171" y="90"/>
              </a:cxn>
              <a:cxn ang="0">
                <a:pos x="175" y="6"/>
              </a:cxn>
              <a:cxn ang="0">
                <a:pos x="180" y="18"/>
              </a:cxn>
              <a:cxn ang="0">
                <a:pos x="188" y="66"/>
              </a:cxn>
              <a:cxn ang="0">
                <a:pos x="197" y="30"/>
              </a:cxn>
              <a:cxn ang="0">
                <a:pos x="201" y="72"/>
              </a:cxn>
              <a:cxn ang="0">
                <a:pos x="205" y="60"/>
              </a:cxn>
              <a:cxn ang="0">
                <a:pos x="214" y="36"/>
              </a:cxn>
              <a:cxn ang="0">
                <a:pos x="218" y="78"/>
              </a:cxn>
              <a:cxn ang="0">
                <a:pos x="227" y="54"/>
              </a:cxn>
              <a:cxn ang="0">
                <a:pos x="231" y="24"/>
              </a:cxn>
              <a:cxn ang="0">
                <a:pos x="235" y="18"/>
              </a:cxn>
              <a:cxn ang="0">
                <a:pos x="244" y="30"/>
              </a:cxn>
              <a:cxn ang="0">
                <a:pos x="248" y="72"/>
              </a:cxn>
              <a:cxn ang="0">
                <a:pos x="257" y="72"/>
              </a:cxn>
              <a:cxn ang="0">
                <a:pos x="265" y="48"/>
              </a:cxn>
              <a:cxn ang="0">
                <a:pos x="270" y="24"/>
              </a:cxn>
              <a:cxn ang="0">
                <a:pos x="278" y="36"/>
              </a:cxn>
            </a:cxnLst>
            <a:rect l="0" t="0" r="r" b="b"/>
            <a:pathLst>
              <a:path w="282" h="114">
                <a:moveTo>
                  <a:pt x="0" y="66"/>
                </a:moveTo>
                <a:lnTo>
                  <a:pt x="4" y="42"/>
                </a:lnTo>
                <a:lnTo>
                  <a:pt x="4" y="30"/>
                </a:lnTo>
                <a:lnTo>
                  <a:pt x="4" y="60"/>
                </a:lnTo>
                <a:lnTo>
                  <a:pt x="9" y="66"/>
                </a:lnTo>
                <a:lnTo>
                  <a:pt x="13" y="36"/>
                </a:lnTo>
                <a:lnTo>
                  <a:pt x="13" y="12"/>
                </a:lnTo>
                <a:lnTo>
                  <a:pt x="17" y="36"/>
                </a:lnTo>
                <a:lnTo>
                  <a:pt x="17" y="42"/>
                </a:lnTo>
                <a:lnTo>
                  <a:pt x="22" y="48"/>
                </a:lnTo>
                <a:lnTo>
                  <a:pt x="22" y="42"/>
                </a:lnTo>
                <a:lnTo>
                  <a:pt x="26" y="48"/>
                </a:lnTo>
                <a:lnTo>
                  <a:pt x="26" y="12"/>
                </a:lnTo>
                <a:lnTo>
                  <a:pt x="30" y="24"/>
                </a:lnTo>
                <a:lnTo>
                  <a:pt x="34" y="30"/>
                </a:lnTo>
                <a:lnTo>
                  <a:pt x="34" y="12"/>
                </a:lnTo>
                <a:lnTo>
                  <a:pt x="34" y="48"/>
                </a:lnTo>
                <a:lnTo>
                  <a:pt x="39" y="42"/>
                </a:lnTo>
                <a:lnTo>
                  <a:pt x="39" y="66"/>
                </a:lnTo>
                <a:lnTo>
                  <a:pt x="43" y="48"/>
                </a:lnTo>
                <a:lnTo>
                  <a:pt x="47" y="48"/>
                </a:lnTo>
                <a:lnTo>
                  <a:pt x="47" y="30"/>
                </a:lnTo>
                <a:lnTo>
                  <a:pt x="51" y="18"/>
                </a:lnTo>
                <a:lnTo>
                  <a:pt x="51" y="60"/>
                </a:lnTo>
                <a:lnTo>
                  <a:pt x="56" y="54"/>
                </a:lnTo>
                <a:lnTo>
                  <a:pt x="56" y="60"/>
                </a:lnTo>
                <a:lnTo>
                  <a:pt x="60" y="30"/>
                </a:lnTo>
                <a:lnTo>
                  <a:pt x="60" y="42"/>
                </a:lnTo>
                <a:lnTo>
                  <a:pt x="64" y="42"/>
                </a:lnTo>
                <a:lnTo>
                  <a:pt x="64" y="30"/>
                </a:lnTo>
                <a:lnTo>
                  <a:pt x="69" y="36"/>
                </a:lnTo>
                <a:lnTo>
                  <a:pt x="73" y="36"/>
                </a:lnTo>
                <a:lnTo>
                  <a:pt x="77" y="18"/>
                </a:lnTo>
                <a:lnTo>
                  <a:pt x="77" y="96"/>
                </a:lnTo>
                <a:lnTo>
                  <a:pt x="81" y="114"/>
                </a:lnTo>
                <a:lnTo>
                  <a:pt x="81" y="108"/>
                </a:lnTo>
                <a:lnTo>
                  <a:pt x="86" y="54"/>
                </a:lnTo>
                <a:lnTo>
                  <a:pt x="90" y="18"/>
                </a:lnTo>
                <a:lnTo>
                  <a:pt x="94" y="18"/>
                </a:lnTo>
                <a:lnTo>
                  <a:pt x="94" y="78"/>
                </a:lnTo>
                <a:lnTo>
                  <a:pt x="98" y="66"/>
                </a:lnTo>
                <a:lnTo>
                  <a:pt x="98" y="78"/>
                </a:lnTo>
                <a:lnTo>
                  <a:pt x="103" y="48"/>
                </a:lnTo>
                <a:lnTo>
                  <a:pt x="103" y="30"/>
                </a:lnTo>
                <a:lnTo>
                  <a:pt x="107" y="12"/>
                </a:lnTo>
                <a:lnTo>
                  <a:pt x="107" y="54"/>
                </a:lnTo>
                <a:lnTo>
                  <a:pt x="111" y="54"/>
                </a:lnTo>
                <a:lnTo>
                  <a:pt x="111" y="36"/>
                </a:lnTo>
                <a:lnTo>
                  <a:pt x="116" y="66"/>
                </a:lnTo>
                <a:lnTo>
                  <a:pt x="116" y="72"/>
                </a:lnTo>
                <a:lnTo>
                  <a:pt x="120" y="84"/>
                </a:lnTo>
                <a:lnTo>
                  <a:pt x="120" y="36"/>
                </a:lnTo>
                <a:lnTo>
                  <a:pt x="124" y="36"/>
                </a:lnTo>
                <a:lnTo>
                  <a:pt x="124" y="66"/>
                </a:lnTo>
                <a:lnTo>
                  <a:pt x="128" y="90"/>
                </a:lnTo>
                <a:lnTo>
                  <a:pt x="128" y="96"/>
                </a:lnTo>
                <a:lnTo>
                  <a:pt x="133" y="102"/>
                </a:lnTo>
                <a:lnTo>
                  <a:pt x="133" y="54"/>
                </a:lnTo>
                <a:lnTo>
                  <a:pt x="137" y="54"/>
                </a:lnTo>
                <a:lnTo>
                  <a:pt x="137" y="42"/>
                </a:lnTo>
                <a:lnTo>
                  <a:pt x="137" y="72"/>
                </a:lnTo>
                <a:lnTo>
                  <a:pt x="141" y="48"/>
                </a:lnTo>
                <a:lnTo>
                  <a:pt x="141" y="60"/>
                </a:lnTo>
                <a:lnTo>
                  <a:pt x="146" y="66"/>
                </a:lnTo>
                <a:lnTo>
                  <a:pt x="150" y="42"/>
                </a:lnTo>
                <a:lnTo>
                  <a:pt x="150" y="12"/>
                </a:lnTo>
                <a:lnTo>
                  <a:pt x="154" y="48"/>
                </a:lnTo>
                <a:lnTo>
                  <a:pt x="154" y="60"/>
                </a:lnTo>
                <a:lnTo>
                  <a:pt x="158" y="48"/>
                </a:lnTo>
                <a:lnTo>
                  <a:pt x="158" y="36"/>
                </a:lnTo>
                <a:lnTo>
                  <a:pt x="163" y="18"/>
                </a:lnTo>
                <a:lnTo>
                  <a:pt x="163" y="30"/>
                </a:lnTo>
                <a:lnTo>
                  <a:pt x="167" y="6"/>
                </a:lnTo>
                <a:lnTo>
                  <a:pt x="167" y="78"/>
                </a:lnTo>
                <a:lnTo>
                  <a:pt x="171" y="90"/>
                </a:lnTo>
                <a:lnTo>
                  <a:pt x="171" y="48"/>
                </a:lnTo>
                <a:lnTo>
                  <a:pt x="175" y="24"/>
                </a:lnTo>
                <a:lnTo>
                  <a:pt x="175" y="6"/>
                </a:lnTo>
                <a:lnTo>
                  <a:pt x="180" y="12"/>
                </a:lnTo>
                <a:lnTo>
                  <a:pt x="180" y="24"/>
                </a:lnTo>
                <a:lnTo>
                  <a:pt x="180" y="18"/>
                </a:lnTo>
                <a:lnTo>
                  <a:pt x="184" y="48"/>
                </a:lnTo>
                <a:lnTo>
                  <a:pt x="184" y="42"/>
                </a:lnTo>
                <a:lnTo>
                  <a:pt x="188" y="66"/>
                </a:lnTo>
                <a:lnTo>
                  <a:pt x="188" y="54"/>
                </a:lnTo>
                <a:lnTo>
                  <a:pt x="193" y="42"/>
                </a:lnTo>
                <a:lnTo>
                  <a:pt x="197" y="30"/>
                </a:lnTo>
                <a:lnTo>
                  <a:pt x="197" y="66"/>
                </a:lnTo>
                <a:lnTo>
                  <a:pt x="197" y="48"/>
                </a:lnTo>
                <a:lnTo>
                  <a:pt x="201" y="72"/>
                </a:lnTo>
                <a:lnTo>
                  <a:pt x="201" y="24"/>
                </a:lnTo>
                <a:lnTo>
                  <a:pt x="205" y="48"/>
                </a:lnTo>
                <a:lnTo>
                  <a:pt x="205" y="60"/>
                </a:lnTo>
                <a:lnTo>
                  <a:pt x="210" y="84"/>
                </a:lnTo>
                <a:lnTo>
                  <a:pt x="210" y="48"/>
                </a:lnTo>
                <a:lnTo>
                  <a:pt x="214" y="36"/>
                </a:lnTo>
                <a:lnTo>
                  <a:pt x="214" y="96"/>
                </a:lnTo>
                <a:lnTo>
                  <a:pt x="218" y="84"/>
                </a:lnTo>
                <a:lnTo>
                  <a:pt x="218" y="78"/>
                </a:lnTo>
                <a:lnTo>
                  <a:pt x="223" y="66"/>
                </a:lnTo>
                <a:lnTo>
                  <a:pt x="223" y="72"/>
                </a:lnTo>
                <a:lnTo>
                  <a:pt x="227" y="54"/>
                </a:lnTo>
                <a:lnTo>
                  <a:pt x="227" y="0"/>
                </a:lnTo>
                <a:lnTo>
                  <a:pt x="227" y="6"/>
                </a:lnTo>
                <a:lnTo>
                  <a:pt x="231" y="24"/>
                </a:lnTo>
                <a:lnTo>
                  <a:pt x="231" y="60"/>
                </a:lnTo>
                <a:lnTo>
                  <a:pt x="235" y="36"/>
                </a:lnTo>
                <a:lnTo>
                  <a:pt x="235" y="18"/>
                </a:lnTo>
                <a:lnTo>
                  <a:pt x="240" y="30"/>
                </a:lnTo>
                <a:lnTo>
                  <a:pt x="240" y="48"/>
                </a:lnTo>
                <a:lnTo>
                  <a:pt x="244" y="30"/>
                </a:lnTo>
                <a:lnTo>
                  <a:pt x="244" y="48"/>
                </a:lnTo>
                <a:lnTo>
                  <a:pt x="248" y="78"/>
                </a:lnTo>
                <a:lnTo>
                  <a:pt x="248" y="72"/>
                </a:lnTo>
                <a:lnTo>
                  <a:pt x="252" y="42"/>
                </a:lnTo>
                <a:lnTo>
                  <a:pt x="257" y="54"/>
                </a:lnTo>
                <a:lnTo>
                  <a:pt x="257" y="72"/>
                </a:lnTo>
                <a:lnTo>
                  <a:pt x="261" y="90"/>
                </a:lnTo>
                <a:lnTo>
                  <a:pt x="261" y="72"/>
                </a:lnTo>
                <a:lnTo>
                  <a:pt x="265" y="48"/>
                </a:lnTo>
                <a:lnTo>
                  <a:pt x="265" y="24"/>
                </a:lnTo>
                <a:lnTo>
                  <a:pt x="270" y="6"/>
                </a:lnTo>
                <a:lnTo>
                  <a:pt x="270" y="24"/>
                </a:lnTo>
                <a:lnTo>
                  <a:pt x="274" y="48"/>
                </a:lnTo>
                <a:lnTo>
                  <a:pt x="274" y="30"/>
                </a:lnTo>
                <a:lnTo>
                  <a:pt x="278" y="36"/>
                </a:lnTo>
                <a:lnTo>
                  <a:pt x="278" y="66"/>
                </a:lnTo>
                <a:lnTo>
                  <a:pt x="282"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5" name="Freeform 101"/>
          <p:cNvSpPr>
            <a:spLocks/>
          </p:cNvSpPr>
          <p:nvPr/>
        </p:nvSpPr>
        <p:spPr bwMode="auto">
          <a:xfrm>
            <a:off x="11982860" y="3600453"/>
            <a:ext cx="198915" cy="85725"/>
          </a:xfrm>
          <a:custGeom>
            <a:avLst/>
            <a:gdLst/>
            <a:ahLst/>
            <a:cxnLst>
              <a:cxn ang="0">
                <a:pos x="0" y="18"/>
              </a:cxn>
              <a:cxn ang="0">
                <a:pos x="0" y="12"/>
              </a:cxn>
              <a:cxn ang="0">
                <a:pos x="5" y="0"/>
              </a:cxn>
              <a:cxn ang="0">
                <a:pos x="5" y="42"/>
              </a:cxn>
              <a:cxn ang="0">
                <a:pos x="5" y="12"/>
              </a:cxn>
              <a:cxn ang="0">
                <a:pos x="9" y="12"/>
              </a:cxn>
              <a:cxn ang="0">
                <a:pos x="13" y="12"/>
              </a:cxn>
              <a:cxn ang="0">
                <a:pos x="13" y="0"/>
              </a:cxn>
              <a:cxn ang="0">
                <a:pos x="17" y="18"/>
              </a:cxn>
              <a:cxn ang="0">
                <a:pos x="17" y="36"/>
              </a:cxn>
              <a:cxn ang="0">
                <a:pos x="17" y="30"/>
              </a:cxn>
              <a:cxn ang="0">
                <a:pos x="22" y="6"/>
              </a:cxn>
              <a:cxn ang="0">
                <a:pos x="22" y="30"/>
              </a:cxn>
              <a:cxn ang="0">
                <a:pos x="26" y="30"/>
              </a:cxn>
              <a:cxn ang="0">
                <a:pos x="26" y="48"/>
              </a:cxn>
              <a:cxn ang="0">
                <a:pos x="30" y="24"/>
              </a:cxn>
              <a:cxn ang="0">
                <a:pos x="35" y="0"/>
              </a:cxn>
              <a:cxn ang="0">
                <a:pos x="35" y="18"/>
              </a:cxn>
              <a:cxn ang="0">
                <a:pos x="43" y="30"/>
              </a:cxn>
              <a:cxn ang="0">
                <a:pos x="43" y="36"/>
              </a:cxn>
              <a:cxn ang="0">
                <a:pos x="47" y="24"/>
              </a:cxn>
              <a:cxn ang="0">
                <a:pos x="47" y="18"/>
              </a:cxn>
              <a:cxn ang="0">
                <a:pos x="47" y="30"/>
              </a:cxn>
              <a:cxn ang="0">
                <a:pos x="52" y="30"/>
              </a:cxn>
              <a:cxn ang="0">
                <a:pos x="52" y="12"/>
              </a:cxn>
              <a:cxn ang="0">
                <a:pos x="56" y="24"/>
              </a:cxn>
              <a:cxn ang="0">
                <a:pos x="56" y="48"/>
              </a:cxn>
              <a:cxn ang="0">
                <a:pos x="60" y="48"/>
              </a:cxn>
              <a:cxn ang="0">
                <a:pos x="60" y="30"/>
              </a:cxn>
              <a:cxn ang="0">
                <a:pos x="65" y="6"/>
              </a:cxn>
              <a:cxn ang="0">
                <a:pos x="65" y="30"/>
              </a:cxn>
              <a:cxn ang="0">
                <a:pos x="65" y="6"/>
              </a:cxn>
              <a:cxn ang="0">
                <a:pos x="69" y="0"/>
              </a:cxn>
              <a:cxn ang="0">
                <a:pos x="73" y="18"/>
              </a:cxn>
              <a:cxn ang="0">
                <a:pos x="73" y="12"/>
              </a:cxn>
              <a:cxn ang="0">
                <a:pos x="77" y="30"/>
              </a:cxn>
              <a:cxn ang="0">
                <a:pos x="77" y="54"/>
              </a:cxn>
              <a:cxn ang="0">
                <a:pos x="77" y="36"/>
              </a:cxn>
              <a:cxn ang="0">
                <a:pos x="82" y="18"/>
              </a:cxn>
              <a:cxn ang="0">
                <a:pos x="82" y="12"/>
              </a:cxn>
              <a:cxn ang="0">
                <a:pos x="86" y="24"/>
              </a:cxn>
              <a:cxn ang="0">
                <a:pos x="86" y="30"/>
              </a:cxn>
              <a:cxn ang="0">
                <a:pos x="90" y="12"/>
              </a:cxn>
              <a:cxn ang="0">
                <a:pos x="90" y="30"/>
              </a:cxn>
              <a:cxn ang="0">
                <a:pos x="94" y="12"/>
              </a:cxn>
            </a:cxnLst>
            <a:rect l="0" t="0" r="r" b="b"/>
            <a:pathLst>
              <a:path w="94" h="54">
                <a:moveTo>
                  <a:pt x="0" y="18"/>
                </a:moveTo>
                <a:lnTo>
                  <a:pt x="0" y="12"/>
                </a:lnTo>
                <a:lnTo>
                  <a:pt x="5" y="0"/>
                </a:lnTo>
                <a:lnTo>
                  <a:pt x="5" y="42"/>
                </a:lnTo>
                <a:lnTo>
                  <a:pt x="5" y="12"/>
                </a:lnTo>
                <a:lnTo>
                  <a:pt x="9" y="12"/>
                </a:lnTo>
                <a:lnTo>
                  <a:pt x="13" y="12"/>
                </a:lnTo>
                <a:lnTo>
                  <a:pt x="13" y="0"/>
                </a:lnTo>
                <a:lnTo>
                  <a:pt x="17" y="18"/>
                </a:lnTo>
                <a:lnTo>
                  <a:pt x="17" y="36"/>
                </a:lnTo>
                <a:lnTo>
                  <a:pt x="17" y="30"/>
                </a:lnTo>
                <a:lnTo>
                  <a:pt x="22" y="6"/>
                </a:lnTo>
                <a:lnTo>
                  <a:pt x="22" y="30"/>
                </a:lnTo>
                <a:lnTo>
                  <a:pt x="26" y="30"/>
                </a:lnTo>
                <a:lnTo>
                  <a:pt x="26" y="48"/>
                </a:lnTo>
                <a:lnTo>
                  <a:pt x="30" y="24"/>
                </a:lnTo>
                <a:lnTo>
                  <a:pt x="35" y="0"/>
                </a:lnTo>
                <a:lnTo>
                  <a:pt x="35" y="18"/>
                </a:lnTo>
                <a:lnTo>
                  <a:pt x="43" y="30"/>
                </a:lnTo>
                <a:lnTo>
                  <a:pt x="43" y="36"/>
                </a:lnTo>
                <a:lnTo>
                  <a:pt x="47" y="24"/>
                </a:lnTo>
                <a:lnTo>
                  <a:pt x="47" y="18"/>
                </a:lnTo>
                <a:lnTo>
                  <a:pt x="47" y="30"/>
                </a:lnTo>
                <a:lnTo>
                  <a:pt x="52" y="30"/>
                </a:lnTo>
                <a:lnTo>
                  <a:pt x="52" y="12"/>
                </a:lnTo>
                <a:lnTo>
                  <a:pt x="56" y="24"/>
                </a:lnTo>
                <a:lnTo>
                  <a:pt x="56" y="48"/>
                </a:lnTo>
                <a:lnTo>
                  <a:pt x="60" y="48"/>
                </a:lnTo>
                <a:lnTo>
                  <a:pt x="60" y="30"/>
                </a:lnTo>
                <a:lnTo>
                  <a:pt x="65" y="6"/>
                </a:lnTo>
                <a:lnTo>
                  <a:pt x="65" y="30"/>
                </a:lnTo>
                <a:lnTo>
                  <a:pt x="65" y="6"/>
                </a:lnTo>
                <a:lnTo>
                  <a:pt x="69" y="0"/>
                </a:lnTo>
                <a:lnTo>
                  <a:pt x="73" y="18"/>
                </a:lnTo>
                <a:lnTo>
                  <a:pt x="73" y="12"/>
                </a:lnTo>
                <a:lnTo>
                  <a:pt x="77" y="30"/>
                </a:lnTo>
                <a:lnTo>
                  <a:pt x="77" y="54"/>
                </a:lnTo>
                <a:lnTo>
                  <a:pt x="77" y="36"/>
                </a:lnTo>
                <a:lnTo>
                  <a:pt x="82" y="18"/>
                </a:lnTo>
                <a:lnTo>
                  <a:pt x="82" y="12"/>
                </a:lnTo>
                <a:lnTo>
                  <a:pt x="86" y="24"/>
                </a:lnTo>
                <a:lnTo>
                  <a:pt x="86" y="30"/>
                </a:lnTo>
                <a:lnTo>
                  <a:pt x="90" y="12"/>
                </a:lnTo>
                <a:lnTo>
                  <a:pt x="90" y="30"/>
                </a:lnTo>
                <a:lnTo>
                  <a:pt x="94" y="1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TextBox 104"/>
          <p:cNvSpPr txBox="1"/>
          <p:nvPr/>
        </p:nvSpPr>
        <p:spPr>
          <a:xfrm>
            <a:off x="306310" y="152401"/>
            <a:ext cx="11884104" cy="3631763"/>
          </a:xfrm>
          <a:prstGeom prst="rect">
            <a:avLst/>
          </a:prstGeom>
          <a:noFill/>
        </p:spPr>
        <p:txBody>
          <a:bodyPr wrap="square" rtlCol="0">
            <a:spAutoFit/>
          </a:bodyPr>
          <a:lstStyle/>
          <a:p>
            <a:endParaRPr lang="en-US" dirty="0"/>
          </a:p>
          <a:p>
            <a:endParaRPr lang="en-US" dirty="0"/>
          </a:p>
          <a:p>
            <a:r>
              <a:rPr lang="en-US" sz="2000" dirty="0"/>
              <a:t>We can created a companion “time series”, called a </a:t>
            </a:r>
            <a:r>
              <a:rPr lang="en-US" sz="2000" dirty="0">
                <a:solidFill>
                  <a:srgbClr val="0000FF"/>
                </a:solidFill>
              </a:rPr>
              <a:t>Matrix Profile </a:t>
            </a:r>
            <a:r>
              <a:rPr lang="en-US" sz="2000" dirty="0"/>
              <a:t>or </a:t>
            </a:r>
            <a:r>
              <a:rPr lang="en-US" sz="2000" dirty="0">
                <a:solidFill>
                  <a:srgbClr val="0000FF"/>
                </a:solidFill>
              </a:rPr>
              <a:t>MP</a:t>
            </a:r>
            <a:r>
              <a:rPr lang="en-US" sz="2000" dirty="0"/>
              <a:t>.</a:t>
            </a:r>
          </a:p>
          <a:p>
            <a:endParaRPr lang="en-US" sz="2000" dirty="0"/>
          </a:p>
          <a:p>
            <a:r>
              <a:rPr lang="en-US" sz="2000" dirty="0"/>
              <a:t>The </a:t>
            </a:r>
            <a:r>
              <a:rPr lang="en-US" sz="2000" dirty="0">
                <a:solidFill>
                  <a:srgbClr val="0000FF"/>
                </a:solidFill>
              </a:rPr>
              <a:t>matrix profile </a:t>
            </a:r>
            <a:r>
              <a:rPr lang="en-US" sz="2000" dirty="0"/>
              <a:t>at the </a:t>
            </a:r>
            <a:r>
              <a:rPr lang="en-US" sz="2000" i="1" dirty="0" err="1"/>
              <a:t>i</a:t>
            </a:r>
            <a:r>
              <a:rPr lang="en-US" sz="2000" baseline="30000" dirty="0" err="1"/>
              <a:t>th</a:t>
            </a:r>
            <a:r>
              <a:rPr lang="en-US" sz="2000" dirty="0"/>
              <a:t> location records the distance of the subsequence in </a:t>
            </a:r>
            <a:r>
              <a:rPr lang="en-US" sz="2000" i="1" dirty="0"/>
              <a:t>T</a:t>
            </a:r>
            <a:r>
              <a:rPr lang="en-US" sz="2000" dirty="0"/>
              <a:t>, at the </a:t>
            </a:r>
            <a:r>
              <a:rPr lang="en-US" sz="2000" i="1" dirty="0" err="1"/>
              <a:t>i</a:t>
            </a:r>
            <a:r>
              <a:rPr lang="en-US" sz="2000" baseline="30000" dirty="0" err="1"/>
              <a:t>th</a:t>
            </a:r>
            <a:r>
              <a:rPr lang="en-US" sz="2000" dirty="0"/>
              <a:t> location, to its nearest neighbor under z-normalized Euclidean Distance. </a:t>
            </a:r>
          </a:p>
          <a:p>
            <a:endParaRPr lang="en-US" sz="2000" dirty="0"/>
          </a:p>
          <a:p>
            <a:r>
              <a:rPr lang="en-US" sz="2000" dirty="0"/>
              <a:t>For example, in the below, the subsequence starting at </a:t>
            </a:r>
            <a:r>
              <a:rPr lang="en-US" sz="2000" dirty="0">
                <a:solidFill>
                  <a:srgbClr val="00B050"/>
                </a:solidFill>
              </a:rPr>
              <a:t>921</a:t>
            </a:r>
            <a:r>
              <a:rPr lang="en-US" sz="2000" dirty="0"/>
              <a:t> happens to have a distance of </a:t>
            </a:r>
            <a:r>
              <a:rPr lang="en-US" sz="2000" dirty="0">
                <a:solidFill>
                  <a:srgbClr val="FF33CC"/>
                </a:solidFill>
              </a:rPr>
              <a:t>177.0</a:t>
            </a:r>
            <a:r>
              <a:rPr lang="en-US" sz="2000" dirty="0"/>
              <a:t> to its nearest neighbor (wherever it is).</a:t>
            </a:r>
          </a:p>
          <a:p>
            <a:endParaRPr lang="en-US" dirty="0"/>
          </a:p>
          <a:p>
            <a:endParaRPr lang="en-US" dirty="0"/>
          </a:p>
          <a:p>
            <a:r>
              <a:rPr lang="en-US" dirty="0"/>
              <a:t> </a:t>
            </a:r>
          </a:p>
        </p:txBody>
      </p:sp>
      <p:sp>
        <p:nvSpPr>
          <p:cNvPr id="61" name="Right Brace 60"/>
          <p:cNvSpPr/>
          <p:nvPr/>
        </p:nvSpPr>
        <p:spPr>
          <a:xfrm rot="5400000">
            <a:off x="11807878" y="4445053"/>
            <a:ext cx="304800" cy="406294"/>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2" name="Right Brace 61"/>
          <p:cNvSpPr/>
          <p:nvPr/>
        </p:nvSpPr>
        <p:spPr>
          <a:xfrm rot="5400000">
            <a:off x="4114960" y="3721153"/>
            <a:ext cx="304800" cy="406294"/>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64" name="Straight Connector 63"/>
          <p:cNvCxnSpPr/>
          <p:nvPr/>
        </p:nvCxnSpPr>
        <p:spPr>
          <a:xfrm>
            <a:off x="4053773" y="3133725"/>
            <a:ext cx="0" cy="274320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67" name="Rectangle 19"/>
          <p:cNvSpPr>
            <a:spLocks noChangeArrowheads="1"/>
          </p:cNvSpPr>
          <p:nvPr/>
        </p:nvSpPr>
        <p:spPr bwMode="auto">
          <a:xfrm>
            <a:off x="3952201" y="5876925"/>
            <a:ext cx="514564" cy="3693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2400" dirty="0">
                <a:solidFill>
                  <a:srgbClr val="00B050"/>
                </a:solidFill>
                <a:latin typeface="Helvetica" charset="0"/>
                <a:cs typeface="Arial" pitchFamily="34" charset="0"/>
              </a:rPr>
              <a:t>921</a:t>
            </a:r>
            <a:endParaRPr lang="en-US" sz="4800" dirty="0">
              <a:solidFill>
                <a:srgbClr val="00B050"/>
              </a:solidFill>
              <a:latin typeface="Arial" pitchFamily="34" charset="0"/>
              <a:cs typeface="Arial" pitchFamily="34" charset="0"/>
            </a:endParaRPr>
          </a:p>
        </p:txBody>
      </p:sp>
      <p:cxnSp>
        <p:nvCxnSpPr>
          <p:cNvPr id="72" name="Straight Connector 71"/>
          <p:cNvCxnSpPr/>
          <p:nvPr/>
        </p:nvCxnSpPr>
        <p:spPr>
          <a:xfrm>
            <a:off x="295553" y="4495800"/>
            <a:ext cx="3758221"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a:stCxn id="1084" idx="0"/>
          </p:cNvCxnSpPr>
          <p:nvPr/>
        </p:nvCxnSpPr>
        <p:spPr>
          <a:xfrm flipH="1" flipV="1">
            <a:off x="295553" y="3962403"/>
            <a:ext cx="23278" cy="1323975"/>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TextBox 80"/>
          <p:cNvSpPr txBox="1"/>
          <p:nvPr/>
        </p:nvSpPr>
        <p:spPr>
          <a:xfrm>
            <a:off x="-57426" y="4362450"/>
            <a:ext cx="401072" cy="261610"/>
          </a:xfrm>
          <a:prstGeom prst="rect">
            <a:avLst/>
          </a:prstGeom>
          <a:noFill/>
        </p:spPr>
        <p:txBody>
          <a:bodyPr wrap="none" rtlCol="0">
            <a:spAutoFit/>
          </a:bodyPr>
          <a:lstStyle/>
          <a:p>
            <a:r>
              <a:rPr lang="en-US" sz="1100" dirty="0">
                <a:solidFill>
                  <a:srgbClr val="FF33CC"/>
                </a:solidFill>
              </a:rPr>
              <a:t>177</a:t>
            </a:r>
            <a:endParaRPr lang="en-US" sz="1400" dirty="0">
              <a:solidFill>
                <a:srgbClr val="FF33CC"/>
              </a:solidFill>
            </a:endParaRPr>
          </a:p>
        </p:txBody>
      </p:sp>
    </p:spTree>
    <p:extLst>
      <p:ext uri="{BB962C8B-B14F-4D97-AF65-F5344CB8AC3E}">
        <p14:creationId xmlns:p14="http://schemas.microsoft.com/office/powerpoint/2010/main" val="327168490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7"/>
          <p:cNvSpPr>
            <a:spLocks noChangeArrowheads="1"/>
          </p:cNvSpPr>
          <p:nvPr/>
        </p:nvSpPr>
        <p:spPr bwMode="auto">
          <a:xfrm>
            <a:off x="228015" y="914400"/>
            <a:ext cx="11862943" cy="3257550"/>
          </a:xfrm>
          <a:prstGeom prst="rect">
            <a:avLst/>
          </a:prstGeom>
          <a:no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3" name="Line 9"/>
          <p:cNvSpPr>
            <a:spLocks noChangeShapeType="1"/>
          </p:cNvSpPr>
          <p:nvPr/>
        </p:nvSpPr>
        <p:spPr bwMode="auto">
          <a:xfrm>
            <a:off x="318832"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6" name="Line 12"/>
          <p:cNvSpPr>
            <a:spLocks noChangeShapeType="1"/>
          </p:cNvSpPr>
          <p:nvPr/>
        </p:nvSpPr>
        <p:spPr bwMode="auto">
          <a:xfrm>
            <a:off x="318832"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0" name="Rectangle 16"/>
          <p:cNvSpPr>
            <a:spLocks noChangeArrowheads="1"/>
          </p:cNvSpPr>
          <p:nvPr/>
        </p:nvSpPr>
        <p:spPr bwMode="auto">
          <a:xfrm>
            <a:off x="291320" y="5314950"/>
            <a:ext cx="70514"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0</a:t>
            </a:r>
            <a:endParaRPr lang="en-US">
              <a:latin typeface="Arial" pitchFamily="34" charset="0"/>
              <a:cs typeface="Arial" pitchFamily="34" charset="0"/>
            </a:endParaRPr>
          </a:p>
        </p:txBody>
      </p:sp>
      <p:sp>
        <p:nvSpPr>
          <p:cNvPr id="1041" name="Line 17"/>
          <p:cNvSpPr>
            <a:spLocks noChangeShapeType="1"/>
          </p:cNvSpPr>
          <p:nvPr/>
        </p:nvSpPr>
        <p:spPr bwMode="auto">
          <a:xfrm flipV="1">
            <a:off x="2291051"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3" name="Rectangle 19"/>
          <p:cNvSpPr>
            <a:spLocks noChangeArrowheads="1"/>
          </p:cNvSpPr>
          <p:nvPr/>
        </p:nvSpPr>
        <p:spPr bwMode="auto">
          <a:xfrm>
            <a:off x="2200057" y="5314950"/>
            <a:ext cx="211541"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500</a:t>
            </a:r>
            <a:endParaRPr lang="en-US" dirty="0">
              <a:latin typeface="Arial" pitchFamily="34" charset="0"/>
              <a:cs typeface="Arial" pitchFamily="34" charset="0"/>
            </a:endParaRPr>
          </a:p>
        </p:txBody>
      </p:sp>
      <p:sp>
        <p:nvSpPr>
          <p:cNvPr id="1044" name="Line 20"/>
          <p:cNvSpPr>
            <a:spLocks noChangeShapeType="1"/>
          </p:cNvSpPr>
          <p:nvPr/>
        </p:nvSpPr>
        <p:spPr bwMode="auto">
          <a:xfrm flipV="1">
            <a:off x="4273851"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6" name="Rectangle 22"/>
          <p:cNvSpPr>
            <a:spLocks noChangeArrowheads="1"/>
          </p:cNvSpPr>
          <p:nvPr/>
        </p:nvSpPr>
        <p:spPr bwMode="auto">
          <a:xfrm>
            <a:off x="4146883"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1000</a:t>
            </a:r>
            <a:endParaRPr lang="en-US">
              <a:latin typeface="Arial" pitchFamily="34" charset="0"/>
              <a:cs typeface="Arial" pitchFamily="34" charset="0"/>
            </a:endParaRPr>
          </a:p>
        </p:txBody>
      </p:sp>
      <p:sp>
        <p:nvSpPr>
          <p:cNvPr id="1047" name="Line 23"/>
          <p:cNvSpPr>
            <a:spLocks noChangeShapeType="1"/>
          </p:cNvSpPr>
          <p:nvPr/>
        </p:nvSpPr>
        <p:spPr bwMode="auto">
          <a:xfrm flipV="1">
            <a:off x="6246070"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9" name="Rectangle 25"/>
          <p:cNvSpPr>
            <a:spLocks noChangeArrowheads="1"/>
          </p:cNvSpPr>
          <p:nvPr/>
        </p:nvSpPr>
        <p:spPr bwMode="auto">
          <a:xfrm>
            <a:off x="6119102"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1500</a:t>
            </a:r>
            <a:endParaRPr lang="en-US">
              <a:latin typeface="Arial" pitchFamily="34" charset="0"/>
              <a:cs typeface="Arial" pitchFamily="34" charset="0"/>
            </a:endParaRPr>
          </a:p>
        </p:txBody>
      </p:sp>
      <p:sp>
        <p:nvSpPr>
          <p:cNvPr id="1050" name="Line 26"/>
          <p:cNvSpPr>
            <a:spLocks noChangeShapeType="1"/>
          </p:cNvSpPr>
          <p:nvPr/>
        </p:nvSpPr>
        <p:spPr bwMode="auto">
          <a:xfrm flipV="1">
            <a:off x="8228870"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2" name="Rectangle 28"/>
          <p:cNvSpPr>
            <a:spLocks noChangeArrowheads="1"/>
          </p:cNvSpPr>
          <p:nvPr/>
        </p:nvSpPr>
        <p:spPr bwMode="auto">
          <a:xfrm>
            <a:off x="8101904"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2000</a:t>
            </a:r>
            <a:endParaRPr lang="en-US">
              <a:latin typeface="Arial" pitchFamily="34" charset="0"/>
              <a:cs typeface="Arial" pitchFamily="34" charset="0"/>
            </a:endParaRPr>
          </a:p>
        </p:txBody>
      </p:sp>
      <p:sp>
        <p:nvSpPr>
          <p:cNvPr id="1053" name="Line 29"/>
          <p:cNvSpPr>
            <a:spLocks noChangeShapeType="1"/>
          </p:cNvSpPr>
          <p:nvPr/>
        </p:nvSpPr>
        <p:spPr bwMode="auto">
          <a:xfrm flipV="1">
            <a:off x="10201091"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5" name="Rectangle 31"/>
          <p:cNvSpPr>
            <a:spLocks noChangeArrowheads="1"/>
          </p:cNvSpPr>
          <p:nvPr/>
        </p:nvSpPr>
        <p:spPr bwMode="auto">
          <a:xfrm>
            <a:off x="10074123"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2500</a:t>
            </a:r>
            <a:endParaRPr lang="en-US">
              <a:latin typeface="Arial" pitchFamily="34" charset="0"/>
              <a:cs typeface="Arial" pitchFamily="34" charset="0"/>
            </a:endParaRPr>
          </a:p>
        </p:txBody>
      </p:sp>
      <p:sp>
        <p:nvSpPr>
          <p:cNvPr id="1056" name="Line 32"/>
          <p:cNvSpPr>
            <a:spLocks noChangeShapeType="1"/>
          </p:cNvSpPr>
          <p:nvPr/>
        </p:nvSpPr>
        <p:spPr bwMode="auto">
          <a:xfrm flipV="1">
            <a:off x="12181775"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8" name="Rectangle 34"/>
          <p:cNvSpPr>
            <a:spLocks noChangeArrowheads="1"/>
          </p:cNvSpPr>
          <p:nvPr/>
        </p:nvSpPr>
        <p:spPr bwMode="auto">
          <a:xfrm>
            <a:off x="11874937"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3000</a:t>
            </a:r>
            <a:endParaRPr lang="en-US" dirty="0">
              <a:latin typeface="Arial" pitchFamily="34" charset="0"/>
              <a:cs typeface="Arial" pitchFamily="34" charset="0"/>
            </a:endParaRPr>
          </a:p>
        </p:txBody>
      </p:sp>
      <p:sp>
        <p:nvSpPr>
          <p:cNvPr id="1060" name="Line 36"/>
          <p:cNvSpPr>
            <a:spLocks noChangeShapeType="1"/>
          </p:cNvSpPr>
          <p:nvPr/>
        </p:nvSpPr>
        <p:spPr bwMode="auto">
          <a:xfrm flipH="1">
            <a:off x="12056924" y="5286375"/>
            <a:ext cx="124851"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4" name="Line 60"/>
          <p:cNvSpPr>
            <a:spLocks noChangeShapeType="1"/>
          </p:cNvSpPr>
          <p:nvPr/>
        </p:nvSpPr>
        <p:spPr bwMode="auto">
          <a:xfrm>
            <a:off x="318832"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103"/>
          <p:cNvGrpSpPr/>
          <p:nvPr/>
        </p:nvGrpSpPr>
        <p:grpSpPr>
          <a:xfrm>
            <a:off x="318831" y="4286253"/>
            <a:ext cx="11465114" cy="866775"/>
            <a:chOff x="169863" y="1038225"/>
            <a:chExt cx="8601075" cy="2419350"/>
          </a:xfrm>
        </p:grpSpPr>
        <p:sp>
          <p:nvSpPr>
            <p:cNvPr id="1087" name="Freeform 63"/>
            <p:cNvSpPr>
              <a:spLocks/>
            </p:cNvSpPr>
            <p:nvPr/>
          </p:nvSpPr>
          <p:spPr bwMode="auto">
            <a:xfrm>
              <a:off x="169863" y="1114425"/>
              <a:ext cx="461963" cy="304800"/>
            </a:xfrm>
            <a:custGeom>
              <a:avLst/>
              <a:gdLst/>
              <a:ahLst/>
              <a:cxnLst>
                <a:cxn ang="0">
                  <a:pos x="4" y="90"/>
                </a:cxn>
                <a:cxn ang="0">
                  <a:pos x="8" y="84"/>
                </a:cxn>
                <a:cxn ang="0">
                  <a:pos x="13" y="102"/>
                </a:cxn>
                <a:cxn ang="0">
                  <a:pos x="21" y="162"/>
                </a:cxn>
                <a:cxn ang="0">
                  <a:pos x="30" y="150"/>
                </a:cxn>
                <a:cxn ang="0">
                  <a:pos x="34" y="132"/>
                </a:cxn>
                <a:cxn ang="0">
                  <a:pos x="43" y="162"/>
                </a:cxn>
                <a:cxn ang="0">
                  <a:pos x="51" y="90"/>
                </a:cxn>
                <a:cxn ang="0">
                  <a:pos x="55" y="18"/>
                </a:cxn>
                <a:cxn ang="0">
                  <a:pos x="68" y="90"/>
                </a:cxn>
                <a:cxn ang="0">
                  <a:pos x="73" y="84"/>
                </a:cxn>
                <a:cxn ang="0">
                  <a:pos x="81" y="96"/>
                </a:cxn>
                <a:cxn ang="0">
                  <a:pos x="90" y="66"/>
                </a:cxn>
                <a:cxn ang="0">
                  <a:pos x="98" y="36"/>
                </a:cxn>
                <a:cxn ang="0">
                  <a:pos x="102" y="108"/>
                </a:cxn>
                <a:cxn ang="0">
                  <a:pos x="111" y="30"/>
                </a:cxn>
                <a:cxn ang="0">
                  <a:pos x="115" y="90"/>
                </a:cxn>
                <a:cxn ang="0">
                  <a:pos x="124" y="48"/>
                </a:cxn>
                <a:cxn ang="0">
                  <a:pos x="132" y="30"/>
                </a:cxn>
                <a:cxn ang="0">
                  <a:pos x="137" y="78"/>
                </a:cxn>
                <a:cxn ang="0">
                  <a:pos x="145" y="54"/>
                </a:cxn>
                <a:cxn ang="0">
                  <a:pos x="154" y="12"/>
                </a:cxn>
                <a:cxn ang="0">
                  <a:pos x="158" y="36"/>
                </a:cxn>
                <a:cxn ang="0">
                  <a:pos x="162" y="60"/>
                </a:cxn>
                <a:cxn ang="0">
                  <a:pos x="171" y="18"/>
                </a:cxn>
                <a:cxn ang="0">
                  <a:pos x="175" y="72"/>
                </a:cxn>
                <a:cxn ang="0">
                  <a:pos x="184" y="18"/>
                </a:cxn>
                <a:cxn ang="0">
                  <a:pos x="188" y="120"/>
                </a:cxn>
                <a:cxn ang="0">
                  <a:pos x="197" y="78"/>
                </a:cxn>
                <a:cxn ang="0">
                  <a:pos x="201" y="138"/>
                </a:cxn>
                <a:cxn ang="0">
                  <a:pos x="209" y="108"/>
                </a:cxn>
                <a:cxn ang="0">
                  <a:pos x="218" y="114"/>
                </a:cxn>
                <a:cxn ang="0">
                  <a:pos x="222" y="84"/>
                </a:cxn>
                <a:cxn ang="0">
                  <a:pos x="231" y="78"/>
                </a:cxn>
                <a:cxn ang="0">
                  <a:pos x="235" y="66"/>
                </a:cxn>
                <a:cxn ang="0">
                  <a:pos x="244" y="36"/>
                </a:cxn>
                <a:cxn ang="0">
                  <a:pos x="248" y="84"/>
                </a:cxn>
                <a:cxn ang="0">
                  <a:pos x="252" y="102"/>
                </a:cxn>
                <a:cxn ang="0">
                  <a:pos x="265" y="114"/>
                </a:cxn>
                <a:cxn ang="0">
                  <a:pos x="269" y="108"/>
                </a:cxn>
                <a:cxn ang="0">
                  <a:pos x="278" y="90"/>
                </a:cxn>
                <a:cxn ang="0">
                  <a:pos x="286" y="96"/>
                </a:cxn>
              </a:cxnLst>
              <a:rect l="0" t="0" r="r" b="b"/>
              <a:pathLst>
                <a:path w="291" h="192">
                  <a:moveTo>
                    <a:pt x="0" y="78"/>
                  </a:moveTo>
                  <a:lnTo>
                    <a:pt x="0" y="96"/>
                  </a:lnTo>
                  <a:lnTo>
                    <a:pt x="4" y="90"/>
                  </a:lnTo>
                  <a:lnTo>
                    <a:pt x="4" y="60"/>
                  </a:lnTo>
                  <a:lnTo>
                    <a:pt x="8" y="66"/>
                  </a:lnTo>
                  <a:lnTo>
                    <a:pt x="8" y="84"/>
                  </a:lnTo>
                  <a:lnTo>
                    <a:pt x="13" y="102"/>
                  </a:lnTo>
                  <a:lnTo>
                    <a:pt x="13" y="96"/>
                  </a:lnTo>
                  <a:lnTo>
                    <a:pt x="13" y="102"/>
                  </a:lnTo>
                  <a:lnTo>
                    <a:pt x="17" y="120"/>
                  </a:lnTo>
                  <a:lnTo>
                    <a:pt x="17" y="156"/>
                  </a:lnTo>
                  <a:lnTo>
                    <a:pt x="21" y="162"/>
                  </a:lnTo>
                  <a:lnTo>
                    <a:pt x="26" y="192"/>
                  </a:lnTo>
                  <a:lnTo>
                    <a:pt x="26" y="144"/>
                  </a:lnTo>
                  <a:lnTo>
                    <a:pt x="30" y="150"/>
                  </a:lnTo>
                  <a:lnTo>
                    <a:pt x="30" y="138"/>
                  </a:lnTo>
                  <a:lnTo>
                    <a:pt x="38" y="132"/>
                  </a:lnTo>
                  <a:lnTo>
                    <a:pt x="34" y="132"/>
                  </a:lnTo>
                  <a:lnTo>
                    <a:pt x="38" y="132"/>
                  </a:lnTo>
                  <a:lnTo>
                    <a:pt x="43" y="144"/>
                  </a:lnTo>
                  <a:lnTo>
                    <a:pt x="43" y="162"/>
                  </a:lnTo>
                  <a:lnTo>
                    <a:pt x="47" y="156"/>
                  </a:lnTo>
                  <a:lnTo>
                    <a:pt x="47" y="132"/>
                  </a:lnTo>
                  <a:lnTo>
                    <a:pt x="51" y="90"/>
                  </a:lnTo>
                  <a:lnTo>
                    <a:pt x="51" y="72"/>
                  </a:lnTo>
                  <a:lnTo>
                    <a:pt x="55" y="108"/>
                  </a:lnTo>
                  <a:lnTo>
                    <a:pt x="55" y="18"/>
                  </a:lnTo>
                  <a:lnTo>
                    <a:pt x="60" y="30"/>
                  </a:lnTo>
                  <a:lnTo>
                    <a:pt x="60" y="36"/>
                  </a:lnTo>
                  <a:lnTo>
                    <a:pt x="68" y="90"/>
                  </a:lnTo>
                  <a:lnTo>
                    <a:pt x="64" y="90"/>
                  </a:lnTo>
                  <a:lnTo>
                    <a:pt x="68" y="72"/>
                  </a:lnTo>
                  <a:lnTo>
                    <a:pt x="73" y="84"/>
                  </a:lnTo>
                  <a:lnTo>
                    <a:pt x="73" y="102"/>
                  </a:lnTo>
                  <a:lnTo>
                    <a:pt x="77" y="96"/>
                  </a:lnTo>
                  <a:lnTo>
                    <a:pt x="81" y="96"/>
                  </a:lnTo>
                  <a:lnTo>
                    <a:pt x="81" y="84"/>
                  </a:lnTo>
                  <a:lnTo>
                    <a:pt x="90" y="90"/>
                  </a:lnTo>
                  <a:lnTo>
                    <a:pt x="90" y="66"/>
                  </a:lnTo>
                  <a:lnTo>
                    <a:pt x="94" y="60"/>
                  </a:lnTo>
                  <a:lnTo>
                    <a:pt x="94" y="36"/>
                  </a:lnTo>
                  <a:lnTo>
                    <a:pt x="98" y="36"/>
                  </a:lnTo>
                  <a:lnTo>
                    <a:pt x="98" y="60"/>
                  </a:lnTo>
                  <a:lnTo>
                    <a:pt x="102" y="90"/>
                  </a:lnTo>
                  <a:lnTo>
                    <a:pt x="102" y="108"/>
                  </a:lnTo>
                  <a:lnTo>
                    <a:pt x="107" y="36"/>
                  </a:lnTo>
                  <a:lnTo>
                    <a:pt x="107" y="18"/>
                  </a:lnTo>
                  <a:lnTo>
                    <a:pt x="111" y="30"/>
                  </a:lnTo>
                  <a:lnTo>
                    <a:pt x="111" y="42"/>
                  </a:lnTo>
                  <a:lnTo>
                    <a:pt x="115" y="66"/>
                  </a:lnTo>
                  <a:lnTo>
                    <a:pt x="115" y="90"/>
                  </a:lnTo>
                  <a:lnTo>
                    <a:pt x="120" y="66"/>
                  </a:lnTo>
                  <a:lnTo>
                    <a:pt x="120" y="54"/>
                  </a:lnTo>
                  <a:lnTo>
                    <a:pt x="124" y="48"/>
                  </a:lnTo>
                  <a:lnTo>
                    <a:pt x="124" y="36"/>
                  </a:lnTo>
                  <a:lnTo>
                    <a:pt x="128" y="36"/>
                  </a:lnTo>
                  <a:lnTo>
                    <a:pt x="132" y="30"/>
                  </a:lnTo>
                  <a:lnTo>
                    <a:pt x="132" y="54"/>
                  </a:lnTo>
                  <a:lnTo>
                    <a:pt x="137" y="60"/>
                  </a:lnTo>
                  <a:lnTo>
                    <a:pt x="137" y="78"/>
                  </a:lnTo>
                  <a:lnTo>
                    <a:pt x="141" y="84"/>
                  </a:lnTo>
                  <a:lnTo>
                    <a:pt x="145" y="102"/>
                  </a:lnTo>
                  <a:lnTo>
                    <a:pt x="145" y="54"/>
                  </a:lnTo>
                  <a:lnTo>
                    <a:pt x="150" y="36"/>
                  </a:lnTo>
                  <a:lnTo>
                    <a:pt x="150" y="24"/>
                  </a:lnTo>
                  <a:lnTo>
                    <a:pt x="154" y="12"/>
                  </a:lnTo>
                  <a:lnTo>
                    <a:pt x="154" y="24"/>
                  </a:lnTo>
                  <a:lnTo>
                    <a:pt x="158" y="30"/>
                  </a:lnTo>
                  <a:lnTo>
                    <a:pt x="158" y="36"/>
                  </a:lnTo>
                  <a:lnTo>
                    <a:pt x="162" y="54"/>
                  </a:lnTo>
                  <a:lnTo>
                    <a:pt x="162" y="66"/>
                  </a:lnTo>
                  <a:lnTo>
                    <a:pt x="162" y="60"/>
                  </a:lnTo>
                  <a:lnTo>
                    <a:pt x="167" y="42"/>
                  </a:lnTo>
                  <a:lnTo>
                    <a:pt x="167" y="0"/>
                  </a:lnTo>
                  <a:lnTo>
                    <a:pt x="171" y="18"/>
                  </a:lnTo>
                  <a:lnTo>
                    <a:pt x="171" y="24"/>
                  </a:lnTo>
                  <a:lnTo>
                    <a:pt x="175" y="36"/>
                  </a:lnTo>
                  <a:lnTo>
                    <a:pt x="175" y="72"/>
                  </a:lnTo>
                  <a:lnTo>
                    <a:pt x="179" y="54"/>
                  </a:lnTo>
                  <a:lnTo>
                    <a:pt x="179" y="12"/>
                  </a:lnTo>
                  <a:lnTo>
                    <a:pt x="184" y="18"/>
                  </a:lnTo>
                  <a:lnTo>
                    <a:pt x="184" y="72"/>
                  </a:lnTo>
                  <a:lnTo>
                    <a:pt x="188" y="132"/>
                  </a:lnTo>
                  <a:lnTo>
                    <a:pt x="188" y="120"/>
                  </a:lnTo>
                  <a:lnTo>
                    <a:pt x="192" y="84"/>
                  </a:lnTo>
                  <a:lnTo>
                    <a:pt x="192" y="72"/>
                  </a:lnTo>
                  <a:lnTo>
                    <a:pt x="197" y="78"/>
                  </a:lnTo>
                  <a:lnTo>
                    <a:pt x="197" y="96"/>
                  </a:lnTo>
                  <a:lnTo>
                    <a:pt x="201" y="126"/>
                  </a:lnTo>
                  <a:lnTo>
                    <a:pt x="201" y="138"/>
                  </a:lnTo>
                  <a:lnTo>
                    <a:pt x="205" y="138"/>
                  </a:lnTo>
                  <a:lnTo>
                    <a:pt x="209" y="132"/>
                  </a:lnTo>
                  <a:lnTo>
                    <a:pt x="209" y="108"/>
                  </a:lnTo>
                  <a:lnTo>
                    <a:pt x="214" y="114"/>
                  </a:lnTo>
                  <a:lnTo>
                    <a:pt x="218" y="120"/>
                  </a:lnTo>
                  <a:lnTo>
                    <a:pt x="218" y="114"/>
                  </a:lnTo>
                  <a:lnTo>
                    <a:pt x="222" y="108"/>
                  </a:lnTo>
                  <a:lnTo>
                    <a:pt x="222" y="78"/>
                  </a:lnTo>
                  <a:lnTo>
                    <a:pt x="222" y="84"/>
                  </a:lnTo>
                  <a:lnTo>
                    <a:pt x="227" y="90"/>
                  </a:lnTo>
                  <a:lnTo>
                    <a:pt x="227" y="78"/>
                  </a:lnTo>
                  <a:lnTo>
                    <a:pt x="231" y="78"/>
                  </a:lnTo>
                  <a:lnTo>
                    <a:pt x="231" y="90"/>
                  </a:lnTo>
                  <a:lnTo>
                    <a:pt x="235" y="84"/>
                  </a:lnTo>
                  <a:lnTo>
                    <a:pt x="235" y="66"/>
                  </a:lnTo>
                  <a:lnTo>
                    <a:pt x="239" y="42"/>
                  </a:lnTo>
                  <a:lnTo>
                    <a:pt x="239" y="24"/>
                  </a:lnTo>
                  <a:lnTo>
                    <a:pt x="244" y="36"/>
                  </a:lnTo>
                  <a:lnTo>
                    <a:pt x="244" y="72"/>
                  </a:lnTo>
                  <a:lnTo>
                    <a:pt x="248" y="78"/>
                  </a:lnTo>
                  <a:lnTo>
                    <a:pt x="248" y="84"/>
                  </a:lnTo>
                  <a:lnTo>
                    <a:pt x="248" y="78"/>
                  </a:lnTo>
                  <a:lnTo>
                    <a:pt x="256" y="102"/>
                  </a:lnTo>
                  <a:lnTo>
                    <a:pt x="252" y="102"/>
                  </a:lnTo>
                  <a:lnTo>
                    <a:pt x="256" y="120"/>
                  </a:lnTo>
                  <a:lnTo>
                    <a:pt x="261" y="132"/>
                  </a:lnTo>
                  <a:lnTo>
                    <a:pt x="265" y="114"/>
                  </a:lnTo>
                  <a:lnTo>
                    <a:pt x="265" y="120"/>
                  </a:lnTo>
                  <a:lnTo>
                    <a:pt x="265" y="114"/>
                  </a:lnTo>
                  <a:lnTo>
                    <a:pt x="269" y="108"/>
                  </a:lnTo>
                  <a:lnTo>
                    <a:pt x="274" y="102"/>
                  </a:lnTo>
                  <a:lnTo>
                    <a:pt x="278" y="84"/>
                  </a:lnTo>
                  <a:lnTo>
                    <a:pt x="278" y="90"/>
                  </a:lnTo>
                  <a:lnTo>
                    <a:pt x="282" y="96"/>
                  </a:lnTo>
                  <a:lnTo>
                    <a:pt x="282" y="102"/>
                  </a:lnTo>
                  <a:lnTo>
                    <a:pt x="286" y="96"/>
                  </a:lnTo>
                  <a:lnTo>
                    <a:pt x="291" y="120"/>
                  </a:lnTo>
                  <a:lnTo>
                    <a:pt x="291" y="14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8" name="Freeform 64"/>
            <p:cNvSpPr>
              <a:spLocks/>
            </p:cNvSpPr>
            <p:nvPr/>
          </p:nvSpPr>
          <p:spPr bwMode="auto">
            <a:xfrm>
              <a:off x="631825" y="1190625"/>
              <a:ext cx="522288" cy="2228850"/>
            </a:xfrm>
            <a:custGeom>
              <a:avLst/>
              <a:gdLst/>
              <a:ahLst/>
              <a:cxnLst>
                <a:cxn ang="0">
                  <a:pos x="4" y="102"/>
                </a:cxn>
                <a:cxn ang="0">
                  <a:pos x="12" y="102"/>
                </a:cxn>
                <a:cxn ang="0">
                  <a:pos x="21" y="30"/>
                </a:cxn>
                <a:cxn ang="0">
                  <a:pos x="30" y="30"/>
                </a:cxn>
                <a:cxn ang="0">
                  <a:pos x="38" y="6"/>
                </a:cxn>
                <a:cxn ang="0">
                  <a:pos x="47" y="72"/>
                </a:cxn>
                <a:cxn ang="0">
                  <a:pos x="51" y="24"/>
                </a:cxn>
                <a:cxn ang="0">
                  <a:pos x="60" y="54"/>
                </a:cxn>
                <a:cxn ang="0">
                  <a:pos x="64" y="12"/>
                </a:cxn>
                <a:cxn ang="0">
                  <a:pos x="72" y="42"/>
                </a:cxn>
                <a:cxn ang="0">
                  <a:pos x="77" y="132"/>
                </a:cxn>
                <a:cxn ang="0">
                  <a:pos x="89" y="114"/>
                </a:cxn>
                <a:cxn ang="0">
                  <a:pos x="94" y="120"/>
                </a:cxn>
                <a:cxn ang="0">
                  <a:pos x="111" y="114"/>
                </a:cxn>
                <a:cxn ang="0">
                  <a:pos x="115" y="156"/>
                </a:cxn>
                <a:cxn ang="0">
                  <a:pos x="119" y="138"/>
                </a:cxn>
                <a:cxn ang="0">
                  <a:pos x="128" y="42"/>
                </a:cxn>
                <a:cxn ang="0">
                  <a:pos x="132" y="30"/>
                </a:cxn>
                <a:cxn ang="0">
                  <a:pos x="145" y="60"/>
                </a:cxn>
                <a:cxn ang="0">
                  <a:pos x="149" y="66"/>
                </a:cxn>
                <a:cxn ang="0">
                  <a:pos x="158" y="6"/>
                </a:cxn>
                <a:cxn ang="0">
                  <a:pos x="162" y="294"/>
                </a:cxn>
                <a:cxn ang="0">
                  <a:pos x="171" y="540"/>
                </a:cxn>
                <a:cxn ang="0">
                  <a:pos x="175" y="654"/>
                </a:cxn>
                <a:cxn ang="0">
                  <a:pos x="184" y="708"/>
                </a:cxn>
                <a:cxn ang="0">
                  <a:pos x="188" y="756"/>
                </a:cxn>
                <a:cxn ang="0">
                  <a:pos x="196" y="804"/>
                </a:cxn>
                <a:cxn ang="0">
                  <a:pos x="205" y="822"/>
                </a:cxn>
                <a:cxn ang="0">
                  <a:pos x="213" y="876"/>
                </a:cxn>
                <a:cxn ang="0">
                  <a:pos x="218" y="942"/>
                </a:cxn>
                <a:cxn ang="0">
                  <a:pos x="226" y="996"/>
                </a:cxn>
                <a:cxn ang="0">
                  <a:pos x="231" y="1086"/>
                </a:cxn>
                <a:cxn ang="0">
                  <a:pos x="239" y="1122"/>
                </a:cxn>
                <a:cxn ang="0">
                  <a:pos x="243" y="1146"/>
                </a:cxn>
                <a:cxn ang="0">
                  <a:pos x="252" y="1152"/>
                </a:cxn>
                <a:cxn ang="0">
                  <a:pos x="256" y="1182"/>
                </a:cxn>
                <a:cxn ang="0">
                  <a:pos x="269" y="1224"/>
                </a:cxn>
                <a:cxn ang="0">
                  <a:pos x="286" y="1284"/>
                </a:cxn>
                <a:cxn ang="0">
                  <a:pos x="290" y="1308"/>
                </a:cxn>
                <a:cxn ang="0">
                  <a:pos x="303" y="1320"/>
                </a:cxn>
                <a:cxn ang="0">
                  <a:pos x="316" y="1368"/>
                </a:cxn>
                <a:cxn ang="0">
                  <a:pos x="325" y="1374"/>
                </a:cxn>
              </a:cxnLst>
              <a:rect l="0" t="0" r="r" b="b"/>
              <a:pathLst>
                <a:path w="329" h="1404">
                  <a:moveTo>
                    <a:pt x="0" y="96"/>
                  </a:moveTo>
                  <a:lnTo>
                    <a:pt x="4" y="84"/>
                  </a:lnTo>
                  <a:lnTo>
                    <a:pt x="4" y="102"/>
                  </a:lnTo>
                  <a:lnTo>
                    <a:pt x="8" y="90"/>
                  </a:lnTo>
                  <a:lnTo>
                    <a:pt x="17" y="102"/>
                  </a:lnTo>
                  <a:lnTo>
                    <a:pt x="12" y="102"/>
                  </a:lnTo>
                  <a:lnTo>
                    <a:pt x="17" y="84"/>
                  </a:lnTo>
                  <a:lnTo>
                    <a:pt x="25" y="30"/>
                  </a:lnTo>
                  <a:lnTo>
                    <a:pt x="21" y="30"/>
                  </a:lnTo>
                  <a:lnTo>
                    <a:pt x="25" y="36"/>
                  </a:lnTo>
                  <a:lnTo>
                    <a:pt x="30" y="48"/>
                  </a:lnTo>
                  <a:lnTo>
                    <a:pt x="30" y="30"/>
                  </a:lnTo>
                  <a:lnTo>
                    <a:pt x="34" y="18"/>
                  </a:lnTo>
                  <a:lnTo>
                    <a:pt x="38" y="0"/>
                  </a:lnTo>
                  <a:lnTo>
                    <a:pt x="38" y="6"/>
                  </a:lnTo>
                  <a:lnTo>
                    <a:pt x="42" y="24"/>
                  </a:lnTo>
                  <a:lnTo>
                    <a:pt x="42" y="36"/>
                  </a:lnTo>
                  <a:lnTo>
                    <a:pt x="47" y="72"/>
                  </a:lnTo>
                  <a:lnTo>
                    <a:pt x="47" y="108"/>
                  </a:lnTo>
                  <a:lnTo>
                    <a:pt x="47" y="60"/>
                  </a:lnTo>
                  <a:lnTo>
                    <a:pt x="51" y="24"/>
                  </a:lnTo>
                  <a:lnTo>
                    <a:pt x="51" y="30"/>
                  </a:lnTo>
                  <a:lnTo>
                    <a:pt x="55" y="60"/>
                  </a:lnTo>
                  <a:lnTo>
                    <a:pt x="60" y="54"/>
                  </a:lnTo>
                  <a:lnTo>
                    <a:pt x="60" y="48"/>
                  </a:lnTo>
                  <a:lnTo>
                    <a:pt x="64" y="30"/>
                  </a:lnTo>
                  <a:lnTo>
                    <a:pt x="64" y="12"/>
                  </a:lnTo>
                  <a:lnTo>
                    <a:pt x="64" y="48"/>
                  </a:lnTo>
                  <a:lnTo>
                    <a:pt x="68" y="66"/>
                  </a:lnTo>
                  <a:lnTo>
                    <a:pt x="72" y="42"/>
                  </a:lnTo>
                  <a:lnTo>
                    <a:pt x="72" y="60"/>
                  </a:lnTo>
                  <a:lnTo>
                    <a:pt x="77" y="90"/>
                  </a:lnTo>
                  <a:lnTo>
                    <a:pt x="77" y="132"/>
                  </a:lnTo>
                  <a:lnTo>
                    <a:pt x="81" y="144"/>
                  </a:lnTo>
                  <a:lnTo>
                    <a:pt x="85" y="138"/>
                  </a:lnTo>
                  <a:lnTo>
                    <a:pt x="89" y="114"/>
                  </a:lnTo>
                  <a:lnTo>
                    <a:pt x="89" y="102"/>
                  </a:lnTo>
                  <a:lnTo>
                    <a:pt x="94" y="114"/>
                  </a:lnTo>
                  <a:lnTo>
                    <a:pt x="94" y="120"/>
                  </a:lnTo>
                  <a:lnTo>
                    <a:pt x="98" y="126"/>
                  </a:lnTo>
                  <a:lnTo>
                    <a:pt x="102" y="126"/>
                  </a:lnTo>
                  <a:lnTo>
                    <a:pt x="111" y="114"/>
                  </a:lnTo>
                  <a:lnTo>
                    <a:pt x="107" y="114"/>
                  </a:lnTo>
                  <a:lnTo>
                    <a:pt x="111" y="126"/>
                  </a:lnTo>
                  <a:lnTo>
                    <a:pt x="115" y="156"/>
                  </a:lnTo>
                  <a:lnTo>
                    <a:pt x="115" y="144"/>
                  </a:lnTo>
                  <a:lnTo>
                    <a:pt x="119" y="108"/>
                  </a:lnTo>
                  <a:lnTo>
                    <a:pt x="119" y="138"/>
                  </a:lnTo>
                  <a:lnTo>
                    <a:pt x="124" y="108"/>
                  </a:lnTo>
                  <a:lnTo>
                    <a:pt x="124" y="54"/>
                  </a:lnTo>
                  <a:lnTo>
                    <a:pt x="128" y="42"/>
                  </a:lnTo>
                  <a:lnTo>
                    <a:pt x="128" y="36"/>
                  </a:lnTo>
                  <a:lnTo>
                    <a:pt x="132" y="42"/>
                  </a:lnTo>
                  <a:lnTo>
                    <a:pt x="132" y="30"/>
                  </a:lnTo>
                  <a:lnTo>
                    <a:pt x="137" y="36"/>
                  </a:lnTo>
                  <a:lnTo>
                    <a:pt x="141" y="48"/>
                  </a:lnTo>
                  <a:lnTo>
                    <a:pt x="145" y="60"/>
                  </a:lnTo>
                  <a:lnTo>
                    <a:pt x="145" y="36"/>
                  </a:lnTo>
                  <a:lnTo>
                    <a:pt x="149" y="48"/>
                  </a:lnTo>
                  <a:lnTo>
                    <a:pt x="149" y="66"/>
                  </a:lnTo>
                  <a:lnTo>
                    <a:pt x="154" y="66"/>
                  </a:lnTo>
                  <a:lnTo>
                    <a:pt x="154" y="6"/>
                  </a:lnTo>
                  <a:lnTo>
                    <a:pt x="158" y="6"/>
                  </a:lnTo>
                  <a:lnTo>
                    <a:pt x="158" y="114"/>
                  </a:lnTo>
                  <a:lnTo>
                    <a:pt x="162" y="210"/>
                  </a:lnTo>
                  <a:lnTo>
                    <a:pt x="162" y="294"/>
                  </a:lnTo>
                  <a:lnTo>
                    <a:pt x="166" y="360"/>
                  </a:lnTo>
                  <a:lnTo>
                    <a:pt x="166" y="492"/>
                  </a:lnTo>
                  <a:lnTo>
                    <a:pt x="171" y="540"/>
                  </a:lnTo>
                  <a:lnTo>
                    <a:pt x="171" y="582"/>
                  </a:lnTo>
                  <a:lnTo>
                    <a:pt x="175" y="618"/>
                  </a:lnTo>
                  <a:lnTo>
                    <a:pt x="175" y="654"/>
                  </a:lnTo>
                  <a:lnTo>
                    <a:pt x="179" y="672"/>
                  </a:lnTo>
                  <a:lnTo>
                    <a:pt x="179" y="684"/>
                  </a:lnTo>
                  <a:lnTo>
                    <a:pt x="184" y="708"/>
                  </a:lnTo>
                  <a:lnTo>
                    <a:pt x="184" y="732"/>
                  </a:lnTo>
                  <a:lnTo>
                    <a:pt x="188" y="738"/>
                  </a:lnTo>
                  <a:lnTo>
                    <a:pt x="188" y="756"/>
                  </a:lnTo>
                  <a:lnTo>
                    <a:pt x="192" y="792"/>
                  </a:lnTo>
                  <a:lnTo>
                    <a:pt x="192" y="804"/>
                  </a:lnTo>
                  <a:lnTo>
                    <a:pt x="196" y="804"/>
                  </a:lnTo>
                  <a:lnTo>
                    <a:pt x="201" y="810"/>
                  </a:lnTo>
                  <a:lnTo>
                    <a:pt x="201" y="816"/>
                  </a:lnTo>
                  <a:lnTo>
                    <a:pt x="205" y="822"/>
                  </a:lnTo>
                  <a:lnTo>
                    <a:pt x="209" y="828"/>
                  </a:lnTo>
                  <a:lnTo>
                    <a:pt x="209" y="864"/>
                  </a:lnTo>
                  <a:lnTo>
                    <a:pt x="213" y="876"/>
                  </a:lnTo>
                  <a:lnTo>
                    <a:pt x="213" y="900"/>
                  </a:lnTo>
                  <a:lnTo>
                    <a:pt x="218" y="918"/>
                  </a:lnTo>
                  <a:lnTo>
                    <a:pt x="218" y="942"/>
                  </a:lnTo>
                  <a:lnTo>
                    <a:pt x="222" y="966"/>
                  </a:lnTo>
                  <a:lnTo>
                    <a:pt x="222" y="984"/>
                  </a:lnTo>
                  <a:lnTo>
                    <a:pt x="226" y="996"/>
                  </a:lnTo>
                  <a:lnTo>
                    <a:pt x="226" y="1020"/>
                  </a:lnTo>
                  <a:lnTo>
                    <a:pt x="231" y="1050"/>
                  </a:lnTo>
                  <a:lnTo>
                    <a:pt x="231" y="1086"/>
                  </a:lnTo>
                  <a:lnTo>
                    <a:pt x="235" y="1098"/>
                  </a:lnTo>
                  <a:lnTo>
                    <a:pt x="235" y="1116"/>
                  </a:lnTo>
                  <a:lnTo>
                    <a:pt x="239" y="1122"/>
                  </a:lnTo>
                  <a:lnTo>
                    <a:pt x="239" y="1134"/>
                  </a:lnTo>
                  <a:lnTo>
                    <a:pt x="243" y="1140"/>
                  </a:lnTo>
                  <a:lnTo>
                    <a:pt x="243" y="1146"/>
                  </a:lnTo>
                  <a:lnTo>
                    <a:pt x="248" y="1152"/>
                  </a:lnTo>
                  <a:lnTo>
                    <a:pt x="248" y="1146"/>
                  </a:lnTo>
                  <a:lnTo>
                    <a:pt x="252" y="1152"/>
                  </a:lnTo>
                  <a:lnTo>
                    <a:pt x="252" y="1158"/>
                  </a:lnTo>
                  <a:lnTo>
                    <a:pt x="256" y="1164"/>
                  </a:lnTo>
                  <a:lnTo>
                    <a:pt x="256" y="1182"/>
                  </a:lnTo>
                  <a:lnTo>
                    <a:pt x="261" y="1188"/>
                  </a:lnTo>
                  <a:lnTo>
                    <a:pt x="269" y="1200"/>
                  </a:lnTo>
                  <a:lnTo>
                    <a:pt x="269" y="1224"/>
                  </a:lnTo>
                  <a:lnTo>
                    <a:pt x="278" y="1266"/>
                  </a:lnTo>
                  <a:lnTo>
                    <a:pt x="278" y="1272"/>
                  </a:lnTo>
                  <a:lnTo>
                    <a:pt x="286" y="1284"/>
                  </a:lnTo>
                  <a:lnTo>
                    <a:pt x="286" y="1296"/>
                  </a:lnTo>
                  <a:lnTo>
                    <a:pt x="290" y="1302"/>
                  </a:lnTo>
                  <a:lnTo>
                    <a:pt x="290" y="1308"/>
                  </a:lnTo>
                  <a:lnTo>
                    <a:pt x="295" y="1302"/>
                  </a:lnTo>
                  <a:lnTo>
                    <a:pt x="303" y="1314"/>
                  </a:lnTo>
                  <a:lnTo>
                    <a:pt x="303" y="1320"/>
                  </a:lnTo>
                  <a:lnTo>
                    <a:pt x="308" y="1338"/>
                  </a:lnTo>
                  <a:lnTo>
                    <a:pt x="316" y="1350"/>
                  </a:lnTo>
                  <a:lnTo>
                    <a:pt x="316" y="1368"/>
                  </a:lnTo>
                  <a:lnTo>
                    <a:pt x="320" y="1362"/>
                  </a:lnTo>
                  <a:lnTo>
                    <a:pt x="325" y="1368"/>
                  </a:lnTo>
                  <a:lnTo>
                    <a:pt x="325" y="1374"/>
                  </a:lnTo>
                  <a:lnTo>
                    <a:pt x="329" y="1380"/>
                  </a:lnTo>
                  <a:lnTo>
                    <a:pt x="329" y="140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9" name="Freeform 65"/>
            <p:cNvSpPr>
              <a:spLocks/>
            </p:cNvSpPr>
            <p:nvPr/>
          </p:nvSpPr>
          <p:spPr bwMode="auto">
            <a:xfrm>
              <a:off x="1154113" y="1333500"/>
              <a:ext cx="596900" cy="2124075"/>
            </a:xfrm>
            <a:custGeom>
              <a:avLst/>
              <a:gdLst/>
              <a:ahLst/>
              <a:cxnLst>
                <a:cxn ang="0">
                  <a:pos x="13" y="1320"/>
                </a:cxn>
                <a:cxn ang="0">
                  <a:pos x="17" y="1314"/>
                </a:cxn>
                <a:cxn ang="0">
                  <a:pos x="30" y="1296"/>
                </a:cxn>
                <a:cxn ang="0">
                  <a:pos x="43" y="1296"/>
                </a:cxn>
                <a:cxn ang="0">
                  <a:pos x="56" y="1314"/>
                </a:cxn>
                <a:cxn ang="0">
                  <a:pos x="68" y="1314"/>
                </a:cxn>
                <a:cxn ang="0">
                  <a:pos x="77" y="1308"/>
                </a:cxn>
                <a:cxn ang="0">
                  <a:pos x="90" y="1302"/>
                </a:cxn>
                <a:cxn ang="0">
                  <a:pos x="103" y="1320"/>
                </a:cxn>
                <a:cxn ang="0">
                  <a:pos x="115" y="1338"/>
                </a:cxn>
                <a:cxn ang="0">
                  <a:pos x="128" y="1320"/>
                </a:cxn>
                <a:cxn ang="0">
                  <a:pos x="137" y="1290"/>
                </a:cxn>
                <a:cxn ang="0">
                  <a:pos x="145" y="1230"/>
                </a:cxn>
                <a:cxn ang="0">
                  <a:pos x="150" y="1194"/>
                </a:cxn>
                <a:cxn ang="0">
                  <a:pos x="162" y="1176"/>
                </a:cxn>
                <a:cxn ang="0">
                  <a:pos x="175" y="1164"/>
                </a:cxn>
                <a:cxn ang="0">
                  <a:pos x="184" y="1104"/>
                </a:cxn>
                <a:cxn ang="0">
                  <a:pos x="192" y="1062"/>
                </a:cxn>
                <a:cxn ang="0">
                  <a:pos x="197" y="1026"/>
                </a:cxn>
                <a:cxn ang="0">
                  <a:pos x="205" y="954"/>
                </a:cxn>
                <a:cxn ang="0">
                  <a:pos x="222" y="918"/>
                </a:cxn>
                <a:cxn ang="0">
                  <a:pos x="227" y="882"/>
                </a:cxn>
                <a:cxn ang="0">
                  <a:pos x="235" y="834"/>
                </a:cxn>
                <a:cxn ang="0">
                  <a:pos x="239" y="738"/>
                </a:cxn>
                <a:cxn ang="0">
                  <a:pos x="248" y="654"/>
                </a:cxn>
                <a:cxn ang="0">
                  <a:pos x="252" y="570"/>
                </a:cxn>
                <a:cxn ang="0">
                  <a:pos x="269" y="516"/>
                </a:cxn>
                <a:cxn ang="0">
                  <a:pos x="274" y="486"/>
                </a:cxn>
                <a:cxn ang="0">
                  <a:pos x="282" y="402"/>
                </a:cxn>
                <a:cxn ang="0">
                  <a:pos x="286" y="312"/>
                </a:cxn>
                <a:cxn ang="0">
                  <a:pos x="295" y="180"/>
                </a:cxn>
                <a:cxn ang="0">
                  <a:pos x="299" y="0"/>
                </a:cxn>
                <a:cxn ang="0">
                  <a:pos x="304" y="18"/>
                </a:cxn>
                <a:cxn ang="0">
                  <a:pos x="312" y="48"/>
                </a:cxn>
                <a:cxn ang="0">
                  <a:pos x="316" y="42"/>
                </a:cxn>
                <a:cxn ang="0">
                  <a:pos x="329" y="6"/>
                </a:cxn>
                <a:cxn ang="0">
                  <a:pos x="338" y="18"/>
                </a:cxn>
                <a:cxn ang="0">
                  <a:pos x="346" y="108"/>
                </a:cxn>
                <a:cxn ang="0">
                  <a:pos x="351" y="96"/>
                </a:cxn>
                <a:cxn ang="0">
                  <a:pos x="359" y="84"/>
                </a:cxn>
                <a:cxn ang="0">
                  <a:pos x="368" y="96"/>
                </a:cxn>
                <a:cxn ang="0">
                  <a:pos x="372" y="114"/>
                </a:cxn>
              </a:cxnLst>
              <a:rect l="0" t="0" r="r" b="b"/>
              <a:pathLst>
                <a:path w="376" h="1338">
                  <a:moveTo>
                    <a:pt x="0" y="1314"/>
                  </a:moveTo>
                  <a:lnTo>
                    <a:pt x="4" y="1320"/>
                  </a:lnTo>
                  <a:lnTo>
                    <a:pt x="13" y="1320"/>
                  </a:lnTo>
                  <a:lnTo>
                    <a:pt x="9" y="1320"/>
                  </a:lnTo>
                  <a:lnTo>
                    <a:pt x="13" y="1320"/>
                  </a:lnTo>
                  <a:lnTo>
                    <a:pt x="17" y="1314"/>
                  </a:lnTo>
                  <a:lnTo>
                    <a:pt x="21" y="1308"/>
                  </a:lnTo>
                  <a:lnTo>
                    <a:pt x="26" y="1302"/>
                  </a:lnTo>
                  <a:lnTo>
                    <a:pt x="30" y="1296"/>
                  </a:lnTo>
                  <a:lnTo>
                    <a:pt x="34" y="1296"/>
                  </a:lnTo>
                  <a:lnTo>
                    <a:pt x="38" y="1296"/>
                  </a:lnTo>
                  <a:lnTo>
                    <a:pt x="43" y="1296"/>
                  </a:lnTo>
                  <a:lnTo>
                    <a:pt x="47" y="1302"/>
                  </a:lnTo>
                  <a:lnTo>
                    <a:pt x="51" y="1308"/>
                  </a:lnTo>
                  <a:lnTo>
                    <a:pt x="56" y="1314"/>
                  </a:lnTo>
                  <a:lnTo>
                    <a:pt x="60" y="1314"/>
                  </a:lnTo>
                  <a:lnTo>
                    <a:pt x="64" y="1314"/>
                  </a:lnTo>
                  <a:lnTo>
                    <a:pt x="68" y="1314"/>
                  </a:lnTo>
                  <a:lnTo>
                    <a:pt x="73" y="1308"/>
                  </a:lnTo>
                  <a:lnTo>
                    <a:pt x="81" y="1308"/>
                  </a:lnTo>
                  <a:lnTo>
                    <a:pt x="77" y="1308"/>
                  </a:lnTo>
                  <a:lnTo>
                    <a:pt x="81" y="1308"/>
                  </a:lnTo>
                  <a:lnTo>
                    <a:pt x="85" y="1302"/>
                  </a:lnTo>
                  <a:lnTo>
                    <a:pt x="90" y="1302"/>
                  </a:lnTo>
                  <a:lnTo>
                    <a:pt x="94" y="1308"/>
                  </a:lnTo>
                  <a:lnTo>
                    <a:pt x="98" y="1314"/>
                  </a:lnTo>
                  <a:lnTo>
                    <a:pt x="103" y="1320"/>
                  </a:lnTo>
                  <a:lnTo>
                    <a:pt x="111" y="1332"/>
                  </a:lnTo>
                  <a:lnTo>
                    <a:pt x="111" y="1338"/>
                  </a:lnTo>
                  <a:lnTo>
                    <a:pt x="115" y="1338"/>
                  </a:lnTo>
                  <a:lnTo>
                    <a:pt x="120" y="1332"/>
                  </a:lnTo>
                  <a:lnTo>
                    <a:pt x="124" y="1326"/>
                  </a:lnTo>
                  <a:lnTo>
                    <a:pt x="128" y="1320"/>
                  </a:lnTo>
                  <a:lnTo>
                    <a:pt x="133" y="1314"/>
                  </a:lnTo>
                  <a:lnTo>
                    <a:pt x="133" y="1302"/>
                  </a:lnTo>
                  <a:lnTo>
                    <a:pt x="137" y="1290"/>
                  </a:lnTo>
                  <a:lnTo>
                    <a:pt x="141" y="1278"/>
                  </a:lnTo>
                  <a:lnTo>
                    <a:pt x="141" y="1254"/>
                  </a:lnTo>
                  <a:lnTo>
                    <a:pt x="145" y="1230"/>
                  </a:lnTo>
                  <a:lnTo>
                    <a:pt x="145" y="1206"/>
                  </a:lnTo>
                  <a:lnTo>
                    <a:pt x="154" y="1194"/>
                  </a:lnTo>
                  <a:lnTo>
                    <a:pt x="150" y="1194"/>
                  </a:lnTo>
                  <a:lnTo>
                    <a:pt x="154" y="1194"/>
                  </a:lnTo>
                  <a:lnTo>
                    <a:pt x="158" y="1182"/>
                  </a:lnTo>
                  <a:lnTo>
                    <a:pt x="162" y="1176"/>
                  </a:lnTo>
                  <a:lnTo>
                    <a:pt x="167" y="1170"/>
                  </a:lnTo>
                  <a:lnTo>
                    <a:pt x="171" y="1170"/>
                  </a:lnTo>
                  <a:lnTo>
                    <a:pt x="175" y="1164"/>
                  </a:lnTo>
                  <a:lnTo>
                    <a:pt x="180" y="1158"/>
                  </a:lnTo>
                  <a:lnTo>
                    <a:pt x="184" y="1128"/>
                  </a:lnTo>
                  <a:lnTo>
                    <a:pt x="184" y="1104"/>
                  </a:lnTo>
                  <a:lnTo>
                    <a:pt x="188" y="1086"/>
                  </a:lnTo>
                  <a:lnTo>
                    <a:pt x="188" y="1068"/>
                  </a:lnTo>
                  <a:lnTo>
                    <a:pt x="192" y="1062"/>
                  </a:lnTo>
                  <a:lnTo>
                    <a:pt x="192" y="1038"/>
                  </a:lnTo>
                  <a:lnTo>
                    <a:pt x="197" y="1032"/>
                  </a:lnTo>
                  <a:lnTo>
                    <a:pt x="197" y="1026"/>
                  </a:lnTo>
                  <a:lnTo>
                    <a:pt x="201" y="984"/>
                  </a:lnTo>
                  <a:lnTo>
                    <a:pt x="201" y="960"/>
                  </a:lnTo>
                  <a:lnTo>
                    <a:pt x="205" y="954"/>
                  </a:lnTo>
                  <a:lnTo>
                    <a:pt x="214" y="942"/>
                  </a:lnTo>
                  <a:lnTo>
                    <a:pt x="214" y="936"/>
                  </a:lnTo>
                  <a:lnTo>
                    <a:pt x="222" y="918"/>
                  </a:lnTo>
                  <a:lnTo>
                    <a:pt x="222" y="906"/>
                  </a:lnTo>
                  <a:lnTo>
                    <a:pt x="227" y="894"/>
                  </a:lnTo>
                  <a:lnTo>
                    <a:pt x="227" y="882"/>
                  </a:lnTo>
                  <a:lnTo>
                    <a:pt x="231" y="870"/>
                  </a:lnTo>
                  <a:lnTo>
                    <a:pt x="231" y="846"/>
                  </a:lnTo>
                  <a:lnTo>
                    <a:pt x="235" y="834"/>
                  </a:lnTo>
                  <a:lnTo>
                    <a:pt x="235" y="816"/>
                  </a:lnTo>
                  <a:lnTo>
                    <a:pt x="239" y="792"/>
                  </a:lnTo>
                  <a:lnTo>
                    <a:pt x="239" y="738"/>
                  </a:lnTo>
                  <a:lnTo>
                    <a:pt x="244" y="714"/>
                  </a:lnTo>
                  <a:lnTo>
                    <a:pt x="244" y="684"/>
                  </a:lnTo>
                  <a:lnTo>
                    <a:pt x="248" y="654"/>
                  </a:lnTo>
                  <a:lnTo>
                    <a:pt x="248" y="630"/>
                  </a:lnTo>
                  <a:lnTo>
                    <a:pt x="252" y="606"/>
                  </a:lnTo>
                  <a:lnTo>
                    <a:pt x="252" y="570"/>
                  </a:lnTo>
                  <a:lnTo>
                    <a:pt x="261" y="552"/>
                  </a:lnTo>
                  <a:lnTo>
                    <a:pt x="261" y="546"/>
                  </a:lnTo>
                  <a:lnTo>
                    <a:pt x="269" y="516"/>
                  </a:lnTo>
                  <a:lnTo>
                    <a:pt x="269" y="504"/>
                  </a:lnTo>
                  <a:lnTo>
                    <a:pt x="274" y="498"/>
                  </a:lnTo>
                  <a:lnTo>
                    <a:pt x="274" y="486"/>
                  </a:lnTo>
                  <a:lnTo>
                    <a:pt x="278" y="456"/>
                  </a:lnTo>
                  <a:lnTo>
                    <a:pt x="278" y="432"/>
                  </a:lnTo>
                  <a:lnTo>
                    <a:pt x="282" y="402"/>
                  </a:lnTo>
                  <a:lnTo>
                    <a:pt x="282" y="360"/>
                  </a:lnTo>
                  <a:lnTo>
                    <a:pt x="286" y="342"/>
                  </a:lnTo>
                  <a:lnTo>
                    <a:pt x="286" y="312"/>
                  </a:lnTo>
                  <a:lnTo>
                    <a:pt x="291" y="276"/>
                  </a:lnTo>
                  <a:lnTo>
                    <a:pt x="291" y="228"/>
                  </a:lnTo>
                  <a:lnTo>
                    <a:pt x="295" y="180"/>
                  </a:lnTo>
                  <a:lnTo>
                    <a:pt x="295" y="108"/>
                  </a:lnTo>
                  <a:lnTo>
                    <a:pt x="299" y="36"/>
                  </a:lnTo>
                  <a:lnTo>
                    <a:pt x="299" y="0"/>
                  </a:lnTo>
                  <a:lnTo>
                    <a:pt x="299" y="6"/>
                  </a:lnTo>
                  <a:lnTo>
                    <a:pt x="304" y="24"/>
                  </a:lnTo>
                  <a:lnTo>
                    <a:pt x="304" y="18"/>
                  </a:lnTo>
                  <a:lnTo>
                    <a:pt x="308" y="12"/>
                  </a:lnTo>
                  <a:lnTo>
                    <a:pt x="308" y="42"/>
                  </a:lnTo>
                  <a:lnTo>
                    <a:pt x="312" y="48"/>
                  </a:lnTo>
                  <a:lnTo>
                    <a:pt x="312" y="54"/>
                  </a:lnTo>
                  <a:lnTo>
                    <a:pt x="316" y="48"/>
                  </a:lnTo>
                  <a:lnTo>
                    <a:pt x="316" y="42"/>
                  </a:lnTo>
                  <a:lnTo>
                    <a:pt x="321" y="24"/>
                  </a:lnTo>
                  <a:lnTo>
                    <a:pt x="325" y="6"/>
                  </a:lnTo>
                  <a:lnTo>
                    <a:pt x="329" y="6"/>
                  </a:lnTo>
                  <a:lnTo>
                    <a:pt x="334" y="6"/>
                  </a:lnTo>
                  <a:lnTo>
                    <a:pt x="334" y="18"/>
                  </a:lnTo>
                  <a:lnTo>
                    <a:pt x="338" y="18"/>
                  </a:lnTo>
                  <a:lnTo>
                    <a:pt x="342" y="36"/>
                  </a:lnTo>
                  <a:lnTo>
                    <a:pt x="342" y="102"/>
                  </a:lnTo>
                  <a:lnTo>
                    <a:pt x="346" y="108"/>
                  </a:lnTo>
                  <a:lnTo>
                    <a:pt x="346" y="102"/>
                  </a:lnTo>
                  <a:lnTo>
                    <a:pt x="351" y="108"/>
                  </a:lnTo>
                  <a:lnTo>
                    <a:pt x="351" y="96"/>
                  </a:lnTo>
                  <a:lnTo>
                    <a:pt x="359" y="60"/>
                  </a:lnTo>
                  <a:lnTo>
                    <a:pt x="355" y="60"/>
                  </a:lnTo>
                  <a:lnTo>
                    <a:pt x="359" y="84"/>
                  </a:lnTo>
                  <a:lnTo>
                    <a:pt x="363" y="132"/>
                  </a:lnTo>
                  <a:lnTo>
                    <a:pt x="363" y="114"/>
                  </a:lnTo>
                  <a:lnTo>
                    <a:pt x="368" y="96"/>
                  </a:lnTo>
                  <a:lnTo>
                    <a:pt x="368" y="78"/>
                  </a:lnTo>
                  <a:lnTo>
                    <a:pt x="372" y="84"/>
                  </a:lnTo>
                  <a:lnTo>
                    <a:pt x="372" y="114"/>
                  </a:lnTo>
                  <a:lnTo>
                    <a:pt x="376" y="120"/>
                  </a:lnTo>
                  <a:lnTo>
                    <a:pt x="376" y="12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0" name="Freeform 66"/>
            <p:cNvSpPr>
              <a:spLocks/>
            </p:cNvSpPr>
            <p:nvPr/>
          </p:nvSpPr>
          <p:spPr bwMode="auto">
            <a:xfrm>
              <a:off x="1751013" y="1162050"/>
              <a:ext cx="455613" cy="400050"/>
            </a:xfrm>
            <a:custGeom>
              <a:avLst/>
              <a:gdLst/>
              <a:ahLst/>
              <a:cxnLst>
                <a:cxn ang="0">
                  <a:pos x="5" y="252"/>
                </a:cxn>
                <a:cxn ang="0">
                  <a:pos x="13" y="156"/>
                </a:cxn>
                <a:cxn ang="0">
                  <a:pos x="17" y="156"/>
                </a:cxn>
                <a:cxn ang="0">
                  <a:pos x="26" y="84"/>
                </a:cxn>
                <a:cxn ang="0">
                  <a:pos x="30" y="78"/>
                </a:cxn>
                <a:cxn ang="0">
                  <a:pos x="35" y="108"/>
                </a:cxn>
                <a:cxn ang="0">
                  <a:pos x="39" y="108"/>
                </a:cxn>
                <a:cxn ang="0">
                  <a:pos x="47" y="132"/>
                </a:cxn>
                <a:cxn ang="0">
                  <a:pos x="56" y="102"/>
                </a:cxn>
                <a:cxn ang="0">
                  <a:pos x="64" y="60"/>
                </a:cxn>
                <a:cxn ang="0">
                  <a:pos x="73" y="108"/>
                </a:cxn>
                <a:cxn ang="0">
                  <a:pos x="77" y="90"/>
                </a:cxn>
                <a:cxn ang="0">
                  <a:pos x="86" y="132"/>
                </a:cxn>
                <a:cxn ang="0">
                  <a:pos x="94" y="120"/>
                </a:cxn>
                <a:cxn ang="0">
                  <a:pos x="99" y="120"/>
                </a:cxn>
                <a:cxn ang="0">
                  <a:pos x="107" y="90"/>
                </a:cxn>
                <a:cxn ang="0">
                  <a:pos x="111" y="84"/>
                </a:cxn>
                <a:cxn ang="0">
                  <a:pos x="120" y="72"/>
                </a:cxn>
                <a:cxn ang="0">
                  <a:pos x="124" y="78"/>
                </a:cxn>
                <a:cxn ang="0">
                  <a:pos x="133" y="96"/>
                </a:cxn>
                <a:cxn ang="0">
                  <a:pos x="137" y="150"/>
                </a:cxn>
                <a:cxn ang="0">
                  <a:pos x="146" y="138"/>
                </a:cxn>
                <a:cxn ang="0">
                  <a:pos x="150" y="90"/>
                </a:cxn>
                <a:cxn ang="0">
                  <a:pos x="154" y="30"/>
                </a:cxn>
                <a:cxn ang="0">
                  <a:pos x="163" y="48"/>
                </a:cxn>
                <a:cxn ang="0">
                  <a:pos x="171" y="18"/>
                </a:cxn>
                <a:cxn ang="0">
                  <a:pos x="176" y="18"/>
                </a:cxn>
                <a:cxn ang="0">
                  <a:pos x="188" y="48"/>
                </a:cxn>
                <a:cxn ang="0">
                  <a:pos x="193" y="30"/>
                </a:cxn>
                <a:cxn ang="0">
                  <a:pos x="201" y="18"/>
                </a:cxn>
                <a:cxn ang="0">
                  <a:pos x="206" y="84"/>
                </a:cxn>
                <a:cxn ang="0">
                  <a:pos x="214" y="90"/>
                </a:cxn>
                <a:cxn ang="0">
                  <a:pos x="218" y="78"/>
                </a:cxn>
                <a:cxn ang="0">
                  <a:pos x="227" y="78"/>
                </a:cxn>
                <a:cxn ang="0">
                  <a:pos x="231" y="84"/>
                </a:cxn>
                <a:cxn ang="0">
                  <a:pos x="240" y="144"/>
                </a:cxn>
                <a:cxn ang="0">
                  <a:pos x="248" y="138"/>
                </a:cxn>
                <a:cxn ang="0">
                  <a:pos x="253" y="96"/>
                </a:cxn>
                <a:cxn ang="0">
                  <a:pos x="261" y="78"/>
                </a:cxn>
                <a:cxn ang="0">
                  <a:pos x="265" y="30"/>
                </a:cxn>
                <a:cxn ang="0">
                  <a:pos x="274" y="6"/>
                </a:cxn>
                <a:cxn ang="0">
                  <a:pos x="283" y="42"/>
                </a:cxn>
              </a:cxnLst>
              <a:rect l="0" t="0" r="r" b="b"/>
              <a:pathLst>
                <a:path w="287" h="252">
                  <a:moveTo>
                    <a:pt x="0" y="234"/>
                  </a:moveTo>
                  <a:lnTo>
                    <a:pt x="5" y="240"/>
                  </a:lnTo>
                  <a:lnTo>
                    <a:pt x="5" y="252"/>
                  </a:lnTo>
                  <a:lnTo>
                    <a:pt x="9" y="252"/>
                  </a:lnTo>
                  <a:lnTo>
                    <a:pt x="9" y="192"/>
                  </a:lnTo>
                  <a:lnTo>
                    <a:pt x="13" y="156"/>
                  </a:lnTo>
                  <a:lnTo>
                    <a:pt x="13" y="138"/>
                  </a:lnTo>
                  <a:lnTo>
                    <a:pt x="17" y="144"/>
                  </a:lnTo>
                  <a:lnTo>
                    <a:pt x="17" y="156"/>
                  </a:lnTo>
                  <a:lnTo>
                    <a:pt x="22" y="150"/>
                  </a:lnTo>
                  <a:lnTo>
                    <a:pt x="22" y="108"/>
                  </a:lnTo>
                  <a:lnTo>
                    <a:pt x="26" y="84"/>
                  </a:lnTo>
                  <a:lnTo>
                    <a:pt x="26" y="60"/>
                  </a:lnTo>
                  <a:lnTo>
                    <a:pt x="26" y="72"/>
                  </a:lnTo>
                  <a:lnTo>
                    <a:pt x="30" y="78"/>
                  </a:lnTo>
                  <a:lnTo>
                    <a:pt x="30" y="90"/>
                  </a:lnTo>
                  <a:lnTo>
                    <a:pt x="35" y="102"/>
                  </a:lnTo>
                  <a:lnTo>
                    <a:pt x="35" y="108"/>
                  </a:lnTo>
                  <a:lnTo>
                    <a:pt x="39" y="102"/>
                  </a:lnTo>
                  <a:lnTo>
                    <a:pt x="39" y="96"/>
                  </a:lnTo>
                  <a:lnTo>
                    <a:pt x="39" y="108"/>
                  </a:lnTo>
                  <a:lnTo>
                    <a:pt x="43" y="120"/>
                  </a:lnTo>
                  <a:lnTo>
                    <a:pt x="43" y="126"/>
                  </a:lnTo>
                  <a:lnTo>
                    <a:pt x="47" y="132"/>
                  </a:lnTo>
                  <a:lnTo>
                    <a:pt x="47" y="138"/>
                  </a:lnTo>
                  <a:lnTo>
                    <a:pt x="52" y="120"/>
                  </a:lnTo>
                  <a:lnTo>
                    <a:pt x="56" y="102"/>
                  </a:lnTo>
                  <a:lnTo>
                    <a:pt x="56" y="90"/>
                  </a:lnTo>
                  <a:lnTo>
                    <a:pt x="64" y="66"/>
                  </a:lnTo>
                  <a:lnTo>
                    <a:pt x="64" y="60"/>
                  </a:lnTo>
                  <a:lnTo>
                    <a:pt x="69" y="60"/>
                  </a:lnTo>
                  <a:lnTo>
                    <a:pt x="69" y="84"/>
                  </a:lnTo>
                  <a:lnTo>
                    <a:pt x="73" y="108"/>
                  </a:lnTo>
                  <a:lnTo>
                    <a:pt x="73" y="114"/>
                  </a:lnTo>
                  <a:lnTo>
                    <a:pt x="77" y="102"/>
                  </a:lnTo>
                  <a:lnTo>
                    <a:pt x="77" y="90"/>
                  </a:lnTo>
                  <a:lnTo>
                    <a:pt x="82" y="102"/>
                  </a:lnTo>
                  <a:lnTo>
                    <a:pt x="86" y="102"/>
                  </a:lnTo>
                  <a:lnTo>
                    <a:pt x="86" y="132"/>
                  </a:lnTo>
                  <a:lnTo>
                    <a:pt x="90" y="138"/>
                  </a:lnTo>
                  <a:lnTo>
                    <a:pt x="90" y="132"/>
                  </a:lnTo>
                  <a:lnTo>
                    <a:pt x="94" y="120"/>
                  </a:lnTo>
                  <a:lnTo>
                    <a:pt x="94" y="114"/>
                  </a:lnTo>
                  <a:lnTo>
                    <a:pt x="99" y="108"/>
                  </a:lnTo>
                  <a:lnTo>
                    <a:pt x="99" y="120"/>
                  </a:lnTo>
                  <a:lnTo>
                    <a:pt x="103" y="114"/>
                  </a:lnTo>
                  <a:lnTo>
                    <a:pt x="103" y="102"/>
                  </a:lnTo>
                  <a:lnTo>
                    <a:pt x="107" y="90"/>
                  </a:lnTo>
                  <a:lnTo>
                    <a:pt x="107" y="84"/>
                  </a:lnTo>
                  <a:lnTo>
                    <a:pt x="111" y="78"/>
                  </a:lnTo>
                  <a:lnTo>
                    <a:pt x="111" y="84"/>
                  </a:lnTo>
                  <a:lnTo>
                    <a:pt x="116" y="108"/>
                  </a:lnTo>
                  <a:lnTo>
                    <a:pt x="116" y="90"/>
                  </a:lnTo>
                  <a:lnTo>
                    <a:pt x="120" y="72"/>
                  </a:lnTo>
                  <a:lnTo>
                    <a:pt x="120" y="66"/>
                  </a:lnTo>
                  <a:lnTo>
                    <a:pt x="124" y="72"/>
                  </a:lnTo>
                  <a:lnTo>
                    <a:pt x="124" y="78"/>
                  </a:lnTo>
                  <a:lnTo>
                    <a:pt x="129" y="66"/>
                  </a:lnTo>
                  <a:lnTo>
                    <a:pt x="129" y="96"/>
                  </a:lnTo>
                  <a:lnTo>
                    <a:pt x="133" y="96"/>
                  </a:lnTo>
                  <a:lnTo>
                    <a:pt x="133" y="84"/>
                  </a:lnTo>
                  <a:lnTo>
                    <a:pt x="137" y="120"/>
                  </a:lnTo>
                  <a:lnTo>
                    <a:pt x="137" y="150"/>
                  </a:lnTo>
                  <a:lnTo>
                    <a:pt x="141" y="162"/>
                  </a:lnTo>
                  <a:lnTo>
                    <a:pt x="141" y="150"/>
                  </a:lnTo>
                  <a:lnTo>
                    <a:pt x="146" y="138"/>
                  </a:lnTo>
                  <a:lnTo>
                    <a:pt x="146" y="144"/>
                  </a:lnTo>
                  <a:lnTo>
                    <a:pt x="146" y="132"/>
                  </a:lnTo>
                  <a:lnTo>
                    <a:pt x="150" y="90"/>
                  </a:lnTo>
                  <a:lnTo>
                    <a:pt x="150" y="72"/>
                  </a:lnTo>
                  <a:lnTo>
                    <a:pt x="154" y="48"/>
                  </a:lnTo>
                  <a:lnTo>
                    <a:pt x="154" y="30"/>
                  </a:lnTo>
                  <a:lnTo>
                    <a:pt x="159" y="24"/>
                  </a:lnTo>
                  <a:lnTo>
                    <a:pt x="159" y="48"/>
                  </a:lnTo>
                  <a:lnTo>
                    <a:pt x="163" y="48"/>
                  </a:lnTo>
                  <a:lnTo>
                    <a:pt x="163" y="36"/>
                  </a:lnTo>
                  <a:lnTo>
                    <a:pt x="167" y="30"/>
                  </a:lnTo>
                  <a:lnTo>
                    <a:pt x="171" y="18"/>
                  </a:lnTo>
                  <a:lnTo>
                    <a:pt x="171" y="6"/>
                  </a:lnTo>
                  <a:lnTo>
                    <a:pt x="176" y="6"/>
                  </a:lnTo>
                  <a:lnTo>
                    <a:pt x="176" y="18"/>
                  </a:lnTo>
                  <a:lnTo>
                    <a:pt x="180" y="0"/>
                  </a:lnTo>
                  <a:lnTo>
                    <a:pt x="180" y="30"/>
                  </a:lnTo>
                  <a:lnTo>
                    <a:pt x="188" y="48"/>
                  </a:lnTo>
                  <a:lnTo>
                    <a:pt x="184" y="48"/>
                  </a:lnTo>
                  <a:lnTo>
                    <a:pt x="188" y="30"/>
                  </a:lnTo>
                  <a:lnTo>
                    <a:pt x="193" y="30"/>
                  </a:lnTo>
                  <a:lnTo>
                    <a:pt x="197" y="36"/>
                  </a:lnTo>
                  <a:lnTo>
                    <a:pt x="197" y="24"/>
                  </a:lnTo>
                  <a:lnTo>
                    <a:pt x="201" y="18"/>
                  </a:lnTo>
                  <a:lnTo>
                    <a:pt x="201" y="30"/>
                  </a:lnTo>
                  <a:lnTo>
                    <a:pt x="206" y="66"/>
                  </a:lnTo>
                  <a:lnTo>
                    <a:pt x="206" y="84"/>
                  </a:lnTo>
                  <a:lnTo>
                    <a:pt x="210" y="78"/>
                  </a:lnTo>
                  <a:lnTo>
                    <a:pt x="210" y="66"/>
                  </a:lnTo>
                  <a:lnTo>
                    <a:pt x="214" y="90"/>
                  </a:lnTo>
                  <a:lnTo>
                    <a:pt x="214" y="72"/>
                  </a:lnTo>
                  <a:lnTo>
                    <a:pt x="218" y="24"/>
                  </a:lnTo>
                  <a:lnTo>
                    <a:pt x="218" y="78"/>
                  </a:lnTo>
                  <a:lnTo>
                    <a:pt x="223" y="66"/>
                  </a:lnTo>
                  <a:lnTo>
                    <a:pt x="223" y="72"/>
                  </a:lnTo>
                  <a:lnTo>
                    <a:pt x="227" y="78"/>
                  </a:lnTo>
                  <a:lnTo>
                    <a:pt x="231" y="54"/>
                  </a:lnTo>
                  <a:lnTo>
                    <a:pt x="231" y="48"/>
                  </a:lnTo>
                  <a:lnTo>
                    <a:pt x="231" y="84"/>
                  </a:lnTo>
                  <a:lnTo>
                    <a:pt x="236" y="108"/>
                  </a:lnTo>
                  <a:lnTo>
                    <a:pt x="236" y="120"/>
                  </a:lnTo>
                  <a:lnTo>
                    <a:pt x="240" y="144"/>
                  </a:lnTo>
                  <a:lnTo>
                    <a:pt x="240" y="150"/>
                  </a:lnTo>
                  <a:lnTo>
                    <a:pt x="244" y="144"/>
                  </a:lnTo>
                  <a:lnTo>
                    <a:pt x="248" y="138"/>
                  </a:lnTo>
                  <a:lnTo>
                    <a:pt x="248" y="132"/>
                  </a:lnTo>
                  <a:lnTo>
                    <a:pt x="248" y="138"/>
                  </a:lnTo>
                  <a:lnTo>
                    <a:pt x="253" y="96"/>
                  </a:lnTo>
                  <a:lnTo>
                    <a:pt x="257" y="96"/>
                  </a:lnTo>
                  <a:lnTo>
                    <a:pt x="257" y="84"/>
                  </a:lnTo>
                  <a:lnTo>
                    <a:pt x="261" y="78"/>
                  </a:lnTo>
                  <a:lnTo>
                    <a:pt x="261" y="54"/>
                  </a:lnTo>
                  <a:lnTo>
                    <a:pt x="270" y="30"/>
                  </a:lnTo>
                  <a:lnTo>
                    <a:pt x="265" y="30"/>
                  </a:lnTo>
                  <a:lnTo>
                    <a:pt x="270" y="30"/>
                  </a:lnTo>
                  <a:lnTo>
                    <a:pt x="274" y="24"/>
                  </a:lnTo>
                  <a:lnTo>
                    <a:pt x="274" y="6"/>
                  </a:lnTo>
                  <a:lnTo>
                    <a:pt x="278" y="6"/>
                  </a:lnTo>
                  <a:lnTo>
                    <a:pt x="278" y="42"/>
                  </a:lnTo>
                  <a:lnTo>
                    <a:pt x="283" y="42"/>
                  </a:lnTo>
                  <a:lnTo>
                    <a:pt x="283" y="18"/>
                  </a:lnTo>
                  <a:lnTo>
                    <a:pt x="287" y="3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1" name="Freeform 67"/>
            <p:cNvSpPr>
              <a:spLocks/>
            </p:cNvSpPr>
            <p:nvPr/>
          </p:nvSpPr>
          <p:spPr bwMode="auto">
            <a:xfrm>
              <a:off x="2206625" y="1095375"/>
              <a:ext cx="488950" cy="466725"/>
            </a:xfrm>
            <a:custGeom>
              <a:avLst/>
              <a:gdLst/>
              <a:ahLst/>
              <a:cxnLst>
                <a:cxn ang="0">
                  <a:pos x="4" y="204"/>
                </a:cxn>
                <a:cxn ang="0">
                  <a:pos x="8" y="120"/>
                </a:cxn>
                <a:cxn ang="0">
                  <a:pos x="17" y="102"/>
                </a:cxn>
                <a:cxn ang="0">
                  <a:pos x="21" y="114"/>
                </a:cxn>
                <a:cxn ang="0">
                  <a:pos x="30" y="108"/>
                </a:cxn>
                <a:cxn ang="0">
                  <a:pos x="38" y="60"/>
                </a:cxn>
                <a:cxn ang="0">
                  <a:pos x="43" y="54"/>
                </a:cxn>
                <a:cxn ang="0">
                  <a:pos x="51" y="36"/>
                </a:cxn>
                <a:cxn ang="0">
                  <a:pos x="55" y="30"/>
                </a:cxn>
                <a:cxn ang="0">
                  <a:pos x="64" y="24"/>
                </a:cxn>
                <a:cxn ang="0">
                  <a:pos x="73" y="30"/>
                </a:cxn>
                <a:cxn ang="0">
                  <a:pos x="81" y="6"/>
                </a:cxn>
                <a:cxn ang="0">
                  <a:pos x="90" y="54"/>
                </a:cxn>
                <a:cxn ang="0">
                  <a:pos x="98" y="78"/>
                </a:cxn>
                <a:cxn ang="0">
                  <a:pos x="102" y="120"/>
                </a:cxn>
                <a:cxn ang="0">
                  <a:pos x="111" y="156"/>
                </a:cxn>
                <a:cxn ang="0">
                  <a:pos x="115" y="144"/>
                </a:cxn>
                <a:cxn ang="0">
                  <a:pos x="124" y="222"/>
                </a:cxn>
                <a:cxn ang="0">
                  <a:pos x="132" y="294"/>
                </a:cxn>
                <a:cxn ang="0">
                  <a:pos x="137" y="192"/>
                </a:cxn>
                <a:cxn ang="0">
                  <a:pos x="145" y="150"/>
                </a:cxn>
                <a:cxn ang="0">
                  <a:pos x="154" y="108"/>
                </a:cxn>
                <a:cxn ang="0">
                  <a:pos x="158" y="108"/>
                </a:cxn>
                <a:cxn ang="0">
                  <a:pos x="167" y="78"/>
                </a:cxn>
                <a:cxn ang="0">
                  <a:pos x="171" y="84"/>
                </a:cxn>
                <a:cxn ang="0">
                  <a:pos x="179" y="114"/>
                </a:cxn>
                <a:cxn ang="0">
                  <a:pos x="184" y="108"/>
                </a:cxn>
                <a:cxn ang="0">
                  <a:pos x="197" y="48"/>
                </a:cxn>
                <a:cxn ang="0">
                  <a:pos x="205" y="78"/>
                </a:cxn>
                <a:cxn ang="0">
                  <a:pos x="214" y="90"/>
                </a:cxn>
                <a:cxn ang="0">
                  <a:pos x="222" y="138"/>
                </a:cxn>
                <a:cxn ang="0">
                  <a:pos x="231" y="150"/>
                </a:cxn>
                <a:cxn ang="0">
                  <a:pos x="235" y="192"/>
                </a:cxn>
                <a:cxn ang="0">
                  <a:pos x="244" y="198"/>
                </a:cxn>
                <a:cxn ang="0">
                  <a:pos x="252" y="180"/>
                </a:cxn>
                <a:cxn ang="0">
                  <a:pos x="256" y="210"/>
                </a:cxn>
                <a:cxn ang="0">
                  <a:pos x="261" y="204"/>
                </a:cxn>
                <a:cxn ang="0">
                  <a:pos x="274" y="180"/>
                </a:cxn>
                <a:cxn ang="0">
                  <a:pos x="278" y="234"/>
                </a:cxn>
                <a:cxn ang="0">
                  <a:pos x="286" y="240"/>
                </a:cxn>
                <a:cxn ang="0">
                  <a:pos x="295" y="186"/>
                </a:cxn>
                <a:cxn ang="0">
                  <a:pos x="299" y="180"/>
                </a:cxn>
              </a:cxnLst>
              <a:rect l="0" t="0" r="r" b="b"/>
              <a:pathLst>
                <a:path w="308" h="294">
                  <a:moveTo>
                    <a:pt x="0" y="78"/>
                  </a:moveTo>
                  <a:lnTo>
                    <a:pt x="0" y="174"/>
                  </a:lnTo>
                  <a:lnTo>
                    <a:pt x="4" y="204"/>
                  </a:lnTo>
                  <a:lnTo>
                    <a:pt x="4" y="168"/>
                  </a:lnTo>
                  <a:lnTo>
                    <a:pt x="8" y="156"/>
                  </a:lnTo>
                  <a:lnTo>
                    <a:pt x="8" y="120"/>
                  </a:lnTo>
                  <a:lnTo>
                    <a:pt x="13" y="126"/>
                  </a:lnTo>
                  <a:lnTo>
                    <a:pt x="13" y="120"/>
                  </a:lnTo>
                  <a:lnTo>
                    <a:pt x="17" y="102"/>
                  </a:lnTo>
                  <a:lnTo>
                    <a:pt x="17" y="114"/>
                  </a:lnTo>
                  <a:lnTo>
                    <a:pt x="21" y="108"/>
                  </a:lnTo>
                  <a:lnTo>
                    <a:pt x="21" y="114"/>
                  </a:lnTo>
                  <a:lnTo>
                    <a:pt x="25" y="102"/>
                  </a:lnTo>
                  <a:lnTo>
                    <a:pt x="25" y="96"/>
                  </a:lnTo>
                  <a:lnTo>
                    <a:pt x="30" y="108"/>
                  </a:lnTo>
                  <a:lnTo>
                    <a:pt x="30" y="90"/>
                  </a:lnTo>
                  <a:lnTo>
                    <a:pt x="34" y="102"/>
                  </a:lnTo>
                  <a:lnTo>
                    <a:pt x="38" y="60"/>
                  </a:lnTo>
                  <a:lnTo>
                    <a:pt x="38" y="54"/>
                  </a:lnTo>
                  <a:lnTo>
                    <a:pt x="43" y="60"/>
                  </a:lnTo>
                  <a:lnTo>
                    <a:pt x="43" y="54"/>
                  </a:lnTo>
                  <a:lnTo>
                    <a:pt x="47" y="30"/>
                  </a:lnTo>
                  <a:lnTo>
                    <a:pt x="47" y="18"/>
                  </a:lnTo>
                  <a:lnTo>
                    <a:pt x="51" y="36"/>
                  </a:lnTo>
                  <a:lnTo>
                    <a:pt x="51" y="48"/>
                  </a:lnTo>
                  <a:lnTo>
                    <a:pt x="55" y="18"/>
                  </a:lnTo>
                  <a:lnTo>
                    <a:pt x="55" y="30"/>
                  </a:lnTo>
                  <a:lnTo>
                    <a:pt x="60" y="24"/>
                  </a:lnTo>
                  <a:lnTo>
                    <a:pt x="64" y="36"/>
                  </a:lnTo>
                  <a:lnTo>
                    <a:pt x="64" y="24"/>
                  </a:lnTo>
                  <a:lnTo>
                    <a:pt x="68" y="30"/>
                  </a:lnTo>
                  <a:lnTo>
                    <a:pt x="73" y="24"/>
                  </a:lnTo>
                  <a:lnTo>
                    <a:pt x="73" y="30"/>
                  </a:lnTo>
                  <a:lnTo>
                    <a:pt x="77" y="12"/>
                  </a:lnTo>
                  <a:lnTo>
                    <a:pt x="77" y="0"/>
                  </a:lnTo>
                  <a:lnTo>
                    <a:pt x="81" y="6"/>
                  </a:lnTo>
                  <a:lnTo>
                    <a:pt x="81" y="48"/>
                  </a:lnTo>
                  <a:lnTo>
                    <a:pt x="85" y="60"/>
                  </a:lnTo>
                  <a:lnTo>
                    <a:pt x="90" y="54"/>
                  </a:lnTo>
                  <a:lnTo>
                    <a:pt x="94" y="48"/>
                  </a:lnTo>
                  <a:lnTo>
                    <a:pt x="94" y="60"/>
                  </a:lnTo>
                  <a:lnTo>
                    <a:pt x="98" y="78"/>
                  </a:lnTo>
                  <a:lnTo>
                    <a:pt x="98" y="84"/>
                  </a:lnTo>
                  <a:lnTo>
                    <a:pt x="102" y="90"/>
                  </a:lnTo>
                  <a:lnTo>
                    <a:pt x="102" y="120"/>
                  </a:lnTo>
                  <a:lnTo>
                    <a:pt x="107" y="150"/>
                  </a:lnTo>
                  <a:lnTo>
                    <a:pt x="107" y="168"/>
                  </a:lnTo>
                  <a:lnTo>
                    <a:pt x="111" y="156"/>
                  </a:lnTo>
                  <a:lnTo>
                    <a:pt x="111" y="114"/>
                  </a:lnTo>
                  <a:lnTo>
                    <a:pt x="111" y="120"/>
                  </a:lnTo>
                  <a:lnTo>
                    <a:pt x="115" y="144"/>
                  </a:lnTo>
                  <a:lnTo>
                    <a:pt x="115" y="174"/>
                  </a:lnTo>
                  <a:lnTo>
                    <a:pt x="120" y="204"/>
                  </a:lnTo>
                  <a:lnTo>
                    <a:pt x="124" y="222"/>
                  </a:lnTo>
                  <a:lnTo>
                    <a:pt x="124" y="270"/>
                  </a:lnTo>
                  <a:lnTo>
                    <a:pt x="128" y="276"/>
                  </a:lnTo>
                  <a:lnTo>
                    <a:pt x="132" y="294"/>
                  </a:lnTo>
                  <a:lnTo>
                    <a:pt x="132" y="258"/>
                  </a:lnTo>
                  <a:lnTo>
                    <a:pt x="137" y="234"/>
                  </a:lnTo>
                  <a:lnTo>
                    <a:pt x="137" y="192"/>
                  </a:lnTo>
                  <a:lnTo>
                    <a:pt x="141" y="192"/>
                  </a:lnTo>
                  <a:lnTo>
                    <a:pt x="145" y="168"/>
                  </a:lnTo>
                  <a:lnTo>
                    <a:pt x="145" y="150"/>
                  </a:lnTo>
                  <a:lnTo>
                    <a:pt x="150" y="126"/>
                  </a:lnTo>
                  <a:lnTo>
                    <a:pt x="150" y="102"/>
                  </a:lnTo>
                  <a:lnTo>
                    <a:pt x="154" y="108"/>
                  </a:lnTo>
                  <a:lnTo>
                    <a:pt x="154" y="114"/>
                  </a:lnTo>
                  <a:lnTo>
                    <a:pt x="154" y="102"/>
                  </a:lnTo>
                  <a:lnTo>
                    <a:pt x="158" y="108"/>
                  </a:lnTo>
                  <a:lnTo>
                    <a:pt x="158" y="126"/>
                  </a:lnTo>
                  <a:lnTo>
                    <a:pt x="162" y="120"/>
                  </a:lnTo>
                  <a:lnTo>
                    <a:pt x="167" y="78"/>
                  </a:lnTo>
                  <a:lnTo>
                    <a:pt x="167" y="66"/>
                  </a:lnTo>
                  <a:lnTo>
                    <a:pt x="171" y="78"/>
                  </a:lnTo>
                  <a:lnTo>
                    <a:pt x="171" y="84"/>
                  </a:lnTo>
                  <a:lnTo>
                    <a:pt x="175" y="78"/>
                  </a:lnTo>
                  <a:lnTo>
                    <a:pt x="175" y="90"/>
                  </a:lnTo>
                  <a:lnTo>
                    <a:pt x="179" y="114"/>
                  </a:lnTo>
                  <a:lnTo>
                    <a:pt x="179" y="132"/>
                  </a:lnTo>
                  <a:lnTo>
                    <a:pt x="184" y="126"/>
                  </a:lnTo>
                  <a:lnTo>
                    <a:pt x="184" y="108"/>
                  </a:lnTo>
                  <a:lnTo>
                    <a:pt x="192" y="84"/>
                  </a:lnTo>
                  <a:lnTo>
                    <a:pt x="192" y="60"/>
                  </a:lnTo>
                  <a:lnTo>
                    <a:pt x="197" y="48"/>
                  </a:lnTo>
                  <a:lnTo>
                    <a:pt x="197" y="60"/>
                  </a:lnTo>
                  <a:lnTo>
                    <a:pt x="201" y="54"/>
                  </a:lnTo>
                  <a:lnTo>
                    <a:pt x="205" y="78"/>
                  </a:lnTo>
                  <a:lnTo>
                    <a:pt x="209" y="66"/>
                  </a:lnTo>
                  <a:lnTo>
                    <a:pt x="214" y="66"/>
                  </a:lnTo>
                  <a:lnTo>
                    <a:pt x="214" y="90"/>
                  </a:lnTo>
                  <a:lnTo>
                    <a:pt x="218" y="96"/>
                  </a:lnTo>
                  <a:lnTo>
                    <a:pt x="222" y="108"/>
                  </a:lnTo>
                  <a:lnTo>
                    <a:pt x="222" y="138"/>
                  </a:lnTo>
                  <a:lnTo>
                    <a:pt x="226" y="150"/>
                  </a:lnTo>
                  <a:lnTo>
                    <a:pt x="226" y="168"/>
                  </a:lnTo>
                  <a:lnTo>
                    <a:pt x="231" y="150"/>
                  </a:lnTo>
                  <a:lnTo>
                    <a:pt x="231" y="144"/>
                  </a:lnTo>
                  <a:lnTo>
                    <a:pt x="235" y="174"/>
                  </a:lnTo>
                  <a:lnTo>
                    <a:pt x="235" y="192"/>
                  </a:lnTo>
                  <a:lnTo>
                    <a:pt x="239" y="186"/>
                  </a:lnTo>
                  <a:lnTo>
                    <a:pt x="239" y="180"/>
                  </a:lnTo>
                  <a:lnTo>
                    <a:pt x="244" y="198"/>
                  </a:lnTo>
                  <a:lnTo>
                    <a:pt x="248" y="180"/>
                  </a:lnTo>
                  <a:lnTo>
                    <a:pt x="248" y="156"/>
                  </a:lnTo>
                  <a:lnTo>
                    <a:pt x="252" y="180"/>
                  </a:lnTo>
                  <a:lnTo>
                    <a:pt x="252" y="174"/>
                  </a:lnTo>
                  <a:lnTo>
                    <a:pt x="256" y="186"/>
                  </a:lnTo>
                  <a:lnTo>
                    <a:pt x="256" y="210"/>
                  </a:lnTo>
                  <a:lnTo>
                    <a:pt x="256" y="180"/>
                  </a:lnTo>
                  <a:lnTo>
                    <a:pt x="265" y="204"/>
                  </a:lnTo>
                  <a:lnTo>
                    <a:pt x="261" y="204"/>
                  </a:lnTo>
                  <a:lnTo>
                    <a:pt x="265" y="186"/>
                  </a:lnTo>
                  <a:lnTo>
                    <a:pt x="269" y="186"/>
                  </a:lnTo>
                  <a:lnTo>
                    <a:pt x="274" y="180"/>
                  </a:lnTo>
                  <a:lnTo>
                    <a:pt x="274" y="210"/>
                  </a:lnTo>
                  <a:lnTo>
                    <a:pt x="278" y="228"/>
                  </a:lnTo>
                  <a:lnTo>
                    <a:pt x="278" y="234"/>
                  </a:lnTo>
                  <a:lnTo>
                    <a:pt x="282" y="228"/>
                  </a:lnTo>
                  <a:lnTo>
                    <a:pt x="286" y="234"/>
                  </a:lnTo>
                  <a:lnTo>
                    <a:pt x="286" y="240"/>
                  </a:lnTo>
                  <a:lnTo>
                    <a:pt x="291" y="234"/>
                  </a:lnTo>
                  <a:lnTo>
                    <a:pt x="291" y="204"/>
                  </a:lnTo>
                  <a:lnTo>
                    <a:pt x="295" y="186"/>
                  </a:lnTo>
                  <a:lnTo>
                    <a:pt x="295" y="198"/>
                  </a:lnTo>
                  <a:lnTo>
                    <a:pt x="299" y="192"/>
                  </a:lnTo>
                  <a:lnTo>
                    <a:pt x="299" y="180"/>
                  </a:lnTo>
                  <a:lnTo>
                    <a:pt x="303" y="168"/>
                  </a:lnTo>
                  <a:lnTo>
                    <a:pt x="308" y="16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2" name="Freeform 68"/>
            <p:cNvSpPr>
              <a:spLocks/>
            </p:cNvSpPr>
            <p:nvPr/>
          </p:nvSpPr>
          <p:spPr bwMode="auto">
            <a:xfrm>
              <a:off x="2695575" y="1066800"/>
              <a:ext cx="501650" cy="571500"/>
            </a:xfrm>
            <a:custGeom>
              <a:avLst/>
              <a:gdLst/>
              <a:ahLst/>
              <a:cxnLst>
                <a:cxn ang="0">
                  <a:pos x="8" y="168"/>
                </a:cxn>
                <a:cxn ang="0">
                  <a:pos x="17" y="156"/>
                </a:cxn>
                <a:cxn ang="0">
                  <a:pos x="21" y="180"/>
                </a:cxn>
                <a:cxn ang="0">
                  <a:pos x="34" y="180"/>
                </a:cxn>
                <a:cxn ang="0">
                  <a:pos x="38" y="162"/>
                </a:cxn>
                <a:cxn ang="0">
                  <a:pos x="43" y="78"/>
                </a:cxn>
                <a:cxn ang="0">
                  <a:pos x="51" y="0"/>
                </a:cxn>
                <a:cxn ang="0">
                  <a:pos x="60" y="42"/>
                </a:cxn>
                <a:cxn ang="0">
                  <a:pos x="68" y="72"/>
                </a:cxn>
                <a:cxn ang="0">
                  <a:pos x="77" y="96"/>
                </a:cxn>
                <a:cxn ang="0">
                  <a:pos x="81" y="132"/>
                </a:cxn>
                <a:cxn ang="0">
                  <a:pos x="90" y="138"/>
                </a:cxn>
                <a:cxn ang="0">
                  <a:pos x="98" y="120"/>
                </a:cxn>
                <a:cxn ang="0">
                  <a:pos x="102" y="84"/>
                </a:cxn>
                <a:cxn ang="0">
                  <a:pos x="111" y="66"/>
                </a:cxn>
                <a:cxn ang="0">
                  <a:pos x="115" y="78"/>
                </a:cxn>
                <a:cxn ang="0">
                  <a:pos x="119" y="132"/>
                </a:cxn>
                <a:cxn ang="0">
                  <a:pos x="128" y="132"/>
                </a:cxn>
                <a:cxn ang="0">
                  <a:pos x="132" y="102"/>
                </a:cxn>
                <a:cxn ang="0">
                  <a:pos x="141" y="114"/>
                </a:cxn>
                <a:cxn ang="0">
                  <a:pos x="145" y="114"/>
                </a:cxn>
                <a:cxn ang="0">
                  <a:pos x="154" y="84"/>
                </a:cxn>
                <a:cxn ang="0">
                  <a:pos x="162" y="342"/>
                </a:cxn>
                <a:cxn ang="0">
                  <a:pos x="167" y="336"/>
                </a:cxn>
                <a:cxn ang="0">
                  <a:pos x="175" y="180"/>
                </a:cxn>
                <a:cxn ang="0">
                  <a:pos x="179" y="144"/>
                </a:cxn>
                <a:cxn ang="0">
                  <a:pos x="188" y="156"/>
                </a:cxn>
                <a:cxn ang="0">
                  <a:pos x="192" y="186"/>
                </a:cxn>
                <a:cxn ang="0">
                  <a:pos x="205" y="198"/>
                </a:cxn>
                <a:cxn ang="0">
                  <a:pos x="214" y="228"/>
                </a:cxn>
                <a:cxn ang="0">
                  <a:pos x="218" y="252"/>
                </a:cxn>
                <a:cxn ang="0">
                  <a:pos x="226" y="144"/>
                </a:cxn>
                <a:cxn ang="0">
                  <a:pos x="235" y="216"/>
                </a:cxn>
                <a:cxn ang="0">
                  <a:pos x="239" y="270"/>
                </a:cxn>
                <a:cxn ang="0">
                  <a:pos x="252" y="246"/>
                </a:cxn>
                <a:cxn ang="0">
                  <a:pos x="261" y="234"/>
                </a:cxn>
                <a:cxn ang="0">
                  <a:pos x="269" y="198"/>
                </a:cxn>
                <a:cxn ang="0">
                  <a:pos x="278" y="174"/>
                </a:cxn>
                <a:cxn ang="0">
                  <a:pos x="286" y="222"/>
                </a:cxn>
                <a:cxn ang="0">
                  <a:pos x="295" y="240"/>
                </a:cxn>
                <a:cxn ang="0">
                  <a:pos x="303" y="252"/>
                </a:cxn>
                <a:cxn ang="0">
                  <a:pos x="308" y="120"/>
                </a:cxn>
              </a:cxnLst>
              <a:rect l="0" t="0" r="r" b="b"/>
              <a:pathLst>
                <a:path w="316" h="360">
                  <a:moveTo>
                    <a:pt x="0" y="180"/>
                  </a:moveTo>
                  <a:lnTo>
                    <a:pt x="4" y="174"/>
                  </a:lnTo>
                  <a:lnTo>
                    <a:pt x="8" y="168"/>
                  </a:lnTo>
                  <a:lnTo>
                    <a:pt x="8" y="180"/>
                  </a:lnTo>
                  <a:lnTo>
                    <a:pt x="13" y="180"/>
                  </a:lnTo>
                  <a:lnTo>
                    <a:pt x="17" y="156"/>
                  </a:lnTo>
                  <a:lnTo>
                    <a:pt x="17" y="174"/>
                  </a:lnTo>
                  <a:lnTo>
                    <a:pt x="21" y="162"/>
                  </a:lnTo>
                  <a:lnTo>
                    <a:pt x="21" y="180"/>
                  </a:lnTo>
                  <a:lnTo>
                    <a:pt x="25" y="180"/>
                  </a:lnTo>
                  <a:lnTo>
                    <a:pt x="25" y="168"/>
                  </a:lnTo>
                  <a:lnTo>
                    <a:pt x="34" y="180"/>
                  </a:lnTo>
                  <a:lnTo>
                    <a:pt x="30" y="180"/>
                  </a:lnTo>
                  <a:lnTo>
                    <a:pt x="34" y="174"/>
                  </a:lnTo>
                  <a:lnTo>
                    <a:pt x="38" y="162"/>
                  </a:lnTo>
                  <a:lnTo>
                    <a:pt x="38" y="108"/>
                  </a:lnTo>
                  <a:lnTo>
                    <a:pt x="43" y="108"/>
                  </a:lnTo>
                  <a:lnTo>
                    <a:pt x="43" y="78"/>
                  </a:lnTo>
                  <a:lnTo>
                    <a:pt x="47" y="60"/>
                  </a:lnTo>
                  <a:lnTo>
                    <a:pt x="47" y="24"/>
                  </a:lnTo>
                  <a:lnTo>
                    <a:pt x="51" y="0"/>
                  </a:lnTo>
                  <a:lnTo>
                    <a:pt x="51" y="30"/>
                  </a:lnTo>
                  <a:lnTo>
                    <a:pt x="55" y="48"/>
                  </a:lnTo>
                  <a:lnTo>
                    <a:pt x="60" y="42"/>
                  </a:lnTo>
                  <a:lnTo>
                    <a:pt x="68" y="72"/>
                  </a:lnTo>
                  <a:lnTo>
                    <a:pt x="64" y="72"/>
                  </a:lnTo>
                  <a:lnTo>
                    <a:pt x="68" y="72"/>
                  </a:lnTo>
                  <a:lnTo>
                    <a:pt x="72" y="78"/>
                  </a:lnTo>
                  <a:lnTo>
                    <a:pt x="72" y="84"/>
                  </a:lnTo>
                  <a:lnTo>
                    <a:pt x="77" y="96"/>
                  </a:lnTo>
                  <a:lnTo>
                    <a:pt x="77" y="102"/>
                  </a:lnTo>
                  <a:lnTo>
                    <a:pt x="81" y="120"/>
                  </a:lnTo>
                  <a:lnTo>
                    <a:pt x="81" y="132"/>
                  </a:lnTo>
                  <a:lnTo>
                    <a:pt x="85" y="126"/>
                  </a:lnTo>
                  <a:lnTo>
                    <a:pt x="85" y="132"/>
                  </a:lnTo>
                  <a:lnTo>
                    <a:pt x="90" y="138"/>
                  </a:lnTo>
                  <a:lnTo>
                    <a:pt x="94" y="132"/>
                  </a:lnTo>
                  <a:lnTo>
                    <a:pt x="94" y="96"/>
                  </a:lnTo>
                  <a:lnTo>
                    <a:pt x="98" y="120"/>
                  </a:lnTo>
                  <a:lnTo>
                    <a:pt x="98" y="126"/>
                  </a:lnTo>
                  <a:lnTo>
                    <a:pt x="102" y="90"/>
                  </a:lnTo>
                  <a:lnTo>
                    <a:pt x="102" y="84"/>
                  </a:lnTo>
                  <a:lnTo>
                    <a:pt x="107" y="90"/>
                  </a:lnTo>
                  <a:lnTo>
                    <a:pt x="107" y="78"/>
                  </a:lnTo>
                  <a:lnTo>
                    <a:pt x="111" y="66"/>
                  </a:lnTo>
                  <a:lnTo>
                    <a:pt x="111" y="60"/>
                  </a:lnTo>
                  <a:lnTo>
                    <a:pt x="111" y="66"/>
                  </a:lnTo>
                  <a:lnTo>
                    <a:pt x="115" y="78"/>
                  </a:lnTo>
                  <a:lnTo>
                    <a:pt x="115" y="72"/>
                  </a:lnTo>
                  <a:lnTo>
                    <a:pt x="119" y="84"/>
                  </a:lnTo>
                  <a:lnTo>
                    <a:pt x="119" y="132"/>
                  </a:lnTo>
                  <a:lnTo>
                    <a:pt x="124" y="168"/>
                  </a:lnTo>
                  <a:lnTo>
                    <a:pt x="124" y="174"/>
                  </a:lnTo>
                  <a:lnTo>
                    <a:pt x="128" y="132"/>
                  </a:lnTo>
                  <a:lnTo>
                    <a:pt x="128" y="66"/>
                  </a:lnTo>
                  <a:lnTo>
                    <a:pt x="132" y="90"/>
                  </a:lnTo>
                  <a:lnTo>
                    <a:pt x="132" y="102"/>
                  </a:lnTo>
                  <a:lnTo>
                    <a:pt x="137" y="108"/>
                  </a:lnTo>
                  <a:lnTo>
                    <a:pt x="137" y="120"/>
                  </a:lnTo>
                  <a:lnTo>
                    <a:pt x="141" y="114"/>
                  </a:lnTo>
                  <a:lnTo>
                    <a:pt x="141" y="126"/>
                  </a:lnTo>
                  <a:lnTo>
                    <a:pt x="141" y="120"/>
                  </a:lnTo>
                  <a:lnTo>
                    <a:pt x="145" y="114"/>
                  </a:lnTo>
                  <a:lnTo>
                    <a:pt x="149" y="108"/>
                  </a:lnTo>
                  <a:lnTo>
                    <a:pt x="154" y="120"/>
                  </a:lnTo>
                  <a:lnTo>
                    <a:pt x="154" y="84"/>
                  </a:lnTo>
                  <a:lnTo>
                    <a:pt x="158" y="90"/>
                  </a:lnTo>
                  <a:lnTo>
                    <a:pt x="158" y="288"/>
                  </a:lnTo>
                  <a:lnTo>
                    <a:pt x="162" y="342"/>
                  </a:lnTo>
                  <a:lnTo>
                    <a:pt x="162" y="336"/>
                  </a:lnTo>
                  <a:lnTo>
                    <a:pt x="167" y="360"/>
                  </a:lnTo>
                  <a:lnTo>
                    <a:pt x="167" y="336"/>
                  </a:lnTo>
                  <a:lnTo>
                    <a:pt x="171" y="312"/>
                  </a:lnTo>
                  <a:lnTo>
                    <a:pt x="171" y="168"/>
                  </a:lnTo>
                  <a:lnTo>
                    <a:pt x="175" y="180"/>
                  </a:lnTo>
                  <a:lnTo>
                    <a:pt x="175" y="162"/>
                  </a:lnTo>
                  <a:lnTo>
                    <a:pt x="179" y="120"/>
                  </a:lnTo>
                  <a:lnTo>
                    <a:pt x="179" y="144"/>
                  </a:lnTo>
                  <a:lnTo>
                    <a:pt x="184" y="156"/>
                  </a:lnTo>
                  <a:lnTo>
                    <a:pt x="184" y="150"/>
                  </a:lnTo>
                  <a:lnTo>
                    <a:pt x="188" y="156"/>
                  </a:lnTo>
                  <a:lnTo>
                    <a:pt x="188" y="168"/>
                  </a:lnTo>
                  <a:lnTo>
                    <a:pt x="192" y="174"/>
                  </a:lnTo>
                  <a:lnTo>
                    <a:pt x="192" y="186"/>
                  </a:lnTo>
                  <a:lnTo>
                    <a:pt x="196" y="186"/>
                  </a:lnTo>
                  <a:lnTo>
                    <a:pt x="201" y="192"/>
                  </a:lnTo>
                  <a:lnTo>
                    <a:pt x="205" y="198"/>
                  </a:lnTo>
                  <a:lnTo>
                    <a:pt x="209" y="174"/>
                  </a:lnTo>
                  <a:lnTo>
                    <a:pt x="209" y="198"/>
                  </a:lnTo>
                  <a:lnTo>
                    <a:pt x="214" y="228"/>
                  </a:lnTo>
                  <a:lnTo>
                    <a:pt x="214" y="204"/>
                  </a:lnTo>
                  <a:lnTo>
                    <a:pt x="218" y="234"/>
                  </a:lnTo>
                  <a:lnTo>
                    <a:pt x="218" y="252"/>
                  </a:lnTo>
                  <a:lnTo>
                    <a:pt x="222" y="240"/>
                  </a:lnTo>
                  <a:lnTo>
                    <a:pt x="222" y="174"/>
                  </a:lnTo>
                  <a:lnTo>
                    <a:pt x="226" y="144"/>
                  </a:lnTo>
                  <a:lnTo>
                    <a:pt x="231" y="150"/>
                  </a:lnTo>
                  <a:lnTo>
                    <a:pt x="231" y="186"/>
                  </a:lnTo>
                  <a:lnTo>
                    <a:pt x="235" y="216"/>
                  </a:lnTo>
                  <a:lnTo>
                    <a:pt x="235" y="240"/>
                  </a:lnTo>
                  <a:lnTo>
                    <a:pt x="244" y="270"/>
                  </a:lnTo>
                  <a:lnTo>
                    <a:pt x="239" y="270"/>
                  </a:lnTo>
                  <a:lnTo>
                    <a:pt x="244" y="252"/>
                  </a:lnTo>
                  <a:lnTo>
                    <a:pt x="248" y="246"/>
                  </a:lnTo>
                  <a:lnTo>
                    <a:pt x="252" y="246"/>
                  </a:lnTo>
                  <a:lnTo>
                    <a:pt x="256" y="246"/>
                  </a:lnTo>
                  <a:lnTo>
                    <a:pt x="261" y="246"/>
                  </a:lnTo>
                  <a:lnTo>
                    <a:pt x="261" y="234"/>
                  </a:lnTo>
                  <a:lnTo>
                    <a:pt x="265" y="210"/>
                  </a:lnTo>
                  <a:lnTo>
                    <a:pt x="265" y="198"/>
                  </a:lnTo>
                  <a:lnTo>
                    <a:pt x="269" y="198"/>
                  </a:lnTo>
                  <a:lnTo>
                    <a:pt x="273" y="168"/>
                  </a:lnTo>
                  <a:lnTo>
                    <a:pt x="278" y="162"/>
                  </a:lnTo>
                  <a:lnTo>
                    <a:pt x="278" y="174"/>
                  </a:lnTo>
                  <a:lnTo>
                    <a:pt x="282" y="180"/>
                  </a:lnTo>
                  <a:lnTo>
                    <a:pt x="286" y="210"/>
                  </a:lnTo>
                  <a:lnTo>
                    <a:pt x="286" y="222"/>
                  </a:lnTo>
                  <a:lnTo>
                    <a:pt x="291" y="222"/>
                  </a:lnTo>
                  <a:lnTo>
                    <a:pt x="291" y="246"/>
                  </a:lnTo>
                  <a:lnTo>
                    <a:pt x="295" y="240"/>
                  </a:lnTo>
                  <a:lnTo>
                    <a:pt x="295" y="234"/>
                  </a:lnTo>
                  <a:lnTo>
                    <a:pt x="299" y="246"/>
                  </a:lnTo>
                  <a:lnTo>
                    <a:pt x="303" y="252"/>
                  </a:lnTo>
                  <a:lnTo>
                    <a:pt x="303" y="204"/>
                  </a:lnTo>
                  <a:lnTo>
                    <a:pt x="308" y="192"/>
                  </a:lnTo>
                  <a:lnTo>
                    <a:pt x="308" y="120"/>
                  </a:lnTo>
                  <a:lnTo>
                    <a:pt x="312" y="114"/>
                  </a:lnTo>
                  <a:lnTo>
                    <a:pt x="316" y="10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3" name="Freeform 69"/>
            <p:cNvSpPr>
              <a:spLocks/>
            </p:cNvSpPr>
            <p:nvPr/>
          </p:nvSpPr>
          <p:spPr bwMode="auto">
            <a:xfrm>
              <a:off x="3197225" y="1038225"/>
              <a:ext cx="468313" cy="419100"/>
            </a:xfrm>
            <a:custGeom>
              <a:avLst/>
              <a:gdLst/>
              <a:ahLst/>
              <a:cxnLst>
                <a:cxn ang="0">
                  <a:pos x="4" y="198"/>
                </a:cxn>
                <a:cxn ang="0">
                  <a:pos x="9" y="192"/>
                </a:cxn>
                <a:cxn ang="0">
                  <a:pos x="17" y="204"/>
                </a:cxn>
                <a:cxn ang="0">
                  <a:pos x="22" y="204"/>
                </a:cxn>
                <a:cxn ang="0">
                  <a:pos x="30" y="216"/>
                </a:cxn>
                <a:cxn ang="0">
                  <a:pos x="39" y="222"/>
                </a:cxn>
                <a:cxn ang="0">
                  <a:pos x="43" y="216"/>
                </a:cxn>
                <a:cxn ang="0">
                  <a:pos x="47" y="204"/>
                </a:cxn>
                <a:cxn ang="0">
                  <a:pos x="56" y="186"/>
                </a:cxn>
                <a:cxn ang="0">
                  <a:pos x="69" y="204"/>
                </a:cxn>
                <a:cxn ang="0">
                  <a:pos x="73" y="186"/>
                </a:cxn>
                <a:cxn ang="0">
                  <a:pos x="77" y="132"/>
                </a:cxn>
                <a:cxn ang="0">
                  <a:pos x="81" y="138"/>
                </a:cxn>
                <a:cxn ang="0">
                  <a:pos x="94" y="150"/>
                </a:cxn>
                <a:cxn ang="0">
                  <a:pos x="99" y="162"/>
                </a:cxn>
                <a:cxn ang="0">
                  <a:pos x="107" y="180"/>
                </a:cxn>
                <a:cxn ang="0">
                  <a:pos x="120" y="156"/>
                </a:cxn>
                <a:cxn ang="0">
                  <a:pos x="124" y="234"/>
                </a:cxn>
                <a:cxn ang="0">
                  <a:pos x="129" y="180"/>
                </a:cxn>
                <a:cxn ang="0">
                  <a:pos x="137" y="192"/>
                </a:cxn>
                <a:cxn ang="0">
                  <a:pos x="146" y="204"/>
                </a:cxn>
                <a:cxn ang="0">
                  <a:pos x="150" y="210"/>
                </a:cxn>
                <a:cxn ang="0">
                  <a:pos x="163" y="168"/>
                </a:cxn>
                <a:cxn ang="0">
                  <a:pos x="167" y="234"/>
                </a:cxn>
                <a:cxn ang="0">
                  <a:pos x="176" y="210"/>
                </a:cxn>
                <a:cxn ang="0">
                  <a:pos x="180" y="234"/>
                </a:cxn>
                <a:cxn ang="0">
                  <a:pos x="188" y="252"/>
                </a:cxn>
                <a:cxn ang="0">
                  <a:pos x="193" y="78"/>
                </a:cxn>
                <a:cxn ang="0">
                  <a:pos x="201" y="48"/>
                </a:cxn>
                <a:cxn ang="0">
                  <a:pos x="210" y="48"/>
                </a:cxn>
                <a:cxn ang="0">
                  <a:pos x="214" y="54"/>
                </a:cxn>
                <a:cxn ang="0">
                  <a:pos x="218" y="0"/>
                </a:cxn>
                <a:cxn ang="0">
                  <a:pos x="227" y="60"/>
                </a:cxn>
                <a:cxn ang="0">
                  <a:pos x="231" y="96"/>
                </a:cxn>
                <a:cxn ang="0">
                  <a:pos x="240" y="66"/>
                </a:cxn>
                <a:cxn ang="0">
                  <a:pos x="248" y="36"/>
                </a:cxn>
                <a:cxn ang="0">
                  <a:pos x="253" y="102"/>
                </a:cxn>
                <a:cxn ang="0">
                  <a:pos x="261" y="156"/>
                </a:cxn>
                <a:cxn ang="0">
                  <a:pos x="270" y="72"/>
                </a:cxn>
                <a:cxn ang="0">
                  <a:pos x="274" y="84"/>
                </a:cxn>
                <a:cxn ang="0">
                  <a:pos x="282" y="48"/>
                </a:cxn>
                <a:cxn ang="0">
                  <a:pos x="291" y="30"/>
                </a:cxn>
              </a:cxnLst>
              <a:rect l="0" t="0" r="r" b="b"/>
              <a:pathLst>
                <a:path w="295" h="264">
                  <a:moveTo>
                    <a:pt x="0" y="120"/>
                  </a:moveTo>
                  <a:lnTo>
                    <a:pt x="0" y="168"/>
                  </a:lnTo>
                  <a:lnTo>
                    <a:pt x="4" y="198"/>
                  </a:lnTo>
                  <a:lnTo>
                    <a:pt x="4" y="180"/>
                  </a:lnTo>
                  <a:lnTo>
                    <a:pt x="9" y="204"/>
                  </a:lnTo>
                  <a:lnTo>
                    <a:pt x="9" y="192"/>
                  </a:lnTo>
                  <a:lnTo>
                    <a:pt x="13" y="168"/>
                  </a:lnTo>
                  <a:lnTo>
                    <a:pt x="13" y="180"/>
                  </a:lnTo>
                  <a:lnTo>
                    <a:pt x="17" y="204"/>
                  </a:lnTo>
                  <a:lnTo>
                    <a:pt x="17" y="180"/>
                  </a:lnTo>
                  <a:lnTo>
                    <a:pt x="22" y="198"/>
                  </a:lnTo>
                  <a:lnTo>
                    <a:pt x="22" y="204"/>
                  </a:lnTo>
                  <a:lnTo>
                    <a:pt x="30" y="204"/>
                  </a:lnTo>
                  <a:lnTo>
                    <a:pt x="26" y="204"/>
                  </a:lnTo>
                  <a:lnTo>
                    <a:pt x="30" y="216"/>
                  </a:lnTo>
                  <a:lnTo>
                    <a:pt x="34" y="222"/>
                  </a:lnTo>
                  <a:lnTo>
                    <a:pt x="34" y="216"/>
                  </a:lnTo>
                  <a:lnTo>
                    <a:pt x="39" y="222"/>
                  </a:lnTo>
                  <a:lnTo>
                    <a:pt x="39" y="228"/>
                  </a:lnTo>
                  <a:lnTo>
                    <a:pt x="43" y="222"/>
                  </a:lnTo>
                  <a:lnTo>
                    <a:pt x="43" y="216"/>
                  </a:lnTo>
                  <a:lnTo>
                    <a:pt x="47" y="204"/>
                  </a:lnTo>
                  <a:lnTo>
                    <a:pt x="47" y="198"/>
                  </a:lnTo>
                  <a:lnTo>
                    <a:pt x="47" y="204"/>
                  </a:lnTo>
                  <a:lnTo>
                    <a:pt x="52" y="204"/>
                  </a:lnTo>
                  <a:lnTo>
                    <a:pt x="52" y="186"/>
                  </a:lnTo>
                  <a:lnTo>
                    <a:pt x="56" y="186"/>
                  </a:lnTo>
                  <a:lnTo>
                    <a:pt x="60" y="180"/>
                  </a:lnTo>
                  <a:lnTo>
                    <a:pt x="60" y="192"/>
                  </a:lnTo>
                  <a:lnTo>
                    <a:pt x="69" y="204"/>
                  </a:lnTo>
                  <a:lnTo>
                    <a:pt x="64" y="204"/>
                  </a:lnTo>
                  <a:lnTo>
                    <a:pt x="69" y="198"/>
                  </a:lnTo>
                  <a:lnTo>
                    <a:pt x="73" y="186"/>
                  </a:lnTo>
                  <a:lnTo>
                    <a:pt x="73" y="174"/>
                  </a:lnTo>
                  <a:lnTo>
                    <a:pt x="77" y="150"/>
                  </a:lnTo>
                  <a:lnTo>
                    <a:pt x="77" y="132"/>
                  </a:lnTo>
                  <a:lnTo>
                    <a:pt x="77" y="138"/>
                  </a:lnTo>
                  <a:lnTo>
                    <a:pt x="81" y="150"/>
                  </a:lnTo>
                  <a:lnTo>
                    <a:pt x="81" y="138"/>
                  </a:lnTo>
                  <a:lnTo>
                    <a:pt x="86" y="150"/>
                  </a:lnTo>
                  <a:lnTo>
                    <a:pt x="90" y="156"/>
                  </a:lnTo>
                  <a:lnTo>
                    <a:pt x="94" y="150"/>
                  </a:lnTo>
                  <a:lnTo>
                    <a:pt x="94" y="120"/>
                  </a:lnTo>
                  <a:lnTo>
                    <a:pt x="99" y="138"/>
                  </a:lnTo>
                  <a:lnTo>
                    <a:pt x="99" y="162"/>
                  </a:lnTo>
                  <a:lnTo>
                    <a:pt x="103" y="162"/>
                  </a:lnTo>
                  <a:lnTo>
                    <a:pt x="107" y="156"/>
                  </a:lnTo>
                  <a:lnTo>
                    <a:pt x="107" y="180"/>
                  </a:lnTo>
                  <a:lnTo>
                    <a:pt x="111" y="192"/>
                  </a:lnTo>
                  <a:lnTo>
                    <a:pt x="116" y="168"/>
                  </a:lnTo>
                  <a:lnTo>
                    <a:pt x="120" y="156"/>
                  </a:lnTo>
                  <a:lnTo>
                    <a:pt x="120" y="144"/>
                  </a:lnTo>
                  <a:lnTo>
                    <a:pt x="124" y="186"/>
                  </a:lnTo>
                  <a:lnTo>
                    <a:pt x="124" y="234"/>
                  </a:lnTo>
                  <a:lnTo>
                    <a:pt x="124" y="204"/>
                  </a:lnTo>
                  <a:lnTo>
                    <a:pt x="129" y="192"/>
                  </a:lnTo>
                  <a:lnTo>
                    <a:pt x="129" y="180"/>
                  </a:lnTo>
                  <a:lnTo>
                    <a:pt x="133" y="180"/>
                  </a:lnTo>
                  <a:lnTo>
                    <a:pt x="137" y="204"/>
                  </a:lnTo>
                  <a:lnTo>
                    <a:pt x="137" y="192"/>
                  </a:lnTo>
                  <a:lnTo>
                    <a:pt x="141" y="198"/>
                  </a:lnTo>
                  <a:lnTo>
                    <a:pt x="141" y="216"/>
                  </a:lnTo>
                  <a:lnTo>
                    <a:pt x="146" y="204"/>
                  </a:lnTo>
                  <a:lnTo>
                    <a:pt x="146" y="192"/>
                  </a:lnTo>
                  <a:lnTo>
                    <a:pt x="150" y="204"/>
                  </a:lnTo>
                  <a:lnTo>
                    <a:pt x="150" y="210"/>
                  </a:lnTo>
                  <a:lnTo>
                    <a:pt x="154" y="198"/>
                  </a:lnTo>
                  <a:lnTo>
                    <a:pt x="154" y="180"/>
                  </a:lnTo>
                  <a:lnTo>
                    <a:pt x="163" y="168"/>
                  </a:lnTo>
                  <a:lnTo>
                    <a:pt x="163" y="198"/>
                  </a:lnTo>
                  <a:lnTo>
                    <a:pt x="167" y="240"/>
                  </a:lnTo>
                  <a:lnTo>
                    <a:pt x="167" y="234"/>
                  </a:lnTo>
                  <a:lnTo>
                    <a:pt x="167" y="240"/>
                  </a:lnTo>
                  <a:lnTo>
                    <a:pt x="171" y="234"/>
                  </a:lnTo>
                  <a:lnTo>
                    <a:pt x="176" y="210"/>
                  </a:lnTo>
                  <a:lnTo>
                    <a:pt x="176" y="198"/>
                  </a:lnTo>
                  <a:lnTo>
                    <a:pt x="180" y="204"/>
                  </a:lnTo>
                  <a:lnTo>
                    <a:pt x="180" y="234"/>
                  </a:lnTo>
                  <a:lnTo>
                    <a:pt x="184" y="228"/>
                  </a:lnTo>
                  <a:lnTo>
                    <a:pt x="184" y="264"/>
                  </a:lnTo>
                  <a:lnTo>
                    <a:pt x="188" y="252"/>
                  </a:lnTo>
                  <a:lnTo>
                    <a:pt x="188" y="222"/>
                  </a:lnTo>
                  <a:lnTo>
                    <a:pt x="193" y="162"/>
                  </a:lnTo>
                  <a:lnTo>
                    <a:pt x="193" y="78"/>
                  </a:lnTo>
                  <a:lnTo>
                    <a:pt x="197" y="96"/>
                  </a:lnTo>
                  <a:lnTo>
                    <a:pt x="197" y="78"/>
                  </a:lnTo>
                  <a:lnTo>
                    <a:pt x="201" y="48"/>
                  </a:lnTo>
                  <a:lnTo>
                    <a:pt x="201" y="42"/>
                  </a:lnTo>
                  <a:lnTo>
                    <a:pt x="205" y="30"/>
                  </a:lnTo>
                  <a:lnTo>
                    <a:pt x="210" y="48"/>
                  </a:lnTo>
                  <a:lnTo>
                    <a:pt x="210" y="42"/>
                  </a:lnTo>
                  <a:lnTo>
                    <a:pt x="210" y="48"/>
                  </a:lnTo>
                  <a:lnTo>
                    <a:pt x="214" y="54"/>
                  </a:lnTo>
                  <a:lnTo>
                    <a:pt x="214" y="36"/>
                  </a:lnTo>
                  <a:lnTo>
                    <a:pt x="218" y="18"/>
                  </a:lnTo>
                  <a:lnTo>
                    <a:pt x="218" y="0"/>
                  </a:lnTo>
                  <a:lnTo>
                    <a:pt x="223" y="24"/>
                  </a:lnTo>
                  <a:lnTo>
                    <a:pt x="223" y="54"/>
                  </a:lnTo>
                  <a:lnTo>
                    <a:pt x="227" y="60"/>
                  </a:lnTo>
                  <a:lnTo>
                    <a:pt x="227" y="96"/>
                  </a:lnTo>
                  <a:lnTo>
                    <a:pt x="231" y="102"/>
                  </a:lnTo>
                  <a:lnTo>
                    <a:pt x="231" y="96"/>
                  </a:lnTo>
                  <a:lnTo>
                    <a:pt x="240" y="54"/>
                  </a:lnTo>
                  <a:lnTo>
                    <a:pt x="235" y="54"/>
                  </a:lnTo>
                  <a:lnTo>
                    <a:pt x="240" y="66"/>
                  </a:lnTo>
                  <a:lnTo>
                    <a:pt x="244" y="48"/>
                  </a:lnTo>
                  <a:lnTo>
                    <a:pt x="244" y="54"/>
                  </a:lnTo>
                  <a:lnTo>
                    <a:pt x="248" y="36"/>
                  </a:lnTo>
                  <a:lnTo>
                    <a:pt x="248" y="66"/>
                  </a:lnTo>
                  <a:lnTo>
                    <a:pt x="253" y="60"/>
                  </a:lnTo>
                  <a:lnTo>
                    <a:pt x="253" y="102"/>
                  </a:lnTo>
                  <a:lnTo>
                    <a:pt x="257" y="120"/>
                  </a:lnTo>
                  <a:lnTo>
                    <a:pt x="257" y="96"/>
                  </a:lnTo>
                  <a:lnTo>
                    <a:pt x="261" y="156"/>
                  </a:lnTo>
                  <a:lnTo>
                    <a:pt x="261" y="138"/>
                  </a:lnTo>
                  <a:lnTo>
                    <a:pt x="265" y="78"/>
                  </a:lnTo>
                  <a:lnTo>
                    <a:pt x="270" y="72"/>
                  </a:lnTo>
                  <a:lnTo>
                    <a:pt x="270" y="90"/>
                  </a:lnTo>
                  <a:lnTo>
                    <a:pt x="274" y="96"/>
                  </a:lnTo>
                  <a:lnTo>
                    <a:pt x="274" y="84"/>
                  </a:lnTo>
                  <a:lnTo>
                    <a:pt x="278" y="96"/>
                  </a:lnTo>
                  <a:lnTo>
                    <a:pt x="278" y="78"/>
                  </a:lnTo>
                  <a:lnTo>
                    <a:pt x="282" y="48"/>
                  </a:lnTo>
                  <a:lnTo>
                    <a:pt x="287" y="30"/>
                  </a:lnTo>
                  <a:lnTo>
                    <a:pt x="287" y="24"/>
                  </a:lnTo>
                  <a:lnTo>
                    <a:pt x="291" y="30"/>
                  </a:lnTo>
                  <a:lnTo>
                    <a:pt x="295" y="48"/>
                  </a:lnTo>
                  <a:lnTo>
                    <a:pt x="295" y="4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4" name="Freeform 70"/>
            <p:cNvSpPr>
              <a:spLocks/>
            </p:cNvSpPr>
            <p:nvPr/>
          </p:nvSpPr>
          <p:spPr bwMode="auto">
            <a:xfrm>
              <a:off x="3665538" y="1104900"/>
              <a:ext cx="550863" cy="2352675"/>
            </a:xfrm>
            <a:custGeom>
              <a:avLst/>
              <a:gdLst/>
              <a:ahLst/>
              <a:cxnLst>
                <a:cxn ang="0">
                  <a:pos x="5" y="60"/>
                </a:cxn>
                <a:cxn ang="0">
                  <a:pos x="9" y="6"/>
                </a:cxn>
                <a:cxn ang="0">
                  <a:pos x="22" y="30"/>
                </a:cxn>
                <a:cxn ang="0">
                  <a:pos x="30" y="42"/>
                </a:cxn>
                <a:cxn ang="0">
                  <a:pos x="39" y="78"/>
                </a:cxn>
                <a:cxn ang="0">
                  <a:pos x="43" y="78"/>
                </a:cxn>
                <a:cxn ang="0">
                  <a:pos x="52" y="102"/>
                </a:cxn>
                <a:cxn ang="0">
                  <a:pos x="56" y="138"/>
                </a:cxn>
                <a:cxn ang="0">
                  <a:pos x="64" y="144"/>
                </a:cxn>
                <a:cxn ang="0">
                  <a:pos x="73" y="150"/>
                </a:cxn>
                <a:cxn ang="0">
                  <a:pos x="82" y="198"/>
                </a:cxn>
                <a:cxn ang="0">
                  <a:pos x="90" y="210"/>
                </a:cxn>
                <a:cxn ang="0">
                  <a:pos x="94" y="180"/>
                </a:cxn>
                <a:cxn ang="0">
                  <a:pos x="103" y="96"/>
                </a:cxn>
                <a:cxn ang="0">
                  <a:pos x="111" y="90"/>
                </a:cxn>
                <a:cxn ang="0">
                  <a:pos x="116" y="270"/>
                </a:cxn>
                <a:cxn ang="0">
                  <a:pos x="124" y="486"/>
                </a:cxn>
                <a:cxn ang="0">
                  <a:pos x="129" y="642"/>
                </a:cxn>
                <a:cxn ang="0">
                  <a:pos x="137" y="678"/>
                </a:cxn>
                <a:cxn ang="0">
                  <a:pos x="141" y="714"/>
                </a:cxn>
                <a:cxn ang="0">
                  <a:pos x="154" y="780"/>
                </a:cxn>
                <a:cxn ang="0">
                  <a:pos x="163" y="798"/>
                </a:cxn>
                <a:cxn ang="0">
                  <a:pos x="171" y="876"/>
                </a:cxn>
                <a:cxn ang="0">
                  <a:pos x="176" y="960"/>
                </a:cxn>
                <a:cxn ang="0">
                  <a:pos x="184" y="1026"/>
                </a:cxn>
                <a:cxn ang="0">
                  <a:pos x="188" y="1104"/>
                </a:cxn>
                <a:cxn ang="0">
                  <a:pos x="197" y="1170"/>
                </a:cxn>
                <a:cxn ang="0">
                  <a:pos x="201" y="1194"/>
                </a:cxn>
                <a:cxn ang="0">
                  <a:pos x="210" y="1200"/>
                </a:cxn>
                <a:cxn ang="0">
                  <a:pos x="214" y="1218"/>
                </a:cxn>
                <a:cxn ang="0">
                  <a:pos x="223" y="1248"/>
                </a:cxn>
                <a:cxn ang="0">
                  <a:pos x="236" y="1320"/>
                </a:cxn>
                <a:cxn ang="0">
                  <a:pos x="244" y="1350"/>
                </a:cxn>
                <a:cxn ang="0">
                  <a:pos x="253" y="1356"/>
                </a:cxn>
                <a:cxn ang="0">
                  <a:pos x="265" y="1392"/>
                </a:cxn>
                <a:cxn ang="0">
                  <a:pos x="278" y="1446"/>
                </a:cxn>
                <a:cxn ang="0">
                  <a:pos x="291" y="1476"/>
                </a:cxn>
                <a:cxn ang="0">
                  <a:pos x="300" y="1482"/>
                </a:cxn>
                <a:cxn ang="0">
                  <a:pos x="308" y="1482"/>
                </a:cxn>
                <a:cxn ang="0">
                  <a:pos x="321" y="1470"/>
                </a:cxn>
                <a:cxn ang="0">
                  <a:pos x="325" y="1464"/>
                </a:cxn>
                <a:cxn ang="0">
                  <a:pos x="338" y="1470"/>
                </a:cxn>
              </a:cxnLst>
              <a:rect l="0" t="0" r="r" b="b"/>
              <a:pathLst>
                <a:path w="347" h="1482">
                  <a:moveTo>
                    <a:pt x="0" y="0"/>
                  </a:moveTo>
                  <a:lnTo>
                    <a:pt x="5" y="12"/>
                  </a:lnTo>
                  <a:lnTo>
                    <a:pt x="5" y="60"/>
                  </a:lnTo>
                  <a:lnTo>
                    <a:pt x="5" y="36"/>
                  </a:lnTo>
                  <a:lnTo>
                    <a:pt x="9" y="0"/>
                  </a:lnTo>
                  <a:lnTo>
                    <a:pt x="9" y="6"/>
                  </a:lnTo>
                  <a:lnTo>
                    <a:pt x="13" y="0"/>
                  </a:lnTo>
                  <a:lnTo>
                    <a:pt x="13" y="18"/>
                  </a:lnTo>
                  <a:lnTo>
                    <a:pt x="22" y="30"/>
                  </a:lnTo>
                  <a:lnTo>
                    <a:pt x="22" y="36"/>
                  </a:lnTo>
                  <a:lnTo>
                    <a:pt x="30" y="30"/>
                  </a:lnTo>
                  <a:lnTo>
                    <a:pt x="30" y="42"/>
                  </a:lnTo>
                  <a:lnTo>
                    <a:pt x="35" y="36"/>
                  </a:lnTo>
                  <a:lnTo>
                    <a:pt x="35" y="48"/>
                  </a:lnTo>
                  <a:lnTo>
                    <a:pt x="39" y="78"/>
                  </a:lnTo>
                  <a:lnTo>
                    <a:pt x="39" y="54"/>
                  </a:lnTo>
                  <a:lnTo>
                    <a:pt x="43" y="72"/>
                  </a:lnTo>
                  <a:lnTo>
                    <a:pt x="43" y="78"/>
                  </a:lnTo>
                  <a:lnTo>
                    <a:pt x="47" y="84"/>
                  </a:lnTo>
                  <a:lnTo>
                    <a:pt x="47" y="90"/>
                  </a:lnTo>
                  <a:lnTo>
                    <a:pt x="52" y="102"/>
                  </a:lnTo>
                  <a:lnTo>
                    <a:pt x="52" y="96"/>
                  </a:lnTo>
                  <a:lnTo>
                    <a:pt x="56" y="126"/>
                  </a:lnTo>
                  <a:lnTo>
                    <a:pt x="56" y="138"/>
                  </a:lnTo>
                  <a:lnTo>
                    <a:pt x="60" y="138"/>
                  </a:lnTo>
                  <a:lnTo>
                    <a:pt x="60" y="150"/>
                  </a:lnTo>
                  <a:lnTo>
                    <a:pt x="64" y="144"/>
                  </a:lnTo>
                  <a:lnTo>
                    <a:pt x="69" y="138"/>
                  </a:lnTo>
                  <a:lnTo>
                    <a:pt x="69" y="144"/>
                  </a:lnTo>
                  <a:lnTo>
                    <a:pt x="73" y="150"/>
                  </a:lnTo>
                  <a:lnTo>
                    <a:pt x="77" y="156"/>
                  </a:lnTo>
                  <a:lnTo>
                    <a:pt x="77" y="186"/>
                  </a:lnTo>
                  <a:lnTo>
                    <a:pt x="82" y="198"/>
                  </a:lnTo>
                  <a:lnTo>
                    <a:pt x="86" y="222"/>
                  </a:lnTo>
                  <a:lnTo>
                    <a:pt x="86" y="216"/>
                  </a:lnTo>
                  <a:lnTo>
                    <a:pt x="90" y="210"/>
                  </a:lnTo>
                  <a:lnTo>
                    <a:pt x="90" y="222"/>
                  </a:lnTo>
                  <a:lnTo>
                    <a:pt x="94" y="228"/>
                  </a:lnTo>
                  <a:lnTo>
                    <a:pt x="94" y="180"/>
                  </a:lnTo>
                  <a:lnTo>
                    <a:pt x="99" y="180"/>
                  </a:lnTo>
                  <a:lnTo>
                    <a:pt x="99" y="168"/>
                  </a:lnTo>
                  <a:lnTo>
                    <a:pt x="103" y="96"/>
                  </a:lnTo>
                  <a:lnTo>
                    <a:pt x="107" y="90"/>
                  </a:lnTo>
                  <a:lnTo>
                    <a:pt x="107" y="78"/>
                  </a:lnTo>
                  <a:lnTo>
                    <a:pt x="111" y="90"/>
                  </a:lnTo>
                  <a:lnTo>
                    <a:pt x="111" y="168"/>
                  </a:lnTo>
                  <a:lnTo>
                    <a:pt x="116" y="180"/>
                  </a:lnTo>
                  <a:lnTo>
                    <a:pt x="116" y="270"/>
                  </a:lnTo>
                  <a:lnTo>
                    <a:pt x="120" y="348"/>
                  </a:lnTo>
                  <a:lnTo>
                    <a:pt x="120" y="420"/>
                  </a:lnTo>
                  <a:lnTo>
                    <a:pt x="124" y="486"/>
                  </a:lnTo>
                  <a:lnTo>
                    <a:pt x="124" y="576"/>
                  </a:lnTo>
                  <a:lnTo>
                    <a:pt x="129" y="618"/>
                  </a:lnTo>
                  <a:lnTo>
                    <a:pt x="129" y="642"/>
                  </a:lnTo>
                  <a:lnTo>
                    <a:pt x="133" y="660"/>
                  </a:lnTo>
                  <a:lnTo>
                    <a:pt x="133" y="672"/>
                  </a:lnTo>
                  <a:lnTo>
                    <a:pt x="137" y="678"/>
                  </a:lnTo>
                  <a:lnTo>
                    <a:pt x="137" y="690"/>
                  </a:lnTo>
                  <a:lnTo>
                    <a:pt x="141" y="708"/>
                  </a:lnTo>
                  <a:lnTo>
                    <a:pt x="141" y="714"/>
                  </a:lnTo>
                  <a:lnTo>
                    <a:pt x="150" y="726"/>
                  </a:lnTo>
                  <a:lnTo>
                    <a:pt x="150" y="768"/>
                  </a:lnTo>
                  <a:lnTo>
                    <a:pt x="154" y="780"/>
                  </a:lnTo>
                  <a:lnTo>
                    <a:pt x="154" y="786"/>
                  </a:lnTo>
                  <a:lnTo>
                    <a:pt x="159" y="792"/>
                  </a:lnTo>
                  <a:lnTo>
                    <a:pt x="163" y="798"/>
                  </a:lnTo>
                  <a:lnTo>
                    <a:pt x="167" y="810"/>
                  </a:lnTo>
                  <a:lnTo>
                    <a:pt x="167" y="852"/>
                  </a:lnTo>
                  <a:lnTo>
                    <a:pt x="171" y="876"/>
                  </a:lnTo>
                  <a:lnTo>
                    <a:pt x="171" y="912"/>
                  </a:lnTo>
                  <a:lnTo>
                    <a:pt x="176" y="936"/>
                  </a:lnTo>
                  <a:lnTo>
                    <a:pt x="176" y="960"/>
                  </a:lnTo>
                  <a:lnTo>
                    <a:pt x="180" y="978"/>
                  </a:lnTo>
                  <a:lnTo>
                    <a:pt x="180" y="1002"/>
                  </a:lnTo>
                  <a:lnTo>
                    <a:pt x="184" y="1026"/>
                  </a:lnTo>
                  <a:lnTo>
                    <a:pt x="184" y="1056"/>
                  </a:lnTo>
                  <a:lnTo>
                    <a:pt x="188" y="1074"/>
                  </a:lnTo>
                  <a:lnTo>
                    <a:pt x="188" y="1104"/>
                  </a:lnTo>
                  <a:lnTo>
                    <a:pt x="193" y="1140"/>
                  </a:lnTo>
                  <a:lnTo>
                    <a:pt x="193" y="1152"/>
                  </a:lnTo>
                  <a:lnTo>
                    <a:pt x="197" y="1170"/>
                  </a:lnTo>
                  <a:lnTo>
                    <a:pt x="197" y="1176"/>
                  </a:lnTo>
                  <a:lnTo>
                    <a:pt x="201" y="1188"/>
                  </a:lnTo>
                  <a:lnTo>
                    <a:pt x="201" y="1194"/>
                  </a:lnTo>
                  <a:lnTo>
                    <a:pt x="206" y="1200"/>
                  </a:lnTo>
                  <a:lnTo>
                    <a:pt x="206" y="1206"/>
                  </a:lnTo>
                  <a:lnTo>
                    <a:pt x="210" y="1200"/>
                  </a:lnTo>
                  <a:lnTo>
                    <a:pt x="210" y="1206"/>
                  </a:lnTo>
                  <a:lnTo>
                    <a:pt x="214" y="1212"/>
                  </a:lnTo>
                  <a:lnTo>
                    <a:pt x="214" y="1218"/>
                  </a:lnTo>
                  <a:lnTo>
                    <a:pt x="218" y="1236"/>
                  </a:lnTo>
                  <a:lnTo>
                    <a:pt x="223" y="1242"/>
                  </a:lnTo>
                  <a:lnTo>
                    <a:pt x="223" y="1248"/>
                  </a:lnTo>
                  <a:lnTo>
                    <a:pt x="227" y="1254"/>
                  </a:lnTo>
                  <a:lnTo>
                    <a:pt x="227" y="1278"/>
                  </a:lnTo>
                  <a:lnTo>
                    <a:pt x="236" y="1320"/>
                  </a:lnTo>
                  <a:lnTo>
                    <a:pt x="236" y="1326"/>
                  </a:lnTo>
                  <a:lnTo>
                    <a:pt x="244" y="1338"/>
                  </a:lnTo>
                  <a:lnTo>
                    <a:pt x="244" y="1350"/>
                  </a:lnTo>
                  <a:lnTo>
                    <a:pt x="248" y="1356"/>
                  </a:lnTo>
                  <a:lnTo>
                    <a:pt x="248" y="1362"/>
                  </a:lnTo>
                  <a:lnTo>
                    <a:pt x="253" y="1356"/>
                  </a:lnTo>
                  <a:lnTo>
                    <a:pt x="261" y="1368"/>
                  </a:lnTo>
                  <a:lnTo>
                    <a:pt x="261" y="1374"/>
                  </a:lnTo>
                  <a:lnTo>
                    <a:pt x="265" y="1392"/>
                  </a:lnTo>
                  <a:lnTo>
                    <a:pt x="274" y="1404"/>
                  </a:lnTo>
                  <a:lnTo>
                    <a:pt x="274" y="1440"/>
                  </a:lnTo>
                  <a:lnTo>
                    <a:pt x="278" y="1446"/>
                  </a:lnTo>
                  <a:lnTo>
                    <a:pt x="283" y="1452"/>
                  </a:lnTo>
                  <a:lnTo>
                    <a:pt x="283" y="1464"/>
                  </a:lnTo>
                  <a:lnTo>
                    <a:pt x="291" y="1476"/>
                  </a:lnTo>
                  <a:lnTo>
                    <a:pt x="291" y="1482"/>
                  </a:lnTo>
                  <a:lnTo>
                    <a:pt x="295" y="1482"/>
                  </a:lnTo>
                  <a:lnTo>
                    <a:pt x="300" y="1482"/>
                  </a:lnTo>
                  <a:lnTo>
                    <a:pt x="308" y="1482"/>
                  </a:lnTo>
                  <a:lnTo>
                    <a:pt x="304" y="1482"/>
                  </a:lnTo>
                  <a:lnTo>
                    <a:pt x="308" y="1482"/>
                  </a:lnTo>
                  <a:lnTo>
                    <a:pt x="312" y="1476"/>
                  </a:lnTo>
                  <a:lnTo>
                    <a:pt x="312" y="1470"/>
                  </a:lnTo>
                  <a:lnTo>
                    <a:pt x="321" y="1470"/>
                  </a:lnTo>
                  <a:lnTo>
                    <a:pt x="317" y="1470"/>
                  </a:lnTo>
                  <a:lnTo>
                    <a:pt x="321" y="1470"/>
                  </a:lnTo>
                  <a:lnTo>
                    <a:pt x="325" y="1464"/>
                  </a:lnTo>
                  <a:lnTo>
                    <a:pt x="330" y="1470"/>
                  </a:lnTo>
                  <a:lnTo>
                    <a:pt x="334" y="1464"/>
                  </a:lnTo>
                  <a:lnTo>
                    <a:pt x="338" y="1470"/>
                  </a:lnTo>
                  <a:lnTo>
                    <a:pt x="342" y="1476"/>
                  </a:lnTo>
                  <a:lnTo>
                    <a:pt x="347" y="148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5" name="Freeform 71"/>
            <p:cNvSpPr>
              <a:spLocks/>
            </p:cNvSpPr>
            <p:nvPr/>
          </p:nvSpPr>
          <p:spPr bwMode="auto">
            <a:xfrm>
              <a:off x="4216400" y="1200150"/>
              <a:ext cx="508000" cy="2257425"/>
            </a:xfrm>
            <a:custGeom>
              <a:avLst/>
              <a:gdLst/>
              <a:ahLst/>
              <a:cxnLst>
                <a:cxn ang="0">
                  <a:pos x="4" y="1410"/>
                </a:cxn>
                <a:cxn ang="0">
                  <a:pos x="17" y="1392"/>
                </a:cxn>
                <a:cxn ang="0">
                  <a:pos x="30" y="1386"/>
                </a:cxn>
                <a:cxn ang="0">
                  <a:pos x="42" y="1404"/>
                </a:cxn>
                <a:cxn ang="0">
                  <a:pos x="51" y="1404"/>
                </a:cxn>
                <a:cxn ang="0">
                  <a:pos x="64" y="1410"/>
                </a:cxn>
                <a:cxn ang="0">
                  <a:pos x="72" y="1368"/>
                </a:cxn>
                <a:cxn ang="0">
                  <a:pos x="85" y="1332"/>
                </a:cxn>
                <a:cxn ang="0">
                  <a:pos x="90" y="1302"/>
                </a:cxn>
                <a:cxn ang="0">
                  <a:pos x="98" y="1272"/>
                </a:cxn>
                <a:cxn ang="0">
                  <a:pos x="107" y="1254"/>
                </a:cxn>
                <a:cxn ang="0">
                  <a:pos x="119" y="1242"/>
                </a:cxn>
                <a:cxn ang="0">
                  <a:pos x="128" y="1170"/>
                </a:cxn>
                <a:cxn ang="0">
                  <a:pos x="132" y="1122"/>
                </a:cxn>
                <a:cxn ang="0">
                  <a:pos x="141" y="1080"/>
                </a:cxn>
                <a:cxn ang="0">
                  <a:pos x="149" y="1074"/>
                </a:cxn>
                <a:cxn ang="0">
                  <a:pos x="154" y="1038"/>
                </a:cxn>
                <a:cxn ang="0">
                  <a:pos x="162" y="1014"/>
                </a:cxn>
                <a:cxn ang="0">
                  <a:pos x="171" y="978"/>
                </a:cxn>
                <a:cxn ang="0">
                  <a:pos x="175" y="936"/>
                </a:cxn>
                <a:cxn ang="0">
                  <a:pos x="184" y="840"/>
                </a:cxn>
                <a:cxn ang="0">
                  <a:pos x="188" y="756"/>
                </a:cxn>
                <a:cxn ang="0">
                  <a:pos x="196" y="714"/>
                </a:cxn>
                <a:cxn ang="0">
                  <a:pos x="205" y="684"/>
                </a:cxn>
                <a:cxn ang="0">
                  <a:pos x="209" y="660"/>
                </a:cxn>
                <a:cxn ang="0">
                  <a:pos x="218" y="588"/>
                </a:cxn>
                <a:cxn ang="0">
                  <a:pos x="222" y="516"/>
                </a:cxn>
                <a:cxn ang="0">
                  <a:pos x="231" y="390"/>
                </a:cxn>
                <a:cxn ang="0">
                  <a:pos x="235" y="228"/>
                </a:cxn>
                <a:cxn ang="0">
                  <a:pos x="239" y="276"/>
                </a:cxn>
                <a:cxn ang="0">
                  <a:pos x="248" y="162"/>
                </a:cxn>
                <a:cxn ang="0">
                  <a:pos x="252" y="126"/>
                </a:cxn>
                <a:cxn ang="0">
                  <a:pos x="261" y="78"/>
                </a:cxn>
                <a:cxn ang="0">
                  <a:pos x="265" y="60"/>
                </a:cxn>
                <a:cxn ang="0">
                  <a:pos x="273" y="96"/>
                </a:cxn>
                <a:cxn ang="0">
                  <a:pos x="278" y="66"/>
                </a:cxn>
                <a:cxn ang="0">
                  <a:pos x="286" y="0"/>
                </a:cxn>
                <a:cxn ang="0">
                  <a:pos x="295" y="66"/>
                </a:cxn>
                <a:cxn ang="0">
                  <a:pos x="299" y="78"/>
                </a:cxn>
                <a:cxn ang="0">
                  <a:pos x="303" y="96"/>
                </a:cxn>
                <a:cxn ang="0">
                  <a:pos x="312" y="84"/>
                </a:cxn>
                <a:cxn ang="0">
                  <a:pos x="316" y="84"/>
                </a:cxn>
              </a:cxnLst>
              <a:rect l="0" t="0" r="r" b="b"/>
              <a:pathLst>
                <a:path w="320" h="1422">
                  <a:moveTo>
                    <a:pt x="0" y="1422"/>
                  </a:moveTo>
                  <a:lnTo>
                    <a:pt x="0" y="1416"/>
                  </a:lnTo>
                  <a:lnTo>
                    <a:pt x="4" y="1410"/>
                  </a:lnTo>
                  <a:lnTo>
                    <a:pt x="8" y="1404"/>
                  </a:lnTo>
                  <a:lnTo>
                    <a:pt x="13" y="1398"/>
                  </a:lnTo>
                  <a:lnTo>
                    <a:pt x="17" y="1392"/>
                  </a:lnTo>
                  <a:lnTo>
                    <a:pt x="21" y="1392"/>
                  </a:lnTo>
                  <a:lnTo>
                    <a:pt x="25" y="1386"/>
                  </a:lnTo>
                  <a:lnTo>
                    <a:pt x="30" y="1386"/>
                  </a:lnTo>
                  <a:lnTo>
                    <a:pt x="34" y="1392"/>
                  </a:lnTo>
                  <a:lnTo>
                    <a:pt x="38" y="1398"/>
                  </a:lnTo>
                  <a:lnTo>
                    <a:pt x="42" y="1404"/>
                  </a:lnTo>
                  <a:lnTo>
                    <a:pt x="47" y="1404"/>
                  </a:lnTo>
                  <a:lnTo>
                    <a:pt x="51" y="1410"/>
                  </a:lnTo>
                  <a:lnTo>
                    <a:pt x="51" y="1404"/>
                  </a:lnTo>
                  <a:lnTo>
                    <a:pt x="55" y="1410"/>
                  </a:lnTo>
                  <a:lnTo>
                    <a:pt x="60" y="1410"/>
                  </a:lnTo>
                  <a:lnTo>
                    <a:pt x="64" y="1410"/>
                  </a:lnTo>
                  <a:lnTo>
                    <a:pt x="68" y="1404"/>
                  </a:lnTo>
                  <a:lnTo>
                    <a:pt x="72" y="1398"/>
                  </a:lnTo>
                  <a:lnTo>
                    <a:pt x="72" y="1368"/>
                  </a:lnTo>
                  <a:lnTo>
                    <a:pt x="81" y="1356"/>
                  </a:lnTo>
                  <a:lnTo>
                    <a:pt x="81" y="1338"/>
                  </a:lnTo>
                  <a:lnTo>
                    <a:pt x="85" y="1332"/>
                  </a:lnTo>
                  <a:lnTo>
                    <a:pt x="85" y="1320"/>
                  </a:lnTo>
                  <a:lnTo>
                    <a:pt x="90" y="1314"/>
                  </a:lnTo>
                  <a:lnTo>
                    <a:pt x="90" y="1302"/>
                  </a:lnTo>
                  <a:lnTo>
                    <a:pt x="94" y="1296"/>
                  </a:lnTo>
                  <a:lnTo>
                    <a:pt x="94" y="1290"/>
                  </a:lnTo>
                  <a:lnTo>
                    <a:pt x="98" y="1272"/>
                  </a:lnTo>
                  <a:lnTo>
                    <a:pt x="102" y="1272"/>
                  </a:lnTo>
                  <a:lnTo>
                    <a:pt x="102" y="1260"/>
                  </a:lnTo>
                  <a:lnTo>
                    <a:pt x="107" y="1254"/>
                  </a:lnTo>
                  <a:lnTo>
                    <a:pt x="111" y="1254"/>
                  </a:lnTo>
                  <a:lnTo>
                    <a:pt x="115" y="1248"/>
                  </a:lnTo>
                  <a:lnTo>
                    <a:pt x="119" y="1242"/>
                  </a:lnTo>
                  <a:lnTo>
                    <a:pt x="124" y="1212"/>
                  </a:lnTo>
                  <a:lnTo>
                    <a:pt x="124" y="1188"/>
                  </a:lnTo>
                  <a:lnTo>
                    <a:pt x="128" y="1170"/>
                  </a:lnTo>
                  <a:lnTo>
                    <a:pt x="128" y="1146"/>
                  </a:lnTo>
                  <a:lnTo>
                    <a:pt x="132" y="1134"/>
                  </a:lnTo>
                  <a:lnTo>
                    <a:pt x="132" y="1122"/>
                  </a:lnTo>
                  <a:lnTo>
                    <a:pt x="137" y="1116"/>
                  </a:lnTo>
                  <a:lnTo>
                    <a:pt x="137" y="1098"/>
                  </a:lnTo>
                  <a:lnTo>
                    <a:pt x="141" y="1080"/>
                  </a:lnTo>
                  <a:lnTo>
                    <a:pt x="145" y="1074"/>
                  </a:lnTo>
                  <a:lnTo>
                    <a:pt x="149" y="1068"/>
                  </a:lnTo>
                  <a:lnTo>
                    <a:pt x="149" y="1074"/>
                  </a:lnTo>
                  <a:lnTo>
                    <a:pt x="149" y="1056"/>
                  </a:lnTo>
                  <a:lnTo>
                    <a:pt x="154" y="1044"/>
                  </a:lnTo>
                  <a:lnTo>
                    <a:pt x="154" y="1038"/>
                  </a:lnTo>
                  <a:lnTo>
                    <a:pt x="158" y="1032"/>
                  </a:lnTo>
                  <a:lnTo>
                    <a:pt x="162" y="1026"/>
                  </a:lnTo>
                  <a:lnTo>
                    <a:pt x="162" y="1014"/>
                  </a:lnTo>
                  <a:lnTo>
                    <a:pt x="166" y="1002"/>
                  </a:lnTo>
                  <a:lnTo>
                    <a:pt x="166" y="990"/>
                  </a:lnTo>
                  <a:lnTo>
                    <a:pt x="171" y="978"/>
                  </a:lnTo>
                  <a:lnTo>
                    <a:pt x="171" y="966"/>
                  </a:lnTo>
                  <a:lnTo>
                    <a:pt x="175" y="954"/>
                  </a:lnTo>
                  <a:lnTo>
                    <a:pt x="175" y="936"/>
                  </a:lnTo>
                  <a:lnTo>
                    <a:pt x="179" y="912"/>
                  </a:lnTo>
                  <a:lnTo>
                    <a:pt x="179" y="870"/>
                  </a:lnTo>
                  <a:lnTo>
                    <a:pt x="184" y="840"/>
                  </a:lnTo>
                  <a:lnTo>
                    <a:pt x="184" y="798"/>
                  </a:lnTo>
                  <a:lnTo>
                    <a:pt x="188" y="780"/>
                  </a:lnTo>
                  <a:lnTo>
                    <a:pt x="188" y="756"/>
                  </a:lnTo>
                  <a:lnTo>
                    <a:pt x="192" y="738"/>
                  </a:lnTo>
                  <a:lnTo>
                    <a:pt x="192" y="720"/>
                  </a:lnTo>
                  <a:lnTo>
                    <a:pt x="196" y="714"/>
                  </a:lnTo>
                  <a:lnTo>
                    <a:pt x="196" y="690"/>
                  </a:lnTo>
                  <a:lnTo>
                    <a:pt x="201" y="684"/>
                  </a:lnTo>
                  <a:lnTo>
                    <a:pt x="205" y="684"/>
                  </a:lnTo>
                  <a:lnTo>
                    <a:pt x="205" y="672"/>
                  </a:lnTo>
                  <a:lnTo>
                    <a:pt x="209" y="672"/>
                  </a:lnTo>
                  <a:lnTo>
                    <a:pt x="209" y="660"/>
                  </a:lnTo>
                  <a:lnTo>
                    <a:pt x="214" y="630"/>
                  </a:lnTo>
                  <a:lnTo>
                    <a:pt x="214" y="612"/>
                  </a:lnTo>
                  <a:lnTo>
                    <a:pt x="218" y="588"/>
                  </a:lnTo>
                  <a:lnTo>
                    <a:pt x="218" y="576"/>
                  </a:lnTo>
                  <a:lnTo>
                    <a:pt x="222" y="564"/>
                  </a:lnTo>
                  <a:lnTo>
                    <a:pt x="222" y="516"/>
                  </a:lnTo>
                  <a:lnTo>
                    <a:pt x="226" y="486"/>
                  </a:lnTo>
                  <a:lnTo>
                    <a:pt x="226" y="450"/>
                  </a:lnTo>
                  <a:lnTo>
                    <a:pt x="231" y="390"/>
                  </a:lnTo>
                  <a:lnTo>
                    <a:pt x="231" y="342"/>
                  </a:lnTo>
                  <a:lnTo>
                    <a:pt x="235" y="294"/>
                  </a:lnTo>
                  <a:lnTo>
                    <a:pt x="235" y="228"/>
                  </a:lnTo>
                  <a:lnTo>
                    <a:pt x="239" y="258"/>
                  </a:lnTo>
                  <a:lnTo>
                    <a:pt x="239" y="252"/>
                  </a:lnTo>
                  <a:lnTo>
                    <a:pt x="239" y="276"/>
                  </a:lnTo>
                  <a:lnTo>
                    <a:pt x="243" y="252"/>
                  </a:lnTo>
                  <a:lnTo>
                    <a:pt x="243" y="228"/>
                  </a:lnTo>
                  <a:lnTo>
                    <a:pt x="248" y="162"/>
                  </a:lnTo>
                  <a:lnTo>
                    <a:pt x="248" y="108"/>
                  </a:lnTo>
                  <a:lnTo>
                    <a:pt x="252" y="120"/>
                  </a:lnTo>
                  <a:lnTo>
                    <a:pt x="252" y="126"/>
                  </a:lnTo>
                  <a:lnTo>
                    <a:pt x="256" y="114"/>
                  </a:lnTo>
                  <a:lnTo>
                    <a:pt x="256" y="102"/>
                  </a:lnTo>
                  <a:lnTo>
                    <a:pt x="261" y="78"/>
                  </a:lnTo>
                  <a:lnTo>
                    <a:pt x="261" y="60"/>
                  </a:lnTo>
                  <a:lnTo>
                    <a:pt x="265" y="54"/>
                  </a:lnTo>
                  <a:lnTo>
                    <a:pt x="265" y="60"/>
                  </a:lnTo>
                  <a:lnTo>
                    <a:pt x="269" y="72"/>
                  </a:lnTo>
                  <a:lnTo>
                    <a:pt x="269" y="78"/>
                  </a:lnTo>
                  <a:lnTo>
                    <a:pt x="273" y="96"/>
                  </a:lnTo>
                  <a:lnTo>
                    <a:pt x="273" y="84"/>
                  </a:lnTo>
                  <a:lnTo>
                    <a:pt x="278" y="72"/>
                  </a:lnTo>
                  <a:lnTo>
                    <a:pt x="278" y="66"/>
                  </a:lnTo>
                  <a:lnTo>
                    <a:pt x="282" y="54"/>
                  </a:lnTo>
                  <a:lnTo>
                    <a:pt x="282" y="18"/>
                  </a:lnTo>
                  <a:lnTo>
                    <a:pt x="286" y="0"/>
                  </a:lnTo>
                  <a:lnTo>
                    <a:pt x="286" y="36"/>
                  </a:lnTo>
                  <a:lnTo>
                    <a:pt x="291" y="42"/>
                  </a:lnTo>
                  <a:lnTo>
                    <a:pt x="295" y="66"/>
                  </a:lnTo>
                  <a:lnTo>
                    <a:pt x="295" y="78"/>
                  </a:lnTo>
                  <a:lnTo>
                    <a:pt x="295" y="72"/>
                  </a:lnTo>
                  <a:lnTo>
                    <a:pt x="299" y="78"/>
                  </a:lnTo>
                  <a:lnTo>
                    <a:pt x="299" y="90"/>
                  </a:lnTo>
                  <a:lnTo>
                    <a:pt x="303" y="108"/>
                  </a:lnTo>
                  <a:lnTo>
                    <a:pt x="303" y="96"/>
                  </a:lnTo>
                  <a:lnTo>
                    <a:pt x="308" y="78"/>
                  </a:lnTo>
                  <a:lnTo>
                    <a:pt x="308" y="72"/>
                  </a:lnTo>
                  <a:lnTo>
                    <a:pt x="312" y="84"/>
                  </a:lnTo>
                  <a:lnTo>
                    <a:pt x="312" y="60"/>
                  </a:lnTo>
                  <a:lnTo>
                    <a:pt x="312" y="72"/>
                  </a:lnTo>
                  <a:lnTo>
                    <a:pt x="316" y="84"/>
                  </a:lnTo>
                  <a:lnTo>
                    <a:pt x="316" y="60"/>
                  </a:lnTo>
                  <a:lnTo>
                    <a:pt x="320" y="7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6" name="Freeform 72"/>
            <p:cNvSpPr>
              <a:spLocks/>
            </p:cNvSpPr>
            <p:nvPr/>
          </p:nvSpPr>
          <p:spPr bwMode="auto">
            <a:xfrm>
              <a:off x="4724400" y="1123950"/>
              <a:ext cx="476250" cy="333375"/>
            </a:xfrm>
            <a:custGeom>
              <a:avLst/>
              <a:gdLst/>
              <a:ahLst/>
              <a:cxnLst>
                <a:cxn ang="0">
                  <a:pos x="5" y="132"/>
                </a:cxn>
                <a:cxn ang="0">
                  <a:pos x="9" y="120"/>
                </a:cxn>
                <a:cxn ang="0">
                  <a:pos x="18" y="156"/>
                </a:cxn>
                <a:cxn ang="0">
                  <a:pos x="22" y="114"/>
                </a:cxn>
                <a:cxn ang="0">
                  <a:pos x="30" y="126"/>
                </a:cxn>
                <a:cxn ang="0">
                  <a:pos x="35" y="126"/>
                </a:cxn>
                <a:cxn ang="0">
                  <a:pos x="39" y="96"/>
                </a:cxn>
                <a:cxn ang="0">
                  <a:pos x="47" y="72"/>
                </a:cxn>
                <a:cxn ang="0">
                  <a:pos x="56" y="36"/>
                </a:cxn>
                <a:cxn ang="0">
                  <a:pos x="65" y="0"/>
                </a:cxn>
                <a:cxn ang="0">
                  <a:pos x="69" y="66"/>
                </a:cxn>
                <a:cxn ang="0">
                  <a:pos x="77" y="78"/>
                </a:cxn>
                <a:cxn ang="0">
                  <a:pos x="90" y="18"/>
                </a:cxn>
                <a:cxn ang="0">
                  <a:pos x="95" y="30"/>
                </a:cxn>
                <a:cxn ang="0">
                  <a:pos x="103" y="6"/>
                </a:cxn>
                <a:cxn ang="0">
                  <a:pos x="107" y="18"/>
                </a:cxn>
                <a:cxn ang="0">
                  <a:pos x="116" y="138"/>
                </a:cxn>
                <a:cxn ang="0">
                  <a:pos x="120" y="156"/>
                </a:cxn>
                <a:cxn ang="0">
                  <a:pos x="124" y="174"/>
                </a:cxn>
                <a:cxn ang="0">
                  <a:pos x="133" y="132"/>
                </a:cxn>
                <a:cxn ang="0">
                  <a:pos x="142" y="120"/>
                </a:cxn>
                <a:cxn ang="0">
                  <a:pos x="150" y="168"/>
                </a:cxn>
                <a:cxn ang="0">
                  <a:pos x="154" y="210"/>
                </a:cxn>
                <a:cxn ang="0">
                  <a:pos x="163" y="174"/>
                </a:cxn>
                <a:cxn ang="0">
                  <a:pos x="172" y="126"/>
                </a:cxn>
                <a:cxn ang="0">
                  <a:pos x="176" y="138"/>
                </a:cxn>
                <a:cxn ang="0">
                  <a:pos x="184" y="156"/>
                </a:cxn>
                <a:cxn ang="0">
                  <a:pos x="189" y="96"/>
                </a:cxn>
                <a:cxn ang="0">
                  <a:pos x="197" y="78"/>
                </a:cxn>
                <a:cxn ang="0">
                  <a:pos x="201" y="60"/>
                </a:cxn>
                <a:cxn ang="0">
                  <a:pos x="214" y="72"/>
                </a:cxn>
                <a:cxn ang="0">
                  <a:pos x="219" y="72"/>
                </a:cxn>
                <a:cxn ang="0">
                  <a:pos x="227" y="114"/>
                </a:cxn>
                <a:cxn ang="0">
                  <a:pos x="231" y="114"/>
                </a:cxn>
                <a:cxn ang="0">
                  <a:pos x="244" y="138"/>
                </a:cxn>
                <a:cxn ang="0">
                  <a:pos x="248" y="150"/>
                </a:cxn>
                <a:cxn ang="0">
                  <a:pos x="257" y="132"/>
                </a:cxn>
                <a:cxn ang="0">
                  <a:pos x="266" y="96"/>
                </a:cxn>
                <a:cxn ang="0">
                  <a:pos x="274" y="162"/>
                </a:cxn>
                <a:cxn ang="0">
                  <a:pos x="278" y="84"/>
                </a:cxn>
                <a:cxn ang="0">
                  <a:pos x="287" y="90"/>
                </a:cxn>
                <a:cxn ang="0">
                  <a:pos x="296" y="114"/>
                </a:cxn>
              </a:cxnLst>
              <a:rect l="0" t="0" r="r" b="b"/>
              <a:pathLst>
                <a:path w="300" h="210">
                  <a:moveTo>
                    <a:pt x="0" y="120"/>
                  </a:moveTo>
                  <a:lnTo>
                    <a:pt x="5" y="126"/>
                  </a:lnTo>
                  <a:lnTo>
                    <a:pt x="5" y="132"/>
                  </a:lnTo>
                  <a:lnTo>
                    <a:pt x="5" y="126"/>
                  </a:lnTo>
                  <a:lnTo>
                    <a:pt x="9" y="108"/>
                  </a:lnTo>
                  <a:lnTo>
                    <a:pt x="9" y="120"/>
                  </a:lnTo>
                  <a:lnTo>
                    <a:pt x="13" y="168"/>
                  </a:lnTo>
                  <a:lnTo>
                    <a:pt x="13" y="162"/>
                  </a:lnTo>
                  <a:lnTo>
                    <a:pt x="18" y="156"/>
                  </a:lnTo>
                  <a:lnTo>
                    <a:pt x="18" y="132"/>
                  </a:lnTo>
                  <a:lnTo>
                    <a:pt x="22" y="126"/>
                  </a:lnTo>
                  <a:lnTo>
                    <a:pt x="22" y="114"/>
                  </a:lnTo>
                  <a:lnTo>
                    <a:pt x="22" y="132"/>
                  </a:lnTo>
                  <a:lnTo>
                    <a:pt x="26" y="132"/>
                  </a:lnTo>
                  <a:lnTo>
                    <a:pt x="30" y="126"/>
                  </a:lnTo>
                  <a:lnTo>
                    <a:pt x="30" y="114"/>
                  </a:lnTo>
                  <a:lnTo>
                    <a:pt x="35" y="120"/>
                  </a:lnTo>
                  <a:lnTo>
                    <a:pt x="35" y="126"/>
                  </a:lnTo>
                  <a:lnTo>
                    <a:pt x="35" y="120"/>
                  </a:lnTo>
                  <a:lnTo>
                    <a:pt x="39" y="114"/>
                  </a:lnTo>
                  <a:lnTo>
                    <a:pt x="39" y="96"/>
                  </a:lnTo>
                  <a:lnTo>
                    <a:pt x="43" y="66"/>
                  </a:lnTo>
                  <a:lnTo>
                    <a:pt x="47" y="60"/>
                  </a:lnTo>
                  <a:lnTo>
                    <a:pt x="47" y="72"/>
                  </a:lnTo>
                  <a:lnTo>
                    <a:pt x="52" y="78"/>
                  </a:lnTo>
                  <a:lnTo>
                    <a:pt x="52" y="42"/>
                  </a:lnTo>
                  <a:lnTo>
                    <a:pt x="56" y="36"/>
                  </a:lnTo>
                  <a:lnTo>
                    <a:pt x="56" y="42"/>
                  </a:lnTo>
                  <a:lnTo>
                    <a:pt x="60" y="36"/>
                  </a:lnTo>
                  <a:lnTo>
                    <a:pt x="65" y="0"/>
                  </a:lnTo>
                  <a:lnTo>
                    <a:pt x="65" y="48"/>
                  </a:lnTo>
                  <a:lnTo>
                    <a:pt x="69" y="54"/>
                  </a:lnTo>
                  <a:lnTo>
                    <a:pt x="69" y="66"/>
                  </a:lnTo>
                  <a:lnTo>
                    <a:pt x="73" y="84"/>
                  </a:lnTo>
                  <a:lnTo>
                    <a:pt x="73" y="90"/>
                  </a:lnTo>
                  <a:lnTo>
                    <a:pt x="77" y="78"/>
                  </a:lnTo>
                  <a:lnTo>
                    <a:pt x="82" y="78"/>
                  </a:lnTo>
                  <a:lnTo>
                    <a:pt x="82" y="36"/>
                  </a:lnTo>
                  <a:lnTo>
                    <a:pt x="90" y="18"/>
                  </a:lnTo>
                  <a:lnTo>
                    <a:pt x="90" y="6"/>
                  </a:lnTo>
                  <a:lnTo>
                    <a:pt x="95" y="12"/>
                  </a:lnTo>
                  <a:lnTo>
                    <a:pt x="95" y="30"/>
                  </a:lnTo>
                  <a:lnTo>
                    <a:pt x="99" y="18"/>
                  </a:lnTo>
                  <a:lnTo>
                    <a:pt x="99" y="12"/>
                  </a:lnTo>
                  <a:lnTo>
                    <a:pt x="103" y="6"/>
                  </a:lnTo>
                  <a:lnTo>
                    <a:pt x="103" y="12"/>
                  </a:lnTo>
                  <a:lnTo>
                    <a:pt x="107" y="6"/>
                  </a:lnTo>
                  <a:lnTo>
                    <a:pt x="107" y="18"/>
                  </a:lnTo>
                  <a:lnTo>
                    <a:pt x="112" y="66"/>
                  </a:lnTo>
                  <a:lnTo>
                    <a:pt x="112" y="120"/>
                  </a:lnTo>
                  <a:lnTo>
                    <a:pt x="116" y="138"/>
                  </a:lnTo>
                  <a:lnTo>
                    <a:pt x="116" y="144"/>
                  </a:lnTo>
                  <a:lnTo>
                    <a:pt x="120" y="150"/>
                  </a:lnTo>
                  <a:lnTo>
                    <a:pt x="120" y="156"/>
                  </a:lnTo>
                  <a:lnTo>
                    <a:pt x="124" y="168"/>
                  </a:lnTo>
                  <a:lnTo>
                    <a:pt x="124" y="180"/>
                  </a:lnTo>
                  <a:lnTo>
                    <a:pt x="124" y="174"/>
                  </a:lnTo>
                  <a:lnTo>
                    <a:pt x="129" y="126"/>
                  </a:lnTo>
                  <a:lnTo>
                    <a:pt x="129" y="120"/>
                  </a:lnTo>
                  <a:lnTo>
                    <a:pt x="133" y="132"/>
                  </a:lnTo>
                  <a:lnTo>
                    <a:pt x="133" y="84"/>
                  </a:lnTo>
                  <a:lnTo>
                    <a:pt x="142" y="114"/>
                  </a:lnTo>
                  <a:lnTo>
                    <a:pt x="142" y="120"/>
                  </a:lnTo>
                  <a:lnTo>
                    <a:pt x="146" y="120"/>
                  </a:lnTo>
                  <a:lnTo>
                    <a:pt x="146" y="138"/>
                  </a:lnTo>
                  <a:lnTo>
                    <a:pt x="150" y="168"/>
                  </a:lnTo>
                  <a:lnTo>
                    <a:pt x="150" y="180"/>
                  </a:lnTo>
                  <a:lnTo>
                    <a:pt x="154" y="198"/>
                  </a:lnTo>
                  <a:lnTo>
                    <a:pt x="154" y="210"/>
                  </a:lnTo>
                  <a:lnTo>
                    <a:pt x="159" y="204"/>
                  </a:lnTo>
                  <a:lnTo>
                    <a:pt x="163" y="186"/>
                  </a:lnTo>
                  <a:lnTo>
                    <a:pt x="163" y="174"/>
                  </a:lnTo>
                  <a:lnTo>
                    <a:pt x="167" y="162"/>
                  </a:lnTo>
                  <a:lnTo>
                    <a:pt x="167" y="132"/>
                  </a:lnTo>
                  <a:lnTo>
                    <a:pt x="172" y="126"/>
                  </a:lnTo>
                  <a:lnTo>
                    <a:pt x="172" y="102"/>
                  </a:lnTo>
                  <a:lnTo>
                    <a:pt x="176" y="120"/>
                  </a:lnTo>
                  <a:lnTo>
                    <a:pt x="176" y="138"/>
                  </a:lnTo>
                  <a:lnTo>
                    <a:pt x="180" y="156"/>
                  </a:lnTo>
                  <a:lnTo>
                    <a:pt x="180" y="168"/>
                  </a:lnTo>
                  <a:lnTo>
                    <a:pt x="184" y="156"/>
                  </a:lnTo>
                  <a:lnTo>
                    <a:pt x="184" y="96"/>
                  </a:lnTo>
                  <a:lnTo>
                    <a:pt x="189" y="90"/>
                  </a:lnTo>
                  <a:lnTo>
                    <a:pt x="189" y="96"/>
                  </a:lnTo>
                  <a:lnTo>
                    <a:pt x="193" y="102"/>
                  </a:lnTo>
                  <a:lnTo>
                    <a:pt x="197" y="102"/>
                  </a:lnTo>
                  <a:lnTo>
                    <a:pt x="197" y="78"/>
                  </a:lnTo>
                  <a:lnTo>
                    <a:pt x="197" y="90"/>
                  </a:lnTo>
                  <a:lnTo>
                    <a:pt x="201" y="84"/>
                  </a:lnTo>
                  <a:lnTo>
                    <a:pt x="201" y="60"/>
                  </a:lnTo>
                  <a:lnTo>
                    <a:pt x="206" y="72"/>
                  </a:lnTo>
                  <a:lnTo>
                    <a:pt x="206" y="84"/>
                  </a:lnTo>
                  <a:lnTo>
                    <a:pt x="214" y="72"/>
                  </a:lnTo>
                  <a:lnTo>
                    <a:pt x="214" y="36"/>
                  </a:lnTo>
                  <a:lnTo>
                    <a:pt x="219" y="54"/>
                  </a:lnTo>
                  <a:lnTo>
                    <a:pt x="219" y="72"/>
                  </a:lnTo>
                  <a:lnTo>
                    <a:pt x="223" y="96"/>
                  </a:lnTo>
                  <a:lnTo>
                    <a:pt x="223" y="108"/>
                  </a:lnTo>
                  <a:lnTo>
                    <a:pt x="227" y="114"/>
                  </a:lnTo>
                  <a:lnTo>
                    <a:pt x="227" y="108"/>
                  </a:lnTo>
                  <a:lnTo>
                    <a:pt x="231" y="78"/>
                  </a:lnTo>
                  <a:lnTo>
                    <a:pt x="231" y="114"/>
                  </a:lnTo>
                  <a:lnTo>
                    <a:pt x="236" y="156"/>
                  </a:lnTo>
                  <a:lnTo>
                    <a:pt x="236" y="150"/>
                  </a:lnTo>
                  <a:lnTo>
                    <a:pt x="244" y="138"/>
                  </a:lnTo>
                  <a:lnTo>
                    <a:pt x="244" y="120"/>
                  </a:lnTo>
                  <a:lnTo>
                    <a:pt x="248" y="132"/>
                  </a:lnTo>
                  <a:lnTo>
                    <a:pt x="248" y="150"/>
                  </a:lnTo>
                  <a:lnTo>
                    <a:pt x="253" y="144"/>
                  </a:lnTo>
                  <a:lnTo>
                    <a:pt x="257" y="138"/>
                  </a:lnTo>
                  <a:lnTo>
                    <a:pt x="257" y="132"/>
                  </a:lnTo>
                  <a:lnTo>
                    <a:pt x="261" y="120"/>
                  </a:lnTo>
                  <a:lnTo>
                    <a:pt x="261" y="114"/>
                  </a:lnTo>
                  <a:lnTo>
                    <a:pt x="266" y="96"/>
                  </a:lnTo>
                  <a:lnTo>
                    <a:pt x="270" y="78"/>
                  </a:lnTo>
                  <a:lnTo>
                    <a:pt x="270" y="108"/>
                  </a:lnTo>
                  <a:lnTo>
                    <a:pt x="274" y="162"/>
                  </a:lnTo>
                  <a:lnTo>
                    <a:pt x="274" y="96"/>
                  </a:lnTo>
                  <a:lnTo>
                    <a:pt x="278" y="96"/>
                  </a:lnTo>
                  <a:lnTo>
                    <a:pt x="278" y="84"/>
                  </a:lnTo>
                  <a:lnTo>
                    <a:pt x="283" y="96"/>
                  </a:lnTo>
                  <a:lnTo>
                    <a:pt x="287" y="102"/>
                  </a:lnTo>
                  <a:lnTo>
                    <a:pt x="287" y="90"/>
                  </a:lnTo>
                  <a:lnTo>
                    <a:pt x="291" y="96"/>
                  </a:lnTo>
                  <a:lnTo>
                    <a:pt x="291" y="102"/>
                  </a:lnTo>
                  <a:lnTo>
                    <a:pt x="296" y="114"/>
                  </a:lnTo>
                  <a:lnTo>
                    <a:pt x="300" y="120"/>
                  </a:lnTo>
                  <a:lnTo>
                    <a:pt x="300" y="11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 name="Freeform 73"/>
            <p:cNvSpPr>
              <a:spLocks/>
            </p:cNvSpPr>
            <p:nvPr/>
          </p:nvSpPr>
          <p:spPr bwMode="auto">
            <a:xfrm>
              <a:off x="5200650" y="1123950"/>
              <a:ext cx="481013" cy="438150"/>
            </a:xfrm>
            <a:custGeom>
              <a:avLst/>
              <a:gdLst/>
              <a:ahLst/>
              <a:cxnLst>
                <a:cxn ang="0">
                  <a:pos x="4" y="108"/>
                </a:cxn>
                <a:cxn ang="0">
                  <a:pos x="8" y="96"/>
                </a:cxn>
                <a:cxn ang="0">
                  <a:pos x="17" y="96"/>
                </a:cxn>
                <a:cxn ang="0">
                  <a:pos x="21" y="90"/>
                </a:cxn>
                <a:cxn ang="0">
                  <a:pos x="30" y="42"/>
                </a:cxn>
                <a:cxn ang="0">
                  <a:pos x="34" y="6"/>
                </a:cxn>
                <a:cxn ang="0">
                  <a:pos x="47" y="36"/>
                </a:cxn>
                <a:cxn ang="0">
                  <a:pos x="51" y="102"/>
                </a:cxn>
                <a:cxn ang="0">
                  <a:pos x="60" y="84"/>
                </a:cxn>
                <a:cxn ang="0">
                  <a:pos x="64" y="60"/>
                </a:cxn>
                <a:cxn ang="0">
                  <a:pos x="73" y="60"/>
                </a:cxn>
                <a:cxn ang="0">
                  <a:pos x="81" y="180"/>
                </a:cxn>
                <a:cxn ang="0">
                  <a:pos x="85" y="174"/>
                </a:cxn>
                <a:cxn ang="0">
                  <a:pos x="94" y="126"/>
                </a:cxn>
                <a:cxn ang="0">
                  <a:pos x="98" y="138"/>
                </a:cxn>
                <a:cxn ang="0">
                  <a:pos x="107" y="144"/>
                </a:cxn>
                <a:cxn ang="0">
                  <a:pos x="111" y="102"/>
                </a:cxn>
                <a:cxn ang="0">
                  <a:pos x="120" y="156"/>
                </a:cxn>
                <a:cxn ang="0">
                  <a:pos x="124" y="222"/>
                </a:cxn>
                <a:cxn ang="0">
                  <a:pos x="132" y="276"/>
                </a:cxn>
                <a:cxn ang="0">
                  <a:pos x="141" y="174"/>
                </a:cxn>
                <a:cxn ang="0">
                  <a:pos x="149" y="126"/>
                </a:cxn>
                <a:cxn ang="0">
                  <a:pos x="154" y="138"/>
                </a:cxn>
                <a:cxn ang="0">
                  <a:pos x="162" y="150"/>
                </a:cxn>
                <a:cxn ang="0">
                  <a:pos x="171" y="144"/>
                </a:cxn>
                <a:cxn ang="0">
                  <a:pos x="179" y="126"/>
                </a:cxn>
                <a:cxn ang="0">
                  <a:pos x="184" y="180"/>
                </a:cxn>
                <a:cxn ang="0">
                  <a:pos x="192" y="180"/>
                </a:cxn>
                <a:cxn ang="0">
                  <a:pos x="197" y="126"/>
                </a:cxn>
                <a:cxn ang="0">
                  <a:pos x="209" y="114"/>
                </a:cxn>
                <a:cxn ang="0">
                  <a:pos x="214" y="114"/>
                </a:cxn>
                <a:cxn ang="0">
                  <a:pos x="222" y="168"/>
                </a:cxn>
                <a:cxn ang="0">
                  <a:pos x="226" y="150"/>
                </a:cxn>
                <a:cxn ang="0">
                  <a:pos x="235" y="240"/>
                </a:cxn>
                <a:cxn ang="0">
                  <a:pos x="239" y="270"/>
                </a:cxn>
                <a:cxn ang="0">
                  <a:pos x="252" y="264"/>
                </a:cxn>
                <a:cxn ang="0">
                  <a:pos x="261" y="198"/>
                </a:cxn>
                <a:cxn ang="0">
                  <a:pos x="269" y="132"/>
                </a:cxn>
                <a:cxn ang="0">
                  <a:pos x="274" y="162"/>
                </a:cxn>
                <a:cxn ang="0">
                  <a:pos x="291" y="156"/>
                </a:cxn>
                <a:cxn ang="0">
                  <a:pos x="295" y="198"/>
                </a:cxn>
                <a:cxn ang="0">
                  <a:pos x="299" y="96"/>
                </a:cxn>
              </a:cxnLst>
              <a:rect l="0" t="0" r="r" b="b"/>
              <a:pathLst>
                <a:path w="303" h="276">
                  <a:moveTo>
                    <a:pt x="0" y="114"/>
                  </a:moveTo>
                  <a:lnTo>
                    <a:pt x="4" y="96"/>
                  </a:lnTo>
                  <a:lnTo>
                    <a:pt x="4" y="108"/>
                  </a:lnTo>
                  <a:lnTo>
                    <a:pt x="4" y="78"/>
                  </a:lnTo>
                  <a:lnTo>
                    <a:pt x="8" y="84"/>
                  </a:lnTo>
                  <a:lnTo>
                    <a:pt x="8" y="96"/>
                  </a:lnTo>
                  <a:lnTo>
                    <a:pt x="13" y="108"/>
                  </a:lnTo>
                  <a:lnTo>
                    <a:pt x="13" y="96"/>
                  </a:lnTo>
                  <a:lnTo>
                    <a:pt x="17" y="96"/>
                  </a:lnTo>
                  <a:lnTo>
                    <a:pt x="17" y="84"/>
                  </a:lnTo>
                  <a:lnTo>
                    <a:pt x="21" y="78"/>
                  </a:lnTo>
                  <a:lnTo>
                    <a:pt x="21" y="90"/>
                  </a:lnTo>
                  <a:lnTo>
                    <a:pt x="25" y="78"/>
                  </a:lnTo>
                  <a:lnTo>
                    <a:pt x="25" y="54"/>
                  </a:lnTo>
                  <a:lnTo>
                    <a:pt x="30" y="42"/>
                  </a:lnTo>
                  <a:lnTo>
                    <a:pt x="30" y="48"/>
                  </a:lnTo>
                  <a:lnTo>
                    <a:pt x="34" y="54"/>
                  </a:lnTo>
                  <a:lnTo>
                    <a:pt x="34" y="6"/>
                  </a:lnTo>
                  <a:lnTo>
                    <a:pt x="38" y="0"/>
                  </a:lnTo>
                  <a:lnTo>
                    <a:pt x="43" y="24"/>
                  </a:lnTo>
                  <a:lnTo>
                    <a:pt x="47" y="36"/>
                  </a:lnTo>
                  <a:lnTo>
                    <a:pt x="47" y="78"/>
                  </a:lnTo>
                  <a:lnTo>
                    <a:pt x="51" y="78"/>
                  </a:lnTo>
                  <a:lnTo>
                    <a:pt x="51" y="102"/>
                  </a:lnTo>
                  <a:lnTo>
                    <a:pt x="55" y="132"/>
                  </a:lnTo>
                  <a:lnTo>
                    <a:pt x="55" y="96"/>
                  </a:lnTo>
                  <a:lnTo>
                    <a:pt x="60" y="84"/>
                  </a:lnTo>
                  <a:lnTo>
                    <a:pt x="60" y="78"/>
                  </a:lnTo>
                  <a:lnTo>
                    <a:pt x="64" y="84"/>
                  </a:lnTo>
                  <a:lnTo>
                    <a:pt x="64" y="60"/>
                  </a:lnTo>
                  <a:lnTo>
                    <a:pt x="64" y="72"/>
                  </a:lnTo>
                  <a:lnTo>
                    <a:pt x="68" y="54"/>
                  </a:lnTo>
                  <a:lnTo>
                    <a:pt x="73" y="60"/>
                  </a:lnTo>
                  <a:lnTo>
                    <a:pt x="77" y="54"/>
                  </a:lnTo>
                  <a:lnTo>
                    <a:pt x="77" y="78"/>
                  </a:lnTo>
                  <a:lnTo>
                    <a:pt x="81" y="180"/>
                  </a:lnTo>
                  <a:lnTo>
                    <a:pt x="81" y="210"/>
                  </a:lnTo>
                  <a:lnTo>
                    <a:pt x="85" y="168"/>
                  </a:lnTo>
                  <a:lnTo>
                    <a:pt x="85" y="174"/>
                  </a:lnTo>
                  <a:lnTo>
                    <a:pt x="90" y="162"/>
                  </a:lnTo>
                  <a:lnTo>
                    <a:pt x="90" y="150"/>
                  </a:lnTo>
                  <a:lnTo>
                    <a:pt x="94" y="126"/>
                  </a:lnTo>
                  <a:lnTo>
                    <a:pt x="94" y="132"/>
                  </a:lnTo>
                  <a:lnTo>
                    <a:pt x="98" y="144"/>
                  </a:lnTo>
                  <a:lnTo>
                    <a:pt x="98" y="138"/>
                  </a:lnTo>
                  <a:lnTo>
                    <a:pt x="102" y="120"/>
                  </a:lnTo>
                  <a:lnTo>
                    <a:pt x="102" y="126"/>
                  </a:lnTo>
                  <a:lnTo>
                    <a:pt x="107" y="144"/>
                  </a:lnTo>
                  <a:lnTo>
                    <a:pt x="107" y="120"/>
                  </a:lnTo>
                  <a:lnTo>
                    <a:pt x="111" y="114"/>
                  </a:lnTo>
                  <a:lnTo>
                    <a:pt x="111" y="102"/>
                  </a:lnTo>
                  <a:lnTo>
                    <a:pt x="115" y="102"/>
                  </a:lnTo>
                  <a:lnTo>
                    <a:pt x="115" y="126"/>
                  </a:lnTo>
                  <a:lnTo>
                    <a:pt x="120" y="156"/>
                  </a:lnTo>
                  <a:lnTo>
                    <a:pt x="120" y="186"/>
                  </a:lnTo>
                  <a:lnTo>
                    <a:pt x="124" y="204"/>
                  </a:lnTo>
                  <a:lnTo>
                    <a:pt x="124" y="222"/>
                  </a:lnTo>
                  <a:lnTo>
                    <a:pt x="128" y="252"/>
                  </a:lnTo>
                  <a:lnTo>
                    <a:pt x="132" y="258"/>
                  </a:lnTo>
                  <a:lnTo>
                    <a:pt x="132" y="276"/>
                  </a:lnTo>
                  <a:lnTo>
                    <a:pt x="137" y="240"/>
                  </a:lnTo>
                  <a:lnTo>
                    <a:pt x="137" y="198"/>
                  </a:lnTo>
                  <a:lnTo>
                    <a:pt x="141" y="174"/>
                  </a:lnTo>
                  <a:lnTo>
                    <a:pt x="145" y="174"/>
                  </a:lnTo>
                  <a:lnTo>
                    <a:pt x="145" y="150"/>
                  </a:lnTo>
                  <a:lnTo>
                    <a:pt x="149" y="126"/>
                  </a:lnTo>
                  <a:lnTo>
                    <a:pt x="149" y="132"/>
                  </a:lnTo>
                  <a:lnTo>
                    <a:pt x="149" y="126"/>
                  </a:lnTo>
                  <a:lnTo>
                    <a:pt x="154" y="138"/>
                  </a:lnTo>
                  <a:lnTo>
                    <a:pt x="158" y="138"/>
                  </a:lnTo>
                  <a:lnTo>
                    <a:pt x="162" y="144"/>
                  </a:lnTo>
                  <a:lnTo>
                    <a:pt x="162" y="150"/>
                  </a:lnTo>
                  <a:lnTo>
                    <a:pt x="167" y="132"/>
                  </a:lnTo>
                  <a:lnTo>
                    <a:pt x="167" y="114"/>
                  </a:lnTo>
                  <a:lnTo>
                    <a:pt x="171" y="144"/>
                  </a:lnTo>
                  <a:lnTo>
                    <a:pt x="171" y="168"/>
                  </a:lnTo>
                  <a:lnTo>
                    <a:pt x="175" y="126"/>
                  </a:lnTo>
                  <a:lnTo>
                    <a:pt x="179" y="126"/>
                  </a:lnTo>
                  <a:lnTo>
                    <a:pt x="179" y="96"/>
                  </a:lnTo>
                  <a:lnTo>
                    <a:pt x="184" y="126"/>
                  </a:lnTo>
                  <a:lnTo>
                    <a:pt x="184" y="180"/>
                  </a:lnTo>
                  <a:lnTo>
                    <a:pt x="188" y="222"/>
                  </a:lnTo>
                  <a:lnTo>
                    <a:pt x="188" y="186"/>
                  </a:lnTo>
                  <a:lnTo>
                    <a:pt x="192" y="180"/>
                  </a:lnTo>
                  <a:lnTo>
                    <a:pt x="192" y="150"/>
                  </a:lnTo>
                  <a:lnTo>
                    <a:pt x="197" y="138"/>
                  </a:lnTo>
                  <a:lnTo>
                    <a:pt x="197" y="126"/>
                  </a:lnTo>
                  <a:lnTo>
                    <a:pt x="201" y="132"/>
                  </a:lnTo>
                  <a:lnTo>
                    <a:pt x="205" y="120"/>
                  </a:lnTo>
                  <a:lnTo>
                    <a:pt x="209" y="114"/>
                  </a:lnTo>
                  <a:lnTo>
                    <a:pt x="209" y="90"/>
                  </a:lnTo>
                  <a:lnTo>
                    <a:pt x="214" y="102"/>
                  </a:lnTo>
                  <a:lnTo>
                    <a:pt x="214" y="114"/>
                  </a:lnTo>
                  <a:lnTo>
                    <a:pt x="218" y="132"/>
                  </a:lnTo>
                  <a:lnTo>
                    <a:pt x="218" y="168"/>
                  </a:lnTo>
                  <a:lnTo>
                    <a:pt x="222" y="168"/>
                  </a:lnTo>
                  <a:lnTo>
                    <a:pt x="222" y="156"/>
                  </a:lnTo>
                  <a:lnTo>
                    <a:pt x="226" y="144"/>
                  </a:lnTo>
                  <a:lnTo>
                    <a:pt x="226" y="150"/>
                  </a:lnTo>
                  <a:lnTo>
                    <a:pt x="231" y="168"/>
                  </a:lnTo>
                  <a:lnTo>
                    <a:pt x="231" y="192"/>
                  </a:lnTo>
                  <a:lnTo>
                    <a:pt x="235" y="240"/>
                  </a:lnTo>
                  <a:lnTo>
                    <a:pt x="235" y="258"/>
                  </a:lnTo>
                  <a:lnTo>
                    <a:pt x="244" y="270"/>
                  </a:lnTo>
                  <a:lnTo>
                    <a:pt x="239" y="270"/>
                  </a:lnTo>
                  <a:lnTo>
                    <a:pt x="244" y="264"/>
                  </a:lnTo>
                  <a:lnTo>
                    <a:pt x="248" y="270"/>
                  </a:lnTo>
                  <a:lnTo>
                    <a:pt x="252" y="264"/>
                  </a:lnTo>
                  <a:lnTo>
                    <a:pt x="256" y="252"/>
                  </a:lnTo>
                  <a:lnTo>
                    <a:pt x="261" y="216"/>
                  </a:lnTo>
                  <a:lnTo>
                    <a:pt x="261" y="198"/>
                  </a:lnTo>
                  <a:lnTo>
                    <a:pt x="265" y="168"/>
                  </a:lnTo>
                  <a:lnTo>
                    <a:pt x="265" y="108"/>
                  </a:lnTo>
                  <a:lnTo>
                    <a:pt x="269" y="132"/>
                  </a:lnTo>
                  <a:lnTo>
                    <a:pt x="269" y="180"/>
                  </a:lnTo>
                  <a:lnTo>
                    <a:pt x="269" y="156"/>
                  </a:lnTo>
                  <a:lnTo>
                    <a:pt x="274" y="162"/>
                  </a:lnTo>
                  <a:lnTo>
                    <a:pt x="278" y="168"/>
                  </a:lnTo>
                  <a:lnTo>
                    <a:pt x="282" y="168"/>
                  </a:lnTo>
                  <a:lnTo>
                    <a:pt x="291" y="156"/>
                  </a:lnTo>
                  <a:lnTo>
                    <a:pt x="286" y="156"/>
                  </a:lnTo>
                  <a:lnTo>
                    <a:pt x="291" y="168"/>
                  </a:lnTo>
                  <a:lnTo>
                    <a:pt x="295" y="198"/>
                  </a:lnTo>
                  <a:lnTo>
                    <a:pt x="295" y="186"/>
                  </a:lnTo>
                  <a:lnTo>
                    <a:pt x="299" y="150"/>
                  </a:lnTo>
                  <a:lnTo>
                    <a:pt x="299" y="96"/>
                  </a:lnTo>
                  <a:lnTo>
                    <a:pt x="303" y="84"/>
                  </a:lnTo>
                  <a:lnTo>
                    <a:pt x="303" y="4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8" name="Freeform 74"/>
            <p:cNvSpPr>
              <a:spLocks/>
            </p:cNvSpPr>
            <p:nvPr/>
          </p:nvSpPr>
          <p:spPr bwMode="auto">
            <a:xfrm>
              <a:off x="5681663" y="1123950"/>
              <a:ext cx="455613" cy="295275"/>
            </a:xfrm>
            <a:custGeom>
              <a:avLst/>
              <a:gdLst/>
              <a:ahLst/>
              <a:cxnLst>
                <a:cxn ang="0">
                  <a:pos x="5" y="54"/>
                </a:cxn>
                <a:cxn ang="0">
                  <a:pos x="13" y="84"/>
                </a:cxn>
                <a:cxn ang="0">
                  <a:pos x="22" y="72"/>
                </a:cxn>
                <a:cxn ang="0">
                  <a:pos x="26" y="60"/>
                </a:cxn>
                <a:cxn ang="0">
                  <a:pos x="30" y="78"/>
                </a:cxn>
                <a:cxn ang="0">
                  <a:pos x="39" y="96"/>
                </a:cxn>
                <a:cxn ang="0">
                  <a:pos x="47" y="186"/>
                </a:cxn>
                <a:cxn ang="0">
                  <a:pos x="52" y="144"/>
                </a:cxn>
                <a:cxn ang="0">
                  <a:pos x="56" y="126"/>
                </a:cxn>
                <a:cxn ang="0">
                  <a:pos x="65" y="156"/>
                </a:cxn>
                <a:cxn ang="0">
                  <a:pos x="73" y="84"/>
                </a:cxn>
                <a:cxn ang="0">
                  <a:pos x="77" y="102"/>
                </a:cxn>
                <a:cxn ang="0">
                  <a:pos x="86" y="144"/>
                </a:cxn>
                <a:cxn ang="0">
                  <a:pos x="90" y="90"/>
                </a:cxn>
                <a:cxn ang="0">
                  <a:pos x="99" y="114"/>
                </a:cxn>
                <a:cxn ang="0">
                  <a:pos x="107" y="90"/>
                </a:cxn>
                <a:cxn ang="0">
                  <a:pos x="116" y="42"/>
                </a:cxn>
                <a:cxn ang="0">
                  <a:pos x="120" y="12"/>
                </a:cxn>
                <a:cxn ang="0">
                  <a:pos x="129" y="30"/>
                </a:cxn>
                <a:cxn ang="0">
                  <a:pos x="133" y="48"/>
                </a:cxn>
                <a:cxn ang="0">
                  <a:pos x="142" y="54"/>
                </a:cxn>
                <a:cxn ang="0">
                  <a:pos x="146" y="66"/>
                </a:cxn>
                <a:cxn ang="0">
                  <a:pos x="150" y="60"/>
                </a:cxn>
                <a:cxn ang="0">
                  <a:pos x="159" y="72"/>
                </a:cxn>
                <a:cxn ang="0">
                  <a:pos x="163" y="42"/>
                </a:cxn>
                <a:cxn ang="0">
                  <a:pos x="172" y="90"/>
                </a:cxn>
                <a:cxn ang="0">
                  <a:pos x="176" y="66"/>
                </a:cxn>
                <a:cxn ang="0">
                  <a:pos x="184" y="60"/>
                </a:cxn>
                <a:cxn ang="0">
                  <a:pos x="193" y="90"/>
                </a:cxn>
                <a:cxn ang="0">
                  <a:pos x="201" y="108"/>
                </a:cxn>
                <a:cxn ang="0">
                  <a:pos x="206" y="66"/>
                </a:cxn>
                <a:cxn ang="0">
                  <a:pos x="210" y="132"/>
                </a:cxn>
                <a:cxn ang="0">
                  <a:pos x="219" y="54"/>
                </a:cxn>
                <a:cxn ang="0">
                  <a:pos x="227" y="114"/>
                </a:cxn>
                <a:cxn ang="0">
                  <a:pos x="236" y="48"/>
                </a:cxn>
                <a:cxn ang="0">
                  <a:pos x="240" y="90"/>
                </a:cxn>
                <a:cxn ang="0">
                  <a:pos x="248" y="90"/>
                </a:cxn>
                <a:cxn ang="0">
                  <a:pos x="257" y="78"/>
                </a:cxn>
                <a:cxn ang="0">
                  <a:pos x="261" y="42"/>
                </a:cxn>
                <a:cxn ang="0">
                  <a:pos x="270" y="6"/>
                </a:cxn>
                <a:cxn ang="0">
                  <a:pos x="274" y="42"/>
                </a:cxn>
                <a:cxn ang="0">
                  <a:pos x="283" y="42"/>
                </a:cxn>
              </a:cxnLst>
              <a:rect l="0" t="0" r="r" b="b"/>
              <a:pathLst>
                <a:path w="287" h="186">
                  <a:moveTo>
                    <a:pt x="0" y="42"/>
                  </a:moveTo>
                  <a:lnTo>
                    <a:pt x="5" y="48"/>
                  </a:lnTo>
                  <a:lnTo>
                    <a:pt x="5" y="54"/>
                  </a:lnTo>
                  <a:lnTo>
                    <a:pt x="13" y="78"/>
                  </a:lnTo>
                  <a:lnTo>
                    <a:pt x="13" y="96"/>
                  </a:lnTo>
                  <a:lnTo>
                    <a:pt x="13" y="84"/>
                  </a:lnTo>
                  <a:lnTo>
                    <a:pt x="18" y="90"/>
                  </a:lnTo>
                  <a:lnTo>
                    <a:pt x="18" y="78"/>
                  </a:lnTo>
                  <a:lnTo>
                    <a:pt x="22" y="72"/>
                  </a:lnTo>
                  <a:lnTo>
                    <a:pt x="22" y="78"/>
                  </a:lnTo>
                  <a:lnTo>
                    <a:pt x="26" y="66"/>
                  </a:lnTo>
                  <a:lnTo>
                    <a:pt x="26" y="60"/>
                  </a:lnTo>
                  <a:lnTo>
                    <a:pt x="26" y="66"/>
                  </a:lnTo>
                  <a:lnTo>
                    <a:pt x="30" y="66"/>
                  </a:lnTo>
                  <a:lnTo>
                    <a:pt x="30" y="78"/>
                  </a:lnTo>
                  <a:lnTo>
                    <a:pt x="35" y="96"/>
                  </a:lnTo>
                  <a:lnTo>
                    <a:pt x="35" y="90"/>
                  </a:lnTo>
                  <a:lnTo>
                    <a:pt x="39" y="96"/>
                  </a:lnTo>
                  <a:lnTo>
                    <a:pt x="39" y="150"/>
                  </a:lnTo>
                  <a:lnTo>
                    <a:pt x="43" y="156"/>
                  </a:lnTo>
                  <a:lnTo>
                    <a:pt x="47" y="186"/>
                  </a:lnTo>
                  <a:lnTo>
                    <a:pt x="47" y="168"/>
                  </a:lnTo>
                  <a:lnTo>
                    <a:pt x="52" y="138"/>
                  </a:lnTo>
                  <a:lnTo>
                    <a:pt x="52" y="144"/>
                  </a:lnTo>
                  <a:lnTo>
                    <a:pt x="56" y="132"/>
                  </a:lnTo>
                  <a:lnTo>
                    <a:pt x="56" y="120"/>
                  </a:lnTo>
                  <a:lnTo>
                    <a:pt x="56" y="126"/>
                  </a:lnTo>
                  <a:lnTo>
                    <a:pt x="60" y="126"/>
                  </a:lnTo>
                  <a:lnTo>
                    <a:pt x="65" y="138"/>
                  </a:lnTo>
                  <a:lnTo>
                    <a:pt x="65" y="156"/>
                  </a:lnTo>
                  <a:lnTo>
                    <a:pt x="69" y="150"/>
                  </a:lnTo>
                  <a:lnTo>
                    <a:pt x="69" y="126"/>
                  </a:lnTo>
                  <a:lnTo>
                    <a:pt x="73" y="84"/>
                  </a:lnTo>
                  <a:lnTo>
                    <a:pt x="73" y="72"/>
                  </a:lnTo>
                  <a:lnTo>
                    <a:pt x="77" y="60"/>
                  </a:lnTo>
                  <a:lnTo>
                    <a:pt x="77" y="102"/>
                  </a:lnTo>
                  <a:lnTo>
                    <a:pt x="82" y="108"/>
                  </a:lnTo>
                  <a:lnTo>
                    <a:pt x="82" y="162"/>
                  </a:lnTo>
                  <a:lnTo>
                    <a:pt x="86" y="144"/>
                  </a:lnTo>
                  <a:lnTo>
                    <a:pt x="86" y="84"/>
                  </a:lnTo>
                  <a:lnTo>
                    <a:pt x="86" y="96"/>
                  </a:lnTo>
                  <a:lnTo>
                    <a:pt x="90" y="90"/>
                  </a:lnTo>
                  <a:lnTo>
                    <a:pt x="95" y="84"/>
                  </a:lnTo>
                  <a:lnTo>
                    <a:pt x="99" y="90"/>
                  </a:lnTo>
                  <a:lnTo>
                    <a:pt x="99" y="114"/>
                  </a:lnTo>
                  <a:lnTo>
                    <a:pt x="103" y="120"/>
                  </a:lnTo>
                  <a:lnTo>
                    <a:pt x="107" y="114"/>
                  </a:lnTo>
                  <a:lnTo>
                    <a:pt x="107" y="90"/>
                  </a:lnTo>
                  <a:lnTo>
                    <a:pt x="112" y="72"/>
                  </a:lnTo>
                  <a:lnTo>
                    <a:pt x="112" y="36"/>
                  </a:lnTo>
                  <a:lnTo>
                    <a:pt x="116" y="42"/>
                  </a:lnTo>
                  <a:lnTo>
                    <a:pt x="116" y="30"/>
                  </a:lnTo>
                  <a:lnTo>
                    <a:pt x="120" y="18"/>
                  </a:lnTo>
                  <a:lnTo>
                    <a:pt x="120" y="12"/>
                  </a:lnTo>
                  <a:lnTo>
                    <a:pt x="124" y="18"/>
                  </a:lnTo>
                  <a:lnTo>
                    <a:pt x="124" y="24"/>
                  </a:lnTo>
                  <a:lnTo>
                    <a:pt x="129" y="30"/>
                  </a:lnTo>
                  <a:lnTo>
                    <a:pt x="129" y="36"/>
                  </a:lnTo>
                  <a:lnTo>
                    <a:pt x="133" y="42"/>
                  </a:lnTo>
                  <a:lnTo>
                    <a:pt x="133" y="48"/>
                  </a:lnTo>
                  <a:lnTo>
                    <a:pt x="137" y="42"/>
                  </a:lnTo>
                  <a:lnTo>
                    <a:pt x="137" y="48"/>
                  </a:lnTo>
                  <a:lnTo>
                    <a:pt x="142" y="54"/>
                  </a:lnTo>
                  <a:lnTo>
                    <a:pt x="142" y="48"/>
                  </a:lnTo>
                  <a:lnTo>
                    <a:pt x="146" y="36"/>
                  </a:lnTo>
                  <a:lnTo>
                    <a:pt x="146" y="66"/>
                  </a:lnTo>
                  <a:lnTo>
                    <a:pt x="146" y="60"/>
                  </a:lnTo>
                  <a:lnTo>
                    <a:pt x="150" y="54"/>
                  </a:lnTo>
                  <a:lnTo>
                    <a:pt x="150" y="60"/>
                  </a:lnTo>
                  <a:lnTo>
                    <a:pt x="154" y="12"/>
                  </a:lnTo>
                  <a:lnTo>
                    <a:pt x="154" y="36"/>
                  </a:lnTo>
                  <a:lnTo>
                    <a:pt x="159" y="72"/>
                  </a:lnTo>
                  <a:lnTo>
                    <a:pt x="159" y="54"/>
                  </a:lnTo>
                  <a:lnTo>
                    <a:pt x="163" y="48"/>
                  </a:lnTo>
                  <a:lnTo>
                    <a:pt x="163" y="42"/>
                  </a:lnTo>
                  <a:lnTo>
                    <a:pt x="167" y="48"/>
                  </a:lnTo>
                  <a:lnTo>
                    <a:pt x="167" y="42"/>
                  </a:lnTo>
                  <a:lnTo>
                    <a:pt x="172" y="90"/>
                  </a:lnTo>
                  <a:lnTo>
                    <a:pt x="172" y="120"/>
                  </a:lnTo>
                  <a:lnTo>
                    <a:pt x="176" y="84"/>
                  </a:lnTo>
                  <a:lnTo>
                    <a:pt x="176" y="66"/>
                  </a:lnTo>
                  <a:lnTo>
                    <a:pt x="180" y="60"/>
                  </a:lnTo>
                  <a:lnTo>
                    <a:pt x="189" y="60"/>
                  </a:lnTo>
                  <a:lnTo>
                    <a:pt x="184" y="60"/>
                  </a:lnTo>
                  <a:lnTo>
                    <a:pt x="189" y="72"/>
                  </a:lnTo>
                  <a:lnTo>
                    <a:pt x="193" y="72"/>
                  </a:lnTo>
                  <a:lnTo>
                    <a:pt x="193" y="90"/>
                  </a:lnTo>
                  <a:lnTo>
                    <a:pt x="197" y="120"/>
                  </a:lnTo>
                  <a:lnTo>
                    <a:pt x="197" y="132"/>
                  </a:lnTo>
                  <a:lnTo>
                    <a:pt x="201" y="108"/>
                  </a:lnTo>
                  <a:lnTo>
                    <a:pt x="201" y="96"/>
                  </a:lnTo>
                  <a:lnTo>
                    <a:pt x="206" y="72"/>
                  </a:lnTo>
                  <a:lnTo>
                    <a:pt x="206" y="66"/>
                  </a:lnTo>
                  <a:lnTo>
                    <a:pt x="206" y="102"/>
                  </a:lnTo>
                  <a:lnTo>
                    <a:pt x="210" y="150"/>
                  </a:lnTo>
                  <a:lnTo>
                    <a:pt x="210" y="132"/>
                  </a:lnTo>
                  <a:lnTo>
                    <a:pt x="214" y="102"/>
                  </a:lnTo>
                  <a:lnTo>
                    <a:pt x="214" y="72"/>
                  </a:lnTo>
                  <a:lnTo>
                    <a:pt x="219" y="54"/>
                  </a:lnTo>
                  <a:lnTo>
                    <a:pt x="219" y="90"/>
                  </a:lnTo>
                  <a:lnTo>
                    <a:pt x="223" y="108"/>
                  </a:lnTo>
                  <a:lnTo>
                    <a:pt x="227" y="114"/>
                  </a:lnTo>
                  <a:lnTo>
                    <a:pt x="227" y="72"/>
                  </a:lnTo>
                  <a:lnTo>
                    <a:pt x="231" y="30"/>
                  </a:lnTo>
                  <a:lnTo>
                    <a:pt x="236" y="48"/>
                  </a:lnTo>
                  <a:lnTo>
                    <a:pt x="236" y="36"/>
                  </a:lnTo>
                  <a:lnTo>
                    <a:pt x="240" y="54"/>
                  </a:lnTo>
                  <a:lnTo>
                    <a:pt x="240" y="90"/>
                  </a:lnTo>
                  <a:lnTo>
                    <a:pt x="248" y="102"/>
                  </a:lnTo>
                  <a:lnTo>
                    <a:pt x="244" y="102"/>
                  </a:lnTo>
                  <a:lnTo>
                    <a:pt x="248" y="90"/>
                  </a:lnTo>
                  <a:lnTo>
                    <a:pt x="248" y="96"/>
                  </a:lnTo>
                  <a:lnTo>
                    <a:pt x="253" y="90"/>
                  </a:lnTo>
                  <a:lnTo>
                    <a:pt x="257" y="78"/>
                  </a:lnTo>
                  <a:lnTo>
                    <a:pt x="257" y="66"/>
                  </a:lnTo>
                  <a:lnTo>
                    <a:pt x="261" y="30"/>
                  </a:lnTo>
                  <a:lnTo>
                    <a:pt x="261" y="42"/>
                  </a:lnTo>
                  <a:lnTo>
                    <a:pt x="266" y="36"/>
                  </a:lnTo>
                  <a:lnTo>
                    <a:pt x="266" y="0"/>
                  </a:lnTo>
                  <a:lnTo>
                    <a:pt x="270" y="6"/>
                  </a:lnTo>
                  <a:lnTo>
                    <a:pt x="270" y="18"/>
                  </a:lnTo>
                  <a:lnTo>
                    <a:pt x="274" y="48"/>
                  </a:lnTo>
                  <a:lnTo>
                    <a:pt x="274" y="42"/>
                  </a:lnTo>
                  <a:lnTo>
                    <a:pt x="278" y="30"/>
                  </a:lnTo>
                  <a:lnTo>
                    <a:pt x="278" y="48"/>
                  </a:lnTo>
                  <a:lnTo>
                    <a:pt x="283" y="42"/>
                  </a:lnTo>
                  <a:lnTo>
                    <a:pt x="283" y="48"/>
                  </a:lnTo>
                  <a:lnTo>
                    <a:pt x="287" y="3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9" name="Freeform 75"/>
            <p:cNvSpPr>
              <a:spLocks/>
            </p:cNvSpPr>
            <p:nvPr/>
          </p:nvSpPr>
          <p:spPr bwMode="auto">
            <a:xfrm>
              <a:off x="6137275" y="1133475"/>
              <a:ext cx="482600" cy="342900"/>
            </a:xfrm>
            <a:custGeom>
              <a:avLst/>
              <a:gdLst/>
              <a:ahLst/>
              <a:cxnLst>
                <a:cxn ang="0">
                  <a:pos x="4" y="0"/>
                </a:cxn>
                <a:cxn ang="0">
                  <a:pos x="13" y="30"/>
                </a:cxn>
                <a:cxn ang="0">
                  <a:pos x="17" y="60"/>
                </a:cxn>
                <a:cxn ang="0">
                  <a:pos x="26" y="60"/>
                </a:cxn>
                <a:cxn ang="0">
                  <a:pos x="30" y="138"/>
                </a:cxn>
                <a:cxn ang="0">
                  <a:pos x="34" y="162"/>
                </a:cxn>
                <a:cxn ang="0">
                  <a:pos x="43" y="156"/>
                </a:cxn>
                <a:cxn ang="0">
                  <a:pos x="51" y="102"/>
                </a:cxn>
                <a:cxn ang="0">
                  <a:pos x="56" y="180"/>
                </a:cxn>
                <a:cxn ang="0">
                  <a:pos x="64" y="162"/>
                </a:cxn>
                <a:cxn ang="0">
                  <a:pos x="68" y="126"/>
                </a:cxn>
                <a:cxn ang="0">
                  <a:pos x="77" y="168"/>
                </a:cxn>
                <a:cxn ang="0">
                  <a:pos x="81" y="174"/>
                </a:cxn>
                <a:cxn ang="0">
                  <a:pos x="90" y="132"/>
                </a:cxn>
                <a:cxn ang="0">
                  <a:pos x="94" y="114"/>
                </a:cxn>
                <a:cxn ang="0">
                  <a:pos x="103" y="180"/>
                </a:cxn>
                <a:cxn ang="0">
                  <a:pos x="111" y="162"/>
                </a:cxn>
                <a:cxn ang="0">
                  <a:pos x="124" y="204"/>
                </a:cxn>
                <a:cxn ang="0">
                  <a:pos x="128" y="210"/>
                </a:cxn>
                <a:cxn ang="0">
                  <a:pos x="133" y="162"/>
                </a:cxn>
                <a:cxn ang="0">
                  <a:pos x="141" y="156"/>
                </a:cxn>
                <a:cxn ang="0">
                  <a:pos x="150" y="138"/>
                </a:cxn>
                <a:cxn ang="0">
                  <a:pos x="158" y="138"/>
                </a:cxn>
                <a:cxn ang="0">
                  <a:pos x="171" y="78"/>
                </a:cxn>
                <a:cxn ang="0">
                  <a:pos x="180" y="72"/>
                </a:cxn>
                <a:cxn ang="0">
                  <a:pos x="184" y="90"/>
                </a:cxn>
                <a:cxn ang="0">
                  <a:pos x="192" y="102"/>
                </a:cxn>
                <a:cxn ang="0">
                  <a:pos x="201" y="120"/>
                </a:cxn>
                <a:cxn ang="0">
                  <a:pos x="205" y="126"/>
                </a:cxn>
                <a:cxn ang="0">
                  <a:pos x="214" y="114"/>
                </a:cxn>
                <a:cxn ang="0">
                  <a:pos x="218" y="132"/>
                </a:cxn>
                <a:cxn ang="0">
                  <a:pos x="227" y="90"/>
                </a:cxn>
                <a:cxn ang="0">
                  <a:pos x="235" y="54"/>
                </a:cxn>
                <a:cxn ang="0">
                  <a:pos x="244" y="78"/>
                </a:cxn>
                <a:cxn ang="0">
                  <a:pos x="252" y="66"/>
                </a:cxn>
                <a:cxn ang="0">
                  <a:pos x="257" y="144"/>
                </a:cxn>
                <a:cxn ang="0">
                  <a:pos x="261" y="60"/>
                </a:cxn>
                <a:cxn ang="0">
                  <a:pos x="269" y="96"/>
                </a:cxn>
                <a:cxn ang="0">
                  <a:pos x="274" y="180"/>
                </a:cxn>
                <a:cxn ang="0">
                  <a:pos x="282" y="138"/>
                </a:cxn>
                <a:cxn ang="0">
                  <a:pos x="291" y="84"/>
                </a:cxn>
                <a:cxn ang="0">
                  <a:pos x="299" y="108"/>
                </a:cxn>
              </a:cxnLst>
              <a:rect l="0" t="0" r="r" b="b"/>
              <a:pathLst>
                <a:path w="304" h="216">
                  <a:moveTo>
                    <a:pt x="0" y="24"/>
                  </a:moveTo>
                  <a:lnTo>
                    <a:pt x="0" y="30"/>
                  </a:lnTo>
                  <a:lnTo>
                    <a:pt x="4" y="0"/>
                  </a:lnTo>
                  <a:lnTo>
                    <a:pt x="4" y="30"/>
                  </a:lnTo>
                  <a:lnTo>
                    <a:pt x="9" y="24"/>
                  </a:lnTo>
                  <a:lnTo>
                    <a:pt x="13" y="30"/>
                  </a:lnTo>
                  <a:lnTo>
                    <a:pt x="13" y="36"/>
                  </a:lnTo>
                  <a:lnTo>
                    <a:pt x="17" y="54"/>
                  </a:lnTo>
                  <a:lnTo>
                    <a:pt x="17" y="60"/>
                  </a:lnTo>
                  <a:lnTo>
                    <a:pt x="21" y="66"/>
                  </a:lnTo>
                  <a:lnTo>
                    <a:pt x="21" y="36"/>
                  </a:lnTo>
                  <a:lnTo>
                    <a:pt x="26" y="60"/>
                  </a:lnTo>
                  <a:lnTo>
                    <a:pt x="26" y="102"/>
                  </a:lnTo>
                  <a:lnTo>
                    <a:pt x="30" y="126"/>
                  </a:lnTo>
                  <a:lnTo>
                    <a:pt x="30" y="138"/>
                  </a:lnTo>
                  <a:lnTo>
                    <a:pt x="34" y="162"/>
                  </a:lnTo>
                  <a:lnTo>
                    <a:pt x="34" y="168"/>
                  </a:lnTo>
                  <a:lnTo>
                    <a:pt x="34" y="162"/>
                  </a:lnTo>
                  <a:lnTo>
                    <a:pt x="38" y="156"/>
                  </a:lnTo>
                  <a:lnTo>
                    <a:pt x="43" y="150"/>
                  </a:lnTo>
                  <a:lnTo>
                    <a:pt x="43" y="156"/>
                  </a:lnTo>
                  <a:lnTo>
                    <a:pt x="47" y="114"/>
                  </a:lnTo>
                  <a:lnTo>
                    <a:pt x="51" y="114"/>
                  </a:lnTo>
                  <a:lnTo>
                    <a:pt x="51" y="102"/>
                  </a:lnTo>
                  <a:lnTo>
                    <a:pt x="51" y="138"/>
                  </a:lnTo>
                  <a:lnTo>
                    <a:pt x="56" y="168"/>
                  </a:lnTo>
                  <a:lnTo>
                    <a:pt x="56" y="180"/>
                  </a:lnTo>
                  <a:lnTo>
                    <a:pt x="60" y="168"/>
                  </a:lnTo>
                  <a:lnTo>
                    <a:pt x="60" y="156"/>
                  </a:lnTo>
                  <a:lnTo>
                    <a:pt x="64" y="162"/>
                  </a:lnTo>
                  <a:lnTo>
                    <a:pt x="64" y="144"/>
                  </a:lnTo>
                  <a:lnTo>
                    <a:pt x="68" y="132"/>
                  </a:lnTo>
                  <a:lnTo>
                    <a:pt x="68" y="126"/>
                  </a:lnTo>
                  <a:lnTo>
                    <a:pt x="73" y="120"/>
                  </a:lnTo>
                  <a:lnTo>
                    <a:pt x="73" y="150"/>
                  </a:lnTo>
                  <a:lnTo>
                    <a:pt x="77" y="168"/>
                  </a:lnTo>
                  <a:lnTo>
                    <a:pt x="77" y="162"/>
                  </a:lnTo>
                  <a:lnTo>
                    <a:pt x="81" y="156"/>
                  </a:lnTo>
                  <a:lnTo>
                    <a:pt x="81" y="174"/>
                  </a:lnTo>
                  <a:lnTo>
                    <a:pt x="86" y="174"/>
                  </a:lnTo>
                  <a:lnTo>
                    <a:pt x="86" y="156"/>
                  </a:lnTo>
                  <a:lnTo>
                    <a:pt x="90" y="132"/>
                  </a:lnTo>
                  <a:lnTo>
                    <a:pt x="90" y="126"/>
                  </a:lnTo>
                  <a:lnTo>
                    <a:pt x="94" y="120"/>
                  </a:lnTo>
                  <a:lnTo>
                    <a:pt x="94" y="114"/>
                  </a:lnTo>
                  <a:lnTo>
                    <a:pt x="98" y="156"/>
                  </a:lnTo>
                  <a:lnTo>
                    <a:pt x="98" y="174"/>
                  </a:lnTo>
                  <a:lnTo>
                    <a:pt x="103" y="180"/>
                  </a:lnTo>
                  <a:lnTo>
                    <a:pt x="107" y="162"/>
                  </a:lnTo>
                  <a:lnTo>
                    <a:pt x="111" y="156"/>
                  </a:lnTo>
                  <a:lnTo>
                    <a:pt x="111" y="162"/>
                  </a:lnTo>
                  <a:lnTo>
                    <a:pt x="115" y="186"/>
                  </a:lnTo>
                  <a:lnTo>
                    <a:pt x="115" y="204"/>
                  </a:lnTo>
                  <a:lnTo>
                    <a:pt x="124" y="204"/>
                  </a:lnTo>
                  <a:lnTo>
                    <a:pt x="120" y="204"/>
                  </a:lnTo>
                  <a:lnTo>
                    <a:pt x="124" y="216"/>
                  </a:lnTo>
                  <a:lnTo>
                    <a:pt x="128" y="210"/>
                  </a:lnTo>
                  <a:lnTo>
                    <a:pt x="128" y="192"/>
                  </a:lnTo>
                  <a:lnTo>
                    <a:pt x="133" y="144"/>
                  </a:lnTo>
                  <a:lnTo>
                    <a:pt x="133" y="162"/>
                  </a:lnTo>
                  <a:lnTo>
                    <a:pt x="137" y="174"/>
                  </a:lnTo>
                  <a:lnTo>
                    <a:pt x="137" y="168"/>
                  </a:lnTo>
                  <a:lnTo>
                    <a:pt x="141" y="156"/>
                  </a:lnTo>
                  <a:lnTo>
                    <a:pt x="141" y="144"/>
                  </a:lnTo>
                  <a:lnTo>
                    <a:pt x="145" y="144"/>
                  </a:lnTo>
                  <a:lnTo>
                    <a:pt x="150" y="138"/>
                  </a:lnTo>
                  <a:lnTo>
                    <a:pt x="154" y="132"/>
                  </a:lnTo>
                  <a:lnTo>
                    <a:pt x="154" y="126"/>
                  </a:lnTo>
                  <a:lnTo>
                    <a:pt x="158" y="138"/>
                  </a:lnTo>
                  <a:lnTo>
                    <a:pt x="162" y="138"/>
                  </a:lnTo>
                  <a:lnTo>
                    <a:pt x="162" y="114"/>
                  </a:lnTo>
                  <a:lnTo>
                    <a:pt x="171" y="78"/>
                  </a:lnTo>
                  <a:lnTo>
                    <a:pt x="171" y="24"/>
                  </a:lnTo>
                  <a:lnTo>
                    <a:pt x="175" y="60"/>
                  </a:lnTo>
                  <a:lnTo>
                    <a:pt x="180" y="72"/>
                  </a:lnTo>
                  <a:lnTo>
                    <a:pt x="180" y="66"/>
                  </a:lnTo>
                  <a:lnTo>
                    <a:pt x="184" y="48"/>
                  </a:lnTo>
                  <a:lnTo>
                    <a:pt x="184" y="90"/>
                  </a:lnTo>
                  <a:lnTo>
                    <a:pt x="192" y="108"/>
                  </a:lnTo>
                  <a:lnTo>
                    <a:pt x="188" y="108"/>
                  </a:lnTo>
                  <a:lnTo>
                    <a:pt x="192" y="102"/>
                  </a:lnTo>
                  <a:lnTo>
                    <a:pt x="197" y="102"/>
                  </a:lnTo>
                  <a:lnTo>
                    <a:pt x="197" y="126"/>
                  </a:lnTo>
                  <a:lnTo>
                    <a:pt x="201" y="120"/>
                  </a:lnTo>
                  <a:lnTo>
                    <a:pt x="201" y="108"/>
                  </a:lnTo>
                  <a:lnTo>
                    <a:pt x="201" y="126"/>
                  </a:lnTo>
                  <a:lnTo>
                    <a:pt x="205" y="126"/>
                  </a:lnTo>
                  <a:lnTo>
                    <a:pt x="210" y="120"/>
                  </a:lnTo>
                  <a:lnTo>
                    <a:pt x="210" y="108"/>
                  </a:lnTo>
                  <a:lnTo>
                    <a:pt x="214" y="114"/>
                  </a:lnTo>
                  <a:lnTo>
                    <a:pt x="214" y="144"/>
                  </a:lnTo>
                  <a:lnTo>
                    <a:pt x="218" y="138"/>
                  </a:lnTo>
                  <a:lnTo>
                    <a:pt x="218" y="132"/>
                  </a:lnTo>
                  <a:lnTo>
                    <a:pt x="222" y="126"/>
                  </a:lnTo>
                  <a:lnTo>
                    <a:pt x="227" y="114"/>
                  </a:lnTo>
                  <a:lnTo>
                    <a:pt x="227" y="90"/>
                  </a:lnTo>
                  <a:lnTo>
                    <a:pt x="231" y="90"/>
                  </a:lnTo>
                  <a:lnTo>
                    <a:pt x="231" y="72"/>
                  </a:lnTo>
                  <a:lnTo>
                    <a:pt x="235" y="54"/>
                  </a:lnTo>
                  <a:lnTo>
                    <a:pt x="239" y="78"/>
                  </a:lnTo>
                  <a:lnTo>
                    <a:pt x="239" y="90"/>
                  </a:lnTo>
                  <a:lnTo>
                    <a:pt x="244" y="78"/>
                  </a:lnTo>
                  <a:lnTo>
                    <a:pt x="244" y="54"/>
                  </a:lnTo>
                  <a:lnTo>
                    <a:pt x="248" y="60"/>
                  </a:lnTo>
                  <a:lnTo>
                    <a:pt x="252" y="66"/>
                  </a:lnTo>
                  <a:lnTo>
                    <a:pt x="252" y="96"/>
                  </a:lnTo>
                  <a:lnTo>
                    <a:pt x="257" y="126"/>
                  </a:lnTo>
                  <a:lnTo>
                    <a:pt x="257" y="144"/>
                  </a:lnTo>
                  <a:lnTo>
                    <a:pt x="257" y="132"/>
                  </a:lnTo>
                  <a:lnTo>
                    <a:pt x="261" y="90"/>
                  </a:lnTo>
                  <a:lnTo>
                    <a:pt x="261" y="60"/>
                  </a:lnTo>
                  <a:lnTo>
                    <a:pt x="265" y="66"/>
                  </a:lnTo>
                  <a:lnTo>
                    <a:pt x="265" y="102"/>
                  </a:lnTo>
                  <a:lnTo>
                    <a:pt x="269" y="96"/>
                  </a:lnTo>
                  <a:lnTo>
                    <a:pt x="269" y="72"/>
                  </a:lnTo>
                  <a:lnTo>
                    <a:pt x="274" y="114"/>
                  </a:lnTo>
                  <a:lnTo>
                    <a:pt x="274" y="180"/>
                  </a:lnTo>
                  <a:lnTo>
                    <a:pt x="278" y="162"/>
                  </a:lnTo>
                  <a:lnTo>
                    <a:pt x="282" y="156"/>
                  </a:lnTo>
                  <a:lnTo>
                    <a:pt x="282" y="138"/>
                  </a:lnTo>
                  <a:lnTo>
                    <a:pt x="287" y="132"/>
                  </a:lnTo>
                  <a:lnTo>
                    <a:pt x="287" y="84"/>
                  </a:lnTo>
                  <a:lnTo>
                    <a:pt x="291" y="84"/>
                  </a:lnTo>
                  <a:lnTo>
                    <a:pt x="295" y="84"/>
                  </a:lnTo>
                  <a:lnTo>
                    <a:pt x="295" y="96"/>
                  </a:lnTo>
                  <a:lnTo>
                    <a:pt x="299" y="108"/>
                  </a:lnTo>
                  <a:lnTo>
                    <a:pt x="299" y="114"/>
                  </a:lnTo>
                  <a:lnTo>
                    <a:pt x="304" y="9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0" name="Freeform 76"/>
            <p:cNvSpPr>
              <a:spLocks/>
            </p:cNvSpPr>
            <p:nvPr/>
          </p:nvSpPr>
          <p:spPr bwMode="auto">
            <a:xfrm>
              <a:off x="6619875" y="1200150"/>
              <a:ext cx="508000" cy="2257425"/>
            </a:xfrm>
            <a:custGeom>
              <a:avLst/>
              <a:gdLst/>
              <a:ahLst/>
              <a:cxnLst>
                <a:cxn ang="0">
                  <a:pos x="0" y="42"/>
                </a:cxn>
                <a:cxn ang="0">
                  <a:pos x="12" y="24"/>
                </a:cxn>
                <a:cxn ang="0">
                  <a:pos x="17" y="30"/>
                </a:cxn>
                <a:cxn ang="0">
                  <a:pos x="25" y="18"/>
                </a:cxn>
                <a:cxn ang="0">
                  <a:pos x="30" y="72"/>
                </a:cxn>
                <a:cxn ang="0">
                  <a:pos x="38" y="84"/>
                </a:cxn>
                <a:cxn ang="0">
                  <a:pos x="42" y="60"/>
                </a:cxn>
                <a:cxn ang="0">
                  <a:pos x="51" y="48"/>
                </a:cxn>
                <a:cxn ang="0">
                  <a:pos x="59" y="78"/>
                </a:cxn>
                <a:cxn ang="0">
                  <a:pos x="64" y="54"/>
                </a:cxn>
                <a:cxn ang="0">
                  <a:pos x="72" y="120"/>
                </a:cxn>
                <a:cxn ang="0">
                  <a:pos x="81" y="132"/>
                </a:cxn>
                <a:cxn ang="0">
                  <a:pos x="85" y="42"/>
                </a:cxn>
                <a:cxn ang="0">
                  <a:pos x="89" y="36"/>
                </a:cxn>
                <a:cxn ang="0">
                  <a:pos x="98" y="6"/>
                </a:cxn>
                <a:cxn ang="0">
                  <a:pos x="107" y="30"/>
                </a:cxn>
                <a:cxn ang="0">
                  <a:pos x="115" y="66"/>
                </a:cxn>
                <a:cxn ang="0">
                  <a:pos x="119" y="66"/>
                </a:cxn>
                <a:cxn ang="0">
                  <a:pos x="128" y="204"/>
                </a:cxn>
                <a:cxn ang="0">
                  <a:pos x="132" y="456"/>
                </a:cxn>
                <a:cxn ang="0">
                  <a:pos x="141" y="576"/>
                </a:cxn>
                <a:cxn ang="0">
                  <a:pos x="145" y="684"/>
                </a:cxn>
                <a:cxn ang="0">
                  <a:pos x="154" y="744"/>
                </a:cxn>
                <a:cxn ang="0">
                  <a:pos x="162" y="804"/>
                </a:cxn>
                <a:cxn ang="0">
                  <a:pos x="175" y="834"/>
                </a:cxn>
                <a:cxn ang="0">
                  <a:pos x="179" y="894"/>
                </a:cxn>
                <a:cxn ang="0">
                  <a:pos x="188" y="966"/>
                </a:cxn>
                <a:cxn ang="0">
                  <a:pos x="192" y="1026"/>
                </a:cxn>
                <a:cxn ang="0">
                  <a:pos x="201" y="1092"/>
                </a:cxn>
                <a:cxn ang="0">
                  <a:pos x="205" y="1116"/>
                </a:cxn>
                <a:cxn ang="0">
                  <a:pos x="218" y="1134"/>
                </a:cxn>
                <a:cxn ang="0">
                  <a:pos x="226" y="1146"/>
                </a:cxn>
                <a:cxn ang="0">
                  <a:pos x="235" y="1164"/>
                </a:cxn>
                <a:cxn ang="0">
                  <a:pos x="239" y="1194"/>
                </a:cxn>
                <a:cxn ang="0">
                  <a:pos x="252" y="1230"/>
                </a:cxn>
                <a:cxn ang="0">
                  <a:pos x="260" y="1254"/>
                </a:cxn>
                <a:cxn ang="0">
                  <a:pos x="269" y="1278"/>
                </a:cxn>
                <a:cxn ang="0">
                  <a:pos x="278" y="1320"/>
                </a:cxn>
                <a:cxn ang="0">
                  <a:pos x="286" y="1386"/>
                </a:cxn>
                <a:cxn ang="0">
                  <a:pos x="299" y="1416"/>
                </a:cxn>
                <a:cxn ang="0">
                  <a:pos x="308" y="1422"/>
                </a:cxn>
                <a:cxn ang="0">
                  <a:pos x="316" y="1422"/>
                </a:cxn>
              </a:cxnLst>
              <a:rect l="0" t="0" r="r" b="b"/>
              <a:pathLst>
                <a:path w="320" h="1422">
                  <a:moveTo>
                    <a:pt x="0" y="48"/>
                  </a:moveTo>
                  <a:lnTo>
                    <a:pt x="0" y="54"/>
                  </a:lnTo>
                  <a:lnTo>
                    <a:pt x="0" y="42"/>
                  </a:lnTo>
                  <a:lnTo>
                    <a:pt x="4" y="24"/>
                  </a:lnTo>
                  <a:lnTo>
                    <a:pt x="8" y="18"/>
                  </a:lnTo>
                  <a:lnTo>
                    <a:pt x="12" y="24"/>
                  </a:lnTo>
                  <a:lnTo>
                    <a:pt x="12" y="42"/>
                  </a:lnTo>
                  <a:lnTo>
                    <a:pt x="17" y="24"/>
                  </a:lnTo>
                  <a:lnTo>
                    <a:pt x="17" y="30"/>
                  </a:lnTo>
                  <a:lnTo>
                    <a:pt x="21" y="42"/>
                  </a:lnTo>
                  <a:lnTo>
                    <a:pt x="21" y="24"/>
                  </a:lnTo>
                  <a:lnTo>
                    <a:pt x="25" y="18"/>
                  </a:lnTo>
                  <a:lnTo>
                    <a:pt x="25" y="30"/>
                  </a:lnTo>
                  <a:lnTo>
                    <a:pt x="30" y="60"/>
                  </a:lnTo>
                  <a:lnTo>
                    <a:pt x="30" y="72"/>
                  </a:lnTo>
                  <a:lnTo>
                    <a:pt x="34" y="72"/>
                  </a:lnTo>
                  <a:lnTo>
                    <a:pt x="38" y="78"/>
                  </a:lnTo>
                  <a:lnTo>
                    <a:pt x="38" y="84"/>
                  </a:lnTo>
                  <a:lnTo>
                    <a:pt x="42" y="66"/>
                  </a:lnTo>
                  <a:lnTo>
                    <a:pt x="42" y="54"/>
                  </a:lnTo>
                  <a:lnTo>
                    <a:pt x="42" y="60"/>
                  </a:lnTo>
                  <a:lnTo>
                    <a:pt x="47" y="66"/>
                  </a:lnTo>
                  <a:lnTo>
                    <a:pt x="47" y="54"/>
                  </a:lnTo>
                  <a:lnTo>
                    <a:pt x="51" y="48"/>
                  </a:lnTo>
                  <a:lnTo>
                    <a:pt x="55" y="42"/>
                  </a:lnTo>
                  <a:lnTo>
                    <a:pt x="55" y="54"/>
                  </a:lnTo>
                  <a:lnTo>
                    <a:pt x="59" y="78"/>
                  </a:lnTo>
                  <a:lnTo>
                    <a:pt x="59" y="90"/>
                  </a:lnTo>
                  <a:lnTo>
                    <a:pt x="59" y="60"/>
                  </a:lnTo>
                  <a:lnTo>
                    <a:pt x="64" y="54"/>
                  </a:lnTo>
                  <a:lnTo>
                    <a:pt x="68" y="54"/>
                  </a:lnTo>
                  <a:lnTo>
                    <a:pt x="68" y="84"/>
                  </a:lnTo>
                  <a:lnTo>
                    <a:pt x="72" y="120"/>
                  </a:lnTo>
                  <a:lnTo>
                    <a:pt x="72" y="138"/>
                  </a:lnTo>
                  <a:lnTo>
                    <a:pt x="77" y="138"/>
                  </a:lnTo>
                  <a:lnTo>
                    <a:pt x="81" y="132"/>
                  </a:lnTo>
                  <a:lnTo>
                    <a:pt x="81" y="108"/>
                  </a:lnTo>
                  <a:lnTo>
                    <a:pt x="85" y="66"/>
                  </a:lnTo>
                  <a:lnTo>
                    <a:pt x="85" y="42"/>
                  </a:lnTo>
                  <a:lnTo>
                    <a:pt x="89" y="30"/>
                  </a:lnTo>
                  <a:lnTo>
                    <a:pt x="89" y="60"/>
                  </a:lnTo>
                  <a:lnTo>
                    <a:pt x="89" y="36"/>
                  </a:lnTo>
                  <a:lnTo>
                    <a:pt x="94" y="24"/>
                  </a:lnTo>
                  <a:lnTo>
                    <a:pt x="94" y="12"/>
                  </a:lnTo>
                  <a:lnTo>
                    <a:pt x="98" y="6"/>
                  </a:lnTo>
                  <a:lnTo>
                    <a:pt x="102" y="0"/>
                  </a:lnTo>
                  <a:lnTo>
                    <a:pt x="102" y="24"/>
                  </a:lnTo>
                  <a:lnTo>
                    <a:pt x="107" y="30"/>
                  </a:lnTo>
                  <a:lnTo>
                    <a:pt x="107" y="42"/>
                  </a:lnTo>
                  <a:lnTo>
                    <a:pt x="111" y="48"/>
                  </a:lnTo>
                  <a:lnTo>
                    <a:pt x="115" y="66"/>
                  </a:lnTo>
                  <a:lnTo>
                    <a:pt x="115" y="60"/>
                  </a:lnTo>
                  <a:lnTo>
                    <a:pt x="119" y="42"/>
                  </a:lnTo>
                  <a:lnTo>
                    <a:pt x="119" y="66"/>
                  </a:lnTo>
                  <a:lnTo>
                    <a:pt x="124" y="102"/>
                  </a:lnTo>
                  <a:lnTo>
                    <a:pt x="124" y="114"/>
                  </a:lnTo>
                  <a:lnTo>
                    <a:pt x="128" y="204"/>
                  </a:lnTo>
                  <a:lnTo>
                    <a:pt x="128" y="288"/>
                  </a:lnTo>
                  <a:lnTo>
                    <a:pt x="132" y="360"/>
                  </a:lnTo>
                  <a:lnTo>
                    <a:pt x="132" y="456"/>
                  </a:lnTo>
                  <a:lnTo>
                    <a:pt x="136" y="498"/>
                  </a:lnTo>
                  <a:lnTo>
                    <a:pt x="136" y="534"/>
                  </a:lnTo>
                  <a:lnTo>
                    <a:pt x="141" y="576"/>
                  </a:lnTo>
                  <a:lnTo>
                    <a:pt x="141" y="612"/>
                  </a:lnTo>
                  <a:lnTo>
                    <a:pt x="145" y="648"/>
                  </a:lnTo>
                  <a:lnTo>
                    <a:pt x="145" y="684"/>
                  </a:lnTo>
                  <a:lnTo>
                    <a:pt x="149" y="726"/>
                  </a:lnTo>
                  <a:lnTo>
                    <a:pt x="149" y="732"/>
                  </a:lnTo>
                  <a:lnTo>
                    <a:pt x="154" y="744"/>
                  </a:lnTo>
                  <a:lnTo>
                    <a:pt x="154" y="786"/>
                  </a:lnTo>
                  <a:lnTo>
                    <a:pt x="158" y="798"/>
                  </a:lnTo>
                  <a:lnTo>
                    <a:pt x="162" y="804"/>
                  </a:lnTo>
                  <a:lnTo>
                    <a:pt x="171" y="816"/>
                  </a:lnTo>
                  <a:lnTo>
                    <a:pt x="171" y="822"/>
                  </a:lnTo>
                  <a:lnTo>
                    <a:pt x="175" y="834"/>
                  </a:lnTo>
                  <a:lnTo>
                    <a:pt x="175" y="864"/>
                  </a:lnTo>
                  <a:lnTo>
                    <a:pt x="179" y="876"/>
                  </a:lnTo>
                  <a:lnTo>
                    <a:pt x="179" y="894"/>
                  </a:lnTo>
                  <a:lnTo>
                    <a:pt x="184" y="918"/>
                  </a:lnTo>
                  <a:lnTo>
                    <a:pt x="184" y="942"/>
                  </a:lnTo>
                  <a:lnTo>
                    <a:pt x="188" y="966"/>
                  </a:lnTo>
                  <a:lnTo>
                    <a:pt x="188" y="978"/>
                  </a:lnTo>
                  <a:lnTo>
                    <a:pt x="192" y="996"/>
                  </a:lnTo>
                  <a:lnTo>
                    <a:pt x="192" y="1026"/>
                  </a:lnTo>
                  <a:lnTo>
                    <a:pt x="196" y="1038"/>
                  </a:lnTo>
                  <a:lnTo>
                    <a:pt x="196" y="1056"/>
                  </a:lnTo>
                  <a:lnTo>
                    <a:pt x="201" y="1092"/>
                  </a:lnTo>
                  <a:lnTo>
                    <a:pt x="201" y="1098"/>
                  </a:lnTo>
                  <a:lnTo>
                    <a:pt x="205" y="1104"/>
                  </a:lnTo>
                  <a:lnTo>
                    <a:pt x="205" y="1116"/>
                  </a:lnTo>
                  <a:lnTo>
                    <a:pt x="209" y="1122"/>
                  </a:lnTo>
                  <a:lnTo>
                    <a:pt x="213" y="1128"/>
                  </a:lnTo>
                  <a:lnTo>
                    <a:pt x="218" y="1134"/>
                  </a:lnTo>
                  <a:lnTo>
                    <a:pt x="222" y="1134"/>
                  </a:lnTo>
                  <a:lnTo>
                    <a:pt x="222" y="1146"/>
                  </a:lnTo>
                  <a:lnTo>
                    <a:pt x="226" y="1146"/>
                  </a:lnTo>
                  <a:lnTo>
                    <a:pt x="231" y="1152"/>
                  </a:lnTo>
                  <a:lnTo>
                    <a:pt x="231" y="1158"/>
                  </a:lnTo>
                  <a:lnTo>
                    <a:pt x="235" y="1164"/>
                  </a:lnTo>
                  <a:lnTo>
                    <a:pt x="235" y="1182"/>
                  </a:lnTo>
                  <a:lnTo>
                    <a:pt x="239" y="1188"/>
                  </a:lnTo>
                  <a:lnTo>
                    <a:pt x="239" y="1194"/>
                  </a:lnTo>
                  <a:lnTo>
                    <a:pt x="243" y="1200"/>
                  </a:lnTo>
                  <a:lnTo>
                    <a:pt x="243" y="1218"/>
                  </a:lnTo>
                  <a:lnTo>
                    <a:pt x="252" y="1230"/>
                  </a:lnTo>
                  <a:lnTo>
                    <a:pt x="252" y="1248"/>
                  </a:lnTo>
                  <a:lnTo>
                    <a:pt x="256" y="1254"/>
                  </a:lnTo>
                  <a:lnTo>
                    <a:pt x="260" y="1254"/>
                  </a:lnTo>
                  <a:lnTo>
                    <a:pt x="265" y="1260"/>
                  </a:lnTo>
                  <a:lnTo>
                    <a:pt x="265" y="1272"/>
                  </a:lnTo>
                  <a:lnTo>
                    <a:pt x="269" y="1278"/>
                  </a:lnTo>
                  <a:lnTo>
                    <a:pt x="273" y="1278"/>
                  </a:lnTo>
                  <a:lnTo>
                    <a:pt x="273" y="1302"/>
                  </a:lnTo>
                  <a:lnTo>
                    <a:pt x="278" y="1320"/>
                  </a:lnTo>
                  <a:lnTo>
                    <a:pt x="282" y="1344"/>
                  </a:lnTo>
                  <a:lnTo>
                    <a:pt x="282" y="1380"/>
                  </a:lnTo>
                  <a:lnTo>
                    <a:pt x="286" y="1386"/>
                  </a:lnTo>
                  <a:lnTo>
                    <a:pt x="290" y="1392"/>
                  </a:lnTo>
                  <a:lnTo>
                    <a:pt x="290" y="1404"/>
                  </a:lnTo>
                  <a:lnTo>
                    <a:pt x="299" y="1416"/>
                  </a:lnTo>
                  <a:lnTo>
                    <a:pt x="299" y="1422"/>
                  </a:lnTo>
                  <a:lnTo>
                    <a:pt x="303" y="1422"/>
                  </a:lnTo>
                  <a:lnTo>
                    <a:pt x="308" y="1422"/>
                  </a:lnTo>
                  <a:lnTo>
                    <a:pt x="316" y="1422"/>
                  </a:lnTo>
                  <a:lnTo>
                    <a:pt x="312" y="1422"/>
                  </a:lnTo>
                  <a:lnTo>
                    <a:pt x="316" y="1422"/>
                  </a:lnTo>
                  <a:lnTo>
                    <a:pt x="320" y="1416"/>
                  </a:lnTo>
                  <a:lnTo>
                    <a:pt x="320" y="141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1" name="Freeform 77"/>
            <p:cNvSpPr>
              <a:spLocks/>
            </p:cNvSpPr>
            <p:nvPr/>
          </p:nvSpPr>
          <p:spPr bwMode="auto">
            <a:xfrm>
              <a:off x="7127875" y="1247775"/>
              <a:ext cx="536575" cy="2209800"/>
            </a:xfrm>
            <a:custGeom>
              <a:avLst/>
              <a:gdLst/>
              <a:ahLst/>
              <a:cxnLst>
                <a:cxn ang="0">
                  <a:pos x="5" y="1380"/>
                </a:cxn>
                <a:cxn ang="0">
                  <a:pos x="17" y="1380"/>
                </a:cxn>
                <a:cxn ang="0">
                  <a:pos x="30" y="1386"/>
                </a:cxn>
                <a:cxn ang="0">
                  <a:pos x="39" y="1380"/>
                </a:cxn>
                <a:cxn ang="0">
                  <a:pos x="52" y="1362"/>
                </a:cxn>
                <a:cxn ang="0">
                  <a:pos x="65" y="1356"/>
                </a:cxn>
                <a:cxn ang="0">
                  <a:pos x="77" y="1368"/>
                </a:cxn>
                <a:cxn ang="0">
                  <a:pos x="86" y="1386"/>
                </a:cxn>
                <a:cxn ang="0">
                  <a:pos x="99" y="1386"/>
                </a:cxn>
                <a:cxn ang="0">
                  <a:pos x="107" y="1356"/>
                </a:cxn>
                <a:cxn ang="0">
                  <a:pos x="116" y="1308"/>
                </a:cxn>
                <a:cxn ang="0">
                  <a:pos x="124" y="1284"/>
                </a:cxn>
                <a:cxn ang="0">
                  <a:pos x="129" y="1260"/>
                </a:cxn>
                <a:cxn ang="0">
                  <a:pos x="137" y="1212"/>
                </a:cxn>
                <a:cxn ang="0">
                  <a:pos x="150" y="1188"/>
                </a:cxn>
                <a:cxn ang="0">
                  <a:pos x="159" y="1140"/>
                </a:cxn>
                <a:cxn ang="0">
                  <a:pos x="163" y="1122"/>
                </a:cxn>
                <a:cxn ang="0">
                  <a:pos x="171" y="1086"/>
                </a:cxn>
                <a:cxn ang="0">
                  <a:pos x="180" y="1044"/>
                </a:cxn>
                <a:cxn ang="0">
                  <a:pos x="184" y="1026"/>
                </a:cxn>
                <a:cxn ang="0">
                  <a:pos x="193" y="1002"/>
                </a:cxn>
                <a:cxn ang="0">
                  <a:pos x="201" y="972"/>
                </a:cxn>
                <a:cxn ang="0">
                  <a:pos x="206" y="936"/>
                </a:cxn>
                <a:cxn ang="0">
                  <a:pos x="214" y="882"/>
                </a:cxn>
                <a:cxn ang="0">
                  <a:pos x="218" y="768"/>
                </a:cxn>
                <a:cxn ang="0">
                  <a:pos x="227" y="708"/>
                </a:cxn>
                <a:cxn ang="0">
                  <a:pos x="231" y="660"/>
                </a:cxn>
                <a:cxn ang="0">
                  <a:pos x="240" y="642"/>
                </a:cxn>
                <a:cxn ang="0">
                  <a:pos x="248" y="624"/>
                </a:cxn>
                <a:cxn ang="0">
                  <a:pos x="253" y="558"/>
                </a:cxn>
                <a:cxn ang="0">
                  <a:pos x="261" y="408"/>
                </a:cxn>
                <a:cxn ang="0">
                  <a:pos x="266" y="234"/>
                </a:cxn>
                <a:cxn ang="0">
                  <a:pos x="274" y="144"/>
                </a:cxn>
                <a:cxn ang="0">
                  <a:pos x="278" y="6"/>
                </a:cxn>
                <a:cxn ang="0">
                  <a:pos x="287" y="66"/>
                </a:cxn>
                <a:cxn ang="0">
                  <a:pos x="291" y="78"/>
                </a:cxn>
                <a:cxn ang="0">
                  <a:pos x="300" y="78"/>
                </a:cxn>
                <a:cxn ang="0">
                  <a:pos x="304" y="30"/>
                </a:cxn>
                <a:cxn ang="0">
                  <a:pos x="313" y="0"/>
                </a:cxn>
                <a:cxn ang="0">
                  <a:pos x="321" y="108"/>
                </a:cxn>
                <a:cxn ang="0">
                  <a:pos x="325" y="84"/>
                </a:cxn>
                <a:cxn ang="0">
                  <a:pos x="334" y="102"/>
                </a:cxn>
              </a:cxnLst>
              <a:rect l="0" t="0" r="r" b="b"/>
              <a:pathLst>
                <a:path w="338" h="1392">
                  <a:moveTo>
                    <a:pt x="0" y="1380"/>
                  </a:moveTo>
                  <a:lnTo>
                    <a:pt x="9" y="1380"/>
                  </a:lnTo>
                  <a:lnTo>
                    <a:pt x="5" y="1380"/>
                  </a:lnTo>
                  <a:lnTo>
                    <a:pt x="9" y="1380"/>
                  </a:lnTo>
                  <a:lnTo>
                    <a:pt x="13" y="1374"/>
                  </a:lnTo>
                  <a:lnTo>
                    <a:pt x="17" y="1380"/>
                  </a:lnTo>
                  <a:lnTo>
                    <a:pt x="22" y="1374"/>
                  </a:lnTo>
                  <a:lnTo>
                    <a:pt x="26" y="1380"/>
                  </a:lnTo>
                  <a:lnTo>
                    <a:pt x="30" y="1386"/>
                  </a:lnTo>
                  <a:lnTo>
                    <a:pt x="35" y="1392"/>
                  </a:lnTo>
                  <a:lnTo>
                    <a:pt x="35" y="1386"/>
                  </a:lnTo>
                  <a:lnTo>
                    <a:pt x="39" y="1380"/>
                  </a:lnTo>
                  <a:lnTo>
                    <a:pt x="43" y="1374"/>
                  </a:lnTo>
                  <a:lnTo>
                    <a:pt x="47" y="1368"/>
                  </a:lnTo>
                  <a:lnTo>
                    <a:pt x="52" y="1362"/>
                  </a:lnTo>
                  <a:lnTo>
                    <a:pt x="56" y="1362"/>
                  </a:lnTo>
                  <a:lnTo>
                    <a:pt x="60" y="1356"/>
                  </a:lnTo>
                  <a:lnTo>
                    <a:pt x="65" y="1356"/>
                  </a:lnTo>
                  <a:lnTo>
                    <a:pt x="69" y="1362"/>
                  </a:lnTo>
                  <a:lnTo>
                    <a:pt x="73" y="1362"/>
                  </a:lnTo>
                  <a:lnTo>
                    <a:pt x="77" y="1368"/>
                  </a:lnTo>
                  <a:lnTo>
                    <a:pt x="82" y="1374"/>
                  </a:lnTo>
                  <a:lnTo>
                    <a:pt x="82" y="1386"/>
                  </a:lnTo>
                  <a:lnTo>
                    <a:pt x="86" y="1386"/>
                  </a:lnTo>
                  <a:lnTo>
                    <a:pt x="90" y="1386"/>
                  </a:lnTo>
                  <a:lnTo>
                    <a:pt x="94" y="1392"/>
                  </a:lnTo>
                  <a:lnTo>
                    <a:pt x="99" y="1386"/>
                  </a:lnTo>
                  <a:lnTo>
                    <a:pt x="103" y="1380"/>
                  </a:lnTo>
                  <a:lnTo>
                    <a:pt x="107" y="1374"/>
                  </a:lnTo>
                  <a:lnTo>
                    <a:pt x="107" y="1356"/>
                  </a:lnTo>
                  <a:lnTo>
                    <a:pt x="112" y="1344"/>
                  </a:lnTo>
                  <a:lnTo>
                    <a:pt x="116" y="1332"/>
                  </a:lnTo>
                  <a:lnTo>
                    <a:pt x="116" y="1308"/>
                  </a:lnTo>
                  <a:lnTo>
                    <a:pt x="120" y="1302"/>
                  </a:lnTo>
                  <a:lnTo>
                    <a:pt x="120" y="1290"/>
                  </a:lnTo>
                  <a:lnTo>
                    <a:pt x="124" y="1284"/>
                  </a:lnTo>
                  <a:lnTo>
                    <a:pt x="124" y="1272"/>
                  </a:lnTo>
                  <a:lnTo>
                    <a:pt x="129" y="1266"/>
                  </a:lnTo>
                  <a:lnTo>
                    <a:pt x="129" y="1260"/>
                  </a:lnTo>
                  <a:lnTo>
                    <a:pt x="133" y="1242"/>
                  </a:lnTo>
                  <a:lnTo>
                    <a:pt x="137" y="1242"/>
                  </a:lnTo>
                  <a:lnTo>
                    <a:pt x="137" y="1212"/>
                  </a:lnTo>
                  <a:lnTo>
                    <a:pt x="141" y="1206"/>
                  </a:lnTo>
                  <a:lnTo>
                    <a:pt x="150" y="1194"/>
                  </a:lnTo>
                  <a:lnTo>
                    <a:pt x="150" y="1188"/>
                  </a:lnTo>
                  <a:lnTo>
                    <a:pt x="154" y="1176"/>
                  </a:lnTo>
                  <a:lnTo>
                    <a:pt x="154" y="1146"/>
                  </a:lnTo>
                  <a:lnTo>
                    <a:pt x="159" y="1140"/>
                  </a:lnTo>
                  <a:lnTo>
                    <a:pt x="159" y="1134"/>
                  </a:lnTo>
                  <a:lnTo>
                    <a:pt x="163" y="1128"/>
                  </a:lnTo>
                  <a:lnTo>
                    <a:pt x="163" y="1122"/>
                  </a:lnTo>
                  <a:lnTo>
                    <a:pt x="167" y="1116"/>
                  </a:lnTo>
                  <a:lnTo>
                    <a:pt x="167" y="1092"/>
                  </a:lnTo>
                  <a:lnTo>
                    <a:pt x="171" y="1086"/>
                  </a:lnTo>
                  <a:lnTo>
                    <a:pt x="171" y="1080"/>
                  </a:lnTo>
                  <a:lnTo>
                    <a:pt x="176" y="1050"/>
                  </a:lnTo>
                  <a:lnTo>
                    <a:pt x="180" y="1044"/>
                  </a:lnTo>
                  <a:lnTo>
                    <a:pt x="184" y="1038"/>
                  </a:lnTo>
                  <a:lnTo>
                    <a:pt x="184" y="1044"/>
                  </a:lnTo>
                  <a:lnTo>
                    <a:pt x="184" y="1026"/>
                  </a:lnTo>
                  <a:lnTo>
                    <a:pt x="189" y="1014"/>
                  </a:lnTo>
                  <a:lnTo>
                    <a:pt x="189" y="1008"/>
                  </a:lnTo>
                  <a:lnTo>
                    <a:pt x="193" y="1002"/>
                  </a:lnTo>
                  <a:lnTo>
                    <a:pt x="197" y="996"/>
                  </a:lnTo>
                  <a:lnTo>
                    <a:pt x="197" y="984"/>
                  </a:lnTo>
                  <a:lnTo>
                    <a:pt x="201" y="972"/>
                  </a:lnTo>
                  <a:lnTo>
                    <a:pt x="201" y="960"/>
                  </a:lnTo>
                  <a:lnTo>
                    <a:pt x="206" y="948"/>
                  </a:lnTo>
                  <a:lnTo>
                    <a:pt x="206" y="936"/>
                  </a:lnTo>
                  <a:lnTo>
                    <a:pt x="210" y="918"/>
                  </a:lnTo>
                  <a:lnTo>
                    <a:pt x="210" y="900"/>
                  </a:lnTo>
                  <a:lnTo>
                    <a:pt x="214" y="882"/>
                  </a:lnTo>
                  <a:lnTo>
                    <a:pt x="214" y="834"/>
                  </a:lnTo>
                  <a:lnTo>
                    <a:pt x="218" y="792"/>
                  </a:lnTo>
                  <a:lnTo>
                    <a:pt x="218" y="768"/>
                  </a:lnTo>
                  <a:lnTo>
                    <a:pt x="223" y="750"/>
                  </a:lnTo>
                  <a:lnTo>
                    <a:pt x="223" y="726"/>
                  </a:lnTo>
                  <a:lnTo>
                    <a:pt x="227" y="708"/>
                  </a:lnTo>
                  <a:lnTo>
                    <a:pt x="227" y="690"/>
                  </a:lnTo>
                  <a:lnTo>
                    <a:pt x="231" y="684"/>
                  </a:lnTo>
                  <a:lnTo>
                    <a:pt x="231" y="660"/>
                  </a:lnTo>
                  <a:lnTo>
                    <a:pt x="236" y="654"/>
                  </a:lnTo>
                  <a:lnTo>
                    <a:pt x="240" y="654"/>
                  </a:lnTo>
                  <a:lnTo>
                    <a:pt x="240" y="642"/>
                  </a:lnTo>
                  <a:lnTo>
                    <a:pt x="244" y="642"/>
                  </a:lnTo>
                  <a:lnTo>
                    <a:pt x="244" y="630"/>
                  </a:lnTo>
                  <a:lnTo>
                    <a:pt x="248" y="624"/>
                  </a:lnTo>
                  <a:lnTo>
                    <a:pt x="248" y="600"/>
                  </a:lnTo>
                  <a:lnTo>
                    <a:pt x="253" y="582"/>
                  </a:lnTo>
                  <a:lnTo>
                    <a:pt x="253" y="558"/>
                  </a:lnTo>
                  <a:lnTo>
                    <a:pt x="257" y="516"/>
                  </a:lnTo>
                  <a:lnTo>
                    <a:pt x="257" y="444"/>
                  </a:lnTo>
                  <a:lnTo>
                    <a:pt x="261" y="408"/>
                  </a:lnTo>
                  <a:lnTo>
                    <a:pt x="261" y="366"/>
                  </a:lnTo>
                  <a:lnTo>
                    <a:pt x="266" y="306"/>
                  </a:lnTo>
                  <a:lnTo>
                    <a:pt x="266" y="234"/>
                  </a:lnTo>
                  <a:lnTo>
                    <a:pt x="270" y="162"/>
                  </a:lnTo>
                  <a:lnTo>
                    <a:pt x="270" y="102"/>
                  </a:lnTo>
                  <a:lnTo>
                    <a:pt x="274" y="144"/>
                  </a:lnTo>
                  <a:lnTo>
                    <a:pt x="274" y="72"/>
                  </a:lnTo>
                  <a:lnTo>
                    <a:pt x="278" y="42"/>
                  </a:lnTo>
                  <a:lnTo>
                    <a:pt x="278" y="6"/>
                  </a:lnTo>
                  <a:lnTo>
                    <a:pt x="283" y="0"/>
                  </a:lnTo>
                  <a:lnTo>
                    <a:pt x="283" y="30"/>
                  </a:lnTo>
                  <a:lnTo>
                    <a:pt x="287" y="66"/>
                  </a:lnTo>
                  <a:lnTo>
                    <a:pt x="287" y="78"/>
                  </a:lnTo>
                  <a:lnTo>
                    <a:pt x="291" y="84"/>
                  </a:lnTo>
                  <a:lnTo>
                    <a:pt x="291" y="78"/>
                  </a:lnTo>
                  <a:lnTo>
                    <a:pt x="295" y="72"/>
                  </a:lnTo>
                  <a:lnTo>
                    <a:pt x="295" y="66"/>
                  </a:lnTo>
                  <a:lnTo>
                    <a:pt x="300" y="78"/>
                  </a:lnTo>
                  <a:lnTo>
                    <a:pt x="300" y="54"/>
                  </a:lnTo>
                  <a:lnTo>
                    <a:pt x="304" y="24"/>
                  </a:lnTo>
                  <a:lnTo>
                    <a:pt x="304" y="30"/>
                  </a:lnTo>
                  <a:lnTo>
                    <a:pt x="308" y="18"/>
                  </a:lnTo>
                  <a:lnTo>
                    <a:pt x="313" y="18"/>
                  </a:lnTo>
                  <a:lnTo>
                    <a:pt x="313" y="0"/>
                  </a:lnTo>
                  <a:lnTo>
                    <a:pt x="317" y="30"/>
                  </a:lnTo>
                  <a:lnTo>
                    <a:pt x="317" y="120"/>
                  </a:lnTo>
                  <a:lnTo>
                    <a:pt x="321" y="108"/>
                  </a:lnTo>
                  <a:lnTo>
                    <a:pt x="321" y="102"/>
                  </a:lnTo>
                  <a:lnTo>
                    <a:pt x="325" y="96"/>
                  </a:lnTo>
                  <a:lnTo>
                    <a:pt x="325" y="84"/>
                  </a:lnTo>
                  <a:lnTo>
                    <a:pt x="330" y="84"/>
                  </a:lnTo>
                  <a:lnTo>
                    <a:pt x="334" y="96"/>
                  </a:lnTo>
                  <a:lnTo>
                    <a:pt x="334" y="102"/>
                  </a:lnTo>
                  <a:lnTo>
                    <a:pt x="338" y="90"/>
                  </a:lnTo>
                  <a:lnTo>
                    <a:pt x="338" y="78"/>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2" name="Freeform 78"/>
            <p:cNvSpPr>
              <a:spLocks/>
            </p:cNvSpPr>
            <p:nvPr/>
          </p:nvSpPr>
          <p:spPr bwMode="auto">
            <a:xfrm>
              <a:off x="7664450" y="1133475"/>
              <a:ext cx="495300" cy="285750"/>
            </a:xfrm>
            <a:custGeom>
              <a:avLst/>
              <a:gdLst/>
              <a:ahLst/>
              <a:cxnLst>
                <a:cxn ang="0">
                  <a:pos x="4" y="132"/>
                </a:cxn>
                <a:cxn ang="0">
                  <a:pos x="13" y="84"/>
                </a:cxn>
                <a:cxn ang="0">
                  <a:pos x="22" y="36"/>
                </a:cxn>
                <a:cxn ang="0">
                  <a:pos x="26" y="96"/>
                </a:cxn>
                <a:cxn ang="0">
                  <a:pos x="34" y="84"/>
                </a:cxn>
                <a:cxn ang="0">
                  <a:pos x="43" y="48"/>
                </a:cxn>
                <a:cxn ang="0">
                  <a:pos x="47" y="84"/>
                </a:cxn>
                <a:cxn ang="0">
                  <a:pos x="56" y="42"/>
                </a:cxn>
                <a:cxn ang="0">
                  <a:pos x="64" y="54"/>
                </a:cxn>
                <a:cxn ang="0">
                  <a:pos x="73" y="18"/>
                </a:cxn>
                <a:cxn ang="0">
                  <a:pos x="77" y="72"/>
                </a:cxn>
                <a:cxn ang="0">
                  <a:pos x="86" y="108"/>
                </a:cxn>
                <a:cxn ang="0">
                  <a:pos x="99" y="144"/>
                </a:cxn>
                <a:cxn ang="0">
                  <a:pos x="103" y="156"/>
                </a:cxn>
                <a:cxn ang="0">
                  <a:pos x="111" y="162"/>
                </a:cxn>
                <a:cxn ang="0">
                  <a:pos x="116" y="144"/>
                </a:cxn>
                <a:cxn ang="0">
                  <a:pos x="124" y="84"/>
                </a:cxn>
                <a:cxn ang="0">
                  <a:pos x="137" y="144"/>
                </a:cxn>
                <a:cxn ang="0">
                  <a:pos x="141" y="126"/>
                </a:cxn>
                <a:cxn ang="0">
                  <a:pos x="146" y="66"/>
                </a:cxn>
                <a:cxn ang="0">
                  <a:pos x="154" y="96"/>
                </a:cxn>
                <a:cxn ang="0">
                  <a:pos x="158" y="90"/>
                </a:cxn>
                <a:cxn ang="0">
                  <a:pos x="167" y="78"/>
                </a:cxn>
                <a:cxn ang="0">
                  <a:pos x="176" y="108"/>
                </a:cxn>
                <a:cxn ang="0">
                  <a:pos x="184" y="108"/>
                </a:cxn>
                <a:cxn ang="0">
                  <a:pos x="188" y="90"/>
                </a:cxn>
                <a:cxn ang="0">
                  <a:pos x="197" y="114"/>
                </a:cxn>
                <a:cxn ang="0">
                  <a:pos x="205" y="132"/>
                </a:cxn>
                <a:cxn ang="0">
                  <a:pos x="214" y="144"/>
                </a:cxn>
                <a:cxn ang="0">
                  <a:pos x="218" y="150"/>
                </a:cxn>
                <a:cxn ang="0">
                  <a:pos x="223" y="120"/>
                </a:cxn>
                <a:cxn ang="0">
                  <a:pos x="240" y="180"/>
                </a:cxn>
                <a:cxn ang="0">
                  <a:pos x="244" y="150"/>
                </a:cxn>
                <a:cxn ang="0">
                  <a:pos x="248" y="156"/>
                </a:cxn>
                <a:cxn ang="0">
                  <a:pos x="257" y="150"/>
                </a:cxn>
                <a:cxn ang="0">
                  <a:pos x="261" y="42"/>
                </a:cxn>
                <a:cxn ang="0">
                  <a:pos x="274" y="36"/>
                </a:cxn>
                <a:cxn ang="0">
                  <a:pos x="278" y="114"/>
                </a:cxn>
                <a:cxn ang="0">
                  <a:pos x="282" y="162"/>
                </a:cxn>
                <a:cxn ang="0">
                  <a:pos x="291" y="96"/>
                </a:cxn>
                <a:cxn ang="0">
                  <a:pos x="304" y="96"/>
                </a:cxn>
                <a:cxn ang="0">
                  <a:pos x="308" y="96"/>
                </a:cxn>
              </a:cxnLst>
              <a:rect l="0" t="0" r="r" b="b"/>
              <a:pathLst>
                <a:path w="312" h="180">
                  <a:moveTo>
                    <a:pt x="0" y="150"/>
                  </a:moveTo>
                  <a:lnTo>
                    <a:pt x="4" y="144"/>
                  </a:lnTo>
                  <a:lnTo>
                    <a:pt x="4" y="132"/>
                  </a:lnTo>
                  <a:lnTo>
                    <a:pt x="9" y="126"/>
                  </a:lnTo>
                  <a:lnTo>
                    <a:pt x="9" y="120"/>
                  </a:lnTo>
                  <a:lnTo>
                    <a:pt x="13" y="84"/>
                  </a:lnTo>
                  <a:lnTo>
                    <a:pt x="13" y="42"/>
                  </a:lnTo>
                  <a:lnTo>
                    <a:pt x="17" y="48"/>
                  </a:lnTo>
                  <a:lnTo>
                    <a:pt x="22" y="36"/>
                  </a:lnTo>
                  <a:lnTo>
                    <a:pt x="22" y="96"/>
                  </a:lnTo>
                  <a:lnTo>
                    <a:pt x="26" y="114"/>
                  </a:lnTo>
                  <a:lnTo>
                    <a:pt x="26" y="96"/>
                  </a:lnTo>
                  <a:lnTo>
                    <a:pt x="30" y="132"/>
                  </a:lnTo>
                  <a:lnTo>
                    <a:pt x="34" y="132"/>
                  </a:lnTo>
                  <a:lnTo>
                    <a:pt x="34" y="84"/>
                  </a:lnTo>
                  <a:lnTo>
                    <a:pt x="39" y="48"/>
                  </a:lnTo>
                  <a:lnTo>
                    <a:pt x="39" y="36"/>
                  </a:lnTo>
                  <a:lnTo>
                    <a:pt x="43" y="48"/>
                  </a:lnTo>
                  <a:lnTo>
                    <a:pt x="43" y="60"/>
                  </a:lnTo>
                  <a:lnTo>
                    <a:pt x="52" y="84"/>
                  </a:lnTo>
                  <a:lnTo>
                    <a:pt x="47" y="84"/>
                  </a:lnTo>
                  <a:lnTo>
                    <a:pt x="52" y="72"/>
                  </a:lnTo>
                  <a:lnTo>
                    <a:pt x="56" y="54"/>
                  </a:lnTo>
                  <a:lnTo>
                    <a:pt x="56" y="42"/>
                  </a:lnTo>
                  <a:lnTo>
                    <a:pt x="60" y="48"/>
                  </a:lnTo>
                  <a:lnTo>
                    <a:pt x="60" y="60"/>
                  </a:lnTo>
                  <a:lnTo>
                    <a:pt x="64" y="54"/>
                  </a:lnTo>
                  <a:lnTo>
                    <a:pt x="69" y="42"/>
                  </a:lnTo>
                  <a:lnTo>
                    <a:pt x="69" y="0"/>
                  </a:lnTo>
                  <a:lnTo>
                    <a:pt x="73" y="18"/>
                  </a:lnTo>
                  <a:lnTo>
                    <a:pt x="73" y="72"/>
                  </a:lnTo>
                  <a:lnTo>
                    <a:pt x="81" y="72"/>
                  </a:lnTo>
                  <a:lnTo>
                    <a:pt x="77" y="72"/>
                  </a:lnTo>
                  <a:lnTo>
                    <a:pt x="81" y="72"/>
                  </a:lnTo>
                  <a:lnTo>
                    <a:pt x="86" y="90"/>
                  </a:lnTo>
                  <a:lnTo>
                    <a:pt x="86" y="108"/>
                  </a:lnTo>
                  <a:lnTo>
                    <a:pt x="90" y="138"/>
                  </a:lnTo>
                  <a:lnTo>
                    <a:pt x="90" y="144"/>
                  </a:lnTo>
                  <a:lnTo>
                    <a:pt x="99" y="144"/>
                  </a:lnTo>
                  <a:lnTo>
                    <a:pt x="94" y="144"/>
                  </a:lnTo>
                  <a:lnTo>
                    <a:pt x="99" y="162"/>
                  </a:lnTo>
                  <a:lnTo>
                    <a:pt x="103" y="156"/>
                  </a:lnTo>
                  <a:lnTo>
                    <a:pt x="107" y="162"/>
                  </a:lnTo>
                  <a:lnTo>
                    <a:pt x="107" y="168"/>
                  </a:lnTo>
                  <a:lnTo>
                    <a:pt x="111" y="162"/>
                  </a:lnTo>
                  <a:lnTo>
                    <a:pt x="111" y="144"/>
                  </a:lnTo>
                  <a:lnTo>
                    <a:pt x="120" y="144"/>
                  </a:lnTo>
                  <a:lnTo>
                    <a:pt x="116" y="144"/>
                  </a:lnTo>
                  <a:lnTo>
                    <a:pt x="120" y="108"/>
                  </a:lnTo>
                  <a:lnTo>
                    <a:pt x="124" y="102"/>
                  </a:lnTo>
                  <a:lnTo>
                    <a:pt x="124" y="84"/>
                  </a:lnTo>
                  <a:lnTo>
                    <a:pt x="129" y="90"/>
                  </a:lnTo>
                  <a:lnTo>
                    <a:pt x="129" y="132"/>
                  </a:lnTo>
                  <a:lnTo>
                    <a:pt x="137" y="144"/>
                  </a:lnTo>
                  <a:lnTo>
                    <a:pt x="133" y="144"/>
                  </a:lnTo>
                  <a:lnTo>
                    <a:pt x="137" y="138"/>
                  </a:lnTo>
                  <a:lnTo>
                    <a:pt x="141" y="126"/>
                  </a:lnTo>
                  <a:lnTo>
                    <a:pt x="141" y="90"/>
                  </a:lnTo>
                  <a:lnTo>
                    <a:pt x="146" y="72"/>
                  </a:lnTo>
                  <a:lnTo>
                    <a:pt x="146" y="66"/>
                  </a:lnTo>
                  <a:lnTo>
                    <a:pt x="150" y="72"/>
                  </a:lnTo>
                  <a:lnTo>
                    <a:pt x="150" y="66"/>
                  </a:lnTo>
                  <a:lnTo>
                    <a:pt x="154" y="96"/>
                  </a:lnTo>
                  <a:lnTo>
                    <a:pt x="154" y="108"/>
                  </a:lnTo>
                  <a:lnTo>
                    <a:pt x="158" y="102"/>
                  </a:lnTo>
                  <a:lnTo>
                    <a:pt x="158" y="90"/>
                  </a:lnTo>
                  <a:lnTo>
                    <a:pt x="163" y="72"/>
                  </a:lnTo>
                  <a:lnTo>
                    <a:pt x="163" y="60"/>
                  </a:lnTo>
                  <a:lnTo>
                    <a:pt x="167" y="78"/>
                  </a:lnTo>
                  <a:lnTo>
                    <a:pt x="167" y="102"/>
                  </a:lnTo>
                  <a:lnTo>
                    <a:pt x="171" y="96"/>
                  </a:lnTo>
                  <a:lnTo>
                    <a:pt x="176" y="108"/>
                  </a:lnTo>
                  <a:lnTo>
                    <a:pt x="176" y="120"/>
                  </a:lnTo>
                  <a:lnTo>
                    <a:pt x="180" y="132"/>
                  </a:lnTo>
                  <a:lnTo>
                    <a:pt x="184" y="108"/>
                  </a:lnTo>
                  <a:lnTo>
                    <a:pt x="184" y="96"/>
                  </a:lnTo>
                  <a:lnTo>
                    <a:pt x="188" y="84"/>
                  </a:lnTo>
                  <a:lnTo>
                    <a:pt x="188" y="90"/>
                  </a:lnTo>
                  <a:lnTo>
                    <a:pt x="193" y="96"/>
                  </a:lnTo>
                  <a:lnTo>
                    <a:pt x="197" y="96"/>
                  </a:lnTo>
                  <a:lnTo>
                    <a:pt x="197" y="114"/>
                  </a:lnTo>
                  <a:lnTo>
                    <a:pt x="201" y="126"/>
                  </a:lnTo>
                  <a:lnTo>
                    <a:pt x="201" y="144"/>
                  </a:lnTo>
                  <a:lnTo>
                    <a:pt x="205" y="132"/>
                  </a:lnTo>
                  <a:lnTo>
                    <a:pt x="210" y="138"/>
                  </a:lnTo>
                  <a:lnTo>
                    <a:pt x="210" y="156"/>
                  </a:lnTo>
                  <a:lnTo>
                    <a:pt x="214" y="144"/>
                  </a:lnTo>
                  <a:lnTo>
                    <a:pt x="214" y="132"/>
                  </a:lnTo>
                  <a:lnTo>
                    <a:pt x="214" y="144"/>
                  </a:lnTo>
                  <a:lnTo>
                    <a:pt x="218" y="150"/>
                  </a:lnTo>
                  <a:lnTo>
                    <a:pt x="218" y="138"/>
                  </a:lnTo>
                  <a:lnTo>
                    <a:pt x="223" y="138"/>
                  </a:lnTo>
                  <a:lnTo>
                    <a:pt x="223" y="120"/>
                  </a:lnTo>
                  <a:lnTo>
                    <a:pt x="231" y="108"/>
                  </a:lnTo>
                  <a:lnTo>
                    <a:pt x="231" y="180"/>
                  </a:lnTo>
                  <a:lnTo>
                    <a:pt x="240" y="180"/>
                  </a:lnTo>
                  <a:lnTo>
                    <a:pt x="235" y="180"/>
                  </a:lnTo>
                  <a:lnTo>
                    <a:pt x="240" y="174"/>
                  </a:lnTo>
                  <a:lnTo>
                    <a:pt x="244" y="150"/>
                  </a:lnTo>
                  <a:lnTo>
                    <a:pt x="244" y="138"/>
                  </a:lnTo>
                  <a:lnTo>
                    <a:pt x="244" y="144"/>
                  </a:lnTo>
                  <a:lnTo>
                    <a:pt x="248" y="156"/>
                  </a:lnTo>
                  <a:lnTo>
                    <a:pt x="253" y="150"/>
                  </a:lnTo>
                  <a:lnTo>
                    <a:pt x="253" y="156"/>
                  </a:lnTo>
                  <a:lnTo>
                    <a:pt x="257" y="150"/>
                  </a:lnTo>
                  <a:lnTo>
                    <a:pt x="257" y="126"/>
                  </a:lnTo>
                  <a:lnTo>
                    <a:pt x="261" y="66"/>
                  </a:lnTo>
                  <a:lnTo>
                    <a:pt x="261" y="42"/>
                  </a:lnTo>
                  <a:lnTo>
                    <a:pt x="265" y="30"/>
                  </a:lnTo>
                  <a:lnTo>
                    <a:pt x="265" y="36"/>
                  </a:lnTo>
                  <a:lnTo>
                    <a:pt x="274" y="36"/>
                  </a:lnTo>
                  <a:lnTo>
                    <a:pt x="274" y="18"/>
                  </a:lnTo>
                  <a:lnTo>
                    <a:pt x="274" y="36"/>
                  </a:lnTo>
                  <a:lnTo>
                    <a:pt x="278" y="114"/>
                  </a:lnTo>
                  <a:lnTo>
                    <a:pt x="278" y="156"/>
                  </a:lnTo>
                  <a:lnTo>
                    <a:pt x="282" y="180"/>
                  </a:lnTo>
                  <a:lnTo>
                    <a:pt x="282" y="162"/>
                  </a:lnTo>
                  <a:lnTo>
                    <a:pt x="287" y="156"/>
                  </a:lnTo>
                  <a:lnTo>
                    <a:pt x="291" y="138"/>
                  </a:lnTo>
                  <a:lnTo>
                    <a:pt x="291" y="96"/>
                  </a:lnTo>
                  <a:lnTo>
                    <a:pt x="295" y="84"/>
                  </a:lnTo>
                  <a:lnTo>
                    <a:pt x="300" y="84"/>
                  </a:lnTo>
                  <a:lnTo>
                    <a:pt x="304" y="96"/>
                  </a:lnTo>
                  <a:lnTo>
                    <a:pt x="304" y="114"/>
                  </a:lnTo>
                  <a:lnTo>
                    <a:pt x="308" y="90"/>
                  </a:lnTo>
                  <a:lnTo>
                    <a:pt x="308" y="96"/>
                  </a:lnTo>
                  <a:lnTo>
                    <a:pt x="312" y="132"/>
                  </a:lnTo>
                  <a:lnTo>
                    <a:pt x="312" y="15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3" name="Freeform 79"/>
            <p:cNvSpPr>
              <a:spLocks/>
            </p:cNvSpPr>
            <p:nvPr/>
          </p:nvSpPr>
          <p:spPr bwMode="auto">
            <a:xfrm>
              <a:off x="8159750" y="1133475"/>
              <a:ext cx="482600" cy="409575"/>
            </a:xfrm>
            <a:custGeom>
              <a:avLst/>
              <a:gdLst/>
              <a:ahLst/>
              <a:cxnLst>
                <a:cxn ang="0">
                  <a:pos x="9" y="138"/>
                </a:cxn>
                <a:cxn ang="0">
                  <a:pos x="18" y="174"/>
                </a:cxn>
                <a:cxn ang="0">
                  <a:pos x="22" y="132"/>
                </a:cxn>
                <a:cxn ang="0">
                  <a:pos x="30" y="126"/>
                </a:cxn>
                <a:cxn ang="0">
                  <a:pos x="39" y="144"/>
                </a:cxn>
                <a:cxn ang="0">
                  <a:pos x="43" y="234"/>
                </a:cxn>
                <a:cxn ang="0">
                  <a:pos x="52" y="222"/>
                </a:cxn>
                <a:cxn ang="0">
                  <a:pos x="60" y="186"/>
                </a:cxn>
                <a:cxn ang="0">
                  <a:pos x="65" y="240"/>
                </a:cxn>
                <a:cxn ang="0">
                  <a:pos x="69" y="210"/>
                </a:cxn>
                <a:cxn ang="0">
                  <a:pos x="77" y="246"/>
                </a:cxn>
                <a:cxn ang="0">
                  <a:pos x="86" y="210"/>
                </a:cxn>
                <a:cxn ang="0">
                  <a:pos x="90" y="60"/>
                </a:cxn>
                <a:cxn ang="0">
                  <a:pos x="99" y="126"/>
                </a:cxn>
                <a:cxn ang="0">
                  <a:pos x="103" y="138"/>
                </a:cxn>
                <a:cxn ang="0">
                  <a:pos x="112" y="156"/>
                </a:cxn>
                <a:cxn ang="0">
                  <a:pos x="116" y="114"/>
                </a:cxn>
                <a:cxn ang="0">
                  <a:pos x="124" y="114"/>
                </a:cxn>
                <a:cxn ang="0">
                  <a:pos x="129" y="138"/>
                </a:cxn>
                <a:cxn ang="0">
                  <a:pos x="137" y="114"/>
                </a:cxn>
                <a:cxn ang="0">
                  <a:pos x="150" y="102"/>
                </a:cxn>
                <a:cxn ang="0">
                  <a:pos x="154" y="102"/>
                </a:cxn>
                <a:cxn ang="0">
                  <a:pos x="163" y="156"/>
                </a:cxn>
                <a:cxn ang="0">
                  <a:pos x="171" y="138"/>
                </a:cxn>
                <a:cxn ang="0">
                  <a:pos x="176" y="96"/>
                </a:cxn>
                <a:cxn ang="0">
                  <a:pos x="184" y="90"/>
                </a:cxn>
                <a:cxn ang="0">
                  <a:pos x="189" y="0"/>
                </a:cxn>
                <a:cxn ang="0">
                  <a:pos x="197" y="42"/>
                </a:cxn>
                <a:cxn ang="0">
                  <a:pos x="201" y="78"/>
                </a:cxn>
                <a:cxn ang="0">
                  <a:pos x="214" y="54"/>
                </a:cxn>
                <a:cxn ang="0">
                  <a:pos x="219" y="72"/>
                </a:cxn>
                <a:cxn ang="0">
                  <a:pos x="227" y="96"/>
                </a:cxn>
                <a:cxn ang="0">
                  <a:pos x="236" y="114"/>
                </a:cxn>
                <a:cxn ang="0">
                  <a:pos x="240" y="132"/>
                </a:cxn>
                <a:cxn ang="0">
                  <a:pos x="248" y="114"/>
                </a:cxn>
                <a:cxn ang="0">
                  <a:pos x="261" y="96"/>
                </a:cxn>
                <a:cxn ang="0">
                  <a:pos x="266" y="102"/>
                </a:cxn>
                <a:cxn ang="0">
                  <a:pos x="274" y="96"/>
                </a:cxn>
                <a:cxn ang="0">
                  <a:pos x="278" y="162"/>
                </a:cxn>
                <a:cxn ang="0">
                  <a:pos x="283" y="114"/>
                </a:cxn>
                <a:cxn ang="0">
                  <a:pos x="291" y="84"/>
                </a:cxn>
                <a:cxn ang="0">
                  <a:pos x="295" y="78"/>
                </a:cxn>
              </a:cxnLst>
              <a:rect l="0" t="0" r="r" b="b"/>
              <a:pathLst>
                <a:path w="304" h="258">
                  <a:moveTo>
                    <a:pt x="0" y="150"/>
                  </a:moveTo>
                  <a:lnTo>
                    <a:pt x="5" y="144"/>
                  </a:lnTo>
                  <a:lnTo>
                    <a:pt x="9" y="138"/>
                  </a:lnTo>
                  <a:lnTo>
                    <a:pt x="9" y="174"/>
                  </a:lnTo>
                  <a:lnTo>
                    <a:pt x="13" y="180"/>
                  </a:lnTo>
                  <a:lnTo>
                    <a:pt x="18" y="174"/>
                  </a:lnTo>
                  <a:lnTo>
                    <a:pt x="18" y="168"/>
                  </a:lnTo>
                  <a:lnTo>
                    <a:pt x="22" y="150"/>
                  </a:lnTo>
                  <a:lnTo>
                    <a:pt x="22" y="132"/>
                  </a:lnTo>
                  <a:lnTo>
                    <a:pt x="26" y="120"/>
                  </a:lnTo>
                  <a:lnTo>
                    <a:pt x="26" y="108"/>
                  </a:lnTo>
                  <a:lnTo>
                    <a:pt x="30" y="126"/>
                  </a:lnTo>
                  <a:lnTo>
                    <a:pt x="30" y="132"/>
                  </a:lnTo>
                  <a:lnTo>
                    <a:pt x="35" y="144"/>
                  </a:lnTo>
                  <a:lnTo>
                    <a:pt x="39" y="144"/>
                  </a:lnTo>
                  <a:lnTo>
                    <a:pt x="39" y="186"/>
                  </a:lnTo>
                  <a:lnTo>
                    <a:pt x="43" y="228"/>
                  </a:lnTo>
                  <a:lnTo>
                    <a:pt x="43" y="234"/>
                  </a:lnTo>
                  <a:lnTo>
                    <a:pt x="47" y="228"/>
                  </a:lnTo>
                  <a:lnTo>
                    <a:pt x="47" y="234"/>
                  </a:lnTo>
                  <a:lnTo>
                    <a:pt x="52" y="222"/>
                  </a:lnTo>
                  <a:lnTo>
                    <a:pt x="52" y="186"/>
                  </a:lnTo>
                  <a:lnTo>
                    <a:pt x="56" y="186"/>
                  </a:lnTo>
                  <a:lnTo>
                    <a:pt x="60" y="186"/>
                  </a:lnTo>
                  <a:lnTo>
                    <a:pt x="60" y="210"/>
                  </a:lnTo>
                  <a:lnTo>
                    <a:pt x="65" y="258"/>
                  </a:lnTo>
                  <a:lnTo>
                    <a:pt x="65" y="240"/>
                  </a:lnTo>
                  <a:lnTo>
                    <a:pt x="69" y="222"/>
                  </a:lnTo>
                  <a:lnTo>
                    <a:pt x="69" y="204"/>
                  </a:lnTo>
                  <a:lnTo>
                    <a:pt x="69" y="210"/>
                  </a:lnTo>
                  <a:lnTo>
                    <a:pt x="73" y="228"/>
                  </a:lnTo>
                  <a:lnTo>
                    <a:pt x="77" y="240"/>
                  </a:lnTo>
                  <a:lnTo>
                    <a:pt x="77" y="246"/>
                  </a:lnTo>
                  <a:lnTo>
                    <a:pt x="82" y="252"/>
                  </a:lnTo>
                  <a:lnTo>
                    <a:pt x="82" y="240"/>
                  </a:lnTo>
                  <a:lnTo>
                    <a:pt x="86" y="210"/>
                  </a:lnTo>
                  <a:lnTo>
                    <a:pt x="86" y="174"/>
                  </a:lnTo>
                  <a:lnTo>
                    <a:pt x="90" y="108"/>
                  </a:lnTo>
                  <a:lnTo>
                    <a:pt x="90" y="60"/>
                  </a:lnTo>
                  <a:lnTo>
                    <a:pt x="94" y="108"/>
                  </a:lnTo>
                  <a:lnTo>
                    <a:pt x="94" y="120"/>
                  </a:lnTo>
                  <a:lnTo>
                    <a:pt x="99" y="126"/>
                  </a:lnTo>
                  <a:lnTo>
                    <a:pt x="99" y="114"/>
                  </a:lnTo>
                  <a:lnTo>
                    <a:pt x="103" y="126"/>
                  </a:lnTo>
                  <a:lnTo>
                    <a:pt x="103" y="138"/>
                  </a:lnTo>
                  <a:lnTo>
                    <a:pt x="107" y="144"/>
                  </a:lnTo>
                  <a:lnTo>
                    <a:pt x="107" y="150"/>
                  </a:lnTo>
                  <a:lnTo>
                    <a:pt x="112" y="156"/>
                  </a:lnTo>
                  <a:lnTo>
                    <a:pt x="112" y="138"/>
                  </a:lnTo>
                  <a:lnTo>
                    <a:pt x="116" y="120"/>
                  </a:lnTo>
                  <a:lnTo>
                    <a:pt x="116" y="114"/>
                  </a:lnTo>
                  <a:lnTo>
                    <a:pt x="120" y="126"/>
                  </a:lnTo>
                  <a:lnTo>
                    <a:pt x="124" y="120"/>
                  </a:lnTo>
                  <a:lnTo>
                    <a:pt x="124" y="114"/>
                  </a:lnTo>
                  <a:lnTo>
                    <a:pt x="124" y="150"/>
                  </a:lnTo>
                  <a:lnTo>
                    <a:pt x="129" y="144"/>
                  </a:lnTo>
                  <a:lnTo>
                    <a:pt x="129" y="138"/>
                  </a:lnTo>
                  <a:lnTo>
                    <a:pt x="133" y="132"/>
                  </a:lnTo>
                  <a:lnTo>
                    <a:pt x="137" y="126"/>
                  </a:lnTo>
                  <a:lnTo>
                    <a:pt x="137" y="114"/>
                  </a:lnTo>
                  <a:lnTo>
                    <a:pt x="142" y="126"/>
                  </a:lnTo>
                  <a:lnTo>
                    <a:pt x="142" y="102"/>
                  </a:lnTo>
                  <a:lnTo>
                    <a:pt x="150" y="102"/>
                  </a:lnTo>
                  <a:lnTo>
                    <a:pt x="146" y="102"/>
                  </a:lnTo>
                  <a:lnTo>
                    <a:pt x="150" y="108"/>
                  </a:lnTo>
                  <a:lnTo>
                    <a:pt x="154" y="102"/>
                  </a:lnTo>
                  <a:lnTo>
                    <a:pt x="159" y="138"/>
                  </a:lnTo>
                  <a:lnTo>
                    <a:pt x="163" y="150"/>
                  </a:lnTo>
                  <a:lnTo>
                    <a:pt x="163" y="156"/>
                  </a:lnTo>
                  <a:lnTo>
                    <a:pt x="167" y="150"/>
                  </a:lnTo>
                  <a:lnTo>
                    <a:pt x="167" y="144"/>
                  </a:lnTo>
                  <a:lnTo>
                    <a:pt x="171" y="138"/>
                  </a:lnTo>
                  <a:lnTo>
                    <a:pt x="171" y="150"/>
                  </a:lnTo>
                  <a:lnTo>
                    <a:pt x="176" y="126"/>
                  </a:lnTo>
                  <a:lnTo>
                    <a:pt x="176" y="96"/>
                  </a:lnTo>
                  <a:lnTo>
                    <a:pt x="180" y="102"/>
                  </a:lnTo>
                  <a:lnTo>
                    <a:pt x="180" y="96"/>
                  </a:lnTo>
                  <a:lnTo>
                    <a:pt x="184" y="90"/>
                  </a:lnTo>
                  <a:lnTo>
                    <a:pt x="184" y="72"/>
                  </a:lnTo>
                  <a:lnTo>
                    <a:pt x="189" y="30"/>
                  </a:lnTo>
                  <a:lnTo>
                    <a:pt x="189" y="0"/>
                  </a:lnTo>
                  <a:lnTo>
                    <a:pt x="193" y="30"/>
                  </a:lnTo>
                  <a:lnTo>
                    <a:pt x="193" y="72"/>
                  </a:lnTo>
                  <a:lnTo>
                    <a:pt x="197" y="42"/>
                  </a:lnTo>
                  <a:lnTo>
                    <a:pt x="197" y="60"/>
                  </a:lnTo>
                  <a:lnTo>
                    <a:pt x="201" y="72"/>
                  </a:lnTo>
                  <a:lnTo>
                    <a:pt x="201" y="78"/>
                  </a:lnTo>
                  <a:lnTo>
                    <a:pt x="206" y="72"/>
                  </a:lnTo>
                  <a:lnTo>
                    <a:pt x="210" y="66"/>
                  </a:lnTo>
                  <a:lnTo>
                    <a:pt x="214" y="54"/>
                  </a:lnTo>
                  <a:lnTo>
                    <a:pt x="214" y="78"/>
                  </a:lnTo>
                  <a:lnTo>
                    <a:pt x="219" y="84"/>
                  </a:lnTo>
                  <a:lnTo>
                    <a:pt x="219" y="72"/>
                  </a:lnTo>
                  <a:lnTo>
                    <a:pt x="223" y="72"/>
                  </a:lnTo>
                  <a:lnTo>
                    <a:pt x="227" y="84"/>
                  </a:lnTo>
                  <a:lnTo>
                    <a:pt x="227" y="96"/>
                  </a:lnTo>
                  <a:lnTo>
                    <a:pt x="231" y="102"/>
                  </a:lnTo>
                  <a:lnTo>
                    <a:pt x="231" y="108"/>
                  </a:lnTo>
                  <a:lnTo>
                    <a:pt x="236" y="114"/>
                  </a:lnTo>
                  <a:lnTo>
                    <a:pt x="236" y="126"/>
                  </a:lnTo>
                  <a:lnTo>
                    <a:pt x="240" y="120"/>
                  </a:lnTo>
                  <a:lnTo>
                    <a:pt x="240" y="132"/>
                  </a:lnTo>
                  <a:lnTo>
                    <a:pt x="248" y="114"/>
                  </a:lnTo>
                  <a:lnTo>
                    <a:pt x="244" y="114"/>
                  </a:lnTo>
                  <a:lnTo>
                    <a:pt x="248" y="114"/>
                  </a:lnTo>
                  <a:lnTo>
                    <a:pt x="253" y="108"/>
                  </a:lnTo>
                  <a:lnTo>
                    <a:pt x="257" y="96"/>
                  </a:lnTo>
                  <a:lnTo>
                    <a:pt x="261" y="96"/>
                  </a:lnTo>
                  <a:lnTo>
                    <a:pt x="261" y="108"/>
                  </a:lnTo>
                  <a:lnTo>
                    <a:pt x="261" y="96"/>
                  </a:lnTo>
                  <a:lnTo>
                    <a:pt x="266" y="102"/>
                  </a:lnTo>
                  <a:lnTo>
                    <a:pt x="270" y="102"/>
                  </a:lnTo>
                  <a:lnTo>
                    <a:pt x="270" y="90"/>
                  </a:lnTo>
                  <a:lnTo>
                    <a:pt x="274" y="96"/>
                  </a:lnTo>
                  <a:lnTo>
                    <a:pt x="274" y="156"/>
                  </a:lnTo>
                  <a:lnTo>
                    <a:pt x="274" y="150"/>
                  </a:lnTo>
                  <a:lnTo>
                    <a:pt x="278" y="162"/>
                  </a:lnTo>
                  <a:lnTo>
                    <a:pt x="278" y="186"/>
                  </a:lnTo>
                  <a:lnTo>
                    <a:pt x="283" y="138"/>
                  </a:lnTo>
                  <a:lnTo>
                    <a:pt x="283" y="114"/>
                  </a:lnTo>
                  <a:lnTo>
                    <a:pt x="287" y="108"/>
                  </a:lnTo>
                  <a:lnTo>
                    <a:pt x="287" y="90"/>
                  </a:lnTo>
                  <a:lnTo>
                    <a:pt x="291" y="84"/>
                  </a:lnTo>
                  <a:lnTo>
                    <a:pt x="291" y="78"/>
                  </a:lnTo>
                  <a:lnTo>
                    <a:pt x="295" y="72"/>
                  </a:lnTo>
                  <a:lnTo>
                    <a:pt x="295" y="78"/>
                  </a:lnTo>
                  <a:lnTo>
                    <a:pt x="300" y="66"/>
                  </a:lnTo>
                  <a:lnTo>
                    <a:pt x="304" y="5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4" name="Freeform 80"/>
            <p:cNvSpPr>
              <a:spLocks/>
            </p:cNvSpPr>
            <p:nvPr/>
          </p:nvSpPr>
          <p:spPr bwMode="auto">
            <a:xfrm>
              <a:off x="8642350" y="1133475"/>
              <a:ext cx="128588" cy="228600"/>
            </a:xfrm>
            <a:custGeom>
              <a:avLst/>
              <a:gdLst/>
              <a:ahLst/>
              <a:cxnLst>
                <a:cxn ang="0">
                  <a:pos x="0" y="54"/>
                </a:cxn>
                <a:cxn ang="0">
                  <a:pos x="0" y="66"/>
                </a:cxn>
                <a:cxn ang="0">
                  <a:pos x="4" y="48"/>
                </a:cxn>
                <a:cxn ang="0">
                  <a:pos x="9" y="54"/>
                </a:cxn>
                <a:cxn ang="0">
                  <a:pos x="9" y="66"/>
                </a:cxn>
                <a:cxn ang="0">
                  <a:pos x="13" y="66"/>
                </a:cxn>
                <a:cxn ang="0">
                  <a:pos x="13" y="96"/>
                </a:cxn>
                <a:cxn ang="0">
                  <a:pos x="17" y="102"/>
                </a:cxn>
                <a:cxn ang="0">
                  <a:pos x="17" y="108"/>
                </a:cxn>
                <a:cxn ang="0">
                  <a:pos x="21" y="114"/>
                </a:cxn>
                <a:cxn ang="0">
                  <a:pos x="21" y="126"/>
                </a:cxn>
                <a:cxn ang="0">
                  <a:pos x="26" y="120"/>
                </a:cxn>
                <a:cxn ang="0">
                  <a:pos x="26" y="132"/>
                </a:cxn>
                <a:cxn ang="0">
                  <a:pos x="34" y="114"/>
                </a:cxn>
                <a:cxn ang="0">
                  <a:pos x="30" y="114"/>
                </a:cxn>
                <a:cxn ang="0">
                  <a:pos x="34" y="114"/>
                </a:cxn>
                <a:cxn ang="0">
                  <a:pos x="39" y="108"/>
                </a:cxn>
                <a:cxn ang="0">
                  <a:pos x="43" y="96"/>
                </a:cxn>
                <a:cxn ang="0">
                  <a:pos x="47" y="108"/>
                </a:cxn>
                <a:cxn ang="0">
                  <a:pos x="47" y="96"/>
                </a:cxn>
                <a:cxn ang="0">
                  <a:pos x="51" y="102"/>
                </a:cxn>
                <a:cxn ang="0">
                  <a:pos x="56" y="102"/>
                </a:cxn>
                <a:cxn ang="0">
                  <a:pos x="56" y="90"/>
                </a:cxn>
                <a:cxn ang="0">
                  <a:pos x="60" y="54"/>
                </a:cxn>
                <a:cxn ang="0">
                  <a:pos x="60" y="12"/>
                </a:cxn>
                <a:cxn ang="0">
                  <a:pos x="60" y="18"/>
                </a:cxn>
                <a:cxn ang="0">
                  <a:pos x="64" y="0"/>
                </a:cxn>
                <a:cxn ang="0">
                  <a:pos x="64" y="6"/>
                </a:cxn>
                <a:cxn ang="0">
                  <a:pos x="68" y="42"/>
                </a:cxn>
                <a:cxn ang="0">
                  <a:pos x="68" y="54"/>
                </a:cxn>
                <a:cxn ang="0">
                  <a:pos x="73" y="72"/>
                </a:cxn>
                <a:cxn ang="0">
                  <a:pos x="73" y="96"/>
                </a:cxn>
                <a:cxn ang="0">
                  <a:pos x="77" y="114"/>
                </a:cxn>
                <a:cxn ang="0">
                  <a:pos x="77" y="126"/>
                </a:cxn>
                <a:cxn ang="0">
                  <a:pos x="81" y="144"/>
                </a:cxn>
              </a:cxnLst>
              <a:rect l="0" t="0" r="r" b="b"/>
              <a:pathLst>
                <a:path w="81" h="144">
                  <a:moveTo>
                    <a:pt x="0" y="54"/>
                  </a:moveTo>
                  <a:lnTo>
                    <a:pt x="0" y="66"/>
                  </a:lnTo>
                  <a:lnTo>
                    <a:pt x="4" y="48"/>
                  </a:lnTo>
                  <a:lnTo>
                    <a:pt x="9" y="54"/>
                  </a:lnTo>
                  <a:lnTo>
                    <a:pt x="9" y="66"/>
                  </a:lnTo>
                  <a:lnTo>
                    <a:pt x="13" y="66"/>
                  </a:lnTo>
                  <a:lnTo>
                    <a:pt x="13" y="96"/>
                  </a:lnTo>
                  <a:lnTo>
                    <a:pt x="17" y="102"/>
                  </a:lnTo>
                  <a:lnTo>
                    <a:pt x="17" y="108"/>
                  </a:lnTo>
                  <a:lnTo>
                    <a:pt x="21" y="114"/>
                  </a:lnTo>
                  <a:lnTo>
                    <a:pt x="21" y="126"/>
                  </a:lnTo>
                  <a:lnTo>
                    <a:pt x="26" y="120"/>
                  </a:lnTo>
                  <a:lnTo>
                    <a:pt x="26" y="132"/>
                  </a:lnTo>
                  <a:lnTo>
                    <a:pt x="34" y="114"/>
                  </a:lnTo>
                  <a:lnTo>
                    <a:pt x="30" y="114"/>
                  </a:lnTo>
                  <a:lnTo>
                    <a:pt x="34" y="114"/>
                  </a:lnTo>
                  <a:lnTo>
                    <a:pt x="39" y="108"/>
                  </a:lnTo>
                  <a:lnTo>
                    <a:pt x="43" y="96"/>
                  </a:lnTo>
                  <a:lnTo>
                    <a:pt x="47" y="108"/>
                  </a:lnTo>
                  <a:lnTo>
                    <a:pt x="47" y="96"/>
                  </a:lnTo>
                  <a:lnTo>
                    <a:pt x="51" y="102"/>
                  </a:lnTo>
                  <a:lnTo>
                    <a:pt x="56" y="102"/>
                  </a:lnTo>
                  <a:lnTo>
                    <a:pt x="56" y="90"/>
                  </a:lnTo>
                  <a:lnTo>
                    <a:pt x="60" y="54"/>
                  </a:lnTo>
                  <a:lnTo>
                    <a:pt x="60" y="12"/>
                  </a:lnTo>
                  <a:lnTo>
                    <a:pt x="60" y="18"/>
                  </a:lnTo>
                  <a:lnTo>
                    <a:pt x="64" y="0"/>
                  </a:lnTo>
                  <a:lnTo>
                    <a:pt x="64" y="6"/>
                  </a:lnTo>
                  <a:lnTo>
                    <a:pt x="68" y="42"/>
                  </a:lnTo>
                  <a:lnTo>
                    <a:pt x="68" y="54"/>
                  </a:lnTo>
                  <a:lnTo>
                    <a:pt x="73" y="72"/>
                  </a:lnTo>
                  <a:lnTo>
                    <a:pt x="73" y="96"/>
                  </a:lnTo>
                  <a:lnTo>
                    <a:pt x="77" y="114"/>
                  </a:lnTo>
                  <a:lnTo>
                    <a:pt x="77" y="126"/>
                  </a:lnTo>
                  <a:lnTo>
                    <a:pt x="81" y="14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105" name="Freeform 81"/>
          <p:cNvSpPr>
            <a:spLocks/>
          </p:cNvSpPr>
          <p:nvPr/>
        </p:nvSpPr>
        <p:spPr bwMode="auto">
          <a:xfrm>
            <a:off x="318831" y="3524250"/>
            <a:ext cx="560771" cy="190500"/>
          </a:xfrm>
          <a:custGeom>
            <a:avLst/>
            <a:gdLst/>
            <a:ahLst/>
            <a:cxnLst>
              <a:cxn ang="0">
                <a:pos x="4" y="96"/>
              </a:cxn>
              <a:cxn ang="0">
                <a:pos x="8" y="36"/>
              </a:cxn>
              <a:cxn ang="0">
                <a:pos x="17" y="120"/>
              </a:cxn>
              <a:cxn ang="0">
                <a:pos x="21" y="24"/>
              </a:cxn>
              <a:cxn ang="0">
                <a:pos x="26" y="102"/>
              </a:cxn>
              <a:cxn ang="0">
                <a:pos x="34" y="36"/>
              </a:cxn>
              <a:cxn ang="0">
                <a:pos x="43" y="18"/>
              </a:cxn>
              <a:cxn ang="0">
                <a:pos x="47" y="48"/>
              </a:cxn>
              <a:cxn ang="0">
                <a:pos x="51" y="60"/>
              </a:cxn>
              <a:cxn ang="0">
                <a:pos x="55" y="72"/>
              </a:cxn>
              <a:cxn ang="0">
                <a:pos x="64" y="72"/>
              </a:cxn>
              <a:cxn ang="0">
                <a:pos x="68" y="42"/>
              </a:cxn>
              <a:cxn ang="0">
                <a:pos x="73" y="66"/>
              </a:cxn>
              <a:cxn ang="0">
                <a:pos x="81" y="18"/>
              </a:cxn>
              <a:cxn ang="0">
                <a:pos x="90" y="96"/>
              </a:cxn>
              <a:cxn ang="0">
                <a:pos x="94" y="30"/>
              </a:cxn>
              <a:cxn ang="0">
                <a:pos x="102" y="72"/>
              </a:cxn>
              <a:cxn ang="0">
                <a:pos x="107" y="54"/>
              </a:cxn>
              <a:cxn ang="0">
                <a:pos x="115" y="72"/>
              </a:cxn>
              <a:cxn ang="0">
                <a:pos x="120" y="60"/>
              </a:cxn>
              <a:cxn ang="0">
                <a:pos x="132" y="54"/>
              </a:cxn>
              <a:cxn ang="0">
                <a:pos x="137" y="54"/>
              </a:cxn>
              <a:cxn ang="0">
                <a:pos x="141" y="84"/>
              </a:cxn>
              <a:cxn ang="0">
                <a:pos x="145" y="90"/>
              </a:cxn>
              <a:cxn ang="0">
                <a:pos x="154" y="24"/>
              </a:cxn>
              <a:cxn ang="0">
                <a:pos x="158" y="102"/>
              </a:cxn>
              <a:cxn ang="0">
                <a:pos x="162" y="84"/>
              </a:cxn>
              <a:cxn ang="0">
                <a:pos x="171" y="12"/>
              </a:cxn>
              <a:cxn ang="0">
                <a:pos x="175" y="90"/>
              </a:cxn>
              <a:cxn ang="0">
                <a:pos x="184" y="42"/>
              </a:cxn>
              <a:cxn ang="0">
                <a:pos x="192" y="120"/>
              </a:cxn>
              <a:cxn ang="0">
                <a:pos x="197" y="54"/>
              </a:cxn>
              <a:cxn ang="0">
                <a:pos x="205" y="84"/>
              </a:cxn>
              <a:cxn ang="0">
                <a:pos x="214" y="72"/>
              </a:cxn>
              <a:cxn ang="0">
                <a:pos x="222" y="60"/>
              </a:cxn>
              <a:cxn ang="0">
                <a:pos x="227" y="78"/>
              </a:cxn>
              <a:cxn ang="0">
                <a:pos x="235" y="42"/>
              </a:cxn>
              <a:cxn ang="0">
                <a:pos x="239" y="72"/>
              </a:cxn>
              <a:cxn ang="0">
                <a:pos x="248" y="36"/>
              </a:cxn>
              <a:cxn ang="0">
                <a:pos x="252" y="78"/>
              </a:cxn>
              <a:cxn ang="0">
                <a:pos x="256" y="54"/>
              </a:cxn>
              <a:cxn ang="0">
                <a:pos x="265" y="54"/>
              </a:cxn>
            </a:cxnLst>
            <a:rect l="0" t="0" r="r" b="b"/>
            <a:pathLst>
              <a:path w="265" h="120">
                <a:moveTo>
                  <a:pt x="0" y="90"/>
                </a:moveTo>
                <a:lnTo>
                  <a:pt x="0" y="102"/>
                </a:lnTo>
                <a:lnTo>
                  <a:pt x="4" y="96"/>
                </a:lnTo>
                <a:lnTo>
                  <a:pt x="4" y="84"/>
                </a:lnTo>
                <a:lnTo>
                  <a:pt x="8" y="42"/>
                </a:lnTo>
                <a:lnTo>
                  <a:pt x="8" y="36"/>
                </a:lnTo>
                <a:lnTo>
                  <a:pt x="13" y="24"/>
                </a:lnTo>
                <a:lnTo>
                  <a:pt x="13" y="72"/>
                </a:lnTo>
                <a:lnTo>
                  <a:pt x="17" y="120"/>
                </a:lnTo>
                <a:lnTo>
                  <a:pt x="17" y="36"/>
                </a:lnTo>
                <a:lnTo>
                  <a:pt x="21" y="36"/>
                </a:lnTo>
                <a:lnTo>
                  <a:pt x="21" y="24"/>
                </a:lnTo>
                <a:lnTo>
                  <a:pt x="26" y="102"/>
                </a:lnTo>
                <a:lnTo>
                  <a:pt x="26" y="96"/>
                </a:lnTo>
                <a:lnTo>
                  <a:pt x="26" y="102"/>
                </a:lnTo>
                <a:lnTo>
                  <a:pt x="30" y="66"/>
                </a:lnTo>
                <a:lnTo>
                  <a:pt x="34" y="48"/>
                </a:lnTo>
                <a:lnTo>
                  <a:pt x="34" y="36"/>
                </a:lnTo>
                <a:lnTo>
                  <a:pt x="38" y="24"/>
                </a:lnTo>
                <a:lnTo>
                  <a:pt x="38" y="0"/>
                </a:lnTo>
                <a:lnTo>
                  <a:pt x="43" y="18"/>
                </a:lnTo>
                <a:lnTo>
                  <a:pt x="43" y="48"/>
                </a:lnTo>
                <a:lnTo>
                  <a:pt x="43" y="42"/>
                </a:lnTo>
                <a:lnTo>
                  <a:pt x="47" y="48"/>
                </a:lnTo>
                <a:lnTo>
                  <a:pt x="47" y="12"/>
                </a:lnTo>
                <a:lnTo>
                  <a:pt x="51" y="30"/>
                </a:lnTo>
                <a:lnTo>
                  <a:pt x="51" y="60"/>
                </a:lnTo>
                <a:lnTo>
                  <a:pt x="55" y="90"/>
                </a:lnTo>
                <a:lnTo>
                  <a:pt x="55" y="120"/>
                </a:lnTo>
                <a:lnTo>
                  <a:pt x="55" y="72"/>
                </a:lnTo>
                <a:lnTo>
                  <a:pt x="60" y="72"/>
                </a:lnTo>
                <a:lnTo>
                  <a:pt x="60" y="42"/>
                </a:lnTo>
                <a:lnTo>
                  <a:pt x="64" y="72"/>
                </a:lnTo>
                <a:lnTo>
                  <a:pt x="64" y="78"/>
                </a:lnTo>
                <a:lnTo>
                  <a:pt x="68" y="90"/>
                </a:lnTo>
                <a:lnTo>
                  <a:pt x="68" y="42"/>
                </a:lnTo>
                <a:lnTo>
                  <a:pt x="73" y="36"/>
                </a:lnTo>
                <a:lnTo>
                  <a:pt x="73" y="24"/>
                </a:lnTo>
                <a:lnTo>
                  <a:pt x="73" y="66"/>
                </a:lnTo>
                <a:lnTo>
                  <a:pt x="77" y="48"/>
                </a:lnTo>
                <a:lnTo>
                  <a:pt x="81" y="24"/>
                </a:lnTo>
                <a:lnTo>
                  <a:pt x="81" y="18"/>
                </a:lnTo>
                <a:lnTo>
                  <a:pt x="85" y="30"/>
                </a:lnTo>
                <a:lnTo>
                  <a:pt x="85" y="90"/>
                </a:lnTo>
                <a:lnTo>
                  <a:pt x="90" y="96"/>
                </a:lnTo>
                <a:lnTo>
                  <a:pt x="90" y="72"/>
                </a:lnTo>
                <a:lnTo>
                  <a:pt x="94" y="54"/>
                </a:lnTo>
                <a:lnTo>
                  <a:pt x="94" y="30"/>
                </a:lnTo>
                <a:lnTo>
                  <a:pt x="98" y="36"/>
                </a:lnTo>
                <a:lnTo>
                  <a:pt x="98" y="60"/>
                </a:lnTo>
                <a:lnTo>
                  <a:pt x="102" y="72"/>
                </a:lnTo>
                <a:lnTo>
                  <a:pt x="102" y="30"/>
                </a:lnTo>
                <a:lnTo>
                  <a:pt x="107" y="36"/>
                </a:lnTo>
                <a:lnTo>
                  <a:pt x="107" y="54"/>
                </a:lnTo>
                <a:lnTo>
                  <a:pt x="111" y="72"/>
                </a:lnTo>
                <a:lnTo>
                  <a:pt x="111" y="78"/>
                </a:lnTo>
                <a:lnTo>
                  <a:pt x="115" y="72"/>
                </a:lnTo>
                <a:lnTo>
                  <a:pt x="115" y="36"/>
                </a:lnTo>
                <a:lnTo>
                  <a:pt x="120" y="54"/>
                </a:lnTo>
                <a:lnTo>
                  <a:pt x="120" y="60"/>
                </a:lnTo>
                <a:lnTo>
                  <a:pt x="124" y="96"/>
                </a:lnTo>
                <a:lnTo>
                  <a:pt x="124" y="78"/>
                </a:lnTo>
                <a:lnTo>
                  <a:pt x="132" y="54"/>
                </a:lnTo>
                <a:lnTo>
                  <a:pt x="132" y="60"/>
                </a:lnTo>
                <a:lnTo>
                  <a:pt x="132" y="48"/>
                </a:lnTo>
                <a:lnTo>
                  <a:pt x="137" y="54"/>
                </a:lnTo>
                <a:lnTo>
                  <a:pt x="137" y="42"/>
                </a:lnTo>
                <a:lnTo>
                  <a:pt x="141" y="78"/>
                </a:lnTo>
                <a:lnTo>
                  <a:pt x="141" y="84"/>
                </a:lnTo>
                <a:lnTo>
                  <a:pt x="145" y="102"/>
                </a:lnTo>
                <a:lnTo>
                  <a:pt x="145" y="84"/>
                </a:lnTo>
                <a:lnTo>
                  <a:pt x="145" y="90"/>
                </a:lnTo>
                <a:lnTo>
                  <a:pt x="150" y="90"/>
                </a:lnTo>
                <a:lnTo>
                  <a:pt x="150" y="48"/>
                </a:lnTo>
                <a:lnTo>
                  <a:pt x="154" y="24"/>
                </a:lnTo>
                <a:lnTo>
                  <a:pt x="154" y="48"/>
                </a:lnTo>
                <a:lnTo>
                  <a:pt x="158" y="84"/>
                </a:lnTo>
                <a:lnTo>
                  <a:pt x="158" y="102"/>
                </a:lnTo>
                <a:lnTo>
                  <a:pt x="162" y="84"/>
                </a:lnTo>
                <a:lnTo>
                  <a:pt x="162" y="72"/>
                </a:lnTo>
                <a:lnTo>
                  <a:pt x="162" y="84"/>
                </a:lnTo>
                <a:lnTo>
                  <a:pt x="167" y="42"/>
                </a:lnTo>
                <a:lnTo>
                  <a:pt x="167" y="48"/>
                </a:lnTo>
                <a:lnTo>
                  <a:pt x="171" y="12"/>
                </a:lnTo>
                <a:lnTo>
                  <a:pt x="171" y="24"/>
                </a:lnTo>
                <a:lnTo>
                  <a:pt x="175" y="24"/>
                </a:lnTo>
                <a:lnTo>
                  <a:pt x="175" y="90"/>
                </a:lnTo>
                <a:lnTo>
                  <a:pt x="179" y="90"/>
                </a:lnTo>
                <a:lnTo>
                  <a:pt x="179" y="72"/>
                </a:lnTo>
                <a:lnTo>
                  <a:pt x="184" y="42"/>
                </a:lnTo>
                <a:lnTo>
                  <a:pt x="188" y="90"/>
                </a:lnTo>
                <a:lnTo>
                  <a:pt x="188" y="102"/>
                </a:lnTo>
                <a:lnTo>
                  <a:pt x="192" y="120"/>
                </a:lnTo>
                <a:lnTo>
                  <a:pt x="192" y="78"/>
                </a:lnTo>
                <a:lnTo>
                  <a:pt x="197" y="66"/>
                </a:lnTo>
                <a:lnTo>
                  <a:pt x="197" y="54"/>
                </a:lnTo>
                <a:lnTo>
                  <a:pt x="201" y="60"/>
                </a:lnTo>
                <a:lnTo>
                  <a:pt x="205" y="66"/>
                </a:lnTo>
                <a:lnTo>
                  <a:pt x="205" y="84"/>
                </a:lnTo>
                <a:lnTo>
                  <a:pt x="209" y="102"/>
                </a:lnTo>
                <a:lnTo>
                  <a:pt x="209" y="90"/>
                </a:lnTo>
                <a:lnTo>
                  <a:pt x="214" y="72"/>
                </a:lnTo>
                <a:lnTo>
                  <a:pt x="214" y="60"/>
                </a:lnTo>
                <a:lnTo>
                  <a:pt x="222" y="48"/>
                </a:lnTo>
                <a:lnTo>
                  <a:pt x="222" y="60"/>
                </a:lnTo>
                <a:lnTo>
                  <a:pt x="222" y="48"/>
                </a:lnTo>
                <a:lnTo>
                  <a:pt x="227" y="60"/>
                </a:lnTo>
                <a:lnTo>
                  <a:pt x="227" y="78"/>
                </a:lnTo>
                <a:lnTo>
                  <a:pt x="231" y="66"/>
                </a:lnTo>
                <a:lnTo>
                  <a:pt x="231" y="54"/>
                </a:lnTo>
                <a:lnTo>
                  <a:pt x="235" y="42"/>
                </a:lnTo>
                <a:lnTo>
                  <a:pt x="235" y="12"/>
                </a:lnTo>
                <a:lnTo>
                  <a:pt x="239" y="24"/>
                </a:lnTo>
                <a:lnTo>
                  <a:pt x="239" y="72"/>
                </a:lnTo>
                <a:lnTo>
                  <a:pt x="244" y="90"/>
                </a:lnTo>
                <a:lnTo>
                  <a:pt x="244" y="84"/>
                </a:lnTo>
                <a:lnTo>
                  <a:pt x="248" y="36"/>
                </a:lnTo>
                <a:lnTo>
                  <a:pt x="248" y="48"/>
                </a:lnTo>
                <a:lnTo>
                  <a:pt x="248" y="36"/>
                </a:lnTo>
                <a:lnTo>
                  <a:pt x="252" y="78"/>
                </a:lnTo>
                <a:lnTo>
                  <a:pt x="252" y="66"/>
                </a:lnTo>
                <a:lnTo>
                  <a:pt x="256" y="60"/>
                </a:lnTo>
                <a:lnTo>
                  <a:pt x="256" y="54"/>
                </a:lnTo>
                <a:lnTo>
                  <a:pt x="261" y="24"/>
                </a:lnTo>
                <a:lnTo>
                  <a:pt x="261" y="60"/>
                </a:lnTo>
                <a:lnTo>
                  <a:pt x="265" y="54"/>
                </a:lnTo>
                <a:lnTo>
                  <a:pt x="265" y="84"/>
                </a:lnTo>
                <a:lnTo>
                  <a:pt x="265"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6" name="Freeform 82"/>
          <p:cNvSpPr>
            <a:spLocks/>
          </p:cNvSpPr>
          <p:nvPr/>
        </p:nvSpPr>
        <p:spPr bwMode="auto">
          <a:xfrm>
            <a:off x="879601" y="3543303"/>
            <a:ext cx="607326" cy="200025"/>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7" name="Freeform 83"/>
          <p:cNvSpPr>
            <a:spLocks/>
          </p:cNvSpPr>
          <p:nvPr/>
        </p:nvSpPr>
        <p:spPr bwMode="auto">
          <a:xfrm>
            <a:off x="1486927" y="3371853"/>
            <a:ext cx="588280" cy="504825"/>
          </a:xfrm>
          <a:custGeom>
            <a:avLst/>
            <a:gdLst/>
            <a:ahLst/>
            <a:cxnLst>
              <a:cxn ang="0">
                <a:pos x="4" y="156"/>
              </a:cxn>
              <a:cxn ang="0">
                <a:pos x="8" y="198"/>
              </a:cxn>
              <a:cxn ang="0">
                <a:pos x="17" y="156"/>
              </a:cxn>
              <a:cxn ang="0">
                <a:pos x="25" y="174"/>
              </a:cxn>
              <a:cxn ang="0">
                <a:pos x="34" y="168"/>
              </a:cxn>
              <a:cxn ang="0">
                <a:pos x="38" y="144"/>
              </a:cxn>
              <a:cxn ang="0">
                <a:pos x="47" y="156"/>
              </a:cxn>
              <a:cxn ang="0">
                <a:pos x="51" y="162"/>
              </a:cxn>
              <a:cxn ang="0">
                <a:pos x="55" y="150"/>
              </a:cxn>
              <a:cxn ang="0">
                <a:pos x="64" y="168"/>
              </a:cxn>
              <a:cxn ang="0">
                <a:pos x="68" y="162"/>
              </a:cxn>
              <a:cxn ang="0">
                <a:pos x="72" y="132"/>
              </a:cxn>
              <a:cxn ang="0">
                <a:pos x="81" y="90"/>
              </a:cxn>
              <a:cxn ang="0">
                <a:pos x="85" y="54"/>
              </a:cxn>
              <a:cxn ang="0">
                <a:pos x="94" y="6"/>
              </a:cxn>
              <a:cxn ang="0">
                <a:pos x="98" y="6"/>
              </a:cxn>
              <a:cxn ang="0">
                <a:pos x="102" y="36"/>
              </a:cxn>
              <a:cxn ang="0">
                <a:pos x="111" y="66"/>
              </a:cxn>
              <a:cxn ang="0">
                <a:pos x="115" y="120"/>
              </a:cxn>
              <a:cxn ang="0">
                <a:pos x="124" y="168"/>
              </a:cxn>
              <a:cxn ang="0">
                <a:pos x="128" y="216"/>
              </a:cxn>
              <a:cxn ang="0">
                <a:pos x="136" y="282"/>
              </a:cxn>
              <a:cxn ang="0">
                <a:pos x="149" y="300"/>
              </a:cxn>
              <a:cxn ang="0">
                <a:pos x="153" y="318"/>
              </a:cxn>
              <a:cxn ang="0">
                <a:pos x="158" y="270"/>
              </a:cxn>
              <a:cxn ang="0">
                <a:pos x="166" y="234"/>
              </a:cxn>
              <a:cxn ang="0">
                <a:pos x="175" y="150"/>
              </a:cxn>
              <a:cxn ang="0">
                <a:pos x="179" y="90"/>
              </a:cxn>
              <a:cxn ang="0">
                <a:pos x="188" y="24"/>
              </a:cxn>
              <a:cxn ang="0">
                <a:pos x="196" y="30"/>
              </a:cxn>
              <a:cxn ang="0">
                <a:pos x="201" y="0"/>
              </a:cxn>
              <a:cxn ang="0">
                <a:pos x="205" y="30"/>
              </a:cxn>
              <a:cxn ang="0">
                <a:pos x="213" y="48"/>
              </a:cxn>
              <a:cxn ang="0">
                <a:pos x="218" y="126"/>
              </a:cxn>
              <a:cxn ang="0">
                <a:pos x="226" y="162"/>
              </a:cxn>
              <a:cxn ang="0">
                <a:pos x="230" y="246"/>
              </a:cxn>
              <a:cxn ang="0">
                <a:pos x="239" y="270"/>
              </a:cxn>
              <a:cxn ang="0">
                <a:pos x="248" y="294"/>
              </a:cxn>
              <a:cxn ang="0">
                <a:pos x="252" y="294"/>
              </a:cxn>
              <a:cxn ang="0">
                <a:pos x="256" y="306"/>
              </a:cxn>
              <a:cxn ang="0">
                <a:pos x="269" y="234"/>
              </a:cxn>
              <a:cxn ang="0">
                <a:pos x="273" y="180"/>
              </a:cxn>
            </a:cxnLst>
            <a:rect l="0" t="0" r="r" b="b"/>
            <a:pathLst>
              <a:path w="278" h="318">
                <a:moveTo>
                  <a:pt x="0" y="216"/>
                </a:moveTo>
                <a:lnTo>
                  <a:pt x="0" y="168"/>
                </a:lnTo>
                <a:lnTo>
                  <a:pt x="4" y="156"/>
                </a:lnTo>
                <a:lnTo>
                  <a:pt x="4" y="120"/>
                </a:lnTo>
                <a:lnTo>
                  <a:pt x="8" y="138"/>
                </a:lnTo>
                <a:lnTo>
                  <a:pt x="8" y="198"/>
                </a:lnTo>
                <a:lnTo>
                  <a:pt x="12" y="186"/>
                </a:lnTo>
                <a:lnTo>
                  <a:pt x="17" y="162"/>
                </a:lnTo>
                <a:lnTo>
                  <a:pt x="17" y="156"/>
                </a:lnTo>
                <a:lnTo>
                  <a:pt x="21" y="162"/>
                </a:lnTo>
                <a:lnTo>
                  <a:pt x="25" y="162"/>
                </a:lnTo>
                <a:lnTo>
                  <a:pt x="25" y="174"/>
                </a:lnTo>
                <a:lnTo>
                  <a:pt x="29" y="186"/>
                </a:lnTo>
                <a:lnTo>
                  <a:pt x="29" y="180"/>
                </a:lnTo>
                <a:lnTo>
                  <a:pt x="34" y="168"/>
                </a:lnTo>
                <a:lnTo>
                  <a:pt x="34" y="144"/>
                </a:lnTo>
                <a:lnTo>
                  <a:pt x="38" y="126"/>
                </a:lnTo>
                <a:lnTo>
                  <a:pt x="38" y="144"/>
                </a:lnTo>
                <a:lnTo>
                  <a:pt x="42" y="150"/>
                </a:lnTo>
                <a:lnTo>
                  <a:pt x="42" y="132"/>
                </a:lnTo>
                <a:lnTo>
                  <a:pt x="47" y="156"/>
                </a:lnTo>
                <a:lnTo>
                  <a:pt x="47" y="150"/>
                </a:lnTo>
                <a:lnTo>
                  <a:pt x="51" y="186"/>
                </a:lnTo>
                <a:lnTo>
                  <a:pt x="51" y="162"/>
                </a:lnTo>
                <a:lnTo>
                  <a:pt x="55" y="162"/>
                </a:lnTo>
                <a:lnTo>
                  <a:pt x="55" y="138"/>
                </a:lnTo>
                <a:lnTo>
                  <a:pt x="55" y="150"/>
                </a:lnTo>
                <a:lnTo>
                  <a:pt x="59" y="144"/>
                </a:lnTo>
                <a:lnTo>
                  <a:pt x="59" y="168"/>
                </a:lnTo>
                <a:lnTo>
                  <a:pt x="64" y="168"/>
                </a:lnTo>
                <a:lnTo>
                  <a:pt x="64" y="186"/>
                </a:lnTo>
                <a:lnTo>
                  <a:pt x="68" y="144"/>
                </a:lnTo>
                <a:lnTo>
                  <a:pt x="68" y="162"/>
                </a:lnTo>
                <a:lnTo>
                  <a:pt x="68" y="150"/>
                </a:lnTo>
                <a:lnTo>
                  <a:pt x="72" y="156"/>
                </a:lnTo>
                <a:lnTo>
                  <a:pt x="72" y="132"/>
                </a:lnTo>
                <a:lnTo>
                  <a:pt x="77" y="126"/>
                </a:lnTo>
                <a:lnTo>
                  <a:pt x="77" y="102"/>
                </a:lnTo>
                <a:lnTo>
                  <a:pt x="81" y="90"/>
                </a:lnTo>
                <a:lnTo>
                  <a:pt x="81" y="78"/>
                </a:lnTo>
                <a:lnTo>
                  <a:pt x="85" y="72"/>
                </a:lnTo>
                <a:lnTo>
                  <a:pt x="85" y="54"/>
                </a:lnTo>
                <a:lnTo>
                  <a:pt x="89" y="24"/>
                </a:lnTo>
                <a:lnTo>
                  <a:pt x="89" y="18"/>
                </a:lnTo>
                <a:lnTo>
                  <a:pt x="94" y="6"/>
                </a:lnTo>
                <a:lnTo>
                  <a:pt x="94" y="12"/>
                </a:lnTo>
                <a:lnTo>
                  <a:pt x="98" y="18"/>
                </a:lnTo>
                <a:lnTo>
                  <a:pt x="98" y="6"/>
                </a:lnTo>
                <a:lnTo>
                  <a:pt x="98" y="12"/>
                </a:lnTo>
                <a:lnTo>
                  <a:pt x="102" y="18"/>
                </a:lnTo>
                <a:lnTo>
                  <a:pt x="102" y="36"/>
                </a:lnTo>
                <a:lnTo>
                  <a:pt x="106" y="42"/>
                </a:lnTo>
                <a:lnTo>
                  <a:pt x="106" y="48"/>
                </a:lnTo>
                <a:lnTo>
                  <a:pt x="111" y="66"/>
                </a:lnTo>
                <a:lnTo>
                  <a:pt x="111" y="84"/>
                </a:lnTo>
                <a:lnTo>
                  <a:pt x="115" y="96"/>
                </a:lnTo>
                <a:lnTo>
                  <a:pt x="115" y="120"/>
                </a:lnTo>
                <a:lnTo>
                  <a:pt x="119" y="138"/>
                </a:lnTo>
                <a:lnTo>
                  <a:pt x="119" y="150"/>
                </a:lnTo>
                <a:lnTo>
                  <a:pt x="124" y="168"/>
                </a:lnTo>
                <a:lnTo>
                  <a:pt x="124" y="180"/>
                </a:lnTo>
                <a:lnTo>
                  <a:pt x="128" y="186"/>
                </a:lnTo>
                <a:lnTo>
                  <a:pt x="128" y="216"/>
                </a:lnTo>
                <a:lnTo>
                  <a:pt x="132" y="240"/>
                </a:lnTo>
                <a:lnTo>
                  <a:pt x="132" y="264"/>
                </a:lnTo>
                <a:lnTo>
                  <a:pt x="136" y="282"/>
                </a:lnTo>
                <a:lnTo>
                  <a:pt x="136" y="294"/>
                </a:lnTo>
                <a:lnTo>
                  <a:pt x="141" y="300"/>
                </a:lnTo>
                <a:lnTo>
                  <a:pt x="149" y="300"/>
                </a:lnTo>
                <a:lnTo>
                  <a:pt x="145" y="300"/>
                </a:lnTo>
                <a:lnTo>
                  <a:pt x="149" y="306"/>
                </a:lnTo>
                <a:lnTo>
                  <a:pt x="153" y="318"/>
                </a:lnTo>
                <a:lnTo>
                  <a:pt x="153" y="306"/>
                </a:lnTo>
                <a:lnTo>
                  <a:pt x="158" y="300"/>
                </a:lnTo>
                <a:lnTo>
                  <a:pt x="158" y="270"/>
                </a:lnTo>
                <a:lnTo>
                  <a:pt x="162" y="252"/>
                </a:lnTo>
                <a:lnTo>
                  <a:pt x="162" y="240"/>
                </a:lnTo>
                <a:lnTo>
                  <a:pt x="166" y="234"/>
                </a:lnTo>
                <a:lnTo>
                  <a:pt x="171" y="216"/>
                </a:lnTo>
                <a:lnTo>
                  <a:pt x="171" y="174"/>
                </a:lnTo>
                <a:lnTo>
                  <a:pt x="175" y="150"/>
                </a:lnTo>
                <a:lnTo>
                  <a:pt x="175" y="132"/>
                </a:lnTo>
                <a:lnTo>
                  <a:pt x="179" y="108"/>
                </a:lnTo>
                <a:lnTo>
                  <a:pt x="179" y="90"/>
                </a:lnTo>
                <a:lnTo>
                  <a:pt x="183" y="84"/>
                </a:lnTo>
                <a:lnTo>
                  <a:pt x="188" y="60"/>
                </a:lnTo>
                <a:lnTo>
                  <a:pt x="188" y="24"/>
                </a:lnTo>
                <a:lnTo>
                  <a:pt x="192" y="30"/>
                </a:lnTo>
                <a:lnTo>
                  <a:pt x="192" y="24"/>
                </a:lnTo>
                <a:lnTo>
                  <a:pt x="196" y="30"/>
                </a:lnTo>
                <a:lnTo>
                  <a:pt x="196" y="24"/>
                </a:lnTo>
                <a:lnTo>
                  <a:pt x="201" y="12"/>
                </a:lnTo>
                <a:lnTo>
                  <a:pt x="201" y="0"/>
                </a:lnTo>
                <a:lnTo>
                  <a:pt x="201" y="12"/>
                </a:lnTo>
                <a:lnTo>
                  <a:pt x="205" y="18"/>
                </a:lnTo>
                <a:lnTo>
                  <a:pt x="205" y="30"/>
                </a:lnTo>
                <a:lnTo>
                  <a:pt x="209" y="24"/>
                </a:lnTo>
                <a:lnTo>
                  <a:pt x="209" y="42"/>
                </a:lnTo>
                <a:lnTo>
                  <a:pt x="213" y="48"/>
                </a:lnTo>
                <a:lnTo>
                  <a:pt x="213" y="72"/>
                </a:lnTo>
                <a:lnTo>
                  <a:pt x="218" y="102"/>
                </a:lnTo>
                <a:lnTo>
                  <a:pt x="218" y="126"/>
                </a:lnTo>
                <a:lnTo>
                  <a:pt x="222" y="126"/>
                </a:lnTo>
                <a:lnTo>
                  <a:pt x="222" y="138"/>
                </a:lnTo>
                <a:lnTo>
                  <a:pt x="226" y="162"/>
                </a:lnTo>
                <a:lnTo>
                  <a:pt x="226" y="180"/>
                </a:lnTo>
                <a:lnTo>
                  <a:pt x="230" y="192"/>
                </a:lnTo>
                <a:lnTo>
                  <a:pt x="230" y="246"/>
                </a:lnTo>
                <a:lnTo>
                  <a:pt x="235" y="258"/>
                </a:lnTo>
                <a:lnTo>
                  <a:pt x="235" y="252"/>
                </a:lnTo>
                <a:lnTo>
                  <a:pt x="239" y="270"/>
                </a:lnTo>
                <a:lnTo>
                  <a:pt x="243" y="282"/>
                </a:lnTo>
                <a:lnTo>
                  <a:pt x="243" y="270"/>
                </a:lnTo>
                <a:lnTo>
                  <a:pt x="248" y="294"/>
                </a:lnTo>
                <a:lnTo>
                  <a:pt x="248" y="288"/>
                </a:lnTo>
                <a:lnTo>
                  <a:pt x="248" y="306"/>
                </a:lnTo>
                <a:lnTo>
                  <a:pt x="252" y="294"/>
                </a:lnTo>
                <a:lnTo>
                  <a:pt x="252" y="306"/>
                </a:lnTo>
                <a:lnTo>
                  <a:pt x="256" y="294"/>
                </a:lnTo>
                <a:lnTo>
                  <a:pt x="256" y="306"/>
                </a:lnTo>
                <a:lnTo>
                  <a:pt x="260" y="288"/>
                </a:lnTo>
                <a:lnTo>
                  <a:pt x="260" y="246"/>
                </a:lnTo>
                <a:lnTo>
                  <a:pt x="269" y="234"/>
                </a:lnTo>
                <a:lnTo>
                  <a:pt x="269" y="228"/>
                </a:lnTo>
                <a:lnTo>
                  <a:pt x="273" y="204"/>
                </a:lnTo>
                <a:lnTo>
                  <a:pt x="273" y="180"/>
                </a:lnTo>
                <a:lnTo>
                  <a:pt x="278" y="162"/>
                </a:lnTo>
                <a:lnTo>
                  <a:pt x="278" y="13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8" name="Freeform 84"/>
          <p:cNvSpPr>
            <a:spLocks/>
          </p:cNvSpPr>
          <p:nvPr/>
        </p:nvSpPr>
        <p:spPr bwMode="auto">
          <a:xfrm>
            <a:off x="2075207" y="3371850"/>
            <a:ext cx="577701" cy="495300"/>
          </a:xfrm>
          <a:custGeom>
            <a:avLst/>
            <a:gdLst/>
            <a:ahLst/>
            <a:cxnLst>
              <a:cxn ang="0">
                <a:pos x="4" y="102"/>
              </a:cxn>
              <a:cxn ang="0">
                <a:pos x="12" y="66"/>
              </a:cxn>
              <a:cxn ang="0">
                <a:pos x="17" y="42"/>
              </a:cxn>
              <a:cxn ang="0">
                <a:pos x="25" y="0"/>
              </a:cxn>
              <a:cxn ang="0">
                <a:pos x="34" y="36"/>
              </a:cxn>
              <a:cxn ang="0">
                <a:pos x="38" y="72"/>
              </a:cxn>
              <a:cxn ang="0">
                <a:pos x="47" y="120"/>
              </a:cxn>
              <a:cxn ang="0">
                <a:pos x="51" y="186"/>
              </a:cxn>
              <a:cxn ang="0">
                <a:pos x="59" y="234"/>
              </a:cxn>
              <a:cxn ang="0">
                <a:pos x="64" y="294"/>
              </a:cxn>
              <a:cxn ang="0">
                <a:pos x="72" y="306"/>
              </a:cxn>
              <a:cxn ang="0">
                <a:pos x="81" y="294"/>
              </a:cxn>
              <a:cxn ang="0">
                <a:pos x="85" y="294"/>
              </a:cxn>
              <a:cxn ang="0">
                <a:pos x="94" y="252"/>
              </a:cxn>
              <a:cxn ang="0">
                <a:pos x="98" y="192"/>
              </a:cxn>
              <a:cxn ang="0">
                <a:pos x="106" y="150"/>
              </a:cxn>
              <a:cxn ang="0">
                <a:pos x="111" y="150"/>
              </a:cxn>
              <a:cxn ang="0">
                <a:pos x="119" y="228"/>
              </a:cxn>
              <a:cxn ang="0">
                <a:pos x="128" y="174"/>
              </a:cxn>
              <a:cxn ang="0">
                <a:pos x="132" y="144"/>
              </a:cxn>
              <a:cxn ang="0">
                <a:pos x="136" y="192"/>
              </a:cxn>
              <a:cxn ang="0">
                <a:pos x="145" y="132"/>
              </a:cxn>
              <a:cxn ang="0">
                <a:pos x="149" y="156"/>
              </a:cxn>
              <a:cxn ang="0">
                <a:pos x="153" y="204"/>
              </a:cxn>
              <a:cxn ang="0">
                <a:pos x="162" y="126"/>
              </a:cxn>
              <a:cxn ang="0">
                <a:pos x="166" y="174"/>
              </a:cxn>
              <a:cxn ang="0">
                <a:pos x="175" y="228"/>
              </a:cxn>
              <a:cxn ang="0">
                <a:pos x="179" y="198"/>
              </a:cxn>
              <a:cxn ang="0">
                <a:pos x="188" y="156"/>
              </a:cxn>
              <a:cxn ang="0">
                <a:pos x="192" y="186"/>
              </a:cxn>
              <a:cxn ang="0">
                <a:pos x="201" y="156"/>
              </a:cxn>
              <a:cxn ang="0">
                <a:pos x="205" y="132"/>
              </a:cxn>
              <a:cxn ang="0">
                <a:pos x="218" y="180"/>
              </a:cxn>
              <a:cxn ang="0">
                <a:pos x="222" y="198"/>
              </a:cxn>
              <a:cxn ang="0">
                <a:pos x="226" y="162"/>
              </a:cxn>
              <a:cxn ang="0">
                <a:pos x="235" y="138"/>
              </a:cxn>
              <a:cxn ang="0">
                <a:pos x="239" y="204"/>
              </a:cxn>
              <a:cxn ang="0">
                <a:pos x="248" y="126"/>
              </a:cxn>
              <a:cxn ang="0">
                <a:pos x="252" y="198"/>
              </a:cxn>
              <a:cxn ang="0">
                <a:pos x="256" y="102"/>
              </a:cxn>
              <a:cxn ang="0">
                <a:pos x="265" y="150"/>
              </a:cxn>
              <a:cxn ang="0">
                <a:pos x="269" y="168"/>
              </a:cxn>
            </a:cxnLst>
            <a:rect l="0" t="0" r="r" b="b"/>
            <a:pathLst>
              <a:path w="273" h="312">
                <a:moveTo>
                  <a:pt x="0" y="138"/>
                </a:moveTo>
                <a:lnTo>
                  <a:pt x="4" y="126"/>
                </a:lnTo>
                <a:lnTo>
                  <a:pt x="4" y="102"/>
                </a:lnTo>
                <a:lnTo>
                  <a:pt x="8" y="90"/>
                </a:lnTo>
                <a:lnTo>
                  <a:pt x="8" y="72"/>
                </a:lnTo>
                <a:lnTo>
                  <a:pt x="12" y="66"/>
                </a:lnTo>
                <a:lnTo>
                  <a:pt x="12" y="48"/>
                </a:lnTo>
                <a:lnTo>
                  <a:pt x="17" y="36"/>
                </a:lnTo>
                <a:lnTo>
                  <a:pt x="17" y="42"/>
                </a:lnTo>
                <a:lnTo>
                  <a:pt x="21" y="30"/>
                </a:lnTo>
                <a:lnTo>
                  <a:pt x="25" y="12"/>
                </a:lnTo>
                <a:lnTo>
                  <a:pt x="25" y="0"/>
                </a:lnTo>
                <a:lnTo>
                  <a:pt x="29" y="6"/>
                </a:lnTo>
                <a:lnTo>
                  <a:pt x="29" y="30"/>
                </a:lnTo>
                <a:lnTo>
                  <a:pt x="34" y="36"/>
                </a:lnTo>
                <a:lnTo>
                  <a:pt x="34" y="42"/>
                </a:lnTo>
                <a:lnTo>
                  <a:pt x="38" y="54"/>
                </a:lnTo>
                <a:lnTo>
                  <a:pt x="38" y="72"/>
                </a:lnTo>
                <a:lnTo>
                  <a:pt x="42" y="84"/>
                </a:lnTo>
                <a:lnTo>
                  <a:pt x="42" y="102"/>
                </a:lnTo>
                <a:lnTo>
                  <a:pt x="47" y="120"/>
                </a:lnTo>
                <a:lnTo>
                  <a:pt x="47" y="138"/>
                </a:lnTo>
                <a:lnTo>
                  <a:pt x="51" y="156"/>
                </a:lnTo>
                <a:lnTo>
                  <a:pt x="51" y="186"/>
                </a:lnTo>
                <a:lnTo>
                  <a:pt x="55" y="204"/>
                </a:lnTo>
                <a:lnTo>
                  <a:pt x="55" y="222"/>
                </a:lnTo>
                <a:lnTo>
                  <a:pt x="59" y="234"/>
                </a:lnTo>
                <a:lnTo>
                  <a:pt x="59" y="258"/>
                </a:lnTo>
                <a:lnTo>
                  <a:pt x="64" y="270"/>
                </a:lnTo>
                <a:lnTo>
                  <a:pt x="64" y="294"/>
                </a:lnTo>
                <a:lnTo>
                  <a:pt x="68" y="306"/>
                </a:lnTo>
                <a:lnTo>
                  <a:pt x="72" y="300"/>
                </a:lnTo>
                <a:lnTo>
                  <a:pt x="72" y="306"/>
                </a:lnTo>
                <a:lnTo>
                  <a:pt x="76" y="312"/>
                </a:lnTo>
                <a:lnTo>
                  <a:pt x="76" y="300"/>
                </a:lnTo>
                <a:lnTo>
                  <a:pt x="81" y="294"/>
                </a:lnTo>
                <a:lnTo>
                  <a:pt x="81" y="288"/>
                </a:lnTo>
                <a:lnTo>
                  <a:pt x="85" y="300"/>
                </a:lnTo>
                <a:lnTo>
                  <a:pt x="85" y="294"/>
                </a:lnTo>
                <a:lnTo>
                  <a:pt x="89" y="288"/>
                </a:lnTo>
                <a:lnTo>
                  <a:pt x="89" y="258"/>
                </a:lnTo>
                <a:lnTo>
                  <a:pt x="94" y="252"/>
                </a:lnTo>
                <a:lnTo>
                  <a:pt x="94" y="234"/>
                </a:lnTo>
                <a:lnTo>
                  <a:pt x="98" y="222"/>
                </a:lnTo>
                <a:lnTo>
                  <a:pt x="98" y="192"/>
                </a:lnTo>
                <a:lnTo>
                  <a:pt x="102" y="180"/>
                </a:lnTo>
                <a:lnTo>
                  <a:pt x="102" y="162"/>
                </a:lnTo>
                <a:lnTo>
                  <a:pt x="106" y="150"/>
                </a:lnTo>
                <a:lnTo>
                  <a:pt x="106" y="132"/>
                </a:lnTo>
                <a:lnTo>
                  <a:pt x="111" y="138"/>
                </a:lnTo>
                <a:lnTo>
                  <a:pt x="111" y="150"/>
                </a:lnTo>
                <a:lnTo>
                  <a:pt x="115" y="156"/>
                </a:lnTo>
                <a:lnTo>
                  <a:pt x="115" y="210"/>
                </a:lnTo>
                <a:lnTo>
                  <a:pt x="119" y="228"/>
                </a:lnTo>
                <a:lnTo>
                  <a:pt x="119" y="222"/>
                </a:lnTo>
                <a:lnTo>
                  <a:pt x="124" y="156"/>
                </a:lnTo>
                <a:lnTo>
                  <a:pt x="128" y="174"/>
                </a:lnTo>
                <a:lnTo>
                  <a:pt x="128" y="180"/>
                </a:lnTo>
                <a:lnTo>
                  <a:pt x="132" y="156"/>
                </a:lnTo>
                <a:lnTo>
                  <a:pt x="132" y="144"/>
                </a:lnTo>
                <a:lnTo>
                  <a:pt x="132" y="156"/>
                </a:lnTo>
                <a:lnTo>
                  <a:pt x="136" y="198"/>
                </a:lnTo>
                <a:lnTo>
                  <a:pt x="136" y="192"/>
                </a:lnTo>
                <a:lnTo>
                  <a:pt x="141" y="156"/>
                </a:lnTo>
                <a:lnTo>
                  <a:pt x="141" y="144"/>
                </a:lnTo>
                <a:lnTo>
                  <a:pt x="145" y="132"/>
                </a:lnTo>
                <a:lnTo>
                  <a:pt x="145" y="168"/>
                </a:lnTo>
                <a:lnTo>
                  <a:pt x="145" y="162"/>
                </a:lnTo>
                <a:lnTo>
                  <a:pt x="149" y="156"/>
                </a:lnTo>
                <a:lnTo>
                  <a:pt x="149" y="162"/>
                </a:lnTo>
                <a:lnTo>
                  <a:pt x="153" y="198"/>
                </a:lnTo>
                <a:lnTo>
                  <a:pt x="153" y="204"/>
                </a:lnTo>
                <a:lnTo>
                  <a:pt x="158" y="168"/>
                </a:lnTo>
                <a:lnTo>
                  <a:pt x="158" y="114"/>
                </a:lnTo>
                <a:lnTo>
                  <a:pt x="162" y="126"/>
                </a:lnTo>
                <a:lnTo>
                  <a:pt x="162" y="132"/>
                </a:lnTo>
                <a:lnTo>
                  <a:pt x="166" y="150"/>
                </a:lnTo>
                <a:lnTo>
                  <a:pt x="166" y="174"/>
                </a:lnTo>
                <a:lnTo>
                  <a:pt x="171" y="198"/>
                </a:lnTo>
                <a:lnTo>
                  <a:pt x="171" y="192"/>
                </a:lnTo>
                <a:lnTo>
                  <a:pt x="175" y="228"/>
                </a:lnTo>
                <a:lnTo>
                  <a:pt x="175" y="216"/>
                </a:lnTo>
                <a:lnTo>
                  <a:pt x="179" y="216"/>
                </a:lnTo>
                <a:lnTo>
                  <a:pt x="179" y="198"/>
                </a:lnTo>
                <a:lnTo>
                  <a:pt x="183" y="186"/>
                </a:lnTo>
                <a:lnTo>
                  <a:pt x="183" y="144"/>
                </a:lnTo>
                <a:lnTo>
                  <a:pt x="188" y="156"/>
                </a:lnTo>
                <a:lnTo>
                  <a:pt x="188" y="204"/>
                </a:lnTo>
                <a:lnTo>
                  <a:pt x="192" y="228"/>
                </a:lnTo>
                <a:lnTo>
                  <a:pt x="192" y="186"/>
                </a:lnTo>
                <a:lnTo>
                  <a:pt x="196" y="174"/>
                </a:lnTo>
                <a:lnTo>
                  <a:pt x="196" y="144"/>
                </a:lnTo>
                <a:lnTo>
                  <a:pt x="201" y="156"/>
                </a:lnTo>
                <a:lnTo>
                  <a:pt x="201" y="168"/>
                </a:lnTo>
                <a:lnTo>
                  <a:pt x="205" y="192"/>
                </a:lnTo>
                <a:lnTo>
                  <a:pt x="205" y="132"/>
                </a:lnTo>
                <a:lnTo>
                  <a:pt x="209" y="162"/>
                </a:lnTo>
                <a:lnTo>
                  <a:pt x="209" y="180"/>
                </a:lnTo>
                <a:lnTo>
                  <a:pt x="218" y="180"/>
                </a:lnTo>
                <a:lnTo>
                  <a:pt x="213" y="180"/>
                </a:lnTo>
                <a:lnTo>
                  <a:pt x="218" y="192"/>
                </a:lnTo>
                <a:lnTo>
                  <a:pt x="222" y="198"/>
                </a:lnTo>
                <a:lnTo>
                  <a:pt x="222" y="186"/>
                </a:lnTo>
                <a:lnTo>
                  <a:pt x="226" y="180"/>
                </a:lnTo>
                <a:lnTo>
                  <a:pt x="226" y="162"/>
                </a:lnTo>
                <a:lnTo>
                  <a:pt x="230" y="156"/>
                </a:lnTo>
                <a:lnTo>
                  <a:pt x="230" y="144"/>
                </a:lnTo>
                <a:lnTo>
                  <a:pt x="235" y="138"/>
                </a:lnTo>
                <a:lnTo>
                  <a:pt x="235" y="198"/>
                </a:lnTo>
                <a:lnTo>
                  <a:pt x="239" y="228"/>
                </a:lnTo>
                <a:lnTo>
                  <a:pt x="239" y="204"/>
                </a:lnTo>
                <a:lnTo>
                  <a:pt x="243" y="168"/>
                </a:lnTo>
                <a:lnTo>
                  <a:pt x="243" y="150"/>
                </a:lnTo>
                <a:lnTo>
                  <a:pt x="248" y="126"/>
                </a:lnTo>
                <a:lnTo>
                  <a:pt x="248" y="162"/>
                </a:lnTo>
                <a:lnTo>
                  <a:pt x="252" y="168"/>
                </a:lnTo>
                <a:lnTo>
                  <a:pt x="252" y="198"/>
                </a:lnTo>
                <a:lnTo>
                  <a:pt x="252" y="156"/>
                </a:lnTo>
                <a:lnTo>
                  <a:pt x="256" y="144"/>
                </a:lnTo>
                <a:lnTo>
                  <a:pt x="256" y="102"/>
                </a:lnTo>
                <a:lnTo>
                  <a:pt x="260" y="138"/>
                </a:lnTo>
                <a:lnTo>
                  <a:pt x="260" y="132"/>
                </a:lnTo>
                <a:lnTo>
                  <a:pt x="265" y="150"/>
                </a:lnTo>
                <a:lnTo>
                  <a:pt x="265" y="120"/>
                </a:lnTo>
                <a:lnTo>
                  <a:pt x="265" y="168"/>
                </a:lnTo>
                <a:lnTo>
                  <a:pt x="269" y="168"/>
                </a:lnTo>
                <a:lnTo>
                  <a:pt x="269" y="186"/>
                </a:lnTo>
                <a:lnTo>
                  <a:pt x="273" y="16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9" name="Freeform 85"/>
          <p:cNvSpPr>
            <a:spLocks/>
          </p:cNvSpPr>
          <p:nvPr/>
        </p:nvSpPr>
        <p:spPr bwMode="auto">
          <a:xfrm>
            <a:off x="2652906" y="3552828"/>
            <a:ext cx="588280" cy="200025"/>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0" name="Freeform 86"/>
          <p:cNvSpPr>
            <a:spLocks/>
          </p:cNvSpPr>
          <p:nvPr/>
        </p:nvSpPr>
        <p:spPr bwMode="auto">
          <a:xfrm>
            <a:off x="3241187" y="3533778"/>
            <a:ext cx="571351" cy="180975"/>
          </a:xfrm>
          <a:custGeom>
            <a:avLst/>
            <a:gdLst/>
            <a:ahLst/>
            <a:cxnLst>
              <a:cxn ang="0">
                <a:pos x="4" y="36"/>
              </a:cxn>
              <a:cxn ang="0">
                <a:pos x="13" y="0"/>
              </a:cxn>
              <a:cxn ang="0">
                <a:pos x="22" y="72"/>
              </a:cxn>
              <a:cxn ang="0">
                <a:pos x="26" y="18"/>
              </a:cxn>
              <a:cxn ang="0">
                <a:pos x="34" y="108"/>
              </a:cxn>
              <a:cxn ang="0">
                <a:pos x="39" y="42"/>
              </a:cxn>
              <a:cxn ang="0">
                <a:pos x="47" y="72"/>
              </a:cxn>
              <a:cxn ang="0">
                <a:pos x="52" y="30"/>
              </a:cxn>
              <a:cxn ang="0">
                <a:pos x="56" y="66"/>
              </a:cxn>
              <a:cxn ang="0">
                <a:pos x="64" y="84"/>
              </a:cxn>
              <a:cxn ang="0">
                <a:pos x="69" y="42"/>
              </a:cxn>
              <a:cxn ang="0">
                <a:pos x="73" y="48"/>
              </a:cxn>
              <a:cxn ang="0">
                <a:pos x="81" y="18"/>
              </a:cxn>
              <a:cxn ang="0">
                <a:pos x="86" y="90"/>
              </a:cxn>
              <a:cxn ang="0">
                <a:pos x="90" y="84"/>
              </a:cxn>
              <a:cxn ang="0">
                <a:pos x="99" y="66"/>
              </a:cxn>
              <a:cxn ang="0">
                <a:pos x="103" y="48"/>
              </a:cxn>
              <a:cxn ang="0">
                <a:pos x="111" y="30"/>
              </a:cxn>
              <a:cxn ang="0">
                <a:pos x="116" y="66"/>
              </a:cxn>
              <a:cxn ang="0">
                <a:pos x="124" y="108"/>
              </a:cxn>
              <a:cxn ang="0">
                <a:pos x="133" y="30"/>
              </a:cxn>
              <a:cxn ang="0">
                <a:pos x="137" y="102"/>
              </a:cxn>
              <a:cxn ang="0">
                <a:pos x="146" y="12"/>
              </a:cxn>
              <a:cxn ang="0">
                <a:pos x="150" y="108"/>
              </a:cxn>
              <a:cxn ang="0">
                <a:pos x="158" y="48"/>
              </a:cxn>
              <a:cxn ang="0">
                <a:pos x="163" y="36"/>
              </a:cxn>
              <a:cxn ang="0">
                <a:pos x="167" y="48"/>
              </a:cxn>
              <a:cxn ang="0">
                <a:pos x="176" y="48"/>
              </a:cxn>
              <a:cxn ang="0">
                <a:pos x="180" y="60"/>
              </a:cxn>
              <a:cxn ang="0">
                <a:pos x="188" y="48"/>
              </a:cxn>
              <a:cxn ang="0">
                <a:pos x="193" y="54"/>
              </a:cxn>
              <a:cxn ang="0">
                <a:pos x="197" y="90"/>
              </a:cxn>
              <a:cxn ang="0">
                <a:pos x="205" y="102"/>
              </a:cxn>
              <a:cxn ang="0">
                <a:pos x="214" y="66"/>
              </a:cxn>
              <a:cxn ang="0">
                <a:pos x="218" y="96"/>
              </a:cxn>
              <a:cxn ang="0">
                <a:pos x="223" y="18"/>
              </a:cxn>
              <a:cxn ang="0">
                <a:pos x="231" y="54"/>
              </a:cxn>
              <a:cxn ang="0">
                <a:pos x="235" y="24"/>
              </a:cxn>
              <a:cxn ang="0">
                <a:pos x="240" y="54"/>
              </a:cxn>
              <a:cxn ang="0">
                <a:pos x="248" y="48"/>
              </a:cxn>
              <a:cxn ang="0">
                <a:pos x="261" y="18"/>
              </a:cxn>
              <a:cxn ang="0">
                <a:pos x="265" y="66"/>
              </a:cxn>
            </a:cxnLst>
            <a:rect l="0" t="0" r="r" b="b"/>
            <a:pathLst>
              <a:path w="270" h="114">
                <a:moveTo>
                  <a:pt x="0" y="60"/>
                </a:moveTo>
                <a:lnTo>
                  <a:pt x="9" y="36"/>
                </a:lnTo>
                <a:lnTo>
                  <a:pt x="4" y="36"/>
                </a:lnTo>
                <a:lnTo>
                  <a:pt x="9" y="30"/>
                </a:lnTo>
                <a:lnTo>
                  <a:pt x="13" y="24"/>
                </a:lnTo>
                <a:lnTo>
                  <a:pt x="13" y="0"/>
                </a:lnTo>
                <a:lnTo>
                  <a:pt x="13" y="42"/>
                </a:lnTo>
                <a:lnTo>
                  <a:pt x="17" y="66"/>
                </a:lnTo>
                <a:lnTo>
                  <a:pt x="22" y="72"/>
                </a:lnTo>
                <a:lnTo>
                  <a:pt x="22" y="36"/>
                </a:lnTo>
                <a:lnTo>
                  <a:pt x="26" y="24"/>
                </a:lnTo>
                <a:lnTo>
                  <a:pt x="26" y="18"/>
                </a:lnTo>
                <a:lnTo>
                  <a:pt x="26" y="30"/>
                </a:lnTo>
                <a:lnTo>
                  <a:pt x="30" y="78"/>
                </a:lnTo>
                <a:lnTo>
                  <a:pt x="34" y="108"/>
                </a:lnTo>
                <a:lnTo>
                  <a:pt x="34" y="102"/>
                </a:lnTo>
                <a:lnTo>
                  <a:pt x="39" y="72"/>
                </a:lnTo>
                <a:lnTo>
                  <a:pt x="39" y="42"/>
                </a:lnTo>
                <a:lnTo>
                  <a:pt x="43" y="54"/>
                </a:lnTo>
                <a:lnTo>
                  <a:pt x="43" y="48"/>
                </a:lnTo>
                <a:lnTo>
                  <a:pt x="47" y="72"/>
                </a:lnTo>
                <a:lnTo>
                  <a:pt x="47" y="60"/>
                </a:lnTo>
                <a:lnTo>
                  <a:pt x="52" y="66"/>
                </a:lnTo>
                <a:lnTo>
                  <a:pt x="52" y="30"/>
                </a:lnTo>
                <a:lnTo>
                  <a:pt x="56" y="60"/>
                </a:lnTo>
                <a:lnTo>
                  <a:pt x="56" y="72"/>
                </a:lnTo>
                <a:lnTo>
                  <a:pt x="56" y="66"/>
                </a:lnTo>
                <a:lnTo>
                  <a:pt x="60" y="60"/>
                </a:lnTo>
                <a:lnTo>
                  <a:pt x="60" y="42"/>
                </a:lnTo>
                <a:lnTo>
                  <a:pt x="64" y="84"/>
                </a:lnTo>
                <a:lnTo>
                  <a:pt x="64" y="60"/>
                </a:lnTo>
                <a:lnTo>
                  <a:pt x="69" y="60"/>
                </a:lnTo>
                <a:lnTo>
                  <a:pt x="69" y="42"/>
                </a:lnTo>
                <a:lnTo>
                  <a:pt x="69" y="60"/>
                </a:lnTo>
                <a:lnTo>
                  <a:pt x="73" y="60"/>
                </a:lnTo>
                <a:lnTo>
                  <a:pt x="73" y="48"/>
                </a:lnTo>
                <a:lnTo>
                  <a:pt x="77" y="36"/>
                </a:lnTo>
                <a:lnTo>
                  <a:pt x="77" y="30"/>
                </a:lnTo>
                <a:lnTo>
                  <a:pt x="81" y="18"/>
                </a:lnTo>
                <a:lnTo>
                  <a:pt x="81" y="30"/>
                </a:lnTo>
                <a:lnTo>
                  <a:pt x="86" y="66"/>
                </a:lnTo>
                <a:lnTo>
                  <a:pt x="86" y="90"/>
                </a:lnTo>
                <a:lnTo>
                  <a:pt x="86" y="72"/>
                </a:lnTo>
                <a:lnTo>
                  <a:pt x="90" y="90"/>
                </a:lnTo>
                <a:lnTo>
                  <a:pt x="90" y="84"/>
                </a:lnTo>
                <a:lnTo>
                  <a:pt x="94" y="78"/>
                </a:lnTo>
                <a:lnTo>
                  <a:pt x="94" y="60"/>
                </a:lnTo>
                <a:lnTo>
                  <a:pt x="99" y="66"/>
                </a:lnTo>
                <a:lnTo>
                  <a:pt x="99" y="36"/>
                </a:lnTo>
                <a:lnTo>
                  <a:pt x="99" y="60"/>
                </a:lnTo>
                <a:lnTo>
                  <a:pt x="103" y="48"/>
                </a:lnTo>
                <a:lnTo>
                  <a:pt x="103" y="96"/>
                </a:lnTo>
                <a:lnTo>
                  <a:pt x="107" y="42"/>
                </a:lnTo>
                <a:lnTo>
                  <a:pt x="111" y="30"/>
                </a:lnTo>
                <a:lnTo>
                  <a:pt x="111" y="54"/>
                </a:lnTo>
                <a:lnTo>
                  <a:pt x="116" y="54"/>
                </a:lnTo>
                <a:lnTo>
                  <a:pt x="116" y="66"/>
                </a:lnTo>
                <a:lnTo>
                  <a:pt x="120" y="96"/>
                </a:lnTo>
                <a:lnTo>
                  <a:pt x="120" y="114"/>
                </a:lnTo>
                <a:lnTo>
                  <a:pt x="124" y="108"/>
                </a:lnTo>
                <a:lnTo>
                  <a:pt x="128" y="96"/>
                </a:lnTo>
                <a:lnTo>
                  <a:pt x="128" y="42"/>
                </a:lnTo>
                <a:lnTo>
                  <a:pt x="133" y="30"/>
                </a:lnTo>
                <a:lnTo>
                  <a:pt x="133" y="54"/>
                </a:lnTo>
                <a:lnTo>
                  <a:pt x="137" y="84"/>
                </a:lnTo>
                <a:lnTo>
                  <a:pt x="137" y="102"/>
                </a:lnTo>
                <a:lnTo>
                  <a:pt x="141" y="60"/>
                </a:lnTo>
                <a:lnTo>
                  <a:pt x="141" y="12"/>
                </a:lnTo>
                <a:lnTo>
                  <a:pt x="146" y="12"/>
                </a:lnTo>
                <a:lnTo>
                  <a:pt x="146" y="72"/>
                </a:lnTo>
                <a:lnTo>
                  <a:pt x="150" y="84"/>
                </a:lnTo>
                <a:lnTo>
                  <a:pt x="150" y="108"/>
                </a:lnTo>
                <a:lnTo>
                  <a:pt x="154" y="66"/>
                </a:lnTo>
                <a:lnTo>
                  <a:pt x="154" y="54"/>
                </a:lnTo>
                <a:lnTo>
                  <a:pt x="158" y="48"/>
                </a:lnTo>
                <a:lnTo>
                  <a:pt x="158" y="96"/>
                </a:lnTo>
                <a:lnTo>
                  <a:pt x="158" y="84"/>
                </a:lnTo>
                <a:lnTo>
                  <a:pt x="163" y="36"/>
                </a:lnTo>
                <a:lnTo>
                  <a:pt x="163" y="6"/>
                </a:lnTo>
                <a:lnTo>
                  <a:pt x="167" y="30"/>
                </a:lnTo>
                <a:lnTo>
                  <a:pt x="167" y="48"/>
                </a:lnTo>
                <a:lnTo>
                  <a:pt x="171" y="66"/>
                </a:lnTo>
                <a:lnTo>
                  <a:pt x="176" y="66"/>
                </a:lnTo>
                <a:lnTo>
                  <a:pt x="176" y="48"/>
                </a:lnTo>
                <a:lnTo>
                  <a:pt x="176" y="72"/>
                </a:lnTo>
                <a:lnTo>
                  <a:pt x="180" y="72"/>
                </a:lnTo>
                <a:lnTo>
                  <a:pt x="180" y="60"/>
                </a:lnTo>
                <a:lnTo>
                  <a:pt x="184" y="42"/>
                </a:lnTo>
                <a:lnTo>
                  <a:pt x="184" y="54"/>
                </a:lnTo>
                <a:lnTo>
                  <a:pt x="188" y="48"/>
                </a:lnTo>
                <a:lnTo>
                  <a:pt x="188" y="30"/>
                </a:lnTo>
                <a:lnTo>
                  <a:pt x="188" y="36"/>
                </a:lnTo>
                <a:lnTo>
                  <a:pt x="193" y="54"/>
                </a:lnTo>
                <a:lnTo>
                  <a:pt x="193" y="66"/>
                </a:lnTo>
                <a:lnTo>
                  <a:pt x="197" y="66"/>
                </a:lnTo>
                <a:lnTo>
                  <a:pt x="197" y="90"/>
                </a:lnTo>
                <a:lnTo>
                  <a:pt x="201" y="102"/>
                </a:lnTo>
                <a:lnTo>
                  <a:pt x="201" y="96"/>
                </a:lnTo>
                <a:lnTo>
                  <a:pt x="205" y="102"/>
                </a:lnTo>
                <a:lnTo>
                  <a:pt x="205" y="108"/>
                </a:lnTo>
                <a:lnTo>
                  <a:pt x="210" y="78"/>
                </a:lnTo>
                <a:lnTo>
                  <a:pt x="214" y="66"/>
                </a:lnTo>
                <a:lnTo>
                  <a:pt x="214" y="102"/>
                </a:lnTo>
                <a:lnTo>
                  <a:pt x="218" y="84"/>
                </a:lnTo>
                <a:lnTo>
                  <a:pt x="218" y="96"/>
                </a:lnTo>
                <a:lnTo>
                  <a:pt x="218" y="54"/>
                </a:lnTo>
                <a:lnTo>
                  <a:pt x="223" y="42"/>
                </a:lnTo>
                <a:lnTo>
                  <a:pt x="223" y="18"/>
                </a:lnTo>
                <a:lnTo>
                  <a:pt x="227" y="12"/>
                </a:lnTo>
                <a:lnTo>
                  <a:pt x="227" y="30"/>
                </a:lnTo>
                <a:lnTo>
                  <a:pt x="231" y="54"/>
                </a:lnTo>
                <a:lnTo>
                  <a:pt x="231" y="42"/>
                </a:lnTo>
                <a:lnTo>
                  <a:pt x="235" y="30"/>
                </a:lnTo>
                <a:lnTo>
                  <a:pt x="235" y="24"/>
                </a:lnTo>
                <a:lnTo>
                  <a:pt x="235" y="30"/>
                </a:lnTo>
                <a:lnTo>
                  <a:pt x="240" y="30"/>
                </a:lnTo>
                <a:lnTo>
                  <a:pt x="240" y="54"/>
                </a:lnTo>
                <a:lnTo>
                  <a:pt x="244" y="96"/>
                </a:lnTo>
                <a:lnTo>
                  <a:pt x="248" y="96"/>
                </a:lnTo>
                <a:lnTo>
                  <a:pt x="248" y="48"/>
                </a:lnTo>
                <a:lnTo>
                  <a:pt x="257" y="12"/>
                </a:lnTo>
                <a:lnTo>
                  <a:pt x="257" y="36"/>
                </a:lnTo>
                <a:lnTo>
                  <a:pt x="261" y="18"/>
                </a:lnTo>
                <a:lnTo>
                  <a:pt x="261" y="48"/>
                </a:lnTo>
                <a:lnTo>
                  <a:pt x="265" y="72"/>
                </a:lnTo>
                <a:lnTo>
                  <a:pt x="265" y="66"/>
                </a:lnTo>
                <a:lnTo>
                  <a:pt x="270" y="48"/>
                </a:lnTo>
                <a:lnTo>
                  <a:pt x="270" y="3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1" name="Freeform 87"/>
          <p:cNvSpPr>
            <a:spLocks/>
          </p:cNvSpPr>
          <p:nvPr/>
        </p:nvSpPr>
        <p:spPr bwMode="auto">
          <a:xfrm>
            <a:off x="3812536" y="3514725"/>
            <a:ext cx="569236" cy="228600"/>
          </a:xfrm>
          <a:custGeom>
            <a:avLst/>
            <a:gdLst/>
            <a:ahLst/>
            <a:cxnLst>
              <a:cxn ang="0">
                <a:pos x="4" y="102"/>
              </a:cxn>
              <a:cxn ang="0">
                <a:pos x="12" y="36"/>
              </a:cxn>
              <a:cxn ang="0">
                <a:pos x="21" y="84"/>
              </a:cxn>
              <a:cxn ang="0">
                <a:pos x="25" y="72"/>
              </a:cxn>
              <a:cxn ang="0">
                <a:pos x="34" y="6"/>
              </a:cxn>
              <a:cxn ang="0">
                <a:pos x="38" y="72"/>
              </a:cxn>
              <a:cxn ang="0">
                <a:pos x="47" y="90"/>
              </a:cxn>
              <a:cxn ang="0">
                <a:pos x="51" y="18"/>
              </a:cxn>
              <a:cxn ang="0">
                <a:pos x="55" y="60"/>
              </a:cxn>
              <a:cxn ang="0">
                <a:pos x="64" y="72"/>
              </a:cxn>
              <a:cxn ang="0">
                <a:pos x="68" y="78"/>
              </a:cxn>
              <a:cxn ang="0">
                <a:pos x="77" y="84"/>
              </a:cxn>
              <a:cxn ang="0">
                <a:pos x="81" y="66"/>
              </a:cxn>
              <a:cxn ang="0">
                <a:pos x="89" y="90"/>
              </a:cxn>
              <a:cxn ang="0">
                <a:pos x="94" y="0"/>
              </a:cxn>
              <a:cxn ang="0">
                <a:pos x="102" y="96"/>
              </a:cxn>
              <a:cxn ang="0">
                <a:pos x="111" y="144"/>
              </a:cxn>
              <a:cxn ang="0">
                <a:pos x="119" y="60"/>
              </a:cxn>
              <a:cxn ang="0">
                <a:pos x="128" y="60"/>
              </a:cxn>
              <a:cxn ang="0">
                <a:pos x="132" y="72"/>
              </a:cxn>
              <a:cxn ang="0">
                <a:pos x="141" y="60"/>
              </a:cxn>
              <a:cxn ang="0">
                <a:pos x="145" y="108"/>
              </a:cxn>
              <a:cxn ang="0">
                <a:pos x="154" y="30"/>
              </a:cxn>
              <a:cxn ang="0">
                <a:pos x="158" y="54"/>
              </a:cxn>
              <a:cxn ang="0">
                <a:pos x="166" y="54"/>
              </a:cxn>
              <a:cxn ang="0">
                <a:pos x="171" y="78"/>
              </a:cxn>
              <a:cxn ang="0">
                <a:pos x="175" y="96"/>
              </a:cxn>
              <a:cxn ang="0">
                <a:pos x="184" y="84"/>
              </a:cxn>
              <a:cxn ang="0">
                <a:pos x="188" y="78"/>
              </a:cxn>
              <a:cxn ang="0">
                <a:pos x="192" y="60"/>
              </a:cxn>
              <a:cxn ang="0">
                <a:pos x="201" y="66"/>
              </a:cxn>
              <a:cxn ang="0">
                <a:pos x="205" y="66"/>
              </a:cxn>
              <a:cxn ang="0">
                <a:pos x="209" y="72"/>
              </a:cxn>
              <a:cxn ang="0">
                <a:pos x="218" y="48"/>
              </a:cxn>
              <a:cxn ang="0">
                <a:pos x="222" y="66"/>
              </a:cxn>
              <a:cxn ang="0">
                <a:pos x="231" y="60"/>
              </a:cxn>
              <a:cxn ang="0">
                <a:pos x="235" y="78"/>
              </a:cxn>
              <a:cxn ang="0">
                <a:pos x="239" y="30"/>
              </a:cxn>
              <a:cxn ang="0">
                <a:pos x="248" y="18"/>
              </a:cxn>
              <a:cxn ang="0">
                <a:pos x="252" y="84"/>
              </a:cxn>
              <a:cxn ang="0">
                <a:pos x="260" y="42"/>
              </a:cxn>
              <a:cxn ang="0">
                <a:pos x="265" y="42"/>
              </a:cxn>
            </a:cxnLst>
            <a:rect l="0" t="0" r="r" b="b"/>
            <a:pathLst>
              <a:path w="269" h="144">
                <a:moveTo>
                  <a:pt x="0" y="48"/>
                </a:moveTo>
                <a:lnTo>
                  <a:pt x="4" y="66"/>
                </a:lnTo>
                <a:lnTo>
                  <a:pt x="4" y="102"/>
                </a:lnTo>
                <a:lnTo>
                  <a:pt x="8" y="108"/>
                </a:lnTo>
                <a:lnTo>
                  <a:pt x="8" y="42"/>
                </a:lnTo>
                <a:lnTo>
                  <a:pt x="12" y="36"/>
                </a:lnTo>
                <a:lnTo>
                  <a:pt x="12" y="66"/>
                </a:lnTo>
                <a:lnTo>
                  <a:pt x="17" y="78"/>
                </a:lnTo>
                <a:lnTo>
                  <a:pt x="21" y="84"/>
                </a:lnTo>
                <a:lnTo>
                  <a:pt x="21" y="90"/>
                </a:lnTo>
                <a:lnTo>
                  <a:pt x="25" y="78"/>
                </a:lnTo>
                <a:lnTo>
                  <a:pt x="25" y="72"/>
                </a:lnTo>
                <a:lnTo>
                  <a:pt x="30" y="60"/>
                </a:lnTo>
                <a:lnTo>
                  <a:pt x="30" y="36"/>
                </a:lnTo>
                <a:lnTo>
                  <a:pt x="34" y="6"/>
                </a:lnTo>
                <a:lnTo>
                  <a:pt x="34" y="18"/>
                </a:lnTo>
                <a:lnTo>
                  <a:pt x="38" y="42"/>
                </a:lnTo>
                <a:lnTo>
                  <a:pt x="38" y="72"/>
                </a:lnTo>
                <a:lnTo>
                  <a:pt x="42" y="72"/>
                </a:lnTo>
                <a:lnTo>
                  <a:pt x="42" y="102"/>
                </a:lnTo>
                <a:lnTo>
                  <a:pt x="47" y="90"/>
                </a:lnTo>
                <a:lnTo>
                  <a:pt x="47" y="66"/>
                </a:lnTo>
                <a:lnTo>
                  <a:pt x="51" y="30"/>
                </a:lnTo>
                <a:lnTo>
                  <a:pt x="51" y="18"/>
                </a:lnTo>
                <a:lnTo>
                  <a:pt x="51" y="36"/>
                </a:lnTo>
                <a:lnTo>
                  <a:pt x="55" y="72"/>
                </a:lnTo>
                <a:lnTo>
                  <a:pt x="55" y="60"/>
                </a:lnTo>
                <a:lnTo>
                  <a:pt x="59" y="54"/>
                </a:lnTo>
                <a:lnTo>
                  <a:pt x="59" y="42"/>
                </a:lnTo>
                <a:lnTo>
                  <a:pt x="64" y="72"/>
                </a:lnTo>
                <a:lnTo>
                  <a:pt x="64" y="84"/>
                </a:lnTo>
                <a:lnTo>
                  <a:pt x="68" y="96"/>
                </a:lnTo>
                <a:lnTo>
                  <a:pt x="68" y="78"/>
                </a:lnTo>
                <a:lnTo>
                  <a:pt x="68" y="96"/>
                </a:lnTo>
                <a:lnTo>
                  <a:pt x="72" y="66"/>
                </a:lnTo>
                <a:lnTo>
                  <a:pt x="77" y="84"/>
                </a:lnTo>
                <a:lnTo>
                  <a:pt x="77" y="96"/>
                </a:lnTo>
                <a:lnTo>
                  <a:pt x="81" y="108"/>
                </a:lnTo>
                <a:lnTo>
                  <a:pt x="81" y="66"/>
                </a:lnTo>
                <a:lnTo>
                  <a:pt x="85" y="72"/>
                </a:lnTo>
                <a:lnTo>
                  <a:pt x="85" y="78"/>
                </a:lnTo>
                <a:lnTo>
                  <a:pt x="89" y="90"/>
                </a:lnTo>
                <a:lnTo>
                  <a:pt x="89" y="48"/>
                </a:lnTo>
                <a:lnTo>
                  <a:pt x="94" y="30"/>
                </a:lnTo>
                <a:lnTo>
                  <a:pt x="94" y="0"/>
                </a:lnTo>
                <a:lnTo>
                  <a:pt x="98" y="18"/>
                </a:lnTo>
                <a:lnTo>
                  <a:pt x="98" y="66"/>
                </a:lnTo>
                <a:lnTo>
                  <a:pt x="102" y="96"/>
                </a:lnTo>
                <a:lnTo>
                  <a:pt x="102" y="84"/>
                </a:lnTo>
                <a:lnTo>
                  <a:pt x="107" y="102"/>
                </a:lnTo>
                <a:lnTo>
                  <a:pt x="111" y="144"/>
                </a:lnTo>
                <a:lnTo>
                  <a:pt x="111" y="126"/>
                </a:lnTo>
                <a:lnTo>
                  <a:pt x="115" y="66"/>
                </a:lnTo>
                <a:lnTo>
                  <a:pt x="119" y="60"/>
                </a:lnTo>
                <a:lnTo>
                  <a:pt x="124" y="48"/>
                </a:lnTo>
                <a:lnTo>
                  <a:pt x="124" y="36"/>
                </a:lnTo>
                <a:lnTo>
                  <a:pt x="128" y="60"/>
                </a:lnTo>
                <a:lnTo>
                  <a:pt x="128" y="66"/>
                </a:lnTo>
                <a:lnTo>
                  <a:pt x="132" y="78"/>
                </a:lnTo>
                <a:lnTo>
                  <a:pt x="132" y="72"/>
                </a:lnTo>
                <a:lnTo>
                  <a:pt x="136" y="90"/>
                </a:lnTo>
                <a:lnTo>
                  <a:pt x="136" y="72"/>
                </a:lnTo>
                <a:lnTo>
                  <a:pt x="141" y="60"/>
                </a:lnTo>
                <a:lnTo>
                  <a:pt x="141" y="30"/>
                </a:lnTo>
                <a:lnTo>
                  <a:pt x="145" y="60"/>
                </a:lnTo>
                <a:lnTo>
                  <a:pt x="145" y="108"/>
                </a:lnTo>
                <a:lnTo>
                  <a:pt x="149" y="126"/>
                </a:lnTo>
                <a:lnTo>
                  <a:pt x="149" y="78"/>
                </a:lnTo>
                <a:lnTo>
                  <a:pt x="154" y="30"/>
                </a:lnTo>
                <a:lnTo>
                  <a:pt x="154" y="0"/>
                </a:lnTo>
                <a:lnTo>
                  <a:pt x="158" y="60"/>
                </a:lnTo>
                <a:lnTo>
                  <a:pt x="158" y="54"/>
                </a:lnTo>
                <a:lnTo>
                  <a:pt x="162" y="42"/>
                </a:lnTo>
                <a:lnTo>
                  <a:pt x="162" y="24"/>
                </a:lnTo>
                <a:lnTo>
                  <a:pt x="166" y="54"/>
                </a:lnTo>
                <a:lnTo>
                  <a:pt x="166" y="42"/>
                </a:lnTo>
                <a:lnTo>
                  <a:pt x="171" y="84"/>
                </a:lnTo>
                <a:lnTo>
                  <a:pt x="171" y="78"/>
                </a:lnTo>
                <a:lnTo>
                  <a:pt x="171" y="96"/>
                </a:lnTo>
                <a:lnTo>
                  <a:pt x="175" y="108"/>
                </a:lnTo>
                <a:lnTo>
                  <a:pt x="175" y="96"/>
                </a:lnTo>
                <a:lnTo>
                  <a:pt x="179" y="102"/>
                </a:lnTo>
                <a:lnTo>
                  <a:pt x="179" y="84"/>
                </a:lnTo>
                <a:lnTo>
                  <a:pt x="184" y="84"/>
                </a:lnTo>
                <a:lnTo>
                  <a:pt x="184" y="48"/>
                </a:lnTo>
                <a:lnTo>
                  <a:pt x="188" y="66"/>
                </a:lnTo>
                <a:lnTo>
                  <a:pt x="188" y="78"/>
                </a:lnTo>
                <a:lnTo>
                  <a:pt x="188" y="60"/>
                </a:lnTo>
                <a:lnTo>
                  <a:pt x="192" y="54"/>
                </a:lnTo>
                <a:lnTo>
                  <a:pt x="192" y="60"/>
                </a:lnTo>
                <a:lnTo>
                  <a:pt x="196" y="54"/>
                </a:lnTo>
                <a:lnTo>
                  <a:pt x="196" y="60"/>
                </a:lnTo>
                <a:lnTo>
                  <a:pt x="201" y="66"/>
                </a:lnTo>
                <a:lnTo>
                  <a:pt x="201" y="96"/>
                </a:lnTo>
                <a:lnTo>
                  <a:pt x="201" y="78"/>
                </a:lnTo>
                <a:lnTo>
                  <a:pt x="205" y="66"/>
                </a:lnTo>
                <a:lnTo>
                  <a:pt x="205" y="54"/>
                </a:lnTo>
                <a:lnTo>
                  <a:pt x="209" y="66"/>
                </a:lnTo>
                <a:lnTo>
                  <a:pt x="209" y="72"/>
                </a:lnTo>
                <a:lnTo>
                  <a:pt x="213" y="66"/>
                </a:lnTo>
                <a:lnTo>
                  <a:pt x="213" y="54"/>
                </a:lnTo>
                <a:lnTo>
                  <a:pt x="218" y="48"/>
                </a:lnTo>
                <a:lnTo>
                  <a:pt x="218" y="60"/>
                </a:lnTo>
                <a:lnTo>
                  <a:pt x="218" y="54"/>
                </a:lnTo>
                <a:lnTo>
                  <a:pt x="222" y="66"/>
                </a:lnTo>
                <a:lnTo>
                  <a:pt x="226" y="48"/>
                </a:lnTo>
                <a:lnTo>
                  <a:pt x="226" y="42"/>
                </a:lnTo>
                <a:lnTo>
                  <a:pt x="231" y="60"/>
                </a:lnTo>
                <a:lnTo>
                  <a:pt x="231" y="84"/>
                </a:lnTo>
                <a:lnTo>
                  <a:pt x="231" y="72"/>
                </a:lnTo>
                <a:lnTo>
                  <a:pt x="235" y="78"/>
                </a:lnTo>
                <a:lnTo>
                  <a:pt x="235" y="60"/>
                </a:lnTo>
                <a:lnTo>
                  <a:pt x="239" y="54"/>
                </a:lnTo>
                <a:lnTo>
                  <a:pt x="239" y="30"/>
                </a:lnTo>
                <a:lnTo>
                  <a:pt x="243" y="24"/>
                </a:lnTo>
                <a:lnTo>
                  <a:pt x="243" y="12"/>
                </a:lnTo>
                <a:lnTo>
                  <a:pt x="248" y="18"/>
                </a:lnTo>
                <a:lnTo>
                  <a:pt x="248" y="36"/>
                </a:lnTo>
                <a:lnTo>
                  <a:pt x="252" y="60"/>
                </a:lnTo>
                <a:lnTo>
                  <a:pt x="252" y="84"/>
                </a:lnTo>
                <a:lnTo>
                  <a:pt x="256" y="78"/>
                </a:lnTo>
                <a:lnTo>
                  <a:pt x="256" y="66"/>
                </a:lnTo>
                <a:lnTo>
                  <a:pt x="260" y="42"/>
                </a:lnTo>
                <a:lnTo>
                  <a:pt x="260" y="24"/>
                </a:lnTo>
                <a:lnTo>
                  <a:pt x="260" y="36"/>
                </a:lnTo>
                <a:lnTo>
                  <a:pt x="265" y="42"/>
                </a:lnTo>
                <a:lnTo>
                  <a:pt x="265" y="54"/>
                </a:lnTo>
                <a:lnTo>
                  <a:pt x="269" y="6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2" name="Freeform 88"/>
          <p:cNvSpPr>
            <a:spLocks/>
          </p:cNvSpPr>
          <p:nvPr/>
        </p:nvSpPr>
        <p:spPr bwMode="auto">
          <a:xfrm>
            <a:off x="4381773" y="3514725"/>
            <a:ext cx="579816" cy="190500"/>
          </a:xfrm>
          <a:custGeom>
            <a:avLst/>
            <a:gdLst/>
            <a:ahLst/>
            <a:cxnLst>
              <a:cxn ang="0">
                <a:pos x="4" y="78"/>
              </a:cxn>
              <a:cxn ang="0">
                <a:pos x="9" y="78"/>
              </a:cxn>
              <a:cxn ang="0">
                <a:pos x="21" y="78"/>
              </a:cxn>
              <a:cxn ang="0">
                <a:pos x="26" y="78"/>
              </a:cxn>
              <a:cxn ang="0">
                <a:pos x="30" y="84"/>
              </a:cxn>
              <a:cxn ang="0">
                <a:pos x="39" y="90"/>
              </a:cxn>
              <a:cxn ang="0">
                <a:pos x="47" y="102"/>
              </a:cxn>
              <a:cxn ang="0">
                <a:pos x="51" y="54"/>
              </a:cxn>
              <a:cxn ang="0">
                <a:pos x="60" y="42"/>
              </a:cxn>
              <a:cxn ang="0">
                <a:pos x="64" y="96"/>
              </a:cxn>
              <a:cxn ang="0">
                <a:pos x="68" y="36"/>
              </a:cxn>
              <a:cxn ang="0">
                <a:pos x="77" y="60"/>
              </a:cxn>
              <a:cxn ang="0">
                <a:pos x="81" y="54"/>
              </a:cxn>
              <a:cxn ang="0">
                <a:pos x="90" y="24"/>
              </a:cxn>
              <a:cxn ang="0">
                <a:pos x="94" y="42"/>
              </a:cxn>
              <a:cxn ang="0">
                <a:pos x="103" y="72"/>
              </a:cxn>
              <a:cxn ang="0">
                <a:pos x="107" y="30"/>
              </a:cxn>
              <a:cxn ang="0">
                <a:pos x="111" y="84"/>
              </a:cxn>
              <a:cxn ang="0">
                <a:pos x="120" y="48"/>
              </a:cxn>
              <a:cxn ang="0">
                <a:pos x="124" y="72"/>
              </a:cxn>
              <a:cxn ang="0">
                <a:pos x="133" y="42"/>
              </a:cxn>
              <a:cxn ang="0">
                <a:pos x="137" y="36"/>
              </a:cxn>
              <a:cxn ang="0">
                <a:pos x="141" y="108"/>
              </a:cxn>
              <a:cxn ang="0">
                <a:pos x="150" y="48"/>
              </a:cxn>
              <a:cxn ang="0">
                <a:pos x="158" y="60"/>
              </a:cxn>
              <a:cxn ang="0">
                <a:pos x="163" y="72"/>
              </a:cxn>
              <a:cxn ang="0">
                <a:pos x="171" y="54"/>
              </a:cxn>
              <a:cxn ang="0">
                <a:pos x="175" y="24"/>
              </a:cxn>
              <a:cxn ang="0">
                <a:pos x="184" y="54"/>
              </a:cxn>
              <a:cxn ang="0">
                <a:pos x="188" y="84"/>
              </a:cxn>
              <a:cxn ang="0">
                <a:pos x="197" y="90"/>
              </a:cxn>
              <a:cxn ang="0">
                <a:pos x="201" y="48"/>
              </a:cxn>
              <a:cxn ang="0">
                <a:pos x="210" y="54"/>
              </a:cxn>
              <a:cxn ang="0">
                <a:pos x="214" y="72"/>
              </a:cxn>
              <a:cxn ang="0">
                <a:pos x="222" y="84"/>
              </a:cxn>
              <a:cxn ang="0">
                <a:pos x="227" y="84"/>
              </a:cxn>
              <a:cxn ang="0">
                <a:pos x="235" y="60"/>
              </a:cxn>
              <a:cxn ang="0">
                <a:pos x="240" y="78"/>
              </a:cxn>
              <a:cxn ang="0">
                <a:pos x="248" y="66"/>
              </a:cxn>
              <a:cxn ang="0">
                <a:pos x="257" y="60"/>
              </a:cxn>
              <a:cxn ang="0">
                <a:pos x="261" y="78"/>
              </a:cxn>
              <a:cxn ang="0">
                <a:pos x="269" y="96"/>
              </a:cxn>
            </a:cxnLst>
            <a:rect l="0" t="0" r="r" b="b"/>
            <a:pathLst>
              <a:path w="274" h="120">
                <a:moveTo>
                  <a:pt x="0" y="60"/>
                </a:moveTo>
                <a:lnTo>
                  <a:pt x="0" y="72"/>
                </a:lnTo>
                <a:lnTo>
                  <a:pt x="4" y="78"/>
                </a:lnTo>
                <a:lnTo>
                  <a:pt x="4" y="42"/>
                </a:lnTo>
                <a:lnTo>
                  <a:pt x="9" y="30"/>
                </a:lnTo>
                <a:lnTo>
                  <a:pt x="9" y="78"/>
                </a:lnTo>
                <a:lnTo>
                  <a:pt x="13" y="84"/>
                </a:lnTo>
                <a:lnTo>
                  <a:pt x="17" y="48"/>
                </a:lnTo>
                <a:lnTo>
                  <a:pt x="21" y="78"/>
                </a:lnTo>
                <a:lnTo>
                  <a:pt x="21" y="108"/>
                </a:lnTo>
                <a:lnTo>
                  <a:pt x="21" y="90"/>
                </a:lnTo>
                <a:lnTo>
                  <a:pt x="26" y="78"/>
                </a:lnTo>
                <a:lnTo>
                  <a:pt x="26" y="42"/>
                </a:lnTo>
                <a:lnTo>
                  <a:pt x="30" y="78"/>
                </a:lnTo>
                <a:lnTo>
                  <a:pt x="30" y="84"/>
                </a:lnTo>
                <a:lnTo>
                  <a:pt x="34" y="120"/>
                </a:lnTo>
                <a:lnTo>
                  <a:pt x="34" y="96"/>
                </a:lnTo>
                <a:lnTo>
                  <a:pt x="39" y="90"/>
                </a:lnTo>
                <a:lnTo>
                  <a:pt x="39" y="60"/>
                </a:lnTo>
                <a:lnTo>
                  <a:pt x="43" y="66"/>
                </a:lnTo>
                <a:lnTo>
                  <a:pt x="47" y="102"/>
                </a:lnTo>
                <a:lnTo>
                  <a:pt x="47" y="108"/>
                </a:lnTo>
                <a:lnTo>
                  <a:pt x="51" y="96"/>
                </a:lnTo>
                <a:lnTo>
                  <a:pt x="51" y="54"/>
                </a:lnTo>
                <a:lnTo>
                  <a:pt x="56" y="42"/>
                </a:lnTo>
                <a:lnTo>
                  <a:pt x="56" y="36"/>
                </a:lnTo>
                <a:lnTo>
                  <a:pt x="60" y="42"/>
                </a:lnTo>
                <a:lnTo>
                  <a:pt x="60" y="60"/>
                </a:lnTo>
                <a:lnTo>
                  <a:pt x="64" y="60"/>
                </a:lnTo>
                <a:lnTo>
                  <a:pt x="64" y="96"/>
                </a:lnTo>
                <a:lnTo>
                  <a:pt x="64" y="78"/>
                </a:lnTo>
                <a:lnTo>
                  <a:pt x="68" y="78"/>
                </a:lnTo>
                <a:lnTo>
                  <a:pt x="68" y="36"/>
                </a:lnTo>
                <a:lnTo>
                  <a:pt x="73" y="36"/>
                </a:lnTo>
                <a:lnTo>
                  <a:pt x="73" y="18"/>
                </a:lnTo>
                <a:lnTo>
                  <a:pt x="77" y="60"/>
                </a:lnTo>
                <a:lnTo>
                  <a:pt x="77" y="72"/>
                </a:lnTo>
                <a:lnTo>
                  <a:pt x="81" y="114"/>
                </a:lnTo>
                <a:lnTo>
                  <a:pt x="81" y="54"/>
                </a:lnTo>
                <a:lnTo>
                  <a:pt x="86" y="48"/>
                </a:lnTo>
                <a:lnTo>
                  <a:pt x="86" y="18"/>
                </a:lnTo>
                <a:lnTo>
                  <a:pt x="90" y="24"/>
                </a:lnTo>
                <a:lnTo>
                  <a:pt x="90" y="0"/>
                </a:lnTo>
                <a:lnTo>
                  <a:pt x="94" y="6"/>
                </a:lnTo>
                <a:lnTo>
                  <a:pt x="94" y="42"/>
                </a:lnTo>
                <a:lnTo>
                  <a:pt x="98" y="66"/>
                </a:lnTo>
                <a:lnTo>
                  <a:pt x="98" y="78"/>
                </a:lnTo>
                <a:lnTo>
                  <a:pt x="103" y="72"/>
                </a:lnTo>
                <a:lnTo>
                  <a:pt x="103" y="54"/>
                </a:lnTo>
                <a:lnTo>
                  <a:pt x="107" y="24"/>
                </a:lnTo>
                <a:lnTo>
                  <a:pt x="107" y="30"/>
                </a:lnTo>
                <a:lnTo>
                  <a:pt x="111" y="48"/>
                </a:lnTo>
                <a:lnTo>
                  <a:pt x="111" y="96"/>
                </a:lnTo>
                <a:lnTo>
                  <a:pt x="111" y="84"/>
                </a:lnTo>
                <a:lnTo>
                  <a:pt x="116" y="90"/>
                </a:lnTo>
                <a:lnTo>
                  <a:pt x="116" y="66"/>
                </a:lnTo>
                <a:lnTo>
                  <a:pt x="120" y="48"/>
                </a:lnTo>
                <a:lnTo>
                  <a:pt x="120" y="36"/>
                </a:lnTo>
                <a:lnTo>
                  <a:pt x="124" y="54"/>
                </a:lnTo>
                <a:lnTo>
                  <a:pt x="124" y="72"/>
                </a:lnTo>
                <a:lnTo>
                  <a:pt x="128" y="24"/>
                </a:lnTo>
                <a:lnTo>
                  <a:pt x="128" y="30"/>
                </a:lnTo>
                <a:lnTo>
                  <a:pt x="133" y="42"/>
                </a:lnTo>
                <a:lnTo>
                  <a:pt x="133" y="48"/>
                </a:lnTo>
                <a:lnTo>
                  <a:pt x="137" y="30"/>
                </a:lnTo>
                <a:lnTo>
                  <a:pt x="137" y="36"/>
                </a:lnTo>
                <a:lnTo>
                  <a:pt x="141" y="78"/>
                </a:lnTo>
                <a:lnTo>
                  <a:pt x="141" y="114"/>
                </a:lnTo>
                <a:lnTo>
                  <a:pt x="141" y="108"/>
                </a:lnTo>
                <a:lnTo>
                  <a:pt x="145" y="78"/>
                </a:lnTo>
                <a:lnTo>
                  <a:pt x="145" y="60"/>
                </a:lnTo>
                <a:lnTo>
                  <a:pt x="150" y="48"/>
                </a:lnTo>
                <a:lnTo>
                  <a:pt x="154" y="54"/>
                </a:lnTo>
                <a:lnTo>
                  <a:pt x="154" y="66"/>
                </a:lnTo>
                <a:lnTo>
                  <a:pt x="158" y="60"/>
                </a:lnTo>
                <a:lnTo>
                  <a:pt x="158" y="24"/>
                </a:lnTo>
                <a:lnTo>
                  <a:pt x="163" y="36"/>
                </a:lnTo>
                <a:lnTo>
                  <a:pt x="163" y="72"/>
                </a:lnTo>
                <a:lnTo>
                  <a:pt x="167" y="102"/>
                </a:lnTo>
                <a:lnTo>
                  <a:pt x="167" y="66"/>
                </a:lnTo>
                <a:lnTo>
                  <a:pt x="171" y="54"/>
                </a:lnTo>
                <a:lnTo>
                  <a:pt x="171" y="42"/>
                </a:lnTo>
                <a:lnTo>
                  <a:pt x="175" y="36"/>
                </a:lnTo>
                <a:lnTo>
                  <a:pt x="175" y="24"/>
                </a:lnTo>
                <a:lnTo>
                  <a:pt x="180" y="30"/>
                </a:lnTo>
                <a:lnTo>
                  <a:pt x="184" y="48"/>
                </a:lnTo>
                <a:lnTo>
                  <a:pt x="184" y="54"/>
                </a:lnTo>
                <a:lnTo>
                  <a:pt x="184" y="48"/>
                </a:lnTo>
                <a:lnTo>
                  <a:pt x="188" y="42"/>
                </a:lnTo>
                <a:lnTo>
                  <a:pt x="188" y="84"/>
                </a:lnTo>
                <a:lnTo>
                  <a:pt x="192" y="96"/>
                </a:lnTo>
                <a:lnTo>
                  <a:pt x="192" y="114"/>
                </a:lnTo>
                <a:lnTo>
                  <a:pt x="197" y="90"/>
                </a:lnTo>
                <a:lnTo>
                  <a:pt x="197" y="48"/>
                </a:lnTo>
                <a:lnTo>
                  <a:pt x="201" y="30"/>
                </a:lnTo>
                <a:lnTo>
                  <a:pt x="201" y="48"/>
                </a:lnTo>
                <a:lnTo>
                  <a:pt x="205" y="48"/>
                </a:lnTo>
                <a:lnTo>
                  <a:pt x="205" y="60"/>
                </a:lnTo>
                <a:lnTo>
                  <a:pt x="210" y="54"/>
                </a:lnTo>
                <a:lnTo>
                  <a:pt x="210" y="66"/>
                </a:lnTo>
                <a:lnTo>
                  <a:pt x="214" y="60"/>
                </a:lnTo>
                <a:lnTo>
                  <a:pt x="214" y="72"/>
                </a:lnTo>
                <a:lnTo>
                  <a:pt x="218" y="84"/>
                </a:lnTo>
                <a:lnTo>
                  <a:pt x="222" y="114"/>
                </a:lnTo>
                <a:lnTo>
                  <a:pt x="222" y="84"/>
                </a:lnTo>
                <a:lnTo>
                  <a:pt x="227" y="96"/>
                </a:lnTo>
                <a:lnTo>
                  <a:pt x="227" y="66"/>
                </a:lnTo>
                <a:lnTo>
                  <a:pt x="227" y="84"/>
                </a:lnTo>
                <a:lnTo>
                  <a:pt x="231" y="72"/>
                </a:lnTo>
                <a:lnTo>
                  <a:pt x="231" y="90"/>
                </a:lnTo>
                <a:lnTo>
                  <a:pt x="235" y="60"/>
                </a:lnTo>
                <a:lnTo>
                  <a:pt x="235" y="78"/>
                </a:lnTo>
                <a:lnTo>
                  <a:pt x="240" y="54"/>
                </a:lnTo>
                <a:lnTo>
                  <a:pt x="240" y="78"/>
                </a:lnTo>
                <a:lnTo>
                  <a:pt x="244" y="84"/>
                </a:lnTo>
                <a:lnTo>
                  <a:pt x="248" y="78"/>
                </a:lnTo>
                <a:lnTo>
                  <a:pt x="248" y="66"/>
                </a:lnTo>
                <a:lnTo>
                  <a:pt x="252" y="84"/>
                </a:lnTo>
                <a:lnTo>
                  <a:pt x="252" y="72"/>
                </a:lnTo>
                <a:lnTo>
                  <a:pt x="257" y="60"/>
                </a:lnTo>
                <a:lnTo>
                  <a:pt x="257" y="78"/>
                </a:lnTo>
                <a:lnTo>
                  <a:pt x="261" y="96"/>
                </a:lnTo>
                <a:lnTo>
                  <a:pt x="261" y="78"/>
                </a:lnTo>
                <a:lnTo>
                  <a:pt x="265" y="78"/>
                </a:lnTo>
                <a:lnTo>
                  <a:pt x="269" y="90"/>
                </a:lnTo>
                <a:lnTo>
                  <a:pt x="269" y="96"/>
                </a:lnTo>
                <a:lnTo>
                  <a:pt x="274" y="108"/>
                </a:lnTo>
                <a:lnTo>
                  <a:pt x="274" y="7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3" name="Freeform 89"/>
          <p:cNvSpPr>
            <a:spLocks/>
          </p:cNvSpPr>
          <p:nvPr/>
        </p:nvSpPr>
        <p:spPr bwMode="auto">
          <a:xfrm>
            <a:off x="4961588" y="3514725"/>
            <a:ext cx="569236" cy="190500"/>
          </a:xfrm>
          <a:custGeom>
            <a:avLst/>
            <a:gdLst/>
            <a:ahLst/>
            <a:cxnLst>
              <a:cxn ang="0">
                <a:pos x="4" y="60"/>
              </a:cxn>
              <a:cxn ang="0">
                <a:pos x="13" y="66"/>
              </a:cxn>
              <a:cxn ang="0">
                <a:pos x="17" y="60"/>
              </a:cxn>
              <a:cxn ang="0">
                <a:pos x="30" y="66"/>
              </a:cxn>
              <a:cxn ang="0">
                <a:pos x="34" y="48"/>
              </a:cxn>
              <a:cxn ang="0">
                <a:pos x="43" y="72"/>
              </a:cxn>
              <a:cxn ang="0">
                <a:pos x="47" y="108"/>
              </a:cxn>
              <a:cxn ang="0">
                <a:pos x="51" y="72"/>
              </a:cxn>
              <a:cxn ang="0">
                <a:pos x="60" y="60"/>
              </a:cxn>
              <a:cxn ang="0">
                <a:pos x="64" y="84"/>
              </a:cxn>
              <a:cxn ang="0">
                <a:pos x="72" y="54"/>
              </a:cxn>
              <a:cxn ang="0">
                <a:pos x="77" y="84"/>
              </a:cxn>
              <a:cxn ang="0">
                <a:pos x="85" y="36"/>
              </a:cxn>
              <a:cxn ang="0">
                <a:pos x="90" y="42"/>
              </a:cxn>
              <a:cxn ang="0">
                <a:pos x="98" y="54"/>
              </a:cxn>
              <a:cxn ang="0">
                <a:pos x="102" y="66"/>
              </a:cxn>
              <a:cxn ang="0">
                <a:pos x="111" y="66"/>
              </a:cxn>
              <a:cxn ang="0">
                <a:pos x="115" y="84"/>
              </a:cxn>
              <a:cxn ang="0">
                <a:pos x="124" y="84"/>
              </a:cxn>
              <a:cxn ang="0">
                <a:pos x="128" y="78"/>
              </a:cxn>
              <a:cxn ang="0">
                <a:pos x="132" y="72"/>
              </a:cxn>
              <a:cxn ang="0">
                <a:pos x="141" y="84"/>
              </a:cxn>
              <a:cxn ang="0">
                <a:pos x="149" y="60"/>
              </a:cxn>
              <a:cxn ang="0">
                <a:pos x="158" y="30"/>
              </a:cxn>
              <a:cxn ang="0">
                <a:pos x="162" y="84"/>
              </a:cxn>
              <a:cxn ang="0">
                <a:pos x="175" y="78"/>
              </a:cxn>
              <a:cxn ang="0">
                <a:pos x="179" y="114"/>
              </a:cxn>
              <a:cxn ang="0">
                <a:pos x="184" y="60"/>
              </a:cxn>
              <a:cxn ang="0">
                <a:pos x="192" y="90"/>
              </a:cxn>
              <a:cxn ang="0">
                <a:pos x="196" y="90"/>
              </a:cxn>
              <a:cxn ang="0">
                <a:pos x="201" y="30"/>
              </a:cxn>
              <a:cxn ang="0">
                <a:pos x="209" y="96"/>
              </a:cxn>
              <a:cxn ang="0">
                <a:pos x="214" y="66"/>
              </a:cxn>
              <a:cxn ang="0">
                <a:pos x="222" y="6"/>
              </a:cxn>
              <a:cxn ang="0">
                <a:pos x="226" y="90"/>
              </a:cxn>
              <a:cxn ang="0">
                <a:pos x="235" y="18"/>
              </a:cxn>
              <a:cxn ang="0">
                <a:pos x="239" y="78"/>
              </a:cxn>
              <a:cxn ang="0">
                <a:pos x="244" y="72"/>
              </a:cxn>
              <a:cxn ang="0">
                <a:pos x="252" y="36"/>
              </a:cxn>
              <a:cxn ang="0">
                <a:pos x="256" y="60"/>
              </a:cxn>
              <a:cxn ang="0">
                <a:pos x="261" y="78"/>
              </a:cxn>
              <a:cxn ang="0">
                <a:pos x="265" y="60"/>
              </a:cxn>
            </a:cxnLst>
            <a:rect l="0" t="0" r="r" b="b"/>
            <a:pathLst>
              <a:path w="269" h="120">
                <a:moveTo>
                  <a:pt x="0" y="78"/>
                </a:moveTo>
                <a:lnTo>
                  <a:pt x="4" y="54"/>
                </a:lnTo>
                <a:lnTo>
                  <a:pt x="4" y="60"/>
                </a:lnTo>
                <a:lnTo>
                  <a:pt x="8" y="36"/>
                </a:lnTo>
                <a:lnTo>
                  <a:pt x="8" y="48"/>
                </a:lnTo>
                <a:lnTo>
                  <a:pt x="13" y="66"/>
                </a:lnTo>
                <a:lnTo>
                  <a:pt x="13" y="72"/>
                </a:lnTo>
                <a:lnTo>
                  <a:pt x="13" y="66"/>
                </a:lnTo>
                <a:lnTo>
                  <a:pt x="17" y="60"/>
                </a:lnTo>
                <a:lnTo>
                  <a:pt x="17" y="78"/>
                </a:lnTo>
                <a:lnTo>
                  <a:pt x="21" y="72"/>
                </a:lnTo>
                <a:lnTo>
                  <a:pt x="30" y="66"/>
                </a:lnTo>
                <a:lnTo>
                  <a:pt x="30" y="78"/>
                </a:lnTo>
                <a:lnTo>
                  <a:pt x="30" y="60"/>
                </a:lnTo>
                <a:lnTo>
                  <a:pt x="34" y="48"/>
                </a:lnTo>
                <a:lnTo>
                  <a:pt x="38" y="66"/>
                </a:lnTo>
                <a:lnTo>
                  <a:pt x="38" y="84"/>
                </a:lnTo>
                <a:lnTo>
                  <a:pt x="43" y="72"/>
                </a:lnTo>
                <a:lnTo>
                  <a:pt x="43" y="78"/>
                </a:lnTo>
                <a:lnTo>
                  <a:pt x="43" y="72"/>
                </a:lnTo>
                <a:lnTo>
                  <a:pt x="47" y="108"/>
                </a:lnTo>
                <a:lnTo>
                  <a:pt x="47" y="84"/>
                </a:lnTo>
                <a:lnTo>
                  <a:pt x="51" y="90"/>
                </a:lnTo>
                <a:lnTo>
                  <a:pt x="51" y="72"/>
                </a:lnTo>
                <a:lnTo>
                  <a:pt x="55" y="84"/>
                </a:lnTo>
                <a:lnTo>
                  <a:pt x="55" y="78"/>
                </a:lnTo>
                <a:lnTo>
                  <a:pt x="60" y="60"/>
                </a:lnTo>
                <a:lnTo>
                  <a:pt x="60" y="42"/>
                </a:lnTo>
                <a:lnTo>
                  <a:pt x="64" y="66"/>
                </a:lnTo>
                <a:lnTo>
                  <a:pt x="64" y="84"/>
                </a:lnTo>
                <a:lnTo>
                  <a:pt x="68" y="102"/>
                </a:lnTo>
                <a:lnTo>
                  <a:pt x="68" y="84"/>
                </a:lnTo>
                <a:lnTo>
                  <a:pt x="72" y="54"/>
                </a:lnTo>
                <a:lnTo>
                  <a:pt x="72" y="72"/>
                </a:lnTo>
                <a:lnTo>
                  <a:pt x="77" y="90"/>
                </a:lnTo>
                <a:lnTo>
                  <a:pt x="77" y="84"/>
                </a:lnTo>
                <a:lnTo>
                  <a:pt x="81" y="66"/>
                </a:lnTo>
                <a:lnTo>
                  <a:pt x="81" y="48"/>
                </a:lnTo>
                <a:lnTo>
                  <a:pt x="85" y="36"/>
                </a:lnTo>
                <a:lnTo>
                  <a:pt x="85" y="60"/>
                </a:lnTo>
                <a:lnTo>
                  <a:pt x="90" y="72"/>
                </a:lnTo>
                <a:lnTo>
                  <a:pt x="90" y="42"/>
                </a:lnTo>
                <a:lnTo>
                  <a:pt x="94" y="90"/>
                </a:lnTo>
                <a:lnTo>
                  <a:pt x="98" y="108"/>
                </a:lnTo>
                <a:lnTo>
                  <a:pt x="98" y="54"/>
                </a:lnTo>
                <a:lnTo>
                  <a:pt x="102" y="66"/>
                </a:lnTo>
                <a:lnTo>
                  <a:pt x="102" y="48"/>
                </a:lnTo>
                <a:lnTo>
                  <a:pt x="102" y="66"/>
                </a:lnTo>
                <a:lnTo>
                  <a:pt x="107" y="42"/>
                </a:lnTo>
                <a:lnTo>
                  <a:pt x="107" y="48"/>
                </a:lnTo>
                <a:lnTo>
                  <a:pt x="111" y="66"/>
                </a:lnTo>
                <a:lnTo>
                  <a:pt x="111" y="102"/>
                </a:lnTo>
                <a:lnTo>
                  <a:pt x="115" y="102"/>
                </a:lnTo>
                <a:lnTo>
                  <a:pt x="115" y="84"/>
                </a:lnTo>
                <a:lnTo>
                  <a:pt x="119" y="18"/>
                </a:lnTo>
                <a:lnTo>
                  <a:pt x="119" y="42"/>
                </a:lnTo>
                <a:lnTo>
                  <a:pt x="124" y="84"/>
                </a:lnTo>
                <a:lnTo>
                  <a:pt x="124" y="60"/>
                </a:lnTo>
                <a:lnTo>
                  <a:pt x="128" y="60"/>
                </a:lnTo>
                <a:lnTo>
                  <a:pt x="128" y="78"/>
                </a:lnTo>
                <a:lnTo>
                  <a:pt x="132" y="78"/>
                </a:lnTo>
                <a:lnTo>
                  <a:pt x="132" y="90"/>
                </a:lnTo>
                <a:lnTo>
                  <a:pt x="132" y="72"/>
                </a:lnTo>
                <a:lnTo>
                  <a:pt x="137" y="66"/>
                </a:lnTo>
                <a:lnTo>
                  <a:pt x="141" y="78"/>
                </a:lnTo>
                <a:lnTo>
                  <a:pt x="141" y="84"/>
                </a:lnTo>
                <a:lnTo>
                  <a:pt x="145" y="72"/>
                </a:lnTo>
                <a:lnTo>
                  <a:pt x="145" y="48"/>
                </a:lnTo>
                <a:lnTo>
                  <a:pt x="149" y="60"/>
                </a:lnTo>
                <a:lnTo>
                  <a:pt x="154" y="36"/>
                </a:lnTo>
                <a:lnTo>
                  <a:pt x="158" y="0"/>
                </a:lnTo>
                <a:lnTo>
                  <a:pt x="158" y="30"/>
                </a:lnTo>
                <a:lnTo>
                  <a:pt x="162" y="60"/>
                </a:lnTo>
                <a:lnTo>
                  <a:pt x="162" y="96"/>
                </a:lnTo>
                <a:lnTo>
                  <a:pt x="162" y="84"/>
                </a:lnTo>
                <a:lnTo>
                  <a:pt x="167" y="66"/>
                </a:lnTo>
                <a:lnTo>
                  <a:pt x="171" y="90"/>
                </a:lnTo>
                <a:lnTo>
                  <a:pt x="175" y="78"/>
                </a:lnTo>
                <a:lnTo>
                  <a:pt x="175" y="72"/>
                </a:lnTo>
                <a:lnTo>
                  <a:pt x="175" y="96"/>
                </a:lnTo>
                <a:lnTo>
                  <a:pt x="179" y="114"/>
                </a:lnTo>
                <a:lnTo>
                  <a:pt x="179" y="90"/>
                </a:lnTo>
                <a:lnTo>
                  <a:pt x="184" y="66"/>
                </a:lnTo>
                <a:lnTo>
                  <a:pt x="184" y="60"/>
                </a:lnTo>
                <a:lnTo>
                  <a:pt x="188" y="90"/>
                </a:lnTo>
                <a:lnTo>
                  <a:pt x="188" y="72"/>
                </a:lnTo>
                <a:lnTo>
                  <a:pt x="192" y="90"/>
                </a:lnTo>
                <a:lnTo>
                  <a:pt x="192" y="42"/>
                </a:lnTo>
                <a:lnTo>
                  <a:pt x="192" y="84"/>
                </a:lnTo>
                <a:lnTo>
                  <a:pt x="196" y="90"/>
                </a:lnTo>
                <a:lnTo>
                  <a:pt x="196" y="120"/>
                </a:lnTo>
                <a:lnTo>
                  <a:pt x="201" y="60"/>
                </a:lnTo>
                <a:lnTo>
                  <a:pt x="201" y="30"/>
                </a:lnTo>
                <a:lnTo>
                  <a:pt x="205" y="54"/>
                </a:lnTo>
                <a:lnTo>
                  <a:pt x="205" y="102"/>
                </a:lnTo>
                <a:lnTo>
                  <a:pt x="209" y="96"/>
                </a:lnTo>
                <a:lnTo>
                  <a:pt x="209" y="78"/>
                </a:lnTo>
                <a:lnTo>
                  <a:pt x="214" y="78"/>
                </a:lnTo>
                <a:lnTo>
                  <a:pt x="214" y="66"/>
                </a:lnTo>
                <a:lnTo>
                  <a:pt x="218" y="42"/>
                </a:lnTo>
                <a:lnTo>
                  <a:pt x="218" y="30"/>
                </a:lnTo>
                <a:lnTo>
                  <a:pt x="222" y="6"/>
                </a:lnTo>
                <a:lnTo>
                  <a:pt x="222" y="54"/>
                </a:lnTo>
                <a:lnTo>
                  <a:pt x="226" y="72"/>
                </a:lnTo>
                <a:lnTo>
                  <a:pt x="226" y="90"/>
                </a:lnTo>
                <a:lnTo>
                  <a:pt x="231" y="84"/>
                </a:lnTo>
                <a:lnTo>
                  <a:pt x="231" y="78"/>
                </a:lnTo>
                <a:lnTo>
                  <a:pt x="235" y="18"/>
                </a:lnTo>
                <a:lnTo>
                  <a:pt x="235" y="24"/>
                </a:lnTo>
                <a:lnTo>
                  <a:pt x="235" y="18"/>
                </a:lnTo>
                <a:lnTo>
                  <a:pt x="239" y="78"/>
                </a:lnTo>
                <a:lnTo>
                  <a:pt x="239" y="96"/>
                </a:lnTo>
                <a:lnTo>
                  <a:pt x="244" y="84"/>
                </a:lnTo>
                <a:lnTo>
                  <a:pt x="244" y="72"/>
                </a:lnTo>
                <a:lnTo>
                  <a:pt x="248" y="36"/>
                </a:lnTo>
                <a:lnTo>
                  <a:pt x="248" y="72"/>
                </a:lnTo>
                <a:lnTo>
                  <a:pt x="252" y="36"/>
                </a:lnTo>
                <a:lnTo>
                  <a:pt x="252" y="48"/>
                </a:lnTo>
                <a:lnTo>
                  <a:pt x="252" y="42"/>
                </a:lnTo>
                <a:lnTo>
                  <a:pt x="256" y="60"/>
                </a:lnTo>
                <a:lnTo>
                  <a:pt x="256" y="66"/>
                </a:lnTo>
                <a:lnTo>
                  <a:pt x="261" y="60"/>
                </a:lnTo>
                <a:lnTo>
                  <a:pt x="261" y="78"/>
                </a:lnTo>
                <a:lnTo>
                  <a:pt x="265" y="72"/>
                </a:lnTo>
                <a:lnTo>
                  <a:pt x="265" y="54"/>
                </a:lnTo>
                <a:lnTo>
                  <a:pt x="265" y="60"/>
                </a:lnTo>
                <a:lnTo>
                  <a:pt x="269" y="78"/>
                </a:lnTo>
                <a:lnTo>
                  <a:pt x="269" y="10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4" name="Freeform 90"/>
          <p:cNvSpPr>
            <a:spLocks/>
          </p:cNvSpPr>
          <p:nvPr/>
        </p:nvSpPr>
        <p:spPr bwMode="auto">
          <a:xfrm>
            <a:off x="5530822" y="3381378"/>
            <a:ext cx="634835" cy="485775"/>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5" name="Freeform 91"/>
          <p:cNvSpPr>
            <a:spLocks/>
          </p:cNvSpPr>
          <p:nvPr/>
        </p:nvSpPr>
        <p:spPr bwMode="auto">
          <a:xfrm>
            <a:off x="6165657" y="3524250"/>
            <a:ext cx="577701" cy="342900"/>
          </a:xfrm>
          <a:custGeom>
            <a:avLst/>
            <a:gdLst/>
            <a:ahLst/>
            <a:cxnLst>
              <a:cxn ang="0">
                <a:pos x="4" y="198"/>
              </a:cxn>
              <a:cxn ang="0">
                <a:pos x="8" y="204"/>
              </a:cxn>
              <a:cxn ang="0">
                <a:pos x="17" y="198"/>
              </a:cxn>
              <a:cxn ang="0">
                <a:pos x="25" y="174"/>
              </a:cxn>
              <a:cxn ang="0">
                <a:pos x="29" y="144"/>
              </a:cxn>
              <a:cxn ang="0">
                <a:pos x="38" y="72"/>
              </a:cxn>
              <a:cxn ang="0">
                <a:pos x="42" y="84"/>
              </a:cxn>
              <a:cxn ang="0">
                <a:pos x="47" y="66"/>
              </a:cxn>
              <a:cxn ang="0">
                <a:pos x="51" y="60"/>
              </a:cxn>
              <a:cxn ang="0">
                <a:pos x="59" y="90"/>
              </a:cxn>
              <a:cxn ang="0">
                <a:pos x="68" y="96"/>
              </a:cxn>
              <a:cxn ang="0">
                <a:pos x="72" y="96"/>
              </a:cxn>
              <a:cxn ang="0">
                <a:pos x="77" y="24"/>
              </a:cxn>
              <a:cxn ang="0">
                <a:pos x="81" y="84"/>
              </a:cxn>
              <a:cxn ang="0">
                <a:pos x="89" y="90"/>
              </a:cxn>
              <a:cxn ang="0">
                <a:pos x="98" y="114"/>
              </a:cxn>
              <a:cxn ang="0">
                <a:pos x="102" y="90"/>
              </a:cxn>
              <a:cxn ang="0">
                <a:pos x="106" y="54"/>
              </a:cxn>
              <a:cxn ang="0">
                <a:pos x="115" y="66"/>
              </a:cxn>
              <a:cxn ang="0">
                <a:pos x="119" y="84"/>
              </a:cxn>
              <a:cxn ang="0">
                <a:pos x="128" y="48"/>
              </a:cxn>
              <a:cxn ang="0">
                <a:pos x="136" y="72"/>
              </a:cxn>
              <a:cxn ang="0">
                <a:pos x="141" y="96"/>
              </a:cxn>
              <a:cxn ang="0">
                <a:pos x="149" y="72"/>
              </a:cxn>
              <a:cxn ang="0">
                <a:pos x="158" y="84"/>
              </a:cxn>
              <a:cxn ang="0">
                <a:pos x="162" y="36"/>
              </a:cxn>
              <a:cxn ang="0">
                <a:pos x="171" y="54"/>
              </a:cxn>
              <a:cxn ang="0">
                <a:pos x="183" y="78"/>
              </a:cxn>
              <a:cxn ang="0">
                <a:pos x="188" y="30"/>
              </a:cxn>
              <a:cxn ang="0">
                <a:pos x="192" y="48"/>
              </a:cxn>
              <a:cxn ang="0">
                <a:pos x="201" y="54"/>
              </a:cxn>
              <a:cxn ang="0">
                <a:pos x="205" y="72"/>
              </a:cxn>
              <a:cxn ang="0">
                <a:pos x="213" y="96"/>
              </a:cxn>
              <a:cxn ang="0">
                <a:pos x="218" y="24"/>
              </a:cxn>
              <a:cxn ang="0">
                <a:pos x="222" y="66"/>
              </a:cxn>
              <a:cxn ang="0">
                <a:pos x="230" y="12"/>
              </a:cxn>
              <a:cxn ang="0">
                <a:pos x="235" y="48"/>
              </a:cxn>
              <a:cxn ang="0">
                <a:pos x="239" y="90"/>
              </a:cxn>
              <a:cxn ang="0">
                <a:pos x="248" y="66"/>
              </a:cxn>
              <a:cxn ang="0">
                <a:pos x="252" y="42"/>
              </a:cxn>
              <a:cxn ang="0">
                <a:pos x="260" y="60"/>
              </a:cxn>
              <a:cxn ang="0">
                <a:pos x="269" y="36"/>
              </a:cxn>
            </a:cxnLst>
            <a:rect l="0" t="0" r="r" b="b"/>
            <a:pathLst>
              <a:path w="273" h="216">
                <a:moveTo>
                  <a:pt x="0" y="168"/>
                </a:moveTo>
                <a:lnTo>
                  <a:pt x="0" y="186"/>
                </a:lnTo>
                <a:lnTo>
                  <a:pt x="4" y="198"/>
                </a:lnTo>
                <a:lnTo>
                  <a:pt x="4" y="204"/>
                </a:lnTo>
                <a:lnTo>
                  <a:pt x="12" y="204"/>
                </a:lnTo>
                <a:lnTo>
                  <a:pt x="8" y="204"/>
                </a:lnTo>
                <a:lnTo>
                  <a:pt x="12" y="216"/>
                </a:lnTo>
                <a:lnTo>
                  <a:pt x="17" y="204"/>
                </a:lnTo>
                <a:lnTo>
                  <a:pt x="17" y="198"/>
                </a:lnTo>
                <a:lnTo>
                  <a:pt x="21" y="180"/>
                </a:lnTo>
                <a:lnTo>
                  <a:pt x="21" y="186"/>
                </a:lnTo>
                <a:lnTo>
                  <a:pt x="25" y="174"/>
                </a:lnTo>
                <a:lnTo>
                  <a:pt x="25" y="150"/>
                </a:lnTo>
                <a:lnTo>
                  <a:pt x="29" y="156"/>
                </a:lnTo>
                <a:lnTo>
                  <a:pt x="29" y="144"/>
                </a:lnTo>
                <a:lnTo>
                  <a:pt x="34" y="126"/>
                </a:lnTo>
                <a:lnTo>
                  <a:pt x="34" y="90"/>
                </a:lnTo>
                <a:lnTo>
                  <a:pt x="38" y="72"/>
                </a:lnTo>
                <a:lnTo>
                  <a:pt x="38" y="60"/>
                </a:lnTo>
                <a:lnTo>
                  <a:pt x="38" y="72"/>
                </a:lnTo>
                <a:lnTo>
                  <a:pt x="42" y="84"/>
                </a:lnTo>
                <a:lnTo>
                  <a:pt x="42" y="78"/>
                </a:lnTo>
                <a:lnTo>
                  <a:pt x="47" y="90"/>
                </a:lnTo>
                <a:lnTo>
                  <a:pt x="47" y="66"/>
                </a:lnTo>
                <a:lnTo>
                  <a:pt x="51" y="60"/>
                </a:lnTo>
                <a:lnTo>
                  <a:pt x="51" y="54"/>
                </a:lnTo>
                <a:lnTo>
                  <a:pt x="51" y="60"/>
                </a:lnTo>
                <a:lnTo>
                  <a:pt x="55" y="66"/>
                </a:lnTo>
                <a:lnTo>
                  <a:pt x="55" y="48"/>
                </a:lnTo>
                <a:lnTo>
                  <a:pt x="59" y="90"/>
                </a:lnTo>
                <a:lnTo>
                  <a:pt x="64" y="84"/>
                </a:lnTo>
                <a:lnTo>
                  <a:pt x="64" y="72"/>
                </a:lnTo>
                <a:lnTo>
                  <a:pt x="68" y="96"/>
                </a:lnTo>
                <a:lnTo>
                  <a:pt x="68" y="90"/>
                </a:lnTo>
                <a:lnTo>
                  <a:pt x="68" y="96"/>
                </a:lnTo>
                <a:lnTo>
                  <a:pt x="72" y="96"/>
                </a:lnTo>
                <a:lnTo>
                  <a:pt x="72" y="54"/>
                </a:lnTo>
                <a:lnTo>
                  <a:pt x="77" y="42"/>
                </a:lnTo>
                <a:lnTo>
                  <a:pt x="77" y="24"/>
                </a:lnTo>
                <a:lnTo>
                  <a:pt x="81" y="72"/>
                </a:lnTo>
                <a:lnTo>
                  <a:pt x="81" y="90"/>
                </a:lnTo>
                <a:lnTo>
                  <a:pt x="81" y="84"/>
                </a:lnTo>
                <a:lnTo>
                  <a:pt x="85" y="72"/>
                </a:lnTo>
                <a:lnTo>
                  <a:pt x="85" y="60"/>
                </a:lnTo>
                <a:lnTo>
                  <a:pt x="89" y="90"/>
                </a:lnTo>
                <a:lnTo>
                  <a:pt x="89" y="108"/>
                </a:lnTo>
                <a:lnTo>
                  <a:pt x="94" y="96"/>
                </a:lnTo>
                <a:lnTo>
                  <a:pt x="98" y="114"/>
                </a:lnTo>
                <a:lnTo>
                  <a:pt x="98" y="96"/>
                </a:lnTo>
                <a:lnTo>
                  <a:pt x="98" y="108"/>
                </a:lnTo>
                <a:lnTo>
                  <a:pt x="102" y="90"/>
                </a:lnTo>
                <a:lnTo>
                  <a:pt x="102" y="84"/>
                </a:lnTo>
                <a:lnTo>
                  <a:pt x="106" y="66"/>
                </a:lnTo>
                <a:lnTo>
                  <a:pt x="106" y="54"/>
                </a:lnTo>
                <a:lnTo>
                  <a:pt x="111" y="66"/>
                </a:lnTo>
                <a:lnTo>
                  <a:pt x="111" y="36"/>
                </a:lnTo>
                <a:lnTo>
                  <a:pt x="115" y="66"/>
                </a:lnTo>
                <a:lnTo>
                  <a:pt x="115" y="84"/>
                </a:lnTo>
                <a:lnTo>
                  <a:pt x="119" y="102"/>
                </a:lnTo>
                <a:lnTo>
                  <a:pt x="119" y="84"/>
                </a:lnTo>
                <a:lnTo>
                  <a:pt x="124" y="96"/>
                </a:lnTo>
                <a:lnTo>
                  <a:pt x="128" y="78"/>
                </a:lnTo>
                <a:lnTo>
                  <a:pt x="128" y="48"/>
                </a:lnTo>
                <a:lnTo>
                  <a:pt x="132" y="66"/>
                </a:lnTo>
                <a:lnTo>
                  <a:pt x="132" y="48"/>
                </a:lnTo>
                <a:lnTo>
                  <a:pt x="136" y="72"/>
                </a:lnTo>
                <a:lnTo>
                  <a:pt x="136" y="48"/>
                </a:lnTo>
                <a:lnTo>
                  <a:pt x="141" y="60"/>
                </a:lnTo>
                <a:lnTo>
                  <a:pt x="141" y="96"/>
                </a:lnTo>
                <a:lnTo>
                  <a:pt x="149" y="72"/>
                </a:lnTo>
                <a:lnTo>
                  <a:pt x="145" y="72"/>
                </a:lnTo>
                <a:lnTo>
                  <a:pt x="149" y="72"/>
                </a:lnTo>
                <a:lnTo>
                  <a:pt x="153" y="66"/>
                </a:lnTo>
                <a:lnTo>
                  <a:pt x="158" y="66"/>
                </a:lnTo>
                <a:lnTo>
                  <a:pt x="158" y="84"/>
                </a:lnTo>
                <a:lnTo>
                  <a:pt x="158" y="60"/>
                </a:lnTo>
                <a:lnTo>
                  <a:pt x="162" y="54"/>
                </a:lnTo>
                <a:lnTo>
                  <a:pt x="162" y="36"/>
                </a:lnTo>
                <a:lnTo>
                  <a:pt x="166" y="30"/>
                </a:lnTo>
                <a:lnTo>
                  <a:pt x="171" y="0"/>
                </a:lnTo>
                <a:lnTo>
                  <a:pt x="171" y="54"/>
                </a:lnTo>
                <a:lnTo>
                  <a:pt x="175" y="90"/>
                </a:lnTo>
                <a:lnTo>
                  <a:pt x="179" y="84"/>
                </a:lnTo>
                <a:lnTo>
                  <a:pt x="183" y="78"/>
                </a:lnTo>
                <a:lnTo>
                  <a:pt x="183" y="48"/>
                </a:lnTo>
                <a:lnTo>
                  <a:pt x="188" y="48"/>
                </a:lnTo>
                <a:lnTo>
                  <a:pt x="188" y="30"/>
                </a:lnTo>
                <a:lnTo>
                  <a:pt x="188" y="42"/>
                </a:lnTo>
                <a:lnTo>
                  <a:pt x="192" y="30"/>
                </a:lnTo>
                <a:lnTo>
                  <a:pt x="192" y="48"/>
                </a:lnTo>
                <a:lnTo>
                  <a:pt x="196" y="42"/>
                </a:lnTo>
                <a:lnTo>
                  <a:pt x="196" y="36"/>
                </a:lnTo>
                <a:lnTo>
                  <a:pt x="201" y="54"/>
                </a:lnTo>
                <a:lnTo>
                  <a:pt x="201" y="66"/>
                </a:lnTo>
                <a:lnTo>
                  <a:pt x="205" y="54"/>
                </a:lnTo>
                <a:lnTo>
                  <a:pt x="205" y="72"/>
                </a:lnTo>
                <a:lnTo>
                  <a:pt x="209" y="96"/>
                </a:lnTo>
                <a:lnTo>
                  <a:pt x="209" y="78"/>
                </a:lnTo>
                <a:lnTo>
                  <a:pt x="213" y="96"/>
                </a:lnTo>
                <a:lnTo>
                  <a:pt x="213" y="66"/>
                </a:lnTo>
                <a:lnTo>
                  <a:pt x="218" y="78"/>
                </a:lnTo>
                <a:lnTo>
                  <a:pt x="218" y="24"/>
                </a:lnTo>
                <a:lnTo>
                  <a:pt x="218" y="30"/>
                </a:lnTo>
                <a:lnTo>
                  <a:pt x="222" y="42"/>
                </a:lnTo>
                <a:lnTo>
                  <a:pt x="222" y="66"/>
                </a:lnTo>
                <a:lnTo>
                  <a:pt x="226" y="72"/>
                </a:lnTo>
                <a:lnTo>
                  <a:pt x="226" y="30"/>
                </a:lnTo>
                <a:lnTo>
                  <a:pt x="230" y="12"/>
                </a:lnTo>
                <a:lnTo>
                  <a:pt x="230" y="42"/>
                </a:lnTo>
                <a:lnTo>
                  <a:pt x="230" y="30"/>
                </a:lnTo>
                <a:lnTo>
                  <a:pt x="235" y="48"/>
                </a:lnTo>
                <a:lnTo>
                  <a:pt x="235" y="36"/>
                </a:lnTo>
                <a:lnTo>
                  <a:pt x="239" y="66"/>
                </a:lnTo>
                <a:lnTo>
                  <a:pt x="239" y="90"/>
                </a:lnTo>
                <a:lnTo>
                  <a:pt x="243" y="66"/>
                </a:lnTo>
                <a:lnTo>
                  <a:pt x="248" y="60"/>
                </a:lnTo>
                <a:lnTo>
                  <a:pt x="248" y="66"/>
                </a:lnTo>
                <a:lnTo>
                  <a:pt x="248" y="60"/>
                </a:lnTo>
                <a:lnTo>
                  <a:pt x="252" y="48"/>
                </a:lnTo>
                <a:lnTo>
                  <a:pt x="252" y="42"/>
                </a:lnTo>
                <a:lnTo>
                  <a:pt x="256" y="60"/>
                </a:lnTo>
                <a:lnTo>
                  <a:pt x="256" y="48"/>
                </a:lnTo>
                <a:lnTo>
                  <a:pt x="260" y="60"/>
                </a:lnTo>
                <a:lnTo>
                  <a:pt x="260" y="42"/>
                </a:lnTo>
                <a:lnTo>
                  <a:pt x="265" y="48"/>
                </a:lnTo>
                <a:lnTo>
                  <a:pt x="269" y="36"/>
                </a:lnTo>
                <a:lnTo>
                  <a:pt x="269" y="42"/>
                </a:lnTo>
                <a:lnTo>
                  <a:pt x="273"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 name="Freeform 92"/>
          <p:cNvSpPr>
            <a:spLocks/>
          </p:cNvSpPr>
          <p:nvPr/>
        </p:nvSpPr>
        <p:spPr bwMode="auto">
          <a:xfrm>
            <a:off x="6743359" y="3533775"/>
            <a:ext cx="571351" cy="171450"/>
          </a:xfrm>
          <a:custGeom>
            <a:avLst/>
            <a:gdLst/>
            <a:ahLst/>
            <a:cxnLst>
              <a:cxn ang="0">
                <a:pos x="5" y="84"/>
              </a:cxn>
              <a:cxn ang="0">
                <a:pos x="9" y="42"/>
              </a:cxn>
              <a:cxn ang="0">
                <a:pos x="17" y="96"/>
              </a:cxn>
              <a:cxn ang="0">
                <a:pos x="26" y="66"/>
              </a:cxn>
              <a:cxn ang="0">
                <a:pos x="30" y="48"/>
              </a:cxn>
              <a:cxn ang="0">
                <a:pos x="39" y="36"/>
              </a:cxn>
              <a:cxn ang="0">
                <a:pos x="43" y="66"/>
              </a:cxn>
              <a:cxn ang="0">
                <a:pos x="47" y="54"/>
              </a:cxn>
              <a:cxn ang="0">
                <a:pos x="56" y="54"/>
              </a:cxn>
              <a:cxn ang="0">
                <a:pos x="60" y="24"/>
              </a:cxn>
              <a:cxn ang="0">
                <a:pos x="69" y="78"/>
              </a:cxn>
              <a:cxn ang="0">
                <a:pos x="77" y="72"/>
              </a:cxn>
              <a:cxn ang="0">
                <a:pos x="81" y="36"/>
              </a:cxn>
              <a:cxn ang="0">
                <a:pos x="86" y="84"/>
              </a:cxn>
              <a:cxn ang="0">
                <a:pos x="94" y="48"/>
              </a:cxn>
              <a:cxn ang="0">
                <a:pos x="99" y="54"/>
              </a:cxn>
              <a:cxn ang="0">
                <a:pos x="107" y="48"/>
              </a:cxn>
              <a:cxn ang="0">
                <a:pos x="111" y="12"/>
              </a:cxn>
              <a:cxn ang="0">
                <a:pos x="116" y="60"/>
              </a:cxn>
              <a:cxn ang="0">
                <a:pos x="124" y="54"/>
              </a:cxn>
              <a:cxn ang="0">
                <a:pos x="129" y="18"/>
              </a:cxn>
              <a:cxn ang="0">
                <a:pos x="137" y="72"/>
              </a:cxn>
              <a:cxn ang="0">
                <a:pos x="141" y="18"/>
              </a:cxn>
              <a:cxn ang="0">
                <a:pos x="150" y="48"/>
              </a:cxn>
              <a:cxn ang="0">
                <a:pos x="154" y="42"/>
              </a:cxn>
              <a:cxn ang="0">
                <a:pos x="163" y="54"/>
              </a:cxn>
              <a:cxn ang="0">
                <a:pos x="167" y="30"/>
              </a:cxn>
              <a:cxn ang="0">
                <a:pos x="176" y="60"/>
              </a:cxn>
              <a:cxn ang="0">
                <a:pos x="180" y="78"/>
              </a:cxn>
              <a:cxn ang="0">
                <a:pos x="188" y="96"/>
              </a:cxn>
              <a:cxn ang="0">
                <a:pos x="193" y="66"/>
              </a:cxn>
              <a:cxn ang="0">
                <a:pos x="201" y="60"/>
              </a:cxn>
              <a:cxn ang="0">
                <a:pos x="210" y="48"/>
              </a:cxn>
              <a:cxn ang="0">
                <a:pos x="214" y="54"/>
              </a:cxn>
              <a:cxn ang="0">
                <a:pos x="218" y="72"/>
              </a:cxn>
              <a:cxn ang="0">
                <a:pos x="227" y="36"/>
              </a:cxn>
              <a:cxn ang="0">
                <a:pos x="235" y="90"/>
              </a:cxn>
              <a:cxn ang="0">
                <a:pos x="240" y="84"/>
              </a:cxn>
              <a:cxn ang="0">
                <a:pos x="248" y="60"/>
              </a:cxn>
              <a:cxn ang="0">
                <a:pos x="253" y="78"/>
              </a:cxn>
              <a:cxn ang="0">
                <a:pos x="257" y="72"/>
              </a:cxn>
              <a:cxn ang="0">
                <a:pos x="265" y="54"/>
              </a:cxn>
            </a:cxnLst>
            <a:rect l="0" t="0" r="r" b="b"/>
            <a:pathLst>
              <a:path w="270" h="108">
                <a:moveTo>
                  <a:pt x="0" y="48"/>
                </a:moveTo>
                <a:lnTo>
                  <a:pt x="0" y="90"/>
                </a:lnTo>
                <a:lnTo>
                  <a:pt x="5" y="84"/>
                </a:lnTo>
                <a:lnTo>
                  <a:pt x="5" y="90"/>
                </a:lnTo>
                <a:lnTo>
                  <a:pt x="9" y="60"/>
                </a:lnTo>
                <a:lnTo>
                  <a:pt x="9" y="42"/>
                </a:lnTo>
                <a:lnTo>
                  <a:pt x="13" y="30"/>
                </a:lnTo>
                <a:lnTo>
                  <a:pt x="13" y="66"/>
                </a:lnTo>
                <a:lnTo>
                  <a:pt x="17" y="96"/>
                </a:lnTo>
                <a:lnTo>
                  <a:pt x="17" y="66"/>
                </a:lnTo>
                <a:lnTo>
                  <a:pt x="22" y="60"/>
                </a:lnTo>
                <a:lnTo>
                  <a:pt x="26" y="66"/>
                </a:lnTo>
                <a:lnTo>
                  <a:pt x="30" y="54"/>
                </a:lnTo>
                <a:lnTo>
                  <a:pt x="30" y="84"/>
                </a:lnTo>
                <a:lnTo>
                  <a:pt x="30" y="48"/>
                </a:lnTo>
                <a:lnTo>
                  <a:pt x="34" y="54"/>
                </a:lnTo>
                <a:lnTo>
                  <a:pt x="34" y="24"/>
                </a:lnTo>
                <a:lnTo>
                  <a:pt x="39" y="36"/>
                </a:lnTo>
                <a:lnTo>
                  <a:pt x="39" y="54"/>
                </a:lnTo>
                <a:lnTo>
                  <a:pt x="43" y="72"/>
                </a:lnTo>
                <a:lnTo>
                  <a:pt x="43" y="66"/>
                </a:lnTo>
                <a:lnTo>
                  <a:pt x="47" y="60"/>
                </a:lnTo>
                <a:lnTo>
                  <a:pt x="47" y="48"/>
                </a:lnTo>
                <a:lnTo>
                  <a:pt x="47" y="54"/>
                </a:lnTo>
                <a:lnTo>
                  <a:pt x="52" y="48"/>
                </a:lnTo>
                <a:lnTo>
                  <a:pt x="52" y="66"/>
                </a:lnTo>
                <a:lnTo>
                  <a:pt x="56" y="54"/>
                </a:lnTo>
                <a:lnTo>
                  <a:pt x="56" y="60"/>
                </a:lnTo>
                <a:lnTo>
                  <a:pt x="60" y="48"/>
                </a:lnTo>
                <a:lnTo>
                  <a:pt x="60" y="24"/>
                </a:lnTo>
                <a:lnTo>
                  <a:pt x="64" y="18"/>
                </a:lnTo>
                <a:lnTo>
                  <a:pt x="69" y="60"/>
                </a:lnTo>
                <a:lnTo>
                  <a:pt x="69" y="78"/>
                </a:lnTo>
                <a:lnTo>
                  <a:pt x="73" y="84"/>
                </a:lnTo>
                <a:lnTo>
                  <a:pt x="73" y="66"/>
                </a:lnTo>
                <a:lnTo>
                  <a:pt x="77" y="72"/>
                </a:lnTo>
                <a:lnTo>
                  <a:pt x="77" y="78"/>
                </a:lnTo>
                <a:lnTo>
                  <a:pt x="77" y="60"/>
                </a:lnTo>
                <a:lnTo>
                  <a:pt x="81" y="36"/>
                </a:lnTo>
                <a:lnTo>
                  <a:pt x="81" y="54"/>
                </a:lnTo>
                <a:lnTo>
                  <a:pt x="86" y="72"/>
                </a:lnTo>
                <a:lnTo>
                  <a:pt x="86" y="84"/>
                </a:lnTo>
                <a:lnTo>
                  <a:pt x="90" y="60"/>
                </a:lnTo>
                <a:lnTo>
                  <a:pt x="90" y="42"/>
                </a:lnTo>
                <a:lnTo>
                  <a:pt x="94" y="48"/>
                </a:lnTo>
                <a:lnTo>
                  <a:pt x="94" y="30"/>
                </a:lnTo>
                <a:lnTo>
                  <a:pt x="99" y="48"/>
                </a:lnTo>
                <a:lnTo>
                  <a:pt x="99" y="54"/>
                </a:lnTo>
                <a:lnTo>
                  <a:pt x="103" y="42"/>
                </a:lnTo>
                <a:lnTo>
                  <a:pt x="103" y="30"/>
                </a:lnTo>
                <a:lnTo>
                  <a:pt x="107" y="48"/>
                </a:lnTo>
                <a:lnTo>
                  <a:pt x="107" y="42"/>
                </a:lnTo>
                <a:lnTo>
                  <a:pt x="107" y="60"/>
                </a:lnTo>
                <a:lnTo>
                  <a:pt x="111" y="12"/>
                </a:lnTo>
                <a:lnTo>
                  <a:pt x="111" y="36"/>
                </a:lnTo>
                <a:lnTo>
                  <a:pt x="116" y="36"/>
                </a:lnTo>
                <a:lnTo>
                  <a:pt x="116" y="60"/>
                </a:lnTo>
                <a:lnTo>
                  <a:pt x="120" y="72"/>
                </a:lnTo>
                <a:lnTo>
                  <a:pt x="120" y="90"/>
                </a:lnTo>
                <a:lnTo>
                  <a:pt x="124" y="54"/>
                </a:lnTo>
                <a:lnTo>
                  <a:pt x="124" y="24"/>
                </a:lnTo>
                <a:lnTo>
                  <a:pt x="129" y="0"/>
                </a:lnTo>
                <a:lnTo>
                  <a:pt x="129" y="18"/>
                </a:lnTo>
                <a:lnTo>
                  <a:pt x="133" y="42"/>
                </a:lnTo>
                <a:lnTo>
                  <a:pt x="133" y="48"/>
                </a:lnTo>
                <a:lnTo>
                  <a:pt x="137" y="72"/>
                </a:lnTo>
                <a:lnTo>
                  <a:pt x="137" y="60"/>
                </a:lnTo>
                <a:lnTo>
                  <a:pt x="141" y="48"/>
                </a:lnTo>
                <a:lnTo>
                  <a:pt x="141" y="18"/>
                </a:lnTo>
                <a:lnTo>
                  <a:pt x="146" y="42"/>
                </a:lnTo>
                <a:lnTo>
                  <a:pt x="146" y="18"/>
                </a:lnTo>
                <a:lnTo>
                  <a:pt x="150" y="48"/>
                </a:lnTo>
                <a:lnTo>
                  <a:pt x="150" y="78"/>
                </a:lnTo>
                <a:lnTo>
                  <a:pt x="154" y="36"/>
                </a:lnTo>
                <a:lnTo>
                  <a:pt x="154" y="42"/>
                </a:lnTo>
                <a:lnTo>
                  <a:pt x="158" y="24"/>
                </a:lnTo>
                <a:lnTo>
                  <a:pt x="158" y="48"/>
                </a:lnTo>
                <a:lnTo>
                  <a:pt x="163" y="54"/>
                </a:lnTo>
                <a:lnTo>
                  <a:pt x="163" y="36"/>
                </a:lnTo>
                <a:lnTo>
                  <a:pt x="171" y="30"/>
                </a:lnTo>
                <a:lnTo>
                  <a:pt x="167" y="30"/>
                </a:lnTo>
                <a:lnTo>
                  <a:pt x="171" y="24"/>
                </a:lnTo>
                <a:lnTo>
                  <a:pt x="176" y="36"/>
                </a:lnTo>
                <a:lnTo>
                  <a:pt x="176" y="60"/>
                </a:lnTo>
                <a:lnTo>
                  <a:pt x="180" y="84"/>
                </a:lnTo>
                <a:lnTo>
                  <a:pt x="180" y="90"/>
                </a:lnTo>
                <a:lnTo>
                  <a:pt x="180" y="78"/>
                </a:lnTo>
                <a:lnTo>
                  <a:pt x="184" y="42"/>
                </a:lnTo>
                <a:lnTo>
                  <a:pt x="184" y="48"/>
                </a:lnTo>
                <a:lnTo>
                  <a:pt x="188" y="96"/>
                </a:lnTo>
                <a:lnTo>
                  <a:pt x="188" y="84"/>
                </a:lnTo>
                <a:lnTo>
                  <a:pt x="193" y="78"/>
                </a:lnTo>
                <a:lnTo>
                  <a:pt x="193" y="66"/>
                </a:lnTo>
                <a:lnTo>
                  <a:pt x="197" y="108"/>
                </a:lnTo>
                <a:lnTo>
                  <a:pt x="197" y="72"/>
                </a:lnTo>
                <a:lnTo>
                  <a:pt x="201" y="60"/>
                </a:lnTo>
                <a:lnTo>
                  <a:pt x="201" y="48"/>
                </a:lnTo>
                <a:lnTo>
                  <a:pt x="206" y="54"/>
                </a:lnTo>
                <a:lnTo>
                  <a:pt x="210" y="48"/>
                </a:lnTo>
                <a:lnTo>
                  <a:pt x="210" y="36"/>
                </a:lnTo>
                <a:lnTo>
                  <a:pt x="210" y="42"/>
                </a:lnTo>
                <a:lnTo>
                  <a:pt x="214" y="54"/>
                </a:lnTo>
                <a:lnTo>
                  <a:pt x="214" y="72"/>
                </a:lnTo>
                <a:lnTo>
                  <a:pt x="218" y="78"/>
                </a:lnTo>
                <a:lnTo>
                  <a:pt x="218" y="72"/>
                </a:lnTo>
                <a:lnTo>
                  <a:pt x="223" y="84"/>
                </a:lnTo>
                <a:lnTo>
                  <a:pt x="227" y="78"/>
                </a:lnTo>
                <a:lnTo>
                  <a:pt x="227" y="36"/>
                </a:lnTo>
                <a:lnTo>
                  <a:pt x="231" y="72"/>
                </a:lnTo>
                <a:lnTo>
                  <a:pt x="231" y="102"/>
                </a:lnTo>
                <a:lnTo>
                  <a:pt x="235" y="90"/>
                </a:lnTo>
                <a:lnTo>
                  <a:pt x="240" y="90"/>
                </a:lnTo>
                <a:lnTo>
                  <a:pt x="240" y="102"/>
                </a:lnTo>
                <a:lnTo>
                  <a:pt x="240" y="84"/>
                </a:lnTo>
                <a:lnTo>
                  <a:pt x="244" y="48"/>
                </a:lnTo>
                <a:lnTo>
                  <a:pt x="244" y="60"/>
                </a:lnTo>
                <a:lnTo>
                  <a:pt x="248" y="60"/>
                </a:lnTo>
                <a:lnTo>
                  <a:pt x="248" y="102"/>
                </a:lnTo>
                <a:lnTo>
                  <a:pt x="253" y="66"/>
                </a:lnTo>
                <a:lnTo>
                  <a:pt x="253" y="78"/>
                </a:lnTo>
                <a:lnTo>
                  <a:pt x="253" y="60"/>
                </a:lnTo>
                <a:lnTo>
                  <a:pt x="257" y="66"/>
                </a:lnTo>
                <a:lnTo>
                  <a:pt x="257" y="72"/>
                </a:lnTo>
                <a:lnTo>
                  <a:pt x="261" y="66"/>
                </a:lnTo>
                <a:lnTo>
                  <a:pt x="261" y="72"/>
                </a:lnTo>
                <a:lnTo>
                  <a:pt x="265" y="54"/>
                </a:lnTo>
                <a:lnTo>
                  <a:pt x="265" y="78"/>
                </a:lnTo>
                <a:lnTo>
                  <a:pt x="270"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 name="Freeform 93"/>
          <p:cNvSpPr>
            <a:spLocks/>
          </p:cNvSpPr>
          <p:nvPr/>
        </p:nvSpPr>
        <p:spPr bwMode="auto">
          <a:xfrm>
            <a:off x="7314709" y="3486150"/>
            <a:ext cx="577701" cy="247650"/>
          </a:xfrm>
          <a:custGeom>
            <a:avLst/>
            <a:gdLst/>
            <a:ahLst/>
            <a:cxnLst>
              <a:cxn ang="0">
                <a:pos x="8" y="96"/>
              </a:cxn>
              <a:cxn ang="0">
                <a:pos x="12" y="48"/>
              </a:cxn>
              <a:cxn ang="0">
                <a:pos x="21" y="24"/>
              </a:cxn>
              <a:cxn ang="0">
                <a:pos x="30" y="66"/>
              </a:cxn>
              <a:cxn ang="0">
                <a:pos x="34" y="102"/>
              </a:cxn>
              <a:cxn ang="0">
                <a:pos x="42" y="66"/>
              </a:cxn>
              <a:cxn ang="0">
                <a:pos x="47" y="84"/>
              </a:cxn>
              <a:cxn ang="0">
                <a:pos x="51" y="144"/>
              </a:cxn>
              <a:cxn ang="0">
                <a:pos x="60" y="78"/>
              </a:cxn>
              <a:cxn ang="0">
                <a:pos x="64" y="96"/>
              </a:cxn>
              <a:cxn ang="0">
                <a:pos x="68" y="90"/>
              </a:cxn>
              <a:cxn ang="0">
                <a:pos x="77" y="60"/>
              </a:cxn>
              <a:cxn ang="0">
                <a:pos x="81" y="96"/>
              </a:cxn>
              <a:cxn ang="0">
                <a:pos x="89" y="114"/>
              </a:cxn>
              <a:cxn ang="0">
                <a:pos x="98" y="72"/>
              </a:cxn>
              <a:cxn ang="0">
                <a:pos x="102" y="84"/>
              </a:cxn>
              <a:cxn ang="0">
                <a:pos x="107" y="96"/>
              </a:cxn>
              <a:cxn ang="0">
                <a:pos x="115" y="78"/>
              </a:cxn>
              <a:cxn ang="0">
                <a:pos x="119" y="90"/>
              </a:cxn>
              <a:cxn ang="0">
                <a:pos x="128" y="12"/>
              </a:cxn>
              <a:cxn ang="0">
                <a:pos x="132" y="96"/>
              </a:cxn>
              <a:cxn ang="0">
                <a:pos x="137" y="78"/>
              </a:cxn>
              <a:cxn ang="0">
                <a:pos x="145" y="90"/>
              </a:cxn>
              <a:cxn ang="0">
                <a:pos x="149" y="90"/>
              </a:cxn>
              <a:cxn ang="0">
                <a:pos x="154" y="48"/>
              </a:cxn>
              <a:cxn ang="0">
                <a:pos x="162" y="126"/>
              </a:cxn>
              <a:cxn ang="0">
                <a:pos x="166" y="150"/>
              </a:cxn>
              <a:cxn ang="0">
                <a:pos x="171" y="120"/>
              </a:cxn>
              <a:cxn ang="0">
                <a:pos x="179" y="78"/>
              </a:cxn>
              <a:cxn ang="0">
                <a:pos x="184" y="126"/>
              </a:cxn>
              <a:cxn ang="0">
                <a:pos x="192" y="126"/>
              </a:cxn>
              <a:cxn ang="0">
                <a:pos x="205" y="66"/>
              </a:cxn>
              <a:cxn ang="0">
                <a:pos x="209" y="114"/>
              </a:cxn>
              <a:cxn ang="0">
                <a:pos x="218" y="114"/>
              </a:cxn>
              <a:cxn ang="0">
                <a:pos x="231" y="96"/>
              </a:cxn>
              <a:cxn ang="0">
                <a:pos x="235" y="96"/>
              </a:cxn>
              <a:cxn ang="0">
                <a:pos x="239" y="108"/>
              </a:cxn>
              <a:cxn ang="0">
                <a:pos x="248" y="114"/>
              </a:cxn>
              <a:cxn ang="0">
                <a:pos x="252" y="108"/>
              </a:cxn>
              <a:cxn ang="0">
                <a:pos x="256" y="102"/>
              </a:cxn>
              <a:cxn ang="0">
                <a:pos x="265" y="90"/>
              </a:cxn>
              <a:cxn ang="0">
                <a:pos x="269" y="66"/>
              </a:cxn>
            </a:cxnLst>
            <a:rect l="0" t="0" r="r" b="b"/>
            <a:pathLst>
              <a:path w="273" h="156">
                <a:moveTo>
                  <a:pt x="0" y="96"/>
                </a:moveTo>
                <a:lnTo>
                  <a:pt x="0" y="84"/>
                </a:lnTo>
                <a:lnTo>
                  <a:pt x="8" y="96"/>
                </a:lnTo>
                <a:lnTo>
                  <a:pt x="8" y="108"/>
                </a:lnTo>
                <a:lnTo>
                  <a:pt x="12" y="114"/>
                </a:lnTo>
                <a:lnTo>
                  <a:pt x="12" y="48"/>
                </a:lnTo>
                <a:lnTo>
                  <a:pt x="17" y="54"/>
                </a:lnTo>
                <a:lnTo>
                  <a:pt x="21" y="42"/>
                </a:lnTo>
                <a:lnTo>
                  <a:pt x="21" y="24"/>
                </a:lnTo>
                <a:lnTo>
                  <a:pt x="25" y="18"/>
                </a:lnTo>
                <a:lnTo>
                  <a:pt x="25" y="66"/>
                </a:lnTo>
                <a:lnTo>
                  <a:pt x="30" y="66"/>
                </a:lnTo>
                <a:lnTo>
                  <a:pt x="30" y="114"/>
                </a:lnTo>
                <a:lnTo>
                  <a:pt x="34" y="120"/>
                </a:lnTo>
                <a:lnTo>
                  <a:pt x="34" y="102"/>
                </a:lnTo>
                <a:lnTo>
                  <a:pt x="38" y="90"/>
                </a:lnTo>
                <a:lnTo>
                  <a:pt x="38" y="72"/>
                </a:lnTo>
                <a:lnTo>
                  <a:pt x="42" y="66"/>
                </a:lnTo>
                <a:lnTo>
                  <a:pt x="42" y="60"/>
                </a:lnTo>
                <a:lnTo>
                  <a:pt x="42" y="72"/>
                </a:lnTo>
                <a:lnTo>
                  <a:pt x="47" y="84"/>
                </a:lnTo>
                <a:lnTo>
                  <a:pt x="47" y="90"/>
                </a:lnTo>
                <a:lnTo>
                  <a:pt x="51" y="138"/>
                </a:lnTo>
                <a:lnTo>
                  <a:pt x="51" y="144"/>
                </a:lnTo>
                <a:lnTo>
                  <a:pt x="55" y="156"/>
                </a:lnTo>
                <a:lnTo>
                  <a:pt x="55" y="96"/>
                </a:lnTo>
                <a:lnTo>
                  <a:pt x="60" y="78"/>
                </a:lnTo>
                <a:lnTo>
                  <a:pt x="60" y="84"/>
                </a:lnTo>
                <a:lnTo>
                  <a:pt x="60" y="78"/>
                </a:lnTo>
                <a:lnTo>
                  <a:pt x="64" y="96"/>
                </a:lnTo>
                <a:lnTo>
                  <a:pt x="64" y="78"/>
                </a:lnTo>
                <a:lnTo>
                  <a:pt x="68" y="102"/>
                </a:lnTo>
                <a:lnTo>
                  <a:pt x="68" y="90"/>
                </a:lnTo>
                <a:lnTo>
                  <a:pt x="72" y="72"/>
                </a:lnTo>
                <a:lnTo>
                  <a:pt x="72" y="54"/>
                </a:lnTo>
                <a:lnTo>
                  <a:pt x="77" y="60"/>
                </a:lnTo>
                <a:lnTo>
                  <a:pt x="77" y="72"/>
                </a:lnTo>
                <a:lnTo>
                  <a:pt x="81" y="66"/>
                </a:lnTo>
                <a:lnTo>
                  <a:pt x="81" y="96"/>
                </a:lnTo>
                <a:lnTo>
                  <a:pt x="85" y="132"/>
                </a:lnTo>
                <a:lnTo>
                  <a:pt x="85" y="114"/>
                </a:lnTo>
                <a:lnTo>
                  <a:pt x="89" y="114"/>
                </a:lnTo>
                <a:lnTo>
                  <a:pt x="89" y="60"/>
                </a:lnTo>
                <a:lnTo>
                  <a:pt x="94" y="42"/>
                </a:lnTo>
                <a:lnTo>
                  <a:pt x="98" y="72"/>
                </a:lnTo>
                <a:lnTo>
                  <a:pt x="98" y="102"/>
                </a:lnTo>
                <a:lnTo>
                  <a:pt x="102" y="78"/>
                </a:lnTo>
                <a:lnTo>
                  <a:pt x="102" y="84"/>
                </a:lnTo>
                <a:lnTo>
                  <a:pt x="102" y="72"/>
                </a:lnTo>
                <a:lnTo>
                  <a:pt x="107" y="90"/>
                </a:lnTo>
                <a:lnTo>
                  <a:pt x="107" y="96"/>
                </a:lnTo>
                <a:lnTo>
                  <a:pt x="111" y="84"/>
                </a:lnTo>
                <a:lnTo>
                  <a:pt x="111" y="90"/>
                </a:lnTo>
                <a:lnTo>
                  <a:pt x="115" y="78"/>
                </a:lnTo>
                <a:lnTo>
                  <a:pt x="115" y="66"/>
                </a:lnTo>
                <a:lnTo>
                  <a:pt x="119" y="84"/>
                </a:lnTo>
                <a:lnTo>
                  <a:pt x="119" y="90"/>
                </a:lnTo>
                <a:lnTo>
                  <a:pt x="124" y="72"/>
                </a:lnTo>
                <a:lnTo>
                  <a:pt x="124" y="48"/>
                </a:lnTo>
                <a:lnTo>
                  <a:pt x="128" y="12"/>
                </a:lnTo>
                <a:lnTo>
                  <a:pt x="128" y="0"/>
                </a:lnTo>
                <a:lnTo>
                  <a:pt x="132" y="42"/>
                </a:lnTo>
                <a:lnTo>
                  <a:pt x="132" y="96"/>
                </a:lnTo>
                <a:lnTo>
                  <a:pt x="132" y="90"/>
                </a:lnTo>
                <a:lnTo>
                  <a:pt x="137" y="84"/>
                </a:lnTo>
                <a:lnTo>
                  <a:pt x="137" y="78"/>
                </a:lnTo>
                <a:lnTo>
                  <a:pt x="141" y="108"/>
                </a:lnTo>
                <a:lnTo>
                  <a:pt x="141" y="96"/>
                </a:lnTo>
                <a:lnTo>
                  <a:pt x="145" y="90"/>
                </a:lnTo>
                <a:lnTo>
                  <a:pt x="145" y="84"/>
                </a:lnTo>
                <a:lnTo>
                  <a:pt x="149" y="78"/>
                </a:lnTo>
                <a:lnTo>
                  <a:pt x="149" y="90"/>
                </a:lnTo>
                <a:lnTo>
                  <a:pt x="149" y="66"/>
                </a:lnTo>
                <a:lnTo>
                  <a:pt x="154" y="66"/>
                </a:lnTo>
                <a:lnTo>
                  <a:pt x="154" y="48"/>
                </a:lnTo>
                <a:lnTo>
                  <a:pt x="158" y="78"/>
                </a:lnTo>
                <a:lnTo>
                  <a:pt x="158" y="96"/>
                </a:lnTo>
                <a:lnTo>
                  <a:pt x="162" y="126"/>
                </a:lnTo>
                <a:lnTo>
                  <a:pt x="162" y="120"/>
                </a:lnTo>
                <a:lnTo>
                  <a:pt x="162" y="126"/>
                </a:lnTo>
                <a:lnTo>
                  <a:pt x="166" y="150"/>
                </a:lnTo>
                <a:lnTo>
                  <a:pt x="166" y="138"/>
                </a:lnTo>
                <a:lnTo>
                  <a:pt x="171" y="102"/>
                </a:lnTo>
                <a:lnTo>
                  <a:pt x="171" y="120"/>
                </a:lnTo>
                <a:lnTo>
                  <a:pt x="175" y="96"/>
                </a:lnTo>
                <a:lnTo>
                  <a:pt x="175" y="90"/>
                </a:lnTo>
                <a:lnTo>
                  <a:pt x="179" y="78"/>
                </a:lnTo>
                <a:lnTo>
                  <a:pt x="179" y="150"/>
                </a:lnTo>
                <a:lnTo>
                  <a:pt x="184" y="138"/>
                </a:lnTo>
                <a:lnTo>
                  <a:pt x="184" y="126"/>
                </a:lnTo>
                <a:lnTo>
                  <a:pt x="188" y="90"/>
                </a:lnTo>
                <a:lnTo>
                  <a:pt x="192" y="78"/>
                </a:lnTo>
                <a:lnTo>
                  <a:pt x="192" y="126"/>
                </a:lnTo>
                <a:lnTo>
                  <a:pt x="196" y="120"/>
                </a:lnTo>
                <a:lnTo>
                  <a:pt x="201" y="78"/>
                </a:lnTo>
                <a:lnTo>
                  <a:pt x="205" y="66"/>
                </a:lnTo>
                <a:lnTo>
                  <a:pt x="205" y="90"/>
                </a:lnTo>
                <a:lnTo>
                  <a:pt x="209" y="96"/>
                </a:lnTo>
                <a:lnTo>
                  <a:pt x="209" y="114"/>
                </a:lnTo>
                <a:lnTo>
                  <a:pt x="213" y="120"/>
                </a:lnTo>
                <a:lnTo>
                  <a:pt x="218" y="102"/>
                </a:lnTo>
                <a:lnTo>
                  <a:pt x="218" y="114"/>
                </a:lnTo>
                <a:lnTo>
                  <a:pt x="222" y="114"/>
                </a:lnTo>
                <a:lnTo>
                  <a:pt x="222" y="96"/>
                </a:lnTo>
                <a:lnTo>
                  <a:pt x="231" y="96"/>
                </a:lnTo>
                <a:lnTo>
                  <a:pt x="226" y="96"/>
                </a:lnTo>
                <a:lnTo>
                  <a:pt x="231" y="96"/>
                </a:lnTo>
                <a:lnTo>
                  <a:pt x="235" y="96"/>
                </a:lnTo>
                <a:lnTo>
                  <a:pt x="235" y="84"/>
                </a:lnTo>
                <a:lnTo>
                  <a:pt x="239" y="90"/>
                </a:lnTo>
                <a:lnTo>
                  <a:pt x="239" y="108"/>
                </a:lnTo>
                <a:lnTo>
                  <a:pt x="243" y="132"/>
                </a:lnTo>
                <a:lnTo>
                  <a:pt x="243" y="150"/>
                </a:lnTo>
                <a:lnTo>
                  <a:pt x="248" y="114"/>
                </a:lnTo>
                <a:lnTo>
                  <a:pt x="248" y="90"/>
                </a:lnTo>
                <a:lnTo>
                  <a:pt x="252" y="84"/>
                </a:lnTo>
                <a:lnTo>
                  <a:pt x="252" y="108"/>
                </a:lnTo>
                <a:lnTo>
                  <a:pt x="252" y="96"/>
                </a:lnTo>
                <a:lnTo>
                  <a:pt x="256" y="90"/>
                </a:lnTo>
                <a:lnTo>
                  <a:pt x="256" y="102"/>
                </a:lnTo>
                <a:lnTo>
                  <a:pt x="261" y="96"/>
                </a:lnTo>
                <a:lnTo>
                  <a:pt x="265" y="78"/>
                </a:lnTo>
                <a:lnTo>
                  <a:pt x="265" y="90"/>
                </a:lnTo>
                <a:lnTo>
                  <a:pt x="265" y="78"/>
                </a:lnTo>
                <a:lnTo>
                  <a:pt x="269" y="96"/>
                </a:lnTo>
                <a:lnTo>
                  <a:pt x="269" y="66"/>
                </a:lnTo>
                <a:lnTo>
                  <a:pt x="273" y="78"/>
                </a:lnTo>
                <a:lnTo>
                  <a:pt x="273"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8" name="Freeform 94"/>
          <p:cNvSpPr>
            <a:spLocks/>
          </p:cNvSpPr>
          <p:nvPr/>
        </p:nvSpPr>
        <p:spPr bwMode="auto">
          <a:xfrm>
            <a:off x="7892408" y="3505200"/>
            <a:ext cx="562886" cy="209550"/>
          </a:xfrm>
          <a:custGeom>
            <a:avLst/>
            <a:gdLst/>
            <a:ahLst/>
            <a:cxnLst>
              <a:cxn ang="0">
                <a:pos x="5" y="102"/>
              </a:cxn>
              <a:cxn ang="0">
                <a:pos x="13" y="66"/>
              </a:cxn>
              <a:cxn ang="0">
                <a:pos x="17" y="114"/>
              </a:cxn>
              <a:cxn ang="0">
                <a:pos x="26" y="60"/>
              </a:cxn>
              <a:cxn ang="0">
                <a:pos x="30" y="90"/>
              </a:cxn>
              <a:cxn ang="0">
                <a:pos x="39" y="12"/>
              </a:cxn>
              <a:cxn ang="0">
                <a:pos x="47" y="102"/>
              </a:cxn>
              <a:cxn ang="0">
                <a:pos x="56" y="96"/>
              </a:cxn>
              <a:cxn ang="0">
                <a:pos x="65" y="102"/>
              </a:cxn>
              <a:cxn ang="0">
                <a:pos x="69" y="96"/>
              </a:cxn>
              <a:cxn ang="0">
                <a:pos x="77" y="102"/>
              </a:cxn>
              <a:cxn ang="0">
                <a:pos x="82" y="78"/>
              </a:cxn>
              <a:cxn ang="0">
                <a:pos x="90" y="78"/>
              </a:cxn>
              <a:cxn ang="0">
                <a:pos x="99" y="102"/>
              </a:cxn>
              <a:cxn ang="0">
                <a:pos x="103" y="132"/>
              </a:cxn>
              <a:cxn ang="0">
                <a:pos x="112" y="132"/>
              </a:cxn>
              <a:cxn ang="0">
                <a:pos x="116" y="78"/>
              </a:cxn>
              <a:cxn ang="0">
                <a:pos x="124" y="102"/>
              </a:cxn>
              <a:cxn ang="0">
                <a:pos x="129" y="48"/>
              </a:cxn>
              <a:cxn ang="0">
                <a:pos x="133" y="108"/>
              </a:cxn>
              <a:cxn ang="0">
                <a:pos x="141" y="72"/>
              </a:cxn>
              <a:cxn ang="0">
                <a:pos x="146" y="108"/>
              </a:cxn>
              <a:cxn ang="0">
                <a:pos x="154" y="108"/>
              </a:cxn>
              <a:cxn ang="0">
                <a:pos x="159" y="0"/>
              </a:cxn>
              <a:cxn ang="0">
                <a:pos x="163" y="102"/>
              </a:cxn>
              <a:cxn ang="0">
                <a:pos x="171" y="78"/>
              </a:cxn>
              <a:cxn ang="0">
                <a:pos x="176" y="54"/>
              </a:cxn>
              <a:cxn ang="0">
                <a:pos x="184" y="90"/>
              </a:cxn>
              <a:cxn ang="0">
                <a:pos x="189" y="66"/>
              </a:cxn>
              <a:cxn ang="0">
                <a:pos x="193" y="114"/>
              </a:cxn>
              <a:cxn ang="0">
                <a:pos x="201" y="72"/>
              </a:cxn>
              <a:cxn ang="0">
                <a:pos x="206" y="96"/>
              </a:cxn>
              <a:cxn ang="0">
                <a:pos x="210" y="42"/>
              </a:cxn>
              <a:cxn ang="0">
                <a:pos x="214" y="72"/>
              </a:cxn>
              <a:cxn ang="0">
                <a:pos x="223" y="66"/>
              </a:cxn>
              <a:cxn ang="0">
                <a:pos x="227" y="78"/>
              </a:cxn>
              <a:cxn ang="0">
                <a:pos x="231" y="54"/>
              </a:cxn>
              <a:cxn ang="0">
                <a:pos x="240" y="54"/>
              </a:cxn>
              <a:cxn ang="0">
                <a:pos x="244" y="78"/>
              </a:cxn>
              <a:cxn ang="0">
                <a:pos x="248" y="36"/>
              </a:cxn>
              <a:cxn ang="0">
                <a:pos x="257" y="78"/>
              </a:cxn>
              <a:cxn ang="0">
                <a:pos x="261" y="66"/>
              </a:cxn>
            </a:cxnLst>
            <a:rect l="0" t="0" r="r" b="b"/>
            <a:pathLst>
              <a:path w="266" h="132">
                <a:moveTo>
                  <a:pt x="0" y="54"/>
                </a:moveTo>
                <a:lnTo>
                  <a:pt x="5" y="96"/>
                </a:lnTo>
                <a:lnTo>
                  <a:pt x="5" y="102"/>
                </a:lnTo>
                <a:lnTo>
                  <a:pt x="9" y="90"/>
                </a:lnTo>
                <a:lnTo>
                  <a:pt x="9" y="66"/>
                </a:lnTo>
                <a:lnTo>
                  <a:pt x="13" y="66"/>
                </a:lnTo>
                <a:lnTo>
                  <a:pt x="13" y="90"/>
                </a:lnTo>
                <a:lnTo>
                  <a:pt x="17" y="84"/>
                </a:lnTo>
                <a:lnTo>
                  <a:pt x="17" y="114"/>
                </a:lnTo>
                <a:lnTo>
                  <a:pt x="22" y="78"/>
                </a:lnTo>
                <a:lnTo>
                  <a:pt x="22" y="42"/>
                </a:lnTo>
                <a:lnTo>
                  <a:pt x="26" y="60"/>
                </a:lnTo>
                <a:lnTo>
                  <a:pt x="26" y="66"/>
                </a:lnTo>
                <a:lnTo>
                  <a:pt x="30" y="108"/>
                </a:lnTo>
                <a:lnTo>
                  <a:pt x="30" y="90"/>
                </a:lnTo>
                <a:lnTo>
                  <a:pt x="35" y="72"/>
                </a:lnTo>
                <a:lnTo>
                  <a:pt x="35" y="6"/>
                </a:lnTo>
                <a:lnTo>
                  <a:pt x="39" y="12"/>
                </a:lnTo>
                <a:lnTo>
                  <a:pt x="39" y="96"/>
                </a:lnTo>
                <a:lnTo>
                  <a:pt x="43" y="102"/>
                </a:lnTo>
                <a:lnTo>
                  <a:pt x="47" y="102"/>
                </a:lnTo>
                <a:lnTo>
                  <a:pt x="52" y="72"/>
                </a:lnTo>
                <a:lnTo>
                  <a:pt x="52" y="90"/>
                </a:lnTo>
                <a:lnTo>
                  <a:pt x="56" y="96"/>
                </a:lnTo>
                <a:lnTo>
                  <a:pt x="60" y="78"/>
                </a:lnTo>
                <a:lnTo>
                  <a:pt x="60" y="90"/>
                </a:lnTo>
                <a:lnTo>
                  <a:pt x="65" y="102"/>
                </a:lnTo>
                <a:lnTo>
                  <a:pt x="69" y="90"/>
                </a:lnTo>
                <a:lnTo>
                  <a:pt x="69" y="78"/>
                </a:lnTo>
                <a:lnTo>
                  <a:pt x="69" y="96"/>
                </a:lnTo>
                <a:lnTo>
                  <a:pt x="73" y="132"/>
                </a:lnTo>
                <a:lnTo>
                  <a:pt x="73" y="120"/>
                </a:lnTo>
                <a:lnTo>
                  <a:pt x="77" y="102"/>
                </a:lnTo>
                <a:lnTo>
                  <a:pt x="77" y="78"/>
                </a:lnTo>
                <a:lnTo>
                  <a:pt x="82" y="96"/>
                </a:lnTo>
                <a:lnTo>
                  <a:pt x="82" y="78"/>
                </a:lnTo>
                <a:lnTo>
                  <a:pt x="86" y="60"/>
                </a:lnTo>
                <a:lnTo>
                  <a:pt x="86" y="66"/>
                </a:lnTo>
                <a:lnTo>
                  <a:pt x="90" y="78"/>
                </a:lnTo>
                <a:lnTo>
                  <a:pt x="94" y="90"/>
                </a:lnTo>
                <a:lnTo>
                  <a:pt x="94" y="120"/>
                </a:lnTo>
                <a:lnTo>
                  <a:pt x="99" y="102"/>
                </a:lnTo>
                <a:lnTo>
                  <a:pt x="99" y="72"/>
                </a:lnTo>
                <a:lnTo>
                  <a:pt x="103" y="114"/>
                </a:lnTo>
                <a:lnTo>
                  <a:pt x="103" y="132"/>
                </a:lnTo>
                <a:lnTo>
                  <a:pt x="107" y="126"/>
                </a:lnTo>
                <a:lnTo>
                  <a:pt x="107" y="120"/>
                </a:lnTo>
                <a:lnTo>
                  <a:pt x="112" y="132"/>
                </a:lnTo>
                <a:lnTo>
                  <a:pt x="112" y="90"/>
                </a:lnTo>
                <a:lnTo>
                  <a:pt x="116" y="72"/>
                </a:lnTo>
                <a:lnTo>
                  <a:pt x="116" y="78"/>
                </a:lnTo>
                <a:lnTo>
                  <a:pt x="120" y="84"/>
                </a:lnTo>
                <a:lnTo>
                  <a:pt x="120" y="96"/>
                </a:lnTo>
                <a:lnTo>
                  <a:pt x="124" y="102"/>
                </a:lnTo>
                <a:lnTo>
                  <a:pt x="124" y="96"/>
                </a:lnTo>
                <a:lnTo>
                  <a:pt x="129" y="90"/>
                </a:lnTo>
                <a:lnTo>
                  <a:pt x="129" y="48"/>
                </a:lnTo>
                <a:lnTo>
                  <a:pt x="129" y="90"/>
                </a:lnTo>
                <a:lnTo>
                  <a:pt x="133" y="102"/>
                </a:lnTo>
                <a:lnTo>
                  <a:pt x="133" y="108"/>
                </a:lnTo>
                <a:lnTo>
                  <a:pt x="137" y="84"/>
                </a:lnTo>
                <a:lnTo>
                  <a:pt x="141" y="90"/>
                </a:lnTo>
                <a:lnTo>
                  <a:pt x="141" y="72"/>
                </a:lnTo>
                <a:lnTo>
                  <a:pt x="141" y="90"/>
                </a:lnTo>
                <a:lnTo>
                  <a:pt x="146" y="84"/>
                </a:lnTo>
                <a:lnTo>
                  <a:pt x="146" y="108"/>
                </a:lnTo>
                <a:lnTo>
                  <a:pt x="150" y="108"/>
                </a:lnTo>
                <a:lnTo>
                  <a:pt x="150" y="120"/>
                </a:lnTo>
                <a:lnTo>
                  <a:pt x="154" y="108"/>
                </a:lnTo>
                <a:lnTo>
                  <a:pt x="154" y="54"/>
                </a:lnTo>
                <a:lnTo>
                  <a:pt x="159" y="18"/>
                </a:lnTo>
                <a:lnTo>
                  <a:pt x="159" y="0"/>
                </a:lnTo>
                <a:lnTo>
                  <a:pt x="159" y="12"/>
                </a:lnTo>
                <a:lnTo>
                  <a:pt x="163" y="84"/>
                </a:lnTo>
                <a:lnTo>
                  <a:pt x="163" y="102"/>
                </a:lnTo>
                <a:lnTo>
                  <a:pt x="167" y="108"/>
                </a:lnTo>
                <a:lnTo>
                  <a:pt x="167" y="96"/>
                </a:lnTo>
                <a:lnTo>
                  <a:pt x="171" y="78"/>
                </a:lnTo>
                <a:lnTo>
                  <a:pt x="171" y="60"/>
                </a:lnTo>
                <a:lnTo>
                  <a:pt x="176" y="72"/>
                </a:lnTo>
                <a:lnTo>
                  <a:pt x="176" y="54"/>
                </a:lnTo>
                <a:lnTo>
                  <a:pt x="180" y="48"/>
                </a:lnTo>
                <a:lnTo>
                  <a:pt x="180" y="66"/>
                </a:lnTo>
                <a:lnTo>
                  <a:pt x="184" y="90"/>
                </a:lnTo>
                <a:lnTo>
                  <a:pt x="184" y="102"/>
                </a:lnTo>
                <a:lnTo>
                  <a:pt x="184" y="78"/>
                </a:lnTo>
                <a:lnTo>
                  <a:pt x="189" y="66"/>
                </a:lnTo>
                <a:lnTo>
                  <a:pt x="189" y="78"/>
                </a:lnTo>
                <a:lnTo>
                  <a:pt x="193" y="96"/>
                </a:lnTo>
                <a:lnTo>
                  <a:pt x="193" y="114"/>
                </a:lnTo>
                <a:lnTo>
                  <a:pt x="197" y="120"/>
                </a:lnTo>
                <a:lnTo>
                  <a:pt x="197" y="96"/>
                </a:lnTo>
                <a:lnTo>
                  <a:pt x="201" y="72"/>
                </a:lnTo>
                <a:lnTo>
                  <a:pt x="201" y="54"/>
                </a:lnTo>
                <a:lnTo>
                  <a:pt x="201" y="84"/>
                </a:lnTo>
                <a:lnTo>
                  <a:pt x="206" y="96"/>
                </a:lnTo>
                <a:lnTo>
                  <a:pt x="206" y="84"/>
                </a:lnTo>
                <a:lnTo>
                  <a:pt x="210" y="60"/>
                </a:lnTo>
                <a:lnTo>
                  <a:pt x="210" y="42"/>
                </a:lnTo>
                <a:lnTo>
                  <a:pt x="214" y="54"/>
                </a:lnTo>
                <a:lnTo>
                  <a:pt x="214" y="84"/>
                </a:lnTo>
                <a:lnTo>
                  <a:pt x="214" y="72"/>
                </a:lnTo>
                <a:lnTo>
                  <a:pt x="218" y="72"/>
                </a:lnTo>
                <a:lnTo>
                  <a:pt x="218" y="48"/>
                </a:lnTo>
                <a:lnTo>
                  <a:pt x="223" y="66"/>
                </a:lnTo>
                <a:lnTo>
                  <a:pt x="223" y="48"/>
                </a:lnTo>
                <a:lnTo>
                  <a:pt x="227" y="72"/>
                </a:lnTo>
                <a:lnTo>
                  <a:pt x="227" y="78"/>
                </a:lnTo>
                <a:lnTo>
                  <a:pt x="231" y="96"/>
                </a:lnTo>
                <a:lnTo>
                  <a:pt x="231" y="48"/>
                </a:lnTo>
                <a:lnTo>
                  <a:pt x="231" y="54"/>
                </a:lnTo>
                <a:lnTo>
                  <a:pt x="236" y="48"/>
                </a:lnTo>
                <a:lnTo>
                  <a:pt x="236" y="78"/>
                </a:lnTo>
                <a:lnTo>
                  <a:pt x="240" y="54"/>
                </a:lnTo>
                <a:lnTo>
                  <a:pt x="240" y="66"/>
                </a:lnTo>
                <a:lnTo>
                  <a:pt x="244" y="72"/>
                </a:lnTo>
                <a:lnTo>
                  <a:pt x="244" y="78"/>
                </a:lnTo>
                <a:lnTo>
                  <a:pt x="244" y="18"/>
                </a:lnTo>
                <a:lnTo>
                  <a:pt x="248" y="24"/>
                </a:lnTo>
                <a:lnTo>
                  <a:pt x="248" y="36"/>
                </a:lnTo>
                <a:lnTo>
                  <a:pt x="253" y="90"/>
                </a:lnTo>
                <a:lnTo>
                  <a:pt x="253" y="78"/>
                </a:lnTo>
                <a:lnTo>
                  <a:pt x="257" y="78"/>
                </a:lnTo>
                <a:lnTo>
                  <a:pt x="257" y="66"/>
                </a:lnTo>
                <a:lnTo>
                  <a:pt x="261" y="78"/>
                </a:lnTo>
                <a:lnTo>
                  <a:pt x="261" y="66"/>
                </a:lnTo>
                <a:lnTo>
                  <a:pt x="261" y="90"/>
                </a:lnTo>
                <a:lnTo>
                  <a:pt x="266" y="7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9" name="Freeform 95"/>
          <p:cNvSpPr>
            <a:spLocks/>
          </p:cNvSpPr>
          <p:nvPr/>
        </p:nvSpPr>
        <p:spPr bwMode="auto">
          <a:xfrm>
            <a:off x="8455294" y="3514728"/>
            <a:ext cx="550190" cy="219075"/>
          </a:xfrm>
          <a:custGeom>
            <a:avLst/>
            <a:gdLst/>
            <a:ahLst/>
            <a:cxnLst>
              <a:cxn ang="0">
                <a:pos x="4" y="84"/>
              </a:cxn>
              <a:cxn ang="0">
                <a:pos x="8" y="36"/>
              </a:cxn>
              <a:cxn ang="0">
                <a:pos x="12" y="48"/>
              </a:cxn>
              <a:cxn ang="0">
                <a:pos x="21" y="78"/>
              </a:cxn>
              <a:cxn ang="0">
                <a:pos x="25" y="66"/>
              </a:cxn>
              <a:cxn ang="0">
                <a:pos x="34" y="84"/>
              </a:cxn>
              <a:cxn ang="0">
                <a:pos x="38" y="42"/>
              </a:cxn>
              <a:cxn ang="0">
                <a:pos x="42" y="78"/>
              </a:cxn>
              <a:cxn ang="0">
                <a:pos x="55" y="108"/>
              </a:cxn>
              <a:cxn ang="0">
                <a:pos x="59" y="54"/>
              </a:cxn>
              <a:cxn ang="0">
                <a:pos x="64" y="96"/>
              </a:cxn>
              <a:cxn ang="0">
                <a:pos x="68" y="72"/>
              </a:cxn>
              <a:cxn ang="0">
                <a:pos x="76" y="54"/>
              </a:cxn>
              <a:cxn ang="0">
                <a:pos x="81" y="36"/>
              </a:cxn>
              <a:cxn ang="0">
                <a:pos x="85" y="24"/>
              </a:cxn>
              <a:cxn ang="0">
                <a:pos x="94" y="84"/>
              </a:cxn>
              <a:cxn ang="0">
                <a:pos x="98" y="108"/>
              </a:cxn>
              <a:cxn ang="0">
                <a:pos x="102" y="30"/>
              </a:cxn>
              <a:cxn ang="0">
                <a:pos x="111" y="78"/>
              </a:cxn>
              <a:cxn ang="0">
                <a:pos x="119" y="60"/>
              </a:cxn>
              <a:cxn ang="0">
                <a:pos x="128" y="120"/>
              </a:cxn>
              <a:cxn ang="0">
                <a:pos x="132" y="96"/>
              </a:cxn>
              <a:cxn ang="0">
                <a:pos x="141" y="54"/>
              </a:cxn>
              <a:cxn ang="0">
                <a:pos x="145" y="96"/>
              </a:cxn>
              <a:cxn ang="0">
                <a:pos x="153" y="60"/>
              </a:cxn>
              <a:cxn ang="0">
                <a:pos x="158" y="30"/>
              </a:cxn>
              <a:cxn ang="0">
                <a:pos x="166" y="114"/>
              </a:cxn>
              <a:cxn ang="0">
                <a:pos x="171" y="18"/>
              </a:cxn>
              <a:cxn ang="0">
                <a:pos x="179" y="30"/>
              </a:cxn>
              <a:cxn ang="0">
                <a:pos x="183" y="36"/>
              </a:cxn>
              <a:cxn ang="0">
                <a:pos x="192" y="60"/>
              </a:cxn>
              <a:cxn ang="0">
                <a:pos x="196" y="120"/>
              </a:cxn>
              <a:cxn ang="0">
                <a:pos x="205" y="30"/>
              </a:cxn>
              <a:cxn ang="0">
                <a:pos x="209" y="54"/>
              </a:cxn>
              <a:cxn ang="0">
                <a:pos x="218" y="24"/>
              </a:cxn>
              <a:cxn ang="0">
                <a:pos x="222" y="96"/>
              </a:cxn>
              <a:cxn ang="0">
                <a:pos x="230" y="60"/>
              </a:cxn>
              <a:cxn ang="0">
                <a:pos x="235" y="108"/>
              </a:cxn>
              <a:cxn ang="0">
                <a:pos x="239" y="42"/>
              </a:cxn>
              <a:cxn ang="0">
                <a:pos x="248" y="84"/>
              </a:cxn>
              <a:cxn ang="0">
                <a:pos x="252" y="96"/>
              </a:cxn>
              <a:cxn ang="0">
                <a:pos x="260" y="84"/>
              </a:cxn>
            </a:cxnLst>
            <a:rect l="0" t="0" r="r" b="b"/>
            <a:pathLst>
              <a:path w="260" h="138">
                <a:moveTo>
                  <a:pt x="0" y="66"/>
                </a:moveTo>
                <a:lnTo>
                  <a:pt x="0" y="78"/>
                </a:lnTo>
                <a:lnTo>
                  <a:pt x="4" y="84"/>
                </a:lnTo>
                <a:lnTo>
                  <a:pt x="4" y="96"/>
                </a:lnTo>
                <a:lnTo>
                  <a:pt x="8" y="78"/>
                </a:lnTo>
                <a:lnTo>
                  <a:pt x="8" y="36"/>
                </a:lnTo>
                <a:lnTo>
                  <a:pt x="8" y="42"/>
                </a:lnTo>
                <a:lnTo>
                  <a:pt x="12" y="60"/>
                </a:lnTo>
                <a:lnTo>
                  <a:pt x="12" y="48"/>
                </a:lnTo>
                <a:lnTo>
                  <a:pt x="17" y="54"/>
                </a:lnTo>
                <a:lnTo>
                  <a:pt x="17" y="42"/>
                </a:lnTo>
                <a:lnTo>
                  <a:pt x="21" y="78"/>
                </a:lnTo>
                <a:lnTo>
                  <a:pt x="21" y="66"/>
                </a:lnTo>
                <a:lnTo>
                  <a:pt x="25" y="54"/>
                </a:lnTo>
                <a:lnTo>
                  <a:pt x="25" y="66"/>
                </a:lnTo>
                <a:lnTo>
                  <a:pt x="29" y="84"/>
                </a:lnTo>
                <a:lnTo>
                  <a:pt x="29" y="78"/>
                </a:lnTo>
                <a:lnTo>
                  <a:pt x="34" y="84"/>
                </a:lnTo>
                <a:lnTo>
                  <a:pt x="34" y="72"/>
                </a:lnTo>
                <a:lnTo>
                  <a:pt x="38" y="36"/>
                </a:lnTo>
                <a:lnTo>
                  <a:pt x="38" y="42"/>
                </a:lnTo>
                <a:lnTo>
                  <a:pt x="38" y="36"/>
                </a:lnTo>
                <a:lnTo>
                  <a:pt x="42" y="42"/>
                </a:lnTo>
                <a:lnTo>
                  <a:pt x="42" y="78"/>
                </a:lnTo>
                <a:lnTo>
                  <a:pt x="47" y="102"/>
                </a:lnTo>
                <a:lnTo>
                  <a:pt x="51" y="96"/>
                </a:lnTo>
                <a:lnTo>
                  <a:pt x="55" y="108"/>
                </a:lnTo>
                <a:lnTo>
                  <a:pt x="55" y="72"/>
                </a:lnTo>
                <a:lnTo>
                  <a:pt x="55" y="84"/>
                </a:lnTo>
                <a:lnTo>
                  <a:pt x="59" y="54"/>
                </a:lnTo>
                <a:lnTo>
                  <a:pt x="59" y="84"/>
                </a:lnTo>
                <a:lnTo>
                  <a:pt x="64" y="72"/>
                </a:lnTo>
                <a:lnTo>
                  <a:pt x="64" y="96"/>
                </a:lnTo>
                <a:lnTo>
                  <a:pt x="68" y="90"/>
                </a:lnTo>
                <a:lnTo>
                  <a:pt x="68" y="66"/>
                </a:lnTo>
                <a:lnTo>
                  <a:pt x="68" y="72"/>
                </a:lnTo>
                <a:lnTo>
                  <a:pt x="72" y="84"/>
                </a:lnTo>
                <a:lnTo>
                  <a:pt x="72" y="78"/>
                </a:lnTo>
                <a:lnTo>
                  <a:pt x="76" y="54"/>
                </a:lnTo>
                <a:lnTo>
                  <a:pt x="76" y="42"/>
                </a:lnTo>
                <a:lnTo>
                  <a:pt x="81" y="54"/>
                </a:lnTo>
                <a:lnTo>
                  <a:pt x="81" y="36"/>
                </a:lnTo>
                <a:lnTo>
                  <a:pt x="85" y="12"/>
                </a:lnTo>
                <a:lnTo>
                  <a:pt x="85" y="6"/>
                </a:lnTo>
                <a:lnTo>
                  <a:pt x="85" y="24"/>
                </a:lnTo>
                <a:lnTo>
                  <a:pt x="89" y="72"/>
                </a:lnTo>
                <a:lnTo>
                  <a:pt x="89" y="78"/>
                </a:lnTo>
                <a:lnTo>
                  <a:pt x="94" y="84"/>
                </a:lnTo>
                <a:lnTo>
                  <a:pt x="94" y="72"/>
                </a:lnTo>
                <a:lnTo>
                  <a:pt x="98" y="90"/>
                </a:lnTo>
                <a:lnTo>
                  <a:pt x="98" y="108"/>
                </a:lnTo>
                <a:lnTo>
                  <a:pt x="98" y="78"/>
                </a:lnTo>
                <a:lnTo>
                  <a:pt x="102" y="42"/>
                </a:lnTo>
                <a:lnTo>
                  <a:pt x="102" y="30"/>
                </a:lnTo>
                <a:lnTo>
                  <a:pt x="106" y="36"/>
                </a:lnTo>
                <a:lnTo>
                  <a:pt x="111" y="66"/>
                </a:lnTo>
                <a:lnTo>
                  <a:pt x="111" y="78"/>
                </a:lnTo>
                <a:lnTo>
                  <a:pt x="115" y="84"/>
                </a:lnTo>
                <a:lnTo>
                  <a:pt x="115" y="48"/>
                </a:lnTo>
                <a:lnTo>
                  <a:pt x="119" y="60"/>
                </a:lnTo>
                <a:lnTo>
                  <a:pt x="119" y="66"/>
                </a:lnTo>
                <a:lnTo>
                  <a:pt x="124" y="102"/>
                </a:lnTo>
                <a:lnTo>
                  <a:pt x="128" y="120"/>
                </a:lnTo>
                <a:lnTo>
                  <a:pt x="128" y="96"/>
                </a:lnTo>
                <a:lnTo>
                  <a:pt x="132" y="78"/>
                </a:lnTo>
                <a:lnTo>
                  <a:pt x="132" y="96"/>
                </a:lnTo>
                <a:lnTo>
                  <a:pt x="136" y="90"/>
                </a:lnTo>
                <a:lnTo>
                  <a:pt x="136" y="54"/>
                </a:lnTo>
                <a:lnTo>
                  <a:pt x="141" y="54"/>
                </a:lnTo>
                <a:lnTo>
                  <a:pt x="141" y="102"/>
                </a:lnTo>
                <a:lnTo>
                  <a:pt x="145" y="114"/>
                </a:lnTo>
                <a:lnTo>
                  <a:pt x="145" y="96"/>
                </a:lnTo>
                <a:lnTo>
                  <a:pt x="149" y="60"/>
                </a:lnTo>
                <a:lnTo>
                  <a:pt x="149" y="48"/>
                </a:lnTo>
                <a:lnTo>
                  <a:pt x="153" y="60"/>
                </a:lnTo>
                <a:lnTo>
                  <a:pt x="153" y="72"/>
                </a:lnTo>
                <a:lnTo>
                  <a:pt x="158" y="48"/>
                </a:lnTo>
                <a:lnTo>
                  <a:pt x="158" y="30"/>
                </a:lnTo>
                <a:lnTo>
                  <a:pt x="162" y="48"/>
                </a:lnTo>
                <a:lnTo>
                  <a:pt x="162" y="84"/>
                </a:lnTo>
                <a:lnTo>
                  <a:pt x="166" y="114"/>
                </a:lnTo>
                <a:lnTo>
                  <a:pt x="166" y="126"/>
                </a:lnTo>
                <a:lnTo>
                  <a:pt x="171" y="102"/>
                </a:lnTo>
                <a:lnTo>
                  <a:pt x="171" y="18"/>
                </a:lnTo>
                <a:lnTo>
                  <a:pt x="175" y="12"/>
                </a:lnTo>
                <a:lnTo>
                  <a:pt x="175" y="24"/>
                </a:lnTo>
                <a:lnTo>
                  <a:pt x="179" y="30"/>
                </a:lnTo>
                <a:lnTo>
                  <a:pt x="179" y="54"/>
                </a:lnTo>
                <a:lnTo>
                  <a:pt x="183" y="60"/>
                </a:lnTo>
                <a:lnTo>
                  <a:pt x="183" y="36"/>
                </a:lnTo>
                <a:lnTo>
                  <a:pt x="188" y="24"/>
                </a:lnTo>
                <a:lnTo>
                  <a:pt x="188" y="72"/>
                </a:lnTo>
                <a:lnTo>
                  <a:pt x="192" y="60"/>
                </a:lnTo>
                <a:lnTo>
                  <a:pt x="192" y="54"/>
                </a:lnTo>
                <a:lnTo>
                  <a:pt x="196" y="84"/>
                </a:lnTo>
                <a:lnTo>
                  <a:pt x="196" y="120"/>
                </a:lnTo>
                <a:lnTo>
                  <a:pt x="201" y="138"/>
                </a:lnTo>
                <a:lnTo>
                  <a:pt x="201" y="48"/>
                </a:lnTo>
                <a:lnTo>
                  <a:pt x="205" y="30"/>
                </a:lnTo>
                <a:lnTo>
                  <a:pt x="205" y="48"/>
                </a:lnTo>
                <a:lnTo>
                  <a:pt x="209" y="66"/>
                </a:lnTo>
                <a:lnTo>
                  <a:pt x="209" y="54"/>
                </a:lnTo>
                <a:lnTo>
                  <a:pt x="213" y="36"/>
                </a:lnTo>
                <a:lnTo>
                  <a:pt x="213" y="0"/>
                </a:lnTo>
                <a:lnTo>
                  <a:pt x="218" y="24"/>
                </a:lnTo>
                <a:lnTo>
                  <a:pt x="218" y="78"/>
                </a:lnTo>
                <a:lnTo>
                  <a:pt x="222" y="78"/>
                </a:lnTo>
                <a:lnTo>
                  <a:pt x="222" y="96"/>
                </a:lnTo>
                <a:lnTo>
                  <a:pt x="226" y="102"/>
                </a:lnTo>
                <a:lnTo>
                  <a:pt x="226" y="78"/>
                </a:lnTo>
                <a:lnTo>
                  <a:pt x="230" y="60"/>
                </a:lnTo>
                <a:lnTo>
                  <a:pt x="230" y="48"/>
                </a:lnTo>
                <a:lnTo>
                  <a:pt x="230" y="108"/>
                </a:lnTo>
                <a:lnTo>
                  <a:pt x="235" y="108"/>
                </a:lnTo>
                <a:lnTo>
                  <a:pt x="235" y="84"/>
                </a:lnTo>
                <a:lnTo>
                  <a:pt x="239" y="54"/>
                </a:lnTo>
                <a:lnTo>
                  <a:pt x="239" y="42"/>
                </a:lnTo>
                <a:lnTo>
                  <a:pt x="243" y="66"/>
                </a:lnTo>
                <a:lnTo>
                  <a:pt x="243" y="60"/>
                </a:lnTo>
                <a:lnTo>
                  <a:pt x="248" y="84"/>
                </a:lnTo>
                <a:lnTo>
                  <a:pt x="248" y="72"/>
                </a:lnTo>
                <a:lnTo>
                  <a:pt x="252" y="84"/>
                </a:lnTo>
                <a:lnTo>
                  <a:pt x="252" y="96"/>
                </a:lnTo>
                <a:lnTo>
                  <a:pt x="256" y="114"/>
                </a:lnTo>
                <a:lnTo>
                  <a:pt x="256" y="96"/>
                </a:lnTo>
                <a:lnTo>
                  <a:pt x="260" y="84"/>
                </a:lnTo>
                <a:lnTo>
                  <a:pt x="260" y="90"/>
                </a:lnTo>
                <a:lnTo>
                  <a:pt x="260"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0" name="Freeform 96"/>
          <p:cNvSpPr>
            <a:spLocks/>
          </p:cNvSpPr>
          <p:nvPr/>
        </p:nvSpPr>
        <p:spPr bwMode="auto">
          <a:xfrm>
            <a:off x="9005485" y="3524253"/>
            <a:ext cx="552307" cy="219075"/>
          </a:xfrm>
          <a:custGeom>
            <a:avLst/>
            <a:gdLst/>
            <a:ahLst/>
            <a:cxnLst>
              <a:cxn ang="0">
                <a:pos x="5" y="72"/>
              </a:cxn>
              <a:cxn ang="0">
                <a:pos x="13" y="30"/>
              </a:cxn>
              <a:cxn ang="0">
                <a:pos x="17" y="96"/>
              </a:cxn>
              <a:cxn ang="0">
                <a:pos x="26" y="114"/>
              </a:cxn>
              <a:cxn ang="0">
                <a:pos x="30" y="36"/>
              </a:cxn>
              <a:cxn ang="0">
                <a:pos x="39" y="102"/>
              </a:cxn>
              <a:cxn ang="0">
                <a:pos x="47" y="90"/>
              </a:cxn>
              <a:cxn ang="0">
                <a:pos x="52" y="72"/>
              </a:cxn>
              <a:cxn ang="0">
                <a:pos x="60" y="132"/>
              </a:cxn>
              <a:cxn ang="0">
                <a:pos x="65" y="60"/>
              </a:cxn>
              <a:cxn ang="0">
                <a:pos x="69" y="66"/>
              </a:cxn>
              <a:cxn ang="0">
                <a:pos x="77" y="90"/>
              </a:cxn>
              <a:cxn ang="0">
                <a:pos x="82" y="138"/>
              </a:cxn>
              <a:cxn ang="0">
                <a:pos x="86" y="24"/>
              </a:cxn>
              <a:cxn ang="0">
                <a:pos x="90" y="54"/>
              </a:cxn>
              <a:cxn ang="0">
                <a:pos x="99" y="54"/>
              </a:cxn>
              <a:cxn ang="0">
                <a:pos x="103" y="120"/>
              </a:cxn>
              <a:cxn ang="0">
                <a:pos x="112" y="0"/>
              </a:cxn>
              <a:cxn ang="0">
                <a:pos x="116" y="78"/>
              </a:cxn>
              <a:cxn ang="0">
                <a:pos x="120" y="42"/>
              </a:cxn>
              <a:cxn ang="0">
                <a:pos x="129" y="78"/>
              </a:cxn>
              <a:cxn ang="0">
                <a:pos x="133" y="60"/>
              </a:cxn>
              <a:cxn ang="0">
                <a:pos x="137" y="78"/>
              </a:cxn>
              <a:cxn ang="0">
                <a:pos x="146" y="60"/>
              </a:cxn>
              <a:cxn ang="0">
                <a:pos x="150" y="48"/>
              </a:cxn>
              <a:cxn ang="0">
                <a:pos x="159" y="132"/>
              </a:cxn>
              <a:cxn ang="0">
                <a:pos x="163" y="78"/>
              </a:cxn>
              <a:cxn ang="0">
                <a:pos x="167" y="42"/>
              </a:cxn>
              <a:cxn ang="0">
                <a:pos x="176" y="48"/>
              </a:cxn>
              <a:cxn ang="0">
                <a:pos x="184" y="90"/>
              </a:cxn>
              <a:cxn ang="0">
                <a:pos x="189" y="54"/>
              </a:cxn>
              <a:cxn ang="0">
                <a:pos x="193" y="78"/>
              </a:cxn>
              <a:cxn ang="0">
                <a:pos x="201" y="120"/>
              </a:cxn>
              <a:cxn ang="0">
                <a:pos x="206" y="54"/>
              </a:cxn>
              <a:cxn ang="0">
                <a:pos x="210" y="108"/>
              </a:cxn>
              <a:cxn ang="0">
                <a:pos x="218" y="36"/>
              </a:cxn>
              <a:cxn ang="0">
                <a:pos x="223" y="72"/>
              </a:cxn>
              <a:cxn ang="0">
                <a:pos x="227" y="12"/>
              </a:cxn>
              <a:cxn ang="0">
                <a:pos x="236" y="114"/>
              </a:cxn>
              <a:cxn ang="0">
                <a:pos x="244" y="60"/>
              </a:cxn>
              <a:cxn ang="0">
                <a:pos x="253" y="30"/>
              </a:cxn>
              <a:cxn ang="0">
                <a:pos x="257" y="18"/>
              </a:cxn>
            </a:cxnLst>
            <a:rect l="0" t="0" r="r" b="b"/>
            <a:pathLst>
              <a:path w="261" h="138">
                <a:moveTo>
                  <a:pt x="0" y="78"/>
                </a:moveTo>
                <a:lnTo>
                  <a:pt x="5" y="84"/>
                </a:lnTo>
                <a:lnTo>
                  <a:pt x="5" y="72"/>
                </a:lnTo>
                <a:lnTo>
                  <a:pt x="9" y="66"/>
                </a:lnTo>
                <a:lnTo>
                  <a:pt x="9" y="30"/>
                </a:lnTo>
                <a:lnTo>
                  <a:pt x="13" y="30"/>
                </a:lnTo>
                <a:lnTo>
                  <a:pt x="13" y="48"/>
                </a:lnTo>
                <a:lnTo>
                  <a:pt x="17" y="72"/>
                </a:lnTo>
                <a:lnTo>
                  <a:pt x="17" y="96"/>
                </a:lnTo>
                <a:lnTo>
                  <a:pt x="17" y="84"/>
                </a:lnTo>
                <a:lnTo>
                  <a:pt x="22" y="102"/>
                </a:lnTo>
                <a:lnTo>
                  <a:pt x="26" y="114"/>
                </a:lnTo>
                <a:lnTo>
                  <a:pt x="26" y="96"/>
                </a:lnTo>
                <a:lnTo>
                  <a:pt x="30" y="66"/>
                </a:lnTo>
                <a:lnTo>
                  <a:pt x="30" y="36"/>
                </a:lnTo>
                <a:lnTo>
                  <a:pt x="35" y="48"/>
                </a:lnTo>
                <a:lnTo>
                  <a:pt x="39" y="84"/>
                </a:lnTo>
                <a:lnTo>
                  <a:pt x="39" y="102"/>
                </a:lnTo>
                <a:lnTo>
                  <a:pt x="43" y="108"/>
                </a:lnTo>
                <a:lnTo>
                  <a:pt x="43" y="102"/>
                </a:lnTo>
                <a:lnTo>
                  <a:pt x="47" y="90"/>
                </a:lnTo>
                <a:lnTo>
                  <a:pt x="47" y="114"/>
                </a:lnTo>
                <a:lnTo>
                  <a:pt x="52" y="96"/>
                </a:lnTo>
                <a:lnTo>
                  <a:pt x="52" y="72"/>
                </a:lnTo>
                <a:lnTo>
                  <a:pt x="56" y="60"/>
                </a:lnTo>
                <a:lnTo>
                  <a:pt x="56" y="78"/>
                </a:lnTo>
                <a:lnTo>
                  <a:pt x="60" y="132"/>
                </a:lnTo>
                <a:lnTo>
                  <a:pt x="60" y="138"/>
                </a:lnTo>
                <a:lnTo>
                  <a:pt x="60" y="120"/>
                </a:lnTo>
                <a:lnTo>
                  <a:pt x="65" y="60"/>
                </a:lnTo>
                <a:lnTo>
                  <a:pt x="65" y="42"/>
                </a:lnTo>
                <a:lnTo>
                  <a:pt x="69" y="48"/>
                </a:lnTo>
                <a:lnTo>
                  <a:pt x="69" y="66"/>
                </a:lnTo>
                <a:lnTo>
                  <a:pt x="73" y="90"/>
                </a:lnTo>
                <a:lnTo>
                  <a:pt x="73" y="108"/>
                </a:lnTo>
                <a:lnTo>
                  <a:pt x="77" y="90"/>
                </a:lnTo>
                <a:lnTo>
                  <a:pt x="77" y="84"/>
                </a:lnTo>
                <a:lnTo>
                  <a:pt x="77" y="90"/>
                </a:lnTo>
                <a:lnTo>
                  <a:pt x="82" y="138"/>
                </a:lnTo>
                <a:lnTo>
                  <a:pt x="82" y="96"/>
                </a:lnTo>
                <a:lnTo>
                  <a:pt x="86" y="60"/>
                </a:lnTo>
                <a:lnTo>
                  <a:pt x="86" y="24"/>
                </a:lnTo>
                <a:lnTo>
                  <a:pt x="90" y="48"/>
                </a:lnTo>
                <a:lnTo>
                  <a:pt x="90" y="42"/>
                </a:lnTo>
                <a:lnTo>
                  <a:pt x="90" y="54"/>
                </a:lnTo>
                <a:lnTo>
                  <a:pt x="94" y="60"/>
                </a:lnTo>
                <a:lnTo>
                  <a:pt x="94" y="66"/>
                </a:lnTo>
                <a:lnTo>
                  <a:pt x="99" y="54"/>
                </a:lnTo>
                <a:lnTo>
                  <a:pt x="99" y="48"/>
                </a:lnTo>
                <a:lnTo>
                  <a:pt x="103" y="96"/>
                </a:lnTo>
                <a:lnTo>
                  <a:pt x="103" y="120"/>
                </a:lnTo>
                <a:lnTo>
                  <a:pt x="107" y="72"/>
                </a:lnTo>
                <a:lnTo>
                  <a:pt x="107" y="30"/>
                </a:lnTo>
                <a:lnTo>
                  <a:pt x="112" y="0"/>
                </a:lnTo>
                <a:lnTo>
                  <a:pt x="112" y="24"/>
                </a:lnTo>
                <a:lnTo>
                  <a:pt x="116" y="24"/>
                </a:lnTo>
                <a:lnTo>
                  <a:pt x="116" y="78"/>
                </a:lnTo>
                <a:lnTo>
                  <a:pt x="120" y="72"/>
                </a:lnTo>
                <a:lnTo>
                  <a:pt x="120" y="78"/>
                </a:lnTo>
                <a:lnTo>
                  <a:pt x="120" y="42"/>
                </a:lnTo>
                <a:lnTo>
                  <a:pt x="124" y="72"/>
                </a:lnTo>
                <a:lnTo>
                  <a:pt x="124" y="108"/>
                </a:lnTo>
                <a:lnTo>
                  <a:pt x="129" y="78"/>
                </a:lnTo>
                <a:lnTo>
                  <a:pt x="129" y="54"/>
                </a:lnTo>
                <a:lnTo>
                  <a:pt x="133" y="30"/>
                </a:lnTo>
                <a:lnTo>
                  <a:pt x="133" y="60"/>
                </a:lnTo>
                <a:lnTo>
                  <a:pt x="133" y="48"/>
                </a:lnTo>
                <a:lnTo>
                  <a:pt x="137" y="60"/>
                </a:lnTo>
                <a:lnTo>
                  <a:pt x="137" y="78"/>
                </a:lnTo>
                <a:lnTo>
                  <a:pt x="142" y="78"/>
                </a:lnTo>
                <a:lnTo>
                  <a:pt x="142" y="96"/>
                </a:lnTo>
                <a:lnTo>
                  <a:pt x="146" y="60"/>
                </a:lnTo>
                <a:lnTo>
                  <a:pt x="146" y="78"/>
                </a:lnTo>
                <a:lnTo>
                  <a:pt x="150" y="60"/>
                </a:lnTo>
                <a:lnTo>
                  <a:pt x="150" y="48"/>
                </a:lnTo>
                <a:lnTo>
                  <a:pt x="154" y="84"/>
                </a:lnTo>
                <a:lnTo>
                  <a:pt x="154" y="132"/>
                </a:lnTo>
                <a:lnTo>
                  <a:pt x="159" y="132"/>
                </a:lnTo>
                <a:lnTo>
                  <a:pt x="159" y="108"/>
                </a:lnTo>
                <a:lnTo>
                  <a:pt x="163" y="72"/>
                </a:lnTo>
                <a:lnTo>
                  <a:pt x="163" y="78"/>
                </a:lnTo>
                <a:lnTo>
                  <a:pt x="163" y="72"/>
                </a:lnTo>
                <a:lnTo>
                  <a:pt x="167" y="78"/>
                </a:lnTo>
                <a:lnTo>
                  <a:pt x="167" y="42"/>
                </a:lnTo>
                <a:lnTo>
                  <a:pt x="171" y="30"/>
                </a:lnTo>
                <a:lnTo>
                  <a:pt x="171" y="42"/>
                </a:lnTo>
                <a:lnTo>
                  <a:pt x="176" y="48"/>
                </a:lnTo>
                <a:lnTo>
                  <a:pt x="180" y="30"/>
                </a:lnTo>
                <a:lnTo>
                  <a:pt x="180" y="84"/>
                </a:lnTo>
                <a:lnTo>
                  <a:pt x="184" y="90"/>
                </a:lnTo>
                <a:lnTo>
                  <a:pt x="184" y="84"/>
                </a:lnTo>
                <a:lnTo>
                  <a:pt x="189" y="42"/>
                </a:lnTo>
                <a:lnTo>
                  <a:pt x="189" y="54"/>
                </a:lnTo>
                <a:lnTo>
                  <a:pt x="193" y="72"/>
                </a:lnTo>
                <a:lnTo>
                  <a:pt x="193" y="96"/>
                </a:lnTo>
                <a:lnTo>
                  <a:pt x="193" y="78"/>
                </a:lnTo>
                <a:lnTo>
                  <a:pt x="197" y="84"/>
                </a:lnTo>
                <a:lnTo>
                  <a:pt x="197" y="108"/>
                </a:lnTo>
                <a:lnTo>
                  <a:pt x="201" y="120"/>
                </a:lnTo>
                <a:lnTo>
                  <a:pt x="201" y="78"/>
                </a:lnTo>
                <a:lnTo>
                  <a:pt x="206" y="24"/>
                </a:lnTo>
                <a:lnTo>
                  <a:pt x="206" y="54"/>
                </a:lnTo>
                <a:lnTo>
                  <a:pt x="210" y="84"/>
                </a:lnTo>
                <a:lnTo>
                  <a:pt x="210" y="120"/>
                </a:lnTo>
                <a:lnTo>
                  <a:pt x="210" y="108"/>
                </a:lnTo>
                <a:lnTo>
                  <a:pt x="214" y="66"/>
                </a:lnTo>
                <a:lnTo>
                  <a:pt x="214" y="60"/>
                </a:lnTo>
                <a:lnTo>
                  <a:pt x="218" y="36"/>
                </a:lnTo>
                <a:lnTo>
                  <a:pt x="218" y="72"/>
                </a:lnTo>
                <a:lnTo>
                  <a:pt x="223" y="66"/>
                </a:lnTo>
                <a:lnTo>
                  <a:pt x="223" y="72"/>
                </a:lnTo>
                <a:lnTo>
                  <a:pt x="223" y="36"/>
                </a:lnTo>
                <a:lnTo>
                  <a:pt x="227" y="18"/>
                </a:lnTo>
                <a:lnTo>
                  <a:pt x="227" y="12"/>
                </a:lnTo>
                <a:lnTo>
                  <a:pt x="231" y="6"/>
                </a:lnTo>
                <a:lnTo>
                  <a:pt x="236" y="54"/>
                </a:lnTo>
                <a:lnTo>
                  <a:pt x="236" y="114"/>
                </a:lnTo>
                <a:lnTo>
                  <a:pt x="240" y="120"/>
                </a:lnTo>
                <a:lnTo>
                  <a:pt x="240" y="54"/>
                </a:lnTo>
                <a:lnTo>
                  <a:pt x="244" y="60"/>
                </a:lnTo>
                <a:lnTo>
                  <a:pt x="248" y="54"/>
                </a:lnTo>
                <a:lnTo>
                  <a:pt x="248" y="36"/>
                </a:lnTo>
                <a:lnTo>
                  <a:pt x="253" y="30"/>
                </a:lnTo>
                <a:lnTo>
                  <a:pt x="253" y="12"/>
                </a:lnTo>
                <a:lnTo>
                  <a:pt x="253" y="30"/>
                </a:lnTo>
                <a:lnTo>
                  <a:pt x="257" y="18"/>
                </a:lnTo>
                <a:lnTo>
                  <a:pt x="257" y="24"/>
                </a:lnTo>
                <a:lnTo>
                  <a:pt x="261" y="1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1" name="Freeform 97"/>
          <p:cNvSpPr>
            <a:spLocks/>
          </p:cNvSpPr>
          <p:nvPr/>
        </p:nvSpPr>
        <p:spPr bwMode="auto">
          <a:xfrm>
            <a:off x="9557791" y="3371853"/>
            <a:ext cx="634835" cy="504825"/>
          </a:xfrm>
          <a:custGeom>
            <a:avLst/>
            <a:gdLst/>
            <a:ahLst/>
            <a:cxnLst>
              <a:cxn ang="0">
                <a:pos x="5" y="90"/>
              </a:cxn>
              <a:cxn ang="0">
                <a:pos x="9" y="12"/>
              </a:cxn>
              <a:cxn ang="0">
                <a:pos x="17" y="6"/>
              </a:cxn>
              <a:cxn ang="0">
                <a:pos x="26" y="24"/>
              </a:cxn>
              <a:cxn ang="0">
                <a:pos x="39" y="78"/>
              </a:cxn>
              <a:cxn ang="0">
                <a:pos x="43" y="156"/>
              </a:cxn>
              <a:cxn ang="0">
                <a:pos x="52" y="204"/>
              </a:cxn>
              <a:cxn ang="0">
                <a:pos x="56" y="246"/>
              </a:cxn>
              <a:cxn ang="0">
                <a:pos x="69" y="294"/>
              </a:cxn>
              <a:cxn ang="0">
                <a:pos x="69" y="294"/>
              </a:cxn>
              <a:cxn ang="0">
                <a:pos x="82" y="282"/>
              </a:cxn>
              <a:cxn ang="0">
                <a:pos x="86" y="234"/>
              </a:cxn>
              <a:cxn ang="0">
                <a:pos x="94" y="192"/>
              </a:cxn>
              <a:cxn ang="0">
                <a:pos x="99" y="120"/>
              </a:cxn>
              <a:cxn ang="0">
                <a:pos x="107" y="102"/>
              </a:cxn>
              <a:cxn ang="0">
                <a:pos x="111" y="36"/>
              </a:cxn>
              <a:cxn ang="0">
                <a:pos x="120" y="12"/>
              </a:cxn>
              <a:cxn ang="0">
                <a:pos x="129" y="12"/>
              </a:cxn>
              <a:cxn ang="0">
                <a:pos x="137" y="60"/>
              </a:cxn>
              <a:cxn ang="0">
                <a:pos x="141" y="102"/>
              </a:cxn>
              <a:cxn ang="0">
                <a:pos x="150" y="150"/>
              </a:cxn>
              <a:cxn ang="0">
                <a:pos x="154" y="222"/>
              </a:cxn>
              <a:cxn ang="0">
                <a:pos x="163" y="264"/>
              </a:cxn>
              <a:cxn ang="0">
                <a:pos x="167" y="300"/>
              </a:cxn>
              <a:cxn ang="0">
                <a:pos x="180" y="300"/>
              </a:cxn>
              <a:cxn ang="0">
                <a:pos x="188" y="264"/>
              </a:cxn>
              <a:cxn ang="0">
                <a:pos x="193" y="204"/>
              </a:cxn>
              <a:cxn ang="0">
                <a:pos x="201" y="168"/>
              </a:cxn>
              <a:cxn ang="0">
                <a:pos x="206" y="102"/>
              </a:cxn>
              <a:cxn ang="0">
                <a:pos x="214" y="66"/>
              </a:cxn>
              <a:cxn ang="0">
                <a:pos x="218" y="18"/>
              </a:cxn>
              <a:cxn ang="0">
                <a:pos x="231" y="12"/>
              </a:cxn>
              <a:cxn ang="0">
                <a:pos x="235" y="66"/>
              </a:cxn>
              <a:cxn ang="0">
                <a:pos x="244" y="120"/>
              </a:cxn>
              <a:cxn ang="0">
                <a:pos x="253" y="150"/>
              </a:cxn>
              <a:cxn ang="0">
                <a:pos x="257" y="210"/>
              </a:cxn>
              <a:cxn ang="0">
                <a:pos x="265" y="276"/>
              </a:cxn>
              <a:cxn ang="0">
                <a:pos x="270" y="306"/>
              </a:cxn>
              <a:cxn ang="0">
                <a:pos x="278" y="318"/>
              </a:cxn>
              <a:cxn ang="0">
                <a:pos x="283" y="300"/>
              </a:cxn>
              <a:cxn ang="0">
                <a:pos x="291" y="270"/>
              </a:cxn>
              <a:cxn ang="0">
                <a:pos x="295" y="222"/>
              </a:cxn>
            </a:cxnLst>
            <a:rect l="0" t="0" r="r" b="b"/>
            <a:pathLst>
              <a:path w="300" h="318">
                <a:moveTo>
                  <a:pt x="0" y="114"/>
                </a:moveTo>
                <a:lnTo>
                  <a:pt x="0" y="96"/>
                </a:lnTo>
                <a:lnTo>
                  <a:pt x="5" y="90"/>
                </a:lnTo>
                <a:lnTo>
                  <a:pt x="5" y="78"/>
                </a:lnTo>
                <a:lnTo>
                  <a:pt x="9" y="60"/>
                </a:lnTo>
                <a:lnTo>
                  <a:pt x="9" y="12"/>
                </a:lnTo>
                <a:lnTo>
                  <a:pt x="13" y="18"/>
                </a:lnTo>
                <a:lnTo>
                  <a:pt x="13" y="0"/>
                </a:lnTo>
                <a:lnTo>
                  <a:pt x="17" y="6"/>
                </a:lnTo>
                <a:lnTo>
                  <a:pt x="22" y="12"/>
                </a:lnTo>
                <a:lnTo>
                  <a:pt x="26" y="18"/>
                </a:lnTo>
                <a:lnTo>
                  <a:pt x="26" y="24"/>
                </a:lnTo>
                <a:lnTo>
                  <a:pt x="30" y="42"/>
                </a:lnTo>
                <a:lnTo>
                  <a:pt x="30" y="54"/>
                </a:lnTo>
                <a:lnTo>
                  <a:pt x="39" y="78"/>
                </a:lnTo>
                <a:lnTo>
                  <a:pt x="39" y="102"/>
                </a:lnTo>
                <a:lnTo>
                  <a:pt x="43" y="132"/>
                </a:lnTo>
                <a:lnTo>
                  <a:pt x="43" y="156"/>
                </a:lnTo>
                <a:lnTo>
                  <a:pt x="47" y="180"/>
                </a:lnTo>
                <a:lnTo>
                  <a:pt x="47" y="198"/>
                </a:lnTo>
                <a:lnTo>
                  <a:pt x="52" y="204"/>
                </a:lnTo>
                <a:lnTo>
                  <a:pt x="52" y="210"/>
                </a:lnTo>
                <a:lnTo>
                  <a:pt x="56" y="234"/>
                </a:lnTo>
                <a:lnTo>
                  <a:pt x="56" y="246"/>
                </a:lnTo>
                <a:lnTo>
                  <a:pt x="60" y="258"/>
                </a:lnTo>
                <a:lnTo>
                  <a:pt x="60" y="264"/>
                </a:lnTo>
                <a:lnTo>
                  <a:pt x="69" y="294"/>
                </a:lnTo>
                <a:lnTo>
                  <a:pt x="64" y="294"/>
                </a:lnTo>
                <a:lnTo>
                  <a:pt x="69" y="282"/>
                </a:lnTo>
                <a:lnTo>
                  <a:pt x="69" y="294"/>
                </a:lnTo>
                <a:lnTo>
                  <a:pt x="73" y="288"/>
                </a:lnTo>
                <a:lnTo>
                  <a:pt x="77" y="294"/>
                </a:lnTo>
                <a:lnTo>
                  <a:pt x="82" y="282"/>
                </a:lnTo>
                <a:lnTo>
                  <a:pt x="82" y="246"/>
                </a:lnTo>
                <a:lnTo>
                  <a:pt x="86" y="246"/>
                </a:lnTo>
                <a:lnTo>
                  <a:pt x="86" y="234"/>
                </a:lnTo>
                <a:lnTo>
                  <a:pt x="90" y="228"/>
                </a:lnTo>
                <a:lnTo>
                  <a:pt x="90" y="210"/>
                </a:lnTo>
                <a:lnTo>
                  <a:pt x="94" y="192"/>
                </a:lnTo>
                <a:lnTo>
                  <a:pt x="94" y="168"/>
                </a:lnTo>
                <a:lnTo>
                  <a:pt x="99" y="150"/>
                </a:lnTo>
                <a:lnTo>
                  <a:pt x="99" y="120"/>
                </a:lnTo>
                <a:lnTo>
                  <a:pt x="103" y="114"/>
                </a:lnTo>
                <a:lnTo>
                  <a:pt x="103" y="108"/>
                </a:lnTo>
                <a:lnTo>
                  <a:pt x="107" y="102"/>
                </a:lnTo>
                <a:lnTo>
                  <a:pt x="107" y="90"/>
                </a:lnTo>
                <a:lnTo>
                  <a:pt x="111" y="72"/>
                </a:lnTo>
                <a:lnTo>
                  <a:pt x="111" y="36"/>
                </a:lnTo>
                <a:lnTo>
                  <a:pt x="116" y="30"/>
                </a:lnTo>
                <a:lnTo>
                  <a:pt x="116" y="12"/>
                </a:lnTo>
                <a:lnTo>
                  <a:pt x="120" y="12"/>
                </a:lnTo>
                <a:lnTo>
                  <a:pt x="120" y="0"/>
                </a:lnTo>
                <a:lnTo>
                  <a:pt x="124" y="6"/>
                </a:lnTo>
                <a:lnTo>
                  <a:pt x="129" y="12"/>
                </a:lnTo>
                <a:lnTo>
                  <a:pt x="133" y="24"/>
                </a:lnTo>
                <a:lnTo>
                  <a:pt x="133" y="42"/>
                </a:lnTo>
                <a:lnTo>
                  <a:pt x="137" y="60"/>
                </a:lnTo>
                <a:lnTo>
                  <a:pt x="137" y="66"/>
                </a:lnTo>
                <a:lnTo>
                  <a:pt x="141" y="78"/>
                </a:lnTo>
                <a:lnTo>
                  <a:pt x="141" y="102"/>
                </a:lnTo>
                <a:lnTo>
                  <a:pt x="146" y="120"/>
                </a:lnTo>
                <a:lnTo>
                  <a:pt x="146" y="132"/>
                </a:lnTo>
                <a:lnTo>
                  <a:pt x="150" y="150"/>
                </a:lnTo>
                <a:lnTo>
                  <a:pt x="150" y="174"/>
                </a:lnTo>
                <a:lnTo>
                  <a:pt x="154" y="192"/>
                </a:lnTo>
                <a:lnTo>
                  <a:pt x="154" y="222"/>
                </a:lnTo>
                <a:lnTo>
                  <a:pt x="158" y="240"/>
                </a:lnTo>
                <a:lnTo>
                  <a:pt x="158" y="252"/>
                </a:lnTo>
                <a:lnTo>
                  <a:pt x="163" y="264"/>
                </a:lnTo>
                <a:lnTo>
                  <a:pt x="163" y="282"/>
                </a:lnTo>
                <a:lnTo>
                  <a:pt x="171" y="300"/>
                </a:lnTo>
                <a:lnTo>
                  <a:pt x="167" y="300"/>
                </a:lnTo>
                <a:lnTo>
                  <a:pt x="171" y="294"/>
                </a:lnTo>
                <a:lnTo>
                  <a:pt x="176" y="306"/>
                </a:lnTo>
                <a:lnTo>
                  <a:pt x="180" y="300"/>
                </a:lnTo>
                <a:lnTo>
                  <a:pt x="180" y="288"/>
                </a:lnTo>
                <a:lnTo>
                  <a:pt x="184" y="282"/>
                </a:lnTo>
                <a:lnTo>
                  <a:pt x="188" y="264"/>
                </a:lnTo>
                <a:lnTo>
                  <a:pt x="188" y="252"/>
                </a:lnTo>
                <a:lnTo>
                  <a:pt x="193" y="228"/>
                </a:lnTo>
                <a:lnTo>
                  <a:pt x="193" y="204"/>
                </a:lnTo>
                <a:lnTo>
                  <a:pt x="197" y="192"/>
                </a:lnTo>
                <a:lnTo>
                  <a:pt x="197" y="180"/>
                </a:lnTo>
                <a:lnTo>
                  <a:pt x="201" y="168"/>
                </a:lnTo>
                <a:lnTo>
                  <a:pt x="201" y="144"/>
                </a:lnTo>
                <a:lnTo>
                  <a:pt x="206" y="120"/>
                </a:lnTo>
                <a:lnTo>
                  <a:pt x="206" y="102"/>
                </a:lnTo>
                <a:lnTo>
                  <a:pt x="210" y="84"/>
                </a:lnTo>
                <a:lnTo>
                  <a:pt x="210" y="78"/>
                </a:lnTo>
                <a:lnTo>
                  <a:pt x="214" y="66"/>
                </a:lnTo>
                <a:lnTo>
                  <a:pt x="214" y="42"/>
                </a:lnTo>
                <a:lnTo>
                  <a:pt x="218" y="30"/>
                </a:lnTo>
                <a:lnTo>
                  <a:pt x="218" y="18"/>
                </a:lnTo>
                <a:lnTo>
                  <a:pt x="223" y="6"/>
                </a:lnTo>
                <a:lnTo>
                  <a:pt x="223" y="0"/>
                </a:lnTo>
                <a:lnTo>
                  <a:pt x="231" y="12"/>
                </a:lnTo>
                <a:lnTo>
                  <a:pt x="231" y="18"/>
                </a:lnTo>
                <a:lnTo>
                  <a:pt x="235" y="54"/>
                </a:lnTo>
                <a:lnTo>
                  <a:pt x="235" y="66"/>
                </a:lnTo>
                <a:lnTo>
                  <a:pt x="240" y="84"/>
                </a:lnTo>
                <a:lnTo>
                  <a:pt x="244" y="84"/>
                </a:lnTo>
                <a:lnTo>
                  <a:pt x="244" y="120"/>
                </a:lnTo>
                <a:lnTo>
                  <a:pt x="248" y="138"/>
                </a:lnTo>
                <a:lnTo>
                  <a:pt x="248" y="150"/>
                </a:lnTo>
                <a:lnTo>
                  <a:pt x="253" y="150"/>
                </a:lnTo>
                <a:lnTo>
                  <a:pt x="253" y="162"/>
                </a:lnTo>
                <a:lnTo>
                  <a:pt x="257" y="186"/>
                </a:lnTo>
                <a:lnTo>
                  <a:pt x="257" y="210"/>
                </a:lnTo>
                <a:lnTo>
                  <a:pt x="261" y="222"/>
                </a:lnTo>
                <a:lnTo>
                  <a:pt x="261" y="264"/>
                </a:lnTo>
                <a:lnTo>
                  <a:pt x="265" y="276"/>
                </a:lnTo>
                <a:lnTo>
                  <a:pt x="265" y="288"/>
                </a:lnTo>
                <a:lnTo>
                  <a:pt x="270" y="288"/>
                </a:lnTo>
                <a:lnTo>
                  <a:pt x="270" y="306"/>
                </a:lnTo>
                <a:lnTo>
                  <a:pt x="274" y="300"/>
                </a:lnTo>
                <a:lnTo>
                  <a:pt x="274" y="318"/>
                </a:lnTo>
                <a:lnTo>
                  <a:pt x="278" y="318"/>
                </a:lnTo>
                <a:lnTo>
                  <a:pt x="278" y="300"/>
                </a:lnTo>
                <a:lnTo>
                  <a:pt x="283" y="294"/>
                </a:lnTo>
                <a:lnTo>
                  <a:pt x="283" y="300"/>
                </a:lnTo>
                <a:lnTo>
                  <a:pt x="287" y="294"/>
                </a:lnTo>
                <a:lnTo>
                  <a:pt x="287" y="282"/>
                </a:lnTo>
                <a:lnTo>
                  <a:pt x="291" y="270"/>
                </a:lnTo>
                <a:lnTo>
                  <a:pt x="291" y="252"/>
                </a:lnTo>
                <a:lnTo>
                  <a:pt x="295" y="240"/>
                </a:lnTo>
                <a:lnTo>
                  <a:pt x="295" y="222"/>
                </a:lnTo>
                <a:lnTo>
                  <a:pt x="300" y="210"/>
                </a:lnTo>
                <a:lnTo>
                  <a:pt x="300" y="19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2" name="Freeform 98"/>
          <p:cNvSpPr>
            <a:spLocks/>
          </p:cNvSpPr>
          <p:nvPr/>
        </p:nvSpPr>
        <p:spPr bwMode="auto">
          <a:xfrm>
            <a:off x="10192627" y="3524253"/>
            <a:ext cx="605209" cy="200025"/>
          </a:xfrm>
          <a:custGeom>
            <a:avLst/>
            <a:gdLst/>
            <a:ahLst/>
            <a:cxnLst>
              <a:cxn ang="0">
                <a:pos x="4" y="66"/>
              </a:cxn>
              <a:cxn ang="0">
                <a:pos x="12" y="42"/>
              </a:cxn>
              <a:cxn ang="0">
                <a:pos x="17" y="24"/>
              </a:cxn>
              <a:cxn ang="0">
                <a:pos x="25" y="66"/>
              </a:cxn>
              <a:cxn ang="0">
                <a:pos x="30" y="18"/>
              </a:cxn>
              <a:cxn ang="0">
                <a:pos x="34" y="102"/>
              </a:cxn>
              <a:cxn ang="0">
                <a:pos x="42" y="96"/>
              </a:cxn>
              <a:cxn ang="0">
                <a:pos x="47" y="102"/>
              </a:cxn>
              <a:cxn ang="0">
                <a:pos x="55" y="36"/>
              </a:cxn>
              <a:cxn ang="0">
                <a:pos x="64" y="66"/>
              </a:cxn>
              <a:cxn ang="0">
                <a:pos x="68" y="18"/>
              </a:cxn>
              <a:cxn ang="0">
                <a:pos x="77" y="72"/>
              </a:cxn>
              <a:cxn ang="0">
                <a:pos x="81" y="24"/>
              </a:cxn>
              <a:cxn ang="0">
                <a:pos x="85" y="66"/>
              </a:cxn>
              <a:cxn ang="0">
                <a:pos x="98" y="66"/>
              </a:cxn>
              <a:cxn ang="0">
                <a:pos x="107" y="66"/>
              </a:cxn>
              <a:cxn ang="0">
                <a:pos x="115" y="54"/>
              </a:cxn>
              <a:cxn ang="0">
                <a:pos x="119" y="126"/>
              </a:cxn>
              <a:cxn ang="0">
                <a:pos x="128" y="96"/>
              </a:cxn>
              <a:cxn ang="0">
                <a:pos x="132" y="48"/>
              </a:cxn>
              <a:cxn ang="0">
                <a:pos x="141" y="60"/>
              </a:cxn>
              <a:cxn ang="0">
                <a:pos x="149" y="108"/>
              </a:cxn>
              <a:cxn ang="0">
                <a:pos x="154" y="78"/>
              </a:cxn>
              <a:cxn ang="0">
                <a:pos x="162" y="60"/>
              </a:cxn>
              <a:cxn ang="0">
                <a:pos x="166" y="102"/>
              </a:cxn>
              <a:cxn ang="0">
                <a:pos x="175" y="66"/>
              </a:cxn>
              <a:cxn ang="0">
                <a:pos x="184" y="48"/>
              </a:cxn>
              <a:cxn ang="0">
                <a:pos x="188" y="30"/>
              </a:cxn>
              <a:cxn ang="0">
                <a:pos x="196" y="54"/>
              </a:cxn>
              <a:cxn ang="0">
                <a:pos x="205" y="96"/>
              </a:cxn>
              <a:cxn ang="0">
                <a:pos x="209" y="66"/>
              </a:cxn>
              <a:cxn ang="0">
                <a:pos x="222" y="84"/>
              </a:cxn>
              <a:cxn ang="0">
                <a:pos x="226" y="66"/>
              </a:cxn>
              <a:cxn ang="0">
                <a:pos x="235" y="90"/>
              </a:cxn>
              <a:cxn ang="0">
                <a:pos x="239" y="42"/>
              </a:cxn>
              <a:cxn ang="0">
                <a:pos x="243" y="84"/>
              </a:cxn>
              <a:cxn ang="0">
                <a:pos x="252" y="90"/>
              </a:cxn>
              <a:cxn ang="0">
                <a:pos x="256" y="84"/>
              </a:cxn>
              <a:cxn ang="0">
                <a:pos x="265" y="42"/>
              </a:cxn>
              <a:cxn ang="0">
                <a:pos x="269" y="72"/>
              </a:cxn>
              <a:cxn ang="0">
                <a:pos x="278" y="108"/>
              </a:cxn>
              <a:cxn ang="0">
                <a:pos x="286" y="90"/>
              </a:cxn>
            </a:cxnLst>
            <a:rect l="0" t="0" r="r" b="b"/>
            <a:pathLst>
              <a:path w="286" h="126">
                <a:moveTo>
                  <a:pt x="0" y="102"/>
                </a:moveTo>
                <a:lnTo>
                  <a:pt x="4" y="78"/>
                </a:lnTo>
                <a:lnTo>
                  <a:pt x="4" y="66"/>
                </a:lnTo>
                <a:lnTo>
                  <a:pt x="8" y="48"/>
                </a:lnTo>
                <a:lnTo>
                  <a:pt x="8" y="30"/>
                </a:lnTo>
                <a:lnTo>
                  <a:pt x="12" y="42"/>
                </a:lnTo>
                <a:lnTo>
                  <a:pt x="12" y="78"/>
                </a:lnTo>
                <a:lnTo>
                  <a:pt x="17" y="78"/>
                </a:lnTo>
                <a:lnTo>
                  <a:pt x="17" y="24"/>
                </a:lnTo>
                <a:lnTo>
                  <a:pt x="21" y="42"/>
                </a:lnTo>
                <a:lnTo>
                  <a:pt x="21" y="90"/>
                </a:lnTo>
                <a:lnTo>
                  <a:pt x="25" y="66"/>
                </a:lnTo>
                <a:lnTo>
                  <a:pt x="25" y="60"/>
                </a:lnTo>
                <a:lnTo>
                  <a:pt x="30" y="54"/>
                </a:lnTo>
                <a:lnTo>
                  <a:pt x="30" y="18"/>
                </a:lnTo>
                <a:lnTo>
                  <a:pt x="34" y="36"/>
                </a:lnTo>
                <a:lnTo>
                  <a:pt x="34" y="30"/>
                </a:lnTo>
                <a:lnTo>
                  <a:pt x="34" y="102"/>
                </a:lnTo>
                <a:lnTo>
                  <a:pt x="38" y="108"/>
                </a:lnTo>
                <a:lnTo>
                  <a:pt x="38" y="120"/>
                </a:lnTo>
                <a:lnTo>
                  <a:pt x="42" y="96"/>
                </a:lnTo>
                <a:lnTo>
                  <a:pt x="42" y="84"/>
                </a:lnTo>
                <a:lnTo>
                  <a:pt x="47" y="72"/>
                </a:lnTo>
                <a:lnTo>
                  <a:pt x="47" y="102"/>
                </a:lnTo>
                <a:lnTo>
                  <a:pt x="51" y="78"/>
                </a:lnTo>
                <a:lnTo>
                  <a:pt x="51" y="36"/>
                </a:lnTo>
                <a:lnTo>
                  <a:pt x="55" y="36"/>
                </a:lnTo>
                <a:lnTo>
                  <a:pt x="59" y="54"/>
                </a:lnTo>
                <a:lnTo>
                  <a:pt x="59" y="48"/>
                </a:lnTo>
                <a:lnTo>
                  <a:pt x="64" y="66"/>
                </a:lnTo>
                <a:lnTo>
                  <a:pt x="64" y="42"/>
                </a:lnTo>
                <a:lnTo>
                  <a:pt x="68" y="24"/>
                </a:lnTo>
                <a:lnTo>
                  <a:pt x="68" y="18"/>
                </a:lnTo>
                <a:lnTo>
                  <a:pt x="72" y="48"/>
                </a:lnTo>
                <a:lnTo>
                  <a:pt x="72" y="54"/>
                </a:lnTo>
                <a:lnTo>
                  <a:pt x="77" y="72"/>
                </a:lnTo>
                <a:lnTo>
                  <a:pt x="77" y="0"/>
                </a:lnTo>
                <a:lnTo>
                  <a:pt x="77" y="30"/>
                </a:lnTo>
                <a:lnTo>
                  <a:pt x="81" y="24"/>
                </a:lnTo>
                <a:lnTo>
                  <a:pt x="81" y="96"/>
                </a:lnTo>
                <a:lnTo>
                  <a:pt x="85" y="72"/>
                </a:lnTo>
                <a:lnTo>
                  <a:pt x="85" y="66"/>
                </a:lnTo>
                <a:lnTo>
                  <a:pt x="94" y="18"/>
                </a:lnTo>
                <a:lnTo>
                  <a:pt x="94" y="54"/>
                </a:lnTo>
                <a:lnTo>
                  <a:pt x="98" y="66"/>
                </a:lnTo>
                <a:lnTo>
                  <a:pt x="102" y="84"/>
                </a:lnTo>
                <a:lnTo>
                  <a:pt x="107" y="78"/>
                </a:lnTo>
                <a:lnTo>
                  <a:pt x="107" y="66"/>
                </a:lnTo>
                <a:lnTo>
                  <a:pt x="107" y="72"/>
                </a:lnTo>
                <a:lnTo>
                  <a:pt x="111" y="78"/>
                </a:lnTo>
                <a:lnTo>
                  <a:pt x="115" y="54"/>
                </a:lnTo>
                <a:lnTo>
                  <a:pt x="115" y="90"/>
                </a:lnTo>
                <a:lnTo>
                  <a:pt x="119" y="96"/>
                </a:lnTo>
                <a:lnTo>
                  <a:pt x="119" y="126"/>
                </a:lnTo>
                <a:lnTo>
                  <a:pt x="124" y="90"/>
                </a:lnTo>
                <a:lnTo>
                  <a:pt x="124" y="114"/>
                </a:lnTo>
                <a:lnTo>
                  <a:pt x="128" y="96"/>
                </a:lnTo>
                <a:lnTo>
                  <a:pt x="128" y="48"/>
                </a:lnTo>
                <a:lnTo>
                  <a:pt x="132" y="42"/>
                </a:lnTo>
                <a:lnTo>
                  <a:pt x="132" y="48"/>
                </a:lnTo>
                <a:lnTo>
                  <a:pt x="136" y="72"/>
                </a:lnTo>
                <a:lnTo>
                  <a:pt x="136" y="48"/>
                </a:lnTo>
                <a:lnTo>
                  <a:pt x="141" y="60"/>
                </a:lnTo>
                <a:lnTo>
                  <a:pt x="141" y="30"/>
                </a:lnTo>
                <a:lnTo>
                  <a:pt x="145" y="60"/>
                </a:lnTo>
                <a:lnTo>
                  <a:pt x="149" y="108"/>
                </a:lnTo>
                <a:lnTo>
                  <a:pt x="149" y="120"/>
                </a:lnTo>
                <a:lnTo>
                  <a:pt x="154" y="102"/>
                </a:lnTo>
                <a:lnTo>
                  <a:pt x="154" y="78"/>
                </a:lnTo>
                <a:lnTo>
                  <a:pt x="158" y="90"/>
                </a:lnTo>
                <a:lnTo>
                  <a:pt x="158" y="66"/>
                </a:lnTo>
                <a:lnTo>
                  <a:pt x="162" y="60"/>
                </a:lnTo>
                <a:lnTo>
                  <a:pt x="162" y="42"/>
                </a:lnTo>
                <a:lnTo>
                  <a:pt x="166" y="72"/>
                </a:lnTo>
                <a:lnTo>
                  <a:pt x="166" y="102"/>
                </a:lnTo>
                <a:lnTo>
                  <a:pt x="171" y="90"/>
                </a:lnTo>
                <a:lnTo>
                  <a:pt x="171" y="84"/>
                </a:lnTo>
                <a:lnTo>
                  <a:pt x="175" y="66"/>
                </a:lnTo>
                <a:lnTo>
                  <a:pt x="175" y="84"/>
                </a:lnTo>
                <a:lnTo>
                  <a:pt x="179" y="78"/>
                </a:lnTo>
                <a:lnTo>
                  <a:pt x="184" y="48"/>
                </a:lnTo>
                <a:lnTo>
                  <a:pt x="184" y="78"/>
                </a:lnTo>
                <a:lnTo>
                  <a:pt x="188" y="66"/>
                </a:lnTo>
                <a:lnTo>
                  <a:pt x="188" y="30"/>
                </a:lnTo>
                <a:lnTo>
                  <a:pt x="192" y="36"/>
                </a:lnTo>
                <a:lnTo>
                  <a:pt x="192" y="42"/>
                </a:lnTo>
                <a:lnTo>
                  <a:pt x="196" y="54"/>
                </a:lnTo>
                <a:lnTo>
                  <a:pt x="196" y="72"/>
                </a:lnTo>
                <a:lnTo>
                  <a:pt x="201" y="66"/>
                </a:lnTo>
                <a:lnTo>
                  <a:pt x="205" y="96"/>
                </a:lnTo>
                <a:lnTo>
                  <a:pt x="205" y="102"/>
                </a:lnTo>
                <a:lnTo>
                  <a:pt x="209" y="84"/>
                </a:lnTo>
                <a:lnTo>
                  <a:pt x="209" y="66"/>
                </a:lnTo>
                <a:lnTo>
                  <a:pt x="213" y="78"/>
                </a:lnTo>
                <a:lnTo>
                  <a:pt x="213" y="96"/>
                </a:lnTo>
                <a:lnTo>
                  <a:pt x="222" y="84"/>
                </a:lnTo>
                <a:lnTo>
                  <a:pt x="222" y="60"/>
                </a:lnTo>
                <a:lnTo>
                  <a:pt x="226" y="54"/>
                </a:lnTo>
                <a:lnTo>
                  <a:pt x="226" y="66"/>
                </a:lnTo>
                <a:lnTo>
                  <a:pt x="231" y="66"/>
                </a:lnTo>
                <a:lnTo>
                  <a:pt x="231" y="78"/>
                </a:lnTo>
                <a:lnTo>
                  <a:pt x="235" y="90"/>
                </a:lnTo>
                <a:lnTo>
                  <a:pt x="235" y="96"/>
                </a:lnTo>
                <a:lnTo>
                  <a:pt x="239" y="66"/>
                </a:lnTo>
                <a:lnTo>
                  <a:pt x="239" y="42"/>
                </a:lnTo>
                <a:lnTo>
                  <a:pt x="239" y="48"/>
                </a:lnTo>
                <a:lnTo>
                  <a:pt x="243" y="66"/>
                </a:lnTo>
                <a:lnTo>
                  <a:pt x="243" y="84"/>
                </a:lnTo>
                <a:lnTo>
                  <a:pt x="248" y="78"/>
                </a:lnTo>
                <a:lnTo>
                  <a:pt x="248" y="90"/>
                </a:lnTo>
                <a:lnTo>
                  <a:pt x="252" y="90"/>
                </a:lnTo>
                <a:lnTo>
                  <a:pt x="252" y="114"/>
                </a:lnTo>
                <a:lnTo>
                  <a:pt x="256" y="108"/>
                </a:lnTo>
                <a:lnTo>
                  <a:pt x="256" y="84"/>
                </a:lnTo>
                <a:lnTo>
                  <a:pt x="260" y="90"/>
                </a:lnTo>
                <a:lnTo>
                  <a:pt x="265" y="78"/>
                </a:lnTo>
                <a:lnTo>
                  <a:pt x="265" y="42"/>
                </a:lnTo>
                <a:lnTo>
                  <a:pt x="269" y="60"/>
                </a:lnTo>
                <a:lnTo>
                  <a:pt x="269" y="54"/>
                </a:lnTo>
                <a:lnTo>
                  <a:pt x="269" y="72"/>
                </a:lnTo>
                <a:lnTo>
                  <a:pt x="273" y="60"/>
                </a:lnTo>
                <a:lnTo>
                  <a:pt x="273" y="108"/>
                </a:lnTo>
                <a:lnTo>
                  <a:pt x="278" y="108"/>
                </a:lnTo>
                <a:lnTo>
                  <a:pt x="282" y="72"/>
                </a:lnTo>
                <a:lnTo>
                  <a:pt x="282" y="84"/>
                </a:lnTo>
                <a:lnTo>
                  <a:pt x="286" y="90"/>
                </a:lnTo>
                <a:lnTo>
                  <a:pt x="286" y="120"/>
                </a:lnTo>
                <a:lnTo>
                  <a:pt x="286" y="9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3" name="Freeform 99"/>
          <p:cNvSpPr>
            <a:spLocks/>
          </p:cNvSpPr>
          <p:nvPr/>
        </p:nvSpPr>
        <p:spPr bwMode="auto">
          <a:xfrm>
            <a:off x="10797835" y="3524250"/>
            <a:ext cx="588280" cy="228600"/>
          </a:xfrm>
          <a:custGeom>
            <a:avLst/>
            <a:gdLst/>
            <a:ahLst/>
            <a:cxnLst>
              <a:cxn ang="0">
                <a:pos x="4" y="54"/>
              </a:cxn>
              <a:cxn ang="0">
                <a:pos x="13" y="42"/>
              </a:cxn>
              <a:cxn ang="0">
                <a:pos x="17" y="84"/>
              </a:cxn>
              <a:cxn ang="0">
                <a:pos x="26" y="24"/>
              </a:cxn>
              <a:cxn ang="0">
                <a:pos x="30" y="66"/>
              </a:cxn>
              <a:cxn ang="0">
                <a:pos x="39" y="66"/>
              </a:cxn>
              <a:cxn ang="0">
                <a:pos x="43" y="132"/>
              </a:cxn>
              <a:cxn ang="0">
                <a:pos x="51" y="54"/>
              </a:cxn>
              <a:cxn ang="0">
                <a:pos x="56" y="78"/>
              </a:cxn>
              <a:cxn ang="0">
                <a:pos x="64" y="60"/>
              </a:cxn>
              <a:cxn ang="0">
                <a:pos x="69" y="108"/>
              </a:cxn>
              <a:cxn ang="0">
                <a:pos x="77" y="66"/>
              </a:cxn>
              <a:cxn ang="0">
                <a:pos x="86" y="90"/>
              </a:cxn>
              <a:cxn ang="0">
                <a:pos x="90" y="72"/>
              </a:cxn>
              <a:cxn ang="0">
                <a:pos x="99" y="42"/>
              </a:cxn>
              <a:cxn ang="0">
                <a:pos x="103" y="90"/>
              </a:cxn>
              <a:cxn ang="0">
                <a:pos x="111" y="78"/>
              </a:cxn>
              <a:cxn ang="0">
                <a:pos x="120" y="72"/>
              </a:cxn>
              <a:cxn ang="0">
                <a:pos x="128" y="66"/>
              </a:cxn>
              <a:cxn ang="0">
                <a:pos x="133" y="36"/>
              </a:cxn>
              <a:cxn ang="0">
                <a:pos x="137" y="72"/>
              </a:cxn>
              <a:cxn ang="0">
                <a:pos x="146" y="132"/>
              </a:cxn>
              <a:cxn ang="0">
                <a:pos x="150" y="54"/>
              </a:cxn>
              <a:cxn ang="0">
                <a:pos x="154" y="72"/>
              </a:cxn>
              <a:cxn ang="0">
                <a:pos x="163" y="102"/>
              </a:cxn>
              <a:cxn ang="0">
                <a:pos x="167" y="114"/>
              </a:cxn>
              <a:cxn ang="0">
                <a:pos x="175" y="72"/>
              </a:cxn>
              <a:cxn ang="0">
                <a:pos x="180" y="84"/>
              </a:cxn>
              <a:cxn ang="0">
                <a:pos x="184" y="36"/>
              </a:cxn>
              <a:cxn ang="0">
                <a:pos x="193" y="78"/>
              </a:cxn>
              <a:cxn ang="0">
                <a:pos x="205" y="90"/>
              </a:cxn>
              <a:cxn ang="0">
                <a:pos x="210" y="72"/>
              </a:cxn>
              <a:cxn ang="0">
                <a:pos x="218" y="78"/>
              </a:cxn>
              <a:cxn ang="0">
                <a:pos x="223" y="48"/>
              </a:cxn>
              <a:cxn ang="0">
                <a:pos x="231" y="60"/>
              </a:cxn>
              <a:cxn ang="0">
                <a:pos x="235" y="36"/>
              </a:cxn>
              <a:cxn ang="0">
                <a:pos x="244" y="42"/>
              </a:cxn>
              <a:cxn ang="0">
                <a:pos x="252" y="42"/>
              </a:cxn>
              <a:cxn ang="0">
                <a:pos x="257" y="84"/>
              </a:cxn>
              <a:cxn ang="0">
                <a:pos x="265" y="72"/>
              </a:cxn>
              <a:cxn ang="0">
                <a:pos x="270" y="12"/>
              </a:cxn>
              <a:cxn ang="0">
                <a:pos x="274" y="102"/>
              </a:cxn>
            </a:cxnLst>
            <a:rect l="0" t="0" r="r" b="b"/>
            <a:pathLst>
              <a:path w="278" h="144">
                <a:moveTo>
                  <a:pt x="0" y="90"/>
                </a:moveTo>
                <a:lnTo>
                  <a:pt x="4" y="90"/>
                </a:lnTo>
                <a:lnTo>
                  <a:pt x="4" y="54"/>
                </a:lnTo>
                <a:lnTo>
                  <a:pt x="9" y="54"/>
                </a:lnTo>
                <a:lnTo>
                  <a:pt x="9" y="30"/>
                </a:lnTo>
                <a:lnTo>
                  <a:pt x="13" y="42"/>
                </a:lnTo>
                <a:lnTo>
                  <a:pt x="13" y="78"/>
                </a:lnTo>
                <a:lnTo>
                  <a:pt x="17" y="66"/>
                </a:lnTo>
                <a:lnTo>
                  <a:pt x="17" y="84"/>
                </a:lnTo>
                <a:lnTo>
                  <a:pt x="22" y="90"/>
                </a:lnTo>
                <a:lnTo>
                  <a:pt x="22" y="60"/>
                </a:lnTo>
                <a:lnTo>
                  <a:pt x="26" y="24"/>
                </a:lnTo>
                <a:lnTo>
                  <a:pt x="26" y="0"/>
                </a:lnTo>
                <a:lnTo>
                  <a:pt x="30" y="18"/>
                </a:lnTo>
                <a:lnTo>
                  <a:pt x="30" y="66"/>
                </a:lnTo>
                <a:lnTo>
                  <a:pt x="34" y="60"/>
                </a:lnTo>
                <a:lnTo>
                  <a:pt x="34" y="72"/>
                </a:lnTo>
                <a:lnTo>
                  <a:pt x="39" y="66"/>
                </a:lnTo>
                <a:lnTo>
                  <a:pt x="39" y="90"/>
                </a:lnTo>
                <a:lnTo>
                  <a:pt x="43" y="120"/>
                </a:lnTo>
                <a:lnTo>
                  <a:pt x="43" y="132"/>
                </a:lnTo>
                <a:lnTo>
                  <a:pt x="47" y="84"/>
                </a:lnTo>
                <a:lnTo>
                  <a:pt x="47" y="72"/>
                </a:lnTo>
                <a:lnTo>
                  <a:pt x="51" y="54"/>
                </a:lnTo>
                <a:lnTo>
                  <a:pt x="51" y="66"/>
                </a:lnTo>
                <a:lnTo>
                  <a:pt x="56" y="60"/>
                </a:lnTo>
                <a:lnTo>
                  <a:pt x="56" y="78"/>
                </a:lnTo>
                <a:lnTo>
                  <a:pt x="60" y="84"/>
                </a:lnTo>
                <a:lnTo>
                  <a:pt x="60" y="96"/>
                </a:lnTo>
                <a:lnTo>
                  <a:pt x="64" y="60"/>
                </a:lnTo>
                <a:lnTo>
                  <a:pt x="64" y="48"/>
                </a:lnTo>
                <a:lnTo>
                  <a:pt x="69" y="66"/>
                </a:lnTo>
                <a:lnTo>
                  <a:pt x="69" y="108"/>
                </a:lnTo>
                <a:lnTo>
                  <a:pt x="73" y="96"/>
                </a:lnTo>
                <a:lnTo>
                  <a:pt x="73" y="36"/>
                </a:lnTo>
                <a:lnTo>
                  <a:pt x="77" y="66"/>
                </a:lnTo>
                <a:lnTo>
                  <a:pt x="77" y="54"/>
                </a:lnTo>
                <a:lnTo>
                  <a:pt x="81" y="84"/>
                </a:lnTo>
                <a:lnTo>
                  <a:pt x="86" y="90"/>
                </a:lnTo>
                <a:lnTo>
                  <a:pt x="86" y="78"/>
                </a:lnTo>
                <a:lnTo>
                  <a:pt x="90" y="60"/>
                </a:lnTo>
                <a:lnTo>
                  <a:pt x="90" y="72"/>
                </a:lnTo>
                <a:lnTo>
                  <a:pt x="94" y="78"/>
                </a:lnTo>
                <a:lnTo>
                  <a:pt x="94" y="60"/>
                </a:lnTo>
                <a:lnTo>
                  <a:pt x="99" y="42"/>
                </a:lnTo>
                <a:lnTo>
                  <a:pt x="99" y="24"/>
                </a:lnTo>
                <a:lnTo>
                  <a:pt x="103" y="54"/>
                </a:lnTo>
                <a:lnTo>
                  <a:pt x="103" y="90"/>
                </a:lnTo>
                <a:lnTo>
                  <a:pt x="107" y="54"/>
                </a:lnTo>
                <a:lnTo>
                  <a:pt x="107" y="60"/>
                </a:lnTo>
                <a:lnTo>
                  <a:pt x="111" y="78"/>
                </a:lnTo>
                <a:lnTo>
                  <a:pt x="111" y="102"/>
                </a:lnTo>
                <a:lnTo>
                  <a:pt x="116" y="66"/>
                </a:lnTo>
                <a:lnTo>
                  <a:pt x="120" y="72"/>
                </a:lnTo>
                <a:lnTo>
                  <a:pt x="120" y="108"/>
                </a:lnTo>
                <a:lnTo>
                  <a:pt x="124" y="90"/>
                </a:lnTo>
                <a:lnTo>
                  <a:pt x="128" y="66"/>
                </a:lnTo>
                <a:lnTo>
                  <a:pt x="128" y="48"/>
                </a:lnTo>
                <a:lnTo>
                  <a:pt x="133" y="42"/>
                </a:lnTo>
                <a:lnTo>
                  <a:pt x="133" y="36"/>
                </a:lnTo>
                <a:lnTo>
                  <a:pt x="133" y="48"/>
                </a:lnTo>
                <a:lnTo>
                  <a:pt x="137" y="30"/>
                </a:lnTo>
                <a:lnTo>
                  <a:pt x="137" y="72"/>
                </a:lnTo>
                <a:lnTo>
                  <a:pt x="141" y="114"/>
                </a:lnTo>
                <a:lnTo>
                  <a:pt x="141" y="144"/>
                </a:lnTo>
                <a:lnTo>
                  <a:pt x="146" y="132"/>
                </a:lnTo>
                <a:lnTo>
                  <a:pt x="146" y="108"/>
                </a:lnTo>
                <a:lnTo>
                  <a:pt x="150" y="96"/>
                </a:lnTo>
                <a:lnTo>
                  <a:pt x="150" y="54"/>
                </a:lnTo>
                <a:lnTo>
                  <a:pt x="150" y="72"/>
                </a:lnTo>
                <a:lnTo>
                  <a:pt x="154" y="54"/>
                </a:lnTo>
                <a:lnTo>
                  <a:pt x="154" y="72"/>
                </a:lnTo>
                <a:lnTo>
                  <a:pt x="158" y="54"/>
                </a:lnTo>
                <a:lnTo>
                  <a:pt x="158" y="96"/>
                </a:lnTo>
                <a:lnTo>
                  <a:pt x="163" y="102"/>
                </a:lnTo>
                <a:lnTo>
                  <a:pt x="163" y="108"/>
                </a:lnTo>
                <a:lnTo>
                  <a:pt x="167" y="126"/>
                </a:lnTo>
                <a:lnTo>
                  <a:pt x="167" y="114"/>
                </a:lnTo>
                <a:lnTo>
                  <a:pt x="171" y="108"/>
                </a:lnTo>
                <a:lnTo>
                  <a:pt x="171" y="78"/>
                </a:lnTo>
                <a:lnTo>
                  <a:pt x="175" y="72"/>
                </a:lnTo>
                <a:lnTo>
                  <a:pt x="175" y="66"/>
                </a:lnTo>
                <a:lnTo>
                  <a:pt x="180" y="72"/>
                </a:lnTo>
                <a:lnTo>
                  <a:pt x="180" y="84"/>
                </a:lnTo>
                <a:lnTo>
                  <a:pt x="180" y="66"/>
                </a:lnTo>
                <a:lnTo>
                  <a:pt x="184" y="66"/>
                </a:lnTo>
                <a:lnTo>
                  <a:pt x="184" y="36"/>
                </a:lnTo>
                <a:lnTo>
                  <a:pt x="188" y="48"/>
                </a:lnTo>
                <a:lnTo>
                  <a:pt x="188" y="42"/>
                </a:lnTo>
                <a:lnTo>
                  <a:pt x="193" y="78"/>
                </a:lnTo>
                <a:lnTo>
                  <a:pt x="197" y="60"/>
                </a:lnTo>
                <a:lnTo>
                  <a:pt x="197" y="72"/>
                </a:lnTo>
                <a:lnTo>
                  <a:pt x="205" y="90"/>
                </a:lnTo>
                <a:lnTo>
                  <a:pt x="201" y="90"/>
                </a:lnTo>
                <a:lnTo>
                  <a:pt x="205" y="66"/>
                </a:lnTo>
                <a:lnTo>
                  <a:pt x="210" y="72"/>
                </a:lnTo>
                <a:lnTo>
                  <a:pt x="214" y="96"/>
                </a:lnTo>
                <a:lnTo>
                  <a:pt x="214" y="72"/>
                </a:lnTo>
                <a:lnTo>
                  <a:pt x="218" y="78"/>
                </a:lnTo>
                <a:lnTo>
                  <a:pt x="218" y="60"/>
                </a:lnTo>
                <a:lnTo>
                  <a:pt x="223" y="36"/>
                </a:lnTo>
                <a:lnTo>
                  <a:pt x="223" y="48"/>
                </a:lnTo>
                <a:lnTo>
                  <a:pt x="227" y="78"/>
                </a:lnTo>
                <a:lnTo>
                  <a:pt x="231" y="84"/>
                </a:lnTo>
                <a:lnTo>
                  <a:pt x="231" y="60"/>
                </a:lnTo>
                <a:lnTo>
                  <a:pt x="235" y="42"/>
                </a:lnTo>
                <a:lnTo>
                  <a:pt x="235" y="24"/>
                </a:lnTo>
                <a:lnTo>
                  <a:pt x="235" y="36"/>
                </a:lnTo>
                <a:lnTo>
                  <a:pt x="240" y="66"/>
                </a:lnTo>
                <a:lnTo>
                  <a:pt x="244" y="90"/>
                </a:lnTo>
                <a:lnTo>
                  <a:pt x="244" y="42"/>
                </a:lnTo>
                <a:lnTo>
                  <a:pt x="248" y="48"/>
                </a:lnTo>
                <a:lnTo>
                  <a:pt x="248" y="36"/>
                </a:lnTo>
                <a:lnTo>
                  <a:pt x="252" y="42"/>
                </a:lnTo>
                <a:lnTo>
                  <a:pt x="252" y="54"/>
                </a:lnTo>
                <a:lnTo>
                  <a:pt x="257" y="72"/>
                </a:lnTo>
                <a:lnTo>
                  <a:pt x="257" y="84"/>
                </a:lnTo>
                <a:lnTo>
                  <a:pt x="261" y="96"/>
                </a:lnTo>
                <a:lnTo>
                  <a:pt x="261" y="102"/>
                </a:lnTo>
                <a:lnTo>
                  <a:pt x="265" y="72"/>
                </a:lnTo>
                <a:lnTo>
                  <a:pt x="265" y="12"/>
                </a:lnTo>
                <a:lnTo>
                  <a:pt x="265" y="18"/>
                </a:lnTo>
                <a:lnTo>
                  <a:pt x="270" y="12"/>
                </a:lnTo>
                <a:lnTo>
                  <a:pt x="270" y="66"/>
                </a:lnTo>
                <a:lnTo>
                  <a:pt x="274" y="60"/>
                </a:lnTo>
                <a:lnTo>
                  <a:pt x="274" y="102"/>
                </a:lnTo>
                <a:lnTo>
                  <a:pt x="278" y="90"/>
                </a:lnTo>
                <a:lnTo>
                  <a:pt x="278"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4" name="Freeform 100"/>
          <p:cNvSpPr>
            <a:spLocks/>
          </p:cNvSpPr>
          <p:nvPr/>
        </p:nvSpPr>
        <p:spPr bwMode="auto">
          <a:xfrm>
            <a:off x="11386115" y="3552828"/>
            <a:ext cx="596745" cy="180975"/>
          </a:xfrm>
          <a:custGeom>
            <a:avLst/>
            <a:gdLst/>
            <a:ahLst/>
            <a:cxnLst>
              <a:cxn ang="0">
                <a:pos x="4" y="30"/>
              </a:cxn>
              <a:cxn ang="0">
                <a:pos x="13" y="36"/>
              </a:cxn>
              <a:cxn ang="0">
                <a:pos x="17" y="42"/>
              </a:cxn>
              <a:cxn ang="0">
                <a:pos x="26" y="48"/>
              </a:cxn>
              <a:cxn ang="0">
                <a:pos x="34" y="30"/>
              </a:cxn>
              <a:cxn ang="0">
                <a:pos x="39" y="42"/>
              </a:cxn>
              <a:cxn ang="0">
                <a:pos x="47" y="48"/>
              </a:cxn>
              <a:cxn ang="0">
                <a:pos x="51" y="60"/>
              </a:cxn>
              <a:cxn ang="0">
                <a:pos x="60" y="30"/>
              </a:cxn>
              <a:cxn ang="0">
                <a:pos x="64" y="30"/>
              </a:cxn>
              <a:cxn ang="0">
                <a:pos x="77" y="18"/>
              </a:cxn>
              <a:cxn ang="0">
                <a:pos x="81" y="108"/>
              </a:cxn>
              <a:cxn ang="0">
                <a:pos x="94" y="18"/>
              </a:cxn>
              <a:cxn ang="0">
                <a:pos x="98" y="78"/>
              </a:cxn>
              <a:cxn ang="0">
                <a:pos x="107" y="12"/>
              </a:cxn>
              <a:cxn ang="0">
                <a:pos x="111" y="36"/>
              </a:cxn>
              <a:cxn ang="0">
                <a:pos x="120" y="84"/>
              </a:cxn>
              <a:cxn ang="0">
                <a:pos x="124" y="66"/>
              </a:cxn>
              <a:cxn ang="0">
                <a:pos x="133" y="102"/>
              </a:cxn>
              <a:cxn ang="0">
                <a:pos x="137" y="42"/>
              </a:cxn>
              <a:cxn ang="0">
                <a:pos x="141" y="60"/>
              </a:cxn>
              <a:cxn ang="0">
                <a:pos x="150" y="12"/>
              </a:cxn>
              <a:cxn ang="0">
                <a:pos x="158" y="48"/>
              </a:cxn>
              <a:cxn ang="0">
                <a:pos x="163" y="30"/>
              </a:cxn>
              <a:cxn ang="0">
                <a:pos x="171" y="90"/>
              </a:cxn>
              <a:cxn ang="0">
                <a:pos x="175" y="6"/>
              </a:cxn>
              <a:cxn ang="0">
                <a:pos x="180" y="18"/>
              </a:cxn>
              <a:cxn ang="0">
                <a:pos x="188" y="66"/>
              </a:cxn>
              <a:cxn ang="0">
                <a:pos x="197" y="30"/>
              </a:cxn>
              <a:cxn ang="0">
                <a:pos x="201" y="72"/>
              </a:cxn>
              <a:cxn ang="0">
                <a:pos x="205" y="60"/>
              </a:cxn>
              <a:cxn ang="0">
                <a:pos x="214" y="36"/>
              </a:cxn>
              <a:cxn ang="0">
                <a:pos x="218" y="78"/>
              </a:cxn>
              <a:cxn ang="0">
                <a:pos x="227" y="54"/>
              </a:cxn>
              <a:cxn ang="0">
                <a:pos x="231" y="24"/>
              </a:cxn>
              <a:cxn ang="0">
                <a:pos x="235" y="18"/>
              </a:cxn>
              <a:cxn ang="0">
                <a:pos x="244" y="30"/>
              </a:cxn>
              <a:cxn ang="0">
                <a:pos x="248" y="72"/>
              </a:cxn>
              <a:cxn ang="0">
                <a:pos x="257" y="72"/>
              </a:cxn>
              <a:cxn ang="0">
                <a:pos x="265" y="48"/>
              </a:cxn>
              <a:cxn ang="0">
                <a:pos x="270" y="24"/>
              </a:cxn>
              <a:cxn ang="0">
                <a:pos x="278" y="36"/>
              </a:cxn>
            </a:cxnLst>
            <a:rect l="0" t="0" r="r" b="b"/>
            <a:pathLst>
              <a:path w="282" h="114">
                <a:moveTo>
                  <a:pt x="0" y="66"/>
                </a:moveTo>
                <a:lnTo>
                  <a:pt x="4" y="42"/>
                </a:lnTo>
                <a:lnTo>
                  <a:pt x="4" y="30"/>
                </a:lnTo>
                <a:lnTo>
                  <a:pt x="4" y="60"/>
                </a:lnTo>
                <a:lnTo>
                  <a:pt x="9" y="66"/>
                </a:lnTo>
                <a:lnTo>
                  <a:pt x="13" y="36"/>
                </a:lnTo>
                <a:lnTo>
                  <a:pt x="13" y="12"/>
                </a:lnTo>
                <a:lnTo>
                  <a:pt x="17" y="36"/>
                </a:lnTo>
                <a:lnTo>
                  <a:pt x="17" y="42"/>
                </a:lnTo>
                <a:lnTo>
                  <a:pt x="22" y="48"/>
                </a:lnTo>
                <a:lnTo>
                  <a:pt x="22" y="42"/>
                </a:lnTo>
                <a:lnTo>
                  <a:pt x="26" y="48"/>
                </a:lnTo>
                <a:lnTo>
                  <a:pt x="26" y="12"/>
                </a:lnTo>
                <a:lnTo>
                  <a:pt x="30" y="24"/>
                </a:lnTo>
                <a:lnTo>
                  <a:pt x="34" y="30"/>
                </a:lnTo>
                <a:lnTo>
                  <a:pt x="34" y="12"/>
                </a:lnTo>
                <a:lnTo>
                  <a:pt x="34" y="48"/>
                </a:lnTo>
                <a:lnTo>
                  <a:pt x="39" y="42"/>
                </a:lnTo>
                <a:lnTo>
                  <a:pt x="39" y="66"/>
                </a:lnTo>
                <a:lnTo>
                  <a:pt x="43" y="48"/>
                </a:lnTo>
                <a:lnTo>
                  <a:pt x="47" y="48"/>
                </a:lnTo>
                <a:lnTo>
                  <a:pt x="47" y="30"/>
                </a:lnTo>
                <a:lnTo>
                  <a:pt x="51" y="18"/>
                </a:lnTo>
                <a:lnTo>
                  <a:pt x="51" y="60"/>
                </a:lnTo>
                <a:lnTo>
                  <a:pt x="56" y="54"/>
                </a:lnTo>
                <a:lnTo>
                  <a:pt x="56" y="60"/>
                </a:lnTo>
                <a:lnTo>
                  <a:pt x="60" y="30"/>
                </a:lnTo>
                <a:lnTo>
                  <a:pt x="60" y="42"/>
                </a:lnTo>
                <a:lnTo>
                  <a:pt x="64" y="42"/>
                </a:lnTo>
                <a:lnTo>
                  <a:pt x="64" y="30"/>
                </a:lnTo>
                <a:lnTo>
                  <a:pt x="69" y="36"/>
                </a:lnTo>
                <a:lnTo>
                  <a:pt x="73" y="36"/>
                </a:lnTo>
                <a:lnTo>
                  <a:pt x="77" y="18"/>
                </a:lnTo>
                <a:lnTo>
                  <a:pt x="77" y="96"/>
                </a:lnTo>
                <a:lnTo>
                  <a:pt x="81" y="114"/>
                </a:lnTo>
                <a:lnTo>
                  <a:pt x="81" y="108"/>
                </a:lnTo>
                <a:lnTo>
                  <a:pt x="86" y="54"/>
                </a:lnTo>
                <a:lnTo>
                  <a:pt x="90" y="18"/>
                </a:lnTo>
                <a:lnTo>
                  <a:pt x="94" y="18"/>
                </a:lnTo>
                <a:lnTo>
                  <a:pt x="94" y="78"/>
                </a:lnTo>
                <a:lnTo>
                  <a:pt x="98" y="66"/>
                </a:lnTo>
                <a:lnTo>
                  <a:pt x="98" y="78"/>
                </a:lnTo>
                <a:lnTo>
                  <a:pt x="103" y="48"/>
                </a:lnTo>
                <a:lnTo>
                  <a:pt x="103" y="30"/>
                </a:lnTo>
                <a:lnTo>
                  <a:pt x="107" y="12"/>
                </a:lnTo>
                <a:lnTo>
                  <a:pt x="107" y="54"/>
                </a:lnTo>
                <a:lnTo>
                  <a:pt x="111" y="54"/>
                </a:lnTo>
                <a:lnTo>
                  <a:pt x="111" y="36"/>
                </a:lnTo>
                <a:lnTo>
                  <a:pt x="116" y="66"/>
                </a:lnTo>
                <a:lnTo>
                  <a:pt x="116" y="72"/>
                </a:lnTo>
                <a:lnTo>
                  <a:pt x="120" y="84"/>
                </a:lnTo>
                <a:lnTo>
                  <a:pt x="120" y="36"/>
                </a:lnTo>
                <a:lnTo>
                  <a:pt x="124" y="36"/>
                </a:lnTo>
                <a:lnTo>
                  <a:pt x="124" y="66"/>
                </a:lnTo>
                <a:lnTo>
                  <a:pt x="128" y="90"/>
                </a:lnTo>
                <a:lnTo>
                  <a:pt x="128" y="96"/>
                </a:lnTo>
                <a:lnTo>
                  <a:pt x="133" y="102"/>
                </a:lnTo>
                <a:lnTo>
                  <a:pt x="133" y="54"/>
                </a:lnTo>
                <a:lnTo>
                  <a:pt x="137" y="54"/>
                </a:lnTo>
                <a:lnTo>
                  <a:pt x="137" y="42"/>
                </a:lnTo>
                <a:lnTo>
                  <a:pt x="137" y="72"/>
                </a:lnTo>
                <a:lnTo>
                  <a:pt x="141" y="48"/>
                </a:lnTo>
                <a:lnTo>
                  <a:pt x="141" y="60"/>
                </a:lnTo>
                <a:lnTo>
                  <a:pt x="146" y="66"/>
                </a:lnTo>
                <a:lnTo>
                  <a:pt x="150" y="42"/>
                </a:lnTo>
                <a:lnTo>
                  <a:pt x="150" y="12"/>
                </a:lnTo>
                <a:lnTo>
                  <a:pt x="154" y="48"/>
                </a:lnTo>
                <a:lnTo>
                  <a:pt x="154" y="60"/>
                </a:lnTo>
                <a:lnTo>
                  <a:pt x="158" y="48"/>
                </a:lnTo>
                <a:lnTo>
                  <a:pt x="158" y="36"/>
                </a:lnTo>
                <a:lnTo>
                  <a:pt x="163" y="18"/>
                </a:lnTo>
                <a:lnTo>
                  <a:pt x="163" y="30"/>
                </a:lnTo>
                <a:lnTo>
                  <a:pt x="167" y="6"/>
                </a:lnTo>
                <a:lnTo>
                  <a:pt x="167" y="78"/>
                </a:lnTo>
                <a:lnTo>
                  <a:pt x="171" y="90"/>
                </a:lnTo>
                <a:lnTo>
                  <a:pt x="171" y="48"/>
                </a:lnTo>
                <a:lnTo>
                  <a:pt x="175" y="24"/>
                </a:lnTo>
                <a:lnTo>
                  <a:pt x="175" y="6"/>
                </a:lnTo>
                <a:lnTo>
                  <a:pt x="180" y="12"/>
                </a:lnTo>
                <a:lnTo>
                  <a:pt x="180" y="24"/>
                </a:lnTo>
                <a:lnTo>
                  <a:pt x="180" y="18"/>
                </a:lnTo>
                <a:lnTo>
                  <a:pt x="184" y="48"/>
                </a:lnTo>
                <a:lnTo>
                  <a:pt x="184" y="42"/>
                </a:lnTo>
                <a:lnTo>
                  <a:pt x="188" y="66"/>
                </a:lnTo>
                <a:lnTo>
                  <a:pt x="188" y="54"/>
                </a:lnTo>
                <a:lnTo>
                  <a:pt x="193" y="42"/>
                </a:lnTo>
                <a:lnTo>
                  <a:pt x="197" y="30"/>
                </a:lnTo>
                <a:lnTo>
                  <a:pt x="197" y="66"/>
                </a:lnTo>
                <a:lnTo>
                  <a:pt x="197" y="48"/>
                </a:lnTo>
                <a:lnTo>
                  <a:pt x="201" y="72"/>
                </a:lnTo>
                <a:lnTo>
                  <a:pt x="201" y="24"/>
                </a:lnTo>
                <a:lnTo>
                  <a:pt x="205" y="48"/>
                </a:lnTo>
                <a:lnTo>
                  <a:pt x="205" y="60"/>
                </a:lnTo>
                <a:lnTo>
                  <a:pt x="210" y="84"/>
                </a:lnTo>
                <a:lnTo>
                  <a:pt x="210" y="48"/>
                </a:lnTo>
                <a:lnTo>
                  <a:pt x="214" y="36"/>
                </a:lnTo>
                <a:lnTo>
                  <a:pt x="214" y="96"/>
                </a:lnTo>
                <a:lnTo>
                  <a:pt x="218" y="84"/>
                </a:lnTo>
                <a:lnTo>
                  <a:pt x="218" y="78"/>
                </a:lnTo>
                <a:lnTo>
                  <a:pt x="223" y="66"/>
                </a:lnTo>
                <a:lnTo>
                  <a:pt x="223" y="72"/>
                </a:lnTo>
                <a:lnTo>
                  <a:pt x="227" y="54"/>
                </a:lnTo>
                <a:lnTo>
                  <a:pt x="227" y="0"/>
                </a:lnTo>
                <a:lnTo>
                  <a:pt x="227" y="6"/>
                </a:lnTo>
                <a:lnTo>
                  <a:pt x="231" y="24"/>
                </a:lnTo>
                <a:lnTo>
                  <a:pt x="231" y="60"/>
                </a:lnTo>
                <a:lnTo>
                  <a:pt x="235" y="36"/>
                </a:lnTo>
                <a:lnTo>
                  <a:pt x="235" y="18"/>
                </a:lnTo>
                <a:lnTo>
                  <a:pt x="240" y="30"/>
                </a:lnTo>
                <a:lnTo>
                  <a:pt x="240" y="48"/>
                </a:lnTo>
                <a:lnTo>
                  <a:pt x="244" y="30"/>
                </a:lnTo>
                <a:lnTo>
                  <a:pt x="244" y="48"/>
                </a:lnTo>
                <a:lnTo>
                  <a:pt x="248" y="78"/>
                </a:lnTo>
                <a:lnTo>
                  <a:pt x="248" y="72"/>
                </a:lnTo>
                <a:lnTo>
                  <a:pt x="252" y="42"/>
                </a:lnTo>
                <a:lnTo>
                  <a:pt x="257" y="54"/>
                </a:lnTo>
                <a:lnTo>
                  <a:pt x="257" y="72"/>
                </a:lnTo>
                <a:lnTo>
                  <a:pt x="261" y="90"/>
                </a:lnTo>
                <a:lnTo>
                  <a:pt x="261" y="72"/>
                </a:lnTo>
                <a:lnTo>
                  <a:pt x="265" y="48"/>
                </a:lnTo>
                <a:lnTo>
                  <a:pt x="265" y="24"/>
                </a:lnTo>
                <a:lnTo>
                  <a:pt x="270" y="6"/>
                </a:lnTo>
                <a:lnTo>
                  <a:pt x="270" y="24"/>
                </a:lnTo>
                <a:lnTo>
                  <a:pt x="274" y="48"/>
                </a:lnTo>
                <a:lnTo>
                  <a:pt x="274" y="30"/>
                </a:lnTo>
                <a:lnTo>
                  <a:pt x="278" y="36"/>
                </a:lnTo>
                <a:lnTo>
                  <a:pt x="278" y="66"/>
                </a:lnTo>
                <a:lnTo>
                  <a:pt x="282"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5" name="Freeform 101"/>
          <p:cNvSpPr>
            <a:spLocks/>
          </p:cNvSpPr>
          <p:nvPr/>
        </p:nvSpPr>
        <p:spPr bwMode="auto">
          <a:xfrm>
            <a:off x="11982860" y="3600453"/>
            <a:ext cx="198915" cy="85725"/>
          </a:xfrm>
          <a:custGeom>
            <a:avLst/>
            <a:gdLst/>
            <a:ahLst/>
            <a:cxnLst>
              <a:cxn ang="0">
                <a:pos x="0" y="18"/>
              </a:cxn>
              <a:cxn ang="0">
                <a:pos x="0" y="12"/>
              </a:cxn>
              <a:cxn ang="0">
                <a:pos x="5" y="0"/>
              </a:cxn>
              <a:cxn ang="0">
                <a:pos x="5" y="42"/>
              </a:cxn>
              <a:cxn ang="0">
                <a:pos x="5" y="12"/>
              </a:cxn>
              <a:cxn ang="0">
                <a:pos x="9" y="12"/>
              </a:cxn>
              <a:cxn ang="0">
                <a:pos x="13" y="12"/>
              </a:cxn>
              <a:cxn ang="0">
                <a:pos x="13" y="0"/>
              </a:cxn>
              <a:cxn ang="0">
                <a:pos x="17" y="18"/>
              </a:cxn>
              <a:cxn ang="0">
                <a:pos x="17" y="36"/>
              </a:cxn>
              <a:cxn ang="0">
                <a:pos x="17" y="30"/>
              </a:cxn>
              <a:cxn ang="0">
                <a:pos x="22" y="6"/>
              </a:cxn>
              <a:cxn ang="0">
                <a:pos x="22" y="30"/>
              </a:cxn>
              <a:cxn ang="0">
                <a:pos x="26" y="30"/>
              </a:cxn>
              <a:cxn ang="0">
                <a:pos x="26" y="48"/>
              </a:cxn>
              <a:cxn ang="0">
                <a:pos x="30" y="24"/>
              </a:cxn>
              <a:cxn ang="0">
                <a:pos x="35" y="0"/>
              </a:cxn>
              <a:cxn ang="0">
                <a:pos x="35" y="18"/>
              </a:cxn>
              <a:cxn ang="0">
                <a:pos x="43" y="30"/>
              </a:cxn>
              <a:cxn ang="0">
                <a:pos x="43" y="36"/>
              </a:cxn>
              <a:cxn ang="0">
                <a:pos x="47" y="24"/>
              </a:cxn>
              <a:cxn ang="0">
                <a:pos x="47" y="18"/>
              </a:cxn>
              <a:cxn ang="0">
                <a:pos x="47" y="30"/>
              </a:cxn>
              <a:cxn ang="0">
                <a:pos x="52" y="30"/>
              </a:cxn>
              <a:cxn ang="0">
                <a:pos x="52" y="12"/>
              </a:cxn>
              <a:cxn ang="0">
                <a:pos x="56" y="24"/>
              </a:cxn>
              <a:cxn ang="0">
                <a:pos x="56" y="48"/>
              </a:cxn>
              <a:cxn ang="0">
                <a:pos x="60" y="48"/>
              </a:cxn>
              <a:cxn ang="0">
                <a:pos x="60" y="30"/>
              </a:cxn>
              <a:cxn ang="0">
                <a:pos x="65" y="6"/>
              </a:cxn>
              <a:cxn ang="0">
                <a:pos x="65" y="30"/>
              </a:cxn>
              <a:cxn ang="0">
                <a:pos x="65" y="6"/>
              </a:cxn>
              <a:cxn ang="0">
                <a:pos x="69" y="0"/>
              </a:cxn>
              <a:cxn ang="0">
                <a:pos x="73" y="18"/>
              </a:cxn>
              <a:cxn ang="0">
                <a:pos x="73" y="12"/>
              </a:cxn>
              <a:cxn ang="0">
                <a:pos x="77" y="30"/>
              </a:cxn>
              <a:cxn ang="0">
                <a:pos x="77" y="54"/>
              </a:cxn>
              <a:cxn ang="0">
                <a:pos x="77" y="36"/>
              </a:cxn>
              <a:cxn ang="0">
                <a:pos x="82" y="18"/>
              </a:cxn>
              <a:cxn ang="0">
                <a:pos x="82" y="12"/>
              </a:cxn>
              <a:cxn ang="0">
                <a:pos x="86" y="24"/>
              </a:cxn>
              <a:cxn ang="0">
                <a:pos x="86" y="30"/>
              </a:cxn>
              <a:cxn ang="0">
                <a:pos x="90" y="12"/>
              </a:cxn>
              <a:cxn ang="0">
                <a:pos x="90" y="30"/>
              </a:cxn>
              <a:cxn ang="0">
                <a:pos x="94" y="12"/>
              </a:cxn>
            </a:cxnLst>
            <a:rect l="0" t="0" r="r" b="b"/>
            <a:pathLst>
              <a:path w="94" h="54">
                <a:moveTo>
                  <a:pt x="0" y="18"/>
                </a:moveTo>
                <a:lnTo>
                  <a:pt x="0" y="12"/>
                </a:lnTo>
                <a:lnTo>
                  <a:pt x="5" y="0"/>
                </a:lnTo>
                <a:lnTo>
                  <a:pt x="5" y="42"/>
                </a:lnTo>
                <a:lnTo>
                  <a:pt x="5" y="12"/>
                </a:lnTo>
                <a:lnTo>
                  <a:pt x="9" y="12"/>
                </a:lnTo>
                <a:lnTo>
                  <a:pt x="13" y="12"/>
                </a:lnTo>
                <a:lnTo>
                  <a:pt x="13" y="0"/>
                </a:lnTo>
                <a:lnTo>
                  <a:pt x="17" y="18"/>
                </a:lnTo>
                <a:lnTo>
                  <a:pt x="17" y="36"/>
                </a:lnTo>
                <a:lnTo>
                  <a:pt x="17" y="30"/>
                </a:lnTo>
                <a:lnTo>
                  <a:pt x="22" y="6"/>
                </a:lnTo>
                <a:lnTo>
                  <a:pt x="22" y="30"/>
                </a:lnTo>
                <a:lnTo>
                  <a:pt x="26" y="30"/>
                </a:lnTo>
                <a:lnTo>
                  <a:pt x="26" y="48"/>
                </a:lnTo>
                <a:lnTo>
                  <a:pt x="30" y="24"/>
                </a:lnTo>
                <a:lnTo>
                  <a:pt x="35" y="0"/>
                </a:lnTo>
                <a:lnTo>
                  <a:pt x="35" y="18"/>
                </a:lnTo>
                <a:lnTo>
                  <a:pt x="43" y="30"/>
                </a:lnTo>
                <a:lnTo>
                  <a:pt x="43" y="36"/>
                </a:lnTo>
                <a:lnTo>
                  <a:pt x="47" y="24"/>
                </a:lnTo>
                <a:lnTo>
                  <a:pt x="47" y="18"/>
                </a:lnTo>
                <a:lnTo>
                  <a:pt x="47" y="30"/>
                </a:lnTo>
                <a:lnTo>
                  <a:pt x="52" y="30"/>
                </a:lnTo>
                <a:lnTo>
                  <a:pt x="52" y="12"/>
                </a:lnTo>
                <a:lnTo>
                  <a:pt x="56" y="24"/>
                </a:lnTo>
                <a:lnTo>
                  <a:pt x="56" y="48"/>
                </a:lnTo>
                <a:lnTo>
                  <a:pt x="60" y="48"/>
                </a:lnTo>
                <a:lnTo>
                  <a:pt x="60" y="30"/>
                </a:lnTo>
                <a:lnTo>
                  <a:pt x="65" y="6"/>
                </a:lnTo>
                <a:lnTo>
                  <a:pt x="65" y="30"/>
                </a:lnTo>
                <a:lnTo>
                  <a:pt x="65" y="6"/>
                </a:lnTo>
                <a:lnTo>
                  <a:pt x="69" y="0"/>
                </a:lnTo>
                <a:lnTo>
                  <a:pt x="73" y="18"/>
                </a:lnTo>
                <a:lnTo>
                  <a:pt x="73" y="12"/>
                </a:lnTo>
                <a:lnTo>
                  <a:pt x="77" y="30"/>
                </a:lnTo>
                <a:lnTo>
                  <a:pt x="77" y="54"/>
                </a:lnTo>
                <a:lnTo>
                  <a:pt x="77" y="36"/>
                </a:lnTo>
                <a:lnTo>
                  <a:pt x="82" y="18"/>
                </a:lnTo>
                <a:lnTo>
                  <a:pt x="82" y="12"/>
                </a:lnTo>
                <a:lnTo>
                  <a:pt x="86" y="24"/>
                </a:lnTo>
                <a:lnTo>
                  <a:pt x="86" y="30"/>
                </a:lnTo>
                <a:lnTo>
                  <a:pt x="90" y="12"/>
                </a:lnTo>
                <a:lnTo>
                  <a:pt x="90" y="30"/>
                </a:lnTo>
                <a:lnTo>
                  <a:pt x="94" y="1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TextBox 104"/>
          <p:cNvSpPr txBox="1"/>
          <p:nvPr/>
        </p:nvSpPr>
        <p:spPr>
          <a:xfrm>
            <a:off x="306310" y="152401"/>
            <a:ext cx="11884104" cy="3416320"/>
          </a:xfrm>
          <a:prstGeom prst="rect">
            <a:avLst/>
          </a:prstGeom>
          <a:noFill/>
        </p:spPr>
        <p:txBody>
          <a:bodyPr wrap="square" rtlCol="0">
            <a:spAutoFit/>
          </a:bodyPr>
          <a:lstStyle/>
          <a:p>
            <a:endParaRPr lang="en-US" dirty="0"/>
          </a:p>
          <a:p>
            <a:endParaRPr lang="en-US" dirty="0"/>
          </a:p>
          <a:p>
            <a:endParaRPr lang="en-US" dirty="0"/>
          </a:p>
          <a:p>
            <a:endParaRPr lang="en-US" dirty="0"/>
          </a:p>
          <a:p>
            <a:endParaRPr lang="en-US" dirty="0"/>
          </a:p>
          <a:p>
            <a:endParaRPr lang="en-US" sz="2400" dirty="0"/>
          </a:p>
          <a:p>
            <a:r>
              <a:rPr lang="en-US" sz="2400" dirty="0"/>
              <a:t>Another example. In the below, the subsequence starting at </a:t>
            </a:r>
            <a:r>
              <a:rPr lang="en-US" sz="2400" dirty="0">
                <a:solidFill>
                  <a:srgbClr val="00B050"/>
                </a:solidFill>
              </a:rPr>
              <a:t>378</a:t>
            </a:r>
            <a:r>
              <a:rPr lang="en-US" sz="2400" dirty="0"/>
              <a:t> happens to have a distance of</a:t>
            </a:r>
            <a:r>
              <a:rPr lang="en-US" sz="2400" dirty="0">
                <a:solidFill>
                  <a:srgbClr val="FF33CC"/>
                </a:solidFill>
              </a:rPr>
              <a:t> 34.2 </a:t>
            </a:r>
            <a:r>
              <a:rPr lang="en-US" sz="2400" dirty="0"/>
              <a:t>to its nearest neighbor (wherever it is).</a:t>
            </a:r>
          </a:p>
          <a:p>
            <a:endParaRPr lang="en-US" dirty="0"/>
          </a:p>
          <a:p>
            <a:endParaRPr lang="en-US" dirty="0"/>
          </a:p>
          <a:p>
            <a:r>
              <a:rPr lang="en-US" dirty="0"/>
              <a:t> </a:t>
            </a:r>
          </a:p>
        </p:txBody>
      </p:sp>
      <p:sp>
        <p:nvSpPr>
          <p:cNvPr id="61" name="Right Brace 60"/>
          <p:cNvSpPr/>
          <p:nvPr/>
        </p:nvSpPr>
        <p:spPr>
          <a:xfrm rot="5400000">
            <a:off x="11817403" y="4445053"/>
            <a:ext cx="304800" cy="406294"/>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2" name="Right Brace 61"/>
          <p:cNvSpPr/>
          <p:nvPr/>
        </p:nvSpPr>
        <p:spPr>
          <a:xfrm rot="5400000">
            <a:off x="1778769" y="3987853"/>
            <a:ext cx="304800" cy="406294"/>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64" name="Straight Connector 63"/>
          <p:cNvCxnSpPr/>
          <p:nvPr/>
        </p:nvCxnSpPr>
        <p:spPr>
          <a:xfrm>
            <a:off x="1717582" y="3124200"/>
            <a:ext cx="0" cy="274320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67" name="Rectangle 19"/>
          <p:cNvSpPr>
            <a:spLocks noChangeArrowheads="1"/>
          </p:cNvSpPr>
          <p:nvPr/>
        </p:nvSpPr>
        <p:spPr bwMode="auto">
          <a:xfrm>
            <a:off x="1492184" y="5867400"/>
            <a:ext cx="466474" cy="3693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2400" dirty="0">
                <a:solidFill>
                  <a:srgbClr val="00B050"/>
                </a:solidFill>
              </a:rPr>
              <a:t>378</a:t>
            </a:r>
            <a:endParaRPr lang="en-US" dirty="0">
              <a:solidFill>
                <a:srgbClr val="00B050"/>
              </a:solidFill>
            </a:endParaRPr>
          </a:p>
        </p:txBody>
      </p:sp>
      <p:cxnSp>
        <p:nvCxnSpPr>
          <p:cNvPr id="72" name="Straight Connector 71"/>
          <p:cNvCxnSpPr/>
          <p:nvPr/>
        </p:nvCxnSpPr>
        <p:spPr>
          <a:xfrm>
            <a:off x="295552" y="5147416"/>
            <a:ext cx="1422030"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a:stCxn id="1084" idx="0"/>
          </p:cNvCxnSpPr>
          <p:nvPr/>
        </p:nvCxnSpPr>
        <p:spPr>
          <a:xfrm flipH="1" flipV="1">
            <a:off x="295553" y="3962403"/>
            <a:ext cx="23278" cy="1323975"/>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TextBox 80"/>
          <p:cNvSpPr txBox="1"/>
          <p:nvPr/>
        </p:nvSpPr>
        <p:spPr>
          <a:xfrm>
            <a:off x="-57426" y="5019675"/>
            <a:ext cx="425116" cy="253916"/>
          </a:xfrm>
          <a:prstGeom prst="rect">
            <a:avLst/>
          </a:prstGeom>
          <a:noFill/>
        </p:spPr>
        <p:txBody>
          <a:bodyPr wrap="none" rtlCol="0">
            <a:spAutoFit/>
          </a:bodyPr>
          <a:lstStyle/>
          <a:p>
            <a:r>
              <a:rPr lang="en-US" sz="1050" dirty="0">
                <a:solidFill>
                  <a:srgbClr val="FF33CC"/>
                </a:solidFill>
              </a:rPr>
              <a:t>34.1</a:t>
            </a:r>
            <a:endParaRPr lang="en-US" sz="2800" dirty="0">
              <a:solidFill>
                <a:srgbClr val="FF33CC"/>
              </a:solidFill>
            </a:endParaRPr>
          </a:p>
        </p:txBody>
      </p:sp>
    </p:spTree>
    <p:extLst>
      <p:ext uri="{BB962C8B-B14F-4D97-AF65-F5344CB8AC3E}">
        <p14:creationId xmlns:p14="http://schemas.microsoft.com/office/powerpoint/2010/main" val="91232707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3" name="Line 9"/>
          <p:cNvSpPr>
            <a:spLocks noChangeShapeType="1"/>
          </p:cNvSpPr>
          <p:nvPr/>
        </p:nvSpPr>
        <p:spPr bwMode="auto">
          <a:xfrm>
            <a:off x="318832"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6" name="Line 12"/>
          <p:cNvSpPr>
            <a:spLocks noChangeShapeType="1"/>
          </p:cNvSpPr>
          <p:nvPr/>
        </p:nvSpPr>
        <p:spPr bwMode="auto">
          <a:xfrm>
            <a:off x="318832"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0" name="Rectangle 16"/>
          <p:cNvSpPr>
            <a:spLocks noChangeArrowheads="1"/>
          </p:cNvSpPr>
          <p:nvPr/>
        </p:nvSpPr>
        <p:spPr bwMode="auto">
          <a:xfrm>
            <a:off x="291320" y="5314950"/>
            <a:ext cx="70514"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0</a:t>
            </a:r>
            <a:endParaRPr lang="en-US">
              <a:latin typeface="Arial" pitchFamily="34" charset="0"/>
              <a:cs typeface="Arial" pitchFamily="34" charset="0"/>
            </a:endParaRPr>
          </a:p>
        </p:txBody>
      </p:sp>
      <p:sp>
        <p:nvSpPr>
          <p:cNvPr id="1041" name="Line 17"/>
          <p:cNvSpPr>
            <a:spLocks noChangeShapeType="1"/>
          </p:cNvSpPr>
          <p:nvPr/>
        </p:nvSpPr>
        <p:spPr bwMode="auto">
          <a:xfrm flipV="1">
            <a:off x="2291051"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3" name="Rectangle 19"/>
          <p:cNvSpPr>
            <a:spLocks noChangeArrowheads="1"/>
          </p:cNvSpPr>
          <p:nvPr/>
        </p:nvSpPr>
        <p:spPr bwMode="auto">
          <a:xfrm>
            <a:off x="2200057" y="5314950"/>
            <a:ext cx="211541"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500</a:t>
            </a:r>
            <a:endParaRPr lang="en-US" dirty="0">
              <a:latin typeface="Arial" pitchFamily="34" charset="0"/>
              <a:cs typeface="Arial" pitchFamily="34" charset="0"/>
            </a:endParaRPr>
          </a:p>
        </p:txBody>
      </p:sp>
      <p:sp>
        <p:nvSpPr>
          <p:cNvPr id="1044" name="Line 20"/>
          <p:cNvSpPr>
            <a:spLocks noChangeShapeType="1"/>
          </p:cNvSpPr>
          <p:nvPr/>
        </p:nvSpPr>
        <p:spPr bwMode="auto">
          <a:xfrm flipV="1">
            <a:off x="4273851"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6" name="Rectangle 22"/>
          <p:cNvSpPr>
            <a:spLocks noChangeArrowheads="1"/>
          </p:cNvSpPr>
          <p:nvPr/>
        </p:nvSpPr>
        <p:spPr bwMode="auto">
          <a:xfrm>
            <a:off x="4146883"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1000</a:t>
            </a:r>
            <a:endParaRPr lang="en-US">
              <a:latin typeface="Arial" pitchFamily="34" charset="0"/>
              <a:cs typeface="Arial" pitchFamily="34" charset="0"/>
            </a:endParaRPr>
          </a:p>
        </p:txBody>
      </p:sp>
      <p:sp>
        <p:nvSpPr>
          <p:cNvPr id="1047" name="Line 23"/>
          <p:cNvSpPr>
            <a:spLocks noChangeShapeType="1"/>
          </p:cNvSpPr>
          <p:nvPr/>
        </p:nvSpPr>
        <p:spPr bwMode="auto">
          <a:xfrm flipV="1">
            <a:off x="6246070"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9" name="Rectangle 25"/>
          <p:cNvSpPr>
            <a:spLocks noChangeArrowheads="1"/>
          </p:cNvSpPr>
          <p:nvPr/>
        </p:nvSpPr>
        <p:spPr bwMode="auto">
          <a:xfrm>
            <a:off x="6119102"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1500</a:t>
            </a:r>
            <a:endParaRPr lang="en-US">
              <a:latin typeface="Arial" pitchFamily="34" charset="0"/>
              <a:cs typeface="Arial" pitchFamily="34" charset="0"/>
            </a:endParaRPr>
          </a:p>
        </p:txBody>
      </p:sp>
      <p:sp>
        <p:nvSpPr>
          <p:cNvPr id="1050" name="Line 26"/>
          <p:cNvSpPr>
            <a:spLocks noChangeShapeType="1"/>
          </p:cNvSpPr>
          <p:nvPr/>
        </p:nvSpPr>
        <p:spPr bwMode="auto">
          <a:xfrm flipV="1">
            <a:off x="8228870"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2" name="Rectangle 28"/>
          <p:cNvSpPr>
            <a:spLocks noChangeArrowheads="1"/>
          </p:cNvSpPr>
          <p:nvPr/>
        </p:nvSpPr>
        <p:spPr bwMode="auto">
          <a:xfrm>
            <a:off x="8101904"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2000</a:t>
            </a:r>
            <a:endParaRPr lang="en-US">
              <a:latin typeface="Arial" pitchFamily="34" charset="0"/>
              <a:cs typeface="Arial" pitchFamily="34" charset="0"/>
            </a:endParaRPr>
          </a:p>
        </p:txBody>
      </p:sp>
      <p:sp>
        <p:nvSpPr>
          <p:cNvPr id="1053" name="Line 29"/>
          <p:cNvSpPr>
            <a:spLocks noChangeShapeType="1"/>
          </p:cNvSpPr>
          <p:nvPr/>
        </p:nvSpPr>
        <p:spPr bwMode="auto">
          <a:xfrm flipV="1">
            <a:off x="10201091"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5" name="Rectangle 31"/>
          <p:cNvSpPr>
            <a:spLocks noChangeArrowheads="1"/>
          </p:cNvSpPr>
          <p:nvPr/>
        </p:nvSpPr>
        <p:spPr bwMode="auto">
          <a:xfrm>
            <a:off x="10074123"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2500</a:t>
            </a:r>
            <a:endParaRPr lang="en-US">
              <a:latin typeface="Arial" pitchFamily="34" charset="0"/>
              <a:cs typeface="Arial" pitchFamily="34" charset="0"/>
            </a:endParaRPr>
          </a:p>
        </p:txBody>
      </p:sp>
      <p:sp>
        <p:nvSpPr>
          <p:cNvPr id="1056" name="Line 32"/>
          <p:cNvSpPr>
            <a:spLocks noChangeShapeType="1"/>
          </p:cNvSpPr>
          <p:nvPr/>
        </p:nvSpPr>
        <p:spPr bwMode="auto">
          <a:xfrm flipV="1">
            <a:off x="12181775"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8" name="Rectangle 34"/>
          <p:cNvSpPr>
            <a:spLocks noChangeArrowheads="1"/>
          </p:cNvSpPr>
          <p:nvPr/>
        </p:nvSpPr>
        <p:spPr bwMode="auto">
          <a:xfrm>
            <a:off x="11874937"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3000</a:t>
            </a:r>
            <a:endParaRPr lang="en-US" dirty="0">
              <a:latin typeface="Arial" pitchFamily="34" charset="0"/>
              <a:cs typeface="Arial" pitchFamily="34" charset="0"/>
            </a:endParaRPr>
          </a:p>
        </p:txBody>
      </p:sp>
      <p:sp>
        <p:nvSpPr>
          <p:cNvPr id="1060" name="Line 36"/>
          <p:cNvSpPr>
            <a:spLocks noChangeShapeType="1"/>
          </p:cNvSpPr>
          <p:nvPr/>
        </p:nvSpPr>
        <p:spPr bwMode="auto">
          <a:xfrm flipH="1">
            <a:off x="12056924" y="5286375"/>
            <a:ext cx="124851"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4" name="Line 60"/>
          <p:cNvSpPr>
            <a:spLocks noChangeShapeType="1"/>
          </p:cNvSpPr>
          <p:nvPr/>
        </p:nvSpPr>
        <p:spPr bwMode="auto">
          <a:xfrm>
            <a:off x="318832"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103"/>
          <p:cNvGrpSpPr/>
          <p:nvPr/>
        </p:nvGrpSpPr>
        <p:grpSpPr>
          <a:xfrm>
            <a:off x="318831" y="4286253"/>
            <a:ext cx="11465114" cy="866775"/>
            <a:chOff x="169863" y="1038225"/>
            <a:chExt cx="8601075" cy="2419350"/>
          </a:xfrm>
        </p:grpSpPr>
        <p:sp>
          <p:nvSpPr>
            <p:cNvPr id="1087" name="Freeform 63"/>
            <p:cNvSpPr>
              <a:spLocks/>
            </p:cNvSpPr>
            <p:nvPr/>
          </p:nvSpPr>
          <p:spPr bwMode="auto">
            <a:xfrm>
              <a:off x="169863" y="1114425"/>
              <a:ext cx="461963" cy="304800"/>
            </a:xfrm>
            <a:custGeom>
              <a:avLst/>
              <a:gdLst/>
              <a:ahLst/>
              <a:cxnLst>
                <a:cxn ang="0">
                  <a:pos x="4" y="90"/>
                </a:cxn>
                <a:cxn ang="0">
                  <a:pos x="8" y="84"/>
                </a:cxn>
                <a:cxn ang="0">
                  <a:pos x="13" y="102"/>
                </a:cxn>
                <a:cxn ang="0">
                  <a:pos x="21" y="162"/>
                </a:cxn>
                <a:cxn ang="0">
                  <a:pos x="30" y="150"/>
                </a:cxn>
                <a:cxn ang="0">
                  <a:pos x="34" y="132"/>
                </a:cxn>
                <a:cxn ang="0">
                  <a:pos x="43" y="162"/>
                </a:cxn>
                <a:cxn ang="0">
                  <a:pos x="51" y="90"/>
                </a:cxn>
                <a:cxn ang="0">
                  <a:pos x="55" y="18"/>
                </a:cxn>
                <a:cxn ang="0">
                  <a:pos x="68" y="90"/>
                </a:cxn>
                <a:cxn ang="0">
                  <a:pos x="73" y="84"/>
                </a:cxn>
                <a:cxn ang="0">
                  <a:pos x="81" y="96"/>
                </a:cxn>
                <a:cxn ang="0">
                  <a:pos x="90" y="66"/>
                </a:cxn>
                <a:cxn ang="0">
                  <a:pos x="98" y="36"/>
                </a:cxn>
                <a:cxn ang="0">
                  <a:pos x="102" y="108"/>
                </a:cxn>
                <a:cxn ang="0">
                  <a:pos x="111" y="30"/>
                </a:cxn>
                <a:cxn ang="0">
                  <a:pos x="115" y="90"/>
                </a:cxn>
                <a:cxn ang="0">
                  <a:pos x="124" y="48"/>
                </a:cxn>
                <a:cxn ang="0">
                  <a:pos x="132" y="30"/>
                </a:cxn>
                <a:cxn ang="0">
                  <a:pos x="137" y="78"/>
                </a:cxn>
                <a:cxn ang="0">
                  <a:pos x="145" y="54"/>
                </a:cxn>
                <a:cxn ang="0">
                  <a:pos x="154" y="12"/>
                </a:cxn>
                <a:cxn ang="0">
                  <a:pos x="158" y="36"/>
                </a:cxn>
                <a:cxn ang="0">
                  <a:pos x="162" y="60"/>
                </a:cxn>
                <a:cxn ang="0">
                  <a:pos x="171" y="18"/>
                </a:cxn>
                <a:cxn ang="0">
                  <a:pos x="175" y="72"/>
                </a:cxn>
                <a:cxn ang="0">
                  <a:pos x="184" y="18"/>
                </a:cxn>
                <a:cxn ang="0">
                  <a:pos x="188" y="120"/>
                </a:cxn>
                <a:cxn ang="0">
                  <a:pos x="197" y="78"/>
                </a:cxn>
                <a:cxn ang="0">
                  <a:pos x="201" y="138"/>
                </a:cxn>
                <a:cxn ang="0">
                  <a:pos x="209" y="108"/>
                </a:cxn>
                <a:cxn ang="0">
                  <a:pos x="218" y="114"/>
                </a:cxn>
                <a:cxn ang="0">
                  <a:pos x="222" y="84"/>
                </a:cxn>
                <a:cxn ang="0">
                  <a:pos x="231" y="78"/>
                </a:cxn>
                <a:cxn ang="0">
                  <a:pos x="235" y="66"/>
                </a:cxn>
                <a:cxn ang="0">
                  <a:pos x="244" y="36"/>
                </a:cxn>
                <a:cxn ang="0">
                  <a:pos x="248" y="84"/>
                </a:cxn>
                <a:cxn ang="0">
                  <a:pos x="252" y="102"/>
                </a:cxn>
                <a:cxn ang="0">
                  <a:pos x="265" y="114"/>
                </a:cxn>
                <a:cxn ang="0">
                  <a:pos x="269" y="108"/>
                </a:cxn>
                <a:cxn ang="0">
                  <a:pos x="278" y="90"/>
                </a:cxn>
                <a:cxn ang="0">
                  <a:pos x="286" y="96"/>
                </a:cxn>
              </a:cxnLst>
              <a:rect l="0" t="0" r="r" b="b"/>
              <a:pathLst>
                <a:path w="291" h="192">
                  <a:moveTo>
                    <a:pt x="0" y="78"/>
                  </a:moveTo>
                  <a:lnTo>
                    <a:pt x="0" y="96"/>
                  </a:lnTo>
                  <a:lnTo>
                    <a:pt x="4" y="90"/>
                  </a:lnTo>
                  <a:lnTo>
                    <a:pt x="4" y="60"/>
                  </a:lnTo>
                  <a:lnTo>
                    <a:pt x="8" y="66"/>
                  </a:lnTo>
                  <a:lnTo>
                    <a:pt x="8" y="84"/>
                  </a:lnTo>
                  <a:lnTo>
                    <a:pt x="13" y="102"/>
                  </a:lnTo>
                  <a:lnTo>
                    <a:pt x="13" y="96"/>
                  </a:lnTo>
                  <a:lnTo>
                    <a:pt x="13" y="102"/>
                  </a:lnTo>
                  <a:lnTo>
                    <a:pt x="17" y="120"/>
                  </a:lnTo>
                  <a:lnTo>
                    <a:pt x="17" y="156"/>
                  </a:lnTo>
                  <a:lnTo>
                    <a:pt x="21" y="162"/>
                  </a:lnTo>
                  <a:lnTo>
                    <a:pt x="26" y="192"/>
                  </a:lnTo>
                  <a:lnTo>
                    <a:pt x="26" y="144"/>
                  </a:lnTo>
                  <a:lnTo>
                    <a:pt x="30" y="150"/>
                  </a:lnTo>
                  <a:lnTo>
                    <a:pt x="30" y="138"/>
                  </a:lnTo>
                  <a:lnTo>
                    <a:pt x="38" y="132"/>
                  </a:lnTo>
                  <a:lnTo>
                    <a:pt x="34" y="132"/>
                  </a:lnTo>
                  <a:lnTo>
                    <a:pt x="38" y="132"/>
                  </a:lnTo>
                  <a:lnTo>
                    <a:pt x="43" y="144"/>
                  </a:lnTo>
                  <a:lnTo>
                    <a:pt x="43" y="162"/>
                  </a:lnTo>
                  <a:lnTo>
                    <a:pt x="47" y="156"/>
                  </a:lnTo>
                  <a:lnTo>
                    <a:pt x="47" y="132"/>
                  </a:lnTo>
                  <a:lnTo>
                    <a:pt x="51" y="90"/>
                  </a:lnTo>
                  <a:lnTo>
                    <a:pt x="51" y="72"/>
                  </a:lnTo>
                  <a:lnTo>
                    <a:pt x="55" y="108"/>
                  </a:lnTo>
                  <a:lnTo>
                    <a:pt x="55" y="18"/>
                  </a:lnTo>
                  <a:lnTo>
                    <a:pt x="60" y="30"/>
                  </a:lnTo>
                  <a:lnTo>
                    <a:pt x="60" y="36"/>
                  </a:lnTo>
                  <a:lnTo>
                    <a:pt x="68" y="90"/>
                  </a:lnTo>
                  <a:lnTo>
                    <a:pt x="64" y="90"/>
                  </a:lnTo>
                  <a:lnTo>
                    <a:pt x="68" y="72"/>
                  </a:lnTo>
                  <a:lnTo>
                    <a:pt x="73" y="84"/>
                  </a:lnTo>
                  <a:lnTo>
                    <a:pt x="73" y="102"/>
                  </a:lnTo>
                  <a:lnTo>
                    <a:pt x="77" y="96"/>
                  </a:lnTo>
                  <a:lnTo>
                    <a:pt x="81" y="96"/>
                  </a:lnTo>
                  <a:lnTo>
                    <a:pt x="81" y="84"/>
                  </a:lnTo>
                  <a:lnTo>
                    <a:pt x="90" y="90"/>
                  </a:lnTo>
                  <a:lnTo>
                    <a:pt x="90" y="66"/>
                  </a:lnTo>
                  <a:lnTo>
                    <a:pt x="94" y="60"/>
                  </a:lnTo>
                  <a:lnTo>
                    <a:pt x="94" y="36"/>
                  </a:lnTo>
                  <a:lnTo>
                    <a:pt x="98" y="36"/>
                  </a:lnTo>
                  <a:lnTo>
                    <a:pt x="98" y="60"/>
                  </a:lnTo>
                  <a:lnTo>
                    <a:pt x="102" y="90"/>
                  </a:lnTo>
                  <a:lnTo>
                    <a:pt x="102" y="108"/>
                  </a:lnTo>
                  <a:lnTo>
                    <a:pt x="107" y="36"/>
                  </a:lnTo>
                  <a:lnTo>
                    <a:pt x="107" y="18"/>
                  </a:lnTo>
                  <a:lnTo>
                    <a:pt x="111" y="30"/>
                  </a:lnTo>
                  <a:lnTo>
                    <a:pt x="111" y="42"/>
                  </a:lnTo>
                  <a:lnTo>
                    <a:pt x="115" y="66"/>
                  </a:lnTo>
                  <a:lnTo>
                    <a:pt x="115" y="90"/>
                  </a:lnTo>
                  <a:lnTo>
                    <a:pt x="120" y="66"/>
                  </a:lnTo>
                  <a:lnTo>
                    <a:pt x="120" y="54"/>
                  </a:lnTo>
                  <a:lnTo>
                    <a:pt x="124" y="48"/>
                  </a:lnTo>
                  <a:lnTo>
                    <a:pt x="124" y="36"/>
                  </a:lnTo>
                  <a:lnTo>
                    <a:pt x="128" y="36"/>
                  </a:lnTo>
                  <a:lnTo>
                    <a:pt x="132" y="30"/>
                  </a:lnTo>
                  <a:lnTo>
                    <a:pt x="132" y="54"/>
                  </a:lnTo>
                  <a:lnTo>
                    <a:pt x="137" y="60"/>
                  </a:lnTo>
                  <a:lnTo>
                    <a:pt x="137" y="78"/>
                  </a:lnTo>
                  <a:lnTo>
                    <a:pt x="141" y="84"/>
                  </a:lnTo>
                  <a:lnTo>
                    <a:pt x="145" y="102"/>
                  </a:lnTo>
                  <a:lnTo>
                    <a:pt x="145" y="54"/>
                  </a:lnTo>
                  <a:lnTo>
                    <a:pt x="150" y="36"/>
                  </a:lnTo>
                  <a:lnTo>
                    <a:pt x="150" y="24"/>
                  </a:lnTo>
                  <a:lnTo>
                    <a:pt x="154" y="12"/>
                  </a:lnTo>
                  <a:lnTo>
                    <a:pt x="154" y="24"/>
                  </a:lnTo>
                  <a:lnTo>
                    <a:pt x="158" y="30"/>
                  </a:lnTo>
                  <a:lnTo>
                    <a:pt x="158" y="36"/>
                  </a:lnTo>
                  <a:lnTo>
                    <a:pt x="162" y="54"/>
                  </a:lnTo>
                  <a:lnTo>
                    <a:pt x="162" y="66"/>
                  </a:lnTo>
                  <a:lnTo>
                    <a:pt x="162" y="60"/>
                  </a:lnTo>
                  <a:lnTo>
                    <a:pt x="167" y="42"/>
                  </a:lnTo>
                  <a:lnTo>
                    <a:pt x="167" y="0"/>
                  </a:lnTo>
                  <a:lnTo>
                    <a:pt x="171" y="18"/>
                  </a:lnTo>
                  <a:lnTo>
                    <a:pt x="171" y="24"/>
                  </a:lnTo>
                  <a:lnTo>
                    <a:pt x="175" y="36"/>
                  </a:lnTo>
                  <a:lnTo>
                    <a:pt x="175" y="72"/>
                  </a:lnTo>
                  <a:lnTo>
                    <a:pt x="179" y="54"/>
                  </a:lnTo>
                  <a:lnTo>
                    <a:pt x="179" y="12"/>
                  </a:lnTo>
                  <a:lnTo>
                    <a:pt x="184" y="18"/>
                  </a:lnTo>
                  <a:lnTo>
                    <a:pt x="184" y="72"/>
                  </a:lnTo>
                  <a:lnTo>
                    <a:pt x="188" y="132"/>
                  </a:lnTo>
                  <a:lnTo>
                    <a:pt x="188" y="120"/>
                  </a:lnTo>
                  <a:lnTo>
                    <a:pt x="192" y="84"/>
                  </a:lnTo>
                  <a:lnTo>
                    <a:pt x="192" y="72"/>
                  </a:lnTo>
                  <a:lnTo>
                    <a:pt x="197" y="78"/>
                  </a:lnTo>
                  <a:lnTo>
                    <a:pt x="197" y="96"/>
                  </a:lnTo>
                  <a:lnTo>
                    <a:pt x="201" y="126"/>
                  </a:lnTo>
                  <a:lnTo>
                    <a:pt x="201" y="138"/>
                  </a:lnTo>
                  <a:lnTo>
                    <a:pt x="205" y="138"/>
                  </a:lnTo>
                  <a:lnTo>
                    <a:pt x="209" y="132"/>
                  </a:lnTo>
                  <a:lnTo>
                    <a:pt x="209" y="108"/>
                  </a:lnTo>
                  <a:lnTo>
                    <a:pt x="214" y="114"/>
                  </a:lnTo>
                  <a:lnTo>
                    <a:pt x="218" y="120"/>
                  </a:lnTo>
                  <a:lnTo>
                    <a:pt x="218" y="114"/>
                  </a:lnTo>
                  <a:lnTo>
                    <a:pt x="222" y="108"/>
                  </a:lnTo>
                  <a:lnTo>
                    <a:pt x="222" y="78"/>
                  </a:lnTo>
                  <a:lnTo>
                    <a:pt x="222" y="84"/>
                  </a:lnTo>
                  <a:lnTo>
                    <a:pt x="227" y="90"/>
                  </a:lnTo>
                  <a:lnTo>
                    <a:pt x="227" y="78"/>
                  </a:lnTo>
                  <a:lnTo>
                    <a:pt x="231" y="78"/>
                  </a:lnTo>
                  <a:lnTo>
                    <a:pt x="231" y="90"/>
                  </a:lnTo>
                  <a:lnTo>
                    <a:pt x="235" y="84"/>
                  </a:lnTo>
                  <a:lnTo>
                    <a:pt x="235" y="66"/>
                  </a:lnTo>
                  <a:lnTo>
                    <a:pt x="239" y="42"/>
                  </a:lnTo>
                  <a:lnTo>
                    <a:pt x="239" y="24"/>
                  </a:lnTo>
                  <a:lnTo>
                    <a:pt x="244" y="36"/>
                  </a:lnTo>
                  <a:lnTo>
                    <a:pt x="244" y="72"/>
                  </a:lnTo>
                  <a:lnTo>
                    <a:pt x="248" y="78"/>
                  </a:lnTo>
                  <a:lnTo>
                    <a:pt x="248" y="84"/>
                  </a:lnTo>
                  <a:lnTo>
                    <a:pt x="248" y="78"/>
                  </a:lnTo>
                  <a:lnTo>
                    <a:pt x="256" y="102"/>
                  </a:lnTo>
                  <a:lnTo>
                    <a:pt x="252" y="102"/>
                  </a:lnTo>
                  <a:lnTo>
                    <a:pt x="256" y="120"/>
                  </a:lnTo>
                  <a:lnTo>
                    <a:pt x="261" y="132"/>
                  </a:lnTo>
                  <a:lnTo>
                    <a:pt x="265" y="114"/>
                  </a:lnTo>
                  <a:lnTo>
                    <a:pt x="265" y="120"/>
                  </a:lnTo>
                  <a:lnTo>
                    <a:pt x="265" y="114"/>
                  </a:lnTo>
                  <a:lnTo>
                    <a:pt x="269" y="108"/>
                  </a:lnTo>
                  <a:lnTo>
                    <a:pt x="274" y="102"/>
                  </a:lnTo>
                  <a:lnTo>
                    <a:pt x="278" y="84"/>
                  </a:lnTo>
                  <a:lnTo>
                    <a:pt x="278" y="90"/>
                  </a:lnTo>
                  <a:lnTo>
                    <a:pt x="282" y="96"/>
                  </a:lnTo>
                  <a:lnTo>
                    <a:pt x="282" y="102"/>
                  </a:lnTo>
                  <a:lnTo>
                    <a:pt x="286" y="96"/>
                  </a:lnTo>
                  <a:lnTo>
                    <a:pt x="291" y="120"/>
                  </a:lnTo>
                  <a:lnTo>
                    <a:pt x="291" y="14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8" name="Freeform 64"/>
            <p:cNvSpPr>
              <a:spLocks/>
            </p:cNvSpPr>
            <p:nvPr/>
          </p:nvSpPr>
          <p:spPr bwMode="auto">
            <a:xfrm>
              <a:off x="631825" y="1190625"/>
              <a:ext cx="522288" cy="2228850"/>
            </a:xfrm>
            <a:custGeom>
              <a:avLst/>
              <a:gdLst/>
              <a:ahLst/>
              <a:cxnLst>
                <a:cxn ang="0">
                  <a:pos x="4" y="102"/>
                </a:cxn>
                <a:cxn ang="0">
                  <a:pos x="12" y="102"/>
                </a:cxn>
                <a:cxn ang="0">
                  <a:pos x="21" y="30"/>
                </a:cxn>
                <a:cxn ang="0">
                  <a:pos x="30" y="30"/>
                </a:cxn>
                <a:cxn ang="0">
                  <a:pos x="38" y="6"/>
                </a:cxn>
                <a:cxn ang="0">
                  <a:pos x="47" y="72"/>
                </a:cxn>
                <a:cxn ang="0">
                  <a:pos x="51" y="24"/>
                </a:cxn>
                <a:cxn ang="0">
                  <a:pos x="60" y="54"/>
                </a:cxn>
                <a:cxn ang="0">
                  <a:pos x="64" y="12"/>
                </a:cxn>
                <a:cxn ang="0">
                  <a:pos x="72" y="42"/>
                </a:cxn>
                <a:cxn ang="0">
                  <a:pos x="77" y="132"/>
                </a:cxn>
                <a:cxn ang="0">
                  <a:pos x="89" y="114"/>
                </a:cxn>
                <a:cxn ang="0">
                  <a:pos x="94" y="120"/>
                </a:cxn>
                <a:cxn ang="0">
                  <a:pos x="111" y="114"/>
                </a:cxn>
                <a:cxn ang="0">
                  <a:pos x="115" y="156"/>
                </a:cxn>
                <a:cxn ang="0">
                  <a:pos x="119" y="138"/>
                </a:cxn>
                <a:cxn ang="0">
                  <a:pos x="128" y="42"/>
                </a:cxn>
                <a:cxn ang="0">
                  <a:pos x="132" y="30"/>
                </a:cxn>
                <a:cxn ang="0">
                  <a:pos x="145" y="60"/>
                </a:cxn>
                <a:cxn ang="0">
                  <a:pos x="149" y="66"/>
                </a:cxn>
                <a:cxn ang="0">
                  <a:pos x="158" y="6"/>
                </a:cxn>
                <a:cxn ang="0">
                  <a:pos x="162" y="294"/>
                </a:cxn>
                <a:cxn ang="0">
                  <a:pos x="171" y="540"/>
                </a:cxn>
                <a:cxn ang="0">
                  <a:pos x="175" y="654"/>
                </a:cxn>
                <a:cxn ang="0">
                  <a:pos x="184" y="708"/>
                </a:cxn>
                <a:cxn ang="0">
                  <a:pos x="188" y="756"/>
                </a:cxn>
                <a:cxn ang="0">
                  <a:pos x="196" y="804"/>
                </a:cxn>
                <a:cxn ang="0">
                  <a:pos x="205" y="822"/>
                </a:cxn>
                <a:cxn ang="0">
                  <a:pos x="213" y="876"/>
                </a:cxn>
                <a:cxn ang="0">
                  <a:pos x="218" y="942"/>
                </a:cxn>
                <a:cxn ang="0">
                  <a:pos x="226" y="996"/>
                </a:cxn>
                <a:cxn ang="0">
                  <a:pos x="231" y="1086"/>
                </a:cxn>
                <a:cxn ang="0">
                  <a:pos x="239" y="1122"/>
                </a:cxn>
                <a:cxn ang="0">
                  <a:pos x="243" y="1146"/>
                </a:cxn>
                <a:cxn ang="0">
                  <a:pos x="252" y="1152"/>
                </a:cxn>
                <a:cxn ang="0">
                  <a:pos x="256" y="1182"/>
                </a:cxn>
                <a:cxn ang="0">
                  <a:pos x="269" y="1224"/>
                </a:cxn>
                <a:cxn ang="0">
                  <a:pos x="286" y="1284"/>
                </a:cxn>
                <a:cxn ang="0">
                  <a:pos x="290" y="1308"/>
                </a:cxn>
                <a:cxn ang="0">
                  <a:pos x="303" y="1320"/>
                </a:cxn>
                <a:cxn ang="0">
                  <a:pos x="316" y="1368"/>
                </a:cxn>
                <a:cxn ang="0">
                  <a:pos x="325" y="1374"/>
                </a:cxn>
              </a:cxnLst>
              <a:rect l="0" t="0" r="r" b="b"/>
              <a:pathLst>
                <a:path w="329" h="1404">
                  <a:moveTo>
                    <a:pt x="0" y="96"/>
                  </a:moveTo>
                  <a:lnTo>
                    <a:pt x="4" y="84"/>
                  </a:lnTo>
                  <a:lnTo>
                    <a:pt x="4" y="102"/>
                  </a:lnTo>
                  <a:lnTo>
                    <a:pt x="8" y="90"/>
                  </a:lnTo>
                  <a:lnTo>
                    <a:pt x="17" y="102"/>
                  </a:lnTo>
                  <a:lnTo>
                    <a:pt x="12" y="102"/>
                  </a:lnTo>
                  <a:lnTo>
                    <a:pt x="17" y="84"/>
                  </a:lnTo>
                  <a:lnTo>
                    <a:pt x="25" y="30"/>
                  </a:lnTo>
                  <a:lnTo>
                    <a:pt x="21" y="30"/>
                  </a:lnTo>
                  <a:lnTo>
                    <a:pt x="25" y="36"/>
                  </a:lnTo>
                  <a:lnTo>
                    <a:pt x="30" y="48"/>
                  </a:lnTo>
                  <a:lnTo>
                    <a:pt x="30" y="30"/>
                  </a:lnTo>
                  <a:lnTo>
                    <a:pt x="34" y="18"/>
                  </a:lnTo>
                  <a:lnTo>
                    <a:pt x="38" y="0"/>
                  </a:lnTo>
                  <a:lnTo>
                    <a:pt x="38" y="6"/>
                  </a:lnTo>
                  <a:lnTo>
                    <a:pt x="42" y="24"/>
                  </a:lnTo>
                  <a:lnTo>
                    <a:pt x="42" y="36"/>
                  </a:lnTo>
                  <a:lnTo>
                    <a:pt x="47" y="72"/>
                  </a:lnTo>
                  <a:lnTo>
                    <a:pt x="47" y="108"/>
                  </a:lnTo>
                  <a:lnTo>
                    <a:pt x="47" y="60"/>
                  </a:lnTo>
                  <a:lnTo>
                    <a:pt x="51" y="24"/>
                  </a:lnTo>
                  <a:lnTo>
                    <a:pt x="51" y="30"/>
                  </a:lnTo>
                  <a:lnTo>
                    <a:pt x="55" y="60"/>
                  </a:lnTo>
                  <a:lnTo>
                    <a:pt x="60" y="54"/>
                  </a:lnTo>
                  <a:lnTo>
                    <a:pt x="60" y="48"/>
                  </a:lnTo>
                  <a:lnTo>
                    <a:pt x="64" y="30"/>
                  </a:lnTo>
                  <a:lnTo>
                    <a:pt x="64" y="12"/>
                  </a:lnTo>
                  <a:lnTo>
                    <a:pt x="64" y="48"/>
                  </a:lnTo>
                  <a:lnTo>
                    <a:pt x="68" y="66"/>
                  </a:lnTo>
                  <a:lnTo>
                    <a:pt x="72" y="42"/>
                  </a:lnTo>
                  <a:lnTo>
                    <a:pt x="72" y="60"/>
                  </a:lnTo>
                  <a:lnTo>
                    <a:pt x="77" y="90"/>
                  </a:lnTo>
                  <a:lnTo>
                    <a:pt x="77" y="132"/>
                  </a:lnTo>
                  <a:lnTo>
                    <a:pt x="81" y="144"/>
                  </a:lnTo>
                  <a:lnTo>
                    <a:pt x="85" y="138"/>
                  </a:lnTo>
                  <a:lnTo>
                    <a:pt x="89" y="114"/>
                  </a:lnTo>
                  <a:lnTo>
                    <a:pt x="89" y="102"/>
                  </a:lnTo>
                  <a:lnTo>
                    <a:pt x="94" y="114"/>
                  </a:lnTo>
                  <a:lnTo>
                    <a:pt x="94" y="120"/>
                  </a:lnTo>
                  <a:lnTo>
                    <a:pt x="98" y="126"/>
                  </a:lnTo>
                  <a:lnTo>
                    <a:pt x="102" y="126"/>
                  </a:lnTo>
                  <a:lnTo>
                    <a:pt x="111" y="114"/>
                  </a:lnTo>
                  <a:lnTo>
                    <a:pt x="107" y="114"/>
                  </a:lnTo>
                  <a:lnTo>
                    <a:pt x="111" y="126"/>
                  </a:lnTo>
                  <a:lnTo>
                    <a:pt x="115" y="156"/>
                  </a:lnTo>
                  <a:lnTo>
                    <a:pt x="115" y="144"/>
                  </a:lnTo>
                  <a:lnTo>
                    <a:pt x="119" y="108"/>
                  </a:lnTo>
                  <a:lnTo>
                    <a:pt x="119" y="138"/>
                  </a:lnTo>
                  <a:lnTo>
                    <a:pt x="124" y="108"/>
                  </a:lnTo>
                  <a:lnTo>
                    <a:pt x="124" y="54"/>
                  </a:lnTo>
                  <a:lnTo>
                    <a:pt x="128" y="42"/>
                  </a:lnTo>
                  <a:lnTo>
                    <a:pt x="128" y="36"/>
                  </a:lnTo>
                  <a:lnTo>
                    <a:pt x="132" y="42"/>
                  </a:lnTo>
                  <a:lnTo>
                    <a:pt x="132" y="30"/>
                  </a:lnTo>
                  <a:lnTo>
                    <a:pt x="137" y="36"/>
                  </a:lnTo>
                  <a:lnTo>
                    <a:pt x="141" y="48"/>
                  </a:lnTo>
                  <a:lnTo>
                    <a:pt x="145" y="60"/>
                  </a:lnTo>
                  <a:lnTo>
                    <a:pt x="145" y="36"/>
                  </a:lnTo>
                  <a:lnTo>
                    <a:pt x="149" y="48"/>
                  </a:lnTo>
                  <a:lnTo>
                    <a:pt x="149" y="66"/>
                  </a:lnTo>
                  <a:lnTo>
                    <a:pt x="154" y="66"/>
                  </a:lnTo>
                  <a:lnTo>
                    <a:pt x="154" y="6"/>
                  </a:lnTo>
                  <a:lnTo>
                    <a:pt x="158" y="6"/>
                  </a:lnTo>
                  <a:lnTo>
                    <a:pt x="158" y="114"/>
                  </a:lnTo>
                  <a:lnTo>
                    <a:pt x="162" y="210"/>
                  </a:lnTo>
                  <a:lnTo>
                    <a:pt x="162" y="294"/>
                  </a:lnTo>
                  <a:lnTo>
                    <a:pt x="166" y="360"/>
                  </a:lnTo>
                  <a:lnTo>
                    <a:pt x="166" y="492"/>
                  </a:lnTo>
                  <a:lnTo>
                    <a:pt x="171" y="540"/>
                  </a:lnTo>
                  <a:lnTo>
                    <a:pt x="171" y="582"/>
                  </a:lnTo>
                  <a:lnTo>
                    <a:pt x="175" y="618"/>
                  </a:lnTo>
                  <a:lnTo>
                    <a:pt x="175" y="654"/>
                  </a:lnTo>
                  <a:lnTo>
                    <a:pt x="179" y="672"/>
                  </a:lnTo>
                  <a:lnTo>
                    <a:pt x="179" y="684"/>
                  </a:lnTo>
                  <a:lnTo>
                    <a:pt x="184" y="708"/>
                  </a:lnTo>
                  <a:lnTo>
                    <a:pt x="184" y="732"/>
                  </a:lnTo>
                  <a:lnTo>
                    <a:pt x="188" y="738"/>
                  </a:lnTo>
                  <a:lnTo>
                    <a:pt x="188" y="756"/>
                  </a:lnTo>
                  <a:lnTo>
                    <a:pt x="192" y="792"/>
                  </a:lnTo>
                  <a:lnTo>
                    <a:pt x="192" y="804"/>
                  </a:lnTo>
                  <a:lnTo>
                    <a:pt x="196" y="804"/>
                  </a:lnTo>
                  <a:lnTo>
                    <a:pt x="201" y="810"/>
                  </a:lnTo>
                  <a:lnTo>
                    <a:pt x="201" y="816"/>
                  </a:lnTo>
                  <a:lnTo>
                    <a:pt x="205" y="822"/>
                  </a:lnTo>
                  <a:lnTo>
                    <a:pt x="209" y="828"/>
                  </a:lnTo>
                  <a:lnTo>
                    <a:pt x="209" y="864"/>
                  </a:lnTo>
                  <a:lnTo>
                    <a:pt x="213" y="876"/>
                  </a:lnTo>
                  <a:lnTo>
                    <a:pt x="213" y="900"/>
                  </a:lnTo>
                  <a:lnTo>
                    <a:pt x="218" y="918"/>
                  </a:lnTo>
                  <a:lnTo>
                    <a:pt x="218" y="942"/>
                  </a:lnTo>
                  <a:lnTo>
                    <a:pt x="222" y="966"/>
                  </a:lnTo>
                  <a:lnTo>
                    <a:pt x="222" y="984"/>
                  </a:lnTo>
                  <a:lnTo>
                    <a:pt x="226" y="996"/>
                  </a:lnTo>
                  <a:lnTo>
                    <a:pt x="226" y="1020"/>
                  </a:lnTo>
                  <a:lnTo>
                    <a:pt x="231" y="1050"/>
                  </a:lnTo>
                  <a:lnTo>
                    <a:pt x="231" y="1086"/>
                  </a:lnTo>
                  <a:lnTo>
                    <a:pt x="235" y="1098"/>
                  </a:lnTo>
                  <a:lnTo>
                    <a:pt x="235" y="1116"/>
                  </a:lnTo>
                  <a:lnTo>
                    <a:pt x="239" y="1122"/>
                  </a:lnTo>
                  <a:lnTo>
                    <a:pt x="239" y="1134"/>
                  </a:lnTo>
                  <a:lnTo>
                    <a:pt x="243" y="1140"/>
                  </a:lnTo>
                  <a:lnTo>
                    <a:pt x="243" y="1146"/>
                  </a:lnTo>
                  <a:lnTo>
                    <a:pt x="248" y="1152"/>
                  </a:lnTo>
                  <a:lnTo>
                    <a:pt x="248" y="1146"/>
                  </a:lnTo>
                  <a:lnTo>
                    <a:pt x="252" y="1152"/>
                  </a:lnTo>
                  <a:lnTo>
                    <a:pt x="252" y="1158"/>
                  </a:lnTo>
                  <a:lnTo>
                    <a:pt x="256" y="1164"/>
                  </a:lnTo>
                  <a:lnTo>
                    <a:pt x="256" y="1182"/>
                  </a:lnTo>
                  <a:lnTo>
                    <a:pt x="261" y="1188"/>
                  </a:lnTo>
                  <a:lnTo>
                    <a:pt x="269" y="1200"/>
                  </a:lnTo>
                  <a:lnTo>
                    <a:pt x="269" y="1224"/>
                  </a:lnTo>
                  <a:lnTo>
                    <a:pt x="278" y="1266"/>
                  </a:lnTo>
                  <a:lnTo>
                    <a:pt x="278" y="1272"/>
                  </a:lnTo>
                  <a:lnTo>
                    <a:pt x="286" y="1284"/>
                  </a:lnTo>
                  <a:lnTo>
                    <a:pt x="286" y="1296"/>
                  </a:lnTo>
                  <a:lnTo>
                    <a:pt x="290" y="1302"/>
                  </a:lnTo>
                  <a:lnTo>
                    <a:pt x="290" y="1308"/>
                  </a:lnTo>
                  <a:lnTo>
                    <a:pt x="295" y="1302"/>
                  </a:lnTo>
                  <a:lnTo>
                    <a:pt x="303" y="1314"/>
                  </a:lnTo>
                  <a:lnTo>
                    <a:pt x="303" y="1320"/>
                  </a:lnTo>
                  <a:lnTo>
                    <a:pt x="308" y="1338"/>
                  </a:lnTo>
                  <a:lnTo>
                    <a:pt x="316" y="1350"/>
                  </a:lnTo>
                  <a:lnTo>
                    <a:pt x="316" y="1368"/>
                  </a:lnTo>
                  <a:lnTo>
                    <a:pt x="320" y="1362"/>
                  </a:lnTo>
                  <a:lnTo>
                    <a:pt x="325" y="1368"/>
                  </a:lnTo>
                  <a:lnTo>
                    <a:pt x="325" y="1374"/>
                  </a:lnTo>
                  <a:lnTo>
                    <a:pt x="329" y="1380"/>
                  </a:lnTo>
                  <a:lnTo>
                    <a:pt x="329" y="140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9" name="Freeform 65"/>
            <p:cNvSpPr>
              <a:spLocks/>
            </p:cNvSpPr>
            <p:nvPr/>
          </p:nvSpPr>
          <p:spPr bwMode="auto">
            <a:xfrm>
              <a:off x="1154113" y="1333500"/>
              <a:ext cx="596900" cy="2124075"/>
            </a:xfrm>
            <a:custGeom>
              <a:avLst/>
              <a:gdLst/>
              <a:ahLst/>
              <a:cxnLst>
                <a:cxn ang="0">
                  <a:pos x="13" y="1320"/>
                </a:cxn>
                <a:cxn ang="0">
                  <a:pos x="17" y="1314"/>
                </a:cxn>
                <a:cxn ang="0">
                  <a:pos x="30" y="1296"/>
                </a:cxn>
                <a:cxn ang="0">
                  <a:pos x="43" y="1296"/>
                </a:cxn>
                <a:cxn ang="0">
                  <a:pos x="56" y="1314"/>
                </a:cxn>
                <a:cxn ang="0">
                  <a:pos x="68" y="1314"/>
                </a:cxn>
                <a:cxn ang="0">
                  <a:pos x="77" y="1308"/>
                </a:cxn>
                <a:cxn ang="0">
                  <a:pos x="90" y="1302"/>
                </a:cxn>
                <a:cxn ang="0">
                  <a:pos x="103" y="1320"/>
                </a:cxn>
                <a:cxn ang="0">
                  <a:pos x="115" y="1338"/>
                </a:cxn>
                <a:cxn ang="0">
                  <a:pos x="128" y="1320"/>
                </a:cxn>
                <a:cxn ang="0">
                  <a:pos x="137" y="1290"/>
                </a:cxn>
                <a:cxn ang="0">
                  <a:pos x="145" y="1230"/>
                </a:cxn>
                <a:cxn ang="0">
                  <a:pos x="150" y="1194"/>
                </a:cxn>
                <a:cxn ang="0">
                  <a:pos x="162" y="1176"/>
                </a:cxn>
                <a:cxn ang="0">
                  <a:pos x="175" y="1164"/>
                </a:cxn>
                <a:cxn ang="0">
                  <a:pos x="184" y="1104"/>
                </a:cxn>
                <a:cxn ang="0">
                  <a:pos x="192" y="1062"/>
                </a:cxn>
                <a:cxn ang="0">
                  <a:pos x="197" y="1026"/>
                </a:cxn>
                <a:cxn ang="0">
                  <a:pos x="205" y="954"/>
                </a:cxn>
                <a:cxn ang="0">
                  <a:pos x="222" y="918"/>
                </a:cxn>
                <a:cxn ang="0">
                  <a:pos x="227" y="882"/>
                </a:cxn>
                <a:cxn ang="0">
                  <a:pos x="235" y="834"/>
                </a:cxn>
                <a:cxn ang="0">
                  <a:pos x="239" y="738"/>
                </a:cxn>
                <a:cxn ang="0">
                  <a:pos x="248" y="654"/>
                </a:cxn>
                <a:cxn ang="0">
                  <a:pos x="252" y="570"/>
                </a:cxn>
                <a:cxn ang="0">
                  <a:pos x="269" y="516"/>
                </a:cxn>
                <a:cxn ang="0">
                  <a:pos x="274" y="486"/>
                </a:cxn>
                <a:cxn ang="0">
                  <a:pos x="282" y="402"/>
                </a:cxn>
                <a:cxn ang="0">
                  <a:pos x="286" y="312"/>
                </a:cxn>
                <a:cxn ang="0">
                  <a:pos x="295" y="180"/>
                </a:cxn>
                <a:cxn ang="0">
                  <a:pos x="299" y="0"/>
                </a:cxn>
                <a:cxn ang="0">
                  <a:pos x="304" y="18"/>
                </a:cxn>
                <a:cxn ang="0">
                  <a:pos x="312" y="48"/>
                </a:cxn>
                <a:cxn ang="0">
                  <a:pos x="316" y="42"/>
                </a:cxn>
                <a:cxn ang="0">
                  <a:pos x="329" y="6"/>
                </a:cxn>
                <a:cxn ang="0">
                  <a:pos x="338" y="18"/>
                </a:cxn>
                <a:cxn ang="0">
                  <a:pos x="346" y="108"/>
                </a:cxn>
                <a:cxn ang="0">
                  <a:pos x="351" y="96"/>
                </a:cxn>
                <a:cxn ang="0">
                  <a:pos x="359" y="84"/>
                </a:cxn>
                <a:cxn ang="0">
                  <a:pos x="368" y="96"/>
                </a:cxn>
                <a:cxn ang="0">
                  <a:pos x="372" y="114"/>
                </a:cxn>
              </a:cxnLst>
              <a:rect l="0" t="0" r="r" b="b"/>
              <a:pathLst>
                <a:path w="376" h="1338">
                  <a:moveTo>
                    <a:pt x="0" y="1314"/>
                  </a:moveTo>
                  <a:lnTo>
                    <a:pt x="4" y="1320"/>
                  </a:lnTo>
                  <a:lnTo>
                    <a:pt x="13" y="1320"/>
                  </a:lnTo>
                  <a:lnTo>
                    <a:pt x="9" y="1320"/>
                  </a:lnTo>
                  <a:lnTo>
                    <a:pt x="13" y="1320"/>
                  </a:lnTo>
                  <a:lnTo>
                    <a:pt x="17" y="1314"/>
                  </a:lnTo>
                  <a:lnTo>
                    <a:pt x="21" y="1308"/>
                  </a:lnTo>
                  <a:lnTo>
                    <a:pt x="26" y="1302"/>
                  </a:lnTo>
                  <a:lnTo>
                    <a:pt x="30" y="1296"/>
                  </a:lnTo>
                  <a:lnTo>
                    <a:pt x="34" y="1296"/>
                  </a:lnTo>
                  <a:lnTo>
                    <a:pt x="38" y="1296"/>
                  </a:lnTo>
                  <a:lnTo>
                    <a:pt x="43" y="1296"/>
                  </a:lnTo>
                  <a:lnTo>
                    <a:pt x="47" y="1302"/>
                  </a:lnTo>
                  <a:lnTo>
                    <a:pt x="51" y="1308"/>
                  </a:lnTo>
                  <a:lnTo>
                    <a:pt x="56" y="1314"/>
                  </a:lnTo>
                  <a:lnTo>
                    <a:pt x="60" y="1314"/>
                  </a:lnTo>
                  <a:lnTo>
                    <a:pt x="64" y="1314"/>
                  </a:lnTo>
                  <a:lnTo>
                    <a:pt x="68" y="1314"/>
                  </a:lnTo>
                  <a:lnTo>
                    <a:pt x="73" y="1308"/>
                  </a:lnTo>
                  <a:lnTo>
                    <a:pt x="81" y="1308"/>
                  </a:lnTo>
                  <a:lnTo>
                    <a:pt x="77" y="1308"/>
                  </a:lnTo>
                  <a:lnTo>
                    <a:pt x="81" y="1308"/>
                  </a:lnTo>
                  <a:lnTo>
                    <a:pt x="85" y="1302"/>
                  </a:lnTo>
                  <a:lnTo>
                    <a:pt x="90" y="1302"/>
                  </a:lnTo>
                  <a:lnTo>
                    <a:pt x="94" y="1308"/>
                  </a:lnTo>
                  <a:lnTo>
                    <a:pt x="98" y="1314"/>
                  </a:lnTo>
                  <a:lnTo>
                    <a:pt x="103" y="1320"/>
                  </a:lnTo>
                  <a:lnTo>
                    <a:pt x="111" y="1332"/>
                  </a:lnTo>
                  <a:lnTo>
                    <a:pt x="111" y="1338"/>
                  </a:lnTo>
                  <a:lnTo>
                    <a:pt x="115" y="1338"/>
                  </a:lnTo>
                  <a:lnTo>
                    <a:pt x="120" y="1332"/>
                  </a:lnTo>
                  <a:lnTo>
                    <a:pt x="124" y="1326"/>
                  </a:lnTo>
                  <a:lnTo>
                    <a:pt x="128" y="1320"/>
                  </a:lnTo>
                  <a:lnTo>
                    <a:pt x="133" y="1314"/>
                  </a:lnTo>
                  <a:lnTo>
                    <a:pt x="133" y="1302"/>
                  </a:lnTo>
                  <a:lnTo>
                    <a:pt x="137" y="1290"/>
                  </a:lnTo>
                  <a:lnTo>
                    <a:pt x="141" y="1278"/>
                  </a:lnTo>
                  <a:lnTo>
                    <a:pt x="141" y="1254"/>
                  </a:lnTo>
                  <a:lnTo>
                    <a:pt x="145" y="1230"/>
                  </a:lnTo>
                  <a:lnTo>
                    <a:pt x="145" y="1206"/>
                  </a:lnTo>
                  <a:lnTo>
                    <a:pt x="154" y="1194"/>
                  </a:lnTo>
                  <a:lnTo>
                    <a:pt x="150" y="1194"/>
                  </a:lnTo>
                  <a:lnTo>
                    <a:pt x="154" y="1194"/>
                  </a:lnTo>
                  <a:lnTo>
                    <a:pt x="158" y="1182"/>
                  </a:lnTo>
                  <a:lnTo>
                    <a:pt x="162" y="1176"/>
                  </a:lnTo>
                  <a:lnTo>
                    <a:pt x="167" y="1170"/>
                  </a:lnTo>
                  <a:lnTo>
                    <a:pt x="171" y="1170"/>
                  </a:lnTo>
                  <a:lnTo>
                    <a:pt x="175" y="1164"/>
                  </a:lnTo>
                  <a:lnTo>
                    <a:pt x="180" y="1158"/>
                  </a:lnTo>
                  <a:lnTo>
                    <a:pt x="184" y="1128"/>
                  </a:lnTo>
                  <a:lnTo>
                    <a:pt x="184" y="1104"/>
                  </a:lnTo>
                  <a:lnTo>
                    <a:pt x="188" y="1086"/>
                  </a:lnTo>
                  <a:lnTo>
                    <a:pt x="188" y="1068"/>
                  </a:lnTo>
                  <a:lnTo>
                    <a:pt x="192" y="1062"/>
                  </a:lnTo>
                  <a:lnTo>
                    <a:pt x="192" y="1038"/>
                  </a:lnTo>
                  <a:lnTo>
                    <a:pt x="197" y="1032"/>
                  </a:lnTo>
                  <a:lnTo>
                    <a:pt x="197" y="1026"/>
                  </a:lnTo>
                  <a:lnTo>
                    <a:pt x="201" y="984"/>
                  </a:lnTo>
                  <a:lnTo>
                    <a:pt x="201" y="960"/>
                  </a:lnTo>
                  <a:lnTo>
                    <a:pt x="205" y="954"/>
                  </a:lnTo>
                  <a:lnTo>
                    <a:pt x="214" y="942"/>
                  </a:lnTo>
                  <a:lnTo>
                    <a:pt x="214" y="936"/>
                  </a:lnTo>
                  <a:lnTo>
                    <a:pt x="222" y="918"/>
                  </a:lnTo>
                  <a:lnTo>
                    <a:pt x="222" y="906"/>
                  </a:lnTo>
                  <a:lnTo>
                    <a:pt x="227" y="894"/>
                  </a:lnTo>
                  <a:lnTo>
                    <a:pt x="227" y="882"/>
                  </a:lnTo>
                  <a:lnTo>
                    <a:pt x="231" y="870"/>
                  </a:lnTo>
                  <a:lnTo>
                    <a:pt x="231" y="846"/>
                  </a:lnTo>
                  <a:lnTo>
                    <a:pt x="235" y="834"/>
                  </a:lnTo>
                  <a:lnTo>
                    <a:pt x="235" y="816"/>
                  </a:lnTo>
                  <a:lnTo>
                    <a:pt x="239" y="792"/>
                  </a:lnTo>
                  <a:lnTo>
                    <a:pt x="239" y="738"/>
                  </a:lnTo>
                  <a:lnTo>
                    <a:pt x="244" y="714"/>
                  </a:lnTo>
                  <a:lnTo>
                    <a:pt x="244" y="684"/>
                  </a:lnTo>
                  <a:lnTo>
                    <a:pt x="248" y="654"/>
                  </a:lnTo>
                  <a:lnTo>
                    <a:pt x="248" y="630"/>
                  </a:lnTo>
                  <a:lnTo>
                    <a:pt x="252" y="606"/>
                  </a:lnTo>
                  <a:lnTo>
                    <a:pt x="252" y="570"/>
                  </a:lnTo>
                  <a:lnTo>
                    <a:pt x="261" y="552"/>
                  </a:lnTo>
                  <a:lnTo>
                    <a:pt x="261" y="546"/>
                  </a:lnTo>
                  <a:lnTo>
                    <a:pt x="269" y="516"/>
                  </a:lnTo>
                  <a:lnTo>
                    <a:pt x="269" y="504"/>
                  </a:lnTo>
                  <a:lnTo>
                    <a:pt x="274" y="498"/>
                  </a:lnTo>
                  <a:lnTo>
                    <a:pt x="274" y="486"/>
                  </a:lnTo>
                  <a:lnTo>
                    <a:pt x="278" y="456"/>
                  </a:lnTo>
                  <a:lnTo>
                    <a:pt x="278" y="432"/>
                  </a:lnTo>
                  <a:lnTo>
                    <a:pt x="282" y="402"/>
                  </a:lnTo>
                  <a:lnTo>
                    <a:pt x="282" y="360"/>
                  </a:lnTo>
                  <a:lnTo>
                    <a:pt x="286" y="342"/>
                  </a:lnTo>
                  <a:lnTo>
                    <a:pt x="286" y="312"/>
                  </a:lnTo>
                  <a:lnTo>
                    <a:pt x="291" y="276"/>
                  </a:lnTo>
                  <a:lnTo>
                    <a:pt x="291" y="228"/>
                  </a:lnTo>
                  <a:lnTo>
                    <a:pt x="295" y="180"/>
                  </a:lnTo>
                  <a:lnTo>
                    <a:pt x="295" y="108"/>
                  </a:lnTo>
                  <a:lnTo>
                    <a:pt x="299" y="36"/>
                  </a:lnTo>
                  <a:lnTo>
                    <a:pt x="299" y="0"/>
                  </a:lnTo>
                  <a:lnTo>
                    <a:pt x="299" y="6"/>
                  </a:lnTo>
                  <a:lnTo>
                    <a:pt x="304" y="24"/>
                  </a:lnTo>
                  <a:lnTo>
                    <a:pt x="304" y="18"/>
                  </a:lnTo>
                  <a:lnTo>
                    <a:pt x="308" y="12"/>
                  </a:lnTo>
                  <a:lnTo>
                    <a:pt x="308" y="42"/>
                  </a:lnTo>
                  <a:lnTo>
                    <a:pt x="312" y="48"/>
                  </a:lnTo>
                  <a:lnTo>
                    <a:pt x="312" y="54"/>
                  </a:lnTo>
                  <a:lnTo>
                    <a:pt x="316" y="48"/>
                  </a:lnTo>
                  <a:lnTo>
                    <a:pt x="316" y="42"/>
                  </a:lnTo>
                  <a:lnTo>
                    <a:pt x="321" y="24"/>
                  </a:lnTo>
                  <a:lnTo>
                    <a:pt x="325" y="6"/>
                  </a:lnTo>
                  <a:lnTo>
                    <a:pt x="329" y="6"/>
                  </a:lnTo>
                  <a:lnTo>
                    <a:pt x="334" y="6"/>
                  </a:lnTo>
                  <a:lnTo>
                    <a:pt x="334" y="18"/>
                  </a:lnTo>
                  <a:lnTo>
                    <a:pt x="338" y="18"/>
                  </a:lnTo>
                  <a:lnTo>
                    <a:pt x="342" y="36"/>
                  </a:lnTo>
                  <a:lnTo>
                    <a:pt x="342" y="102"/>
                  </a:lnTo>
                  <a:lnTo>
                    <a:pt x="346" y="108"/>
                  </a:lnTo>
                  <a:lnTo>
                    <a:pt x="346" y="102"/>
                  </a:lnTo>
                  <a:lnTo>
                    <a:pt x="351" y="108"/>
                  </a:lnTo>
                  <a:lnTo>
                    <a:pt x="351" y="96"/>
                  </a:lnTo>
                  <a:lnTo>
                    <a:pt x="359" y="60"/>
                  </a:lnTo>
                  <a:lnTo>
                    <a:pt x="355" y="60"/>
                  </a:lnTo>
                  <a:lnTo>
                    <a:pt x="359" y="84"/>
                  </a:lnTo>
                  <a:lnTo>
                    <a:pt x="363" y="132"/>
                  </a:lnTo>
                  <a:lnTo>
                    <a:pt x="363" y="114"/>
                  </a:lnTo>
                  <a:lnTo>
                    <a:pt x="368" y="96"/>
                  </a:lnTo>
                  <a:lnTo>
                    <a:pt x="368" y="78"/>
                  </a:lnTo>
                  <a:lnTo>
                    <a:pt x="372" y="84"/>
                  </a:lnTo>
                  <a:lnTo>
                    <a:pt x="372" y="114"/>
                  </a:lnTo>
                  <a:lnTo>
                    <a:pt x="376" y="120"/>
                  </a:lnTo>
                  <a:lnTo>
                    <a:pt x="376" y="12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0" name="Freeform 66"/>
            <p:cNvSpPr>
              <a:spLocks/>
            </p:cNvSpPr>
            <p:nvPr/>
          </p:nvSpPr>
          <p:spPr bwMode="auto">
            <a:xfrm>
              <a:off x="1751013" y="1162050"/>
              <a:ext cx="455613" cy="400050"/>
            </a:xfrm>
            <a:custGeom>
              <a:avLst/>
              <a:gdLst/>
              <a:ahLst/>
              <a:cxnLst>
                <a:cxn ang="0">
                  <a:pos x="5" y="252"/>
                </a:cxn>
                <a:cxn ang="0">
                  <a:pos x="13" y="156"/>
                </a:cxn>
                <a:cxn ang="0">
                  <a:pos x="17" y="156"/>
                </a:cxn>
                <a:cxn ang="0">
                  <a:pos x="26" y="84"/>
                </a:cxn>
                <a:cxn ang="0">
                  <a:pos x="30" y="78"/>
                </a:cxn>
                <a:cxn ang="0">
                  <a:pos x="35" y="108"/>
                </a:cxn>
                <a:cxn ang="0">
                  <a:pos x="39" y="108"/>
                </a:cxn>
                <a:cxn ang="0">
                  <a:pos x="47" y="132"/>
                </a:cxn>
                <a:cxn ang="0">
                  <a:pos x="56" y="102"/>
                </a:cxn>
                <a:cxn ang="0">
                  <a:pos x="64" y="60"/>
                </a:cxn>
                <a:cxn ang="0">
                  <a:pos x="73" y="108"/>
                </a:cxn>
                <a:cxn ang="0">
                  <a:pos x="77" y="90"/>
                </a:cxn>
                <a:cxn ang="0">
                  <a:pos x="86" y="132"/>
                </a:cxn>
                <a:cxn ang="0">
                  <a:pos x="94" y="120"/>
                </a:cxn>
                <a:cxn ang="0">
                  <a:pos x="99" y="120"/>
                </a:cxn>
                <a:cxn ang="0">
                  <a:pos x="107" y="90"/>
                </a:cxn>
                <a:cxn ang="0">
                  <a:pos x="111" y="84"/>
                </a:cxn>
                <a:cxn ang="0">
                  <a:pos x="120" y="72"/>
                </a:cxn>
                <a:cxn ang="0">
                  <a:pos x="124" y="78"/>
                </a:cxn>
                <a:cxn ang="0">
                  <a:pos x="133" y="96"/>
                </a:cxn>
                <a:cxn ang="0">
                  <a:pos x="137" y="150"/>
                </a:cxn>
                <a:cxn ang="0">
                  <a:pos x="146" y="138"/>
                </a:cxn>
                <a:cxn ang="0">
                  <a:pos x="150" y="90"/>
                </a:cxn>
                <a:cxn ang="0">
                  <a:pos x="154" y="30"/>
                </a:cxn>
                <a:cxn ang="0">
                  <a:pos x="163" y="48"/>
                </a:cxn>
                <a:cxn ang="0">
                  <a:pos x="171" y="18"/>
                </a:cxn>
                <a:cxn ang="0">
                  <a:pos x="176" y="18"/>
                </a:cxn>
                <a:cxn ang="0">
                  <a:pos x="188" y="48"/>
                </a:cxn>
                <a:cxn ang="0">
                  <a:pos x="193" y="30"/>
                </a:cxn>
                <a:cxn ang="0">
                  <a:pos x="201" y="18"/>
                </a:cxn>
                <a:cxn ang="0">
                  <a:pos x="206" y="84"/>
                </a:cxn>
                <a:cxn ang="0">
                  <a:pos x="214" y="90"/>
                </a:cxn>
                <a:cxn ang="0">
                  <a:pos x="218" y="78"/>
                </a:cxn>
                <a:cxn ang="0">
                  <a:pos x="227" y="78"/>
                </a:cxn>
                <a:cxn ang="0">
                  <a:pos x="231" y="84"/>
                </a:cxn>
                <a:cxn ang="0">
                  <a:pos x="240" y="144"/>
                </a:cxn>
                <a:cxn ang="0">
                  <a:pos x="248" y="138"/>
                </a:cxn>
                <a:cxn ang="0">
                  <a:pos x="253" y="96"/>
                </a:cxn>
                <a:cxn ang="0">
                  <a:pos x="261" y="78"/>
                </a:cxn>
                <a:cxn ang="0">
                  <a:pos x="265" y="30"/>
                </a:cxn>
                <a:cxn ang="0">
                  <a:pos x="274" y="6"/>
                </a:cxn>
                <a:cxn ang="0">
                  <a:pos x="283" y="42"/>
                </a:cxn>
              </a:cxnLst>
              <a:rect l="0" t="0" r="r" b="b"/>
              <a:pathLst>
                <a:path w="287" h="252">
                  <a:moveTo>
                    <a:pt x="0" y="234"/>
                  </a:moveTo>
                  <a:lnTo>
                    <a:pt x="5" y="240"/>
                  </a:lnTo>
                  <a:lnTo>
                    <a:pt x="5" y="252"/>
                  </a:lnTo>
                  <a:lnTo>
                    <a:pt x="9" y="252"/>
                  </a:lnTo>
                  <a:lnTo>
                    <a:pt x="9" y="192"/>
                  </a:lnTo>
                  <a:lnTo>
                    <a:pt x="13" y="156"/>
                  </a:lnTo>
                  <a:lnTo>
                    <a:pt x="13" y="138"/>
                  </a:lnTo>
                  <a:lnTo>
                    <a:pt x="17" y="144"/>
                  </a:lnTo>
                  <a:lnTo>
                    <a:pt x="17" y="156"/>
                  </a:lnTo>
                  <a:lnTo>
                    <a:pt x="22" y="150"/>
                  </a:lnTo>
                  <a:lnTo>
                    <a:pt x="22" y="108"/>
                  </a:lnTo>
                  <a:lnTo>
                    <a:pt x="26" y="84"/>
                  </a:lnTo>
                  <a:lnTo>
                    <a:pt x="26" y="60"/>
                  </a:lnTo>
                  <a:lnTo>
                    <a:pt x="26" y="72"/>
                  </a:lnTo>
                  <a:lnTo>
                    <a:pt x="30" y="78"/>
                  </a:lnTo>
                  <a:lnTo>
                    <a:pt x="30" y="90"/>
                  </a:lnTo>
                  <a:lnTo>
                    <a:pt x="35" y="102"/>
                  </a:lnTo>
                  <a:lnTo>
                    <a:pt x="35" y="108"/>
                  </a:lnTo>
                  <a:lnTo>
                    <a:pt x="39" y="102"/>
                  </a:lnTo>
                  <a:lnTo>
                    <a:pt x="39" y="96"/>
                  </a:lnTo>
                  <a:lnTo>
                    <a:pt x="39" y="108"/>
                  </a:lnTo>
                  <a:lnTo>
                    <a:pt x="43" y="120"/>
                  </a:lnTo>
                  <a:lnTo>
                    <a:pt x="43" y="126"/>
                  </a:lnTo>
                  <a:lnTo>
                    <a:pt x="47" y="132"/>
                  </a:lnTo>
                  <a:lnTo>
                    <a:pt x="47" y="138"/>
                  </a:lnTo>
                  <a:lnTo>
                    <a:pt x="52" y="120"/>
                  </a:lnTo>
                  <a:lnTo>
                    <a:pt x="56" y="102"/>
                  </a:lnTo>
                  <a:lnTo>
                    <a:pt x="56" y="90"/>
                  </a:lnTo>
                  <a:lnTo>
                    <a:pt x="64" y="66"/>
                  </a:lnTo>
                  <a:lnTo>
                    <a:pt x="64" y="60"/>
                  </a:lnTo>
                  <a:lnTo>
                    <a:pt x="69" y="60"/>
                  </a:lnTo>
                  <a:lnTo>
                    <a:pt x="69" y="84"/>
                  </a:lnTo>
                  <a:lnTo>
                    <a:pt x="73" y="108"/>
                  </a:lnTo>
                  <a:lnTo>
                    <a:pt x="73" y="114"/>
                  </a:lnTo>
                  <a:lnTo>
                    <a:pt x="77" y="102"/>
                  </a:lnTo>
                  <a:lnTo>
                    <a:pt x="77" y="90"/>
                  </a:lnTo>
                  <a:lnTo>
                    <a:pt x="82" y="102"/>
                  </a:lnTo>
                  <a:lnTo>
                    <a:pt x="86" y="102"/>
                  </a:lnTo>
                  <a:lnTo>
                    <a:pt x="86" y="132"/>
                  </a:lnTo>
                  <a:lnTo>
                    <a:pt x="90" y="138"/>
                  </a:lnTo>
                  <a:lnTo>
                    <a:pt x="90" y="132"/>
                  </a:lnTo>
                  <a:lnTo>
                    <a:pt x="94" y="120"/>
                  </a:lnTo>
                  <a:lnTo>
                    <a:pt x="94" y="114"/>
                  </a:lnTo>
                  <a:lnTo>
                    <a:pt x="99" y="108"/>
                  </a:lnTo>
                  <a:lnTo>
                    <a:pt x="99" y="120"/>
                  </a:lnTo>
                  <a:lnTo>
                    <a:pt x="103" y="114"/>
                  </a:lnTo>
                  <a:lnTo>
                    <a:pt x="103" y="102"/>
                  </a:lnTo>
                  <a:lnTo>
                    <a:pt x="107" y="90"/>
                  </a:lnTo>
                  <a:lnTo>
                    <a:pt x="107" y="84"/>
                  </a:lnTo>
                  <a:lnTo>
                    <a:pt x="111" y="78"/>
                  </a:lnTo>
                  <a:lnTo>
                    <a:pt x="111" y="84"/>
                  </a:lnTo>
                  <a:lnTo>
                    <a:pt x="116" y="108"/>
                  </a:lnTo>
                  <a:lnTo>
                    <a:pt x="116" y="90"/>
                  </a:lnTo>
                  <a:lnTo>
                    <a:pt x="120" y="72"/>
                  </a:lnTo>
                  <a:lnTo>
                    <a:pt x="120" y="66"/>
                  </a:lnTo>
                  <a:lnTo>
                    <a:pt x="124" y="72"/>
                  </a:lnTo>
                  <a:lnTo>
                    <a:pt x="124" y="78"/>
                  </a:lnTo>
                  <a:lnTo>
                    <a:pt x="129" y="66"/>
                  </a:lnTo>
                  <a:lnTo>
                    <a:pt x="129" y="96"/>
                  </a:lnTo>
                  <a:lnTo>
                    <a:pt x="133" y="96"/>
                  </a:lnTo>
                  <a:lnTo>
                    <a:pt x="133" y="84"/>
                  </a:lnTo>
                  <a:lnTo>
                    <a:pt x="137" y="120"/>
                  </a:lnTo>
                  <a:lnTo>
                    <a:pt x="137" y="150"/>
                  </a:lnTo>
                  <a:lnTo>
                    <a:pt x="141" y="162"/>
                  </a:lnTo>
                  <a:lnTo>
                    <a:pt x="141" y="150"/>
                  </a:lnTo>
                  <a:lnTo>
                    <a:pt x="146" y="138"/>
                  </a:lnTo>
                  <a:lnTo>
                    <a:pt x="146" y="144"/>
                  </a:lnTo>
                  <a:lnTo>
                    <a:pt x="146" y="132"/>
                  </a:lnTo>
                  <a:lnTo>
                    <a:pt x="150" y="90"/>
                  </a:lnTo>
                  <a:lnTo>
                    <a:pt x="150" y="72"/>
                  </a:lnTo>
                  <a:lnTo>
                    <a:pt x="154" y="48"/>
                  </a:lnTo>
                  <a:lnTo>
                    <a:pt x="154" y="30"/>
                  </a:lnTo>
                  <a:lnTo>
                    <a:pt x="159" y="24"/>
                  </a:lnTo>
                  <a:lnTo>
                    <a:pt x="159" y="48"/>
                  </a:lnTo>
                  <a:lnTo>
                    <a:pt x="163" y="48"/>
                  </a:lnTo>
                  <a:lnTo>
                    <a:pt x="163" y="36"/>
                  </a:lnTo>
                  <a:lnTo>
                    <a:pt x="167" y="30"/>
                  </a:lnTo>
                  <a:lnTo>
                    <a:pt x="171" y="18"/>
                  </a:lnTo>
                  <a:lnTo>
                    <a:pt x="171" y="6"/>
                  </a:lnTo>
                  <a:lnTo>
                    <a:pt x="176" y="6"/>
                  </a:lnTo>
                  <a:lnTo>
                    <a:pt x="176" y="18"/>
                  </a:lnTo>
                  <a:lnTo>
                    <a:pt x="180" y="0"/>
                  </a:lnTo>
                  <a:lnTo>
                    <a:pt x="180" y="30"/>
                  </a:lnTo>
                  <a:lnTo>
                    <a:pt x="188" y="48"/>
                  </a:lnTo>
                  <a:lnTo>
                    <a:pt x="184" y="48"/>
                  </a:lnTo>
                  <a:lnTo>
                    <a:pt x="188" y="30"/>
                  </a:lnTo>
                  <a:lnTo>
                    <a:pt x="193" y="30"/>
                  </a:lnTo>
                  <a:lnTo>
                    <a:pt x="197" y="36"/>
                  </a:lnTo>
                  <a:lnTo>
                    <a:pt x="197" y="24"/>
                  </a:lnTo>
                  <a:lnTo>
                    <a:pt x="201" y="18"/>
                  </a:lnTo>
                  <a:lnTo>
                    <a:pt x="201" y="30"/>
                  </a:lnTo>
                  <a:lnTo>
                    <a:pt x="206" y="66"/>
                  </a:lnTo>
                  <a:lnTo>
                    <a:pt x="206" y="84"/>
                  </a:lnTo>
                  <a:lnTo>
                    <a:pt x="210" y="78"/>
                  </a:lnTo>
                  <a:lnTo>
                    <a:pt x="210" y="66"/>
                  </a:lnTo>
                  <a:lnTo>
                    <a:pt x="214" y="90"/>
                  </a:lnTo>
                  <a:lnTo>
                    <a:pt x="214" y="72"/>
                  </a:lnTo>
                  <a:lnTo>
                    <a:pt x="218" y="24"/>
                  </a:lnTo>
                  <a:lnTo>
                    <a:pt x="218" y="78"/>
                  </a:lnTo>
                  <a:lnTo>
                    <a:pt x="223" y="66"/>
                  </a:lnTo>
                  <a:lnTo>
                    <a:pt x="223" y="72"/>
                  </a:lnTo>
                  <a:lnTo>
                    <a:pt x="227" y="78"/>
                  </a:lnTo>
                  <a:lnTo>
                    <a:pt x="231" y="54"/>
                  </a:lnTo>
                  <a:lnTo>
                    <a:pt x="231" y="48"/>
                  </a:lnTo>
                  <a:lnTo>
                    <a:pt x="231" y="84"/>
                  </a:lnTo>
                  <a:lnTo>
                    <a:pt x="236" y="108"/>
                  </a:lnTo>
                  <a:lnTo>
                    <a:pt x="236" y="120"/>
                  </a:lnTo>
                  <a:lnTo>
                    <a:pt x="240" y="144"/>
                  </a:lnTo>
                  <a:lnTo>
                    <a:pt x="240" y="150"/>
                  </a:lnTo>
                  <a:lnTo>
                    <a:pt x="244" y="144"/>
                  </a:lnTo>
                  <a:lnTo>
                    <a:pt x="248" y="138"/>
                  </a:lnTo>
                  <a:lnTo>
                    <a:pt x="248" y="132"/>
                  </a:lnTo>
                  <a:lnTo>
                    <a:pt x="248" y="138"/>
                  </a:lnTo>
                  <a:lnTo>
                    <a:pt x="253" y="96"/>
                  </a:lnTo>
                  <a:lnTo>
                    <a:pt x="257" y="96"/>
                  </a:lnTo>
                  <a:lnTo>
                    <a:pt x="257" y="84"/>
                  </a:lnTo>
                  <a:lnTo>
                    <a:pt x="261" y="78"/>
                  </a:lnTo>
                  <a:lnTo>
                    <a:pt x="261" y="54"/>
                  </a:lnTo>
                  <a:lnTo>
                    <a:pt x="270" y="30"/>
                  </a:lnTo>
                  <a:lnTo>
                    <a:pt x="265" y="30"/>
                  </a:lnTo>
                  <a:lnTo>
                    <a:pt x="270" y="30"/>
                  </a:lnTo>
                  <a:lnTo>
                    <a:pt x="274" y="24"/>
                  </a:lnTo>
                  <a:lnTo>
                    <a:pt x="274" y="6"/>
                  </a:lnTo>
                  <a:lnTo>
                    <a:pt x="278" y="6"/>
                  </a:lnTo>
                  <a:lnTo>
                    <a:pt x="278" y="42"/>
                  </a:lnTo>
                  <a:lnTo>
                    <a:pt x="283" y="42"/>
                  </a:lnTo>
                  <a:lnTo>
                    <a:pt x="283" y="18"/>
                  </a:lnTo>
                  <a:lnTo>
                    <a:pt x="287" y="3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1" name="Freeform 67"/>
            <p:cNvSpPr>
              <a:spLocks/>
            </p:cNvSpPr>
            <p:nvPr/>
          </p:nvSpPr>
          <p:spPr bwMode="auto">
            <a:xfrm>
              <a:off x="2206625" y="1095375"/>
              <a:ext cx="488950" cy="466725"/>
            </a:xfrm>
            <a:custGeom>
              <a:avLst/>
              <a:gdLst/>
              <a:ahLst/>
              <a:cxnLst>
                <a:cxn ang="0">
                  <a:pos x="4" y="204"/>
                </a:cxn>
                <a:cxn ang="0">
                  <a:pos x="8" y="120"/>
                </a:cxn>
                <a:cxn ang="0">
                  <a:pos x="17" y="102"/>
                </a:cxn>
                <a:cxn ang="0">
                  <a:pos x="21" y="114"/>
                </a:cxn>
                <a:cxn ang="0">
                  <a:pos x="30" y="108"/>
                </a:cxn>
                <a:cxn ang="0">
                  <a:pos x="38" y="60"/>
                </a:cxn>
                <a:cxn ang="0">
                  <a:pos x="43" y="54"/>
                </a:cxn>
                <a:cxn ang="0">
                  <a:pos x="51" y="36"/>
                </a:cxn>
                <a:cxn ang="0">
                  <a:pos x="55" y="30"/>
                </a:cxn>
                <a:cxn ang="0">
                  <a:pos x="64" y="24"/>
                </a:cxn>
                <a:cxn ang="0">
                  <a:pos x="73" y="30"/>
                </a:cxn>
                <a:cxn ang="0">
                  <a:pos x="81" y="6"/>
                </a:cxn>
                <a:cxn ang="0">
                  <a:pos x="90" y="54"/>
                </a:cxn>
                <a:cxn ang="0">
                  <a:pos x="98" y="78"/>
                </a:cxn>
                <a:cxn ang="0">
                  <a:pos x="102" y="120"/>
                </a:cxn>
                <a:cxn ang="0">
                  <a:pos x="111" y="156"/>
                </a:cxn>
                <a:cxn ang="0">
                  <a:pos x="115" y="144"/>
                </a:cxn>
                <a:cxn ang="0">
                  <a:pos x="124" y="222"/>
                </a:cxn>
                <a:cxn ang="0">
                  <a:pos x="132" y="294"/>
                </a:cxn>
                <a:cxn ang="0">
                  <a:pos x="137" y="192"/>
                </a:cxn>
                <a:cxn ang="0">
                  <a:pos x="145" y="150"/>
                </a:cxn>
                <a:cxn ang="0">
                  <a:pos x="154" y="108"/>
                </a:cxn>
                <a:cxn ang="0">
                  <a:pos x="158" y="108"/>
                </a:cxn>
                <a:cxn ang="0">
                  <a:pos x="167" y="78"/>
                </a:cxn>
                <a:cxn ang="0">
                  <a:pos x="171" y="84"/>
                </a:cxn>
                <a:cxn ang="0">
                  <a:pos x="179" y="114"/>
                </a:cxn>
                <a:cxn ang="0">
                  <a:pos x="184" y="108"/>
                </a:cxn>
                <a:cxn ang="0">
                  <a:pos x="197" y="48"/>
                </a:cxn>
                <a:cxn ang="0">
                  <a:pos x="205" y="78"/>
                </a:cxn>
                <a:cxn ang="0">
                  <a:pos x="214" y="90"/>
                </a:cxn>
                <a:cxn ang="0">
                  <a:pos x="222" y="138"/>
                </a:cxn>
                <a:cxn ang="0">
                  <a:pos x="231" y="150"/>
                </a:cxn>
                <a:cxn ang="0">
                  <a:pos x="235" y="192"/>
                </a:cxn>
                <a:cxn ang="0">
                  <a:pos x="244" y="198"/>
                </a:cxn>
                <a:cxn ang="0">
                  <a:pos x="252" y="180"/>
                </a:cxn>
                <a:cxn ang="0">
                  <a:pos x="256" y="210"/>
                </a:cxn>
                <a:cxn ang="0">
                  <a:pos x="261" y="204"/>
                </a:cxn>
                <a:cxn ang="0">
                  <a:pos x="274" y="180"/>
                </a:cxn>
                <a:cxn ang="0">
                  <a:pos x="278" y="234"/>
                </a:cxn>
                <a:cxn ang="0">
                  <a:pos x="286" y="240"/>
                </a:cxn>
                <a:cxn ang="0">
                  <a:pos x="295" y="186"/>
                </a:cxn>
                <a:cxn ang="0">
                  <a:pos x="299" y="180"/>
                </a:cxn>
              </a:cxnLst>
              <a:rect l="0" t="0" r="r" b="b"/>
              <a:pathLst>
                <a:path w="308" h="294">
                  <a:moveTo>
                    <a:pt x="0" y="78"/>
                  </a:moveTo>
                  <a:lnTo>
                    <a:pt x="0" y="174"/>
                  </a:lnTo>
                  <a:lnTo>
                    <a:pt x="4" y="204"/>
                  </a:lnTo>
                  <a:lnTo>
                    <a:pt x="4" y="168"/>
                  </a:lnTo>
                  <a:lnTo>
                    <a:pt x="8" y="156"/>
                  </a:lnTo>
                  <a:lnTo>
                    <a:pt x="8" y="120"/>
                  </a:lnTo>
                  <a:lnTo>
                    <a:pt x="13" y="126"/>
                  </a:lnTo>
                  <a:lnTo>
                    <a:pt x="13" y="120"/>
                  </a:lnTo>
                  <a:lnTo>
                    <a:pt x="17" y="102"/>
                  </a:lnTo>
                  <a:lnTo>
                    <a:pt x="17" y="114"/>
                  </a:lnTo>
                  <a:lnTo>
                    <a:pt x="21" y="108"/>
                  </a:lnTo>
                  <a:lnTo>
                    <a:pt x="21" y="114"/>
                  </a:lnTo>
                  <a:lnTo>
                    <a:pt x="25" y="102"/>
                  </a:lnTo>
                  <a:lnTo>
                    <a:pt x="25" y="96"/>
                  </a:lnTo>
                  <a:lnTo>
                    <a:pt x="30" y="108"/>
                  </a:lnTo>
                  <a:lnTo>
                    <a:pt x="30" y="90"/>
                  </a:lnTo>
                  <a:lnTo>
                    <a:pt x="34" y="102"/>
                  </a:lnTo>
                  <a:lnTo>
                    <a:pt x="38" y="60"/>
                  </a:lnTo>
                  <a:lnTo>
                    <a:pt x="38" y="54"/>
                  </a:lnTo>
                  <a:lnTo>
                    <a:pt x="43" y="60"/>
                  </a:lnTo>
                  <a:lnTo>
                    <a:pt x="43" y="54"/>
                  </a:lnTo>
                  <a:lnTo>
                    <a:pt x="47" y="30"/>
                  </a:lnTo>
                  <a:lnTo>
                    <a:pt x="47" y="18"/>
                  </a:lnTo>
                  <a:lnTo>
                    <a:pt x="51" y="36"/>
                  </a:lnTo>
                  <a:lnTo>
                    <a:pt x="51" y="48"/>
                  </a:lnTo>
                  <a:lnTo>
                    <a:pt x="55" y="18"/>
                  </a:lnTo>
                  <a:lnTo>
                    <a:pt x="55" y="30"/>
                  </a:lnTo>
                  <a:lnTo>
                    <a:pt x="60" y="24"/>
                  </a:lnTo>
                  <a:lnTo>
                    <a:pt x="64" y="36"/>
                  </a:lnTo>
                  <a:lnTo>
                    <a:pt x="64" y="24"/>
                  </a:lnTo>
                  <a:lnTo>
                    <a:pt x="68" y="30"/>
                  </a:lnTo>
                  <a:lnTo>
                    <a:pt x="73" y="24"/>
                  </a:lnTo>
                  <a:lnTo>
                    <a:pt x="73" y="30"/>
                  </a:lnTo>
                  <a:lnTo>
                    <a:pt x="77" y="12"/>
                  </a:lnTo>
                  <a:lnTo>
                    <a:pt x="77" y="0"/>
                  </a:lnTo>
                  <a:lnTo>
                    <a:pt x="81" y="6"/>
                  </a:lnTo>
                  <a:lnTo>
                    <a:pt x="81" y="48"/>
                  </a:lnTo>
                  <a:lnTo>
                    <a:pt x="85" y="60"/>
                  </a:lnTo>
                  <a:lnTo>
                    <a:pt x="90" y="54"/>
                  </a:lnTo>
                  <a:lnTo>
                    <a:pt x="94" y="48"/>
                  </a:lnTo>
                  <a:lnTo>
                    <a:pt x="94" y="60"/>
                  </a:lnTo>
                  <a:lnTo>
                    <a:pt x="98" y="78"/>
                  </a:lnTo>
                  <a:lnTo>
                    <a:pt x="98" y="84"/>
                  </a:lnTo>
                  <a:lnTo>
                    <a:pt x="102" y="90"/>
                  </a:lnTo>
                  <a:lnTo>
                    <a:pt x="102" y="120"/>
                  </a:lnTo>
                  <a:lnTo>
                    <a:pt x="107" y="150"/>
                  </a:lnTo>
                  <a:lnTo>
                    <a:pt x="107" y="168"/>
                  </a:lnTo>
                  <a:lnTo>
                    <a:pt x="111" y="156"/>
                  </a:lnTo>
                  <a:lnTo>
                    <a:pt x="111" y="114"/>
                  </a:lnTo>
                  <a:lnTo>
                    <a:pt x="111" y="120"/>
                  </a:lnTo>
                  <a:lnTo>
                    <a:pt x="115" y="144"/>
                  </a:lnTo>
                  <a:lnTo>
                    <a:pt x="115" y="174"/>
                  </a:lnTo>
                  <a:lnTo>
                    <a:pt x="120" y="204"/>
                  </a:lnTo>
                  <a:lnTo>
                    <a:pt x="124" y="222"/>
                  </a:lnTo>
                  <a:lnTo>
                    <a:pt x="124" y="270"/>
                  </a:lnTo>
                  <a:lnTo>
                    <a:pt x="128" y="276"/>
                  </a:lnTo>
                  <a:lnTo>
                    <a:pt x="132" y="294"/>
                  </a:lnTo>
                  <a:lnTo>
                    <a:pt x="132" y="258"/>
                  </a:lnTo>
                  <a:lnTo>
                    <a:pt x="137" y="234"/>
                  </a:lnTo>
                  <a:lnTo>
                    <a:pt x="137" y="192"/>
                  </a:lnTo>
                  <a:lnTo>
                    <a:pt x="141" y="192"/>
                  </a:lnTo>
                  <a:lnTo>
                    <a:pt x="145" y="168"/>
                  </a:lnTo>
                  <a:lnTo>
                    <a:pt x="145" y="150"/>
                  </a:lnTo>
                  <a:lnTo>
                    <a:pt x="150" y="126"/>
                  </a:lnTo>
                  <a:lnTo>
                    <a:pt x="150" y="102"/>
                  </a:lnTo>
                  <a:lnTo>
                    <a:pt x="154" y="108"/>
                  </a:lnTo>
                  <a:lnTo>
                    <a:pt x="154" y="114"/>
                  </a:lnTo>
                  <a:lnTo>
                    <a:pt x="154" y="102"/>
                  </a:lnTo>
                  <a:lnTo>
                    <a:pt x="158" y="108"/>
                  </a:lnTo>
                  <a:lnTo>
                    <a:pt x="158" y="126"/>
                  </a:lnTo>
                  <a:lnTo>
                    <a:pt x="162" y="120"/>
                  </a:lnTo>
                  <a:lnTo>
                    <a:pt x="167" y="78"/>
                  </a:lnTo>
                  <a:lnTo>
                    <a:pt x="167" y="66"/>
                  </a:lnTo>
                  <a:lnTo>
                    <a:pt x="171" y="78"/>
                  </a:lnTo>
                  <a:lnTo>
                    <a:pt x="171" y="84"/>
                  </a:lnTo>
                  <a:lnTo>
                    <a:pt x="175" y="78"/>
                  </a:lnTo>
                  <a:lnTo>
                    <a:pt x="175" y="90"/>
                  </a:lnTo>
                  <a:lnTo>
                    <a:pt x="179" y="114"/>
                  </a:lnTo>
                  <a:lnTo>
                    <a:pt x="179" y="132"/>
                  </a:lnTo>
                  <a:lnTo>
                    <a:pt x="184" y="126"/>
                  </a:lnTo>
                  <a:lnTo>
                    <a:pt x="184" y="108"/>
                  </a:lnTo>
                  <a:lnTo>
                    <a:pt x="192" y="84"/>
                  </a:lnTo>
                  <a:lnTo>
                    <a:pt x="192" y="60"/>
                  </a:lnTo>
                  <a:lnTo>
                    <a:pt x="197" y="48"/>
                  </a:lnTo>
                  <a:lnTo>
                    <a:pt x="197" y="60"/>
                  </a:lnTo>
                  <a:lnTo>
                    <a:pt x="201" y="54"/>
                  </a:lnTo>
                  <a:lnTo>
                    <a:pt x="205" y="78"/>
                  </a:lnTo>
                  <a:lnTo>
                    <a:pt x="209" y="66"/>
                  </a:lnTo>
                  <a:lnTo>
                    <a:pt x="214" y="66"/>
                  </a:lnTo>
                  <a:lnTo>
                    <a:pt x="214" y="90"/>
                  </a:lnTo>
                  <a:lnTo>
                    <a:pt x="218" y="96"/>
                  </a:lnTo>
                  <a:lnTo>
                    <a:pt x="222" y="108"/>
                  </a:lnTo>
                  <a:lnTo>
                    <a:pt x="222" y="138"/>
                  </a:lnTo>
                  <a:lnTo>
                    <a:pt x="226" y="150"/>
                  </a:lnTo>
                  <a:lnTo>
                    <a:pt x="226" y="168"/>
                  </a:lnTo>
                  <a:lnTo>
                    <a:pt x="231" y="150"/>
                  </a:lnTo>
                  <a:lnTo>
                    <a:pt x="231" y="144"/>
                  </a:lnTo>
                  <a:lnTo>
                    <a:pt x="235" y="174"/>
                  </a:lnTo>
                  <a:lnTo>
                    <a:pt x="235" y="192"/>
                  </a:lnTo>
                  <a:lnTo>
                    <a:pt x="239" y="186"/>
                  </a:lnTo>
                  <a:lnTo>
                    <a:pt x="239" y="180"/>
                  </a:lnTo>
                  <a:lnTo>
                    <a:pt x="244" y="198"/>
                  </a:lnTo>
                  <a:lnTo>
                    <a:pt x="248" y="180"/>
                  </a:lnTo>
                  <a:lnTo>
                    <a:pt x="248" y="156"/>
                  </a:lnTo>
                  <a:lnTo>
                    <a:pt x="252" y="180"/>
                  </a:lnTo>
                  <a:lnTo>
                    <a:pt x="252" y="174"/>
                  </a:lnTo>
                  <a:lnTo>
                    <a:pt x="256" y="186"/>
                  </a:lnTo>
                  <a:lnTo>
                    <a:pt x="256" y="210"/>
                  </a:lnTo>
                  <a:lnTo>
                    <a:pt x="256" y="180"/>
                  </a:lnTo>
                  <a:lnTo>
                    <a:pt x="265" y="204"/>
                  </a:lnTo>
                  <a:lnTo>
                    <a:pt x="261" y="204"/>
                  </a:lnTo>
                  <a:lnTo>
                    <a:pt x="265" y="186"/>
                  </a:lnTo>
                  <a:lnTo>
                    <a:pt x="269" y="186"/>
                  </a:lnTo>
                  <a:lnTo>
                    <a:pt x="274" y="180"/>
                  </a:lnTo>
                  <a:lnTo>
                    <a:pt x="274" y="210"/>
                  </a:lnTo>
                  <a:lnTo>
                    <a:pt x="278" y="228"/>
                  </a:lnTo>
                  <a:lnTo>
                    <a:pt x="278" y="234"/>
                  </a:lnTo>
                  <a:lnTo>
                    <a:pt x="282" y="228"/>
                  </a:lnTo>
                  <a:lnTo>
                    <a:pt x="286" y="234"/>
                  </a:lnTo>
                  <a:lnTo>
                    <a:pt x="286" y="240"/>
                  </a:lnTo>
                  <a:lnTo>
                    <a:pt x="291" y="234"/>
                  </a:lnTo>
                  <a:lnTo>
                    <a:pt x="291" y="204"/>
                  </a:lnTo>
                  <a:lnTo>
                    <a:pt x="295" y="186"/>
                  </a:lnTo>
                  <a:lnTo>
                    <a:pt x="295" y="198"/>
                  </a:lnTo>
                  <a:lnTo>
                    <a:pt x="299" y="192"/>
                  </a:lnTo>
                  <a:lnTo>
                    <a:pt x="299" y="180"/>
                  </a:lnTo>
                  <a:lnTo>
                    <a:pt x="303" y="168"/>
                  </a:lnTo>
                  <a:lnTo>
                    <a:pt x="308" y="16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2" name="Freeform 68"/>
            <p:cNvSpPr>
              <a:spLocks/>
            </p:cNvSpPr>
            <p:nvPr/>
          </p:nvSpPr>
          <p:spPr bwMode="auto">
            <a:xfrm>
              <a:off x="2695575" y="1066800"/>
              <a:ext cx="501650" cy="571500"/>
            </a:xfrm>
            <a:custGeom>
              <a:avLst/>
              <a:gdLst/>
              <a:ahLst/>
              <a:cxnLst>
                <a:cxn ang="0">
                  <a:pos x="8" y="168"/>
                </a:cxn>
                <a:cxn ang="0">
                  <a:pos x="17" y="156"/>
                </a:cxn>
                <a:cxn ang="0">
                  <a:pos x="21" y="180"/>
                </a:cxn>
                <a:cxn ang="0">
                  <a:pos x="34" y="180"/>
                </a:cxn>
                <a:cxn ang="0">
                  <a:pos x="38" y="162"/>
                </a:cxn>
                <a:cxn ang="0">
                  <a:pos x="43" y="78"/>
                </a:cxn>
                <a:cxn ang="0">
                  <a:pos x="51" y="0"/>
                </a:cxn>
                <a:cxn ang="0">
                  <a:pos x="60" y="42"/>
                </a:cxn>
                <a:cxn ang="0">
                  <a:pos x="68" y="72"/>
                </a:cxn>
                <a:cxn ang="0">
                  <a:pos x="77" y="96"/>
                </a:cxn>
                <a:cxn ang="0">
                  <a:pos x="81" y="132"/>
                </a:cxn>
                <a:cxn ang="0">
                  <a:pos x="90" y="138"/>
                </a:cxn>
                <a:cxn ang="0">
                  <a:pos x="98" y="120"/>
                </a:cxn>
                <a:cxn ang="0">
                  <a:pos x="102" y="84"/>
                </a:cxn>
                <a:cxn ang="0">
                  <a:pos x="111" y="66"/>
                </a:cxn>
                <a:cxn ang="0">
                  <a:pos x="115" y="78"/>
                </a:cxn>
                <a:cxn ang="0">
                  <a:pos x="119" y="132"/>
                </a:cxn>
                <a:cxn ang="0">
                  <a:pos x="128" y="132"/>
                </a:cxn>
                <a:cxn ang="0">
                  <a:pos x="132" y="102"/>
                </a:cxn>
                <a:cxn ang="0">
                  <a:pos x="141" y="114"/>
                </a:cxn>
                <a:cxn ang="0">
                  <a:pos x="145" y="114"/>
                </a:cxn>
                <a:cxn ang="0">
                  <a:pos x="154" y="84"/>
                </a:cxn>
                <a:cxn ang="0">
                  <a:pos x="162" y="342"/>
                </a:cxn>
                <a:cxn ang="0">
                  <a:pos x="167" y="336"/>
                </a:cxn>
                <a:cxn ang="0">
                  <a:pos x="175" y="180"/>
                </a:cxn>
                <a:cxn ang="0">
                  <a:pos x="179" y="144"/>
                </a:cxn>
                <a:cxn ang="0">
                  <a:pos x="188" y="156"/>
                </a:cxn>
                <a:cxn ang="0">
                  <a:pos x="192" y="186"/>
                </a:cxn>
                <a:cxn ang="0">
                  <a:pos x="205" y="198"/>
                </a:cxn>
                <a:cxn ang="0">
                  <a:pos x="214" y="228"/>
                </a:cxn>
                <a:cxn ang="0">
                  <a:pos x="218" y="252"/>
                </a:cxn>
                <a:cxn ang="0">
                  <a:pos x="226" y="144"/>
                </a:cxn>
                <a:cxn ang="0">
                  <a:pos x="235" y="216"/>
                </a:cxn>
                <a:cxn ang="0">
                  <a:pos x="239" y="270"/>
                </a:cxn>
                <a:cxn ang="0">
                  <a:pos x="252" y="246"/>
                </a:cxn>
                <a:cxn ang="0">
                  <a:pos x="261" y="234"/>
                </a:cxn>
                <a:cxn ang="0">
                  <a:pos x="269" y="198"/>
                </a:cxn>
                <a:cxn ang="0">
                  <a:pos x="278" y="174"/>
                </a:cxn>
                <a:cxn ang="0">
                  <a:pos x="286" y="222"/>
                </a:cxn>
                <a:cxn ang="0">
                  <a:pos x="295" y="240"/>
                </a:cxn>
                <a:cxn ang="0">
                  <a:pos x="303" y="252"/>
                </a:cxn>
                <a:cxn ang="0">
                  <a:pos x="308" y="120"/>
                </a:cxn>
              </a:cxnLst>
              <a:rect l="0" t="0" r="r" b="b"/>
              <a:pathLst>
                <a:path w="316" h="360">
                  <a:moveTo>
                    <a:pt x="0" y="180"/>
                  </a:moveTo>
                  <a:lnTo>
                    <a:pt x="4" y="174"/>
                  </a:lnTo>
                  <a:lnTo>
                    <a:pt x="8" y="168"/>
                  </a:lnTo>
                  <a:lnTo>
                    <a:pt x="8" y="180"/>
                  </a:lnTo>
                  <a:lnTo>
                    <a:pt x="13" y="180"/>
                  </a:lnTo>
                  <a:lnTo>
                    <a:pt x="17" y="156"/>
                  </a:lnTo>
                  <a:lnTo>
                    <a:pt x="17" y="174"/>
                  </a:lnTo>
                  <a:lnTo>
                    <a:pt x="21" y="162"/>
                  </a:lnTo>
                  <a:lnTo>
                    <a:pt x="21" y="180"/>
                  </a:lnTo>
                  <a:lnTo>
                    <a:pt x="25" y="180"/>
                  </a:lnTo>
                  <a:lnTo>
                    <a:pt x="25" y="168"/>
                  </a:lnTo>
                  <a:lnTo>
                    <a:pt x="34" y="180"/>
                  </a:lnTo>
                  <a:lnTo>
                    <a:pt x="30" y="180"/>
                  </a:lnTo>
                  <a:lnTo>
                    <a:pt x="34" y="174"/>
                  </a:lnTo>
                  <a:lnTo>
                    <a:pt x="38" y="162"/>
                  </a:lnTo>
                  <a:lnTo>
                    <a:pt x="38" y="108"/>
                  </a:lnTo>
                  <a:lnTo>
                    <a:pt x="43" y="108"/>
                  </a:lnTo>
                  <a:lnTo>
                    <a:pt x="43" y="78"/>
                  </a:lnTo>
                  <a:lnTo>
                    <a:pt x="47" y="60"/>
                  </a:lnTo>
                  <a:lnTo>
                    <a:pt x="47" y="24"/>
                  </a:lnTo>
                  <a:lnTo>
                    <a:pt x="51" y="0"/>
                  </a:lnTo>
                  <a:lnTo>
                    <a:pt x="51" y="30"/>
                  </a:lnTo>
                  <a:lnTo>
                    <a:pt x="55" y="48"/>
                  </a:lnTo>
                  <a:lnTo>
                    <a:pt x="60" y="42"/>
                  </a:lnTo>
                  <a:lnTo>
                    <a:pt x="68" y="72"/>
                  </a:lnTo>
                  <a:lnTo>
                    <a:pt x="64" y="72"/>
                  </a:lnTo>
                  <a:lnTo>
                    <a:pt x="68" y="72"/>
                  </a:lnTo>
                  <a:lnTo>
                    <a:pt x="72" y="78"/>
                  </a:lnTo>
                  <a:lnTo>
                    <a:pt x="72" y="84"/>
                  </a:lnTo>
                  <a:lnTo>
                    <a:pt x="77" y="96"/>
                  </a:lnTo>
                  <a:lnTo>
                    <a:pt x="77" y="102"/>
                  </a:lnTo>
                  <a:lnTo>
                    <a:pt x="81" y="120"/>
                  </a:lnTo>
                  <a:lnTo>
                    <a:pt x="81" y="132"/>
                  </a:lnTo>
                  <a:lnTo>
                    <a:pt x="85" y="126"/>
                  </a:lnTo>
                  <a:lnTo>
                    <a:pt x="85" y="132"/>
                  </a:lnTo>
                  <a:lnTo>
                    <a:pt x="90" y="138"/>
                  </a:lnTo>
                  <a:lnTo>
                    <a:pt x="94" y="132"/>
                  </a:lnTo>
                  <a:lnTo>
                    <a:pt x="94" y="96"/>
                  </a:lnTo>
                  <a:lnTo>
                    <a:pt x="98" y="120"/>
                  </a:lnTo>
                  <a:lnTo>
                    <a:pt x="98" y="126"/>
                  </a:lnTo>
                  <a:lnTo>
                    <a:pt x="102" y="90"/>
                  </a:lnTo>
                  <a:lnTo>
                    <a:pt x="102" y="84"/>
                  </a:lnTo>
                  <a:lnTo>
                    <a:pt x="107" y="90"/>
                  </a:lnTo>
                  <a:lnTo>
                    <a:pt x="107" y="78"/>
                  </a:lnTo>
                  <a:lnTo>
                    <a:pt x="111" y="66"/>
                  </a:lnTo>
                  <a:lnTo>
                    <a:pt x="111" y="60"/>
                  </a:lnTo>
                  <a:lnTo>
                    <a:pt x="111" y="66"/>
                  </a:lnTo>
                  <a:lnTo>
                    <a:pt x="115" y="78"/>
                  </a:lnTo>
                  <a:lnTo>
                    <a:pt x="115" y="72"/>
                  </a:lnTo>
                  <a:lnTo>
                    <a:pt x="119" y="84"/>
                  </a:lnTo>
                  <a:lnTo>
                    <a:pt x="119" y="132"/>
                  </a:lnTo>
                  <a:lnTo>
                    <a:pt x="124" y="168"/>
                  </a:lnTo>
                  <a:lnTo>
                    <a:pt x="124" y="174"/>
                  </a:lnTo>
                  <a:lnTo>
                    <a:pt x="128" y="132"/>
                  </a:lnTo>
                  <a:lnTo>
                    <a:pt x="128" y="66"/>
                  </a:lnTo>
                  <a:lnTo>
                    <a:pt x="132" y="90"/>
                  </a:lnTo>
                  <a:lnTo>
                    <a:pt x="132" y="102"/>
                  </a:lnTo>
                  <a:lnTo>
                    <a:pt x="137" y="108"/>
                  </a:lnTo>
                  <a:lnTo>
                    <a:pt x="137" y="120"/>
                  </a:lnTo>
                  <a:lnTo>
                    <a:pt x="141" y="114"/>
                  </a:lnTo>
                  <a:lnTo>
                    <a:pt x="141" y="126"/>
                  </a:lnTo>
                  <a:lnTo>
                    <a:pt x="141" y="120"/>
                  </a:lnTo>
                  <a:lnTo>
                    <a:pt x="145" y="114"/>
                  </a:lnTo>
                  <a:lnTo>
                    <a:pt x="149" y="108"/>
                  </a:lnTo>
                  <a:lnTo>
                    <a:pt x="154" y="120"/>
                  </a:lnTo>
                  <a:lnTo>
                    <a:pt x="154" y="84"/>
                  </a:lnTo>
                  <a:lnTo>
                    <a:pt x="158" y="90"/>
                  </a:lnTo>
                  <a:lnTo>
                    <a:pt x="158" y="288"/>
                  </a:lnTo>
                  <a:lnTo>
                    <a:pt x="162" y="342"/>
                  </a:lnTo>
                  <a:lnTo>
                    <a:pt x="162" y="336"/>
                  </a:lnTo>
                  <a:lnTo>
                    <a:pt x="167" y="360"/>
                  </a:lnTo>
                  <a:lnTo>
                    <a:pt x="167" y="336"/>
                  </a:lnTo>
                  <a:lnTo>
                    <a:pt x="171" y="312"/>
                  </a:lnTo>
                  <a:lnTo>
                    <a:pt x="171" y="168"/>
                  </a:lnTo>
                  <a:lnTo>
                    <a:pt x="175" y="180"/>
                  </a:lnTo>
                  <a:lnTo>
                    <a:pt x="175" y="162"/>
                  </a:lnTo>
                  <a:lnTo>
                    <a:pt x="179" y="120"/>
                  </a:lnTo>
                  <a:lnTo>
                    <a:pt x="179" y="144"/>
                  </a:lnTo>
                  <a:lnTo>
                    <a:pt x="184" y="156"/>
                  </a:lnTo>
                  <a:lnTo>
                    <a:pt x="184" y="150"/>
                  </a:lnTo>
                  <a:lnTo>
                    <a:pt x="188" y="156"/>
                  </a:lnTo>
                  <a:lnTo>
                    <a:pt x="188" y="168"/>
                  </a:lnTo>
                  <a:lnTo>
                    <a:pt x="192" y="174"/>
                  </a:lnTo>
                  <a:lnTo>
                    <a:pt x="192" y="186"/>
                  </a:lnTo>
                  <a:lnTo>
                    <a:pt x="196" y="186"/>
                  </a:lnTo>
                  <a:lnTo>
                    <a:pt x="201" y="192"/>
                  </a:lnTo>
                  <a:lnTo>
                    <a:pt x="205" y="198"/>
                  </a:lnTo>
                  <a:lnTo>
                    <a:pt x="209" y="174"/>
                  </a:lnTo>
                  <a:lnTo>
                    <a:pt x="209" y="198"/>
                  </a:lnTo>
                  <a:lnTo>
                    <a:pt x="214" y="228"/>
                  </a:lnTo>
                  <a:lnTo>
                    <a:pt x="214" y="204"/>
                  </a:lnTo>
                  <a:lnTo>
                    <a:pt x="218" y="234"/>
                  </a:lnTo>
                  <a:lnTo>
                    <a:pt x="218" y="252"/>
                  </a:lnTo>
                  <a:lnTo>
                    <a:pt x="222" y="240"/>
                  </a:lnTo>
                  <a:lnTo>
                    <a:pt x="222" y="174"/>
                  </a:lnTo>
                  <a:lnTo>
                    <a:pt x="226" y="144"/>
                  </a:lnTo>
                  <a:lnTo>
                    <a:pt x="231" y="150"/>
                  </a:lnTo>
                  <a:lnTo>
                    <a:pt x="231" y="186"/>
                  </a:lnTo>
                  <a:lnTo>
                    <a:pt x="235" y="216"/>
                  </a:lnTo>
                  <a:lnTo>
                    <a:pt x="235" y="240"/>
                  </a:lnTo>
                  <a:lnTo>
                    <a:pt x="244" y="270"/>
                  </a:lnTo>
                  <a:lnTo>
                    <a:pt x="239" y="270"/>
                  </a:lnTo>
                  <a:lnTo>
                    <a:pt x="244" y="252"/>
                  </a:lnTo>
                  <a:lnTo>
                    <a:pt x="248" y="246"/>
                  </a:lnTo>
                  <a:lnTo>
                    <a:pt x="252" y="246"/>
                  </a:lnTo>
                  <a:lnTo>
                    <a:pt x="256" y="246"/>
                  </a:lnTo>
                  <a:lnTo>
                    <a:pt x="261" y="246"/>
                  </a:lnTo>
                  <a:lnTo>
                    <a:pt x="261" y="234"/>
                  </a:lnTo>
                  <a:lnTo>
                    <a:pt x="265" y="210"/>
                  </a:lnTo>
                  <a:lnTo>
                    <a:pt x="265" y="198"/>
                  </a:lnTo>
                  <a:lnTo>
                    <a:pt x="269" y="198"/>
                  </a:lnTo>
                  <a:lnTo>
                    <a:pt x="273" y="168"/>
                  </a:lnTo>
                  <a:lnTo>
                    <a:pt x="278" y="162"/>
                  </a:lnTo>
                  <a:lnTo>
                    <a:pt x="278" y="174"/>
                  </a:lnTo>
                  <a:lnTo>
                    <a:pt x="282" y="180"/>
                  </a:lnTo>
                  <a:lnTo>
                    <a:pt x="286" y="210"/>
                  </a:lnTo>
                  <a:lnTo>
                    <a:pt x="286" y="222"/>
                  </a:lnTo>
                  <a:lnTo>
                    <a:pt x="291" y="222"/>
                  </a:lnTo>
                  <a:lnTo>
                    <a:pt x="291" y="246"/>
                  </a:lnTo>
                  <a:lnTo>
                    <a:pt x="295" y="240"/>
                  </a:lnTo>
                  <a:lnTo>
                    <a:pt x="295" y="234"/>
                  </a:lnTo>
                  <a:lnTo>
                    <a:pt x="299" y="246"/>
                  </a:lnTo>
                  <a:lnTo>
                    <a:pt x="303" y="252"/>
                  </a:lnTo>
                  <a:lnTo>
                    <a:pt x="303" y="204"/>
                  </a:lnTo>
                  <a:lnTo>
                    <a:pt x="308" y="192"/>
                  </a:lnTo>
                  <a:lnTo>
                    <a:pt x="308" y="120"/>
                  </a:lnTo>
                  <a:lnTo>
                    <a:pt x="312" y="114"/>
                  </a:lnTo>
                  <a:lnTo>
                    <a:pt x="316" y="10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3" name="Freeform 69"/>
            <p:cNvSpPr>
              <a:spLocks/>
            </p:cNvSpPr>
            <p:nvPr/>
          </p:nvSpPr>
          <p:spPr bwMode="auto">
            <a:xfrm>
              <a:off x="3197225" y="1038225"/>
              <a:ext cx="468313" cy="419100"/>
            </a:xfrm>
            <a:custGeom>
              <a:avLst/>
              <a:gdLst/>
              <a:ahLst/>
              <a:cxnLst>
                <a:cxn ang="0">
                  <a:pos x="4" y="198"/>
                </a:cxn>
                <a:cxn ang="0">
                  <a:pos x="9" y="192"/>
                </a:cxn>
                <a:cxn ang="0">
                  <a:pos x="17" y="204"/>
                </a:cxn>
                <a:cxn ang="0">
                  <a:pos x="22" y="204"/>
                </a:cxn>
                <a:cxn ang="0">
                  <a:pos x="30" y="216"/>
                </a:cxn>
                <a:cxn ang="0">
                  <a:pos x="39" y="222"/>
                </a:cxn>
                <a:cxn ang="0">
                  <a:pos x="43" y="216"/>
                </a:cxn>
                <a:cxn ang="0">
                  <a:pos x="47" y="204"/>
                </a:cxn>
                <a:cxn ang="0">
                  <a:pos x="56" y="186"/>
                </a:cxn>
                <a:cxn ang="0">
                  <a:pos x="69" y="204"/>
                </a:cxn>
                <a:cxn ang="0">
                  <a:pos x="73" y="186"/>
                </a:cxn>
                <a:cxn ang="0">
                  <a:pos x="77" y="132"/>
                </a:cxn>
                <a:cxn ang="0">
                  <a:pos x="81" y="138"/>
                </a:cxn>
                <a:cxn ang="0">
                  <a:pos x="94" y="150"/>
                </a:cxn>
                <a:cxn ang="0">
                  <a:pos x="99" y="162"/>
                </a:cxn>
                <a:cxn ang="0">
                  <a:pos x="107" y="180"/>
                </a:cxn>
                <a:cxn ang="0">
                  <a:pos x="120" y="156"/>
                </a:cxn>
                <a:cxn ang="0">
                  <a:pos x="124" y="234"/>
                </a:cxn>
                <a:cxn ang="0">
                  <a:pos x="129" y="180"/>
                </a:cxn>
                <a:cxn ang="0">
                  <a:pos x="137" y="192"/>
                </a:cxn>
                <a:cxn ang="0">
                  <a:pos x="146" y="204"/>
                </a:cxn>
                <a:cxn ang="0">
                  <a:pos x="150" y="210"/>
                </a:cxn>
                <a:cxn ang="0">
                  <a:pos x="163" y="168"/>
                </a:cxn>
                <a:cxn ang="0">
                  <a:pos x="167" y="234"/>
                </a:cxn>
                <a:cxn ang="0">
                  <a:pos x="176" y="210"/>
                </a:cxn>
                <a:cxn ang="0">
                  <a:pos x="180" y="234"/>
                </a:cxn>
                <a:cxn ang="0">
                  <a:pos x="188" y="252"/>
                </a:cxn>
                <a:cxn ang="0">
                  <a:pos x="193" y="78"/>
                </a:cxn>
                <a:cxn ang="0">
                  <a:pos x="201" y="48"/>
                </a:cxn>
                <a:cxn ang="0">
                  <a:pos x="210" y="48"/>
                </a:cxn>
                <a:cxn ang="0">
                  <a:pos x="214" y="54"/>
                </a:cxn>
                <a:cxn ang="0">
                  <a:pos x="218" y="0"/>
                </a:cxn>
                <a:cxn ang="0">
                  <a:pos x="227" y="60"/>
                </a:cxn>
                <a:cxn ang="0">
                  <a:pos x="231" y="96"/>
                </a:cxn>
                <a:cxn ang="0">
                  <a:pos x="240" y="66"/>
                </a:cxn>
                <a:cxn ang="0">
                  <a:pos x="248" y="36"/>
                </a:cxn>
                <a:cxn ang="0">
                  <a:pos x="253" y="102"/>
                </a:cxn>
                <a:cxn ang="0">
                  <a:pos x="261" y="156"/>
                </a:cxn>
                <a:cxn ang="0">
                  <a:pos x="270" y="72"/>
                </a:cxn>
                <a:cxn ang="0">
                  <a:pos x="274" y="84"/>
                </a:cxn>
                <a:cxn ang="0">
                  <a:pos x="282" y="48"/>
                </a:cxn>
                <a:cxn ang="0">
                  <a:pos x="291" y="30"/>
                </a:cxn>
              </a:cxnLst>
              <a:rect l="0" t="0" r="r" b="b"/>
              <a:pathLst>
                <a:path w="295" h="264">
                  <a:moveTo>
                    <a:pt x="0" y="120"/>
                  </a:moveTo>
                  <a:lnTo>
                    <a:pt x="0" y="168"/>
                  </a:lnTo>
                  <a:lnTo>
                    <a:pt x="4" y="198"/>
                  </a:lnTo>
                  <a:lnTo>
                    <a:pt x="4" y="180"/>
                  </a:lnTo>
                  <a:lnTo>
                    <a:pt x="9" y="204"/>
                  </a:lnTo>
                  <a:lnTo>
                    <a:pt x="9" y="192"/>
                  </a:lnTo>
                  <a:lnTo>
                    <a:pt x="13" y="168"/>
                  </a:lnTo>
                  <a:lnTo>
                    <a:pt x="13" y="180"/>
                  </a:lnTo>
                  <a:lnTo>
                    <a:pt x="17" y="204"/>
                  </a:lnTo>
                  <a:lnTo>
                    <a:pt x="17" y="180"/>
                  </a:lnTo>
                  <a:lnTo>
                    <a:pt x="22" y="198"/>
                  </a:lnTo>
                  <a:lnTo>
                    <a:pt x="22" y="204"/>
                  </a:lnTo>
                  <a:lnTo>
                    <a:pt x="30" y="204"/>
                  </a:lnTo>
                  <a:lnTo>
                    <a:pt x="26" y="204"/>
                  </a:lnTo>
                  <a:lnTo>
                    <a:pt x="30" y="216"/>
                  </a:lnTo>
                  <a:lnTo>
                    <a:pt x="34" y="222"/>
                  </a:lnTo>
                  <a:lnTo>
                    <a:pt x="34" y="216"/>
                  </a:lnTo>
                  <a:lnTo>
                    <a:pt x="39" y="222"/>
                  </a:lnTo>
                  <a:lnTo>
                    <a:pt x="39" y="228"/>
                  </a:lnTo>
                  <a:lnTo>
                    <a:pt x="43" y="222"/>
                  </a:lnTo>
                  <a:lnTo>
                    <a:pt x="43" y="216"/>
                  </a:lnTo>
                  <a:lnTo>
                    <a:pt x="47" y="204"/>
                  </a:lnTo>
                  <a:lnTo>
                    <a:pt x="47" y="198"/>
                  </a:lnTo>
                  <a:lnTo>
                    <a:pt x="47" y="204"/>
                  </a:lnTo>
                  <a:lnTo>
                    <a:pt x="52" y="204"/>
                  </a:lnTo>
                  <a:lnTo>
                    <a:pt x="52" y="186"/>
                  </a:lnTo>
                  <a:lnTo>
                    <a:pt x="56" y="186"/>
                  </a:lnTo>
                  <a:lnTo>
                    <a:pt x="60" y="180"/>
                  </a:lnTo>
                  <a:lnTo>
                    <a:pt x="60" y="192"/>
                  </a:lnTo>
                  <a:lnTo>
                    <a:pt x="69" y="204"/>
                  </a:lnTo>
                  <a:lnTo>
                    <a:pt x="64" y="204"/>
                  </a:lnTo>
                  <a:lnTo>
                    <a:pt x="69" y="198"/>
                  </a:lnTo>
                  <a:lnTo>
                    <a:pt x="73" y="186"/>
                  </a:lnTo>
                  <a:lnTo>
                    <a:pt x="73" y="174"/>
                  </a:lnTo>
                  <a:lnTo>
                    <a:pt x="77" y="150"/>
                  </a:lnTo>
                  <a:lnTo>
                    <a:pt x="77" y="132"/>
                  </a:lnTo>
                  <a:lnTo>
                    <a:pt x="77" y="138"/>
                  </a:lnTo>
                  <a:lnTo>
                    <a:pt x="81" y="150"/>
                  </a:lnTo>
                  <a:lnTo>
                    <a:pt x="81" y="138"/>
                  </a:lnTo>
                  <a:lnTo>
                    <a:pt x="86" y="150"/>
                  </a:lnTo>
                  <a:lnTo>
                    <a:pt x="90" y="156"/>
                  </a:lnTo>
                  <a:lnTo>
                    <a:pt x="94" y="150"/>
                  </a:lnTo>
                  <a:lnTo>
                    <a:pt x="94" y="120"/>
                  </a:lnTo>
                  <a:lnTo>
                    <a:pt x="99" y="138"/>
                  </a:lnTo>
                  <a:lnTo>
                    <a:pt x="99" y="162"/>
                  </a:lnTo>
                  <a:lnTo>
                    <a:pt x="103" y="162"/>
                  </a:lnTo>
                  <a:lnTo>
                    <a:pt x="107" y="156"/>
                  </a:lnTo>
                  <a:lnTo>
                    <a:pt x="107" y="180"/>
                  </a:lnTo>
                  <a:lnTo>
                    <a:pt x="111" y="192"/>
                  </a:lnTo>
                  <a:lnTo>
                    <a:pt x="116" y="168"/>
                  </a:lnTo>
                  <a:lnTo>
                    <a:pt x="120" y="156"/>
                  </a:lnTo>
                  <a:lnTo>
                    <a:pt x="120" y="144"/>
                  </a:lnTo>
                  <a:lnTo>
                    <a:pt x="124" y="186"/>
                  </a:lnTo>
                  <a:lnTo>
                    <a:pt x="124" y="234"/>
                  </a:lnTo>
                  <a:lnTo>
                    <a:pt x="124" y="204"/>
                  </a:lnTo>
                  <a:lnTo>
                    <a:pt x="129" y="192"/>
                  </a:lnTo>
                  <a:lnTo>
                    <a:pt x="129" y="180"/>
                  </a:lnTo>
                  <a:lnTo>
                    <a:pt x="133" y="180"/>
                  </a:lnTo>
                  <a:lnTo>
                    <a:pt x="137" y="204"/>
                  </a:lnTo>
                  <a:lnTo>
                    <a:pt x="137" y="192"/>
                  </a:lnTo>
                  <a:lnTo>
                    <a:pt x="141" y="198"/>
                  </a:lnTo>
                  <a:lnTo>
                    <a:pt x="141" y="216"/>
                  </a:lnTo>
                  <a:lnTo>
                    <a:pt x="146" y="204"/>
                  </a:lnTo>
                  <a:lnTo>
                    <a:pt x="146" y="192"/>
                  </a:lnTo>
                  <a:lnTo>
                    <a:pt x="150" y="204"/>
                  </a:lnTo>
                  <a:lnTo>
                    <a:pt x="150" y="210"/>
                  </a:lnTo>
                  <a:lnTo>
                    <a:pt x="154" y="198"/>
                  </a:lnTo>
                  <a:lnTo>
                    <a:pt x="154" y="180"/>
                  </a:lnTo>
                  <a:lnTo>
                    <a:pt x="163" y="168"/>
                  </a:lnTo>
                  <a:lnTo>
                    <a:pt x="163" y="198"/>
                  </a:lnTo>
                  <a:lnTo>
                    <a:pt x="167" y="240"/>
                  </a:lnTo>
                  <a:lnTo>
                    <a:pt x="167" y="234"/>
                  </a:lnTo>
                  <a:lnTo>
                    <a:pt x="167" y="240"/>
                  </a:lnTo>
                  <a:lnTo>
                    <a:pt x="171" y="234"/>
                  </a:lnTo>
                  <a:lnTo>
                    <a:pt x="176" y="210"/>
                  </a:lnTo>
                  <a:lnTo>
                    <a:pt x="176" y="198"/>
                  </a:lnTo>
                  <a:lnTo>
                    <a:pt x="180" y="204"/>
                  </a:lnTo>
                  <a:lnTo>
                    <a:pt x="180" y="234"/>
                  </a:lnTo>
                  <a:lnTo>
                    <a:pt x="184" y="228"/>
                  </a:lnTo>
                  <a:lnTo>
                    <a:pt x="184" y="264"/>
                  </a:lnTo>
                  <a:lnTo>
                    <a:pt x="188" y="252"/>
                  </a:lnTo>
                  <a:lnTo>
                    <a:pt x="188" y="222"/>
                  </a:lnTo>
                  <a:lnTo>
                    <a:pt x="193" y="162"/>
                  </a:lnTo>
                  <a:lnTo>
                    <a:pt x="193" y="78"/>
                  </a:lnTo>
                  <a:lnTo>
                    <a:pt x="197" y="96"/>
                  </a:lnTo>
                  <a:lnTo>
                    <a:pt x="197" y="78"/>
                  </a:lnTo>
                  <a:lnTo>
                    <a:pt x="201" y="48"/>
                  </a:lnTo>
                  <a:lnTo>
                    <a:pt x="201" y="42"/>
                  </a:lnTo>
                  <a:lnTo>
                    <a:pt x="205" y="30"/>
                  </a:lnTo>
                  <a:lnTo>
                    <a:pt x="210" y="48"/>
                  </a:lnTo>
                  <a:lnTo>
                    <a:pt x="210" y="42"/>
                  </a:lnTo>
                  <a:lnTo>
                    <a:pt x="210" y="48"/>
                  </a:lnTo>
                  <a:lnTo>
                    <a:pt x="214" y="54"/>
                  </a:lnTo>
                  <a:lnTo>
                    <a:pt x="214" y="36"/>
                  </a:lnTo>
                  <a:lnTo>
                    <a:pt x="218" y="18"/>
                  </a:lnTo>
                  <a:lnTo>
                    <a:pt x="218" y="0"/>
                  </a:lnTo>
                  <a:lnTo>
                    <a:pt x="223" y="24"/>
                  </a:lnTo>
                  <a:lnTo>
                    <a:pt x="223" y="54"/>
                  </a:lnTo>
                  <a:lnTo>
                    <a:pt x="227" y="60"/>
                  </a:lnTo>
                  <a:lnTo>
                    <a:pt x="227" y="96"/>
                  </a:lnTo>
                  <a:lnTo>
                    <a:pt x="231" y="102"/>
                  </a:lnTo>
                  <a:lnTo>
                    <a:pt x="231" y="96"/>
                  </a:lnTo>
                  <a:lnTo>
                    <a:pt x="240" y="54"/>
                  </a:lnTo>
                  <a:lnTo>
                    <a:pt x="235" y="54"/>
                  </a:lnTo>
                  <a:lnTo>
                    <a:pt x="240" y="66"/>
                  </a:lnTo>
                  <a:lnTo>
                    <a:pt x="244" y="48"/>
                  </a:lnTo>
                  <a:lnTo>
                    <a:pt x="244" y="54"/>
                  </a:lnTo>
                  <a:lnTo>
                    <a:pt x="248" y="36"/>
                  </a:lnTo>
                  <a:lnTo>
                    <a:pt x="248" y="66"/>
                  </a:lnTo>
                  <a:lnTo>
                    <a:pt x="253" y="60"/>
                  </a:lnTo>
                  <a:lnTo>
                    <a:pt x="253" y="102"/>
                  </a:lnTo>
                  <a:lnTo>
                    <a:pt x="257" y="120"/>
                  </a:lnTo>
                  <a:lnTo>
                    <a:pt x="257" y="96"/>
                  </a:lnTo>
                  <a:lnTo>
                    <a:pt x="261" y="156"/>
                  </a:lnTo>
                  <a:lnTo>
                    <a:pt x="261" y="138"/>
                  </a:lnTo>
                  <a:lnTo>
                    <a:pt x="265" y="78"/>
                  </a:lnTo>
                  <a:lnTo>
                    <a:pt x="270" y="72"/>
                  </a:lnTo>
                  <a:lnTo>
                    <a:pt x="270" y="90"/>
                  </a:lnTo>
                  <a:lnTo>
                    <a:pt x="274" y="96"/>
                  </a:lnTo>
                  <a:lnTo>
                    <a:pt x="274" y="84"/>
                  </a:lnTo>
                  <a:lnTo>
                    <a:pt x="278" y="96"/>
                  </a:lnTo>
                  <a:lnTo>
                    <a:pt x="278" y="78"/>
                  </a:lnTo>
                  <a:lnTo>
                    <a:pt x="282" y="48"/>
                  </a:lnTo>
                  <a:lnTo>
                    <a:pt x="287" y="30"/>
                  </a:lnTo>
                  <a:lnTo>
                    <a:pt x="287" y="24"/>
                  </a:lnTo>
                  <a:lnTo>
                    <a:pt x="291" y="30"/>
                  </a:lnTo>
                  <a:lnTo>
                    <a:pt x="295" y="48"/>
                  </a:lnTo>
                  <a:lnTo>
                    <a:pt x="295" y="4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4" name="Freeform 70"/>
            <p:cNvSpPr>
              <a:spLocks/>
            </p:cNvSpPr>
            <p:nvPr/>
          </p:nvSpPr>
          <p:spPr bwMode="auto">
            <a:xfrm>
              <a:off x="3665538" y="1104900"/>
              <a:ext cx="550863" cy="2352675"/>
            </a:xfrm>
            <a:custGeom>
              <a:avLst/>
              <a:gdLst/>
              <a:ahLst/>
              <a:cxnLst>
                <a:cxn ang="0">
                  <a:pos x="5" y="60"/>
                </a:cxn>
                <a:cxn ang="0">
                  <a:pos x="9" y="6"/>
                </a:cxn>
                <a:cxn ang="0">
                  <a:pos x="22" y="30"/>
                </a:cxn>
                <a:cxn ang="0">
                  <a:pos x="30" y="42"/>
                </a:cxn>
                <a:cxn ang="0">
                  <a:pos x="39" y="78"/>
                </a:cxn>
                <a:cxn ang="0">
                  <a:pos x="43" y="78"/>
                </a:cxn>
                <a:cxn ang="0">
                  <a:pos x="52" y="102"/>
                </a:cxn>
                <a:cxn ang="0">
                  <a:pos x="56" y="138"/>
                </a:cxn>
                <a:cxn ang="0">
                  <a:pos x="64" y="144"/>
                </a:cxn>
                <a:cxn ang="0">
                  <a:pos x="73" y="150"/>
                </a:cxn>
                <a:cxn ang="0">
                  <a:pos x="82" y="198"/>
                </a:cxn>
                <a:cxn ang="0">
                  <a:pos x="90" y="210"/>
                </a:cxn>
                <a:cxn ang="0">
                  <a:pos x="94" y="180"/>
                </a:cxn>
                <a:cxn ang="0">
                  <a:pos x="103" y="96"/>
                </a:cxn>
                <a:cxn ang="0">
                  <a:pos x="111" y="90"/>
                </a:cxn>
                <a:cxn ang="0">
                  <a:pos x="116" y="270"/>
                </a:cxn>
                <a:cxn ang="0">
                  <a:pos x="124" y="486"/>
                </a:cxn>
                <a:cxn ang="0">
                  <a:pos x="129" y="642"/>
                </a:cxn>
                <a:cxn ang="0">
                  <a:pos x="137" y="678"/>
                </a:cxn>
                <a:cxn ang="0">
                  <a:pos x="141" y="714"/>
                </a:cxn>
                <a:cxn ang="0">
                  <a:pos x="154" y="780"/>
                </a:cxn>
                <a:cxn ang="0">
                  <a:pos x="163" y="798"/>
                </a:cxn>
                <a:cxn ang="0">
                  <a:pos x="171" y="876"/>
                </a:cxn>
                <a:cxn ang="0">
                  <a:pos x="176" y="960"/>
                </a:cxn>
                <a:cxn ang="0">
                  <a:pos x="184" y="1026"/>
                </a:cxn>
                <a:cxn ang="0">
                  <a:pos x="188" y="1104"/>
                </a:cxn>
                <a:cxn ang="0">
                  <a:pos x="197" y="1170"/>
                </a:cxn>
                <a:cxn ang="0">
                  <a:pos x="201" y="1194"/>
                </a:cxn>
                <a:cxn ang="0">
                  <a:pos x="210" y="1200"/>
                </a:cxn>
                <a:cxn ang="0">
                  <a:pos x="214" y="1218"/>
                </a:cxn>
                <a:cxn ang="0">
                  <a:pos x="223" y="1248"/>
                </a:cxn>
                <a:cxn ang="0">
                  <a:pos x="236" y="1320"/>
                </a:cxn>
                <a:cxn ang="0">
                  <a:pos x="244" y="1350"/>
                </a:cxn>
                <a:cxn ang="0">
                  <a:pos x="253" y="1356"/>
                </a:cxn>
                <a:cxn ang="0">
                  <a:pos x="265" y="1392"/>
                </a:cxn>
                <a:cxn ang="0">
                  <a:pos x="278" y="1446"/>
                </a:cxn>
                <a:cxn ang="0">
                  <a:pos x="291" y="1476"/>
                </a:cxn>
                <a:cxn ang="0">
                  <a:pos x="300" y="1482"/>
                </a:cxn>
                <a:cxn ang="0">
                  <a:pos x="308" y="1482"/>
                </a:cxn>
                <a:cxn ang="0">
                  <a:pos x="321" y="1470"/>
                </a:cxn>
                <a:cxn ang="0">
                  <a:pos x="325" y="1464"/>
                </a:cxn>
                <a:cxn ang="0">
                  <a:pos x="338" y="1470"/>
                </a:cxn>
              </a:cxnLst>
              <a:rect l="0" t="0" r="r" b="b"/>
              <a:pathLst>
                <a:path w="347" h="1482">
                  <a:moveTo>
                    <a:pt x="0" y="0"/>
                  </a:moveTo>
                  <a:lnTo>
                    <a:pt x="5" y="12"/>
                  </a:lnTo>
                  <a:lnTo>
                    <a:pt x="5" y="60"/>
                  </a:lnTo>
                  <a:lnTo>
                    <a:pt x="5" y="36"/>
                  </a:lnTo>
                  <a:lnTo>
                    <a:pt x="9" y="0"/>
                  </a:lnTo>
                  <a:lnTo>
                    <a:pt x="9" y="6"/>
                  </a:lnTo>
                  <a:lnTo>
                    <a:pt x="13" y="0"/>
                  </a:lnTo>
                  <a:lnTo>
                    <a:pt x="13" y="18"/>
                  </a:lnTo>
                  <a:lnTo>
                    <a:pt x="22" y="30"/>
                  </a:lnTo>
                  <a:lnTo>
                    <a:pt x="22" y="36"/>
                  </a:lnTo>
                  <a:lnTo>
                    <a:pt x="30" y="30"/>
                  </a:lnTo>
                  <a:lnTo>
                    <a:pt x="30" y="42"/>
                  </a:lnTo>
                  <a:lnTo>
                    <a:pt x="35" y="36"/>
                  </a:lnTo>
                  <a:lnTo>
                    <a:pt x="35" y="48"/>
                  </a:lnTo>
                  <a:lnTo>
                    <a:pt x="39" y="78"/>
                  </a:lnTo>
                  <a:lnTo>
                    <a:pt x="39" y="54"/>
                  </a:lnTo>
                  <a:lnTo>
                    <a:pt x="43" y="72"/>
                  </a:lnTo>
                  <a:lnTo>
                    <a:pt x="43" y="78"/>
                  </a:lnTo>
                  <a:lnTo>
                    <a:pt x="47" y="84"/>
                  </a:lnTo>
                  <a:lnTo>
                    <a:pt x="47" y="90"/>
                  </a:lnTo>
                  <a:lnTo>
                    <a:pt x="52" y="102"/>
                  </a:lnTo>
                  <a:lnTo>
                    <a:pt x="52" y="96"/>
                  </a:lnTo>
                  <a:lnTo>
                    <a:pt x="56" y="126"/>
                  </a:lnTo>
                  <a:lnTo>
                    <a:pt x="56" y="138"/>
                  </a:lnTo>
                  <a:lnTo>
                    <a:pt x="60" y="138"/>
                  </a:lnTo>
                  <a:lnTo>
                    <a:pt x="60" y="150"/>
                  </a:lnTo>
                  <a:lnTo>
                    <a:pt x="64" y="144"/>
                  </a:lnTo>
                  <a:lnTo>
                    <a:pt x="69" y="138"/>
                  </a:lnTo>
                  <a:lnTo>
                    <a:pt x="69" y="144"/>
                  </a:lnTo>
                  <a:lnTo>
                    <a:pt x="73" y="150"/>
                  </a:lnTo>
                  <a:lnTo>
                    <a:pt x="77" y="156"/>
                  </a:lnTo>
                  <a:lnTo>
                    <a:pt x="77" y="186"/>
                  </a:lnTo>
                  <a:lnTo>
                    <a:pt x="82" y="198"/>
                  </a:lnTo>
                  <a:lnTo>
                    <a:pt x="86" y="222"/>
                  </a:lnTo>
                  <a:lnTo>
                    <a:pt x="86" y="216"/>
                  </a:lnTo>
                  <a:lnTo>
                    <a:pt x="90" y="210"/>
                  </a:lnTo>
                  <a:lnTo>
                    <a:pt x="90" y="222"/>
                  </a:lnTo>
                  <a:lnTo>
                    <a:pt x="94" y="228"/>
                  </a:lnTo>
                  <a:lnTo>
                    <a:pt x="94" y="180"/>
                  </a:lnTo>
                  <a:lnTo>
                    <a:pt x="99" y="180"/>
                  </a:lnTo>
                  <a:lnTo>
                    <a:pt x="99" y="168"/>
                  </a:lnTo>
                  <a:lnTo>
                    <a:pt x="103" y="96"/>
                  </a:lnTo>
                  <a:lnTo>
                    <a:pt x="107" y="90"/>
                  </a:lnTo>
                  <a:lnTo>
                    <a:pt x="107" y="78"/>
                  </a:lnTo>
                  <a:lnTo>
                    <a:pt x="111" y="90"/>
                  </a:lnTo>
                  <a:lnTo>
                    <a:pt x="111" y="168"/>
                  </a:lnTo>
                  <a:lnTo>
                    <a:pt x="116" y="180"/>
                  </a:lnTo>
                  <a:lnTo>
                    <a:pt x="116" y="270"/>
                  </a:lnTo>
                  <a:lnTo>
                    <a:pt x="120" y="348"/>
                  </a:lnTo>
                  <a:lnTo>
                    <a:pt x="120" y="420"/>
                  </a:lnTo>
                  <a:lnTo>
                    <a:pt x="124" y="486"/>
                  </a:lnTo>
                  <a:lnTo>
                    <a:pt x="124" y="576"/>
                  </a:lnTo>
                  <a:lnTo>
                    <a:pt x="129" y="618"/>
                  </a:lnTo>
                  <a:lnTo>
                    <a:pt x="129" y="642"/>
                  </a:lnTo>
                  <a:lnTo>
                    <a:pt x="133" y="660"/>
                  </a:lnTo>
                  <a:lnTo>
                    <a:pt x="133" y="672"/>
                  </a:lnTo>
                  <a:lnTo>
                    <a:pt x="137" y="678"/>
                  </a:lnTo>
                  <a:lnTo>
                    <a:pt x="137" y="690"/>
                  </a:lnTo>
                  <a:lnTo>
                    <a:pt x="141" y="708"/>
                  </a:lnTo>
                  <a:lnTo>
                    <a:pt x="141" y="714"/>
                  </a:lnTo>
                  <a:lnTo>
                    <a:pt x="150" y="726"/>
                  </a:lnTo>
                  <a:lnTo>
                    <a:pt x="150" y="768"/>
                  </a:lnTo>
                  <a:lnTo>
                    <a:pt x="154" y="780"/>
                  </a:lnTo>
                  <a:lnTo>
                    <a:pt x="154" y="786"/>
                  </a:lnTo>
                  <a:lnTo>
                    <a:pt x="159" y="792"/>
                  </a:lnTo>
                  <a:lnTo>
                    <a:pt x="163" y="798"/>
                  </a:lnTo>
                  <a:lnTo>
                    <a:pt x="167" y="810"/>
                  </a:lnTo>
                  <a:lnTo>
                    <a:pt x="167" y="852"/>
                  </a:lnTo>
                  <a:lnTo>
                    <a:pt x="171" y="876"/>
                  </a:lnTo>
                  <a:lnTo>
                    <a:pt x="171" y="912"/>
                  </a:lnTo>
                  <a:lnTo>
                    <a:pt x="176" y="936"/>
                  </a:lnTo>
                  <a:lnTo>
                    <a:pt x="176" y="960"/>
                  </a:lnTo>
                  <a:lnTo>
                    <a:pt x="180" y="978"/>
                  </a:lnTo>
                  <a:lnTo>
                    <a:pt x="180" y="1002"/>
                  </a:lnTo>
                  <a:lnTo>
                    <a:pt x="184" y="1026"/>
                  </a:lnTo>
                  <a:lnTo>
                    <a:pt x="184" y="1056"/>
                  </a:lnTo>
                  <a:lnTo>
                    <a:pt x="188" y="1074"/>
                  </a:lnTo>
                  <a:lnTo>
                    <a:pt x="188" y="1104"/>
                  </a:lnTo>
                  <a:lnTo>
                    <a:pt x="193" y="1140"/>
                  </a:lnTo>
                  <a:lnTo>
                    <a:pt x="193" y="1152"/>
                  </a:lnTo>
                  <a:lnTo>
                    <a:pt x="197" y="1170"/>
                  </a:lnTo>
                  <a:lnTo>
                    <a:pt x="197" y="1176"/>
                  </a:lnTo>
                  <a:lnTo>
                    <a:pt x="201" y="1188"/>
                  </a:lnTo>
                  <a:lnTo>
                    <a:pt x="201" y="1194"/>
                  </a:lnTo>
                  <a:lnTo>
                    <a:pt x="206" y="1200"/>
                  </a:lnTo>
                  <a:lnTo>
                    <a:pt x="206" y="1206"/>
                  </a:lnTo>
                  <a:lnTo>
                    <a:pt x="210" y="1200"/>
                  </a:lnTo>
                  <a:lnTo>
                    <a:pt x="210" y="1206"/>
                  </a:lnTo>
                  <a:lnTo>
                    <a:pt x="214" y="1212"/>
                  </a:lnTo>
                  <a:lnTo>
                    <a:pt x="214" y="1218"/>
                  </a:lnTo>
                  <a:lnTo>
                    <a:pt x="218" y="1236"/>
                  </a:lnTo>
                  <a:lnTo>
                    <a:pt x="223" y="1242"/>
                  </a:lnTo>
                  <a:lnTo>
                    <a:pt x="223" y="1248"/>
                  </a:lnTo>
                  <a:lnTo>
                    <a:pt x="227" y="1254"/>
                  </a:lnTo>
                  <a:lnTo>
                    <a:pt x="227" y="1278"/>
                  </a:lnTo>
                  <a:lnTo>
                    <a:pt x="236" y="1320"/>
                  </a:lnTo>
                  <a:lnTo>
                    <a:pt x="236" y="1326"/>
                  </a:lnTo>
                  <a:lnTo>
                    <a:pt x="244" y="1338"/>
                  </a:lnTo>
                  <a:lnTo>
                    <a:pt x="244" y="1350"/>
                  </a:lnTo>
                  <a:lnTo>
                    <a:pt x="248" y="1356"/>
                  </a:lnTo>
                  <a:lnTo>
                    <a:pt x="248" y="1362"/>
                  </a:lnTo>
                  <a:lnTo>
                    <a:pt x="253" y="1356"/>
                  </a:lnTo>
                  <a:lnTo>
                    <a:pt x="261" y="1368"/>
                  </a:lnTo>
                  <a:lnTo>
                    <a:pt x="261" y="1374"/>
                  </a:lnTo>
                  <a:lnTo>
                    <a:pt x="265" y="1392"/>
                  </a:lnTo>
                  <a:lnTo>
                    <a:pt x="274" y="1404"/>
                  </a:lnTo>
                  <a:lnTo>
                    <a:pt x="274" y="1440"/>
                  </a:lnTo>
                  <a:lnTo>
                    <a:pt x="278" y="1446"/>
                  </a:lnTo>
                  <a:lnTo>
                    <a:pt x="283" y="1452"/>
                  </a:lnTo>
                  <a:lnTo>
                    <a:pt x="283" y="1464"/>
                  </a:lnTo>
                  <a:lnTo>
                    <a:pt x="291" y="1476"/>
                  </a:lnTo>
                  <a:lnTo>
                    <a:pt x="291" y="1482"/>
                  </a:lnTo>
                  <a:lnTo>
                    <a:pt x="295" y="1482"/>
                  </a:lnTo>
                  <a:lnTo>
                    <a:pt x="300" y="1482"/>
                  </a:lnTo>
                  <a:lnTo>
                    <a:pt x="308" y="1482"/>
                  </a:lnTo>
                  <a:lnTo>
                    <a:pt x="304" y="1482"/>
                  </a:lnTo>
                  <a:lnTo>
                    <a:pt x="308" y="1482"/>
                  </a:lnTo>
                  <a:lnTo>
                    <a:pt x="312" y="1476"/>
                  </a:lnTo>
                  <a:lnTo>
                    <a:pt x="312" y="1470"/>
                  </a:lnTo>
                  <a:lnTo>
                    <a:pt x="321" y="1470"/>
                  </a:lnTo>
                  <a:lnTo>
                    <a:pt x="317" y="1470"/>
                  </a:lnTo>
                  <a:lnTo>
                    <a:pt x="321" y="1470"/>
                  </a:lnTo>
                  <a:lnTo>
                    <a:pt x="325" y="1464"/>
                  </a:lnTo>
                  <a:lnTo>
                    <a:pt x="330" y="1470"/>
                  </a:lnTo>
                  <a:lnTo>
                    <a:pt x="334" y="1464"/>
                  </a:lnTo>
                  <a:lnTo>
                    <a:pt x="338" y="1470"/>
                  </a:lnTo>
                  <a:lnTo>
                    <a:pt x="342" y="1476"/>
                  </a:lnTo>
                  <a:lnTo>
                    <a:pt x="347" y="148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5" name="Freeform 71"/>
            <p:cNvSpPr>
              <a:spLocks/>
            </p:cNvSpPr>
            <p:nvPr/>
          </p:nvSpPr>
          <p:spPr bwMode="auto">
            <a:xfrm>
              <a:off x="4216400" y="1200150"/>
              <a:ext cx="508000" cy="2257425"/>
            </a:xfrm>
            <a:custGeom>
              <a:avLst/>
              <a:gdLst/>
              <a:ahLst/>
              <a:cxnLst>
                <a:cxn ang="0">
                  <a:pos x="4" y="1410"/>
                </a:cxn>
                <a:cxn ang="0">
                  <a:pos x="17" y="1392"/>
                </a:cxn>
                <a:cxn ang="0">
                  <a:pos x="30" y="1386"/>
                </a:cxn>
                <a:cxn ang="0">
                  <a:pos x="42" y="1404"/>
                </a:cxn>
                <a:cxn ang="0">
                  <a:pos x="51" y="1404"/>
                </a:cxn>
                <a:cxn ang="0">
                  <a:pos x="64" y="1410"/>
                </a:cxn>
                <a:cxn ang="0">
                  <a:pos x="72" y="1368"/>
                </a:cxn>
                <a:cxn ang="0">
                  <a:pos x="85" y="1332"/>
                </a:cxn>
                <a:cxn ang="0">
                  <a:pos x="90" y="1302"/>
                </a:cxn>
                <a:cxn ang="0">
                  <a:pos x="98" y="1272"/>
                </a:cxn>
                <a:cxn ang="0">
                  <a:pos x="107" y="1254"/>
                </a:cxn>
                <a:cxn ang="0">
                  <a:pos x="119" y="1242"/>
                </a:cxn>
                <a:cxn ang="0">
                  <a:pos x="128" y="1170"/>
                </a:cxn>
                <a:cxn ang="0">
                  <a:pos x="132" y="1122"/>
                </a:cxn>
                <a:cxn ang="0">
                  <a:pos x="141" y="1080"/>
                </a:cxn>
                <a:cxn ang="0">
                  <a:pos x="149" y="1074"/>
                </a:cxn>
                <a:cxn ang="0">
                  <a:pos x="154" y="1038"/>
                </a:cxn>
                <a:cxn ang="0">
                  <a:pos x="162" y="1014"/>
                </a:cxn>
                <a:cxn ang="0">
                  <a:pos x="171" y="978"/>
                </a:cxn>
                <a:cxn ang="0">
                  <a:pos x="175" y="936"/>
                </a:cxn>
                <a:cxn ang="0">
                  <a:pos x="184" y="840"/>
                </a:cxn>
                <a:cxn ang="0">
                  <a:pos x="188" y="756"/>
                </a:cxn>
                <a:cxn ang="0">
                  <a:pos x="196" y="714"/>
                </a:cxn>
                <a:cxn ang="0">
                  <a:pos x="205" y="684"/>
                </a:cxn>
                <a:cxn ang="0">
                  <a:pos x="209" y="660"/>
                </a:cxn>
                <a:cxn ang="0">
                  <a:pos x="218" y="588"/>
                </a:cxn>
                <a:cxn ang="0">
                  <a:pos x="222" y="516"/>
                </a:cxn>
                <a:cxn ang="0">
                  <a:pos x="231" y="390"/>
                </a:cxn>
                <a:cxn ang="0">
                  <a:pos x="235" y="228"/>
                </a:cxn>
                <a:cxn ang="0">
                  <a:pos x="239" y="276"/>
                </a:cxn>
                <a:cxn ang="0">
                  <a:pos x="248" y="162"/>
                </a:cxn>
                <a:cxn ang="0">
                  <a:pos x="252" y="126"/>
                </a:cxn>
                <a:cxn ang="0">
                  <a:pos x="261" y="78"/>
                </a:cxn>
                <a:cxn ang="0">
                  <a:pos x="265" y="60"/>
                </a:cxn>
                <a:cxn ang="0">
                  <a:pos x="273" y="96"/>
                </a:cxn>
                <a:cxn ang="0">
                  <a:pos x="278" y="66"/>
                </a:cxn>
                <a:cxn ang="0">
                  <a:pos x="286" y="0"/>
                </a:cxn>
                <a:cxn ang="0">
                  <a:pos x="295" y="66"/>
                </a:cxn>
                <a:cxn ang="0">
                  <a:pos x="299" y="78"/>
                </a:cxn>
                <a:cxn ang="0">
                  <a:pos x="303" y="96"/>
                </a:cxn>
                <a:cxn ang="0">
                  <a:pos x="312" y="84"/>
                </a:cxn>
                <a:cxn ang="0">
                  <a:pos x="316" y="84"/>
                </a:cxn>
              </a:cxnLst>
              <a:rect l="0" t="0" r="r" b="b"/>
              <a:pathLst>
                <a:path w="320" h="1422">
                  <a:moveTo>
                    <a:pt x="0" y="1422"/>
                  </a:moveTo>
                  <a:lnTo>
                    <a:pt x="0" y="1416"/>
                  </a:lnTo>
                  <a:lnTo>
                    <a:pt x="4" y="1410"/>
                  </a:lnTo>
                  <a:lnTo>
                    <a:pt x="8" y="1404"/>
                  </a:lnTo>
                  <a:lnTo>
                    <a:pt x="13" y="1398"/>
                  </a:lnTo>
                  <a:lnTo>
                    <a:pt x="17" y="1392"/>
                  </a:lnTo>
                  <a:lnTo>
                    <a:pt x="21" y="1392"/>
                  </a:lnTo>
                  <a:lnTo>
                    <a:pt x="25" y="1386"/>
                  </a:lnTo>
                  <a:lnTo>
                    <a:pt x="30" y="1386"/>
                  </a:lnTo>
                  <a:lnTo>
                    <a:pt x="34" y="1392"/>
                  </a:lnTo>
                  <a:lnTo>
                    <a:pt x="38" y="1398"/>
                  </a:lnTo>
                  <a:lnTo>
                    <a:pt x="42" y="1404"/>
                  </a:lnTo>
                  <a:lnTo>
                    <a:pt x="47" y="1404"/>
                  </a:lnTo>
                  <a:lnTo>
                    <a:pt x="51" y="1410"/>
                  </a:lnTo>
                  <a:lnTo>
                    <a:pt x="51" y="1404"/>
                  </a:lnTo>
                  <a:lnTo>
                    <a:pt x="55" y="1410"/>
                  </a:lnTo>
                  <a:lnTo>
                    <a:pt x="60" y="1410"/>
                  </a:lnTo>
                  <a:lnTo>
                    <a:pt x="64" y="1410"/>
                  </a:lnTo>
                  <a:lnTo>
                    <a:pt x="68" y="1404"/>
                  </a:lnTo>
                  <a:lnTo>
                    <a:pt x="72" y="1398"/>
                  </a:lnTo>
                  <a:lnTo>
                    <a:pt x="72" y="1368"/>
                  </a:lnTo>
                  <a:lnTo>
                    <a:pt x="81" y="1356"/>
                  </a:lnTo>
                  <a:lnTo>
                    <a:pt x="81" y="1338"/>
                  </a:lnTo>
                  <a:lnTo>
                    <a:pt x="85" y="1332"/>
                  </a:lnTo>
                  <a:lnTo>
                    <a:pt x="85" y="1320"/>
                  </a:lnTo>
                  <a:lnTo>
                    <a:pt x="90" y="1314"/>
                  </a:lnTo>
                  <a:lnTo>
                    <a:pt x="90" y="1302"/>
                  </a:lnTo>
                  <a:lnTo>
                    <a:pt x="94" y="1296"/>
                  </a:lnTo>
                  <a:lnTo>
                    <a:pt x="94" y="1290"/>
                  </a:lnTo>
                  <a:lnTo>
                    <a:pt x="98" y="1272"/>
                  </a:lnTo>
                  <a:lnTo>
                    <a:pt x="102" y="1272"/>
                  </a:lnTo>
                  <a:lnTo>
                    <a:pt x="102" y="1260"/>
                  </a:lnTo>
                  <a:lnTo>
                    <a:pt x="107" y="1254"/>
                  </a:lnTo>
                  <a:lnTo>
                    <a:pt x="111" y="1254"/>
                  </a:lnTo>
                  <a:lnTo>
                    <a:pt x="115" y="1248"/>
                  </a:lnTo>
                  <a:lnTo>
                    <a:pt x="119" y="1242"/>
                  </a:lnTo>
                  <a:lnTo>
                    <a:pt x="124" y="1212"/>
                  </a:lnTo>
                  <a:lnTo>
                    <a:pt x="124" y="1188"/>
                  </a:lnTo>
                  <a:lnTo>
                    <a:pt x="128" y="1170"/>
                  </a:lnTo>
                  <a:lnTo>
                    <a:pt x="128" y="1146"/>
                  </a:lnTo>
                  <a:lnTo>
                    <a:pt x="132" y="1134"/>
                  </a:lnTo>
                  <a:lnTo>
                    <a:pt x="132" y="1122"/>
                  </a:lnTo>
                  <a:lnTo>
                    <a:pt x="137" y="1116"/>
                  </a:lnTo>
                  <a:lnTo>
                    <a:pt x="137" y="1098"/>
                  </a:lnTo>
                  <a:lnTo>
                    <a:pt x="141" y="1080"/>
                  </a:lnTo>
                  <a:lnTo>
                    <a:pt x="145" y="1074"/>
                  </a:lnTo>
                  <a:lnTo>
                    <a:pt x="149" y="1068"/>
                  </a:lnTo>
                  <a:lnTo>
                    <a:pt x="149" y="1074"/>
                  </a:lnTo>
                  <a:lnTo>
                    <a:pt x="149" y="1056"/>
                  </a:lnTo>
                  <a:lnTo>
                    <a:pt x="154" y="1044"/>
                  </a:lnTo>
                  <a:lnTo>
                    <a:pt x="154" y="1038"/>
                  </a:lnTo>
                  <a:lnTo>
                    <a:pt x="158" y="1032"/>
                  </a:lnTo>
                  <a:lnTo>
                    <a:pt x="162" y="1026"/>
                  </a:lnTo>
                  <a:lnTo>
                    <a:pt x="162" y="1014"/>
                  </a:lnTo>
                  <a:lnTo>
                    <a:pt x="166" y="1002"/>
                  </a:lnTo>
                  <a:lnTo>
                    <a:pt x="166" y="990"/>
                  </a:lnTo>
                  <a:lnTo>
                    <a:pt x="171" y="978"/>
                  </a:lnTo>
                  <a:lnTo>
                    <a:pt x="171" y="966"/>
                  </a:lnTo>
                  <a:lnTo>
                    <a:pt x="175" y="954"/>
                  </a:lnTo>
                  <a:lnTo>
                    <a:pt x="175" y="936"/>
                  </a:lnTo>
                  <a:lnTo>
                    <a:pt x="179" y="912"/>
                  </a:lnTo>
                  <a:lnTo>
                    <a:pt x="179" y="870"/>
                  </a:lnTo>
                  <a:lnTo>
                    <a:pt x="184" y="840"/>
                  </a:lnTo>
                  <a:lnTo>
                    <a:pt x="184" y="798"/>
                  </a:lnTo>
                  <a:lnTo>
                    <a:pt x="188" y="780"/>
                  </a:lnTo>
                  <a:lnTo>
                    <a:pt x="188" y="756"/>
                  </a:lnTo>
                  <a:lnTo>
                    <a:pt x="192" y="738"/>
                  </a:lnTo>
                  <a:lnTo>
                    <a:pt x="192" y="720"/>
                  </a:lnTo>
                  <a:lnTo>
                    <a:pt x="196" y="714"/>
                  </a:lnTo>
                  <a:lnTo>
                    <a:pt x="196" y="690"/>
                  </a:lnTo>
                  <a:lnTo>
                    <a:pt x="201" y="684"/>
                  </a:lnTo>
                  <a:lnTo>
                    <a:pt x="205" y="684"/>
                  </a:lnTo>
                  <a:lnTo>
                    <a:pt x="205" y="672"/>
                  </a:lnTo>
                  <a:lnTo>
                    <a:pt x="209" y="672"/>
                  </a:lnTo>
                  <a:lnTo>
                    <a:pt x="209" y="660"/>
                  </a:lnTo>
                  <a:lnTo>
                    <a:pt x="214" y="630"/>
                  </a:lnTo>
                  <a:lnTo>
                    <a:pt x="214" y="612"/>
                  </a:lnTo>
                  <a:lnTo>
                    <a:pt x="218" y="588"/>
                  </a:lnTo>
                  <a:lnTo>
                    <a:pt x="218" y="576"/>
                  </a:lnTo>
                  <a:lnTo>
                    <a:pt x="222" y="564"/>
                  </a:lnTo>
                  <a:lnTo>
                    <a:pt x="222" y="516"/>
                  </a:lnTo>
                  <a:lnTo>
                    <a:pt x="226" y="486"/>
                  </a:lnTo>
                  <a:lnTo>
                    <a:pt x="226" y="450"/>
                  </a:lnTo>
                  <a:lnTo>
                    <a:pt x="231" y="390"/>
                  </a:lnTo>
                  <a:lnTo>
                    <a:pt x="231" y="342"/>
                  </a:lnTo>
                  <a:lnTo>
                    <a:pt x="235" y="294"/>
                  </a:lnTo>
                  <a:lnTo>
                    <a:pt x="235" y="228"/>
                  </a:lnTo>
                  <a:lnTo>
                    <a:pt x="239" y="258"/>
                  </a:lnTo>
                  <a:lnTo>
                    <a:pt x="239" y="252"/>
                  </a:lnTo>
                  <a:lnTo>
                    <a:pt x="239" y="276"/>
                  </a:lnTo>
                  <a:lnTo>
                    <a:pt x="243" y="252"/>
                  </a:lnTo>
                  <a:lnTo>
                    <a:pt x="243" y="228"/>
                  </a:lnTo>
                  <a:lnTo>
                    <a:pt x="248" y="162"/>
                  </a:lnTo>
                  <a:lnTo>
                    <a:pt x="248" y="108"/>
                  </a:lnTo>
                  <a:lnTo>
                    <a:pt x="252" y="120"/>
                  </a:lnTo>
                  <a:lnTo>
                    <a:pt x="252" y="126"/>
                  </a:lnTo>
                  <a:lnTo>
                    <a:pt x="256" y="114"/>
                  </a:lnTo>
                  <a:lnTo>
                    <a:pt x="256" y="102"/>
                  </a:lnTo>
                  <a:lnTo>
                    <a:pt x="261" y="78"/>
                  </a:lnTo>
                  <a:lnTo>
                    <a:pt x="261" y="60"/>
                  </a:lnTo>
                  <a:lnTo>
                    <a:pt x="265" y="54"/>
                  </a:lnTo>
                  <a:lnTo>
                    <a:pt x="265" y="60"/>
                  </a:lnTo>
                  <a:lnTo>
                    <a:pt x="269" y="72"/>
                  </a:lnTo>
                  <a:lnTo>
                    <a:pt x="269" y="78"/>
                  </a:lnTo>
                  <a:lnTo>
                    <a:pt x="273" y="96"/>
                  </a:lnTo>
                  <a:lnTo>
                    <a:pt x="273" y="84"/>
                  </a:lnTo>
                  <a:lnTo>
                    <a:pt x="278" y="72"/>
                  </a:lnTo>
                  <a:lnTo>
                    <a:pt x="278" y="66"/>
                  </a:lnTo>
                  <a:lnTo>
                    <a:pt x="282" y="54"/>
                  </a:lnTo>
                  <a:lnTo>
                    <a:pt x="282" y="18"/>
                  </a:lnTo>
                  <a:lnTo>
                    <a:pt x="286" y="0"/>
                  </a:lnTo>
                  <a:lnTo>
                    <a:pt x="286" y="36"/>
                  </a:lnTo>
                  <a:lnTo>
                    <a:pt x="291" y="42"/>
                  </a:lnTo>
                  <a:lnTo>
                    <a:pt x="295" y="66"/>
                  </a:lnTo>
                  <a:lnTo>
                    <a:pt x="295" y="78"/>
                  </a:lnTo>
                  <a:lnTo>
                    <a:pt x="295" y="72"/>
                  </a:lnTo>
                  <a:lnTo>
                    <a:pt x="299" y="78"/>
                  </a:lnTo>
                  <a:lnTo>
                    <a:pt x="299" y="90"/>
                  </a:lnTo>
                  <a:lnTo>
                    <a:pt x="303" y="108"/>
                  </a:lnTo>
                  <a:lnTo>
                    <a:pt x="303" y="96"/>
                  </a:lnTo>
                  <a:lnTo>
                    <a:pt x="308" y="78"/>
                  </a:lnTo>
                  <a:lnTo>
                    <a:pt x="308" y="72"/>
                  </a:lnTo>
                  <a:lnTo>
                    <a:pt x="312" y="84"/>
                  </a:lnTo>
                  <a:lnTo>
                    <a:pt x="312" y="60"/>
                  </a:lnTo>
                  <a:lnTo>
                    <a:pt x="312" y="72"/>
                  </a:lnTo>
                  <a:lnTo>
                    <a:pt x="316" y="84"/>
                  </a:lnTo>
                  <a:lnTo>
                    <a:pt x="316" y="60"/>
                  </a:lnTo>
                  <a:lnTo>
                    <a:pt x="320" y="7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6" name="Freeform 72"/>
            <p:cNvSpPr>
              <a:spLocks/>
            </p:cNvSpPr>
            <p:nvPr/>
          </p:nvSpPr>
          <p:spPr bwMode="auto">
            <a:xfrm>
              <a:off x="4724400" y="1123950"/>
              <a:ext cx="476250" cy="333375"/>
            </a:xfrm>
            <a:custGeom>
              <a:avLst/>
              <a:gdLst/>
              <a:ahLst/>
              <a:cxnLst>
                <a:cxn ang="0">
                  <a:pos x="5" y="132"/>
                </a:cxn>
                <a:cxn ang="0">
                  <a:pos x="9" y="120"/>
                </a:cxn>
                <a:cxn ang="0">
                  <a:pos x="18" y="156"/>
                </a:cxn>
                <a:cxn ang="0">
                  <a:pos x="22" y="114"/>
                </a:cxn>
                <a:cxn ang="0">
                  <a:pos x="30" y="126"/>
                </a:cxn>
                <a:cxn ang="0">
                  <a:pos x="35" y="126"/>
                </a:cxn>
                <a:cxn ang="0">
                  <a:pos x="39" y="96"/>
                </a:cxn>
                <a:cxn ang="0">
                  <a:pos x="47" y="72"/>
                </a:cxn>
                <a:cxn ang="0">
                  <a:pos x="56" y="36"/>
                </a:cxn>
                <a:cxn ang="0">
                  <a:pos x="65" y="0"/>
                </a:cxn>
                <a:cxn ang="0">
                  <a:pos x="69" y="66"/>
                </a:cxn>
                <a:cxn ang="0">
                  <a:pos x="77" y="78"/>
                </a:cxn>
                <a:cxn ang="0">
                  <a:pos x="90" y="18"/>
                </a:cxn>
                <a:cxn ang="0">
                  <a:pos x="95" y="30"/>
                </a:cxn>
                <a:cxn ang="0">
                  <a:pos x="103" y="6"/>
                </a:cxn>
                <a:cxn ang="0">
                  <a:pos x="107" y="18"/>
                </a:cxn>
                <a:cxn ang="0">
                  <a:pos x="116" y="138"/>
                </a:cxn>
                <a:cxn ang="0">
                  <a:pos x="120" y="156"/>
                </a:cxn>
                <a:cxn ang="0">
                  <a:pos x="124" y="174"/>
                </a:cxn>
                <a:cxn ang="0">
                  <a:pos x="133" y="132"/>
                </a:cxn>
                <a:cxn ang="0">
                  <a:pos x="142" y="120"/>
                </a:cxn>
                <a:cxn ang="0">
                  <a:pos x="150" y="168"/>
                </a:cxn>
                <a:cxn ang="0">
                  <a:pos x="154" y="210"/>
                </a:cxn>
                <a:cxn ang="0">
                  <a:pos x="163" y="174"/>
                </a:cxn>
                <a:cxn ang="0">
                  <a:pos x="172" y="126"/>
                </a:cxn>
                <a:cxn ang="0">
                  <a:pos x="176" y="138"/>
                </a:cxn>
                <a:cxn ang="0">
                  <a:pos x="184" y="156"/>
                </a:cxn>
                <a:cxn ang="0">
                  <a:pos x="189" y="96"/>
                </a:cxn>
                <a:cxn ang="0">
                  <a:pos x="197" y="78"/>
                </a:cxn>
                <a:cxn ang="0">
                  <a:pos x="201" y="60"/>
                </a:cxn>
                <a:cxn ang="0">
                  <a:pos x="214" y="72"/>
                </a:cxn>
                <a:cxn ang="0">
                  <a:pos x="219" y="72"/>
                </a:cxn>
                <a:cxn ang="0">
                  <a:pos x="227" y="114"/>
                </a:cxn>
                <a:cxn ang="0">
                  <a:pos x="231" y="114"/>
                </a:cxn>
                <a:cxn ang="0">
                  <a:pos x="244" y="138"/>
                </a:cxn>
                <a:cxn ang="0">
                  <a:pos x="248" y="150"/>
                </a:cxn>
                <a:cxn ang="0">
                  <a:pos x="257" y="132"/>
                </a:cxn>
                <a:cxn ang="0">
                  <a:pos x="266" y="96"/>
                </a:cxn>
                <a:cxn ang="0">
                  <a:pos x="274" y="162"/>
                </a:cxn>
                <a:cxn ang="0">
                  <a:pos x="278" y="84"/>
                </a:cxn>
                <a:cxn ang="0">
                  <a:pos x="287" y="90"/>
                </a:cxn>
                <a:cxn ang="0">
                  <a:pos x="296" y="114"/>
                </a:cxn>
              </a:cxnLst>
              <a:rect l="0" t="0" r="r" b="b"/>
              <a:pathLst>
                <a:path w="300" h="210">
                  <a:moveTo>
                    <a:pt x="0" y="120"/>
                  </a:moveTo>
                  <a:lnTo>
                    <a:pt x="5" y="126"/>
                  </a:lnTo>
                  <a:lnTo>
                    <a:pt x="5" y="132"/>
                  </a:lnTo>
                  <a:lnTo>
                    <a:pt x="5" y="126"/>
                  </a:lnTo>
                  <a:lnTo>
                    <a:pt x="9" y="108"/>
                  </a:lnTo>
                  <a:lnTo>
                    <a:pt x="9" y="120"/>
                  </a:lnTo>
                  <a:lnTo>
                    <a:pt x="13" y="168"/>
                  </a:lnTo>
                  <a:lnTo>
                    <a:pt x="13" y="162"/>
                  </a:lnTo>
                  <a:lnTo>
                    <a:pt x="18" y="156"/>
                  </a:lnTo>
                  <a:lnTo>
                    <a:pt x="18" y="132"/>
                  </a:lnTo>
                  <a:lnTo>
                    <a:pt x="22" y="126"/>
                  </a:lnTo>
                  <a:lnTo>
                    <a:pt x="22" y="114"/>
                  </a:lnTo>
                  <a:lnTo>
                    <a:pt x="22" y="132"/>
                  </a:lnTo>
                  <a:lnTo>
                    <a:pt x="26" y="132"/>
                  </a:lnTo>
                  <a:lnTo>
                    <a:pt x="30" y="126"/>
                  </a:lnTo>
                  <a:lnTo>
                    <a:pt x="30" y="114"/>
                  </a:lnTo>
                  <a:lnTo>
                    <a:pt x="35" y="120"/>
                  </a:lnTo>
                  <a:lnTo>
                    <a:pt x="35" y="126"/>
                  </a:lnTo>
                  <a:lnTo>
                    <a:pt x="35" y="120"/>
                  </a:lnTo>
                  <a:lnTo>
                    <a:pt x="39" y="114"/>
                  </a:lnTo>
                  <a:lnTo>
                    <a:pt x="39" y="96"/>
                  </a:lnTo>
                  <a:lnTo>
                    <a:pt x="43" y="66"/>
                  </a:lnTo>
                  <a:lnTo>
                    <a:pt x="47" y="60"/>
                  </a:lnTo>
                  <a:lnTo>
                    <a:pt x="47" y="72"/>
                  </a:lnTo>
                  <a:lnTo>
                    <a:pt x="52" y="78"/>
                  </a:lnTo>
                  <a:lnTo>
                    <a:pt x="52" y="42"/>
                  </a:lnTo>
                  <a:lnTo>
                    <a:pt x="56" y="36"/>
                  </a:lnTo>
                  <a:lnTo>
                    <a:pt x="56" y="42"/>
                  </a:lnTo>
                  <a:lnTo>
                    <a:pt x="60" y="36"/>
                  </a:lnTo>
                  <a:lnTo>
                    <a:pt x="65" y="0"/>
                  </a:lnTo>
                  <a:lnTo>
                    <a:pt x="65" y="48"/>
                  </a:lnTo>
                  <a:lnTo>
                    <a:pt x="69" y="54"/>
                  </a:lnTo>
                  <a:lnTo>
                    <a:pt x="69" y="66"/>
                  </a:lnTo>
                  <a:lnTo>
                    <a:pt x="73" y="84"/>
                  </a:lnTo>
                  <a:lnTo>
                    <a:pt x="73" y="90"/>
                  </a:lnTo>
                  <a:lnTo>
                    <a:pt x="77" y="78"/>
                  </a:lnTo>
                  <a:lnTo>
                    <a:pt x="82" y="78"/>
                  </a:lnTo>
                  <a:lnTo>
                    <a:pt x="82" y="36"/>
                  </a:lnTo>
                  <a:lnTo>
                    <a:pt x="90" y="18"/>
                  </a:lnTo>
                  <a:lnTo>
                    <a:pt x="90" y="6"/>
                  </a:lnTo>
                  <a:lnTo>
                    <a:pt x="95" y="12"/>
                  </a:lnTo>
                  <a:lnTo>
                    <a:pt x="95" y="30"/>
                  </a:lnTo>
                  <a:lnTo>
                    <a:pt x="99" y="18"/>
                  </a:lnTo>
                  <a:lnTo>
                    <a:pt x="99" y="12"/>
                  </a:lnTo>
                  <a:lnTo>
                    <a:pt x="103" y="6"/>
                  </a:lnTo>
                  <a:lnTo>
                    <a:pt x="103" y="12"/>
                  </a:lnTo>
                  <a:lnTo>
                    <a:pt x="107" y="6"/>
                  </a:lnTo>
                  <a:lnTo>
                    <a:pt x="107" y="18"/>
                  </a:lnTo>
                  <a:lnTo>
                    <a:pt x="112" y="66"/>
                  </a:lnTo>
                  <a:lnTo>
                    <a:pt x="112" y="120"/>
                  </a:lnTo>
                  <a:lnTo>
                    <a:pt x="116" y="138"/>
                  </a:lnTo>
                  <a:lnTo>
                    <a:pt x="116" y="144"/>
                  </a:lnTo>
                  <a:lnTo>
                    <a:pt x="120" y="150"/>
                  </a:lnTo>
                  <a:lnTo>
                    <a:pt x="120" y="156"/>
                  </a:lnTo>
                  <a:lnTo>
                    <a:pt x="124" y="168"/>
                  </a:lnTo>
                  <a:lnTo>
                    <a:pt x="124" y="180"/>
                  </a:lnTo>
                  <a:lnTo>
                    <a:pt x="124" y="174"/>
                  </a:lnTo>
                  <a:lnTo>
                    <a:pt x="129" y="126"/>
                  </a:lnTo>
                  <a:lnTo>
                    <a:pt x="129" y="120"/>
                  </a:lnTo>
                  <a:lnTo>
                    <a:pt x="133" y="132"/>
                  </a:lnTo>
                  <a:lnTo>
                    <a:pt x="133" y="84"/>
                  </a:lnTo>
                  <a:lnTo>
                    <a:pt x="142" y="114"/>
                  </a:lnTo>
                  <a:lnTo>
                    <a:pt x="142" y="120"/>
                  </a:lnTo>
                  <a:lnTo>
                    <a:pt x="146" y="120"/>
                  </a:lnTo>
                  <a:lnTo>
                    <a:pt x="146" y="138"/>
                  </a:lnTo>
                  <a:lnTo>
                    <a:pt x="150" y="168"/>
                  </a:lnTo>
                  <a:lnTo>
                    <a:pt x="150" y="180"/>
                  </a:lnTo>
                  <a:lnTo>
                    <a:pt x="154" y="198"/>
                  </a:lnTo>
                  <a:lnTo>
                    <a:pt x="154" y="210"/>
                  </a:lnTo>
                  <a:lnTo>
                    <a:pt x="159" y="204"/>
                  </a:lnTo>
                  <a:lnTo>
                    <a:pt x="163" y="186"/>
                  </a:lnTo>
                  <a:lnTo>
                    <a:pt x="163" y="174"/>
                  </a:lnTo>
                  <a:lnTo>
                    <a:pt x="167" y="162"/>
                  </a:lnTo>
                  <a:lnTo>
                    <a:pt x="167" y="132"/>
                  </a:lnTo>
                  <a:lnTo>
                    <a:pt x="172" y="126"/>
                  </a:lnTo>
                  <a:lnTo>
                    <a:pt x="172" y="102"/>
                  </a:lnTo>
                  <a:lnTo>
                    <a:pt x="176" y="120"/>
                  </a:lnTo>
                  <a:lnTo>
                    <a:pt x="176" y="138"/>
                  </a:lnTo>
                  <a:lnTo>
                    <a:pt x="180" y="156"/>
                  </a:lnTo>
                  <a:lnTo>
                    <a:pt x="180" y="168"/>
                  </a:lnTo>
                  <a:lnTo>
                    <a:pt x="184" y="156"/>
                  </a:lnTo>
                  <a:lnTo>
                    <a:pt x="184" y="96"/>
                  </a:lnTo>
                  <a:lnTo>
                    <a:pt x="189" y="90"/>
                  </a:lnTo>
                  <a:lnTo>
                    <a:pt x="189" y="96"/>
                  </a:lnTo>
                  <a:lnTo>
                    <a:pt x="193" y="102"/>
                  </a:lnTo>
                  <a:lnTo>
                    <a:pt x="197" y="102"/>
                  </a:lnTo>
                  <a:lnTo>
                    <a:pt x="197" y="78"/>
                  </a:lnTo>
                  <a:lnTo>
                    <a:pt x="197" y="90"/>
                  </a:lnTo>
                  <a:lnTo>
                    <a:pt x="201" y="84"/>
                  </a:lnTo>
                  <a:lnTo>
                    <a:pt x="201" y="60"/>
                  </a:lnTo>
                  <a:lnTo>
                    <a:pt x="206" y="72"/>
                  </a:lnTo>
                  <a:lnTo>
                    <a:pt x="206" y="84"/>
                  </a:lnTo>
                  <a:lnTo>
                    <a:pt x="214" y="72"/>
                  </a:lnTo>
                  <a:lnTo>
                    <a:pt x="214" y="36"/>
                  </a:lnTo>
                  <a:lnTo>
                    <a:pt x="219" y="54"/>
                  </a:lnTo>
                  <a:lnTo>
                    <a:pt x="219" y="72"/>
                  </a:lnTo>
                  <a:lnTo>
                    <a:pt x="223" y="96"/>
                  </a:lnTo>
                  <a:lnTo>
                    <a:pt x="223" y="108"/>
                  </a:lnTo>
                  <a:lnTo>
                    <a:pt x="227" y="114"/>
                  </a:lnTo>
                  <a:lnTo>
                    <a:pt x="227" y="108"/>
                  </a:lnTo>
                  <a:lnTo>
                    <a:pt x="231" y="78"/>
                  </a:lnTo>
                  <a:lnTo>
                    <a:pt x="231" y="114"/>
                  </a:lnTo>
                  <a:lnTo>
                    <a:pt x="236" y="156"/>
                  </a:lnTo>
                  <a:lnTo>
                    <a:pt x="236" y="150"/>
                  </a:lnTo>
                  <a:lnTo>
                    <a:pt x="244" y="138"/>
                  </a:lnTo>
                  <a:lnTo>
                    <a:pt x="244" y="120"/>
                  </a:lnTo>
                  <a:lnTo>
                    <a:pt x="248" y="132"/>
                  </a:lnTo>
                  <a:lnTo>
                    <a:pt x="248" y="150"/>
                  </a:lnTo>
                  <a:lnTo>
                    <a:pt x="253" y="144"/>
                  </a:lnTo>
                  <a:lnTo>
                    <a:pt x="257" y="138"/>
                  </a:lnTo>
                  <a:lnTo>
                    <a:pt x="257" y="132"/>
                  </a:lnTo>
                  <a:lnTo>
                    <a:pt x="261" y="120"/>
                  </a:lnTo>
                  <a:lnTo>
                    <a:pt x="261" y="114"/>
                  </a:lnTo>
                  <a:lnTo>
                    <a:pt x="266" y="96"/>
                  </a:lnTo>
                  <a:lnTo>
                    <a:pt x="270" y="78"/>
                  </a:lnTo>
                  <a:lnTo>
                    <a:pt x="270" y="108"/>
                  </a:lnTo>
                  <a:lnTo>
                    <a:pt x="274" y="162"/>
                  </a:lnTo>
                  <a:lnTo>
                    <a:pt x="274" y="96"/>
                  </a:lnTo>
                  <a:lnTo>
                    <a:pt x="278" y="96"/>
                  </a:lnTo>
                  <a:lnTo>
                    <a:pt x="278" y="84"/>
                  </a:lnTo>
                  <a:lnTo>
                    <a:pt x="283" y="96"/>
                  </a:lnTo>
                  <a:lnTo>
                    <a:pt x="287" y="102"/>
                  </a:lnTo>
                  <a:lnTo>
                    <a:pt x="287" y="90"/>
                  </a:lnTo>
                  <a:lnTo>
                    <a:pt x="291" y="96"/>
                  </a:lnTo>
                  <a:lnTo>
                    <a:pt x="291" y="102"/>
                  </a:lnTo>
                  <a:lnTo>
                    <a:pt x="296" y="114"/>
                  </a:lnTo>
                  <a:lnTo>
                    <a:pt x="300" y="120"/>
                  </a:lnTo>
                  <a:lnTo>
                    <a:pt x="300" y="11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 name="Freeform 73"/>
            <p:cNvSpPr>
              <a:spLocks/>
            </p:cNvSpPr>
            <p:nvPr/>
          </p:nvSpPr>
          <p:spPr bwMode="auto">
            <a:xfrm>
              <a:off x="5200650" y="1123950"/>
              <a:ext cx="481013" cy="438150"/>
            </a:xfrm>
            <a:custGeom>
              <a:avLst/>
              <a:gdLst/>
              <a:ahLst/>
              <a:cxnLst>
                <a:cxn ang="0">
                  <a:pos x="4" y="108"/>
                </a:cxn>
                <a:cxn ang="0">
                  <a:pos x="8" y="96"/>
                </a:cxn>
                <a:cxn ang="0">
                  <a:pos x="17" y="96"/>
                </a:cxn>
                <a:cxn ang="0">
                  <a:pos x="21" y="90"/>
                </a:cxn>
                <a:cxn ang="0">
                  <a:pos x="30" y="42"/>
                </a:cxn>
                <a:cxn ang="0">
                  <a:pos x="34" y="6"/>
                </a:cxn>
                <a:cxn ang="0">
                  <a:pos x="47" y="36"/>
                </a:cxn>
                <a:cxn ang="0">
                  <a:pos x="51" y="102"/>
                </a:cxn>
                <a:cxn ang="0">
                  <a:pos x="60" y="84"/>
                </a:cxn>
                <a:cxn ang="0">
                  <a:pos x="64" y="60"/>
                </a:cxn>
                <a:cxn ang="0">
                  <a:pos x="73" y="60"/>
                </a:cxn>
                <a:cxn ang="0">
                  <a:pos x="81" y="180"/>
                </a:cxn>
                <a:cxn ang="0">
                  <a:pos x="85" y="174"/>
                </a:cxn>
                <a:cxn ang="0">
                  <a:pos x="94" y="126"/>
                </a:cxn>
                <a:cxn ang="0">
                  <a:pos x="98" y="138"/>
                </a:cxn>
                <a:cxn ang="0">
                  <a:pos x="107" y="144"/>
                </a:cxn>
                <a:cxn ang="0">
                  <a:pos x="111" y="102"/>
                </a:cxn>
                <a:cxn ang="0">
                  <a:pos x="120" y="156"/>
                </a:cxn>
                <a:cxn ang="0">
                  <a:pos x="124" y="222"/>
                </a:cxn>
                <a:cxn ang="0">
                  <a:pos x="132" y="276"/>
                </a:cxn>
                <a:cxn ang="0">
                  <a:pos x="141" y="174"/>
                </a:cxn>
                <a:cxn ang="0">
                  <a:pos x="149" y="126"/>
                </a:cxn>
                <a:cxn ang="0">
                  <a:pos x="154" y="138"/>
                </a:cxn>
                <a:cxn ang="0">
                  <a:pos x="162" y="150"/>
                </a:cxn>
                <a:cxn ang="0">
                  <a:pos x="171" y="144"/>
                </a:cxn>
                <a:cxn ang="0">
                  <a:pos x="179" y="126"/>
                </a:cxn>
                <a:cxn ang="0">
                  <a:pos x="184" y="180"/>
                </a:cxn>
                <a:cxn ang="0">
                  <a:pos x="192" y="180"/>
                </a:cxn>
                <a:cxn ang="0">
                  <a:pos x="197" y="126"/>
                </a:cxn>
                <a:cxn ang="0">
                  <a:pos x="209" y="114"/>
                </a:cxn>
                <a:cxn ang="0">
                  <a:pos x="214" y="114"/>
                </a:cxn>
                <a:cxn ang="0">
                  <a:pos x="222" y="168"/>
                </a:cxn>
                <a:cxn ang="0">
                  <a:pos x="226" y="150"/>
                </a:cxn>
                <a:cxn ang="0">
                  <a:pos x="235" y="240"/>
                </a:cxn>
                <a:cxn ang="0">
                  <a:pos x="239" y="270"/>
                </a:cxn>
                <a:cxn ang="0">
                  <a:pos x="252" y="264"/>
                </a:cxn>
                <a:cxn ang="0">
                  <a:pos x="261" y="198"/>
                </a:cxn>
                <a:cxn ang="0">
                  <a:pos x="269" y="132"/>
                </a:cxn>
                <a:cxn ang="0">
                  <a:pos x="274" y="162"/>
                </a:cxn>
                <a:cxn ang="0">
                  <a:pos x="291" y="156"/>
                </a:cxn>
                <a:cxn ang="0">
                  <a:pos x="295" y="198"/>
                </a:cxn>
                <a:cxn ang="0">
                  <a:pos x="299" y="96"/>
                </a:cxn>
              </a:cxnLst>
              <a:rect l="0" t="0" r="r" b="b"/>
              <a:pathLst>
                <a:path w="303" h="276">
                  <a:moveTo>
                    <a:pt x="0" y="114"/>
                  </a:moveTo>
                  <a:lnTo>
                    <a:pt x="4" y="96"/>
                  </a:lnTo>
                  <a:lnTo>
                    <a:pt x="4" y="108"/>
                  </a:lnTo>
                  <a:lnTo>
                    <a:pt x="4" y="78"/>
                  </a:lnTo>
                  <a:lnTo>
                    <a:pt x="8" y="84"/>
                  </a:lnTo>
                  <a:lnTo>
                    <a:pt x="8" y="96"/>
                  </a:lnTo>
                  <a:lnTo>
                    <a:pt x="13" y="108"/>
                  </a:lnTo>
                  <a:lnTo>
                    <a:pt x="13" y="96"/>
                  </a:lnTo>
                  <a:lnTo>
                    <a:pt x="17" y="96"/>
                  </a:lnTo>
                  <a:lnTo>
                    <a:pt x="17" y="84"/>
                  </a:lnTo>
                  <a:lnTo>
                    <a:pt x="21" y="78"/>
                  </a:lnTo>
                  <a:lnTo>
                    <a:pt x="21" y="90"/>
                  </a:lnTo>
                  <a:lnTo>
                    <a:pt x="25" y="78"/>
                  </a:lnTo>
                  <a:lnTo>
                    <a:pt x="25" y="54"/>
                  </a:lnTo>
                  <a:lnTo>
                    <a:pt x="30" y="42"/>
                  </a:lnTo>
                  <a:lnTo>
                    <a:pt x="30" y="48"/>
                  </a:lnTo>
                  <a:lnTo>
                    <a:pt x="34" y="54"/>
                  </a:lnTo>
                  <a:lnTo>
                    <a:pt x="34" y="6"/>
                  </a:lnTo>
                  <a:lnTo>
                    <a:pt x="38" y="0"/>
                  </a:lnTo>
                  <a:lnTo>
                    <a:pt x="43" y="24"/>
                  </a:lnTo>
                  <a:lnTo>
                    <a:pt x="47" y="36"/>
                  </a:lnTo>
                  <a:lnTo>
                    <a:pt x="47" y="78"/>
                  </a:lnTo>
                  <a:lnTo>
                    <a:pt x="51" y="78"/>
                  </a:lnTo>
                  <a:lnTo>
                    <a:pt x="51" y="102"/>
                  </a:lnTo>
                  <a:lnTo>
                    <a:pt x="55" y="132"/>
                  </a:lnTo>
                  <a:lnTo>
                    <a:pt x="55" y="96"/>
                  </a:lnTo>
                  <a:lnTo>
                    <a:pt x="60" y="84"/>
                  </a:lnTo>
                  <a:lnTo>
                    <a:pt x="60" y="78"/>
                  </a:lnTo>
                  <a:lnTo>
                    <a:pt x="64" y="84"/>
                  </a:lnTo>
                  <a:lnTo>
                    <a:pt x="64" y="60"/>
                  </a:lnTo>
                  <a:lnTo>
                    <a:pt x="64" y="72"/>
                  </a:lnTo>
                  <a:lnTo>
                    <a:pt x="68" y="54"/>
                  </a:lnTo>
                  <a:lnTo>
                    <a:pt x="73" y="60"/>
                  </a:lnTo>
                  <a:lnTo>
                    <a:pt x="77" y="54"/>
                  </a:lnTo>
                  <a:lnTo>
                    <a:pt x="77" y="78"/>
                  </a:lnTo>
                  <a:lnTo>
                    <a:pt x="81" y="180"/>
                  </a:lnTo>
                  <a:lnTo>
                    <a:pt x="81" y="210"/>
                  </a:lnTo>
                  <a:lnTo>
                    <a:pt x="85" y="168"/>
                  </a:lnTo>
                  <a:lnTo>
                    <a:pt x="85" y="174"/>
                  </a:lnTo>
                  <a:lnTo>
                    <a:pt x="90" y="162"/>
                  </a:lnTo>
                  <a:lnTo>
                    <a:pt x="90" y="150"/>
                  </a:lnTo>
                  <a:lnTo>
                    <a:pt x="94" y="126"/>
                  </a:lnTo>
                  <a:lnTo>
                    <a:pt x="94" y="132"/>
                  </a:lnTo>
                  <a:lnTo>
                    <a:pt x="98" y="144"/>
                  </a:lnTo>
                  <a:lnTo>
                    <a:pt x="98" y="138"/>
                  </a:lnTo>
                  <a:lnTo>
                    <a:pt x="102" y="120"/>
                  </a:lnTo>
                  <a:lnTo>
                    <a:pt x="102" y="126"/>
                  </a:lnTo>
                  <a:lnTo>
                    <a:pt x="107" y="144"/>
                  </a:lnTo>
                  <a:lnTo>
                    <a:pt x="107" y="120"/>
                  </a:lnTo>
                  <a:lnTo>
                    <a:pt x="111" y="114"/>
                  </a:lnTo>
                  <a:lnTo>
                    <a:pt x="111" y="102"/>
                  </a:lnTo>
                  <a:lnTo>
                    <a:pt x="115" y="102"/>
                  </a:lnTo>
                  <a:lnTo>
                    <a:pt x="115" y="126"/>
                  </a:lnTo>
                  <a:lnTo>
                    <a:pt x="120" y="156"/>
                  </a:lnTo>
                  <a:lnTo>
                    <a:pt x="120" y="186"/>
                  </a:lnTo>
                  <a:lnTo>
                    <a:pt x="124" y="204"/>
                  </a:lnTo>
                  <a:lnTo>
                    <a:pt x="124" y="222"/>
                  </a:lnTo>
                  <a:lnTo>
                    <a:pt x="128" y="252"/>
                  </a:lnTo>
                  <a:lnTo>
                    <a:pt x="132" y="258"/>
                  </a:lnTo>
                  <a:lnTo>
                    <a:pt x="132" y="276"/>
                  </a:lnTo>
                  <a:lnTo>
                    <a:pt x="137" y="240"/>
                  </a:lnTo>
                  <a:lnTo>
                    <a:pt x="137" y="198"/>
                  </a:lnTo>
                  <a:lnTo>
                    <a:pt x="141" y="174"/>
                  </a:lnTo>
                  <a:lnTo>
                    <a:pt x="145" y="174"/>
                  </a:lnTo>
                  <a:lnTo>
                    <a:pt x="145" y="150"/>
                  </a:lnTo>
                  <a:lnTo>
                    <a:pt x="149" y="126"/>
                  </a:lnTo>
                  <a:lnTo>
                    <a:pt x="149" y="132"/>
                  </a:lnTo>
                  <a:lnTo>
                    <a:pt x="149" y="126"/>
                  </a:lnTo>
                  <a:lnTo>
                    <a:pt x="154" y="138"/>
                  </a:lnTo>
                  <a:lnTo>
                    <a:pt x="158" y="138"/>
                  </a:lnTo>
                  <a:lnTo>
                    <a:pt x="162" y="144"/>
                  </a:lnTo>
                  <a:lnTo>
                    <a:pt x="162" y="150"/>
                  </a:lnTo>
                  <a:lnTo>
                    <a:pt x="167" y="132"/>
                  </a:lnTo>
                  <a:lnTo>
                    <a:pt x="167" y="114"/>
                  </a:lnTo>
                  <a:lnTo>
                    <a:pt x="171" y="144"/>
                  </a:lnTo>
                  <a:lnTo>
                    <a:pt x="171" y="168"/>
                  </a:lnTo>
                  <a:lnTo>
                    <a:pt x="175" y="126"/>
                  </a:lnTo>
                  <a:lnTo>
                    <a:pt x="179" y="126"/>
                  </a:lnTo>
                  <a:lnTo>
                    <a:pt x="179" y="96"/>
                  </a:lnTo>
                  <a:lnTo>
                    <a:pt x="184" y="126"/>
                  </a:lnTo>
                  <a:lnTo>
                    <a:pt x="184" y="180"/>
                  </a:lnTo>
                  <a:lnTo>
                    <a:pt x="188" y="222"/>
                  </a:lnTo>
                  <a:lnTo>
                    <a:pt x="188" y="186"/>
                  </a:lnTo>
                  <a:lnTo>
                    <a:pt x="192" y="180"/>
                  </a:lnTo>
                  <a:lnTo>
                    <a:pt x="192" y="150"/>
                  </a:lnTo>
                  <a:lnTo>
                    <a:pt x="197" y="138"/>
                  </a:lnTo>
                  <a:lnTo>
                    <a:pt x="197" y="126"/>
                  </a:lnTo>
                  <a:lnTo>
                    <a:pt x="201" y="132"/>
                  </a:lnTo>
                  <a:lnTo>
                    <a:pt x="205" y="120"/>
                  </a:lnTo>
                  <a:lnTo>
                    <a:pt x="209" y="114"/>
                  </a:lnTo>
                  <a:lnTo>
                    <a:pt x="209" y="90"/>
                  </a:lnTo>
                  <a:lnTo>
                    <a:pt x="214" y="102"/>
                  </a:lnTo>
                  <a:lnTo>
                    <a:pt x="214" y="114"/>
                  </a:lnTo>
                  <a:lnTo>
                    <a:pt x="218" y="132"/>
                  </a:lnTo>
                  <a:lnTo>
                    <a:pt x="218" y="168"/>
                  </a:lnTo>
                  <a:lnTo>
                    <a:pt x="222" y="168"/>
                  </a:lnTo>
                  <a:lnTo>
                    <a:pt x="222" y="156"/>
                  </a:lnTo>
                  <a:lnTo>
                    <a:pt x="226" y="144"/>
                  </a:lnTo>
                  <a:lnTo>
                    <a:pt x="226" y="150"/>
                  </a:lnTo>
                  <a:lnTo>
                    <a:pt x="231" y="168"/>
                  </a:lnTo>
                  <a:lnTo>
                    <a:pt x="231" y="192"/>
                  </a:lnTo>
                  <a:lnTo>
                    <a:pt x="235" y="240"/>
                  </a:lnTo>
                  <a:lnTo>
                    <a:pt x="235" y="258"/>
                  </a:lnTo>
                  <a:lnTo>
                    <a:pt x="244" y="270"/>
                  </a:lnTo>
                  <a:lnTo>
                    <a:pt x="239" y="270"/>
                  </a:lnTo>
                  <a:lnTo>
                    <a:pt x="244" y="264"/>
                  </a:lnTo>
                  <a:lnTo>
                    <a:pt x="248" y="270"/>
                  </a:lnTo>
                  <a:lnTo>
                    <a:pt x="252" y="264"/>
                  </a:lnTo>
                  <a:lnTo>
                    <a:pt x="256" y="252"/>
                  </a:lnTo>
                  <a:lnTo>
                    <a:pt x="261" y="216"/>
                  </a:lnTo>
                  <a:lnTo>
                    <a:pt x="261" y="198"/>
                  </a:lnTo>
                  <a:lnTo>
                    <a:pt x="265" y="168"/>
                  </a:lnTo>
                  <a:lnTo>
                    <a:pt x="265" y="108"/>
                  </a:lnTo>
                  <a:lnTo>
                    <a:pt x="269" y="132"/>
                  </a:lnTo>
                  <a:lnTo>
                    <a:pt x="269" y="180"/>
                  </a:lnTo>
                  <a:lnTo>
                    <a:pt x="269" y="156"/>
                  </a:lnTo>
                  <a:lnTo>
                    <a:pt x="274" y="162"/>
                  </a:lnTo>
                  <a:lnTo>
                    <a:pt x="278" y="168"/>
                  </a:lnTo>
                  <a:lnTo>
                    <a:pt x="282" y="168"/>
                  </a:lnTo>
                  <a:lnTo>
                    <a:pt x="291" y="156"/>
                  </a:lnTo>
                  <a:lnTo>
                    <a:pt x="286" y="156"/>
                  </a:lnTo>
                  <a:lnTo>
                    <a:pt x="291" y="168"/>
                  </a:lnTo>
                  <a:lnTo>
                    <a:pt x="295" y="198"/>
                  </a:lnTo>
                  <a:lnTo>
                    <a:pt x="295" y="186"/>
                  </a:lnTo>
                  <a:lnTo>
                    <a:pt x="299" y="150"/>
                  </a:lnTo>
                  <a:lnTo>
                    <a:pt x="299" y="96"/>
                  </a:lnTo>
                  <a:lnTo>
                    <a:pt x="303" y="84"/>
                  </a:lnTo>
                  <a:lnTo>
                    <a:pt x="303" y="4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8" name="Freeform 74"/>
            <p:cNvSpPr>
              <a:spLocks/>
            </p:cNvSpPr>
            <p:nvPr/>
          </p:nvSpPr>
          <p:spPr bwMode="auto">
            <a:xfrm>
              <a:off x="5681663" y="1123950"/>
              <a:ext cx="455613" cy="295275"/>
            </a:xfrm>
            <a:custGeom>
              <a:avLst/>
              <a:gdLst/>
              <a:ahLst/>
              <a:cxnLst>
                <a:cxn ang="0">
                  <a:pos x="5" y="54"/>
                </a:cxn>
                <a:cxn ang="0">
                  <a:pos x="13" y="84"/>
                </a:cxn>
                <a:cxn ang="0">
                  <a:pos x="22" y="72"/>
                </a:cxn>
                <a:cxn ang="0">
                  <a:pos x="26" y="60"/>
                </a:cxn>
                <a:cxn ang="0">
                  <a:pos x="30" y="78"/>
                </a:cxn>
                <a:cxn ang="0">
                  <a:pos x="39" y="96"/>
                </a:cxn>
                <a:cxn ang="0">
                  <a:pos x="47" y="186"/>
                </a:cxn>
                <a:cxn ang="0">
                  <a:pos x="52" y="144"/>
                </a:cxn>
                <a:cxn ang="0">
                  <a:pos x="56" y="126"/>
                </a:cxn>
                <a:cxn ang="0">
                  <a:pos x="65" y="156"/>
                </a:cxn>
                <a:cxn ang="0">
                  <a:pos x="73" y="84"/>
                </a:cxn>
                <a:cxn ang="0">
                  <a:pos x="77" y="102"/>
                </a:cxn>
                <a:cxn ang="0">
                  <a:pos x="86" y="144"/>
                </a:cxn>
                <a:cxn ang="0">
                  <a:pos x="90" y="90"/>
                </a:cxn>
                <a:cxn ang="0">
                  <a:pos x="99" y="114"/>
                </a:cxn>
                <a:cxn ang="0">
                  <a:pos x="107" y="90"/>
                </a:cxn>
                <a:cxn ang="0">
                  <a:pos x="116" y="42"/>
                </a:cxn>
                <a:cxn ang="0">
                  <a:pos x="120" y="12"/>
                </a:cxn>
                <a:cxn ang="0">
                  <a:pos x="129" y="30"/>
                </a:cxn>
                <a:cxn ang="0">
                  <a:pos x="133" y="48"/>
                </a:cxn>
                <a:cxn ang="0">
                  <a:pos x="142" y="54"/>
                </a:cxn>
                <a:cxn ang="0">
                  <a:pos x="146" y="66"/>
                </a:cxn>
                <a:cxn ang="0">
                  <a:pos x="150" y="60"/>
                </a:cxn>
                <a:cxn ang="0">
                  <a:pos x="159" y="72"/>
                </a:cxn>
                <a:cxn ang="0">
                  <a:pos x="163" y="42"/>
                </a:cxn>
                <a:cxn ang="0">
                  <a:pos x="172" y="90"/>
                </a:cxn>
                <a:cxn ang="0">
                  <a:pos x="176" y="66"/>
                </a:cxn>
                <a:cxn ang="0">
                  <a:pos x="184" y="60"/>
                </a:cxn>
                <a:cxn ang="0">
                  <a:pos x="193" y="90"/>
                </a:cxn>
                <a:cxn ang="0">
                  <a:pos x="201" y="108"/>
                </a:cxn>
                <a:cxn ang="0">
                  <a:pos x="206" y="66"/>
                </a:cxn>
                <a:cxn ang="0">
                  <a:pos x="210" y="132"/>
                </a:cxn>
                <a:cxn ang="0">
                  <a:pos x="219" y="54"/>
                </a:cxn>
                <a:cxn ang="0">
                  <a:pos x="227" y="114"/>
                </a:cxn>
                <a:cxn ang="0">
                  <a:pos x="236" y="48"/>
                </a:cxn>
                <a:cxn ang="0">
                  <a:pos x="240" y="90"/>
                </a:cxn>
                <a:cxn ang="0">
                  <a:pos x="248" y="90"/>
                </a:cxn>
                <a:cxn ang="0">
                  <a:pos x="257" y="78"/>
                </a:cxn>
                <a:cxn ang="0">
                  <a:pos x="261" y="42"/>
                </a:cxn>
                <a:cxn ang="0">
                  <a:pos x="270" y="6"/>
                </a:cxn>
                <a:cxn ang="0">
                  <a:pos x="274" y="42"/>
                </a:cxn>
                <a:cxn ang="0">
                  <a:pos x="283" y="42"/>
                </a:cxn>
              </a:cxnLst>
              <a:rect l="0" t="0" r="r" b="b"/>
              <a:pathLst>
                <a:path w="287" h="186">
                  <a:moveTo>
                    <a:pt x="0" y="42"/>
                  </a:moveTo>
                  <a:lnTo>
                    <a:pt x="5" y="48"/>
                  </a:lnTo>
                  <a:lnTo>
                    <a:pt x="5" y="54"/>
                  </a:lnTo>
                  <a:lnTo>
                    <a:pt x="13" y="78"/>
                  </a:lnTo>
                  <a:lnTo>
                    <a:pt x="13" y="96"/>
                  </a:lnTo>
                  <a:lnTo>
                    <a:pt x="13" y="84"/>
                  </a:lnTo>
                  <a:lnTo>
                    <a:pt x="18" y="90"/>
                  </a:lnTo>
                  <a:lnTo>
                    <a:pt x="18" y="78"/>
                  </a:lnTo>
                  <a:lnTo>
                    <a:pt x="22" y="72"/>
                  </a:lnTo>
                  <a:lnTo>
                    <a:pt x="22" y="78"/>
                  </a:lnTo>
                  <a:lnTo>
                    <a:pt x="26" y="66"/>
                  </a:lnTo>
                  <a:lnTo>
                    <a:pt x="26" y="60"/>
                  </a:lnTo>
                  <a:lnTo>
                    <a:pt x="26" y="66"/>
                  </a:lnTo>
                  <a:lnTo>
                    <a:pt x="30" y="66"/>
                  </a:lnTo>
                  <a:lnTo>
                    <a:pt x="30" y="78"/>
                  </a:lnTo>
                  <a:lnTo>
                    <a:pt x="35" y="96"/>
                  </a:lnTo>
                  <a:lnTo>
                    <a:pt x="35" y="90"/>
                  </a:lnTo>
                  <a:lnTo>
                    <a:pt x="39" y="96"/>
                  </a:lnTo>
                  <a:lnTo>
                    <a:pt x="39" y="150"/>
                  </a:lnTo>
                  <a:lnTo>
                    <a:pt x="43" y="156"/>
                  </a:lnTo>
                  <a:lnTo>
                    <a:pt x="47" y="186"/>
                  </a:lnTo>
                  <a:lnTo>
                    <a:pt x="47" y="168"/>
                  </a:lnTo>
                  <a:lnTo>
                    <a:pt x="52" y="138"/>
                  </a:lnTo>
                  <a:lnTo>
                    <a:pt x="52" y="144"/>
                  </a:lnTo>
                  <a:lnTo>
                    <a:pt x="56" y="132"/>
                  </a:lnTo>
                  <a:lnTo>
                    <a:pt x="56" y="120"/>
                  </a:lnTo>
                  <a:lnTo>
                    <a:pt x="56" y="126"/>
                  </a:lnTo>
                  <a:lnTo>
                    <a:pt x="60" y="126"/>
                  </a:lnTo>
                  <a:lnTo>
                    <a:pt x="65" y="138"/>
                  </a:lnTo>
                  <a:lnTo>
                    <a:pt x="65" y="156"/>
                  </a:lnTo>
                  <a:lnTo>
                    <a:pt x="69" y="150"/>
                  </a:lnTo>
                  <a:lnTo>
                    <a:pt x="69" y="126"/>
                  </a:lnTo>
                  <a:lnTo>
                    <a:pt x="73" y="84"/>
                  </a:lnTo>
                  <a:lnTo>
                    <a:pt x="73" y="72"/>
                  </a:lnTo>
                  <a:lnTo>
                    <a:pt x="77" y="60"/>
                  </a:lnTo>
                  <a:lnTo>
                    <a:pt x="77" y="102"/>
                  </a:lnTo>
                  <a:lnTo>
                    <a:pt x="82" y="108"/>
                  </a:lnTo>
                  <a:lnTo>
                    <a:pt x="82" y="162"/>
                  </a:lnTo>
                  <a:lnTo>
                    <a:pt x="86" y="144"/>
                  </a:lnTo>
                  <a:lnTo>
                    <a:pt x="86" y="84"/>
                  </a:lnTo>
                  <a:lnTo>
                    <a:pt x="86" y="96"/>
                  </a:lnTo>
                  <a:lnTo>
                    <a:pt x="90" y="90"/>
                  </a:lnTo>
                  <a:lnTo>
                    <a:pt x="95" y="84"/>
                  </a:lnTo>
                  <a:lnTo>
                    <a:pt x="99" y="90"/>
                  </a:lnTo>
                  <a:lnTo>
                    <a:pt x="99" y="114"/>
                  </a:lnTo>
                  <a:lnTo>
                    <a:pt x="103" y="120"/>
                  </a:lnTo>
                  <a:lnTo>
                    <a:pt x="107" y="114"/>
                  </a:lnTo>
                  <a:lnTo>
                    <a:pt x="107" y="90"/>
                  </a:lnTo>
                  <a:lnTo>
                    <a:pt x="112" y="72"/>
                  </a:lnTo>
                  <a:lnTo>
                    <a:pt x="112" y="36"/>
                  </a:lnTo>
                  <a:lnTo>
                    <a:pt x="116" y="42"/>
                  </a:lnTo>
                  <a:lnTo>
                    <a:pt x="116" y="30"/>
                  </a:lnTo>
                  <a:lnTo>
                    <a:pt x="120" y="18"/>
                  </a:lnTo>
                  <a:lnTo>
                    <a:pt x="120" y="12"/>
                  </a:lnTo>
                  <a:lnTo>
                    <a:pt x="124" y="18"/>
                  </a:lnTo>
                  <a:lnTo>
                    <a:pt x="124" y="24"/>
                  </a:lnTo>
                  <a:lnTo>
                    <a:pt x="129" y="30"/>
                  </a:lnTo>
                  <a:lnTo>
                    <a:pt x="129" y="36"/>
                  </a:lnTo>
                  <a:lnTo>
                    <a:pt x="133" y="42"/>
                  </a:lnTo>
                  <a:lnTo>
                    <a:pt x="133" y="48"/>
                  </a:lnTo>
                  <a:lnTo>
                    <a:pt x="137" y="42"/>
                  </a:lnTo>
                  <a:lnTo>
                    <a:pt x="137" y="48"/>
                  </a:lnTo>
                  <a:lnTo>
                    <a:pt x="142" y="54"/>
                  </a:lnTo>
                  <a:lnTo>
                    <a:pt x="142" y="48"/>
                  </a:lnTo>
                  <a:lnTo>
                    <a:pt x="146" y="36"/>
                  </a:lnTo>
                  <a:lnTo>
                    <a:pt x="146" y="66"/>
                  </a:lnTo>
                  <a:lnTo>
                    <a:pt x="146" y="60"/>
                  </a:lnTo>
                  <a:lnTo>
                    <a:pt x="150" y="54"/>
                  </a:lnTo>
                  <a:lnTo>
                    <a:pt x="150" y="60"/>
                  </a:lnTo>
                  <a:lnTo>
                    <a:pt x="154" y="12"/>
                  </a:lnTo>
                  <a:lnTo>
                    <a:pt x="154" y="36"/>
                  </a:lnTo>
                  <a:lnTo>
                    <a:pt x="159" y="72"/>
                  </a:lnTo>
                  <a:lnTo>
                    <a:pt x="159" y="54"/>
                  </a:lnTo>
                  <a:lnTo>
                    <a:pt x="163" y="48"/>
                  </a:lnTo>
                  <a:lnTo>
                    <a:pt x="163" y="42"/>
                  </a:lnTo>
                  <a:lnTo>
                    <a:pt x="167" y="48"/>
                  </a:lnTo>
                  <a:lnTo>
                    <a:pt x="167" y="42"/>
                  </a:lnTo>
                  <a:lnTo>
                    <a:pt x="172" y="90"/>
                  </a:lnTo>
                  <a:lnTo>
                    <a:pt x="172" y="120"/>
                  </a:lnTo>
                  <a:lnTo>
                    <a:pt x="176" y="84"/>
                  </a:lnTo>
                  <a:lnTo>
                    <a:pt x="176" y="66"/>
                  </a:lnTo>
                  <a:lnTo>
                    <a:pt x="180" y="60"/>
                  </a:lnTo>
                  <a:lnTo>
                    <a:pt x="189" y="60"/>
                  </a:lnTo>
                  <a:lnTo>
                    <a:pt x="184" y="60"/>
                  </a:lnTo>
                  <a:lnTo>
                    <a:pt x="189" y="72"/>
                  </a:lnTo>
                  <a:lnTo>
                    <a:pt x="193" y="72"/>
                  </a:lnTo>
                  <a:lnTo>
                    <a:pt x="193" y="90"/>
                  </a:lnTo>
                  <a:lnTo>
                    <a:pt x="197" y="120"/>
                  </a:lnTo>
                  <a:lnTo>
                    <a:pt x="197" y="132"/>
                  </a:lnTo>
                  <a:lnTo>
                    <a:pt x="201" y="108"/>
                  </a:lnTo>
                  <a:lnTo>
                    <a:pt x="201" y="96"/>
                  </a:lnTo>
                  <a:lnTo>
                    <a:pt x="206" y="72"/>
                  </a:lnTo>
                  <a:lnTo>
                    <a:pt x="206" y="66"/>
                  </a:lnTo>
                  <a:lnTo>
                    <a:pt x="206" y="102"/>
                  </a:lnTo>
                  <a:lnTo>
                    <a:pt x="210" y="150"/>
                  </a:lnTo>
                  <a:lnTo>
                    <a:pt x="210" y="132"/>
                  </a:lnTo>
                  <a:lnTo>
                    <a:pt x="214" y="102"/>
                  </a:lnTo>
                  <a:lnTo>
                    <a:pt x="214" y="72"/>
                  </a:lnTo>
                  <a:lnTo>
                    <a:pt x="219" y="54"/>
                  </a:lnTo>
                  <a:lnTo>
                    <a:pt x="219" y="90"/>
                  </a:lnTo>
                  <a:lnTo>
                    <a:pt x="223" y="108"/>
                  </a:lnTo>
                  <a:lnTo>
                    <a:pt x="227" y="114"/>
                  </a:lnTo>
                  <a:lnTo>
                    <a:pt x="227" y="72"/>
                  </a:lnTo>
                  <a:lnTo>
                    <a:pt x="231" y="30"/>
                  </a:lnTo>
                  <a:lnTo>
                    <a:pt x="236" y="48"/>
                  </a:lnTo>
                  <a:lnTo>
                    <a:pt x="236" y="36"/>
                  </a:lnTo>
                  <a:lnTo>
                    <a:pt x="240" y="54"/>
                  </a:lnTo>
                  <a:lnTo>
                    <a:pt x="240" y="90"/>
                  </a:lnTo>
                  <a:lnTo>
                    <a:pt x="248" y="102"/>
                  </a:lnTo>
                  <a:lnTo>
                    <a:pt x="244" y="102"/>
                  </a:lnTo>
                  <a:lnTo>
                    <a:pt x="248" y="90"/>
                  </a:lnTo>
                  <a:lnTo>
                    <a:pt x="248" y="96"/>
                  </a:lnTo>
                  <a:lnTo>
                    <a:pt x="253" y="90"/>
                  </a:lnTo>
                  <a:lnTo>
                    <a:pt x="257" y="78"/>
                  </a:lnTo>
                  <a:lnTo>
                    <a:pt x="257" y="66"/>
                  </a:lnTo>
                  <a:lnTo>
                    <a:pt x="261" y="30"/>
                  </a:lnTo>
                  <a:lnTo>
                    <a:pt x="261" y="42"/>
                  </a:lnTo>
                  <a:lnTo>
                    <a:pt x="266" y="36"/>
                  </a:lnTo>
                  <a:lnTo>
                    <a:pt x="266" y="0"/>
                  </a:lnTo>
                  <a:lnTo>
                    <a:pt x="270" y="6"/>
                  </a:lnTo>
                  <a:lnTo>
                    <a:pt x="270" y="18"/>
                  </a:lnTo>
                  <a:lnTo>
                    <a:pt x="274" y="48"/>
                  </a:lnTo>
                  <a:lnTo>
                    <a:pt x="274" y="42"/>
                  </a:lnTo>
                  <a:lnTo>
                    <a:pt x="278" y="30"/>
                  </a:lnTo>
                  <a:lnTo>
                    <a:pt x="278" y="48"/>
                  </a:lnTo>
                  <a:lnTo>
                    <a:pt x="283" y="42"/>
                  </a:lnTo>
                  <a:lnTo>
                    <a:pt x="283" y="48"/>
                  </a:lnTo>
                  <a:lnTo>
                    <a:pt x="287" y="3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9" name="Freeform 75"/>
            <p:cNvSpPr>
              <a:spLocks/>
            </p:cNvSpPr>
            <p:nvPr/>
          </p:nvSpPr>
          <p:spPr bwMode="auto">
            <a:xfrm>
              <a:off x="6137275" y="1133475"/>
              <a:ext cx="482600" cy="342900"/>
            </a:xfrm>
            <a:custGeom>
              <a:avLst/>
              <a:gdLst/>
              <a:ahLst/>
              <a:cxnLst>
                <a:cxn ang="0">
                  <a:pos x="4" y="0"/>
                </a:cxn>
                <a:cxn ang="0">
                  <a:pos x="13" y="30"/>
                </a:cxn>
                <a:cxn ang="0">
                  <a:pos x="17" y="60"/>
                </a:cxn>
                <a:cxn ang="0">
                  <a:pos x="26" y="60"/>
                </a:cxn>
                <a:cxn ang="0">
                  <a:pos x="30" y="138"/>
                </a:cxn>
                <a:cxn ang="0">
                  <a:pos x="34" y="162"/>
                </a:cxn>
                <a:cxn ang="0">
                  <a:pos x="43" y="156"/>
                </a:cxn>
                <a:cxn ang="0">
                  <a:pos x="51" y="102"/>
                </a:cxn>
                <a:cxn ang="0">
                  <a:pos x="56" y="180"/>
                </a:cxn>
                <a:cxn ang="0">
                  <a:pos x="64" y="162"/>
                </a:cxn>
                <a:cxn ang="0">
                  <a:pos x="68" y="126"/>
                </a:cxn>
                <a:cxn ang="0">
                  <a:pos x="77" y="168"/>
                </a:cxn>
                <a:cxn ang="0">
                  <a:pos x="81" y="174"/>
                </a:cxn>
                <a:cxn ang="0">
                  <a:pos x="90" y="132"/>
                </a:cxn>
                <a:cxn ang="0">
                  <a:pos x="94" y="114"/>
                </a:cxn>
                <a:cxn ang="0">
                  <a:pos x="103" y="180"/>
                </a:cxn>
                <a:cxn ang="0">
                  <a:pos x="111" y="162"/>
                </a:cxn>
                <a:cxn ang="0">
                  <a:pos x="124" y="204"/>
                </a:cxn>
                <a:cxn ang="0">
                  <a:pos x="128" y="210"/>
                </a:cxn>
                <a:cxn ang="0">
                  <a:pos x="133" y="162"/>
                </a:cxn>
                <a:cxn ang="0">
                  <a:pos x="141" y="156"/>
                </a:cxn>
                <a:cxn ang="0">
                  <a:pos x="150" y="138"/>
                </a:cxn>
                <a:cxn ang="0">
                  <a:pos x="158" y="138"/>
                </a:cxn>
                <a:cxn ang="0">
                  <a:pos x="171" y="78"/>
                </a:cxn>
                <a:cxn ang="0">
                  <a:pos x="180" y="72"/>
                </a:cxn>
                <a:cxn ang="0">
                  <a:pos x="184" y="90"/>
                </a:cxn>
                <a:cxn ang="0">
                  <a:pos x="192" y="102"/>
                </a:cxn>
                <a:cxn ang="0">
                  <a:pos x="201" y="120"/>
                </a:cxn>
                <a:cxn ang="0">
                  <a:pos x="205" y="126"/>
                </a:cxn>
                <a:cxn ang="0">
                  <a:pos x="214" y="114"/>
                </a:cxn>
                <a:cxn ang="0">
                  <a:pos x="218" y="132"/>
                </a:cxn>
                <a:cxn ang="0">
                  <a:pos x="227" y="90"/>
                </a:cxn>
                <a:cxn ang="0">
                  <a:pos x="235" y="54"/>
                </a:cxn>
                <a:cxn ang="0">
                  <a:pos x="244" y="78"/>
                </a:cxn>
                <a:cxn ang="0">
                  <a:pos x="252" y="66"/>
                </a:cxn>
                <a:cxn ang="0">
                  <a:pos x="257" y="144"/>
                </a:cxn>
                <a:cxn ang="0">
                  <a:pos x="261" y="60"/>
                </a:cxn>
                <a:cxn ang="0">
                  <a:pos x="269" y="96"/>
                </a:cxn>
                <a:cxn ang="0">
                  <a:pos x="274" y="180"/>
                </a:cxn>
                <a:cxn ang="0">
                  <a:pos x="282" y="138"/>
                </a:cxn>
                <a:cxn ang="0">
                  <a:pos x="291" y="84"/>
                </a:cxn>
                <a:cxn ang="0">
                  <a:pos x="299" y="108"/>
                </a:cxn>
              </a:cxnLst>
              <a:rect l="0" t="0" r="r" b="b"/>
              <a:pathLst>
                <a:path w="304" h="216">
                  <a:moveTo>
                    <a:pt x="0" y="24"/>
                  </a:moveTo>
                  <a:lnTo>
                    <a:pt x="0" y="30"/>
                  </a:lnTo>
                  <a:lnTo>
                    <a:pt x="4" y="0"/>
                  </a:lnTo>
                  <a:lnTo>
                    <a:pt x="4" y="30"/>
                  </a:lnTo>
                  <a:lnTo>
                    <a:pt x="9" y="24"/>
                  </a:lnTo>
                  <a:lnTo>
                    <a:pt x="13" y="30"/>
                  </a:lnTo>
                  <a:lnTo>
                    <a:pt x="13" y="36"/>
                  </a:lnTo>
                  <a:lnTo>
                    <a:pt x="17" y="54"/>
                  </a:lnTo>
                  <a:lnTo>
                    <a:pt x="17" y="60"/>
                  </a:lnTo>
                  <a:lnTo>
                    <a:pt x="21" y="66"/>
                  </a:lnTo>
                  <a:lnTo>
                    <a:pt x="21" y="36"/>
                  </a:lnTo>
                  <a:lnTo>
                    <a:pt x="26" y="60"/>
                  </a:lnTo>
                  <a:lnTo>
                    <a:pt x="26" y="102"/>
                  </a:lnTo>
                  <a:lnTo>
                    <a:pt x="30" y="126"/>
                  </a:lnTo>
                  <a:lnTo>
                    <a:pt x="30" y="138"/>
                  </a:lnTo>
                  <a:lnTo>
                    <a:pt x="34" y="162"/>
                  </a:lnTo>
                  <a:lnTo>
                    <a:pt x="34" y="168"/>
                  </a:lnTo>
                  <a:lnTo>
                    <a:pt x="34" y="162"/>
                  </a:lnTo>
                  <a:lnTo>
                    <a:pt x="38" y="156"/>
                  </a:lnTo>
                  <a:lnTo>
                    <a:pt x="43" y="150"/>
                  </a:lnTo>
                  <a:lnTo>
                    <a:pt x="43" y="156"/>
                  </a:lnTo>
                  <a:lnTo>
                    <a:pt x="47" y="114"/>
                  </a:lnTo>
                  <a:lnTo>
                    <a:pt x="51" y="114"/>
                  </a:lnTo>
                  <a:lnTo>
                    <a:pt x="51" y="102"/>
                  </a:lnTo>
                  <a:lnTo>
                    <a:pt x="51" y="138"/>
                  </a:lnTo>
                  <a:lnTo>
                    <a:pt x="56" y="168"/>
                  </a:lnTo>
                  <a:lnTo>
                    <a:pt x="56" y="180"/>
                  </a:lnTo>
                  <a:lnTo>
                    <a:pt x="60" y="168"/>
                  </a:lnTo>
                  <a:lnTo>
                    <a:pt x="60" y="156"/>
                  </a:lnTo>
                  <a:lnTo>
                    <a:pt x="64" y="162"/>
                  </a:lnTo>
                  <a:lnTo>
                    <a:pt x="64" y="144"/>
                  </a:lnTo>
                  <a:lnTo>
                    <a:pt x="68" y="132"/>
                  </a:lnTo>
                  <a:lnTo>
                    <a:pt x="68" y="126"/>
                  </a:lnTo>
                  <a:lnTo>
                    <a:pt x="73" y="120"/>
                  </a:lnTo>
                  <a:lnTo>
                    <a:pt x="73" y="150"/>
                  </a:lnTo>
                  <a:lnTo>
                    <a:pt x="77" y="168"/>
                  </a:lnTo>
                  <a:lnTo>
                    <a:pt x="77" y="162"/>
                  </a:lnTo>
                  <a:lnTo>
                    <a:pt x="81" y="156"/>
                  </a:lnTo>
                  <a:lnTo>
                    <a:pt x="81" y="174"/>
                  </a:lnTo>
                  <a:lnTo>
                    <a:pt x="86" y="174"/>
                  </a:lnTo>
                  <a:lnTo>
                    <a:pt x="86" y="156"/>
                  </a:lnTo>
                  <a:lnTo>
                    <a:pt x="90" y="132"/>
                  </a:lnTo>
                  <a:lnTo>
                    <a:pt x="90" y="126"/>
                  </a:lnTo>
                  <a:lnTo>
                    <a:pt x="94" y="120"/>
                  </a:lnTo>
                  <a:lnTo>
                    <a:pt x="94" y="114"/>
                  </a:lnTo>
                  <a:lnTo>
                    <a:pt x="98" y="156"/>
                  </a:lnTo>
                  <a:lnTo>
                    <a:pt x="98" y="174"/>
                  </a:lnTo>
                  <a:lnTo>
                    <a:pt x="103" y="180"/>
                  </a:lnTo>
                  <a:lnTo>
                    <a:pt x="107" y="162"/>
                  </a:lnTo>
                  <a:lnTo>
                    <a:pt x="111" y="156"/>
                  </a:lnTo>
                  <a:lnTo>
                    <a:pt x="111" y="162"/>
                  </a:lnTo>
                  <a:lnTo>
                    <a:pt x="115" y="186"/>
                  </a:lnTo>
                  <a:lnTo>
                    <a:pt x="115" y="204"/>
                  </a:lnTo>
                  <a:lnTo>
                    <a:pt x="124" y="204"/>
                  </a:lnTo>
                  <a:lnTo>
                    <a:pt x="120" y="204"/>
                  </a:lnTo>
                  <a:lnTo>
                    <a:pt x="124" y="216"/>
                  </a:lnTo>
                  <a:lnTo>
                    <a:pt x="128" y="210"/>
                  </a:lnTo>
                  <a:lnTo>
                    <a:pt x="128" y="192"/>
                  </a:lnTo>
                  <a:lnTo>
                    <a:pt x="133" y="144"/>
                  </a:lnTo>
                  <a:lnTo>
                    <a:pt x="133" y="162"/>
                  </a:lnTo>
                  <a:lnTo>
                    <a:pt x="137" y="174"/>
                  </a:lnTo>
                  <a:lnTo>
                    <a:pt x="137" y="168"/>
                  </a:lnTo>
                  <a:lnTo>
                    <a:pt x="141" y="156"/>
                  </a:lnTo>
                  <a:lnTo>
                    <a:pt x="141" y="144"/>
                  </a:lnTo>
                  <a:lnTo>
                    <a:pt x="145" y="144"/>
                  </a:lnTo>
                  <a:lnTo>
                    <a:pt x="150" y="138"/>
                  </a:lnTo>
                  <a:lnTo>
                    <a:pt x="154" y="132"/>
                  </a:lnTo>
                  <a:lnTo>
                    <a:pt x="154" y="126"/>
                  </a:lnTo>
                  <a:lnTo>
                    <a:pt x="158" y="138"/>
                  </a:lnTo>
                  <a:lnTo>
                    <a:pt x="162" y="138"/>
                  </a:lnTo>
                  <a:lnTo>
                    <a:pt x="162" y="114"/>
                  </a:lnTo>
                  <a:lnTo>
                    <a:pt x="171" y="78"/>
                  </a:lnTo>
                  <a:lnTo>
                    <a:pt x="171" y="24"/>
                  </a:lnTo>
                  <a:lnTo>
                    <a:pt x="175" y="60"/>
                  </a:lnTo>
                  <a:lnTo>
                    <a:pt x="180" y="72"/>
                  </a:lnTo>
                  <a:lnTo>
                    <a:pt x="180" y="66"/>
                  </a:lnTo>
                  <a:lnTo>
                    <a:pt x="184" y="48"/>
                  </a:lnTo>
                  <a:lnTo>
                    <a:pt x="184" y="90"/>
                  </a:lnTo>
                  <a:lnTo>
                    <a:pt x="192" y="108"/>
                  </a:lnTo>
                  <a:lnTo>
                    <a:pt x="188" y="108"/>
                  </a:lnTo>
                  <a:lnTo>
                    <a:pt x="192" y="102"/>
                  </a:lnTo>
                  <a:lnTo>
                    <a:pt x="197" y="102"/>
                  </a:lnTo>
                  <a:lnTo>
                    <a:pt x="197" y="126"/>
                  </a:lnTo>
                  <a:lnTo>
                    <a:pt x="201" y="120"/>
                  </a:lnTo>
                  <a:lnTo>
                    <a:pt x="201" y="108"/>
                  </a:lnTo>
                  <a:lnTo>
                    <a:pt x="201" y="126"/>
                  </a:lnTo>
                  <a:lnTo>
                    <a:pt x="205" y="126"/>
                  </a:lnTo>
                  <a:lnTo>
                    <a:pt x="210" y="120"/>
                  </a:lnTo>
                  <a:lnTo>
                    <a:pt x="210" y="108"/>
                  </a:lnTo>
                  <a:lnTo>
                    <a:pt x="214" y="114"/>
                  </a:lnTo>
                  <a:lnTo>
                    <a:pt x="214" y="144"/>
                  </a:lnTo>
                  <a:lnTo>
                    <a:pt x="218" y="138"/>
                  </a:lnTo>
                  <a:lnTo>
                    <a:pt x="218" y="132"/>
                  </a:lnTo>
                  <a:lnTo>
                    <a:pt x="222" y="126"/>
                  </a:lnTo>
                  <a:lnTo>
                    <a:pt x="227" y="114"/>
                  </a:lnTo>
                  <a:lnTo>
                    <a:pt x="227" y="90"/>
                  </a:lnTo>
                  <a:lnTo>
                    <a:pt x="231" y="90"/>
                  </a:lnTo>
                  <a:lnTo>
                    <a:pt x="231" y="72"/>
                  </a:lnTo>
                  <a:lnTo>
                    <a:pt x="235" y="54"/>
                  </a:lnTo>
                  <a:lnTo>
                    <a:pt x="239" y="78"/>
                  </a:lnTo>
                  <a:lnTo>
                    <a:pt x="239" y="90"/>
                  </a:lnTo>
                  <a:lnTo>
                    <a:pt x="244" y="78"/>
                  </a:lnTo>
                  <a:lnTo>
                    <a:pt x="244" y="54"/>
                  </a:lnTo>
                  <a:lnTo>
                    <a:pt x="248" y="60"/>
                  </a:lnTo>
                  <a:lnTo>
                    <a:pt x="252" y="66"/>
                  </a:lnTo>
                  <a:lnTo>
                    <a:pt x="252" y="96"/>
                  </a:lnTo>
                  <a:lnTo>
                    <a:pt x="257" y="126"/>
                  </a:lnTo>
                  <a:lnTo>
                    <a:pt x="257" y="144"/>
                  </a:lnTo>
                  <a:lnTo>
                    <a:pt x="257" y="132"/>
                  </a:lnTo>
                  <a:lnTo>
                    <a:pt x="261" y="90"/>
                  </a:lnTo>
                  <a:lnTo>
                    <a:pt x="261" y="60"/>
                  </a:lnTo>
                  <a:lnTo>
                    <a:pt x="265" y="66"/>
                  </a:lnTo>
                  <a:lnTo>
                    <a:pt x="265" y="102"/>
                  </a:lnTo>
                  <a:lnTo>
                    <a:pt x="269" y="96"/>
                  </a:lnTo>
                  <a:lnTo>
                    <a:pt x="269" y="72"/>
                  </a:lnTo>
                  <a:lnTo>
                    <a:pt x="274" y="114"/>
                  </a:lnTo>
                  <a:lnTo>
                    <a:pt x="274" y="180"/>
                  </a:lnTo>
                  <a:lnTo>
                    <a:pt x="278" y="162"/>
                  </a:lnTo>
                  <a:lnTo>
                    <a:pt x="282" y="156"/>
                  </a:lnTo>
                  <a:lnTo>
                    <a:pt x="282" y="138"/>
                  </a:lnTo>
                  <a:lnTo>
                    <a:pt x="287" y="132"/>
                  </a:lnTo>
                  <a:lnTo>
                    <a:pt x="287" y="84"/>
                  </a:lnTo>
                  <a:lnTo>
                    <a:pt x="291" y="84"/>
                  </a:lnTo>
                  <a:lnTo>
                    <a:pt x="295" y="84"/>
                  </a:lnTo>
                  <a:lnTo>
                    <a:pt x="295" y="96"/>
                  </a:lnTo>
                  <a:lnTo>
                    <a:pt x="299" y="108"/>
                  </a:lnTo>
                  <a:lnTo>
                    <a:pt x="299" y="114"/>
                  </a:lnTo>
                  <a:lnTo>
                    <a:pt x="304" y="9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0" name="Freeform 76"/>
            <p:cNvSpPr>
              <a:spLocks/>
            </p:cNvSpPr>
            <p:nvPr/>
          </p:nvSpPr>
          <p:spPr bwMode="auto">
            <a:xfrm>
              <a:off x="6619875" y="1200150"/>
              <a:ext cx="508000" cy="2257425"/>
            </a:xfrm>
            <a:custGeom>
              <a:avLst/>
              <a:gdLst/>
              <a:ahLst/>
              <a:cxnLst>
                <a:cxn ang="0">
                  <a:pos x="0" y="42"/>
                </a:cxn>
                <a:cxn ang="0">
                  <a:pos x="12" y="24"/>
                </a:cxn>
                <a:cxn ang="0">
                  <a:pos x="17" y="30"/>
                </a:cxn>
                <a:cxn ang="0">
                  <a:pos x="25" y="18"/>
                </a:cxn>
                <a:cxn ang="0">
                  <a:pos x="30" y="72"/>
                </a:cxn>
                <a:cxn ang="0">
                  <a:pos x="38" y="84"/>
                </a:cxn>
                <a:cxn ang="0">
                  <a:pos x="42" y="60"/>
                </a:cxn>
                <a:cxn ang="0">
                  <a:pos x="51" y="48"/>
                </a:cxn>
                <a:cxn ang="0">
                  <a:pos x="59" y="78"/>
                </a:cxn>
                <a:cxn ang="0">
                  <a:pos x="64" y="54"/>
                </a:cxn>
                <a:cxn ang="0">
                  <a:pos x="72" y="120"/>
                </a:cxn>
                <a:cxn ang="0">
                  <a:pos x="81" y="132"/>
                </a:cxn>
                <a:cxn ang="0">
                  <a:pos x="85" y="42"/>
                </a:cxn>
                <a:cxn ang="0">
                  <a:pos x="89" y="36"/>
                </a:cxn>
                <a:cxn ang="0">
                  <a:pos x="98" y="6"/>
                </a:cxn>
                <a:cxn ang="0">
                  <a:pos x="107" y="30"/>
                </a:cxn>
                <a:cxn ang="0">
                  <a:pos x="115" y="66"/>
                </a:cxn>
                <a:cxn ang="0">
                  <a:pos x="119" y="66"/>
                </a:cxn>
                <a:cxn ang="0">
                  <a:pos x="128" y="204"/>
                </a:cxn>
                <a:cxn ang="0">
                  <a:pos x="132" y="456"/>
                </a:cxn>
                <a:cxn ang="0">
                  <a:pos x="141" y="576"/>
                </a:cxn>
                <a:cxn ang="0">
                  <a:pos x="145" y="684"/>
                </a:cxn>
                <a:cxn ang="0">
                  <a:pos x="154" y="744"/>
                </a:cxn>
                <a:cxn ang="0">
                  <a:pos x="162" y="804"/>
                </a:cxn>
                <a:cxn ang="0">
                  <a:pos x="175" y="834"/>
                </a:cxn>
                <a:cxn ang="0">
                  <a:pos x="179" y="894"/>
                </a:cxn>
                <a:cxn ang="0">
                  <a:pos x="188" y="966"/>
                </a:cxn>
                <a:cxn ang="0">
                  <a:pos x="192" y="1026"/>
                </a:cxn>
                <a:cxn ang="0">
                  <a:pos x="201" y="1092"/>
                </a:cxn>
                <a:cxn ang="0">
                  <a:pos x="205" y="1116"/>
                </a:cxn>
                <a:cxn ang="0">
                  <a:pos x="218" y="1134"/>
                </a:cxn>
                <a:cxn ang="0">
                  <a:pos x="226" y="1146"/>
                </a:cxn>
                <a:cxn ang="0">
                  <a:pos x="235" y="1164"/>
                </a:cxn>
                <a:cxn ang="0">
                  <a:pos x="239" y="1194"/>
                </a:cxn>
                <a:cxn ang="0">
                  <a:pos x="252" y="1230"/>
                </a:cxn>
                <a:cxn ang="0">
                  <a:pos x="260" y="1254"/>
                </a:cxn>
                <a:cxn ang="0">
                  <a:pos x="269" y="1278"/>
                </a:cxn>
                <a:cxn ang="0">
                  <a:pos x="278" y="1320"/>
                </a:cxn>
                <a:cxn ang="0">
                  <a:pos x="286" y="1386"/>
                </a:cxn>
                <a:cxn ang="0">
                  <a:pos x="299" y="1416"/>
                </a:cxn>
                <a:cxn ang="0">
                  <a:pos x="308" y="1422"/>
                </a:cxn>
                <a:cxn ang="0">
                  <a:pos x="316" y="1422"/>
                </a:cxn>
              </a:cxnLst>
              <a:rect l="0" t="0" r="r" b="b"/>
              <a:pathLst>
                <a:path w="320" h="1422">
                  <a:moveTo>
                    <a:pt x="0" y="48"/>
                  </a:moveTo>
                  <a:lnTo>
                    <a:pt x="0" y="54"/>
                  </a:lnTo>
                  <a:lnTo>
                    <a:pt x="0" y="42"/>
                  </a:lnTo>
                  <a:lnTo>
                    <a:pt x="4" y="24"/>
                  </a:lnTo>
                  <a:lnTo>
                    <a:pt x="8" y="18"/>
                  </a:lnTo>
                  <a:lnTo>
                    <a:pt x="12" y="24"/>
                  </a:lnTo>
                  <a:lnTo>
                    <a:pt x="12" y="42"/>
                  </a:lnTo>
                  <a:lnTo>
                    <a:pt x="17" y="24"/>
                  </a:lnTo>
                  <a:lnTo>
                    <a:pt x="17" y="30"/>
                  </a:lnTo>
                  <a:lnTo>
                    <a:pt x="21" y="42"/>
                  </a:lnTo>
                  <a:lnTo>
                    <a:pt x="21" y="24"/>
                  </a:lnTo>
                  <a:lnTo>
                    <a:pt x="25" y="18"/>
                  </a:lnTo>
                  <a:lnTo>
                    <a:pt x="25" y="30"/>
                  </a:lnTo>
                  <a:lnTo>
                    <a:pt x="30" y="60"/>
                  </a:lnTo>
                  <a:lnTo>
                    <a:pt x="30" y="72"/>
                  </a:lnTo>
                  <a:lnTo>
                    <a:pt x="34" y="72"/>
                  </a:lnTo>
                  <a:lnTo>
                    <a:pt x="38" y="78"/>
                  </a:lnTo>
                  <a:lnTo>
                    <a:pt x="38" y="84"/>
                  </a:lnTo>
                  <a:lnTo>
                    <a:pt x="42" y="66"/>
                  </a:lnTo>
                  <a:lnTo>
                    <a:pt x="42" y="54"/>
                  </a:lnTo>
                  <a:lnTo>
                    <a:pt x="42" y="60"/>
                  </a:lnTo>
                  <a:lnTo>
                    <a:pt x="47" y="66"/>
                  </a:lnTo>
                  <a:lnTo>
                    <a:pt x="47" y="54"/>
                  </a:lnTo>
                  <a:lnTo>
                    <a:pt x="51" y="48"/>
                  </a:lnTo>
                  <a:lnTo>
                    <a:pt x="55" y="42"/>
                  </a:lnTo>
                  <a:lnTo>
                    <a:pt x="55" y="54"/>
                  </a:lnTo>
                  <a:lnTo>
                    <a:pt x="59" y="78"/>
                  </a:lnTo>
                  <a:lnTo>
                    <a:pt x="59" y="90"/>
                  </a:lnTo>
                  <a:lnTo>
                    <a:pt x="59" y="60"/>
                  </a:lnTo>
                  <a:lnTo>
                    <a:pt x="64" y="54"/>
                  </a:lnTo>
                  <a:lnTo>
                    <a:pt x="68" y="54"/>
                  </a:lnTo>
                  <a:lnTo>
                    <a:pt x="68" y="84"/>
                  </a:lnTo>
                  <a:lnTo>
                    <a:pt x="72" y="120"/>
                  </a:lnTo>
                  <a:lnTo>
                    <a:pt x="72" y="138"/>
                  </a:lnTo>
                  <a:lnTo>
                    <a:pt x="77" y="138"/>
                  </a:lnTo>
                  <a:lnTo>
                    <a:pt x="81" y="132"/>
                  </a:lnTo>
                  <a:lnTo>
                    <a:pt x="81" y="108"/>
                  </a:lnTo>
                  <a:lnTo>
                    <a:pt x="85" y="66"/>
                  </a:lnTo>
                  <a:lnTo>
                    <a:pt x="85" y="42"/>
                  </a:lnTo>
                  <a:lnTo>
                    <a:pt x="89" y="30"/>
                  </a:lnTo>
                  <a:lnTo>
                    <a:pt x="89" y="60"/>
                  </a:lnTo>
                  <a:lnTo>
                    <a:pt x="89" y="36"/>
                  </a:lnTo>
                  <a:lnTo>
                    <a:pt x="94" y="24"/>
                  </a:lnTo>
                  <a:lnTo>
                    <a:pt x="94" y="12"/>
                  </a:lnTo>
                  <a:lnTo>
                    <a:pt x="98" y="6"/>
                  </a:lnTo>
                  <a:lnTo>
                    <a:pt x="102" y="0"/>
                  </a:lnTo>
                  <a:lnTo>
                    <a:pt x="102" y="24"/>
                  </a:lnTo>
                  <a:lnTo>
                    <a:pt x="107" y="30"/>
                  </a:lnTo>
                  <a:lnTo>
                    <a:pt x="107" y="42"/>
                  </a:lnTo>
                  <a:lnTo>
                    <a:pt x="111" y="48"/>
                  </a:lnTo>
                  <a:lnTo>
                    <a:pt x="115" y="66"/>
                  </a:lnTo>
                  <a:lnTo>
                    <a:pt x="115" y="60"/>
                  </a:lnTo>
                  <a:lnTo>
                    <a:pt x="119" y="42"/>
                  </a:lnTo>
                  <a:lnTo>
                    <a:pt x="119" y="66"/>
                  </a:lnTo>
                  <a:lnTo>
                    <a:pt x="124" y="102"/>
                  </a:lnTo>
                  <a:lnTo>
                    <a:pt x="124" y="114"/>
                  </a:lnTo>
                  <a:lnTo>
                    <a:pt x="128" y="204"/>
                  </a:lnTo>
                  <a:lnTo>
                    <a:pt x="128" y="288"/>
                  </a:lnTo>
                  <a:lnTo>
                    <a:pt x="132" y="360"/>
                  </a:lnTo>
                  <a:lnTo>
                    <a:pt x="132" y="456"/>
                  </a:lnTo>
                  <a:lnTo>
                    <a:pt x="136" y="498"/>
                  </a:lnTo>
                  <a:lnTo>
                    <a:pt x="136" y="534"/>
                  </a:lnTo>
                  <a:lnTo>
                    <a:pt x="141" y="576"/>
                  </a:lnTo>
                  <a:lnTo>
                    <a:pt x="141" y="612"/>
                  </a:lnTo>
                  <a:lnTo>
                    <a:pt x="145" y="648"/>
                  </a:lnTo>
                  <a:lnTo>
                    <a:pt x="145" y="684"/>
                  </a:lnTo>
                  <a:lnTo>
                    <a:pt x="149" y="726"/>
                  </a:lnTo>
                  <a:lnTo>
                    <a:pt x="149" y="732"/>
                  </a:lnTo>
                  <a:lnTo>
                    <a:pt x="154" y="744"/>
                  </a:lnTo>
                  <a:lnTo>
                    <a:pt x="154" y="786"/>
                  </a:lnTo>
                  <a:lnTo>
                    <a:pt x="158" y="798"/>
                  </a:lnTo>
                  <a:lnTo>
                    <a:pt x="162" y="804"/>
                  </a:lnTo>
                  <a:lnTo>
                    <a:pt x="171" y="816"/>
                  </a:lnTo>
                  <a:lnTo>
                    <a:pt x="171" y="822"/>
                  </a:lnTo>
                  <a:lnTo>
                    <a:pt x="175" y="834"/>
                  </a:lnTo>
                  <a:lnTo>
                    <a:pt x="175" y="864"/>
                  </a:lnTo>
                  <a:lnTo>
                    <a:pt x="179" y="876"/>
                  </a:lnTo>
                  <a:lnTo>
                    <a:pt x="179" y="894"/>
                  </a:lnTo>
                  <a:lnTo>
                    <a:pt x="184" y="918"/>
                  </a:lnTo>
                  <a:lnTo>
                    <a:pt x="184" y="942"/>
                  </a:lnTo>
                  <a:lnTo>
                    <a:pt x="188" y="966"/>
                  </a:lnTo>
                  <a:lnTo>
                    <a:pt x="188" y="978"/>
                  </a:lnTo>
                  <a:lnTo>
                    <a:pt x="192" y="996"/>
                  </a:lnTo>
                  <a:lnTo>
                    <a:pt x="192" y="1026"/>
                  </a:lnTo>
                  <a:lnTo>
                    <a:pt x="196" y="1038"/>
                  </a:lnTo>
                  <a:lnTo>
                    <a:pt x="196" y="1056"/>
                  </a:lnTo>
                  <a:lnTo>
                    <a:pt x="201" y="1092"/>
                  </a:lnTo>
                  <a:lnTo>
                    <a:pt x="201" y="1098"/>
                  </a:lnTo>
                  <a:lnTo>
                    <a:pt x="205" y="1104"/>
                  </a:lnTo>
                  <a:lnTo>
                    <a:pt x="205" y="1116"/>
                  </a:lnTo>
                  <a:lnTo>
                    <a:pt x="209" y="1122"/>
                  </a:lnTo>
                  <a:lnTo>
                    <a:pt x="213" y="1128"/>
                  </a:lnTo>
                  <a:lnTo>
                    <a:pt x="218" y="1134"/>
                  </a:lnTo>
                  <a:lnTo>
                    <a:pt x="222" y="1134"/>
                  </a:lnTo>
                  <a:lnTo>
                    <a:pt x="222" y="1146"/>
                  </a:lnTo>
                  <a:lnTo>
                    <a:pt x="226" y="1146"/>
                  </a:lnTo>
                  <a:lnTo>
                    <a:pt x="231" y="1152"/>
                  </a:lnTo>
                  <a:lnTo>
                    <a:pt x="231" y="1158"/>
                  </a:lnTo>
                  <a:lnTo>
                    <a:pt x="235" y="1164"/>
                  </a:lnTo>
                  <a:lnTo>
                    <a:pt x="235" y="1182"/>
                  </a:lnTo>
                  <a:lnTo>
                    <a:pt x="239" y="1188"/>
                  </a:lnTo>
                  <a:lnTo>
                    <a:pt x="239" y="1194"/>
                  </a:lnTo>
                  <a:lnTo>
                    <a:pt x="243" y="1200"/>
                  </a:lnTo>
                  <a:lnTo>
                    <a:pt x="243" y="1218"/>
                  </a:lnTo>
                  <a:lnTo>
                    <a:pt x="252" y="1230"/>
                  </a:lnTo>
                  <a:lnTo>
                    <a:pt x="252" y="1248"/>
                  </a:lnTo>
                  <a:lnTo>
                    <a:pt x="256" y="1254"/>
                  </a:lnTo>
                  <a:lnTo>
                    <a:pt x="260" y="1254"/>
                  </a:lnTo>
                  <a:lnTo>
                    <a:pt x="265" y="1260"/>
                  </a:lnTo>
                  <a:lnTo>
                    <a:pt x="265" y="1272"/>
                  </a:lnTo>
                  <a:lnTo>
                    <a:pt x="269" y="1278"/>
                  </a:lnTo>
                  <a:lnTo>
                    <a:pt x="273" y="1278"/>
                  </a:lnTo>
                  <a:lnTo>
                    <a:pt x="273" y="1302"/>
                  </a:lnTo>
                  <a:lnTo>
                    <a:pt x="278" y="1320"/>
                  </a:lnTo>
                  <a:lnTo>
                    <a:pt x="282" y="1344"/>
                  </a:lnTo>
                  <a:lnTo>
                    <a:pt x="282" y="1380"/>
                  </a:lnTo>
                  <a:lnTo>
                    <a:pt x="286" y="1386"/>
                  </a:lnTo>
                  <a:lnTo>
                    <a:pt x="290" y="1392"/>
                  </a:lnTo>
                  <a:lnTo>
                    <a:pt x="290" y="1404"/>
                  </a:lnTo>
                  <a:lnTo>
                    <a:pt x="299" y="1416"/>
                  </a:lnTo>
                  <a:lnTo>
                    <a:pt x="299" y="1422"/>
                  </a:lnTo>
                  <a:lnTo>
                    <a:pt x="303" y="1422"/>
                  </a:lnTo>
                  <a:lnTo>
                    <a:pt x="308" y="1422"/>
                  </a:lnTo>
                  <a:lnTo>
                    <a:pt x="316" y="1422"/>
                  </a:lnTo>
                  <a:lnTo>
                    <a:pt x="312" y="1422"/>
                  </a:lnTo>
                  <a:lnTo>
                    <a:pt x="316" y="1422"/>
                  </a:lnTo>
                  <a:lnTo>
                    <a:pt x="320" y="1416"/>
                  </a:lnTo>
                  <a:lnTo>
                    <a:pt x="320" y="141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1" name="Freeform 77"/>
            <p:cNvSpPr>
              <a:spLocks/>
            </p:cNvSpPr>
            <p:nvPr/>
          </p:nvSpPr>
          <p:spPr bwMode="auto">
            <a:xfrm>
              <a:off x="7127875" y="1247775"/>
              <a:ext cx="536575" cy="2209800"/>
            </a:xfrm>
            <a:custGeom>
              <a:avLst/>
              <a:gdLst/>
              <a:ahLst/>
              <a:cxnLst>
                <a:cxn ang="0">
                  <a:pos x="5" y="1380"/>
                </a:cxn>
                <a:cxn ang="0">
                  <a:pos x="17" y="1380"/>
                </a:cxn>
                <a:cxn ang="0">
                  <a:pos x="30" y="1386"/>
                </a:cxn>
                <a:cxn ang="0">
                  <a:pos x="39" y="1380"/>
                </a:cxn>
                <a:cxn ang="0">
                  <a:pos x="52" y="1362"/>
                </a:cxn>
                <a:cxn ang="0">
                  <a:pos x="65" y="1356"/>
                </a:cxn>
                <a:cxn ang="0">
                  <a:pos x="77" y="1368"/>
                </a:cxn>
                <a:cxn ang="0">
                  <a:pos x="86" y="1386"/>
                </a:cxn>
                <a:cxn ang="0">
                  <a:pos x="99" y="1386"/>
                </a:cxn>
                <a:cxn ang="0">
                  <a:pos x="107" y="1356"/>
                </a:cxn>
                <a:cxn ang="0">
                  <a:pos x="116" y="1308"/>
                </a:cxn>
                <a:cxn ang="0">
                  <a:pos x="124" y="1284"/>
                </a:cxn>
                <a:cxn ang="0">
                  <a:pos x="129" y="1260"/>
                </a:cxn>
                <a:cxn ang="0">
                  <a:pos x="137" y="1212"/>
                </a:cxn>
                <a:cxn ang="0">
                  <a:pos x="150" y="1188"/>
                </a:cxn>
                <a:cxn ang="0">
                  <a:pos x="159" y="1140"/>
                </a:cxn>
                <a:cxn ang="0">
                  <a:pos x="163" y="1122"/>
                </a:cxn>
                <a:cxn ang="0">
                  <a:pos x="171" y="1086"/>
                </a:cxn>
                <a:cxn ang="0">
                  <a:pos x="180" y="1044"/>
                </a:cxn>
                <a:cxn ang="0">
                  <a:pos x="184" y="1026"/>
                </a:cxn>
                <a:cxn ang="0">
                  <a:pos x="193" y="1002"/>
                </a:cxn>
                <a:cxn ang="0">
                  <a:pos x="201" y="972"/>
                </a:cxn>
                <a:cxn ang="0">
                  <a:pos x="206" y="936"/>
                </a:cxn>
                <a:cxn ang="0">
                  <a:pos x="214" y="882"/>
                </a:cxn>
                <a:cxn ang="0">
                  <a:pos x="218" y="768"/>
                </a:cxn>
                <a:cxn ang="0">
                  <a:pos x="227" y="708"/>
                </a:cxn>
                <a:cxn ang="0">
                  <a:pos x="231" y="660"/>
                </a:cxn>
                <a:cxn ang="0">
                  <a:pos x="240" y="642"/>
                </a:cxn>
                <a:cxn ang="0">
                  <a:pos x="248" y="624"/>
                </a:cxn>
                <a:cxn ang="0">
                  <a:pos x="253" y="558"/>
                </a:cxn>
                <a:cxn ang="0">
                  <a:pos x="261" y="408"/>
                </a:cxn>
                <a:cxn ang="0">
                  <a:pos x="266" y="234"/>
                </a:cxn>
                <a:cxn ang="0">
                  <a:pos x="274" y="144"/>
                </a:cxn>
                <a:cxn ang="0">
                  <a:pos x="278" y="6"/>
                </a:cxn>
                <a:cxn ang="0">
                  <a:pos x="287" y="66"/>
                </a:cxn>
                <a:cxn ang="0">
                  <a:pos x="291" y="78"/>
                </a:cxn>
                <a:cxn ang="0">
                  <a:pos x="300" y="78"/>
                </a:cxn>
                <a:cxn ang="0">
                  <a:pos x="304" y="30"/>
                </a:cxn>
                <a:cxn ang="0">
                  <a:pos x="313" y="0"/>
                </a:cxn>
                <a:cxn ang="0">
                  <a:pos x="321" y="108"/>
                </a:cxn>
                <a:cxn ang="0">
                  <a:pos x="325" y="84"/>
                </a:cxn>
                <a:cxn ang="0">
                  <a:pos x="334" y="102"/>
                </a:cxn>
              </a:cxnLst>
              <a:rect l="0" t="0" r="r" b="b"/>
              <a:pathLst>
                <a:path w="338" h="1392">
                  <a:moveTo>
                    <a:pt x="0" y="1380"/>
                  </a:moveTo>
                  <a:lnTo>
                    <a:pt x="9" y="1380"/>
                  </a:lnTo>
                  <a:lnTo>
                    <a:pt x="5" y="1380"/>
                  </a:lnTo>
                  <a:lnTo>
                    <a:pt x="9" y="1380"/>
                  </a:lnTo>
                  <a:lnTo>
                    <a:pt x="13" y="1374"/>
                  </a:lnTo>
                  <a:lnTo>
                    <a:pt x="17" y="1380"/>
                  </a:lnTo>
                  <a:lnTo>
                    <a:pt x="22" y="1374"/>
                  </a:lnTo>
                  <a:lnTo>
                    <a:pt x="26" y="1380"/>
                  </a:lnTo>
                  <a:lnTo>
                    <a:pt x="30" y="1386"/>
                  </a:lnTo>
                  <a:lnTo>
                    <a:pt x="35" y="1392"/>
                  </a:lnTo>
                  <a:lnTo>
                    <a:pt x="35" y="1386"/>
                  </a:lnTo>
                  <a:lnTo>
                    <a:pt x="39" y="1380"/>
                  </a:lnTo>
                  <a:lnTo>
                    <a:pt x="43" y="1374"/>
                  </a:lnTo>
                  <a:lnTo>
                    <a:pt x="47" y="1368"/>
                  </a:lnTo>
                  <a:lnTo>
                    <a:pt x="52" y="1362"/>
                  </a:lnTo>
                  <a:lnTo>
                    <a:pt x="56" y="1362"/>
                  </a:lnTo>
                  <a:lnTo>
                    <a:pt x="60" y="1356"/>
                  </a:lnTo>
                  <a:lnTo>
                    <a:pt x="65" y="1356"/>
                  </a:lnTo>
                  <a:lnTo>
                    <a:pt x="69" y="1362"/>
                  </a:lnTo>
                  <a:lnTo>
                    <a:pt x="73" y="1362"/>
                  </a:lnTo>
                  <a:lnTo>
                    <a:pt x="77" y="1368"/>
                  </a:lnTo>
                  <a:lnTo>
                    <a:pt x="82" y="1374"/>
                  </a:lnTo>
                  <a:lnTo>
                    <a:pt x="82" y="1386"/>
                  </a:lnTo>
                  <a:lnTo>
                    <a:pt x="86" y="1386"/>
                  </a:lnTo>
                  <a:lnTo>
                    <a:pt x="90" y="1386"/>
                  </a:lnTo>
                  <a:lnTo>
                    <a:pt x="94" y="1392"/>
                  </a:lnTo>
                  <a:lnTo>
                    <a:pt x="99" y="1386"/>
                  </a:lnTo>
                  <a:lnTo>
                    <a:pt x="103" y="1380"/>
                  </a:lnTo>
                  <a:lnTo>
                    <a:pt x="107" y="1374"/>
                  </a:lnTo>
                  <a:lnTo>
                    <a:pt x="107" y="1356"/>
                  </a:lnTo>
                  <a:lnTo>
                    <a:pt x="112" y="1344"/>
                  </a:lnTo>
                  <a:lnTo>
                    <a:pt x="116" y="1332"/>
                  </a:lnTo>
                  <a:lnTo>
                    <a:pt x="116" y="1308"/>
                  </a:lnTo>
                  <a:lnTo>
                    <a:pt x="120" y="1302"/>
                  </a:lnTo>
                  <a:lnTo>
                    <a:pt x="120" y="1290"/>
                  </a:lnTo>
                  <a:lnTo>
                    <a:pt x="124" y="1284"/>
                  </a:lnTo>
                  <a:lnTo>
                    <a:pt x="124" y="1272"/>
                  </a:lnTo>
                  <a:lnTo>
                    <a:pt x="129" y="1266"/>
                  </a:lnTo>
                  <a:lnTo>
                    <a:pt x="129" y="1260"/>
                  </a:lnTo>
                  <a:lnTo>
                    <a:pt x="133" y="1242"/>
                  </a:lnTo>
                  <a:lnTo>
                    <a:pt x="137" y="1242"/>
                  </a:lnTo>
                  <a:lnTo>
                    <a:pt x="137" y="1212"/>
                  </a:lnTo>
                  <a:lnTo>
                    <a:pt x="141" y="1206"/>
                  </a:lnTo>
                  <a:lnTo>
                    <a:pt x="150" y="1194"/>
                  </a:lnTo>
                  <a:lnTo>
                    <a:pt x="150" y="1188"/>
                  </a:lnTo>
                  <a:lnTo>
                    <a:pt x="154" y="1176"/>
                  </a:lnTo>
                  <a:lnTo>
                    <a:pt x="154" y="1146"/>
                  </a:lnTo>
                  <a:lnTo>
                    <a:pt x="159" y="1140"/>
                  </a:lnTo>
                  <a:lnTo>
                    <a:pt x="159" y="1134"/>
                  </a:lnTo>
                  <a:lnTo>
                    <a:pt x="163" y="1128"/>
                  </a:lnTo>
                  <a:lnTo>
                    <a:pt x="163" y="1122"/>
                  </a:lnTo>
                  <a:lnTo>
                    <a:pt x="167" y="1116"/>
                  </a:lnTo>
                  <a:lnTo>
                    <a:pt x="167" y="1092"/>
                  </a:lnTo>
                  <a:lnTo>
                    <a:pt x="171" y="1086"/>
                  </a:lnTo>
                  <a:lnTo>
                    <a:pt x="171" y="1080"/>
                  </a:lnTo>
                  <a:lnTo>
                    <a:pt x="176" y="1050"/>
                  </a:lnTo>
                  <a:lnTo>
                    <a:pt x="180" y="1044"/>
                  </a:lnTo>
                  <a:lnTo>
                    <a:pt x="184" y="1038"/>
                  </a:lnTo>
                  <a:lnTo>
                    <a:pt x="184" y="1044"/>
                  </a:lnTo>
                  <a:lnTo>
                    <a:pt x="184" y="1026"/>
                  </a:lnTo>
                  <a:lnTo>
                    <a:pt x="189" y="1014"/>
                  </a:lnTo>
                  <a:lnTo>
                    <a:pt x="189" y="1008"/>
                  </a:lnTo>
                  <a:lnTo>
                    <a:pt x="193" y="1002"/>
                  </a:lnTo>
                  <a:lnTo>
                    <a:pt x="197" y="996"/>
                  </a:lnTo>
                  <a:lnTo>
                    <a:pt x="197" y="984"/>
                  </a:lnTo>
                  <a:lnTo>
                    <a:pt x="201" y="972"/>
                  </a:lnTo>
                  <a:lnTo>
                    <a:pt x="201" y="960"/>
                  </a:lnTo>
                  <a:lnTo>
                    <a:pt x="206" y="948"/>
                  </a:lnTo>
                  <a:lnTo>
                    <a:pt x="206" y="936"/>
                  </a:lnTo>
                  <a:lnTo>
                    <a:pt x="210" y="918"/>
                  </a:lnTo>
                  <a:lnTo>
                    <a:pt x="210" y="900"/>
                  </a:lnTo>
                  <a:lnTo>
                    <a:pt x="214" y="882"/>
                  </a:lnTo>
                  <a:lnTo>
                    <a:pt x="214" y="834"/>
                  </a:lnTo>
                  <a:lnTo>
                    <a:pt x="218" y="792"/>
                  </a:lnTo>
                  <a:lnTo>
                    <a:pt x="218" y="768"/>
                  </a:lnTo>
                  <a:lnTo>
                    <a:pt x="223" y="750"/>
                  </a:lnTo>
                  <a:lnTo>
                    <a:pt x="223" y="726"/>
                  </a:lnTo>
                  <a:lnTo>
                    <a:pt x="227" y="708"/>
                  </a:lnTo>
                  <a:lnTo>
                    <a:pt x="227" y="690"/>
                  </a:lnTo>
                  <a:lnTo>
                    <a:pt x="231" y="684"/>
                  </a:lnTo>
                  <a:lnTo>
                    <a:pt x="231" y="660"/>
                  </a:lnTo>
                  <a:lnTo>
                    <a:pt x="236" y="654"/>
                  </a:lnTo>
                  <a:lnTo>
                    <a:pt x="240" y="654"/>
                  </a:lnTo>
                  <a:lnTo>
                    <a:pt x="240" y="642"/>
                  </a:lnTo>
                  <a:lnTo>
                    <a:pt x="244" y="642"/>
                  </a:lnTo>
                  <a:lnTo>
                    <a:pt x="244" y="630"/>
                  </a:lnTo>
                  <a:lnTo>
                    <a:pt x="248" y="624"/>
                  </a:lnTo>
                  <a:lnTo>
                    <a:pt x="248" y="600"/>
                  </a:lnTo>
                  <a:lnTo>
                    <a:pt x="253" y="582"/>
                  </a:lnTo>
                  <a:lnTo>
                    <a:pt x="253" y="558"/>
                  </a:lnTo>
                  <a:lnTo>
                    <a:pt x="257" y="516"/>
                  </a:lnTo>
                  <a:lnTo>
                    <a:pt x="257" y="444"/>
                  </a:lnTo>
                  <a:lnTo>
                    <a:pt x="261" y="408"/>
                  </a:lnTo>
                  <a:lnTo>
                    <a:pt x="261" y="366"/>
                  </a:lnTo>
                  <a:lnTo>
                    <a:pt x="266" y="306"/>
                  </a:lnTo>
                  <a:lnTo>
                    <a:pt x="266" y="234"/>
                  </a:lnTo>
                  <a:lnTo>
                    <a:pt x="270" y="162"/>
                  </a:lnTo>
                  <a:lnTo>
                    <a:pt x="270" y="102"/>
                  </a:lnTo>
                  <a:lnTo>
                    <a:pt x="274" y="144"/>
                  </a:lnTo>
                  <a:lnTo>
                    <a:pt x="274" y="72"/>
                  </a:lnTo>
                  <a:lnTo>
                    <a:pt x="278" y="42"/>
                  </a:lnTo>
                  <a:lnTo>
                    <a:pt x="278" y="6"/>
                  </a:lnTo>
                  <a:lnTo>
                    <a:pt x="283" y="0"/>
                  </a:lnTo>
                  <a:lnTo>
                    <a:pt x="283" y="30"/>
                  </a:lnTo>
                  <a:lnTo>
                    <a:pt x="287" y="66"/>
                  </a:lnTo>
                  <a:lnTo>
                    <a:pt x="287" y="78"/>
                  </a:lnTo>
                  <a:lnTo>
                    <a:pt x="291" y="84"/>
                  </a:lnTo>
                  <a:lnTo>
                    <a:pt x="291" y="78"/>
                  </a:lnTo>
                  <a:lnTo>
                    <a:pt x="295" y="72"/>
                  </a:lnTo>
                  <a:lnTo>
                    <a:pt x="295" y="66"/>
                  </a:lnTo>
                  <a:lnTo>
                    <a:pt x="300" y="78"/>
                  </a:lnTo>
                  <a:lnTo>
                    <a:pt x="300" y="54"/>
                  </a:lnTo>
                  <a:lnTo>
                    <a:pt x="304" y="24"/>
                  </a:lnTo>
                  <a:lnTo>
                    <a:pt x="304" y="30"/>
                  </a:lnTo>
                  <a:lnTo>
                    <a:pt x="308" y="18"/>
                  </a:lnTo>
                  <a:lnTo>
                    <a:pt x="313" y="18"/>
                  </a:lnTo>
                  <a:lnTo>
                    <a:pt x="313" y="0"/>
                  </a:lnTo>
                  <a:lnTo>
                    <a:pt x="317" y="30"/>
                  </a:lnTo>
                  <a:lnTo>
                    <a:pt x="317" y="120"/>
                  </a:lnTo>
                  <a:lnTo>
                    <a:pt x="321" y="108"/>
                  </a:lnTo>
                  <a:lnTo>
                    <a:pt x="321" y="102"/>
                  </a:lnTo>
                  <a:lnTo>
                    <a:pt x="325" y="96"/>
                  </a:lnTo>
                  <a:lnTo>
                    <a:pt x="325" y="84"/>
                  </a:lnTo>
                  <a:lnTo>
                    <a:pt x="330" y="84"/>
                  </a:lnTo>
                  <a:lnTo>
                    <a:pt x="334" y="96"/>
                  </a:lnTo>
                  <a:lnTo>
                    <a:pt x="334" y="102"/>
                  </a:lnTo>
                  <a:lnTo>
                    <a:pt x="338" y="90"/>
                  </a:lnTo>
                  <a:lnTo>
                    <a:pt x="338" y="78"/>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2" name="Freeform 78"/>
            <p:cNvSpPr>
              <a:spLocks/>
            </p:cNvSpPr>
            <p:nvPr/>
          </p:nvSpPr>
          <p:spPr bwMode="auto">
            <a:xfrm>
              <a:off x="7664450" y="1133475"/>
              <a:ext cx="495300" cy="285750"/>
            </a:xfrm>
            <a:custGeom>
              <a:avLst/>
              <a:gdLst/>
              <a:ahLst/>
              <a:cxnLst>
                <a:cxn ang="0">
                  <a:pos x="4" y="132"/>
                </a:cxn>
                <a:cxn ang="0">
                  <a:pos x="13" y="84"/>
                </a:cxn>
                <a:cxn ang="0">
                  <a:pos x="22" y="36"/>
                </a:cxn>
                <a:cxn ang="0">
                  <a:pos x="26" y="96"/>
                </a:cxn>
                <a:cxn ang="0">
                  <a:pos x="34" y="84"/>
                </a:cxn>
                <a:cxn ang="0">
                  <a:pos x="43" y="48"/>
                </a:cxn>
                <a:cxn ang="0">
                  <a:pos x="47" y="84"/>
                </a:cxn>
                <a:cxn ang="0">
                  <a:pos x="56" y="42"/>
                </a:cxn>
                <a:cxn ang="0">
                  <a:pos x="64" y="54"/>
                </a:cxn>
                <a:cxn ang="0">
                  <a:pos x="73" y="18"/>
                </a:cxn>
                <a:cxn ang="0">
                  <a:pos x="77" y="72"/>
                </a:cxn>
                <a:cxn ang="0">
                  <a:pos x="86" y="108"/>
                </a:cxn>
                <a:cxn ang="0">
                  <a:pos x="99" y="144"/>
                </a:cxn>
                <a:cxn ang="0">
                  <a:pos x="103" y="156"/>
                </a:cxn>
                <a:cxn ang="0">
                  <a:pos x="111" y="162"/>
                </a:cxn>
                <a:cxn ang="0">
                  <a:pos x="116" y="144"/>
                </a:cxn>
                <a:cxn ang="0">
                  <a:pos x="124" y="84"/>
                </a:cxn>
                <a:cxn ang="0">
                  <a:pos x="137" y="144"/>
                </a:cxn>
                <a:cxn ang="0">
                  <a:pos x="141" y="126"/>
                </a:cxn>
                <a:cxn ang="0">
                  <a:pos x="146" y="66"/>
                </a:cxn>
                <a:cxn ang="0">
                  <a:pos x="154" y="96"/>
                </a:cxn>
                <a:cxn ang="0">
                  <a:pos x="158" y="90"/>
                </a:cxn>
                <a:cxn ang="0">
                  <a:pos x="167" y="78"/>
                </a:cxn>
                <a:cxn ang="0">
                  <a:pos x="176" y="108"/>
                </a:cxn>
                <a:cxn ang="0">
                  <a:pos x="184" y="108"/>
                </a:cxn>
                <a:cxn ang="0">
                  <a:pos x="188" y="90"/>
                </a:cxn>
                <a:cxn ang="0">
                  <a:pos x="197" y="114"/>
                </a:cxn>
                <a:cxn ang="0">
                  <a:pos x="205" y="132"/>
                </a:cxn>
                <a:cxn ang="0">
                  <a:pos x="214" y="144"/>
                </a:cxn>
                <a:cxn ang="0">
                  <a:pos x="218" y="150"/>
                </a:cxn>
                <a:cxn ang="0">
                  <a:pos x="223" y="120"/>
                </a:cxn>
                <a:cxn ang="0">
                  <a:pos x="240" y="180"/>
                </a:cxn>
                <a:cxn ang="0">
                  <a:pos x="244" y="150"/>
                </a:cxn>
                <a:cxn ang="0">
                  <a:pos x="248" y="156"/>
                </a:cxn>
                <a:cxn ang="0">
                  <a:pos x="257" y="150"/>
                </a:cxn>
                <a:cxn ang="0">
                  <a:pos x="261" y="42"/>
                </a:cxn>
                <a:cxn ang="0">
                  <a:pos x="274" y="36"/>
                </a:cxn>
                <a:cxn ang="0">
                  <a:pos x="278" y="114"/>
                </a:cxn>
                <a:cxn ang="0">
                  <a:pos x="282" y="162"/>
                </a:cxn>
                <a:cxn ang="0">
                  <a:pos x="291" y="96"/>
                </a:cxn>
                <a:cxn ang="0">
                  <a:pos x="304" y="96"/>
                </a:cxn>
                <a:cxn ang="0">
                  <a:pos x="308" y="96"/>
                </a:cxn>
              </a:cxnLst>
              <a:rect l="0" t="0" r="r" b="b"/>
              <a:pathLst>
                <a:path w="312" h="180">
                  <a:moveTo>
                    <a:pt x="0" y="150"/>
                  </a:moveTo>
                  <a:lnTo>
                    <a:pt x="4" y="144"/>
                  </a:lnTo>
                  <a:lnTo>
                    <a:pt x="4" y="132"/>
                  </a:lnTo>
                  <a:lnTo>
                    <a:pt x="9" y="126"/>
                  </a:lnTo>
                  <a:lnTo>
                    <a:pt x="9" y="120"/>
                  </a:lnTo>
                  <a:lnTo>
                    <a:pt x="13" y="84"/>
                  </a:lnTo>
                  <a:lnTo>
                    <a:pt x="13" y="42"/>
                  </a:lnTo>
                  <a:lnTo>
                    <a:pt x="17" y="48"/>
                  </a:lnTo>
                  <a:lnTo>
                    <a:pt x="22" y="36"/>
                  </a:lnTo>
                  <a:lnTo>
                    <a:pt x="22" y="96"/>
                  </a:lnTo>
                  <a:lnTo>
                    <a:pt x="26" y="114"/>
                  </a:lnTo>
                  <a:lnTo>
                    <a:pt x="26" y="96"/>
                  </a:lnTo>
                  <a:lnTo>
                    <a:pt x="30" y="132"/>
                  </a:lnTo>
                  <a:lnTo>
                    <a:pt x="34" y="132"/>
                  </a:lnTo>
                  <a:lnTo>
                    <a:pt x="34" y="84"/>
                  </a:lnTo>
                  <a:lnTo>
                    <a:pt x="39" y="48"/>
                  </a:lnTo>
                  <a:lnTo>
                    <a:pt x="39" y="36"/>
                  </a:lnTo>
                  <a:lnTo>
                    <a:pt x="43" y="48"/>
                  </a:lnTo>
                  <a:lnTo>
                    <a:pt x="43" y="60"/>
                  </a:lnTo>
                  <a:lnTo>
                    <a:pt x="52" y="84"/>
                  </a:lnTo>
                  <a:lnTo>
                    <a:pt x="47" y="84"/>
                  </a:lnTo>
                  <a:lnTo>
                    <a:pt x="52" y="72"/>
                  </a:lnTo>
                  <a:lnTo>
                    <a:pt x="56" y="54"/>
                  </a:lnTo>
                  <a:lnTo>
                    <a:pt x="56" y="42"/>
                  </a:lnTo>
                  <a:lnTo>
                    <a:pt x="60" y="48"/>
                  </a:lnTo>
                  <a:lnTo>
                    <a:pt x="60" y="60"/>
                  </a:lnTo>
                  <a:lnTo>
                    <a:pt x="64" y="54"/>
                  </a:lnTo>
                  <a:lnTo>
                    <a:pt x="69" y="42"/>
                  </a:lnTo>
                  <a:lnTo>
                    <a:pt x="69" y="0"/>
                  </a:lnTo>
                  <a:lnTo>
                    <a:pt x="73" y="18"/>
                  </a:lnTo>
                  <a:lnTo>
                    <a:pt x="73" y="72"/>
                  </a:lnTo>
                  <a:lnTo>
                    <a:pt x="81" y="72"/>
                  </a:lnTo>
                  <a:lnTo>
                    <a:pt x="77" y="72"/>
                  </a:lnTo>
                  <a:lnTo>
                    <a:pt x="81" y="72"/>
                  </a:lnTo>
                  <a:lnTo>
                    <a:pt x="86" y="90"/>
                  </a:lnTo>
                  <a:lnTo>
                    <a:pt x="86" y="108"/>
                  </a:lnTo>
                  <a:lnTo>
                    <a:pt x="90" y="138"/>
                  </a:lnTo>
                  <a:lnTo>
                    <a:pt x="90" y="144"/>
                  </a:lnTo>
                  <a:lnTo>
                    <a:pt x="99" y="144"/>
                  </a:lnTo>
                  <a:lnTo>
                    <a:pt x="94" y="144"/>
                  </a:lnTo>
                  <a:lnTo>
                    <a:pt x="99" y="162"/>
                  </a:lnTo>
                  <a:lnTo>
                    <a:pt x="103" y="156"/>
                  </a:lnTo>
                  <a:lnTo>
                    <a:pt x="107" y="162"/>
                  </a:lnTo>
                  <a:lnTo>
                    <a:pt x="107" y="168"/>
                  </a:lnTo>
                  <a:lnTo>
                    <a:pt x="111" y="162"/>
                  </a:lnTo>
                  <a:lnTo>
                    <a:pt x="111" y="144"/>
                  </a:lnTo>
                  <a:lnTo>
                    <a:pt x="120" y="144"/>
                  </a:lnTo>
                  <a:lnTo>
                    <a:pt x="116" y="144"/>
                  </a:lnTo>
                  <a:lnTo>
                    <a:pt x="120" y="108"/>
                  </a:lnTo>
                  <a:lnTo>
                    <a:pt x="124" y="102"/>
                  </a:lnTo>
                  <a:lnTo>
                    <a:pt x="124" y="84"/>
                  </a:lnTo>
                  <a:lnTo>
                    <a:pt x="129" y="90"/>
                  </a:lnTo>
                  <a:lnTo>
                    <a:pt x="129" y="132"/>
                  </a:lnTo>
                  <a:lnTo>
                    <a:pt x="137" y="144"/>
                  </a:lnTo>
                  <a:lnTo>
                    <a:pt x="133" y="144"/>
                  </a:lnTo>
                  <a:lnTo>
                    <a:pt x="137" y="138"/>
                  </a:lnTo>
                  <a:lnTo>
                    <a:pt x="141" y="126"/>
                  </a:lnTo>
                  <a:lnTo>
                    <a:pt x="141" y="90"/>
                  </a:lnTo>
                  <a:lnTo>
                    <a:pt x="146" y="72"/>
                  </a:lnTo>
                  <a:lnTo>
                    <a:pt x="146" y="66"/>
                  </a:lnTo>
                  <a:lnTo>
                    <a:pt x="150" y="72"/>
                  </a:lnTo>
                  <a:lnTo>
                    <a:pt x="150" y="66"/>
                  </a:lnTo>
                  <a:lnTo>
                    <a:pt x="154" y="96"/>
                  </a:lnTo>
                  <a:lnTo>
                    <a:pt x="154" y="108"/>
                  </a:lnTo>
                  <a:lnTo>
                    <a:pt x="158" y="102"/>
                  </a:lnTo>
                  <a:lnTo>
                    <a:pt x="158" y="90"/>
                  </a:lnTo>
                  <a:lnTo>
                    <a:pt x="163" y="72"/>
                  </a:lnTo>
                  <a:lnTo>
                    <a:pt x="163" y="60"/>
                  </a:lnTo>
                  <a:lnTo>
                    <a:pt x="167" y="78"/>
                  </a:lnTo>
                  <a:lnTo>
                    <a:pt x="167" y="102"/>
                  </a:lnTo>
                  <a:lnTo>
                    <a:pt x="171" y="96"/>
                  </a:lnTo>
                  <a:lnTo>
                    <a:pt x="176" y="108"/>
                  </a:lnTo>
                  <a:lnTo>
                    <a:pt x="176" y="120"/>
                  </a:lnTo>
                  <a:lnTo>
                    <a:pt x="180" y="132"/>
                  </a:lnTo>
                  <a:lnTo>
                    <a:pt x="184" y="108"/>
                  </a:lnTo>
                  <a:lnTo>
                    <a:pt x="184" y="96"/>
                  </a:lnTo>
                  <a:lnTo>
                    <a:pt x="188" y="84"/>
                  </a:lnTo>
                  <a:lnTo>
                    <a:pt x="188" y="90"/>
                  </a:lnTo>
                  <a:lnTo>
                    <a:pt x="193" y="96"/>
                  </a:lnTo>
                  <a:lnTo>
                    <a:pt x="197" y="96"/>
                  </a:lnTo>
                  <a:lnTo>
                    <a:pt x="197" y="114"/>
                  </a:lnTo>
                  <a:lnTo>
                    <a:pt x="201" y="126"/>
                  </a:lnTo>
                  <a:lnTo>
                    <a:pt x="201" y="144"/>
                  </a:lnTo>
                  <a:lnTo>
                    <a:pt x="205" y="132"/>
                  </a:lnTo>
                  <a:lnTo>
                    <a:pt x="210" y="138"/>
                  </a:lnTo>
                  <a:lnTo>
                    <a:pt x="210" y="156"/>
                  </a:lnTo>
                  <a:lnTo>
                    <a:pt x="214" y="144"/>
                  </a:lnTo>
                  <a:lnTo>
                    <a:pt x="214" y="132"/>
                  </a:lnTo>
                  <a:lnTo>
                    <a:pt x="214" y="144"/>
                  </a:lnTo>
                  <a:lnTo>
                    <a:pt x="218" y="150"/>
                  </a:lnTo>
                  <a:lnTo>
                    <a:pt x="218" y="138"/>
                  </a:lnTo>
                  <a:lnTo>
                    <a:pt x="223" y="138"/>
                  </a:lnTo>
                  <a:lnTo>
                    <a:pt x="223" y="120"/>
                  </a:lnTo>
                  <a:lnTo>
                    <a:pt x="231" y="108"/>
                  </a:lnTo>
                  <a:lnTo>
                    <a:pt x="231" y="180"/>
                  </a:lnTo>
                  <a:lnTo>
                    <a:pt x="240" y="180"/>
                  </a:lnTo>
                  <a:lnTo>
                    <a:pt x="235" y="180"/>
                  </a:lnTo>
                  <a:lnTo>
                    <a:pt x="240" y="174"/>
                  </a:lnTo>
                  <a:lnTo>
                    <a:pt x="244" y="150"/>
                  </a:lnTo>
                  <a:lnTo>
                    <a:pt x="244" y="138"/>
                  </a:lnTo>
                  <a:lnTo>
                    <a:pt x="244" y="144"/>
                  </a:lnTo>
                  <a:lnTo>
                    <a:pt x="248" y="156"/>
                  </a:lnTo>
                  <a:lnTo>
                    <a:pt x="253" y="150"/>
                  </a:lnTo>
                  <a:lnTo>
                    <a:pt x="253" y="156"/>
                  </a:lnTo>
                  <a:lnTo>
                    <a:pt x="257" y="150"/>
                  </a:lnTo>
                  <a:lnTo>
                    <a:pt x="257" y="126"/>
                  </a:lnTo>
                  <a:lnTo>
                    <a:pt x="261" y="66"/>
                  </a:lnTo>
                  <a:lnTo>
                    <a:pt x="261" y="42"/>
                  </a:lnTo>
                  <a:lnTo>
                    <a:pt x="265" y="30"/>
                  </a:lnTo>
                  <a:lnTo>
                    <a:pt x="265" y="36"/>
                  </a:lnTo>
                  <a:lnTo>
                    <a:pt x="274" y="36"/>
                  </a:lnTo>
                  <a:lnTo>
                    <a:pt x="274" y="18"/>
                  </a:lnTo>
                  <a:lnTo>
                    <a:pt x="274" y="36"/>
                  </a:lnTo>
                  <a:lnTo>
                    <a:pt x="278" y="114"/>
                  </a:lnTo>
                  <a:lnTo>
                    <a:pt x="278" y="156"/>
                  </a:lnTo>
                  <a:lnTo>
                    <a:pt x="282" y="180"/>
                  </a:lnTo>
                  <a:lnTo>
                    <a:pt x="282" y="162"/>
                  </a:lnTo>
                  <a:lnTo>
                    <a:pt x="287" y="156"/>
                  </a:lnTo>
                  <a:lnTo>
                    <a:pt x="291" y="138"/>
                  </a:lnTo>
                  <a:lnTo>
                    <a:pt x="291" y="96"/>
                  </a:lnTo>
                  <a:lnTo>
                    <a:pt x="295" y="84"/>
                  </a:lnTo>
                  <a:lnTo>
                    <a:pt x="300" y="84"/>
                  </a:lnTo>
                  <a:lnTo>
                    <a:pt x="304" y="96"/>
                  </a:lnTo>
                  <a:lnTo>
                    <a:pt x="304" y="114"/>
                  </a:lnTo>
                  <a:lnTo>
                    <a:pt x="308" y="90"/>
                  </a:lnTo>
                  <a:lnTo>
                    <a:pt x="308" y="96"/>
                  </a:lnTo>
                  <a:lnTo>
                    <a:pt x="312" y="132"/>
                  </a:lnTo>
                  <a:lnTo>
                    <a:pt x="312" y="15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3" name="Freeform 79"/>
            <p:cNvSpPr>
              <a:spLocks/>
            </p:cNvSpPr>
            <p:nvPr/>
          </p:nvSpPr>
          <p:spPr bwMode="auto">
            <a:xfrm>
              <a:off x="8159750" y="1133475"/>
              <a:ext cx="482600" cy="409575"/>
            </a:xfrm>
            <a:custGeom>
              <a:avLst/>
              <a:gdLst/>
              <a:ahLst/>
              <a:cxnLst>
                <a:cxn ang="0">
                  <a:pos x="9" y="138"/>
                </a:cxn>
                <a:cxn ang="0">
                  <a:pos x="18" y="174"/>
                </a:cxn>
                <a:cxn ang="0">
                  <a:pos x="22" y="132"/>
                </a:cxn>
                <a:cxn ang="0">
                  <a:pos x="30" y="126"/>
                </a:cxn>
                <a:cxn ang="0">
                  <a:pos x="39" y="144"/>
                </a:cxn>
                <a:cxn ang="0">
                  <a:pos x="43" y="234"/>
                </a:cxn>
                <a:cxn ang="0">
                  <a:pos x="52" y="222"/>
                </a:cxn>
                <a:cxn ang="0">
                  <a:pos x="60" y="186"/>
                </a:cxn>
                <a:cxn ang="0">
                  <a:pos x="65" y="240"/>
                </a:cxn>
                <a:cxn ang="0">
                  <a:pos x="69" y="210"/>
                </a:cxn>
                <a:cxn ang="0">
                  <a:pos x="77" y="246"/>
                </a:cxn>
                <a:cxn ang="0">
                  <a:pos x="86" y="210"/>
                </a:cxn>
                <a:cxn ang="0">
                  <a:pos x="90" y="60"/>
                </a:cxn>
                <a:cxn ang="0">
                  <a:pos x="99" y="126"/>
                </a:cxn>
                <a:cxn ang="0">
                  <a:pos x="103" y="138"/>
                </a:cxn>
                <a:cxn ang="0">
                  <a:pos x="112" y="156"/>
                </a:cxn>
                <a:cxn ang="0">
                  <a:pos x="116" y="114"/>
                </a:cxn>
                <a:cxn ang="0">
                  <a:pos x="124" y="114"/>
                </a:cxn>
                <a:cxn ang="0">
                  <a:pos x="129" y="138"/>
                </a:cxn>
                <a:cxn ang="0">
                  <a:pos x="137" y="114"/>
                </a:cxn>
                <a:cxn ang="0">
                  <a:pos x="150" y="102"/>
                </a:cxn>
                <a:cxn ang="0">
                  <a:pos x="154" y="102"/>
                </a:cxn>
                <a:cxn ang="0">
                  <a:pos x="163" y="156"/>
                </a:cxn>
                <a:cxn ang="0">
                  <a:pos x="171" y="138"/>
                </a:cxn>
                <a:cxn ang="0">
                  <a:pos x="176" y="96"/>
                </a:cxn>
                <a:cxn ang="0">
                  <a:pos x="184" y="90"/>
                </a:cxn>
                <a:cxn ang="0">
                  <a:pos x="189" y="0"/>
                </a:cxn>
                <a:cxn ang="0">
                  <a:pos x="197" y="42"/>
                </a:cxn>
                <a:cxn ang="0">
                  <a:pos x="201" y="78"/>
                </a:cxn>
                <a:cxn ang="0">
                  <a:pos x="214" y="54"/>
                </a:cxn>
                <a:cxn ang="0">
                  <a:pos x="219" y="72"/>
                </a:cxn>
                <a:cxn ang="0">
                  <a:pos x="227" y="96"/>
                </a:cxn>
                <a:cxn ang="0">
                  <a:pos x="236" y="114"/>
                </a:cxn>
                <a:cxn ang="0">
                  <a:pos x="240" y="132"/>
                </a:cxn>
                <a:cxn ang="0">
                  <a:pos x="248" y="114"/>
                </a:cxn>
                <a:cxn ang="0">
                  <a:pos x="261" y="96"/>
                </a:cxn>
                <a:cxn ang="0">
                  <a:pos x="266" y="102"/>
                </a:cxn>
                <a:cxn ang="0">
                  <a:pos x="274" y="96"/>
                </a:cxn>
                <a:cxn ang="0">
                  <a:pos x="278" y="162"/>
                </a:cxn>
                <a:cxn ang="0">
                  <a:pos x="283" y="114"/>
                </a:cxn>
                <a:cxn ang="0">
                  <a:pos x="291" y="84"/>
                </a:cxn>
                <a:cxn ang="0">
                  <a:pos x="295" y="78"/>
                </a:cxn>
              </a:cxnLst>
              <a:rect l="0" t="0" r="r" b="b"/>
              <a:pathLst>
                <a:path w="304" h="258">
                  <a:moveTo>
                    <a:pt x="0" y="150"/>
                  </a:moveTo>
                  <a:lnTo>
                    <a:pt x="5" y="144"/>
                  </a:lnTo>
                  <a:lnTo>
                    <a:pt x="9" y="138"/>
                  </a:lnTo>
                  <a:lnTo>
                    <a:pt x="9" y="174"/>
                  </a:lnTo>
                  <a:lnTo>
                    <a:pt x="13" y="180"/>
                  </a:lnTo>
                  <a:lnTo>
                    <a:pt x="18" y="174"/>
                  </a:lnTo>
                  <a:lnTo>
                    <a:pt x="18" y="168"/>
                  </a:lnTo>
                  <a:lnTo>
                    <a:pt x="22" y="150"/>
                  </a:lnTo>
                  <a:lnTo>
                    <a:pt x="22" y="132"/>
                  </a:lnTo>
                  <a:lnTo>
                    <a:pt x="26" y="120"/>
                  </a:lnTo>
                  <a:lnTo>
                    <a:pt x="26" y="108"/>
                  </a:lnTo>
                  <a:lnTo>
                    <a:pt x="30" y="126"/>
                  </a:lnTo>
                  <a:lnTo>
                    <a:pt x="30" y="132"/>
                  </a:lnTo>
                  <a:lnTo>
                    <a:pt x="35" y="144"/>
                  </a:lnTo>
                  <a:lnTo>
                    <a:pt x="39" y="144"/>
                  </a:lnTo>
                  <a:lnTo>
                    <a:pt x="39" y="186"/>
                  </a:lnTo>
                  <a:lnTo>
                    <a:pt x="43" y="228"/>
                  </a:lnTo>
                  <a:lnTo>
                    <a:pt x="43" y="234"/>
                  </a:lnTo>
                  <a:lnTo>
                    <a:pt x="47" y="228"/>
                  </a:lnTo>
                  <a:lnTo>
                    <a:pt x="47" y="234"/>
                  </a:lnTo>
                  <a:lnTo>
                    <a:pt x="52" y="222"/>
                  </a:lnTo>
                  <a:lnTo>
                    <a:pt x="52" y="186"/>
                  </a:lnTo>
                  <a:lnTo>
                    <a:pt x="56" y="186"/>
                  </a:lnTo>
                  <a:lnTo>
                    <a:pt x="60" y="186"/>
                  </a:lnTo>
                  <a:lnTo>
                    <a:pt x="60" y="210"/>
                  </a:lnTo>
                  <a:lnTo>
                    <a:pt x="65" y="258"/>
                  </a:lnTo>
                  <a:lnTo>
                    <a:pt x="65" y="240"/>
                  </a:lnTo>
                  <a:lnTo>
                    <a:pt x="69" y="222"/>
                  </a:lnTo>
                  <a:lnTo>
                    <a:pt x="69" y="204"/>
                  </a:lnTo>
                  <a:lnTo>
                    <a:pt x="69" y="210"/>
                  </a:lnTo>
                  <a:lnTo>
                    <a:pt x="73" y="228"/>
                  </a:lnTo>
                  <a:lnTo>
                    <a:pt x="77" y="240"/>
                  </a:lnTo>
                  <a:lnTo>
                    <a:pt x="77" y="246"/>
                  </a:lnTo>
                  <a:lnTo>
                    <a:pt x="82" y="252"/>
                  </a:lnTo>
                  <a:lnTo>
                    <a:pt x="82" y="240"/>
                  </a:lnTo>
                  <a:lnTo>
                    <a:pt x="86" y="210"/>
                  </a:lnTo>
                  <a:lnTo>
                    <a:pt x="86" y="174"/>
                  </a:lnTo>
                  <a:lnTo>
                    <a:pt x="90" y="108"/>
                  </a:lnTo>
                  <a:lnTo>
                    <a:pt x="90" y="60"/>
                  </a:lnTo>
                  <a:lnTo>
                    <a:pt x="94" y="108"/>
                  </a:lnTo>
                  <a:lnTo>
                    <a:pt x="94" y="120"/>
                  </a:lnTo>
                  <a:lnTo>
                    <a:pt x="99" y="126"/>
                  </a:lnTo>
                  <a:lnTo>
                    <a:pt x="99" y="114"/>
                  </a:lnTo>
                  <a:lnTo>
                    <a:pt x="103" y="126"/>
                  </a:lnTo>
                  <a:lnTo>
                    <a:pt x="103" y="138"/>
                  </a:lnTo>
                  <a:lnTo>
                    <a:pt x="107" y="144"/>
                  </a:lnTo>
                  <a:lnTo>
                    <a:pt x="107" y="150"/>
                  </a:lnTo>
                  <a:lnTo>
                    <a:pt x="112" y="156"/>
                  </a:lnTo>
                  <a:lnTo>
                    <a:pt x="112" y="138"/>
                  </a:lnTo>
                  <a:lnTo>
                    <a:pt x="116" y="120"/>
                  </a:lnTo>
                  <a:lnTo>
                    <a:pt x="116" y="114"/>
                  </a:lnTo>
                  <a:lnTo>
                    <a:pt x="120" y="126"/>
                  </a:lnTo>
                  <a:lnTo>
                    <a:pt x="124" y="120"/>
                  </a:lnTo>
                  <a:lnTo>
                    <a:pt x="124" y="114"/>
                  </a:lnTo>
                  <a:lnTo>
                    <a:pt x="124" y="150"/>
                  </a:lnTo>
                  <a:lnTo>
                    <a:pt x="129" y="144"/>
                  </a:lnTo>
                  <a:lnTo>
                    <a:pt x="129" y="138"/>
                  </a:lnTo>
                  <a:lnTo>
                    <a:pt x="133" y="132"/>
                  </a:lnTo>
                  <a:lnTo>
                    <a:pt x="137" y="126"/>
                  </a:lnTo>
                  <a:lnTo>
                    <a:pt x="137" y="114"/>
                  </a:lnTo>
                  <a:lnTo>
                    <a:pt x="142" y="126"/>
                  </a:lnTo>
                  <a:lnTo>
                    <a:pt x="142" y="102"/>
                  </a:lnTo>
                  <a:lnTo>
                    <a:pt x="150" y="102"/>
                  </a:lnTo>
                  <a:lnTo>
                    <a:pt x="146" y="102"/>
                  </a:lnTo>
                  <a:lnTo>
                    <a:pt x="150" y="108"/>
                  </a:lnTo>
                  <a:lnTo>
                    <a:pt x="154" y="102"/>
                  </a:lnTo>
                  <a:lnTo>
                    <a:pt x="159" y="138"/>
                  </a:lnTo>
                  <a:lnTo>
                    <a:pt x="163" y="150"/>
                  </a:lnTo>
                  <a:lnTo>
                    <a:pt x="163" y="156"/>
                  </a:lnTo>
                  <a:lnTo>
                    <a:pt x="167" y="150"/>
                  </a:lnTo>
                  <a:lnTo>
                    <a:pt x="167" y="144"/>
                  </a:lnTo>
                  <a:lnTo>
                    <a:pt x="171" y="138"/>
                  </a:lnTo>
                  <a:lnTo>
                    <a:pt x="171" y="150"/>
                  </a:lnTo>
                  <a:lnTo>
                    <a:pt x="176" y="126"/>
                  </a:lnTo>
                  <a:lnTo>
                    <a:pt x="176" y="96"/>
                  </a:lnTo>
                  <a:lnTo>
                    <a:pt x="180" y="102"/>
                  </a:lnTo>
                  <a:lnTo>
                    <a:pt x="180" y="96"/>
                  </a:lnTo>
                  <a:lnTo>
                    <a:pt x="184" y="90"/>
                  </a:lnTo>
                  <a:lnTo>
                    <a:pt x="184" y="72"/>
                  </a:lnTo>
                  <a:lnTo>
                    <a:pt x="189" y="30"/>
                  </a:lnTo>
                  <a:lnTo>
                    <a:pt x="189" y="0"/>
                  </a:lnTo>
                  <a:lnTo>
                    <a:pt x="193" y="30"/>
                  </a:lnTo>
                  <a:lnTo>
                    <a:pt x="193" y="72"/>
                  </a:lnTo>
                  <a:lnTo>
                    <a:pt x="197" y="42"/>
                  </a:lnTo>
                  <a:lnTo>
                    <a:pt x="197" y="60"/>
                  </a:lnTo>
                  <a:lnTo>
                    <a:pt x="201" y="72"/>
                  </a:lnTo>
                  <a:lnTo>
                    <a:pt x="201" y="78"/>
                  </a:lnTo>
                  <a:lnTo>
                    <a:pt x="206" y="72"/>
                  </a:lnTo>
                  <a:lnTo>
                    <a:pt x="210" y="66"/>
                  </a:lnTo>
                  <a:lnTo>
                    <a:pt x="214" y="54"/>
                  </a:lnTo>
                  <a:lnTo>
                    <a:pt x="214" y="78"/>
                  </a:lnTo>
                  <a:lnTo>
                    <a:pt x="219" y="84"/>
                  </a:lnTo>
                  <a:lnTo>
                    <a:pt x="219" y="72"/>
                  </a:lnTo>
                  <a:lnTo>
                    <a:pt x="223" y="72"/>
                  </a:lnTo>
                  <a:lnTo>
                    <a:pt x="227" y="84"/>
                  </a:lnTo>
                  <a:lnTo>
                    <a:pt x="227" y="96"/>
                  </a:lnTo>
                  <a:lnTo>
                    <a:pt x="231" y="102"/>
                  </a:lnTo>
                  <a:lnTo>
                    <a:pt x="231" y="108"/>
                  </a:lnTo>
                  <a:lnTo>
                    <a:pt x="236" y="114"/>
                  </a:lnTo>
                  <a:lnTo>
                    <a:pt x="236" y="126"/>
                  </a:lnTo>
                  <a:lnTo>
                    <a:pt x="240" y="120"/>
                  </a:lnTo>
                  <a:lnTo>
                    <a:pt x="240" y="132"/>
                  </a:lnTo>
                  <a:lnTo>
                    <a:pt x="248" y="114"/>
                  </a:lnTo>
                  <a:lnTo>
                    <a:pt x="244" y="114"/>
                  </a:lnTo>
                  <a:lnTo>
                    <a:pt x="248" y="114"/>
                  </a:lnTo>
                  <a:lnTo>
                    <a:pt x="253" y="108"/>
                  </a:lnTo>
                  <a:lnTo>
                    <a:pt x="257" y="96"/>
                  </a:lnTo>
                  <a:lnTo>
                    <a:pt x="261" y="96"/>
                  </a:lnTo>
                  <a:lnTo>
                    <a:pt x="261" y="108"/>
                  </a:lnTo>
                  <a:lnTo>
                    <a:pt x="261" y="96"/>
                  </a:lnTo>
                  <a:lnTo>
                    <a:pt x="266" y="102"/>
                  </a:lnTo>
                  <a:lnTo>
                    <a:pt x="270" y="102"/>
                  </a:lnTo>
                  <a:lnTo>
                    <a:pt x="270" y="90"/>
                  </a:lnTo>
                  <a:lnTo>
                    <a:pt x="274" y="96"/>
                  </a:lnTo>
                  <a:lnTo>
                    <a:pt x="274" y="156"/>
                  </a:lnTo>
                  <a:lnTo>
                    <a:pt x="274" y="150"/>
                  </a:lnTo>
                  <a:lnTo>
                    <a:pt x="278" y="162"/>
                  </a:lnTo>
                  <a:lnTo>
                    <a:pt x="278" y="186"/>
                  </a:lnTo>
                  <a:lnTo>
                    <a:pt x="283" y="138"/>
                  </a:lnTo>
                  <a:lnTo>
                    <a:pt x="283" y="114"/>
                  </a:lnTo>
                  <a:lnTo>
                    <a:pt x="287" y="108"/>
                  </a:lnTo>
                  <a:lnTo>
                    <a:pt x="287" y="90"/>
                  </a:lnTo>
                  <a:lnTo>
                    <a:pt x="291" y="84"/>
                  </a:lnTo>
                  <a:lnTo>
                    <a:pt x="291" y="78"/>
                  </a:lnTo>
                  <a:lnTo>
                    <a:pt x="295" y="72"/>
                  </a:lnTo>
                  <a:lnTo>
                    <a:pt x="295" y="78"/>
                  </a:lnTo>
                  <a:lnTo>
                    <a:pt x="300" y="66"/>
                  </a:lnTo>
                  <a:lnTo>
                    <a:pt x="304" y="5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4" name="Freeform 80"/>
            <p:cNvSpPr>
              <a:spLocks/>
            </p:cNvSpPr>
            <p:nvPr/>
          </p:nvSpPr>
          <p:spPr bwMode="auto">
            <a:xfrm>
              <a:off x="8642350" y="1133475"/>
              <a:ext cx="128588" cy="228600"/>
            </a:xfrm>
            <a:custGeom>
              <a:avLst/>
              <a:gdLst/>
              <a:ahLst/>
              <a:cxnLst>
                <a:cxn ang="0">
                  <a:pos x="0" y="54"/>
                </a:cxn>
                <a:cxn ang="0">
                  <a:pos x="0" y="66"/>
                </a:cxn>
                <a:cxn ang="0">
                  <a:pos x="4" y="48"/>
                </a:cxn>
                <a:cxn ang="0">
                  <a:pos x="9" y="54"/>
                </a:cxn>
                <a:cxn ang="0">
                  <a:pos x="9" y="66"/>
                </a:cxn>
                <a:cxn ang="0">
                  <a:pos x="13" y="66"/>
                </a:cxn>
                <a:cxn ang="0">
                  <a:pos x="13" y="96"/>
                </a:cxn>
                <a:cxn ang="0">
                  <a:pos x="17" y="102"/>
                </a:cxn>
                <a:cxn ang="0">
                  <a:pos x="17" y="108"/>
                </a:cxn>
                <a:cxn ang="0">
                  <a:pos x="21" y="114"/>
                </a:cxn>
                <a:cxn ang="0">
                  <a:pos x="21" y="126"/>
                </a:cxn>
                <a:cxn ang="0">
                  <a:pos x="26" y="120"/>
                </a:cxn>
                <a:cxn ang="0">
                  <a:pos x="26" y="132"/>
                </a:cxn>
                <a:cxn ang="0">
                  <a:pos x="34" y="114"/>
                </a:cxn>
                <a:cxn ang="0">
                  <a:pos x="30" y="114"/>
                </a:cxn>
                <a:cxn ang="0">
                  <a:pos x="34" y="114"/>
                </a:cxn>
                <a:cxn ang="0">
                  <a:pos x="39" y="108"/>
                </a:cxn>
                <a:cxn ang="0">
                  <a:pos x="43" y="96"/>
                </a:cxn>
                <a:cxn ang="0">
                  <a:pos x="47" y="108"/>
                </a:cxn>
                <a:cxn ang="0">
                  <a:pos x="47" y="96"/>
                </a:cxn>
                <a:cxn ang="0">
                  <a:pos x="51" y="102"/>
                </a:cxn>
                <a:cxn ang="0">
                  <a:pos x="56" y="102"/>
                </a:cxn>
                <a:cxn ang="0">
                  <a:pos x="56" y="90"/>
                </a:cxn>
                <a:cxn ang="0">
                  <a:pos x="60" y="54"/>
                </a:cxn>
                <a:cxn ang="0">
                  <a:pos x="60" y="12"/>
                </a:cxn>
                <a:cxn ang="0">
                  <a:pos x="60" y="18"/>
                </a:cxn>
                <a:cxn ang="0">
                  <a:pos x="64" y="0"/>
                </a:cxn>
                <a:cxn ang="0">
                  <a:pos x="64" y="6"/>
                </a:cxn>
                <a:cxn ang="0">
                  <a:pos x="68" y="42"/>
                </a:cxn>
                <a:cxn ang="0">
                  <a:pos x="68" y="54"/>
                </a:cxn>
                <a:cxn ang="0">
                  <a:pos x="73" y="72"/>
                </a:cxn>
                <a:cxn ang="0">
                  <a:pos x="73" y="96"/>
                </a:cxn>
                <a:cxn ang="0">
                  <a:pos x="77" y="114"/>
                </a:cxn>
                <a:cxn ang="0">
                  <a:pos x="77" y="126"/>
                </a:cxn>
                <a:cxn ang="0">
                  <a:pos x="81" y="144"/>
                </a:cxn>
              </a:cxnLst>
              <a:rect l="0" t="0" r="r" b="b"/>
              <a:pathLst>
                <a:path w="81" h="144">
                  <a:moveTo>
                    <a:pt x="0" y="54"/>
                  </a:moveTo>
                  <a:lnTo>
                    <a:pt x="0" y="66"/>
                  </a:lnTo>
                  <a:lnTo>
                    <a:pt x="4" y="48"/>
                  </a:lnTo>
                  <a:lnTo>
                    <a:pt x="9" y="54"/>
                  </a:lnTo>
                  <a:lnTo>
                    <a:pt x="9" y="66"/>
                  </a:lnTo>
                  <a:lnTo>
                    <a:pt x="13" y="66"/>
                  </a:lnTo>
                  <a:lnTo>
                    <a:pt x="13" y="96"/>
                  </a:lnTo>
                  <a:lnTo>
                    <a:pt x="17" y="102"/>
                  </a:lnTo>
                  <a:lnTo>
                    <a:pt x="17" y="108"/>
                  </a:lnTo>
                  <a:lnTo>
                    <a:pt x="21" y="114"/>
                  </a:lnTo>
                  <a:lnTo>
                    <a:pt x="21" y="126"/>
                  </a:lnTo>
                  <a:lnTo>
                    <a:pt x="26" y="120"/>
                  </a:lnTo>
                  <a:lnTo>
                    <a:pt x="26" y="132"/>
                  </a:lnTo>
                  <a:lnTo>
                    <a:pt x="34" y="114"/>
                  </a:lnTo>
                  <a:lnTo>
                    <a:pt x="30" y="114"/>
                  </a:lnTo>
                  <a:lnTo>
                    <a:pt x="34" y="114"/>
                  </a:lnTo>
                  <a:lnTo>
                    <a:pt x="39" y="108"/>
                  </a:lnTo>
                  <a:lnTo>
                    <a:pt x="43" y="96"/>
                  </a:lnTo>
                  <a:lnTo>
                    <a:pt x="47" y="108"/>
                  </a:lnTo>
                  <a:lnTo>
                    <a:pt x="47" y="96"/>
                  </a:lnTo>
                  <a:lnTo>
                    <a:pt x="51" y="102"/>
                  </a:lnTo>
                  <a:lnTo>
                    <a:pt x="56" y="102"/>
                  </a:lnTo>
                  <a:lnTo>
                    <a:pt x="56" y="90"/>
                  </a:lnTo>
                  <a:lnTo>
                    <a:pt x="60" y="54"/>
                  </a:lnTo>
                  <a:lnTo>
                    <a:pt x="60" y="12"/>
                  </a:lnTo>
                  <a:lnTo>
                    <a:pt x="60" y="18"/>
                  </a:lnTo>
                  <a:lnTo>
                    <a:pt x="64" y="0"/>
                  </a:lnTo>
                  <a:lnTo>
                    <a:pt x="64" y="6"/>
                  </a:lnTo>
                  <a:lnTo>
                    <a:pt x="68" y="42"/>
                  </a:lnTo>
                  <a:lnTo>
                    <a:pt x="68" y="54"/>
                  </a:lnTo>
                  <a:lnTo>
                    <a:pt x="73" y="72"/>
                  </a:lnTo>
                  <a:lnTo>
                    <a:pt x="73" y="96"/>
                  </a:lnTo>
                  <a:lnTo>
                    <a:pt x="77" y="114"/>
                  </a:lnTo>
                  <a:lnTo>
                    <a:pt x="77" y="126"/>
                  </a:lnTo>
                  <a:lnTo>
                    <a:pt x="81" y="14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105" name="Freeform 81"/>
          <p:cNvSpPr>
            <a:spLocks/>
          </p:cNvSpPr>
          <p:nvPr/>
        </p:nvSpPr>
        <p:spPr bwMode="auto">
          <a:xfrm>
            <a:off x="318831" y="3524250"/>
            <a:ext cx="560771" cy="190500"/>
          </a:xfrm>
          <a:custGeom>
            <a:avLst/>
            <a:gdLst/>
            <a:ahLst/>
            <a:cxnLst>
              <a:cxn ang="0">
                <a:pos x="4" y="96"/>
              </a:cxn>
              <a:cxn ang="0">
                <a:pos x="8" y="36"/>
              </a:cxn>
              <a:cxn ang="0">
                <a:pos x="17" y="120"/>
              </a:cxn>
              <a:cxn ang="0">
                <a:pos x="21" y="24"/>
              </a:cxn>
              <a:cxn ang="0">
                <a:pos x="26" y="102"/>
              </a:cxn>
              <a:cxn ang="0">
                <a:pos x="34" y="36"/>
              </a:cxn>
              <a:cxn ang="0">
                <a:pos x="43" y="18"/>
              </a:cxn>
              <a:cxn ang="0">
                <a:pos x="47" y="48"/>
              </a:cxn>
              <a:cxn ang="0">
                <a:pos x="51" y="60"/>
              </a:cxn>
              <a:cxn ang="0">
                <a:pos x="55" y="72"/>
              </a:cxn>
              <a:cxn ang="0">
                <a:pos x="64" y="72"/>
              </a:cxn>
              <a:cxn ang="0">
                <a:pos x="68" y="42"/>
              </a:cxn>
              <a:cxn ang="0">
                <a:pos x="73" y="66"/>
              </a:cxn>
              <a:cxn ang="0">
                <a:pos x="81" y="18"/>
              </a:cxn>
              <a:cxn ang="0">
                <a:pos x="90" y="96"/>
              </a:cxn>
              <a:cxn ang="0">
                <a:pos x="94" y="30"/>
              </a:cxn>
              <a:cxn ang="0">
                <a:pos x="102" y="72"/>
              </a:cxn>
              <a:cxn ang="0">
                <a:pos x="107" y="54"/>
              </a:cxn>
              <a:cxn ang="0">
                <a:pos x="115" y="72"/>
              </a:cxn>
              <a:cxn ang="0">
                <a:pos x="120" y="60"/>
              </a:cxn>
              <a:cxn ang="0">
                <a:pos x="132" y="54"/>
              </a:cxn>
              <a:cxn ang="0">
                <a:pos x="137" y="54"/>
              </a:cxn>
              <a:cxn ang="0">
                <a:pos x="141" y="84"/>
              </a:cxn>
              <a:cxn ang="0">
                <a:pos x="145" y="90"/>
              </a:cxn>
              <a:cxn ang="0">
                <a:pos x="154" y="24"/>
              </a:cxn>
              <a:cxn ang="0">
                <a:pos x="158" y="102"/>
              </a:cxn>
              <a:cxn ang="0">
                <a:pos x="162" y="84"/>
              </a:cxn>
              <a:cxn ang="0">
                <a:pos x="171" y="12"/>
              </a:cxn>
              <a:cxn ang="0">
                <a:pos x="175" y="90"/>
              </a:cxn>
              <a:cxn ang="0">
                <a:pos x="184" y="42"/>
              </a:cxn>
              <a:cxn ang="0">
                <a:pos x="192" y="120"/>
              </a:cxn>
              <a:cxn ang="0">
                <a:pos x="197" y="54"/>
              </a:cxn>
              <a:cxn ang="0">
                <a:pos x="205" y="84"/>
              </a:cxn>
              <a:cxn ang="0">
                <a:pos x="214" y="72"/>
              </a:cxn>
              <a:cxn ang="0">
                <a:pos x="222" y="60"/>
              </a:cxn>
              <a:cxn ang="0">
                <a:pos x="227" y="78"/>
              </a:cxn>
              <a:cxn ang="0">
                <a:pos x="235" y="42"/>
              </a:cxn>
              <a:cxn ang="0">
                <a:pos x="239" y="72"/>
              </a:cxn>
              <a:cxn ang="0">
                <a:pos x="248" y="36"/>
              </a:cxn>
              <a:cxn ang="0">
                <a:pos x="252" y="78"/>
              </a:cxn>
              <a:cxn ang="0">
                <a:pos x="256" y="54"/>
              </a:cxn>
              <a:cxn ang="0">
                <a:pos x="265" y="54"/>
              </a:cxn>
            </a:cxnLst>
            <a:rect l="0" t="0" r="r" b="b"/>
            <a:pathLst>
              <a:path w="265" h="120">
                <a:moveTo>
                  <a:pt x="0" y="90"/>
                </a:moveTo>
                <a:lnTo>
                  <a:pt x="0" y="102"/>
                </a:lnTo>
                <a:lnTo>
                  <a:pt x="4" y="96"/>
                </a:lnTo>
                <a:lnTo>
                  <a:pt x="4" y="84"/>
                </a:lnTo>
                <a:lnTo>
                  <a:pt x="8" y="42"/>
                </a:lnTo>
                <a:lnTo>
                  <a:pt x="8" y="36"/>
                </a:lnTo>
                <a:lnTo>
                  <a:pt x="13" y="24"/>
                </a:lnTo>
                <a:lnTo>
                  <a:pt x="13" y="72"/>
                </a:lnTo>
                <a:lnTo>
                  <a:pt x="17" y="120"/>
                </a:lnTo>
                <a:lnTo>
                  <a:pt x="17" y="36"/>
                </a:lnTo>
                <a:lnTo>
                  <a:pt x="21" y="36"/>
                </a:lnTo>
                <a:lnTo>
                  <a:pt x="21" y="24"/>
                </a:lnTo>
                <a:lnTo>
                  <a:pt x="26" y="102"/>
                </a:lnTo>
                <a:lnTo>
                  <a:pt x="26" y="96"/>
                </a:lnTo>
                <a:lnTo>
                  <a:pt x="26" y="102"/>
                </a:lnTo>
                <a:lnTo>
                  <a:pt x="30" y="66"/>
                </a:lnTo>
                <a:lnTo>
                  <a:pt x="34" y="48"/>
                </a:lnTo>
                <a:lnTo>
                  <a:pt x="34" y="36"/>
                </a:lnTo>
                <a:lnTo>
                  <a:pt x="38" y="24"/>
                </a:lnTo>
                <a:lnTo>
                  <a:pt x="38" y="0"/>
                </a:lnTo>
                <a:lnTo>
                  <a:pt x="43" y="18"/>
                </a:lnTo>
                <a:lnTo>
                  <a:pt x="43" y="48"/>
                </a:lnTo>
                <a:lnTo>
                  <a:pt x="43" y="42"/>
                </a:lnTo>
                <a:lnTo>
                  <a:pt x="47" y="48"/>
                </a:lnTo>
                <a:lnTo>
                  <a:pt x="47" y="12"/>
                </a:lnTo>
                <a:lnTo>
                  <a:pt x="51" y="30"/>
                </a:lnTo>
                <a:lnTo>
                  <a:pt x="51" y="60"/>
                </a:lnTo>
                <a:lnTo>
                  <a:pt x="55" y="90"/>
                </a:lnTo>
                <a:lnTo>
                  <a:pt x="55" y="120"/>
                </a:lnTo>
                <a:lnTo>
                  <a:pt x="55" y="72"/>
                </a:lnTo>
                <a:lnTo>
                  <a:pt x="60" y="72"/>
                </a:lnTo>
                <a:lnTo>
                  <a:pt x="60" y="42"/>
                </a:lnTo>
                <a:lnTo>
                  <a:pt x="64" y="72"/>
                </a:lnTo>
                <a:lnTo>
                  <a:pt x="64" y="78"/>
                </a:lnTo>
                <a:lnTo>
                  <a:pt x="68" y="90"/>
                </a:lnTo>
                <a:lnTo>
                  <a:pt x="68" y="42"/>
                </a:lnTo>
                <a:lnTo>
                  <a:pt x="73" y="36"/>
                </a:lnTo>
                <a:lnTo>
                  <a:pt x="73" y="24"/>
                </a:lnTo>
                <a:lnTo>
                  <a:pt x="73" y="66"/>
                </a:lnTo>
                <a:lnTo>
                  <a:pt x="77" y="48"/>
                </a:lnTo>
                <a:lnTo>
                  <a:pt x="81" y="24"/>
                </a:lnTo>
                <a:lnTo>
                  <a:pt x="81" y="18"/>
                </a:lnTo>
                <a:lnTo>
                  <a:pt x="85" y="30"/>
                </a:lnTo>
                <a:lnTo>
                  <a:pt x="85" y="90"/>
                </a:lnTo>
                <a:lnTo>
                  <a:pt x="90" y="96"/>
                </a:lnTo>
                <a:lnTo>
                  <a:pt x="90" y="72"/>
                </a:lnTo>
                <a:lnTo>
                  <a:pt x="94" y="54"/>
                </a:lnTo>
                <a:lnTo>
                  <a:pt x="94" y="30"/>
                </a:lnTo>
                <a:lnTo>
                  <a:pt x="98" y="36"/>
                </a:lnTo>
                <a:lnTo>
                  <a:pt x="98" y="60"/>
                </a:lnTo>
                <a:lnTo>
                  <a:pt x="102" y="72"/>
                </a:lnTo>
                <a:lnTo>
                  <a:pt x="102" y="30"/>
                </a:lnTo>
                <a:lnTo>
                  <a:pt x="107" y="36"/>
                </a:lnTo>
                <a:lnTo>
                  <a:pt x="107" y="54"/>
                </a:lnTo>
                <a:lnTo>
                  <a:pt x="111" y="72"/>
                </a:lnTo>
                <a:lnTo>
                  <a:pt x="111" y="78"/>
                </a:lnTo>
                <a:lnTo>
                  <a:pt x="115" y="72"/>
                </a:lnTo>
                <a:lnTo>
                  <a:pt x="115" y="36"/>
                </a:lnTo>
                <a:lnTo>
                  <a:pt x="120" y="54"/>
                </a:lnTo>
                <a:lnTo>
                  <a:pt x="120" y="60"/>
                </a:lnTo>
                <a:lnTo>
                  <a:pt x="124" y="96"/>
                </a:lnTo>
                <a:lnTo>
                  <a:pt x="124" y="78"/>
                </a:lnTo>
                <a:lnTo>
                  <a:pt x="132" y="54"/>
                </a:lnTo>
                <a:lnTo>
                  <a:pt x="132" y="60"/>
                </a:lnTo>
                <a:lnTo>
                  <a:pt x="132" y="48"/>
                </a:lnTo>
                <a:lnTo>
                  <a:pt x="137" y="54"/>
                </a:lnTo>
                <a:lnTo>
                  <a:pt x="137" y="42"/>
                </a:lnTo>
                <a:lnTo>
                  <a:pt x="141" y="78"/>
                </a:lnTo>
                <a:lnTo>
                  <a:pt x="141" y="84"/>
                </a:lnTo>
                <a:lnTo>
                  <a:pt x="145" y="102"/>
                </a:lnTo>
                <a:lnTo>
                  <a:pt x="145" y="84"/>
                </a:lnTo>
                <a:lnTo>
                  <a:pt x="145" y="90"/>
                </a:lnTo>
                <a:lnTo>
                  <a:pt x="150" y="90"/>
                </a:lnTo>
                <a:lnTo>
                  <a:pt x="150" y="48"/>
                </a:lnTo>
                <a:lnTo>
                  <a:pt x="154" y="24"/>
                </a:lnTo>
                <a:lnTo>
                  <a:pt x="154" y="48"/>
                </a:lnTo>
                <a:lnTo>
                  <a:pt x="158" y="84"/>
                </a:lnTo>
                <a:lnTo>
                  <a:pt x="158" y="102"/>
                </a:lnTo>
                <a:lnTo>
                  <a:pt x="162" y="84"/>
                </a:lnTo>
                <a:lnTo>
                  <a:pt x="162" y="72"/>
                </a:lnTo>
                <a:lnTo>
                  <a:pt x="162" y="84"/>
                </a:lnTo>
                <a:lnTo>
                  <a:pt x="167" y="42"/>
                </a:lnTo>
                <a:lnTo>
                  <a:pt x="167" y="48"/>
                </a:lnTo>
                <a:lnTo>
                  <a:pt x="171" y="12"/>
                </a:lnTo>
                <a:lnTo>
                  <a:pt x="171" y="24"/>
                </a:lnTo>
                <a:lnTo>
                  <a:pt x="175" y="24"/>
                </a:lnTo>
                <a:lnTo>
                  <a:pt x="175" y="90"/>
                </a:lnTo>
                <a:lnTo>
                  <a:pt x="179" y="90"/>
                </a:lnTo>
                <a:lnTo>
                  <a:pt x="179" y="72"/>
                </a:lnTo>
                <a:lnTo>
                  <a:pt x="184" y="42"/>
                </a:lnTo>
                <a:lnTo>
                  <a:pt x="188" y="90"/>
                </a:lnTo>
                <a:lnTo>
                  <a:pt x="188" y="102"/>
                </a:lnTo>
                <a:lnTo>
                  <a:pt x="192" y="120"/>
                </a:lnTo>
                <a:lnTo>
                  <a:pt x="192" y="78"/>
                </a:lnTo>
                <a:lnTo>
                  <a:pt x="197" y="66"/>
                </a:lnTo>
                <a:lnTo>
                  <a:pt x="197" y="54"/>
                </a:lnTo>
                <a:lnTo>
                  <a:pt x="201" y="60"/>
                </a:lnTo>
                <a:lnTo>
                  <a:pt x="205" y="66"/>
                </a:lnTo>
                <a:lnTo>
                  <a:pt x="205" y="84"/>
                </a:lnTo>
                <a:lnTo>
                  <a:pt x="209" y="102"/>
                </a:lnTo>
                <a:lnTo>
                  <a:pt x="209" y="90"/>
                </a:lnTo>
                <a:lnTo>
                  <a:pt x="214" y="72"/>
                </a:lnTo>
                <a:lnTo>
                  <a:pt x="214" y="60"/>
                </a:lnTo>
                <a:lnTo>
                  <a:pt x="222" y="48"/>
                </a:lnTo>
                <a:lnTo>
                  <a:pt x="222" y="60"/>
                </a:lnTo>
                <a:lnTo>
                  <a:pt x="222" y="48"/>
                </a:lnTo>
                <a:lnTo>
                  <a:pt x="227" y="60"/>
                </a:lnTo>
                <a:lnTo>
                  <a:pt x="227" y="78"/>
                </a:lnTo>
                <a:lnTo>
                  <a:pt x="231" y="66"/>
                </a:lnTo>
                <a:lnTo>
                  <a:pt x="231" y="54"/>
                </a:lnTo>
                <a:lnTo>
                  <a:pt x="235" y="42"/>
                </a:lnTo>
                <a:lnTo>
                  <a:pt x="235" y="12"/>
                </a:lnTo>
                <a:lnTo>
                  <a:pt x="239" y="24"/>
                </a:lnTo>
                <a:lnTo>
                  <a:pt x="239" y="72"/>
                </a:lnTo>
                <a:lnTo>
                  <a:pt x="244" y="90"/>
                </a:lnTo>
                <a:lnTo>
                  <a:pt x="244" y="84"/>
                </a:lnTo>
                <a:lnTo>
                  <a:pt x="248" y="36"/>
                </a:lnTo>
                <a:lnTo>
                  <a:pt x="248" y="48"/>
                </a:lnTo>
                <a:lnTo>
                  <a:pt x="248" y="36"/>
                </a:lnTo>
                <a:lnTo>
                  <a:pt x="252" y="78"/>
                </a:lnTo>
                <a:lnTo>
                  <a:pt x="252" y="66"/>
                </a:lnTo>
                <a:lnTo>
                  <a:pt x="256" y="60"/>
                </a:lnTo>
                <a:lnTo>
                  <a:pt x="256" y="54"/>
                </a:lnTo>
                <a:lnTo>
                  <a:pt x="261" y="24"/>
                </a:lnTo>
                <a:lnTo>
                  <a:pt x="261" y="60"/>
                </a:lnTo>
                <a:lnTo>
                  <a:pt x="265" y="54"/>
                </a:lnTo>
                <a:lnTo>
                  <a:pt x="265" y="84"/>
                </a:lnTo>
                <a:lnTo>
                  <a:pt x="265"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6" name="Freeform 82"/>
          <p:cNvSpPr>
            <a:spLocks/>
          </p:cNvSpPr>
          <p:nvPr/>
        </p:nvSpPr>
        <p:spPr bwMode="auto">
          <a:xfrm>
            <a:off x="879601" y="3543303"/>
            <a:ext cx="607326" cy="200025"/>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7" name="Freeform 83"/>
          <p:cNvSpPr>
            <a:spLocks/>
          </p:cNvSpPr>
          <p:nvPr/>
        </p:nvSpPr>
        <p:spPr bwMode="auto">
          <a:xfrm>
            <a:off x="1486927" y="3371853"/>
            <a:ext cx="588280" cy="504825"/>
          </a:xfrm>
          <a:custGeom>
            <a:avLst/>
            <a:gdLst/>
            <a:ahLst/>
            <a:cxnLst>
              <a:cxn ang="0">
                <a:pos x="4" y="156"/>
              </a:cxn>
              <a:cxn ang="0">
                <a:pos x="8" y="198"/>
              </a:cxn>
              <a:cxn ang="0">
                <a:pos x="17" y="156"/>
              </a:cxn>
              <a:cxn ang="0">
                <a:pos x="25" y="174"/>
              </a:cxn>
              <a:cxn ang="0">
                <a:pos x="34" y="168"/>
              </a:cxn>
              <a:cxn ang="0">
                <a:pos x="38" y="144"/>
              </a:cxn>
              <a:cxn ang="0">
                <a:pos x="47" y="156"/>
              </a:cxn>
              <a:cxn ang="0">
                <a:pos x="51" y="162"/>
              </a:cxn>
              <a:cxn ang="0">
                <a:pos x="55" y="150"/>
              </a:cxn>
              <a:cxn ang="0">
                <a:pos x="64" y="168"/>
              </a:cxn>
              <a:cxn ang="0">
                <a:pos x="68" y="162"/>
              </a:cxn>
              <a:cxn ang="0">
                <a:pos x="72" y="132"/>
              </a:cxn>
              <a:cxn ang="0">
                <a:pos x="81" y="90"/>
              </a:cxn>
              <a:cxn ang="0">
                <a:pos x="85" y="54"/>
              </a:cxn>
              <a:cxn ang="0">
                <a:pos x="94" y="6"/>
              </a:cxn>
              <a:cxn ang="0">
                <a:pos x="98" y="6"/>
              </a:cxn>
              <a:cxn ang="0">
                <a:pos x="102" y="36"/>
              </a:cxn>
              <a:cxn ang="0">
                <a:pos x="111" y="66"/>
              </a:cxn>
              <a:cxn ang="0">
                <a:pos x="115" y="120"/>
              </a:cxn>
              <a:cxn ang="0">
                <a:pos x="124" y="168"/>
              </a:cxn>
              <a:cxn ang="0">
                <a:pos x="128" y="216"/>
              </a:cxn>
              <a:cxn ang="0">
                <a:pos x="136" y="282"/>
              </a:cxn>
              <a:cxn ang="0">
                <a:pos x="149" y="300"/>
              </a:cxn>
              <a:cxn ang="0">
                <a:pos x="153" y="318"/>
              </a:cxn>
              <a:cxn ang="0">
                <a:pos x="158" y="270"/>
              </a:cxn>
              <a:cxn ang="0">
                <a:pos x="166" y="234"/>
              </a:cxn>
              <a:cxn ang="0">
                <a:pos x="175" y="150"/>
              </a:cxn>
              <a:cxn ang="0">
                <a:pos x="179" y="90"/>
              </a:cxn>
              <a:cxn ang="0">
                <a:pos x="188" y="24"/>
              </a:cxn>
              <a:cxn ang="0">
                <a:pos x="196" y="30"/>
              </a:cxn>
              <a:cxn ang="0">
                <a:pos x="201" y="0"/>
              </a:cxn>
              <a:cxn ang="0">
                <a:pos x="205" y="30"/>
              </a:cxn>
              <a:cxn ang="0">
                <a:pos x="213" y="48"/>
              </a:cxn>
              <a:cxn ang="0">
                <a:pos x="218" y="126"/>
              </a:cxn>
              <a:cxn ang="0">
                <a:pos x="226" y="162"/>
              </a:cxn>
              <a:cxn ang="0">
                <a:pos x="230" y="246"/>
              </a:cxn>
              <a:cxn ang="0">
                <a:pos x="239" y="270"/>
              </a:cxn>
              <a:cxn ang="0">
                <a:pos x="248" y="294"/>
              </a:cxn>
              <a:cxn ang="0">
                <a:pos x="252" y="294"/>
              </a:cxn>
              <a:cxn ang="0">
                <a:pos x="256" y="306"/>
              </a:cxn>
              <a:cxn ang="0">
                <a:pos x="269" y="234"/>
              </a:cxn>
              <a:cxn ang="0">
                <a:pos x="273" y="180"/>
              </a:cxn>
            </a:cxnLst>
            <a:rect l="0" t="0" r="r" b="b"/>
            <a:pathLst>
              <a:path w="278" h="318">
                <a:moveTo>
                  <a:pt x="0" y="216"/>
                </a:moveTo>
                <a:lnTo>
                  <a:pt x="0" y="168"/>
                </a:lnTo>
                <a:lnTo>
                  <a:pt x="4" y="156"/>
                </a:lnTo>
                <a:lnTo>
                  <a:pt x="4" y="120"/>
                </a:lnTo>
                <a:lnTo>
                  <a:pt x="8" y="138"/>
                </a:lnTo>
                <a:lnTo>
                  <a:pt x="8" y="198"/>
                </a:lnTo>
                <a:lnTo>
                  <a:pt x="12" y="186"/>
                </a:lnTo>
                <a:lnTo>
                  <a:pt x="17" y="162"/>
                </a:lnTo>
                <a:lnTo>
                  <a:pt x="17" y="156"/>
                </a:lnTo>
                <a:lnTo>
                  <a:pt x="21" y="162"/>
                </a:lnTo>
                <a:lnTo>
                  <a:pt x="25" y="162"/>
                </a:lnTo>
                <a:lnTo>
                  <a:pt x="25" y="174"/>
                </a:lnTo>
                <a:lnTo>
                  <a:pt x="29" y="186"/>
                </a:lnTo>
                <a:lnTo>
                  <a:pt x="29" y="180"/>
                </a:lnTo>
                <a:lnTo>
                  <a:pt x="34" y="168"/>
                </a:lnTo>
                <a:lnTo>
                  <a:pt x="34" y="144"/>
                </a:lnTo>
                <a:lnTo>
                  <a:pt x="38" y="126"/>
                </a:lnTo>
                <a:lnTo>
                  <a:pt x="38" y="144"/>
                </a:lnTo>
                <a:lnTo>
                  <a:pt x="42" y="150"/>
                </a:lnTo>
                <a:lnTo>
                  <a:pt x="42" y="132"/>
                </a:lnTo>
                <a:lnTo>
                  <a:pt x="47" y="156"/>
                </a:lnTo>
                <a:lnTo>
                  <a:pt x="47" y="150"/>
                </a:lnTo>
                <a:lnTo>
                  <a:pt x="51" y="186"/>
                </a:lnTo>
                <a:lnTo>
                  <a:pt x="51" y="162"/>
                </a:lnTo>
                <a:lnTo>
                  <a:pt x="55" y="162"/>
                </a:lnTo>
                <a:lnTo>
                  <a:pt x="55" y="138"/>
                </a:lnTo>
                <a:lnTo>
                  <a:pt x="55" y="150"/>
                </a:lnTo>
                <a:lnTo>
                  <a:pt x="59" y="144"/>
                </a:lnTo>
                <a:lnTo>
                  <a:pt x="59" y="168"/>
                </a:lnTo>
                <a:lnTo>
                  <a:pt x="64" y="168"/>
                </a:lnTo>
                <a:lnTo>
                  <a:pt x="64" y="186"/>
                </a:lnTo>
                <a:lnTo>
                  <a:pt x="68" y="144"/>
                </a:lnTo>
                <a:lnTo>
                  <a:pt x="68" y="162"/>
                </a:lnTo>
                <a:lnTo>
                  <a:pt x="68" y="150"/>
                </a:lnTo>
                <a:lnTo>
                  <a:pt x="72" y="156"/>
                </a:lnTo>
                <a:lnTo>
                  <a:pt x="72" y="132"/>
                </a:lnTo>
                <a:lnTo>
                  <a:pt x="77" y="126"/>
                </a:lnTo>
                <a:lnTo>
                  <a:pt x="77" y="102"/>
                </a:lnTo>
                <a:lnTo>
                  <a:pt x="81" y="90"/>
                </a:lnTo>
                <a:lnTo>
                  <a:pt x="81" y="78"/>
                </a:lnTo>
                <a:lnTo>
                  <a:pt x="85" y="72"/>
                </a:lnTo>
                <a:lnTo>
                  <a:pt x="85" y="54"/>
                </a:lnTo>
                <a:lnTo>
                  <a:pt x="89" y="24"/>
                </a:lnTo>
                <a:lnTo>
                  <a:pt x="89" y="18"/>
                </a:lnTo>
                <a:lnTo>
                  <a:pt x="94" y="6"/>
                </a:lnTo>
                <a:lnTo>
                  <a:pt x="94" y="12"/>
                </a:lnTo>
                <a:lnTo>
                  <a:pt x="98" y="18"/>
                </a:lnTo>
                <a:lnTo>
                  <a:pt x="98" y="6"/>
                </a:lnTo>
                <a:lnTo>
                  <a:pt x="98" y="12"/>
                </a:lnTo>
                <a:lnTo>
                  <a:pt x="102" y="18"/>
                </a:lnTo>
                <a:lnTo>
                  <a:pt x="102" y="36"/>
                </a:lnTo>
                <a:lnTo>
                  <a:pt x="106" y="42"/>
                </a:lnTo>
                <a:lnTo>
                  <a:pt x="106" y="48"/>
                </a:lnTo>
                <a:lnTo>
                  <a:pt x="111" y="66"/>
                </a:lnTo>
                <a:lnTo>
                  <a:pt x="111" y="84"/>
                </a:lnTo>
                <a:lnTo>
                  <a:pt x="115" y="96"/>
                </a:lnTo>
                <a:lnTo>
                  <a:pt x="115" y="120"/>
                </a:lnTo>
                <a:lnTo>
                  <a:pt x="119" y="138"/>
                </a:lnTo>
                <a:lnTo>
                  <a:pt x="119" y="150"/>
                </a:lnTo>
                <a:lnTo>
                  <a:pt x="124" y="168"/>
                </a:lnTo>
                <a:lnTo>
                  <a:pt x="124" y="180"/>
                </a:lnTo>
                <a:lnTo>
                  <a:pt x="128" y="186"/>
                </a:lnTo>
                <a:lnTo>
                  <a:pt x="128" y="216"/>
                </a:lnTo>
                <a:lnTo>
                  <a:pt x="132" y="240"/>
                </a:lnTo>
                <a:lnTo>
                  <a:pt x="132" y="264"/>
                </a:lnTo>
                <a:lnTo>
                  <a:pt x="136" y="282"/>
                </a:lnTo>
                <a:lnTo>
                  <a:pt x="136" y="294"/>
                </a:lnTo>
                <a:lnTo>
                  <a:pt x="141" y="300"/>
                </a:lnTo>
                <a:lnTo>
                  <a:pt x="149" y="300"/>
                </a:lnTo>
                <a:lnTo>
                  <a:pt x="145" y="300"/>
                </a:lnTo>
                <a:lnTo>
                  <a:pt x="149" y="306"/>
                </a:lnTo>
                <a:lnTo>
                  <a:pt x="153" y="318"/>
                </a:lnTo>
                <a:lnTo>
                  <a:pt x="153" y="306"/>
                </a:lnTo>
                <a:lnTo>
                  <a:pt x="158" y="300"/>
                </a:lnTo>
                <a:lnTo>
                  <a:pt x="158" y="270"/>
                </a:lnTo>
                <a:lnTo>
                  <a:pt x="162" y="252"/>
                </a:lnTo>
                <a:lnTo>
                  <a:pt x="162" y="240"/>
                </a:lnTo>
                <a:lnTo>
                  <a:pt x="166" y="234"/>
                </a:lnTo>
                <a:lnTo>
                  <a:pt x="171" y="216"/>
                </a:lnTo>
                <a:lnTo>
                  <a:pt x="171" y="174"/>
                </a:lnTo>
                <a:lnTo>
                  <a:pt x="175" y="150"/>
                </a:lnTo>
                <a:lnTo>
                  <a:pt x="175" y="132"/>
                </a:lnTo>
                <a:lnTo>
                  <a:pt x="179" y="108"/>
                </a:lnTo>
                <a:lnTo>
                  <a:pt x="179" y="90"/>
                </a:lnTo>
                <a:lnTo>
                  <a:pt x="183" y="84"/>
                </a:lnTo>
                <a:lnTo>
                  <a:pt x="188" y="60"/>
                </a:lnTo>
                <a:lnTo>
                  <a:pt x="188" y="24"/>
                </a:lnTo>
                <a:lnTo>
                  <a:pt x="192" y="30"/>
                </a:lnTo>
                <a:lnTo>
                  <a:pt x="192" y="24"/>
                </a:lnTo>
                <a:lnTo>
                  <a:pt x="196" y="30"/>
                </a:lnTo>
                <a:lnTo>
                  <a:pt x="196" y="24"/>
                </a:lnTo>
                <a:lnTo>
                  <a:pt x="201" y="12"/>
                </a:lnTo>
                <a:lnTo>
                  <a:pt x="201" y="0"/>
                </a:lnTo>
                <a:lnTo>
                  <a:pt x="201" y="12"/>
                </a:lnTo>
                <a:lnTo>
                  <a:pt x="205" y="18"/>
                </a:lnTo>
                <a:lnTo>
                  <a:pt x="205" y="30"/>
                </a:lnTo>
                <a:lnTo>
                  <a:pt x="209" y="24"/>
                </a:lnTo>
                <a:lnTo>
                  <a:pt x="209" y="42"/>
                </a:lnTo>
                <a:lnTo>
                  <a:pt x="213" y="48"/>
                </a:lnTo>
                <a:lnTo>
                  <a:pt x="213" y="72"/>
                </a:lnTo>
                <a:lnTo>
                  <a:pt x="218" y="102"/>
                </a:lnTo>
                <a:lnTo>
                  <a:pt x="218" y="126"/>
                </a:lnTo>
                <a:lnTo>
                  <a:pt x="222" y="126"/>
                </a:lnTo>
                <a:lnTo>
                  <a:pt x="222" y="138"/>
                </a:lnTo>
                <a:lnTo>
                  <a:pt x="226" y="162"/>
                </a:lnTo>
                <a:lnTo>
                  <a:pt x="226" y="180"/>
                </a:lnTo>
                <a:lnTo>
                  <a:pt x="230" y="192"/>
                </a:lnTo>
                <a:lnTo>
                  <a:pt x="230" y="246"/>
                </a:lnTo>
                <a:lnTo>
                  <a:pt x="235" y="258"/>
                </a:lnTo>
                <a:lnTo>
                  <a:pt x="235" y="252"/>
                </a:lnTo>
                <a:lnTo>
                  <a:pt x="239" y="270"/>
                </a:lnTo>
                <a:lnTo>
                  <a:pt x="243" y="282"/>
                </a:lnTo>
                <a:lnTo>
                  <a:pt x="243" y="270"/>
                </a:lnTo>
                <a:lnTo>
                  <a:pt x="248" y="294"/>
                </a:lnTo>
                <a:lnTo>
                  <a:pt x="248" y="288"/>
                </a:lnTo>
                <a:lnTo>
                  <a:pt x="248" y="306"/>
                </a:lnTo>
                <a:lnTo>
                  <a:pt x="252" y="294"/>
                </a:lnTo>
                <a:lnTo>
                  <a:pt x="252" y="306"/>
                </a:lnTo>
                <a:lnTo>
                  <a:pt x="256" y="294"/>
                </a:lnTo>
                <a:lnTo>
                  <a:pt x="256" y="306"/>
                </a:lnTo>
                <a:lnTo>
                  <a:pt x="260" y="288"/>
                </a:lnTo>
                <a:lnTo>
                  <a:pt x="260" y="246"/>
                </a:lnTo>
                <a:lnTo>
                  <a:pt x="269" y="234"/>
                </a:lnTo>
                <a:lnTo>
                  <a:pt x="269" y="228"/>
                </a:lnTo>
                <a:lnTo>
                  <a:pt x="273" y="204"/>
                </a:lnTo>
                <a:lnTo>
                  <a:pt x="273" y="180"/>
                </a:lnTo>
                <a:lnTo>
                  <a:pt x="278" y="162"/>
                </a:lnTo>
                <a:lnTo>
                  <a:pt x="278" y="13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8" name="Freeform 84"/>
          <p:cNvSpPr>
            <a:spLocks/>
          </p:cNvSpPr>
          <p:nvPr/>
        </p:nvSpPr>
        <p:spPr bwMode="auto">
          <a:xfrm>
            <a:off x="2075207" y="3371850"/>
            <a:ext cx="577701" cy="495300"/>
          </a:xfrm>
          <a:custGeom>
            <a:avLst/>
            <a:gdLst/>
            <a:ahLst/>
            <a:cxnLst>
              <a:cxn ang="0">
                <a:pos x="4" y="102"/>
              </a:cxn>
              <a:cxn ang="0">
                <a:pos x="12" y="66"/>
              </a:cxn>
              <a:cxn ang="0">
                <a:pos x="17" y="42"/>
              </a:cxn>
              <a:cxn ang="0">
                <a:pos x="25" y="0"/>
              </a:cxn>
              <a:cxn ang="0">
                <a:pos x="34" y="36"/>
              </a:cxn>
              <a:cxn ang="0">
                <a:pos x="38" y="72"/>
              </a:cxn>
              <a:cxn ang="0">
                <a:pos x="47" y="120"/>
              </a:cxn>
              <a:cxn ang="0">
                <a:pos x="51" y="186"/>
              </a:cxn>
              <a:cxn ang="0">
                <a:pos x="59" y="234"/>
              </a:cxn>
              <a:cxn ang="0">
                <a:pos x="64" y="294"/>
              </a:cxn>
              <a:cxn ang="0">
                <a:pos x="72" y="306"/>
              </a:cxn>
              <a:cxn ang="0">
                <a:pos x="81" y="294"/>
              </a:cxn>
              <a:cxn ang="0">
                <a:pos x="85" y="294"/>
              </a:cxn>
              <a:cxn ang="0">
                <a:pos x="94" y="252"/>
              </a:cxn>
              <a:cxn ang="0">
                <a:pos x="98" y="192"/>
              </a:cxn>
              <a:cxn ang="0">
                <a:pos x="106" y="150"/>
              </a:cxn>
              <a:cxn ang="0">
                <a:pos x="111" y="150"/>
              </a:cxn>
              <a:cxn ang="0">
                <a:pos x="119" y="228"/>
              </a:cxn>
              <a:cxn ang="0">
                <a:pos x="128" y="174"/>
              </a:cxn>
              <a:cxn ang="0">
                <a:pos x="132" y="144"/>
              </a:cxn>
              <a:cxn ang="0">
                <a:pos x="136" y="192"/>
              </a:cxn>
              <a:cxn ang="0">
                <a:pos x="145" y="132"/>
              </a:cxn>
              <a:cxn ang="0">
                <a:pos x="149" y="156"/>
              </a:cxn>
              <a:cxn ang="0">
                <a:pos x="153" y="204"/>
              </a:cxn>
              <a:cxn ang="0">
                <a:pos x="162" y="126"/>
              </a:cxn>
              <a:cxn ang="0">
                <a:pos x="166" y="174"/>
              </a:cxn>
              <a:cxn ang="0">
                <a:pos x="175" y="228"/>
              </a:cxn>
              <a:cxn ang="0">
                <a:pos x="179" y="198"/>
              </a:cxn>
              <a:cxn ang="0">
                <a:pos x="188" y="156"/>
              </a:cxn>
              <a:cxn ang="0">
                <a:pos x="192" y="186"/>
              </a:cxn>
              <a:cxn ang="0">
                <a:pos x="201" y="156"/>
              </a:cxn>
              <a:cxn ang="0">
                <a:pos x="205" y="132"/>
              </a:cxn>
              <a:cxn ang="0">
                <a:pos x="218" y="180"/>
              </a:cxn>
              <a:cxn ang="0">
                <a:pos x="222" y="198"/>
              </a:cxn>
              <a:cxn ang="0">
                <a:pos x="226" y="162"/>
              </a:cxn>
              <a:cxn ang="0">
                <a:pos x="235" y="138"/>
              </a:cxn>
              <a:cxn ang="0">
                <a:pos x="239" y="204"/>
              </a:cxn>
              <a:cxn ang="0">
                <a:pos x="248" y="126"/>
              </a:cxn>
              <a:cxn ang="0">
                <a:pos x="252" y="198"/>
              </a:cxn>
              <a:cxn ang="0">
                <a:pos x="256" y="102"/>
              </a:cxn>
              <a:cxn ang="0">
                <a:pos x="265" y="150"/>
              </a:cxn>
              <a:cxn ang="0">
                <a:pos x="269" y="168"/>
              </a:cxn>
            </a:cxnLst>
            <a:rect l="0" t="0" r="r" b="b"/>
            <a:pathLst>
              <a:path w="273" h="312">
                <a:moveTo>
                  <a:pt x="0" y="138"/>
                </a:moveTo>
                <a:lnTo>
                  <a:pt x="4" y="126"/>
                </a:lnTo>
                <a:lnTo>
                  <a:pt x="4" y="102"/>
                </a:lnTo>
                <a:lnTo>
                  <a:pt x="8" y="90"/>
                </a:lnTo>
                <a:lnTo>
                  <a:pt x="8" y="72"/>
                </a:lnTo>
                <a:lnTo>
                  <a:pt x="12" y="66"/>
                </a:lnTo>
                <a:lnTo>
                  <a:pt x="12" y="48"/>
                </a:lnTo>
                <a:lnTo>
                  <a:pt x="17" y="36"/>
                </a:lnTo>
                <a:lnTo>
                  <a:pt x="17" y="42"/>
                </a:lnTo>
                <a:lnTo>
                  <a:pt x="21" y="30"/>
                </a:lnTo>
                <a:lnTo>
                  <a:pt x="25" y="12"/>
                </a:lnTo>
                <a:lnTo>
                  <a:pt x="25" y="0"/>
                </a:lnTo>
                <a:lnTo>
                  <a:pt x="29" y="6"/>
                </a:lnTo>
                <a:lnTo>
                  <a:pt x="29" y="30"/>
                </a:lnTo>
                <a:lnTo>
                  <a:pt x="34" y="36"/>
                </a:lnTo>
                <a:lnTo>
                  <a:pt x="34" y="42"/>
                </a:lnTo>
                <a:lnTo>
                  <a:pt x="38" y="54"/>
                </a:lnTo>
                <a:lnTo>
                  <a:pt x="38" y="72"/>
                </a:lnTo>
                <a:lnTo>
                  <a:pt x="42" y="84"/>
                </a:lnTo>
                <a:lnTo>
                  <a:pt x="42" y="102"/>
                </a:lnTo>
                <a:lnTo>
                  <a:pt x="47" y="120"/>
                </a:lnTo>
                <a:lnTo>
                  <a:pt x="47" y="138"/>
                </a:lnTo>
                <a:lnTo>
                  <a:pt x="51" y="156"/>
                </a:lnTo>
                <a:lnTo>
                  <a:pt x="51" y="186"/>
                </a:lnTo>
                <a:lnTo>
                  <a:pt x="55" y="204"/>
                </a:lnTo>
                <a:lnTo>
                  <a:pt x="55" y="222"/>
                </a:lnTo>
                <a:lnTo>
                  <a:pt x="59" y="234"/>
                </a:lnTo>
                <a:lnTo>
                  <a:pt x="59" y="258"/>
                </a:lnTo>
                <a:lnTo>
                  <a:pt x="64" y="270"/>
                </a:lnTo>
                <a:lnTo>
                  <a:pt x="64" y="294"/>
                </a:lnTo>
                <a:lnTo>
                  <a:pt x="68" y="306"/>
                </a:lnTo>
                <a:lnTo>
                  <a:pt x="72" y="300"/>
                </a:lnTo>
                <a:lnTo>
                  <a:pt x="72" y="306"/>
                </a:lnTo>
                <a:lnTo>
                  <a:pt x="76" y="312"/>
                </a:lnTo>
                <a:lnTo>
                  <a:pt x="76" y="300"/>
                </a:lnTo>
                <a:lnTo>
                  <a:pt x="81" y="294"/>
                </a:lnTo>
                <a:lnTo>
                  <a:pt x="81" y="288"/>
                </a:lnTo>
                <a:lnTo>
                  <a:pt x="85" y="300"/>
                </a:lnTo>
                <a:lnTo>
                  <a:pt x="85" y="294"/>
                </a:lnTo>
                <a:lnTo>
                  <a:pt x="89" y="288"/>
                </a:lnTo>
                <a:lnTo>
                  <a:pt x="89" y="258"/>
                </a:lnTo>
                <a:lnTo>
                  <a:pt x="94" y="252"/>
                </a:lnTo>
                <a:lnTo>
                  <a:pt x="94" y="234"/>
                </a:lnTo>
                <a:lnTo>
                  <a:pt x="98" y="222"/>
                </a:lnTo>
                <a:lnTo>
                  <a:pt x="98" y="192"/>
                </a:lnTo>
                <a:lnTo>
                  <a:pt x="102" y="180"/>
                </a:lnTo>
                <a:lnTo>
                  <a:pt x="102" y="162"/>
                </a:lnTo>
                <a:lnTo>
                  <a:pt x="106" y="150"/>
                </a:lnTo>
                <a:lnTo>
                  <a:pt x="106" y="132"/>
                </a:lnTo>
                <a:lnTo>
                  <a:pt x="111" y="138"/>
                </a:lnTo>
                <a:lnTo>
                  <a:pt x="111" y="150"/>
                </a:lnTo>
                <a:lnTo>
                  <a:pt x="115" y="156"/>
                </a:lnTo>
                <a:lnTo>
                  <a:pt x="115" y="210"/>
                </a:lnTo>
                <a:lnTo>
                  <a:pt x="119" y="228"/>
                </a:lnTo>
                <a:lnTo>
                  <a:pt x="119" y="222"/>
                </a:lnTo>
                <a:lnTo>
                  <a:pt x="124" y="156"/>
                </a:lnTo>
                <a:lnTo>
                  <a:pt x="128" y="174"/>
                </a:lnTo>
                <a:lnTo>
                  <a:pt x="128" y="180"/>
                </a:lnTo>
                <a:lnTo>
                  <a:pt x="132" y="156"/>
                </a:lnTo>
                <a:lnTo>
                  <a:pt x="132" y="144"/>
                </a:lnTo>
                <a:lnTo>
                  <a:pt x="132" y="156"/>
                </a:lnTo>
                <a:lnTo>
                  <a:pt x="136" y="198"/>
                </a:lnTo>
                <a:lnTo>
                  <a:pt x="136" y="192"/>
                </a:lnTo>
                <a:lnTo>
                  <a:pt x="141" y="156"/>
                </a:lnTo>
                <a:lnTo>
                  <a:pt x="141" y="144"/>
                </a:lnTo>
                <a:lnTo>
                  <a:pt x="145" y="132"/>
                </a:lnTo>
                <a:lnTo>
                  <a:pt x="145" y="168"/>
                </a:lnTo>
                <a:lnTo>
                  <a:pt x="145" y="162"/>
                </a:lnTo>
                <a:lnTo>
                  <a:pt x="149" y="156"/>
                </a:lnTo>
                <a:lnTo>
                  <a:pt x="149" y="162"/>
                </a:lnTo>
                <a:lnTo>
                  <a:pt x="153" y="198"/>
                </a:lnTo>
                <a:lnTo>
                  <a:pt x="153" y="204"/>
                </a:lnTo>
                <a:lnTo>
                  <a:pt x="158" y="168"/>
                </a:lnTo>
                <a:lnTo>
                  <a:pt x="158" y="114"/>
                </a:lnTo>
                <a:lnTo>
                  <a:pt x="162" y="126"/>
                </a:lnTo>
                <a:lnTo>
                  <a:pt x="162" y="132"/>
                </a:lnTo>
                <a:lnTo>
                  <a:pt x="166" y="150"/>
                </a:lnTo>
                <a:lnTo>
                  <a:pt x="166" y="174"/>
                </a:lnTo>
                <a:lnTo>
                  <a:pt x="171" y="198"/>
                </a:lnTo>
                <a:lnTo>
                  <a:pt x="171" y="192"/>
                </a:lnTo>
                <a:lnTo>
                  <a:pt x="175" y="228"/>
                </a:lnTo>
                <a:lnTo>
                  <a:pt x="175" y="216"/>
                </a:lnTo>
                <a:lnTo>
                  <a:pt x="179" y="216"/>
                </a:lnTo>
                <a:lnTo>
                  <a:pt x="179" y="198"/>
                </a:lnTo>
                <a:lnTo>
                  <a:pt x="183" y="186"/>
                </a:lnTo>
                <a:lnTo>
                  <a:pt x="183" y="144"/>
                </a:lnTo>
                <a:lnTo>
                  <a:pt x="188" y="156"/>
                </a:lnTo>
                <a:lnTo>
                  <a:pt x="188" y="204"/>
                </a:lnTo>
                <a:lnTo>
                  <a:pt x="192" y="228"/>
                </a:lnTo>
                <a:lnTo>
                  <a:pt x="192" y="186"/>
                </a:lnTo>
                <a:lnTo>
                  <a:pt x="196" y="174"/>
                </a:lnTo>
                <a:lnTo>
                  <a:pt x="196" y="144"/>
                </a:lnTo>
                <a:lnTo>
                  <a:pt x="201" y="156"/>
                </a:lnTo>
                <a:lnTo>
                  <a:pt x="201" y="168"/>
                </a:lnTo>
                <a:lnTo>
                  <a:pt x="205" y="192"/>
                </a:lnTo>
                <a:lnTo>
                  <a:pt x="205" y="132"/>
                </a:lnTo>
                <a:lnTo>
                  <a:pt x="209" y="162"/>
                </a:lnTo>
                <a:lnTo>
                  <a:pt x="209" y="180"/>
                </a:lnTo>
                <a:lnTo>
                  <a:pt x="218" y="180"/>
                </a:lnTo>
                <a:lnTo>
                  <a:pt x="213" y="180"/>
                </a:lnTo>
                <a:lnTo>
                  <a:pt x="218" y="192"/>
                </a:lnTo>
                <a:lnTo>
                  <a:pt x="222" y="198"/>
                </a:lnTo>
                <a:lnTo>
                  <a:pt x="222" y="186"/>
                </a:lnTo>
                <a:lnTo>
                  <a:pt x="226" y="180"/>
                </a:lnTo>
                <a:lnTo>
                  <a:pt x="226" y="162"/>
                </a:lnTo>
                <a:lnTo>
                  <a:pt x="230" y="156"/>
                </a:lnTo>
                <a:lnTo>
                  <a:pt x="230" y="144"/>
                </a:lnTo>
                <a:lnTo>
                  <a:pt x="235" y="138"/>
                </a:lnTo>
                <a:lnTo>
                  <a:pt x="235" y="198"/>
                </a:lnTo>
                <a:lnTo>
                  <a:pt x="239" y="228"/>
                </a:lnTo>
                <a:lnTo>
                  <a:pt x="239" y="204"/>
                </a:lnTo>
                <a:lnTo>
                  <a:pt x="243" y="168"/>
                </a:lnTo>
                <a:lnTo>
                  <a:pt x="243" y="150"/>
                </a:lnTo>
                <a:lnTo>
                  <a:pt x="248" y="126"/>
                </a:lnTo>
                <a:lnTo>
                  <a:pt x="248" y="162"/>
                </a:lnTo>
                <a:lnTo>
                  <a:pt x="252" y="168"/>
                </a:lnTo>
                <a:lnTo>
                  <a:pt x="252" y="198"/>
                </a:lnTo>
                <a:lnTo>
                  <a:pt x="252" y="156"/>
                </a:lnTo>
                <a:lnTo>
                  <a:pt x="256" y="144"/>
                </a:lnTo>
                <a:lnTo>
                  <a:pt x="256" y="102"/>
                </a:lnTo>
                <a:lnTo>
                  <a:pt x="260" y="138"/>
                </a:lnTo>
                <a:lnTo>
                  <a:pt x="260" y="132"/>
                </a:lnTo>
                <a:lnTo>
                  <a:pt x="265" y="150"/>
                </a:lnTo>
                <a:lnTo>
                  <a:pt x="265" y="120"/>
                </a:lnTo>
                <a:lnTo>
                  <a:pt x="265" y="168"/>
                </a:lnTo>
                <a:lnTo>
                  <a:pt x="269" y="168"/>
                </a:lnTo>
                <a:lnTo>
                  <a:pt x="269" y="186"/>
                </a:lnTo>
                <a:lnTo>
                  <a:pt x="273" y="16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9" name="Freeform 85"/>
          <p:cNvSpPr>
            <a:spLocks/>
          </p:cNvSpPr>
          <p:nvPr/>
        </p:nvSpPr>
        <p:spPr bwMode="auto">
          <a:xfrm>
            <a:off x="2652906" y="3552828"/>
            <a:ext cx="588280" cy="200025"/>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0" name="Freeform 86"/>
          <p:cNvSpPr>
            <a:spLocks/>
          </p:cNvSpPr>
          <p:nvPr/>
        </p:nvSpPr>
        <p:spPr bwMode="auto">
          <a:xfrm>
            <a:off x="3241187" y="3533778"/>
            <a:ext cx="571351" cy="180975"/>
          </a:xfrm>
          <a:custGeom>
            <a:avLst/>
            <a:gdLst/>
            <a:ahLst/>
            <a:cxnLst>
              <a:cxn ang="0">
                <a:pos x="4" y="36"/>
              </a:cxn>
              <a:cxn ang="0">
                <a:pos x="13" y="0"/>
              </a:cxn>
              <a:cxn ang="0">
                <a:pos x="22" y="72"/>
              </a:cxn>
              <a:cxn ang="0">
                <a:pos x="26" y="18"/>
              </a:cxn>
              <a:cxn ang="0">
                <a:pos x="34" y="108"/>
              </a:cxn>
              <a:cxn ang="0">
                <a:pos x="39" y="42"/>
              </a:cxn>
              <a:cxn ang="0">
                <a:pos x="47" y="72"/>
              </a:cxn>
              <a:cxn ang="0">
                <a:pos x="52" y="30"/>
              </a:cxn>
              <a:cxn ang="0">
                <a:pos x="56" y="66"/>
              </a:cxn>
              <a:cxn ang="0">
                <a:pos x="64" y="84"/>
              </a:cxn>
              <a:cxn ang="0">
                <a:pos x="69" y="42"/>
              </a:cxn>
              <a:cxn ang="0">
                <a:pos x="73" y="48"/>
              </a:cxn>
              <a:cxn ang="0">
                <a:pos x="81" y="18"/>
              </a:cxn>
              <a:cxn ang="0">
                <a:pos x="86" y="90"/>
              </a:cxn>
              <a:cxn ang="0">
                <a:pos x="90" y="84"/>
              </a:cxn>
              <a:cxn ang="0">
                <a:pos x="99" y="66"/>
              </a:cxn>
              <a:cxn ang="0">
                <a:pos x="103" y="48"/>
              </a:cxn>
              <a:cxn ang="0">
                <a:pos x="111" y="30"/>
              </a:cxn>
              <a:cxn ang="0">
                <a:pos x="116" y="66"/>
              </a:cxn>
              <a:cxn ang="0">
                <a:pos x="124" y="108"/>
              </a:cxn>
              <a:cxn ang="0">
                <a:pos x="133" y="30"/>
              </a:cxn>
              <a:cxn ang="0">
                <a:pos x="137" y="102"/>
              </a:cxn>
              <a:cxn ang="0">
                <a:pos x="146" y="12"/>
              </a:cxn>
              <a:cxn ang="0">
                <a:pos x="150" y="108"/>
              </a:cxn>
              <a:cxn ang="0">
                <a:pos x="158" y="48"/>
              </a:cxn>
              <a:cxn ang="0">
                <a:pos x="163" y="36"/>
              </a:cxn>
              <a:cxn ang="0">
                <a:pos x="167" y="48"/>
              </a:cxn>
              <a:cxn ang="0">
                <a:pos x="176" y="48"/>
              </a:cxn>
              <a:cxn ang="0">
                <a:pos x="180" y="60"/>
              </a:cxn>
              <a:cxn ang="0">
                <a:pos x="188" y="48"/>
              </a:cxn>
              <a:cxn ang="0">
                <a:pos x="193" y="54"/>
              </a:cxn>
              <a:cxn ang="0">
                <a:pos x="197" y="90"/>
              </a:cxn>
              <a:cxn ang="0">
                <a:pos x="205" y="102"/>
              </a:cxn>
              <a:cxn ang="0">
                <a:pos x="214" y="66"/>
              </a:cxn>
              <a:cxn ang="0">
                <a:pos x="218" y="96"/>
              </a:cxn>
              <a:cxn ang="0">
                <a:pos x="223" y="18"/>
              </a:cxn>
              <a:cxn ang="0">
                <a:pos x="231" y="54"/>
              </a:cxn>
              <a:cxn ang="0">
                <a:pos x="235" y="24"/>
              </a:cxn>
              <a:cxn ang="0">
                <a:pos x="240" y="54"/>
              </a:cxn>
              <a:cxn ang="0">
                <a:pos x="248" y="48"/>
              </a:cxn>
              <a:cxn ang="0">
                <a:pos x="261" y="18"/>
              </a:cxn>
              <a:cxn ang="0">
                <a:pos x="265" y="66"/>
              </a:cxn>
            </a:cxnLst>
            <a:rect l="0" t="0" r="r" b="b"/>
            <a:pathLst>
              <a:path w="270" h="114">
                <a:moveTo>
                  <a:pt x="0" y="60"/>
                </a:moveTo>
                <a:lnTo>
                  <a:pt x="9" y="36"/>
                </a:lnTo>
                <a:lnTo>
                  <a:pt x="4" y="36"/>
                </a:lnTo>
                <a:lnTo>
                  <a:pt x="9" y="30"/>
                </a:lnTo>
                <a:lnTo>
                  <a:pt x="13" y="24"/>
                </a:lnTo>
                <a:lnTo>
                  <a:pt x="13" y="0"/>
                </a:lnTo>
                <a:lnTo>
                  <a:pt x="13" y="42"/>
                </a:lnTo>
                <a:lnTo>
                  <a:pt x="17" y="66"/>
                </a:lnTo>
                <a:lnTo>
                  <a:pt x="22" y="72"/>
                </a:lnTo>
                <a:lnTo>
                  <a:pt x="22" y="36"/>
                </a:lnTo>
                <a:lnTo>
                  <a:pt x="26" y="24"/>
                </a:lnTo>
                <a:lnTo>
                  <a:pt x="26" y="18"/>
                </a:lnTo>
                <a:lnTo>
                  <a:pt x="26" y="30"/>
                </a:lnTo>
                <a:lnTo>
                  <a:pt x="30" y="78"/>
                </a:lnTo>
                <a:lnTo>
                  <a:pt x="34" y="108"/>
                </a:lnTo>
                <a:lnTo>
                  <a:pt x="34" y="102"/>
                </a:lnTo>
                <a:lnTo>
                  <a:pt x="39" y="72"/>
                </a:lnTo>
                <a:lnTo>
                  <a:pt x="39" y="42"/>
                </a:lnTo>
                <a:lnTo>
                  <a:pt x="43" y="54"/>
                </a:lnTo>
                <a:lnTo>
                  <a:pt x="43" y="48"/>
                </a:lnTo>
                <a:lnTo>
                  <a:pt x="47" y="72"/>
                </a:lnTo>
                <a:lnTo>
                  <a:pt x="47" y="60"/>
                </a:lnTo>
                <a:lnTo>
                  <a:pt x="52" y="66"/>
                </a:lnTo>
                <a:lnTo>
                  <a:pt x="52" y="30"/>
                </a:lnTo>
                <a:lnTo>
                  <a:pt x="56" y="60"/>
                </a:lnTo>
                <a:lnTo>
                  <a:pt x="56" y="72"/>
                </a:lnTo>
                <a:lnTo>
                  <a:pt x="56" y="66"/>
                </a:lnTo>
                <a:lnTo>
                  <a:pt x="60" y="60"/>
                </a:lnTo>
                <a:lnTo>
                  <a:pt x="60" y="42"/>
                </a:lnTo>
                <a:lnTo>
                  <a:pt x="64" y="84"/>
                </a:lnTo>
                <a:lnTo>
                  <a:pt x="64" y="60"/>
                </a:lnTo>
                <a:lnTo>
                  <a:pt x="69" y="60"/>
                </a:lnTo>
                <a:lnTo>
                  <a:pt x="69" y="42"/>
                </a:lnTo>
                <a:lnTo>
                  <a:pt x="69" y="60"/>
                </a:lnTo>
                <a:lnTo>
                  <a:pt x="73" y="60"/>
                </a:lnTo>
                <a:lnTo>
                  <a:pt x="73" y="48"/>
                </a:lnTo>
                <a:lnTo>
                  <a:pt x="77" y="36"/>
                </a:lnTo>
                <a:lnTo>
                  <a:pt x="77" y="30"/>
                </a:lnTo>
                <a:lnTo>
                  <a:pt x="81" y="18"/>
                </a:lnTo>
                <a:lnTo>
                  <a:pt x="81" y="30"/>
                </a:lnTo>
                <a:lnTo>
                  <a:pt x="86" y="66"/>
                </a:lnTo>
                <a:lnTo>
                  <a:pt x="86" y="90"/>
                </a:lnTo>
                <a:lnTo>
                  <a:pt x="86" y="72"/>
                </a:lnTo>
                <a:lnTo>
                  <a:pt x="90" y="90"/>
                </a:lnTo>
                <a:lnTo>
                  <a:pt x="90" y="84"/>
                </a:lnTo>
                <a:lnTo>
                  <a:pt x="94" y="78"/>
                </a:lnTo>
                <a:lnTo>
                  <a:pt x="94" y="60"/>
                </a:lnTo>
                <a:lnTo>
                  <a:pt x="99" y="66"/>
                </a:lnTo>
                <a:lnTo>
                  <a:pt x="99" y="36"/>
                </a:lnTo>
                <a:lnTo>
                  <a:pt x="99" y="60"/>
                </a:lnTo>
                <a:lnTo>
                  <a:pt x="103" y="48"/>
                </a:lnTo>
                <a:lnTo>
                  <a:pt x="103" y="96"/>
                </a:lnTo>
                <a:lnTo>
                  <a:pt x="107" y="42"/>
                </a:lnTo>
                <a:lnTo>
                  <a:pt x="111" y="30"/>
                </a:lnTo>
                <a:lnTo>
                  <a:pt x="111" y="54"/>
                </a:lnTo>
                <a:lnTo>
                  <a:pt x="116" y="54"/>
                </a:lnTo>
                <a:lnTo>
                  <a:pt x="116" y="66"/>
                </a:lnTo>
                <a:lnTo>
                  <a:pt x="120" y="96"/>
                </a:lnTo>
                <a:lnTo>
                  <a:pt x="120" y="114"/>
                </a:lnTo>
                <a:lnTo>
                  <a:pt x="124" y="108"/>
                </a:lnTo>
                <a:lnTo>
                  <a:pt x="128" y="96"/>
                </a:lnTo>
                <a:lnTo>
                  <a:pt x="128" y="42"/>
                </a:lnTo>
                <a:lnTo>
                  <a:pt x="133" y="30"/>
                </a:lnTo>
                <a:lnTo>
                  <a:pt x="133" y="54"/>
                </a:lnTo>
                <a:lnTo>
                  <a:pt x="137" y="84"/>
                </a:lnTo>
                <a:lnTo>
                  <a:pt x="137" y="102"/>
                </a:lnTo>
                <a:lnTo>
                  <a:pt x="141" y="60"/>
                </a:lnTo>
                <a:lnTo>
                  <a:pt x="141" y="12"/>
                </a:lnTo>
                <a:lnTo>
                  <a:pt x="146" y="12"/>
                </a:lnTo>
                <a:lnTo>
                  <a:pt x="146" y="72"/>
                </a:lnTo>
                <a:lnTo>
                  <a:pt x="150" y="84"/>
                </a:lnTo>
                <a:lnTo>
                  <a:pt x="150" y="108"/>
                </a:lnTo>
                <a:lnTo>
                  <a:pt x="154" y="66"/>
                </a:lnTo>
                <a:lnTo>
                  <a:pt x="154" y="54"/>
                </a:lnTo>
                <a:lnTo>
                  <a:pt x="158" y="48"/>
                </a:lnTo>
                <a:lnTo>
                  <a:pt x="158" y="96"/>
                </a:lnTo>
                <a:lnTo>
                  <a:pt x="158" y="84"/>
                </a:lnTo>
                <a:lnTo>
                  <a:pt x="163" y="36"/>
                </a:lnTo>
                <a:lnTo>
                  <a:pt x="163" y="6"/>
                </a:lnTo>
                <a:lnTo>
                  <a:pt x="167" y="30"/>
                </a:lnTo>
                <a:lnTo>
                  <a:pt x="167" y="48"/>
                </a:lnTo>
                <a:lnTo>
                  <a:pt x="171" y="66"/>
                </a:lnTo>
                <a:lnTo>
                  <a:pt x="176" y="66"/>
                </a:lnTo>
                <a:lnTo>
                  <a:pt x="176" y="48"/>
                </a:lnTo>
                <a:lnTo>
                  <a:pt x="176" y="72"/>
                </a:lnTo>
                <a:lnTo>
                  <a:pt x="180" y="72"/>
                </a:lnTo>
                <a:lnTo>
                  <a:pt x="180" y="60"/>
                </a:lnTo>
                <a:lnTo>
                  <a:pt x="184" y="42"/>
                </a:lnTo>
                <a:lnTo>
                  <a:pt x="184" y="54"/>
                </a:lnTo>
                <a:lnTo>
                  <a:pt x="188" y="48"/>
                </a:lnTo>
                <a:lnTo>
                  <a:pt x="188" y="30"/>
                </a:lnTo>
                <a:lnTo>
                  <a:pt x="188" y="36"/>
                </a:lnTo>
                <a:lnTo>
                  <a:pt x="193" y="54"/>
                </a:lnTo>
                <a:lnTo>
                  <a:pt x="193" y="66"/>
                </a:lnTo>
                <a:lnTo>
                  <a:pt x="197" y="66"/>
                </a:lnTo>
                <a:lnTo>
                  <a:pt x="197" y="90"/>
                </a:lnTo>
                <a:lnTo>
                  <a:pt x="201" y="102"/>
                </a:lnTo>
                <a:lnTo>
                  <a:pt x="201" y="96"/>
                </a:lnTo>
                <a:lnTo>
                  <a:pt x="205" y="102"/>
                </a:lnTo>
                <a:lnTo>
                  <a:pt x="205" y="108"/>
                </a:lnTo>
                <a:lnTo>
                  <a:pt x="210" y="78"/>
                </a:lnTo>
                <a:lnTo>
                  <a:pt x="214" y="66"/>
                </a:lnTo>
                <a:lnTo>
                  <a:pt x="214" y="102"/>
                </a:lnTo>
                <a:lnTo>
                  <a:pt x="218" y="84"/>
                </a:lnTo>
                <a:lnTo>
                  <a:pt x="218" y="96"/>
                </a:lnTo>
                <a:lnTo>
                  <a:pt x="218" y="54"/>
                </a:lnTo>
                <a:lnTo>
                  <a:pt x="223" y="42"/>
                </a:lnTo>
                <a:lnTo>
                  <a:pt x="223" y="18"/>
                </a:lnTo>
                <a:lnTo>
                  <a:pt x="227" y="12"/>
                </a:lnTo>
                <a:lnTo>
                  <a:pt x="227" y="30"/>
                </a:lnTo>
                <a:lnTo>
                  <a:pt x="231" y="54"/>
                </a:lnTo>
                <a:lnTo>
                  <a:pt x="231" y="42"/>
                </a:lnTo>
                <a:lnTo>
                  <a:pt x="235" y="30"/>
                </a:lnTo>
                <a:lnTo>
                  <a:pt x="235" y="24"/>
                </a:lnTo>
                <a:lnTo>
                  <a:pt x="235" y="30"/>
                </a:lnTo>
                <a:lnTo>
                  <a:pt x="240" y="30"/>
                </a:lnTo>
                <a:lnTo>
                  <a:pt x="240" y="54"/>
                </a:lnTo>
                <a:lnTo>
                  <a:pt x="244" y="96"/>
                </a:lnTo>
                <a:lnTo>
                  <a:pt x="248" y="96"/>
                </a:lnTo>
                <a:lnTo>
                  <a:pt x="248" y="48"/>
                </a:lnTo>
                <a:lnTo>
                  <a:pt x="257" y="12"/>
                </a:lnTo>
                <a:lnTo>
                  <a:pt x="257" y="36"/>
                </a:lnTo>
                <a:lnTo>
                  <a:pt x="261" y="18"/>
                </a:lnTo>
                <a:lnTo>
                  <a:pt x="261" y="48"/>
                </a:lnTo>
                <a:lnTo>
                  <a:pt x="265" y="72"/>
                </a:lnTo>
                <a:lnTo>
                  <a:pt x="265" y="66"/>
                </a:lnTo>
                <a:lnTo>
                  <a:pt x="270" y="48"/>
                </a:lnTo>
                <a:lnTo>
                  <a:pt x="270" y="3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1" name="Freeform 87"/>
          <p:cNvSpPr>
            <a:spLocks/>
          </p:cNvSpPr>
          <p:nvPr/>
        </p:nvSpPr>
        <p:spPr bwMode="auto">
          <a:xfrm>
            <a:off x="3812536" y="3514725"/>
            <a:ext cx="569236" cy="228600"/>
          </a:xfrm>
          <a:custGeom>
            <a:avLst/>
            <a:gdLst/>
            <a:ahLst/>
            <a:cxnLst>
              <a:cxn ang="0">
                <a:pos x="4" y="102"/>
              </a:cxn>
              <a:cxn ang="0">
                <a:pos x="12" y="36"/>
              </a:cxn>
              <a:cxn ang="0">
                <a:pos x="21" y="84"/>
              </a:cxn>
              <a:cxn ang="0">
                <a:pos x="25" y="72"/>
              </a:cxn>
              <a:cxn ang="0">
                <a:pos x="34" y="6"/>
              </a:cxn>
              <a:cxn ang="0">
                <a:pos x="38" y="72"/>
              </a:cxn>
              <a:cxn ang="0">
                <a:pos x="47" y="90"/>
              </a:cxn>
              <a:cxn ang="0">
                <a:pos x="51" y="18"/>
              </a:cxn>
              <a:cxn ang="0">
                <a:pos x="55" y="60"/>
              </a:cxn>
              <a:cxn ang="0">
                <a:pos x="64" y="72"/>
              </a:cxn>
              <a:cxn ang="0">
                <a:pos x="68" y="78"/>
              </a:cxn>
              <a:cxn ang="0">
                <a:pos x="77" y="84"/>
              </a:cxn>
              <a:cxn ang="0">
                <a:pos x="81" y="66"/>
              </a:cxn>
              <a:cxn ang="0">
                <a:pos x="89" y="90"/>
              </a:cxn>
              <a:cxn ang="0">
                <a:pos x="94" y="0"/>
              </a:cxn>
              <a:cxn ang="0">
                <a:pos x="102" y="96"/>
              </a:cxn>
              <a:cxn ang="0">
                <a:pos x="111" y="144"/>
              </a:cxn>
              <a:cxn ang="0">
                <a:pos x="119" y="60"/>
              </a:cxn>
              <a:cxn ang="0">
                <a:pos x="128" y="60"/>
              </a:cxn>
              <a:cxn ang="0">
                <a:pos x="132" y="72"/>
              </a:cxn>
              <a:cxn ang="0">
                <a:pos x="141" y="60"/>
              </a:cxn>
              <a:cxn ang="0">
                <a:pos x="145" y="108"/>
              </a:cxn>
              <a:cxn ang="0">
                <a:pos x="154" y="30"/>
              </a:cxn>
              <a:cxn ang="0">
                <a:pos x="158" y="54"/>
              </a:cxn>
              <a:cxn ang="0">
                <a:pos x="166" y="54"/>
              </a:cxn>
              <a:cxn ang="0">
                <a:pos x="171" y="78"/>
              </a:cxn>
              <a:cxn ang="0">
                <a:pos x="175" y="96"/>
              </a:cxn>
              <a:cxn ang="0">
                <a:pos x="184" y="84"/>
              </a:cxn>
              <a:cxn ang="0">
                <a:pos x="188" y="78"/>
              </a:cxn>
              <a:cxn ang="0">
                <a:pos x="192" y="60"/>
              </a:cxn>
              <a:cxn ang="0">
                <a:pos x="201" y="66"/>
              </a:cxn>
              <a:cxn ang="0">
                <a:pos x="205" y="66"/>
              </a:cxn>
              <a:cxn ang="0">
                <a:pos x="209" y="72"/>
              </a:cxn>
              <a:cxn ang="0">
                <a:pos x="218" y="48"/>
              </a:cxn>
              <a:cxn ang="0">
                <a:pos x="222" y="66"/>
              </a:cxn>
              <a:cxn ang="0">
                <a:pos x="231" y="60"/>
              </a:cxn>
              <a:cxn ang="0">
                <a:pos x="235" y="78"/>
              </a:cxn>
              <a:cxn ang="0">
                <a:pos x="239" y="30"/>
              </a:cxn>
              <a:cxn ang="0">
                <a:pos x="248" y="18"/>
              </a:cxn>
              <a:cxn ang="0">
                <a:pos x="252" y="84"/>
              </a:cxn>
              <a:cxn ang="0">
                <a:pos x="260" y="42"/>
              </a:cxn>
              <a:cxn ang="0">
                <a:pos x="265" y="42"/>
              </a:cxn>
            </a:cxnLst>
            <a:rect l="0" t="0" r="r" b="b"/>
            <a:pathLst>
              <a:path w="269" h="144">
                <a:moveTo>
                  <a:pt x="0" y="48"/>
                </a:moveTo>
                <a:lnTo>
                  <a:pt x="4" y="66"/>
                </a:lnTo>
                <a:lnTo>
                  <a:pt x="4" y="102"/>
                </a:lnTo>
                <a:lnTo>
                  <a:pt x="8" y="108"/>
                </a:lnTo>
                <a:lnTo>
                  <a:pt x="8" y="42"/>
                </a:lnTo>
                <a:lnTo>
                  <a:pt x="12" y="36"/>
                </a:lnTo>
                <a:lnTo>
                  <a:pt x="12" y="66"/>
                </a:lnTo>
                <a:lnTo>
                  <a:pt x="17" y="78"/>
                </a:lnTo>
                <a:lnTo>
                  <a:pt x="21" y="84"/>
                </a:lnTo>
                <a:lnTo>
                  <a:pt x="21" y="90"/>
                </a:lnTo>
                <a:lnTo>
                  <a:pt x="25" y="78"/>
                </a:lnTo>
                <a:lnTo>
                  <a:pt x="25" y="72"/>
                </a:lnTo>
                <a:lnTo>
                  <a:pt x="30" y="60"/>
                </a:lnTo>
                <a:lnTo>
                  <a:pt x="30" y="36"/>
                </a:lnTo>
                <a:lnTo>
                  <a:pt x="34" y="6"/>
                </a:lnTo>
                <a:lnTo>
                  <a:pt x="34" y="18"/>
                </a:lnTo>
                <a:lnTo>
                  <a:pt x="38" y="42"/>
                </a:lnTo>
                <a:lnTo>
                  <a:pt x="38" y="72"/>
                </a:lnTo>
                <a:lnTo>
                  <a:pt x="42" y="72"/>
                </a:lnTo>
                <a:lnTo>
                  <a:pt x="42" y="102"/>
                </a:lnTo>
                <a:lnTo>
                  <a:pt x="47" y="90"/>
                </a:lnTo>
                <a:lnTo>
                  <a:pt x="47" y="66"/>
                </a:lnTo>
                <a:lnTo>
                  <a:pt x="51" y="30"/>
                </a:lnTo>
                <a:lnTo>
                  <a:pt x="51" y="18"/>
                </a:lnTo>
                <a:lnTo>
                  <a:pt x="51" y="36"/>
                </a:lnTo>
                <a:lnTo>
                  <a:pt x="55" y="72"/>
                </a:lnTo>
                <a:lnTo>
                  <a:pt x="55" y="60"/>
                </a:lnTo>
                <a:lnTo>
                  <a:pt x="59" y="54"/>
                </a:lnTo>
                <a:lnTo>
                  <a:pt x="59" y="42"/>
                </a:lnTo>
                <a:lnTo>
                  <a:pt x="64" y="72"/>
                </a:lnTo>
                <a:lnTo>
                  <a:pt x="64" y="84"/>
                </a:lnTo>
                <a:lnTo>
                  <a:pt x="68" y="96"/>
                </a:lnTo>
                <a:lnTo>
                  <a:pt x="68" y="78"/>
                </a:lnTo>
                <a:lnTo>
                  <a:pt x="68" y="96"/>
                </a:lnTo>
                <a:lnTo>
                  <a:pt x="72" y="66"/>
                </a:lnTo>
                <a:lnTo>
                  <a:pt x="77" y="84"/>
                </a:lnTo>
                <a:lnTo>
                  <a:pt x="77" y="96"/>
                </a:lnTo>
                <a:lnTo>
                  <a:pt x="81" y="108"/>
                </a:lnTo>
                <a:lnTo>
                  <a:pt x="81" y="66"/>
                </a:lnTo>
                <a:lnTo>
                  <a:pt x="85" y="72"/>
                </a:lnTo>
                <a:lnTo>
                  <a:pt x="85" y="78"/>
                </a:lnTo>
                <a:lnTo>
                  <a:pt x="89" y="90"/>
                </a:lnTo>
                <a:lnTo>
                  <a:pt x="89" y="48"/>
                </a:lnTo>
                <a:lnTo>
                  <a:pt x="94" y="30"/>
                </a:lnTo>
                <a:lnTo>
                  <a:pt x="94" y="0"/>
                </a:lnTo>
                <a:lnTo>
                  <a:pt x="98" y="18"/>
                </a:lnTo>
                <a:lnTo>
                  <a:pt x="98" y="66"/>
                </a:lnTo>
                <a:lnTo>
                  <a:pt x="102" y="96"/>
                </a:lnTo>
                <a:lnTo>
                  <a:pt x="102" y="84"/>
                </a:lnTo>
                <a:lnTo>
                  <a:pt x="107" y="102"/>
                </a:lnTo>
                <a:lnTo>
                  <a:pt x="111" y="144"/>
                </a:lnTo>
                <a:lnTo>
                  <a:pt x="111" y="126"/>
                </a:lnTo>
                <a:lnTo>
                  <a:pt x="115" y="66"/>
                </a:lnTo>
                <a:lnTo>
                  <a:pt x="119" y="60"/>
                </a:lnTo>
                <a:lnTo>
                  <a:pt x="124" y="48"/>
                </a:lnTo>
                <a:lnTo>
                  <a:pt x="124" y="36"/>
                </a:lnTo>
                <a:lnTo>
                  <a:pt x="128" y="60"/>
                </a:lnTo>
                <a:lnTo>
                  <a:pt x="128" y="66"/>
                </a:lnTo>
                <a:lnTo>
                  <a:pt x="132" y="78"/>
                </a:lnTo>
                <a:lnTo>
                  <a:pt x="132" y="72"/>
                </a:lnTo>
                <a:lnTo>
                  <a:pt x="136" y="90"/>
                </a:lnTo>
                <a:lnTo>
                  <a:pt x="136" y="72"/>
                </a:lnTo>
                <a:lnTo>
                  <a:pt x="141" y="60"/>
                </a:lnTo>
                <a:lnTo>
                  <a:pt x="141" y="30"/>
                </a:lnTo>
                <a:lnTo>
                  <a:pt x="145" y="60"/>
                </a:lnTo>
                <a:lnTo>
                  <a:pt x="145" y="108"/>
                </a:lnTo>
                <a:lnTo>
                  <a:pt x="149" y="126"/>
                </a:lnTo>
                <a:lnTo>
                  <a:pt x="149" y="78"/>
                </a:lnTo>
                <a:lnTo>
                  <a:pt x="154" y="30"/>
                </a:lnTo>
                <a:lnTo>
                  <a:pt x="154" y="0"/>
                </a:lnTo>
                <a:lnTo>
                  <a:pt x="158" y="60"/>
                </a:lnTo>
                <a:lnTo>
                  <a:pt x="158" y="54"/>
                </a:lnTo>
                <a:lnTo>
                  <a:pt x="162" y="42"/>
                </a:lnTo>
                <a:lnTo>
                  <a:pt x="162" y="24"/>
                </a:lnTo>
                <a:lnTo>
                  <a:pt x="166" y="54"/>
                </a:lnTo>
                <a:lnTo>
                  <a:pt x="166" y="42"/>
                </a:lnTo>
                <a:lnTo>
                  <a:pt x="171" y="84"/>
                </a:lnTo>
                <a:lnTo>
                  <a:pt x="171" y="78"/>
                </a:lnTo>
                <a:lnTo>
                  <a:pt x="171" y="96"/>
                </a:lnTo>
                <a:lnTo>
                  <a:pt x="175" y="108"/>
                </a:lnTo>
                <a:lnTo>
                  <a:pt x="175" y="96"/>
                </a:lnTo>
                <a:lnTo>
                  <a:pt x="179" y="102"/>
                </a:lnTo>
                <a:lnTo>
                  <a:pt x="179" y="84"/>
                </a:lnTo>
                <a:lnTo>
                  <a:pt x="184" y="84"/>
                </a:lnTo>
                <a:lnTo>
                  <a:pt x="184" y="48"/>
                </a:lnTo>
                <a:lnTo>
                  <a:pt x="188" y="66"/>
                </a:lnTo>
                <a:lnTo>
                  <a:pt x="188" y="78"/>
                </a:lnTo>
                <a:lnTo>
                  <a:pt x="188" y="60"/>
                </a:lnTo>
                <a:lnTo>
                  <a:pt x="192" y="54"/>
                </a:lnTo>
                <a:lnTo>
                  <a:pt x="192" y="60"/>
                </a:lnTo>
                <a:lnTo>
                  <a:pt x="196" y="54"/>
                </a:lnTo>
                <a:lnTo>
                  <a:pt x="196" y="60"/>
                </a:lnTo>
                <a:lnTo>
                  <a:pt x="201" y="66"/>
                </a:lnTo>
                <a:lnTo>
                  <a:pt x="201" y="96"/>
                </a:lnTo>
                <a:lnTo>
                  <a:pt x="201" y="78"/>
                </a:lnTo>
                <a:lnTo>
                  <a:pt x="205" y="66"/>
                </a:lnTo>
                <a:lnTo>
                  <a:pt x="205" y="54"/>
                </a:lnTo>
                <a:lnTo>
                  <a:pt x="209" y="66"/>
                </a:lnTo>
                <a:lnTo>
                  <a:pt x="209" y="72"/>
                </a:lnTo>
                <a:lnTo>
                  <a:pt x="213" y="66"/>
                </a:lnTo>
                <a:lnTo>
                  <a:pt x="213" y="54"/>
                </a:lnTo>
                <a:lnTo>
                  <a:pt x="218" y="48"/>
                </a:lnTo>
                <a:lnTo>
                  <a:pt x="218" y="60"/>
                </a:lnTo>
                <a:lnTo>
                  <a:pt x="218" y="54"/>
                </a:lnTo>
                <a:lnTo>
                  <a:pt x="222" y="66"/>
                </a:lnTo>
                <a:lnTo>
                  <a:pt x="226" y="48"/>
                </a:lnTo>
                <a:lnTo>
                  <a:pt x="226" y="42"/>
                </a:lnTo>
                <a:lnTo>
                  <a:pt x="231" y="60"/>
                </a:lnTo>
                <a:lnTo>
                  <a:pt x="231" y="84"/>
                </a:lnTo>
                <a:lnTo>
                  <a:pt x="231" y="72"/>
                </a:lnTo>
                <a:lnTo>
                  <a:pt x="235" y="78"/>
                </a:lnTo>
                <a:lnTo>
                  <a:pt x="235" y="60"/>
                </a:lnTo>
                <a:lnTo>
                  <a:pt x="239" y="54"/>
                </a:lnTo>
                <a:lnTo>
                  <a:pt x="239" y="30"/>
                </a:lnTo>
                <a:lnTo>
                  <a:pt x="243" y="24"/>
                </a:lnTo>
                <a:lnTo>
                  <a:pt x="243" y="12"/>
                </a:lnTo>
                <a:lnTo>
                  <a:pt x="248" y="18"/>
                </a:lnTo>
                <a:lnTo>
                  <a:pt x="248" y="36"/>
                </a:lnTo>
                <a:lnTo>
                  <a:pt x="252" y="60"/>
                </a:lnTo>
                <a:lnTo>
                  <a:pt x="252" y="84"/>
                </a:lnTo>
                <a:lnTo>
                  <a:pt x="256" y="78"/>
                </a:lnTo>
                <a:lnTo>
                  <a:pt x="256" y="66"/>
                </a:lnTo>
                <a:lnTo>
                  <a:pt x="260" y="42"/>
                </a:lnTo>
                <a:lnTo>
                  <a:pt x="260" y="24"/>
                </a:lnTo>
                <a:lnTo>
                  <a:pt x="260" y="36"/>
                </a:lnTo>
                <a:lnTo>
                  <a:pt x="265" y="42"/>
                </a:lnTo>
                <a:lnTo>
                  <a:pt x="265" y="54"/>
                </a:lnTo>
                <a:lnTo>
                  <a:pt x="269" y="6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2" name="Freeform 88"/>
          <p:cNvSpPr>
            <a:spLocks/>
          </p:cNvSpPr>
          <p:nvPr/>
        </p:nvSpPr>
        <p:spPr bwMode="auto">
          <a:xfrm>
            <a:off x="4381773" y="3514725"/>
            <a:ext cx="579816" cy="190500"/>
          </a:xfrm>
          <a:custGeom>
            <a:avLst/>
            <a:gdLst/>
            <a:ahLst/>
            <a:cxnLst>
              <a:cxn ang="0">
                <a:pos x="4" y="78"/>
              </a:cxn>
              <a:cxn ang="0">
                <a:pos x="9" y="78"/>
              </a:cxn>
              <a:cxn ang="0">
                <a:pos x="21" y="78"/>
              </a:cxn>
              <a:cxn ang="0">
                <a:pos x="26" y="78"/>
              </a:cxn>
              <a:cxn ang="0">
                <a:pos x="30" y="84"/>
              </a:cxn>
              <a:cxn ang="0">
                <a:pos x="39" y="90"/>
              </a:cxn>
              <a:cxn ang="0">
                <a:pos x="47" y="102"/>
              </a:cxn>
              <a:cxn ang="0">
                <a:pos x="51" y="54"/>
              </a:cxn>
              <a:cxn ang="0">
                <a:pos x="60" y="42"/>
              </a:cxn>
              <a:cxn ang="0">
                <a:pos x="64" y="96"/>
              </a:cxn>
              <a:cxn ang="0">
                <a:pos x="68" y="36"/>
              </a:cxn>
              <a:cxn ang="0">
                <a:pos x="77" y="60"/>
              </a:cxn>
              <a:cxn ang="0">
                <a:pos x="81" y="54"/>
              </a:cxn>
              <a:cxn ang="0">
                <a:pos x="90" y="24"/>
              </a:cxn>
              <a:cxn ang="0">
                <a:pos x="94" y="42"/>
              </a:cxn>
              <a:cxn ang="0">
                <a:pos x="103" y="72"/>
              </a:cxn>
              <a:cxn ang="0">
                <a:pos x="107" y="30"/>
              </a:cxn>
              <a:cxn ang="0">
                <a:pos x="111" y="84"/>
              </a:cxn>
              <a:cxn ang="0">
                <a:pos x="120" y="48"/>
              </a:cxn>
              <a:cxn ang="0">
                <a:pos x="124" y="72"/>
              </a:cxn>
              <a:cxn ang="0">
                <a:pos x="133" y="42"/>
              </a:cxn>
              <a:cxn ang="0">
                <a:pos x="137" y="36"/>
              </a:cxn>
              <a:cxn ang="0">
                <a:pos x="141" y="108"/>
              </a:cxn>
              <a:cxn ang="0">
                <a:pos x="150" y="48"/>
              </a:cxn>
              <a:cxn ang="0">
                <a:pos x="158" y="60"/>
              </a:cxn>
              <a:cxn ang="0">
                <a:pos x="163" y="72"/>
              </a:cxn>
              <a:cxn ang="0">
                <a:pos x="171" y="54"/>
              </a:cxn>
              <a:cxn ang="0">
                <a:pos x="175" y="24"/>
              </a:cxn>
              <a:cxn ang="0">
                <a:pos x="184" y="54"/>
              </a:cxn>
              <a:cxn ang="0">
                <a:pos x="188" y="84"/>
              </a:cxn>
              <a:cxn ang="0">
                <a:pos x="197" y="90"/>
              </a:cxn>
              <a:cxn ang="0">
                <a:pos x="201" y="48"/>
              </a:cxn>
              <a:cxn ang="0">
                <a:pos x="210" y="54"/>
              </a:cxn>
              <a:cxn ang="0">
                <a:pos x="214" y="72"/>
              </a:cxn>
              <a:cxn ang="0">
                <a:pos x="222" y="84"/>
              </a:cxn>
              <a:cxn ang="0">
                <a:pos x="227" y="84"/>
              </a:cxn>
              <a:cxn ang="0">
                <a:pos x="235" y="60"/>
              </a:cxn>
              <a:cxn ang="0">
                <a:pos x="240" y="78"/>
              </a:cxn>
              <a:cxn ang="0">
                <a:pos x="248" y="66"/>
              </a:cxn>
              <a:cxn ang="0">
                <a:pos x="257" y="60"/>
              </a:cxn>
              <a:cxn ang="0">
                <a:pos x="261" y="78"/>
              </a:cxn>
              <a:cxn ang="0">
                <a:pos x="269" y="96"/>
              </a:cxn>
            </a:cxnLst>
            <a:rect l="0" t="0" r="r" b="b"/>
            <a:pathLst>
              <a:path w="274" h="120">
                <a:moveTo>
                  <a:pt x="0" y="60"/>
                </a:moveTo>
                <a:lnTo>
                  <a:pt x="0" y="72"/>
                </a:lnTo>
                <a:lnTo>
                  <a:pt x="4" y="78"/>
                </a:lnTo>
                <a:lnTo>
                  <a:pt x="4" y="42"/>
                </a:lnTo>
                <a:lnTo>
                  <a:pt x="9" y="30"/>
                </a:lnTo>
                <a:lnTo>
                  <a:pt x="9" y="78"/>
                </a:lnTo>
                <a:lnTo>
                  <a:pt x="13" y="84"/>
                </a:lnTo>
                <a:lnTo>
                  <a:pt x="17" y="48"/>
                </a:lnTo>
                <a:lnTo>
                  <a:pt x="21" y="78"/>
                </a:lnTo>
                <a:lnTo>
                  <a:pt x="21" y="108"/>
                </a:lnTo>
                <a:lnTo>
                  <a:pt x="21" y="90"/>
                </a:lnTo>
                <a:lnTo>
                  <a:pt x="26" y="78"/>
                </a:lnTo>
                <a:lnTo>
                  <a:pt x="26" y="42"/>
                </a:lnTo>
                <a:lnTo>
                  <a:pt x="30" y="78"/>
                </a:lnTo>
                <a:lnTo>
                  <a:pt x="30" y="84"/>
                </a:lnTo>
                <a:lnTo>
                  <a:pt x="34" y="120"/>
                </a:lnTo>
                <a:lnTo>
                  <a:pt x="34" y="96"/>
                </a:lnTo>
                <a:lnTo>
                  <a:pt x="39" y="90"/>
                </a:lnTo>
                <a:lnTo>
                  <a:pt x="39" y="60"/>
                </a:lnTo>
                <a:lnTo>
                  <a:pt x="43" y="66"/>
                </a:lnTo>
                <a:lnTo>
                  <a:pt x="47" y="102"/>
                </a:lnTo>
                <a:lnTo>
                  <a:pt x="47" y="108"/>
                </a:lnTo>
                <a:lnTo>
                  <a:pt x="51" y="96"/>
                </a:lnTo>
                <a:lnTo>
                  <a:pt x="51" y="54"/>
                </a:lnTo>
                <a:lnTo>
                  <a:pt x="56" y="42"/>
                </a:lnTo>
                <a:lnTo>
                  <a:pt x="56" y="36"/>
                </a:lnTo>
                <a:lnTo>
                  <a:pt x="60" y="42"/>
                </a:lnTo>
                <a:lnTo>
                  <a:pt x="60" y="60"/>
                </a:lnTo>
                <a:lnTo>
                  <a:pt x="64" y="60"/>
                </a:lnTo>
                <a:lnTo>
                  <a:pt x="64" y="96"/>
                </a:lnTo>
                <a:lnTo>
                  <a:pt x="64" y="78"/>
                </a:lnTo>
                <a:lnTo>
                  <a:pt x="68" y="78"/>
                </a:lnTo>
                <a:lnTo>
                  <a:pt x="68" y="36"/>
                </a:lnTo>
                <a:lnTo>
                  <a:pt x="73" y="36"/>
                </a:lnTo>
                <a:lnTo>
                  <a:pt x="73" y="18"/>
                </a:lnTo>
                <a:lnTo>
                  <a:pt x="77" y="60"/>
                </a:lnTo>
                <a:lnTo>
                  <a:pt x="77" y="72"/>
                </a:lnTo>
                <a:lnTo>
                  <a:pt x="81" y="114"/>
                </a:lnTo>
                <a:lnTo>
                  <a:pt x="81" y="54"/>
                </a:lnTo>
                <a:lnTo>
                  <a:pt x="86" y="48"/>
                </a:lnTo>
                <a:lnTo>
                  <a:pt x="86" y="18"/>
                </a:lnTo>
                <a:lnTo>
                  <a:pt x="90" y="24"/>
                </a:lnTo>
                <a:lnTo>
                  <a:pt x="90" y="0"/>
                </a:lnTo>
                <a:lnTo>
                  <a:pt x="94" y="6"/>
                </a:lnTo>
                <a:lnTo>
                  <a:pt x="94" y="42"/>
                </a:lnTo>
                <a:lnTo>
                  <a:pt x="98" y="66"/>
                </a:lnTo>
                <a:lnTo>
                  <a:pt x="98" y="78"/>
                </a:lnTo>
                <a:lnTo>
                  <a:pt x="103" y="72"/>
                </a:lnTo>
                <a:lnTo>
                  <a:pt x="103" y="54"/>
                </a:lnTo>
                <a:lnTo>
                  <a:pt x="107" y="24"/>
                </a:lnTo>
                <a:lnTo>
                  <a:pt x="107" y="30"/>
                </a:lnTo>
                <a:lnTo>
                  <a:pt x="111" y="48"/>
                </a:lnTo>
                <a:lnTo>
                  <a:pt x="111" y="96"/>
                </a:lnTo>
                <a:lnTo>
                  <a:pt x="111" y="84"/>
                </a:lnTo>
                <a:lnTo>
                  <a:pt x="116" y="90"/>
                </a:lnTo>
                <a:lnTo>
                  <a:pt x="116" y="66"/>
                </a:lnTo>
                <a:lnTo>
                  <a:pt x="120" y="48"/>
                </a:lnTo>
                <a:lnTo>
                  <a:pt x="120" y="36"/>
                </a:lnTo>
                <a:lnTo>
                  <a:pt x="124" y="54"/>
                </a:lnTo>
                <a:lnTo>
                  <a:pt x="124" y="72"/>
                </a:lnTo>
                <a:lnTo>
                  <a:pt x="128" y="24"/>
                </a:lnTo>
                <a:lnTo>
                  <a:pt x="128" y="30"/>
                </a:lnTo>
                <a:lnTo>
                  <a:pt x="133" y="42"/>
                </a:lnTo>
                <a:lnTo>
                  <a:pt x="133" y="48"/>
                </a:lnTo>
                <a:lnTo>
                  <a:pt x="137" y="30"/>
                </a:lnTo>
                <a:lnTo>
                  <a:pt x="137" y="36"/>
                </a:lnTo>
                <a:lnTo>
                  <a:pt x="141" y="78"/>
                </a:lnTo>
                <a:lnTo>
                  <a:pt x="141" y="114"/>
                </a:lnTo>
                <a:lnTo>
                  <a:pt x="141" y="108"/>
                </a:lnTo>
                <a:lnTo>
                  <a:pt x="145" y="78"/>
                </a:lnTo>
                <a:lnTo>
                  <a:pt x="145" y="60"/>
                </a:lnTo>
                <a:lnTo>
                  <a:pt x="150" y="48"/>
                </a:lnTo>
                <a:lnTo>
                  <a:pt x="154" y="54"/>
                </a:lnTo>
                <a:lnTo>
                  <a:pt x="154" y="66"/>
                </a:lnTo>
                <a:lnTo>
                  <a:pt x="158" y="60"/>
                </a:lnTo>
                <a:lnTo>
                  <a:pt x="158" y="24"/>
                </a:lnTo>
                <a:lnTo>
                  <a:pt x="163" y="36"/>
                </a:lnTo>
                <a:lnTo>
                  <a:pt x="163" y="72"/>
                </a:lnTo>
                <a:lnTo>
                  <a:pt x="167" y="102"/>
                </a:lnTo>
                <a:lnTo>
                  <a:pt x="167" y="66"/>
                </a:lnTo>
                <a:lnTo>
                  <a:pt x="171" y="54"/>
                </a:lnTo>
                <a:lnTo>
                  <a:pt x="171" y="42"/>
                </a:lnTo>
                <a:lnTo>
                  <a:pt x="175" y="36"/>
                </a:lnTo>
                <a:lnTo>
                  <a:pt x="175" y="24"/>
                </a:lnTo>
                <a:lnTo>
                  <a:pt x="180" y="30"/>
                </a:lnTo>
                <a:lnTo>
                  <a:pt x="184" y="48"/>
                </a:lnTo>
                <a:lnTo>
                  <a:pt x="184" y="54"/>
                </a:lnTo>
                <a:lnTo>
                  <a:pt x="184" y="48"/>
                </a:lnTo>
                <a:lnTo>
                  <a:pt x="188" y="42"/>
                </a:lnTo>
                <a:lnTo>
                  <a:pt x="188" y="84"/>
                </a:lnTo>
                <a:lnTo>
                  <a:pt x="192" y="96"/>
                </a:lnTo>
                <a:lnTo>
                  <a:pt x="192" y="114"/>
                </a:lnTo>
                <a:lnTo>
                  <a:pt x="197" y="90"/>
                </a:lnTo>
                <a:lnTo>
                  <a:pt x="197" y="48"/>
                </a:lnTo>
                <a:lnTo>
                  <a:pt x="201" y="30"/>
                </a:lnTo>
                <a:lnTo>
                  <a:pt x="201" y="48"/>
                </a:lnTo>
                <a:lnTo>
                  <a:pt x="205" y="48"/>
                </a:lnTo>
                <a:lnTo>
                  <a:pt x="205" y="60"/>
                </a:lnTo>
                <a:lnTo>
                  <a:pt x="210" y="54"/>
                </a:lnTo>
                <a:lnTo>
                  <a:pt x="210" y="66"/>
                </a:lnTo>
                <a:lnTo>
                  <a:pt x="214" y="60"/>
                </a:lnTo>
                <a:lnTo>
                  <a:pt x="214" y="72"/>
                </a:lnTo>
                <a:lnTo>
                  <a:pt x="218" y="84"/>
                </a:lnTo>
                <a:lnTo>
                  <a:pt x="222" y="114"/>
                </a:lnTo>
                <a:lnTo>
                  <a:pt x="222" y="84"/>
                </a:lnTo>
                <a:lnTo>
                  <a:pt x="227" y="96"/>
                </a:lnTo>
                <a:lnTo>
                  <a:pt x="227" y="66"/>
                </a:lnTo>
                <a:lnTo>
                  <a:pt x="227" y="84"/>
                </a:lnTo>
                <a:lnTo>
                  <a:pt x="231" y="72"/>
                </a:lnTo>
                <a:lnTo>
                  <a:pt x="231" y="90"/>
                </a:lnTo>
                <a:lnTo>
                  <a:pt x="235" y="60"/>
                </a:lnTo>
                <a:lnTo>
                  <a:pt x="235" y="78"/>
                </a:lnTo>
                <a:lnTo>
                  <a:pt x="240" y="54"/>
                </a:lnTo>
                <a:lnTo>
                  <a:pt x="240" y="78"/>
                </a:lnTo>
                <a:lnTo>
                  <a:pt x="244" y="84"/>
                </a:lnTo>
                <a:lnTo>
                  <a:pt x="248" y="78"/>
                </a:lnTo>
                <a:lnTo>
                  <a:pt x="248" y="66"/>
                </a:lnTo>
                <a:lnTo>
                  <a:pt x="252" y="84"/>
                </a:lnTo>
                <a:lnTo>
                  <a:pt x="252" y="72"/>
                </a:lnTo>
                <a:lnTo>
                  <a:pt x="257" y="60"/>
                </a:lnTo>
                <a:lnTo>
                  <a:pt x="257" y="78"/>
                </a:lnTo>
                <a:lnTo>
                  <a:pt x="261" y="96"/>
                </a:lnTo>
                <a:lnTo>
                  <a:pt x="261" y="78"/>
                </a:lnTo>
                <a:lnTo>
                  <a:pt x="265" y="78"/>
                </a:lnTo>
                <a:lnTo>
                  <a:pt x="269" y="90"/>
                </a:lnTo>
                <a:lnTo>
                  <a:pt x="269" y="96"/>
                </a:lnTo>
                <a:lnTo>
                  <a:pt x="274" y="108"/>
                </a:lnTo>
                <a:lnTo>
                  <a:pt x="274" y="7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3" name="Freeform 89"/>
          <p:cNvSpPr>
            <a:spLocks/>
          </p:cNvSpPr>
          <p:nvPr/>
        </p:nvSpPr>
        <p:spPr bwMode="auto">
          <a:xfrm>
            <a:off x="4961588" y="3514725"/>
            <a:ext cx="569236" cy="190500"/>
          </a:xfrm>
          <a:custGeom>
            <a:avLst/>
            <a:gdLst/>
            <a:ahLst/>
            <a:cxnLst>
              <a:cxn ang="0">
                <a:pos x="4" y="60"/>
              </a:cxn>
              <a:cxn ang="0">
                <a:pos x="13" y="66"/>
              </a:cxn>
              <a:cxn ang="0">
                <a:pos x="17" y="60"/>
              </a:cxn>
              <a:cxn ang="0">
                <a:pos x="30" y="66"/>
              </a:cxn>
              <a:cxn ang="0">
                <a:pos x="34" y="48"/>
              </a:cxn>
              <a:cxn ang="0">
                <a:pos x="43" y="72"/>
              </a:cxn>
              <a:cxn ang="0">
                <a:pos x="47" y="108"/>
              </a:cxn>
              <a:cxn ang="0">
                <a:pos x="51" y="72"/>
              </a:cxn>
              <a:cxn ang="0">
                <a:pos x="60" y="60"/>
              </a:cxn>
              <a:cxn ang="0">
                <a:pos x="64" y="84"/>
              </a:cxn>
              <a:cxn ang="0">
                <a:pos x="72" y="54"/>
              </a:cxn>
              <a:cxn ang="0">
                <a:pos x="77" y="84"/>
              </a:cxn>
              <a:cxn ang="0">
                <a:pos x="85" y="36"/>
              </a:cxn>
              <a:cxn ang="0">
                <a:pos x="90" y="42"/>
              </a:cxn>
              <a:cxn ang="0">
                <a:pos x="98" y="54"/>
              </a:cxn>
              <a:cxn ang="0">
                <a:pos x="102" y="66"/>
              </a:cxn>
              <a:cxn ang="0">
                <a:pos x="111" y="66"/>
              </a:cxn>
              <a:cxn ang="0">
                <a:pos x="115" y="84"/>
              </a:cxn>
              <a:cxn ang="0">
                <a:pos x="124" y="84"/>
              </a:cxn>
              <a:cxn ang="0">
                <a:pos x="128" y="78"/>
              </a:cxn>
              <a:cxn ang="0">
                <a:pos x="132" y="72"/>
              </a:cxn>
              <a:cxn ang="0">
                <a:pos x="141" y="84"/>
              </a:cxn>
              <a:cxn ang="0">
                <a:pos x="149" y="60"/>
              </a:cxn>
              <a:cxn ang="0">
                <a:pos x="158" y="30"/>
              </a:cxn>
              <a:cxn ang="0">
                <a:pos x="162" y="84"/>
              </a:cxn>
              <a:cxn ang="0">
                <a:pos x="175" y="78"/>
              </a:cxn>
              <a:cxn ang="0">
                <a:pos x="179" y="114"/>
              </a:cxn>
              <a:cxn ang="0">
                <a:pos x="184" y="60"/>
              </a:cxn>
              <a:cxn ang="0">
                <a:pos x="192" y="90"/>
              </a:cxn>
              <a:cxn ang="0">
                <a:pos x="196" y="90"/>
              </a:cxn>
              <a:cxn ang="0">
                <a:pos x="201" y="30"/>
              </a:cxn>
              <a:cxn ang="0">
                <a:pos x="209" y="96"/>
              </a:cxn>
              <a:cxn ang="0">
                <a:pos x="214" y="66"/>
              </a:cxn>
              <a:cxn ang="0">
                <a:pos x="222" y="6"/>
              </a:cxn>
              <a:cxn ang="0">
                <a:pos x="226" y="90"/>
              </a:cxn>
              <a:cxn ang="0">
                <a:pos x="235" y="18"/>
              </a:cxn>
              <a:cxn ang="0">
                <a:pos x="239" y="78"/>
              </a:cxn>
              <a:cxn ang="0">
                <a:pos x="244" y="72"/>
              </a:cxn>
              <a:cxn ang="0">
                <a:pos x="252" y="36"/>
              </a:cxn>
              <a:cxn ang="0">
                <a:pos x="256" y="60"/>
              </a:cxn>
              <a:cxn ang="0">
                <a:pos x="261" y="78"/>
              </a:cxn>
              <a:cxn ang="0">
                <a:pos x="265" y="60"/>
              </a:cxn>
            </a:cxnLst>
            <a:rect l="0" t="0" r="r" b="b"/>
            <a:pathLst>
              <a:path w="269" h="120">
                <a:moveTo>
                  <a:pt x="0" y="78"/>
                </a:moveTo>
                <a:lnTo>
                  <a:pt x="4" y="54"/>
                </a:lnTo>
                <a:lnTo>
                  <a:pt x="4" y="60"/>
                </a:lnTo>
                <a:lnTo>
                  <a:pt x="8" y="36"/>
                </a:lnTo>
                <a:lnTo>
                  <a:pt x="8" y="48"/>
                </a:lnTo>
                <a:lnTo>
                  <a:pt x="13" y="66"/>
                </a:lnTo>
                <a:lnTo>
                  <a:pt x="13" y="72"/>
                </a:lnTo>
                <a:lnTo>
                  <a:pt x="13" y="66"/>
                </a:lnTo>
                <a:lnTo>
                  <a:pt x="17" y="60"/>
                </a:lnTo>
                <a:lnTo>
                  <a:pt x="17" y="78"/>
                </a:lnTo>
                <a:lnTo>
                  <a:pt x="21" y="72"/>
                </a:lnTo>
                <a:lnTo>
                  <a:pt x="30" y="66"/>
                </a:lnTo>
                <a:lnTo>
                  <a:pt x="30" y="78"/>
                </a:lnTo>
                <a:lnTo>
                  <a:pt x="30" y="60"/>
                </a:lnTo>
                <a:lnTo>
                  <a:pt x="34" y="48"/>
                </a:lnTo>
                <a:lnTo>
                  <a:pt x="38" y="66"/>
                </a:lnTo>
                <a:lnTo>
                  <a:pt x="38" y="84"/>
                </a:lnTo>
                <a:lnTo>
                  <a:pt x="43" y="72"/>
                </a:lnTo>
                <a:lnTo>
                  <a:pt x="43" y="78"/>
                </a:lnTo>
                <a:lnTo>
                  <a:pt x="43" y="72"/>
                </a:lnTo>
                <a:lnTo>
                  <a:pt x="47" y="108"/>
                </a:lnTo>
                <a:lnTo>
                  <a:pt x="47" y="84"/>
                </a:lnTo>
                <a:lnTo>
                  <a:pt x="51" y="90"/>
                </a:lnTo>
                <a:lnTo>
                  <a:pt x="51" y="72"/>
                </a:lnTo>
                <a:lnTo>
                  <a:pt x="55" y="84"/>
                </a:lnTo>
                <a:lnTo>
                  <a:pt x="55" y="78"/>
                </a:lnTo>
                <a:lnTo>
                  <a:pt x="60" y="60"/>
                </a:lnTo>
                <a:lnTo>
                  <a:pt x="60" y="42"/>
                </a:lnTo>
                <a:lnTo>
                  <a:pt x="64" y="66"/>
                </a:lnTo>
                <a:lnTo>
                  <a:pt x="64" y="84"/>
                </a:lnTo>
                <a:lnTo>
                  <a:pt x="68" y="102"/>
                </a:lnTo>
                <a:lnTo>
                  <a:pt x="68" y="84"/>
                </a:lnTo>
                <a:lnTo>
                  <a:pt x="72" y="54"/>
                </a:lnTo>
                <a:lnTo>
                  <a:pt x="72" y="72"/>
                </a:lnTo>
                <a:lnTo>
                  <a:pt x="77" y="90"/>
                </a:lnTo>
                <a:lnTo>
                  <a:pt x="77" y="84"/>
                </a:lnTo>
                <a:lnTo>
                  <a:pt x="81" y="66"/>
                </a:lnTo>
                <a:lnTo>
                  <a:pt x="81" y="48"/>
                </a:lnTo>
                <a:lnTo>
                  <a:pt x="85" y="36"/>
                </a:lnTo>
                <a:lnTo>
                  <a:pt x="85" y="60"/>
                </a:lnTo>
                <a:lnTo>
                  <a:pt x="90" y="72"/>
                </a:lnTo>
                <a:lnTo>
                  <a:pt x="90" y="42"/>
                </a:lnTo>
                <a:lnTo>
                  <a:pt x="94" y="90"/>
                </a:lnTo>
                <a:lnTo>
                  <a:pt x="98" y="108"/>
                </a:lnTo>
                <a:lnTo>
                  <a:pt x="98" y="54"/>
                </a:lnTo>
                <a:lnTo>
                  <a:pt x="102" y="66"/>
                </a:lnTo>
                <a:lnTo>
                  <a:pt x="102" y="48"/>
                </a:lnTo>
                <a:lnTo>
                  <a:pt x="102" y="66"/>
                </a:lnTo>
                <a:lnTo>
                  <a:pt x="107" y="42"/>
                </a:lnTo>
                <a:lnTo>
                  <a:pt x="107" y="48"/>
                </a:lnTo>
                <a:lnTo>
                  <a:pt x="111" y="66"/>
                </a:lnTo>
                <a:lnTo>
                  <a:pt x="111" y="102"/>
                </a:lnTo>
                <a:lnTo>
                  <a:pt x="115" y="102"/>
                </a:lnTo>
                <a:lnTo>
                  <a:pt x="115" y="84"/>
                </a:lnTo>
                <a:lnTo>
                  <a:pt x="119" y="18"/>
                </a:lnTo>
                <a:lnTo>
                  <a:pt x="119" y="42"/>
                </a:lnTo>
                <a:lnTo>
                  <a:pt x="124" y="84"/>
                </a:lnTo>
                <a:lnTo>
                  <a:pt x="124" y="60"/>
                </a:lnTo>
                <a:lnTo>
                  <a:pt x="128" y="60"/>
                </a:lnTo>
                <a:lnTo>
                  <a:pt x="128" y="78"/>
                </a:lnTo>
                <a:lnTo>
                  <a:pt x="132" y="78"/>
                </a:lnTo>
                <a:lnTo>
                  <a:pt x="132" y="90"/>
                </a:lnTo>
                <a:lnTo>
                  <a:pt x="132" y="72"/>
                </a:lnTo>
                <a:lnTo>
                  <a:pt x="137" y="66"/>
                </a:lnTo>
                <a:lnTo>
                  <a:pt x="141" y="78"/>
                </a:lnTo>
                <a:lnTo>
                  <a:pt x="141" y="84"/>
                </a:lnTo>
                <a:lnTo>
                  <a:pt x="145" y="72"/>
                </a:lnTo>
                <a:lnTo>
                  <a:pt x="145" y="48"/>
                </a:lnTo>
                <a:lnTo>
                  <a:pt x="149" y="60"/>
                </a:lnTo>
                <a:lnTo>
                  <a:pt x="154" y="36"/>
                </a:lnTo>
                <a:lnTo>
                  <a:pt x="158" y="0"/>
                </a:lnTo>
                <a:lnTo>
                  <a:pt x="158" y="30"/>
                </a:lnTo>
                <a:lnTo>
                  <a:pt x="162" y="60"/>
                </a:lnTo>
                <a:lnTo>
                  <a:pt x="162" y="96"/>
                </a:lnTo>
                <a:lnTo>
                  <a:pt x="162" y="84"/>
                </a:lnTo>
                <a:lnTo>
                  <a:pt x="167" y="66"/>
                </a:lnTo>
                <a:lnTo>
                  <a:pt x="171" y="90"/>
                </a:lnTo>
                <a:lnTo>
                  <a:pt x="175" y="78"/>
                </a:lnTo>
                <a:lnTo>
                  <a:pt x="175" y="72"/>
                </a:lnTo>
                <a:lnTo>
                  <a:pt x="175" y="96"/>
                </a:lnTo>
                <a:lnTo>
                  <a:pt x="179" y="114"/>
                </a:lnTo>
                <a:lnTo>
                  <a:pt x="179" y="90"/>
                </a:lnTo>
                <a:lnTo>
                  <a:pt x="184" y="66"/>
                </a:lnTo>
                <a:lnTo>
                  <a:pt x="184" y="60"/>
                </a:lnTo>
                <a:lnTo>
                  <a:pt x="188" y="90"/>
                </a:lnTo>
                <a:lnTo>
                  <a:pt x="188" y="72"/>
                </a:lnTo>
                <a:lnTo>
                  <a:pt x="192" y="90"/>
                </a:lnTo>
                <a:lnTo>
                  <a:pt x="192" y="42"/>
                </a:lnTo>
                <a:lnTo>
                  <a:pt x="192" y="84"/>
                </a:lnTo>
                <a:lnTo>
                  <a:pt x="196" y="90"/>
                </a:lnTo>
                <a:lnTo>
                  <a:pt x="196" y="120"/>
                </a:lnTo>
                <a:lnTo>
                  <a:pt x="201" y="60"/>
                </a:lnTo>
                <a:lnTo>
                  <a:pt x="201" y="30"/>
                </a:lnTo>
                <a:lnTo>
                  <a:pt x="205" y="54"/>
                </a:lnTo>
                <a:lnTo>
                  <a:pt x="205" y="102"/>
                </a:lnTo>
                <a:lnTo>
                  <a:pt x="209" y="96"/>
                </a:lnTo>
                <a:lnTo>
                  <a:pt x="209" y="78"/>
                </a:lnTo>
                <a:lnTo>
                  <a:pt x="214" y="78"/>
                </a:lnTo>
                <a:lnTo>
                  <a:pt x="214" y="66"/>
                </a:lnTo>
                <a:lnTo>
                  <a:pt x="218" y="42"/>
                </a:lnTo>
                <a:lnTo>
                  <a:pt x="218" y="30"/>
                </a:lnTo>
                <a:lnTo>
                  <a:pt x="222" y="6"/>
                </a:lnTo>
                <a:lnTo>
                  <a:pt x="222" y="54"/>
                </a:lnTo>
                <a:lnTo>
                  <a:pt x="226" y="72"/>
                </a:lnTo>
                <a:lnTo>
                  <a:pt x="226" y="90"/>
                </a:lnTo>
                <a:lnTo>
                  <a:pt x="231" y="84"/>
                </a:lnTo>
                <a:lnTo>
                  <a:pt x="231" y="78"/>
                </a:lnTo>
                <a:lnTo>
                  <a:pt x="235" y="18"/>
                </a:lnTo>
                <a:lnTo>
                  <a:pt x="235" y="24"/>
                </a:lnTo>
                <a:lnTo>
                  <a:pt x="235" y="18"/>
                </a:lnTo>
                <a:lnTo>
                  <a:pt x="239" y="78"/>
                </a:lnTo>
                <a:lnTo>
                  <a:pt x="239" y="96"/>
                </a:lnTo>
                <a:lnTo>
                  <a:pt x="244" y="84"/>
                </a:lnTo>
                <a:lnTo>
                  <a:pt x="244" y="72"/>
                </a:lnTo>
                <a:lnTo>
                  <a:pt x="248" y="36"/>
                </a:lnTo>
                <a:lnTo>
                  <a:pt x="248" y="72"/>
                </a:lnTo>
                <a:lnTo>
                  <a:pt x="252" y="36"/>
                </a:lnTo>
                <a:lnTo>
                  <a:pt x="252" y="48"/>
                </a:lnTo>
                <a:lnTo>
                  <a:pt x="252" y="42"/>
                </a:lnTo>
                <a:lnTo>
                  <a:pt x="256" y="60"/>
                </a:lnTo>
                <a:lnTo>
                  <a:pt x="256" y="66"/>
                </a:lnTo>
                <a:lnTo>
                  <a:pt x="261" y="60"/>
                </a:lnTo>
                <a:lnTo>
                  <a:pt x="261" y="78"/>
                </a:lnTo>
                <a:lnTo>
                  <a:pt x="265" y="72"/>
                </a:lnTo>
                <a:lnTo>
                  <a:pt x="265" y="54"/>
                </a:lnTo>
                <a:lnTo>
                  <a:pt x="265" y="60"/>
                </a:lnTo>
                <a:lnTo>
                  <a:pt x="269" y="78"/>
                </a:lnTo>
                <a:lnTo>
                  <a:pt x="269" y="10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4" name="Freeform 90"/>
          <p:cNvSpPr>
            <a:spLocks/>
          </p:cNvSpPr>
          <p:nvPr/>
        </p:nvSpPr>
        <p:spPr bwMode="auto">
          <a:xfrm>
            <a:off x="5530822" y="3381378"/>
            <a:ext cx="634835" cy="485775"/>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5" name="Freeform 91"/>
          <p:cNvSpPr>
            <a:spLocks/>
          </p:cNvSpPr>
          <p:nvPr/>
        </p:nvSpPr>
        <p:spPr bwMode="auto">
          <a:xfrm>
            <a:off x="6165657" y="3524250"/>
            <a:ext cx="577701" cy="342900"/>
          </a:xfrm>
          <a:custGeom>
            <a:avLst/>
            <a:gdLst/>
            <a:ahLst/>
            <a:cxnLst>
              <a:cxn ang="0">
                <a:pos x="4" y="198"/>
              </a:cxn>
              <a:cxn ang="0">
                <a:pos x="8" y="204"/>
              </a:cxn>
              <a:cxn ang="0">
                <a:pos x="17" y="198"/>
              </a:cxn>
              <a:cxn ang="0">
                <a:pos x="25" y="174"/>
              </a:cxn>
              <a:cxn ang="0">
                <a:pos x="29" y="144"/>
              </a:cxn>
              <a:cxn ang="0">
                <a:pos x="38" y="72"/>
              </a:cxn>
              <a:cxn ang="0">
                <a:pos x="42" y="84"/>
              </a:cxn>
              <a:cxn ang="0">
                <a:pos x="47" y="66"/>
              </a:cxn>
              <a:cxn ang="0">
                <a:pos x="51" y="60"/>
              </a:cxn>
              <a:cxn ang="0">
                <a:pos x="59" y="90"/>
              </a:cxn>
              <a:cxn ang="0">
                <a:pos x="68" y="96"/>
              </a:cxn>
              <a:cxn ang="0">
                <a:pos x="72" y="96"/>
              </a:cxn>
              <a:cxn ang="0">
                <a:pos x="77" y="24"/>
              </a:cxn>
              <a:cxn ang="0">
                <a:pos x="81" y="84"/>
              </a:cxn>
              <a:cxn ang="0">
                <a:pos x="89" y="90"/>
              </a:cxn>
              <a:cxn ang="0">
                <a:pos x="98" y="114"/>
              </a:cxn>
              <a:cxn ang="0">
                <a:pos x="102" y="90"/>
              </a:cxn>
              <a:cxn ang="0">
                <a:pos x="106" y="54"/>
              </a:cxn>
              <a:cxn ang="0">
                <a:pos x="115" y="66"/>
              </a:cxn>
              <a:cxn ang="0">
                <a:pos x="119" y="84"/>
              </a:cxn>
              <a:cxn ang="0">
                <a:pos x="128" y="48"/>
              </a:cxn>
              <a:cxn ang="0">
                <a:pos x="136" y="72"/>
              </a:cxn>
              <a:cxn ang="0">
                <a:pos x="141" y="96"/>
              </a:cxn>
              <a:cxn ang="0">
                <a:pos x="149" y="72"/>
              </a:cxn>
              <a:cxn ang="0">
                <a:pos x="158" y="84"/>
              </a:cxn>
              <a:cxn ang="0">
                <a:pos x="162" y="36"/>
              </a:cxn>
              <a:cxn ang="0">
                <a:pos x="171" y="54"/>
              </a:cxn>
              <a:cxn ang="0">
                <a:pos x="183" y="78"/>
              </a:cxn>
              <a:cxn ang="0">
                <a:pos x="188" y="30"/>
              </a:cxn>
              <a:cxn ang="0">
                <a:pos x="192" y="48"/>
              </a:cxn>
              <a:cxn ang="0">
                <a:pos x="201" y="54"/>
              </a:cxn>
              <a:cxn ang="0">
                <a:pos x="205" y="72"/>
              </a:cxn>
              <a:cxn ang="0">
                <a:pos x="213" y="96"/>
              </a:cxn>
              <a:cxn ang="0">
                <a:pos x="218" y="24"/>
              </a:cxn>
              <a:cxn ang="0">
                <a:pos x="222" y="66"/>
              </a:cxn>
              <a:cxn ang="0">
                <a:pos x="230" y="12"/>
              </a:cxn>
              <a:cxn ang="0">
                <a:pos x="235" y="48"/>
              </a:cxn>
              <a:cxn ang="0">
                <a:pos x="239" y="90"/>
              </a:cxn>
              <a:cxn ang="0">
                <a:pos x="248" y="66"/>
              </a:cxn>
              <a:cxn ang="0">
                <a:pos x="252" y="42"/>
              </a:cxn>
              <a:cxn ang="0">
                <a:pos x="260" y="60"/>
              </a:cxn>
              <a:cxn ang="0">
                <a:pos x="269" y="36"/>
              </a:cxn>
            </a:cxnLst>
            <a:rect l="0" t="0" r="r" b="b"/>
            <a:pathLst>
              <a:path w="273" h="216">
                <a:moveTo>
                  <a:pt x="0" y="168"/>
                </a:moveTo>
                <a:lnTo>
                  <a:pt x="0" y="186"/>
                </a:lnTo>
                <a:lnTo>
                  <a:pt x="4" y="198"/>
                </a:lnTo>
                <a:lnTo>
                  <a:pt x="4" y="204"/>
                </a:lnTo>
                <a:lnTo>
                  <a:pt x="12" y="204"/>
                </a:lnTo>
                <a:lnTo>
                  <a:pt x="8" y="204"/>
                </a:lnTo>
                <a:lnTo>
                  <a:pt x="12" y="216"/>
                </a:lnTo>
                <a:lnTo>
                  <a:pt x="17" y="204"/>
                </a:lnTo>
                <a:lnTo>
                  <a:pt x="17" y="198"/>
                </a:lnTo>
                <a:lnTo>
                  <a:pt x="21" y="180"/>
                </a:lnTo>
                <a:lnTo>
                  <a:pt x="21" y="186"/>
                </a:lnTo>
                <a:lnTo>
                  <a:pt x="25" y="174"/>
                </a:lnTo>
                <a:lnTo>
                  <a:pt x="25" y="150"/>
                </a:lnTo>
                <a:lnTo>
                  <a:pt x="29" y="156"/>
                </a:lnTo>
                <a:lnTo>
                  <a:pt x="29" y="144"/>
                </a:lnTo>
                <a:lnTo>
                  <a:pt x="34" y="126"/>
                </a:lnTo>
                <a:lnTo>
                  <a:pt x="34" y="90"/>
                </a:lnTo>
                <a:lnTo>
                  <a:pt x="38" y="72"/>
                </a:lnTo>
                <a:lnTo>
                  <a:pt x="38" y="60"/>
                </a:lnTo>
                <a:lnTo>
                  <a:pt x="38" y="72"/>
                </a:lnTo>
                <a:lnTo>
                  <a:pt x="42" y="84"/>
                </a:lnTo>
                <a:lnTo>
                  <a:pt x="42" y="78"/>
                </a:lnTo>
                <a:lnTo>
                  <a:pt x="47" y="90"/>
                </a:lnTo>
                <a:lnTo>
                  <a:pt x="47" y="66"/>
                </a:lnTo>
                <a:lnTo>
                  <a:pt x="51" y="60"/>
                </a:lnTo>
                <a:lnTo>
                  <a:pt x="51" y="54"/>
                </a:lnTo>
                <a:lnTo>
                  <a:pt x="51" y="60"/>
                </a:lnTo>
                <a:lnTo>
                  <a:pt x="55" y="66"/>
                </a:lnTo>
                <a:lnTo>
                  <a:pt x="55" y="48"/>
                </a:lnTo>
                <a:lnTo>
                  <a:pt x="59" y="90"/>
                </a:lnTo>
                <a:lnTo>
                  <a:pt x="64" y="84"/>
                </a:lnTo>
                <a:lnTo>
                  <a:pt x="64" y="72"/>
                </a:lnTo>
                <a:lnTo>
                  <a:pt x="68" y="96"/>
                </a:lnTo>
                <a:lnTo>
                  <a:pt x="68" y="90"/>
                </a:lnTo>
                <a:lnTo>
                  <a:pt x="68" y="96"/>
                </a:lnTo>
                <a:lnTo>
                  <a:pt x="72" y="96"/>
                </a:lnTo>
                <a:lnTo>
                  <a:pt x="72" y="54"/>
                </a:lnTo>
                <a:lnTo>
                  <a:pt x="77" y="42"/>
                </a:lnTo>
                <a:lnTo>
                  <a:pt x="77" y="24"/>
                </a:lnTo>
                <a:lnTo>
                  <a:pt x="81" y="72"/>
                </a:lnTo>
                <a:lnTo>
                  <a:pt x="81" y="90"/>
                </a:lnTo>
                <a:lnTo>
                  <a:pt x="81" y="84"/>
                </a:lnTo>
                <a:lnTo>
                  <a:pt x="85" y="72"/>
                </a:lnTo>
                <a:lnTo>
                  <a:pt x="85" y="60"/>
                </a:lnTo>
                <a:lnTo>
                  <a:pt x="89" y="90"/>
                </a:lnTo>
                <a:lnTo>
                  <a:pt x="89" y="108"/>
                </a:lnTo>
                <a:lnTo>
                  <a:pt x="94" y="96"/>
                </a:lnTo>
                <a:lnTo>
                  <a:pt x="98" y="114"/>
                </a:lnTo>
                <a:lnTo>
                  <a:pt x="98" y="96"/>
                </a:lnTo>
                <a:lnTo>
                  <a:pt x="98" y="108"/>
                </a:lnTo>
                <a:lnTo>
                  <a:pt x="102" y="90"/>
                </a:lnTo>
                <a:lnTo>
                  <a:pt x="102" y="84"/>
                </a:lnTo>
                <a:lnTo>
                  <a:pt x="106" y="66"/>
                </a:lnTo>
                <a:lnTo>
                  <a:pt x="106" y="54"/>
                </a:lnTo>
                <a:lnTo>
                  <a:pt x="111" y="66"/>
                </a:lnTo>
                <a:lnTo>
                  <a:pt x="111" y="36"/>
                </a:lnTo>
                <a:lnTo>
                  <a:pt x="115" y="66"/>
                </a:lnTo>
                <a:lnTo>
                  <a:pt x="115" y="84"/>
                </a:lnTo>
                <a:lnTo>
                  <a:pt x="119" y="102"/>
                </a:lnTo>
                <a:lnTo>
                  <a:pt x="119" y="84"/>
                </a:lnTo>
                <a:lnTo>
                  <a:pt x="124" y="96"/>
                </a:lnTo>
                <a:lnTo>
                  <a:pt x="128" y="78"/>
                </a:lnTo>
                <a:lnTo>
                  <a:pt x="128" y="48"/>
                </a:lnTo>
                <a:lnTo>
                  <a:pt x="132" y="66"/>
                </a:lnTo>
                <a:lnTo>
                  <a:pt x="132" y="48"/>
                </a:lnTo>
                <a:lnTo>
                  <a:pt x="136" y="72"/>
                </a:lnTo>
                <a:lnTo>
                  <a:pt x="136" y="48"/>
                </a:lnTo>
                <a:lnTo>
                  <a:pt x="141" y="60"/>
                </a:lnTo>
                <a:lnTo>
                  <a:pt x="141" y="96"/>
                </a:lnTo>
                <a:lnTo>
                  <a:pt x="149" y="72"/>
                </a:lnTo>
                <a:lnTo>
                  <a:pt x="145" y="72"/>
                </a:lnTo>
                <a:lnTo>
                  <a:pt x="149" y="72"/>
                </a:lnTo>
                <a:lnTo>
                  <a:pt x="153" y="66"/>
                </a:lnTo>
                <a:lnTo>
                  <a:pt x="158" y="66"/>
                </a:lnTo>
                <a:lnTo>
                  <a:pt x="158" y="84"/>
                </a:lnTo>
                <a:lnTo>
                  <a:pt x="158" y="60"/>
                </a:lnTo>
                <a:lnTo>
                  <a:pt x="162" y="54"/>
                </a:lnTo>
                <a:lnTo>
                  <a:pt x="162" y="36"/>
                </a:lnTo>
                <a:lnTo>
                  <a:pt x="166" y="30"/>
                </a:lnTo>
                <a:lnTo>
                  <a:pt x="171" y="0"/>
                </a:lnTo>
                <a:lnTo>
                  <a:pt x="171" y="54"/>
                </a:lnTo>
                <a:lnTo>
                  <a:pt x="175" y="90"/>
                </a:lnTo>
                <a:lnTo>
                  <a:pt x="179" y="84"/>
                </a:lnTo>
                <a:lnTo>
                  <a:pt x="183" y="78"/>
                </a:lnTo>
                <a:lnTo>
                  <a:pt x="183" y="48"/>
                </a:lnTo>
                <a:lnTo>
                  <a:pt x="188" y="48"/>
                </a:lnTo>
                <a:lnTo>
                  <a:pt x="188" y="30"/>
                </a:lnTo>
                <a:lnTo>
                  <a:pt x="188" y="42"/>
                </a:lnTo>
                <a:lnTo>
                  <a:pt x="192" y="30"/>
                </a:lnTo>
                <a:lnTo>
                  <a:pt x="192" y="48"/>
                </a:lnTo>
                <a:lnTo>
                  <a:pt x="196" y="42"/>
                </a:lnTo>
                <a:lnTo>
                  <a:pt x="196" y="36"/>
                </a:lnTo>
                <a:lnTo>
                  <a:pt x="201" y="54"/>
                </a:lnTo>
                <a:lnTo>
                  <a:pt x="201" y="66"/>
                </a:lnTo>
                <a:lnTo>
                  <a:pt x="205" y="54"/>
                </a:lnTo>
                <a:lnTo>
                  <a:pt x="205" y="72"/>
                </a:lnTo>
                <a:lnTo>
                  <a:pt x="209" y="96"/>
                </a:lnTo>
                <a:lnTo>
                  <a:pt x="209" y="78"/>
                </a:lnTo>
                <a:lnTo>
                  <a:pt x="213" y="96"/>
                </a:lnTo>
                <a:lnTo>
                  <a:pt x="213" y="66"/>
                </a:lnTo>
                <a:lnTo>
                  <a:pt x="218" y="78"/>
                </a:lnTo>
                <a:lnTo>
                  <a:pt x="218" y="24"/>
                </a:lnTo>
                <a:lnTo>
                  <a:pt x="218" y="30"/>
                </a:lnTo>
                <a:lnTo>
                  <a:pt x="222" y="42"/>
                </a:lnTo>
                <a:lnTo>
                  <a:pt x="222" y="66"/>
                </a:lnTo>
                <a:lnTo>
                  <a:pt x="226" y="72"/>
                </a:lnTo>
                <a:lnTo>
                  <a:pt x="226" y="30"/>
                </a:lnTo>
                <a:lnTo>
                  <a:pt x="230" y="12"/>
                </a:lnTo>
                <a:lnTo>
                  <a:pt x="230" y="42"/>
                </a:lnTo>
                <a:lnTo>
                  <a:pt x="230" y="30"/>
                </a:lnTo>
                <a:lnTo>
                  <a:pt x="235" y="48"/>
                </a:lnTo>
                <a:lnTo>
                  <a:pt x="235" y="36"/>
                </a:lnTo>
                <a:lnTo>
                  <a:pt x="239" y="66"/>
                </a:lnTo>
                <a:lnTo>
                  <a:pt x="239" y="90"/>
                </a:lnTo>
                <a:lnTo>
                  <a:pt x="243" y="66"/>
                </a:lnTo>
                <a:lnTo>
                  <a:pt x="248" y="60"/>
                </a:lnTo>
                <a:lnTo>
                  <a:pt x="248" y="66"/>
                </a:lnTo>
                <a:lnTo>
                  <a:pt x="248" y="60"/>
                </a:lnTo>
                <a:lnTo>
                  <a:pt x="252" y="48"/>
                </a:lnTo>
                <a:lnTo>
                  <a:pt x="252" y="42"/>
                </a:lnTo>
                <a:lnTo>
                  <a:pt x="256" y="60"/>
                </a:lnTo>
                <a:lnTo>
                  <a:pt x="256" y="48"/>
                </a:lnTo>
                <a:lnTo>
                  <a:pt x="260" y="60"/>
                </a:lnTo>
                <a:lnTo>
                  <a:pt x="260" y="42"/>
                </a:lnTo>
                <a:lnTo>
                  <a:pt x="265" y="48"/>
                </a:lnTo>
                <a:lnTo>
                  <a:pt x="269" y="36"/>
                </a:lnTo>
                <a:lnTo>
                  <a:pt x="269" y="42"/>
                </a:lnTo>
                <a:lnTo>
                  <a:pt x="273"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 name="Freeform 92"/>
          <p:cNvSpPr>
            <a:spLocks/>
          </p:cNvSpPr>
          <p:nvPr/>
        </p:nvSpPr>
        <p:spPr bwMode="auto">
          <a:xfrm>
            <a:off x="6743359" y="3533775"/>
            <a:ext cx="571351" cy="171450"/>
          </a:xfrm>
          <a:custGeom>
            <a:avLst/>
            <a:gdLst/>
            <a:ahLst/>
            <a:cxnLst>
              <a:cxn ang="0">
                <a:pos x="5" y="84"/>
              </a:cxn>
              <a:cxn ang="0">
                <a:pos x="9" y="42"/>
              </a:cxn>
              <a:cxn ang="0">
                <a:pos x="17" y="96"/>
              </a:cxn>
              <a:cxn ang="0">
                <a:pos x="26" y="66"/>
              </a:cxn>
              <a:cxn ang="0">
                <a:pos x="30" y="48"/>
              </a:cxn>
              <a:cxn ang="0">
                <a:pos x="39" y="36"/>
              </a:cxn>
              <a:cxn ang="0">
                <a:pos x="43" y="66"/>
              </a:cxn>
              <a:cxn ang="0">
                <a:pos x="47" y="54"/>
              </a:cxn>
              <a:cxn ang="0">
                <a:pos x="56" y="54"/>
              </a:cxn>
              <a:cxn ang="0">
                <a:pos x="60" y="24"/>
              </a:cxn>
              <a:cxn ang="0">
                <a:pos x="69" y="78"/>
              </a:cxn>
              <a:cxn ang="0">
                <a:pos x="77" y="72"/>
              </a:cxn>
              <a:cxn ang="0">
                <a:pos x="81" y="36"/>
              </a:cxn>
              <a:cxn ang="0">
                <a:pos x="86" y="84"/>
              </a:cxn>
              <a:cxn ang="0">
                <a:pos x="94" y="48"/>
              </a:cxn>
              <a:cxn ang="0">
                <a:pos x="99" y="54"/>
              </a:cxn>
              <a:cxn ang="0">
                <a:pos x="107" y="48"/>
              </a:cxn>
              <a:cxn ang="0">
                <a:pos x="111" y="12"/>
              </a:cxn>
              <a:cxn ang="0">
                <a:pos x="116" y="60"/>
              </a:cxn>
              <a:cxn ang="0">
                <a:pos x="124" y="54"/>
              </a:cxn>
              <a:cxn ang="0">
                <a:pos x="129" y="18"/>
              </a:cxn>
              <a:cxn ang="0">
                <a:pos x="137" y="72"/>
              </a:cxn>
              <a:cxn ang="0">
                <a:pos x="141" y="18"/>
              </a:cxn>
              <a:cxn ang="0">
                <a:pos x="150" y="48"/>
              </a:cxn>
              <a:cxn ang="0">
                <a:pos x="154" y="42"/>
              </a:cxn>
              <a:cxn ang="0">
                <a:pos x="163" y="54"/>
              </a:cxn>
              <a:cxn ang="0">
                <a:pos x="167" y="30"/>
              </a:cxn>
              <a:cxn ang="0">
                <a:pos x="176" y="60"/>
              </a:cxn>
              <a:cxn ang="0">
                <a:pos x="180" y="78"/>
              </a:cxn>
              <a:cxn ang="0">
                <a:pos x="188" y="96"/>
              </a:cxn>
              <a:cxn ang="0">
                <a:pos x="193" y="66"/>
              </a:cxn>
              <a:cxn ang="0">
                <a:pos x="201" y="60"/>
              </a:cxn>
              <a:cxn ang="0">
                <a:pos x="210" y="48"/>
              </a:cxn>
              <a:cxn ang="0">
                <a:pos x="214" y="54"/>
              </a:cxn>
              <a:cxn ang="0">
                <a:pos x="218" y="72"/>
              </a:cxn>
              <a:cxn ang="0">
                <a:pos x="227" y="36"/>
              </a:cxn>
              <a:cxn ang="0">
                <a:pos x="235" y="90"/>
              </a:cxn>
              <a:cxn ang="0">
                <a:pos x="240" y="84"/>
              </a:cxn>
              <a:cxn ang="0">
                <a:pos x="248" y="60"/>
              </a:cxn>
              <a:cxn ang="0">
                <a:pos x="253" y="78"/>
              </a:cxn>
              <a:cxn ang="0">
                <a:pos x="257" y="72"/>
              </a:cxn>
              <a:cxn ang="0">
                <a:pos x="265" y="54"/>
              </a:cxn>
            </a:cxnLst>
            <a:rect l="0" t="0" r="r" b="b"/>
            <a:pathLst>
              <a:path w="270" h="108">
                <a:moveTo>
                  <a:pt x="0" y="48"/>
                </a:moveTo>
                <a:lnTo>
                  <a:pt x="0" y="90"/>
                </a:lnTo>
                <a:lnTo>
                  <a:pt x="5" y="84"/>
                </a:lnTo>
                <a:lnTo>
                  <a:pt x="5" y="90"/>
                </a:lnTo>
                <a:lnTo>
                  <a:pt x="9" y="60"/>
                </a:lnTo>
                <a:lnTo>
                  <a:pt x="9" y="42"/>
                </a:lnTo>
                <a:lnTo>
                  <a:pt x="13" y="30"/>
                </a:lnTo>
                <a:lnTo>
                  <a:pt x="13" y="66"/>
                </a:lnTo>
                <a:lnTo>
                  <a:pt x="17" y="96"/>
                </a:lnTo>
                <a:lnTo>
                  <a:pt x="17" y="66"/>
                </a:lnTo>
                <a:lnTo>
                  <a:pt x="22" y="60"/>
                </a:lnTo>
                <a:lnTo>
                  <a:pt x="26" y="66"/>
                </a:lnTo>
                <a:lnTo>
                  <a:pt x="30" y="54"/>
                </a:lnTo>
                <a:lnTo>
                  <a:pt x="30" y="84"/>
                </a:lnTo>
                <a:lnTo>
                  <a:pt x="30" y="48"/>
                </a:lnTo>
                <a:lnTo>
                  <a:pt x="34" y="54"/>
                </a:lnTo>
                <a:lnTo>
                  <a:pt x="34" y="24"/>
                </a:lnTo>
                <a:lnTo>
                  <a:pt x="39" y="36"/>
                </a:lnTo>
                <a:lnTo>
                  <a:pt x="39" y="54"/>
                </a:lnTo>
                <a:lnTo>
                  <a:pt x="43" y="72"/>
                </a:lnTo>
                <a:lnTo>
                  <a:pt x="43" y="66"/>
                </a:lnTo>
                <a:lnTo>
                  <a:pt x="47" y="60"/>
                </a:lnTo>
                <a:lnTo>
                  <a:pt x="47" y="48"/>
                </a:lnTo>
                <a:lnTo>
                  <a:pt x="47" y="54"/>
                </a:lnTo>
                <a:lnTo>
                  <a:pt x="52" y="48"/>
                </a:lnTo>
                <a:lnTo>
                  <a:pt x="52" y="66"/>
                </a:lnTo>
                <a:lnTo>
                  <a:pt x="56" y="54"/>
                </a:lnTo>
                <a:lnTo>
                  <a:pt x="56" y="60"/>
                </a:lnTo>
                <a:lnTo>
                  <a:pt x="60" y="48"/>
                </a:lnTo>
                <a:lnTo>
                  <a:pt x="60" y="24"/>
                </a:lnTo>
                <a:lnTo>
                  <a:pt x="64" y="18"/>
                </a:lnTo>
                <a:lnTo>
                  <a:pt x="69" y="60"/>
                </a:lnTo>
                <a:lnTo>
                  <a:pt x="69" y="78"/>
                </a:lnTo>
                <a:lnTo>
                  <a:pt x="73" y="84"/>
                </a:lnTo>
                <a:lnTo>
                  <a:pt x="73" y="66"/>
                </a:lnTo>
                <a:lnTo>
                  <a:pt x="77" y="72"/>
                </a:lnTo>
                <a:lnTo>
                  <a:pt x="77" y="78"/>
                </a:lnTo>
                <a:lnTo>
                  <a:pt x="77" y="60"/>
                </a:lnTo>
                <a:lnTo>
                  <a:pt x="81" y="36"/>
                </a:lnTo>
                <a:lnTo>
                  <a:pt x="81" y="54"/>
                </a:lnTo>
                <a:lnTo>
                  <a:pt x="86" y="72"/>
                </a:lnTo>
                <a:lnTo>
                  <a:pt x="86" y="84"/>
                </a:lnTo>
                <a:lnTo>
                  <a:pt x="90" y="60"/>
                </a:lnTo>
                <a:lnTo>
                  <a:pt x="90" y="42"/>
                </a:lnTo>
                <a:lnTo>
                  <a:pt x="94" y="48"/>
                </a:lnTo>
                <a:lnTo>
                  <a:pt x="94" y="30"/>
                </a:lnTo>
                <a:lnTo>
                  <a:pt x="99" y="48"/>
                </a:lnTo>
                <a:lnTo>
                  <a:pt x="99" y="54"/>
                </a:lnTo>
                <a:lnTo>
                  <a:pt x="103" y="42"/>
                </a:lnTo>
                <a:lnTo>
                  <a:pt x="103" y="30"/>
                </a:lnTo>
                <a:lnTo>
                  <a:pt x="107" y="48"/>
                </a:lnTo>
                <a:lnTo>
                  <a:pt x="107" y="42"/>
                </a:lnTo>
                <a:lnTo>
                  <a:pt x="107" y="60"/>
                </a:lnTo>
                <a:lnTo>
                  <a:pt x="111" y="12"/>
                </a:lnTo>
                <a:lnTo>
                  <a:pt x="111" y="36"/>
                </a:lnTo>
                <a:lnTo>
                  <a:pt x="116" y="36"/>
                </a:lnTo>
                <a:lnTo>
                  <a:pt x="116" y="60"/>
                </a:lnTo>
                <a:lnTo>
                  <a:pt x="120" y="72"/>
                </a:lnTo>
                <a:lnTo>
                  <a:pt x="120" y="90"/>
                </a:lnTo>
                <a:lnTo>
                  <a:pt x="124" y="54"/>
                </a:lnTo>
                <a:lnTo>
                  <a:pt x="124" y="24"/>
                </a:lnTo>
                <a:lnTo>
                  <a:pt x="129" y="0"/>
                </a:lnTo>
                <a:lnTo>
                  <a:pt x="129" y="18"/>
                </a:lnTo>
                <a:lnTo>
                  <a:pt x="133" y="42"/>
                </a:lnTo>
                <a:lnTo>
                  <a:pt x="133" y="48"/>
                </a:lnTo>
                <a:lnTo>
                  <a:pt x="137" y="72"/>
                </a:lnTo>
                <a:lnTo>
                  <a:pt x="137" y="60"/>
                </a:lnTo>
                <a:lnTo>
                  <a:pt x="141" y="48"/>
                </a:lnTo>
                <a:lnTo>
                  <a:pt x="141" y="18"/>
                </a:lnTo>
                <a:lnTo>
                  <a:pt x="146" y="42"/>
                </a:lnTo>
                <a:lnTo>
                  <a:pt x="146" y="18"/>
                </a:lnTo>
                <a:lnTo>
                  <a:pt x="150" y="48"/>
                </a:lnTo>
                <a:lnTo>
                  <a:pt x="150" y="78"/>
                </a:lnTo>
                <a:lnTo>
                  <a:pt x="154" y="36"/>
                </a:lnTo>
                <a:lnTo>
                  <a:pt x="154" y="42"/>
                </a:lnTo>
                <a:lnTo>
                  <a:pt x="158" y="24"/>
                </a:lnTo>
                <a:lnTo>
                  <a:pt x="158" y="48"/>
                </a:lnTo>
                <a:lnTo>
                  <a:pt x="163" y="54"/>
                </a:lnTo>
                <a:lnTo>
                  <a:pt x="163" y="36"/>
                </a:lnTo>
                <a:lnTo>
                  <a:pt x="171" y="30"/>
                </a:lnTo>
                <a:lnTo>
                  <a:pt x="167" y="30"/>
                </a:lnTo>
                <a:lnTo>
                  <a:pt x="171" y="24"/>
                </a:lnTo>
                <a:lnTo>
                  <a:pt x="176" y="36"/>
                </a:lnTo>
                <a:lnTo>
                  <a:pt x="176" y="60"/>
                </a:lnTo>
                <a:lnTo>
                  <a:pt x="180" y="84"/>
                </a:lnTo>
                <a:lnTo>
                  <a:pt x="180" y="90"/>
                </a:lnTo>
                <a:lnTo>
                  <a:pt x="180" y="78"/>
                </a:lnTo>
                <a:lnTo>
                  <a:pt x="184" y="42"/>
                </a:lnTo>
                <a:lnTo>
                  <a:pt x="184" y="48"/>
                </a:lnTo>
                <a:lnTo>
                  <a:pt x="188" y="96"/>
                </a:lnTo>
                <a:lnTo>
                  <a:pt x="188" y="84"/>
                </a:lnTo>
                <a:lnTo>
                  <a:pt x="193" y="78"/>
                </a:lnTo>
                <a:lnTo>
                  <a:pt x="193" y="66"/>
                </a:lnTo>
                <a:lnTo>
                  <a:pt x="197" y="108"/>
                </a:lnTo>
                <a:lnTo>
                  <a:pt x="197" y="72"/>
                </a:lnTo>
                <a:lnTo>
                  <a:pt x="201" y="60"/>
                </a:lnTo>
                <a:lnTo>
                  <a:pt x="201" y="48"/>
                </a:lnTo>
                <a:lnTo>
                  <a:pt x="206" y="54"/>
                </a:lnTo>
                <a:lnTo>
                  <a:pt x="210" y="48"/>
                </a:lnTo>
                <a:lnTo>
                  <a:pt x="210" y="36"/>
                </a:lnTo>
                <a:lnTo>
                  <a:pt x="210" y="42"/>
                </a:lnTo>
                <a:lnTo>
                  <a:pt x="214" y="54"/>
                </a:lnTo>
                <a:lnTo>
                  <a:pt x="214" y="72"/>
                </a:lnTo>
                <a:lnTo>
                  <a:pt x="218" y="78"/>
                </a:lnTo>
                <a:lnTo>
                  <a:pt x="218" y="72"/>
                </a:lnTo>
                <a:lnTo>
                  <a:pt x="223" y="84"/>
                </a:lnTo>
                <a:lnTo>
                  <a:pt x="227" y="78"/>
                </a:lnTo>
                <a:lnTo>
                  <a:pt x="227" y="36"/>
                </a:lnTo>
                <a:lnTo>
                  <a:pt x="231" y="72"/>
                </a:lnTo>
                <a:lnTo>
                  <a:pt x="231" y="102"/>
                </a:lnTo>
                <a:lnTo>
                  <a:pt x="235" y="90"/>
                </a:lnTo>
                <a:lnTo>
                  <a:pt x="240" y="90"/>
                </a:lnTo>
                <a:lnTo>
                  <a:pt x="240" y="102"/>
                </a:lnTo>
                <a:lnTo>
                  <a:pt x="240" y="84"/>
                </a:lnTo>
                <a:lnTo>
                  <a:pt x="244" y="48"/>
                </a:lnTo>
                <a:lnTo>
                  <a:pt x="244" y="60"/>
                </a:lnTo>
                <a:lnTo>
                  <a:pt x="248" y="60"/>
                </a:lnTo>
                <a:lnTo>
                  <a:pt x="248" y="102"/>
                </a:lnTo>
                <a:lnTo>
                  <a:pt x="253" y="66"/>
                </a:lnTo>
                <a:lnTo>
                  <a:pt x="253" y="78"/>
                </a:lnTo>
                <a:lnTo>
                  <a:pt x="253" y="60"/>
                </a:lnTo>
                <a:lnTo>
                  <a:pt x="257" y="66"/>
                </a:lnTo>
                <a:lnTo>
                  <a:pt x="257" y="72"/>
                </a:lnTo>
                <a:lnTo>
                  <a:pt x="261" y="66"/>
                </a:lnTo>
                <a:lnTo>
                  <a:pt x="261" y="72"/>
                </a:lnTo>
                <a:lnTo>
                  <a:pt x="265" y="54"/>
                </a:lnTo>
                <a:lnTo>
                  <a:pt x="265" y="78"/>
                </a:lnTo>
                <a:lnTo>
                  <a:pt x="270"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 name="Freeform 93"/>
          <p:cNvSpPr>
            <a:spLocks/>
          </p:cNvSpPr>
          <p:nvPr/>
        </p:nvSpPr>
        <p:spPr bwMode="auto">
          <a:xfrm>
            <a:off x="7314709" y="3486150"/>
            <a:ext cx="577701" cy="247650"/>
          </a:xfrm>
          <a:custGeom>
            <a:avLst/>
            <a:gdLst/>
            <a:ahLst/>
            <a:cxnLst>
              <a:cxn ang="0">
                <a:pos x="8" y="96"/>
              </a:cxn>
              <a:cxn ang="0">
                <a:pos x="12" y="48"/>
              </a:cxn>
              <a:cxn ang="0">
                <a:pos x="21" y="24"/>
              </a:cxn>
              <a:cxn ang="0">
                <a:pos x="30" y="66"/>
              </a:cxn>
              <a:cxn ang="0">
                <a:pos x="34" y="102"/>
              </a:cxn>
              <a:cxn ang="0">
                <a:pos x="42" y="66"/>
              </a:cxn>
              <a:cxn ang="0">
                <a:pos x="47" y="84"/>
              </a:cxn>
              <a:cxn ang="0">
                <a:pos x="51" y="144"/>
              </a:cxn>
              <a:cxn ang="0">
                <a:pos x="60" y="78"/>
              </a:cxn>
              <a:cxn ang="0">
                <a:pos x="64" y="96"/>
              </a:cxn>
              <a:cxn ang="0">
                <a:pos x="68" y="90"/>
              </a:cxn>
              <a:cxn ang="0">
                <a:pos x="77" y="60"/>
              </a:cxn>
              <a:cxn ang="0">
                <a:pos x="81" y="96"/>
              </a:cxn>
              <a:cxn ang="0">
                <a:pos x="89" y="114"/>
              </a:cxn>
              <a:cxn ang="0">
                <a:pos x="98" y="72"/>
              </a:cxn>
              <a:cxn ang="0">
                <a:pos x="102" y="84"/>
              </a:cxn>
              <a:cxn ang="0">
                <a:pos x="107" y="96"/>
              </a:cxn>
              <a:cxn ang="0">
                <a:pos x="115" y="78"/>
              </a:cxn>
              <a:cxn ang="0">
                <a:pos x="119" y="90"/>
              </a:cxn>
              <a:cxn ang="0">
                <a:pos x="128" y="12"/>
              </a:cxn>
              <a:cxn ang="0">
                <a:pos x="132" y="96"/>
              </a:cxn>
              <a:cxn ang="0">
                <a:pos x="137" y="78"/>
              </a:cxn>
              <a:cxn ang="0">
                <a:pos x="145" y="90"/>
              </a:cxn>
              <a:cxn ang="0">
                <a:pos x="149" y="90"/>
              </a:cxn>
              <a:cxn ang="0">
                <a:pos x="154" y="48"/>
              </a:cxn>
              <a:cxn ang="0">
                <a:pos x="162" y="126"/>
              </a:cxn>
              <a:cxn ang="0">
                <a:pos x="166" y="150"/>
              </a:cxn>
              <a:cxn ang="0">
                <a:pos x="171" y="120"/>
              </a:cxn>
              <a:cxn ang="0">
                <a:pos x="179" y="78"/>
              </a:cxn>
              <a:cxn ang="0">
                <a:pos x="184" y="126"/>
              </a:cxn>
              <a:cxn ang="0">
                <a:pos x="192" y="126"/>
              </a:cxn>
              <a:cxn ang="0">
                <a:pos x="205" y="66"/>
              </a:cxn>
              <a:cxn ang="0">
                <a:pos x="209" y="114"/>
              </a:cxn>
              <a:cxn ang="0">
                <a:pos x="218" y="114"/>
              </a:cxn>
              <a:cxn ang="0">
                <a:pos x="231" y="96"/>
              </a:cxn>
              <a:cxn ang="0">
                <a:pos x="235" y="96"/>
              </a:cxn>
              <a:cxn ang="0">
                <a:pos x="239" y="108"/>
              </a:cxn>
              <a:cxn ang="0">
                <a:pos x="248" y="114"/>
              </a:cxn>
              <a:cxn ang="0">
                <a:pos x="252" y="108"/>
              </a:cxn>
              <a:cxn ang="0">
                <a:pos x="256" y="102"/>
              </a:cxn>
              <a:cxn ang="0">
                <a:pos x="265" y="90"/>
              </a:cxn>
              <a:cxn ang="0">
                <a:pos x="269" y="66"/>
              </a:cxn>
            </a:cxnLst>
            <a:rect l="0" t="0" r="r" b="b"/>
            <a:pathLst>
              <a:path w="273" h="156">
                <a:moveTo>
                  <a:pt x="0" y="96"/>
                </a:moveTo>
                <a:lnTo>
                  <a:pt x="0" y="84"/>
                </a:lnTo>
                <a:lnTo>
                  <a:pt x="8" y="96"/>
                </a:lnTo>
                <a:lnTo>
                  <a:pt x="8" y="108"/>
                </a:lnTo>
                <a:lnTo>
                  <a:pt x="12" y="114"/>
                </a:lnTo>
                <a:lnTo>
                  <a:pt x="12" y="48"/>
                </a:lnTo>
                <a:lnTo>
                  <a:pt x="17" y="54"/>
                </a:lnTo>
                <a:lnTo>
                  <a:pt x="21" y="42"/>
                </a:lnTo>
                <a:lnTo>
                  <a:pt x="21" y="24"/>
                </a:lnTo>
                <a:lnTo>
                  <a:pt x="25" y="18"/>
                </a:lnTo>
                <a:lnTo>
                  <a:pt x="25" y="66"/>
                </a:lnTo>
                <a:lnTo>
                  <a:pt x="30" y="66"/>
                </a:lnTo>
                <a:lnTo>
                  <a:pt x="30" y="114"/>
                </a:lnTo>
                <a:lnTo>
                  <a:pt x="34" y="120"/>
                </a:lnTo>
                <a:lnTo>
                  <a:pt x="34" y="102"/>
                </a:lnTo>
                <a:lnTo>
                  <a:pt x="38" y="90"/>
                </a:lnTo>
                <a:lnTo>
                  <a:pt x="38" y="72"/>
                </a:lnTo>
                <a:lnTo>
                  <a:pt x="42" y="66"/>
                </a:lnTo>
                <a:lnTo>
                  <a:pt x="42" y="60"/>
                </a:lnTo>
                <a:lnTo>
                  <a:pt x="42" y="72"/>
                </a:lnTo>
                <a:lnTo>
                  <a:pt x="47" y="84"/>
                </a:lnTo>
                <a:lnTo>
                  <a:pt x="47" y="90"/>
                </a:lnTo>
                <a:lnTo>
                  <a:pt x="51" y="138"/>
                </a:lnTo>
                <a:lnTo>
                  <a:pt x="51" y="144"/>
                </a:lnTo>
                <a:lnTo>
                  <a:pt x="55" y="156"/>
                </a:lnTo>
                <a:lnTo>
                  <a:pt x="55" y="96"/>
                </a:lnTo>
                <a:lnTo>
                  <a:pt x="60" y="78"/>
                </a:lnTo>
                <a:lnTo>
                  <a:pt x="60" y="84"/>
                </a:lnTo>
                <a:lnTo>
                  <a:pt x="60" y="78"/>
                </a:lnTo>
                <a:lnTo>
                  <a:pt x="64" y="96"/>
                </a:lnTo>
                <a:lnTo>
                  <a:pt x="64" y="78"/>
                </a:lnTo>
                <a:lnTo>
                  <a:pt x="68" y="102"/>
                </a:lnTo>
                <a:lnTo>
                  <a:pt x="68" y="90"/>
                </a:lnTo>
                <a:lnTo>
                  <a:pt x="72" y="72"/>
                </a:lnTo>
                <a:lnTo>
                  <a:pt x="72" y="54"/>
                </a:lnTo>
                <a:lnTo>
                  <a:pt x="77" y="60"/>
                </a:lnTo>
                <a:lnTo>
                  <a:pt x="77" y="72"/>
                </a:lnTo>
                <a:lnTo>
                  <a:pt x="81" y="66"/>
                </a:lnTo>
                <a:lnTo>
                  <a:pt x="81" y="96"/>
                </a:lnTo>
                <a:lnTo>
                  <a:pt x="85" y="132"/>
                </a:lnTo>
                <a:lnTo>
                  <a:pt x="85" y="114"/>
                </a:lnTo>
                <a:lnTo>
                  <a:pt x="89" y="114"/>
                </a:lnTo>
                <a:lnTo>
                  <a:pt x="89" y="60"/>
                </a:lnTo>
                <a:lnTo>
                  <a:pt x="94" y="42"/>
                </a:lnTo>
                <a:lnTo>
                  <a:pt x="98" y="72"/>
                </a:lnTo>
                <a:lnTo>
                  <a:pt x="98" y="102"/>
                </a:lnTo>
                <a:lnTo>
                  <a:pt x="102" y="78"/>
                </a:lnTo>
                <a:lnTo>
                  <a:pt x="102" y="84"/>
                </a:lnTo>
                <a:lnTo>
                  <a:pt x="102" y="72"/>
                </a:lnTo>
                <a:lnTo>
                  <a:pt x="107" y="90"/>
                </a:lnTo>
                <a:lnTo>
                  <a:pt x="107" y="96"/>
                </a:lnTo>
                <a:lnTo>
                  <a:pt x="111" y="84"/>
                </a:lnTo>
                <a:lnTo>
                  <a:pt x="111" y="90"/>
                </a:lnTo>
                <a:lnTo>
                  <a:pt x="115" y="78"/>
                </a:lnTo>
                <a:lnTo>
                  <a:pt x="115" y="66"/>
                </a:lnTo>
                <a:lnTo>
                  <a:pt x="119" y="84"/>
                </a:lnTo>
                <a:lnTo>
                  <a:pt x="119" y="90"/>
                </a:lnTo>
                <a:lnTo>
                  <a:pt x="124" y="72"/>
                </a:lnTo>
                <a:lnTo>
                  <a:pt x="124" y="48"/>
                </a:lnTo>
                <a:lnTo>
                  <a:pt x="128" y="12"/>
                </a:lnTo>
                <a:lnTo>
                  <a:pt x="128" y="0"/>
                </a:lnTo>
                <a:lnTo>
                  <a:pt x="132" y="42"/>
                </a:lnTo>
                <a:lnTo>
                  <a:pt x="132" y="96"/>
                </a:lnTo>
                <a:lnTo>
                  <a:pt x="132" y="90"/>
                </a:lnTo>
                <a:lnTo>
                  <a:pt x="137" y="84"/>
                </a:lnTo>
                <a:lnTo>
                  <a:pt x="137" y="78"/>
                </a:lnTo>
                <a:lnTo>
                  <a:pt x="141" y="108"/>
                </a:lnTo>
                <a:lnTo>
                  <a:pt x="141" y="96"/>
                </a:lnTo>
                <a:lnTo>
                  <a:pt x="145" y="90"/>
                </a:lnTo>
                <a:lnTo>
                  <a:pt x="145" y="84"/>
                </a:lnTo>
                <a:lnTo>
                  <a:pt x="149" y="78"/>
                </a:lnTo>
                <a:lnTo>
                  <a:pt x="149" y="90"/>
                </a:lnTo>
                <a:lnTo>
                  <a:pt x="149" y="66"/>
                </a:lnTo>
                <a:lnTo>
                  <a:pt x="154" y="66"/>
                </a:lnTo>
                <a:lnTo>
                  <a:pt x="154" y="48"/>
                </a:lnTo>
                <a:lnTo>
                  <a:pt x="158" y="78"/>
                </a:lnTo>
                <a:lnTo>
                  <a:pt x="158" y="96"/>
                </a:lnTo>
                <a:lnTo>
                  <a:pt x="162" y="126"/>
                </a:lnTo>
                <a:lnTo>
                  <a:pt x="162" y="120"/>
                </a:lnTo>
                <a:lnTo>
                  <a:pt x="162" y="126"/>
                </a:lnTo>
                <a:lnTo>
                  <a:pt x="166" y="150"/>
                </a:lnTo>
                <a:lnTo>
                  <a:pt x="166" y="138"/>
                </a:lnTo>
                <a:lnTo>
                  <a:pt x="171" y="102"/>
                </a:lnTo>
                <a:lnTo>
                  <a:pt x="171" y="120"/>
                </a:lnTo>
                <a:lnTo>
                  <a:pt x="175" y="96"/>
                </a:lnTo>
                <a:lnTo>
                  <a:pt x="175" y="90"/>
                </a:lnTo>
                <a:lnTo>
                  <a:pt x="179" y="78"/>
                </a:lnTo>
                <a:lnTo>
                  <a:pt x="179" y="150"/>
                </a:lnTo>
                <a:lnTo>
                  <a:pt x="184" y="138"/>
                </a:lnTo>
                <a:lnTo>
                  <a:pt x="184" y="126"/>
                </a:lnTo>
                <a:lnTo>
                  <a:pt x="188" y="90"/>
                </a:lnTo>
                <a:lnTo>
                  <a:pt x="192" y="78"/>
                </a:lnTo>
                <a:lnTo>
                  <a:pt x="192" y="126"/>
                </a:lnTo>
                <a:lnTo>
                  <a:pt x="196" y="120"/>
                </a:lnTo>
                <a:lnTo>
                  <a:pt x="201" y="78"/>
                </a:lnTo>
                <a:lnTo>
                  <a:pt x="205" y="66"/>
                </a:lnTo>
                <a:lnTo>
                  <a:pt x="205" y="90"/>
                </a:lnTo>
                <a:lnTo>
                  <a:pt x="209" y="96"/>
                </a:lnTo>
                <a:lnTo>
                  <a:pt x="209" y="114"/>
                </a:lnTo>
                <a:lnTo>
                  <a:pt x="213" y="120"/>
                </a:lnTo>
                <a:lnTo>
                  <a:pt x="218" y="102"/>
                </a:lnTo>
                <a:lnTo>
                  <a:pt x="218" y="114"/>
                </a:lnTo>
                <a:lnTo>
                  <a:pt x="222" y="114"/>
                </a:lnTo>
                <a:lnTo>
                  <a:pt x="222" y="96"/>
                </a:lnTo>
                <a:lnTo>
                  <a:pt x="231" y="96"/>
                </a:lnTo>
                <a:lnTo>
                  <a:pt x="226" y="96"/>
                </a:lnTo>
                <a:lnTo>
                  <a:pt x="231" y="96"/>
                </a:lnTo>
                <a:lnTo>
                  <a:pt x="235" y="96"/>
                </a:lnTo>
                <a:lnTo>
                  <a:pt x="235" y="84"/>
                </a:lnTo>
                <a:lnTo>
                  <a:pt x="239" y="90"/>
                </a:lnTo>
                <a:lnTo>
                  <a:pt x="239" y="108"/>
                </a:lnTo>
                <a:lnTo>
                  <a:pt x="243" y="132"/>
                </a:lnTo>
                <a:lnTo>
                  <a:pt x="243" y="150"/>
                </a:lnTo>
                <a:lnTo>
                  <a:pt x="248" y="114"/>
                </a:lnTo>
                <a:lnTo>
                  <a:pt x="248" y="90"/>
                </a:lnTo>
                <a:lnTo>
                  <a:pt x="252" y="84"/>
                </a:lnTo>
                <a:lnTo>
                  <a:pt x="252" y="108"/>
                </a:lnTo>
                <a:lnTo>
                  <a:pt x="252" y="96"/>
                </a:lnTo>
                <a:lnTo>
                  <a:pt x="256" y="90"/>
                </a:lnTo>
                <a:lnTo>
                  <a:pt x="256" y="102"/>
                </a:lnTo>
                <a:lnTo>
                  <a:pt x="261" y="96"/>
                </a:lnTo>
                <a:lnTo>
                  <a:pt x="265" y="78"/>
                </a:lnTo>
                <a:lnTo>
                  <a:pt x="265" y="90"/>
                </a:lnTo>
                <a:lnTo>
                  <a:pt x="265" y="78"/>
                </a:lnTo>
                <a:lnTo>
                  <a:pt x="269" y="96"/>
                </a:lnTo>
                <a:lnTo>
                  <a:pt x="269" y="66"/>
                </a:lnTo>
                <a:lnTo>
                  <a:pt x="273" y="78"/>
                </a:lnTo>
                <a:lnTo>
                  <a:pt x="273"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8" name="Freeform 94"/>
          <p:cNvSpPr>
            <a:spLocks/>
          </p:cNvSpPr>
          <p:nvPr/>
        </p:nvSpPr>
        <p:spPr bwMode="auto">
          <a:xfrm>
            <a:off x="7892408" y="3505200"/>
            <a:ext cx="562886" cy="209550"/>
          </a:xfrm>
          <a:custGeom>
            <a:avLst/>
            <a:gdLst/>
            <a:ahLst/>
            <a:cxnLst>
              <a:cxn ang="0">
                <a:pos x="5" y="102"/>
              </a:cxn>
              <a:cxn ang="0">
                <a:pos x="13" y="66"/>
              </a:cxn>
              <a:cxn ang="0">
                <a:pos x="17" y="114"/>
              </a:cxn>
              <a:cxn ang="0">
                <a:pos x="26" y="60"/>
              </a:cxn>
              <a:cxn ang="0">
                <a:pos x="30" y="90"/>
              </a:cxn>
              <a:cxn ang="0">
                <a:pos x="39" y="12"/>
              </a:cxn>
              <a:cxn ang="0">
                <a:pos x="47" y="102"/>
              </a:cxn>
              <a:cxn ang="0">
                <a:pos x="56" y="96"/>
              </a:cxn>
              <a:cxn ang="0">
                <a:pos x="65" y="102"/>
              </a:cxn>
              <a:cxn ang="0">
                <a:pos x="69" y="96"/>
              </a:cxn>
              <a:cxn ang="0">
                <a:pos x="77" y="102"/>
              </a:cxn>
              <a:cxn ang="0">
                <a:pos x="82" y="78"/>
              </a:cxn>
              <a:cxn ang="0">
                <a:pos x="90" y="78"/>
              </a:cxn>
              <a:cxn ang="0">
                <a:pos x="99" y="102"/>
              </a:cxn>
              <a:cxn ang="0">
                <a:pos x="103" y="132"/>
              </a:cxn>
              <a:cxn ang="0">
                <a:pos x="112" y="132"/>
              </a:cxn>
              <a:cxn ang="0">
                <a:pos x="116" y="78"/>
              </a:cxn>
              <a:cxn ang="0">
                <a:pos x="124" y="102"/>
              </a:cxn>
              <a:cxn ang="0">
                <a:pos x="129" y="48"/>
              </a:cxn>
              <a:cxn ang="0">
                <a:pos x="133" y="108"/>
              </a:cxn>
              <a:cxn ang="0">
                <a:pos x="141" y="72"/>
              </a:cxn>
              <a:cxn ang="0">
                <a:pos x="146" y="108"/>
              </a:cxn>
              <a:cxn ang="0">
                <a:pos x="154" y="108"/>
              </a:cxn>
              <a:cxn ang="0">
                <a:pos x="159" y="0"/>
              </a:cxn>
              <a:cxn ang="0">
                <a:pos x="163" y="102"/>
              </a:cxn>
              <a:cxn ang="0">
                <a:pos x="171" y="78"/>
              </a:cxn>
              <a:cxn ang="0">
                <a:pos x="176" y="54"/>
              </a:cxn>
              <a:cxn ang="0">
                <a:pos x="184" y="90"/>
              </a:cxn>
              <a:cxn ang="0">
                <a:pos x="189" y="66"/>
              </a:cxn>
              <a:cxn ang="0">
                <a:pos x="193" y="114"/>
              </a:cxn>
              <a:cxn ang="0">
                <a:pos x="201" y="72"/>
              </a:cxn>
              <a:cxn ang="0">
                <a:pos x="206" y="96"/>
              </a:cxn>
              <a:cxn ang="0">
                <a:pos x="210" y="42"/>
              </a:cxn>
              <a:cxn ang="0">
                <a:pos x="214" y="72"/>
              </a:cxn>
              <a:cxn ang="0">
                <a:pos x="223" y="66"/>
              </a:cxn>
              <a:cxn ang="0">
                <a:pos x="227" y="78"/>
              </a:cxn>
              <a:cxn ang="0">
                <a:pos x="231" y="54"/>
              </a:cxn>
              <a:cxn ang="0">
                <a:pos x="240" y="54"/>
              </a:cxn>
              <a:cxn ang="0">
                <a:pos x="244" y="78"/>
              </a:cxn>
              <a:cxn ang="0">
                <a:pos x="248" y="36"/>
              </a:cxn>
              <a:cxn ang="0">
                <a:pos x="257" y="78"/>
              </a:cxn>
              <a:cxn ang="0">
                <a:pos x="261" y="66"/>
              </a:cxn>
            </a:cxnLst>
            <a:rect l="0" t="0" r="r" b="b"/>
            <a:pathLst>
              <a:path w="266" h="132">
                <a:moveTo>
                  <a:pt x="0" y="54"/>
                </a:moveTo>
                <a:lnTo>
                  <a:pt x="5" y="96"/>
                </a:lnTo>
                <a:lnTo>
                  <a:pt x="5" y="102"/>
                </a:lnTo>
                <a:lnTo>
                  <a:pt x="9" y="90"/>
                </a:lnTo>
                <a:lnTo>
                  <a:pt x="9" y="66"/>
                </a:lnTo>
                <a:lnTo>
                  <a:pt x="13" y="66"/>
                </a:lnTo>
                <a:lnTo>
                  <a:pt x="13" y="90"/>
                </a:lnTo>
                <a:lnTo>
                  <a:pt x="17" y="84"/>
                </a:lnTo>
                <a:lnTo>
                  <a:pt x="17" y="114"/>
                </a:lnTo>
                <a:lnTo>
                  <a:pt x="22" y="78"/>
                </a:lnTo>
                <a:lnTo>
                  <a:pt x="22" y="42"/>
                </a:lnTo>
                <a:lnTo>
                  <a:pt x="26" y="60"/>
                </a:lnTo>
                <a:lnTo>
                  <a:pt x="26" y="66"/>
                </a:lnTo>
                <a:lnTo>
                  <a:pt x="30" y="108"/>
                </a:lnTo>
                <a:lnTo>
                  <a:pt x="30" y="90"/>
                </a:lnTo>
                <a:lnTo>
                  <a:pt x="35" y="72"/>
                </a:lnTo>
                <a:lnTo>
                  <a:pt x="35" y="6"/>
                </a:lnTo>
                <a:lnTo>
                  <a:pt x="39" y="12"/>
                </a:lnTo>
                <a:lnTo>
                  <a:pt x="39" y="96"/>
                </a:lnTo>
                <a:lnTo>
                  <a:pt x="43" y="102"/>
                </a:lnTo>
                <a:lnTo>
                  <a:pt x="47" y="102"/>
                </a:lnTo>
                <a:lnTo>
                  <a:pt x="52" y="72"/>
                </a:lnTo>
                <a:lnTo>
                  <a:pt x="52" y="90"/>
                </a:lnTo>
                <a:lnTo>
                  <a:pt x="56" y="96"/>
                </a:lnTo>
                <a:lnTo>
                  <a:pt x="60" y="78"/>
                </a:lnTo>
                <a:lnTo>
                  <a:pt x="60" y="90"/>
                </a:lnTo>
                <a:lnTo>
                  <a:pt x="65" y="102"/>
                </a:lnTo>
                <a:lnTo>
                  <a:pt x="69" y="90"/>
                </a:lnTo>
                <a:lnTo>
                  <a:pt x="69" y="78"/>
                </a:lnTo>
                <a:lnTo>
                  <a:pt x="69" y="96"/>
                </a:lnTo>
                <a:lnTo>
                  <a:pt x="73" y="132"/>
                </a:lnTo>
                <a:lnTo>
                  <a:pt x="73" y="120"/>
                </a:lnTo>
                <a:lnTo>
                  <a:pt x="77" y="102"/>
                </a:lnTo>
                <a:lnTo>
                  <a:pt x="77" y="78"/>
                </a:lnTo>
                <a:lnTo>
                  <a:pt x="82" y="96"/>
                </a:lnTo>
                <a:lnTo>
                  <a:pt x="82" y="78"/>
                </a:lnTo>
                <a:lnTo>
                  <a:pt x="86" y="60"/>
                </a:lnTo>
                <a:lnTo>
                  <a:pt x="86" y="66"/>
                </a:lnTo>
                <a:lnTo>
                  <a:pt x="90" y="78"/>
                </a:lnTo>
                <a:lnTo>
                  <a:pt x="94" y="90"/>
                </a:lnTo>
                <a:lnTo>
                  <a:pt x="94" y="120"/>
                </a:lnTo>
                <a:lnTo>
                  <a:pt x="99" y="102"/>
                </a:lnTo>
                <a:lnTo>
                  <a:pt x="99" y="72"/>
                </a:lnTo>
                <a:lnTo>
                  <a:pt x="103" y="114"/>
                </a:lnTo>
                <a:lnTo>
                  <a:pt x="103" y="132"/>
                </a:lnTo>
                <a:lnTo>
                  <a:pt x="107" y="126"/>
                </a:lnTo>
                <a:lnTo>
                  <a:pt x="107" y="120"/>
                </a:lnTo>
                <a:lnTo>
                  <a:pt x="112" y="132"/>
                </a:lnTo>
                <a:lnTo>
                  <a:pt x="112" y="90"/>
                </a:lnTo>
                <a:lnTo>
                  <a:pt x="116" y="72"/>
                </a:lnTo>
                <a:lnTo>
                  <a:pt x="116" y="78"/>
                </a:lnTo>
                <a:lnTo>
                  <a:pt x="120" y="84"/>
                </a:lnTo>
                <a:lnTo>
                  <a:pt x="120" y="96"/>
                </a:lnTo>
                <a:lnTo>
                  <a:pt x="124" y="102"/>
                </a:lnTo>
                <a:lnTo>
                  <a:pt x="124" y="96"/>
                </a:lnTo>
                <a:lnTo>
                  <a:pt x="129" y="90"/>
                </a:lnTo>
                <a:lnTo>
                  <a:pt x="129" y="48"/>
                </a:lnTo>
                <a:lnTo>
                  <a:pt x="129" y="90"/>
                </a:lnTo>
                <a:lnTo>
                  <a:pt x="133" y="102"/>
                </a:lnTo>
                <a:lnTo>
                  <a:pt x="133" y="108"/>
                </a:lnTo>
                <a:lnTo>
                  <a:pt x="137" y="84"/>
                </a:lnTo>
                <a:lnTo>
                  <a:pt x="141" y="90"/>
                </a:lnTo>
                <a:lnTo>
                  <a:pt x="141" y="72"/>
                </a:lnTo>
                <a:lnTo>
                  <a:pt x="141" y="90"/>
                </a:lnTo>
                <a:lnTo>
                  <a:pt x="146" y="84"/>
                </a:lnTo>
                <a:lnTo>
                  <a:pt x="146" y="108"/>
                </a:lnTo>
                <a:lnTo>
                  <a:pt x="150" y="108"/>
                </a:lnTo>
                <a:lnTo>
                  <a:pt x="150" y="120"/>
                </a:lnTo>
                <a:lnTo>
                  <a:pt x="154" y="108"/>
                </a:lnTo>
                <a:lnTo>
                  <a:pt x="154" y="54"/>
                </a:lnTo>
                <a:lnTo>
                  <a:pt x="159" y="18"/>
                </a:lnTo>
                <a:lnTo>
                  <a:pt x="159" y="0"/>
                </a:lnTo>
                <a:lnTo>
                  <a:pt x="159" y="12"/>
                </a:lnTo>
                <a:lnTo>
                  <a:pt x="163" y="84"/>
                </a:lnTo>
                <a:lnTo>
                  <a:pt x="163" y="102"/>
                </a:lnTo>
                <a:lnTo>
                  <a:pt x="167" y="108"/>
                </a:lnTo>
                <a:lnTo>
                  <a:pt x="167" y="96"/>
                </a:lnTo>
                <a:lnTo>
                  <a:pt x="171" y="78"/>
                </a:lnTo>
                <a:lnTo>
                  <a:pt x="171" y="60"/>
                </a:lnTo>
                <a:lnTo>
                  <a:pt x="176" y="72"/>
                </a:lnTo>
                <a:lnTo>
                  <a:pt x="176" y="54"/>
                </a:lnTo>
                <a:lnTo>
                  <a:pt x="180" y="48"/>
                </a:lnTo>
                <a:lnTo>
                  <a:pt x="180" y="66"/>
                </a:lnTo>
                <a:lnTo>
                  <a:pt x="184" y="90"/>
                </a:lnTo>
                <a:lnTo>
                  <a:pt x="184" y="102"/>
                </a:lnTo>
                <a:lnTo>
                  <a:pt x="184" y="78"/>
                </a:lnTo>
                <a:lnTo>
                  <a:pt x="189" y="66"/>
                </a:lnTo>
                <a:lnTo>
                  <a:pt x="189" y="78"/>
                </a:lnTo>
                <a:lnTo>
                  <a:pt x="193" y="96"/>
                </a:lnTo>
                <a:lnTo>
                  <a:pt x="193" y="114"/>
                </a:lnTo>
                <a:lnTo>
                  <a:pt x="197" y="120"/>
                </a:lnTo>
                <a:lnTo>
                  <a:pt x="197" y="96"/>
                </a:lnTo>
                <a:lnTo>
                  <a:pt x="201" y="72"/>
                </a:lnTo>
                <a:lnTo>
                  <a:pt x="201" y="54"/>
                </a:lnTo>
                <a:lnTo>
                  <a:pt x="201" y="84"/>
                </a:lnTo>
                <a:lnTo>
                  <a:pt x="206" y="96"/>
                </a:lnTo>
                <a:lnTo>
                  <a:pt x="206" y="84"/>
                </a:lnTo>
                <a:lnTo>
                  <a:pt x="210" y="60"/>
                </a:lnTo>
                <a:lnTo>
                  <a:pt x="210" y="42"/>
                </a:lnTo>
                <a:lnTo>
                  <a:pt x="214" y="54"/>
                </a:lnTo>
                <a:lnTo>
                  <a:pt x="214" y="84"/>
                </a:lnTo>
                <a:lnTo>
                  <a:pt x="214" y="72"/>
                </a:lnTo>
                <a:lnTo>
                  <a:pt x="218" y="72"/>
                </a:lnTo>
                <a:lnTo>
                  <a:pt x="218" y="48"/>
                </a:lnTo>
                <a:lnTo>
                  <a:pt x="223" y="66"/>
                </a:lnTo>
                <a:lnTo>
                  <a:pt x="223" y="48"/>
                </a:lnTo>
                <a:lnTo>
                  <a:pt x="227" y="72"/>
                </a:lnTo>
                <a:lnTo>
                  <a:pt x="227" y="78"/>
                </a:lnTo>
                <a:lnTo>
                  <a:pt x="231" y="96"/>
                </a:lnTo>
                <a:lnTo>
                  <a:pt x="231" y="48"/>
                </a:lnTo>
                <a:lnTo>
                  <a:pt x="231" y="54"/>
                </a:lnTo>
                <a:lnTo>
                  <a:pt x="236" y="48"/>
                </a:lnTo>
                <a:lnTo>
                  <a:pt x="236" y="78"/>
                </a:lnTo>
                <a:lnTo>
                  <a:pt x="240" y="54"/>
                </a:lnTo>
                <a:lnTo>
                  <a:pt x="240" y="66"/>
                </a:lnTo>
                <a:lnTo>
                  <a:pt x="244" y="72"/>
                </a:lnTo>
                <a:lnTo>
                  <a:pt x="244" y="78"/>
                </a:lnTo>
                <a:lnTo>
                  <a:pt x="244" y="18"/>
                </a:lnTo>
                <a:lnTo>
                  <a:pt x="248" y="24"/>
                </a:lnTo>
                <a:lnTo>
                  <a:pt x="248" y="36"/>
                </a:lnTo>
                <a:lnTo>
                  <a:pt x="253" y="90"/>
                </a:lnTo>
                <a:lnTo>
                  <a:pt x="253" y="78"/>
                </a:lnTo>
                <a:lnTo>
                  <a:pt x="257" y="78"/>
                </a:lnTo>
                <a:lnTo>
                  <a:pt x="257" y="66"/>
                </a:lnTo>
                <a:lnTo>
                  <a:pt x="261" y="78"/>
                </a:lnTo>
                <a:lnTo>
                  <a:pt x="261" y="66"/>
                </a:lnTo>
                <a:lnTo>
                  <a:pt x="261" y="90"/>
                </a:lnTo>
                <a:lnTo>
                  <a:pt x="266" y="7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9" name="Freeform 95"/>
          <p:cNvSpPr>
            <a:spLocks/>
          </p:cNvSpPr>
          <p:nvPr/>
        </p:nvSpPr>
        <p:spPr bwMode="auto">
          <a:xfrm>
            <a:off x="8455294" y="3514728"/>
            <a:ext cx="550190" cy="219075"/>
          </a:xfrm>
          <a:custGeom>
            <a:avLst/>
            <a:gdLst/>
            <a:ahLst/>
            <a:cxnLst>
              <a:cxn ang="0">
                <a:pos x="4" y="84"/>
              </a:cxn>
              <a:cxn ang="0">
                <a:pos x="8" y="36"/>
              </a:cxn>
              <a:cxn ang="0">
                <a:pos x="12" y="48"/>
              </a:cxn>
              <a:cxn ang="0">
                <a:pos x="21" y="78"/>
              </a:cxn>
              <a:cxn ang="0">
                <a:pos x="25" y="66"/>
              </a:cxn>
              <a:cxn ang="0">
                <a:pos x="34" y="84"/>
              </a:cxn>
              <a:cxn ang="0">
                <a:pos x="38" y="42"/>
              </a:cxn>
              <a:cxn ang="0">
                <a:pos x="42" y="78"/>
              </a:cxn>
              <a:cxn ang="0">
                <a:pos x="55" y="108"/>
              </a:cxn>
              <a:cxn ang="0">
                <a:pos x="59" y="54"/>
              </a:cxn>
              <a:cxn ang="0">
                <a:pos x="64" y="96"/>
              </a:cxn>
              <a:cxn ang="0">
                <a:pos x="68" y="72"/>
              </a:cxn>
              <a:cxn ang="0">
                <a:pos x="76" y="54"/>
              </a:cxn>
              <a:cxn ang="0">
                <a:pos x="81" y="36"/>
              </a:cxn>
              <a:cxn ang="0">
                <a:pos x="85" y="24"/>
              </a:cxn>
              <a:cxn ang="0">
                <a:pos x="94" y="84"/>
              </a:cxn>
              <a:cxn ang="0">
                <a:pos x="98" y="108"/>
              </a:cxn>
              <a:cxn ang="0">
                <a:pos x="102" y="30"/>
              </a:cxn>
              <a:cxn ang="0">
                <a:pos x="111" y="78"/>
              </a:cxn>
              <a:cxn ang="0">
                <a:pos x="119" y="60"/>
              </a:cxn>
              <a:cxn ang="0">
                <a:pos x="128" y="120"/>
              </a:cxn>
              <a:cxn ang="0">
                <a:pos x="132" y="96"/>
              </a:cxn>
              <a:cxn ang="0">
                <a:pos x="141" y="54"/>
              </a:cxn>
              <a:cxn ang="0">
                <a:pos x="145" y="96"/>
              </a:cxn>
              <a:cxn ang="0">
                <a:pos x="153" y="60"/>
              </a:cxn>
              <a:cxn ang="0">
                <a:pos x="158" y="30"/>
              </a:cxn>
              <a:cxn ang="0">
                <a:pos x="166" y="114"/>
              </a:cxn>
              <a:cxn ang="0">
                <a:pos x="171" y="18"/>
              </a:cxn>
              <a:cxn ang="0">
                <a:pos x="179" y="30"/>
              </a:cxn>
              <a:cxn ang="0">
                <a:pos x="183" y="36"/>
              </a:cxn>
              <a:cxn ang="0">
                <a:pos x="192" y="60"/>
              </a:cxn>
              <a:cxn ang="0">
                <a:pos x="196" y="120"/>
              </a:cxn>
              <a:cxn ang="0">
                <a:pos x="205" y="30"/>
              </a:cxn>
              <a:cxn ang="0">
                <a:pos x="209" y="54"/>
              </a:cxn>
              <a:cxn ang="0">
                <a:pos x="218" y="24"/>
              </a:cxn>
              <a:cxn ang="0">
                <a:pos x="222" y="96"/>
              </a:cxn>
              <a:cxn ang="0">
                <a:pos x="230" y="60"/>
              </a:cxn>
              <a:cxn ang="0">
                <a:pos x="235" y="108"/>
              </a:cxn>
              <a:cxn ang="0">
                <a:pos x="239" y="42"/>
              </a:cxn>
              <a:cxn ang="0">
                <a:pos x="248" y="84"/>
              </a:cxn>
              <a:cxn ang="0">
                <a:pos x="252" y="96"/>
              </a:cxn>
              <a:cxn ang="0">
                <a:pos x="260" y="84"/>
              </a:cxn>
            </a:cxnLst>
            <a:rect l="0" t="0" r="r" b="b"/>
            <a:pathLst>
              <a:path w="260" h="138">
                <a:moveTo>
                  <a:pt x="0" y="66"/>
                </a:moveTo>
                <a:lnTo>
                  <a:pt x="0" y="78"/>
                </a:lnTo>
                <a:lnTo>
                  <a:pt x="4" y="84"/>
                </a:lnTo>
                <a:lnTo>
                  <a:pt x="4" y="96"/>
                </a:lnTo>
                <a:lnTo>
                  <a:pt x="8" y="78"/>
                </a:lnTo>
                <a:lnTo>
                  <a:pt x="8" y="36"/>
                </a:lnTo>
                <a:lnTo>
                  <a:pt x="8" y="42"/>
                </a:lnTo>
                <a:lnTo>
                  <a:pt x="12" y="60"/>
                </a:lnTo>
                <a:lnTo>
                  <a:pt x="12" y="48"/>
                </a:lnTo>
                <a:lnTo>
                  <a:pt x="17" y="54"/>
                </a:lnTo>
                <a:lnTo>
                  <a:pt x="17" y="42"/>
                </a:lnTo>
                <a:lnTo>
                  <a:pt x="21" y="78"/>
                </a:lnTo>
                <a:lnTo>
                  <a:pt x="21" y="66"/>
                </a:lnTo>
                <a:lnTo>
                  <a:pt x="25" y="54"/>
                </a:lnTo>
                <a:lnTo>
                  <a:pt x="25" y="66"/>
                </a:lnTo>
                <a:lnTo>
                  <a:pt x="29" y="84"/>
                </a:lnTo>
                <a:lnTo>
                  <a:pt x="29" y="78"/>
                </a:lnTo>
                <a:lnTo>
                  <a:pt x="34" y="84"/>
                </a:lnTo>
                <a:lnTo>
                  <a:pt x="34" y="72"/>
                </a:lnTo>
                <a:lnTo>
                  <a:pt x="38" y="36"/>
                </a:lnTo>
                <a:lnTo>
                  <a:pt x="38" y="42"/>
                </a:lnTo>
                <a:lnTo>
                  <a:pt x="38" y="36"/>
                </a:lnTo>
                <a:lnTo>
                  <a:pt x="42" y="42"/>
                </a:lnTo>
                <a:lnTo>
                  <a:pt x="42" y="78"/>
                </a:lnTo>
                <a:lnTo>
                  <a:pt x="47" y="102"/>
                </a:lnTo>
                <a:lnTo>
                  <a:pt x="51" y="96"/>
                </a:lnTo>
                <a:lnTo>
                  <a:pt x="55" y="108"/>
                </a:lnTo>
                <a:lnTo>
                  <a:pt x="55" y="72"/>
                </a:lnTo>
                <a:lnTo>
                  <a:pt x="55" y="84"/>
                </a:lnTo>
                <a:lnTo>
                  <a:pt x="59" y="54"/>
                </a:lnTo>
                <a:lnTo>
                  <a:pt x="59" y="84"/>
                </a:lnTo>
                <a:lnTo>
                  <a:pt x="64" y="72"/>
                </a:lnTo>
                <a:lnTo>
                  <a:pt x="64" y="96"/>
                </a:lnTo>
                <a:lnTo>
                  <a:pt x="68" y="90"/>
                </a:lnTo>
                <a:lnTo>
                  <a:pt x="68" y="66"/>
                </a:lnTo>
                <a:lnTo>
                  <a:pt x="68" y="72"/>
                </a:lnTo>
                <a:lnTo>
                  <a:pt x="72" y="84"/>
                </a:lnTo>
                <a:lnTo>
                  <a:pt x="72" y="78"/>
                </a:lnTo>
                <a:lnTo>
                  <a:pt x="76" y="54"/>
                </a:lnTo>
                <a:lnTo>
                  <a:pt x="76" y="42"/>
                </a:lnTo>
                <a:lnTo>
                  <a:pt x="81" y="54"/>
                </a:lnTo>
                <a:lnTo>
                  <a:pt x="81" y="36"/>
                </a:lnTo>
                <a:lnTo>
                  <a:pt x="85" y="12"/>
                </a:lnTo>
                <a:lnTo>
                  <a:pt x="85" y="6"/>
                </a:lnTo>
                <a:lnTo>
                  <a:pt x="85" y="24"/>
                </a:lnTo>
                <a:lnTo>
                  <a:pt x="89" y="72"/>
                </a:lnTo>
                <a:lnTo>
                  <a:pt x="89" y="78"/>
                </a:lnTo>
                <a:lnTo>
                  <a:pt x="94" y="84"/>
                </a:lnTo>
                <a:lnTo>
                  <a:pt x="94" y="72"/>
                </a:lnTo>
                <a:lnTo>
                  <a:pt x="98" y="90"/>
                </a:lnTo>
                <a:lnTo>
                  <a:pt x="98" y="108"/>
                </a:lnTo>
                <a:lnTo>
                  <a:pt x="98" y="78"/>
                </a:lnTo>
                <a:lnTo>
                  <a:pt x="102" y="42"/>
                </a:lnTo>
                <a:lnTo>
                  <a:pt x="102" y="30"/>
                </a:lnTo>
                <a:lnTo>
                  <a:pt x="106" y="36"/>
                </a:lnTo>
                <a:lnTo>
                  <a:pt x="111" y="66"/>
                </a:lnTo>
                <a:lnTo>
                  <a:pt x="111" y="78"/>
                </a:lnTo>
                <a:lnTo>
                  <a:pt x="115" y="84"/>
                </a:lnTo>
                <a:lnTo>
                  <a:pt x="115" y="48"/>
                </a:lnTo>
                <a:lnTo>
                  <a:pt x="119" y="60"/>
                </a:lnTo>
                <a:lnTo>
                  <a:pt x="119" y="66"/>
                </a:lnTo>
                <a:lnTo>
                  <a:pt x="124" y="102"/>
                </a:lnTo>
                <a:lnTo>
                  <a:pt x="128" y="120"/>
                </a:lnTo>
                <a:lnTo>
                  <a:pt x="128" y="96"/>
                </a:lnTo>
                <a:lnTo>
                  <a:pt x="132" y="78"/>
                </a:lnTo>
                <a:lnTo>
                  <a:pt x="132" y="96"/>
                </a:lnTo>
                <a:lnTo>
                  <a:pt x="136" y="90"/>
                </a:lnTo>
                <a:lnTo>
                  <a:pt x="136" y="54"/>
                </a:lnTo>
                <a:lnTo>
                  <a:pt x="141" y="54"/>
                </a:lnTo>
                <a:lnTo>
                  <a:pt x="141" y="102"/>
                </a:lnTo>
                <a:lnTo>
                  <a:pt x="145" y="114"/>
                </a:lnTo>
                <a:lnTo>
                  <a:pt x="145" y="96"/>
                </a:lnTo>
                <a:lnTo>
                  <a:pt x="149" y="60"/>
                </a:lnTo>
                <a:lnTo>
                  <a:pt x="149" y="48"/>
                </a:lnTo>
                <a:lnTo>
                  <a:pt x="153" y="60"/>
                </a:lnTo>
                <a:lnTo>
                  <a:pt x="153" y="72"/>
                </a:lnTo>
                <a:lnTo>
                  <a:pt x="158" y="48"/>
                </a:lnTo>
                <a:lnTo>
                  <a:pt x="158" y="30"/>
                </a:lnTo>
                <a:lnTo>
                  <a:pt x="162" y="48"/>
                </a:lnTo>
                <a:lnTo>
                  <a:pt x="162" y="84"/>
                </a:lnTo>
                <a:lnTo>
                  <a:pt x="166" y="114"/>
                </a:lnTo>
                <a:lnTo>
                  <a:pt x="166" y="126"/>
                </a:lnTo>
                <a:lnTo>
                  <a:pt x="171" y="102"/>
                </a:lnTo>
                <a:lnTo>
                  <a:pt x="171" y="18"/>
                </a:lnTo>
                <a:lnTo>
                  <a:pt x="175" y="12"/>
                </a:lnTo>
                <a:lnTo>
                  <a:pt x="175" y="24"/>
                </a:lnTo>
                <a:lnTo>
                  <a:pt x="179" y="30"/>
                </a:lnTo>
                <a:lnTo>
                  <a:pt x="179" y="54"/>
                </a:lnTo>
                <a:lnTo>
                  <a:pt x="183" y="60"/>
                </a:lnTo>
                <a:lnTo>
                  <a:pt x="183" y="36"/>
                </a:lnTo>
                <a:lnTo>
                  <a:pt x="188" y="24"/>
                </a:lnTo>
                <a:lnTo>
                  <a:pt x="188" y="72"/>
                </a:lnTo>
                <a:lnTo>
                  <a:pt x="192" y="60"/>
                </a:lnTo>
                <a:lnTo>
                  <a:pt x="192" y="54"/>
                </a:lnTo>
                <a:lnTo>
                  <a:pt x="196" y="84"/>
                </a:lnTo>
                <a:lnTo>
                  <a:pt x="196" y="120"/>
                </a:lnTo>
                <a:lnTo>
                  <a:pt x="201" y="138"/>
                </a:lnTo>
                <a:lnTo>
                  <a:pt x="201" y="48"/>
                </a:lnTo>
                <a:lnTo>
                  <a:pt x="205" y="30"/>
                </a:lnTo>
                <a:lnTo>
                  <a:pt x="205" y="48"/>
                </a:lnTo>
                <a:lnTo>
                  <a:pt x="209" y="66"/>
                </a:lnTo>
                <a:lnTo>
                  <a:pt x="209" y="54"/>
                </a:lnTo>
                <a:lnTo>
                  <a:pt x="213" y="36"/>
                </a:lnTo>
                <a:lnTo>
                  <a:pt x="213" y="0"/>
                </a:lnTo>
                <a:lnTo>
                  <a:pt x="218" y="24"/>
                </a:lnTo>
                <a:lnTo>
                  <a:pt x="218" y="78"/>
                </a:lnTo>
                <a:lnTo>
                  <a:pt x="222" y="78"/>
                </a:lnTo>
                <a:lnTo>
                  <a:pt x="222" y="96"/>
                </a:lnTo>
                <a:lnTo>
                  <a:pt x="226" y="102"/>
                </a:lnTo>
                <a:lnTo>
                  <a:pt x="226" y="78"/>
                </a:lnTo>
                <a:lnTo>
                  <a:pt x="230" y="60"/>
                </a:lnTo>
                <a:lnTo>
                  <a:pt x="230" y="48"/>
                </a:lnTo>
                <a:lnTo>
                  <a:pt x="230" y="108"/>
                </a:lnTo>
                <a:lnTo>
                  <a:pt x="235" y="108"/>
                </a:lnTo>
                <a:lnTo>
                  <a:pt x="235" y="84"/>
                </a:lnTo>
                <a:lnTo>
                  <a:pt x="239" y="54"/>
                </a:lnTo>
                <a:lnTo>
                  <a:pt x="239" y="42"/>
                </a:lnTo>
                <a:lnTo>
                  <a:pt x="243" y="66"/>
                </a:lnTo>
                <a:lnTo>
                  <a:pt x="243" y="60"/>
                </a:lnTo>
                <a:lnTo>
                  <a:pt x="248" y="84"/>
                </a:lnTo>
                <a:lnTo>
                  <a:pt x="248" y="72"/>
                </a:lnTo>
                <a:lnTo>
                  <a:pt x="252" y="84"/>
                </a:lnTo>
                <a:lnTo>
                  <a:pt x="252" y="96"/>
                </a:lnTo>
                <a:lnTo>
                  <a:pt x="256" y="114"/>
                </a:lnTo>
                <a:lnTo>
                  <a:pt x="256" y="96"/>
                </a:lnTo>
                <a:lnTo>
                  <a:pt x="260" y="84"/>
                </a:lnTo>
                <a:lnTo>
                  <a:pt x="260" y="90"/>
                </a:lnTo>
                <a:lnTo>
                  <a:pt x="260"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0" name="Freeform 96"/>
          <p:cNvSpPr>
            <a:spLocks/>
          </p:cNvSpPr>
          <p:nvPr/>
        </p:nvSpPr>
        <p:spPr bwMode="auto">
          <a:xfrm>
            <a:off x="9005485" y="3524253"/>
            <a:ext cx="552307" cy="219075"/>
          </a:xfrm>
          <a:custGeom>
            <a:avLst/>
            <a:gdLst/>
            <a:ahLst/>
            <a:cxnLst>
              <a:cxn ang="0">
                <a:pos x="5" y="72"/>
              </a:cxn>
              <a:cxn ang="0">
                <a:pos x="13" y="30"/>
              </a:cxn>
              <a:cxn ang="0">
                <a:pos x="17" y="96"/>
              </a:cxn>
              <a:cxn ang="0">
                <a:pos x="26" y="114"/>
              </a:cxn>
              <a:cxn ang="0">
                <a:pos x="30" y="36"/>
              </a:cxn>
              <a:cxn ang="0">
                <a:pos x="39" y="102"/>
              </a:cxn>
              <a:cxn ang="0">
                <a:pos x="47" y="90"/>
              </a:cxn>
              <a:cxn ang="0">
                <a:pos x="52" y="72"/>
              </a:cxn>
              <a:cxn ang="0">
                <a:pos x="60" y="132"/>
              </a:cxn>
              <a:cxn ang="0">
                <a:pos x="65" y="60"/>
              </a:cxn>
              <a:cxn ang="0">
                <a:pos x="69" y="66"/>
              </a:cxn>
              <a:cxn ang="0">
                <a:pos x="77" y="90"/>
              </a:cxn>
              <a:cxn ang="0">
                <a:pos x="82" y="138"/>
              </a:cxn>
              <a:cxn ang="0">
                <a:pos x="86" y="24"/>
              </a:cxn>
              <a:cxn ang="0">
                <a:pos x="90" y="54"/>
              </a:cxn>
              <a:cxn ang="0">
                <a:pos x="99" y="54"/>
              </a:cxn>
              <a:cxn ang="0">
                <a:pos x="103" y="120"/>
              </a:cxn>
              <a:cxn ang="0">
                <a:pos x="112" y="0"/>
              </a:cxn>
              <a:cxn ang="0">
                <a:pos x="116" y="78"/>
              </a:cxn>
              <a:cxn ang="0">
                <a:pos x="120" y="42"/>
              </a:cxn>
              <a:cxn ang="0">
                <a:pos x="129" y="78"/>
              </a:cxn>
              <a:cxn ang="0">
                <a:pos x="133" y="60"/>
              </a:cxn>
              <a:cxn ang="0">
                <a:pos x="137" y="78"/>
              </a:cxn>
              <a:cxn ang="0">
                <a:pos x="146" y="60"/>
              </a:cxn>
              <a:cxn ang="0">
                <a:pos x="150" y="48"/>
              </a:cxn>
              <a:cxn ang="0">
                <a:pos x="159" y="132"/>
              </a:cxn>
              <a:cxn ang="0">
                <a:pos x="163" y="78"/>
              </a:cxn>
              <a:cxn ang="0">
                <a:pos x="167" y="42"/>
              </a:cxn>
              <a:cxn ang="0">
                <a:pos x="176" y="48"/>
              </a:cxn>
              <a:cxn ang="0">
                <a:pos x="184" y="90"/>
              </a:cxn>
              <a:cxn ang="0">
                <a:pos x="189" y="54"/>
              </a:cxn>
              <a:cxn ang="0">
                <a:pos x="193" y="78"/>
              </a:cxn>
              <a:cxn ang="0">
                <a:pos x="201" y="120"/>
              </a:cxn>
              <a:cxn ang="0">
                <a:pos x="206" y="54"/>
              </a:cxn>
              <a:cxn ang="0">
                <a:pos x="210" y="108"/>
              </a:cxn>
              <a:cxn ang="0">
                <a:pos x="218" y="36"/>
              </a:cxn>
              <a:cxn ang="0">
                <a:pos x="223" y="72"/>
              </a:cxn>
              <a:cxn ang="0">
                <a:pos x="227" y="12"/>
              </a:cxn>
              <a:cxn ang="0">
                <a:pos x="236" y="114"/>
              </a:cxn>
              <a:cxn ang="0">
                <a:pos x="244" y="60"/>
              </a:cxn>
              <a:cxn ang="0">
                <a:pos x="253" y="30"/>
              </a:cxn>
              <a:cxn ang="0">
                <a:pos x="257" y="18"/>
              </a:cxn>
            </a:cxnLst>
            <a:rect l="0" t="0" r="r" b="b"/>
            <a:pathLst>
              <a:path w="261" h="138">
                <a:moveTo>
                  <a:pt x="0" y="78"/>
                </a:moveTo>
                <a:lnTo>
                  <a:pt x="5" y="84"/>
                </a:lnTo>
                <a:lnTo>
                  <a:pt x="5" y="72"/>
                </a:lnTo>
                <a:lnTo>
                  <a:pt x="9" y="66"/>
                </a:lnTo>
                <a:lnTo>
                  <a:pt x="9" y="30"/>
                </a:lnTo>
                <a:lnTo>
                  <a:pt x="13" y="30"/>
                </a:lnTo>
                <a:lnTo>
                  <a:pt x="13" y="48"/>
                </a:lnTo>
                <a:lnTo>
                  <a:pt x="17" y="72"/>
                </a:lnTo>
                <a:lnTo>
                  <a:pt x="17" y="96"/>
                </a:lnTo>
                <a:lnTo>
                  <a:pt x="17" y="84"/>
                </a:lnTo>
                <a:lnTo>
                  <a:pt x="22" y="102"/>
                </a:lnTo>
                <a:lnTo>
                  <a:pt x="26" y="114"/>
                </a:lnTo>
                <a:lnTo>
                  <a:pt x="26" y="96"/>
                </a:lnTo>
                <a:lnTo>
                  <a:pt x="30" y="66"/>
                </a:lnTo>
                <a:lnTo>
                  <a:pt x="30" y="36"/>
                </a:lnTo>
                <a:lnTo>
                  <a:pt x="35" y="48"/>
                </a:lnTo>
                <a:lnTo>
                  <a:pt x="39" y="84"/>
                </a:lnTo>
                <a:lnTo>
                  <a:pt x="39" y="102"/>
                </a:lnTo>
                <a:lnTo>
                  <a:pt x="43" y="108"/>
                </a:lnTo>
                <a:lnTo>
                  <a:pt x="43" y="102"/>
                </a:lnTo>
                <a:lnTo>
                  <a:pt x="47" y="90"/>
                </a:lnTo>
                <a:lnTo>
                  <a:pt x="47" y="114"/>
                </a:lnTo>
                <a:lnTo>
                  <a:pt x="52" y="96"/>
                </a:lnTo>
                <a:lnTo>
                  <a:pt x="52" y="72"/>
                </a:lnTo>
                <a:lnTo>
                  <a:pt x="56" y="60"/>
                </a:lnTo>
                <a:lnTo>
                  <a:pt x="56" y="78"/>
                </a:lnTo>
                <a:lnTo>
                  <a:pt x="60" y="132"/>
                </a:lnTo>
                <a:lnTo>
                  <a:pt x="60" y="138"/>
                </a:lnTo>
                <a:lnTo>
                  <a:pt x="60" y="120"/>
                </a:lnTo>
                <a:lnTo>
                  <a:pt x="65" y="60"/>
                </a:lnTo>
                <a:lnTo>
                  <a:pt x="65" y="42"/>
                </a:lnTo>
                <a:lnTo>
                  <a:pt x="69" y="48"/>
                </a:lnTo>
                <a:lnTo>
                  <a:pt x="69" y="66"/>
                </a:lnTo>
                <a:lnTo>
                  <a:pt x="73" y="90"/>
                </a:lnTo>
                <a:lnTo>
                  <a:pt x="73" y="108"/>
                </a:lnTo>
                <a:lnTo>
                  <a:pt x="77" y="90"/>
                </a:lnTo>
                <a:lnTo>
                  <a:pt x="77" y="84"/>
                </a:lnTo>
                <a:lnTo>
                  <a:pt x="77" y="90"/>
                </a:lnTo>
                <a:lnTo>
                  <a:pt x="82" y="138"/>
                </a:lnTo>
                <a:lnTo>
                  <a:pt x="82" y="96"/>
                </a:lnTo>
                <a:lnTo>
                  <a:pt x="86" y="60"/>
                </a:lnTo>
                <a:lnTo>
                  <a:pt x="86" y="24"/>
                </a:lnTo>
                <a:lnTo>
                  <a:pt x="90" y="48"/>
                </a:lnTo>
                <a:lnTo>
                  <a:pt x="90" y="42"/>
                </a:lnTo>
                <a:lnTo>
                  <a:pt x="90" y="54"/>
                </a:lnTo>
                <a:lnTo>
                  <a:pt x="94" y="60"/>
                </a:lnTo>
                <a:lnTo>
                  <a:pt x="94" y="66"/>
                </a:lnTo>
                <a:lnTo>
                  <a:pt x="99" y="54"/>
                </a:lnTo>
                <a:lnTo>
                  <a:pt x="99" y="48"/>
                </a:lnTo>
                <a:lnTo>
                  <a:pt x="103" y="96"/>
                </a:lnTo>
                <a:lnTo>
                  <a:pt x="103" y="120"/>
                </a:lnTo>
                <a:lnTo>
                  <a:pt x="107" y="72"/>
                </a:lnTo>
                <a:lnTo>
                  <a:pt x="107" y="30"/>
                </a:lnTo>
                <a:lnTo>
                  <a:pt x="112" y="0"/>
                </a:lnTo>
                <a:lnTo>
                  <a:pt x="112" y="24"/>
                </a:lnTo>
                <a:lnTo>
                  <a:pt x="116" y="24"/>
                </a:lnTo>
                <a:lnTo>
                  <a:pt x="116" y="78"/>
                </a:lnTo>
                <a:lnTo>
                  <a:pt x="120" y="72"/>
                </a:lnTo>
                <a:lnTo>
                  <a:pt x="120" y="78"/>
                </a:lnTo>
                <a:lnTo>
                  <a:pt x="120" y="42"/>
                </a:lnTo>
                <a:lnTo>
                  <a:pt x="124" y="72"/>
                </a:lnTo>
                <a:lnTo>
                  <a:pt x="124" y="108"/>
                </a:lnTo>
                <a:lnTo>
                  <a:pt x="129" y="78"/>
                </a:lnTo>
                <a:lnTo>
                  <a:pt x="129" y="54"/>
                </a:lnTo>
                <a:lnTo>
                  <a:pt x="133" y="30"/>
                </a:lnTo>
                <a:lnTo>
                  <a:pt x="133" y="60"/>
                </a:lnTo>
                <a:lnTo>
                  <a:pt x="133" y="48"/>
                </a:lnTo>
                <a:lnTo>
                  <a:pt x="137" y="60"/>
                </a:lnTo>
                <a:lnTo>
                  <a:pt x="137" y="78"/>
                </a:lnTo>
                <a:lnTo>
                  <a:pt x="142" y="78"/>
                </a:lnTo>
                <a:lnTo>
                  <a:pt x="142" y="96"/>
                </a:lnTo>
                <a:lnTo>
                  <a:pt x="146" y="60"/>
                </a:lnTo>
                <a:lnTo>
                  <a:pt x="146" y="78"/>
                </a:lnTo>
                <a:lnTo>
                  <a:pt x="150" y="60"/>
                </a:lnTo>
                <a:lnTo>
                  <a:pt x="150" y="48"/>
                </a:lnTo>
                <a:lnTo>
                  <a:pt x="154" y="84"/>
                </a:lnTo>
                <a:lnTo>
                  <a:pt x="154" y="132"/>
                </a:lnTo>
                <a:lnTo>
                  <a:pt x="159" y="132"/>
                </a:lnTo>
                <a:lnTo>
                  <a:pt x="159" y="108"/>
                </a:lnTo>
                <a:lnTo>
                  <a:pt x="163" y="72"/>
                </a:lnTo>
                <a:lnTo>
                  <a:pt x="163" y="78"/>
                </a:lnTo>
                <a:lnTo>
                  <a:pt x="163" y="72"/>
                </a:lnTo>
                <a:lnTo>
                  <a:pt x="167" y="78"/>
                </a:lnTo>
                <a:lnTo>
                  <a:pt x="167" y="42"/>
                </a:lnTo>
                <a:lnTo>
                  <a:pt x="171" y="30"/>
                </a:lnTo>
                <a:lnTo>
                  <a:pt x="171" y="42"/>
                </a:lnTo>
                <a:lnTo>
                  <a:pt x="176" y="48"/>
                </a:lnTo>
                <a:lnTo>
                  <a:pt x="180" y="30"/>
                </a:lnTo>
                <a:lnTo>
                  <a:pt x="180" y="84"/>
                </a:lnTo>
                <a:lnTo>
                  <a:pt x="184" y="90"/>
                </a:lnTo>
                <a:lnTo>
                  <a:pt x="184" y="84"/>
                </a:lnTo>
                <a:lnTo>
                  <a:pt x="189" y="42"/>
                </a:lnTo>
                <a:lnTo>
                  <a:pt x="189" y="54"/>
                </a:lnTo>
                <a:lnTo>
                  <a:pt x="193" y="72"/>
                </a:lnTo>
                <a:lnTo>
                  <a:pt x="193" y="96"/>
                </a:lnTo>
                <a:lnTo>
                  <a:pt x="193" y="78"/>
                </a:lnTo>
                <a:lnTo>
                  <a:pt x="197" y="84"/>
                </a:lnTo>
                <a:lnTo>
                  <a:pt x="197" y="108"/>
                </a:lnTo>
                <a:lnTo>
                  <a:pt x="201" y="120"/>
                </a:lnTo>
                <a:lnTo>
                  <a:pt x="201" y="78"/>
                </a:lnTo>
                <a:lnTo>
                  <a:pt x="206" y="24"/>
                </a:lnTo>
                <a:lnTo>
                  <a:pt x="206" y="54"/>
                </a:lnTo>
                <a:lnTo>
                  <a:pt x="210" y="84"/>
                </a:lnTo>
                <a:lnTo>
                  <a:pt x="210" y="120"/>
                </a:lnTo>
                <a:lnTo>
                  <a:pt x="210" y="108"/>
                </a:lnTo>
                <a:lnTo>
                  <a:pt x="214" y="66"/>
                </a:lnTo>
                <a:lnTo>
                  <a:pt x="214" y="60"/>
                </a:lnTo>
                <a:lnTo>
                  <a:pt x="218" y="36"/>
                </a:lnTo>
                <a:lnTo>
                  <a:pt x="218" y="72"/>
                </a:lnTo>
                <a:lnTo>
                  <a:pt x="223" y="66"/>
                </a:lnTo>
                <a:lnTo>
                  <a:pt x="223" y="72"/>
                </a:lnTo>
                <a:lnTo>
                  <a:pt x="223" y="36"/>
                </a:lnTo>
                <a:lnTo>
                  <a:pt x="227" y="18"/>
                </a:lnTo>
                <a:lnTo>
                  <a:pt x="227" y="12"/>
                </a:lnTo>
                <a:lnTo>
                  <a:pt x="231" y="6"/>
                </a:lnTo>
                <a:lnTo>
                  <a:pt x="236" y="54"/>
                </a:lnTo>
                <a:lnTo>
                  <a:pt x="236" y="114"/>
                </a:lnTo>
                <a:lnTo>
                  <a:pt x="240" y="120"/>
                </a:lnTo>
                <a:lnTo>
                  <a:pt x="240" y="54"/>
                </a:lnTo>
                <a:lnTo>
                  <a:pt x="244" y="60"/>
                </a:lnTo>
                <a:lnTo>
                  <a:pt x="248" y="54"/>
                </a:lnTo>
                <a:lnTo>
                  <a:pt x="248" y="36"/>
                </a:lnTo>
                <a:lnTo>
                  <a:pt x="253" y="30"/>
                </a:lnTo>
                <a:lnTo>
                  <a:pt x="253" y="12"/>
                </a:lnTo>
                <a:lnTo>
                  <a:pt x="253" y="30"/>
                </a:lnTo>
                <a:lnTo>
                  <a:pt x="257" y="18"/>
                </a:lnTo>
                <a:lnTo>
                  <a:pt x="257" y="24"/>
                </a:lnTo>
                <a:lnTo>
                  <a:pt x="261" y="1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1" name="Freeform 97"/>
          <p:cNvSpPr>
            <a:spLocks/>
          </p:cNvSpPr>
          <p:nvPr/>
        </p:nvSpPr>
        <p:spPr bwMode="auto">
          <a:xfrm>
            <a:off x="9557791" y="3371853"/>
            <a:ext cx="634835" cy="504825"/>
          </a:xfrm>
          <a:custGeom>
            <a:avLst/>
            <a:gdLst/>
            <a:ahLst/>
            <a:cxnLst>
              <a:cxn ang="0">
                <a:pos x="5" y="90"/>
              </a:cxn>
              <a:cxn ang="0">
                <a:pos x="9" y="12"/>
              </a:cxn>
              <a:cxn ang="0">
                <a:pos x="17" y="6"/>
              </a:cxn>
              <a:cxn ang="0">
                <a:pos x="26" y="24"/>
              </a:cxn>
              <a:cxn ang="0">
                <a:pos x="39" y="78"/>
              </a:cxn>
              <a:cxn ang="0">
                <a:pos x="43" y="156"/>
              </a:cxn>
              <a:cxn ang="0">
                <a:pos x="52" y="204"/>
              </a:cxn>
              <a:cxn ang="0">
                <a:pos x="56" y="246"/>
              </a:cxn>
              <a:cxn ang="0">
                <a:pos x="69" y="294"/>
              </a:cxn>
              <a:cxn ang="0">
                <a:pos x="69" y="294"/>
              </a:cxn>
              <a:cxn ang="0">
                <a:pos x="82" y="282"/>
              </a:cxn>
              <a:cxn ang="0">
                <a:pos x="86" y="234"/>
              </a:cxn>
              <a:cxn ang="0">
                <a:pos x="94" y="192"/>
              </a:cxn>
              <a:cxn ang="0">
                <a:pos x="99" y="120"/>
              </a:cxn>
              <a:cxn ang="0">
                <a:pos x="107" y="102"/>
              </a:cxn>
              <a:cxn ang="0">
                <a:pos x="111" y="36"/>
              </a:cxn>
              <a:cxn ang="0">
                <a:pos x="120" y="12"/>
              </a:cxn>
              <a:cxn ang="0">
                <a:pos x="129" y="12"/>
              </a:cxn>
              <a:cxn ang="0">
                <a:pos x="137" y="60"/>
              </a:cxn>
              <a:cxn ang="0">
                <a:pos x="141" y="102"/>
              </a:cxn>
              <a:cxn ang="0">
                <a:pos x="150" y="150"/>
              </a:cxn>
              <a:cxn ang="0">
                <a:pos x="154" y="222"/>
              </a:cxn>
              <a:cxn ang="0">
                <a:pos x="163" y="264"/>
              </a:cxn>
              <a:cxn ang="0">
                <a:pos x="167" y="300"/>
              </a:cxn>
              <a:cxn ang="0">
                <a:pos x="180" y="300"/>
              </a:cxn>
              <a:cxn ang="0">
                <a:pos x="188" y="264"/>
              </a:cxn>
              <a:cxn ang="0">
                <a:pos x="193" y="204"/>
              </a:cxn>
              <a:cxn ang="0">
                <a:pos x="201" y="168"/>
              </a:cxn>
              <a:cxn ang="0">
                <a:pos x="206" y="102"/>
              </a:cxn>
              <a:cxn ang="0">
                <a:pos x="214" y="66"/>
              </a:cxn>
              <a:cxn ang="0">
                <a:pos x="218" y="18"/>
              </a:cxn>
              <a:cxn ang="0">
                <a:pos x="231" y="12"/>
              </a:cxn>
              <a:cxn ang="0">
                <a:pos x="235" y="66"/>
              </a:cxn>
              <a:cxn ang="0">
                <a:pos x="244" y="120"/>
              </a:cxn>
              <a:cxn ang="0">
                <a:pos x="253" y="150"/>
              </a:cxn>
              <a:cxn ang="0">
                <a:pos x="257" y="210"/>
              </a:cxn>
              <a:cxn ang="0">
                <a:pos x="265" y="276"/>
              </a:cxn>
              <a:cxn ang="0">
                <a:pos x="270" y="306"/>
              </a:cxn>
              <a:cxn ang="0">
                <a:pos x="278" y="318"/>
              </a:cxn>
              <a:cxn ang="0">
                <a:pos x="283" y="300"/>
              </a:cxn>
              <a:cxn ang="0">
                <a:pos x="291" y="270"/>
              </a:cxn>
              <a:cxn ang="0">
                <a:pos x="295" y="222"/>
              </a:cxn>
            </a:cxnLst>
            <a:rect l="0" t="0" r="r" b="b"/>
            <a:pathLst>
              <a:path w="300" h="318">
                <a:moveTo>
                  <a:pt x="0" y="114"/>
                </a:moveTo>
                <a:lnTo>
                  <a:pt x="0" y="96"/>
                </a:lnTo>
                <a:lnTo>
                  <a:pt x="5" y="90"/>
                </a:lnTo>
                <a:lnTo>
                  <a:pt x="5" y="78"/>
                </a:lnTo>
                <a:lnTo>
                  <a:pt x="9" y="60"/>
                </a:lnTo>
                <a:lnTo>
                  <a:pt x="9" y="12"/>
                </a:lnTo>
                <a:lnTo>
                  <a:pt x="13" y="18"/>
                </a:lnTo>
                <a:lnTo>
                  <a:pt x="13" y="0"/>
                </a:lnTo>
                <a:lnTo>
                  <a:pt x="17" y="6"/>
                </a:lnTo>
                <a:lnTo>
                  <a:pt x="22" y="12"/>
                </a:lnTo>
                <a:lnTo>
                  <a:pt x="26" y="18"/>
                </a:lnTo>
                <a:lnTo>
                  <a:pt x="26" y="24"/>
                </a:lnTo>
                <a:lnTo>
                  <a:pt x="30" y="42"/>
                </a:lnTo>
                <a:lnTo>
                  <a:pt x="30" y="54"/>
                </a:lnTo>
                <a:lnTo>
                  <a:pt x="39" y="78"/>
                </a:lnTo>
                <a:lnTo>
                  <a:pt x="39" y="102"/>
                </a:lnTo>
                <a:lnTo>
                  <a:pt x="43" y="132"/>
                </a:lnTo>
                <a:lnTo>
                  <a:pt x="43" y="156"/>
                </a:lnTo>
                <a:lnTo>
                  <a:pt x="47" y="180"/>
                </a:lnTo>
                <a:lnTo>
                  <a:pt x="47" y="198"/>
                </a:lnTo>
                <a:lnTo>
                  <a:pt x="52" y="204"/>
                </a:lnTo>
                <a:lnTo>
                  <a:pt x="52" y="210"/>
                </a:lnTo>
                <a:lnTo>
                  <a:pt x="56" y="234"/>
                </a:lnTo>
                <a:lnTo>
                  <a:pt x="56" y="246"/>
                </a:lnTo>
                <a:lnTo>
                  <a:pt x="60" y="258"/>
                </a:lnTo>
                <a:lnTo>
                  <a:pt x="60" y="264"/>
                </a:lnTo>
                <a:lnTo>
                  <a:pt x="69" y="294"/>
                </a:lnTo>
                <a:lnTo>
                  <a:pt x="64" y="294"/>
                </a:lnTo>
                <a:lnTo>
                  <a:pt x="69" y="282"/>
                </a:lnTo>
                <a:lnTo>
                  <a:pt x="69" y="294"/>
                </a:lnTo>
                <a:lnTo>
                  <a:pt x="73" y="288"/>
                </a:lnTo>
                <a:lnTo>
                  <a:pt x="77" y="294"/>
                </a:lnTo>
                <a:lnTo>
                  <a:pt x="82" y="282"/>
                </a:lnTo>
                <a:lnTo>
                  <a:pt x="82" y="246"/>
                </a:lnTo>
                <a:lnTo>
                  <a:pt x="86" y="246"/>
                </a:lnTo>
                <a:lnTo>
                  <a:pt x="86" y="234"/>
                </a:lnTo>
                <a:lnTo>
                  <a:pt x="90" y="228"/>
                </a:lnTo>
                <a:lnTo>
                  <a:pt x="90" y="210"/>
                </a:lnTo>
                <a:lnTo>
                  <a:pt x="94" y="192"/>
                </a:lnTo>
                <a:lnTo>
                  <a:pt x="94" y="168"/>
                </a:lnTo>
                <a:lnTo>
                  <a:pt x="99" y="150"/>
                </a:lnTo>
                <a:lnTo>
                  <a:pt x="99" y="120"/>
                </a:lnTo>
                <a:lnTo>
                  <a:pt x="103" y="114"/>
                </a:lnTo>
                <a:lnTo>
                  <a:pt x="103" y="108"/>
                </a:lnTo>
                <a:lnTo>
                  <a:pt x="107" y="102"/>
                </a:lnTo>
                <a:lnTo>
                  <a:pt x="107" y="90"/>
                </a:lnTo>
                <a:lnTo>
                  <a:pt x="111" y="72"/>
                </a:lnTo>
                <a:lnTo>
                  <a:pt x="111" y="36"/>
                </a:lnTo>
                <a:lnTo>
                  <a:pt x="116" y="30"/>
                </a:lnTo>
                <a:lnTo>
                  <a:pt x="116" y="12"/>
                </a:lnTo>
                <a:lnTo>
                  <a:pt x="120" y="12"/>
                </a:lnTo>
                <a:lnTo>
                  <a:pt x="120" y="0"/>
                </a:lnTo>
                <a:lnTo>
                  <a:pt x="124" y="6"/>
                </a:lnTo>
                <a:lnTo>
                  <a:pt x="129" y="12"/>
                </a:lnTo>
                <a:lnTo>
                  <a:pt x="133" y="24"/>
                </a:lnTo>
                <a:lnTo>
                  <a:pt x="133" y="42"/>
                </a:lnTo>
                <a:lnTo>
                  <a:pt x="137" y="60"/>
                </a:lnTo>
                <a:lnTo>
                  <a:pt x="137" y="66"/>
                </a:lnTo>
                <a:lnTo>
                  <a:pt x="141" y="78"/>
                </a:lnTo>
                <a:lnTo>
                  <a:pt x="141" y="102"/>
                </a:lnTo>
                <a:lnTo>
                  <a:pt x="146" y="120"/>
                </a:lnTo>
                <a:lnTo>
                  <a:pt x="146" y="132"/>
                </a:lnTo>
                <a:lnTo>
                  <a:pt x="150" y="150"/>
                </a:lnTo>
                <a:lnTo>
                  <a:pt x="150" y="174"/>
                </a:lnTo>
                <a:lnTo>
                  <a:pt x="154" y="192"/>
                </a:lnTo>
                <a:lnTo>
                  <a:pt x="154" y="222"/>
                </a:lnTo>
                <a:lnTo>
                  <a:pt x="158" y="240"/>
                </a:lnTo>
                <a:lnTo>
                  <a:pt x="158" y="252"/>
                </a:lnTo>
                <a:lnTo>
                  <a:pt x="163" y="264"/>
                </a:lnTo>
                <a:lnTo>
                  <a:pt x="163" y="282"/>
                </a:lnTo>
                <a:lnTo>
                  <a:pt x="171" y="300"/>
                </a:lnTo>
                <a:lnTo>
                  <a:pt x="167" y="300"/>
                </a:lnTo>
                <a:lnTo>
                  <a:pt x="171" y="294"/>
                </a:lnTo>
                <a:lnTo>
                  <a:pt x="176" y="306"/>
                </a:lnTo>
                <a:lnTo>
                  <a:pt x="180" y="300"/>
                </a:lnTo>
                <a:lnTo>
                  <a:pt x="180" y="288"/>
                </a:lnTo>
                <a:lnTo>
                  <a:pt x="184" y="282"/>
                </a:lnTo>
                <a:lnTo>
                  <a:pt x="188" y="264"/>
                </a:lnTo>
                <a:lnTo>
                  <a:pt x="188" y="252"/>
                </a:lnTo>
                <a:lnTo>
                  <a:pt x="193" y="228"/>
                </a:lnTo>
                <a:lnTo>
                  <a:pt x="193" y="204"/>
                </a:lnTo>
                <a:lnTo>
                  <a:pt x="197" y="192"/>
                </a:lnTo>
                <a:lnTo>
                  <a:pt x="197" y="180"/>
                </a:lnTo>
                <a:lnTo>
                  <a:pt x="201" y="168"/>
                </a:lnTo>
                <a:lnTo>
                  <a:pt x="201" y="144"/>
                </a:lnTo>
                <a:lnTo>
                  <a:pt x="206" y="120"/>
                </a:lnTo>
                <a:lnTo>
                  <a:pt x="206" y="102"/>
                </a:lnTo>
                <a:lnTo>
                  <a:pt x="210" y="84"/>
                </a:lnTo>
                <a:lnTo>
                  <a:pt x="210" y="78"/>
                </a:lnTo>
                <a:lnTo>
                  <a:pt x="214" y="66"/>
                </a:lnTo>
                <a:lnTo>
                  <a:pt x="214" y="42"/>
                </a:lnTo>
                <a:lnTo>
                  <a:pt x="218" y="30"/>
                </a:lnTo>
                <a:lnTo>
                  <a:pt x="218" y="18"/>
                </a:lnTo>
                <a:lnTo>
                  <a:pt x="223" y="6"/>
                </a:lnTo>
                <a:lnTo>
                  <a:pt x="223" y="0"/>
                </a:lnTo>
                <a:lnTo>
                  <a:pt x="231" y="12"/>
                </a:lnTo>
                <a:lnTo>
                  <a:pt x="231" y="18"/>
                </a:lnTo>
                <a:lnTo>
                  <a:pt x="235" y="54"/>
                </a:lnTo>
                <a:lnTo>
                  <a:pt x="235" y="66"/>
                </a:lnTo>
                <a:lnTo>
                  <a:pt x="240" y="84"/>
                </a:lnTo>
                <a:lnTo>
                  <a:pt x="244" y="84"/>
                </a:lnTo>
                <a:lnTo>
                  <a:pt x="244" y="120"/>
                </a:lnTo>
                <a:lnTo>
                  <a:pt x="248" y="138"/>
                </a:lnTo>
                <a:lnTo>
                  <a:pt x="248" y="150"/>
                </a:lnTo>
                <a:lnTo>
                  <a:pt x="253" y="150"/>
                </a:lnTo>
                <a:lnTo>
                  <a:pt x="253" y="162"/>
                </a:lnTo>
                <a:lnTo>
                  <a:pt x="257" y="186"/>
                </a:lnTo>
                <a:lnTo>
                  <a:pt x="257" y="210"/>
                </a:lnTo>
                <a:lnTo>
                  <a:pt x="261" y="222"/>
                </a:lnTo>
                <a:lnTo>
                  <a:pt x="261" y="264"/>
                </a:lnTo>
                <a:lnTo>
                  <a:pt x="265" y="276"/>
                </a:lnTo>
                <a:lnTo>
                  <a:pt x="265" y="288"/>
                </a:lnTo>
                <a:lnTo>
                  <a:pt x="270" y="288"/>
                </a:lnTo>
                <a:lnTo>
                  <a:pt x="270" y="306"/>
                </a:lnTo>
                <a:lnTo>
                  <a:pt x="274" y="300"/>
                </a:lnTo>
                <a:lnTo>
                  <a:pt x="274" y="318"/>
                </a:lnTo>
                <a:lnTo>
                  <a:pt x="278" y="318"/>
                </a:lnTo>
                <a:lnTo>
                  <a:pt x="278" y="300"/>
                </a:lnTo>
                <a:lnTo>
                  <a:pt x="283" y="294"/>
                </a:lnTo>
                <a:lnTo>
                  <a:pt x="283" y="300"/>
                </a:lnTo>
                <a:lnTo>
                  <a:pt x="287" y="294"/>
                </a:lnTo>
                <a:lnTo>
                  <a:pt x="287" y="282"/>
                </a:lnTo>
                <a:lnTo>
                  <a:pt x="291" y="270"/>
                </a:lnTo>
                <a:lnTo>
                  <a:pt x="291" y="252"/>
                </a:lnTo>
                <a:lnTo>
                  <a:pt x="295" y="240"/>
                </a:lnTo>
                <a:lnTo>
                  <a:pt x="295" y="222"/>
                </a:lnTo>
                <a:lnTo>
                  <a:pt x="300" y="210"/>
                </a:lnTo>
                <a:lnTo>
                  <a:pt x="300" y="19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2" name="Freeform 98"/>
          <p:cNvSpPr>
            <a:spLocks/>
          </p:cNvSpPr>
          <p:nvPr/>
        </p:nvSpPr>
        <p:spPr bwMode="auto">
          <a:xfrm>
            <a:off x="10192627" y="3524253"/>
            <a:ext cx="605209" cy="200025"/>
          </a:xfrm>
          <a:custGeom>
            <a:avLst/>
            <a:gdLst/>
            <a:ahLst/>
            <a:cxnLst>
              <a:cxn ang="0">
                <a:pos x="4" y="66"/>
              </a:cxn>
              <a:cxn ang="0">
                <a:pos x="12" y="42"/>
              </a:cxn>
              <a:cxn ang="0">
                <a:pos x="17" y="24"/>
              </a:cxn>
              <a:cxn ang="0">
                <a:pos x="25" y="66"/>
              </a:cxn>
              <a:cxn ang="0">
                <a:pos x="30" y="18"/>
              </a:cxn>
              <a:cxn ang="0">
                <a:pos x="34" y="102"/>
              </a:cxn>
              <a:cxn ang="0">
                <a:pos x="42" y="96"/>
              </a:cxn>
              <a:cxn ang="0">
                <a:pos x="47" y="102"/>
              </a:cxn>
              <a:cxn ang="0">
                <a:pos x="55" y="36"/>
              </a:cxn>
              <a:cxn ang="0">
                <a:pos x="64" y="66"/>
              </a:cxn>
              <a:cxn ang="0">
                <a:pos x="68" y="18"/>
              </a:cxn>
              <a:cxn ang="0">
                <a:pos x="77" y="72"/>
              </a:cxn>
              <a:cxn ang="0">
                <a:pos x="81" y="24"/>
              </a:cxn>
              <a:cxn ang="0">
                <a:pos x="85" y="66"/>
              </a:cxn>
              <a:cxn ang="0">
                <a:pos x="98" y="66"/>
              </a:cxn>
              <a:cxn ang="0">
                <a:pos x="107" y="66"/>
              </a:cxn>
              <a:cxn ang="0">
                <a:pos x="115" y="54"/>
              </a:cxn>
              <a:cxn ang="0">
                <a:pos x="119" y="126"/>
              </a:cxn>
              <a:cxn ang="0">
                <a:pos x="128" y="96"/>
              </a:cxn>
              <a:cxn ang="0">
                <a:pos x="132" y="48"/>
              </a:cxn>
              <a:cxn ang="0">
                <a:pos x="141" y="60"/>
              </a:cxn>
              <a:cxn ang="0">
                <a:pos x="149" y="108"/>
              </a:cxn>
              <a:cxn ang="0">
                <a:pos x="154" y="78"/>
              </a:cxn>
              <a:cxn ang="0">
                <a:pos x="162" y="60"/>
              </a:cxn>
              <a:cxn ang="0">
                <a:pos x="166" y="102"/>
              </a:cxn>
              <a:cxn ang="0">
                <a:pos x="175" y="66"/>
              </a:cxn>
              <a:cxn ang="0">
                <a:pos x="184" y="48"/>
              </a:cxn>
              <a:cxn ang="0">
                <a:pos x="188" y="30"/>
              </a:cxn>
              <a:cxn ang="0">
                <a:pos x="196" y="54"/>
              </a:cxn>
              <a:cxn ang="0">
                <a:pos x="205" y="96"/>
              </a:cxn>
              <a:cxn ang="0">
                <a:pos x="209" y="66"/>
              </a:cxn>
              <a:cxn ang="0">
                <a:pos x="222" y="84"/>
              </a:cxn>
              <a:cxn ang="0">
                <a:pos x="226" y="66"/>
              </a:cxn>
              <a:cxn ang="0">
                <a:pos x="235" y="90"/>
              </a:cxn>
              <a:cxn ang="0">
                <a:pos x="239" y="42"/>
              </a:cxn>
              <a:cxn ang="0">
                <a:pos x="243" y="84"/>
              </a:cxn>
              <a:cxn ang="0">
                <a:pos x="252" y="90"/>
              </a:cxn>
              <a:cxn ang="0">
                <a:pos x="256" y="84"/>
              </a:cxn>
              <a:cxn ang="0">
                <a:pos x="265" y="42"/>
              </a:cxn>
              <a:cxn ang="0">
                <a:pos x="269" y="72"/>
              </a:cxn>
              <a:cxn ang="0">
                <a:pos x="278" y="108"/>
              </a:cxn>
              <a:cxn ang="0">
                <a:pos x="286" y="90"/>
              </a:cxn>
            </a:cxnLst>
            <a:rect l="0" t="0" r="r" b="b"/>
            <a:pathLst>
              <a:path w="286" h="126">
                <a:moveTo>
                  <a:pt x="0" y="102"/>
                </a:moveTo>
                <a:lnTo>
                  <a:pt x="4" y="78"/>
                </a:lnTo>
                <a:lnTo>
                  <a:pt x="4" y="66"/>
                </a:lnTo>
                <a:lnTo>
                  <a:pt x="8" y="48"/>
                </a:lnTo>
                <a:lnTo>
                  <a:pt x="8" y="30"/>
                </a:lnTo>
                <a:lnTo>
                  <a:pt x="12" y="42"/>
                </a:lnTo>
                <a:lnTo>
                  <a:pt x="12" y="78"/>
                </a:lnTo>
                <a:lnTo>
                  <a:pt x="17" y="78"/>
                </a:lnTo>
                <a:lnTo>
                  <a:pt x="17" y="24"/>
                </a:lnTo>
                <a:lnTo>
                  <a:pt x="21" y="42"/>
                </a:lnTo>
                <a:lnTo>
                  <a:pt x="21" y="90"/>
                </a:lnTo>
                <a:lnTo>
                  <a:pt x="25" y="66"/>
                </a:lnTo>
                <a:lnTo>
                  <a:pt x="25" y="60"/>
                </a:lnTo>
                <a:lnTo>
                  <a:pt x="30" y="54"/>
                </a:lnTo>
                <a:lnTo>
                  <a:pt x="30" y="18"/>
                </a:lnTo>
                <a:lnTo>
                  <a:pt x="34" y="36"/>
                </a:lnTo>
                <a:lnTo>
                  <a:pt x="34" y="30"/>
                </a:lnTo>
                <a:lnTo>
                  <a:pt x="34" y="102"/>
                </a:lnTo>
                <a:lnTo>
                  <a:pt x="38" y="108"/>
                </a:lnTo>
                <a:lnTo>
                  <a:pt x="38" y="120"/>
                </a:lnTo>
                <a:lnTo>
                  <a:pt x="42" y="96"/>
                </a:lnTo>
                <a:lnTo>
                  <a:pt x="42" y="84"/>
                </a:lnTo>
                <a:lnTo>
                  <a:pt x="47" y="72"/>
                </a:lnTo>
                <a:lnTo>
                  <a:pt x="47" y="102"/>
                </a:lnTo>
                <a:lnTo>
                  <a:pt x="51" y="78"/>
                </a:lnTo>
                <a:lnTo>
                  <a:pt x="51" y="36"/>
                </a:lnTo>
                <a:lnTo>
                  <a:pt x="55" y="36"/>
                </a:lnTo>
                <a:lnTo>
                  <a:pt x="59" y="54"/>
                </a:lnTo>
                <a:lnTo>
                  <a:pt x="59" y="48"/>
                </a:lnTo>
                <a:lnTo>
                  <a:pt x="64" y="66"/>
                </a:lnTo>
                <a:lnTo>
                  <a:pt x="64" y="42"/>
                </a:lnTo>
                <a:lnTo>
                  <a:pt x="68" y="24"/>
                </a:lnTo>
                <a:lnTo>
                  <a:pt x="68" y="18"/>
                </a:lnTo>
                <a:lnTo>
                  <a:pt x="72" y="48"/>
                </a:lnTo>
                <a:lnTo>
                  <a:pt x="72" y="54"/>
                </a:lnTo>
                <a:lnTo>
                  <a:pt x="77" y="72"/>
                </a:lnTo>
                <a:lnTo>
                  <a:pt x="77" y="0"/>
                </a:lnTo>
                <a:lnTo>
                  <a:pt x="77" y="30"/>
                </a:lnTo>
                <a:lnTo>
                  <a:pt x="81" y="24"/>
                </a:lnTo>
                <a:lnTo>
                  <a:pt x="81" y="96"/>
                </a:lnTo>
                <a:lnTo>
                  <a:pt x="85" y="72"/>
                </a:lnTo>
                <a:lnTo>
                  <a:pt x="85" y="66"/>
                </a:lnTo>
                <a:lnTo>
                  <a:pt x="94" y="18"/>
                </a:lnTo>
                <a:lnTo>
                  <a:pt x="94" y="54"/>
                </a:lnTo>
                <a:lnTo>
                  <a:pt x="98" y="66"/>
                </a:lnTo>
                <a:lnTo>
                  <a:pt x="102" y="84"/>
                </a:lnTo>
                <a:lnTo>
                  <a:pt x="107" y="78"/>
                </a:lnTo>
                <a:lnTo>
                  <a:pt x="107" y="66"/>
                </a:lnTo>
                <a:lnTo>
                  <a:pt x="107" y="72"/>
                </a:lnTo>
                <a:lnTo>
                  <a:pt x="111" y="78"/>
                </a:lnTo>
                <a:lnTo>
                  <a:pt x="115" y="54"/>
                </a:lnTo>
                <a:lnTo>
                  <a:pt x="115" y="90"/>
                </a:lnTo>
                <a:lnTo>
                  <a:pt x="119" y="96"/>
                </a:lnTo>
                <a:lnTo>
                  <a:pt x="119" y="126"/>
                </a:lnTo>
                <a:lnTo>
                  <a:pt x="124" y="90"/>
                </a:lnTo>
                <a:lnTo>
                  <a:pt x="124" y="114"/>
                </a:lnTo>
                <a:lnTo>
                  <a:pt x="128" y="96"/>
                </a:lnTo>
                <a:lnTo>
                  <a:pt x="128" y="48"/>
                </a:lnTo>
                <a:lnTo>
                  <a:pt x="132" y="42"/>
                </a:lnTo>
                <a:lnTo>
                  <a:pt x="132" y="48"/>
                </a:lnTo>
                <a:lnTo>
                  <a:pt x="136" y="72"/>
                </a:lnTo>
                <a:lnTo>
                  <a:pt x="136" y="48"/>
                </a:lnTo>
                <a:lnTo>
                  <a:pt x="141" y="60"/>
                </a:lnTo>
                <a:lnTo>
                  <a:pt x="141" y="30"/>
                </a:lnTo>
                <a:lnTo>
                  <a:pt x="145" y="60"/>
                </a:lnTo>
                <a:lnTo>
                  <a:pt x="149" y="108"/>
                </a:lnTo>
                <a:lnTo>
                  <a:pt x="149" y="120"/>
                </a:lnTo>
                <a:lnTo>
                  <a:pt x="154" y="102"/>
                </a:lnTo>
                <a:lnTo>
                  <a:pt x="154" y="78"/>
                </a:lnTo>
                <a:lnTo>
                  <a:pt x="158" y="90"/>
                </a:lnTo>
                <a:lnTo>
                  <a:pt x="158" y="66"/>
                </a:lnTo>
                <a:lnTo>
                  <a:pt x="162" y="60"/>
                </a:lnTo>
                <a:lnTo>
                  <a:pt x="162" y="42"/>
                </a:lnTo>
                <a:lnTo>
                  <a:pt x="166" y="72"/>
                </a:lnTo>
                <a:lnTo>
                  <a:pt x="166" y="102"/>
                </a:lnTo>
                <a:lnTo>
                  <a:pt x="171" y="90"/>
                </a:lnTo>
                <a:lnTo>
                  <a:pt x="171" y="84"/>
                </a:lnTo>
                <a:lnTo>
                  <a:pt x="175" y="66"/>
                </a:lnTo>
                <a:lnTo>
                  <a:pt x="175" y="84"/>
                </a:lnTo>
                <a:lnTo>
                  <a:pt x="179" y="78"/>
                </a:lnTo>
                <a:lnTo>
                  <a:pt x="184" y="48"/>
                </a:lnTo>
                <a:lnTo>
                  <a:pt x="184" y="78"/>
                </a:lnTo>
                <a:lnTo>
                  <a:pt x="188" y="66"/>
                </a:lnTo>
                <a:lnTo>
                  <a:pt x="188" y="30"/>
                </a:lnTo>
                <a:lnTo>
                  <a:pt x="192" y="36"/>
                </a:lnTo>
                <a:lnTo>
                  <a:pt x="192" y="42"/>
                </a:lnTo>
                <a:lnTo>
                  <a:pt x="196" y="54"/>
                </a:lnTo>
                <a:lnTo>
                  <a:pt x="196" y="72"/>
                </a:lnTo>
                <a:lnTo>
                  <a:pt x="201" y="66"/>
                </a:lnTo>
                <a:lnTo>
                  <a:pt x="205" y="96"/>
                </a:lnTo>
                <a:lnTo>
                  <a:pt x="205" y="102"/>
                </a:lnTo>
                <a:lnTo>
                  <a:pt x="209" y="84"/>
                </a:lnTo>
                <a:lnTo>
                  <a:pt x="209" y="66"/>
                </a:lnTo>
                <a:lnTo>
                  <a:pt x="213" y="78"/>
                </a:lnTo>
                <a:lnTo>
                  <a:pt x="213" y="96"/>
                </a:lnTo>
                <a:lnTo>
                  <a:pt x="222" y="84"/>
                </a:lnTo>
                <a:lnTo>
                  <a:pt x="222" y="60"/>
                </a:lnTo>
                <a:lnTo>
                  <a:pt x="226" y="54"/>
                </a:lnTo>
                <a:lnTo>
                  <a:pt x="226" y="66"/>
                </a:lnTo>
                <a:lnTo>
                  <a:pt x="231" y="66"/>
                </a:lnTo>
                <a:lnTo>
                  <a:pt x="231" y="78"/>
                </a:lnTo>
                <a:lnTo>
                  <a:pt x="235" y="90"/>
                </a:lnTo>
                <a:lnTo>
                  <a:pt x="235" y="96"/>
                </a:lnTo>
                <a:lnTo>
                  <a:pt x="239" y="66"/>
                </a:lnTo>
                <a:lnTo>
                  <a:pt x="239" y="42"/>
                </a:lnTo>
                <a:lnTo>
                  <a:pt x="239" y="48"/>
                </a:lnTo>
                <a:lnTo>
                  <a:pt x="243" y="66"/>
                </a:lnTo>
                <a:lnTo>
                  <a:pt x="243" y="84"/>
                </a:lnTo>
                <a:lnTo>
                  <a:pt x="248" y="78"/>
                </a:lnTo>
                <a:lnTo>
                  <a:pt x="248" y="90"/>
                </a:lnTo>
                <a:lnTo>
                  <a:pt x="252" y="90"/>
                </a:lnTo>
                <a:lnTo>
                  <a:pt x="252" y="114"/>
                </a:lnTo>
                <a:lnTo>
                  <a:pt x="256" y="108"/>
                </a:lnTo>
                <a:lnTo>
                  <a:pt x="256" y="84"/>
                </a:lnTo>
                <a:lnTo>
                  <a:pt x="260" y="90"/>
                </a:lnTo>
                <a:lnTo>
                  <a:pt x="265" y="78"/>
                </a:lnTo>
                <a:lnTo>
                  <a:pt x="265" y="42"/>
                </a:lnTo>
                <a:lnTo>
                  <a:pt x="269" y="60"/>
                </a:lnTo>
                <a:lnTo>
                  <a:pt x="269" y="54"/>
                </a:lnTo>
                <a:lnTo>
                  <a:pt x="269" y="72"/>
                </a:lnTo>
                <a:lnTo>
                  <a:pt x="273" y="60"/>
                </a:lnTo>
                <a:lnTo>
                  <a:pt x="273" y="108"/>
                </a:lnTo>
                <a:lnTo>
                  <a:pt x="278" y="108"/>
                </a:lnTo>
                <a:lnTo>
                  <a:pt x="282" y="72"/>
                </a:lnTo>
                <a:lnTo>
                  <a:pt x="282" y="84"/>
                </a:lnTo>
                <a:lnTo>
                  <a:pt x="286" y="90"/>
                </a:lnTo>
                <a:lnTo>
                  <a:pt x="286" y="120"/>
                </a:lnTo>
                <a:lnTo>
                  <a:pt x="286" y="9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3" name="Freeform 99"/>
          <p:cNvSpPr>
            <a:spLocks/>
          </p:cNvSpPr>
          <p:nvPr/>
        </p:nvSpPr>
        <p:spPr bwMode="auto">
          <a:xfrm>
            <a:off x="10797835" y="3524250"/>
            <a:ext cx="588280" cy="228600"/>
          </a:xfrm>
          <a:custGeom>
            <a:avLst/>
            <a:gdLst/>
            <a:ahLst/>
            <a:cxnLst>
              <a:cxn ang="0">
                <a:pos x="4" y="54"/>
              </a:cxn>
              <a:cxn ang="0">
                <a:pos x="13" y="42"/>
              </a:cxn>
              <a:cxn ang="0">
                <a:pos x="17" y="84"/>
              </a:cxn>
              <a:cxn ang="0">
                <a:pos x="26" y="24"/>
              </a:cxn>
              <a:cxn ang="0">
                <a:pos x="30" y="66"/>
              </a:cxn>
              <a:cxn ang="0">
                <a:pos x="39" y="66"/>
              </a:cxn>
              <a:cxn ang="0">
                <a:pos x="43" y="132"/>
              </a:cxn>
              <a:cxn ang="0">
                <a:pos x="51" y="54"/>
              </a:cxn>
              <a:cxn ang="0">
                <a:pos x="56" y="78"/>
              </a:cxn>
              <a:cxn ang="0">
                <a:pos x="64" y="60"/>
              </a:cxn>
              <a:cxn ang="0">
                <a:pos x="69" y="108"/>
              </a:cxn>
              <a:cxn ang="0">
                <a:pos x="77" y="66"/>
              </a:cxn>
              <a:cxn ang="0">
                <a:pos x="86" y="90"/>
              </a:cxn>
              <a:cxn ang="0">
                <a:pos x="90" y="72"/>
              </a:cxn>
              <a:cxn ang="0">
                <a:pos x="99" y="42"/>
              </a:cxn>
              <a:cxn ang="0">
                <a:pos x="103" y="90"/>
              </a:cxn>
              <a:cxn ang="0">
                <a:pos x="111" y="78"/>
              </a:cxn>
              <a:cxn ang="0">
                <a:pos x="120" y="72"/>
              </a:cxn>
              <a:cxn ang="0">
                <a:pos x="128" y="66"/>
              </a:cxn>
              <a:cxn ang="0">
                <a:pos x="133" y="36"/>
              </a:cxn>
              <a:cxn ang="0">
                <a:pos x="137" y="72"/>
              </a:cxn>
              <a:cxn ang="0">
                <a:pos x="146" y="132"/>
              </a:cxn>
              <a:cxn ang="0">
                <a:pos x="150" y="54"/>
              </a:cxn>
              <a:cxn ang="0">
                <a:pos x="154" y="72"/>
              </a:cxn>
              <a:cxn ang="0">
                <a:pos x="163" y="102"/>
              </a:cxn>
              <a:cxn ang="0">
                <a:pos x="167" y="114"/>
              </a:cxn>
              <a:cxn ang="0">
                <a:pos x="175" y="72"/>
              </a:cxn>
              <a:cxn ang="0">
                <a:pos x="180" y="84"/>
              </a:cxn>
              <a:cxn ang="0">
                <a:pos x="184" y="36"/>
              </a:cxn>
              <a:cxn ang="0">
                <a:pos x="193" y="78"/>
              </a:cxn>
              <a:cxn ang="0">
                <a:pos x="205" y="90"/>
              </a:cxn>
              <a:cxn ang="0">
                <a:pos x="210" y="72"/>
              </a:cxn>
              <a:cxn ang="0">
                <a:pos x="218" y="78"/>
              </a:cxn>
              <a:cxn ang="0">
                <a:pos x="223" y="48"/>
              </a:cxn>
              <a:cxn ang="0">
                <a:pos x="231" y="60"/>
              </a:cxn>
              <a:cxn ang="0">
                <a:pos x="235" y="36"/>
              </a:cxn>
              <a:cxn ang="0">
                <a:pos x="244" y="42"/>
              </a:cxn>
              <a:cxn ang="0">
                <a:pos x="252" y="42"/>
              </a:cxn>
              <a:cxn ang="0">
                <a:pos x="257" y="84"/>
              </a:cxn>
              <a:cxn ang="0">
                <a:pos x="265" y="72"/>
              </a:cxn>
              <a:cxn ang="0">
                <a:pos x="270" y="12"/>
              </a:cxn>
              <a:cxn ang="0">
                <a:pos x="274" y="102"/>
              </a:cxn>
            </a:cxnLst>
            <a:rect l="0" t="0" r="r" b="b"/>
            <a:pathLst>
              <a:path w="278" h="144">
                <a:moveTo>
                  <a:pt x="0" y="90"/>
                </a:moveTo>
                <a:lnTo>
                  <a:pt x="4" y="90"/>
                </a:lnTo>
                <a:lnTo>
                  <a:pt x="4" y="54"/>
                </a:lnTo>
                <a:lnTo>
                  <a:pt x="9" y="54"/>
                </a:lnTo>
                <a:lnTo>
                  <a:pt x="9" y="30"/>
                </a:lnTo>
                <a:lnTo>
                  <a:pt x="13" y="42"/>
                </a:lnTo>
                <a:lnTo>
                  <a:pt x="13" y="78"/>
                </a:lnTo>
                <a:lnTo>
                  <a:pt x="17" y="66"/>
                </a:lnTo>
                <a:lnTo>
                  <a:pt x="17" y="84"/>
                </a:lnTo>
                <a:lnTo>
                  <a:pt x="22" y="90"/>
                </a:lnTo>
                <a:lnTo>
                  <a:pt x="22" y="60"/>
                </a:lnTo>
                <a:lnTo>
                  <a:pt x="26" y="24"/>
                </a:lnTo>
                <a:lnTo>
                  <a:pt x="26" y="0"/>
                </a:lnTo>
                <a:lnTo>
                  <a:pt x="30" y="18"/>
                </a:lnTo>
                <a:lnTo>
                  <a:pt x="30" y="66"/>
                </a:lnTo>
                <a:lnTo>
                  <a:pt x="34" y="60"/>
                </a:lnTo>
                <a:lnTo>
                  <a:pt x="34" y="72"/>
                </a:lnTo>
                <a:lnTo>
                  <a:pt x="39" y="66"/>
                </a:lnTo>
                <a:lnTo>
                  <a:pt x="39" y="90"/>
                </a:lnTo>
                <a:lnTo>
                  <a:pt x="43" y="120"/>
                </a:lnTo>
                <a:lnTo>
                  <a:pt x="43" y="132"/>
                </a:lnTo>
                <a:lnTo>
                  <a:pt x="47" y="84"/>
                </a:lnTo>
                <a:lnTo>
                  <a:pt x="47" y="72"/>
                </a:lnTo>
                <a:lnTo>
                  <a:pt x="51" y="54"/>
                </a:lnTo>
                <a:lnTo>
                  <a:pt x="51" y="66"/>
                </a:lnTo>
                <a:lnTo>
                  <a:pt x="56" y="60"/>
                </a:lnTo>
                <a:lnTo>
                  <a:pt x="56" y="78"/>
                </a:lnTo>
                <a:lnTo>
                  <a:pt x="60" y="84"/>
                </a:lnTo>
                <a:lnTo>
                  <a:pt x="60" y="96"/>
                </a:lnTo>
                <a:lnTo>
                  <a:pt x="64" y="60"/>
                </a:lnTo>
                <a:lnTo>
                  <a:pt x="64" y="48"/>
                </a:lnTo>
                <a:lnTo>
                  <a:pt x="69" y="66"/>
                </a:lnTo>
                <a:lnTo>
                  <a:pt x="69" y="108"/>
                </a:lnTo>
                <a:lnTo>
                  <a:pt x="73" y="96"/>
                </a:lnTo>
                <a:lnTo>
                  <a:pt x="73" y="36"/>
                </a:lnTo>
                <a:lnTo>
                  <a:pt x="77" y="66"/>
                </a:lnTo>
                <a:lnTo>
                  <a:pt x="77" y="54"/>
                </a:lnTo>
                <a:lnTo>
                  <a:pt x="81" y="84"/>
                </a:lnTo>
                <a:lnTo>
                  <a:pt x="86" y="90"/>
                </a:lnTo>
                <a:lnTo>
                  <a:pt x="86" y="78"/>
                </a:lnTo>
                <a:lnTo>
                  <a:pt x="90" y="60"/>
                </a:lnTo>
                <a:lnTo>
                  <a:pt x="90" y="72"/>
                </a:lnTo>
                <a:lnTo>
                  <a:pt x="94" y="78"/>
                </a:lnTo>
                <a:lnTo>
                  <a:pt x="94" y="60"/>
                </a:lnTo>
                <a:lnTo>
                  <a:pt x="99" y="42"/>
                </a:lnTo>
                <a:lnTo>
                  <a:pt x="99" y="24"/>
                </a:lnTo>
                <a:lnTo>
                  <a:pt x="103" y="54"/>
                </a:lnTo>
                <a:lnTo>
                  <a:pt x="103" y="90"/>
                </a:lnTo>
                <a:lnTo>
                  <a:pt x="107" y="54"/>
                </a:lnTo>
                <a:lnTo>
                  <a:pt x="107" y="60"/>
                </a:lnTo>
                <a:lnTo>
                  <a:pt x="111" y="78"/>
                </a:lnTo>
                <a:lnTo>
                  <a:pt x="111" y="102"/>
                </a:lnTo>
                <a:lnTo>
                  <a:pt x="116" y="66"/>
                </a:lnTo>
                <a:lnTo>
                  <a:pt x="120" y="72"/>
                </a:lnTo>
                <a:lnTo>
                  <a:pt x="120" y="108"/>
                </a:lnTo>
                <a:lnTo>
                  <a:pt x="124" y="90"/>
                </a:lnTo>
                <a:lnTo>
                  <a:pt x="128" y="66"/>
                </a:lnTo>
                <a:lnTo>
                  <a:pt x="128" y="48"/>
                </a:lnTo>
                <a:lnTo>
                  <a:pt x="133" y="42"/>
                </a:lnTo>
                <a:lnTo>
                  <a:pt x="133" y="36"/>
                </a:lnTo>
                <a:lnTo>
                  <a:pt x="133" y="48"/>
                </a:lnTo>
                <a:lnTo>
                  <a:pt x="137" y="30"/>
                </a:lnTo>
                <a:lnTo>
                  <a:pt x="137" y="72"/>
                </a:lnTo>
                <a:lnTo>
                  <a:pt x="141" y="114"/>
                </a:lnTo>
                <a:lnTo>
                  <a:pt x="141" y="144"/>
                </a:lnTo>
                <a:lnTo>
                  <a:pt x="146" y="132"/>
                </a:lnTo>
                <a:lnTo>
                  <a:pt x="146" y="108"/>
                </a:lnTo>
                <a:lnTo>
                  <a:pt x="150" y="96"/>
                </a:lnTo>
                <a:lnTo>
                  <a:pt x="150" y="54"/>
                </a:lnTo>
                <a:lnTo>
                  <a:pt x="150" y="72"/>
                </a:lnTo>
                <a:lnTo>
                  <a:pt x="154" y="54"/>
                </a:lnTo>
                <a:lnTo>
                  <a:pt x="154" y="72"/>
                </a:lnTo>
                <a:lnTo>
                  <a:pt x="158" y="54"/>
                </a:lnTo>
                <a:lnTo>
                  <a:pt x="158" y="96"/>
                </a:lnTo>
                <a:lnTo>
                  <a:pt x="163" y="102"/>
                </a:lnTo>
                <a:lnTo>
                  <a:pt x="163" y="108"/>
                </a:lnTo>
                <a:lnTo>
                  <a:pt x="167" y="126"/>
                </a:lnTo>
                <a:lnTo>
                  <a:pt x="167" y="114"/>
                </a:lnTo>
                <a:lnTo>
                  <a:pt x="171" y="108"/>
                </a:lnTo>
                <a:lnTo>
                  <a:pt x="171" y="78"/>
                </a:lnTo>
                <a:lnTo>
                  <a:pt x="175" y="72"/>
                </a:lnTo>
                <a:lnTo>
                  <a:pt x="175" y="66"/>
                </a:lnTo>
                <a:lnTo>
                  <a:pt x="180" y="72"/>
                </a:lnTo>
                <a:lnTo>
                  <a:pt x="180" y="84"/>
                </a:lnTo>
                <a:lnTo>
                  <a:pt x="180" y="66"/>
                </a:lnTo>
                <a:lnTo>
                  <a:pt x="184" y="66"/>
                </a:lnTo>
                <a:lnTo>
                  <a:pt x="184" y="36"/>
                </a:lnTo>
                <a:lnTo>
                  <a:pt x="188" y="48"/>
                </a:lnTo>
                <a:lnTo>
                  <a:pt x="188" y="42"/>
                </a:lnTo>
                <a:lnTo>
                  <a:pt x="193" y="78"/>
                </a:lnTo>
                <a:lnTo>
                  <a:pt x="197" y="60"/>
                </a:lnTo>
                <a:lnTo>
                  <a:pt x="197" y="72"/>
                </a:lnTo>
                <a:lnTo>
                  <a:pt x="205" y="90"/>
                </a:lnTo>
                <a:lnTo>
                  <a:pt x="201" y="90"/>
                </a:lnTo>
                <a:lnTo>
                  <a:pt x="205" y="66"/>
                </a:lnTo>
                <a:lnTo>
                  <a:pt x="210" y="72"/>
                </a:lnTo>
                <a:lnTo>
                  <a:pt x="214" y="96"/>
                </a:lnTo>
                <a:lnTo>
                  <a:pt x="214" y="72"/>
                </a:lnTo>
                <a:lnTo>
                  <a:pt x="218" y="78"/>
                </a:lnTo>
                <a:lnTo>
                  <a:pt x="218" y="60"/>
                </a:lnTo>
                <a:lnTo>
                  <a:pt x="223" y="36"/>
                </a:lnTo>
                <a:lnTo>
                  <a:pt x="223" y="48"/>
                </a:lnTo>
                <a:lnTo>
                  <a:pt x="227" y="78"/>
                </a:lnTo>
                <a:lnTo>
                  <a:pt x="231" y="84"/>
                </a:lnTo>
                <a:lnTo>
                  <a:pt x="231" y="60"/>
                </a:lnTo>
                <a:lnTo>
                  <a:pt x="235" y="42"/>
                </a:lnTo>
                <a:lnTo>
                  <a:pt x="235" y="24"/>
                </a:lnTo>
                <a:lnTo>
                  <a:pt x="235" y="36"/>
                </a:lnTo>
                <a:lnTo>
                  <a:pt x="240" y="66"/>
                </a:lnTo>
                <a:lnTo>
                  <a:pt x="244" y="90"/>
                </a:lnTo>
                <a:lnTo>
                  <a:pt x="244" y="42"/>
                </a:lnTo>
                <a:lnTo>
                  <a:pt x="248" y="48"/>
                </a:lnTo>
                <a:lnTo>
                  <a:pt x="248" y="36"/>
                </a:lnTo>
                <a:lnTo>
                  <a:pt x="252" y="42"/>
                </a:lnTo>
                <a:lnTo>
                  <a:pt x="252" y="54"/>
                </a:lnTo>
                <a:lnTo>
                  <a:pt x="257" y="72"/>
                </a:lnTo>
                <a:lnTo>
                  <a:pt x="257" y="84"/>
                </a:lnTo>
                <a:lnTo>
                  <a:pt x="261" y="96"/>
                </a:lnTo>
                <a:lnTo>
                  <a:pt x="261" y="102"/>
                </a:lnTo>
                <a:lnTo>
                  <a:pt x="265" y="72"/>
                </a:lnTo>
                <a:lnTo>
                  <a:pt x="265" y="12"/>
                </a:lnTo>
                <a:lnTo>
                  <a:pt x="265" y="18"/>
                </a:lnTo>
                <a:lnTo>
                  <a:pt x="270" y="12"/>
                </a:lnTo>
                <a:lnTo>
                  <a:pt x="270" y="66"/>
                </a:lnTo>
                <a:lnTo>
                  <a:pt x="274" y="60"/>
                </a:lnTo>
                <a:lnTo>
                  <a:pt x="274" y="102"/>
                </a:lnTo>
                <a:lnTo>
                  <a:pt x="278" y="90"/>
                </a:lnTo>
                <a:lnTo>
                  <a:pt x="278"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4" name="Freeform 100"/>
          <p:cNvSpPr>
            <a:spLocks/>
          </p:cNvSpPr>
          <p:nvPr/>
        </p:nvSpPr>
        <p:spPr bwMode="auto">
          <a:xfrm>
            <a:off x="11386115" y="3552828"/>
            <a:ext cx="596745" cy="180975"/>
          </a:xfrm>
          <a:custGeom>
            <a:avLst/>
            <a:gdLst/>
            <a:ahLst/>
            <a:cxnLst>
              <a:cxn ang="0">
                <a:pos x="4" y="30"/>
              </a:cxn>
              <a:cxn ang="0">
                <a:pos x="13" y="36"/>
              </a:cxn>
              <a:cxn ang="0">
                <a:pos x="17" y="42"/>
              </a:cxn>
              <a:cxn ang="0">
                <a:pos x="26" y="48"/>
              </a:cxn>
              <a:cxn ang="0">
                <a:pos x="34" y="30"/>
              </a:cxn>
              <a:cxn ang="0">
                <a:pos x="39" y="42"/>
              </a:cxn>
              <a:cxn ang="0">
                <a:pos x="47" y="48"/>
              </a:cxn>
              <a:cxn ang="0">
                <a:pos x="51" y="60"/>
              </a:cxn>
              <a:cxn ang="0">
                <a:pos x="60" y="30"/>
              </a:cxn>
              <a:cxn ang="0">
                <a:pos x="64" y="30"/>
              </a:cxn>
              <a:cxn ang="0">
                <a:pos x="77" y="18"/>
              </a:cxn>
              <a:cxn ang="0">
                <a:pos x="81" y="108"/>
              </a:cxn>
              <a:cxn ang="0">
                <a:pos x="94" y="18"/>
              </a:cxn>
              <a:cxn ang="0">
                <a:pos x="98" y="78"/>
              </a:cxn>
              <a:cxn ang="0">
                <a:pos x="107" y="12"/>
              </a:cxn>
              <a:cxn ang="0">
                <a:pos x="111" y="36"/>
              </a:cxn>
              <a:cxn ang="0">
                <a:pos x="120" y="84"/>
              </a:cxn>
              <a:cxn ang="0">
                <a:pos x="124" y="66"/>
              </a:cxn>
              <a:cxn ang="0">
                <a:pos x="133" y="102"/>
              </a:cxn>
              <a:cxn ang="0">
                <a:pos x="137" y="42"/>
              </a:cxn>
              <a:cxn ang="0">
                <a:pos x="141" y="60"/>
              </a:cxn>
              <a:cxn ang="0">
                <a:pos x="150" y="12"/>
              </a:cxn>
              <a:cxn ang="0">
                <a:pos x="158" y="48"/>
              </a:cxn>
              <a:cxn ang="0">
                <a:pos x="163" y="30"/>
              </a:cxn>
              <a:cxn ang="0">
                <a:pos x="171" y="90"/>
              </a:cxn>
              <a:cxn ang="0">
                <a:pos x="175" y="6"/>
              </a:cxn>
              <a:cxn ang="0">
                <a:pos x="180" y="18"/>
              </a:cxn>
              <a:cxn ang="0">
                <a:pos x="188" y="66"/>
              </a:cxn>
              <a:cxn ang="0">
                <a:pos x="197" y="30"/>
              </a:cxn>
              <a:cxn ang="0">
                <a:pos x="201" y="72"/>
              </a:cxn>
              <a:cxn ang="0">
                <a:pos x="205" y="60"/>
              </a:cxn>
              <a:cxn ang="0">
                <a:pos x="214" y="36"/>
              </a:cxn>
              <a:cxn ang="0">
                <a:pos x="218" y="78"/>
              </a:cxn>
              <a:cxn ang="0">
                <a:pos x="227" y="54"/>
              </a:cxn>
              <a:cxn ang="0">
                <a:pos x="231" y="24"/>
              </a:cxn>
              <a:cxn ang="0">
                <a:pos x="235" y="18"/>
              </a:cxn>
              <a:cxn ang="0">
                <a:pos x="244" y="30"/>
              </a:cxn>
              <a:cxn ang="0">
                <a:pos x="248" y="72"/>
              </a:cxn>
              <a:cxn ang="0">
                <a:pos x="257" y="72"/>
              </a:cxn>
              <a:cxn ang="0">
                <a:pos x="265" y="48"/>
              </a:cxn>
              <a:cxn ang="0">
                <a:pos x="270" y="24"/>
              </a:cxn>
              <a:cxn ang="0">
                <a:pos x="278" y="36"/>
              </a:cxn>
            </a:cxnLst>
            <a:rect l="0" t="0" r="r" b="b"/>
            <a:pathLst>
              <a:path w="282" h="114">
                <a:moveTo>
                  <a:pt x="0" y="66"/>
                </a:moveTo>
                <a:lnTo>
                  <a:pt x="4" y="42"/>
                </a:lnTo>
                <a:lnTo>
                  <a:pt x="4" y="30"/>
                </a:lnTo>
                <a:lnTo>
                  <a:pt x="4" y="60"/>
                </a:lnTo>
                <a:lnTo>
                  <a:pt x="9" y="66"/>
                </a:lnTo>
                <a:lnTo>
                  <a:pt x="13" y="36"/>
                </a:lnTo>
                <a:lnTo>
                  <a:pt x="13" y="12"/>
                </a:lnTo>
                <a:lnTo>
                  <a:pt x="17" y="36"/>
                </a:lnTo>
                <a:lnTo>
                  <a:pt x="17" y="42"/>
                </a:lnTo>
                <a:lnTo>
                  <a:pt x="22" y="48"/>
                </a:lnTo>
                <a:lnTo>
                  <a:pt x="22" y="42"/>
                </a:lnTo>
                <a:lnTo>
                  <a:pt x="26" y="48"/>
                </a:lnTo>
                <a:lnTo>
                  <a:pt x="26" y="12"/>
                </a:lnTo>
                <a:lnTo>
                  <a:pt x="30" y="24"/>
                </a:lnTo>
                <a:lnTo>
                  <a:pt x="34" y="30"/>
                </a:lnTo>
                <a:lnTo>
                  <a:pt x="34" y="12"/>
                </a:lnTo>
                <a:lnTo>
                  <a:pt x="34" y="48"/>
                </a:lnTo>
                <a:lnTo>
                  <a:pt x="39" y="42"/>
                </a:lnTo>
                <a:lnTo>
                  <a:pt x="39" y="66"/>
                </a:lnTo>
                <a:lnTo>
                  <a:pt x="43" y="48"/>
                </a:lnTo>
                <a:lnTo>
                  <a:pt x="47" y="48"/>
                </a:lnTo>
                <a:lnTo>
                  <a:pt x="47" y="30"/>
                </a:lnTo>
                <a:lnTo>
                  <a:pt x="51" y="18"/>
                </a:lnTo>
                <a:lnTo>
                  <a:pt x="51" y="60"/>
                </a:lnTo>
                <a:lnTo>
                  <a:pt x="56" y="54"/>
                </a:lnTo>
                <a:lnTo>
                  <a:pt x="56" y="60"/>
                </a:lnTo>
                <a:lnTo>
                  <a:pt x="60" y="30"/>
                </a:lnTo>
                <a:lnTo>
                  <a:pt x="60" y="42"/>
                </a:lnTo>
                <a:lnTo>
                  <a:pt x="64" y="42"/>
                </a:lnTo>
                <a:lnTo>
                  <a:pt x="64" y="30"/>
                </a:lnTo>
                <a:lnTo>
                  <a:pt x="69" y="36"/>
                </a:lnTo>
                <a:lnTo>
                  <a:pt x="73" y="36"/>
                </a:lnTo>
                <a:lnTo>
                  <a:pt x="77" y="18"/>
                </a:lnTo>
                <a:lnTo>
                  <a:pt x="77" y="96"/>
                </a:lnTo>
                <a:lnTo>
                  <a:pt x="81" y="114"/>
                </a:lnTo>
                <a:lnTo>
                  <a:pt x="81" y="108"/>
                </a:lnTo>
                <a:lnTo>
                  <a:pt x="86" y="54"/>
                </a:lnTo>
                <a:lnTo>
                  <a:pt x="90" y="18"/>
                </a:lnTo>
                <a:lnTo>
                  <a:pt x="94" y="18"/>
                </a:lnTo>
                <a:lnTo>
                  <a:pt x="94" y="78"/>
                </a:lnTo>
                <a:lnTo>
                  <a:pt x="98" y="66"/>
                </a:lnTo>
                <a:lnTo>
                  <a:pt x="98" y="78"/>
                </a:lnTo>
                <a:lnTo>
                  <a:pt x="103" y="48"/>
                </a:lnTo>
                <a:lnTo>
                  <a:pt x="103" y="30"/>
                </a:lnTo>
                <a:lnTo>
                  <a:pt x="107" y="12"/>
                </a:lnTo>
                <a:lnTo>
                  <a:pt x="107" y="54"/>
                </a:lnTo>
                <a:lnTo>
                  <a:pt x="111" y="54"/>
                </a:lnTo>
                <a:lnTo>
                  <a:pt x="111" y="36"/>
                </a:lnTo>
                <a:lnTo>
                  <a:pt x="116" y="66"/>
                </a:lnTo>
                <a:lnTo>
                  <a:pt x="116" y="72"/>
                </a:lnTo>
                <a:lnTo>
                  <a:pt x="120" y="84"/>
                </a:lnTo>
                <a:lnTo>
                  <a:pt x="120" y="36"/>
                </a:lnTo>
                <a:lnTo>
                  <a:pt x="124" y="36"/>
                </a:lnTo>
                <a:lnTo>
                  <a:pt x="124" y="66"/>
                </a:lnTo>
                <a:lnTo>
                  <a:pt x="128" y="90"/>
                </a:lnTo>
                <a:lnTo>
                  <a:pt x="128" y="96"/>
                </a:lnTo>
                <a:lnTo>
                  <a:pt x="133" y="102"/>
                </a:lnTo>
                <a:lnTo>
                  <a:pt x="133" y="54"/>
                </a:lnTo>
                <a:lnTo>
                  <a:pt x="137" y="54"/>
                </a:lnTo>
                <a:lnTo>
                  <a:pt x="137" y="42"/>
                </a:lnTo>
                <a:lnTo>
                  <a:pt x="137" y="72"/>
                </a:lnTo>
                <a:lnTo>
                  <a:pt x="141" y="48"/>
                </a:lnTo>
                <a:lnTo>
                  <a:pt x="141" y="60"/>
                </a:lnTo>
                <a:lnTo>
                  <a:pt x="146" y="66"/>
                </a:lnTo>
                <a:lnTo>
                  <a:pt x="150" y="42"/>
                </a:lnTo>
                <a:lnTo>
                  <a:pt x="150" y="12"/>
                </a:lnTo>
                <a:lnTo>
                  <a:pt x="154" y="48"/>
                </a:lnTo>
                <a:lnTo>
                  <a:pt x="154" y="60"/>
                </a:lnTo>
                <a:lnTo>
                  <a:pt x="158" y="48"/>
                </a:lnTo>
                <a:lnTo>
                  <a:pt x="158" y="36"/>
                </a:lnTo>
                <a:lnTo>
                  <a:pt x="163" y="18"/>
                </a:lnTo>
                <a:lnTo>
                  <a:pt x="163" y="30"/>
                </a:lnTo>
                <a:lnTo>
                  <a:pt x="167" y="6"/>
                </a:lnTo>
                <a:lnTo>
                  <a:pt x="167" y="78"/>
                </a:lnTo>
                <a:lnTo>
                  <a:pt x="171" y="90"/>
                </a:lnTo>
                <a:lnTo>
                  <a:pt x="171" y="48"/>
                </a:lnTo>
                <a:lnTo>
                  <a:pt x="175" y="24"/>
                </a:lnTo>
                <a:lnTo>
                  <a:pt x="175" y="6"/>
                </a:lnTo>
                <a:lnTo>
                  <a:pt x="180" y="12"/>
                </a:lnTo>
                <a:lnTo>
                  <a:pt x="180" y="24"/>
                </a:lnTo>
                <a:lnTo>
                  <a:pt x="180" y="18"/>
                </a:lnTo>
                <a:lnTo>
                  <a:pt x="184" y="48"/>
                </a:lnTo>
                <a:lnTo>
                  <a:pt x="184" y="42"/>
                </a:lnTo>
                <a:lnTo>
                  <a:pt x="188" y="66"/>
                </a:lnTo>
                <a:lnTo>
                  <a:pt x="188" y="54"/>
                </a:lnTo>
                <a:lnTo>
                  <a:pt x="193" y="42"/>
                </a:lnTo>
                <a:lnTo>
                  <a:pt x="197" y="30"/>
                </a:lnTo>
                <a:lnTo>
                  <a:pt x="197" y="66"/>
                </a:lnTo>
                <a:lnTo>
                  <a:pt x="197" y="48"/>
                </a:lnTo>
                <a:lnTo>
                  <a:pt x="201" y="72"/>
                </a:lnTo>
                <a:lnTo>
                  <a:pt x="201" y="24"/>
                </a:lnTo>
                <a:lnTo>
                  <a:pt x="205" y="48"/>
                </a:lnTo>
                <a:lnTo>
                  <a:pt x="205" y="60"/>
                </a:lnTo>
                <a:lnTo>
                  <a:pt x="210" y="84"/>
                </a:lnTo>
                <a:lnTo>
                  <a:pt x="210" y="48"/>
                </a:lnTo>
                <a:lnTo>
                  <a:pt x="214" y="36"/>
                </a:lnTo>
                <a:lnTo>
                  <a:pt x="214" y="96"/>
                </a:lnTo>
                <a:lnTo>
                  <a:pt x="218" y="84"/>
                </a:lnTo>
                <a:lnTo>
                  <a:pt x="218" y="78"/>
                </a:lnTo>
                <a:lnTo>
                  <a:pt x="223" y="66"/>
                </a:lnTo>
                <a:lnTo>
                  <a:pt x="223" y="72"/>
                </a:lnTo>
                <a:lnTo>
                  <a:pt x="227" y="54"/>
                </a:lnTo>
                <a:lnTo>
                  <a:pt x="227" y="0"/>
                </a:lnTo>
                <a:lnTo>
                  <a:pt x="227" y="6"/>
                </a:lnTo>
                <a:lnTo>
                  <a:pt x="231" y="24"/>
                </a:lnTo>
                <a:lnTo>
                  <a:pt x="231" y="60"/>
                </a:lnTo>
                <a:lnTo>
                  <a:pt x="235" y="36"/>
                </a:lnTo>
                <a:lnTo>
                  <a:pt x="235" y="18"/>
                </a:lnTo>
                <a:lnTo>
                  <a:pt x="240" y="30"/>
                </a:lnTo>
                <a:lnTo>
                  <a:pt x="240" y="48"/>
                </a:lnTo>
                <a:lnTo>
                  <a:pt x="244" y="30"/>
                </a:lnTo>
                <a:lnTo>
                  <a:pt x="244" y="48"/>
                </a:lnTo>
                <a:lnTo>
                  <a:pt x="248" y="78"/>
                </a:lnTo>
                <a:lnTo>
                  <a:pt x="248" y="72"/>
                </a:lnTo>
                <a:lnTo>
                  <a:pt x="252" y="42"/>
                </a:lnTo>
                <a:lnTo>
                  <a:pt x="257" y="54"/>
                </a:lnTo>
                <a:lnTo>
                  <a:pt x="257" y="72"/>
                </a:lnTo>
                <a:lnTo>
                  <a:pt x="261" y="90"/>
                </a:lnTo>
                <a:lnTo>
                  <a:pt x="261" y="72"/>
                </a:lnTo>
                <a:lnTo>
                  <a:pt x="265" y="48"/>
                </a:lnTo>
                <a:lnTo>
                  <a:pt x="265" y="24"/>
                </a:lnTo>
                <a:lnTo>
                  <a:pt x="270" y="6"/>
                </a:lnTo>
                <a:lnTo>
                  <a:pt x="270" y="24"/>
                </a:lnTo>
                <a:lnTo>
                  <a:pt x="274" y="48"/>
                </a:lnTo>
                <a:lnTo>
                  <a:pt x="274" y="30"/>
                </a:lnTo>
                <a:lnTo>
                  <a:pt x="278" y="36"/>
                </a:lnTo>
                <a:lnTo>
                  <a:pt x="278" y="66"/>
                </a:lnTo>
                <a:lnTo>
                  <a:pt x="282"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5" name="Freeform 101"/>
          <p:cNvSpPr>
            <a:spLocks/>
          </p:cNvSpPr>
          <p:nvPr/>
        </p:nvSpPr>
        <p:spPr bwMode="auto">
          <a:xfrm>
            <a:off x="11982860" y="3600453"/>
            <a:ext cx="198915" cy="85725"/>
          </a:xfrm>
          <a:custGeom>
            <a:avLst/>
            <a:gdLst/>
            <a:ahLst/>
            <a:cxnLst>
              <a:cxn ang="0">
                <a:pos x="0" y="18"/>
              </a:cxn>
              <a:cxn ang="0">
                <a:pos x="0" y="12"/>
              </a:cxn>
              <a:cxn ang="0">
                <a:pos x="5" y="0"/>
              </a:cxn>
              <a:cxn ang="0">
                <a:pos x="5" y="42"/>
              </a:cxn>
              <a:cxn ang="0">
                <a:pos x="5" y="12"/>
              </a:cxn>
              <a:cxn ang="0">
                <a:pos x="9" y="12"/>
              </a:cxn>
              <a:cxn ang="0">
                <a:pos x="13" y="12"/>
              </a:cxn>
              <a:cxn ang="0">
                <a:pos x="13" y="0"/>
              </a:cxn>
              <a:cxn ang="0">
                <a:pos x="17" y="18"/>
              </a:cxn>
              <a:cxn ang="0">
                <a:pos x="17" y="36"/>
              </a:cxn>
              <a:cxn ang="0">
                <a:pos x="17" y="30"/>
              </a:cxn>
              <a:cxn ang="0">
                <a:pos x="22" y="6"/>
              </a:cxn>
              <a:cxn ang="0">
                <a:pos x="22" y="30"/>
              </a:cxn>
              <a:cxn ang="0">
                <a:pos x="26" y="30"/>
              </a:cxn>
              <a:cxn ang="0">
                <a:pos x="26" y="48"/>
              </a:cxn>
              <a:cxn ang="0">
                <a:pos x="30" y="24"/>
              </a:cxn>
              <a:cxn ang="0">
                <a:pos x="35" y="0"/>
              </a:cxn>
              <a:cxn ang="0">
                <a:pos x="35" y="18"/>
              </a:cxn>
              <a:cxn ang="0">
                <a:pos x="43" y="30"/>
              </a:cxn>
              <a:cxn ang="0">
                <a:pos x="43" y="36"/>
              </a:cxn>
              <a:cxn ang="0">
                <a:pos x="47" y="24"/>
              </a:cxn>
              <a:cxn ang="0">
                <a:pos x="47" y="18"/>
              </a:cxn>
              <a:cxn ang="0">
                <a:pos x="47" y="30"/>
              </a:cxn>
              <a:cxn ang="0">
                <a:pos x="52" y="30"/>
              </a:cxn>
              <a:cxn ang="0">
                <a:pos x="52" y="12"/>
              </a:cxn>
              <a:cxn ang="0">
                <a:pos x="56" y="24"/>
              </a:cxn>
              <a:cxn ang="0">
                <a:pos x="56" y="48"/>
              </a:cxn>
              <a:cxn ang="0">
                <a:pos x="60" y="48"/>
              </a:cxn>
              <a:cxn ang="0">
                <a:pos x="60" y="30"/>
              </a:cxn>
              <a:cxn ang="0">
                <a:pos x="65" y="6"/>
              </a:cxn>
              <a:cxn ang="0">
                <a:pos x="65" y="30"/>
              </a:cxn>
              <a:cxn ang="0">
                <a:pos x="65" y="6"/>
              </a:cxn>
              <a:cxn ang="0">
                <a:pos x="69" y="0"/>
              </a:cxn>
              <a:cxn ang="0">
                <a:pos x="73" y="18"/>
              </a:cxn>
              <a:cxn ang="0">
                <a:pos x="73" y="12"/>
              </a:cxn>
              <a:cxn ang="0">
                <a:pos x="77" y="30"/>
              </a:cxn>
              <a:cxn ang="0">
                <a:pos x="77" y="54"/>
              </a:cxn>
              <a:cxn ang="0">
                <a:pos x="77" y="36"/>
              </a:cxn>
              <a:cxn ang="0">
                <a:pos x="82" y="18"/>
              </a:cxn>
              <a:cxn ang="0">
                <a:pos x="82" y="12"/>
              </a:cxn>
              <a:cxn ang="0">
                <a:pos x="86" y="24"/>
              </a:cxn>
              <a:cxn ang="0">
                <a:pos x="86" y="30"/>
              </a:cxn>
              <a:cxn ang="0">
                <a:pos x="90" y="12"/>
              </a:cxn>
              <a:cxn ang="0">
                <a:pos x="90" y="30"/>
              </a:cxn>
              <a:cxn ang="0">
                <a:pos x="94" y="12"/>
              </a:cxn>
            </a:cxnLst>
            <a:rect l="0" t="0" r="r" b="b"/>
            <a:pathLst>
              <a:path w="94" h="54">
                <a:moveTo>
                  <a:pt x="0" y="18"/>
                </a:moveTo>
                <a:lnTo>
                  <a:pt x="0" y="12"/>
                </a:lnTo>
                <a:lnTo>
                  <a:pt x="5" y="0"/>
                </a:lnTo>
                <a:lnTo>
                  <a:pt x="5" y="42"/>
                </a:lnTo>
                <a:lnTo>
                  <a:pt x="5" y="12"/>
                </a:lnTo>
                <a:lnTo>
                  <a:pt x="9" y="12"/>
                </a:lnTo>
                <a:lnTo>
                  <a:pt x="13" y="12"/>
                </a:lnTo>
                <a:lnTo>
                  <a:pt x="13" y="0"/>
                </a:lnTo>
                <a:lnTo>
                  <a:pt x="17" y="18"/>
                </a:lnTo>
                <a:lnTo>
                  <a:pt x="17" y="36"/>
                </a:lnTo>
                <a:lnTo>
                  <a:pt x="17" y="30"/>
                </a:lnTo>
                <a:lnTo>
                  <a:pt x="22" y="6"/>
                </a:lnTo>
                <a:lnTo>
                  <a:pt x="22" y="30"/>
                </a:lnTo>
                <a:lnTo>
                  <a:pt x="26" y="30"/>
                </a:lnTo>
                <a:lnTo>
                  <a:pt x="26" y="48"/>
                </a:lnTo>
                <a:lnTo>
                  <a:pt x="30" y="24"/>
                </a:lnTo>
                <a:lnTo>
                  <a:pt x="35" y="0"/>
                </a:lnTo>
                <a:lnTo>
                  <a:pt x="35" y="18"/>
                </a:lnTo>
                <a:lnTo>
                  <a:pt x="43" y="30"/>
                </a:lnTo>
                <a:lnTo>
                  <a:pt x="43" y="36"/>
                </a:lnTo>
                <a:lnTo>
                  <a:pt x="47" y="24"/>
                </a:lnTo>
                <a:lnTo>
                  <a:pt x="47" y="18"/>
                </a:lnTo>
                <a:lnTo>
                  <a:pt x="47" y="30"/>
                </a:lnTo>
                <a:lnTo>
                  <a:pt x="52" y="30"/>
                </a:lnTo>
                <a:lnTo>
                  <a:pt x="52" y="12"/>
                </a:lnTo>
                <a:lnTo>
                  <a:pt x="56" y="24"/>
                </a:lnTo>
                <a:lnTo>
                  <a:pt x="56" y="48"/>
                </a:lnTo>
                <a:lnTo>
                  <a:pt x="60" y="48"/>
                </a:lnTo>
                <a:lnTo>
                  <a:pt x="60" y="30"/>
                </a:lnTo>
                <a:lnTo>
                  <a:pt x="65" y="6"/>
                </a:lnTo>
                <a:lnTo>
                  <a:pt x="65" y="30"/>
                </a:lnTo>
                <a:lnTo>
                  <a:pt x="65" y="6"/>
                </a:lnTo>
                <a:lnTo>
                  <a:pt x="69" y="0"/>
                </a:lnTo>
                <a:lnTo>
                  <a:pt x="73" y="18"/>
                </a:lnTo>
                <a:lnTo>
                  <a:pt x="73" y="12"/>
                </a:lnTo>
                <a:lnTo>
                  <a:pt x="77" y="30"/>
                </a:lnTo>
                <a:lnTo>
                  <a:pt x="77" y="54"/>
                </a:lnTo>
                <a:lnTo>
                  <a:pt x="77" y="36"/>
                </a:lnTo>
                <a:lnTo>
                  <a:pt x="82" y="18"/>
                </a:lnTo>
                <a:lnTo>
                  <a:pt x="82" y="12"/>
                </a:lnTo>
                <a:lnTo>
                  <a:pt x="86" y="24"/>
                </a:lnTo>
                <a:lnTo>
                  <a:pt x="86" y="30"/>
                </a:lnTo>
                <a:lnTo>
                  <a:pt x="90" y="12"/>
                </a:lnTo>
                <a:lnTo>
                  <a:pt x="90" y="30"/>
                </a:lnTo>
                <a:lnTo>
                  <a:pt x="94" y="1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TextBox 104"/>
          <p:cNvSpPr txBox="1"/>
          <p:nvPr/>
        </p:nvSpPr>
        <p:spPr>
          <a:xfrm>
            <a:off x="191776" y="96173"/>
            <a:ext cx="8949228" cy="2431435"/>
          </a:xfrm>
          <a:prstGeom prst="rect">
            <a:avLst/>
          </a:prstGeom>
          <a:noFill/>
        </p:spPr>
        <p:txBody>
          <a:bodyPr wrap="square" rtlCol="0">
            <a:spAutoFit/>
          </a:bodyPr>
          <a:lstStyle/>
          <a:p>
            <a:r>
              <a:rPr lang="en-US" sz="4000" dirty="0"/>
              <a:t>For the rest of this tutorial….</a:t>
            </a:r>
          </a:p>
          <a:p>
            <a:endParaRPr lang="en-US" sz="2800" dirty="0"/>
          </a:p>
          <a:p>
            <a:r>
              <a:rPr lang="en-US" sz="2800" dirty="0"/>
              <a:t>The Matrix Profile is always </a:t>
            </a:r>
            <a:r>
              <a:rPr lang="en-US" sz="2800" dirty="0">
                <a:solidFill>
                  <a:srgbClr val="0000FF"/>
                </a:solidFill>
              </a:rPr>
              <a:t>shown in blue</a:t>
            </a:r>
            <a:r>
              <a:rPr lang="en-US" sz="2800" dirty="0"/>
              <a:t>.</a:t>
            </a:r>
          </a:p>
          <a:p>
            <a:endParaRPr lang="en-US" sz="2800" dirty="0"/>
          </a:p>
          <a:p>
            <a:r>
              <a:rPr lang="en-US" sz="2800" dirty="0"/>
              <a:t>The real time series data, is generally </a:t>
            </a:r>
            <a:r>
              <a:rPr lang="en-US" sz="2800" dirty="0">
                <a:solidFill>
                  <a:srgbClr val="FF0000"/>
                </a:solidFill>
              </a:rPr>
              <a:t>shown in red</a:t>
            </a:r>
            <a:r>
              <a:rPr lang="en-US" sz="2800" dirty="0"/>
              <a:t>.</a:t>
            </a:r>
            <a:endParaRPr lang="en-US" sz="2000" dirty="0"/>
          </a:p>
        </p:txBody>
      </p:sp>
      <p:cxnSp>
        <p:nvCxnSpPr>
          <p:cNvPr id="77" name="Straight Connector 76"/>
          <p:cNvCxnSpPr>
            <a:stCxn id="1084" idx="0"/>
          </p:cNvCxnSpPr>
          <p:nvPr/>
        </p:nvCxnSpPr>
        <p:spPr>
          <a:xfrm flipH="1" flipV="1">
            <a:off x="295553" y="3962403"/>
            <a:ext cx="23278" cy="1323975"/>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364541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7"/>
          <p:cNvSpPr>
            <a:spLocks noChangeArrowheads="1"/>
          </p:cNvSpPr>
          <p:nvPr/>
        </p:nvSpPr>
        <p:spPr bwMode="auto">
          <a:xfrm>
            <a:off x="228015" y="914400"/>
            <a:ext cx="11862943" cy="3257550"/>
          </a:xfrm>
          <a:prstGeom prst="rect">
            <a:avLst/>
          </a:prstGeom>
          <a:no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3" name="Line 9"/>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6" name="Line 12"/>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0" name="Rectangle 16"/>
          <p:cNvSpPr>
            <a:spLocks noChangeArrowheads="1"/>
          </p:cNvSpPr>
          <p:nvPr/>
        </p:nvSpPr>
        <p:spPr bwMode="auto">
          <a:xfrm>
            <a:off x="200503" y="5314950"/>
            <a:ext cx="70514"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0</a:t>
            </a:r>
            <a:endParaRPr lang="en-US">
              <a:latin typeface="Arial" pitchFamily="34" charset="0"/>
              <a:cs typeface="Arial" pitchFamily="34" charset="0"/>
            </a:endParaRPr>
          </a:p>
        </p:txBody>
      </p:sp>
      <p:sp>
        <p:nvSpPr>
          <p:cNvPr id="1041" name="Line 17"/>
          <p:cNvSpPr>
            <a:spLocks noChangeShapeType="1"/>
          </p:cNvSpPr>
          <p:nvPr/>
        </p:nvSpPr>
        <p:spPr bwMode="auto">
          <a:xfrm flipV="1">
            <a:off x="220023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3" name="Rectangle 19"/>
          <p:cNvSpPr>
            <a:spLocks noChangeArrowheads="1"/>
          </p:cNvSpPr>
          <p:nvPr/>
        </p:nvSpPr>
        <p:spPr bwMode="auto">
          <a:xfrm>
            <a:off x="2109240" y="5314950"/>
            <a:ext cx="211541"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500</a:t>
            </a:r>
            <a:endParaRPr lang="en-US" dirty="0">
              <a:latin typeface="Arial" pitchFamily="34" charset="0"/>
              <a:cs typeface="Arial" pitchFamily="34" charset="0"/>
            </a:endParaRPr>
          </a:p>
        </p:txBody>
      </p:sp>
      <p:sp>
        <p:nvSpPr>
          <p:cNvPr id="1044" name="Line 20"/>
          <p:cNvSpPr>
            <a:spLocks noChangeShapeType="1"/>
          </p:cNvSpPr>
          <p:nvPr/>
        </p:nvSpPr>
        <p:spPr bwMode="auto">
          <a:xfrm flipV="1">
            <a:off x="418303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6" name="Rectangle 22"/>
          <p:cNvSpPr>
            <a:spLocks noChangeArrowheads="1"/>
          </p:cNvSpPr>
          <p:nvPr/>
        </p:nvSpPr>
        <p:spPr bwMode="auto">
          <a:xfrm>
            <a:off x="4056066"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1000</a:t>
            </a:r>
            <a:endParaRPr lang="en-US">
              <a:latin typeface="Arial" pitchFamily="34" charset="0"/>
              <a:cs typeface="Arial" pitchFamily="34" charset="0"/>
            </a:endParaRPr>
          </a:p>
        </p:txBody>
      </p:sp>
      <p:sp>
        <p:nvSpPr>
          <p:cNvPr id="1047" name="Line 23"/>
          <p:cNvSpPr>
            <a:spLocks noChangeShapeType="1"/>
          </p:cNvSpPr>
          <p:nvPr/>
        </p:nvSpPr>
        <p:spPr bwMode="auto">
          <a:xfrm flipV="1">
            <a:off x="6155253"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9" name="Rectangle 25"/>
          <p:cNvSpPr>
            <a:spLocks noChangeArrowheads="1"/>
          </p:cNvSpPr>
          <p:nvPr/>
        </p:nvSpPr>
        <p:spPr bwMode="auto">
          <a:xfrm>
            <a:off x="6028285"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1500</a:t>
            </a:r>
            <a:endParaRPr lang="en-US">
              <a:latin typeface="Arial" pitchFamily="34" charset="0"/>
              <a:cs typeface="Arial" pitchFamily="34" charset="0"/>
            </a:endParaRPr>
          </a:p>
        </p:txBody>
      </p:sp>
      <p:sp>
        <p:nvSpPr>
          <p:cNvPr id="1050" name="Line 26"/>
          <p:cNvSpPr>
            <a:spLocks noChangeShapeType="1"/>
          </p:cNvSpPr>
          <p:nvPr/>
        </p:nvSpPr>
        <p:spPr bwMode="auto">
          <a:xfrm flipV="1">
            <a:off x="8138053"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2" name="Rectangle 28"/>
          <p:cNvSpPr>
            <a:spLocks noChangeArrowheads="1"/>
          </p:cNvSpPr>
          <p:nvPr/>
        </p:nvSpPr>
        <p:spPr bwMode="auto">
          <a:xfrm>
            <a:off x="8011087"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2000</a:t>
            </a:r>
            <a:endParaRPr lang="en-US">
              <a:latin typeface="Arial" pitchFamily="34" charset="0"/>
              <a:cs typeface="Arial" pitchFamily="34" charset="0"/>
            </a:endParaRPr>
          </a:p>
        </p:txBody>
      </p:sp>
      <p:sp>
        <p:nvSpPr>
          <p:cNvPr id="1053" name="Line 29"/>
          <p:cNvSpPr>
            <a:spLocks noChangeShapeType="1"/>
          </p:cNvSpPr>
          <p:nvPr/>
        </p:nvSpPr>
        <p:spPr bwMode="auto">
          <a:xfrm flipV="1">
            <a:off x="1011027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5" name="Rectangle 31"/>
          <p:cNvSpPr>
            <a:spLocks noChangeArrowheads="1"/>
          </p:cNvSpPr>
          <p:nvPr/>
        </p:nvSpPr>
        <p:spPr bwMode="auto">
          <a:xfrm>
            <a:off x="9983306"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2500</a:t>
            </a:r>
            <a:endParaRPr lang="en-US">
              <a:latin typeface="Arial" pitchFamily="34" charset="0"/>
              <a:cs typeface="Arial" pitchFamily="34" charset="0"/>
            </a:endParaRPr>
          </a:p>
        </p:txBody>
      </p:sp>
      <p:sp>
        <p:nvSpPr>
          <p:cNvPr id="1056" name="Line 32"/>
          <p:cNvSpPr>
            <a:spLocks noChangeShapeType="1"/>
          </p:cNvSpPr>
          <p:nvPr/>
        </p:nvSpPr>
        <p:spPr bwMode="auto">
          <a:xfrm flipV="1">
            <a:off x="12090958"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8" name="Rectangle 34"/>
          <p:cNvSpPr>
            <a:spLocks noChangeArrowheads="1"/>
          </p:cNvSpPr>
          <p:nvPr/>
        </p:nvSpPr>
        <p:spPr bwMode="auto">
          <a:xfrm>
            <a:off x="11784120"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3000</a:t>
            </a:r>
            <a:endParaRPr lang="en-US" dirty="0">
              <a:latin typeface="Arial" pitchFamily="34" charset="0"/>
              <a:cs typeface="Arial" pitchFamily="34" charset="0"/>
            </a:endParaRPr>
          </a:p>
        </p:txBody>
      </p:sp>
      <p:sp>
        <p:nvSpPr>
          <p:cNvPr id="1060" name="Line 36"/>
          <p:cNvSpPr>
            <a:spLocks noChangeShapeType="1"/>
          </p:cNvSpPr>
          <p:nvPr/>
        </p:nvSpPr>
        <p:spPr bwMode="auto">
          <a:xfrm flipH="1">
            <a:off x="11966107" y="5286375"/>
            <a:ext cx="124851"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4" name="Line 60"/>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103"/>
          <p:cNvGrpSpPr/>
          <p:nvPr/>
        </p:nvGrpSpPr>
        <p:grpSpPr>
          <a:xfrm>
            <a:off x="228014" y="4286253"/>
            <a:ext cx="11465114" cy="866775"/>
            <a:chOff x="169863" y="1038225"/>
            <a:chExt cx="8601075" cy="2419350"/>
          </a:xfrm>
        </p:grpSpPr>
        <p:sp>
          <p:nvSpPr>
            <p:cNvPr id="1087" name="Freeform 63"/>
            <p:cNvSpPr>
              <a:spLocks/>
            </p:cNvSpPr>
            <p:nvPr/>
          </p:nvSpPr>
          <p:spPr bwMode="auto">
            <a:xfrm>
              <a:off x="169863" y="1114425"/>
              <a:ext cx="461963" cy="304800"/>
            </a:xfrm>
            <a:custGeom>
              <a:avLst/>
              <a:gdLst/>
              <a:ahLst/>
              <a:cxnLst>
                <a:cxn ang="0">
                  <a:pos x="4" y="90"/>
                </a:cxn>
                <a:cxn ang="0">
                  <a:pos x="8" y="84"/>
                </a:cxn>
                <a:cxn ang="0">
                  <a:pos x="13" y="102"/>
                </a:cxn>
                <a:cxn ang="0">
                  <a:pos x="21" y="162"/>
                </a:cxn>
                <a:cxn ang="0">
                  <a:pos x="30" y="150"/>
                </a:cxn>
                <a:cxn ang="0">
                  <a:pos x="34" y="132"/>
                </a:cxn>
                <a:cxn ang="0">
                  <a:pos x="43" y="162"/>
                </a:cxn>
                <a:cxn ang="0">
                  <a:pos x="51" y="90"/>
                </a:cxn>
                <a:cxn ang="0">
                  <a:pos x="55" y="18"/>
                </a:cxn>
                <a:cxn ang="0">
                  <a:pos x="68" y="90"/>
                </a:cxn>
                <a:cxn ang="0">
                  <a:pos x="73" y="84"/>
                </a:cxn>
                <a:cxn ang="0">
                  <a:pos x="81" y="96"/>
                </a:cxn>
                <a:cxn ang="0">
                  <a:pos x="90" y="66"/>
                </a:cxn>
                <a:cxn ang="0">
                  <a:pos x="98" y="36"/>
                </a:cxn>
                <a:cxn ang="0">
                  <a:pos x="102" y="108"/>
                </a:cxn>
                <a:cxn ang="0">
                  <a:pos x="111" y="30"/>
                </a:cxn>
                <a:cxn ang="0">
                  <a:pos x="115" y="90"/>
                </a:cxn>
                <a:cxn ang="0">
                  <a:pos x="124" y="48"/>
                </a:cxn>
                <a:cxn ang="0">
                  <a:pos x="132" y="30"/>
                </a:cxn>
                <a:cxn ang="0">
                  <a:pos x="137" y="78"/>
                </a:cxn>
                <a:cxn ang="0">
                  <a:pos x="145" y="54"/>
                </a:cxn>
                <a:cxn ang="0">
                  <a:pos x="154" y="12"/>
                </a:cxn>
                <a:cxn ang="0">
                  <a:pos x="158" y="36"/>
                </a:cxn>
                <a:cxn ang="0">
                  <a:pos x="162" y="60"/>
                </a:cxn>
                <a:cxn ang="0">
                  <a:pos x="171" y="18"/>
                </a:cxn>
                <a:cxn ang="0">
                  <a:pos x="175" y="72"/>
                </a:cxn>
                <a:cxn ang="0">
                  <a:pos x="184" y="18"/>
                </a:cxn>
                <a:cxn ang="0">
                  <a:pos x="188" y="120"/>
                </a:cxn>
                <a:cxn ang="0">
                  <a:pos x="197" y="78"/>
                </a:cxn>
                <a:cxn ang="0">
                  <a:pos x="201" y="138"/>
                </a:cxn>
                <a:cxn ang="0">
                  <a:pos x="209" y="108"/>
                </a:cxn>
                <a:cxn ang="0">
                  <a:pos x="218" y="114"/>
                </a:cxn>
                <a:cxn ang="0">
                  <a:pos x="222" y="84"/>
                </a:cxn>
                <a:cxn ang="0">
                  <a:pos x="231" y="78"/>
                </a:cxn>
                <a:cxn ang="0">
                  <a:pos x="235" y="66"/>
                </a:cxn>
                <a:cxn ang="0">
                  <a:pos x="244" y="36"/>
                </a:cxn>
                <a:cxn ang="0">
                  <a:pos x="248" y="84"/>
                </a:cxn>
                <a:cxn ang="0">
                  <a:pos x="252" y="102"/>
                </a:cxn>
                <a:cxn ang="0">
                  <a:pos x="265" y="114"/>
                </a:cxn>
                <a:cxn ang="0">
                  <a:pos x="269" y="108"/>
                </a:cxn>
                <a:cxn ang="0">
                  <a:pos x="278" y="90"/>
                </a:cxn>
                <a:cxn ang="0">
                  <a:pos x="286" y="96"/>
                </a:cxn>
              </a:cxnLst>
              <a:rect l="0" t="0" r="r" b="b"/>
              <a:pathLst>
                <a:path w="291" h="192">
                  <a:moveTo>
                    <a:pt x="0" y="78"/>
                  </a:moveTo>
                  <a:lnTo>
                    <a:pt x="0" y="96"/>
                  </a:lnTo>
                  <a:lnTo>
                    <a:pt x="4" y="90"/>
                  </a:lnTo>
                  <a:lnTo>
                    <a:pt x="4" y="60"/>
                  </a:lnTo>
                  <a:lnTo>
                    <a:pt x="8" y="66"/>
                  </a:lnTo>
                  <a:lnTo>
                    <a:pt x="8" y="84"/>
                  </a:lnTo>
                  <a:lnTo>
                    <a:pt x="13" y="102"/>
                  </a:lnTo>
                  <a:lnTo>
                    <a:pt x="13" y="96"/>
                  </a:lnTo>
                  <a:lnTo>
                    <a:pt x="13" y="102"/>
                  </a:lnTo>
                  <a:lnTo>
                    <a:pt x="17" y="120"/>
                  </a:lnTo>
                  <a:lnTo>
                    <a:pt x="17" y="156"/>
                  </a:lnTo>
                  <a:lnTo>
                    <a:pt x="21" y="162"/>
                  </a:lnTo>
                  <a:lnTo>
                    <a:pt x="26" y="192"/>
                  </a:lnTo>
                  <a:lnTo>
                    <a:pt x="26" y="144"/>
                  </a:lnTo>
                  <a:lnTo>
                    <a:pt x="30" y="150"/>
                  </a:lnTo>
                  <a:lnTo>
                    <a:pt x="30" y="138"/>
                  </a:lnTo>
                  <a:lnTo>
                    <a:pt x="38" y="132"/>
                  </a:lnTo>
                  <a:lnTo>
                    <a:pt x="34" y="132"/>
                  </a:lnTo>
                  <a:lnTo>
                    <a:pt x="38" y="132"/>
                  </a:lnTo>
                  <a:lnTo>
                    <a:pt x="43" y="144"/>
                  </a:lnTo>
                  <a:lnTo>
                    <a:pt x="43" y="162"/>
                  </a:lnTo>
                  <a:lnTo>
                    <a:pt x="47" y="156"/>
                  </a:lnTo>
                  <a:lnTo>
                    <a:pt x="47" y="132"/>
                  </a:lnTo>
                  <a:lnTo>
                    <a:pt x="51" y="90"/>
                  </a:lnTo>
                  <a:lnTo>
                    <a:pt x="51" y="72"/>
                  </a:lnTo>
                  <a:lnTo>
                    <a:pt x="55" y="108"/>
                  </a:lnTo>
                  <a:lnTo>
                    <a:pt x="55" y="18"/>
                  </a:lnTo>
                  <a:lnTo>
                    <a:pt x="60" y="30"/>
                  </a:lnTo>
                  <a:lnTo>
                    <a:pt x="60" y="36"/>
                  </a:lnTo>
                  <a:lnTo>
                    <a:pt x="68" y="90"/>
                  </a:lnTo>
                  <a:lnTo>
                    <a:pt x="64" y="90"/>
                  </a:lnTo>
                  <a:lnTo>
                    <a:pt x="68" y="72"/>
                  </a:lnTo>
                  <a:lnTo>
                    <a:pt x="73" y="84"/>
                  </a:lnTo>
                  <a:lnTo>
                    <a:pt x="73" y="102"/>
                  </a:lnTo>
                  <a:lnTo>
                    <a:pt x="77" y="96"/>
                  </a:lnTo>
                  <a:lnTo>
                    <a:pt x="81" y="96"/>
                  </a:lnTo>
                  <a:lnTo>
                    <a:pt x="81" y="84"/>
                  </a:lnTo>
                  <a:lnTo>
                    <a:pt x="90" y="90"/>
                  </a:lnTo>
                  <a:lnTo>
                    <a:pt x="90" y="66"/>
                  </a:lnTo>
                  <a:lnTo>
                    <a:pt x="94" y="60"/>
                  </a:lnTo>
                  <a:lnTo>
                    <a:pt x="94" y="36"/>
                  </a:lnTo>
                  <a:lnTo>
                    <a:pt x="98" y="36"/>
                  </a:lnTo>
                  <a:lnTo>
                    <a:pt x="98" y="60"/>
                  </a:lnTo>
                  <a:lnTo>
                    <a:pt x="102" y="90"/>
                  </a:lnTo>
                  <a:lnTo>
                    <a:pt x="102" y="108"/>
                  </a:lnTo>
                  <a:lnTo>
                    <a:pt x="107" y="36"/>
                  </a:lnTo>
                  <a:lnTo>
                    <a:pt x="107" y="18"/>
                  </a:lnTo>
                  <a:lnTo>
                    <a:pt x="111" y="30"/>
                  </a:lnTo>
                  <a:lnTo>
                    <a:pt x="111" y="42"/>
                  </a:lnTo>
                  <a:lnTo>
                    <a:pt x="115" y="66"/>
                  </a:lnTo>
                  <a:lnTo>
                    <a:pt x="115" y="90"/>
                  </a:lnTo>
                  <a:lnTo>
                    <a:pt x="120" y="66"/>
                  </a:lnTo>
                  <a:lnTo>
                    <a:pt x="120" y="54"/>
                  </a:lnTo>
                  <a:lnTo>
                    <a:pt x="124" y="48"/>
                  </a:lnTo>
                  <a:lnTo>
                    <a:pt x="124" y="36"/>
                  </a:lnTo>
                  <a:lnTo>
                    <a:pt x="128" y="36"/>
                  </a:lnTo>
                  <a:lnTo>
                    <a:pt x="132" y="30"/>
                  </a:lnTo>
                  <a:lnTo>
                    <a:pt x="132" y="54"/>
                  </a:lnTo>
                  <a:lnTo>
                    <a:pt x="137" y="60"/>
                  </a:lnTo>
                  <a:lnTo>
                    <a:pt x="137" y="78"/>
                  </a:lnTo>
                  <a:lnTo>
                    <a:pt x="141" y="84"/>
                  </a:lnTo>
                  <a:lnTo>
                    <a:pt x="145" y="102"/>
                  </a:lnTo>
                  <a:lnTo>
                    <a:pt x="145" y="54"/>
                  </a:lnTo>
                  <a:lnTo>
                    <a:pt x="150" y="36"/>
                  </a:lnTo>
                  <a:lnTo>
                    <a:pt x="150" y="24"/>
                  </a:lnTo>
                  <a:lnTo>
                    <a:pt x="154" y="12"/>
                  </a:lnTo>
                  <a:lnTo>
                    <a:pt x="154" y="24"/>
                  </a:lnTo>
                  <a:lnTo>
                    <a:pt x="158" y="30"/>
                  </a:lnTo>
                  <a:lnTo>
                    <a:pt x="158" y="36"/>
                  </a:lnTo>
                  <a:lnTo>
                    <a:pt x="162" y="54"/>
                  </a:lnTo>
                  <a:lnTo>
                    <a:pt x="162" y="66"/>
                  </a:lnTo>
                  <a:lnTo>
                    <a:pt x="162" y="60"/>
                  </a:lnTo>
                  <a:lnTo>
                    <a:pt x="167" y="42"/>
                  </a:lnTo>
                  <a:lnTo>
                    <a:pt x="167" y="0"/>
                  </a:lnTo>
                  <a:lnTo>
                    <a:pt x="171" y="18"/>
                  </a:lnTo>
                  <a:lnTo>
                    <a:pt x="171" y="24"/>
                  </a:lnTo>
                  <a:lnTo>
                    <a:pt x="175" y="36"/>
                  </a:lnTo>
                  <a:lnTo>
                    <a:pt x="175" y="72"/>
                  </a:lnTo>
                  <a:lnTo>
                    <a:pt x="179" y="54"/>
                  </a:lnTo>
                  <a:lnTo>
                    <a:pt x="179" y="12"/>
                  </a:lnTo>
                  <a:lnTo>
                    <a:pt x="184" y="18"/>
                  </a:lnTo>
                  <a:lnTo>
                    <a:pt x="184" y="72"/>
                  </a:lnTo>
                  <a:lnTo>
                    <a:pt x="188" y="132"/>
                  </a:lnTo>
                  <a:lnTo>
                    <a:pt x="188" y="120"/>
                  </a:lnTo>
                  <a:lnTo>
                    <a:pt x="192" y="84"/>
                  </a:lnTo>
                  <a:lnTo>
                    <a:pt x="192" y="72"/>
                  </a:lnTo>
                  <a:lnTo>
                    <a:pt x="197" y="78"/>
                  </a:lnTo>
                  <a:lnTo>
                    <a:pt x="197" y="96"/>
                  </a:lnTo>
                  <a:lnTo>
                    <a:pt x="201" y="126"/>
                  </a:lnTo>
                  <a:lnTo>
                    <a:pt x="201" y="138"/>
                  </a:lnTo>
                  <a:lnTo>
                    <a:pt x="205" y="138"/>
                  </a:lnTo>
                  <a:lnTo>
                    <a:pt x="209" y="132"/>
                  </a:lnTo>
                  <a:lnTo>
                    <a:pt x="209" y="108"/>
                  </a:lnTo>
                  <a:lnTo>
                    <a:pt x="214" y="114"/>
                  </a:lnTo>
                  <a:lnTo>
                    <a:pt x="218" y="120"/>
                  </a:lnTo>
                  <a:lnTo>
                    <a:pt x="218" y="114"/>
                  </a:lnTo>
                  <a:lnTo>
                    <a:pt x="222" y="108"/>
                  </a:lnTo>
                  <a:lnTo>
                    <a:pt x="222" y="78"/>
                  </a:lnTo>
                  <a:lnTo>
                    <a:pt x="222" y="84"/>
                  </a:lnTo>
                  <a:lnTo>
                    <a:pt x="227" y="90"/>
                  </a:lnTo>
                  <a:lnTo>
                    <a:pt x="227" y="78"/>
                  </a:lnTo>
                  <a:lnTo>
                    <a:pt x="231" y="78"/>
                  </a:lnTo>
                  <a:lnTo>
                    <a:pt x="231" y="90"/>
                  </a:lnTo>
                  <a:lnTo>
                    <a:pt x="235" y="84"/>
                  </a:lnTo>
                  <a:lnTo>
                    <a:pt x="235" y="66"/>
                  </a:lnTo>
                  <a:lnTo>
                    <a:pt x="239" y="42"/>
                  </a:lnTo>
                  <a:lnTo>
                    <a:pt x="239" y="24"/>
                  </a:lnTo>
                  <a:lnTo>
                    <a:pt x="244" y="36"/>
                  </a:lnTo>
                  <a:lnTo>
                    <a:pt x="244" y="72"/>
                  </a:lnTo>
                  <a:lnTo>
                    <a:pt x="248" y="78"/>
                  </a:lnTo>
                  <a:lnTo>
                    <a:pt x="248" y="84"/>
                  </a:lnTo>
                  <a:lnTo>
                    <a:pt x="248" y="78"/>
                  </a:lnTo>
                  <a:lnTo>
                    <a:pt x="256" y="102"/>
                  </a:lnTo>
                  <a:lnTo>
                    <a:pt x="252" y="102"/>
                  </a:lnTo>
                  <a:lnTo>
                    <a:pt x="256" y="120"/>
                  </a:lnTo>
                  <a:lnTo>
                    <a:pt x="261" y="132"/>
                  </a:lnTo>
                  <a:lnTo>
                    <a:pt x="265" y="114"/>
                  </a:lnTo>
                  <a:lnTo>
                    <a:pt x="265" y="120"/>
                  </a:lnTo>
                  <a:lnTo>
                    <a:pt x="265" y="114"/>
                  </a:lnTo>
                  <a:lnTo>
                    <a:pt x="269" y="108"/>
                  </a:lnTo>
                  <a:lnTo>
                    <a:pt x="274" y="102"/>
                  </a:lnTo>
                  <a:lnTo>
                    <a:pt x="278" y="84"/>
                  </a:lnTo>
                  <a:lnTo>
                    <a:pt x="278" y="90"/>
                  </a:lnTo>
                  <a:lnTo>
                    <a:pt x="282" y="96"/>
                  </a:lnTo>
                  <a:lnTo>
                    <a:pt x="282" y="102"/>
                  </a:lnTo>
                  <a:lnTo>
                    <a:pt x="286" y="96"/>
                  </a:lnTo>
                  <a:lnTo>
                    <a:pt x="291" y="120"/>
                  </a:lnTo>
                  <a:lnTo>
                    <a:pt x="291" y="14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8" name="Freeform 64"/>
            <p:cNvSpPr>
              <a:spLocks/>
            </p:cNvSpPr>
            <p:nvPr/>
          </p:nvSpPr>
          <p:spPr bwMode="auto">
            <a:xfrm>
              <a:off x="631825" y="1190625"/>
              <a:ext cx="522288" cy="2228850"/>
            </a:xfrm>
            <a:custGeom>
              <a:avLst/>
              <a:gdLst/>
              <a:ahLst/>
              <a:cxnLst>
                <a:cxn ang="0">
                  <a:pos x="4" y="102"/>
                </a:cxn>
                <a:cxn ang="0">
                  <a:pos x="12" y="102"/>
                </a:cxn>
                <a:cxn ang="0">
                  <a:pos x="21" y="30"/>
                </a:cxn>
                <a:cxn ang="0">
                  <a:pos x="30" y="30"/>
                </a:cxn>
                <a:cxn ang="0">
                  <a:pos x="38" y="6"/>
                </a:cxn>
                <a:cxn ang="0">
                  <a:pos x="47" y="72"/>
                </a:cxn>
                <a:cxn ang="0">
                  <a:pos x="51" y="24"/>
                </a:cxn>
                <a:cxn ang="0">
                  <a:pos x="60" y="54"/>
                </a:cxn>
                <a:cxn ang="0">
                  <a:pos x="64" y="12"/>
                </a:cxn>
                <a:cxn ang="0">
                  <a:pos x="72" y="42"/>
                </a:cxn>
                <a:cxn ang="0">
                  <a:pos x="77" y="132"/>
                </a:cxn>
                <a:cxn ang="0">
                  <a:pos x="89" y="114"/>
                </a:cxn>
                <a:cxn ang="0">
                  <a:pos x="94" y="120"/>
                </a:cxn>
                <a:cxn ang="0">
                  <a:pos x="111" y="114"/>
                </a:cxn>
                <a:cxn ang="0">
                  <a:pos x="115" y="156"/>
                </a:cxn>
                <a:cxn ang="0">
                  <a:pos x="119" y="138"/>
                </a:cxn>
                <a:cxn ang="0">
                  <a:pos x="128" y="42"/>
                </a:cxn>
                <a:cxn ang="0">
                  <a:pos x="132" y="30"/>
                </a:cxn>
                <a:cxn ang="0">
                  <a:pos x="145" y="60"/>
                </a:cxn>
                <a:cxn ang="0">
                  <a:pos x="149" y="66"/>
                </a:cxn>
                <a:cxn ang="0">
                  <a:pos x="158" y="6"/>
                </a:cxn>
                <a:cxn ang="0">
                  <a:pos x="162" y="294"/>
                </a:cxn>
                <a:cxn ang="0">
                  <a:pos x="171" y="540"/>
                </a:cxn>
                <a:cxn ang="0">
                  <a:pos x="175" y="654"/>
                </a:cxn>
                <a:cxn ang="0">
                  <a:pos x="184" y="708"/>
                </a:cxn>
                <a:cxn ang="0">
                  <a:pos x="188" y="756"/>
                </a:cxn>
                <a:cxn ang="0">
                  <a:pos x="196" y="804"/>
                </a:cxn>
                <a:cxn ang="0">
                  <a:pos x="205" y="822"/>
                </a:cxn>
                <a:cxn ang="0">
                  <a:pos x="213" y="876"/>
                </a:cxn>
                <a:cxn ang="0">
                  <a:pos x="218" y="942"/>
                </a:cxn>
                <a:cxn ang="0">
                  <a:pos x="226" y="996"/>
                </a:cxn>
                <a:cxn ang="0">
                  <a:pos x="231" y="1086"/>
                </a:cxn>
                <a:cxn ang="0">
                  <a:pos x="239" y="1122"/>
                </a:cxn>
                <a:cxn ang="0">
                  <a:pos x="243" y="1146"/>
                </a:cxn>
                <a:cxn ang="0">
                  <a:pos x="252" y="1152"/>
                </a:cxn>
                <a:cxn ang="0">
                  <a:pos x="256" y="1182"/>
                </a:cxn>
                <a:cxn ang="0">
                  <a:pos x="269" y="1224"/>
                </a:cxn>
                <a:cxn ang="0">
                  <a:pos x="286" y="1284"/>
                </a:cxn>
                <a:cxn ang="0">
                  <a:pos x="290" y="1308"/>
                </a:cxn>
                <a:cxn ang="0">
                  <a:pos x="303" y="1320"/>
                </a:cxn>
                <a:cxn ang="0">
                  <a:pos x="316" y="1368"/>
                </a:cxn>
                <a:cxn ang="0">
                  <a:pos x="325" y="1374"/>
                </a:cxn>
              </a:cxnLst>
              <a:rect l="0" t="0" r="r" b="b"/>
              <a:pathLst>
                <a:path w="329" h="1404">
                  <a:moveTo>
                    <a:pt x="0" y="96"/>
                  </a:moveTo>
                  <a:lnTo>
                    <a:pt x="4" y="84"/>
                  </a:lnTo>
                  <a:lnTo>
                    <a:pt x="4" y="102"/>
                  </a:lnTo>
                  <a:lnTo>
                    <a:pt x="8" y="90"/>
                  </a:lnTo>
                  <a:lnTo>
                    <a:pt x="17" y="102"/>
                  </a:lnTo>
                  <a:lnTo>
                    <a:pt x="12" y="102"/>
                  </a:lnTo>
                  <a:lnTo>
                    <a:pt x="17" y="84"/>
                  </a:lnTo>
                  <a:lnTo>
                    <a:pt x="25" y="30"/>
                  </a:lnTo>
                  <a:lnTo>
                    <a:pt x="21" y="30"/>
                  </a:lnTo>
                  <a:lnTo>
                    <a:pt x="25" y="36"/>
                  </a:lnTo>
                  <a:lnTo>
                    <a:pt x="30" y="48"/>
                  </a:lnTo>
                  <a:lnTo>
                    <a:pt x="30" y="30"/>
                  </a:lnTo>
                  <a:lnTo>
                    <a:pt x="34" y="18"/>
                  </a:lnTo>
                  <a:lnTo>
                    <a:pt x="38" y="0"/>
                  </a:lnTo>
                  <a:lnTo>
                    <a:pt x="38" y="6"/>
                  </a:lnTo>
                  <a:lnTo>
                    <a:pt x="42" y="24"/>
                  </a:lnTo>
                  <a:lnTo>
                    <a:pt x="42" y="36"/>
                  </a:lnTo>
                  <a:lnTo>
                    <a:pt x="47" y="72"/>
                  </a:lnTo>
                  <a:lnTo>
                    <a:pt x="47" y="108"/>
                  </a:lnTo>
                  <a:lnTo>
                    <a:pt x="47" y="60"/>
                  </a:lnTo>
                  <a:lnTo>
                    <a:pt x="51" y="24"/>
                  </a:lnTo>
                  <a:lnTo>
                    <a:pt x="51" y="30"/>
                  </a:lnTo>
                  <a:lnTo>
                    <a:pt x="55" y="60"/>
                  </a:lnTo>
                  <a:lnTo>
                    <a:pt x="60" y="54"/>
                  </a:lnTo>
                  <a:lnTo>
                    <a:pt x="60" y="48"/>
                  </a:lnTo>
                  <a:lnTo>
                    <a:pt x="64" y="30"/>
                  </a:lnTo>
                  <a:lnTo>
                    <a:pt x="64" y="12"/>
                  </a:lnTo>
                  <a:lnTo>
                    <a:pt x="64" y="48"/>
                  </a:lnTo>
                  <a:lnTo>
                    <a:pt x="68" y="66"/>
                  </a:lnTo>
                  <a:lnTo>
                    <a:pt x="72" y="42"/>
                  </a:lnTo>
                  <a:lnTo>
                    <a:pt x="72" y="60"/>
                  </a:lnTo>
                  <a:lnTo>
                    <a:pt x="77" y="90"/>
                  </a:lnTo>
                  <a:lnTo>
                    <a:pt x="77" y="132"/>
                  </a:lnTo>
                  <a:lnTo>
                    <a:pt x="81" y="144"/>
                  </a:lnTo>
                  <a:lnTo>
                    <a:pt x="85" y="138"/>
                  </a:lnTo>
                  <a:lnTo>
                    <a:pt x="89" y="114"/>
                  </a:lnTo>
                  <a:lnTo>
                    <a:pt x="89" y="102"/>
                  </a:lnTo>
                  <a:lnTo>
                    <a:pt x="94" y="114"/>
                  </a:lnTo>
                  <a:lnTo>
                    <a:pt x="94" y="120"/>
                  </a:lnTo>
                  <a:lnTo>
                    <a:pt x="98" y="126"/>
                  </a:lnTo>
                  <a:lnTo>
                    <a:pt x="102" y="126"/>
                  </a:lnTo>
                  <a:lnTo>
                    <a:pt x="111" y="114"/>
                  </a:lnTo>
                  <a:lnTo>
                    <a:pt x="107" y="114"/>
                  </a:lnTo>
                  <a:lnTo>
                    <a:pt x="111" y="126"/>
                  </a:lnTo>
                  <a:lnTo>
                    <a:pt x="115" y="156"/>
                  </a:lnTo>
                  <a:lnTo>
                    <a:pt x="115" y="144"/>
                  </a:lnTo>
                  <a:lnTo>
                    <a:pt x="119" y="108"/>
                  </a:lnTo>
                  <a:lnTo>
                    <a:pt x="119" y="138"/>
                  </a:lnTo>
                  <a:lnTo>
                    <a:pt x="124" y="108"/>
                  </a:lnTo>
                  <a:lnTo>
                    <a:pt x="124" y="54"/>
                  </a:lnTo>
                  <a:lnTo>
                    <a:pt x="128" y="42"/>
                  </a:lnTo>
                  <a:lnTo>
                    <a:pt x="128" y="36"/>
                  </a:lnTo>
                  <a:lnTo>
                    <a:pt x="132" y="42"/>
                  </a:lnTo>
                  <a:lnTo>
                    <a:pt x="132" y="30"/>
                  </a:lnTo>
                  <a:lnTo>
                    <a:pt x="137" y="36"/>
                  </a:lnTo>
                  <a:lnTo>
                    <a:pt x="141" y="48"/>
                  </a:lnTo>
                  <a:lnTo>
                    <a:pt x="145" y="60"/>
                  </a:lnTo>
                  <a:lnTo>
                    <a:pt x="145" y="36"/>
                  </a:lnTo>
                  <a:lnTo>
                    <a:pt x="149" y="48"/>
                  </a:lnTo>
                  <a:lnTo>
                    <a:pt x="149" y="66"/>
                  </a:lnTo>
                  <a:lnTo>
                    <a:pt x="154" y="66"/>
                  </a:lnTo>
                  <a:lnTo>
                    <a:pt x="154" y="6"/>
                  </a:lnTo>
                  <a:lnTo>
                    <a:pt x="158" y="6"/>
                  </a:lnTo>
                  <a:lnTo>
                    <a:pt x="158" y="114"/>
                  </a:lnTo>
                  <a:lnTo>
                    <a:pt x="162" y="210"/>
                  </a:lnTo>
                  <a:lnTo>
                    <a:pt x="162" y="294"/>
                  </a:lnTo>
                  <a:lnTo>
                    <a:pt x="166" y="360"/>
                  </a:lnTo>
                  <a:lnTo>
                    <a:pt x="166" y="492"/>
                  </a:lnTo>
                  <a:lnTo>
                    <a:pt x="171" y="540"/>
                  </a:lnTo>
                  <a:lnTo>
                    <a:pt x="171" y="582"/>
                  </a:lnTo>
                  <a:lnTo>
                    <a:pt x="175" y="618"/>
                  </a:lnTo>
                  <a:lnTo>
                    <a:pt x="175" y="654"/>
                  </a:lnTo>
                  <a:lnTo>
                    <a:pt x="179" y="672"/>
                  </a:lnTo>
                  <a:lnTo>
                    <a:pt x="179" y="684"/>
                  </a:lnTo>
                  <a:lnTo>
                    <a:pt x="184" y="708"/>
                  </a:lnTo>
                  <a:lnTo>
                    <a:pt x="184" y="732"/>
                  </a:lnTo>
                  <a:lnTo>
                    <a:pt x="188" y="738"/>
                  </a:lnTo>
                  <a:lnTo>
                    <a:pt x="188" y="756"/>
                  </a:lnTo>
                  <a:lnTo>
                    <a:pt x="192" y="792"/>
                  </a:lnTo>
                  <a:lnTo>
                    <a:pt x="192" y="804"/>
                  </a:lnTo>
                  <a:lnTo>
                    <a:pt x="196" y="804"/>
                  </a:lnTo>
                  <a:lnTo>
                    <a:pt x="201" y="810"/>
                  </a:lnTo>
                  <a:lnTo>
                    <a:pt x="201" y="816"/>
                  </a:lnTo>
                  <a:lnTo>
                    <a:pt x="205" y="822"/>
                  </a:lnTo>
                  <a:lnTo>
                    <a:pt x="209" y="828"/>
                  </a:lnTo>
                  <a:lnTo>
                    <a:pt x="209" y="864"/>
                  </a:lnTo>
                  <a:lnTo>
                    <a:pt x="213" y="876"/>
                  </a:lnTo>
                  <a:lnTo>
                    <a:pt x="213" y="900"/>
                  </a:lnTo>
                  <a:lnTo>
                    <a:pt x="218" y="918"/>
                  </a:lnTo>
                  <a:lnTo>
                    <a:pt x="218" y="942"/>
                  </a:lnTo>
                  <a:lnTo>
                    <a:pt x="222" y="966"/>
                  </a:lnTo>
                  <a:lnTo>
                    <a:pt x="222" y="984"/>
                  </a:lnTo>
                  <a:lnTo>
                    <a:pt x="226" y="996"/>
                  </a:lnTo>
                  <a:lnTo>
                    <a:pt x="226" y="1020"/>
                  </a:lnTo>
                  <a:lnTo>
                    <a:pt x="231" y="1050"/>
                  </a:lnTo>
                  <a:lnTo>
                    <a:pt x="231" y="1086"/>
                  </a:lnTo>
                  <a:lnTo>
                    <a:pt x="235" y="1098"/>
                  </a:lnTo>
                  <a:lnTo>
                    <a:pt x="235" y="1116"/>
                  </a:lnTo>
                  <a:lnTo>
                    <a:pt x="239" y="1122"/>
                  </a:lnTo>
                  <a:lnTo>
                    <a:pt x="239" y="1134"/>
                  </a:lnTo>
                  <a:lnTo>
                    <a:pt x="243" y="1140"/>
                  </a:lnTo>
                  <a:lnTo>
                    <a:pt x="243" y="1146"/>
                  </a:lnTo>
                  <a:lnTo>
                    <a:pt x="248" y="1152"/>
                  </a:lnTo>
                  <a:lnTo>
                    <a:pt x="248" y="1146"/>
                  </a:lnTo>
                  <a:lnTo>
                    <a:pt x="252" y="1152"/>
                  </a:lnTo>
                  <a:lnTo>
                    <a:pt x="252" y="1158"/>
                  </a:lnTo>
                  <a:lnTo>
                    <a:pt x="256" y="1164"/>
                  </a:lnTo>
                  <a:lnTo>
                    <a:pt x="256" y="1182"/>
                  </a:lnTo>
                  <a:lnTo>
                    <a:pt x="261" y="1188"/>
                  </a:lnTo>
                  <a:lnTo>
                    <a:pt x="269" y="1200"/>
                  </a:lnTo>
                  <a:lnTo>
                    <a:pt x="269" y="1224"/>
                  </a:lnTo>
                  <a:lnTo>
                    <a:pt x="278" y="1266"/>
                  </a:lnTo>
                  <a:lnTo>
                    <a:pt x="278" y="1272"/>
                  </a:lnTo>
                  <a:lnTo>
                    <a:pt x="286" y="1284"/>
                  </a:lnTo>
                  <a:lnTo>
                    <a:pt x="286" y="1296"/>
                  </a:lnTo>
                  <a:lnTo>
                    <a:pt x="290" y="1302"/>
                  </a:lnTo>
                  <a:lnTo>
                    <a:pt x="290" y="1308"/>
                  </a:lnTo>
                  <a:lnTo>
                    <a:pt x="295" y="1302"/>
                  </a:lnTo>
                  <a:lnTo>
                    <a:pt x="303" y="1314"/>
                  </a:lnTo>
                  <a:lnTo>
                    <a:pt x="303" y="1320"/>
                  </a:lnTo>
                  <a:lnTo>
                    <a:pt x="308" y="1338"/>
                  </a:lnTo>
                  <a:lnTo>
                    <a:pt x="316" y="1350"/>
                  </a:lnTo>
                  <a:lnTo>
                    <a:pt x="316" y="1368"/>
                  </a:lnTo>
                  <a:lnTo>
                    <a:pt x="320" y="1362"/>
                  </a:lnTo>
                  <a:lnTo>
                    <a:pt x="325" y="1368"/>
                  </a:lnTo>
                  <a:lnTo>
                    <a:pt x="325" y="1374"/>
                  </a:lnTo>
                  <a:lnTo>
                    <a:pt x="329" y="1380"/>
                  </a:lnTo>
                  <a:lnTo>
                    <a:pt x="329" y="140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9" name="Freeform 65"/>
            <p:cNvSpPr>
              <a:spLocks/>
            </p:cNvSpPr>
            <p:nvPr/>
          </p:nvSpPr>
          <p:spPr bwMode="auto">
            <a:xfrm>
              <a:off x="1154113" y="1333500"/>
              <a:ext cx="596900" cy="2124075"/>
            </a:xfrm>
            <a:custGeom>
              <a:avLst/>
              <a:gdLst/>
              <a:ahLst/>
              <a:cxnLst>
                <a:cxn ang="0">
                  <a:pos x="13" y="1320"/>
                </a:cxn>
                <a:cxn ang="0">
                  <a:pos x="17" y="1314"/>
                </a:cxn>
                <a:cxn ang="0">
                  <a:pos x="30" y="1296"/>
                </a:cxn>
                <a:cxn ang="0">
                  <a:pos x="43" y="1296"/>
                </a:cxn>
                <a:cxn ang="0">
                  <a:pos x="56" y="1314"/>
                </a:cxn>
                <a:cxn ang="0">
                  <a:pos x="68" y="1314"/>
                </a:cxn>
                <a:cxn ang="0">
                  <a:pos x="77" y="1308"/>
                </a:cxn>
                <a:cxn ang="0">
                  <a:pos x="90" y="1302"/>
                </a:cxn>
                <a:cxn ang="0">
                  <a:pos x="103" y="1320"/>
                </a:cxn>
                <a:cxn ang="0">
                  <a:pos x="115" y="1338"/>
                </a:cxn>
                <a:cxn ang="0">
                  <a:pos x="128" y="1320"/>
                </a:cxn>
                <a:cxn ang="0">
                  <a:pos x="137" y="1290"/>
                </a:cxn>
                <a:cxn ang="0">
                  <a:pos x="145" y="1230"/>
                </a:cxn>
                <a:cxn ang="0">
                  <a:pos x="150" y="1194"/>
                </a:cxn>
                <a:cxn ang="0">
                  <a:pos x="162" y="1176"/>
                </a:cxn>
                <a:cxn ang="0">
                  <a:pos x="175" y="1164"/>
                </a:cxn>
                <a:cxn ang="0">
                  <a:pos x="184" y="1104"/>
                </a:cxn>
                <a:cxn ang="0">
                  <a:pos x="192" y="1062"/>
                </a:cxn>
                <a:cxn ang="0">
                  <a:pos x="197" y="1026"/>
                </a:cxn>
                <a:cxn ang="0">
                  <a:pos x="205" y="954"/>
                </a:cxn>
                <a:cxn ang="0">
                  <a:pos x="222" y="918"/>
                </a:cxn>
                <a:cxn ang="0">
                  <a:pos x="227" y="882"/>
                </a:cxn>
                <a:cxn ang="0">
                  <a:pos x="235" y="834"/>
                </a:cxn>
                <a:cxn ang="0">
                  <a:pos x="239" y="738"/>
                </a:cxn>
                <a:cxn ang="0">
                  <a:pos x="248" y="654"/>
                </a:cxn>
                <a:cxn ang="0">
                  <a:pos x="252" y="570"/>
                </a:cxn>
                <a:cxn ang="0">
                  <a:pos x="269" y="516"/>
                </a:cxn>
                <a:cxn ang="0">
                  <a:pos x="274" y="486"/>
                </a:cxn>
                <a:cxn ang="0">
                  <a:pos x="282" y="402"/>
                </a:cxn>
                <a:cxn ang="0">
                  <a:pos x="286" y="312"/>
                </a:cxn>
                <a:cxn ang="0">
                  <a:pos x="295" y="180"/>
                </a:cxn>
                <a:cxn ang="0">
                  <a:pos x="299" y="0"/>
                </a:cxn>
                <a:cxn ang="0">
                  <a:pos x="304" y="18"/>
                </a:cxn>
                <a:cxn ang="0">
                  <a:pos x="312" y="48"/>
                </a:cxn>
                <a:cxn ang="0">
                  <a:pos x="316" y="42"/>
                </a:cxn>
                <a:cxn ang="0">
                  <a:pos x="329" y="6"/>
                </a:cxn>
                <a:cxn ang="0">
                  <a:pos x="338" y="18"/>
                </a:cxn>
                <a:cxn ang="0">
                  <a:pos x="346" y="108"/>
                </a:cxn>
                <a:cxn ang="0">
                  <a:pos x="351" y="96"/>
                </a:cxn>
                <a:cxn ang="0">
                  <a:pos x="359" y="84"/>
                </a:cxn>
                <a:cxn ang="0">
                  <a:pos x="368" y="96"/>
                </a:cxn>
                <a:cxn ang="0">
                  <a:pos x="372" y="114"/>
                </a:cxn>
              </a:cxnLst>
              <a:rect l="0" t="0" r="r" b="b"/>
              <a:pathLst>
                <a:path w="376" h="1338">
                  <a:moveTo>
                    <a:pt x="0" y="1314"/>
                  </a:moveTo>
                  <a:lnTo>
                    <a:pt x="4" y="1320"/>
                  </a:lnTo>
                  <a:lnTo>
                    <a:pt x="13" y="1320"/>
                  </a:lnTo>
                  <a:lnTo>
                    <a:pt x="9" y="1320"/>
                  </a:lnTo>
                  <a:lnTo>
                    <a:pt x="13" y="1320"/>
                  </a:lnTo>
                  <a:lnTo>
                    <a:pt x="17" y="1314"/>
                  </a:lnTo>
                  <a:lnTo>
                    <a:pt x="21" y="1308"/>
                  </a:lnTo>
                  <a:lnTo>
                    <a:pt x="26" y="1302"/>
                  </a:lnTo>
                  <a:lnTo>
                    <a:pt x="30" y="1296"/>
                  </a:lnTo>
                  <a:lnTo>
                    <a:pt x="34" y="1296"/>
                  </a:lnTo>
                  <a:lnTo>
                    <a:pt x="38" y="1296"/>
                  </a:lnTo>
                  <a:lnTo>
                    <a:pt x="43" y="1296"/>
                  </a:lnTo>
                  <a:lnTo>
                    <a:pt x="47" y="1302"/>
                  </a:lnTo>
                  <a:lnTo>
                    <a:pt x="51" y="1308"/>
                  </a:lnTo>
                  <a:lnTo>
                    <a:pt x="56" y="1314"/>
                  </a:lnTo>
                  <a:lnTo>
                    <a:pt x="60" y="1314"/>
                  </a:lnTo>
                  <a:lnTo>
                    <a:pt x="64" y="1314"/>
                  </a:lnTo>
                  <a:lnTo>
                    <a:pt x="68" y="1314"/>
                  </a:lnTo>
                  <a:lnTo>
                    <a:pt x="73" y="1308"/>
                  </a:lnTo>
                  <a:lnTo>
                    <a:pt x="81" y="1308"/>
                  </a:lnTo>
                  <a:lnTo>
                    <a:pt x="77" y="1308"/>
                  </a:lnTo>
                  <a:lnTo>
                    <a:pt x="81" y="1308"/>
                  </a:lnTo>
                  <a:lnTo>
                    <a:pt x="85" y="1302"/>
                  </a:lnTo>
                  <a:lnTo>
                    <a:pt x="90" y="1302"/>
                  </a:lnTo>
                  <a:lnTo>
                    <a:pt x="94" y="1308"/>
                  </a:lnTo>
                  <a:lnTo>
                    <a:pt x="98" y="1314"/>
                  </a:lnTo>
                  <a:lnTo>
                    <a:pt x="103" y="1320"/>
                  </a:lnTo>
                  <a:lnTo>
                    <a:pt x="111" y="1332"/>
                  </a:lnTo>
                  <a:lnTo>
                    <a:pt x="111" y="1338"/>
                  </a:lnTo>
                  <a:lnTo>
                    <a:pt x="115" y="1338"/>
                  </a:lnTo>
                  <a:lnTo>
                    <a:pt x="120" y="1332"/>
                  </a:lnTo>
                  <a:lnTo>
                    <a:pt x="124" y="1326"/>
                  </a:lnTo>
                  <a:lnTo>
                    <a:pt x="128" y="1320"/>
                  </a:lnTo>
                  <a:lnTo>
                    <a:pt x="133" y="1314"/>
                  </a:lnTo>
                  <a:lnTo>
                    <a:pt x="133" y="1302"/>
                  </a:lnTo>
                  <a:lnTo>
                    <a:pt x="137" y="1290"/>
                  </a:lnTo>
                  <a:lnTo>
                    <a:pt x="141" y="1278"/>
                  </a:lnTo>
                  <a:lnTo>
                    <a:pt x="141" y="1254"/>
                  </a:lnTo>
                  <a:lnTo>
                    <a:pt x="145" y="1230"/>
                  </a:lnTo>
                  <a:lnTo>
                    <a:pt x="145" y="1206"/>
                  </a:lnTo>
                  <a:lnTo>
                    <a:pt x="154" y="1194"/>
                  </a:lnTo>
                  <a:lnTo>
                    <a:pt x="150" y="1194"/>
                  </a:lnTo>
                  <a:lnTo>
                    <a:pt x="154" y="1194"/>
                  </a:lnTo>
                  <a:lnTo>
                    <a:pt x="158" y="1182"/>
                  </a:lnTo>
                  <a:lnTo>
                    <a:pt x="162" y="1176"/>
                  </a:lnTo>
                  <a:lnTo>
                    <a:pt x="167" y="1170"/>
                  </a:lnTo>
                  <a:lnTo>
                    <a:pt x="171" y="1170"/>
                  </a:lnTo>
                  <a:lnTo>
                    <a:pt x="175" y="1164"/>
                  </a:lnTo>
                  <a:lnTo>
                    <a:pt x="180" y="1158"/>
                  </a:lnTo>
                  <a:lnTo>
                    <a:pt x="184" y="1128"/>
                  </a:lnTo>
                  <a:lnTo>
                    <a:pt x="184" y="1104"/>
                  </a:lnTo>
                  <a:lnTo>
                    <a:pt x="188" y="1086"/>
                  </a:lnTo>
                  <a:lnTo>
                    <a:pt x="188" y="1068"/>
                  </a:lnTo>
                  <a:lnTo>
                    <a:pt x="192" y="1062"/>
                  </a:lnTo>
                  <a:lnTo>
                    <a:pt x="192" y="1038"/>
                  </a:lnTo>
                  <a:lnTo>
                    <a:pt x="197" y="1032"/>
                  </a:lnTo>
                  <a:lnTo>
                    <a:pt x="197" y="1026"/>
                  </a:lnTo>
                  <a:lnTo>
                    <a:pt x="201" y="984"/>
                  </a:lnTo>
                  <a:lnTo>
                    <a:pt x="201" y="960"/>
                  </a:lnTo>
                  <a:lnTo>
                    <a:pt x="205" y="954"/>
                  </a:lnTo>
                  <a:lnTo>
                    <a:pt x="214" y="942"/>
                  </a:lnTo>
                  <a:lnTo>
                    <a:pt x="214" y="936"/>
                  </a:lnTo>
                  <a:lnTo>
                    <a:pt x="222" y="918"/>
                  </a:lnTo>
                  <a:lnTo>
                    <a:pt x="222" y="906"/>
                  </a:lnTo>
                  <a:lnTo>
                    <a:pt x="227" y="894"/>
                  </a:lnTo>
                  <a:lnTo>
                    <a:pt x="227" y="882"/>
                  </a:lnTo>
                  <a:lnTo>
                    <a:pt x="231" y="870"/>
                  </a:lnTo>
                  <a:lnTo>
                    <a:pt x="231" y="846"/>
                  </a:lnTo>
                  <a:lnTo>
                    <a:pt x="235" y="834"/>
                  </a:lnTo>
                  <a:lnTo>
                    <a:pt x="235" y="816"/>
                  </a:lnTo>
                  <a:lnTo>
                    <a:pt x="239" y="792"/>
                  </a:lnTo>
                  <a:lnTo>
                    <a:pt x="239" y="738"/>
                  </a:lnTo>
                  <a:lnTo>
                    <a:pt x="244" y="714"/>
                  </a:lnTo>
                  <a:lnTo>
                    <a:pt x="244" y="684"/>
                  </a:lnTo>
                  <a:lnTo>
                    <a:pt x="248" y="654"/>
                  </a:lnTo>
                  <a:lnTo>
                    <a:pt x="248" y="630"/>
                  </a:lnTo>
                  <a:lnTo>
                    <a:pt x="252" y="606"/>
                  </a:lnTo>
                  <a:lnTo>
                    <a:pt x="252" y="570"/>
                  </a:lnTo>
                  <a:lnTo>
                    <a:pt x="261" y="552"/>
                  </a:lnTo>
                  <a:lnTo>
                    <a:pt x="261" y="546"/>
                  </a:lnTo>
                  <a:lnTo>
                    <a:pt x="269" y="516"/>
                  </a:lnTo>
                  <a:lnTo>
                    <a:pt x="269" y="504"/>
                  </a:lnTo>
                  <a:lnTo>
                    <a:pt x="274" y="498"/>
                  </a:lnTo>
                  <a:lnTo>
                    <a:pt x="274" y="486"/>
                  </a:lnTo>
                  <a:lnTo>
                    <a:pt x="278" y="456"/>
                  </a:lnTo>
                  <a:lnTo>
                    <a:pt x="278" y="432"/>
                  </a:lnTo>
                  <a:lnTo>
                    <a:pt x="282" y="402"/>
                  </a:lnTo>
                  <a:lnTo>
                    <a:pt x="282" y="360"/>
                  </a:lnTo>
                  <a:lnTo>
                    <a:pt x="286" y="342"/>
                  </a:lnTo>
                  <a:lnTo>
                    <a:pt x="286" y="312"/>
                  </a:lnTo>
                  <a:lnTo>
                    <a:pt x="291" y="276"/>
                  </a:lnTo>
                  <a:lnTo>
                    <a:pt x="291" y="228"/>
                  </a:lnTo>
                  <a:lnTo>
                    <a:pt x="295" y="180"/>
                  </a:lnTo>
                  <a:lnTo>
                    <a:pt x="295" y="108"/>
                  </a:lnTo>
                  <a:lnTo>
                    <a:pt x="299" y="36"/>
                  </a:lnTo>
                  <a:lnTo>
                    <a:pt x="299" y="0"/>
                  </a:lnTo>
                  <a:lnTo>
                    <a:pt x="299" y="6"/>
                  </a:lnTo>
                  <a:lnTo>
                    <a:pt x="304" y="24"/>
                  </a:lnTo>
                  <a:lnTo>
                    <a:pt x="304" y="18"/>
                  </a:lnTo>
                  <a:lnTo>
                    <a:pt x="308" y="12"/>
                  </a:lnTo>
                  <a:lnTo>
                    <a:pt x="308" y="42"/>
                  </a:lnTo>
                  <a:lnTo>
                    <a:pt x="312" y="48"/>
                  </a:lnTo>
                  <a:lnTo>
                    <a:pt x="312" y="54"/>
                  </a:lnTo>
                  <a:lnTo>
                    <a:pt x="316" y="48"/>
                  </a:lnTo>
                  <a:lnTo>
                    <a:pt x="316" y="42"/>
                  </a:lnTo>
                  <a:lnTo>
                    <a:pt x="321" y="24"/>
                  </a:lnTo>
                  <a:lnTo>
                    <a:pt x="325" y="6"/>
                  </a:lnTo>
                  <a:lnTo>
                    <a:pt x="329" y="6"/>
                  </a:lnTo>
                  <a:lnTo>
                    <a:pt x="334" y="6"/>
                  </a:lnTo>
                  <a:lnTo>
                    <a:pt x="334" y="18"/>
                  </a:lnTo>
                  <a:lnTo>
                    <a:pt x="338" y="18"/>
                  </a:lnTo>
                  <a:lnTo>
                    <a:pt x="342" y="36"/>
                  </a:lnTo>
                  <a:lnTo>
                    <a:pt x="342" y="102"/>
                  </a:lnTo>
                  <a:lnTo>
                    <a:pt x="346" y="108"/>
                  </a:lnTo>
                  <a:lnTo>
                    <a:pt x="346" y="102"/>
                  </a:lnTo>
                  <a:lnTo>
                    <a:pt x="351" y="108"/>
                  </a:lnTo>
                  <a:lnTo>
                    <a:pt x="351" y="96"/>
                  </a:lnTo>
                  <a:lnTo>
                    <a:pt x="359" y="60"/>
                  </a:lnTo>
                  <a:lnTo>
                    <a:pt x="355" y="60"/>
                  </a:lnTo>
                  <a:lnTo>
                    <a:pt x="359" y="84"/>
                  </a:lnTo>
                  <a:lnTo>
                    <a:pt x="363" y="132"/>
                  </a:lnTo>
                  <a:lnTo>
                    <a:pt x="363" y="114"/>
                  </a:lnTo>
                  <a:lnTo>
                    <a:pt x="368" y="96"/>
                  </a:lnTo>
                  <a:lnTo>
                    <a:pt x="368" y="78"/>
                  </a:lnTo>
                  <a:lnTo>
                    <a:pt x="372" y="84"/>
                  </a:lnTo>
                  <a:lnTo>
                    <a:pt x="372" y="114"/>
                  </a:lnTo>
                  <a:lnTo>
                    <a:pt x="376" y="120"/>
                  </a:lnTo>
                  <a:lnTo>
                    <a:pt x="376" y="12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0" name="Freeform 66"/>
            <p:cNvSpPr>
              <a:spLocks/>
            </p:cNvSpPr>
            <p:nvPr/>
          </p:nvSpPr>
          <p:spPr bwMode="auto">
            <a:xfrm>
              <a:off x="1751013" y="1162050"/>
              <a:ext cx="455613" cy="400050"/>
            </a:xfrm>
            <a:custGeom>
              <a:avLst/>
              <a:gdLst/>
              <a:ahLst/>
              <a:cxnLst>
                <a:cxn ang="0">
                  <a:pos x="5" y="252"/>
                </a:cxn>
                <a:cxn ang="0">
                  <a:pos x="13" y="156"/>
                </a:cxn>
                <a:cxn ang="0">
                  <a:pos x="17" y="156"/>
                </a:cxn>
                <a:cxn ang="0">
                  <a:pos x="26" y="84"/>
                </a:cxn>
                <a:cxn ang="0">
                  <a:pos x="30" y="78"/>
                </a:cxn>
                <a:cxn ang="0">
                  <a:pos x="35" y="108"/>
                </a:cxn>
                <a:cxn ang="0">
                  <a:pos x="39" y="108"/>
                </a:cxn>
                <a:cxn ang="0">
                  <a:pos x="47" y="132"/>
                </a:cxn>
                <a:cxn ang="0">
                  <a:pos x="56" y="102"/>
                </a:cxn>
                <a:cxn ang="0">
                  <a:pos x="64" y="60"/>
                </a:cxn>
                <a:cxn ang="0">
                  <a:pos x="73" y="108"/>
                </a:cxn>
                <a:cxn ang="0">
                  <a:pos x="77" y="90"/>
                </a:cxn>
                <a:cxn ang="0">
                  <a:pos x="86" y="132"/>
                </a:cxn>
                <a:cxn ang="0">
                  <a:pos x="94" y="120"/>
                </a:cxn>
                <a:cxn ang="0">
                  <a:pos x="99" y="120"/>
                </a:cxn>
                <a:cxn ang="0">
                  <a:pos x="107" y="90"/>
                </a:cxn>
                <a:cxn ang="0">
                  <a:pos x="111" y="84"/>
                </a:cxn>
                <a:cxn ang="0">
                  <a:pos x="120" y="72"/>
                </a:cxn>
                <a:cxn ang="0">
                  <a:pos x="124" y="78"/>
                </a:cxn>
                <a:cxn ang="0">
                  <a:pos x="133" y="96"/>
                </a:cxn>
                <a:cxn ang="0">
                  <a:pos x="137" y="150"/>
                </a:cxn>
                <a:cxn ang="0">
                  <a:pos x="146" y="138"/>
                </a:cxn>
                <a:cxn ang="0">
                  <a:pos x="150" y="90"/>
                </a:cxn>
                <a:cxn ang="0">
                  <a:pos x="154" y="30"/>
                </a:cxn>
                <a:cxn ang="0">
                  <a:pos x="163" y="48"/>
                </a:cxn>
                <a:cxn ang="0">
                  <a:pos x="171" y="18"/>
                </a:cxn>
                <a:cxn ang="0">
                  <a:pos x="176" y="18"/>
                </a:cxn>
                <a:cxn ang="0">
                  <a:pos x="188" y="48"/>
                </a:cxn>
                <a:cxn ang="0">
                  <a:pos x="193" y="30"/>
                </a:cxn>
                <a:cxn ang="0">
                  <a:pos x="201" y="18"/>
                </a:cxn>
                <a:cxn ang="0">
                  <a:pos x="206" y="84"/>
                </a:cxn>
                <a:cxn ang="0">
                  <a:pos x="214" y="90"/>
                </a:cxn>
                <a:cxn ang="0">
                  <a:pos x="218" y="78"/>
                </a:cxn>
                <a:cxn ang="0">
                  <a:pos x="227" y="78"/>
                </a:cxn>
                <a:cxn ang="0">
                  <a:pos x="231" y="84"/>
                </a:cxn>
                <a:cxn ang="0">
                  <a:pos x="240" y="144"/>
                </a:cxn>
                <a:cxn ang="0">
                  <a:pos x="248" y="138"/>
                </a:cxn>
                <a:cxn ang="0">
                  <a:pos x="253" y="96"/>
                </a:cxn>
                <a:cxn ang="0">
                  <a:pos x="261" y="78"/>
                </a:cxn>
                <a:cxn ang="0">
                  <a:pos x="265" y="30"/>
                </a:cxn>
                <a:cxn ang="0">
                  <a:pos x="274" y="6"/>
                </a:cxn>
                <a:cxn ang="0">
                  <a:pos x="283" y="42"/>
                </a:cxn>
              </a:cxnLst>
              <a:rect l="0" t="0" r="r" b="b"/>
              <a:pathLst>
                <a:path w="287" h="252">
                  <a:moveTo>
                    <a:pt x="0" y="234"/>
                  </a:moveTo>
                  <a:lnTo>
                    <a:pt x="5" y="240"/>
                  </a:lnTo>
                  <a:lnTo>
                    <a:pt x="5" y="252"/>
                  </a:lnTo>
                  <a:lnTo>
                    <a:pt x="9" y="252"/>
                  </a:lnTo>
                  <a:lnTo>
                    <a:pt x="9" y="192"/>
                  </a:lnTo>
                  <a:lnTo>
                    <a:pt x="13" y="156"/>
                  </a:lnTo>
                  <a:lnTo>
                    <a:pt x="13" y="138"/>
                  </a:lnTo>
                  <a:lnTo>
                    <a:pt x="17" y="144"/>
                  </a:lnTo>
                  <a:lnTo>
                    <a:pt x="17" y="156"/>
                  </a:lnTo>
                  <a:lnTo>
                    <a:pt x="22" y="150"/>
                  </a:lnTo>
                  <a:lnTo>
                    <a:pt x="22" y="108"/>
                  </a:lnTo>
                  <a:lnTo>
                    <a:pt x="26" y="84"/>
                  </a:lnTo>
                  <a:lnTo>
                    <a:pt x="26" y="60"/>
                  </a:lnTo>
                  <a:lnTo>
                    <a:pt x="26" y="72"/>
                  </a:lnTo>
                  <a:lnTo>
                    <a:pt x="30" y="78"/>
                  </a:lnTo>
                  <a:lnTo>
                    <a:pt x="30" y="90"/>
                  </a:lnTo>
                  <a:lnTo>
                    <a:pt x="35" y="102"/>
                  </a:lnTo>
                  <a:lnTo>
                    <a:pt x="35" y="108"/>
                  </a:lnTo>
                  <a:lnTo>
                    <a:pt x="39" y="102"/>
                  </a:lnTo>
                  <a:lnTo>
                    <a:pt x="39" y="96"/>
                  </a:lnTo>
                  <a:lnTo>
                    <a:pt x="39" y="108"/>
                  </a:lnTo>
                  <a:lnTo>
                    <a:pt x="43" y="120"/>
                  </a:lnTo>
                  <a:lnTo>
                    <a:pt x="43" y="126"/>
                  </a:lnTo>
                  <a:lnTo>
                    <a:pt x="47" y="132"/>
                  </a:lnTo>
                  <a:lnTo>
                    <a:pt x="47" y="138"/>
                  </a:lnTo>
                  <a:lnTo>
                    <a:pt x="52" y="120"/>
                  </a:lnTo>
                  <a:lnTo>
                    <a:pt x="56" y="102"/>
                  </a:lnTo>
                  <a:lnTo>
                    <a:pt x="56" y="90"/>
                  </a:lnTo>
                  <a:lnTo>
                    <a:pt x="64" y="66"/>
                  </a:lnTo>
                  <a:lnTo>
                    <a:pt x="64" y="60"/>
                  </a:lnTo>
                  <a:lnTo>
                    <a:pt x="69" y="60"/>
                  </a:lnTo>
                  <a:lnTo>
                    <a:pt x="69" y="84"/>
                  </a:lnTo>
                  <a:lnTo>
                    <a:pt x="73" y="108"/>
                  </a:lnTo>
                  <a:lnTo>
                    <a:pt x="73" y="114"/>
                  </a:lnTo>
                  <a:lnTo>
                    <a:pt x="77" y="102"/>
                  </a:lnTo>
                  <a:lnTo>
                    <a:pt x="77" y="90"/>
                  </a:lnTo>
                  <a:lnTo>
                    <a:pt x="82" y="102"/>
                  </a:lnTo>
                  <a:lnTo>
                    <a:pt x="86" y="102"/>
                  </a:lnTo>
                  <a:lnTo>
                    <a:pt x="86" y="132"/>
                  </a:lnTo>
                  <a:lnTo>
                    <a:pt x="90" y="138"/>
                  </a:lnTo>
                  <a:lnTo>
                    <a:pt x="90" y="132"/>
                  </a:lnTo>
                  <a:lnTo>
                    <a:pt x="94" y="120"/>
                  </a:lnTo>
                  <a:lnTo>
                    <a:pt x="94" y="114"/>
                  </a:lnTo>
                  <a:lnTo>
                    <a:pt x="99" y="108"/>
                  </a:lnTo>
                  <a:lnTo>
                    <a:pt x="99" y="120"/>
                  </a:lnTo>
                  <a:lnTo>
                    <a:pt x="103" y="114"/>
                  </a:lnTo>
                  <a:lnTo>
                    <a:pt x="103" y="102"/>
                  </a:lnTo>
                  <a:lnTo>
                    <a:pt x="107" y="90"/>
                  </a:lnTo>
                  <a:lnTo>
                    <a:pt x="107" y="84"/>
                  </a:lnTo>
                  <a:lnTo>
                    <a:pt x="111" y="78"/>
                  </a:lnTo>
                  <a:lnTo>
                    <a:pt x="111" y="84"/>
                  </a:lnTo>
                  <a:lnTo>
                    <a:pt x="116" y="108"/>
                  </a:lnTo>
                  <a:lnTo>
                    <a:pt x="116" y="90"/>
                  </a:lnTo>
                  <a:lnTo>
                    <a:pt x="120" y="72"/>
                  </a:lnTo>
                  <a:lnTo>
                    <a:pt x="120" y="66"/>
                  </a:lnTo>
                  <a:lnTo>
                    <a:pt x="124" y="72"/>
                  </a:lnTo>
                  <a:lnTo>
                    <a:pt x="124" y="78"/>
                  </a:lnTo>
                  <a:lnTo>
                    <a:pt x="129" y="66"/>
                  </a:lnTo>
                  <a:lnTo>
                    <a:pt x="129" y="96"/>
                  </a:lnTo>
                  <a:lnTo>
                    <a:pt x="133" y="96"/>
                  </a:lnTo>
                  <a:lnTo>
                    <a:pt x="133" y="84"/>
                  </a:lnTo>
                  <a:lnTo>
                    <a:pt x="137" y="120"/>
                  </a:lnTo>
                  <a:lnTo>
                    <a:pt x="137" y="150"/>
                  </a:lnTo>
                  <a:lnTo>
                    <a:pt x="141" y="162"/>
                  </a:lnTo>
                  <a:lnTo>
                    <a:pt x="141" y="150"/>
                  </a:lnTo>
                  <a:lnTo>
                    <a:pt x="146" y="138"/>
                  </a:lnTo>
                  <a:lnTo>
                    <a:pt x="146" y="144"/>
                  </a:lnTo>
                  <a:lnTo>
                    <a:pt x="146" y="132"/>
                  </a:lnTo>
                  <a:lnTo>
                    <a:pt x="150" y="90"/>
                  </a:lnTo>
                  <a:lnTo>
                    <a:pt x="150" y="72"/>
                  </a:lnTo>
                  <a:lnTo>
                    <a:pt x="154" y="48"/>
                  </a:lnTo>
                  <a:lnTo>
                    <a:pt x="154" y="30"/>
                  </a:lnTo>
                  <a:lnTo>
                    <a:pt x="159" y="24"/>
                  </a:lnTo>
                  <a:lnTo>
                    <a:pt x="159" y="48"/>
                  </a:lnTo>
                  <a:lnTo>
                    <a:pt x="163" y="48"/>
                  </a:lnTo>
                  <a:lnTo>
                    <a:pt x="163" y="36"/>
                  </a:lnTo>
                  <a:lnTo>
                    <a:pt x="167" y="30"/>
                  </a:lnTo>
                  <a:lnTo>
                    <a:pt x="171" y="18"/>
                  </a:lnTo>
                  <a:lnTo>
                    <a:pt x="171" y="6"/>
                  </a:lnTo>
                  <a:lnTo>
                    <a:pt x="176" y="6"/>
                  </a:lnTo>
                  <a:lnTo>
                    <a:pt x="176" y="18"/>
                  </a:lnTo>
                  <a:lnTo>
                    <a:pt x="180" y="0"/>
                  </a:lnTo>
                  <a:lnTo>
                    <a:pt x="180" y="30"/>
                  </a:lnTo>
                  <a:lnTo>
                    <a:pt x="188" y="48"/>
                  </a:lnTo>
                  <a:lnTo>
                    <a:pt x="184" y="48"/>
                  </a:lnTo>
                  <a:lnTo>
                    <a:pt x="188" y="30"/>
                  </a:lnTo>
                  <a:lnTo>
                    <a:pt x="193" y="30"/>
                  </a:lnTo>
                  <a:lnTo>
                    <a:pt x="197" y="36"/>
                  </a:lnTo>
                  <a:lnTo>
                    <a:pt x="197" y="24"/>
                  </a:lnTo>
                  <a:lnTo>
                    <a:pt x="201" y="18"/>
                  </a:lnTo>
                  <a:lnTo>
                    <a:pt x="201" y="30"/>
                  </a:lnTo>
                  <a:lnTo>
                    <a:pt x="206" y="66"/>
                  </a:lnTo>
                  <a:lnTo>
                    <a:pt x="206" y="84"/>
                  </a:lnTo>
                  <a:lnTo>
                    <a:pt x="210" y="78"/>
                  </a:lnTo>
                  <a:lnTo>
                    <a:pt x="210" y="66"/>
                  </a:lnTo>
                  <a:lnTo>
                    <a:pt x="214" y="90"/>
                  </a:lnTo>
                  <a:lnTo>
                    <a:pt x="214" y="72"/>
                  </a:lnTo>
                  <a:lnTo>
                    <a:pt x="218" y="24"/>
                  </a:lnTo>
                  <a:lnTo>
                    <a:pt x="218" y="78"/>
                  </a:lnTo>
                  <a:lnTo>
                    <a:pt x="223" y="66"/>
                  </a:lnTo>
                  <a:lnTo>
                    <a:pt x="223" y="72"/>
                  </a:lnTo>
                  <a:lnTo>
                    <a:pt x="227" y="78"/>
                  </a:lnTo>
                  <a:lnTo>
                    <a:pt x="231" y="54"/>
                  </a:lnTo>
                  <a:lnTo>
                    <a:pt x="231" y="48"/>
                  </a:lnTo>
                  <a:lnTo>
                    <a:pt x="231" y="84"/>
                  </a:lnTo>
                  <a:lnTo>
                    <a:pt x="236" y="108"/>
                  </a:lnTo>
                  <a:lnTo>
                    <a:pt x="236" y="120"/>
                  </a:lnTo>
                  <a:lnTo>
                    <a:pt x="240" y="144"/>
                  </a:lnTo>
                  <a:lnTo>
                    <a:pt x="240" y="150"/>
                  </a:lnTo>
                  <a:lnTo>
                    <a:pt x="244" y="144"/>
                  </a:lnTo>
                  <a:lnTo>
                    <a:pt x="248" y="138"/>
                  </a:lnTo>
                  <a:lnTo>
                    <a:pt x="248" y="132"/>
                  </a:lnTo>
                  <a:lnTo>
                    <a:pt x="248" y="138"/>
                  </a:lnTo>
                  <a:lnTo>
                    <a:pt x="253" y="96"/>
                  </a:lnTo>
                  <a:lnTo>
                    <a:pt x="257" y="96"/>
                  </a:lnTo>
                  <a:lnTo>
                    <a:pt x="257" y="84"/>
                  </a:lnTo>
                  <a:lnTo>
                    <a:pt x="261" y="78"/>
                  </a:lnTo>
                  <a:lnTo>
                    <a:pt x="261" y="54"/>
                  </a:lnTo>
                  <a:lnTo>
                    <a:pt x="270" y="30"/>
                  </a:lnTo>
                  <a:lnTo>
                    <a:pt x="265" y="30"/>
                  </a:lnTo>
                  <a:lnTo>
                    <a:pt x="270" y="30"/>
                  </a:lnTo>
                  <a:lnTo>
                    <a:pt x="274" y="24"/>
                  </a:lnTo>
                  <a:lnTo>
                    <a:pt x="274" y="6"/>
                  </a:lnTo>
                  <a:lnTo>
                    <a:pt x="278" y="6"/>
                  </a:lnTo>
                  <a:lnTo>
                    <a:pt x="278" y="42"/>
                  </a:lnTo>
                  <a:lnTo>
                    <a:pt x="283" y="42"/>
                  </a:lnTo>
                  <a:lnTo>
                    <a:pt x="283" y="18"/>
                  </a:lnTo>
                  <a:lnTo>
                    <a:pt x="287" y="3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1" name="Freeform 67"/>
            <p:cNvSpPr>
              <a:spLocks/>
            </p:cNvSpPr>
            <p:nvPr/>
          </p:nvSpPr>
          <p:spPr bwMode="auto">
            <a:xfrm>
              <a:off x="2206625" y="1095375"/>
              <a:ext cx="488950" cy="466725"/>
            </a:xfrm>
            <a:custGeom>
              <a:avLst/>
              <a:gdLst/>
              <a:ahLst/>
              <a:cxnLst>
                <a:cxn ang="0">
                  <a:pos x="4" y="204"/>
                </a:cxn>
                <a:cxn ang="0">
                  <a:pos x="8" y="120"/>
                </a:cxn>
                <a:cxn ang="0">
                  <a:pos x="17" y="102"/>
                </a:cxn>
                <a:cxn ang="0">
                  <a:pos x="21" y="114"/>
                </a:cxn>
                <a:cxn ang="0">
                  <a:pos x="30" y="108"/>
                </a:cxn>
                <a:cxn ang="0">
                  <a:pos x="38" y="60"/>
                </a:cxn>
                <a:cxn ang="0">
                  <a:pos x="43" y="54"/>
                </a:cxn>
                <a:cxn ang="0">
                  <a:pos x="51" y="36"/>
                </a:cxn>
                <a:cxn ang="0">
                  <a:pos x="55" y="30"/>
                </a:cxn>
                <a:cxn ang="0">
                  <a:pos x="64" y="24"/>
                </a:cxn>
                <a:cxn ang="0">
                  <a:pos x="73" y="30"/>
                </a:cxn>
                <a:cxn ang="0">
                  <a:pos x="81" y="6"/>
                </a:cxn>
                <a:cxn ang="0">
                  <a:pos x="90" y="54"/>
                </a:cxn>
                <a:cxn ang="0">
                  <a:pos x="98" y="78"/>
                </a:cxn>
                <a:cxn ang="0">
                  <a:pos x="102" y="120"/>
                </a:cxn>
                <a:cxn ang="0">
                  <a:pos x="111" y="156"/>
                </a:cxn>
                <a:cxn ang="0">
                  <a:pos x="115" y="144"/>
                </a:cxn>
                <a:cxn ang="0">
                  <a:pos x="124" y="222"/>
                </a:cxn>
                <a:cxn ang="0">
                  <a:pos x="132" y="294"/>
                </a:cxn>
                <a:cxn ang="0">
                  <a:pos x="137" y="192"/>
                </a:cxn>
                <a:cxn ang="0">
                  <a:pos x="145" y="150"/>
                </a:cxn>
                <a:cxn ang="0">
                  <a:pos x="154" y="108"/>
                </a:cxn>
                <a:cxn ang="0">
                  <a:pos x="158" y="108"/>
                </a:cxn>
                <a:cxn ang="0">
                  <a:pos x="167" y="78"/>
                </a:cxn>
                <a:cxn ang="0">
                  <a:pos x="171" y="84"/>
                </a:cxn>
                <a:cxn ang="0">
                  <a:pos x="179" y="114"/>
                </a:cxn>
                <a:cxn ang="0">
                  <a:pos x="184" y="108"/>
                </a:cxn>
                <a:cxn ang="0">
                  <a:pos x="197" y="48"/>
                </a:cxn>
                <a:cxn ang="0">
                  <a:pos x="205" y="78"/>
                </a:cxn>
                <a:cxn ang="0">
                  <a:pos x="214" y="90"/>
                </a:cxn>
                <a:cxn ang="0">
                  <a:pos x="222" y="138"/>
                </a:cxn>
                <a:cxn ang="0">
                  <a:pos x="231" y="150"/>
                </a:cxn>
                <a:cxn ang="0">
                  <a:pos x="235" y="192"/>
                </a:cxn>
                <a:cxn ang="0">
                  <a:pos x="244" y="198"/>
                </a:cxn>
                <a:cxn ang="0">
                  <a:pos x="252" y="180"/>
                </a:cxn>
                <a:cxn ang="0">
                  <a:pos x="256" y="210"/>
                </a:cxn>
                <a:cxn ang="0">
                  <a:pos x="261" y="204"/>
                </a:cxn>
                <a:cxn ang="0">
                  <a:pos x="274" y="180"/>
                </a:cxn>
                <a:cxn ang="0">
                  <a:pos x="278" y="234"/>
                </a:cxn>
                <a:cxn ang="0">
                  <a:pos x="286" y="240"/>
                </a:cxn>
                <a:cxn ang="0">
                  <a:pos x="295" y="186"/>
                </a:cxn>
                <a:cxn ang="0">
                  <a:pos x="299" y="180"/>
                </a:cxn>
              </a:cxnLst>
              <a:rect l="0" t="0" r="r" b="b"/>
              <a:pathLst>
                <a:path w="308" h="294">
                  <a:moveTo>
                    <a:pt x="0" y="78"/>
                  </a:moveTo>
                  <a:lnTo>
                    <a:pt x="0" y="174"/>
                  </a:lnTo>
                  <a:lnTo>
                    <a:pt x="4" y="204"/>
                  </a:lnTo>
                  <a:lnTo>
                    <a:pt x="4" y="168"/>
                  </a:lnTo>
                  <a:lnTo>
                    <a:pt x="8" y="156"/>
                  </a:lnTo>
                  <a:lnTo>
                    <a:pt x="8" y="120"/>
                  </a:lnTo>
                  <a:lnTo>
                    <a:pt x="13" y="126"/>
                  </a:lnTo>
                  <a:lnTo>
                    <a:pt x="13" y="120"/>
                  </a:lnTo>
                  <a:lnTo>
                    <a:pt x="17" y="102"/>
                  </a:lnTo>
                  <a:lnTo>
                    <a:pt x="17" y="114"/>
                  </a:lnTo>
                  <a:lnTo>
                    <a:pt x="21" y="108"/>
                  </a:lnTo>
                  <a:lnTo>
                    <a:pt x="21" y="114"/>
                  </a:lnTo>
                  <a:lnTo>
                    <a:pt x="25" y="102"/>
                  </a:lnTo>
                  <a:lnTo>
                    <a:pt x="25" y="96"/>
                  </a:lnTo>
                  <a:lnTo>
                    <a:pt x="30" y="108"/>
                  </a:lnTo>
                  <a:lnTo>
                    <a:pt x="30" y="90"/>
                  </a:lnTo>
                  <a:lnTo>
                    <a:pt x="34" y="102"/>
                  </a:lnTo>
                  <a:lnTo>
                    <a:pt x="38" y="60"/>
                  </a:lnTo>
                  <a:lnTo>
                    <a:pt x="38" y="54"/>
                  </a:lnTo>
                  <a:lnTo>
                    <a:pt x="43" y="60"/>
                  </a:lnTo>
                  <a:lnTo>
                    <a:pt x="43" y="54"/>
                  </a:lnTo>
                  <a:lnTo>
                    <a:pt x="47" y="30"/>
                  </a:lnTo>
                  <a:lnTo>
                    <a:pt x="47" y="18"/>
                  </a:lnTo>
                  <a:lnTo>
                    <a:pt x="51" y="36"/>
                  </a:lnTo>
                  <a:lnTo>
                    <a:pt x="51" y="48"/>
                  </a:lnTo>
                  <a:lnTo>
                    <a:pt x="55" y="18"/>
                  </a:lnTo>
                  <a:lnTo>
                    <a:pt x="55" y="30"/>
                  </a:lnTo>
                  <a:lnTo>
                    <a:pt x="60" y="24"/>
                  </a:lnTo>
                  <a:lnTo>
                    <a:pt x="64" y="36"/>
                  </a:lnTo>
                  <a:lnTo>
                    <a:pt x="64" y="24"/>
                  </a:lnTo>
                  <a:lnTo>
                    <a:pt x="68" y="30"/>
                  </a:lnTo>
                  <a:lnTo>
                    <a:pt x="73" y="24"/>
                  </a:lnTo>
                  <a:lnTo>
                    <a:pt x="73" y="30"/>
                  </a:lnTo>
                  <a:lnTo>
                    <a:pt x="77" y="12"/>
                  </a:lnTo>
                  <a:lnTo>
                    <a:pt x="77" y="0"/>
                  </a:lnTo>
                  <a:lnTo>
                    <a:pt x="81" y="6"/>
                  </a:lnTo>
                  <a:lnTo>
                    <a:pt x="81" y="48"/>
                  </a:lnTo>
                  <a:lnTo>
                    <a:pt x="85" y="60"/>
                  </a:lnTo>
                  <a:lnTo>
                    <a:pt x="90" y="54"/>
                  </a:lnTo>
                  <a:lnTo>
                    <a:pt x="94" y="48"/>
                  </a:lnTo>
                  <a:lnTo>
                    <a:pt x="94" y="60"/>
                  </a:lnTo>
                  <a:lnTo>
                    <a:pt x="98" y="78"/>
                  </a:lnTo>
                  <a:lnTo>
                    <a:pt x="98" y="84"/>
                  </a:lnTo>
                  <a:lnTo>
                    <a:pt x="102" y="90"/>
                  </a:lnTo>
                  <a:lnTo>
                    <a:pt x="102" y="120"/>
                  </a:lnTo>
                  <a:lnTo>
                    <a:pt x="107" y="150"/>
                  </a:lnTo>
                  <a:lnTo>
                    <a:pt x="107" y="168"/>
                  </a:lnTo>
                  <a:lnTo>
                    <a:pt x="111" y="156"/>
                  </a:lnTo>
                  <a:lnTo>
                    <a:pt x="111" y="114"/>
                  </a:lnTo>
                  <a:lnTo>
                    <a:pt x="111" y="120"/>
                  </a:lnTo>
                  <a:lnTo>
                    <a:pt x="115" y="144"/>
                  </a:lnTo>
                  <a:lnTo>
                    <a:pt x="115" y="174"/>
                  </a:lnTo>
                  <a:lnTo>
                    <a:pt x="120" y="204"/>
                  </a:lnTo>
                  <a:lnTo>
                    <a:pt x="124" y="222"/>
                  </a:lnTo>
                  <a:lnTo>
                    <a:pt x="124" y="270"/>
                  </a:lnTo>
                  <a:lnTo>
                    <a:pt x="128" y="276"/>
                  </a:lnTo>
                  <a:lnTo>
                    <a:pt x="132" y="294"/>
                  </a:lnTo>
                  <a:lnTo>
                    <a:pt x="132" y="258"/>
                  </a:lnTo>
                  <a:lnTo>
                    <a:pt x="137" y="234"/>
                  </a:lnTo>
                  <a:lnTo>
                    <a:pt x="137" y="192"/>
                  </a:lnTo>
                  <a:lnTo>
                    <a:pt x="141" y="192"/>
                  </a:lnTo>
                  <a:lnTo>
                    <a:pt x="145" y="168"/>
                  </a:lnTo>
                  <a:lnTo>
                    <a:pt x="145" y="150"/>
                  </a:lnTo>
                  <a:lnTo>
                    <a:pt x="150" y="126"/>
                  </a:lnTo>
                  <a:lnTo>
                    <a:pt x="150" y="102"/>
                  </a:lnTo>
                  <a:lnTo>
                    <a:pt x="154" y="108"/>
                  </a:lnTo>
                  <a:lnTo>
                    <a:pt x="154" y="114"/>
                  </a:lnTo>
                  <a:lnTo>
                    <a:pt x="154" y="102"/>
                  </a:lnTo>
                  <a:lnTo>
                    <a:pt x="158" y="108"/>
                  </a:lnTo>
                  <a:lnTo>
                    <a:pt x="158" y="126"/>
                  </a:lnTo>
                  <a:lnTo>
                    <a:pt x="162" y="120"/>
                  </a:lnTo>
                  <a:lnTo>
                    <a:pt x="167" y="78"/>
                  </a:lnTo>
                  <a:lnTo>
                    <a:pt x="167" y="66"/>
                  </a:lnTo>
                  <a:lnTo>
                    <a:pt x="171" y="78"/>
                  </a:lnTo>
                  <a:lnTo>
                    <a:pt x="171" y="84"/>
                  </a:lnTo>
                  <a:lnTo>
                    <a:pt x="175" y="78"/>
                  </a:lnTo>
                  <a:lnTo>
                    <a:pt x="175" y="90"/>
                  </a:lnTo>
                  <a:lnTo>
                    <a:pt x="179" y="114"/>
                  </a:lnTo>
                  <a:lnTo>
                    <a:pt x="179" y="132"/>
                  </a:lnTo>
                  <a:lnTo>
                    <a:pt x="184" y="126"/>
                  </a:lnTo>
                  <a:lnTo>
                    <a:pt x="184" y="108"/>
                  </a:lnTo>
                  <a:lnTo>
                    <a:pt x="192" y="84"/>
                  </a:lnTo>
                  <a:lnTo>
                    <a:pt x="192" y="60"/>
                  </a:lnTo>
                  <a:lnTo>
                    <a:pt x="197" y="48"/>
                  </a:lnTo>
                  <a:lnTo>
                    <a:pt x="197" y="60"/>
                  </a:lnTo>
                  <a:lnTo>
                    <a:pt x="201" y="54"/>
                  </a:lnTo>
                  <a:lnTo>
                    <a:pt x="205" y="78"/>
                  </a:lnTo>
                  <a:lnTo>
                    <a:pt x="209" y="66"/>
                  </a:lnTo>
                  <a:lnTo>
                    <a:pt x="214" y="66"/>
                  </a:lnTo>
                  <a:lnTo>
                    <a:pt x="214" y="90"/>
                  </a:lnTo>
                  <a:lnTo>
                    <a:pt x="218" y="96"/>
                  </a:lnTo>
                  <a:lnTo>
                    <a:pt x="222" y="108"/>
                  </a:lnTo>
                  <a:lnTo>
                    <a:pt x="222" y="138"/>
                  </a:lnTo>
                  <a:lnTo>
                    <a:pt x="226" y="150"/>
                  </a:lnTo>
                  <a:lnTo>
                    <a:pt x="226" y="168"/>
                  </a:lnTo>
                  <a:lnTo>
                    <a:pt x="231" y="150"/>
                  </a:lnTo>
                  <a:lnTo>
                    <a:pt x="231" y="144"/>
                  </a:lnTo>
                  <a:lnTo>
                    <a:pt x="235" y="174"/>
                  </a:lnTo>
                  <a:lnTo>
                    <a:pt x="235" y="192"/>
                  </a:lnTo>
                  <a:lnTo>
                    <a:pt x="239" y="186"/>
                  </a:lnTo>
                  <a:lnTo>
                    <a:pt x="239" y="180"/>
                  </a:lnTo>
                  <a:lnTo>
                    <a:pt x="244" y="198"/>
                  </a:lnTo>
                  <a:lnTo>
                    <a:pt x="248" y="180"/>
                  </a:lnTo>
                  <a:lnTo>
                    <a:pt x="248" y="156"/>
                  </a:lnTo>
                  <a:lnTo>
                    <a:pt x="252" y="180"/>
                  </a:lnTo>
                  <a:lnTo>
                    <a:pt x="252" y="174"/>
                  </a:lnTo>
                  <a:lnTo>
                    <a:pt x="256" y="186"/>
                  </a:lnTo>
                  <a:lnTo>
                    <a:pt x="256" y="210"/>
                  </a:lnTo>
                  <a:lnTo>
                    <a:pt x="256" y="180"/>
                  </a:lnTo>
                  <a:lnTo>
                    <a:pt x="265" y="204"/>
                  </a:lnTo>
                  <a:lnTo>
                    <a:pt x="261" y="204"/>
                  </a:lnTo>
                  <a:lnTo>
                    <a:pt x="265" y="186"/>
                  </a:lnTo>
                  <a:lnTo>
                    <a:pt x="269" y="186"/>
                  </a:lnTo>
                  <a:lnTo>
                    <a:pt x="274" y="180"/>
                  </a:lnTo>
                  <a:lnTo>
                    <a:pt x="274" y="210"/>
                  </a:lnTo>
                  <a:lnTo>
                    <a:pt x="278" y="228"/>
                  </a:lnTo>
                  <a:lnTo>
                    <a:pt x="278" y="234"/>
                  </a:lnTo>
                  <a:lnTo>
                    <a:pt x="282" y="228"/>
                  </a:lnTo>
                  <a:lnTo>
                    <a:pt x="286" y="234"/>
                  </a:lnTo>
                  <a:lnTo>
                    <a:pt x="286" y="240"/>
                  </a:lnTo>
                  <a:lnTo>
                    <a:pt x="291" y="234"/>
                  </a:lnTo>
                  <a:lnTo>
                    <a:pt x="291" y="204"/>
                  </a:lnTo>
                  <a:lnTo>
                    <a:pt x="295" y="186"/>
                  </a:lnTo>
                  <a:lnTo>
                    <a:pt x="295" y="198"/>
                  </a:lnTo>
                  <a:lnTo>
                    <a:pt x="299" y="192"/>
                  </a:lnTo>
                  <a:lnTo>
                    <a:pt x="299" y="180"/>
                  </a:lnTo>
                  <a:lnTo>
                    <a:pt x="303" y="168"/>
                  </a:lnTo>
                  <a:lnTo>
                    <a:pt x="308" y="16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2" name="Freeform 68"/>
            <p:cNvSpPr>
              <a:spLocks/>
            </p:cNvSpPr>
            <p:nvPr/>
          </p:nvSpPr>
          <p:spPr bwMode="auto">
            <a:xfrm>
              <a:off x="2695575" y="1066800"/>
              <a:ext cx="501650" cy="571500"/>
            </a:xfrm>
            <a:custGeom>
              <a:avLst/>
              <a:gdLst/>
              <a:ahLst/>
              <a:cxnLst>
                <a:cxn ang="0">
                  <a:pos x="8" y="168"/>
                </a:cxn>
                <a:cxn ang="0">
                  <a:pos x="17" y="156"/>
                </a:cxn>
                <a:cxn ang="0">
                  <a:pos x="21" y="180"/>
                </a:cxn>
                <a:cxn ang="0">
                  <a:pos x="34" y="180"/>
                </a:cxn>
                <a:cxn ang="0">
                  <a:pos x="38" y="162"/>
                </a:cxn>
                <a:cxn ang="0">
                  <a:pos x="43" y="78"/>
                </a:cxn>
                <a:cxn ang="0">
                  <a:pos x="51" y="0"/>
                </a:cxn>
                <a:cxn ang="0">
                  <a:pos x="60" y="42"/>
                </a:cxn>
                <a:cxn ang="0">
                  <a:pos x="68" y="72"/>
                </a:cxn>
                <a:cxn ang="0">
                  <a:pos x="77" y="96"/>
                </a:cxn>
                <a:cxn ang="0">
                  <a:pos x="81" y="132"/>
                </a:cxn>
                <a:cxn ang="0">
                  <a:pos x="90" y="138"/>
                </a:cxn>
                <a:cxn ang="0">
                  <a:pos x="98" y="120"/>
                </a:cxn>
                <a:cxn ang="0">
                  <a:pos x="102" y="84"/>
                </a:cxn>
                <a:cxn ang="0">
                  <a:pos x="111" y="66"/>
                </a:cxn>
                <a:cxn ang="0">
                  <a:pos x="115" y="78"/>
                </a:cxn>
                <a:cxn ang="0">
                  <a:pos x="119" y="132"/>
                </a:cxn>
                <a:cxn ang="0">
                  <a:pos x="128" y="132"/>
                </a:cxn>
                <a:cxn ang="0">
                  <a:pos x="132" y="102"/>
                </a:cxn>
                <a:cxn ang="0">
                  <a:pos x="141" y="114"/>
                </a:cxn>
                <a:cxn ang="0">
                  <a:pos x="145" y="114"/>
                </a:cxn>
                <a:cxn ang="0">
                  <a:pos x="154" y="84"/>
                </a:cxn>
                <a:cxn ang="0">
                  <a:pos x="162" y="342"/>
                </a:cxn>
                <a:cxn ang="0">
                  <a:pos x="167" y="336"/>
                </a:cxn>
                <a:cxn ang="0">
                  <a:pos x="175" y="180"/>
                </a:cxn>
                <a:cxn ang="0">
                  <a:pos x="179" y="144"/>
                </a:cxn>
                <a:cxn ang="0">
                  <a:pos x="188" y="156"/>
                </a:cxn>
                <a:cxn ang="0">
                  <a:pos x="192" y="186"/>
                </a:cxn>
                <a:cxn ang="0">
                  <a:pos x="205" y="198"/>
                </a:cxn>
                <a:cxn ang="0">
                  <a:pos x="214" y="228"/>
                </a:cxn>
                <a:cxn ang="0">
                  <a:pos x="218" y="252"/>
                </a:cxn>
                <a:cxn ang="0">
                  <a:pos x="226" y="144"/>
                </a:cxn>
                <a:cxn ang="0">
                  <a:pos x="235" y="216"/>
                </a:cxn>
                <a:cxn ang="0">
                  <a:pos x="239" y="270"/>
                </a:cxn>
                <a:cxn ang="0">
                  <a:pos x="252" y="246"/>
                </a:cxn>
                <a:cxn ang="0">
                  <a:pos x="261" y="234"/>
                </a:cxn>
                <a:cxn ang="0">
                  <a:pos x="269" y="198"/>
                </a:cxn>
                <a:cxn ang="0">
                  <a:pos x="278" y="174"/>
                </a:cxn>
                <a:cxn ang="0">
                  <a:pos x="286" y="222"/>
                </a:cxn>
                <a:cxn ang="0">
                  <a:pos x="295" y="240"/>
                </a:cxn>
                <a:cxn ang="0">
                  <a:pos x="303" y="252"/>
                </a:cxn>
                <a:cxn ang="0">
                  <a:pos x="308" y="120"/>
                </a:cxn>
              </a:cxnLst>
              <a:rect l="0" t="0" r="r" b="b"/>
              <a:pathLst>
                <a:path w="316" h="360">
                  <a:moveTo>
                    <a:pt x="0" y="180"/>
                  </a:moveTo>
                  <a:lnTo>
                    <a:pt x="4" y="174"/>
                  </a:lnTo>
                  <a:lnTo>
                    <a:pt x="8" y="168"/>
                  </a:lnTo>
                  <a:lnTo>
                    <a:pt x="8" y="180"/>
                  </a:lnTo>
                  <a:lnTo>
                    <a:pt x="13" y="180"/>
                  </a:lnTo>
                  <a:lnTo>
                    <a:pt x="17" y="156"/>
                  </a:lnTo>
                  <a:lnTo>
                    <a:pt x="17" y="174"/>
                  </a:lnTo>
                  <a:lnTo>
                    <a:pt x="21" y="162"/>
                  </a:lnTo>
                  <a:lnTo>
                    <a:pt x="21" y="180"/>
                  </a:lnTo>
                  <a:lnTo>
                    <a:pt x="25" y="180"/>
                  </a:lnTo>
                  <a:lnTo>
                    <a:pt x="25" y="168"/>
                  </a:lnTo>
                  <a:lnTo>
                    <a:pt x="34" y="180"/>
                  </a:lnTo>
                  <a:lnTo>
                    <a:pt x="30" y="180"/>
                  </a:lnTo>
                  <a:lnTo>
                    <a:pt x="34" y="174"/>
                  </a:lnTo>
                  <a:lnTo>
                    <a:pt x="38" y="162"/>
                  </a:lnTo>
                  <a:lnTo>
                    <a:pt x="38" y="108"/>
                  </a:lnTo>
                  <a:lnTo>
                    <a:pt x="43" y="108"/>
                  </a:lnTo>
                  <a:lnTo>
                    <a:pt x="43" y="78"/>
                  </a:lnTo>
                  <a:lnTo>
                    <a:pt x="47" y="60"/>
                  </a:lnTo>
                  <a:lnTo>
                    <a:pt x="47" y="24"/>
                  </a:lnTo>
                  <a:lnTo>
                    <a:pt x="51" y="0"/>
                  </a:lnTo>
                  <a:lnTo>
                    <a:pt x="51" y="30"/>
                  </a:lnTo>
                  <a:lnTo>
                    <a:pt x="55" y="48"/>
                  </a:lnTo>
                  <a:lnTo>
                    <a:pt x="60" y="42"/>
                  </a:lnTo>
                  <a:lnTo>
                    <a:pt x="68" y="72"/>
                  </a:lnTo>
                  <a:lnTo>
                    <a:pt x="64" y="72"/>
                  </a:lnTo>
                  <a:lnTo>
                    <a:pt x="68" y="72"/>
                  </a:lnTo>
                  <a:lnTo>
                    <a:pt x="72" y="78"/>
                  </a:lnTo>
                  <a:lnTo>
                    <a:pt x="72" y="84"/>
                  </a:lnTo>
                  <a:lnTo>
                    <a:pt x="77" y="96"/>
                  </a:lnTo>
                  <a:lnTo>
                    <a:pt x="77" y="102"/>
                  </a:lnTo>
                  <a:lnTo>
                    <a:pt x="81" y="120"/>
                  </a:lnTo>
                  <a:lnTo>
                    <a:pt x="81" y="132"/>
                  </a:lnTo>
                  <a:lnTo>
                    <a:pt x="85" y="126"/>
                  </a:lnTo>
                  <a:lnTo>
                    <a:pt x="85" y="132"/>
                  </a:lnTo>
                  <a:lnTo>
                    <a:pt x="90" y="138"/>
                  </a:lnTo>
                  <a:lnTo>
                    <a:pt x="94" y="132"/>
                  </a:lnTo>
                  <a:lnTo>
                    <a:pt x="94" y="96"/>
                  </a:lnTo>
                  <a:lnTo>
                    <a:pt x="98" y="120"/>
                  </a:lnTo>
                  <a:lnTo>
                    <a:pt x="98" y="126"/>
                  </a:lnTo>
                  <a:lnTo>
                    <a:pt x="102" y="90"/>
                  </a:lnTo>
                  <a:lnTo>
                    <a:pt x="102" y="84"/>
                  </a:lnTo>
                  <a:lnTo>
                    <a:pt x="107" y="90"/>
                  </a:lnTo>
                  <a:lnTo>
                    <a:pt x="107" y="78"/>
                  </a:lnTo>
                  <a:lnTo>
                    <a:pt x="111" y="66"/>
                  </a:lnTo>
                  <a:lnTo>
                    <a:pt x="111" y="60"/>
                  </a:lnTo>
                  <a:lnTo>
                    <a:pt x="111" y="66"/>
                  </a:lnTo>
                  <a:lnTo>
                    <a:pt x="115" y="78"/>
                  </a:lnTo>
                  <a:lnTo>
                    <a:pt x="115" y="72"/>
                  </a:lnTo>
                  <a:lnTo>
                    <a:pt x="119" y="84"/>
                  </a:lnTo>
                  <a:lnTo>
                    <a:pt x="119" y="132"/>
                  </a:lnTo>
                  <a:lnTo>
                    <a:pt x="124" y="168"/>
                  </a:lnTo>
                  <a:lnTo>
                    <a:pt x="124" y="174"/>
                  </a:lnTo>
                  <a:lnTo>
                    <a:pt x="128" y="132"/>
                  </a:lnTo>
                  <a:lnTo>
                    <a:pt x="128" y="66"/>
                  </a:lnTo>
                  <a:lnTo>
                    <a:pt x="132" y="90"/>
                  </a:lnTo>
                  <a:lnTo>
                    <a:pt x="132" y="102"/>
                  </a:lnTo>
                  <a:lnTo>
                    <a:pt x="137" y="108"/>
                  </a:lnTo>
                  <a:lnTo>
                    <a:pt x="137" y="120"/>
                  </a:lnTo>
                  <a:lnTo>
                    <a:pt x="141" y="114"/>
                  </a:lnTo>
                  <a:lnTo>
                    <a:pt x="141" y="126"/>
                  </a:lnTo>
                  <a:lnTo>
                    <a:pt x="141" y="120"/>
                  </a:lnTo>
                  <a:lnTo>
                    <a:pt x="145" y="114"/>
                  </a:lnTo>
                  <a:lnTo>
                    <a:pt x="149" y="108"/>
                  </a:lnTo>
                  <a:lnTo>
                    <a:pt x="154" y="120"/>
                  </a:lnTo>
                  <a:lnTo>
                    <a:pt x="154" y="84"/>
                  </a:lnTo>
                  <a:lnTo>
                    <a:pt x="158" y="90"/>
                  </a:lnTo>
                  <a:lnTo>
                    <a:pt x="158" y="288"/>
                  </a:lnTo>
                  <a:lnTo>
                    <a:pt x="162" y="342"/>
                  </a:lnTo>
                  <a:lnTo>
                    <a:pt x="162" y="336"/>
                  </a:lnTo>
                  <a:lnTo>
                    <a:pt x="167" y="360"/>
                  </a:lnTo>
                  <a:lnTo>
                    <a:pt x="167" y="336"/>
                  </a:lnTo>
                  <a:lnTo>
                    <a:pt x="171" y="312"/>
                  </a:lnTo>
                  <a:lnTo>
                    <a:pt x="171" y="168"/>
                  </a:lnTo>
                  <a:lnTo>
                    <a:pt x="175" y="180"/>
                  </a:lnTo>
                  <a:lnTo>
                    <a:pt x="175" y="162"/>
                  </a:lnTo>
                  <a:lnTo>
                    <a:pt x="179" y="120"/>
                  </a:lnTo>
                  <a:lnTo>
                    <a:pt x="179" y="144"/>
                  </a:lnTo>
                  <a:lnTo>
                    <a:pt x="184" y="156"/>
                  </a:lnTo>
                  <a:lnTo>
                    <a:pt x="184" y="150"/>
                  </a:lnTo>
                  <a:lnTo>
                    <a:pt x="188" y="156"/>
                  </a:lnTo>
                  <a:lnTo>
                    <a:pt x="188" y="168"/>
                  </a:lnTo>
                  <a:lnTo>
                    <a:pt x="192" y="174"/>
                  </a:lnTo>
                  <a:lnTo>
                    <a:pt x="192" y="186"/>
                  </a:lnTo>
                  <a:lnTo>
                    <a:pt x="196" y="186"/>
                  </a:lnTo>
                  <a:lnTo>
                    <a:pt x="201" y="192"/>
                  </a:lnTo>
                  <a:lnTo>
                    <a:pt x="205" y="198"/>
                  </a:lnTo>
                  <a:lnTo>
                    <a:pt x="209" y="174"/>
                  </a:lnTo>
                  <a:lnTo>
                    <a:pt x="209" y="198"/>
                  </a:lnTo>
                  <a:lnTo>
                    <a:pt x="214" y="228"/>
                  </a:lnTo>
                  <a:lnTo>
                    <a:pt x="214" y="204"/>
                  </a:lnTo>
                  <a:lnTo>
                    <a:pt x="218" y="234"/>
                  </a:lnTo>
                  <a:lnTo>
                    <a:pt x="218" y="252"/>
                  </a:lnTo>
                  <a:lnTo>
                    <a:pt x="222" y="240"/>
                  </a:lnTo>
                  <a:lnTo>
                    <a:pt x="222" y="174"/>
                  </a:lnTo>
                  <a:lnTo>
                    <a:pt x="226" y="144"/>
                  </a:lnTo>
                  <a:lnTo>
                    <a:pt x="231" y="150"/>
                  </a:lnTo>
                  <a:lnTo>
                    <a:pt x="231" y="186"/>
                  </a:lnTo>
                  <a:lnTo>
                    <a:pt x="235" y="216"/>
                  </a:lnTo>
                  <a:lnTo>
                    <a:pt x="235" y="240"/>
                  </a:lnTo>
                  <a:lnTo>
                    <a:pt x="244" y="270"/>
                  </a:lnTo>
                  <a:lnTo>
                    <a:pt x="239" y="270"/>
                  </a:lnTo>
                  <a:lnTo>
                    <a:pt x="244" y="252"/>
                  </a:lnTo>
                  <a:lnTo>
                    <a:pt x="248" y="246"/>
                  </a:lnTo>
                  <a:lnTo>
                    <a:pt x="252" y="246"/>
                  </a:lnTo>
                  <a:lnTo>
                    <a:pt x="256" y="246"/>
                  </a:lnTo>
                  <a:lnTo>
                    <a:pt x="261" y="246"/>
                  </a:lnTo>
                  <a:lnTo>
                    <a:pt x="261" y="234"/>
                  </a:lnTo>
                  <a:lnTo>
                    <a:pt x="265" y="210"/>
                  </a:lnTo>
                  <a:lnTo>
                    <a:pt x="265" y="198"/>
                  </a:lnTo>
                  <a:lnTo>
                    <a:pt x="269" y="198"/>
                  </a:lnTo>
                  <a:lnTo>
                    <a:pt x="273" y="168"/>
                  </a:lnTo>
                  <a:lnTo>
                    <a:pt x="278" y="162"/>
                  </a:lnTo>
                  <a:lnTo>
                    <a:pt x="278" y="174"/>
                  </a:lnTo>
                  <a:lnTo>
                    <a:pt x="282" y="180"/>
                  </a:lnTo>
                  <a:lnTo>
                    <a:pt x="286" y="210"/>
                  </a:lnTo>
                  <a:lnTo>
                    <a:pt x="286" y="222"/>
                  </a:lnTo>
                  <a:lnTo>
                    <a:pt x="291" y="222"/>
                  </a:lnTo>
                  <a:lnTo>
                    <a:pt x="291" y="246"/>
                  </a:lnTo>
                  <a:lnTo>
                    <a:pt x="295" y="240"/>
                  </a:lnTo>
                  <a:lnTo>
                    <a:pt x="295" y="234"/>
                  </a:lnTo>
                  <a:lnTo>
                    <a:pt x="299" y="246"/>
                  </a:lnTo>
                  <a:lnTo>
                    <a:pt x="303" y="252"/>
                  </a:lnTo>
                  <a:lnTo>
                    <a:pt x="303" y="204"/>
                  </a:lnTo>
                  <a:lnTo>
                    <a:pt x="308" y="192"/>
                  </a:lnTo>
                  <a:lnTo>
                    <a:pt x="308" y="120"/>
                  </a:lnTo>
                  <a:lnTo>
                    <a:pt x="312" y="114"/>
                  </a:lnTo>
                  <a:lnTo>
                    <a:pt x="316" y="10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3" name="Freeform 69"/>
            <p:cNvSpPr>
              <a:spLocks/>
            </p:cNvSpPr>
            <p:nvPr/>
          </p:nvSpPr>
          <p:spPr bwMode="auto">
            <a:xfrm>
              <a:off x="3197225" y="1038225"/>
              <a:ext cx="468313" cy="419100"/>
            </a:xfrm>
            <a:custGeom>
              <a:avLst/>
              <a:gdLst/>
              <a:ahLst/>
              <a:cxnLst>
                <a:cxn ang="0">
                  <a:pos x="4" y="198"/>
                </a:cxn>
                <a:cxn ang="0">
                  <a:pos x="9" y="192"/>
                </a:cxn>
                <a:cxn ang="0">
                  <a:pos x="17" y="204"/>
                </a:cxn>
                <a:cxn ang="0">
                  <a:pos x="22" y="204"/>
                </a:cxn>
                <a:cxn ang="0">
                  <a:pos x="30" y="216"/>
                </a:cxn>
                <a:cxn ang="0">
                  <a:pos x="39" y="222"/>
                </a:cxn>
                <a:cxn ang="0">
                  <a:pos x="43" y="216"/>
                </a:cxn>
                <a:cxn ang="0">
                  <a:pos x="47" y="204"/>
                </a:cxn>
                <a:cxn ang="0">
                  <a:pos x="56" y="186"/>
                </a:cxn>
                <a:cxn ang="0">
                  <a:pos x="69" y="204"/>
                </a:cxn>
                <a:cxn ang="0">
                  <a:pos x="73" y="186"/>
                </a:cxn>
                <a:cxn ang="0">
                  <a:pos x="77" y="132"/>
                </a:cxn>
                <a:cxn ang="0">
                  <a:pos x="81" y="138"/>
                </a:cxn>
                <a:cxn ang="0">
                  <a:pos x="94" y="150"/>
                </a:cxn>
                <a:cxn ang="0">
                  <a:pos x="99" y="162"/>
                </a:cxn>
                <a:cxn ang="0">
                  <a:pos x="107" y="180"/>
                </a:cxn>
                <a:cxn ang="0">
                  <a:pos x="120" y="156"/>
                </a:cxn>
                <a:cxn ang="0">
                  <a:pos x="124" y="234"/>
                </a:cxn>
                <a:cxn ang="0">
                  <a:pos x="129" y="180"/>
                </a:cxn>
                <a:cxn ang="0">
                  <a:pos x="137" y="192"/>
                </a:cxn>
                <a:cxn ang="0">
                  <a:pos x="146" y="204"/>
                </a:cxn>
                <a:cxn ang="0">
                  <a:pos x="150" y="210"/>
                </a:cxn>
                <a:cxn ang="0">
                  <a:pos x="163" y="168"/>
                </a:cxn>
                <a:cxn ang="0">
                  <a:pos x="167" y="234"/>
                </a:cxn>
                <a:cxn ang="0">
                  <a:pos x="176" y="210"/>
                </a:cxn>
                <a:cxn ang="0">
                  <a:pos x="180" y="234"/>
                </a:cxn>
                <a:cxn ang="0">
                  <a:pos x="188" y="252"/>
                </a:cxn>
                <a:cxn ang="0">
                  <a:pos x="193" y="78"/>
                </a:cxn>
                <a:cxn ang="0">
                  <a:pos x="201" y="48"/>
                </a:cxn>
                <a:cxn ang="0">
                  <a:pos x="210" y="48"/>
                </a:cxn>
                <a:cxn ang="0">
                  <a:pos x="214" y="54"/>
                </a:cxn>
                <a:cxn ang="0">
                  <a:pos x="218" y="0"/>
                </a:cxn>
                <a:cxn ang="0">
                  <a:pos x="227" y="60"/>
                </a:cxn>
                <a:cxn ang="0">
                  <a:pos x="231" y="96"/>
                </a:cxn>
                <a:cxn ang="0">
                  <a:pos x="240" y="66"/>
                </a:cxn>
                <a:cxn ang="0">
                  <a:pos x="248" y="36"/>
                </a:cxn>
                <a:cxn ang="0">
                  <a:pos x="253" y="102"/>
                </a:cxn>
                <a:cxn ang="0">
                  <a:pos x="261" y="156"/>
                </a:cxn>
                <a:cxn ang="0">
                  <a:pos x="270" y="72"/>
                </a:cxn>
                <a:cxn ang="0">
                  <a:pos x="274" y="84"/>
                </a:cxn>
                <a:cxn ang="0">
                  <a:pos x="282" y="48"/>
                </a:cxn>
                <a:cxn ang="0">
                  <a:pos x="291" y="30"/>
                </a:cxn>
              </a:cxnLst>
              <a:rect l="0" t="0" r="r" b="b"/>
              <a:pathLst>
                <a:path w="295" h="264">
                  <a:moveTo>
                    <a:pt x="0" y="120"/>
                  </a:moveTo>
                  <a:lnTo>
                    <a:pt x="0" y="168"/>
                  </a:lnTo>
                  <a:lnTo>
                    <a:pt x="4" y="198"/>
                  </a:lnTo>
                  <a:lnTo>
                    <a:pt x="4" y="180"/>
                  </a:lnTo>
                  <a:lnTo>
                    <a:pt x="9" y="204"/>
                  </a:lnTo>
                  <a:lnTo>
                    <a:pt x="9" y="192"/>
                  </a:lnTo>
                  <a:lnTo>
                    <a:pt x="13" y="168"/>
                  </a:lnTo>
                  <a:lnTo>
                    <a:pt x="13" y="180"/>
                  </a:lnTo>
                  <a:lnTo>
                    <a:pt x="17" y="204"/>
                  </a:lnTo>
                  <a:lnTo>
                    <a:pt x="17" y="180"/>
                  </a:lnTo>
                  <a:lnTo>
                    <a:pt x="22" y="198"/>
                  </a:lnTo>
                  <a:lnTo>
                    <a:pt x="22" y="204"/>
                  </a:lnTo>
                  <a:lnTo>
                    <a:pt x="30" y="204"/>
                  </a:lnTo>
                  <a:lnTo>
                    <a:pt x="26" y="204"/>
                  </a:lnTo>
                  <a:lnTo>
                    <a:pt x="30" y="216"/>
                  </a:lnTo>
                  <a:lnTo>
                    <a:pt x="34" y="222"/>
                  </a:lnTo>
                  <a:lnTo>
                    <a:pt x="34" y="216"/>
                  </a:lnTo>
                  <a:lnTo>
                    <a:pt x="39" y="222"/>
                  </a:lnTo>
                  <a:lnTo>
                    <a:pt x="39" y="228"/>
                  </a:lnTo>
                  <a:lnTo>
                    <a:pt x="43" y="222"/>
                  </a:lnTo>
                  <a:lnTo>
                    <a:pt x="43" y="216"/>
                  </a:lnTo>
                  <a:lnTo>
                    <a:pt x="47" y="204"/>
                  </a:lnTo>
                  <a:lnTo>
                    <a:pt x="47" y="198"/>
                  </a:lnTo>
                  <a:lnTo>
                    <a:pt x="47" y="204"/>
                  </a:lnTo>
                  <a:lnTo>
                    <a:pt x="52" y="204"/>
                  </a:lnTo>
                  <a:lnTo>
                    <a:pt x="52" y="186"/>
                  </a:lnTo>
                  <a:lnTo>
                    <a:pt x="56" y="186"/>
                  </a:lnTo>
                  <a:lnTo>
                    <a:pt x="60" y="180"/>
                  </a:lnTo>
                  <a:lnTo>
                    <a:pt x="60" y="192"/>
                  </a:lnTo>
                  <a:lnTo>
                    <a:pt x="69" y="204"/>
                  </a:lnTo>
                  <a:lnTo>
                    <a:pt x="64" y="204"/>
                  </a:lnTo>
                  <a:lnTo>
                    <a:pt x="69" y="198"/>
                  </a:lnTo>
                  <a:lnTo>
                    <a:pt x="73" y="186"/>
                  </a:lnTo>
                  <a:lnTo>
                    <a:pt x="73" y="174"/>
                  </a:lnTo>
                  <a:lnTo>
                    <a:pt x="77" y="150"/>
                  </a:lnTo>
                  <a:lnTo>
                    <a:pt x="77" y="132"/>
                  </a:lnTo>
                  <a:lnTo>
                    <a:pt x="77" y="138"/>
                  </a:lnTo>
                  <a:lnTo>
                    <a:pt x="81" y="150"/>
                  </a:lnTo>
                  <a:lnTo>
                    <a:pt x="81" y="138"/>
                  </a:lnTo>
                  <a:lnTo>
                    <a:pt x="86" y="150"/>
                  </a:lnTo>
                  <a:lnTo>
                    <a:pt x="90" y="156"/>
                  </a:lnTo>
                  <a:lnTo>
                    <a:pt x="94" y="150"/>
                  </a:lnTo>
                  <a:lnTo>
                    <a:pt x="94" y="120"/>
                  </a:lnTo>
                  <a:lnTo>
                    <a:pt x="99" y="138"/>
                  </a:lnTo>
                  <a:lnTo>
                    <a:pt x="99" y="162"/>
                  </a:lnTo>
                  <a:lnTo>
                    <a:pt x="103" y="162"/>
                  </a:lnTo>
                  <a:lnTo>
                    <a:pt x="107" y="156"/>
                  </a:lnTo>
                  <a:lnTo>
                    <a:pt x="107" y="180"/>
                  </a:lnTo>
                  <a:lnTo>
                    <a:pt x="111" y="192"/>
                  </a:lnTo>
                  <a:lnTo>
                    <a:pt x="116" y="168"/>
                  </a:lnTo>
                  <a:lnTo>
                    <a:pt x="120" y="156"/>
                  </a:lnTo>
                  <a:lnTo>
                    <a:pt x="120" y="144"/>
                  </a:lnTo>
                  <a:lnTo>
                    <a:pt x="124" y="186"/>
                  </a:lnTo>
                  <a:lnTo>
                    <a:pt x="124" y="234"/>
                  </a:lnTo>
                  <a:lnTo>
                    <a:pt x="124" y="204"/>
                  </a:lnTo>
                  <a:lnTo>
                    <a:pt x="129" y="192"/>
                  </a:lnTo>
                  <a:lnTo>
                    <a:pt x="129" y="180"/>
                  </a:lnTo>
                  <a:lnTo>
                    <a:pt x="133" y="180"/>
                  </a:lnTo>
                  <a:lnTo>
                    <a:pt x="137" y="204"/>
                  </a:lnTo>
                  <a:lnTo>
                    <a:pt x="137" y="192"/>
                  </a:lnTo>
                  <a:lnTo>
                    <a:pt x="141" y="198"/>
                  </a:lnTo>
                  <a:lnTo>
                    <a:pt x="141" y="216"/>
                  </a:lnTo>
                  <a:lnTo>
                    <a:pt x="146" y="204"/>
                  </a:lnTo>
                  <a:lnTo>
                    <a:pt x="146" y="192"/>
                  </a:lnTo>
                  <a:lnTo>
                    <a:pt x="150" y="204"/>
                  </a:lnTo>
                  <a:lnTo>
                    <a:pt x="150" y="210"/>
                  </a:lnTo>
                  <a:lnTo>
                    <a:pt x="154" y="198"/>
                  </a:lnTo>
                  <a:lnTo>
                    <a:pt x="154" y="180"/>
                  </a:lnTo>
                  <a:lnTo>
                    <a:pt x="163" y="168"/>
                  </a:lnTo>
                  <a:lnTo>
                    <a:pt x="163" y="198"/>
                  </a:lnTo>
                  <a:lnTo>
                    <a:pt x="167" y="240"/>
                  </a:lnTo>
                  <a:lnTo>
                    <a:pt x="167" y="234"/>
                  </a:lnTo>
                  <a:lnTo>
                    <a:pt x="167" y="240"/>
                  </a:lnTo>
                  <a:lnTo>
                    <a:pt x="171" y="234"/>
                  </a:lnTo>
                  <a:lnTo>
                    <a:pt x="176" y="210"/>
                  </a:lnTo>
                  <a:lnTo>
                    <a:pt x="176" y="198"/>
                  </a:lnTo>
                  <a:lnTo>
                    <a:pt x="180" y="204"/>
                  </a:lnTo>
                  <a:lnTo>
                    <a:pt x="180" y="234"/>
                  </a:lnTo>
                  <a:lnTo>
                    <a:pt x="184" y="228"/>
                  </a:lnTo>
                  <a:lnTo>
                    <a:pt x="184" y="264"/>
                  </a:lnTo>
                  <a:lnTo>
                    <a:pt x="188" y="252"/>
                  </a:lnTo>
                  <a:lnTo>
                    <a:pt x="188" y="222"/>
                  </a:lnTo>
                  <a:lnTo>
                    <a:pt x="193" y="162"/>
                  </a:lnTo>
                  <a:lnTo>
                    <a:pt x="193" y="78"/>
                  </a:lnTo>
                  <a:lnTo>
                    <a:pt x="197" y="96"/>
                  </a:lnTo>
                  <a:lnTo>
                    <a:pt x="197" y="78"/>
                  </a:lnTo>
                  <a:lnTo>
                    <a:pt x="201" y="48"/>
                  </a:lnTo>
                  <a:lnTo>
                    <a:pt x="201" y="42"/>
                  </a:lnTo>
                  <a:lnTo>
                    <a:pt x="205" y="30"/>
                  </a:lnTo>
                  <a:lnTo>
                    <a:pt x="210" y="48"/>
                  </a:lnTo>
                  <a:lnTo>
                    <a:pt x="210" y="42"/>
                  </a:lnTo>
                  <a:lnTo>
                    <a:pt x="210" y="48"/>
                  </a:lnTo>
                  <a:lnTo>
                    <a:pt x="214" y="54"/>
                  </a:lnTo>
                  <a:lnTo>
                    <a:pt x="214" y="36"/>
                  </a:lnTo>
                  <a:lnTo>
                    <a:pt x="218" y="18"/>
                  </a:lnTo>
                  <a:lnTo>
                    <a:pt x="218" y="0"/>
                  </a:lnTo>
                  <a:lnTo>
                    <a:pt x="223" y="24"/>
                  </a:lnTo>
                  <a:lnTo>
                    <a:pt x="223" y="54"/>
                  </a:lnTo>
                  <a:lnTo>
                    <a:pt x="227" y="60"/>
                  </a:lnTo>
                  <a:lnTo>
                    <a:pt x="227" y="96"/>
                  </a:lnTo>
                  <a:lnTo>
                    <a:pt x="231" y="102"/>
                  </a:lnTo>
                  <a:lnTo>
                    <a:pt x="231" y="96"/>
                  </a:lnTo>
                  <a:lnTo>
                    <a:pt x="240" y="54"/>
                  </a:lnTo>
                  <a:lnTo>
                    <a:pt x="235" y="54"/>
                  </a:lnTo>
                  <a:lnTo>
                    <a:pt x="240" y="66"/>
                  </a:lnTo>
                  <a:lnTo>
                    <a:pt x="244" y="48"/>
                  </a:lnTo>
                  <a:lnTo>
                    <a:pt x="244" y="54"/>
                  </a:lnTo>
                  <a:lnTo>
                    <a:pt x="248" y="36"/>
                  </a:lnTo>
                  <a:lnTo>
                    <a:pt x="248" y="66"/>
                  </a:lnTo>
                  <a:lnTo>
                    <a:pt x="253" y="60"/>
                  </a:lnTo>
                  <a:lnTo>
                    <a:pt x="253" y="102"/>
                  </a:lnTo>
                  <a:lnTo>
                    <a:pt x="257" y="120"/>
                  </a:lnTo>
                  <a:lnTo>
                    <a:pt x="257" y="96"/>
                  </a:lnTo>
                  <a:lnTo>
                    <a:pt x="261" y="156"/>
                  </a:lnTo>
                  <a:lnTo>
                    <a:pt x="261" y="138"/>
                  </a:lnTo>
                  <a:lnTo>
                    <a:pt x="265" y="78"/>
                  </a:lnTo>
                  <a:lnTo>
                    <a:pt x="270" y="72"/>
                  </a:lnTo>
                  <a:lnTo>
                    <a:pt x="270" y="90"/>
                  </a:lnTo>
                  <a:lnTo>
                    <a:pt x="274" y="96"/>
                  </a:lnTo>
                  <a:lnTo>
                    <a:pt x="274" y="84"/>
                  </a:lnTo>
                  <a:lnTo>
                    <a:pt x="278" y="96"/>
                  </a:lnTo>
                  <a:lnTo>
                    <a:pt x="278" y="78"/>
                  </a:lnTo>
                  <a:lnTo>
                    <a:pt x="282" y="48"/>
                  </a:lnTo>
                  <a:lnTo>
                    <a:pt x="287" y="30"/>
                  </a:lnTo>
                  <a:lnTo>
                    <a:pt x="287" y="24"/>
                  </a:lnTo>
                  <a:lnTo>
                    <a:pt x="291" y="30"/>
                  </a:lnTo>
                  <a:lnTo>
                    <a:pt x="295" y="48"/>
                  </a:lnTo>
                  <a:lnTo>
                    <a:pt x="295" y="4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4" name="Freeform 70"/>
            <p:cNvSpPr>
              <a:spLocks/>
            </p:cNvSpPr>
            <p:nvPr/>
          </p:nvSpPr>
          <p:spPr bwMode="auto">
            <a:xfrm>
              <a:off x="3665538" y="1104900"/>
              <a:ext cx="550863" cy="2352675"/>
            </a:xfrm>
            <a:custGeom>
              <a:avLst/>
              <a:gdLst/>
              <a:ahLst/>
              <a:cxnLst>
                <a:cxn ang="0">
                  <a:pos x="5" y="60"/>
                </a:cxn>
                <a:cxn ang="0">
                  <a:pos x="9" y="6"/>
                </a:cxn>
                <a:cxn ang="0">
                  <a:pos x="22" y="30"/>
                </a:cxn>
                <a:cxn ang="0">
                  <a:pos x="30" y="42"/>
                </a:cxn>
                <a:cxn ang="0">
                  <a:pos x="39" y="78"/>
                </a:cxn>
                <a:cxn ang="0">
                  <a:pos x="43" y="78"/>
                </a:cxn>
                <a:cxn ang="0">
                  <a:pos x="52" y="102"/>
                </a:cxn>
                <a:cxn ang="0">
                  <a:pos x="56" y="138"/>
                </a:cxn>
                <a:cxn ang="0">
                  <a:pos x="64" y="144"/>
                </a:cxn>
                <a:cxn ang="0">
                  <a:pos x="73" y="150"/>
                </a:cxn>
                <a:cxn ang="0">
                  <a:pos x="82" y="198"/>
                </a:cxn>
                <a:cxn ang="0">
                  <a:pos x="90" y="210"/>
                </a:cxn>
                <a:cxn ang="0">
                  <a:pos x="94" y="180"/>
                </a:cxn>
                <a:cxn ang="0">
                  <a:pos x="103" y="96"/>
                </a:cxn>
                <a:cxn ang="0">
                  <a:pos x="111" y="90"/>
                </a:cxn>
                <a:cxn ang="0">
                  <a:pos x="116" y="270"/>
                </a:cxn>
                <a:cxn ang="0">
                  <a:pos x="124" y="486"/>
                </a:cxn>
                <a:cxn ang="0">
                  <a:pos x="129" y="642"/>
                </a:cxn>
                <a:cxn ang="0">
                  <a:pos x="137" y="678"/>
                </a:cxn>
                <a:cxn ang="0">
                  <a:pos x="141" y="714"/>
                </a:cxn>
                <a:cxn ang="0">
                  <a:pos x="154" y="780"/>
                </a:cxn>
                <a:cxn ang="0">
                  <a:pos x="163" y="798"/>
                </a:cxn>
                <a:cxn ang="0">
                  <a:pos x="171" y="876"/>
                </a:cxn>
                <a:cxn ang="0">
                  <a:pos x="176" y="960"/>
                </a:cxn>
                <a:cxn ang="0">
                  <a:pos x="184" y="1026"/>
                </a:cxn>
                <a:cxn ang="0">
                  <a:pos x="188" y="1104"/>
                </a:cxn>
                <a:cxn ang="0">
                  <a:pos x="197" y="1170"/>
                </a:cxn>
                <a:cxn ang="0">
                  <a:pos x="201" y="1194"/>
                </a:cxn>
                <a:cxn ang="0">
                  <a:pos x="210" y="1200"/>
                </a:cxn>
                <a:cxn ang="0">
                  <a:pos x="214" y="1218"/>
                </a:cxn>
                <a:cxn ang="0">
                  <a:pos x="223" y="1248"/>
                </a:cxn>
                <a:cxn ang="0">
                  <a:pos x="236" y="1320"/>
                </a:cxn>
                <a:cxn ang="0">
                  <a:pos x="244" y="1350"/>
                </a:cxn>
                <a:cxn ang="0">
                  <a:pos x="253" y="1356"/>
                </a:cxn>
                <a:cxn ang="0">
                  <a:pos x="265" y="1392"/>
                </a:cxn>
                <a:cxn ang="0">
                  <a:pos x="278" y="1446"/>
                </a:cxn>
                <a:cxn ang="0">
                  <a:pos x="291" y="1476"/>
                </a:cxn>
                <a:cxn ang="0">
                  <a:pos x="300" y="1482"/>
                </a:cxn>
                <a:cxn ang="0">
                  <a:pos x="308" y="1482"/>
                </a:cxn>
                <a:cxn ang="0">
                  <a:pos x="321" y="1470"/>
                </a:cxn>
                <a:cxn ang="0">
                  <a:pos x="325" y="1464"/>
                </a:cxn>
                <a:cxn ang="0">
                  <a:pos x="338" y="1470"/>
                </a:cxn>
              </a:cxnLst>
              <a:rect l="0" t="0" r="r" b="b"/>
              <a:pathLst>
                <a:path w="347" h="1482">
                  <a:moveTo>
                    <a:pt x="0" y="0"/>
                  </a:moveTo>
                  <a:lnTo>
                    <a:pt x="5" y="12"/>
                  </a:lnTo>
                  <a:lnTo>
                    <a:pt x="5" y="60"/>
                  </a:lnTo>
                  <a:lnTo>
                    <a:pt x="5" y="36"/>
                  </a:lnTo>
                  <a:lnTo>
                    <a:pt x="9" y="0"/>
                  </a:lnTo>
                  <a:lnTo>
                    <a:pt x="9" y="6"/>
                  </a:lnTo>
                  <a:lnTo>
                    <a:pt x="13" y="0"/>
                  </a:lnTo>
                  <a:lnTo>
                    <a:pt x="13" y="18"/>
                  </a:lnTo>
                  <a:lnTo>
                    <a:pt x="22" y="30"/>
                  </a:lnTo>
                  <a:lnTo>
                    <a:pt x="22" y="36"/>
                  </a:lnTo>
                  <a:lnTo>
                    <a:pt x="30" y="30"/>
                  </a:lnTo>
                  <a:lnTo>
                    <a:pt x="30" y="42"/>
                  </a:lnTo>
                  <a:lnTo>
                    <a:pt x="35" y="36"/>
                  </a:lnTo>
                  <a:lnTo>
                    <a:pt x="35" y="48"/>
                  </a:lnTo>
                  <a:lnTo>
                    <a:pt x="39" y="78"/>
                  </a:lnTo>
                  <a:lnTo>
                    <a:pt x="39" y="54"/>
                  </a:lnTo>
                  <a:lnTo>
                    <a:pt x="43" y="72"/>
                  </a:lnTo>
                  <a:lnTo>
                    <a:pt x="43" y="78"/>
                  </a:lnTo>
                  <a:lnTo>
                    <a:pt x="47" y="84"/>
                  </a:lnTo>
                  <a:lnTo>
                    <a:pt x="47" y="90"/>
                  </a:lnTo>
                  <a:lnTo>
                    <a:pt x="52" y="102"/>
                  </a:lnTo>
                  <a:lnTo>
                    <a:pt x="52" y="96"/>
                  </a:lnTo>
                  <a:lnTo>
                    <a:pt x="56" y="126"/>
                  </a:lnTo>
                  <a:lnTo>
                    <a:pt x="56" y="138"/>
                  </a:lnTo>
                  <a:lnTo>
                    <a:pt x="60" y="138"/>
                  </a:lnTo>
                  <a:lnTo>
                    <a:pt x="60" y="150"/>
                  </a:lnTo>
                  <a:lnTo>
                    <a:pt x="64" y="144"/>
                  </a:lnTo>
                  <a:lnTo>
                    <a:pt x="69" y="138"/>
                  </a:lnTo>
                  <a:lnTo>
                    <a:pt x="69" y="144"/>
                  </a:lnTo>
                  <a:lnTo>
                    <a:pt x="73" y="150"/>
                  </a:lnTo>
                  <a:lnTo>
                    <a:pt x="77" y="156"/>
                  </a:lnTo>
                  <a:lnTo>
                    <a:pt x="77" y="186"/>
                  </a:lnTo>
                  <a:lnTo>
                    <a:pt x="82" y="198"/>
                  </a:lnTo>
                  <a:lnTo>
                    <a:pt x="86" y="222"/>
                  </a:lnTo>
                  <a:lnTo>
                    <a:pt x="86" y="216"/>
                  </a:lnTo>
                  <a:lnTo>
                    <a:pt x="90" y="210"/>
                  </a:lnTo>
                  <a:lnTo>
                    <a:pt x="90" y="222"/>
                  </a:lnTo>
                  <a:lnTo>
                    <a:pt x="94" y="228"/>
                  </a:lnTo>
                  <a:lnTo>
                    <a:pt x="94" y="180"/>
                  </a:lnTo>
                  <a:lnTo>
                    <a:pt x="99" y="180"/>
                  </a:lnTo>
                  <a:lnTo>
                    <a:pt x="99" y="168"/>
                  </a:lnTo>
                  <a:lnTo>
                    <a:pt x="103" y="96"/>
                  </a:lnTo>
                  <a:lnTo>
                    <a:pt x="107" y="90"/>
                  </a:lnTo>
                  <a:lnTo>
                    <a:pt x="107" y="78"/>
                  </a:lnTo>
                  <a:lnTo>
                    <a:pt x="111" y="90"/>
                  </a:lnTo>
                  <a:lnTo>
                    <a:pt x="111" y="168"/>
                  </a:lnTo>
                  <a:lnTo>
                    <a:pt x="116" y="180"/>
                  </a:lnTo>
                  <a:lnTo>
                    <a:pt x="116" y="270"/>
                  </a:lnTo>
                  <a:lnTo>
                    <a:pt x="120" y="348"/>
                  </a:lnTo>
                  <a:lnTo>
                    <a:pt x="120" y="420"/>
                  </a:lnTo>
                  <a:lnTo>
                    <a:pt x="124" y="486"/>
                  </a:lnTo>
                  <a:lnTo>
                    <a:pt x="124" y="576"/>
                  </a:lnTo>
                  <a:lnTo>
                    <a:pt x="129" y="618"/>
                  </a:lnTo>
                  <a:lnTo>
                    <a:pt x="129" y="642"/>
                  </a:lnTo>
                  <a:lnTo>
                    <a:pt x="133" y="660"/>
                  </a:lnTo>
                  <a:lnTo>
                    <a:pt x="133" y="672"/>
                  </a:lnTo>
                  <a:lnTo>
                    <a:pt x="137" y="678"/>
                  </a:lnTo>
                  <a:lnTo>
                    <a:pt x="137" y="690"/>
                  </a:lnTo>
                  <a:lnTo>
                    <a:pt x="141" y="708"/>
                  </a:lnTo>
                  <a:lnTo>
                    <a:pt x="141" y="714"/>
                  </a:lnTo>
                  <a:lnTo>
                    <a:pt x="150" y="726"/>
                  </a:lnTo>
                  <a:lnTo>
                    <a:pt x="150" y="768"/>
                  </a:lnTo>
                  <a:lnTo>
                    <a:pt x="154" y="780"/>
                  </a:lnTo>
                  <a:lnTo>
                    <a:pt x="154" y="786"/>
                  </a:lnTo>
                  <a:lnTo>
                    <a:pt x="159" y="792"/>
                  </a:lnTo>
                  <a:lnTo>
                    <a:pt x="163" y="798"/>
                  </a:lnTo>
                  <a:lnTo>
                    <a:pt x="167" y="810"/>
                  </a:lnTo>
                  <a:lnTo>
                    <a:pt x="167" y="852"/>
                  </a:lnTo>
                  <a:lnTo>
                    <a:pt x="171" y="876"/>
                  </a:lnTo>
                  <a:lnTo>
                    <a:pt x="171" y="912"/>
                  </a:lnTo>
                  <a:lnTo>
                    <a:pt x="176" y="936"/>
                  </a:lnTo>
                  <a:lnTo>
                    <a:pt x="176" y="960"/>
                  </a:lnTo>
                  <a:lnTo>
                    <a:pt x="180" y="978"/>
                  </a:lnTo>
                  <a:lnTo>
                    <a:pt x="180" y="1002"/>
                  </a:lnTo>
                  <a:lnTo>
                    <a:pt x="184" y="1026"/>
                  </a:lnTo>
                  <a:lnTo>
                    <a:pt x="184" y="1056"/>
                  </a:lnTo>
                  <a:lnTo>
                    <a:pt x="188" y="1074"/>
                  </a:lnTo>
                  <a:lnTo>
                    <a:pt x="188" y="1104"/>
                  </a:lnTo>
                  <a:lnTo>
                    <a:pt x="193" y="1140"/>
                  </a:lnTo>
                  <a:lnTo>
                    <a:pt x="193" y="1152"/>
                  </a:lnTo>
                  <a:lnTo>
                    <a:pt x="197" y="1170"/>
                  </a:lnTo>
                  <a:lnTo>
                    <a:pt x="197" y="1176"/>
                  </a:lnTo>
                  <a:lnTo>
                    <a:pt x="201" y="1188"/>
                  </a:lnTo>
                  <a:lnTo>
                    <a:pt x="201" y="1194"/>
                  </a:lnTo>
                  <a:lnTo>
                    <a:pt x="206" y="1200"/>
                  </a:lnTo>
                  <a:lnTo>
                    <a:pt x="206" y="1206"/>
                  </a:lnTo>
                  <a:lnTo>
                    <a:pt x="210" y="1200"/>
                  </a:lnTo>
                  <a:lnTo>
                    <a:pt x="210" y="1206"/>
                  </a:lnTo>
                  <a:lnTo>
                    <a:pt x="214" y="1212"/>
                  </a:lnTo>
                  <a:lnTo>
                    <a:pt x="214" y="1218"/>
                  </a:lnTo>
                  <a:lnTo>
                    <a:pt x="218" y="1236"/>
                  </a:lnTo>
                  <a:lnTo>
                    <a:pt x="223" y="1242"/>
                  </a:lnTo>
                  <a:lnTo>
                    <a:pt x="223" y="1248"/>
                  </a:lnTo>
                  <a:lnTo>
                    <a:pt x="227" y="1254"/>
                  </a:lnTo>
                  <a:lnTo>
                    <a:pt x="227" y="1278"/>
                  </a:lnTo>
                  <a:lnTo>
                    <a:pt x="236" y="1320"/>
                  </a:lnTo>
                  <a:lnTo>
                    <a:pt x="236" y="1326"/>
                  </a:lnTo>
                  <a:lnTo>
                    <a:pt x="244" y="1338"/>
                  </a:lnTo>
                  <a:lnTo>
                    <a:pt x="244" y="1350"/>
                  </a:lnTo>
                  <a:lnTo>
                    <a:pt x="248" y="1356"/>
                  </a:lnTo>
                  <a:lnTo>
                    <a:pt x="248" y="1362"/>
                  </a:lnTo>
                  <a:lnTo>
                    <a:pt x="253" y="1356"/>
                  </a:lnTo>
                  <a:lnTo>
                    <a:pt x="261" y="1368"/>
                  </a:lnTo>
                  <a:lnTo>
                    <a:pt x="261" y="1374"/>
                  </a:lnTo>
                  <a:lnTo>
                    <a:pt x="265" y="1392"/>
                  </a:lnTo>
                  <a:lnTo>
                    <a:pt x="274" y="1404"/>
                  </a:lnTo>
                  <a:lnTo>
                    <a:pt x="274" y="1440"/>
                  </a:lnTo>
                  <a:lnTo>
                    <a:pt x="278" y="1446"/>
                  </a:lnTo>
                  <a:lnTo>
                    <a:pt x="283" y="1452"/>
                  </a:lnTo>
                  <a:lnTo>
                    <a:pt x="283" y="1464"/>
                  </a:lnTo>
                  <a:lnTo>
                    <a:pt x="291" y="1476"/>
                  </a:lnTo>
                  <a:lnTo>
                    <a:pt x="291" y="1482"/>
                  </a:lnTo>
                  <a:lnTo>
                    <a:pt x="295" y="1482"/>
                  </a:lnTo>
                  <a:lnTo>
                    <a:pt x="300" y="1482"/>
                  </a:lnTo>
                  <a:lnTo>
                    <a:pt x="308" y="1482"/>
                  </a:lnTo>
                  <a:lnTo>
                    <a:pt x="304" y="1482"/>
                  </a:lnTo>
                  <a:lnTo>
                    <a:pt x="308" y="1482"/>
                  </a:lnTo>
                  <a:lnTo>
                    <a:pt x="312" y="1476"/>
                  </a:lnTo>
                  <a:lnTo>
                    <a:pt x="312" y="1470"/>
                  </a:lnTo>
                  <a:lnTo>
                    <a:pt x="321" y="1470"/>
                  </a:lnTo>
                  <a:lnTo>
                    <a:pt x="317" y="1470"/>
                  </a:lnTo>
                  <a:lnTo>
                    <a:pt x="321" y="1470"/>
                  </a:lnTo>
                  <a:lnTo>
                    <a:pt x="325" y="1464"/>
                  </a:lnTo>
                  <a:lnTo>
                    <a:pt x="330" y="1470"/>
                  </a:lnTo>
                  <a:lnTo>
                    <a:pt x="334" y="1464"/>
                  </a:lnTo>
                  <a:lnTo>
                    <a:pt x="338" y="1470"/>
                  </a:lnTo>
                  <a:lnTo>
                    <a:pt x="342" y="1476"/>
                  </a:lnTo>
                  <a:lnTo>
                    <a:pt x="347" y="148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5" name="Freeform 71"/>
            <p:cNvSpPr>
              <a:spLocks/>
            </p:cNvSpPr>
            <p:nvPr/>
          </p:nvSpPr>
          <p:spPr bwMode="auto">
            <a:xfrm>
              <a:off x="4216400" y="1200150"/>
              <a:ext cx="508000" cy="2257425"/>
            </a:xfrm>
            <a:custGeom>
              <a:avLst/>
              <a:gdLst/>
              <a:ahLst/>
              <a:cxnLst>
                <a:cxn ang="0">
                  <a:pos x="4" y="1410"/>
                </a:cxn>
                <a:cxn ang="0">
                  <a:pos x="17" y="1392"/>
                </a:cxn>
                <a:cxn ang="0">
                  <a:pos x="30" y="1386"/>
                </a:cxn>
                <a:cxn ang="0">
                  <a:pos x="42" y="1404"/>
                </a:cxn>
                <a:cxn ang="0">
                  <a:pos x="51" y="1404"/>
                </a:cxn>
                <a:cxn ang="0">
                  <a:pos x="64" y="1410"/>
                </a:cxn>
                <a:cxn ang="0">
                  <a:pos x="72" y="1368"/>
                </a:cxn>
                <a:cxn ang="0">
                  <a:pos x="85" y="1332"/>
                </a:cxn>
                <a:cxn ang="0">
                  <a:pos x="90" y="1302"/>
                </a:cxn>
                <a:cxn ang="0">
                  <a:pos x="98" y="1272"/>
                </a:cxn>
                <a:cxn ang="0">
                  <a:pos x="107" y="1254"/>
                </a:cxn>
                <a:cxn ang="0">
                  <a:pos x="119" y="1242"/>
                </a:cxn>
                <a:cxn ang="0">
                  <a:pos x="128" y="1170"/>
                </a:cxn>
                <a:cxn ang="0">
                  <a:pos x="132" y="1122"/>
                </a:cxn>
                <a:cxn ang="0">
                  <a:pos x="141" y="1080"/>
                </a:cxn>
                <a:cxn ang="0">
                  <a:pos x="149" y="1074"/>
                </a:cxn>
                <a:cxn ang="0">
                  <a:pos x="154" y="1038"/>
                </a:cxn>
                <a:cxn ang="0">
                  <a:pos x="162" y="1014"/>
                </a:cxn>
                <a:cxn ang="0">
                  <a:pos x="171" y="978"/>
                </a:cxn>
                <a:cxn ang="0">
                  <a:pos x="175" y="936"/>
                </a:cxn>
                <a:cxn ang="0">
                  <a:pos x="184" y="840"/>
                </a:cxn>
                <a:cxn ang="0">
                  <a:pos x="188" y="756"/>
                </a:cxn>
                <a:cxn ang="0">
                  <a:pos x="196" y="714"/>
                </a:cxn>
                <a:cxn ang="0">
                  <a:pos x="205" y="684"/>
                </a:cxn>
                <a:cxn ang="0">
                  <a:pos x="209" y="660"/>
                </a:cxn>
                <a:cxn ang="0">
                  <a:pos x="218" y="588"/>
                </a:cxn>
                <a:cxn ang="0">
                  <a:pos x="222" y="516"/>
                </a:cxn>
                <a:cxn ang="0">
                  <a:pos x="231" y="390"/>
                </a:cxn>
                <a:cxn ang="0">
                  <a:pos x="235" y="228"/>
                </a:cxn>
                <a:cxn ang="0">
                  <a:pos x="239" y="276"/>
                </a:cxn>
                <a:cxn ang="0">
                  <a:pos x="248" y="162"/>
                </a:cxn>
                <a:cxn ang="0">
                  <a:pos x="252" y="126"/>
                </a:cxn>
                <a:cxn ang="0">
                  <a:pos x="261" y="78"/>
                </a:cxn>
                <a:cxn ang="0">
                  <a:pos x="265" y="60"/>
                </a:cxn>
                <a:cxn ang="0">
                  <a:pos x="273" y="96"/>
                </a:cxn>
                <a:cxn ang="0">
                  <a:pos x="278" y="66"/>
                </a:cxn>
                <a:cxn ang="0">
                  <a:pos x="286" y="0"/>
                </a:cxn>
                <a:cxn ang="0">
                  <a:pos x="295" y="66"/>
                </a:cxn>
                <a:cxn ang="0">
                  <a:pos x="299" y="78"/>
                </a:cxn>
                <a:cxn ang="0">
                  <a:pos x="303" y="96"/>
                </a:cxn>
                <a:cxn ang="0">
                  <a:pos x="312" y="84"/>
                </a:cxn>
                <a:cxn ang="0">
                  <a:pos x="316" y="84"/>
                </a:cxn>
              </a:cxnLst>
              <a:rect l="0" t="0" r="r" b="b"/>
              <a:pathLst>
                <a:path w="320" h="1422">
                  <a:moveTo>
                    <a:pt x="0" y="1422"/>
                  </a:moveTo>
                  <a:lnTo>
                    <a:pt x="0" y="1416"/>
                  </a:lnTo>
                  <a:lnTo>
                    <a:pt x="4" y="1410"/>
                  </a:lnTo>
                  <a:lnTo>
                    <a:pt x="8" y="1404"/>
                  </a:lnTo>
                  <a:lnTo>
                    <a:pt x="13" y="1398"/>
                  </a:lnTo>
                  <a:lnTo>
                    <a:pt x="17" y="1392"/>
                  </a:lnTo>
                  <a:lnTo>
                    <a:pt x="21" y="1392"/>
                  </a:lnTo>
                  <a:lnTo>
                    <a:pt x="25" y="1386"/>
                  </a:lnTo>
                  <a:lnTo>
                    <a:pt x="30" y="1386"/>
                  </a:lnTo>
                  <a:lnTo>
                    <a:pt x="34" y="1392"/>
                  </a:lnTo>
                  <a:lnTo>
                    <a:pt x="38" y="1398"/>
                  </a:lnTo>
                  <a:lnTo>
                    <a:pt x="42" y="1404"/>
                  </a:lnTo>
                  <a:lnTo>
                    <a:pt x="47" y="1404"/>
                  </a:lnTo>
                  <a:lnTo>
                    <a:pt x="51" y="1410"/>
                  </a:lnTo>
                  <a:lnTo>
                    <a:pt x="51" y="1404"/>
                  </a:lnTo>
                  <a:lnTo>
                    <a:pt x="55" y="1410"/>
                  </a:lnTo>
                  <a:lnTo>
                    <a:pt x="60" y="1410"/>
                  </a:lnTo>
                  <a:lnTo>
                    <a:pt x="64" y="1410"/>
                  </a:lnTo>
                  <a:lnTo>
                    <a:pt x="68" y="1404"/>
                  </a:lnTo>
                  <a:lnTo>
                    <a:pt x="72" y="1398"/>
                  </a:lnTo>
                  <a:lnTo>
                    <a:pt x="72" y="1368"/>
                  </a:lnTo>
                  <a:lnTo>
                    <a:pt x="81" y="1356"/>
                  </a:lnTo>
                  <a:lnTo>
                    <a:pt x="81" y="1338"/>
                  </a:lnTo>
                  <a:lnTo>
                    <a:pt x="85" y="1332"/>
                  </a:lnTo>
                  <a:lnTo>
                    <a:pt x="85" y="1320"/>
                  </a:lnTo>
                  <a:lnTo>
                    <a:pt x="90" y="1314"/>
                  </a:lnTo>
                  <a:lnTo>
                    <a:pt x="90" y="1302"/>
                  </a:lnTo>
                  <a:lnTo>
                    <a:pt x="94" y="1296"/>
                  </a:lnTo>
                  <a:lnTo>
                    <a:pt x="94" y="1290"/>
                  </a:lnTo>
                  <a:lnTo>
                    <a:pt x="98" y="1272"/>
                  </a:lnTo>
                  <a:lnTo>
                    <a:pt x="102" y="1272"/>
                  </a:lnTo>
                  <a:lnTo>
                    <a:pt x="102" y="1260"/>
                  </a:lnTo>
                  <a:lnTo>
                    <a:pt x="107" y="1254"/>
                  </a:lnTo>
                  <a:lnTo>
                    <a:pt x="111" y="1254"/>
                  </a:lnTo>
                  <a:lnTo>
                    <a:pt x="115" y="1248"/>
                  </a:lnTo>
                  <a:lnTo>
                    <a:pt x="119" y="1242"/>
                  </a:lnTo>
                  <a:lnTo>
                    <a:pt x="124" y="1212"/>
                  </a:lnTo>
                  <a:lnTo>
                    <a:pt x="124" y="1188"/>
                  </a:lnTo>
                  <a:lnTo>
                    <a:pt x="128" y="1170"/>
                  </a:lnTo>
                  <a:lnTo>
                    <a:pt x="128" y="1146"/>
                  </a:lnTo>
                  <a:lnTo>
                    <a:pt x="132" y="1134"/>
                  </a:lnTo>
                  <a:lnTo>
                    <a:pt x="132" y="1122"/>
                  </a:lnTo>
                  <a:lnTo>
                    <a:pt x="137" y="1116"/>
                  </a:lnTo>
                  <a:lnTo>
                    <a:pt x="137" y="1098"/>
                  </a:lnTo>
                  <a:lnTo>
                    <a:pt x="141" y="1080"/>
                  </a:lnTo>
                  <a:lnTo>
                    <a:pt x="145" y="1074"/>
                  </a:lnTo>
                  <a:lnTo>
                    <a:pt x="149" y="1068"/>
                  </a:lnTo>
                  <a:lnTo>
                    <a:pt x="149" y="1074"/>
                  </a:lnTo>
                  <a:lnTo>
                    <a:pt x="149" y="1056"/>
                  </a:lnTo>
                  <a:lnTo>
                    <a:pt x="154" y="1044"/>
                  </a:lnTo>
                  <a:lnTo>
                    <a:pt x="154" y="1038"/>
                  </a:lnTo>
                  <a:lnTo>
                    <a:pt x="158" y="1032"/>
                  </a:lnTo>
                  <a:lnTo>
                    <a:pt x="162" y="1026"/>
                  </a:lnTo>
                  <a:lnTo>
                    <a:pt x="162" y="1014"/>
                  </a:lnTo>
                  <a:lnTo>
                    <a:pt x="166" y="1002"/>
                  </a:lnTo>
                  <a:lnTo>
                    <a:pt x="166" y="990"/>
                  </a:lnTo>
                  <a:lnTo>
                    <a:pt x="171" y="978"/>
                  </a:lnTo>
                  <a:lnTo>
                    <a:pt x="171" y="966"/>
                  </a:lnTo>
                  <a:lnTo>
                    <a:pt x="175" y="954"/>
                  </a:lnTo>
                  <a:lnTo>
                    <a:pt x="175" y="936"/>
                  </a:lnTo>
                  <a:lnTo>
                    <a:pt x="179" y="912"/>
                  </a:lnTo>
                  <a:lnTo>
                    <a:pt x="179" y="870"/>
                  </a:lnTo>
                  <a:lnTo>
                    <a:pt x="184" y="840"/>
                  </a:lnTo>
                  <a:lnTo>
                    <a:pt x="184" y="798"/>
                  </a:lnTo>
                  <a:lnTo>
                    <a:pt x="188" y="780"/>
                  </a:lnTo>
                  <a:lnTo>
                    <a:pt x="188" y="756"/>
                  </a:lnTo>
                  <a:lnTo>
                    <a:pt x="192" y="738"/>
                  </a:lnTo>
                  <a:lnTo>
                    <a:pt x="192" y="720"/>
                  </a:lnTo>
                  <a:lnTo>
                    <a:pt x="196" y="714"/>
                  </a:lnTo>
                  <a:lnTo>
                    <a:pt x="196" y="690"/>
                  </a:lnTo>
                  <a:lnTo>
                    <a:pt x="201" y="684"/>
                  </a:lnTo>
                  <a:lnTo>
                    <a:pt x="205" y="684"/>
                  </a:lnTo>
                  <a:lnTo>
                    <a:pt x="205" y="672"/>
                  </a:lnTo>
                  <a:lnTo>
                    <a:pt x="209" y="672"/>
                  </a:lnTo>
                  <a:lnTo>
                    <a:pt x="209" y="660"/>
                  </a:lnTo>
                  <a:lnTo>
                    <a:pt x="214" y="630"/>
                  </a:lnTo>
                  <a:lnTo>
                    <a:pt x="214" y="612"/>
                  </a:lnTo>
                  <a:lnTo>
                    <a:pt x="218" y="588"/>
                  </a:lnTo>
                  <a:lnTo>
                    <a:pt x="218" y="576"/>
                  </a:lnTo>
                  <a:lnTo>
                    <a:pt x="222" y="564"/>
                  </a:lnTo>
                  <a:lnTo>
                    <a:pt x="222" y="516"/>
                  </a:lnTo>
                  <a:lnTo>
                    <a:pt x="226" y="486"/>
                  </a:lnTo>
                  <a:lnTo>
                    <a:pt x="226" y="450"/>
                  </a:lnTo>
                  <a:lnTo>
                    <a:pt x="231" y="390"/>
                  </a:lnTo>
                  <a:lnTo>
                    <a:pt x="231" y="342"/>
                  </a:lnTo>
                  <a:lnTo>
                    <a:pt x="235" y="294"/>
                  </a:lnTo>
                  <a:lnTo>
                    <a:pt x="235" y="228"/>
                  </a:lnTo>
                  <a:lnTo>
                    <a:pt x="239" y="258"/>
                  </a:lnTo>
                  <a:lnTo>
                    <a:pt x="239" y="252"/>
                  </a:lnTo>
                  <a:lnTo>
                    <a:pt x="239" y="276"/>
                  </a:lnTo>
                  <a:lnTo>
                    <a:pt x="243" y="252"/>
                  </a:lnTo>
                  <a:lnTo>
                    <a:pt x="243" y="228"/>
                  </a:lnTo>
                  <a:lnTo>
                    <a:pt x="248" y="162"/>
                  </a:lnTo>
                  <a:lnTo>
                    <a:pt x="248" y="108"/>
                  </a:lnTo>
                  <a:lnTo>
                    <a:pt x="252" y="120"/>
                  </a:lnTo>
                  <a:lnTo>
                    <a:pt x="252" y="126"/>
                  </a:lnTo>
                  <a:lnTo>
                    <a:pt x="256" y="114"/>
                  </a:lnTo>
                  <a:lnTo>
                    <a:pt x="256" y="102"/>
                  </a:lnTo>
                  <a:lnTo>
                    <a:pt x="261" y="78"/>
                  </a:lnTo>
                  <a:lnTo>
                    <a:pt x="261" y="60"/>
                  </a:lnTo>
                  <a:lnTo>
                    <a:pt x="265" y="54"/>
                  </a:lnTo>
                  <a:lnTo>
                    <a:pt x="265" y="60"/>
                  </a:lnTo>
                  <a:lnTo>
                    <a:pt x="269" y="72"/>
                  </a:lnTo>
                  <a:lnTo>
                    <a:pt x="269" y="78"/>
                  </a:lnTo>
                  <a:lnTo>
                    <a:pt x="273" y="96"/>
                  </a:lnTo>
                  <a:lnTo>
                    <a:pt x="273" y="84"/>
                  </a:lnTo>
                  <a:lnTo>
                    <a:pt x="278" y="72"/>
                  </a:lnTo>
                  <a:lnTo>
                    <a:pt x="278" y="66"/>
                  </a:lnTo>
                  <a:lnTo>
                    <a:pt x="282" y="54"/>
                  </a:lnTo>
                  <a:lnTo>
                    <a:pt x="282" y="18"/>
                  </a:lnTo>
                  <a:lnTo>
                    <a:pt x="286" y="0"/>
                  </a:lnTo>
                  <a:lnTo>
                    <a:pt x="286" y="36"/>
                  </a:lnTo>
                  <a:lnTo>
                    <a:pt x="291" y="42"/>
                  </a:lnTo>
                  <a:lnTo>
                    <a:pt x="295" y="66"/>
                  </a:lnTo>
                  <a:lnTo>
                    <a:pt x="295" y="78"/>
                  </a:lnTo>
                  <a:lnTo>
                    <a:pt x="295" y="72"/>
                  </a:lnTo>
                  <a:lnTo>
                    <a:pt x="299" y="78"/>
                  </a:lnTo>
                  <a:lnTo>
                    <a:pt x="299" y="90"/>
                  </a:lnTo>
                  <a:lnTo>
                    <a:pt x="303" y="108"/>
                  </a:lnTo>
                  <a:lnTo>
                    <a:pt x="303" y="96"/>
                  </a:lnTo>
                  <a:lnTo>
                    <a:pt x="308" y="78"/>
                  </a:lnTo>
                  <a:lnTo>
                    <a:pt x="308" y="72"/>
                  </a:lnTo>
                  <a:lnTo>
                    <a:pt x="312" y="84"/>
                  </a:lnTo>
                  <a:lnTo>
                    <a:pt x="312" y="60"/>
                  </a:lnTo>
                  <a:lnTo>
                    <a:pt x="312" y="72"/>
                  </a:lnTo>
                  <a:lnTo>
                    <a:pt x="316" y="84"/>
                  </a:lnTo>
                  <a:lnTo>
                    <a:pt x="316" y="60"/>
                  </a:lnTo>
                  <a:lnTo>
                    <a:pt x="320" y="7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6" name="Freeform 72"/>
            <p:cNvSpPr>
              <a:spLocks/>
            </p:cNvSpPr>
            <p:nvPr/>
          </p:nvSpPr>
          <p:spPr bwMode="auto">
            <a:xfrm>
              <a:off x="4724400" y="1123950"/>
              <a:ext cx="476250" cy="333375"/>
            </a:xfrm>
            <a:custGeom>
              <a:avLst/>
              <a:gdLst/>
              <a:ahLst/>
              <a:cxnLst>
                <a:cxn ang="0">
                  <a:pos x="5" y="132"/>
                </a:cxn>
                <a:cxn ang="0">
                  <a:pos x="9" y="120"/>
                </a:cxn>
                <a:cxn ang="0">
                  <a:pos x="18" y="156"/>
                </a:cxn>
                <a:cxn ang="0">
                  <a:pos x="22" y="114"/>
                </a:cxn>
                <a:cxn ang="0">
                  <a:pos x="30" y="126"/>
                </a:cxn>
                <a:cxn ang="0">
                  <a:pos x="35" y="126"/>
                </a:cxn>
                <a:cxn ang="0">
                  <a:pos x="39" y="96"/>
                </a:cxn>
                <a:cxn ang="0">
                  <a:pos x="47" y="72"/>
                </a:cxn>
                <a:cxn ang="0">
                  <a:pos x="56" y="36"/>
                </a:cxn>
                <a:cxn ang="0">
                  <a:pos x="65" y="0"/>
                </a:cxn>
                <a:cxn ang="0">
                  <a:pos x="69" y="66"/>
                </a:cxn>
                <a:cxn ang="0">
                  <a:pos x="77" y="78"/>
                </a:cxn>
                <a:cxn ang="0">
                  <a:pos x="90" y="18"/>
                </a:cxn>
                <a:cxn ang="0">
                  <a:pos x="95" y="30"/>
                </a:cxn>
                <a:cxn ang="0">
                  <a:pos x="103" y="6"/>
                </a:cxn>
                <a:cxn ang="0">
                  <a:pos x="107" y="18"/>
                </a:cxn>
                <a:cxn ang="0">
                  <a:pos x="116" y="138"/>
                </a:cxn>
                <a:cxn ang="0">
                  <a:pos x="120" y="156"/>
                </a:cxn>
                <a:cxn ang="0">
                  <a:pos x="124" y="174"/>
                </a:cxn>
                <a:cxn ang="0">
                  <a:pos x="133" y="132"/>
                </a:cxn>
                <a:cxn ang="0">
                  <a:pos x="142" y="120"/>
                </a:cxn>
                <a:cxn ang="0">
                  <a:pos x="150" y="168"/>
                </a:cxn>
                <a:cxn ang="0">
                  <a:pos x="154" y="210"/>
                </a:cxn>
                <a:cxn ang="0">
                  <a:pos x="163" y="174"/>
                </a:cxn>
                <a:cxn ang="0">
                  <a:pos x="172" y="126"/>
                </a:cxn>
                <a:cxn ang="0">
                  <a:pos x="176" y="138"/>
                </a:cxn>
                <a:cxn ang="0">
                  <a:pos x="184" y="156"/>
                </a:cxn>
                <a:cxn ang="0">
                  <a:pos x="189" y="96"/>
                </a:cxn>
                <a:cxn ang="0">
                  <a:pos x="197" y="78"/>
                </a:cxn>
                <a:cxn ang="0">
                  <a:pos x="201" y="60"/>
                </a:cxn>
                <a:cxn ang="0">
                  <a:pos x="214" y="72"/>
                </a:cxn>
                <a:cxn ang="0">
                  <a:pos x="219" y="72"/>
                </a:cxn>
                <a:cxn ang="0">
                  <a:pos x="227" y="114"/>
                </a:cxn>
                <a:cxn ang="0">
                  <a:pos x="231" y="114"/>
                </a:cxn>
                <a:cxn ang="0">
                  <a:pos x="244" y="138"/>
                </a:cxn>
                <a:cxn ang="0">
                  <a:pos x="248" y="150"/>
                </a:cxn>
                <a:cxn ang="0">
                  <a:pos x="257" y="132"/>
                </a:cxn>
                <a:cxn ang="0">
                  <a:pos x="266" y="96"/>
                </a:cxn>
                <a:cxn ang="0">
                  <a:pos x="274" y="162"/>
                </a:cxn>
                <a:cxn ang="0">
                  <a:pos x="278" y="84"/>
                </a:cxn>
                <a:cxn ang="0">
                  <a:pos x="287" y="90"/>
                </a:cxn>
                <a:cxn ang="0">
                  <a:pos x="296" y="114"/>
                </a:cxn>
              </a:cxnLst>
              <a:rect l="0" t="0" r="r" b="b"/>
              <a:pathLst>
                <a:path w="300" h="210">
                  <a:moveTo>
                    <a:pt x="0" y="120"/>
                  </a:moveTo>
                  <a:lnTo>
                    <a:pt x="5" y="126"/>
                  </a:lnTo>
                  <a:lnTo>
                    <a:pt x="5" y="132"/>
                  </a:lnTo>
                  <a:lnTo>
                    <a:pt x="5" y="126"/>
                  </a:lnTo>
                  <a:lnTo>
                    <a:pt x="9" y="108"/>
                  </a:lnTo>
                  <a:lnTo>
                    <a:pt x="9" y="120"/>
                  </a:lnTo>
                  <a:lnTo>
                    <a:pt x="13" y="168"/>
                  </a:lnTo>
                  <a:lnTo>
                    <a:pt x="13" y="162"/>
                  </a:lnTo>
                  <a:lnTo>
                    <a:pt x="18" y="156"/>
                  </a:lnTo>
                  <a:lnTo>
                    <a:pt x="18" y="132"/>
                  </a:lnTo>
                  <a:lnTo>
                    <a:pt x="22" y="126"/>
                  </a:lnTo>
                  <a:lnTo>
                    <a:pt x="22" y="114"/>
                  </a:lnTo>
                  <a:lnTo>
                    <a:pt x="22" y="132"/>
                  </a:lnTo>
                  <a:lnTo>
                    <a:pt x="26" y="132"/>
                  </a:lnTo>
                  <a:lnTo>
                    <a:pt x="30" y="126"/>
                  </a:lnTo>
                  <a:lnTo>
                    <a:pt x="30" y="114"/>
                  </a:lnTo>
                  <a:lnTo>
                    <a:pt x="35" y="120"/>
                  </a:lnTo>
                  <a:lnTo>
                    <a:pt x="35" y="126"/>
                  </a:lnTo>
                  <a:lnTo>
                    <a:pt x="35" y="120"/>
                  </a:lnTo>
                  <a:lnTo>
                    <a:pt x="39" y="114"/>
                  </a:lnTo>
                  <a:lnTo>
                    <a:pt x="39" y="96"/>
                  </a:lnTo>
                  <a:lnTo>
                    <a:pt x="43" y="66"/>
                  </a:lnTo>
                  <a:lnTo>
                    <a:pt x="47" y="60"/>
                  </a:lnTo>
                  <a:lnTo>
                    <a:pt x="47" y="72"/>
                  </a:lnTo>
                  <a:lnTo>
                    <a:pt x="52" y="78"/>
                  </a:lnTo>
                  <a:lnTo>
                    <a:pt x="52" y="42"/>
                  </a:lnTo>
                  <a:lnTo>
                    <a:pt x="56" y="36"/>
                  </a:lnTo>
                  <a:lnTo>
                    <a:pt x="56" y="42"/>
                  </a:lnTo>
                  <a:lnTo>
                    <a:pt x="60" y="36"/>
                  </a:lnTo>
                  <a:lnTo>
                    <a:pt x="65" y="0"/>
                  </a:lnTo>
                  <a:lnTo>
                    <a:pt x="65" y="48"/>
                  </a:lnTo>
                  <a:lnTo>
                    <a:pt x="69" y="54"/>
                  </a:lnTo>
                  <a:lnTo>
                    <a:pt x="69" y="66"/>
                  </a:lnTo>
                  <a:lnTo>
                    <a:pt x="73" y="84"/>
                  </a:lnTo>
                  <a:lnTo>
                    <a:pt x="73" y="90"/>
                  </a:lnTo>
                  <a:lnTo>
                    <a:pt x="77" y="78"/>
                  </a:lnTo>
                  <a:lnTo>
                    <a:pt x="82" y="78"/>
                  </a:lnTo>
                  <a:lnTo>
                    <a:pt x="82" y="36"/>
                  </a:lnTo>
                  <a:lnTo>
                    <a:pt x="90" y="18"/>
                  </a:lnTo>
                  <a:lnTo>
                    <a:pt x="90" y="6"/>
                  </a:lnTo>
                  <a:lnTo>
                    <a:pt x="95" y="12"/>
                  </a:lnTo>
                  <a:lnTo>
                    <a:pt x="95" y="30"/>
                  </a:lnTo>
                  <a:lnTo>
                    <a:pt x="99" y="18"/>
                  </a:lnTo>
                  <a:lnTo>
                    <a:pt x="99" y="12"/>
                  </a:lnTo>
                  <a:lnTo>
                    <a:pt x="103" y="6"/>
                  </a:lnTo>
                  <a:lnTo>
                    <a:pt x="103" y="12"/>
                  </a:lnTo>
                  <a:lnTo>
                    <a:pt x="107" y="6"/>
                  </a:lnTo>
                  <a:lnTo>
                    <a:pt x="107" y="18"/>
                  </a:lnTo>
                  <a:lnTo>
                    <a:pt x="112" y="66"/>
                  </a:lnTo>
                  <a:lnTo>
                    <a:pt x="112" y="120"/>
                  </a:lnTo>
                  <a:lnTo>
                    <a:pt x="116" y="138"/>
                  </a:lnTo>
                  <a:lnTo>
                    <a:pt x="116" y="144"/>
                  </a:lnTo>
                  <a:lnTo>
                    <a:pt x="120" y="150"/>
                  </a:lnTo>
                  <a:lnTo>
                    <a:pt x="120" y="156"/>
                  </a:lnTo>
                  <a:lnTo>
                    <a:pt x="124" y="168"/>
                  </a:lnTo>
                  <a:lnTo>
                    <a:pt x="124" y="180"/>
                  </a:lnTo>
                  <a:lnTo>
                    <a:pt x="124" y="174"/>
                  </a:lnTo>
                  <a:lnTo>
                    <a:pt x="129" y="126"/>
                  </a:lnTo>
                  <a:lnTo>
                    <a:pt x="129" y="120"/>
                  </a:lnTo>
                  <a:lnTo>
                    <a:pt x="133" y="132"/>
                  </a:lnTo>
                  <a:lnTo>
                    <a:pt x="133" y="84"/>
                  </a:lnTo>
                  <a:lnTo>
                    <a:pt x="142" y="114"/>
                  </a:lnTo>
                  <a:lnTo>
                    <a:pt x="142" y="120"/>
                  </a:lnTo>
                  <a:lnTo>
                    <a:pt x="146" y="120"/>
                  </a:lnTo>
                  <a:lnTo>
                    <a:pt x="146" y="138"/>
                  </a:lnTo>
                  <a:lnTo>
                    <a:pt x="150" y="168"/>
                  </a:lnTo>
                  <a:lnTo>
                    <a:pt x="150" y="180"/>
                  </a:lnTo>
                  <a:lnTo>
                    <a:pt x="154" y="198"/>
                  </a:lnTo>
                  <a:lnTo>
                    <a:pt x="154" y="210"/>
                  </a:lnTo>
                  <a:lnTo>
                    <a:pt x="159" y="204"/>
                  </a:lnTo>
                  <a:lnTo>
                    <a:pt x="163" y="186"/>
                  </a:lnTo>
                  <a:lnTo>
                    <a:pt x="163" y="174"/>
                  </a:lnTo>
                  <a:lnTo>
                    <a:pt x="167" y="162"/>
                  </a:lnTo>
                  <a:lnTo>
                    <a:pt x="167" y="132"/>
                  </a:lnTo>
                  <a:lnTo>
                    <a:pt x="172" y="126"/>
                  </a:lnTo>
                  <a:lnTo>
                    <a:pt x="172" y="102"/>
                  </a:lnTo>
                  <a:lnTo>
                    <a:pt x="176" y="120"/>
                  </a:lnTo>
                  <a:lnTo>
                    <a:pt x="176" y="138"/>
                  </a:lnTo>
                  <a:lnTo>
                    <a:pt x="180" y="156"/>
                  </a:lnTo>
                  <a:lnTo>
                    <a:pt x="180" y="168"/>
                  </a:lnTo>
                  <a:lnTo>
                    <a:pt x="184" y="156"/>
                  </a:lnTo>
                  <a:lnTo>
                    <a:pt x="184" y="96"/>
                  </a:lnTo>
                  <a:lnTo>
                    <a:pt x="189" y="90"/>
                  </a:lnTo>
                  <a:lnTo>
                    <a:pt x="189" y="96"/>
                  </a:lnTo>
                  <a:lnTo>
                    <a:pt x="193" y="102"/>
                  </a:lnTo>
                  <a:lnTo>
                    <a:pt x="197" y="102"/>
                  </a:lnTo>
                  <a:lnTo>
                    <a:pt x="197" y="78"/>
                  </a:lnTo>
                  <a:lnTo>
                    <a:pt x="197" y="90"/>
                  </a:lnTo>
                  <a:lnTo>
                    <a:pt x="201" y="84"/>
                  </a:lnTo>
                  <a:lnTo>
                    <a:pt x="201" y="60"/>
                  </a:lnTo>
                  <a:lnTo>
                    <a:pt x="206" y="72"/>
                  </a:lnTo>
                  <a:lnTo>
                    <a:pt x="206" y="84"/>
                  </a:lnTo>
                  <a:lnTo>
                    <a:pt x="214" y="72"/>
                  </a:lnTo>
                  <a:lnTo>
                    <a:pt x="214" y="36"/>
                  </a:lnTo>
                  <a:lnTo>
                    <a:pt x="219" y="54"/>
                  </a:lnTo>
                  <a:lnTo>
                    <a:pt x="219" y="72"/>
                  </a:lnTo>
                  <a:lnTo>
                    <a:pt x="223" y="96"/>
                  </a:lnTo>
                  <a:lnTo>
                    <a:pt x="223" y="108"/>
                  </a:lnTo>
                  <a:lnTo>
                    <a:pt x="227" y="114"/>
                  </a:lnTo>
                  <a:lnTo>
                    <a:pt x="227" y="108"/>
                  </a:lnTo>
                  <a:lnTo>
                    <a:pt x="231" y="78"/>
                  </a:lnTo>
                  <a:lnTo>
                    <a:pt x="231" y="114"/>
                  </a:lnTo>
                  <a:lnTo>
                    <a:pt x="236" y="156"/>
                  </a:lnTo>
                  <a:lnTo>
                    <a:pt x="236" y="150"/>
                  </a:lnTo>
                  <a:lnTo>
                    <a:pt x="244" y="138"/>
                  </a:lnTo>
                  <a:lnTo>
                    <a:pt x="244" y="120"/>
                  </a:lnTo>
                  <a:lnTo>
                    <a:pt x="248" y="132"/>
                  </a:lnTo>
                  <a:lnTo>
                    <a:pt x="248" y="150"/>
                  </a:lnTo>
                  <a:lnTo>
                    <a:pt x="253" y="144"/>
                  </a:lnTo>
                  <a:lnTo>
                    <a:pt x="257" y="138"/>
                  </a:lnTo>
                  <a:lnTo>
                    <a:pt x="257" y="132"/>
                  </a:lnTo>
                  <a:lnTo>
                    <a:pt x="261" y="120"/>
                  </a:lnTo>
                  <a:lnTo>
                    <a:pt x="261" y="114"/>
                  </a:lnTo>
                  <a:lnTo>
                    <a:pt x="266" y="96"/>
                  </a:lnTo>
                  <a:lnTo>
                    <a:pt x="270" y="78"/>
                  </a:lnTo>
                  <a:lnTo>
                    <a:pt x="270" y="108"/>
                  </a:lnTo>
                  <a:lnTo>
                    <a:pt x="274" y="162"/>
                  </a:lnTo>
                  <a:lnTo>
                    <a:pt x="274" y="96"/>
                  </a:lnTo>
                  <a:lnTo>
                    <a:pt x="278" y="96"/>
                  </a:lnTo>
                  <a:lnTo>
                    <a:pt x="278" y="84"/>
                  </a:lnTo>
                  <a:lnTo>
                    <a:pt x="283" y="96"/>
                  </a:lnTo>
                  <a:lnTo>
                    <a:pt x="287" y="102"/>
                  </a:lnTo>
                  <a:lnTo>
                    <a:pt x="287" y="90"/>
                  </a:lnTo>
                  <a:lnTo>
                    <a:pt x="291" y="96"/>
                  </a:lnTo>
                  <a:lnTo>
                    <a:pt x="291" y="102"/>
                  </a:lnTo>
                  <a:lnTo>
                    <a:pt x="296" y="114"/>
                  </a:lnTo>
                  <a:lnTo>
                    <a:pt x="300" y="120"/>
                  </a:lnTo>
                  <a:lnTo>
                    <a:pt x="300" y="11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 name="Freeform 73"/>
            <p:cNvSpPr>
              <a:spLocks/>
            </p:cNvSpPr>
            <p:nvPr/>
          </p:nvSpPr>
          <p:spPr bwMode="auto">
            <a:xfrm>
              <a:off x="5200650" y="1123950"/>
              <a:ext cx="481013" cy="438150"/>
            </a:xfrm>
            <a:custGeom>
              <a:avLst/>
              <a:gdLst/>
              <a:ahLst/>
              <a:cxnLst>
                <a:cxn ang="0">
                  <a:pos x="4" y="108"/>
                </a:cxn>
                <a:cxn ang="0">
                  <a:pos x="8" y="96"/>
                </a:cxn>
                <a:cxn ang="0">
                  <a:pos x="17" y="96"/>
                </a:cxn>
                <a:cxn ang="0">
                  <a:pos x="21" y="90"/>
                </a:cxn>
                <a:cxn ang="0">
                  <a:pos x="30" y="42"/>
                </a:cxn>
                <a:cxn ang="0">
                  <a:pos x="34" y="6"/>
                </a:cxn>
                <a:cxn ang="0">
                  <a:pos x="47" y="36"/>
                </a:cxn>
                <a:cxn ang="0">
                  <a:pos x="51" y="102"/>
                </a:cxn>
                <a:cxn ang="0">
                  <a:pos x="60" y="84"/>
                </a:cxn>
                <a:cxn ang="0">
                  <a:pos x="64" y="60"/>
                </a:cxn>
                <a:cxn ang="0">
                  <a:pos x="73" y="60"/>
                </a:cxn>
                <a:cxn ang="0">
                  <a:pos x="81" y="180"/>
                </a:cxn>
                <a:cxn ang="0">
                  <a:pos x="85" y="174"/>
                </a:cxn>
                <a:cxn ang="0">
                  <a:pos x="94" y="126"/>
                </a:cxn>
                <a:cxn ang="0">
                  <a:pos x="98" y="138"/>
                </a:cxn>
                <a:cxn ang="0">
                  <a:pos x="107" y="144"/>
                </a:cxn>
                <a:cxn ang="0">
                  <a:pos x="111" y="102"/>
                </a:cxn>
                <a:cxn ang="0">
                  <a:pos x="120" y="156"/>
                </a:cxn>
                <a:cxn ang="0">
                  <a:pos x="124" y="222"/>
                </a:cxn>
                <a:cxn ang="0">
                  <a:pos x="132" y="276"/>
                </a:cxn>
                <a:cxn ang="0">
                  <a:pos x="141" y="174"/>
                </a:cxn>
                <a:cxn ang="0">
                  <a:pos x="149" y="126"/>
                </a:cxn>
                <a:cxn ang="0">
                  <a:pos x="154" y="138"/>
                </a:cxn>
                <a:cxn ang="0">
                  <a:pos x="162" y="150"/>
                </a:cxn>
                <a:cxn ang="0">
                  <a:pos x="171" y="144"/>
                </a:cxn>
                <a:cxn ang="0">
                  <a:pos x="179" y="126"/>
                </a:cxn>
                <a:cxn ang="0">
                  <a:pos x="184" y="180"/>
                </a:cxn>
                <a:cxn ang="0">
                  <a:pos x="192" y="180"/>
                </a:cxn>
                <a:cxn ang="0">
                  <a:pos x="197" y="126"/>
                </a:cxn>
                <a:cxn ang="0">
                  <a:pos x="209" y="114"/>
                </a:cxn>
                <a:cxn ang="0">
                  <a:pos x="214" y="114"/>
                </a:cxn>
                <a:cxn ang="0">
                  <a:pos x="222" y="168"/>
                </a:cxn>
                <a:cxn ang="0">
                  <a:pos x="226" y="150"/>
                </a:cxn>
                <a:cxn ang="0">
                  <a:pos x="235" y="240"/>
                </a:cxn>
                <a:cxn ang="0">
                  <a:pos x="239" y="270"/>
                </a:cxn>
                <a:cxn ang="0">
                  <a:pos x="252" y="264"/>
                </a:cxn>
                <a:cxn ang="0">
                  <a:pos x="261" y="198"/>
                </a:cxn>
                <a:cxn ang="0">
                  <a:pos x="269" y="132"/>
                </a:cxn>
                <a:cxn ang="0">
                  <a:pos x="274" y="162"/>
                </a:cxn>
                <a:cxn ang="0">
                  <a:pos x="291" y="156"/>
                </a:cxn>
                <a:cxn ang="0">
                  <a:pos x="295" y="198"/>
                </a:cxn>
                <a:cxn ang="0">
                  <a:pos x="299" y="96"/>
                </a:cxn>
              </a:cxnLst>
              <a:rect l="0" t="0" r="r" b="b"/>
              <a:pathLst>
                <a:path w="303" h="276">
                  <a:moveTo>
                    <a:pt x="0" y="114"/>
                  </a:moveTo>
                  <a:lnTo>
                    <a:pt x="4" y="96"/>
                  </a:lnTo>
                  <a:lnTo>
                    <a:pt x="4" y="108"/>
                  </a:lnTo>
                  <a:lnTo>
                    <a:pt x="4" y="78"/>
                  </a:lnTo>
                  <a:lnTo>
                    <a:pt x="8" y="84"/>
                  </a:lnTo>
                  <a:lnTo>
                    <a:pt x="8" y="96"/>
                  </a:lnTo>
                  <a:lnTo>
                    <a:pt x="13" y="108"/>
                  </a:lnTo>
                  <a:lnTo>
                    <a:pt x="13" y="96"/>
                  </a:lnTo>
                  <a:lnTo>
                    <a:pt x="17" y="96"/>
                  </a:lnTo>
                  <a:lnTo>
                    <a:pt x="17" y="84"/>
                  </a:lnTo>
                  <a:lnTo>
                    <a:pt x="21" y="78"/>
                  </a:lnTo>
                  <a:lnTo>
                    <a:pt x="21" y="90"/>
                  </a:lnTo>
                  <a:lnTo>
                    <a:pt x="25" y="78"/>
                  </a:lnTo>
                  <a:lnTo>
                    <a:pt x="25" y="54"/>
                  </a:lnTo>
                  <a:lnTo>
                    <a:pt x="30" y="42"/>
                  </a:lnTo>
                  <a:lnTo>
                    <a:pt x="30" y="48"/>
                  </a:lnTo>
                  <a:lnTo>
                    <a:pt x="34" y="54"/>
                  </a:lnTo>
                  <a:lnTo>
                    <a:pt x="34" y="6"/>
                  </a:lnTo>
                  <a:lnTo>
                    <a:pt x="38" y="0"/>
                  </a:lnTo>
                  <a:lnTo>
                    <a:pt x="43" y="24"/>
                  </a:lnTo>
                  <a:lnTo>
                    <a:pt x="47" y="36"/>
                  </a:lnTo>
                  <a:lnTo>
                    <a:pt x="47" y="78"/>
                  </a:lnTo>
                  <a:lnTo>
                    <a:pt x="51" y="78"/>
                  </a:lnTo>
                  <a:lnTo>
                    <a:pt x="51" y="102"/>
                  </a:lnTo>
                  <a:lnTo>
                    <a:pt x="55" y="132"/>
                  </a:lnTo>
                  <a:lnTo>
                    <a:pt x="55" y="96"/>
                  </a:lnTo>
                  <a:lnTo>
                    <a:pt x="60" y="84"/>
                  </a:lnTo>
                  <a:lnTo>
                    <a:pt x="60" y="78"/>
                  </a:lnTo>
                  <a:lnTo>
                    <a:pt x="64" y="84"/>
                  </a:lnTo>
                  <a:lnTo>
                    <a:pt x="64" y="60"/>
                  </a:lnTo>
                  <a:lnTo>
                    <a:pt x="64" y="72"/>
                  </a:lnTo>
                  <a:lnTo>
                    <a:pt x="68" y="54"/>
                  </a:lnTo>
                  <a:lnTo>
                    <a:pt x="73" y="60"/>
                  </a:lnTo>
                  <a:lnTo>
                    <a:pt x="77" y="54"/>
                  </a:lnTo>
                  <a:lnTo>
                    <a:pt x="77" y="78"/>
                  </a:lnTo>
                  <a:lnTo>
                    <a:pt x="81" y="180"/>
                  </a:lnTo>
                  <a:lnTo>
                    <a:pt x="81" y="210"/>
                  </a:lnTo>
                  <a:lnTo>
                    <a:pt x="85" y="168"/>
                  </a:lnTo>
                  <a:lnTo>
                    <a:pt x="85" y="174"/>
                  </a:lnTo>
                  <a:lnTo>
                    <a:pt x="90" y="162"/>
                  </a:lnTo>
                  <a:lnTo>
                    <a:pt x="90" y="150"/>
                  </a:lnTo>
                  <a:lnTo>
                    <a:pt x="94" y="126"/>
                  </a:lnTo>
                  <a:lnTo>
                    <a:pt x="94" y="132"/>
                  </a:lnTo>
                  <a:lnTo>
                    <a:pt x="98" y="144"/>
                  </a:lnTo>
                  <a:lnTo>
                    <a:pt x="98" y="138"/>
                  </a:lnTo>
                  <a:lnTo>
                    <a:pt x="102" y="120"/>
                  </a:lnTo>
                  <a:lnTo>
                    <a:pt x="102" y="126"/>
                  </a:lnTo>
                  <a:lnTo>
                    <a:pt x="107" y="144"/>
                  </a:lnTo>
                  <a:lnTo>
                    <a:pt x="107" y="120"/>
                  </a:lnTo>
                  <a:lnTo>
                    <a:pt x="111" y="114"/>
                  </a:lnTo>
                  <a:lnTo>
                    <a:pt x="111" y="102"/>
                  </a:lnTo>
                  <a:lnTo>
                    <a:pt x="115" y="102"/>
                  </a:lnTo>
                  <a:lnTo>
                    <a:pt x="115" y="126"/>
                  </a:lnTo>
                  <a:lnTo>
                    <a:pt x="120" y="156"/>
                  </a:lnTo>
                  <a:lnTo>
                    <a:pt x="120" y="186"/>
                  </a:lnTo>
                  <a:lnTo>
                    <a:pt x="124" y="204"/>
                  </a:lnTo>
                  <a:lnTo>
                    <a:pt x="124" y="222"/>
                  </a:lnTo>
                  <a:lnTo>
                    <a:pt x="128" y="252"/>
                  </a:lnTo>
                  <a:lnTo>
                    <a:pt x="132" y="258"/>
                  </a:lnTo>
                  <a:lnTo>
                    <a:pt x="132" y="276"/>
                  </a:lnTo>
                  <a:lnTo>
                    <a:pt x="137" y="240"/>
                  </a:lnTo>
                  <a:lnTo>
                    <a:pt x="137" y="198"/>
                  </a:lnTo>
                  <a:lnTo>
                    <a:pt x="141" y="174"/>
                  </a:lnTo>
                  <a:lnTo>
                    <a:pt x="145" y="174"/>
                  </a:lnTo>
                  <a:lnTo>
                    <a:pt x="145" y="150"/>
                  </a:lnTo>
                  <a:lnTo>
                    <a:pt x="149" y="126"/>
                  </a:lnTo>
                  <a:lnTo>
                    <a:pt x="149" y="132"/>
                  </a:lnTo>
                  <a:lnTo>
                    <a:pt x="149" y="126"/>
                  </a:lnTo>
                  <a:lnTo>
                    <a:pt x="154" y="138"/>
                  </a:lnTo>
                  <a:lnTo>
                    <a:pt x="158" y="138"/>
                  </a:lnTo>
                  <a:lnTo>
                    <a:pt x="162" y="144"/>
                  </a:lnTo>
                  <a:lnTo>
                    <a:pt x="162" y="150"/>
                  </a:lnTo>
                  <a:lnTo>
                    <a:pt x="167" y="132"/>
                  </a:lnTo>
                  <a:lnTo>
                    <a:pt x="167" y="114"/>
                  </a:lnTo>
                  <a:lnTo>
                    <a:pt x="171" y="144"/>
                  </a:lnTo>
                  <a:lnTo>
                    <a:pt x="171" y="168"/>
                  </a:lnTo>
                  <a:lnTo>
                    <a:pt x="175" y="126"/>
                  </a:lnTo>
                  <a:lnTo>
                    <a:pt x="179" y="126"/>
                  </a:lnTo>
                  <a:lnTo>
                    <a:pt x="179" y="96"/>
                  </a:lnTo>
                  <a:lnTo>
                    <a:pt x="184" y="126"/>
                  </a:lnTo>
                  <a:lnTo>
                    <a:pt x="184" y="180"/>
                  </a:lnTo>
                  <a:lnTo>
                    <a:pt x="188" y="222"/>
                  </a:lnTo>
                  <a:lnTo>
                    <a:pt x="188" y="186"/>
                  </a:lnTo>
                  <a:lnTo>
                    <a:pt x="192" y="180"/>
                  </a:lnTo>
                  <a:lnTo>
                    <a:pt x="192" y="150"/>
                  </a:lnTo>
                  <a:lnTo>
                    <a:pt x="197" y="138"/>
                  </a:lnTo>
                  <a:lnTo>
                    <a:pt x="197" y="126"/>
                  </a:lnTo>
                  <a:lnTo>
                    <a:pt x="201" y="132"/>
                  </a:lnTo>
                  <a:lnTo>
                    <a:pt x="205" y="120"/>
                  </a:lnTo>
                  <a:lnTo>
                    <a:pt x="209" y="114"/>
                  </a:lnTo>
                  <a:lnTo>
                    <a:pt x="209" y="90"/>
                  </a:lnTo>
                  <a:lnTo>
                    <a:pt x="214" y="102"/>
                  </a:lnTo>
                  <a:lnTo>
                    <a:pt x="214" y="114"/>
                  </a:lnTo>
                  <a:lnTo>
                    <a:pt x="218" y="132"/>
                  </a:lnTo>
                  <a:lnTo>
                    <a:pt x="218" y="168"/>
                  </a:lnTo>
                  <a:lnTo>
                    <a:pt x="222" y="168"/>
                  </a:lnTo>
                  <a:lnTo>
                    <a:pt x="222" y="156"/>
                  </a:lnTo>
                  <a:lnTo>
                    <a:pt x="226" y="144"/>
                  </a:lnTo>
                  <a:lnTo>
                    <a:pt x="226" y="150"/>
                  </a:lnTo>
                  <a:lnTo>
                    <a:pt x="231" y="168"/>
                  </a:lnTo>
                  <a:lnTo>
                    <a:pt x="231" y="192"/>
                  </a:lnTo>
                  <a:lnTo>
                    <a:pt x="235" y="240"/>
                  </a:lnTo>
                  <a:lnTo>
                    <a:pt x="235" y="258"/>
                  </a:lnTo>
                  <a:lnTo>
                    <a:pt x="244" y="270"/>
                  </a:lnTo>
                  <a:lnTo>
                    <a:pt x="239" y="270"/>
                  </a:lnTo>
                  <a:lnTo>
                    <a:pt x="244" y="264"/>
                  </a:lnTo>
                  <a:lnTo>
                    <a:pt x="248" y="270"/>
                  </a:lnTo>
                  <a:lnTo>
                    <a:pt x="252" y="264"/>
                  </a:lnTo>
                  <a:lnTo>
                    <a:pt x="256" y="252"/>
                  </a:lnTo>
                  <a:lnTo>
                    <a:pt x="261" y="216"/>
                  </a:lnTo>
                  <a:lnTo>
                    <a:pt x="261" y="198"/>
                  </a:lnTo>
                  <a:lnTo>
                    <a:pt x="265" y="168"/>
                  </a:lnTo>
                  <a:lnTo>
                    <a:pt x="265" y="108"/>
                  </a:lnTo>
                  <a:lnTo>
                    <a:pt x="269" y="132"/>
                  </a:lnTo>
                  <a:lnTo>
                    <a:pt x="269" y="180"/>
                  </a:lnTo>
                  <a:lnTo>
                    <a:pt x="269" y="156"/>
                  </a:lnTo>
                  <a:lnTo>
                    <a:pt x="274" y="162"/>
                  </a:lnTo>
                  <a:lnTo>
                    <a:pt x="278" y="168"/>
                  </a:lnTo>
                  <a:lnTo>
                    <a:pt x="282" y="168"/>
                  </a:lnTo>
                  <a:lnTo>
                    <a:pt x="291" y="156"/>
                  </a:lnTo>
                  <a:lnTo>
                    <a:pt x="286" y="156"/>
                  </a:lnTo>
                  <a:lnTo>
                    <a:pt x="291" y="168"/>
                  </a:lnTo>
                  <a:lnTo>
                    <a:pt x="295" y="198"/>
                  </a:lnTo>
                  <a:lnTo>
                    <a:pt x="295" y="186"/>
                  </a:lnTo>
                  <a:lnTo>
                    <a:pt x="299" y="150"/>
                  </a:lnTo>
                  <a:lnTo>
                    <a:pt x="299" y="96"/>
                  </a:lnTo>
                  <a:lnTo>
                    <a:pt x="303" y="84"/>
                  </a:lnTo>
                  <a:lnTo>
                    <a:pt x="303" y="4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8" name="Freeform 74"/>
            <p:cNvSpPr>
              <a:spLocks/>
            </p:cNvSpPr>
            <p:nvPr/>
          </p:nvSpPr>
          <p:spPr bwMode="auto">
            <a:xfrm>
              <a:off x="5681663" y="1123950"/>
              <a:ext cx="455613" cy="295275"/>
            </a:xfrm>
            <a:custGeom>
              <a:avLst/>
              <a:gdLst/>
              <a:ahLst/>
              <a:cxnLst>
                <a:cxn ang="0">
                  <a:pos x="5" y="54"/>
                </a:cxn>
                <a:cxn ang="0">
                  <a:pos x="13" y="84"/>
                </a:cxn>
                <a:cxn ang="0">
                  <a:pos x="22" y="72"/>
                </a:cxn>
                <a:cxn ang="0">
                  <a:pos x="26" y="60"/>
                </a:cxn>
                <a:cxn ang="0">
                  <a:pos x="30" y="78"/>
                </a:cxn>
                <a:cxn ang="0">
                  <a:pos x="39" y="96"/>
                </a:cxn>
                <a:cxn ang="0">
                  <a:pos x="47" y="186"/>
                </a:cxn>
                <a:cxn ang="0">
                  <a:pos x="52" y="144"/>
                </a:cxn>
                <a:cxn ang="0">
                  <a:pos x="56" y="126"/>
                </a:cxn>
                <a:cxn ang="0">
                  <a:pos x="65" y="156"/>
                </a:cxn>
                <a:cxn ang="0">
                  <a:pos x="73" y="84"/>
                </a:cxn>
                <a:cxn ang="0">
                  <a:pos x="77" y="102"/>
                </a:cxn>
                <a:cxn ang="0">
                  <a:pos x="86" y="144"/>
                </a:cxn>
                <a:cxn ang="0">
                  <a:pos x="90" y="90"/>
                </a:cxn>
                <a:cxn ang="0">
                  <a:pos x="99" y="114"/>
                </a:cxn>
                <a:cxn ang="0">
                  <a:pos x="107" y="90"/>
                </a:cxn>
                <a:cxn ang="0">
                  <a:pos x="116" y="42"/>
                </a:cxn>
                <a:cxn ang="0">
                  <a:pos x="120" y="12"/>
                </a:cxn>
                <a:cxn ang="0">
                  <a:pos x="129" y="30"/>
                </a:cxn>
                <a:cxn ang="0">
                  <a:pos x="133" y="48"/>
                </a:cxn>
                <a:cxn ang="0">
                  <a:pos x="142" y="54"/>
                </a:cxn>
                <a:cxn ang="0">
                  <a:pos x="146" y="66"/>
                </a:cxn>
                <a:cxn ang="0">
                  <a:pos x="150" y="60"/>
                </a:cxn>
                <a:cxn ang="0">
                  <a:pos x="159" y="72"/>
                </a:cxn>
                <a:cxn ang="0">
                  <a:pos x="163" y="42"/>
                </a:cxn>
                <a:cxn ang="0">
                  <a:pos x="172" y="90"/>
                </a:cxn>
                <a:cxn ang="0">
                  <a:pos x="176" y="66"/>
                </a:cxn>
                <a:cxn ang="0">
                  <a:pos x="184" y="60"/>
                </a:cxn>
                <a:cxn ang="0">
                  <a:pos x="193" y="90"/>
                </a:cxn>
                <a:cxn ang="0">
                  <a:pos x="201" y="108"/>
                </a:cxn>
                <a:cxn ang="0">
                  <a:pos x="206" y="66"/>
                </a:cxn>
                <a:cxn ang="0">
                  <a:pos x="210" y="132"/>
                </a:cxn>
                <a:cxn ang="0">
                  <a:pos x="219" y="54"/>
                </a:cxn>
                <a:cxn ang="0">
                  <a:pos x="227" y="114"/>
                </a:cxn>
                <a:cxn ang="0">
                  <a:pos x="236" y="48"/>
                </a:cxn>
                <a:cxn ang="0">
                  <a:pos x="240" y="90"/>
                </a:cxn>
                <a:cxn ang="0">
                  <a:pos x="248" y="90"/>
                </a:cxn>
                <a:cxn ang="0">
                  <a:pos x="257" y="78"/>
                </a:cxn>
                <a:cxn ang="0">
                  <a:pos x="261" y="42"/>
                </a:cxn>
                <a:cxn ang="0">
                  <a:pos x="270" y="6"/>
                </a:cxn>
                <a:cxn ang="0">
                  <a:pos x="274" y="42"/>
                </a:cxn>
                <a:cxn ang="0">
                  <a:pos x="283" y="42"/>
                </a:cxn>
              </a:cxnLst>
              <a:rect l="0" t="0" r="r" b="b"/>
              <a:pathLst>
                <a:path w="287" h="186">
                  <a:moveTo>
                    <a:pt x="0" y="42"/>
                  </a:moveTo>
                  <a:lnTo>
                    <a:pt x="5" y="48"/>
                  </a:lnTo>
                  <a:lnTo>
                    <a:pt x="5" y="54"/>
                  </a:lnTo>
                  <a:lnTo>
                    <a:pt x="13" y="78"/>
                  </a:lnTo>
                  <a:lnTo>
                    <a:pt x="13" y="96"/>
                  </a:lnTo>
                  <a:lnTo>
                    <a:pt x="13" y="84"/>
                  </a:lnTo>
                  <a:lnTo>
                    <a:pt x="18" y="90"/>
                  </a:lnTo>
                  <a:lnTo>
                    <a:pt x="18" y="78"/>
                  </a:lnTo>
                  <a:lnTo>
                    <a:pt x="22" y="72"/>
                  </a:lnTo>
                  <a:lnTo>
                    <a:pt x="22" y="78"/>
                  </a:lnTo>
                  <a:lnTo>
                    <a:pt x="26" y="66"/>
                  </a:lnTo>
                  <a:lnTo>
                    <a:pt x="26" y="60"/>
                  </a:lnTo>
                  <a:lnTo>
                    <a:pt x="26" y="66"/>
                  </a:lnTo>
                  <a:lnTo>
                    <a:pt x="30" y="66"/>
                  </a:lnTo>
                  <a:lnTo>
                    <a:pt x="30" y="78"/>
                  </a:lnTo>
                  <a:lnTo>
                    <a:pt x="35" y="96"/>
                  </a:lnTo>
                  <a:lnTo>
                    <a:pt x="35" y="90"/>
                  </a:lnTo>
                  <a:lnTo>
                    <a:pt x="39" y="96"/>
                  </a:lnTo>
                  <a:lnTo>
                    <a:pt x="39" y="150"/>
                  </a:lnTo>
                  <a:lnTo>
                    <a:pt x="43" y="156"/>
                  </a:lnTo>
                  <a:lnTo>
                    <a:pt x="47" y="186"/>
                  </a:lnTo>
                  <a:lnTo>
                    <a:pt x="47" y="168"/>
                  </a:lnTo>
                  <a:lnTo>
                    <a:pt x="52" y="138"/>
                  </a:lnTo>
                  <a:lnTo>
                    <a:pt x="52" y="144"/>
                  </a:lnTo>
                  <a:lnTo>
                    <a:pt x="56" y="132"/>
                  </a:lnTo>
                  <a:lnTo>
                    <a:pt x="56" y="120"/>
                  </a:lnTo>
                  <a:lnTo>
                    <a:pt x="56" y="126"/>
                  </a:lnTo>
                  <a:lnTo>
                    <a:pt x="60" y="126"/>
                  </a:lnTo>
                  <a:lnTo>
                    <a:pt x="65" y="138"/>
                  </a:lnTo>
                  <a:lnTo>
                    <a:pt x="65" y="156"/>
                  </a:lnTo>
                  <a:lnTo>
                    <a:pt x="69" y="150"/>
                  </a:lnTo>
                  <a:lnTo>
                    <a:pt x="69" y="126"/>
                  </a:lnTo>
                  <a:lnTo>
                    <a:pt x="73" y="84"/>
                  </a:lnTo>
                  <a:lnTo>
                    <a:pt x="73" y="72"/>
                  </a:lnTo>
                  <a:lnTo>
                    <a:pt x="77" y="60"/>
                  </a:lnTo>
                  <a:lnTo>
                    <a:pt x="77" y="102"/>
                  </a:lnTo>
                  <a:lnTo>
                    <a:pt x="82" y="108"/>
                  </a:lnTo>
                  <a:lnTo>
                    <a:pt x="82" y="162"/>
                  </a:lnTo>
                  <a:lnTo>
                    <a:pt x="86" y="144"/>
                  </a:lnTo>
                  <a:lnTo>
                    <a:pt x="86" y="84"/>
                  </a:lnTo>
                  <a:lnTo>
                    <a:pt x="86" y="96"/>
                  </a:lnTo>
                  <a:lnTo>
                    <a:pt x="90" y="90"/>
                  </a:lnTo>
                  <a:lnTo>
                    <a:pt x="95" y="84"/>
                  </a:lnTo>
                  <a:lnTo>
                    <a:pt x="99" y="90"/>
                  </a:lnTo>
                  <a:lnTo>
                    <a:pt x="99" y="114"/>
                  </a:lnTo>
                  <a:lnTo>
                    <a:pt x="103" y="120"/>
                  </a:lnTo>
                  <a:lnTo>
                    <a:pt x="107" y="114"/>
                  </a:lnTo>
                  <a:lnTo>
                    <a:pt x="107" y="90"/>
                  </a:lnTo>
                  <a:lnTo>
                    <a:pt x="112" y="72"/>
                  </a:lnTo>
                  <a:lnTo>
                    <a:pt x="112" y="36"/>
                  </a:lnTo>
                  <a:lnTo>
                    <a:pt x="116" y="42"/>
                  </a:lnTo>
                  <a:lnTo>
                    <a:pt x="116" y="30"/>
                  </a:lnTo>
                  <a:lnTo>
                    <a:pt x="120" y="18"/>
                  </a:lnTo>
                  <a:lnTo>
                    <a:pt x="120" y="12"/>
                  </a:lnTo>
                  <a:lnTo>
                    <a:pt x="124" y="18"/>
                  </a:lnTo>
                  <a:lnTo>
                    <a:pt x="124" y="24"/>
                  </a:lnTo>
                  <a:lnTo>
                    <a:pt x="129" y="30"/>
                  </a:lnTo>
                  <a:lnTo>
                    <a:pt x="129" y="36"/>
                  </a:lnTo>
                  <a:lnTo>
                    <a:pt x="133" y="42"/>
                  </a:lnTo>
                  <a:lnTo>
                    <a:pt x="133" y="48"/>
                  </a:lnTo>
                  <a:lnTo>
                    <a:pt x="137" y="42"/>
                  </a:lnTo>
                  <a:lnTo>
                    <a:pt x="137" y="48"/>
                  </a:lnTo>
                  <a:lnTo>
                    <a:pt x="142" y="54"/>
                  </a:lnTo>
                  <a:lnTo>
                    <a:pt x="142" y="48"/>
                  </a:lnTo>
                  <a:lnTo>
                    <a:pt x="146" y="36"/>
                  </a:lnTo>
                  <a:lnTo>
                    <a:pt x="146" y="66"/>
                  </a:lnTo>
                  <a:lnTo>
                    <a:pt x="146" y="60"/>
                  </a:lnTo>
                  <a:lnTo>
                    <a:pt x="150" y="54"/>
                  </a:lnTo>
                  <a:lnTo>
                    <a:pt x="150" y="60"/>
                  </a:lnTo>
                  <a:lnTo>
                    <a:pt x="154" y="12"/>
                  </a:lnTo>
                  <a:lnTo>
                    <a:pt x="154" y="36"/>
                  </a:lnTo>
                  <a:lnTo>
                    <a:pt x="159" y="72"/>
                  </a:lnTo>
                  <a:lnTo>
                    <a:pt x="159" y="54"/>
                  </a:lnTo>
                  <a:lnTo>
                    <a:pt x="163" y="48"/>
                  </a:lnTo>
                  <a:lnTo>
                    <a:pt x="163" y="42"/>
                  </a:lnTo>
                  <a:lnTo>
                    <a:pt x="167" y="48"/>
                  </a:lnTo>
                  <a:lnTo>
                    <a:pt x="167" y="42"/>
                  </a:lnTo>
                  <a:lnTo>
                    <a:pt x="172" y="90"/>
                  </a:lnTo>
                  <a:lnTo>
                    <a:pt x="172" y="120"/>
                  </a:lnTo>
                  <a:lnTo>
                    <a:pt x="176" y="84"/>
                  </a:lnTo>
                  <a:lnTo>
                    <a:pt x="176" y="66"/>
                  </a:lnTo>
                  <a:lnTo>
                    <a:pt x="180" y="60"/>
                  </a:lnTo>
                  <a:lnTo>
                    <a:pt x="189" y="60"/>
                  </a:lnTo>
                  <a:lnTo>
                    <a:pt x="184" y="60"/>
                  </a:lnTo>
                  <a:lnTo>
                    <a:pt x="189" y="72"/>
                  </a:lnTo>
                  <a:lnTo>
                    <a:pt x="193" y="72"/>
                  </a:lnTo>
                  <a:lnTo>
                    <a:pt x="193" y="90"/>
                  </a:lnTo>
                  <a:lnTo>
                    <a:pt x="197" y="120"/>
                  </a:lnTo>
                  <a:lnTo>
                    <a:pt x="197" y="132"/>
                  </a:lnTo>
                  <a:lnTo>
                    <a:pt x="201" y="108"/>
                  </a:lnTo>
                  <a:lnTo>
                    <a:pt x="201" y="96"/>
                  </a:lnTo>
                  <a:lnTo>
                    <a:pt x="206" y="72"/>
                  </a:lnTo>
                  <a:lnTo>
                    <a:pt x="206" y="66"/>
                  </a:lnTo>
                  <a:lnTo>
                    <a:pt x="206" y="102"/>
                  </a:lnTo>
                  <a:lnTo>
                    <a:pt x="210" y="150"/>
                  </a:lnTo>
                  <a:lnTo>
                    <a:pt x="210" y="132"/>
                  </a:lnTo>
                  <a:lnTo>
                    <a:pt x="214" y="102"/>
                  </a:lnTo>
                  <a:lnTo>
                    <a:pt x="214" y="72"/>
                  </a:lnTo>
                  <a:lnTo>
                    <a:pt x="219" y="54"/>
                  </a:lnTo>
                  <a:lnTo>
                    <a:pt x="219" y="90"/>
                  </a:lnTo>
                  <a:lnTo>
                    <a:pt x="223" y="108"/>
                  </a:lnTo>
                  <a:lnTo>
                    <a:pt x="227" y="114"/>
                  </a:lnTo>
                  <a:lnTo>
                    <a:pt x="227" y="72"/>
                  </a:lnTo>
                  <a:lnTo>
                    <a:pt x="231" y="30"/>
                  </a:lnTo>
                  <a:lnTo>
                    <a:pt x="236" y="48"/>
                  </a:lnTo>
                  <a:lnTo>
                    <a:pt x="236" y="36"/>
                  </a:lnTo>
                  <a:lnTo>
                    <a:pt x="240" y="54"/>
                  </a:lnTo>
                  <a:lnTo>
                    <a:pt x="240" y="90"/>
                  </a:lnTo>
                  <a:lnTo>
                    <a:pt x="248" y="102"/>
                  </a:lnTo>
                  <a:lnTo>
                    <a:pt x="244" y="102"/>
                  </a:lnTo>
                  <a:lnTo>
                    <a:pt x="248" y="90"/>
                  </a:lnTo>
                  <a:lnTo>
                    <a:pt x="248" y="96"/>
                  </a:lnTo>
                  <a:lnTo>
                    <a:pt x="253" y="90"/>
                  </a:lnTo>
                  <a:lnTo>
                    <a:pt x="257" y="78"/>
                  </a:lnTo>
                  <a:lnTo>
                    <a:pt x="257" y="66"/>
                  </a:lnTo>
                  <a:lnTo>
                    <a:pt x="261" y="30"/>
                  </a:lnTo>
                  <a:lnTo>
                    <a:pt x="261" y="42"/>
                  </a:lnTo>
                  <a:lnTo>
                    <a:pt x="266" y="36"/>
                  </a:lnTo>
                  <a:lnTo>
                    <a:pt x="266" y="0"/>
                  </a:lnTo>
                  <a:lnTo>
                    <a:pt x="270" y="6"/>
                  </a:lnTo>
                  <a:lnTo>
                    <a:pt x="270" y="18"/>
                  </a:lnTo>
                  <a:lnTo>
                    <a:pt x="274" y="48"/>
                  </a:lnTo>
                  <a:lnTo>
                    <a:pt x="274" y="42"/>
                  </a:lnTo>
                  <a:lnTo>
                    <a:pt x="278" y="30"/>
                  </a:lnTo>
                  <a:lnTo>
                    <a:pt x="278" y="48"/>
                  </a:lnTo>
                  <a:lnTo>
                    <a:pt x="283" y="42"/>
                  </a:lnTo>
                  <a:lnTo>
                    <a:pt x="283" y="48"/>
                  </a:lnTo>
                  <a:lnTo>
                    <a:pt x="287" y="3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9" name="Freeform 75"/>
            <p:cNvSpPr>
              <a:spLocks/>
            </p:cNvSpPr>
            <p:nvPr/>
          </p:nvSpPr>
          <p:spPr bwMode="auto">
            <a:xfrm>
              <a:off x="6137275" y="1133475"/>
              <a:ext cx="482600" cy="342900"/>
            </a:xfrm>
            <a:custGeom>
              <a:avLst/>
              <a:gdLst/>
              <a:ahLst/>
              <a:cxnLst>
                <a:cxn ang="0">
                  <a:pos x="4" y="0"/>
                </a:cxn>
                <a:cxn ang="0">
                  <a:pos x="13" y="30"/>
                </a:cxn>
                <a:cxn ang="0">
                  <a:pos x="17" y="60"/>
                </a:cxn>
                <a:cxn ang="0">
                  <a:pos x="26" y="60"/>
                </a:cxn>
                <a:cxn ang="0">
                  <a:pos x="30" y="138"/>
                </a:cxn>
                <a:cxn ang="0">
                  <a:pos x="34" y="162"/>
                </a:cxn>
                <a:cxn ang="0">
                  <a:pos x="43" y="156"/>
                </a:cxn>
                <a:cxn ang="0">
                  <a:pos x="51" y="102"/>
                </a:cxn>
                <a:cxn ang="0">
                  <a:pos x="56" y="180"/>
                </a:cxn>
                <a:cxn ang="0">
                  <a:pos x="64" y="162"/>
                </a:cxn>
                <a:cxn ang="0">
                  <a:pos x="68" y="126"/>
                </a:cxn>
                <a:cxn ang="0">
                  <a:pos x="77" y="168"/>
                </a:cxn>
                <a:cxn ang="0">
                  <a:pos x="81" y="174"/>
                </a:cxn>
                <a:cxn ang="0">
                  <a:pos x="90" y="132"/>
                </a:cxn>
                <a:cxn ang="0">
                  <a:pos x="94" y="114"/>
                </a:cxn>
                <a:cxn ang="0">
                  <a:pos x="103" y="180"/>
                </a:cxn>
                <a:cxn ang="0">
                  <a:pos x="111" y="162"/>
                </a:cxn>
                <a:cxn ang="0">
                  <a:pos x="124" y="204"/>
                </a:cxn>
                <a:cxn ang="0">
                  <a:pos x="128" y="210"/>
                </a:cxn>
                <a:cxn ang="0">
                  <a:pos x="133" y="162"/>
                </a:cxn>
                <a:cxn ang="0">
                  <a:pos x="141" y="156"/>
                </a:cxn>
                <a:cxn ang="0">
                  <a:pos x="150" y="138"/>
                </a:cxn>
                <a:cxn ang="0">
                  <a:pos x="158" y="138"/>
                </a:cxn>
                <a:cxn ang="0">
                  <a:pos x="171" y="78"/>
                </a:cxn>
                <a:cxn ang="0">
                  <a:pos x="180" y="72"/>
                </a:cxn>
                <a:cxn ang="0">
                  <a:pos x="184" y="90"/>
                </a:cxn>
                <a:cxn ang="0">
                  <a:pos x="192" y="102"/>
                </a:cxn>
                <a:cxn ang="0">
                  <a:pos x="201" y="120"/>
                </a:cxn>
                <a:cxn ang="0">
                  <a:pos x="205" y="126"/>
                </a:cxn>
                <a:cxn ang="0">
                  <a:pos x="214" y="114"/>
                </a:cxn>
                <a:cxn ang="0">
                  <a:pos x="218" y="132"/>
                </a:cxn>
                <a:cxn ang="0">
                  <a:pos x="227" y="90"/>
                </a:cxn>
                <a:cxn ang="0">
                  <a:pos x="235" y="54"/>
                </a:cxn>
                <a:cxn ang="0">
                  <a:pos x="244" y="78"/>
                </a:cxn>
                <a:cxn ang="0">
                  <a:pos x="252" y="66"/>
                </a:cxn>
                <a:cxn ang="0">
                  <a:pos x="257" y="144"/>
                </a:cxn>
                <a:cxn ang="0">
                  <a:pos x="261" y="60"/>
                </a:cxn>
                <a:cxn ang="0">
                  <a:pos x="269" y="96"/>
                </a:cxn>
                <a:cxn ang="0">
                  <a:pos x="274" y="180"/>
                </a:cxn>
                <a:cxn ang="0">
                  <a:pos x="282" y="138"/>
                </a:cxn>
                <a:cxn ang="0">
                  <a:pos x="291" y="84"/>
                </a:cxn>
                <a:cxn ang="0">
                  <a:pos x="299" y="108"/>
                </a:cxn>
              </a:cxnLst>
              <a:rect l="0" t="0" r="r" b="b"/>
              <a:pathLst>
                <a:path w="304" h="216">
                  <a:moveTo>
                    <a:pt x="0" y="24"/>
                  </a:moveTo>
                  <a:lnTo>
                    <a:pt x="0" y="30"/>
                  </a:lnTo>
                  <a:lnTo>
                    <a:pt x="4" y="0"/>
                  </a:lnTo>
                  <a:lnTo>
                    <a:pt x="4" y="30"/>
                  </a:lnTo>
                  <a:lnTo>
                    <a:pt x="9" y="24"/>
                  </a:lnTo>
                  <a:lnTo>
                    <a:pt x="13" y="30"/>
                  </a:lnTo>
                  <a:lnTo>
                    <a:pt x="13" y="36"/>
                  </a:lnTo>
                  <a:lnTo>
                    <a:pt x="17" y="54"/>
                  </a:lnTo>
                  <a:lnTo>
                    <a:pt x="17" y="60"/>
                  </a:lnTo>
                  <a:lnTo>
                    <a:pt x="21" y="66"/>
                  </a:lnTo>
                  <a:lnTo>
                    <a:pt x="21" y="36"/>
                  </a:lnTo>
                  <a:lnTo>
                    <a:pt x="26" y="60"/>
                  </a:lnTo>
                  <a:lnTo>
                    <a:pt x="26" y="102"/>
                  </a:lnTo>
                  <a:lnTo>
                    <a:pt x="30" y="126"/>
                  </a:lnTo>
                  <a:lnTo>
                    <a:pt x="30" y="138"/>
                  </a:lnTo>
                  <a:lnTo>
                    <a:pt x="34" y="162"/>
                  </a:lnTo>
                  <a:lnTo>
                    <a:pt x="34" y="168"/>
                  </a:lnTo>
                  <a:lnTo>
                    <a:pt x="34" y="162"/>
                  </a:lnTo>
                  <a:lnTo>
                    <a:pt x="38" y="156"/>
                  </a:lnTo>
                  <a:lnTo>
                    <a:pt x="43" y="150"/>
                  </a:lnTo>
                  <a:lnTo>
                    <a:pt x="43" y="156"/>
                  </a:lnTo>
                  <a:lnTo>
                    <a:pt x="47" y="114"/>
                  </a:lnTo>
                  <a:lnTo>
                    <a:pt x="51" y="114"/>
                  </a:lnTo>
                  <a:lnTo>
                    <a:pt x="51" y="102"/>
                  </a:lnTo>
                  <a:lnTo>
                    <a:pt x="51" y="138"/>
                  </a:lnTo>
                  <a:lnTo>
                    <a:pt x="56" y="168"/>
                  </a:lnTo>
                  <a:lnTo>
                    <a:pt x="56" y="180"/>
                  </a:lnTo>
                  <a:lnTo>
                    <a:pt x="60" y="168"/>
                  </a:lnTo>
                  <a:lnTo>
                    <a:pt x="60" y="156"/>
                  </a:lnTo>
                  <a:lnTo>
                    <a:pt x="64" y="162"/>
                  </a:lnTo>
                  <a:lnTo>
                    <a:pt x="64" y="144"/>
                  </a:lnTo>
                  <a:lnTo>
                    <a:pt x="68" y="132"/>
                  </a:lnTo>
                  <a:lnTo>
                    <a:pt x="68" y="126"/>
                  </a:lnTo>
                  <a:lnTo>
                    <a:pt x="73" y="120"/>
                  </a:lnTo>
                  <a:lnTo>
                    <a:pt x="73" y="150"/>
                  </a:lnTo>
                  <a:lnTo>
                    <a:pt x="77" y="168"/>
                  </a:lnTo>
                  <a:lnTo>
                    <a:pt x="77" y="162"/>
                  </a:lnTo>
                  <a:lnTo>
                    <a:pt x="81" y="156"/>
                  </a:lnTo>
                  <a:lnTo>
                    <a:pt x="81" y="174"/>
                  </a:lnTo>
                  <a:lnTo>
                    <a:pt x="86" y="174"/>
                  </a:lnTo>
                  <a:lnTo>
                    <a:pt x="86" y="156"/>
                  </a:lnTo>
                  <a:lnTo>
                    <a:pt x="90" y="132"/>
                  </a:lnTo>
                  <a:lnTo>
                    <a:pt x="90" y="126"/>
                  </a:lnTo>
                  <a:lnTo>
                    <a:pt x="94" y="120"/>
                  </a:lnTo>
                  <a:lnTo>
                    <a:pt x="94" y="114"/>
                  </a:lnTo>
                  <a:lnTo>
                    <a:pt x="98" y="156"/>
                  </a:lnTo>
                  <a:lnTo>
                    <a:pt x="98" y="174"/>
                  </a:lnTo>
                  <a:lnTo>
                    <a:pt x="103" y="180"/>
                  </a:lnTo>
                  <a:lnTo>
                    <a:pt x="107" y="162"/>
                  </a:lnTo>
                  <a:lnTo>
                    <a:pt x="111" y="156"/>
                  </a:lnTo>
                  <a:lnTo>
                    <a:pt x="111" y="162"/>
                  </a:lnTo>
                  <a:lnTo>
                    <a:pt x="115" y="186"/>
                  </a:lnTo>
                  <a:lnTo>
                    <a:pt x="115" y="204"/>
                  </a:lnTo>
                  <a:lnTo>
                    <a:pt x="124" y="204"/>
                  </a:lnTo>
                  <a:lnTo>
                    <a:pt x="120" y="204"/>
                  </a:lnTo>
                  <a:lnTo>
                    <a:pt x="124" y="216"/>
                  </a:lnTo>
                  <a:lnTo>
                    <a:pt x="128" y="210"/>
                  </a:lnTo>
                  <a:lnTo>
                    <a:pt x="128" y="192"/>
                  </a:lnTo>
                  <a:lnTo>
                    <a:pt x="133" y="144"/>
                  </a:lnTo>
                  <a:lnTo>
                    <a:pt x="133" y="162"/>
                  </a:lnTo>
                  <a:lnTo>
                    <a:pt x="137" y="174"/>
                  </a:lnTo>
                  <a:lnTo>
                    <a:pt x="137" y="168"/>
                  </a:lnTo>
                  <a:lnTo>
                    <a:pt x="141" y="156"/>
                  </a:lnTo>
                  <a:lnTo>
                    <a:pt x="141" y="144"/>
                  </a:lnTo>
                  <a:lnTo>
                    <a:pt x="145" y="144"/>
                  </a:lnTo>
                  <a:lnTo>
                    <a:pt x="150" y="138"/>
                  </a:lnTo>
                  <a:lnTo>
                    <a:pt x="154" y="132"/>
                  </a:lnTo>
                  <a:lnTo>
                    <a:pt x="154" y="126"/>
                  </a:lnTo>
                  <a:lnTo>
                    <a:pt x="158" y="138"/>
                  </a:lnTo>
                  <a:lnTo>
                    <a:pt x="162" y="138"/>
                  </a:lnTo>
                  <a:lnTo>
                    <a:pt x="162" y="114"/>
                  </a:lnTo>
                  <a:lnTo>
                    <a:pt x="171" y="78"/>
                  </a:lnTo>
                  <a:lnTo>
                    <a:pt x="171" y="24"/>
                  </a:lnTo>
                  <a:lnTo>
                    <a:pt x="175" y="60"/>
                  </a:lnTo>
                  <a:lnTo>
                    <a:pt x="180" y="72"/>
                  </a:lnTo>
                  <a:lnTo>
                    <a:pt x="180" y="66"/>
                  </a:lnTo>
                  <a:lnTo>
                    <a:pt x="184" y="48"/>
                  </a:lnTo>
                  <a:lnTo>
                    <a:pt x="184" y="90"/>
                  </a:lnTo>
                  <a:lnTo>
                    <a:pt x="192" y="108"/>
                  </a:lnTo>
                  <a:lnTo>
                    <a:pt x="188" y="108"/>
                  </a:lnTo>
                  <a:lnTo>
                    <a:pt x="192" y="102"/>
                  </a:lnTo>
                  <a:lnTo>
                    <a:pt x="197" y="102"/>
                  </a:lnTo>
                  <a:lnTo>
                    <a:pt x="197" y="126"/>
                  </a:lnTo>
                  <a:lnTo>
                    <a:pt x="201" y="120"/>
                  </a:lnTo>
                  <a:lnTo>
                    <a:pt x="201" y="108"/>
                  </a:lnTo>
                  <a:lnTo>
                    <a:pt x="201" y="126"/>
                  </a:lnTo>
                  <a:lnTo>
                    <a:pt x="205" y="126"/>
                  </a:lnTo>
                  <a:lnTo>
                    <a:pt x="210" y="120"/>
                  </a:lnTo>
                  <a:lnTo>
                    <a:pt x="210" y="108"/>
                  </a:lnTo>
                  <a:lnTo>
                    <a:pt x="214" y="114"/>
                  </a:lnTo>
                  <a:lnTo>
                    <a:pt x="214" y="144"/>
                  </a:lnTo>
                  <a:lnTo>
                    <a:pt x="218" y="138"/>
                  </a:lnTo>
                  <a:lnTo>
                    <a:pt x="218" y="132"/>
                  </a:lnTo>
                  <a:lnTo>
                    <a:pt x="222" y="126"/>
                  </a:lnTo>
                  <a:lnTo>
                    <a:pt x="227" y="114"/>
                  </a:lnTo>
                  <a:lnTo>
                    <a:pt x="227" y="90"/>
                  </a:lnTo>
                  <a:lnTo>
                    <a:pt x="231" y="90"/>
                  </a:lnTo>
                  <a:lnTo>
                    <a:pt x="231" y="72"/>
                  </a:lnTo>
                  <a:lnTo>
                    <a:pt x="235" y="54"/>
                  </a:lnTo>
                  <a:lnTo>
                    <a:pt x="239" y="78"/>
                  </a:lnTo>
                  <a:lnTo>
                    <a:pt x="239" y="90"/>
                  </a:lnTo>
                  <a:lnTo>
                    <a:pt x="244" y="78"/>
                  </a:lnTo>
                  <a:lnTo>
                    <a:pt x="244" y="54"/>
                  </a:lnTo>
                  <a:lnTo>
                    <a:pt x="248" y="60"/>
                  </a:lnTo>
                  <a:lnTo>
                    <a:pt x="252" y="66"/>
                  </a:lnTo>
                  <a:lnTo>
                    <a:pt x="252" y="96"/>
                  </a:lnTo>
                  <a:lnTo>
                    <a:pt x="257" y="126"/>
                  </a:lnTo>
                  <a:lnTo>
                    <a:pt x="257" y="144"/>
                  </a:lnTo>
                  <a:lnTo>
                    <a:pt x="257" y="132"/>
                  </a:lnTo>
                  <a:lnTo>
                    <a:pt x="261" y="90"/>
                  </a:lnTo>
                  <a:lnTo>
                    <a:pt x="261" y="60"/>
                  </a:lnTo>
                  <a:lnTo>
                    <a:pt x="265" y="66"/>
                  </a:lnTo>
                  <a:lnTo>
                    <a:pt x="265" y="102"/>
                  </a:lnTo>
                  <a:lnTo>
                    <a:pt x="269" y="96"/>
                  </a:lnTo>
                  <a:lnTo>
                    <a:pt x="269" y="72"/>
                  </a:lnTo>
                  <a:lnTo>
                    <a:pt x="274" y="114"/>
                  </a:lnTo>
                  <a:lnTo>
                    <a:pt x="274" y="180"/>
                  </a:lnTo>
                  <a:lnTo>
                    <a:pt x="278" y="162"/>
                  </a:lnTo>
                  <a:lnTo>
                    <a:pt x="282" y="156"/>
                  </a:lnTo>
                  <a:lnTo>
                    <a:pt x="282" y="138"/>
                  </a:lnTo>
                  <a:lnTo>
                    <a:pt x="287" y="132"/>
                  </a:lnTo>
                  <a:lnTo>
                    <a:pt x="287" y="84"/>
                  </a:lnTo>
                  <a:lnTo>
                    <a:pt x="291" y="84"/>
                  </a:lnTo>
                  <a:lnTo>
                    <a:pt x="295" y="84"/>
                  </a:lnTo>
                  <a:lnTo>
                    <a:pt x="295" y="96"/>
                  </a:lnTo>
                  <a:lnTo>
                    <a:pt x="299" y="108"/>
                  </a:lnTo>
                  <a:lnTo>
                    <a:pt x="299" y="114"/>
                  </a:lnTo>
                  <a:lnTo>
                    <a:pt x="304" y="9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0" name="Freeform 76"/>
            <p:cNvSpPr>
              <a:spLocks/>
            </p:cNvSpPr>
            <p:nvPr/>
          </p:nvSpPr>
          <p:spPr bwMode="auto">
            <a:xfrm>
              <a:off x="6619875" y="1200150"/>
              <a:ext cx="508000" cy="2257425"/>
            </a:xfrm>
            <a:custGeom>
              <a:avLst/>
              <a:gdLst/>
              <a:ahLst/>
              <a:cxnLst>
                <a:cxn ang="0">
                  <a:pos x="0" y="42"/>
                </a:cxn>
                <a:cxn ang="0">
                  <a:pos x="12" y="24"/>
                </a:cxn>
                <a:cxn ang="0">
                  <a:pos x="17" y="30"/>
                </a:cxn>
                <a:cxn ang="0">
                  <a:pos x="25" y="18"/>
                </a:cxn>
                <a:cxn ang="0">
                  <a:pos x="30" y="72"/>
                </a:cxn>
                <a:cxn ang="0">
                  <a:pos x="38" y="84"/>
                </a:cxn>
                <a:cxn ang="0">
                  <a:pos x="42" y="60"/>
                </a:cxn>
                <a:cxn ang="0">
                  <a:pos x="51" y="48"/>
                </a:cxn>
                <a:cxn ang="0">
                  <a:pos x="59" y="78"/>
                </a:cxn>
                <a:cxn ang="0">
                  <a:pos x="64" y="54"/>
                </a:cxn>
                <a:cxn ang="0">
                  <a:pos x="72" y="120"/>
                </a:cxn>
                <a:cxn ang="0">
                  <a:pos x="81" y="132"/>
                </a:cxn>
                <a:cxn ang="0">
                  <a:pos x="85" y="42"/>
                </a:cxn>
                <a:cxn ang="0">
                  <a:pos x="89" y="36"/>
                </a:cxn>
                <a:cxn ang="0">
                  <a:pos x="98" y="6"/>
                </a:cxn>
                <a:cxn ang="0">
                  <a:pos x="107" y="30"/>
                </a:cxn>
                <a:cxn ang="0">
                  <a:pos x="115" y="66"/>
                </a:cxn>
                <a:cxn ang="0">
                  <a:pos x="119" y="66"/>
                </a:cxn>
                <a:cxn ang="0">
                  <a:pos x="128" y="204"/>
                </a:cxn>
                <a:cxn ang="0">
                  <a:pos x="132" y="456"/>
                </a:cxn>
                <a:cxn ang="0">
                  <a:pos x="141" y="576"/>
                </a:cxn>
                <a:cxn ang="0">
                  <a:pos x="145" y="684"/>
                </a:cxn>
                <a:cxn ang="0">
                  <a:pos x="154" y="744"/>
                </a:cxn>
                <a:cxn ang="0">
                  <a:pos x="162" y="804"/>
                </a:cxn>
                <a:cxn ang="0">
                  <a:pos x="175" y="834"/>
                </a:cxn>
                <a:cxn ang="0">
                  <a:pos x="179" y="894"/>
                </a:cxn>
                <a:cxn ang="0">
                  <a:pos x="188" y="966"/>
                </a:cxn>
                <a:cxn ang="0">
                  <a:pos x="192" y="1026"/>
                </a:cxn>
                <a:cxn ang="0">
                  <a:pos x="201" y="1092"/>
                </a:cxn>
                <a:cxn ang="0">
                  <a:pos x="205" y="1116"/>
                </a:cxn>
                <a:cxn ang="0">
                  <a:pos x="218" y="1134"/>
                </a:cxn>
                <a:cxn ang="0">
                  <a:pos x="226" y="1146"/>
                </a:cxn>
                <a:cxn ang="0">
                  <a:pos x="235" y="1164"/>
                </a:cxn>
                <a:cxn ang="0">
                  <a:pos x="239" y="1194"/>
                </a:cxn>
                <a:cxn ang="0">
                  <a:pos x="252" y="1230"/>
                </a:cxn>
                <a:cxn ang="0">
                  <a:pos x="260" y="1254"/>
                </a:cxn>
                <a:cxn ang="0">
                  <a:pos x="269" y="1278"/>
                </a:cxn>
                <a:cxn ang="0">
                  <a:pos x="278" y="1320"/>
                </a:cxn>
                <a:cxn ang="0">
                  <a:pos x="286" y="1386"/>
                </a:cxn>
                <a:cxn ang="0">
                  <a:pos x="299" y="1416"/>
                </a:cxn>
                <a:cxn ang="0">
                  <a:pos x="308" y="1422"/>
                </a:cxn>
                <a:cxn ang="0">
                  <a:pos x="316" y="1422"/>
                </a:cxn>
              </a:cxnLst>
              <a:rect l="0" t="0" r="r" b="b"/>
              <a:pathLst>
                <a:path w="320" h="1422">
                  <a:moveTo>
                    <a:pt x="0" y="48"/>
                  </a:moveTo>
                  <a:lnTo>
                    <a:pt x="0" y="54"/>
                  </a:lnTo>
                  <a:lnTo>
                    <a:pt x="0" y="42"/>
                  </a:lnTo>
                  <a:lnTo>
                    <a:pt x="4" y="24"/>
                  </a:lnTo>
                  <a:lnTo>
                    <a:pt x="8" y="18"/>
                  </a:lnTo>
                  <a:lnTo>
                    <a:pt x="12" y="24"/>
                  </a:lnTo>
                  <a:lnTo>
                    <a:pt x="12" y="42"/>
                  </a:lnTo>
                  <a:lnTo>
                    <a:pt x="17" y="24"/>
                  </a:lnTo>
                  <a:lnTo>
                    <a:pt x="17" y="30"/>
                  </a:lnTo>
                  <a:lnTo>
                    <a:pt x="21" y="42"/>
                  </a:lnTo>
                  <a:lnTo>
                    <a:pt x="21" y="24"/>
                  </a:lnTo>
                  <a:lnTo>
                    <a:pt x="25" y="18"/>
                  </a:lnTo>
                  <a:lnTo>
                    <a:pt x="25" y="30"/>
                  </a:lnTo>
                  <a:lnTo>
                    <a:pt x="30" y="60"/>
                  </a:lnTo>
                  <a:lnTo>
                    <a:pt x="30" y="72"/>
                  </a:lnTo>
                  <a:lnTo>
                    <a:pt x="34" y="72"/>
                  </a:lnTo>
                  <a:lnTo>
                    <a:pt x="38" y="78"/>
                  </a:lnTo>
                  <a:lnTo>
                    <a:pt x="38" y="84"/>
                  </a:lnTo>
                  <a:lnTo>
                    <a:pt x="42" y="66"/>
                  </a:lnTo>
                  <a:lnTo>
                    <a:pt x="42" y="54"/>
                  </a:lnTo>
                  <a:lnTo>
                    <a:pt x="42" y="60"/>
                  </a:lnTo>
                  <a:lnTo>
                    <a:pt x="47" y="66"/>
                  </a:lnTo>
                  <a:lnTo>
                    <a:pt x="47" y="54"/>
                  </a:lnTo>
                  <a:lnTo>
                    <a:pt x="51" y="48"/>
                  </a:lnTo>
                  <a:lnTo>
                    <a:pt x="55" y="42"/>
                  </a:lnTo>
                  <a:lnTo>
                    <a:pt x="55" y="54"/>
                  </a:lnTo>
                  <a:lnTo>
                    <a:pt x="59" y="78"/>
                  </a:lnTo>
                  <a:lnTo>
                    <a:pt x="59" y="90"/>
                  </a:lnTo>
                  <a:lnTo>
                    <a:pt x="59" y="60"/>
                  </a:lnTo>
                  <a:lnTo>
                    <a:pt x="64" y="54"/>
                  </a:lnTo>
                  <a:lnTo>
                    <a:pt x="68" y="54"/>
                  </a:lnTo>
                  <a:lnTo>
                    <a:pt x="68" y="84"/>
                  </a:lnTo>
                  <a:lnTo>
                    <a:pt x="72" y="120"/>
                  </a:lnTo>
                  <a:lnTo>
                    <a:pt x="72" y="138"/>
                  </a:lnTo>
                  <a:lnTo>
                    <a:pt x="77" y="138"/>
                  </a:lnTo>
                  <a:lnTo>
                    <a:pt x="81" y="132"/>
                  </a:lnTo>
                  <a:lnTo>
                    <a:pt x="81" y="108"/>
                  </a:lnTo>
                  <a:lnTo>
                    <a:pt x="85" y="66"/>
                  </a:lnTo>
                  <a:lnTo>
                    <a:pt x="85" y="42"/>
                  </a:lnTo>
                  <a:lnTo>
                    <a:pt x="89" y="30"/>
                  </a:lnTo>
                  <a:lnTo>
                    <a:pt x="89" y="60"/>
                  </a:lnTo>
                  <a:lnTo>
                    <a:pt x="89" y="36"/>
                  </a:lnTo>
                  <a:lnTo>
                    <a:pt x="94" y="24"/>
                  </a:lnTo>
                  <a:lnTo>
                    <a:pt x="94" y="12"/>
                  </a:lnTo>
                  <a:lnTo>
                    <a:pt x="98" y="6"/>
                  </a:lnTo>
                  <a:lnTo>
                    <a:pt x="102" y="0"/>
                  </a:lnTo>
                  <a:lnTo>
                    <a:pt x="102" y="24"/>
                  </a:lnTo>
                  <a:lnTo>
                    <a:pt x="107" y="30"/>
                  </a:lnTo>
                  <a:lnTo>
                    <a:pt x="107" y="42"/>
                  </a:lnTo>
                  <a:lnTo>
                    <a:pt x="111" y="48"/>
                  </a:lnTo>
                  <a:lnTo>
                    <a:pt x="115" y="66"/>
                  </a:lnTo>
                  <a:lnTo>
                    <a:pt x="115" y="60"/>
                  </a:lnTo>
                  <a:lnTo>
                    <a:pt x="119" y="42"/>
                  </a:lnTo>
                  <a:lnTo>
                    <a:pt x="119" y="66"/>
                  </a:lnTo>
                  <a:lnTo>
                    <a:pt x="124" y="102"/>
                  </a:lnTo>
                  <a:lnTo>
                    <a:pt x="124" y="114"/>
                  </a:lnTo>
                  <a:lnTo>
                    <a:pt x="128" y="204"/>
                  </a:lnTo>
                  <a:lnTo>
                    <a:pt x="128" y="288"/>
                  </a:lnTo>
                  <a:lnTo>
                    <a:pt x="132" y="360"/>
                  </a:lnTo>
                  <a:lnTo>
                    <a:pt x="132" y="456"/>
                  </a:lnTo>
                  <a:lnTo>
                    <a:pt x="136" y="498"/>
                  </a:lnTo>
                  <a:lnTo>
                    <a:pt x="136" y="534"/>
                  </a:lnTo>
                  <a:lnTo>
                    <a:pt x="141" y="576"/>
                  </a:lnTo>
                  <a:lnTo>
                    <a:pt x="141" y="612"/>
                  </a:lnTo>
                  <a:lnTo>
                    <a:pt x="145" y="648"/>
                  </a:lnTo>
                  <a:lnTo>
                    <a:pt x="145" y="684"/>
                  </a:lnTo>
                  <a:lnTo>
                    <a:pt x="149" y="726"/>
                  </a:lnTo>
                  <a:lnTo>
                    <a:pt x="149" y="732"/>
                  </a:lnTo>
                  <a:lnTo>
                    <a:pt x="154" y="744"/>
                  </a:lnTo>
                  <a:lnTo>
                    <a:pt x="154" y="786"/>
                  </a:lnTo>
                  <a:lnTo>
                    <a:pt x="158" y="798"/>
                  </a:lnTo>
                  <a:lnTo>
                    <a:pt x="162" y="804"/>
                  </a:lnTo>
                  <a:lnTo>
                    <a:pt x="171" y="816"/>
                  </a:lnTo>
                  <a:lnTo>
                    <a:pt x="171" y="822"/>
                  </a:lnTo>
                  <a:lnTo>
                    <a:pt x="175" y="834"/>
                  </a:lnTo>
                  <a:lnTo>
                    <a:pt x="175" y="864"/>
                  </a:lnTo>
                  <a:lnTo>
                    <a:pt x="179" y="876"/>
                  </a:lnTo>
                  <a:lnTo>
                    <a:pt x="179" y="894"/>
                  </a:lnTo>
                  <a:lnTo>
                    <a:pt x="184" y="918"/>
                  </a:lnTo>
                  <a:lnTo>
                    <a:pt x="184" y="942"/>
                  </a:lnTo>
                  <a:lnTo>
                    <a:pt x="188" y="966"/>
                  </a:lnTo>
                  <a:lnTo>
                    <a:pt x="188" y="978"/>
                  </a:lnTo>
                  <a:lnTo>
                    <a:pt x="192" y="996"/>
                  </a:lnTo>
                  <a:lnTo>
                    <a:pt x="192" y="1026"/>
                  </a:lnTo>
                  <a:lnTo>
                    <a:pt x="196" y="1038"/>
                  </a:lnTo>
                  <a:lnTo>
                    <a:pt x="196" y="1056"/>
                  </a:lnTo>
                  <a:lnTo>
                    <a:pt x="201" y="1092"/>
                  </a:lnTo>
                  <a:lnTo>
                    <a:pt x="201" y="1098"/>
                  </a:lnTo>
                  <a:lnTo>
                    <a:pt x="205" y="1104"/>
                  </a:lnTo>
                  <a:lnTo>
                    <a:pt x="205" y="1116"/>
                  </a:lnTo>
                  <a:lnTo>
                    <a:pt x="209" y="1122"/>
                  </a:lnTo>
                  <a:lnTo>
                    <a:pt x="213" y="1128"/>
                  </a:lnTo>
                  <a:lnTo>
                    <a:pt x="218" y="1134"/>
                  </a:lnTo>
                  <a:lnTo>
                    <a:pt x="222" y="1134"/>
                  </a:lnTo>
                  <a:lnTo>
                    <a:pt x="222" y="1146"/>
                  </a:lnTo>
                  <a:lnTo>
                    <a:pt x="226" y="1146"/>
                  </a:lnTo>
                  <a:lnTo>
                    <a:pt x="231" y="1152"/>
                  </a:lnTo>
                  <a:lnTo>
                    <a:pt x="231" y="1158"/>
                  </a:lnTo>
                  <a:lnTo>
                    <a:pt x="235" y="1164"/>
                  </a:lnTo>
                  <a:lnTo>
                    <a:pt x="235" y="1182"/>
                  </a:lnTo>
                  <a:lnTo>
                    <a:pt x="239" y="1188"/>
                  </a:lnTo>
                  <a:lnTo>
                    <a:pt x="239" y="1194"/>
                  </a:lnTo>
                  <a:lnTo>
                    <a:pt x="243" y="1200"/>
                  </a:lnTo>
                  <a:lnTo>
                    <a:pt x="243" y="1218"/>
                  </a:lnTo>
                  <a:lnTo>
                    <a:pt x="252" y="1230"/>
                  </a:lnTo>
                  <a:lnTo>
                    <a:pt x="252" y="1248"/>
                  </a:lnTo>
                  <a:lnTo>
                    <a:pt x="256" y="1254"/>
                  </a:lnTo>
                  <a:lnTo>
                    <a:pt x="260" y="1254"/>
                  </a:lnTo>
                  <a:lnTo>
                    <a:pt x="265" y="1260"/>
                  </a:lnTo>
                  <a:lnTo>
                    <a:pt x="265" y="1272"/>
                  </a:lnTo>
                  <a:lnTo>
                    <a:pt x="269" y="1278"/>
                  </a:lnTo>
                  <a:lnTo>
                    <a:pt x="273" y="1278"/>
                  </a:lnTo>
                  <a:lnTo>
                    <a:pt x="273" y="1302"/>
                  </a:lnTo>
                  <a:lnTo>
                    <a:pt x="278" y="1320"/>
                  </a:lnTo>
                  <a:lnTo>
                    <a:pt x="282" y="1344"/>
                  </a:lnTo>
                  <a:lnTo>
                    <a:pt x="282" y="1380"/>
                  </a:lnTo>
                  <a:lnTo>
                    <a:pt x="286" y="1386"/>
                  </a:lnTo>
                  <a:lnTo>
                    <a:pt x="290" y="1392"/>
                  </a:lnTo>
                  <a:lnTo>
                    <a:pt x="290" y="1404"/>
                  </a:lnTo>
                  <a:lnTo>
                    <a:pt x="299" y="1416"/>
                  </a:lnTo>
                  <a:lnTo>
                    <a:pt x="299" y="1422"/>
                  </a:lnTo>
                  <a:lnTo>
                    <a:pt x="303" y="1422"/>
                  </a:lnTo>
                  <a:lnTo>
                    <a:pt x="308" y="1422"/>
                  </a:lnTo>
                  <a:lnTo>
                    <a:pt x="316" y="1422"/>
                  </a:lnTo>
                  <a:lnTo>
                    <a:pt x="312" y="1422"/>
                  </a:lnTo>
                  <a:lnTo>
                    <a:pt x="316" y="1422"/>
                  </a:lnTo>
                  <a:lnTo>
                    <a:pt x="320" y="1416"/>
                  </a:lnTo>
                  <a:lnTo>
                    <a:pt x="320" y="141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1" name="Freeform 77"/>
            <p:cNvSpPr>
              <a:spLocks/>
            </p:cNvSpPr>
            <p:nvPr/>
          </p:nvSpPr>
          <p:spPr bwMode="auto">
            <a:xfrm>
              <a:off x="7127875" y="1247775"/>
              <a:ext cx="536575" cy="2209800"/>
            </a:xfrm>
            <a:custGeom>
              <a:avLst/>
              <a:gdLst/>
              <a:ahLst/>
              <a:cxnLst>
                <a:cxn ang="0">
                  <a:pos x="5" y="1380"/>
                </a:cxn>
                <a:cxn ang="0">
                  <a:pos x="17" y="1380"/>
                </a:cxn>
                <a:cxn ang="0">
                  <a:pos x="30" y="1386"/>
                </a:cxn>
                <a:cxn ang="0">
                  <a:pos x="39" y="1380"/>
                </a:cxn>
                <a:cxn ang="0">
                  <a:pos x="52" y="1362"/>
                </a:cxn>
                <a:cxn ang="0">
                  <a:pos x="65" y="1356"/>
                </a:cxn>
                <a:cxn ang="0">
                  <a:pos x="77" y="1368"/>
                </a:cxn>
                <a:cxn ang="0">
                  <a:pos x="86" y="1386"/>
                </a:cxn>
                <a:cxn ang="0">
                  <a:pos x="99" y="1386"/>
                </a:cxn>
                <a:cxn ang="0">
                  <a:pos x="107" y="1356"/>
                </a:cxn>
                <a:cxn ang="0">
                  <a:pos x="116" y="1308"/>
                </a:cxn>
                <a:cxn ang="0">
                  <a:pos x="124" y="1284"/>
                </a:cxn>
                <a:cxn ang="0">
                  <a:pos x="129" y="1260"/>
                </a:cxn>
                <a:cxn ang="0">
                  <a:pos x="137" y="1212"/>
                </a:cxn>
                <a:cxn ang="0">
                  <a:pos x="150" y="1188"/>
                </a:cxn>
                <a:cxn ang="0">
                  <a:pos x="159" y="1140"/>
                </a:cxn>
                <a:cxn ang="0">
                  <a:pos x="163" y="1122"/>
                </a:cxn>
                <a:cxn ang="0">
                  <a:pos x="171" y="1086"/>
                </a:cxn>
                <a:cxn ang="0">
                  <a:pos x="180" y="1044"/>
                </a:cxn>
                <a:cxn ang="0">
                  <a:pos x="184" y="1026"/>
                </a:cxn>
                <a:cxn ang="0">
                  <a:pos x="193" y="1002"/>
                </a:cxn>
                <a:cxn ang="0">
                  <a:pos x="201" y="972"/>
                </a:cxn>
                <a:cxn ang="0">
                  <a:pos x="206" y="936"/>
                </a:cxn>
                <a:cxn ang="0">
                  <a:pos x="214" y="882"/>
                </a:cxn>
                <a:cxn ang="0">
                  <a:pos x="218" y="768"/>
                </a:cxn>
                <a:cxn ang="0">
                  <a:pos x="227" y="708"/>
                </a:cxn>
                <a:cxn ang="0">
                  <a:pos x="231" y="660"/>
                </a:cxn>
                <a:cxn ang="0">
                  <a:pos x="240" y="642"/>
                </a:cxn>
                <a:cxn ang="0">
                  <a:pos x="248" y="624"/>
                </a:cxn>
                <a:cxn ang="0">
                  <a:pos x="253" y="558"/>
                </a:cxn>
                <a:cxn ang="0">
                  <a:pos x="261" y="408"/>
                </a:cxn>
                <a:cxn ang="0">
                  <a:pos x="266" y="234"/>
                </a:cxn>
                <a:cxn ang="0">
                  <a:pos x="274" y="144"/>
                </a:cxn>
                <a:cxn ang="0">
                  <a:pos x="278" y="6"/>
                </a:cxn>
                <a:cxn ang="0">
                  <a:pos x="287" y="66"/>
                </a:cxn>
                <a:cxn ang="0">
                  <a:pos x="291" y="78"/>
                </a:cxn>
                <a:cxn ang="0">
                  <a:pos x="300" y="78"/>
                </a:cxn>
                <a:cxn ang="0">
                  <a:pos x="304" y="30"/>
                </a:cxn>
                <a:cxn ang="0">
                  <a:pos x="313" y="0"/>
                </a:cxn>
                <a:cxn ang="0">
                  <a:pos x="321" y="108"/>
                </a:cxn>
                <a:cxn ang="0">
                  <a:pos x="325" y="84"/>
                </a:cxn>
                <a:cxn ang="0">
                  <a:pos x="334" y="102"/>
                </a:cxn>
              </a:cxnLst>
              <a:rect l="0" t="0" r="r" b="b"/>
              <a:pathLst>
                <a:path w="338" h="1392">
                  <a:moveTo>
                    <a:pt x="0" y="1380"/>
                  </a:moveTo>
                  <a:lnTo>
                    <a:pt x="9" y="1380"/>
                  </a:lnTo>
                  <a:lnTo>
                    <a:pt x="5" y="1380"/>
                  </a:lnTo>
                  <a:lnTo>
                    <a:pt x="9" y="1380"/>
                  </a:lnTo>
                  <a:lnTo>
                    <a:pt x="13" y="1374"/>
                  </a:lnTo>
                  <a:lnTo>
                    <a:pt x="17" y="1380"/>
                  </a:lnTo>
                  <a:lnTo>
                    <a:pt x="22" y="1374"/>
                  </a:lnTo>
                  <a:lnTo>
                    <a:pt x="26" y="1380"/>
                  </a:lnTo>
                  <a:lnTo>
                    <a:pt x="30" y="1386"/>
                  </a:lnTo>
                  <a:lnTo>
                    <a:pt x="35" y="1392"/>
                  </a:lnTo>
                  <a:lnTo>
                    <a:pt x="35" y="1386"/>
                  </a:lnTo>
                  <a:lnTo>
                    <a:pt x="39" y="1380"/>
                  </a:lnTo>
                  <a:lnTo>
                    <a:pt x="43" y="1374"/>
                  </a:lnTo>
                  <a:lnTo>
                    <a:pt x="47" y="1368"/>
                  </a:lnTo>
                  <a:lnTo>
                    <a:pt x="52" y="1362"/>
                  </a:lnTo>
                  <a:lnTo>
                    <a:pt x="56" y="1362"/>
                  </a:lnTo>
                  <a:lnTo>
                    <a:pt x="60" y="1356"/>
                  </a:lnTo>
                  <a:lnTo>
                    <a:pt x="65" y="1356"/>
                  </a:lnTo>
                  <a:lnTo>
                    <a:pt x="69" y="1362"/>
                  </a:lnTo>
                  <a:lnTo>
                    <a:pt x="73" y="1362"/>
                  </a:lnTo>
                  <a:lnTo>
                    <a:pt x="77" y="1368"/>
                  </a:lnTo>
                  <a:lnTo>
                    <a:pt x="82" y="1374"/>
                  </a:lnTo>
                  <a:lnTo>
                    <a:pt x="82" y="1386"/>
                  </a:lnTo>
                  <a:lnTo>
                    <a:pt x="86" y="1386"/>
                  </a:lnTo>
                  <a:lnTo>
                    <a:pt x="90" y="1386"/>
                  </a:lnTo>
                  <a:lnTo>
                    <a:pt x="94" y="1392"/>
                  </a:lnTo>
                  <a:lnTo>
                    <a:pt x="99" y="1386"/>
                  </a:lnTo>
                  <a:lnTo>
                    <a:pt x="103" y="1380"/>
                  </a:lnTo>
                  <a:lnTo>
                    <a:pt x="107" y="1374"/>
                  </a:lnTo>
                  <a:lnTo>
                    <a:pt x="107" y="1356"/>
                  </a:lnTo>
                  <a:lnTo>
                    <a:pt x="112" y="1344"/>
                  </a:lnTo>
                  <a:lnTo>
                    <a:pt x="116" y="1332"/>
                  </a:lnTo>
                  <a:lnTo>
                    <a:pt x="116" y="1308"/>
                  </a:lnTo>
                  <a:lnTo>
                    <a:pt x="120" y="1302"/>
                  </a:lnTo>
                  <a:lnTo>
                    <a:pt x="120" y="1290"/>
                  </a:lnTo>
                  <a:lnTo>
                    <a:pt x="124" y="1284"/>
                  </a:lnTo>
                  <a:lnTo>
                    <a:pt x="124" y="1272"/>
                  </a:lnTo>
                  <a:lnTo>
                    <a:pt x="129" y="1266"/>
                  </a:lnTo>
                  <a:lnTo>
                    <a:pt x="129" y="1260"/>
                  </a:lnTo>
                  <a:lnTo>
                    <a:pt x="133" y="1242"/>
                  </a:lnTo>
                  <a:lnTo>
                    <a:pt x="137" y="1242"/>
                  </a:lnTo>
                  <a:lnTo>
                    <a:pt x="137" y="1212"/>
                  </a:lnTo>
                  <a:lnTo>
                    <a:pt x="141" y="1206"/>
                  </a:lnTo>
                  <a:lnTo>
                    <a:pt x="150" y="1194"/>
                  </a:lnTo>
                  <a:lnTo>
                    <a:pt x="150" y="1188"/>
                  </a:lnTo>
                  <a:lnTo>
                    <a:pt x="154" y="1176"/>
                  </a:lnTo>
                  <a:lnTo>
                    <a:pt x="154" y="1146"/>
                  </a:lnTo>
                  <a:lnTo>
                    <a:pt x="159" y="1140"/>
                  </a:lnTo>
                  <a:lnTo>
                    <a:pt x="159" y="1134"/>
                  </a:lnTo>
                  <a:lnTo>
                    <a:pt x="163" y="1128"/>
                  </a:lnTo>
                  <a:lnTo>
                    <a:pt x="163" y="1122"/>
                  </a:lnTo>
                  <a:lnTo>
                    <a:pt x="167" y="1116"/>
                  </a:lnTo>
                  <a:lnTo>
                    <a:pt x="167" y="1092"/>
                  </a:lnTo>
                  <a:lnTo>
                    <a:pt x="171" y="1086"/>
                  </a:lnTo>
                  <a:lnTo>
                    <a:pt x="171" y="1080"/>
                  </a:lnTo>
                  <a:lnTo>
                    <a:pt x="176" y="1050"/>
                  </a:lnTo>
                  <a:lnTo>
                    <a:pt x="180" y="1044"/>
                  </a:lnTo>
                  <a:lnTo>
                    <a:pt x="184" y="1038"/>
                  </a:lnTo>
                  <a:lnTo>
                    <a:pt x="184" y="1044"/>
                  </a:lnTo>
                  <a:lnTo>
                    <a:pt x="184" y="1026"/>
                  </a:lnTo>
                  <a:lnTo>
                    <a:pt x="189" y="1014"/>
                  </a:lnTo>
                  <a:lnTo>
                    <a:pt x="189" y="1008"/>
                  </a:lnTo>
                  <a:lnTo>
                    <a:pt x="193" y="1002"/>
                  </a:lnTo>
                  <a:lnTo>
                    <a:pt x="197" y="996"/>
                  </a:lnTo>
                  <a:lnTo>
                    <a:pt x="197" y="984"/>
                  </a:lnTo>
                  <a:lnTo>
                    <a:pt x="201" y="972"/>
                  </a:lnTo>
                  <a:lnTo>
                    <a:pt x="201" y="960"/>
                  </a:lnTo>
                  <a:lnTo>
                    <a:pt x="206" y="948"/>
                  </a:lnTo>
                  <a:lnTo>
                    <a:pt x="206" y="936"/>
                  </a:lnTo>
                  <a:lnTo>
                    <a:pt x="210" y="918"/>
                  </a:lnTo>
                  <a:lnTo>
                    <a:pt x="210" y="900"/>
                  </a:lnTo>
                  <a:lnTo>
                    <a:pt x="214" y="882"/>
                  </a:lnTo>
                  <a:lnTo>
                    <a:pt x="214" y="834"/>
                  </a:lnTo>
                  <a:lnTo>
                    <a:pt x="218" y="792"/>
                  </a:lnTo>
                  <a:lnTo>
                    <a:pt x="218" y="768"/>
                  </a:lnTo>
                  <a:lnTo>
                    <a:pt x="223" y="750"/>
                  </a:lnTo>
                  <a:lnTo>
                    <a:pt x="223" y="726"/>
                  </a:lnTo>
                  <a:lnTo>
                    <a:pt x="227" y="708"/>
                  </a:lnTo>
                  <a:lnTo>
                    <a:pt x="227" y="690"/>
                  </a:lnTo>
                  <a:lnTo>
                    <a:pt x="231" y="684"/>
                  </a:lnTo>
                  <a:lnTo>
                    <a:pt x="231" y="660"/>
                  </a:lnTo>
                  <a:lnTo>
                    <a:pt x="236" y="654"/>
                  </a:lnTo>
                  <a:lnTo>
                    <a:pt x="240" y="654"/>
                  </a:lnTo>
                  <a:lnTo>
                    <a:pt x="240" y="642"/>
                  </a:lnTo>
                  <a:lnTo>
                    <a:pt x="244" y="642"/>
                  </a:lnTo>
                  <a:lnTo>
                    <a:pt x="244" y="630"/>
                  </a:lnTo>
                  <a:lnTo>
                    <a:pt x="248" y="624"/>
                  </a:lnTo>
                  <a:lnTo>
                    <a:pt x="248" y="600"/>
                  </a:lnTo>
                  <a:lnTo>
                    <a:pt x="253" y="582"/>
                  </a:lnTo>
                  <a:lnTo>
                    <a:pt x="253" y="558"/>
                  </a:lnTo>
                  <a:lnTo>
                    <a:pt x="257" y="516"/>
                  </a:lnTo>
                  <a:lnTo>
                    <a:pt x="257" y="444"/>
                  </a:lnTo>
                  <a:lnTo>
                    <a:pt x="261" y="408"/>
                  </a:lnTo>
                  <a:lnTo>
                    <a:pt x="261" y="366"/>
                  </a:lnTo>
                  <a:lnTo>
                    <a:pt x="266" y="306"/>
                  </a:lnTo>
                  <a:lnTo>
                    <a:pt x="266" y="234"/>
                  </a:lnTo>
                  <a:lnTo>
                    <a:pt x="270" y="162"/>
                  </a:lnTo>
                  <a:lnTo>
                    <a:pt x="270" y="102"/>
                  </a:lnTo>
                  <a:lnTo>
                    <a:pt x="274" y="144"/>
                  </a:lnTo>
                  <a:lnTo>
                    <a:pt x="274" y="72"/>
                  </a:lnTo>
                  <a:lnTo>
                    <a:pt x="278" y="42"/>
                  </a:lnTo>
                  <a:lnTo>
                    <a:pt x="278" y="6"/>
                  </a:lnTo>
                  <a:lnTo>
                    <a:pt x="283" y="0"/>
                  </a:lnTo>
                  <a:lnTo>
                    <a:pt x="283" y="30"/>
                  </a:lnTo>
                  <a:lnTo>
                    <a:pt x="287" y="66"/>
                  </a:lnTo>
                  <a:lnTo>
                    <a:pt x="287" y="78"/>
                  </a:lnTo>
                  <a:lnTo>
                    <a:pt x="291" y="84"/>
                  </a:lnTo>
                  <a:lnTo>
                    <a:pt x="291" y="78"/>
                  </a:lnTo>
                  <a:lnTo>
                    <a:pt x="295" y="72"/>
                  </a:lnTo>
                  <a:lnTo>
                    <a:pt x="295" y="66"/>
                  </a:lnTo>
                  <a:lnTo>
                    <a:pt x="300" y="78"/>
                  </a:lnTo>
                  <a:lnTo>
                    <a:pt x="300" y="54"/>
                  </a:lnTo>
                  <a:lnTo>
                    <a:pt x="304" y="24"/>
                  </a:lnTo>
                  <a:lnTo>
                    <a:pt x="304" y="30"/>
                  </a:lnTo>
                  <a:lnTo>
                    <a:pt x="308" y="18"/>
                  </a:lnTo>
                  <a:lnTo>
                    <a:pt x="313" y="18"/>
                  </a:lnTo>
                  <a:lnTo>
                    <a:pt x="313" y="0"/>
                  </a:lnTo>
                  <a:lnTo>
                    <a:pt x="317" y="30"/>
                  </a:lnTo>
                  <a:lnTo>
                    <a:pt x="317" y="120"/>
                  </a:lnTo>
                  <a:lnTo>
                    <a:pt x="321" y="108"/>
                  </a:lnTo>
                  <a:lnTo>
                    <a:pt x="321" y="102"/>
                  </a:lnTo>
                  <a:lnTo>
                    <a:pt x="325" y="96"/>
                  </a:lnTo>
                  <a:lnTo>
                    <a:pt x="325" y="84"/>
                  </a:lnTo>
                  <a:lnTo>
                    <a:pt x="330" y="84"/>
                  </a:lnTo>
                  <a:lnTo>
                    <a:pt x="334" y="96"/>
                  </a:lnTo>
                  <a:lnTo>
                    <a:pt x="334" y="102"/>
                  </a:lnTo>
                  <a:lnTo>
                    <a:pt x="338" y="90"/>
                  </a:lnTo>
                  <a:lnTo>
                    <a:pt x="338" y="78"/>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2" name="Freeform 78"/>
            <p:cNvSpPr>
              <a:spLocks/>
            </p:cNvSpPr>
            <p:nvPr/>
          </p:nvSpPr>
          <p:spPr bwMode="auto">
            <a:xfrm>
              <a:off x="7664450" y="1133475"/>
              <a:ext cx="495300" cy="285750"/>
            </a:xfrm>
            <a:custGeom>
              <a:avLst/>
              <a:gdLst/>
              <a:ahLst/>
              <a:cxnLst>
                <a:cxn ang="0">
                  <a:pos x="4" y="132"/>
                </a:cxn>
                <a:cxn ang="0">
                  <a:pos x="13" y="84"/>
                </a:cxn>
                <a:cxn ang="0">
                  <a:pos x="22" y="36"/>
                </a:cxn>
                <a:cxn ang="0">
                  <a:pos x="26" y="96"/>
                </a:cxn>
                <a:cxn ang="0">
                  <a:pos x="34" y="84"/>
                </a:cxn>
                <a:cxn ang="0">
                  <a:pos x="43" y="48"/>
                </a:cxn>
                <a:cxn ang="0">
                  <a:pos x="47" y="84"/>
                </a:cxn>
                <a:cxn ang="0">
                  <a:pos x="56" y="42"/>
                </a:cxn>
                <a:cxn ang="0">
                  <a:pos x="64" y="54"/>
                </a:cxn>
                <a:cxn ang="0">
                  <a:pos x="73" y="18"/>
                </a:cxn>
                <a:cxn ang="0">
                  <a:pos x="77" y="72"/>
                </a:cxn>
                <a:cxn ang="0">
                  <a:pos x="86" y="108"/>
                </a:cxn>
                <a:cxn ang="0">
                  <a:pos x="99" y="144"/>
                </a:cxn>
                <a:cxn ang="0">
                  <a:pos x="103" y="156"/>
                </a:cxn>
                <a:cxn ang="0">
                  <a:pos x="111" y="162"/>
                </a:cxn>
                <a:cxn ang="0">
                  <a:pos x="116" y="144"/>
                </a:cxn>
                <a:cxn ang="0">
                  <a:pos x="124" y="84"/>
                </a:cxn>
                <a:cxn ang="0">
                  <a:pos x="137" y="144"/>
                </a:cxn>
                <a:cxn ang="0">
                  <a:pos x="141" y="126"/>
                </a:cxn>
                <a:cxn ang="0">
                  <a:pos x="146" y="66"/>
                </a:cxn>
                <a:cxn ang="0">
                  <a:pos x="154" y="96"/>
                </a:cxn>
                <a:cxn ang="0">
                  <a:pos x="158" y="90"/>
                </a:cxn>
                <a:cxn ang="0">
                  <a:pos x="167" y="78"/>
                </a:cxn>
                <a:cxn ang="0">
                  <a:pos x="176" y="108"/>
                </a:cxn>
                <a:cxn ang="0">
                  <a:pos x="184" y="108"/>
                </a:cxn>
                <a:cxn ang="0">
                  <a:pos x="188" y="90"/>
                </a:cxn>
                <a:cxn ang="0">
                  <a:pos x="197" y="114"/>
                </a:cxn>
                <a:cxn ang="0">
                  <a:pos x="205" y="132"/>
                </a:cxn>
                <a:cxn ang="0">
                  <a:pos x="214" y="144"/>
                </a:cxn>
                <a:cxn ang="0">
                  <a:pos x="218" y="150"/>
                </a:cxn>
                <a:cxn ang="0">
                  <a:pos x="223" y="120"/>
                </a:cxn>
                <a:cxn ang="0">
                  <a:pos x="240" y="180"/>
                </a:cxn>
                <a:cxn ang="0">
                  <a:pos x="244" y="150"/>
                </a:cxn>
                <a:cxn ang="0">
                  <a:pos x="248" y="156"/>
                </a:cxn>
                <a:cxn ang="0">
                  <a:pos x="257" y="150"/>
                </a:cxn>
                <a:cxn ang="0">
                  <a:pos x="261" y="42"/>
                </a:cxn>
                <a:cxn ang="0">
                  <a:pos x="274" y="36"/>
                </a:cxn>
                <a:cxn ang="0">
                  <a:pos x="278" y="114"/>
                </a:cxn>
                <a:cxn ang="0">
                  <a:pos x="282" y="162"/>
                </a:cxn>
                <a:cxn ang="0">
                  <a:pos x="291" y="96"/>
                </a:cxn>
                <a:cxn ang="0">
                  <a:pos x="304" y="96"/>
                </a:cxn>
                <a:cxn ang="0">
                  <a:pos x="308" y="96"/>
                </a:cxn>
              </a:cxnLst>
              <a:rect l="0" t="0" r="r" b="b"/>
              <a:pathLst>
                <a:path w="312" h="180">
                  <a:moveTo>
                    <a:pt x="0" y="150"/>
                  </a:moveTo>
                  <a:lnTo>
                    <a:pt x="4" y="144"/>
                  </a:lnTo>
                  <a:lnTo>
                    <a:pt x="4" y="132"/>
                  </a:lnTo>
                  <a:lnTo>
                    <a:pt x="9" y="126"/>
                  </a:lnTo>
                  <a:lnTo>
                    <a:pt x="9" y="120"/>
                  </a:lnTo>
                  <a:lnTo>
                    <a:pt x="13" y="84"/>
                  </a:lnTo>
                  <a:lnTo>
                    <a:pt x="13" y="42"/>
                  </a:lnTo>
                  <a:lnTo>
                    <a:pt x="17" y="48"/>
                  </a:lnTo>
                  <a:lnTo>
                    <a:pt x="22" y="36"/>
                  </a:lnTo>
                  <a:lnTo>
                    <a:pt x="22" y="96"/>
                  </a:lnTo>
                  <a:lnTo>
                    <a:pt x="26" y="114"/>
                  </a:lnTo>
                  <a:lnTo>
                    <a:pt x="26" y="96"/>
                  </a:lnTo>
                  <a:lnTo>
                    <a:pt x="30" y="132"/>
                  </a:lnTo>
                  <a:lnTo>
                    <a:pt x="34" y="132"/>
                  </a:lnTo>
                  <a:lnTo>
                    <a:pt x="34" y="84"/>
                  </a:lnTo>
                  <a:lnTo>
                    <a:pt x="39" y="48"/>
                  </a:lnTo>
                  <a:lnTo>
                    <a:pt x="39" y="36"/>
                  </a:lnTo>
                  <a:lnTo>
                    <a:pt x="43" y="48"/>
                  </a:lnTo>
                  <a:lnTo>
                    <a:pt x="43" y="60"/>
                  </a:lnTo>
                  <a:lnTo>
                    <a:pt x="52" y="84"/>
                  </a:lnTo>
                  <a:lnTo>
                    <a:pt x="47" y="84"/>
                  </a:lnTo>
                  <a:lnTo>
                    <a:pt x="52" y="72"/>
                  </a:lnTo>
                  <a:lnTo>
                    <a:pt x="56" y="54"/>
                  </a:lnTo>
                  <a:lnTo>
                    <a:pt x="56" y="42"/>
                  </a:lnTo>
                  <a:lnTo>
                    <a:pt x="60" y="48"/>
                  </a:lnTo>
                  <a:lnTo>
                    <a:pt x="60" y="60"/>
                  </a:lnTo>
                  <a:lnTo>
                    <a:pt x="64" y="54"/>
                  </a:lnTo>
                  <a:lnTo>
                    <a:pt x="69" y="42"/>
                  </a:lnTo>
                  <a:lnTo>
                    <a:pt x="69" y="0"/>
                  </a:lnTo>
                  <a:lnTo>
                    <a:pt x="73" y="18"/>
                  </a:lnTo>
                  <a:lnTo>
                    <a:pt x="73" y="72"/>
                  </a:lnTo>
                  <a:lnTo>
                    <a:pt x="81" y="72"/>
                  </a:lnTo>
                  <a:lnTo>
                    <a:pt x="77" y="72"/>
                  </a:lnTo>
                  <a:lnTo>
                    <a:pt x="81" y="72"/>
                  </a:lnTo>
                  <a:lnTo>
                    <a:pt x="86" y="90"/>
                  </a:lnTo>
                  <a:lnTo>
                    <a:pt x="86" y="108"/>
                  </a:lnTo>
                  <a:lnTo>
                    <a:pt x="90" y="138"/>
                  </a:lnTo>
                  <a:lnTo>
                    <a:pt x="90" y="144"/>
                  </a:lnTo>
                  <a:lnTo>
                    <a:pt x="99" y="144"/>
                  </a:lnTo>
                  <a:lnTo>
                    <a:pt x="94" y="144"/>
                  </a:lnTo>
                  <a:lnTo>
                    <a:pt x="99" y="162"/>
                  </a:lnTo>
                  <a:lnTo>
                    <a:pt x="103" y="156"/>
                  </a:lnTo>
                  <a:lnTo>
                    <a:pt x="107" y="162"/>
                  </a:lnTo>
                  <a:lnTo>
                    <a:pt x="107" y="168"/>
                  </a:lnTo>
                  <a:lnTo>
                    <a:pt x="111" y="162"/>
                  </a:lnTo>
                  <a:lnTo>
                    <a:pt x="111" y="144"/>
                  </a:lnTo>
                  <a:lnTo>
                    <a:pt x="120" y="144"/>
                  </a:lnTo>
                  <a:lnTo>
                    <a:pt x="116" y="144"/>
                  </a:lnTo>
                  <a:lnTo>
                    <a:pt x="120" y="108"/>
                  </a:lnTo>
                  <a:lnTo>
                    <a:pt x="124" y="102"/>
                  </a:lnTo>
                  <a:lnTo>
                    <a:pt x="124" y="84"/>
                  </a:lnTo>
                  <a:lnTo>
                    <a:pt x="129" y="90"/>
                  </a:lnTo>
                  <a:lnTo>
                    <a:pt x="129" y="132"/>
                  </a:lnTo>
                  <a:lnTo>
                    <a:pt x="137" y="144"/>
                  </a:lnTo>
                  <a:lnTo>
                    <a:pt x="133" y="144"/>
                  </a:lnTo>
                  <a:lnTo>
                    <a:pt x="137" y="138"/>
                  </a:lnTo>
                  <a:lnTo>
                    <a:pt x="141" y="126"/>
                  </a:lnTo>
                  <a:lnTo>
                    <a:pt x="141" y="90"/>
                  </a:lnTo>
                  <a:lnTo>
                    <a:pt x="146" y="72"/>
                  </a:lnTo>
                  <a:lnTo>
                    <a:pt x="146" y="66"/>
                  </a:lnTo>
                  <a:lnTo>
                    <a:pt x="150" y="72"/>
                  </a:lnTo>
                  <a:lnTo>
                    <a:pt x="150" y="66"/>
                  </a:lnTo>
                  <a:lnTo>
                    <a:pt x="154" y="96"/>
                  </a:lnTo>
                  <a:lnTo>
                    <a:pt x="154" y="108"/>
                  </a:lnTo>
                  <a:lnTo>
                    <a:pt x="158" y="102"/>
                  </a:lnTo>
                  <a:lnTo>
                    <a:pt x="158" y="90"/>
                  </a:lnTo>
                  <a:lnTo>
                    <a:pt x="163" y="72"/>
                  </a:lnTo>
                  <a:lnTo>
                    <a:pt x="163" y="60"/>
                  </a:lnTo>
                  <a:lnTo>
                    <a:pt x="167" y="78"/>
                  </a:lnTo>
                  <a:lnTo>
                    <a:pt x="167" y="102"/>
                  </a:lnTo>
                  <a:lnTo>
                    <a:pt x="171" y="96"/>
                  </a:lnTo>
                  <a:lnTo>
                    <a:pt x="176" y="108"/>
                  </a:lnTo>
                  <a:lnTo>
                    <a:pt x="176" y="120"/>
                  </a:lnTo>
                  <a:lnTo>
                    <a:pt x="180" y="132"/>
                  </a:lnTo>
                  <a:lnTo>
                    <a:pt x="184" y="108"/>
                  </a:lnTo>
                  <a:lnTo>
                    <a:pt x="184" y="96"/>
                  </a:lnTo>
                  <a:lnTo>
                    <a:pt x="188" y="84"/>
                  </a:lnTo>
                  <a:lnTo>
                    <a:pt x="188" y="90"/>
                  </a:lnTo>
                  <a:lnTo>
                    <a:pt x="193" y="96"/>
                  </a:lnTo>
                  <a:lnTo>
                    <a:pt x="197" y="96"/>
                  </a:lnTo>
                  <a:lnTo>
                    <a:pt x="197" y="114"/>
                  </a:lnTo>
                  <a:lnTo>
                    <a:pt x="201" y="126"/>
                  </a:lnTo>
                  <a:lnTo>
                    <a:pt x="201" y="144"/>
                  </a:lnTo>
                  <a:lnTo>
                    <a:pt x="205" y="132"/>
                  </a:lnTo>
                  <a:lnTo>
                    <a:pt x="210" y="138"/>
                  </a:lnTo>
                  <a:lnTo>
                    <a:pt x="210" y="156"/>
                  </a:lnTo>
                  <a:lnTo>
                    <a:pt x="214" y="144"/>
                  </a:lnTo>
                  <a:lnTo>
                    <a:pt x="214" y="132"/>
                  </a:lnTo>
                  <a:lnTo>
                    <a:pt x="214" y="144"/>
                  </a:lnTo>
                  <a:lnTo>
                    <a:pt x="218" y="150"/>
                  </a:lnTo>
                  <a:lnTo>
                    <a:pt x="218" y="138"/>
                  </a:lnTo>
                  <a:lnTo>
                    <a:pt x="223" y="138"/>
                  </a:lnTo>
                  <a:lnTo>
                    <a:pt x="223" y="120"/>
                  </a:lnTo>
                  <a:lnTo>
                    <a:pt x="231" y="108"/>
                  </a:lnTo>
                  <a:lnTo>
                    <a:pt x="231" y="180"/>
                  </a:lnTo>
                  <a:lnTo>
                    <a:pt x="240" y="180"/>
                  </a:lnTo>
                  <a:lnTo>
                    <a:pt x="235" y="180"/>
                  </a:lnTo>
                  <a:lnTo>
                    <a:pt x="240" y="174"/>
                  </a:lnTo>
                  <a:lnTo>
                    <a:pt x="244" y="150"/>
                  </a:lnTo>
                  <a:lnTo>
                    <a:pt x="244" y="138"/>
                  </a:lnTo>
                  <a:lnTo>
                    <a:pt x="244" y="144"/>
                  </a:lnTo>
                  <a:lnTo>
                    <a:pt x="248" y="156"/>
                  </a:lnTo>
                  <a:lnTo>
                    <a:pt x="253" y="150"/>
                  </a:lnTo>
                  <a:lnTo>
                    <a:pt x="253" y="156"/>
                  </a:lnTo>
                  <a:lnTo>
                    <a:pt x="257" y="150"/>
                  </a:lnTo>
                  <a:lnTo>
                    <a:pt x="257" y="126"/>
                  </a:lnTo>
                  <a:lnTo>
                    <a:pt x="261" y="66"/>
                  </a:lnTo>
                  <a:lnTo>
                    <a:pt x="261" y="42"/>
                  </a:lnTo>
                  <a:lnTo>
                    <a:pt x="265" y="30"/>
                  </a:lnTo>
                  <a:lnTo>
                    <a:pt x="265" y="36"/>
                  </a:lnTo>
                  <a:lnTo>
                    <a:pt x="274" y="36"/>
                  </a:lnTo>
                  <a:lnTo>
                    <a:pt x="274" y="18"/>
                  </a:lnTo>
                  <a:lnTo>
                    <a:pt x="274" y="36"/>
                  </a:lnTo>
                  <a:lnTo>
                    <a:pt x="278" y="114"/>
                  </a:lnTo>
                  <a:lnTo>
                    <a:pt x="278" y="156"/>
                  </a:lnTo>
                  <a:lnTo>
                    <a:pt x="282" y="180"/>
                  </a:lnTo>
                  <a:lnTo>
                    <a:pt x="282" y="162"/>
                  </a:lnTo>
                  <a:lnTo>
                    <a:pt x="287" y="156"/>
                  </a:lnTo>
                  <a:lnTo>
                    <a:pt x="291" y="138"/>
                  </a:lnTo>
                  <a:lnTo>
                    <a:pt x="291" y="96"/>
                  </a:lnTo>
                  <a:lnTo>
                    <a:pt x="295" y="84"/>
                  </a:lnTo>
                  <a:lnTo>
                    <a:pt x="300" y="84"/>
                  </a:lnTo>
                  <a:lnTo>
                    <a:pt x="304" y="96"/>
                  </a:lnTo>
                  <a:lnTo>
                    <a:pt x="304" y="114"/>
                  </a:lnTo>
                  <a:lnTo>
                    <a:pt x="308" y="90"/>
                  </a:lnTo>
                  <a:lnTo>
                    <a:pt x="308" y="96"/>
                  </a:lnTo>
                  <a:lnTo>
                    <a:pt x="312" y="132"/>
                  </a:lnTo>
                  <a:lnTo>
                    <a:pt x="312" y="15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3" name="Freeform 79"/>
            <p:cNvSpPr>
              <a:spLocks/>
            </p:cNvSpPr>
            <p:nvPr/>
          </p:nvSpPr>
          <p:spPr bwMode="auto">
            <a:xfrm>
              <a:off x="8159750" y="1133475"/>
              <a:ext cx="482600" cy="409575"/>
            </a:xfrm>
            <a:custGeom>
              <a:avLst/>
              <a:gdLst/>
              <a:ahLst/>
              <a:cxnLst>
                <a:cxn ang="0">
                  <a:pos x="9" y="138"/>
                </a:cxn>
                <a:cxn ang="0">
                  <a:pos x="18" y="174"/>
                </a:cxn>
                <a:cxn ang="0">
                  <a:pos x="22" y="132"/>
                </a:cxn>
                <a:cxn ang="0">
                  <a:pos x="30" y="126"/>
                </a:cxn>
                <a:cxn ang="0">
                  <a:pos x="39" y="144"/>
                </a:cxn>
                <a:cxn ang="0">
                  <a:pos x="43" y="234"/>
                </a:cxn>
                <a:cxn ang="0">
                  <a:pos x="52" y="222"/>
                </a:cxn>
                <a:cxn ang="0">
                  <a:pos x="60" y="186"/>
                </a:cxn>
                <a:cxn ang="0">
                  <a:pos x="65" y="240"/>
                </a:cxn>
                <a:cxn ang="0">
                  <a:pos x="69" y="210"/>
                </a:cxn>
                <a:cxn ang="0">
                  <a:pos x="77" y="246"/>
                </a:cxn>
                <a:cxn ang="0">
                  <a:pos x="86" y="210"/>
                </a:cxn>
                <a:cxn ang="0">
                  <a:pos x="90" y="60"/>
                </a:cxn>
                <a:cxn ang="0">
                  <a:pos x="99" y="126"/>
                </a:cxn>
                <a:cxn ang="0">
                  <a:pos x="103" y="138"/>
                </a:cxn>
                <a:cxn ang="0">
                  <a:pos x="112" y="156"/>
                </a:cxn>
                <a:cxn ang="0">
                  <a:pos x="116" y="114"/>
                </a:cxn>
                <a:cxn ang="0">
                  <a:pos x="124" y="114"/>
                </a:cxn>
                <a:cxn ang="0">
                  <a:pos x="129" y="138"/>
                </a:cxn>
                <a:cxn ang="0">
                  <a:pos x="137" y="114"/>
                </a:cxn>
                <a:cxn ang="0">
                  <a:pos x="150" y="102"/>
                </a:cxn>
                <a:cxn ang="0">
                  <a:pos x="154" y="102"/>
                </a:cxn>
                <a:cxn ang="0">
                  <a:pos x="163" y="156"/>
                </a:cxn>
                <a:cxn ang="0">
                  <a:pos x="171" y="138"/>
                </a:cxn>
                <a:cxn ang="0">
                  <a:pos x="176" y="96"/>
                </a:cxn>
                <a:cxn ang="0">
                  <a:pos x="184" y="90"/>
                </a:cxn>
                <a:cxn ang="0">
                  <a:pos x="189" y="0"/>
                </a:cxn>
                <a:cxn ang="0">
                  <a:pos x="197" y="42"/>
                </a:cxn>
                <a:cxn ang="0">
                  <a:pos x="201" y="78"/>
                </a:cxn>
                <a:cxn ang="0">
                  <a:pos x="214" y="54"/>
                </a:cxn>
                <a:cxn ang="0">
                  <a:pos x="219" y="72"/>
                </a:cxn>
                <a:cxn ang="0">
                  <a:pos x="227" y="96"/>
                </a:cxn>
                <a:cxn ang="0">
                  <a:pos x="236" y="114"/>
                </a:cxn>
                <a:cxn ang="0">
                  <a:pos x="240" y="132"/>
                </a:cxn>
                <a:cxn ang="0">
                  <a:pos x="248" y="114"/>
                </a:cxn>
                <a:cxn ang="0">
                  <a:pos x="261" y="96"/>
                </a:cxn>
                <a:cxn ang="0">
                  <a:pos x="266" y="102"/>
                </a:cxn>
                <a:cxn ang="0">
                  <a:pos x="274" y="96"/>
                </a:cxn>
                <a:cxn ang="0">
                  <a:pos x="278" y="162"/>
                </a:cxn>
                <a:cxn ang="0">
                  <a:pos x="283" y="114"/>
                </a:cxn>
                <a:cxn ang="0">
                  <a:pos x="291" y="84"/>
                </a:cxn>
                <a:cxn ang="0">
                  <a:pos x="295" y="78"/>
                </a:cxn>
              </a:cxnLst>
              <a:rect l="0" t="0" r="r" b="b"/>
              <a:pathLst>
                <a:path w="304" h="258">
                  <a:moveTo>
                    <a:pt x="0" y="150"/>
                  </a:moveTo>
                  <a:lnTo>
                    <a:pt x="5" y="144"/>
                  </a:lnTo>
                  <a:lnTo>
                    <a:pt x="9" y="138"/>
                  </a:lnTo>
                  <a:lnTo>
                    <a:pt x="9" y="174"/>
                  </a:lnTo>
                  <a:lnTo>
                    <a:pt x="13" y="180"/>
                  </a:lnTo>
                  <a:lnTo>
                    <a:pt x="18" y="174"/>
                  </a:lnTo>
                  <a:lnTo>
                    <a:pt x="18" y="168"/>
                  </a:lnTo>
                  <a:lnTo>
                    <a:pt x="22" y="150"/>
                  </a:lnTo>
                  <a:lnTo>
                    <a:pt x="22" y="132"/>
                  </a:lnTo>
                  <a:lnTo>
                    <a:pt x="26" y="120"/>
                  </a:lnTo>
                  <a:lnTo>
                    <a:pt x="26" y="108"/>
                  </a:lnTo>
                  <a:lnTo>
                    <a:pt x="30" y="126"/>
                  </a:lnTo>
                  <a:lnTo>
                    <a:pt x="30" y="132"/>
                  </a:lnTo>
                  <a:lnTo>
                    <a:pt x="35" y="144"/>
                  </a:lnTo>
                  <a:lnTo>
                    <a:pt x="39" y="144"/>
                  </a:lnTo>
                  <a:lnTo>
                    <a:pt x="39" y="186"/>
                  </a:lnTo>
                  <a:lnTo>
                    <a:pt x="43" y="228"/>
                  </a:lnTo>
                  <a:lnTo>
                    <a:pt x="43" y="234"/>
                  </a:lnTo>
                  <a:lnTo>
                    <a:pt x="47" y="228"/>
                  </a:lnTo>
                  <a:lnTo>
                    <a:pt x="47" y="234"/>
                  </a:lnTo>
                  <a:lnTo>
                    <a:pt x="52" y="222"/>
                  </a:lnTo>
                  <a:lnTo>
                    <a:pt x="52" y="186"/>
                  </a:lnTo>
                  <a:lnTo>
                    <a:pt x="56" y="186"/>
                  </a:lnTo>
                  <a:lnTo>
                    <a:pt x="60" y="186"/>
                  </a:lnTo>
                  <a:lnTo>
                    <a:pt x="60" y="210"/>
                  </a:lnTo>
                  <a:lnTo>
                    <a:pt x="65" y="258"/>
                  </a:lnTo>
                  <a:lnTo>
                    <a:pt x="65" y="240"/>
                  </a:lnTo>
                  <a:lnTo>
                    <a:pt x="69" y="222"/>
                  </a:lnTo>
                  <a:lnTo>
                    <a:pt x="69" y="204"/>
                  </a:lnTo>
                  <a:lnTo>
                    <a:pt x="69" y="210"/>
                  </a:lnTo>
                  <a:lnTo>
                    <a:pt x="73" y="228"/>
                  </a:lnTo>
                  <a:lnTo>
                    <a:pt x="77" y="240"/>
                  </a:lnTo>
                  <a:lnTo>
                    <a:pt x="77" y="246"/>
                  </a:lnTo>
                  <a:lnTo>
                    <a:pt x="82" y="252"/>
                  </a:lnTo>
                  <a:lnTo>
                    <a:pt x="82" y="240"/>
                  </a:lnTo>
                  <a:lnTo>
                    <a:pt x="86" y="210"/>
                  </a:lnTo>
                  <a:lnTo>
                    <a:pt x="86" y="174"/>
                  </a:lnTo>
                  <a:lnTo>
                    <a:pt x="90" y="108"/>
                  </a:lnTo>
                  <a:lnTo>
                    <a:pt x="90" y="60"/>
                  </a:lnTo>
                  <a:lnTo>
                    <a:pt x="94" y="108"/>
                  </a:lnTo>
                  <a:lnTo>
                    <a:pt x="94" y="120"/>
                  </a:lnTo>
                  <a:lnTo>
                    <a:pt x="99" y="126"/>
                  </a:lnTo>
                  <a:lnTo>
                    <a:pt x="99" y="114"/>
                  </a:lnTo>
                  <a:lnTo>
                    <a:pt x="103" y="126"/>
                  </a:lnTo>
                  <a:lnTo>
                    <a:pt x="103" y="138"/>
                  </a:lnTo>
                  <a:lnTo>
                    <a:pt x="107" y="144"/>
                  </a:lnTo>
                  <a:lnTo>
                    <a:pt x="107" y="150"/>
                  </a:lnTo>
                  <a:lnTo>
                    <a:pt x="112" y="156"/>
                  </a:lnTo>
                  <a:lnTo>
                    <a:pt x="112" y="138"/>
                  </a:lnTo>
                  <a:lnTo>
                    <a:pt x="116" y="120"/>
                  </a:lnTo>
                  <a:lnTo>
                    <a:pt x="116" y="114"/>
                  </a:lnTo>
                  <a:lnTo>
                    <a:pt x="120" y="126"/>
                  </a:lnTo>
                  <a:lnTo>
                    <a:pt x="124" y="120"/>
                  </a:lnTo>
                  <a:lnTo>
                    <a:pt x="124" y="114"/>
                  </a:lnTo>
                  <a:lnTo>
                    <a:pt x="124" y="150"/>
                  </a:lnTo>
                  <a:lnTo>
                    <a:pt x="129" y="144"/>
                  </a:lnTo>
                  <a:lnTo>
                    <a:pt x="129" y="138"/>
                  </a:lnTo>
                  <a:lnTo>
                    <a:pt x="133" y="132"/>
                  </a:lnTo>
                  <a:lnTo>
                    <a:pt x="137" y="126"/>
                  </a:lnTo>
                  <a:lnTo>
                    <a:pt x="137" y="114"/>
                  </a:lnTo>
                  <a:lnTo>
                    <a:pt x="142" y="126"/>
                  </a:lnTo>
                  <a:lnTo>
                    <a:pt x="142" y="102"/>
                  </a:lnTo>
                  <a:lnTo>
                    <a:pt x="150" y="102"/>
                  </a:lnTo>
                  <a:lnTo>
                    <a:pt x="146" y="102"/>
                  </a:lnTo>
                  <a:lnTo>
                    <a:pt x="150" y="108"/>
                  </a:lnTo>
                  <a:lnTo>
                    <a:pt x="154" y="102"/>
                  </a:lnTo>
                  <a:lnTo>
                    <a:pt x="159" y="138"/>
                  </a:lnTo>
                  <a:lnTo>
                    <a:pt x="163" y="150"/>
                  </a:lnTo>
                  <a:lnTo>
                    <a:pt x="163" y="156"/>
                  </a:lnTo>
                  <a:lnTo>
                    <a:pt x="167" y="150"/>
                  </a:lnTo>
                  <a:lnTo>
                    <a:pt x="167" y="144"/>
                  </a:lnTo>
                  <a:lnTo>
                    <a:pt x="171" y="138"/>
                  </a:lnTo>
                  <a:lnTo>
                    <a:pt x="171" y="150"/>
                  </a:lnTo>
                  <a:lnTo>
                    <a:pt x="176" y="126"/>
                  </a:lnTo>
                  <a:lnTo>
                    <a:pt x="176" y="96"/>
                  </a:lnTo>
                  <a:lnTo>
                    <a:pt x="180" y="102"/>
                  </a:lnTo>
                  <a:lnTo>
                    <a:pt x="180" y="96"/>
                  </a:lnTo>
                  <a:lnTo>
                    <a:pt x="184" y="90"/>
                  </a:lnTo>
                  <a:lnTo>
                    <a:pt x="184" y="72"/>
                  </a:lnTo>
                  <a:lnTo>
                    <a:pt x="189" y="30"/>
                  </a:lnTo>
                  <a:lnTo>
                    <a:pt x="189" y="0"/>
                  </a:lnTo>
                  <a:lnTo>
                    <a:pt x="193" y="30"/>
                  </a:lnTo>
                  <a:lnTo>
                    <a:pt x="193" y="72"/>
                  </a:lnTo>
                  <a:lnTo>
                    <a:pt x="197" y="42"/>
                  </a:lnTo>
                  <a:lnTo>
                    <a:pt x="197" y="60"/>
                  </a:lnTo>
                  <a:lnTo>
                    <a:pt x="201" y="72"/>
                  </a:lnTo>
                  <a:lnTo>
                    <a:pt x="201" y="78"/>
                  </a:lnTo>
                  <a:lnTo>
                    <a:pt x="206" y="72"/>
                  </a:lnTo>
                  <a:lnTo>
                    <a:pt x="210" y="66"/>
                  </a:lnTo>
                  <a:lnTo>
                    <a:pt x="214" y="54"/>
                  </a:lnTo>
                  <a:lnTo>
                    <a:pt x="214" y="78"/>
                  </a:lnTo>
                  <a:lnTo>
                    <a:pt x="219" y="84"/>
                  </a:lnTo>
                  <a:lnTo>
                    <a:pt x="219" y="72"/>
                  </a:lnTo>
                  <a:lnTo>
                    <a:pt x="223" y="72"/>
                  </a:lnTo>
                  <a:lnTo>
                    <a:pt x="227" y="84"/>
                  </a:lnTo>
                  <a:lnTo>
                    <a:pt x="227" y="96"/>
                  </a:lnTo>
                  <a:lnTo>
                    <a:pt x="231" y="102"/>
                  </a:lnTo>
                  <a:lnTo>
                    <a:pt x="231" y="108"/>
                  </a:lnTo>
                  <a:lnTo>
                    <a:pt x="236" y="114"/>
                  </a:lnTo>
                  <a:lnTo>
                    <a:pt x="236" y="126"/>
                  </a:lnTo>
                  <a:lnTo>
                    <a:pt x="240" y="120"/>
                  </a:lnTo>
                  <a:lnTo>
                    <a:pt x="240" y="132"/>
                  </a:lnTo>
                  <a:lnTo>
                    <a:pt x="248" y="114"/>
                  </a:lnTo>
                  <a:lnTo>
                    <a:pt x="244" y="114"/>
                  </a:lnTo>
                  <a:lnTo>
                    <a:pt x="248" y="114"/>
                  </a:lnTo>
                  <a:lnTo>
                    <a:pt x="253" y="108"/>
                  </a:lnTo>
                  <a:lnTo>
                    <a:pt x="257" y="96"/>
                  </a:lnTo>
                  <a:lnTo>
                    <a:pt x="261" y="96"/>
                  </a:lnTo>
                  <a:lnTo>
                    <a:pt x="261" y="108"/>
                  </a:lnTo>
                  <a:lnTo>
                    <a:pt x="261" y="96"/>
                  </a:lnTo>
                  <a:lnTo>
                    <a:pt x="266" y="102"/>
                  </a:lnTo>
                  <a:lnTo>
                    <a:pt x="270" y="102"/>
                  </a:lnTo>
                  <a:lnTo>
                    <a:pt x="270" y="90"/>
                  </a:lnTo>
                  <a:lnTo>
                    <a:pt x="274" y="96"/>
                  </a:lnTo>
                  <a:lnTo>
                    <a:pt x="274" y="156"/>
                  </a:lnTo>
                  <a:lnTo>
                    <a:pt x="274" y="150"/>
                  </a:lnTo>
                  <a:lnTo>
                    <a:pt x="278" y="162"/>
                  </a:lnTo>
                  <a:lnTo>
                    <a:pt x="278" y="186"/>
                  </a:lnTo>
                  <a:lnTo>
                    <a:pt x="283" y="138"/>
                  </a:lnTo>
                  <a:lnTo>
                    <a:pt x="283" y="114"/>
                  </a:lnTo>
                  <a:lnTo>
                    <a:pt x="287" y="108"/>
                  </a:lnTo>
                  <a:lnTo>
                    <a:pt x="287" y="90"/>
                  </a:lnTo>
                  <a:lnTo>
                    <a:pt x="291" y="84"/>
                  </a:lnTo>
                  <a:lnTo>
                    <a:pt x="291" y="78"/>
                  </a:lnTo>
                  <a:lnTo>
                    <a:pt x="295" y="72"/>
                  </a:lnTo>
                  <a:lnTo>
                    <a:pt x="295" y="78"/>
                  </a:lnTo>
                  <a:lnTo>
                    <a:pt x="300" y="66"/>
                  </a:lnTo>
                  <a:lnTo>
                    <a:pt x="304" y="5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4" name="Freeform 80"/>
            <p:cNvSpPr>
              <a:spLocks/>
            </p:cNvSpPr>
            <p:nvPr/>
          </p:nvSpPr>
          <p:spPr bwMode="auto">
            <a:xfrm>
              <a:off x="8642350" y="1133475"/>
              <a:ext cx="128588" cy="228600"/>
            </a:xfrm>
            <a:custGeom>
              <a:avLst/>
              <a:gdLst/>
              <a:ahLst/>
              <a:cxnLst>
                <a:cxn ang="0">
                  <a:pos x="0" y="54"/>
                </a:cxn>
                <a:cxn ang="0">
                  <a:pos x="0" y="66"/>
                </a:cxn>
                <a:cxn ang="0">
                  <a:pos x="4" y="48"/>
                </a:cxn>
                <a:cxn ang="0">
                  <a:pos x="9" y="54"/>
                </a:cxn>
                <a:cxn ang="0">
                  <a:pos x="9" y="66"/>
                </a:cxn>
                <a:cxn ang="0">
                  <a:pos x="13" y="66"/>
                </a:cxn>
                <a:cxn ang="0">
                  <a:pos x="13" y="96"/>
                </a:cxn>
                <a:cxn ang="0">
                  <a:pos x="17" y="102"/>
                </a:cxn>
                <a:cxn ang="0">
                  <a:pos x="17" y="108"/>
                </a:cxn>
                <a:cxn ang="0">
                  <a:pos x="21" y="114"/>
                </a:cxn>
                <a:cxn ang="0">
                  <a:pos x="21" y="126"/>
                </a:cxn>
                <a:cxn ang="0">
                  <a:pos x="26" y="120"/>
                </a:cxn>
                <a:cxn ang="0">
                  <a:pos x="26" y="132"/>
                </a:cxn>
                <a:cxn ang="0">
                  <a:pos x="34" y="114"/>
                </a:cxn>
                <a:cxn ang="0">
                  <a:pos x="30" y="114"/>
                </a:cxn>
                <a:cxn ang="0">
                  <a:pos x="34" y="114"/>
                </a:cxn>
                <a:cxn ang="0">
                  <a:pos x="39" y="108"/>
                </a:cxn>
                <a:cxn ang="0">
                  <a:pos x="43" y="96"/>
                </a:cxn>
                <a:cxn ang="0">
                  <a:pos x="47" y="108"/>
                </a:cxn>
                <a:cxn ang="0">
                  <a:pos x="47" y="96"/>
                </a:cxn>
                <a:cxn ang="0">
                  <a:pos x="51" y="102"/>
                </a:cxn>
                <a:cxn ang="0">
                  <a:pos x="56" y="102"/>
                </a:cxn>
                <a:cxn ang="0">
                  <a:pos x="56" y="90"/>
                </a:cxn>
                <a:cxn ang="0">
                  <a:pos x="60" y="54"/>
                </a:cxn>
                <a:cxn ang="0">
                  <a:pos x="60" y="12"/>
                </a:cxn>
                <a:cxn ang="0">
                  <a:pos x="60" y="18"/>
                </a:cxn>
                <a:cxn ang="0">
                  <a:pos x="64" y="0"/>
                </a:cxn>
                <a:cxn ang="0">
                  <a:pos x="64" y="6"/>
                </a:cxn>
                <a:cxn ang="0">
                  <a:pos x="68" y="42"/>
                </a:cxn>
                <a:cxn ang="0">
                  <a:pos x="68" y="54"/>
                </a:cxn>
                <a:cxn ang="0">
                  <a:pos x="73" y="72"/>
                </a:cxn>
                <a:cxn ang="0">
                  <a:pos x="73" y="96"/>
                </a:cxn>
                <a:cxn ang="0">
                  <a:pos x="77" y="114"/>
                </a:cxn>
                <a:cxn ang="0">
                  <a:pos x="77" y="126"/>
                </a:cxn>
                <a:cxn ang="0">
                  <a:pos x="81" y="144"/>
                </a:cxn>
              </a:cxnLst>
              <a:rect l="0" t="0" r="r" b="b"/>
              <a:pathLst>
                <a:path w="81" h="144">
                  <a:moveTo>
                    <a:pt x="0" y="54"/>
                  </a:moveTo>
                  <a:lnTo>
                    <a:pt x="0" y="66"/>
                  </a:lnTo>
                  <a:lnTo>
                    <a:pt x="4" y="48"/>
                  </a:lnTo>
                  <a:lnTo>
                    <a:pt x="9" y="54"/>
                  </a:lnTo>
                  <a:lnTo>
                    <a:pt x="9" y="66"/>
                  </a:lnTo>
                  <a:lnTo>
                    <a:pt x="13" y="66"/>
                  </a:lnTo>
                  <a:lnTo>
                    <a:pt x="13" y="96"/>
                  </a:lnTo>
                  <a:lnTo>
                    <a:pt x="17" y="102"/>
                  </a:lnTo>
                  <a:lnTo>
                    <a:pt x="17" y="108"/>
                  </a:lnTo>
                  <a:lnTo>
                    <a:pt x="21" y="114"/>
                  </a:lnTo>
                  <a:lnTo>
                    <a:pt x="21" y="126"/>
                  </a:lnTo>
                  <a:lnTo>
                    <a:pt x="26" y="120"/>
                  </a:lnTo>
                  <a:lnTo>
                    <a:pt x="26" y="132"/>
                  </a:lnTo>
                  <a:lnTo>
                    <a:pt x="34" y="114"/>
                  </a:lnTo>
                  <a:lnTo>
                    <a:pt x="30" y="114"/>
                  </a:lnTo>
                  <a:lnTo>
                    <a:pt x="34" y="114"/>
                  </a:lnTo>
                  <a:lnTo>
                    <a:pt x="39" y="108"/>
                  </a:lnTo>
                  <a:lnTo>
                    <a:pt x="43" y="96"/>
                  </a:lnTo>
                  <a:lnTo>
                    <a:pt x="47" y="108"/>
                  </a:lnTo>
                  <a:lnTo>
                    <a:pt x="47" y="96"/>
                  </a:lnTo>
                  <a:lnTo>
                    <a:pt x="51" y="102"/>
                  </a:lnTo>
                  <a:lnTo>
                    <a:pt x="56" y="102"/>
                  </a:lnTo>
                  <a:lnTo>
                    <a:pt x="56" y="90"/>
                  </a:lnTo>
                  <a:lnTo>
                    <a:pt x="60" y="54"/>
                  </a:lnTo>
                  <a:lnTo>
                    <a:pt x="60" y="12"/>
                  </a:lnTo>
                  <a:lnTo>
                    <a:pt x="60" y="18"/>
                  </a:lnTo>
                  <a:lnTo>
                    <a:pt x="64" y="0"/>
                  </a:lnTo>
                  <a:lnTo>
                    <a:pt x="64" y="6"/>
                  </a:lnTo>
                  <a:lnTo>
                    <a:pt x="68" y="42"/>
                  </a:lnTo>
                  <a:lnTo>
                    <a:pt x="68" y="54"/>
                  </a:lnTo>
                  <a:lnTo>
                    <a:pt x="73" y="72"/>
                  </a:lnTo>
                  <a:lnTo>
                    <a:pt x="73" y="96"/>
                  </a:lnTo>
                  <a:lnTo>
                    <a:pt x="77" y="114"/>
                  </a:lnTo>
                  <a:lnTo>
                    <a:pt x="77" y="126"/>
                  </a:lnTo>
                  <a:lnTo>
                    <a:pt x="81" y="14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105" name="Freeform 81"/>
          <p:cNvSpPr>
            <a:spLocks/>
          </p:cNvSpPr>
          <p:nvPr/>
        </p:nvSpPr>
        <p:spPr bwMode="auto">
          <a:xfrm>
            <a:off x="228014" y="3524250"/>
            <a:ext cx="560771" cy="190500"/>
          </a:xfrm>
          <a:custGeom>
            <a:avLst/>
            <a:gdLst/>
            <a:ahLst/>
            <a:cxnLst>
              <a:cxn ang="0">
                <a:pos x="4" y="96"/>
              </a:cxn>
              <a:cxn ang="0">
                <a:pos x="8" y="36"/>
              </a:cxn>
              <a:cxn ang="0">
                <a:pos x="17" y="120"/>
              </a:cxn>
              <a:cxn ang="0">
                <a:pos x="21" y="24"/>
              </a:cxn>
              <a:cxn ang="0">
                <a:pos x="26" y="102"/>
              </a:cxn>
              <a:cxn ang="0">
                <a:pos x="34" y="36"/>
              </a:cxn>
              <a:cxn ang="0">
                <a:pos x="43" y="18"/>
              </a:cxn>
              <a:cxn ang="0">
                <a:pos x="47" y="48"/>
              </a:cxn>
              <a:cxn ang="0">
                <a:pos x="51" y="60"/>
              </a:cxn>
              <a:cxn ang="0">
                <a:pos x="55" y="72"/>
              </a:cxn>
              <a:cxn ang="0">
                <a:pos x="64" y="72"/>
              </a:cxn>
              <a:cxn ang="0">
                <a:pos x="68" y="42"/>
              </a:cxn>
              <a:cxn ang="0">
                <a:pos x="73" y="66"/>
              </a:cxn>
              <a:cxn ang="0">
                <a:pos x="81" y="18"/>
              </a:cxn>
              <a:cxn ang="0">
                <a:pos x="90" y="96"/>
              </a:cxn>
              <a:cxn ang="0">
                <a:pos x="94" y="30"/>
              </a:cxn>
              <a:cxn ang="0">
                <a:pos x="102" y="72"/>
              </a:cxn>
              <a:cxn ang="0">
                <a:pos x="107" y="54"/>
              </a:cxn>
              <a:cxn ang="0">
                <a:pos x="115" y="72"/>
              </a:cxn>
              <a:cxn ang="0">
                <a:pos x="120" y="60"/>
              </a:cxn>
              <a:cxn ang="0">
                <a:pos x="132" y="54"/>
              </a:cxn>
              <a:cxn ang="0">
                <a:pos x="137" y="54"/>
              </a:cxn>
              <a:cxn ang="0">
                <a:pos x="141" y="84"/>
              </a:cxn>
              <a:cxn ang="0">
                <a:pos x="145" y="90"/>
              </a:cxn>
              <a:cxn ang="0">
                <a:pos x="154" y="24"/>
              </a:cxn>
              <a:cxn ang="0">
                <a:pos x="158" y="102"/>
              </a:cxn>
              <a:cxn ang="0">
                <a:pos x="162" y="84"/>
              </a:cxn>
              <a:cxn ang="0">
                <a:pos x="171" y="12"/>
              </a:cxn>
              <a:cxn ang="0">
                <a:pos x="175" y="90"/>
              </a:cxn>
              <a:cxn ang="0">
                <a:pos x="184" y="42"/>
              </a:cxn>
              <a:cxn ang="0">
                <a:pos x="192" y="120"/>
              </a:cxn>
              <a:cxn ang="0">
                <a:pos x="197" y="54"/>
              </a:cxn>
              <a:cxn ang="0">
                <a:pos x="205" y="84"/>
              </a:cxn>
              <a:cxn ang="0">
                <a:pos x="214" y="72"/>
              </a:cxn>
              <a:cxn ang="0">
                <a:pos x="222" y="60"/>
              </a:cxn>
              <a:cxn ang="0">
                <a:pos x="227" y="78"/>
              </a:cxn>
              <a:cxn ang="0">
                <a:pos x="235" y="42"/>
              </a:cxn>
              <a:cxn ang="0">
                <a:pos x="239" y="72"/>
              </a:cxn>
              <a:cxn ang="0">
                <a:pos x="248" y="36"/>
              </a:cxn>
              <a:cxn ang="0">
                <a:pos x="252" y="78"/>
              </a:cxn>
              <a:cxn ang="0">
                <a:pos x="256" y="54"/>
              </a:cxn>
              <a:cxn ang="0">
                <a:pos x="265" y="54"/>
              </a:cxn>
            </a:cxnLst>
            <a:rect l="0" t="0" r="r" b="b"/>
            <a:pathLst>
              <a:path w="265" h="120">
                <a:moveTo>
                  <a:pt x="0" y="90"/>
                </a:moveTo>
                <a:lnTo>
                  <a:pt x="0" y="102"/>
                </a:lnTo>
                <a:lnTo>
                  <a:pt x="4" y="96"/>
                </a:lnTo>
                <a:lnTo>
                  <a:pt x="4" y="84"/>
                </a:lnTo>
                <a:lnTo>
                  <a:pt x="8" y="42"/>
                </a:lnTo>
                <a:lnTo>
                  <a:pt x="8" y="36"/>
                </a:lnTo>
                <a:lnTo>
                  <a:pt x="13" y="24"/>
                </a:lnTo>
                <a:lnTo>
                  <a:pt x="13" y="72"/>
                </a:lnTo>
                <a:lnTo>
                  <a:pt x="17" y="120"/>
                </a:lnTo>
                <a:lnTo>
                  <a:pt x="17" y="36"/>
                </a:lnTo>
                <a:lnTo>
                  <a:pt x="21" y="36"/>
                </a:lnTo>
                <a:lnTo>
                  <a:pt x="21" y="24"/>
                </a:lnTo>
                <a:lnTo>
                  <a:pt x="26" y="102"/>
                </a:lnTo>
                <a:lnTo>
                  <a:pt x="26" y="96"/>
                </a:lnTo>
                <a:lnTo>
                  <a:pt x="26" y="102"/>
                </a:lnTo>
                <a:lnTo>
                  <a:pt x="30" y="66"/>
                </a:lnTo>
                <a:lnTo>
                  <a:pt x="34" y="48"/>
                </a:lnTo>
                <a:lnTo>
                  <a:pt x="34" y="36"/>
                </a:lnTo>
                <a:lnTo>
                  <a:pt x="38" y="24"/>
                </a:lnTo>
                <a:lnTo>
                  <a:pt x="38" y="0"/>
                </a:lnTo>
                <a:lnTo>
                  <a:pt x="43" y="18"/>
                </a:lnTo>
                <a:lnTo>
                  <a:pt x="43" y="48"/>
                </a:lnTo>
                <a:lnTo>
                  <a:pt x="43" y="42"/>
                </a:lnTo>
                <a:lnTo>
                  <a:pt x="47" y="48"/>
                </a:lnTo>
                <a:lnTo>
                  <a:pt x="47" y="12"/>
                </a:lnTo>
                <a:lnTo>
                  <a:pt x="51" y="30"/>
                </a:lnTo>
                <a:lnTo>
                  <a:pt x="51" y="60"/>
                </a:lnTo>
                <a:lnTo>
                  <a:pt x="55" y="90"/>
                </a:lnTo>
                <a:lnTo>
                  <a:pt x="55" y="120"/>
                </a:lnTo>
                <a:lnTo>
                  <a:pt x="55" y="72"/>
                </a:lnTo>
                <a:lnTo>
                  <a:pt x="60" y="72"/>
                </a:lnTo>
                <a:lnTo>
                  <a:pt x="60" y="42"/>
                </a:lnTo>
                <a:lnTo>
                  <a:pt x="64" y="72"/>
                </a:lnTo>
                <a:lnTo>
                  <a:pt x="64" y="78"/>
                </a:lnTo>
                <a:lnTo>
                  <a:pt x="68" y="90"/>
                </a:lnTo>
                <a:lnTo>
                  <a:pt x="68" y="42"/>
                </a:lnTo>
                <a:lnTo>
                  <a:pt x="73" y="36"/>
                </a:lnTo>
                <a:lnTo>
                  <a:pt x="73" y="24"/>
                </a:lnTo>
                <a:lnTo>
                  <a:pt x="73" y="66"/>
                </a:lnTo>
                <a:lnTo>
                  <a:pt x="77" y="48"/>
                </a:lnTo>
                <a:lnTo>
                  <a:pt x="81" y="24"/>
                </a:lnTo>
                <a:lnTo>
                  <a:pt x="81" y="18"/>
                </a:lnTo>
                <a:lnTo>
                  <a:pt x="85" y="30"/>
                </a:lnTo>
                <a:lnTo>
                  <a:pt x="85" y="90"/>
                </a:lnTo>
                <a:lnTo>
                  <a:pt x="90" y="96"/>
                </a:lnTo>
                <a:lnTo>
                  <a:pt x="90" y="72"/>
                </a:lnTo>
                <a:lnTo>
                  <a:pt x="94" y="54"/>
                </a:lnTo>
                <a:lnTo>
                  <a:pt x="94" y="30"/>
                </a:lnTo>
                <a:lnTo>
                  <a:pt x="98" y="36"/>
                </a:lnTo>
                <a:lnTo>
                  <a:pt x="98" y="60"/>
                </a:lnTo>
                <a:lnTo>
                  <a:pt x="102" y="72"/>
                </a:lnTo>
                <a:lnTo>
                  <a:pt x="102" y="30"/>
                </a:lnTo>
                <a:lnTo>
                  <a:pt x="107" y="36"/>
                </a:lnTo>
                <a:lnTo>
                  <a:pt x="107" y="54"/>
                </a:lnTo>
                <a:lnTo>
                  <a:pt x="111" y="72"/>
                </a:lnTo>
                <a:lnTo>
                  <a:pt x="111" y="78"/>
                </a:lnTo>
                <a:lnTo>
                  <a:pt x="115" y="72"/>
                </a:lnTo>
                <a:lnTo>
                  <a:pt x="115" y="36"/>
                </a:lnTo>
                <a:lnTo>
                  <a:pt x="120" y="54"/>
                </a:lnTo>
                <a:lnTo>
                  <a:pt x="120" y="60"/>
                </a:lnTo>
                <a:lnTo>
                  <a:pt x="124" y="96"/>
                </a:lnTo>
                <a:lnTo>
                  <a:pt x="124" y="78"/>
                </a:lnTo>
                <a:lnTo>
                  <a:pt x="132" y="54"/>
                </a:lnTo>
                <a:lnTo>
                  <a:pt x="132" y="60"/>
                </a:lnTo>
                <a:lnTo>
                  <a:pt x="132" y="48"/>
                </a:lnTo>
                <a:lnTo>
                  <a:pt x="137" y="54"/>
                </a:lnTo>
                <a:lnTo>
                  <a:pt x="137" y="42"/>
                </a:lnTo>
                <a:lnTo>
                  <a:pt x="141" y="78"/>
                </a:lnTo>
                <a:lnTo>
                  <a:pt x="141" y="84"/>
                </a:lnTo>
                <a:lnTo>
                  <a:pt x="145" y="102"/>
                </a:lnTo>
                <a:lnTo>
                  <a:pt x="145" y="84"/>
                </a:lnTo>
                <a:lnTo>
                  <a:pt x="145" y="90"/>
                </a:lnTo>
                <a:lnTo>
                  <a:pt x="150" y="90"/>
                </a:lnTo>
                <a:lnTo>
                  <a:pt x="150" y="48"/>
                </a:lnTo>
                <a:lnTo>
                  <a:pt x="154" y="24"/>
                </a:lnTo>
                <a:lnTo>
                  <a:pt x="154" y="48"/>
                </a:lnTo>
                <a:lnTo>
                  <a:pt x="158" y="84"/>
                </a:lnTo>
                <a:lnTo>
                  <a:pt x="158" y="102"/>
                </a:lnTo>
                <a:lnTo>
                  <a:pt x="162" y="84"/>
                </a:lnTo>
                <a:lnTo>
                  <a:pt x="162" y="72"/>
                </a:lnTo>
                <a:lnTo>
                  <a:pt x="162" y="84"/>
                </a:lnTo>
                <a:lnTo>
                  <a:pt x="167" y="42"/>
                </a:lnTo>
                <a:lnTo>
                  <a:pt x="167" y="48"/>
                </a:lnTo>
                <a:lnTo>
                  <a:pt x="171" y="12"/>
                </a:lnTo>
                <a:lnTo>
                  <a:pt x="171" y="24"/>
                </a:lnTo>
                <a:lnTo>
                  <a:pt x="175" y="24"/>
                </a:lnTo>
                <a:lnTo>
                  <a:pt x="175" y="90"/>
                </a:lnTo>
                <a:lnTo>
                  <a:pt x="179" y="90"/>
                </a:lnTo>
                <a:lnTo>
                  <a:pt x="179" y="72"/>
                </a:lnTo>
                <a:lnTo>
                  <a:pt x="184" y="42"/>
                </a:lnTo>
                <a:lnTo>
                  <a:pt x="188" y="90"/>
                </a:lnTo>
                <a:lnTo>
                  <a:pt x="188" y="102"/>
                </a:lnTo>
                <a:lnTo>
                  <a:pt x="192" y="120"/>
                </a:lnTo>
                <a:lnTo>
                  <a:pt x="192" y="78"/>
                </a:lnTo>
                <a:lnTo>
                  <a:pt x="197" y="66"/>
                </a:lnTo>
                <a:lnTo>
                  <a:pt x="197" y="54"/>
                </a:lnTo>
                <a:lnTo>
                  <a:pt x="201" y="60"/>
                </a:lnTo>
                <a:lnTo>
                  <a:pt x="205" y="66"/>
                </a:lnTo>
                <a:lnTo>
                  <a:pt x="205" y="84"/>
                </a:lnTo>
                <a:lnTo>
                  <a:pt x="209" y="102"/>
                </a:lnTo>
                <a:lnTo>
                  <a:pt x="209" y="90"/>
                </a:lnTo>
                <a:lnTo>
                  <a:pt x="214" y="72"/>
                </a:lnTo>
                <a:lnTo>
                  <a:pt x="214" y="60"/>
                </a:lnTo>
                <a:lnTo>
                  <a:pt x="222" y="48"/>
                </a:lnTo>
                <a:lnTo>
                  <a:pt x="222" y="60"/>
                </a:lnTo>
                <a:lnTo>
                  <a:pt x="222" y="48"/>
                </a:lnTo>
                <a:lnTo>
                  <a:pt x="227" y="60"/>
                </a:lnTo>
                <a:lnTo>
                  <a:pt x="227" y="78"/>
                </a:lnTo>
                <a:lnTo>
                  <a:pt x="231" y="66"/>
                </a:lnTo>
                <a:lnTo>
                  <a:pt x="231" y="54"/>
                </a:lnTo>
                <a:lnTo>
                  <a:pt x="235" y="42"/>
                </a:lnTo>
                <a:lnTo>
                  <a:pt x="235" y="12"/>
                </a:lnTo>
                <a:lnTo>
                  <a:pt x="239" y="24"/>
                </a:lnTo>
                <a:lnTo>
                  <a:pt x="239" y="72"/>
                </a:lnTo>
                <a:lnTo>
                  <a:pt x="244" y="90"/>
                </a:lnTo>
                <a:lnTo>
                  <a:pt x="244" y="84"/>
                </a:lnTo>
                <a:lnTo>
                  <a:pt x="248" y="36"/>
                </a:lnTo>
                <a:lnTo>
                  <a:pt x="248" y="48"/>
                </a:lnTo>
                <a:lnTo>
                  <a:pt x="248" y="36"/>
                </a:lnTo>
                <a:lnTo>
                  <a:pt x="252" y="78"/>
                </a:lnTo>
                <a:lnTo>
                  <a:pt x="252" y="66"/>
                </a:lnTo>
                <a:lnTo>
                  <a:pt x="256" y="60"/>
                </a:lnTo>
                <a:lnTo>
                  <a:pt x="256" y="54"/>
                </a:lnTo>
                <a:lnTo>
                  <a:pt x="261" y="24"/>
                </a:lnTo>
                <a:lnTo>
                  <a:pt x="261" y="60"/>
                </a:lnTo>
                <a:lnTo>
                  <a:pt x="265" y="54"/>
                </a:lnTo>
                <a:lnTo>
                  <a:pt x="265" y="84"/>
                </a:lnTo>
                <a:lnTo>
                  <a:pt x="265"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6" name="Freeform 82"/>
          <p:cNvSpPr>
            <a:spLocks/>
          </p:cNvSpPr>
          <p:nvPr/>
        </p:nvSpPr>
        <p:spPr bwMode="auto">
          <a:xfrm>
            <a:off x="788784" y="3543303"/>
            <a:ext cx="607326" cy="200025"/>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7" name="Freeform 83"/>
          <p:cNvSpPr>
            <a:spLocks/>
          </p:cNvSpPr>
          <p:nvPr/>
        </p:nvSpPr>
        <p:spPr bwMode="auto">
          <a:xfrm>
            <a:off x="1396110" y="3371853"/>
            <a:ext cx="588280" cy="504825"/>
          </a:xfrm>
          <a:custGeom>
            <a:avLst/>
            <a:gdLst/>
            <a:ahLst/>
            <a:cxnLst>
              <a:cxn ang="0">
                <a:pos x="4" y="156"/>
              </a:cxn>
              <a:cxn ang="0">
                <a:pos x="8" y="198"/>
              </a:cxn>
              <a:cxn ang="0">
                <a:pos x="17" y="156"/>
              </a:cxn>
              <a:cxn ang="0">
                <a:pos x="25" y="174"/>
              </a:cxn>
              <a:cxn ang="0">
                <a:pos x="34" y="168"/>
              </a:cxn>
              <a:cxn ang="0">
                <a:pos x="38" y="144"/>
              </a:cxn>
              <a:cxn ang="0">
                <a:pos x="47" y="156"/>
              </a:cxn>
              <a:cxn ang="0">
                <a:pos x="51" y="162"/>
              </a:cxn>
              <a:cxn ang="0">
                <a:pos x="55" y="150"/>
              </a:cxn>
              <a:cxn ang="0">
                <a:pos x="64" y="168"/>
              </a:cxn>
              <a:cxn ang="0">
                <a:pos x="68" y="162"/>
              </a:cxn>
              <a:cxn ang="0">
                <a:pos x="72" y="132"/>
              </a:cxn>
              <a:cxn ang="0">
                <a:pos x="81" y="90"/>
              </a:cxn>
              <a:cxn ang="0">
                <a:pos x="85" y="54"/>
              </a:cxn>
              <a:cxn ang="0">
                <a:pos x="94" y="6"/>
              </a:cxn>
              <a:cxn ang="0">
                <a:pos x="98" y="6"/>
              </a:cxn>
              <a:cxn ang="0">
                <a:pos x="102" y="36"/>
              </a:cxn>
              <a:cxn ang="0">
                <a:pos x="111" y="66"/>
              </a:cxn>
              <a:cxn ang="0">
                <a:pos x="115" y="120"/>
              </a:cxn>
              <a:cxn ang="0">
                <a:pos x="124" y="168"/>
              </a:cxn>
              <a:cxn ang="0">
                <a:pos x="128" y="216"/>
              </a:cxn>
              <a:cxn ang="0">
                <a:pos x="136" y="282"/>
              </a:cxn>
              <a:cxn ang="0">
                <a:pos x="149" y="300"/>
              </a:cxn>
              <a:cxn ang="0">
                <a:pos x="153" y="318"/>
              </a:cxn>
              <a:cxn ang="0">
                <a:pos x="158" y="270"/>
              </a:cxn>
              <a:cxn ang="0">
                <a:pos x="166" y="234"/>
              </a:cxn>
              <a:cxn ang="0">
                <a:pos x="175" y="150"/>
              </a:cxn>
              <a:cxn ang="0">
                <a:pos x="179" y="90"/>
              </a:cxn>
              <a:cxn ang="0">
                <a:pos x="188" y="24"/>
              </a:cxn>
              <a:cxn ang="0">
                <a:pos x="196" y="30"/>
              </a:cxn>
              <a:cxn ang="0">
                <a:pos x="201" y="0"/>
              </a:cxn>
              <a:cxn ang="0">
                <a:pos x="205" y="30"/>
              </a:cxn>
              <a:cxn ang="0">
                <a:pos x="213" y="48"/>
              </a:cxn>
              <a:cxn ang="0">
                <a:pos x="218" y="126"/>
              </a:cxn>
              <a:cxn ang="0">
                <a:pos x="226" y="162"/>
              </a:cxn>
              <a:cxn ang="0">
                <a:pos x="230" y="246"/>
              </a:cxn>
              <a:cxn ang="0">
                <a:pos x="239" y="270"/>
              </a:cxn>
              <a:cxn ang="0">
                <a:pos x="248" y="294"/>
              </a:cxn>
              <a:cxn ang="0">
                <a:pos x="252" y="294"/>
              </a:cxn>
              <a:cxn ang="0">
                <a:pos x="256" y="306"/>
              </a:cxn>
              <a:cxn ang="0">
                <a:pos x="269" y="234"/>
              </a:cxn>
              <a:cxn ang="0">
                <a:pos x="273" y="180"/>
              </a:cxn>
            </a:cxnLst>
            <a:rect l="0" t="0" r="r" b="b"/>
            <a:pathLst>
              <a:path w="278" h="318">
                <a:moveTo>
                  <a:pt x="0" y="216"/>
                </a:moveTo>
                <a:lnTo>
                  <a:pt x="0" y="168"/>
                </a:lnTo>
                <a:lnTo>
                  <a:pt x="4" y="156"/>
                </a:lnTo>
                <a:lnTo>
                  <a:pt x="4" y="120"/>
                </a:lnTo>
                <a:lnTo>
                  <a:pt x="8" y="138"/>
                </a:lnTo>
                <a:lnTo>
                  <a:pt x="8" y="198"/>
                </a:lnTo>
                <a:lnTo>
                  <a:pt x="12" y="186"/>
                </a:lnTo>
                <a:lnTo>
                  <a:pt x="17" y="162"/>
                </a:lnTo>
                <a:lnTo>
                  <a:pt x="17" y="156"/>
                </a:lnTo>
                <a:lnTo>
                  <a:pt x="21" y="162"/>
                </a:lnTo>
                <a:lnTo>
                  <a:pt x="25" y="162"/>
                </a:lnTo>
                <a:lnTo>
                  <a:pt x="25" y="174"/>
                </a:lnTo>
                <a:lnTo>
                  <a:pt x="29" y="186"/>
                </a:lnTo>
                <a:lnTo>
                  <a:pt x="29" y="180"/>
                </a:lnTo>
                <a:lnTo>
                  <a:pt x="34" y="168"/>
                </a:lnTo>
                <a:lnTo>
                  <a:pt x="34" y="144"/>
                </a:lnTo>
                <a:lnTo>
                  <a:pt x="38" y="126"/>
                </a:lnTo>
                <a:lnTo>
                  <a:pt x="38" y="144"/>
                </a:lnTo>
                <a:lnTo>
                  <a:pt x="42" y="150"/>
                </a:lnTo>
                <a:lnTo>
                  <a:pt x="42" y="132"/>
                </a:lnTo>
                <a:lnTo>
                  <a:pt x="47" y="156"/>
                </a:lnTo>
                <a:lnTo>
                  <a:pt x="47" y="150"/>
                </a:lnTo>
                <a:lnTo>
                  <a:pt x="51" y="186"/>
                </a:lnTo>
                <a:lnTo>
                  <a:pt x="51" y="162"/>
                </a:lnTo>
                <a:lnTo>
                  <a:pt x="55" y="162"/>
                </a:lnTo>
                <a:lnTo>
                  <a:pt x="55" y="138"/>
                </a:lnTo>
                <a:lnTo>
                  <a:pt x="55" y="150"/>
                </a:lnTo>
                <a:lnTo>
                  <a:pt x="59" y="144"/>
                </a:lnTo>
                <a:lnTo>
                  <a:pt x="59" y="168"/>
                </a:lnTo>
                <a:lnTo>
                  <a:pt x="64" y="168"/>
                </a:lnTo>
                <a:lnTo>
                  <a:pt x="64" y="186"/>
                </a:lnTo>
                <a:lnTo>
                  <a:pt x="68" y="144"/>
                </a:lnTo>
                <a:lnTo>
                  <a:pt x="68" y="162"/>
                </a:lnTo>
                <a:lnTo>
                  <a:pt x="68" y="150"/>
                </a:lnTo>
                <a:lnTo>
                  <a:pt x="72" y="156"/>
                </a:lnTo>
                <a:lnTo>
                  <a:pt x="72" y="132"/>
                </a:lnTo>
                <a:lnTo>
                  <a:pt x="77" y="126"/>
                </a:lnTo>
                <a:lnTo>
                  <a:pt x="77" y="102"/>
                </a:lnTo>
                <a:lnTo>
                  <a:pt x="81" y="90"/>
                </a:lnTo>
                <a:lnTo>
                  <a:pt x="81" y="78"/>
                </a:lnTo>
                <a:lnTo>
                  <a:pt x="85" y="72"/>
                </a:lnTo>
                <a:lnTo>
                  <a:pt x="85" y="54"/>
                </a:lnTo>
                <a:lnTo>
                  <a:pt x="89" y="24"/>
                </a:lnTo>
                <a:lnTo>
                  <a:pt x="89" y="18"/>
                </a:lnTo>
                <a:lnTo>
                  <a:pt x="94" y="6"/>
                </a:lnTo>
                <a:lnTo>
                  <a:pt x="94" y="12"/>
                </a:lnTo>
                <a:lnTo>
                  <a:pt x="98" y="18"/>
                </a:lnTo>
                <a:lnTo>
                  <a:pt x="98" y="6"/>
                </a:lnTo>
                <a:lnTo>
                  <a:pt x="98" y="12"/>
                </a:lnTo>
                <a:lnTo>
                  <a:pt x="102" y="18"/>
                </a:lnTo>
                <a:lnTo>
                  <a:pt x="102" y="36"/>
                </a:lnTo>
                <a:lnTo>
                  <a:pt x="106" y="42"/>
                </a:lnTo>
                <a:lnTo>
                  <a:pt x="106" y="48"/>
                </a:lnTo>
                <a:lnTo>
                  <a:pt x="111" y="66"/>
                </a:lnTo>
                <a:lnTo>
                  <a:pt x="111" y="84"/>
                </a:lnTo>
                <a:lnTo>
                  <a:pt x="115" y="96"/>
                </a:lnTo>
                <a:lnTo>
                  <a:pt x="115" y="120"/>
                </a:lnTo>
                <a:lnTo>
                  <a:pt x="119" y="138"/>
                </a:lnTo>
                <a:lnTo>
                  <a:pt x="119" y="150"/>
                </a:lnTo>
                <a:lnTo>
                  <a:pt x="124" y="168"/>
                </a:lnTo>
                <a:lnTo>
                  <a:pt x="124" y="180"/>
                </a:lnTo>
                <a:lnTo>
                  <a:pt x="128" y="186"/>
                </a:lnTo>
                <a:lnTo>
                  <a:pt x="128" y="216"/>
                </a:lnTo>
                <a:lnTo>
                  <a:pt x="132" y="240"/>
                </a:lnTo>
                <a:lnTo>
                  <a:pt x="132" y="264"/>
                </a:lnTo>
                <a:lnTo>
                  <a:pt x="136" y="282"/>
                </a:lnTo>
                <a:lnTo>
                  <a:pt x="136" y="294"/>
                </a:lnTo>
                <a:lnTo>
                  <a:pt x="141" y="300"/>
                </a:lnTo>
                <a:lnTo>
                  <a:pt x="149" y="300"/>
                </a:lnTo>
                <a:lnTo>
                  <a:pt x="145" y="300"/>
                </a:lnTo>
                <a:lnTo>
                  <a:pt x="149" y="306"/>
                </a:lnTo>
                <a:lnTo>
                  <a:pt x="153" y="318"/>
                </a:lnTo>
                <a:lnTo>
                  <a:pt x="153" y="306"/>
                </a:lnTo>
                <a:lnTo>
                  <a:pt x="158" y="300"/>
                </a:lnTo>
                <a:lnTo>
                  <a:pt x="158" y="270"/>
                </a:lnTo>
                <a:lnTo>
                  <a:pt x="162" y="252"/>
                </a:lnTo>
                <a:lnTo>
                  <a:pt x="162" y="240"/>
                </a:lnTo>
                <a:lnTo>
                  <a:pt x="166" y="234"/>
                </a:lnTo>
                <a:lnTo>
                  <a:pt x="171" y="216"/>
                </a:lnTo>
                <a:lnTo>
                  <a:pt x="171" y="174"/>
                </a:lnTo>
                <a:lnTo>
                  <a:pt x="175" y="150"/>
                </a:lnTo>
                <a:lnTo>
                  <a:pt x="175" y="132"/>
                </a:lnTo>
                <a:lnTo>
                  <a:pt x="179" y="108"/>
                </a:lnTo>
                <a:lnTo>
                  <a:pt x="179" y="90"/>
                </a:lnTo>
                <a:lnTo>
                  <a:pt x="183" y="84"/>
                </a:lnTo>
                <a:lnTo>
                  <a:pt x="188" y="60"/>
                </a:lnTo>
                <a:lnTo>
                  <a:pt x="188" y="24"/>
                </a:lnTo>
                <a:lnTo>
                  <a:pt x="192" y="30"/>
                </a:lnTo>
                <a:lnTo>
                  <a:pt x="192" y="24"/>
                </a:lnTo>
                <a:lnTo>
                  <a:pt x="196" y="30"/>
                </a:lnTo>
                <a:lnTo>
                  <a:pt x="196" y="24"/>
                </a:lnTo>
                <a:lnTo>
                  <a:pt x="201" y="12"/>
                </a:lnTo>
                <a:lnTo>
                  <a:pt x="201" y="0"/>
                </a:lnTo>
                <a:lnTo>
                  <a:pt x="201" y="12"/>
                </a:lnTo>
                <a:lnTo>
                  <a:pt x="205" y="18"/>
                </a:lnTo>
                <a:lnTo>
                  <a:pt x="205" y="30"/>
                </a:lnTo>
                <a:lnTo>
                  <a:pt x="209" y="24"/>
                </a:lnTo>
                <a:lnTo>
                  <a:pt x="209" y="42"/>
                </a:lnTo>
                <a:lnTo>
                  <a:pt x="213" y="48"/>
                </a:lnTo>
                <a:lnTo>
                  <a:pt x="213" y="72"/>
                </a:lnTo>
                <a:lnTo>
                  <a:pt x="218" y="102"/>
                </a:lnTo>
                <a:lnTo>
                  <a:pt x="218" y="126"/>
                </a:lnTo>
                <a:lnTo>
                  <a:pt x="222" y="126"/>
                </a:lnTo>
                <a:lnTo>
                  <a:pt x="222" y="138"/>
                </a:lnTo>
                <a:lnTo>
                  <a:pt x="226" y="162"/>
                </a:lnTo>
                <a:lnTo>
                  <a:pt x="226" y="180"/>
                </a:lnTo>
                <a:lnTo>
                  <a:pt x="230" y="192"/>
                </a:lnTo>
                <a:lnTo>
                  <a:pt x="230" y="246"/>
                </a:lnTo>
                <a:lnTo>
                  <a:pt x="235" y="258"/>
                </a:lnTo>
                <a:lnTo>
                  <a:pt x="235" y="252"/>
                </a:lnTo>
                <a:lnTo>
                  <a:pt x="239" y="270"/>
                </a:lnTo>
                <a:lnTo>
                  <a:pt x="243" y="282"/>
                </a:lnTo>
                <a:lnTo>
                  <a:pt x="243" y="270"/>
                </a:lnTo>
                <a:lnTo>
                  <a:pt x="248" y="294"/>
                </a:lnTo>
                <a:lnTo>
                  <a:pt x="248" y="288"/>
                </a:lnTo>
                <a:lnTo>
                  <a:pt x="248" y="306"/>
                </a:lnTo>
                <a:lnTo>
                  <a:pt x="252" y="294"/>
                </a:lnTo>
                <a:lnTo>
                  <a:pt x="252" y="306"/>
                </a:lnTo>
                <a:lnTo>
                  <a:pt x="256" y="294"/>
                </a:lnTo>
                <a:lnTo>
                  <a:pt x="256" y="306"/>
                </a:lnTo>
                <a:lnTo>
                  <a:pt x="260" y="288"/>
                </a:lnTo>
                <a:lnTo>
                  <a:pt x="260" y="246"/>
                </a:lnTo>
                <a:lnTo>
                  <a:pt x="269" y="234"/>
                </a:lnTo>
                <a:lnTo>
                  <a:pt x="269" y="228"/>
                </a:lnTo>
                <a:lnTo>
                  <a:pt x="273" y="204"/>
                </a:lnTo>
                <a:lnTo>
                  <a:pt x="273" y="180"/>
                </a:lnTo>
                <a:lnTo>
                  <a:pt x="278" y="162"/>
                </a:lnTo>
                <a:lnTo>
                  <a:pt x="278" y="13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8" name="Freeform 84"/>
          <p:cNvSpPr>
            <a:spLocks/>
          </p:cNvSpPr>
          <p:nvPr/>
        </p:nvSpPr>
        <p:spPr bwMode="auto">
          <a:xfrm>
            <a:off x="1984390" y="3371850"/>
            <a:ext cx="577701" cy="495300"/>
          </a:xfrm>
          <a:custGeom>
            <a:avLst/>
            <a:gdLst/>
            <a:ahLst/>
            <a:cxnLst>
              <a:cxn ang="0">
                <a:pos x="4" y="102"/>
              </a:cxn>
              <a:cxn ang="0">
                <a:pos x="12" y="66"/>
              </a:cxn>
              <a:cxn ang="0">
                <a:pos x="17" y="42"/>
              </a:cxn>
              <a:cxn ang="0">
                <a:pos x="25" y="0"/>
              </a:cxn>
              <a:cxn ang="0">
                <a:pos x="34" y="36"/>
              </a:cxn>
              <a:cxn ang="0">
                <a:pos x="38" y="72"/>
              </a:cxn>
              <a:cxn ang="0">
                <a:pos x="47" y="120"/>
              </a:cxn>
              <a:cxn ang="0">
                <a:pos x="51" y="186"/>
              </a:cxn>
              <a:cxn ang="0">
                <a:pos x="59" y="234"/>
              </a:cxn>
              <a:cxn ang="0">
                <a:pos x="64" y="294"/>
              </a:cxn>
              <a:cxn ang="0">
                <a:pos x="72" y="306"/>
              </a:cxn>
              <a:cxn ang="0">
                <a:pos x="81" y="294"/>
              </a:cxn>
              <a:cxn ang="0">
                <a:pos x="85" y="294"/>
              </a:cxn>
              <a:cxn ang="0">
                <a:pos x="94" y="252"/>
              </a:cxn>
              <a:cxn ang="0">
                <a:pos x="98" y="192"/>
              </a:cxn>
              <a:cxn ang="0">
                <a:pos x="106" y="150"/>
              </a:cxn>
              <a:cxn ang="0">
                <a:pos x="111" y="150"/>
              </a:cxn>
              <a:cxn ang="0">
                <a:pos x="119" y="228"/>
              </a:cxn>
              <a:cxn ang="0">
                <a:pos x="128" y="174"/>
              </a:cxn>
              <a:cxn ang="0">
                <a:pos x="132" y="144"/>
              </a:cxn>
              <a:cxn ang="0">
                <a:pos x="136" y="192"/>
              </a:cxn>
              <a:cxn ang="0">
                <a:pos x="145" y="132"/>
              </a:cxn>
              <a:cxn ang="0">
                <a:pos x="149" y="156"/>
              </a:cxn>
              <a:cxn ang="0">
                <a:pos x="153" y="204"/>
              </a:cxn>
              <a:cxn ang="0">
                <a:pos x="162" y="126"/>
              </a:cxn>
              <a:cxn ang="0">
                <a:pos x="166" y="174"/>
              </a:cxn>
              <a:cxn ang="0">
                <a:pos x="175" y="228"/>
              </a:cxn>
              <a:cxn ang="0">
                <a:pos x="179" y="198"/>
              </a:cxn>
              <a:cxn ang="0">
                <a:pos x="188" y="156"/>
              </a:cxn>
              <a:cxn ang="0">
                <a:pos x="192" y="186"/>
              </a:cxn>
              <a:cxn ang="0">
                <a:pos x="201" y="156"/>
              </a:cxn>
              <a:cxn ang="0">
                <a:pos x="205" y="132"/>
              </a:cxn>
              <a:cxn ang="0">
                <a:pos x="218" y="180"/>
              </a:cxn>
              <a:cxn ang="0">
                <a:pos x="222" y="198"/>
              </a:cxn>
              <a:cxn ang="0">
                <a:pos x="226" y="162"/>
              </a:cxn>
              <a:cxn ang="0">
                <a:pos x="235" y="138"/>
              </a:cxn>
              <a:cxn ang="0">
                <a:pos x="239" y="204"/>
              </a:cxn>
              <a:cxn ang="0">
                <a:pos x="248" y="126"/>
              </a:cxn>
              <a:cxn ang="0">
                <a:pos x="252" y="198"/>
              </a:cxn>
              <a:cxn ang="0">
                <a:pos x="256" y="102"/>
              </a:cxn>
              <a:cxn ang="0">
                <a:pos x="265" y="150"/>
              </a:cxn>
              <a:cxn ang="0">
                <a:pos x="269" y="168"/>
              </a:cxn>
            </a:cxnLst>
            <a:rect l="0" t="0" r="r" b="b"/>
            <a:pathLst>
              <a:path w="273" h="312">
                <a:moveTo>
                  <a:pt x="0" y="138"/>
                </a:moveTo>
                <a:lnTo>
                  <a:pt x="4" y="126"/>
                </a:lnTo>
                <a:lnTo>
                  <a:pt x="4" y="102"/>
                </a:lnTo>
                <a:lnTo>
                  <a:pt x="8" y="90"/>
                </a:lnTo>
                <a:lnTo>
                  <a:pt x="8" y="72"/>
                </a:lnTo>
                <a:lnTo>
                  <a:pt x="12" y="66"/>
                </a:lnTo>
                <a:lnTo>
                  <a:pt x="12" y="48"/>
                </a:lnTo>
                <a:lnTo>
                  <a:pt x="17" y="36"/>
                </a:lnTo>
                <a:lnTo>
                  <a:pt x="17" y="42"/>
                </a:lnTo>
                <a:lnTo>
                  <a:pt x="21" y="30"/>
                </a:lnTo>
                <a:lnTo>
                  <a:pt x="25" y="12"/>
                </a:lnTo>
                <a:lnTo>
                  <a:pt x="25" y="0"/>
                </a:lnTo>
                <a:lnTo>
                  <a:pt x="29" y="6"/>
                </a:lnTo>
                <a:lnTo>
                  <a:pt x="29" y="30"/>
                </a:lnTo>
                <a:lnTo>
                  <a:pt x="34" y="36"/>
                </a:lnTo>
                <a:lnTo>
                  <a:pt x="34" y="42"/>
                </a:lnTo>
                <a:lnTo>
                  <a:pt x="38" y="54"/>
                </a:lnTo>
                <a:lnTo>
                  <a:pt x="38" y="72"/>
                </a:lnTo>
                <a:lnTo>
                  <a:pt x="42" y="84"/>
                </a:lnTo>
                <a:lnTo>
                  <a:pt x="42" y="102"/>
                </a:lnTo>
                <a:lnTo>
                  <a:pt x="47" y="120"/>
                </a:lnTo>
                <a:lnTo>
                  <a:pt x="47" y="138"/>
                </a:lnTo>
                <a:lnTo>
                  <a:pt x="51" y="156"/>
                </a:lnTo>
                <a:lnTo>
                  <a:pt x="51" y="186"/>
                </a:lnTo>
                <a:lnTo>
                  <a:pt x="55" y="204"/>
                </a:lnTo>
                <a:lnTo>
                  <a:pt x="55" y="222"/>
                </a:lnTo>
                <a:lnTo>
                  <a:pt x="59" y="234"/>
                </a:lnTo>
                <a:lnTo>
                  <a:pt x="59" y="258"/>
                </a:lnTo>
                <a:lnTo>
                  <a:pt x="64" y="270"/>
                </a:lnTo>
                <a:lnTo>
                  <a:pt x="64" y="294"/>
                </a:lnTo>
                <a:lnTo>
                  <a:pt x="68" y="306"/>
                </a:lnTo>
                <a:lnTo>
                  <a:pt x="72" y="300"/>
                </a:lnTo>
                <a:lnTo>
                  <a:pt x="72" y="306"/>
                </a:lnTo>
                <a:lnTo>
                  <a:pt x="76" y="312"/>
                </a:lnTo>
                <a:lnTo>
                  <a:pt x="76" y="300"/>
                </a:lnTo>
                <a:lnTo>
                  <a:pt x="81" y="294"/>
                </a:lnTo>
                <a:lnTo>
                  <a:pt x="81" y="288"/>
                </a:lnTo>
                <a:lnTo>
                  <a:pt x="85" y="300"/>
                </a:lnTo>
                <a:lnTo>
                  <a:pt x="85" y="294"/>
                </a:lnTo>
                <a:lnTo>
                  <a:pt x="89" y="288"/>
                </a:lnTo>
                <a:lnTo>
                  <a:pt x="89" y="258"/>
                </a:lnTo>
                <a:lnTo>
                  <a:pt x="94" y="252"/>
                </a:lnTo>
                <a:lnTo>
                  <a:pt x="94" y="234"/>
                </a:lnTo>
                <a:lnTo>
                  <a:pt x="98" y="222"/>
                </a:lnTo>
                <a:lnTo>
                  <a:pt x="98" y="192"/>
                </a:lnTo>
                <a:lnTo>
                  <a:pt x="102" y="180"/>
                </a:lnTo>
                <a:lnTo>
                  <a:pt x="102" y="162"/>
                </a:lnTo>
                <a:lnTo>
                  <a:pt x="106" y="150"/>
                </a:lnTo>
                <a:lnTo>
                  <a:pt x="106" y="132"/>
                </a:lnTo>
                <a:lnTo>
                  <a:pt x="111" y="138"/>
                </a:lnTo>
                <a:lnTo>
                  <a:pt x="111" y="150"/>
                </a:lnTo>
                <a:lnTo>
                  <a:pt x="115" y="156"/>
                </a:lnTo>
                <a:lnTo>
                  <a:pt x="115" y="210"/>
                </a:lnTo>
                <a:lnTo>
                  <a:pt x="119" y="228"/>
                </a:lnTo>
                <a:lnTo>
                  <a:pt x="119" y="222"/>
                </a:lnTo>
                <a:lnTo>
                  <a:pt x="124" y="156"/>
                </a:lnTo>
                <a:lnTo>
                  <a:pt x="128" y="174"/>
                </a:lnTo>
                <a:lnTo>
                  <a:pt x="128" y="180"/>
                </a:lnTo>
                <a:lnTo>
                  <a:pt x="132" y="156"/>
                </a:lnTo>
                <a:lnTo>
                  <a:pt x="132" y="144"/>
                </a:lnTo>
                <a:lnTo>
                  <a:pt x="132" y="156"/>
                </a:lnTo>
                <a:lnTo>
                  <a:pt x="136" y="198"/>
                </a:lnTo>
                <a:lnTo>
                  <a:pt x="136" y="192"/>
                </a:lnTo>
                <a:lnTo>
                  <a:pt x="141" y="156"/>
                </a:lnTo>
                <a:lnTo>
                  <a:pt x="141" y="144"/>
                </a:lnTo>
                <a:lnTo>
                  <a:pt x="145" y="132"/>
                </a:lnTo>
                <a:lnTo>
                  <a:pt x="145" y="168"/>
                </a:lnTo>
                <a:lnTo>
                  <a:pt x="145" y="162"/>
                </a:lnTo>
                <a:lnTo>
                  <a:pt x="149" y="156"/>
                </a:lnTo>
                <a:lnTo>
                  <a:pt x="149" y="162"/>
                </a:lnTo>
                <a:lnTo>
                  <a:pt x="153" y="198"/>
                </a:lnTo>
                <a:lnTo>
                  <a:pt x="153" y="204"/>
                </a:lnTo>
                <a:lnTo>
                  <a:pt x="158" y="168"/>
                </a:lnTo>
                <a:lnTo>
                  <a:pt x="158" y="114"/>
                </a:lnTo>
                <a:lnTo>
                  <a:pt x="162" y="126"/>
                </a:lnTo>
                <a:lnTo>
                  <a:pt x="162" y="132"/>
                </a:lnTo>
                <a:lnTo>
                  <a:pt x="166" y="150"/>
                </a:lnTo>
                <a:lnTo>
                  <a:pt x="166" y="174"/>
                </a:lnTo>
                <a:lnTo>
                  <a:pt x="171" y="198"/>
                </a:lnTo>
                <a:lnTo>
                  <a:pt x="171" y="192"/>
                </a:lnTo>
                <a:lnTo>
                  <a:pt x="175" y="228"/>
                </a:lnTo>
                <a:lnTo>
                  <a:pt x="175" y="216"/>
                </a:lnTo>
                <a:lnTo>
                  <a:pt x="179" y="216"/>
                </a:lnTo>
                <a:lnTo>
                  <a:pt x="179" y="198"/>
                </a:lnTo>
                <a:lnTo>
                  <a:pt x="183" y="186"/>
                </a:lnTo>
                <a:lnTo>
                  <a:pt x="183" y="144"/>
                </a:lnTo>
                <a:lnTo>
                  <a:pt x="188" y="156"/>
                </a:lnTo>
                <a:lnTo>
                  <a:pt x="188" y="204"/>
                </a:lnTo>
                <a:lnTo>
                  <a:pt x="192" y="228"/>
                </a:lnTo>
                <a:lnTo>
                  <a:pt x="192" y="186"/>
                </a:lnTo>
                <a:lnTo>
                  <a:pt x="196" y="174"/>
                </a:lnTo>
                <a:lnTo>
                  <a:pt x="196" y="144"/>
                </a:lnTo>
                <a:lnTo>
                  <a:pt x="201" y="156"/>
                </a:lnTo>
                <a:lnTo>
                  <a:pt x="201" y="168"/>
                </a:lnTo>
                <a:lnTo>
                  <a:pt x="205" y="192"/>
                </a:lnTo>
                <a:lnTo>
                  <a:pt x="205" y="132"/>
                </a:lnTo>
                <a:lnTo>
                  <a:pt x="209" y="162"/>
                </a:lnTo>
                <a:lnTo>
                  <a:pt x="209" y="180"/>
                </a:lnTo>
                <a:lnTo>
                  <a:pt x="218" y="180"/>
                </a:lnTo>
                <a:lnTo>
                  <a:pt x="213" y="180"/>
                </a:lnTo>
                <a:lnTo>
                  <a:pt x="218" y="192"/>
                </a:lnTo>
                <a:lnTo>
                  <a:pt x="222" y="198"/>
                </a:lnTo>
                <a:lnTo>
                  <a:pt x="222" y="186"/>
                </a:lnTo>
                <a:lnTo>
                  <a:pt x="226" y="180"/>
                </a:lnTo>
                <a:lnTo>
                  <a:pt x="226" y="162"/>
                </a:lnTo>
                <a:lnTo>
                  <a:pt x="230" y="156"/>
                </a:lnTo>
                <a:lnTo>
                  <a:pt x="230" y="144"/>
                </a:lnTo>
                <a:lnTo>
                  <a:pt x="235" y="138"/>
                </a:lnTo>
                <a:lnTo>
                  <a:pt x="235" y="198"/>
                </a:lnTo>
                <a:lnTo>
                  <a:pt x="239" y="228"/>
                </a:lnTo>
                <a:lnTo>
                  <a:pt x="239" y="204"/>
                </a:lnTo>
                <a:lnTo>
                  <a:pt x="243" y="168"/>
                </a:lnTo>
                <a:lnTo>
                  <a:pt x="243" y="150"/>
                </a:lnTo>
                <a:lnTo>
                  <a:pt x="248" y="126"/>
                </a:lnTo>
                <a:lnTo>
                  <a:pt x="248" y="162"/>
                </a:lnTo>
                <a:lnTo>
                  <a:pt x="252" y="168"/>
                </a:lnTo>
                <a:lnTo>
                  <a:pt x="252" y="198"/>
                </a:lnTo>
                <a:lnTo>
                  <a:pt x="252" y="156"/>
                </a:lnTo>
                <a:lnTo>
                  <a:pt x="256" y="144"/>
                </a:lnTo>
                <a:lnTo>
                  <a:pt x="256" y="102"/>
                </a:lnTo>
                <a:lnTo>
                  <a:pt x="260" y="138"/>
                </a:lnTo>
                <a:lnTo>
                  <a:pt x="260" y="132"/>
                </a:lnTo>
                <a:lnTo>
                  <a:pt x="265" y="150"/>
                </a:lnTo>
                <a:lnTo>
                  <a:pt x="265" y="120"/>
                </a:lnTo>
                <a:lnTo>
                  <a:pt x="265" y="168"/>
                </a:lnTo>
                <a:lnTo>
                  <a:pt x="269" y="168"/>
                </a:lnTo>
                <a:lnTo>
                  <a:pt x="269" y="186"/>
                </a:lnTo>
                <a:lnTo>
                  <a:pt x="273" y="16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9" name="Freeform 85"/>
          <p:cNvSpPr>
            <a:spLocks/>
          </p:cNvSpPr>
          <p:nvPr/>
        </p:nvSpPr>
        <p:spPr bwMode="auto">
          <a:xfrm>
            <a:off x="2562089" y="3552828"/>
            <a:ext cx="588280" cy="200025"/>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0" name="Freeform 86"/>
          <p:cNvSpPr>
            <a:spLocks/>
          </p:cNvSpPr>
          <p:nvPr/>
        </p:nvSpPr>
        <p:spPr bwMode="auto">
          <a:xfrm>
            <a:off x="3150370" y="3533778"/>
            <a:ext cx="571351" cy="180975"/>
          </a:xfrm>
          <a:custGeom>
            <a:avLst/>
            <a:gdLst/>
            <a:ahLst/>
            <a:cxnLst>
              <a:cxn ang="0">
                <a:pos x="4" y="36"/>
              </a:cxn>
              <a:cxn ang="0">
                <a:pos x="13" y="0"/>
              </a:cxn>
              <a:cxn ang="0">
                <a:pos x="22" y="72"/>
              </a:cxn>
              <a:cxn ang="0">
                <a:pos x="26" y="18"/>
              </a:cxn>
              <a:cxn ang="0">
                <a:pos x="34" y="108"/>
              </a:cxn>
              <a:cxn ang="0">
                <a:pos x="39" y="42"/>
              </a:cxn>
              <a:cxn ang="0">
                <a:pos x="47" y="72"/>
              </a:cxn>
              <a:cxn ang="0">
                <a:pos x="52" y="30"/>
              </a:cxn>
              <a:cxn ang="0">
                <a:pos x="56" y="66"/>
              </a:cxn>
              <a:cxn ang="0">
                <a:pos x="64" y="84"/>
              </a:cxn>
              <a:cxn ang="0">
                <a:pos x="69" y="42"/>
              </a:cxn>
              <a:cxn ang="0">
                <a:pos x="73" y="48"/>
              </a:cxn>
              <a:cxn ang="0">
                <a:pos x="81" y="18"/>
              </a:cxn>
              <a:cxn ang="0">
                <a:pos x="86" y="90"/>
              </a:cxn>
              <a:cxn ang="0">
                <a:pos x="90" y="84"/>
              </a:cxn>
              <a:cxn ang="0">
                <a:pos x="99" y="66"/>
              </a:cxn>
              <a:cxn ang="0">
                <a:pos x="103" y="48"/>
              </a:cxn>
              <a:cxn ang="0">
                <a:pos x="111" y="30"/>
              </a:cxn>
              <a:cxn ang="0">
                <a:pos x="116" y="66"/>
              </a:cxn>
              <a:cxn ang="0">
                <a:pos x="124" y="108"/>
              </a:cxn>
              <a:cxn ang="0">
                <a:pos x="133" y="30"/>
              </a:cxn>
              <a:cxn ang="0">
                <a:pos x="137" y="102"/>
              </a:cxn>
              <a:cxn ang="0">
                <a:pos x="146" y="12"/>
              </a:cxn>
              <a:cxn ang="0">
                <a:pos x="150" y="108"/>
              </a:cxn>
              <a:cxn ang="0">
                <a:pos x="158" y="48"/>
              </a:cxn>
              <a:cxn ang="0">
                <a:pos x="163" y="36"/>
              </a:cxn>
              <a:cxn ang="0">
                <a:pos x="167" y="48"/>
              </a:cxn>
              <a:cxn ang="0">
                <a:pos x="176" y="48"/>
              </a:cxn>
              <a:cxn ang="0">
                <a:pos x="180" y="60"/>
              </a:cxn>
              <a:cxn ang="0">
                <a:pos x="188" y="48"/>
              </a:cxn>
              <a:cxn ang="0">
                <a:pos x="193" y="54"/>
              </a:cxn>
              <a:cxn ang="0">
                <a:pos x="197" y="90"/>
              </a:cxn>
              <a:cxn ang="0">
                <a:pos x="205" y="102"/>
              </a:cxn>
              <a:cxn ang="0">
                <a:pos x="214" y="66"/>
              </a:cxn>
              <a:cxn ang="0">
                <a:pos x="218" y="96"/>
              </a:cxn>
              <a:cxn ang="0">
                <a:pos x="223" y="18"/>
              </a:cxn>
              <a:cxn ang="0">
                <a:pos x="231" y="54"/>
              </a:cxn>
              <a:cxn ang="0">
                <a:pos x="235" y="24"/>
              </a:cxn>
              <a:cxn ang="0">
                <a:pos x="240" y="54"/>
              </a:cxn>
              <a:cxn ang="0">
                <a:pos x="248" y="48"/>
              </a:cxn>
              <a:cxn ang="0">
                <a:pos x="261" y="18"/>
              </a:cxn>
              <a:cxn ang="0">
                <a:pos x="265" y="66"/>
              </a:cxn>
            </a:cxnLst>
            <a:rect l="0" t="0" r="r" b="b"/>
            <a:pathLst>
              <a:path w="270" h="114">
                <a:moveTo>
                  <a:pt x="0" y="60"/>
                </a:moveTo>
                <a:lnTo>
                  <a:pt x="9" y="36"/>
                </a:lnTo>
                <a:lnTo>
                  <a:pt x="4" y="36"/>
                </a:lnTo>
                <a:lnTo>
                  <a:pt x="9" y="30"/>
                </a:lnTo>
                <a:lnTo>
                  <a:pt x="13" y="24"/>
                </a:lnTo>
                <a:lnTo>
                  <a:pt x="13" y="0"/>
                </a:lnTo>
                <a:lnTo>
                  <a:pt x="13" y="42"/>
                </a:lnTo>
                <a:lnTo>
                  <a:pt x="17" y="66"/>
                </a:lnTo>
                <a:lnTo>
                  <a:pt x="22" y="72"/>
                </a:lnTo>
                <a:lnTo>
                  <a:pt x="22" y="36"/>
                </a:lnTo>
                <a:lnTo>
                  <a:pt x="26" y="24"/>
                </a:lnTo>
                <a:lnTo>
                  <a:pt x="26" y="18"/>
                </a:lnTo>
                <a:lnTo>
                  <a:pt x="26" y="30"/>
                </a:lnTo>
                <a:lnTo>
                  <a:pt x="30" y="78"/>
                </a:lnTo>
                <a:lnTo>
                  <a:pt x="34" y="108"/>
                </a:lnTo>
                <a:lnTo>
                  <a:pt x="34" y="102"/>
                </a:lnTo>
                <a:lnTo>
                  <a:pt x="39" y="72"/>
                </a:lnTo>
                <a:lnTo>
                  <a:pt x="39" y="42"/>
                </a:lnTo>
                <a:lnTo>
                  <a:pt x="43" y="54"/>
                </a:lnTo>
                <a:lnTo>
                  <a:pt x="43" y="48"/>
                </a:lnTo>
                <a:lnTo>
                  <a:pt x="47" y="72"/>
                </a:lnTo>
                <a:lnTo>
                  <a:pt x="47" y="60"/>
                </a:lnTo>
                <a:lnTo>
                  <a:pt x="52" y="66"/>
                </a:lnTo>
                <a:lnTo>
                  <a:pt x="52" y="30"/>
                </a:lnTo>
                <a:lnTo>
                  <a:pt x="56" y="60"/>
                </a:lnTo>
                <a:lnTo>
                  <a:pt x="56" y="72"/>
                </a:lnTo>
                <a:lnTo>
                  <a:pt x="56" y="66"/>
                </a:lnTo>
                <a:lnTo>
                  <a:pt x="60" y="60"/>
                </a:lnTo>
                <a:lnTo>
                  <a:pt x="60" y="42"/>
                </a:lnTo>
                <a:lnTo>
                  <a:pt x="64" y="84"/>
                </a:lnTo>
                <a:lnTo>
                  <a:pt x="64" y="60"/>
                </a:lnTo>
                <a:lnTo>
                  <a:pt x="69" y="60"/>
                </a:lnTo>
                <a:lnTo>
                  <a:pt x="69" y="42"/>
                </a:lnTo>
                <a:lnTo>
                  <a:pt x="69" y="60"/>
                </a:lnTo>
                <a:lnTo>
                  <a:pt x="73" y="60"/>
                </a:lnTo>
                <a:lnTo>
                  <a:pt x="73" y="48"/>
                </a:lnTo>
                <a:lnTo>
                  <a:pt x="77" y="36"/>
                </a:lnTo>
                <a:lnTo>
                  <a:pt x="77" y="30"/>
                </a:lnTo>
                <a:lnTo>
                  <a:pt x="81" y="18"/>
                </a:lnTo>
                <a:lnTo>
                  <a:pt x="81" y="30"/>
                </a:lnTo>
                <a:lnTo>
                  <a:pt x="86" y="66"/>
                </a:lnTo>
                <a:lnTo>
                  <a:pt x="86" y="90"/>
                </a:lnTo>
                <a:lnTo>
                  <a:pt x="86" y="72"/>
                </a:lnTo>
                <a:lnTo>
                  <a:pt x="90" y="90"/>
                </a:lnTo>
                <a:lnTo>
                  <a:pt x="90" y="84"/>
                </a:lnTo>
                <a:lnTo>
                  <a:pt x="94" y="78"/>
                </a:lnTo>
                <a:lnTo>
                  <a:pt x="94" y="60"/>
                </a:lnTo>
                <a:lnTo>
                  <a:pt x="99" y="66"/>
                </a:lnTo>
                <a:lnTo>
                  <a:pt x="99" y="36"/>
                </a:lnTo>
                <a:lnTo>
                  <a:pt x="99" y="60"/>
                </a:lnTo>
                <a:lnTo>
                  <a:pt x="103" y="48"/>
                </a:lnTo>
                <a:lnTo>
                  <a:pt x="103" y="96"/>
                </a:lnTo>
                <a:lnTo>
                  <a:pt x="107" y="42"/>
                </a:lnTo>
                <a:lnTo>
                  <a:pt x="111" y="30"/>
                </a:lnTo>
                <a:lnTo>
                  <a:pt x="111" y="54"/>
                </a:lnTo>
                <a:lnTo>
                  <a:pt x="116" y="54"/>
                </a:lnTo>
                <a:lnTo>
                  <a:pt x="116" y="66"/>
                </a:lnTo>
                <a:lnTo>
                  <a:pt x="120" y="96"/>
                </a:lnTo>
                <a:lnTo>
                  <a:pt x="120" y="114"/>
                </a:lnTo>
                <a:lnTo>
                  <a:pt x="124" y="108"/>
                </a:lnTo>
                <a:lnTo>
                  <a:pt x="128" y="96"/>
                </a:lnTo>
                <a:lnTo>
                  <a:pt x="128" y="42"/>
                </a:lnTo>
                <a:lnTo>
                  <a:pt x="133" y="30"/>
                </a:lnTo>
                <a:lnTo>
                  <a:pt x="133" y="54"/>
                </a:lnTo>
                <a:lnTo>
                  <a:pt x="137" y="84"/>
                </a:lnTo>
                <a:lnTo>
                  <a:pt x="137" y="102"/>
                </a:lnTo>
                <a:lnTo>
                  <a:pt x="141" y="60"/>
                </a:lnTo>
                <a:lnTo>
                  <a:pt x="141" y="12"/>
                </a:lnTo>
                <a:lnTo>
                  <a:pt x="146" y="12"/>
                </a:lnTo>
                <a:lnTo>
                  <a:pt x="146" y="72"/>
                </a:lnTo>
                <a:lnTo>
                  <a:pt x="150" y="84"/>
                </a:lnTo>
                <a:lnTo>
                  <a:pt x="150" y="108"/>
                </a:lnTo>
                <a:lnTo>
                  <a:pt x="154" y="66"/>
                </a:lnTo>
                <a:lnTo>
                  <a:pt x="154" y="54"/>
                </a:lnTo>
                <a:lnTo>
                  <a:pt x="158" y="48"/>
                </a:lnTo>
                <a:lnTo>
                  <a:pt x="158" y="96"/>
                </a:lnTo>
                <a:lnTo>
                  <a:pt x="158" y="84"/>
                </a:lnTo>
                <a:lnTo>
                  <a:pt x="163" y="36"/>
                </a:lnTo>
                <a:lnTo>
                  <a:pt x="163" y="6"/>
                </a:lnTo>
                <a:lnTo>
                  <a:pt x="167" y="30"/>
                </a:lnTo>
                <a:lnTo>
                  <a:pt x="167" y="48"/>
                </a:lnTo>
                <a:lnTo>
                  <a:pt x="171" y="66"/>
                </a:lnTo>
                <a:lnTo>
                  <a:pt x="176" y="66"/>
                </a:lnTo>
                <a:lnTo>
                  <a:pt x="176" y="48"/>
                </a:lnTo>
                <a:lnTo>
                  <a:pt x="176" y="72"/>
                </a:lnTo>
                <a:lnTo>
                  <a:pt x="180" y="72"/>
                </a:lnTo>
                <a:lnTo>
                  <a:pt x="180" y="60"/>
                </a:lnTo>
                <a:lnTo>
                  <a:pt x="184" y="42"/>
                </a:lnTo>
                <a:lnTo>
                  <a:pt x="184" y="54"/>
                </a:lnTo>
                <a:lnTo>
                  <a:pt x="188" y="48"/>
                </a:lnTo>
                <a:lnTo>
                  <a:pt x="188" y="30"/>
                </a:lnTo>
                <a:lnTo>
                  <a:pt x="188" y="36"/>
                </a:lnTo>
                <a:lnTo>
                  <a:pt x="193" y="54"/>
                </a:lnTo>
                <a:lnTo>
                  <a:pt x="193" y="66"/>
                </a:lnTo>
                <a:lnTo>
                  <a:pt x="197" y="66"/>
                </a:lnTo>
                <a:lnTo>
                  <a:pt x="197" y="90"/>
                </a:lnTo>
                <a:lnTo>
                  <a:pt x="201" y="102"/>
                </a:lnTo>
                <a:lnTo>
                  <a:pt x="201" y="96"/>
                </a:lnTo>
                <a:lnTo>
                  <a:pt x="205" y="102"/>
                </a:lnTo>
                <a:lnTo>
                  <a:pt x="205" y="108"/>
                </a:lnTo>
                <a:lnTo>
                  <a:pt x="210" y="78"/>
                </a:lnTo>
                <a:lnTo>
                  <a:pt x="214" y="66"/>
                </a:lnTo>
                <a:lnTo>
                  <a:pt x="214" y="102"/>
                </a:lnTo>
                <a:lnTo>
                  <a:pt x="218" y="84"/>
                </a:lnTo>
                <a:lnTo>
                  <a:pt x="218" y="96"/>
                </a:lnTo>
                <a:lnTo>
                  <a:pt x="218" y="54"/>
                </a:lnTo>
                <a:lnTo>
                  <a:pt x="223" y="42"/>
                </a:lnTo>
                <a:lnTo>
                  <a:pt x="223" y="18"/>
                </a:lnTo>
                <a:lnTo>
                  <a:pt x="227" y="12"/>
                </a:lnTo>
                <a:lnTo>
                  <a:pt x="227" y="30"/>
                </a:lnTo>
                <a:lnTo>
                  <a:pt x="231" y="54"/>
                </a:lnTo>
                <a:lnTo>
                  <a:pt x="231" y="42"/>
                </a:lnTo>
                <a:lnTo>
                  <a:pt x="235" y="30"/>
                </a:lnTo>
                <a:lnTo>
                  <a:pt x="235" y="24"/>
                </a:lnTo>
                <a:lnTo>
                  <a:pt x="235" y="30"/>
                </a:lnTo>
                <a:lnTo>
                  <a:pt x="240" y="30"/>
                </a:lnTo>
                <a:lnTo>
                  <a:pt x="240" y="54"/>
                </a:lnTo>
                <a:lnTo>
                  <a:pt x="244" y="96"/>
                </a:lnTo>
                <a:lnTo>
                  <a:pt x="248" y="96"/>
                </a:lnTo>
                <a:lnTo>
                  <a:pt x="248" y="48"/>
                </a:lnTo>
                <a:lnTo>
                  <a:pt x="257" y="12"/>
                </a:lnTo>
                <a:lnTo>
                  <a:pt x="257" y="36"/>
                </a:lnTo>
                <a:lnTo>
                  <a:pt x="261" y="18"/>
                </a:lnTo>
                <a:lnTo>
                  <a:pt x="261" y="48"/>
                </a:lnTo>
                <a:lnTo>
                  <a:pt x="265" y="72"/>
                </a:lnTo>
                <a:lnTo>
                  <a:pt x="265" y="66"/>
                </a:lnTo>
                <a:lnTo>
                  <a:pt x="270" y="48"/>
                </a:lnTo>
                <a:lnTo>
                  <a:pt x="270" y="3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1" name="Freeform 87"/>
          <p:cNvSpPr>
            <a:spLocks/>
          </p:cNvSpPr>
          <p:nvPr/>
        </p:nvSpPr>
        <p:spPr bwMode="auto">
          <a:xfrm>
            <a:off x="3721719" y="3514725"/>
            <a:ext cx="569236" cy="228600"/>
          </a:xfrm>
          <a:custGeom>
            <a:avLst/>
            <a:gdLst/>
            <a:ahLst/>
            <a:cxnLst>
              <a:cxn ang="0">
                <a:pos x="4" y="102"/>
              </a:cxn>
              <a:cxn ang="0">
                <a:pos x="12" y="36"/>
              </a:cxn>
              <a:cxn ang="0">
                <a:pos x="21" y="84"/>
              </a:cxn>
              <a:cxn ang="0">
                <a:pos x="25" y="72"/>
              </a:cxn>
              <a:cxn ang="0">
                <a:pos x="34" y="6"/>
              </a:cxn>
              <a:cxn ang="0">
                <a:pos x="38" y="72"/>
              </a:cxn>
              <a:cxn ang="0">
                <a:pos x="47" y="90"/>
              </a:cxn>
              <a:cxn ang="0">
                <a:pos x="51" y="18"/>
              </a:cxn>
              <a:cxn ang="0">
                <a:pos x="55" y="60"/>
              </a:cxn>
              <a:cxn ang="0">
                <a:pos x="64" y="72"/>
              </a:cxn>
              <a:cxn ang="0">
                <a:pos x="68" y="78"/>
              </a:cxn>
              <a:cxn ang="0">
                <a:pos x="77" y="84"/>
              </a:cxn>
              <a:cxn ang="0">
                <a:pos x="81" y="66"/>
              </a:cxn>
              <a:cxn ang="0">
                <a:pos x="89" y="90"/>
              </a:cxn>
              <a:cxn ang="0">
                <a:pos x="94" y="0"/>
              </a:cxn>
              <a:cxn ang="0">
                <a:pos x="102" y="96"/>
              </a:cxn>
              <a:cxn ang="0">
                <a:pos x="111" y="144"/>
              </a:cxn>
              <a:cxn ang="0">
                <a:pos x="119" y="60"/>
              </a:cxn>
              <a:cxn ang="0">
                <a:pos x="128" y="60"/>
              </a:cxn>
              <a:cxn ang="0">
                <a:pos x="132" y="72"/>
              </a:cxn>
              <a:cxn ang="0">
                <a:pos x="141" y="60"/>
              </a:cxn>
              <a:cxn ang="0">
                <a:pos x="145" y="108"/>
              </a:cxn>
              <a:cxn ang="0">
                <a:pos x="154" y="30"/>
              </a:cxn>
              <a:cxn ang="0">
                <a:pos x="158" y="54"/>
              </a:cxn>
              <a:cxn ang="0">
                <a:pos x="166" y="54"/>
              </a:cxn>
              <a:cxn ang="0">
                <a:pos x="171" y="78"/>
              </a:cxn>
              <a:cxn ang="0">
                <a:pos x="175" y="96"/>
              </a:cxn>
              <a:cxn ang="0">
                <a:pos x="184" y="84"/>
              </a:cxn>
              <a:cxn ang="0">
                <a:pos x="188" y="78"/>
              </a:cxn>
              <a:cxn ang="0">
                <a:pos x="192" y="60"/>
              </a:cxn>
              <a:cxn ang="0">
                <a:pos x="201" y="66"/>
              </a:cxn>
              <a:cxn ang="0">
                <a:pos x="205" y="66"/>
              </a:cxn>
              <a:cxn ang="0">
                <a:pos x="209" y="72"/>
              </a:cxn>
              <a:cxn ang="0">
                <a:pos x="218" y="48"/>
              </a:cxn>
              <a:cxn ang="0">
                <a:pos x="222" y="66"/>
              </a:cxn>
              <a:cxn ang="0">
                <a:pos x="231" y="60"/>
              </a:cxn>
              <a:cxn ang="0">
                <a:pos x="235" y="78"/>
              </a:cxn>
              <a:cxn ang="0">
                <a:pos x="239" y="30"/>
              </a:cxn>
              <a:cxn ang="0">
                <a:pos x="248" y="18"/>
              </a:cxn>
              <a:cxn ang="0">
                <a:pos x="252" y="84"/>
              </a:cxn>
              <a:cxn ang="0">
                <a:pos x="260" y="42"/>
              </a:cxn>
              <a:cxn ang="0">
                <a:pos x="265" y="42"/>
              </a:cxn>
            </a:cxnLst>
            <a:rect l="0" t="0" r="r" b="b"/>
            <a:pathLst>
              <a:path w="269" h="144">
                <a:moveTo>
                  <a:pt x="0" y="48"/>
                </a:moveTo>
                <a:lnTo>
                  <a:pt x="4" y="66"/>
                </a:lnTo>
                <a:lnTo>
                  <a:pt x="4" y="102"/>
                </a:lnTo>
                <a:lnTo>
                  <a:pt x="8" y="108"/>
                </a:lnTo>
                <a:lnTo>
                  <a:pt x="8" y="42"/>
                </a:lnTo>
                <a:lnTo>
                  <a:pt x="12" y="36"/>
                </a:lnTo>
                <a:lnTo>
                  <a:pt x="12" y="66"/>
                </a:lnTo>
                <a:lnTo>
                  <a:pt x="17" y="78"/>
                </a:lnTo>
                <a:lnTo>
                  <a:pt x="21" y="84"/>
                </a:lnTo>
                <a:lnTo>
                  <a:pt x="21" y="90"/>
                </a:lnTo>
                <a:lnTo>
                  <a:pt x="25" y="78"/>
                </a:lnTo>
                <a:lnTo>
                  <a:pt x="25" y="72"/>
                </a:lnTo>
                <a:lnTo>
                  <a:pt x="30" y="60"/>
                </a:lnTo>
                <a:lnTo>
                  <a:pt x="30" y="36"/>
                </a:lnTo>
                <a:lnTo>
                  <a:pt x="34" y="6"/>
                </a:lnTo>
                <a:lnTo>
                  <a:pt x="34" y="18"/>
                </a:lnTo>
                <a:lnTo>
                  <a:pt x="38" y="42"/>
                </a:lnTo>
                <a:lnTo>
                  <a:pt x="38" y="72"/>
                </a:lnTo>
                <a:lnTo>
                  <a:pt x="42" y="72"/>
                </a:lnTo>
                <a:lnTo>
                  <a:pt x="42" y="102"/>
                </a:lnTo>
                <a:lnTo>
                  <a:pt x="47" y="90"/>
                </a:lnTo>
                <a:lnTo>
                  <a:pt x="47" y="66"/>
                </a:lnTo>
                <a:lnTo>
                  <a:pt x="51" y="30"/>
                </a:lnTo>
                <a:lnTo>
                  <a:pt x="51" y="18"/>
                </a:lnTo>
                <a:lnTo>
                  <a:pt x="51" y="36"/>
                </a:lnTo>
                <a:lnTo>
                  <a:pt x="55" y="72"/>
                </a:lnTo>
                <a:lnTo>
                  <a:pt x="55" y="60"/>
                </a:lnTo>
                <a:lnTo>
                  <a:pt x="59" y="54"/>
                </a:lnTo>
                <a:lnTo>
                  <a:pt x="59" y="42"/>
                </a:lnTo>
                <a:lnTo>
                  <a:pt x="64" y="72"/>
                </a:lnTo>
                <a:lnTo>
                  <a:pt x="64" y="84"/>
                </a:lnTo>
                <a:lnTo>
                  <a:pt x="68" y="96"/>
                </a:lnTo>
                <a:lnTo>
                  <a:pt x="68" y="78"/>
                </a:lnTo>
                <a:lnTo>
                  <a:pt x="68" y="96"/>
                </a:lnTo>
                <a:lnTo>
                  <a:pt x="72" y="66"/>
                </a:lnTo>
                <a:lnTo>
                  <a:pt x="77" y="84"/>
                </a:lnTo>
                <a:lnTo>
                  <a:pt x="77" y="96"/>
                </a:lnTo>
                <a:lnTo>
                  <a:pt x="81" y="108"/>
                </a:lnTo>
                <a:lnTo>
                  <a:pt x="81" y="66"/>
                </a:lnTo>
                <a:lnTo>
                  <a:pt x="85" y="72"/>
                </a:lnTo>
                <a:lnTo>
                  <a:pt x="85" y="78"/>
                </a:lnTo>
                <a:lnTo>
                  <a:pt x="89" y="90"/>
                </a:lnTo>
                <a:lnTo>
                  <a:pt x="89" y="48"/>
                </a:lnTo>
                <a:lnTo>
                  <a:pt x="94" y="30"/>
                </a:lnTo>
                <a:lnTo>
                  <a:pt x="94" y="0"/>
                </a:lnTo>
                <a:lnTo>
                  <a:pt x="98" y="18"/>
                </a:lnTo>
                <a:lnTo>
                  <a:pt x="98" y="66"/>
                </a:lnTo>
                <a:lnTo>
                  <a:pt x="102" y="96"/>
                </a:lnTo>
                <a:lnTo>
                  <a:pt x="102" y="84"/>
                </a:lnTo>
                <a:lnTo>
                  <a:pt x="107" y="102"/>
                </a:lnTo>
                <a:lnTo>
                  <a:pt x="111" y="144"/>
                </a:lnTo>
                <a:lnTo>
                  <a:pt x="111" y="126"/>
                </a:lnTo>
                <a:lnTo>
                  <a:pt x="115" y="66"/>
                </a:lnTo>
                <a:lnTo>
                  <a:pt x="119" y="60"/>
                </a:lnTo>
                <a:lnTo>
                  <a:pt x="124" y="48"/>
                </a:lnTo>
                <a:lnTo>
                  <a:pt x="124" y="36"/>
                </a:lnTo>
                <a:lnTo>
                  <a:pt x="128" y="60"/>
                </a:lnTo>
                <a:lnTo>
                  <a:pt x="128" y="66"/>
                </a:lnTo>
                <a:lnTo>
                  <a:pt x="132" y="78"/>
                </a:lnTo>
                <a:lnTo>
                  <a:pt x="132" y="72"/>
                </a:lnTo>
                <a:lnTo>
                  <a:pt x="136" y="90"/>
                </a:lnTo>
                <a:lnTo>
                  <a:pt x="136" y="72"/>
                </a:lnTo>
                <a:lnTo>
                  <a:pt x="141" y="60"/>
                </a:lnTo>
                <a:lnTo>
                  <a:pt x="141" y="30"/>
                </a:lnTo>
                <a:lnTo>
                  <a:pt x="145" y="60"/>
                </a:lnTo>
                <a:lnTo>
                  <a:pt x="145" y="108"/>
                </a:lnTo>
                <a:lnTo>
                  <a:pt x="149" y="126"/>
                </a:lnTo>
                <a:lnTo>
                  <a:pt x="149" y="78"/>
                </a:lnTo>
                <a:lnTo>
                  <a:pt x="154" y="30"/>
                </a:lnTo>
                <a:lnTo>
                  <a:pt x="154" y="0"/>
                </a:lnTo>
                <a:lnTo>
                  <a:pt x="158" y="60"/>
                </a:lnTo>
                <a:lnTo>
                  <a:pt x="158" y="54"/>
                </a:lnTo>
                <a:lnTo>
                  <a:pt x="162" y="42"/>
                </a:lnTo>
                <a:lnTo>
                  <a:pt x="162" y="24"/>
                </a:lnTo>
                <a:lnTo>
                  <a:pt x="166" y="54"/>
                </a:lnTo>
                <a:lnTo>
                  <a:pt x="166" y="42"/>
                </a:lnTo>
                <a:lnTo>
                  <a:pt x="171" y="84"/>
                </a:lnTo>
                <a:lnTo>
                  <a:pt x="171" y="78"/>
                </a:lnTo>
                <a:lnTo>
                  <a:pt x="171" y="96"/>
                </a:lnTo>
                <a:lnTo>
                  <a:pt x="175" y="108"/>
                </a:lnTo>
                <a:lnTo>
                  <a:pt x="175" y="96"/>
                </a:lnTo>
                <a:lnTo>
                  <a:pt x="179" y="102"/>
                </a:lnTo>
                <a:lnTo>
                  <a:pt x="179" y="84"/>
                </a:lnTo>
                <a:lnTo>
                  <a:pt x="184" y="84"/>
                </a:lnTo>
                <a:lnTo>
                  <a:pt x="184" y="48"/>
                </a:lnTo>
                <a:lnTo>
                  <a:pt x="188" y="66"/>
                </a:lnTo>
                <a:lnTo>
                  <a:pt x="188" y="78"/>
                </a:lnTo>
                <a:lnTo>
                  <a:pt x="188" y="60"/>
                </a:lnTo>
                <a:lnTo>
                  <a:pt x="192" y="54"/>
                </a:lnTo>
                <a:lnTo>
                  <a:pt x="192" y="60"/>
                </a:lnTo>
                <a:lnTo>
                  <a:pt x="196" y="54"/>
                </a:lnTo>
                <a:lnTo>
                  <a:pt x="196" y="60"/>
                </a:lnTo>
                <a:lnTo>
                  <a:pt x="201" y="66"/>
                </a:lnTo>
                <a:lnTo>
                  <a:pt x="201" y="96"/>
                </a:lnTo>
                <a:lnTo>
                  <a:pt x="201" y="78"/>
                </a:lnTo>
                <a:lnTo>
                  <a:pt x="205" y="66"/>
                </a:lnTo>
                <a:lnTo>
                  <a:pt x="205" y="54"/>
                </a:lnTo>
                <a:lnTo>
                  <a:pt x="209" y="66"/>
                </a:lnTo>
                <a:lnTo>
                  <a:pt x="209" y="72"/>
                </a:lnTo>
                <a:lnTo>
                  <a:pt x="213" y="66"/>
                </a:lnTo>
                <a:lnTo>
                  <a:pt x="213" y="54"/>
                </a:lnTo>
                <a:lnTo>
                  <a:pt x="218" y="48"/>
                </a:lnTo>
                <a:lnTo>
                  <a:pt x="218" y="60"/>
                </a:lnTo>
                <a:lnTo>
                  <a:pt x="218" y="54"/>
                </a:lnTo>
                <a:lnTo>
                  <a:pt x="222" y="66"/>
                </a:lnTo>
                <a:lnTo>
                  <a:pt x="226" y="48"/>
                </a:lnTo>
                <a:lnTo>
                  <a:pt x="226" y="42"/>
                </a:lnTo>
                <a:lnTo>
                  <a:pt x="231" y="60"/>
                </a:lnTo>
                <a:lnTo>
                  <a:pt x="231" y="84"/>
                </a:lnTo>
                <a:lnTo>
                  <a:pt x="231" y="72"/>
                </a:lnTo>
                <a:lnTo>
                  <a:pt x="235" y="78"/>
                </a:lnTo>
                <a:lnTo>
                  <a:pt x="235" y="60"/>
                </a:lnTo>
                <a:lnTo>
                  <a:pt x="239" y="54"/>
                </a:lnTo>
                <a:lnTo>
                  <a:pt x="239" y="30"/>
                </a:lnTo>
                <a:lnTo>
                  <a:pt x="243" y="24"/>
                </a:lnTo>
                <a:lnTo>
                  <a:pt x="243" y="12"/>
                </a:lnTo>
                <a:lnTo>
                  <a:pt x="248" y="18"/>
                </a:lnTo>
                <a:lnTo>
                  <a:pt x="248" y="36"/>
                </a:lnTo>
                <a:lnTo>
                  <a:pt x="252" y="60"/>
                </a:lnTo>
                <a:lnTo>
                  <a:pt x="252" y="84"/>
                </a:lnTo>
                <a:lnTo>
                  <a:pt x="256" y="78"/>
                </a:lnTo>
                <a:lnTo>
                  <a:pt x="256" y="66"/>
                </a:lnTo>
                <a:lnTo>
                  <a:pt x="260" y="42"/>
                </a:lnTo>
                <a:lnTo>
                  <a:pt x="260" y="24"/>
                </a:lnTo>
                <a:lnTo>
                  <a:pt x="260" y="36"/>
                </a:lnTo>
                <a:lnTo>
                  <a:pt x="265" y="42"/>
                </a:lnTo>
                <a:lnTo>
                  <a:pt x="265" y="54"/>
                </a:lnTo>
                <a:lnTo>
                  <a:pt x="269" y="6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2" name="Freeform 88"/>
          <p:cNvSpPr>
            <a:spLocks/>
          </p:cNvSpPr>
          <p:nvPr/>
        </p:nvSpPr>
        <p:spPr bwMode="auto">
          <a:xfrm>
            <a:off x="4290956" y="3514725"/>
            <a:ext cx="579816" cy="190500"/>
          </a:xfrm>
          <a:custGeom>
            <a:avLst/>
            <a:gdLst/>
            <a:ahLst/>
            <a:cxnLst>
              <a:cxn ang="0">
                <a:pos x="4" y="78"/>
              </a:cxn>
              <a:cxn ang="0">
                <a:pos x="9" y="78"/>
              </a:cxn>
              <a:cxn ang="0">
                <a:pos x="21" y="78"/>
              </a:cxn>
              <a:cxn ang="0">
                <a:pos x="26" y="78"/>
              </a:cxn>
              <a:cxn ang="0">
                <a:pos x="30" y="84"/>
              </a:cxn>
              <a:cxn ang="0">
                <a:pos x="39" y="90"/>
              </a:cxn>
              <a:cxn ang="0">
                <a:pos x="47" y="102"/>
              </a:cxn>
              <a:cxn ang="0">
                <a:pos x="51" y="54"/>
              </a:cxn>
              <a:cxn ang="0">
                <a:pos x="60" y="42"/>
              </a:cxn>
              <a:cxn ang="0">
                <a:pos x="64" y="96"/>
              </a:cxn>
              <a:cxn ang="0">
                <a:pos x="68" y="36"/>
              </a:cxn>
              <a:cxn ang="0">
                <a:pos x="77" y="60"/>
              </a:cxn>
              <a:cxn ang="0">
                <a:pos x="81" y="54"/>
              </a:cxn>
              <a:cxn ang="0">
                <a:pos x="90" y="24"/>
              </a:cxn>
              <a:cxn ang="0">
                <a:pos x="94" y="42"/>
              </a:cxn>
              <a:cxn ang="0">
                <a:pos x="103" y="72"/>
              </a:cxn>
              <a:cxn ang="0">
                <a:pos x="107" y="30"/>
              </a:cxn>
              <a:cxn ang="0">
                <a:pos x="111" y="84"/>
              </a:cxn>
              <a:cxn ang="0">
                <a:pos x="120" y="48"/>
              </a:cxn>
              <a:cxn ang="0">
                <a:pos x="124" y="72"/>
              </a:cxn>
              <a:cxn ang="0">
                <a:pos x="133" y="42"/>
              </a:cxn>
              <a:cxn ang="0">
                <a:pos x="137" y="36"/>
              </a:cxn>
              <a:cxn ang="0">
                <a:pos x="141" y="108"/>
              </a:cxn>
              <a:cxn ang="0">
                <a:pos x="150" y="48"/>
              </a:cxn>
              <a:cxn ang="0">
                <a:pos x="158" y="60"/>
              </a:cxn>
              <a:cxn ang="0">
                <a:pos x="163" y="72"/>
              </a:cxn>
              <a:cxn ang="0">
                <a:pos x="171" y="54"/>
              </a:cxn>
              <a:cxn ang="0">
                <a:pos x="175" y="24"/>
              </a:cxn>
              <a:cxn ang="0">
                <a:pos x="184" y="54"/>
              </a:cxn>
              <a:cxn ang="0">
                <a:pos x="188" y="84"/>
              </a:cxn>
              <a:cxn ang="0">
                <a:pos x="197" y="90"/>
              </a:cxn>
              <a:cxn ang="0">
                <a:pos x="201" y="48"/>
              </a:cxn>
              <a:cxn ang="0">
                <a:pos x="210" y="54"/>
              </a:cxn>
              <a:cxn ang="0">
                <a:pos x="214" y="72"/>
              </a:cxn>
              <a:cxn ang="0">
                <a:pos x="222" y="84"/>
              </a:cxn>
              <a:cxn ang="0">
                <a:pos x="227" y="84"/>
              </a:cxn>
              <a:cxn ang="0">
                <a:pos x="235" y="60"/>
              </a:cxn>
              <a:cxn ang="0">
                <a:pos x="240" y="78"/>
              </a:cxn>
              <a:cxn ang="0">
                <a:pos x="248" y="66"/>
              </a:cxn>
              <a:cxn ang="0">
                <a:pos x="257" y="60"/>
              </a:cxn>
              <a:cxn ang="0">
                <a:pos x="261" y="78"/>
              </a:cxn>
              <a:cxn ang="0">
                <a:pos x="269" y="96"/>
              </a:cxn>
            </a:cxnLst>
            <a:rect l="0" t="0" r="r" b="b"/>
            <a:pathLst>
              <a:path w="274" h="120">
                <a:moveTo>
                  <a:pt x="0" y="60"/>
                </a:moveTo>
                <a:lnTo>
                  <a:pt x="0" y="72"/>
                </a:lnTo>
                <a:lnTo>
                  <a:pt x="4" y="78"/>
                </a:lnTo>
                <a:lnTo>
                  <a:pt x="4" y="42"/>
                </a:lnTo>
                <a:lnTo>
                  <a:pt x="9" y="30"/>
                </a:lnTo>
                <a:lnTo>
                  <a:pt x="9" y="78"/>
                </a:lnTo>
                <a:lnTo>
                  <a:pt x="13" y="84"/>
                </a:lnTo>
                <a:lnTo>
                  <a:pt x="17" y="48"/>
                </a:lnTo>
                <a:lnTo>
                  <a:pt x="21" y="78"/>
                </a:lnTo>
                <a:lnTo>
                  <a:pt x="21" y="108"/>
                </a:lnTo>
                <a:lnTo>
                  <a:pt x="21" y="90"/>
                </a:lnTo>
                <a:lnTo>
                  <a:pt x="26" y="78"/>
                </a:lnTo>
                <a:lnTo>
                  <a:pt x="26" y="42"/>
                </a:lnTo>
                <a:lnTo>
                  <a:pt x="30" y="78"/>
                </a:lnTo>
                <a:lnTo>
                  <a:pt x="30" y="84"/>
                </a:lnTo>
                <a:lnTo>
                  <a:pt x="34" y="120"/>
                </a:lnTo>
                <a:lnTo>
                  <a:pt x="34" y="96"/>
                </a:lnTo>
                <a:lnTo>
                  <a:pt x="39" y="90"/>
                </a:lnTo>
                <a:lnTo>
                  <a:pt x="39" y="60"/>
                </a:lnTo>
                <a:lnTo>
                  <a:pt x="43" y="66"/>
                </a:lnTo>
                <a:lnTo>
                  <a:pt x="47" y="102"/>
                </a:lnTo>
                <a:lnTo>
                  <a:pt x="47" y="108"/>
                </a:lnTo>
                <a:lnTo>
                  <a:pt x="51" y="96"/>
                </a:lnTo>
                <a:lnTo>
                  <a:pt x="51" y="54"/>
                </a:lnTo>
                <a:lnTo>
                  <a:pt x="56" y="42"/>
                </a:lnTo>
                <a:lnTo>
                  <a:pt x="56" y="36"/>
                </a:lnTo>
                <a:lnTo>
                  <a:pt x="60" y="42"/>
                </a:lnTo>
                <a:lnTo>
                  <a:pt x="60" y="60"/>
                </a:lnTo>
                <a:lnTo>
                  <a:pt x="64" y="60"/>
                </a:lnTo>
                <a:lnTo>
                  <a:pt x="64" y="96"/>
                </a:lnTo>
                <a:lnTo>
                  <a:pt x="64" y="78"/>
                </a:lnTo>
                <a:lnTo>
                  <a:pt x="68" y="78"/>
                </a:lnTo>
                <a:lnTo>
                  <a:pt x="68" y="36"/>
                </a:lnTo>
                <a:lnTo>
                  <a:pt x="73" y="36"/>
                </a:lnTo>
                <a:lnTo>
                  <a:pt x="73" y="18"/>
                </a:lnTo>
                <a:lnTo>
                  <a:pt x="77" y="60"/>
                </a:lnTo>
                <a:lnTo>
                  <a:pt x="77" y="72"/>
                </a:lnTo>
                <a:lnTo>
                  <a:pt x="81" y="114"/>
                </a:lnTo>
                <a:lnTo>
                  <a:pt x="81" y="54"/>
                </a:lnTo>
                <a:lnTo>
                  <a:pt x="86" y="48"/>
                </a:lnTo>
                <a:lnTo>
                  <a:pt x="86" y="18"/>
                </a:lnTo>
                <a:lnTo>
                  <a:pt x="90" y="24"/>
                </a:lnTo>
                <a:lnTo>
                  <a:pt x="90" y="0"/>
                </a:lnTo>
                <a:lnTo>
                  <a:pt x="94" y="6"/>
                </a:lnTo>
                <a:lnTo>
                  <a:pt x="94" y="42"/>
                </a:lnTo>
                <a:lnTo>
                  <a:pt x="98" y="66"/>
                </a:lnTo>
                <a:lnTo>
                  <a:pt x="98" y="78"/>
                </a:lnTo>
                <a:lnTo>
                  <a:pt x="103" y="72"/>
                </a:lnTo>
                <a:lnTo>
                  <a:pt x="103" y="54"/>
                </a:lnTo>
                <a:lnTo>
                  <a:pt x="107" y="24"/>
                </a:lnTo>
                <a:lnTo>
                  <a:pt x="107" y="30"/>
                </a:lnTo>
                <a:lnTo>
                  <a:pt x="111" y="48"/>
                </a:lnTo>
                <a:lnTo>
                  <a:pt x="111" y="96"/>
                </a:lnTo>
                <a:lnTo>
                  <a:pt x="111" y="84"/>
                </a:lnTo>
                <a:lnTo>
                  <a:pt x="116" y="90"/>
                </a:lnTo>
                <a:lnTo>
                  <a:pt x="116" y="66"/>
                </a:lnTo>
                <a:lnTo>
                  <a:pt x="120" y="48"/>
                </a:lnTo>
                <a:lnTo>
                  <a:pt x="120" y="36"/>
                </a:lnTo>
                <a:lnTo>
                  <a:pt x="124" y="54"/>
                </a:lnTo>
                <a:lnTo>
                  <a:pt x="124" y="72"/>
                </a:lnTo>
                <a:lnTo>
                  <a:pt x="128" y="24"/>
                </a:lnTo>
                <a:lnTo>
                  <a:pt x="128" y="30"/>
                </a:lnTo>
                <a:lnTo>
                  <a:pt x="133" y="42"/>
                </a:lnTo>
                <a:lnTo>
                  <a:pt x="133" y="48"/>
                </a:lnTo>
                <a:lnTo>
                  <a:pt x="137" y="30"/>
                </a:lnTo>
                <a:lnTo>
                  <a:pt x="137" y="36"/>
                </a:lnTo>
                <a:lnTo>
                  <a:pt x="141" y="78"/>
                </a:lnTo>
                <a:lnTo>
                  <a:pt x="141" y="114"/>
                </a:lnTo>
                <a:lnTo>
                  <a:pt x="141" y="108"/>
                </a:lnTo>
                <a:lnTo>
                  <a:pt x="145" y="78"/>
                </a:lnTo>
                <a:lnTo>
                  <a:pt x="145" y="60"/>
                </a:lnTo>
                <a:lnTo>
                  <a:pt x="150" y="48"/>
                </a:lnTo>
                <a:lnTo>
                  <a:pt x="154" y="54"/>
                </a:lnTo>
                <a:lnTo>
                  <a:pt x="154" y="66"/>
                </a:lnTo>
                <a:lnTo>
                  <a:pt x="158" y="60"/>
                </a:lnTo>
                <a:lnTo>
                  <a:pt x="158" y="24"/>
                </a:lnTo>
                <a:lnTo>
                  <a:pt x="163" y="36"/>
                </a:lnTo>
                <a:lnTo>
                  <a:pt x="163" y="72"/>
                </a:lnTo>
                <a:lnTo>
                  <a:pt x="167" y="102"/>
                </a:lnTo>
                <a:lnTo>
                  <a:pt x="167" y="66"/>
                </a:lnTo>
                <a:lnTo>
                  <a:pt x="171" y="54"/>
                </a:lnTo>
                <a:lnTo>
                  <a:pt x="171" y="42"/>
                </a:lnTo>
                <a:lnTo>
                  <a:pt x="175" y="36"/>
                </a:lnTo>
                <a:lnTo>
                  <a:pt x="175" y="24"/>
                </a:lnTo>
                <a:lnTo>
                  <a:pt x="180" y="30"/>
                </a:lnTo>
                <a:lnTo>
                  <a:pt x="184" y="48"/>
                </a:lnTo>
                <a:lnTo>
                  <a:pt x="184" y="54"/>
                </a:lnTo>
                <a:lnTo>
                  <a:pt x="184" y="48"/>
                </a:lnTo>
                <a:lnTo>
                  <a:pt x="188" y="42"/>
                </a:lnTo>
                <a:lnTo>
                  <a:pt x="188" y="84"/>
                </a:lnTo>
                <a:lnTo>
                  <a:pt x="192" y="96"/>
                </a:lnTo>
                <a:lnTo>
                  <a:pt x="192" y="114"/>
                </a:lnTo>
                <a:lnTo>
                  <a:pt x="197" y="90"/>
                </a:lnTo>
                <a:lnTo>
                  <a:pt x="197" y="48"/>
                </a:lnTo>
                <a:lnTo>
                  <a:pt x="201" y="30"/>
                </a:lnTo>
                <a:lnTo>
                  <a:pt x="201" y="48"/>
                </a:lnTo>
                <a:lnTo>
                  <a:pt x="205" y="48"/>
                </a:lnTo>
                <a:lnTo>
                  <a:pt x="205" y="60"/>
                </a:lnTo>
                <a:lnTo>
                  <a:pt x="210" y="54"/>
                </a:lnTo>
                <a:lnTo>
                  <a:pt x="210" y="66"/>
                </a:lnTo>
                <a:lnTo>
                  <a:pt x="214" y="60"/>
                </a:lnTo>
                <a:lnTo>
                  <a:pt x="214" y="72"/>
                </a:lnTo>
                <a:lnTo>
                  <a:pt x="218" y="84"/>
                </a:lnTo>
                <a:lnTo>
                  <a:pt x="222" y="114"/>
                </a:lnTo>
                <a:lnTo>
                  <a:pt x="222" y="84"/>
                </a:lnTo>
                <a:lnTo>
                  <a:pt x="227" y="96"/>
                </a:lnTo>
                <a:lnTo>
                  <a:pt x="227" y="66"/>
                </a:lnTo>
                <a:lnTo>
                  <a:pt x="227" y="84"/>
                </a:lnTo>
                <a:lnTo>
                  <a:pt x="231" y="72"/>
                </a:lnTo>
                <a:lnTo>
                  <a:pt x="231" y="90"/>
                </a:lnTo>
                <a:lnTo>
                  <a:pt x="235" y="60"/>
                </a:lnTo>
                <a:lnTo>
                  <a:pt x="235" y="78"/>
                </a:lnTo>
                <a:lnTo>
                  <a:pt x="240" y="54"/>
                </a:lnTo>
                <a:lnTo>
                  <a:pt x="240" y="78"/>
                </a:lnTo>
                <a:lnTo>
                  <a:pt x="244" y="84"/>
                </a:lnTo>
                <a:lnTo>
                  <a:pt x="248" y="78"/>
                </a:lnTo>
                <a:lnTo>
                  <a:pt x="248" y="66"/>
                </a:lnTo>
                <a:lnTo>
                  <a:pt x="252" y="84"/>
                </a:lnTo>
                <a:lnTo>
                  <a:pt x="252" y="72"/>
                </a:lnTo>
                <a:lnTo>
                  <a:pt x="257" y="60"/>
                </a:lnTo>
                <a:lnTo>
                  <a:pt x="257" y="78"/>
                </a:lnTo>
                <a:lnTo>
                  <a:pt x="261" y="96"/>
                </a:lnTo>
                <a:lnTo>
                  <a:pt x="261" y="78"/>
                </a:lnTo>
                <a:lnTo>
                  <a:pt x="265" y="78"/>
                </a:lnTo>
                <a:lnTo>
                  <a:pt x="269" y="90"/>
                </a:lnTo>
                <a:lnTo>
                  <a:pt x="269" y="96"/>
                </a:lnTo>
                <a:lnTo>
                  <a:pt x="274" y="108"/>
                </a:lnTo>
                <a:lnTo>
                  <a:pt x="274" y="7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3" name="Freeform 89"/>
          <p:cNvSpPr>
            <a:spLocks/>
          </p:cNvSpPr>
          <p:nvPr/>
        </p:nvSpPr>
        <p:spPr bwMode="auto">
          <a:xfrm>
            <a:off x="4870771" y="3514725"/>
            <a:ext cx="569236" cy="190500"/>
          </a:xfrm>
          <a:custGeom>
            <a:avLst/>
            <a:gdLst/>
            <a:ahLst/>
            <a:cxnLst>
              <a:cxn ang="0">
                <a:pos x="4" y="60"/>
              </a:cxn>
              <a:cxn ang="0">
                <a:pos x="13" y="66"/>
              </a:cxn>
              <a:cxn ang="0">
                <a:pos x="17" y="60"/>
              </a:cxn>
              <a:cxn ang="0">
                <a:pos x="30" y="66"/>
              </a:cxn>
              <a:cxn ang="0">
                <a:pos x="34" y="48"/>
              </a:cxn>
              <a:cxn ang="0">
                <a:pos x="43" y="72"/>
              </a:cxn>
              <a:cxn ang="0">
                <a:pos x="47" y="108"/>
              </a:cxn>
              <a:cxn ang="0">
                <a:pos x="51" y="72"/>
              </a:cxn>
              <a:cxn ang="0">
                <a:pos x="60" y="60"/>
              </a:cxn>
              <a:cxn ang="0">
                <a:pos x="64" y="84"/>
              </a:cxn>
              <a:cxn ang="0">
                <a:pos x="72" y="54"/>
              </a:cxn>
              <a:cxn ang="0">
                <a:pos x="77" y="84"/>
              </a:cxn>
              <a:cxn ang="0">
                <a:pos x="85" y="36"/>
              </a:cxn>
              <a:cxn ang="0">
                <a:pos x="90" y="42"/>
              </a:cxn>
              <a:cxn ang="0">
                <a:pos x="98" y="54"/>
              </a:cxn>
              <a:cxn ang="0">
                <a:pos x="102" y="66"/>
              </a:cxn>
              <a:cxn ang="0">
                <a:pos x="111" y="66"/>
              </a:cxn>
              <a:cxn ang="0">
                <a:pos x="115" y="84"/>
              </a:cxn>
              <a:cxn ang="0">
                <a:pos x="124" y="84"/>
              </a:cxn>
              <a:cxn ang="0">
                <a:pos x="128" y="78"/>
              </a:cxn>
              <a:cxn ang="0">
                <a:pos x="132" y="72"/>
              </a:cxn>
              <a:cxn ang="0">
                <a:pos x="141" y="84"/>
              </a:cxn>
              <a:cxn ang="0">
                <a:pos x="149" y="60"/>
              </a:cxn>
              <a:cxn ang="0">
                <a:pos x="158" y="30"/>
              </a:cxn>
              <a:cxn ang="0">
                <a:pos x="162" y="84"/>
              </a:cxn>
              <a:cxn ang="0">
                <a:pos x="175" y="78"/>
              </a:cxn>
              <a:cxn ang="0">
                <a:pos x="179" y="114"/>
              </a:cxn>
              <a:cxn ang="0">
                <a:pos x="184" y="60"/>
              </a:cxn>
              <a:cxn ang="0">
                <a:pos x="192" y="90"/>
              </a:cxn>
              <a:cxn ang="0">
                <a:pos x="196" y="90"/>
              </a:cxn>
              <a:cxn ang="0">
                <a:pos x="201" y="30"/>
              </a:cxn>
              <a:cxn ang="0">
                <a:pos x="209" y="96"/>
              </a:cxn>
              <a:cxn ang="0">
                <a:pos x="214" y="66"/>
              </a:cxn>
              <a:cxn ang="0">
                <a:pos x="222" y="6"/>
              </a:cxn>
              <a:cxn ang="0">
                <a:pos x="226" y="90"/>
              </a:cxn>
              <a:cxn ang="0">
                <a:pos x="235" y="18"/>
              </a:cxn>
              <a:cxn ang="0">
                <a:pos x="239" y="78"/>
              </a:cxn>
              <a:cxn ang="0">
                <a:pos x="244" y="72"/>
              </a:cxn>
              <a:cxn ang="0">
                <a:pos x="252" y="36"/>
              </a:cxn>
              <a:cxn ang="0">
                <a:pos x="256" y="60"/>
              </a:cxn>
              <a:cxn ang="0">
                <a:pos x="261" y="78"/>
              </a:cxn>
              <a:cxn ang="0">
                <a:pos x="265" y="60"/>
              </a:cxn>
            </a:cxnLst>
            <a:rect l="0" t="0" r="r" b="b"/>
            <a:pathLst>
              <a:path w="269" h="120">
                <a:moveTo>
                  <a:pt x="0" y="78"/>
                </a:moveTo>
                <a:lnTo>
                  <a:pt x="4" y="54"/>
                </a:lnTo>
                <a:lnTo>
                  <a:pt x="4" y="60"/>
                </a:lnTo>
                <a:lnTo>
                  <a:pt x="8" y="36"/>
                </a:lnTo>
                <a:lnTo>
                  <a:pt x="8" y="48"/>
                </a:lnTo>
                <a:lnTo>
                  <a:pt x="13" y="66"/>
                </a:lnTo>
                <a:lnTo>
                  <a:pt x="13" y="72"/>
                </a:lnTo>
                <a:lnTo>
                  <a:pt x="13" y="66"/>
                </a:lnTo>
                <a:lnTo>
                  <a:pt x="17" y="60"/>
                </a:lnTo>
                <a:lnTo>
                  <a:pt x="17" y="78"/>
                </a:lnTo>
                <a:lnTo>
                  <a:pt x="21" y="72"/>
                </a:lnTo>
                <a:lnTo>
                  <a:pt x="30" y="66"/>
                </a:lnTo>
                <a:lnTo>
                  <a:pt x="30" y="78"/>
                </a:lnTo>
                <a:lnTo>
                  <a:pt x="30" y="60"/>
                </a:lnTo>
                <a:lnTo>
                  <a:pt x="34" y="48"/>
                </a:lnTo>
                <a:lnTo>
                  <a:pt x="38" y="66"/>
                </a:lnTo>
                <a:lnTo>
                  <a:pt x="38" y="84"/>
                </a:lnTo>
                <a:lnTo>
                  <a:pt x="43" y="72"/>
                </a:lnTo>
                <a:lnTo>
                  <a:pt x="43" y="78"/>
                </a:lnTo>
                <a:lnTo>
                  <a:pt x="43" y="72"/>
                </a:lnTo>
                <a:lnTo>
                  <a:pt x="47" y="108"/>
                </a:lnTo>
                <a:lnTo>
                  <a:pt x="47" y="84"/>
                </a:lnTo>
                <a:lnTo>
                  <a:pt x="51" y="90"/>
                </a:lnTo>
                <a:lnTo>
                  <a:pt x="51" y="72"/>
                </a:lnTo>
                <a:lnTo>
                  <a:pt x="55" y="84"/>
                </a:lnTo>
                <a:lnTo>
                  <a:pt x="55" y="78"/>
                </a:lnTo>
                <a:lnTo>
                  <a:pt x="60" y="60"/>
                </a:lnTo>
                <a:lnTo>
                  <a:pt x="60" y="42"/>
                </a:lnTo>
                <a:lnTo>
                  <a:pt x="64" y="66"/>
                </a:lnTo>
                <a:lnTo>
                  <a:pt x="64" y="84"/>
                </a:lnTo>
                <a:lnTo>
                  <a:pt x="68" y="102"/>
                </a:lnTo>
                <a:lnTo>
                  <a:pt x="68" y="84"/>
                </a:lnTo>
                <a:lnTo>
                  <a:pt x="72" y="54"/>
                </a:lnTo>
                <a:lnTo>
                  <a:pt x="72" y="72"/>
                </a:lnTo>
                <a:lnTo>
                  <a:pt x="77" y="90"/>
                </a:lnTo>
                <a:lnTo>
                  <a:pt x="77" y="84"/>
                </a:lnTo>
                <a:lnTo>
                  <a:pt x="81" y="66"/>
                </a:lnTo>
                <a:lnTo>
                  <a:pt x="81" y="48"/>
                </a:lnTo>
                <a:lnTo>
                  <a:pt x="85" y="36"/>
                </a:lnTo>
                <a:lnTo>
                  <a:pt x="85" y="60"/>
                </a:lnTo>
                <a:lnTo>
                  <a:pt x="90" y="72"/>
                </a:lnTo>
                <a:lnTo>
                  <a:pt x="90" y="42"/>
                </a:lnTo>
                <a:lnTo>
                  <a:pt x="94" y="90"/>
                </a:lnTo>
                <a:lnTo>
                  <a:pt x="98" y="108"/>
                </a:lnTo>
                <a:lnTo>
                  <a:pt x="98" y="54"/>
                </a:lnTo>
                <a:lnTo>
                  <a:pt x="102" y="66"/>
                </a:lnTo>
                <a:lnTo>
                  <a:pt x="102" y="48"/>
                </a:lnTo>
                <a:lnTo>
                  <a:pt x="102" y="66"/>
                </a:lnTo>
                <a:lnTo>
                  <a:pt x="107" y="42"/>
                </a:lnTo>
                <a:lnTo>
                  <a:pt x="107" y="48"/>
                </a:lnTo>
                <a:lnTo>
                  <a:pt x="111" y="66"/>
                </a:lnTo>
                <a:lnTo>
                  <a:pt x="111" y="102"/>
                </a:lnTo>
                <a:lnTo>
                  <a:pt x="115" y="102"/>
                </a:lnTo>
                <a:lnTo>
                  <a:pt x="115" y="84"/>
                </a:lnTo>
                <a:lnTo>
                  <a:pt x="119" y="18"/>
                </a:lnTo>
                <a:lnTo>
                  <a:pt x="119" y="42"/>
                </a:lnTo>
                <a:lnTo>
                  <a:pt x="124" y="84"/>
                </a:lnTo>
                <a:lnTo>
                  <a:pt x="124" y="60"/>
                </a:lnTo>
                <a:lnTo>
                  <a:pt x="128" y="60"/>
                </a:lnTo>
                <a:lnTo>
                  <a:pt x="128" y="78"/>
                </a:lnTo>
                <a:lnTo>
                  <a:pt x="132" y="78"/>
                </a:lnTo>
                <a:lnTo>
                  <a:pt x="132" y="90"/>
                </a:lnTo>
                <a:lnTo>
                  <a:pt x="132" y="72"/>
                </a:lnTo>
                <a:lnTo>
                  <a:pt x="137" y="66"/>
                </a:lnTo>
                <a:lnTo>
                  <a:pt x="141" y="78"/>
                </a:lnTo>
                <a:lnTo>
                  <a:pt x="141" y="84"/>
                </a:lnTo>
                <a:lnTo>
                  <a:pt x="145" y="72"/>
                </a:lnTo>
                <a:lnTo>
                  <a:pt x="145" y="48"/>
                </a:lnTo>
                <a:lnTo>
                  <a:pt x="149" y="60"/>
                </a:lnTo>
                <a:lnTo>
                  <a:pt x="154" y="36"/>
                </a:lnTo>
                <a:lnTo>
                  <a:pt x="158" y="0"/>
                </a:lnTo>
                <a:lnTo>
                  <a:pt x="158" y="30"/>
                </a:lnTo>
                <a:lnTo>
                  <a:pt x="162" y="60"/>
                </a:lnTo>
                <a:lnTo>
                  <a:pt x="162" y="96"/>
                </a:lnTo>
                <a:lnTo>
                  <a:pt x="162" y="84"/>
                </a:lnTo>
                <a:lnTo>
                  <a:pt x="167" y="66"/>
                </a:lnTo>
                <a:lnTo>
                  <a:pt x="171" y="90"/>
                </a:lnTo>
                <a:lnTo>
                  <a:pt x="175" y="78"/>
                </a:lnTo>
                <a:lnTo>
                  <a:pt x="175" y="72"/>
                </a:lnTo>
                <a:lnTo>
                  <a:pt x="175" y="96"/>
                </a:lnTo>
                <a:lnTo>
                  <a:pt x="179" y="114"/>
                </a:lnTo>
                <a:lnTo>
                  <a:pt x="179" y="90"/>
                </a:lnTo>
                <a:lnTo>
                  <a:pt x="184" y="66"/>
                </a:lnTo>
                <a:lnTo>
                  <a:pt x="184" y="60"/>
                </a:lnTo>
                <a:lnTo>
                  <a:pt x="188" y="90"/>
                </a:lnTo>
                <a:lnTo>
                  <a:pt x="188" y="72"/>
                </a:lnTo>
                <a:lnTo>
                  <a:pt x="192" y="90"/>
                </a:lnTo>
                <a:lnTo>
                  <a:pt x="192" y="42"/>
                </a:lnTo>
                <a:lnTo>
                  <a:pt x="192" y="84"/>
                </a:lnTo>
                <a:lnTo>
                  <a:pt x="196" y="90"/>
                </a:lnTo>
                <a:lnTo>
                  <a:pt x="196" y="120"/>
                </a:lnTo>
                <a:lnTo>
                  <a:pt x="201" y="60"/>
                </a:lnTo>
                <a:lnTo>
                  <a:pt x="201" y="30"/>
                </a:lnTo>
                <a:lnTo>
                  <a:pt x="205" y="54"/>
                </a:lnTo>
                <a:lnTo>
                  <a:pt x="205" y="102"/>
                </a:lnTo>
                <a:lnTo>
                  <a:pt x="209" y="96"/>
                </a:lnTo>
                <a:lnTo>
                  <a:pt x="209" y="78"/>
                </a:lnTo>
                <a:lnTo>
                  <a:pt x="214" y="78"/>
                </a:lnTo>
                <a:lnTo>
                  <a:pt x="214" y="66"/>
                </a:lnTo>
                <a:lnTo>
                  <a:pt x="218" y="42"/>
                </a:lnTo>
                <a:lnTo>
                  <a:pt x="218" y="30"/>
                </a:lnTo>
                <a:lnTo>
                  <a:pt x="222" y="6"/>
                </a:lnTo>
                <a:lnTo>
                  <a:pt x="222" y="54"/>
                </a:lnTo>
                <a:lnTo>
                  <a:pt x="226" y="72"/>
                </a:lnTo>
                <a:lnTo>
                  <a:pt x="226" y="90"/>
                </a:lnTo>
                <a:lnTo>
                  <a:pt x="231" y="84"/>
                </a:lnTo>
                <a:lnTo>
                  <a:pt x="231" y="78"/>
                </a:lnTo>
                <a:lnTo>
                  <a:pt x="235" y="18"/>
                </a:lnTo>
                <a:lnTo>
                  <a:pt x="235" y="24"/>
                </a:lnTo>
                <a:lnTo>
                  <a:pt x="235" y="18"/>
                </a:lnTo>
                <a:lnTo>
                  <a:pt x="239" y="78"/>
                </a:lnTo>
                <a:lnTo>
                  <a:pt x="239" y="96"/>
                </a:lnTo>
                <a:lnTo>
                  <a:pt x="244" y="84"/>
                </a:lnTo>
                <a:lnTo>
                  <a:pt x="244" y="72"/>
                </a:lnTo>
                <a:lnTo>
                  <a:pt x="248" y="36"/>
                </a:lnTo>
                <a:lnTo>
                  <a:pt x="248" y="72"/>
                </a:lnTo>
                <a:lnTo>
                  <a:pt x="252" y="36"/>
                </a:lnTo>
                <a:lnTo>
                  <a:pt x="252" y="48"/>
                </a:lnTo>
                <a:lnTo>
                  <a:pt x="252" y="42"/>
                </a:lnTo>
                <a:lnTo>
                  <a:pt x="256" y="60"/>
                </a:lnTo>
                <a:lnTo>
                  <a:pt x="256" y="66"/>
                </a:lnTo>
                <a:lnTo>
                  <a:pt x="261" y="60"/>
                </a:lnTo>
                <a:lnTo>
                  <a:pt x="261" y="78"/>
                </a:lnTo>
                <a:lnTo>
                  <a:pt x="265" y="72"/>
                </a:lnTo>
                <a:lnTo>
                  <a:pt x="265" y="54"/>
                </a:lnTo>
                <a:lnTo>
                  <a:pt x="265" y="60"/>
                </a:lnTo>
                <a:lnTo>
                  <a:pt x="269" y="78"/>
                </a:lnTo>
                <a:lnTo>
                  <a:pt x="269" y="10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4" name="Freeform 90"/>
          <p:cNvSpPr>
            <a:spLocks/>
          </p:cNvSpPr>
          <p:nvPr/>
        </p:nvSpPr>
        <p:spPr bwMode="auto">
          <a:xfrm>
            <a:off x="5440005" y="3381378"/>
            <a:ext cx="634835" cy="485775"/>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5" name="Freeform 91"/>
          <p:cNvSpPr>
            <a:spLocks/>
          </p:cNvSpPr>
          <p:nvPr/>
        </p:nvSpPr>
        <p:spPr bwMode="auto">
          <a:xfrm>
            <a:off x="6074840" y="3524250"/>
            <a:ext cx="577701" cy="342900"/>
          </a:xfrm>
          <a:custGeom>
            <a:avLst/>
            <a:gdLst/>
            <a:ahLst/>
            <a:cxnLst>
              <a:cxn ang="0">
                <a:pos x="4" y="198"/>
              </a:cxn>
              <a:cxn ang="0">
                <a:pos x="8" y="204"/>
              </a:cxn>
              <a:cxn ang="0">
                <a:pos x="17" y="198"/>
              </a:cxn>
              <a:cxn ang="0">
                <a:pos x="25" y="174"/>
              </a:cxn>
              <a:cxn ang="0">
                <a:pos x="29" y="144"/>
              </a:cxn>
              <a:cxn ang="0">
                <a:pos x="38" y="72"/>
              </a:cxn>
              <a:cxn ang="0">
                <a:pos x="42" y="84"/>
              </a:cxn>
              <a:cxn ang="0">
                <a:pos x="47" y="66"/>
              </a:cxn>
              <a:cxn ang="0">
                <a:pos x="51" y="60"/>
              </a:cxn>
              <a:cxn ang="0">
                <a:pos x="59" y="90"/>
              </a:cxn>
              <a:cxn ang="0">
                <a:pos x="68" y="96"/>
              </a:cxn>
              <a:cxn ang="0">
                <a:pos x="72" y="96"/>
              </a:cxn>
              <a:cxn ang="0">
                <a:pos x="77" y="24"/>
              </a:cxn>
              <a:cxn ang="0">
                <a:pos x="81" y="84"/>
              </a:cxn>
              <a:cxn ang="0">
                <a:pos x="89" y="90"/>
              </a:cxn>
              <a:cxn ang="0">
                <a:pos x="98" y="114"/>
              </a:cxn>
              <a:cxn ang="0">
                <a:pos x="102" y="90"/>
              </a:cxn>
              <a:cxn ang="0">
                <a:pos x="106" y="54"/>
              </a:cxn>
              <a:cxn ang="0">
                <a:pos x="115" y="66"/>
              </a:cxn>
              <a:cxn ang="0">
                <a:pos x="119" y="84"/>
              </a:cxn>
              <a:cxn ang="0">
                <a:pos x="128" y="48"/>
              </a:cxn>
              <a:cxn ang="0">
                <a:pos x="136" y="72"/>
              </a:cxn>
              <a:cxn ang="0">
                <a:pos x="141" y="96"/>
              </a:cxn>
              <a:cxn ang="0">
                <a:pos x="149" y="72"/>
              </a:cxn>
              <a:cxn ang="0">
                <a:pos x="158" y="84"/>
              </a:cxn>
              <a:cxn ang="0">
                <a:pos x="162" y="36"/>
              </a:cxn>
              <a:cxn ang="0">
                <a:pos x="171" y="54"/>
              </a:cxn>
              <a:cxn ang="0">
                <a:pos x="183" y="78"/>
              </a:cxn>
              <a:cxn ang="0">
                <a:pos x="188" y="30"/>
              </a:cxn>
              <a:cxn ang="0">
                <a:pos x="192" y="48"/>
              </a:cxn>
              <a:cxn ang="0">
                <a:pos x="201" y="54"/>
              </a:cxn>
              <a:cxn ang="0">
                <a:pos x="205" y="72"/>
              </a:cxn>
              <a:cxn ang="0">
                <a:pos x="213" y="96"/>
              </a:cxn>
              <a:cxn ang="0">
                <a:pos x="218" y="24"/>
              </a:cxn>
              <a:cxn ang="0">
                <a:pos x="222" y="66"/>
              </a:cxn>
              <a:cxn ang="0">
                <a:pos x="230" y="12"/>
              </a:cxn>
              <a:cxn ang="0">
                <a:pos x="235" y="48"/>
              </a:cxn>
              <a:cxn ang="0">
                <a:pos x="239" y="90"/>
              </a:cxn>
              <a:cxn ang="0">
                <a:pos x="248" y="66"/>
              </a:cxn>
              <a:cxn ang="0">
                <a:pos x="252" y="42"/>
              </a:cxn>
              <a:cxn ang="0">
                <a:pos x="260" y="60"/>
              </a:cxn>
              <a:cxn ang="0">
                <a:pos x="269" y="36"/>
              </a:cxn>
            </a:cxnLst>
            <a:rect l="0" t="0" r="r" b="b"/>
            <a:pathLst>
              <a:path w="273" h="216">
                <a:moveTo>
                  <a:pt x="0" y="168"/>
                </a:moveTo>
                <a:lnTo>
                  <a:pt x="0" y="186"/>
                </a:lnTo>
                <a:lnTo>
                  <a:pt x="4" y="198"/>
                </a:lnTo>
                <a:lnTo>
                  <a:pt x="4" y="204"/>
                </a:lnTo>
                <a:lnTo>
                  <a:pt x="12" y="204"/>
                </a:lnTo>
                <a:lnTo>
                  <a:pt x="8" y="204"/>
                </a:lnTo>
                <a:lnTo>
                  <a:pt x="12" y="216"/>
                </a:lnTo>
                <a:lnTo>
                  <a:pt x="17" y="204"/>
                </a:lnTo>
                <a:lnTo>
                  <a:pt x="17" y="198"/>
                </a:lnTo>
                <a:lnTo>
                  <a:pt x="21" y="180"/>
                </a:lnTo>
                <a:lnTo>
                  <a:pt x="21" y="186"/>
                </a:lnTo>
                <a:lnTo>
                  <a:pt x="25" y="174"/>
                </a:lnTo>
                <a:lnTo>
                  <a:pt x="25" y="150"/>
                </a:lnTo>
                <a:lnTo>
                  <a:pt x="29" y="156"/>
                </a:lnTo>
                <a:lnTo>
                  <a:pt x="29" y="144"/>
                </a:lnTo>
                <a:lnTo>
                  <a:pt x="34" y="126"/>
                </a:lnTo>
                <a:lnTo>
                  <a:pt x="34" y="90"/>
                </a:lnTo>
                <a:lnTo>
                  <a:pt x="38" y="72"/>
                </a:lnTo>
                <a:lnTo>
                  <a:pt x="38" y="60"/>
                </a:lnTo>
                <a:lnTo>
                  <a:pt x="38" y="72"/>
                </a:lnTo>
                <a:lnTo>
                  <a:pt x="42" y="84"/>
                </a:lnTo>
                <a:lnTo>
                  <a:pt x="42" y="78"/>
                </a:lnTo>
                <a:lnTo>
                  <a:pt x="47" y="90"/>
                </a:lnTo>
                <a:lnTo>
                  <a:pt x="47" y="66"/>
                </a:lnTo>
                <a:lnTo>
                  <a:pt x="51" y="60"/>
                </a:lnTo>
                <a:lnTo>
                  <a:pt x="51" y="54"/>
                </a:lnTo>
                <a:lnTo>
                  <a:pt x="51" y="60"/>
                </a:lnTo>
                <a:lnTo>
                  <a:pt x="55" y="66"/>
                </a:lnTo>
                <a:lnTo>
                  <a:pt x="55" y="48"/>
                </a:lnTo>
                <a:lnTo>
                  <a:pt x="59" y="90"/>
                </a:lnTo>
                <a:lnTo>
                  <a:pt x="64" y="84"/>
                </a:lnTo>
                <a:lnTo>
                  <a:pt x="64" y="72"/>
                </a:lnTo>
                <a:lnTo>
                  <a:pt x="68" y="96"/>
                </a:lnTo>
                <a:lnTo>
                  <a:pt x="68" y="90"/>
                </a:lnTo>
                <a:lnTo>
                  <a:pt x="68" y="96"/>
                </a:lnTo>
                <a:lnTo>
                  <a:pt x="72" y="96"/>
                </a:lnTo>
                <a:lnTo>
                  <a:pt x="72" y="54"/>
                </a:lnTo>
                <a:lnTo>
                  <a:pt x="77" y="42"/>
                </a:lnTo>
                <a:lnTo>
                  <a:pt x="77" y="24"/>
                </a:lnTo>
                <a:lnTo>
                  <a:pt x="81" y="72"/>
                </a:lnTo>
                <a:lnTo>
                  <a:pt x="81" y="90"/>
                </a:lnTo>
                <a:lnTo>
                  <a:pt x="81" y="84"/>
                </a:lnTo>
                <a:lnTo>
                  <a:pt x="85" y="72"/>
                </a:lnTo>
                <a:lnTo>
                  <a:pt x="85" y="60"/>
                </a:lnTo>
                <a:lnTo>
                  <a:pt x="89" y="90"/>
                </a:lnTo>
                <a:lnTo>
                  <a:pt x="89" y="108"/>
                </a:lnTo>
                <a:lnTo>
                  <a:pt x="94" y="96"/>
                </a:lnTo>
                <a:lnTo>
                  <a:pt x="98" y="114"/>
                </a:lnTo>
                <a:lnTo>
                  <a:pt x="98" y="96"/>
                </a:lnTo>
                <a:lnTo>
                  <a:pt x="98" y="108"/>
                </a:lnTo>
                <a:lnTo>
                  <a:pt x="102" y="90"/>
                </a:lnTo>
                <a:lnTo>
                  <a:pt x="102" y="84"/>
                </a:lnTo>
                <a:lnTo>
                  <a:pt x="106" y="66"/>
                </a:lnTo>
                <a:lnTo>
                  <a:pt x="106" y="54"/>
                </a:lnTo>
                <a:lnTo>
                  <a:pt x="111" y="66"/>
                </a:lnTo>
                <a:lnTo>
                  <a:pt x="111" y="36"/>
                </a:lnTo>
                <a:lnTo>
                  <a:pt x="115" y="66"/>
                </a:lnTo>
                <a:lnTo>
                  <a:pt x="115" y="84"/>
                </a:lnTo>
                <a:lnTo>
                  <a:pt x="119" y="102"/>
                </a:lnTo>
                <a:lnTo>
                  <a:pt x="119" y="84"/>
                </a:lnTo>
                <a:lnTo>
                  <a:pt x="124" y="96"/>
                </a:lnTo>
                <a:lnTo>
                  <a:pt x="128" y="78"/>
                </a:lnTo>
                <a:lnTo>
                  <a:pt x="128" y="48"/>
                </a:lnTo>
                <a:lnTo>
                  <a:pt x="132" y="66"/>
                </a:lnTo>
                <a:lnTo>
                  <a:pt x="132" y="48"/>
                </a:lnTo>
                <a:lnTo>
                  <a:pt x="136" y="72"/>
                </a:lnTo>
                <a:lnTo>
                  <a:pt x="136" y="48"/>
                </a:lnTo>
                <a:lnTo>
                  <a:pt x="141" y="60"/>
                </a:lnTo>
                <a:lnTo>
                  <a:pt x="141" y="96"/>
                </a:lnTo>
                <a:lnTo>
                  <a:pt x="149" y="72"/>
                </a:lnTo>
                <a:lnTo>
                  <a:pt x="145" y="72"/>
                </a:lnTo>
                <a:lnTo>
                  <a:pt x="149" y="72"/>
                </a:lnTo>
                <a:lnTo>
                  <a:pt x="153" y="66"/>
                </a:lnTo>
                <a:lnTo>
                  <a:pt x="158" y="66"/>
                </a:lnTo>
                <a:lnTo>
                  <a:pt x="158" y="84"/>
                </a:lnTo>
                <a:lnTo>
                  <a:pt x="158" y="60"/>
                </a:lnTo>
                <a:lnTo>
                  <a:pt x="162" y="54"/>
                </a:lnTo>
                <a:lnTo>
                  <a:pt x="162" y="36"/>
                </a:lnTo>
                <a:lnTo>
                  <a:pt x="166" y="30"/>
                </a:lnTo>
                <a:lnTo>
                  <a:pt x="171" y="0"/>
                </a:lnTo>
                <a:lnTo>
                  <a:pt x="171" y="54"/>
                </a:lnTo>
                <a:lnTo>
                  <a:pt x="175" y="90"/>
                </a:lnTo>
                <a:lnTo>
                  <a:pt x="179" y="84"/>
                </a:lnTo>
                <a:lnTo>
                  <a:pt x="183" y="78"/>
                </a:lnTo>
                <a:lnTo>
                  <a:pt x="183" y="48"/>
                </a:lnTo>
                <a:lnTo>
                  <a:pt x="188" y="48"/>
                </a:lnTo>
                <a:lnTo>
                  <a:pt x="188" y="30"/>
                </a:lnTo>
                <a:lnTo>
                  <a:pt x="188" y="42"/>
                </a:lnTo>
                <a:lnTo>
                  <a:pt x="192" y="30"/>
                </a:lnTo>
                <a:lnTo>
                  <a:pt x="192" y="48"/>
                </a:lnTo>
                <a:lnTo>
                  <a:pt x="196" y="42"/>
                </a:lnTo>
                <a:lnTo>
                  <a:pt x="196" y="36"/>
                </a:lnTo>
                <a:lnTo>
                  <a:pt x="201" y="54"/>
                </a:lnTo>
                <a:lnTo>
                  <a:pt x="201" y="66"/>
                </a:lnTo>
                <a:lnTo>
                  <a:pt x="205" y="54"/>
                </a:lnTo>
                <a:lnTo>
                  <a:pt x="205" y="72"/>
                </a:lnTo>
                <a:lnTo>
                  <a:pt x="209" y="96"/>
                </a:lnTo>
                <a:lnTo>
                  <a:pt x="209" y="78"/>
                </a:lnTo>
                <a:lnTo>
                  <a:pt x="213" y="96"/>
                </a:lnTo>
                <a:lnTo>
                  <a:pt x="213" y="66"/>
                </a:lnTo>
                <a:lnTo>
                  <a:pt x="218" y="78"/>
                </a:lnTo>
                <a:lnTo>
                  <a:pt x="218" y="24"/>
                </a:lnTo>
                <a:lnTo>
                  <a:pt x="218" y="30"/>
                </a:lnTo>
                <a:lnTo>
                  <a:pt x="222" y="42"/>
                </a:lnTo>
                <a:lnTo>
                  <a:pt x="222" y="66"/>
                </a:lnTo>
                <a:lnTo>
                  <a:pt x="226" y="72"/>
                </a:lnTo>
                <a:lnTo>
                  <a:pt x="226" y="30"/>
                </a:lnTo>
                <a:lnTo>
                  <a:pt x="230" y="12"/>
                </a:lnTo>
                <a:lnTo>
                  <a:pt x="230" y="42"/>
                </a:lnTo>
                <a:lnTo>
                  <a:pt x="230" y="30"/>
                </a:lnTo>
                <a:lnTo>
                  <a:pt x="235" y="48"/>
                </a:lnTo>
                <a:lnTo>
                  <a:pt x="235" y="36"/>
                </a:lnTo>
                <a:lnTo>
                  <a:pt x="239" y="66"/>
                </a:lnTo>
                <a:lnTo>
                  <a:pt x="239" y="90"/>
                </a:lnTo>
                <a:lnTo>
                  <a:pt x="243" y="66"/>
                </a:lnTo>
                <a:lnTo>
                  <a:pt x="248" y="60"/>
                </a:lnTo>
                <a:lnTo>
                  <a:pt x="248" y="66"/>
                </a:lnTo>
                <a:lnTo>
                  <a:pt x="248" y="60"/>
                </a:lnTo>
                <a:lnTo>
                  <a:pt x="252" y="48"/>
                </a:lnTo>
                <a:lnTo>
                  <a:pt x="252" y="42"/>
                </a:lnTo>
                <a:lnTo>
                  <a:pt x="256" y="60"/>
                </a:lnTo>
                <a:lnTo>
                  <a:pt x="256" y="48"/>
                </a:lnTo>
                <a:lnTo>
                  <a:pt x="260" y="60"/>
                </a:lnTo>
                <a:lnTo>
                  <a:pt x="260" y="42"/>
                </a:lnTo>
                <a:lnTo>
                  <a:pt x="265" y="48"/>
                </a:lnTo>
                <a:lnTo>
                  <a:pt x="269" y="36"/>
                </a:lnTo>
                <a:lnTo>
                  <a:pt x="269" y="42"/>
                </a:lnTo>
                <a:lnTo>
                  <a:pt x="273"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 name="Freeform 92"/>
          <p:cNvSpPr>
            <a:spLocks/>
          </p:cNvSpPr>
          <p:nvPr/>
        </p:nvSpPr>
        <p:spPr bwMode="auto">
          <a:xfrm>
            <a:off x="6652542" y="3533775"/>
            <a:ext cx="571351" cy="171450"/>
          </a:xfrm>
          <a:custGeom>
            <a:avLst/>
            <a:gdLst/>
            <a:ahLst/>
            <a:cxnLst>
              <a:cxn ang="0">
                <a:pos x="5" y="84"/>
              </a:cxn>
              <a:cxn ang="0">
                <a:pos x="9" y="42"/>
              </a:cxn>
              <a:cxn ang="0">
                <a:pos x="17" y="96"/>
              </a:cxn>
              <a:cxn ang="0">
                <a:pos x="26" y="66"/>
              </a:cxn>
              <a:cxn ang="0">
                <a:pos x="30" y="48"/>
              </a:cxn>
              <a:cxn ang="0">
                <a:pos x="39" y="36"/>
              </a:cxn>
              <a:cxn ang="0">
                <a:pos x="43" y="66"/>
              </a:cxn>
              <a:cxn ang="0">
                <a:pos x="47" y="54"/>
              </a:cxn>
              <a:cxn ang="0">
                <a:pos x="56" y="54"/>
              </a:cxn>
              <a:cxn ang="0">
                <a:pos x="60" y="24"/>
              </a:cxn>
              <a:cxn ang="0">
                <a:pos x="69" y="78"/>
              </a:cxn>
              <a:cxn ang="0">
                <a:pos x="77" y="72"/>
              </a:cxn>
              <a:cxn ang="0">
                <a:pos x="81" y="36"/>
              </a:cxn>
              <a:cxn ang="0">
                <a:pos x="86" y="84"/>
              </a:cxn>
              <a:cxn ang="0">
                <a:pos x="94" y="48"/>
              </a:cxn>
              <a:cxn ang="0">
                <a:pos x="99" y="54"/>
              </a:cxn>
              <a:cxn ang="0">
                <a:pos x="107" y="48"/>
              </a:cxn>
              <a:cxn ang="0">
                <a:pos x="111" y="12"/>
              </a:cxn>
              <a:cxn ang="0">
                <a:pos x="116" y="60"/>
              </a:cxn>
              <a:cxn ang="0">
                <a:pos x="124" y="54"/>
              </a:cxn>
              <a:cxn ang="0">
                <a:pos x="129" y="18"/>
              </a:cxn>
              <a:cxn ang="0">
                <a:pos x="137" y="72"/>
              </a:cxn>
              <a:cxn ang="0">
                <a:pos x="141" y="18"/>
              </a:cxn>
              <a:cxn ang="0">
                <a:pos x="150" y="48"/>
              </a:cxn>
              <a:cxn ang="0">
                <a:pos x="154" y="42"/>
              </a:cxn>
              <a:cxn ang="0">
                <a:pos x="163" y="54"/>
              </a:cxn>
              <a:cxn ang="0">
                <a:pos x="167" y="30"/>
              </a:cxn>
              <a:cxn ang="0">
                <a:pos x="176" y="60"/>
              </a:cxn>
              <a:cxn ang="0">
                <a:pos x="180" y="78"/>
              </a:cxn>
              <a:cxn ang="0">
                <a:pos x="188" y="96"/>
              </a:cxn>
              <a:cxn ang="0">
                <a:pos x="193" y="66"/>
              </a:cxn>
              <a:cxn ang="0">
                <a:pos x="201" y="60"/>
              </a:cxn>
              <a:cxn ang="0">
                <a:pos x="210" y="48"/>
              </a:cxn>
              <a:cxn ang="0">
                <a:pos x="214" y="54"/>
              </a:cxn>
              <a:cxn ang="0">
                <a:pos x="218" y="72"/>
              </a:cxn>
              <a:cxn ang="0">
                <a:pos x="227" y="36"/>
              </a:cxn>
              <a:cxn ang="0">
                <a:pos x="235" y="90"/>
              </a:cxn>
              <a:cxn ang="0">
                <a:pos x="240" y="84"/>
              </a:cxn>
              <a:cxn ang="0">
                <a:pos x="248" y="60"/>
              </a:cxn>
              <a:cxn ang="0">
                <a:pos x="253" y="78"/>
              </a:cxn>
              <a:cxn ang="0">
                <a:pos x="257" y="72"/>
              </a:cxn>
              <a:cxn ang="0">
                <a:pos x="265" y="54"/>
              </a:cxn>
            </a:cxnLst>
            <a:rect l="0" t="0" r="r" b="b"/>
            <a:pathLst>
              <a:path w="270" h="108">
                <a:moveTo>
                  <a:pt x="0" y="48"/>
                </a:moveTo>
                <a:lnTo>
                  <a:pt x="0" y="90"/>
                </a:lnTo>
                <a:lnTo>
                  <a:pt x="5" y="84"/>
                </a:lnTo>
                <a:lnTo>
                  <a:pt x="5" y="90"/>
                </a:lnTo>
                <a:lnTo>
                  <a:pt x="9" y="60"/>
                </a:lnTo>
                <a:lnTo>
                  <a:pt x="9" y="42"/>
                </a:lnTo>
                <a:lnTo>
                  <a:pt x="13" y="30"/>
                </a:lnTo>
                <a:lnTo>
                  <a:pt x="13" y="66"/>
                </a:lnTo>
                <a:lnTo>
                  <a:pt x="17" y="96"/>
                </a:lnTo>
                <a:lnTo>
                  <a:pt x="17" y="66"/>
                </a:lnTo>
                <a:lnTo>
                  <a:pt x="22" y="60"/>
                </a:lnTo>
                <a:lnTo>
                  <a:pt x="26" y="66"/>
                </a:lnTo>
                <a:lnTo>
                  <a:pt x="30" y="54"/>
                </a:lnTo>
                <a:lnTo>
                  <a:pt x="30" y="84"/>
                </a:lnTo>
                <a:lnTo>
                  <a:pt x="30" y="48"/>
                </a:lnTo>
                <a:lnTo>
                  <a:pt x="34" y="54"/>
                </a:lnTo>
                <a:lnTo>
                  <a:pt x="34" y="24"/>
                </a:lnTo>
                <a:lnTo>
                  <a:pt x="39" y="36"/>
                </a:lnTo>
                <a:lnTo>
                  <a:pt x="39" y="54"/>
                </a:lnTo>
                <a:lnTo>
                  <a:pt x="43" y="72"/>
                </a:lnTo>
                <a:lnTo>
                  <a:pt x="43" y="66"/>
                </a:lnTo>
                <a:lnTo>
                  <a:pt x="47" y="60"/>
                </a:lnTo>
                <a:lnTo>
                  <a:pt x="47" y="48"/>
                </a:lnTo>
                <a:lnTo>
                  <a:pt x="47" y="54"/>
                </a:lnTo>
                <a:lnTo>
                  <a:pt x="52" y="48"/>
                </a:lnTo>
                <a:lnTo>
                  <a:pt x="52" y="66"/>
                </a:lnTo>
                <a:lnTo>
                  <a:pt x="56" y="54"/>
                </a:lnTo>
                <a:lnTo>
                  <a:pt x="56" y="60"/>
                </a:lnTo>
                <a:lnTo>
                  <a:pt x="60" y="48"/>
                </a:lnTo>
                <a:lnTo>
                  <a:pt x="60" y="24"/>
                </a:lnTo>
                <a:lnTo>
                  <a:pt x="64" y="18"/>
                </a:lnTo>
                <a:lnTo>
                  <a:pt x="69" y="60"/>
                </a:lnTo>
                <a:lnTo>
                  <a:pt x="69" y="78"/>
                </a:lnTo>
                <a:lnTo>
                  <a:pt x="73" y="84"/>
                </a:lnTo>
                <a:lnTo>
                  <a:pt x="73" y="66"/>
                </a:lnTo>
                <a:lnTo>
                  <a:pt x="77" y="72"/>
                </a:lnTo>
                <a:lnTo>
                  <a:pt x="77" y="78"/>
                </a:lnTo>
                <a:lnTo>
                  <a:pt x="77" y="60"/>
                </a:lnTo>
                <a:lnTo>
                  <a:pt x="81" y="36"/>
                </a:lnTo>
                <a:lnTo>
                  <a:pt x="81" y="54"/>
                </a:lnTo>
                <a:lnTo>
                  <a:pt x="86" y="72"/>
                </a:lnTo>
                <a:lnTo>
                  <a:pt x="86" y="84"/>
                </a:lnTo>
                <a:lnTo>
                  <a:pt x="90" y="60"/>
                </a:lnTo>
                <a:lnTo>
                  <a:pt x="90" y="42"/>
                </a:lnTo>
                <a:lnTo>
                  <a:pt x="94" y="48"/>
                </a:lnTo>
                <a:lnTo>
                  <a:pt x="94" y="30"/>
                </a:lnTo>
                <a:lnTo>
                  <a:pt x="99" y="48"/>
                </a:lnTo>
                <a:lnTo>
                  <a:pt x="99" y="54"/>
                </a:lnTo>
                <a:lnTo>
                  <a:pt x="103" y="42"/>
                </a:lnTo>
                <a:lnTo>
                  <a:pt x="103" y="30"/>
                </a:lnTo>
                <a:lnTo>
                  <a:pt x="107" y="48"/>
                </a:lnTo>
                <a:lnTo>
                  <a:pt x="107" y="42"/>
                </a:lnTo>
                <a:lnTo>
                  <a:pt x="107" y="60"/>
                </a:lnTo>
                <a:lnTo>
                  <a:pt x="111" y="12"/>
                </a:lnTo>
                <a:lnTo>
                  <a:pt x="111" y="36"/>
                </a:lnTo>
                <a:lnTo>
                  <a:pt x="116" y="36"/>
                </a:lnTo>
                <a:lnTo>
                  <a:pt x="116" y="60"/>
                </a:lnTo>
                <a:lnTo>
                  <a:pt x="120" y="72"/>
                </a:lnTo>
                <a:lnTo>
                  <a:pt x="120" y="90"/>
                </a:lnTo>
                <a:lnTo>
                  <a:pt x="124" y="54"/>
                </a:lnTo>
                <a:lnTo>
                  <a:pt x="124" y="24"/>
                </a:lnTo>
                <a:lnTo>
                  <a:pt x="129" y="0"/>
                </a:lnTo>
                <a:lnTo>
                  <a:pt x="129" y="18"/>
                </a:lnTo>
                <a:lnTo>
                  <a:pt x="133" y="42"/>
                </a:lnTo>
                <a:lnTo>
                  <a:pt x="133" y="48"/>
                </a:lnTo>
                <a:lnTo>
                  <a:pt x="137" y="72"/>
                </a:lnTo>
                <a:lnTo>
                  <a:pt x="137" y="60"/>
                </a:lnTo>
                <a:lnTo>
                  <a:pt x="141" y="48"/>
                </a:lnTo>
                <a:lnTo>
                  <a:pt x="141" y="18"/>
                </a:lnTo>
                <a:lnTo>
                  <a:pt x="146" y="42"/>
                </a:lnTo>
                <a:lnTo>
                  <a:pt x="146" y="18"/>
                </a:lnTo>
                <a:lnTo>
                  <a:pt x="150" y="48"/>
                </a:lnTo>
                <a:lnTo>
                  <a:pt x="150" y="78"/>
                </a:lnTo>
                <a:lnTo>
                  <a:pt x="154" y="36"/>
                </a:lnTo>
                <a:lnTo>
                  <a:pt x="154" y="42"/>
                </a:lnTo>
                <a:lnTo>
                  <a:pt x="158" y="24"/>
                </a:lnTo>
                <a:lnTo>
                  <a:pt x="158" y="48"/>
                </a:lnTo>
                <a:lnTo>
                  <a:pt x="163" y="54"/>
                </a:lnTo>
                <a:lnTo>
                  <a:pt x="163" y="36"/>
                </a:lnTo>
                <a:lnTo>
                  <a:pt x="171" y="30"/>
                </a:lnTo>
                <a:lnTo>
                  <a:pt x="167" y="30"/>
                </a:lnTo>
                <a:lnTo>
                  <a:pt x="171" y="24"/>
                </a:lnTo>
                <a:lnTo>
                  <a:pt x="176" y="36"/>
                </a:lnTo>
                <a:lnTo>
                  <a:pt x="176" y="60"/>
                </a:lnTo>
                <a:lnTo>
                  <a:pt x="180" y="84"/>
                </a:lnTo>
                <a:lnTo>
                  <a:pt x="180" y="90"/>
                </a:lnTo>
                <a:lnTo>
                  <a:pt x="180" y="78"/>
                </a:lnTo>
                <a:lnTo>
                  <a:pt x="184" y="42"/>
                </a:lnTo>
                <a:lnTo>
                  <a:pt x="184" y="48"/>
                </a:lnTo>
                <a:lnTo>
                  <a:pt x="188" y="96"/>
                </a:lnTo>
                <a:lnTo>
                  <a:pt x="188" y="84"/>
                </a:lnTo>
                <a:lnTo>
                  <a:pt x="193" y="78"/>
                </a:lnTo>
                <a:lnTo>
                  <a:pt x="193" y="66"/>
                </a:lnTo>
                <a:lnTo>
                  <a:pt x="197" y="108"/>
                </a:lnTo>
                <a:lnTo>
                  <a:pt x="197" y="72"/>
                </a:lnTo>
                <a:lnTo>
                  <a:pt x="201" y="60"/>
                </a:lnTo>
                <a:lnTo>
                  <a:pt x="201" y="48"/>
                </a:lnTo>
                <a:lnTo>
                  <a:pt x="206" y="54"/>
                </a:lnTo>
                <a:lnTo>
                  <a:pt x="210" y="48"/>
                </a:lnTo>
                <a:lnTo>
                  <a:pt x="210" y="36"/>
                </a:lnTo>
                <a:lnTo>
                  <a:pt x="210" y="42"/>
                </a:lnTo>
                <a:lnTo>
                  <a:pt x="214" y="54"/>
                </a:lnTo>
                <a:lnTo>
                  <a:pt x="214" y="72"/>
                </a:lnTo>
                <a:lnTo>
                  <a:pt x="218" y="78"/>
                </a:lnTo>
                <a:lnTo>
                  <a:pt x="218" y="72"/>
                </a:lnTo>
                <a:lnTo>
                  <a:pt x="223" y="84"/>
                </a:lnTo>
                <a:lnTo>
                  <a:pt x="227" y="78"/>
                </a:lnTo>
                <a:lnTo>
                  <a:pt x="227" y="36"/>
                </a:lnTo>
                <a:lnTo>
                  <a:pt x="231" y="72"/>
                </a:lnTo>
                <a:lnTo>
                  <a:pt x="231" y="102"/>
                </a:lnTo>
                <a:lnTo>
                  <a:pt x="235" y="90"/>
                </a:lnTo>
                <a:lnTo>
                  <a:pt x="240" y="90"/>
                </a:lnTo>
                <a:lnTo>
                  <a:pt x="240" y="102"/>
                </a:lnTo>
                <a:lnTo>
                  <a:pt x="240" y="84"/>
                </a:lnTo>
                <a:lnTo>
                  <a:pt x="244" y="48"/>
                </a:lnTo>
                <a:lnTo>
                  <a:pt x="244" y="60"/>
                </a:lnTo>
                <a:lnTo>
                  <a:pt x="248" y="60"/>
                </a:lnTo>
                <a:lnTo>
                  <a:pt x="248" y="102"/>
                </a:lnTo>
                <a:lnTo>
                  <a:pt x="253" y="66"/>
                </a:lnTo>
                <a:lnTo>
                  <a:pt x="253" y="78"/>
                </a:lnTo>
                <a:lnTo>
                  <a:pt x="253" y="60"/>
                </a:lnTo>
                <a:lnTo>
                  <a:pt x="257" y="66"/>
                </a:lnTo>
                <a:lnTo>
                  <a:pt x="257" y="72"/>
                </a:lnTo>
                <a:lnTo>
                  <a:pt x="261" y="66"/>
                </a:lnTo>
                <a:lnTo>
                  <a:pt x="261" y="72"/>
                </a:lnTo>
                <a:lnTo>
                  <a:pt x="265" y="54"/>
                </a:lnTo>
                <a:lnTo>
                  <a:pt x="265" y="78"/>
                </a:lnTo>
                <a:lnTo>
                  <a:pt x="270"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 name="Freeform 93"/>
          <p:cNvSpPr>
            <a:spLocks/>
          </p:cNvSpPr>
          <p:nvPr/>
        </p:nvSpPr>
        <p:spPr bwMode="auto">
          <a:xfrm>
            <a:off x="7223892" y="3486150"/>
            <a:ext cx="577701" cy="247650"/>
          </a:xfrm>
          <a:custGeom>
            <a:avLst/>
            <a:gdLst/>
            <a:ahLst/>
            <a:cxnLst>
              <a:cxn ang="0">
                <a:pos x="8" y="96"/>
              </a:cxn>
              <a:cxn ang="0">
                <a:pos x="12" y="48"/>
              </a:cxn>
              <a:cxn ang="0">
                <a:pos x="21" y="24"/>
              </a:cxn>
              <a:cxn ang="0">
                <a:pos x="30" y="66"/>
              </a:cxn>
              <a:cxn ang="0">
                <a:pos x="34" y="102"/>
              </a:cxn>
              <a:cxn ang="0">
                <a:pos x="42" y="66"/>
              </a:cxn>
              <a:cxn ang="0">
                <a:pos x="47" y="84"/>
              </a:cxn>
              <a:cxn ang="0">
                <a:pos x="51" y="144"/>
              </a:cxn>
              <a:cxn ang="0">
                <a:pos x="60" y="78"/>
              </a:cxn>
              <a:cxn ang="0">
                <a:pos x="64" y="96"/>
              </a:cxn>
              <a:cxn ang="0">
                <a:pos x="68" y="90"/>
              </a:cxn>
              <a:cxn ang="0">
                <a:pos x="77" y="60"/>
              </a:cxn>
              <a:cxn ang="0">
                <a:pos x="81" y="96"/>
              </a:cxn>
              <a:cxn ang="0">
                <a:pos x="89" y="114"/>
              </a:cxn>
              <a:cxn ang="0">
                <a:pos x="98" y="72"/>
              </a:cxn>
              <a:cxn ang="0">
                <a:pos x="102" y="84"/>
              </a:cxn>
              <a:cxn ang="0">
                <a:pos x="107" y="96"/>
              </a:cxn>
              <a:cxn ang="0">
                <a:pos x="115" y="78"/>
              </a:cxn>
              <a:cxn ang="0">
                <a:pos x="119" y="90"/>
              </a:cxn>
              <a:cxn ang="0">
                <a:pos x="128" y="12"/>
              </a:cxn>
              <a:cxn ang="0">
                <a:pos x="132" y="96"/>
              </a:cxn>
              <a:cxn ang="0">
                <a:pos x="137" y="78"/>
              </a:cxn>
              <a:cxn ang="0">
                <a:pos x="145" y="90"/>
              </a:cxn>
              <a:cxn ang="0">
                <a:pos x="149" y="90"/>
              </a:cxn>
              <a:cxn ang="0">
                <a:pos x="154" y="48"/>
              </a:cxn>
              <a:cxn ang="0">
                <a:pos x="162" y="126"/>
              </a:cxn>
              <a:cxn ang="0">
                <a:pos x="166" y="150"/>
              </a:cxn>
              <a:cxn ang="0">
                <a:pos x="171" y="120"/>
              </a:cxn>
              <a:cxn ang="0">
                <a:pos x="179" y="78"/>
              </a:cxn>
              <a:cxn ang="0">
                <a:pos x="184" y="126"/>
              </a:cxn>
              <a:cxn ang="0">
                <a:pos x="192" y="126"/>
              </a:cxn>
              <a:cxn ang="0">
                <a:pos x="205" y="66"/>
              </a:cxn>
              <a:cxn ang="0">
                <a:pos x="209" y="114"/>
              </a:cxn>
              <a:cxn ang="0">
                <a:pos x="218" y="114"/>
              </a:cxn>
              <a:cxn ang="0">
                <a:pos x="231" y="96"/>
              </a:cxn>
              <a:cxn ang="0">
                <a:pos x="235" y="96"/>
              </a:cxn>
              <a:cxn ang="0">
                <a:pos x="239" y="108"/>
              </a:cxn>
              <a:cxn ang="0">
                <a:pos x="248" y="114"/>
              </a:cxn>
              <a:cxn ang="0">
                <a:pos x="252" y="108"/>
              </a:cxn>
              <a:cxn ang="0">
                <a:pos x="256" y="102"/>
              </a:cxn>
              <a:cxn ang="0">
                <a:pos x="265" y="90"/>
              </a:cxn>
              <a:cxn ang="0">
                <a:pos x="269" y="66"/>
              </a:cxn>
            </a:cxnLst>
            <a:rect l="0" t="0" r="r" b="b"/>
            <a:pathLst>
              <a:path w="273" h="156">
                <a:moveTo>
                  <a:pt x="0" y="96"/>
                </a:moveTo>
                <a:lnTo>
                  <a:pt x="0" y="84"/>
                </a:lnTo>
                <a:lnTo>
                  <a:pt x="8" y="96"/>
                </a:lnTo>
                <a:lnTo>
                  <a:pt x="8" y="108"/>
                </a:lnTo>
                <a:lnTo>
                  <a:pt x="12" y="114"/>
                </a:lnTo>
                <a:lnTo>
                  <a:pt x="12" y="48"/>
                </a:lnTo>
                <a:lnTo>
                  <a:pt x="17" y="54"/>
                </a:lnTo>
                <a:lnTo>
                  <a:pt x="21" y="42"/>
                </a:lnTo>
                <a:lnTo>
                  <a:pt x="21" y="24"/>
                </a:lnTo>
                <a:lnTo>
                  <a:pt x="25" y="18"/>
                </a:lnTo>
                <a:lnTo>
                  <a:pt x="25" y="66"/>
                </a:lnTo>
                <a:lnTo>
                  <a:pt x="30" y="66"/>
                </a:lnTo>
                <a:lnTo>
                  <a:pt x="30" y="114"/>
                </a:lnTo>
                <a:lnTo>
                  <a:pt x="34" y="120"/>
                </a:lnTo>
                <a:lnTo>
                  <a:pt x="34" y="102"/>
                </a:lnTo>
                <a:lnTo>
                  <a:pt x="38" y="90"/>
                </a:lnTo>
                <a:lnTo>
                  <a:pt x="38" y="72"/>
                </a:lnTo>
                <a:lnTo>
                  <a:pt x="42" y="66"/>
                </a:lnTo>
                <a:lnTo>
                  <a:pt x="42" y="60"/>
                </a:lnTo>
                <a:lnTo>
                  <a:pt x="42" y="72"/>
                </a:lnTo>
                <a:lnTo>
                  <a:pt x="47" y="84"/>
                </a:lnTo>
                <a:lnTo>
                  <a:pt x="47" y="90"/>
                </a:lnTo>
                <a:lnTo>
                  <a:pt x="51" y="138"/>
                </a:lnTo>
                <a:lnTo>
                  <a:pt x="51" y="144"/>
                </a:lnTo>
                <a:lnTo>
                  <a:pt x="55" y="156"/>
                </a:lnTo>
                <a:lnTo>
                  <a:pt x="55" y="96"/>
                </a:lnTo>
                <a:lnTo>
                  <a:pt x="60" y="78"/>
                </a:lnTo>
                <a:lnTo>
                  <a:pt x="60" y="84"/>
                </a:lnTo>
                <a:lnTo>
                  <a:pt x="60" y="78"/>
                </a:lnTo>
                <a:lnTo>
                  <a:pt x="64" y="96"/>
                </a:lnTo>
                <a:lnTo>
                  <a:pt x="64" y="78"/>
                </a:lnTo>
                <a:lnTo>
                  <a:pt x="68" y="102"/>
                </a:lnTo>
                <a:lnTo>
                  <a:pt x="68" y="90"/>
                </a:lnTo>
                <a:lnTo>
                  <a:pt x="72" y="72"/>
                </a:lnTo>
                <a:lnTo>
                  <a:pt x="72" y="54"/>
                </a:lnTo>
                <a:lnTo>
                  <a:pt x="77" y="60"/>
                </a:lnTo>
                <a:lnTo>
                  <a:pt x="77" y="72"/>
                </a:lnTo>
                <a:lnTo>
                  <a:pt x="81" y="66"/>
                </a:lnTo>
                <a:lnTo>
                  <a:pt x="81" y="96"/>
                </a:lnTo>
                <a:lnTo>
                  <a:pt x="85" y="132"/>
                </a:lnTo>
                <a:lnTo>
                  <a:pt x="85" y="114"/>
                </a:lnTo>
                <a:lnTo>
                  <a:pt x="89" y="114"/>
                </a:lnTo>
                <a:lnTo>
                  <a:pt x="89" y="60"/>
                </a:lnTo>
                <a:lnTo>
                  <a:pt x="94" y="42"/>
                </a:lnTo>
                <a:lnTo>
                  <a:pt x="98" y="72"/>
                </a:lnTo>
                <a:lnTo>
                  <a:pt x="98" y="102"/>
                </a:lnTo>
                <a:lnTo>
                  <a:pt x="102" y="78"/>
                </a:lnTo>
                <a:lnTo>
                  <a:pt x="102" y="84"/>
                </a:lnTo>
                <a:lnTo>
                  <a:pt x="102" y="72"/>
                </a:lnTo>
                <a:lnTo>
                  <a:pt x="107" y="90"/>
                </a:lnTo>
                <a:lnTo>
                  <a:pt x="107" y="96"/>
                </a:lnTo>
                <a:lnTo>
                  <a:pt x="111" y="84"/>
                </a:lnTo>
                <a:lnTo>
                  <a:pt x="111" y="90"/>
                </a:lnTo>
                <a:lnTo>
                  <a:pt x="115" y="78"/>
                </a:lnTo>
                <a:lnTo>
                  <a:pt x="115" y="66"/>
                </a:lnTo>
                <a:lnTo>
                  <a:pt x="119" y="84"/>
                </a:lnTo>
                <a:lnTo>
                  <a:pt x="119" y="90"/>
                </a:lnTo>
                <a:lnTo>
                  <a:pt x="124" y="72"/>
                </a:lnTo>
                <a:lnTo>
                  <a:pt x="124" y="48"/>
                </a:lnTo>
                <a:lnTo>
                  <a:pt x="128" y="12"/>
                </a:lnTo>
                <a:lnTo>
                  <a:pt x="128" y="0"/>
                </a:lnTo>
                <a:lnTo>
                  <a:pt x="132" y="42"/>
                </a:lnTo>
                <a:lnTo>
                  <a:pt x="132" y="96"/>
                </a:lnTo>
                <a:lnTo>
                  <a:pt x="132" y="90"/>
                </a:lnTo>
                <a:lnTo>
                  <a:pt x="137" y="84"/>
                </a:lnTo>
                <a:lnTo>
                  <a:pt x="137" y="78"/>
                </a:lnTo>
                <a:lnTo>
                  <a:pt x="141" y="108"/>
                </a:lnTo>
                <a:lnTo>
                  <a:pt x="141" y="96"/>
                </a:lnTo>
                <a:lnTo>
                  <a:pt x="145" y="90"/>
                </a:lnTo>
                <a:lnTo>
                  <a:pt x="145" y="84"/>
                </a:lnTo>
                <a:lnTo>
                  <a:pt x="149" y="78"/>
                </a:lnTo>
                <a:lnTo>
                  <a:pt x="149" y="90"/>
                </a:lnTo>
                <a:lnTo>
                  <a:pt x="149" y="66"/>
                </a:lnTo>
                <a:lnTo>
                  <a:pt x="154" y="66"/>
                </a:lnTo>
                <a:lnTo>
                  <a:pt x="154" y="48"/>
                </a:lnTo>
                <a:lnTo>
                  <a:pt x="158" y="78"/>
                </a:lnTo>
                <a:lnTo>
                  <a:pt x="158" y="96"/>
                </a:lnTo>
                <a:lnTo>
                  <a:pt x="162" y="126"/>
                </a:lnTo>
                <a:lnTo>
                  <a:pt x="162" y="120"/>
                </a:lnTo>
                <a:lnTo>
                  <a:pt x="162" y="126"/>
                </a:lnTo>
                <a:lnTo>
                  <a:pt x="166" y="150"/>
                </a:lnTo>
                <a:lnTo>
                  <a:pt x="166" y="138"/>
                </a:lnTo>
                <a:lnTo>
                  <a:pt x="171" y="102"/>
                </a:lnTo>
                <a:lnTo>
                  <a:pt x="171" y="120"/>
                </a:lnTo>
                <a:lnTo>
                  <a:pt x="175" y="96"/>
                </a:lnTo>
                <a:lnTo>
                  <a:pt x="175" y="90"/>
                </a:lnTo>
                <a:lnTo>
                  <a:pt x="179" y="78"/>
                </a:lnTo>
                <a:lnTo>
                  <a:pt x="179" y="150"/>
                </a:lnTo>
                <a:lnTo>
                  <a:pt x="184" y="138"/>
                </a:lnTo>
                <a:lnTo>
                  <a:pt x="184" y="126"/>
                </a:lnTo>
                <a:lnTo>
                  <a:pt x="188" y="90"/>
                </a:lnTo>
                <a:lnTo>
                  <a:pt x="192" y="78"/>
                </a:lnTo>
                <a:lnTo>
                  <a:pt x="192" y="126"/>
                </a:lnTo>
                <a:lnTo>
                  <a:pt x="196" y="120"/>
                </a:lnTo>
                <a:lnTo>
                  <a:pt x="201" y="78"/>
                </a:lnTo>
                <a:lnTo>
                  <a:pt x="205" y="66"/>
                </a:lnTo>
                <a:lnTo>
                  <a:pt x="205" y="90"/>
                </a:lnTo>
                <a:lnTo>
                  <a:pt x="209" y="96"/>
                </a:lnTo>
                <a:lnTo>
                  <a:pt x="209" y="114"/>
                </a:lnTo>
                <a:lnTo>
                  <a:pt x="213" y="120"/>
                </a:lnTo>
                <a:lnTo>
                  <a:pt x="218" y="102"/>
                </a:lnTo>
                <a:lnTo>
                  <a:pt x="218" y="114"/>
                </a:lnTo>
                <a:lnTo>
                  <a:pt x="222" y="114"/>
                </a:lnTo>
                <a:lnTo>
                  <a:pt x="222" y="96"/>
                </a:lnTo>
                <a:lnTo>
                  <a:pt x="231" y="96"/>
                </a:lnTo>
                <a:lnTo>
                  <a:pt x="226" y="96"/>
                </a:lnTo>
                <a:lnTo>
                  <a:pt x="231" y="96"/>
                </a:lnTo>
                <a:lnTo>
                  <a:pt x="235" y="96"/>
                </a:lnTo>
                <a:lnTo>
                  <a:pt x="235" y="84"/>
                </a:lnTo>
                <a:lnTo>
                  <a:pt x="239" y="90"/>
                </a:lnTo>
                <a:lnTo>
                  <a:pt x="239" y="108"/>
                </a:lnTo>
                <a:lnTo>
                  <a:pt x="243" y="132"/>
                </a:lnTo>
                <a:lnTo>
                  <a:pt x="243" y="150"/>
                </a:lnTo>
                <a:lnTo>
                  <a:pt x="248" y="114"/>
                </a:lnTo>
                <a:lnTo>
                  <a:pt x="248" y="90"/>
                </a:lnTo>
                <a:lnTo>
                  <a:pt x="252" y="84"/>
                </a:lnTo>
                <a:lnTo>
                  <a:pt x="252" y="108"/>
                </a:lnTo>
                <a:lnTo>
                  <a:pt x="252" y="96"/>
                </a:lnTo>
                <a:lnTo>
                  <a:pt x="256" y="90"/>
                </a:lnTo>
                <a:lnTo>
                  <a:pt x="256" y="102"/>
                </a:lnTo>
                <a:lnTo>
                  <a:pt x="261" y="96"/>
                </a:lnTo>
                <a:lnTo>
                  <a:pt x="265" y="78"/>
                </a:lnTo>
                <a:lnTo>
                  <a:pt x="265" y="90"/>
                </a:lnTo>
                <a:lnTo>
                  <a:pt x="265" y="78"/>
                </a:lnTo>
                <a:lnTo>
                  <a:pt x="269" y="96"/>
                </a:lnTo>
                <a:lnTo>
                  <a:pt x="269" y="66"/>
                </a:lnTo>
                <a:lnTo>
                  <a:pt x="273" y="78"/>
                </a:lnTo>
                <a:lnTo>
                  <a:pt x="273"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8" name="Freeform 94"/>
          <p:cNvSpPr>
            <a:spLocks/>
          </p:cNvSpPr>
          <p:nvPr/>
        </p:nvSpPr>
        <p:spPr bwMode="auto">
          <a:xfrm>
            <a:off x="7801591" y="3505200"/>
            <a:ext cx="562886" cy="209550"/>
          </a:xfrm>
          <a:custGeom>
            <a:avLst/>
            <a:gdLst/>
            <a:ahLst/>
            <a:cxnLst>
              <a:cxn ang="0">
                <a:pos x="5" y="102"/>
              </a:cxn>
              <a:cxn ang="0">
                <a:pos x="13" y="66"/>
              </a:cxn>
              <a:cxn ang="0">
                <a:pos x="17" y="114"/>
              </a:cxn>
              <a:cxn ang="0">
                <a:pos x="26" y="60"/>
              </a:cxn>
              <a:cxn ang="0">
                <a:pos x="30" y="90"/>
              </a:cxn>
              <a:cxn ang="0">
                <a:pos x="39" y="12"/>
              </a:cxn>
              <a:cxn ang="0">
                <a:pos x="47" y="102"/>
              </a:cxn>
              <a:cxn ang="0">
                <a:pos x="56" y="96"/>
              </a:cxn>
              <a:cxn ang="0">
                <a:pos x="65" y="102"/>
              </a:cxn>
              <a:cxn ang="0">
                <a:pos x="69" y="96"/>
              </a:cxn>
              <a:cxn ang="0">
                <a:pos x="77" y="102"/>
              </a:cxn>
              <a:cxn ang="0">
                <a:pos x="82" y="78"/>
              </a:cxn>
              <a:cxn ang="0">
                <a:pos x="90" y="78"/>
              </a:cxn>
              <a:cxn ang="0">
                <a:pos x="99" y="102"/>
              </a:cxn>
              <a:cxn ang="0">
                <a:pos x="103" y="132"/>
              </a:cxn>
              <a:cxn ang="0">
                <a:pos x="112" y="132"/>
              </a:cxn>
              <a:cxn ang="0">
                <a:pos x="116" y="78"/>
              </a:cxn>
              <a:cxn ang="0">
                <a:pos x="124" y="102"/>
              </a:cxn>
              <a:cxn ang="0">
                <a:pos x="129" y="48"/>
              </a:cxn>
              <a:cxn ang="0">
                <a:pos x="133" y="108"/>
              </a:cxn>
              <a:cxn ang="0">
                <a:pos x="141" y="72"/>
              </a:cxn>
              <a:cxn ang="0">
                <a:pos x="146" y="108"/>
              </a:cxn>
              <a:cxn ang="0">
                <a:pos x="154" y="108"/>
              </a:cxn>
              <a:cxn ang="0">
                <a:pos x="159" y="0"/>
              </a:cxn>
              <a:cxn ang="0">
                <a:pos x="163" y="102"/>
              </a:cxn>
              <a:cxn ang="0">
                <a:pos x="171" y="78"/>
              </a:cxn>
              <a:cxn ang="0">
                <a:pos x="176" y="54"/>
              </a:cxn>
              <a:cxn ang="0">
                <a:pos x="184" y="90"/>
              </a:cxn>
              <a:cxn ang="0">
                <a:pos x="189" y="66"/>
              </a:cxn>
              <a:cxn ang="0">
                <a:pos x="193" y="114"/>
              </a:cxn>
              <a:cxn ang="0">
                <a:pos x="201" y="72"/>
              </a:cxn>
              <a:cxn ang="0">
                <a:pos x="206" y="96"/>
              </a:cxn>
              <a:cxn ang="0">
                <a:pos x="210" y="42"/>
              </a:cxn>
              <a:cxn ang="0">
                <a:pos x="214" y="72"/>
              </a:cxn>
              <a:cxn ang="0">
                <a:pos x="223" y="66"/>
              </a:cxn>
              <a:cxn ang="0">
                <a:pos x="227" y="78"/>
              </a:cxn>
              <a:cxn ang="0">
                <a:pos x="231" y="54"/>
              </a:cxn>
              <a:cxn ang="0">
                <a:pos x="240" y="54"/>
              </a:cxn>
              <a:cxn ang="0">
                <a:pos x="244" y="78"/>
              </a:cxn>
              <a:cxn ang="0">
                <a:pos x="248" y="36"/>
              </a:cxn>
              <a:cxn ang="0">
                <a:pos x="257" y="78"/>
              </a:cxn>
              <a:cxn ang="0">
                <a:pos x="261" y="66"/>
              </a:cxn>
            </a:cxnLst>
            <a:rect l="0" t="0" r="r" b="b"/>
            <a:pathLst>
              <a:path w="266" h="132">
                <a:moveTo>
                  <a:pt x="0" y="54"/>
                </a:moveTo>
                <a:lnTo>
                  <a:pt x="5" y="96"/>
                </a:lnTo>
                <a:lnTo>
                  <a:pt x="5" y="102"/>
                </a:lnTo>
                <a:lnTo>
                  <a:pt x="9" y="90"/>
                </a:lnTo>
                <a:lnTo>
                  <a:pt x="9" y="66"/>
                </a:lnTo>
                <a:lnTo>
                  <a:pt x="13" y="66"/>
                </a:lnTo>
                <a:lnTo>
                  <a:pt x="13" y="90"/>
                </a:lnTo>
                <a:lnTo>
                  <a:pt x="17" y="84"/>
                </a:lnTo>
                <a:lnTo>
                  <a:pt x="17" y="114"/>
                </a:lnTo>
                <a:lnTo>
                  <a:pt x="22" y="78"/>
                </a:lnTo>
                <a:lnTo>
                  <a:pt x="22" y="42"/>
                </a:lnTo>
                <a:lnTo>
                  <a:pt x="26" y="60"/>
                </a:lnTo>
                <a:lnTo>
                  <a:pt x="26" y="66"/>
                </a:lnTo>
                <a:lnTo>
                  <a:pt x="30" y="108"/>
                </a:lnTo>
                <a:lnTo>
                  <a:pt x="30" y="90"/>
                </a:lnTo>
                <a:lnTo>
                  <a:pt x="35" y="72"/>
                </a:lnTo>
                <a:lnTo>
                  <a:pt x="35" y="6"/>
                </a:lnTo>
                <a:lnTo>
                  <a:pt x="39" y="12"/>
                </a:lnTo>
                <a:lnTo>
                  <a:pt x="39" y="96"/>
                </a:lnTo>
                <a:lnTo>
                  <a:pt x="43" y="102"/>
                </a:lnTo>
                <a:lnTo>
                  <a:pt x="47" y="102"/>
                </a:lnTo>
                <a:lnTo>
                  <a:pt x="52" y="72"/>
                </a:lnTo>
                <a:lnTo>
                  <a:pt x="52" y="90"/>
                </a:lnTo>
                <a:lnTo>
                  <a:pt x="56" y="96"/>
                </a:lnTo>
                <a:lnTo>
                  <a:pt x="60" y="78"/>
                </a:lnTo>
                <a:lnTo>
                  <a:pt x="60" y="90"/>
                </a:lnTo>
                <a:lnTo>
                  <a:pt x="65" y="102"/>
                </a:lnTo>
                <a:lnTo>
                  <a:pt x="69" y="90"/>
                </a:lnTo>
                <a:lnTo>
                  <a:pt x="69" y="78"/>
                </a:lnTo>
                <a:lnTo>
                  <a:pt x="69" y="96"/>
                </a:lnTo>
                <a:lnTo>
                  <a:pt x="73" y="132"/>
                </a:lnTo>
                <a:lnTo>
                  <a:pt x="73" y="120"/>
                </a:lnTo>
                <a:lnTo>
                  <a:pt x="77" y="102"/>
                </a:lnTo>
                <a:lnTo>
                  <a:pt x="77" y="78"/>
                </a:lnTo>
                <a:lnTo>
                  <a:pt x="82" y="96"/>
                </a:lnTo>
                <a:lnTo>
                  <a:pt x="82" y="78"/>
                </a:lnTo>
                <a:lnTo>
                  <a:pt x="86" y="60"/>
                </a:lnTo>
                <a:lnTo>
                  <a:pt x="86" y="66"/>
                </a:lnTo>
                <a:lnTo>
                  <a:pt x="90" y="78"/>
                </a:lnTo>
                <a:lnTo>
                  <a:pt x="94" y="90"/>
                </a:lnTo>
                <a:lnTo>
                  <a:pt x="94" y="120"/>
                </a:lnTo>
                <a:lnTo>
                  <a:pt x="99" y="102"/>
                </a:lnTo>
                <a:lnTo>
                  <a:pt x="99" y="72"/>
                </a:lnTo>
                <a:lnTo>
                  <a:pt x="103" y="114"/>
                </a:lnTo>
                <a:lnTo>
                  <a:pt x="103" y="132"/>
                </a:lnTo>
                <a:lnTo>
                  <a:pt x="107" y="126"/>
                </a:lnTo>
                <a:lnTo>
                  <a:pt x="107" y="120"/>
                </a:lnTo>
                <a:lnTo>
                  <a:pt x="112" y="132"/>
                </a:lnTo>
                <a:lnTo>
                  <a:pt x="112" y="90"/>
                </a:lnTo>
                <a:lnTo>
                  <a:pt x="116" y="72"/>
                </a:lnTo>
                <a:lnTo>
                  <a:pt x="116" y="78"/>
                </a:lnTo>
                <a:lnTo>
                  <a:pt x="120" y="84"/>
                </a:lnTo>
                <a:lnTo>
                  <a:pt x="120" y="96"/>
                </a:lnTo>
                <a:lnTo>
                  <a:pt x="124" y="102"/>
                </a:lnTo>
                <a:lnTo>
                  <a:pt x="124" y="96"/>
                </a:lnTo>
                <a:lnTo>
                  <a:pt x="129" y="90"/>
                </a:lnTo>
                <a:lnTo>
                  <a:pt x="129" y="48"/>
                </a:lnTo>
                <a:lnTo>
                  <a:pt x="129" y="90"/>
                </a:lnTo>
                <a:lnTo>
                  <a:pt x="133" y="102"/>
                </a:lnTo>
                <a:lnTo>
                  <a:pt x="133" y="108"/>
                </a:lnTo>
                <a:lnTo>
                  <a:pt x="137" y="84"/>
                </a:lnTo>
                <a:lnTo>
                  <a:pt x="141" y="90"/>
                </a:lnTo>
                <a:lnTo>
                  <a:pt x="141" y="72"/>
                </a:lnTo>
                <a:lnTo>
                  <a:pt x="141" y="90"/>
                </a:lnTo>
                <a:lnTo>
                  <a:pt x="146" y="84"/>
                </a:lnTo>
                <a:lnTo>
                  <a:pt x="146" y="108"/>
                </a:lnTo>
                <a:lnTo>
                  <a:pt x="150" y="108"/>
                </a:lnTo>
                <a:lnTo>
                  <a:pt x="150" y="120"/>
                </a:lnTo>
                <a:lnTo>
                  <a:pt x="154" y="108"/>
                </a:lnTo>
                <a:lnTo>
                  <a:pt x="154" y="54"/>
                </a:lnTo>
                <a:lnTo>
                  <a:pt x="159" y="18"/>
                </a:lnTo>
                <a:lnTo>
                  <a:pt x="159" y="0"/>
                </a:lnTo>
                <a:lnTo>
                  <a:pt x="159" y="12"/>
                </a:lnTo>
                <a:lnTo>
                  <a:pt x="163" y="84"/>
                </a:lnTo>
                <a:lnTo>
                  <a:pt x="163" y="102"/>
                </a:lnTo>
                <a:lnTo>
                  <a:pt x="167" y="108"/>
                </a:lnTo>
                <a:lnTo>
                  <a:pt x="167" y="96"/>
                </a:lnTo>
                <a:lnTo>
                  <a:pt x="171" y="78"/>
                </a:lnTo>
                <a:lnTo>
                  <a:pt x="171" y="60"/>
                </a:lnTo>
                <a:lnTo>
                  <a:pt x="176" y="72"/>
                </a:lnTo>
                <a:lnTo>
                  <a:pt x="176" y="54"/>
                </a:lnTo>
                <a:lnTo>
                  <a:pt x="180" y="48"/>
                </a:lnTo>
                <a:lnTo>
                  <a:pt x="180" y="66"/>
                </a:lnTo>
                <a:lnTo>
                  <a:pt x="184" y="90"/>
                </a:lnTo>
                <a:lnTo>
                  <a:pt x="184" y="102"/>
                </a:lnTo>
                <a:lnTo>
                  <a:pt x="184" y="78"/>
                </a:lnTo>
                <a:lnTo>
                  <a:pt x="189" y="66"/>
                </a:lnTo>
                <a:lnTo>
                  <a:pt x="189" y="78"/>
                </a:lnTo>
                <a:lnTo>
                  <a:pt x="193" y="96"/>
                </a:lnTo>
                <a:lnTo>
                  <a:pt x="193" y="114"/>
                </a:lnTo>
                <a:lnTo>
                  <a:pt x="197" y="120"/>
                </a:lnTo>
                <a:lnTo>
                  <a:pt x="197" y="96"/>
                </a:lnTo>
                <a:lnTo>
                  <a:pt x="201" y="72"/>
                </a:lnTo>
                <a:lnTo>
                  <a:pt x="201" y="54"/>
                </a:lnTo>
                <a:lnTo>
                  <a:pt x="201" y="84"/>
                </a:lnTo>
                <a:lnTo>
                  <a:pt x="206" y="96"/>
                </a:lnTo>
                <a:lnTo>
                  <a:pt x="206" y="84"/>
                </a:lnTo>
                <a:lnTo>
                  <a:pt x="210" y="60"/>
                </a:lnTo>
                <a:lnTo>
                  <a:pt x="210" y="42"/>
                </a:lnTo>
                <a:lnTo>
                  <a:pt x="214" y="54"/>
                </a:lnTo>
                <a:lnTo>
                  <a:pt x="214" y="84"/>
                </a:lnTo>
                <a:lnTo>
                  <a:pt x="214" y="72"/>
                </a:lnTo>
                <a:lnTo>
                  <a:pt x="218" y="72"/>
                </a:lnTo>
                <a:lnTo>
                  <a:pt x="218" y="48"/>
                </a:lnTo>
                <a:lnTo>
                  <a:pt x="223" y="66"/>
                </a:lnTo>
                <a:lnTo>
                  <a:pt x="223" y="48"/>
                </a:lnTo>
                <a:lnTo>
                  <a:pt x="227" y="72"/>
                </a:lnTo>
                <a:lnTo>
                  <a:pt x="227" y="78"/>
                </a:lnTo>
                <a:lnTo>
                  <a:pt x="231" y="96"/>
                </a:lnTo>
                <a:lnTo>
                  <a:pt x="231" y="48"/>
                </a:lnTo>
                <a:lnTo>
                  <a:pt x="231" y="54"/>
                </a:lnTo>
                <a:lnTo>
                  <a:pt x="236" y="48"/>
                </a:lnTo>
                <a:lnTo>
                  <a:pt x="236" y="78"/>
                </a:lnTo>
                <a:lnTo>
                  <a:pt x="240" y="54"/>
                </a:lnTo>
                <a:lnTo>
                  <a:pt x="240" y="66"/>
                </a:lnTo>
                <a:lnTo>
                  <a:pt x="244" y="72"/>
                </a:lnTo>
                <a:lnTo>
                  <a:pt x="244" y="78"/>
                </a:lnTo>
                <a:lnTo>
                  <a:pt x="244" y="18"/>
                </a:lnTo>
                <a:lnTo>
                  <a:pt x="248" y="24"/>
                </a:lnTo>
                <a:lnTo>
                  <a:pt x="248" y="36"/>
                </a:lnTo>
                <a:lnTo>
                  <a:pt x="253" y="90"/>
                </a:lnTo>
                <a:lnTo>
                  <a:pt x="253" y="78"/>
                </a:lnTo>
                <a:lnTo>
                  <a:pt x="257" y="78"/>
                </a:lnTo>
                <a:lnTo>
                  <a:pt x="257" y="66"/>
                </a:lnTo>
                <a:lnTo>
                  <a:pt x="261" y="78"/>
                </a:lnTo>
                <a:lnTo>
                  <a:pt x="261" y="66"/>
                </a:lnTo>
                <a:lnTo>
                  <a:pt x="261" y="90"/>
                </a:lnTo>
                <a:lnTo>
                  <a:pt x="266" y="7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9" name="Freeform 95"/>
          <p:cNvSpPr>
            <a:spLocks/>
          </p:cNvSpPr>
          <p:nvPr/>
        </p:nvSpPr>
        <p:spPr bwMode="auto">
          <a:xfrm>
            <a:off x="8364477" y="3514728"/>
            <a:ext cx="550190" cy="219075"/>
          </a:xfrm>
          <a:custGeom>
            <a:avLst/>
            <a:gdLst/>
            <a:ahLst/>
            <a:cxnLst>
              <a:cxn ang="0">
                <a:pos x="4" y="84"/>
              </a:cxn>
              <a:cxn ang="0">
                <a:pos x="8" y="36"/>
              </a:cxn>
              <a:cxn ang="0">
                <a:pos x="12" y="48"/>
              </a:cxn>
              <a:cxn ang="0">
                <a:pos x="21" y="78"/>
              </a:cxn>
              <a:cxn ang="0">
                <a:pos x="25" y="66"/>
              </a:cxn>
              <a:cxn ang="0">
                <a:pos x="34" y="84"/>
              </a:cxn>
              <a:cxn ang="0">
                <a:pos x="38" y="42"/>
              </a:cxn>
              <a:cxn ang="0">
                <a:pos x="42" y="78"/>
              </a:cxn>
              <a:cxn ang="0">
                <a:pos x="55" y="108"/>
              </a:cxn>
              <a:cxn ang="0">
                <a:pos x="59" y="54"/>
              </a:cxn>
              <a:cxn ang="0">
                <a:pos x="64" y="96"/>
              </a:cxn>
              <a:cxn ang="0">
                <a:pos x="68" y="72"/>
              </a:cxn>
              <a:cxn ang="0">
                <a:pos x="76" y="54"/>
              </a:cxn>
              <a:cxn ang="0">
                <a:pos x="81" y="36"/>
              </a:cxn>
              <a:cxn ang="0">
                <a:pos x="85" y="24"/>
              </a:cxn>
              <a:cxn ang="0">
                <a:pos x="94" y="84"/>
              </a:cxn>
              <a:cxn ang="0">
                <a:pos x="98" y="108"/>
              </a:cxn>
              <a:cxn ang="0">
                <a:pos x="102" y="30"/>
              </a:cxn>
              <a:cxn ang="0">
                <a:pos x="111" y="78"/>
              </a:cxn>
              <a:cxn ang="0">
                <a:pos x="119" y="60"/>
              </a:cxn>
              <a:cxn ang="0">
                <a:pos x="128" y="120"/>
              </a:cxn>
              <a:cxn ang="0">
                <a:pos x="132" y="96"/>
              </a:cxn>
              <a:cxn ang="0">
                <a:pos x="141" y="54"/>
              </a:cxn>
              <a:cxn ang="0">
                <a:pos x="145" y="96"/>
              </a:cxn>
              <a:cxn ang="0">
                <a:pos x="153" y="60"/>
              </a:cxn>
              <a:cxn ang="0">
                <a:pos x="158" y="30"/>
              </a:cxn>
              <a:cxn ang="0">
                <a:pos x="166" y="114"/>
              </a:cxn>
              <a:cxn ang="0">
                <a:pos x="171" y="18"/>
              </a:cxn>
              <a:cxn ang="0">
                <a:pos x="179" y="30"/>
              </a:cxn>
              <a:cxn ang="0">
                <a:pos x="183" y="36"/>
              </a:cxn>
              <a:cxn ang="0">
                <a:pos x="192" y="60"/>
              </a:cxn>
              <a:cxn ang="0">
                <a:pos x="196" y="120"/>
              </a:cxn>
              <a:cxn ang="0">
                <a:pos x="205" y="30"/>
              </a:cxn>
              <a:cxn ang="0">
                <a:pos x="209" y="54"/>
              </a:cxn>
              <a:cxn ang="0">
                <a:pos x="218" y="24"/>
              </a:cxn>
              <a:cxn ang="0">
                <a:pos x="222" y="96"/>
              </a:cxn>
              <a:cxn ang="0">
                <a:pos x="230" y="60"/>
              </a:cxn>
              <a:cxn ang="0">
                <a:pos x="235" y="108"/>
              </a:cxn>
              <a:cxn ang="0">
                <a:pos x="239" y="42"/>
              </a:cxn>
              <a:cxn ang="0">
                <a:pos x="248" y="84"/>
              </a:cxn>
              <a:cxn ang="0">
                <a:pos x="252" y="96"/>
              </a:cxn>
              <a:cxn ang="0">
                <a:pos x="260" y="84"/>
              </a:cxn>
            </a:cxnLst>
            <a:rect l="0" t="0" r="r" b="b"/>
            <a:pathLst>
              <a:path w="260" h="138">
                <a:moveTo>
                  <a:pt x="0" y="66"/>
                </a:moveTo>
                <a:lnTo>
                  <a:pt x="0" y="78"/>
                </a:lnTo>
                <a:lnTo>
                  <a:pt x="4" y="84"/>
                </a:lnTo>
                <a:lnTo>
                  <a:pt x="4" y="96"/>
                </a:lnTo>
                <a:lnTo>
                  <a:pt x="8" y="78"/>
                </a:lnTo>
                <a:lnTo>
                  <a:pt x="8" y="36"/>
                </a:lnTo>
                <a:lnTo>
                  <a:pt x="8" y="42"/>
                </a:lnTo>
                <a:lnTo>
                  <a:pt x="12" y="60"/>
                </a:lnTo>
                <a:lnTo>
                  <a:pt x="12" y="48"/>
                </a:lnTo>
                <a:lnTo>
                  <a:pt x="17" y="54"/>
                </a:lnTo>
                <a:lnTo>
                  <a:pt x="17" y="42"/>
                </a:lnTo>
                <a:lnTo>
                  <a:pt x="21" y="78"/>
                </a:lnTo>
                <a:lnTo>
                  <a:pt x="21" y="66"/>
                </a:lnTo>
                <a:lnTo>
                  <a:pt x="25" y="54"/>
                </a:lnTo>
                <a:lnTo>
                  <a:pt x="25" y="66"/>
                </a:lnTo>
                <a:lnTo>
                  <a:pt x="29" y="84"/>
                </a:lnTo>
                <a:lnTo>
                  <a:pt x="29" y="78"/>
                </a:lnTo>
                <a:lnTo>
                  <a:pt x="34" y="84"/>
                </a:lnTo>
                <a:lnTo>
                  <a:pt x="34" y="72"/>
                </a:lnTo>
                <a:lnTo>
                  <a:pt x="38" y="36"/>
                </a:lnTo>
                <a:lnTo>
                  <a:pt x="38" y="42"/>
                </a:lnTo>
                <a:lnTo>
                  <a:pt x="38" y="36"/>
                </a:lnTo>
                <a:lnTo>
                  <a:pt x="42" y="42"/>
                </a:lnTo>
                <a:lnTo>
                  <a:pt x="42" y="78"/>
                </a:lnTo>
                <a:lnTo>
                  <a:pt x="47" y="102"/>
                </a:lnTo>
                <a:lnTo>
                  <a:pt x="51" y="96"/>
                </a:lnTo>
                <a:lnTo>
                  <a:pt x="55" y="108"/>
                </a:lnTo>
                <a:lnTo>
                  <a:pt x="55" y="72"/>
                </a:lnTo>
                <a:lnTo>
                  <a:pt x="55" y="84"/>
                </a:lnTo>
                <a:lnTo>
                  <a:pt x="59" y="54"/>
                </a:lnTo>
                <a:lnTo>
                  <a:pt x="59" y="84"/>
                </a:lnTo>
                <a:lnTo>
                  <a:pt x="64" y="72"/>
                </a:lnTo>
                <a:lnTo>
                  <a:pt x="64" y="96"/>
                </a:lnTo>
                <a:lnTo>
                  <a:pt x="68" y="90"/>
                </a:lnTo>
                <a:lnTo>
                  <a:pt x="68" y="66"/>
                </a:lnTo>
                <a:lnTo>
                  <a:pt x="68" y="72"/>
                </a:lnTo>
                <a:lnTo>
                  <a:pt x="72" y="84"/>
                </a:lnTo>
                <a:lnTo>
                  <a:pt x="72" y="78"/>
                </a:lnTo>
                <a:lnTo>
                  <a:pt x="76" y="54"/>
                </a:lnTo>
                <a:lnTo>
                  <a:pt x="76" y="42"/>
                </a:lnTo>
                <a:lnTo>
                  <a:pt x="81" y="54"/>
                </a:lnTo>
                <a:lnTo>
                  <a:pt x="81" y="36"/>
                </a:lnTo>
                <a:lnTo>
                  <a:pt x="85" y="12"/>
                </a:lnTo>
                <a:lnTo>
                  <a:pt x="85" y="6"/>
                </a:lnTo>
                <a:lnTo>
                  <a:pt x="85" y="24"/>
                </a:lnTo>
                <a:lnTo>
                  <a:pt x="89" y="72"/>
                </a:lnTo>
                <a:lnTo>
                  <a:pt x="89" y="78"/>
                </a:lnTo>
                <a:lnTo>
                  <a:pt x="94" y="84"/>
                </a:lnTo>
                <a:lnTo>
                  <a:pt x="94" y="72"/>
                </a:lnTo>
                <a:lnTo>
                  <a:pt x="98" y="90"/>
                </a:lnTo>
                <a:lnTo>
                  <a:pt x="98" y="108"/>
                </a:lnTo>
                <a:lnTo>
                  <a:pt x="98" y="78"/>
                </a:lnTo>
                <a:lnTo>
                  <a:pt x="102" y="42"/>
                </a:lnTo>
                <a:lnTo>
                  <a:pt x="102" y="30"/>
                </a:lnTo>
                <a:lnTo>
                  <a:pt x="106" y="36"/>
                </a:lnTo>
                <a:lnTo>
                  <a:pt x="111" y="66"/>
                </a:lnTo>
                <a:lnTo>
                  <a:pt x="111" y="78"/>
                </a:lnTo>
                <a:lnTo>
                  <a:pt x="115" y="84"/>
                </a:lnTo>
                <a:lnTo>
                  <a:pt x="115" y="48"/>
                </a:lnTo>
                <a:lnTo>
                  <a:pt x="119" y="60"/>
                </a:lnTo>
                <a:lnTo>
                  <a:pt x="119" y="66"/>
                </a:lnTo>
                <a:lnTo>
                  <a:pt x="124" y="102"/>
                </a:lnTo>
                <a:lnTo>
                  <a:pt x="128" y="120"/>
                </a:lnTo>
                <a:lnTo>
                  <a:pt x="128" y="96"/>
                </a:lnTo>
                <a:lnTo>
                  <a:pt x="132" y="78"/>
                </a:lnTo>
                <a:lnTo>
                  <a:pt x="132" y="96"/>
                </a:lnTo>
                <a:lnTo>
                  <a:pt x="136" y="90"/>
                </a:lnTo>
                <a:lnTo>
                  <a:pt x="136" y="54"/>
                </a:lnTo>
                <a:lnTo>
                  <a:pt x="141" y="54"/>
                </a:lnTo>
                <a:lnTo>
                  <a:pt x="141" y="102"/>
                </a:lnTo>
                <a:lnTo>
                  <a:pt x="145" y="114"/>
                </a:lnTo>
                <a:lnTo>
                  <a:pt x="145" y="96"/>
                </a:lnTo>
                <a:lnTo>
                  <a:pt x="149" y="60"/>
                </a:lnTo>
                <a:lnTo>
                  <a:pt x="149" y="48"/>
                </a:lnTo>
                <a:lnTo>
                  <a:pt x="153" y="60"/>
                </a:lnTo>
                <a:lnTo>
                  <a:pt x="153" y="72"/>
                </a:lnTo>
                <a:lnTo>
                  <a:pt x="158" y="48"/>
                </a:lnTo>
                <a:lnTo>
                  <a:pt x="158" y="30"/>
                </a:lnTo>
                <a:lnTo>
                  <a:pt x="162" y="48"/>
                </a:lnTo>
                <a:lnTo>
                  <a:pt x="162" y="84"/>
                </a:lnTo>
                <a:lnTo>
                  <a:pt x="166" y="114"/>
                </a:lnTo>
                <a:lnTo>
                  <a:pt x="166" y="126"/>
                </a:lnTo>
                <a:lnTo>
                  <a:pt x="171" y="102"/>
                </a:lnTo>
                <a:lnTo>
                  <a:pt x="171" y="18"/>
                </a:lnTo>
                <a:lnTo>
                  <a:pt x="175" y="12"/>
                </a:lnTo>
                <a:lnTo>
                  <a:pt x="175" y="24"/>
                </a:lnTo>
                <a:lnTo>
                  <a:pt x="179" y="30"/>
                </a:lnTo>
                <a:lnTo>
                  <a:pt x="179" y="54"/>
                </a:lnTo>
                <a:lnTo>
                  <a:pt x="183" y="60"/>
                </a:lnTo>
                <a:lnTo>
                  <a:pt x="183" y="36"/>
                </a:lnTo>
                <a:lnTo>
                  <a:pt x="188" y="24"/>
                </a:lnTo>
                <a:lnTo>
                  <a:pt x="188" y="72"/>
                </a:lnTo>
                <a:lnTo>
                  <a:pt x="192" y="60"/>
                </a:lnTo>
                <a:lnTo>
                  <a:pt x="192" y="54"/>
                </a:lnTo>
                <a:lnTo>
                  <a:pt x="196" y="84"/>
                </a:lnTo>
                <a:lnTo>
                  <a:pt x="196" y="120"/>
                </a:lnTo>
                <a:lnTo>
                  <a:pt x="201" y="138"/>
                </a:lnTo>
                <a:lnTo>
                  <a:pt x="201" y="48"/>
                </a:lnTo>
                <a:lnTo>
                  <a:pt x="205" y="30"/>
                </a:lnTo>
                <a:lnTo>
                  <a:pt x="205" y="48"/>
                </a:lnTo>
                <a:lnTo>
                  <a:pt x="209" y="66"/>
                </a:lnTo>
                <a:lnTo>
                  <a:pt x="209" y="54"/>
                </a:lnTo>
                <a:lnTo>
                  <a:pt x="213" y="36"/>
                </a:lnTo>
                <a:lnTo>
                  <a:pt x="213" y="0"/>
                </a:lnTo>
                <a:lnTo>
                  <a:pt x="218" y="24"/>
                </a:lnTo>
                <a:lnTo>
                  <a:pt x="218" y="78"/>
                </a:lnTo>
                <a:lnTo>
                  <a:pt x="222" y="78"/>
                </a:lnTo>
                <a:lnTo>
                  <a:pt x="222" y="96"/>
                </a:lnTo>
                <a:lnTo>
                  <a:pt x="226" y="102"/>
                </a:lnTo>
                <a:lnTo>
                  <a:pt x="226" y="78"/>
                </a:lnTo>
                <a:lnTo>
                  <a:pt x="230" y="60"/>
                </a:lnTo>
                <a:lnTo>
                  <a:pt x="230" y="48"/>
                </a:lnTo>
                <a:lnTo>
                  <a:pt x="230" y="108"/>
                </a:lnTo>
                <a:lnTo>
                  <a:pt x="235" y="108"/>
                </a:lnTo>
                <a:lnTo>
                  <a:pt x="235" y="84"/>
                </a:lnTo>
                <a:lnTo>
                  <a:pt x="239" y="54"/>
                </a:lnTo>
                <a:lnTo>
                  <a:pt x="239" y="42"/>
                </a:lnTo>
                <a:lnTo>
                  <a:pt x="243" y="66"/>
                </a:lnTo>
                <a:lnTo>
                  <a:pt x="243" y="60"/>
                </a:lnTo>
                <a:lnTo>
                  <a:pt x="248" y="84"/>
                </a:lnTo>
                <a:lnTo>
                  <a:pt x="248" y="72"/>
                </a:lnTo>
                <a:lnTo>
                  <a:pt x="252" y="84"/>
                </a:lnTo>
                <a:lnTo>
                  <a:pt x="252" y="96"/>
                </a:lnTo>
                <a:lnTo>
                  <a:pt x="256" y="114"/>
                </a:lnTo>
                <a:lnTo>
                  <a:pt x="256" y="96"/>
                </a:lnTo>
                <a:lnTo>
                  <a:pt x="260" y="84"/>
                </a:lnTo>
                <a:lnTo>
                  <a:pt x="260" y="90"/>
                </a:lnTo>
                <a:lnTo>
                  <a:pt x="260"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0" name="Freeform 96"/>
          <p:cNvSpPr>
            <a:spLocks/>
          </p:cNvSpPr>
          <p:nvPr/>
        </p:nvSpPr>
        <p:spPr bwMode="auto">
          <a:xfrm>
            <a:off x="8914668" y="3524253"/>
            <a:ext cx="552307" cy="219075"/>
          </a:xfrm>
          <a:custGeom>
            <a:avLst/>
            <a:gdLst/>
            <a:ahLst/>
            <a:cxnLst>
              <a:cxn ang="0">
                <a:pos x="5" y="72"/>
              </a:cxn>
              <a:cxn ang="0">
                <a:pos x="13" y="30"/>
              </a:cxn>
              <a:cxn ang="0">
                <a:pos x="17" y="96"/>
              </a:cxn>
              <a:cxn ang="0">
                <a:pos x="26" y="114"/>
              </a:cxn>
              <a:cxn ang="0">
                <a:pos x="30" y="36"/>
              </a:cxn>
              <a:cxn ang="0">
                <a:pos x="39" y="102"/>
              </a:cxn>
              <a:cxn ang="0">
                <a:pos x="47" y="90"/>
              </a:cxn>
              <a:cxn ang="0">
                <a:pos x="52" y="72"/>
              </a:cxn>
              <a:cxn ang="0">
                <a:pos x="60" y="132"/>
              </a:cxn>
              <a:cxn ang="0">
                <a:pos x="65" y="60"/>
              </a:cxn>
              <a:cxn ang="0">
                <a:pos x="69" y="66"/>
              </a:cxn>
              <a:cxn ang="0">
                <a:pos x="77" y="90"/>
              </a:cxn>
              <a:cxn ang="0">
                <a:pos x="82" y="138"/>
              </a:cxn>
              <a:cxn ang="0">
                <a:pos x="86" y="24"/>
              </a:cxn>
              <a:cxn ang="0">
                <a:pos x="90" y="54"/>
              </a:cxn>
              <a:cxn ang="0">
                <a:pos x="99" y="54"/>
              </a:cxn>
              <a:cxn ang="0">
                <a:pos x="103" y="120"/>
              </a:cxn>
              <a:cxn ang="0">
                <a:pos x="112" y="0"/>
              </a:cxn>
              <a:cxn ang="0">
                <a:pos x="116" y="78"/>
              </a:cxn>
              <a:cxn ang="0">
                <a:pos x="120" y="42"/>
              </a:cxn>
              <a:cxn ang="0">
                <a:pos x="129" y="78"/>
              </a:cxn>
              <a:cxn ang="0">
                <a:pos x="133" y="60"/>
              </a:cxn>
              <a:cxn ang="0">
                <a:pos x="137" y="78"/>
              </a:cxn>
              <a:cxn ang="0">
                <a:pos x="146" y="60"/>
              </a:cxn>
              <a:cxn ang="0">
                <a:pos x="150" y="48"/>
              </a:cxn>
              <a:cxn ang="0">
                <a:pos x="159" y="132"/>
              </a:cxn>
              <a:cxn ang="0">
                <a:pos x="163" y="78"/>
              </a:cxn>
              <a:cxn ang="0">
                <a:pos x="167" y="42"/>
              </a:cxn>
              <a:cxn ang="0">
                <a:pos x="176" y="48"/>
              </a:cxn>
              <a:cxn ang="0">
                <a:pos x="184" y="90"/>
              </a:cxn>
              <a:cxn ang="0">
                <a:pos x="189" y="54"/>
              </a:cxn>
              <a:cxn ang="0">
                <a:pos x="193" y="78"/>
              </a:cxn>
              <a:cxn ang="0">
                <a:pos x="201" y="120"/>
              </a:cxn>
              <a:cxn ang="0">
                <a:pos x="206" y="54"/>
              </a:cxn>
              <a:cxn ang="0">
                <a:pos x="210" y="108"/>
              </a:cxn>
              <a:cxn ang="0">
                <a:pos x="218" y="36"/>
              </a:cxn>
              <a:cxn ang="0">
                <a:pos x="223" y="72"/>
              </a:cxn>
              <a:cxn ang="0">
                <a:pos x="227" y="12"/>
              </a:cxn>
              <a:cxn ang="0">
                <a:pos x="236" y="114"/>
              </a:cxn>
              <a:cxn ang="0">
                <a:pos x="244" y="60"/>
              </a:cxn>
              <a:cxn ang="0">
                <a:pos x="253" y="30"/>
              </a:cxn>
              <a:cxn ang="0">
                <a:pos x="257" y="18"/>
              </a:cxn>
            </a:cxnLst>
            <a:rect l="0" t="0" r="r" b="b"/>
            <a:pathLst>
              <a:path w="261" h="138">
                <a:moveTo>
                  <a:pt x="0" y="78"/>
                </a:moveTo>
                <a:lnTo>
                  <a:pt x="5" y="84"/>
                </a:lnTo>
                <a:lnTo>
                  <a:pt x="5" y="72"/>
                </a:lnTo>
                <a:lnTo>
                  <a:pt x="9" y="66"/>
                </a:lnTo>
                <a:lnTo>
                  <a:pt x="9" y="30"/>
                </a:lnTo>
                <a:lnTo>
                  <a:pt x="13" y="30"/>
                </a:lnTo>
                <a:lnTo>
                  <a:pt x="13" y="48"/>
                </a:lnTo>
                <a:lnTo>
                  <a:pt x="17" y="72"/>
                </a:lnTo>
                <a:lnTo>
                  <a:pt x="17" y="96"/>
                </a:lnTo>
                <a:lnTo>
                  <a:pt x="17" y="84"/>
                </a:lnTo>
                <a:lnTo>
                  <a:pt x="22" y="102"/>
                </a:lnTo>
                <a:lnTo>
                  <a:pt x="26" y="114"/>
                </a:lnTo>
                <a:lnTo>
                  <a:pt x="26" y="96"/>
                </a:lnTo>
                <a:lnTo>
                  <a:pt x="30" y="66"/>
                </a:lnTo>
                <a:lnTo>
                  <a:pt x="30" y="36"/>
                </a:lnTo>
                <a:lnTo>
                  <a:pt x="35" y="48"/>
                </a:lnTo>
                <a:lnTo>
                  <a:pt x="39" y="84"/>
                </a:lnTo>
                <a:lnTo>
                  <a:pt x="39" y="102"/>
                </a:lnTo>
                <a:lnTo>
                  <a:pt x="43" y="108"/>
                </a:lnTo>
                <a:lnTo>
                  <a:pt x="43" y="102"/>
                </a:lnTo>
                <a:lnTo>
                  <a:pt x="47" y="90"/>
                </a:lnTo>
                <a:lnTo>
                  <a:pt x="47" y="114"/>
                </a:lnTo>
                <a:lnTo>
                  <a:pt x="52" y="96"/>
                </a:lnTo>
                <a:lnTo>
                  <a:pt x="52" y="72"/>
                </a:lnTo>
                <a:lnTo>
                  <a:pt x="56" y="60"/>
                </a:lnTo>
                <a:lnTo>
                  <a:pt x="56" y="78"/>
                </a:lnTo>
                <a:lnTo>
                  <a:pt x="60" y="132"/>
                </a:lnTo>
                <a:lnTo>
                  <a:pt x="60" y="138"/>
                </a:lnTo>
                <a:lnTo>
                  <a:pt x="60" y="120"/>
                </a:lnTo>
                <a:lnTo>
                  <a:pt x="65" y="60"/>
                </a:lnTo>
                <a:lnTo>
                  <a:pt x="65" y="42"/>
                </a:lnTo>
                <a:lnTo>
                  <a:pt x="69" y="48"/>
                </a:lnTo>
                <a:lnTo>
                  <a:pt x="69" y="66"/>
                </a:lnTo>
                <a:lnTo>
                  <a:pt x="73" y="90"/>
                </a:lnTo>
                <a:lnTo>
                  <a:pt x="73" y="108"/>
                </a:lnTo>
                <a:lnTo>
                  <a:pt x="77" y="90"/>
                </a:lnTo>
                <a:lnTo>
                  <a:pt x="77" y="84"/>
                </a:lnTo>
                <a:lnTo>
                  <a:pt x="77" y="90"/>
                </a:lnTo>
                <a:lnTo>
                  <a:pt x="82" y="138"/>
                </a:lnTo>
                <a:lnTo>
                  <a:pt x="82" y="96"/>
                </a:lnTo>
                <a:lnTo>
                  <a:pt x="86" y="60"/>
                </a:lnTo>
                <a:lnTo>
                  <a:pt x="86" y="24"/>
                </a:lnTo>
                <a:lnTo>
                  <a:pt x="90" y="48"/>
                </a:lnTo>
                <a:lnTo>
                  <a:pt x="90" y="42"/>
                </a:lnTo>
                <a:lnTo>
                  <a:pt x="90" y="54"/>
                </a:lnTo>
                <a:lnTo>
                  <a:pt x="94" y="60"/>
                </a:lnTo>
                <a:lnTo>
                  <a:pt x="94" y="66"/>
                </a:lnTo>
                <a:lnTo>
                  <a:pt x="99" y="54"/>
                </a:lnTo>
                <a:lnTo>
                  <a:pt x="99" y="48"/>
                </a:lnTo>
                <a:lnTo>
                  <a:pt x="103" y="96"/>
                </a:lnTo>
                <a:lnTo>
                  <a:pt x="103" y="120"/>
                </a:lnTo>
                <a:lnTo>
                  <a:pt x="107" y="72"/>
                </a:lnTo>
                <a:lnTo>
                  <a:pt x="107" y="30"/>
                </a:lnTo>
                <a:lnTo>
                  <a:pt x="112" y="0"/>
                </a:lnTo>
                <a:lnTo>
                  <a:pt x="112" y="24"/>
                </a:lnTo>
                <a:lnTo>
                  <a:pt x="116" y="24"/>
                </a:lnTo>
                <a:lnTo>
                  <a:pt x="116" y="78"/>
                </a:lnTo>
                <a:lnTo>
                  <a:pt x="120" y="72"/>
                </a:lnTo>
                <a:lnTo>
                  <a:pt x="120" y="78"/>
                </a:lnTo>
                <a:lnTo>
                  <a:pt x="120" y="42"/>
                </a:lnTo>
                <a:lnTo>
                  <a:pt x="124" y="72"/>
                </a:lnTo>
                <a:lnTo>
                  <a:pt x="124" y="108"/>
                </a:lnTo>
                <a:lnTo>
                  <a:pt x="129" y="78"/>
                </a:lnTo>
                <a:lnTo>
                  <a:pt x="129" y="54"/>
                </a:lnTo>
                <a:lnTo>
                  <a:pt x="133" y="30"/>
                </a:lnTo>
                <a:lnTo>
                  <a:pt x="133" y="60"/>
                </a:lnTo>
                <a:lnTo>
                  <a:pt x="133" y="48"/>
                </a:lnTo>
                <a:lnTo>
                  <a:pt x="137" y="60"/>
                </a:lnTo>
                <a:lnTo>
                  <a:pt x="137" y="78"/>
                </a:lnTo>
                <a:lnTo>
                  <a:pt x="142" y="78"/>
                </a:lnTo>
                <a:lnTo>
                  <a:pt x="142" y="96"/>
                </a:lnTo>
                <a:lnTo>
                  <a:pt x="146" y="60"/>
                </a:lnTo>
                <a:lnTo>
                  <a:pt x="146" y="78"/>
                </a:lnTo>
                <a:lnTo>
                  <a:pt x="150" y="60"/>
                </a:lnTo>
                <a:lnTo>
                  <a:pt x="150" y="48"/>
                </a:lnTo>
                <a:lnTo>
                  <a:pt x="154" y="84"/>
                </a:lnTo>
                <a:lnTo>
                  <a:pt x="154" y="132"/>
                </a:lnTo>
                <a:lnTo>
                  <a:pt x="159" y="132"/>
                </a:lnTo>
                <a:lnTo>
                  <a:pt x="159" y="108"/>
                </a:lnTo>
                <a:lnTo>
                  <a:pt x="163" y="72"/>
                </a:lnTo>
                <a:lnTo>
                  <a:pt x="163" y="78"/>
                </a:lnTo>
                <a:lnTo>
                  <a:pt x="163" y="72"/>
                </a:lnTo>
                <a:lnTo>
                  <a:pt x="167" y="78"/>
                </a:lnTo>
                <a:lnTo>
                  <a:pt x="167" y="42"/>
                </a:lnTo>
                <a:lnTo>
                  <a:pt x="171" y="30"/>
                </a:lnTo>
                <a:lnTo>
                  <a:pt x="171" y="42"/>
                </a:lnTo>
                <a:lnTo>
                  <a:pt x="176" y="48"/>
                </a:lnTo>
                <a:lnTo>
                  <a:pt x="180" y="30"/>
                </a:lnTo>
                <a:lnTo>
                  <a:pt x="180" y="84"/>
                </a:lnTo>
                <a:lnTo>
                  <a:pt x="184" y="90"/>
                </a:lnTo>
                <a:lnTo>
                  <a:pt x="184" y="84"/>
                </a:lnTo>
                <a:lnTo>
                  <a:pt x="189" y="42"/>
                </a:lnTo>
                <a:lnTo>
                  <a:pt x="189" y="54"/>
                </a:lnTo>
                <a:lnTo>
                  <a:pt x="193" y="72"/>
                </a:lnTo>
                <a:lnTo>
                  <a:pt x="193" y="96"/>
                </a:lnTo>
                <a:lnTo>
                  <a:pt x="193" y="78"/>
                </a:lnTo>
                <a:lnTo>
                  <a:pt x="197" y="84"/>
                </a:lnTo>
                <a:lnTo>
                  <a:pt x="197" y="108"/>
                </a:lnTo>
                <a:lnTo>
                  <a:pt x="201" y="120"/>
                </a:lnTo>
                <a:lnTo>
                  <a:pt x="201" y="78"/>
                </a:lnTo>
                <a:lnTo>
                  <a:pt x="206" y="24"/>
                </a:lnTo>
                <a:lnTo>
                  <a:pt x="206" y="54"/>
                </a:lnTo>
                <a:lnTo>
                  <a:pt x="210" y="84"/>
                </a:lnTo>
                <a:lnTo>
                  <a:pt x="210" y="120"/>
                </a:lnTo>
                <a:lnTo>
                  <a:pt x="210" y="108"/>
                </a:lnTo>
                <a:lnTo>
                  <a:pt x="214" y="66"/>
                </a:lnTo>
                <a:lnTo>
                  <a:pt x="214" y="60"/>
                </a:lnTo>
                <a:lnTo>
                  <a:pt x="218" y="36"/>
                </a:lnTo>
                <a:lnTo>
                  <a:pt x="218" y="72"/>
                </a:lnTo>
                <a:lnTo>
                  <a:pt x="223" y="66"/>
                </a:lnTo>
                <a:lnTo>
                  <a:pt x="223" y="72"/>
                </a:lnTo>
                <a:lnTo>
                  <a:pt x="223" y="36"/>
                </a:lnTo>
                <a:lnTo>
                  <a:pt x="227" y="18"/>
                </a:lnTo>
                <a:lnTo>
                  <a:pt x="227" y="12"/>
                </a:lnTo>
                <a:lnTo>
                  <a:pt x="231" y="6"/>
                </a:lnTo>
                <a:lnTo>
                  <a:pt x="236" y="54"/>
                </a:lnTo>
                <a:lnTo>
                  <a:pt x="236" y="114"/>
                </a:lnTo>
                <a:lnTo>
                  <a:pt x="240" y="120"/>
                </a:lnTo>
                <a:lnTo>
                  <a:pt x="240" y="54"/>
                </a:lnTo>
                <a:lnTo>
                  <a:pt x="244" y="60"/>
                </a:lnTo>
                <a:lnTo>
                  <a:pt x="248" y="54"/>
                </a:lnTo>
                <a:lnTo>
                  <a:pt x="248" y="36"/>
                </a:lnTo>
                <a:lnTo>
                  <a:pt x="253" y="30"/>
                </a:lnTo>
                <a:lnTo>
                  <a:pt x="253" y="12"/>
                </a:lnTo>
                <a:lnTo>
                  <a:pt x="253" y="30"/>
                </a:lnTo>
                <a:lnTo>
                  <a:pt x="257" y="18"/>
                </a:lnTo>
                <a:lnTo>
                  <a:pt x="257" y="24"/>
                </a:lnTo>
                <a:lnTo>
                  <a:pt x="261" y="1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1" name="Freeform 97"/>
          <p:cNvSpPr>
            <a:spLocks/>
          </p:cNvSpPr>
          <p:nvPr/>
        </p:nvSpPr>
        <p:spPr bwMode="auto">
          <a:xfrm>
            <a:off x="9466974" y="3371853"/>
            <a:ext cx="634835" cy="504825"/>
          </a:xfrm>
          <a:custGeom>
            <a:avLst/>
            <a:gdLst/>
            <a:ahLst/>
            <a:cxnLst>
              <a:cxn ang="0">
                <a:pos x="5" y="90"/>
              </a:cxn>
              <a:cxn ang="0">
                <a:pos x="9" y="12"/>
              </a:cxn>
              <a:cxn ang="0">
                <a:pos x="17" y="6"/>
              </a:cxn>
              <a:cxn ang="0">
                <a:pos x="26" y="24"/>
              </a:cxn>
              <a:cxn ang="0">
                <a:pos x="39" y="78"/>
              </a:cxn>
              <a:cxn ang="0">
                <a:pos x="43" y="156"/>
              </a:cxn>
              <a:cxn ang="0">
                <a:pos x="52" y="204"/>
              </a:cxn>
              <a:cxn ang="0">
                <a:pos x="56" y="246"/>
              </a:cxn>
              <a:cxn ang="0">
                <a:pos x="69" y="294"/>
              </a:cxn>
              <a:cxn ang="0">
                <a:pos x="69" y="294"/>
              </a:cxn>
              <a:cxn ang="0">
                <a:pos x="82" y="282"/>
              </a:cxn>
              <a:cxn ang="0">
                <a:pos x="86" y="234"/>
              </a:cxn>
              <a:cxn ang="0">
                <a:pos x="94" y="192"/>
              </a:cxn>
              <a:cxn ang="0">
                <a:pos x="99" y="120"/>
              </a:cxn>
              <a:cxn ang="0">
                <a:pos x="107" y="102"/>
              </a:cxn>
              <a:cxn ang="0">
                <a:pos x="111" y="36"/>
              </a:cxn>
              <a:cxn ang="0">
                <a:pos x="120" y="12"/>
              </a:cxn>
              <a:cxn ang="0">
                <a:pos x="129" y="12"/>
              </a:cxn>
              <a:cxn ang="0">
                <a:pos x="137" y="60"/>
              </a:cxn>
              <a:cxn ang="0">
                <a:pos x="141" y="102"/>
              </a:cxn>
              <a:cxn ang="0">
                <a:pos x="150" y="150"/>
              </a:cxn>
              <a:cxn ang="0">
                <a:pos x="154" y="222"/>
              </a:cxn>
              <a:cxn ang="0">
                <a:pos x="163" y="264"/>
              </a:cxn>
              <a:cxn ang="0">
                <a:pos x="167" y="300"/>
              </a:cxn>
              <a:cxn ang="0">
                <a:pos x="180" y="300"/>
              </a:cxn>
              <a:cxn ang="0">
                <a:pos x="188" y="264"/>
              </a:cxn>
              <a:cxn ang="0">
                <a:pos x="193" y="204"/>
              </a:cxn>
              <a:cxn ang="0">
                <a:pos x="201" y="168"/>
              </a:cxn>
              <a:cxn ang="0">
                <a:pos x="206" y="102"/>
              </a:cxn>
              <a:cxn ang="0">
                <a:pos x="214" y="66"/>
              </a:cxn>
              <a:cxn ang="0">
                <a:pos x="218" y="18"/>
              </a:cxn>
              <a:cxn ang="0">
                <a:pos x="231" y="12"/>
              </a:cxn>
              <a:cxn ang="0">
                <a:pos x="235" y="66"/>
              </a:cxn>
              <a:cxn ang="0">
                <a:pos x="244" y="120"/>
              </a:cxn>
              <a:cxn ang="0">
                <a:pos x="253" y="150"/>
              </a:cxn>
              <a:cxn ang="0">
                <a:pos x="257" y="210"/>
              </a:cxn>
              <a:cxn ang="0">
                <a:pos x="265" y="276"/>
              </a:cxn>
              <a:cxn ang="0">
                <a:pos x="270" y="306"/>
              </a:cxn>
              <a:cxn ang="0">
                <a:pos x="278" y="318"/>
              </a:cxn>
              <a:cxn ang="0">
                <a:pos x="283" y="300"/>
              </a:cxn>
              <a:cxn ang="0">
                <a:pos x="291" y="270"/>
              </a:cxn>
              <a:cxn ang="0">
                <a:pos x="295" y="222"/>
              </a:cxn>
            </a:cxnLst>
            <a:rect l="0" t="0" r="r" b="b"/>
            <a:pathLst>
              <a:path w="300" h="318">
                <a:moveTo>
                  <a:pt x="0" y="114"/>
                </a:moveTo>
                <a:lnTo>
                  <a:pt x="0" y="96"/>
                </a:lnTo>
                <a:lnTo>
                  <a:pt x="5" y="90"/>
                </a:lnTo>
                <a:lnTo>
                  <a:pt x="5" y="78"/>
                </a:lnTo>
                <a:lnTo>
                  <a:pt x="9" y="60"/>
                </a:lnTo>
                <a:lnTo>
                  <a:pt x="9" y="12"/>
                </a:lnTo>
                <a:lnTo>
                  <a:pt x="13" y="18"/>
                </a:lnTo>
                <a:lnTo>
                  <a:pt x="13" y="0"/>
                </a:lnTo>
                <a:lnTo>
                  <a:pt x="17" y="6"/>
                </a:lnTo>
                <a:lnTo>
                  <a:pt x="22" y="12"/>
                </a:lnTo>
                <a:lnTo>
                  <a:pt x="26" y="18"/>
                </a:lnTo>
                <a:lnTo>
                  <a:pt x="26" y="24"/>
                </a:lnTo>
                <a:lnTo>
                  <a:pt x="30" y="42"/>
                </a:lnTo>
                <a:lnTo>
                  <a:pt x="30" y="54"/>
                </a:lnTo>
                <a:lnTo>
                  <a:pt x="39" y="78"/>
                </a:lnTo>
                <a:lnTo>
                  <a:pt x="39" y="102"/>
                </a:lnTo>
                <a:lnTo>
                  <a:pt x="43" y="132"/>
                </a:lnTo>
                <a:lnTo>
                  <a:pt x="43" y="156"/>
                </a:lnTo>
                <a:lnTo>
                  <a:pt x="47" y="180"/>
                </a:lnTo>
                <a:lnTo>
                  <a:pt x="47" y="198"/>
                </a:lnTo>
                <a:lnTo>
                  <a:pt x="52" y="204"/>
                </a:lnTo>
                <a:lnTo>
                  <a:pt x="52" y="210"/>
                </a:lnTo>
                <a:lnTo>
                  <a:pt x="56" y="234"/>
                </a:lnTo>
                <a:lnTo>
                  <a:pt x="56" y="246"/>
                </a:lnTo>
                <a:lnTo>
                  <a:pt x="60" y="258"/>
                </a:lnTo>
                <a:lnTo>
                  <a:pt x="60" y="264"/>
                </a:lnTo>
                <a:lnTo>
                  <a:pt x="69" y="294"/>
                </a:lnTo>
                <a:lnTo>
                  <a:pt x="64" y="294"/>
                </a:lnTo>
                <a:lnTo>
                  <a:pt x="69" y="282"/>
                </a:lnTo>
                <a:lnTo>
                  <a:pt x="69" y="294"/>
                </a:lnTo>
                <a:lnTo>
                  <a:pt x="73" y="288"/>
                </a:lnTo>
                <a:lnTo>
                  <a:pt x="77" y="294"/>
                </a:lnTo>
                <a:lnTo>
                  <a:pt x="82" y="282"/>
                </a:lnTo>
                <a:lnTo>
                  <a:pt x="82" y="246"/>
                </a:lnTo>
                <a:lnTo>
                  <a:pt x="86" y="246"/>
                </a:lnTo>
                <a:lnTo>
                  <a:pt x="86" y="234"/>
                </a:lnTo>
                <a:lnTo>
                  <a:pt x="90" y="228"/>
                </a:lnTo>
                <a:lnTo>
                  <a:pt x="90" y="210"/>
                </a:lnTo>
                <a:lnTo>
                  <a:pt x="94" y="192"/>
                </a:lnTo>
                <a:lnTo>
                  <a:pt x="94" y="168"/>
                </a:lnTo>
                <a:lnTo>
                  <a:pt x="99" y="150"/>
                </a:lnTo>
                <a:lnTo>
                  <a:pt x="99" y="120"/>
                </a:lnTo>
                <a:lnTo>
                  <a:pt x="103" y="114"/>
                </a:lnTo>
                <a:lnTo>
                  <a:pt x="103" y="108"/>
                </a:lnTo>
                <a:lnTo>
                  <a:pt x="107" y="102"/>
                </a:lnTo>
                <a:lnTo>
                  <a:pt x="107" y="90"/>
                </a:lnTo>
                <a:lnTo>
                  <a:pt x="111" y="72"/>
                </a:lnTo>
                <a:lnTo>
                  <a:pt x="111" y="36"/>
                </a:lnTo>
                <a:lnTo>
                  <a:pt x="116" y="30"/>
                </a:lnTo>
                <a:lnTo>
                  <a:pt x="116" y="12"/>
                </a:lnTo>
                <a:lnTo>
                  <a:pt x="120" y="12"/>
                </a:lnTo>
                <a:lnTo>
                  <a:pt x="120" y="0"/>
                </a:lnTo>
                <a:lnTo>
                  <a:pt x="124" y="6"/>
                </a:lnTo>
                <a:lnTo>
                  <a:pt x="129" y="12"/>
                </a:lnTo>
                <a:lnTo>
                  <a:pt x="133" y="24"/>
                </a:lnTo>
                <a:lnTo>
                  <a:pt x="133" y="42"/>
                </a:lnTo>
                <a:lnTo>
                  <a:pt x="137" y="60"/>
                </a:lnTo>
                <a:lnTo>
                  <a:pt x="137" y="66"/>
                </a:lnTo>
                <a:lnTo>
                  <a:pt x="141" y="78"/>
                </a:lnTo>
                <a:lnTo>
                  <a:pt x="141" y="102"/>
                </a:lnTo>
                <a:lnTo>
                  <a:pt x="146" y="120"/>
                </a:lnTo>
                <a:lnTo>
                  <a:pt x="146" y="132"/>
                </a:lnTo>
                <a:lnTo>
                  <a:pt x="150" y="150"/>
                </a:lnTo>
                <a:lnTo>
                  <a:pt x="150" y="174"/>
                </a:lnTo>
                <a:lnTo>
                  <a:pt x="154" y="192"/>
                </a:lnTo>
                <a:lnTo>
                  <a:pt x="154" y="222"/>
                </a:lnTo>
                <a:lnTo>
                  <a:pt x="158" y="240"/>
                </a:lnTo>
                <a:lnTo>
                  <a:pt x="158" y="252"/>
                </a:lnTo>
                <a:lnTo>
                  <a:pt x="163" y="264"/>
                </a:lnTo>
                <a:lnTo>
                  <a:pt x="163" y="282"/>
                </a:lnTo>
                <a:lnTo>
                  <a:pt x="171" y="300"/>
                </a:lnTo>
                <a:lnTo>
                  <a:pt x="167" y="300"/>
                </a:lnTo>
                <a:lnTo>
                  <a:pt x="171" y="294"/>
                </a:lnTo>
                <a:lnTo>
                  <a:pt x="176" y="306"/>
                </a:lnTo>
                <a:lnTo>
                  <a:pt x="180" y="300"/>
                </a:lnTo>
                <a:lnTo>
                  <a:pt x="180" y="288"/>
                </a:lnTo>
                <a:lnTo>
                  <a:pt x="184" y="282"/>
                </a:lnTo>
                <a:lnTo>
                  <a:pt x="188" y="264"/>
                </a:lnTo>
                <a:lnTo>
                  <a:pt x="188" y="252"/>
                </a:lnTo>
                <a:lnTo>
                  <a:pt x="193" y="228"/>
                </a:lnTo>
                <a:lnTo>
                  <a:pt x="193" y="204"/>
                </a:lnTo>
                <a:lnTo>
                  <a:pt x="197" y="192"/>
                </a:lnTo>
                <a:lnTo>
                  <a:pt x="197" y="180"/>
                </a:lnTo>
                <a:lnTo>
                  <a:pt x="201" y="168"/>
                </a:lnTo>
                <a:lnTo>
                  <a:pt x="201" y="144"/>
                </a:lnTo>
                <a:lnTo>
                  <a:pt x="206" y="120"/>
                </a:lnTo>
                <a:lnTo>
                  <a:pt x="206" y="102"/>
                </a:lnTo>
                <a:lnTo>
                  <a:pt x="210" y="84"/>
                </a:lnTo>
                <a:lnTo>
                  <a:pt x="210" y="78"/>
                </a:lnTo>
                <a:lnTo>
                  <a:pt x="214" y="66"/>
                </a:lnTo>
                <a:lnTo>
                  <a:pt x="214" y="42"/>
                </a:lnTo>
                <a:lnTo>
                  <a:pt x="218" y="30"/>
                </a:lnTo>
                <a:lnTo>
                  <a:pt x="218" y="18"/>
                </a:lnTo>
                <a:lnTo>
                  <a:pt x="223" y="6"/>
                </a:lnTo>
                <a:lnTo>
                  <a:pt x="223" y="0"/>
                </a:lnTo>
                <a:lnTo>
                  <a:pt x="231" y="12"/>
                </a:lnTo>
                <a:lnTo>
                  <a:pt x="231" y="18"/>
                </a:lnTo>
                <a:lnTo>
                  <a:pt x="235" y="54"/>
                </a:lnTo>
                <a:lnTo>
                  <a:pt x="235" y="66"/>
                </a:lnTo>
                <a:lnTo>
                  <a:pt x="240" y="84"/>
                </a:lnTo>
                <a:lnTo>
                  <a:pt x="244" y="84"/>
                </a:lnTo>
                <a:lnTo>
                  <a:pt x="244" y="120"/>
                </a:lnTo>
                <a:lnTo>
                  <a:pt x="248" y="138"/>
                </a:lnTo>
                <a:lnTo>
                  <a:pt x="248" y="150"/>
                </a:lnTo>
                <a:lnTo>
                  <a:pt x="253" y="150"/>
                </a:lnTo>
                <a:lnTo>
                  <a:pt x="253" y="162"/>
                </a:lnTo>
                <a:lnTo>
                  <a:pt x="257" y="186"/>
                </a:lnTo>
                <a:lnTo>
                  <a:pt x="257" y="210"/>
                </a:lnTo>
                <a:lnTo>
                  <a:pt x="261" y="222"/>
                </a:lnTo>
                <a:lnTo>
                  <a:pt x="261" y="264"/>
                </a:lnTo>
                <a:lnTo>
                  <a:pt x="265" y="276"/>
                </a:lnTo>
                <a:lnTo>
                  <a:pt x="265" y="288"/>
                </a:lnTo>
                <a:lnTo>
                  <a:pt x="270" y="288"/>
                </a:lnTo>
                <a:lnTo>
                  <a:pt x="270" y="306"/>
                </a:lnTo>
                <a:lnTo>
                  <a:pt x="274" y="300"/>
                </a:lnTo>
                <a:lnTo>
                  <a:pt x="274" y="318"/>
                </a:lnTo>
                <a:lnTo>
                  <a:pt x="278" y="318"/>
                </a:lnTo>
                <a:lnTo>
                  <a:pt x="278" y="300"/>
                </a:lnTo>
                <a:lnTo>
                  <a:pt x="283" y="294"/>
                </a:lnTo>
                <a:lnTo>
                  <a:pt x="283" y="300"/>
                </a:lnTo>
                <a:lnTo>
                  <a:pt x="287" y="294"/>
                </a:lnTo>
                <a:lnTo>
                  <a:pt x="287" y="282"/>
                </a:lnTo>
                <a:lnTo>
                  <a:pt x="291" y="270"/>
                </a:lnTo>
                <a:lnTo>
                  <a:pt x="291" y="252"/>
                </a:lnTo>
                <a:lnTo>
                  <a:pt x="295" y="240"/>
                </a:lnTo>
                <a:lnTo>
                  <a:pt x="295" y="222"/>
                </a:lnTo>
                <a:lnTo>
                  <a:pt x="300" y="210"/>
                </a:lnTo>
                <a:lnTo>
                  <a:pt x="300" y="19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2" name="Freeform 98"/>
          <p:cNvSpPr>
            <a:spLocks/>
          </p:cNvSpPr>
          <p:nvPr/>
        </p:nvSpPr>
        <p:spPr bwMode="auto">
          <a:xfrm>
            <a:off x="10101810" y="3524253"/>
            <a:ext cx="605209" cy="200025"/>
          </a:xfrm>
          <a:custGeom>
            <a:avLst/>
            <a:gdLst/>
            <a:ahLst/>
            <a:cxnLst>
              <a:cxn ang="0">
                <a:pos x="4" y="66"/>
              </a:cxn>
              <a:cxn ang="0">
                <a:pos x="12" y="42"/>
              </a:cxn>
              <a:cxn ang="0">
                <a:pos x="17" y="24"/>
              </a:cxn>
              <a:cxn ang="0">
                <a:pos x="25" y="66"/>
              </a:cxn>
              <a:cxn ang="0">
                <a:pos x="30" y="18"/>
              </a:cxn>
              <a:cxn ang="0">
                <a:pos x="34" y="102"/>
              </a:cxn>
              <a:cxn ang="0">
                <a:pos x="42" y="96"/>
              </a:cxn>
              <a:cxn ang="0">
                <a:pos x="47" y="102"/>
              </a:cxn>
              <a:cxn ang="0">
                <a:pos x="55" y="36"/>
              </a:cxn>
              <a:cxn ang="0">
                <a:pos x="64" y="66"/>
              </a:cxn>
              <a:cxn ang="0">
                <a:pos x="68" y="18"/>
              </a:cxn>
              <a:cxn ang="0">
                <a:pos x="77" y="72"/>
              </a:cxn>
              <a:cxn ang="0">
                <a:pos x="81" y="24"/>
              </a:cxn>
              <a:cxn ang="0">
                <a:pos x="85" y="66"/>
              </a:cxn>
              <a:cxn ang="0">
                <a:pos x="98" y="66"/>
              </a:cxn>
              <a:cxn ang="0">
                <a:pos x="107" y="66"/>
              </a:cxn>
              <a:cxn ang="0">
                <a:pos x="115" y="54"/>
              </a:cxn>
              <a:cxn ang="0">
                <a:pos x="119" y="126"/>
              </a:cxn>
              <a:cxn ang="0">
                <a:pos x="128" y="96"/>
              </a:cxn>
              <a:cxn ang="0">
                <a:pos x="132" y="48"/>
              </a:cxn>
              <a:cxn ang="0">
                <a:pos x="141" y="60"/>
              </a:cxn>
              <a:cxn ang="0">
                <a:pos x="149" y="108"/>
              </a:cxn>
              <a:cxn ang="0">
                <a:pos x="154" y="78"/>
              </a:cxn>
              <a:cxn ang="0">
                <a:pos x="162" y="60"/>
              </a:cxn>
              <a:cxn ang="0">
                <a:pos x="166" y="102"/>
              </a:cxn>
              <a:cxn ang="0">
                <a:pos x="175" y="66"/>
              </a:cxn>
              <a:cxn ang="0">
                <a:pos x="184" y="48"/>
              </a:cxn>
              <a:cxn ang="0">
                <a:pos x="188" y="30"/>
              </a:cxn>
              <a:cxn ang="0">
                <a:pos x="196" y="54"/>
              </a:cxn>
              <a:cxn ang="0">
                <a:pos x="205" y="96"/>
              </a:cxn>
              <a:cxn ang="0">
                <a:pos x="209" y="66"/>
              </a:cxn>
              <a:cxn ang="0">
                <a:pos x="222" y="84"/>
              </a:cxn>
              <a:cxn ang="0">
                <a:pos x="226" y="66"/>
              </a:cxn>
              <a:cxn ang="0">
                <a:pos x="235" y="90"/>
              </a:cxn>
              <a:cxn ang="0">
                <a:pos x="239" y="42"/>
              </a:cxn>
              <a:cxn ang="0">
                <a:pos x="243" y="84"/>
              </a:cxn>
              <a:cxn ang="0">
                <a:pos x="252" y="90"/>
              </a:cxn>
              <a:cxn ang="0">
                <a:pos x="256" y="84"/>
              </a:cxn>
              <a:cxn ang="0">
                <a:pos x="265" y="42"/>
              </a:cxn>
              <a:cxn ang="0">
                <a:pos x="269" y="72"/>
              </a:cxn>
              <a:cxn ang="0">
                <a:pos x="278" y="108"/>
              </a:cxn>
              <a:cxn ang="0">
                <a:pos x="286" y="90"/>
              </a:cxn>
            </a:cxnLst>
            <a:rect l="0" t="0" r="r" b="b"/>
            <a:pathLst>
              <a:path w="286" h="126">
                <a:moveTo>
                  <a:pt x="0" y="102"/>
                </a:moveTo>
                <a:lnTo>
                  <a:pt x="4" y="78"/>
                </a:lnTo>
                <a:lnTo>
                  <a:pt x="4" y="66"/>
                </a:lnTo>
                <a:lnTo>
                  <a:pt x="8" y="48"/>
                </a:lnTo>
                <a:lnTo>
                  <a:pt x="8" y="30"/>
                </a:lnTo>
                <a:lnTo>
                  <a:pt x="12" y="42"/>
                </a:lnTo>
                <a:lnTo>
                  <a:pt x="12" y="78"/>
                </a:lnTo>
                <a:lnTo>
                  <a:pt x="17" y="78"/>
                </a:lnTo>
                <a:lnTo>
                  <a:pt x="17" y="24"/>
                </a:lnTo>
                <a:lnTo>
                  <a:pt x="21" y="42"/>
                </a:lnTo>
                <a:lnTo>
                  <a:pt x="21" y="90"/>
                </a:lnTo>
                <a:lnTo>
                  <a:pt x="25" y="66"/>
                </a:lnTo>
                <a:lnTo>
                  <a:pt x="25" y="60"/>
                </a:lnTo>
                <a:lnTo>
                  <a:pt x="30" y="54"/>
                </a:lnTo>
                <a:lnTo>
                  <a:pt x="30" y="18"/>
                </a:lnTo>
                <a:lnTo>
                  <a:pt x="34" y="36"/>
                </a:lnTo>
                <a:lnTo>
                  <a:pt x="34" y="30"/>
                </a:lnTo>
                <a:lnTo>
                  <a:pt x="34" y="102"/>
                </a:lnTo>
                <a:lnTo>
                  <a:pt x="38" y="108"/>
                </a:lnTo>
                <a:lnTo>
                  <a:pt x="38" y="120"/>
                </a:lnTo>
                <a:lnTo>
                  <a:pt x="42" y="96"/>
                </a:lnTo>
                <a:lnTo>
                  <a:pt x="42" y="84"/>
                </a:lnTo>
                <a:lnTo>
                  <a:pt x="47" y="72"/>
                </a:lnTo>
                <a:lnTo>
                  <a:pt x="47" y="102"/>
                </a:lnTo>
                <a:lnTo>
                  <a:pt x="51" y="78"/>
                </a:lnTo>
                <a:lnTo>
                  <a:pt x="51" y="36"/>
                </a:lnTo>
                <a:lnTo>
                  <a:pt x="55" y="36"/>
                </a:lnTo>
                <a:lnTo>
                  <a:pt x="59" y="54"/>
                </a:lnTo>
                <a:lnTo>
                  <a:pt x="59" y="48"/>
                </a:lnTo>
                <a:lnTo>
                  <a:pt x="64" y="66"/>
                </a:lnTo>
                <a:lnTo>
                  <a:pt x="64" y="42"/>
                </a:lnTo>
                <a:lnTo>
                  <a:pt x="68" y="24"/>
                </a:lnTo>
                <a:lnTo>
                  <a:pt x="68" y="18"/>
                </a:lnTo>
                <a:lnTo>
                  <a:pt x="72" y="48"/>
                </a:lnTo>
                <a:lnTo>
                  <a:pt x="72" y="54"/>
                </a:lnTo>
                <a:lnTo>
                  <a:pt x="77" y="72"/>
                </a:lnTo>
                <a:lnTo>
                  <a:pt x="77" y="0"/>
                </a:lnTo>
                <a:lnTo>
                  <a:pt x="77" y="30"/>
                </a:lnTo>
                <a:lnTo>
                  <a:pt x="81" y="24"/>
                </a:lnTo>
                <a:lnTo>
                  <a:pt x="81" y="96"/>
                </a:lnTo>
                <a:lnTo>
                  <a:pt x="85" y="72"/>
                </a:lnTo>
                <a:lnTo>
                  <a:pt x="85" y="66"/>
                </a:lnTo>
                <a:lnTo>
                  <a:pt x="94" y="18"/>
                </a:lnTo>
                <a:lnTo>
                  <a:pt x="94" y="54"/>
                </a:lnTo>
                <a:lnTo>
                  <a:pt x="98" y="66"/>
                </a:lnTo>
                <a:lnTo>
                  <a:pt x="102" y="84"/>
                </a:lnTo>
                <a:lnTo>
                  <a:pt x="107" y="78"/>
                </a:lnTo>
                <a:lnTo>
                  <a:pt x="107" y="66"/>
                </a:lnTo>
                <a:lnTo>
                  <a:pt x="107" y="72"/>
                </a:lnTo>
                <a:lnTo>
                  <a:pt x="111" y="78"/>
                </a:lnTo>
                <a:lnTo>
                  <a:pt x="115" y="54"/>
                </a:lnTo>
                <a:lnTo>
                  <a:pt x="115" y="90"/>
                </a:lnTo>
                <a:lnTo>
                  <a:pt x="119" y="96"/>
                </a:lnTo>
                <a:lnTo>
                  <a:pt x="119" y="126"/>
                </a:lnTo>
                <a:lnTo>
                  <a:pt x="124" y="90"/>
                </a:lnTo>
                <a:lnTo>
                  <a:pt x="124" y="114"/>
                </a:lnTo>
                <a:lnTo>
                  <a:pt x="128" y="96"/>
                </a:lnTo>
                <a:lnTo>
                  <a:pt x="128" y="48"/>
                </a:lnTo>
                <a:lnTo>
                  <a:pt x="132" y="42"/>
                </a:lnTo>
                <a:lnTo>
                  <a:pt x="132" y="48"/>
                </a:lnTo>
                <a:lnTo>
                  <a:pt x="136" y="72"/>
                </a:lnTo>
                <a:lnTo>
                  <a:pt x="136" y="48"/>
                </a:lnTo>
                <a:lnTo>
                  <a:pt x="141" y="60"/>
                </a:lnTo>
                <a:lnTo>
                  <a:pt x="141" y="30"/>
                </a:lnTo>
                <a:lnTo>
                  <a:pt x="145" y="60"/>
                </a:lnTo>
                <a:lnTo>
                  <a:pt x="149" y="108"/>
                </a:lnTo>
                <a:lnTo>
                  <a:pt x="149" y="120"/>
                </a:lnTo>
                <a:lnTo>
                  <a:pt x="154" y="102"/>
                </a:lnTo>
                <a:lnTo>
                  <a:pt x="154" y="78"/>
                </a:lnTo>
                <a:lnTo>
                  <a:pt x="158" y="90"/>
                </a:lnTo>
                <a:lnTo>
                  <a:pt x="158" y="66"/>
                </a:lnTo>
                <a:lnTo>
                  <a:pt x="162" y="60"/>
                </a:lnTo>
                <a:lnTo>
                  <a:pt x="162" y="42"/>
                </a:lnTo>
                <a:lnTo>
                  <a:pt x="166" y="72"/>
                </a:lnTo>
                <a:lnTo>
                  <a:pt x="166" y="102"/>
                </a:lnTo>
                <a:lnTo>
                  <a:pt x="171" y="90"/>
                </a:lnTo>
                <a:lnTo>
                  <a:pt x="171" y="84"/>
                </a:lnTo>
                <a:lnTo>
                  <a:pt x="175" y="66"/>
                </a:lnTo>
                <a:lnTo>
                  <a:pt x="175" y="84"/>
                </a:lnTo>
                <a:lnTo>
                  <a:pt x="179" y="78"/>
                </a:lnTo>
                <a:lnTo>
                  <a:pt x="184" y="48"/>
                </a:lnTo>
                <a:lnTo>
                  <a:pt x="184" y="78"/>
                </a:lnTo>
                <a:lnTo>
                  <a:pt x="188" y="66"/>
                </a:lnTo>
                <a:lnTo>
                  <a:pt x="188" y="30"/>
                </a:lnTo>
                <a:lnTo>
                  <a:pt x="192" y="36"/>
                </a:lnTo>
                <a:lnTo>
                  <a:pt x="192" y="42"/>
                </a:lnTo>
                <a:lnTo>
                  <a:pt x="196" y="54"/>
                </a:lnTo>
                <a:lnTo>
                  <a:pt x="196" y="72"/>
                </a:lnTo>
                <a:lnTo>
                  <a:pt x="201" y="66"/>
                </a:lnTo>
                <a:lnTo>
                  <a:pt x="205" y="96"/>
                </a:lnTo>
                <a:lnTo>
                  <a:pt x="205" y="102"/>
                </a:lnTo>
                <a:lnTo>
                  <a:pt x="209" y="84"/>
                </a:lnTo>
                <a:lnTo>
                  <a:pt x="209" y="66"/>
                </a:lnTo>
                <a:lnTo>
                  <a:pt x="213" y="78"/>
                </a:lnTo>
                <a:lnTo>
                  <a:pt x="213" y="96"/>
                </a:lnTo>
                <a:lnTo>
                  <a:pt x="222" y="84"/>
                </a:lnTo>
                <a:lnTo>
                  <a:pt x="222" y="60"/>
                </a:lnTo>
                <a:lnTo>
                  <a:pt x="226" y="54"/>
                </a:lnTo>
                <a:lnTo>
                  <a:pt x="226" y="66"/>
                </a:lnTo>
                <a:lnTo>
                  <a:pt x="231" y="66"/>
                </a:lnTo>
                <a:lnTo>
                  <a:pt x="231" y="78"/>
                </a:lnTo>
                <a:lnTo>
                  <a:pt x="235" y="90"/>
                </a:lnTo>
                <a:lnTo>
                  <a:pt x="235" y="96"/>
                </a:lnTo>
                <a:lnTo>
                  <a:pt x="239" y="66"/>
                </a:lnTo>
                <a:lnTo>
                  <a:pt x="239" y="42"/>
                </a:lnTo>
                <a:lnTo>
                  <a:pt x="239" y="48"/>
                </a:lnTo>
                <a:lnTo>
                  <a:pt x="243" y="66"/>
                </a:lnTo>
                <a:lnTo>
                  <a:pt x="243" y="84"/>
                </a:lnTo>
                <a:lnTo>
                  <a:pt x="248" y="78"/>
                </a:lnTo>
                <a:lnTo>
                  <a:pt x="248" y="90"/>
                </a:lnTo>
                <a:lnTo>
                  <a:pt x="252" y="90"/>
                </a:lnTo>
                <a:lnTo>
                  <a:pt x="252" y="114"/>
                </a:lnTo>
                <a:lnTo>
                  <a:pt x="256" y="108"/>
                </a:lnTo>
                <a:lnTo>
                  <a:pt x="256" y="84"/>
                </a:lnTo>
                <a:lnTo>
                  <a:pt x="260" y="90"/>
                </a:lnTo>
                <a:lnTo>
                  <a:pt x="265" y="78"/>
                </a:lnTo>
                <a:lnTo>
                  <a:pt x="265" y="42"/>
                </a:lnTo>
                <a:lnTo>
                  <a:pt x="269" y="60"/>
                </a:lnTo>
                <a:lnTo>
                  <a:pt x="269" y="54"/>
                </a:lnTo>
                <a:lnTo>
                  <a:pt x="269" y="72"/>
                </a:lnTo>
                <a:lnTo>
                  <a:pt x="273" y="60"/>
                </a:lnTo>
                <a:lnTo>
                  <a:pt x="273" y="108"/>
                </a:lnTo>
                <a:lnTo>
                  <a:pt x="278" y="108"/>
                </a:lnTo>
                <a:lnTo>
                  <a:pt x="282" y="72"/>
                </a:lnTo>
                <a:lnTo>
                  <a:pt x="282" y="84"/>
                </a:lnTo>
                <a:lnTo>
                  <a:pt x="286" y="90"/>
                </a:lnTo>
                <a:lnTo>
                  <a:pt x="286" y="120"/>
                </a:lnTo>
                <a:lnTo>
                  <a:pt x="286" y="9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3" name="Freeform 99"/>
          <p:cNvSpPr>
            <a:spLocks/>
          </p:cNvSpPr>
          <p:nvPr/>
        </p:nvSpPr>
        <p:spPr bwMode="auto">
          <a:xfrm>
            <a:off x="10707018" y="3524250"/>
            <a:ext cx="588280" cy="228600"/>
          </a:xfrm>
          <a:custGeom>
            <a:avLst/>
            <a:gdLst/>
            <a:ahLst/>
            <a:cxnLst>
              <a:cxn ang="0">
                <a:pos x="4" y="54"/>
              </a:cxn>
              <a:cxn ang="0">
                <a:pos x="13" y="42"/>
              </a:cxn>
              <a:cxn ang="0">
                <a:pos x="17" y="84"/>
              </a:cxn>
              <a:cxn ang="0">
                <a:pos x="26" y="24"/>
              </a:cxn>
              <a:cxn ang="0">
                <a:pos x="30" y="66"/>
              </a:cxn>
              <a:cxn ang="0">
                <a:pos x="39" y="66"/>
              </a:cxn>
              <a:cxn ang="0">
                <a:pos x="43" y="132"/>
              </a:cxn>
              <a:cxn ang="0">
                <a:pos x="51" y="54"/>
              </a:cxn>
              <a:cxn ang="0">
                <a:pos x="56" y="78"/>
              </a:cxn>
              <a:cxn ang="0">
                <a:pos x="64" y="60"/>
              </a:cxn>
              <a:cxn ang="0">
                <a:pos x="69" y="108"/>
              </a:cxn>
              <a:cxn ang="0">
                <a:pos x="77" y="66"/>
              </a:cxn>
              <a:cxn ang="0">
                <a:pos x="86" y="90"/>
              </a:cxn>
              <a:cxn ang="0">
                <a:pos x="90" y="72"/>
              </a:cxn>
              <a:cxn ang="0">
                <a:pos x="99" y="42"/>
              </a:cxn>
              <a:cxn ang="0">
                <a:pos x="103" y="90"/>
              </a:cxn>
              <a:cxn ang="0">
                <a:pos x="111" y="78"/>
              </a:cxn>
              <a:cxn ang="0">
                <a:pos x="120" y="72"/>
              </a:cxn>
              <a:cxn ang="0">
                <a:pos x="128" y="66"/>
              </a:cxn>
              <a:cxn ang="0">
                <a:pos x="133" y="36"/>
              </a:cxn>
              <a:cxn ang="0">
                <a:pos x="137" y="72"/>
              </a:cxn>
              <a:cxn ang="0">
                <a:pos x="146" y="132"/>
              </a:cxn>
              <a:cxn ang="0">
                <a:pos x="150" y="54"/>
              </a:cxn>
              <a:cxn ang="0">
                <a:pos x="154" y="72"/>
              </a:cxn>
              <a:cxn ang="0">
                <a:pos x="163" y="102"/>
              </a:cxn>
              <a:cxn ang="0">
                <a:pos x="167" y="114"/>
              </a:cxn>
              <a:cxn ang="0">
                <a:pos x="175" y="72"/>
              </a:cxn>
              <a:cxn ang="0">
                <a:pos x="180" y="84"/>
              </a:cxn>
              <a:cxn ang="0">
                <a:pos x="184" y="36"/>
              </a:cxn>
              <a:cxn ang="0">
                <a:pos x="193" y="78"/>
              </a:cxn>
              <a:cxn ang="0">
                <a:pos x="205" y="90"/>
              </a:cxn>
              <a:cxn ang="0">
                <a:pos x="210" y="72"/>
              </a:cxn>
              <a:cxn ang="0">
                <a:pos x="218" y="78"/>
              </a:cxn>
              <a:cxn ang="0">
                <a:pos x="223" y="48"/>
              </a:cxn>
              <a:cxn ang="0">
                <a:pos x="231" y="60"/>
              </a:cxn>
              <a:cxn ang="0">
                <a:pos x="235" y="36"/>
              </a:cxn>
              <a:cxn ang="0">
                <a:pos x="244" y="42"/>
              </a:cxn>
              <a:cxn ang="0">
                <a:pos x="252" y="42"/>
              </a:cxn>
              <a:cxn ang="0">
                <a:pos x="257" y="84"/>
              </a:cxn>
              <a:cxn ang="0">
                <a:pos x="265" y="72"/>
              </a:cxn>
              <a:cxn ang="0">
                <a:pos x="270" y="12"/>
              </a:cxn>
              <a:cxn ang="0">
                <a:pos x="274" y="102"/>
              </a:cxn>
            </a:cxnLst>
            <a:rect l="0" t="0" r="r" b="b"/>
            <a:pathLst>
              <a:path w="278" h="144">
                <a:moveTo>
                  <a:pt x="0" y="90"/>
                </a:moveTo>
                <a:lnTo>
                  <a:pt x="4" y="90"/>
                </a:lnTo>
                <a:lnTo>
                  <a:pt x="4" y="54"/>
                </a:lnTo>
                <a:lnTo>
                  <a:pt x="9" y="54"/>
                </a:lnTo>
                <a:lnTo>
                  <a:pt x="9" y="30"/>
                </a:lnTo>
                <a:lnTo>
                  <a:pt x="13" y="42"/>
                </a:lnTo>
                <a:lnTo>
                  <a:pt x="13" y="78"/>
                </a:lnTo>
                <a:lnTo>
                  <a:pt x="17" y="66"/>
                </a:lnTo>
                <a:lnTo>
                  <a:pt x="17" y="84"/>
                </a:lnTo>
                <a:lnTo>
                  <a:pt x="22" y="90"/>
                </a:lnTo>
                <a:lnTo>
                  <a:pt x="22" y="60"/>
                </a:lnTo>
                <a:lnTo>
                  <a:pt x="26" y="24"/>
                </a:lnTo>
                <a:lnTo>
                  <a:pt x="26" y="0"/>
                </a:lnTo>
                <a:lnTo>
                  <a:pt x="30" y="18"/>
                </a:lnTo>
                <a:lnTo>
                  <a:pt x="30" y="66"/>
                </a:lnTo>
                <a:lnTo>
                  <a:pt x="34" y="60"/>
                </a:lnTo>
                <a:lnTo>
                  <a:pt x="34" y="72"/>
                </a:lnTo>
                <a:lnTo>
                  <a:pt x="39" y="66"/>
                </a:lnTo>
                <a:lnTo>
                  <a:pt x="39" y="90"/>
                </a:lnTo>
                <a:lnTo>
                  <a:pt x="43" y="120"/>
                </a:lnTo>
                <a:lnTo>
                  <a:pt x="43" y="132"/>
                </a:lnTo>
                <a:lnTo>
                  <a:pt x="47" y="84"/>
                </a:lnTo>
                <a:lnTo>
                  <a:pt x="47" y="72"/>
                </a:lnTo>
                <a:lnTo>
                  <a:pt x="51" y="54"/>
                </a:lnTo>
                <a:lnTo>
                  <a:pt x="51" y="66"/>
                </a:lnTo>
                <a:lnTo>
                  <a:pt x="56" y="60"/>
                </a:lnTo>
                <a:lnTo>
                  <a:pt x="56" y="78"/>
                </a:lnTo>
                <a:lnTo>
                  <a:pt x="60" y="84"/>
                </a:lnTo>
                <a:lnTo>
                  <a:pt x="60" y="96"/>
                </a:lnTo>
                <a:lnTo>
                  <a:pt x="64" y="60"/>
                </a:lnTo>
                <a:lnTo>
                  <a:pt x="64" y="48"/>
                </a:lnTo>
                <a:lnTo>
                  <a:pt x="69" y="66"/>
                </a:lnTo>
                <a:lnTo>
                  <a:pt x="69" y="108"/>
                </a:lnTo>
                <a:lnTo>
                  <a:pt x="73" y="96"/>
                </a:lnTo>
                <a:lnTo>
                  <a:pt x="73" y="36"/>
                </a:lnTo>
                <a:lnTo>
                  <a:pt x="77" y="66"/>
                </a:lnTo>
                <a:lnTo>
                  <a:pt x="77" y="54"/>
                </a:lnTo>
                <a:lnTo>
                  <a:pt x="81" y="84"/>
                </a:lnTo>
                <a:lnTo>
                  <a:pt x="86" y="90"/>
                </a:lnTo>
                <a:lnTo>
                  <a:pt x="86" y="78"/>
                </a:lnTo>
                <a:lnTo>
                  <a:pt x="90" y="60"/>
                </a:lnTo>
                <a:lnTo>
                  <a:pt x="90" y="72"/>
                </a:lnTo>
                <a:lnTo>
                  <a:pt x="94" y="78"/>
                </a:lnTo>
                <a:lnTo>
                  <a:pt x="94" y="60"/>
                </a:lnTo>
                <a:lnTo>
                  <a:pt x="99" y="42"/>
                </a:lnTo>
                <a:lnTo>
                  <a:pt x="99" y="24"/>
                </a:lnTo>
                <a:lnTo>
                  <a:pt x="103" y="54"/>
                </a:lnTo>
                <a:lnTo>
                  <a:pt x="103" y="90"/>
                </a:lnTo>
                <a:lnTo>
                  <a:pt x="107" y="54"/>
                </a:lnTo>
                <a:lnTo>
                  <a:pt x="107" y="60"/>
                </a:lnTo>
                <a:lnTo>
                  <a:pt x="111" y="78"/>
                </a:lnTo>
                <a:lnTo>
                  <a:pt x="111" y="102"/>
                </a:lnTo>
                <a:lnTo>
                  <a:pt x="116" y="66"/>
                </a:lnTo>
                <a:lnTo>
                  <a:pt x="120" y="72"/>
                </a:lnTo>
                <a:lnTo>
                  <a:pt x="120" y="108"/>
                </a:lnTo>
                <a:lnTo>
                  <a:pt x="124" y="90"/>
                </a:lnTo>
                <a:lnTo>
                  <a:pt x="128" y="66"/>
                </a:lnTo>
                <a:lnTo>
                  <a:pt x="128" y="48"/>
                </a:lnTo>
                <a:lnTo>
                  <a:pt x="133" y="42"/>
                </a:lnTo>
                <a:lnTo>
                  <a:pt x="133" y="36"/>
                </a:lnTo>
                <a:lnTo>
                  <a:pt x="133" y="48"/>
                </a:lnTo>
                <a:lnTo>
                  <a:pt x="137" y="30"/>
                </a:lnTo>
                <a:lnTo>
                  <a:pt x="137" y="72"/>
                </a:lnTo>
                <a:lnTo>
                  <a:pt x="141" y="114"/>
                </a:lnTo>
                <a:lnTo>
                  <a:pt x="141" y="144"/>
                </a:lnTo>
                <a:lnTo>
                  <a:pt x="146" y="132"/>
                </a:lnTo>
                <a:lnTo>
                  <a:pt x="146" y="108"/>
                </a:lnTo>
                <a:lnTo>
                  <a:pt x="150" y="96"/>
                </a:lnTo>
                <a:lnTo>
                  <a:pt x="150" y="54"/>
                </a:lnTo>
                <a:lnTo>
                  <a:pt x="150" y="72"/>
                </a:lnTo>
                <a:lnTo>
                  <a:pt x="154" y="54"/>
                </a:lnTo>
                <a:lnTo>
                  <a:pt x="154" y="72"/>
                </a:lnTo>
                <a:lnTo>
                  <a:pt x="158" y="54"/>
                </a:lnTo>
                <a:lnTo>
                  <a:pt x="158" y="96"/>
                </a:lnTo>
                <a:lnTo>
                  <a:pt x="163" y="102"/>
                </a:lnTo>
                <a:lnTo>
                  <a:pt x="163" y="108"/>
                </a:lnTo>
                <a:lnTo>
                  <a:pt x="167" y="126"/>
                </a:lnTo>
                <a:lnTo>
                  <a:pt x="167" y="114"/>
                </a:lnTo>
                <a:lnTo>
                  <a:pt x="171" y="108"/>
                </a:lnTo>
                <a:lnTo>
                  <a:pt x="171" y="78"/>
                </a:lnTo>
                <a:lnTo>
                  <a:pt x="175" y="72"/>
                </a:lnTo>
                <a:lnTo>
                  <a:pt x="175" y="66"/>
                </a:lnTo>
                <a:lnTo>
                  <a:pt x="180" y="72"/>
                </a:lnTo>
                <a:lnTo>
                  <a:pt x="180" y="84"/>
                </a:lnTo>
                <a:lnTo>
                  <a:pt x="180" y="66"/>
                </a:lnTo>
                <a:lnTo>
                  <a:pt x="184" y="66"/>
                </a:lnTo>
                <a:lnTo>
                  <a:pt x="184" y="36"/>
                </a:lnTo>
                <a:lnTo>
                  <a:pt x="188" y="48"/>
                </a:lnTo>
                <a:lnTo>
                  <a:pt x="188" y="42"/>
                </a:lnTo>
                <a:lnTo>
                  <a:pt x="193" y="78"/>
                </a:lnTo>
                <a:lnTo>
                  <a:pt x="197" y="60"/>
                </a:lnTo>
                <a:lnTo>
                  <a:pt x="197" y="72"/>
                </a:lnTo>
                <a:lnTo>
                  <a:pt x="205" y="90"/>
                </a:lnTo>
                <a:lnTo>
                  <a:pt x="201" y="90"/>
                </a:lnTo>
                <a:lnTo>
                  <a:pt x="205" y="66"/>
                </a:lnTo>
                <a:lnTo>
                  <a:pt x="210" y="72"/>
                </a:lnTo>
                <a:lnTo>
                  <a:pt x="214" y="96"/>
                </a:lnTo>
                <a:lnTo>
                  <a:pt x="214" y="72"/>
                </a:lnTo>
                <a:lnTo>
                  <a:pt x="218" y="78"/>
                </a:lnTo>
                <a:lnTo>
                  <a:pt x="218" y="60"/>
                </a:lnTo>
                <a:lnTo>
                  <a:pt x="223" y="36"/>
                </a:lnTo>
                <a:lnTo>
                  <a:pt x="223" y="48"/>
                </a:lnTo>
                <a:lnTo>
                  <a:pt x="227" y="78"/>
                </a:lnTo>
                <a:lnTo>
                  <a:pt x="231" y="84"/>
                </a:lnTo>
                <a:lnTo>
                  <a:pt x="231" y="60"/>
                </a:lnTo>
                <a:lnTo>
                  <a:pt x="235" y="42"/>
                </a:lnTo>
                <a:lnTo>
                  <a:pt x="235" y="24"/>
                </a:lnTo>
                <a:lnTo>
                  <a:pt x="235" y="36"/>
                </a:lnTo>
                <a:lnTo>
                  <a:pt x="240" y="66"/>
                </a:lnTo>
                <a:lnTo>
                  <a:pt x="244" y="90"/>
                </a:lnTo>
                <a:lnTo>
                  <a:pt x="244" y="42"/>
                </a:lnTo>
                <a:lnTo>
                  <a:pt x="248" y="48"/>
                </a:lnTo>
                <a:lnTo>
                  <a:pt x="248" y="36"/>
                </a:lnTo>
                <a:lnTo>
                  <a:pt x="252" y="42"/>
                </a:lnTo>
                <a:lnTo>
                  <a:pt x="252" y="54"/>
                </a:lnTo>
                <a:lnTo>
                  <a:pt x="257" y="72"/>
                </a:lnTo>
                <a:lnTo>
                  <a:pt x="257" y="84"/>
                </a:lnTo>
                <a:lnTo>
                  <a:pt x="261" y="96"/>
                </a:lnTo>
                <a:lnTo>
                  <a:pt x="261" y="102"/>
                </a:lnTo>
                <a:lnTo>
                  <a:pt x="265" y="72"/>
                </a:lnTo>
                <a:lnTo>
                  <a:pt x="265" y="12"/>
                </a:lnTo>
                <a:lnTo>
                  <a:pt x="265" y="18"/>
                </a:lnTo>
                <a:lnTo>
                  <a:pt x="270" y="12"/>
                </a:lnTo>
                <a:lnTo>
                  <a:pt x="270" y="66"/>
                </a:lnTo>
                <a:lnTo>
                  <a:pt x="274" y="60"/>
                </a:lnTo>
                <a:lnTo>
                  <a:pt x="274" y="102"/>
                </a:lnTo>
                <a:lnTo>
                  <a:pt x="278" y="90"/>
                </a:lnTo>
                <a:lnTo>
                  <a:pt x="278"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4" name="Freeform 100"/>
          <p:cNvSpPr>
            <a:spLocks/>
          </p:cNvSpPr>
          <p:nvPr/>
        </p:nvSpPr>
        <p:spPr bwMode="auto">
          <a:xfrm>
            <a:off x="11295298" y="3552828"/>
            <a:ext cx="596745" cy="180975"/>
          </a:xfrm>
          <a:custGeom>
            <a:avLst/>
            <a:gdLst/>
            <a:ahLst/>
            <a:cxnLst>
              <a:cxn ang="0">
                <a:pos x="4" y="30"/>
              </a:cxn>
              <a:cxn ang="0">
                <a:pos x="13" y="36"/>
              </a:cxn>
              <a:cxn ang="0">
                <a:pos x="17" y="42"/>
              </a:cxn>
              <a:cxn ang="0">
                <a:pos x="26" y="48"/>
              </a:cxn>
              <a:cxn ang="0">
                <a:pos x="34" y="30"/>
              </a:cxn>
              <a:cxn ang="0">
                <a:pos x="39" y="42"/>
              </a:cxn>
              <a:cxn ang="0">
                <a:pos x="47" y="48"/>
              </a:cxn>
              <a:cxn ang="0">
                <a:pos x="51" y="60"/>
              </a:cxn>
              <a:cxn ang="0">
                <a:pos x="60" y="30"/>
              </a:cxn>
              <a:cxn ang="0">
                <a:pos x="64" y="30"/>
              </a:cxn>
              <a:cxn ang="0">
                <a:pos x="77" y="18"/>
              </a:cxn>
              <a:cxn ang="0">
                <a:pos x="81" y="108"/>
              </a:cxn>
              <a:cxn ang="0">
                <a:pos x="94" y="18"/>
              </a:cxn>
              <a:cxn ang="0">
                <a:pos x="98" y="78"/>
              </a:cxn>
              <a:cxn ang="0">
                <a:pos x="107" y="12"/>
              </a:cxn>
              <a:cxn ang="0">
                <a:pos x="111" y="36"/>
              </a:cxn>
              <a:cxn ang="0">
                <a:pos x="120" y="84"/>
              </a:cxn>
              <a:cxn ang="0">
                <a:pos x="124" y="66"/>
              </a:cxn>
              <a:cxn ang="0">
                <a:pos x="133" y="102"/>
              </a:cxn>
              <a:cxn ang="0">
                <a:pos x="137" y="42"/>
              </a:cxn>
              <a:cxn ang="0">
                <a:pos x="141" y="60"/>
              </a:cxn>
              <a:cxn ang="0">
                <a:pos x="150" y="12"/>
              </a:cxn>
              <a:cxn ang="0">
                <a:pos x="158" y="48"/>
              </a:cxn>
              <a:cxn ang="0">
                <a:pos x="163" y="30"/>
              </a:cxn>
              <a:cxn ang="0">
                <a:pos x="171" y="90"/>
              </a:cxn>
              <a:cxn ang="0">
                <a:pos x="175" y="6"/>
              </a:cxn>
              <a:cxn ang="0">
                <a:pos x="180" y="18"/>
              </a:cxn>
              <a:cxn ang="0">
                <a:pos x="188" y="66"/>
              </a:cxn>
              <a:cxn ang="0">
                <a:pos x="197" y="30"/>
              </a:cxn>
              <a:cxn ang="0">
                <a:pos x="201" y="72"/>
              </a:cxn>
              <a:cxn ang="0">
                <a:pos x="205" y="60"/>
              </a:cxn>
              <a:cxn ang="0">
                <a:pos x="214" y="36"/>
              </a:cxn>
              <a:cxn ang="0">
                <a:pos x="218" y="78"/>
              </a:cxn>
              <a:cxn ang="0">
                <a:pos x="227" y="54"/>
              </a:cxn>
              <a:cxn ang="0">
                <a:pos x="231" y="24"/>
              </a:cxn>
              <a:cxn ang="0">
                <a:pos x="235" y="18"/>
              </a:cxn>
              <a:cxn ang="0">
                <a:pos x="244" y="30"/>
              </a:cxn>
              <a:cxn ang="0">
                <a:pos x="248" y="72"/>
              </a:cxn>
              <a:cxn ang="0">
                <a:pos x="257" y="72"/>
              </a:cxn>
              <a:cxn ang="0">
                <a:pos x="265" y="48"/>
              </a:cxn>
              <a:cxn ang="0">
                <a:pos x="270" y="24"/>
              </a:cxn>
              <a:cxn ang="0">
                <a:pos x="278" y="36"/>
              </a:cxn>
            </a:cxnLst>
            <a:rect l="0" t="0" r="r" b="b"/>
            <a:pathLst>
              <a:path w="282" h="114">
                <a:moveTo>
                  <a:pt x="0" y="66"/>
                </a:moveTo>
                <a:lnTo>
                  <a:pt x="4" y="42"/>
                </a:lnTo>
                <a:lnTo>
                  <a:pt x="4" y="30"/>
                </a:lnTo>
                <a:lnTo>
                  <a:pt x="4" y="60"/>
                </a:lnTo>
                <a:lnTo>
                  <a:pt x="9" y="66"/>
                </a:lnTo>
                <a:lnTo>
                  <a:pt x="13" y="36"/>
                </a:lnTo>
                <a:lnTo>
                  <a:pt x="13" y="12"/>
                </a:lnTo>
                <a:lnTo>
                  <a:pt x="17" y="36"/>
                </a:lnTo>
                <a:lnTo>
                  <a:pt x="17" y="42"/>
                </a:lnTo>
                <a:lnTo>
                  <a:pt x="22" y="48"/>
                </a:lnTo>
                <a:lnTo>
                  <a:pt x="22" y="42"/>
                </a:lnTo>
                <a:lnTo>
                  <a:pt x="26" y="48"/>
                </a:lnTo>
                <a:lnTo>
                  <a:pt x="26" y="12"/>
                </a:lnTo>
                <a:lnTo>
                  <a:pt x="30" y="24"/>
                </a:lnTo>
                <a:lnTo>
                  <a:pt x="34" y="30"/>
                </a:lnTo>
                <a:lnTo>
                  <a:pt x="34" y="12"/>
                </a:lnTo>
                <a:lnTo>
                  <a:pt x="34" y="48"/>
                </a:lnTo>
                <a:lnTo>
                  <a:pt x="39" y="42"/>
                </a:lnTo>
                <a:lnTo>
                  <a:pt x="39" y="66"/>
                </a:lnTo>
                <a:lnTo>
                  <a:pt x="43" y="48"/>
                </a:lnTo>
                <a:lnTo>
                  <a:pt x="47" y="48"/>
                </a:lnTo>
                <a:lnTo>
                  <a:pt x="47" y="30"/>
                </a:lnTo>
                <a:lnTo>
                  <a:pt x="51" y="18"/>
                </a:lnTo>
                <a:lnTo>
                  <a:pt x="51" y="60"/>
                </a:lnTo>
                <a:lnTo>
                  <a:pt x="56" y="54"/>
                </a:lnTo>
                <a:lnTo>
                  <a:pt x="56" y="60"/>
                </a:lnTo>
                <a:lnTo>
                  <a:pt x="60" y="30"/>
                </a:lnTo>
                <a:lnTo>
                  <a:pt x="60" y="42"/>
                </a:lnTo>
                <a:lnTo>
                  <a:pt x="64" y="42"/>
                </a:lnTo>
                <a:lnTo>
                  <a:pt x="64" y="30"/>
                </a:lnTo>
                <a:lnTo>
                  <a:pt x="69" y="36"/>
                </a:lnTo>
                <a:lnTo>
                  <a:pt x="73" y="36"/>
                </a:lnTo>
                <a:lnTo>
                  <a:pt x="77" y="18"/>
                </a:lnTo>
                <a:lnTo>
                  <a:pt x="77" y="96"/>
                </a:lnTo>
                <a:lnTo>
                  <a:pt x="81" y="114"/>
                </a:lnTo>
                <a:lnTo>
                  <a:pt x="81" y="108"/>
                </a:lnTo>
                <a:lnTo>
                  <a:pt x="86" y="54"/>
                </a:lnTo>
                <a:lnTo>
                  <a:pt x="90" y="18"/>
                </a:lnTo>
                <a:lnTo>
                  <a:pt x="94" y="18"/>
                </a:lnTo>
                <a:lnTo>
                  <a:pt x="94" y="78"/>
                </a:lnTo>
                <a:lnTo>
                  <a:pt x="98" y="66"/>
                </a:lnTo>
                <a:lnTo>
                  <a:pt x="98" y="78"/>
                </a:lnTo>
                <a:lnTo>
                  <a:pt x="103" y="48"/>
                </a:lnTo>
                <a:lnTo>
                  <a:pt x="103" y="30"/>
                </a:lnTo>
                <a:lnTo>
                  <a:pt x="107" y="12"/>
                </a:lnTo>
                <a:lnTo>
                  <a:pt x="107" y="54"/>
                </a:lnTo>
                <a:lnTo>
                  <a:pt x="111" y="54"/>
                </a:lnTo>
                <a:lnTo>
                  <a:pt x="111" y="36"/>
                </a:lnTo>
                <a:lnTo>
                  <a:pt x="116" y="66"/>
                </a:lnTo>
                <a:lnTo>
                  <a:pt x="116" y="72"/>
                </a:lnTo>
                <a:lnTo>
                  <a:pt x="120" y="84"/>
                </a:lnTo>
                <a:lnTo>
                  <a:pt x="120" y="36"/>
                </a:lnTo>
                <a:lnTo>
                  <a:pt x="124" y="36"/>
                </a:lnTo>
                <a:lnTo>
                  <a:pt x="124" y="66"/>
                </a:lnTo>
                <a:lnTo>
                  <a:pt x="128" y="90"/>
                </a:lnTo>
                <a:lnTo>
                  <a:pt x="128" y="96"/>
                </a:lnTo>
                <a:lnTo>
                  <a:pt x="133" y="102"/>
                </a:lnTo>
                <a:lnTo>
                  <a:pt x="133" y="54"/>
                </a:lnTo>
                <a:lnTo>
                  <a:pt x="137" y="54"/>
                </a:lnTo>
                <a:lnTo>
                  <a:pt x="137" y="42"/>
                </a:lnTo>
                <a:lnTo>
                  <a:pt x="137" y="72"/>
                </a:lnTo>
                <a:lnTo>
                  <a:pt x="141" y="48"/>
                </a:lnTo>
                <a:lnTo>
                  <a:pt x="141" y="60"/>
                </a:lnTo>
                <a:lnTo>
                  <a:pt x="146" y="66"/>
                </a:lnTo>
                <a:lnTo>
                  <a:pt x="150" y="42"/>
                </a:lnTo>
                <a:lnTo>
                  <a:pt x="150" y="12"/>
                </a:lnTo>
                <a:lnTo>
                  <a:pt x="154" y="48"/>
                </a:lnTo>
                <a:lnTo>
                  <a:pt x="154" y="60"/>
                </a:lnTo>
                <a:lnTo>
                  <a:pt x="158" y="48"/>
                </a:lnTo>
                <a:lnTo>
                  <a:pt x="158" y="36"/>
                </a:lnTo>
                <a:lnTo>
                  <a:pt x="163" y="18"/>
                </a:lnTo>
                <a:lnTo>
                  <a:pt x="163" y="30"/>
                </a:lnTo>
                <a:lnTo>
                  <a:pt x="167" y="6"/>
                </a:lnTo>
                <a:lnTo>
                  <a:pt x="167" y="78"/>
                </a:lnTo>
                <a:lnTo>
                  <a:pt x="171" y="90"/>
                </a:lnTo>
                <a:lnTo>
                  <a:pt x="171" y="48"/>
                </a:lnTo>
                <a:lnTo>
                  <a:pt x="175" y="24"/>
                </a:lnTo>
                <a:lnTo>
                  <a:pt x="175" y="6"/>
                </a:lnTo>
                <a:lnTo>
                  <a:pt x="180" y="12"/>
                </a:lnTo>
                <a:lnTo>
                  <a:pt x="180" y="24"/>
                </a:lnTo>
                <a:lnTo>
                  <a:pt x="180" y="18"/>
                </a:lnTo>
                <a:lnTo>
                  <a:pt x="184" y="48"/>
                </a:lnTo>
                <a:lnTo>
                  <a:pt x="184" y="42"/>
                </a:lnTo>
                <a:lnTo>
                  <a:pt x="188" y="66"/>
                </a:lnTo>
                <a:lnTo>
                  <a:pt x="188" y="54"/>
                </a:lnTo>
                <a:lnTo>
                  <a:pt x="193" y="42"/>
                </a:lnTo>
                <a:lnTo>
                  <a:pt x="197" y="30"/>
                </a:lnTo>
                <a:lnTo>
                  <a:pt x="197" y="66"/>
                </a:lnTo>
                <a:lnTo>
                  <a:pt x="197" y="48"/>
                </a:lnTo>
                <a:lnTo>
                  <a:pt x="201" y="72"/>
                </a:lnTo>
                <a:lnTo>
                  <a:pt x="201" y="24"/>
                </a:lnTo>
                <a:lnTo>
                  <a:pt x="205" y="48"/>
                </a:lnTo>
                <a:lnTo>
                  <a:pt x="205" y="60"/>
                </a:lnTo>
                <a:lnTo>
                  <a:pt x="210" y="84"/>
                </a:lnTo>
                <a:lnTo>
                  <a:pt x="210" y="48"/>
                </a:lnTo>
                <a:lnTo>
                  <a:pt x="214" y="36"/>
                </a:lnTo>
                <a:lnTo>
                  <a:pt x="214" y="96"/>
                </a:lnTo>
                <a:lnTo>
                  <a:pt x="218" y="84"/>
                </a:lnTo>
                <a:lnTo>
                  <a:pt x="218" y="78"/>
                </a:lnTo>
                <a:lnTo>
                  <a:pt x="223" y="66"/>
                </a:lnTo>
                <a:lnTo>
                  <a:pt x="223" y="72"/>
                </a:lnTo>
                <a:lnTo>
                  <a:pt x="227" y="54"/>
                </a:lnTo>
                <a:lnTo>
                  <a:pt x="227" y="0"/>
                </a:lnTo>
                <a:lnTo>
                  <a:pt x="227" y="6"/>
                </a:lnTo>
                <a:lnTo>
                  <a:pt x="231" y="24"/>
                </a:lnTo>
                <a:lnTo>
                  <a:pt x="231" y="60"/>
                </a:lnTo>
                <a:lnTo>
                  <a:pt x="235" y="36"/>
                </a:lnTo>
                <a:lnTo>
                  <a:pt x="235" y="18"/>
                </a:lnTo>
                <a:lnTo>
                  <a:pt x="240" y="30"/>
                </a:lnTo>
                <a:lnTo>
                  <a:pt x="240" y="48"/>
                </a:lnTo>
                <a:lnTo>
                  <a:pt x="244" y="30"/>
                </a:lnTo>
                <a:lnTo>
                  <a:pt x="244" y="48"/>
                </a:lnTo>
                <a:lnTo>
                  <a:pt x="248" y="78"/>
                </a:lnTo>
                <a:lnTo>
                  <a:pt x="248" y="72"/>
                </a:lnTo>
                <a:lnTo>
                  <a:pt x="252" y="42"/>
                </a:lnTo>
                <a:lnTo>
                  <a:pt x="257" y="54"/>
                </a:lnTo>
                <a:lnTo>
                  <a:pt x="257" y="72"/>
                </a:lnTo>
                <a:lnTo>
                  <a:pt x="261" y="90"/>
                </a:lnTo>
                <a:lnTo>
                  <a:pt x="261" y="72"/>
                </a:lnTo>
                <a:lnTo>
                  <a:pt x="265" y="48"/>
                </a:lnTo>
                <a:lnTo>
                  <a:pt x="265" y="24"/>
                </a:lnTo>
                <a:lnTo>
                  <a:pt x="270" y="6"/>
                </a:lnTo>
                <a:lnTo>
                  <a:pt x="270" y="24"/>
                </a:lnTo>
                <a:lnTo>
                  <a:pt x="274" y="48"/>
                </a:lnTo>
                <a:lnTo>
                  <a:pt x="274" y="30"/>
                </a:lnTo>
                <a:lnTo>
                  <a:pt x="278" y="36"/>
                </a:lnTo>
                <a:lnTo>
                  <a:pt x="278" y="66"/>
                </a:lnTo>
                <a:lnTo>
                  <a:pt x="282"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5" name="Freeform 101"/>
          <p:cNvSpPr>
            <a:spLocks/>
          </p:cNvSpPr>
          <p:nvPr/>
        </p:nvSpPr>
        <p:spPr bwMode="auto">
          <a:xfrm>
            <a:off x="11892043" y="3600453"/>
            <a:ext cx="198915" cy="85725"/>
          </a:xfrm>
          <a:custGeom>
            <a:avLst/>
            <a:gdLst/>
            <a:ahLst/>
            <a:cxnLst>
              <a:cxn ang="0">
                <a:pos x="0" y="18"/>
              </a:cxn>
              <a:cxn ang="0">
                <a:pos x="0" y="12"/>
              </a:cxn>
              <a:cxn ang="0">
                <a:pos x="5" y="0"/>
              </a:cxn>
              <a:cxn ang="0">
                <a:pos x="5" y="42"/>
              </a:cxn>
              <a:cxn ang="0">
                <a:pos x="5" y="12"/>
              </a:cxn>
              <a:cxn ang="0">
                <a:pos x="9" y="12"/>
              </a:cxn>
              <a:cxn ang="0">
                <a:pos x="13" y="12"/>
              </a:cxn>
              <a:cxn ang="0">
                <a:pos x="13" y="0"/>
              </a:cxn>
              <a:cxn ang="0">
                <a:pos x="17" y="18"/>
              </a:cxn>
              <a:cxn ang="0">
                <a:pos x="17" y="36"/>
              </a:cxn>
              <a:cxn ang="0">
                <a:pos x="17" y="30"/>
              </a:cxn>
              <a:cxn ang="0">
                <a:pos x="22" y="6"/>
              </a:cxn>
              <a:cxn ang="0">
                <a:pos x="22" y="30"/>
              </a:cxn>
              <a:cxn ang="0">
                <a:pos x="26" y="30"/>
              </a:cxn>
              <a:cxn ang="0">
                <a:pos x="26" y="48"/>
              </a:cxn>
              <a:cxn ang="0">
                <a:pos x="30" y="24"/>
              </a:cxn>
              <a:cxn ang="0">
                <a:pos x="35" y="0"/>
              </a:cxn>
              <a:cxn ang="0">
                <a:pos x="35" y="18"/>
              </a:cxn>
              <a:cxn ang="0">
                <a:pos x="43" y="30"/>
              </a:cxn>
              <a:cxn ang="0">
                <a:pos x="43" y="36"/>
              </a:cxn>
              <a:cxn ang="0">
                <a:pos x="47" y="24"/>
              </a:cxn>
              <a:cxn ang="0">
                <a:pos x="47" y="18"/>
              </a:cxn>
              <a:cxn ang="0">
                <a:pos x="47" y="30"/>
              </a:cxn>
              <a:cxn ang="0">
                <a:pos x="52" y="30"/>
              </a:cxn>
              <a:cxn ang="0">
                <a:pos x="52" y="12"/>
              </a:cxn>
              <a:cxn ang="0">
                <a:pos x="56" y="24"/>
              </a:cxn>
              <a:cxn ang="0">
                <a:pos x="56" y="48"/>
              </a:cxn>
              <a:cxn ang="0">
                <a:pos x="60" y="48"/>
              </a:cxn>
              <a:cxn ang="0">
                <a:pos x="60" y="30"/>
              </a:cxn>
              <a:cxn ang="0">
                <a:pos x="65" y="6"/>
              </a:cxn>
              <a:cxn ang="0">
                <a:pos x="65" y="30"/>
              </a:cxn>
              <a:cxn ang="0">
                <a:pos x="65" y="6"/>
              </a:cxn>
              <a:cxn ang="0">
                <a:pos x="69" y="0"/>
              </a:cxn>
              <a:cxn ang="0">
                <a:pos x="73" y="18"/>
              </a:cxn>
              <a:cxn ang="0">
                <a:pos x="73" y="12"/>
              </a:cxn>
              <a:cxn ang="0">
                <a:pos x="77" y="30"/>
              </a:cxn>
              <a:cxn ang="0">
                <a:pos x="77" y="54"/>
              </a:cxn>
              <a:cxn ang="0">
                <a:pos x="77" y="36"/>
              </a:cxn>
              <a:cxn ang="0">
                <a:pos x="82" y="18"/>
              </a:cxn>
              <a:cxn ang="0">
                <a:pos x="82" y="12"/>
              </a:cxn>
              <a:cxn ang="0">
                <a:pos x="86" y="24"/>
              </a:cxn>
              <a:cxn ang="0">
                <a:pos x="86" y="30"/>
              </a:cxn>
              <a:cxn ang="0">
                <a:pos x="90" y="12"/>
              </a:cxn>
              <a:cxn ang="0">
                <a:pos x="90" y="30"/>
              </a:cxn>
              <a:cxn ang="0">
                <a:pos x="94" y="12"/>
              </a:cxn>
            </a:cxnLst>
            <a:rect l="0" t="0" r="r" b="b"/>
            <a:pathLst>
              <a:path w="94" h="54">
                <a:moveTo>
                  <a:pt x="0" y="18"/>
                </a:moveTo>
                <a:lnTo>
                  <a:pt x="0" y="12"/>
                </a:lnTo>
                <a:lnTo>
                  <a:pt x="5" y="0"/>
                </a:lnTo>
                <a:lnTo>
                  <a:pt x="5" y="42"/>
                </a:lnTo>
                <a:lnTo>
                  <a:pt x="5" y="12"/>
                </a:lnTo>
                <a:lnTo>
                  <a:pt x="9" y="12"/>
                </a:lnTo>
                <a:lnTo>
                  <a:pt x="13" y="12"/>
                </a:lnTo>
                <a:lnTo>
                  <a:pt x="13" y="0"/>
                </a:lnTo>
                <a:lnTo>
                  <a:pt x="17" y="18"/>
                </a:lnTo>
                <a:lnTo>
                  <a:pt x="17" y="36"/>
                </a:lnTo>
                <a:lnTo>
                  <a:pt x="17" y="30"/>
                </a:lnTo>
                <a:lnTo>
                  <a:pt x="22" y="6"/>
                </a:lnTo>
                <a:lnTo>
                  <a:pt x="22" y="30"/>
                </a:lnTo>
                <a:lnTo>
                  <a:pt x="26" y="30"/>
                </a:lnTo>
                <a:lnTo>
                  <a:pt x="26" y="48"/>
                </a:lnTo>
                <a:lnTo>
                  <a:pt x="30" y="24"/>
                </a:lnTo>
                <a:lnTo>
                  <a:pt x="35" y="0"/>
                </a:lnTo>
                <a:lnTo>
                  <a:pt x="35" y="18"/>
                </a:lnTo>
                <a:lnTo>
                  <a:pt x="43" y="30"/>
                </a:lnTo>
                <a:lnTo>
                  <a:pt x="43" y="36"/>
                </a:lnTo>
                <a:lnTo>
                  <a:pt x="47" y="24"/>
                </a:lnTo>
                <a:lnTo>
                  <a:pt x="47" y="18"/>
                </a:lnTo>
                <a:lnTo>
                  <a:pt x="47" y="30"/>
                </a:lnTo>
                <a:lnTo>
                  <a:pt x="52" y="30"/>
                </a:lnTo>
                <a:lnTo>
                  <a:pt x="52" y="12"/>
                </a:lnTo>
                <a:lnTo>
                  <a:pt x="56" y="24"/>
                </a:lnTo>
                <a:lnTo>
                  <a:pt x="56" y="48"/>
                </a:lnTo>
                <a:lnTo>
                  <a:pt x="60" y="48"/>
                </a:lnTo>
                <a:lnTo>
                  <a:pt x="60" y="30"/>
                </a:lnTo>
                <a:lnTo>
                  <a:pt x="65" y="6"/>
                </a:lnTo>
                <a:lnTo>
                  <a:pt x="65" y="30"/>
                </a:lnTo>
                <a:lnTo>
                  <a:pt x="65" y="6"/>
                </a:lnTo>
                <a:lnTo>
                  <a:pt x="69" y="0"/>
                </a:lnTo>
                <a:lnTo>
                  <a:pt x="73" y="18"/>
                </a:lnTo>
                <a:lnTo>
                  <a:pt x="73" y="12"/>
                </a:lnTo>
                <a:lnTo>
                  <a:pt x="77" y="30"/>
                </a:lnTo>
                <a:lnTo>
                  <a:pt x="77" y="54"/>
                </a:lnTo>
                <a:lnTo>
                  <a:pt x="77" y="36"/>
                </a:lnTo>
                <a:lnTo>
                  <a:pt x="82" y="18"/>
                </a:lnTo>
                <a:lnTo>
                  <a:pt x="82" y="12"/>
                </a:lnTo>
                <a:lnTo>
                  <a:pt x="86" y="24"/>
                </a:lnTo>
                <a:lnTo>
                  <a:pt x="86" y="30"/>
                </a:lnTo>
                <a:lnTo>
                  <a:pt x="90" y="12"/>
                </a:lnTo>
                <a:lnTo>
                  <a:pt x="90" y="30"/>
                </a:lnTo>
                <a:lnTo>
                  <a:pt x="94" y="1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TextBox 104"/>
          <p:cNvSpPr txBox="1"/>
          <p:nvPr/>
        </p:nvSpPr>
        <p:spPr>
          <a:xfrm>
            <a:off x="176121" y="39894"/>
            <a:ext cx="11884104" cy="3939540"/>
          </a:xfrm>
          <a:prstGeom prst="rect">
            <a:avLst/>
          </a:prstGeom>
          <a:noFill/>
        </p:spPr>
        <p:txBody>
          <a:bodyPr wrap="square" rtlCol="0">
            <a:spAutoFit/>
          </a:bodyPr>
          <a:lstStyle/>
          <a:p>
            <a:r>
              <a:rPr lang="en-US" sz="2400" dirty="0"/>
              <a:t>We can create another companion sequence, called a </a:t>
            </a:r>
            <a:r>
              <a:rPr lang="en-US" sz="2400" dirty="0">
                <a:solidFill>
                  <a:srgbClr val="008000"/>
                </a:solidFill>
              </a:rPr>
              <a:t>matrix profile index</a:t>
            </a:r>
            <a:r>
              <a:rPr lang="en-US" sz="2400" dirty="0"/>
              <a:t>.</a:t>
            </a:r>
          </a:p>
          <a:p>
            <a:endParaRPr lang="en-US" sz="2400" dirty="0"/>
          </a:p>
          <a:p>
            <a:r>
              <a:rPr lang="en-US" sz="2400" dirty="0"/>
              <a:t>The MPI contains integers that are used as pointers. </a:t>
            </a:r>
            <a:r>
              <a:rPr lang="en-US" sz="1600" dirty="0">
                <a:solidFill>
                  <a:schemeClr val="bg1">
                    <a:lumMod val="50000"/>
                  </a:schemeClr>
                </a:solidFill>
              </a:rPr>
              <a:t>As a practical matter, even 32-bits will let us have a MP of length 2,147,483,647, over two years of data at 60Hz. A 64-bit integer gives us ten billion years at 60Hz)</a:t>
            </a:r>
          </a:p>
          <a:p>
            <a:endParaRPr lang="en-US" sz="2400" dirty="0"/>
          </a:p>
          <a:p>
            <a:r>
              <a:rPr lang="en-US" sz="2400" dirty="0"/>
              <a:t>In the following slides we won’t bother to show the </a:t>
            </a:r>
            <a:r>
              <a:rPr lang="en-US" sz="2400" dirty="0">
                <a:solidFill>
                  <a:srgbClr val="008000"/>
                </a:solidFill>
              </a:rPr>
              <a:t>matrix profile index</a:t>
            </a:r>
            <a:r>
              <a:rPr lang="en-US" sz="2400" dirty="0"/>
              <a:t>, but be aware it exists, and it allows us to find the nearest neighbor to any subsequence in constant time.</a:t>
            </a:r>
          </a:p>
          <a:p>
            <a:endParaRPr lang="en-US" dirty="0">
              <a:solidFill>
                <a:srgbClr val="00B050"/>
              </a:solidFill>
            </a:endParaRPr>
          </a:p>
          <a:p>
            <a:endParaRPr lang="en-US" dirty="0"/>
          </a:p>
          <a:p>
            <a:endParaRPr lang="en-US" dirty="0"/>
          </a:p>
          <a:p>
            <a:endParaRPr lang="en-US" dirty="0"/>
          </a:p>
          <a:p>
            <a:r>
              <a:rPr lang="en-US" dirty="0"/>
              <a:t> </a:t>
            </a:r>
          </a:p>
        </p:txBody>
      </p:sp>
      <p:sp>
        <p:nvSpPr>
          <p:cNvPr id="61" name="Right Brace 60"/>
          <p:cNvSpPr/>
          <p:nvPr/>
        </p:nvSpPr>
        <p:spPr>
          <a:xfrm rot="5400000">
            <a:off x="11745636" y="4445053"/>
            <a:ext cx="304800" cy="406294"/>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2" name="Right Brace 61"/>
          <p:cNvSpPr/>
          <p:nvPr/>
        </p:nvSpPr>
        <p:spPr>
          <a:xfrm rot="5400000">
            <a:off x="1687952" y="3987853"/>
            <a:ext cx="304800" cy="406294"/>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64" name="Straight Connector 63"/>
          <p:cNvCxnSpPr/>
          <p:nvPr/>
        </p:nvCxnSpPr>
        <p:spPr>
          <a:xfrm>
            <a:off x="1626765" y="3200400"/>
            <a:ext cx="0" cy="274320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69" name="Right Brace 68"/>
          <p:cNvSpPr/>
          <p:nvPr/>
        </p:nvSpPr>
        <p:spPr>
          <a:xfrm rot="5400000">
            <a:off x="5649320" y="4046187"/>
            <a:ext cx="304800" cy="406294"/>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70" name="Straight Connector 69"/>
          <p:cNvCxnSpPr/>
          <p:nvPr/>
        </p:nvCxnSpPr>
        <p:spPr>
          <a:xfrm>
            <a:off x="5588133" y="3182534"/>
            <a:ext cx="0" cy="274320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204735" y="5147416"/>
            <a:ext cx="1422030"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a:stCxn id="1084" idx="0"/>
          </p:cNvCxnSpPr>
          <p:nvPr/>
        </p:nvCxnSpPr>
        <p:spPr>
          <a:xfrm flipH="1" flipV="1">
            <a:off x="204736" y="3962403"/>
            <a:ext cx="23278" cy="1323975"/>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TextBox 77"/>
          <p:cNvSpPr txBox="1"/>
          <p:nvPr/>
        </p:nvSpPr>
        <p:spPr>
          <a:xfrm>
            <a:off x="-62060" y="4114801"/>
            <a:ext cx="319235" cy="200055"/>
          </a:xfrm>
          <a:prstGeom prst="rect">
            <a:avLst/>
          </a:prstGeom>
          <a:noFill/>
        </p:spPr>
        <p:txBody>
          <a:bodyPr wrap="none" rtlCol="0">
            <a:spAutoFit/>
          </a:bodyPr>
          <a:lstStyle/>
          <a:p>
            <a:r>
              <a:rPr lang="en-US" sz="700" dirty="0"/>
              <a:t>200</a:t>
            </a:r>
            <a:endParaRPr lang="en-US" dirty="0"/>
          </a:p>
        </p:txBody>
      </p:sp>
      <p:sp>
        <p:nvSpPr>
          <p:cNvPr id="81" name="TextBox 80"/>
          <p:cNvSpPr txBox="1"/>
          <p:nvPr/>
        </p:nvSpPr>
        <p:spPr>
          <a:xfrm>
            <a:off x="-62060" y="5090158"/>
            <a:ext cx="319235" cy="184666"/>
          </a:xfrm>
          <a:prstGeom prst="rect">
            <a:avLst/>
          </a:prstGeom>
          <a:noFill/>
        </p:spPr>
        <p:txBody>
          <a:bodyPr wrap="none" rtlCol="0">
            <a:spAutoFit/>
          </a:bodyPr>
          <a:lstStyle/>
          <a:p>
            <a:r>
              <a:rPr lang="en-US" sz="600" dirty="0"/>
              <a:t>34.1</a:t>
            </a:r>
            <a:endParaRPr lang="en-US" sz="1400" dirty="0"/>
          </a:p>
        </p:txBody>
      </p:sp>
      <p:graphicFrame>
        <p:nvGraphicFramePr>
          <p:cNvPr id="73" name="Table 72"/>
          <p:cNvGraphicFramePr>
            <a:graphicFrameLocks noGrp="1"/>
          </p:cNvGraphicFramePr>
          <p:nvPr>
            <p:extLst>
              <p:ext uri="{D42A27DB-BD31-4B8C-83A1-F6EECF244321}">
                <p14:modId xmlns:p14="http://schemas.microsoft.com/office/powerpoint/2010/main" val="1436901951"/>
              </p:ext>
            </p:extLst>
          </p:nvPr>
        </p:nvGraphicFramePr>
        <p:xfrm>
          <a:off x="611029" y="5791200"/>
          <a:ext cx="7821168" cy="370840"/>
        </p:xfrm>
        <a:graphic>
          <a:graphicData uri="http://schemas.openxmlformats.org/drawingml/2006/table">
            <a:tbl>
              <a:tblPr firstRow="1" bandRow="1">
                <a:tableStyleId>{2D5ABB26-0587-4C30-8999-92F81FD0307C}</a:tableStyleId>
              </a:tblPr>
              <a:tblGrid>
                <a:gridCol w="793452">
                  <a:extLst>
                    <a:ext uri="{9D8B030D-6E8A-4147-A177-3AD203B41FA5}">
                      <a16:colId xmlns:a16="http://schemas.microsoft.com/office/drawing/2014/main" val="20000"/>
                    </a:ext>
                  </a:extLst>
                </a:gridCol>
                <a:gridCol w="680100">
                  <a:extLst>
                    <a:ext uri="{9D8B030D-6E8A-4147-A177-3AD203B41FA5}">
                      <a16:colId xmlns:a16="http://schemas.microsoft.com/office/drawing/2014/main" val="20001"/>
                    </a:ext>
                  </a:extLst>
                </a:gridCol>
                <a:gridCol w="793452">
                  <a:extLst>
                    <a:ext uri="{9D8B030D-6E8A-4147-A177-3AD203B41FA5}">
                      <a16:colId xmlns:a16="http://schemas.microsoft.com/office/drawing/2014/main" val="20002"/>
                    </a:ext>
                  </a:extLst>
                </a:gridCol>
                <a:gridCol w="793452">
                  <a:extLst>
                    <a:ext uri="{9D8B030D-6E8A-4147-A177-3AD203B41FA5}">
                      <a16:colId xmlns:a16="http://schemas.microsoft.com/office/drawing/2014/main" val="20003"/>
                    </a:ext>
                  </a:extLst>
                </a:gridCol>
                <a:gridCol w="793452">
                  <a:extLst>
                    <a:ext uri="{9D8B030D-6E8A-4147-A177-3AD203B41FA5}">
                      <a16:colId xmlns:a16="http://schemas.microsoft.com/office/drawing/2014/main" val="20004"/>
                    </a:ext>
                  </a:extLst>
                </a:gridCol>
                <a:gridCol w="793452">
                  <a:extLst>
                    <a:ext uri="{9D8B030D-6E8A-4147-A177-3AD203B41FA5}">
                      <a16:colId xmlns:a16="http://schemas.microsoft.com/office/drawing/2014/main" val="20005"/>
                    </a:ext>
                  </a:extLst>
                </a:gridCol>
                <a:gridCol w="793452">
                  <a:extLst>
                    <a:ext uri="{9D8B030D-6E8A-4147-A177-3AD203B41FA5}">
                      <a16:colId xmlns:a16="http://schemas.microsoft.com/office/drawing/2014/main" val="20006"/>
                    </a:ext>
                  </a:extLst>
                </a:gridCol>
                <a:gridCol w="793452">
                  <a:extLst>
                    <a:ext uri="{9D8B030D-6E8A-4147-A177-3AD203B41FA5}">
                      <a16:colId xmlns:a16="http://schemas.microsoft.com/office/drawing/2014/main" val="20007"/>
                    </a:ext>
                  </a:extLst>
                </a:gridCol>
                <a:gridCol w="793452">
                  <a:extLst>
                    <a:ext uri="{9D8B030D-6E8A-4147-A177-3AD203B41FA5}">
                      <a16:colId xmlns:a16="http://schemas.microsoft.com/office/drawing/2014/main" val="20008"/>
                    </a:ext>
                  </a:extLst>
                </a:gridCol>
                <a:gridCol w="793452">
                  <a:extLst>
                    <a:ext uri="{9D8B030D-6E8A-4147-A177-3AD203B41FA5}">
                      <a16:colId xmlns:a16="http://schemas.microsoft.com/office/drawing/2014/main" val="20009"/>
                    </a:ext>
                  </a:extLst>
                </a:gridCol>
              </a:tblGrid>
              <a:tr h="370840">
                <a:tc>
                  <a:txBody>
                    <a:bodyPr/>
                    <a:lstStyle/>
                    <a:p>
                      <a:r>
                        <a:rPr lang="en-US" sz="1600" dirty="0"/>
                        <a:t>1373</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dirty="0"/>
                        <a:t>1375</a:t>
                      </a:r>
                      <a:endParaRPr lang="en-US" sz="1100" dirty="0"/>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1389</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100" dirty="0"/>
                        <a:t>…</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100" dirty="0"/>
                        <a:t>..</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368</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378</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600" kern="1200" dirty="0">
                          <a:solidFill>
                            <a:schemeClr val="tx1"/>
                          </a:solidFill>
                          <a:latin typeface="+mn-lt"/>
                          <a:ea typeface="+mn-ea"/>
                          <a:cs typeface="+mn-cs"/>
                        </a:rPr>
                        <a:t>378</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234</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extLst>
                  <a:ext uri="{0D108BD9-81ED-4DB2-BD59-A6C34878D82A}">
                    <a16:rowId xmlns:a16="http://schemas.microsoft.com/office/drawing/2014/main" val="10000"/>
                  </a:ext>
                </a:extLst>
              </a:tr>
            </a:tbl>
          </a:graphicData>
        </a:graphic>
      </p:graphicFrame>
      <p:sp>
        <p:nvSpPr>
          <p:cNvPr id="74" name="Rectangle 73"/>
          <p:cNvSpPr/>
          <p:nvPr/>
        </p:nvSpPr>
        <p:spPr>
          <a:xfrm>
            <a:off x="3345051" y="5667375"/>
            <a:ext cx="711015" cy="685800"/>
          </a:xfrm>
          <a:prstGeom prst="rect">
            <a:avLst/>
          </a:prstGeom>
          <a:solidFill>
            <a:schemeClr val="bg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a:p>
        </p:txBody>
      </p:sp>
      <p:sp>
        <p:nvSpPr>
          <p:cNvPr id="75" name="Rectangle 74"/>
          <p:cNvSpPr/>
          <p:nvPr/>
        </p:nvSpPr>
        <p:spPr>
          <a:xfrm>
            <a:off x="8229046" y="5715000"/>
            <a:ext cx="711015" cy="609600"/>
          </a:xfrm>
          <a:prstGeom prst="rect">
            <a:avLst/>
          </a:prstGeom>
          <a:solidFill>
            <a:schemeClr val="bg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p:cNvSpPr/>
          <p:nvPr/>
        </p:nvSpPr>
        <p:spPr>
          <a:xfrm>
            <a:off x="1589" y="5715000"/>
            <a:ext cx="711015" cy="609600"/>
          </a:xfrm>
          <a:prstGeom prst="rect">
            <a:avLst/>
          </a:prstGeom>
          <a:solidFill>
            <a:schemeClr val="bg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p:cNvSpPr/>
          <p:nvPr/>
        </p:nvSpPr>
        <p:spPr>
          <a:xfrm>
            <a:off x="9507899" y="5867403"/>
            <a:ext cx="2012410" cy="646331"/>
          </a:xfrm>
          <a:prstGeom prst="rect">
            <a:avLst/>
          </a:prstGeom>
        </p:spPr>
        <p:txBody>
          <a:bodyPr wrap="none">
            <a:spAutoFit/>
          </a:bodyPr>
          <a:lstStyle/>
          <a:p>
            <a:r>
              <a:rPr lang="en-US" dirty="0">
                <a:solidFill>
                  <a:srgbClr val="00B050"/>
                </a:solidFill>
              </a:rPr>
              <a:t>matrix profile index</a:t>
            </a:r>
          </a:p>
          <a:p>
            <a:pPr algn="ctr"/>
            <a:r>
              <a:rPr lang="en-US" dirty="0">
                <a:solidFill>
                  <a:srgbClr val="00B050"/>
                </a:solidFill>
              </a:rPr>
              <a:t>(zoom in )</a:t>
            </a:r>
            <a:endParaRPr lang="en-US" dirty="0"/>
          </a:p>
        </p:txBody>
      </p:sp>
      <p:cxnSp>
        <p:nvCxnSpPr>
          <p:cNvPr id="82" name="Straight Arrow Connector 81"/>
          <p:cNvCxnSpPr/>
          <p:nvPr/>
        </p:nvCxnSpPr>
        <p:spPr>
          <a:xfrm flipH="1" flipV="1">
            <a:off x="8533767" y="6019800"/>
            <a:ext cx="1015735" cy="228600"/>
          </a:xfrm>
          <a:prstGeom prst="straightConnector1">
            <a:avLst/>
          </a:prstGeom>
          <a:ln w="53975">
            <a:tailEnd type="arrow"/>
          </a:ln>
        </p:spPr>
        <p:style>
          <a:lnRef idx="1">
            <a:schemeClr val="accent1"/>
          </a:lnRef>
          <a:fillRef idx="0">
            <a:schemeClr val="accent1"/>
          </a:fillRef>
          <a:effectRef idx="0">
            <a:schemeClr val="accent1"/>
          </a:effectRef>
          <a:fontRef idx="minor">
            <a:schemeClr val="tx1"/>
          </a:fontRef>
        </p:style>
      </p:cxnSp>
      <p:sp>
        <p:nvSpPr>
          <p:cNvPr id="83" name="Arc 82"/>
          <p:cNvSpPr/>
          <p:nvPr/>
        </p:nvSpPr>
        <p:spPr>
          <a:xfrm flipV="1">
            <a:off x="1728339" y="5638800"/>
            <a:ext cx="3859795" cy="990600"/>
          </a:xfrm>
          <a:prstGeom prst="arc">
            <a:avLst>
              <a:gd name="adj1" fmla="val 10857772"/>
              <a:gd name="adj2" fmla="val 21510511"/>
            </a:avLst>
          </a:prstGeom>
          <a:ln w="28575">
            <a:solidFill>
              <a:srgbClr val="00B05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4" name="Arc 83"/>
          <p:cNvSpPr/>
          <p:nvPr/>
        </p:nvSpPr>
        <p:spPr>
          <a:xfrm flipV="1">
            <a:off x="2337780" y="5676900"/>
            <a:ext cx="5688118" cy="914400"/>
          </a:xfrm>
          <a:prstGeom prst="arc">
            <a:avLst>
              <a:gd name="adj1" fmla="val 10857772"/>
              <a:gd name="adj2" fmla="val 21510511"/>
            </a:avLst>
          </a:prstGeom>
          <a:ln>
            <a:solidFill>
              <a:schemeClr val="bg1">
                <a:lumMod val="65000"/>
              </a:schemeClr>
            </a:solidFill>
            <a:headEnd type="stealth" w="lg" len="lg"/>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5" name="Arc 84"/>
          <p:cNvSpPr/>
          <p:nvPr/>
        </p:nvSpPr>
        <p:spPr>
          <a:xfrm flipV="1">
            <a:off x="-201559" y="5638800"/>
            <a:ext cx="7516442" cy="914400"/>
          </a:xfrm>
          <a:prstGeom prst="arc">
            <a:avLst>
              <a:gd name="adj1" fmla="val 10857772"/>
              <a:gd name="adj2" fmla="val 21510511"/>
            </a:avLst>
          </a:prstGeom>
          <a:ln>
            <a:solidFill>
              <a:schemeClr val="bg1">
                <a:lumMod val="65000"/>
              </a:schemeClr>
            </a:solidFill>
            <a:headEnd type="stealth" w="lg" len="lg"/>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6" name="Arc 85"/>
          <p:cNvSpPr/>
          <p:nvPr/>
        </p:nvSpPr>
        <p:spPr>
          <a:xfrm flipV="1">
            <a:off x="-4569221" y="5638800"/>
            <a:ext cx="5688118" cy="914400"/>
          </a:xfrm>
          <a:prstGeom prst="arc">
            <a:avLst>
              <a:gd name="adj1" fmla="val 20773181"/>
              <a:gd name="adj2" fmla="val 21510511"/>
            </a:avLst>
          </a:prstGeom>
          <a:ln>
            <a:solidFill>
              <a:schemeClr val="bg1">
                <a:lumMod val="65000"/>
              </a:schemeClr>
            </a:solidFill>
            <a:headEnd type="stealth" w="lg" len="lg"/>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7" name="Arc 86"/>
          <p:cNvSpPr/>
          <p:nvPr/>
        </p:nvSpPr>
        <p:spPr>
          <a:xfrm flipV="1">
            <a:off x="4775545" y="5676900"/>
            <a:ext cx="5688118" cy="914400"/>
          </a:xfrm>
          <a:prstGeom prst="arc">
            <a:avLst>
              <a:gd name="adj1" fmla="val 10857772"/>
              <a:gd name="adj2" fmla="val 19651278"/>
            </a:avLst>
          </a:prstGeom>
          <a:ln>
            <a:solidFill>
              <a:schemeClr val="bg1">
                <a:lumMod val="65000"/>
              </a:schemeClr>
            </a:solidFill>
            <a:headEnd type="stealth" w="lg" len="lg"/>
            <a:tailEnd type="non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8" name="Arc 87"/>
          <p:cNvSpPr/>
          <p:nvPr/>
        </p:nvSpPr>
        <p:spPr>
          <a:xfrm flipV="1">
            <a:off x="6299148" y="5686425"/>
            <a:ext cx="5688118" cy="914400"/>
          </a:xfrm>
          <a:prstGeom prst="arc">
            <a:avLst>
              <a:gd name="adj1" fmla="val 10857772"/>
              <a:gd name="adj2" fmla="val 13532899"/>
            </a:avLst>
          </a:prstGeom>
          <a:ln>
            <a:solidFill>
              <a:schemeClr val="bg1">
                <a:lumMod val="65000"/>
              </a:schemeClr>
            </a:solidFill>
            <a:headEnd type="stealth" w="lg" len="lg"/>
            <a:tailEnd type="non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0" name="Arc 89"/>
          <p:cNvSpPr/>
          <p:nvPr/>
        </p:nvSpPr>
        <p:spPr>
          <a:xfrm>
            <a:off x="1626765" y="2705100"/>
            <a:ext cx="3961368" cy="1219200"/>
          </a:xfrm>
          <a:prstGeom prst="arc">
            <a:avLst>
              <a:gd name="adj1" fmla="val 10857772"/>
              <a:gd name="adj2" fmla="val 21510511"/>
            </a:avLst>
          </a:prstGeom>
          <a:ln w="28575">
            <a:solidFill>
              <a:srgbClr val="00B05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9" name="Rectangle 88"/>
          <p:cNvSpPr/>
          <p:nvPr/>
        </p:nvSpPr>
        <p:spPr>
          <a:xfrm>
            <a:off x="3323529" y="6332537"/>
            <a:ext cx="711015" cy="525463"/>
          </a:xfrm>
          <a:prstGeom prst="rect">
            <a:avLst/>
          </a:prstGeom>
          <a:solidFill>
            <a:srgbClr val="FFFFFF">
              <a:alpha val="9411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a:p>
        </p:txBody>
      </p:sp>
    </p:spTree>
    <p:extLst>
      <p:ext uri="{BB962C8B-B14F-4D97-AF65-F5344CB8AC3E}">
        <p14:creationId xmlns:p14="http://schemas.microsoft.com/office/powerpoint/2010/main" val="170639422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7"/>
          <p:cNvSpPr>
            <a:spLocks noChangeArrowheads="1"/>
          </p:cNvSpPr>
          <p:nvPr/>
        </p:nvSpPr>
        <p:spPr bwMode="auto">
          <a:xfrm>
            <a:off x="228015" y="914400"/>
            <a:ext cx="11862943" cy="3257550"/>
          </a:xfrm>
          <a:prstGeom prst="rect">
            <a:avLst/>
          </a:prstGeom>
          <a:no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3" name="Line 9"/>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6" name="Line 12"/>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0" name="Rectangle 16"/>
          <p:cNvSpPr>
            <a:spLocks noChangeArrowheads="1"/>
          </p:cNvSpPr>
          <p:nvPr/>
        </p:nvSpPr>
        <p:spPr bwMode="auto">
          <a:xfrm>
            <a:off x="200503" y="5314950"/>
            <a:ext cx="70514"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0</a:t>
            </a:r>
            <a:endParaRPr lang="en-US">
              <a:latin typeface="Arial" pitchFamily="34" charset="0"/>
              <a:cs typeface="Arial" pitchFamily="34" charset="0"/>
            </a:endParaRPr>
          </a:p>
        </p:txBody>
      </p:sp>
      <p:sp>
        <p:nvSpPr>
          <p:cNvPr id="1041" name="Line 17"/>
          <p:cNvSpPr>
            <a:spLocks noChangeShapeType="1"/>
          </p:cNvSpPr>
          <p:nvPr/>
        </p:nvSpPr>
        <p:spPr bwMode="auto">
          <a:xfrm flipV="1">
            <a:off x="220023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3" name="Rectangle 19"/>
          <p:cNvSpPr>
            <a:spLocks noChangeArrowheads="1"/>
          </p:cNvSpPr>
          <p:nvPr/>
        </p:nvSpPr>
        <p:spPr bwMode="auto">
          <a:xfrm>
            <a:off x="2109240" y="5314950"/>
            <a:ext cx="211541"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500</a:t>
            </a:r>
            <a:endParaRPr lang="en-US" dirty="0">
              <a:latin typeface="Arial" pitchFamily="34" charset="0"/>
              <a:cs typeface="Arial" pitchFamily="34" charset="0"/>
            </a:endParaRPr>
          </a:p>
        </p:txBody>
      </p:sp>
      <p:sp>
        <p:nvSpPr>
          <p:cNvPr id="1044" name="Line 20"/>
          <p:cNvSpPr>
            <a:spLocks noChangeShapeType="1"/>
          </p:cNvSpPr>
          <p:nvPr/>
        </p:nvSpPr>
        <p:spPr bwMode="auto">
          <a:xfrm flipV="1">
            <a:off x="418303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6" name="Rectangle 22"/>
          <p:cNvSpPr>
            <a:spLocks noChangeArrowheads="1"/>
          </p:cNvSpPr>
          <p:nvPr/>
        </p:nvSpPr>
        <p:spPr bwMode="auto">
          <a:xfrm>
            <a:off x="4056066"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1000</a:t>
            </a:r>
            <a:endParaRPr lang="en-US">
              <a:latin typeface="Arial" pitchFamily="34" charset="0"/>
              <a:cs typeface="Arial" pitchFamily="34" charset="0"/>
            </a:endParaRPr>
          </a:p>
        </p:txBody>
      </p:sp>
      <p:sp>
        <p:nvSpPr>
          <p:cNvPr id="1047" name="Line 23"/>
          <p:cNvSpPr>
            <a:spLocks noChangeShapeType="1"/>
          </p:cNvSpPr>
          <p:nvPr/>
        </p:nvSpPr>
        <p:spPr bwMode="auto">
          <a:xfrm flipV="1">
            <a:off x="6155253"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9" name="Rectangle 25"/>
          <p:cNvSpPr>
            <a:spLocks noChangeArrowheads="1"/>
          </p:cNvSpPr>
          <p:nvPr/>
        </p:nvSpPr>
        <p:spPr bwMode="auto">
          <a:xfrm>
            <a:off x="6028285"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1500</a:t>
            </a:r>
            <a:endParaRPr lang="en-US">
              <a:latin typeface="Arial" pitchFamily="34" charset="0"/>
              <a:cs typeface="Arial" pitchFamily="34" charset="0"/>
            </a:endParaRPr>
          </a:p>
        </p:txBody>
      </p:sp>
      <p:sp>
        <p:nvSpPr>
          <p:cNvPr id="1050" name="Line 26"/>
          <p:cNvSpPr>
            <a:spLocks noChangeShapeType="1"/>
          </p:cNvSpPr>
          <p:nvPr/>
        </p:nvSpPr>
        <p:spPr bwMode="auto">
          <a:xfrm flipV="1">
            <a:off x="8138053"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2" name="Rectangle 28"/>
          <p:cNvSpPr>
            <a:spLocks noChangeArrowheads="1"/>
          </p:cNvSpPr>
          <p:nvPr/>
        </p:nvSpPr>
        <p:spPr bwMode="auto">
          <a:xfrm>
            <a:off x="8011087"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2000</a:t>
            </a:r>
            <a:endParaRPr lang="en-US">
              <a:latin typeface="Arial" pitchFamily="34" charset="0"/>
              <a:cs typeface="Arial" pitchFamily="34" charset="0"/>
            </a:endParaRPr>
          </a:p>
        </p:txBody>
      </p:sp>
      <p:sp>
        <p:nvSpPr>
          <p:cNvPr id="1053" name="Line 29"/>
          <p:cNvSpPr>
            <a:spLocks noChangeShapeType="1"/>
          </p:cNvSpPr>
          <p:nvPr/>
        </p:nvSpPr>
        <p:spPr bwMode="auto">
          <a:xfrm flipV="1">
            <a:off x="1011027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5" name="Rectangle 31"/>
          <p:cNvSpPr>
            <a:spLocks noChangeArrowheads="1"/>
          </p:cNvSpPr>
          <p:nvPr/>
        </p:nvSpPr>
        <p:spPr bwMode="auto">
          <a:xfrm>
            <a:off x="9983306"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2500</a:t>
            </a:r>
            <a:endParaRPr lang="en-US">
              <a:latin typeface="Arial" pitchFamily="34" charset="0"/>
              <a:cs typeface="Arial" pitchFamily="34" charset="0"/>
            </a:endParaRPr>
          </a:p>
        </p:txBody>
      </p:sp>
      <p:sp>
        <p:nvSpPr>
          <p:cNvPr id="1056" name="Line 32"/>
          <p:cNvSpPr>
            <a:spLocks noChangeShapeType="1"/>
          </p:cNvSpPr>
          <p:nvPr/>
        </p:nvSpPr>
        <p:spPr bwMode="auto">
          <a:xfrm flipV="1">
            <a:off x="12090958"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8" name="Rectangle 34"/>
          <p:cNvSpPr>
            <a:spLocks noChangeArrowheads="1"/>
          </p:cNvSpPr>
          <p:nvPr/>
        </p:nvSpPr>
        <p:spPr bwMode="auto">
          <a:xfrm>
            <a:off x="11784120"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3000</a:t>
            </a:r>
            <a:endParaRPr lang="en-US" dirty="0">
              <a:latin typeface="Arial" pitchFamily="34" charset="0"/>
              <a:cs typeface="Arial" pitchFamily="34" charset="0"/>
            </a:endParaRPr>
          </a:p>
        </p:txBody>
      </p:sp>
      <p:sp>
        <p:nvSpPr>
          <p:cNvPr id="1060" name="Line 36"/>
          <p:cNvSpPr>
            <a:spLocks noChangeShapeType="1"/>
          </p:cNvSpPr>
          <p:nvPr/>
        </p:nvSpPr>
        <p:spPr bwMode="auto">
          <a:xfrm flipH="1">
            <a:off x="11966107" y="5286375"/>
            <a:ext cx="124851"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4" name="Line 60"/>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103"/>
          <p:cNvGrpSpPr/>
          <p:nvPr/>
        </p:nvGrpSpPr>
        <p:grpSpPr>
          <a:xfrm>
            <a:off x="228014" y="4286253"/>
            <a:ext cx="11465114" cy="866775"/>
            <a:chOff x="169863" y="1038225"/>
            <a:chExt cx="8601075" cy="2419350"/>
          </a:xfrm>
        </p:grpSpPr>
        <p:sp>
          <p:nvSpPr>
            <p:cNvPr id="1087" name="Freeform 63"/>
            <p:cNvSpPr>
              <a:spLocks/>
            </p:cNvSpPr>
            <p:nvPr/>
          </p:nvSpPr>
          <p:spPr bwMode="auto">
            <a:xfrm>
              <a:off x="169863" y="1114425"/>
              <a:ext cx="461963" cy="304800"/>
            </a:xfrm>
            <a:custGeom>
              <a:avLst/>
              <a:gdLst/>
              <a:ahLst/>
              <a:cxnLst>
                <a:cxn ang="0">
                  <a:pos x="4" y="90"/>
                </a:cxn>
                <a:cxn ang="0">
                  <a:pos x="8" y="84"/>
                </a:cxn>
                <a:cxn ang="0">
                  <a:pos x="13" y="102"/>
                </a:cxn>
                <a:cxn ang="0">
                  <a:pos x="21" y="162"/>
                </a:cxn>
                <a:cxn ang="0">
                  <a:pos x="30" y="150"/>
                </a:cxn>
                <a:cxn ang="0">
                  <a:pos x="34" y="132"/>
                </a:cxn>
                <a:cxn ang="0">
                  <a:pos x="43" y="162"/>
                </a:cxn>
                <a:cxn ang="0">
                  <a:pos x="51" y="90"/>
                </a:cxn>
                <a:cxn ang="0">
                  <a:pos x="55" y="18"/>
                </a:cxn>
                <a:cxn ang="0">
                  <a:pos x="68" y="90"/>
                </a:cxn>
                <a:cxn ang="0">
                  <a:pos x="73" y="84"/>
                </a:cxn>
                <a:cxn ang="0">
                  <a:pos x="81" y="96"/>
                </a:cxn>
                <a:cxn ang="0">
                  <a:pos x="90" y="66"/>
                </a:cxn>
                <a:cxn ang="0">
                  <a:pos x="98" y="36"/>
                </a:cxn>
                <a:cxn ang="0">
                  <a:pos x="102" y="108"/>
                </a:cxn>
                <a:cxn ang="0">
                  <a:pos x="111" y="30"/>
                </a:cxn>
                <a:cxn ang="0">
                  <a:pos x="115" y="90"/>
                </a:cxn>
                <a:cxn ang="0">
                  <a:pos x="124" y="48"/>
                </a:cxn>
                <a:cxn ang="0">
                  <a:pos x="132" y="30"/>
                </a:cxn>
                <a:cxn ang="0">
                  <a:pos x="137" y="78"/>
                </a:cxn>
                <a:cxn ang="0">
                  <a:pos x="145" y="54"/>
                </a:cxn>
                <a:cxn ang="0">
                  <a:pos x="154" y="12"/>
                </a:cxn>
                <a:cxn ang="0">
                  <a:pos x="158" y="36"/>
                </a:cxn>
                <a:cxn ang="0">
                  <a:pos x="162" y="60"/>
                </a:cxn>
                <a:cxn ang="0">
                  <a:pos x="171" y="18"/>
                </a:cxn>
                <a:cxn ang="0">
                  <a:pos x="175" y="72"/>
                </a:cxn>
                <a:cxn ang="0">
                  <a:pos x="184" y="18"/>
                </a:cxn>
                <a:cxn ang="0">
                  <a:pos x="188" y="120"/>
                </a:cxn>
                <a:cxn ang="0">
                  <a:pos x="197" y="78"/>
                </a:cxn>
                <a:cxn ang="0">
                  <a:pos x="201" y="138"/>
                </a:cxn>
                <a:cxn ang="0">
                  <a:pos x="209" y="108"/>
                </a:cxn>
                <a:cxn ang="0">
                  <a:pos x="218" y="114"/>
                </a:cxn>
                <a:cxn ang="0">
                  <a:pos x="222" y="84"/>
                </a:cxn>
                <a:cxn ang="0">
                  <a:pos x="231" y="78"/>
                </a:cxn>
                <a:cxn ang="0">
                  <a:pos x="235" y="66"/>
                </a:cxn>
                <a:cxn ang="0">
                  <a:pos x="244" y="36"/>
                </a:cxn>
                <a:cxn ang="0">
                  <a:pos x="248" y="84"/>
                </a:cxn>
                <a:cxn ang="0">
                  <a:pos x="252" y="102"/>
                </a:cxn>
                <a:cxn ang="0">
                  <a:pos x="265" y="114"/>
                </a:cxn>
                <a:cxn ang="0">
                  <a:pos x="269" y="108"/>
                </a:cxn>
                <a:cxn ang="0">
                  <a:pos x="278" y="90"/>
                </a:cxn>
                <a:cxn ang="0">
                  <a:pos x="286" y="96"/>
                </a:cxn>
              </a:cxnLst>
              <a:rect l="0" t="0" r="r" b="b"/>
              <a:pathLst>
                <a:path w="291" h="192">
                  <a:moveTo>
                    <a:pt x="0" y="78"/>
                  </a:moveTo>
                  <a:lnTo>
                    <a:pt x="0" y="96"/>
                  </a:lnTo>
                  <a:lnTo>
                    <a:pt x="4" y="90"/>
                  </a:lnTo>
                  <a:lnTo>
                    <a:pt x="4" y="60"/>
                  </a:lnTo>
                  <a:lnTo>
                    <a:pt x="8" y="66"/>
                  </a:lnTo>
                  <a:lnTo>
                    <a:pt x="8" y="84"/>
                  </a:lnTo>
                  <a:lnTo>
                    <a:pt x="13" y="102"/>
                  </a:lnTo>
                  <a:lnTo>
                    <a:pt x="13" y="96"/>
                  </a:lnTo>
                  <a:lnTo>
                    <a:pt x="13" y="102"/>
                  </a:lnTo>
                  <a:lnTo>
                    <a:pt x="17" y="120"/>
                  </a:lnTo>
                  <a:lnTo>
                    <a:pt x="17" y="156"/>
                  </a:lnTo>
                  <a:lnTo>
                    <a:pt x="21" y="162"/>
                  </a:lnTo>
                  <a:lnTo>
                    <a:pt x="26" y="192"/>
                  </a:lnTo>
                  <a:lnTo>
                    <a:pt x="26" y="144"/>
                  </a:lnTo>
                  <a:lnTo>
                    <a:pt x="30" y="150"/>
                  </a:lnTo>
                  <a:lnTo>
                    <a:pt x="30" y="138"/>
                  </a:lnTo>
                  <a:lnTo>
                    <a:pt x="38" y="132"/>
                  </a:lnTo>
                  <a:lnTo>
                    <a:pt x="34" y="132"/>
                  </a:lnTo>
                  <a:lnTo>
                    <a:pt x="38" y="132"/>
                  </a:lnTo>
                  <a:lnTo>
                    <a:pt x="43" y="144"/>
                  </a:lnTo>
                  <a:lnTo>
                    <a:pt x="43" y="162"/>
                  </a:lnTo>
                  <a:lnTo>
                    <a:pt x="47" y="156"/>
                  </a:lnTo>
                  <a:lnTo>
                    <a:pt x="47" y="132"/>
                  </a:lnTo>
                  <a:lnTo>
                    <a:pt x="51" y="90"/>
                  </a:lnTo>
                  <a:lnTo>
                    <a:pt x="51" y="72"/>
                  </a:lnTo>
                  <a:lnTo>
                    <a:pt x="55" y="108"/>
                  </a:lnTo>
                  <a:lnTo>
                    <a:pt x="55" y="18"/>
                  </a:lnTo>
                  <a:lnTo>
                    <a:pt x="60" y="30"/>
                  </a:lnTo>
                  <a:lnTo>
                    <a:pt x="60" y="36"/>
                  </a:lnTo>
                  <a:lnTo>
                    <a:pt x="68" y="90"/>
                  </a:lnTo>
                  <a:lnTo>
                    <a:pt x="64" y="90"/>
                  </a:lnTo>
                  <a:lnTo>
                    <a:pt x="68" y="72"/>
                  </a:lnTo>
                  <a:lnTo>
                    <a:pt x="73" y="84"/>
                  </a:lnTo>
                  <a:lnTo>
                    <a:pt x="73" y="102"/>
                  </a:lnTo>
                  <a:lnTo>
                    <a:pt x="77" y="96"/>
                  </a:lnTo>
                  <a:lnTo>
                    <a:pt x="81" y="96"/>
                  </a:lnTo>
                  <a:lnTo>
                    <a:pt x="81" y="84"/>
                  </a:lnTo>
                  <a:lnTo>
                    <a:pt x="90" y="90"/>
                  </a:lnTo>
                  <a:lnTo>
                    <a:pt x="90" y="66"/>
                  </a:lnTo>
                  <a:lnTo>
                    <a:pt x="94" y="60"/>
                  </a:lnTo>
                  <a:lnTo>
                    <a:pt x="94" y="36"/>
                  </a:lnTo>
                  <a:lnTo>
                    <a:pt x="98" y="36"/>
                  </a:lnTo>
                  <a:lnTo>
                    <a:pt x="98" y="60"/>
                  </a:lnTo>
                  <a:lnTo>
                    <a:pt x="102" y="90"/>
                  </a:lnTo>
                  <a:lnTo>
                    <a:pt x="102" y="108"/>
                  </a:lnTo>
                  <a:lnTo>
                    <a:pt x="107" y="36"/>
                  </a:lnTo>
                  <a:lnTo>
                    <a:pt x="107" y="18"/>
                  </a:lnTo>
                  <a:lnTo>
                    <a:pt x="111" y="30"/>
                  </a:lnTo>
                  <a:lnTo>
                    <a:pt x="111" y="42"/>
                  </a:lnTo>
                  <a:lnTo>
                    <a:pt x="115" y="66"/>
                  </a:lnTo>
                  <a:lnTo>
                    <a:pt x="115" y="90"/>
                  </a:lnTo>
                  <a:lnTo>
                    <a:pt x="120" y="66"/>
                  </a:lnTo>
                  <a:lnTo>
                    <a:pt x="120" y="54"/>
                  </a:lnTo>
                  <a:lnTo>
                    <a:pt x="124" y="48"/>
                  </a:lnTo>
                  <a:lnTo>
                    <a:pt x="124" y="36"/>
                  </a:lnTo>
                  <a:lnTo>
                    <a:pt x="128" y="36"/>
                  </a:lnTo>
                  <a:lnTo>
                    <a:pt x="132" y="30"/>
                  </a:lnTo>
                  <a:lnTo>
                    <a:pt x="132" y="54"/>
                  </a:lnTo>
                  <a:lnTo>
                    <a:pt x="137" y="60"/>
                  </a:lnTo>
                  <a:lnTo>
                    <a:pt x="137" y="78"/>
                  </a:lnTo>
                  <a:lnTo>
                    <a:pt x="141" y="84"/>
                  </a:lnTo>
                  <a:lnTo>
                    <a:pt x="145" y="102"/>
                  </a:lnTo>
                  <a:lnTo>
                    <a:pt x="145" y="54"/>
                  </a:lnTo>
                  <a:lnTo>
                    <a:pt x="150" y="36"/>
                  </a:lnTo>
                  <a:lnTo>
                    <a:pt x="150" y="24"/>
                  </a:lnTo>
                  <a:lnTo>
                    <a:pt x="154" y="12"/>
                  </a:lnTo>
                  <a:lnTo>
                    <a:pt x="154" y="24"/>
                  </a:lnTo>
                  <a:lnTo>
                    <a:pt x="158" y="30"/>
                  </a:lnTo>
                  <a:lnTo>
                    <a:pt x="158" y="36"/>
                  </a:lnTo>
                  <a:lnTo>
                    <a:pt x="162" y="54"/>
                  </a:lnTo>
                  <a:lnTo>
                    <a:pt x="162" y="66"/>
                  </a:lnTo>
                  <a:lnTo>
                    <a:pt x="162" y="60"/>
                  </a:lnTo>
                  <a:lnTo>
                    <a:pt x="167" y="42"/>
                  </a:lnTo>
                  <a:lnTo>
                    <a:pt x="167" y="0"/>
                  </a:lnTo>
                  <a:lnTo>
                    <a:pt x="171" y="18"/>
                  </a:lnTo>
                  <a:lnTo>
                    <a:pt x="171" y="24"/>
                  </a:lnTo>
                  <a:lnTo>
                    <a:pt x="175" y="36"/>
                  </a:lnTo>
                  <a:lnTo>
                    <a:pt x="175" y="72"/>
                  </a:lnTo>
                  <a:lnTo>
                    <a:pt x="179" y="54"/>
                  </a:lnTo>
                  <a:lnTo>
                    <a:pt x="179" y="12"/>
                  </a:lnTo>
                  <a:lnTo>
                    <a:pt x="184" y="18"/>
                  </a:lnTo>
                  <a:lnTo>
                    <a:pt x="184" y="72"/>
                  </a:lnTo>
                  <a:lnTo>
                    <a:pt x="188" y="132"/>
                  </a:lnTo>
                  <a:lnTo>
                    <a:pt x="188" y="120"/>
                  </a:lnTo>
                  <a:lnTo>
                    <a:pt x="192" y="84"/>
                  </a:lnTo>
                  <a:lnTo>
                    <a:pt x="192" y="72"/>
                  </a:lnTo>
                  <a:lnTo>
                    <a:pt x="197" y="78"/>
                  </a:lnTo>
                  <a:lnTo>
                    <a:pt x="197" y="96"/>
                  </a:lnTo>
                  <a:lnTo>
                    <a:pt x="201" y="126"/>
                  </a:lnTo>
                  <a:lnTo>
                    <a:pt x="201" y="138"/>
                  </a:lnTo>
                  <a:lnTo>
                    <a:pt x="205" y="138"/>
                  </a:lnTo>
                  <a:lnTo>
                    <a:pt x="209" y="132"/>
                  </a:lnTo>
                  <a:lnTo>
                    <a:pt x="209" y="108"/>
                  </a:lnTo>
                  <a:lnTo>
                    <a:pt x="214" y="114"/>
                  </a:lnTo>
                  <a:lnTo>
                    <a:pt x="218" y="120"/>
                  </a:lnTo>
                  <a:lnTo>
                    <a:pt x="218" y="114"/>
                  </a:lnTo>
                  <a:lnTo>
                    <a:pt x="222" y="108"/>
                  </a:lnTo>
                  <a:lnTo>
                    <a:pt x="222" y="78"/>
                  </a:lnTo>
                  <a:lnTo>
                    <a:pt x="222" y="84"/>
                  </a:lnTo>
                  <a:lnTo>
                    <a:pt x="227" y="90"/>
                  </a:lnTo>
                  <a:lnTo>
                    <a:pt x="227" y="78"/>
                  </a:lnTo>
                  <a:lnTo>
                    <a:pt x="231" y="78"/>
                  </a:lnTo>
                  <a:lnTo>
                    <a:pt x="231" y="90"/>
                  </a:lnTo>
                  <a:lnTo>
                    <a:pt x="235" y="84"/>
                  </a:lnTo>
                  <a:lnTo>
                    <a:pt x="235" y="66"/>
                  </a:lnTo>
                  <a:lnTo>
                    <a:pt x="239" y="42"/>
                  </a:lnTo>
                  <a:lnTo>
                    <a:pt x="239" y="24"/>
                  </a:lnTo>
                  <a:lnTo>
                    <a:pt x="244" y="36"/>
                  </a:lnTo>
                  <a:lnTo>
                    <a:pt x="244" y="72"/>
                  </a:lnTo>
                  <a:lnTo>
                    <a:pt x="248" y="78"/>
                  </a:lnTo>
                  <a:lnTo>
                    <a:pt x="248" y="84"/>
                  </a:lnTo>
                  <a:lnTo>
                    <a:pt x="248" y="78"/>
                  </a:lnTo>
                  <a:lnTo>
                    <a:pt x="256" y="102"/>
                  </a:lnTo>
                  <a:lnTo>
                    <a:pt x="252" y="102"/>
                  </a:lnTo>
                  <a:lnTo>
                    <a:pt x="256" y="120"/>
                  </a:lnTo>
                  <a:lnTo>
                    <a:pt x="261" y="132"/>
                  </a:lnTo>
                  <a:lnTo>
                    <a:pt x="265" y="114"/>
                  </a:lnTo>
                  <a:lnTo>
                    <a:pt x="265" y="120"/>
                  </a:lnTo>
                  <a:lnTo>
                    <a:pt x="265" y="114"/>
                  </a:lnTo>
                  <a:lnTo>
                    <a:pt x="269" y="108"/>
                  </a:lnTo>
                  <a:lnTo>
                    <a:pt x="274" y="102"/>
                  </a:lnTo>
                  <a:lnTo>
                    <a:pt x="278" y="84"/>
                  </a:lnTo>
                  <a:lnTo>
                    <a:pt x="278" y="90"/>
                  </a:lnTo>
                  <a:lnTo>
                    <a:pt x="282" y="96"/>
                  </a:lnTo>
                  <a:lnTo>
                    <a:pt x="282" y="102"/>
                  </a:lnTo>
                  <a:lnTo>
                    <a:pt x="286" y="96"/>
                  </a:lnTo>
                  <a:lnTo>
                    <a:pt x="291" y="120"/>
                  </a:lnTo>
                  <a:lnTo>
                    <a:pt x="291" y="14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8" name="Freeform 64"/>
            <p:cNvSpPr>
              <a:spLocks/>
            </p:cNvSpPr>
            <p:nvPr/>
          </p:nvSpPr>
          <p:spPr bwMode="auto">
            <a:xfrm>
              <a:off x="631825" y="1190625"/>
              <a:ext cx="522288" cy="2228850"/>
            </a:xfrm>
            <a:custGeom>
              <a:avLst/>
              <a:gdLst/>
              <a:ahLst/>
              <a:cxnLst>
                <a:cxn ang="0">
                  <a:pos x="4" y="102"/>
                </a:cxn>
                <a:cxn ang="0">
                  <a:pos x="12" y="102"/>
                </a:cxn>
                <a:cxn ang="0">
                  <a:pos x="21" y="30"/>
                </a:cxn>
                <a:cxn ang="0">
                  <a:pos x="30" y="30"/>
                </a:cxn>
                <a:cxn ang="0">
                  <a:pos x="38" y="6"/>
                </a:cxn>
                <a:cxn ang="0">
                  <a:pos x="47" y="72"/>
                </a:cxn>
                <a:cxn ang="0">
                  <a:pos x="51" y="24"/>
                </a:cxn>
                <a:cxn ang="0">
                  <a:pos x="60" y="54"/>
                </a:cxn>
                <a:cxn ang="0">
                  <a:pos x="64" y="12"/>
                </a:cxn>
                <a:cxn ang="0">
                  <a:pos x="72" y="42"/>
                </a:cxn>
                <a:cxn ang="0">
                  <a:pos x="77" y="132"/>
                </a:cxn>
                <a:cxn ang="0">
                  <a:pos x="89" y="114"/>
                </a:cxn>
                <a:cxn ang="0">
                  <a:pos x="94" y="120"/>
                </a:cxn>
                <a:cxn ang="0">
                  <a:pos x="111" y="114"/>
                </a:cxn>
                <a:cxn ang="0">
                  <a:pos x="115" y="156"/>
                </a:cxn>
                <a:cxn ang="0">
                  <a:pos x="119" y="138"/>
                </a:cxn>
                <a:cxn ang="0">
                  <a:pos x="128" y="42"/>
                </a:cxn>
                <a:cxn ang="0">
                  <a:pos x="132" y="30"/>
                </a:cxn>
                <a:cxn ang="0">
                  <a:pos x="145" y="60"/>
                </a:cxn>
                <a:cxn ang="0">
                  <a:pos x="149" y="66"/>
                </a:cxn>
                <a:cxn ang="0">
                  <a:pos x="158" y="6"/>
                </a:cxn>
                <a:cxn ang="0">
                  <a:pos x="162" y="294"/>
                </a:cxn>
                <a:cxn ang="0">
                  <a:pos x="171" y="540"/>
                </a:cxn>
                <a:cxn ang="0">
                  <a:pos x="175" y="654"/>
                </a:cxn>
                <a:cxn ang="0">
                  <a:pos x="184" y="708"/>
                </a:cxn>
                <a:cxn ang="0">
                  <a:pos x="188" y="756"/>
                </a:cxn>
                <a:cxn ang="0">
                  <a:pos x="196" y="804"/>
                </a:cxn>
                <a:cxn ang="0">
                  <a:pos x="205" y="822"/>
                </a:cxn>
                <a:cxn ang="0">
                  <a:pos x="213" y="876"/>
                </a:cxn>
                <a:cxn ang="0">
                  <a:pos x="218" y="942"/>
                </a:cxn>
                <a:cxn ang="0">
                  <a:pos x="226" y="996"/>
                </a:cxn>
                <a:cxn ang="0">
                  <a:pos x="231" y="1086"/>
                </a:cxn>
                <a:cxn ang="0">
                  <a:pos x="239" y="1122"/>
                </a:cxn>
                <a:cxn ang="0">
                  <a:pos x="243" y="1146"/>
                </a:cxn>
                <a:cxn ang="0">
                  <a:pos x="252" y="1152"/>
                </a:cxn>
                <a:cxn ang="0">
                  <a:pos x="256" y="1182"/>
                </a:cxn>
                <a:cxn ang="0">
                  <a:pos x="269" y="1224"/>
                </a:cxn>
                <a:cxn ang="0">
                  <a:pos x="286" y="1284"/>
                </a:cxn>
                <a:cxn ang="0">
                  <a:pos x="290" y="1308"/>
                </a:cxn>
                <a:cxn ang="0">
                  <a:pos x="303" y="1320"/>
                </a:cxn>
                <a:cxn ang="0">
                  <a:pos x="316" y="1368"/>
                </a:cxn>
                <a:cxn ang="0">
                  <a:pos x="325" y="1374"/>
                </a:cxn>
              </a:cxnLst>
              <a:rect l="0" t="0" r="r" b="b"/>
              <a:pathLst>
                <a:path w="329" h="1404">
                  <a:moveTo>
                    <a:pt x="0" y="96"/>
                  </a:moveTo>
                  <a:lnTo>
                    <a:pt x="4" y="84"/>
                  </a:lnTo>
                  <a:lnTo>
                    <a:pt x="4" y="102"/>
                  </a:lnTo>
                  <a:lnTo>
                    <a:pt x="8" y="90"/>
                  </a:lnTo>
                  <a:lnTo>
                    <a:pt x="17" y="102"/>
                  </a:lnTo>
                  <a:lnTo>
                    <a:pt x="12" y="102"/>
                  </a:lnTo>
                  <a:lnTo>
                    <a:pt x="17" y="84"/>
                  </a:lnTo>
                  <a:lnTo>
                    <a:pt x="25" y="30"/>
                  </a:lnTo>
                  <a:lnTo>
                    <a:pt x="21" y="30"/>
                  </a:lnTo>
                  <a:lnTo>
                    <a:pt x="25" y="36"/>
                  </a:lnTo>
                  <a:lnTo>
                    <a:pt x="30" y="48"/>
                  </a:lnTo>
                  <a:lnTo>
                    <a:pt x="30" y="30"/>
                  </a:lnTo>
                  <a:lnTo>
                    <a:pt x="34" y="18"/>
                  </a:lnTo>
                  <a:lnTo>
                    <a:pt x="38" y="0"/>
                  </a:lnTo>
                  <a:lnTo>
                    <a:pt x="38" y="6"/>
                  </a:lnTo>
                  <a:lnTo>
                    <a:pt x="42" y="24"/>
                  </a:lnTo>
                  <a:lnTo>
                    <a:pt x="42" y="36"/>
                  </a:lnTo>
                  <a:lnTo>
                    <a:pt x="47" y="72"/>
                  </a:lnTo>
                  <a:lnTo>
                    <a:pt x="47" y="108"/>
                  </a:lnTo>
                  <a:lnTo>
                    <a:pt x="47" y="60"/>
                  </a:lnTo>
                  <a:lnTo>
                    <a:pt x="51" y="24"/>
                  </a:lnTo>
                  <a:lnTo>
                    <a:pt x="51" y="30"/>
                  </a:lnTo>
                  <a:lnTo>
                    <a:pt x="55" y="60"/>
                  </a:lnTo>
                  <a:lnTo>
                    <a:pt x="60" y="54"/>
                  </a:lnTo>
                  <a:lnTo>
                    <a:pt x="60" y="48"/>
                  </a:lnTo>
                  <a:lnTo>
                    <a:pt x="64" y="30"/>
                  </a:lnTo>
                  <a:lnTo>
                    <a:pt x="64" y="12"/>
                  </a:lnTo>
                  <a:lnTo>
                    <a:pt x="64" y="48"/>
                  </a:lnTo>
                  <a:lnTo>
                    <a:pt x="68" y="66"/>
                  </a:lnTo>
                  <a:lnTo>
                    <a:pt x="72" y="42"/>
                  </a:lnTo>
                  <a:lnTo>
                    <a:pt x="72" y="60"/>
                  </a:lnTo>
                  <a:lnTo>
                    <a:pt x="77" y="90"/>
                  </a:lnTo>
                  <a:lnTo>
                    <a:pt x="77" y="132"/>
                  </a:lnTo>
                  <a:lnTo>
                    <a:pt x="81" y="144"/>
                  </a:lnTo>
                  <a:lnTo>
                    <a:pt x="85" y="138"/>
                  </a:lnTo>
                  <a:lnTo>
                    <a:pt x="89" y="114"/>
                  </a:lnTo>
                  <a:lnTo>
                    <a:pt x="89" y="102"/>
                  </a:lnTo>
                  <a:lnTo>
                    <a:pt x="94" y="114"/>
                  </a:lnTo>
                  <a:lnTo>
                    <a:pt x="94" y="120"/>
                  </a:lnTo>
                  <a:lnTo>
                    <a:pt x="98" y="126"/>
                  </a:lnTo>
                  <a:lnTo>
                    <a:pt x="102" y="126"/>
                  </a:lnTo>
                  <a:lnTo>
                    <a:pt x="111" y="114"/>
                  </a:lnTo>
                  <a:lnTo>
                    <a:pt x="107" y="114"/>
                  </a:lnTo>
                  <a:lnTo>
                    <a:pt x="111" y="126"/>
                  </a:lnTo>
                  <a:lnTo>
                    <a:pt x="115" y="156"/>
                  </a:lnTo>
                  <a:lnTo>
                    <a:pt x="115" y="144"/>
                  </a:lnTo>
                  <a:lnTo>
                    <a:pt x="119" y="108"/>
                  </a:lnTo>
                  <a:lnTo>
                    <a:pt x="119" y="138"/>
                  </a:lnTo>
                  <a:lnTo>
                    <a:pt x="124" y="108"/>
                  </a:lnTo>
                  <a:lnTo>
                    <a:pt x="124" y="54"/>
                  </a:lnTo>
                  <a:lnTo>
                    <a:pt x="128" y="42"/>
                  </a:lnTo>
                  <a:lnTo>
                    <a:pt x="128" y="36"/>
                  </a:lnTo>
                  <a:lnTo>
                    <a:pt x="132" y="42"/>
                  </a:lnTo>
                  <a:lnTo>
                    <a:pt x="132" y="30"/>
                  </a:lnTo>
                  <a:lnTo>
                    <a:pt x="137" y="36"/>
                  </a:lnTo>
                  <a:lnTo>
                    <a:pt x="141" y="48"/>
                  </a:lnTo>
                  <a:lnTo>
                    <a:pt x="145" y="60"/>
                  </a:lnTo>
                  <a:lnTo>
                    <a:pt x="145" y="36"/>
                  </a:lnTo>
                  <a:lnTo>
                    <a:pt x="149" y="48"/>
                  </a:lnTo>
                  <a:lnTo>
                    <a:pt x="149" y="66"/>
                  </a:lnTo>
                  <a:lnTo>
                    <a:pt x="154" y="66"/>
                  </a:lnTo>
                  <a:lnTo>
                    <a:pt x="154" y="6"/>
                  </a:lnTo>
                  <a:lnTo>
                    <a:pt x="158" y="6"/>
                  </a:lnTo>
                  <a:lnTo>
                    <a:pt x="158" y="114"/>
                  </a:lnTo>
                  <a:lnTo>
                    <a:pt x="162" y="210"/>
                  </a:lnTo>
                  <a:lnTo>
                    <a:pt x="162" y="294"/>
                  </a:lnTo>
                  <a:lnTo>
                    <a:pt x="166" y="360"/>
                  </a:lnTo>
                  <a:lnTo>
                    <a:pt x="166" y="492"/>
                  </a:lnTo>
                  <a:lnTo>
                    <a:pt x="171" y="540"/>
                  </a:lnTo>
                  <a:lnTo>
                    <a:pt x="171" y="582"/>
                  </a:lnTo>
                  <a:lnTo>
                    <a:pt x="175" y="618"/>
                  </a:lnTo>
                  <a:lnTo>
                    <a:pt x="175" y="654"/>
                  </a:lnTo>
                  <a:lnTo>
                    <a:pt x="179" y="672"/>
                  </a:lnTo>
                  <a:lnTo>
                    <a:pt x="179" y="684"/>
                  </a:lnTo>
                  <a:lnTo>
                    <a:pt x="184" y="708"/>
                  </a:lnTo>
                  <a:lnTo>
                    <a:pt x="184" y="732"/>
                  </a:lnTo>
                  <a:lnTo>
                    <a:pt x="188" y="738"/>
                  </a:lnTo>
                  <a:lnTo>
                    <a:pt x="188" y="756"/>
                  </a:lnTo>
                  <a:lnTo>
                    <a:pt x="192" y="792"/>
                  </a:lnTo>
                  <a:lnTo>
                    <a:pt x="192" y="804"/>
                  </a:lnTo>
                  <a:lnTo>
                    <a:pt x="196" y="804"/>
                  </a:lnTo>
                  <a:lnTo>
                    <a:pt x="201" y="810"/>
                  </a:lnTo>
                  <a:lnTo>
                    <a:pt x="201" y="816"/>
                  </a:lnTo>
                  <a:lnTo>
                    <a:pt x="205" y="822"/>
                  </a:lnTo>
                  <a:lnTo>
                    <a:pt x="209" y="828"/>
                  </a:lnTo>
                  <a:lnTo>
                    <a:pt x="209" y="864"/>
                  </a:lnTo>
                  <a:lnTo>
                    <a:pt x="213" y="876"/>
                  </a:lnTo>
                  <a:lnTo>
                    <a:pt x="213" y="900"/>
                  </a:lnTo>
                  <a:lnTo>
                    <a:pt x="218" y="918"/>
                  </a:lnTo>
                  <a:lnTo>
                    <a:pt x="218" y="942"/>
                  </a:lnTo>
                  <a:lnTo>
                    <a:pt x="222" y="966"/>
                  </a:lnTo>
                  <a:lnTo>
                    <a:pt x="222" y="984"/>
                  </a:lnTo>
                  <a:lnTo>
                    <a:pt x="226" y="996"/>
                  </a:lnTo>
                  <a:lnTo>
                    <a:pt x="226" y="1020"/>
                  </a:lnTo>
                  <a:lnTo>
                    <a:pt x="231" y="1050"/>
                  </a:lnTo>
                  <a:lnTo>
                    <a:pt x="231" y="1086"/>
                  </a:lnTo>
                  <a:lnTo>
                    <a:pt x="235" y="1098"/>
                  </a:lnTo>
                  <a:lnTo>
                    <a:pt x="235" y="1116"/>
                  </a:lnTo>
                  <a:lnTo>
                    <a:pt x="239" y="1122"/>
                  </a:lnTo>
                  <a:lnTo>
                    <a:pt x="239" y="1134"/>
                  </a:lnTo>
                  <a:lnTo>
                    <a:pt x="243" y="1140"/>
                  </a:lnTo>
                  <a:lnTo>
                    <a:pt x="243" y="1146"/>
                  </a:lnTo>
                  <a:lnTo>
                    <a:pt x="248" y="1152"/>
                  </a:lnTo>
                  <a:lnTo>
                    <a:pt x="248" y="1146"/>
                  </a:lnTo>
                  <a:lnTo>
                    <a:pt x="252" y="1152"/>
                  </a:lnTo>
                  <a:lnTo>
                    <a:pt x="252" y="1158"/>
                  </a:lnTo>
                  <a:lnTo>
                    <a:pt x="256" y="1164"/>
                  </a:lnTo>
                  <a:lnTo>
                    <a:pt x="256" y="1182"/>
                  </a:lnTo>
                  <a:lnTo>
                    <a:pt x="261" y="1188"/>
                  </a:lnTo>
                  <a:lnTo>
                    <a:pt x="269" y="1200"/>
                  </a:lnTo>
                  <a:lnTo>
                    <a:pt x="269" y="1224"/>
                  </a:lnTo>
                  <a:lnTo>
                    <a:pt x="278" y="1266"/>
                  </a:lnTo>
                  <a:lnTo>
                    <a:pt x="278" y="1272"/>
                  </a:lnTo>
                  <a:lnTo>
                    <a:pt x="286" y="1284"/>
                  </a:lnTo>
                  <a:lnTo>
                    <a:pt x="286" y="1296"/>
                  </a:lnTo>
                  <a:lnTo>
                    <a:pt x="290" y="1302"/>
                  </a:lnTo>
                  <a:lnTo>
                    <a:pt x="290" y="1308"/>
                  </a:lnTo>
                  <a:lnTo>
                    <a:pt x="295" y="1302"/>
                  </a:lnTo>
                  <a:lnTo>
                    <a:pt x="303" y="1314"/>
                  </a:lnTo>
                  <a:lnTo>
                    <a:pt x="303" y="1320"/>
                  </a:lnTo>
                  <a:lnTo>
                    <a:pt x="308" y="1338"/>
                  </a:lnTo>
                  <a:lnTo>
                    <a:pt x="316" y="1350"/>
                  </a:lnTo>
                  <a:lnTo>
                    <a:pt x="316" y="1368"/>
                  </a:lnTo>
                  <a:lnTo>
                    <a:pt x="320" y="1362"/>
                  </a:lnTo>
                  <a:lnTo>
                    <a:pt x="325" y="1368"/>
                  </a:lnTo>
                  <a:lnTo>
                    <a:pt x="325" y="1374"/>
                  </a:lnTo>
                  <a:lnTo>
                    <a:pt x="329" y="1380"/>
                  </a:lnTo>
                  <a:lnTo>
                    <a:pt x="329" y="140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9" name="Freeform 65"/>
            <p:cNvSpPr>
              <a:spLocks/>
            </p:cNvSpPr>
            <p:nvPr/>
          </p:nvSpPr>
          <p:spPr bwMode="auto">
            <a:xfrm>
              <a:off x="1154113" y="1333500"/>
              <a:ext cx="596900" cy="2124075"/>
            </a:xfrm>
            <a:custGeom>
              <a:avLst/>
              <a:gdLst/>
              <a:ahLst/>
              <a:cxnLst>
                <a:cxn ang="0">
                  <a:pos x="13" y="1320"/>
                </a:cxn>
                <a:cxn ang="0">
                  <a:pos x="17" y="1314"/>
                </a:cxn>
                <a:cxn ang="0">
                  <a:pos x="30" y="1296"/>
                </a:cxn>
                <a:cxn ang="0">
                  <a:pos x="43" y="1296"/>
                </a:cxn>
                <a:cxn ang="0">
                  <a:pos x="56" y="1314"/>
                </a:cxn>
                <a:cxn ang="0">
                  <a:pos x="68" y="1314"/>
                </a:cxn>
                <a:cxn ang="0">
                  <a:pos x="77" y="1308"/>
                </a:cxn>
                <a:cxn ang="0">
                  <a:pos x="90" y="1302"/>
                </a:cxn>
                <a:cxn ang="0">
                  <a:pos x="103" y="1320"/>
                </a:cxn>
                <a:cxn ang="0">
                  <a:pos x="115" y="1338"/>
                </a:cxn>
                <a:cxn ang="0">
                  <a:pos x="128" y="1320"/>
                </a:cxn>
                <a:cxn ang="0">
                  <a:pos x="137" y="1290"/>
                </a:cxn>
                <a:cxn ang="0">
                  <a:pos x="145" y="1230"/>
                </a:cxn>
                <a:cxn ang="0">
                  <a:pos x="150" y="1194"/>
                </a:cxn>
                <a:cxn ang="0">
                  <a:pos x="162" y="1176"/>
                </a:cxn>
                <a:cxn ang="0">
                  <a:pos x="175" y="1164"/>
                </a:cxn>
                <a:cxn ang="0">
                  <a:pos x="184" y="1104"/>
                </a:cxn>
                <a:cxn ang="0">
                  <a:pos x="192" y="1062"/>
                </a:cxn>
                <a:cxn ang="0">
                  <a:pos x="197" y="1026"/>
                </a:cxn>
                <a:cxn ang="0">
                  <a:pos x="205" y="954"/>
                </a:cxn>
                <a:cxn ang="0">
                  <a:pos x="222" y="918"/>
                </a:cxn>
                <a:cxn ang="0">
                  <a:pos x="227" y="882"/>
                </a:cxn>
                <a:cxn ang="0">
                  <a:pos x="235" y="834"/>
                </a:cxn>
                <a:cxn ang="0">
                  <a:pos x="239" y="738"/>
                </a:cxn>
                <a:cxn ang="0">
                  <a:pos x="248" y="654"/>
                </a:cxn>
                <a:cxn ang="0">
                  <a:pos x="252" y="570"/>
                </a:cxn>
                <a:cxn ang="0">
                  <a:pos x="269" y="516"/>
                </a:cxn>
                <a:cxn ang="0">
                  <a:pos x="274" y="486"/>
                </a:cxn>
                <a:cxn ang="0">
                  <a:pos x="282" y="402"/>
                </a:cxn>
                <a:cxn ang="0">
                  <a:pos x="286" y="312"/>
                </a:cxn>
                <a:cxn ang="0">
                  <a:pos x="295" y="180"/>
                </a:cxn>
                <a:cxn ang="0">
                  <a:pos x="299" y="0"/>
                </a:cxn>
                <a:cxn ang="0">
                  <a:pos x="304" y="18"/>
                </a:cxn>
                <a:cxn ang="0">
                  <a:pos x="312" y="48"/>
                </a:cxn>
                <a:cxn ang="0">
                  <a:pos x="316" y="42"/>
                </a:cxn>
                <a:cxn ang="0">
                  <a:pos x="329" y="6"/>
                </a:cxn>
                <a:cxn ang="0">
                  <a:pos x="338" y="18"/>
                </a:cxn>
                <a:cxn ang="0">
                  <a:pos x="346" y="108"/>
                </a:cxn>
                <a:cxn ang="0">
                  <a:pos x="351" y="96"/>
                </a:cxn>
                <a:cxn ang="0">
                  <a:pos x="359" y="84"/>
                </a:cxn>
                <a:cxn ang="0">
                  <a:pos x="368" y="96"/>
                </a:cxn>
                <a:cxn ang="0">
                  <a:pos x="372" y="114"/>
                </a:cxn>
              </a:cxnLst>
              <a:rect l="0" t="0" r="r" b="b"/>
              <a:pathLst>
                <a:path w="376" h="1338">
                  <a:moveTo>
                    <a:pt x="0" y="1314"/>
                  </a:moveTo>
                  <a:lnTo>
                    <a:pt x="4" y="1320"/>
                  </a:lnTo>
                  <a:lnTo>
                    <a:pt x="13" y="1320"/>
                  </a:lnTo>
                  <a:lnTo>
                    <a:pt x="9" y="1320"/>
                  </a:lnTo>
                  <a:lnTo>
                    <a:pt x="13" y="1320"/>
                  </a:lnTo>
                  <a:lnTo>
                    <a:pt x="17" y="1314"/>
                  </a:lnTo>
                  <a:lnTo>
                    <a:pt x="21" y="1308"/>
                  </a:lnTo>
                  <a:lnTo>
                    <a:pt x="26" y="1302"/>
                  </a:lnTo>
                  <a:lnTo>
                    <a:pt x="30" y="1296"/>
                  </a:lnTo>
                  <a:lnTo>
                    <a:pt x="34" y="1296"/>
                  </a:lnTo>
                  <a:lnTo>
                    <a:pt x="38" y="1296"/>
                  </a:lnTo>
                  <a:lnTo>
                    <a:pt x="43" y="1296"/>
                  </a:lnTo>
                  <a:lnTo>
                    <a:pt x="47" y="1302"/>
                  </a:lnTo>
                  <a:lnTo>
                    <a:pt x="51" y="1308"/>
                  </a:lnTo>
                  <a:lnTo>
                    <a:pt x="56" y="1314"/>
                  </a:lnTo>
                  <a:lnTo>
                    <a:pt x="60" y="1314"/>
                  </a:lnTo>
                  <a:lnTo>
                    <a:pt x="64" y="1314"/>
                  </a:lnTo>
                  <a:lnTo>
                    <a:pt x="68" y="1314"/>
                  </a:lnTo>
                  <a:lnTo>
                    <a:pt x="73" y="1308"/>
                  </a:lnTo>
                  <a:lnTo>
                    <a:pt x="81" y="1308"/>
                  </a:lnTo>
                  <a:lnTo>
                    <a:pt x="77" y="1308"/>
                  </a:lnTo>
                  <a:lnTo>
                    <a:pt x="81" y="1308"/>
                  </a:lnTo>
                  <a:lnTo>
                    <a:pt x="85" y="1302"/>
                  </a:lnTo>
                  <a:lnTo>
                    <a:pt x="90" y="1302"/>
                  </a:lnTo>
                  <a:lnTo>
                    <a:pt x="94" y="1308"/>
                  </a:lnTo>
                  <a:lnTo>
                    <a:pt x="98" y="1314"/>
                  </a:lnTo>
                  <a:lnTo>
                    <a:pt x="103" y="1320"/>
                  </a:lnTo>
                  <a:lnTo>
                    <a:pt x="111" y="1332"/>
                  </a:lnTo>
                  <a:lnTo>
                    <a:pt x="111" y="1338"/>
                  </a:lnTo>
                  <a:lnTo>
                    <a:pt x="115" y="1338"/>
                  </a:lnTo>
                  <a:lnTo>
                    <a:pt x="120" y="1332"/>
                  </a:lnTo>
                  <a:lnTo>
                    <a:pt x="124" y="1326"/>
                  </a:lnTo>
                  <a:lnTo>
                    <a:pt x="128" y="1320"/>
                  </a:lnTo>
                  <a:lnTo>
                    <a:pt x="133" y="1314"/>
                  </a:lnTo>
                  <a:lnTo>
                    <a:pt x="133" y="1302"/>
                  </a:lnTo>
                  <a:lnTo>
                    <a:pt x="137" y="1290"/>
                  </a:lnTo>
                  <a:lnTo>
                    <a:pt x="141" y="1278"/>
                  </a:lnTo>
                  <a:lnTo>
                    <a:pt x="141" y="1254"/>
                  </a:lnTo>
                  <a:lnTo>
                    <a:pt x="145" y="1230"/>
                  </a:lnTo>
                  <a:lnTo>
                    <a:pt x="145" y="1206"/>
                  </a:lnTo>
                  <a:lnTo>
                    <a:pt x="154" y="1194"/>
                  </a:lnTo>
                  <a:lnTo>
                    <a:pt x="150" y="1194"/>
                  </a:lnTo>
                  <a:lnTo>
                    <a:pt x="154" y="1194"/>
                  </a:lnTo>
                  <a:lnTo>
                    <a:pt x="158" y="1182"/>
                  </a:lnTo>
                  <a:lnTo>
                    <a:pt x="162" y="1176"/>
                  </a:lnTo>
                  <a:lnTo>
                    <a:pt x="167" y="1170"/>
                  </a:lnTo>
                  <a:lnTo>
                    <a:pt x="171" y="1170"/>
                  </a:lnTo>
                  <a:lnTo>
                    <a:pt x="175" y="1164"/>
                  </a:lnTo>
                  <a:lnTo>
                    <a:pt x="180" y="1158"/>
                  </a:lnTo>
                  <a:lnTo>
                    <a:pt x="184" y="1128"/>
                  </a:lnTo>
                  <a:lnTo>
                    <a:pt x="184" y="1104"/>
                  </a:lnTo>
                  <a:lnTo>
                    <a:pt x="188" y="1086"/>
                  </a:lnTo>
                  <a:lnTo>
                    <a:pt x="188" y="1068"/>
                  </a:lnTo>
                  <a:lnTo>
                    <a:pt x="192" y="1062"/>
                  </a:lnTo>
                  <a:lnTo>
                    <a:pt x="192" y="1038"/>
                  </a:lnTo>
                  <a:lnTo>
                    <a:pt x="197" y="1032"/>
                  </a:lnTo>
                  <a:lnTo>
                    <a:pt x="197" y="1026"/>
                  </a:lnTo>
                  <a:lnTo>
                    <a:pt x="201" y="984"/>
                  </a:lnTo>
                  <a:lnTo>
                    <a:pt x="201" y="960"/>
                  </a:lnTo>
                  <a:lnTo>
                    <a:pt x="205" y="954"/>
                  </a:lnTo>
                  <a:lnTo>
                    <a:pt x="214" y="942"/>
                  </a:lnTo>
                  <a:lnTo>
                    <a:pt x="214" y="936"/>
                  </a:lnTo>
                  <a:lnTo>
                    <a:pt x="222" y="918"/>
                  </a:lnTo>
                  <a:lnTo>
                    <a:pt x="222" y="906"/>
                  </a:lnTo>
                  <a:lnTo>
                    <a:pt x="227" y="894"/>
                  </a:lnTo>
                  <a:lnTo>
                    <a:pt x="227" y="882"/>
                  </a:lnTo>
                  <a:lnTo>
                    <a:pt x="231" y="870"/>
                  </a:lnTo>
                  <a:lnTo>
                    <a:pt x="231" y="846"/>
                  </a:lnTo>
                  <a:lnTo>
                    <a:pt x="235" y="834"/>
                  </a:lnTo>
                  <a:lnTo>
                    <a:pt x="235" y="816"/>
                  </a:lnTo>
                  <a:lnTo>
                    <a:pt x="239" y="792"/>
                  </a:lnTo>
                  <a:lnTo>
                    <a:pt x="239" y="738"/>
                  </a:lnTo>
                  <a:lnTo>
                    <a:pt x="244" y="714"/>
                  </a:lnTo>
                  <a:lnTo>
                    <a:pt x="244" y="684"/>
                  </a:lnTo>
                  <a:lnTo>
                    <a:pt x="248" y="654"/>
                  </a:lnTo>
                  <a:lnTo>
                    <a:pt x="248" y="630"/>
                  </a:lnTo>
                  <a:lnTo>
                    <a:pt x="252" y="606"/>
                  </a:lnTo>
                  <a:lnTo>
                    <a:pt x="252" y="570"/>
                  </a:lnTo>
                  <a:lnTo>
                    <a:pt x="261" y="552"/>
                  </a:lnTo>
                  <a:lnTo>
                    <a:pt x="261" y="546"/>
                  </a:lnTo>
                  <a:lnTo>
                    <a:pt x="269" y="516"/>
                  </a:lnTo>
                  <a:lnTo>
                    <a:pt x="269" y="504"/>
                  </a:lnTo>
                  <a:lnTo>
                    <a:pt x="274" y="498"/>
                  </a:lnTo>
                  <a:lnTo>
                    <a:pt x="274" y="486"/>
                  </a:lnTo>
                  <a:lnTo>
                    <a:pt x="278" y="456"/>
                  </a:lnTo>
                  <a:lnTo>
                    <a:pt x="278" y="432"/>
                  </a:lnTo>
                  <a:lnTo>
                    <a:pt x="282" y="402"/>
                  </a:lnTo>
                  <a:lnTo>
                    <a:pt x="282" y="360"/>
                  </a:lnTo>
                  <a:lnTo>
                    <a:pt x="286" y="342"/>
                  </a:lnTo>
                  <a:lnTo>
                    <a:pt x="286" y="312"/>
                  </a:lnTo>
                  <a:lnTo>
                    <a:pt x="291" y="276"/>
                  </a:lnTo>
                  <a:lnTo>
                    <a:pt x="291" y="228"/>
                  </a:lnTo>
                  <a:lnTo>
                    <a:pt x="295" y="180"/>
                  </a:lnTo>
                  <a:lnTo>
                    <a:pt x="295" y="108"/>
                  </a:lnTo>
                  <a:lnTo>
                    <a:pt x="299" y="36"/>
                  </a:lnTo>
                  <a:lnTo>
                    <a:pt x="299" y="0"/>
                  </a:lnTo>
                  <a:lnTo>
                    <a:pt x="299" y="6"/>
                  </a:lnTo>
                  <a:lnTo>
                    <a:pt x="304" y="24"/>
                  </a:lnTo>
                  <a:lnTo>
                    <a:pt x="304" y="18"/>
                  </a:lnTo>
                  <a:lnTo>
                    <a:pt x="308" y="12"/>
                  </a:lnTo>
                  <a:lnTo>
                    <a:pt x="308" y="42"/>
                  </a:lnTo>
                  <a:lnTo>
                    <a:pt x="312" y="48"/>
                  </a:lnTo>
                  <a:lnTo>
                    <a:pt x="312" y="54"/>
                  </a:lnTo>
                  <a:lnTo>
                    <a:pt x="316" y="48"/>
                  </a:lnTo>
                  <a:lnTo>
                    <a:pt x="316" y="42"/>
                  </a:lnTo>
                  <a:lnTo>
                    <a:pt x="321" y="24"/>
                  </a:lnTo>
                  <a:lnTo>
                    <a:pt x="325" y="6"/>
                  </a:lnTo>
                  <a:lnTo>
                    <a:pt x="329" y="6"/>
                  </a:lnTo>
                  <a:lnTo>
                    <a:pt x="334" y="6"/>
                  </a:lnTo>
                  <a:lnTo>
                    <a:pt x="334" y="18"/>
                  </a:lnTo>
                  <a:lnTo>
                    <a:pt x="338" y="18"/>
                  </a:lnTo>
                  <a:lnTo>
                    <a:pt x="342" y="36"/>
                  </a:lnTo>
                  <a:lnTo>
                    <a:pt x="342" y="102"/>
                  </a:lnTo>
                  <a:lnTo>
                    <a:pt x="346" y="108"/>
                  </a:lnTo>
                  <a:lnTo>
                    <a:pt x="346" y="102"/>
                  </a:lnTo>
                  <a:lnTo>
                    <a:pt x="351" y="108"/>
                  </a:lnTo>
                  <a:lnTo>
                    <a:pt x="351" y="96"/>
                  </a:lnTo>
                  <a:lnTo>
                    <a:pt x="359" y="60"/>
                  </a:lnTo>
                  <a:lnTo>
                    <a:pt x="355" y="60"/>
                  </a:lnTo>
                  <a:lnTo>
                    <a:pt x="359" y="84"/>
                  </a:lnTo>
                  <a:lnTo>
                    <a:pt x="363" y="132"/>
                  </a:lnTo>
                  <a:lnTo>
                    <a:pt x="363" y="114"/>
                  </a:lnTo>
                  <a:lnTo>
                    <a:pt x="368" y="96"/>
                  </a:lnTo>
                  <a:lnTo>
                    <a:pt x="368" y="78"/>
                  </a:lnTo>
                  <a:lnTo>
                    <a:pt x="372" y="84"/>
                  </a:lnTo>
                  <a:lnTo>
                    <a:pt x="372" y="114"/>
                  </a:lnTo>
                  <a:lnTo>
                    <a:pt x="376" y="120"/>
                  </a:lnTo>
                  <a:lnTo>
                    <a:pt x="376" y="12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0" name="Freeform 66"/>
            <p:cNvSpPr>
              <a:spLocks/>
            </p:cNvSpPr>
            <p:nvPr/>
          </p:nvSpPr>
          <p:spPr bwMode="auto">
            <a:xfrm>
              <a:off x="1751013" y="1162050"/>
              <a:ext cx="455613" cy="400050"/>
            </a:xfrm>
            <a:custGeom>
              <a:avLst/>
              <a:gdLst/>
              <a:ahLst/>
              <a:cxnLst>
                <a:cxn ang="0">
                  <a:pos x="5" y="252"/>
                </a:cxn>
                <a:cxn ang="0">
                  <a:pos x="13" y="156"/>
                </a:cxn>
                <a:cxn ang="0">
                  <a:pos x="17" y="156"/>
                </a:cxn>
                <a:cxn ang="0">
                  <a:pos x="26" y="84"/>
                </a:cxn>
                <a:cxn ang="0">
                  <a:pos x="30" y="78"/>
                </a:cxn>
                <a:cxn ang="0">
                  <a:pos x="35" y="108"/>
                </a:cxn>
                <a:cxn ang="0">
                  <a:pos x="39" y="108"/>
                </a:cxn>
                <a:cxn ang="0">
                  <a:pos x="47" y="132"/>
                </a:cxn>
                <a:cxn ang="0">
                  <a:pos x="56" y="102"/>
                </a:cxn>
                <a:cxn ang="0">
                  <a:pos x="64" y="60"/>
                </a:cxn>
                <a:cxn ang="0">
                  <a:pos x="73" y="108"/>
                </a:cxn>
                <a:cxn ang="0">
                  <a:pos x="77" y="90"/>
                </a:cxn>
                <a:cxn ang="0">
                  <a:pos x="86" y="132"/>
                </a:cxn>
                <a:cxn ang="0">
                  <a:pos x="94" y="120"/>
                </a:cxn>
                <a:cxn ang="0">
                  <a:pos x="99" y="120"/>
                </a:cxn>
                <a:cxn ang="0">
                  <a:pos x="107" y="90"/>
                </a:cxn>
                <a:cxn ang="0">
                  <a:pos x="111" y="84"/>
                </a:cxn>
                <a:cxn ang="0">
                  <a:pos x="120" y="72"/>
                </a:cxn>
                <a:cxn ang="0">
                  <a:pos x="124" y="78"/>
                </a:cxn>
                <a:cxn ang="0">
                  <a:pos x="133" y="96"/>
                </a:cxn>
                <a:cxn ang="0">
                  <a:pos x="137" y="150"/>
                </a:cxn>
                <a:cxn ang="0">
                  <a:pos x="146" y="138"/>
                </a:cxn>
                <a:cxn ang="0">
                  <a:pos x="150" y="90"/>
                </a:cxn>
                <a:cxn ang="0">
                  <a:pos x="154" y="30"/>
                </a:cxn>
                <a:cxn ang="0">
                  <a:pos x="163" y="48"/>
                </a:cxn>
                <a:cxn ang="0">
                  <a:pos x="171" y="18"/>
                </a:cxn>
                <a:cxn ang="0">
                  <a:pos x="176" y="18"/>
                </a:cxn>
                <a:cxn ang="0">
                  <a:pos x="188" y="48"/>
                </a:cxn>
                <a:cxn ang="0">
                  <a:pos x="193" y="30"/>
                </a:cxn>
                <a:cxn ang="0">
                  <a:pos x="201" y="18"/>
                </a:cxn>
                <a:cxn ang="0">
                  <a:pos x="206" y="84"/>
                </a:cxn>
                <a:cxn ang="0">
                  <a:pos x="214" y="90"/>
                </a:cxn>
                <a:cxn ang="0">
                  <a:pos x="218" y="78"/>
                </a:cxn>
                <a:cxn ang="0">
                  <a:pos x="227" y="78"/>
                </a:cxn>
                <a:cxn ang="0">
                  <a:pos x="231" y="84"/>
                </a:cxn>
                <a:cxn ang="0">
                  <a:pos x="240" y="144"/>
                </a:cxn>
                <a:cxn ang="0">
                  <a:pos x="248" y="138"/>
                </a:cxn>
                <a:cxn ang="0">
                  <a:pos x="253" y="96"/>
                </a:cxn>
                <a:cxn ang="0">
                  <a:pos x="261" y="78"/>
                </a:cxn>
                <a:cxn ang="0">
                  <a:pos x="265" y="30"/>
                </a:cxn>
                <a:cxn ang="0">
                  <a:pos x="274" y="6"/>
                </a:cxn>
                <a:cxn ang="0">
                  <a:pos x="283" y="42"/>
                </a:cxn>
              </a:cxnLst>
              <a:rect l="0" t="0" r="r" b="b"/>
              <a:pathLst>
                <a:path w="287" h="252">
                  <a:moveTo>
                    <a:pt x="0" y="234"/>
                  </a:moveTo>
                  <a:lnTo>
                    <a:pt x="5" y="240"/>
                  </a:lnTo>
                  <a:lnTo>
                    <a:pt x="5" y="252"/>
                  </a:lnTo>
                  <a:lnTo>
                    <a:pt x="9" y="252"/>
                  </a:lnTo>
                  <a:lnTo>
                    <a:pt x="9" y="192"/>
                  </a:lnTo>
                  <a:lnTo>
                    <a:pt x="13" y="156"/>
                  </a:lnTo>
                  <a:lnTo>
                    <a:pt x="13" y="138"/>
                  </a:lnTo>
                  <a:lnTo>
                    <a:pt x="17" y="144"/>
                  </a:lnTo>
                  <a:lnTo>
                    <a:pt x="17" y="156"/>
                  </a:lnTo>
                  <a:lnTo>
                    <a:pt x="22" y="150"/>
                  </a:lnTo>
                  <a:lnTo>
                    <a:pt x="22" y="108"/>
                  </a:lnTo>
                  <a:lnTo>
                    <a:pt x="26" y="84"/>
                  </a:lnTo>
                  <a:lnTo>
                    <a:pt x="26" y="60"/>
                  </a:lnTo>
                  <a:lnTo>
                    <a:pt x="26" y="72"/>
                  </a:lnTo>
                  <a:lnTo>
                    <a:pt x="30" y="78"/>
                  </a:lnTo>
                  <a:lnTo>
                    <a:pt x="30" y="90"/>
                  </a:lnTo>
                  <a:lnTo>
                    <a:pt x="35" y="102"/>
                  </a:lnTo>
                  <a:lnTo>
                    <a:pt x="35" y="108"/>
                  </a:lnTo>
                  <a:lnTo>
                    <a:pt x="39" y="102"/>
                  </a:lnTo>
                  <a:lnTo>
                    <a:pt x="39" y="96"/>
                  </a:lnTo>
                  <a:lnTo>
                    <a:pt x="39" y="108"/>
                  </a:lnTo>
                  <a:lnTo>
                    <a:pt x="43" y="120"/>
                  </a:lnTo>
                  <a:lnTo>
                    <a:pt x="43" y="126"/>
                  </a:lnTo>
                  <a:lnTo>
                    <a:pt x="47" y="132"/>
                  </a:lnTo>
                  <a:lnTo>
                    <a:pt x="47" y="138"/>
                  </a:lnTo>
                  <a:lnTo>
                    <a:pt x="52" y="120"/>
                  </a:lnTo>
                  <a:lnTo>
                    <a:pt x="56" y="102"/>
                  </a:lnTo>
                  <a:lnTo>
                    <a:pt x="56" y="90"/>
                  </a:lnTo>
                  <a:lnTo>
                    <a:pt x="64" y="66"/>
                  </a:lnTo>
                  <a:lnTo>
                    <a:pt x="64" y="60"/>
                  </a:lnTo>
                  <a:lnTo>
                    <a:pt x="69" y="60"/>
                  </a:lnTo>
                  <a:lnTo>
                    <a:pt x="69" y="84"/>
                  </a:lnTo>
                  <a:lnTo>
                    <a:pt x="73" y="108"/>
                  </a:lnTo>
                  <a:lnTo>
                    <a:pt x="73" y="114"/>
                  </a:lnTo>
                  <a:lnTo>
                    <a:pt x="77" y="102"/>
                  </a:lnTo>
                  <a:lnTo>
                    <a:pt x="77" y="90"/>
                  </a:lnTo>
                  <a:lnTo>
                    <a:pt x="82" y="102"/>
                  </a:lnTo>
                  <a:lnTo>
                    <a:pt x="86" y="102"/>
                  </a:lnTo>
                  <a:lnTo>
                    <a:pt x="86" y="132"/>
                  </a:lnTo>
                  <a:lnTo>
                    <a:pt x="90" y="138"/>
                  </a:lnTo>
                  <a:lnTo>
                    <a:pt x="90" y="132"/>
                  </a:lnTo>
                  <a:lnTo>
                    <a:pt x="94" y="120"/>
                  </a:lnTo>
                  <a:lnTo>
                    <a:pt x="94" y="114"/>
                  </a:lnTo>
                  <a:lnTo>
                    <a:pt x="99" y="108"/>
                  </a:lnTo>
                  <a:lnTo>
                    <a:pt x="99" y="120"/>
                  </a:lnTo>
                  <a:lnTo>
                    <a:pt x="103" y="114"/>
                  </a:lnTo>
                  <a:lnTo>
                    <a:pt x="103" y="102"/>
                  </a:lnTo>
                  <a:lnTo>
                    <a:pt x="107" y="90"/>
                  </a:lnTo>
                  <a:lnTo>
                    <a:pt x="107" y="84"/>
                  </a:lnTo>
                  <a:lnTo>
                    <a:pt x="111" y="78"/>
                  </a:lnTo>
                  <a:lnTo>
                    <a:pt x="111" y="84"/>
                  </a:lnTo>
                  <a:lnTo>
                    <a:pt x="116" y="108"/>
                  </a:lnTo>
                  <a:lnTo>
                    <a:pt x="116" y="90"/>
                  </a:lnTo>
                  <a:lnTo>
                    <a:pt x="120" y="72"/>
                  </a:lnTo>
                  <a:lnTo>
                    <a:pt x="120" y="66"/>
                  </a:lnTo>
                  <a:lnTo>
                    <a:pt x="124" y="72"/>
                  </a:lnTo>
                  <a:lnTo>
                    <a:pt x="124" y="78"/>
                  </a:lnTo>
                  <a:lnTo>
                    <a:pt x="129" y="66"/>
                  </a:lnTo>
                  <a:lnTo>
                    <a:pt x="129" y="96"/>
                  </a:lnTo>
                  <a:lnTo>
                    <a:pt x="133" y="96"/>
                  </a:lnTo>
                  <a:lnTo>
                    <a:pt x="133" y="84"/>
                  </a:lnTo>
                  <a:lnTo>
                    <a:pt x="137" y="120"/>
                  </a:lnTo>
                  <a:lnTo>
                    <a:pt x="137" y="150"/>
                  </a:lnTo>
                  <a:lnTo>
                    <a:pt x="141" y="162"/>
                  </a:lnTo>
                  <a:lnTo>
                    <a:pt x="141" y="150"/>
                  </a:lnTo>
                  <a:lnTo>
                    <a:pt x="146" y="138"/>
                  </a:lnTo>
                  <a:lnTo>
                    <a:pt x="146" y="144"/>
                  </a:lnTo>
                  <a:lnTo>
                    <a:pt x="146" y="132"/>
                  </a:lnTo>
                  <a:lnTo>
                    <a:pt x="150" y="90"/>
                  </a:lnTo>
                  <a:lnTo>
                    <a:pt x="150" y="72"/>
                  </a:lnTo>
                  <a:lnTo>
                    <a:pt x="154" y="48"/>
                  </a:lnTo>
                  <a:lnTo>
                    <a:pt x="154" y="30"/>
                  </a:lnTo>
                  <a:lnTo>
                    <a:pt x="159" y="24"/>
                  </a:lnTo>
                  <a:lnTo>
                    <a:pt x="159" y="48"/>
                  </a:lnTo>
                  <a:lnTo>
                    <a:pt x="163" y="48"/>
                  </a:lnTo>
                  <a:lnTo>
                    <a:pt x="163" y="36"/>
                  </a:lnTo>
                  <a:lnTo>
                    <a:pt x="167" y="30"/>
                  </a:lnTo>
                  <a:lnTo>
                    <a:pt x="171" y="18"/>
                  </a:lnTo>
                  <a:lnTo>
                    <a:pt x="171" y="6"/>
                  </a:lnTo>
                  <a:lnTo>
                    <a:pt x="176" y="6"/>
                  </a:lnTo>
                  <a:lnTo>
                    <a:pt x="176" y="18"/>
                  </a:lnTo>
                  <a:lnTo>
                    <a:pt x="180" y="0"/>
                  </a:lnTo>
                  <a:lnTo>
                    <a:pt x="180" y="30"/>
                  </a:lnTo>
                  <a:lnTo>
                    <a:pt x="188" y="48"/>
                  </a:lnTo>
                  <a:lnTo>
                    <a:pt x="184" y="48"/>
                  </a:lnTo>
                  <a:lnTo>
                    <a:pt x="188" y="30"/>
                  </a:lnTo>
                  <a:lnTo>
                    <a:pt x="193" y="30"/>
                  </a:lnTo>
                  <a:lnTo>
                    <a:pt x="197" y="36"/>
                  </a:lnTo>
                  <a:lnTo>
                    <a:pt x="197" y="24"/>
                  </a:lnTo>
                  <a:lnTo>
                    <a:pt x="201" y="18"/>
                  </a:lnTo>
                  <a:lnTo>
                    <a:pt x="201" y="30"/>
                  </a:lnTo>
                  <a:lnTo>
                    <a:pt x="206" y="66"/>
                  </a:lnTo>
                  <a:lnTo>
                    <a:pt x="206" y="84"/>
                  </a:lnTo>
                  <a:lnTo>
                    <a:pt x="210" y="78"/>
                  </a:lnTo>
                  <a:lnTo>
                    <a:pt x="210" y="66"/>
                  </a:lnTo>
                  <a:lnTo>
                    <a:pt x="214" y="90"/>
                  </a:lnTo>
                  <a:lnTo>
                    <a:pt x="214" y="72"/>
                  </a:lnTo>
                  <a:lnTo>
                    <a:pt x="218" y="24"/>
                  </a:lnTo>
                  <a:lnTo>
                    <a:pt x="218" y="78"/>
                  </a:lnTo>
                  <a:lnTo>
                    <a:pt x="223" y="66"/>
                  </a:lnTo>
                  <a:lnTo>
                    <a:pt x="223" y="72"/>
                  </a:lnTo>
                  <a:lnTo>
                    <a:pt x="227" y="78"/>
                  </a:lnTo>
                  <a:lnTo>
                    <a:pt x="231" y="54"/>
                  </a:lnTo>
                  <a:lnTo>
                    <a:pt x="231" y="48"/>
                  </a:lnTo>
                  <a:lnTo>
                    <a:pt x="231" y="84"/>
                  </a:lnTo>
                  <a:lnTo>
                    <a:pt x="236" y="108"/>
                  </a:lnTo>
                  <a:lnTo>
                    <a:pt x="236" y="120"/>
                  </a:lnTo>
                  <a:lnTo>
                    <a:pt x="240" y="144"/>
                  </a:lnTo>
                  <a:lnTo>
                    <a:pt x="240" y="150"/>
                  </a:lnTo>
                  <a:lnTo>
                    <a:pt x="244" y="144"/>
                  </a:lnTo>
                  <a:lnTo>
                    <a:pt x="248" y="138"/>
                  </a:lnTo>
                  <a:lnTo>
                    <a:pt x="248" y="132"/>
                  </a:lnTo>
                  <a:lnTo>
                    <a:pt x="248" y="138"/>
                  </a:lnTo>
                  <a:lnTo>
                    <a:pt x="253" y="96"/>
                  </a:lnTo>
                  <a:lnTo>
                    <a:pt x="257" y="96"/>
                  </a:lnTo>
                  <a:lnTo>
                    <a:pt x="257" y="84"/>
                  </a:lnTo>
                  <a:lnTo>
                    <a:pt x="261" y="78"/>
                  </a:lnTo>
                  <a:lnTo>
                    <a:pt x="261" y="54"/>
                  </a:lnTo>
                  <a:lnTo>
                    <a:pt x="270" y="30"/>
                  </a:lnTo>
                  <a:lnTo>
                    <a:pt x="265" y="30"/>
                  </a:lnTo>
                  <a:lnTo>
                    <a:pt x="270" y="30"/>
                  </a:lnTo>
                  <a:lnTo>
                    <a:pt x="274" y="24"/>
                  </a:lnTo>
                  <a:lnTo>
                    <a:pt x="274" y="6"/>
                  </a:lnTo>
                  <a:lnTo>
                    <a:pt x="278" y="6"/>
                  </a:lnTo>
                  <a:lnTo>
                    <a:pt x="278" y="42"/>
                  </a:lnTo>
                  <a:lnTo>
                    <a:pt x="283" y="42"/>
                  </a:lnTo>
                  <a:lnTo>
                    <a:pt x="283" y="18"/>
                  </a:lnTo>
                  <a:lnTo>
                    <a:pt x="287" y="3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1" name="Freeform 67"/>
            <p:cNvSpPr>
              <a:spLocks/>
            </p:cNvSpPr>
            <p:nvPr/>
          </p:nvSpPr>
          <p:spPr bwMode="auto">
            <a:xfrm>
              <a:off x="2206625" y="1095375"/>
              <a:ext cx="488950" cy="466725"/>
            </a:xfrm>
            <a:custGeom>
              <a:avLst/>
              <a:gdLst/>
              <a:ahLst/>
              <a:cxnLst>
                <a:cxn ang="0">
                  <a:pos x="4" y="204"/>
                </a:cxn>
                <a:cxn ang="0">
                  <a:pos x="8" y="120"/>
                </a:cxn>
                <a:cxn ang="0">
                  <a:pos x="17" y="102"/>
                </a:cxn>
                <a:cxn ang="0">
                  <a:pos x="21" y="114"/>
                </a:cxn>
                <a:cxn ang="0">
                  <a:pos x="30" y="108"/>
                </a:cxn>
                <a:cxn ang="0">
                  <a:pos x="38" y="60"/>
                </a:cxn>
                <a:cxn ang="0">
                  <a:pos x="43" y="54"/>
                </a:cxn>
                <a:cxn ang="0">
                  <a:pos x="51" y="36"/>
                </a:cxn>
                <a:cxn ang="0">
                  <a:pos x="55" y="30"/>
                </a:cxn>
                <a:cxn ang="0">
                  <a:pos x="64" y="24"/>
                </a:cxn>
                <a:cxn ang="0">
                  <a:pos x="73" y="30"/>
                </a:cxn>
                <a:cxn ang="0">
                  <a:pos x="81" y="6"/>
                </a:cxn>
                <a:cxn ang="0">
                  <a:pos x="90" y="54"/>
                </a:cxn>
                <a:cxn ang="0">
                  <a:pos x="98" y="78"/>
                </a:cxn>
                <a:cxn ang="0">
                  <a:pos x="102" y="120"/>
                </a:cxn>
                <a:cxn ang="0">
                  <a:pos x="111" y="156"/>
                </a:cxn>
                <a:cxn ang="0">
                  <a:pos x="115" y="144"/>
                </a:cxn>
                <a:cxn ang="0">
                  <a:pos x="124" y="222"/>
                </a:cxn>
                <a:cxn ang="0">
                  <a:pos x="132" y="294"/>
                </a:cxn>
                <a:cxn ang="0">
                  <a:pos x="137" y="192"/>
                </a:cxn>
                <a:cxn ang="0">
                  <a:pos x="145" y="150"/>
                </a:cxn>
                <a:cxn ang="0">
                  <a:pos x="154" y="108"/>
                </a:cxn>
                <a:cxn ang="0">
                  <a:pos x="158" y="108"/>
                </a:cxn>
                <a:cxn ang="0">
                  <a:pos x="167" y="78"/>
                </a:cxn>
                <a:cxn ang="0">
                  <a:pos x="171" y="84"/>
                </a:cxn>
                <a:cxn ang="0">
                  <a:pos x="179" y="114"/>
                </a:cxn>
                <a:cxn ang="0">
                  <a:pos x="184" y="108"/>
                </a:cxn>
                <a:cxn ang="0">
                  <a:pos x="197" y="48"/>
                </a:cxn>
                <a:cxn ang="0">
                  <a:pos x="205" y="78"/>
                </a:cxn>
                <a:cxn ang="0">
                  <a:pos x="214" y="90"/>
                </a:cxn>
                <a:cxn ang="0">
                  <a:pos x="222" y="138"/>
                </a:cxn>
                <a:cxn ang="0">
                  <a:pos x="231" y="150"/>
                </a:cxn>
                <a:cxn ang="0">
                  <a:pos x="235" y="192"/>
                </a:cxn>
                <a:cxn ang="0">
                  <a:pos x="244" y="198"/>
                </a:cxn>
                <a:cxn ang="0">
                  <a:pos x="252" y="180"/>
                </a:cxn>
                <a:cxn ang="0">
                  <a:pos x="256" y="210"/>
                </a:cxn>
                <a:cxn ang="0">
                  <a:pos x="261" y="204"/>
                </a:cxn>
                <a:cxn ang="0">
                  <a:pos x="274" y="180"/>
                </a:cxn>
                <a:cxn ang="0">
                  <a:pos x="278" y="234"/>
                </a:cxn>
                <a:cxn ang="0">
                  <a:pos x="286" y="240"/>
                </a:cxn>
                <a:cxn ang="0">
                  <a:pos x="295" y="186"/>
                </a:cxn>
                <a:cxn ang="0">
                  <a:pos x="299" y="180"/>
                </a:cxn>
              </a:cxnLst>
              <a:rect l="0" t="0" r="r" b="b"/>
              <a:pathLst>
                <a:path w="308" h="294">
                  <a:moveTo>
                    <a:pt x="0" y="78"/>
                  </a:moveTo>
                  <a:lnTo>
                    <a:pt x="0" y="174"/>
                  </a:lnTo>
                  <a:lnTo>
                    <a:pt x="4" y="204"/>
                  </a:lnTo>
                  <a:lnTo>
                    <a:pt x="4" y="168"/>
                  </a:lnTo>
                  <a:lnTo>
                    <a:pt x="8" y="156"/>
                  </a:lnTo>
                  <a:lnTo>
                    <a:pt x="8" y="120"/>
                  </a:lnTo>
                  <a:lnTo>
                    <a:pt x="13" y="126"/>
                  </a:lnTo>
                  <a:lnTo>
                    <a:pt x="13" y="120"/>
                  </a:lnTo>
                  <a:lnTo>
                    <a:pt x="17" y="102"/>
                  </a:lnTo>
                  <a:lnTo>
                    <a:pt x="17" y="114"/>
                  </a:lnTo>
                  <a:lnTo>
                    <a:pt x="21" y="108"/>
                  </a:lnTo>
                  <a:lnTo>
                    <a:pt x="21" y="114"/>
                  </a:lnTo>
                  <a:lnTo>
                    <a:pt x="25" y="102"/>
                  </a:lnTo>
                  <a:lnTo>
                    <a:pt x="25" y="96"/>
                  </a:lnTo>
                  <a:lnTo>
                    <a:pt x="30" y="108"/>
                  </a:lnTo>
                  <a:lnTo>
                    <a:pt x="30" y="90"/>
                  </a:lnTo>
                  <a:lnTo>
                    <a:pt x="34" y="102"/>
                  </a:lnTo>
                  <a:lnTo>
                    <a:pt x="38" y="60"/>
                  </a:lnTo>
                  <a:lnTo>
                    <a:pt x="38" y="54"/>
                  </a:lnTo>
                  <a:lnTo>
                    <a:pt x="43" y="60"/>
                  </a:lnTo>
                  <a:lnTo>
                    <a:pt x="43" y="54"/>
                  </a:lnTo>
                  <a:lnTo>
                    <a:pt x="47" y="30"/>
                  </a:lnTo>
                  <a:lnTo>
                    <a:pt x="47" y="18"/>
                  </a:lnTo>
                  <a:lnTo>
                    <a:pt x="51" y="36"/>
                  </a:lnTo>
                  <a:lnTo>
                    <a:pt x="51" y="48"/>
                  </a:lnTo>
                  <a:lnTo>
                    <a:pt x="55" y="18"/>
                  </a:lnTo>
                  <a:lnTo>
                    <a:pt x="55" y="30"/>
                  </a:lnTo>
                  <a:lnTo>
                    <a:pt x="60" y="24"/>
                  </a:lnTo>
                  <a:lnTo>
                    <a:pt x="64" y="36"/>
                  </a:lnTo>
                  <a:lnTo>
                    <a:pt x="64" y="24"/>
                  </a:lnTo>
                  <a:lnTo>
                    <a:pt x="68" y="30"/>
                  </a:lnTo>
                  <a:lnTo>
                    <a:pt x="73" y="24"/>
                  </a:lnTo>
                  <a:lnTo>
                    <a:pt x="73" y="30"/>
                  </a:lnTo>
                  <a:lnTo>
                    <a:pt x="77" y="12"/>
                  </a:lnTo>
                  <a:lnTo>
                    <a:pt x="77" y="0"/>
                  </a:lnTo>
                  <a:lnTo>
                    <a:pt x="81" y="6"/>
                  </a:lnTo>
                  <a:lnTo>
                    <a:pt x="81" y="48"/>
                  </a:lnTo>
                  <a:lnTo>
                    <a:pt x="85" y="60"/>
                  </a:lnTo>
                  <a:lnTo>
                    <a:pt x="90" y="54"/>
                  </a:lnTo>
                  <a:lnTo>
                    <a:pt x="94" y="48"/>
                  </a:lnTo>
                  <a:lnTo>
                    <a:pt x="94" y="60"/>
                  </a:lnTo>
                  <a:lnTo>
                    <a:pt x="98" y="78"/>
                  </a:lnTo>
                  <a:lnTo>
                    <a:pt x="98" y="84"/>
                  </a:lnTo>
                  <a:lnTo>
                    <a:pt x="102" y="90"/>
                  </a:lnTo>
                  <a:lnTo>
                    <a:pt x="102" y="120"/>
                  </a:lnTo>
                  <a:lnTo>
                    <a:pt x="107" y="150"/>
                  </a:lnTo>
                  <a:lnTo>
                    <a:pt x="107" y="168"/>
                  </a:lnTo>
                  <a:lnTo>
                    <a:pt x="111" y="156"/>
                  </a:lnTo>
                  <a:lnTo>
                    <a:pt x="111" y="114"/>
                  </a:lnTo>
                  <a:lnTo>
                    <a:pt x="111" y="120"/>
                  </a:lnTo>
                  <a:lnTo>
                    <a:pt x="115" y="144"/>
                  </a:lnTo>
                  <a:lnTo>
                    <a:pt x="115" y="174"/>
                  </a:lnTo>
                  <a:lnTo>
                    <a:pt x="120" y="204"/>
                  </a:lnTo>
                  <a:lnTo>
                    <a:pt x="124" y="222"/>
                  </a:lnTo>
                  <a:lnTo>
                    <a:pt x="124" y="270"/>
                  </a:lnTo>
                  <a:lnTo>
                    <a:pt x="128" y="276"/>
                  </a:lnTo>
                  <a:lnTo>
                    <a:pt x="132" y="294"/>
                  </a:lnTo>
                  <a:lnTo>
                    <a:pt x="132" y="258"/>
                  </a:lnTo>
                  <a:lnTo>
                    <a:pt x="137" y="234"/>
                  </a:lnTo>
                  <a:lnTo>
                    <a:pt x="137" y="192"/>
                  </a:lnTo>
                  <a:lnTo>
                    <a:pt x="141" y="192"/>
                  </a:lnTo>
                  <a:lnTo>
                    <a:pt x="145" y="168"/>
                  </a:lnTo>
                  <a:lnTo>
                    <a:pt x="145" y="150"/>
                  </a:lnTo>
                  <a:lnTo>
                    <a:pt x="150" y="126"/>
                  </a:lnTo>
                  <a:lnTo>
                    <a:pt x="150" y="102"/>
                  </a:lnTo>
                  <a:lnTo>
                    <a:pt x="154" y="108"/>
                  </a:lnTo>
                  <a:lnTo>
                    <a:pt x="154" y="114"/>
                  </a:lnTo>
                  <a:lnTo>
                    <a:pt x="154" y="102"/>
                  </a:lnTo>
                  <a:lnTo>
                    <a:pt x="158" y="108"/>
                  </a:lnTo>
                  <a:lnTo>
                    <a:pt x="158" y="126"/>
                  </a:lnTo>
                  <a:lnTo>
                    <a:pt x="162" y="120"/>
                  </a:lnTo>
                  <a:lnTo>
                    <a:pt x="167" y="78"/>
                  </a:lnTo>
                  <a:lnTo>
                    <a:pt x="167" y="66"/>
                  </a:lnTo>
                  <a:lnTo>
                    <a:pt x="171" y="78"/>
                  </a:lnTo>
                  <a:lnTo>
                    <a:pt x="171" y="84"/>
                  </a:lnTo>
                  <a:lnTo>
                    <a:pt x="175" y="78"/>
                  </a:lnTo>
                  <a:lnTo>
                    <a:pt x="175" y="90"/>
                  </a:lnTo>
                  <a:lnTo>
                    <a:pt x="179" y="114"/>
                  </a:lnTo>
                  <a:lnTo>
                    <a:pt x="179" y="132"/>
                  </a:lnTo>
                  <a:lnTo>
                    <a:pt x="184" y="126"/>
                  </a:lnTo>
                  <a:lnTo>
                    <a:pt x="184" y="108"/>
                  </a:lnTo>
                  <a:lnTo>
                    <a:pt x="192" y="84"/>
                  </a:lnTo>
                  <a:lnTo>
                    <a:pt x="192" y="60"/>
                  </a:lnTo>
                  <a:lnTo>
                    <a:pt x="197" y="48"/>
                  </a:lnTo>
                  <a:lnTo>
                    <a:pt x="197" y="60"/>
                  </a:lnTo>
                  <a:lnTo>
                    <a:pt x="201" y="54"/>
                  </a:lnTo>
                  <a:lnTo>
                    <a:pt x="205" y="78"/>
                  </a:lnTo>
                  <a:lnTo>
                    <a:pt x="209" y="66"/>
                  </a:lnTo>
                  <a:lnTo>
                    <a:pt x="214" y="66"/>
                  </a:lnTo>
                  <a:lnTo>
                    <a:pt x="214" y="90"/>
                  </a:lnTo>
                  <a:lnTo>
                    <a:pt x="218" y="96"/>
                  </a:lnTo>
                  <a:lnTo>
                    <a:pt x="222" y="108"/>
                  </a:lnTo>
                  <a:lnTo>
                    <a:pt x="222" y="138"/>
                  </a:lnTo>
                  <a:lnTo>
                    <a:pt x="226" y="150"/>
                  </a:lnTo>
                  <a:lnTo>
                    <a:pt x="226" y="168"/>
                  </a:lnTo>
                  <a:lnTo>
                    <a:pt x="231" y="150"/>
                  </a:lnTo>
                  <a:lnTo>
                    <a:pt x="231" y="144"/>
                  </a:lnTo>
                  <a:lnTo>
                    <a:pt x="235" y="174"/>
                  </a:lnTo>
                  <a:lnTo>
                    <a:pt x="235" y="192"/>
                  </a:lnTo>
                  <a:lnTo>
                    <a:pt x="239" y="186"/>
                  </a:lnTo>
                  <a:lnTo>
                    <a:pt x="239" y="180"/>
                  </a:lnTo>
                  <a:lnTo>
                    <a:pt x="244" y="198"/>
                  </a:lnTo>
                  <a:lnTo>
                    <a:pt x="248" y="180"/>
                  </a:lnTo>
                  <a:lnTo>
                    <a:pt x="248" y="156"/>
                  </a:lnTo>
                  <a:lnTo>
                    <a:pt x="252" y="180"/>
                  </a:lnTo>
                  <a:lnTo>
                    <a:pt x="252" y="174"/>
                  </a:lnTo>
                  <a:lnTo>
                    <a:pt x="256" y="186"/>
                  </a:lnTo>
                  <a:lnTo>
                    <a:pt x="256" y="210"/>
                  </a:lnTo>
                  <a:lnTo>
                    <a:pt x="256" y="180"/>
                  </a:lnTo>
                  <a:lnTo>
                    <a:pt x="265" y="204"/>
                  </a:lnTo>
                  <a:lnTo>
                    <a:pt x="261" y="204"/>
                  </a:lnTo>
                  <a:lnTo>
                    <a:pt x="265" y="186"/>
                  </a:lnTo>
                  <a:lnTo>
                    <a:pt x="269" y="186"/>
                  </a:lnTo>
                  <a:lnTo>
                    <a:pt x="274" y="180"/>
                  </a:lnTo>
                  <a:lnTo>
                    <a:pt x="274" y="210"/>
                  </a:lnTo>
                  <a:lnTo>
                    <a:pt x="278" y="228"/>
                  </a:lnTo>
                  <a:lnTo>
                    <a:pt x="278" y="234"/>
                  </a:lnTo>
                  <a:lnTo>
                    <a:pt x="282" y="228"/>
                  </a:lnTo>
                  <a:lnTo>
                    <a:pt x="286" y="234"/>
                  </a:lnTo>
                  <a:lnTo>
                    <a:pt x="286" y="240"/>
                  </a:lnTo>
                  <a:lnTo>
                    <a:pt x="291" y="234"/>
                  </a:lnTo>
                  <a:lnTo>
                    <a:pt x="291" y="204"/>
                  </a:lnTo>
                  <a:lnTo>
                    <a:pt x="295" y="186"/>
                  </a:lnTo>
                  <a:lnTo>
                    <a:pt x="295" y="198"/>
                  </a:lnTo>
                  <a:lnTo>
                    <a:pt x="299" y="192"/>
                  </a:lnTo>
                  <a:lnTo>
                    <a:pt x="299" y="180"/>
                  </a:lnTo>
                  <a:lnTo>
                    <a:pt x="303" y="168"/>
                  </a:lnTo>
                  <a:lnTo>
                    <a:pt x="308" y="16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2" name="Freeform 68"/>
            <p:cNvSpPr>
              <a:spLocks/>
            </p:cNvSpPr>
            <p:nvPr/>
          </p:nvSpPr>
          <p:spPr bwMode="auto">
            <a:xfrm>
              <a:off x="2695575" y="1066800"/>
              <a:ext cx="501650" cy="571500"/>
            </a:xfrm>
            <a:custGeom>
              <a:avLst/>
              <a:gdLst/>
              <a:ahLst/>
              <a:cxnLst>
                <a:cxn ang="0">
                  <a:pos x="8" y="168"/>
                </a:cxn>
                <a:cxn ang="0">
                  <a:pos x="17" y="156"/>
                </a:cxn>
                <a:cxn ang="0">
                  <a:pos x="21" y="180"/>
                </a:cxn>
                <a:cxn ang="0">
                  <a:pos x="34" y="180"/>
                </a:cxn>
                <a:cxn ang="0">
                  <a:pos x="38" y="162"/>
                </a:cxn>
                <a:cxn ang="0">
                  <a:pos x="43" y="78"/>
                </a:cxn>
                <a:cxn ang="0">
                  <a:pos x="51" y="0"/>
                </a:cxn>
                <a:cxn ang="0">
                  <a:pos x="60" y="42"/>
                </a:cxn>
                <a:cxn ang="0">
                  <a:pos x="68" y="72"/>
                </a:cxn>
                <a:cxn ang="0">
                  <a:pos x="77" y="96"/>
                </a:cxn>
                <a:cxn ang="0">
                  <a:pos x="81" y="132"/>
                </a:cxn>
                <a:cxn ang="0">
                  <a:pos x="90" y="138"/>
                </a:cxn>
                <a:cxn ang="0">
                  <a:pos x="98" y="120"/>
                </a:cxn>
                <a:cxn ang="0">
                  <a:pos x="102" y="84"/>
                </a:cxn>
                <a:cxn ang="0">
                  <a:pos x="111" y="66"/>
                </a:cxn>
                <a:cxn ang="0">
                  <a:pos x="115" y="78"/>
                </a:cxn>
                <a:cxn ang="0">
                  <a:pos x="119" y="132"/>
                </a:cxn>
                <a:cxn ang="0">
                  <a:pos x="128" y="132"/>
                </a:cxn>
                <a:cxn ang="0">
                  <a:pos x="132" y="102"/>
                </a:cxn>
                <a:cxn ang="0">
                  <a:pos x="141" y="114"/>
                </a:cxn>
                <a:cxn ang="0">
                  <a:pos x="145" y="114"/>
                </a:cxn>
                <a:cxn ang="0">
                  <a:pos x="154" y="84"/>
                </a:cxn>
                <a:cxn ang="0">
                  <a:pos x="162" y="342"/>
                </a:cxn>
                <a:cxn ang="0">
                  <a:pos x="167" y="336"/>
                </a:cxn>
                <a:cxn ang="0">
                  <a:pos x="175" y="180"/>
                </a:cxn>
                <a:cxn ang="0">
                  <a:pos x="179" y="144"/>
                </a:cxn>
                <a:cxn ang="0">
                  <a:pos x="188" y="156"/>
                </a:cxn>
                <a:cxn ang="0">
                  <a:pos x="192" y="186"/>
                </a:cxn>
                <a:cxn ang="0">
                  <a:pos x="205" y="198"/>
                </a:cxn>
                <a:cxn ang="0">
                  <a:pos x="214" y="228"/>
                </a:cxn>
                <a:cxn ang="0">
                  <a:pos x="218" y="252"/>
                </a:cxn>
                <a:cxn ang="0">
                  <a:pos x="226" y="144"/>
                </a:cxn>
                <a:cxn ang="0">
                  <a:pos x="235" y="216"/>
                </a:cxn>
                <a:cxn ang="0">
                  <a:pos x="239" y="270"/>
                </a:cxn>
                <a:cxn ang="0">
                  <a:pos x="252" y="246"/>
                </a:cxn>
                <a:cxn ang="0">
                  <a:pos x="261" y="234"/>
                </a:cxn>
                <a:cxn ang="0">
                  <a:pos x="269" y="198"/>
                </a:cxn>
                <a:cxn ang="0">
                  <a:pos x="278" y="174"/>
                </a:cxn>
                <a:cxn ang="0">
                  <a:pos x="286" y="222"/>
                </a:cxn>
                <a:cxn ang="0">
                  <a:pos x="295" y="240"/>
                </a:cxn>
                <a:cxn ang="0">
                  <a:pos x="303" y="252"/>
                </a:cxn>
                <a:cxn ang="0">
                  <a:pos x="308" y="120"/>
                </a:cxn>
              </a:cxnLst>
              <a:rect l="0" t="0" r="r" b="b"/>
              <a:pathLst>
                <a:path w="316" h="360">
                  <a:moveTo>
                    <a:pt x="0" y="180"/>
                  </a:moveTo>
                  <a:lnTo>
                    <a:pt x="4" y="174"/>
                  </a:lnTo>
                  <a:lnTo>
                    <a:pt x="8" y="168"/>
                  </a:lnTo>
                  <a:lnTo>
                    <a:pt x="8" y="180"/>
                  </a:lnTo>
                  <a:lnTo>
                    <a:pt x="13" y="180"/>
                  </a:lnTo>
                  <a:lnTo>
                    <a:pt x="17" y="156"/>
                  </a:lnTo>
                  <a:lnTo>
                    <a:pt x="17" y="174"/>
                  </a:lnTo>
                  <a:lnTo>
                    <a:pt x="21" y="162"/>
                  </a:lnTo>
                  <a:lnTo>
                    <a:pt x="21" y="180"/>
                  </a:lnTo>
                  <a:lnTo>
                    <a:pt x="25" y="180"/>
                  </a:lnTo>
                  <a:lnTo>
                    <a:pt x="25" y="168"/>
                  </a:lnTo>
                  <a:lnTo>
                    <a:pt x="34" y="180"/>
                  </a:lnTo>
                  <a:lnTo>
                    <a:pt x="30" y="180"/>
                  </a:lnTo>
                  <a:lnTo>
                    <a:pt x="34" y="174"/>
                  </a:lnTo>
                  <a:lnTo>
                    <a:pt x="38" y="162"/>
                  </a:lnTo>
                  <a:lnTo>
                    <a:pt x="38" y="108"/>
                  </a:lnTo>
                  <a:lnTo>
                    <a:pt x="43" y="108"/>
                  </a:lnTo>
                  <a:lnTo>
                    <a:pt x="43" y="78"/>
                  </a:lnTo>
                  <a:lnTo>
                    <a:pt x="47" y="60"/>
                  </a:lnTo>
                  <a:lnTo>
                    <a:pt x="47" y="24"/>
                  </a:lnTo>
                  <a:lnTo>
                    <a:pt x="51" y="0"/>
                  </a:lnTo>
                  <a:lnTo>
                    <a:pt x="51" y="30"/>
                  </a:lnTo>
                  <a:lnTo>
                    <a:pt x="55" y="48"/>
                  </a:lnTo>
                  <a:lnTo>
                    <a:pt x="60" y="42"/>
                  </a:lnTo>
                  <a:lnTo>
                    <a:pt x="68" y="72"/>
                  </a:lnTo>
                  <a:lnTo>
                    <a:pt x="64" y="72"/>
                  </a:lnTo>
                  <a:lnTo>
                    <a:pt x="68" y="72"/>
                  </a:lnTo>
                  <a:lnTo>
                    <a:pt x="72" y="78"/>
                  </a:lnTo>
                  <a:lnTo>
                    <a:pt x="72" y="84"/>
                  </a:lnTo>
                  <a:lnTo>
                    <a:pt x="77" y="96"/>
                  </a:lnTo>
                  <a:lnTo>
                    <a:pt x="77" y="102"/>
                  </a:lnTo>
                  <a:lnTo>
                    <a:pt x="81" y="120"/>
                  </a:lnTo>
                  <a:lnTo>
                    <a:pt x="81" y="132"/>
                  </a:lnTo>
                  <a:lnTo>
                    <a:pt x="85" y="126"/>
                  </a:lnTo>
                  <a:lnTo>
                    <a:pt x="85" y="132"/>
                  </a:lnTo>
                  <a:lnTo>
                    <a:pt x="90" y="138"/>
                  </a:lnTo>
                  <a:lnTo>
                    <a:pt x="94" y="132"/>
                  </a:lnTo>
                  <a:lnTo>
                    <a:pt x="94" y="96"/>
                  </a:lnTo>
                  <a:lnTo>
                    <a:pt x="98" y="120"/>
                  </a:lnTo>
                  <a:lnTo>
                    <a:pt x="98" y="126"/>
                  </a:lnTo>
                  <a:lnTo>
                    <a:pt x="102" y="90"/>
                  </a:lnTo>
                  <a:lnTo>
                    <a:pt x="102" y="84"/>
                  </a:lnTo>
                  <a:lnTo>
                    <a:pt x="107" y="90"/>
                  </a:lnTo>
                  <a:lnTo>
                    <a:pt x="107" y="78"/>
                  </a:lnTo>
                  <a:lnTo>
                    <a:pt x="111" y="66"/>
                  </a:lnTo>
                  <a:lnTo>
                    <a:pt x="111" y="60"/>
                  </a:lnTo>
                  <a:lnTo>
                    <a:pt x="111" y="66"/>
                  </a:lnTo>
                  <a:lnTo>
                    <a:pt x="115" y="78"/>
                  </a:lnTo>
                  <a:lnTo>
                    <a:pt x="115" y="72"/>
                  </a:lnTo>
                  <a:lnTo>
                    <a:pt x="119" y="84"/>
                  </a:lnTo>
                  <a:lnTo>
                    <a:pt x="119" y="132"/>
                  </a:lnTo>
                  <a:lnTo>
                    <a:pt x="124" y="168"/>
                  </a:lnTo>
                  <a:lnTo>
                    <a:pt x="124" y="174"/>
                  </a:lnTo>
                  <a:lnTo>
                    <a:pt x="128" y="132"/>
                  </a:lnTo>
                  <a:lnTo>
                    <a:pt x="128" y="66"/>
                  </a:lnTo>
                  <a:lnTo>
                    <a:pt x="132" y="90"/>
                  </a:lnTo>
                  <a:lnTo>
                    <a:pt x="132" y="102"/>
                  </a:lnTo>
                  <a:lnTo>
                    <a:pt x="137" y="108"/>
                  </a:lnTo>
                  <a:lnTo>
                    <a:pt x="137" y="120"/>
                  </a:lnTo>
                  <a:lnTo>
                    <a:pt x="141" y="114"/>
                  </a:lnTo>
                  <a:lnTo>
                    <a:pt x="141" y="126"/>
                  </a:lnTo>
                  <a:lnTo>
                    <a:pt x="141" y="120"/>
                  </a:lnTo>
                  <a:lnTo>
                    <a:pt x="145" y="114"/>
                  </a:lnTo>
                  <a:lnTo>
                    <a:pt x="149" y="108"/>
                  </a:lnTo>
                  <a:lnTo>
                    <a:pt x="154" y="120"/>
                  </a:lnTo>
                  <a:lnTo>
                    <a:pt x="154" y="84"/>
                  </a:lnTo>
                  <a:lnTo>
                    <a:pt x="158" y="90"/>
                  </a:lnTo>
                  <a:lnTo>
                    <a:pt x="158" y="288"/>
                  </a:lnTo>
                  <a:lnTo>
                    <a:pt x="162" y="342"/>
                  </a:lnTo>
                  <a:lnTo>
                    <a:pt x="162" y="336"/>
                  </a:lnTo>
                  <a:lnTo>
                    <a:pt x="167" y="360"/>
                  </a:lnTo>
                  <a:lnTo>
                    <a:pt x="167" y="336"/>
                  </a:lnTo>
                  <a:lnTo>
                    <a:pt x="171" y="312"/>
                  </a:lnTo>
                  <a:lnTo>
                    <a:pt x="171" y="168"/>
                  </a:lnTo>
                  <a:lnTo>
                    <a:pt x="175" y="180"/>
                  </a:lnTo>
                  <a:lnTo>
                    <a:pt x="175" y="162"/>
                  </a:lnTo>
                  <a:lnTo>
                    <a:pt x="179" y="120"/>
                  </a:lnTo>
                  <a:lnTo>
                    <a:pt x="179" y="144"/>
                  </a:lnTo>
                  <a:lnTo>
                    <a:pt x="184" y="156"/>
                  </a:lnTo>
                  <a:lnTo>
                    <a:pt x="184" y="150"/>
                  </a:lnTo>
                  <a:lnTo>
                    <a:pt x="188" y="156"/>
                  </a:lnTo>
                  <a:lnTo>
                    <a:pt x="188" y="168"/>
                  </a:lnTo>
                  <a:lnTo>
                    <a:pt x="192" y="174"/>
                  </a:lnTo>
                  <a:lnTo>
                    <a:pt x="192" y="186"/>
                  </a:lnTo>
                  <a:lnTo>
                    <a:pt x="196" y="186"/>
                  </a:lnTo>
                  <a:lnTo>
                    <a:pt x="201" y="192"/>
                  </a:lnTo>
                  <a:lnTo>
                    <a:pt x="205" y="198"/>
                  </a:lnTo>
                  <a:lnTo>
                    <a:pt x="209" y="174"/>
                  </a:lnTo>
                  <a:lnTo>
                    <a:pt x="209" y="198"/>
                  </a:lnTo>
                  <a:lnTo>
                    <a:pt x="214" y="228"/>
                  </a:lnTo>
                  <a:lnTo>
                    <a:pt x="214" y="204"/>
                  </a:lnTo>
                  <a:lnTo>
                    <a:pt x="218" y="234"/>
                  </a:lnTo>
                  <a:lnTo>
                    <a:pt x="218" y="252"/>
                  </a:lnTo>
                  <a:lnTo>
                    <a:pt x="222" y="240"/>
                  </a:lnTo>
                  <a:lnTo>
                    <a:pt x="222" y="174"/>
                  </a:lnTo>
                  <a:lnTo>
                    <a:pt x="226" y="144"/>
                  </a:lnTo>
                  <a:lnTo>
                    <a:pt x="231" y="150"/>
                  </a:lnTo>
                  <a:lnTo>
                    <a:pt x="231" y="186"/>
                  </a:lnTo>
                  <a:lnTo>
                    <a:pt x="235" y="216"/>
                  </a:lnTo>
                  <a:lnTo>
                    <a:pt x="235" y="240"/>
                  </a:lnTo>
                  <a:lnTo>
                    <a:pt x="244" y="270"/>
                  </a:lnTo>
                  <a:lnTo>
                    <a:pt x="239" y="270"/>
                  </a:lnTo>
                  <a:lnTo>
                    <a:pt x="244" y="252"/>
                  </a:lnTo>
                  <a:lnTo>
                    <a:pt x="248" y="246"/>
                  </a:lnTo>
                  <a:lnTo>
                    <a:pt x="252" y="246"/>
                  </a:lnTo>
                  <a:lnTo>
                    <a:pt x="256" y="246"/>
                  </a:lnTo>
                  <a:lnTo>
                    <a:pt x="261" y="246"/>
                  </a:lnTo>
                  <a:lnTo>
                    <a:pt x="261" y="234"/>
                  </a:lnTo>
                  <a:lnTo>
                    <a:pt x="265" y="210"/>
                  </a:lnTo>
                  <a:lnTo>
                    <a:pt x="265" y="198"/>
                  </a:lnTo>
                  <a:lnTo>
                    <a:pt x="269" y="198"/>
                  </a:lnTo>
                  <a:lnTo>
                    <a:pt x="273" y="168"/>
                  </a:lnTo>
                  <a:lnTo>
                    <a:pt x="278" y="162"/>
                  </a:lnTo>
                  <a:lnTo>
                    <a:pt x="278" y="174"/>
                  </a:lnTo>
                  <a:lnTo>
                    <a:pt x="282" y="180"/>
                  </a:lnTo>
                  <a:lnTo>
                    <a:pt x="286" y="210"/>
                  </a:lnTo>
                  <a:lnTo>
                    <a:pt x="286" y="222"/>
                  </a:lnTo>
                  <a:lnTo>
                    <a:pt x="291" y="222"/>
                  </a:lnTo>
                  <a:lnTo>
                    <a:pt x="291" y="246"/>
                  </a:lnTo>
                  <a:lnTo>
                    <a:pt x="295" y="240"/>
                  </a:lnTo>
                  <a:lnTo>
                    <a:pt x="295" y="234"/>
                  </a:lnTo>
                  <a:lnTo>
                    <a:pt x="299" y="246"/>
                  </a:lnTo>
                  <a:lnTo>
                    <a:pt x="303" y="252"/>
                  </a:lnTo>
                  <a:lnTo>
                    <a:pt x="303" y="204"/>
                  </a:lnTo>
                  <a:lnTo>
                    <a:pt x="308" y="192"/>
                  </a:lnTo>
                  <a:lnTo>
                    <a:pt x="308" y="120"/>
                  </a:lnTo>
                  <a:lnTo>
                    <a:pt x="312" y="114"/>
                  </a:lnTo>
                  <a:lnTo>
                    <a:pt x="316" y="10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3" name="Freeform 69"/>
            <p:cNvSpPr>
              <a:spLocks/>
            </p:cNvSpPr>
            <p:nvPr/>
          </p:nvSpPr>
          <p:spPr bwMode="auto">
            <a:xfrm>
              <a:off x="3197225" y="1038225"/>
              <a:ext cx="468313" cy="419100"/>
            </a:xfrm>
            <a:custGeom>
              <a:avLst/>
              <a:gdLst/>
              <a:ahLst/>
              <a:cxnLst>
                <a:cxn ang="0">
                  <a:pos x="4" y="198"/>
                </a:cxn>
                <a:cxn ang="0">
                  <a:pos x="9" y="192"/>
                </a:cxn>
                <a:cxn ang="0">
                  <a:pos x="17" y="204"/>
                </a:cxn>
                <a:cxn ang="0">
                  <a:pos x="22" y="204"/>
                </a:cxn>
                <a:cxn ang="0">
                  <a:pos x="30" y="216"/>
                </a:cxn>
                <a:cxn ang="0">
                  <a:pos x="39" y="222"/>
                </a:cxn>
                <a:cxn ang="0">
                  <a:pos x="43" y="216"/>
                </a:cxn>
                <a:cxn ang="0">
                  <a:pos x="47" y="204"/>
                </a:cxn>
                <a:cxn ang="0">
                  <a:pos x="56" y="186"/>
                </a:cxn>
                <a:cxn ang="0">
                  <a:pos x="69" y="204"/>
                </a:cxn>
                <a:cxn ang="0">
                  <a:pos x="73" y="186"/>
                </a:cxn>
                <a:cxn ang="0">
                  <a:pos x="77" y="132"/>
                </a:cxn>
                <a:cxn ang="0">
                  <a:pos x="81" y="138"/>
                </a:cxn>
                <a:cxn ang="0">
                  <a:pos x="94" y="150"/>
                </a:cxn>
                <a:cxn ang="0">
                  <a:pos x="99" y="162"/>
                </a:cxn>
                <a:cxn ang="0">
                  <a:pos x="107" y="180"/>
                </a:cxn>
                <a:cxn ang="0">
                  <a:pos x="120" y="156"/>
                </a:cxn>
                <a:cxn ang="0">
                  <a:pos x="124" y="234"/>
                </a:cxn>
                <a:cxn ang="0">
                  <a:pos x="129" y="180"/>
                </a:cxn>
                <a:cxn ang="0">
                  <a:pos x="137" y="192"/>
                </a:cxn>
                <a:cxn ang="0">
                  <a:pos x="146" y="204"/>
                </a:cxn>
                <a:cxn ang="0">
                  <a:pos x="150" y="210"/>
                </a:cxn>
                <a:cxn ang="0">
                  <a:pos x="163" y="168"/>
                </a:cxn>
                <a:cxn ang="0">
                  <a:pos x="167" y="234"/>
                </a:cxn>
                <a:cxn ang="0">
                  <a:pos x="176" y="210"/>
                </a:cxn>
                <a:cxn ang="0">
                  <a:pos x="180" y="234"/>
                </a:cxn>
                <a:cxn ang="0">
                  <a:pos x="188" y="252"/>
                </a:cxn>
                <a:cxn ang="0">
                  <a:pos x="193" y="78"/>
                </a:cxn>
                <a:cxn ang="0">
                  <a:pos x="201" y="48"/>
                </a:cxn>
                <a:cxn ang="0">
                  <a:pos x="210" y="48"/>
                </a:cxn>
                <a:cxn ang="0">
                  <a:pos x="214" y="54"/>
                </a:cxn>
                <a:cxn ang="0">
                  <a:pos x="218" y="0"/>
                </a:cxn>
                <a:cxn ang="0">
                  <a:pos x="227" y="60"/>
                </a:cxn>
                <a:cxn ang="0">
                  <a:pos x="231" y="96"/>
                </a:cxn>
                <a:cxn ang="0">
                  <a:pos x="240" y="66"/>
                </a:cxn>
                <a:cxn ang="0">
                  <a:pos x="248" y="36"/>
                </a:cxn>
                <a:cxn ang="0">
                  <a:pos x="253" y="102"/>
                </a:cxn>
                <a:cxn ang="0">
                  <a:pos x="261" y="156"/>
                </a:cxn>
                <a:cxn ang="0">
                  <a:pos x="270" y="72"/>
                </a:cxn>
                <a:cxn ang="0">
                  <a:pos x="274" y="84"/>
                </a:cxn>
                <a:cxn ang="0">
                  <a:pos x="282" y="48"/>
                </a:cxn>
                <a:cxn ang="0">
                  <a:pos x="291" y="30"/>
                </a:cxn>
              </a:cxnLst>
              <a:rect l="0" t="0" r="r" b="b"/>
              <a:pathLst>
                <a:path w="295" h="264">
                  <a:moveTo>
                    <a:pt x="0" y="120"/>
                  </a:moveTo>
                  <a:lnTo>
                    <a:pt x="0" y="168"/>
                  </a:lnTo>
                  <a:lnTo>
                    <a:pt x="4" y="198"/>
                  </a:lnTo>
                  <a:lnTo>
                    <a:pt x="4" y="180"/>
                  </a:lnTo>
                  <a:lnTo>
                    <a:pt x="9" y="204"/>
                  </a:lnTo>
                  <a:lnTo>
                    <a:pt x="9" y="192"/>
                  </a:lnTo>
                  <a:lnTo>
                    <a:pt x="13" y="168"/>
                  </a:lnTo>
                  <a:lnTo>
                    <a:pt x="13" y="180"/>
                  </a:lnTo>
                  <a:lnTo>
                    <a:pt x="17" y="204"/>
                  </a:lnTo>
                  <a:lnTo>
                    <a:pt x="17" y="180"/>
                  </a:lnTo>
                  <a:lnTo>
                    <a:pt x="22" y="198"/>
                  </a:lnTo>
                  <a:lnTo>
                    <a:pt x="22" y="204"/>
                  </a:lnTo>
                  <a:lnTo>
                    <a:pt x="30" y="204"/>
                  </a:lnTo>
                  <a:lnTo>
                    <a:pt x="26" y="204"/>
                  </a:lnTo>
                  <a:lnTo>
                    <a:pt x="30" y="216"/>
                  </a:lnTo>
                  <a:lnTo>
                    <a:pt x="34" y="222"/>
                  </a:lnTo>
                  <a:lnTo>
                    <a:pt x="34" y="216"/>
                  </a:lnTo>
                  <a:lnTo>
                    <a:pt x="39" y="222"/>
                  </a:lnTo>
                  <a:lnTo>
                    <a:pt x="39" y="228"/>
                  </a:lnTo>
                  <a:lnTo>
                    <a:pt x="43" y="222"/>
                  </a:lnTo>
                  <a:lnTo>
                    <a:pt x="43" y="216"/>
                  </a:lnTo>
                  <a:lnTo>
                    <a:pt x="47" y="204"/>
                  </a:lnTo>
                  <a:lnTo>
                    <a:pt x="47" y="198"/>
                  </a:lnTo>
                  <a:lnTo>
                    <a:pt x="47" y="204"/>
                  </a:lnTo>
                  <a:lnTo>
                    <a:pt x="52" y="204"/>
                  </a:lnTo>
                  <a:lnTo>
                    <a:pt x="52" y="186"/>
                  </a:lnTo>
                  <a:lnTo>
                    <a:pt x="56" y="186"/>
                  </a:lnTo>
                  <a:lnTo>
                    <a:pt x="60" y="180"/>
                  </a:lnTo>
                  <a:lnTo>
                    <a:pt x="60" y="192"/>
                  </a:lnTo>
                  <a:lnTo>
                    <a:pt x="69" y="204"/>
                  </a:lnTo>
                  <a:lnTo>
                    <a:pt x="64" y="204"/>
                  </a:lnTo>
                  <a:lnTo>
                    <a:pt x="69" y="198"/>
                  </a:lnTo>
                  <a:lnTo>
                    <a:pt x="73" y="186"/>
                  </a:lnTo>
                  <a:lnTo>
                    <a:pt x="73" y="174"/>
                  </a:lnTo>
                  <a:lnTo>
                    <a:pt x="77" y="150"/>
                  </a:lnTo>
                  <a:lnTo>
                    <a:pt x="77" y="132"/>
                  </a:lnTo>
                  <a:lnTo>
                    <a:pt x="77" y="138"/>
                  </a:lnTo>
                  <a:lnTo>
                    <a:pt x="81" y="150"/>
                  </a:lnTo>
                  <a:lnTo>
                    <a:pt x="81" y="138"/>
                  </a:lnTo>
                  <a:lnTo>
                    <a:pt x="86" y="150"/>
                  </a:lnTo>
                  <a:lnTo>
                    <a:pt x="90" y="156"/>
                  </a:lnTo>
                  <a:lnTo>
                    <a:pt x="94" y="150"/>
                  </a:lnTo>
                  <a:lnTo>
                    <a:pt x="94" y="120"/>
                  </a:lnTo>
                  <a:lnTo>
                    <a:pt x="99" y="138"/>
                  </a:lnTo>
                  <a:lnTo>
                    <a:pt x="99" y="162"/>
                  </a:lnTo>
                  <a:lnTo>
                    <a:pt x="103" y="162"/>
                  </a:lnTo>
                  <a:lnTo>
                    <a:pt x="107" y="156"/>
                  </a:lnTo>
                  <a:lnTo>
                    <a:pt x="107" y="180"/>
                  </a:lnTo>
                  <a:lnTo>
                    <a:pt x="111" y="192"/>
                  </a:lnTo>
                  <a:lnTo>
                    <a:pt x="116" y="168"/>
                  </a:lnTo>
                  <a:lnTo>
                    <a:pt x="120" y="156"/>
                  </a:lnTo>
                  <a:lnTo>
                    <a:pt x="120" y="144"/>
                  </a:lnTo>
                  <a:lnTo>
                    <a:pt x="124" y="186"/>
                  </a:lnTo>
                  <a:lnTo>
                    <a:pt x="124" y="234"/>
                  </a:lnTo>
                  <a:lnTo>
                    <a:pt x="124" y="204"/>
                  </a:lnTo>
                  <a:lnTo>
                    <a:pt x="129" y="192"/>
                  </a:lnTo>
                  <a:lnTo>
                    <a:pt x="129" y="180"/>
                  </a:lnTo>
                  <a:lnTo>
                    <a:pt x="133" y="180"/>
                  </a:lnTo>
                  <a:lnTo>
                    <a:pt x="137" y="204"/>
                  </a:lnTo>
                  <a:lnTo>
                    <a:pt x="137" y="192"/>
                  </a:lnTo>
                  <a:lnTo>
                    <a:pt x="141" y="198"/>
                  </a:lnTo>
                  <a:lnTo>
                    <a:pt x="141" y="216"/>
                  </a:lnTo>
                  <a:lnTo>
                    <a:pt x="146" y="204"/>
                  </a:lnTo>
                  <a:lnTo>
                    <a:pt x="146" y="192"/>
                  </a:lnTo>
                  <a:lnTo>
                    <a:pt x="150" y="204"/>
                  </a:lnTo>
                  <a:lnTo>
                    <a:pt x="150" y="210"/>
                  </a:lnTo>
                  <a:lnTo>
                    <a:pt x="154" y="198"/>
                  </a:lnTo>
                  <a:lnTo>
                    <a:pt x="154" y="180"/>
                  </a:lnTo>
                  <a:lnTo>
                    <a:pt x="163" y="168"/>
                  </a:lnTo>
                  <a:lnTo>
                    <a:pt x="163" y="198"/>
                  </a:lnTo>
                  <a:lnTo>
                    <a:pt x="167" y="240"/>
                  </a:lnTo>
                  <a:lnTo>
                    <a:pt x="167" y="234"/>
                  </a:lnTo>
                  <a:lnTo>
                    <a:pt x="167" y="240"/>
                  </a:lnTo>
                  <a:lnTo>
                    <a:pt x="171" y="234"/>
                  </a:lnTo>
                  <a:lnTo>
                    <a:pt x="176" y="210"/>
                  </a:lnTo>
                  <a:lnTo>
                    <a:pt x="176" y="198"/>
                  </a:lnTo>
                  <a:lnTo>
                    <a:pt x="180" y="204"/>
                  </a:lnTo>
                  <a:lnTo>
                    <a:pt x="180" y="234"/>
                  </a:lnTo>
                  <a:lnTo>
                    <a:pt x="184" y="228"/>
                  </a:lnTo>
                  <a:lnTo>
                    <a:pt x="184" y="264"/>
                  </a:lnTo>
                  <a:lnTo>
                    <a:pt x="188" y="252"/>
                  </a:lnTo>
                  <a:lnTo>
                    <a:pt x="188" y="222"/>
                  </a:lnTo>
                  <a:lnTo>
                    <a:pt x="193" y="162"/>
                  </a:lnTo>
                  <a:lnTo>
                    <a:pt x="193" y="78"/>
                  </a:lnTo>
                  <a:lnTo>
                    <a:pt x="197" y="96"/>
                  </a:lnTo>
                  <a:lnTo>
                    <a:pt x="197" y="78"/>
                  </a:lnTo>
                  <a:lnTo>
                    <a:pt x="201" y="48"/>
                  </a:lnTo>
                  <a:lnTo>
                    <a:pt x="201" y="42"/>
                  </a:lnTo>
                  <a:lnTo>
                    <a:pt x="205" y="30"/>
                  </a:lnTo>
                  <a:lnTo>
                    <a:pt x="210" y="48"/>
                  </a:lnTo>
                  <a:lnTo>
                    <a:pt x="210" y="42"/>
                  </a:lnTo>
                  <a:lnTo>
                    <a:pt x="210" y="48"/>
                  </a:lnTo>
                  <a:lnTo>
                    <a:pt x="214" y="54"/>
                  </a:lnTo>
                  <a:lnTo>
                    <a:pt x="214" y="36"/>
                  </a:lnTo>
                  <a:lnTo>
                    <a:pt x="218" y="18"/>
                  </a:lnTo>
                  <a:lnTo>
                    <a:pt x="218" y="0"/>
                  </a:lnTo>
                  <a:lnTo>
                    <a:pt x="223" y="24"/>
                  </a:lnTo>
                  <a:lnTo>
                    <a:pt x="223" y="54"/>
                  </a:lnTo>
                  <a:lnTo>
                    <a:pt x="227" y="60"/>
                  </a:lnTo>
                  <a:lnTo>
                    <a:pt x="227" y="96"/>
                  </a:lnTo>
                  <a:lnTo>
                    <a:pt x="231" y="102"/>
                  </a:lnTo>
                  <a:lnTo>
                    <a:pt x="231" y="96"/>
                  </a:lnTo>
                  <a:lnTo>
                    <a:pt x="240" y="54"/>
                  </a:lnTo>
                  <a:lnTo>
                    <a:pt x="235" y="54"/>
                  </a:lnTo>
                  <a:lnTo>
                    <a:pt x="240" y="66"/>
                  </a:lnTo>
                  <a:lnTo>
                    <a:pt x="244" y="48"/>
                  </a:lnTo>
                  <a:lnTo>
                    <a:pt x="244" y="54"/>
                  </a:lnTo>
                  <a:lnTo>
                    <a:pt x="248" y="36"/>
                  </a:lnTo>
                  <a:lnTo>
                    <a:pt x="248" y="66"/>
                  </a:lnTo>
                  <a:lnTo>
                    <a:pt x="253" y="60"/>
                  </a:lnTo>
                  <a:lnTo>
                    <a:pt x="253" y="102"/>
                  </a:lnTo>
                  <a:lnTo>
                    <a:pt x="257" y="120"/>
                  </a:lnTo>
                  <a:lnTo>
                    <a:pt x="257" y="96"/>
                  </a:lnTo>
                  <a:lnTo>
                    <a:pt x="261" y="156"/>
                  </a:lnTo>
                  <a:lnTo>
                    <a:pt x="261" y="138"/>
                  </a:lnTo>
                  <a:lnTo>
                    <a:pt x="265" y="78"/>
                  </a:lnTo>
                  <a:lnTo>
                    <a:pt x="270" y="72"/>
                  </a:lnTo>
                  <a:lnTo>
                    <a:pt x="270" y="90"/>
                  </a:lnTo>
                  <a:lnTo>
                    <a:pt x="274" y="96"/>
                  </a:lnTo>
                  <a:lnTo>
                    <a:pt x="274" y="84"/>
                  </a:lnTo>
                  <a:lnTo>
                    <a:pt x="278" y="96"/>
                  </a:lnTo>
                  <a:lnTo>
                    <a:pt x="278" y="78"/>
                  </a:lnTo>
                  <a:lnTo>
                    <a:pt x="282" y="48"/>
                  </a:lnTo>
                  <a:lnTo>
                    <a:pt x="287" y="30"/>
                  </a:lnTo>
                  <a:lnTo>
                    <a:pt x="287" y="24"/>
                  </a:lnTo>
                  <a:lnTo>
                    <a:pt x="291" y="30"/>
                  </a:lnTo>
                  <a:lnTo>
                    <a:pt x="295" y="48"/>
                  </a:lnTo>
                  <a:lnTo>
                    <a:pt x="295" y="4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4" name="Freeform 70"/>
            <p:cNvSpPr>
              <a:spLocks/>
            </p:cNvSpPr>
            <p:nvPr/>
          </p:nvSpPr>
          <p:spPr bwMode="auto">
            <a:xfrm>
              <a:off x="3665538" y="1104900"/>
              <a:ext cx="550863" cy="2352675"/>
            </a:xfrm>
            <a:custGeom>
              <a:avLst/>
              <a:gdLst/>
              <a:ahLst/>
              <a:cxnLst>
                <a:cxn ang="0">
                  <a:pos x="5" y="60"/>
                </a:cxn>
                <a:cxn ang="0">
                  <a:pos x="9" y="6"/>
                </a:cxn>
                <a:cxn ang="0">
                  <a:pos x="22" y="30"/>
                </a:cxn>
                <a:cxn ang="0">
                  <a:pos x="30" y="42"/>
                </a:cxn>
                <a:cxn ang="0">
                  <a:pos x="39" y="78"/>
                </a:cxn>
                <a:cxn ang="0">
                  <a:pos x="43" y="78"/>
                </a:cxn>
                <a:cxn ang="0">
                  <a:pos x="52" y="102"/>
                </a:cxn>
                <a:cxn ang="0">
                  <a:pos x="56" y="138"/>
                </a:cxn>
                <a:cxn ang="0">
                  <a:pos x="64" y="144"/>
                </a:cxn>
                <a:cxn ang="0">
                  <a:pos x="73" y="150"/>
                </a:cxn>
                <a:cxn ang="0">
                  <a:pos x="82" y="198"/>
                </a:cxn>
                <a:cxn ang="0">
                  <a:pos x="90" y="210"/>
                </a:cxn>
                <a:cxn ang="0">
                  <a:pos x="94" y="180"/>
                </a:cxn>
                <a:cxn ang="0">
                  <a:pos x="103" y="96"/>
                </a:cxn>
                <a:cxn ang="0">
                  <a:pos x="111" y="90"/>
                </a:cxn>
                <a:cxn ang="0">
                  <a:pos x="116" y="270"/>
                </a:cxn>
                <a:cxn ang="0">
                  <a:pos x="124" y="486"/>
                </a:cxn>
                <a:cxn ang="0">
                  <a:pos x="129" y="642"/>
                </a:cxn>
                <a:cxn ang="0">
                  <a:pos x="137" y="678"/>
                </a:cxn>
                <a:cxn ang="0">
                  <a:pos x="141" y="714"/>
                </a:cxn>
                <a:cxn ang="0">
                  <a:pos x="154" y="780"/>
                </a:cxn>
                <a:cxn ang="0">
                  <a:pos x="163" y="798"/>
                </a:cxn>
                <a:cxn ang="0">
                  <a:pos x="171" y="876"/>
                </a:cxn>
                <a:cxn ang="0">
                  <a:pos x="176" y="960"/>
                </a:cxn>
                <a:cxn ang="0">
                  <a:pos x="184" y="1026"/>
                </a:cxn>
                <a:cxn ang="0">
                  <a:pos x="188" y="1104"/>
                </a:cxn>
                <a:cxn ang="0">
                  <a:pos x="197" y="1170"/>
                </a:cxn>
                <a:cxn ang="0">
                  <a:pos x="201" y="1194"/>
                </a:cxn>
                <a:cxn ang="0">
                  <a:pos x="210" y="1200"/>
                </a:cxn>
                <a:cxn ang="0">
                  <a:pos x="214" y="1218"/>
                </a:cxn>
                <a:cxn ang="0">
                  <a:pos x="223" y="1248"/>
                </a:cxn>
                <a:cxn ang="0">
                  <a:pos x="236" y="1320"/>
                </a:cxn>
                <a:cxn ang="0">
                  <a:pos x="244" y="1350"/>
                </a:cxn>
                <a:cxn ang="0">
                  <a:pos x="253" y="1356"/>
                </a:cxn>
                <a:cxn ang="0">
                  <a:pos x="265" y="1392"/>
                </a:cxn>
                <a:cxn ang="0">
                  <a:pos x="278" y="1446"/>
                </a:cxn>
                <a:cxn ang="0">
                  <a:pos x="291" y="1476"/>
                </a:cxn>
                <a:cxn ang="0">
                  <a:pos x="300" y="1482"/>
                </a:cxn>
                <a:cxn ang="0">
                  <a:pos x="308" y="1482"/>
                </a:cxn>
                <a:cxn ang="0">
                  <a:pos x="321" y="1470"/>
                </a:cxn>
                <a:cxn ang="0">
                  <a:pos x="325" y="1464"/>
                </a:cxn>
                <a:cxn ang="0">
                  <a:pos x="338" y="1470"/>
                </a:cxn>
              </a:cxnLst>
              <a:rect l="0" t="0" r="r" b="b"/>
              <a:pathLst>
                <a:path w="347" h="1482">
                  <a:moveTo>
                    <a:pt x="0" y="0"/>
                  </a:moveTo>
                  <a:lnTo>
                    <a:pt x="5" y="12"/>
                  </a:lnTo>
                  <a:lnTo>
                    <a:pt x="5" y="60"/>
                  </a:lnTo>
                  <a:lnTo>
                    <a:pt x="5" y="36"/>
                  </a:lnTo>
                  <a:lnTo>
                    <a:pt x="9" y="0"/>
                  </a:lnTo>
                  <a:lnTo>
                    <a:pt x="9" y="6"/>
                  </a:lnTo>
                  <a:lnTo>
                    <a:pt x="13" y="0"/>
                  </a:lnTo>
                  <a:lnTo>
                    <a:pt x="13" y="18"/>
                  </a:lnTo>
                  <a:lnTo>
                    <a:pt x="22" y="30"/>
                  </a:lnTo>
                  <a:lnTo>
                    <a:pt x="22" y="36"/>
                  </a:lnTo>
                  <a:lnTo>
                    <a:pt x="30" y="30"/>
                  </a:lnTo>
                  <a:lnTo>
                    <a:pt x="30" y="42"/>
                  </a:lnTo>
                  <a:lnTo>
                    <a:pt x="35" y="36"/>
                  </a:lnTo>
                  <a:lnTo>
                    <a:pt x="35" y="48"/>
                  </a:lnTo>
                  <a:lnTo>
                    <a:pt x="39" y="78"/>
                  </a:lnTo>
                  <a:lnTo>
                    <a:pt x="39" y="54"/>
                  </a:lnTo>
                  <a:lnTo>
                    <a:pt x="43" y="72"/>
                  </a:lnTo>
                  <a:lnTo>
                    <a:pt x="43" y="78"/>
                  </a:lnTo>
                  <a:lnTo>
                    <a:pt x="47" y="84"/>
                  </a:lnTo>
                  <a:lnTo>
                    <a:pt x="47" y="90"/>
                  </a:lnTo>
                  <a:lnTo>
                    <a:pt x="52" y="102"/>
                  </a:lnTo>
                  <a:lnTo>
                    <a:pt x="52" y="96"/>
                  </a:lnTo>
                  <a:lnTo>
                    <a:pt x="56" y="126"/>
                  </a:lnTo>
                  <a:lnTo>
                    <a:pt x="56" y="138"/>
                  </a:lnTo>
                  <a:lnTo>
                    <a:pt x="60" y="138"/>
                  </a:lnTo>
                  <a:lnTo>
                    <a:pt x="60" y="150"/>
                  </a:lnTo>
                  <a:lnTo>
                    <a:pt x="64" y="144"/>
                  </a:lnTo>
                  <a:lnTo>
                    <a:pt x="69" y="138"/>
                  </a:lnTo>
                  <a:lnTo>
                    <a:pt x="69" y="144"/>
                  </a:lnTo>
                  <a:lnTo>
                    <a:pt x="73" y="150"/>
                  </a:lnTo>
                  <a:lnTo>
                    <a:pt x="77" y="156"/>
                  </a:lnTo>
                  <a:lnTo>
                    <a:pt x="77" y="186"/>
                  </a:lnTo>
                  <a:lnTo>
                    <a:pt x="82" y="198"/>
                  </a:lnTo>
                  <a:lnTo>
                    <a:pt x="86" y="222"/>
                  </a:lnTo>
                  <a:lnTo>
                    <a:pt x="86" y="216"/>
                  </a:lnTo>
                  <a:lnTo>
                    <a:pt x="90" y="210"/>
                  </a:lnTo>
                  <a:lnTo>
                    <a:pt x="90" y="222"/>
                  </a:lnTo>
                  <a:lnTo>
                    <a:pt x="94" y="228"/>
                  </a:lnTo>
                  <a:lnTo>
                    <a:pt x="94" y="180"/>
                  </a:lnTo>
                  <a:lnTo>
                    <a:pt x="99" y="180"/>
                  </a:lnTo>
                  <a:lnTo>
                    <a:pt x="99" y="168"/>
                  </a:lnTo>
                  <a:lnTo>
                    <a:pt x="103" y="96"/>
                  </a:lnTo>
                  <a:lnTo>
                    <a:pt x="107" y="90"/>
                  </a:lnTo>
                  <a:lnTo>
                    <a:pt x="107" y="78"/>
                  </a:lnTo>
                  <a:lnTo>
                    <a:pt x="111" y="90"/>
                  </a:lnTo>
                  <a:lnTo>
                    <a:pt x="111" y="168"/>
                  </a:lnTo>
                  <a:lnTo>
                    <a:pt x="116" y="180"/>
                  </a:lnTo>
                  <a:lnTo>
                    <a:pt x="116" y="270"/>
                  </a:lnTo>
                  <a:lnTo>
                    <a:pt x="120" y="348"/>
                  </a:lnTo>
                  <a:lnTo>
                    <a:pt x="120" y="420"/>
                  </a:lnTo>
                  <a:lnTo>
                    <a:pt x="124" y="486"/>
                  </a:lnTo>
                  <a:lnTo>
                    <a:pt x="124" y="576"/>
                  </a:lnTo>
                  <a:lnTo>
                    <a:pt x="129" y="618"/>
                  </a:lnTo>
                  <a:lnTo>
                    <a:pt x="129" y="642"/>
                  </a:lnTo>
                  <a:lnTo>
                    <a:pt x="133" y="660"/>
                  </a:lnTo>
                  <a:lnTo>
                    <a:pt x="133" y="672"/>
                  </a:lnTo>
                  <a:lnTo>
                    <a:pt x="137" y="678"/>
                  </a:lnTo>
                  <a:lnTo>
                    <a:pt x="137" y="690"/>
                  </a:lnTo>
                  <a:lnTo>
                    <a:pt x="141" y="708"/>
                  </a:lnTo>
                  <a:lnTo>
                    <a:pt x="141" y="714"/>
                  </a:lnTo>
                  <a:lnTo>
                    <a:pt x="150" y="726"/>
                  </a:lnTo>
                  <a:lnTo>
                    <a:pt x="150" y="768"/>
                  </a:lnTo>
                  <a:lnTo>
                    <a:pt x="154" y="780"/>
                  </a:lnTo>
                  <a:lnTo>
                    <a:pt x="154" y="786"/>
                  </a:lnTo>
                  <a:lnTo>
                    <a:pt x="159" y="792"/>
                  </a:lnTo>
                  <a:lnTo>
                    <a:pt x="163" y="798"/>
                  </a:lnTo>
                  <a:lnTo>
                    <a:pt x="167" y="810"/>
                  </a:lnTo>
                  <a:lnTo>
                    <a:pt x="167" y="852"/>
                  </a:lnTo>
                  <a:lnTo>
                    <a:pt x="171" y="876"/>
                  </a:lnTo>
                  <a:lnTo>
                    <a:pt x="171" y="912"/>
                  </a:lnTo>
                  <a:lnTo>
                    <a:pt x="176" y="936"/>
                  </a:lnTo>
                  <a:lnTo>
                    <a:pt x="176" y="960"/>
                  </a:lnTo>
                  <a:lnTo>
                    <a:pt x="180" y="978"/>
                  </a:lnTo>
                  <a:lnTo>
                    <a:pt x="180" y="1002"/>
                  </a:lnTo>
                  <a:lnTo>
                    <a:pt x="184" y="1026"/>
                  </a:lnTo>
                  <a:lnTo>
                    <a:pt x="184" y="1056"/>
                  </a:lnTo>
                  <a:lnTo>
                    <a:pt x="188" y="1074"/>
                  </a:lnTo>
                  <a:lnTo>
                    <a:pt x="188" y="1104"/>
                  </a:lnTo>
                  <a:lnTo>
                    <a:pt x="193" y="1140"/>
                  </a:lnTo>
                  <a:lnTo>
                    <a:pt x="193" y="1152"/>
                  </a:lnTo>
                  <a:lnTo>
                    <a:pt x="197" y="1170"/>
                  </a:lnTo>
                  <a:lnTo>
                    <a:pt x="197" y="1176"/>
                  </a:lnTo>
                  <a:lnTo>
                    <a:pt x="201" y="1188"/>
                  </a:lnTo>
                  <a:lnTo>
                    <a:pt x="201" y="1194"/>
                  </a:lnTo>
                  <a:lnTo>
                    <a:pt x="206" y="1200"/>
                  </a:lnTo>
                  <a:lnTo>
                    <a:pt x="206" y="1206"/>
                  </a:lnTo>
                  <a:lnTo>
                    <a:pt x="210" y="1200"/>
                  </a:lnTo>
                  <a:lnTo>
                    <a:pt x="210" y="1206"/>
                  </a:lnTo>
                  <a:lnTo>
                    <a:pt x="214" y="1212"/>
                  </a:lnTo>
                  <a:lnTo>
                    <a:pt x="214" y="1218"/>
                  </a:lnTo>
                  <a:lnTo>
                    <a:pt x="218" y="1236"/>
                  </a:lnTo>
                  <a:lnTo>
                    <a:pt x="223" y="1242"/>
                  </a:lnTo>
                  <a:lnTo>
                    <a:pt x="223" y="1248"/>
                  </a:lnTo>
                  <a:lnTo>
                    <a:pt x="227" y="1254"/>
                  </a:lnTo>
                  <a:lnTo>
                    <a:pt x="227" y="1278"/>
                  </a:lnTo>
                  <a:lnTo>
                    <a:pt x="236" y="1320"/>
                  </a:lnTo>
                  <a:lnTo>
                    <a:pt x="236" y="1326"/>
                  </a:lnTo>
                  <a:lnTo>
                    <a:pt x="244" y="1338"/>
                  </a:lnTo>
                  <a:lnTo>
                    <a:pt x="244" y="1350"/>
                  </a:lnTo>
                  <a:lnTo>
                    <a:pt x="248" y="1356"/>
                  </a:lnTo>
                  <a:lnTo>
                    <a:pt x="248" y="1362"/>
                  </a:lnTo>
                  <a:lnTo>
                    <a:pt x="253" y="1356"/>
                  </a:lnTo>
                  <a:lnTo>
                    <a:pt x="261" y="1368"/>
                  </a:lnTo>
                  <a:lnTo>
                    <a:pt x="261" y="1374"/>
                  </a:lnTo>
                  <a:lnTo>
                    <a:pt x="265" y="1392"/>
                  </a:lnTo>
                  <a:lnTo>
                    <a:pt x="274" y="1404"/>
                  </a:lnTo>
                  <a:lnTo>
                    <a:pt x="274" y="1440"/>
                  </a:lnTo>
                  <a:lnTo>
                    <a:pt x="278" y="1446"/>
                  </a:lnTo>
                  <a:lnTo>
                    <a:pt x="283" y="1452"/>
                  </a:lnTo>
                  <a:lnTo>
                    <a:pt x="283" y="1464"/>
                  </a:lnTo>
                  <a:lnTo>
                    <a:pt x="291" y="1476"/>
                  </a:lnTo>
                  <a:lnTo>
                    <a:pt x="291" y="1482"/>
                  </a:lnTo>
                  <a:lnTo>
                    <a:pt x="295" y="1482"/>
                  </a:lnTo>
                  <a:lnTo>
                    <a:pt x="300" y="1482"/>
                  </a:lnTo>
                  <a:lnTo>
                    <a:pt x="308" y="1482"/>
                  </a:lnTo>
                  <a:lnTo>
                    <a:pt x="304" y="1482"/>
                  </a:lnTo>
                  <a:lnTo>
                    <a:pt x="308" y="1482"/>
                  </a:lnTo>
                  <a:lnTo>
                    <a:pt x="312" y="1476"/>
                  </a:lnTo>
                  <a:lnTo>
                    <a:pt x="312" y="1470"/>
                  </a:lnTo>
                  <a:lnTo>
                    <a:pt x="321" y="1470"/>
                  </a:lnTo>
                  <a:lnTo>
                    <a:pt x="317" y="1470"/>
                  </a:lnTo>
                  <a:lnTo>
                    <a:pt x="321" y="1470"/>
                  </a:lnTo>
                  <a:lnTo>
                    <a:pt x="325" y="1464"/>
                  </a:lnTo>
                  <a:lnTo>
                    <a:pt x="330" y="1470"/>
                  </a:lnTo>
                  <a:lnTo>
                    <a:pt x="334" y="1464"/>
                  </a:lnTo>
                  <a:lnTo>
                    <a:pt x="338" y="1470"/>
                  </a:lnTo>
                  <a:lnTo>
                    <a:pt x="342" y="1476"/>
                  </a:lnTo>
                  <a:lnTo>
                    <a:pt x="347" y="148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5" name="Freeform 71"/>
            <p:cNvSpPr>
              <a:spLocks/>
            </p:cNvSpPr>
            <p:nvPr/>
          </p:nvSpPr>
          <p:spPr bwMode="auto">
            <a:xfrm>
              <a:off x="4216400" y="1200150"/>
              <a:ext cx="508000" cy="2257425"/>
            </a:xfrm>
            <a:custGeom>
              <a:avLst/>
              <a:gdLst/>
              <a:ahLst/>
              <a:cxnLst>
                <a:cxn ang="0">
                  <a:pos x="4" y="1410"/>
                </a:cxn>
                <a:cxn ang="0">
                  <a:pos x="17" y="1392"/>
                </a:cxn>
                <a:cxn ang="0">
                  <a:pos x="30" y="1386"/>
                </a:cxn>
                <a:cxn ang="0">
                  <a:pos x="42" y="1404"/>
                </a:cxn>
                <a:cxn ang="0">
                  <a:pos x="51" y="1404"/>
                </a:cxn>
                <a:cxn ang="0">
                  <a:pos x="64" y="1410"/>
                </a:cxn>
                <a:cxn ang="0">
                  <a:pos x="72" y="1368"/>
                </a:cxn>
                <a:cxn ang="0">
                  <a:pos x="85" y="1332"/>
                </a:cxn>
                <a:cxn ang="0">
                  <a:pos x="90" y="1302"/>
                </a:cxn>
                <a:cxn ang="0">
                  <a:pos x="98" y="1272"/>
                </a:cxn>
                <a:cxn ang="0">
                  <a:pos x="107" y="1254"/>
                </a:cxn>
                <a:cxn ang="0">
                  <a:pos x="119" y="1242"/>
                </a:cxn>
                <a:cxn ang="0">
                  <a:pos x="128" y="1170"/>
                </a:cxn>
                <a:cxn ang="0">
                  <a:pos x="132" y="1122"/>
                </a:cxn>
                <a:cxn ang="0">
                  <a:pos x="141" y="1080"/>
                </a:cxn>
                <a:cxn ang="0">
                  <a:pos x="149" y="1074"/>
                </a:cxn>
                <a:cxn ang="0">
                  <a:pos x="154" y="1038"/>
                </a:cxn>
                <a:cxn ang="0">
                  <a:pos x="162" y="1014"/>
                </a:cxn>
                <a:cxn ang="0">
                  <a:pos x="171" y="978"/>
                </a:cxn>
                <a:cxn ang="0">
                  <a:pos x="175" y="936"/>
                </a:cxn>
                <a:cxn ang="0">
                  <a:pos x="184" y="840"/>
                </a:cxn>
                <a:cxn ang="0">
                  <a:pos x="188" y="756"/>
                </a:cxn>
                <a:cxn ang="0">
                  <a:pos x="196" y="714"/>
                </a:cxn>
                <a:cxn ang="0">
                  <a:pos x="205" y="684"/>
                </a:cxn>
                <a:cxn ang="0">
                  <a:pos x="209" y="660"/>
                </a:cxn>
                <a:cxn ang="0">
                  <a:pos x="218" y="588"/>
                </a:cxn>
                <a:cxn ang="0">
                  <a:pos x="222" y="516"/>
                </a:cxn>
                <a:cxn ang="0">
                  <a:pos x="231" y="390"/>
                </a:cxn>
                <a:cxn ang="0">
                  <a:pos x="235" y="228"/>
                </a:cxn>
                <a:cxn ang="0">
                  <a:pos x="239" y="276"/>
                </a:cxn>
                <a:cxn ang="0">
                  <a:pos x="248" y="162"/>
                </a:cxn>
                <a:cxn ang="0">
                  <a:pos x="252" y="126"/>
                </a:cxn>
                <a:cxn ang="0">
                  <a:pos x="261" y="78"/>
                </a:cxn>
                <a:cxn ang="0">
                  <a:pos x="265" y="60"/>
                </a:cxn>
                <a:cxn ang="0">
                  <a:pos x="273" y="96"/>
                </a:cxn>
                <a:cxn ang="0">
                  <a:pos x="278" y="66"/>
                </a:cxn>
                <a:cxn ang="0">
                  <a:pos x="286" y="0"/>
                </a:cxn>
                <a:cxn ang="0">
                  <a:pos x="295" y="66"/>
                </a:cxn>
                <a:cxn ang="0">
                  <a:pos x="299" y="78"/>
                </a:cxn>
                <a:cxn ang="0">
                  <a:pos x="303" y="96"/>
                </a:cxn>
                <a:cxn ang="0">
                  <a:pos x="312" y="84"/>
                </a:cxn>
                <a:cxn ang="0">
                  <a:pos x="316" y="84"/>
                </a:cxn>
              </a:cxnLst>
              <a:rect l="0" t="0" r="r" b="b"/>
              <a:pathLst>
                <a:path w="320" h="1422">
                  <a:moveTo>
                    <a:pt x="0" y="1422"/>
                  </a:moveTo>
                  <a:lnTo>
                    <a:pt x="0" y="1416"/>
                  </a:lnTo>
                  <a:lnTo>
                    <a:pt x="4" y="1410"/>
                  </a:lnTo>
                  <a:lnTo>
                    <a:pt x="8" y="1404"/>
                  </a:lnTo>
                  <a:lnTo>
                    <a:pt x="13" y="1398"/>
                  </a:lnTo>
                  <a:lnTo>
                    <a:pt x="17" y="1392"/>
                  </a:lnTo>
                  <a:lnTo>
                    <a:pt x="21" y="1392"/>
                  </a:lnTo>
                  <a:lnTo>
                    <a:pt x="25" y="1386"/>
                  </a:lnTo>
                  <a:lnTo>
                    <a:pt x="30" y="1386"/>
                  </a:lnTo>
                  <a:lnTo>
                    <a:pt x="34" y="1392"/>
                  </a:lnTo>
                  <a:lnTo>
                    <a:pt x="38" y="1398"/>
                  </a:lnTo>
                  <a:lnTo>
                    <a:pt x="42" y="1404"/>
                  </a:lnTo>
                  <a:lnTo>
                    <a:pt x="47" y="1404"/>
                  </a:lnTo>
                  <a:lnTo>
                    <a:pt x="51" y="1410"/>
                  </a:lnTo>
                  <a:lnTo>
                    <a:pt x="51" y="1404"/>
                  </a:lnTo>
                  <a:lnTo>
                    <a:pt x="55" y="1410"/>
                  </a:lnTo>
                  <a:lnTo>
                    <a:pt x="60" y="1410"/>
                  </a:lnTo>
                  <a:lnTo>
                    <a:pt x="64" y="1410"/>
                  </a:lnTo>
                  <a:lnTo>
                    <a:pt x="68" y="1404"/>
                  </a:lnTo>
                  <a:lnTo>
                    <a:pt x="72" y="1398"/>
                  </a:lnTo>
                  <a:lnTo>
                    <a:pt x="72" y="1368"/>
                  </a:lnTo>
                  <a:lnTo>
                    <a:pt x="81" y="1356"/>
                  </a:lnTo>
                  <a:lnTo>
                    <a:pt x="81" y="1338"/>
                  </a:lnTo>
                  <a:lnTo>
                    <a:pt x="85" y="1332"/>
                  </a:lnTo>
                  <a:lnTo>
                    <a:pt x="85" y="1320"/>
                  </a:lnTo>
                  <a:lnTo>
                    <a:pt x="90" y="1314"/>
                  </a:lnTo>
                  <a:lnTo>
                    <a:pt x="90" y="1302"/>
                  </a:lnTo>
                  <a:lnTo>
                    <a:pt x="94" y="1296"/>
                  </a:lnTo>
                  <a:lnTo>
                    <a:pt x="94" y="1290"/>
                  </a:lnTo>
                  <a:lnTo>
                    <a:pt x="98" y="1272"/>
                  </a:lnTo>
                  <a:lnTo>
                    <a:pt x="102" y="1272"/>
                  </a:lnTo>
                  <a:lnTo>
                    <a:pt x="102" y="1260"/>
                  </a:lnTo>
                  <a:lnTo>
                    <a:pt x="107" y="1254"/>
                  </a:lnTo>
                  <a:lnTo>
                    <a:pt x="111" y="1254"/>
                  </a:lnTo>
                  <a:lnTo>
                    <a:pt x="115" y="1248"/>
                  </a:lnTo>
                  <a:lnTo>
                    <a:pt x="119" y="1242"/>
                  </a:lnTo>
                  <a:lnTo>
                    <a:pt x="124" y="1212"/>
                  </a:lnTo>
                  <a:lnTo>
                    <a:pt x="124" y="1188"/>
                  </a:lnTo>
                  <a:lnTo>
                    <a:pt x="128" y="1170"/>
                  </a:lnTo>
                  <a:lnTo>
                    <a:pt x="128" y="1146"/>
                  </a:lnTo>
                  <a:lnTo>
                    <a:pt x="132" y="1134"/>
                  </a:lnTo>
                  <a:lnTo>
                    <a:pt x="132" y="1122"/>
                  </a:lnTo>
                  <a:lnTo>
                    <a:pt x="137" y="1116"/>
                  </a:lnTo>
                  <a:lnTo>
                    <a:pt x="137" y="1098"/>
                  </a:lnTo>
                  <a:lnTo>
                    <a:pt x="141" y="1080"/>
                  </a:lnTo>
                  <a:lnTo>
                    <a:pt x="145" y="1074"/>
                  </a:lnTo>
                  <a:lnTo>
                    <a:pt x="149" y="1068"/>
                  </a:lnTo>
                  <a:lnTo>
                    <a:pt x="149" y="1074"/>
                  </a:lnTo>
                  <a:lnTo>
                    <a:pt x="149" y="1056"/>
                  </a:lnTo>
                  <a:lnTo>
                    <a:pt x="154" y="1044"/>
                  </a:lnTo>
                  <a:lnTo>
                    <a:pt x="154" y="1038"/>
                  </a:lnTo>
                  <a:lnTo>
                    <a:pt x="158" y="1032"/>
                  </a:lnTo>
                  <a:lnTo>
                    <a:pt x="162" y="1026"/>
                  </a:lnTo>
                  <a:lnTo>
                    <a:pt x="162" y="1014"/>
                  </a:lnTo>
                  <a:lnTo>
                    <a:pt x="166" y="1002"/>
                  </a:lnTo>
                  <a:lnTo>
                    <a:pt x="166" y="990"/>
                  </a:lnTo>
                  <a:lnTo>
                    <a:pt x="171" y="978"/>
                  </a:lnTo>
                  <a:lnTo>
                    <a:pt x="171" y="966"/>
                  </a:lnTo>
                  <a:lnTo>
                    <a:pt x="175" y="954"/>
                  </a:lnTo>
                  <a:lnTo>
                    <a:pt x="175" y="936"/>
                  </a:lnTo>
                  <a:lnTo>
                    <a:pt x="179" y="912"/>
                  </a:lnTo>
                  <a:lnTo>
                    <a:pt x="179" y="870"/>
                  </a:lnTo>
                  <a:lnTo>
                    <a:pt x="184" y="840"/>
                  </a:lnTo>
                  <a:lnTo>
                    <a:pt x="184" y="798"/>
                  </a:lnTo>
                  <a:lnTo>
                    <a:pt x="188" y="780"/>
                  </a:lnTo>
                  <a:lnTo>
                    <a:pt x="188" y="756"/>
                  </a:lnTo>
                  <a:lnTo>
                    <a:pt x="192" y="738"/>
                  </a:lnTo>
                  <a:lnTo>
                    <a:pt x="192" y="720"/>
                  </a:lnTo>
                  <a:lnTo>
                    <a:pt x="196" y="714"/>
                  </a:lnTo>
                  <a:lnTo>
                    <a:pt x="196" y="690"/>
                  </a:lnTo>
                  <a:lnTo>
                    <a:pt x="201" y="684"/>
                  </a:lnTo>
                  <a:lnTo>
                    <a:pt x="205" y="684"/>
                  </a:lnTo>
                  <a:lnTo>
                    <a:pt x="205" y="672"/>
                  </a:lnTo>
                  <a:lnTo>
                    <a:pt x="209" y="672"/>
                  </a:lnTo>
                  <a:lnTo>
                    <a:pt x="209" y="660"/>
                  </a:lnTo>
                  <a:lnTo>
                    <a:pt x="214" y="630"/>
                  </a:lnTo>
                  <a:lnTo>
                    <a:pt x="214" y="612"/>
                  </a:lnTo>
                  <a:lnTo>
                    <a:pt x="218" y="588"/>
                  </a:lnTo>
                  <a:lnTo>
                    <a:pt x="218" y="576"/>
                  </a:lnTo>
                  <a:lnTo>
                    <a:pt x="222" y="564"/>
                  </a:lnTo>
                  <a:lnTo>
                    <a:pt x="222" y="516"/>
                  </a:lnTo>
                  <a:lnTo>
                    <a:pt x="226" y="486"/>
                  </a:lnTo>
                  <a:lnTo>
                    <a:pt x="226" y="450"/>
                  </a:lnTo>
                  <a:lnTo>
                    <a:pt x="231" y="390"/>
                  </a:lnTo>
                  <a:lnTo>
                    <a:pt x="231" y="342"/>
                  </a:lnTo>
                  <a:lnTo>
                    <a:pt x="235" y="294"/>
                  </a:lnTo>
                  <a:lnTo>
                    <a:pt x="235" y="228"/>
                  </a:lnTo>
                  <a:lnTo>
                    <a:pt x="239" y="258"/>
                  </a:lnTo>
                  <a:lnTo>
                    <a:pt x="239" y="252"/>
                  </a:lnTo>
                  <a:lnTo>
                    <a:pt x="239" y="276"/>
                  </a:lnTo>
                  <a:lnTo>
                    <a:pt x="243" y="252"/>
                  </a:lnTo>
                  <a:lnTo>
                    <a:pt x="243" y="228"/>
                  </a:lnTo>
                  <a:lnTo>
                    <a:pt x="248" y="162"/>
                  </a:lnTo>
                  <a:lnTo>
                    <a:pt x="248" y="108"/>
                  </a:lnTo>
                  <a:lnTo>
                    <a:pt x="252" y="120"/>
                  </a:lnTo>
                  <a:lnTo>
                    <a:pt x="252" y="126"/>
                  </a:lnTo>
                  <a:lnTo>
                    <a:pt x="256" y="114"/>
                  </a:lnTo>
                  <a:lnTo>
                    <a:pt x="256" y="102"/>
                  </a:lnTo>
                  <a:lnTo>
                    <a:pt x="261" y="78"/>
                  </a:lnTo>
                  <a:lnTo>
                    <a:pt x="261" y="60"/>
                  </a:lnTo>
                  <a:lnTo>
                    <a:pt x="265" y="54"/>
                  </a:lnTo>
                  <a:lnTo>
                    <a:pt x="265" y="60"/>
                  </a:lnTo>
                  <a:lnTo>
                    <a:pt x="269" y="72"/>
                  </a:lnTo>
                  <a:lnTo>
                    <a:pt x="269" y="78"/>
                  </a:lnTo>
                  <a:lnTo>
                    <a:pt x="273" y="96"/>
                  </a:lnTo>
                  <a:lnTo>
                    <a:pt x="273" y="84"/>
                  </a:lnTo>
                  <a:lnTo>
                    <a:pt x="278" y="72"/>
                  </a:lnTo>
                  <a:lnTo>
                    <a:pt x="278" y="66"/>
                  </a:lnTo>
                  <a:lnTo>
                    <a:pt x="282" y="54"/>
                  </a:lnTo>
                  <a:lnTo>
                    <a:pt x="282" y="18"/>
                  </a:lnTo>
                  <a:lnTo>
                    <a:pt x="286" y="0"/>
                  </a:lnTo>
                  <a:lnTo>
                    <a:pt x="286" y="36"/>
                  </a:lnTo>
                  <a:lnTo>
                    <a:pt x="291" y="42"/>
                  </a:lnTo>
                  <a:lnTo>
                    <a:pt x="295" y="66"/>
                  </a:lnTo>
                  <a:lnTo>
                    <a:pt x="295" y="78"/>
                  </a:lnTo>
                  <a:lnTo>
                    <a:pt x="295" y="72"/>
                  </a:lnTo>
                  <a:lnTo>
                    <a:pt x="299" y="78"/>
                  </a:lnTo>
                  <a:lnTo>
                    <a:pt x="299" y="90"/>
                  </a:lnTo>
                  <a:lnTo>
                    <a:pt x="303" y="108"/>
                  </a:lnTo>
                  <a:lnTo>
                    <a:pt x="303" y="96"/>
                  </a:lnTo>
                  <a:lnTo>
                    <a:pt x="308" y="78"/>
                  </a:lnTo>
                  <a:lnTo>
                    <a:pt x="308" y="72"/>
                  </a:lnTo>
                  <a:lnTo>
                    <a:pt x="312" y="84"/>
                  </a:lnTo>
                  <a:lnTo>
                    <a:pt x="312" y="60"/>
                  </a:lnTo>
                  <a:lnTo>
                    <a:pt x="312" y="72"/>
                  </a:lnTo>
                  <a:lnTo>
                    <a:pt x="316" y="84"/>
                  </a:lnTo>
                  <a:lnTo>
                    <a:pt x="316" y="60"/>
                  </a:lnTo>
                  <a:lnTo>
                    <a:pt x="320" y="7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6" name="Freeform 72"/>
            <p:cNvSpPr>
              <a:spLocks/>
            </p:cNvSpPr>
            <p:nvPr/>
          </p:nvSpPr>
          <p:spPr bwMode="auto">
            <a:xfrm>
              <a:off x="4724400" y="1123950"/>
              <a:ext cx="476250" cy="333375"/>
            </a:xfrm>
            <a:custGeom>
              <a:avLst/>
              <a:gdLst/>
              <a:ahLst/>
              <a:cxnLst>
                <a:cxn ang="0">
                  <a:pos x="5" y="132"/>
                </a:cxn>
                <a:cxn ang="0">
                  <a:pos x="9" y="120"/>
                </a:cxn>
                <a:cxn ang="0">
                  <a:pos x="18" y="156"/>
                </a:cxn>
                <a:cxn ang="0">
                  <a:pos x="22" y="114"/>
                </a:cxn>
                <a:cxn ang="0">
                  <a:pos x="30" y="126"/>
                </a:cxn>
                <a:cxn ang="0">
                  <a:pos x="35" y="126"/>
                </a:cxn>
                <a:cxn ang="0">
                  <a:pos x="39" y="96"/>
                </a:cxn>
                <a:cxn ang="0">
                  <a:pos x="47" y="72"/>
                </a:cxn>
                <a:cxn ang="0">
                  <a:pos x="56" y="36"/>
                </a:cxn>
                <a:cxn ang="0">
                  <a:pos x="65" y="0"/>
                </a:cxn>
                <a:cxn ang="0">
                  <a:pos x="69" y="66"/>
                </a:cxn>
                <a:cxn ang="0">
                  <a:pos x="77" y="78"/>
                </a:cxn>
                <a:cxn ang="0">
                  <a:pos x="90" y="18"/>
                </a:cxn>
                <a:cxn ang="0">
                  <a:pos x="95" y="30"/>
                </a:cxn>
                <a:cxn ang="0">
                  <a:pos x="103" y="6"/>
                </a:cxn>
                <a:cxn ang="0">
                  <a:pos x="107" y="18"/>
                </a:cxn>
                <a:cxn ang="0">
                  <a:pos x="116" y="138"/>
                </a:cxn>
                <a:cxn ang="0">
                  <a:pos x="120" y="156"/>
                </a:cxn>
                <a:cxn ang="0">
                  <a:pos x="124" y="174"/>
                </a:cxn>
                <a:cxn ang="0">
                  <a:pos x="133" y="132"/>
                </a:cxn>
                <a:cxn ang="0">
                  <a:pos x="142" y="120"/>
                </a:cxn>
                <a:cxn ang="0">
                  <a:pos x="150" y="168"/>
                </a:cxn>
                <a:cxn ang="0">
                  <a:pos x="154" y="210"/>
                </a:cxn>
                <a:cxn ang="0">
                  <a:pos x="163" y="174"/>
                </a:cxn>
                <a:cxn ang="0">
                  <a:pos x="172" y="126"/>
                </a:cxn>
                <a:cxn ang="0">
                  <a:pos x="176" y="138"/>
                </a:cxn>
                <a:cxn ang="0">
                  <a:pos x="184" y="156"/>
                </a:cxn>
                <a:cxn ang="0">
                  <a:pos x="189" y="96"/>
                </a:cxn>
                <a:cxn ang="0">
                  <a:pos x="197" y="78"/>
                </a:cxn>
                <a:cxn ang="0">
                  <a:pos x="201" y="60"/>
                </a:cxn>
                <a:cxn ang="0">
                  <a:pos x="214" y="72"/>
                </a:cxn>
                <a:cxn ang="0">
                  <a:pos x="219" y="72"/>
                </a:cxn>
                <a:cxn ang="0">
                  <a:pos x="227" y="114"/>
                </a:cxn>
                <a:cxn ang="0">
                  <a:pos x="231" y="114"/>
                </a:cxn>
                <a:cxn ang="0">
                  <a:pos x="244" y="138"/>
                </a:cxn>
                <a:cxn ang="0">
                  <a:pos x="248" y="150"/>
                </a:cxn>
                <a:cxn ang="0">
                  <a:pos x="257" y="132"/>
                </a:cxn>
                <a:cxn ang="0">
                  <a:pos x="266" y="96"/>
                </a:cxn>
                <a:cxn ang="0">
                  <a:pos x="274" y="162"/>
                </a:cxn>
                <a:cxn ang="0">
                  <a:pos x="278" y="84"/>
                </a:cxn>
                <a:cxn ang="0">
                  <a:pos x="287" y="90"/>
                </a:cxn>
                <a:cxn ang="0">
                  <a:pos x="296" y="114"/>
                </a:cxn>
              </a:cxnLst>
              <a:rect l="0" t="0" r="r" b="b"/>
              <a:pathLst>
                <a:path w="300" h="210">
                  <a:moveTo>
                    <a:pt x="0" y="120"/>
                  </a:moveTo>
                  <a:lnTo>
                    <a:pt x="5" y="126"/>
                  </a:lnTo>
                  <a:lnTo>
                    <a:pt x="5" y="132"/>
                  </a:lnTo>
                  <a:lnTo>
                    <a:pt x="5" y="126"/>
                  </a:lnTo>
                  <a:lnTo>
                    <a:pt x="9" y="108"/>
                  </a:lnTo>
                  <a:lnTo>
                    <a:pt x="9" y="120"/>
                  </a:lnTo>
                  <a:lnTo>
                    <a:pt x="13" y="168"/>
                  </a:lnTo>
                  <a:lnTo>
                    <a:pt x="13" y="162"/>
                  </a:lnTo>
                  <a:lnTo>
                    <a:pt x="18" y="156"/>
                  </a:lnTo>
                  <a:lnTo>
                    <a:pt x="18" y="132"/>
                  </a:lnTo>
                  <a:lnTo>
                    <a:pt x="22" y="126"/>
                  </a:lnTo>
                  <a:lnTo>
                    <a:pt x="22" y="114"/>
                  </a:lnTo>
                  <a:lnTo>
                    <a:pt x="22" y="132"/>
                  </a:lnTo>
                  <a:lnTo>
                    <a:pt x="26" y="132"/>
                  </a:lnTo>
                  <a:lnTo>
                    <a:pt x="30" y="126"/>
                  </a:lnTo>
                  <a:lnTo>
                    <a:pt x="30" y="114"/>
                  </a:lnTo>
                  <a:lnTo>
                    <a:pt x="35" y="120"/>
                  </a:lnTo>
                  <a:lnTo>
                    <a:pt x="35" y="126"/>
                  </a:lnTo>
                  <a:lnTo>
                    <a:pt x="35" y="120"/>
                  </a:lnTo>
                  <a:lnTo>
                    <a:pt x="39" y="114"/>
                  </a:lnTo>
                  <a:lnTo>
                    <a:pt x="39" y="96"/>
                  </a:lnTo>
                  <a:lnTo>
                    <a:pt x="43" y="66"/>
                  </a:lnTo>
                  <a:lnTo>
                    <a:pt x="47" y="60"/>
                  </a:lnTo>
                  <a:lnTo>
                    <a:pt x="47" y="72"/>
                  </a:lnTo>
                  <a:lnTo>
                    <a:pt x="52" y="78"/>
                  </a:lnTo>
                  <a:lnTo>
                    <a:pt x="52" y="42"/>
                  </a:lnTo>
                  <a:lnTo>
                    <a:pt x="56" y="36"/>
                  </a:lnTo>
                  <a:lnTo>
                    <a:pt x="56" y="42"/>
                  </a:lnTo>
                  <a:lnTo>
                    <a:pt x="60" y="36"/>
                  </a:lnTo>
                  <a:lnTo>
                    <a:pt x="65" y="0"/>
                  </a:lnTo>
                  <a:lnTo>
                    <a:pt x="65" y="48"/>
                  </a:lnTo>
                  <a:lnTo>
                    <a:pt x="69" y="54"/>
                  </a:lnTo>
                  <a:lnTo>
                    <a:pt x="69" y="66"/>
                  </a:lnTo>
                  <a:lnTo>
                    <a:pt x="73" y="84"/>
                  </a:lnTo>
                  <a:lnTo>
                    <a:pt x="73" y="90"/>
                  </a:lnTo>
                  <a:lnTo>
                    <a:pt x="77" y="78"/>
                  </a:lnTo>
                  <a:lnTo>
                    <a:pt x="82" y="78"/>
                  </a:lnTo>
                  <a:lnTo>
                    <a:pt x="82" y="36"/>
                  </a:lnTo>
                  <a:lnTo>
                    <a:pt x="90" y="18"/>
                  </a:lnTo>
                  <a:lnTo>
                    <a:pt x="90" y="6"/>
                  </a:lnTo>
                  <a:lnTo>
                    <a:pt x="95" y="12"/>
                  </a:lnTo>
                  <a:lnTo>
                    <a:pt x="95" y="30"/>
                  </a:lnTo>
                  <a:lnTo>
                    <a:pt x="99" y="18"/>
                  </a:lnTo>
                  <a:lnTo>
                    <a:pt x="99" y="12"/>
                  </a:lnTo>
                  <a:lnTo>
                    <a:pt x="103" y="6"/>
                  </a:lnTo>
                  <a:lnTo>
                    <a:pt x="103" y="12"/>
                  </a:lnTo>
                  <a:lnTo>
                    <a:pt x="107" y="6"/>
                  </a:lnTo>
                  <a:lnTo>
                    <a:pt x="107" y="18"/>
                  </a:lnTo>
                  <a:lnTo>
                    <a:pt x="112" y="66"/>
                  </a:lnTo>
                  <a:lnTo>
                    <a:pt x="112" y="120"/>
                  </a:lnTo>
                  <a:lnTo>
                    <a:pt x="116" y="138"/>
                  </a:lnTo>
                  <a:lnTo>
                    <a:pt x="116" y="144"/>
                  </a:lnTo>
                  <a:lnTo>
                    <a:pt x="120" y="150"/>
                  </a:lnTo>
                  <a:lnTo>
                    <a:pt x="120" y="156"/>
                  </a:lnTo>
                  <a:lnTo>
                    <a:pt x="124" y="168"/>
                  </a:lnTo>
                  <a:lnTo>
                    <a:pt x="124" y="180"/>
                  </a:lnTo>
                  <a:lnTo>
                    <a:pt x="124" y="174"/>
                  </a:lnTo>
                  <a:lnTo>
                    <a:pt x="129" y="126"/>
                  </a:lnTo>
                  <a:lnTo>
                    <a:pt x="129" y="120"/>
                  </a:lnTo>
                  <a:lnTo>
                    <a:pt x="133" y="132"/>
                  </a:lnTo>
                  <a:lnTo>
                    <a:pt x="133" y="84"/>
                  </a:lnTo>
                  <a:lnTo>
                    <a:pt x="142" y="114"/>
                  </a:lnTo>
                  <a:lnTo>
                    <a:pt x="142" y="120"/>
                  </a:lnTo>
                  <a:lnTo>
                    <a:pt x="146" y="120"/>
                  </a:lnTo>
                  <a:lnTo>
                    <a:pt x="146" y="138"/>
                  </a:lnTo>
                  <a:lnTo>
                    <a:pt x="150" y="168"/>
                  </a:lnTo>
                  <a:lnTo>
                    <a:pt x="150" y="180"/>
                  </a:lnTo>
                  <a:lnTo>
                    <a:pt x="154" y="198"/>
                  </a:lnTo>
                  <a:lnTo>
                    <a:pt x="154" y="210"/>
                  </a:lnTo>
                  <a:lnTo>
                    <a:pt x="159" y="204"/>
                  </a:lnTo>
                  <a:lnTo>
                    <a:pt x="163" y="186"/>
                  </a:lnTo>
                  <a:lnTo>
                    <a:pt x="163" y="174"/>
                  </a:lnTo>
                  <a:lnTo>
                    <a:pt x="167" y="162"/>
                  </a:lnTo>
                  <a:lnTo>
                    <a:pt x="167" y="132"/>
                  </a:lnTo>
                  <a:lnTo>
                    <a:pt x="172" y="126"/>
                  </a:lnTo>
                  <a:lnTo>
                    <a:pt x="172" y="102"/>
                  </a:lnTo>
                  <a:lnTo>
                    <a:pt x="176" y="120"/>
                  </a:lnTo>
                  <a:lnTo>
                    <a:pt x="176" y="138"/>
                  </a:lnTo>
                  <a:lnTo>
                    <a:pt x="180" y="156"/>
                  </a:lnTo>
                  <a:lnTo>
                    <a:pt x="180" y="168"/>
                  </a:lnTo>
                  <a:lnTo>
                    <a:pt x="184" y="156"/>
                  </a:lnTo>
                  <a:lnTo>
                    <a:pt x="184" y="96"/>
                  </a:lnTo>
                  <a:lnTo>
                    <a:pt x="189" y="90"/>
                  </a:lnTo>
                  <a:lnTo>
                    <a:pt x="189" y="96"/>
                  </a:lnTo>
                  <a:lnTo>
                    <a:pt x="193" y="102"/>
                  </a:lnTo>
                  <a:lnTo>
                    <a:pt x="197" y="102"/>
                  </a:lnTo>
                  <a:lnTo>
                    <a:pt x="197" y="78"/>
                  </a:lnTo>
                  <a:lnTo>
                    <a:pt x="197" y="90"/>
                  </a:lnTo>
                  <a:lnTo>
                    <a:pt x="201" y="84"/>
                  </a:lnTo>
                  <a:lnTo>
                    <a:pt x="201" y="60"/>
                  </a:lnTo>
                  <a:lnTo>
                    <a:pt x="206" y="72"/>
                  </a:lnTo>
                  <a:lnTo>
                    <a:pt x="206" y="84"/>
                  </a:lnTo>
                  <a:lnTo>
                    <a:pt x="214" y="72"/>
                  </a:lnTo>
                  <a:lnTo>
                    <a:pt x="214" y="36"/>
                  </a:lnTo>
                  <a:lnTo>
                    <a:pt x="219" y="54"/>
                  </a:lnTo>
                  <a:lnTo>
                    <a:pt x="219" y="72"/>
                  </a:lnTo>
                  <a:lnTo>
                    <a:pt x="223" y="96"/>
                  </a:lnTo>
                  <a:lnTo>
                    <a:pt x="223" y="108"/>
                  </a:lnTo>
                  <a:lnTo>
                    <a:pt x="227" y="114"/>
                  </a:lnTo>
                  <a:lnTo>
                    <a:pt x="227" y="108"/>
                  </a:lnTo>
                  <a:lnTo>
                    <a:pt x="231" y="78"/>
                  </a:lnTo>
                  <a:lnTo>
                    <a:pt x="231" y="114"/>
                  </a:lnTo>
                  <a:lnTo>
                    <a:pt x="236" y="156"/>
                  </a:lnTo>
                  <a:lnTo>
                    <a:pt x="236" y="150"/>
                  </a:lnTo>
                  <a:lnTo>
                    <a:pt x="244" y="138"/>
                  </a:lnTo>
                  <a:lnTo>
                    <a:pt x="244" y="120"/>
                  </a:lnTo>
                  <a:lnTo>
                    <a:pt x="248" y="132"/>
                  </a:lnTo>
                  <a:lnTo>
                    <a:pt x="248" y="150"/>
                  </a:lnTo>
                  <a:lnTo>
                    <a:pt x="253" y="144"/>
                  </a:lnTo>
                  <a:lnTo>
                    <a:pt x="257" y="138"/>
                  </a:lnTo>
                  <a:lnTo>
                    <a:pt x="257" y="132"/>
                  </a:lnTo>
                  <a:lnTo>
                    <a:pt x="261" y="120"/>
                  </a:lnTo>
                  <a:lnTo>
                    <a:pt x="261" y="114"/>
                  </a:lnTo>
                  <a:lnTo>
                    <a:pt x="266" y="96"/>
                  </a:lnTo>
                  <a:lnTo>
                    <a:pt x="270" y="78"/>
                  </a:lnTo>
                  <a:lnTo>
                    <a:pt x="270" y="108"/>
                  </a:lnTo>
                  <a:lnTo>
                    <a:pt x="274" y="162"/>
                  </a:lnTo>
                  <a:lnTo>
                    <a:pt x="274" y="96"/>
                  </a:lnTo>
                  <a:lnTo>
                    <a:pt x="278" y="96"/>
                  </a:lnTo>
                  <a:lnTo>
                    <a:pt x="278" y="84"/>
                  </a:lnTo>
                  <a:lnTo>
                    <a:pt x="283" y="96"/>
                  </a:lnTo>
                  <a:lnTo>
                    <a:pt x="287" y="102"/>
                  </a:lnTo>
                  <a:lnTo>
                    <a:pt x="287" y="90"/>
                  </a:lnTo>
                  <a:lnTo>
                    <a:pt x="291" y="96"/>
                  </a:lnTo>
                  <a:lnTo>
                    <a:pt x="291" y="102"/>
                  </a:lnTo>
                  <a:lnTo>
                    <a:pt x="296" y="114"/>
                  </a:lnTo>
                  <a:lnTo>
                    <a:pt x="300" y="120"/>
                  </a:lnTo>
                  <a:lnTo>
                    <a:pt x="300" y="11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 name="Freeform 73"/>
            <p:cNvSpPr>
              <a:spLocks/>
            </p:cNvSpPr>
            <p:nvPr/>
          </p:nvSpPr>
          <p:spPr bwMode="auto">
            <a:xfrm>
              <a:off x="5200650" y="1123950"/>
              <a:ext cx="481013" cy="438150"/>
            </a:xfrm>
            <a:custGeom>
              <a:avLst/>
              <a:gdLst/>
              <a:ahLst/>
              <a:cxnLst>
                <a:cxn ang="0">
                  <a:pos x="4" y="108"/>
                </a:cxn>
                <a:cxn ang="0">
                  <a:pos x="8" y="96"/>
                </a:cxn>
                <a:cxn ang="0">
                  <a:pos x="17" y="96"/>
                </a:cxn>
                <a:cxn ang="0">
                  <a:pos x="21" y="90"/>
                </a:cxn>
                <a:cxn ang="0">
                  <a:pos x="30" y="42"/>
                </a:cxn>
                <a:cxn ang="0">
                  <a:pos x="34" y="6"/>
                </a:cxn>
                <a:cxn ang="0">
                  <a:pos x="47" y="36"/>
                </a:cxn>
                <a:cxn ang="0">
                  <a:pos x="51" y="102"/>
                </a:cxn>
                <a:cxn ang="0">
                  <a:pos x="60" y="84"/>
                </a:cxn>
                <a:cxn ang="0">
                  <a:pos x="64" y="60"/>
                </a:cxn>
                <a:cxn ang="0">
                  <a:pos x="73" y="60"/>
                </a:cxn>
                <a:cxn ang="0">
                  <a:pos x="81" y="180"/>
                </a:cxn>
                <a:cxn ang="0">
                  <a:pos x="85" y="174"/>
                </a:cxn>
                <a:cxn ang="0">
                  <a:pos x="94" y="126"/>
                </a:cxn>
                <a:cxn ang="0">
                  <a:pos x="98" y="138"/>
                </a:cxn>
                <a:cxn ang="0">
                  <a:pos x="107" y="144"/>
                </a:cxn>
                <a:cxn ang="0">
                  <a:pos x="111" y="102"/>
                </a:cxn>
                <a:cxn ang="0">
                  <a:pos x="120" y="156"/>
                </a:cxn>
                <a:cxn ang="0">
                  <a:pos x="124" y="222"/>
                </a:cxn>
                <a:cxn ang="0">
                  <a:pos x="132" y="276"/>
                </a:cxn>
                <a:cxn ang="0">
                  <a:pos x="141" y="174"/>
                </a:cxn>
                <a:cxn ang="0">
                  <a:pos x="149" y="126"/>
                </a:cxn>
                <a:cxn ang="0">
                  <a:pos x="154" y="138"/>
                </a:cxn>
                <a:cxn ang="0">
                  <a:pos x="162" y="150"/>
                </a:cxn>
                <a:cxn ang="0">
                  <a:pos x="171" y="144"/>
                </a:cxn>
                <a:cxn ang="0">
                  <a:pos x="179" y="126"/>
                </a:cxn>
                <a:cxn ang="0">
                  <a:pos x="184" y="180"/>
                </a:cxn>
                <a:cxn ang="0">
                  <a:pos x="192" y="180"/>
                </a:cxn>
                <a:cxn ang="0">
                  <a:pos x="197" y="126"/>
                </a:cxn>
                <a:cxn ang="0">
                  <a:pos x="209" y="114"/>
                </a:cxn>
                <a:cxn ang="0">
                  <a:pos x="214" y="114"/>
                </a:cxn>
                <a:cxn ang="0">
                  <a:pos x="222" y="168"/>
                </a:cxn>
                <a:cxn ang="0">
                  <a:pos x="226" y="150"/>
                </a:cxn>
                <a:cxn ang="0">
                  <a:pos x="235" y="240"/>
                </a:cxn>
                <a:cxn ang="0">
                  <a:pos x="239" y="270"/>
                </a:cxn>
                <a:cxn ang="0">
                  <a:pos x="252" y="264"/>
                </a:cxn>
                <a:cxn ang="0">
                  <a:pos x="261" y="198"/>
                </a:cxn>
                <a:cxn ang="0">
                  <a:pos x="269" y="132"/>
                </a:cxn>
                <a:cxn ang="0">
                  <a:pos x="274" y="162"/>
                </a:cxn>
                <a:cxn ang="0">
                  <a:pos x="291" y="156"/>
                </a:cxn>
                <a:cxn ang="0">
                  <a:pos x="295" y="198"/>
                </a:cxn>
                <a:cxn ang="0">
                  <a:pos x="299" y="96"/>
                </a:cxn>
              </a:cxnLst>
              <a:rect l="0" t="0" r="r" b="b"/>
              <a:pathLst>
                <a:path w="303" h="276">
                  <a:moveTo>
                    <a:pt x="0" y="114"/>
                  </a:moveTo>
                  <a:lnTo>
                    <a:pt x="4" y="96"/>
                  </a:lnTo>
                  <a:lnTo>
                    <a:pt x="4" y="108"/>
                  </a:lnTo>
                  <a:lnTo>
                    <a:pt x="4" y="78"/>
                  </a:lnTo>
                  <a:lnTo>
                    <a:pt x="8" y="84"/>
                  </a:lnTo>
                  <a:lnTo>
                    <a:pt x="8" y="96"/>
                  </a:lnTo>
                  <a:lnTo>
                    <a:pt x="13" y="108"/>
                  </a:lnTo>
                  <a:lnTo>
                    <a:pt x="13" y="96"/>
                  </a:lnTo>
                  <a:lnTo>
                    <a:pt x="17" y="96"/>
                  </a:lnTo>
                  <a:lnTo>
                    <a:pt x="17" y="84"/>
                  </a:lnTo>
                  <a:lnTo>
                    <a:pt x="21" y="78"/>
                  </a:lnTo>
                  <a:lnTo>
                    <a:pt x="21" y="90"/>
                  </a:lnTo>
                  <a:lnTo>
                    <a:pt x="25" y="78"/>
                  </a:lnTo>
                  <a:lnTo>
                    <a:pt x="25" y="54"/>
                  </a:lnTo>
                  <a:lnTo>
                    <a:pt x="30" y="42"/>
                  </a:lnTo>
                  <a:lnTo>
                    <a:pt x="30" y="48"/>
                  </a:lnTo>
                  <a:lnTo>
                    <a:pt x="34" y="54"/>
                  </a:lnTo>
                  <a:lnTo>
                    <a:pt x="34" y="6"/>
                  </a:lnTo>
                  <a:lnTo>
                    <a:pt x="38" y="0"/>
                  </a:lnTo>
                  <a:lnTo>
                    <a:pt x="43" y="24"/>
                  </a:lnTo>
                  <a:lnTo>
                    <a:pt x="47" y="36"/>
                  </a:lnTo>
                  <a:lnTo>
                    <a:pt x="47" y="78"/>
                  </a:lnTo>
                  <a:lnTo>
                    <a:pt x="51" y="78"/>
                  </a:lnTo>
                  <a:lnTo>
                    <a:pt x="51" y="102"/>
                  </a:lnTo>
                  <a:lnTo>
                    <a:pt x="55" y="132"/>
                  </a:lnTo>
                  <a:lnTo>
                    <a:pt x="55" y="96"/>
                  </a:lnTo>
                  <a:lnTo>
                    <a:pt x="60" y="84"/>
                  </a:lnTo>
                  <a:lnTo>
                    <a:pt x="60" y="78"/>
                  </a:lnTo>
                  <a:lnTo>
                    <a:pt x="64" y="84"/>
                  </a:lnTo>
                  <a:lnTo>
                    <a:pt x="64" y="60"/>
                  </a:lnTo>
                  <a:lnTo>
                    <a:pt x="64" y="72"/>
                  </a:lnTo>
                  <a:lnTo>
                    <a:pt x="68" y="54"/>
                  </a:lnTo>
                  <a:lnTo>
                    <a:pt x="73" y="60"/>
                  </a:lnTo>
                  <a:lnTo>
                    <a:pt x="77" y="54"/>
                  </a:lnTo>
                  <a:lnTo>
                    <a:pt x="77" y="78"/>
                  </a:lnTo>
                  <a:lnTo>
                    <a:pt x="81" y="180"/>
                  </a:lnTo>
                  <a:lnTo>
                    <a:pt x="81" y="210"/>
                  </a:lnTo>
                  <a:lnTo>
                    <a:pt x="85" y="168"/>
                  </a:lnTo>
                  <a:lnTo>
                    <a:pt x="85" y="174"/>
                  </a:lnTo>
                  <a:lnTo>
                    <a:pt x="90" y="162"/>
                  </a:lnTo>
                  <a:lnTo>
                    <a:pt x="90" y="150"/>
                  </a:lnTo>
                  <a:lnTo>
                    <a:pt x="94" y="126"/>
                  </a:lnTo>
                  <a:lnTo>
                    <a:pt x="94" y="132"/>
                  </a:lnTo>
                  <a:lnTo>
                    <a:pt x="98" y="144"/>
                  </a:lnTo>
                  <a:lnTo>
                    <a:pt x="98" y="138"/>
                  </a:lnTo>
                  <a:lnTo>
                    <a:pt x="102" y="120"/>
                  </a:lnTo>
                  <a:lnTo>
                    <a:pt x="102" y="126"/>
                  </a:lnTo>
                  <a:lnTo>
                    <a:pt x="107" y="144"/>
                  </a:lnTo>
                  <a:lnTo>
                    <a:pt x="107" y="120"/>
                  </a:lnTo>
                  <a:lnTo>
                    <a:pt x="111" y="114"/>
                  </a:lnTo>
                  <a:lnTo>
                    <a:pt x="111" y="102"/>
                  </a:lnTo>
                  <a:lnTo>
                    <a:pt x="115" y="102"/>
                  </a:lnTo>
                  <a:lnTo>
                    <a:pt x="115" y="126"/>
                  </a:lnTo>
                  <a:lnTo>
                    <a:pt x="120" y="156"/>
                  </a:lnTo>
                  <a:lnTo>
                    <a:pt x="120" y="186"/>
                  </a:lnTo>
                  <a:lnTo>
                    <a:pt x="124" y="204"/>
                  </a:lnTo>
                  <a:lnTo>
                    <a:pt x="124" y="222"/>
                  </a:lnTo>
                  <a:lnTo>
                    <a:pt x="128" y="252"/>
                  </a:lnTo>
                  <a:lnTo>
                    <a:pt x="132" y="258"/>
                  </a:lnTo>
                  <a:lnTo>
                    <a:pt x="132" y="276"/>
                  </a:lnTo>
                  <a:lnTo>
                    <a:pt x="137" y="240"/>
                  </a:lnTo>
                  <a:lnTo>
                    <a:pt x="137" y="198"/>
                  </a:lnTo>
                  <a:lnTo>
                    <a:pt x="141" y="174"/>
                  </a:lnTo>
                  <a:lnTo>
                    <a:pt x="145" y="174"/>
                  </a:lnTo>
                  <a:lnTo>
                    <a:pt x="145" y="150"/>
                  </a:lnTo>
                  <a:lnTo>
                    <a:pt x="149" y="126"/>
                  </a:lnTo>
                  <a:lnTo>
                    <a:pt x="149" y="132"/>
                  </a:lnTo>
                  <a:lnTo>
                    <a:pt x="149" y="126"/>
                  </a:lnTo>
                  <a:lnTo>
                    <a:pt x="154" y="138"/>
                  </a:lnTo>
                  <a:lnTo>
                    <a:pt x="158" y="138"/>
                  </a:lnTo>
                  <a:lnTo>
                    <a:pt x="162" y="144"/>
                  </a:lnTo>
                  <a:lnTo>
                    <a:pt x="162" y="150"/>
                  </a:lnTo>
                  <a:lnTo>
                    <a:pt x="167" y="132"/>
                  </a:lnTo>
                  <a:lnTo>
                    <a:pt x="167" y="114"/>
                  </a:lnTo>
                  <a:lnTo>
                    <a:pt x="171" y="144"/>
                  </a:lnTo>
                  <a:lnTo>
                    <a:pt x="171" y="168"/>
                  </a:lnTo>
                  <a:lnTo>
                    <a:pt x="175" y="126"/>
                  </a:lnTo>
                  <a:lnTo>
                    <a:pt x="179" y="126"/>
                  </a:lnTo>
                  <a:lnTo>
                    <a:pt x="179" y="96"/>
                  </a:lnTo>
                  <a:lnTo>
                    <a:pt x="184" y="126"/>
                  </a:lnTo>
                  <a:lnTo>
                    <a:pt x="184" y="180"/>
                  </a:lnTo>
                  <a:lnTo>
                    <a:pt x="188" y="222"/>
                  </a:lnTo>
                  <a:lnTo>
                    <a:pt x="188" y="186"/>
                  </a:lnTo>
                  <a:lnTo>
                    <a:pt x="192" y="180"/>
                  </a:lnTo>
                  <a:lnTo>
                    <a:pt x="192" y="150"/>
                  </a:lnTo>
                  <a:lnTo>
                    <a:pt x="197" y="138"/>
                  </a:lnTo>
                  <a:lnTo>
                    <a:pt x="197" y="126"/>
                  </a:lnTo>
                  <a:lnTo>
                    <a:pt x="201" y="132"/>
                  </a:lnTo>
                  <a:lnTo>
                    <a:pt x="205" y="120"/>
                  </a:lnTo>
                  <a:lnTo>
                    <a:pt x="209" y="114"/>
                  </a:lnTo>
                  <a:lnTo>
                    <a:pt x="209" y="90"/>
                  </a:lnTo>
                  <a:lnTo>
                    <a:pt x="214" y="102"/>
                  </a:lnTo>
                  <a:lnTo>
                    <a:pt x="214" y="114"/>
                  </a:lnTo>
                  <a:lnTo>
                    <a:pt x="218" y="132"/>
                  </a:lnTo>
                  <a:lnTo>
                    <a:pt x="218" y="168"/>
                  </a:lnTo>
                  <a:lnTo>
                    <a:pt x="222" y="168"/>
                  </a:lnTo>
                  <a:lnTo>
                    <a:pt x="222" y="156"/>
                  </a:lnTo>
                  <a:lnTo>
                    <a:pt x="226" y="144"/>
                  </a:lnTo>
                  <a:lnTo>
                    <a:pt x="226" y="150"/>
                  </a:lnTo>
                  <a:lnTo>
                    <a:pt x="231" y="168"/>
                  </a:lnTo>
                  <a:lnTo>
                    <a:pt x="231" y="192"/>
                  </a:lnTo>
                  <a:lnTo>
                    <a:pt x="235" y="240"/>
                  </a:lnTo>
                  <a:lnTo>
                    <a:pt x="235" y="258"/>
                  </a:lnTo>
                  <a:lnTo>
                    <a:pt x="244" y="270"/>
                  </a:lnTo>
                  <a:lnTo>
                    <a:pt x="239" y="270"/>
                  </a:lnTo>
                  <a:lnTo>
                    <a:pt x="244" y="264"/>
                  </a:lnTo>
                  <a:lnTo>
                    <a:pt x="248" y="270"/>
                  </a:lnTo>
                  <a:lnTo>
                    <a:pt x="252" y="264"/>
                  </a:lnTo>
                  <a:lnTo>
                    <a:pt x="256" y="252"/>
                  </a:lnTo>
                  <a:lnTo>
                    <a:pt x="261" y="216"/>
                  </a:lnTo>
                  <a:lnTo>
                    <a:pt x="261" y="198"/>
                  </a:lnTo>
                  <a:lnTo>
                    <a:pt x="265" y="168"/>
                  </a:lnTo>
                  <a:lnTo>
                    <a:pt x="265" y="108"/>
                  </a:lnTo>
                  <a:lnTo>
                    <a:pt x="269" y="132"/>
                  </a:lnTo>
                  <a:lnTo>
                    <a:pt x="269" y="180"/>
                  </a:lnTo>
                  <a:lnTo>
                    <a:pt x="269" y="156"/>
                  </a:lnTo>
                  <a:lnTo>
                    <a:pt x="274" y="162"/>
                  </a:lnTo>
                  <a:lnTo>
                    <a:pt x="278" y="168"/>
                  </a:lnTo>
                  <a:lnTo>
                    <a:pt x="282" y="168"/>
                  </a:lnTo>
                  <a:lnTo>
                    <a:pt x="291" y="156"/>
                  </a:lnTo>
                  <a:lnTo>
                    <a:pt x="286" y="156"/>
                  </a:lnTo>
                  <a:lnTo>
                    <a:pt x="291" y="168"/>
                  </a:lnTo>
                  <a:lnTo>
                    <a:pt x="295" y="198"/>
                  </a:lnTo>
                  <a:lnTo>
                    <a:pt x="295" y="186"/>
                  </a:lnTo>
                  <a:lnTo>
                    <a:pt x="299" y="150"/>
                  </a:lnTo>
                  <a:lnTo>
                    <a:pt x="299" y="96"/>
                  </a:lnTo>
                  <a:lnTo>
                    <a:pt x="303" y="84"/>
                  </a:lnTo>
                  <a:lnTo>
                    <a:pt x="303" y="4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8" name="Freeform 74"/>
            <p:cNvSpPr>
              <a:spLocks/>
            </p:cNvSpPr>
            <p:nvPr/>
          </p:nvSpPr>
          <p:spPr bwMode="auto">
            <a:xfrm>
              <a:off x="5681663" y="1123950"/>
              <a:ext cx="455613" cy="295275"/>
            </a:xfrm>
            <a:custGeom>
              <a:avLst/>
              <a:gdLst/>
              <a:ahLst/>
              <a:cxnLst>
                <a:cxn ang="0">
                  <a:pos x="5" y="54"/>
                </a:cxn>
                <a:cxn ang="0">
                  <a:pos x="13" y="84"/>
                </a:cxn>
                <a:cxn ang="0">
                  <a:pos x="22" y="72"/>
                </a:cxn>
                <a:cxn ang="0">
                  <a:pos x="26" y="60"/>
                </a:cxn>
                <a:cxn ang="0">
                  <a:pos x="30" y="78"/>
                </a:cxn>
                <a:cxn ang="0">
                  <a:pos x="39" y="96"/>
                </a:cxn>
                <a:cxn ang="0">
                  <a:pos x="47" y="186"/>
                </a:cxn>
                <a:cxn ang="0">
                  <a:pos x="52" y="144"/>
                </a:cxn>
                <a:cxn ang="0">
                  <a:pos x="56" y="126"/>
                </a:cxn>
                <a:cxn ang="0">
                  <a:pos x="65" y="156"/>
                </a:cxn>
                <a:cxn ang="0">
                  <a:pos x="73" y="84"/>
                </a:cxn>
                <a:cxn ang="0">
                  <a:pos x="77" y="102"/>
                </a:cxn>
                <a:cxn ang="0">
                  <a:pos x="86" y="144"/>
                </a:cxn>
                <a:cxn ang="0">
                  <a:pos x="90" y="90"/>
                </a:cxn>
                <a:cxn ang="0">
                  <a:pos x="99" y="114"/>
                </a:cxn>
                <a:cxn ang="0">
                  <a:pos x="107" y="90"/>
                </a:cxn>
                <a:cxn ang="0">
                  <a:pos x="116" y="42"/>
                </a:cxn>
                <a:cxn ang="0">
                  <a:pos x="120" y="12"/>
                </a:cxn>
                <a:cxn ang="0">
                  <a:pos x="129" y="30"/>
                </a:cxn>
                <a:cxn ang="0">
                  <a:pos x="133" y="48"/>
                </a:cxn>
                <a:cxn ang="0">
                  <a:pos x="142" y="54"/>
                </a:cxn>
                <a:cxn ang="0">
                  <a:pos x="146" y="66"/>
                </a:cxn>
                <a:cxn ang="0">
                  <a:pos x="150" y="60"/>
                </a:cxn>
                <a:cxn ang="0">
                  <a:pos x="159" y="72"/>
                </a:cxn>
                <a:cxn ang="0">
                  <a:pos x="163" y="42"/>
                </a:cxn>
                <a:cxn ang="0">
                  <a:pos x="172" y="90"/>
                </a:cxn>
                <a:cxn ang="0">
                  <a:pos x="176" y="66"/>
                </a:cxn>
                <a:cxn ang="0">
                  <a:pos x="184" y="60"/>
                </a:cxn>
                <a:cxn ang="0">
                  <a:pos x="193" y="90"/>
                </a:cxn>
                <a:cxn ang="0">
                  <a:pos x="201" y="108"/>
                </a:cxn>
                <a:cxn ang="0">
                  <a:pos x="206" y="66"/>
                </a:cxn>
                <a:cxn ang="0">
                  <a:pos x="210" y="132"/>
                </a:cxn>
                <a:cxn ang="0">
                  <a:pos x="219" y="54"/>
                </a:cxn>
                <a:cxn ang="0">
                  <a:pos x="227" y="114"/>
                </a:cxn>
                <a:cxn ang="0">
                  <a:pos x="236" y="48"/>
                </a:cxn>
                <a:cxn ang="0">
                  <a:pos x="240" y="90"/>
                </a:cxn>
                <a:cxn ang="0">
                  <a:pos x="248" y="90"/>
                </a:cxn>
                <a:cxn ang="0">
                  <a:pos x="257" y="78"/>
                </a:cxn>
                <a:cxn ang="0">
                  <a:pos x="261" y="42"/>
                </a:cxn>
                <a:cxn ang="0">
                  <a:pos x="270" y="6"/>
                </a:cxn>
                <a:cxn ang="0">
                  <a:pos x="274" y="42"/>
                </a:cxn>
                <a:cxn ang="0">
                  <a:pos x="283" y="42"/>
                </a:cxn>
              </a:cxnLst>
              <a:rect l="0" t="0" r="r" b="b"/>
              <a:pathLst>
                <a:path w="287" h="186">
                  <a:moveTo>
                    <a:pt x="0" y="42"/>
                  </a:moveTo>
                  <a:lnTo>
                    <a:pt x="5" y="48"/>
                  </a:lnTo>
                  <a:lnTo>
                    <a:pt x="5" y="54"/>
                  </a:lnTo>
                  <a:lnTo>
                    <a:pt x="13" y="78"/>
                  </a:lnTo>
                  <a:lnTo>
                    <a:pt x="13" y="96"/>
                  </a:lnTo>
                  <a:lnTo>
                    <a:pt x="13" y="84"/>
                  </a:lnTo>
                  <a:lnTo>
                    <a:pt x="18" y="90"/>
                  </a:lnTo>
                  <a:lnTo>
                    <a:pt x="18" y="78"/>
                  </a:lnTo>
                  <a:lnTo>
                    <a:pt x="22" y="72"/>
                  </a:lnTo>
                  <a:lnTo>
                    <a:pt x="22" y="78"/>
                  </a:lnTo>
                  <a:lnTo>
                    <a:pt x="26" y="66"/>
                  </a:lnTo>
                  <a:lnTo>
                    <a:pt x="26" y="60"/>
                  </a:lnTo>
                  <a:lnTo>
                    <a:pt x="26" y="66"/>
                  </a:lnTo>
                  <a:lnTo>
                    <a:pt x="30" y="66"/>
                  </a:lnTo>
                  <a:lnTo>
                    <a:pt x="30" y="78"/>
                  </a:lnTo>
                  <a:lnTo>
                    <a:pt x="35" y="96"/>
                  </a:lnTo>
                  <a:lnTo>
                    <a:pt x="35" y="90"/>
                  </a:lnTo>
                  <a:lnTo>
                    <a:pt x="39" y="96"/>
                  </a:lnTo>
                  <a:lnTo>
                    <a:pt x="39" y="150"/>
                  </a:lnTo>
                  <a:lnTo>
                    <a:pt x="43" y="156"/>
                  </a:lnTo>
                  <a:lnTo>
                    <a:pt x="47" y="186"/>
                  </a:lnTo>
                  <a:lnTo>
                    <a:pt x="47" y="168"/>
                  </a:lnTo>
                  <a:lnTo>
                    <a:pt x="52" y="138"/>
                  </a:lnTo>
                  <a:lnTo>
                    <a:pt x="52" y="144"/>
                  </a:lnTo>
                  <a:lnTo>
                    <a:pt x="56" y="132"/>
                  </a:lnTo>
                  <a:lnTo>
                    <a:pt x="56" y="120"/>
                  </a:lnTo>
                  <a:lnTo>
                    <a:pt x="56" y="126"/>
                  </a:lnTo>
                  <a:lnTo>
                    <a:pt x="60" y="126"/>
                  </a:lnTo>
                  <a:lnTo>
                    <a:pt x="65" y="138"/>
                  </a:lnTo>
                  <a:lnTo>
                    <a:pt x="65" y="156"/>
                  </a:lnTo>
                  <a:lnTo>
                    <a:pt x="69" y="150"/>
                  </a:lnTo>
                  <a:lnTo>
                    <a:pt x="69" y="126"/>
                  </a:lnTo>
                  <a:lnTo>
                    <a:pt x="73" y="84"/>
                  </a:lnTo>
                  <a:lnTo>
                    <a:pt x="73" y="72"/>
                  </a:lnTo>
                  <a:lnTo>
                    <a:pt x="77" y="60"/>
                  </a:lnTo>
                  <a:lnTo>
                    <a:pt x="77" y="102"/>
                  </a:lnTo>
                  <a:lnTo>
                    <a:pt x="82" y="108"/>
                  </a:lnTo>
                  <a:lnTo>
                    <a:pt x="82" y="162"/>
                  </a:lnTo>
                  <a:lnTo>
                    <a:pt x="86" y="144"/>
                  </a:lnTo>
                  <a:lnTo>
                    <a:pt x="86" y="84"/>
                  </a:lnTo>
                  <a:lnTo>
                    <a:pt x="86" y="96"/>
                  </a:lnTo>
                  <a:lnTo>
                    <a:pt x="90" y="90"/>
                  </a:lnTo>
                  <a:lnTo>
                    <a:pt x="95" y="84"/>
                  </a:lnTo>
                  <a:lnTo>
                    <a:pt x="99" y="90"/>
                  </a:lnTo>
                  <a:lnTo>
                    <a:pt x="99" y="114"/>
                  </a:lnTo>
                  <a:lnTo>
                    <a:pt x="103" y="120"/>
                  </a:lnTo>
                  <a:lnTo>
                    <a:pt x="107" y="114"/>
                  </a:lnTo>
                  <a:lnTo>
                    <a:pt x="107" y="90"/>
                  </a:lnTo>
                  <a:lnTo>
                    <a:pt x="112" y="72"/>
                  </a:lnTo>
                  <a:lnTo>
                    <a:pt x="112" y="36"/>
                  </a:lnTo>
                  <a:lnTo>
                    <a:pt x="116" y="42"/>
                  </a:lnTo>
                  <a:lnTo>
                    <a:pt x="116" y="30"/>
                  </a:lnTo>
                  <a:lnTo>
                    <a:pt x="120" y="18"/>
                  </a:lnTo>
                  <a:lnTo>
                    <a:pt x="120" y="12"/>
                  </a:lnTo>
                  <a:lnTo>
                    <a:pt x="124" y="18"/>
                  </a:lnTo>
                  <a:lnTo>
                    <a:pt x="124" y="24"/>
                  </a:lnTo>
                  <a:lnTo>
                    <a:pt x="129" y="30"/>
                  </a:lnTo>
                  <a:lnTo>
                    <a:pt x="129" y="36"/>
                  </a:lnTo>
                  <a:lnTo>
                    <a:pt x="133" y="42"/>
                  </a:lnTo>
                  <a:lnTo>
                    <a:pt x="133" y="48"/>
                  </a:lnTo>
                  <a:lnTo>
                    <a:pt x="137" y="42"/>
                  </a:lnTo>
                  <a:lnTo>
                    <a:pt x="137" y="48"/>
                  </a:lnTo>
                  <a:lnTo>
                    <a:pt x="142" y="54"/>
                  </a:lnTo>
                  <a:lnTo>
                    <a:pt x="142" y="48"/>
                  </a:lnTo>
                  <a:lnTo>
                    <a:pt x="146" y="36"/>
                  </a:lnTo>
                  <a:lnTo>
                    <a:pt x="146" y="66"/>
                  </a:lnTo>
                  <a:lnTo>
                    <a:pt x="146" y="60"/>
                  </a:lnTo>
                  <a:lnTo>
                    <a:pt x="150" y="54"/>
                  </a:lnTo>
                  <a:lnTo>
                    <a:pt x="150" y="60"/>
                  </a:lnTo>
                  <a:lnTo>
                    <a:pt x="154" y="12"/>
                  </a:lnTo>
                  <a:lnTo>
                    <a:pt x="154" y="36"/>
                  </a:lnTo>
                  <a:lnTo>
                    <a:pt x="159" y="72"/>
                  </a:lnTo>
                  <a:lnTo>
                    <a:pt x="159" y="54"/>
                  </a:lnTo>
                  <a:lnTo>
                    <a:pt x="163" y="48"/>
                  </a:lnTo>
                  <a:lnTo>
                    <a:pt x="163" y="42"/>
                  </a:lnTo>
                  <a:lnTo>
                    <a:pt x="167" y="48"/>
                  </a:lnTo>
                  <a:lnTo>
                    <a:pt x="167" y="42"/>
                  </a:lnTo>
                  <a:lnTo>
                    <a:pt x="172" y="90"/>
                  </a:lnTo>
                  <a:lnTo>
                    <a:pt x="172" y="120"/>
                  </a:lnTo>
                  <a:lnTo>
                    <a:pt x="176" y="84"/>
                  </a:lnTo>
                  <a:lnTo>
                    <a:pt x="176" y="66"/>
                  </a:lnTo>
                  <a:lnTo>
                    <a:pt x="180" y="60"/>
                  </a:lnTo>
                  <a:lnTo>
                    <a:pt x="189" y="60"/>
                  </a:lnTo>
                  <a:lnTo>
                    <a:pt x="184" y="60"/>
                  </a:lnTo>
                  <a:lnTo>
                    <a:pt x="189" y="72"/>
                  </a:lnTo>
                  <a:lnTo>
                    <a:pt x="193" y="72"/>
                  </a:lnTo>
                  <a:lnTo>
                    <a:pt x="193" y="90"/>
                  </a:lnTo>
                  <a:lnTo>
                    <a:pt x="197" y="120"/>
                  </a:lnTo>
                  <a:lnTo>
                    <a:pt x="197" y="132"/>
                  </a:lnTo>
                  <a:lnTo>
                    <a:pt x="201" y="108"/>
                  </a:lnTo>
                  <a:lnTo>
                    <a:pt x="201" y="96"/>
                  </a:lnTo>
                  <a:lnTo>
                    <a:pt x="206" y="72"/>
                  </a:lnTo>
                  <a:lnTo>
                    <a:pt x="206" y="66"/>
                  </a:lnTo>
                  <a:lnTo>
                    <a:pt x="206" y="102"/>
                  </a:lnTo>
                  <a:lnTo>
                    <a:pt x="210" y="150"/>
                  </a:lnTo>
                  <a:lnTo>
                    <a:pt x="210" y="132"/>
                  </a:lnTo>
                  <a:lnTo>
                    <a:pt x="214" y="102"/>
                  </a:lnTo>
                  <a:lnTo>
                    <a:pt x="214" y="72"/>
                  </a:lnTo>
                  <a:lnTo>
                    <a:pt x="219" y="54"/>
                  </a:lnTo>
                  <a:lnTo>
                    <a:pt x="219" y="90"/>
                  </a:lnTo>
                  <a:lnTo>
                    <a:pt x="223" y="108"/>
                  </a:lnTo>
                  <a:lnTo>
                    <a:pt x="227" y="114"/>
                  </a:lnTo>
                  <a:lnTo>
                    <a:pt x="227" y="72"/>
                  </a:lnTo>
                  <a:lnTo>
                    <a:pt x="231" y="30"/>
                  </a:lnTo>
                  <a:lnTo>
                    <a:pt x="236" y="48"/>
                  </a:lnTo>
                  <a:lnTo>
                    <a:pt x="236" y="36"/>
                  </a:lnTo>
                  <a:lnTo>
                    <a:pt x="240" y="54"/>
                  </a:lnTo>
                  <a:lnTo>
                    <a:pt x="240" y="90"/>
                  </a:lnTo>
                  <a:lnTo>
                    <a:pt x="248" y="102"/>
                  </a:lnTo>
                  <a:lnTo>
                    <a:pt x="244" y="102"/>
                  </a:lnTo>
                  <a:lnTo>
                    <a:pt x="248" y="90"/>
                  </a:lnTo>
                  <a:lnTo>
                    <a:pt x="248" y="96"/>
                  </a:lnTo>
                  <a:lnTo>
                    <a:pt x="253" y="90"/>
                  </a:lnTo>
                  <a:lnTo>
                    <a:pt x="257" y="78"/>
                  </a:lnTo>
                  <a:lnTo>
                    <a:pt x="257" y="66"/>
                  </a:lnTo>
                  <a:lnTo>
                    <a:pt x="261" y="30"/>
                  </a:lnTo>
                  <a:lnTo>
                    <a:pt x="261" y="42"/>
                  </a:lnTo>
                  <a:lnTo>
                    <a:pt x="266" y="36"/>
                  </a:lnTo>
                  <a:lnTo>
                    <a:pt x="266" y="0"/>
                  </a:lnTo>
                  <a:lnTo>
                    <a:pt x="270" y="6"/>
                  </a:lnTo>
                  <a:lnTo>
                    <a:pt x="270" y="18"/>
                  </a:lnTo>
                  <a:lnTo>
                    <a:pt x="274" y="48"/>
                  </a:lnTo>
                  <a:lnTo>
                    <a:pt x="274" y="42"/>
                  </a:lnTo>
                  <a:lnTo>
                    <a:pt x="278" y="30"/>
                  </a:lnTo>
                  <a:lnTo>
                    <a:pt x="278" y="48"/>
                  </a:lnTo>
                  <a:lnTo>
                    <a:pt x="283" y="42"/>
                  </a:lnTo>
                  <a:lnTo>
                    <a:pt x="283" y="48"/>
                  </a:lnTo>
                  <a:lnTo>
                    <a:pt x="287" y="3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9" name="Freeform 75"/>
            <p:cNvSpPr>
              <a:spLocks/>
            </p:cNvSpPr>
            <p:nvPr/>
          </p:nvSpPr>
          <p:spPr bwMode="auto">
            <a:xfrm>
              <a:off x="6137275" y="1133475"/>
              <a:ext cx="482600" cy="342900"/>
            </a:xfrm>
            <a:custGeom>
              <a:avLst/>
              <a:gdLst/>
              <a:ahLst/>
              <a:cxnLst>
                <a:cxn ang="0">
                  <a:pos x="4" y="0"/>
                </a:cxn>
                <a:cxn ang="0">
                  <a:pos x="13" y="30"/>
                </a:cxn>
                <a:cxn ang="0">
                  <a:pos x="17" y="60"/>
                </a:cxn>
                <a:cxn ang="0">
                  <a:pos x="26" y="60"/>
                </a:cxn>
                <a:cxn ang="0">
                  <a:pos x="30" y="138"/>
                </a:cxn>
                <a:cxn ang="0">
                  <a:pos x="34" y="162"/>
                </a:cxn>
                <a:cxn ang="0">
                  <a:pos x="43" y="156"/>
                </a:cxn>
                <a:cxn ang="0">
                  <a:pos x="51" y="102"/>
                </a:cxn>
                <a:cxn ang="0">
                  <a:pos x="56" y="180"/>
                </a:cxn>
                <a:cxn ang="0">
                  <a:pos x="64" y="162"/>
                </a:cxn>
                <a:cxn ang="0">
                  <a:pos x="68" y="126"/>
                </a:cxn>
                <a:cxn ang="0">
                  <a:pos x="77" y="168"/>
                </a:cxn>
                <a:cxn ang="0">
                  <a:pos x="81" y="174"/>
                </a:cxn>
                <a:cxn ang="0">
                  <a:pos x="90" y="132"/>
                </a:cxn>
                <a:cxn ang="0">
                  <a:pos x="94" y="114"/>
                </a:cxn>
                <a:cxn ang="0">
                  <a:pos x="103" y="180"/>
                </a:cxn>
                <a:cxn ang="0">
                  <a:pos x="111" y="162"/>
                </a:cxn>
                <a:cxn ang="0">
                  <a:pos x="124" y="204"/>
                </a:cxn>
                <a:cxn ang="0">
                  <a:pos x="128" y="210"/>
                </a:cxn>
                <a:cxn ang="0">
                  <a:pos x="133" y="162"/>
                </a:cxn>
                <a:cxn ang="0">
                  <a:pos x="141" y="156"/>
                </a:cxn>
                <a:cxn ang="0">
                  <a:pos x="150" y="138"/>
                </a:cxn>
                <a:cxn ang="0">
                  <a:pos x="158" y="138"/>
                </a:cxn>
                <a:cxn ang="0">
                  <a:pos x="171" y="78"/>
                </a:cxn>
                <a:cxn ang="0">
                  <a:pos x="180" y="72"/>
                </a:cxn>
                <a:cxn ang="0">
                  <a:pos x="184" y="90"/>
                </a:cxn>
                <a:cxn ang="0">
                  <a:pos x="192" y="102"/>
                </a:cxn>
                <a:cxn ang="0">
                  <a:pos x="201" y="120"/>
                </a:cxn>
                <a:cxn ang="0">
                  <a:pos x="205" y="126"/>
                </a:cxn>
                <a:cxn ang="0">
                  <a:pos x="214" y="114"/>
                </a:cxn>
                <a:cxn ang="0">
                  <a:pos x="218" y="132"/>
                </a:cxn>
                <a:cxn ang="0">
                  <a:pos x="227" y="90"/>
                </a:cxn>
                <a:cxn ang="0">
                  <a:pos x="235" y="54"/>
                </a:cxn>
                <a:cxn ang="0">
                  <a:pos x="244" y="78"/>
                </a:cxn>
                <a:cxn ang="0">
                  <a:pos x="252" y="66"/>
                </a:cxn>
                <a:cxn ang="0">
                  <a:pos x="257" y="144"/>
                </a:cxn>
                <a:cxn ang="0">
                  <a:pos x="261" y="60"/>
                </a:cxn>
                <a:cxn ang="0">
                  <a:pos x="269" y="96"/>
                </a:cxn>
                <a:cxn ang="0">
                  <a:pos x="274" y="180"/>
                </a:cxn>
                <a:cxn ang="0">
                  <a:pos x="282" y="138"/>
                </a:cxn>
                <a:cxn ang="0">
                  <a:pos x="291" y="84"/>
                </a:cxn>
                <a:cxn ang="0">
                  <a:pos x="299" y="108"/>
                </a:cxn>
              </a:cxnLst>
              <a:rect l="0" t="0" r="r" b="b"/>
              <a:pathLst>
                <a:path w="304" h="216">
                  <a:moveTo>
                    <a:pt x="0" y="24"/>
                  </a:moveTo>
                  <a:lnTo>
                    <a:pt x="0" y="30"/>
                  </a:lnTo>
                  <a:lnTo>
                    <a:pt x="4" y="0"/>
                  </a:lnTo>
                  <a:lnTo>
                    <a:pt x="4" y="30"/>
                  </a:lnTo>
                  <a:lnTo>
                    <a:pt x="9" y="24"/>
                  </a:lnTo>
                  <a:lnTo>
                    <a:pt x="13" y="30"/>
                  </a:lnTo>
                  <a:lnTo>
                    <a:pt x="13" y="36"/>
                  </a:lnTo>
                  <a:lnTo>
                    <a:pt x="17" y="54"/>
                  </a:lnTo>
                  <a:lnTo>
                    <a:pt x="17" y="60"/>
                  </a:lnTo>
                  <a:lnTo>
                    <a:pt x="21" y="66"/>
                  </a:lnTo>
                  <a:lnTo>
                    <a:pt x="21" y="36"/>
                  </a:lnTo>
                  <a:lnTo>
                    <a:pt x="26" y="60"/>
                  </a:lnTo>
                  <a:lnTo>
                    <a:pt x="26" y="102"/>
                  </a:lnTo>
                  <a:lnTo>
                    <a:pt x="30" y="126"/>
                  </a:lnTo>
                  <a:lnTo>
                    <a:pt x="30" y="138"/>
                  </a:lnTo>
                  <a:lnTo>
                    <a:pt x="34" y="162"/>
                  </a:lnTo>
                  <a:lnTo>
                    <a:pt x="34" y="168"/>
                  </a:lnTo>
                  <a:lnTo>
                    <a:pt x="34" y="162"/>
                  </a:lnTo>
                  <a:lnTo>
                    <a:pt x="38" y="156"/>
                  </a:lnTo>
                  <a:lnTo>
                    <a:pt x="43" y="150"/>
                  </a:lnTo>
                  <a:lnTo>
                    <a:pt x="43" y="156"/>
                  </a:lnTo>
                  <a:lnTo>
                    <a:pt x="47" y="114"/>
                  </a:lnTo>
                  <a:lnTo>
                    <a:pt x="51" y="114"/>
                  </a:lnTo>
                  <a:lnTo>
                    <a:pt x="51" y="102"/>
                  </a:lnTo>
                  <a:lnTo>
                    <a:pt x="51" y="138"/>
                  </a:lnTo>
                  <a:lnTo>
                    <a:pt x="56" y="168"/>
                  </a:lnTo>
                  <a:lnTo>
                    <a:pt x="56" y="180"/>
                  </a:lnTo>
                  <a:lnTo>
                    <a:pt x="60" y="168"/>
                  </a:lnTo>
                  <a:lnTo>
                    <a:pt x="60" y="156"/>
                  </a:lnTo>
                  <a:lnTo>
                    <a:pt x="64" y="162"/>
                  </a:lnTo>
                  <a:lnTo>
                    <a:pt x="64" y="144"/>
                  </a:lnTo>
                  <a:lnTo>
                    <a:pt x="68" y="132"/>
                  </a:lnTo>
                  <a:lnTo>
                    <a:pt x="68" y="126"/>
                  </a:lnTo>
                  <a:lnTo>
                    <a:pt x="73" y="120"/>
                  </a:lnTo>
                  <a:lnTo>
                    <a:pt x="73" y="150"/>
                  </a:lnTo>
                  <a:lnTo>
                    <a:pt x="77" y="168"/>
                  </a:lnTo>
                  <a:lnTo>
                    <a:pt x="77" y="162"/>
                  </a:lnTo>
                  <a:lnTo>
                    <a:pt x="81" y="156"/>
                  </a:lnTo>
                  <a:lnTo>
                    <a:pt x="81" y="174"/>
                  </a:lnTo>
                  <a:lnTo>
                    <a:pt x="86" y="174"/>
                  </a:lnTo>
                  <a:lnTo>
                    <a:pt x="86" y="156"/>
                  </a:lnTo>
                  <a:lnTo>
                    <a:pt x="90" y="132"/>
                  </a:lnTo>
                  <a:lnTo>
                    <a:pt x="90" y="126"/>
                  </a:lnTo>
                  <a:lnTo>
                    <a:pt x="94" y="120"/>
                  </a:lnTo>
                  <a:lnTo>
                    <a:pt x="94" y="114"/>
                  </a:lnTo>
                  <a:lnTo>
                    <a:pt x="98" y="156"/>
                  </a:lnTo>
                  <a:lnTo>
                    <a:pt x="98" y="174"/>
                  </a:lnTo>
                  <a:lnTo>
                    <a:pt x="103" y="180"/>
                  </a:lnTo>
                  <a:lnTo>
                    <a:pt x="107" y="162"/>
                  </a:lnTo>
                  <a:lnTo>
                    <a:pt x="111" y="156"/>
                  </a:lnTo>
                  <a:lnTo>
                    <a:pt x="111" y="162"/>
                  </a:lnTo>
                  <a:lnTo>
                    <a:pt x="115" y="186"/>
                  </a:lnTo>
                  <a:lnTo>
                    <a:pt x="115" y="204"/>
                  </a:lnTo>
                  <a:lnTo>
                    <a:pt x="124" y="204"/>
                  </a:lnTo>
                  <a:lnTo>
                    <a:pt x="120" y="204"/>
                  </a:lnTo>
                  <a:lnTo>
                    <a:pt x="124" y="216"/>
                  </a:lnTo>
                  <a:lnTo>
                    <a:pt x="128" y="210"/>
                  </a:lnTo>
                  <a:lnTo>
                    <a:pt x="128" y="192"/>
                  </a:lnTo>
                  <a:lnTo>
                    <a:pt x="133" y="144"/>
                  </a:lnTo>
                  <a:lnTo>
                    <a:pt x="133" y="162"/>
                  </a:lnTo>
                  <a:lnTo>
                    <a:pt x="137" y="174"/>
                  </a:lnTo>
                  <a:lnTo>
                    <a:pt x="137" y="168"/>
                  </a:lnTo>
                  <a:lnTo>
                    <a:pt x="141" y="156"/>
                  </a:lnTo>
                  <a:lnTo>
                    <a:pt x="141" y="144"/>
                  </a:lnTo>
                  <a:lnTo>
                    <a:pt x="145" y="144"/>
                  </a:lnTo>
                  <a:lnTo>
                    <a:pt x="150" y="138"/>
                  </a:lnTo>
                  <a:lnTo>
                    <a:pt x="154" y="132"/>
                  </a:lnTo>
                  <a:lnTo>
                    <a:pt x="154" y="126"/>
                  </a:lnTo>
                  <a:lnTo>
                    <a:pt x="158" y="138"/>
                  </a:lnTo>
                  <a:lnTo>
                    <a:pt x="162" y="138"/>
                  </a:lnTo>
                  <a:lnTo>
                    <a:pt x="162" y="114"/>
                  </a:lnTo>
                  <a:lnTo>
                    <a:pt x="171" y="78"/>
                  </a:lnTo>
                  <a:lnTo>
                    <a:pt x="171" y="24"/>
                  </a:lnTo>
                  <a:lnTo>
                    <a:pt x="175" y="60"/>
                  </a:lnTo>
                  <a:lnTo>
                    <a:pt x="180" y="72"/>
                  </a:lnTo>
                  <a:lnTo>
                    <a:pt x="180" y="66"/>
                  </a:lnTo>
                  <a:lnTo>
                    <a:pt x="184" y="48"/>
                  </a:lnTo>
                  <a:lnTo>
                    <a:pt x="184" y="90"/>
                  </a:lnTo>
                  <a:lnTo>
                    <a:pt x="192" y="108"/>
                  </a:lnTo>
                  <a:lnTo>
                    <a:pt x="188" y="108"/>
                  </a:lnTo>
                  <a:lnTo>
                    <a:pt x="192" y="102"/>
                  </a:lnTo>
                  <a:lnTo>
                    <a:pt x="197" y="102"/>
                  </a:lnTo>
                  <a:lnTo>
                    <a:pt x="197" y="126"/>
                  </a:lnTo>
                  <a:lnTo>
                    <a:pt x="201" y="120"/>
                  </a:lnTo>
                  <a:lnTo>
                    <a:pt x="201" y="108"/>
                  </a:lnTo>
                  <a:lnTo>
                    <a:pt x="201" y="126"/>
                  </a:lnTo>
                  <a:lnTo>
                    <a:pt x="205" y="126"/>
                  </a:lnTo>
                  <a:lnTo>
                    <a:pt x="210" y="120"/>
                  </a:lnTo>
                  <a:lnTo>
                    <a:pt x="210" y="108"/>
                  </a:lnTo>
                  <a:lnTo>
                    <a:pt x="214" y="114"/>
                  </a:lnTo>
                  <a:lnTo>
                    <a:pt x="214" y="144"/>
                  </a:lnTo>
                  <a:lnTo>
                    <a:pt x="218" y="138"/>
                  </a:lnTo>
                  <a:lnTo>
                    <a:pt x="218" y="132"/>
                  </a:lnTo>
                  <a:lnTo>
                    <a:pt x="222" y="126"/>
                  </a:lnTo>
                  <a:lnTo>
                    <a:pt x="227" y="114"/>
                  </a:lnTo>
                  <a:lnTo>
                    <a:pt x="227" y="90"/>
                  </a:lnTo>
                  <a:lnTo>
                    <a:pt x="231" y="90"/>
                  </a:lnTo>
                  <a:lnTo>
                    <a:pt x="231" y="72"/>
                  </a:lnTo>
                  <a:lnTo>
                    <a:pt x="235" y="54"/>
                  </a:lnTo>
                  <a:lnTo>
                    <a:pt x="239" y="78"/>
                  </a:lnTo>
                  <a:lnTo>
                    <a:pt x="239" y="90"/>
                  </a:lnTo>
                  <a:lnTo>
                    <a:pt x="244" y="78"/>
                  </a:lnTo>
                  <a:lnTo>
                    <a:pt x="244" y="54"/>
                  </a:lnTo>
                  <a:lnTo>
                    <a:pt x="248" y="60"/>
                  </a:lnTo>
                  <a:lnTo>
                    <a:pt x="252" y="66"/>
                  </a:lnTo>
                  <a:lnTo>
                    <a:pt x="252" y="96"/>
                  </a:lnTo>
                  <a:lnTo>
                    <a:pt x="257" y="126"/>
                  </a:lnTo>
                  <a:lnTo>
                    <a:pt x="257" y="144"/>
                  </a:lnTo>
                  <a:lnTo>
                    <a:pt x="257" y="132"/>
                  </a:lnTo>
                  <a:lnTo>
                    <a:pt x="261" y="90"/>
                  </a:lnTo>
                  <a:lnTo>
                    <a:pt x="261" y="60"/>
                  </a:lnTo>
                  <a:lnTo>
                    <a:pt x="265" y="66"/>
                  </a:lnTo>
                  <a:lnTo>
                    <a:pt x="265" y="102"/>
                  </a:lnTo>
                  <a:lnTo>
                    <a:pt x="269" y="96"/>
                  </a:lnTo>
                  <a:lnTo>
                    <a:pt x="269" y="72"/>
                  </a:lnTo>
                  <a:lnTo>
                    <a:pt x="274" y="114"/>
                  </a:lnTo>
                  <a:lnTo>
                    <a:pt x="274" y="180"/>
                  </a:lnTo>
                  <a:lnTo>
                    <a:pt x="278" y="162"/>
                  </a:lnTo>
                  <a:lnTo>
                    <a:pt x="282" y="156"/>
                  </a:lnTo>
                  <a:lnTo>
                    <a:pt x="282" y="138"/>
                  </a:lnTo>
                  <a:lnTo>
                    <a:pt x="287" y="132"/>
                  </a:lnTo>
                  <a:lnTo>
                    <a:pt x="287" y="84"/>
                  </a:lnTo>
                  <a:lnTo>
                    <a:pt x="291" y="84"/>
                  </a:lnTo>
                  <a:lnTo>
                    <a:pt x="295" y="84"/>
                  </a:lnTo>
                  <a:lnTo>
                    <a:pt x="295" y="96"/>
                  </a:lnTo>
                  <a:lnTo>
                    <a:pt x="299" y="108"/>
                  </a:lnTo>
                  <a:lnTo>
                    <a:pt x="299" y="114"/>
                  </a:lnTo>
                  <a:lnTo>
                    <a:pt x="304" y="9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0" name="Freeform 76"/>
            <p:cNvSpPr>
              <a:spLocks/>
            </p:cNvSpPr>
            <p:nvPr/>
          </p:nvSpPr>
          <p:spPr bwMode="auto">
            <a:xfrm>
              <a:off x="6619875" y="1200150"/>
              <a:ext cx="508000" cy="2257425"/>
            </a:xfrm>
            <a:custGeom>
              <a:avLst/>
              <a:gdLst/>
              <a:ahLst/>
              <a:cxnLst>
                <a:cxn ang="0">
                  <a:pos x="0" y="42"/>
                </a:cxn>
                <a:cxn ang="0">
                  <a:pos x="12" y="24"/>
                </a:cxn>
                <a:cxn ang="0">
                  <a:pos x="17" y="30"/>
                </a:cxn>
                <a:cxn ang="0">
                  <a:pos x="25" y="18"/>
                </a:cxn>
                <a:cxn ang="0">
                  <a:pos x="30" y="72"/>
                </a:cxn>
                <a:cxn ang="0">
                  <a:pos x="38" y="84"/>
                </a:cxn>
                <a:cxn ang="0">
                  <a:pos x="42" y="60"/>
                </a:cxn>
                <a:cxn ang="0">
                  <a:pos x="51" y="48"/>
                </a:cxn>
                <a:cxn ang="0">
                  <a:pos x="59" y="78"/>
                </a:cxn>
                <a:cxn ang="0">
                  <a:pos x="64" y="54"/>
                </a:cxn>
                <a:cxn ang="0">
                  <a:pos x="72" y="120"/>
                </a:cxn>
                <a:cxn ang="0">
                  <a:pos x="81" y="132"/>
                </a:cxn>
                <a:cxn ang="0">
                  <a:pos x="85" y="42"/>
                </a:cxn>
                <a:cxn ang="0">
                  <a:pos x="89" y="36"/>
                </a:cxn>
                <a:cxn ang="0">
                  <a:pos x="98" y="6"/>
                </a:cxn>
                <a:cxn ang="0">
                  <a:pos x="107" y="30"/>
                </a:cxn>
                <a:cxn ang="0">
                  <a:pos x="115" y="66"/>
                </a:cxn>
                <a:cxn ang="0">
                  <a:pos x="119" y="66"/>
                </a:cxn>
                <a:cxn ang="0">
                  <a:pos x="128" y="204"/>
                </a:cxn>
                <a:cxn ang="0">
                  <a:pos x="132" y="456"/>
                </a:cxn>
                <a:cxn ang="0">
                  <a:pos x="141" y="576"/>
                </a:cxn>
                <a:cxn ang="0">
                  <a:pos x="145" y="684"/>
                </a:cxn>
                <a:cxn ang="0">
                  <a:pos x="154" y="744"/>
                </a:cxn>
                <a:cxn ang="0">
                  <a:pos x="162" y="804"/>
                </a:cxn>
                <a:cxn ang="0">
                  <a:pos x="175" y="834"/>
                </a:cxn>
                <a:cxn ang="0">
                  <a:pos x="179" y="894"/>
                </a:cxn>
                <a:cxn ang="0">
                  <a:pos x="188" y="966"/>
                </a:cxn>
                <a:cxn ang="0">
                  <a:pos x="192" y="1026"/>
                </a:cxn>
                <a:cxn ang="0">
                  <a:pos x="201" y="1092"/>
                </a:cxn>
                <a:cxn ang="0">
                  <a:pos x="205" y="1116"/>
                </a:cxn>
                <a:cxn ang="0">
                  <a:pos x="218" y="1134"/>
                </a:cxn>
                <a:cxn ang="0">
                  <a:pos x="226" y="1146"/>
                </a:cxn>
                <a:cxn ang="0">
                  <a:pos x="235" y="1164"/>
                </a:cxn>
                <a:cxn ang="0">
                  <a:pos x="239" y="1194"/>
                </a:cxn>
                <a:cxn ang="0">
                  <a:pos x="252" y="1230"/>
                </a:cxn>
                <a:cxn ang="0">
                  <a:pos x="260" y="1254"/>
                </a:cxn>
                <a:cxn ang="0">
                  <a:pos x="269" y="1278"/>
                </a:cxn>
                <a:cxn ang="0">
                  <a:pos x="278" y="1320"/>
                </a:cxn>
                <a:cxn ang="0">
                  <a:pos x="286" y="1386"/>
                </a:cxn>
                <a:cxn ang="0">
                  <a:pos x="299" y="1416"/>
                </a:cxn>
                <a:cxn ang="0">
                  <a:pos x="308" y="1422"/>
                </a:cxn>
                <a:cxn ang="0">
                  <a:pos x="316" y="1422"/>
                </a:cxn>
              </a:cxnLst>
              <a:rect l="0" t="0" r="r" b="b"/>
              <a:pathLst>
                <a:path w="320" h="1422">
                  <a:moveTo>
                    <a:pt x="0" y="48"/>
                  </a:moveTo>
                  <a:lnTo>
                    <a:pt x="0" y="54"/>
                  </a:lnTo>
                  <a:lnTo>
                    <a:pt x="0" y="42"/>
                  </a:lnTo>
                  <a:lnTo>
                    <a:pt x="4" y="24"/>
                  </a:lnTo>
                  <a:lnTo>
                    <a:pt x="8" y="18"/>
                  </a:lnTo>
                  <a:lnTo>
                    <a:pt x="12" y="24"/>
                  </a:lnTo>
                  <a:lnTo>
                    <a:pt x="12" y="42"/>
                  </a:lnTo>
                  <a:lnTo>
                    <a:pt x="17" y="24"/>
                  </a:lnTo>
                  <a:lnTo>
                    <a:pt x="17" y="30"/>
                  </a:lnTo>
                  <a:lnTo>
                    <a:pt x="21" y="42"/>
                  </a:lnTo>
                  <a:lnTo>
                    <a:pt x="21" y="24"/>
                  </a:lnTo>
                  <a:lnTo>
                    <a:pt x="25" y="18"/>
                  </a:lnTo>
                  <a:lnTo>
                    <a:pt x="25" y="30"/>
                  </a:lnTo>
                  <a:lnTo>
                    <a:pt x="30" y="60"/>
                  </a:lnTo>
                  <a:lnTo>
                    <a:pt x="30" y="72"/>
                  </a:lnTo>
                  <a:lnTo>
                    <a:pt x="34" y="72"/>
                  </a:lnTo>
                  <a:lnTo>
                    <a:pt x="38" y="78"/>
                  </a:lnTo>
                  <a:lnTo>
                    <a:pt x="38" y="84"/>
                  </a:lnTo>
                  <a:lnTo>
                    <a:pt x="42" y="66"/>
                  </a:lnTo>
                  <a:lnTo>
                    <a:pt x="42" y="54"/>
                  </a:lnTo>
                  <a:lnTo>
                    <a:pt x="42" y="60"/>
                  </a:lnTo>
                  <a:lnTo>
                    <a:pt x="47" y="66"/>
                  </a:lnTo>
                  <a:lnTo>
                    <a:pt x="47" y="54"/>
                  </a:lnTo>
                  <a:lnTo>
                    <a:pt x="51" y="48"/>
                  </a:lnTo>
                  <a:lnTo>
                    <a:pt x="55" y="42"/>
                  </a:lnTo>
                  <a:lnTo>
                    <a:pt x="55" y="54"/>
                  </a:lnTo>
                  <a:lnTo>
                    <a:pt x="59" y="78"/>
                  </a:lnTo>
                  <a:lnTo>
                    <a:pt x="59" y="90"/>
                  </a:lnTo>
                  <a:lnTo>
                    <a:pt x="59" y="60"/>
                  </a:lnTo>
                  <a:lnTo>
                    <a:pt x="64" y="54"/>
                  </a:lnTo>
                  <a:lnTo>
                    <a:pt x="68" y="54"/>
                  </a:lnTo>
                  <a:lnTo>
                    <a:pt x="68" y="84"/>
                  </a:lnTo>
                  <a:lnTo>
                    <a:pt x="72" y="120"/>
                  </a:lnTo>
                  <a:lnTo>
                    <a:pt x="72" y="138"/>
                  </a:lnTo>
                  <a:lnTo>
                    <a:pt x="77" y="138"/>
                  </a:lnTo>
                  <a:lnTo>
                    <a:pt x="81" y="132"/>
                  </a:lnTo>
                  <a:lnTo>
                    <a:pt x="81" y="108"/>
                  </a:lnTo>
                  <a:lnTo>
                    <a:pt x="85" y="66"/>
                  </a:lnTo>
                  <a:lnTo>
                    <a:pt x="85" y="42"/>
                  </a:lnTo>
                  <a:lnTo>
                    <a:pt x="89" y="30"/>
                  </a:lnTo>
                  <a:lnTo>
                    <a:pt x="89" y="60"/>
                  </a:lnTo>
                  <a:lnTo>
                    <a:pt x="89" y="36"/>
                  </a:lnTo>
                  <a:lnTo>
                    <a:pt x="94" y="24"/>
                  </a:lnTo>
                  <a:lnTo>
                    <a:pt x="94" y="12"/>
                  </a:lnTo>
                  <a:lnTo>
                    <a:pt x="98" y="6"/>
                  </a:lnTo>
                  <a:lnTo>
                    <a:pt x="102" y="0"/>
                  </a:lnTo>
                  <a:lnTo>
                    <a:pt x="102" y="24"/>
                  </a:lnTo>
                  <a:lnTo>
                    <a:pt x="107" y="30"/>
                  </a:lnTo>
                  <a:lnTo>
                    <a:pt x="107" y="42"/>
                  </a:lnTo>
                  <a:lnTo>
                    <a:pt x="111" y="48"/>
                  </a:lnTo>
                  <a:lnTo>
                    <a:pt x="115" y="66"/>
                  </a:lnTo>
                  <a:lnTo>
                    <a:pt x="115" y="60"/>
                  </a:lnTo>
                  <a:lnTo>
                    <a:pt x="119" y="42"/>
                  </a:lnTo>
                  <a:lnTo>
                    <a:pt x="119" y="66"/>
                  </a:lnTo>
                  <a:lnTo>
                    <a:pt x="124" y="102"/>
                  </a:lnTo>
                  <a:lnTo>
                    <a:pt x="124" y="114"/>
                  </a:lnTo>
                  <a:lnTo>
                    <a:pt x="128" y="204"/>
                  </a:lnTo>
                  <a:lnTo>
                    <a:pt x="128" y="288"/>
                  </a:lnTo>
                  <a:lnTo>
                    <a:pt x="132" y="360"/>
                  </a:lnTo>
                  <a:lnTo>
                    <a:pt x="132" y="456"/>
                  </a:lnTo>
                  <a:lnTo>
                    <a:pt x="136" y="498"/>
                  </a:lnTo>
                  <a:lnTo>
                    <a:pt x="136" y="534"/>
                  </a:lnTo>
                  <a:lnTo>
                    <a:pt x="141" y="576"/>
                  </a:lnTo>
                  <a:lnTo>
                    <a:pt x="141" y="612"/>
                  </a:lnTo>
                  <a:lnTo>
                    <a:pt x="145" y="648"/>
                  </a:lnTo>
                  <a:lnTo>
                    <a:pt x="145" y="684"/>
                  </a:lnTo>
                  <a:lnTo>
                    <a:pt x="149" y="726"/>
                  </a:lnTo>
                  <a:lnTo>
                    <a:pt x="149" y="732"/>
                  </a:lnTo>
                  <a:lnTo>
                    <a:pt x="154" y="744"/>
                  </a:lnTo>
                  <a:lnTo>
                    <a:pt x="154" y="786"/>
                  </a:lnTo>
                  <a:lnTo>
                    <a:pt x="158" y="798"/>
                  </a:lnTo>
                  <a:lnTo>
                    <a:pt x="162" y="804"/>
                  </a:lnTo>
                  <a:lnTo>
                    <a:pt x="171" y="816"/>
                  </a:lnTo>
                  <a:lnTo>
                    <a:pt x="171" y="822"/>
                  </a:lnTo>
                  <a:lnTo>
                    <a:pt x="175" y="834"/>
                  </a:lnTo>
                  <a:lnTo>
                    <a:pt x="175" y="864"/>
                  </a:lnTo>
                  <a:lnTo>
                    <a:pt x="179" y="876"/>
                  </a:lnTo>
                  <a:lnTo>
                    <a:pt x="179" y="894"/>
                  </a:lnTo>
                  <a:lnTo>
                    <a:pt x="184" y="918"/>
                  </a:lnTo>
                  <a:lnTo>
                    <a:pt x="184" y="942"/>
                  </a:lnTo>
                  <a:lnTo>
                    <a:pt x="188" y="966"/>
                  </a:lnTo>
                  <a:lnTo>
                    <a:pt x="188" y="978"/>
                  </a:lnTo>
                  <a:lnTo>
                    <a:pt x="192" y="996"/>
                  </a:lnTo>
                  <a:lnTo>
                    <a:pt x="192" y="1026"/>
                  </a:lnTo>
                  <a:lnTo>
                    <a:pt x="196" y="1038"/>
                  </a:lnTo>
                  <a:lnTo>
                    <a:pt x="196" y="1056"/>
                  </a:lnTo>
                  <a:lnTo>
                    <a:pt x="201" y="1092"/>
                  </a:lnTo>
                  <a:lnTo>
                    <a:pt x="201" y="1098"/>
                  </a:lnTo>
                  <a:lnTo>
                    <a:pt x="205" y="1104"/>
                  </a:lnTo>
                  <a:lnTo>
                    <a:pt x="205" y="1116"/>
                  </a:lnTo>
                  <a:lnTo>
                    <a:pt x="209" y="1122"/>
                  </a:lnTo>
                  <a:lnTo>
                    <a:pt x="213" y="1128"/>
                  </a:lnTo>
                  <a:lnTo>
                    <a:pt x="218" y="1134"/>
                  </a:lnTo>
                  <a:lnTo>
                    <a:pt x="222" y="1134"/>
                  </a:lnTo>
                  <a:lnTo>
                    <a:pt x="222" y="1146"/>
                  </a:lnTo>
                  <a:lnTo>
                    <a:pt x="226" y="1146"/>
                  </a:lnTo>
                  <a:lnTo>
                    <a:pt x="231" y="1152"/>
                  </a:lnTo>
                  <a:lnTo>
                    <a:pt x="231" y="1158"/>
                  </a:lnTo>
                  <a:lnTo>
                    <a:pt x="235" y="1164"/>
                  </a:lnTo>
                  <a:lnTo>
                    <a:pt x="235" y="1182"/>
                  </a:lnTo>
                  <a:lnTo>
                    <a:pt x="239" y="1188"/>
                  </a:lnTo>
                  <a:lnTo>
                    <a:pt x="239" y="1194"/>
                  </a:lnTo>
                  <a:lnTo>
                    <a:pt x="243" y="1200"/>
                  </a:lnTo>
                  <a:lnTo>
                    <a:pt x="243" y="1218"/>
                  </a:lnTo>
                  <a:lnTo>
                    <a:pt x="252" y="1230"/>
                  </a:lnTo>
                  <a:lnTo>
                    <a:pt x="252" y="1248"/>
                  </a:lnTo>
                  <a:lnTo>
                    <a:pt x="256" y="1254"/>
                  </a:lnTo>
                  <a:lnTo>
                    <a:pt x="260" y="1254"/>
                  </a:lnTo>
                  <a:lnTo>
                    <a:pt x="265" y="1260"/>
                  </a:lnTo>
                  <a:lnTo>
                    <a:pt x="265" y="1272"/>
                  </a:lnTo>
                  <a:lnTo>
                    <a:pt x="269" y="1278"/>
                  </a:lnTo>
                  <a:lnTo>
                    <a:pt x="273" y="1278"/>
                  </a:lnTo>
                  <a:lnTo>
                    <a:pt x="273" y="1302"/>
                  </a:lnTo>
                  <a:lnTo>
                    <a:pt x="278" y="1320"/>
                  </a:lnTo>
                  <a:lnTo>
                    <a:pt x="282" y="1344"/>
                  </a:lnTo>
                  <a:lnTo>
                    <a:pt x="282" y="1380"/>
                  </a:lnTo>
                  <a:lnTo>
                    <a:pt x="286" y="1386"/>
                  </a:lnTo>
                  <a:lnTo>
                    <a:pt x="290" y="1392"/>
                  </a:lnTo>
                  <a:lnTo>
                    <a:pt x="290" y="1404"/>
                  </a:lnTo>
                  <a:lnTo>
                    <a:pt x="299" y="1416"/>
                  </a:lnTo>
                  <a:lnTo>
                    <a:pt x="299" y="1422"/>
                  </a:lnTo>
                  <a:lnTo>
                    <a:pt x="303" y="1422"/>
                  </a:lnTo>
                  <a:lnTo>
                    <a:pt x="308" y="1422"/>
                  </a:lnTo>
                  <a:lnTo>
                    <a:pt x="316" y="1422"/>
                  </a:lnTo>
                  <a:lnTo>
                    <a:pt x="312" y="1422"/>
                  </a:lnTo>
                  <a:lnTo>
                    <a:pt x="316" y="1422"/>
                  </a:lnTo>
                  <a:lnTo>
                    <a:pt x="320" y="1416"/>
                  </a:lnTo>
                  <a:lnTo>
                    <a:pt x="320" y="141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1" name="Freeform 77"/>
            <p:cNvSpPr>
              <a:spLocks/>
            </p:cNvSpPr>
            <p:nvPr/>
          </p:nvSpPr>
          <p:spPr bwMode="auto">
            <a:xfrm>
              <a:off x="7127875" y="1247775"/>
              <a:ext cx="536575" cy="2209800"/>
            </a:xfrm>
            <a:custGeom>
              <a:avLst/>
              <a:gdLst/>
              <a:ahLst/>
              <a:cxnLst>
                <a:cxn ang="0">
                  <a:pos x="5" y="1380"/>
                </a:cxn>
                <a:cxn ang="0">
                  <a:pos x="17" y="1380"/>
                </a:cxn>
                <a:cxn ang="0">
                  <a:pos x="30" y="1386"/>
                </a:cxn>
                <a:cxn ang="0">
                  <a:pos x="39" y="1380"/>
                </a:cxn>
                <a:cxn ang="0">
                  <a:pos x="52" y="1362"/>
                </a:cxn>
                <a:cxn ang="0">
                  <a:pos x="65" y="1356"/>
                </a:cxn>
                <a:cxn ang="0">
                  <a:pos x="77" y="1368"/>
                </a:cxn>
                <a:cxn ang="0">
                  <a:pos x="86" y="1386"/>
                </a:cxn>
                <a:cxn ang="0">
                  <a:pos x="99" y="1386"/>
                </a:cxn>
                <a:cxn ang="0">
                  <a:pos x="107" y="1356"/>
                </a:cxn>
                <a:cxn ang="0">
                  <a:pos x="116" y="1308"/>
                </a:cxn>
                <a:cxn ang="0">
                  <a:pos x="124" y="1284"/>
                </a:cxn>
                <a:cxn ang="0">
                  <a:pos x="129" y="1260"/>
                </a:cxn>
                <a:cxn ang="0">
                  <a:pos x="137" y="1212"/>
                </a:cxn>
                <a:cxn ang="0">
                  <a:pos x="150" y="1188"/>
                </a:cxn>
                <a:cxn ang="0">
                  <a:pos x="159" y="1140"/>
                </a:cxn>
                <a:cxn ang="0">
                  <a:pos x="163" y="1122"/>
                </a:cxn>
                <a:cxn ang="0">
                  <a:pos x="171" y="1086"/>
                </a:cxn>
                <a:cxn ang="0">
                  <a:pos x="180" y="1044"/>
                </a:cxn>
                <a:cxn ang="0">
                  <a:pos x="184" y="1026"/>
                </a:cxn>
                <a:cxn ang="0">
                  <a:pos x="193" y="1002"/>
                </a:cxn>
                <a:cxn ang="0">
                  <a:pos x="201" y="972"/>
                </a:cxn>
                <a:cxn ang="0">
                  <a:pos x="206" y="936"/>
                </a:cxn>
                <a:cxn ang="0">
                  <a:pos x="214" y="882"/>
                </a:cxn>
                <a:cxn ang="0">
                  <a:pos x="218" y="768"/>
                </a:cxn>
                <a:cxn ang="0">
                  <a:pos x="227" y="708"/>
                </a:cxn>
                <a:cxn ang="0">
                  <a:pos x="231" y="660"/>
                </a:cxn>
                <a:cxn ang="0">
                  <a:pos x="240" y="642"/>
                </a:cxn>
                <a:cxn ang="0">
                  <a:pos x="248" y="624"/>
                </a:cxn>
                <a:cxn ang="0">
                  <a:pos x="253" y="558"/>
                </a:cxn>
                <a:cxn ang="0">
                  <a:pos x="261" y="408"/>
                </a:cxn>
                <a:cxn ang="0">
                  <a:pos x="266" y="234"/>
                </a:cxn>
                <a:cxn ang="0">
                  <a:pos x="274" y="144"/>
                </a:cxn>
                <a:cxn ang="0">
                  <a:pos x="278" y="6"/>
                </a:cxn>
                <a:cxn ang="0">
                  <a:pos x="287" y="66"/>
                </a:cxn>
                <a:cxn ang="0">
                  <a:pos x="291" y="78"/>
                </a:cxn>
                <a:cxn ang="0">
                  <a:pos x="300" y="78"/>
                </a:cxn>
                <a:cxn ang="0">
                  <a:pos x="304" y="30"/>
                </a:cxn>
                <a:cxn ang="0">
                  <a:pos x="313" y="0"/>
                </a:cxn>
                <a:cxn ang="0">
                  <a:pos x="321" y="108"/>
                </a:cxn>
                <a:cxn ang="0">
                  <a:pos x="325" y="84"/>
                </a:cxn>
                <a:cxn ang="0">
                  <a:pos x="334" y="102"/>
                </a:cxn>
              </a:cxnLst>
              <a:rect l="0" t="0" r="r" b="b"/>
              <a:pathLst>
                <a:path w="338" h="1392">
                  <a:moveTo>
                    <a:pt x="0" y="1380"/>
                  </a:moveTo>
                  <a:lnTo>
                    <a:pt x="9" y="1380"/>
                  </a:lnTo>
                  <a:lnTo>
                    <a:pt x="5" y="1380"/>
                  </a:lnTo>
                  <a:lnTo>
                    <a:pt x="9" y="1380"/>
                  </a:lnTo>
                  <a:lnTo>
                    <a:pt x="13" y="1374"/>
                  </a:lnTo>
                  <a:lnTo>
                    <a:pt x="17" y="1380"/>
                  </a:lnTo>
                  <a:lnTo>
                    <a:pt x="22" y="1374"/>
                  </a:lnTo>
                  <a:lnTo>
                    <a:pt x="26" y="1380"/>
                  </a:lnTo>
                  <a:lnTo>
                    <a:pt x="30" y="1386"/>
                  </a:lnTo>
                  <a:lnTo>
                    <a:pt x="35" y="1392"/>
                  </a:lnTo>
                  <a:lnTo>
                    <a:pt x="35" y="1386"/>
                  </a:lnTo>
                  <a:lnTo>
                    <a:pt x="39" y="1380"/>
                  </a:lnTo>
                  <a:lnTo>
                    <a:pt x="43" y="1374"/>
                  </a:lnTo>
                  <a:lnTo>
                    <a:pt x="47" y="1368"/>
                  </a:lnTo>
                  <a:lnTo>
                    <a:pt x="52" y="1362"/>
                  </a:lnTo>
                  <a:lnTo>
                    <a:pt x="56" y="1362"/>
                  </a:lnTo>
                  <a:lnTo>
                    <a:pt x="60" y="1356"/>
                  </a:lnTo>
                  <a:lnTo>
                    <a:pt x="65" y="1356"/>
                  </a:lnTo>
                  <a:lnTo>
                    <a:pt x="69" y="1362"/>
                  </a:lnTo>
                  <a:lnTo>
                    <a:pt x="73" y="1362"/>
                  </a:lnTo>
                  <a:lnTo>
                    <a:pt x="77" y="1368"/>
                  </a:lnTo>
                  <a:lnTo>
                    <a:pt x="82" y="1374"/>
                  </a:lnTo>
                  <a:lnTo>
                    <a:pt x="82" y="1386"/>
                  </a:lnTo>
                  <a:lnTo>
                    <a:pt x="86" y="1386"/>
                  </a:lnTo>
                  <a:lnTo>
                    <a:pt x="90" y="1386"/>
                  </a:lnTo>
                  <a:lnTo>
                    <a:pt x="94" y="1392"/>
                  </a:lnTo>
                  <a:lnTo>
                    <a:pt x="99" y="1386"/>
                  </a:lnTo>
                  <a:lnTo>
                    <a:pt x="103" y="1380"/>
                  </a:lnTo>
                  <a:lnTo>
                    <a:pt x="107" y="1374"/>
                  </a:lnTo>
                  <a:lnTo>
                    <a:pt x="107" y="1356"/>
                  </a:lnTo>
                  <a:lnTo>
                    <a:pt x="112" y="1344"/>
                  </a:lnTo>
                  <a:lnTo>
                    <a:pt x="116" y="1332"/>
                  </a:lnTo>
                  <a:lnTo>
                    <a:pt x="116" y="1308"/>
                  </a:lnTo>
                  <a:lnTo>
                    <a:pt x="120" y="1302"/>
                  </a:lnTo>
                  <a:lnTo>
                    <a:pt x="120" y="1290"/>
                  </a:lnTo>
                  <a:lnTo>
                    <a:pt x="124" y="1284"/>
                  </a:lnTo>
                  <a:lnTo>
                    <a:pt x="124" y="1272"/>
                  </a:lnTo>
                  <a:lnTo>
                    <a:pt x="129" y="1266"/>
                  </a:lnTo>
                  <a:lnTo>
                    <a:pt x="129" y="1260"/>
                  </a:lnTo>
                  <a:lnTo>
                    <a:pt x="133" y="1242"/>
                  </a:lnTo>
                  <a:lnTo>
                    <a:pt x="137" y="1242"/>
                  </a:lnTo>
                  <a:lnTo>
                    <a:pt x="137" y="1212"/>
                  </a:lnTo>
                  <a:lnTo>
                    <a:pt x="141" y="1206"/>
                  </a:lnTo>
                  <a:lnTo>
                    <a:pt x="150" y="1194"/>
                  </a:lnTo>
                  <a:lnTo>
                    <a:pt x="150" y="1188"/>
                  </a:lnTo>
                  <a:lnTo>
                    <a:pt x="154" y="1176"/>
                  </a:lnTo>
                  <a:lnTo>
                    <a:pt x="154" y="1146"/>
                  </a:lnTo>
                  <a:lnTo>
                    <a:pt x="159" y="1140"/>
                  </a:lnTo>
                  <a:lnTo>
                    <a:pt x="159" y="1134"/>
                  </a:lnTo>
                  <a:lnTo>
                    <a:pt x="163" y="1128"/>
                  </a:lnTo>
                  <a:lnTo>
                    <a:pt x="163" y="1122"/>
                  </a:lnTo>
                  <a:lnTo>
                    <a:pt x="167" y="1116"/>
                  </a:lnTo>
                  <a:lnTo>
                    <a:pt x="167" y="1092"/>
                  </a:lnTo>
                  <a:lnTo>
                    <a:pt x="171" y="1086"/>
                  </a:lnTo>
                  <a:lnTo>
                    <a:pt x="171" y="1080"/>
                  </a:lnTo>
                  <a:lnTo>
                    <a:pt x="176" y="1050"/>
                  </a:lnTo>
                  <a:lnTo>
                    <a:pt x="180" y="1044"/>
                  </a:lnTo>
                  <a:lnTo>
                    <a:pt x="184" y="1038"/>
                  </a:lnTo>
                  <a:lnTo>
                    <a:pt x="184" y="1044"/>
                  </a:lnTo>
                  <a:lnTo>
                    <a:pt x="184" y="1026"/>
                  </a:lnTo>
                  <a:lnTo>
                    <a:pt x="189" y="1014"/>
                  </a:lnTo>
                  <a:lnTo>
                    <a:pt x="189" y="1008"/>
                  </a:lnTo>
                  <a:lnTo>
                    <a:pt x="193" y="1002"/>
                  </a:lnTo>
                  <a:lnTo>
                    <a:pt x="197" y="996"/>
                  </a:lnTo>
                  <a:lnTo>
                    <a:pt x="197" y="984"/>
                  </a:lnTo>
                  <a:lnTo>
                    <a:pt x="201" y="972"/>
                  </a:lnTo>
                  <a:lnTo>
                    <a:pt x="201" y="960"/>
                  </a:lnTo>
                  <a:lnTo>
                    <a:pt x="206" y="948"/>
                  </a:lnTo>
                  <a:lnTo>
                    <a:pt x="206" y="936"/>
                  </a:lnTo>
                  <a:lnTo>
                    <a:pt x="210" y="918"/>
                  </a:lnTo>
                  <a:lnTo>
                    <a:pt x="210" y="900"/>
                  </a:lnTo>
                  <a:lnTo>
                    <a:pt x="214" y="882"/>
                  </a:lnTo>
                  <a:lnTo>
                    <a:pt x="214" y="834"/>
                  </a:lnTo>
                  <a:lnTo>
                    <a:pt x="218" y="792"/>
                  </a:lnTo>
                  <a:lnTo>
                    <a:pt x="218" y="768"/>
                  </a:lnTo>
                  <a:lnTo>
                    <a:pt x="223" y="750"/>
                  </a:lnTo>
                  <a:lnTo>
                    <a:pt x="223" y="726"/>
                  </a:lnTo>
                  <a:lnTo>
                    <a:pt x="227" y="708"/>
                  </a:lnTo>
                  <a:lnTo>
                    <a:pt x="227" y="690"/>
                  </a:lnTo>
                  <a:lnTo>
                    <a:pt x="231" y="684"/>
                  </a:lnTo>
                  <a:lnTo>
                    <a:pt x="231" y="660"/>
                  </a:lnTo>
                  <a:lnTo>
                    <a:pt x="236" y="654"/>
                  </a:lnTo>
                  <a:lnTo>
                    <a:pt x="240" y="654"/>
                  </a:lnTo>
                  <a:lnTo>
                    <a:pt x="240" y="642"/>
                  </a:lnTo>
                  <a:lnTo>
                    <a:pt x="244" y="642"/>
                  </a:lnTo>
                  <a:lnTo>
                    <a:pt x="244" y="630"/>
                  </a:lnTo>
                  <a:lnTo>
                    <a:pt x="248" y="624"/>
                  </a:lnTo>
                  <a:lnTo>
                    <a:pt x="248" y="600"/>
                  </a:lnTo>
                  <a:lnTo>
                    <a:pt x="253" y="582"/>
                  </a:lnTo>
                  <a:lnTo>
                    <a:pt x="253" y="558"/>
                  </a:lnTo>
                  <a:lnTo>
                    <a:pt x="257" y="516"/>
                  </a:lnTo>
                  <a:lnTo>
                    <a:pt x="257" y="444"/>
                  </a:lnTo>
                  <a:lnTo>
                    <a:pt x="261" y="408"/>
                  </a:lnTo>
                  <a:lnTo>
                    <a:pt x="261" y="366"/>
                  </a:lnTo>
                  <a:lnTo>
                    <a:pt x="266" y="306"/>
                  </a:lnTo>
                  <a:lnTo>
                    <a:pt x="266" y="234"/>
                  </a:lnTo>
                  <a:lnTo>
                    <a:pt x="270" y="162"/>
                  </a:lnTo>
                  <a:lnTo>
                    <a:pt x="270" y="102"/>
                  </a:lnTo>
                  <a:lnTo>
                    <a:pt x="274" y="144"/>
                  </a:lnTo>
                  <a:lnTo>
                    <a:pt x="274" y="72"/>
                  </a:lnTo>
                  <a:lnTo>
                    <a:pt x="278" y="42"/>
                  </a:lnTo>
                  <a:lnTo>
                    <a:pt x="278" y="6"/>
                  </a:lnTo>
                  <a:lnTo>
                    <a:pt x="283" y="0"/>
                  </a:lnTo>
                  <a:lnTo>
                    <a:pt x="283" y="30"/>
                  </a:lnTo>
                  <a:lnTo>
                    <a:pt x="287" y="66"/>
                  </a:lnTo>
                  <a:lnTo>
                    <a:pt x="287" y="78"/>
                  </a:lnTo>
                  <a:lnTo>
                    <a:pt x="291" y="84"/>
                  </a:lnTo>
                  <a:lnTo>
                    <a:pt x="291" y="78"/>
                  </a:lnTo>
                  <a:lnTo>
                    <a:pt x="295" y="72"/>
                  </a:lnTo>
                  <a:lnTo>
                    <a:pt x="295" y="66"/>
                  </a:lnTo>
                  <a:lnTo>
                    <a:pt x="300" y="78"/>
                  </a:lnTo>
                  <a:lnTo>
                    <a:pt x="300" y="54"/>
                  </a:lnTo>
                  <a:lnTo>
                    <a:pt x="304" y="24"/>
                  </a:lnTo>
                  <a:lnTo>
                    <a:pt x="304" y="30"/>
                  </a:lnTo>
                  <a:lnTo>
                    <a:pt x="308" y="18"/>
                  </a:lnTo>
                  <a:lnTo>
                    <a:pt x="313" y="18"/>
                  </a:lnTo>
                  <a:lnTo>
                    <a:pt x="313" y="0"/>
                  </a:lnTo>
                  <a:lnTo>
                    <a:pt x="317" y="30"/>
                  </a:lnTo>
                  <a:lnTo>
                    <a:pt x="317" y="120"/>
                  </a:lnTo>
                  <a:lnTo>
                    <a:pt x="321" y="108"/>
                  </a:lnTo>
                  <a:lnTo>
                    <a:pt x="321" y="102"/>
                  </a:lnTo>
                  <a:lnTo>
                    <a:pt x="325" y="96"/>
                  </a:lnTo>
                  <a:lnTo>
                    <a:pt x="325" y="84"/>
                  </a:lnTo>
                  <a:lnTo>
                    <a:pt x="330" y="84"/>
                  </a:lnTo>
                  <a:lnTo>
                    <a:pt x="334" y="96"/>
                  </a:lnTo>
                  <a:lnTo>
                    <a:pt x="334" y="102"/>
                  </a:lnTo>
                  <a:lnTo>
                    <a:pt x="338" y="90"/>
                  </a:lnTo>
                  <a:lnTo>
                    <a:pt x="338" y="78"/>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2" name="Freeform 78"/>
            <p:cNvSpPr>
              <a:spLocks/>
            </p:cNvSpPr>
            <p:nvPr/>
          </p:nvSpPr>
          <p:spPr bwMode="auto">
            <a:xfrm>
              <a:off x="7664450" y="1133475"/>
              <a:ext cx="495300" cy="285750"/>
            </a:xfrm>
            <a:custGeom>
              <a:avLst/>
              <a:gdLst/>
              <a:ahLst/>
              <a:cxnLst>
                <a:cxn ang="0">
                  <a:pos x="4" y="132"/>
                </a:cxn>
                <a:cxn ang="0">
                  <a:pos x="13" y="84"/>
                </a:cxn>
                <a:cxn ang="0">
                  <a:pos x="22" y="36"/>
                </a:cxn>
                <a:cxn ang="0">
                  <a:pos x="26" y="96"/>
                </a:cxn>
                <a:cxn ang="0">
                  <a:pos x="34" y="84"/>
                </a:cxn>
                <a:cxn ang="0">
                  <a:pos x="43" y="48"/>
                </a:cxn>
                <a:cxn ang="0">
                  <a:pos x="47" y="84"/>
                </a:cxn>
                <a:cxn ang="0">
                  <a:pos x="56" y="42"/>
                </a:cxn>
                <a:cxn ang="0">
                  <a:pos x="64" y="54"/>
                </a:cxn>
                <a:cxn ang="0">
                  <a:pos x="73" y="18"/>
                </a:cxn>
                <a:cxn ang="0">
                  <a:pos x="77" y="72"/>
                </a:cxn>
                <a:cxn ang="0">
                  <a:pos x="86" y="108"/>
                </a:cxn>
                <a:cxn ang="0">
                  <a:pos x="99" y="144"/>
                </a:cxn>
                <a:cxn ang="0">
                  <a:pos x="103" y="156"/>
                </a:cxn>
                <a:cxn ang="0">
                  <a:pos x="111" y="162"/>
                </a:cxn>
                <a:cxn ang="0">
                  <a:pos x="116" y="144"/>
                </a:cxn>
                <a:cxn ang="0">
                  <a:pos x="124" y="84"/>
                </a:cxn>
                <a:cxn ang="0">
                  <a:pos x="137" y="144"/>
                </a:cxn>
                <a:cxn ang="0">
                  <a:pos x="141" y="126"/>
                </a:cxn>
                <a:cxn ang="0">
                  <a:pos x="146" y="66"/>
                </a:cxn>
                <a:cxn ang="0">
                  <a:pos x="154" y="96"/>
                </a:cxn>
                <a:cxn ang="0">
                  <a:pos x="158" y="90"/>
                </a:cxn>
                <a:cxn ang="0">
                  <a:pos x="167" y="78"/>
                </a:cxn>
                <a:cxn ang="0">
                  <a:pos x="176" y="108"/>
                </a:cxn>
                <a:cxn ang="0">
                  <a:pos x="184" y="108"/>
                </a:cxn>
                <a:cxn ang="0">
                  <a:pos x="188" y="90"/>
                </a:cxn>
                <a:cxn ang="0">
                  <a:pos x="197" y="114"/>
                </a:cxn>
                <a:cxn ang="0">
                  <a:pos x="205" y="132"/>
                </a:cxn>
                <a:cxn ang="0">
                  <a:pos x="214" y="144"/>
                </a:cxn>
                <a:cxn ang="0">
                  <a:pos x="218" y="150"/>
                </a:cxn>
                <a:cxn ang="0">
                  <a:pos x="223" y="120"/>
                </a:cxn>
                <a:cxn ang="0">
                  <a:pos x="240" y="180"/>
                </a:cxn>
                <a:cxn ang="0">
                  <a:pos x="244" y="150"/>
                </a:cxn>
                <a:cxn ang="0">
                  <a:pos x="248" y="156"/>
                </a:cxn>
                <a:cxn ang="0">
                  <a:pos x="257" y="150"/>
                </a:cxn>
                <a:cxn ang="0">
                  <a:pos x="261" y="42"/>
                </a:cxn>
                <a:cxn ang="0">
                  <a:pos x="274" y="36"/>
                </a:cxn>
                <a:cxn ang="0">
                  <a:pos x="278" y="114"/>
                </a:cxn>
                <a:cxn ang="0">
                  <a:pos x="282" y="162"/>
                </a:cxn>
                <a:cxn ang="0">
                  <a:pos x="291" y="96"/>
                </a:cxn>
                <a:cxn ang="0">
                  <a:pos x="304" y="96"/>
                </a:cxn>
                <a:cxn ang="0">
                  <a:pos x="308" y="96"/>
                </a:cxn>
              </a:cxnLst>
              <a:rect l="0" t="0" r="r" b="b"/>
              <a:pathLst>
                <a:path w="312" h="180">
                  <a:moveTo>
                    <a:pt x="0" y="150"/>
                  </a:moveTo>
                  <a:lnTo>
                    <a:pt x="4" y="144"/>
                  </a:lnTo>
                  <a:lnTo>
                    <a:pt x="4" y="132"/>
                  </a:lnTo>
                  <a:lnTo>
                    <a:pt x="9" y="126"/>
                  </a:lnTo>
                  <a:lnTo>
                    <a:pt x="9" y="120"/>
                  </a:lnTo>
                  <a:lnTo>
                    <a:pt x="13" y="84"/>
                  </a:lnTo>
                  <a:lnTo>
                    <a:pt x="13" y="42"/>
                  </a:lnTo>
                  <a:lnTo>
                    <a:pt x="17" y="48"/>
                  </a:lnTo>
                  <a:lnTo>
                    <a:pt x="22" y="36"/>
                  </a:lnTo>
                  <a:lnTo>
                    <a:pt x="22" y="96"/>
                  </a:lnTo>
                  <a:lnTo>
                    <a:pt x="26" y="114"/>
                  </a:lnTo>
                  <a:lnTo>
                    <a:pt x="26" y="96"/>
                  </a:lnTo>
                  <a:lnTo>
                    <a:pt x="30" y="132"/>
                  </a:lnTo>
                  <a:lnTo>
                    <a:pt x="34" y="132"/>
                  </a:lnTo>
                  <a:lnTo>
                    <a:pt x="34" y="84"/>
                  </a:lnTo>
                  <a:lnTo>
                    <a:pt x="39" y="48"/>
                  </a:lnTo>
                  <a:lnTo>
                    <a:pt x="39" y="36"/>
                  </a:lnTo>
                  <a:lnTo>
                    <a:pt x="43" y="48"/>
                  </a:lnTo>
                  <a:lnTo>
                    <a:pt x="43" y="60"/>
                  </a:lnTo>
                  <a:lnTo>
                    <a:pt x="52" y="84"/>
                  </a:lnTo>
                  <a:lnTo>
                    <a:pt x="47" y="84"/>
                  </a:lnTo>
                  <a:lnTo>
                    <a:pt x="52" y="72"/>
                  </a:lnTo>
                  <a:lnTo>
                    <a:pt x="56" y="54"/>
                  </a:lnTo>
                  <a:lnTo>
                    <a:pt x="56" y="42"/>
                  </a:lnTo>
                  <a:lnTo>
                    <a:pt x="60" y="48"/>
                  </a:lnTo>
                  <a:lnTo>
                    <a:pt x="60" y="60"/>
                  </a:lnTo>
                  <a:lnTo>
                    <a:pt x="64" y="54"/>
                  </a:lnTo>
                  <a:lnTo>
                    <a:pt x="69" y="42"/>
                  </a:lnTo>
                  <a:lnTo>
                    <a:pt x="69" y="0"/>
                  </a:lnTo>
                  <a:lnTo>
                    <a:pt x="73" y="18"/>
                  </a:lnTo>
                  <a:lnTo>
                    <a:pt x="73" y="72"/>
                  </a:lnTo>
                  <a:lnTo>
                    <a:pt x="81" y="72"/>
                  </a:lnTo>
                  <a:lnTo>
                    <a:pt x="77" y="72"/>
                  </a:lnTo>
                  <a:lnTo>
                    <a:pt x="81" y="72"/>
                  </a:lnTo>
                  <a:lnTo>
                    <a:pt x="86" y="90"/>
                  </a:lnTo>
                  <a:lnTo>
                    <a:pt x="86" y="108"/>
                  </a:lnTo>
                  <a:lnTo>
                    <a:pt x="90" y="138"/>
                  </a:lnTo>
                  <a:lnTo>
                    <a:pt x="90" y="144"/>
                  </a:lnTo>
                  <a:lnTo>
                    <a:pt x="99" y="144"/>
                  </a:lnTo>
                  <a:lnTo>
                    <a:pt x="94" y="144"/>
                  </a:lnTo>
                  <a:lnTo>
                    <a:pt x="99" y="162"/>
                  </a:lnTo>
                  <a:lnTo>
                    <a:pt x="103" y="156"/>
                  </a:lnTo>
                  <a:lnTo>
                    <a:pt x="107" y="162"/>
                  </a:lnTo>
                  <a:lnTo>
                    <a:pt x="107" y="168"/>
                  </a:lnTo>
                  <a:lnTo>
                    <a:pt x="111" y="162"/>
                  </a:lnTo>
                  <a:lnTo>
                    <a:pt x="111" y="144"/>
                  </a:lnTo>
                  <a:lnTo>
                    <a:pt x="120" y="144"/>
                  </a:lnTo>
                  <a:lnTo>
                    <a:pt x="116" y="144"/>
                  </a:lnTo>
                  <a:lnTo>
                    <a:pt x="120" y="108"/>
                  </a:lnTo>
                  <a:lnTo>
                    <a:pt x="124" y="102"/>
                  </a:lnTo>
                  <a:lnTo>
                    <a:pt x="124" y="84"/>
                  </a:lnTo>
                  <a:lnTo>
                    <a:pt x="129" y="90"/>
                  </a:lnTo>
                  <a:lnTo>
                    <a:pt x="129" y="132"/>
                  </a:lnTo>
                  <a:lnTo>
                    <a:pt x="137" y="144"/>
                  </a:lnTo>
                  <a:lnTo>
                    <a:pt x="133" y="144"/>
                  </a:lnTo>
                  <a:lnTo>
                    <a:pt x="137" y="138"/>
                  </a:lnTo>
                  <a:lnTo>
                    <a:pt x="141" y="126"/>
                  </a:lnTo>
                  <a:lnTo>
                    <a:pt x="141" y="90"/>
                  </a:lnTo>
                  <a:lnTo>
                    <a:pt x="146" y="72"/>
                  </a:lnTo>
                  <a:lnTo>
                    <a:pt x="146" y="66"/>
                  </a:lnTo>
                  <a:lnTo>
                    <a:pt x="150" y="72"/>
                  </a:lnTo>
                  <a:lnTo>
                    <a:pt x="150" y="66"/>
                  </a:lnTo>
                  <a:lnTo>
                    <a:pt x="154" y="96"/>
                  </a:lnTo>
                  <a:lnTo>
                    <a:pt x="154" y="108"/>
                  </a:lnTo>
                  <a:lnTo>
                    <a:pt x="158" y="102"/>
                  </a:lnTo>
                  <a:lnTo>
                    <a:pt x="158" y="90"/>
                  </a:lnTo>
                  <a:lnTo>
                    <a:pt x="163" y="72"/>
                  </a:lnTo>
                  <a:lnTo>
                    <a:pt x="163" y="60"/>
                  </a:lnTo>
                  <a:lnTo>
                    <a:pt x="167" y="78"/>
                  </a:lnTo>
                  <a:lnTo>
                    <a:pt x="167" y="102"/>
                  </a:lnTo>
                  <a:lnTo>
                    <a:pt x="171" y="96"/>
                  </a:lnTo>
                  <a:lnTo>
                    <a:pt x="176" y="108"/>
                  </a:lnTo>
                  <a:lnTo>
                    <a:pt x="176" y="120"/>
                  </a:lnTo>
                  <a:lnTo>
                    <a:pt x="180" y="132"/>
                  </a:lnTo>
                  <a:lnTo>
                    <a:pt x="184" y="108"/>
                  </a:lnTo>
                  <a:lnTo>
                    <a:pt x="184" y="96"/>
                  </a:lnTo>
                  <a:lnTo>
                    <a:pt x="188" y="84"/>
                  </a:lnTo>
                  <a:lnTo>
                    <a:pt x="188" y="90"/>
                  </a:lnTo>
                  <a:lnTo>
                    <a:pt x="193" y="96"/>
                  </a:lnTo>
                  <a:lnTo>
                    <a:pt x="197" y="96"/>
                  </a:lnTo>
                  <a:lnTo>
                    <a:pt x="197" y="114"/>
                  </a:lnTo>
                  <a:lnTo>
                    <a:pt x="201" y="126"/>
                  </a:lnTo>
                  <a:lnTo>
                    <a:pt x="201" y="144"/>
                  </a:lnTo>
                  <a:lnTo>
                    <a:pt x="205" y="132"/>
                  </a:lnTo>
                  <a:lnTo>
                    <a:pt x="210" y="138"/>
                  </a:lnTo>
                  <a:lnTo>
                    <a:pt x="210" y="156"/>
                  </a:lnTo>
                  <a:lnTo>
                    <a:pt x="214" y="144"/>
                  </a:lnTo>
                  <a:lnTo>
                    <a:pt x="214" y="132"/>
                  </a:lnTo>
                  <a:lnTo>
                    <a:pt x="214" y="144"/>
                  </a:lnTo>
                  <a:lnTo>
                    <a:pt x="218" y="150"/>
                  </a:lnTo>
                  <a:lnTo>
                    <a:pt x="218" y="138"/>
                  </a:lnTo>
                  <a:lnTo>
                    <a:pt x="223" y="138"/>
                  </a:lnTo>
                  <a:lnTo>
                    <a:pt x="223" y="120"/>
                  </a:lnTo>
                  <a:lnTo>
                    <a:pt x="231" y="108"/>
                  </a:lnTo>
                  <a:lnTo>
                    <a:pt x="231" y="180"/>
                  </a:lnTo>
                  <a:lnTo>
                    <a:pt x="240" y="180"/>
                  </a:lnTo>
                  <a:lnTo>
                    <a:pt x="235" y="180"/>
                  </a:lnTo>
                  <a:lnTo>
                    <a:pt x="240" y="174"/>
                  </a:lnTo>
                  <a:lnTo>
                    <a:pt x="244" y="150"/>
                  </a:lnTo>
                  <a:lnTo>
                    <a:pt x="244" y="138"/>
                  </a:lnTo>
                  <a:lnTo>
                    <a:pt x="244" y="144"/>
                  </a:lnTo>
                  <a:lnTo>
                    <a:pt x="248" y="156"/>
                  </a:lnTo>
                  <a:lnTo>
                    <a:pt x="253" y="150"/>
                  </a:lnTo>
                  <a:lnTo>
                    <a:pt x="253" y="156"/>
                  </a:lnTo>
                  <a:lnTo>
                    <a:pt x="257" y="150"/>
                  </a:lnTo>
                  <a:lnTo>
                    <a:pt x="257" y="126"/>
                  </a:lnTo>
                  <a:lnTo>
                    <a:pt x="261" y="66"/>
                  </a:lnTo>
                  <a:lnTo>
                    <a:pt x="261" y="42"/>
                  </a:lnTo>
                  <a:lnTo>
                    <a:pt x="265" y="30"/>
                  </a:lnTo>
                  <a:lnTo>
                    <a:pt x="265" y="36"/>
                  </a:lnTo>
                  <a:lnTo>
                    <a:pt x="274" y="36"/>
                  </a:lnTo>
                  <a:lnTo>
                    <a:pt x="274" y="18"/>
                  </a:lnTo>
                  <a:lnTo>
                    <a:pt x="274" y="36"/>
                  </a:lnTo>
                  <a:lnTo>
                    <a:pt x="278" y="114"/>
                  </a:lnTo>
                  <a:lnTo>
                    <a:pt x="278" y="156"/>
                  </a:lnTo>
                  <a:lnTo>
                    <a:pt x="282" y="180"/>
                  </a:lnTo>
                  <a:lnTo>
                    <a:pt x="282" y="162"/>
                  </a:lnTo>
                  <a:lnTo>
                    <a:pt x="287" y="156"/>
                  </a:lnTo>
                  <a:lnTo>
                    <a:pt x="291" y="138"/>
                  </a:lnTo>
                  <a:lnTo>
                    <a:pt x="291" y="96"/>
                  </a:lnTo>
                  <a:lnTo>
                    <a:pt x="295" y="84"/>
                  </a:lnTo>
                  <a:lnTo>
                    <a:pt x="300" y="84"/>
                  </a:lnTo>
                  <a:lnTo>
                    <a:pt x="304" y="96"/>
                  </a:lnTo>
                  <a:lnTo>
                    <a:pt x="304" y="114"/>
                  </a:lnTo>
                  <a:lnTo>
                    <a:pt x="308" y="90"/>
                  </a:lnTo>
                  <a:lnTo>
                    <a:pt x="308" y="96"/>
                  </a:lnTo>
                  <a:lnTo>
                    <a:pt x="312" y="132"/>
                  </a:lnTo>
                  <a:lnTo>
                    <a:pt x="312" y="15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3" name="Freeform 79"/>
            <p:cNvSpPr>
              <a:spLocks/>
            </p:cNvSpPr>
            <p:nvPr/>
          </p:nvSpPr>
          <p:spPr bwMode="auto">
            <a:xfrm>
              <a:off x="8159750" y="1133475"/>
              <a:ext cx="482600" cy="409575"/>
            </a:xfrm>
            <a:custGeom>
              <a:avLst/>
              <a:gdLst/>
              <a:ahLst/>
              <a:cxnLst>
                <a:cxn ang="0">
                  <a:pos x="9" y="138"/>
                </a:cxn>
                <a:cxn ang="0">
                  <a:pos x="18" y="174"/>
                </a:cxn>
                <a:cxn ang="0">
                  <a:pos x="22" y="132"/>
                </a:cxn>
                <a:cxn ang="0">
                  <a:pos x="30" y="126"/>
                </a:cxn>
                <a:cxn ang="0">
                  <a:pos x="39" y="144"/>
                </a:cxn>
                <a:cxn ang="0">
                  <a:pos x="43" y="234"/>
                </a:cxn>
                <a:cxn ang="0">
                  <a:pos x="52" y="222"/>
                </a:cxn>
                <a:cxn ang="0">
                  <a:pos x="60" y="186"/>
                </a:cxn>
                <a:cxn ang="0">
                  <a:pos x="65" y="240"/>
                </a:cxn>
                <a:cxn ang="0">
                  <a:pos x="69" y="210"/>
                </a:cxn>
                <a:cxn ang="0">
                  <a:pos x="77" y="246"/>
                </a:cxn>
                <a:cxn ang="0">
                  <a:pos x="86" y="210"/>
                </a:cxn>
                <a:cxn ang="0">
                  <a:pos x="90" y="60"/>
                </a:cxn>
                <a:cxn ang="0">
                  <a:pos x="99" y="126"/>
                </a:cxn>
                <a:cxn ang="0">
                  <a:pos x="103" y="138"/>
                </a:cxn>
                <a:cxn ang="0">
                  <a:pos x="112" y="156"/>
                </a:cxn>
                <a:cxn ang="0">
                  <a:pos x="116" y="114"/>
                </a:cxn>
                <a:cxn ang="0">
                  <a:pos x="124" y="114"/>
                </a:cxn>
                <a:cxn ang="0">
                  <a:pos x="129" y="138"/>
                </a:cxn>
                <a:cxn ang="0">
                  <a:pos x="137" y="114"/>
                </a:cxn>
                <a:cxn ang="0">
                  <a:pos x="150" y="102"/>
                </a:cxn>
                <a:cxn ang="0">
                  <a:pos x="154" y="102"/>
                </a:cxn>
                <a:cxn ang="0">
                  <a:pos x="163" y="156"/>
                </a:cxn>
                <a:cxn ang="0">
                  <a:pos x="171" y="138"/>
                </a:cxn>
                <a:cxn ang="0">
                  <a:pos x="176" y="96"/>
                </a:cxn>
                <a:cxn ang="0">
                  <a:pos x="184" y="90"/>
                </a:cxn>
                <a:cxn ang="0">
                  <a:pos x="189" y="0"/>
                </a:cxn>
                <a:cxn ang="0">
                  <a:pos x="197" y="42"/>
                </a:cxn>
                <a:cxn ang="0">
                  <a:pos x="201" y="78"/>
                </a:cxn>
                <a:cxn ang="0">
                  <a:pos x="214" y="54"/>
                </a:cxn>
                <a:cxn ang="0">
                  <a:pos x="219" y="72"/>
                </a:cxn>
                <a:cxn ang="0">
                  <a:pos x="227" y="96"/>
                </a:cxn>
                <a:cxn ang="0">
                  <a:pos x="236" y="114"/>
                </a:cxn>
                <a:cxn ang="0">
                  <a:pos x="240" y="132"/>
                </a:cxn>
                <a:cxn ang="0">
                  <a:pos x="248" y="114"/>
                </a:cxn>
                <a:cxn ang="0">
                  <a:pos x="261" y="96"/>
                </a:cxn>
                <a:cxn ang="0">
                  <a:pos x="266" y="102"/>
                </a:cxn>
                <a:cxn ang="0">
                  <a:pos x="274" y="96"/>
                </a:cxn>
                <a:cxn ang="0">
                  <a:pos x="278" y="162"/>
                </a:cxn>
                <a:cxn ang="0">
                  <a:pos x="283" y="114"/>
                </a:cxn>
                <a:cxn ang="0">
                  <a:pos x="291" y="84"/>
                </a:cxn>
                <a:cxn ang="0">
                  <a:pos x="295" y="78"/>
                </a:cxn>
              </a:cxnLst>
              <a:rect l="0" t="0" r="r" b="b"/>
              <a:pathLst>
                <a:path w="304" h="258">
                  <a:moveTo>
                    <a:pt x="0" y="150"/>
                  </a:moveTo>
                  <a:lnTo>
                    <a:pt x="5" y="144"/>
                  </a:lnTo>
                  <a:lnTo>
                    <a:pt x="9" y="138"/>
                  </a:lnTo>
                  <a:lnTo>
                    <a:pt x="9" y="174"/>
                  </a:lnTo>
                  <a:lnTo>
                    <a:pt x="13" y="180"/>
                  </a:lnTo>
                  <a:lnTo>
                    <a:pt x="18" y="174"/>
                  </a:lnTo>
                  <a:lnTo>
                    <a:pt x="18" y="168"/>
                  </a:lnTo>
                  <a:lnTo>
                    <a:pt x="22" y="150"/>
                  </a:lnTo>
                  <a:lnTo>
                    <a:pt x="22" y="132"/>
                  </a:lnTo>
                  <a:lnTo>
                    <a:pt x="26" y="120"/>
                  </a:lnTo>
                  <a:lnTo>
                    <a:pt x="26" y="108"/>
                  </a:lnTo>
                  <a:lnTo>
                    <a:pt x="30" y="126"/>
                  </a:lnTo>
                  <a:lnTo>
                    <a:pt x="30" y="132"/>
                  </a:lnTo>
                  <a:lnTo>
                    <a:pt x="35" y="144"/>
                  </a:lnTo>
                  <a:lnTo>
                    <a:pt x="39" y="144"/>
                  </a:lnTo>
                  <a:lnTo>
                    <a:pt x="39" y="186"/>
                  </a:lnTo>
                  <a:lnTo>
                    <a:pt x="43" y="228"/>
                  </a:lnTo>
                  <a:lnTo>
                    <a:pt x="43" y="234"/>
                  </a:lnTo>
                  <a:lnTo>
                    <a:pt x="47" y="228"/>
                  </a:lnTo>
                  <a:lnTo>
                    <a:pt x="47" y="234"/>
                  </a:lnTo>
                  <a:lnTo>
                    <a:pt x="52" y="222"/>
                  </a:lnTo>
                  <a:lnTo>
                    <a:pt x="52" y="186"/>
                  </a:lnTo>
                  <a:lnTo>
                    <a:pt x="56" y="186"/>
                  </a:lnTo>
                  <a:lnTo>
                    <a:pt x="60" y="186"/>
                  </a:lnTo>
                  <a:lnTo>
                    <a:pt x="60" y="210"/>
                  </a:lnTo>
                  <a:lnTo>
                    <a:pt x="65" y="258"/>
                  </a:lnTo>
                  <a:lnTo>
                    <a:pt x="65" y="240"/>
                  </a:lnTo>
                  <a:lnTo>
                    <a:pt x="69" y="222"/>
                  </a:lnTo>
                  <a:lnTo>
                    <a:pt x="69" y="204"/>
                  </a:lnTo>
                  <a:lnTo>
                    <a:pt x="69" y="210"/>
                  </a:lnTo>
                  <a:lnTo>
                    <a:pt x="73" y="228"/>
                  </a:lnTo>
                  <a:lnTo>
                    <a:pt x="77" y="240"/>
                  </a:lnTo>
                  <a:lnTo>
                    <a:pt x="77" y="246"/>
                  </a:lnTo>
                  <a:lnTo>
                    <a:pt x="82" y="252"/>
                  </a:lnTo>
                  <a:lnTo>
                    <a:pt x="82" y="240"/>
                  </a:lnTo>
                  <a:lnTo>
                    <a:pt x="86" y="210"/>
                  </a:lnTo>
                  <a:lnTo>
                    <a:pt x="86" y="174"/>
                  </a:lnTo>
                  <a:lnTo>
                    <a:pt x="90" y="108"/>
                  </a:lnTo>
                  <a:lnTo>
                    <a:pt x="90" y="60"/>
                  </a:lnTo>
                  <a:lnTo>
                    <a:pt x="94" y="108"/>
                  </a:lnTo>
                  <a:lnTo>
                    <a:pt x="94" y="120"/>
                  </a:lnTo>
                  <a:lnTo>
                    <a:pt x="99" y="126"/>
                  </a:lnTo>
                  <a:lnTo>
                    <a:pt x="99" y="114"/>
                  </a:lnTo>
                  <a:lnTo>
                    <a:pt x="103" y="126"/>
                  </a:lnTo>
                  <a:lnTo>
                    <a:pt x="103" y="138"/>
                  </a:lnTo>
                  <a:lnTo>
                    <a:pt x="107" y="144"/>
                  </a:lnTo>
                  <a:lnTo>
                    <a:pt x="107" y="150"/>
                  </a:lnTo>
                  <a:lnTo>
                    <a:pt x="112" y="156"/>
                  </a:lnTo>
                  <a:lnTo>
                    <a:pt x="112" y="138"/>
                  </a:lnTo>
                  <a:lnTo>
                    <a:pt x="116" y="120"/>
                  </a:lnTo>
                  <a:lnTo>
                    <a:pt x="116" y="114"/>
                  </a:lnTo>
                  <a:lnTo>
                    <a:pt x="120" y="126"/>
                  </a:lnTo>
                  <a:lnTo>
                    <a:pt x="124" y="120"/>
                  </a:lnTo>
                  <a:lnTo>
                    <a:pt x="124" y="114"/>
                  </a:lnTo>
                  <a:lnTo>
                    <a:pt x="124" y="150"/>
                  </a:lnTo>
                  <a:lnTo>
                    <a:pt x="129" y="144"/>
                  </a:lnTo>
                  <a:lnTo>
                    <a:pt x="129" y="138"/>
                  </a:lnTo>
                  <a:lnTo>
                    <a:pt x="133" y="132"/>
                  </a:lnTo>
                  <a:lnTo>
                    <a:pt x="137" y="126"/>
                  </a:lnTo>
                  <a:lnTo>
                    <a:pt x="137" y="114"/>
                  </a:lnTo>
                  <a:lnTo>
                    <a:pt x="142" y="126"/>
                  </a:lnTo>
                  <a:lnTo>
                    <a:pt x="142" y="102"/>
                  </a:lnTo>
                  <a:lnTo>
                    <a:pt x="150" y="102"/>
                  </a:lnTo>
                  <a:lnTo>
                    <a:pt x="146" y="102"/>
                  </a:lnTo>
                  <a:lnTo>
                    <a:pt x="150" y="108"/>
                  </a:lnTo>
                  <a:lnTo>
                    <a:pt x="154" y="102"/>
                  </a:lnTo>
                  <a:lnTo>
                    <a:pt x="159" y="138"/>
                  </a:lnTo>
                  <a:lnTo>
                    <a:pt x="163" y="150"/>
                  </a:lnTo>
                  <a:lnTo>
                    <a:pt x="163" y="156"/>
                  </a:lnTo>
                  <a:lnTo>
                    <a:pt x="167" y="150"/>
                  </a:lnTo>
                  <a:lnTo>
                    <a:pt x="167" y="144"/>
                  </a:lnTo>
                  <a:lnTo>
                    <a:pt x="171" y="138"/>
                  </a:lnTo>
                  <a:lnTo>
                    <a:pt x="171" y="150"/>
                  </a:lnTo>
                  <a:lnTo>
                    <a:pt x="176" y="126"/>
                  </a:lnTo>
                  <a:lnTo>
                    <a:pt x="176" y="96"/>
                  </a:lnTo>
                  <a:lnTo>
                    <a:pt x="180" y="102"/>
                  </a:lnTo>
                  <a:lnTo>
                    <a:pt x="180" y="96"/>
                  </a:lnTo>
                  <a:lnTo>
                    <a:pt x="184" y="90"/>
                  </a:lnTo>
                  <a:lnTo>
                    <a:pt x="184" y="72"/>
                  </a:lnTo>
                  <a:lnTo>
                    <a:pt x="189" y="30"/>
                  </a:lnTo>
                  <a:lnTo>
                    <a:pt x="189" y="0"/>
                  </a:lnTo>
                  <a:lnTo>
                    <a:pt x="193" y="30"/>
                  </a:lnTo>
                  <a:lnTo>
                    <a:pt x="193" y="72"/>
                  </a:lnTo>
                  <a:lnTo>
                    <a:pt x="197" y="42"/>
                  </a:lnTo>
                  <a:lnTo>
                    <a:pt x="197" y="60"/>
                  </a:lnTo>
                  <a:lnTo>
                    <a:pt x="201" y="72"/>
                  </a:lnTo>
                  <a:lnTo>
                    <a:pt x="201" y="78"/>
                  </a:lnTo>
                  <a:lnTo>
                    <a:pt x="206" y="72"/>
                  </a:lnTo>
                  <a:lnTo>
                    <a:pt x="210" y="66"/>
                  </a:lnTo>
                  <a:lnTo>
                    <a:pt x="214" y="54"/>
                  </a:lnTo>
                  <a:lnTo>
                    <a:pt x="214" y="78"/>
                  </a:lnTo>
                  <a:lnTo>
                    <a:pt x="219" y="84"/>
                  </a:lnTo>
                  <a:lnTo>
                    <a:pt x="219" y="72"/>
                  </a:lnTo>
                  <a:lnTo>
                    <a:pt x="223" y="72"/>
                  </a:lnTo>
                  <a:lnTo>
                    <a:pt x="227" y="84"/>
                  </a:lnTo>
                  <a:lnTo>
                    <a:pt x="227" y="96"/>
                  </a:lnTo>
                  <a:lnTo>
                    <a:pt x="231" y="102"/>
                  </a:lnTo>
                  <a:lnTo>
                    <a:pt x="231" y="108"/>
                  </a:lnTo>
                  <a:lnTo>
                    <a:pt x="236" y="114"/>
                  </a:lnTo>
                  <a:lnTo>
                    <a:pt x="236" y="126"/>
                  </a:lnTo>
                  <a:lnTo>
                    <a:pt x="240" y="120"/>
                  </a:lnTo>
                  <a:lnTo>
                    <a:pt x="240" y="132"/>
                  </a:lnTo>
                  <a:lnTo>
                    <a:pt x="248" y="114"/>
                  </a:lnTo>
                  <a:lnTo>
                    <a:pt x="244" y="114"/>
                  </a:lnTo>
                  <a:lnTo>
                    <a:pt x="248" y="114"/>
                  </a:lnTo>
                  <a:lnTo>
                    <a:pt x="253" y="108"/>
                  </a:lnTo>
                  <a:lnTo>
                    <a:pt x="257" y="96"/>
                  </a:lnTo>
                  <a:lnTo>
                    <a:pt x="261" y="96"/>
                  </a:lnTo>
                  <a:lnTo>
                    <a:pt x="261" y="108"/>
                  </a:lnTo>
                  <a:lnTo>
                    <a:pt x="261" y="96"/>
                  </a:lnTo>
                  <a:lnTo>
                    <a:pt x="266" y="102"/>
                  </a:lnTo>
                  <a:lnTo>
                    <a:pt x="270" y="102"/>
                  </a:lnTo>
                  <a:lnTo>
                    <a:pt x="270" y="90"/>
                  </a:lnTo>
                  <a:lnTo>
                    <a:pt x="274" y="96"/>
                  </a:lnTo>
                  <a:lnTo>
                    <a:pt x="274" y="156"/>
                  </a:lnTo>
                  <a:lnTo>
                    <a:pt x="274" y="150"/>
                  </a:lnTo>
                  <a:lnTo>
                    <a:pt x="278" y="162"/>
                  </a:lnTo>
                  <a:lnTo>
                    <a:pt x="278" y="186"/>
                  </a:lnTo>
                  <a:lnTo>
                    <a:pt x="283" y="138"/>
                  </a:lnTo>
                  <a:lnTo>
                    <a:pt x="283" y="114"/>
                  </a:lnTo>
                  <a:lnTo>
                    <a:pt x="287" y="108"/>
                  </a:lnTo>
                  <a:lnTo>
                    <a:pt x="287" y="90"/>
                  </a:lnTo>
                  <a:lnTo>
                    <a:pt x="291" y="84"/>
                  </a:lnTo>
                  <a:lnTo>
                    <a:pt x="291" y="78"/>
                  </a:lnTo>
                  <a:lnTo>
                    <a:pt x="295" y="72"/>
                  </a:lnTo>
                  <a:lnTo>
                    <a:pt x="295" y="78"/>
                  </a:lnTo>
                  <a:lnTo>
                    <a:pt x="300" y="66"/>
                  </a:lnTo>
                  <a:lnTo>
                    <a:pt x="304" y="5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4" name="Freeform 80"/>
            <p:cNvSpPr>
              <a:spLocks/>
            </p:cNvSpPr>
            <p:nvPr/>
          </p:nvSpPr>
          <p:spPr bwMode="auto">
            <a:xfrm>
              <a:off x="8642350" y="1133475"/>
              <a:ext cx="128588" cy="228600"/>
            </a:xfrm>
            <a:custGeom>
              <a:avLst/>
              <a:gdLst/>
              <a:ahLst/>
              <a:cxnLst>
                <a:cxn ang="0">
                  <a:pos x="0" y="54"/>
                </a:cxn>
                <a:cxn ang="0">
                  <a:pos x="0" y="66"/>
                </a:cxn>
                <a:cxn ang="0">
                  <a:pos x="4" y="48"/>
                </a:cxn>
                <a:cxn ang="0">
                  <a:pos x="9" y="54"/>
                </a:cxn>
                <a:cxn ang="0">
                  <a:pos x="9" y="66"/>
                </a:cxn>
                <a:cxn ang="0">
                  <a:pos x="13" y="66"/>
                </a:cxn>
                <a:cxn ang="0">
                  <a:pos x="13" y="96"/>
                </a:cxn>
                <a:cxn ang="0">
                  <a:pos x="17" y="102"/>
                </a:cxn>
                <a:cxn ang="0">
                  <a:pos x="17" y="108"/>
                </a:cxn>
                <a:cxn ang="0">
                  <a:pos x="21" y="114"/>
                </a:cxn>
                <a:cxn ang="0">
                  <a:pos x="21" y="126"/>
                </a:cxn>
                <a:cxn ang="0">
                  <a:pos x="26" y="120"/>
                </a:cxn>
                <a:cxn ang="0">
                  <a:pos x="26" y="132"/>
                </a:cxn>
                <a:cxn ang="0">
                  <a:pos x="34" y="114"/>
                </a:cxn>
                <a:cxn ang="0">
                  <a:pos x="30" y="114"/>
                </a:cxn>
                <a:cxn ang="0">
                  <a:pos x="34" y="114"/>
                </a:cxn>
                <a:cxn ang="0">
                  <a:pos x="39" y="108"/>
                </a:cxn>
                <a:cxn ang="0">
                  <a:pos x="43" y="96"/>
                </a:cxn>
                <a:cxn ang="0">
                  <a:pos x="47" y="108"/>
                </a:cxn>
                <a:cxn ang="0">
                  <a:pos x="47" y="96"/>
                </a:cxn>
                <a:cxn ang="0">
                  <a:pos x="51" y="102"/>
                </a:cxn>
                <a:cxn ang="0">
                  <a:pos x="56" y="102"/>
                </a:cxn>
                <a:cxn ang="0">
                  <a:pos x="56" y="90"/>
                </a:cxn>
                <a:cxn ang="0">
                  <a:pos x="60" y="54"/>
                </a:cxn>
                <a:cxn ang="0">
                  <a:pos x="60" y="12"/>
                </a:cxn>
                <a:cxn ang="0">
                  <a:pos x="60" y="18"/>
                </a:cxn>
                <a:cxn ang="0">
                  <a:pos x="64" y="0"/>
                </a:cxn>
                <a:cxn ang="0">
                  <a:pos x="64" y="6"/>
                </a:cxn>
                <a:cxn ang="0">
                  <a:pos x="68" y="42"/>
                </a:cxn>
                <a:cxn ang="0">
                  <a:pos x="68" y="54"/>
                </a:cxn>
                <a:cxn ang="0">
                  <a:pos x="73" y="72"/>
                </a:cxn>
                <a:cxn ang="0">
                  <a:pos x="73" y="96"/>
                </a:cxn>
                <a:cxn ang="0">
                  <a:pos x="77" y="114"/>
                </a:cxn>
                <a:cxn ang="0">
                  <a:pos x="77" y="126"/>
                </a:cxn>
                <a:cxn ang="0">
                  <a:pos x="81" y="144"/>
                </a:cxn>
              </a:cxnLst>
              <a:rect l="0" t="0" r="r" b="b"/>
              <a:pathLst>
                <a:path w="81" h="144">
                  <a:moveTo>
                    <a:pt x="0" y="54"/>
                  </a:moveTo>
                  <a:lnTo>
                    <a:pt x="0" y="66"/>
                  </a:lnTo>
                  <a:lnTo>
                    <a:pt x="4" y="48"/>
                  </a:lnTo>
                  <a:lnTo>
                    <a:pt x="9" y="54"/>
                  </a:lnTo>
                  <a:lnTo>
                    <a:pt x="9" y="66"/>
                  </a:lnTo>
                  <a:lnTo>
                    <a:pt x="13" y="66"/>
                  </a:lnTo>
                  <a:lnTo>
                    <a:pt x="13" y="96"/>
                  </a:lnTo>
                  <a:lnTo>
                    <a:pt x="17" y="102"/>
                  </a:lnTo>
                  <a:lnTo>
                    <a:pt x="17" y="108"/>
                  </a:lnTo>
                  <a:lnTo>
                    <a:pt x="21" y="114"/>
                  </a:lnTo>
                  <a:lnTo>
                    <a:pt x="21" y="126"/>
                  </a:lnTo>
                  <a:lnTo>
                    <a:pt x="26" y="120"/>
                  </a:lnTo>
                  <a:lnTo>
                    <a:pt x="26" y="132"/>
                  </a:lnTo>
                  <a:lnTo>
                    <a:pt x="34" y="114"/>
                  </a:lnTo>
                  <a:lnTo>
                    <a:pt x="30" y="114"/>
                  </a:lnTo>
                  <a:lnTo>
                    <a:pt x="34" y="114"/>
                  </a:lnTo>
                  <a:lnTo>
                    <a:pt x="39" y="108"/>
                  </a:lnTo>
                  <a:lnTo>
                    <a:pt x="43" y="96"/>
                  </a:lnTo>
                  <a:lnTo>
                    <a:pt x="47" y="108"/>
                  </a:lnTo>
                  <a:lnTo>
                    <a:pt x="47" y="96"/>
                  </a:lnTo>
                  <a:lnTo>
                    <a:pt x="51" y="102"/>
                  </a:lnTo>
                  <a:lnTo>
                    <a:pt x="56" y="102"/>
                  </a:lnTo>
                  <a:lnTo>
                    <a:pt x="56" y="90"/>
                  </a:lnTo>
                  <a:lnTo>
                    <a:pt x="60" y="54"/>
                  </a:lnTo>
                  <a:lnTo>
                    <a:pt x="60" y="12"/>
                  </a:lnTo>
                  <a:lnTo>
                    <a:pt x="60" y="18"/>
                  </a:lnTo>
                  <a:lnTo>
                    <a:pt x="64" y="0"/>
                  </a:lnTo>
                  <a:lnTo>
                    <a:pt x="64" y="6"/>
                  </a:lnTo>
                  <a:lnTo>
                    <a:pt x="68" y="42"/>
                  </a:lnTo>
                  <a:lnTo>
                    <a:pt x="68" y="54"/>
                  </a:lnTo>
                  <a:lnTo>
                    <a:pt x="73" y="72"/>
                  </a:lnTo>
                  <a:lnTo>
                    <a:pt x="73" y="96"/>
                  </a:lnTo>
                  <a:lnTo>
                    <a:pt x="77" y="114"/>
                  </a:lnTo>
                  <a:lnTo>
                    <a:pt x="77" y="126"/>
                  </a:lnTo>
                  <a:lnTo>
                    <a:pt x="81" y="14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105" name="Freeform 81"/>
          <p:cNvSpPr>
            <a:spLocks/>
          </p:cNvSpPr>
          <p:nvPr/>
        </p:nvSpPr>
        <p:spPr bwMode="auto">
          <a:xfrm>
            <a:off x="228014" y="3524250"/>
            <a:ext cx="560771" cy="190500"/>
          </a:xfrm>
          <a:custGeom>
            <a:avLst/>
            <a:gdLst/>
            <a:ahLst/>
            <a:cxnLst>
              <a:cxn ang="0">
                <a:pos x="4" y="96"/>
              </a:cxn>
              <a:cxn ang="0">
                <a:pos x="8" y="36"/>
              </a:cxn>
              <a:cxn ang="0">
                <a:pos x="17" y="120"/>
              </a:cxn>
              <a:cxn ang="0">
                <a:pos x="21" y="24"/>
              </a:cxn>
              <a:cxn ang="0">
                <a:pos x="26" y="102"/>
              </a:cxn>
              <a:cxn ang="0">
                <a:pos x="34" y="36"/>
              </a:cxn>
              <a:cxn ang="0">
                <a:pos x="43" y="18"/>
              </a:cxn>
              <a:cxn ang="0">
                <a:pos x="47" y="48"/>
              </a:cxn>
              <a:cxn ang="0">
                <a:pos x="51" y="60"/>
              </a:cxn>
              <a:cxn ang="0">
                <a:pos x="55" y="72"/>
              </a:cxn>
              <a:cxn ang="0">
                <a:pos x="64" y="72"/>
              </a:cxn>
              <a:cxn ang="0">
                <a:pos x="68" y="42"/>
              </a:cxn>
              <a:cxn ang="0">
                <a:pos x="73" y="66"/>
              </a:cxn>
              <a:cxn ang="0">
                <a:pos x="81" y="18"/>
              </a:cxn>
              <a:cxn ang="0">
                <a:pos x="90" y="96"/>
              </a:cxn>
              <a:cxn ang="0">
                <a:pos x="94" y="30"/>
              </a:cxn>
              <a:cxn ang="0">
                <a:pos x="102" y="72"/>
              </a:cxn>
              <a:cxn ang="0">
                <a:pos x="107" y="54"/>
              </a:cxn>
              <a:cxn ang="0">
                <a:pos x="115" y="72"/>
              </a:cxn>
              <a:cxn ang="0">
                <a:pos x="120" y="60"/>
              </a:cxn>
              <a:cxn ang="0">
                <a:pos x="132" y="54"/>
              </a:cxn>
              <a:cxn ang="0">
                <a:pos x="137" y="54"/>
              </a:cxn>
              <a:cxn ang="0">
                <a:pos x="141" y="84"/>
              </a:cxn>
              <a:cxn ang="0">
                <a:pos x="145" y="90"/>
              </a:cxn>
              <a:cxn ang="0">
                <a:pos x="154" y="24"/>
              </a:cxn>
              <a:cxn ang="0">
                <a:pos x="158" y="102"/>
              </a:cxn>
              <a:cxn ang="0">
                <a:pos x="162" y="84"/>
              </a:cxn>
              <a:cxn ang="0">
                <a:pos x="171" y="12"/>
              </a:cxn>
              <a:cxn ang="0">
                <a:pos x="175" y="90"/>
              </a:cxn>
              <a:cxn ang="0">
                <a:pos x="184" y="42"/>
              </a:cxn>
              <a:cxn ang="0">
                <a:pos x="192" y="120"/>
              </a:cxn>
              <a:cxn ang="0">
                <a:pos x="197" y="54"/>
              </a:cxn>
              <a:cxn ang="0">
                <a:pos x="205" y="84"/>
              </a:cxn>
              <a:cxn ang="0">
                <a:pos x="214" y="72"/>
              </a:cxn>
              <a:cxn ang="0">
                <a:pos x="222" y="60"/>
              </a:cxn>
              <a:cxn ang="0">
                <a:pos x="227" y="78"/>
              </a:cxn>
              <a:cxn ang="0">
                <a:pos x="235" y="42"/>
              </a:cxn>
              <a:cxn ang="0">
                <a:pos x="239" y="72"/>
              </a:cxn>
              <a:cxn ang="0">
                <a:pos x="248" y="36"/>
              </a:cxn>
              <a:cxn ang="0">
                <a:pos x="252" y="78"/>
              </a:cxn>
              <a:cxn ang="0">
                <a:pos x="256" y="54"/>
              </a:cxn>
              <a:cxn ang="0">
                <a:pos x="265" y="54"/>
              </a:cxn>
            </a:cxnLst>
            <a:rect l="0" t="0" r="r" b="b"/>
            <a:pathLst>
              <a:path w="265" h="120">
                <a:moveTo>
                  <a:pt x="0" y="90"/>
                </a:moveTo>
                <a:lnTo>
                  <a:pt x="0" y="102"/>
                </a:lnTo>
                <a:lnTo>
                  <a:pt x="4" y="96"/>
                </a:lnTo>
                <a:lnTo>
                  <a:pt x="4" y="84"/>
                </a:lnTo>
                <a:lnTo>
                  <a:pt x="8" y="42"/>
                </a:lnTo>
                <a:lnTo>
                  <a:pt x="8" y="36"/>
                </a:lnTo>
                <a:lnTo>
                  <a:pt x="13" y="24"/>
                </a:lnTo>
                <a:lnTo>
                  <a:pt x="13" y="72"/>
                </a:lnTo>
                <a:lnTo>
                  <a:pt x="17" y="120"/>
                </a:lnTo>
                <a:lnTo>
                  <a:pt x="17" y="36"/>
                </a:lnTo>
                <a:lnTo>
                  <a:pt x="21" y="36"/>
                </a:lnTo>
                <a:lnTo>
                  <a:pt x="21" y="24"/>
                </a:lnTo>
                <a:lnTo>
                  <a:pt x="26" y="102"/>
                </a:lnTo>
                <a:lnTo>
                  <a:pt x="26" y="96"/>
                </a:lnTo>
                <a:lnTo>
                  <a:pt x="26" y="102"/>
                </a:lnTo>
                <a:lnTo>
                  <a:pt x="30" y="66"/>
                </a:lnTo>
                <a:lnTo>
                  <a:pt x="34" y="48"/>
                </a:lnTo>
                <a:lnTo>
                  <a:pt x="34" y="36"/>
                </a:lnTo>
                <a:lnTo>
                  <a:pt x="38" y="24"/>
                </a:lnTo>
                <a:lnTo>
                  <a:pt x="38" y="0"/>
                </a:lnTo>
                <a:lnTo>
                  <a:pt x="43" y="18"/>
                </a:lnTo>
                <a:lnTo>
                  <a:pt x="43" y="48"/>
                </a:lnTo>
                <a:lnTo>
                  <a:pt x="43" y="42"/>
                </a:lnTo>
                <a:lnTo>
                  <a:pt x="47" y="48"/>
                </a:lnTo>
                <a:lnTo>
                  <a:pt x="47" y="12"/>
                </a:lnTo>
                <a:lnTo>
                  <a:pt x="51" y="30"/>
                </a:lnTo>
                <a:lnTo>
                  <a:pt x="51" y="60"/>
                </a:lnTo>
                <a:lnTo>
                  <a:pt x="55" y="90"/>
                </a:lnTo>
                <a:lnTo>
                  <a:pt x="55" y="120"/>
                </a:lnTo>
                <a:lnTo>
                  <a:pt x="55" y="72"/>
                </a:lnTo>
                <a:lnTo>
                  <a:pt x="60" y="72"/>
                </a:lnTo>
                <a:lnTo>
                  <a:pt x="60" y="42"/>
                </a:lnTo>
                <a:lnTo>
                  <a:pt x="64" y="72"/>
                </a:lnTo>
                <a:lnTo>
                  <a:pt x="64" y="78"/>
                </a:lnTo>
                <a:lnTo>
                  <a:pt x="68" y="90"/>
                </a:lnTo>
                <a:lnTo>
                  <a:pt x="68" y="42"/>
                </a:lnTo>
                <a:lnTo>
                  <a:pt x="73" y="36"/>
                </a:lnTo>
                <a:lnTo>
                  <a:pt x="73" y="24"/>
                </a:lnTo>
                <a:lnTo>
                  <a:pt x="73" y="66"/>
                </a:lnTo>
                <a:lnTo>
                  <a:pt x="77" y="48"/>
                </a:lnTo>
                <a:lnTo>
                  <a:pt x="81" y="24"/>
                </a:lnTo>
                <a:lnTo>
                  <a:pt x="81" y="18"/>
                </a:lnTo>
                <a:lnTo>
                  <a:pt x="85" y="30"/>
                </a:lnTo>
                <a:lnTo>
                  <a:pt x="85" y="90"/>
                </a:lnTo>
                <a:lnTo>
                  <a:pt x="90" y="96"/>
                </a:lnTo>
                <a:lnTo>
                  <a:pt x="90" y="72"/>
                </a:lnTo>
                <a:lnTo>
                  <a:pt x="94" y="54"/>
                </a:lnTo>
                <a:lnTo>
                  <a:pt x="94" y="30"/>
                </a:lnTo>
                <a:lnTo>
                  <a:pt x="98" y="36"/>
                </a:lnTo>
                <a:lnTo>
                  <a:pt x="98" y="60"/>
                </a:lnTo>
                <a:lnTo>
                  <a:pt x="102" y="72"/>
                </a:lnTo>
                <a:lnTo>
                  <a:pt x="102" y="30"/>
                </a:lnTo>
                <a:lnTo>
                  <a:pt x="107" y="36"/>
                </a:lnTo>
                <a:lnTo>
                  <a:pt x="107" y="54"/>
                </a:lnTo>
                <a:lnTo>
                  <a:pt x="111" y="72"/>
                </a:lnTo>
                <a:lnTo>
                  <a:pt x="111" y="78"/>
                </a:lnTo>
                <a:lnTo>
                  <a:pt x="115" y="72"/>
                </a:lnTo>
                <a:lnTo>
                  <a:pt x="115" y="36"/>
                </a:lnTo>
                <a:lnTo>
                  <a:pt x="120" y="54"/>
                </a:lnTo>
                <a:lnTo>
                  <a:pt x="120" y="60"/>
                </a:lnTo>
                <a:lnTo>
                  <a:pt x="124" y="96"/>
                </a:lnTo>
                <a:lnTo>
                  <a:pt x="124" y="78"/>
                </a:lnTo>
                <a:lnTo>
                  <a:pt x="132" y="54"/>
                </a:lnTo>
                <a:lnTo>
                  <a:pt x="132" y="60"/>
                </a:lnTo>
                <a:lnTo>
                  <a:pt x="132" y="48"/>
                </a:lnTo>
                <a:lnTo>
                  <a:pt x="137" y="54"/>
                </a:lnTo>
                <a:lnTo>
                  <a:pt x="137" y="42"/>
                </a:lnTo>
                <a:lnTo>
                  <a:pt x="141" y="78"/>
                </a:lnTo>
                <a:lnTo>
                  <a:pt x="141" y="84"/>
                </a:lnTo>
                <a:lnTo>
                  <a:pt x="145" y="102"/>
                </a:lnTo>
                <a:lnTo>
                  <a:pt x="145" y="84"/>
                </a:lnTo>
                <a:lnTo>
                  <a:pt x="145" y="90"/>
                </a:lnTo>
                <a:lnTo>
                  <a:pt x="150" y="90"/>
                </a:lnTo>
                <a:lnTo>
                  <a:pt x="150" y="48"/>
                </a:lnTo>
                <a:lnTo>
                  <a:pt x="154" y="24"/>
                </a:lnTo>
                <a:lnTo>
                  <a:pt x="154" y="48"/>
                </a:lnTo>
                <a:lnTo>
                  <a:pt x="158" y="84"/>
                </a:lnTo>
                <a:lnTo>
                  <a:pt x="158" y="102"/>
                </a:lnTo>
                <a:lnTo>
                  <a:pt x="162" y="84"/>
                </a:lnTo>
                <a:lnTo>
                  <a:pt x="162" y="72"/>
                </a:lnTo>
                <a:lnTo>
                  <a:pt x="162" y="84"/>
                </a:lnTo>
                <a:lnTo>
                  <a:pt x="167" y="42"/>
                </a:lnTo>
                <a:lnTo>
                  <a:pt x="167" y="48"/>
                </a:lnTo>
                <a:lnTo>
                  <a:pt x="171" y="12"/>
                </a:lnTo>
                <a:lnTo>
                  <a:pt x="171" y="24"/>
                </a:lnTo>
                <a:lnTo>
                  <a:pt x="175" y="24"/>
                </a:lnTo>
                <a:lnTo>
                  <a:pt x="175" y="90"/>
                </a:lnTo>
                <a:lnTo>
                  <a:pt x="179" y="90"/>
                </a:lnTo>
                <a:lnTo>
                  <a:pt x="179" y="72"/>
                </a:lnTo>
                <a:lnTo>
                  <a:pt x="184" y="42"/>
                </a:lnTo>
                <a:lnTo>
                  <a:pt x="188" y="90"/>
                </a:lnTo>
                <a:lnTo>
                  <a:pt x="188" y="102"/>
                </a:lnTo>
                <a:lnTo>
                  <a:pt x="192" y="120"/>
                </a:lnTo>
                <a:lnTo>
                  <a:pt x="192" y="78"/>
                </a:lnTo>
                <a:lnTo>
                  <a:pt x="197" y="66"/>
                </a:lnTo>
                <a:lnTo>
                  <a:pt x="197" y="54"/>
                </a:lnTo>
                <a:lnTo>
                  <a:pt x="201" y="60"/>
                </a:lnTo>
                <a:lnTo>
                  <a:pt x="205" y="66"/>
                </a:lnTo>
                <a:lnTo>
                  <a:pt x="205" y="84"/>
                </a:lnTo>
                <a:lnTo>
                  <a:pt x="209" y="102"/>
                </a:lnTo>
                <a:lnTo>
                  <a:pt x="209" y="90"/>
                </a:lnTo>
                <a:lnTo>
                  <a:pt x="214" y="72"/>
                </a:lnTo>
                <a:lnTo>
                  <a:pt x="214" y="60"/>
                </a:lnTo>
                <a:lnTo>
                  <a:pt x="222" y="48"/>
                </a:lnTo>
                <a:lnTo>
                  <a:pt x="222" y="60"/>
                </a:lnTo>
                <a:lnTo>
                  <a:pt x="222" y="48"/>
                </a:lnTo>
                <a:lnTo>
                  <a:pt x="227" y="60"/>
                </a:lnTo>
                <a:lnTo>
                  <a:pt x="227" y="78"/>
                </a:lnTo>
                <a:lnTo>
                  <a:pt x="231" y="66"/>
                </a:lnTo>
                <a:lnTo>
                  <a:pt x="231" y="54"/>
                </a:lnTo>
                <a:lnTo>
                  <a:pt x="235" y="42"/>
                </a:lnTo>
                <a:lnTo>
                  <a:pt x="235" y="12"/>
                </a:lnTo>
                <a:lnTo>
                  <a:pt x="239" y="24"/>
                </a:lnTo>
                <a:lnTo>
                  <a:pt x="239" y="72"/>
                </a:lnTo>
                <a:lnTo>
                  <a:pt x="244" y="90"/>
                </a:lnTo>
                <a:lnTo>
                  <a:pt x="244" y="84"/>
                </a:lnTo>
                <a:lnTo>
                  <a:pt x="248" y="36"/>
                </a:lnTo>
                <a:lnTo>
                  <a:pt x="248" y="48"/>
                </a:lnTo>
                <a:lnTo>
                  <a:pt x="248" y="36"/>
                </a:lnTo>
                <a:lnTo>
                  <a:pt x="252" y="78"/>
                </a:lnTo>
                <a:lnTo>
                  <a:pt x="252" y="66"/>
                </a:lnTo>
                <a:lnTo>
                  <a:pt x="256" y="60"/>
                </a:lnTo>
                <a:lnTo>
                  <a:pt x="256" y="54"/>
                </a:lnTo>
                <a:lnTo>
                  <a:pt x="261" y="24"/>
                </a:lnTo>
                <a:lnTo>
                  <a:pt x="261" y="60"/>
                </a:lnTo>
                <a:lnTo>
                  <a:pt x="265" y="54"/>
                </a:lnTo>
                <a:lnTo>
                  <a:pt x="265" y="84"/>
                </a:lnTo>
                <a:lnTo>
                  <a:pt x="265"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6" name="Freeform 82"/>
          <p:cNvSpPr>
            <a:spLocks/>
          </p:cNvSpPr>
          <p:nvPr/>
        </p:nvSpPr>
        <p:spPr bwMode="auto">
          <a:xfrm>
            <a:off x="788784" y="3543303"/>
            <a:ext cx="607326" cy="200025"/>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7" name="Freeform 83"/>
          <p:cNvSpPr>
            <a:spLocks/>
          </p:cNvSpPr>
          <p:nvPr/>
        </p:nvSpPr>
        <p:spPr bwMode="auto">
          <a:xfrm>
            <a:off x="1396110" y="3371853"/>
            <a:ext cx="588280" cy="504825"/>
          </a:xfrm>
          <a:custGeom>
            <a:avLst/>
            <a:gdLst/>
            <a:ahLst/>
            <a:cxnLst>
              <a:cxn ang="0">
                <a:pos x="4" y="156"/>
              </a:cxn>
              <a:cxn ang="0">
                <a:pos x="8" y="198"/>
              </a:cxn>
              <a:cxn ang="0">
                <a:pos x="17" y="156"/>
              </a:cxn>
              <a:cxn ang="0">
                <a:pos x="25" y="174"/>
              </a:cxn>
              <a:cxn ang="0">
                <a:pos x="34" y="168"/>
              </a:cxn>
              <a:cxn ang="0">
                <a:pos x="38" y="144"/>
              </a:cxn>
              <a:cxn ang="0">
                <a:pos x="47" y="156"/>
              </a:cxn>
              <a:cxn ang="0">
                <a:pos x="51" y="162"/>
              </a:cxn>
              <a:cxn ang="0">
                <a:pos x="55" y="150"/>
              </a:cxn>
              <a:cxn ang="0">
                <a:pos x="64" y="168"/>
              </a:cxn>
              <a:cxn ang="0">
                <a:pos x="68" y="162"/>
              </a:cxn>
              <a:cxn ang="0">
                <a:pos x="72" y="132"/>
              </a:cxn>
              <a:cxn ang="0">
                <a:pos x="81" y="90"/>
              </a:cxn>
              <a:cxn ang="0">
                <a:pos x="85" y="54"/>
              </a:cxn>
              <a:cxn ang="0">
                <a:pos x="94" y="6"/>
              </a:cxn>
              <a:cxn ang="0">
                <a:pos x="98" y="6"/>
              </a:cxn>
              <a:cxn ang="0">
                <a:pos x="102" y="36"/>
              </a:cxn>
              <a:cxn ang="0">
                <a:pos x="111" y="66"/>
              </a:cxn>
              <a:cxn ang="0">
                <a:pos x="115" y="120"/>
              </a:cxn>
              <a:cxn ang="0">
                <a:pos x="124" y="168"/>
              </a:cxn>
              <a:cxn ang="0">
                <a:pos x="128" y="216"/>
              </a:cxn>
              <a:cxn ang="0">
                <a:pos x="136" y="282"/>
              </a:cxn>
              <a:cxn ang="0">
                <a:pos x="149" y="300"/>
              </a:cxn>
              <a:cxn ang="0">
                <a:pos x="153" y="318"/>
              </a:cxn>
              <a:cxn ang="0">
                <a:pos x="158" y="270"/>
              </a:cxn>
              <a:cxn ang="0">
                <a:pos x="166" y="234"/>
              </a:cxn>
              <a:cxn ang="0">
                <a:pos x="175" y="150"/>
              </a:cxn>
              <a:cxn ang="0">
                <a:pos x="179" y="90"/>
              </a:cxn>
              <a:cxn ang="0">
                <a:pos x="188" y="24"/>
              </a:cxn>
              <a:cxn ang="0">
                <a:pos x="196" y="30"/>
              </a:cxn>
              <a:cxn ang="0">
                <a:pos x="201" y="0"/>
              </a:cxn>
              <a:cxn ang="0">
                <a:pos x="205" y="30"/>
              </a:cxn>
              <a:cxn ang="0">
                <a:pos x="213" y="48"/>
              </a:cxn>
              <a:cxn ang="0">
                <a:pos x="218" y="126"/>
              </a:cxn>
              <a:cxn ang="0">
                <a:pos x="226" y="162"/>
              </a:cxn>
              <a:cxn ang="0">
                <a:pos x="230" y="246"/>
              </a:cxn>
              <a:cxn ang="0">
                <a:pos x="239" y="270"/>
              </a:cxn>
              <a:cxn ang="0">
                <a:pos x="248" y="294"/>
              </a:cxn>
              <a:cxn ang="0">
                <a:pos x="252" y="294"/>
              </a:cxn>
              <a:cxn ang="0">
                <a:pos x="256" y="306"/>
              </a:cxn>
              <a:cxn ang="0">
                <a:pos x="269" y="234"/>
              </a:cxn>
              <a:cxn ang="0">
                <a:pos x="273" y="180"/>
              </a:cxn>
            </a:cxnLst>
            <a:rect l="0" t="0" r="r" b="b"/>
            <a:pathLst>
              <a:path w="278" h="318">
                <a:moveTo>
                  <a:pt x="0" y="216"/>
                </a:moveTo>
                <a:lnTo>
                  <a:pt x="0" y="168"/>
                </a:lnTo>
                <a:lnTo>
                  <a:pt x="4" y="156"/>
                </a:lnTo>
                <a:lnTo>
                  <a:pt x="4" y="120"/>
                </a:lnTo>
                <a:lnTo>
                  <a:pt x="8" y="138"/>
                </a:lnTo>
                <a:lnTo>
                  <a:pt x="8" y="198"/>
                </a:lnTo>
                <a:lnTo>
                  <a:pt x="12" y="186"/>
                </a:lnTo>
                <a:lnTo>
                  <a:pt x="17" y="162"/>
                </a:lnTo>
                <a:lnTo>
                  <a:pt x="17" y="156"/>
                </a:lnTo>
                <a:lnTo>
                  <a:pt x="21" y="162"/>
                </a:lnTo>
                <a:lnTo>
                  <a:pt x="25" y="162"/>
                </a:lnTo>
                <a:lnTo>
                  <a:pt x="25" y="174"/>
                </a:lnTo>
                <a:lnTo>
                  <a:pt x="29" y="186"/>
                </a:lnTo>
                <a:lnTo>
                  <a:pt x="29" y="180"/>
                </a:lnTo>
                <a:lnTo>
                  <a:pt x="34" y="168"/>
                </a:lnTo>
                <a:lnTo>
                  <a:pt x="34" y="144"/>
                </a:lnTo>
                <a:lnTo>
                  <a:pt x="38" y="126"/>
                </a:lnTo>
                <a:lnTo>
                  <a:pt x="38" y="144"/>
                </a:lnTo>
                <a:lnTo>
                  <a:pt x="42" y="150"/>
                </a:lnTo>
                <a:lnTo>
                  <a:pt x="42" y="132"/>
                </a:lnTo>
                <a:lnTo>
                  <a:pt x="47" y="156"/>
                </a:lnTo>
                <a:lnTo>
                  <a:pt x="47" y="150"/>
                </a:lnTo>
                <a:lnTo>
                  <a:pt x="51" y="186"/>
                </a:lnTo>
                <a:lnTo>
                  <a:pt x="51" y="162"/>
                </a:lnTo>
                <a:lnTo>
                  <a:pt x="55" y="162"/>
                </a:lnTo>
                <a:lnTo>
                  <a:pt x="55" y="138"/>
                </a:lnTo>
                <a:lnTo>
                  <a:pt x="55" y="150"/>
                </a:lnTo>
                <a:lnTo>
                  <a:pt x="59" y="144"/>
                </a:lnTo>
                <a:lnTo>
                  <a:pt x="59" y="168"/>
                </a:lnTo>
                <a:lnTo>
                  <a:pt x="64" y="168"/>
                </a:lnTo>
                <a:lnTo>
                  <a:pt x="64" y="186"/>
                </a:lnTo>
                <a:lnTo>
                  <a:pt x="68" y="144"/>
                </a:lnTo>
                <a:lnTo>
                  <a:pt x="68" y="162"/>
                </a:lnTo>
                <a:lnTo>
                  <a:pt x="68" y="150"/>
                </a:lnTo>
                <a:lnTo>
                  <a:pt x="72" y="156"/>
                </a:lnTo>
                <a:lnTo>
                  <a:pt x="72" y="132"/>
                </a:lnTo>
                <a:lnTo>
                  <a:pt x="77" y="126"/>
                </a:lnTo>
                <a:lnTo>
                  <a:pt x="77" y="102"/>
                </a:lnTo>
                <a:lnTo>
                  <a:pt x="81" y="90"/>
                </a:lnTo>
                <a:lnTo>
                  <a:pt x="81" y="78"/>
                </a:lnTo>
                <a:lnTo>
                  <a:pt x="85" y="72"/>
                </a:lnTo>
                <a:lnTo>
                  <a:pt x="85" y="54"/>
                </a:lnTo>
                <a:lnTo>
                  <a:pt x="89" y="24"/>
                </a:lnTo>
                <a:lnTo>
                  <a:pt x="89" y="18"/>
                </a:lnTo>
                <a:lnTo>
                  <a:pt x="94" y="6"/>
                </a:lnTo>
                <a:lnTo>
                  <a:pt x="94" y="12"/>
                </a:lnTo>
                <a:lnTo>
                  <a:pt x="98" y="18"/>
                </a:lnTo>
                <a:lnTo>
                  <a:pt x="98" y="6"/>
                </a:lnTo>
                <a:lnTo>
                  <a:pt x="98" y="12"/>
                </a:lnTo>
                <a:lnTo>
                  <a:pt x="102" y="18"/>
                </a:lnTo>
                <a:lnTo>
                  <a:pt x="102" y="36"/>
                </a:lnTo>
                <a:lnTo>
                  <a:pt x="106" y="42"/>
                </a:lnTo>
                <a:lnTo>
                  <a:pt x="106" y="48"/>
                </a:lnTo>
                <a:lnTo>
                  <a:pt x="111" y="66"/>
                </a:lnTo>
                <a:lnTo>
                  <a:pt x="111" y="84"/>
                </a:lnTo>
                <a:lnTo>
                  <a:pt x="115" y="96"/>
                </a:lnTo>
                <a:lnTo>
                  <a:pt x="115" y="120"/>
                </a:lnTo>
                <a:lnTo>
                  <a:pt x="119" y="138"/>
                </a:lnTo>
                <a:lnTo>
                  <a:pt x="119" y="150"/>
                </a:lnTo>
                <a:lnTo>
                  <a:pt x="124" y="168"/>
                </a:lnTo>
                <a:lnTo>
                  <a:pt x="124" y="180"/>
                </a:lnTo>
                <a:lnTo>
                  <a:pt x="128" y="186"/>
                </a:lnTo>
                <a:lnTo>
                  <a:pt x="128" y="216"/>
                </a:lnTo>
                <a:lnTo>
                  <a:pt x="132" y="240"/>
                </a:lnTo>
                <a:lnTo>
                  <a:pt x="132" y="264"/>
                </a:lnTo>
                <a:lnTo>
                  <a:pt x="136" y="282"/>
                </a:lnTo>
                <a:lnTo>
                  <a:pt x="136" y="294"/>
                </a:lnTo>
                <a:lnTo>
                  <a:pt x="141" y="300"/>
                </a:lnTo>
                <a:lnTo>
                  <a:pt x="149" y="300"/>
                </a:lnTo>
                <a:lnTo>
                  <a:pt x="145" y="300"/>
                </a:lnTo>
                <a:lnTo>
                  <a:pt x="149" y="306"/>
                </a:lnTo>
                <a:lnTo>
                  <a:pt x="153" y="318"/>
                </a:lnTo>
                <a:lnTo>
                  <a:pt x="153" y="306"/>
                </a:lnTo>
                <a:lnTo>
                  <a:pt x="158" y="300"/>
                </a:lnTo>
                <a:lnTo>
                  <a:pt x="158" y="270"/>
                </a:lnTo>
                <a:lnTo>
                  <a:pt x="162" y="252"/>
                </a:lnTo>
                <a:lnTo>
                  <a:pt x="162" y="240"/>
                </a:lnTo>
                <a:lnTo>
                  <a:pt x="166" y="234"/>
                </a:lnTo>
                <a:lnTo>
                  <a:pt x="171" y="216"/>
                </a:lnTo>
                <a:lnTo>
                  <a:pt x="171" y="174"/>
                </a:lnTo>
                <a:lnTo>
                  <a:pt x="175" y="150"/>
                </a:lnTo>
                <a:lnTo>
                  <a:pt x="175" y="132"/>
                </a:lnTo>
                <a:lnTo>
                  <a:pt x="179" y="108"/>
                </a:lnTo>
                <a:lnTo>
                  <a:pt x="179" y="90"/>
                </a:lnTo>
                <a:lnTo>
                  <a:pt x="183" y="84"/>
                </a:lnTo>
                <a:lnTo>
                  <a:pt x="188" y="60"/>
                </a:lnTo>
                <a:lnTo>
                  <a:pt x="188" y="24"/>
                </a:lnTo>
                <a:lnTo>
                  <a:pt x="192" y="30"/>
                </a:lnTo>
                <a:lnTo>
                  <a:pt x="192" y="24"/>
                </a:lnTo>
                <a:lnTo>
                  <a:pt x="196" y="30"/>
                </a:lnTo>
                <a:lnTo>
                  <a:pt x="196" y="24"/>
                </a:lnTo>
                <a:lnTo>
                  <a:pt x="201" y="12"/>
                </a:lnTo>
                <a:lnTo>
                  <a:pt x="201" y="0"/>
                </a:lnTo>
                <a:lnTo>
                  <a:pt x="201" y="12"/>
                </a:lnTo>
                <a:lnTo>
                  <a:pt x="205" y="18"/>
                </a:lnTo>
                <a:lnTo>
                  <a:pt x="205" y="30"/>
                </a:lnTo>
                <a:lnTo>
                  <a:pt x="209" y="24"/>
                </a:lnTo>
                <a:lnTo>
                  <a:pt x="209" y="42"/>
                </a:lnTo>
                <a:lnTo>
                  <a:pt x="213" y="48"/>
                </a:lnTo>
                <a:lnTo>
                  <a:pt x="213" y="72"/>
                </a:lnTo>
                <a:lnTo>
                  <a:pt x="218" y="102"/>
                </a:lnTo>
                <a:lnTo>
                  <a:pt x="218" y="126"/>
                </a:lnTo>
                <a:lnTo>
                  <a:pt x="222" y="126"/>
                </a:lnTo>
                <a:lnTo>
                  <a:pt x="222" y="138"/>
                </a:lnTo>
                <a:lnTo>
                  <a:pt x="226" y="162"/>
                </a:lnTo>
                <a:lnTo>
                  <a:pt x="226" y="180"/>
                </a:lnTo>
                <a:lnTo>
                  <a:pt x="230" y="192"/>
                </a:lnTo>
                <a:lnTo>
                  <a:pt x="230" y="246"/>
                </a:lnTo>
                <a:lnTo>
                  <a:pt x="235" y="258"/>
                </a:lnTo>
                <a:lnTo>
                  <a:pt x="235" y="252"/>
                </a:lnTo>
                <a:lnTo>
                  <a:pt x="239" y="270"/>
                </a:lnTo>
                <a:lnTo>
                  <a:pt x="243" y="282"/>
                </a:lnTo>
                <a:lnTo>
                  <a:pt x="243" y="270"/>
                </a:lnTo>
                <a:lnTo>
                  <a:pt x="248" y="294"/>
                </a:lnTo>
                <a:lnTo>
                  <a:pt x="248" y="288"/>
                </a:lnTo>
                <a:lnTo>
                  <a:pt x="248" y="306"/>
                </a:lnTo>
                <a:lnTo>
                  <a:pt x="252" y="294"/>
                </a:lnTo>
                <a:lnTo>
                  <a:pt x="252" y="306"/>
                </a:lnTo>
                <a:lnTo>
                  <a:pt x="256" y="294"/>
                </a:lnTo>
                <a:lnTo>
                  <a:pt x="256" y="306"/>
                </a:lnTo>
                <a:lnTo>
                  <a:pt x="260" y="288"/>
                </a:lnTo>
                <a:lnTo>
                  <a:pt x="260" y="246"/>
                </a:lnTo>
                <a:lnTo>
                  <a:pt x="269" y="234"/>
                </a:lnTo>
                <a:lnTo>
                  <a:pt x="269" y="228"/>
                </a:lnTo>
                <a:lnTo>
                  <a:pt x="273" y="204"/>
                </a:lnTo>
                <a:lnTo>
                  <a:pt x="273" y="180"/>
                </a:lnTo>
                <a:lnTo>
                  <a:pt x="278" y="162"/>
                </a:lnTo>
                <a:lnTo>
                  <a:pt x="278" y="13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8" name="Freeform 84"/>
          <p:cNvSpPr>
            <a:spLocks/>
          </p:cNvSpPr>
          <p:nvPr/>
        </p:nvSpPr>
        <p:spPr bwMode="auto">
          <a:xfrm>
            <a:off x="1984390" y="3371850"/>
            <a:ext cx="577701" cy="495300"/>
          </a:xfrm>
          <a:custGeom>
            <a:avLst/>
            <a:gdLst/>
            <a:ahLst/>
            <a:cxnLst>
              <a:cxn ang="0">
                <a:pos x="4" y="102"/>
              </a:cxn>
              <a:cxn ang="0">
                <a:pos x="12" y="66"/>
              </a:cxn>
              <a:cxn ang="0">
                <a:pos x="17" y="42"/>
              </a:cxn>
              <a:cxn ang="0">
                <a:pos x="25" y="0"/>
              </a:cxn>
              <a:cxn ang="0">
                <a:pos x="34" y="36"/>
              </a:cxn>
              <a:cxn ang="0">
                <a:pos x="38" y="72"/>
              </a:cxn>
              <a:cxn ang="0">
                <a:pos x="47" y="120"/>
              </a:cxn>
              <a:cxn ang="0">
                <a:pos x="51" y="186"/>
              </a:cxn>
              <a:cxn ang="0">
                <a:pos x="59" y="234"/>
              </a:cxn>
              <a:cxn ang="0">
                <a:pos x="64" y="294"/>
              </a:cxn>
              <a:cxn ang="0">
                <a:pos x="72" y="306"/>
              </a:cxn>
              <a:cxn ang="0">
                <a:pos x="81" y="294"/>
              </a:cxn>
              <a:cxn ang="0">
                <a:pos x="85" y="294"/>
              </a:cxn>
              <a:cxn ang="0">
                <a:pos x="94" y="252"/>
              </a:cxn>
              <a:cxn ang="0">
                <a:pos x="98" y="192"/>
              </a:cxn>
              <a:cxn ang="0">
                <a:pos x="106" y="150"/>
              </a:cxn>
              <a:cxn ang="0">
                <a:pos x="111" y="150"/>
              </a:cxn>
              <a:cxn ang="0">
                <a:pos x="119" y="228"/>
              </a:cxn>
              <a:cxn ang="0">
                <a:pos x="128" y="174"/>
              </a:cxn>
              <a:cxn ang="0">
                <a:pos x="132" y="144"/>
              </a:cxn>
              <a:cxn ang="0">
                <a:pos x="136" y="192"/>
              </a:cxn>
              <a:cxn ang="0">
                <a:pos x="145" y="132"/>
              </a:cxn>
              <a:cxn ang="0">
                <a:pos x="149" y="156"/>
              </a:cxn>
              <a:cxn ang="0">
                <a:pos x="153" y="204"/>
              </a:cxn>
              <a:cxn ang="0">
                <a:pos x="162" y="126"/>
              </a:cxn>
              <a:cxn ang="0">
                <a:pos x="166" y="174"/>
              </a:cxn>
              <a:cxn ang="0">
                <a:pos x="175" y="228"/>
              </a:cxn>
              <a:cxn ang="0">
                <a:pos x="179" y="198"/>
              </a:cxn>
              <a:cxn ang="0">
                <a:pos x="188" y="156"/>
              </a:cxn>
              <a:cxn ang="0">
                <a:pos x="192" y="186"/>
              </a:cxn>
              <a:cxn ang="0">
                <a:pos x="201" y="156"/>
              </a:cxn>
              <a:cxn ang="0">
                <a:pos x="205" y="132"/>
              </a:cxn>
              <a:cxn ang="0">
                <a:pos x="218" y="180"/>
              </a:cxn>
              <a:cxn ang="0">
                <a:pos x="222" y="198"/>
              </a:cxn>
              <a:cxn ang="0">
                <a:pos x="226" y="162"/>
              </a:cxn>
              <a:cxn ang="0">
                <a:pos x="235" y="138"/>
              </a:cxn>
              <a:cxn ang="0">
                <a:pos x="239" y="204"/>
              </a:cxn>
              <a:cxn ang="0">
                <a:pos x="248" y="126"/>
              </a:cxn>
              <a:cxn ang="0">
                <a:pos x="252" y="198"/>
              </a:cxn>
              <a:cxn ang="0">
                <a:pos x="256" y="102"/>
              </a:cxn>
              <a:cxn ang="0">
                <a:pos x="265" y="150"/>
              </a:cxn>
              <a:cxn ang="0">
                <a:pos x="269" y="168"/>
              </a:cxn>
            </a:cxnLst>
            <a:rect l="0" t="0" r="r" b="b"/>
            <a:pathLst>
              <a:path w="273" h="312">
                <a:moveTo>
                  <a:pt x="0" y="138"/>
                </a:moveTo>
                <a:lnTo>
                  <a:pt x="4" y="126"/>
                </a:lnTo>
                <a:lnTo>
                  <a:pt x="4" y="102"/>
                </a:lnTo>
                <a:lnTo>
                  <a:pt x="8" y="90"/>
                </a:lnTo>
                <a:lnTo>
                  <a:pt x="8" y="72"/>
                </a:lnTo>
                <a:lnTo>
                  <a:pt x="12" y="66"/>
                </a:lnTo>
                <a:lnTo>
                  <a:pt x="12" y="48"/>
                </a:lnTo>
                <a:lnTo>
                  <a:pt x="17" y="36"/>
                </a:lnTo>
                <a:lnTo>
                  <a:pt x="17" y="42"/>
                </a:lnTo>
                <a:lnTo>
                  <a:pt x="21" y="30"/>
                </a:lnTo>
                <a:lnTo>
                  <a:pt x="25" y="12"/>
                </a:lnTo>
                <a:lnTo>
                  <a:pt x="25" y="0"/>
                </a:lnTo>
                <a:lnTo>
                  <a:pt x="29" y="6"/>
                </a:lnTo>
                <a:lnTo>
                  <a:pt x="29" y="30"/>
                </a:lnTo>
                <a:lnTo>
                  <a:pt x="34" y="36"/>
                </a:lnTo>
                <a:lnTo>
                  <a:pt x="34" y="42"/>
                </a:lnTo>
                <a:lnTo>
                  <a:pt x="38" y="54"/>
                </a:lnTo>
                <a:lnTo>
                  <a:pt x="38" y="72"/>
                </a:lnTo>
                <a:lnTo>
                  <a:pt x="42" y="84"/>
                </a:lnTo>
                <a:lnTo>
                  <a:pt x="42" y="102"/>
                </a:lnTo>
                <a:lnTo>
                  <a:pt x="47" y="120"/>
                </a:lnTo>
                <a:lnTo>
                  <a:pt x="47" y="138"/>
                </a:lnTo>
                <a:lnTo>
                  <a:pt x="51" y="156"/>
                </a:lnTo>
                <a:lnTo>
                  <a:pt x="51" y="186"/>
                </a:lnTo>
                <a:lnTo>
                  <a:pt x="55" y="204"/>
                </a:lnTo>
                <a:lnTo>
                  <a:pt x="55" y="222"/>
                </a:lnTo>
                <a:lnTo>
                  <a:pt x="59" y="234"/>
                </a:lnTo>
                <a:lnTo>
                  <a:pt x="59" y="258"/>
                </a:lnTo>
                <a:lnTo>
                  <a:pt x="64" y="270"/>
                </a:lnTo>
                <a:lnTo>
                  <a:pt x="64" y="294"/>
                </a:lnTo>
                <a:lnTo>
                  <a:pt x="68" y="306"/>
                </a:lnTo>
                <a:lnTo>
                  <a:pt x="72" y="300"/>
                </a:lnTo>
                <a:lnTo>
                  <a:pt x="72" y="306"/>
                </a:lnTo>
                <a:lnTo>
                  <a:pt x="76" y="312"/>
                </a:lnTo>
                <a:lnTo>
                  <a:pt x="76" y="300"/>
                </a:lnTo>
                <a:lnTo>
                  <a:pt x="81" y="294"/>
                </a:lnTo>
                <a:lnTo>
                  <a:pt x="81" y="288"/>
                </a:lnTo>
                <a:lnTo>
                  <a:pt x="85" y="300"/>
                </a:lnTo>
                <a:lnTo>
                  <a:pt x="85" y="294"/>
                </a:lnTo>
                <a:lnTo>
                  <a:pt x="89" y="288"/>
                </a:lnTo>
                <a:lnTo>
                  <a:pt x="89" y="258"/>
                </a:lnTo>
                <a:lnTo>
                  <a:pt x="94" y="252"/>
                </a:lnTo>
                <a:lnTo>
                  <a:pt x="94" y="234"/>
                </a:lnTo>
                <a:lnTo>
                  <a:pt x="98" y="222"/>
                </a:lnTo>
                <a:lnTo>
                  <a:pt x="98" y="192"/>
                </a:lnTo>
                <a:lnTo>
                  <a:pt x="102" y="180"/>
                </a:lnTo>
                <a:lnTo>
                  <a:pt x="102" y="162"/>
                </a:lnTo>
                <a:lnTo>
                  <a:pt x="106" y="150"/>
                </a:lnTo>
                <a:lnTo>
                  <a:pt x="106" y="132"/>
                </a:lnTo>
                <a:lnTo>
                  <a:pt x="111" y="138"/>
                </a:lnTo>
                <a:lnTo>
                  <a:pt x="111" y="150"/>
                </a:lnTo>
                <a:lnTo>
                  <a:pt x="115" y="156"/>
                </a:lnTo>
                <a:lnTo>
                  <a:pt x="115" y="210"/>
                </a:lnTo>
                <a:lnTo>
                  <a:pt x="119" y="228"/>
                </a:lnTo>
                <a:lnTo>
                  <a:pt x="119" y="222"/>
                </a:lnTo>
                <a:lnTo>
                  <a:pt x="124" y="156"/>
                </a:lnTo>
                <a:lnTo>
                  <a:pt x="128" y="174"/>
                </a:lnTo>
                <a:lnTo>
                  <a:pt x="128" y="180"/>
                </a:lnTo>
                <a:lnTo>
                  <a:pt x="132" y="156"/>
                </a:lnTo>
                <a:lnTo>
                  <a:pt x="132" y="144"/>
                </a:lnTo>
                <a:lnTo>
                  <a:pt x="132" y="156"/>
                </a:lnTo>
                <a:lnTo>
                  <a:pt x="136" y="198"/>
                </a:lnTo>
                <a:lnTo>
                  <a:pt x="136" y="192"/>
                </a:lnTo>
                <a:lnTo>
                  <a:pt x="141" y="156"/>
                </a:lnTo>
                <a:lnTo>
                  <a:pt x="141" y="144"/>
                </a:lnTo>
                <a:lnTo>
                  <a:pt x="145" y="132"/>
                </a:lnTo>
                <a:lnTo>
                  <a:pt x="145" y="168"/>
                </a:lnTo>
                <a:lnTo>
                  <a:pt x="145" y="162"/>
                </a:lnTo>
                <a:lnTo>
                  <a:pt x="149" y="156"/>
                </a:lnTo>
                <a:lnTo>
                  <a:pt x="149" y="162"/>
                </a:lnTo>
                <a:lnTo>
                  <a:pt x="153" y="198"/>
                </a:lnTo>
                <a:lnTo>
                  <a:pt x="153" y="204"/>
                </a:lnTo>
                <a:lnTo>
                  <a:pt x="158" y="168"/>
                </a:lnTo>
                <a:lnTo>
                  <a:pt x="158" y="114"/>
                </a:lnTo>
                <a:lnTo>
                  <a:pt x="162" y="126"/>
                </a:lnTo>
                <a:lnTo>
                  <a:pt x="162" y="132"/>
                </a:lnTo>
                <a:lnTo>
                  <a:pt x="166" y="150"/>
                </a:lnTo>
                <a:lnTo>
                  <a:pt x="166" y="174"/>
                </a:lnTo>
                <a:lnTo>
                  <a:pt x="171" y="198"/>
                </a:lnTo>
                <a:lnTo>
                  <a:pt x="171" y="192"/>
                </a:lnTo>
                <a:lnTo>
                  <a:pt x="175" y="228"/>
                </a:lnTo>
                <a:lnTo>
                  <a:pt x="175" y="216"/>
                </a:lnTo>
                <a:lnTo>
                  <a:pt x="179" y="216"/>
                </a:lnTo>
                <a:lnTo>
                  <a:pt x="179" y="198"/>
                </a:lnTo>
                <a:lnTo>
                  <a:pt x="183" y="186"/>
                </a:lnTo>
                <a:lnTo>
                  <a:pt x="183" y="144"/>
                </a:lnTo>
                <a:lnTo>
                  <a:pt x="188" y="156"/>
                </a:lnTo>
                <a:lnTo>
                  <a:pt x="188" y="204"/>
                </a:lnTo>
                <a:lnTo>
                  <a:pt x="192" y="228"/>
                </a:lnTo>
                <a:lnTo>
                  <a:pt x="192" y="186"/>
                </a:lnTo>
                <a:lnTo>
                  <a:pt x="196" y="174"/>
                </a:lnTo>
                <a:lnTo>
                  <a:pt x="196" y="144"/>
                </a:lnTo>
                <a:lnTo>
                  <a:pt x="201" y="156"/>
                </a:lnTo>
                <a:lnTo>
                  <a:pt x="201" y="168"/>
                </a:lnTo>
                <a:lnTo>
                  <a:pt x="205" y="192"/>
                </a:lnTo>
                <a:lnTo>
                  <a:pt x="205" y="132"/>
                </a:lnTo>
                <a:lnTo>
                  <a:pt x="209" y="162"/>
                </a:lnTo>
                <a:lnTo>
                  <a:pt x="209" y="180"/>
                </a:lnTo>
                <a:lnTo>
                  <a:pt x="218" y="180"/>
                </a:lnTo>
                <a:lnTo>
                  <a:pt x="213" y="180"/>
                </a:lnTo>
                <a:lnTo>
                  <a:pt x="218" y="192"/>
                </a:lnTo>
                <a:lnTo>
                  <a:pt x="222" y="198"/>
                </a:lnTo>
                <a:lnTo>
                  <a:pt x="222" y="186"/>
                </a:lnTo>
                <a:lnTo>
                  <a:pt x="226" y="180"/>
                </a:lnTo>
                <a:lnTo>
                  <a:pt x="226" y="162"/>
                </a:lnTo>
                <a:lnTo>
                  <a:pt x="230" y="156"/>
                </a:lnTo>
                <a:lnTo>
                  <a:pt x="230" y="144"/>
                </a:lnTo>
                <a:lnTo>
                  <a:pt x="235" y="138"/>
                </a:lnTo>
                <a:lnTo>
                  <a:pt x="235" y="198"/>
                </a:lnTo>
                <a:lnTo>
                  <a:pt x="239" y="228"/>
                </a:lnTo>
                <a:lnTo>
                  <a:pt x="239" y="204"/>
                </a:lnTo>
                <a:lnTo>
                  <a:pt x="243" y="168"/>
                </a:lnTo>
                <a:lnTo>
                  <a:pt x="243" y="150"/>
                </a:lnTo>
                <a:lnTo>
                  <a:pt x="248" y="126"/>
                </a:lnTo>
                <a:lnTo>
                  <a:pt x="248" y="162"/>
                </a:lnTo>
                <a:lnTo>
                  <a:pt x="252" y="168"/>
                </a:lnTo>
                <a:lnTo>
                  <a:pt x="252" y="198"/>
                </a:lnTo>
                <a:lnTo>
                  <a:pt x="252" y="156"/>
                </a:lnTo>
                <a:lnTo>
                  <a:pt x="256" y="144"/>
                </a:lnTo>
                <a:lnTo>
                  <a:pt x="256" y="102"/>
                </a:lnTo>
                <a:lnTo>
                  <a:pt x="260" y="138"/>
                </a:lnTo>
                <a:lnTo>
                  <a:pt x="260" y="132"/>
                </a:lnTo>
                <a:lnTo>
                  <a:pt x="265" y="150"/>
                </a:lnTo>
                <a:lnTo>
                  <a:pt x="265" y="120"/>
                </a:lnTo>
                <a:lnTo>
                  <a:pt x="265" y="168"/>
                </a:lnTo>
                <a:lnTo>
                  <a:pt x="269" y="168"/>
                </a:lnTo>
                <a:lnTo>
                  <a:pt x="269" y="186"/>
                </a:lnTo>
                <a:lnTo>
                  <a:pt x="273" y="16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9" name="Freeform 85"/>
          <p:cNvSpPr>
            <a:spLocks/>
          </p:cNvSpPr>
          <p:nvPr/>
        </p:nvSpPr>
        <p:spPr bwMode="auto">
          <a:xfrm>
            <a:off x="2562089" y="3552828"/>
            <a:ext cx="588280" cy="200025"/>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0" name="Freeform 86"/>
          <p:cNvSpPr>
            <a:spLocks/>
          </p:cNvSpPr>
          <p:nvPr/>
        </p:nvSpPr>
        <p:spPr bwMode="auto">
          <a:xfrm>
            <a:off x="3150370" y="3533778"/>
            <a:ext cx="571351" cy="180975"/>
          </a:xfrm>
          <a:custGeom>
            <a:avLst/>
            <a:gdLst/>
            <a:ahLst/>
            <a:cxnLst>
              <a:cxn ang="0">
                <a:pos x="4" y="36"/>
              </a:cxn>
              <a:cxn ang="0">
                <a:pos x="13" y="0"/>
              </a:cxn>
              <a:cxn ang="0">
                <a:pos x="22" y="72"/>
              </a:cxn>
              <a:cxn ang="0">
                <a:pos x="26" y="18"/>
              </a:cxn>
              <a:cxn ang="0">
                <a:pos x="34" y="108"/>
              </a:cxn>
              <a:cxn ang="0">
                <a:pos x="39" y="42"/>
              </a:cxn>
              <a:cxn ang="0">
                <a:pos x="47" y="72"/>
              </a:cxn>
              <a:cxn ang="0">
                <a:pos x="52" y="30"/>
              </a:cxn>
              <a:cxn ang="0">
                <a:pos x="56" y="66"/>
              </a:cxn>
              <a:cxn ang="0">
                <a:pos x="64" y="84"/>
              </a:cxn>
              <a:cxn ang="0">
                <a:pos x="69" y="42"/>
              </a:cxn>
              <a:cxn ang="0">
                <a:pos x="73" y="48"/>
              </a:cxn>
              <a:cxn ang="0">
                <a:pos x="81" y="18"/>
              </a:cxn>
              <a:cxn ang="0">
                <a:pos x="86" y="90"/>
              </a:cxn>
              <a:cxn ang="0">
                <a:pos x="90" y="84"/>
              </a:cxn>
              <a:cxn ang="0">
                <a:pos x="99" y="66"/>
              </a:cxn>
              <a:cxn ang="0">
                <a:pos x="103" y="48"/>
              </a:cxn>
              <a:cxn ang="0">
                <a:pos x="111" y="30"/>
              </a:cxn>
              <a:cxn ang="0">
                <a:pos x="116" y="66"/>
              </a:cxn>
              <a:cxn ang="0">
                <a:pos x="124" y="108"/>
              </a:cxn>
              <a:cxn ang="0">
                <a:pos x="133" y="30"/>
              </a:cxn>
              <a:cxn ang="0">
                <a:pos x="137" y="102"/>
              </a:cxn>
              <a:cxn ang="0">
                <a:pos x="146" y="12"/>
              </a:cxn>
              <a:cxn ang="0">
                <a:pos x="150" y="108"/>
              </a:cxn>
              <a:cxn ang="0">
                <a:pos x="158" y="48"/>
              </a:cxn>
              <a:cxn ang="0">
                <a:pos x="163" y="36"/>
              </a:cxn>
              <a:cxn ang="0">
                <a:pos x="167" y="48"/>
              </a:cxn>
              <a:cxn ang="0">
                <a:pos x="176" y="48"/>
              </a:cxn>
              <a:cxn ang="0">
                <a:pos x="180" y="60"/>
              </a:cxn>
              <a:cxn ang="0">
                <a:pos x="188" y="48"/>
              </a:cxn>
              <a:cxn ang="0">
                <a:pos x="193" y="54"/>
              </a:cxn>
              <a:cxn ang="0">
                <a:pos x="197" y="90"/>
              </a:cxn>
              <a:cxn ang="0">
                <a:pos x="205" y="102"/>
              </a:cxn>
              <a:cxn ang="0">
                <a:pos x="214" y="66"/>
              </a:cxn>
              <a:cxn ang="0">
                <a:pos x="218" y="96"/>
              </a:cxn>
              <a:cxn ang="0">
                <a:pos x="223" y="18"/>
              </a:cxn>
              <a:cxn ang="0">
                <a:pos x="231" y="54"/>
              </a:cxn>
              <a:cxn ang="0">
                <a:pos x="235" y="24"/>
              </a:cxn>
              <a:cxn ang="0">
                <a:pos x="240" y="54"/>
              </a:cxn>
              <a:cxn ang="0">
                <a:pos x="248" y="48"/>
              </a:cxn>
              <a:cxn ang="0">
                <a:pos x="261" y="18"/>
              </a:cxn>
              <a:cxn ang="0">
                <a:pos x="265" y="66"/>
              </a:cxn>
            </a:cxnLst>
            <a:rect l="0" t="0" r="r" b="b"/>
            <a:pathLst>
              <a:path w="270" h="114">
                <a:moveTo>
                  <a:pt x="0" y="60"/>
                </a:moveTo>
                <a:lnTo>
                  <a:pt x="9" y="36"/>
                </a:lnTo>
                <a:lnTo>
                  <a:pt x="4" y="36"/>
                </a:lnTo>
                <a:lnTo>
                  <a:pt x="9" y="30"/>
                </a:lnTo>
                <a:lnTo>
                  <a:pt x="13" y="24"/>
                </a:lnTo>
                <a:lnTo>
                  <a:pt x="13" y="0"/>
                </a:lnTo>
                <a:lnTo>
                  <a:pt x="13" y="42"/>
                </a:lnTo>
                <a:lnTo>
                  <a:pt x="17" y="66"/>
                </a:lnTo>
                <a:lnTo>
                  <a:pt x="22" y="72"/>
                </a:lnTo>
                <a:lnTo>
                  <a:pt x="22" y="36"/>
                </a:lnTo>
                <a:lnTo>
                  <a:pt x="26" y="24"/>
                </a:lnTo>
                <a:lnTo>
                  <a:pt x="26" y="18"/>
                </a:lnTo>
                <a:lnTo>
                  <a:pt x="26" y="30"/>
                </a:lnTo>
                <a:lnTo>
                  <a:pt x="30" y="78"/>
                </a:lnTo>
                <a:lnTo>
                  <a:pt x="34" y="108"/>
                </a:lnTo>
                <a:lnTo>
                  <a:pt x="34" y="102"/>
                </a:lnTo>
                <a:lnTo>
                  <a:pt x="39" y="72"/>
                </a:lnTo>
                <a:lnTo>
                  <a:pt x="39" y="42"/>
                </a:lnTo>
                <a:lnTo>
                  <a:pt x="43" y="54"/>
                </a:lnTo>
                <a:lnTo>
                  <a:pt x="43" y="48"/>
                </a:lnTo>
                <a:lnTo>
                  <a:pt x="47" y="72"/>
                </a:lnTo>
                <a:lnTo>
                  <a:pt x="47" y="60"/>
                </a:lnTo>
                <a:lnTo>
                  <a:pt x="52" y="66"/>
                </a:lnTo>
                <a:lnTo>
                  <a:pt x="52" y="30"/>
                </a:lnTo>
                <a:lnTo>
                  <a:pt x="56" y="60"/>
                </a:lnTo>
                <a:lnTo>
                  <a:pt x="56" y="72"/>
                </a:lnTo>
                <a:lnTo>
                  <a:pt x="56" y="66"/>
                </a:lnTo>
                <a:lnTo>
                  <a:pt x="60" y="60"/>
                </a:lnTo>
                <a:lnTo>
                  <a:pt x="60" y="42"/>
                </a:lnTo>
                <a:lnTo>
                  <a:pt x="64" y="84"/>
                </a:lnTo>
                <a:lnTo>
                  <a:pt x="64" y="60"/>
                </a:lnTo>
                <a:lnTo>
                  <a:pt x="69" y="60"/>
                </a:lnTo>
                <a:lnTo>
                  <a:pt x="69" y="42"/>
                </a:lnTo>
                <a:lnTo>
                  <a:pt x="69" y="60"/>
                </a:lnTo>
                <a:lnTo>
                  <a:pt x="73" y="60"/>
                </a:lnTo>
                <a:lnTo>
                  <a:pt x="73" y="48"/>
                </a:lnTo>
                <a:lnTo>
                  <a:pt x="77" y="36"/>
                </a:lnTo>
                <a:lnTo>
                  <a:pt x="77" y="30"/>
                </a:lnTo>
                <a:lnTo>
                  <a:pt x="81" y="18"/>
                </a:lnTo>
                <a:lnTo>
                  <a:pt x="81" y="30"/>
                </a:lnTo>
                <a:lnTo>
                  <a:pt x="86" y="66"/>
                </a:lnTo>
                <a:lnTo>
                  <a:pt x="86" y="90"/>
                </a:lnTo>
                <a:lnTo>
                  <a:pt x="86" y="72"/>
                </a:lnTo>
                <a:lnTo>
                  <a:pt x="90" y="90"/>
                </a:lnTo>
                <a:lnTo>
                  <a:pt x="90" y="84"/>
                </a:lnTo>
                <a:lnTo>
                  <a:pt x="94" y="78"/>
                </a:lnTo>
                <a:lnTo>
                  <a:pt x="94" y="60"/>
                </a:lnTo>
                <a:lnTo>
                  <a:pt x="99" y="66"/>
                </a:lnTo>
                <a:lnTo>
                  <a:pt x="99" y="36"/>
                </a:lnTo>
                <a:lnTo>
                  <a:pt x="99" y="60"/>
                </a:lnTo>
                <a:lnTo>
                  <a:pt x="103" y="48"/>
                </a:lnTo>
                <a:lnTo>
                  <a:pt x="103" y="96"/>
                </a:lnTo>
                <a:lnTo>
                  <a:pt x="107" y="42"/>
                </a:lnTo>
                <a:lnTo>
                  <a:pt x="111" y="30"/>
                </a:lnTo>
                <a:lnTo>
                  <a:pt x="111" y="54"/>
                </a:lnTo>
                <a:lnTo>
                  <a:pt x="116" y="54"/>
                </a:lnTo>
                <a:lnTo>
                  <a:pt x="116" y="66"/>
                </a:lnTo>
                <a:lnTo>
                  <a:pt x="120" y="96"/>
                </a:lnTo>
                <a:lnTo>
                  <a:pt x="120" y="114"/>
                </a:lnTo>
                <a:lnTo>
                  <a:pt x="124" y="108"/>
                </a:lnTo>
                <a:lnTo>
                  <a:pt x="128" y="96"/>
                </a:lnTo>
                <a:lnTo>
                  <a:pt x="128" y="42"/>
                </a:lnTo>
                <a:lnTo>
                  <a:pt x="133" y="30"/>
                </a:lnTo>
                <a:lnTo>
                  <a:pt x="133" y="54"/>
                </a:lnTo>
                <a:lnTo>
                  <a:pt x="137" y="84"/>
                </a:lnTo>
                <a:lnTo>
                  <a:pt x="137" y="102"/>
                </a:lnTo>
                <a:lnTo>
                  <a:pt x="141" y="60"/>
                </a:lnTo>
                <a:lnTo>
                  <a:pt x="141" y="12"/>
                </a:lnTo>
                <a:lnTo>
                  <a:pt x="146" y="12"/>
                </a:lnTo>
                <a:lnTo>
                  <a:pt x="146" y="72"/>
                </a:lnTo>
                <a:lnTo>
                  <a:pt x="150" y="84"/>
                </a:lnTo>
                <a:lnTo>
                  <a:pt x="150" y="108"/>
                </a:lnTo>
                <a:lnTo>
                  <a:pt x="154" y="66"/>
                </a:lnTo>
                <a:lnTo>
                  <a:pt x="154" y="54"/>
                </a:lnTo>
                <a:lnTo>
                  <a:pt x="158" y="48"/>
                </a:lnTo>
                <a:lnTo>
                  <a:pt x="158" y="96"/>
                </a:lnTo>
                <a:lnTo>
                  <a:pt x="158" y="84"/>
                </a:lnTo>
                <a:lnTo>
                  <a:pt x="163" y="36"/>
                </a:lnTo>
                <a:lnTo>
                  <a:pt x="163" y="6"/>
                </a:lnTo>
                <a:lnTo>
                  <a:pt x="167" y="30"/>
                </a:lnTo>
                <a:lnTo>
                  <a:pt x="167" y="48"/>
                </a:lnTo>
                <a:lnTo>
                  <a:pt x="171" y="66"/>
                </a:lnTo>
                <a:lnTo>
                  <a:pt x="176" y="66"/>
                </a:lnTo>
                <a:lnTo>
                  <a:pt x="176" y="48"/>
                </a:lnTo>
                <a:lnTo>
                  <a:pt x="176" y="72"/>
                </a:lnTo>
                <a:lnTo>
                  <a:pt x="180" y="72"/>
                </a:lnTo>
                <a:lnTo>
                  <a:pt x="180" y="60"/>
                </a:lnTo>
                <a:lnTo>
                  <a:pt x="184" y="42"/>
                </a:lnTo>
                <a:lnTo>
                  <a:pt x="184" y="54"/>
                </a:lnTo>
                <a:lnTo>
                  <a:pt x="188" y="48"/>
                </a:lnTo>
                <a:lnTo>
                  <a:pt x="188" y="30"/>
                </a:lnTo>
                <a:lnTo>
                  <a:pt x="188" y="36"/>
                </a:lnTo>
                <a:lnTo>
                  <a:pt x="193" y="54"/>
                </a:lnTo>
                <a:lnTo>
                  <a:pt x="193" y="66"/>
                </a:lnTo>
                <a:lnTo>
                  <a:pt x="197" y="66"/>
                </a:lnTo>
                <a:lnTo>
                  <a:pt x="197" y="90"/>
                </a:lnTo>
                <a:lnTo>
                  <a:pt x="201" y="102"/>
                </a:lnTo>
                <a:lnTo>
                  <a:pt x="201" y="96"/>
                </a:lnTo>
                <a:lnTo>
                  <a:pt x="205" y="102"/>
                </a:lnTo>
                <a:lnTo>
                  <a:pt x="205" y="108"/>
                </a:lnTo>
                <a:lnTo>
                  <a:pt x="210" y="78"/>
                </a:lnTo>
                <a:lnTo>
                  <a:pt x="214" y="66"/>
                </a:lnTo>
                <a:lnTo>
                  <a:pt x="214" y="102"/>
                </a:lnTo>
                <a:lnTo>
                  <a:pt x="218" y="84"/>
                </a:lnTo>
                <a:lnTo>
                  <a:pt x="218" y="96"/>
                </a:lnTo>
                <a:lnTo>
                  <a:pt x="218" y="54"/>
                </a:lnTo>
                <a:lnTo>
                  <a:pt x="223" y="42"/>
                </a:lnTo>
                <a:lnTo>
                  <a:pt x="223" y="18"/>
                </a:lnTo>
                <a:lnTo>
                  <a:pt x="227" y="12"/>
                </a:lnTo>
                <a:lnTo>
                  <a:pt x="227" y="30"/>
                </a:lnTo>
                <a:lnTo>
                  <a:pt x="231" y="54"/>
                </a:lnTo>
                <a:lnTo>
                  <a:pt x="231" y="42"/>
                </a:lnTo>
                <a:lnTo>
                  <a:pt x="235" y="30"/>
                </a:lnTo>
                <a:lnTo>
                  <a:pt x="235" y="24"/>
                </a:lnTo>
                <a:lnTo>
                  <a:pt x="235" y="30"/>
                </a:lnTo>
                <a:lnTo>
                  <a:pt x="240" y="30"/>
                </a:lnTo>
                <a:lnTo>
                  <a:pt x="240" y="54"/>
                </a:lnTo>
                <a:lnTo>
                  <a:pt x="244" y="96"/>
                </a:lnTo>
                <a:lnTo>
                  <a:pt x="248" y="96"/>
                </a:lnTo>
                <a:lnTo>
                  <a:pt x="248" y="48"/>
                </a:lnTo>
                <a:lnTo>
                  <a:pt x="257" y="12"/>
                </a:lnTo>
                <a:lnTo>
                  <a:pt x="257" y="36"/>
                </a:lnTo>
                <a:lnTo>
                  <a:pt x="261" y="18"/>
                </a:lnTo>
                <a:lnTo>
                  <a:pt x="261" y="48"/>
                </a:lnTo>
                <a:lnTo>
                  <a:pt x="265" y="72"/>
                </a:lnTo>
                <a:lnTo>
                  <a:pt x="265" y="66"/>
                </a:lnTo>
                <a:lnTo>
                  <a:pt x="270" y="48"/>
                </a:lnTo>
                <a:lnTo>
                  <a:pt x="270" y="3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1" name="Freeform 87"/>
          <p:cNvSpPr>
            <a:spLocks/>
          </p:cNvSpPr>
          <p:nvPr/>
        </p:nvSpPr>
        <p:spPr bwMode="auto">
          <a:xfrm>
            <a:off x="3721719" y="3514725"/>
            <a:ext cx="569236" cy="228600"/>
          </a:xfrm>
          <a:custGeom>
            <a:avLst/>
            <a:gdLst/>
            <a:ahLst/>
            <a:cxnLst>
              <a:cxn ang="0">
                <a:pos x="4" y="102"/>
              </a:cxn>
              <a:cxn ang="0">
                <a:pos x="12" y="36"/>
              </a:cxn>
              <a:cxn ang="0">
                <a:pos x="21" y="84"/>
              </a:cxn>
              <a:cxn ang="0">
                <a:pos x="25" y="72"/>
              </a:cxn>
              <a:cxn ang="0">
                <a:pos x="34" y="6"/>
              </a:cxn>
              <a:cxn ang="0">
                <a:pos x="38" y="72"/>
              </a:cxn>
              <a:cxn ang="0">
                <a:pos x="47" y="90"/>
              </a:cxn>
              <a:cxn ang="0">
                <a:pos x="51" y="18"/>
              </a:cxn>
              <a:cxn ang="0">
                <a:pos x="55" y="60"/>
              </a:cxn>
              <a:cxn ang="0">
                <a:pos x="64" y="72"/>
              </a:cxn>
              <a:cxn ang="0">
                <a:pos x="68" y="78"/>
              </a:cxn>
              <a:cxn ang="0">
                <a:pos x="77" y="84"/>
              </a:cxn>
              <a:cxn ang="0">
                <a:pos x="81" y="66"/>
              </a:cxn>
              <a:cxn ang="0">
                <a:pos x="89" y="90"/>
              </a:cxn>
              <a:cxn ang="0">
                <a:pos x="94" y="0"/>
              </a:cxn>
              <a:cxn ang="0">
                <a:pos x="102" y="96"/>
              </a:cxn>
              <a:cxn ang="0">
                <a:pos x="111" y="144"/>
              </a:cxn>
              <a:cxn ang="0">
                <a:pos x="119" y="60"/>
              </a:cxn>
              <a:cxn ang="0">
                <a:pos x="128" y="60"/>
              </a:cxn>
              <a:cxn ang="0">
                <a:pos x="132" y="72"/>
              </a:cxn>
              <a:cxn ang="0">
                <a:pos x="141" y="60"/>
              </a:cxn>
              <a:cxn ang="0">
                <a:pos x="145" y="108"/>
              </a:cxn>
              <a:cxn ang="0">
                <a:pos x="154" y="30"/>
              </a:cxn>
              <a:cxn ang="0">
                <a:pos x="158" y="54"/>
              </a:cxn>
              <a:cxn ang="0">
                <a:pos x="166" y="54"/>
              </a:cxn>
              <a:cxn ang="0">
                <a:pos x="171" y="78"/>
              </a:cxn>
              <a:cxn ang="0">
                <a:pos x="175" y="96"/>
              </a:cxn>
              <a:cxn ang="0">
                <a:pos x="184" y="84"/>
              </a:cxn>
              <a:cxn ang="0">
                <a:pos x="188" y="78"/>
              </a:cxn>
              <a:cxn ang="0">
                <a:pos x="192" y="60"/>
              </a:cxn>
              <a:cxn ang="0">
                <a:pos x="201" y="66"/>
              </a:cxn>
              <a:cxn ang="0">
                <a:pos x="205" y="66"/>
              </a:cxn>
              <a:cxn ang="0">
                <a:pos x="209" y="72"/>
              </a:cxn>
              <a:cxn ang="0">
                <a:pos x="218" y="48"/>
              </a:cxn>
              <a:cxn ang="0">
                <a:pos x="222" y="66"/>
              </a:cxn>
              <a:cxn ang="0">
                <a:pos x="231" y="60"/>
              </a:cxn>
              <a:cxn ang="0">
                <a:pos x="235" y="78"/>
              </a:cxn>
              <a:cxn ang="0">
                <a:pos x="239" y="30"/>
              </a:cxn>
              <a:cxn ang="0">
                <a:pos x="248" y="18"/>
              </a:cxn>
              <a:cxn ang="0">
                <a:pos x="252" y="84"/>
              </a:cxn>
              <a:cxn ang="0">
                <a:pos x="260" y="42"/>
              </a:cxn>
              <a:cxn ang="0">
                <a:pos x="265" y="42"/>
              </a:cxn>
            </a:cxnLst>
            <a:rect l="0" t="0" r="r" b="b"/>
            <a:pathLst>
              <a:path w="269" h="144">
                <a:moveTo>
                  <a:pt x="0" y="48"/>
                </a:moveTo>
                <a:lnTo>
                  <a:pt x="4" y="66"/>
                </a:lnTo>
                <a:lnTo>
                  <a:pt x="4" y="102"/>
                </a:lnTo>
                <a:lnTo>
                  <a:pt x="8" y="108"/>
                </a:lnTo>
                <a:lnTo>
                  <a:pt x="8" y="42"/>
                </a:lnTo>
                <a:lnTo>
                  <a:pt x="12" y="36"/>
                </a:lnTo>
                <a:lnTo>
                  <a:pt x="12" y="66"/>
                </a:lnTo>
                <a:lnTo>
                  <a:pt x="17" y="78"/>
                </a:lnTo>
                <a:lnTo>
                  <a:pt x="21" y="84"/>
                </a:lnTo>
                <a:lnTo>
                  <a:pt x="21" y="90"/>
                </a:lnTo>
                <a:lnTo>
                  <a:pt x="25" y="78"/>
                </a:lnTo>
                <a:lnTo>
                  <a:pt x="25" y="72"/>
                </a:lnTo>
                <a:lnTo>
                  <a:pt x="30" y="60"/>
                </a:lnTo>
                <a:lnTo>
                  <a:pt x="30" y="36"/>
                </a:lnTo>
                <a:lnTo>
                  <a:pt x="34" y="6"/>
                </a:lnTo>
                <a:lnTo>
                  <a:pt x="34" y="18"/>
                </a:lnTo>
                <a:lnTo>
                  <a:pt x="38" y="42"/>
                </a:lnTo>
                <a:lnTo>
                  <a:pt x="38" y="72"/>
                </a:lnTo>
                <a:lnTo>
                  <a:pt x="42" y="72"/>
                </a:lnTo>
                <a:lnTo>
                  <a:pt x="42" y="102"/>
                </a:lnTo>
                <a:lnTo>
                  <a:pt x="47" y="90"/>
                </a:lnTo>
                <a:lnTo>
                  <a:pt x="47" y="66"/>
                </a:lnTo>
                <a:lnTo>
                  <a:pt x="51" y="30"/>
                </a:lnTo>
                <a:lnTo>
                  <a:pt x="51" y="18"/>
                </a:lnTo>
                <a:lnTo>
                  <a:pt x="51" y="36"/>
                </a:lnTo>
                <a:lnTo>
                  <a:pt x="55" y="72"/>
                </a:lnTo>
                <a:lnTo>
                  <a:pt x="55" y="60"/>
                </a:lnTo>
                <a:lnTo>
                  <a:pt x="59" y="54"/>
                </a:lnTo>
                <a:lnTo>
                  <a:pt x="59" y="42"/>
                </a:lnTo>
                <a:lnTo>
                  <a:pt x="64" y="72"/>
                </a:lnTo>
                <a:lnTo>
                  <a:pt x="64" y="84"/>
                </a:lnTo>
                <a:lnTo>
                  <a:pt x="68" y="96"/>
                </a:lnTo>
                <a:lnTo>
                  <a:pt x="68" y="78"/>
                </a:lnTo>
                <a:lnTo>
                  <a:pt x="68" y="96"/>
                </a:lnTo>
                <a:lnTo>
                  <a:pt x="72" y="66"/>
                </a:lnTo>
                <a:lnTo>
                  <a:pt x="77" y="84"/>
                </a:lnTo>
                <a:lnTo>
                  <a:pt x="77" y="96"/>
                </a:lnTo>
                <a:lnTo>
                  <a:pt x="81" y="108"/>
                </a:lnTo>
                <a:lnTo>
                  <a:pt x="81" y="66"/>
                </a:lnTo>
                <a:lnTo>
                  <a:pt x="85" y="72"/>
                </a:lnTo>
                <a:lnTo>
                  <a:pt x="85" y="78"/>
                </a:lnTo>
                <a:lnTo>
                  <a:pt x="89" y="90"/>
                </a:lnTo>
                <a:lnTo>
                  <a:pt x="89" y="48"/>
                </a:lnTo>
                <a:lnTo>
                  <a:pt x="94" y="30"/>
                </a:lnTo>
                <a:lnTo>
                  <a:pt x="94" y="0"/>
                </a:lnTo>
                <a:lnTo>
                  <a:pt x="98" y="18"/>
                </a:lnTo>
                <a:lnTo>
                  <a:pt x="98" y="66"/>
                </a:lnTo>
                <a:lnTo>
                  <a:pt x="102" y="96"/>
                </a:lnTo>
                <a:lnTo>
                  <a:pt x="102" y="84"/>
                </a:lnTo>
                <a:lnTo>
                  <a:pt x="107" y="102"/>
                </a:lnTo>
                <a:lnTo>
                  <a:pt x="111" y="144"/>
                </a:lnTo>
                <a:lnTo>
                  <a:pt x="111" y="126"/>
                </a:lnTo>
                <a:lnTo>
                  <a:pt x="115" y="66"/>
                </a:lnTo>
                <a:lnTo>
                  <a:pt x="119" y="60"/>
                </a:lnTo>
                <a:lnTo>
                  <a:pt x="124" y="48"/>
                </a:lnTo>
                <a:lnTo>
                  <a:pt x="124" y="36"/>
                </a:lnTo>
                <a:lnTo>
                  <a:pt x="128" y="60"/>
                </a:lnTo>
                <a:lnTo>
                  <a:pt x="128" y="66"/>
                </a:lnTo>
                <a:lnTo>
                  <a:pt x="132" y="78"/>
                </a:lnTo>
                <a:lnTo>
                  <a:pt x="132" y="72"/>
                </a:lnTo>
                <a:lnTo>
                  <a:pt x="136" y="90"/>
                </a:lnTo>
                <a:lnTo>
                  <a:pt x="136" y="72"/>
                </a:lnTo>
                <a:lnTo>
                  <a:pt x="141" y="60"/>
                </a:lnTo>
                <a:lnTo>
                  <a:pt x="141" y="30"/>
                </a:lnTo>
                <a:lnTo>
                  <a:pt x="145" y="60"/>
                </a:lnTo>
                <a:lnTo>
                  <a:pt x="145" y="108"/>
                </a:lnTo>
                <a:lnTo>
                  <a:pt x="149" y="126"/>
                </a:lnTo>
                <a:lnTo>
                  <a:pt x="149" y="78"/>
                </a:lnTo>
                <a:lnTo>
                  <a:pt x="154" y="30"/>
                </a:lnTo>
                <a:lnTo>
                  <a:pt x="154" y="0"/>
                </a:lnTo>
                <a:lnTo>
                  <a:pt x="158" y="60"/>
                </a:lnTo>
                <a:lnTo>
                  <a:pt x="158" y="54"/>
                </a:lnTo>
                <a:lnTo>
                  <a:pt x="162" y="42"/>
                </a:lnTo>
                <a:lnTo>
                  <a:pt x="162" y="24"/>
                </a:lnTo>
                <a:lnTo>
                  <a:pt x="166" y="54"/>
                </a:lnTo>
                <a:lnTo>
                  <a:pt x="166" y="42"/>
                </a:lnTo>
                <a:lnTo>
                  <a:pt x="171" y="84"/>
                </a:lnTo>
                <a:lnTo>
                  <a:pt x="171" y="78"/>
                </a:lnTo>
                <a:lnTo>
                  <a:pt x="171" y="96"/>
                </a:lnTo>
                <a:lnTo>
                  <a:pt x="175" y="108"/>
                </a:lnTo>
                <a:lnTo>
                  <a:pt x="175" y="96"/>
                </a:lnTo>
                <a:lnTo>
                  <a:pt x="179" y="102"/>
                </a:lnTo>
                <a:lnTo>
                  <a:pt x="179" y="84"/>
                </a:lnTo>
                <a:lnTo>
                  <a:pt x="184" y="84"/>
                </a:lnTo>
                <a:lnTo>
                  <a:pt x="184" y="48"/>
                </a:lnTo>
                <a:lnTo>
                  <a:pt x="188" y="66"/>
                </a:lnTo>
                <a:lnTo>
                  <a:pt x="188" y="78"/>
                </a:lnTo>
                <a:lnTo>
                  <a:pt x="188" y="60"/>
                </a:lnTo>
                <a:lnTo>
                  <a:pt x="192" y="54"/>
                </a:lnTo>
                <a:lnTo>
                  <a:pt x="192" y="60"/>
                </a:lnTo>
                <a:lnTo>
                  <a:pt x="196" y="54"/>
                </a:lnTo>
                <a:lnTo>
                  <a:pt x="196" y="60"/>
                </a:lnTo>
                <a:lnTo>
                  <a:pt x="201" y="66"/>
                </a:lnTo>
                <a:lnTo>
                  <a:pt x="201" y="96"/>
                </a:lnTo>
                <a:lnTo>
                  <a:pt x="201" y="78"/>
                </a:lnTo>
                <a:lnTo>
                  <a:pt x="205" y="66"/>
                </a:lnTo>
                <a:lnTo>
                  <a:pt x="205" y="54"/>
                </a:lnTo>
                <a:lnTo>
                  <a:pt x="209" y="66"/>
                </a:lnTo>
                <a:lnTo>
                  <a:pt x="209" y="72"/>
                </a:lnTo>
                <a:lnTo>
                  <a:pt x="213" y="66"/>
                </a:lnTo>
                <a:lnTo>
                  <a:pt x="213" y="54"/>
                </a:lnTo>
                <a:lnTo>
                  <a:pt x="218" y="48"/>
                </a:lnTo>
                <a:lnTo>
                  <a:pt x="218" y="60"/>
                </a:lnTo>
                <a:lnTo>
                  <a:pt x="218" y="54"/>
                </a:lnTo>
                <a:lnTo>
                  <a:pt x="222" y="66"/>
                </a:lnTo>
                <a:lnTo>
                  <a:pt x="226" y="48"/>
                </a:lnTo>
                <a:lnTo>
                  <a:pt x="226" y="42"/>
                </a:lnTo>
                <a:lnTo>
                  <a:pt x="231" y="60"/>
                </a:lnTo>
                <a:lnTo>
                  <a:pt x="231" y="84"/>
                </a:lnTo>
                <a:lnTo>
                  <a:pt x="231" y="72"/>
                </a:lnTo>
                <a:lnTo>
                  <a:pt x="235" y="78"/>
                </a:lnTo>
                <a:lnTo>
                  <a:pt x="235" y="60"/>
                </a:lnTo>
                <a:lnTo>
                  <a:pt x="239" y="54"/>
                </a:lnTo>
                <a:lnTo>
                  <a:pt x="239" y="30"/>
                </a:lnTo>
                <a:lnTo>
                  <a:pt x="243" y="24"/>
                </a:lnTo>
                <a:lnTo>
                  <a:pt x="243" y="12"/>
                </a:lnTo>
                <a:lnTo>
                  <a:pt x="248" y="18"/>
                </a:lnTo>
                <a:lnTo>
                  <a:pt x="248" y="36"/>
                </a:lnTo>
                <a:lnTo>
                  <a:pt x="252" y="60"/>
                </a:lnTo>
                <a:lnTo>
                  <a:pt x="252" y="84"/>
                </a:lnTo>
                <a:lnTo>
                  <a:pt x="256" y="78"/>
                </a:lnTo>
                <a:lnTo>
                  <a:pt x="256" y="66"/>
                </a:lnTo>
                <a:lnTo>
                  <a:pt x="260" y="42"/>
                </a:lnTo>
                <a:lnTo>
                  <a:pt x="260" y="24"/>
                </a:lnTo>
                <a:lnTo>
                  <a:pt x="260" y="36"/>
                </a:lnTo>
                <a:lnTo>
                  <a:pt x="265" y="42"/>
                </a:lnTo>
                <a:lnTo>
                  <a:pt x="265" y="54"/>
                </a:lnTo>
                <a:lnTo>
                  <a:pt x="269" y="6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2" name="Freeform 88"/>
          <p:cNvSpPr>
            <a:spLocks/>
          </p:cNvSpPr>
          <p:nvPr/>
        </p:nvSpPr>
        <p:spPr bwMode="auto">
          <a:xfrm>
            <a:off x="4290956" y="3514725"/>
            <a:ext cx="579816" cy="190500"/>
          </a:xfrm>
          <a:custGeom>
            <a:avLst/>
            <a:gdLst/>
            <a:ahLst/>
            <a:cxnLst>
              <a:cxn ang="0">
                <a:pos x="4" y="78"/>
              </a:cxn>
              <a:cxn ang="0">
                <a:pos x="9" y="78"/>
              </a:cxn>
              <a:cxn ang="0">
                <a:pos x="21" y="78"/>
              </a:cxn>
              <a:cxn ang="0">
                <a:pos x="26" y="78"/>
              </a:cxn>
              <a:cxn ang="0">
                <a:pos x="30" y="84"/>
              </a:cxn>
              <a:cxn ang="0">
                <a:pos x="39" y="90"/>
              </a:cxn>
              <a:cxn ang="0">
                <a:pos x="47" y="102"/>
              </a:cxn>
              <a:cxn ang="0">
                <a:pos x="51" y="54"/>
              </a:cxn>
              <a:cxn ang="0">
                <a:pos x="60" y="42"/>
              </a:cxn>
              <a:cxn ang="0">
                <a:pos x="64" y="96"/>
              </a:cxn>
              <a:cxn ang="0">
                <a:pos x="68" y="36"/>
              </a:cxn>
              <a:cxn ang="0">
                <a:pos x="77" y="60"/>
              </a:cxn>
              <a:cxn ang="0">
                <a:pos x="81" y="54"/>
              </a:cxn>
              <a:cxn ang="0">
                <a:pos x="90" y="24"/>
              </a:cxn>
              <a:cxn ang="0">
                <a:pos x="94" y="42"/>
              </a:cxn>
              <a:cxn ang="0">
                <a:pos x="103" y="72"/>
              </a:cxn>
              <a:cxn ang="0">
                <a:pos x="107" y="30"/>
              </a:cxn>
              <a:cxn ang="0">
                <a:pos x="111" y="84"/>
              </a:cxn>
              <a:cxn ang="0">
                <a:pos x="120" y="48"/>
              </a:cxn>
              <a:cxn ang="0">
                <a:pos x="124" y="72"/>
              </a:cxn>
              <a:cxn ang="0">
                <a:pos x="133" y="42"/>
              </a:cxn>
              <a:cxn ang="0">
                <a:pos x="137" y="36"/>
              </a:cxn>
              <a:cxn ang="0">
                <a:pos x="141" y="108"/>
              </a:cxn>
              <a:cxn ang="0">
                <a:pos x="150" y="48"/>
              </a:cxn>
              <a:cxn ang="0">
                <a:pos x="158" y="60"/>
              </a:cxn>
              <a:cxn ang="0">
                <a:pos x="163" y="72"/>
              </a:cxn>
              <a:cxn ang="0">
                <a:pos x="171" y="54"/>
              </a:cxn>
              <a:cxn ang="0">
                <a:pos x="175" y="24"/>
              </a:cxn>
              <a:cxn ang="0">
                <a:pos x="184" y="54"/>
              </a:cxn>
              <a:cxn ang="0">
                <a:pos x="188" y="84"/>
              </a:cxn>
              <a:cxn ang="0">
                <a:pos x="197" y="90"/>
              </a:cxn>
              <a:cxn ang="0">
                <a:pos x="201" y="48"/>
              </a:cxn>
              <a:cxn ang="0">
                <a:pos x="210" y="54"/>
              </a:cxn>
              <a:cxn ang="0">
                <a:pos x="214" y="72"/>
              </a:cxn>
              <a:cxn ang="0">
                <a:pos x="222" y="84"/>
              </a:cxn>
              <a:cxn ang="0">
                <a:pos x="227" y="84"/>
              </a:cxn>
              <a:cxn ang="0">
                <a:pos x="235" y="60"/>
              </a:cxn>
              <a:cxn ang="0">
                <a:pos x="240" y="78"/>
              </a:cxn>
              <a:cxn ang="0">
                <a:pos x="248" y="66"/>
              </a:cxn>
              <a:cxn ang="0">
                <a:pos x="257" y="60"/>
              </a:cxn>
              <a:cxn ang="0">
                <a:pos x="261" y="78"/>
              </a:cxn>
              <a:cxn ang="0">
                <a:pos x="269" y="96"/>
              </a:cxn>
            </a:cxnLst>
            <a:rect l="0" t="0" r="r" b="b"/>
            <a:pathLst>
              <a:path w="274" h="120">
                <a:moveTo>
                  <a:pt x="0" y="60"/>
                </a:moveTo>
                <a:lnTo>
                  <a:pt x="0" y="72"/>
                </a:lnTo>
                <a:lnTo>
                  <a:pt x="4" y="78"/>
                </a:lnTo>
                <a:lnTo>
                  <a:pt x="4" y="42"/>
                </a:lnTo>
                <a:lnTo>
                  <a:pt x="9" y="30"/>
                </a:lnTo>
                <a:lnTo>
                  <a:pt x="9" y="78"/>
                </a:lnTo>
                <a:lnTo>
                  <a:pt x="13" y="84"/>
                </a:lnTo>
                <a:lnTo>
                  <a:pt x="17" y="48"/>
                </a:lnTo>
                <a:lnTo>
                  <a:pt x="21" y="78"/>
                </a:lnTo>
                <a:lnTo>
                  <a:pt x="21" y="108"/>
                </a:lnTo>
                <a:lnTo>
                  <a:pt x="21" y="90"/>
                </a:lnTo>
                <a:lnTo>
                  <a:pt x="26" y="78"/>
                </a:lnTo>
                <a:lnTo>
                  <a:pt x="26" y="42"/>
                </a:lnTo>
                <a:lnTo>
                  <a:pt x="30" y="78"/>
                </a:lnTo>
                <a:lnTo>
                  <a:pt x="30" y="84"/>
                </a:lnTo>
                <a:lnTo>
                  <a:pt x="34" y="120"/>
                </a:lnTo>
                <a:lnTo>
                  <a:pt x="34" y="96"/>
                </a:lnTo>
                <a:lnTo>
                  <a:pt x="39" y="90"/>
                </a:lnTo>
                <a:lnTo>
                  <a:pt x="39" y="60"/>
                </a:lnTo>
                <a:lnTo>
                  <a:pt x="43" y="66"/>
                </a:lnTo>
                <a:lnTo>
                  <a:pt x="47" y="102"/>
                </a:lnTo>
                <a:lnTo>
                  <a:pt x="47" y="108"/>
                </a:lnTo>
                <a:lnTo>
                  <a:pt x="51" y="96"/>
                </a:lnTo>
                <a:lnTo>
                  <a:pt x="51" y="54"/>
                </a:lnTo>
                <a:lnTo>
                  <a:pt x="56" y="42"/>
                </a:lnTo>
                <a:lnTo>
                  <a:pt x="56" y="36"/>
                </a:lnTo>
                <a:lnTo>
                  <a:pt x="60" y="42"/>
                </a:lnTo>
                <a:lnTo>
                  <a:pt x="60" y="60"/>
                </a:lnTo>
                <a:lnTo>
                  <a:pt x="64" y="60"/>
                </a:lnTo>
                <a:lnTo>
                  <a:pt x="64" y="96"/>
                </a:lnTo>
                <a:lnTo>
                  <a:pt x="64" y="78"/>
                </a:lnTo>
                <a:lnTo>
                  <a:pt x="68" y="78"/>
                </a:lnTo>
                <a:lnTo>
                  <a:pt x="68" y="36"/>
                </a:lnTo>
                <a:lnTo>
                  <a:pt x="73" y="36"/>
                </a:lnTo>
                <a:lnTo>
                  <a:pt x="73" y="18"/>
                </a:lnTo>
                <a:lnTo>
                  <a:pt x="77" y="60"/>
                </a:lnTo>
                <a:lnTo>
                  <a:pt x="77" y="72"/>
                </a:lnTo>
                <a:lnTo>
                  <a:pt x="81" y="114"/>
                </a:lnTo>
                <a:lnTo>
                  <a:pt x="81" y="54"/>
                </a:lnTo>
                <a:lnTo>
                  <a:pt x="86" y="48"/>
                </a:lnTo>
                <a:lnTo>
                  <a:pt x="86" y="18"/>
                </a:lnTo>
                <a:lnTo>
                  <a:pt x="90" y="24"/>
                </a:lnTo>
                <a:lnTo>
                  <a:pt x="90" y="0"/>
                </a:lnTo>
                <a:lnTo>
                  <a:pt x="94" y="6"/>
                </a:lnTo>
                <a:lnTo>
                  <a:pt x="94" y="42"/>
                </a:lnTo>
                <a:lnTo>
                  <a:pt x="98" y="66"/>
                </a:lnTo>
                <a:lnTo>
                  <a:pt x="98" y="78"/>
                </a:lnTo>
                <a:lnTo>
                  <a:pt x="103" y="72"/>
                </a:lnTo>
                <a:lnTo>
                  <a:pt x="103" y="54"/>
                </a:lnTo>
                <a:lnTo>
                  <a:pt x="107" y="24"/>
                </a:lnTo>
                <a:lnTo>
                  <a:pt x="107" y="30"/>
                </a:lnTo>
                <a:lnTo>
                  <a:pt x="111" y="48"/>
                </a:lnTo>
                <a:lnTo>
                  <a:pt x="111" y="96"/>
                </a:lnTo>
                <a:lnTo>
                  <a:pt x="111" y="84"/>
                </a:lnTo>
                <a:lnTo>
                  <a:pt x="116" y="90"/>
                </a:lnTo>
                <a:lnTo>
                  <a:pt x="116" y="66"/>
                </a:lnTo>
                <a:lnTo>
                  <a:pt x="120" y="48"/>
                </a:lnTo>
                <a:lnTo>
                  <a:pt x="120" y="36"/>
                </a:lnTo>
                <a:lnTo>
                  <a:pt x="124" y="54"/>
                </a:lnTo>
                <a:lnTo>
                  <a:pt x="124" y="72"/>
                </a:lnTo>
                <a:lnTo>
                  <a:pt x="128" y="24"/>
                </a:lnTo>
                <a:lnTo>
                  <a:pt x="128" y="30"/>
                </a:lnTo>
                <a:lnTo>
                  <a:pt x="133" y="42"/>
                </a:lnTo>
                <a:lnTo>
                  <a:pt x="133" y="48"/>
                </a:lnTo>
                <a:lnTo>
                  <a:pt x="137" y="30"/>
                </a:lnTo>
                <a:lnTo>
                  <a:pt x="137" y="36"/>
                </a:lnTo>
                <a:lnTo>
                  <a:pt x="141" y="78"/>
                </a:lnTo>
                <a:lnTo>
                  <a:pt x="141" y="114"/>
                </a:lnTo>
                <a:lnTo>
                  <a:pt x="141" y="108"/>
                </a:lnTo>
                <a:lnTo>
                  <a:pt x="145" y="78"/>
                </a:lnTo>
                <a:lnTo>
                  <a:pt x="145" y="60"/>
                </a:lnTo>
                <a:lnTo>
                  <a:pt x="150" y="48"/>
                </a:lnTo>
                <a:lnTo>
                  <a:pt x="154" y="54"/>
                </a:lnTo>
                <a:lnTo>
                  <a:pt x="154" y="66"/>
                </a:lnTo>
                <a:lnTo>
                  <a:pt x="158" y="60"/>
                </a:lnTo>
                <a:lnTo>
                  <a:pt x="158" y="24"/>
                </a:lnTo>
                <a:lnTo>
                  <a:pt x="163" y="36"/>
                </a:lnTo>
                <a:lnTo>
                  <a:pt x="163" y="72"/>
                </a:lnTo>
                <a:lnTo>
                  <a:pt x="167" y="102"/>
                </a:lnTo>
                <a:lnTo>
                  <a:pt x="167" y="66"/>
                </a:lnTo>
                <a:lnTo>
                  <a:pt x="171" y="54"/>
                </a:lnTo>
                <a:lnTo>
                  <a:pt x="171" y="42"/>
                </a:lnTo>
                <a:lnTo>
                  <a:pt x="175" y="36"/>
                </a:lnTo>
                <a:lnTo>
                  <a:pt x="175" y="24"/>
                </a:lnTo>
                <a:lnTo>
                  <a:pt x="180" y="30"/>
                </a:lnTo>
                <a:lnTo>
                  <a:pt x="184" y="48"/>
                </a:lnTo>
                <a:lnTo>
                  <a:pt x="184" y="54"/>
                </a:lnTo>
                <a:lnTo>
                  <a:pt x="184" y="48"/>
                </a:lnTo>
                <a:lnTo>
                  <a:pt x="188" y="42"/>
                </a:lnTo>
                <a:lnTo>
                  <a:pt x="188" y="84"/>
                </a:lnTo>
                <a:lnTo>
                  <a:pt x="192" y="96"/>
                </a:lnTo>
                <a:lnTo>
                  <a:pt x="192" y="114"/>
                </a:lnTo>
                <a:lnTo>
                  <a:pt x="197" y="90"/>
                </a:lnTo>
                <a:lnTo>
                  <a:pt x="197" y="48"/>
                </a:lnTo>
                <a:lnTo>
                  <a:pt x="201" y="30"/>
                </a:lnTo>
                <a:lnTo>
                  <a:pt x="201" y="48"/>
                </a:lnTo>
                <a:lnTo>
                  <a:pt x="205" y="48"/>
                </a:lnTo>
                <a:lnTo>
                  <a:pt x="205" y="60"/>
                </a:lnTo>
                <a:lnTo>
                  <a:pt x="210" y="54"/>
                </a:lnTo>
                <a:lnTo>
                  <a:pt x="210" y="66"/>
                </a:lnTo>
                <a:lnTo>
                  <a:pt x="214" y="60"/>
                </a:lnTo>
                <a:lnTo>
                  <a:pt x="214" y="72"/>
                </a:lnTo>
                <a:lnTo>
                  <a:pt x="218" y="84"/>
                </a:lnTo>
                <a:lnTo>
                  <a:pt x="222" y="114"/>
                </a:lnTo>
                <a:lnTo>
                  <a:pt x="222" y="84"/>
                </a:lnTo>
                <a:lnTo>
                  <a:pt x="227" y="96"/>
                </a:lnTo>
                <a:lnTo>
                  <a:pt x="227" y="66"/>
                </a:lnTo>
                <a:lnTo>
                  <a:pt x="227" y="84"/>
                </a:lnTo>
                <a:lnTo>
                  <a:pt x="231" y="72"/>
                </a:lnTo>
                <a:lnTo>
                  <a:pt x="231" y="90"/>
                </a:lnTo>
                <a:lnTo>
                  <a:pt x="235" y="60"/>
                </a:lnTo>
                <a:lnTo>
                  <a:pt x="235" y="78"/>
                </a:lnTo>
                <a:lnTo>
                  <a:pt x="240" y="54"/>
                </a:lnTo>
                <a:lnTo>
                  <a:pt x="240" y="78"/>
                </a:lnTo>
                <a:lnTo>
                  <a:pt x="244" y="84"/>
                </a:lnTo>
                <a:lnTo>
                  <a:pt x="248" y="78"/>
                </a:lnTo>
                <a:lnTo>
                  <a:pt x="248" y="66"/>
                </a:lnTo>
                <a:lnTo>
                  <a:pt x="252" y="84"/>
                </a:lnTo>
                <a:lnTo>
                  <a:pt x="252" y="72"/>
                </a:lnTo>
                <a:lnTo>
                  <a:pt x="257" y="60"/>
                </a:lnTo>
                <a:lnTo>
                  <a:pt x="257" y="78"/>
                </a:lnTo>
                <a:lnTo>
                  <a:pt x="261" y="96"/>
                </a:lnTo>
                <a:lnTo>
                  <a:pt x="261" y="78"/>
                </a:lnTo>
                <a:lnTo>
                  <a:pt x="265" y="78"/>
                </a:lnTo>
                <a:lnTo>
                  <a:pt x="269" y="90"/>
                </a:lnTo>
                <a:lnTo>
                  <a:pt x="269" y="96"/>
                </a:lnTo>
                <a:lnTo>
                  <a:pt x="274" y="108"/>
                </a:lnTo>
                <a:lnTo>
                  <a:pt x="274" y="7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3" name="Freeform 89"/>
          <p:cNvSpPr>
            <a:spLocks/>
          </p:cNvSpPr>
          <p:nvPr/>
        </p:nvSpPr>
        <p:spPr bwMode="auto">
          <a:xfrm>
            <a:off x="4870771" y="3514725"/>
            <a:ext cx="569236" cy="190500"/>
          </a:xfrm>
          <a:custGeom>
            <a:avLst/>
            <a:gdLst/>
            <a:ahLst/>
            <a:cxnLst>
              <a:cxn ang="0">
                <a:pos x="4" y="60"/>
              </a:cxn>
              <a:cxn ang="0">
                <a:pos x="13" y="66"/>
              </a:cxn>
              <a:cxn ang="0">
                <a:pos x="17" y="60"/>
              </a:cxn>
              <a:cxn ang="0">
                <a:pos x="30" y="66"/>
              </a:cxn>
              <a:cxn ang="0">
                <a:pos x="34" y="48"/>
              </a:cxn>
              <a:cxn ang="0">
                <a:pos x="43" y="72"/>
              </a:cxn>
              <a:cxn ang="0">
                <a:pos x="47" y="108"/>
              </a:cxn>
              <a:cxn ang="0">
                <a:pos x="51" y="72"/>
              </a:cxn>
              <a:cxn ang="0">
                <a:pos x="60" y="60"/>
              </a:cxn>
              <a:cxn ang="0">
                <a:pos x="64" y="84"/>
              </a:cxn>
              <a:cxn ang="0">
                <a:pos x="72" y="54"/>
              </a:cxn>
              <a:cxn ang="0">
                <a:pos x="77" y="84"/>
              </a:cxn>
              <a:cxn ang="0">
                <a:pos x="85" y="36"/>
              </a:cxn>
              <a:cxn ang="0">
                <a:pos x="90" y="42"/>
              </a:cxn>
              <a:cxn ang="0">
                <a:pos x="98" y="54"/>
              </a:cxn>
              <a:cxn ang="0">
                <a:pos x="102" y="66"/>
              </a:cxn>
              <a:cxn ang="0">
                <a:pos x="111" y="66"/>
              </a:cxn>
              <a:cxn ang="0">
                <a:pos x="115" y="84"/>
              </a:cxn>
              <a:cxn ang="0">
                <a:pos x="124" y="84"/>
              </a:cxn>
              <a:cxn ang="0">
                <a:pos x="128" y="78"/>
              </a:cxn>
              <a:cxn ang="0">
                <a:pos x="132" y="72"/>
              </a:cxn>
              <a:cxn ang="0">
                <a:pos x="141" y="84"/>
              </a:cxn>
              <a:cxn ang="0">
                <a:pos x="149" y="60"/>
              </a:cxn>
              <a:cxn ang="0">
                <a:pos x="158" y="30"/>
              </a:cxn>
              <a:cxn ang="0">
                <a:pos x="162" y="84"/>
              </a:cxn>
              <a:cxn ang="0">
                <a:pos x="175" y="78"/>
              </a:cxn>
              <a:cxn ang="0">
                <a:pos x="179" y="114"/>
              </a:cxn>
              <a:cxn ang="0">
                <a:pos x="184" y="60"/>
              </a:cxn>
              <a:cxn ang="0">
                <a:pos x="192" y="90"/>
              </a:cxn>
              <a:cxn ang="0">
                <a:pos x="196" y="90"/>
              </a:cxn>
              <a:cxn ang="0">
                <a:pos x="201" y="30"/>
              </a:cxn>
              <a:cxn ang="0">
                <a:pos x="209" y="96"/>
              </a:cxn>
              <a:cxn ang="0">
                <a:pos x="214" y="66"/>
              </a:cxn>
              <a:cxn ang="0">
                <a:pos x="222" y="6"/>
              </a:cxn>
              <a:cxn ang="0">
                <a:pos x="226" y="90"/>
              </a:cxn>
              <a:cxn ang="0">
                <a:pos x="235" y="18"/>
              </a:cxn>
              <a:cxn ang="0">
                <a:pos x="239" y="78"/>
              </a:cxn>
              <a:cxn ang="0">
                <a:pos x="244" y="72"/>
              </a:cxn>
              <a:cxn ang="0">
                <a:pos x="252" y="36"/>
              </a:cxn>
              <a:cxn ang="0">
                <a:pos x="256" y="60"/>
              </a:cxn>
              <a:cxn ang="0">
                <a:pos x="261" y="78"/>
              </a:cxn>
              <a:cxn ang="0">
                <a:pos x="265" y="60"/>
              </a:cxn>
            </a:cxnLst>
            <a:rect l="0" t="0" r="r" b="b"/>
            <a:pathLst>
              <a:path w="269" h="120">
                <a:moveTo>
                  <a:pt x="0" y="78"/>
                </a:moveTo>
                <a:lnTo>
                  <a:pt x="4" y="54"/>
                </a:lnTo>
                <a:lnTo>
                  <a:pt x="4" y="60"/>
                </a:lnTo>
                <a:lnTo>
                  <a:pt x="8" y="36"/>
                </a:lnTo>
                <a:lnTo>
                  <a:pt x="8" y="48"/>
                </a:lnTo>
                <a:lnTo>
                  <a:pt x="13" y="66"/>
                </a:lnTo>
                <a:lnTo>
                  <a:pt x="13" y="72"/>
                </a:lnTo>
                <a:lnTo>
                  <a:pt x="13" y="66"/>
                </a:lnTo>
                <a:lnTo>
                  <a:pt x="17" y="60"/>
                </a:lnTo>
                <a:lnTo>
                  <a:pt x="17" y="78"/>
                </a:lnTo>
                <a:lnTo>
                  <a:pt x="21" y="72"/>
                </a:lnTo>
                <a:lnTo>
                  <a:pt x="30" y="66"/>
                </a:lnTo>
                <a:lnTo>
                  <a:pt x="30" y="78"/>
                </a:lnTo>
                <a:lnTo>
                  <a:pt x="30" y="60"/>
                </a:lnTo>
                <a:lnTo>
                  <a:pt x="34" y="48"/>
                </a:lnTo>
                <a:lnTo>
                  <a:pt x="38" y="66"/>
                </a:lnTo>
                <a:lnTo>
                  <a:pt x="38" y="84"/>
                </a:lnTo>
                <a:lnTo>
                  <a:pt x="43" y="72"/>
                </a:lnTo>
                <a:lnTo>
                  <a:pt x="43" y="78"/>
                </a:lnTo>
                <a:lnTo>
                  <a:pt x="43" y="72"/>
                </a:lnTo>
                <a:lnTo>
                  <a:pt x="47" y="108"/>
                </a:lnTo>
                <a:lnTo>
                  <a:pt x="47" y="84"/>
                </a:lnTo>
                <a:lnTo>
                  <a:pt x="51" y="90"/>
                </a:lnTo>
                <a:lnTo>
                  <a:pt x="51" y="72"/>
                </a:lnTo>
                <a:lnTo>
                  <a:pt x="55" y="84"/>
                </a:lnTo>
                <a:lnTo>
                  <a:pt x="55" y="78"/>
                </a:lnTo>
                <a:lnTo>
                  <a:pt x="60" y="60"/>
                </a:lnTo>
                <a:lnTo>
                  <a:pt x="60" y="42"/>
                </a:lnTo>
                <a:lnTo>
                  <a:pt x="64" y="66"/>
                </a:lnTo>
                <a:lnTo>
                  <a:pt x="64" y="84"/>
                </a:lnTo>
                <a:lnTo>
                  <a:pt x="68" y="102"/>
                </a:lnTo>
                <a:lnTo>
                  <a:pt x="68" y="84"/>
                </a:lnTo>
                <a:lnTo>
                  <a:pt x="72" y="54"/>
                </a:lnTo>
                <a:lnTo>
                  <a:pt x="72" y="72"/>
                </a:lnTo>
                <a:lnTo>
                  <a:pt x="77" y="90"/>
                </a:lnTo>
                <a:lnTo>
                  <a:pt x="77" y="84"/>
                </a:lnTo>
                <a:lnTo>
                  <a:pt x="81" y="66"/>
                </a:lnTo>
                <a:lnTo>
                  <a:pt x="81" y="48"/>
                </a:lnTo>
                <a:lnTo>
                  <a:pt x="85" y="36"/>
                </a:lnTo>
                <a:lnTo>
                  <a:pt x="85" y="60"/>
                </a:lnTo>
                <a:lnTo>
                  <a:pt x="90" y="72"/>
                </a:lnTo>
                <a:lnTo>
                  <a:pt x="90" y="42"/>
                </a:lnTo>
                <a:lnTo>
                  <a:pt x="94" y="90"/>
                </a:lnTo>
                <a:lnTo>
                  <a:pt x="98" y="108"/>
                </a:lnTo>
                <a:lnTo>
                  <a:pt x="98" y="54"/>
                </a:lnTo>
                <a:lnTo>
                  <a:pt x="102" y="66"/>
                </a:lnTo>
                <a:lnTo>
                  <a:pt x="102" y="48"/>
                </a:lnTo>
                <a:lnTo>
                  <a:pt x="102" y="66"/>
                </a:lnTo>
                <a:lnTo>
                  <a:pt x="107" y="42"/>
                </a:lnTo>
                <a:lnTo>
                  <a:pt x="107" y="48"/>
                </a:lnTo>
                <a:lnTo>
                  <a:pt x="111" y="66"/>
                </a:lnTo>
                <a:lnTo>
                  <a:pt x="111" y="102"/>
                </a:lnTo>
                <a:lnTo>
                  <a:pt x="115" y="102"/>
                </a:lnTo>
                <a:lnTo>
                  <a:pt x="115" y="84"/>
                </a:lnTo>
                <a:lnTo>
                  <a:pt x="119" y="18"/>
                </a:lnTo>
                <a:lnTo>
                  <a:pt x="119" y="42"/>
                </a:lnTo>
                <a:lnTo>
                  <a:pt x="124" y="84"/>
                </a:lnTo>
                <a:lnTo>
                  <a:pt x="124" y="60"/>
                </a:lnTo>
                <a:lnTo>
                  <a:pt x="128" y="60"/>
                </a:lnTo>
                <a:lnTo>
                  <a:pt x="128" y="78"/>
                </a:lnTo>
                <a:lnTo>
                  <a:pt x="132" y="78"/>
                </a:lnTo>
                <a:lnTo>
                  <a:pt x="132" y="90"/>
                </a:lnTo>
                <a:lnTo>
                  <a:pt x="132" y="72"/>
                </a:lnTo>
                <a:lnTo>
                  <a:pt x="137" y="66"/>
                </a:lnTo>
                <a:lnTo>
                  <a:pt x="141" y="78"/>
                </a:lnTo>
                <a:lnTo>
                  <a:pt x="141" y="84"/>
                </a:lnTo>
                <a:lnTo>
                  <a:pt x="145" y="72"/>
                </a:lnTo>
                <a:lnTo>
                  <a:pt x="145" y="48"/>
                </a:lnTo>
                <a:lnTo>
                  <a:pt x="149" y="60"/>
                </a:lnTo>
                <a:lnTo>
                  <a:pt x="154" y="36"/>
                </a:lnTo>
                <a:lnTo>
                  <a:pt x="158" y="0"/>
                </a:lnTo>
                <a:lnTo>
                  <a:pt x="158" y="30"/>
                </a:lnTo>
                <a:lnTo>
                  <a:pt x="162" y="60"/>
                </a:lnTo>
                <a:lnTo>
                  <a:pt x="162" y="96"/>
                </a:lnTo>
                <a:lnTo>
                  <a:pt x="162" y="84"/>
                </a:lnTo>
                <a:lnTo>
                  <a:pt x="167" y="66"/>
                </a:lnTo>
                <a:lnTo>
                  <a:pt x="171" y="90"/>
                </a:lnTo>
                <a:lnTo>
                  <a:pt x="175" y="78"/>
                </a:lnTo>
                <a:lnTo>
                  <a:pt x="175" y="72"/>
                </a:lnTo>
                <a:lnTo>
                  <a:pt x="175" y="96"/>
                </a:lnTo>
                <a:lnTo>
                  <a:pt x="179" y="114"/>
                </a:lnTo>
                <a:lnTo>
                  <a:pt x="179" y="90"/>
                </a:lnTo>
                <a:lnTo>
                  <a:pt x="184" y="66"/>
                </a:lnTo>
                <a:lnTo>
                  <a:pt x="184" y="60"/>
                </a:lnTo>
                <a:lnTo>
                  <a:pt x="188" y="90"/>
                </a:lnTo>
                <a:lnTo>
                  <a:pt x="188" y="72"/>
                </a:lnTo>
                <a:lnTo>
                  <a:pt x="192" y="90"/>
                </a:lnTo>
                <a:lnTo>
                  <a:pt x="192" y="42"/>
                </a:lnTo>
                <a:lnTo>
                  <a:pt x="192" y="84"/>
                </a:lnTo>
                <a:lnTo>
                  <a:pt x="196" y="90"/>
                </a:lnTo>
                <a:lnTo>
                  <a:pt x="196" y="120"/>
                </a:lnTo>
                <a:lnTo>
                  <a:pt x="201" y="60"/>
                </a:lnTo>
                <a:lnTo>
                  <a:pt x="201" y="30"/>
                </a:lnTo>
                <a:lnTo>
                  <a:pt x="205" y="54"/>
                </a:lnTo>
                <a:lnTo>
                  <a:pt x="205" y="102"/>
                </a:lnTo>
                <a:lnTo>
                  <a:pt x="209" y="96"/>
                </a:lnTo>
                <a:lnTo>
                  <a:pt x="209" y="78"/>
                </a:lnTo>
                <a:lnTo>
                  <a:pt x="214" y="78"/>
                </a:lnTo>
                <a:lnTo>
                  <a:pt x="214" y="66"/>
                </a:lnTo>
                <a:lnTo>
                  <a:pt x="218" y="42"/>
                </a:lnTo>
                <a:lnTo>
                  <a:pt x="218" y="30"/>
                </a:lnTo>
                <a:lnTo>
                  <a:pt x="222" y="6"/>
                </a:lnTo>
                <a:lnTo>
                  <a:pt x="222" y="54"/>
                </a:lnTo>
                <a:lnTo>
                  <a:pt x="226" y="72"/>
                </a:lnTo>
                <a:lnTo>
                  <a:pt x="226" y="90"/>
                </a:lnTo>
                <a:lnTo>
                  <a:pt x="231" y="84"/>
                </a:lnTo>
                <a:lnTo>
                  <a:pt x="231" y="78"/>
                </a:lnTo>
                <a:lnTo>
                  <a:pt x="235" y="18"/>
                </a:lnTo>
                <a:lnTo>
                  <a:pt x="235" y="24"/>
                </a:lnTo>
                <a:lnTo>
                  <a:pt x="235" y="18"/>
                </a:lnTo>
                <a:lnTo>
                  <a:pt x="239" y="78"/>
                </a:lnTo>
                <a:lnTo>
                  <a:pt x="239" y="96"/>
                </a:lnTo>
                <a:lnTo>
                  <a:pt x="244" y="84"/>
                </a:lnTo>
                <a:lnTo>
                  <a:pt x="244" y="72"/>
                </a:lnTo>
                <a:lnTo>
                  <a:pt x="248" y="36"/>
                </a:lnTo>
                <a:lnTo>
                  <a:pt x="248" y="72"/>
                </a:lnTo>
                <a:lnTo>
                  <a:pt x="252" y="36"/>
                </a:lnTo>
                <a:lnTo>
                  <a:pt x="252" y="48"/>
                </a:lnTo>
                <a:lnTo>
                  <a:pt x="252" y="42"/>
                </a:lnTo>
                <a:lnTo>
                  <a:pt x="256" y="60"/>
                </a:lnTo>
                <a:lnTo>
                  <a:pt x="256" y="66"/>
                </a:lnTo>
                <a:lnTo>
                  <a:pt x="261" y="60"/>
                </a:lnTo>
                <a:lnTo>
                  <a:pt x="261" y="78"/>
                </a:lnTo>
                <a:lnTo>
                  <a:pt x="265" y="72"/>
                </a:lnTo>
                <a:lnTo>
                  <a:pt x="265" y="54"/>
                </a:lnTo>
                <a:lnTo>
                  <a:pt x="265" y="60"/>
                </a:lnTo>
                <a:lnTo>
                  <a:pt x="269" y="78"/>
                </a:lnTo>
                <a:lnTo>
                  <a:pt x="269" y="10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4" name="Freeform 90"/>
          <p:cNvSpPr>
            <a:spLocks/>
          </p:cNvSpPr>
          <p:nvPr/>
        </p:nvSpPr>
        <p:spPr bwMode="auto">
          <a:xfrm>
            <a:off x="5440005" y="3381378"/>
            <a:ext cx="634835" cy="485775"/>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5" name="Freeform 91"/>
          <p:cNvSpPr>
            <a:spLocks/>
          </p:cNvSpPr>
          <p:nvPr/>
        </p:nvSpPr>
        <p:spPr bwMode="auto">
          <a:xfrm>
            <a:off x="6074840" y="3524250"/>
            <a:ext cx="577701" cy="342900"/>
          </a:xfrm>
          <a:custGeom>
            <a:avLst/>
            <a:gdLst/>
            <a:ahLst/>
            <a:cxnLst>
              <a:cxn ang="0">
                <a:pos x="4" y="198"/>
              </a:cxn>
              <a:cxn ang="0">
                <a:pos x="8" y="204"/>
              </a:cxn>
              <a:cxn ang="0">
                <a:pos x="17" y="198"/>
              </a:cxn>
              <a:cxn ang="0">
                <a:pos x="25" y="174"/>
              </a:cxn>
              <a:cxn ang="0">
                <a:pos x="29" y="144"/>
              </a:cxn>
              <a:cxn ang="0">
                <a:pos x="38" y="72"/>
              </a:cxn>
              <a:cxn ang="0">
                <a:pos x="42" y="84"/>
              </a:cxn>
              <a:cxn ang="0">
                <a:pos x="47" y="66"/>
              </a:cxn>
              <a:cxn ang="0">
                <a:pos x="51" y="60"/>
              </a:cxn>
              <a:cxn ang="0">
                <a:pos x="59" y="90"/>
              </a:cxn>
              <a:cxn ang="0">
                <a:pos x="68" y="96"/>
              </a:cxn>
              <a:cxn ang="0">
                <a:pos x="72" y="96"/>
              </a:cxn>
              <a:cxn ang="0">
                <a:pos x="77" y="24"/>
              </a:cxn>
              <a:cxn ang="0">
                <a:pos x="81" y="84"/>
              </a:cxn>
              <a:cxn ang="0">
                <a:pos x="89" y="90"/>
              </a:cxn>
              <a:cxn ang="0">
                <a:pos x="98" y="114"/>
              </a:cxn>
              <a:cxn ang="0">
                <a:pos x="102" y="90"/>
              </a:cxn>
              <a:cxn ang="0">
                <a:pos x="106" y="54"/>
              </a:cxn>
              <a:cxn ang="0">
                <a:pos x="115" y="66"/>
              </a:cxn>
              <a:cxn ang="0">
                <a:pos x="119" y="84"/>
              </a:cxn>
              <a:cxn ang="0">
                <a:pos x="128" y="48"/>
              </a:cxn>
              <a:cxn ang="0">
                <a:pos x="136" y="72"/>
              </a:cxn>
              <a:cxn ang="0">
                <a:pos x="141" y="96"/>
              </a:cxn>
              <a:cxn ang="0">
                <a:pos x="149" y="72"/>
              </a:cxn>
              <a:cxn ang="0">
                <a:pos x="158" y="84"/>
              </a:cxn>
              <a:cxn ang="0">
                <a:pos x="162" y="36"/>
              </a:cxn>
              <a:cxn ang="0">
                <a:pos x="171" y="54"/>
              </a:cxn>
              <a:cxn ang="0">
                <a:pos x="183" y="78"/>
              </a:cxn>
              <a:cxn ang="0">
                <a:pos x="188" y="30"/>
              </a:cxn>
              <a:cxn ang="0">
                <a:pos x="192" y="48"/>
              </a:cxn>
              <a:cxn ang="0">
                <a:pos x="201" y="54"/>
              </a:cxn>
              <a:cxn ang="0">
                <a:pos x="205" y="72"/>
              </a:cxn>
              <a:cxn ang="0">
                <a:pos x="213" y="96"/>
              </a:cxn>
              <a:cxn ang="0">
                <a:pos x="218" y="24"/>
              </a:cxn>
              <a:cxn ang="0">
                <a:pos x="222" y="66"/>
              </a:cxn>
              <a:cxn ang="0">
                <a:pos x="230" y="12"/>
              </a:cxn>
              <a:cxn ang="0">
                <a:pos x="235" y="48"/>
              </a:cxn>
              <a:cxn ang="0">
                <a:pos x="239" y="90"/>
              </a:cxn>
              <a:cxn ang="0">
                <a:pos x="248" y="66"/>
              </a:cxn>
              <a:cxn ang="0">
                <a:pos x="252" y="42"/>
              </a:cxn>
              <a:cxn ang="0">
                <a:pos x="260" y="60"/>
              </a:cxn>
              <a:cxn ang="0">
                <a:pos x="269" y="36"/>
              </a:cxn>
            </a:cxnLst>
            <a:rect l="0" t="0" r="r" b="b"/>
            <a:pathLst>
              <a:path w="273" h="216">
                <a:moveTo>
                  <a:pt x="0" y="168"/>
                </a:moveTo>
                <a:lnTo>
                  <a:pt x="0" y="186"/>
                </a:lnTo>
                <a:lnTo>
                  <a:pt x="4" y="198"/>
                </a:lnTo>
                <a:lnTo>
                  <a:pt x="4" y="204"/>
                </a:lnTo>
                <a:lnTo>
                  <a:pt x="12" y="204"/>
                </a:lnTo>
                <a:lnTo>
                  <a:pt x="8" y="204"/>
                </a:lnTo>
                <a:lnTo>
                  <a:pt x="12" y="216"/>
                </a:lnTo>
                <a:lnTo>
                  <a:pt x="17" y="204"/>
                </a:lnTo>
                <a:lnTo>
                  <a:pt x="17" y="198"/>
                </a:lnTo>
                <a:lnTo>
                  <a:pt x="21" y="180"/>
                </a:lnTo>
                <a:lnTo>
                  <a:pt x="21" y="186"/>
                </a:lnTo>
                <a:lnTo>
                  <a:pt x="25" y="174"/>
                </a:lnTo>
                <a:lnTo>
                  <a:pt x="25" y="150"/>
                </a:lnTo>
                <a:lnTo>
                  <a:pt x="29" y="156"/>
                </a:lnTo>
                <a:lnTo>
                  <a:pt x="29" y="144"/>
                </a:lnTo>
                <a:lnTo>
                  <a:pt x="34" y="126"/>
                </a:lnTo>
                <a:lnTo>
                  <a:pt x="34" y="90"/>
                </a:lnTo>
                <a:lnTo>
                  <a:pt x="38" y="72"/>
                </a:lnTo>
                <a:lnTo>
                  <a:pt x="38" y="60"/>
                </a:lnTo>
                <a:lnTo>
                  <a:pt x="38" y="72"/>
                </a:lnTo>
                <a:lnTo>
                  <a:pt x="42" y="84"/>
                </a:lnTo>
                <a:lnTo>
                  <a:pt x="42" y="78"/>
                </a:lnTo>
                <a:lnTo>
                  <a:pt x="47" y="90"/>
                </a:lnTo>
                <a:lnTo>
                  <a:pt x="47" y="66"/>
                </a:lnTo>
                <a:lnTo>
                  <a:pt x="51" y="60"/>
                </a:lnTo>
                <a:lnTo>
                  <a:pt x="51" y="54"/>
                </a:lnTo>
                <a:lnTo>
                  <a:pt x="51" y="60"/>
                </a:lnTo>
                <a:lnTo>
                  <a:pt x="55" y="66"/>
                </a:lnTo>
                <a:lnTo>
                  <a:pt x="55" y="48"/>
                </a:lnTo>
                <a:lnTo>
                  <a:pt x="59" y="90"/>
                </a:lnTo>
                <a:lnTo>
                  <a:pt x="64" y="84"/>
                </a:lnTo>
                <a:lnTo>
                  <a:pt x="64" y="72"/>
                </a:lnTo>
                <a:lnTo>
                  <a:pt x="68" y="96"/>
                </a:lnTo>
                <a:lnTo>
                  <a:pt x="68" y="90"/>
                </a:lnTo>
                <a:lnTo>
                  <a:pt x="68" y="96"/>
                </a:lnTo>
                <a:lnTo>
                  <a:pt x="72" y="96"/>
                </a:lnTo>
                <a:lnTo>
                  <a:pt x="72" y="54"/>
                </a:lnTo>
                <a:lnTo>
                  <a:pt x="77" y="42"/>
                </a:lnTo>
                <a:lnTo>
                  <a:pt x="77" y="24"/>
                </a:lnTo>
                <a:lnTo>
                  <a:pt x="81" y="72"/>
                </a:lnTo>
                <a:lnTo>
                  <a:pt x="81" y="90"/>
                </a:lnTo>
                <a:lnTo>
                  <a:pt x="81" y="84"/>
                </a:lnTo>
                <a:lnTo>
                  <a:pt x="85" y="72"/>
                </a:lnTo>
                <a:lnTo>
                  <a:pt x="85" y="60"/>
                </a:lnTo>
                <a:lnTo>
                  <a:pt x="89" y="90"/>
                </a:lnTo>
                <a:lnTo>
                  <a:pt x="89" y="108"/>
                </a:lnTo>
                <a:lnTo>
                  <a:pt x="94" y="96"/>
                </a:lnTo>
                <a:lnTo>
                  <a:pt x="98" y="114"/>
                </a:lnTo>
                <a:lnTo>
                  <a:pt x="98" y="96"/>
                </a:lnTo>
                <a:lnTo>
                  <a:pt x="98" y="108"/>
                </a:lnTo>
                <a:lnTo>
                  <a:pt x="102" y="90"/>
                </a:lnTo>
                <a:lnTo>
                  <a:pt x="102" y="84"/>
                </a:lnTo>
                <a:lnTo>
                  <a:pt x="106" y="66"/>
                </a:lnTo>
                <a:lnTo>
                  <a:pt x="106" y="54"/>
                </a:lnTo>
                <a:lnTo>
                  <a:pt x="111" y="66"/>
                </a:lnTo>
                <a:lnTo>
                  <a:pt x="111" y="36"/>
                </a:lnTo>
                <a:lnTo>
                  <a:pt x="115" y="66"/>
                </a:lnTo>
                <a:lnTo>
                  <a:pt x="115" y="84"/>
                </a:lnTo>
                <a:lnTo>
                  <a:pt x="119" y="102"/>
                </a:lnTo>
                <a:lnTo>
                  <a:pt x="119" y="84"/>
                </a:lnTo>
                <a:lnTo>
                  <a:pt x="124" y="96"/>
                </a:lnTo>
                <a:lnTo>
                  <a:pt x="128" y="78"/>
                </a:lnTo>
                <a:lnTo>
                  <a:pt x="128" y="48"/>
                </a:lnTo>
                <a:lnTo>
                  <a:pt x="132" y="66"/>
                </a:lnTo>
                <a:lnTo>
                  <a:pt x="132" y="48"/>
                </a:lnTo>
                <a:lnTo>
                  <a:pt x="136" y="72"/>
                </a:lnTo>
                <a:lnTo>
                  <a:pt x="136" y="48"/>
                </a:lnTo>
                <a:lnTo>
                  <a:pt x="141" y="60"/>
                </a:lnTo>
                <a:lnTo>
                  <a:pt x="141" y="96"/>
                </a:lnTo>
                <a:lnTo>
                  <a:pt x="149" y="72"/>
                </a:lnTo>
                <a:lnTo>
                  <a:pt x="145" y="72"/>
                </a:lnTo>
                <a:lnTo>
                  <a:pt x="149" y="72"/>
                </a:lnTo>
                <a:lnTo>
                  <a:pt x="153" y="66"/>
                </a:lnTo>
                <a:lnTo>
                  <a:pt x="158" y="66"/>
                </a:lnTo>
                <a:lnTo>
                  <a:pt x="158" y="84"/>
                </a:lnTo>
                <a:lnTo>
                  <a:pt x="158" y="60"/>
                </a:lnTo>
                <a:lnTo>
                  <a:pt x="162" y="54"/>
                </a:lnTo>
                <a:lnTo>
                  <a:pt x="162" y="36"/>
                </a:lnTo>
                <a:lnTo>
                  <a:pt x="166" y="30"/>
                </a:lnTo>
                <a:lnTo>
                  <a:pt x="171" y="0"/>
                </a:lnTo>
                <a:lnTo>
                  <a:pt x="171" y="54"/>
                </a:lnTo>
                <a:lnTo>
                  <a:pt x="175" y="90"/>
                </a:lnTo>
                <a:lnTo>
                  <a:pt x="179" y="84"/>
                </a:lnTo>
                <a:lnTo>
                  <a:pt x="183" y="78"/>
                </a:lnTo>
                <a:lnTo>
                  <a:pt x="183" y="48"/>
                </a:lnTo>
                <a:lnTo>
                  <a:pt x="188" y="48"/>
                </a:lnTo>
                <a:lnTo>
                  <a:pt x="188" y="30"/>
                </a:lnTo>
                <a:lnTo>
                  <a:pt x="188" y="42"/>
                </a:lnTo>
                <a:lnTo>
                  <a:pt x="192" y="30"/>
                </a:lnTo>
                <a:lnTo>
                  <a:pt x="192" y="48"/>
                </a:lnTo>
                <a:lnTo>
                  <a:pt x="196" y="42"/>
                </a:lnTo>
                <a:lnTo>
                  <a:pt x="196" y="36"/>
                </a:lnTo>
                <a:lnTo>
                  <a:pt x="201" y="54"/>
                </a:lnTo>
                <a:lnTo>
                  <a:pt x="201" y="66"/>
                </a:lnTo>
                <a:lnTo>
                  <a:pt x="205" y="54"/>
                </a:lnTo>
                <a:lnTo>
                  <a:pt x="205" y="72"/>
                </a:lnTo>
                <a:lnTo>
                  <a:pt x="209" y="96"/>
                </a:lnTo>
                <a:lnTo>
                  <a:pt x="209" y="78"/>
                </a:lnTo>
                <a:lnTo>
                  <a:pt x="213" y="96"/>
                </a:lnTo>
                <a:lnTo>
                  <a:pt x="213" y="66"/>
                </a:lnTo>
                <a:lnTo>
                  <a:pt x="218" y="78"/>
                </a:lnTo>
                <a:lnTo>
                  <a:pt x="218" y="24"/>
                </a:lnTo>
                <a:lnTo>
                  <a:pt x="218" y="30"/>
                </a:lnTo>
                <a:lnTo>
                  <a:pt x="222" y="42"/>
                </a:lnTo>
                <a:lnTo>
                  <a:pt x="222" y="66"/>
                </a:lnTo>
                <a:lnTo>
                  <a:pt x="226" y="72"/>
                </a:lnTo>
                <a:lnTo>
                  <a:pt x="226" y="30"/>
                </a:lnTo>
                <a:lnTo>
                  <a:pt x="230" y="12"/>
                </a:lnTo>
                <a:lnTo>
                  <a:pt x="230" y="42"/>
                </a:lnTo>
                <a:lnTo>
                  <a:pt x="230" y="30"/>
                </a:lnTo>
                <a:lnTo>
                  <a:pt x="235" y="48"/>
                </a:lnTo>
                <a:lnTo>
                  <a:pt x="235" y="36"/>
                </a:lnTo>
                <a:lnTo>
                  <a:pt x="239" y="66"/>
                </a:lnTo>
                <a:lnTo>
                  <a:pt x="239" y="90"/>
                </a:lnTo>
                <a:lnTo>
                  <a:pt x="243" y="66"/>
                </a:lnTo>
                <a:lnTo>
                  <a:pt x="248" y="60"/>
                </a:lnTo>
                <a:lnTo>
                  <a:pt x="248" y="66"/>
                </a:lnTo>
                <a:lnTo>
                  <a:pt x="248" y="60"/>
                </a:lnTo>
                <a:lnTo>
                  <a:pt x="252" y="48"/>
                </a:lnTo>
                <a:lnTo>
                  <a:pt x="252" y="42"/>
                </a:lnTo>
                <a:lnTo>
                  <a:pt x="256" y="60"/>
                </a:lnTo>
                <a:lnTo>
                  <a:pt x="256" y="48"/>
                </a:lnTo>
                <a:lnTo>
                  <a:pt x="260" y="60"/>
                </a:lnTo>
                <a:lnTo>
                  <a:pt x="260" y="42"/>
                </a:lnTo>
                <a:lnTo>
                  <a:pt x="265" y="48"/>
                </a:lnTo>
                <a:lnTo>
                  <a:pt x="269" y="36"/>
                </a:lnTo>
                <a:lnTo>
                  <a:pt x="269" y="42"/>
                </a:lnTo>
                <a:lnTo>
                  <a:pt x="273"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 name="Freeform 92"/>
          <p:cNvSpPr>
            <a:spLocks/>
          </p:cNvSpPr>
          <p:nvPr/>
        </p:nvSpPr>
        <p:spPr bwMode="auto">
          <a:xfrm>
            <a:off x="6652542" y="3533775"/>
            <a:ext cx="571351" cy="171450"/>
          </a:xfrm>
          <a:custGeom>
            <a:avLst/>
            <a:gdLst/>
            <a:ahLst/>
            <a:cxnLst>
              <a:cxn ang="0">
                <a:pos x="5" y="84"/>
              </a:cxn>
              <a:cxn ang="0">
                <a:pos x="9" y="42"/>
              </a:cxn>
              <a:cxn ang="0">
                <a:pos x="17" y="96"/>
              </a:cxn>
              <a:cxn ang="0">
                <a:pos x="26" y="66"/>
              </a:cxn>
              <a:cxn ang="0">
                <a:pos x="30" y="48"/>
              </a:cxn>
              <a:cxn ang="0">
                <a:pos x="39" y="36"/>
              </a:cxn>
              <a:cxn ang="0">
                <a:pos x="43" y="66"/>
              </a:cxn>
              <a:cxn ang="0">
                <a:pos x="47" y="54"/>
              </a:cxn>
              <a:cxn ang="0">
                <a:pos x="56" y="54"/>
              </a:cxn>
              <a:cxn ang="0">
                <a:pos x="60" y="24"/>
              </a:cxn>
              <a:cxn ang="0">
                <a:pos x="69" y="78"/>
              </a:cxn>
              <a:cxn ang="0">
                <a:pos x="77" y="72"/>
              </a:cxn>
              <a:cxn ang="0">
                <a:pos x="81" y="36"/>
              </a:cxn>
              <a:cxn ang="0">
                <a:pos x="86" y="84"/>
              </a:cxn>
              <a:cxn ang="0">
                <a:pos x="94" y="48"/>
              </a:cxn>
              <a:cxn ang="0">
                <a:pos x="99" y="54"/>
              </a:cxn>
              <a:cxn ang="0">
                <a:pos x="107" y="48"/>
              </a:cxn>
              <a:cxn ang="0">
                <a:pos x="111" y="12"/>
              </a:cxn>
              <a:cxn ang="0">
                <a:pos x="116" y="60"/>
              </a:cxn>
              <a:cxn ang="0">
                <a:pos x="124" y="54"/>
              </a:cxn>
              <a:cxn ang="0">
                <a:pos x="129" y="18"/>
              </a:cxn>
              <a:cxn ang="0">
                <a:pos x="137" y="72"/>
              </a:cxn>
              <a:cxn ang="0">
                <a:pos x="141" y="18"/>
              </a:cxn>
              <a:cxn ang="0">
                <a:pos x="150" y="48"/>
              </a:cxn>
              <a:cxn ang="0">
                <a:pos x="154" y="42"/>
              </a:cxn>
              <a:cxn ang="0">
                <a:pos x="163" y="54"/>
              </a:cxn>
              <a:cxn ang="0">
                <a:pos x="167" y="30"/>
              </a:cxn>
              <a:cxn ang="0">
                <a:pos x="176" y="60"/>
              </a:cxn>
              <a:cxn ang="0">
                <a:pos x="180" y="78"/>
              </a:cxn>
              <a:cxn ang="0">
                <a:pos x="188" y="96"/>
              </a:cxn>
              <a:cxn ang="0">
                <a:pos x="193" y="66"/>
              </a:cxn>
              <a:cxn ang="0">
                <a:pos x="201" y="60"/>
              </a:cxn>
              <a:cxn ang="0">
                <a:pos x="210" y="48"/>
              </a:cxn>
              <a:cxn ang="0">
                <a:pos x="214" y="54"/>
              </a:cxn>
              <a:cxn ang="0">
                <a:pos x="218" y="72"/>
              </a:cxn>
              <a:cxn ang="0">
                <a:pos x="227" y="36"/>
              </a:cxn>
              <a:cxn ang="0">
                <a:pos x="235" y="90"/>
              </a:cxn>
              <a:cxn ang="0">
                <a:pos x="240" y="84"/>
              </a:cxn>
              <a:cxn ang="0">
                <a:pos x="248" y="60"/>
              </a:cxn>
              <a:cxn ang="0">
                <a:pos x="253" y="78"/>
              </a:cxn>
              <a:cxn ang="0">
                <a:pos x="257" y="72"/>
              </a:cxn>
              <a:cxn ang="0">
                <a:pos x="265" y="54"/>
              </a:cxn>
            </a:cxnLst>
            <a:rect l="0" t="0" r="r" b="b"/>
            <a:pathLst>
              <a:path w="270" h="108">
                <a:moveTo>
                  <a:pt x="0" y="48"/>
                </a:moveTo>
                <a:lnTo>
                  <a:pt x="0" y="90"/>
                </a:lnTo>
                <a:lnTo>
                  <a:pt x="5" y="84"/>
                </a:lnTo>
                <a:lnTo>
                  <a:pt x="5" y="90"/>
                </a:lnTo>
                <a:lnTo>
                  <a:pt x="9" y="60"/>
                </a:lnTo>
                <a:lnTo>
                  <a:pt x="9" y="42"/>
                </a:lnTo>
                <a:lnTo>
                  <a:pt x="13" y="30"/>
                </a:lnTo>
                <a:lnTo>
                  <a:pt x="13" y="66"/>
                </a:lnTo>
                <a:lnTo>
                  <a:pt x="17" y="96"/>
                </a:lnTo>
                <a:lnTo>
                  <a:pt x="17" y="66"/>
                </a:lnTo>
                <a:lnTo>
                  <a:pt x="22" y="60"/>
                </a:lnTo>
                <a:lnTo>
                  <a:pt x="26" y="66"/>
                </a:lnTo>
                <a:lnTo>
                  <a:pt x="30" y="54"/>
                </a:lnTo>
                <a:lnTo>
                  <a:pt x="30" y="84"/>
                </a:lnTo>
                <a:lnTo>
                  <a:pt x="30" y="48"/>
                </a:lnTo>
                <a:lnTo>
                  <a:pt x="34" y="54"/>
                </a:lnTo>
                <a:lnTo>
                  <a:pt x="34" y="24"/>
                </a:lnTo>
                <a:lnTo>
                  <a:pt x="39" y="36"/>
                </a:lnTo>
                <a:lnTo>
                  <a:pt x="39" y="54"/>
                </a:lnTo>
                <a:lnTo>
                  <a:pt x="43" y="72"/>
                </a:lnTo>
                <a:lnTo>
                  <a:pt x="43" y="66"/>
                </a:lnTo>
                <a:lnTo>
                  <a:pt x="47" y="60"/>
                </a:lnTo>
                <a:lnTo>
                  <a:pt x="47" y="48"/>
                </a:lnTo>
                <a:lnTo>
                  <a:pt x="47" y="54"/>
                </a:lnTo>
                <a:lnTo>
                  <a:pt x="52" y="48"/>
                </a:lnTo>
                <a:lnTo>
                  <a:pt x="52" y="66"/>
                </a:lnTo>
                <a:lnTo>
                  <a:pt x="56" y="54"/>
                </a:lnTo>
                <a:lnTo>
                  <a:pt x="56" y="60"/>
                </a:lnTo>
                <a:lnTo>
                  <a:pt x="60" y="48"/>
                </a:lnTo>
                <a:lnTo>
                  <a:pt x="60" y="24"/>
                </a:lnTo>
                <a:lnTo>
                  <a:pt x="64" y="18"/>
                </a:lnTo>
                <a:lnTo>
                  <a:pt x="69" y="60"/>
                </a:lnTo>
                <a:lnTo>
                  <a:pt x="69" y="78"/>
                </a:lnTo>
                <a:lnTo>
                  <a:pt x="73" y="84"/>
                </a:lnTo>
                <a:lnTo>
                  <a:pt x="73" y="66"/>
                </a:lnTo>
                <a:lnTo>
                  <a:pt x="77" y="72"/>
                </a:lnTo>
                <a:lnTo>
                  <a:pt x="77" y="78"/>
                </a:lnTo>
                <a:lnTo>
                  <a:pt x="77" y="60"/>
                </a:lnTo>
                <a:lnTo>
                  <a:pt x="81" y="36"/>
                </a:lnTo>
                <a:lnTo>
                  <a:pt x="81" y="54"/>
                </a:lnTo>
                <a:lnTo>
                  <a:pt x="86" y="72"/>
                </a:lnTo>
                <a:lnTo>
                  <a:pt x="86" y="84"/>
                </a:lnTo>
                <a:lnTo>
                  <a:pt x="90" y="60"/>
                </a:lnTo>
                <a:lnTo>
                  <a:pt x="90" y="42"/>
                </a:lnTo>
                <a:lnTo>
                  <a:pt x="94" y="48"/>
                </a:lnTo>
                <a:lnTo>
                  <a:pt x="94" y="30"/>
                </a:lnTo>
                <a:lnTo>
                  <a:pt x="99" y="48"/>
                </a:lnTo>
                <a:lnTo>
                  <a:pt x="99" y="54"/>
                </a:lnTo>
                <a:lnTo>
                  <a:pt x="103" y="42"/>
                </a:lnTo>
                <a:lnTo>
                  <a:pt x="103" y="30"/>
                </a:lnTo>
                <a:lnTo>
                  <a:pt x="107" y="48"/>
                </a:lnTo>
                <a:lnTo>
                  <a:pt x="107" y="42"/>
                </a:lnTo>
                <a:lnTo>
                  <a:pt x="107" y="60"/>
                </a:lnTo>
                <a:lnTo>
                  <a:pt x="111" y="12"/>
                </a:lnTo>
                <a:lnTo>
                  <a:pt x="111" y="36"/>
                </a:lnTo>
                <a:lnTo>
                  <a:pt x="116" y="36"/>
                </a:lnTo>
                <a:lnTo>
                  <a:pt x="116" y="60"/>
                </a:lnTo>
                <a:lnTo>
                  <a:pt x="120" y="72"/>
                </a:lnTo>
                <a:lnTo>
                  <a:pt x="120" y="90"/>
                </a:lnTo>
                <a:lnTo>
                  <a:pt x="124" y="54"/>
                </a:lnTo>
                <a:lnTo>
                  <a:pt x="124" y="24"/>
                </a:lnTo>
                <a:lnTo>
                  <a:pt x="129" y="0"/>
                </a:lnTo>
                <a:lnTo>
                  <a:pt x="129" y="18"/>
                </a:lnTo>
                <a:lnTo>
                  <a:pt x="133" y="42"/>
                </a:lnTo>
                <a:lnTo>
                  <a:pt x="133" y="48"/>
                </a:lnTo>
                <a:lnTo>
                  <a:pt x="137" y="72"/>
                </a:lnTo>
                <a:lnTo>
                  <a:pt x="137" y="60"/>
                </a:lnTo>
                <a:lnTo>
                  <a:pt x="141" y="48"/>
                </a:lnTo>
                <a:lnTo>
                  <a:pt x="141" y="18"/>
                </a:lnTo>
                <a:lnTo>
                  <a:pt x="146" y="42"/>
                </a:lnTo>
                <a:lnTo>
                  <a:pt x="146" y="18"/>
                </a:lnTo>
                <a:lnTo>
                  <a:pt x="150" y="48"/>
                </a:lnTo>
                <a:lnTo>
                  <a:pt x="150" y="78"/>
                </a:lnTo>
                <a:lnTo>
                  <a:pt x="154" y="36"/>
                </a:lnTo>
                <a:lnTo>
                  <a:pt x="154" y="42"/>
                </a:lnTo>
                <a:lnTo>
                  <a:pt x="158" y="24"/>
                </a:lnTo>
                <a:lnTo>
                  <a:pt x="158" y="48"/>
                </a:lnTo>
                <a:lnTo>
                  <a:pt x="163" y="54"/>
                </a:lnTo>
                <a:lnTo>
                  <a:pt x="163" y="36"/>
                </a:lnTo>
                <a:lnTo>
                  <a:pt x="171" y="30"/>
                </a:lnTo>
                <a:lnTo>
                  <a:pt x="167" y="30"/>
                </a:lnTo>
                <a:lnTo>
                  <a:pt x="171" y="24"/>
                </a:lnTo>
                <a:lnTo>
                  <a:pt x="176" y="36"/>
                </a:lnTo>
                <a:lnTo>
                  <a:pt x="176" y="60"/>
                </a:lnTo>
                <a:lnTo>
                  <a:pt x="180" y="84"/>
                </a:lnTo>
                <a:lnTo>
                  <a:pt x="180" y="90"/>
                </a:lnTo>
                <a:lnTo>
                  <a:pt x="180" y="78"/>
                </a:lnTo>
                <a:lnTo>
                  <a:pt x="184" y="42"/>
                </a:lnTo>
                <a:lnTo>
                  <a:pt x="184" y="48"/>
                </a:lnTo>
                <a:lnTo>
                  <a:pt x="188" y="96"/>
                </a:lnTo>
                <a:lnTo>
                  <a:pt x="188" y="84"/>
                </a:lnTo>
                <a:lnTo>
                  <a:pt x="193" y="78"/>
                </a:lnTo>
                <a:lnTo>
                  <a:pt x="193" y="66"/>
                </a:lnTo>
                <a:lnTo>
                  <a:pt x="197" y="108"/>
                </a:lnTo>
                <a:lnTo>
                  <a:pt x="197" y="72"/>
                </a:lnTo>
                <a:lnTo>
                  <a:pt x="201" y="60"/>
                </a:lnTo>
                <a:lnTo>
                  <a:pt x="201" y="48"/>
                </a:lnTo>
                <a:lnTo>
                  <a:pt x="206" y="54"/>
                </a:lnTo>
                <a:lnTo>
                  <a:pt x="210" y="48"/>
                </a:lnTo>
                <a:lnTo>
                  <a:pt x="210" y="36"/>
                </a:lnTo>
                <a:lnTo>
                  <a:pt x="210" y="42"/>
                </a:lnTo>
                <a:lnTo>
                  <a:pt x="214" y="54"/>
                </a:lnTo>
                <a:lnTo>
                  <a:pt x="214" y="72"/>
                </a:lnTo>
                <a:lnTo>
                  <a:pt x="218" y="78"/>
                </a:lnTo>
                <a:lnTo>
                  <a:pt x="218" y="72"/>
                </a:lnTo>
                <a:lnTo>
                  <a:pt x="223" y="84"/>
                </a:lnTo>
                <a:lnTo>
                  <a:pt x="227" y="78"/>
                </a:lnTo>
                <a:lnTo>
                  <a:pt x="227" y="36"/>
                </a:lnTo>
                <a:lnTo>
                  <a:pt x="231" y="72"/>
                </a:lnTo>
                <a:lnTo>
                  <a:pt x="231" y="102"/>
                </a:lnTo>
                <a:lnTo>
                  <a:pt x="235" y="90"/>
                </a:lnTo>
                <a:lnTo>
                  <a:pt x="240" y="90"/>
                </a:lnTo>
                <a:lnTo>
                  <a:pt x="240" y="102"/>
                </a:lnTo>
                <a:lnTo>
                  <a:pt x="240" y="84"/>
                </a:lnTo>
                <a:lnTo>
                  <a:pt x="244" y="48"/>
                </a:lnTo>
                <a:lnTo>
                  <a:pt x="244" y="60"/>
                </a:lnTo>
                <a:lnTo>
                  <a:pt x="248" y="60"/>
                </a:lnTo>
                <a:lnTo>
                  <a:pt x="248" y="102"/>
                </a:lnTo>
                <a:lnTo>
                  <a:pt x="253" y="66"/>
                </a:lnTo>
                <a:lnTo>
                  <a:pt x="253" y="78"/>
                </a:lnTo>
                <a:lnTo>
                  <a:pt x="253" y="60"/>
                </a:lnTo>
                <a:lnTo>
                  <a:pt x="257" y="66"/>
                </a:lnTo>
                <a:lnTo>
                  <a:pt x="257" y="72"/>
                </a:lnTo>
                <a:lnTo>
                  <a:pt x="261" y="66"/>
                </a:lnTo>
                <a:lnTo>
                  <a:pt x="261" y="72"/>
                </a:lnTo>
                <a:lnTo>
                  <a:pt x="265" y="54"/>
                </a:lnTo>
                <a:lnTo>
                  <a:pt x="265" y="78"/>
                </a:lnTo>
                <a:lnTo>
                  <a:pt x="270"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 name="Freeform 93"/>
          <p:cNvSpPr>
            <a:spLocks/>
          </p:cNvSpPr>
          <p:nvPr/>
        </p:nvSpPr>
        <p:spPr bwMode="auto">
          <a:xfrm>
            <a:off x="7223892" y="3486150"/>
            <a:ext cx="577701" cy="247650"/>
          </a:xfrm>
          <a:custGeom>
            <a:avLst/>
            <a:gdLst/>
            <a:ahLst/>
            <a:cxnLst>
              <a:cxn ang="0">
                <a:pos x="8" y="96"/>
              </a:cxn>
              <a:cxn ang="0">
                <a:pos x="12" y="48"/>
              </a:cxn>
              <a:cxn ang="0">
                <a:pos x="21" y="24"/>
              </a:cxn>
              <a:cxn ang="0">
                <a:pos x="30" y="66"/>
              </a:cxn>
              <a:cxn ang="0">
                <a:pos x="34" y="102"/>
              </a:cxn>
              <a:cxn ang="0">
                <a:pos x="42" y="66"/>
              </a:cxn>
              <a:cxn ang="0">
                <a:pos x="47" y="84"/>
              </a:cxn>
              <a:cxn ang="0">
                <a:pos x="51" y="144"/>
              </a:cxn>
              <a:cxn ang="0">
                <a:pos x="60" y="78"/>
              </a:cxn>
              <a:cxn ang="0">
                <a:pos x="64" y="96"/>
              </a:cxn>
              <a:cxn ang="0">
                <a:pos x="68" y="90"/>
              </a:cxn>
              <a:cxn ang="0">
                <a:pos x="77" y="60"/>
              </a:cxn>
              <a:cxn ang="0">
                <a:pos x="81" y="96"/>
              </a:cxn>
              <a:cxn ang="0">
                <a:pos x="89" y="114"/>
              </a:cxn>
              <a:cxn ang="0">
                <a:pos x="98" y="72"/>
              </a:cxn>
              <a:cxn ang="0">
                <a:pos x="102" y="84"/>
              </a:cxn>
              <a:cxn ang="0">
                <a:pos x="107" y="96"/>
              </a:cxn>
              <a:cxn ang="0">
                <a:pos x="115" y="78"/>
              </a:cxn>
              <a:cxn ang="0">
                <a:pos x="119" y="90"/>
              </a:cxn>
              <a:cxn ang="0">
                <a:pos x="128" y="12"/>
              </a:cxn>
              <a:cxn ang="0">
                <a:pos x="132" y="96"/>
              </a:cxn>
              <a:cxn ang="0">
                <a:pos x="137" y="78"/>
              </a:cxn>
              <a:cxn ang="0">
                <a:pos x="145" y="90"/>
              </a:cxn>
              <a:cxn ang="0">
                <a:pos x="149" y="90"/>
              </a:cxn>
              <a:cxn ang="0">
                <a:pos x="154" y="48"/>
              </a:cxn>
              <a:cxn ang="0">
                <a:pos x="162" y="126"/>
              </a:cxn>
              <a:cxn ang="0">
                <a:pos x="166" y="150"/>
              </a:cxn>
              <a:cxn ang="0">
                <a:pos x="171" y="120"/>
              </a:cxn>
              <a:cxn ang="0">
                <a:pos x="179" y="78"/>
              </a:cxn>
              <a:cxn ang="0">
                <a:pos x="184" y="126"/>
              </a:cxn>
              <a:cxn ang="0">
                <a:pos x="192" y="126"/>
              </a:cxn>
              <a:cxn ang="0">
                <a:pos x="205" y="66"/>
              </a:cxn>
              <a:cxn ang="0">
                <a:pos x="209" y="114"/>
              </a:cxn>
              <a:cxn ang="0">
                <a:pos x="218" y="114"/>
              </a:cxn>
              <a:cxn ang="0">
                <a:pos x="231" y="96"/>
              </a:cxn>
              <a:cxn ang="0">
                <a:pos x="235" y="96"/>
              </a:cxn>
              <a:cxn ang="0">
                <a:pos x="239" y="108"/>
              </a:cxn>
              <a:cxn ang="0">
                <a:pos x="248" y="114"/>
              </a:cxn>
              <a:cxn ang="0">
                <a:pos x="252" y="108"/>
              </a:cxn>
              <a:cxn ang="0">
                <a:pos x="256" y="102"/>
              </a:cxn>
              <a:cxn ang="0">
                <a:pos x="265" y="90"/>
              </a:cxn>
              <a:cxn ang="0">
                <a:pos x="269" y="66"/>
              </a:cxn>
            </a:cxnLst>
            <a:rect l="0" t="0" r="r" b="b"/>
            <a:pathLst>
              <a:path w="273" h="156">
                <a:moveTo>
                  <a:pt x="0" y="96"/>
                </a:moveTo>
                <a:lnTo>
                  <a:pt x="0" y="84"/>
                </a:lnTo>
                <a:lnTo>
                  <a:pt x="8" y="96"/>
                </a:lnTo>
                <a:lnTo>
                  <a:pt x="8" y="108"/>
                </a:lnTo>
                <a:lnTo>
                  <a:pt x="12" y="114"/>
                </a:lnTo>
                <a:lnTo>
                  <a:pt x="12" y="48"/>
                </a:lnTo>
                <a:lnTo>
                  <a:pt x="17" y="54"/>
                </a:lnTo>
                <a:lnTo>
                  <a:pt x="21" y="42"/>
                </a:lnTo>
                <a:lnTo>
                  <a:pt x="21" y="24"/>
                </a:lnTo>
                <a:lnTo>
                  <a:pt x="25" y="18"/>
                </a:lnTo>
                <a:lnTo>
                  <a:pt x="25" y="66"/>
                </a:lnTo>
                <a:lnTo>
                  <a:pt x="30" y="66"/>
                </a:lnTo>
                <a:lnTo>
                  <a:pt x="30" y="114"/>
                </a:lnTo>
                <a:lnTo>
                  <a:pt x="34" y="120"/>
                </a:lnTo>
                <a:lnTo>
                  <a:pt x="34" y="102"/>
                </a:lnTo>
                <a:lnTo>
                  <a:pt x="38" y="90"/>
                </a:lnTo>
                <a:lnTo>
                  <a:pt x="38" y="72"/>
                </a:lnTo>
                <a:lnTo>
                  <a:pt x="42" y="66"/>
                </a:lnTo>
                <a:lnTo>
                  <a:pt x="42" y="60"/>
                </a:lnTo>
                <a:lnTo>
                  <a:pt x="42" y="72"/>
                </a:lnTo>
                <a:lnTo>
                  <a:pt x="47" y="84"/>
                </a:lnTo>
                <a:lnTo>
                  <a:pt x="47" y="90"/>
                </a:lnTo>
                <a:lnTo>
                  <a:pt x="51" y="138"/>
                </a:lnTo>
                <a:lnTo>
                  <a:pt x="51" y="144"/>
                </a:lnTo>
                <a:lnTo>
                  <a:pt x="55" y="156"/>
                </a:lnTo>
                <a:lnTo>
                  <a:pt x="55" y="96"/>
                </a:lnTo>
                <a:lnTo>
                  <a:pt x="60" y="78"/>
                </a:lnTo>
                <a:lnTo>
                  <a:pt x="60" y="84"/>
                </a:lnTo>
                <a:lnTo>
                  <a:pt x="60" y="78"/>
                </a:lnTo>
                <a:lnTo>
                  <a:pt x="64" y="96"/>
                </a:lnTo>
                <a:lnTo>
                  <a:pt x="64" y="78"/>
                </a:lnTo>
                <a:lnTo>
                  <a:pt x="68" y="102"/>
                </a:lnTo>
                <a:lnTo>
                  <a:pt x="68" y="90"/>
                </a:lnTo>
                <a:lnTo>
                  <a:pt x="72" y="72"/>
                </a:lnTo>
                <a:lnTo>
                  <a:pt x="72" y="54"/>
                </a:lnTo>
                <a:lnTo>
                  <a:pt x="77" y="60"/>
                </a:lnTo>
                <a:lnTo>
                  <a:pt x="77" y="72"/>
                </a:lnTo>
                <a:lnTo>
                  <a:pt x="81" y="66"/>
                </a:lnTo>
                <a:lnTo>
                  <a:pt x="81" y="96"/>
                </a:lnTo>
                <a:lnTo>
                  <a:pt x="85" y="132"/>
                </a:lnTo>
                <a:lnTo>
                  <a:pt x="85" y="114"/>
                </a:lnTo>
                <a:lnTo>
                  <a:pt x="89" y="114"/>
                </a:lnTo>
                <a:lnTo>
                  <a:pt x="89" y="60"/>
                </a:lnTo>
                <a:lnTo>
                  <a:pt x="94" y="42"/>
                </a:lnTo>
                <a:lnTo>
                  <a:pt x="98" y="72"/>
                </a:lnTo>
                <a:lnTo>
                  <a:pt x="98" y="102"/>
                </a:lnTo>
                <a:lnTo>
                  <a:pt x="102" y="78"/>
                </a:lnTo>
                <a:lnTo>
                  <a:pt x="102" y="84"/>
                </a:lnTo>
                <a:lnTo>
                  <a:pt x="102" y="72"/>
                </a:lnTo>
                <a:lnTo>
                  <a:pt x="107" y="90"/>
                </a:lnTo>
                <a:lnTo>
                  <a:pt x="107" y="96"/>
                </a:lnTo>
                <a:lnTo>
                  <a:pt x="111" y="84"/>
                </a:lnTo>
                <a:lnTo>
                  <a:pt x="111" y="90"/>
                </a:lnTo>
                <a:lnTo>
                  <a:pt x="115" y="78"/>
                </a:lnTo>
                <a:lnTo>
                  <a:pt x="115" y="66"/>
                </a:lnTo>
                <a:lnTo>
                  <a:pt x="119" y="84"/>
                </a:lnTo>
                <a:lnTo>
                  <a:pt x="119" y="90"/>
                </a:lnTo>
                <a:lnTo>
                  <a:pt x="124" y="72"/>
                </a:lnTo>
                <a:lnTo>
                  <a:pt x="124" y="48"/>
                </a:lnTo>
                <a:lnTo>
                  <a:pt x="128" y="12"/>
                </a:lnTo>
                <a:lnTo>
                  <a:pt x="128" y="0"/>
                </a:lnTo>
                <a:lnTo>
                  <a:pt x="132" y="42"/>
                </a:lnTo>
                <a:lnTo>
                  <a:pt x="132" y="96"/>
                </a:lnTo>
                <a:lnTo>
                  <a:pt x="132" y="90"/>
                </a:lnTo>
                <a:lnTo>
                  <a:pt x="137" y="84"/>
                </a:lnTo>
                <a:lnTo>
                  <a:pt x="137" y="78"/>
                </a:lnTo>
                <a:lnTo>
                  <a:pt x="141" y="108"/>
                </a:lnTo>
                <a:lnTo>
                  <a:pt x="141" y="96"/>
                </a:lnTo>
                <a:lnTo>
                  <a:pt x="145" y="90"/>
                </a:lnTo>
                <a:lnTo>
                  <a:pt x="145" y="84"/>
                </a:lnTo>
                <a:lnTo>
                  <a:pt x="149" y="78"/>
                </a:lnTo>
                <a:lnTo>
                  <a:pt x="149" y="90"/>
                </a:lnTo>
                <a:lnTo>
                  <a:pt x="149" y="66"/>
                </a:lnTo>
                <a:lnTo>
                  <a:pt x="154" y="66"/>
                </a:lnTo>
                <a:lnTo>
                  <a:pt x="154" y="48"/>
                </a:lnTo>
                <a:lnTo>
                  <a:pt x="158" y="78"/>
                </a:lnTo>
                <a:lnTo>
                  <a:pt x="158" y="96"/>
                </a:lnTo>
                <a:lnTo>
                  <a:pt x="162" y="126"/>
                </a:lnTo>
                <a:lnTo>
                  <a:pt x="162" y="120"/>
                </a:lnTo>
                <a:lnTo>
                  <a:pt x="162" y="126"/>
                </a:lnTo>
                <a:lnTo>
                  <a:pt x="166" y="150"/>
                </a:lnTo>
                <a:lnTo>
                  <a:pt x="166" y="138"/>
                </a:lnTo>
                <a:lnTo>
                  <a:pt x="171" y="102"/>
                </a:lnTo>
                <a:lnTo>
                  <a:pt x="171" y="120"/>
                </a:lnTo>
                <a:lnTo>
                  <a:pt x="175" y="96"/>
                </a:lnTo>
                <a:lnTo>
                  <a:pt x="175" y="90"/>
                </a:lnTo>
                <a:lnTo>
                  <a:pt x="179" y="78"/>
                </a:lnTo>
                <a:lnTo>
                  <a:pt x="179" y="150"/>
                </a:lnTo>
                <a:lnTo>
                  <a:pt x="184" y="138"/>
                </a:lnTo>
                <a:lnTo>
                  <a:pt x="184" y="126"/>
                </a:lnTo>
                <a:lnTo>
                  <a:pt x="188" y="90"/>
                </a:lnTo>
                <a:lnTo>
                  <a:pt x="192" y="78"/>
                </a:lnTo>
                <a:lnTo>
                  <a:pt x="192" y="126"/>
                </a:lnTo>
                <a:lnTo>
                  <a:pt x="196" y="120"/>
                </a:lnTo>
                <a:lnTo>
                  <a:pt x="201" y="78"/>
                </a:lnTo>
                <a:lnTo>
                  <a:pt x="205" y="66"/>
                </a:lnTo>
                <a:lnTo>
                  <a:pt x="205" y="90"/>
                </a:lnTo>
                <a:lnTo>
                  <a:pt x="209" y="96"/>
                </a:lnTo>
                <a:lnTo>
                  <a:pt x="209" y="114"/>
                </a:lnTo>
                <a:lnTo>
                  <a:pt x="213" y="120"/>
                </a:lnTo>
                <a:lnTo>
                  <a:pt x="218" y="102"/>
                </a:lnTo>
                <a:lnTo>
                  <a:pt x="218" y="114"/>
                </a:lnTo>
                <a:lnTo>
                  <a:pt x="222" y="114"/>
                </a:lnTo>
                <a:lnTo>
                  <a:pt x="222" y="96"/>
                </a:lnTo>
                <a:lnTo>
                  <a:pt x="231" y="96"/>
                </a:lnTo>
                <a:lnTo>
                  <a:pt x="226" y="96"/>
                </a:lnTo>
                <a:lnTo>
                  <a:pt x="231" y="96"/>
                </a:lnTo>
                <a:lnTo>
                  <a:pt x="235" y="96"/>
                </a:lnTo>
                <a:lnTo>
                  <a:pt x="235" y="84"/>
                </a:lnTo>
                <a:lnTo>
                  <a:pt x="239" y="90"/>
                </a:lnTo>
                <a:lnTo>
                  <a:pt x="239" y="108"/>
                </a:lnTo>
                <a:lnTo>
                  <a:pt x="243" y="132"/>
                </a:lnTo>
                <a:lnTo>
                  <a:pt x="243" y="150"/>
                </a:lnTo>
                <a:lnTo>
                  <a:pt x="248" y="114"/>
                </a:lnTo>
                <a:lnTo>
                  <a:pt x="248" y="90"/>
                </a:lnTo>
                <a:lnTo>
                  <a:pt x="252" y="84"/>
                </a:lnTo>
                <a:lnTo>
                  <a:pt x="252" y="108"/>
                </a:lnTo>
                <a:lnTo>
                  <a:pt x="252" y="96"/>
                </a:lnTo>
                <a:lnTo>
                  <a:pt x="256" y="90"/>
                </a:lnTo>
                <a:lnTo>
                  <a:pt x="256" y="102"/>
                </a:lnTo>
                <a:lnTo>
                  <a:pt x="261" y="96"/>
                </a:lnTo>
                <a:lnTo>
                  <a:pt x="265" y="78"/>
                </a:lnTo>
                <a:lnTo>
                  <a:pt x="265" y="90"/>
                </a:lnTo>
                <a:lnTo>
                  <a:pt x="265" y="78"/>
                </a:lnTo>
                <a:lnTo>
                  <a:pt x="269" y="96"/>
                </a:lnTo>
                <a:lnTo>
                  <a:pt x="269" y="66"/>
                </a:lnTo>
                <a:lnTo>
                  <a:pt x="273" y="78"/>
                </a:lnTo>
                <a:lnTo>
                  <a:pt x="273"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8" name="Freeform 94"/>
          <p:cNvSpPr>
            <a:spLocks/>
          </p:cNvSpPr>
          <p:nvPr/>
        </p:nvSpPr>
        <p:spPr bwMode="auto">
          <a:xfrm>
            <a:off x="7801591" y="3505200"/>
            <a:ext cx="562886" cy="209550"/>
          </a:xfrm>
          <a:custGeom>
            <a:avLst/>
            <a:gdLst/>
            <a:ahLst/>
            <a:cxnLst>
              <a:cxn ang="0">
                <a:pos x="5" y="102"/>
              </a:cxn>
              <a:cxn ang="0">
                <a:pos x="13" y="66"/>
              </a:cxn>
              <a:cxn ang="0">
                <a:pos x="17" y="114"/>
              </a:cxn>
              <a:cxn ang="0">
                <a:pos x="26" y="60"/>
              </a:cxn>
              <a:cxn ang="0">
                <a:pos x="30" y="90"/>
              </a:cxn>
              <a:cxn ang="0">
                <a:pos x="39" y="12"/>
              </a:cxn>
              <a:cxn ang="0">
                <a:pos x="47" y="102"/>
              </a:cxn>
              <a:cxn ang="0">
                <a:pos x="56" y="96"/>
              </a:cxn>
              <a:cxn ang="0">
                <a:pos x="65" y="102"/>
              </a:cxn>
              <a:cxn ang="0">
                <a:pos x="69" y="96"/>
              </a:cxn>
              <a:cxn ang="0">
                <a:pos x="77" y="102"/>
              </a:cxn>
              <a:cxn ang="0">
                <a:pos x="82" y="78"/>
              </a:cxn>
              <a:cxn ang="0">
                <a:pos x="90" y="78"/>
              </a:cxn>
              <a:cxn ang="0">
                <a:pos x="99" y="102"/>
              </a:cxn>
              <a:cxn ang="0">
                <a:pos x="103" y="132"/>
              </a:cxn>
              <a:cxn ang="0">
                <a:pos x="112" y="132"/>
              </a:cxn>
              <a:cxn ang="0">
                <a:pos x="116" y="78"/>
              </a:cxn>
              <a:cxn ang="0">
                <a:pos x="124" y="102"/>
              </a:cxn>
              <a:cxn ang="0">
                <a:pos x="129" y="48"/>
              </a:cxn>
              <a:cxn ang="0">
                <a:pos x="133" y="108"/>
              </a:cxn>
              <a:cxn ang="0">
                <a:pos x="141" y="72"/>
              </a:cxn>
              <a:cxn ang="0">
                <a:pos x="146" y="108"/>
              </a:cxn>
              <a:cxn ang="0">
                <a:pos x="154" y="108"/>
              </a:cxn>
              <a:cxn ang="0">
                <a:pos x="159" y="0"/>
              </a:cxn>
              <a:cxn ang="0">
                <a:pos x="163" y="102"/>
              </a:cxn>
              <a:cxn ang="0">
                <a:pos x="171" y="78"/>
              </a:cxn>
              <a:cxn ang="0">
                <a:pos x="176" y="54"/>
              </a:cxn>
              <a:cxn ang="0">
                <a:pos x="184" y="90"/>
              </a:cxn>
              <a:cxn ang="0">
                <a:pos x="189" y="66"/>
              </a:cxn>
              <a:cxn ang="0">
                <a:pos x="193" y="114"/>
              </a:cxn>
              <a:cxn ang="0">
                <a:pos x="201" y="72"/>
              </a:cxn>
              <a:cxn ang="0">
                <a:pos x="206" y="96"/>
              </a:cxn>
              <a:cxn ang="0">
                <a:pos x="210" y="42"/>
              </a:cxn>
              <a:cxn ang="0">
                <a:pos x="214" y="72"/>
              </a:cxn>
              <a:cxn ang="0">
                <a:pos x="223" y="66"/>
              </a:cxn>
              <a:cxn ang="0">
                <a:pos x="227" y="78"/>
              </a:cxn>
              <a:cxn ang="0">
                <a:pos x="231" y="54"/>
              </a:cxn>
              <a:cxn ang="0">
                <a:pos x="240" y="54"/>
              </a:cxn>
              <a:cxn ang="0">
                <a:pos x="244" y="78"/>
              </a:cxn>
              <a:cxn ang="0">
                <a:pos x="248" y="36"/>
              </a:cxn>
              <a:cxn ang="0">
                <a:pos x="257" y="78"/>
              </a:cxn>
              <a:cxn ang="0">
                <a:pos x="261" y="66"/>
              </a:cxn>
            </a:cxnLst>
            <a:rect l="0" t="0" r="r" b="b"/>
            <a:pathLst>
              <a:path w="266" h="132">
                <a:moveTo>
                  <a:pt x="0" y="54"/>
                </a:moveTo>
                <a:lnTo>
                  <a:pt x="5" y="96"/>
                </a:lnTo>
                <a:lnTo>
                  <a:pt x="5" y="102"/>
                </a:lnTo>
                <a:lnTo>
                  <a:pt x="9" y="90"/>
                </a:lnTo>
                <a:lnTo>
                  <a:pt x="9" y="66"/>
                </a:lnTo>
                <a:lnTo>
                  <a:pt x="13" y="66"/>
                </a:lnTo>
                <a:lnTo>
                  <a:pt x="13" y="90"/>
                </a:lnTo>
                <a:lnTo>
                  <a:pt x="17" y="84"/>
                </a:lnTo>
                <a:lnTo>
                  <a:pt x="17" y="114"/>
                </a:lnTo>
                <a:lnTo>
                  <a:pt x="22" y="78"/>
                </a:lnTo>
                <a:lnTo>
                  <a:pt x="22" y="42"/>
                </a:lnTo>
                <a:lnTo>
                  <a:pt x="26" y="60"/>
                </a:lnTo>
                <a:lnTo>
                  <a:pt x="26" y="66"/>
                </a:lnTo>
                <a:lnTo>
                  <a:pt x="30" y="108"/>
                </a:lnTo>
                <a:lnTo>
                  <a:pt x="30" y="90"/>
                </a:lnTo>
                <a:lnTo>
                  <a:pt x="35" y="72"/>
                </a:lnTo>
                <a:lnTo>
                  <a:pt x="35" y="6"/>
                </a:lnTo>
                <a:lnTo>
                  <a:pt x="39" y="12"/>
                </a:lnTo>
                <a:lnTo>
                  <a:pt x="39" y="96"/>
                </a:lnTo>
                <a:lnTo>
                  <a:pt x="43" y="102"/>
                </a:lnTo>
                <a:lnTo>
                  <a:pt x="47" y="102"/>
                </a:lnTo>
                <a:lnTo>
                  <a:pt x="52" y="72"/>
                </a:lnTo>
                <a:lnTo>
                  <a:pt x="52" y="90"/>
                </a:lnTo>
                <a:lnTo>
                  <a:pt x="56" y="96"/>
                </a:lnTo>
                <a:lnTo>
                  <a:pt x="60" y="78"/>
                </a:lnTo>
                <a:lnTo>
                  <a:pt x="60" y="90"/>
                </a:lnTo>
                <a:lnTo>
                  <a:pt x="65" y="102"/>
                </a:lnTo>
                <a:lnTo>
                  <a:pt x="69" y="90"/>
                </a:lnTo>
                <a:lnTo>
                  <a:pt x="69" y="78"/>
                </a:lnTo>
                <a:lnTo>
                  <a:pt x="69" y="96"/>
                </a:lnTo>
                <a:lnTo>
                  <a:pt x="73" y="132"/>
                </a:lnTo>
                <a:lnTo>
                  <a:pt x="73" y="120"/>
                </a:lnTo>
                <a:lnTo>
                  <a:pt x="77" y="102"/>
                </a:lnTo>
                <a:lnTo>
                  <a:pt x="77" y="78"/>
                </a:lnTo>
                <a:lnTo>
                  <a:pt x="82" y="96"/>
                </a:lnTo>
                <a:lnTo>
                  <a:pt x="82" y="78"/>
                </a:lnTo>
                <a:lnTo>
                  <a:pt x="86" y="60"/>
                </a:lnTo>
                <a:lnTo>
                  <a:pt x="86" y="66"/>
                </a:lnTo>
                <a:lnTo>
                  <a:pt x="90" y="78"/>
                </a:lnTo>
                <a:lnTo>
                  <a:pt x="94" y="90"/>
                </a:lnTo>
                <a:lnTo>
                  <a:pt x="94" y="120"/>
                </a:lnTo>
                <a:lnTo>
                  <a:pt x="99" y="102"/>
                </a:lnTo>
                <a:lnTo>
                  <a:pt x="99" y="72"/>
                </a:lnTo>
                <a:lnTo>
                  <a:pt x="103" y="114"/>
                </a:lnTo>
                <a:lnTo>
                  <a:pt x="103" y="132"/>
                </a:lnTo>
                <a:lnTo>
                  <a:pt x="107" y="126"/>
                </a:lnTo>
                <a:lnTo>
                  <a:pt x="107" y="120"/>
                </a:lnTo>
                <a:lnTo>
                  <a:pt x="112" y="132"/>
                </a:lnTo>
                <a:lnTo>
                  <a:pt x="112" y="90"/>
                </a:lnTo>
                <a:lnTo>
                  <a:pt x="116" y="72"/>
                </a:lnTo>
                <a:lnTo>
                  <a:pt x="116" y="78"/>
                </a:lnTo>
                <a:lnTo>
                  <a:pt x="120" y="84"/>
                </a:lnTo>
                <a:lnTo>
                  <a:pt x="120" y="96"/>
                </a:lnTo>
                <a:lnTo>
                  <a:pt x="124" y="102"/>
                </a:lnTo>
                <a:lnTo>
                  <a:pt x="124" y="96"/>
                </a:lnTo>
                <a:lnTo>
                  <a:pt x="129" y="90"/>
                </a:lnTo>
                <a:lnTo>
                  <a:pt x="129" y="48"/>
                </a:lnTo>
                <a:lnTo>
                  <a:pt x="129" y="90"/>
                </a:lnTo>
                <a:lnTo>
                  <a:pt x="133" y="102"/>
                </a:lnTo>
                <a:lnTo>
                  <a:pt x="133" y="108"/>
                </a:lnTo>
                <a:lnTo>
                  <a:pt x="137" y="84"/>
                </a:lnTo>
                <a:lnTo>
                  <a:pt x="141" y="90"/>
                </a:lnTo>
                <a:lnTo>
                  <a:pt x="141" y="72"/>
                </a:lnTo>
                <a:lnTo>
                  <a:pt x="141" y="90"/>
                </a:lnTo>
                <a:lnTo>
                  <a:pt x="146" y="84"/>
                </a:lnTo>
                <a:lnTo>
                  <a:pt x="146" y="108"/>
                </a:lnTo>
                <a:lnTo>
                  <a:pt x="150" y="108"/>
                </a:lnTo>
                <a:lnTo>
                  <a:pt x="150" y="120"/>
                </a:lnTo>
                <a:lnTo>
                  <a:pt x="154" y="108"/>
                </a:lnTo>
                <a:lnTo>
                  <a:pt x="154" y="54"/>
                </a:lnTo>
                <a:lnTo>
                  <a:pt x="159" y="18"/>
                </a:lnTo>
                <a:lnTo>
                  <a:pt x="159" y="0"/>
                </a:lnTo>
                <a:lnTo>
                  <a:pt x="159" y="12"/>
                </a:lnTo>
                <a:lnTo>
                  <a:pt x="163" y="84"/>
                </a:lnTo>
                <a:lnTo>
                  <a:pt x="163" y="102"/>
                </a:lnTo>
                <a:lnTo>
                  <a:pt x="167" y="108"/>
                </a:lnTo>
                <a:lnTo>
                  <a:pt x="167" y="96"/>
                </a:lnTo>
                <a:lnTo>
                  <a:pt x="171" y="78"/>
                </a:lnTo>
                <a:lnTo>
                  <a:pt x="171" y="60"/>
                </a:lnTo>
                <a:lnTo>
                  <a:pt x="176" y="72"/>
                </a:lnTo>
                <a:lnTo>
                  <a:pt x="176" y="54"/>
                </a:lnTo>
                <a:lnTo>
                  <a:pt x="180" y="48"/>
                </a:lnTo>
                <a:lnTo>
                  <a:pt x="180" y="66"/>
                </a:lnTo>
                <a:lnTo>
                  <a:pt x="184" y="90"/>
                </a:lnTo>
                <a:lnTo>
                  <a:pt x="184" y="102"/>
                </a:lnTo>
                <a:lnTo>
                  <a:pt x="184" y="78"/>
                </a:lnTo>
                <a:lnTo>
                  <a:pt x="189" y="66"/>
                </a:lnTo>
                <a:lnTo>
                  <a:pt x="189" y="78"/>
                </a:lnTo>
                <a:lnTo>
                  <a:pt x="193" y="96"/>
                </a:lnTo>
                <a:lnTo>
                  <a:pt x="193" y="114"/>
                </a:lnTo>
                <a:lnTo>
                  <a:pt x="197" y="120"/>
                </a:lnTo>
                <a:lnTo>
                  <a:pt x="197" y="96"/>
                </a:lnTo>
                <a:lnTo>
                  <a:pt x="201" y="72"/>
                </a:lnTo>
                <a:lnTo>
                  <a:pt x="201" y="54"/>
                </a:lnTo>
                <a:lnTo>
                  <a:pt x="201" y="84"/>
                </a:lnTo>
                <a:lnTo>
                  <a:pt x="206" y="96"/>
                </a:lnTo>
                <a:lnTo>
                  <a:pt x="206" y="84"/>
                </a:lnTo>
                <a:lnTo>
                  <a:pt x="210" y="60"/>
                </a:lnTo>
                <a:lnTo>
                  <a:pt x="210" y="42"/>
                </a:lnTo>
                <a:lnTo>
                  <a:pt x="214" y="54"/>
                </a:lnTo>
                <a:lnTo>
                  <a:pt x="214" y="84"/>
                </a:lnTo>
                <a:lnTo>
                  <a:pt x="214" y="72"/>
                </a:lnTo>
                <a:lnTo>
                  <a:pt x="218" y="72"/>
                </a:lnTo>
                <a:lnTo>
                  <a:pt x="218" y="48"/>
                </a:lnTo>
                <a:lnTo>
                  <a:pt x="223" y="66"/>
                </a:lnTo>
                <a:lnTo>
                  <a:pt x="223" y="48"/>
                </a:lnTo>
                <a:lnTo>
                  <a:pt x="227" y="72"/>
                </a:lnTo>
                <a:lnTo>
                  <a:pt x="227" y="78"/>
                </a:lnTo>
                <a:lnTo>
                  <a:pt x="231" y="96"/>
                </a:lnTo>
                <a:lnTo>
                  <a:pt x="231" y="48"/>
                </a:lnTo>
                <a:lnTo>
                  <a:pt x="231" y="54"/>
                </a:lnTo>
                <a:lnTo>
                  <a:pt x="236" y="48"/>
                </a:lnTo>
                <a:lnTo>
                  <a:pt x="236" y="78"/>
                </a:lnTo>
                <a:lnTo>
                  <a:pt x="240" y="54"/>
                </a:lnTo>
                <a:lnTo>
                  <a:pt x="240" y="66"/>
                </a:lnTo>
                <a:lnTo>
                  <a:pt x="244" y="72"/>
                </a:lnTo>
                <a:lnTo>
                  <a:pt x="244" y="78"/>
                </a:lnTo>
                <a:lnTo>
                  <a:pt x="244" y="18"/>
                </a:lnTo>
                <a:lnTo>
                  <a:pt x="248" y="24"/>
                </a:lnTo>
                <a:lnTo>
                  <a:pt x="248" y="36"/>
                </a:lnTo>
                <a:lnTo>
                  <a:pt x="253" y="90"/>
                </a:lnTo>
                <a:lnTo>
                  <a:pt x="253" y="78"/>
                </a:lnTo>
                <a:lnTo>
                  <a:pt x="257" y="78"/>
                </a:lnTo>
                <a:lnTo>
                  <a:pt x="257" y="66"/>
                </a:lnTo>
                <a:lnTo>
                  <a:pt x="261" y="78"/>
                </a:lnTo>
                <a:lnTo>
                  <a:pt x="261" y="66"/>
                </a:lnTo>
                <a:lnTo>
                  <a:pt x="261" y="90"/>
                </a:lnTo>
                <a:lnTo>
                  <a:pt x="266" y="7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9" name="Freeform 95"/>
          <p:cNvSpPr>
            <a:spLocks/>
          </p:cNvSpPr>
          <p:nvPr/>
        </p:nvSpPr>
        <p:spPr bwMode="auto">
          <a:xfrm>
            <a:off x="8364477" y="3514728"/>
            <a:ext cx="550190" cy="219075"/>
          </a:xfrm>
          <a:custGeom>
            <a:avLst/>
            <a:gdLst/>
            <a:ahLst/>
            <a:cxnLst>
              <a:cxn ang="0">
                <a:pos x="4" y="84"/>
              </a:cxn>
              <a:cxn ang="0">
                <a:pos x="8" y="36"/>
              </a:cxn>
              <a:cxn ang="0">
                <a:pos x="12" y="48"/>
              </a:cxn>
              <a:cxn ang="0">
                <a:pos x="21" y="78"/>
              </a:cxn>
              <a:cxn ang="0">
                <a:pos x="25" y="66"/>
              </a:cxn>
              <a:cxn ang="0">
                <a:pos x="34" y="84"/>
              </a:cxn>
              <a:cxn ang="0">
                <a:pos x="38" y="42"/>
              </a:cxn>
              <a:cxn ang="0">
                <a:pos x="42" y="78"/>
              </a:cxn>
              <a:cxn ang="0">
                <a:pos x="55" y="108"/>
              </a:cxn>
              <a:cxn ang="0">
                <a:pos x="59" y="54"/>
              </a:cxn>
              <a:cxn ang="0">
                <a:pos x="64" y="96"/>
              </a:cxn>
              <a:cxn ang="0">
                <a:pos x="68" y="72"/>
              </a:cxn>
              <a:cxn ang="0">
                <a:pos x="76" y="54"/>
              </a:cxn>
              <a:cxn ang="0">
                <a:pos x="81" y="36"/>
              </a:cxn>
              <a:cxn ang="0">
                <a:pos x="85" y="24"/>
              </a:cxn>
              <a:cxn ang="0">
                <a:pos x="94" y="84"/>
              </a:cxn>
              <a:cxn ang="0">
                <a:pos x="98" y="108"/>
              </a:cxn>
              <a:cxn ang="0">
                <a:pos x="102" y="30"/>
              </a:cxn>
              <a:cxn ang="0">
                <a:pos x="111" y="78"/>
              </a:cxn>
              <a:cxn ang="0">
                <a:pos x="119" y="60"/>
              </a:cxn>
              <a:cxn ang="0">
                <a:pos x="128" y="120"/>
              </a:cxn>
              <a:cxn ang="0">
                <a:pos x="132" y="96"/>
              </a:cxn>
              <a:cxn ang="0">
                <a:pos x="141" y="54"/>
              </a:cxn>
              <a:cxn ang="0">
                <a:pos x="145" y="96"/>
              </a:cxn>
              <a:cxn ang="0">
                <a:pos x="153" y="60"/>
              </a:cxn>
              <a:cxn ang="0">
                <a:pos x="158" y="30"/>
              </a:cxn>
              <a:cxn ang="0">
                <a:pos x="166" y="114"/>
              </a:cxn>
              <a:cxn ang="0">
                <a:pos x="171" y="18"/>
              </a:cxn>
              <a:cxn ang="0">
                <a:pos x="179" y="30"/>
              </a:cxn>
              <a:cxn ang="0">
                <a:pos x="183" y="36"/>
              </a:cxn>
              <a:cxn ang="0">
                <a:pos x="192" y="60"/>
              </a:cxn>
              <a:cxn ang="0">
                <a:pos x="196" y="120"/>
              </a:cxn>
              <a:cxn ang="0">
                <a:pos x="205" y="30"/>
              </a:cxn>
              <a:cxn ang="0">
                <a:pos x="209" y="54"/>
              </a:cxn>
              <a:cxn ang="0">
                <a:pos x="218" y="24"/>
              </a:cxn>
              <a:cxn ang="0">
                <a:pos x="222" y="96"/>
              </a:cxn>
              <a:cxn ang="0">
                <a:pos x="230" y="60"/>
              </a:cxn>
              <a:cxn ang="0">
                <a:pos x="235" y="108"/>
              </a:cxn>
              <a:cxn ang="0">
                <a:pos x="239" y="42"/>
              </a:cxn>
              <a:cxn ang="0">
                <a:pos x="248" y="84"/>
              </a:cxn>
              <a:cxn ang="0">
                <a:pos x="252" y="96"/>
              </a:cxn>
              <a:cxn ang="0">
                <a:pos x="260" y="84"/>
              </a:cxn>
            </a:cxnLst>
            <a:rect l="0" t="0" r="r" b="b"/>
            <a:pathLst>
              <a:path w="260" h="138">
                <a:moveTo>
                  <a:pt x="0" y="66"/>
                </a:moveTo>
                <a:lnTo>
                  <a:pt x="0" y="78"/>
                </a:lnTo>
                <a:lnTo>
                  <a:pt x="4" y="84"/>
                </a:lnTo>
                <a:lnTo>
                  <a:pt x="4" y="96"/>
                </a:lnTo>
                <a:lnTo>
                  <a:pt x="8" y="78"/>
                </a:lnTo>
                <a:lnTo>
                  <a:pt x="8" y="36"/>
                </a:lnTo>
                <a:lnTo>
                  <a:pt x="8" y="42"/>
                </a:lnTo>
                <a:lnTo>
                  <a:pt x="12" y="60"/>
                </a:lnTo>
                <a:lnTo>
                  <a:pt x="12" y="48"/>
                </a:lnTo>
                <a:lnTo>
                  <a:pt x="17" y="54"/>
                </a:lnTo>
                <a:lnTo>
                  <a:pt x="17" y="42"/>
                </a:lnTo>
                <a:lnTo>
                  <a:pt x="21" y="78"/>
                </a:lnTo>
                <a:lnTo>
                  <a:pt x="21" y="66"/>
                </a:lnTo>
                <a:lnTo>
                  <a:pt x="25" y="54"/>
                </a:lnTo>
                <a:lnTo>
                  <a:pt x="25" y="66"/>
                </a:lnTo>
                <a:lnTo>
                  <a:pt x="29" y="84"/>
                </a:lnTo>
                <a:lnTo>
                  <a:pt x="29" y="78"/>
                </a:lnTo>
                <a:lnTo>
                  <a:pt x="34" y="84"/>
                </a:lnTo>
                <a:lnTo>
                  <a:pt x="34" y="72"/>
                </a:lnTo>
                <a:lnTo>
                  <a:pt x="38" y="36"/>
                </a:lnTo>
                <a:lnTo>
                  <a:pt x="38" y="42"/>
                </a:lnTo>
                <a:lnTo>
                  <a:pt x="38" y="36"/>
                </a:lnTo>
                <a:lnTo>
                  <a:pt x="42" y="42"/>
                </a:lnTo>
                <a:lnTo>
                  <a:pt x="42" y="78"/>
                </a:lnTo>
                <a:lnTo>
                  <a:pt x="47" y="102"/>
                </a:lnTo>
                <a:lnTo>
                  <a:pt x="51" y="96"/>
                </a:lnTo>
                <a:lnTo>
                  <a:pt x="55" y="108"/>
                </a:lnTo>
                <a:lnTo>
                  <a:pt x="55" y="72"/>
                </a:lnTo>
                <a:lnTo>
                  <a:pt x="55" y="84"/>
                </a:lnTo>
                <a:lnTo>
                  <a:pt x="59" y="54"/>
                </a:lnTo>
                <a:lnTo>
                  <a:pt x="59" y="84"/>
                </a:lnTo>
                <a:lnTo>
                  <a:pt x="64" y="72"/>
                </a:lnTo>
                <a:lnTo>
                  <a:pt x="64" y="96"/>
                </a:lnTo>
                <a:lnTo>
                  <a:pt x="68" y="90"/>
                </a:lnTo>
                <a:lnTo>
                  <a:pt x="68" y="66"/>
                </a:lnTo>
                <a:lnTo>
                  <a:pt x="68" y="72"/>
                </a:lnTo>
                <a:lnTo>
                  <a:pt x="72" y="84"/>
                </a:lnTo>
                <a:lnTo>
                  <a:pt x="72" y="78"/>
                </a:lnTo>
                <a:lnTo>
                  <a:pt x="76" y="54"/>
                </a:lnTo>
                <a:lnTo>
                  <a:pt x="76" y="42"/>
                </a:lnTo>
                <a:lnTo>
                  <a:pt x="81" y="54"/>
                </a:lnTo>
                <a:lnTo>
                  <a:pt x="81" y="36"/>
                </a:lnTo>
                <a:lnTo>
                  <a:pt x="85" y="12"/>
                </a:lnTo>
                <a:lnTo>
                  <a:pt x="85" y="6"/>
                </a:lnTo>
                <a:lnTo>
                  <a:pt x="85" y="24"/>
                </a:lnTo>
                <a:lnTo>
                  <a:pt x="89" y="72"/>
                </a:lnTo>
                <a:lnTo>
                  <a:pt x="89" y="78"/>
                </a:lnTo>
                <a:lnTo>
                  <a:pt x="94" y="84"/>
                </a:lnTo>
                <a:lnTo>
                  <a:pt x="94" y="72"/>
                </a:lnTo>
                <a:lnTo>
                  <a:pt x="98" y="90"/>
                </a:lnTo>
                <a:lnTo>
                  <a:pt x="98" y="108"/>
                </a:lnTo>
                <a:lnTo>
                  <a:pt x="98" y="78"/>
                </a:lnTo>
                <a:lnTo>
                  <a:pt x="102" y="42"/>
                </a:lnTo>
                <a:lnTo>
                  <a:pt x="102" y="30"/>
                </a:lnTo>
                <a:lnTo>
                  <a:pt x="106" y="36"/>
                </a:lnTo>
                <a:lnTo>
                  <a:pt x="111" y="66"/>
                </a:lnTo>
                <a:lnTo>
                  <a:pt x="111" y="78"/>
                </a:lnTo>
                <a:lnTo>
                  <a:pt x="115" y="84"/>
                </a:lnTo>
                <a:lnTo>
                  <a:pt x="115" y="48"/>
                </a:lnTo>
                <a:lnTo>
                  <a:pt x="119" y="60"/>
                </a:lnTo>
                <a:lnTo>
                  <a:pt x="119" y="66"/>
                </a:lnTo>
                <a:lnTo>
                  <a:pt x="124" y="102"/>
                </a:lnTo>
                <a:lnTo>
                  <a:pt x="128" y="120"/>
                </a:lnTo>
                <a:lnTo>
                  <a:pt x="128" y="96"/>
                </a:lnTo>
                <a:lnTo>
                  <a:pt x="132" y="78"/>
                </a:lnTo>
                <a:lnTo>
                  <a:pt x="132" y="96"/>
                </a:lnTo>
                <a:lnTo>
                  <a:pt x="136" y="90"/>
                </a:lnTo>
                <a:lnTo>
                  <a:pt x="136" y="54"/>
                </a:lnTo>
                <a:lnTo>
                  <a:pt x="141" y="54"/>
                </a:lnTo>
                <a:lnTo>
                  <a:pt x="141" y="102"/>
                </a:lnTo>
                <a:lnTo>
                  <a:pt x="145" y="114"/>
                </a:lnTo>
                <a:lnTo>
                  <a:pt x="145" y="96"/>
                </a:lnTo>
                <a:lnTo>
                  <a:pt x="149" y="60"/>
                </a:lnTo>
                <a:lnTo>
                  <a:pt x="149" y="48"/>
                </a:lnTo>
                <a:lnTo>
                  <a:pt x="153" y="60"/>
                </a:lnTo>
                <a:lnTo>
                  <a:pt x="153" y="72"/>
                </a:lnTo>
                <a:lnTo>
                  <a:pt x="158" y="48"/>
                </a:lnTo>
                <a:lnTo>
                  <a:pt x="158" y="30"/>
                </a:lnTo>
                <a:lnTo>
                  <a:pt x="162" y="48"/>
                </a:lnTo>
                <a:lnTo>
                  <a:pt x="162" y="84"/>
                </a:lnTo>
                <a:lnTo>
                  <a:pt x="166" y="114"/>
                </a:lnTo>
                <a:lnTo>
                  <a:pt x="166" y="126"/>
                </a:lnTo>
                <a:lnTo>
                  <a:pt x="171" y="102"/>
                </a:lnTo>
                <a:lnTo>
                  <a:pt x="171" y="18"/>
                </a:lnTo>
                <a:lnTo>
                  <a:pt x="175" y="12"/>
                </a:lnTo>
                <a:lnTo>
                  <a:pt x="175" y="24"/>
                </a:lnTo>
                <a:lnTo>
                  <a:pt x="179" y="30"/>
                </a:lnTo>
                <a:lnTo>
                  <a:pt x="179" y="54"/>
                </a:lnTo>
                <a:lnTo>
                  <a:pt x="183" y="60"/>
                </a:lnTo>
                <a:lnTo>
                  <a:pt x="183" y="36"/>
                </a:lnTo>
                <a:lnTo>
                  <a:pt x="188" y="24"/>
                </a:lnTo>
                <a:lnTo>
                  <a:pt x="188" y="72"/>
                </a:lnTo>
                <a:lnTo>
                  <a:pt x="192" y="60"/>
                </a:lnTo>
                <a:lnTo>
                  <a:pt x="192" y="54"/>
                </a:lnTo>
                <a:lnTo>
                  <a:pt x="196" y="84"/>
                </a:lnTo>
                <a:lnTo>
                  <a:pt x="196" y="120"/>
                </a:lnTo>
                <a:lnTo>
                  <a:pt x="201" y="138"/>
                </a:lnTo>
                <a:lnTo>
                  <a:pt x="201" y="48"/>
                </a:lnTo>
                <a:lnTo>
                  <a:pt x="205" y="30"/>
                </a:lnTo>
                <a:lnTo>
                  <a:pt x="205" y="48"/>
                </a:lnTo>
                <a:lnTo>
                  <a:pt x="209" y="66"/>
                </a:lnTo>
                <a:lnTo>
                  <a:pt x="209" y="54"/>
                </a:lnTo>
                <a:lnTo>
                  <a:pt x="213" y="36"/>
                </a:lnTo>
                <a:lnTo>
                  <a:pt x="213" y="0"/>
                </a:lnTo>
                <a:lnTo>
                  <a:pt x="218" y="24"/>
                </a:lnTo>
                <a:lnTo>
                  <a:pt x="218" y="78"/>
                </a:lnTo>
                <a:lnTo>
                  <a:pt x="222" y="78"/>
                </a:lnTo>
                <a:lnTo>
                  <a:pt x="222" y="96"/>
                </a:lnTo>
                <a:lnTo>
                  <a:pt x="226" y="102"/>
                </a:lnTo>
                <a:lnTo>
                  <a:pt x="226" y="78"/>
                </a:lnTo>
                <a:lnTo>
                  <a:pt x="230" y="60"/>
                </a:lnTo>
                <a:lnTo>
                  <a:pt x="230" y="48"/>
                </a:lnTo>
                <a:lnTo>
                  <a:pt x="230" y="108"/>
                </a:lnTo>
                <a:lnTo>
                  <a:pt x="235" y="108"/>
                </a:lnTo>
                <a:lnTo>
                  <a:pt x="235" y="84"/>
                </a:lnTo>
                <a:lnTo>
                  <a:pt x="239" y="54"/>
                </a:lnTo>
                <a:lnTo>
                  <a:pt x="239" y="42"/>
                </a:lnTo>
                <a:lnTo>
                  <a:pt x="243" y="66"/>
                </a:lnTo>
                <a:lnTo>
                  <a:pt x="243" y="60"/>
                </a:lnTo>
                <a:lnTo>
                  <a:pt x="248" y="84"/>
                </a:lnTo>
                <a:lnTo>
                  <a:pt x="248" y="72"/>
                </a:lnTo>
                <a:lnTo>
                  <a:pt x="252" y="84"/>
                </a:lnTo>
                <a:lnTo>
                  <a:pt x="252" y="96"/>
                </a:lnTo>
                <a:lnTo>
                  <a:pt x="256" y="114"/>
                </a:lnTo>
                <a:lnTo>
                  <a:pt x="256" y="96"/>
                </a:lnTo>
                <a:lnTo>
                  <a:pt x="260" y="84"/>
                </a:lnTo>
                <a:lnTo>
                  <a:pt x="260" y="90"/>
                </a:lnTo>
                <a:lnTo>
                  <a:pt x="260"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0" name="Freeform 96"/>
          <p:cNvSpPr>
            <a:spLocks/>
          </p:cNvSpPr>
          <p:nvPr/>
        </p:nvSpPr>
        <p:spPr bwMode="auto">
          <a:xfrm>
            <a:off x="8914668" y="3524253"/>
            <a:ext cx="552307" cy="219075"/>
          </a:xfrm>
          <a:custGeom>
            <a:avLst/>
            <a:gdLst/>
            <a:ahLst/>
            <a:cxnLst>
              <a:cxn ang="0">
                <a:pos x="5" y="72"/>
              </a:cxn>
              <a:cxn ang="0">
                <a:pos x="13" y="30"/>
              </a:cxn>
              <a:cxn ang="0">
                <a:pos x="17" y="96"/>
              </a:cxn>
              <a:cxn ang="0">
                <a:pos x="26" y="114"/>
              </a:cxn>
              <a:cxn ang="0">
                <a:pos x="30" y="36"/>
              </a:cxn>
              <a:cxn ang="0">
                <a:pos x="39" y="102"/>
              </a:cxn>
              <a:cxn ang="0">
                <a:pos x="47" y="90"/>
              </a:cxn>
              <a:cxn ang="0">
                <a:pos x="52" y="72"/>
              </a:cxn>
              <a:cxn ang="0">
                <a:pos x="60" y="132"/>
              </a:cxn>
              <a:cxn ang="0">
                <a:pos x="65" y="60"/>
              </a:cxn>
              <a:cxn ang="0">
                <a:pos x="69" y="66"/>
              </a:cxn>
              <a:cxn ang="0">
                <a:pos x="77" y="90"/>
              </a:cxn>
              <a:cxn ang="0">
                <a:pos x="82" y="138"/>
              </a:cxn>
              <a:cxn ang="0">
                <a:pos x="86" y="24"/>
              </a:cxn>
              <a:cxn ang="0">
                <a:pos x="90" y="54"/>
              </a:cxn>
              <a:cxn ang="0">
                <a:pos x="99" y="54"/>
              </a:cxn>
              <a:cxn ang="0">
                <a:pos x="103" y="120"/>
              </a:cxn>
              <a:cxn ang="0">
                <a:pos x="112" y="0"/>
              </a:cxn>
              <a:cxn ang="0">
                <a:pos x="116" y="78"/>
              </a:cxn>
              <a:cxn ang="0">
                <a:pos x="120" y="42"/>
              </a:cxn>
              <a:cxn ang="0">
                <a:pos x="129" y="78"/>
              </a:cxn>
              <a:cxn ang="0">
                <a:pos x="133" y="60"/>
              </a:cxn>
              <a:cxn ang="0">
                <a:pos x="137" y="78"/>
              </a:cxn>
              <a:cxn ang="0">
                <a:pos x="146" y="60"/>
              </a:cxn>
              <a:cxn ang="0">
                <a:pos x="150" y="48"/>
              </a:cxn>
              <a:cxn ang="0">
                <a:pos x="159" y="132"/>
              </a:cxn>
              <a:cxn ang="0">
                <a:pos x="163" y="78"/>
              </a:cxn>
              <a:cxn ang="0">
                <a:pos x="167" y="42"/>
              </a:cxn>
              <a:cxn ang="0">
                <a:pos x="176" y="48"/>
              </a:cxn>
              <a:cxn ang="0">
                <a:pos x="184" y="90"/>
              </a:cxn>
              <a:cxn ang="0">
                <a:pos x="189" y="54"/>
              </a:cxn>
              <a:cxn ang="0">
                <a:pos x="193" y="78"/>
              </a:cxn>
              <a:cxn ang="0">
                <a:pos x="201" y="120"/>
              </a:cxn>
              <a:cxn ang="0">
                <a:pos x="206" y="54"/>
              </a:cxn>
              <a:cxn ang="0">
                <a:pos x="210" y="108"/>
              </a:cxn>
              <a:cxn ang="0">
                <a:pos x="218" y="36"/>
              </a:cxn>
              <a:cxn ang="0">
                <a:pos x="223" y="72"/>
              </a:cxn>
              <a:cxn ang="0">
                <a:pos x="227" y="12"/>
              </a:cxn>
              <a:cxn ang="0">
                <a:pos x="236" y="114"/>
              </a:cxn>
              <a:cxn ang="0">
                <a:pos x="244" y="60"/>
              </a:cxn>
              <a:cxn ang="0">
                <a:pos x="253" y="30"/>
              </a:cxn>
              <a:cxn ang="0">
                <a:pos x="257" y="18"/>
              </a:cxn>
            </a:cxnLst>
            <a:rect l="0" t="0" r="r" b="b"/>
            <a:pathLst>
              <a:path w="261" h="138">
                <a:moveTo>
                  <a:pt x="0" y="78"/>
                </a:moveTo>
                <a:lnTo>
                  <a:pt x="5" y="84"/>
                </a:lnTo>
                <a:lnTo>
                  <a:pt x="5" y="72"/>
                </a:lnTo>
                <a:lnTo>
                  <a:pt x="9" y="66"/>
                </a:lnTo>
                <a:lnTo>
                  <a:pt x="9" y="30"/>
                </a:lnTo>
                <a:lnTo>
                  <a:pt x="13" y="30"/>
                </a:lnTo>
                <a:lnTo>
                  <a:pt x="13" y="48"/>
                </a:lnTo>
                <a:lnTo>
                  <a:pt x="17" y="72"/>
                </a:lnTo>
                <a:lnTo>
                  <a:pt x="17" y="96"/>
                </a:lnTo>
                <a:lnTo>
                  <a:pt x="17" y="84"/>
                </a:lnTo>
                <a:lnTo>
                  <a:pt x="22" y="102"/>
                </a:lnTo>
                <a:lnTo>
                  <a:pt x="26" y="114"/>
                </a:lnTo>
                <a:lnTo>
                  <a:pt x="26" y="96"/>
                </a:lnTo>
                <a:lnTo>
                  <a:pt x="30" y="66"/>
                </a:lnTo>
                <a:lnTo>
                  <a:pt x="30" y="36"/>
                </a:lnTo>
                <a:lnTo>
                  <a:pt x="35" y="48"/>
                </a:lnTo>
                <a:lnTo>
                  <a:pt x="39" y="84"/>
                </a:lnTo>
                <a:lnTo>
                  <a:pt x="39" y="102"/>
                </a:lnTo>
                <a:lnTo>
                  <a:pt x="43" y="108"/>
                </a:lnTo>
                <a:lnTo>
                  <a:pt x="43" y="102"/>
                </a:lnTo>
                <a:lnTo>
                  <a:pt x="47" y="90"/>
                </a:lnTo>
                <a:lnTo>
                  <a:pt x="47" y="114"/>
                </a:lnTo>
                <a:lnTo>
                  <a:pt x="52" y="96"/>
                </a:lnTo>
                <a:lnTo>
                  <a:pt x="52" y="72"/>
                </a:lnTo>
                <a:lnTo>
                  <a:pt x="56" y="60"/>
                </a:lnTo>
                <a:lnTo>
                  <a:pt x="56" y="78"/>
                </a:lnTo>
                <a:lnTo>
                  <a:pt x="60" y="132"/>
                </a:lnTo>
                <a:lnTo>
                  <a:pt x="60" y="138"/>
                </a:lnTo>
                <a:lnTo>
                  <a:pt x="60" y="120"/>
                </a:lnTo>
                <a:lnTo>
                  <a:pt x="65" y="60"/>
                </a:lnTo>
                <a:lnTo>
                  <a:pt x="65" y="42"/>
                </a:lnTo>
                <a:lnTo>
                  <a:pt x="69" y="48"/>
                </a:lnTo>
                <a:lnTo>
                  <a:pt x="69" y="66"/>
                </a:lnTo>
                <a:lnTo>
                  <a:pt x="73" y="90"/>
                </a:lnTo>
                <a:lnTo>
                  <a:pt x="73" y="108"/>
                </a:lnTo>
                <a:lnTo>
                  <a:pt x="77" y="90"/>
                </a:lnTo>
                <a:lnTo>
                  <a:pt x="77" y="84"/>
                </a:lnTo>
                <a:lnTo>
                  <a:pt x="77" y="90"/>
                </a:lnTo>
                <a:lnTo>
                  <a:pt x="82" y="138"/>
                </a:lnTo>
                <a:lnTo>
                  <a:pt x="82" y="96"/>
                </a:lnTo>
                <a:lnTo>
                  <a:pt x="86" y="60"/>
                </a:lnTo>
                <a:lnTo>
                  <a:pt x="86" y="24"/>
                </a:lnTo>
                <a:lnTo>
                  <a:pt x="90" y="48"/>
                </a:lnTo>
                <a:lnTo>
                  <a:pt x="90" y="42"/>
                </a:lnTo>
                <a:lnTo>
                  <a:pt x="90" y="54"/>
                </a:lnTo>
                <a:lnTo>
                  <a:pt x="94" y="60"/>
                </a:lnTo>
                <a:lnTo>
                  <a:pt x="94" y="66"/>
                </a:lnTo>
                <a:lnTo>
                  <a:pt x="99" y="54"/>
                </a:lnTo>
                <a:lnTo>
                  <a:pt x="99" y="48"/>
                </a:lnTo>
                <a:lnTo>
                  <a:pt x="103" y="96"/>
                </a:lnTo>
                <a:lnTo>
                  <a:pt x="103" y="120"/>
                </a:lnTo>
                <a:lnTo>
                  <a:pt x="107" y="72"/>
                </a:lnTo>
                <a:lnTo>
                  <a:pt x="107" y="30"/>
                </a:lnTo>
                <a:lnTo>
                  <a:pt x="112" y="0"/>
                </a:lnTo>
                <a:lnTo>
                  <a:pt x="112" y="24"/>
                </a:lnTo>
                <a:lnTo>
                  <a:pt x="116" y="24"/>
                </a:lnTo>
                <a:lnTo>
                  <a:pt x="116" y="78"/>
                </a:lnTo>
                <a:lnTo>
                  <a:pt x="120" y="72"/>
                </a:lnTo>
                <a:lnTo>
                  <a:pt x="120" y="78"/>
                </a:lnTo>
                <a:lnTo>
                  <a:pt x="120" y="42"/>
                </a:lnTo>
                <a:lnTo>
                  <a:pt x="124" y="72"/>
                </a:lnTo>
                <a:lnTo>
                  <a:pt x="124" y="108"/>
                </a:lnTo>
                <a:lnTo>
                  <a:pt x="129" y="78"/>
                </a:lnTo>
                <a:lnTo>
                  <a:pt x="129" y="54"/>
                </a:lnTo>
                <a:lnTo>
                  <a:pt x="133" y="30"/>
                </a:lnTo>
                <a:lnTo>
                  <a:pt x="133" y="60"/>
                </a:lnTo>
                <a:lnTo>
                  <a:pt x="133" y="48"/>
                </a:lnTo>
                <a:lnTo>
                  <a:pt x="137" y="60"/>
                </a:lnTo>
                <a:lnTo>
                  <a:pt x="137" y="78"/>
                </a:lnTo>
                <a:lnTo>
                  <a:pt x="142" y="78"/>
                </a:lnTo>
                <a:lnTo>
                  <a:pt x="142" y="96"/>
                </a:lnTo>
                <a:lnTo>
                  <a:pt x="146" y="60"/>
                </a:lnTo>
                <a:lnTo>
                  <a:pt x="146" y="78"/>
                </a:lnTo>
                <a:lnTo>
                  <a:pt x="150" y="60"/>
                </a:lnTo>
                <a:lnTo>
                  <a:pt x="150" y="48"/>
                </a:lnTo>
                <a:lnTo>
                  <a:pt x="154" y="84"/>
                </a:lnTo>
                <a:lnTo>
                  <a:pt x="154" y="132"/>
                </a:lnTo>
                <a:lnTo>
                  <a:pt x="159" y="132"/>
                </a:lnTo>
                <a:lnTo>
                  <a:pt x="159" y="108"/>
                </a:lnTo>
                <a:lnTo>
                  <a:pt x="163" y="72"/>
                </a:lnTo>
                <a:lnTo>
                  <a:pt x="163" y="78"/>
                </a:lnTo>
                <a:lnTo>
                  <a:pt x="163" y="72"/>
                </a:lnTo>
                <a:lnTo>
                  <a:pt x="167" y="78"/>
                </a:lnTo>
                <a:lnTo>
                  <a:pt x="167" y="42"/>
                </a:lnTo>
                <a:lnTo>
                  <a:pt x="171" y="30"/>
                </a:lnTo>
                <a:lnTo>
                  <a:pt x="171" y="42"/>
                </a:lnTo>
                <a:lnTo>
                  <a:pt x="176" y="48"/>
                </a:lnTo>
                <a:lnTo>
                  <a:pt x="180" y="30"/>
                </a:lnTo>
                <a:lnTo>
                  <a:pt x="180" y="84"/>
                </a:lnTo>
                <a:lnTo>
                  <a:pt x="184" y="90"/>
                </a:lnTo>
                <a:lnTo>
                  <a:pt x="184" y="84"/>
                </a:lnTo>
                <a:lnTo>
                  <a:pt x="189" y="42"/>
                </a:lnTo>
                <a:lnTo>
                  <a:pt x="189" y="54"/>
                </a:lnTo>
                <a:lnTo>
                  <a:pt x="193" y="72"/>
                </a:lnTo>
                <a:lnTo>
                  <a:pt x="193" y="96"/>
                </a:lnTo>
                <a:lnTo>
                  <a:pt x="193" y="78"/>
                </a:lnTo>
                <a:lnTo>
                  <a:pt x="197" y="84"/>
                </a:lnTo>
                <a:lnTo>
                  <a:pt x="197" y="108"/>
                </a:lnTo>
                <a:lnTo>
                  <a:pt x="201" y="120"/>
                </a:lnTo>
                <a:lnTo>
                  <a:pt x="201" y="78"/>
                </a:lnTo>
                <a:lnTo>
                  <a:pt x="206" y="24"/>
                </a:lnTo>
                <a:lnTo>
                  <a:pt x="206" y="54"/>
                </a:lnTo>
                <a:lnTo>
                  <a:pt x="210" y="84"/>
                </a:lnTo>
                <a:lnTo>
                  <a:pt x="210" y="120"/>
                </a:lnTo>
                <a:lnTo>
                  <a:pt x="210" y="108"/>
                </a:lnTo>
                <a:lnTo>
                  <a:pt x="214" y="66"/>
                </a:lnTo>
                <a:lnTo>
                  <a:pt x="214" y="60"/>
                </a:lnTo>
                <a:lnTo>
                  <a:pt x="218" y="36"/>
                </a:lnTo>
                <a:lnTo>
                  <a:pt x="218" y="72"/>
                </a:lnTo>
                <a:lnTo>
                  <a:pt x="223" y="66"/>
                </a:lnTo>
                <a:lnTo>
                  <a:pt x="223" y="72"/>
                </a:lnTo>
                <a:lnTo>
                  <a:pt x="223" y="36"/>
                </a:lnTo>
                <a:lnTo>
                  <a:pt x="227" y="18"/>
                </a:lnTo>
                <a:lnTo>
                  <a:pt x="227" y="12"/>
                </a:lnTo>
                <a:lnTo>
                  <a:pt x="231" y="6"/>
                </a:lnTo>
                <a:lnTo>
                  <a:pt x="236" y="54"/>
                </a:lnTo>
                <a:lnTo>
                  <a:pt x="236" y="114"/>
                </a:lnTo>
                <a:lnTo>
                  <a:pt x="240" y="120"/>
                </a:lnTo>
                <a:lnTo>
                  <a:pt x="240" y="54"/>
                </a:lnTo>
                <a:lnTo>
                  <a:pt x="244" y="60"/>
                </a:lnTo>
                <a:lnTo>
                  <a:pt x="248" y="54"/>
                </a:lnTo>
                <a:lnTo>
                  <a:pt x="248" y="36"/>
                </a:lnTo>
                <a:lnTo>
                  <a:pt x="253" y="30"/>
                </a:lnTo>
                <a:lnTo>
                  <a:pt x="253" y="12"/>
                </a:lnTo>
                <a:lnTo>
                  <a:pt x="253" y="30"/>
                </a:lnTo>
                <a:lnTo>
                  <a:pt x="257" y="18"/>
                </a:lnTo>
                <a:lnTo>
                  <a:pt x="257" y="24"/>
                </a:lnTo>
                <a:lnTo>
                  <a:pt x="261" y="1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1" name="Freeform 97"/>
          <p:cNvSpPr>
            <a:spLocks/>
          </p:cNvSpPr>
          <p:nvPr/>
        </p:nvSpPr>
        <p:spPr bwMode="auto">
          <a:xfrm>
            <a:off x="9466974" y="3371853"/>
            <a:ext cx="634835" cy="504825"/>
          </a:xfrm>
          <a:custGeom>
            <a:avLst/>
            <a:gdLst/>
            <a:ahLst/>
            <a:cxnLst>
              <a:cxn ang="0">
                <a:pos x="5" y="90"/>
              </a:cxn>
              <a:cxn ang="0">
                <a:pos x="9" y="12"/>
              </a:cxn>
              <a:cxn ang="0">
                <a:pos x="17" y="6"/>
              </a:cxn>
              <a:cxn ang="0">
                <a:pos x="26" y="24"/>
              </a:cxn>
              <a:cxn ang="0">
                <a:pos x="39" y="78"/>
              </a:cxn>
              <a:cxn ang="0">
                <a:pos x="43" y="156"/>
              </a:cxn>
              <a:cxn ang="0">
                <a:pos x="52" y="204"/>
              </a:cxn>
              <a:cxn ang="0">
                <a:pos x="56" y="246"/>
              </a:cxn>
              <a:cxn ang="0">
                <a:pos x="69" y="294"/>
              </a:cxn>
              <a:cxn ang="0">
                <a:pos x="69" y="294"/>
              </a:cxn>
              <a:cxn ang="0">
                <a:pos x="82" y="282"/>
              </a:cxn>
              <a:cxn ang="0">
                <a:pos x="86" y="234"/>
              </a:cxn>
              <a:cxn ang="0">
                <a:pos x="94" y="192"/>
              </a:cxn>
              <a:cxn ang="0">
                <a:pos x="99" y="120"/>
              </a:cxn>
              <a:cxn ang="0">
                <a:pos x="107" y="102"/>
              </a:cxn>
              <a:cxn ang="0">
                <a:pos x="111" y="36"/>
              </a:cxn>
              <a:cxn ang="0">
                <a:pos x="120" y="12"/>
              </a:cxn>
              <a:cxn ang="0">
                <a:pos x="129" y="12"/>
              </a:cxn>
              <a:cxn ang="0">
                <a:pos x="137" y="60"/>
              </a:cxn>
              <a:cxn ang="0">
                <a:pos x="141" y="102"/>
              </a:cxn>
              <a:cxn ang="0">
                <a:pos x="150" y="150"/>
              </a:cxn>
              <a:cxn ang="0">
                <a:pos x="154" y="222"/>
              </a:cxn>
              <a:cxn ang="0">
                <a:pos x="163" y="264"/>
              </a:cxn>
              <a:cxn ang="0">
                <a:pos x="167" y="300"/>
              </a:cxn>
              <a:cxn ang="0">
                <a:pos x="180" y="300"/>
              </a:cxn>
              <a:cxn ang="0">
                <a:pos x="188" y="264"/>
              </a:cxn>
              <a:cxn ang="0">
                <a:pos x="193" y="204"/>
              </a:cxn>
              <a:cxn ang="0">
                <a:pos x="201" y="168"/>
              </a:cxn>
              <a:cxn ang="0">
                <a:pos x="206" y="102"/>
              </a:cxn>
              <a:cxn ang="0">
                <a:pos x="214" y="66"/>
              </a:cxn>
              <a:cxn ang="0">
                <a:pos x="218" y="18"/>
              </a:cxn>
              <a:cxn ang="0">
                <a:pos x="231" y="12"/>
              </a:cxn>
              <a:cxn ang="0">
                <a:pos x="235" y="66"/>
              </a:cxn>
              <a:cxn ang="0">
                <a:pos x="244" y="120"/>
              </a:cxn>
              <a:cxn ang="0">
                <a:pos x="253" y="150"/>
              </a:cxn>
              <a:cxn ang="0">
                <a:pos x="257" y="210"/>
              </a:cxn>
              <a:cxn ang="0">
                <a:pos x="265" y="276"/>
              </a:cxn>
              <a:cxn ang="0">
                <a:pos x="270" y="306"/>
              </a:cxn>
              <a:cxn ang="0">
                <a:pos x="278" y="318"/>
              </a:cxn>
              <a:cxn ang="0">
                <a:pos x="283" y="300"/>
              </a:cxn>
              <a:cxn ang="0">
                <a:pos x="291" y="270"/>
              </a:cxn>
              <a:cxn ang="0">
                <a:pos x="295" y="222"/>
              </a:cxn>
            </a:cxnLst>
            <a:rect l="0" t="0" r="r" b="b"/>
            <a:pathLst>
              <a:path w="300" h="318">
                <a:moveTo>
                  <a:pt x="0" y="114"/>
                </a:moveTo>
                <a:lnTo>
                  <a:pt x="0" y="96"/>
                </a:lnTo>
                <a:lnTo>
                  <a:pt x="5" y="90"/>
                </a:lnTo>
                <a:lnTo>
                  <a:pt x="5" y="78"/>
                </a:lnTo>
                <a:lnTo>
                  <a:pt x="9" y="60"/>
                </a:lnTo>
                <a:lnTo>
                  <a:pt x="9" y="12"/>
                </a:lnTo>
                <a:lnTo>
                  <a:pt x="13" y="18"/>
                </a:lnTo>
                <a:lnTo>
                  <a:pt x="13" y="0"/>
                </a:lnTo>
                <a:lnTo>
                  <a:pt x="17" y="6"/>
                </a:lnTo>
                <a:lnTo>
                  <a:pt x="22" y="12"/>
                </a:lnTo>
                <a:lnTo>
                  <a:pt x="26" y="18"/>
                </a:lnTo>
                <a:lnTo>
                  <a:pt x="26" y="24"/>
                </a:lnTo>
                <a:lnTo>
                  <a:pt x="30" y="42"/>
                </a:lnTo>
                <a:lnTo>
                  <a:pt x="30" y="54"/>
                </a:lnTo>
                <a:lnTo>
                  <a:pt x="39" y="78"/>
                </a:lnTo>
                <a:lnTo>
                  <a:pt x="39" y="102"/>
                </a:lnTo>
                <a:lnTo>
                  <a:pt x="43" y="132"/>
                </a:lnTo>
                <a:lnTo>
                  <a:pt x="43" y="156"/>
                </a:lnTo>
                <a:lnTo>
                  <a:pt x="47" y="180"/>
                </a:lnTo>
                <a:lnTo>
                  <a:pt x="47" y="198"/>
                </a:lnTo>
                <a:lnTo>
                  <a:pt x="52" y="204"/>
                </a:lnTo>
                <a:lnTo>
                  <a:pt x="52" y="210"/>
                </a:lnTo>
                <a:lnTo>
                  <a:pt x="56" y="234"/>
                </a:lnTo>
                <a:lnTo>
                  <a:pt x="56" y="246"/>
                </a:lnTo>
                <a:lnTo>
                  <a:pt x="60" y="258"/>
                </a:lnTo>
                <a:lnTo>
                  <a:pt x="60" y="264"/>
                </a:lnTo>
                <a:lnTo>
                  <a:pt x="69" y="294"/>
                </a:lnTo>
                <a:lnTo>
                  <a:pt x="64" y="294"/>
                </a:lnTo>
                <a:lnTo>
                  <a:pt x="69" y="282"/>
                </a:lnTo>
                <a:lnTo>
                  <a:pt x="69" y="294"/>
                </a:lnTo>
                <a:lnTo>
                  <a:pt x="73" y="288"/>
                </a:lnTo>
                <a:lnTo>
                  <a:pt x="77" y="294"/>
                </a:lnTo>
                <a:lnTo>
                  <a:pt x="82" y="282"/>
                </a:lnTo>
                <a:lnTo>
                  <a:pt x="82" y="246"/>
                </a:lnTo>
                <a:lnTo>
                  <a:pt x="86" y="246"/>
                </a:lnTo>
                <a:lnTo>
                  <a:pt x="86" y="234"/>
                </a:lnTo>
                <a:lnTo>
                  <a:pt x="90" y="228"/>
                </a:lnTo>
                <a:lnTo>
                  <a:pt x="90" y="210"/>
                </a:lnTo>
                <a:lnTo>
                  <a:pt x="94" y="192"/>
                </a:lnTo>
                <a:lnTo>
                  <a:pt x="94" y="168"/>
                </a:lnTo>
                <a:lnTo>
                  <a:pt x="99" y="150"/>
                </a:lnTo>
                <a:lnTo>
                  <a:pt x="99" y="120"/>
                </a:lnTo>
                <a:lnTo>
                  <a:pt x="103" y="114"/>
                </a:lnTo>
                <a:lnTo>
                  <a:pt x="103" y="108"/>
                </a:lnTo>
                <a:lnTo>
                  <a:pt x="107" y="102"/>
                </a:lnTo>
                <a:lnTo>
                  <a:pt x="107" y="90"/>
                </a:lnTo>
                <a:lnTo>
                  <a:pt x="111" y="72"/>
                </a:lnTo>
                <a:lnTo>
                  <a:pt x="111" y="36"/>
                </a:lnTo>
                <a:lnTo>
                  <a:pt x="116" y="30"/>
                </a:lnTo>
                <a:lnTo>
                  <a:pt x="116" y="12"/>
                </a:lnTo>
                <a:lnTo>
                  <a:pt x="120" y="12"/>
                </a:lnTo>
                <a:lnTo>
                  <a:pt x="120" y="0"/>
                </a:lnTo>
                <a:lnTo>
                  <a:pt x="124" y="6"/>
                </a:lnTo>
                <a:lnTo>
                  <a:pt x="129" y="12"/>
                </a:lnTo>
                <a:lnTo>
                  <a:pt x="133" y="24"/>
                </a:lnTo>
                <a:lnTo>
                  <a:pt x="133" y="42"/>
                </a:lnTo>
                <a:lnTo>
                  <a:pt x="137" y="60"/>
                </a:lnTo>
                <a:lnTo>
                  <a:pt x="137" y="66"/>
                </a:lnTo>
                <a:lnTo>
                  <a:pt x="141" y="78"/>
                </a:lnTo>
                <a:lnTo>
                  <a:pt x="141" y="102"/>
                </a:lnTo>
                <a:lnTo>
                  <a:pt x="146" y="120"/>
                </a:lnTo>
                <a:lnTo>
                  <a:pt x="146" y="132"/>
                </a:lnTo>
                <a:lnTo>
                  <a:pt x="150" y="150"/>
                </a:lnTo>
                <a:lnTo>
                  <a:pt x="150" y="174"/>
                </a:lnTo>
                <a:lnTo>
                  <a:pt x="154" y="192"/>
                </a:lnTo>
                <a:lnTo>
                  <a:pt x="154" y="222"/>
                </a:lnTo>
                <a:lnTo>
                  <a:pt x="158" y="240"/>
                </a:lnTo>
                <a:lnTo>
                  <a:pt x="158" y="252"/>
                </a:lnTo>
                <a:lnTo>
                  <a:pt x="163" y="264"/>
                </a:lnTo>
                <a:lnTo>
                  <a:pt x="163" y="282"/>
                </a:lnTo>
                <a:lnTo>
                  <a:pt x="171" y="300"/>
                </a:lnTo>
                <a:lnTo>
                  <a:pt x="167" y="300"/>
                </a:lnTo>
                <a:lnTo>
                  <a:pt x="171" y="294"/>
                </a:lnTo>
                <a:lnTo>
                  <a:pt x="176" y="306"/>
                </a:lnTo>
                <a:lnTo>
                  <a:pt x="180" y="300"/>
                </a:lnTo>
                <a:lnTo>
                  <a:pt x="180" y="288"/>
                </a:lnTo>
                <a:lnTo>
                  <a:pt x="184" y="282"/>
                </a:lnTo>
                <a:lnTo>
                  <a:pt x="188" y="264"/>
                </a:lnTo>
                <a:lnTo>
                  <a:pt x="188" y="252"/>
                </a:lnTo>
                <a:lnTo>
                  <a:pt x="193" y="228"/>
                </a:lnTo>
                <a:lnTo>
                  <a:pt x="193" y="204"/>
                </a:lnTo>
                <a:lnTo>
                  <a:pt x="197" y="192"/>
                </a:lnTo>
                <a:lnTo>
                  <a:pt x="197" y="180"/>
                </a:lnTo>
                <a:lnTo>
                  <a:pt x="201" y="168"/>
                </a:lnTo>
                <a:lnTo>
                  <a:pt x="201" y="144"/>
                </a:lnTo>
                <a:lnTo>
                  <a:pt x="206" y="120"/>
                </a:lnTo>
                <a:lnTo>
                  <a:pt x="206" y="102"/>
                </a:lnTo>
                <a:lnTo>
                  <a:pt x="210" y="84"/>
                </a:lnTo>
                <a:lnTo>
                  <a:pt x="210" y="78"/>
                </a:lnTo>
                <a:lnTo>
                  <a:pt x="214" y="66"/>
                </a:lnTo>
                <a:lnTo>
                  <a:pt x="214" y="42"/>
                </a:lnTo>
                <a:lnTo>
                  <a:pt x="218" y="30"/>
                </a:lnTo>
                <a:lnTo>
                  <a:pt x="218" y="18"/>
                </a:lnTo>
                <a:lnTo>
                  <a:pt x="223" y="6"/>
                </a:lnTo>
                <a:lnTo>
                  <a:pt x="223" y="0"/>
                </a:lnTo>
                <a:lnTo>
                  <a:pt x="231" y="12"/>
                </a:lnTo>
                <a:lnTo>
                  <a:pt x="231" y="18"/>
                </a:lnTo>
                <a:lnTo>
                  <a:pt x="235" y="54"/>
                </a:lnTo>
                <a:lnTo>
                  <a:pt x="235" y="66"/>
                </a:lnTo>
                <a:lnTo>
                  <a:pt x="240" y="84"/>
                </a:lnTo>
                <a:lnTo>
                  <a:pt x="244" y="84"/>
                </a:lnTo>
                <a:lnTo>
                  <a:pt x="244" y="120"/>
                </a:lnTo>
                <a:lnTo>
                  <a:pt x="248" y="138"/>
                </a:lnTo>
                <a:lnTo>
                  <a:pt x="248" y="150"/>
                </a:lnTo>
                <a:lnTo>
                  <a:pt x="253" y="150"/>
                </a:lnTo>
                <a:lnTo>
                  <a:pt x="253" y="162"/>
                </a:lnTo>
                <a:lnTo>
                  <a:pt x="257" y="186"/>
                </a:lnTo>
                <a:lnTo>
                  <a:pt x="257" y="210"/>
                </a:lnTo>
                <a:lnTo>
                  <a:pt x="261" y="222"/>
                </a:lnTo>
                <a:lnTo>
                  <a:pt x="261" y="264"/>
                </a:lnTo>
                <a:lnTo>
                  <a:pt x="265" y="276"/>
                </a:lnTo>
                <a:lnTo>
                  <a:pt x="265" y="288"/>
                </a:lnTo>
                <a:lnTo>
                  <a:pt x="270" y="288"/>
                </a:lnTo>
                <a:lnTo>
                  <a:pt x="270" y="306"/>
                </a:lnTo>
                <a:lnTo>
                  <a:pt x="274" y="300"/>
                </a:lnTo>
                <a:lnTo>
                  <a:pt x="274" y="318"/>
                </a:lnTo>
                <a:lnTo>
                  <a:pt x="278" y="318"/>
                </a:lnTo>
                <a:lnTo>
                  <a:pt x="278" y="300"/>
                </a:lnTo>
                <a:lnTo>
                  <a:pt x="283" y="294"/>
                </a:lnTo>
                <a:lnTo>
                  <a:pt x="283" y="300"/>
                </a:lnTo>
                <a:lnTo>
                  <a:pt x="287" y="294"/>
                </a:lnTo>
                <a:lnTo>
                  <a:pt x="287" y="282"/>
                </a:lnTo>
                <a:lnTo>
                  <a:pt x="291" y="270"/>
                </a:lnTo>
                <a:lnTo>
                  <a:pt x="291" y="252"/>
                </a:lnTo>
                <a:lnTo>
                  <a:pt x="295" y="240"/>
                </a:lnTo>
                <a:lnTo>
                  <a:pt x="295" y="222"/>
                </a:lnTo>
                <a:lnTo>
                  <a:pt x="300" y="210"/>
                </a:lnTo>
                <a:lnTo>
                  <a:pt x="300" y="19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2" name="Freeform 98"/>
          <p:cNvSpPr>
            <a:spLocks/>
          </p:cNvSpPr>
          <p:nvPr/>
        </p:nvSpPr>
        <p:spPr bwMode="auto">
          <a:xfrm>
            <a:off x="10101810" y="3524253"/>
            <a:ext cx="605209" cy="200025"/>
          </a:xfrm>
          <a:custGeom>
            <a:avLst/>
            <a:gdLst/>
            <a:ahLst/>
            <a:cxnLst>
              <a:cxn ang="0">
                <a:pos x="4" y="66"/>
              </a:cxn>
              <a:cxn ang="0">
                <a:pos x="12" y="42"/>
              </a:cxn>
              <a:cxn ang="0">
                <a:pos x="17" y="24"/>
              </a:cxn>
              <a:cxn ang="0">
                <a:pos x="25" y="66"/>
              </a:cxn>
              <a:cxn ang="0">
                <a:pos x="30" y="18"/>
              </a:cxn>
              <a:cxn ang="0">
                <a:pos x="34" y="102"/>
              </a:cxn>
              <a:cxn ang="0">
                <a:pos x="42" y="96"/>
              </a:cxn>
              <a:cxn ang="0">
                <a:pos x="47" y="102"/>
              </a:cxn>
              <a:cxn ang="0">
                <a:pos x="55" y="36"/>
              </a:cxn>
              <a:cxn ang="0">
                <a:pos x="64" y="66"/>
              </a:cxn>
              <a:cxn ang="0">
                <a:pos x="68" y="18"/>
              </a:cxn>
              <a:cxn ang="0">
                <a:pos x="77" y="72"/>
              </a:cxn>
              <a:cxn ang="0">
                <a:pos x="81" y="24"/>
              </a:cxn>
              <a:cxn ang="0">
                <a:pos x="85" y="66"/>
              </a:cxn>
              <a:cxn ang="0">
                <a:pos x="98" y="66"/>
              </a:cxn>
              <a:cxn ang="0">
                <a:pos x="107" y="66"/>
              </a:cxn>
              <a:cxn ang="0">
                <a:pos x="115" y="54"/>
              </a:cxn>
              <a:cxn ang="0">
                <a:pos x="119" y="126"/>
              </a:cxn>
              <a:cxn ang="0">
                <a:pos x="128" y="96"/>
              </a:cxn>
              <a:cxn ang="0">
                <a:pos x="132" y="48"/>
              </a:cxn>
              <a:cxn ang="0">
                <a:pos x="141" y="60"/>
              </a:cxn>
              <a:cxn ang="0">
                <a:pos x="149" y="108"/>
              </a:cxn>
              <a:cxn ang="0">
                <a:pos x="154" y="78"/>
              </a:cxn>
              <a:cxn ang="0">
                <a:pos x="162" y="60"/>
              </a:cxn>
              <a:cxn ang="0">
                <a:pos x="166" y="102"/>
              </a:cxn>
              <a:cxn ang="0">
                <a:pos x="175" y="66"/>
              </a:cxn>
              <a:cxn ang="0">
                <a:pos x="184" y="48"/>
              </a:cxn>
              <a:cxn ang="0">
                <a:pos x="188" y="30"/>
              </a:cxn>
              <a:cxn ang="0">
                <a:pos x="196" y="54"/>
              </a:cxn>
              <a:cxn ang="0">
                <a:pos x="205" y="96"/>
              </a:cxn>
              <a:cxn ang="0">
                <a:pos x="209" y="66"/>
              </a:cxn>
              <a:cxn ang="0">
                <a:pos x="222" y="84"/>
              </a:cxn>
              <a:cxn ang="0">
                <a:pos x="226" y="66"/>
              </a:cxn>
              <a:cxn ang="0">
                <a:pos x="235" y="90"/>
              </a:cxn>
              <a:cxn ang="0">
                <a:pos x="239" y="42"/>
              </a:cxn>
              <a:cxn ang="0">
                <a:pos x="243" y="84"/>
              </a:cxn>
              <a:cxn ang="0">
                <a:pos x="252" y="90"/>
              </a:cxn>
              <a:cxn ang="0">
                <a:pos x="256" y="84"/>
              </a:cxn>
              <a:cxn ang="0">
                <a:pos x="265" y="42"/>
              </a:cxn>
              <a:cxn ang="0">
                <a:pos x="269" y="72"/>
              </a:cxn>
              <a:cxn ang="0">
                <a:pos x="278" y="108"/>
              </a:cxn>
              <a:cxn ang="0">
                <a:pos x="286" y="90"/>
              </a:cxn>
            </a:cxnLst>
            <a:rect l="0" t="0" r="r" b="b"/>
            <a:pathLst>
              <a:path w="286" h="126">
                <a:moveTo>
                  <a:pt x="0" y="102"/>
                </a:moveTo>
                <a:lnTo>
                  <a:pt x="4" y="78"/>
                </a:lnTo>
                <a:lnTo>
                  <a:pt x="4" y="66"/>
                </a:lnTo>
                <a:lnTo>
                  <a:pt x="8" y="48"/>
                </a:lnTo>
                <a:lnTo>
                  <a:pt x="8" y="30"/>
                </a:lnTo>
                <a:lnTo>
                  <a:pt x="12" y="42"/>
                </a:lnTo>
                <a:lnTo>
                  <a:pt x="12" y="78"/>
                </a:lnTo>
                <a:lnTo>
                  <a:pt x="17" y="78"/>
                </a:lnTo>
                <a:lnTo>
                  <a:pt x="17" y="24"/>
                </a:lnTo>
                <a:lnTo>
                  <a:pt x="21" y="42"/>
                </a:lnTo>
                <a:lnTo>
                  <a:pt x="21" y="90"/>
                </a:lnTo>
                <a:lnTo>
                  <a:pt x="25" y="66"/>
                </a:lnTo>
                <a:lnTo>
                  <a:pt x="25" y="60"/>
                </a:lnTo>
                <a:lnTo>
                  <a:pt x="30" y="54"/>
                </a:lnTo>
                <a:lnTo>
                  <a:pt x="30" y="18"/>
                </a:lnTo>
                <a:lnTo>
                  <a:pt x="34" y="36"/>
                </a:lnTo>
                <a:lnTo>
                  <a:pt x="34" y="30"/>
                </a:lnTo>
                <a:lnTo>
                  <a:pt x="34" y="102"/>
                </a:lnTo>
                <a:lnTo>
                  <a:pt x="38" y="108"/>
                </a:lnTo>
                <a:lnTo>
                  <a:pt x="38" y="120"/>
                </a:lnTo>
                <a:lnTo>
                  <a:pt x="42" y="96"/>
                </a:lnTo>
                <a:lnTo>
                  <a:pt x="42" y="84"/>
                </a:lnTo>
                <a:lnTo>
                  <a:pt x="47" y="72"/>
                </a:lnTo>
                <a:lnTo>
                  <a:pt x="47" y="102"/>
                </a:lnTo>
                <a:lnTo>
                  <a:pt x="51" y="78"/>
                </a:lnTo>
                <a:lnTo>
                  <a:pt x="51" y="36"/>
                </a:lnTo>
                <a:lnTo>
                  <a:pt x="55" y="36"/>
                </a:lnTo>
                <a:lnTo>
                  <a:pt x="59" y="54"/>
                </a:lnTo>
                <a:lnTo>
                  <a:pt x="59" y="48"/>
                </a:lnTo>
                <a:lnTo>
                  <a:pt x="64" y="66"/>
                </a:lnTo>
                <a:lnTo>
                  <a:pt x="64" y="42"/>
                </a:lnTo>
                <a:lnTo>
                  <a:pt x="68" y="24"/>
                </a:lnTo>
                <a:lnTo>
                  <a:pt x="68" y="18"/>
                </a:lnTo>
                <a:lnTo>
                  <a:pt x="72" y="48"/>
                </a:lnTo>
                <a:lnTo>
                  <a:pt x="72" y="54"/>
                </a:lnTo>
                <a:lnTo>
                  <a:pt x="77" y="72"/>
                </a:lnTo>
                <a:lnTo>
                  <a:pt x="77" y="0"/>
                </a:lnTo>
                <a:lnTo>
                  <a:pt x="77" y="30"/>
                </a:lnTo>
                <a:lnTo>
                  <a:pt x="81" y="24"/>
                </a:lnTo>
                <a:lnTo>
                  <a:pt x="81" y="96"/>
                </a:lnTo>
                <a:lnTo>
                  <a:pt x="85" y="72"/>
                </a:lnTo>
                <a:lnTo>
                  <a:pt x="85" y="66"/>
                </a:lnTo>
                <a:lnTo>
                  <a:pt x="94" y="18"/>
                </a:lnTo>
                <a:lnTo>
                  <a:pt x="94" y="54"/>
                </a:lnTo>
                <a:lnTo>
                  <a:pt x="98" y="66"/>
                </a:lnTo>
                <a:lnTo>
                  <a:pt x="102" y="84"/>
                </a:lnTo>
                <a:lnTo>
                  <a:pt x="107" y="78"/>
                </a:lnTo>
                <a:lnTo>
                  <a:pt x="107" y="66"/>
                </a:lnTo>
                <a:lnTo>
                  <a:pt x="107" y="72"/>
                </a:lnTo>
                <a:lnTo>
                  <a:pt x="111" y="78"/>
                </a:lnTo>
                <a:lnTo>
                  <a:pt x="115" y="54"/>
                </a:lnTo>
                <a:lnTo>
                  <a:pt x="115" y="90"/>
                </a:lnTo>
                <a:lnTo>
                  <a:pt x="119" y="96"/>
                </a:lnTo>
                <a:lnTo>
                  <a:pt x="119" y="126"/>
                </a:lnTo>
                <a:lnTo>
                  <a:pt x="124" y="90"/>
                </a:lnTo>
                <a:lnTo>
                  <a:pt x="124" y="114"/>
                </a:lnTo>
                <a:lnTo>
                  <a:pt x="128" y="96"/>
                </a:lnTo>
                <a:lnTo>
                  <a:pt x="128" y="48"/>
                </a:lnTo>
                <a:lnTo>
                  <a:pt x="132" y="42"/>
                </a:lnTo>
                <a:lnTo>
                  <a:pt x="132" y="48"/>
                </a:lnTo>
                <a:lnTo>
                  <a:pt x="136" y="72"/>
                </a:lnTo>
                <a:lnTo>
                  <a:pt x="136" y="48"/>
                </a:lnTo>
                <a:lnTo>
                  <a:pt x="141" y="60"/>
                </a:lnTo>
                <a:lnTo>
                  <a:pt x="141" y="30"/>
                </a:lnTo>
                <a:lnTo>
                  <a:pt x="145" y="60"/>
                </a:lnTo>
                <a:lnTo>
                  <a:pt x="149" y="108"/>
                </a:lnTo>
                <a:lnTo>
                  <a:pt x="149" y="120"/>
                </a:lnTo>
                <a:lnTo>
                  <a:pt x="154" y="102"/>
                </a:lnTo>
                <a:lnTo>
                  <a:pt x="154" y="78"/>
                </a:lnTo>
                <a:lnTo>
                  <a:pt x="158" y="90"/>
                </a:lnTo>
                <a:lnTo>
                  <a:pt x="158" y="66"/>
                </a:lnTo>
                <a:lnTo>
                  <a:pt x="162" y="60"/>
                </a:lnTo>
                <a:lnTo>
                  <a:pt x="162" y="42"/>
                </a:lnTo>
                <a:lnTo>
                  <a:pt x="166" y="72"/>
                </a:lnTo>
                <a:lnTo>
                  <a:pt x="166" y="102"/>
                </a:lnTo>
                <a:lnTo>
                  <a:pt x="171" y="90"/>
                </a:lnTo>
                <a:lnTo>
                  <a:pt x="171" y="84"/>
                </a:lnTo>
                <a:lnTo>
                  <a:pt x="175" y="66"/>
                </a:lnTo>
                <a:lnTo>
                  <a:pt x="175" y="84"/>
                </a:lnTo>
                <a:lnTo>
                  <a:pt x="179" y="78"/>
                </a:lnTo>
                <a:lnTo>
                  <a:pt x="184" y="48"/>
                </a:lnTo>
                <a:lnTo>
                  <a:pt x="184" y="78"/>
                </a:lnTo>
                <a:lnTo>
                  <a:pt x="188" y="66"/>
                </a:lnTo>
                <a:lnTo>
                  <a:pt x="188" y="30"/>
                </a:lnTo>
                <a:lnTo>
                  <a:pt x="192" y="36"/>
                </a:lnTo>
                <a:lnTo>
                  <a:pt x="192" y="42"/>
                </a:lnTo>
                <a:lnTo>
                  <a:pt x="196" y="54"/>
                </a:lnTo>
                <a:lnTo>
                  <a:pt x="196" y="72"/>
                </a:lnTo>
                <a:lnTo>
                  <a:pt x="201" y="66"/>
                </a:lnTo>
                <a:lnTo>
                  <a:pt x="205" y="96"/>
                </a:lnTo>
                <a:lnTo>
                  <a:pt x="205" y="102"/>
                </a:lnTo>
                <a:lnTo>
                  <a:pt x="209" y="84"/>
                </a:lnTo>
                <a:lnTo>
                  <a:pt x="209" y="66"/>
                </a:lnTo>
                <a:lnTo>
                  <a:pt x="213" y="78"/>
                </a:lnTo>
                <a:lnTo>
                  <a:pt x="213" y="96"/>
                </a:lnTo>
                <a:lnTo>
                  <a:pt x="222" y="84"/>
                </a:lnTo>
                <a:lnTo>
                  <a:pt x="222" y="60"/>
                </a:lnTo>
                <a:lnTo>
                  <a:pt x="226" y="54"/>
                </a:lnTo>
                <a:lnTo>
                  <a:pt x="226" y="66"/>
                </a:lnTo>
                <a:lnTo>
                  <a:pt x="231" y="66"/>
                </a:lnTo>
                <a:lnTo>
                  <a:pt x="231" y="78"/>
                </a:lnTo>
                <a:lnTo>
                  <a:pt x="235" y="90"/>
                </a:lnTo>
                <a:lnTo>
                  <a:pt x="235" y="96"/>
                </a:lnTo>
                <a:lnTo>
                  <a:pt x="239" y="66"/>
                </a:lnTo>
                <a:lnTo>
                  <a:pt x="239" y="42"/>
                </a:lnTo>
                <a:lnTo>
                  <a:pt x="239" y="48"/>
                </a:lnTo>
                <a:lnTo>
                  <a:pt x="243" y="66"/>
                </a:lnTo>
                <a:lnTo>
                  <a:pt x="243" y="84"/>
                </a:lnTo>
                <a:lnTo>
                  <a:pt x="248" y="78"/>
                </a:lnTo>
                <a:lnTo>
                  <a:pt x="248" y="90"/>
                </a:lnTo>
                <a:lnTo>
                  <a:pt x="252" y="90"/>
                </a:lnTo>
                <a:lnTo>
                  <a:pt x="252" y="114"/>
                </a:lnTo>
                <a:lnTo>
                  <a:pt x="256" y="108"/>
                </a:lnTo>
                <a:lnTo>
                  <a:pt x="256" y="84"/>
                </a:lnTo>
                <a:lnTo>
                  <a:pt x="260" y="90"/>
                </a:lnTo>
                <a:lnTo>
                  <a:pt x="265" y="78"/>
                </a:lnTo>
                <a:lnTo>
                  <a:pt x="265" y="42"/>
                </a:lnTo>
                <a:lnTo>
                  <a:pt x="269" y="60"/>
                </a:lnTo>
                <a:lnTo>
                  <a:pt x="269" y="54"/>
                </a:lnTo>
                <a:lnTo>
                  <a:pt x="269" y="72"/>
                </a:lnTo>
                <a:lnTo>
                  <a:pt x="273" y="60"/>
                </a:lnTo>
                <a:lnTo>
                  <a:pt x="273" y="108"/>
                </a:lnTo>
                <a:lnTo>
                  <a:pt x="278" y="108"/>
                </a:lnTo>
                <a:lnTo>
                  <a:pt x="282" y="72"/>
                </a:lnTo>
                <a:lnTo>
                  <a:pt x="282" y="84"/>
                </a:lnTo>
                <a:lnTo>
                  <a:pt x="286" y="90"/>
                </a:lnTo>
                <a:lnTo>
                  <a:pt x="286" y="120"/>
                </a:lnTo>
                <a:lnTo>
                  <a:pt x="286" y="9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3" name="Freeform 99"/>
          <p:cNvSpPr>
            <a:spLocks/>
          </p:cNvSpPr>
          <p:nvPr/>
        </p:nvSpPr>
        <p:spPr bwMode="auto">
          <a:xfrm>
            <a:off x="10707018" y="3524250"/>
            <a:ext cx="588280" cy="228600"/>
          </a:xfrm>
          <a:custGeom>
            <a:avLst/>
            <a:gdLst/>
            <a:ahLst/>
            <a:cxnLst>
              <a:cxn ang="0">
                <a:pos x="4" y="54"/>
              </a:cxn>
              <a:cxn ang="0">
                <a:pos x="13" y="42"/>
              </a:cxn>
              <a:cxn ang="0">
                <a:pos x="17" y="84"/>
              </a:cxn>
              <a:cxn ang="0">
                <a:pos x="26" y="24"/>
              </a:cxn>
              <a:cxn ang="0">
                <a:pos x="30" y="66"/>
              </a:cxn>
              <a:cxn ang="0">
                <a:pos x="39" y="66"/>
              </a:cxn>
              <a:cxn ang="0">
                <a:pos x="43" y="132"/>
              </a:cxn>
              <a:cxn ang="0">
                <a:pos x="51" y="54"/>
              </a:cxn>
              <a:cxn ang="0">
                <a:pos x="56" y="78"/>
              </a:cxn>
              <a:cxn ang="0">
                <a:pos x="64" y="60"/>
              </a:cxn>
              <a:cxn ang="0">
                <a:pos x="69" y="108"/>
              </a:cxn>
              <a:cxn ang="0">
                <a:pos x="77" y="66"/>
              </a:cxn>
              <a:cxn ang="0">
                <a:pos x="86" y="90"/>
              </a:cxn>
              <a:cxn ang="0">
                <a:pos x="90" y="72"/>
              </a:cxn>
              <a:cxn ang="0">
                <a:pos x="99" y="42"/>
              </a:cxn>
              <a:cxn ang="0">
                <a:pos x="103" y="90"/>
              </a:cxn>
              <a:cxn ang="0">
                <a:pos x="111" y="78"/>
              </a:cxn>
              <a:cxn ang="0">
                <a:pos x="120" y="72"/>
              </a:cxn>
              <a:cxn ang="0">
                <a:pos x="128" y="66"/>
              </a:cxn>
              <a:cxn ang="0">
                <a:pos x="133" y="36"/>
              </a:cxn>
              <a:cxn ang="0">
                <a:pos x="137" y="72"/>
              </a:cxn>
              <a:cxn ang="0">
                <a:pos x="146" y="132"/>
              </a:cxn>
              <a:cxn ang="0">
                <a:pos x="150" y="54"/>
              </a:cxn>
              <a:cxn ang="0">
                <a:pos x="154" y="72"/>
              </a:cxn>
              <a:cxn ang="0">
                <a:pos x="163" y="102"/>
              </a:cxn>
              <a:cxn ang="0">
                <a:pos x="167" y="114"/>
              </a:cxn>
              <a:cxn ang="0">
                <a:pos x="175" y="72"/>
              </a:cxn>
              <a:cxn ang="0">
                <a:pos x="180" y="84"/>
              </a:cxn>
              <a:cxn ang="0">
                <a:pos x="184" y="36"/>
              </a:cxn>
              <a:cxn ang="0">
                <a:pos x="193" y="78"/>
              </a:cxn>
              <a:cxn ang="0">
                <a:pos x="205" y="90"/>
              </a:cxn>
              <a:cxn ang="0">
                <a:pos x="210" y="72"/>
              </a:cxn>
              <a:cxn ang="0">
                <a:pos x="218" y="78"/>
              </a:cxn>
              <a:cxn ang="0">
                <a:pos x="223" y="48"/>
              </a:cxn>
              <a:cxn ang="0">
                <a:pos x="231" y="60"/>
              </a:cxn>
              <a:cxn ang="0">
                <a:pos x="235" y="36"/>
              </a:cxn>
              <a:cxn ang="0">
                <a:pos x="244" y="42"/>
              </a:cxn>
              <a:cxn ang="0">
                <a:pos x="252" y="42"/>
              </a:cxn>
              <a:cxn ang="0">
                <a:pos x="257" y="84"/>
              </a:cxn>
              <a:cxn ang="0">
                <a:pos x="265" y="72"/>
              </a:cxn>
              <a:cxn ang="0">
                <a:pos x="270" y="12"/>
              </a:cxn>
              <a:cxn ang="0">
                <a:pos x="274" y="102"/>
              </a:cxn>
            </a:cxnLst>
            <a:rect l="0" t="0" r="r" b="b"/>
            <a:pathLst>
              <a:path w="278" h="144">
                <a:moveTo>
                  <a:pt x="0" y="90"/>
                </a:moveTo>
                <a:lnTo>
                  <a:pt x="4" y="90"/>
                </a:lnTo>
                <a:lnTo>
                  <a:pt x="4" y="54"/>
                </a:lnTo>
                <a:lnTo>
                  <a:pt x="9" y="54"/>
                </a:lnTo>
                <a:lnTo>
                  <a:pt x="9" y="30"/>
                </a:lnTo>
                <a:lnTo>
                  <a:pt x="13" y="42"/>
                </a:lnTo>
                <a:lnTo>
                  <a:pt x="13" y="78"/>
                </a:lnTo>
                <a:lnTo>
                  <a:pt x="17" y="66"/>
                </a:lnTo>
                <a:lnTo>
                  <a:pt x="17" y="84"/>
                </a:lnTo>
                <a:lnTo>
                  <a:pt x="22" y="90"/>
                </a:lnTo>
                <a:lnTo>
                  <a:pt x="22" y="60"/>
                </a:lnTo>
                <a:lnTo>
                  <a:pt x="26" y="24"/>
                </a:lnTo>
                <a:lnTo>
                  <a:pt x="26" y="0"/>
                </a:lnTo>
                <a:lnTo>
                  <a:pt x="30" y="18"/>
                </a:lnTo>
                <a:lnTo>
                  <a:pt x="30" y="66"/>
                </a:lnTo>
                <a:lnTo>
                  <a:pt x="34" y="60"/>
                </a:lnTo>
                <a:lnTo>
                  <a:pt x="34" y="72"/>
                </a:lnTo>
                <a:lnTo>
                  <a:pt x="39" y="66"/>
                </a:lnTo>
                <a:lnTo>
                  <a:pt x="39" y="90"/>
                </a:lnTo>
                <a:lnTo>
                  <a:pt x="43" y="120"/>
                </a:lnTo>
                <a:lnTo>
                  <a:pt x="43" y="132"/>
                </a:lnTo>
                <a:lnTo>
                  <a:pt x="47" y="84"/>
                </a:lnTo>
                <a:lnTo>
                  <a:pt x="47" y="72"/>
                </a:lnTo>
                <a:lnTo>
                  <a:pt x="51" y="54"/>
                </a:lnTo>
                <a:lnTo>
                  <a:pt x="51" y="66"/>
                </a:lnTo>
                <a:lnTo>
                  <a:pt x="56" y="60"/>
                </a:lnTo>
                <a:lnTo>
                  <a:pt x="56" y="78"/>
                </a:lnTo>
                <a:lnTo>
                  <a:pt x="60" y="84"/>
                </a:lnTo>
                <a:lnTo>
                  <a:pt x="60" y="96"/>
                </a:lnTo>
                <a:lnTo>
                  <a:pt x="64" y="60"/>
                </a:lnTo>
                <a:lnTo>
                  <a:pt x="64" y="48"/>
                </a:lnTo>
                <a:lnTo>
                  <a:pt x="69" y="66"/>
                </a:lnTo>
                <a:lnTo>
                  <a:pt x="69" y="108"/>
                </a:lnTo>
                <a:lnTo>
                  <a:pt x="73" y="96"/>
                </a:lnTo>
                <a:lnTo>
                  <a:pt x="73" y="36"/>
                </a:lnTo>
                <a:lnTo>
                  <a:pt x="77" y="66"/>
                </a:lnTo>
                <a:lnTo>
                  <a:pt x="77" y="54"/>
                </a:lnTo>
                <a:lnTo>
                  <a:pt x="81" y="84"/>
                </a:lnTo>
                <a:lnTo>
                  <a:pt x="86" y="90"/>
                </a:lnTo>
                <a:lnTo>
                  <a:pt x="86" y="78"/>
                </a:lnTo>
                <a:lnTo>
                  <a:pt x="90" y="60"/>
                </a:lnTo>
                <a:lnTo>
                  <a:pt x="90" y="72"/>
                </a:lnTo>
                <a:lnTo>
                  <a:pt x="94" y="78"/>
                </a:lnTo>
                <a:lnTo>
                  <a:pt x="94" y="60"/>
                </a:lnTo>
                <a:lnTo>
                  <a:pt x="99" y="42"/>
                </a:lnTo>
                <a:lnTo>
                  <a:pt x="99" y="24"/>
                </a:lnTo>
                <a:lnTo>
                  <a:pt x="103" y="54"/>
                </a:lnTo>
                <a:lnTo>
                  <a:pt x="103" y="90"/>
                </a:lnTo>
                <a:lnTo>
                  <a:pt x="107" y="54"/>
                </a:lnTo>
                <a:lnTo>
                  <a:pt x="107" y="60"/>
                </a:lnTo>
                <a:lnTo>
                  <a:pt x="111" y="78"/>
                </a:lnTo>
                <a:lnTo>
                  <a:pt x="111" y="102"/>
                </a:lnTo>
                <a:lnTo>
                  <a:pt x="116" y="66"/>
                </a:lnTo>
                <a:lnTo>
                  <a:pt x="120" y="72"/>
                </a:lnTo>
                <a:lnTo>
                  <a:pt x="120" y="108"/>
                </a:lnTo>
                <a:lnTo>
                  <a:pt x="124" y="90"/>
                </a:lnTo>
                <a:lnTo>
                  <a:pt x="128" y="66"/>
                </a:lnTo>
                <a:lnTo>
                  <a:pt x="128" y="48"/>
                </a:lnTo>
                <a:lnTo>
                  <a:pt x="133" y="42"/>
                </a:lnTo>
                <a:lnTo>
                  <a:pt x="133" y="36"/>
                </a:lnTo>
                <a:lnTo>
                  <a:pt x="133" y="48"/>
                </a:lnTo>
                <a:lnTo>
                  <a:pt x="137" y="30"/>
                </a:lnTo>
                <a:lnTo>
                  <a:pt x="137" y="72"/>
                </a:lnTo>
                <a:lnTo>
                  <a:pt x="141" y="114"/>
                </a:lnTo>
                <a:lnTo>
                  <a:pt x="141" y="144"/>
                </a:lnTo>
                <a:lnTo>
                  <a:pt x="146" y="132"/>
                </a:lnTo>
                <a:lnTo>
                  <a:pt x="146" y="108"/>
                </a:lnTo>
                <a:lnTo>
                  <a:pt x="150" y="96"/>
                </a:lnTo>
                <a:lnTo>
                  <a:pt x="150" y="54"/>
                </a:lnTo>
                <a:lnTo>
                  <a:pt x="150" y="72"/>
                </a:lnTo>
                <a:lnTo>
                  <a:pt x="154" y="54"/>
                </a:lnTo>
                <a:lnTo>
                  <a:pt x="154" y="72"/>
                </a:lnTo>
                <a:lnTo>
                  <a:pt x="158" y="54"/>
                </a:lnTo>
                <a:lnTo>
                  <a:pt x="158" y="96"/>
                </a:lnTo>
                <a:lnTo>
                  <a:pt x="163" y="102"/>
                </a:lnTo>
                <a:lnTo>
                  <a:pt x="163" y="108"/>
                </a:lnTo>
                <a:lnTo>
                  <a:pt x="167" y="126"/>
                </a:lnTo>
                <a:lnTo>
                  <a:pt x="167" y="114"/>
                </a:lnTo>
                <a:lnTo>
                  <a:pt x="171" y="108"/>
                </a:lnTo>
                <a:lnTo>
                  <a:pt x="171" y="78"/>
                </a:lnTo>
                <a:lnTo>
                  <a:pt x="175" y="72"/>
                </a:lnTo>
                <a:lnTo>
                  <a:pt x="175" y="66"/>
                </a:lnTo>
                <a:lnTo>
                  <a:pt x="180" y="72"/>
                </a:lnTo>
                <a:lnTo>
                  <a:pt x="180" y="84"/>
                </a:lnTo>
                <a:lnTo>
                  <a:pt x="180" y="66"/>
                </a:lnTo>
                <a:lnTo>
                  <a:pt x="184" y="66"/>
                </a:lnTo>
                <a:lnTo>
                  <a:pt x="184" y="36"/>
                </a:lnTo>
                <a:lnTo>
                  <a:pt x="188" y="48"/>
                </a:lnTo>
                <a:lnTo>
                  <a:pt x="188" y="42"/>
                </a:lnTo>
                <a:lnTo>
                  <a:pt x="193" y="78"/>
                </a:lnTo>
                <a:lnTo>
                  <a:pt x="197" y="60"/>
                </a:lnTo>
                <a:lnTo>
                  <a:pt x="197" y="72"/>
                </a:lnTo>
                <a:lnTo>
                  <a:pt x="205" y="90"/>
                </a:lnTo>
                <a:lnTo>
                  <a:pt x="201" y="90"/>
                </a:lnTo>
                <a:lnTo>
                  <a:pt x="205" y="66"/>
                </a:lnTo>
                <a:lnTo>
                  <a:pt x="210" y="72"/>
                </a:lnTo>
                <a:lnTo>
                  <a:pt x="214" y="96"/>
                </a:lnTo>
                <a:lnTo>
                  <a:pt x="214" y="72"/>
                </a:lnTo>
                <a:lnTo>
                  <a:pt x="218" y="78"/>
                </a:lnTo>
                <a:lnTo>
                  <a:pt x="218" y="60"/>
                </a:lnTo>
                <a:lnTo>
                  <a:pt x="223" y="36"/>
                </a:lnTo>
                <a:lnTo>
                  <a:pt x="223" y="48"/>
                </a:lnTo>
                <a:lnTo>
                  <a:pt x="227" y="78"/>
                </a:lnTo>
                <a:lnTo>
                  <a:pt x="231" y="84"/>
                </a:lnTo>
                <a:lnTo>
                  <a:pt x="231" y="60"/>
                </a:lnTo>
                <a:lnTo>
                  <a:pt x="235" y="42"/>
                </a:lnTo>
                <a:lnTo>
                  <a:pt x="235" y="24"/>
                </a:lnTo>
                <a:lnTo>
                  <a:pt x="235" y="36"/>
                </a:lnTo>
                <a:lnTo>
                  <a:pt x="240" y="66"/>
                </a:lnTo>
                <a:lnTo>
                  <a:pt x="244" y="90"/>
                </a:lnTo>
                <a:lnTo>
                  <a:pt x="244" y="42"/>
                </a:lnTo>
                <a:lnTo>
                  <a:pt x="248" y="48"/>
                </a:lnTo>
                <a:lnTo>
                  <a:pt x="248" y="36"/>
                </a:lnTo>
                <a:lnTo>
                  <a:pt x="252" y="42"/>
                </a:lnTo>
                <a:lnTo>
                  <a:pt x="252" y="54"/>
                </a:lnTo>
                <a:lnTo>
                  <a:pt x="257" y="72"/>
                </a:lnTo>
                <a:lnTo>
                  <a:pt x="257" y="84"/>
                </a:lnTo>
                <a:lnTo>
                  <a:pt x="261" y="96"/>
                </a:lnTo>
                <a:lnTo>
                  <a:pt x="261" y="102"/>
                </a:lnTo>
                <a:lnTo>
                  <a:pt x="265" y="72"/>
                </a:lnTo>
                <a:lnTo>
                  <a:pt x="265" y="12"/>
                </a:lnTo>
                <a:lnTo>
                  <a:pt x="265" y="18"/>
                </a:lnTo>
                <a:lnTo>
                  <a:pt x="270" y="12"/>
                </a:lnTo>
                <a:lnTo>
                  <a:pt x="270" y="66"/>
                </a:lnTo>
                <a:lnTo>
                  <a:pt x="274" y="60"/>
                </a:lnTo>
                <a:lnTo>
                  <a:pt x="274" y="102"/>
                </a:lnTo>
                <a:lnTo>
                  <a:pt x="278" y="90"/>
                </a:lnTo>
                <a:lnTo>
                  <a:pt x="278"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4" name="Freeform 100"/>
          <p:cNvSpPr>
            <a:spLocks/>
          </p:cNvSpPr>
          <p:nvPr/>
        </p:nvSpPr>
        <p:spPr bwMode="auto">
          <a:xfrm>
            <a:off x="11295298" y="3552828"/>
            <a:ext cx="596745" cy="180975"/>
          </a:xfrm>
          <a:custGeom>
            <a:avLst/>
            <a:gdLst/>
            <a:ahLst/>
            <a:cxnLst>
              <a:cxn ang="0">
                <a:pos x="4" y="30"/>
              </a:cxn>
              <a:cxn ang="0">
                <a:pos x="13" y="36"/>
              </a:cxn>
              <a:cxn ang="0">
                <a:pos x="17" y="42"/>
              </a:cxn>
              <a:cxn ang="0">
                <a:pos x="26" y="48"/>
              </a:cxn>
              <a:cxn ang="0">
                <a:pos x="34" y="30"/>
              </a:cxn>
              <a:cxn ang="0">
                <a:pos x="39" y="42"/>
              </a:cxn>
              <a:cxn ang="0">
                <a:pos x="47" y="48"/>
              </a:cxn>
              <a:cxn ang="0">
                <a:pos x="51" y="60"/>
              </a:cxn>
              <a:cxn ang="0">
                <a:pos x="60" y="30"/>
              </a:cxn>
              <a:cxn ang="0">
                <a:pos x="64" y="30"/>
              </a:cxn>
              <a:cxn ang="0">
                <a:pos x="77" y="18"/>
              </a:cxn>
              <a:cxn ang="0">
                <a:pos x="81" y="108"/>
              </a:cxn>
              <a:cxn ang="0">
                <a:pos x="94" y="18"/>
              </a:cxn>
              <a:cxn ang="0">
                <a:pos x="98" y="78"/>
              </a:cxn>
              <a:cxn ang="0">
                <a:pos x="107" y="12"/>
              </a:cxn>
              <a:cxn ang="0">
                <a:pos x="111" y="36"/>
              </a:cxn>
              <a:cxn ang="0">
                <a:pos x="120" y="84"/>
              </a:cxn>
              <a:cxn ang="0">
                <a:pos x="124" y="66"/>
              </a:cxn>
              <a:cxn ang="0">
                <a:pos x="133" y="102"/>
              </a:cxn>
              <a:cxn ang="0">
                <a:pos x="137" y="42"/>
              </a:cxn>
              <a:cxn ang="0">
                <a:pos x="141" y="60"/>
              </a:cxn>
              <a:cxn ang="0">
                <a:pos x="150" y="12"/>
              </a:cxn>
              <a:cxn ang="0">
                <a:pos x="158" y="48"/>
              </a:cxn>
              <a:cxn ang="0">
                <a:pos x="163" y="30"/>
              </a:cxn>
              <a:cxn ang="0">
                <a:pos x="171" y="90"/>
              </a:cxn>
              <a:cxn ang="0">
                <a:pos x="175" y="6"/>
              </a:cxn>
              <a:cxn ang="0">
                <a:pos x="180" y="18"/>
              </a:cxn>
              <a:cxn ang="0">
                <a:pos x="188" y="66"/>
              </a:cxn>
              <a:cxn ang="0">
                <a:pos x="197" y="30"/>
              </a:cxn>
              <a:cxn ang="0">
                <a:pos x="201" y="72"/>
              </a:cxn>
              <a:cxn ang="0">
                <a:pos x="205" y="60"/>
              </a:cxn>
              <a:cxn ang="0">
                <a:pos x="214" y="36"/>
              </a:cxn>
              <a:cxn ang="0">
                <a:pos x="218" y="78"/>
              </a:cxn>
              <a:cxn ang="0">
                <a:pos x="227" y="54"/>
              </a:cxn>
              <a:cxn ang="0">
                <a:pos x="231" y="24"/>
              </a:cxn>
              <a:cxn ang="0">
                <a:pos x="235" y="18"/>
              </a:cxn>
              <a:cxn ang="0">
                <a:pos x="244" y="30"/>
              </a:cxn>
              <a:cxn ang="0">
                <a:pos x="248" y="72"/>
              </a:cxn>
              <a:cxn ang="0">
                <a:pos x="257" y="72"/>
              </a:cxn>
              <a:cxn ang="0">
                <a:pos x="265" y="48"/>
              </a:cxn>
              <a:cxn ang="0">
                <a:pos x="270" y="24"/>
              </a:cxn>
              <a:cxn ang="0">
                <a:pos x="278" y="36"/>
              </a:cxn>
            </a:cxnLst>
            <a:rect l="0" t="0" r="r" b="b"/>
            <a:pathLst>
              <a:path w="282" h="114">
                <a:moveTo>
                  <a:pt x="0" y="66"/>
                </a:moveTo>
                <a:lnTo>
                  <a:pt x="4" y="42"/>
                </a:lnTo>
                <a:lnTo>
                  <a:pt x="4" y="30"/>
                </a:lnTo>
                <a:lnTo>
                  <a:pt x="4" y="60"/>
                </a:lnTo>
                <a:lnTo>
                  <a:pt x="9" y="66"/>
                </a:lnTo>
                <a:lnTo>
                  <a:pt x="13" y="36"/>
                </a:lnTo>
                <a:lnTo>
                  <a:pt x="13" y="12"/>
                </a:lnTo>
                <a:lnTo>
                  <a:pt x="17" y="36"/>
                </a:lnTo>
                <a:lnTo>
                  <a:pt x="17" y="42"/>
                </a:lnTo>
                <a:lnTo>
                  <a:pt x="22" y="48"/>
                </a:lnTo>
                <a:lnTo>
                  <a:pt x="22" y="42"/>
                </a:lnTo>
                <a:lnTo>
                  <a:pt x="26" y="48"/>
                </a:lnTo>
                <a:lnTo>
                  <a:pt x="26" y="12"/>
                </a:lnTo>
                <a:lnTo>
                  <a:pt x="30" y="24"/>
                </a:lnTo>
                <a:lnTo>
                  <a:pt x="34" y="30"/>
                </a:lnTo>
                <a:lnTo>
                  <a:pt x="34" y="12"/>
                </a:lnTo>
                <a:lnTo>
                  <a:pt x="34" y="48"/>
                </a:lnTo>
                <a:lnTo>
                  <a:pt x="39" y="42"/>
                </a:lnTo>
                <a:lnTo>
                  <a:pt x="39" y="66"/>
                </a:lnTo>
                <a:lnTo>
                  <a:pt x="43" y="48"/>
                </a:lnTo>
                <a:lnTo>
                  <a:pt x="47" y="48"/>
                </a:lnTo>
                <a:lnTo>
                  <a:pt x="47" y="30"/>
                </a:lnTo>
                <a:lnTo>
                  <a:pt x="51" y="18"/>
                </a:lnTo>
                <a:lnTo>
                  <a:pt x="51" y="60"/>
                </a:lnTo>
                <a:lnTo>
                  <a:pt x="56" y="54"/>
                </a:lnTo>
                <a:lnTo>
                  <a:pt x="56" y="60"/>
                </a:lnTo>
                <a:lnTo>
                  <a:pt x="60" y="30"/>
                </a:lnTo>
                <a:lnTo>
                  <a:pt x="60" y="42"/>
                </a:lnTo>
                <a:lnTo>
                  <a:pt x="64" y="42"/>
                </a:lnTo>
                <a:lnTo>
                  <a:pt x="64" y="30"/>
                </a:lnTo>
                <a:lnTo>
                  <a:pt x="69" y="36"/>
                </a:lnTo>
                <a:lnTo>
                  <a:pt x="73" y="36"/>
                </a:lnTo>
                <a:lnTo>
                  <a:pt x="77" y="18"/>
                </a:lnTo>
                <a:lnTo>
                  <a:pt x="77" y="96"/>
                </a:lnTo>
                <a:lnTo>
                  <a:pt x="81" y="114"/>
                </a:lnTo>
                <a:lnTo>
                  <a:pt x="81" y="108"/>
                </a:lnTo>
                <a:lnTo>
                  <a:pt x="86" y="54"/>
                </a:lnTo>
                <a:lnTo>
                  <a:pt x="90" y="18"/>
                </a:lnTo>
                <a:lnTo>
                  <a:pt x="94" y="18"/>
                </a:lnTo>
                <a:lnTo>
                  <a:pt x="94" y="78"/>
                </a:lnTo>
                <a:lnTo>
                  <a:pt x="98" y="66"/>
                </a:lnTo>
                <a:lnTo>
                  <a:pt x="98" y="78"/>
                </a:lnTo>
                <a:lnTo>
                  <a:pt x="103" y="48"/>
                </a:lnTo>
                <a:lnTo>
                  <a:pt x="103" y="30"/>
                </a:lnTo>
                <a:lnTo>
                  <a:pt x="107" y="12"/>
                </a:lnTo>
                <a:lnTo>
                  <a:pt x="107" y="54"/>
                </a:lnTo>
                <a:lnTo>
                  <a:pt x="111" y="54"/>
                </a:lnTo>
                <a:lnTo>
                  <a:pt x="111" y="36"/>
                </a:lnTo>
                <a:lnTo>
                  <a:pt x="116" y="66"/>
                </a:lnTo>
                <a:lnTo>
                  <a:pt x="116" y="72"/>
                </a:lnTo>
                <a:lnTo>
                  <a:pt x="120" y="84"/>
                </a:lnTo>
                <a:lnTo>
                  <a:pt x="120" y="36"/>
                </a:lnTo>
                <a:lnTo>
                  <a:pt x="124" y="36"/>
                </a:lnTo>
                <a:lnTo>
                  <a:pt x="124" y="66"/>
                </a:lnTo>
                <a:lnTo>
                  <a:pt x="128" y="90"/>
                </a:lnTo>
                <a:lnTo>
                  <a:pt x="128" y="96"/>
                </a:lnTo>
                <a:lnTo>
                  <a:pt x="133" y="102"/>
                </a:lnTo>
                <a:lnTo>
                  <a:pt x="133" y="54"/>
                </a:lnTo>
                <a:lnTo>
                  <a:pt x="137" y="54"/>
                </a:lnTo>
                <a:lnTo>
                  <a:pt x="137" y="42"/>
                </a:lnTo>
                <a:lnTo>
                  <a:pt x="137" y="72"/>
                </a:lnTo>
                <a:lnTo>
                  <a:pt x="141" y="48"/>
                </a:lnTo>
                <a:lnTo>
                  <a:pt x="141" y="60"/>
                </a:lnTo>
                <a:lnTo>
                  <a:pt x="146" y="66"/>
                </a:lnTo>
                <a:lnTo>
                  <a:pt x="150" y="42"/>
                </a:lnTo>
                <a:lnTo>
                  <a:pt x="150" y="12"/>
                </a:lnTo>
                <a:lnTo>
                  <a:pt x="154" y="48"/>
                </a:lnTo>
                <a:lnTo>
                  <a:pt x="154" y="60"/>
                </a:lnTo>
                <a:lnTo>
                  <a:pt x="158" y="48"/>
                </a:lnTo>
                <a:lnTo>
                  <a:pt x="158" y="36"/>
                </a:lnTo>
                <a:lnTo>
                  <a:pt x="163" y="18"/>
                </a:lnTo>
                <a:lnTo>
                  <a:pt x="163" y="30"/>
                </a:lnTo>
                <a:lnTo>
                  <a:pt x="167" y="6"/>
                </a:lnTo>
                <a:lnTo>
                  <a:pt x="167" y="78"/>
                </a:lnTo>
                <a:lnTo>
                  <a:pt x="171" y="90"/>
                </a:lnTo>
                <a:lnTo>
                  <a:pt x="171" y="48"/>
                </a:lnTo>
                <a:lnTo>
                  <a:pt x="175" y="24"/>
                </a:lnTo>
                <a:lnTo>
                  <a:pt x="175" y="6"/>
                </a:lnTo>
                <a:lnTo>
                  <a:pt x="180" y="12"/>
                </a:lnTo>
                <a:lnTo>
                  <a:pt x="180" y="24"/>
                </a:lnTo>
                <a:lnTo>
                  <a:pt x="180" y="18"/>
                </a:lnTo>
                <a:lnTo>
                  <a:pt x="184" y="48"/>
                </a:lnTo>
                <a:lnTo>
                  <a:pt x="184" y="42"/>
                </a:lnTo>
                <a:lnTo>
                  <a:pt x="188" y="66"/>
                </a:lnTo>
                <a:lnTo>
                  <a:pt x="188" y="54"/>
                </a:lnTo>
                <a:lnTo>
                  <a:pt x="193" y="42"/>
                </a:lnTo>
                <a:lnTo>
                  <a:pt x="197" y="30"/>
                </a:lnTo>
                <a:lnTo>
                  <a:pt x="197" y="66"/>
                </a:lnTo>
                <a:lnTo>
                  <a:pt x="197" y="48"/>
                </a:lnTo>
                <a:lnTo>
                  <a:pt x="201" y="72"/>
                </a:lnTo>
                <a:lnTo>
                  <a:pt x="201" y="24"/>
                </a:lnTo>
                <a:lnTo>
                  <a:pt x="205" y="48"/>
                </a:lnTo>
                <a:lnTo>
                  <a:pt x="205" y="60"/>
                </a:lnTo>
                <a:lnTo>
                  <a:pt x="210" y="84"/>
                </a:lnTo>
                <a:lnTo>
                  <a:pt x="210" y="48"/>
                </a:lnTo>
                <a:lnTo>
                  <a:pt x="214" y="36"/>
                </a:lnTo>
                <a:lnTo>
                  <a:pt x="214" y="96"/>
                </a:lnTo>
                <a:lnTo>
                  <a:pt x="218" y="84"/>
                </a:lnTo>
                <a:lnTo>
                  <a:pt x="218" y="78"/>
                </a:lnTo>
                <a:lnTo>
                  <a:pt x="223" y="66"/>
                </a:lnTo>
                <a:lnTo>
                  <a:pt x="223" y="72"/>
                </a:lnTo>
                <a:lnTo>
                  <a:pt x="227" y="54"/>
                </a:lnTo>
                <a:lnTo>
                  <a:pt x="227" y="0"/>
                </a:lnTo>
                <a:lnTo>
                  <a:pt x="227" y="6"/>
                </a:lnTo>
                <a:lnTo>
                  <a:pt x="231" y="24"/>
                </a:lnTo>
                <a:lnTo>
                  <a:pt x="231" y="60"/>
                </a:lnTo>
                <a:lnTo>
                  <a:pt x="235" y="36"/>
                </a:lnTo>
                <a:lnTo>
                  <a:pt x="235" y="18"/>
                </a:lnTo>
                <a:lnTo>
                  <a:pt x="240" y="30"/>
                </a:lnTo>
                <a:lnTo>
                  <a:pt x="240" y="48"/>
                </a:lnTo>
                <a:lnTo>
                  <a:pt x="244" y="30"/>
                </a:lnTo>
                <a:lnTo>
                  <a:pt x="244" y="48"/>
                </a:lnTo>
                <a:lnTo>
                  <a:pt x="248" y="78"/>
                </a:lnTo>
                <a:lnTo>
                  <a:pt x="248" y="72"/>
                </a:lnTo>
                <a:lnTo>
                  <a:pt x="252" y="42"/>
                </a:lnTo>
                <a:lnTo>
                  <a:pt x="257" y="54"/>
                </a:lnTo>
                <a:lnTo>
                  <a:pt x="257" y="72"/>
                </a:lnTo>
                <a:lnTo>
                  <a:pt x="261" y="90"/>
                </a:lnTo>
                <a:lnTo>
                  <a:pt x="261" y="72"/>
                </a:lnTo>
                <a:lnTo>
                  <a:pt x="265" y="48"/>
                </a:lnTo>
                <a:lnTo>
                  <a:pt x="265" y="24"/>
                </a:lnTo>
                <a:lnTo>
                  <a:pt x="270" y="6"/>
                </a:lnTo>
                <a:lnTo>
                  <a:pt x="270" y="24"/>
                </a:lnTo>
                <a:lnTo>
                  <a:pt x="274" y="48"/>
                </a:lnTo>
                <a:lnTo>
                  <a:pt x="274" y="30"/>
                </a:lnTo>
                <a:lnTo>
                  <a:pt x="278" y="36"/>
                </a:lnTo>
                <a:lnTo>
                  <a:pt x="278" y="66"/>
                </a:lnTo>
                <a:lnTo>
                  <a:pt x="282"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5" name="Freeform 101"/>
          <p:cNvSpPr>
            <a:spLocks/>
          </p:cNvSpPr>
          <p:nvPr/>
        </p:nvSpPr>
        <p:spPr bwMode="auto">
          <a:xfrm>
            <a:off x="11892043" y="3600453"/>
            <a:ext cx="198915" cy="85725"/>
          </a:xfrm>
          <a:custGeom>
            <a:avLst/>
            <a:gdLst/>
            <a:ahLst/>
            <a:cxnLst>
              <a:cxn ang="0">
                <a:pos x="0" y="18"/>
              </a:cxn>
              <a:cxn ang="0">
                <a:pos x="0" y="12"/>
              </a:cxn>
              <a:cxn ang="0">
                <a:pos x="5" y="0"/>
              </a:cxn>
              <a:cxn ang="0">
                <a:pos x="5" y="42"/>
              </a:cxn>
              <a:cxn ang="0">
                <a:pos x="5" y="12"/>
              </a:cxn>
              <a:cxn ang="0">
                <a:pos x="9" y="12"/>
              </a:cxn>
              <a:cxn ang="0">
                <a:pos x="13" y="12"/>
              </a:cxn>
              <a:cxn ang="0">
                <a:pos x="13" y="0"/>
              </a:cxn>
              <a:cxn ang="0">
                <a:pos x="17" y="18"/>
              </a:cxn>
              <a:cxn ang="0">
                <a:pos x="17" y="36"/>
              </a:cxn>
              <a:cxn ang="0">
                <a:pos x="17" y="30"/>
              </a:cxn>
              <a:cxn ang="0">
                <a:pos x="22" y="6"/>
              </a:cxn>
              <a:cxn ang="0">
                <a:pos x="22" y="30"/>
              </a:cxn>
              <a:cxn ang="0">
                <a:pos x="26" y="30"/>
              </a:cxn>
              <a:cxn ang="0">
                <a:pos x="26" y="48"/>
              </a:cxn>
              <a:cxn ang="0">
                <a:pos x="30" y="24"/>
              </a:cxn>
              <a:cxn ang="0">
                <a:pos x="35" y="0"/>
              </a:cxn>
              <a:cxn ang="0">
                <a:pos x="35" y="18"/>
              </a:cxn>
              <a:cxn ang="0">
                <a:pos x="43" y="30"/>
              </a:cxn>
              <a:cxn ang="0">
                <a:pos x="43" y="36"/>
              </a:cxn>
              <a:cxn ang="0">
                <a:pos x="47" y="24"/>
              </a:cxn>
              <a:cxn ang="0">
                <a:pos x="47" y="18"/>
              </a:cxn>
              <a:cxn ang="0">
                <a:pos x="47" y="30"/>
              </a:cxn>
              <a:cxn ang="0">
                <a:pos x="52" y="30"/>
              </a:cxn>
              <a:cxn ang="0">
                <a:pos x="52" y="12"/>
              </a:cxn>
              <a:cxn ang="0">
                <a:pos x="56" y="24"/>
              </a:cxn>
              <a:cxn ang="0">
                <a:pos x="56" y="48"/>
              </a:cxn>
              <a:cxn ang="0">
                <a:pos x="60" y="48"/>
              </a:cxn>
              <a:cxn ang="0">
                <a:pos x="60" y="30"/>
              </a:cxn>
              <a:cxn ang="0">
                <a:pos x="65" y="6"/>
              </a:cxn>
              <a:cxn ang="0">
                <a:pos x="65" y="30"/>
              </a:cxn>
              <a:cxn ang="0">
                <a:pos x="65" y="6"/>
              </a:cxn>
              <a:cxn ang="0">
                <a:pos x="69" y="0"/>
              </a:cxn>
              <a:cxn ang="0">
                <a:pos x="73" y="18"/>
              </a:cxn>
              <a:cxn ang="0">
                <a:pos x="73" y="12"/>
              </a:cxn>
              <a:cxn ang="0">
                <a:pos x="77" y="30"/>
              </a:cxn>
              <a:cxn ang="0">
                <a:pos x="77" y="54"/>
              </a:cxn>
              <a:cxn ang="0">
                <a:pos x="77" y="36"/>
              </a:cxn>
              <a:cxn ang="0">
                <a:pos x="82" y="18"/>
              </a:cxn>
              <a:cxn ang="0">
                <a:pos x="82" y="12"/>
              </a:cxn>
              <a:cxn ang="0">
                <a:pos x="86" y="24"/>
              </a:cxn>
              <a:cxn ang="0">
                <a:pos x="86" y="30"/>
              </a:cxn>
              <a:cxn ang="0">
                <a:pos x="90" y="12"/>
              </a:cxn>
              <a:cxn ang="0">
                <a:pos x="90" y="30"/>
              </a:cxn>
              <a:cxn ang="0">
                <a:pos x="94" y="12"/>
              </a:cxn>
            </a:cxnLst>
            <a:rect l="0" t="0" r="r" b="b"/>
            <a:pathLst>
              <a:path w="94" h="54">
                <a:moveTo>
                  <a:pt x="0" y="18"/>
                </a:moveTo>
                <a:lnTo>
                  <a:pt x="0" y="12"/>
                </a:lnTo>
                <a:lnTo>
                  <a:pt x="5" y="0"/>
                </a:lnTo>
                <a:lnTo>
                  <a:pt x="5" y="42"/>
                </a:lnTo>
                <a:lnTo>
                  <a:pt x="5" y="12"/>
                </a:lnTo>
                <a:lnTo>
                  <a:pt x="9" y="12"/>
                </a:lnTo>
                <a:lnTo>
                  <a:pt x="13" y="12"/>
                </a:lnTo>
                <a:lnTo>
                  <a:pt x="13" y="0"/>
                </a:lnTo>
                <a:lnTo>
                  <a:pt x="17" y="18"/>
                </a:lnTo>
                <a:lnTo>
                  <a:pt x="17" y="36"/>
                </a:lnTo>
                <a:lnTo>
                  <a:pt x="17" y="30"/>
                </a:lnTo>
                <a:lnTo>
                  <a:pt x="22" y="6"/>
                </a:lnTo>
                <a:lnTo>
                  <a:pt x="22" y="30"/>
                </a:lnTo>
                <a:lnTo>
                  <a:pt x="26" y="30"/>
                </a:lnTo>
                <a:lnTo>
                  <a:pt x="26" y="48"/>
                </a:lnTo>
                <a:lnTo>
                  <a:pt x="30" y="24"/>
                </a:lnTo>
                <a:lnTo>
                  <a:pt x="35" y="0"/>
                </a:lnTo>
                <a:lnTo>
                  <a:pt x="35" y="18"/>
                </a:lnTo>
                <a:lnTo>
                  <a:pt x="43" y="30"/>
                </a:lnTo>
                <a:lnTo>
                  <a:pt x="43" y="36"/>
                </a:lnTo>
                <a:lnTo>
                  <a:pt x="47" y="24"/>
                </a:lnTo>
                <a:lnTo>
                  <a:pt x="47" y="18"/>
                </a:lnTo>
                <a:lnTo>
                  <a:pt x="47" y="30"/>
                </a:lnTo>
                <a:lnTo>
                  <a:pt x="52" y="30"/>
                </a:lnTo>
                <a:lnTo>
                  <a:pt x="52" y="12"/>
                </a:lnTo>
                <a:lnTo>
                  <a:pt x="56" y="24"/>
                </a:lnTo>
                <a:lnTo>
                  <a:pt x="56" y="48"/>
                </a:lnTo>
                <a:lnTo>
                  <a:pt x="60" y="48"/>
                </a:lnTo>
                <a:lnTo>
                  <a:pt x="60" y="30"/>
                </a:lnTo>
                <a:lnTo>
                  <a:pt x="65" y="6"/>
                </a:lnTo>
                <a:lnTo>
                  <a:pt x="65" y="30"/>
                </a:lnTo>
                <a:lnTo>
                  <a:pt x="65" y="6"/>
                </a:lnTo>
                <a:lnTo>
                  <a:pt x="69" y="0"/>
                </a:lnTo>
                <a:lnTo>
                  <a:pt x="73" y="18"/>
                </a:lnTo>
                <a:lnTo>
                  <a:pt x="73" y="12"/>
                </a:lnTo>
                <a:lnTo>
                  <a:pt x="77" y="30"/>
                </a:lnTo>
                <a:lnTo>
                  <a:pt x="77" y="54"/>
                </a:lnTo>
                <a:lnTo>
                  <a:pt x="77" y="36"/>
                </a:lnTo>
                <a:lnTo>
                  <a:pt x="82" y="18"/>
                </a:lnTo>
                <a:lnTo>
                  <a:pt x="82" y="12"/>
                </a:lnTo>
                <a:lnTo>
                  <a:pt x="86" y="24"/>
                </a:lnTo>
                <a:lnTo>
                  <a:pt x="86" y="30"/>
                </a:lnTo>
                <a:lnTo>
                  <a:pt x="90" y="12"/>
                </a:lnTo>
                <a:lnTo>
                  <a:pt x="90" y="30"/>
                </a:lnTo>
                <a:lnTo>
                  <a:pt x="94" y="1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TextBox 104"/>
          <p:cNvSpPr txBox="1"/>
          <p:nvPr/>
        </p:nvSpPr>
        <p:spPr>
          <a:xfrm>
            <a:off x="306310" y="152401"/>
            <a:ext cx="11884104" cy="2344231"/>
          </a:xfrm>
          <a:prstGeom prst="rect">
            <a:avLst/>
          </a:prstGeom>
          <a:noFill/>
        </p:spPr>
        <p:txBody>
          <a:bodyPr wrap="square" rtlCol="0">
            <a:spAutoFit/>
          </a:bodyPr>
          <a:lstStyle/>
          <a:p>
            <a:pPr>
              <a:spcAft>
                <a:spcPts val="1000"/>
              </a:spcAft>
            </a:pPr>
            <a:r>
              <a:rPr lang="en-US" sz="2400" dirty="0"/>
              <a:t>Note that the pointers in the </a:t>
            </a:r>
            <a:r>
              <a:rPr lang="en-US" sz="2400" dirty="0">
                <a:solidFill>
                  <a:srgbClr val="008000"/>
                </a:solidFill>
              </a:rPr>
              <a:t>matrix profile in</a:t>
            </a:r>
            <a:r>
              <a:rPr lang="en-US" sz="2400" dirty="0">
                <a:solidFill>
                  <a:srgbClr val="00B050"/>
                </a:solidFill>
              </a:rPr>
              <a:t>dex </a:t>
            </a:r>
            <a:r>
              <a:rPr lang="en-US" sz="2400" dirty="0"/>
              <a:t>are not necessarily symmetric.</a:t>
            </a:r>
          </a:p>
          <a:p>
            <a:pPr lvl="1"/>
            <a:r>
              <a:rPr lang="en-US" sz="2400" dirty="0"/>
              <a:t>If </a:t>
            </a:r>
            <a:r>
              <a:rPr lang="en-US" sz="2400" b="1" dirty="0"/>
              <a:t>A</a:t>
            </a:r>
            <a:r>
              <a:rPr lang="en-US" sz="2400" dirty="0"/>
              <a:t> points to </a:t>
            </a:r>
            <a:r>
              <a:rPr lang="en-US" sz="2400" b="1" dirty="0"/>
              <a:t>B</a:t>
            </a:r>
            <a:r>
              <a:rPr lang="en-US" sz="2400" dirty="0"/>
              <a:t>, then </a:t>
            </a:r>
            <a:r>
              <a:rPr lang="en-US" sz="2400" b="1" dirty="0"/>
              <a:t>B</a:t>
            </a:r>
            <a:r>
              <a:rPr lang="en-US" sz="2400" dirty="0"/>
              <a:t> may or may not point to </a:t>
            </a:r>
            <a:r>
              <a:rPr lang="en-US" sz="2400" b="1" dirty="0"/>
              <a:t>A</a:t>
            </a:r>
          </a:p>
          <a:p>
            <a:endParaRPr lang="en-US" sz="2400" dirty="0"/>
          </a:p>
          <a:p>
            <a:r>
              <a:rPr lang="en-US" sz="2400" dirty="0"/>
              <a:t>An interesting exception, the two smallest values in the MP must have the same value, and their pointers must be mutual. </a:t>
            </a:r>
            <a:r>
              <a:rPr lang="en-US" sz="2400" dirty="0">
                <a:solidFill>
                  <a:schemeClr val="bg1">
                    <a:lumMod val="50000"/>
                  </a:schemeClr>
                </a:solidFill>
              </a:rPr>
              <a:t>This is the classic </a:t>
            </a:r>
            <a:r>
              <a:rPr lang="en-US" sz="2400" i="1" dirty="0">
                <a:solidFill>
                  <a:schemeClr val="bg1">
                    <a:lumMod val="50000"/>
                  </a:schemeClr>
                </a:solidFill>
              </a:rPr>
              <a:t>time series motif</a:t>
            </a:r>
            <a:r>
              <a:rPr lang="en-US" sz="2400" dirty="0">
                <a:solidFill>
                  <a:schemeClr val="bg1">
                    <a:lumMod val="50000"/>
                  </a:schemeClr>
                </a:solidFill>
              </a:rPr>
              <a:t>.</a:t>
            </a:r>
          </a:p>
          <a:p>
            <a:r>
              <a:rPr lang="en-US" dirty="0"/>
              <a:t> </a:t>
            </a:r>
          </a:p>
        </p:txBody>
      </p:sp>
      <p:sp>
        <p:nvSpPr>
          <p:cNvPr id="61" name="Right Brace 60"/>
          <p:cNvSpPr/>
          <p:nvPr/>
        </p:nvSpPr>
        <p:spPr>
          <a:xfrm rot="5400000">
            <a:off x="11745636" y="4445053"/>
            <a:ext cx="304800" cy="406294"/>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2" name="Right Brace 61"/>
          <p:cNvSpPr/>
          <p:nvPr/>
        </p:nvSpPr>
        <p:spPr>
          <a:xfrm rot="5400000">
            <a:off x="1687952" y="3987853"/>
            <a:ext cx="304800" cy="406294"/>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64" name="Straight Connector 63"/>
          <p:cNvCxnSpPr/>
          <p:nvPr/>
        </p:nvCxnSpPr>
        <p:spPr>
          <a:xfrm>
            <a:off x="1626765" y="3200400"/>
            <a:ext cx="0" cy="274320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69" name="Right Brace 68"/>
          <p:cNvSpPr/>
          <p:nvPr/>
        </p:nvSpPr>
        <p:spPr>
          <a:xfrm rot="5400000">
            <a:off x="5649320" y="4046187"/>
            <a:ext cx="304800" cy="406294"/>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70" name="Straight Connector 69"/>
          <p:cNvCxnSpPr/>
          <p:nvPr/>
        </p:nvCxnSpPr>
        <p:spPr>
          <a:xfrm>
            <a:off x="5588133" y="3182534"/>
            <a:ext cx="0" cy="274320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204735" y="5147416"/>
            <a:ext cx="1422030"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73" name="Table 72"/>
          <p:cNvGraphicFramePr>
            <a:graphicFrameLocks noGrp="1"/>
          </p:cNvGraphicFramePr>
          <p:nvPr>
            <p:extLst>
              <p:ext uri="{D42A27DB-BD31-4B8C-83A1-F6EECF244321}">
                <p14:modId xmlns:p14="http://schemas.microsoft.com/office/powerpoint/2010/main" val="666486219"/>
              </p:ext>
            </p:extLst>
          </p:nvPr>
        </p:nvGraphicFramePr>
        <p:xfrm>
          <a:off x="611029" y="5791200"/>
          <a:ext cx="7821168" cy="370840"/>
        </p:xfrm>
        <a:graphic>
          <a:graphicData uri="http://schemas.openxmlformats.org/drawingml/2006/table">
            <a:tbl>
              <a:tblPr firstRow="1" bandRow="1">
                <a:tableStyleId>{2D5ABB26-0587-4C30-8999-92F81FD0307C}</a:tableStyleId>
              </a:tblPr>
              <a:tblGrid>
                <a:gridCol w="793452">
                  <a:extLst>
                    <a:ext uri="{9D8B030D-6E8A-4147-A177-3AD203B41FA5}">
                      <a16:colId xmlns:a16="http://schemas.microsoft.com/office/drawing/2014/main" val="20000"/>
                    </a:ext>
                  </a:extLst>
                </a:gridCol>
                <a:gridCol w="680100">
                  <a:extLst>
                    <a:ext uri="{9D8B030D-6E8A-4147-A177-3AD203B41FA5}">
                      <a16:colId xmlns:a16="http://schemas.microsoft.com/office/drawing/2014/main" val="20001"/>
                    </a:ext>
                  </a:extLst>
                </a:gridCol>
                <a:gridCol w="793452">
                  <a:extLst>
                    <a:ext uri="{9D8B030D-6E8A-4147-A177-3AD203B41FA5}">
                      <a16:colId xmlns:a16="http://schemas.microsoft.com/office/drawing/2014/main" val="20002"/>
                    </a:ext>
                  </a:extLst>
                </a:gridCol>
                <a:gridCol w="793452">
                  <a:extLst>
                    <a:ext uri="{9D8B030D-6E8A-4147-A177-3AD203B41FA5}">
                      <a16:colId xmlns:a16="http://schemas.microsoft.com/office/drawing/2014/main" val="20003"/>
                    </a:ext>
                  </a:extLst>
                </a:gridCol>
                <a:gridCol w="793452">
                  <a:extLst>
                    <a:ext uri="{9D8B030D-6E8A-4147-A177-3AD203B41FA5}">
                      <a16:colId xmlns:a16="http://schemas.microsoft.com/office/drawing/2014/main" val="20004"/>
                    </a:ext>
                  </a:extLst>
                </a:gridCol>
                <a:gridCol w="793452">
                  <a:extLst>
                    <a:ext uri="{9D8B030D-6E8A-4147-A177-3AD203B41FA5}">
                      <a16:colId xmlns:a16="http://schemas.microsoft.com/office/drawing/2014/main" val="20005"/>
                    </a:ext>
                  </a:extLst>
                </a:gridCol>
                <a:gridCol w="793452">
                  <a:extLst>
                    <a:ext uri="{9D8B030D-6E8A-4147-A177-3AD203B41FA5}">
                      <a16:colId xmlns:a16="http://schemas.microsoft.com/office/drawing/2014/main" val="20006"/>
                    </a:ext>
                  </a:extLst>
                </a:gridCol>
                <a:gridCol w="793452">
                  <a:extLst>
                    <a:ext uri="{9D8B030D-6E8A-4147-A177-3AD203B41FA5}">
                      <a16:colId xmlns:a16="http://schemas.microsoft.com/office/drawing/2014/main" val="20007"/>
                    </a:ext>
                  </a:extLst>
                </a:gridCol>
                <a:gridCol w="793452">
                  <a:extLst>
                    <a:ext uri="{9D8B030D-6E8A-4147-A177-3AD203B41FA5}">
                      <a16:colId xmlns:a16="http://schemas.microsoft.com/office/drawing/2014/main" val="20008"/>
                    </a:ext>
                  </a:extLst>
                </a:gridCol>
                <a:gridCol w="793452">
                  <a:extLst>
                    <a:ext uri="{9D8B030D-6E8A-4147-A177-3AD203B41FA5}">
                      <a16:colId xmlns:a16="http://schemas.microsoft.com/office/drawing/2014/main" val="20009"/>
                    </a:ext>
                  </a:extLst>
                </a:gridCol>
              </a:tblGrid>
              <a:tr h="370840">
                <a:tc>
                  <a:txBody>
                    <a:bodyPr/>
                    <a:lstStyle/>
                    <a:p>
                      <a:r>
                        <a:rPr lang="en-US" sz="1600" kern="1200" dirty="0">
                          <a:solidFill>
                            <a:schemeClr val="tx1"/>
                          </a:solidFill>
                          <a:latin typeface="+mn-lt"/>
                          <a:ea typeface="+mn-ea"/>
                          <a:cs typeface="+mn-cs"/>
                        </a:rPr>
                        <a:t>1373</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1375</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1389</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100" dirty="0"/>
                        <a:t>…</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100" dirty="0"/>
                        <a:t>..</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368</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378</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600" kern="1200" dirty="0">
                          <a:solidFill>
                            <a:schemeClr val="tx1"/>
                          </a:solidFill>
                          <a:latin typeface="+mn-lt"/>
                          <a:ea typeface="+mn-ea"/>
                          <a:cs typeface="+mn-cs"/>
                        </a:rPr>
                        <a:t>378</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234</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pPr marL="0" algn="l" defTabSz="914400" rtl="0" eaLnBrk="1" latinLnBrk="0" hangingPunct="1"/>
                      <a:r>
                        <a:rPr lang="en-US" sz="1600" kern="1200" dirty="0">
                          <a:solidFill>
                            <a:schemeClr val="tx1"/>
                          </a:solidFill>
                          <a:latin typeface="+mn-lt"/>
                          <a:ea typeface="+mn-ea"/>
                          <a:cs typeface="+mn-cs"/>
                        </a:rPr>
                        <a:t>…</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extLst>
                  <a:ext uri="{0D108BD9-81ED-4DB2-BD59-A6C34878D82A}">
                    <a16:rowId xmlns:a16="http://schemas.microsoft.com/office/drawing/2014/main" val="10000"/>
                  </a:ext>
                </a:extLst>
              </a:tr>
            </a:tbl>
          </a:graphicData>
        </a:graphic>
      </p:graphicFrame>
      <p:sp>
        <p:nvSpPr>
          <p:cNvPr id="74" name="Rectangle 73"/>
          <p:cNvSpPr/>
          <p:nvPr/>
        </p:nvSpPr>
        <p:spPr>
          <a:xfrm>
            <a:off x="3353516" y="5638800"/>
            <a:ext cx="711015" cy="609600"/>
          </a:xfrm>
          <a:prstGeom prst="rect">
            <a:avLst/>
          </a:prstGeom>
          <a:solidFill>
            <a:schemeClr val="bg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p:cNvSpPr/>
          <p:nvPr/>
        </p:nvSpPr>
        <p:spPr>
          <a:xfrm>
            <a:off x="8229046" y="5715000"/>
            <a:ext cx="711015" cy="609600"/>
          </a:xfrm>
          <a:prstGeom prst="rect">
            <a:avLst/>
          </a:prstGeom>
          <a:solidFill>
            <a:schemeClr val="bg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p:cNvSpPr/>
          <p:nvPr/>
        </p:nvSpPr>
        <p:spPr>
          <a:xfrm>
            <a:off x="-16599" y="5715000"/>
            <a:ext cx="711015" cy="609600"/>
          </a:xfrm>
          <a:prstGeom prst="rect">
            <a:avLst/>
          </a:prstGeom>
          <a:solidFill>
            <a:schemeClr val="bg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Arc 82"/>
          <p:cNvSpPr/>
          <p:nvPr/>
        </p:nvSpPr>
        <p:spPr>
          <a:xfrm flipV="1">
            <a:off x="1728339" y="5638800"/>
            <a:ext cx="3859795" cy="990600"/>
          </a:xfrm>
          <a:prstGeom prst="arc">
            <a:avLst>
              <a:gd name="adj1" fmla="val 10857772"/>
              <a:gd name="adj2" fmla="val 21510511"/>
            </a:avLst>
          </a:prstGeom>
          <a:ln w="19050">
            <a:solidFill>
              <a:srgbClr val="00B05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0" name="Arc 89"/>
          <p:cNvSpPr/>
          <p:nvPr/>
        </p:nvSpPr>
        <p:spPr>
          <a:xfrm>
            <a:off x="1626765" y="2705100"/>
            <a:ext cx="3961368" cy="1219200"/>
          </a:xfrm>
          <a:prstGeom prst="arc">
            <a:avLst>
              <a:gd name="adj1" fmla="val 10857772"/>
              <a:gd name="adj2" fmla="val 21510511"/>
            </a:avLst>
          </a:prstGeom>
          <a:ln w="19050">
            <a:solidFill>
              <a:srgbClr val="00B05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aphicFrame>
        <p:nvGraphicFramePr>
          <p:cNvPr id="89" name="Table 88"/>
          <p:cNvGraphicFramePr>
            <a:graphicFrameLocks noGrp="1"/>
          </p:cNvGraphicFramePr>
          <p:nvPr>
            <p:extLst>
              <p:ext uri="{D42A27DB-BD31-4B8C-83A1-F6EECF244321}">
                <p14:modId xmlns:p14="http://schemas.microsoft.com/office/powerpoint/2010/main" val="354039638"/>
              </p:ext>
            </p:extLst>
          </p:nvPr>
        </p:nvGraphicFramePr>
        <p:xfrm>
          <a:off x="8444912" y="5787964"/>
          <a:ext cx="4123084" cy="370840"/>
        </p:xfrm>
        <a:graphic>
          <a:graphicData uri="http://schemas.openxmlformats.org/drawingml/2006/table">
            <a:tbl>
              <a:tblPr firstRow="1" bandRow="1">
                <a:tableStyleId>{2D5ABB26-0587-4C30-8999-92F81FD0307C}</a:tableStyleId>
              </a:tblPr>
              <a:tblGrid>
                <a:gridCol w="793452">
                  <a:extLst>
                    <a:ext uri="{9D8B030D-6E8A-4147-A177-3AD203B41FA5}">
                      <a16:colId xmlns:a16="http://schemas.microsoft.com/office/drawing/2014/main" val="20000"/>
                    </a:ext>
                  </a:extLst>
                </a:gridCol>
                <a:gridCol w="680100">
                  <a:extLst>
                    <a:ext uri="{9D8B030D-6E8A-4147-A177-3AD203B41FA5}">
                      <a16:colId xmlns:a16="http://schemas.microsoft.com/office/drawing/2014/main" val="20001"/>
                    </a:ext>
                  </a:extLst>
                </a:gridCol>
                <a:gridCol w="793452">
                  <a:extLst>
                    <a:ext uri="{9D8B030D-6E8A-4147-A177-3AD203B41FA5}">
                      <a16:colId xmlns:a16="http://schemas.microsoft.com/office/drawing/2014/main" val="20002"/>
                    </a:ext>
                  </a:extLst>
                </a:gridCol>
                <a:gridCol w="793452">
                  <a:extLst>
                    <a:ext uri="{9D8B030D-6E8A-4147-A177-3AD203B41FA5}">
                      <a16:colId xmlns:a16="http://schemas.microsoft.com/office/drawing/2014/main" val="20003"/>
                    </a:ext>
                  </a:extLst>
                </a:gridCol>
                <a:gridCol w="793452">
                  <a:extLst>
                    <a:ext uri="{9D8B030D-6E8A-4147-A177-3AD203B41FA5}">
                      <a16:colId xmlns:a16="http://schemas.microsoft.com/office/drawing/2014/main" val="20004"/>
                    </a:ext>
                  </a:extLst>
                </a:gridCol>
                <a:gridCol w="269176">
                  <a:extLst>
                    <a:ext uri="{9D8B030D-6E8A-4147-A177-3AD203B41FA5}">
                      <a16:colId xmlns:a16="http://schemas.microsoft.com/office/drawing/2014/main" val="20005"/>
                    </a:ext>
                  </a:extLst>
                </a:gridCol>
              </a:tblGrid>
              <a:tr h="370840">
                <a:tc>
                  <a:txBody>
                    <a:bodyPr/>
                    <a:lstStyle/>
                    <a:p>
                      <a:r>
                        <a:rPr lang="en-US" sz="1600" kern="1200" dirty="0">
                          <a:solidFill>
                            <a:schemeClr val="tx1"/>
                          </a:solidFill>
                          <a:latin typeface="+mn-lt"/>
                          <a:ea typeface="+mn-ea"/>
                          <a:cs typeface="+mn-cs"/>
                        </a:rPr>
                        <a:t>2000</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2001</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2002</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2003</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2003</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endParaRPr lang="en-US" sz="1600" kern="1200" dirty="0">
                        <a:solidFill>
                          <a:schemeClr val="tx1"/>
                        </a:solidFill>
                        <a:latin typeface="+mn-lt"/>
                        <a:ea typeface="+mn-ea"/>
                        <a:cs typeface="+mn-cs"/>
                      </a:endParaRP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extLst>
                  <a:ext uri="{0D108BD9-81ED-4DB2-BD59-A6C34878D82A}">
                    <a16:rowId xmlns:a16="http://schemas.microsoft.com/office/drawing/2014/main" val="10000"/>
                  </a:ext>
                </a:extLst>
              </a:tr>
            </a:tbl>
          </a:graphicData>
        </a:graphic>
      </p:graphicFrame>
      <p:sp>
        <p:nvSpPr>
          <p:cNvPr id="91" name="Rectangle 90"/>
          <p:cNvSpPr/>
          <p:nvPr/>
        </p:nvSpPr>
        <p:spPr>
          <a:xfrm>
            <a:off x="7771968" y="5668584"/>
            <a:ext cx="711015" cy="609600"/>
          </a:xfrm>
          <a:prstGeom prst="rect">
            <a:avLst/>
          </a:prstGeom>
          <a:solidFill>
            <a:schemeClr val="bg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Arc 91"/>
          <p:cNvSpPr/>
          <p:nvPr/>
        </p:nvSpPr>
        <p:spPr>
          <a:xfrm flipV="1">
            <a:off x="6364349" y="5638798"/>
            <a:ext cx="2461442" cy="1057275"/>
          </a:xfrm>
          <a:prstGeom prst="arc">
            <a:avLst>
              <a:gd name="adj1" fmla="val 10857772"/>
              <a:gd name="adj2" fmla="val 21510511"/>
            </a:avLst>
          </a:prstGeom>
          <a:ln>
            <a:headEnd type="none" w="lg" len="lg"/>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3" name="Arc 92"/>
          <p:cNvSpPr/>
          <p:nvPr/>
        </p:nvSpPr>
        <p:spPr>
          <a:xfrm flipV="1">
            <a:off x="8944095" y="5676207"/>
            <a:ext cx="3636616" cy="1019866"/>
          </a:xfrm>
          <a:prstGeom prst="arc">
            <a:avLst>
              <a:gd name="adj1" fmla="val 10857772"/>
              <a:gd name="adj2" fmla="val 21510511"/>
            </a:avLst>
          </a:prstGeom>
          <a:ln>
            <a:headEnd type="none" w="lg" len="lg"/>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193766789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7"/>
          <p:cNvSpPr>
            <a:spLocks noChangeArrowheads="1"/>
          </p:cNvSpPr>
          <p:nvPr/>
        </p:nvSpPr>
        <p:spPr bwMode="auto">
          <a:xfrm>
            <a:off x="306310" y="918434"/>
            <a:ext cx="11862943" cy="3257550"/>
          </a:xfrm>
          <a:prstGeom prst="rect">
            <a:avLst/>
          </a:prstGeom>
          <a:no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TextBox 53"/>
          <p:cNvSpPr txBox="1"/>
          <p:nvPr/>
        </p:nvSpPr>
        <p:spPr>
          <a:xfrm>
            <a:off x="306310" y="152401"/>
            <a:ext cx="11037965" cy="1082348"/>
          </a:xfrm>
          <a:prstGeom prst="rect">
            <a:avLst/>
          </a:prstGeom>
          <a:noFill/>
        </p:spPr>
        <p:txBody>
          <a:bodyPr wrap="square" rtlCol="0">
            <a:spAutoFit/>
          </a:bodyPr>
          <a:lstStyle/>
          <a:p>
            <a:pPr>
              <a:spcAft>
                <a:spcPts val="1000"/>
              </a:spcAft>
            </a:pPr>
            <a:r>
              <a:rPr lang="en-US" sz="3200" dirty="0"/>
              <a:t>Why is it called the </a:t>
            </a:r>
            <a:r>
              <a:rPr lang="en-US" sz="3200" dirty="0">
                <a:solidFill>
                  <a:srgbClr val="0000FF"/>
                </a:solidFill>
              </a:rPr>
              <a:t>Matrix Profile?</a:t>
            </a:r>
            <a:endParaRPr lang="en-US" sz="3200" dirty="0"/>
          </a:p>
          <a:p>
            <a:pPr lvl="0">
              <a:spcAft>
                <a:spcPts val="1000"/>
              </a:spcAft>
            </a:pPr>
            <a:endParaRPr lang="en-US" sz="2400" dirty="0">
              <a:solidFill>
                <a:prstClr val="black"/>
              </a:solidFill>
            </a:endParaRPr>
          </a:p>
        </p:txBody>
      </p:sp>
      <p:grpSp>
        <p:nvGrpSpPr>
          <p:cNvPr id="4" name="Group 3"/>
          <p:cNvGrpSpPr/>
          <p:nvPr/>
        </p:nvGrpSpPr>
        <p:grpSpPr>
          <a:xfrm>
            <a:off x="5825292" y="269893"/>
            <a:ext cx="6109743" cy="6485576"/>
            <a:chOff x="303757" y="696133"/>
            <a:chExt cx="5639836" cy="5986763"/>
          </a:xfrm>
        </p:grpSpPr>
        <p:pic>
          <p:nvPicPr>
            <p:cNvPr id="5" name="Picture 7"/>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075233" y="1580806"/>
              <a:ext cx="4459263" cy="4466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p:cNvGrpSpPr/>
            <p:nvPr/>
          </p:nvGrpSpPr>
          <p:grpSpPr>
            <a:xfrm>
              <a:off x="1068867" y="696133"/>
              <a:ext cx="4874726" cy="681049"/>
              <a:chOff x="1068867" y="696133"/>
              <a:chExt cx="4874726" cy="681049"/>
            </a:xfrm>
          </p:grpSpPr>
          <p:grpSp>
            <p:nvGrpSpPr>
              <p:cNvPr id="21" name="Group 20"/>
              <p:cNvGrpSpPr/>
              <p:nvPr/>
            </p:nvGrpSpPr>
            <p:grpSpPr>
              <a:xfrm>
                <a:off x="1068867" y="696133"/>
                <a:ext cx="4874725" cy="681049"/>
                <a:chOff x="1067498" y="511467"/>
                <a:chExt cx="10183876" cy="1005601"/>
              </a:xfrm>
            </p:grpSpPr>
            <p:grpSp>
              <p:nvGrpSpPr>
                <p:cNvPr id="23" name="Group 22"/>
                <p:cNvGrpSpPr/>
                <p:nvPr/>
              </p:nvGrpSpPr>
              <p:grpSpPr>
                <a:xfrm>
                  <a:off x="1067498" y="511467"/>
                  <a:ext cx="10183876" cy="869950"/>
                  <a:chOff x="4244976" y="1685926"/>
                  <a:chExt cx="3879850" cy="869950"/>
                </a:xfrm>
              </p:grpSpPr>
              <p:sp>
                <p:nvSpPr>
                  <p:cNvPr id="27" name="Freeform 33"/>
                  <p:cNvSpPr>
                    <a:spLocks/>
                  </p:cNvSpPr>
                  <p:nvPr/>
                </p:nvSpPr>
                <p:spPr bwMode="auto">
                  <a:xfrm>
                    <a:off x="4244976" y="1685926"/>
                    <a:ext cx="1403350" cy="850900"/>
                  </a:xfrm>
                  <a:custGeom>
                    <a:avLst/>
                    <a:gdLst>
                      <a:gd name="T0" fmla="*/ 11 w 884"/>
                      <a:gd name="T1" fmla="*/ 282 h 536"/>
                      <a:gd name="T2" fmla="*/ 34 w 884"/>
                      <a:gd name="T3" fmla="*/ 277 h 536"/>
                      <a:gd name="T4" fmla="*/ 51 w 884"/>
                      <a:gd name="T5" fmla="*/ 288 h 536"/>
                      <a:gd name="T6" fmla="*/ 73 w 884"/>
                      <a:gd name="T7" fmla="*/ 265 h 536"/>
                      <a:gd name="T8" fmla="*/ 96 w 884"/>
                      <a:gd name="T9" fmla="*/ 305 h 536"/>
                      <a:gd name="T10" fmla="*/ 118 w 884"/>
                      <a:gd name="T11" fmla="*/ 310 h 536"/>
                      <a:gd name="T12" fmla="*/ 135 w 884"/>
                      <a:gd name="T13" fmla="*/ 277 h 536"/>
                      <a:gd name="T14" fmla="*/ 158 w 884"/>
                      <a:gd name="T15" fmla="*/ 305 h 536"/>
                      <a:gd name="T16" fmla="*/ 180 w 884"/>
                      <a:gd name="T17" fmla="*/ 293 h 536"/>
                      <a:gd name="T18" fmla="*/ 203 w 884"/>
                      <a:gd name="T19" fmla="*/ 282 h 536"/>
                      <a:gd name="T20" fmla="*/ 220 w 884"/>
                      <a:gd name="T21" fmla="*/ 282 h 536"/>
                      <a:gd name="T22" fmla="*/ 242 w 884"/>
                      <a:gd name="T23" fmla="*/ 384 h 536"/>
                      <a:gd name="T24" fmla="*/ 265 w 884"/>
                      <a:gd name="T25" fmla="*/ 378 h 536"/>
                      <a:gd name="T26" fmla="*/ 282 w 884"/>
                      <a:gd name="T27" fmla="*/ 293 h 536"/>
                      <a:gd name="T28" fmla="*/ 304 w 884"/>
                      <a:gd name="T29" fmla="*/ 299 h 536"/>
                      <a:gd name="T30" fmla="*/ 327 w 884"/>
                      <a:gd name="T31" fmla="*/ 339 h 536"/>
                      <a:gd name="T32" fmla="*/ 349 w 884"/>
                      <a:gd name="T33" fmla="*/ 175 h 536"/>
                      <a:gd name="T34" fmla="*/ 366 w 884"/>
                      <a:gd name="T35" fmla="*/ 85 h 536"/>
                      <a:gd name="T36" fmla="*/ 389 w 884"/>
                      <a:gd name="T37" fmla="*/ 130 h 536"/>
                      <a:gd name="T38" fmla="*/ 411 w 884"/>
                      <a:gd name="T39" fmla="*/ 130 h 536"/>
                      <a:gd name="T40" fmla="*/ 434 w 884"/>
                      <a:gd name="T41" fmla="*/ 96 h 536"/>
                      <a:gd name="T42" fmla="*/ 451 w 884"/>
                      <a:gd name="T43" fmla="*/ 169 h 536"/>
                      <a:gd name="T44" fmla="*/ 473 w 884"/>
                      <a:gd name="T45" fmla="*/ 260 h 536"/>
                      <a:gd name="T46" fmla="*/ 496 w 884"/>
                      <a:gd name="T47" fmla="*/ 277 h 536"/>
                      <a:gd name="T48" fmla="*/ 518 w 884"/>
                      <a:gd name="T49" fmla="*/ 282 h 536"/>
                      <a:gd name="T50" fmla="*/ 535 w 884"/>
                      <a:gd name="T51" fmla="*/ 282 h 536"/>
                      <a:gd name="T52" fmla="*/ 558 w 884"/>
                      <a:gd name="T53" fmla="*/ 282 h 536"/>
                      <a:gd name="T54" fmla="*/ 580 w 884"/>
                      <a:gd name="T55" fmla="*/ 288 h 536"/>
                      <a:gd name="T56" fmla="*/ 597 w 884"/>
                      <a:gd name="T57" fmla="*/ 282 h 536"/>
                      <a:gd name="T58" fmla="*/ 620 w 884"/>
                      <a:gd name="T59" fmla="*/ 310 h 536"/>
                      <a:gd name="T60" fmla="*/ 642 w 884"/>
                      <a:gd name="T61" fmla="*/ 282 h 536"/>
                      <a:gd name="T62" fmla="*/ 665 w 884"/>
                      <a:gd name="T63" fmla="*/ 288 h 536"/>
                      <a:gd name="T64" fmla="*/ 682 w 884"/>
                      <a:gd name="T65" fmla="*/ 265 h 536"/>
                      <a:gd name="T66" fmla="*/ 704 w 884"/>
                      <a:gd name="T67" fmla="*/ 265 h 536"/>
                      <a:gd name="T68" fmla="*/ 727 w 884"/>
                      <a:gd name="T69" fmla="*/ 254 h 536"/>
                      <a:gd name="T70" fmla="*/ 749 w 884"/>
                      <a:gd name="T71" fmla="*/ 288 h 536"/>
                      <a:gd name="T72" fmla="*/ 766 w 884"/>
                      <a:gd name="T73" fmla="*/ 169 h 536"/>
                      <a:gd name="T74" fmla="*/ 789 w 884"/>
                      <a:gd name="T75" fmla="*/ 181 h 536"/>
                      <a:gd name="T76" fmla="*/ 811 w 884"/>
                      <a:gd name="T77" fmla="*/ 254 h 536"/>
                      <a:gd name="T78" fmla="*/ 828 w 884"/>
                      <a:gd name="T79" fmla="*/ 293 h 536"/>
                      <a:gd name="T80" fmla="*/ 851 w 884"/>
                      <a:gd name="T81" fmla="*/ 350 h 536"/>
                      <a:gd name="T82" fmla="*/ 873 w 884"/>
                      <a:gd name="T83" fmla="*/ 457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84" h="536">
                        <a:moveTo>
                          <a:pt x="0" y="260"/>
                        </a:moveTo>
                        <a:lnTo>
                          <a:pt x="6" y="265"/>
                        </a:lnTo>
                        <a:lnTo>
                          <a:pt x="11" y="282"/>
                        </a:lnTo>
                        <a:lnTo>
                          <a:pt x="17" y="271"/>
                        </a:lnTo>
                        <a:lnTo>
                          <a:pt x="23" y="288"/>
                        </a:lnTo>
                        <a:lnTo>
                          <a:pt x="34" y="277"/>
                        </a:lnTo>
                        <a:lnTo>
                          <a:pt x="40" y="277"/>
                        </a:lnTo>
                        <a:lnTo>
                          <a:pt x="45" y="282"/>
                        </a:lnTo>
                        <a:lnTo>
                          <a:pt x="51" y="288"/>
                        </a:lnTo>
                        <a:lnTo>
                          <a:pt x="62" y="282"/>
                        </a:lnTo>
                        <a:lnTo>
                          <a:pt x="68" y="293"/>
                        </a:lnTo>
                        <a:lnTo>
                          <a:pt x="73" y="265"/>
                        </a:lnTo>
                        <a:lnTo>
                          <a:pt x="79" y="288"/>
                        </a:lnTo>
                        <a:lnTo>
                          <a:pt x="90" y="282"/>
                        </a:lnTo>
                        <a:lnTo>
                          <a:pt x="96" y="305"/>
                        </a:lnTo>
                        <a:lnTo>
                          <a:pt x="102" y="288"/>
                        </a:lnTo>
                        <a:lnTo>
                          <a:pt x="107" y="260"/>
                        </a:lnTo>
                        <a:lnTo>
                          <a:pt x="118" y="310"/>
                        </a:lnTo>
                        <a:lnTo>
                          <a:pt x="124" y="277"/>
                        </a:lnTo>
                        <a:lnTo>
                          <a:pt x="130" y="305"/>
                        </a:lnTo>
                        <a:lnTo>
                          <a:pt x="135" y="277"/>
                        </a:lnTo>
                        <a:lnTo>
                          <a:pt x="147" y="254"/>
                        </a:lnTo>
                        <a:lnTo>
                          <a:pt x="152" y="282"/>
                        </a:lnTo>
                        <a:lnTo>
                          <a:pt x="158" y="305"/>
                        </a:lnTo>
                        <a:lnTo>
                          <a:pt x="163" y="254"/>
                        </a:lnTo>
                        <a:lnTo>
                          <a:pt x="175" y="305"/>
                        </a:lnTo>
                        <a:lnTo>
                          <a:pt x="180" y="293"/>
                        </a:lnTo>
                        <a:lnTo>
                          <a:pt x="186" y="277"/>
                        </a:lnTo>
                        <a:lnTo>
                          <a:pt x="192" y="282"/>
                        </a:lnTo>
                        <a:lnTo>
                          <a:pt x="203" y="282"/>
                        </a:lnTo>
                        <a:lnTo>
                          <a:pt x="209" y="277"/>
                        </a:lnTo>
                        <a:lnTo>
                          <a:pt x="214" y="282"/>
                        </a:lnTo>
                        <a:lnTo>
                          <a:pt x="220" y="282"/>
                        </a:lnTo>
                        <a:lnTo>
                          <a:pt x="231" y="282"/>
                        </a:lnTo>
                        <a:lnTo>
                          <a:pt x="237" y="277"/>
                        </a:lnTo>
                        <a:lnTo>
                          <a:pt x="242" y="384"/>
                        </a:lnTo>
                        <a:lnTo>
                          <a:pt x="248" y="440"/>
                        </a:lnTo>
                        <a:lnTo>
                          <a:pt x="259" y="373"/>
                        </a:lnTo>
                        <a:lnTo>
                          <a:pt x="265" y="378"/>
                        </a:lnTo>
                        <a:lnTo>
                          <a:pt x="270" y="339"/>
                        </a:lnTo>
                        <a:lnTo>
                          <a:pt x="276" y="316"/>
                        </a:lnTo>
                        <a:lnTo>
                          <a:pt x="282" y="293"/>
                        </a:lnTo>
                        <a:lnTo>
                          <a:pt x="293" y="293"/>
                        </a:lnTo>
                        <a:lnTo>
                          <a:pt x="299" y="293"/>
                        </a:lnTo>
                        <a:lnTo>
                          <a:pt x="304" y="299"/>
                        </a:lnTo>
                        <a:lnTo>
                          <a:pt x="310" y="327"/>
                        </a:lnTo>
                        <a:lnTo>
                          <a:pt x="321" y="310"/>
                        </a:lnTo>
                        <a:lnTo>
                          <a:pt x="327" y="339"/>
                        </a:lnTo>
                        <a:lnTo>
                          <a:pt x="332" y="293"/>
                        </a:lnTo>
                        <a:lnTo>
                          <a:pt x="338" y="361"/>
                        </a:lnTo>
                        <a:lnTo>
                          <a:pt x="349" y="175"/>
                        </a:lnTo>
                        <a:lnTo>
                          <a:pt x="355" y="0"/>
                        </a:lnTo>
                        <a:lnTo>
                          <a:pt x="361" y="79"/>
                        </a:lnTo>
                        <a:lnTo>
                          <a:pt x="366" y="85"/>
                        </a:lnTo>
                        <a:lnTo>
                          <a:pt x="377" y="85"/>
                        </a:lnTo>
                        <a:lnTo>
                          <a:pt x="383" y="113"/>
                        </a:lnTo>
                        <a:lnTo>
                          <a:pt x="389" y="130"/>
                        </a:lnTo>
                        <a:lnTo>
                          <a:pt x="394" y="107"/>
                        </a:lnTo>
                        <a:lnTo>
                          <a:pt x="406" y="124"/>
                        </a:lnTo>
                        <a:lnTo>
                          <a:pt x="411" y="130"/>
                        </a:lnTo>
                        <a:lnTo>
                          <a:pt x="417" y="113"/>
                        </a:lnTo>
                        <a:lnTo>
                          <a:pt x="423" y="107"/>
                        </a:lnTo>
                        <a:lnTo>
                          <a:pt x="434" y="96"/>
                        </a:lnTo>
                        <a:lnTo>
                          <a:pt x="439" y="85"/>
                        </a:lnTo>
                        <a:lnTo>
                          <a:pt x="445" y="22"/>
                        </a:lnTo>
                        <a:lnTo>
                          <a:pt x="451" y="169"/>
                        </a:lnTo>
                        <a:lnTo>
                          <a:pt x="462" y="310"/>
                        </a:lnTo>
                        <a:lnTo>
                          <a:pt x="468" y="265"/>
                        </a:lnTo>
                        <a:lnTo>
                          <a:pt x="473" y="260"/>
                        </a:lnTo>
                        <a:lnTo>
                          <a:pt x="479" y="282"/>
                        </a:lnTo>
                        <a:lnTo>
                          <a:pt x="490" y="293"/>
                        </a:lnTo>
                        <a:lnTo>
                          <a:pt x="496" y="277"/>
                        </a:lnTo>
                        <a:lnTo>
                          <a:pt x="501" y="282"/>
                        </a:lnTo>
                        <a:lnTo>
                          <a:pt x="507" y="299"/>
                        </a:lnTo>
                        <a:lnTo>
                          <a:pt x="518" y="282"/>
                        </a:lnTo>
                        <a:lnTo>
                          <a:pt x="524" y="293"/>
                        </a:lnTo>
                        <a:lnTo>
                          <a:pt x="530" y="299"/>
                        </a:lnTo>
                        <a:lnTo>
                          <a:pt x="535" y="282"/>
                        </a:lnTo>
                        <a:lnTo>
                          <a:pt x="541" y="271"/>
                        </a:lnTo>
                        <a:lnTo>
                          <a:pt x="552" y="271"/>
                        </a:lnTo>
                        <a:lnTo>
                          <a:pt x="558" y="282"/>
                        </a:lnTo>
                        <a:lnTo>
                          <a:pt x="563" y="271"/>
                        </a:lnTo>
                        <a:lnTo>
                          <a:pt x="569" y="265"/>
                        </a:lnTo>
                        <a:lnTo>
                          <a:pt x="580" y="288"/>
                        </a:lnTo>
                        <a:lnTo>
                          <a:pt x="586" y="288"/>
                        </a:lnTo>
                        <a:lnTo>
                          <a:pt x="591" y="271"/>
                        </a:lnTo>
                        <a:lnTo>
                          <a:pt x="597" y="282"/>
                        </a:lnTo>
                        <a:lnTo>
                          <a:pt x="608" y="254"/>
                        </a:lnTo>
                        <a:lnTo>
                          <a:pt x="614" y="305"/>
                        </a:lnTo>
                        <a:lnTo>
                          <a:pt x="620" y="310"/>
                        </a:lnTo>
                        <a:lnTo>
                          <a:pt x="625" y="299"/>
                        </a:lnTo>
                        <a:lnTo>
                          <a:pt x="637" y="282"/>
                        </a:lnTo>
                        <a:lnTo>
                          <a:pt x="642" y="282"/>
                        </a:lnTo>
                        <a:lnTo>
                          <a:pt x="648" y="288"/>
                        </a:lnTo>
                        <a:lnTo>
                          <a:pt x="653" y="265"/>
                        </a:lnTo>
                        <a:lnTo>
                          <a:pt x="665" y="288"/>
                        </a:lnTo>
                        <a:lnTo>
                          <a:pt x="670" y="277"/>
                        </a:lnTo>
                        <a:lnTo>
                          <a:pt x="676" y="254"/>
                        </a:lnTo>
                        <a:lnTo>
                          <a:pt x="682" y="265"/>
                        </a:lnTo>
                        <a:lnTo>
                          <a:pt x="693" y="293"/>
                        </a:lnTo>
                        <a:lnTo>
                          <a:pt x="698" y="248"/>
                        </a:lnTo>
                        <a:lnTo>
                          <a:pt x="704" y="265"/>
                        </a:lnTo>
                        <a:lnTo>
                          <a:pt x="710" y="277"/>
                        </a:lnTo>
                        <a:lnTo>
                          <a:pt x="721" y="305"/>
                        </a:lnTo>
                        <a:lnTo>
                          <a:pt x="727" y="254"/>
                        </a:lnTo>
                        <a:lnTo>
                          <a:pt x="732" y="288"/>
                        </a:lnTo>
                        <a:lnTo>
                          <a:pt x="738" y="282"/>
                        </a:lnTo>
                        <a:lnTo>
                          <a:pt x="749" y="288"/>
                        </a:lnTo>
                        <a:lnTo>
                          <a:pt x="755" y="271"/>
                        </a:lnTo>
                        <a:lnTo>
                          <a:pt x="760" y="260"/>
                        </a:lnTo>
                        <a:lnTo>
                          <a:pt x="766" y="169"/>
                        </a:lnTo>
                        <a:lnTo>
                          <a:pt x="777" y="124"/>
                        </a:lnTo>
                        <a:lnTo>
                          <a:pt x="783" y="135"/>
                        </a:lnTo>
                        <a:lnTo>
                          <a:pt x="789" y="181"/>
                        </a:lnTo>
                        <a:lnTo>
                          <a:pt x="794" y="220"/>
                        </a:lnTo>
                        <a:lnTo>
                          <a:pt x="805" y="231"/>
                        </a:lnTo>
                        <a:lnTo>
                          <a:pt x="811" y="254"/>
                        </a:lnTo>
                        <a:lnTo>
                          <a:pt x="817" y="271"/>
                        </a:lnTo>
                        <a:lnTo>
                          <a:pt x="822" y="288"/>
                        </a:lnTo>
                        <a:lnTo>
                          <a:pt x="828" y="293"/>
                        </a:lnTo>
                        <a:lnTo>
                          <a:pt x="839" y="333"/>
                        </a:lnTo>
                        <a:lnTo>
                          <a:pt x="845" y="322"/>
                        </a:lnTo>
                        <a:lnTo>
                          <a:pt x="851" y="350"/>
                        </a:lnTo>
                        <a:lnTo>
                          <a:pt x="856" y="356"/>
                        </a:lnTo>
                        <a:lnTo>
                          <a:pt x="867" y="322"/>
                        </a:lnTo>
                        <a:lnTo>
                          <a:pt x="873" y="457"/>
                        </a:lnTo>
                        <a:lnTo>
                          <a:pt x="879" y="536"/>
                        </a:lnTo>
                        <a:lnTo>
                          <a:pt x="884" y="531"/>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Freeform 34"/>
                  <p:cNvSpPr>
                    <a:spLocks/>
                  </p:cNvSpPr>
                  <p:nvPr/>
                </p:nvSpPr>
                <p:spPr bwMode="auto">
                  <a:xfrm>
                    <a:off x="5648326" y="1712913"/>
                    <a:ext cx="1412875" cy="815975"/>
                  </a:xfrm>
                  <a:custGeom>
                    <a:avLst/>
                    <a:gdLst>
                      <a:gd name="T0" fmla="*/ 17 w 890"/>
                      <a:gd name="T1" fmla="*/ 502 h 514"/>
                      <a:gd name="T2" fmla="*/ 40 w 890"/>
                      <a:gd name="T3" fmla="*/ 440 h 514"/>
                      <a:gd name="T4" fmla="*/ 57 w 890"/>
                      <a:gd name="T5" fmla="*/ 389 h 514"/>
                      <a:gd name="T6" fmla="*/ 79 w 890"/>
                      <a:gd name="T7" fmla="*/ 378 h 514"/>
                      <a:gd name="T8" fmla="*/ 102 w 890"/>
                      <a:gd name="T9" fmla="*/ 254 h 514"/>
                      <a:gd name="T10" fmla="*/ 124 w 890"/>
                      <a:gd name="T11" fmla="*/ 276 h 514"/>
                      <a:gd name="T12" fmla="*/ 141 w 890"/>
                      <a:gd name="T13" fmla="*/ 288 h 514"/>
                      <a:gd name="T14" fmla="*/ 164 w 890"/>
                      <a:gd name="T15" fmla="*/ 265 h 514"/>
                      <a:gd name="T16" fmla="*/ 186 w 890"/>
                      <a:gd name="T17" fmla="*/ 265 h 514"/>
                      <a:gd name="T18" fmla="*/ 203 w 890"/>
                      <a:gd name="T19" fmla="*/ 260 h 514"/>
                      <a:gd name="T20" fmla="*/ 226 w 890"/>
                      <a:gd name="T21" fmla="*/ 276 h 514"/>
                      <a:gd name="T22" fmla="*/ 248 w 890"/>
                      <a:gd name="T23" fmla="*/ 237 h 514"/>
                      <a:gd name="T24" fmla="*/ 271 w 890"/>
                      <a:gd name="T25" fmla="*/ 310 h 514"/>
                      <a:gd name="T26" fmla="*/ 288 w 890"/>
                      <a:gd name="T27" fmla="*/ 271 h 514"/>
                      <a:gd name="T28" fmla="*/ 310 w 890"/>
                      <a:gd name="T29" fmla="*/ 282 h 514"/>
                      <a:gd name="T30" fmla="*/ 333 w 890"/>
                      <a:gd name="T31" fmla="*/ 237 h 514"/>
                      <a:gd name="T32" fmla="*/ 355 w 890"/>
                      <a:gd name="T33" fmla="*/ 260 h 514"/>
                      <a:gd name="T34" fmla="*/ 372 w 890"/>
                      <a:gd name="T35" fmla="*/ 265 h 514"/>
                      <a:gd name="T36" fmla="*/ 395 w 890"/>
                      <a:gd name="T37" fmla="*/ 276 h 514"/>
                      <a:gd name="T38" fmla="*/ 417 w 890"/>
                      <a:gd name="T39" fmla="*/ 254 h 514"/>
                      <a:gd name="T40" fmla="*/ 440 w 890"/>
                      <a:gd name="T41" fmla="*/ 265 h 514"/>
                      <a:gd name="T42" fmla="*/ 457 w 890"/>
                      <a:gd name="T43" fmla="*/ 367 h 514"/>
                      <a:gd name="T44" fmla="*/ 479 w 890"/>
                      <a:gd name="T45" fmla="*/ 282 h 514"/>
                      <a:gd name="T46" fmla="*/ 502 w 890"/>
                      <a:gd name="T47" fmla="*/ 254 h 514"/>
                      <a:gd name="T48" fmla="*/ 518 w 890"/>
                      <a:gd name="T49" fmla="*/ 327 h 514"/>
                      <a:gd name="T50" fmla="*/ 541 w 890"/>
                      <a:gd name="T51" fmla="*/ 361 h 514"/>
                      <a:gd name="T52" fmla="*/ 564 w 890"/>
                      <a:gd name="T53" fmla="*/ 68 h 514"/>
                      <a:gd name="T54" fmla="*/ 586 w 890"/>
                      <a:gd name="T55" fmla="*/ 90 h 514"/>
                      <a:gd name="T56" fmla="*/ 603 w 890"/>
                      <a:gd name="T57" fmla="*/ 135 h 514"/>
                      <a:gd name="T58" fmla="*/ 625 w 890"/>
                      <a:gd name="T59" fmla="*/ 101 h 514"/>
                      <a:gd name="T60" fmla="*/ 648 w 890"/>
                      <a:gd name="T61" fmla="*/ 28 h 514"/>
                      <a:gd name="T62" fmla="*/ 671 w 890"/>
                      <a:gd name="T63" fmla="*/ 293 h 514"/>
                      <a:gd name="T64" fmla="*/ 687 w 890"/>
                      <a:gd name="T65" fmla="*/ 293 h 514"/>
                      <a:gd name="T66" fmla="*/ 710 w 890"/>
                      <a:gd name="T67" fmla="*/ 260 h 514"/>
                      <a:gd name="T68" fmla="*/ 732 w 890"/>
                      <a:gd name="T69" fmla="*/ 260 h 514"/>
                      <a:gd name="T70" fmla="*/ 749 w 890"/>
                      <a:gd name="T71" fmla="*/ 260 h 514"/>
                      <a:gd name="T72" fmla="*/ 772 w 890"/>
                      <a:gd name="T73" fmla="*/ 248 h 514"/>
                      <a:gd name="T74" fmla="*/ 794 w 890"/>
                      <a:gd name="T75" fmla="*/ 276 h 514"/>
                      <a:gd name="T76" fmla="*/ 817 w 890"/>
                      <a:gd name="T77" fmla="*/ 276 h 514"/>
                      <a:gd name="T78" fmla="*/ 834 w 890"/>
                      <a:gd name="T79" fmla="*/ 282 h 514"/>
                      <a:gd name="T80" fmla="*/ 856 w 890"/>
                      <a:gd name="T81" fmla="*/ 288 h 514"/>
                      <a:gd name="T82" fmla="*/ 879 w 890"/>
                      <a:gd name="T83" fmla="*/ 26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90" h="514">
                        <a:moveTo>
                          <a:pt x="0" y="514"/>
                        </a:moveTo>
                        <a:lnTo>
                          <a:pt x="12" y="502"/>
                        </a:lnTo>
                        <a:lnTo>
                          <a:pt x="17" y="502"/>
                        </a:lnTo>
                        <a:lnTo>
                          <a:pt x="23" y="480"/>
                        </a:lnTo>
                        <a:lnTo>
                          <a:pt x="28" y="469"/>
                        </a:lnTo>
                        <a:lnTo>
                          <a:pt x="40" y="440"/>
                        </a:lnTo>
                        <a:lnTo>
                          <a:pt x="45" y="440"/>
                        </a:lnTo>
                        <a:lnTo>
                          <a:pt x="51" y="389"/>
                        </a:lnTo>
                        <a:lnTo>
                          <a:pt x="57" y="389"/>
                        </a:lnTo>
                        <a:lnTo>
                          <a:pt x="68" y="395"/>
                        </a:lnTo>
                        <a:lnTo>
                          <a:pt x="74" y="401"/>
                        </a:lnTo>
                        <a:lnTo>
                          <a:pt x="79" y="378"/>
                        </a:lnTo>
                        <a:lnTo>
                          <a:pt x="85" y="372"/>
                        </a:lnTo>
                        <a:lnTo>
                          <a:pt x="96" y="288"/>
                        </a:lnTo>
                        <a:lnTo>
                          <a:pt x="102" y="254"/>
                        </a:lnTo>
                        <a:lnTo>
                          <a:pt x="107" y="288"/>
                        </a:lnTo>
                        <a:lnTo>
                          <a:pt x="113" y="293"/>
                        </a:lnTo>
                        <a:lnTo>
                          <a:pt x="124" y="276"/>
                        </a:lnTo>
                        <a:lnTo>
                          <a:pt x="130" y="293"/>
                        </a:lnTo>
                        <a:lnTo>
                          <a:pt x="135" y="271"/>
                        </a:lnTo>
                        <a:lnTo>
                          <a:pt x="141" y="288"/>
                        </a:lnTo>
                        <a:lnTo>
                          <a:pt x="152" y="260"/>
                        </a:lnTo>
                        <a:lnTo>
                          <a:pt x="158" y="276"/>
                        </a:lnTo>
                        <a:lnTo>
                          <a:pt x="164" y="265"/>
                        </a:lnTo>
                        <a:lnTo>
                          <a:pt x="169" y="282"/>
                        </a:lnTo>
                        <a:lnTo>
                          <a:pt x="181" y="237"/>
                        </a:lnTo>
                        <a:lnTo>
                          <a:pt x="186" y="265"/>
                        </a:lnTo>
                        <a:lnTo>
                          <a:pt x="192" y="271"/>
                        </a:lnTo>
                        <a:lnTo>
                          <a:pt x="197" y="288"/>
                        </a:lnTo>
                        <a:lnTo>
                          <a:pt x="203" y="260"/>
                        </a:lnTo>
                        <a:lnTo>
                          <a:pt x="214" y="282"/>
                        </a:lnTo>
                        <a:lnTo>
                          <a:pt x="220" y="288"/>
                        </a:lnTo>
                        <a:lnTo>
                          <a:pt x="226" y="276"/>
                        </a:lnTo>
                        <a:lnTo>
                          <a:pt x="231" y="276"/>
                        </a:lnTo>
                        <a:lnTo>
                          <a:pt x="243" y="276"/>
                        </a:lnTo>
                        <a:lnTo>
                          <a:pt x="248" y="237"/>
                        </a:lnTo>
                        <a:lnTo>
                          <a:pt x="254" y="254"/>
                        </a:lnTo>
                        <a:lnTo>
                          <a:pt x="259" y="243"/>
                        </a:lnTo>
                        <a:lnTo>
                          <a:pt x="271" y="310"/>
                        </a:lnTo>
                        <a:lnTo>
                          <a:pt x="276" y="271"/>
                        </a:lnTo>
                        <a:lnTo>
                          <a:pt x="282" y="271"/>
                        </a:lnTo>
                        <a:lnTo>
                          <a:pt x="288" y="271"/>
                        </a:lnTo>
                        <a:lnTo>
                          <a:pt x="299" y="237"/>
                        </a:lnTo>
                        <a:lnTo>
                          <a:pt x="304" y="276"/>
                        </a:lnTo>
                        <a:lnTo>
                          <a:pt x="310" y="282"/>
                        </a:lnTo>
                        <a:lnTo>
                          <a:pt x="316" y="260"/>
                        </a:lnTo>
                        <a:lnTo>
                          <a:pt x="327" y="288"/>
                        </a:lnTo>
                        <a:lnTo>
                          <a:pt x="333" y="237"/>
                        </a:lnTo>
                        <a:lnTo>
                          <a:pt x="338" y="248"/>
                        </a:lnTo>
                        <a:lnTo>
                          <a:pt x="344" y="226"/>
                        </a:lnTo>
                        <a:lnTo>
                          <a:pt x="355" y="260"/>
                        </a:lnTo>
                        <a:lnTo>
                          <a:pt x="361" y="265"/>
                        </a:lnTo>
                        <a:lnTo>
                          <a:pt x="366" y="248"/>
                        </a:lnTo>
                        <a:lnTo>
                          <a:pt x="372" y="265"/>
                        </a:lnTo>
                        <a:lnTo>
                          <a:pt x="383" y="265"/>
                        </a:lnTo>
                        <a:lnTo>
                          <a:pt x="389" y="282"/>
                        </a:lnTo>
                        <a:lnTo>
                          <a:pt x="395" y="276"/>
                        </a:lnTo>
                        <a:lnTo>
                          <a:pt x="400" y="271"/>
                        </a:lnTo>
                        <a:lnTo>
                          <a:pt x="411" y="254"/>
                        </a:lnTo>
                        <a:lnTo>
                          <a:pt x="417" y="254"/>
                        </a:lnTo>
                        <a:lnTo>
                          <a:pt x="423" y="271"/>
                        </a:lnTo>
                        <a:lnTo>
                          <a:pt x="428" y="282"/>
                        </a:lnTo>
                        <a:lnTo>
                          <a:pt x="440" y="265"/>
                        </a:lnTo>
                        <a:lnTo>
                          <a:pt x="445" y="378"/>
                        </a:lnTo>
                        <a:lnTo>
                          <a:pt x="451" y="412"/>
                        </a:lnTo>
                        <a:lnTo>
                          <a:pt x="457" y="367"/>
                        </a:lnTo>
                        <a:lnTo>
                          <a:pt x="468" y="322"/>
                        </a:lnTo>
                        <a:lnTo>
                          <a:pt x="473" y="316"/>
                        </a:lnTo>
                        <a:lnTo>
                          <a:pt x="479" y="282"/>
                        </a:lnTo>
                        <a:lnTo>
                          <a:pt x="485" y="293"/>
                        </a:lnTo>
                        <a:lnTo>
                          <a:pt x="490" y="265"/>
                        </a:lnTo>
                        <a:lnTo>
                          <a:pt x="502" y="254"/>
                        </a:lnTo>
                        <a:lnTo>
                          <a:pt x="507" y="276"/>
                        </a:lnTo>
                        <a:lnTo>
                          <a:pt x="513" y="282"/>
                        </a:lnTo>
                        <a:lnTo>
                          <a:pt x="518" y="327"/>
                        </a:lnTo>
                        <a:lnTo>
                          <a:pt x="530" y="322"/>
                        </a:lnTo>
                        <a:lnTo>
                          <a:pt x="535" y="299"/>
                        </a:lnTo>
                        <a:lnTo>
                          <a:pt x="541" y="361"/>
                        </a:lnTo>
                        <a:lnTo>
                          <a:pt x="547" y="141"/>
                        </a:lnTo>
                        <a:lnTo>
                          <a:pt x="558" y="0"/>
                        </a:lnTo>
                        <a:lnTo>
                          <a:pt x="564" y="68"/>
                        </a:lnTo>
                        <a:lnTo>
                          <a:pt x="569" y="45"/>
                        </a:lnTo>
                        <a:lnTo>
                          <a:pt x="575" y="107"/>
                        </a:lnTo>
                        <a:lnTo>
                          <a:pt x="586" y="90"/>
                        </a:lnTo>
                        <a:lnTo>
                          <a:pt x="592" y="90"/>
                        </a:lnTo>
                        <a:lnTo>
                          <a:pt x="597" y="101"/>
                        </a:lnTo>
                        <a:lnTo>
                          <a:pt x="603" y="135"/>
                        </a:lnTo>
                        <a:lnTo>
                          <a:pt x="614" y="84"/>
                        </a:lnTo>
                        <a:lnTo>
                          <a:pt x="620" y="107"/>
                        </a:lnTo>
                        <a:lnTo>
                          <a:pt x="625" y="101"/>
                        </a:lnTo>
                        <a:lnTo>
                          <a:pt x="631" y="51"/>
                        </a:lnTo>
                        <a:lnTo>
                          <a:pt x="642" y="62"/>
                        </a:lnTo>
                        <a:lnTo>
                          <a:pt x="648" y="28"/>
                        </a:lnTo>
                        <a:lnTo>
                          <a:pt x="654" y="214"/>
                        </a:lnTo>
                        <a:lnTo>
                          <a:pt x="659" y="293"/>
                        </a:lnTo>
                        <a:lnTo>
                          <a:pt x="671" y="293"/>
                        </a:lnTo>
                        <a:lnTo>
                          <a:pt x="676" y="265"/>
                        </a:lnTo>
                        <a:lnTo>
                          <a:pt x="682" y="265"/>
                        </a:lnTo>
                        <a:lnTo>
                          <a:pt x="687" y="293"/>
                        </a:lnTo>
                        <a:lnTo>
                          <a:pt x="699" y="271"/>
                        </a:lnTo>
                        <a:lnTo>
                          <a:pt x="704" y="220"/>
                        </a:lnTo>
                        <a:lnTo>
                          <a:pt x="710" y="260"/>
                        </a:lnTo>
                        <a:lnTo>
                          <a:pt x="716" y="260"/>
                        </a:lnTo>
                        <a:lnTo>
                          <a:pt x="727" y="237"/>
                        </a:lnTo>
                        <a:lnTo>
                          <a:pt x="732" y="260"/>
                        </a:lnTo>
                        <a:lnTo>
                          <a:pt x="738" y="265"/>
                        </a:lnTo>
                        <a:lnTo>
                          <a:pt x="744" y="265"/>
                        </a:lnTo>
                        <a:lnTo>
                          <a:pt x="749" y="260"/>
                        </a:lnTo>
                        <a:lnTo>
                          <a:pt x="761" y="248"/>
                        </a:lnTo>
                        <a:lnTo>
                          <a:pt x="766" y="260"/>
                        </a:lnTo>
                        <a:lnTo>
                          <a:pt x="772" y="248"/>
                        </a:lnTo>
                        <a:lnTo>
                          <a:pt x="778" y="271"/>
                        </a:lnTo>
                        <a:lnTo>
                          <a:pt x="789" y="254"/>
                        </a:lnTo>
                        <a:lnTo>
                          <a:pt x="794" y="276"/>
                        </a:lnTo>
                        <a:lnTo>
                          <a:pt x="800" y="254"/>
                        </a:lnTo>
                        <a:lnTo>
                          <a:pt x="806" y="288"/>
                        </a:lnTo>
                        <a:lnTo>
                          <a:pt x="817" y="276"/>
                        </a:lnTo>
                        <a:lnTo>
                          <a:pt x="823" y="276"/>
                        </a:lnTo>
                        <a:lnTo>
                          <a:pt x="828" y="237"/>
                        </a:lnTo>
                        <a:lnTo>
                          <a:pt x="834" y="282"/>
                        </a:lnTo>
                        <a:lnTo>
                          <a:pt x="845" y="288"/>
                        </a:lnTo>
                        <a:lnTo>
                          <a:pt x="851" y="260"/>
                        </a:lnTo>
                        <a:lnTo>
                          <a:pt x="856" y="288"/>
                        </a:lnTo>
                        <a:lnTo>
                          <a:pt x="862" y="282"/>
                        </a:lnTo>
                        <a:lnTo>
                          <a:pt x="873" y="260"/>
                        </a:lnTo>
                        <a:lnTo>
                          <a:pt x="879" y="260"/>
                        </a:lnTo>
                        <a:lnTo>
                          <a:pt x="885" y="243"/>
                        </a:lnTo>
                        <a:lnTo>
                          <a:pt x="890" y="2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Freeform 35"/>
                  <p:cNvSpPr>
                    <a:spLocks/>
                  </p:cNvSpPr>
                  <p:nvPr/>
                </p:nvSpPr>
                <p:spPr bwMode="auto">
                  <a:xfrm>
                    <a:off x="7061201" y="1882776"/>
                    <a:ext cx="1063625" cy="673100"/>
                  </a:xfrm>
                  <a:custGeom>
                    <a:avLst/>
                    <a:gdLst>
                      <a:gd name="T0" fmla="*/ 11 w 670"/>
                      <a:gd name="T1" fmla="*/ 136 h 424"/>
                      <a:gd name="T2" fmla="*/ 23 w 670"/>
                      <a:gd name="T3" fmla="*/ 130 h 424"/>
                      <a:gd name="T4" fmla="*/ 40 w 670"/>
                      <a:gd name="T5" fmla="*/ 192 h 424"/>
                      <a:gd name="T6" fmla="*/ 51 w 670"/>
                      <a:gd name="T7" fmla="*/ 164 h 424"/>
                      <a:gd name="T8" fmla="*/ 68 w 670"/>
                      <a:gd name="T9" fmla="*/ 169 h 424"/>
                      <a:gd name="T10" fmla="*/ 79 w 670"/>
                      <a:gd name="T11" fmla="*/ 153 h 424"/>
                      <a:gd name="T12" fmla="*/ 96 w 670"/>
                      <a:gd name="T13" fmla="*/ 181 h 424"/>
                      <a:gd name="T14" fmla="*/ 107 w 670"/>
                      <a:gd name="T15" fmla="*/ 164 h 424"/>
                      <a:gd name="T16" fmla="*/ 124 w 670"/>
                      <a:gd name="T17" fmla="*/ 153 h 424"/>
                      <a:gd name="T18" fmla="*/ 135 w 670"/>
                      <a:gd name="T19" fmla="*/ 164 h 424"/>
                      <a:gd name="T20" fmla="*/ 147 w 670"/>
                      <a:gd name="T21" fmla="*/ 136 h 424"/>
                      <a:gd name="T22" fmla="*/ 163 w 670"/>
                      <a:gd name="T23" fmla="*/ 181 h 424"/>
                      <a:gd name="T24" fmla="*/ 175 w 670"/>
                      <a:gd name="T25" fmla="*/ 186 h 424"/>
                      <a:gd name="T26" fmla="*/ 192 w 670"/>
                      <a:gd name="T27" fmla="*/ 0 h 424"/>
                      <a:gd name="T28" fmla="*/ 203 w 670"/>
                      <a:gd name="T29" fmla="*/ 51 h 424"/>
                      <a:gd name="T30" fmla="*/ 220 w 670"/>
                      <a:gd name="T31" fmla="*/ 124 h 424"/>
                      <a:gd name="T32" fmla="*/ 231 w 670"/>
                      <a:gd name="T33" fmla="*/ 153 h 424"/>
                      <a:gd name="T34" fmla="*/ 248 w 670"/>
                      <a:gd name="T35" fmla="*/ 164 h 424"/>
                      <a:gd name="T36" fmla="*/ 259 w 670"/>
                      <a:gd name="T37" fmla="*/ 226 h 424"/>
                      <a:gd name="T38" fmla="*/ 276 w 670"/>
                      <a:gd name="T39" fmla="*/ 226 h 424"/>
                      <a:gd name="T40" fmla="*/ 287 w 670"/>
                      <a:gd name="T41" fmla="*/ 333 h 424"/>
                      <a:gd name="T42" fmla="*/ 304 w 670"/>
                      <a:gd name="T43" fmla="*/ 412 h 424"/>
                      <a:gd name="T44" fmla="*/ 316 w 670"/>
                      <a:gd name="T45" fmla="*/ 378 h 424"/>
                      <a:gd name="T46" fmla="*/ 332 w 670"/>
                      <a:gd name="T47" fmla="*/ 339 h 424"/>
                      <a:gd name="T48" fmla="*/ 344 w 670"/>
                      <a:gd name="T49" fmla="*/ 333 h 424"/>
                      <a:gd name="T50" fmla="*/ 361 w 670"/>
                      <a:gd name="T51" fmla="*/ 282 h 424"/>
                      <a:gd name="T52" fmla="*/ 372 w 670"/>
                      <a:gd name="T53" fmla="*/ 260 h 424"/>
                      <a:gd name="T54" fmla="*/ 389 w 670"/>
                      <a:gd name="T55" fmla="*/ 237 h 424"/>
                      <a:gd name="T56" fmla="*/ 400 w 670"/>
                      <a:gd name="T57" fmla="*/ 153 h 424"/>
                      <a:gd name="T58" fmla="*/ 417 w 670"/>
                      <a:gd name="T59" fmla="*/ 147 h 424"/>
                      <a:gd name="T60" fmla="*/ 428 w 670"/>
                      <a:gd name="T61" fmla="*/ 169 h 424"/>
                      <a:gd name="T62" fmla="*/ 445 w 670"/>
                      <a:gd name="T63" fmla="*/ 175 h 424"/>
                      <a:gd name="T64" fmla="*/ 456 w 670"/>
                      <a:gd name="T65" fmla="*/ 136 h 424"/>
                      <a:gd name="T66" fmla="*/ 473 w 670"/>
                      <a:gd name="T67" fmla="*/ 181 h 424"/>
                      <a:gd name="T68" fmla="*/ 485 w 670"/>
                      <a:gd name="T69" fmla="*/ 158 h 424"/>
                      <a:gd name="T70" fmla="*/ 501 w 670"/>
                      <a:gd name="T71" fmla="*/ 136 h 424"/>
                      <a:gd name="T72" fmla="*/ 513 w 670"/>
                      <a:gd name="T73" fmla="*/ 130 h 424"/>
                      <a:gd name="T74" fmla="*/ 530 w 670"/>
                      <a:gd name="T75" fmla="*/ 175 h 424"/>
                      <a:gd name="T76" fmla="*/ 541 w 670"/>
                      <a:gd name="T77" fmla="*/ 153 h 424"/>
                      <a:gd name="T78" fmla="*/ 558 w 670"/>
                      <a:gd name="T79" fmla="*/ 169 h 424"/>
                      <a:gd name="T80" fmla="*/ 569 w 670"/>
                      <a:gd name="T81" fmla="*/ 164 h 424"/>
                      <a:gd name="T82" fmla="*/ 586 w 670"/>
                      <a:gd name="T83" fmla="*/ 147 h 424"/>
                      <a:gd name="T84" fmla="*/ 597 w 670"/>
                      <a:gd name="T85" fmla="*/ 136 h 424"/>
                      <a:gd name="T86" fmla="*/ 614 w 670"/>
                      <a:gd name="T87" fmla="*/ 141 h 424"/>
                      <a:gd name="T88" fmla="*/ 625 w 670"/>
                      <a:gd name="T89" fmla="*/ 147 h 424"/>
                      <a:gd name="T90" fmla="*/ 642 w 670"/>
                      <a:gd name="T91" fmla="*/ 158 h 424"/>
                      <a:gd name="T92" fmla="*/ 653 w 670"/>
                      <a:gd name="T93" fmla="*/ 141 h 424"/>
                      <a:gd name="T94" fmla="*/ 670 w 670"/>
                      <a:gd name="T95" fmla="*/ 153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0" h="424">
                        <a:moveTo>
                          <a:pt x="0" y="153"/>
                        </a:moveTo>
                        <a:lnTo>
                          <a:pt x="11" y="136"/>
                        </a:lnTo>
                        <a:lnTo>
                          <a:pt x="17" y="147"/>
                        </a:lnTo>
                        <a:lnTo>
                          <a:pt x="23" y="130"/>
                        </a:lnTo>
                        <a:lnTo>
                          <a:pt x="28" y="158"/>
                        </a:lnTo>
                        <a:lnTo>
                          <a:pt x="40" y="192"/>
                        </a:lnTo>
                        <a:lnTo>
                          <a:pt x="45" y="169"/>
                        </a:lnTo>
                        <a:lnTo>
                          <a:pt x="51" y="164"/>
                        </a:lnTo>
                        <a:lnTo>
                          <a:pt x="56" y="158"/>
                        </a:lnTo>
                        <a:lnTo>
                          <a:pt x="68" y="169"/>
                        </a:lnTo>
                        <a:lnTo>
                          <a:pt x="73" y="153"/>
                        </a:lnTo>
                        <a:lnTo>
                          <a:pt x="79" y="153"/>
                        </a:lnTo>
                        <a:lnTo>
                          <a:pt x="85" y="124"/>
                        </a:lnTo>
                        <a:lnTo>
                          <a:pt x="96" y="181"/>
                        </a:lnTo>
                        <a:lnTo>
                          <a:pt x="102" y="158"/>
                        </a:lnTo>
                        <a:lnTo>
                          <a:pt x="107" y="164"/>
                        </a:lnTo>
                        <a:lnTo>
                          <a:pt x="113" y="136"/>
                        </a:lnTo>
                        <a:lnTo>
                          <a:pt x="124" y="153"/>
                        </a:lnTo>
                        <a:lnTo>
                          <a:pt x="130" y="147"/>
                        </a:lnTo>
                        <a:lnTo>
                          <a:pt x="135" y="164"/>
                        </a:lnTo>
                        <a:lnTo>
                          <a:pt x="141" y="141"/>
                        </a:lnTo>
                        <a:lnTo>
                          <a:pt x="147" y="136"/>
                        </a:lnTo>
                        <a:lnTo>
                          <a:pt x="158" y="169"/>
                        </a:lnTo>
                        <a:lnTo>
                          <a:pt x="163" y="181"/>
                        </a:lnTo>
                        <a:lnTo>
                          <a:pt x="169" y="153"/>
                        </a:lnTo>
                        <a:lnTo>
                          <a:pt x="175" y="186"/>
                        </a:lnTo>
                        <a:lnTo>
                          <a:pt x="186" y="51"/>
                        </a:lnTo>
                        <a:lnTo>
                          <a:pt x="192" y="0"/>
                        </a:lnTo>
                        <a:lnTo>
                          <a:pt x="197" y="57"/>
                        </a:lnTo>
                        <a:lnTo>
                          <a:pt x="203" y="51"/>
                        </a:lnTo>
                        <a:lnTo>
                          <a:pt x="214" y="90"/>
                        </a:lnTo>
                        <a:lnTo>
                          <a:pt x="220" y="124"/>
                        </a:lnTo>
                        <a:lnTo>
                          <a:pt x="225" y="113"/>
                        </a:lnTo>
                        <a:lnTo>
                          <a:pt x="231" y="153"/>
                        </a:lnTo>
                        <a:lnTo>
                          <a:pt x="242" y="158"/>
                        </a:lnTo>
                        <a:lnTo>
                          <a:pt x="248" y="164"/>
                        </a:lnTo>
                        <a:lnTo>
                          <a:pt x="254" y="198"/>
                        </a:lnTo>
                        <a:lnTo>
                          <a:pt x="259" y="226"/>
                        </a:lnTo>
                        <a:lnTo>
                          <a:pt x="270" y="215"/>
                        </a:lnTo>
                        <a:lnTo>
                          <a:pt x="276" y="226"/>
                        </a:lnTo>
                        <a:lnTo>
                          <a:pt x="282" y="220"/>
                        </a:lnTo>
                        <a:lnTo>
                          <a:pt x="287" y="333"/>
                        </a:lnTo>
                        <a:lnTo>
                          <a:pt x="299" y="424"/>
                        </a:lnTo>
                        <a:lnTo>
                          <a:pt x="304" y="412"/>
                        </a:lnTo>
                        <a:lnTo>
                          <a:pt x="310" y="401"/>
                        </a:lnTo>
                        <a:lnTo>
                          <a:pt x="316" y="378"/>
                        </a:lnTo>
                        <a:lnTo>
                          <a:pt x="327" y="362"/>
                        </a:lnTo>
                        <a:lnTo>
                          <a:pt x="332" y="339"/>
                        </a:lnTo>
                        <a:lnTo>
                          <a:pt x="338" y="333"/>
                        </a:lnTo>
                        <a:lnTo>
                          <a:pt x="344" y="333"/>
                        </a:lnTo>
                        <a:lnTo>
                          <a:pt x="355" y="322"/>
                        </a:lnTo>
                        <a:lnTo>
                          <a:pt x="361" y="282"/>
                        </a:lnTo>
                        <a:lnTo>
                          <a:pt x="366" y="271"/>
                        </a:lnTo>
                        <a:lnTo>
                          <a:pt x="372" y="260"/>
                        </a:lnTo>
                        <a:lnTo>
                          <a:pt x="383" y="288"/>
                        </a:lnTo>
                        <a:lnTo>
                          <a:pt x="389" y="237"/>
                        </a:lnTo>
                        <a:lnTo>
                          <a:pt x="394" y="175"/>
                        </a:lnTo>
                        <a:lnTo>
                          <a:pt x="400" y="153"/>
                        </a:lnTo>
                        <a:lnTo>
                          <a:pt x="406" y="169"/>
                        </a:lnTo>
                        <a:lnTo>
                          <a:pt x="417" y="147"/>
                        </a:lnTo>
                        <a:lnTo>
                          <a:pt x="423" y="158"/>
                        </a:lnTo>
                        <a:lnTo>
                          <a:pt x="428" y="169"/>
                        </a:lnTo>
                        <a:lnTo>
                          <a:pt x="434" y="158"/>
                        </a:lnTo>
                        <a:lnTo>
                          <a:pt x="445" y="175"/>
                        </a:lnTo>
                        <a:lnTo>
                          <a:pt x="451" y="175"/>
                        </a:lnTo>
                        <a:lnTo>
                          <a:pt x="456" y="136"/>
                        </a:lnTo>
                        <a:lnTo>
                          <a:pt x="462" y="192"/>
                        </a:lnTo>
                        <a:lnTo>
                          <a:pt x="473" y="181"/>
                        </a:lnTo>
                        <a:lnTo>
                          <a:pt x="479" y="113"/>
                        </a:lnTo>
                        <a:lnTo>
                          <a:pt x="485" y="158"/>
                        </a:lnTo>
                        <a:lnTo>
                          <a:pt x="490" y="153"/>
                        </a:lnTo>
                        <a:lnTo>
                          <a:pt x="501" y="136"/>
                        </a:lnTo>
                        <a:lnTo>
                          <a:pt x="507" y="192"/>
                        </a:lnTo>
                        <a:lnTo>
                          <a:pt x="513" y="130"/>
                        </a:lnTo>
                        <a:lnTo>
                          <a:pt x="518" y="141"/>
                        </a:lnTo>
                        <a:lnTo>
                          <a:pt x="530" y="175"/>
                        </a:lnTo>
                        <a:lnTo>
                          <a:pt x="535" y="164"/>
                        </a:lnTo>
                        <a:lnTo>
                          <a:pt x="541" y="153"/>
                        </a:lnTo>
                        <a:lnTo>
                          <a:pt x="546" y="175"/>
                        </a:lnTo>
                        <a:lnTo>
                          <a:pt x="558" y="169"/>
                        </a:lnTo>
                        <a:lnTo>
                          <a:pt x="563" y="169"/>
                        </a:lnTo>
                        <a:lnTo>
                          <a:pt x="569" y="164"/>
                        </a:lnTo>
                        <a:lnTo>
                          <a:pt x="575" y="169"/>
                        </a:lnTo>
                        <a:lnTo>
                          <a:pt x="586" y="147"/>
                        </a:lnTo>
                        <a:lnTo>
                          <a:pt x="592" y="158"/>
                        </a:lnTo>
                        <a:lnTo>
                          <a:pt x="597" y="136"/>
                        </a:lnTo>
                        <a:lnTo>
                          <a:pt x="603" y="169"/>
                        </a:lnTo>
                        <a:lnTo>
                          <a:pt x="614" y="141"/>
                        </a:lnTo>
                        <a:lnTo>
                          <a:pt x="620" y="153"/>
                        </a:lnTo>
                        <a:lnTo>
                          <a:pt x="625" y="147"/>
                        </a:lnTo>
                        <a:lnTo>
                          <a:pt x="631" y="158"/>
                        </a:lnTo>
                        <a:lnTo>
                          <a:pt x="642" y="158"/>
                        </a:lnTo>
                        <a:lnTo>
                          <a:pt x="648" y="181"/>
                        </a:lnTo>
                        <a:lnTo>
                          <a:pt x="653" y="141"/>
                        </a:lnTo>
                        <a:lnTo>
                          <a:pt x="659" y="164"/>
                        </a:lnTo>
                        <a:lnTo>
                          <a:pt x="670" y="1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24" name="Left Bracket 23"/>
                <p:cNvSpPr/>
                <p:nvPr/>
              </p:nvSpPr>
              <p:spPr>
                <a:xfrm rot="16200000">
                  <a:off x="1460674" y="986440"/>
                  <a:ext cx="142875" cy="866713"/>
                </a:xfrm>
                <a:prstGeom prst="leftBracket">
                  <a:avLst/>
                </a:prstGeom>
                <a:ln w="2540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5" name="Rectangle 24"/>
                <p:cNvSpPr/>
                <p:nvPr/>
              </p:nvSpPr>
              <p:spPr>
                <a:xfrm>
                  <a:off x="1067498" y="1013675"/>
                  <a:ext cx="711618" cy="503393"/>
                </a:xfrm>
                <a:prstGeom prst="rect">
                  <a:avLst/>
                </a:prstGeom>
              </p:spPr>
              <p:txBody>
                <a:bodyPr wrap="none">
                  <a:spAutoFit/>
                </a:bodyPr>
                <a:lstStyle/>
                <a:p>
                  <a:r>
                    <a:rPr lang="en-US" dirty="0"/>
                    <a:t>m</a:t>
                  </a:r>
                </a:p>
              </p:txBody>
            </p:sp>
            <p:cxnSp>
              <p:nvCxnSpPr>
                <p:cNvPr id="26" name="Straight Arrow Connector 25"/>
                <p:cNvCxnSpPr/>
                <p:nvPr/>
              </p:nvCxnSpPr>
              <p:spPr>
                <a:xfrm>
                  <a:off x="2056574" y="1432118"/>
                  <a:ext cx="542925" cy="0"/>
                </a:xfrm>
                <a:prstGeom prst="straightConnector1">
                  <a:avLst/>
                </a:prstGeom>
                <a:ln w="25400">
                  <a:solidFill>
                    <a:schemeClr val="bg1">
                      <a:lumMod val="50000"/>
                    </a:schemeClr>
                  </a:solidFill>
                  <a:tailEnd type="stealth" w="lg" len="lg"/>
                </a:ln>
              </p:spPr>
              <p:style>
                <a:lnRef idx="1">
                  <a:schemeClr val="accent1"/>
                </a:lnRef>
                <a:fillRef idx="0">
                  <a:schemeClr val="accent1"/>
                </a:fillRef>
                <a:effectRef idx="0">
                  <a:schemeClr val="accent1"/>
                </a:effectRef>
                <a:fontRef idx="minor">
                  <a:schemeClr val="tx1"/>
                </a:fontRef>
              </p:style>
            </p:cxnSp>
          </p:grpSp>
          <p:sp>
            <p:nvSpPr>
              <p:cNvPr id="22" name="Left Bracket 21"/>
              <p:cNvSpPr/>
              <p:nvPr/>
            </p:nvSpPr>
            <p:spPr>
              <a:xfrm rot="16200000">
                <a:off x="5667607" y="1078428"/>
                <a:ext cx="142875" cy="409097"/>
              </a:xfrm>
              <a:prstGeom prst="leftBracket">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7" name="Group 6"/>
            <p:cNvGrpSpPr/>
            <p:nvPr/>
          </p:nvGrpSpPr>
          <p:grpSpPr>
            <a:xfrm rot="5400000">
              <a:off x="-1842828" y="3645393"/>
              <a:ext cx="4956724" cy="663553"/>
              <a:chOff x="986869" y="696133"/>
              <a:chExt cx="4956724" cy="663553"/>
            </a:xfrm>
          </p:grpSpPr>
          <p:grpSp>
            <p:nvGrpSpPr>
              <p:cNvPr id="12" name="Group 11"/>
              <p:cNvGrpSpPr/>
              <p:nvPr/>
            </p:nvGrpSpPr>
            <p:grpSpPr>
              <a:xfrm>
                <a:off x="986869" y="696133"/>
                <a:ext cx="4956723" cy="663553"/>
                <a:chOff x="896195" y="511467"/>
                <a:chExt cx="10355179" cy="979767"/>
              </a:xfrm>
            </p:grpSpPr>
            <p:grpSp>
              <p:nvGrpSpPr>
                <p:cNvPr id="14" name="Group 13"/>
                <p:cNvGrpSpPr/>
                <p:nvPr/>
              </p:nvGrpSpPr>
              <p:grpSpPr>
                <a:xfrm>
                  <a:off x="1067498" y="511467"/>
                  <a:ext cx="10183876" cy="869950"/>
                  <a:chOff x="4244976" y="1685926"/>
                  <a:chExt cx="3879850" cy="869950"/>
                </a:xfrm>
              </p:grpSpPr>
              <p:sp>
                <p:nvSpPr>
                  <p:cNvPr id="18" name="Freeform 33"/>
                  <p:cNvSpPr>
                    <a:spLocks/>
                  </p:cNvSpPr>
                  <p:nvPr/>
                </p:nvSpPr>
                <p:spPr bwMode="auto">
                  <a:xfrm>
                    <a:off x="4244976" y="1685926"/>
                    <a:ext cx="1403350" cy="850900"/>
                  </a:xfrm>
                  <a:custGeom>
                    <a:avLst/>
                    <a:gdLst>
                      <a:gd name="T0" fmla="*/ 11 w 884"/>
                      <a:gd name="T1" fmla="*/ 282 h 536"/>
                      <a:gd name="T2" fmla="*/ 34 w 884"/>
                      <a:gd name="T3" fmla="*/ 277 h 536"/>
                      <a:gd name="T4" fmla="*/ 51 w 884"/>
                      <a:gd name="T5" fmla="*/ 288 h 536"/>
                      <a:gd name="T6" fmla="*/ 73 w 884"/>
                      <a:gd name="T7" fmla="*/ 265 h 536"/>
                      <a:gd name="T8" fmla="*/ 96 w 884"/>
                      <a:gd name="T9" fmla="*/ 305 h 536"/>
                      <a:gd name="T10" fmla="*/ 118 w 884"/>
                      <a:gd name="T11" fmla="*/ 310 h 536"/>
                      <a:gd name="T12" fmla="*/ 135 w 884"/>
                      <a:gd name="T13" fmla="*/ 277 h 536"/>
                      <a:gd name="T14" fmla="*/ 158 w 884"/>
                      <a:gd name="T15" fmla="*/ 305 h 536"/>
                      <a:gd name="T16" fmla="*/ 180 w 884"/>
                      <a:gd name="T17" fmla="*/ 293 h 536"/>
                      <a:gd name="T18" fmla="*/ 203 w 884"/>
                      <a:gd name="T19" fmla="*/ 282 h 536"/>
                      <a:gd name="T20" fmla="*/ 220 w 884"/>
                      <a:gd name="T21" fmla="*/ 282 h 536"/>
                      <a:gd name="T22" fmla="*/ 242 w 884"/>
                      <a:gd name="T23" fmla="*/ 384 h 536"/>
                      <a:gd name="T24" fmla="*/ 265 w 884"/>
                      <a:gd name="T25" fmla="*/ 378 h 536"/>
                      <a:gd name="T26" fmla="*/ 282 w 884"/>
                      <a:gd name="T27" fmla="*/ 293 h 536"/>
                      <a:gd name="T28" fmla="*/ 304 w 884"/>
                      <a:gd name="T29" fmla="*/ 299 h 536"/>
                      <a:gd name="T30" fmla="*/ 327 w 884"/>
                      <a:gd name="T31" fmla="*/ 339 h 536"/>
                      <a:gd name="T32" fmla="*/ 349 w 884"/>
                      <a:gd name="T33" fmla="*/ 175 h 536"/>
                      <a:gd name="T34" fmla="*/ 366 w 884"/>
                      <a:gd name="T35" fmla="*/ 85 h 536"/>
                      <a:gd name="T36" fmla="*/ 389 w 884"/>
                      <a:gd name="T37" fmla="*/ 130 h 536"/>
                      <a:gd name="T38" fmla="*/ 411 w 884"/>
                      <a:gd name="T39" fmla="*/ 130 h 536"/>
                      <a:gd name="T40" fmla="*/ 434 w 884"/>
                      <a:gd name="T41" fmla="*/ 96 h 536"/>
                      <a:gd name="T42" fmla="*/ 451 w 884"/>
                      <a:gd name="T43" fmla="*/ 169 h 536"/>
                      <a:gd name="T44" fmla="*/ 473 w 884"/>
                      <a:gd name="T45" fmla="*/ 260 h 536"/>
                      <a:gd name="T46" fmla="*/ 496 w 884"/>
                      <a:gd name="T47" fmla="*/ 277 h 536"/>
                      <a:gd name="T48" fmla="*/ 518 w 884"/>
                      <a:gd name="T49" fmla="*/ 282 h 536"/>
                      <a:gd name="T50" fmla="*/ 535 w 884"/>
                      <a:gd name="T51" fmla="*/ 282 h 536"/>
                      <a:gd name="T52" fmla="*/ 558 w 884"/>
                      <a:gd name="T53" fmla="*/ 282 h 536"/>
                      <a:gd name="T54" fmla="*/ 580 w 884"/>
                      <a:gd name="T55" fmla="*/ 288 h 536"/>
                      <a:gd name="T56" fmla="*/ 597 w 884"/>
                      <a:gd name="T57" fmla="*/ 282 h 536"/>
                      <a:gd name="T58" fmla="*/ 620 w 884"/>
                      <a:gd name="T59" fmla="*/ 310 h 536"/>
                      <a:gd name="T60" fmla="*/ 642 w 884"/>
                      <a:gd name="T61" fmla="*/ 282 h 536"/>
                      <a:gd name="T62" fmla="*/ 665 w 884"/>
                      <a:gd name="T63" fmla="*/ 288 h 536"/>
                      <a:gd name="T64" fmla="*/ 682 w 884"/>
                      <a:gd name="T65" fmla="*/ 265 h 536"/>
                      <a:gd name="T66" fmla="*/ 704 w 884"/>
                      <a:gd name="T67" fmla="*/ 265 h 536"/>
                      <a:gd name="T68" fmla="*/ 727 w 884"/>
                      <a:gd name="T69" fmla="*/ 254 h 536"/>
                      <a:gd name="T70" fmla="*/ 749 w 884"/>
                      <a:gd name="T71" fmla="*/ 288 h 536"/>
                      <a:gd name="T72" fmla="*/ 766 w 884"/>
                      <a:gd name="T73" fmla="*/ 169 h 536"/>
                      <a:gd name="T74" fmla="*/ 789 w 884"/>
                      <a:gd name="T75" fmla="*/ 181 h 536"/>
                      <a:gd name="T76" fmla="*/ 811 w 884"/>
                      <a:gd name="T77" fmla="*/ 254 h 536"/>
                      <a:gd name="T78" fmla="*/ 828 w 884"/>
                      <a:gd name="T79" fmla="*/ 293 h 536"/>
                      <a:gd name="T80" fmla="*/ 851 w 884"/>
                      <a:gd name="T81" fmla="*/ 350 h 536"/>
                      <a:gd name="T82" fmla="*/ 873 w 884"/>
                      <a:gd name="T83" fmla="*/ 457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84" h="536">
                        <a:moveTo>
                          <a:pt x="0" y="260"/>
                        </a:moveTo>
                        <a:lnTo>
                          <a:pt x="6" y="265"/>
                        </a:lnTo>
                        <a:lnTo>
                          <a:pt x="11" y="282"/>
                        </a:lnTo>
                        <a:lnTo>
                          <a:pt x="17" y="271"/>
                        </a:lnTo>
                        <a:lnTo>
                          <a:pt x="23" y="288"/>
                        </a:lnTo>
                        <a:lnTo>
                          <a:pt x="34" y="277"/>
                        </a:lnTo>
                        <a:lnTo>
                          <a:pt x="40" y="277"/>
                        </a:lnTo>
                        <a:lnTo>
                          <a:pt x="45" y="282"/>
                        </a:lnTo>
                        <a:lnTo>
                          <a:pt x="51" y="288"/>
                        </a:lnTo>
                        <a:lnTo>
                          <a:pt x="62" y="282"/>
                        </a:lnTo>
                        <a:lnTo>
                          <a:pt x="68" y="293"/>
                        </a:lnTo>
                        <a:lnTo>
                          <a:pt x="73" y="265"/>
                        </a:lnTo>
                        <a:lnTo>
                          <a:pt x="79" y="288"/>
                        </a:lnTo>
                        <a:lnTo>
                          <a:pt x="90" y="282"/>
                        </a:lnTo>
                        <a:lnTo>
                          <a:pt x="96" y="305"/>
                        </a:lnTo>
                        <a:lnTo>
                          <a:pt x="102" y="288"/>
                        </a:lnTo>
                        <a:lnTo>
                          <a:pt x="107" y="260"/>
                        </a:lnTo>
                        <a:lnTo>
                          <a:pt x="118" y="310"/>
                        </a:lnTo>
                        <a:lnTo>
                          <a:pt x="124" y="277"/>
                        </a:lnTo>
                        <a:lnTo>
                          <a:pt x="130" y="305"/>
                        </a:lnTo>
                        <a:lnTo>
                          <a:pt x="135" y="277"/>
                        </a:lnTo>
                        <a:lnTo>
                          <a:pt x="147" y="254"/>
                        </a:lnTo>
                        <a:lnTo>
                          <a:pt x="152" y="282"/>
                        </a:lnTo>
                        <a:lnTo>
                          <a:pt x="158" y="305"/>
                        </a:lnTo>
                        <a:lnTo>
                          <a:pt x="163" y="254"/>
                        </a:lnTo>
                        <a:lnTo>
                          <a:pt x="175" y="305"/>
                        </a:lnTo>
                        <a:lnTo>
                          <a:pt x="180" y="293"/>
                        </a:lnTo>
                        <a:lnTo>
                          <a:pt x="186" y="277"/>
                        </a:lnTo>
                        <a:lnTo>
                          <a:pt x="192" y="282"/>
                        </a:lnTo>
                        <a:lnTo>
                          <a:pt x="203" y="282"/>
                        </a:lnTo>
                        <a:lnTo>
                          <a:pt x="209" y="277"/>
                        </a:lnTo>
                        <a:lnTo>
                          <a:pt x="214" y="282"/>
                        </a:lnTo>
                        <a:lnTo>
                          <a:pt x="220" y="282"/>
                        </a:lnTo>
                        <a:lnTo>
                          <a:pt x="231" y="282"/>
                        </a:lnTo>
                        <a:lnTo>
                          <a:pt x="237" y="277"/>
                        </a:lnTo>
                        <a:lnTo>
                          <a:pt x="242" y="384"/>
                        </a:lnTo>
                        <a:lnTo>
                          <a:pt x="248" y="440"/>
                        </a:lnTo>
                        <a:lnTo>
                          <a:pt x="259" y="373"/>
                        </a:lnTo>
                        <a:lnTo>
                          <a:pt x="265" y="378"/>
                        </a:lnTo>
                        <a:lnTo>
                          <a:pt x="270" y="339"/>
                        </a:lnTo>
                        <a:lnTo>
                          <a:pt x="276" y="316"/>
                        </a:lnTo>
                        <a:lnTo>
                          <a:pt x="282" y="293"/>
                        </a:lnTo>
                        <a:lnTo>
                          <a:pt x="293" y="293"/>
                        </a:lnTo>
                        <a:lnTo>
                          <a:pt x="299" y="293"/>
                        </a:lnTo>
                        <a:lnTo>
                          <a:pt x="304" y="299"/>
                        </a:lnTo>
                        <a:lnTo>
                          <a:pt x="310" y="327"/>
                        </a:lnTo>
                        <a:lnTo>
                          <a:pt x="321" y="310"/>
                        </a:lnTo>
                        <a:lnTo>
                          <a:pt x="327" y="339"/>
                        </a:lnTo>
                        <a:lnTo>
                          <a:pt x="332" y="293"/>
                        </a:lnTo>
                        <a:lnTo>
                          <a:pt x="338" y="361"/>
                        </a:lnTo>
                        <a:lnTo>
                          <a:pt x="349" y="175"/>
                        </a:lnTo>
                        <a:lnTo>
                          <a:pt x="355" y="0"/>
                        </a:lnTo>
                        <a:lnTo>
                          <a:pt x="361" y="79"/>
                        </a:lnTo>
                        <a:lnTo>
                          <a:pt x="366" y="85"/>
                        </a:lnTo>
                        <a:lnTo>
                          <a:pt x="377" y="85"/>
                        </a:lnTo>
                        <a:lnTo>
                          <a:pt x="383" y="113"/>
                        </a:lnTo>
                        <a:lnTo>
                          <a:pt x="389" y="130"/>
                        </a:lnTo>
                        <a:lnTo>
                          <a:pt x="394" y="107"/>
                        </a:lnTo>
                        <a:lnTo>
                          <a:pt x="406" y="124"/>
                        </a:lnTo>
                        <a:lnTo>
                          <a:pt x="411" y="130"/>
                        </a:lnTo>
                        <a:lnTo>
                          <a:pt x="417" y="113"/>
                        </a:lnTo>
                        <a:lnTo>
                          <a:pt x="423" y="107"/>
                        </a:lnTo>
                        <a:lnTo>
                          <a:pt x="434" y="96"/>
                        </a:lnTo>
                        <a:lnTo>
                          <a:pt x="439" y="85"/>
                        </a:lnTo>
                        <a:lnTo>
                          <a:pt x="445" y="22"/>
                        </a:lnTo>
                        <a:lnTo>
                          <a:pt x="451" y="169"/>
                        </a:lnTo>
                        <a:lnTo>
                          <a:pt x="462" y="310"/>
                        </a:lnTo>
                        <a:lnTo>
                          <a:pt x="468" y="265"/>
                        </a:lnTo>
                        <a:lnTo>
                          <a:pt x="473" y="260"/>
                        </a:lnTo>
                        <a:lnTo>
                          <a:pt x="479" y="282"/>
                        </a:lnTo>
                        <a:lnTo>
                          <a:pt x="490" y="293"/>
                        </a:lnTo>
                        <a:lnTo>
                          <a:pt x="496" y="277"/>
                        </a:lnTo>
                        <a:lnTo>
                          <a:pt x="501" y="282"/>
                        </a:lnTo>
                        <a:lnTo>
                          <a:pt x="507" y="299"/>
                        </a:lnTo>
                        <a:lnTo>
                          <a:pt x="518" y="282"/>
                        </a:lnTo>
                        <a:lnTo>
                          <a:pt x="524" y="293"/>
                        </a:lnTo>
                        <a:lnTo>
                          <a:pt x="530" y="299"/>
                        </a:lnTo>
                        <a:lnTo>
                          <a:pt x="535" y="282"/>
                        </a:lnTo>
                        <a:lnTo>
                          <a:pt x="541" y="271"/>
                        </a:lnTo>
                        <a:lnTo>
                          <a:pt x="552" y="271"/>
                        </a:lnTo>
                        <a:lnTo>
                          <a:pt x="558" y="282"/>
                        </a:lnTo>
                        <a:lnTo>
                          <a:pt x="563" y="271"/>
                        </a:lnTo>
                        <a:lnTo>
                          <a:pt x="569" y="265"/>
                        </a:lnTo>
                        <a:lnTo>
                          <a:pt x="580" y="288"/>
                        </a:lnTo>
                        <a:lnTo>
                          <a:pt x="586" y="288"/>
                        </a:lnTo>
                        <a:lnTo>
                          <a:pt x="591" y="271"/>
                        </a:lnTo>
                        <a:lnTo>
                          <a:pt x="597" y="282"/>
                        </a:lnTo>
                        <a:lnTo>
                          <a:pt x="608" y="254"/>
                        </a:lnTo>
                        <a:lnTo>
                          <a:pt x="614" y="305"/>
                        </a:lnTo>
                        <a:lnTo>
                          <a:pt x="620" y="310"/>
                        </a:lnTo>
                        <a:lnTo>
                          <a:pt x="625" y="299"/>
                        </a:lnTo>
                        <a:lnTo>
                          <a:pt x="637" y="282"/>
                        </a:lnTo>
                        <a:lnTo>
                          <a:pt x="642" y="282"/>
                        </a:lnTo>
                        <a:lnTo>
                          <a:pt x="648" y="288"/>
                        </a:lnTo>
                        <a:lnTo>
                          <a:pt x="653" y="265"/>
                        </a:lnTo>
                        <a:lnTo>
                          <a:pt x="665" y="288"/>
                        </a:lnTo>
                        <a:lnTo>
                          <a:pt x="670" y="277"/>
                        </a:lnTo>
                        <a:lnTo>
                          <a:pt x="676" y="254"/>
                        </a:lnTo>
                        <a:lnTo>
                          <a:pt x="682" y="265"/>
                        </a:lnTo>
                        <a:lnTo>
                          <a:pt x="693" y="293"/>
                        </a:lnTo>
                        <a:lnTo>
                          <a:pt x="698" y="248"/>
                        </a:lnTo>
                        <a:lnTo>
                          <a:pt x="704" y="265"/>
                        </a:lnTo>
                        <a:lnTo>
                          <a:pt x="710" y="277"/>
                        </a:lnTo>
                        <a:lnTo>
                          <a:pt x="721" y="305"/>
                        </a:lnTo>
                        <a:lnTo>
                          <a:pt x="727" y="254"/>
                        </a:lnTo>
                        <a:lnTo>
                          <a:pt x="732" y="288"/>
                        </a:lnTo>
                        <a:lnTo>
                          <a:pt x="738" y="282"/>
                        </a:lnTo>
                        <a:lnTo>
                          <a:pt x="749" y="288"/>
                        </a:lnTo>
                        <a:lnTo>
                          <a:pt x="755" y="271"/>
                        </a:lnTo>
                        <a:lnTo>
                          <a:pt x="760" y="260"/>
                        </a:lnTo>
                        <a:lnTo>
                          <a:pt x="766" y="169"/>
                        </a:lnTo>
                        <a:lnTo>
                          <a:pt x="777" y="124"/>
                        </a:lnTo>
                        <a:lnTo>
                          <a:pt x="783" y="135"/>
                        </a:lnTo>
                        <a:lnTo>
                          <a:pt x="789" y="181"/>
                        </a:lnTo>
                        <a:lnTo>
                          <a:pt x="794" y="220"/>
                        </a:lnTo>
                        <a:lnTo>
                          <a:pt x="805" y="231"/>
                        </a:lnTo>
                        <a:lnTo>
                          <a:pt x="811" y="254"/>
                        </a:lnTo>
                        <a:lnTo>
                          <a:pt x="817" y="271"/>
                        </a:lnTo>
                        <a:lnTo>
                          <a:pt x="822" y="288"/>
                        </a:lnTo>
                        <a:lnTo>
                          <a:pt x="828" y="293"/>
                        </a:lnTo>
                        <a:lnTo>
                          <a:pt x="839" y="333"/>
                        </a:lnTo>
                        <a:lnTo>
                          <a:pt x="845" y="322"/>
                        </a:lnTo>
                        <a:lnTo>
                          <a:pt x="851" y="350"/>
                        </a:lnTo>
                        <a:lnTo>
                          <a:pt x="856" y="356"/>
                        </a:lnTo>
                        <a:lnTo>
                          <a:pt x="867" y="322"/>
                        </a:lnTo>
                        <a:lnTo>
                          <a:pt x="873" y="457"/>
                        </a:lnTo>
                        <a:lnTo>
                          <a:pt x="879" y="536"/>
                        </a:lnTo>
                        <a:lnTo>
                          <a:pt x="884" y="531"/>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Freeform 34"/>
                  <p:cNvSpPr>
                    <a:spLocks/>
                  </p:cNvSpPr>
                  <p:nvPr/>
                </p:nvSpPr>
                <p:spPr bwMode="auto">
                  <a:xfrm>
                    <a:off x="5648326" y="1712913"/>
                    <a:ext cx="1412875" cy="815975"/>
                  </a:xfrm>
                  <a:custGeom>
                    <a:avLst/>
                    <a:gdLst>
                      <a:gd name="T0" fmla="*/ 17 w 890"/>
                      <a:gd name="T1" fmla="*/ 502 h 514"/>
                      <a:gd name="T2" fmla="*/ 40 w 890"/>
                      <a:gd name="T3" fmla="*/ 440 h 514"/>
                      <a:gd name="T4" fmla="*/ 57 w 890"/>
                      <a:gd name="T5" fmla="*/ 389 h 514"/>
                      <a:gd name="T6" fmla="*/ 79 w 890"/>
                      <a:gd name="T7" fmla="*/ 378 h 514"/>
                      <a:gd name="T8" fmla="*/ 102 w 890"/>
                      <a:gd name="T9" fmla="*/ 254 h 514"/>
                      <a:gd name="T10" fmla="*/ 124 w 890"/>
                      <a:gd name="T11" fmla="*/ 276 h 514"/>
                      <a:gd name="T12" fmla="*/ 141 w 890"/>
                      <a:gd name="T13" fmla="*/ 288 h 514"/>
                      <a:gd name="T14" fmla="*/ 164 w 890"/>
                      <a:gd name="T15" fmla="*/ 265 h 514"/>
                      <a:gd name="T16" fmla="*/ 186 w 890"/>
                      <a:gd name="T17" fmla="*/ 265 h 514"/>
                      <a:gd name="T18" fmla="*/ 203 w 890"/>
                      <a:gd name="T19" fmla="*/ 260 h 514"/>
                      <a:gd name="T20" fmla="*/ 226 w 890"/>
                      <a:gd name="T21" fmla="*/ 276 h 514"/>
                      <a:gd name="T22" fmla="*/ 248 w 890"/>
                      <a:gd name="T23" fmla="*/ 237 h 514"/>
                      <a:gd name="T24" fmla="*/ 271 w 890"/>
                      <a:gd name="T25" fmla="*/ 310 h 514"/>
                      <a:gd name="T26" fmla="*/ 288 w 890"/>
                      <a:gd name="T27" fmla="*/ 271 h 514"/>
                      <a:gd name="T28" fmla="*/ 310 w 890"/>
                      <a:gd name="T29" fmla="*/ 282 h 514"/>
                      <a:gd name="T30" fmla="*/ 333 w 890"/>
                      <a:gd name="T31" fmla="*/ 237 h 514"/>
                      <a:gd name="T32" fmla="*/ 355 w 890"/>
                      <a:gd name="T33" fmla="*/ 260 h 514"/>
                      <a:gd name="T34" fmla="*/ 372 w 890"/>
                      <a:gd name="T35" fmla="*/ 265 h 514"/>
                      <a:gd name="T36" fmla="*/ 395 w 890"/>
                      <a:gd name="T37" fmla="*/ 276 h 514"/>
                      <a:gd name="T38" fmla="*/ 417 w 890"/>
                      <a:gd name="T39" fmla="*/ 254 h 514"/>
                      <a:gd name="T40" fmla="*/ 440 w 890"/>
                      <a:gd name="T41" fmla="*/ 265 h 514"/>
                      <a:gd name="T42" fmla="*/ 457 w 890"/>
                      <a:gd name="T43" fmla="*/ 367 h 514"/>
                      <a:gd name="T44" fmla="*/ 479 w 890"/>
                      <a:gd name="T45" fmla="*/ 282 h 514"/>
                      <a:gd name="T46" fmla="*/ 502 w 890"/>
                      <a:gd name="T47" fmla="*/ 254 h 514"/>
                      <a:gd name="T48" fmla="*/ 518 w 890"/>
                      <a:gd name="T49" fmla="*/ 327 h 514"/>
                      <a:gd name="T50" fmla="*/ 541 w 890"/>
                      <a:gd name="T51" fmla="*/ 361 h 514"/>
                      <a:gd name="T52" fmla="*/ 564 w 890"/>
                      <a:gd name="T53" fmla="*/ 68 h 514"/>
                      <a:gd name="T54" fmla="*/ 586 w 890"/>
                      <a:gd name="T55" fmla="*/ 90 h 514"/>
                      <a:gd name="T56" fmla="*/ 603 w 890"/>
                      <a:gd name="T57" fmla="*/ 135 h 514"/>
                      <a:gd name="T58" fmla="*/ 625 w 890"/>
                      <a:gd name="T59" fmla="*/ 101 h 514"/>
                      <a:gd name="T60" fmla="*/ 648 w 890"/>
                      <a:gd name="T61" fmla="*/ 28 h 514"/>
                      <a:gd name="T62" fmla="*/ 671 w 890"/>
                      <a:gd name="T63" fmla="*/ 293 h 514"/>
                      <a:gd name="T64" fmla="*/ 687 w 890"/>
                      <a:gd name="T65" fmla="*/ 293 h 514"/>
                      <a:gd name="T66" fmla="*/ 710 w 890"/>
                      <a:gd name="T67" fmla="*/ 260 h 514"/>
                      <a:gd name="T68" fmla="*/ 732 w 890"/>
                      <a:gd name="T69" fmla="*/ 260 h 514"/>
                      <a:gd name="T70" fmla="*/ 749 w 890"/>
                      <a:gd name="T71" fmla="*/ 260 h 514"/>
                      <a:gd name="T72" fmla="*/ 772 w 890"/>
                      <a:gd name="T73" fmla="*/ 248 h 514"/>
                      <a:gd name="T74" fmla="*/ 794 w 890"/>
                      <a:gd name="T75" fmla="*/ 276 h 514"/>
                      <a:gd name="T76" fmla="*/ 817 w 890"/>
                      <a:gd name="T77" fmla="*/ 276 h 514"/>
                      <a:gd name="T78" fmla="*/ 834 w 890"/>
                      <a:gd name="T79" fmla="*/ 282 h 514"/>
                      <a:gd name="T80" fmla="*/ 856 w 890"/>
                      <a:gd name="T81" fmla="*/ 288 h 514"/>
                      <a:gd name="T82" fmla="*/ 879 w 890"/>
                      <a:gd name="T83" fmla="*/ 26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90" h="514">
                        <a:moveTo>
                          <a:pt x="0" y="514"/>
                        </a:moveTo>
                        <a:lnTo>
                          <a:pt x="12" y="502"/>
                        </a:lnTo>
                        <a:lnTo>
                          <a:pt x="17" y="502"/>
                        </a:lnTo>
                        <a:lnTo>
                          <a:pt x="23" y="480"/>
                        </a:lnTo>
                        <a:lnTo>
                          <a:pt x="28" y="469"/>
                        </a:lnTo>
                        <a:lnTo>
                          <a:pt x="40" y="440"/>
                        </a:lnTo>
                        <a:lnTo>
                          <a:pt x="45" y="440"/>
                        </a:lnTo>
                        <a:lnTo>
                          <a:pt x="51" y="389"/>
                        </a:lnTo>
                        <a:lnTo>
                          <a:pt x="57" y="389"/>
                        </a:lnTo>
                        <a:lnTo>
                          <a:pt x="68" y="395"/>
                        </a:lnTo>
                        <a:lnTo>
                          <a:pt x="74" y="401"/>
                        </a:lnTo>
                        <a:lnTo>
                          <a:pt x="79" y="378"/>
                        </a:lnTo>
                        <a:lnTo>
                          <a:pt x="85" y="372"/>
                        </a:lnTo>
                        <a:lnTo>
                          <a:pt x="96" y="288"/>
                        </a:lnTo>
                        <a:lnTo>
                          <a:pt x="102" y="254"/>
                        </a:lnTo>
                        <a:lnTo>
                          <a:pt x="107" y="288"/>
                        </a:lnTo>
                        <a:lnTo>
                          <a:pt x="113" y="293"/>
                        </a:lnTo>
                        <a:lnTo>
                          <a:pt x="124" y="276"/>
                        </a:lnTo>
                        <a:lnTo>
                          <a:pt x="130" y="293"/>
                        </a:lnTo>
                        <a:lnTo>
                          <a:pt x="135" y="271"/>
                        </a:lnTo>
                        <a:lnTo>
                          <a:pt x="141" y="288"/>
                        </a:lnTo>
                        <a:lnTo>
                          <a:pt x="152" y="260"/>
                        </a:lnTo>
                        <a:lnTo>
                          <a:pt x="158" y="276"/>
                        </a:lnTo>
                        <a:lnTo>
                          <a:pt x="164" y="265"/>
                        </a:lnTo>
                        <a:lnTo>
                          <a:pt x="169" y="282"/>
                        </a:lnTo>
                        <a:lnTo>
                          <a:pt x="181" y="237"/>
                        </a:lnTo>
                        <a:lnTo>
                          <a:pt x="186" y="265"/>
                        </a:lnTo>
                        <a:lnTo>
                          <a:pt x="192" y="271"/>
                        </a:lnTo>
                        <a:lnTo>
                          <a:pt x="197" y="288"/>
                        </a:lnTo>
                        <a:lnTo>
                          <a:pt x="203" y="260"/>
                        </a:lnTo>
                        <a:lnTo>
                          <a:pt x="214" y="282"/>
                        </a:lnTo>
                        <a:lnTo>
                          <a:pt x="220" y="288"/>
                        </a:lnTo>
                        <a:lnTo>
                          <a:pt x="226" y="276"/>
                        </a:lnTo>
                        <a:lnTo>
                          <a:pt x="231" y="276"/>
                        </a:lnTo>
                        <a:lnTo>
                          <a:pt x="243" y="276"/>
                        </a:lnTo>
                        <a:lnTo>
                          <a:pt x="248" y="237"/>
                        </a:lnTo>
                        <a:lnTo>
                          <a:pt x="254" y="254"/>
                        </a:lnTo>
                        <a:lnTo>
                          <a:pt x="259" y="243"/>
                        </a:lnTo>
                        <a:lnTo>
                          <a:pt x="271" y="310"/>
                        </a:lnTo>
                        <a:lnTo>
                          <a:pt x="276" y="271"/>
                        </a:lnTo>
                        <a:lnTo>
                          <a:pt x="282" y="271"/>
                        </a:lnTo>
                        <a:lnTo>
                          <a:pt x="288" y="271"/>
                        </a:lnTo>
                        <a:lnTo>
                          <a:pt x="299" y="237"/>
                        </a:lnTo>
                        <a:lnTo>
                          <a:pt x="304" y="276"/>
                        </a:lnTo>
                        <a:lnTo>
                          <a:pt x="310" y="282"/>
                        </a:lnTo>
                        <a:lnTo>
                          <a:pt x="316" y="260"/>
                        </a:lnTo>
                        <a:lnTo>
                          <a:pt x="327" y="288"/>
                        </a:lnTo>
                        <a:lnTo>
                          <a:pt x="333" y="237"/>
                        </a:lnTo>
                        <a:lnTo>
                          <a:pt x="338" y="248"/>
                        </a:lnTo>
                        <a:lnTo>
                          <a:pt x="344" y="226"/>
                        </a:lnTo>
                        <a:lnTo>
                          <a:pt x="355" y="260"/>
                        </a:lnTo>
                        <a:lnTo>
                          <a:pt x="361" y="265"/>
                        </a:lnTo>
                        <a:lnTo>
                          <a:pt x="366" y="248"/>
                        </a:lnTo>
                        <a:lnTo>
                          <a:pt x="372" y="265"/>
                        </a:lnTo>
                        <a:lnTo>
                          <a:pt x="383" y="265"/>
                        </a:lnTo>
                        <a:lnTo>
                          <a:pt x="389" y="282"/>
                        </a:lnTo>
                        <a:lnTo>
                          <a:pt x="395" y="276"/>
                        </a:lnTo>
                        <a:lnTo>
                          <a:pt x="400" y="271"/>
                        </a:lnTo>
                        <a:lnTo>
                          <a:pt x="411" y="254"/>
                        </a:lnTo>
                        <a:lnTo>
                          <a:pt x="417" y="254"/>
                        </a:lnTo>
                        <a:lnTo>
                          <a:pt x="423" y="271"/>
                        </a:lnTo>
                        <a:lnTo>
                          <a:pt x="428" y="282"/>
                        </a:lnTo>
                        <a:lnTo>
                          <a:pt x="440" y="265"/>
                        </a:lnTo>
                        <a:lnTo>
                          <a:pt x="445" y="378"/>
                        </a:lnTo>
                        <a:lnTo>
                          <a:pt x="451" y="412"/>
                        </a:lnTo>
                        <a:lnTo>
                          <a:pt x="457" y="367"/>
                        </a:lnTo>
                        <a:lnTo>
                          <a:pt x="468" y="322"/>
                        </a:lnTo>
                        <a:lnTo>
                          <a:pt x="473" y="316"/>
                        </a:lnTo>
                        <a:lnTo>
                          <a:pt x="479" y="282"/>
                        </a:lnTo>
                        <a:lnTo>
                          <a:pt x="485" y="293"/>
                        </a:lnTo>
                        <a:lnTo>
                          <a:pt x="490" y="265"/>
                        </a:lnTo>
                        <a:lnTo>
                          <a:pt x="502" y="254"/>
                        </a:lnTo>
                        <a:lnTo>
                          <a:pt x="507" y="276"/>
                        </a:lnTo>
                        <a:lnTo>
                          <a:pt x="513" y="282"/>
                        </a:lnTo>
                        <a:lnTo>
                          <a:pt x="518" y="327"/>
                        </a:lnTo>
                        <a:lnTo>
                          <a:pt x="530" y="322"/>
                        </a:lnTo>
                        <a:lnTo>
                          <a:pt x="535" y="299"/>
                        </a:lnTo>
                        <a:lnTo>
                          <a:pt x="541" y="361"/>
                        </a:lnTo>
                        <a:lnTo>
                          <a:pt x="547" y="141"/>
                        </a:lnTo>
                        <a:lnTo>
                          <a:pt x="558" y="0"/>
                        </a:lnTo>
                        <a:lnTo>
                          <a:pt x="564" y="68"/>
                        </a:lnTo>
                        <a:lnTo>
                          <a:pt x="569" y="45"/>
                        </a:lnTo>
                        <a:lnTo>
                          <a:pt x="575" y="107"/>
                        </a:lnTo>
                        <a:lnTo>
                          <a:pt x="586" y="90"/>
                        </a:lnTo>
                        <a:lnTo>
                          <a:pt x="592" y="90"/>
                        </a:lnTo>
                        <a:lnTo>
                          <a:pt x="597" y="101"/>
                        </a:lnTo>
                        <a:lnTo>
                          <a:pt x="603" y="135"/>
                        </a:lnTo>
                        <a:lnTo>
                          <a:pt x="614" y="84"/>
                        </a:lnTo>
                        <a:lnTo>
                          <a:pt x="620" y="107"/>
                        </a:lnTo>
                        <a:lnTo>
                          <a:pt x="625" y="101"/>
                        </a:lnTo>
                        <a:lnTo>
                          <a:pt x="631" y="51"/>
                        </a:lnTo>
                        <a:lnTo>
                          <a:pt x="642" y="62"/>
                        </a:lnTo>
                        <a:lnTo>
                          <a:pt x="648" y="28"/>
                        </a:lnTo>
                        <a:lnTo>
                          <a:pt x="654" y="214"/>
                        </a:lnTo>
                        <a:lnTo>
                          <a:pt x="659" y="293"/>
                        </a:lnTo>
                        <a:lnTo>
                          <a:pt x="671" y="293"/>
                        </a:lnTo>
                        <a:lnTo>
                          <a:pt x="676" y="265"/>
                        </a:lnTo>
                        <a:lnTo>
                          <a:pt x="682" y="265"/>
                        </a:lnTo>
                        <a:lnTo>
                          <a:pt x="687" y="293"/>
                        </a:lnTo>
                        <a:lnTo>
                          <a:pt x="699" y="271"/>
                        </a:lnTo>
                        <a:lnTo>
                          <a:pt x="704" y="220"/>
                        </a:lnTo>
                        <a:lnTo>
                          <a:pt x="710" y="260"/>
                        </a:lnTo>
                        <a:lnTo>
                          <a:pt x="716" y="260"/>
                        </a:lnTo>
                        <a:lnTo>
                          <a:pt x="727" y="237"/>
                        </a:lnTo>
                        <a:lnTo>
                          <a:pt x="732" y="260"/>
                        </a:lnTo>
                        <a:lnTo>
                          <a:pt x="738" y="265"/>
                        </a:lnTo>
                        <a:lnTo>
                          <a:pt x="744" y="265"/>
                        </a:lnTo>
                        <a:lnTo>
                          <a:pt x="749" y="260"/>
                        </a:lnTo>
                        <a:lnTo>
                          <a:pt x="761" y="248"/>
                        </a:lnTo>
                        <a:lnTo>
                          <a:pt x="766" y="260"/>
                        </a:lnTo>
                        <a:lnTo>
                          <a:pt x="772" y="248"/>
                        </a:lnTo>
                        <a:lnTo>
                          <a:pt x="778" y="271"/>
                        </a:lnTo>
                        <a:lnTo>
                          <a:pt x="789" y="254"/>
                        </a:lnTo>
                        <a:lnTo>
                          <a:pt x="794" y="276"/>
                        </a:lnTo>
                        <a:lnTo>
                          <a:pt x="800" y="254"/>
                        </a:lnTo>
                        <a:lnTo>
                          <a:pt x="806" y="288"/>
                        </a:lnTo>
                        <a:lnTo>
                          <a:pt x="817" y="276"/>
                        </a:lnTo>
                        <a:lnTo>
                          <a:pt x="823" y="276"/>
                        </a:lnTo>
                        <a:lnTo>
                          <a:pt x="828" y="237"/>
                        </a:lnTo>
                        <a:lnTo>
                          <a:pt x="834" y="282"/>
                        </a:lnTo>
                        <a:lnTo>
                          <a:pt x="845" y="288"/>
                        </a:lnTo>
                        <a:lnTo>
                          <a:pt x="851" y="260"/>
                        </a:lnTo>
                        <a:lnTo>
                          <a:pt x="856" y="288"/>
                        </a:lnTo>
                        <a:lnTo>
                          <a:pt x="862" y="282"/>
                        </a:lnTo>
                        <a:lnTo>
                          <a:pt x="873" y="260"/>
                        </a:lnTo>
                        <a:lnTo>
                          <a:pt x="879" y="260"/>
                        </a:lnTo>
                        <a:lnTo>
                          <a:pt x="885" y="243"/>
                        </a:lnTo>
                        <a:lnTo>
                          <a:pt x="890" y="26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 name="Freeform 35"/>
                  <p:cNvSpPr>
                    <a:spLocks/>
                  </p:cNvSpPr>
                  <p:nvPr/>
                </p:nvSpPr>
                <p:spPr bwMode="auto">
                  <a:xfrm>
                    <a:off x="7061201" y="1882776"/>
                    <a:ext cx="1063625" cy="673100"/>
                  </a:xfrm>
                  <a:custGeom>
                    <a:avLst/>
                    <a:gdLst>
                      <a:gd name="T0" fmla="*/ 11 w 670"/>
                      <a:gd name="T1" fmla="*/ 136 h 424"/>
                      <a:gd name="T2" fmla="*/ 23 w 670"/>
                      <a:gd name="T3" fmla="*/ 130 h 424"/>
                      <a:gd name="T4" fmla="*/ 40 w 670"/>
                      <a:gd name="T5" fmla="*/ 192 h 424"/>
                      <a:gd name="T6" fmla="*/ 51 w 670"/>
                      <a:gd name="T7" fmla="*/ 164 h 424"/>
                      <a:gd name="T8" fmla="*/ 68 w 670"/>
                      <a:gd name="T9" fmla="*/ 169 h 424"/>
                      <a:gd name="T10" fmla="*/ 79 w 670"/>
                      <a:gd name="T11" fmla="*/ 153 h 424"/>
                      <a:gd name="T12" fmla="*/ 96 w 670"/>
                      <a:gd name="T13" fmla="*/ 181 h 424"/>
                      <a:gd name="T14" fmla="*/ 107 w 670"/>
                      <a:gd name="T15" fmla="*/ 164 h 424"/>
                      <a:gd name="T16" fmla="*/ 124 w 670"/>
                      <a:gd name="T17" fmla="*/ 153 h 424"/>
                      <a:gd name="T18" fmla="*/ 135 w 670"/>
                      <a:gd name="T19" fmla="*/ 164 h 424"/>
                      <a:gd name="T20" fmla="*/ 147 w 670"/>
                      <a:gd name="T21" fmla="*/ 136 h 424"/>
                      <a:gd name="T22" fmla="*/ 163 w 670"/>
                      <a:gd name="T23" fmla="*/ 181 h 424"/>
                      <a:gd name="T24" fmla="*/ 175 w 670"/>
                      <a:gd name="T25" fmla="*/ 186 h 424"/>
                      <a:gd name="T26" fmla="*/ 192 w 670"/>
                      <a:gd name="T27" fmla="*/ 0 h 424"/>
                      <a:gd name="T28" fmla="*/ 203 w 670"/>
                      <a:gd name="T29" fmla="*/ 51 h 424"/>
                      <a:gd name="T30" fmla="*/ 220 w 670"/>
                      <a:gd name="T31" fmla="*/ 124 h 424"/>
                      <a:gd name="T32" fmla="*/ 231 w 670"/>
                      <a:gd name="T33" fmla="*/ 153 h 424"/>
                      <a:gd name="T34" fmla="*/ 248 w 670"/>
                      <a:gd name="T35" fmla="*/ 164 h 424"/>
                      <a:gd name="T36" fmla="*/ 259 w 670"/>
                      <a:gd name="T37" fmla="*/ 226 h 424"/>
                      <a:gd name="T38" fmla="*/ 276 w 670"/>
                      <a:gd name="T39" fmla="*/ 226 h 424"/>
                      <a:gd name="T40" fmla="*/ 287 w 670"/>
                      <a:gd name="T41" fmla="*/ 333 h 424"/>
                      <a:gd name="T42" fmla="*/ 304 w 670"/>
                      <a:gd name="T43" fmla="*/ 412 h 424"/>
                      <a:gd name="T44" fmla="*/ 316 w 670"/>
                      <a:gd name="T45" fmla="*/ 378 h 424"/>
                      <a:gd name="T46" fmla="*/ 332 w 670"/>
                      <a:gd name="T47" fmla="*/ 339 h 424"/>
                      <a:gd name="T48" fmla="*/ 344 w 670"/>
                      <a:gd name="T49" fmla="*/ 333 h 424"/>
                      <a:gd name="T50" fmla="*/ 361 w 670"/>
                      <a:gd name="T51" fmla="*/ 282 h 424"/>
                      <a:gd name="T52" fmla="*/ 372 w 670"/>
                      <a:gd name="T53" fmla="*/ 260 h 424"/>
                      <a:gd name="T54" fmla="*/ 389 w 670"/>
                      <a:gd name="T55" fmla="*/ 237 h 424"/>
                      <a:gd name="T56" fmla="*/ 400 w 670"/>
                      <a:gd name="T57" fmla="*/ 153 h 424"/>
                      <a:gd name="T58" fmla="*/ 417 w 670"/>
                      <a:gd name="T59" fmla="*/ 147 h 424"/>
                      <a:gd name="T60" fmla="*/ 428 w 670"/>
                      <a:gd name="T61" fmla="*/ 169 h 424"/>
                      <a:gd name="T62" fmla="*/ 445 w 670"/>
                      <a:gd name="T63" fmla="*/ 175 h 424"/>
                      <a:gd name="T64" fmla="*/ 456 w 670"/>
                      <a:gd name="T65" fmla="*/ 136 h 424"/>
                      <a:gd name="T66" fmla="*/ 473 w 670"/>
                      <a:gd name="T67" fmla="*/ 181 h 424"/>
                      <a:gd name="T68" fmla="*/ 485 w 670"/>
                      <a:gd name="T69" fmla="*/ 158 h 424"/>
                      <a:gd name="T70" fmla="*/ 501 w 670"/>
                      <a:gd name="T71" fmla="*/ 136 h 424"/>
                      <a:gd name="T72" fmla="*/ 513 w 670"/>
                      <a:gd name="T73" fmla="*/ 130 h 424"/>
                      <a:gd name="T74" fmla="*/ 530 w 670"/>
                      <a:gd name="T75" fmla="*/ 175 h 424"/>
                      <a:gd name="T76" fmla="*/ 541 w 670"/>
                      <a:gd name="T77" fmla="*/ 153 h 424"/>
                      <a:gd name="T78" fmla="*/ 558 w 670"/>
                      <a:gd name="T79" fmla="*/ 169 h 424"/>
                      <a:gd name="T80" fmla="*/ 569 w 670"/>
                      <a:gd name="T81" fmla="*/ 164 h 424"/>
                      <a:gd name="T82" fmla="*/ 586 w 670"/>
                      <a:gd name="T83" fmla="*/ 147 h 424"/>
                      <a:gd name="T84" fmla="*/ 597 w 670"/>
                      <a:gd name="T85" fmla="*/ 136 h 424"/>
                      <a:gd name="T86" fmla="*/ 614 w 670"/>
                      <a:gd name="T87" fmla="*/ 141 h 424"/>
                      <a:gd name="T88" fmla="*/ 625 w 670"/>
                      <a:gd name="T89" fmla="*/ 147 h 424"/>
                      <a:gd name="T90" fmla="*/ 642 w 670"/>
                      <a:gd name="T91" fmla="*/ 158 h 424"/>
                      <a:gd name="T92" fmla="*/ 653 w 670"/>
                      <a:gd name="T93" fmla="*/ 141 h 424"/>
                      <a:gd name="T94" fmla="*/ 670 w 670"/>
                      <a:gd name="T95" fmla="*/ 153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0" h="424">
                        <a:moveTo>
                          <a:pt x="0" y="153"/>
                        </a:moveTo>
                        <a:lnTo>
                          <a:pt x="11" y="136"/>
                        </a:lnTo>
                        <a:lnTo>
                          <a:pt x="17" y="147"/>
                        </a:lnTo>
                        <a:lnTo>
                          <a:pt x="23" y="130"/>
                        </a:lnTo>
                        <a:lnTo>
                          <a:pt x="28" y="158"/>
                        </a:lnTo>
                        <a:lnTo>
                          <a:pt x="40" y="192"/>
                        </a:lnTo>
                        <a:lnTo>
                          <a:pt x="45" y="169"/>
                        </a:lnTo>
                        <a:lnTo>
                          <a:pt x="51" y="164"/>
                        </a:lnTo>
                        <a:lnTo>
                          <a:pt x="56" y="158"/>
                        </a:lnTo>
                        <a:lnTo>
                          <a:pt x="68" y="169"/>
                        </a:lnTo>
                        <a:lnTo>
                          <a:pt x="73" y="153"/>
                        </a:lnTo>
                        <a:lnTo>
                          <a:pt x="79" y="153"/>
                        </a:lnTo>
                        <a:lnTo>
                          <a:pt x="85" y="124"/>
                        </a:lnTo>
                        <a:lnTo>
                          <a:pt x="96" y="181"/>
                        </a:lnTo>
                        <a:lnTo>
                          <a:pt x="102" y="158"/>
                        </a:lnTo>
                        <a:lnTo>
                          <a:pt x="107" y="164"/>
                        </a:lnTo>
                        <a:lnTo>
                          <a:pt x="113" y="136"/>
                        </a:lnTo>
                        <a:lnTo>
                          <a:pt x="124" y="153"/>
                        </a:lnTo>
                        <a:lnTo>
                          <a:pt x="130" y="147"/>
                        </a:lnTo>
                        <a:lnTo>
                          <a:pt x="135" y="164"/>
                        </a:lnTo>
                        <a:lnTo>
                          <a:pt x="141" y="141"/>
                        </a:lnTo>
                        <a:lnTo>
                          <a:pt x="147" y="136"/>
                        </a:lnTo>
                        <a:lnTo>
                          <a:pt x="158" y="169"/>
                        </a:lnTo>
                        <a:lnTo>
                          <a:pt x="163" y="181"/>
                        </a:lnTo>
                        <a:lnTo>
                          <a:pt x="169" y="153"/>
                        </a:lnTo>
                        <a:lnTo>
                          <a:pt x="175" y="186"/>
                        </a:lnTo>
                        <a:lnTo>
                          <a:pt x="186" y="51"/>
                        </a:lnTo>
                        <a:lnTo>
                          <a:pt x="192" y="0"/>
                        </a:lnTo>
                        <a:lnTo>
                          <a:pt x="197" y="57"/>
                        </a:lnTo>
                        <a:lnTo>
                          <a:pt x="203" y="51"/>
                        </a:lnTo>
                        <a:lnTo>
                          <a:pt x="214" y="90"/>
                        </a:lnTo>
                        <a:lnTo>
                          <a:pt x="220" y="124"/>
                        </a:lnTo>
                        <a:lnTo>
                          <a:pt x="225" y="113"/>
                        </a:lnTo>
                        <a:lnTo>
                          <a:pt x="231" y="153"/>
                        </a:lnTo>
                        <a:lnTo>
                          <a:pt x="242" y="158"/>
                        </a:lnTo>
                        <a:lnTo>
                          <a:pt x="248" y="164"/>
                        </a:lnTo>
                        <a:lnTo>
                          <a:pt x="254" y="198"/>
                        </a:lnTo>
                        <a:lnTo>
                          <a:pt x="259" y="226"/>
                        </a:lnTo>
                        <a:lnTo>
                          <a:pt x="270" y="215"/>
                        </a:lnTo>
                        <a:lnTo>
                          <a:pt x="276" y="226"/>
                        </a:lnTo>
                        <a:lnTo>
                          <a:pt x="282" y="220"/>
                        </a:lnTo>
                        <a:lnTo>
                          <a:pt x="287" y="333"/>
                        </a:lnTo>
                        <a:lnTo>
                          <a:pt x="299" y="424"/>
                        </a:lnTo>
                        <a:lnTo>
                          <a:pt x="304" y="412"/>
                        </a:lnTo>
                        <a:lnTo>
                          <a:pt x="310" y="401"/>
                        </a:lnTo>
                        <a:lnTo>
                          <a:pt x="316" y="378"/>
                        </a:lnTo>
                        <a:lnTo>
                          <a:pt x="327" y="362"/>
                        </a:lnTo>
                        <a:lnTo>
                          <a:pt x="332" y="339"/>
                        </a:lnTo>
                        <a:lnTo>
                          <a:pt x="338" y="333"/>
                        </a:lnTo>
                        <a:lnTo>
                          <a:pt x="344" y="333"/>
                        </a:lnTo>
                        <a:lnTo>
                          <a:pt x="355" y="322"/>
                        </a:lnTo>
                        <a:lnTo>
                          <a:pt x="361" y="282"/>
                        </a:lnTo>
                        <a:lnTo>
                          <a:pt x="366" y="271"/>
                        </a:lnTo>
                        <a:lnTo>
                          <a:pt x="372" y="260"/>
                        </a:lnTo>
                        <a:lnTo>
                          <a:pt x="383" y="288"/>
                        </a:lnTo>
                        <a:lnTo>
                          <a:pt x="389" y="237"/>
                        </a:lnTo>
                        <a:lnTo>
                          <a:pt x="394" y="175"/>
                        </a:lnTo>
                        <a:lnTo>
                          <a:pt x="400" y="153"/>
                        </a:lnTo>
                        <a:lnTo>
                          <a:pt x="406" y="169"/>
                        </a:lnTo>
                        <a:lnTo>
                          <a:pt x="417" y="147"/>
                        </a:lnTo>
                        <a:lnTo>
                          <a:pt x="423" y="158"/>
                        </a:lnTo>
                        <a:lnTo>
                          <a:pt x="428" y="169"/>
                        </a:lnTo>
                        <a:lnTo>
                          <a:pt x="434" y="158"/>
                        </a:lnTo>
                        <a:lnTo>
                          <a:pt x="445" y="175"/>
                        </a:lnTo>
                        <a:lnTo>
                          <a:pt x="451" y="175"/>
                        </a:lnTo>
                        <a:lnTo>
                          <a:pt x="456" y="136"/>
                        </a:lnTo>
                        <a:lnTo>
                          <a:pt x="462" y="192"/>
                        </a:lnTo>
                        <a:lnTo>
                          <a:pt x="473" y="181"/>
                        </a:lnTo>
                        <a:lnTo>
                          <a:pt x="479" y="113"/>
                        </a:lnTo>
                        <a:lnTo>
                          <a:pt x="485" y="158"/>
                        </a:lnTo>
                        <a:lnTo>
                          <a:pt x="490" y="153"/>
                        </a:lnTo>
                        <a:lnTo>
                          <a:pt x="501" y="136"/>
                        </a:lnTo>
                        <a:lnTo>
                          <a:pt x="507" y="192"/>
                        </a:lnTo>
                        <a:lnTo>
                          <a:pt x="513" y="130"/>
                        </a:lnTo>
                        <a:lnTo>
                          <a:pt x="518" y="141"/>
                        </a:lnTo>
                        <a:lnTo>
                          <a:pt x="530" y="175"/>
                        </a:lnTo>
                        <a:lnTo>
                          <a:pt x="535" y="164"/>
                        </a:lnTo>
                        <a:lnTo>
                          <a:pt x="541" y="153"/>
                        </a:lnTo>
                        <a:lnTo>
                          <a:pt x="546" y="175"/>
                        </a:lnTo>
                        <a:lnTo>
                          <a:pt x="558" y="169"/>
                        </a:lnTo>
                        <a:lnTo>
                          <a:pt x="563" y="169"/>
                        </a:lnTo>
                        <a:lnTo>
                          <a:pt x="569" y="164"/>
                        </a:lnTo>
                        <a:lnTo>
                          <a:pt x="575" y="169"/>
                        </a:lnTo>
                        <a:lnTo>
                          <a:pt x="586" y="147"/>
                        </a:lnTo>
                        <a:lnTo>
                          <a:pt x="592" y="158"/>
                        </a:lnTo>
                        <a:lnTo>
                          <a:pt x="597" y="136"/>
                        </a:lnTo>
                        <a:lnTo>
                          <a:pt x="603" y="169"/>
                        </a:lnTo>
                        <a:lnTo>
                          <a:pt x="614" y="141"/>
                        </a:lnTo>
                        <a:lnTo>
                          <a:pt x="620" y="153"/>
                        </a:lnTo>
                        <a:lnTo>
                          <a:pt x="625" y="147"/>
                        </a:lnTo>
                        <a:lnTo>
                          <a:pt x="631" y="158"/>
                        </a:lnTo>
                        <a:lnTo>
                          <a:pt x="642" y="158"/>
                        </a:lnTo>
                        <a:lnTo>
                          <a:pt x="648" y="181"/>
                        </a:lnTo>
                        <a:lnTo>
                          <a:pt x="653" y="141"/>
                        </a:lnTo>
                        <a:lnTo>
                          <a:pt x="659" y="164"/>
                        </a:lnTo>
                        <a:lnTo>
                          <a:pt x="670" y="153"/>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15" name="Left Bracket 14"/>
                <p:cNvSpPr/>
                <p:nvPr/>
              </p:nvSpPr>
              <p:spPr>
                <a:xfrm rot="16200000">
                  <a:off x="1460674" y="986440"/>
                  <a:ext cx="142875" cy="866713"/>
                </a:xfrm>
                <a:prstGeom prst="leftBracket">
                  <a:avLst/>
                </a:prstGeom>
                <a:ln w="2540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Rectangle 15"/>
                <p:cNvSpPr/>
                <p:nvPr/>
              </p:nvSpPr>
              <p:spPr>
                <a:xfrm>
                  <a:off x="896195" y="946643"/>
                  <a:ext cx="711618" cy="503393"/>
                </a:xfrm>
                <a:prstGeom prst="rect">
                  <a:avLst/>
                </a:prstGeom>
              </p:spPr>
              <p:txBody>
                <a:bodyPr wrap="none">
                  <a:spAutoFit/>
                </a:bodyPr>
                <a:lstStyle/>
                <a:p>
                  <a:r>
                    <a:rPr lang="en-US" dirty="0"/>
                    <a:t>m</a:t>
                  </a:r>
                </a:p>
              </p:txBody>
            </p:sp>
            <p:cxnSp>
              <p:nvCxnSpPr>
                <p:cNvPr id="17" name="Straight Arrow Connector 16"/>
                <p:cNvCxnSpPr/>
                <p:nvPr/>
              </p:nvCxnSpPr>
              <p:spPr>
                <a:xfrm>
                  <a:off x="2056574" y="1432118"/>
                  <a:ext cx="542925" cy="0"/>
                </a:xfrm>
                <a:prstGeom prst="straightConnector1">
                  <a:avLst/>
                </a:prstGeom>
                <a:ln w="25400">
                  <a:solidFill>
                    <a:schemeClr val="bg1">
                      <a:lumMod val="50000"/>
                    </a:schemeClr>
                  </a:solidFill>
                  <a:tailEnd type="stealth" w="lg" len="lg"/>
                </a:ln>
              </p:spPr>
              <p:style>
                <a:lnRef idx="1">
                  <a:schemeClr val="accent1"/>
                </a:lnRef>
                <a:fillRef idx="0">
                  <a:schemeClr val="accent1"/>
                </a:fillRef>
                <a:effectRef idx="0">
                  <a:schemeClr val="accent1"/>
                </a:effectRef>
                <a:fontRef idx="minor">
                  <a:schemeClr val="tx1"/>
                </a:fontRef>
              </p:style>
            </p:cxnSp>
          </p:grpSp>
          <p:sp>
            <p:nvSpPr>
              <p:cNvPr id="13" name="Left Bracket 12"/>
              <p:cNvSpPr/>
              <p:nvPr/>
            </p:nvSpPr>
            <p:spPr>
              <a:xfrm rot="16200000">
                <a:off x="5667607" y="1078428"/>
                <a:ext cx="142875" cy="409097"/>
              </a:xfrm>
              <a:prstGeom prst="leftBracket">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8" name="Group 7"/>
            <p:cNvGrpSpPr/>
            <p:nvPr/>
          </p:nvGrpSpPr>
          <p:grpSpPr>
            <a:xfrm>
              <a:off x="1068867" y="6268136"/>
              <a:ext cx="4465629" cy="414760"/>
              <a:chOff x="4244976" y="2625519"/>
              <a:chExt cx="3549650" cy="636461"/>
            </a:xfrm>
          </p:grpSpPr>
          <p:sp>
            <p:nvSpPr>
              <p:cNvPr id="9" name="Freeform 36"/>
              <p:cNvSpPr>
                <a:spLocks/>
              </p:cNvSpPr>
              <p:nvPr/>
            </p:nvSpPr>
            <p:spPr bwMode="auto">
              <a:xfrm>
                <a:off x="4244976" y="2669969"/>
                <a:ext cx="1403350" cy="592011"/>
              </a:xfrm>
              <a:custGeom>
                <a:avLst/>
                <a:gdLst>
                  <a:gd name="T0" fmla="*/ 11 w 884"/>
                  <a:gd name="T1" fmla="*/ 62 h 520"/>
                  <a:gd name="T2" fmla="*/ 34 w 884"/>
                  <a:gd name="T3" fmla="*/ 0 h 520"/>
                  <a:gd name="T4" fmla="*/ 51 w 884"/>
                  <a:gd name="T5" fmla="*/ 305 h 520"/>
                  <a:gd name="T6" fmla="*/ 73 w 884"/>
                  <a:gd name="T7" fmla="*/ 322 h 520"/>
                  <a:gd name="T8" fmla="*/ 96 w 884"/>
                  <a:gd name="T9" fmla="*/ 322 h 520"/>
                  <a:gd name="T10" fmla="*/ 118 w 884"/>
                  <a:gd name="T11" fmla="*/ 339 h 520"/>
                  <a:gd name="T12" fmla="*/ 135 w 884"/>
                  <a:gd name="T13" fmla="*/ 384 h 520"/>
                  <a:gd name="T14" fmla="*/ 158 w 884"/>
                  <a:gd name="T15" fmla="*/ 480 h 520"/>
                  <a:gd name="T16" fmla="*/ 180 w 884"/>
                  <a:gd name="T17" fmla="*/ 503 h 520"/>
                  <a:gd name="T18" fmla="*/ 203 w 884"/>
                  <a:gd name="T19" fmla="*/ 509 h 520"/>
                  <a:gd name="T20" fmla="*/ 220 w 884"/>
                  <a:gd name="T21" fmla="*/ 509 h 520"/>
                  <a:gd name="T22" fmla="*/ 242 w 884"/>
                  <a:gd name="T23" fmla="*/ 509 h 520"/>
                  <a:gd name="T24" fmla="*/ 265 w 884"/>
                  <a:gd name="T25" fmla="*/ 480 h 520"/>
                  <a:gd name="T26" fmla="*/ 282 w 884"/>
                  <a:gd name="T27" fmla="*/ 480 h 520"/>
                  <a:gd name="T28" fmla="*/ 304 w 884"/>
                  <a:gd name="T29" fmla="*/ 475 h 520"/>
                  <a:gd name="T30" fmla="*/ 327 w 884"/>
                  <a:gd name="T31" fmla="*/ 469 h 520"/>
                  <a:gd name="T32" fmla="*/ 349 w 884"/>
                  <a:gd name="T33" fmla="*/ 458 h 520"/>
                  <a:gd name="T34" fmla="*/ 366 w 884"/>
                  <a:gd name="T35" fmla="*/ 452 h 520"/>
                  <a:gd name="T36" fmla="*/ 389 w 884"/>
                  <a:gd name="T37" fmla="*/ 447 h 520"/>
                  <a:gd name="T38" fmla="*/ 411 w 884"/>
                  <a:gd name="T39" fmla="*/ 430 h 520"/>
                  <a:gd name="T40" fmla="*/ 434 w 884"/>
                  <a:gd name="T41" fmla="*/ 390 h 520"/>
                  <a:gd name="T42" fmla="*/ 451 w 884"/>
                  <a:gd name="T43" fmla="*/ 170 h 520"/>
                  <a:gd name="T44" fmla="*/ 473 w 884"/>
                  <a:gd name="T45" fmla="*/ 62 h 520"/>
                  <a:gd name="T46" fmla="*/ 496 w 884"/>
                  <a:gd name="T47" fmla="*/ 12 h 520"/>
                  <a:gd name="T48" fmla="*/ 518 w 884"/>
                  <a:gd name="T49" fmla="*/ 12 h 520"/>
                  <a:gd name="T50" fmla="*/ 535 w 884"/>
                  <a:gd name="T51" fmla="*/ 57 h 520"/>
                  <a:gd name="T52" fmla="*/ 558 w 884"/>
                  <a:gd name="T53" fmla="*/ 51 h 520"/>
                  <a:gd name="T54" fmla="*/ 580 w 884"/>
                  <a:gd name="T55" fmla="*/ 351 h 520"/>
                  <a:gd name="T56" fmla="*/ 597 w 884"/>
                  <a:gd name="T57" fmla="*/ 373 h 520"/>
                  <a:gd name="T58" fmla="*/ 620 w 884"/>
                  <a:gd name="T59" fmla="*/ 379 h 520"/>
                  <a:gd name="T60" fmla="*/ 642 w 884"/>
                  <a:gd name="T61" fmla="*/ 384 h 520"/>
                  <a:gd name="T62" fmla="*/ 665 w 884"/>
                  <a:gd name="T63" fmla="*/ 401 h 520"/>
                  <a:gd name="T64" fmla="*/ 682 w 884"/>
                  <a:gd name="T65" fmla="*/ 497 h 520"/>
                  <a:gd name="T66" fmla="*/ 704 w 884"/>
                  <a:gd name="T67" fmla="*/ 514 h 520"/>
                  <a:gd name="T68" fmla="*/ 727 w 884"/>
                  <a:gd name="T69" fmla="*/ 520 h 520"/>
                  <a:gd name="T70" fmla="*/ 749 w 884"/>
                  <a:gd name="T71" fmla="*/ 514 h 520"/>
                  <a:gd name="T72" fmla="*/ 766 w 884"/>
                  <a:gd name="T73" fmla="*/ 514 h 520"/>
                  <a:gd name="T74" fmla="*/ 789 w 884"/>
                  <a:gd name="T75" fmla="*/ 509 h 520"/>
                  <a:gd name="T76" fmla="*/ 811 w 884"/>
                  <a:gd name="T77" fmla="*/ 492 h 520"/>
                  <a:gd name="T78" fmla="*/ 828 w 884"/>
                  <a:gd name="T79" fmla="*/ 486 h 520"/>
                  <a:gd name="T80" fmla="*/ 851 w 884"/>
                  <a:gd name="T81" fmla="*/ 480 h 520"/>
                  <a:gd name="T82" fmla="*/ 873 w 884"/>
                  <a:gd name="T83" fmla="*/ 492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84" h="520">
                    <a:moveTo>
                      <a:pt x="0" y="0"/>
                    </a:moveTo>
                    <a:lnTo>
                      <a:pt x="6" y="57"/>
                    </a:lnTo>
                    <a:lnTo>
                      <a:pt x="11" y="62"/>
                    </a:lnTo>
                    <a:lnTo>
                      <a:pt x="17" y="62"/>
                    </a:lnTo>
                    <a:lnTo>
                      <a:pt x="23" y="51"/>
                    </a:lnTo>
                    <a:lnTo>
                      <a:pt x="34" y="0"/>
                    </a:lnTo>
                    <a:lnTo>
                      <a:pt x="40" y="125"/>
                    </a:lnTo>
                    <a:lnTo>
                      <a:pt x="45" y="277"/>
                    </a:lnTo>
                    <a:lnTo>
                      <a:pt x="51" y="305"/>
                    </a:lnTo>
                    <a:lnTo>
                      <a:pt x="62" y="305"/>
                    </a:lnTo>
                    <a:lnTo>
                      <a:pt x="68" y="311"/>
                    </a:lnTo>
                    <a:lnTo>
                      <a:pt x="73" y="322"/>
                    </a:lnTo>
                    <a:lnTo>
                      <a:pt x="79" y="322"/>
                    </a:lnTo>
                    <a:lnTo>
                      <a:pt x="90" y="322"/>
                    </a:lnTo>
                    <a:lnTo>
                      <a:pt x="96" y="322"/>
                    </a:lnTo>
                    <a:lnTo>
                      <a:pt x="102" y="339"/>
                    </a:lnTo>
                    <a:lnTo>
                      <a:pt x="107" y="334"/>
                    </a:lnTo>
                    <a:lnTo>
                      <a:pt x="118" y="339"/>
                    </a:lnTo>
                    <a:lnTo>
                      <a:pt x="124" y="351"/>
                    </a:lnTo>
                    <a:lnTo>
                      <a:pt x="130" y="351"/>
                    </a:lnTo>
                    <a:lnTo>
                      <a:pt x="135" y="384"/>
                    </a:lnTo>
                    <a:lnTo>
                      <a:pt x="147" y="407"/>
                    </a:lnTo>
                    <a:lnTo>
                      <a:pt x="152" y="469"/>
                    </a:lnTo>
                    <a:lnTo>
                      <a:pt x="158" y="480"/>
                    </a:lnTo>
                    <a:lnTo>
                      <a:pt x="163" y="497"/>
                    </a:lnTo>
                    <a:lnTo>
                      <a:pt x="175" y="492"/>
                    </a:lnTo>
                    <a:lnTo>
                      <a:pt x="180" y="503"/>
                    </a:lnTo>
                    <a:lnTo>
                      <a:pt x="186" y="503"/>
                    </a:lnTo>
                    <a:lnTo>
                      <a:pt x="192" y="509"/>
                    </a:lnTo>
                    <a:lnTo>
                      <a:pt x="203" y="509"/>
                    </a:lnTo>
                    <a:lnTo>
                      <a:pt x="209" y="503"/>
                    </a:lnTo>
                    <a:lnTo>
                      <a:pt x="214" y="503"/>
                    </a:lnTo>
                    <a:lnTo>
                      <a:pt x="220" y="509"/>
                    </a:lnTo>
                    <a:lnTo>
                      <a:pt x="231" y="509"/>
                    </a:lnTo>
                    <a:lnTo>
                      <a:pt x="237" y="509"/>
                    </a:lnTo>
                    <a:lnTo>
                      <a:pt x="242" y="509"/>
                    </a:lnTo>
                    <a:lnTo>
                      <a:pt x="248" y="492"/>
                    </a:lnTo>
                    <a:lnTo>
                      <a:pt x="259" y="492"/>
                    </a:lnTo>
                    <a:lnTo>
                      <a:pt x="265" y="480"/>
                    </a:lnTo>
                    <a:lnTo>
                      <a:pt x="270" y="480"/>
                    </a:lnTo>
                    <a:lnTo>
                      <a:pt x="276" y="480"/>
                    </a:lnTo>
                    <a:lnTo>
                      <a:pt x="282" y="480"/>
                    </a:lnTo>
                    <a:lnTo>
                      <a:pt x="293" y="480"/>
                    </a:lnTo>
                    <a:lnTo>
                      <a:pt x="299" y="469"/>
                    </a:lnTo>
                    <a:lnTo>
                      <a:pt x="304" y="475"/>
                    </a:lnTo>
                    <a:lnTo>
                      <a:pt x="310" y="469"/>
                    </a:lnTo>
                    <a:lnTo>
                      <a:pt x="321" y="469"/>
                    </a:lnTo>
                    <a:lnTo>
                      <a:pt x="327" y="469"/>
                    </a:lnTo>
                    <a:lnTo>
                      <a:pt x="332" y="463"/>
                    </a:lnTo>
                    <a:lnTo>
                      <a:pt x="338" y="463"/>
                    </a:lnTo>
                    <a:lnTo>
                      <a:pt x="349" y="458"/>
                    </a:lnTo>
                    <a:lnTo>
                      <a:pt x="355" y="458"/>
                    </a:lnTo>
                    <a:lnTo>
                      <a:pt x="361" y="452"/>
                    </a:lnTo>
                    <a:lnTo>
                      <a:pt x="366" y="452"/>
                    </a:lnTo>
                    <a:lnTo>
                      <a:pt x="377" y="447"/>
                    </a:lnTo>
                    <a:lnTo>
                      <a:pt x="383" y="447"/>
                    </a:lnTo>
                    <a:lnTo>
                      <a:pt x="389" y="447"/>
                    </a:lnTo>
                    <a:lnTo>
                      <a:pt x="394" y="441"/>
                    </a:lnTo>
                    <a:lnTo>
                      <a:pt x="406" y="430"/>
                    </a:lnTo>
                    <a:lnTo>
                      <a:pt x="411" y="430"/>
                    </a:lnTo>
                    <a:lnTo>
                      <a:pt x="417" y="424"/>
                    </a:lnTo>
                    <a:lnTo>
                      <a:pt x="423" y="407"/>
                    </a:lnTo>
                    <a:lnTo>
                      <a:pt x="434" y="390"/>
                    </a:lnTo>
                    <a:lnTo>
                      <a:pt x="439" y="367"/>
                    </a:lnTo>
                    <a:lnTo>
                      <a:pt x="445" y="328"/>
                    </a:lnTo>
                    <a:lnTo>
                      <a:pt x="451" y="170"/>
                    </a:lnTo>
                    <a:lnTo>
                      <a:pt x="462" y="23"/>
                    </a:lnTo>
                    <a:lnTo>
                      <a:pt x="468" y="68"/>
                    </a:lnTo>
                    <a:lnTo>
                      <a:pt x="473" y="62"/>
                    </a:lnTo>
                    <a:lnTo>
                      <a:pt x="479" y="40"/>
                    </a:lnTo>
                    <a:lnTo>
                      <a:pt x="490" y="40"/>
                    </a:lnTo>
                    <a:lnTo>
                      <a:pt x="496" y="12"/>
                    </a:lnTo>
                    <a:lnTo>
                      <a:pt x="501" y="23"/>
                    </a:lnTo>
                    <a:lnTo>
                      <a:pt x="507" y="23"/>
                    </a:lnTo>
                    <a:lnTo>
                      <a:pt x="518" y="12"/>
                    </a:lnTo>
                    <a:lnTo>
                      <a:pt x="524" y="17"/>
                    </a:lnTo>
                    <a:lnTo>
                      <a:pt x="530" y="17"/>
                    </a:lnTo>
                    <a:lnTo>
                      <a:pt x="535" y="57"/>
                    </a:lnTo>
                    <a:lnTo>
                      <a:pt x="541" y="62"/>
                    </a:lnTo>
                    <a:lnTo>
                      <a:pt x="552" y="62"/>
                    </a:lnTo>
                    <a:lnTo>
                      <a:pt x="558" y="51"/>
                    </a:lnTo>
                    <a:lnTo>
                      <a:pt x="563" y="204"/>
                    </a:lnTo>
                    <a:lnTo>
                      <a:pt x="569" y="334"/>
                    </a:lnTo>
                    <a:lnTo>
                      <a:pt x="580" y="351"/>
                    </a:lnTo>
                    <a:lnTo>
                      <a:pt x="586" y="367"/>
                    </a:lnTo>
                    <a:lnTo>
                      <a:pt x="591" y="373"/>
                    </a:lnTo>
                    <a:lnTo>
                      <a:pt x="597" y="373"/>
                    </a:lnTo>
                    <a:lnTo>
                      <a:pt x="608" y="373"/>
                    </a:lnTo>
                    <a:lnTo>
                      <a:pt x="614" y="373"/>
                    </a:lnTo>
                    <a:lnTo>
                      <a:pt x="620" y="379"/>
                    </a:lnTo>
                    <a:lnTo>
                      <a:pt x="625" y="373"/>
                    </a:lnTo>
                    <a:lnTo>
                      <a:pt x="637" y="379"/>
                    </a:lnTo>
                    <a:lnTo>
                      <a:pt x="642" y="384"/>
                    </a:lnTo>
                    <a:lnTo>
                      <a:pt x="648" y="390"/>
                    </a:lnTo>
                    <a:lnTo>
                      <a:pt x="653" y="401"/>
                    </a:lnTo>
                    <a:lnTo>
                      <a:pt x="665" y="401"/>
                    </a:lnTo>
                    <a:lnTo>
                      <a:pt x="670" y="430"/>
                    </a:lnTo>
                    <a:lnTo>
                      <a:pt x="676" y="469"/>
                    </a:lnTo>
                    <a:lnTo>
                      <a:pt x="682" y="497"/>
                    </a:lnTo>
                    <a:lnTo>
                      <a:pt x="693" y="509"/>
                    </a:lnTo>
                    <a:lnTo>
                      <a:pt x="698" y="509"/>
                    </a:lnTo>
                    <a:lnTo>
                      <a:pt x="704" y="514"/>
                    </a:lnTo>
                    <a:lnTo>
                      <a:pt x="710" y="514"/>
                    </a:lnTo>
                    <a:lnTo>
                      <a:pt x="721" y="514"/>
                    </a:lnTo>
                    <a:lnTo>
                      <a:pt x="727" y="520"/>
                    </a:lnTo>
                    <a:lnTo>
                      <a:pt x="732" y="514"/>
                    </a:lnTo>
                    <a:lnTo>
                      <a:pt x="738" y="520"/>
                    </a:lnTo>
                    <a:lnTo>
                      <a:pt x="749" y="514"/>
                    </a:lnTo>
                    <a:lnTo>
                      <a:pt x="755" y="509"/>
                    </a:lnTo>
                    <a:lnTo>
                      <a:pt x="760" y="509"/>
                    </a:lnTo>
                    <a:lnTo>
                      <a:pt x="766" y="514"/>
                    </a:lnTo>
                    <a:lnTo>
                      <a:pt x="777" y="514"/>
                    </a:lnTo>
                    <a:lnTo>
                      <a:pt x="783" y="503"/>
                    </a:lnTo>
                    <a:lnTo>
                      <a:pt x="789" y="509"/>
                    </a:lnTo>
                    <a:lnTo>
                      <a:pt x="794" y="497"/>
                    </a:lnTo>
                    <a:lnTo>
                      <a:pt x="805" y="492"/>
                    </a:lnTo>
                    <a:lnTo>
                      <a:pt x="811" y="492"/>
                    </a:lnTo>
                    <a:lnTo>
                      <a:pt x="817" y="492"/>
                    </a:lnTo>
                    <a:lnTo>
                      <a:pt x="822" y="492"/>
                    </a:lnTo>
                    <a:lnTo>
                      <a:pt x="828" y="486"/>
                    </a:lnTo>
                    <a:lnTo>
                      <a:pt x="839" y="480"/>
                    </a:lnTo>
                    <a:lnTo>
                      <a:pt x="845" y="475"/>
                    </a:lnTo>
                    <a:lnTo>
                      <a:pt x="851" y="480"/>
                    </a:lnTo>
                    <a:lnTo>
                      <a:pt x="856" y="486"/>
                    </a:lnTo>
                    <a:lnTo>
                      <a:pt x="867" y="486"/>
                    </a:lnTo>
                    <a:lnTo>
                      <a:pt x="873" y="492"/>
                    </a:lnTo>
                    <a:lnTo>
                      <a:pt x="879" y="486"/>
                    </a:lnTo>
                    <a:lnTo>
                      <a:pt x="884" y="469"/>
                    </a:lnTo>
                  </a:path>
                </a:pathLst>
              </a:custGeom>
              <a:noFill/>
              <a:ln w="1905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Freeform 37"/>
              <p:cNvSpPr>
                <a:spLocks/>
              </p:cNvSpPr>
              <p:nvPr/>
            </p:nvSpPr>
            <p:spPr bwMode="auto">
              <a:xfrm>
                <a:off x="5648326" y="2642981"/>
                <a:ext cx="1412875" cy="598841"/>
              </a:xfrm>
              <a:custGeom>
                <a:avLst/>
                <a:gdLst>
                  <a:gd name="T0" fmla="*/ 17 w 890"/>
                  <a:gd name="T1" fmla="*/ 458 h 526"/>
                  <a:gd name="T2" fmla="*/ 40 w 890"/>
                  <a:gd name="T3" fmla="*/ 413 h 526"/>
                  <a:gd name="T4" fmla="*/ 57 w 890"/>
                  <a:gd name="T5" fmla="*/ 317 h 526"/>
                  <a:gd name="T6" fmla="*/ 79 w 890"/>
                  <a:gd name="T7" fmla="*/ 181 h 526"/>
                  <a:gd name="T8" fmla="*/ 102 w 890"/>
                  <a:gd name="T9" fmla="*/ 51 h 526"/>
                  <a:gd name="T10" fmla="*/ 124 w 890"/>
                  <a:gd name="T11" fmla="*/ 46 h 526"/>
                  <a:gd name="T12" fmla="*/ 141 w 890"/>
                  <a:gd name="T13" fmla="*/ 57 h 526"/>
                  <a:gd name="T14" fmla="*/ 164 w 890"/>
                  <a:gd name="T15" fmla="*/ 57 h 526"/>
                  <a:gd name="T16" fmla="*/ 186 w 890"/>
                  <a:gd name="T17" fmla="*/ 91 h 526"/>
                  <a:gd name="T18" fmla="*/ 203 w 890"/>
                  <a:gd name="T19" fmla="*/ 57 h 526"/>
                  <a:gd name="T20" fmla="*/ 226 w 890"/>
                  <a:gd name="T21" fmla="*/ 34 h 526"/>
                  <a:gd name="T22" fmla="*/ 248 w 890"/>
                  <a:gd name="T23" fmla="*/ 294 h 526"/>
                  <a:gd name="T24" fmla="*/ 271 w 890"/>
                  <a:gd name="T25" fmla="*/ 328 h 526"/>
                  <a:gd name="T26" fmla="*/ 288 w 890"/>
                  <a:gd name="T27" fmla="*/ 339 h 526"/>
                  <a:gd name="T28" fmla="*/ 310 w 890"/>
                  <a:gd name="T29" fmla="*/ 351 h 526"/>
                  <a:gd name="T30" fmla="*/ 333 w 890"/>
                  <a:gd name="T31" fmla="*/ 368 h 526"/>
                  <a:gd name="T32" fmla="*/ 355 w 890"/>
                  <a:gd name="T33" fmla="*/ 486 h 526"/>
                  <a:gd name="T34" fmla="*/ 372 w 890"/>
                  <a:gd name="T35" fmla="*/ 509 h 526"/>
                  <a:gd name="T36" fmla="*/ 395 w 890"/>
                  <a:gd name="T37" fmla="*/ 526 h 526"/>
                  <a:gd name="T38" fmla="*/ 417 w 890"/>
                  <a:gd name="T39" fmla="*/ 520 h 526"/>
                  <a:gd name="T40" fmla="*/ 440 w 890"/>
                  <a:gd name="T41" fmla="*/ 526 h 526"/>
                  <a:gd name="T42" fmla="*/ 457 w 890"/>
                  <a:gd name="T43" fmla="*/ 509 h 526"/>
                  <a:gd name="T44" fmla="*/ 479 w 890"/>
                  <a:gd name="T45" fmla="*/ 497 h 526"/>
                  <a:gd name="T46" fmla="*/ 502 w 890"/>
                  <a:gd name="T47" fmla="*/ 486 h 526"/>
                  <a:gd name="T48" fmla="*/ 518 w 890"/>
                  <a:gd name="T49" fmla="*/ 486 h 526"/>
                  <a:gd name="T50" fmla="*/ 541 w 890"/>
                  <a:gd name="T51" fmla="*/ 480 h 526"/>
                  <a:gd name="T52" fmla="*/ 564 w 890"/>
                  <a:gd name="T53" fmla="*/ 469 h 526"/>
                  <a:gd name="T54" fmla="*/ 586 w 890"/>
                  <a:gd name="T55" fmla="*/ 464 h 526"/>
                  <a:gd name="T56" fmla="*/ 603 w 890"/>
                  <a:gd name="T57" fmla="*/ 447 h 526"/>
                  <a:gd name="T58" fmla="*/ 625 w 890"/>
                  <a:gd name="T59" fmla="*/ 424 h 526"/>
                  <a:gd name="T60" fmla="*/ 648 w 890"/>
                  <a:gd name="T61" fmla="*/ 345 h 526"/>
                  <a:gd name="T62" fmla="*/ 671 w 890"/>
                  <a:gd name="T63" fmla="*/ 125 h 526"/>
                  <a:gd name="T64" fmla="*/ 687 w 890"/>
                  <a:gd name="T65" fmla="*/ 74 h 526"/>
                  <a:gd name="T66" fmla="*/ 710 w 890"/>
                  <a:gd name="T67" fmla="*/ 46 h 526"/>
                  <a:gd name="T68" fmla="*/ 732 w 890"/>
                  <a:gd name="T69" fmla="*/ 46 h 526"/>
                  <a:gd name="T70" fmla="*/ 749 w 890"/>
                  <a:gd name="T71" fmla="*/ 29 h 526"/>
                  <a:gd name="T72" fmla="*/ 772 w 890"/>
                  <a:gd name="T73" fmla="*/ 46 h 526"/>
                  <a:gd name="T74" fmla="*/ 794 w 890"/>
                  <a:gd name="T75" fmla="*/ 23 h 526"/>
                  <a:gd name="T76" fmla="*/ 817 w 890"/>
                  <a:gd name="T77" fmla="*/ 12 h 526"/>
                  <a:gd name="T78" fmla="*/ 834 w 890"/>
                  <a:gd name="T79" fmla="*/ 51 h 526"/>
                  <a:gd name="T80" fmla="*/ 856 w 890"/>
                  <a:gd name="T81" fmla="*/ 29 h 526"/>
                  <a:gd name="T82" fmla="*/ 879 w 890"/>
                  <a:gd name="T83" fmla="*/ 351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90" h="526">
                    <a:moveTo>
                      <a:pt x="0" y="486"/>
                    </a:moveTo>
                    <a:lnTo>
                      <a:pt x="12" y="469"/>
                    </a:lnTo>
                    <a:lnTo>
                      <a:pt x="17" y="458"/>
                    </a:lnTo>
                    <a:lnTo>
                      <a:pt x="23" y="441"/>
                    </a:lnTo>
                    <a:lnTo>
                      <a:pt x="28" y="430"/>
                    </a:lnTo>
                    <a:lnTo>
                      <a:pt x="40" y="413"/>
                    </a:lnTo>
                    <a:lnTo>
                      <a:pt x="45" y="379"/>
                    </a:lnTo>
                    <a:lnTo>
                      <a:pt x="51" y="345"/>
                    </a:lnTo>
                    <a:lnTo>
                      <a:pt x="57" y="317"/>
                    </a:lnTo>
                    <a:lnTo>
                      <a:pt x="68" y="283"/>
                    </a:lnTo>
                    <a:lnTo>
                      <a:pt x="74" y="238"/>
                    </a:lnTo>
                    <a:lnTo>
                      <a:pt x="79" y="181"/>
                    </a:lnTo>
                    <a:lnTo>
                      <a:pt x="85" y="108"/>
                    </a:lnTo>
                    <a:lnTo>
                      <a:pt x="96" y="57"/>
                    </a:lnTo>
                    <a:lnTo>
                      <a:pt x="102" y="51"/>
                    </a:lnTo>
                    <a:lnTo>
                      <a:pt x="107" y="63"/>
                    </a:lnTo>
                    <a:lnTo>
                      <a:pt x="113" y="57"/>
                    </a:lnTo>
                    <a:lnTo>
                      <a:pt x="124" y="46"/>
                    </a:lnTo>
                    <a:lnTo>
                      <a:pt x="130" y="57"/>
                    </a:lnTo>
                    <a:lnTo>
                      <a:pt x="135" y="0"/>
                    </a:lnTo>
                    <a:lnTo>
                      <a:pt x="141" y="57"/>
                    </a:lnTo>
                    <a:lnTo>
                      <a:pt x="152" y="51"/>
                    </a:lnTo>
                    <a:lnTo>
                      <a:pt x="158" y="57"/>
                    </a:lnTo>
                    <a:lnTo>
                      <a:pt x="164" y="57"/>
                    </a:lnTo>
                    <a:lnTo>
                      <a:pt x="169" y="57"/>
                    </a:lnTo>
                    <a:lnTo>
                      <a:pt x="181" y="63"/>
                    </a:lnTo>
                    <a:lnTo>
                      <a:pt x="186" y="91"/>
                    </a:lnTo>
                    <a:lnTo>
                      <a:pt x="192" y="102"/>
                    </a:lnTo>
                    <a:lnTo>
                      <a:pt x="197" y="96"/>
                    </a:lnTo>
                    <a:lnTo>
                      <a:pt x="203" y="57"/>
                    </a:lnTo>
                    <a:lnTo>
                      <a:pt x="214" y="34"/>
                    </a:lnTo>
                    <a:lnTo>
                      <a:pt x="220" y="23"/>
                    </a:lnTo>
                    <a:lnTo>
                      <a:pt x="226" y="34"/>
                    </a:lnTo>
                    <a:lnTo>
                      <a:pt x="231" y="12"/>
                    </a:lnTo>
                    <a:lnTo>
                      <a:pt x="243" y="170"/>
                    </a:lnTo>
                    <a:lnTo>
                      <a:pt x="248" y="294"/>
                    </a:lnTo>
                    <a:lnTo>
                      <a:pt x="254" y="322"/>
                    </a:lnTo>
                    <a:lnTo>
                      <a:pt x="259" y="322"/>
                    </a:lnTo>
                    <a:lnTo>
                      <a:pt x="271" y="328"/>
                    </a:lnTo>
                    <a:lnTo>
                      <a:pt x="276" y="339"/>
                    </a:lnTo>
                    <a:lnTo>
                      <a:pt x="282" y="339"/>
                    </a:lnTo>
                    <a:lnTo>
                      <a:pt x="288" y="339"/>
                    </a:lnTo>
                    <a:lnTo>
                      <a:pt x="299" y="339"/>
                    </a:lnTo>
                    <a:lnTo>
                      <a:pt x="304" y="356"/>
                    </a:lnTo>
                    <a:lnTo>
                      <a:pt x="310" y="351"/>
                    </a:lnTo>
                    <a:lnTo>
                      <a:pt x="316" y="356"/>
                    </a:lnTo>
                    <a:lnTo>
                      <a:pt x="327" y="368"/>
                    </a:lnTo>
                    <a:lnTo>
                      <a:pt x="333" y="368"/>
                    </a:lnTo>
                    <a:lnTo>
                      <a:pt x="338" y="401"/>
                    </a:lnTo>
                    <a:lnTo>
                      <a:pt x="344" y="424"/>
                    </a:lnTo>
                    <a:lnTo>
                      <a:pt x="355" y="486"/>
                    </a:lnTo>
                    <a:lnTo>
                      <a:pt x="361" y="497"/>
                    </a:lnTo>
                    <a:lnTo>
                      <a:pt x="366" y="514"/>
                    </a:lnTo>
                    <a:lnTo>
                      <a:pt x="372" y="509"/>
                    </a:lnTo>
                    <a:lnTo>
                      <a:pt x="383" y="520"/>
                    </a:lnTo>
                    <a:lnTo>
                      <a:pt x="389" y="520"/>
                    </a:lnTo>
                    <a:lnTo>
                      <a:pt x="395" y="526"/>
                    </a:lnTo>
                    <a:lnTo>
                      <a:pt x="400" y="526"/>
                    </a:lnTo>
                    <a:lnTo>
                      <a:pt x="411" y="520"/>
                    </a:lnTo>
                    <a:lnTo>
                      <a:pt x="417" y="520"/>
                    </a:lnTo>
                    <a:lnTo>
                      <a:pt x="423" y="526"/>
                    </a:lnTo>
                    <a:lnTo>
                      <a:pt x="428" y="526"/>
                    </a:lnTo>
                    <a:lnTo>
                      <a:pt x="440" y="526"/>
                    </a:lnTo>
                    <a:lnTo>
                      <a:pt x="445" y="526"/>
                    </a:lnTo>
                    <a:lnTo>
                      <a:pt x="451" y="509"/>
                    </a:lnTo>
                    <a:lnTo>
                      <a:pt x="457" y="509"/>
                    </a:lnTo>
                    <a:lnTo>
                      <a:pt x="468" y="497"/>
                    </a:lnTo>
                    <a:lnTo>
                      <a:pt x="473" y="497"/>
                    </a:lnTo>
                    <a:lnTo>
                      <a:pt x="479" y="497"/>
                    </a:lnTo>
                    <a:lnTo>
                      <a:pt x="485" y="497"/>
                    </a:lnTo>
                    <a:lnTo>
                      <a:pt x="490" y="497"/>
                    </a:lnTo>
                    <a:lnTo>
                      <a:pt x="502" y="486"/>
                    </a:lnTo>
                    <a:lnTo>
                      <a:pt x="507" y="492"/>
                    </a:lnTo>
                    <a:lnTo>
                      <a:pt x="513" y="486"/>
                    </a:lnTo>
                    <a:lnTo>
                      <a:pt x="518" y="486"/>
                    </a:lnTo>
                    <a:lnTo>
                      <a:pt x="530" y="486"/>
                    </a:lnTo>
                    <a:lnTo>
                      <a:pt x="535" y="480"/>
                    </a:lnTo>
                    <a:lnTo>
                      <a:pt x="541" y="480"/>
                    </a:lnTo>
                    <a:lnTo>
                      <a:pt x="547" y="475"/>
                    </a:lnTo>
                    <a:lnTo>
                      <a:pt x="558" y="475"/>
                    </a:lnTo>
                    <a:lnTo>
                      <a:pt x="564" y="469"/>
                    </a:lnTo>
                    <a:lnTo>
                      <a:pt x="569" y="469"/>
                    </a:lnTo>
                    <a:lnTo>
                      <a:pt x="575" y="464"/>
                    </a:lnTo>
                    <a:lnTo>
                      <a:pt x="586" y="464"/>
                    </a:lnTo>
                    <a:lnTo>
                      <a:pt x="592" y="464"/>
                    </a:lnTo>
                    <a:lnTo>
                      <a:pt x="597" y="458"/>
                    </a:lnTo>
                    <a:lnTo>
                      <a:pt x="603" y="447"/>
                    </a:lnTo>
                    <a:lnTo>
                      <a:pt x="614" y="447"/>
                    </a:lnTo>
                    <a:lnTo>
                      <a:pt x="620" y="441"/>
                    </a:lnTo>
                    <a:lnTo>
                      <a:pt x="625" y="424"/>
                    </a:lnTo>
                    <a:lnTo>
                      <a:pt x="631" y="407"/>
                    </a:lnTo>
                    <a:lnTo>
                      <a:pt x="642" y="384"/>
                    </a:lnTo>
                    <a:lnTo>
                      <a:pt x="648" y="345"/>
                    </a:lnTo>
                    <a:lnTo>
                      <a:pt x="654" y="51"/>
                    </a:lnTo>
                    <a:lnTo>
                      <a:pt x="659" y="159"/>
                    </a:lnTo>
                    <a:lnTo>
                      <a:pt x="671" y="125"/>
                    </a:lnTo>
                    <a:lnTo>
                      <a:pt x="676" y="102"/>
                    </a:lnTo>
                    <a:lnTo>
                      <a:pt x="682" y="79"/>
                    </a:lnTo>
                    <a:lnTo>
                      <a:pt x="687" y="74"/>
                    </a:lnTo>
                    <a:lnTo>
                      <a:pt x="699" y="74"/>
                    </a:lnTo>
                    <a:lnTo>
                      <a:pt x="704" y="79"/>
                    </a:lnTo>
                    <a:lnTo>
                      <a:pt x="710" y="46"/>
                    </a:lnTo>
                    <a:lnTo>
                      <a:pt x="716" y="46"/>
                    </a:lnTo>
                    <a:lnTo>
                      <a:pt x="727" y="91"/>
                    </a:lnTo>
                    <a:lnTo>
                      <a:pt x="732" y="46"/>
                    </a:lnTo>
                    <a:lnTo>
                      <a:pt x="738" y="40"/>
                    </a:lnTo>
                    <a:lnTo>
                      <a:pt x="744" y="23"/>
                    </a:lnTo>
                    <a:lnTo>
                      <a:pt x="749" y="29"/>
                    </a:lnTo>
                    <a:lnTo>
                      <a:pt x="761" y="23"/>
                    </a:lnTo>
                    <a:lnTo>
                      <a:pt x="766" y="17"/>
                    </a:lnTo>
                    <a:lnTo>
                      <a:pt x="772" y="46"/>
                    </a:lnTo>
                    <a:lnTo>
                      <a:pt x="778" y="40"/>
                    </a:lnTo>
                    <a:lnTo>
                      <a:pt x="789" y="12"/>
                    </a:lnTo>
                    <a:lnTo>
                      <a:pt x="794" y="23"/>
                    </a:lnTo>
                    <a:lnTo>
                      <a:pt x="800" y="6"/>
                    </a:lnTo>
                    <a:lnTo>
                      <a:pt x="806" y="34"/>
                    </a:lnTo>
                    <a:lnTo>
                      <a:pt x="817" y="12"/>
                    </a:lnTo>
                    <a:lnTo>
                      <a:pt x="823" y="23"/>
                    </a:lnTo>
                    <a:lnTo>
                      <a:pt x="828" y="46"/>
                    </a:lnTo>
                    <a:lnTo>
                      <a:pt x="834" y="51"/>
                    </a:lnTo>
                    <a:lnTo>
                      <a:pt x="845" y="23"/>
                    </a:lnTo>
                    <a:lnTo>
                      <a:pt x="851" y="29"/>
                    </a:lnTo>
                    <a:lnTo>
                      <a:pt x="856" y="29"/>
                    </a:lnTo>
                    <a:lnTo>
                      <a:pt x="862" y="6"/>
                    </a:lnTo>
                    <a:lnTo>
                      <a:pt x="873" y="221"/>
                    </a:lnTo>
                    <a:lnTo>
                      <a:pt x="879" y="351"/>
                    </a:lnTo>
                    <a:lnTo>
                      <a:pt x="885" y="368"/>
                    </a:lnTo>
                    <a:lnTo>
                      <a:pt x="890" y="384"/>
                    </a:lnTo>
                  </a:path>
                </a:pathLst>
              </a:custGeom>
              <a:noFill/>
              <a:ln w="1905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Freeform 38"/>
              <p:cNvSpPr>
                <a:spLocks/>
              </p:cNvSpPr>
              <p:nvPr/>
            </p:nvSpPr>
            <p:spPr bwMode="auto">
              <a:xfrm>
                <a:off x="7061201" y="2625519"/>
                <a:ext cx="733425" cy="623888"/>
              </a:xfrm>
              <a:custGeom>
                <a:avLst/>
                <a:gdLst>
                  <a:gd name="T0" fmla="*/ 11 w 462"/>
                  <a:gd name="T1" fmla="*/ 401 h 548"/>
                  <a:gd name="T2" fmla="*/ 23 w 462"/>
                  <a:gd name="T3" fmla="*/ 401 h 548"/>
                  <a:gd name="T4" fmla="*/ 40 w 462"/>
                  <a:gd name="T5" fmla="*/ 407 h 548"/>
                  <a:gd name="T6" fmla="*/ 51 w 462"/>
                  <a:gd name="T7" fmla="*/ 407 h 548"/>
                  <a:gd name="T8" fmla="*/ 68 w 462"/>
                  <a:gd name="T9" fmla="*/ 418 h 548"/>
                  <a:gd name="T10" fmla="*/ 79 w 462"/>
                  <a:gd name="T11" fmla="*/ 429 h 548"/>
                  <a:gd name="T12" fmla="*/ 96 w 462"/>
                  <a:gd name="T13" fmla="*/ 497 h 548"/>
                  <a:gd name="T14" fmla="*/ 107 w 462"/>
                  <a:gd name="T15" fmla="*/ 537 h 548"/>
                  <a:gd name="T16" fmla="*/ 124 w 462"/>
                  <a:gd name="T17" fmla="*/ 542 h 548"/>
                  <a:gd name="T18" fmla="*/ 135 w 462"/>
                  <a:gd name="T19" fmla="*/ 542 h 548"/>
                  <a:gd name="T20" fmla="*/ 147 w 462"/>
                  <a:gd name="T21" fmla="*/ 542 h 548"/>
                  <a:gd name="T22" fmla="*/ 163 w 462"/>
                  <a:gd name="T23" fmla="*/ 542 h 548"/>
                  <a:gd name="T24" fmla="*/ 175 w 462"/>
                  <a:gd name="T25" fmla="*/ 537 h 548"/>
                  <a:gd name="T26" fmla="*/ 192 w 462"/>
                  <a:gd name="T27" fmla="*/ 542 h 548"/>
                  <a:gd name="T28" fmla="*/ 203 w 462"/>
                  <a:gd name="T29" fmla="*/ 537 h 548"/>
                  <a:gd name="T30" fmla="*/ 220 w 462"/>
                  <a:gd name="T31" fmla="*/ 520 h 548"/>
                  <a:gd name="T32" fmla="*/ 231 w 462"/>
                  <a:gd name="T33" fmla="*/ 520 h 548"/>
                  <a:gd name="T34" fmla="*/ 248 w 462"/>
                  <a:gd name="T35" fmla="*/ 514 h 548"/>
                  <a:gd name="T36" fmla="*/ 259 w 462"/>
                  <a:gd name="T37" fmla="*/ 503 h 548"/>
                  <a:gd name="T38" fmla="*/ 276 w 462"/>
                  <a:gd name="T39" fmla="*/ 514 h 548"/>
                  <a:gd name="T40" fmla="*/ 287 w 462"/>
                  <a:gd name="T41" fmla="*/ 520 h 548"/>
                  <a:gd name="T42" fmla="*/ 304 w 462"/>
                  <a:gd name="T43" fmla="*/ 497 h 548"/>
                  <a:gd name="T44" fmla="*/ 316 w 462"/>
                  <a:gd name="T45" fmla="*/ 469 h 548"/>
                  <a:gd name="T46" fmla="*/ 332 w 462"/>
                  <a:gd name="T47" fmla="*/ 441 h 548"/>
                  <a:gd name="T48" fmla="*/ 344 w 462"/>
                  <a:gd name="T49" fmla="*/ 390 h 548"/>
                  <a:gd name="T50" fmla="*/ 361 w 462"/>
                  <a:gd name="T51" fmla="*/ 328 h 548"/>
                  <a:gd name="T52" fmla="*/ 372 w 462"/>
                  <a:gd name="T53" fmla="*/ 249 h 548"/>
                  <a:gd name="T54" fmla="*/ 389 w 462"/>
                  <a:gd name="T55" fmla="*/ 74 h 548"/>
                  <a:gd name="T56" fmla="*/ 400 w 462"/>
                  <a:gd name="T57" fmla="*/ 0 h 548"/>
                  <a:gd name="T58" fmla="*/ 417 w 462"/>
                  <a:gd name="T59" fmla="*/ 0 h 548"/>
                  <a:gd name="T60" fmla="*/ 428 w 462"/>
                  <a:gd name="T61" fmla="*/ 68 h 548"/>
                  <a:gd name="T62" fmla="*/ 445 w 462"/>
                  <a:gd name="T63" fmla="*/ 74 h 548"/>
                  <a:gd name="T64" fmla="*/ 456 w 462"/>
                  <a:gd name="T65" fmla="*/ 57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2" h="548">
                    <a:moveTo>
                      <a:pt x="0" y="395"/>
                    </a:moveTo>
                    <a:lnTo>
                      <a:pt x="11" y="401"/>
                    </a:lnTo>
                    <a:lnTo>
                      <a:pt x="17" y="401"/>
                    </a:lnTo>
                    <a:lnTo>
                      <a:pt x="23" y="401"/>
                    </a:lnTo>
                    <a:lnTo>
                      <a:pt x="28" y="401"/>
                    </a:lnTo>
                    <a:lnTo>
                      <a:pt x="40" y="407"/>
                    </a:lnTo>
                    <a:lnTo>
                      <a:pt x="45" y="401"/>
                    </a:lnTo>
                    <a:lnTo>
                      <a:pt x="51" y="407"/>
                    </a:lnTo>
                    <a:lnTo>
                      <a:pt x="56" y="412"/>
                    </a:lnTo>
                    <a:lnTo>
                      <a:pt x="68" y="418"/>
                    </a:lnTo>
                    <a:lnTo>
                      <a:pt x="73" y="429"/>
                    </a:lnTo>
                    <a:lnTo>
                      <a:pt x="79" y="429"/>
                    </a:lnTo>
                    <a:lnTo>
                      <a:pt x="85" y="458"/>
                    </a:lnTo>
                    <a:lnTo>
                      <a:pt x="96" y="497"/>
                    </a:lnTo>
                    <a:lnTo>
                      <a:pt x="102" y="525"/>
                    </a:lnTo>
                    <a:lnTo>
                      <a:pt x="107" y="537"/>
                    </a:lnTo>
                    <a:lnTo>
                      <a:pt x="113" y="537"/>
                    </a:lnTo>
                    <a:lnTo>
                      <a:pt x="124" y="542"/>
                    </a:lnTo>
                    <a:lnTo>
                      <a:pt x="130" y="542"/>
                    </a:lnTo>
                    <a:lnTo>
                      <a:pt x="135" y="542"/>
                    </a:lnTo>
                    <a:lnTo>
                      <a:pt x="141" y="548"/>
                    </a:lnTo>
                    <a:lnTo>
                      <a:pt x="147" y="542"/>
                    </a:lnTo>
                    <a:lnTo>
                      <a:pt x="158" y="548"/>
                    </a:lnTo>
                    <a:lnTo>
                      <a:pt x="163" y="542"/>
                    </a:lnTo>
                    <a:lnTo>
                      <a:pt x="169" y="537"/>
                    </a:lnTo>
                    <a:lnTo>
                      <a:pt x="175" y="537"/>
                    </a:lnTo>
                    <a:lnTo>
                      <a:pt x="186" y="542"/>
                    </a:lnTo>
                    <a:lnTo>
                      <a:pt x="192" y="542"/>
                    </a:lnTo>
                    <a:lnTo>
                      <a:pt x="197" y="531"/>
                    </a:lnTo>
                    <a:lnTo>
                      <a:pt x="203" y="537"/>
                    </a:lnTo>
                    <a:lnTo>
                      <a:pt x="214" y="525"/>
                    </a:lnTo>
                    <a:lnTo>
                      <a:pt x="220" y="520"/>
                    </a:lnTo>
                    <a:lnTo>
                      <a:pt x="225" y="520"/>
                    </a:lnTo>
                    <a:lnTo>
                      <a:pt x="231" y="520"/>
                    </a:lnTo>
                    <a:lnTo>
                      <a:pt x="242" y="520"/>
                    </a:lnTo>
                    <a:lnTo>
                      <a:pt x="248" y="514"/>
                    </a:lnTo>
                    <a:lnTo>
                      <a:pt x="254" y="508"/>
                    </a:lnTo>
                    <a:lnTo>
                      <a:pt x="259" y="503"/>
                    </a:lnTo>
                    <a:lnTo>
                      <a:pt x="270" y="508"/>
                    </a:lnTo>
                    <a:lnTo>
                      <a:pt x="276" y="514"/>
                    </a:lnTo>
                    <a:lnTo>
                      <a:pt x="282" y="514"/>
                    </a:lnTo>
                    <a:lnTo>
                      <a:pt x="287" y="520"/>
                    </a:lnTo>
                    <a:lnTo>
                      <a:pt x="299" y="514"/>
                    </a:lnTo>
                    <a:lnTo>
                      <a:pt x="304" y="497"/>
                    </a:lnTo>
                    <a:lnTo>
                      <a:pt x="310" y="480"/>
                    </a:lnTo>
                    <a:lnTo>
                      <a:pt x="316" y="469"/>
                    </a:lnTo>
                    <a:lnTo>
                      <a:pt x="327" y="452"/>
                    </a:lnTo>
                    <a:lnTo>
                      <a:pt x="332" y="441"/>
                    </a:lnTo>
                    <a:lnTo>
                      <a:pt x="338" y="424"/>
                    </a:lnTo>
                    <a:lnTo>
                      <a:pt x="344" y="390"/>
                    </a:lnTo>
                    <a:lnTo>
                      <a:pt x="355" y="356"/>
                    </a:lnTo>
                    <a:lnTo>
                      <a:pt x="361" y="328"/>
                    </a:lnTo>
                    <a:lnTo>
                      <a:pt x="366" y="294"/>
                    </a:lnTo>
                    <a:lnTo>
                      <a:pt x="372" y="249"/>
                    </a:lnTo>
                    <a:lnTo>
                      <a:pt x="383" y="192"/>
                    </a:lnTo>
                    <a:lnTo>
                      <a:pt x="389" y="74"/>
                    </a:lnTo>
                    <a:lnTo>
                      <a:pt x="394" y="11"/>
                    </a:lnTo>
                    <a:lnTo>
                      <a:pt x="400" y="0"/>
                    </a:lnTo>
                    <a:lnTo>
                      <a:pt x="406" y="6"/>
                    </a:lnTo>
                    <a:lnTo>
                      <a:pt x="417" y="0"/>
                    </a:lnTo>
                    <a:lnTo>
                      <a:pt x="423" y="23"/>
                    </a:lnTo>
                    <a:lnTo>
                      <a:pt x="428" y="68"/>
                    </a:lnTo>
                    <a:lnTo>
                      <a:pt x="434" y="62"/>
                    </a:lnTo>
                    <a:lnTo>
                      <a:pt x="445" y="74"/>
                    </a:lnTo>
                    <a:lnTo>
                      <a:pt x="451" y="68"/>
                    </a:lnTo>
                    <a:lnTo>
                      <a:pt x="456" y="57"/>
                    </a:lnTo>
                    <a:lnTo>
                      <a:pt x="462" y="68"/>
                    </a:lnTo>
                  </a:path>
                </a:pathLst>
              </a:custGeom>
              <a:noFill/>
              <a:ln w="1905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sp>
        <p:nvSpPr>
          <p:cNvPr id="2" name="TextBox 1"/>
          <p:cNvSpPr txBox="1"/>
          <p:nvPr/>
        </p:nvSpPr>
        <p:spPr>
          <a:xfrm>
            <a:off x="322728" y="1153131"/>
            <a:ext cx="4911806" cy="4247317"/>
          </a:xfrm>
          <a:prstGeom prst="rect">
            <a:avLst/>
          </a:prstGeom>
          <a:noFill/>
        </p:spPr>
        <p:txBody>
          <a:bodyPr wrap="square" rtlCol="0">
            <a:spAutoFit/>
          </a:bodyPr>
          <a:lstStyle/>
          <a:p>
            <a:r>
              <a:rPr lang="en-US" dirty="0"/>
              <a:t>One naïve way to compute it would be to construct a distance matrix of all pairs of subsequences of length </a:t>
            </a:r>
            <a:r>
              <a:rPr lang="en-US" i="1" dirty="0"/>
              <a:t>m</a:t>
            </a:r>
            <a:r>
              <a:rPr lang="en-US" dirty="0"/>
              <a:t>.</a:t>
            </a:r>
          </a:p>
          <a:p>
            <a:endParaRPr lang="en-US" dirty="0"/>
          </a:p>
          <a:p>
            <a:r>
              <a:rPr lang="en-US" dirty="0"/>
              <a:t>For each column, we could then “project” down the smallest (</a:t>
            </a:r>
            <a:r>
              <a:rPr lang="en-US" i="1" dirty="0"/>
              <a:t>non diagonal</a:t>
            </a:r>
            <a:r>
              <a:rPr lang="en-US" dirty="0"/>
              <a:t>) value to a vector, and that vector would be the </a:t>
            </a:r>
            <a:r>
              <a:rPr lang="en-US" dirty="0">
                <a:solidFill>
                  <a:srgbClr val="0000FF"/>
                </a:solidFill>
              </a:rPr>
              <a:t>Matrix Profile</a:t>
            </a:r>
            <a:r>
              <a:rPr lang="en-US" dirty="0"/>
              <a:t>.   </a:t>
            </a:r>
          </a:p>
          <a:p>
            <a:endParaRPr lang="en-US" dirty="0"/>
          </a:p>
          <a:p>
            <a:r>
              <a:rPr lang="en-US" dirty="0"/>
              <a:t>While in general we could never afford the memory to do this (4TB for just |T|= one million), for most applications the </a:t>
            </a:r>
            <a:r>
              <a:rPr lang="en-US" dirty="0">
                <a:solidFill>
                  <a:srgbClr val="0000FF"/>
                </a:solidFill>
              </a:rPr>
              <a:t>Matrix Profile </a:t>
            </a:r>
            <a:r>
              <a:rPr lang="en-US" dirty="0"/>
              <a:t>is the </a:t>
            </a:r>
            <a:r>
              <a:rPr lang="en-US" i="1" dirty="0"/>
              <a:t>only</a:t>
            </a:r>
            <a:r>
              <a:rPr lang="en-US" dirty="0"/>
              <a:t> thing we need from the full matrix, and we can compute and store it very efficiently. </a:t>
            </a:r>
            <a:r>
              <a:rPr lang="en-US" dirty="0">
                <a:solidFill>
                  <a:schemeClr val="bg1">
                    <a:lumMod val="75000"/>
                  </a:schemeClr>
                </a:solidFill>
              </a:rPr>
              <a:t>(as we will see later) </a:t>
            </a:r>
          </a:p>
          <a:p>
            <a:endParaRPr lang="en-US" dirty="0"/>
          </a:p>
        </p:txBody>
      </p:sp>
      <p:sp>
        <p:nvSpPr>
          <p:cNvPr id="3" name="Rectangle 2"/>
          <p:cNvSpPr/>
          <p:nvPr/>
        </p:nvSpPr>
        <p:spPr>
          <a:xfrm>
            <a:off x="3089107" y="5353071"/>
            <a:ext cx="2562313" cy="1266803"/>
          </a:xfrm>
          <a:prstGeom prst="rect">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b="1" dirty="0">
                <a:solidFill>
                  <a:schemeClr val="tx1"/>
                </a:solidFill>
              </a:rPr>
              <a:t>Key:</a:t>
            </a:r>
          </a:p>
          <a:p>
            <a:r>
              <a:rPr lang="en-US" dirty="0">
                <a:solidFill>
                  <a:schemeClr val="tx1"/>
                </a:solidFill>
              </a:rPr>
              <a:t>Small distances are </a:t>
            </a:r>
            <a:r>
              <a:rPr lang="en-US" dirty="0">
                <a:solidFill>
                  <a:srgbClr val="0000FF"/>
                </a:solidFill>
              </a:rPr>
              <a:t>blue</a:t>
            </a:r>
          </a:p>
          <a:p>
            <a:r>
              <a:rPr lang="en-US" dirty="0">
                <a:solidFill>
                  <a:schemeClr val="tx1"/>
                </a:solidFill>
              </a:rPr>
              <a:t>Large distances are </a:t>
            </a:r>
            <a:r>
              <a:rPr lang="en-US" dirty="0">
                <a:solidFill>
                  <a:srgbClr val="FF0000"/>
                </a:solidFill>
              </a:rPr>
              <a:t>red</a:t>
            </a:r>
          </a:p>
          <a:p>
            <a:r>
              <a:rPr lang="en-US" dirty="0">
                <a:solidFill>
                  <a:schemeClr val="tx1"/>
                </a:solidFill>
              </a:rPr>
              <a:t>Dark stripe is excluded</a:t>
            </a:r>
          </a:p>
        </p:txBody>
      </p:sp>
      <p:sp>
        <p:nvSpPr>
          <p:cNvPr id="30" name="Rectangle 29"/>
          <p:cNvSpPr/>
          <p:nvPr/>
        </p:nvSpPr>
        <p:spPr>
          <a:xfrm rot="2700000">
            <a:off x="5450132" y="3634437"/>
            <a:ext cx="7369646" cy="112984"/>
          </a:xfrm>
          <a:prstGeom prst="rect">
            <a:avLst/>
          </a:prstGeom>
          <a:solidFill>
            <a:schemeClr val="tx1">
              <a:lumMod val="85000"/>
              <a:lumOff val="15000"/>
              <a:alpha val="6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7992646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7"/>
          <p:cNvSpPr>
            <a:spLocks noChangeArrowheads="1"/>
          </p:cNvSpPr>
          <p:nvPr/>
        </p:nvSpPr>
        <p:spPr bwMode="auto">
          <a:xfrm>
            <a:off x="228015" y="914400"/>
            <a:ext cx="11862943" cy="3257550"/>
          </a:xfrm>
          <a:prstGeom prst="rect">
            <a:avLst/>
          </a:prstGeom>
          <a:no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3" name="Line 9"/>
          <p:cNvSpPr>
            <a:spLocks noChangeShapeType="1"/>
          </p:cNvSpPr>
          <p:nvPr/>
        </p:nvSpPr>
        <p:spPr bwMode="auto">
          <a:xfrm>
            <a:off x="228015" y="58832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6" name="Line 12"/>
          <p:cNvSpPr>
            <a:spLocks noChangeShapeType="1"/>
          </p:cNvSpPr>
          <p:nvPr/>
        </p:nvSpPr>
        <p:spPr bwMode="auto">
          <a:xfrm>
            <a:off x="228015" y="58832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0" name="Rectangle 16"/>
          <p:cNvSpPr>
            <a:spLocks noChangeArrowheads="1"/>
          </p:cNvSpPr>
          <p:nvPr/>
        </p:nvSpPr>
        <p:spPr bwMode="auto">
          <a:xfrm>
            <a:off x="200503" y="5911850"/>
            <a:ext cx="70514"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0</a:t>
            </a:r>
            <a:endParaRPr lang="en-US">
              <a:latin typeface="Arial" pitchFamily="34" charset="0"/>
              <a:cs typeface="Arial" pitchFamily="34" charset="0"/>
            </a:endParaRPr>
          </a:p>
        </p:txBody>
      </p:sp>
      <p:sp>
        <p:nvSpPr>
          <p:cNvPr id="1041" name="Line 17"/>
          <p:cNvSpPr>
            <a:spLocks noChangeShapeType="1"/>
          </p:cNvSpPr>
          <p:nvPr/>
        </p:nvSpPr>
        <p:spPr bwMode="auto">
          <a:xfrm flipV="1">
            <a:off x="2200234" y="57499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3" name="Rectangle 19"/>
          <p:cNvSpPr>
            <a:spLocks noChangeArrowheads="1"/>
          </p:cNvSpPr>
          <p:nvPr/>
        </p:nvSpPr>
        <p:spPr bwMode="auto">
          <a:xfrm>
            <a:off x="2109240" y="5911850"/>
            <a:ext cx="211541"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500</a:t>
            </a:r>
            <a:endParaRPr lang="en-US" dirty="0">
              <a:latin typeface="Arial" pitchFamily="34" charset="0"/>
              <a:cs typeface="Arial" pitchFamily="34" charset="0"/>
            </a:endParaRPr>
          </a:p>
        </p:txBody>
      </p:sp>
      <p:sp>
        <p:nvSpPr>
          <p:cNvPr id="1044" name="Line 20"/>
          <p:cNvSpPr>
            <a:spLocks noChangeShapeType="1"/>
          </p:cNvSpPr>
          <p:nvPr/>
        </p:nvSpPr>
        <p:spPr bwMode="auto">
          <a:xfrm flipV="1">
            <a:off x="4183034" y="57499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6" name="Rectangle 22"/>
          <p:cNvSpPr>
            <a:spLocks noChangeArrowheads="1"/>
          </p:cNvSpPr>
          <p:nvPr/>
        </p:nvSpPr>
        <p:spPr bwMode="auto">
          <a:xfrm>
            <a:off x="4056066" y="59118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1000</a:t>
            </a:r>
            <a:endParaRPr lang="en-US">
              <a:latin typeface="Arial" pitchFamily="34" charset="0"/>
              <a:cs typeface="Arial" pitchFamily="34" charset="0"/>
            </a:endParaRPr>
          </a:p>
        </p:txBody>
      </p:sp>
      <p:sp>
        <p:nvSpPr>
          <p:cNvPr id="1047" name="Line 23"/>
          <p:cNvSpPr>
            <a:spLocks noChangeShapeType="1"/>
          </p:cNvSpPr>
          <p:nvPr/>
        </p:nvSpPr>
        <p:spPr bwMode="auto">
          <a:xfrm flipV="1">
            <a:off x="6155253" y="57499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9" name="Rectangle 25"/>
          <p:cNvSpPr>
            <a:spLocks noChangeArrowheads="1"/>
          </p:cNvSpPr>
          <p:nvPr/>
        </p:nvSpPr>
        <p:spPr bwMode="auto">
          <a:xfrm>
            <a:off x="6028285" y="59118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1500</a:t>
            </a:r>
            <a:endParaRPr lang="en-US">
              <a:latin typeface="Arial" pitchFamily="34" charset="0"/>
              <a:cs typeface="Arial" pitchFamily="34" charset="0"/>
            </a:endParaRPr>
          </a:p>
        </p:txBody>
      </p:sp>
      <p:sp>
        <p:nvSpPr>
          <p:cNvPr id="1050" name="Line 26"/>
          <p:cNvSpPr>
            <a:spLocks noChangeShapeType="1"/>
          </p:cNvSpPr>
          <p:nvPr/>
        </p:nvSpPr>
        <p:spPr bwMode="auto">
          <a:xfrm flipV="1">
            <a:off x="8138053" y="57499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2" name="Rectangle 28"/>
          <p:cNvSpPr>
            <a:spLocks noChangeArrowheads="1"/>
          </p:cNvSpPr>
          <p:nvPr/>
        </p:nvSpPr>
        <p:spPr bwMode="auto">
          <a:xfrm>
            <a:off x="8011087" y="59118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2000</a:t>
            </a:r>
            <a:endParaRPr lang="en-US">
              <a:latin typeface="Arial" pitchFamily="34" charset="0"/>
              <a:cs typeface="Arial" pitchFamily="34" charset="0"/>
            </a:endParaRPr>
          </a:p>
        </p:txBody>
      </p:sp>
      <p:sp>
        <p:nvSpPr>
          <p:cNvPr id="1053" name="Line 29"/>
          <p:cNvSpPr>
            <a:spLocks noChangeShapeType="1"/>
          </p:cNvSpPr>
          <p:nvPr/>
        </p:nvSpPr>
        <p:spPr bwMode="auto">
          <a:xfrm flipV="1">
            <a:off x="10110274" y="57499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5" name="Rectangle 31"/>
          <p:cNvSpPr>
            <a:spLocks noChangeArrowheads="1"/>
          </p:cNvSpPr>
          <p:nvPr/>
        </p:nvSpPr>
        <p:spPr bwMode="auto">
          <a:xfrm>
            <a:off x="9983306" y="59118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2500</a:t>
            </a:r>
            <a:endParaRPr lang="en-US">
              <a:latin typeface="Arial" pitchFamily="34" charset="0"/>
              <a:cs typeface="Arial" pitchFamily="34" charset="0"/>
            </a:endParaRPr>
          </a:p>
        </p:txBody>
      </p:sp>
      <p:sp>
        <p:nvSpPr>
          <p:cNvPr id="1056" name="Line 32"/>
          <p:cNvSpPr>
            <a:spLocks noChangeShapeType="1"/>
          </p:cNvSpPr>
          <p:nvPr/>
        </p:nvSpPr>
        <p:spPr bwMode="auto">
          <a:xfrm flipV="1">
            <a:off x="12090958" y="57499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8" name="Rectangle 34"/>
          <p:cNvSpPr>
            <a:spLocks noChangeArrowheads="1"/>
          </p:cNvSpPr>
          <p:nvPr/>
        </p:nvSpPr>
        <p:spPr bwMode="auto">
          <a:xfrm>
            <a:off x="11784120" y="59118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3000</a:t>
            </a:r>
            <a:endParaRPr lang="en-US" dirty="0">
              <a:latin typeface="Arial" pitchFamily="34" charset="0"/>
              <a:cs typeface="Arial" pitchFamily="34" charset="0"/>
            </a:endParaRPr>
          </a:p>
        </p:txBody>
      </p:sp>
      <p:sp>
        <p:nvSpPr>
          <p:cNvPr id="1060" name="Line 36"/>
          <p:cNvSpPr>
            <a:spLocks noChangeShapeType="1"/>
          </p:cNvSpPr>
          <p:nvPr/>
        </p:nvSpPr>
        <p:spPr bwMode="auto">
          <a:xfrm flipH="1">
            <a:off x="11966107" y="5883275"/>
            <a:ext cx="124851"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4" name="Line 60"/>
          <p:cNvSpPr>
            <a:spLocks noChangeShapeType="1"/>
          </p:cNvSpPr>
          <p:nvPr/>
        </p:nvSpPr>
        <p:spPr bwMode="auto">
          <a:xfrm>
            <a:off x="228015" y="58832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TextBox 104"/>
          <p:cNvSpPr txBox="1"/>
          <p:nvPr/>
        </p:nvSpPr>
        <p:spPr>
          <a:xfrm>
            <a:off x="306310" y="152401"/>
            <a:ext cx="11884104" cy="3498394"/>
          </a:xfrm>
          <a:prstGeom prst="rect">
            <a:avLst/>
          </a:prstGeom>
          <a:noFill/>
        </p:spPr>
        <p:txBody>
          <a:bodyPr wrap="square" rtlCol="0">
            <a:spAutoFit/>
          </a:bodyPr>
          <a:lstStyle/>
          <a:p>
            <a:pPr>
              <a:spcAft>
                <a:spcPts val="1000"/>
              </a:spcAft>
            </a:pPr>
            <a:r>
              <a:rPr lang="en-US" sz="3200" dirty="0"/>
              <a:t>How to “read” a </a:t>
            </a:r>
            <a:r>
              <a:rPr lang="en-US" sz="3200" dirty="0">
                <a:solidFill>
                  <a:srgbClr val="0000FF"/>
                </a:solidFill>
              </a:rPr>
              <a:t>Matrix Profile</a:t>
            </a:r>
          </a:p>
          <a:p>
            <a:pPr>
              <a:spcAft>
                <a:spcPts val="1000"/>
              </a:spcAft>
            </a:pPr>
            <a:r>
              <a:rPr lang="en-US" sz="2400" dirty="0"/>
              <a:t>Where you see </a:t>
            </a:r>
            <a:r>
              <a:rPr lang="en-US" sz="2400" dirty="0">
                <a:solidFill>
                  <a:srgbClr val="FF33CC"/>
                </a:solidFill>
              </a:rPr>
              <a:t>relatively low values</a:t>
            </a:r>
            <a:r>
              <a:rPr lang="en-US" sz="2400" dirty="0"/>
              <a:t>, you know that the subsequence in the original time series must have (at least one) relatively similar subsequence elsewhere in the data (such regions are “motifs” or reoccurring patterns)</a:t>
            </a:r>
          </a:p>
          <a:p>
            <a:pPr lvl="0">
              <a:spcAft>
                <a:spcPts val="1000"/>
              </a:spcAft>
            </a:pPr>
            <a:r>
              <a:rPr lang="en-US" sz="2400" dirty="0">
                <a:solidFill>
                  <a:prstClr val="black"/>
                </a:solidFill>
              </a:rPr>
              <a:t>Where you see </a:t>
            </a:r>
            <a:r>
              <a:rPr lang="en-US" sz="2400" dirty="0">
                <a:solidFill>
                  <a:srgbClr val="00B0F0"/>
                </a:solidFill>
              </a:rPr>
              <a:t>relatively high values</a:t>
            </a:r>
            <a:r>
              <a:rPr lang="en-US" sz="2400" dirty="0">
                <a:solidFill>
                  <a:prstClr val="black"/>
                </a:solidFill>
              </a:rPr>
              <a:t>, you know that the subsequence in the original time series must be unique in its shape (such areas are “discords” or anomalies).</a:t>
            </a:r>
          </a:p>
          <a:p>
            <a:pPr lvl="0">
              <a:spcAft>
                <a:spcPts val="1000"/>
              </a:spcAft>
            </a:pPr>
            <a:endParaRPr lang="en-US" dirty="0">
              <a:solidFill>
                <a:prstClr val="black"/>
              </a:solidFill>
            </a:endParaRPr>
          </a:p>
          <a:p>
            <a:pPr>
              <a:spcAft>
                <a:spcPts val="1000"/>
              </a:spcAft>
            </a:pPr>
            <a:endParaRPr lang="en-US" dirty="0"/>
          </a:p>
        </p:txBody>
      </p:sp>
      <p:sp>
        <p:nvSpPr>
          <p:cNvPr id="3" name="Freeform: Shape 2"/>
          <p:cNvSpPr/>
          <p:nvPr/>
        </p:nvSpPr>
        <p:spPr>
          <a:xfrm>
            <a:off x="320511" y="4037685"/>
            <a:ext cx="11540300" cy="1820256"/>
          </a:xfrm>
          <a:custGeom>
            <a:avLst/>
            <a:gdLst>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168165 w 11540300"/>
              <a:gd name="connsiteY32" fmla="*/ 1583703 h 1781665"/>
              <a:gd name="connsiteX33" fmla="*/ 2139885 w 11540300"/>
              <a:gd name="connsiteY33" fmla="*/ 1564849 h 1781665"/>
              <a:gd name="connsiteX34" fmla="*/ 2130458 w 11540300"/>
              <a:gd name="connsiteY34" fmla="*/ 1536569 h 1781665"/>
              <a:gd name="connsiteX35" fmla="*/ 2149312 w 11540300"/>
              <a:gd name="connsiteY35" fmla="*/ 1461154 h 1781665"/>
              <a:gd name="connsiteX36" fmla="*/ 2168165 w 11540300"/>
              <a:gd name="connsiteY36" fmla="*/ 1432874 h 1781665"/>
              <a:gd name="connsiteX37" fmla="*/ 2196446 w 11540300"/>
              <a:gd name="connsiteY37" fmla="*/ 1423447 h 1781665"/>
              <a:gd name="connsiteX38" fmla="*/ 2253007 w 11540300"/>
              <a:gd name="connsiteY38" fmla="*/ 1385740 h 1781665"/>
              <a:gd name="connsiteX39" fmla="*/ 2309567 w 11540300"/>
              <a:gd name="connsiteY39" fmla="*/ 1366886 h 1781665"/>
              <a:gd name="connsiteX40" fmla="*/ 2366128 w 11540300"/>
              <a:gd name="connsiteY40" fmla="*/ 1310325 h 1781665"/>
              <a:gd name="connsiteX41" fmla="*/ 2384982 w 11540300"/>
              <a:gd name="connsiteY41" fmla="*/ 1282045 h 1781665"/>
              <a:gd name="connsiteX42" fmla="*/ 2432116 w 11540300"/>
              <a:gd name="connsiteY42" fmla="*/ 1225484 h 1781665"/>
              <a:gd name="connsiteX43" fmla="*/ 2441543 w 11540300"/>
              <a:gd name="connsiteY43" fmla="*/ 1197204 h 1781665"/>
              <a:gd name="connsiteX44" fmla="*/ 2460396 w 11540300"/>
              <a:gd name="connsiteY44" fmla="*/ 1168923 h 1781665"/>
              <a:gd name="connsiteX45" fmla="*/ 2479250 w 11540300"/>
              <a:gd name="connsiteY45" fmla="*/ 1112362 h 1781665"/>
              <a:gd name="connsiteX46" fmla="*/ 2498103 w 11540300"/>
              <a:gd name="connsiteY46" fmla="*/ 1084082 h 1781665"/>
              <a:gd name="connsiteX47" fmla="*/ 2516957 w 11540300"/>
              <a:gd name="connsiteY47" fmla="*/ 1027521 h 1781665"/>
              <a:gd name="connsiteX48" fmla="*/ 2573518 w 11540300"/>
              <a:gd name="connsiteY48" fmla="*/ 999241 h 1781665"/>
              <a:gd name="connsiteX49" fmla="*/ 2601798 w 11540300"/>
              <a:gd name="connsiteY49" fmla="*/ 980387 h 1781665"/>
              <a:gd name="connsiteX50" fmla="*/ 2922310 w 11540300"/>
              <a:gd name="connsiteY50" fmla="*/ 980387 h 1781665"/>
              <a:gd name="connsiteX51" fmla="*/ 3101419 w 11540300"/>
              <a:gd name="connsiteY51" fmla="*/ 970960 h 1781665"/>
              <a:gd name="connsiteX52" fmla="*/ 3393650 w 11540300"/>
              <a:gd name="connsiteY52" fmla="*/ 989814 h 1781665"/>
              <a:gd name="connsiteX53" fmla="*/ 3478491 w 11540300"/>
              <a:gd name="connsiteY53" fmla="*/ 1008668 h 1781665"/>
              <a:gd name="connsiteX54" fmla="*/ 3553905 w 11540300"/>
              <a:gd name="connsiteY54" fmla="*/ 1027521 h 1781665"/>
              <a:gd name="connsiteX55" fmla="*/ 3704734 w 11540300"/>
              <a:gd name="connsiteY55" fmla="*/ 1008668 h 1781665"/>
              <a:gd name="connsiteX56" fmla="*/ 3893270 w 11540300"/>
              <a:gd name="connsiteY56" fmla="*/ 989814 h 1781665"/>
              <a:gd name="connsiteX57" fmla="*/ 3968685 w 11540300"/>
              <a:gd name="connsiteY57" fmla="*/ 999241 h 1781665"/>
              <a:gd name="connsiteX58" fmla="*/ 4034673 w 11540300"/>
              <a:gd name="connsiteY58" fmla="*/ 1018094 h 1781665"/>
              <a:gd name="connsiteX59" fmla="*/ 4081807 w 11540300"/>
              <a:gd name="connsiteY59" fmla="*/ 1065228 h 1781665"/>
              <a:gd name="connsiteX60" fmla="*/ 4110087 w 11540300"/>
              <a:gd name="connsiteY60" fmla="*/ 1084082 h 1781665"/>
              <a:gd name="connsiteX61" fmla="*/ 4157221 w 11540300"/>
              <a:gd name="connsiteY61" fmla="*/ 1140643 h 1781665"/>
              <a:gd name="connsiteX62" fmla="*/ 4185501 w 11540300"/>
              <a:gd name="connsiteY62" fmla="*/ 1159496 h 1781665"/>
              <a:gd name="connsiteX63" fmla="*/ 4242062 w 11540300"/>
              <a:gd name="connsiteY63" fmla="*/ 1244338 h 1781665"/>
              <a:gd name="connsiteX64" fmla="*/ 4260916 w 11540300"/>
              <a:gd name="connsiteY64" fmla="*/ 1272618 h 1781665"/>
              <a:gd name="connsiteX65" fmla="*/ 4298623 w 11540300"/>
              <a:gd name="connsiteY65" fmla="*/ 1357459 h 1781665"/>
              <a:gd name="connsiteX66" fmla="*/ 4308050 w 11540300"/>
              <a:gd name="connsiteY66" fmla="*/ 1385740 h 1781665"/>
              <a:gd name="connsiteX67" fmla="*/ 4345757 w 11540300"/>
              <a:gd name="connsiteY67" fmla="*/ 1442301 h 1781665"/>
              <a:gd name="connsiteX68" fmla="*/ 4383464 w 11540300"/>
              <a:gd name="connsiteY68" fmla="*/ 1498861 h 1781665"/>
              <a:gd name="connsiteX69" fmla="*/ 4421171 w 11540300"/>
              <a:gd name="connsiteY69" fmla="*/ 1555422 h 1781665"/>
              <a:gd name="connsiteX70" fmla="*/ 4468305 w 11540300"/>
              <a:gd name="connsiteY70" fmla="*/ 1630837 h 1781665"/>
              <a:gd name="connsiteX71" fmla="*/ 4477732 w 11540300"/>
              <a:gd name="connsiteY71" fmla="*/ 1659117 h 1781665"/>
              <a:gd name="connsiteX72" fmla="*/ 4534293 w 11540300"/>
              <a:gd name="connsiteY72" fmla="*/ 1696824 h 1781665"/>
              <a:gd name="connsiteX73" fmla="*/ 4553147 w 11540300"/>
              <a:gd name="connsiteY73" fmla="*/ 1725105 h 1781665"/>
              <a:gd name="connsiteX74" fmla="*/ 4581427 w 11540300"/>
              <a:gd name="connsiteY74" fmla="*/ 1734531 h 1781665"/>
              <a:gd name="connsiteX75" fmla="*/ 4590854 w 11540300"/>
              <a:gd name="connsiteY75" fmla="*/ 1762812 h 1781665"/>
              <a:gd name="connsiteX76" fmla="*/ 4619134 w 11540300"/>
              <a:gd name="connsiteY76" fmla="*/ 1781665 h 1781665"/>
              <a:gd name="connsiteX77" fmla="*/ 4675695 w 11540300"/>
              <a:gd name="connsiteY77" fmla="*/ 1762812 h 1781665"/>
              <a:gd name="connsiteX78" fmla="*/ 4703976 w 11540300"/>
              <a:gd name="connsiteY78" fmla="*/ 1753385 h 1781665"/>
              <a:gd name="connsiteX79" fmla="*/ 4741683 w 11540300"/>
              <a:gd name="connsiteY79" fmla="*/ 1734531 h 1781665"/>
              <a:gd name="connsiteX80" fmla="*/ 4769963 w 11540300"/>
              <a:gd name="connsiteY80" fmla="*/ 1715678 h 1781665"/>
              <a:gd name="connsiteX81" fmla="*/ 4826524 w 11540300"/>
              <a:gd name="connsiteY81" fmla="*/ 1696824 h 1781665"/>
              <a:gd name="connsiteX82" fmla="*/ 4901938 w 11540300"/>
              <a:gd name="connsiteY82" fmla="*/ 1677971 h 1781665"/>
              <a:gd name="connsiteX83" fmla="*/ 4930219 w 11540300"/>
              <a:gd name="connsiteY83" fmla="*/ 1659117 h 1781665"/>
              <a:gd name="connsiteX84" fmla="*/ 4958499 w 11540300"/>
              <a:gd name="connsiteY84" fmla="*/ 1574276 h 1781665"/>
              <a:gd name="connsiteX85" fmla="*/ 4986780 w 11540300"/>
              <a:gd name="connsiteY85" fmla="*/ 1461154 h 1781665"/>
              <a:gd name="connsiteX86" fmla="*/ 4996207 w 11540300"/>
              <a:gd name="connsiteY86" fmla="*/ 1423447 h 1781665"/>
              <a:gd name="connsiteX87" fmla="*/ 5015060 w 11540300"/>
              <a:gd name="connsiteY87" fmla="*/ 1366886 h 1781665"/>
              <a:gd name="connsiteX88" fmla="*/ 5005633 w 11540300"/>
              <a:gd name="connsiteY88" fmla="*/ 1319752 h 1781665"/>
              <a:gd name="connsiteX89" fmla="*/ 4996207 w 11540300"/>
              <a:gd name="connsiteY89" fmla="*/ 1291472 h 1781665"/>
              <a:gd name="connsiteX90" fmla="*/ 4986780 w 11540300"/>
              <a:gd name="connsiteY90" fmla="*/ 1244338 h 1781665"/>
              <a:gd name="connsiteX91" fmla="*/ 5015060 w 11540300"/>
              <a:gd name="connsiteY91" fmla="*/ 1084082 h 1781665"/>
              <a:gd name="connsiteX92" fmla="*/ 5043341 w 11540300"/>
              <a:gd name="connsiteY92" fmla="*/ 1027521 h 1781665"/>
              <a:gd name="connsiteX93" fmla="*/ 5071621 w 11540300"/>
              <a:gd name="connsiteY93" fmla="*/ 1018094 h 1781665"/>
              <a:gd name="connsiteX94" fmla="*/ 5099901 w 11540300"/>
              <a:gd name="connsiteY94" fmla="*/ 989814 h 1781665"/>
              <a:gd name="connsiteX95" fmla="*/ 5128182 w 11540300"/>
              <a:gd name="connsiteY95" fmla="*/ 980387 h 1781665"/>
              <a:gd name="connsiteX96" fmla="*/ 5137609 w 11540300"/>
              <a:gd name="connsiteY96" fmla="*/ 952107 h 1781665"/>
              <a:gd name="connsiteX97" fmla="*/ 5194169 w 11540300"/>
              <a:gd name="connsiteY97" fmla="*/ 914400 h 1781665"/>
              <a:gd name="connsiteX98" fmla="*/ 5222450 w 11540300"/>
              <a:gd name="connsiteY98" fmla="*/ 895546 h 1781665"/>
              <a:gd name="connsiteX99" fmla="*/ 5410986 w 11540300"/>
              <a:gd name="connsiteY99" fmla="*/ 876692 h 1781665"/>
              <a:gd name="connsiteX100" fmla="*/ 5590095 w 11540300"/>
              <a:gd name="connsiteY100" fmla="*/ 876692 h 1781665"/>
              <a:gd name="connsiteX101" fmla="*/ 5637229 w 11540300"/>
              <a:gd name="connsiteY101" fmla="*/ 904973 h 1781665"/>
              <a:gd name="connsiteX102" fmla="*/ 5674936 w 11540300"/>
              <a:gd name="connsiteY102" fmla="*/ 914400 h 1781665"/>
              <a:gd name="connsiteX103" fmla="*/ 5712644 w 11540300"/>
              <a:gd name="connsiteY103" fmla="*/ 933253 h 1781665"/>
              <a:gd name="connsiteX104" fmla="*/ 5740924 w 11540300"/>
              <a:gd name="connsiteY104" fmla="*/ 942680 h 1781665"/>
              <a:gd name="connsiteX105" fmla="*/ 5938887 w 11540300"/>
              <a:gd name="connsiteY105" fmla="*/ 923826 h 1781665"/>
              <a:gd name="connsiteX106" fmla="*/ 6014301 w 11540300"/>
              <a:gd name="connsiteY106" fmla="*/ 895546 h 1781665"/>
              <a:gd name="connsiteX107" fmla="*/ 6061435 w 11540300"/>
              <a:gd name="connsiteY107" fmla="*/ 857839 h 1781665"/>
              <a:gd name="connsiteX108" fmla="*/ 6174557 w 11540300"/>
              <a:gd name="connsiteY108" fmla="*/ 782424 h 1781665"/>
              <a:gd name="connsiteX109" fmla="*/ 6231118 w 11540300"/>
              <a:gd name="connsiteY109" fmla="*/ 754144 h 1781665"/>
              <a:gd name="connsiteX110" fmla="*/ 6287679 w 11540300"/>
              <a:gd name="connsiteY110" fmla="*/ 697583 h 1781665"/>
              <a:gd name="connsiteX111" fmla="*/ 6315959 w 11540300"/>
              <a:gd name="connsiteY111" fmla="*/ 584461 h 1781665"/>
              <a:gd name="connsiteX112" fmla="*/ 6325386 w 11540300"/>
              <a:gd name="connsiteY112" fmla="*/ 245096 h 1781665"/>
              <a:gd name="connsiteX113" fmla="*/ 6344240 w 11540300"/>
              <a:gd name="connsiteY113" fmla="*/ 216816 h 1781665"/>
              <a:gd name="connsiteX114" fmla="*/ 6372520 w 11540300"/>
              <a:gd name="connsiteY114" fmla="*/ 122548 h 1781665"/>
              <a:gd name="connsiteX115" fmla="*/ 6410227 w 11540300"/>
              <a:gd name="connsiteY115" fmla="*/ 65987 h 1781665"/>
              <a:gd name="connsiteX116" fmla="*/ 6457361 w 11540300"/>
              <a:gd name="connsiteY116" fmla="*/ 9426 h 1781665"/>
              <a:gd name="connsiteX117" fmla="*/ 6485642 w 11540300"/>
              <a:gd name="connsiteY117" fmla="*/ 0 h 1781665"/>
              <a:gd name="connsiteX118" fmla="*/ 6570483 w 11540300"/>
              <a:gd name="connsiteY118" fmla="*/ 18853 h 1781665"/>
              <a:gd name="connsiteX119" fmla="*/ 6598763 w 11540300"/>
              <a:gd name="connsiteY119" fmla="*/ 47134 h 1781665"/>
              <a:gd name="connsiteX120" fmla="*/ 6655324 w 11540300"/>
              <a:gd name="connsiteY120" fmla="*/ 113121 h 1781665"/>
              <a:gd name="connsiteX121" fmla="*/ 6683604 w 11540300"/>
              <a:gd name="connsiteY121" fmla="*/ 122548 h 1781665"/>
              <a:gd name="connsiteX122" fmla="*/ 6702458 w 11540300"/>
              <a:gd name="connsiteY122" fmla="*/ 150828 h 1781665"/>
              <a:gd name="connsiteX123" fmla="*/ 6740165 w 11540300"/>
              <a:gd name="connsiteY123" fmla="*/ 169682 h 1781665"/>
              <a:gd name="connsiteX124" fmla="*/ 6768446 w 11540300"/>
              <a:gd name="connsiteY124" fmla="*/ 188536 h 1781665"/>
              <a:gd name="connsiteX125" fmla="*/ 6815580 w 11540300"/>
              <a:gd name="connsiteY125" fmla="*/ 245096 h 1781665"/>
              <a:gd name="connsiteX126" fmla="*/ 6853287 w 11540300"/>
              <a:gd name="connsiteY126" fmla="*/ 301657 h 1781665"/>
              <a:gd name="connsiteX127" fmla="*/ 6872141 w 11540300"/>
              <a:gd name="connsiteY127" fmla="*/ 329938 h 1781665"/>
              <a:gd name="connsiteX128" fmla="*/ 6890994 w 11540300"/>
              <a:gd name="connsiteY128" fmla="*/ 395925 h 1781665"/>
              <a:gd name="connsiteX129" fmla="*/ 6909848 w 11540300"/>
              <a:gd name="connsiteY129" fmla="*/ 471340 h 1781665"/>
              <a:gd name="connsiteX130" fmla="*/ 6919275 w 11540300"/>
              <a:gd name="connsiteY130" fmla="*/ 763571 h 1781665"/>
              <a:gd name="connsiteX131" fmla="*/ 6956982 w 11540300"/>
              <a:gd name="connsiteY131" fmla="*/ 820131 h 1781665"/>
              <a:gd name="connsiteX132" fmla="*/ 6975835 w 11540300"/>
              <a:gd name="connsiteY132" fmla="*/ 857839 h 1781665"/>
              <a:gd name="connsiteX133" fmla="*/ 7004116 w 11540300"/>
              <a:gd name="connsiteY133" fmla="*/ 876692 h 1781665"/>
              <a:gd name="connsiteX134" fmla="*/ 7051250 w 11540300"/>
              <a:gd name="connsiteY134" fmla="*/ 961534 h 1781665"/>
              <a:gd name="connsiteX135" fmla="*/ 7079530 w 11540300"/>
              <a:gd name="connsiteY135" fmla="*/ 980387 h 1781665"/>
              <a:gd name="connsiteX136" fmla="*/ 7117237 w 11540300"/>
              <a:gd name="connsiteY136" fmla="*/ 1036948 h 1781665"/>
              <a:gd name="connsiteX137" fmla="*/ 7154945 w 11540300"/>
              <a:gd name="connsiteY137" fmla="*/ 1046375 h 1781665"/>
              <a:gd name="connsiteX138" fmla="*/ 7183225 w 11540300"/>
              <a:gd name="connsiteY138" fmla="*/ 1055802 h 1781665"/>
              <a:gd name="connsiteX139" fmla="*/ 7428322 w 11540300"/>
              <a:gd name="connsiteY139" fmla="*/ 1074655 h 1781665"/>
              <a:gd name="connsiteX140" fmla="*/ 7456602 w 11540300"/>
              <a:gd name="connsiteY140" fmla="*/ 1093509 h 1781665"/>
              <a:gd name="connsiteX141" fmla="*/ 7484883 w 11540300"/>
              <a:gd name="connsiteY141" fmla="*/ 1102936 h 1781665"/>
              <a:gd name="connsiteX142" fmla="*/ 7522590 w 11540300"/>
              <a:gd name="connsiteY142" fmla="*/ 1121789 h 1781665"/>
              <a:gd name="connsiteX143" fmla="*/ 7598004 w 11540300"/>
              <a:gd name="connsiteY143" fmla="*/ 1178350 h 1781665"/>
              <a:gd name="connsiteX144" fmla="*/ 7626285 w 11540300"/>
              <a:gd name="connsiteY144" fmla="*/ 1187777 h 1781665"/>
              <a:gd name="connsiteX145" fmla="*/ 7692273 w 11540300"/>
              <a:gd name="connsiteY145" fmla="*/ 1216057 h 1781665"/>
              <a:gd name="connsiteX146" fmla="*/ 7720553 w 11540300"/>
              <a:gd name="connsiteY146" fmla="*/ 1234911 h 1781665"/>
              <a:gd name="connsiteX147" fmla="*/ 7786541 w 11540300"/>
              <a:gd name="connsiteY147" fmla="*/ 1253764 h 1781665"/>
              <a:gd name="connsiteX148" fmla="*/ 7871382 w 11540300"/>
              <a:gd name="connsiteY148" fmla="*/ 1282045 h 1781665"/>
              <a:gd name="connsiteX149" fmla="*/ 8069345 w 11540300"/>
              <a:gd name="connsiteY149" fmla="*/ 1272618 h 1781665"/>
              <a:gd name="connsiteX150" fmla="*/ 8097625 w 11540300"/>
              <a:gd name="connsiteY150" fmla="*/ 1263191 h 1781665"/>
              <a:gd name="connsiteX151" fmla="*/ 8135332 w 11540300"/>
              <a:gd name="connsiteY151" fmla="*/ 1253764 h 1781665"/>
              <a:gd name="connsiteX152" fmla="*/ 8201320 w 11540300"/>
              <a:gd name="connsiteY152" fmla="*/ 1216057 h 1781665"/>
              <a:gd name="connsiteX153" fmla="*/ 8229600 w 11540300"/>
              <a:gd name="connsiteY153" fmla="*/ 1206630 h 1781665"/>
              <a:gd name="connsiteX154" fmla="*/ 8257881 w 11540300"/>
              <a:gd name="connsiteY154" fmla="*/ 1225484 h 1781665"/>
              <a:gd name="connsiteX155" fmla="*/ 8276734 w 11540300"/>
              <a:gd name="connsiteY155" fmla="*/ 1253764 h 1781665"/>
              <a:gd name="connsiteX156" fmla="*/ 8305015 w 11540300"/>
              <a:gd name="connsiteY156" fmla="*/ 1282045 h 1781665"/>
              <a:gd name="connsiteX157" fmla="*/ 8380429 w 11540300"/>
              <a:gd name="connsiteY157" fmla="*/ 1366886 h 1781665"/>
              <a:gd name="connsiteX158" fmla="*/ 8436990 w 11540300"/>
              <a:gd name="connsiteY158" fmla="*/ 1404593 h 1781665"/>
              <a:gd name="connsiteX159" fmla="*/ 8531258 w 11540300"/>
              <a:gd name="connsiteY159" fmla="*/ 1423447 h 1781665"/>
              <a:gd name="connsiteX160" fmla="*/ 8814062 w 11540300"/>
              <a:gd name="connsiteY160" fmla="*/ 1414020 h 1781665"/>
              <a:gd name="connsiteX161" fmla="*/ 8842343 w 11540300"/>
              <a:gd name="connsiteY161" fmla="*/ 1395167 h 1781665"/>
              <a:gd name="connsiteX162" fmla="*/ 8870623 w 11540300"/>
              <a:gd name="connsiteY162" fmla="*/ 1385740 h 1781665"/>
              <a:gd name="connsiteX163" fmla="*/ 8917757 w 11540300"/>
              <a:gd name="connsiteY163" fmla="*/ 1376313 h 1781665"/>
              <a:gd name="connsiteX164" fmla="*/ 9087440 w 11540300"/>
              <a:gd name="connsiteY164" fmla="*/ 1357459 h 1781665"/>
              <a:gd name="connsiteX165" fmla="*/ 9153427 w 11540300"/>
              <a:gd name="connsiteY165" fmla="*/ 1338606 h 1781665"/>
              <a:gd name="connsiteX166" fmla="*/ 9247695 w 11540300"/>
              <a:gd name="connsiteY166" fmla="*/ 1310325 h 1781665"/>
              <a:gd name="connsiteX167" fmla="*/ 9436231 w 11540300"/>
              <a:gd name="connsiteY167" fmla="*/ 1291472 h 1781665"/>
              <a:gd name="connsiteX168" fmla="*/ 10039547 w 11540300"/>
              <a:gd name="connsiteY168" fmla="*/ 1282045 h 1781665"/>
              <a:gd name="connsiteX169" fmla="*/ 10275217 w 11540300"/>
              <a:gd name="connsiteY169" fmla="*/ 1282045 h 1781665"/>
              <a:gd name="connsiteX170" fmla="*/ 10303497 w 11540300"/>
              <a:gd name="connsiteY170" fmla="*/ 1310325 h 1781665"/>
              <a:gd name="connsiteX171" fmla="*/ 10341204 w 11540300"/>
              <a:gd name="connsiteY171" fmla="*/ 1338606 h 1781665"/>
              <a:gd name="connsiteX172" fmla="*/ 10397765 w 11540300"/>
              <a:gd name="connsiteY172" fmla="*/ 1376313 h 1781665"/>
              <a:gd name="connsiteX173" fmla="*/ 10482607 w 11540300"/>
              <a:gd name="connsiteY173" fmla="*/ 1366886 h 1781665"/>
              <a:gd name="connsiteX174" fmla="*/ 10576875 w 11540300"/>
              <a:gd name="connsiteY174" fmla="*/ 1338606 h 1781665"/>
              <a:gd name="connsiteX175" fmla="*/ 10624009 w 11540300"/>
              <a:gd name="connsiteY175" fmla="*/ 1310325 h 1781665"/>
              <a:gd name="connsiteX176" fmla="*/ 10652289 w 11540300"/>
              <a:gd name="connsiteY176" fmla="*/ 1300898 h 1781665"/>
              <a:gd name="connsiteX177" fmla="*/ 10689996 w 11540300"/>
              <a:gd name="connsiteY177" fmla="*/ 1291472 h 1781665"/>
              <a:gd name="connsiteX178" fmla="*/ 10737130 w 11540300"/>
              <a:gd name="connsiteY178" fmla="*/ 1282045 h 1781665"/>
              <a:gd name="connsiteX179" fmla="*/ 10793691 w 11540300"/>
              <a:gd name="connsiteY179" fmla="*/ 1263191 h 1781665"/>
              <a:gd name="connsiteX180" fmla="*/ 10859679 w 11540300"/>
              <a:gd name="connsiteY180" fmla="*/ 1234911 h 1781665"/>
              <a:gd name="connsiteX181" fmla="*/ 10963374 w 11540300"/>
              <a:gd name="connsiteY181" fmla="*/ 1168923 h 1781665"/>
              <a:gd name="connsiteX182" fmla="*/ 11029361 w 11540300"/>
              <a:gd name="connsiteY182" fmla="*/ 1178350 h 1781665"/>
              <a:gd name="connsiteX183" fmla="*/ 11067068 w 11540300"/>
              <a:gd name="connsiteY183" fmla="*/ 1197204 h 1781665"/>
              <a:gd name="connsiteX184" fmla="*/ 11095349 w 11540300"/>
              <a:gd name="connsiteY184" fmla="*/ 1206630 h 1781665"/>
              <a:gd name="connsiteX185" fmla="*/ 11142483 w 11540300"/>
              <a:gd name="connsiteY185" fmla="*/ 1225484 h 1781665"/>
              <a:gd name="connsiteX186" fmla="*/ 11227324 w 11540300"/>
              <a:gd name="connsiteY186" fmla="*/ 1253764 h 1781665"/>
              <a:gd name="connsiteX187" fmla="*/ 11331019 w 11540300"/>
              <a:gd name="connsiteY187" fmla="*/ 1272618 h 1781665"/>
              <a:gd name="connsiteX188" fmla="*/ 11359299 w 11540300"/>
              <a:gd name="connsiteY188" fmla="*/ 1282045 h 1781665"/>
              <a:gd name="connsiteX189" fmla="*/ 11538409 w 11540300"/>
              <a:gd name="connsiteY189" fmla="*/ 1272618 h 1781665"/>
              <a:gd name="connsiteX190" fmla="*/ 11510128 w 11540300"/>
              <a:gd name="connsiteY190"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168165 w 11540300"/>
              <a:gd name="connsiteY32" fmla="*/ 1583703 h 1781665"/>
              <a:gd name="connsiteX33" fmla="*/ 2139885 w 11540300"/>
              <a:gd name="connsiteY33" fmla="*/ 1564849 h 1781665"/>
              <a:gd name="connsiteX34" fmla="*/ 2130458 w 11540300"/>
              <a:gd name="connsiteY34" fmla="*/ 1536569 h 1781665"/>
              <a:gd name="connsiteX35" fmla="*/ 2168165 w 11540300"/>
              <a:gd name="connsiteY35" fmla="*/ 1432874 h 1781665"/>
              <a:gd name="connsiteX36" fmla="*/ 2196446 w 11540300"/>
              <a:gd name="connsiteY36" fmla="*/ 1423447 h 1781665"/>
              <a:gd name="connsiteX37" fmla="*/ 2253007 w 11540300"/>
              <a:gd name="connsiteY37" fmla="*/ 1385740 h 1781665"/>
              <a:gd name="connsiteX38" fmla="*/ 2309567 w 11540300"/>
              <a:gd name="connsiteY38" fmla="*/ 1366886 h 1781665"/>
              <a:gd name="connsiteX39" fmla="*/ 2366128 w 11540300"/>
              <a:gd name="connsiteY39" fmla="*/ 1310325 h 1781665"/>
              <a:gd name="connsiteX40" fmla="*/ 2384982 w 11540300"/>
              <a:gd name="connsiteY40" fmla="*/ 1282045 h 1781665"/>
              <a:gd name="connsiteX41" fmla="*/ 2432116 w 11540300"/>
              <a:gd name="connsiteY41" fmla="*/ 1225484 h 1781665"/>
              <a:gd name="connsiteX42" fmla="*/ 2441543 w 11540300"/>
              <a:gd name="connsiteY42" fmla="*/ 1197204 h 1781665"/>
              <a:gd name="connsiteX43" fmla="*/ 2460396 w 11540300"/>
              <a:gd name="connsiteY43" fmla="*/ 1168923 h 1781665"/>
              <a:gd name="connsiteX44" fmla="*/ 2479250 w 11540300"/>
              <a:gd name="connsiteY44" fmla="*/ 1112362 h 1781665"/>
              <a:gd name="connsiteX45" fmla="*/ 2498103 w 11540300"/>
              <a:gd name="connsiteY45" fmla="*/ 1084082 h 1781665"/>
              <a:gd name="connsiteX46" fmla="*/ 2516957 w 11540300"/>
              <a:gd name="connsiteY46" fmla="*/ 1027521 h 1781665"/>
              <a:gd name="connsiteX47" fmla="*/ 2573518 w 11540300"/>
              <a:gd name="connsiteY47" fmla="*/ 999241 h 1781665"/>
              <a:gd name="connsiteX48" fmla="*/ 2601798 w 11540300"/>
              <a:gd name="connsiteY48" fmla="*/ 980387 h 1781665"/>
              <a:gd name="connsiteX49" fmla="*/ 2922310 w 11540300"/>
              <a:gd name="connsiteY49" fmla="*/ 980387 h 1781665"/>
              <a:gd name="connsiteX50" fmla="*/ 3101419 w 11540300"/>
              <a:gd name="connsiteY50" fmla="*/ 970960 h 1781665"/>
              <a:gd name="connsiteX51" fmla="*/ 3393650 w 11540300"/>
              <a:gd name="connsiteY51" fmla="*/ 989814 h 1781665"/>
              <a:gd name="connsiteX52" fmla="*/ 3478491 w 11540300"/>
              <a:gd name="connsiteY52" fmla="*/ 1008668 h 1781665"/>
              <a:gd name="connsiteX53" fmla="*/ 3553905 w 11540300"/>
              <a:gd name="connsiteY53" fmla="*/ 1027521 h 1781665"/>
              <a:gd name="connsiteX54" fmla="*/ 3704734 w 11540300"/>
              <a:gd name="connsiteY54" fmla="*/ 1008668 h 1781665"/>
              <a:gd name="connsiteX55" fmla="*/ 3893270 w 11540300"/>
              <a:gd name="connsiteY55" fmla="*/ 989814 h 1781665"/>
              <a:gd name="connsiteX56" fmla="*/ 3968685 w 11540300"/>
              <a:gd name="connsiteY56" fmla="*/ 999241 h 1781665"/>
              <a:gd name="connsiteX57" fmla="*/ 4034673 w 11540300"/>
              <a:gd name="connsiteY57" fmla="*/ 1018094 h 1781665"/>
              <a:gd name="connsiteX58" fmla="*/ 4081807 w 11540300"/>
              <a:gd name="connsiteY58" fmla="*/ 1065228 h 1781665"/>
              <a:gd name="connsiteX59" fmla="*/ 4110087 w 11540300"/>
              <a:gd name="connsiteY59" fmla="*/ 1084082 h 1781665"/>
              <a:gd name="connsiteX60" fmla="*/ 4157221 w 11540300"/>
              <a:gd name="connsiteY60" fmla="*/ 1140643 h 1781665"/>
              <a:gd name="connsiteX61" fmla="*/ 4185501 w 11540300"/>
              <a:gd name="connsiteY61" fmla="*/ 1159496 h 1781665"/>
              <a:gd name="connsiteX62" fmla="*/ 4242062 w 11540300"/>
              <a:gd name="connsiteY62" fmla="*/ 1244338 h 1781665"/>
              <a:gd name="connsiteX63" fmla="*/ 4260916 w 11540300"/>
              <a:gd name="connsiteY63" fmla="*/ 1272618 h 1781665"/>
              <a:gd name="connsiteX64" fmla="*/ 4298623 w 11540300"/>
              <a:gd name="connsiteY64" fmla="*/ 1357459 h 1781665"/>
              <a:gd name="connsiteX65" fmla="*/ 4308050 w 11540300"/>
              <a:gd name="connsiteY65" fmla="*/ 1385740 h 1781665"/>
              <a:gd name="connsiteX66" fmla="*/ 4345757 w 11540300"/>
              <a:gd name="connsiteY66" fmla="*/ 1442301 h 1781665"/>
              <a:gd name="connsiteX67" fmla="*/ 4383464 w 11540300"/>
              <a:gd name="connsiteY67" fmla="*/ 1498861 h 1781665"/>
              <a:gd name="connsiteX68" fmla="*/ 4421171 w 11540300"/>
              <a:gd name="connsiteY68" fmla="*/ 1555422 h 1781665"/>
              <a:gd name="connsiteX69" fmla="*/ 4468305 w 11540300"/>
              <a:gd name="connsiteY69" fmla="*/ 1630837 h 1781665"/>
              <a:gd name="connsiteX70" fmla="*/ 4477732 w 11540300"/>
              <a:gd name="connsiteY70" fmla="*/ 1659117 h 1781665"/>
              <a:gd name="connsiteX71" fmla="*/ 4534293 w 11540300"/>
              <a:gd name="connsiteY71" fmla="*/ 1696824 h 1781665"/>
              <a:gd name="connsiteX72" fmla="*/ 4553147 w 11540300"/>
              <a:gd name="connsiteY72" fmla="*/ 1725105 h 1781665"/>
              <a:gd name="connsiteX73" fmla="*/ 4581427 w 11540300"/>
              <a:gd name="connsiteY73" fmla="*/ 1734531 h 1781665"/>
              <a:gd name="connsiteX74" fmla="*/ 4590854 w 11540300"/>
              <a:gd name="connsiteY74" fmla="*/ 1762812 h 1781665"/>
              <a:gd name="connsiteX75" fmla="*/ 4619134 w 11540300"/>
              <a:gd name="connsiteY75" fmla="*/ 1781665 h 1781665"/>
              <a:gd name="connsiteX76" fmla="*/ 4675695 w 11540300"/>
              <a:gd name="connsiteY76" fmla="*/ 1762812 h 1781665"/>
              <a:gd name="connsiteX77" fmla="*/ 4703976 w 11540300"/>
              <a:gd name="connsiteY77" fmla="*/ 1753385 h 1781665"/>
              <a:gd name="connsiteX78" fmla="*/ 4741683 w 11540300"/>
              <a:gd name="connsiteY78" fmla="*/ 1734531 h 1781665"/>
              <a:gd name="connsiteX79" fmla="*/ 4769963 w 11540300"/>
              <a:gd name="connsiteY79" fmla="*/ 1715678 h 1781665"/>
              <a:gd name="connsiteX80" fmla="*/ 4826524 w 11540300"/>
              <a:gd name="connsiteY80" fmla="*/ 1696824 h 1781665"/>
              <a:gd name="connsiteX81" fmla="*/ 4901938 w 11540300"/>
              <a:gd name="connsiteY81" fmla="*/ 1677971 h 1781665"/>
              <a:gd name="connsiteX82" fmla="*/ 4930219 w 11540300"/>
              <a:gd name="connsiteY82" fmla="*/ 1659117 h 1781665"/>
              <a:gd name="connsiteX83" fmla="*/ 4958499 w 11540300"/>
              <a:gd name="connsiteY83" fmla="*/ 1574276 h 1781665"/>
              <a:gd name="connsiteX84" fmla="*/ 4986780 w 11540300"/>
              <a:gd name="connsiteY84" fmla="*/ 1461154 h 1781665"/>
              <a:gd name="connsiteX85" fmla="*/ 4996207 w 11540300"/>
              <a:gd name="connsiteY85" fmla="*/ 1423447 h 1781665"/>
              <a:gd name="connsiteX86" fmla="*/ 5015060 w 11540300"/>
              <a:gd name="connsiteY86" fmla="*/ 1366886 h 1781665"/>
              <a:gd name="connsiteX87" fmla="*/ 5005633 w 11540300"/>
              <a:gd name="connsiteY87" fmla="*/ 1319752 h 1781665"/>
              <a:gd name="connsiteX88" fmla="*/ 4996207 w 11540300"/>
              <a:gd name="connsiteY88" fmla="*/ 1291472 h 1781665"/>
              <a:gd name="connsiteX89" fmla="*/ 4986780 w 11540300"/>
              <a:gd name="connsiteY89" fmla="*/ 1244338 h 1781665"/>
              <a:gd name="connsiteX90" fmla="*/ 5015060 w 11540300"/>
              <a:gd name="connsiteY90" fmla="*/ 1084082 h 1781665"/>
              <a:gd name="connsiteX91" fmla="*/ 5043341 w 11540300"/>
              <a:gd name="connsiteY91" fmla="*/ 1027521 h 1781665"/>
              <a:gd name="connsiteX92" fmla="*/ 5071621 w 11540300"/>
              <a:gd name="connsiteY92" fmla="*/ 1018094 h 1781665"/>
              <a:gd name="connsiteX93" fmla="*/ 5099901 w 11540300"/>
              <a:gd name="connsiteY93" fmla="*/ 989814 h 1781665"/>
              <a:gd name="connsiteX94" fmla="*/ 5128182 w 11540300"/>
              <a:gd name="connsiteY94" fmla="*/ 980387 h 1781665"/>
              <a:gd name="connsiteX95" fmla="*/ 5137609 w 11540300"/>
              <a:gd name="connsiteY95" fmla="*/ 952107 h 1781665"/>
              <a:gd name="connsiteX96" fmla="*/ 5194169 w 11540300"/>
              <a:gd name="connsiteY96" fmla="*/ 914400 h 1781665"/>
              <a:gd name="connsiteX97" fmla="*/ 5222450 w 11540300"/>
              <a:gd name="connsiteY97" fmla="*/ 895546 h 1781665"/>
              <a:gd name="connsiteX98" fmla="*/ 5410986 w 11540300"/>
              <a:gd name="connsiteY98" fmla="*/ 876692 h 1781665"/>
              <a:gd name="connsiteX99" fmla="*/ 5590095 w 11540300"/>
              <a:gd name="connsiteY99" fmla="*/ 876692 h 1781665"/>
              <a:gd name="connsiteX100" fmla="*/ 5637229 w 11540300"/>
              <a:gd name="connsiteY100" fmla="*/ 904973 h 1781665"/>
              <a:gd name="connsiteX101" fmla="*/ 5674936 w 11540300"/>
              <a:gd name="connsiteY101" fmla="*/ 914400 h 1781665"/>
              <a:gd name="connsiteX102" fmla="*/ 5712644 w 11540300"/>
              <a:gd name="connsiteY102" fmla="*/ 933253 h 1781665"/>
              <a:gd name="connsiteX103" fmla="*/ 5740924 w 11540300"/>
              <a:gd name="connsiteY103" fmla="*/ 942680 h 1781665"/>
              <a:gd name="connsiteX104" fmla="*/ 5938887 w 11540300"/>
              <a:gd name="connsiteY104" fmla="*/ 923826 h 1781665"/>
              <a:gd name="connsiteX105" fmla="*/ 6014301 w 11540300"/>
              <a:gd name="connsiteY105" fmla="*/ 895546 h 1781665"/>
              <a:gd name="connsiteX106" fmla="*/ 6061435 w 11540300"/>
              <a:gd name="connsiteY106" fmla="*/ 857839 h 1781665"/>
              <a:gd name="connsiteX107" fmla="*/ 6174557 w 11540300"/>
              <a:gd name="connsiteY107" fmla="*/ 782424 h 1781665"/>
              <a:gd name="connsiteX108" fmla="*/ 6231118 w 11540300"/>
              <a:gd name="connsiteY108" fmla="*/ 754144 h 1781665"/>
              <a:gd name="connsiteX109" fmla="*/ 6287679 w 11540300"/>
              <a:gd name="connsiteY109" fmla="*/ 697583 h 1781665"/>
              <a:gd name="connsiteX110" fmla="*/ 6315959 w 11540300"/>
              <a:gd name="connsiteY110" fmla="*/ 584461 h 1781665"/>
              <a:gd name="connsiteX111" fmla="*/ 6325386 w 11540300"/>
              <a:gd name="connsiteY111" fmla="*/ 245096 h 1781665"/>
              <a:gd name="connsiteX112" fmla="*/ 6344240 w 11540300"/>
              <a:gd name="connsiteY112" fmla="*/ 216816 h 1781665"/>
              <a:gd name="connsiteX113" fmla="*/ 6372520 w 11540300"/>
              <a:gd name="connsiteY113" fmla="*/ 122548 h 1781665"/>
              <a:gd name="connsiteX114" fmla="*/ 6410227 w 11540300"/>
              <a:gd name="connsiteY114" fmla="*/ 65987 h 1781665"/>
              <a:gd name="connsiteX115" fmla="*/ 6457361 w 11540300"/>
              <a:gd name="connsiteY115" fmla="*/ 9426 h 1781665"/>
              <a:gd name="connsiteX116" fmla="*/ 6485642 w 11540300"/>
              <a:gd name="connsiteY116" fmla="*/ 0 h 1781665"/>
              <a:gd name="connsiteX117" fmla="*/ 6570483 w 11540300"/>
              <a:gd name="connsiteY117" fmla="*/ 18853 h 1781665"/>
              <a:gd name="connsiteX118" fmla="*/ 6598763 w 11540300"/>
              <a:gd name="connsiteY118" fmla="*/ 47134 h 1781665"/>
              <a:gd name="connsiteX119" fmla="*/ 6655324 w 11540300"/>
              <a:gd name="connsiteY119" fmla="*/ 113121 h 1781665"/>
              <a:gd name="connsiteX120" fmla="*/ 6683604 w 11540300"/>
              <a:gd name="connsiteY120" fmla="*/ 122548 h 1781665"/>
              <a:gd name="connsiteX121" fmla="*/ 6702458 w 11540300"/>
              <a:gd name="connsiteY121" fmla="*/ 150828 h 1781665"/>
              <a:gd name="connsiteX122" fmla="*/ 6740165 w 11540300"/>
              <a:gd name="connsiteY122" fmla="*/ 169682 h 1781665"/>
              <a:gd name="connsiteX123" fmla="*/ 6768446 w 11540300"/>
              <a:gd name="connsiteY123" fmla="*/ 188536 h 1781665"/>
              <a:gd name="connsiteX124" fmla="*/ 6815580 w 11540300"/>
              <a:gd name="connsiteY124" fmla="*/ 245096 h 1781665"/>
              <a:gd name="connsiteX125" fmla="*/ 6853287 w 11540300"/>
              <a:gd name="connsiteY125" fmla="*/ 301657 h 1781665"/>
              <a:gd name="connsiteX126" fmla="*/ 6872141 w 11540300"/>
              <a:gd name="connsiteY126" fmla="*/ 329938 h 1781665"/>
              <a:gd name="connsiteX127" fmla="*/ 6890994 w 11540300"/>
              <a:gd name="connsiteY127" fmla="*/ 395925 h 1781665"/>
              <a:gd name="connsiteX128" fmla="*/ 6909848 w 11540300"/>
              <a:gd name="connsiteY128" fmla="*/ 471340 h 1781665"/>
              <a:gd name="connsiteX129" fmla="*/ 6919275 w 11540300"/>
              <a:gd name="connsiteY129" fmla="*/ 763571 h 1781665"/>
              <a:gd name="connsiteX130" fmla="*/ 6956982 w 11540300"/>
              <a:gd name="connsiteY130" fmla="*/ 820131 h 1781665"/>
              <a:gd name="connsiteX131" fmla="*/ 6975835 w 11540300"/>
              <a:gd name="connsiteY131" fmla="*/ 857839 h 1781665"/>
              <a:gd name="connsiteX132" fmla="*/ 7004116 w 11540300"/>
              <a:gd name="connsiteY132" fmla="*/ 876692 h 1781665"/>
              <a:gd name="connsiteX133" fmla="*/ 7051250 w 11540300"/>
              <a:gd name="connsiteY133" fmla="*/ 961534 h 1781665"/>
              <a:gd name="connsiteX134" fmla="*/ 7079530 w 11540300"/>
              <a:gd name="connsiteY134" fmla="*/ 980387 h 1781665"/>
              <a:gd name="connsiteX135" fmla="*/ 7117237 w 11540300"/>
              <a:gd name="connsiteY135" fmla="*/ 1036948 h 1781665"/>
              <a:gd name="connsiteX136" fmla="*/ 7154945 w 11540300"/>
              <a:gd name="connsiteY136" fmla="*/ 1046375 h 1781665"/>
              <a:gd name="connsiteX137" fmla="*/ 7183225 w 11540300"/>
              <a:gd name="connsiteY137" fmla="*/ 1055802 h 1781665"/>
              <a:gd name="connsiteX138" fmla="*/ 7428322 w 11540300"/>
              <a:gd name="connsiteY138" fmla="*/ 1074655 h 1781665"/>
              <a:gd name="connsiteX139" fmla="*/ 7456602 w 11540300"/>
              <a:gd name="connsiteY139" fmla="*/ 1093509 h 1781665"/>
              <a:gd name="connsiteX140" fmla="*/ 7484883 w 11540300"/>
              <a:gd name="connsiteY140" fmla="*/ 1102936 h 1781665"/>
              <a:gd name="connsiteX141" fmla="*/ 7522590 w 11540300"/>
              <a:gd name="connsiteY141" fmla="*/ 1121789 h 1781665"/>
              <a:gd name="connsiteX142" fmla="*/ 7598004 w 11540300"/>
              <a:gd name="connsiteY142" fmla="*/ 1178350 h 1781665"/>
              <a:gd name="connsiteX143" fmla="*/ 7626285 w 11540300"/>
              <a:gd name="connsiteY143" fmla="*/ 1187777 h 1781665"/>
              <a:gd name="connsiteX144" fmla="*/ 7692273 w 11540300"/>
              <a:gd name="connsiteY144" fmla="*/ 1216057 h 1781665"/>
              <a:gd name="connsiteX145" fmla="*/ 7720553 w 11540300"/>
              <a:gd name="connsiteY145" fmla="*/ 1234911 h 1781665"/>
              <a:gd name="connsiteX146" fmla="*/ 7786541 w 11540300"/>
              <a:gd name="connsiteY146" fmla="*/ 1253764 h 1781665"/>
              <a:gd name="connsiteX147" fmla="*/ 7871382 w 11540300"/>
              <a:gd name="connsiteY147" fmla="*/ 1282045 h 1781665"/>
              <a:gd name="connsiteX148" fmla="*/ 8069345 w 11540300"/>
              <a:gd name="connsiteY148" fmla="*/ 1272618 h 1781665"/>
              <a:gd name="connsiteX149" fmla="*/ 8097625 w 11540300"/>
              <a:gd name="connsiteY149" fmla="*/ 1263191 h 1781665"/>
              <a:gd name="connsiteX150" fmla="*/ 8135332 w 11540300"/>
              <a:gd name="connsiteY150" fmla="*/ 1253764 h 1781665"/>
              <a:gd name="connsiteX151" fmla="*/ 8201320 w 11540300"/>
              <a:gd name="connsiteY151" fmla="*/ 1216057 h 1781665"/>
              <a:gd name="connsiteX152" fmla="*/ 8229600 w 11540300"/>
              <a:gd name="connsiteY152" fmla="*/ 1206630 h 1781665"/>
              <a:gd name="connsiteX153" fmla="*/ 8257881 w 11540300"/>
              <a:gd name="connsiteY153" fmla="*/ 1225484 h 1781665"/>
              <a:gd name="connsiteX154" fmla="*/ 8276734 w 11540300"/>
              <a:gd name="connsiteY154" fmla="*/ 1253764 h 1781665"/>
              <a:gd name="connsiteX155" fmla="*/ 8305015 w 11540300"/>
              <a:gd name="connsiteY155" fmla="*/ 1282045 h 1781665"/>
              <a:gd name="connsiteX156" fmla="*/ 8380429 w 11540300"/>
              <a:gd name="connsiteY156" fmla="*/ 1366886 h 1781665"/>
              <a:gd name="connsiteX157" fmla="*/ 8436990 w 11540300"/>
              <a:gd name="connsiteY157" fmla="*/ 1404593 h 1781665"/>
              <a:gd name="connsiteX158" fmla="*/ 8531258 w 11540300"/>
              <a:gd name="connsiteY158" fmla="*/ 1423447 h 1781665"/>
              <a:gd name="connsiteX159" fmla="*/ 8814062 w 11540300"/>
              <a:gd name="connsiteY159" fmla="*/ 1414020 h 1781665"/>
              <a:gd name="connsiteX160" fmla="*/ 8842343 w 11540300"/>
              <a:gd name="connsiteY160" fmla="*/ 1395167 h 1781665"/>
              <a:gd name="connsiteX161" fmla="*/ 8870623 w 11540300"/>
              <a:gd name="connsiteY161" fmla="*/ 1385740 h 1781665"/>
              <a:gd name="connsiteX162" fmla="*/ 8917757 w 11540300"/>
              <a:gd name="connsiteY162" fmla="*/ 1376313 h 1781665"/>
              <a:gd name="connsiteX163" fmla="*/ 9087440 w 11540300"/>
              <a:gd name="connsiteY163" fmla="*/ 1357459 h 1781665"/>
              <a:gd name="connsiteX164" fmla="*/ 9153427 w 11540300"/>
              <a:gd name="connsiteY164" fmla="*/ 1338606 h 1781665"/>
              <a:gd name="connsiteX165" fmla="*/ 9247695 w 11540300"/>
              <a:gd name="connsiteY165" fmla="*/ 1310325 h 1781665"/>
              <a:gd name="connsiteX166" fmla="*/ 9436231 w 11540300"/>
              <a:gd name="connsiteY166" fmla="*/ 1291472 h 1781665"/>
              <a:gd name="connsiteX167" fmla="*/ 10039547 w 11540300"/>
              <a:gd name="connsiteY167" fmla="*/ 1282045 h 1781665"/>
              <a:gd name="connsiteX168" fmla="*/ 10275217 w 11540300"/>
              <a:gd name="connsiteY168" fmla="*/ 1282045 h 1781665"/>
              <a:gd name="connsiteX169" fmla="*/ 10303497 w 11540300"/>
              <a:gd name="connsiteY169" fmla="*/ 1310325 h 1781665"/>
              <a:gd name="connsiteX170" fmla="*/ 10341204 w 11540300"/>
              <a:gd name="connsiteY170" fmla="*/ 1338606 h 1781665"/>
              <a:gd name="connsiteX171" fmla="*/ 10397765 w 11540300"/>
              <a:gd name="connsiteY171" fmla="*/ 1376313 h 1781665"/>
              <a:gd name="connsiteX172" fmla="*/ 10482607 w 11540300"/>
              <a:gd name="connsiteY172" fmla="*/ 1366886 h 1781665"/>
              <a:gd name="connsiteX173" fmla="*/ 10576875 w 11540300"/>
              <a:gd name="connsiteY173" fmla="*/ 1338606 h 1781665"/>
              <a:gd name="connsiteX174" fmla="*/ 10624009 w 11540300"/>
              <a:gd name="connsiteY174" fmla="*/ 1310325 h 1781665"/>
              <a:gd name="connsiteX175" fmla="*/ 10652289 w 11540300"/>
              <a:gd name="connsiteY175" fmla="*/ 1300898 h 1781665"/>
              <a:gd name="connsiteX176" fmla="*/ 10689996 w 11540300"/>
              <a:gd name="connsiteY176" fmla="*/ 1291472 h 1781665"/>
              <a:gd name="connsiteX177" fmla="*/ 10737130 w 11540300"/>
              <a:gd name="connsiteY177" fmla="*/ 1282045 h 1781665"/>
              <a:gd name="connsiteX178" fmla="*/ 10793691 w 11540300"/>
              <a:gd name="connsiteY178" fmla="*/ 1263191 h 1781665"/>
              <a:gd name="connsiteX179" fmla="*/ 10859679 w 11540300"/>
              <a:gd name="connsiteY179" fmla="*/ 1234911 h 1781665"/>
              <a:gd name="connsiteX180" fmla="*/ 10963374 w 11540300"/>
              <a:gd name="connsiteY180" fmla="*/ 1168923 h 1781665"/>
              <a:gd name="connsiteX181" fmla="*/ 11029361 w 11540300"/>
              <a:gd name="connsiteY181" fmla="*/ 1178350 h 1781665"/>
              <a:gd name="connsiteX182" fmla="*/ 11067068 w 11540300"/>
              <a:gd name="connsiteY182" fmla="*/ 1197204 h 1781665"/>
              <a:gd name="connsiteX183" fmla="*/ 11095349 w 11540300"/>
              <a:gd name="connsiteY183" fmla="*/ 1206630 h 1781665"/>
              <a:gd name="connsiteX184" fmla="*/ 11142483 w 11540300"/>
              <a:gd name="connsiteY184" fmla="*/ 1225484 h 1781665"/>
              <a:gd name="connsiteX185" fmla="*/ 11227324 w 11540300"/>
              <a:gd name="connsiteY185" fmla="*/ 1253764 h 1781665"/>
              <a:gd name="connsiteX186" fmla="*/ 11331019 w 11540300"/>
              <a:gd name="connsiteY186" fmla="*/ 1272618 h 1781665"/>
              <a:gd name="connsiteX187" fmla="*/ 11359299 w 11540300"/>
              <a:gd name="connsiteY187" fmla="*/ 1282045 h 1781665"/>
              <a:gd name="connsiteX188" fmla="*/ 11538409 w 11540300"/>
              <a:gd name="connsiteY188" fmla="*/ 1272618 h 1781665"/>
              <a:gd name="connsiteX189" fmla="*/ 11510128 w 11540300"/>
              <a:gd name="connsiteY189"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168165 w 11540300"/>
              <a:gd name="connsiteY32" fmla="*/ 1583703 h 1781665"/>
              <a:gd name="connsiteX33" fmla="*/ 2139885 w 11540300"/>
              <a:gd name="connsiteY33" fmla="*/ 1564849 h 1781665"/>
              <a:gd name="connsiteX34" fmla="*/ 2168165 w 11540300"/>
              <a:gd name="connsiteY34" fmla="*/ 1432874 h 1781665"/>
              <a:gd name="connsiteX35" fmla="*/ 2196446 w 11540300"/>
              <a:gd name="connsiteY35" fmla="*/ 1423447 h 1781665"/>
              <a:gd name="connsiteX36" fmla="*/ 2253007 w 11540300"/>
              <a:gd name="connsiteY36" fmla="*/ 1385740 h 1781665"/>
              <a:gd name="connsiteX37" fmla="*/ 2309567 w 11540300"/>
              <a:gd name="connsiteY37" fmla="*/ 1366886 h 1781665"/>
              <a:gd name="connsiteX38" fmla="*/ 2366128 w 11540300"/>
              <a:gd name="connsiteY38" fmla="*/ 1310325 h 1781665"/>
              <a:gd name="connsiteX39" fmla="*/ 2384982 w 11540300"/>
              <a:gd name="connsiteY39" fmla="*/ 1282045 h 1781665"/>
              <a:gd name="connsiteX40" fmla="*/ 2432116 w 11540300"/>
              <a:gd name="connsiteY40" fmla="*/ 1225484 h 1781665"/>
              <a:gd name="connsiteX41" fmla="*/ 2441543 w 11540300"/>
              <a:gd name="connsiteY41" fmla="*/ 1197204 h 1781665"/>
              <a:gd name="connsiteX42" fmla="*/ 2460396 w 11540300"/>
              <a:gd name="connsiteY42" fmla="*/ 1168923 h 1781665"/>
              <a:gd name="connsiteX43" fmla="*/ 2479250 w 11540300"/>
              <a:gd name="connsiteY43" fmla="*/ 1112362 h 1781665"/>
              <a:gd name="connsiteX44" fmla="*/ 2498103 w 11540300"/>
              <a:gd name="connsiteY44" fmla="*/ 1084082 h 1781665"/>
              <a:gd name="connsiteX45" fmla="*/ 2516957 w 11540300"/>
              <a:gd name="connsiteY45" fmla="*/ 1027521 h 1781665"/>
              <a:gd name="connsiteX46" fmla="*/ 2573518 w 11540300"/>
              <a:gd name="connsiteY46" fmla="*/ 999241 h 1781665"/>
              <a:gd name="connsiteX47" fmla="*/ 2601798 w 11540300"/>
              <a:gd name="connsiteY47" fmla="*/ 980387 h 1781665"/>
              <a:gd name="connsiteX48" fmla="*/ 2922310 w 11540300"/>
              <a:gd name="connsiteY48" fmla="*/ 980387 h 1781665"/>
              <a:gd name="connsiteX49" fmla="*/ 3101419 w 11540300"/>
              <a:gd name="connsiteY49" fmla="*/ 970960 h 1781665"/>
              <a:gd name="connsiteX50" fmla="*/ 3393650 w 11540300"/>
              <a:gd name="connsiteY50" fmla="*/ 989814 h 1781665"/>
              <a:gd name="connsiteX51" fmla="*/ 3478491 w 11540300"/>
              <a:gd name="connsiteY51" fmla="*/ 1008668 h 1781665"/>
              <a:gd name="connsiteX52" fmla="*/ 3553905 w 11540300"/>
              <a:gd name="connsiteY52" fmla="*/ 1027521 h 1781665"/>
              <a:gd name="connsiteX53" fmla="*/ 3704734 w 11540300"/>
              <a:gd name="connsiteY53" fmla="*/ 1008668 h 1781665"/>
              <a:gd name="connsiteX54" fmla="*/ 3893270 w 11540300"/>
              <a:gd name="connsiteY54" fmla="*/ 989814 h 1781665"/>
              <a:gd name="connsiteX55" fmla="*/ 3968685 w 11540300"/>
              <a:gd name="connsiteY55" fmla="*/ 999241 h 1781665"/>
              <a:gd name="connsiteX56" fmla="*/ 4034673 w 11540300"/>
              <a:gd name="connsiteY56" fmla="*/ 1018094 h 1781665"/>
              <a:gd name="connsiteX57" fmla="*/ 4081807 w 11540300"/>
              <a:gd name="connsiteY57" fmla="*/ 1065228 h 1781665"/>
              <a:gd name="connsiteX58" fmla="*/ 4110087 w 11540300"/>
              <a:gd name="connsiteY58" fmla="*/ 1084082 h 1781665"/>
              <a:gd name="connsiteX59" fmla="*/ 4157221 w 11540300"/>
              <a:gd name="connsiteY59" fmla="*/ 1140643 h 1781665"/>
              <a:gd name="connsiteX60" fmla="*/ 4185501 w 11540300"/>
              <a:gd name="connsiteY60" fmla="*/ 1159496 h 1781665"/>
              <a:gd name="connsiteX61" fmla="*/ 4242062 w 11540300"/>
              <a:gd name="connsiteY61" fmla="*/ 1244338 h 1781665"/>
              <a:gd name="connsiteX62" fmla="*/ 4260916 w 11540300"/>
              <a:gd name="connsiteY62" fmla="*/ 1272618 h 1781665"/>
              <a:gd name="connsiteX63" fmla="*/ 4298623 w 11540300"/>
              <a:gd name="connsiteY63" fmla="*/ 1357459 h 1781665"/>
              <a:gd name="connsiteX64" fmla="*/ 4308050 w 11540300"/>
              <a:gd name="connsiteY64" fmla="*/ 1385740 h 1781665"/>
              <a:gd name="connsiteX65" fmla="*/ 4345757 w 11540300"/>
              <a:gd name="connsiteY65" fmla="*/ 1442301 h 1781665"/>
              <a:gd name="connsiteX66" fmla="*/ 4383464 w 11540300"/>
              <a:gd name="connsiteY66" fmla="*/ 1498861 h 1781665"/>
              <a:gd name="connsiteX67" fmla="*/ 4421171 w 11540300"/>
              <a:gd name="connsiteY67" fmla="*/ 1555422 h 1781665"/>
              <a:gd name="connsiteX68" fmla="*/ 4468305 w 11540300"/>
              <a:gd name="connsiteY68" fmla="*/ 1630837 h 1781665"/>
              <a:gd name="connsiteX69" fmla="*/ 4477732 w 11540300"/>
              <a:gd name="connsiteY69" fmla="*/ 1659117 h 1781665"/>
              <a:gd name="connsiteX70" fmla="*/ 4534293 w 11540300"/>
              <a:gd name="connsiteY70" fmla="*/ 1696824 h 1781665"/>
              <a:gd name="connsiteX71" fmla="*/ 4553147 w 11540300"/>
              <a:gd name="connsiteY71" fmla="*/ 1725105 h 1781665"/>
              <a:gd name="connsiteX72" fmla="*/ 4581427 w 11540300"/>
              <a:gd name="connsiteY72" fmla="*/ 1734531 h 1781665"/>
              <a:gd name="connsiteX73" fmla="*/ 4590854 w 11540300"/>
              <a:gd name="connsiteY73" fmla="*/ 1762812 h 1781665"/>
              <a:gd name="connsiteX74" fmla="*/ 4619134 w 11540300"/>
              <a:gd name="connsiteY74" fmla="*/ 1781665 h 1781665"/>
              <a:gd name="connsiteX75" fmla="*/ 4675695 w 11540300"/>
              <a:gd name="connsiteY75" fmla="*/ 1762812 h 1781665"/>
              <a:gd name="connsiteX76" fmla="*/ 4703976 w 11540300"/>
              <a:gd name="connsiteY76" fmla="*/ 1753385 h 1781665"/>
              <a:gd name="connsiteX77" fmla="*/ 4741683 w 11540300"/>
              <a:gd name="connsiteY77" fmla="*/ 1734531 h 1781665"/>
              <a:gd name="connsiteX78" fmla="*/ 4769963 w 11540300"/>
              <a:gd name="connsiteY78" fmla="*/ 1715678 h 1781665"/>
              <a:gd name="connsiteX79" fmla="*/ 4826524 w 11540300"/>
              <a:gd name="connsiteY79" fmla="*/ 1696824 h 1781665"/>
              <a:gd name="connsiteX80" fmla="*/ 4901938 w 11540300"/>
              <a:gd name="connsiteY80" fmla="*/ 1677971 h 1781665"/>
              <a:gd name="connsiteX81" fmla="*/ 4930219 w 11540300"/>
              <a:gd name="connsiteY81" fmla="*/ 1659117 h 1781665"/>
              <a:gd name="connsiteX82" fmla="*/ 4958499 w 11540300"/>
              <a:gd name="connsiteY82" fmla="*/ 1574276 h 1781665"/>
              <a:gd name="connsiteX83" fmla="*/ 4986780 w 11540300"/>
              <a:gd name="connsiteY83" fmla="*/ 1461154 h 1781665"/>
              <a:gd name="connsiteX84" fmla="*/ 4996207 w 11540300"/>
              <a:gd name="connsiteY84" fmla="*/ 1423447 h 1781665"/>
              <a:gd name="connsiteX85" fmla="*/ 5015060 w 11540300"/>
              <a:gd name="connsiteY85" fmla="*/ 1366886 h 1781665"/>
              <a:gd name="connsiteX86" fmla="*/ 5005633 w 11540300"/>
              <a:gd name="connsiteY86" fmla="*/ 1319752 h 1781665"/>
              <a:gd name="connsiteX87" fmla="*/ 4996207 w 11540300"/>
              <a:gd name="connsiteY87" fmla="*/ 1291472 h 1781665"/>
              <a:gd name="connsiteX88" fmla="*/ 4986780 w 11540300"/>
              <a:gd name="connsiteY88" fmla="*/ 1244338 h 1781665"/>
              <a:gd name="connsiteX89" fmla="*/ 5015060 w 11540300"/>
              <a:gd name="connsiteY89" fmla="*/ 1084082 h 1781665"/>
              <a:gd name="connsiteX90" fmla="*/ 5043341 w 11540300"/>
              <a:gd name="connsiteY90" fmla="*/ 1027521 h 1781665"/>
              <a:gd name="connsiteX91" fmla="*/ 5071621 w 11540300"/>
              <a:gd name="connsiteY91" fmla="*/ 1018094 h 1781665"/>
              <a:gd name="connsiteX92" fmla="*/ 5099901 w 11540300"/>
              <a:gd name="connsiteY92" fmla="*/ 989814 h 1781665"/>
              <a:gd name="connsiteX93" fmla="*/ 5128182 w 11540300"/>
              <a:gd name="connsiteY93" fmla="*/ 980387 h 1781665"/>
              <a:gd name="connsiteX94" fmla="*/ 5137609 w 11540300"/>
              <a:gd name="connsiteY94" fmla="*/ 952107 h 1781665"/>
              <a:gd name="connsiteX95" fmla="*/ 5194169 w 11540300"/>
              <a:gd name="connsiteY95" fmla="*/ 914400 h 1781665"/>
              <a:gd name="connsiteX96" fmla="*/ 5222450 w 11540300"/>
              <a:gd name="connsiteY96" fmla="*/ 895546 h 1781665"/>
              <a:gd name="connsiteX97" fmla="*/ 5410986 w 11540300"/>
              <a:gd name="connsiteY97" fmla="*/ 876692 h 1781665"/>
              <a:gd name="connsiteX98" fmla="*/ 5590095 w 11540300"/>
              <a:gd name="connsiteY98" fmla="*/ 876692 h 1781665"/>
              <a:gd name="connsiteX99" fmla="*/ 5637229 w 11540300"/>
              <a:gd name="connsiteY99" fmla="*/ 904973 h 1781665"/>
              <a:gd name="connsiteX100" fmla="*/ 5674936 w 11540300"/>
              <a:gd name="connsiteY100" fmla="*/ 914400 h 1781665"/>
              <a:gd name="connsiteX101" fmla="*/ 5712644 w 11540300"/>
              <a:gd name="connsiteY101" fmla="*/ 933253 h 1781665"/>
              <a:gd name="connsiteX102" fmla="*/ 5740924 w 11540300"/>
              <a:gd name="connsiteY102" fmla="*/ 942680 h 1781665"/>
              <a:gd name="connsiteX103" fmla="*/ 5938887 w 11540300"/>
              <a:gd name="connsiteY103" fmla="*/ 923826 h 1781665"/>
              <a:gd name="connsiteX104" fmla="*/ 6014301 w 11540300"/>
              <a:gd name="connsiteY104" fmla="*/ 895546 h 1781665"/>
              <a:gd name="connsiteX105" fmla="*/ 6061435 w 11540300"/>
              <a:gd name="connsiteY105" fmla="*/ 857839 h 1781665"/>
              <a:gd name="connsiteX106" fmla="*/ 6174557 w 11540300"/>
              <a:gd name="connsiteY106" fmla="*/ 782424 h 1781665"/>
              <a:gd name="connsiteX107" fmla="*/ 6231118 w 11540300"/>
              <a:gd name="connsiteY107" fmla="*/ 754144 h 1781665"/>
              <a:gd name="connsiteX108" fmla="*/ 6287679 w 11540300"/>
              <a:gd name="connsiteY108" fmla="*/ 697583 h 1781665"/>
              <a:gd name="connsiteX109" fmla="*/ 6315959 w 11540300"/>
              <a:gd name="connsiteY109" fmla="*/ 584461 h 1781665"/>
              <a:gd name="connsiteX110" fmla="*/ 6325386 w 11540300"/>
              <a:gd name="connsiteY110" fmla="*/ 245096 h 1781665"/>
              <a:gd name="connsiteX111" fmla="*/ 6344240 w 11540300"/>
              <a:gd name="connsiteY111" fmla="*/ 216816 h 1781665"/>
              <a:gd name="connsiteX112" fmla="*/ 6372520 w 11540300"/>
              <a:gd name="connsiteY112" fmla="*/ 122548 h 1781665"/>
              <a:gd name="connsiteX113" fmla="*/ 6410227 w 11540300"/>
              <a:gd name="connsiteY113" fmla="*/ 65987 h 1781665"/>
              <a:gd name="connsiteX114" fmla="*/ 6457361 w 11540300"/>
              <a:gd name="connsiteY114" fmla="*/ 9426 h 1781665"/>
              <a:gd name="connsiteX115" fmla="*/ 6485642 w 11540300"/>
              <a:gd name="connsiteY115" fmla="*/ 0 h 1781665"/>
              <a:gd name="connsiteX116" fmla="*/ 6570483 w 11540300"/>
              <a:gd name="connsiteY116" fmla="*/ 18853 h 1781665"/>
              <a:gd name="connsiteX117" fmla="*/ 6598763 w 11540300"/>
              <a:gd name="connsiteY117" fmla="*/ 47134 h 1781665"/>
              <a:gd name="connsiteX118" fmla="*/ 6655324 w 11540300"/>
              <a:gd name="connsiteY118" fmla="*/ 113121 h 1781665"/>
              <a:gd name="connsiteX119" fmla="*/ 6683604 w 11540300"/>
              <a:gd name="connsiteY119" fmla="*/ 122548 h 1781665"/>
              <a:gd name="connsiteX120" fmla="*/ 6702458 w 11540300"/>
              <a:gd name="connsiteY120" fmla="*/ 150828 h 1781665"/>
              <a:gd name="connsiteX121" fmla="*/ 6740165 w 11540300"/>
              <a:gd name="connsiteY121" fmla="*/ 169682 h 1781665"/>
              <a:gd name="connsiteX122" fmla="*/ 6768446 w 11540300"/>
              <a:gd name="connsiteY122" fmla="*/ 188536 h 1781665"/>
              <a:gd name="connsiteX123" fmla="*/ 6815580 w 11540300"/>
              <a:gd name="connsiteY123" fmla="*/ 245096 h 1781665"/>
              <a:gd name="connsiteX124" fmla="*/ 6853287 w 11540300"/>
              <a:gd name="connsiteY124" fmla="*/ 301657 h 1781665"/>
              <a:gd name="connsiteX125" fmla="*/ 6872141 w 11540300"/>
              <a:gd name="connsiteY125" fmla="*/ 329938 h 1781665"/>
              <a:gd name="connsiteX126" fmla="*/ 6890994 w 11540300"/>
              <a:gd name="connsiteY126" fmla="*/ 395925 h 1781665"/>
              <a:gd name="connsiteX127" fmla="*/ 6909848 w 11540300"/>
              <a:gd name="connsiteY127" fmla="*/ 471340 h 1781665"/>
              <a:gd name="connsiteX128" fmla="*/ 6919275 w 11540300"/>
              <a:gd name="connsiteY128" fmla="*/ 763571 h 1781665"/>
              <a:gd name="connsiteX129" fmla="*/ 6956982 w 11540300"/>
              <a:gd name="connsiteY129" fmla="*/ 820131 h 1781665"/>
              <a:gd name="connsiteX130" fmla="*/ 6975835 w 11540300"/>
              <a:gd name="connsiteY130" fmla="*/ 857839 h 1781665"/>
              <a:gd name="connsiteX131" fmla="*/ 7004116 w 11540300"/>
              <a:gd name="connsiteY131" fmla="*/ 876692 h 1781665"/>
              <a:gd name="connsiteX132" fmla="*/ 7051250 w 11540300"/>
              <a:gd name="connsiteY132" fmla="*/ 961534 h 1781665"/>
              <a:gd name="connsiteX133" fmla="*/ 7079530 w 11540300"/>
              <a:gd name="connsiteY133" fmla="*/ 980387 h 1781665"/>
              <a:gd name="connsiteX134" fmla="*/ 7117237 w 11540300"/>
              <a:gd name="connsiteY134" fmla="*/ 1036948 h 1781665"/>
              <a:gd name="connsiteX135" fmla="*/ 7154945 w 11540300"/>
              <a:gd name="connsiteY135" fmla="*/ 1046375 h 1781665"/>
              <a:gd name="connsiteX136" fmla="*/ 7183225 w 11540300"/>
              <a:gd name="connsiteY136" fmla="*/ 1055802 h 1781665"/>
              <a:gd name="connsiteX137" fmla="*/ 7428322 w 11540300"/>
              <a:gd name="connsiteY137" fmla="*/ 1074655 h 1781665"/>
              <a:gd name="connsiteX138" fmla="*/ 7456602 w 11540300"/>
              <a:gd name="connsiteY138" fmla="*/ 1093509 h 1781665"/>
              <a:gd name="connsiteX139" fmla="*/ 7484883 w 11540300"/>
              <a:gd name="connsiteY139" fmla="*/ 1102936 h 1781665"/>
              <a:gd name="connsiteX140" fmla="*/ 7522590 w 11540300"/>
              <a:gd name="connsiteY140" fmla="*/ 1121789 h 1781665"/>
              <a:gd name="connsiteX141" fmla="*/ 7598004 w 11540300"/>
              <a:gd name="connsiteY141" fmla="*/ 1178350 h 1781665"/>
              <a:gd name="connsiteX142" fmla="*/ 7626285 w 11540300"/>
              <a:gd name="connsiteY142" fmla="*/ 1187777 h 1781665"/>
              <a:gd name="connsiteX143" fmla="*/ 7692273 w 11540300"/>
              <a:gd name="connsiteY143" fmla="*/ 1216057 h 1781665"/>
              <a:gd name="connsiteX144" fmla="*/ 7720553 w 11540300"/>
              <a:gd name="connsiteY144" fmla="*/ 1234911 h 1781665"/>
              <a:gd name="connsiteX145" fmla="*/ 7786541 w 11540300"/>
              <a:gd name="connsiteY145" fmla="*/ 1253764 h 1781665"/>
              <a:gd name="connsiteX146" fmla="*/ 7871382 w 11540300"/>
              <a:gd name="connsiteY146" fmla="*/ 1282045 h 1781665"/>
              <a:gd name="connsiteX147" fmla="*/ 8069345 w 11540300"/>
              <a:gd name="connsiteY147" fmla="*/ 1272618 h 1781665"/>
              <a:gd name="connsiteX148" fmla="*/ 8097625 w 11540300"/>
              <a:gd name="connsiteY148" fmla="*/ 1263191 h 1781665"/>
              <a:gd name="connsiteX149" fmla="*/ 8135332 w 11540300"/>
              <a:gd name="connsiteY149" fmla="*/ 1253764 h 1781665"/>
              <a:gd name="connsiteX150" fmla="*/ 8201320 w 11540300"/>
              <a:gd name="connsiteY150" fmla="*/ 1216057 h 1781665"/>
              <a:gd name="connsiteX151" fmla="*/ 8229600 w 11540300"/>
              <a:gd name="connsiteY151" fmla="*/ 1206630 h 1781665"/>
              <a:gd name="connsiteX152" fmla="*/ 8257881 w 11540300"/>
              <a:gd name="connsiteY152" fmla="*/ 1225484 h 1781665"/>
              <a:gd name="connsiteX153" fmla="*/ 8276734 w 11540300"/>
              <a:gd name="connsiteY153" fmla="*/ 1253764 h 1781665"/>
              <a:gd name="connsiteX154" fmla="*/ 8305015 w 11540300"/>
              <a:gd name="connsiteY154" fmla="*/ 1282045 h 1781665"/>
              <a:gd name="connsiteX155" fmla="*/ 8380429 w 11540300"/>
              <a:gd name="connsiteY155" fmla="*/ 1366886 h 1781665"/>
              <a:gd name="connsiteX156" fmla="*/ 8436990 w 11540300"/>
              <a:gd name="connsiteY156" fmla="*/ 1404593 h 1781665"/>
              <a:gd name="connsiteX157" fmla="*/ 8531258 w 11540300"/>
              <a:gd name="connsiteY157" fmla="*/ 1423447 h 1781665"/>
              <a:gd name="connsiteX158" fmla="*/ 8814062 w 11540300"/>
              <a:gd name="connsiteY158" fmla="*/ 1414020 h 1781665"/>
              <a:gd name="connsiteX159" fmla="*/ 8842343 w 11540300"/>
              <a:gd name="connsiteY159" fmla="*/ 1395167 h 1781665"/>
              <a:gd name="connsiteX160" fmla="*/ 8870623 w 11540300"/>
              <a:gd name="connsiteY160" fmla="*/ 1385740 h 1781665"/>
              <a:gd name="connsiteX161" fmla="*/ 8917757 w 11540300"/>
              <a:gd name="connsiteY161" fmla="*/ 1376313 h 1781665"/>
              <a:gd name="connsiteX162" fmla="*/ 9087440 w 11540300"/>
              <a:gd name="connsiteY162" fmla="*/ 1357459 h 1781665"/>
              <a:gd name="connsiteX163" fmla="*/ 9153427 w 11540300"/>
              <a:gd name="connsiteY163" fmla="*/ 1338606 h 1781665"/>
              <a:gd name="connsiteX164" fmla="*/ 9247695 w 11540300"/>
              <a:gd name="connsiteY164" fmla="*/ 1310325 h 1781665"/>
              <a:gd name="connsiteX165" fmla="*/ 9436231 w 11540300"/>
              <a:gd name="connsiteY165" fmla="*/ 1291472 h 1781665"/>
              <a:gd name="connsiteX166" fmla="*/ 10039547 w 11540300"/>
              <a:gd name="connsiteY166" fmla="*/ 1282045 h 1781665"/>
              <a:gd name="connsiteX167" fmla="*/ 10275217 w 11540300"/>
              <a:gd name="connsiteY167" fmla="*/ 1282045 h 1781665"/>
              <a:gd name="connsiteX168" fmla="*/ 10303497 w 11540300"/>
              <a:gd name="connsiteY168" fmla="*/ 1310325 h 1781665"/>
              <a:gd name="connsiteX169" fmla="*/ 10341204 w 11540300"/>
              <a:gd name="connsiteY169" fmla="*/ 1338606 h 1781665"/>
              <a:gd name="connsiteX170" fmla="*/ 10397765 w 11540300"/>
              <a:gd name="connsiteY170" fmla="*/ 1376313 h 1781665"/>
              <a:gd name="connsiteX171" fmla="*/ 10482607 w 11540300"/>
              <a:gd name="connsiteY171" fmla="*/ 1366886 h 1781665"/>
              <a:gd name="connsiteX172" fmla="*/ 10576875 w 11540300"/>
              <a:gd name="connsiteY172" fmla="*/ 1338606 h 1781665"/>
              <a:gd name="connsiteX173" fmla="*/ 10624009 w 11540300"/>
              <a:gd name="connsiteY173" fmla="*/ 1310325 h 1781665"/>
              <a:gd name="connsiteX174" fmla="*/ 10652289 w 11540300"/>
              <a:gd name="connsiteY174" fmla="*/ 1300898 h 1781665"/>
              <a:gd name="connsiteX175" fmla="*/ 10689996 w 11540300"/>
              <a:gd name="connsiteY175" fmla="*/ 1291472 h 1781665"/>
              <a:gd name="connsiteX176" fmla="*/ 10737130 w 11540300"/>
              <a:gd name="connsiteY176" fmla="*/ 1282045 h 1781665"/>
              <a:gd name="connsiteX177" fmla="*/ 10793691 w 11540300"/>
              <a:gd name="connsiteY177" fmla="*/ 1263191 h 1781665"/>
              <a:gd name="connsiteX178" fmla="*/ 10859679 w 11540300"/>
              <a:gd name="connsiteY178" fmla="*/ 1234911 h 1781665"/>
              <a:gd name="connsiteX179" fmla="*/ 10963374 w 11540300"/>
              <a:gd name="connsiteY179" fmla="*/ 1168923 h 1781665"/>
              <a:gd name="connsiteX180" fmla="*/ 11029361 w 11540300"/>
              <a:gd name="connsiteY180" fmla="*/ 1178350 h 1781665"/>
              <a:gd name="connsiteX181" fmla="*/ 11067068 w 11540300"/>
              <a:gd name="connsiteY181" fmla="*/ 1197204 h 1781665"/>
              <a:gd name="connsiteX182" fmla="*/ 11095349 w 11540300"/>
              <a:gd name="connsiteY182" fmla="*/ 1206630 h 1781665"/>
              <a:gd name="connsiteX183" fmla="*/ 11142483 w 11540300"/>
              <a:gd name="connsiteY183" fmla="*/ 1225484 h 1781665"/>
              <a:gd name="connsiteX184" fmla="*/ 11227324 w 11540300"/>
              <a:gd name="connsiteY184" fmla="*/ 1253764 h 1781665"/>
              <a:gd name="connsiteX185" fmla="*/ 11331019 w 11540300"/>
              <a:gd name="connsiteY185" fmla="*/ 1272618 h 1781665"/>
              <a:gd name="connsiteX186" fmla="*/ 11359299 w 11540300"/>
              <a:gd name="connsiteY186" fmla="*/ 1282045 h 1781665"/>
              <a:gd name="connsiteX187" fmla="*/ 11538409 w 11540300"/>
              <a:gd name="connsiteY187" fmla="*/ 1272618 h 1781665"/>
              <a:gd name="connsiteX188" fmla="*/ 11510128 w 11540300"/>
              <a:gd name="connsiteY188"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168165 w 11540300"/>
              <a:gd name="connsiteY32" fmla="*/ 1583703 h 1781665"/>
              <a:gd name="connsiteX33" fmla="*/ 2139885 w 11540300"/>
              <a:gd name="connsiteY33" fmla="*/ 1564849 h 1781665"/>
              <a:gd name="connsiteX34" fmla="*/ 2168165 w 11540300"/>
              <a:gd name="connsiteY34" fmla="*/ 1432874 h 1781665"/>
              <a:gd name="connsiteX35" fmla="*/ 2196446 w 11540300"/>
              <a:gd name="connsiteY35" fmla="*/ 1423447 h 1781665"/>
              <a:gd name="connsiteX36" fmla="*/ 2253007 w 11540300"/>
              <a:gd name="connsiteY36" fmla="*/ 1385740 h 1781665"/>
              <a:gd name="connsiteX37" fmla="*/ 2309567 w 11540300"/>
              <a:gd name="connsiteY37" fmla="*/ 1366886 h 1781665"/>
              <a:gd name="connsiteX38" fmla="*/ 2366128 w 11540300"/>
              <a:gd name="connsiteY38" fmla="*/ 1310325 h 1781665"/>
              <a:gd name="connsiteX39" fmla="*/ 2384982 w 11540300"/>
              <a:gd name="connsiteY39" fmla="*/ 1282045 h 1781665"/>
              <a:gd name="connsiteX40" fmla="*/ 2432116 w 11540300"/>
              <a:gd name="connsiteY40" fmla="*/ 1225484 h 1781665"/>
              <a:gd name="connsiteX41" fmla="*/ 2441543 w 11540300"/>
              <a:gd name="connsiteY41" fmla="*/ 1197204 h 1781665"/>
              <a:gd name="connsiteX42" fmla="*/ 2460396 w 11540300"/>
              <a:gd name="connsiteY42" fmla="*/ 1168923 h 1781665"/>
              <a:gd name="connsiteX43" fmla="*/ 2479250 w 11540300"/>
              <a:gd name="connsiteY43" fmla="*/ 1112362 h 1781665"/>
              <a:gd name="connsiteX44" fmla="*/ 2498103 w 11540300"/>
              <a:gd name="connsiteY44" fmla="*/ 1084082 h 1781665"/>
              <a:gd name="connsiteX45" fmla="*/ 2516957 w 11540300"/>
              <a:gd name="connsiteY45" fmla="*/ 1027521 h 1781665"/>
              <a:gd name="connsiteX46" fmla="*/ 2573518 w 11540300"/>
              <a:gd name="connsiteY46" fmla="*/ 999241 h 1781665"/>
              <a:gd name="connsiteX47" fmla="*/ 2601798 w 11540300"/>
              <a:gd name="connsiteY47" fmla="*/ 980387 h 1781665"/>
              <a:gd name="connsiteX48" fmla="*/ 2922310 w 11540300"/>
              <a:gd name="connsiteY48" fmla="*/ 980387 h 1781665"/>
              <a:gd name="connsiteX49" fmla="*/ 3101419 w 11540300"/>
              <a:gd name="connsiteY49" fmla="*/ 970960 h 1781665"/>
              <a:gd name="connsiteX50" fmla="*/ 3393650 w 11540300"/>
              <a:gd name="connsiteY50" fmla="*/ 989814 h 1781665"/>
              <a:gd name="connsiteX51" fmla="*/ 3478491 w 11540300"/>
              <a:gd name="connsiteY51" fmla="*/ 1008668 h 1781665"/>
              <a:gd name="connsiteX52" fmla="*/ 3553905 w 11540300"/>
              <a:gd name="connsiteY52" fmla="*/ 1027521 h 1781665"/>
              <a:gd name="connsiteX53" fmla="*/ 3704734 w 11540300"/>
              <a:gd name="connsiteY53" fmla="*/ 1008668 h 1781665"/>
              <a:gd name="connsiteX54" fmla="*/ 3893270 w 11540300"/>
              <a:gd name="connsiteY54" fmla="*/ 989814 h 1781665"/>
              <a:gd name="connsiteX55" fmla="*/ 3968685 w 11540300"/>
              <a:gd name="connsiteY55" fmla="*/ 999241 h 1781665"/>
              <a:gd name="connsiteX56" fmla="*/ 4034673 w 11540300"/>
              <a:gd name="connsiteY56" fmla="*/ 1018094 h 1781665"/>
              <a:gd name="connsiteX57" fmla="*/ 4081807 w 11540300"/>
              <a:gd name="connsiteY57" fmla="*/ 1065228 h 1781665"/>
              <a:gd name="connsiteX58" fmla="*/ 4110087 w 11540300"/>
              <a:gd name="connsiteY58" fmla="*/ 1084082 h 1781665"/>
              <a:gd name="connsiteX59" fmla="*/ 4157221 w 11540300"/>
              <a:gd name="connsiteY59" fmla="*/ 1140643 h 1781665"/>
              <a:gd name="connsiteX60" fmla="*/ 4185501 w 11540300"/>
              <a:gd name="connsiteY60" fmla="*/ 1159496 h 1781665"/>
              <a:gd name="connsiteX61" fmla="*/ 4242062 w 11540300"/>
              <a:gd name="connsiteY61" fmla="*/ 1244338 h 1781665"/>
              <a:gd name="connsiteX62" fmla="*/ 4260916 w 11540300"/>
              <a:gd name="connsiteY62" fmla="*/ 1272618 h 1781665"/>
              <a:gd name="connsiteX63" fmla="*/ 4298623 w 11540300"/>
              <a:gd name="connsiteY63" fmla="*/ 1357459 h 1781665"/>
              <a:gd name="connsiteX64" fmla="*/ 4308050 w 11540300"/>
              <a:gd name="connsiteY64" fmla="*/ 1385740 h 1781665"/>
              <a:gd name="connsiteX65" fmla="*/ 4345757 w 11540300"/>
              <a:gd name="connsiteY65" fmla="*/ 1442301 h 1781665"/>
              <a:gd name="connsiteX66" fmla="*/ 4383464 w 11540300"/>
              <a:gd name="connsiteY66" fmla="*/ 1498861 h 1781665"/>
              <a:gd name="connsiteX67" fmla="*/ 4421171 w 11540300"/>
              <a:gd name="connsiteY67" fmla="*/ 1555422 h 1781665"/>
              <a:gd name="connsiteX68" fmla="*/ 4468305 w 11540300"/>
              <a:gd name="connsiteY68" fmla="*/ 1630837 h 1781665"/>
              <a:gd name="connsiteX69" fmla="*/ 4477732 w 11540300"/>
              <a:gd name="connsiteY69" fmla="*/ 1659117 h 1781665"/>
              <a:gd name="connsiteX70" fmla="*/ 4534293 w 11540300"/>
              <a:gd name="connsiteY70" fmla="*/ 1696824 h 1781665"/>
              <a:gd name="connsiteX71" fmla="*/ 4553147 w 11540300"/>
              <a:gd name="connsiteY71" fmla="*/ 1725105 h 1781665"/>
              <a:gd name="connsiteX72" fmla="*/ 4581427 w 11540300"/>
              <a:gd name="connsiteY72" fmla="*/ 1734531 h 1781665"/>
              <a:gd name="connsiteX73" fmla="*/ 4590854 w 11540300"/>
              <a:gd name="connsiteY73" fmla="*/ 1762812 h 1781665"/>
              <a:gd name="connsiteX74" fmla="*/ 4619134 w 11540300"/>
              <a:gd name="connsiteY74" fmla="*/ 1781665 h 1781665"/>
              <a:gd name="connsiteX75" fmla="*/ 4675695 w 11540300"/>
              <a:gd name="connsiteY75" fmla="*/ 1762812 h 1781665"/>
              <a:gd name="connsiteX76" fmla="*/ 4703976 w 11540300"/>
              <a:gd name="connsiteY76" fmla="*/ 1753385 h 1781665"/>
              <a:gd name="connsiteX77" fmla="*/ 4741683 w 11540300"/>
              <a:gd name="connsiteY77" fmla="*/ 1734531 h 1781665"/>
              <a:gd name="connsiteX78" fmla="*/ 4769963 w 11540300"/>
              <a:gd name="connsiteY78" fmla="*/ 1715678 h 1781665"/>
              <a:gd name="connsiteX79" fmla="*/ 4826524 w 11540300"/>
              <a:gd name="connsiteY79" fmla="*/ 1696824 h 1781665"/>
              <a:gd name="connsiteX80" fmla="*/ 4901938 w 11540300"/>
              <a:gd name="connsiteY80" fmla="*/ 1677971 h 1781665"/>
              <a:gd name="connsiteX81" fmla="*/ 4930219 w 11540300"/>
              <a:gd name="connsiteY81" fmla="*/ 1659117 h 1781665"/>
              <a:gd name="connsiteX82" fmla="*/ 4958499 w 11540300"/>
              <a:gd name="connsiteY82" fmla="*/ 1574276 h 1781665"/>
              <a:gd name="connsiteX83" fmla="*/ 4986780 w 11540300"/>
              <a:gd name="connsiteY83" fmla="*/ 1461154 h 1781665"/>
              <a:gd name="connsiteX84" fmla="*/ 4996207 w 11540300"/>
              <a:gd name="connsiteY84" fmla="*/ 1423447 h 1781665"/>
              <a:gd name="connsiteX85" fmla="*/ 5015060 w 11540300"/>
              <a:gd name="connsiteY85" fmla="*/ 1366886 h 1781665"/>
              <a:gd name="connsiteX86" fmla="*/ 5005633 w 11540300"/>
              <a:gd name="connsiteY86" fmla="*/ 1319752 h 1781665"/>
              <a:gd name="connsiteX87" fmla="*/ 4996207 w 11540300"/>
              <a:gd name="connsiteY87" fmla="*/ 1291472 h 1781665"/>
              <a:gd name="connsiteX88" fmla="*/ 4986780 w 11540300"/>
              <a:gd name="connsiteY88" fmla="*/ 1244338 h 1781665"/>
              <a:gd name="connsiteX89" fmla="*/ 5015060 w 11540300"/>
              <a:gd name="connsiteY89" fmla="*/ 1084082 h 1781665"/>
              <a:gd name="connsiteX90" fmla="*/ 5043341 w 11540300"/>
              <a:gd name="connsiteY90" fmla="*/ 1027521 h 1781665"/>
              <a:gd name="connsiteX91" fmla="*/ 5071621 w 11540300"/>
              <a:gd name="connsiteY91" fmla="*/ 1018094 h 1781665"/>
              <a:gd name="connsiteX92" fmla="*/ 5099901 w 11540300"/>
              <a:gd name="connsiteY92" fmla="*/ 989814 h 1781665"/>
              <a:gd name="connsiteX93" fmla="*/ 5128182 w 11540300"/>
              <a:gd name="connsiteY93" fmla="*/ 980387 h 1781665"/>
              <a:gd name="connsiteX94" fmla="*/ 5137609 w 11540300"/>
              <a:gd name="connsiteY94" fmla="*/ 952107 h 1781665"/>
              <a:gd name="connsiteX95" fmla="*/ 5194169 w 11540300"/>
              <a:gd name="connsiteY95" fmla="*/ 914400 h 1781665"/>
              <a:gd name="connsiteX96" fmla="*/ 5222450 w 11540300"/>
              <a:gd name="connsiteY96" fmla="*/ 895546 h 1781665"/>
              <a:gd name="connsiteX97" fmla="*/ 5410986 w 11540300"/>
              <a:gd name="connsiteY97" fmla="*/ 876692 h 1781665"/>
              <a:gd name="connsiteX98" fmla="*/ 5590095 w 11540300"/>
              <a:gd name="connsiteY98" fmla="*/ 876692 h 1781665"/>
              <a:gd name="connsiteX99" fmla="*/ 5637229 w 11540300"/>
              <a:gd name="connsiteY99" fmla="*/ 904973 h 1781665"/>
              <a:gd name="connsiteX100" fmla="*/ 5674936 w 11540300"/>
              <a:gd name="connsiteY100" fmla="*/ 914400 h 1781665"/>
              <a:gd name="connsiteX101" fmla="*/ 5712644 w 11540300"/>
              <a:gd name="connsiteY101" fmla="*/ 933253 h 1781665"/>
              <a:gd name="connsiteX102" fmla="*/ 5740924 w 11540300"/>
              <a:gd name="connsiteY102" fmla="*/ 942680 h 1781665"/>
              <a:gd name="connsiteX103" fmla="*/ 5938887 w 11540300"/>
              <a:gd name="connsiteY103" fmla="*/ 923826 h 1781665"/>
              <a:gd name="connsiteX104" fmla="*/ 6014301 w 11540300"/>
              <a:gd name="connsiteY104" fmla="*/ 895546 h 1781665"/>
              <a:gd name="connsiteX105" fmla="*/ 6061435 w 11540300"/>
              <a:gd name="connsiteY105" fmla="*/ 857839 h 1781665"/>
              <a:gd name="connsiteX106" fmla="*/ 6174557 w 11540300"/>
              <a:gd name="connsiteY106" fmla="*/ 782424 h 1781665"/>
              <a:gd name="connsiteX107" fmla="*/ 6231118 w 11540300"/>
              <a:gd name="connsiteY107" fmla="*/ 754144 h 1781665"/>
              <a:gd name="connsiteX108" fmla="*/ 6287679 w 11540300"/>
              <a:gd name="connsiteY108" fmla="*/ 697583 h 1781665"/>
              <a:gd name="connsiteX109" fmla="*/ 6315959 w 11540300"/>
              <a:gd name="connsiteY109" fmla="*/ 584461 h 1781665"/>
              <a:gd name="connsiteX110" fmla="*/ 6325386 w 11540300"/>
              <a:gd name="connsiteY110" fmla="*/ 245096 h 1781665"/>
              <a:gd name="connsiteX111" fmla="*/ 6344240 w 11540300"/>
              <a:gd name="connsiteY111" fmla="*/ 216816 h 1781665"/>
              <a:gd name="connsiteX112" fmla="*/ 6372520 w 11540300"/>
              <a:gd name="connsiteY112" fmla="*/ 122548 h 1781665"/>
              <a:gd name="connsiteX113" fmla="*/ 6410227 w 11540300"/>
              <a:gd name="connsiteY113" fmla="*/ 65987 h 1781665"/>
              <a:gd name="connsiteX114" fmla="*/ 6457361 w 11540300"/>
              <a:gd name="connsiteY114" fmla="*/ 9426 h 1781665"/>
              <a:gd name="connsiteX115" fmla="*/ 6485642 w 11540300"/>
              <a:gd name="connsiteY115" fmla="*/ 0 h 1781665"/>
              <a:gd name="connsiteX116" fmla="*/ 6570483 w 11540300"/>
              <a:gd name="connsiteY116" fmla="*/ 18853 h 1781665"/>
              <a:gd name="connsiteX117" fmla="*/ 6598763 w 11540300"/>
              <a:gd name="connsiteY117" fmla="*/ 47134 h 1781665"/>
              <a:gd name="connsiteX118" fmla="*/ 6655324 w 11540300"/>
              <a:gd name="connsiteY118" fmla="*/ 113121 h 1781665"/>
              <a:gd name="connsiteX119" fmla="*/ 6683604 w 11540300"/>
              <a:gd name="connsiteY119" fmla="*/ 122548 h 1781665"/>
              <a:gd name="connsiteX120" fmla="*/ 6702458 w 11540300"/>
              <a:gd name="connsiteY120" fmla="*/ 150828 h 1781665"/>
              <a:gd name="connsiteX121" fmla="*/ 6740165 w 11540300"/>
              <a:gd name="connsiteY121" fmla="*/ 169682 h 1781665"/>
              <a:gd name="connsiteX122" fmla="*/ 6768446 w 11540300"/>
              <a:gd name="connsiteY122" fmla="*/ 188536 h 1781665"/>
              <a:gd name="connsiteX123" fmla="*/ 6815580 w 11540300"/>
              <a:gd name="connsiteY123" fmla="*/ 245096 h 1781665"/>
              <a:gd name="connsiteX124" fmla="*/ 6853287 w 11540300"/>
              <a:gd name="connsiteY124" fmla="*/ 301657 h 1781665"/>
              <a:gd name="connsiteX125" fmla="*/ 6872141 w 11540300"/>
              <a:gd name="connsiteY125" fmla="*/ 329938 h 1781665"/>
              <a:gd name="connsiteX126" fmla="*/ 6890994 w 11540300"/>
              <a:gd name="connsiteY126" fmla="*/ 395925 h 1781665"/>
              <a:gd name="connsiteX127" fmla="*/ 6909848 w 11540300"/>
              <a:gd name="connsiteY127" fmla="*/ 471340 h 1781665"/>
              <a:gd name="connsiteX128" fmla="*/ 6919275 w 11540300"/>
              <a:gd name="connsiteY128" fmla="*/ 763571 h 1781665"/>
              <a:gd name="connsiteX129" fmla="*/ 6956982 w 11540300"/>
              <a:gd name="connsiteY129" fmla="*/ 820131 h 1781665"/>
              <a:gd name="connsiteX130" fmla="*/ 6975835 w 11540300"/>
              <a:gd name="connsiteY130" fmla="*/ 857839 h 1781665"/>
              <a:gd name="connsiteX131" fmla="*/ 7004116 w 11540300"/>
              <a:gd name="connsiteY131" fmla="*/ 876692 h 1781665"/>
              <a:gd name="connsiteX132" fmla="*/ 7051250 w 11540300"/>
              <a:gd name="connsiteY132" fmla="*/ 961534 h 1781665"/>
              <a:gd name="connsiteX133" fmla="*/ 7079530 w 11540300"/>
              <a:gd name="connsiteY133" fmla="*/ 980387 h 1781665"/>
              <a:gd name="connsiteX134" fmla="*/ 7117237 w 11540300"/>
              <a:gd name="connsiteY134" fmla="*/ 1036948 h 1781665"/>
              <a:gd name="connsiteX135" fmla="*/ 7154945 w 11540300"/>
              <a:gd name="connsiteY135" fmla="*/ 1046375 h 1781665"/>
              <a:gd name="connsiteX136" fmla="*/ 7183225 w 11540300"/>
              <a:gd name="connsiteY136" fmla="*/ 1055802 h 1781665"/>
              <a:gd name="connsiteX137" fmla="*/ 7428322 w 11540300"/>
              <a:gd name="connsiteY137" fmla="*/ 1074655 h 1781665"/>
              <a:gd name="connsiteX138" fmla="*/ 7456602 w 11540300"/>
              <a:gd name="connsiteY138" fmla="*/ 1093509 h 1781665"/>
              <a:gd name="connsiteX139" fmla="*/ 7484883 w 11540300"/>
              <a:gd name="connsiteY139" fmla="*/ 1102936 h 1781665"/>
              <a:gd name="connsiteX140" fmla="*/ 7522590 w 11540300"/>
              <a:gd name="connsiteY140" fmla="*/ 1121789 h 1781665"/>
              <a:gd name="connsiteX141" fmla="*/ 7598004 w 11540300"/>
              <a:gd name="connsiteY141" fmla="*/ 1178350 h 1781665"/>
              <a:gd name="connsiteX142" fmla="*/ 7626285 w 11540300"/>
              <a:gd name="connsiteY142" fmla="*/ 1187777 h 1781665"/>
              <a:gd name="connsiteX143" fmla="*/ 7692273 w 11540300"/>
              <a:gd name="connsiteY143" fmla="*/ 1216057 h 1781665"/>
              <a:gd name="connsiteX144" fmla="*/ 7720553 w 11540300"/>
              <a:gd name="connsiteY144" fmla="*/ 1234911 h 1781665"/>
              <a:gd name="connsiteX145" fmla="*/ 7786541 w 11540300"/>
              <a:gd name="connsiteY145" fmla="*/ 1253764 h 1781665"/>
              <a:gd name="connsiteX146" fmla="*/ 7871382 w 11540300"/>
              <a:gd name="connsiteY146" fmla="*/ 1282045 h 1781665"/>
              <a:gd name="connsiteX147" fmla="*/ 8069345 w 11540300"/>
              <a:gd name="connsiteY147" fmla="*/ 1272618 h 1781665"/>
              <a:gd name="connsiteX148" fmla="*/ 8097625 w 11540300"/>
              <a:gd name="connsiteY148" fmla="*/ 1263191 h 1781665"/>
              <a:gd name="connsiteX149" fmla="*/ 8135332 w 11540300"/>
              <a:gd name="connsiteY149" fmla="*/ 1253764 h 1781665"/>
              <a:gd name="connsiteX150" fmla="*/ 8201320 w 11540300"/>
              <a:gd name="connsiteY150" fmla="*/ 1216057 h 1781665"/>
              <a:gd name="connsiteX151" fmla="*/ 8229600 w 11540300"/>
              <a:gd name="connsiteY151" fmla="*/ 1206630 h 1781665"/>
              <a:gd name="connsiteX152" fmla="*/ 8257881 w 11540300"/>
              <a:gd name="connsiteY152" fmla="*/ 1225484 h 1781665"/>
              <a:gd name="connsiteX153" fmla="*/ 8276734 w 11540300"/>
              <a:gd name="connsiteY153" fmla="*/ 1253764 h 1781665"/>
              <a:gd name="connsiteX154" fmla="*/ 8305015 w 11540300"/>
              <a:gd name="connsiteY154" fmla="*/ 1282045 h 1781665"/>
              <a:gd name="connsiteX155" fmla="*/ 8380429 w 11540300"/>
              <a:gd name="connsiteY155" fmla="*/ 1366886 h 1781665"/>
              <a:gd name="connsiteX156" fmla="*/ 8436990 w 11540300"/>
              <a:gd name="connsiteY156" fmla="*/ 1404593 h 1781665"/>
              <a:gd name="connsiteX157" fmla="*/ 8531258 w 11540300"/>
              <a:gd name="connsiteY157" fmla="*/ 1423447 h 1781665"/>
              <a:gd name="connsiteX158" fmla="*/ 8814062 w 11540300"/>
              <a:gd name="connsiteY158" fmla="*/ 1414020 h 1781665"/>
              <a:gd name="connsiteX159" fmla="*/ 8842343 w 11540300"/>
              <a:gd name="connsiteY159" fmla="*/ 1395167 h 1781665"/>
              <a:gd name="connsiteX160" fmla="*/ 8870623 w 11540300"/>
              <a:gd name="connsiteY160" fmla="*/ 1385740 h 1781665"/>
              <a:gd name="connsiteX161" fmla="*/ 8917757 w 11540300"/>
              <a:gd name="connsiteY161" fmla="*/ 1376313 h 1781665"/>
              <a:gd name="connsiteX162" fmla="*/ 9087440 w 11540300"/>
              <a:gd name="connsiteY162" fmla="*/ 1357459 h 1781665"/>
              <a:gd name="connsiteX163" fmla="*/ 9153427 w 11540300"/>
              <a:gd name="connsiteY163" fmla="*/ 1338606 h 1781665"/>
              <a:gd name="connsiteX164" fmla="*/ 9247695 w 11540300"/>
              <a:gd name="connsiteY164" fmla="*/ 1310325 h 1781665"/>
              <a:gd name="connsiteX165" fmla="*/ 9436231 w 11540300"/>
              <a:gd name="connsiteY165" fmla="*/ 1291472 h 1781665"/>
              <a:gd name="connsiteX166" fmla="*/ 10039547 w 11540300"/>
              <a:gd name="connsiteY166" fmla="*/ 1282045 h 1781665"/>
              <a:gd name="connsiteX167" fmla="*/ 10275217 w 11540300"/>
              <a:gd name="connsiteY167" fmla="*/ 1282045 h 1781665"/>
              <a:gd name="connsiteX168" fmla="*/ 10303497 w 11540300"/>
              <a:gd name="connsiteY168" fmla="*/ 1310325 h 1781665"/>
              <a:gd name="connsiteX169" fmla="*/ 10341204 w 11540300"/>
              <a:gd name="connsiteY169" fmla="*/ 1338606 h 1781665"/>
              <a:gd name="connsiteX170" fmla="*/ 10397765 w 11540300"/>
              <a:gd name="connsiteY170" fmla="*/ 1376313 h 1781665"/>
              <a:gd name="connsiteX171" fmla="*/ 10482607 w 11540300"/>
              <a:gd name="connsiteY171" fmla="*/ 1366886 h 1781665"/>
              <a:gd name="connsiteX172" fmla="*/ 10576875 w 11540300"/>
              <a:gd name="connsiteY172" fmla="*/ 1338606 h 1781665"/>
              <a:gd name="connsiteX173" fmla="*/ 10624009 w 11540300"/>
              <a:gd name="connsiteY173" fmla="*/ 1310325 h 1781665"/>
              <a:gd name="connsiteX174" fmla="*/ 10652289 w 11540300"/>
              <a:gd name="connsiteY174" fmla="*/ 1300898 h 1781665"/>
              <a:gd name="connsiteX175" fmla="*/ 10689996 w 11540300"/>
              <a:gd name="connsiteY175" fmla="*/ 1291472 h 1781665"/>
              <a:gd name="connsiteX176" fmla="*/ 10737130 w 11540300"/>
              <a:gd name="connsiteY176" fmla="*/ 1282045 h 1781665"/>
              <a:gd name="connsiteX177" fmla="*/ 10793691 w 11540300"/>
              <a:gd name="connsiteY177" fmla="*/ 1263191 h 1781665"/>
              <a:gd name="connsiteX178" fmla="*/ 10859679 w 11540300"/>
              <a:gd name="connsiteY178" fmla="*/ 1234911 h 1781665"/>
              <a:gd name="connsiteX179" fmla="*/ 10963374 w 11540300"/>
              <a:gd name="connsiteY179" fmla="*/ 1168923 h 1781665"/>
              <a:gd name="connsiteX180" fmla="*/ 11029361 w 11540300"/>
              <a:gd name="connsiteY180" fmla="*/ 1178350 h 1781665"/>
              <a:gd name="connsiteX181" fmla="*/ 11067068 w 11540300"/>
              <a:gd name="connsiteY181" fmla="*/ 1197204 h 1781665"/>
              <a:gd name="connsiteX182" fmla="*/ 11095349 w 11540300"/>
              <a:gd name="connsiteY182" fmla="*/ 1206630 h 1781665"/>
              <a:gd name="connsiteX183" fmla="*/ 11142483 w 11540300"/>
              <a:gd name="connsiteY183" fmla="*/ 1225484 h 1781665"/>
              <a:gd name="connsiteX184" fmla="*/ 11227324 w 11540300"/>
              <a:gd name="connsiteY184" fmla="*/ 1253764 h 1781665"/>
              <a:gd name="connsiteX185" fmla="*/ 11331019 w 11540300"/>
              <a:gd name="connsiteY185" fmla="*/ 1272618 h 1781665"/>
              <a:gd name="connsiteX186" fmla="*/ 11359299 w 11540300"/>
              <a:gd name="connsiteY186" fmla="*/ 1282045 h 1781665"/>
              <a:gd name="connsiteX187" fmla="*/ 11538409 w 11540300"/>
              <a:gd name="connsiteY187" fmla="*/ 1272618 h 1781665"/>
              <a:gd name="connsiteX188" fmla="*/ 11510128 w 11540300"/>
              <a:gd name="connsiteY188"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168165 w 11540300"/>
              <a:gd name="connsiteY32" fmla="*/ 1583703 h 1781665"/>
              <a:gd name="connsiteX33" fmla="*/ 2139885 w 11540300"/>
              <a:gd name="connsiteY33" fmla="*/ 1564849 h 1781665"/>
              <a:gd name="connsiteX34" fmla="*/ 2168165 w 11540300"/>
              <a:gd name="connsiteY34" fmla="*/ 1432874 h 1781665"/>
              <a:gd name="connsiteX35" fmla="*/ 2196446 w 11540300"/>
              <a:gd name="connsiteY35" fmla="*/ 1423447 h 1781665"/>
              <a:gd name="connsiteX36" fmla="*/ 2253007 w 11540300"/>
              <a:gd name="connsiteY36" fmla="*/ 1385740 h 1781665"/>
              <a:gd name="connsiteX37" fmla="*/ 2309567 w 11540300"/>
              <a:gd name="connsiteY37" fmla="*/ 1366886 h 1781665"/>
              <a:gd name="connsiteX38" fmla="*/ 2366128 w 11540300"/>
              <a:gd name="connsiteY38" fmla="*/ 1310325 h 1781665"/>
              <a:gd name="connsiteX39" fmla="*/ 2384982 w 11540300"/>
              <a:gd name="connsiteY39" fmla="*/ 1282045 h 1781665"/>
              <a:gd name="connsiteX40" fmla="*/ 2432116 w 11540300"/>
              <a:gd name="connsiteY40" fmla="*/ 1225484 h 1781665"/>
              <a:gd name="connsiteX41" fmla="*/ 2441543 w 11540300"/>
              <a:gd name="connsiteY41" fmla="*/ 1197204 h 1781665"/>
              <a:gd name="connsiteX42" fmla="*/ 2460396 w 11540300"/>
              <a:gd name="connsiteY42" fmla="*/ 1168923 h 1781665"/>
              <a:gd name="connsiteX43" fmla="*/ 2479250 w 11540300"/>
              <a:gd name="connsiteY43" fmla="*/ 1112362 h 1781665"/>
              <a:gd name="connsiteX44" fmla="*/ 2498103 w 11540300"/>
              <a:gd name="connsiteY44" fmla="*/ 1084082 h 1781665"/>
              <a:gd name="connsiteX45" fmla="*/ 2516957 w 11540300"/>
              <a:gd name="connsiteY45" fmla="*/ 1027521 h 1781665"/>
              <a:gd name="connsiteX46" fmla="*/ 2573518 w 11540300"/>
              <a:gd name="connsiteY46" fmla="*/ 999241 h 1781665"/>
              <a:gd name="connsiteX47" fmla="*/ 2601798 w 11540300"/>
              <a:gd name="connsiteY47" fmla="*/ 980387 h 1781665"/>
              <a:gd name="connsiteX48" fmla="*/ 2922310 w 11540300"/>
              <a:gd name="connsiteY48" fmla="*/ 980387 h 1781665"/>
              <a:gd name="connsiteX49" fmla="*/ 3101419 w 11540300"/>
              <a:gd name="connsiteY49" fmla="*/ 970960 h 1781665"/>
              <a:gd name="connsiteX50" fmla="*/ 3393650 w 11540300"/>
              <a:gd name="connsiteY50" fmla="*/ 989814 h 1781665"/>
              <a:gd name="connsiteX51" fmla="*/ 3478491 w 11540300"/>
              <a:gd name="connsiteY51" fmla="*/ 1008668 h 1781665"/>
              <a:gd name="connsiteX52" fmla="*/ 3553905 w 11540300"/>
              <a:gd name="connsiteY52" fmla="*/ 1027521 h 1781665"/>
              <a:gd name="connsiteX53" fmla="*/ 3704734 w 11540300"/>
              <a:gd name="connsiteY53" fmla="*/ 1008668 h 1781665"/>
              <a:gd name="connsiteX54" fmla="*/ 3893270 w 11540300"/>
              <a:gd name="connsiteY54" fmla="*/ 989814 h 1781665"/>
              <a:gd name="connsiteX55" fmla="*/ 3968685 w 11540300"/>
              <a:gd name="connsiteY55" fmla="*/ 999241 h 1781665"/>
              <a:gd name="connsiteX56" fmla="*/ 4034673 w 11540300"/>
              <a:gd name="connsiteY56" fmla="*/ 1018094 h 1781665"/>
              <a:gd name="connsiteX57" fmla="*/ 4081807 w 11540300"/>
              <a:gd name="connsiteY57" fmla="*/ 1065228 h 1781665"/>
              <a:gd name="connsiteX58" fmla="*/ 4110087 w 11540300"/>
              <a:gd name="connsiteY58" fmla="*/ 1084082 h 1781665"/>
              <a:gd name="connsiteX59" fmla="*/ 4157221 w 11540300"/>
              <a:gd name="connsiteY59" fmla="*/ 1140643 h 1781665"/>
              <a:gd name="connsiteX60" fmla="*/ 4185501 w 11540300"/>
              <a:gd name="connsiteY60" fmla="*/ 1159496 h 1781665"/>
              <a:gd name="connsiteX61" fmla="*/ 4242062 w 11540300"/>
              <a:gd name="connsiteY61" fmla="*/ 1244338 h 1781665"/>
              <a:gd name="connsiteX62" fmla="*/ 4260916 w 11540300"/>
              <a:gd name="connsiteY62" fmla="*/ 1272618 h 1781665"/>
              <a:gd name="connsiteX63" fmla="*/ 4298623 w 11540300"/>
              <a:gd name="connsiteY63" fmla="*/ 1357459 h 1781665"/>
              <a:gd name="connsiteX64" fmla="*/ 4308050 w 11540300"/>
              <a:gd name="connsiteY64" fmla="*/ 1385740 h 1781665"/>
              <a:gd name="connsiteX65" fmla="*/ 4345757 w 11540300"/>
              <a:gd name="connsiteY65" fmla="*/ 1442301 h 1781665"/>
              <a:gd name="connsiteX66" fmla="*/ 4383464 w 11540300"/>
              <a:gd name="connsiteY66" fmla="*/ 1498861 h 1781665"/>
              <a:gd name="connsiteX67" fmla="*/ 4421171 w 11540300"/>
              <a:gd name="connsiteY67" fmla="*/ 1555422 h 1781665"/>
              <a:gd name="connsiteX68" fmla="*/ 4468305 w 11540300"/>
              <a:gd name="connsiteY68" fmla="*/ 1630837 h 1781665"/>
              <a:gd name="connsiteX69" fmla="*/ 4477732 w 11540300"/>
              <a:gd name="connsiteY69" fmla="*/ 1659117 h 1781665"/>
              <a:gd name="connsiteX70" fmla="*/ 4534293 w 11540300"/>
              <a:gd name="connsiteY70" fmla="*/ 1696824 h 1781665"/>
              <a:gd name="connsiteX71" fmla="*/ 4553147 w 11540300"/>
              <a:gd name="connsiteY71" fmla="*/ 1725105 h 1781665"/>
              <a:gd name="connsiteX72" fmla="*/ 4581427 w 11540300"/>
              <a:gd name="connsiteY72" fmla="*/ 1734531 h 1781665"/>
              <a:gd name="connsiteX73" fmla="*/ 4590854 w 11540300"/>
              <a:gd name="connsiteY73" fmla="*/ 1762812 h 1781665"/>
              <a:gd name="connsiteX74" fmla="*/ 4619134 w 11540300"/>
              <a:gd name="connsiteY74" fmla="*/ 1781665 h 1781665"/>
              <a:gd name="connsiteX75" fmla="*/ 4675695 w 11540300"/>
              <a:gd name="connsiteY75" fmla="*/ 1762812 h 1781665"/>
              <a:gd name="connsiteX76" fmla="*/ 4703976 w 11540300"/>
              <a:gd name="connsiteY76" fmla="*/ 1753385 h 1781665"/>
              <a:gd name="connsiteX77" fmla="*/ 4741683 w 11540300"/>
              <a:gd name="connsiteY77" fmla="*/ 1734531 h 1781665"/>
              <a:gd name="connsiteX78" fmla="*/ 4769963 w 11540300"/>
              <a:gd name="connsiteY78" fmla="*/ 1715678 h 1781665"/>
              <a:gd name="connsiteX79" fmla="*/ 4826524 w 11540300"/>
              <a:gd name="connsiteY79" fmla="*/ 1696824 h 1781665"/>
              <a:gd name="connsiteX80" fmla="*/ 4901938 w 11540300"/>
              <a:gd name="connsiteY80" fmla="*/ 1677971 h 1781665"/>
              <a:gd name="connsiteX81" fmla="*/ 4930219 w 11540300"/>
              <a:gd name="connsiteY81" fmla="*/ 1659117 h 1781665"/>
              <a:gd name="connsiteX82" fmla="*/ 4958499 w 11540300"/>
              <a:gd name="connsiteY82" fmla="*/ 1574276 h 1781665"/>
              <a:gd name="connsiteX83" fmla="*/ 4986780 w 11540300"/>
              <a:gd name="connsiteY83" fmla="*/ 1461154 h 1781665"/>
              <a:gd name="connsiteX84" fmla="*/ 4996207 w 11540300"/>
              <a:gd name="connsiteY84" fmla="*/ 1423447 h 1781665"/>
              <a:gd name="connsiteX85" fmla="*/ 5015060 w 11540300"/>
              <a:gd name="connsiteY85" fmla="*/ 1366886 h 1781665"/>
              <a:gd name="connsiteX86" fmla="*/ 5005633 w 11540300"/>
              <a:gd name="connsiteY86" fmla="*/ 1319752 h 1781665"/>
              <a:gd name="connsiteX87" fmla="*/ 4996207 w 11540300"/>
              <a:gd name="connsiteY87" fmla="*/ 1291472 h 1781665"/>
              <a:gd name="connsiteX88" fmla="*/ 4986780 w 11540300"/>
              <a:gd name="connsiteY88" fmla="*/ 1244338 h 1781665"/>
              <a:gd name="connsiteX89" fmla="*/ 5015060 w 11540300"/>
              <a:gd name="connsiteY89" fmla="*/ 1084082 h 1781665"/>
              <a:gd name="connsiteX90" fmla="*/ 5043341 w 11540300"/>
              <a:gd name="connsiteY90" fmla="*/ 1027521 h 1781665"/>
              <a:gd name="connsiteX91" fmla="*/ 5071621 w 11540300"/>
              <a:gd name="connsiteY91" fmla="*/ 1018094 h 1781665"/>
              <a:gd name="connsiteX92" fmla="*/ 5099901 w 11540300"/>
              <a:gd name="connsiteY92" fmla="*/ 989814 h 1781665"/>
              <a:gd name="connsiteX93" fmla="*/ 5128182 w 11540300"/>
              <a:gd name="connsiteY93" fmla="*/ 980387 h 1781665"/>
              <a:gd name="connsiteX94" fmla="*/ 5137609 w 11540300"/>
              <a:gd name="connsiteY94" fmla="*/ 952107 h 1781665"/>
              <a:gd name="connsiteX95" fmla="*/ 5194169 w 11540300"/>
              <a:gd name="connsiteY95" fmla="*/ 914400 h 1781665"/>
              <a:gd name="connsiteX96" fmla="*/ 5222450 w 11540300"/>
              <a:gd name="connsiteY96" fmla="*/ 895546 h 1781665"/>
              <a:gd name="connsiteX97" fmla="*/ 5410986 w 11540300"/>
              <a:gd name="connsiteY97" fmla="*/ 876692 h 1781665"/>
              <a:gd name="connsiteX98" fmla="*/ 5590095 w 11540300"/>
              <a:gd name="connsiteY98" fmla="*/ 876692 h 1781665"/>
              <a:gd name="connsiteX99" fmla="*/ 5637229 w 11540300"/>
              <a:gd name="connsiteY99" fmla="*/ 904973 h 1781665"/>
              <a:gd name="connsiteX100" fmla="*/ 5674936 w 11540300"/>
              <a:gd name="connsiteY100" fmla="*/ 914400 h 1781665"/>
              <a:gd name="connsiteX101" fmla="*/ 5712644 w 11540300"/>
              <a:gd name="connsiteY101" fmla="*/ 933253 h 1781665"/>
              <a:gd name="connsiteX102" fmla="*/ 5740924 w 11540300"/>
              <a:gd name="connsiteY102" fmla="*/ 942680 h 1781665"/>
              <a:gd name="connsiteX103" fmla="*/ 5938887 w 11540300"/>
              <a:gd name="connsiteY103" fmla="*/ 923826 h 1781665"/>
              <a:gd name="connsiteX104" fmla="*/ 6014301 w 11540300"/>
              <a:gd name="connsiteY104" fmla="*/ 895546 h 1781665"/>
              <a:gd name="connsiteX105" fmla="*/ 6061435 w 11540300"/>
              <a:gd name="connsiteY105" fmla="*/ 857839 h 1781665"/>
              <a:gd name="connsiteX106" fmla="*/ 6174557 w 11540300"/>
              <a:gd name="connsiteY106" fmla="*/ 782424 h 1781665"/>
              <a:gd name="connsiteX107" fmla="*/ 6231118 w 11540300"/>
              <a:gd name="connsiteY107" fmla="*/ 754144 h 1781665"/>
              <a:gd name="connsiteX108" fmla="*/ 6287679 w 11540300"/>
              <a:gd name="connsiteY108" fmla="*/ 697583 h 1781665"/>
              <a:gd name="connsiteX109" fmla="*/ 6315959 w 11540300"/>
              <a:gd name="connsiteY109" fmla="*/ 584461 h 1781665"/>
              <a:gd name="connsiteX110" fmla="*/ 6325386 w 11540300"/>
              <a:gd name="connsiteY110" fmla="*/ 245096 h 1781665"/>
              <a:gd name="connsiteX111" fmla="*/ 6344240 w 11540300"/>
              <a:gd name="connsiteY111" fmla="*/ 216816 h 1781665"/>
              <a:gd name="connsiteX112" fmla="*/ 6372520 w 11540300"/>
              <a:gd name="connsiteY112" fmla="*/ 122548 h 1781665"/>
              <a:gd name="connsiteX113" fmla="*/ 6410227 w 11540300"/>
              <a:gd name="connsiteY113" fmla="*/ 65987 h 1781665"/>
              <a:gd name="connsiteX114" fmla="*/ 6457361 w 11540300"/>
              <a:gd name="connsiteY114" fmla="*/ 9426 h 1781665"/>
              <a:gd name="connsiteX115" fmla="*/ 6485642 w 11540300"/>
              <a:gd name="connsiteY115" fmla="*/ 0 h 1781665"/>
              <a:gd name="connsiteX116" fmla="*/ 6570483 w 11540300"/>
              <a:gd name="connsiteY116" fmla="*/ 18853 h 1781665"/>
              <a:gd name="connsiteX117" fmla="*/ 6598763 w 11540300"/>
              <a:gd name="connsiteY117" fmla="*/ 47134 h 1781665"/>
              <a:gd name="connsiteX118" fmla="*/ 6655324 w 11540300"/>
              <a:gd name="connsiteY118" fmla="*/ 113121 h 1781665"/>
              <a:gd name="connsiteX119" fmla="*/ 6683604 w 11540300"/>
              <a:gd name="connsiteY119" fmla="*/ 122548 h 1781665"/>
              <a:gd name="connsiteX120" fmla="*/ 6702458 w 11540300"/>
              <a:gd name="connsiteY120" fmla="*/ 150828 h 1781665"/>
              <a:gd name="connsiteX121" fmla="*/ 6740165 w 11540300"/>
              <a:gd name="connsiteY121" fmla="*/ 169682 h 1781665"/>
              <a:gd name="connsiteX122" fmla="*/ 6768446 w 11540300"/>
              <a:gd name="connsiteY122" fmla="*/ 188536 h 1781665"/>
              <a:gd name="connsiteX123" fmla="*/ 6815580 w 11540300"/>
              <a:gd name="connsiteY123" fmla="*/ 245096 h 1781665"/>
              <a:gd name="connsiteX124" fmla="*/ 6853287 w 11540300"/>
              <a:gd name="connsiteY124" fmla="*/ 301657 h 1781665"/>
              <a:gd name="connsiteX125" fmla="*/ 6872141 w 11540300"/>
              <a:gd name="connsiteY125" fmla="*/ 329938 h 1781665"/>
              <a:gd name="connsiteX126" fmla="*/ 6890994 w 11540300"/>
              <a:gd name="connsiteY126" fmla="*/ 395925 h 1781665"/>
              <a:gd name="connsiteX127" fmla="*/ 6909848 w 11540300"/>
              <a:gd name="connsiteY127" fmla="*/ 471340 h 1781665"/>
              <a:gd name="connsiteX128" fmla="*/ 6919275 w 11540300"/>
              <a:gd name="connsiteY128" fmla="*/ 763571 h 1781665"/>
              <a:gd name="connsiteX129" fmla="*/ 6956982 w 11540300"/>
              <a:gd name="connsiteY129" fmla="*/ 820131 h 1781665"/>
              <a:gd name="connsiteX130" fmla="*/ 6975835 w 11540300"/>
              <a:gd name="connsiteY130" fmla="*/ 857839 h 1781665"/>
              <a:gd name="connsiteX131" fmla="*/ 7004116 w 11540300"/>
              <a:gd name="connsiteY131" fmla="*/ 876692 h 1781665"/>
              <a:gd name="connsiteX132" fmla="*/ 7051250 w 11540300"/>
              <a:gd name="connsiteY132" fmla="*/ 961534 h 1781665"/>
              <a:gd name="connsiteX133" fmla="*/ 7079530 w 11540300"/>
              <a:gd name="connsiteY133" fmla="*/ 980387 h 1781665"/>
              <a:gd name="connsiteX134" fmla="*/ 7117237 w 11540300"/>
              <a:gd name="connsiteY134" fmla="*/ 1036948 h 1781665"/>
              <a:gd name="connsiteX135" fmla="*/ 7154945 w 11540300"/>
              <a:gd name="connsiteY135" fmla="*/ 1046375 h 1781665"/>
              <a:gd name="connsiteX136" fmla="*/ 7183225 w 11540300"/>
              <a:gd name="connsiteY136" fmla="*/ 1055802 h 1781665"/>
              <a:gd name="connsiteX137" fmla="*/ 7428322 w 11540300"/>
              <a:gd name="connsiteY137" fmla="*/ 1074655 h 1781665"/>
              <a:gd name="connsiteX138" fmla="*/ 7456602 w 11540300"/>
              <a:gd name="connsiteY138" fmla="*/ 1093509 h 1781665"/>
              <a:gd name="connsiteX139" fmla="*/ 7484883 w 11540300"/>
              <a:gd name="connsiteY139" fmla="*/ 1102936 h 1781665"/>
              <a:gd name="connsiteX140" fmla="*/ 7522590 w 11540300"/>
              <a:gd name="connsiteY140" fmla="*/ 1121789 h 1781665"/>
              <a:gd name="connsiteX141" fmla="*/ 7598004 w 11540300"/>
              <a:gd name="connsiteY141" fmla="*/ 1178350 h 1781665"/>
              <a:gd name="connsiteX142" fmla="*/ 7626285 w 11540300"/>
              <a:gd name="connsiteY142" fmla="*/ 1187777 h 1781665"/>
              <a:gd name="connsiteX143" fmla="*/ 7692273 w 11540300"/>
              <a:gd name="connsiteY143" fmla="*/ 1216057 h 1781665"/>
              <a:gd name="connsiteX144" fmla="*/ 7720553 w 11540300"/>
              <a:gd name="connsiteY144" fmla="*/ 1234911 h 1781665"/>
              <a:gd name="connsiteX145" fmla="*/ 7786541 w 11540300"/>
              <a:gd name="connsiteY145" fmla="*/ 1253764 h 1781665"/>
              <a:gd name="connsiteX146" fmla="*/ 7871382 w 11540300"/>
              <a:gd name="connsiteY146" fmla="*/ 1282045 h 1781665"/>
              <a:gd name="connsiteX147" fmla="*/ 8069345 w 11540300"/>
              <a:gd name="connsiteY147" fmla="*/ 1272618 h 1781665"/>
              <a:gd name="connsiteX148" fmla="*/ 8097625 w 11540300"/>
              <a:gd name="connsiteY148" fmla="*/ 1263191 h 1781665"/>
              <a:gd name="connsiteX149" fmla="*/ 8135332 w 11540300"/>
              <a:gd name="connsiteY149" fmla="*/ 1253764 h 1781665"/>
              <a:gd name="connsiteX150" fmla="*/ 8201320 w 11540300"/>
              <a:gd name="connsiteY150" fmla="*/ 1216057 h 1781665"/>
              <a:gd name="connsiteX151" fmla="*/ 8229600 w 11540300"/>
              <a:gd name="connsiteY151" fmla="*/ 1206630 h 1781665"/>
              <a:gd name="connsiteX152" fmla="*/ 8257881 w 11540300"/>
              <a:gd name="connsiteY152" fmla="*/ 1225484 h 1781665"/>
              <a:gd name="connsiteX153" fmla="*/ 8276734 w 11540300"/>
              <a:gd name="connsiteY153" fmla="*/ 1253764 h 1781665"/>
              <a:gd name="connsiteX154" fmla="*/ 8305015 w 11540300"/>
              <a:gd name="connsiteY154" fmla="*/ 1282045 h 1781665"/>
              <a:gd name="connsiteX155" fmla="*/ 8380429 w 11540300"/>
              <a:gd name="connsiteY155" fmla="*/ 1366886 h 1781665"/>
              <a:gd name="connsiteX156" fmla="*/ 8436990 w 11540300"/>
              <a:gd name="connsiteY156" fmla="*/ 1404593 h 1781665"/>
              <a:gd name="connsiteX157" fmla="*/ 8531258 w 11540300"/>
              <a:gd name="connsiteY157" fmla="*/ 1423447 h 1781665"/>
              <a:gd name="connsiteX158" fmla="*/ 8814062 w 11540300"/>
              <a:gd name="connsiteY158" fmla="*/ 1414020 h 1781665"/>
              <a:gd name="connsiteX159" fmla="*/ 8842343 w 11540300"/>
              <a:gd name="connsiteY159" fmla="*/ 1395167 h 1781665"/>
              <a:gd name="connsiteX160" fmla="*/ 8870623 w 11540300"/>
              <a:gd name="connsiteY160" fmla="*/ 1385740 h 1781665"/>
              <a:gd name="connsiteX161" fmla="*/ 8917757 w 11540300"/>
              <a:gd name="connsiteY161" fmla="*/ 1376313 h 1781665"/>
              <a:gd name="connsiteX162" fmla="*/ 9087440 w 11540300"/>
              <a:gd name="connsiteY162" fmla="*/ 1357459 h 1781665"/>
              <a:gd name="connsiteX163" fmla="*/ 9153427 w 11540300"/>
              <a:gd name="connsiteY163" fmla="*/ 1338606 h 1781665"/>
              <a:gd name="connsiteX164" fmla="*/ 9247695 w 11540300"/>
              <a:gd name="connsiteY164" fmla="*/ 1310325 h 1781665"/>
              <a:gd name="connsiteX165" fmla="*/ 9436231 w 11540300"/>
              <a:gd name="connsiteY165" fmla="*/ 1291472 h 1781665"/>
              <a:gd name="connsiteX166" fmla="*/ 10039547 w 11540300"/>
              <a:gd name="connsiteY166" fmla="*/ 1282045 h 1781665"/>
              <a:gd name="connsiteX167" fmla="*/ 10275217 w 11540300"/>
              <a:gd name="connsiteY167" fmla="*/ 1282045 h 1781665"/>
              <a:gd name="connsiteX168" fmla="*/ 10303497 w 11540300"/>
              <a:gd name="connsiteY168" fmla="*/ 1310325 h 1781665"/>
              <a:gd name="connsiteX169" fmla="*/ 10341204 w 11540300"/>
              <a:gd name="connsiteY169" fmla="*/ 1338606 h 1781665"/>
              <a:gd name="connsiteX170" fmla="*/ 10397765 w 11540300"/>
              <a:gd name="connsiteY170" fmla="*/ 1376313 h 1781665"/>
              <a:gd name="connsiteX171" fmla="*/ 10482607 w 11540300"/>
              <a:gd name="connsiteY171" fmla="*/ 1366886 h 1781665"/>
              <a:gd name="connsiteX172" fmla="*/ 10576875 w 11540300"/>
              <a:gd name="connsiteY172" fmla="*/ 1338606 h 1781665"/>
              <a:gd name="connsiteX173" fmla="*/ 10624009 w 11540300"/>
              <a:gd name="connsiteY173" fmla="*/ 1310325 h 1781665"/>
              <a:gd name="connsiteX174" fmla="*/ 10652289 w 11540300"/>
              <a:gd name="connsiteY174" fmla="*/ 1300898 h 1781665"/>
              <a:gd name="connsiteX175" fmla="*/ 10689996 w 11540300"/>
              <a:gd name="connsiteY175" fmla="*/ 1291472 h 1781665"/>
              <a:gd name="connsiteX176" fmla="*/ 10737130 w 11540300"/>
              <a:gd name="connsiteY176" fmla="*/ 1282045 h 1781665"/>
              <a:gd name="connsiteX177" fmla="*/ 10793691 w 11540300"/>
              <a:gd name="connsiteY177" fmla="*/ 1263191 h 1781665"/>
              <a:gd name="connsiteX178" fmla="*/ 10859679 w 11540300"/>
              <a:gd name="connsiteY178" fmla="*/ 1234911 h 1781665"/>
              <a:gd name="connsiteX179" fmla="*/ 10963374 w 11540300"/>
              <a:gd name="connsiteY179" fmla="*/ 1168923 h 1781665"/>
              <a:gd name="connsiteX180" fmla="*/ 11029361 w 11540300"/>
              <a:gd name="connsiteY180" fmla="*/ 1178350 h 1781665"/>
              <a:gd name="connsiteX181" fmla="*/ 11067068 w 11540300"/>
              <a:gd name="connsiteY181" fmla="*/ 1197204 h 1781665"/>
              <a:gd name="connsiteX182" fmla="*/ 11095349 w 11540300"/>
              <a:gd name="connsiteY182" fmla="*/ 1206630 h 1781665"/>
              <a:gd name="connsiteX183" fmla="*/ 11142483 w 11540300"/>
              <a:gd name="connsiteY183" fmla="*/ 1225484 h 1781665"/>
              <a:gd name="connsiteX184" fmla="*/ 11227324 w 11540300"/>
              <a:gd name="connsiteY184" fmla="*/ 1253764 h 1781665"/>
              <a:gd name="connsiteX185" fmla="*/ 11331019 w 11540300"/>
              <a:gd name="connsiteY185" fmla="*/ 1272618 h 1781665"/>
              <a:gd name="connsiteX186" fmla="*/ 11359299 w 11540300"/>
              <a:gd name="connsiteY186" fmla="*/ 1282045 h 1781665"/>
              <a:gd name="connsiteX187" fmla="*/ 11538409 w 11540300"/>
              <a:gd name="connsiteY187" fmla="*/ 1272618 h 1781665"/>
              <a:gd name="connsiteX188" fmla="*/ 11510128 w 11540300"/>
              <a:gd name="connsiteY188"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168165 w 11540300"/>
              <a:gd name="connsiteY32" fmla="*/ 1583703 h 1781665"/>
              <a:gd name="connsiteX33" fmla="*/ 2139885 w 11540300"/>
              <a:gd name="connsiteY33" fmla="*/ 1564849 h 1781665"/>
              <a:gd name="connsiteX34" fmla="*/ 2168165 w 11540300"/>
              <a:gd name="connsiteY34" fmla="*/ 1432874 h 1781665"/>
              <a:gd name="connsiteX35" fmla="*/ 2196446 w 11540300"/>
              <a:gd name="connsiteY35" fmla="*/ 1423447 h 1781665"/>
              <a:gd name="connsiteX36" fmla="*/ 2253007 w 11540300"/>
              <a:gd name="connsiteY36" fmla="*/ 1385740 h 1781665"/>
              <a:gd name="connsiteX37" fmla="*/ 2309567 w 11540300"/>
              <a:gd name="connsiteY37" fmla="*/ 1366886 h 1781665"/>
              <a:gd name="connsiteX38" fmla="*/ 2366128 w 11540300"/>
              <a:gd name="connsiteY38" fmla="*/ 1310325 h 1781665"/>
              <a:gd name="connsiteX39" fmla="*/ 2384982 w 11540300"/>
              <a:gd name="connsiteY39" fmla="*/ 1282045 h 1781665"/>
              <a:gd name="connsiteX40" fmla="*/ 2432116 w 11540300"/>
              <a:gd name="connsiteY40" fmla="*/ 1225484 h 1781665"/>
              <a:gd name="connsiteX41" fmla="*/ 2441543 w 11540300"/>
              <a:gd name="connsiteY41" fmla="*/ 1197204 h 1781665"/>
              <a:gd name="connsiteX42" fmla="*/ 2460396 w 11540300"/>
              <a:gd name="connsiteY42" fmla="*/ 1168923 h 1781665"/>
              <a:gd name="connsiteX43" fmla="*/ 2479250 w 11540300"/>
              <a:gd name="connsiteY43" fmla="*/ 1112362 h 1781665"/>
              <a:gd name="connsiteX44" fmla="*/ 2498103 w 11540300"/>
              <a:gd name="connsiteY44" fmla="*/ 1084082 h 1781665"/>
              <a:gd name="connsiteX45" fmla="*/ 2516957 w 11540300"/>
              <a:gd name="connsiteY45" fmla="*/ 1027521 h 1781665"/>
              <a:gd name="connsiteX46" fmla="*/ 2573518 w 11540300"/>
              <a:gd name="connsiteY46" fmla="*/ 999241 h 1781665"/>
              <a:gd name="connsiteX47" fmla="*/ 2601798 w 11540300"/>
              <a:gd name="connsiteY47" fmla="*/ 980387 h 1781665"/>
              <a:gd name="connsiteX48" fmla="*/ 2922310 w 11540300"/>
              <a:gd name="connsiteY48" fmla="*/ 980387 h 1781665"/>
              <a:gd name="connsiteX49" fmla="*/ 3101419 w 11540300"/>
              <a:gd name="connsiteY49" fmla="*/ 970960 h 1781665"/>
              <a:gd name="connsiteX50" fmla="*/ 3393650 w 11540300"/>
              <a:gd name="connsiteY50" fmla="*/ 989814 h 1781665"/>
              <a:gd name="connsiteX51" fmla="*/ 3478491 w 11540300"/>
              <a:gd name="connsiteY51" fmla="*/ 1008668 h 1781665"/>
              <a:gd name="connsiteX52" fmla="*/ 3553905 w 11540300"/>
              <a:gd name="connsiteY52" fmla="*/ 1027521 h 1781665"/>
              <a:gd name="connsiteX53" fmla="*/ 3704734 w 11540300"/>
              <a:gd name="connsiteY53" fmla="*/ 1008668 h 1781665"/>
              <a:gd name="connsiteX54" fmla="*/ 3893270 w 11540300"/>
              <a:gd name="connsiteY54" fmla="*/ 989814 h 1781665"/>
              <a:gd name="connsiteX55" fmla="*/ 3968685 w 11540300"/>
              <a:gd name="connsiteY55" fmla="*/ 999241 h 1781665"/>
              <a:gd name="connsiteX56" fmla="*/ 4034673 w 11540300"/>
              <a:gd name="connsiteY56" fmla="*/ 1018094 h 1781665"/>
              <a:gd name="connsiteX57" fmla="*/ 4081807 w 11540300"/>
              <a:gd name="connsiteY57" fmla="*/ 1065228 h 1781665"/>
              <a:gd name="connsiteX58" fmla="*/ 4110087 w 11540300"/>
              <a:gd name="connsiteY58" fmla="*/ 1084082 h 1781665"/>
              <a:gd name="connsiteX59" fmla="*/ 4157221 w 11540300"/>
              <a:gd name="connsiteY59" fmla="*/ 1140643 h 1781665"/>
              <a:gd name="connsiteX60" fmla="*/ 4185501 w 11540300"/>
              <a:gd name="connsiteY60" fmla="*/ 1159496 h 1781665"/>
              <a:gd name="connsiteX61" fmla="*/ 4242062 w 11540300"/>
              <a:gd name="connsiteY61" fmla="*/ 1244338 h 1781665"/>
              <a:gd name="connsiteX62" fmla="*/ 4260916 w 11540300"/>
              <a:gd name="connsiteY62" fmla="*/ 1272618 h 1781665"/>
              <a:gd name="connsiteX63" fmla="*/ 4298623 w 11540300"/>
              <a:gd name="connsiteY63" fmla="*/ 1357459 h 1781665"/>
              <a:gd name="connsiteX64" fmla="*/ 4308050 w 11540300"/>
              <a:gd name="connsiteY64" fmla="*/ 1385740 h 1781665"/>
              <a:gd name="connsiteX65" fmla="*/ 4345757 w 11540300"/>
              <a:gd name="connsiteY65" fmla="*/ 1442301 h 1781665"/>
              <a:gd name="connsiteX66" fmla="*/ 4383464 w 11540300"/>
              <a:gd name="connsiteY66" fmla="*/ 1498861 h 1781665"/>
              <a:gd name="connsiteX67" fmla="*/ 4421171 w 11540300"/>
              <a:gd name="connsiteY67" fmla="*/ 1555422 h 1781665"/>
              <a:gd name="connsiteX68" fmla="*/ 4468305 w 11540300"/>
              <a:gd name="connsiteY68" fmla="*/ 1630837 h 1781665"/>
              <a:gd name="connsiteX69" fmla="*/ 4477732 w 11540300"/>
              <a:gd name="connsiteY69" fmla="*/ 1659117 h 1781665"/>
              <a:gd name="connsiteX70" fmla="*/ 4534293 w 11540300"/>
              <a:gd name="connsiteY70" fmla="*/ 1696824 h 1781665"/>
              <a:gd name="connsiteX71" fmla="*/ 4553147 w 11540300"/>
              <a:gd name="connsiteY71" fmla="*/ 1725105 h 1781665"/>
              <a:gd name="connsiteX72" fmla="*/ 4581427 w 11540300"/>
              <a:gd name="connsiteY72" fmla="*/ 1734531 h 1781665"/>
              <a:gd name="connsiteX73" fmla="*/ 4590854 w 11540300"/>
              <a:gd name="connsiteY73" fmla="*/ 1762812 h 1781665"/>
              <a:gd name="connsiteX74" fmla="*/ 4619134 w 11540300"/>
              <a:gd name="connsiteY74" fmla="*/ 1781665 h 1781665"/>
              <a:gd name="connsiteX75" fmla="*/ 4675695 w 11540300"/>
              <a:gd name="connsiteY75" fmla="*/ 1762812 h 1781665"/>
              <a:gd name="connsiteX76" fmla="*/ 4703976 w 11540300"/>
              <a:gd name="connsiteY76" fmla="*/ 1753385 h 1781665"/>
              <a:gd name="connsiteX77" fmla="*/ 4741683 w 11540300"/>
              <a:gd name="connsiteY77" fmla="*/ 1734531 h 1781665"/>
              <a:gd name="connsiteX78" fmla="*/ 4769963 w 11540300"/>
              <a:gd name="connsiteY78" fmla="*/ 1715678 h 1781665"/>
              <a:gd name="connsiteX79" fmla="*/ 4826524 w 11540300"/>
              <a:gd name="connsiteY79" fmla="*/ 1696824 h 1781665"/>
              <a:gd name="connsiteX80" fmla="*/ 4901938 w 11540300"/>
              <a:gd name="connsiteY80" fmla="*/ 1677971 h 1781665"/>
              <a:gd name="connsiteX81" fmla="*/ 4930219 w 11540300"/>
              <a:gd name="connsiteY81" fmla="*/ 1659117 h 1781665"/>
              <a:gd name="connsiteX82" fmla="*/ 4958499 w 11540300"/>
              <a:gd name="connsiteY82" fmla="*/ 1574276 h 1781665"/>
              <a:gd name="connsiteX83" fmla="*/ 4986780 w 11540300"/>
              <a:gd name="connsiteY83" fmla="*/ 1461154 h 1781665"/>
              <a:gd name="connsiteX84" fmla="*/ 4996207 w 11540300"/>
              <a:gd name="connsiteY84" fmla="*/ 1423447 h 1781665"/>
              <a:gd name="connsiteX85" fmla="*/ 5015060 w 11540300"/>
              <a:gd name="connsiteY85" fmla="*/ 1366886 h 1781665"/>
              <a:gd name="connsiteX86" fmla="*/ 5005633 w 11540300"/>
              <a:gd name="connsiteY86" fmla="*/ 1319752 h 1781665"/>
              <a:gd name="connsiteX87" fmla="*/ 4996207 w 11540300"/>
              <a:gd name="connsiteY87" fmla="*/ 1291472 h 1781665"/>
              <a:gd name="connsiteX88" fmla="*/ 4986780 w 11540300"/>
              <a:gd name="connsiteY88" fmla="*/ 1244338 h 1781665"/>
              <a:gd name="connsiteX89" fmla="*/ 5015060 w 11540300"/>
              <a:gd name="connsiteY89" fmla="*/ 1084082 h 1781665"/>
              <a:gd name="connsiteX90" fmla="*/ 5043341 w 11540300"/>
              <a:gd name="connsiteY90" fmla="*/ 1027521 h 1781665"/>
              <a:gd name="connsiteX91" fmla="*/ 5071621 w 11540300"/>
              <a:gd name="connsiteY91" fmla="*/ 1018094 h 1781665"/>
              <a:gd name="connsiteX92" fmla="*/ 5099901 w 11540300"/>
              <a:gd name="connsiteY92" fmla="*/ 989814 h 1781665"/>
              <a:gd name="connsiteX93" fmla="*/ 5128182 w 11540300"/>
              <a:gd name="connsiteY93" fmla="*/ 980387 h 1781665"/>
              <a:gd name="connsiteX94" fmla="*/ 5137609 w 11540300"/>
              <a:gd name="connsiteY94" fmla="*/ 952107 h 1781665"/>
              <a:gd name="connsiteX95" fmla="*/ 5194169 w 11540300"/>
              <a:gd name="connsiteY95" fmla="*/ 914400 h 1781665"/>
              <a:gd name="connsiteX96" fmla="*/ 5222450 w 11540300"/>
              <a:gd name="connsiteY96" fmla="*/ 895546 h 1781665"/>
              <a:gd name="connsiteX97" fmla="*/ 5410986 w 11540300"/>
              <a:gd name="connsiteY97" fmla="*/ 876692 h 1781665"/>
              <a:gd name="connsiteX98" fmla="*/ 5590095 w 11540300"/>
              <a:gd name="connsiteY98" fmla="*/ 876692 h 1781665"/>
              <a:gd name="connsiteX99" fmla="*/ 5637229 w 11540300"/>
              <a:gd name="connsiteY99" fmla="*/ 904973 h 1781665"/>
              <a:gd name="connsiteX100" fmla="*/ 5674936 w 11540300"/>
              <a:gd name="connsiteY100" fmla="*/ 914400 h 1781665"/>
              <a:gd name="connsiteX101" fmla="*/ 5712644 w 11540300"/>
              <a:gd name="connsiteY101" fmla="*/ 933253 h 1781665"/>
              <a:gd name="connsiteX102" fmla="*/ 5740924 w 11540300"/>
              <a:gd name="connsiteY102" fmla="*/ 942680 h 1781665"/>
              <a:gd name="connsiteX103" fmla="*/ 5938887 w 11540300"/>
              <a:gd name="connsiteY103" fmla="*/ 923826 h 1781665"/>
              <a:gd name="connsiteX104" fmla="*/ 6014301 w 11540300"/>
              <a:gd name="connsiteY104" fmla="*/ 895546 h 1781665"/>
              <a:gd name="connsiteX105" fmla="*/ 6061435 w 11540300"/>
              <a:gd name="connsiteY105" fmla="*/ 857839 h 1781665"/>
              <a:gd name="connsiteX106" fmla="*/ 6174557 w 11540300"/>
              <a:gd name="connsiteY106" fmla="*/ 782424 h 1781665"/>
              <a:gd name="connsiteX107" fmla="*/ 6231118 w 11540300"/>
              <a:gd name="connsiteY107" fmla="*/ 754144 h 1781665"/>
              <a:gd name="connsiteX108" fmla="*/ 6287679 w 11540300"/>
              <a:gd name="connsiteY108" fmla="*/ 697583 h 1781665"/>
              <a:gd name="connsiteX109" fmla="*/ 6315959 w 11540300"/>
              <a:gd name="connsiteY109" fmla="*/ 584461 h 1781665"/>
              <a:gd name="connsiteX110" fmla="*/ 6325386 w 11540300"/>
              <a:gd name="connsiteY110" fmla="*/ 245096 h 1781665"/>
              <a:gd name="connsiteX111" fmla="*/ 6344240 w 11540300"/>
              <a:gd name="connsiteY111" fmla="*/ 216816 h 1781665"/>
              <a:gd name="connsiteX112" fmla="*/ 6372520 w 11540300"/>
              <a:gd name="connsiteY112" fmla="*/ 122548 h 1781665"/>
              <a:gd name="connsiteX113" fmla="*/ 6410227 w 11540300"/>
              <a:gd name="connsiteY113" fmla="*/ 65987 h 1781665"/>
              <a:gd name="connsiteX114" fmla="*/ 6457361 w 11540300"/>
              <a:gd name="connsiteY114" fmla="*/ 9426 h 1781665"/>
              <a:gd name="connsiteX115" fmla="*/ 6485642 w 11540300"/>
              <a:gd name="connsiteY115" fmla="*/ 0 h 1781665"/>
              <a:gd name="connsiteX116" fmla="*/ 6570483 w 11540300"/>
              <a:gd name="connsiteY116" fmla="*/ 18853 h 1781665"/>
              <a:gd name="connsiteX117" fmla="*/ 6598763 w 11540300"/>
              <a:gd name="connsiteY117" fmla="*/ 47134 h 1781665"/>
              <a:gd name="connsiteX118" fmla="*/ 6655324 w 11540300"/>
              <a:gd name="connsiteY118" fmla="*/ 113121 h 1781665"/>
              <a:gd name="connsiteX119" fmla="*/ 6683604 w 11540300"/>
              <a:gd name="connsiteY119" fmla="*/ 122548 h 1781665"/>
              <a:gd name="connsiteX120" fmla="*/ 6702458 w 11540300"/>
              <a:gd name="connsiteY120" fmla="*/ 150828 h 1781665"/>
              <a:gd name="connsiteX121" fmla="*/ 6740165 w 11540300"/>
              <a:gd name="connsiteY121" fmla="*/ 169682 h 1781665"/>
              <a:gd name="connsiteX122" fmla="*/ 6768446 w 11540300"/>
              <a:gd name="connsiteY122" fmla="*/ 188536 h 1781665"/>
              <a:gd name="connsiteX123" fmla="*/ 6815580 w 11540300"/>
              <a:gd name="connsiteY123" fmla="*/ 245096 h 1781665"/>
              <a:gd name="connsiteX124" fmla="*/ 6853287 w 11540300"/>
              <a:gd name="connsiteY124" fmla="*/ 301657 h 1781665"/>
              <a:gd name="connsiteX125" fmla="*/ 6872141 w 11540300"/>
              <a:gd name="connsiteY125" fmla="*/ 329938 h 1781665"/>
              <a:gd name="connsiteX126" fmla="*/ 6890994 w 11540300"/>
              <a:gd name="connsiteY126" fmla="*/ 395925 h 1781665"/>
              <a:gd name="connsiteX127" fmla="*/ 6909848 w 11540300"/>
              <a:gd name="connsiteY127" fmla="*/ 471340 h 1781665"/>
              <a:gd name="connsiteX128" fmla="*/ 6919275 w 11540300"/>
              <a:gd name="connsiteY128" fmla="*/ 763571 h 1781665"/>
              <a:gd name="connsiteX129" fmla="*/ 6956982 w 11540300"/>
              <a:gd name="connsiteY129" fmla="*/ 820131 h 1781665"/>
              <a:gd name="connsiteX130" fmla="*/ 6975835 w 11540300"/>
              <a:gd name="connsiteY130" fmla="*/ 857839 h 1781665"/>
              <a:gd name="connsiteX131" fmla="*/ 7004116 w 11540300"/>
              <a:gd name="connsiteY131" fmla="*/ 876692 h 1781665"/>
              <a:gd name="connsiteX132" fmla="*/ 7051250 w 11540300"/>
              <a:gd name="connsiteY132" fmla="*/ 961534 h 1781665"/>
              <a:gd name="connsiteX133" fmla="*/ 7079530 w 11540300"/>
              <a:gd name="connsiteY133" fmla="*/ 980387 h 1781665"/>
              <a:gd name="connsiteX134" fmla="*/ 7117237 w 11540300"/>
              <a:gd name="connsiteY134" fmla="*/ 1036948 h 1781665"/>
              <a:gd name="connsiteX135" fmla="*/ 7154945 w 11540300"/>
              <a:gd name="connsiteY135" fmla="*/ 1046375 h 1781665"/>
              <a:gd name="connsiteX136" fmla="*/ 7183225 w 11540300"/>
              <a:gd name="connsiteY136" fmla="*/ 1055802 h 1781665"/>
              <a:gd name="connsiteX137" fmla="*/ 7428322 w 11540300"/>
              <a:gd name="connsiteY137" fmla="*/ 1074655 h 1781665"/>
              <a:gd name="connsiteX138" fmla="*/ 7456602 w 11540300"/>
              <a:gd name="connsiteY138" fmla="*/ 1093509 h 1781665"/>
              <a:gd name="connsiteX139" fmla="*/ 7484883 w 11540300"/>
              <a:gd name="connsiteY139" fmla="*/ 1102936 h 1781665"/>
              <a:gd name="connsiteX140" fmla="*/ 7522590 w 11540300"/>
              <a:gd name="connsiteY140" fmla="*/ 1121789 h 1781665"/>
              <a:gd name="connsiteX141" fmla="*/ 7598004 w 11540300"/>
              <a:gd name="connsiteY141" fmla="*/ 1178350 h 1781665"/>
              <a:gd name="connsiteX142" fmla="*/ 7626285 w 11540300"/>
              <a:gd name="connsiteY142" fmla="*/ 1187777 h 1781665"/>
              <a:gd name="connsiteX143" fmla="*/ 7692273 w 11540300"/>
              <a:gd name="connsiteY143" fmla="*/ 1216057 h 1781665"/>
              <a:gd name="connsiteX144" fmla="*/ 7720553 w 11540300"/>
              <a:gd name="connsiteY144" fmla="*/ 1234911 h 1781665"/>
              <a:gd name="connsiteX145" fmla="*/ 7786541 w 11540300"/>
              <a:gd name="connsiteY145" fmla="*/ 1253764 h 1781665"/>
              <a:gd name="connsiteX146" fmla="*/ 7871382 w 11540300"/>
              <a:gd name="connsiteY146" fmla="*/ 1282045 h 1781665"/>
              <a:gd name="connsiteX147" fmla="*/ 8069345 w 11540300"/>
              <a:gd name="connsiteY147" fmla="*/ 1272618 h 1781665"/>
              <a:gd name="connsiteX148" fmla="*/ 8097625 w 11540300"/>
              <a:gd name="connsiteY148" fmla="*/ 1263191 h 1781665"/>
              <a:gd name="connsiteX149" fmla="*/ 8135332 w 11540300"/>
              <a:gd name="connsiteY149" fmla="*/ 1253764 h 1781665"/>
              <a:gd name="connsiteX150" fmla="*/ 8201320 w 11540300"/>
              <a:gd name="connsiteY150" fmla="*/ 1216057 h 1781665"/>
              <a:gd name="connsiteX151" fmla="*/ 8229600 w 11540300"/>
              <a:gd name="connsiteY151" fmla="*/ 1206630 h 1781665"/>
              <a:gd name="connsiteX152" fmla="*/ 8257881 w 11540300"/>
              <a:gd name="connsiteY152" fmla="*/ 1225484 h 1781665"/>
              <a:gd name="connsiteX153" fmla="*/ 8276734 w 11540300"/>
              <a:gd name="connsiteY153" fmla="*/ 1253764 h 1781665"/>
              <a:gd name="connsiteX154" fmla="*/ 8305015 w 11540300"/>
              <a:gd name="connsiteY154" fmla="*/ 1282045 h 1781665"/>
              <a:gd name="connsiteX155" fmla="*/ 8380429 w 11540300"/>
              <a:gd name="connsiteY155" fmla="*/ 1366886 h 1781665"/>
              <a:gd name="connsiteX156" fmla="*/ 8436990 w 11540300"/>
              <a:gd name="connsiteY156" fmla="*/ 1404593 h 1781665"/>
              <a:gd name="connsiteX157" fmla="*/ 8531258 w 11540300"/>
              <a:gd name="connsiteY157" fmla="*/ 1423447 h 1781665"/>
              <a:gd name="connsiteX158" fmla="*/ 8814062 w 11540300"/>
              <a:gd name="connsiteY158" fmla="*/ 1414020 h 1781665"/>
              <a:gd name="connsiteX159" fmla="*/ 8842343 w 11540300"/>
              <a:gd name="connsiteY159" fmla="*/ 1395167 h 1781665"/>
              <a:gd name="connsiteX160" fmla="*/ 8870623 w 11540300"/>
              <a:gd name="connsiteY160" fmla="*/ 1385740 h 1781665"/>
              <a:gd name="connsiteX161" fmla="*/ 8917757 w 11540300"/>
              <a:gd name="connsiteY161" fmla="*/ 1376313 h 1781665"/>
              <a:gd name="connsiteX162" fmla="*/ 9087440 w 11540300"/>
              <a:gd name="connsiteY162" fmla="*/ 1357459 h 1781665"/>
              <a:gd name="connsiteX163" fmla="*/ 9153427 w 11540300"/>
              <a:gd name="connsiteY163" fmla="*/ 1338606 h 1781665"/>
              <a:gd name="connsiteX164" fmla="*/ 9247695 w 11540300"/>
              <a:gd name="connsiteY164" fmla="*/ 1310325 h 1781665"/>
              <a:gd name="connsiteX165" fmla="*/ 9436231 w 11540300"/>
              <a:gd name="connsiteY165" fmla="*/ 1291472 h 1781665"/>
              <a:gd name="connsiteX166" fmla="*/ 10039547 w 11540300"/>
              <a:gd name="connsiteY166" fmla="*/ 1282045 h 1781665"/>
              <a:gd name="connsiteX167" fmla="*/ 10275217 w 11540300"/>
              <a:gd name="connsiteY167" fmla="*/ 1282045 h 1781665"/>
              <a:gd name="connsiteX168" fmla="*/ 10303497 w 11540300"/>
              <a:gd name="connsiteY168" fmla="*/ 1310325 h 1781665"/>
              <a:gd name="connsiteX169" fmla="*/ 10341204 w 11540300"/>
              <a:gd name="connsiteY169" fmla="*/ 1338606 h 1781665"/>
              <a:gd name="connsiteX170" fmla="*/ 10397765 w 11540300"/>
              <a:gd name="connsiteY170" fmla="*/ 1376313 h 1781665"/>
              <a:gd name="connsiteX171" fmla="*/ 10482607 w 11540300"/>
              <a:gd name="connsiteY171" fmla="*/ 1366886 h 1781665"/>
              <a:gd name="connsiteX172" fmla="*/ 10576875 w 11540300"/>
              <a:gd name="connsiteY172" fmla="*/ 1338606 h 1781665"/>
              <a:gd name="connsiteX173" fmla="*/ 10624009 w 11540300"/>
              <a:gd name="connsiteY173" fmla="*/ 1310325 h 1781665"/>
              <a:gd name="connsiteX174" fmla="*/ 10652289 w 11540300"/>
              <a:gd name="connsiteY174" fmla="*/ 1300898 h 1781665"/>
              <a:gd name="connsiteX175" fmla="*/ 10689996 w 11540300"/>
              <a:gd name="connsiteY175" fmla="*/ 1291472 h 1781665"/>
              <a:gd name="connsiteX176" fmla="*/ 10737130 w 11540300"/>
              <a:gd name="connsiteY176" fmla="*/ 1282045 h 1781665"/>
              <a:gd name="connsiteX177" fmla="*/ 10793691 w 11540300"/>
              <a:gd name="connsiteY177" fmla="*/ 1263191 h 1781665"/>
              <a:gd name="connsiteX178" fmla="*/ 10859679 w 11540300"/>
              <a:gd name="connsiteY178" fmla="*/ 1234911 h 1781665"/>
              <a:gd name="connsiteX179" fmla="*/ 10963374 w 11540300"/>
              <a:gd name="connsiteY179" fmla="*/ 1168923 h 1781665"/>
              <a:gd name="connsiteX180" fmla="*/ 11029361 w 11540300"/>
              <a:gd name="connsiteY180" fmla="*/ 1178350 h 1781665"/>
              <a:gd name="connsiteX181" fmla="*/ 11067068 w 11540300"/>
              <a:gd name="connsiteY181" fmla="*/ 1197204 h 1781665"/>
              <a:gd name="connsiteX182" fmla="*/ 11095349 w 11540300"/>
              <a:gd name="connsiteY182" fmla="*/ 1206630 h 1781665"/>
              <a:gd name="connsiteX183" fmla="*/ 11142483 w 11540300"/>
              <a:gd name="connsiteY183" fmla="*/ 1225484 h 1781665"/>
              <a:gd name="connsiteX184" fmla="*/ 11227324 w 11540300"/>
              <a:gd name="connsiteY184" fmla="*/ 1253764 h 1781665"/>
              <a:gd name="connsiteX185" fmla="*/ 11331019 w 11540300"/>
              <a:gd name="connsiteY185" fmla="*/ 1272618 h 1781665"/>
              <a:gd name="connsiteX186" fmla="*/ 11359299 w 11540300"/>
              <a:gd name="connsiteY186" fmla="*/ 1282045 h 1781665"/>
              <a:gd name="connsiteX187" fmla="*/ 11538409 w 11540300"/>
              <a:gd name="connsiteY187" fmla="*/ 1272618 h 1781665"/>
              <a:gd name="connsiteX188" fmla="*/ 11510128 w 11540300"/>
              <a:gd name="connsiteY188"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139885 w 11540300"/>
              <a:gd name="connsiteY32" fmla="*/ 1564849 h 1781665"/>
              <a:gd name="connsiteX33" fmla="*/ 2168165 w 11540300"/>
              <a:gd name="connsiteY33" fmla="*/ 1432874 h 1781665"/>
              <a:gd name="connsiteX34" fmla="*/ 2196446 w 11540300"/>
              <a:gd name="connsiteY34" fmla="*/ 1423447 h 1781665"/>
              <a:gd name="connsiteX35" fmla="*/ 2253007 w 11540300"/>
              <a:gd name="connsiteY35" fmla="*/ 1385740 h 1781665"/>
              <a:gd name="connsiteX36" fmla="*/ 2309567 w 11540300"/>
              <a:gd name="connsiteY36" fmla="*/ 1366886 h 1781665"/>
              <a:gd name="connsiteX37" fmla="*/ 2366128 w 11540300"/>
              <a:gd name="connsiteY37" fmla="*/ 1310325 h 1781665"/>
              <a:gd name="connsiteX38" fmla="*/ 2384982 w 11540300"/>
              <a:gd name="connsiteY38" fmla="*/ 1282045 h 1781665"/>
              <a:gd name="connsiteX39" fmla="*/ 2432116 w 11540300"/>
              <a:gd name="connsiteY39" fmla="*/ 1225484 h 1781665"/>
              <a:gd name="connsiteX40" fmla="*/ 2441543 w 11540300"/>
              <a:gd name="connsiteY40" fmla="*/ 1197204 h 1781665"/>
              <a:gd name="connsiteX41" fmla="*/ 2460396 w 11540300"/>
              <a:gd name="connsiteY41" fmla="*/ 1168923 h 1781665"/>
              <a:gd name="connsiteX42" fmla="*/ 2479250 w 11540300"/>
              <a:gd name="connsiteY42" fmla="*/ 1112362 h 1781665"/>
              <a:gd name="connsiteX43" fmla="*/ 2498103 w 11540300"/>
              <a:gd name="connsiteY43" fmla="*/ 1084082 h 1781665"/>
              <a:gd name="connsiteX44" fmla="*/ 2516957 w 11540300"/>
              <a:gd name="connsiteY44" fmla="*/ 1027521 h 1781665"/>
              <a:gd name="connsiteX45" fmla="*/ 2573518 w 11540300"/>
              <a:gd name="connsiteY45" fmla="*/ 999241 h 1781665"/>
              <a:gd name="connsiteX46" fmla="*/ 2601798 w 11540300"/>
              <a:gd name="connsiteY46" fmla="*/ 980387 h 1781665"/>
              <a:gd name="connsiteX47" fmla="*/ 2922310 w 11540300"/>
              <a:gd name="connsiteY47" fmla="*/ 980387 h 1781665"/>
              <a:gd name="connsiteX48" fmla="*/ 3101419 w 11540300"/>
              <a:gd name="connsiteY48" fmla="*/ 970960 h 1781665"/>
              <a:gd name="connsiteX49" fmla="*/ 3393650 w 11540300"/>
              <a:gd name="connsiteY49" fmla="*/ 989814 h 1781665"/>
              <a:gd name="connsiteX50" fmla="*/ 3478491 w 11540300"/>
              <a:gd name="connsiteY50" fmla="*/ 1008668 h 1781665"/>
              <a:gd name="connsiteX51" fmla="*/ 3553905 w 11540300"/>
              <a:gd name="connsiteY51" fmla="*/ 1027521 h 1781665"/>
              <a:gd name="connsiteX52" fmla="*/ 3704734 w 11540300"/>
              <a:gd name="connsiteY52" fmla="*/ 1008668 h 1781665"/>
              <a:gd name="connsiteX53" fmla="*/ 3893270 w 11540300"/>
              <a:gd name="connsiteY53" fmla="*/ 989814 h 1781665"/>
              <a:gd name="connsiteX54" fmla="*/ 3968685 w 11540300"/>
              <a:gd name="connsiteY54" fmla="*/ 999241 h 1781665"/>
              <a:gd name="connsiteX55" fmla="*/ 4034673 w 11540300"/>
              <a:gd name="connsiteY55" fmla="*/ 1018094 h 1781665"/>
              <a:gd name="connsiteX56" fmla="*/ 4081807 w 11540300"/>
              <a:gd name="connsiteY56" fmla="*/ 1065228 h 1781665"/>
              <a:gd name="connsiteX57" fmla="*/ 4110087 w 11540300"/>
              <a:gd name="connsiteY57" fmla="*/ 1084082 h 1781665"/>
              <a:gd name="connsiteX58" fmla="*/ 4157221 w 11540300"/>
              <a:gd name="connsiteY58" fmla="*/ 1140643 h 1781665"/>
              <a:gd name="connsiteX59" fmla="*/ 4185501 w 11540300"/>
              <a:gd name="connsiteY59" fmla="*/ 1159496 h 1781665"/>
              <a:gd name="connsiteX60" fmla="*/ 4242062 w 11540300"/>
              <a:gd name="connsiteY60" fmla="*/ 1244338 h 1781665"/>
              <a:gd name="connsiteX61" fmla="*/ 4260916 w 11540300"/>
              <a:gd name="connsiteY61" fmla="*/ 1272618 h 1781665"/>
              <a:gd name="connsiteX62" fmla="*/ 4298623 w 11540300"/>
              <a:gd name="connsiteY62" fmla="*/ 1357459 h 1781665"/>
              <a:gd name="connsiteX63" fmla="*/ 4308050 w 11540300"/>
              <a:gd name="connsiteY63" fmla="*/ 1385740 h 1781665"/>
              <a:gd name="connsiteX64" fmla="*/ 4345757 w 11540300"/>
              <a:gd name="connsiteY64" fmla="*/ 1442301 h 1781665"/>
              <a:gd name="connsiteX65" fmla="*/ 4383464 w 11540300"/>
              <a:gd name="connsiteY65" fmla="*/ 1498861 h 1781665"/>
              <a:gd name="connsiteX66" fmla="*/ 4421171 w 11540300"/>
              <a:gd name="connsiteY66" fmla="*/ 1555422 h 1781665"/>
              <a:gd name="connsiteX67" fmla="*/ 4468305 w 11540300"/>
              <a:gd name="connsiteY67" fmla="*/ 1630837 h 1781665"/>
              <a:gd name="connsiteX68" fmla="*/ 4477732 w 11540300"/>
              <a:gd name="connsiteY68" fmla="*/ 1659117 h 1781665"/>
              <a:gd name="connsiteX69" fmla="*/ 4534293 w 11540300"/>
              <a:gd name="connsiteY69" fmla="*/ 1696824 h 1781665"/>
              <a:gd name="connsiteX70" fmla="*/ 4553147 w 11540300"/>
              <a:gd name="connsiteY70" fmla="*/ 1725105 h 1781665"/>
              <a:gd name="connsiteX71" fmla="*/ 4581427 w 11540300"/>
              <a:gd name="connsiteY71" fmla="*/ 1734531 h 1781665"/>
              <a:gd name="connsiteX72" fmla="*/ 4590854 w 11540300"/>
              <a:gd name="connsiteY72" fmla="*/ 1762812 h 1781665"/>
              <a:gd name="connsiteX73" fmla="*/ 4619134 w 11540300"/>
              <a:gd name="connsiteY73" fmla="*/ 1781665 h 1781665"/>
              <a:gd name="connsiteX74" fmla="*/ 4675695 w 11540300"/>
              <a:gd name="connsiteY74" fmla="*/ 1762812 h 1781665"/>
              <a:gd name="connsiteX75" fmla="*/ 4703976 w 11540300"/>
              <a:gd name="connsiteY75" fmla="*/ 1753385 h 1781665"/>
              <a:gd name="connsiteX76" fmla="*/ 4741683 w 11540300"/>
              <a:gd name="connsiteY76" fmla="*/ 1734531 h 1781665"/>
              <a:gd name="connsiteX77" fmla="*/ 4769963 w 11540300"/>
              <a:gd name="connsiteY77" fmla="*/ 1715678 h 1781665"/>
              <a:gd name="connsiteX78" fmla="*/ 4826524 w 11540300"/>
              <a:gd name="connsiteY78" fmla="*/ 1696824 h 1781665"/>
              <a:gd name="connsiteX79" fmla="*/ 4901938 w 11540300"/>
              <a:gd name="connsiteY79" fmla="*/ 1677971 h 1781665"/>
              <a:gd name="connsiteX80" fmla="*/ 4930219 w 11540300"/>
              <a:gd name="connsiteY80" fmla="*/ 1659117 h 1781665"/>
              <a:gd name="connsiteX81" fmla="*/ 4958499 w 11540300"/>
              <a:gd name="connsiteY81" fmla="*/ 1574276 h 1781665"/>
              <a:gd name="connsiteX82" fmla="*/ 4986780 w 11540300"/>
              <a:gd name="connsiteY82" fmla="*/ 1461154 h 1781665"/>
              <a:gd name="connsiteX83" fmla="*/ 4996207 w 11540300"/>
              <a:gd name="connsiteY83" fmla="*/ 1423447 h 1781665"/>
              <a:gd name="connsiteX84" fmla="*/ 5015060 w 11540300"/>
              <a:gd name="connsiteY84" fmla="*/ 1366886 h 1781665"/>
              <a:gd name="connsiteX85" fmla="*/ 5005633 w 11540300"/>
              <a:gd name="connsiteY85" fmla="*/ 1319752 h 1781665"/>
              <a:gd name="connsiteX86" fmla="*/ 4996207 w 11540300"/>
              <a:gd name="connsiteY86" fmla="*/ 1291472 h 1781665"/>
              <a:gd name="connsiteX87" fmla="*/ 4986780 w 11540300"/>
              <a:gd name="connsiteY87" fmla="*/ 1244338 h 1781665"/>
              <a:gd name="connsiteX88" fmla="*/ 5015060 w 11540300"/>
              <a:gd name="connsiteY88" fmla="*/ 1084082 h 1781665"/>
              <a:gd name="connsiteX89" fmla="*/ 5043341 w 11540300"/>
              <a:gd name="connsiteY89" fmla="*/ 1027521 h 1781665"/>
              <a:gd name="connsiteX90" fmla="*/ 5071621 w 11540300"/>
              <a:gd name="connsiteY90" fmla="*/ 1018094 h 1781665"/>
              <a:gd name="connsiteX91" fmla="*/ 5099901 w 11540300"/>
              <a:gd name="connsiteY91" fmla="*/ 989814 h 1781665"/>
              <a:gd name="connsiteX92" fmla="*/ 5128182 w 11540300"/>
              <a:gd name="connsiteY92" fmla="*/ 980387 h 1781665"/>
              <a:gd name="connsiteX93" fmla="*/ 5137609 w 11540300"/>
              <a:gd name="connsiteY93" fmla="*/ 952107 h 1781665"/>
              <a:gd name="connsiteX94" fmla="*/ 5194169 w 11540300"/>
              <a:gd name="connsiteY94" fmla="*/ 914400 h 1781665"/>
              <a:gd name="connsiteX95" fmla="*/ 5222450 w 11540300"/>
              <a:gd name="connsiteY95" fmla="*/ 895546 h 1781665"/>
              <a:gd name="connsiteX96" fmla="*/ 5410986 w 11540300"/>
              <a:gd name="connsiteY96" fmla="*/ 876692 h 1781665"/>
              <a:gd name="connsiteX97" fmla="*/ 5590095 w 11540300"/>
              <a:gd name="connsiteY97" fmla="*/ 876692 h 1781665"/>
              <a:gd name="connsiteX98" fmla="*/ 5637229 w 11540300"/>
              <a:gd name="connsiteY98" fmla="*/ 904973 h 1781665"/>
              <a:gd name="connsiteX99" fmla="*/ 5674936 w 11540300"/>
              <a:gd name="connsiteY99" fmla="*/ 914400 h 1781665"/>
              <a:gd name="connsiteX100" fmla="*/ 5712644 w 11540300"/>
              <a:gd name="connsiteY100" fmla="*/ 933253 h 1781665"/>
              <a:gd name="connsiteX101" fmla="*/ 5740924 w 11540300"/>
              <a:gd name="connsiteY101" fmla="*/ 942680 h 1781665"/>
              <a:gd name="connsiteX102" fmla="*/ 5938887 w 11540300"/>
              <a:gd name="connsiteY102" fmla="*/ 923826 h 1781665"/>
              <a:gd name="connsiteX103" fmla="*/ 6014301 w 11540300"/>
              <a:gd name="connsiteY103" fmla="*/ 895546 h 1781665"/>
              <a:gd name="connsiteX104" fmla="*/ 6061435 w 11540300"/>
              <a:gd name="connsiteY104" fmla="*/ 857839 h 1781665"/>
              <a:gd name="connsiteX105" fmla="*/ 6174557 w 11540300"/>
              <a:gd name="connsiteY105" fmla="*/ 782424 h 1781665"/>
              <a:gd name="connsiteX106" fmla="*/ 6231118 w 11540300"/>
              <a:gd name="connsiteY106" fmla="*/ 754144 h 1781665"/>
              <a:gd name="connsiteX107" fmla="*/ 6287679 w 11540300"/>
              <a:gd name="connsiteY107" fmla="*/ 697583 h 1781665"/>
              <a:gd name="connsiteX108" fmla="*/ 6315959 w 11540300"/>
              <a:gd name="connsiteY108" fmla="*/ 584461 h 1781665"/>
              <a:gd name="connsiteX109" fmla="*/ 6325386 w 11540300"/>
              <a:gd name="connsiteY109" fmla="*/ 245096 h 1781665"/>
              <a:gd name="connsiteX110" fmla="*/ 6344240 w 11540300"/>
              <a:gd name="connsiteY110" fmla="*/ 216816 h 1781665"/>
              <a:gd name="connsiteX111" fmla="*/ 6372520 w 11540300"/>
              <a:gd name="connsiteY111" fmla="*/ 122548 h 1781665"/>
              <a:gd name="connsiteX112" fmla="*/ 6410227 w 11540300"/>
              <a:gd name="connsiteY112" fmla="*/ 65987 h 1781665"/>
              <a:gd name="connsiteX113" fmla="*/ 6457361 w 11540300"/>
              <a:gd name="connsiteY113" fmla="*/ 9426 h 1781665"/>
              <a:gd name="connsiteX114" fmla="*/ 6485642 w 11540300"/>
              <a:gd name="connsiteY114" fmla="*/ 0 h 1781665"/>
              <a:gd name="connsiteX115" fmla="*/ 6570483 w 11540300"/>
              <a:gd name="connsiteY115" fmla="*/ 18853 h 1781665"/>
              <a:gd name="connsiteX116" fmla="*/ 6598763 w 11540300"/>
              <a:gd name="connsiteY116" fmla="*/ 47134 h 1781665"/>
              <a:gd name="connsiteX117" fmla="*/ 6655324 w 11540300"/>
              <a:gd name="connsiteY117" fmla="*/ 113121 h 1781665"/>
              <a:gd name="connsiteX118" fmla="*/ 6683604 w 11540300"/>
              <a:gd name="connsiteY118" fmla="*/ 122548 h 1781665"/>
              <a:gd name="connsiteX119" fmla="*/ 6702458 w 11540300"/>
              <a:gd name="connsiteY119" fmla="*/ 150828 h 1781665"/>
              <a:gd name="connsiteX120" fmla="*/ 6740165 w 11540300"/>
              <a:gd name="connsiteY120" fmla="*/ 169682 h 1781665"/>
              <a:gd name="connsiteX121" fmla="*/ 6768446 w 11540300"/>
              <a:gd name="connsiteY121" fmla="*/ 188536 h 1781665"/>
              <a:gd name="connsiteX122" fmla="*/ 6815580 w 11540300"/>
              <a:gd name="connsiteY122" fmla="*/ 245096 h 1781665"/>
              <a:gd name="connsiteX123" fmla="*/ 6853287 w 11540300"/>
              <a:gd name="connsiteY123" fmla="*/ 301657 h 1781665"/>
              <a:gd name="connsiteX124" fmla="*/ 6872141 w 11540300"/>
              <a:gd name="connsiteY124" fmla="*/ 329938 h 1781665"/>
              <a:gd name="connsiteX125" fmla="*/ 6890994 w 11540300"/>
              <a:gd name="connsiteY125" fmla="*/ 395925 h 1781665"/>
              <a:gd name="connsiteX126" fmla="*/ 6909848 w 11540300"/>
              <a:gd name="connsiteY126" fmla="*/ 471340 h 1781665"/>
              <a:gd name="connsiteX127" fmla="*/ 6919275 w 11540300"/>
              <a:gd name="connsiteY127" fmla="*/ 763571 h 1781665"/>
              <a:gd name="connsiteX128" fmla="*/ 6956982 w 11540300"/>
              <a:gd name="connsiteY128" fmla="*/ 820131 h 1781665"/>
              <a:gd name="connsiteX129" fmla="*/ 6975835 w 11540300"/>
              <a:gd name="connsiteY129" fmla="*/ 857839 h 1781665"/>
              <a:gd name="connsiteX130" fmla="*/ 7004116 w 11540300"/>
              <a:gd name="connsiteY130" fmla="*/ 876692 h 1781665"/>
              <a:gd name="connsiteX131" fmla="*/ 7051250 w 11540300"/>
              <a:gd name="connsiteY131" fmla="*/ 961534 h 1781665"/>
              <a:gd name="connsiteX132" fmla="*/ 7079530 w 11540300"/>
              <a:gd name="connsiteY132" fmla="*/ 980387 h 1781665"/>
              <a:gd name="connsiteX133" fmla="*/ 7117237 w 11540300"/>
              <a:gd name="connsiteY133" fmla="*/ 1036948 h 1781665"/>
              <a:gd name="connsiteX134" fmla="*/ 7154945 w 11540300"/>
              <a:gd name="connsiteY134" fmla="*/ 1046375 h 1781665"/>
              <a:gd name="connsiteX135" fmla="*/ 7183225 w 11540300"/>
              <a:gd name="connsiteY135" fmla="*/ 1055802 h 1781665"/>
              <a:gd name="connsiteX136" fmla="*/ 7428322 w 11540300"/>
              <a:gd name="connsiteY136" fmla="*/ 1074655 h 1781665"/>
              <a:gd name="connsiteX137" fmla="*/ 7456602 w 11540300"/>
              <a:gd name="connsiteY137" fmla="*/ 1093509 h 1781665"/>
              <a:gd name="connsiteX138" fmla="*/ 7484883 w 11540300"/>
              <a:gd name="connsiteY138" fmla="*/ 1102936 h 1781665"/>
              <a:gd name="connsiteX139" fmla="*/ 7522590 w 11540300"/>
              <a:gd name="connsiteY139" fmla="*/ 1121789 h 1781665"/>
              <a:gd name="connsiteX140" fmla="*/ 7598004 w 11540300"/>
              <a:gd name="connsiteY140" fmla="*/ 1178350 h 1781665"/>
              <a:gd name="connsiteX141" fmla="*/ 7626285 w 11540300"/>
              <a:gd name="connsiteY141" fmla="*/ 1187777 h 1781665"/>
              <a:gd name="connsiteX142" fmla="*/ 7692273 w 11540300"/>
              <a:gd name="connsiteY142" fmla="*/ 1216057 h 1781665"/>
              <a:gd name="connsiteX143" fmla="*/ 7720553 w 11540300"/>
              <a:gd name="connsiteY143" fmla="*/ 1234911 h 1781665"/>
              <a:gd name="connsiteX144" fmla="*/ 7786541 w 11540300"/>
              <a:gd name="connsiteY144" fmla="*/ 1253764 h 1781665"/>
              <a:gd name="connsiteX145" fmla="*/ 7871382 w 11540300"/>
              <a:gd name="connsiteY145" fmla="*/ 1282045 h 1781665"/>
              <a:gd name="connsiteX146" fmla="*/ 8069345 w 11540300"/>
              <a:gd name="connsiteY146" fmla="*/ 1272618 h 1781665"/>
              <a:gd name="connsiteX147" fmla="*/ 8097625 w 11540300"/>
              <a:gd name="connsiteY147" fmla="*/ 1263191 h 1781665"/>
              <a:gd name="connsiteX148" fmla="*/ 8135332 w 11540300"/>
              <a:gd name="connsiteY148" fmla="*/ 1253764 h 1781665"/>
              <a:gd name="connsiteX149" fmla="*/ 8201320 w 11540300"/>
              <a:gd name="connsiteY149" fmla="*/ 1216057 h 1781665"/>
              <a:gd name="connsiteX150" fmla="*/ 8229600 w 11540300"/>
              <a:gd name="connsiteY150" fmla="*/ 1206630 h 1781665"/>
              <a:gd name="connsiteX151" fmla="*/ 8257881 w 11540300"/>
              <a:gd name="connsiteY151" fmla="*/ 1225484 h 1781665"/>
              <a:gd name="connsiteX152" fmla="*/ 8276734 w 11540300"/>
              <a:gd name="connsiteY152" fmla="*/ 1253764 h 1781665"/>
              <a:gd name="connsiteX153" fmla="*/ 8305015 w 11540300"/>
              <a:gd name="connsiteY153" fmla="*/ 1282045 h 1781665"/>
              <a:gd name="connsiteX154" fmla="*/ 8380429 w 11540300"/>
              <a:gd name="connsiteY154" fmla="*/ 1366886 h 1781665"/>
              <a:gd name="connsiteX155" fmla="*/ 8436990 w 11540300"/>
              <a:gd name="connsiteY155" fmla="*/ 1404593 h 1781665"/>
              <a:gd name="connsiteX156" fmla="*/ 8531258 w 11540300"/>
              <a:gd name="connsiteY156" fmla="*/ 1423447 h 1781665"/>
              <a:gd name="connsiteX157" fmla="*/ 8814062 w 11540300"/>
              <a:gd name="connsiteY157" fmla="*/ 1414020 h 1781665"/>
              <a:gd name="connsiteX158" fmla="*/ 8842343 w 11540300"/>
              <a:gd name="connsiteY158" fmla="*/ 1395167 h 1781665"/>
              <a:gd name="connsiteX159" fmla="*/ 8870623 w 11540300"/>
              <a:gd name="connsiteY159" fmla="*/ 1385740 h 1781665"/>
              <a:gd name="connsiteX160" fmla="*/ 8917757 w 11540300"/>
              <a:gd name="connsiteY160" fmla="*/ 1376313 h 1781665"/>
              <a:gd name="connsiteX161" fmla="*/ 9087440 w 11540300"/>
              <a:gd name="connsiteY161" fmla="*/ 1357459 h 1781665"/>
              <a:gd name="connsiteX162" fmla="*/ 9153427 w 11540300"/>
              <a:gd name="connsiteY162" fmla="*/ 1338606 h 1781665"/>
              <a:gd name="connsiteX163" fmla="*/ 9247695 w 11540300"/>
              <a:gd name="connsiteY163" fmla="*/ 1310325 h 1781665"/>
              <a:gd name="connsiteX164" fmla="*/ 9436231 w 11540300"/>
              <a:gd name="connsiteY164" fmla="*/ 1291472 h 1781665"/>
              <a:gd name="connsiteX165" fmla="*/ 10039547 w 11540300"/>
              <a:gd name="connsiteY165" fmla="*/ 1282045 h 1781665"/>
              <a:gd name="connsiteX166" fmla="*/ 10275217 w 11540300"/>
              <a:gd name="connsiteY166" fmla="*/ 1282045 h 1781665"/>
              <a:gd name="connsiteX167" fmla="*/ 10303497 w 11540300"/>
              <a:gd name="connsiteY167" fmla="*/ 1310325 h 1781665"/>
              <a:gd name="connsiteX168" fmla="*/ 10341204 w 11540300"/>
              <a:gd name="connsiteY168" fmla="*/ 1338606 h 1781665"/>
              <a:gd name="connsiteX169" fmla="*/ 10397765 w 11540300"/>
              <a:gd name="connsiteY169" fmla="*/ 1376313 h 1781665"/>
              <a:gd name="connsiteX170" fmla="*/ 10482607 w 11540300"/>
              <a:gd name="connsiteY170" fmla="*/ 1366886 h 1781665"/>
              <a:gd name="connsiteX171" fmla="*/ 10576875 w 11540300"/>
              <a:gd name="connsiteY171" fmla="*/ 1338606 h 1781665"/>
              <a:gd name="connsiteX172" fmla="*/ 10624009 w 11540300"/>
              <a:gd name="connsiteY172" fmla="*/ 1310325 h 1781665"/>
              <a:gd name="connsiteX173" fmla="*/ 10652289 w 11540300"/>
              <a:gd name="connsiteY173" fmla="*/ 1300898 h 1781665"/>
              <a:gd name="connsiteX174" fmla="*/ 10689996 w 11540300"/>
              <a:gd name="connsiteY174" fmla="*/ 1291472 h 1781665"/>
              <a:gd name="connsiteX175" fmla="*/ 10737130 w 11540300"/>
              <a:gd name="connsiteY175" fmla="*/ 1282045 h 1781665"/>
              <a:gd name="connsiteX176" fmla="*/ 10793691 w 11540300"/>
              <a:gd name="connsiteY176" fmla="*/ 1263191 h 1781665"/>
              <a:gd name="connsiteX177" fmla="*/ 10859679 w 11540300"/>
              <a:gd name="connsiteY177" fmla="*/ 1234911 h 1781665"/>
              <a:gd name="connsiteX178" fmla="*/ 10963374 w 11540300"/>
              <a:gd name="connsiteY178" fmla="*/ 1168923 h 1781665"/>
              <a:gd name="connsiteX179" fmla="*/ 11029361 w 11540300"/>
              <a:gd name="connsiteY179" fmla="*/ 1178350 h 1781665"/>
              <a:gd name="connsiteX180" fmla="*/ 11067068 w 11540300"/>
              <a:gd name="connsiteY180" fmla="*/ 1197204 h 1781665"/>
              <a:gd name="connsiteX181" fmla="*/ 11095349 w 11540300"/>
              <a:gd name="connsiteY181" fmla="*/ 1206630 h 1781665"/>
              <a:gd name="connsiteX182" fmla="*/ 11142483 w 11540300"/>
              <a:gd name="connsiteY182" fmla="*/ 1225484 h 1781665"/>
              <a:gd name="connsiteX183" fmla="*/ 11227324 w 11540300"/>
              <a:gd name="connsiteY183" fmla="*/ 1253764 h 1781665"/>
              <a:gd name="connsiteX184" fmla="*/ 11331019 w 11540300"/>
              <a:gd name="connsiteY184" fmla="*/ 1272618 h 1781665"/>
              <a:gd name="connsiteX185" fmla="*/ 11359299 w 11540300"/>
              <a:gd name="connsiteY185" fmla="*/ 1282045 h 1781665"/>
              <a:gd name="connsiteX186" fmla="*/ 11538409 w 11540300"/>
              <a:gd name="connsiteY186" fmla="*/ 1272618 h 1781665"/>
              <a:gd name="connsiteX187" fmla="*/ 11510128 w 11540300"/>
              <a:gd name="connsiteY187"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139885 w 11540300"/>
              <a:gd name="connsiteY32" fmla="*/ 1564849 h 1781665"/>
              <a:gd name="connsiteX33" fmla="*/ 2168165 w 11540300"/>
              <a:gd name="connsiteY33" fmla="*/ 1432874 h 1781665"/>
              <a:gd name="connsiteX34" fmla="*/ 2196446 w 11540300"/>
              <a:gd name="connsiteY34" fmla="*/ 1423447 h 1781665"/>
              <a:gd name="connsiteX35" fmla="*/ 2253007 w 11540300"/>
              <a:gd name="connsiteY35" fmla="*/ 1385740 h 1781665"/>
              <a:gd name="connsiteX36" fmla="*/ 2309567 w 11540300"/>
              <a:gd name="connsiteY36" fmla="*/ 1366886 h 1781665"/>
              <a:gd name="connsiteX37" fmla="*/ 2366128 w 11540300"/>
              <a:gd name="connsiteY37" fmla="*/ 1310325 h 1781665"/>
              <a:gd name="connsiteX38" fmla="*/ 2384982 w 11540300"/>
              <a:gd name="connsiteY38" fmla="*/ 1282045 h 1781665"/>
              <a:gd name="connsiteX39" fmla="*/ 2432116 w 11540300"/>
              <a:gd name="connsiteY39" fmla="*/ 1225484 h 1781665"/>
              <a:gd name="connsiteX40" fmla="*/ 2441543 w 11540300"/>
              <a:gd name="connsiteY40" fmla="*/ 1197204 h 1781665"/>
              <a:gd name="connsiteX41" fmla="*/ 2460396 w 11540300"/>
              <a:gd name="connsiteY41" fmla="*/ 1168923 h 1781665"/>
              <a:gd name="connsiteX42" fmla="*/ 2479250 w 11540300"/>
              <a:gd name="connsiteY42" fmla="*/ 1112362 h 1781665"/>
              <a:gd name="connsiteX43" fmla="*/ 2498103 w 11540300"/>
              <a:gd name="connsiteY43" fmla="*/ 1084082 h 1781665"/>
              <a:gd name="connsiteX44" fmla="*/ 2516957 w 11540300"/>
              <a:gd name="connsiteY44" fmla="*/ 1027521 h 1781665"/>
              <a:gd name="connsiteX45" fmla="*/ 2573518 w 11540300"/>
              <a:gd name="connsiteY45" fmla="*/ 999241 h 1781665"/>
              <a:gd name="connsiteX46" fmla="*/ 2601798 w 11540300"/>
              <a:gd name="connsiteY46" fmla="*/ 980387 h 1781665"/>
              <a:gd name="connsiteX47" fmla="*/ 2922310 w 11540300"/>
              <a:gd name="connsiteY47" fmla="*/ 980387 h 1781665"/>
              <a:gd name="connsiteX48" fmla="*/ 3101419 w 11540300"/>
              <a:gd name="connsiteY48" fmla="*/ 970960 h 1781665"/>
              <a:gd name="connsiteX49" fmla="*/ 3393650 w 11540300"/>
              <a:gd name="connsiteY49" fmla="*/ 989814 h 1781665"/>
              <a:gd name="connsiteX50" fmla="*/ 3478491 w 11540300"/>
              <a:gd name="connsiteY50" fmla="*/ 1008668 h 1781665"/>
              <a:gd name="connsiteX51" fmla="*/ 3553905 w 11540300"/>
              <a:gd name="connsiteY51" fmla="*/ 1027521 h 1781665"/>
              <a:gd name="connsiteX52" fmla="*/ 3704734 w 11540300"/>
              <a:gd name="connsiteY52" fmla="*/ 1008668 h 1781665"/>
              <a:gd name="connsiteX53" fmla="*/ 3893270 w 11540300"/>
              <a:gd name="connsiteY53" fmla="*/ 989814 h 1781665"/>
              <a:gd name="connsiteX54" fmla="*/ 3968685 w 11540300"/>
              <a:gd name="connsiteY54" fmla="*/ 999241 h 1781665"/>
              <a:gd name="connsiteX55" fmla="*/ 4034673 w 11540300"/>
              <a:gd name="connsiteY55" fmla="*/ 1018094 h 1781665"/>
              <a:gd name="connsiteX56" fmla="*/ 4081807 w 11540300"/>
              <a:gd name="connsiteY56" fmla="*/ 1065228 h 1781665"/>
              <a:gd name="connsiteX57" fmla="*/ 4110087 w 11540300"/>
              <a:gd name="connsiteY57" fmla="*/ 1084082 h 1781665"/>
              <a:gd name="connsiteX58" fmla="*/ 4157221 w 11540300"/>
              <a:gd name="connsiteY58" fmla="*/ 1140643 h 1781665"/>
              <a:gd name="connsiteX59" fmla="*/ 4185501 w 11540300"/>
              <a:gd name="connsiteY59" fmla="*/ 1159496 h 1781665"/>
              <a:gd name="connsiteX60" fmla="*/ 4242062 w 11540300"/>
              <a:gd name="connsiteY60" fmla="*/ 1244338 h 1781665"/>
              <a:gd name="connsiteX61" fmla="*/ 4260916 w 11540300"/>
              <a:gd name="connsiteY61" fmla="*/ 1272618 h 1781665"/>
              <a:gd name="connsiteX62" fmla="*/ 4298623 w 11540300"/>
              <a:gd name="connsiteY62" fmla="*/ 1357459 h 1781665"/>
              <a:gd name="connsiteX63" fmla="*/ 4308050 w 11540300"/>
              <a:gd name="connsiteY63" fmla="*/ 1385740 h 1781665"/>
              <a:gd name="connsiteX64" fmla="*/ 4345757 w 11540300"/>
              <a:gd name="connsiteY64" fmla="*/ 1442301 h 1781665"/>
              <a:gd name="connsiteX65" fmla="*/ 4383464 w 11540300"/>
              <a:gd name="connsiteY65" fmla="*/ 1498861 h 1781665"/>
              <a:gd name="connsiteX66" fmla="*/ 4421171 w 11540300"/>
              <a:gd name="connsiteY66" fmla="*/ 1555422 h 1781665"/>
              <a:gd name="connsiteX67" fmla="*/ 4468305 w 11540300"/>
              <a:gd name="connsiteY67" fmla="*/ 1630837 h 1781665"/>
              <a:gd name="connsiteX68" fmla="*/ 4477732 w 11540300"/>
              <a:gd name="connsiteY68" fmla="*/ 1659117 h 1781665"/>
              <a:gd name="connsiteX69" fmla="*/ 4534293 w 11540300"/>
              <a:gd name="connsiteY69" fmla="*/ 1696824 h 1781665"/>
              <a:gd name="connsiteX70" fmla="*/ 4553147 w 11540300"/>
              <a:gd name="connsiteY70" fmla="*/ 1725105 h 1781665"/>
              <a:gd name="connsiteX71" fmla="*/ 4581427 w 11540300"/>
              <a:gd name="connsiteY71" fmla="*/ 1734531 h 1781665"/>
              <a:gd name="connsiteX72" fmla="*/ 4590854 w 11540300"/>
              <a:gd name="connsiteY72" fmla="*/ 1762812 h 1781665"/>
              <a:gd name="connsiteX73" fmla="*/ 4619134 w 11540300"/>
              <a:gd name="connsiteY73" fmla="*/ 1781665 h 1781665"/>
              <a:gd name="connsiteX74" fmla="*/ 4675695 w 11540300"/>
              <a:gd name="connsiteY74" fmla="*/ 1762812 h 1781665"/>
              <a:gd name="connsiteX75" fmla="*/ 4703976 w 11540300"/>
              <a:gd name="connsiteY75" fmla="*/ 1753385 h 1781665"/>
              <a:gd name="connsiteX76" fmla="*/ 4741683 w 11540300"/>
              <a:gd name="connsiteY76" fmla="*/ 1734531 h 1781665"/>
              <a:gd name="connsiteX77" fmla="*/ 4769963 w 11540300"/>
              <a:gd name="connsiteY77" fmla="*/ 1715678 h 1781665"/>
              <a:gd name="connsiteX78" fmla="*/ 4826524 w 11540300"/>
              <a:gd name="connsiteY78" fmla="*/ 1696824 h 1781665"/>
              <a:gd name="connsiteX79" fmla="*/ 4901938 w 11540300"/>
              <a:gd name="connsiteY79" fmla="*/ 1677971 h 1781665"/>
              <a:gd name="connsiteX80" fmla="*/ 4930219 w 11540300"/>
              <a:gd name="connsiteY80" fmla="*/ 1659117 h 1781665"/>
              <a:gd name="connsiteX81" fmla="*/ 4958499 w 11540300"/>
              <a:gd name="connsiteY81" fmla="*/ 1574276 h 1781665"/>
              <a:gd name="connsiteX82" fmla="*/ 4986780 w 11540300"/>
              <a:gd name="connsiteY82" fmla="*/ 1461154 h 1781665"/>
              <a:gd name="connsiteX83" fmla="*/ 4996207 w 11540300"/>
              <a:gd name="connsiteY83" fmla="*/ 1423447 h 1781665"/>
              <a:gd name="connsiteX84" fmla="*/ 5015060 w 11540300"/>
              <a:gd name="connsiteY84" fmla="*/ 1366886 h 1781665"/>
              <a:gd name="connsiteX85" fmla="*/ 5005633 w 11540300"/>
              <a:gd name="connsiteY85" fmla="*/ 1319752 h 1781665"/>
              <a:gd name="connsiteX86" fmla="*/ 4996207 w 11540300"/>
              <a:gd name="connsiteY86" fmla="*/ 1291472 h 1781665"/>
              <a:gd name="connsiteX87" fmla="*/ 4986780 w 11540300"/>
              <a:gd name="connsiteY87" fmla="*/ 1244338 h 1781665"/>
              <a:gd name="connsiteX88" fmla="*/ 5015060 w 11540300"/>
              <a:gd name="connsiteY88" fmla="*/ 1084082 h 1781665"/>
              <a:gd name="connsiteX89" fmla="*/ 5043341 w 11540300"/>
              <a:gd name="connsiteY89" fmla="*/ 1027521 h 1781665"/>
              <a:gd name="connsiteX90" fmla="*/ 5071621 w 11540300"/>
              <a:gd name="connsiteY90" fmla="*/ 1018094 h 1781665"/>
              <a:gd name="connsiteX91" fmla="*/ 5099901 w 11540300"/>
              <a:gd name="connsiteY91" fmla="*/ 989814 h 1781665"/>
              <a:gd name="connsiteX92" fmla="*/ 5128182 w 11540300"/>
              <a:gd name="connsiteY92" fmla="*/ 980387 h 1781665"/>
              <a:gd name="connsiteX93" fmla="*/ 5137609 w 11540300"/>
              <a:gd name="connsiteY93" fmla="*/ 952107 h 1781665"/>
              <a:gd name="connsiteX94" fmla="*/ 5194169 w 11540300"/>
              <a:gd name="connsiteY94" fmla="*/ 914400 h 1781665"/>
              <a:gd name="connsiteX95" fmla="*/ 5222450 w 11540300"/>
              <a:gd name="connsiteY95" fmla="*/ 895546 h 1781665"/>
              <a:gd name="connsiteX96" fmla="*/ 5410986 w 11540300"/>
              <a:gd name="connsiteY96" fmla="*/ 876692 h 1781665"/>
              <a:gd name="connsiteX97" fmla="*/ 5590095 w 11540300"/>
              <a:gd name="connsiteY97" fmla="*/ 876692 h 1781665"/>
              <a:gd name="connsiteX98" fmla="*/ 5637229 w 11540300"/>
              <a:gd name="connsiteY98" fmla="*/ 904973 h 1781665"/>
              <a:gd name="connsiteX99" fmla="*/ 5674936 w 11540300"/>
              <a:gd name="connsiteY99" fmla="*/ 914400 h 1781665"/>
              <a:gd name="connsiteX100" fmla="*/ 5712644 w 11540300"/>
              <a:gd name="connsiteY100" fmla="*/ 933253 h 1781665"/>
              <a:gd name="connsiteX101" fmla="*/ 5740924 w 11540300"/>
              <a:gd name="connsiteY101" fmla="*/ 942680 h 1781665"/>
              <a:gd name="connsiteX102" fmla="*/ 5938887 w 11540300"/>
              <a:gd name="connsiteY102" fmla="*/ 923826 h 1781665"/>
              <a:gd name="connsiteX103" fmla="*/ 6014301 w 11540300"/>
              <a:gd name="connsiteY103" fmla="*/ 895546 h 1781665"/>
              <a:gd name="connsiteX104" fmla="*/ 6061435 w 11540300"/>
              <a:gd name="connsiteY104" fmla="*/ 857839 h 1781665"/>
              <a:gd name="connsiteX105" fmla="*/ 6174557 w 11540300"/>
              <a:gd name="connsiteY105" fmla="*/ 782424 h 1781665"/>
              <a:gd name="connsiteX106" fmla="*/ 6231118 w 11540300"/>
              <a:gd name="connsiteY106" fmla="*/ 754144 h 1781665"/>
              <a:gd name="connsiteX107" fmla="*/ 6287679 w 11540300"/>
              <a:gd name="connsiteY107" fmla="*/ 697583 h 1781665"/>
              <a:gd name="connsiteX108" fmla="*/ 6315959 w 11540300"/>
              <a:gd name="connsiteY108" fmla="*/ 584461 h 1781665"/>
              <a:gd name="connsiteX109" fmla="*/ 6325386 w 11540300"/>
              <a:gd name="connsiteY109" fmla="*/ 245096 h 1781665"/>
              <a:gd name="connsiteX110" fmla="*/ 6344240 w 11540300"/>
              <a:gd name="connsiteY110" fmla="*/ 216816 h 1781665"/>
              <a:gd name="connsiteX111" fmla="*/ 6372520 w 11540300"/>
              <a:gd name="connsiteY111" fmla="*/ 122548 h 1781665"/>
              <a:gd name="connsiteX112" fmla="*/ 6410227 w 11540300"/>
              <a:gd name="connsiteY112" fmla="*/ 65987 h 1781665"/>
              <a:gd name="connsiteX113" fmla="*/ 6457361 w 11540300"/>
              <a:gd name="connsiteY113" fmla="*/ 9426 h 1781665"/>
              <a:gd name="connsiteX114" fmla="*/ 6485642 w 11540300"/>
              <a:gd name="connsiteY114" fmla="*/ 0 h 1781665"/>
              <a:gd name="connsiteX115" fmla="*/ 6570483 w 11540300"/>
              <a:gd name="connsiteY115" fmla="*/ 18853 h 1781665"/>
              <a:gd name="connsiteX116" fmla="*/ 6598763 w 11540300"/>
              <a:gd name="connsiteY116" fmla="*/ 47134 h 1781665"/>
              <a:gd name="connsiteX117" fmla="*/ 6655324 w 11540300"/>
              <a:gd name="connsiteY117" fmla="*/ 113121 h 1781665"/>
              <a:gd name="connsiteX118" fmla="*/ 6683604 w 11540300"/>
              <a:gd name="connsiteY118" fmla="*/ 122548 h 1781665"/>
              <a:gd name="connsiteX119" fmla="*/ 6702458 w 11540300"/>
              <a:gd name="connsiteY119" fmla="*/ 150828 h 1781665"/>
              <a:gd name="connsiteX120" fmla="*/ 6740165 w 11540300"/>
              <a:gd name="connsiteY120" fmla="*/ 169682 h 1781665"/>
              <a:gd name="connsiteX121" fmla="*/ 6768446 w 11540300"/>
              <a:gd name="connsiteY121" fmla="*/ 188536 h 1781665"/>
              <a:gd name="connsiteX122" fmla="*/ 6815580 w 11540300"/>
              <a:gd name="connsiteY122" fmla="*/ 245096 h 1781665"/>
              <a:gd name="connsiteX123" fmla="*/ 6853287 w 11540300"/>
              <a:gd name="connsiteY123" fmla="*/ 301657 h 1781665"/>
              <a:gd name="connsiteX124" fmla="*/ 6872141 w 11540300"/>
              <a:gd name="connsiteY124" fmla="*/ 329938 h 1781665"/>
              <a:gd name="connsiteX125" fmla="*/ 6890994 w 11540300"/>
              <a:gd name="connsiteY125" fmla="*/ 395925 h 1781665"/>
              <a:gd name="connsiteX126" fmla="*/ 6909848 w 11540300"/>
              <a:gd name="connsiteY126" fmla="*/ 471340 h 1781665"/>
              <a:gd name="connsiteX127" fmla="*/ 6919275 w 11540300"/>
              <a:gd name="connsiteY127" fmla="*/ 763571 h 1781665"/>
              <a:gd name="connsiteX128" fmla="*/ 6956982 w 11540300"/>
              <a:gd name="connsiteY128" fmla="*/ 820131 h 1781665"/>
              <a:gd name="connsiteX129" fmla="*/ 6975835 w 11540300"/>
              <a:gd name="connsiteY129" fmla="*/ 857839 h 1781665"/>
              <a:gd name="connsiteX130" fmla="*/ 7004116 w 11540300"/>
              <a:gd name="connsiteY130" fmla="*/ 876692 h 1781665"/>
              <a:gd name="connsiteX131" fmla="*/ 7051250 w 11540300"/>
              <a:gd name="connsiteY131" fmla="*/ 961534 h 1781665"/>
              <a:gd name="connsiteX132" fmla="*/ 7079530 w 11540300"/>
              <a:gd name="connsiteY132" fmla="*/ 980387 h 1781665"/>
              <a:gd name="connsiteX133" fmla="*/ 7117237 w 11540300"/>
              <a:gd name="connsiteY133" fmla="*/ 1036948 h 1781665"/>
              <a:gd name="connsiteX134" fmla="*/ 7154945 w 11540300"/>
              <a:gd name="connsiteY134" fmla="*/ 1046375 h 1781665"/>
              <a:gd name="connsiteX135" fmla="*/ 7183225 w 11540300"/>
              <a:gd name="connsiteY135" fmla="*/ 1055802 h 1781665"/>
              <a:gd name="connsiteX136" fmla="*/ 7428322 w 11540300"/>
              <a:gd name="connsiteY136" fmla="*/ 1074655 h 1781665"/>
              <a:gd name="connsiteX137" fmla="*/ 7456602 w 11540300"/>
              <a:gd name="connsiteY137" fmla="*/ 1093509 h 1781665"/>
              <a:gd name="connsiteX138" fmla="*/ 7484883 w 11540300"/>
              <a:gd name="connsiteY138" fmla="*/ 1102936 h 1781665"/>
              <a:gd name="connsiteX139" fmla="*/ 7522590 w 11540300"/>
              <a:gd name="connsiteY139" fmla="*/ 1121789 h 1781665"/>
              <a:gd name="connsiteX140" fmla="*/ 7598004 w 11540300"/>
              <a:gd name="connsiteY140" fmla="*/ 1178350 h 1781665"/>
              <a:gd name="connsiteX141" fmla="*/ 7626285 w 11540300"/>
              <a:gd name="connsiteY141" fmla="*/ 1187777 h 1781665"/>
              <a:gd name="connsiteX142" fmla="*/ 7692273 w 11540300"/>
              <a:gd name="connsiteY142" fmla="*/ 1216057 h 1781665"/>
              <a:gd name="connsiteX143" fmla="*/ 7720553 w 11540300"/>
              <a:gd name="connsiteY143" fmla="*/ 1234911 h 1781665"/>
              <a:gd name="connsiteX144" fmla="*/ 7786541 w 11540300"/>
              <a:gd name="connsiteY144" fmla="*/ 1253764 h 1781665"/>
              <a:gd name="connsiteX145" fmla="*/ 7871382 w 11540300"/>
              <a:gd name="connsiteY145" fmla="*/ 1282045 h 1781665"/>
              <a:gd name="connsiteX146" fmla="*/ 8069345 w 11540300"/>
              <a:gd name="connsiteY146" fmla="*/ 1272618 h 1781665"/>
              <a:gd name="connsiteX147" fmla="*/ 8097625 w 11540300"/>
              <a:gd name="connsiteY147" fmla="*/ 1263191 h 1781665"/>
              <a:gd name="connsiteX148" fmla="*/ 8135332 w 11540300"/>
              <a:gd name="connsiteY148" fmla="*/ 1253764 h 1781665"/>
              <a:gd name="connsiteX149" fmla="*/ 8201320 w 11540300"/>
              <a:gd name="connsiteY149" fmla="*/ 1216057 h 1781665"/>
              <a:gd name="connsiteX150" fmla="*/ 8229600 w 11540300"/>
              <a:gd name="connsiteY150" fmla="*/ 1206630 h 1781665"/>
              <a:gd name="connsiteX151" fmla="*/ 8257881 w 11540300"/>
              <a:gd name="connsiteY151" fmla="*/ 1225484 h 1781665"/>
              <a:gd name="connsiteX152" fmla="*/ 8276734 w 11540300"/>
              <a:gd name="connsiteY152" fmla="*/ 1253764 h 1781665"/>
              <a:gd name="connsiteX153" fmla="*/ 8305015 w 11540300"/>
              <a:gd name="connsiteY153" fmla="*/ 1282045 h 1781665"/>
              <a:gd name="connsiteX154" fmla="*/ 8380429 w 11540300"/>
              <a:gd name="connsiteY154" fmla="*/ 1366886 h 1781665"/>
              <a:gd name="connsiteX155" fmla="*/ 8436990 w 11540300"/>
              <a:gd name="connsiteY155" fmla="*/ 1404593 h 1781665"/>
              <a:gd name="connsiteX156" fmla="*/ 8531258 w 11540300"/>
              <a:gd name="connsiteY156" fmla="*/ 1423447 h 1781665"/>
              <a:gd name="connsiteX157" fmla="*/ 8814062 w 11540300"/>
              <a:gd name="connsiteY157" fmla="*/ 1414020 h 1781665"/>
              <a:gd name="connsiteX158" fmla="*/ 8842343 w 11540300"/>
              <a:gd name="connsiteY158" fmla="*/ 1395167 h 1781665"/>
              <a:gd name="connsiteX159" fmla="*/ 8870623 w 11540300"/>
              <a:gd name="connsiteY159" fmla="*/ 1385740 h 1781665"/>
              <a:gd name="connsiteX160" fmla="*/ 8917757 w 11540300"/>
              <a:gd name="connsiteY160" fmla="*/ 1376313 h 1781665"/>
              <a:gd name="connsiteX161" fmla="*/ 9087440 w 11540300"/>
              <a:gd name="connsiteY161" fmla="*/ 1357459 h 1781665"/>
              <a:gd name="connsiteX162" fmla="*/ 9153427 w 11540300"/>
              <a:gd name="connsiteY162" fmla="*/ 1338606 h 1781665"/>
              <a:gd name="connsiteX163" fmla="*/ 9247695 w 11540300"/>
              <a:gd name="connsiteY163" fmla="*/ 1310325 h 1781665"/>
              <a:gd name="connsiteX164" fmla="*/ 9436231 w 11540300"/>
              <a:gd name="connsiteY164" fmla="*/ 1291472 h 1781665"/>
              <a:gd name="connsiteX165" fmla="*/ 10039547 w 11540300"/>
              <a:gd name="connsiteY165" fmla="*/ 1282045 h 1781665"/>
              <a:gd name="connsiteX166" fmla="*/ 10275217 w 11540300"/>
              <a:gd name="connsiteY166" fmla="*/ 1282045 h 1781665"/>
              <a:gd name="connsiteX167" fmla="*/ 10303497 w 11540300"/>
              <a:gd name="connsiteY167" fmla="*/ 1310325 h 1781665"/>
              <a:gd name="connsiteX168" fmla="*/ 10341204 w 11540300"/>
              <a:gd name="connsiteY168" fmla="*/ 1338606 h 1781665"/>
              <a:gd name="connsiteX169" fmla="*/ 10397765 w 11540300"/>
              <a:gd name="connsiteY169" fmla="*/ 1376313 h 1781665"/>
              <a:gd name="connsiteX170" fmla="*/ 10482607 w 11540300"/>
              <a:gd name="connsiteY170" fmla="*/ 1366886 h 1781665"/>
              <a:gd name="connsiteX171" fmla="*/ 10576875 w 11540300"/>
              <a:gd name="connsiteY171" fmla="*/ 1338606 h 1781665"/>
              <a:gd name="connsiteX172" fmla="*/ 10624009 w 11540300"/>
              <a:gd name="connsiteY172" fmla="*/ 1310325 h 1781665"/>
              <a:gd name="connsiteX173" fmla="*/ 10652289 w 11540300"/>
              <a:gd name="connsiteY173" fmla="*/ 1300898 h 1781665"/>
              <a:gd name="connsiteX174" fmla="*/ 10689996 w 11540300"/>
              <a:gd name="connsiteY174" fmla="*/ 1291472 h 1781665"/>
              <a:gd name="connsiteX175" fmla="*/ 10737130 w 11540300"/>
              <a:gd name="connsiteY175" fmla="*/ 1282045 h 1781665"/>
              <a:gd name="connsiteX176" fmla="*/ 10793691 w 11540300"/>
              <a:gd name="connsiteY176" fmla="*/ 1263191 h 1781665"/>
              <a:gd name="connsiteX177" fmla="*/ 10859679 w 11540300"/>
              <a:gd name="connsiteY177" fmla="*/ 1234911 h 1781665"/>
              <a:gd name="connsiteX178" fmla="*/ 10963374 w 11540300"/>
              <a:gd name="connsiteY178" fmla="*/ 1168923 h 1781665"/>
              <a:gd name="connsiteX179" fmla="*/ 11029361 w 11540300"/>
              <a:gd name="connsiteY179" fmla="*/ 1178350 h 1781665"/>
              <a:gd name="connsiteX180" fmla="*/ 11067068 w 11540300"/>
              <a:gd name="connsiteY180" fmla="*/ 1197204 h 1781665"/>
              <a:gd name="connsiteX181" fmla="*/ 11095349 w 11540300"/>
              <a:gd name="connsiteY181" fmla="*/ 1206630 h 1781665"/>
              <a:gd name="connsiteX182" fmla="*/ 11142483 w 11540300"/>
              <a:gd name="connsiteY182" fmla="*/ 1225484 h 1781665"/>
              <a:gd name="connsiteX183" fmla="*/ 11227324 w 11540300"/>
              <a:gd name="connsiteY183" fmla="*/ 1253764 h 1781665"/>
              <a:gd name="connsiteX184" fmla="*/ 11331019 w 11540300"/>
              <a:gd name="connsiteY184" fmla="*/ 1272618 h 1781665"/>
              <a:gd name="connsiteX185" fmla="*/ 11359299 w 11540300"/>
              <a:gd name="connsiteY185" fmla="*/ 1282045 h 1781665"/>
              <a:gd name="connsiteX186" fmla="*/ 11538409 w 11540300"/>
              <a:gd name="connsiteY186" fmla="*/ 1272618 h 1781665"/>
              <a:gd name="connsiteX187" fmla="*/ 11510128 w 11540300"/>
              <a:gd name="connsiteY187"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139885 w 11540300"/>
              <a:gd name="connsiteY32" fmla="*/ 1564849 h 1781665"/>
              <a:gd name="connsiteX33" fmla="*/ 2168165 w 11540300"/>
              <a:gd name="connsiteY33" fmla="*/ 1432874 h 1781665"/>
              <a:gd name="connsiteX34" fmla="*/ 2196446 w 11540300"/>
              <a:gd name="connsiteY34" fmla="*/ 1423447 h 1781665"/>
              <a:gd name="connsiteX35" fmla="*/ 2253007 w 11540300"/>
              <a:gd name="connsiteY35" fmla="*/ 1385740 h 1781665"/>
              <a:gd name="connsiteX36" fmla="*/ 2309567 w 11540300"/>
              <a:gd name="connsiteY36" fmla="*/ 1366886 h 1781665"/>
              <a:gd name="connsiteX37" fmla="*/ 2366128 w 11540300"/>
              <a:gd name="connsiteY37" fmla="*/ 1310325 h 1781665"/>
              <a:gd name="connsiteX38" fmla="*/ 2384982 w 11540300"/>
              <a:gd name="connsiteY38" fmla="*/ 1282045 h 1781665"/>
              <a:gd name="connsiteX39" fmla="*/ 2432116 w 11540300"/>
              <a:gd name="connsiteY39" fmla="*/ 1225484 h 1781665"/>
              <a:gd name="connsiteX40" fmla="*/ 2441543 w 11540300"/>
              <a:gd name="connsiteY40" fmla="*/ 1197204 h 1781665"/>
              <a:gd name="connsiteX41" fmla="*/ 2460396 w 11540300"/>
              <a:gd name="connsiteY41" fmla="*/ 1168923 h 1781665"/>
              <a:gd name="connsiteX42" fmla="*/ 2479250 w 11540300"/>
              <a:gd name="connsiteY42" fmla="*/ 1112362 h 1781665"/>
              <a:gd name="connsiteX43" fmla="*/ 2498103 w 11540300"/>
              <a:gd name="connsiteY43" fmla="*/ 1084082 h 1781665"/>
              <a:gd name="connsiteX44" fmla="*/ 2516957 w 11540300"/>
              <a:gd name="connsiteY44" fmla="*/ 1027521 h 1781665"/>
              <a:gd name="connsiteX45" fmla="*/ 2573518 w 11540300"/>
              <a:gd name="connsiteY45" fmla="*/ 999241 h 1781665"/>
              <a:gd name="connsiteX46" fmla="*/ 2601798 w 11540300"/>
              <a:gd name="connsiteY46" fmla="*/ 980387 h 1781665"/>
              <a:gd name="connsiteX47" fmla="*/ 2922310 w 11540300"/>
              <a:gd name="connsiteY47" fmla="*/ 980387 h 1781665"/>
              <a:gd name="connsiteX48" fmla="*/ 3101419 w 11540300"/>
              <a:gd name="connsiteY48" fmla="*/ 970960 h 1781665"/>
              <a:gd name="connsiteX49" fmla="*/ 3393650 w 11540300"/>
              <a:gd name="connsiteY49" fmla="*/ 989814 h 1781665"/>
              <a:gd name="connsiteX50" fmla="*/ 3478491 w 11540300"/>
              <a:gd name="connsiteY50" fmla="*/ 1008668 h 1781665"/>
              <a:gd name="connsiteX51" fmla="*/ 3553905 w 11540300"/>
              <a:gd name="connsiteY51" fmla="*/ 1027521 h 1781665"/>
              <a:gd name="connsiteX52" fmla="*/ 3704734 w 11540300"/>
              <a:gd name="connsiteY52" fmla="*/ 1008668 h 1781665"/>
              <a:gd name="connsiteX53" fmla="*/ 3893270 w 11540300"/>
              <a:gd name="connsiteY53" fmla="*/ 989814 h 1781665"/>
              <a:gd name="connsiteX54" fmla="*/ 3968685 w 11540300"/>
              <a:gd name="connsiteY54" fmla="*/ 999241 h 1781665"/>
              <a:gd name="connsiteX55" fmla="*/ 4034673 w 11540300"/>
              <a:gd name="connsiteY55" fmla="*/ 1018094 h 1781665"/>
              <a:gd name="connsiteX56" fmla="*/ 4081807 w 11540300"/>
              <a:gd name="connsiteY56" fmla="*/ 1065228 h 1781665"/>
              <a:gd name="connsiteX57" fmla="*/ 4110087 w 11540300"/>
              <a:gd name="connsiteY57" fmla="*/ 1084082 h 1781665"/>
              <a:gd name="connsiteX58" fmla="*/ 4157221 w 11540300"/>
              <a:gd name="connsiteY58" fmla="*/ 1140643 h 1781665"/>
              <a:gd name="connsiteX59" fmla="*/ 4185501 w 11540300"/>
              <a:gd name="connsiteY59" fmla="*/ 1159496 h 1781665"/>
              <a:gd name="connsiteX60" fmla="*/ 4242062 w 11540300"/>
              <a:gd name="connsiteY60" fmla="*/ 1244338 h 1781665"/>
              <a:gd name="connsiteX61" fmla="*/ 4260916 w 11540300"/>
              <a:gd name="connsiteY61" fmla="*/ 1272618 h 1781665"/>
              <a:gd name="connsiteX62" fmla="*/ 4298623 w 11540300"/>
              <a:gd name="connsiteY62" fmla="*/ 1357459 h 1781665"/>
              <a:gd name="connsiteX63" fmla="*/ 4308050 w 11540300"/>
              <a:gd name="connsiteY63" fmla="*/ 1385740 h 1781665"/>
              <a:gd name="connsiteX64" fmla="*/ 4345757 w 11540300"/>
              <a:gd name="connsiteY64" fmla="*/ 1442301 h 1781665"/>
              <a:gd name="connsiteX65" fmla="*/ 4383464 w 11540300"/>
              <a:gd name="connsiteY65" fmla="*/ 1498861 h 1781665"/>
              <a:gd name="connsiteX66" fmla="*/ 4421171 w 11540300"/>
              <a:gd name="connsiteY66" fmla="*/ 1555422 h 1781665"/>
              <a:gd name="connsiteX67" fmla="*/ 4468305 w 11540300"/>
              <a:gd name="connsiteY67" fmla="*/ 1630837 h 1781665"/>
              <a:gd name="connsiteX68" fmla="*/ 4477732 w 11540300"/>
              <a:gd name="connsiteY68" fmla="*/ 1659117 h 1781665"/>
              <a:gd name="connsiteX69" fmla="*/ 4534293 w 11540300"/>
              <a:gd name="connsiteY69" fmla="*/ 1696824 h 1781665"/>
              <a:gd name="connsiteX70" fmla="*/ 4553147 w 11540300"/>
              <a:gd name="connsiteY70" fmla="*/ 1725105 h 1781665"/>
              <a:gd name="connsiteX71" fmla="*/ 4581427 w 11540300"/>
              <a:gd name="connsiteY71" fmla="*/ 1734531 h 1781665"/>
              <a:gd name="connsiteX72" fmla="*/ 4590854 w 11540300"/>
              <a:gd name="connsiteY72" fmla="*/ 1762812 h 1781665"/>
              <a:gd name="connsiteX73" fmla="*/ 4619134 w 11540300"/>
              <a:gd name="connsiteY73" fmla="*/ 1781665 h 1781665"/>
              <a:gd name="connsiteX74" fmla="*/ 4675695 w 11540300"/>
              <a:gd name="connsiteY74" fmla="*/ 1762812 h 1781665"/>
              <a:gd name="connsiteX75" fmla="*/ 4703976 w 11540300"/>
              <a:gd name="connsiteY75" fmla="*/ 1753385 h 1781665"/>
              <a:gd name="connsiteX76" fmla="*/ 4741683 w 11540300"/>
              <a:gd name="connsiteY76" fmla="*/ 1734531 h 1781665"/>
              <a:gd name="connsiteX77" fmla="*/ 4769963 w 11540300"/>
              <a:gd name="connsiteY77" fmla="*/ 1715678 h 1781665"/>
              <a:gd name="connsiteX78" fmla="*/ 4826524 w 11540300"/>
              <a:gd name="connsiteY78" fmla="*/ 1696824 h 1781665"/>
              <a:gd name="connsiteX79" fmla="*/ 4901938 w 11540300"/>
              <a:gd name="connsiteY79" fmla="*/ 1677971 h 1781665"/>
              <a:gd name="connsiteX80" fmla="*/ 4930219 w 11540300"/>
              <a:gd name="connsiteY80" fmla="*/ 1659117 h 1781665"/>
              <a:gd name="connsiteX81" fmla="*/ 4958499 w 11540300"/>
              <a:gd name="connsiteY81" fmla="*/ 1574276 h 1781665"/>
              <a:gd name="connsiteX82" fmla="*/ 4986780 w 11540300"/>
              <a:gd name="connsiteY82" fmla="*/ 1461154 h 1781665"/>
              <a:gd name="connsiteX83" fmla="*/ 4996207 w 11540300"/>
              <a:gd name="connsiteY83" fmla="*/ 1423447 h 1781665"/>
              <a:gd name="connsiteX84" fmla="*/ 5015060 w 11540300"/>
              <a:gd name="connsiteY84" fmla="*/ 1366886 h 1781665"/>
              <a:gd name="connsiteX85" fmla="*/ 5005633 w 11540300"/>
              <a:gd name="connsiteY85" fmla="*/ 1319752 h 1781665"/>
              <a:gd name="connsiteX86" fmla="*/ 4996207 w 11540300"/>
              <a:gd name="connsiteY86" fmla="*/ 1291472 h 1781665"/>
              <a:gd name="connsiteX87" fmla="*/ 4986780 w 11540300"/>
              <a:gd name="connsiteY87" fmla="*/ 1244338 h 1781665"/>
              <a:gd name="connsiteX88" fmla="*/ 5015060 w 11540300"/>
              <a:gd name="connsiteY88" fmla="*/ 1084082 h 1781665"/>
              <a:gd name="connsiteX89" fmla="*/ 5043341 w 11540300"/>
              <a:gd name="connsiteY89" fmla="*/ 1027521 h 1781665"/>
              <a:gd name="connsiteX90" fmla="*/ 5071621 w 11540300"/>
              <a:gd name="connsiteY90" fmla="*/ 1018094 h 1781665"/>
              <a:gd name="connsiteX91" fmla="*/ 5099901 w 11540300"/>
              <a:gd name="connsiteY91" fmla="*/ 989814 h 1781665"/>
              <a:gd name="connsiteX92" fmla="*/ 5128182 w 11540300"/>
              <a:gd name="connsiteY92" fmla="*/ 980387 h 1781665"/>
              <a:gd name="connsiteX93" fmla="*/ 5137609 w 11540300"/>
              <a:gd name="connsiteY93" fmla="*/ 952107 h 1781665"/>
              <a:gd name="connsiteX94" fmla="*/ 5194169 w 11540300"/>
              <a:gd name="connsiteY94" fmla="*/ 914400 h 1781665"/>
              <a:gd name="connsiteX95" fmla="*/ 5222450 w 11540300"/>
              <a:gd name="connsiteY95" fmla="*/ 895546 h 1781665"/>
              <a:gd name="connsiteX96" fmla="*/ 5410986 w 11540300"/>
              <a:gd name="connsiteY96" fmla="*/ 876692 h 1781665"/>
              <a:gd name="connsiteX97" fmla="*/ 5590095 w 11540300"/>
              <a:gd name="connsiteY97" fmla="*/ 876692 h 1781665"/>
              <a:gd name="connsiteX98" fmla="*/ 5637229 w 11540300"/>
              <a:gd name="connsiteY98" fmla="*/ 904973 h 1781665"/>
              <a:gd name="connsiteX99" fmla="*/ 5674936 w 11540300"/>
              <a:gd name="connsiteY99" fmla="*/ 914400 h 1781665"/>
              <a:gd name="connsiteX100" fmla="*/ 5712644 w 11540300"/>
              <a:gd name="connsiteY100" fmla="*/ 933253 h 1781665"/>
              <a:gd name="connsiteX101" fmla="*/ 5740924 w 11540300"/>
              <a:gd name="connsiteY101" fmla="*/ 942680 h 1781665"/>
              <a:gd name="connsiteX102" fmla="*/ 5938887 w 11540300"/>
              <a:gd name="connsiteY102" fmla="*/ 923826 h 1781665"/>
              <a:gd name="connsiteX103" fmla="*/ 6014301 w 11540300"/>
              <a:gd name="connsiteY103" fmla="*/ 895546 h 1781665"/>
              <a:gd name="connsiteX104" fmla="*/ 6061435 w 11540300"/>
              <a:gd name="connsiteY104" fmla="*/ 857839 h 1781665"/>
              <a:gd name="connsiteX105" fmla="*/ 6174557 w 11540300"/>
              <a:gd name="connsiteY105" fmla="*/ 782424 h 1781665"/>
              <a:gd name="connsiteX106" fmla="*/ 6231118 w 11540300"/>
              <a:gd name="connsiteY106" fmla="*/ 754144 h 1781665"/>
              <a:gd name="connsiteX107" fmla="*/ 6287679 w 11540300"/>
              <a:gd name="connsiteY107" fmla="*/ 697583 h 1781665"/>
              <a:gd name="connsiteX108" fmla="*/ 6315959 w 11540300"/>
              <a:gd name="connsiteY108" fmla="*/ 584461 h 1781665"/>
              <a:gd name="connsiteX109" fmla="*/ 6325386 w 11540300"/>
              <a:gd name="connsiteY109" fmla="*/ 245096 h 1781665"/>
              <a:gd name="connsiteX110" fmla="*/ 6344240 w 11540300"/>
              <a:gd name="connsiteY110" fmla="*/ 216816 h 1781665"/>
              <a:gd name="connsiteX111" fmla="*/ 6372520 w 11540300"/>
              <a:gd name="connsiteY111" fmla="*/ 122548 h 1781665"/>
              <a:gd name="connsiteX112" fmla="*/ 6410227 w 11540300"/>
              <a:gd name="connsiteY112" fmla="*/ 65987 h 1781665"/>
              <a:gd name="connsiteX113" fmla="*/ 6457361 w 11540300"/>
              <a:gd name="connsiteY113" fmla="*/ 9426 h 1781665"/>
              <a:gd name="connsiteX114" fmla="*/ 6485642 w 11540300"/>
              <a:gd name="connsiteY114" fmla="*/ 0 h 1781665"/>
              <a:gd name="connsiteX115" fmla="*/ 6570483 w 11540300"/>
              <a:gd name="connsiteY115" fmla="*/ 18853 h 1781665"/>
              <a:gd name="connsiteX116" fmla="*/ 6598763 w 11540300"/>
              <a:gd name="connsiteY116" fmla="*/ 47134 h 1781665"/>
              <a:gd name="connsiteX117" fmla="*/ 6655324 w 11540300"/>
              <a:gd name="connsiteY117" fmla="*/ 113121 h 1781665"/>
              <a:gd name="connsiteX118" fmla="*/ 6683604 w 11540300"/>
              <a:gd name="connsiteY118" fmla="*/ 122548 h 1781665"/>
              <a:gd name="connsiteX119" fmla="*/ 6702458 w 11540300"/>
              <a:gd name="connsiteY119" fmla="*/ 150828 h 1781665"/>
              <a:gd name="connsiteX120" fmla="*/ 6740165 w 11540300"/>
              <a:gd name="connsiteY120" fmla="*/ 169682 h 1781665"/>
              <a:gd name="connsiteX121" fmla="*/ 6768446 w 11540300"/>
              <a:gd name="connsiteY121" fmla="*/ 188536 h 1781665"/>
              <a:gd name="connsiteX122" fmla="*/ 6815580 w 11540300"/>
              <a:gd name="connsiteY122" fmla="*/ 245096 h 1781665"/>
              <a:gd name="connsiteX123" fmla="*/ 6853287 w 11540300"/>
              <a:gd name="connsiteY123" fmla="*/ 301657 h 1781665"/>
              <a:gd name="connsiteX124" fmla="*/ 6872141 w 11540300"/>
              <a:gd name="connsiteY124" fmla="*/ 329938 h 1781665"/>
              <a:gd name="connsiteX125" fmla="*/ 6890994 w 11540300"/>
              <a:gd name="connsiteY125" fmla="*/ 395925 h 1781665"/>
              <a:gd name="connsiteX126" fmla="*/ 6909848 w 11540300"/>
              <a:gd name="connsiteY126" fmla="*/ 471340 h 1781665"/>
              <a:gd name="connsiteX127" fmla="*/ 6919275 w 11540300"/>
              <a:gd name="connsiteY127" fmla="*/ 763571 h 1781665"/>
              <a:gd name="connsiteX128" fmla="*/ 6956982 w 11540300"/>
              <a:gd name="connsiteY128" fmla="*/ 820131 h 1781665"/>
              <a:gd name="connsiteX129" fmla="*/ 6975835 w 11540300"/>
              <a:gd name="connsiteY129" fmla="*/ 857839 h 1781665"/>
              <a:gd name="connsiteX130" fmla="*/ 7004116 w 11540300"/>
              <a:gd name="connsiteY130" fmla="*/ 876692 h 1781665"/>
              <a:gd name="connsiteX131" fmla="*/ 7051250 w 11540300"/>
              <a:gd name="connsiteY131" fmla="*/ 961534 h 1781665"/>
              <a:gd name="connsiteX132" fmla="*/ 7079530 w 11540300"/>
              <a:gd name="connsiteY132" fmla="*/ 980387 h 1781665"/>
              <a:gd name="connsiteX133" fmla="*/ 7117237 w 11540300"/>
              <a:gd name="connsiteY133" fmla="*/ 1036948 h 1781665"/>
              <a:gd name="connsiteX134" fmla="*/ 7154945 w 11540300"/>
              <a:gd name="connsiteY134" fmla="*/ 1046375 h 1781665"/>
              <a:gd name="connsiteX135" fmla="*/ 7183225 w 11540300"/>
              <a:gd name="connsiteY135" fmla="*/ 1055802 h 1781665"/>
              <a:gd name="connsiteX136" fmla="*/ 7428322 w 11540300"/>
              <a:gd name="connsiteY136" fmla="*/ 1074655 h 1781665"/>
              <a:gd name="connsiteX137" fmla="*/ 7456602 w 11540300"/>
              <a:gd name="connsiteY137" fmla="*/ 1093509 h 1781665"/>
              <a:gd name="connsiteX138" fmla="*/ 7484883 w 11540300"/>
              <a:gd name="connsiteY138" fmla="*/ 1102936 h 1781665"/>
              <a:gd name="connsiteX139" fmla="*/ 7522590 w 11540300"/>
              <a:gd name="connsiteY139" fmla="*/ 1121789 h 1781665"/>
              <a:gd name="connsiteX140" fmla="*/ 7598004 w 11540300"/>
              <a:gd name="connsiteY140" fmla="*/ 1178350 h 1781665"/>
              <a:gd name="connsiteX141" fmla="*/ 7626285 w 11540300"/>
              <a:gd name="connsiteY141" fmla="*/ 1187777 h 1781665"/>
              <a:gd name="connsiteX142" fmla="*/ 7692273 w 11540300"/>
              <a:gd name="connsiteY142" fmla="*/ 1216057 h 1781665"/>
              <a:gd name="connsiteX143" fmla="*/ 7720553 w 11540300"/>
              <a:gd name="connsiteY143" fmla="*/ 1234911 h 1781665"/>
              <a:gd name="connsiteX144" fmla="*/ 7786541 w 11540300"/>
              <a:gd name="connsiteY144" fmla="*/ 1253764 h 1781665"/>
              <a:gd name="connsiteX145" fmla="*/ 7871382 w 11540300"/>
              <a:gd name="connsiteY145" fmla="*/ 1282045 h 1781665"/>
              <a:gd name="connsiteX146" fmla="*/ 8069345 w 11540300"/>
              <a:gd name="connsiteY146" fmla="*/ 1272618 h 1781665"/>
              <a:gd name="connsiteX147" fmla="*/ 8097625 w 11540300"/>
              <a:gd name="connsiteY147" fmla="*/ 1263191 h 1781665"/>
              <a:gd name="connsiteX148" fmla="*/ 8135332 w 11540300"/>
              <a:gd name="connsiteY148" fmla="*/ 1253764 h 1781665"/>
              <a:gd name="connsiteX149" fmla="*/ 8201320 w 11540300"/>
              <a:gd name="connsiteY149" fmla="*/ 1216057 h 1781665"/>
              <a:gd name="connsiteX150" fmla="*/ 8229600 w 11540300"/>
              <a:gd name="connsiteY150" fmla="*/ 1206630 h 1781665"/>
              <a:gd name="connsiteX151" fmla="*/ 8257881 w 11540300"/>
              <a:gd name="connsiteY151" fmla="*/ 1225484 h 1781665"/>
              <a:gd name="connsiteX152" fmla="*/ 8276734 w 11540300"/>
              <a:gd name="connsiteY152" fmla="*/ 1253764 h 1781665"/>
              <a:gd name="connsiteX153" fmla="*/ 8305015 w 11540300"/>
              <a:gd name="connsiteY153" fmla="*/ 1282045 h 1781665"/>
              <a:gd name="connsiteX154" fmla="*/ 8380429 w 11540300"/>
              <a:gd name="connsiteY154" fmla="*/ 1366886 h 1781665"/>
              <a:gd name="connsiteX155" fmla="*/ 8436990 w 11540300"/>
              <a:gd name="connsiteY155" fmla="*/ 1404593 h 1781665"/>
              <a:gd name="connsiteX156" fmla="*/ 8531258 w 11540300"/>
              <a:gd name="connsiteY156" fmla="*/ 1423447 h 1781665"/>
              <a:gd name="connsiteX157" fmla="*/ 8814062 w 11540300"/>
              <a:gd name="connsiteY157" fmla="*/ 1414020 h 1781665"/>
              <a:gd name="connsiteX158" fmla="*/ 8842343 w 11540300"/>
              <a:gd name="connsiteY158" fmla="*/ 1395167 h 1781665"/>
              <a:gd name="connsiteX159" fmla="*/ 8870623 w 11540300"/>
              <a:gd name="connsiteY159" fmla="*/ 1385740 h 1781665"/>
              <a:gd name="connsiteX160" fmla="*/ 8917757 w 11540300"/>
              <a:gd name="connsiteY160" fmla="*/ 1376313 h 1781665"/>
              <a:gd name="connsiteX161" fmla="*/ 9087440 w 11540300"/>
              <a:gd name="connsiteY161" fmla="*/ 1357459 h 1781665"/>
              <a:gd name="connsiteX162" fmla="*/ 9153427 w 11540300"/>
              <a:gd name="connsiteY162" fmla="*/ 1338606 h 1781665"/>
              <a:gd name="connsiteX163" fmla="*/ 9247695 w 11540300"/>
              <a:gd name="connsiteY163" fmla="*/ 1310325 h 1781665"/>
              <a:gd name="connsiteX164" fmla="*/ 9436231 w 11540300"/>
              <a:gd name="connsiteY164" fmla="*/ 1291472 h 1781665"/>
              <a:gd name="connsiteX165" fmla="*/ 10039547 w 11540300"/>
              <a:gd name="connsiteY165" fmla="*/ 1282045 h 1781665"/>
              <a:gd name="connsiteX166" fmla="*/ 10275217 w 11540300"/>
              <a:gd name="connsiteY166" fmla="*/ 1282045 h 1781665"/>
              <a:gd name="connsiteX167" fmla="*/ 10303497 w 11540300"/>
              <a:gd name="connsiteY167" fmla="*/ 1310325 h 1781665"/>
              <a:gd name="connsiteX168" fmla="*/ 10341204 w 11540300"/>
              <a:gd name="connsiteY168" fmla="*/ 1338606 h 1781665"/>
              <a:gd name="connsiteX169" fmla="*/ 10397765 w 11540300"/>
              <a:gd name="connsiteY169" fmla="*/ 1376313 h 1781665"/>
              <a:gd name="connsiteX170" fmla="*/ 10482607 w 11540300"/>
              <a:gd name="connsiteY170" fmla="*/ 1366886 h 1781665"/>
              <a:gd name="connsiteX171" fmla="*/ 10576875 w 11540300"/>
              <a:gd name="connsiteY171" fmla="*/ 1338606 h 1781665"/>
              <a:gd name="connsiteX172" fmla="*/ 10624009 w 11540300"/>
              <a:gd name="connsiteY172" fmla="*/ 1310325 h 1781665"/>
              <a:gd name="connsiteX173" fmla="*/ 10652289 w 11540300"/>
              <a:gd name="connsiteY173" fmla="*/ 1300898 h 1781665"/>
              <a:gd name="connsiteX174" fmla="*/ 10689996 w 11540300"/>
              <a:gd name="connsiteY174" fmla="*/ 1291472 h 1781665"/>
              <a:gd name="connsiteX175" fmla="*/ 10737130 w 11540300"/>
              <a:gd name="connsiteY175" fmla="*/ 1282045 h 1781665"/>
              <a:gd name="connsiteX176" fmla="*/ 10793691 w 11540300"/>
              <a:gd name="connsiteY176" fmla="*/ 1263191 h 1781665"/>
              <a:gd name="connsiteX177" fmla="*/ 10859679 w 11540300"/>
              <a:gd name="connsiteY177" fmla="*/ 1234911 h 1781665"/>
              <a:gd name="connsiteX178" fmla="*/ 10963374 w 11540300"/>
              <a:gd name="connsiteY178" fmla="*/ 1168923 h 1781665"/>
              <a:gd name="connsiteX179" fmla="*/ 11029361 w 11540300"/>
              <a:gd name="connsiteY179" fmla="*/ 1178350 h 1781665"/>
              <a:gd name="connsiteX180" fmla="*/ 11067068 w 11540300"/>
              <a:gd name="connsiteY180" fmla="*/ 1197204 h 1781665"/>
              <a:gd name="connsiteX181" fmla="*/ 11095349 w 11540300"/>
              <a:gd name="connsiteY181" fmla="*/ 1206630 h 1781665"/>
              <a:gd name="connsiteX182" fmla="*/ 11142483 w 11540300"/>
              <a:gd name="connsiteY182" fmla="*/ 1225484 h 1781665"/>
              <a:gd name="connsiteX183" fmla="*/ 11227324 w 11540300"/>
              <a:gd name="connsiteY183" fmla="*/ 1253764 h 1781665"/>
              <a:gd name="connsiteX184" fmla="*/ 11331019 w 11540300"/>
              <a:gd name="connsiteY184" fmla="*/ 1272618 h 1781665"/>
              <a:gd name="connsiteX185" fmla="*/ 11359299 w 11540300"/>
              <a:gd name="connsiteY185" fmla="*/ 1282045 h 1781665"/>
              <a:gd name="connsiteX186" fmla="*/ 11538409 w 11540300"/>
              <a:gd name="connsiteY186" fmla="*/ 1272618 h 1781665"/>
              <a:gd name="connsiteX187" fmla="*/ 11510128 w 11540300"/>
              <a:gd name="connsiteY187"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168165 w 11540300"/>
              <a:gd name="connsiteY32" fmla="*/ 1432874 h 1781665"/>
              <a:gd name="connsiteX33" fmla="*/ 2196446 w 11540300"/>
              <a:gd name="connsiteY33" fmla="*/ 1423447 h 1781665"/>
              <a:gd name="connsiteX34" fmla="*/ 2253007 w 11540300"/>
              <a:gd name="connsiteY34" fmla="*/ 1385740 h 1781665"/>
              <a:gd name="connsiteX35" fmla="*/ 2309567 w 11540300"/>
              <a:gd name="connsiteY35" fmla="*/ 1366886 h 1781665"/>
              <a:gd name="connsiteX36" fmla="*/ 2366128 w 11540300"/>
              <a:gd name="connsiteY36" fmla="*/ 1310325 h 1781665"/>
              <a:gd name="connsiteX37" fmla="*/ 2384982 w 11540300"/>
              <a:gd name="connsiteY37" fmla="*/ 1282045 h 1781665"/>
              <a:gd name="connsiteX38" fmla="*/ 2432116 w 11540300"/>
              <a:gd name="connsiteY38" fmla="*/ 1225484 h 1781665"/>
              <a:gd name="connsiteX39" fmla="*/ 2441543 w 11540300"/>
              <a:gd name="connsiteY39" fmla="*/ 1197204 h 1781665"/>
              <a:gd name="connsiteX40" fmla="*/ 2460396 w 11540300"/>
              <a:gd name="connsiteY40" fmla="*/ 1168923 h 1781665"/>
              <a:gd name="connsiteX41" fmla="*/ 2479250 w 11540300"/>
              <a:gd name="connsiteY41" fmla="*/ 1112362 h 1781665"/>
              <a:gd name="connsiteX42" fmla="*/ 2498103 w 11540300"/>
              <a:gd name="connsiteY42" fmla="*/ 1084082 h 1781665"/>
              <a:gd name="connsiteX43" fmla="*/ 2516957 w 11540300"/>
              <a:gd name="connsiteY43" fmla="*/ 1027521 h 1781665"/>
              <a:gd name="connsiteX44" fmla="*/ 2573518 w 11540300"/>
              <a:gd name="connsiteY44" fmla="*/ 999241 h 1781665"/>
              <a:gd name="connsiteX45" fmla="*/ 2601798 w 11540300"/>
              <a:gd name="connsiteY45" fmla="*/ 980387 h 1781665"/>
              <a:gd name="connsiteX46" fmla="*/ 2922310 w 11540300"/>
              <a:gd name="connsiteY46" fmla="*/ 980387 h 1781665"/>
              <a:gd name="connsiteX47" fmla="*/ 3101419 w 11540300"/>
              <a:gd name="connsiteY47" fmla="*/ 970960 h 1781665"/>
              <a:gd name="connsiteX48" fmla="*/ 3393650 w 11540300"/>
              <a:gd name="connsiteY48" fmla="*/ 989814 h 1781665"/>
              <a:gd name="connsiteX49" fmla="*/ 3478491 w 11540300"/>
              <a:gd name="connsiteY49" fmla="*/ 1008668 h 1781665"/>
              <a:gd name="connsiteX50" fmla="*/ 3553905 w 11540300"/>
              <a:gd name="connsiteY50" fmla="*/ 1027521 h 1781665"/>
              <a:gd name="connsiteX51" fmla="*/ 3704734 w 11540300"/>
              <a:gd name="connsiteY51" fmla="*/ 1008668 h 1781665"/>
              <a:gd name="connsiteX52" fmla="*/ 3893270 w 11540300"/>
              <a:gd name="connsiteY52" fmla="*/ 989814 h 1781665"/>
              <a:gd name="connsiteX53" fmla="*/ 3968685 w 11540300"/>
              <a:gd name="connsiteY53" fmla="*/ 999241 h 1781665"/>
              <a:gd name="connsiteX54" fmla="*/ 4034673 w 11540300"/>
              <a:gd name="connsiteY54" fmla="*/ 1018094 h 1781665"/>
              <a:gd name="connsiteX55" fmla="*/ 4081807 w 11540300"/>
              <a:gd name="connsiteY55" fmla="*/ 1065228 h 1781665"/>
              <a:gd name="connsiteX56" fmla="*/ 4110087 w 11540300"/>
              <a:gd name="connsiteY56" fmla="*/ 1084082 h 1781665"/>
              <a:gd name="connsiteX57" fmla="*/ 4157221 w 11540300"/>
              <a:gd name="connsiteY57" fmla="*/ 1140643 h 1781665"/>
              <a:gd name="connsiteX58" fmla="*/ 4185501 w 11540300"/>
              <a:gd name="connsiteY58" fmla="*/ 1159496 h 1781665"/>
              <a:gd name="connsiteX59" fmla="*/ 4242062 w 11540300"/>
              <a:gd name="connsiteY59" fmla="*/ 1244338 h 1781665"/>
              <a:gd name="connsiteX60" fmla="*/ 4260916 w 11540300"/>
              <a:gd name="connsiteY60" fmla="*/ 1272618 h 1781665"/>
              <a:gd name="connsiteX61" fmla="*/ 4298623 w 11540300"/>
              <a:gd name="connsiteY61" fmla="*/ 1357459 h 1781665"/>
              <a:gd name="connsiteX62" fmla="*/ 4308050 w 11540300"/>
              <a:gd name="connsiteY62" fmla="*/ 1385740 h 1781665"/>
              <a:gd name="connsiteX63" fmla="*/ 4345757 w 11540300"/>
              <a:gd name="connsiteY63" fmla="*/ 1442301 h 1781665"/>
              <a:gd name="connsiteX64" fmla="*/ 4383464 w 11540300"/>
              <a:gd name="connsiteY64" fmla="*/ 1498861 h 1781665"/>
              <a:gd name="connsiteX65" fmla="*/ 4421171 w 11540300"/>
              <a:gd name="connsiteY65" fmla="*/ 1555422 h 1781665"/>
              <a:gd name="connsiteX66" fmla="*/ 4468305 w 11540300"/>
              <a:gd name="connsiteY66" fmla="*/ 1630837 h 1781665"/>
              <a:gd name="connsiteX67" fmla="*/ 4477732 w 11540300"/>
              <a:gd name="connsiteY67" fmla="*/ 1659117 h 1781665"/>
              <a:gd name="connsiteX68" fmla="*/ 4534293 w 11540300"/>
              <a:gd name="connsiteY68" fmla="*/ 1696824 h 1781665"/>
              <a:gd name="connsiteX69" fmla="*/ 4553147 w 11540300"/>
              <a:gd name="connsiteY69" fmla="*/ 1725105 h 1781665"/>
              <a:gd name="connsiteX70" fmla="*/ 4581427 w 11540300"/>
              <a:gd name="connsiteY70" fmla="*/ 1734531 h 1781665"/>
              <a:gd name="connsiteX71" fmla="*/ 4590854 w 11540300"/>
              <a:gd name="connsiteY71" fmla="*/ 1762812 h 1781665"/>
              <a:gd name="connsiteX72" fmla="*/ 4619134 w 11540300"/>
              <a:gd name="connsiteY72" fmla="*/ 1781665 h 1781665"/>
              <a:gd name="connsiteX73" fmla="*/ 4675695 w 11540300"/>
              <a:gd name="connsiteY73" fmla="*/ 1762812 h 1781665"/>
              <a:gd name="connsiteX74" fmla="*/ 4703976 w 11540300"/>
              <a:gd name="connsiteY74" fmla="*/ 1753385 h 1781665"/>
              <a:gd name="connsiteX75" fmla="*/ 4741683 w 11540300"/>
              <a:gd name="connsiteY75" fmla="*/ 1734531 h 1781665"/>
              <a:gd name="connsiteX76" fmla="*/ 4769963 w 11540300"/>
              <a:gd name="connsiteY76" fmla="*/ 1715678 h 1781665"/>
              <a:gd name="connsiteX77" fmla="*/ 4826524 w 11540300"/>
              <a:gd name="connsiteY77" fmla="*/ 1696824 h 1781665"/>
              <a:gd name="connsiteX78" fmla="*/ 4901938 w 11540300"/>
              <a:gd name="connsiteY78" fmla="*/ 1677971 h 1781665"/>
              <a:gd name="connsiteX79" fmla="*/ 4930219 w 11540300"/>
              <a:gd name="connsiteY79" fmla="*/ 1659117 h 1781665"/>
              <a:gd name="connsiteX80" fmla="*/ 4958499 w 11540300"/>
              <a:gd name="connsiteY80" fmla="*/ 1574276 h 1781665"/>
              <a:gd name="connsiteX81" fmla="*/ 4986780 w 11540300"/>
              <a:gd name="connsiteY81" fmla="*/ 1461154 h 1781665"/>
              <a:gd name="connsiteX82" fmla="*/ 4996207 w 11540300"/>
              <a:gd name="connsiteY82" fmla="*/ 1423447 h 1781665"/>
              <a:gd name="connsiteX83" fmla="*/ 5015060 w 11540300"/>
              <a:gd name="connsiteY83" fmla="*/ 1366886 h 1781665"/>
              <a:gd name="connsiteX84" fmla="*/ 5005633 w 11540300"/>
              <a:gd name="connsiteY84" fmla="*/ 1319752 h 1781665"/>
              <a:gd name="connsiteX85" fmla="*/ 4996207 w 11540300"/>
              <a:gd name="connsiteY85" fmla="*/ 1291472 h 1781665"/>
              <a:gd name="connsiteX86" fmla="*/ 4986780 w 11540300"/>
              <a:gd name="connsiteY86" fmla="*/ 1244338 h 1781665"/>
              <a:gd name="connsiteX87" fmla="*/ 5015060 w 11540300"/>
              <a:gd name="connsiteY87" fmla="*/ 1084082 h 1781665"/>
              <a:gd name="connsiteX88" fmla="*/ 5043341 w 11540300"/>
              <a:gd name="connsiteY88" fmla="*/ 1027521 h 1781665"/>
              <a:gd name="connsiteX89" fmla="*/ 5071621 w 11540300"/>
              <a:gd name="connsiteY89" fmla="*/ 1018094 h 1781665"/>
              <a:gd name="connsiteX90" fmla="*/ 5099901 w 11540300"/>
              <a:gd name="connsiteY90" fmla="*/ 989814 h 1781665"/>
              <a:gd name="connsiteX91" fmla="*/ 5128182 w 11540300"/>
              <a:gd name="connsiteY91" fmla="*/ 980387 h 1781665"/>
              <a:gd name="connsiteX92" fmla="*/ 5137609 w 11540300"/>
              <a:gd name="connsiteY92" fmla="*/ 952107 h 1781665"/>
              <a:gd name="connsiteX93" fmla="*/ 5194169 w 11540300"/>
              <a:gd name="connsiteY93" fmla="*/ 914400 h 1781665"/>
              <a:gd name="connsiteX94" fmla="*/ 5222450 w 11540300"/>
              <a:gd name="connsiteY94" fmla="*/ 895546 h 1781665"/>
              <a:gd name="connsiteX95" fmla="*/ 5410986 w 11540300"/>
              <a:gd name="connsiteY95" fmla="*/ 876692 h 1781665"/>
              <a:gd name="connsiteX96" fmla="*/ 5590095 w 11540300"/>
              <a:gd name="connsiteY96" fmla="*/ 876692 h 1781665"/>
              <a:gd name="connsiteX97" fmla="*/ 5637229 w 11540300"/>
              <a:gd name="connsiteY97" fmla="*/ 904973 h 1781665"/>
              <a:gd name="connsiteX98" fmla="*/ 5674936 w 11540300"/>
              <a:gd name="connsiteY98" fmla="*/ 914400 h 1781665"/>
              <a:gd name="connsiteX99" fmla="*/ 5712644 w 11540300"/>
              <a:gd name="connsiteY99" fmla="*/ 933253 h 1781665"/>
              <a:gd name="connsiteX100" fmla="*/ 5740924 w 11540300"/>
              <a:gd name="connsiteY100" fmla="*/ 942680 h 1781665"/>
              <a:gd name="connsiteX101" fmla="*/ 5938887 w 11540300"/>
              <a:gd name="connsiteY101" fmla="*/ 923826 h 1781665"/>
              <a:gd name="connsiteX102" fmla="*/ 6014301 w 11540300"/>
              <a:gd name="connsiteY102" fmla="*/ 895546 h 1781665"/>
              <a:gd name="connsiteX103" fmla="*/ 6061435 w 11540300"/>
              <a:gd name="connsiteY103" fmla="*/ 857839 h 1781665"/>
              <a:gd name="connsiteX104" fmla="*/ 6174557 w 11540300"/>
              <a:gd name="connsiteY104" fmla="*/ 782424 h 1781665"/>
              <a:gd name="connsiteX105" fmla="*/ 6231118 w 11540300"/>
              <a:gd name="connsiteY105" fmla="*/ 754144 h 1781665"/>
              <a:gd name="connsiteX106" fmla="*/ 6287679 w 11540300"/>
              <a:gd name="connsiteY106" fmla="*/ 697583 h 1781665"/>
              <a:gd name="connsiteX107" fmla="*/ 6315959 w 11540300"/>
              <a:gd name="connsiteY107" fmla="*/ 584461 h 1781665"/>
              <a:gd name="connsiteX108" fmla="*/ 6325386 w 11540300"/>
              <a:gd name="connsiteY108" fmla="*/ 245096 h 1781665"/>
              <a:gd name="connsiteX109" fmla="*/ 6344240 w 11540300"/>
              <a:gd name="connsiteY109" fmla="*/ 216816 h 1781665"/>
              <a:gd name="connsiteX110" fmla="*/ 6372520 w 11540300"/>
              <a:gd name="connsiteY110" fmla="*/ 122548 h 1781665"/>
              <a:gd name="connsiteX111" fmla="*/ 6410227 w 11540300"/>
              <a:gd name="connsiteY111" fmla="*/ 65987 h 1781665"/>
              <a:gd name="connsiteX112" fmla="*/ 6457361 w 11540300"/>
              <a:gd name="connsiteY112" fmla="*/ 9426 h 1781665"/>
              <a:gd name="connsiteX113" fmla="*/ 6485642 w 11540300"/>
              <a:gd name="connsiteY113" fmla="*/ 0 h 1781665"/>
              <a:gd name="connsiteX114" fmla="*/ 6570483 w 11540300"/>
              <a:gd name="connsiteY114" fmla="*/ 18853 h 1781665"/>
              <a:gd name="connsiteX115" fmla="*/ 6598763 w 11540300"/>
              <a:gd name="connsiteY115" fmla="*/ 47134 h 1781665"/>
              <a:gd name="connsiteX116" fmla="*/ 6655324 w 11540300"/>
              <a:gd name="connsiteY116" fmla="*/ 113121 h 1781665"/>
              <a:gd name="connsiteX117" fmla="*/ 6683604 w 11540300"/>
              <a:gd name="connsiteY117" fmla="*/ 122548 h 1781665"/>
              <a:gd name="connsiteX118" fmla="*/ 6702458 w 11540300"/>
              <a:gd name="connsiteY118" fmla="*/ 150828 h 1781665"/>
              <a:gd name="connsiteX119" fmla="*/ 6740165 w 11540300"/>
              <a:gd name="connsiteY119" fmla="*/ 169682 h 1781665"/>
              <a:gd name="connsiteX120" fmla="*/ 6768446 w 11540300"/>
              <a:gd name="connsiteY120" fmla="*/ 188536 h 1781665"/>
              <a:gd name="connsiteX121" fmla="*/ 6815580 w 11540300"/>
              <a:gd name="connsiteY121" fmla="*/ 245096 h 1781665"/>
              <a:gd name="connsiteX122" fmla="*/ 6853287 w 11540300"/>
              <a:gd name="connsiteY122" fmla="*/ 301657 h 1781665"/>
              <a:gd name="connsiteX123" fmla="*/ 6872141 w 11540300"/>
              <a:gd name="connsiteY123" fmla="*/ 329938 h 1781665"/>
              <a:gd name="connsiteX124" fmla="*/ 6890994 w 11540300"/>
              <a:gd name="connsiteY124" fmla="*/ 395925 h 1781665"/>
              <a:gd name="connsiteX125" fmla="*/ 6909848 w 11540300"/>
              <a:gd name="connsiteY125" fmla="*/ 471340 h 1781665"/>
              <a:gd name="connsiteX126" fmla="*/ 6919275 w 11540300"/>
              <a:gd name="connsiteY126" fmla="*/ 763571 h 1781665"/>
              <a:gd name="connsiteX127" fmla="*/ 6956982 w 11540300"/>
              <a:gd name="connsiteY127" fmla="*/ 820131 h 1781665"/>
              <a:gd name="connsiteX128" fmla="*/ 6975835 w 11540300"/>
              <a:gd name="connsiteY128" fmla="*/ 857839 h 1781665"/>
              <a:gd name="connsiteX129" fmla="*/ 7004116 w 11540300"/>
              <a:gd name="connsiteY129" fmla="*/ 876692 h 1781665"/>
              <a:gd name="connsiteX130" fmla="*/ 7051250 w 11540300"/>
              <a:gd name="connsiteY130" fmla="*/ 961534 h 1781665"/>
              <a:gd name="connsiteX131" fmla="*/ 7079530 w 11540300"/>
              <a:gd name="connsiteY131" fmla="*/ 980387 h 1781665"/>
              <a:gd name="connsiteX132" fmla="*/ 7117237 w 11540300"/>
              <a:gd name="connsiteY132" fmla="*/ 1036948 h 1781665"/>
              <a:gd name="connsiteX133" fmla="*/ 7154945 w 11540300"/>
              <a:gd name="connsiteY133" fmla="*/ 1046375 h 1781665"/>
              <a:gd name="connsiteX134" fmla="*/ 7183225 w 11540300"/>
              <a:gd name="connsiteY134" fmla="*/ 1055802 h 1781665"/>
              <a:gd name="connsiteX135" fmla="*/ 7428322 w 11540300"/>
              <a:gd name="connsiteY135" fmla="*/ 1074655 h 1781665"/>
              <a:gd name="connsiteX136" fmla="*/ 7456602 w 11540300"/>
              <a:gd name="connsiteY136" fmla="*/ 1093509 h 1781665"/>
              <a:gd name="connsiteX137" fmla="*/ 7484883 w 11540300"/>
              <a:gd name="connsiteY137" fmla="*/ 1102936 h 1781665"/>
              <a:gd name="connsiteX138" fmla="*/ 7522590 w 11540300"/>
              <a:gd name="connsiteY138" fmla="*/ 1121789 h 1781665"/>
              <a:gd name="connsiteX139" fmla="*/ 7598004 w 11540300"/>
              <a:gd name="connsiteY139" fmla="*/ 1178350 h 1781665"/>
              <a:gd name="connsiteX140" fmla="*/ 7626285 w 11540300"/>
              <a:gd name="connsiteY140" fmla="*/ 1187777 h 1781665"/>
              <a:gd name="connsiteX141" fmla="*/ 7692273 w 11540300"/>
              <a:gd name="connsiteY141" fmla="*/ 1216057 h 1781665"/>
              <a:gd name="connsiteX142" fmla="*/ 7720553 w 11540300"/>
              <a:gd name="connsiteY142" fmla="*/ 1234911 h 1781665"/>
              <a:gd name="connsiteX143" fmla="*/ 7786541 w 11540300"/>
              <a:gd name="connsiteY143" fmla="*/ 1253764 h 1781665"/>
              <a:gd name="connsiteX144" fmla="*/ 7871382 w 11540300"/>
              <a:gd name="connsiteY144" fmla="*/ 1282045 h 1781665"/>
              <a:gd name="connsiteX145" fmla="*/ 8069345 w 11540300"/>
              <a:gd name="connsiteY145" fmla="*/ 1272618 h 1781665"/>
              <a:gd name="connsiteX146" fmla="*/ 8097625 w 11540300"/>
              <a:gd name="connsiteY146" fmla="*/ 1263191 h 1781665"/>
              <a:gd name="connsiteX147" fmla="*/ 8135332 w 11540300"/>
              <a:gd name="connsiteY147" fmla="*/ 1253764 h 1781665"/>
              <a:gd name="connsiteX148" fmla="*/ 8201320 w 11540300"/>
              <a:gd name="connsiteY148" fmla="*/ 1216057 h 1781665"/>
              <a:gd name="connsiteX149" fmla="*/ 8229600 w 11540300"/>
              <a:gd name="connsiteY149" fmla="*/ 1206630 h 1781665"/>
              <a:gd name="connsiteX150" fmla="*/ 8257881 w 11540300"/>
              <a:gd name="connsiteY150" fmla="*/ 1225484 h 1781665"/>
              <a:gd name="connsiteX151" fmla="*/ 8276734 w 11540300"/>
              <a:gd name="connsiteY151" fmla="*/ 1253764 h 1781665"/>
              <a:gd name="connsiteX152" fmla="*/ 8305015 w 11540300"/>
              <a:gd name="connsiteY152" fmla="*/ 1282045 h 1781665"/>
              <a:gd name="connsiteX153" fmla="*/ 8380429 w 11540300"/>
              <a:gd name="connsiteY153" fmla="*/ 1366886 h 1781665"/>
              <a:gd name="connsiteX154" fmla="*/ 8436990 w 11540300"/>
              <a:gd name="connsiteY154" fmla="*/ 1404593 h 1781665"/>
              <a:gd name="connsiteX155" fmla="*/ 8531258 w 11540300"/>
              <a:gd name="connsiteY155" fmla="*/ 1423447 h 1781665"/>
              <a:gd name="connsiteX156" fmla="*/ 8814062 w 11540300"/>
              <a:gd name="connsiteY156" fmla="*/ 1414020 h 1781665"/>
              <a:gd name="connsiteX157" fmla="*/ 8842343 w 11540300"/>
              <a:gd name="connsiteY157" fmla="*/ 1395167 h 1781665"/>
              <a:gd name="connsiteX158" fmla="*/ 8870623 w 11540300"/>
              <a:gd name="connsiteY158" fmla="*/ 1385740 h 1781665"/>
              <a:gd name="connsiteX159" fmla="*/ 8917757 w 11540300"/>
              <a:gd name="connsiteY159" fmla="*/ 1376313 h 1781665"/>
              <a:gd name="connsiteX160" fmla="*/ 9087440 w 11540300"/>
              <a:gd name="connsiteY160" fmla="*/ 1357459 h 1781665"/>
              <a:gd name="connsiteX161" fmla="*/ 9153427 w 11540300"/>
              <a:gd name="connsiteY161" fmla="*/ 1338606 h 1781665"/>
              <a:gd name="connsiteX162" fmla="*/ 9247695 w 11540300"/>
              <a:gd name="connsiteY162" fmla="*/ 1310325 h 1781665"/>
              <a:gd name="connsiteX163" fmla="*/ 9436231 w 11540300"/>
              <a:gd name="connsiteY163" fmla="*/ 1291472 h 1781665"/>
              <a:gd name="connsiteX164" fmla="*/ 10039547 w 11540300"/>
              <a:gd name="connsiteY164" fmla="*/ 1282045 h 1781665"/>
              <a:gd name="connsiteX165" fmla="*/ 10275217 w 11540300"/>
              <a:gd name="connsiteY165" fmla="*/ 1282045 h 1781665"/>
              <a:gd name="connsiteX166" fmla="*/ 10303497 w 11540300"/>
              <a:gd name="connsiteY166" fmla="*/ 1310325 h 1781665"/>
              <a:gd name="connsiteX167" fmla="*/ 10341204 w 11540300"/>
              <a:gd name="connsiteY167" fmla="*/ 1338606 h 1781665"/>
              <a:gd name="connsiteX168" fmla="*/ 10397765 w 11540300"/>
              <a:gd name="connsiteY168" fmla="*/ 1376313 h 1781665"/>
              <a:gd name="connsiteX169" fmla="*/ 10482607 w 11540300"/>
              <a:gd name="connsiteY169" fmla="*/ 1366886 h 1781665"/>
              <a:gd name="connsiteX170" fmla="*/ 10576875 w 11540300"/>
              <a:gd name="connsiteY170" fmla="*/ 1338606 h 1781665"/>
              <a:gd name="connsiteX171" fmla="*/ 10624009 w 11540300"/>
              <a:gd name="connsiteY171" fmla="*/ 1310325 h 1781665"/>
              <a:gd name="connsiteX172" fmla="*/ 10652289 w 11540300"/>
              <a:gd name="connsiteY172" fmla="*/ 1300898 h 1781665"/>
              <a:gd name="connsiteX173" fmla="*/ 10689996 w 11540300"/>
              <a:gd name="connsiteY173" fmla="*/ 1291472 h 1781665"/>
              <a:gd name="connsiteX174" fmla="*/ 10737130 w 11540300"/>
              <a:gd name="connsiteY174" fmla="*/ 1282045 h 1781665"/>
              <a:gd name="connsiteX175" fmla="*/ 10793691 w 11540300"/>
              <a:gd name="connsiteY175" fmla="*/ 1263191 h 1781665"/>
              <a:gd name="connsiteX176" fmla="*/ 10859679 w 11540300"/>
              <a:gd name="connsiteY176" fmla="*/ 1234911 h 1781665"/>
              <a:gd name="connsiteX177" fmla="*/ 10963374 w 11540300"/>
              <a:gd name="connsiteY177" fmla="*/ 1168923 h 1781665"/>
              <a:gd name="connsiteX178" fmla="*/ 11029361 w 11540300"/>
              <a:gd name="connsiteY178" fmla="*/ 1178350 h 1781665"/>
              <a:gd name="connsiteX179" fmla="*/ 11067068 w 11540300"/>
              <a:gd name="connsiteY179" fmla="*/ 1197204 h 1781665"/>
              <a:gd name="connsiteX180" fmla="*/ 11095349 w 11540300"/>
              <a:gd name="connsiteY180" fmla="*/ 1206630 h 1781665"/>
              <a:gd name="connsiteX181" fmla="*/ 11142483 w 11540300"/>
              <a:gd name="connsiteY181" fmla="*/ 1225484 h 1781665"/>
              <a:gd name="connsiteX182" fmla="*/ 11227324 w 11540300"/>
              <a:gd name="connsiteY182" fmla="*/ 1253764 h 1781665"/>
              <a:gd name="connsiteX183" fmla="*/ 11331019 w 11540300"/>
              <a:gd name="connsiteY183" fmla="*/ 1272618 h 1781665"/>
              <a:gd name="connsiteX184" fmla="*/ 11359299 w 11540300"/>
              <a:gd name="connsiteY184" fmla="*/ 1282045 h 1781665"/>
              <a:gd name="connsiteX185" fmla="*/ 11538409 w 11540300"/>
              <a:gd name="connsiteY185" fmla="*/ 1272618 h 1781665"/>
              <a:gd name="connsiteX186" fmla="*/ 11510128 w 11540300"/>
              <a:gd name="connsiteY186"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168165 w 11540300"/>
              <a:gd name="connsiteY32" fmla="*/ 1432874 h 1781665"/>
              <a:gd name="connsiteX33" fmla="*/ 2196446 w 11540300"/>
              <a:gd name="connsiteY33" fmla="*/ 1423447 h 1781665"/>
              <a:gd name="connsiteX34" fmla="*/ 2253007 w 11540300"/>
              <a:gd name="connsiteY34" fmla="*/ 1385740 h 1781665"/>
              <a:gd name="connsiteX35" fmla="*/ 2309567 w 11540300"/>
              <a:gd name="connsiteY35" fmla="*/ 1366886 h 1781665"/>
              <a:gd name="connsiteX36" fmla="*/ 2366128 w 11540300"/>
              <a:gd name="connsiteY36" fmla="*/ 1310325 h 1781665"/>
              <a:gd name="connsiteX37" fmla="*/ 2384982 w 11540300"/>
              <a:gd name="connsiteY37" fmla="*/ 1282045 h 1781665"/>
              <a:gd name="connsiteX38" fmla="*/ 2432116 w 11540300"/>
              <a:gd name="connsiteY38" fmla="*/ 1225484 h 1781665"/>
              <a:gd name="connsiteX39" fmla="*/ 2441543 w 11540300"/>
              <a:gd name="connsiteY39" fmla="*/ 1197204 h 1781665"/>
              <a:gd name="connsiteX40" fmla="*/ 2460396 w 11540300"/>
              <a:gd name="connsiteY40" fmla="*/ 1168923 h 1781665"/>
              <a:gd name="connsiteX41" fmla="*/ 2479250 w 11540300"/>
              <a:gd name="connsiteY41" fmla="*/ 1112362 h 1781665"/>
              <a:gd name="connsiteX42" fmla="*/ 2498103 w 11540300"/>
              <a:gd name="connsiteY42" fmla="*/ 1084082 h 1781665"/>
              <a:gd name="connsiteX43" fmla="*/ 2516957 w 11540300"/>
              <a:gd name="connsiteY43" fmla="*/ 1027521 h 1781665"/>
              <a:gd name="connsiteX44" fmla="*/ 2573518 w 11540300"/>
              <a:gd name="connsiteY44" fmla="*/ 999241 h 1781665"/>
              <a:gd name="connsiteX45" fmla="*/ 2601798 w 11540300"/>
              <a:gd name="connsiteY45" fmla="*/ 980387 h 1781665"/>
              <a:gd name="connsiteX46" fmla="*/ 2922310 w 11540300"/>
              <a:gd name="connsiteY46" fmla="*/ 980387 h 1781665"/>
              <a:gd name="connsiteX47" fmla="*/ 3101419 w 11540300"/>
              <a:gd name="connsiteY47" fmla="*/ 970960 h 1781665"/>
              <a:gd name="connsiteX48" fmla="*/ 3393650 w 11540300"/>
              <a:gd name="connsiteY48" fmla="*/ 989814 h 1781665"/>
              <a:gd name="connsiteX49" fmla="*/ 3478491 w 11540300"/>
              <a:gd name="connsiteY49" fmla="*/ 1008668 h 1781665"/>
              <a:gd name="connsiteX50" fmla="*/ 3553905 w 11540300"/>
              <a:gd name="connsiteY50" fmla="*/ 1027521 h 1781665"/>
              <a:gd name="connsiteX51" fmla="*/ 3704734 w 11540300"/>
              <a:gd name="connsiteY51" fmla="*/ 1008668 h 1781665"/>
              <a:gd name="connsiteX52" fmla="*/ 3893270 w 11540300"/>
              <a:gd name="connsiteY52" fmla="*/ 989814 h 1781665"/>
              <a:gd name="connsiteX53" fmla="*/ 3968685 w 11540300"/>
              <a:gd name="connsiteY53" fmla="*/ 999241 h 1781665"/>
              <a:gd name="connsiteX54" fmla="*/ 4034673 w 11540300"/>
              <a:gd name="connsiteY54" fmla="*/ 1018094 h 1781665"/>
              <a:gd name="connsiteX55" fmla="*/ 4081807 w 11540300"/>
              <a:gd name="connsiteY55" fmla="*/ 1065228 h 1781665"/>
              <a:gd name="connsiteX56" fmla="*/ 4110087 w 11540300"/>
              <a:gd name="connsiteY56" fmla="*/ 1084082 h 1781665"/>
              <a:gd name="connsiteX57" fmla="*/ 4157221 w 11540300"/>
              <a:gd name="connsiteY57" fmla="*/ 1140643 h 1781665"/>
              <a:gd name="connsiteX58" fmla="*/ 4185501 w 11540300"/>
              <a:gd name="connsiteY58" fmla="*/ 1159496 h 1781665"/>
              <a:gd name="connsiteX59" fmla="*/ 4242062 w 11540300"/>
              <a:gd name="connsiteY59" fmla="*/ 1244338 h 1781665"/>
              <a:gd name="connsiteX60" fmla="*/ 4260916 w 11540300"/>
              <a:gd name="connsiteY60" fmla="*/ 1272618 h 1781665"/>
              <a:gd name="connsiteX61" fmla="*/ 4298623 w 11540300"/>
              <a:gd name="connsiteY61" fmla="*/ 1357459 h 1781665"/>
              <a:gd name="connsiteX62" fmla="*/ 4308050 w 11540300"/>
              <a:gd name="connsiteY62" fmla="*/ 1385740 h 1781665"/>
              <a:gd name="connsiteX63" fmla="*/ 4345757 w 11540300"/>
              <a:gd name="connsiteY63" fmla="*/ 1442301 h 1781665"/>
              <a:gd name="connsiteX64" fmla="*/ 4383464 w 11540300"/>
              <a:gd name="connsiteY64" fmla="*/ 1498861 h 1781665"/>
              <a:gd name="connsiteX65" fmla="*/ 4421171 w 11540300"/>
              <a:gd name="connsiteY65" fmla="*/ 1555422 h 1781665"/>
              <a:gd name="connsiteX66" fmla="*/ 4468305 w 11540300"/>
              <a:gd name="connsiteY66" fmla="*/ 1630837 h 1781665"/>
              <a:gd name="connsiteX67" fmla="*/ 4477732 w 11540300"/>
              <a:gd name="connsiteY67" fmla="*/ 1659117 h 1781665"/>
              <a:gd name="connsiteX68" fmla="*/ 4534293 w 11540300"/>
              <a:gd name="connsiteY68" fmla="*/ 1696824 h 1781665"/>
              <a:gd name="connsiteX69" fmla="*/ 4553147 w 11540300"/>
              <a:gd name="connsiteY69" fmla="*/ 1725105 h 1781665"/>
              <a:gd name="connsiteX70" fmla="*/ 4581427 w 11540300"/>
              <a:gd name="connsiteY70" fmla="*/ 1734531 h 1781665"/>
              <a:gd name="connsiteX71" fmla="*/ 4590854 w 11540300"/>
              <a:gd name="connsiteY71" fmla="*/ 1762812 h 1781665"/>
              <a:gd name="connsiteX72" fmla="*/ 4619134 w 11540300"/>
              <a:gd name="connsiteY72" fmla="*/ 1781665 h 1781665"/>
              <a:gd name="connsiteX73" fmla="*/ 4675695 w 11540300"/>
              <a:gd name="connsiteY73" fmla="*/ 1762812 h 1781665"/>
              <a:gd name="connsiteX74" fmla="*/ 4703976 w 11540300"/>
              <a:gd name="connsiteY74" fmla="*/ 1753385 h 1781665"/>
              <a:gd name="connsiteX75" fmla="*/ 4741683 w 11540300"/>
              <a:gd name="connsiteY75" fmla="*/ 1734531 h 1781665"/>
              <a:gd name="connsiteX76" fmla="*/ 4769963 w 11540300"/>
              <a:gd name="connsiteY76" fmla="*/ 1715678 h 1781665"/>
              <a:gd name="connsiteX77" fmla="*/ 4826524 w 11540300"/>
              <a:gd name="connsiteY77" fmla="*/ 1696824 h 1781665"/>
              <a:gd name="connsiteX78" fmla="*/ 4901938 w 11540300"/>
              <a:gd name="connsiteY78" fmla="*/ 1677971 h 1781665"/>
              <a:gd name="connsiteX79" fmla="*/ 4930219 w 11540300"/>
              <a:gd name="connsiteY79" fmla="*/ 1659117 h 1781665"/>
              <a:gd name="connsiteX80" fmla="*/ 4958499 w 11540300"/>
              <a:gd name="connsiteY80" fmla="*/ 1574276 h 1781665"/>
              <a:gd name="connsiteX81" fmla="*/ 4986780 w 11540300"/>
              <a:gd name="connsiteY81" fmla="*/ 1461154 h 1781665"/>
              <a:gd name="connsiteX82" fmla="*/ 4996207 w 11540300"/>
              <a:gd name="connsiteY82" fmla="*/ 1423447 h 1781665"/>
              <a:gd name="connsiteX83" fmla="*/ 5015060 w 11540300"/>
              <a:gd name="connsiteY83" fmla="*/ 1366886 h 1781665"/>
              <a:gd name="connsiteX84" fmla="*/ 5005633 w 11540300"/>
              <a:gd name="connsiteY84" fmla="*/ 1319752 h 1781665"/>
              <a:gd name="connsiteX85" fmla="*/ 4996207 w 11540300"/>
              <a:gd name="connsiteY85" fmla="*/ 1291472 h 1781665"/>
              <a:gd name="connsiteX86" fmla="*/ 4986780 w 11540300"/>
              <a:gd name="connsiteY86" fmla="*/ 1244338 h 1781665"/>
              <a:gd name="connsiteX87" fmla="*/ 5015060 w 11540300"/>
              <a:gd name="connsiteY87" fmla="*/ 1084082 h 1781665"/>
              <a:gd name="connsiteX88" fmla="*/ 5043341 w 11540300"/>
              <a:gd name="connsiteY88" fmla="*/ 1027521 h 1781665"/>
              <a:gd name="connsiteX89" fmla="*/ 5071621 w 11540300"/>
              <a:gd name="connsiteY89" fmla="*/ 1018094 h 1781665"/>
              <a:gd name="connsiteX90" fmla="*/ 5099901 w 11540300"/>
              <a:gd name="connsiteY90" fmla="*/ 989814 h 1781665"/>
              <a:gd name="connsiteX91" fmla="*/ 5128182 w 11540300"/>
              <a:gd name="connsiteY91" fmla="*/ 980387 h 1781665"/>
              <a:gd name="connsiteX92" fmla="*/ 5137609 w 11540300"/>
              <a:gd name="connsiteY92" fmla="*/ 952107 h 1781665"/>
              <a:gd name="connsiteX93" fmla="*/ 5194169 w 11540300"/>
              <a:gd name="connsiteY93" fmla="*/ 914400 h 1781665"/>
              <a:gd name="connsiteX94" fmla="*/ 5222450 w 11540300"/>
              <a:gd name="connsiteY94" fmla="*/ 895546 h 1781665"/>
              <a:gd name="connsiteX95" fmla="*/ 5410986 w 11540300"/>
              <a:gd name="connsiteY95" fmla="*/ 876692 h 1781665"/>
              <a:gd name="connsiteX96" fmla="*/ 5590095 w 11540300"/>
              <a:gd name="connsiteY96" fmla="*/ 876692 h 1781665"/>
              <a:gd name="connsiteX97" fmla="*/ 5637229 w 11540300"/>
              <a:gd name="connsiteY97" fmla="*/ 904973 h 1781665"/>
              <a:gd name="connsiteX98" fmla="*/ 5674936 w 11540300"/>
              <a:gd name="connsiteY98" fmla="*/ 914400 h 1781665"/>
              <a:gd name="connsiteX99" fmla="*/ 5712644 w 11540300"/>
              <a:gd name="connsiteY99" fmla="*/ 933253 h 1781665"/>
              <a:gd name="connsiteX100" fmla="*/ 5740924 w 11540300"/>
              <a:gd name="connsiteY100" fmla="*/ 942680 h 1781665"/>
              <a:gd name="connsiteX101" fmla="*/ 5938887 w 11540300"/>
              <a:gd name="connsiteY101" fmla="*/ 923826 h 1781665"/>
              <a:gd name="connsiteX102" fmla="*/ 6014301 w 11540300"/>
              <a:gd name="connsiteY102" fmla="*/ 895546 h 1781665"/>
              <a:gd name="connsiteX103" fmla="*/ 6061435 w 11540300"/>
              <a:gd name="connsiteY103" fmla="*/ 857839 h 1781665"/>
              <a:gd name="connsiteX104" fmla="*/ 6174557 w 11540300"/>
              <a:gd name="connsiteY104" fmla="*/ 782424 h 1781665"/>
              <a:gd name="connsiteX105" fmla="*/ 6231118 w 11540300"/>
              <a:gd name="connsiteY105" fmla="*/ 754144 h 1781665"/>
              <a:gd name="connsiteX106" fmla="*/ 6287679 w 11540300"/>
              <a:gd name="connsiteY106" fmla="*/ 697583 h 1781665"/>
              <a:gd name="connsiteX107" fmla="*/ 6315959 w 11540300"/>
              <a:gd name="connsiteY107" fmla="*/ 584461 h 1781665"/>
              <a:gd name="connsiteX108" fmla="*/ 6325386 w 11540300"/>
              <a:gd name="connsiteY108" fmla="*/ 245096 h 1781665"/>
              <a:gd name="connsiteX109" fmla="*/ 6344240 w 11540300"/>
              <a:gd name="connsiteY109" fmla="*/ 216816 h 1781665"/>
              <a:gd name="connsiteX110" fmla="*/ 6372520 w 11540300"/>
              <a:gd name="connsiteY110" fmla="*/ 122548 h 1781665"/>
              <a:gd name="connsiteX111" fmla="*/ 6410227 w 11540300"/>
              <a:gd name="connsiteY111" fmla="*/ 65987 h 1781665"/>
              <a:gd name="connsiteX112" fmla="*/ 6457361 w 11540300"/>
              <a:gd name="connsiteY112" fmla="*/ 9426 h 1781665"/>
              <a:gd name="connsiteX113" fmla="*/ 6485642 w 11540300"/>
              <a:gd name="connsiteY113" fmla="*/ 0 h 1781665"/>
              <a:gd name="connsiteX114" fmla="*/ 6570483 w 11540300"/>
              <a:gd name="connsiteY114" fmla="*/ 18853 h 1781665"/>
              <a:gd name="connsiteX115" fmla="*/ 6598763 w 11540300"/>
              <a:gd name="connsiteY115" fmla="*/ 47134 h 1781665"/>
              <a:gd name="connsiteX116" fmla="*/ 6655324 w 11540300"/>
              <a:gd name="connsiteY116" fmla="*/ 113121 h 1781665"/>
              <a:gd name="connsiteX117" fmla="*/ 6683604 w 11540300"/>
              <a:gd name="connsiteY117" fmla="*/ 122548 h 1781665"/>
              <a:gd name="connsiteX118" fmla="*/ 6702458 w 11540300"/>
              <a:gd name="connsiteY118" fmla="*/ 150828 h 1781665"/>
              <a:gd name="connsiteX119" fmla="*/ 6740165 w 11540300"/>
              <a:gd name="connsiteY119" fmla="*/ 169682 h 1781665"/>
              <a:gd name="connsiteX120" fmla="*/ 6768446 w 11540300"/>
              <a:gd name="connsiteY120" fmla="*/ 188536 h 1781665"/>
              <a:gd name="connsiteX121" fmla="*/ 6815580 w 11540300"/>
              <a:gd name="connsiteY121" fmla="*/ 245096 h 1781665"/>
              <a:gd name="connsiteX122" fmla="*/ 6853287 w 11540300"/>
              <a:gd name="connsiteY122" fmla="*/ 301657 h 1781665"/>
              <a:gd name="connsiteX123" fmla="*/ 6872141 w 11540300"/>
              <a:gd name="connsiteY123" fmla="*/ 329938 h 1781665"/>
              <a:gd name="connsiteX124" fmla="*/ 6890994 w 11540300"/>
              <a:gd name="connsiteY124" fmla="*/ 395925 h 1781665"/>
              <a:gd name="connsiteX125" fmla="*/ 6909848 w 11540300"/>
              <a:gd name="connsiteY125" fmla="*/ 471340 h 1781665"/>
              <a:gd name="connsiteX126" fmla="*/ 6919275 w 11540300"/>
              <a:gd name="connsiteY126" fmla="*/ 763571 h 1781665"/>
              <a:gd name="connsiteX127" fmla="*/ 6956982 w 11540300"/>
              <a:gd name="connsiteY127" fmla="*/ 820131 h 1781665"/>
              <a:gd name="connsiteX128" fmla="*/ 6975835 w 11540300"/>
              <a:gd name="connsiteY128" fmla="*/ 857839 h 1781665"/>
              <a:gd name="connsiteX129" fmla="*/ 7004116 w 11540300"/>
              <a:gd name="connsiteY129" fmla="*/ 876692 h 1781665"/>
              <a:gd name="connsiteX130" fmla="*/ 7051250 w 11540300"/>
              <a:gd name="connsiteY130" fmla="*/ 961534 h 1781665"/>
              <a:gd name="connsiteX131" fmla="*/ 7079530 w 11540300"/>
              <a:gd name="connsiteY131" fmla="*/ 980387 h 1781665"/>
              <a:gd name="connsiteX132" fmla="*/ 7117237 w 11540300"/>
              <a:gd name="connsiteY132" fmla="*/ 1036948 h 1781665"/>
              <a:gd name="connsiteX133" fmla="*/ 7154945 w 11540300"/>
              <a:gd name="connsiteY133" fmla="*/ 1046375 h 1781665"/>
              <a:gd name="connsiteX134" fmla="*/ 7183225 w 11540300"/>
              <a:gd name="connsiteY134" fmla="*/ 1055802 h 1781665"/>
              <a:gd name="connsiteX135" fmla="*/ 7428322 w 11540300"/>
              <a:gd name="connsiteY135" fmla="*/ 1074655 h 1781665"/>
              <a:gd name="connsiteX136" fmla="*/ 7456602 w 11540300"/>
              <a:gd name="connsiteY136" fmla="*/ 1093509 h 1781665"/>
              <a:gd name="connsiteX137" fmla="*/ 7484883 w 11540300"/>
              <a:gd name="connsiteY137" fmla="*/ 1102936 h 1781665"/>
              <a:gd name="connsiteX138" fmla="*/ 7522590 w 11540300"/>
              <a:gd name="connsiteY138" fmla="*/ 1121789 h 1781665"/>
              <a:gd name="connsiteX139" fmla="*/ 7598004 w 11540300"/>
              <a:gd name="connsiteY139" fmla="*/ 1178350 h 1781665"/>
              <a:gd name="connsiteX140" fmla="*/ 7626285 w 11540300"/>
              <a:gd name="connsiteY140" fmla="*/ 1187777 h 1781665"/>
              <a:gd name="connsiteX141" fmla="*/ 7692273 w 11540300"/>
              <a:gd name="connsiteY141" fmla="*/ 1216057 h 1781665"/>
              <a:gd name="connsiteX142" fmla="*/ 7720553 w 11540300"/>
              <a:gd name="connsiteY142" fmla="*/ 1234911 h 1781665"/>
              <a:gd name="connsiteX143" fmla="*/ 7786541 w 11540300"/>
              <a:gd name="connsiteY143" fmla="*/ 1253764 h 1781665"/>
              <a:gd name="connsiteX144" fmla="*/ 7871382 w 11540300"/>
              <a:gd name="connsiteY144" fmla="*/ 1282045 h 1781665"/>
              <a:gd name="connsiteX145" fmla="*/ 8069345 w 11540300"/>
              <a:gd name="connsiteY145" fmla="*/ 1272618 h 1781665"/>
              <a:gd name="connsiteX146" fmla="*/ 8097625 w 11540300"/>
              <a:gd name="connsiteY146" fmla="*/ 1263191 h 1781665"/>
              <a:gd name="connsiteX147" fmla="*/ 8135332 w 11540300"/>
              <a:gd name="connsiteY147" fmla="*/ 1253764 h 1781665"/>
              <a:gd name="connsiteX148" fmla="*/ 8201320 w 11540300"/>
              <a:gd name="connsiteY148" fmla="*/ 1216057 h 1781665"/>
              <a:gd name="connsiteX149" fmla="*/ 8229600 w 11540300"/>
              <a:gd name="connsiteY149" fmla="*/ 1206630 h 1781665"/>
              <a:gd name="connsiteX150" fmla="*/ 8257881 w 11540300"/>
              <a:gd name="connsiteY150" fmla="*/ 1225484 h 1781665"/>
              <a:gd name="connsiteX151" fmla="*/ 8276734 w 11540300"/>
              <a:gd name="connsiteY151" fmla="*/ 1253764 h 1781665"/>
              <a:gd name="connsiteX152" fmla="*/ 8305015 w 11540300"/>
              <a:gd name="connsiteY152" fmla="*/ 1282045 h 1781665"/>
              <a:gd name="connsiteX153" fmla="*/ 8380429 w 11540300"/>
              <a:gd name="connsiteY153" fmla="*/ 1366886 h 1781665"/>
              <a:gd name="connsiteX154" fmla="*/ 8436990 w 11540300"/>
              <a:gd name="connsiteY154" fmla="*/ 1404593 h 1781665"/>
              <a:gd name="connsiteX155" fmla="*/ 8531258 w 11540300"/>
              <a:gd name="connsiteY155" fmla="*/ 1423447 h 1781665"/>
              <a:gd name="connsiteX156" fmla="*/ 8814062 w 11540300"/>
              <a:gd name="connsiteY156" fmla="*/ 1414020 h 1781665"/>
              <a:gd name="connsiteX157" fmla="*/ 8842343 w 11540300"/>
              <a:gd name="connsiteY157" fmla="*/ 1395167 h 1781665"/>
              <a:gd name="connsiteX158" fmla="*/ 8870623 w 11540300"/>
              <a:gd name="connsiteY158" fmla="*/ 1385740 h 1781665"/>
              <a:gd name="connsiteX159" fmla="*/ 8917757 w 11540300"/>
              <a:gd name="connsiteY159" fmla="*/ 1376313 h 1781665"/>
              <a:gd name="connsiteX160" fmla="*/ 9087440 w 11540300"/>
              <a:gd name="connsiteY160" fmla="*/ 1357459 h 1781665"/>
              <a:gd name="connsiteX161" fmla="*/ 9153427 w 11540300"/>
              <a:gd name="connsiteY161" fmla="*/ 1338606 h 1781665"/>
              <a:gd name="connsiteX162" fmla="*/ 9247695 w 11540300"/>
              <a:gd name="connsiteY162" fmla="*/ 1310325 h 1781665"/>
              <a:gd name="connsiteX163" fmla="*/ 9436231 w 11540300"/>
              <a:gd name="connsiteY163" fmla="*/ 1291472 h 1781665"/>
              <a:gd name="connsiteX164" fmla="*/ 10039547 w 11540300"/>
              <a:gd name="connsiteY164" fmla="*/ 1282045 h 1781665"/>
              <a:gd name="connsiteX165" fmla="*/ 10275217 w 11540300"/>
              <a:gd name="connsiteY165" fmla="*/ 1282045 h 1781665"/>
              <a:gd name="connsiteX166" fmla="*/ 10303497 w 11540300"/>
              <a:gd name="connsiteY166" fmla="*/ 1310325 h 1781665"/>
              <a:gd name="connsiteX167" fmla="*/ 10341204 w 11540300"/>
              <a:gd name="connsiteY167" fmla="*/ 1338606 h 1781665"/>
              <a:gd name="connsiteX168" fmla="*/ 10397765 w 11540300"/>
              <a:gd name="connsiteY168" fmla="*/ 1376313 h 1781665"/>
              <a:gd name="connsiteX169" fmla="*/ 10482607 w 11540300"/>
              <a:gd name="connsiteY169" fmla="*/ 1366886 h 1781665"/>
              <a:gd name="connsiteX170" fmla="*/ 10576875 w 11540300"/>
              <a:gd name="connsiteY170" fmla="*/ 1338606 h 1781665"/>
              <a:gd name="connsiteX171" fmla="*/ 10624009 w 11540300"/>
              <a:gd name="connsiteY171" fmla="*/ 1310325 h 1781665"/>
              <a:gd name="connsiteX172" fmla="*/ 10652289 w 11540300"/>
              <a:gd name="connsiteY172" fmla="*/ 1300898 h 1781665"/>
              <a:gd name="connsiteX173" fmla="*/ 10689996 w 11540300"/>
              <a:gd name="connsiteY173" fmla="*/ 1291472 h 1781665"/>
              <a:gd name="connsiteX174" fmla="*/ 10737130 w 11540300"/>
              <a:gd name="connsiteY174" fmla="*/ 1282045 h 1781665"/>
              <a:gd name="connsiteX175" fmla="*/ 10793691 w 11540300"/>
              <a:gd name="connsiteY175" fmla="*/ 1263191 h 1781665"/>
              <a:gd name="connsiteX176" fmla="*/ 10859679 w 11540300"/>
              <a:gd name="connsiteY176" fmla="*/ 1234911 h 1781665"/>
              <a:gd name="connsiteX177" fmla="*/ 10963374 w 11540300"/>
              <a:gd name="connsiteY177" fmla="*/ 1168923 h 1781665"/>
              <a:gd name="connsiteX178" fmla="*/ 11029361 w 11540300"/>
              <a:gd name="connsiteY178" fmla="*/ 1178350 h 1781665"/>
              <a:gd name="connsiteX179" fmla="*/ 11067068 w 11540300"/>
              <a:gd name="connsiteY179" fmla="*/ 1197204 h 1781665"/>
              <a:gd name="connsiteX180" fmla="*/ 11095349 w 11540300"/>
              <a:gd name="connsiteY180" fmla="*/ 1206630 h 1781665"/>
              <a:gd name="connsiteX181" fmla="*/ 11142483 w 11540300"/>
              <a:gd name="connsiteY181" fmla="*/ 1225484 h 1781665"/>
              <a:gd name="connsiteX182" fmla="*/ 11227324 w 11540300"/>
              <a:gd name="connsiteY182" fmla="*/ 1253764 h 1781665"/>
              <a:gd name="connsiteX183" fmla="*/ 11331019 w 11540300"/>
              <a:gd name="connsiteY183" fmla="*/ 1272618 h 1781665"/>
              <a:gd name="connsiteX184" fmla="*/ 11359299 w 11540300"/>
              <a:gd name="connsiteY184" fmla="*/ 1282045 h 1781665"/>
              <a:gd name="connsiteX185" fmla="*/ 11538409 w 11540300"/>
              <a:gd name="connsiteY185" fmla="*/ 1272618 h 1781665"/>
              <a:gd name="connsiteX186" fmla="*/ 11510128 w 11540300"/>
              <a:gd name="connsiteY186"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196446 w 11540300"/>
              <a:gd name="connsiteY32" fmla="*/ 1423447 h 1781665"/>
              <a:gd name="connsiteX33" fmla="*/ 2253007 w 11540300"/>
              <a:gd name="connsiteY33" fmla="*/ 1385740 h 1781665"/>
              <a:gd name="connsiteX34" fmla="*/ 2309567 w 11540300"/>
              <a:gd name="connsiteY34" fmla="*/ 1366886 h 1781665"/>
              <a:gd name="connsiteX35" fmla="*/ 2366128 w 11540300"/>
              <a:gd name="connsiteY35" fmla="*/ 1310325 h 1781665"/>
              <a:gd name="connsiteX36" fmla="*/ 2384982 w 11540300"/>
              <a:gd name="connsiteY36" fmla="*/ 1282045 h 1781665"/>
              <a:gd name="connsiteX37" fmla="*/ 2432116 w 11540300"/>
              <a:gd name="connsiteY37" fmla="*/ 1225484 h 1781665"/>
              <a:gd name="connsiteX38" fmla="*/ 2441543 w 11540300"/>
              <a:gd name="connsiteY38" fmla="*/ 1197204 h 1781665"/>
              <a:gd name="connsiteX39" fmla="*/ 2460396 w 11540300"/>
              <a:gd name="connsiteY39" fmla="*/ 1168923 h 1781665"/>
              <a:gd name="connsiteX40" fmla="*/ 2479250 w 11540300"/>
              <a:gd name="connsiteY40" fmla="*/ 1112362 h 1781665"/>
              <a:gd name="connsiteX41" fmla="*/ 2498103 w 11540300"/>
              <a:gd name="connsiteY41" fmla="*/ 1084082 h 1781665"/>
              <a:gd name="connsiteX42" fmla="*/ 2516957 w 11540300"/>
              <a:gd name="connsiteY42" fmla="*/ 1027521 h 1781665"/>
              <a:gd name="connsiteX43" fmla="*/ 2573518 w 11540300"/>
              <a:gd name="connsiteY43" fmla="*/ 999241 h 1781665"/>
              <a:gd name="connsiteX44" fmla="*/ 2601798 w 11540300"/>
              <a:gd name="connsiteY44" fmla="*/ 980387 h 1781665"/>
              <a:gd name="connsiteX45" fmla="*/ 2922310 w 11540300"/>
              <a:gd name="connsiteY45" fmla="*/ 980387 h 1781665"/>
              <a:gd name="connsiteX46" fmla="*/ 3101419 w 11540300"/>
              <a:gd name="connsiteY46" fmla="*/ 970960 h 1781665"/>
              <a:gd name="connsiteX47" fmla="*/ 3393650 w 11540300"/>
              <a:gd name="connsiteY47" fmla="*/ 989814 h 1781665"/>
              <a:gd name="connsiteX48" fmla="*/ 3478491 w 11540300"/>
              <a:gd name="connsiteY48" fmla="*/ 1008668 h 1781665"/>
              <a:gd name="connsiteX49" fmla="*/ 3553905 w 11540300"/>
              <a:gd name="connsiteY49" fmla="*/ 1027521 h 1781665"/>
              <a:gd name="connsiteX50" fmla="*/ 3704734 w 11540300"/>
              <a:gd name="connsiteY50" fmla="*/ 1008668 h 1781665"/>
              <a:gd name="connsiteX51" fmla="*/ 3893270 w 11540300"/>
              <a:gd name="connsiteY51" fmla="*/ 989814 h 1781665"/>
              <a:gd name="connsiteX52" fmla="*/ 3968685 w 11540300"/>
              <a:gd name="connsiteY52" fmla="*/ 999241 h 1781665"/>
              <a:gd name="connsiteX53" fmla="*/ 4034673 w 11540300"/>
              <a:gd name="connsiteY53" fmla="*/ 1018094 h 1781665"/>
              <a:gd name="connsiteX54" fmla="*/ 4081807 w 11540300"/>
              <a:gd name="connsiteY54" fmla="*/ 1065228 h 1781665"/>
              <a:gd name="connsiteX55" fmla="*/ 4110087 w 11540300"/>
              <a:gd name="connsiteY55" fmla="*/ 1084082 h 1781665"/>
              <a:gd name="connsiteX56" fmla="*/ 4157221 w 11540300"/>
              <a:gd name="connsiteY56" fmla="*/ 1140643 h 1781665"/>
              <a:gd name="connsiteX57" fmla="*/ 4185501 w 11540300"/>
              <a:gd name="connsiteY57" fmla="*/ 1159496 h 1781665"/>
              <a:gd name="connsiteX58" fmla="*/ 4242062 w 11540300"/>
              <a:gd name="connsiteY58" fmla="*/ 1244338 h 1781665"/>
              <a:gd name="connsiteX59" fmla="*/ 4260916 w 11540300"/>
              <a:gd name="connsiteY59" fmla="*/ 1272618 h 1781665"/>
              <a:gd name="connsiteX60" fmla="*/ 4298623 w 11540300"/>
              <a:gd name="connsiteY60" fmla="*/ 1357459 h 1781665"/>
              <a:gd name="connsiteX61" fmla="*/ 4308050 w 11540300"/>
              <a:gd name="connsiteY61" fmla="*/ 1385740 h 1781665"/>
              <a:gd name="connsiteX62" fmla="*/ 4345757 w 11540300"/>
              <a:gd name="connsiteY62" fmla="*/ 1442301 h 1781665"/>
              <a:gd name="connsiteX63" fmla="*/ 4383464 w 11540300"/>
              <a:gd name="connsiteY63" fmla="*/ 1498861 h 1781665"/>
              <a:gd name="connsiteX64" fmla="*/ 4421171 w 11540300"/>
              <a:gd name="connsiteY64" fmla="*/ 1555422 h 1781665"/>
              <a:gd name="connsiteX65" fmla="*/ 4468305 w 11540300"/>
              <a:gd name="connsiteY65" fmla="*/ 1630837 h 1781665"/>
              <a:gd name="connsiteX66" fmla="*/ 4477732 w 11540300"/>
              <a:gd name="connsiteY66" fmla="*/ 1659117 h 1781665"/>
              <a:gd name="connsiteX67" fmla="*/ 4534293 w 11540300"/>
              <a:gd name="connsiteY67" fmla="*/ 1696824 h 1781665"/>
              <a:gd name="connsiteX68" fmla="*/ 4553147 w 11540300"/>
              <a:gd name="connsiteY68" fmla="*/ 1725105 h 1781665"/>
              <a:gd name="connsiteX69" fmla="*/ 4581427 w 11540300"/>
              <a:gd name="connsiteY69" fmla="*/ 1734531 h 1781665"/>
              <a:gd name="connsiteX70" fmla="*/ 4590854 w 11540300"/>
              <a:gd name="connsiteY70" fmla="*/ 1762812 h 1781665"/>
              <a:gd name="connsiteX71" fmla="*/ 4619134 w 11540300"/>
              <a:gd name="connsiteY71" fmla="*/ 1781665 h 1781665"/>
              <a:gd name="connsiteX72" fmla="*/ 4675695 w 11540300"/>
              <a:gd name="connsiteY72" fmla="*/ 1762812 h 1781665"/>
              <a:gd name="connsiteX73" fmla="*/ 4703976 w 11540300"/>
              <a:gd name="connsiteY73" fmla="*/ 1753385 h 1781665"/>
              <a:gd name="connsiteX74" fmla="*/ 4741683 w 11540300"/>
              <a:gd name="connsiteY74" fmla="*/ 1734531 h 1781665"/>
              <a:gd name="connsiteX75" fmla="*/ 4769963 w 11540300"/>
              <a:gd name="connsiteY75" fmla="*/ 1715678 h 1781665"/>
              <a:gd name="connsiteX76" fmla="*/ 4826524 w 11540300"/>
              <a:gd name="connsiteY76" fmla="*/ 1696824 h 1781665"/>
              <a:gd name="connsiteX77" fmla="*/ 4901938 w 11540300"/>
              <a:gd name="connsiteY77" fmla="*/ 1677971 h 1781665"/>
              <a:gd name="connsiteX78" fmla="*/ 4930219 w 11540300"/>
              <a:gd name="connsiteY78" fmla="*/ 1659117 h 1781665"/>
              <a:gd name="connsiteX79" fmla="*/ 4958499 w 11540300"/>
              <a:gd name="connsiteY79" fmla="*/ 1574276 h 1781665"/>
              <a:gd name="connsiteX80" fmla="*/ 4986780 w 11540300"/>
              <a:gd name="connsiteY80" fmla="*/ 1461154 h 1781665"/>
              <a:gd name="connsiteX81" fmla="*/ 4996207 w 11540300"/>
              <a:gd name="connsiteY81" fmla="*/ 1423447 h 1781665"/>
              <a:gd name="connsiteX82" fmla="*/ 5015060 w 11540300"/>
              <a:gd name="connsiteY82" fmla="*/ 1366886 h 1781665"/>
              <a:gd name="connsiteX83" fmla="*/ 5005633 w 11540300"/>
              <a:gd name="connsiteY83" fmla="*/ 1319752 h 1781665"/>
              <a:gd name="connsiteX84" fmla="*/ 4996207 w 11540300"/>
              <a:gd name="connsiteY84" fmla="*/ 1291472 h 1781665"/>
              <a:gd name="connsiteX85" fmla="*/ 4986780 w 11540300"/>
              <a:gd name="connsiteY85" fmla="*/ 1244338 h 1781665"/>
              <a:gd name="connsiteX86" fmla="*/ 5015060 w 11540300"/>
              <a:gd name="connsiteY86" fmla="*/ 1084082 h 1781665"/>
              <a:gd name="connsiteX87" fmla="*/ 5043341 w 11540300"/>
              <a:gd name="connsiteY87" fmla="*/ 1027521 h 1781665"/>
              <a:gd name="connsiteX88" fmla="*/ 5071621 w 11540300"/>
              <a:gd name="connsiteY88" fmla="*/ 1018094 h 1781665"/>
              <a:gd name="connsiteX89" fmla="*/ 5099901 w 11540300"/>
              <a:gd name="connsiteY89" fmla="*/ 989814 h 1781665"/>
              <a:gd name="connsiteX90" fmla="*/ 5128182 w 11540300"/>
              <a:gd name="connsiteY90" fmla="*/ 980387 h 1781665"/>
              <a:gd name="connsiteX91" fmla="*/ 5137609 w 11540300"/>
              <a:gd name="connsiteY91" fmla="*/ 952107 h 1781665"/>
              <a:gd name="connsiteX92" fmla="*/ 5194169 w 11540300"/>
              <a:gd name="connsiteY92" fmla="*/ 914400 h 1781665"/>
              <a:gd name="connsiteX93" fmla="*/ 5222450 w 11540300"/>
              <a:gd name="connsiteY93" fmla="*/ 895546 h 1781665"/>
              <a:gd name="connsiteX94" fmla="*/ 5410986 w 11540300"/>
              <a:gd name="connsiteY94" fmla="*/ 876692 h 1781665"/>
              <a:gd name="connsiteX95" fmla="*/ 5590095 w 11540300"/>
              <a:gd name="connsiteY95" fmla="*/ 876692 h 1781665"/>
              <a:gd name="connsiteX96" fmla="*/ 5637229 w 11540300"/>
              <a:gd name="connsiteY96" fmla="*/ 904973 h 1781665"/>
              <a:gd name="connsiteX97" fmla="*/ 5674936 w 11540300"/>
              <a:gd name="connsiteY97" fmla="*/ 914400 h 1781665"/>
              <a:gd name="connsiteX98" fmla="*/ 5712644 w 11540300"/>
              <a:gd name="connsiteY98" fmla="*/ 933253 h 1781665"/>
              <a:gd name="connsiteX99" fmla="*/ 5740924 w 11540300"/>
              <a:gd name="connsiteY99" fmla="*/ 942680 h 1781665"/>
              <a:gd name="connsiteX100" fmla="*/ 5938887 w 11540300"/>
              <a:gd name="connsiteY100" fmla="*/ 923826 h 1781665"/>
              <a:gd name="connsiteX101" fmla="*/ 6014301 w 11540300"/>
              <a:gd name="connsiteY101" fmla="*/ 895546 h 1781665"/>
              <a:gd name="connsiteX102" fmla="*/ 6061435 w 11540300"/>
              <a:gd name="connsiteY102" fmla="*/ 857839 h 1781665"/>
              <a:gd name="connsiteX103" fmla="*/ 6174557 w 11540300"/>
              <a:gd name="connsiteY103" fmla="*/ 782424 h 1781665"/>
              <a:gd name="connsiteX104" fmla="*/ 6231118 w 11540300"/>
              <a:gd name="connsiteY104" fmla="*/ 754144 h 1781665"/>
              <a:gd name="connsiteX105" fmla="*/ 6287679 w 11540300"/>
              <a:gd name="connsiteY105" fmla="*/ 697583 h 1781665"/>
              <a:gd name="connsiteX106" fmla="*/ 6315959 w 11540300"/>
              <a:gd name="connsiteY106" fmla="*/ 584461 h 1781665"/>
              <a:gd name="connsiteX107" fmla="*/ 6325386 w 11540300"/>
              <a:gd name="connsiteY107" fmla="*/ 245096 h 1781665"/>
              <a:gd name="connsiteX108" fmla="*/ 6344240 w 11540300"/>
              <a:gd name="connsiteY108" fmla="*/ 216816 h 1781665"/>
              <a:gd name="connsiteX109" fmla="*/ 6372520 w 11540300"/>
              <a:gd name="connsiteY109" fmla="*/ 122548 h 1781665"/>
              <a:gd name="connsiteX110" fmla="*/ 6410227 w 11540300"/>
              <a:gd name="connsiteY110" fmla="*/ 65987 h 1781665"/>
              <a:gd name="connsiteX111" fmla="*/ 6457361 w 11540300"/>
              <a:gd name="connsiteY111" fmla="*/ 9426 h 1781665"/>
              <a:gd name="connsiteX112" fmla="*/ 6485642 w 11540300"/>
              <a:gd name="connsiteY112" fmla="*/ 0 h 1781665"/>
              <a:gd name="connsiteX113" fmla="*/ 6570483 w 11540300"/>
              <a:gd name="connsiteY113" fmla="*/ 18853 h 1781665"/>
              <a:gd name="connsiteX114" fmla="*/ 6598763 w 11540300"/>
              <a:gd name="connsiteY114" fmla="*/ 47134 h 1781665"/>
              <a:gd name="connsiteX115" fmla="*/ 6655324 w 11540300"/>
              <a:gd name="connsiteY115" fmla="*/ 113121 h 1781665"/>
              <a:gd name="connsiteX116" fmla="*/ 6683604 w 11540300"/>
              <a:gd name="connsiteY116" fmla="*/ 122548 h 1781665"/>
              <a:gd name="connsiteX117" fmla="*/ 6702458 w 11540300"/>
              <a:gd name="connsiteY117" fmla="*/ 150828 h 1781665"/>
              <a:gd name="connsiteX118" fmla="*/ 6740165 w 11540300"/>
              <a:gd name="connsiteY118" fmla="*/ 169682 h 1781665"/>
              <a:gd name="connsiteX119" fmla="*/ 6768446 w 11540300"/>
              <a:gd name="connsiteY119" fmla="*/ 188536 h 1781665"/>
              <a:gd name="connsiteX120" fmla="*/ 6815580 w 11540300"/>
              <a:gd name="connsiteY120" fmla="*/ 245096 h 1781665"/>
              <a:gd name="connsiteX121" fmla="*/ 6853287 w 11540300"/>
              <a:gd name="connsiteY121" fmla="*/ 301657 h 1781665"/>
              <a:gd name="connsiteX122" fmla="*/ 6872141 w 11540300"/>
              <a:gd name="connsiteY122" fmla="*/ 329938 h 1781665"/>
              <a:gd name="connsiteX123" fmla="*/ 6890994 w 11540300"/>
              <a:gd name="connsiteY123" fmla="*/ 395925 h 1781665"/>
              <a:gd name="connsiteX124" fmla="*/ 6909848 w 11540300"/>
              <a:gd name="connsiteY124" fmla="*/ 471340 h 1781665"/>
              <a:gd name="connsiteX125" fmla="*/ 6919275 w 11540300"/>
              <a:gd name="connsiteY125" fmla="*/ 763571 h 1781665"/>
              <a:gd name="connsiteX126" fmla="*/ 6956982 w 11540300"/>
              <a:gd name="connsiteY126" fmla="*/ 820131 h 1781665"/>
              <a:gd name="connsiteX127" fmla="*/ 6975835 w 11540300"/>
              <a:gd name="connsiteY127" fmla="*/ 857839 h 1781665"/>
              <a:gd name="connsiteX128" fmla="*/ 7004116 w 11540300"/>
              <a:gd name="connsiteY128" fmla="*/ 876692 h 1781665"/>
              <a:gd name="connsiteX129" fmla="*/ 7051250 w 11540300"/>
              <a:gd name="connsiteY129" fmla="*/ 961534 h 1781665"/>
              <a:gd name="connsiteX130" fmla="*/ 7079530 w 11540300"/>
              <a:gd name="connsiteY130" fmla="*/ 980387 h 1781665"/>
              <a:gd name="connsiteX131" fmla="*/ 7117237 w 11540300"/>
              <a:gd name="connsiteY131" fmla="*/ 1036948 h 1781665"/>
              <a:gd name="connsiteX132" fmla="*/ 7154945 w 11540300"/>
              <a:gd name="connsiteY132" fmla="*/ 1046375 h 1781665"/>
              <a:gd name="connsiteX133" fmla="*/ 7183225 w 11540300"/>
              <a:gd name="connsiteY133" fmla="*/ 1055802 h 1781665"/>
              <a:gd name="connsiteX134" fmla="*/ 7428322 w 11540300"/>
              <a:gd name="connsiteY134" fmla="*/ 1074655 h 1781665"/>
              <a:gd name="connsiteX135" fmla="*/ 7456602 w 11540300"/>
              <a:gd name="connsiteY135" fmla="*/ 1093509 h 1781665"/>
              <a:gd name="connsiteX136" fmla="*/ 7484883 w 11540300"/>
              <a:gd name="connsiteY136" fmla="*/ 1102936 h 1781665"/>
              <a:gd name="connsiteX137" fmla="*/ 7522590 w 11540300"/>
              <a:gd name="connsiteY137" fmla="*/ 1121789 h 1781665"/>
              <a:gd name="connsiteX138" fmla="*/ 7598004 w 11540300"/>
              <a:gd name="connsiteY138" fmla="*/ 1178350 h 1781665"/>
              <a:gd name="connsiteX139" fmla="*/ 7626285 w 11540300"/>
              <a:gd name="connsiteY139" fmla="*/ 1187777 h 1781665"/>
              <a:gd name="connsiteX140" fmla="*/ 7692273 w 11540300"/>
              <a:gd name="connsiteY140" fmla="*/ 1216057 h 1781665"/>
              <a:gd name="connsiteX141" fmla="*/ 7720553 w 11540300"/>
              <a:gd name="connsiteY141" fmla="*/ 1234911 h 1781665"/>
              <a:gd name="connsiteX142" fmla="*/ 7786541 w 11540300"/>
              <a:gd name="connsiteY142" fmla="*/ 1253764 h 1781665"/>
              <a:gd name="connsiteX143" fmla="*/ 7871382 w 11540300"/>
              <a:gd name="connsiteY143" fmla="*/ 1282045 h 1781665"/>
              <a:gd name="connsiteX144" fmla="*/ 8069345 w 11540300"/>
              <a:gd name="connsiteY144" fmla="*/ 1272618 h 1781665"/>
              <a:gd name="connsiteX145" fmla="*/ 8097625 w 11540300"/>
              <a:gd name="connsiteY145" fmla="*/ 1263191 h 1781665"/>
              <a:gd name="connsiteX146" fmla="*/ 8135332 w 11540300"/>
              <a:gd name="connsiteY146" fmla="*/ 1253764 h 1781665"/>
              <a:gd name="connsiteX147" fmla="*/ 8201320 w 11540300"/>
              <a:gd name="connsiteY147" fmla="*/ 1216057 h 1781665"/>
              <a:gd name="connsiteX148" fmla="*/ 8229600 w 11540300"/>
              <a:gd name="connsiteY148" fmla="*/ 1206630 h 1781665"/>
              <a:gd name="connsiteX149" fmla="*/ 8257881 w 11540300"/>
              <a:gd name="connsiteY149" fmla="*/ 1225484 h 1781665"/>
              <a:gd name="connsiteX150" fmla="*/ 8276734 w 11540300"/>
              <a:gd name="connsiteY150" fmla="*/ 1253764 h 1781665"/>
              <a:gd name="connsiteX151" fmla="*/ 8305015 w 11540300"/>
              <a:gd name="connsiteY151" fmla="*/ 1282045 h 1781665"/>
              <a:gd name="connsiteX152" fmla="*/ 8380429 w 11540300"/>
              <a:gd name="connsiteY152" fmla="*/ 1366886 h 1781665"/>
              <a:gd name="connsiteX153" fmla="*/ 8436990 w 11540300"/>
              <a:gd name="connsiteY153" fmla="*/ 1404593 h 1781665"/>
              <a:gd name="connsiteX154" fmla="*/ 8531258 w 11540300"/>
              <a:gd name="connsiteY154" fmla="*/ 1423447 h 1781665"/>
              <a:gd name="connsiteX155" fmla="*/ 8814062 w 11540300"/>
              <a:gd name="connsiteY155" fmla="*/ 1414020 h 1781665"/>
              <a:gd name="connsiteX156" fmla="*/ 8842343 w 11540300"/>
              <a:gd name="connsiteY156" fmla="*/ 1395167 h 1781665"/>
              <a:gd name="connsiteX157" fmla="*/ 8870623 w 11540300"/>
              <a:gd name="connsiteY157" fmla="*/ 1385740 h 1781665"/>
              <a:gd name="connsiteX158" fmla="*/ 8917757 w 11540300"/>
              <a:gd name="connsiteY158" fmla="*/ 1376313 h 1781665"/>
              <a:gd name="connsiteX159" fmla="*/ 9087440 w 11540300"/>
              <a:gd name="connsiteY159" fmla="*/ 1357459 h 1781665"/>
              <a:gd name="connsiteX160" fmla="*/ 9153427 w 11540300"/>
              <a:gd name="connsiteY160" fmla="*/ 1338606 h 1781665"/>
              <a:gd name="connsiteX161" fmla="*/ 9247695 w 11540300"/>
              <a:gd name="connsiteY161" fmla="*/ 1310325 h 1781665"/>
              <a:gd name="connsiteX162" fmla="*/ 9436231 w 11540300"/>
              <a:gd name="connsiteY162" fmla="*/ 1291472 h 1781665"/>
              <a:gd name="connsiteX163" fmla="*/ 10039547 w 11540300"/>
              <a:gd name="connsiteY163" fmla="*/ 1282045 h 1781665"/>
              <a:gd name="connsiteX164" fmla="*/ 10275217 w 11540300"/>
              <a:gd name="connsiteY164" fmla="*/ 1282045 h 1781665"/>
              <a:gd name="connsiteX165" fmla="*/ 10303497 w 11540300"/>
              <a:gd name="connsiteY165" fmla="*/ 1310325 h 1781665"/>
              <a:gd name="connsiteX166" fmla="*/ 10341204 w 11540300"/>
              <a:gd name="connsiteY166" fmla="*/ 1338606 h 1781665"/>
              <a:gd name="connsiteX167" fmla="*/ 10397765 w 11540300"/>
              <a:gd name="connsiteY167" fmla="*/ 1376313 h 1781665"/>
              <a:gd name="connsiteX168" fmla="*/ 10482607 w 11540300"/>
              <a:gd name="connsiteY168" fmla="*/ 1366886 h 1781665"/>
              <a:gd name="connsiteX169" fmla="*/ 10576875 w 11540300"/>
              <a:gd name="connsiteY169" fmla="*/ 1338606 h 1781665"/>
              <a:gd name="connsiteX170" fmla="*/ 10624009 w 11540300"/>
              <a:gd name="connsiteY170" fmla="*/ 1310325 h 1781665"/>
              <a:gd name="connsiteX171" fmla="*/ 10652289 w 11540300"/>
              <a:gd name="connsiteY171" fmla="*/ 1300898 h 1781665"/>
              <a:gd name="connsiteX172" fmla="*/ 10689996 w 11540300"/>
              <a:gd name="connsiteY172" fmla="*/ 1291472 h 1781665"/>
              <a:gd name="connsiteX173" fmla="*/ 10737130 w 11540300"/>
              <a:gd name="connsiteY173" fmla="*/ 1282045 h 1781665"/>
              <a:gd name="connsiteX174" fmla="*/ 10793691 w 11540300"/>
              <a:gd name="connsiteY174" fmla="*/ 1263191 h 1781665"/>
              <a:gd name="connsiteX175" fmla="*/ 10859679 w 11540300"/>
              <a:gd name="connsiteY175" fmla="*/ 1234911 h 1781665"/>
              <a:gd name="connsiteX176" fmla="*/ 10963374 w 11540300"/>
              <a:gd name="connsiteY176" fmla="*/ 1168923 h 1781665"/>
              <a:gd name="connsiteX177" fmla="*/ 11029361 w 11540300"/>
              <a:gd name="connsiteY177" fmla="*/ 1178350 h 1781665"/>
              <a:gd name="connsiteX178" fmla="*/ 11067068 w 11540300"/>
              <a:gd name="connsiteY178" fmla="*/ 1197204 h 1781665"/>
              <a:gd name="connsiteX179" fmla="*/ 11095349 w 11540300"/>
              <a:gd name="connsiteY179" fmla="*/ 1206630 h 1781665"/>
              <a:gd name="connsiteX180" fmla="*/ 11142483 w 11540300"/>
              <a:gd name="connsiteY180" fmla="*/ 1225484 h 1781665"/>
              <a:gd name="connsiteX181" fmla="*/ 11227324 w 11540300"/>
              <a:gd name="connsiteY181" fmla="*/ 1253764 h 1781665"/>
              <a:gd name="connsiteX182" fmla="*/ 11331019 w 11540300"/>
              <a:gd name="connsiteY182" fmla="*/ 1272618 h 1781665"/>
              <a:gd name="connsiteX183" fmla="*/ 11359299 w 11540300"/>
              <a:gd name="connsiteY183" fmla="*/ 1282045 h 1781665"/>
              <a:gd name="connsiteX184" fmla="*/ 11538409 w 11540300"/>
              <a:gd name="connsiteY184" fmla="*/ 1272618 h 1781665"/>
              <a:gd name="connsiteX185" fmla="*/ 11510128 w 11540300"/>
              <a:gd name="connsiteY185"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196446 w 11540300"/>
              <a:gd name="connsiteY32" fmla="*/ 1423447 h 1781665"/>
              <a:gd name="connsiteX33" fmla="*/ 2253007 w 11540300"/>
              <a:gd name="connsiteY33" fmla="*/ 1385740 h 1781665"/>
              <a:gd name="connsiteX34" fmla="*/ 2309567 w 11540300"/>
              <a:gd name="connsiteY34" fmla="*/ 1366886 h 1781665"/>
              <a:gd name="connsiteX35" fmla="*/ 2366128 w 11540300"/>
              <a:gd name="connsiteY35" fmla="*/ 1310325 h 1781665"/>
              <a:gd name="connsiteX36" fmla="*/ 2384982 w 11540300"/>
              <a:gd name="connsiteY36" fmla="*/ 1282045 h 1781665"/>
              <a:gd name="connsiteX37" fmla="*/ 2432116 w 11540300"/>
              <a:gd name="connsiteY37" fmla="*/ 1225484 h 1781665"/>
              <a:gd name="connsiteX38" fmla="*/ 2441543 w 11540300"/>
              <a:gd name="connsiteY38" fmla="*/ 1197204 h 1781665"/>
              <a:gd name="connsiteX39" fmla="*/ 2460396 w 11540300"/>
              <a:gd name="connsiteY39" fmla="*/ 1168923 h 1781665"/>
              <a:gd name="connsiteX40" fmla="*/ 2479250 w 11540300"/>
              <a:gd name="connsiteY40" fmla="*/ 1112362 h 1781665"/>
              <a:gd name="connsiteX41" fmla="*/ 2498103 w 11540300"/>
              <a:gd name="connsiteY41" fmla="*/ 1084082 h 1781665"/>
              <a:gd name="connsiteX42" fmla="*/ 2516957 w 11540300"/>
              <a:gd name="connsiteY42" fmla="*/ 1027521 h 1781665"/>
              <a:gd name="connsiteX43" fmla="*/ 2573518 w 11540300"/>
              <a:gd name="connsiteY43" fmla="*/ 999241 h 1781665"/>
              <a:gd name="connsiteX44" fmla="*/ 2601798 w 11540300"/>
              <a:gd name="connsiteY44" fmla="*/ 980387 h 1781665"/>
              <a:gd name="connsiteX45" fmla="*/ 2922310 w 11540300"/>
              <a:gd name="connsiteY45" fmla="*/ 980387 h 1781665"/>
              <a:gd name="connsiteX46" fmla="*/ 3101419 w 11540300"/>
              <a:gd name="connsiteY46" fmla="*/ 970960 h 1781665"/>
              <a:gd name="connsiteX47" fmla="*/ 3393650 w 11540300"/>
              <a:gd name="connsiteY47" fmla="*/ 989814 h 1781665"/>
              <a:gd name="connsiteX48" fmla="*/ 3478491 w 11540300"/>
              <a:gd name="connsiteY48" fmla="*/ 1008668 h 1781665"/>
              <a:gd name="connsiteX49" fmla="*/ 3553905 w 11540300"/>
              <a:gd name="connsiteY49" fmla="*/ 1027521 h 1781665"/>
              <a:gd name="connsiteX50" fmla="*/ 3704734 w 11540300"/>
              <a:gd name="connsiteY50" fmla="*/ 1008668 h 1781665"/>
              <a:gd name="connsiteX51" fmla="*/ 3893270 w 11540300"/>
              <a:gd name="connsiteY51" fmla="*/ 989814 h 1781665"/>
              <a:gd name="connsiteX52" fmla="*/ 3968685 w 11540300"/>
              <a:gd name="connsiteY52" fmla="*/ 999241 h 1781665"/>
              <a:gd name="connsiteX53" fmla="*/ 4034673 w 11540300"/>
              <a:gd name="connsiteY53" fmla="*/ 1018094 h 1781665"/>
              <a:gd name="connsiteX54" fmla="*/ 4081807 w 11540300"/>
              <a:gd name="connsiteY54" fmla="*/ 1065228 h 1781665"/>
              <a:gd name="connsiteX55" fmla="*/ 4110087 w 11540300"/>
              <a:gd name="connsiteY55" fmla="*/ 1084082 h 1781665"/>
              <a:gd name="connsiteX56" fmla="*/ 4157221 w 11540300"/>
              <a:gd name="connsiteY56" fmla="*/ 1140643 h 1781665"/>
              <a:gd name="connsiteX57" fmla="*/ 4185501 w 11540300"/>
              <a:gd name="connsiteY57" fmla="*/ 1159496 h 1781665"/>
              <a:gd name="connsiteX58" fmla="*/ 4242062 w 11540300"/>
              <a:gd name="connsiteY58" fmla="*/ 1244338 h 1781665"/>
              <a:gd name="connsiteX59" fmla="*/ 4260916 w 11540300"/>
              <a:gd name="connsiteY59" fmla="*/ 1272618 h 1781665"/>
              <a:gd name="connsiteX60" fmla="*/ 4298623 w 11540300"/>
              <a:gd name="connsiteY60" fmla="*/ 1357459 h 1781665"/>
              <a:gd name="connsiteX61" fmla="*/ 4308050 w 11540300"/>
              <a:gd name="connsiteY61" fmla="*/ 1385740 h 1781665"/>
              <a:gd name="connsiteX62" fmla="*/ 4345757 w 11540300"/>
              <a:gd name="connsiteY62" fmla="*/ 1442301 h 1781665"/>
              <a:gd name="connsiteX63" fmla="*/ 4383464 w 11540300"/>
              <a:gd name="connsiteY63" fmla="*/ 1498861 h 1781665"/>
              <a:gd name="connsiteX64" fmla="*/ 4421171 w 11540300"/>
              <a:gd name="connsiteY64" fmla="*/ 1555422 h 1781665"/>
              <a:gd name="connsiteX65" fmla="*/ 4468305 w 11540300"/>
              <a:gd name="connsiteY65" fmla="*/ 1630837 h 1781665"/>
              <a:gd name="connsiteX66" fmla="*/ 4477732 w 11540300"/>
              <a:gd name="connsiteY66" fmla="*/ 1659117 h 1781665"/>
              <a:gd name="connsiteX67" fmla="*/ 4534293 w 11540300"/>
              <a:gd name="connsiteY67" fmla="*/ 1696824 h 1781665"/>
              <a:gd name="connsiteX68" fmla="*/ 4553147 w 11540300"/>
              <a:gd name="connsiteY68" fmla="*/ 1725105 h 1781665"/>
              <a:gd name="connsiteX69" fmla="*/ 4581427 w 11540300"/>
              <a:gd name="connsiteY69" fmla="*/ 1734531 h 1781665"/>
              <a:gd name="connsiteX70" fmla="*/ 4590854 w 11540300"/>
              <a:gd name="connsiteY70" fmla="*/ 1762812 h 1781665"/>
              <a:gd name="connsiteX71" fmla="*/ 4619134 w 11540300"/>
              <a:gd name="connsiteY71" fmla="*/ 1781665 h 1781665"/>
              <a:gd name="connsiteX72" fmla="*/ 4675695 w 11540300"/>
              <a:gd name="connsiteY72" fmla="*/ 1762812 h 1781665"/>
              <a:gd name="connsiteX73" fmla="*/ 4703976 w 11540300"/>
              <a:gd name="connsiteY73" fmla="*/ 1753385 h 1781665"/>
              <a:gd name="connsiteX74" fmla="*/ 4741683 w 11540300"/>
              <a:gd name="connsiteY74" fmla="*/ 1734531 h 1781665"/>
              <a:gd name="connsiteX75" fmla="*/ 4769963 w 11540300"/>
              <a:gd name="connsiteY75" fmla="*/ 1715678 h 1781665"/>
              <a:gd name="connsiteX76" fmla="*/ 4826524 w 11540300"/>
              <a:gd name="connsiteY76" fmla="*/ 1696824 h 1781665"/>
              <a:gd name="connsiteX77" fmla="*/ 4901938 w 11540300"/>
              <a:gd name="connsiteY77" fmla="*/ 1677971 h 1781665"/>
              <a:gd name="connsiteX78" fmla="*/ 4930219 w 11540300"/>
              <a:gd name="connsiteY78" fmla="*/ 1659117 h 1781665"/>
              <a:gd name="connsiteX79" fmla="*/ 4958499 w 11540300"/>
              <a:gd name="connsiteY79" fmla="*/ 1574276 h 1781665"/>
              <a:gd name="connsiteX80" fmla="*/ 4986780 w 11540300"/>
              <a:gd name="connsiteY80" fmla="*/ 1461154 h 1781665"/>
              <a:gd name="connsiteX81" fmla="*/ 4996207 w 11540300"/>
              <a:gd name="connsiteY81" fmla="*/ 1423447 h 1781665"/>
              <a:gd name="connsiteX82" fmla="*/ 5015060 w 11540300"/>
              <a:gd name="connsiteY82" fmla="*/ 1366886 h 1781665"/>
              <a:gd name="connsiteX83" fmla="*/ 5005633 w 11540300"/>
              <a:gd name="connsiteY83" fmla="*/ 1319752 h 1781665"/>
              <a:gd name="connsiteX84" fmla="*/ 4996207 w 11540300"/>
              <a:gd name="connsiteY84" fmla="*/ 1291472 h 1781665"/>
              <a:gd name="connsiteX85" fmla="*/ 4986780 w 11540300"/>
              <a:gd name="connsiteY85" fmla="*/ 1244338 h 1781665"/>
              <a:gd name="connsiteX86" fmla="*/ 5015060 w 11540300"/>
              <a:gd name="connsiteY86" fmla="*/ 1084082 h 1781665"/>
              <a:gd name="connsiteX87" fmla="*/ 5043341 w 11540300"/>
              <a:gd name="connsiteY87" fmla="*/ 1027521 h 1781665"/>
              <a:gd name="connsiteX88" fmla="*/ 5071621 w 11540300"/>
              <a:gd name="connsiteY88" fmla="*/ 1018094 h 1781665"/>
              <a:gd name="connsiteX89" fmla="*/ 5099901 w 11540300"/>
              <a:gd name="connsiteY89" fmla="*/ 989814 h 1781665"/>
              <a:gd name="connsiteX90" fmla="*/ 5128182 w 11540300"/>
              <a:gd name="connsiteY90" fmla="*/ 980387 h 1781665"/>
              <a:gd name="connsiteX91" fmla="*/ 5137609 w 11540300"/>
              <a:gd name="connsiteY91" fmla="*/ 952107 h 1781665"/>
              <a:gd name="connsiteX92" fmla="*/ 5194169 w 11540300"/>
              <a:gd name="connsiteY92" fmla="*/ 914400 h 1781665"/>
              <a:gd name="connsiteX93" fmla="*/ 5222450 w 11540300"/>
              <a:gd name="connsiteY93" fmla="*/ 895546 h 1781665"/>
              <a:gd name="connsiteX94" fmla="*/ 5410986 w 11540300"/>
              <a:gd name="connsiteY94" fmla="*/ 876692 h 1781665"/>
              <a:gd name="connsiteX95" fmla="*/ 5590095 w 11540300"/>
              <a:gd name="connsiteY95" fmla="*/ 876692 h 1781665"/>
              <a:gd name="connsiteX96" fmla="*/ 5637229 w 11540300"/>
              <a:gd name="connsiteY96" fmla="*/ 904973 h 1781665"/>
              <a:gd name="connsiteX97" fmla="*/ 5674936 w 11540300"/>
              <a:gd name="connsiteY97" fmla="*/ 914400 h 1781665"/>
              <a:gd name="connsiteX98" fmla="*/ 5712644 w 11540300"/>
              <a:gd name="connsiteY98" fmla="*/ 933253 h 1781665"/>
              <a:gd name="connsiteX99" fmla="*/ 5740924 w 11540300"/>
              <a:gd name="connsiteY99" fmla="*/ 942680 h 1781665"/>
              <a:gd name="connsiteX100" fmla="*/ 5938887 w 11540300"/>
              <a:gd name="connsiteY100" fmla="*/ 923826 h 1781665"/>
              <a:gd name="connsiteX101" fmla="*/ 6014301 w 11540300"/>
              <a:gd name="connsiteY101" fmla="*/ 895546 h 1781665"/>
              <a:gd name="connsiteX102" fmla="*/ 6061435 w 11540300"/>
              <a:gd name="connsiteY102" fmla="*/ 857839 h 1781665"/>
              <a:gd name="connsiteX103" fmla="*/ 6174557 w 11540300"/>
              <a:gd name="connsiteY103" fmla="*/ 782424 h 1781665"/>
              <a:gd name="connsiteX104" fmla="*/ 6231118 w 11540300"/>
              <a:gd name="connsiteY104" fmla="*/ 754144 h 1781665"/>
              <a:gd name="connsiteX105" fmla="*/ 6287679 w 11540300"/>
              <a:gd name="connsiteY105" fmla="*/ 697583 h 1781665"/>
              <a:gd name="connsiteX106" fmla="*/ 6315959 w 11540300"/>
              <a:gd name="connsiteY106" fmla="*/ 584461 h 1781665"/>
              <a:gd name="connsiteX107" fmla="*/ 6325386 w 11540300"/>
              <a:gd name="connsiteY107" fmla="*/ 245096 h 1781665"/>
              <a:gd name="connsiteX108" fmla="*/ 6344240 w 11540300"/>
              <a:gd name="connsiteY108" fmla="*/ 216816 h 1781665"/>
              <a:gd name="connsiteX109" fmla="*/ 6372520 w 11540300"/>
              <a:gd name="connsiteY109" fmla="*/ 122548 h 1781665"/>
              <a:gd name="connsiteX110" fmla="*/ 6410227 w 11540300"/>
              <a:gd name="connsiteY110" fmla="*/ 65987 h 1781665"/>
              <a:gd name="connsiteX111" fmla="*/ 6457361 w 11540300"/>
              <a:gd name="connsiteY111" fmla="*/ 9426 h 1781665"/>
              <a:gd name="connsiteX112" fmla="*/ 6485642 w 11540300"/>
              <a:gd name="connsiteY112" fmla="*/ 0 h 1781665"/>
              <a:gd name="connsiteX113" fmla="*/ 6570483 w 11540300"/>
              <a:gd name="connsiteY113" fmla="*/ 18853 h 1781665"/>
              <a:gd name="connsiteX114" fmla="*/ 6598763 w 11540300"/>
              <a:gd name="connsiteY114" fmla="*/ 47134 h 1781665"/>
              <a:gd name="connsiteX115" fmla="*/ 6655324 w 11540300"/>
              <a:gd name="connsiteY115" fmla="*/ 113121 h 1781665"/>
              <a:gd name="connsiteX116" fmla="*/ 6683604 w 11540300"/>
              <a:gd name="connsiteY116" fmla="*/ 122548 h 1781665"/>
              <a:gd name="connsiteX117" fmla="*/ 6702458 w 11540300"/>
              <a:gd name="connsiteY117" fmla="*/ 150828 h 1781665"/>
              <a:gd name="connsiteX118" fmla="*/ 6740165 w 11540300"/>
              <a:gd name="connsiteY118" fmla="*/ 169682 h 1781665"/>
              <a:gd name="connsiteX119" fmla="*/ 6768446 w 11540300"/>
              <a:gd name="connsiteY119" fmla="*/ 188536 h 1781665"/>
              <a:gd name="connsiteX120" fmla="*/ 6815580 w 11540300"/>
              <a:gd name="connsiteY120" fmla="*/ 245096 h 1781665"/>
              <a:gd name="connsiteX121" fmla="*/ 6853287 w 11540300"/>
              <a:gd name="connsiteY121" fmla="*/ 301657 h 1781665"/>
              <a:gd name="connsiteX122" fmla="*/ 6872141 w 11540300"/>
              <a:gd name="connsiteY122" fmla="*/ 329938 h 1781665"/>
              <a:gd name="connsiteX123" fmla="*/ 6890994 w 11540300"/>
              <a:gd name="connsiteY123" fmla="*/ 395925 h 1781665"/>
              <a:gd name="connsiteX124" fmla="*/ 6909848 w 11540300"/>
              <a:gd name="connsiteY124" fmla="*/ 471340 h 1781665"/>
              <a:gd name="connsiteX125" fmla="*/ 6919275 w 11540300"/>
              <a:gd name="connsiteY125" fmla="*/ 763571 h 1781665"/>
              <a:gd name="connsiteX126" fmla="*/ 6956982 w 11540300"/>
              <a:gd name="connsiteY126" fmla="*/ 820131 h 1781665"/>
              <a:gd name="connsiteX127" fmla="*/ 6975835 w 11540300"/>
              <a:gd name="connsiteY127" fmla="*/ 857839 h 1781665"/>
              <a:gd name="connsiteX128" fmla="*/ 7004116 w 11540300"/>
              <a:gd name="connsiteY128" fmla="*/ 876692 h 1781665"/>
              <a:gd name="connsiteX129" fmla="*/ 7051250 w 11540300"/>
              <a:gd name="connsiteY129" fmla="*/ 961534 h 1781665"/>
              <a:gd name="connsiteX130" fmla="*/ 7079530 w 11540300"/>
              <a:gd name="connsiteY130" fmla="*/ 980387 h 1781665"/>
              <a:gd name="connsiteX131" fmla="*/ 7117237 w 11540300"/>
              <a:gd name="connsiteY131" fmla="*/ 1036948 h 1781665"/>
              <a:gd name="connsiteX132" fmla="*/ 7154945 w 11540300"/>
              <a:gd name="connsiteY132" fmla="*/ 1046375 h 1781665"/>
              <a:gd name="connsiteX133" fmla="*/ 7183225 w 11540300"/>
              <a:gd name="connsiteY133" fmla="*/ 1055802 h 1781665"/>
              <a:gd name="connsiteX134" fmla="*/ 7428322 w 11540300"/>
              <a:gd name="connsiteY134" fmla="*/ 1074655 h 1781665"/>
              <a:gd name="connsiteX135" fmla="*/ 7456602 w 11540300"/>
              <a:gd name="connsiteY135" fmla="*/ 1093509 h 1781665"/>
              <a:gd name="connsiteX136" fmla="*/ 7484883 w 11540300"/>
              <a:gd name="connsiteY136" fmla="*/ 1102936 h 1781665"/>
              <a:gd name="connsiteX137" fmla="*/ 7522590 w 11540300"/>
              <a:gd name="connsiteY137" fmla="*/ 1121789 h 1781665"/>
              <a:gd name="connsiteX138" fmla="*/ 7598004 w 11540300"/>
              <a:gd name="connsiteY138" fmla="*/ 1178350 h 1781665"/>
              <a:gd name="connsiteX139" fmla="*/ 7626285 w 11540300"/>
              <a:gd name="connsiteY139" fmla="*/ 1187777 h 1781665"/>
              <a:gd name="connsiteX140" fmla="*/ 7692273 w 11540300"/>
              <a:gd name="connsiteY140" fmla="*/ 1216057 h 1781665"/>
              <a:gd name="connsiteX141" fmla="*/ 7720553 w 11540300"/>
              <a:gd name="connsiteY141" fmla="*/ 1234911 h 1781665"/>
              <a:gd name="connsiteX142" fmla="*/ 7786541 w 11540300"/>
              <a:gd name="connsiteY142" fmla="*/ 1253764 h 1781665"/>
              <a:gd name="connsiteX143" fmla="*/ 7871382 w 11540300"/>
              <a:gd name="connsiteY143" fmla="*/ 1282045 h 1781665"/>
              <a:gd name="connsiteX144" fmla="*/ 8069345 w 11540300"/>
              <a:gd name="connsiteY144" fmla="*/ 1272618 h 1781665"/>
              <a:gd name="connsiteX145" fmla="*/ 8097625 w 11540300"/>
              <a:gd name="connsiteY145" fmla="*/ 1263191 h 1781665"/>
              <a:gd name="connsiteX146" fmla="*/ 8135332 w 11540300"/>
              <a:gd name="connsiteY146" fmla="*/ 1253764 h 1781665"/>
              <a:gd name="connsiteX147" fmla="*/ 8201320 w 11540300"/>
              <a:gd name="connsiteY147" fmla="*/ 1216057 h 1781665"/>
              <a:gd name="connsiteX148" fmla="*/ 8229600 w 11540300"/>
              <a:gd name="connsiteY148" fmla="*/ 1206630 h 1781665"/>
              <a:gd name="connsiteX149" fmla="*/ 8257881 w 11540300"/>
              <a:gd name="connsiteY149" fmla="*/ 1225484 h 1781665"/>
              <a:gd name="connsiteX150" fmla="*/ 8276734 w 11540300"/>
              <a:gd name="connsiteY150" fmla="*/ 1253764 h 1781665"/>
              <a:gd name="connsiteX151" fmla="*/ 8305015 w 11540300"/>
              <a:gd name="connsiteY151" fmla="*/ 1282045 h 1781665"/>
              <a:gd name="connsiteX152" fmla="*/ 8380429 w 11540300"/>
              <a:gd name="connsiteY152" fmla="*/ 1366886 h 1781665"/>
              <a:gd name="connsiteX153" fmla="*/ 8436990 w 11540300"/>
              <a:gd name="connsiteY153" fmla="*/ 1404593 h 1781665"/>
              <a:gd name="connsiteX154" fmla="*/ 8531258 w 11540300"/>
              <a:gd name="connsiteY154" fmla="*/ 1423447 h 1781665"/>
              <a:gd name="connsiteX155" fmla="*/ 8814062 w 11540300"/>
              <a:gd name="connsiteY155" fmla="*/ 1414020 h 1781665"/>
              <a:gd name="connsiteX156" fmla="*/ 8842343 w 11540300"/>
              <a:gd name="connsiteY156" fmla="*/ 1395167 h 1781665"/>
              <a:gd name="connsiteX157" fmla="*/ 8870623 w 11540300"/>
              <a:gd name="connsiteY157" fmla="*/ 1385740 h 1781665"/>
              <a:gd name="connsiteX158" fmla="*/ 8917757 w 11540300"/>
              <a:gd name="connsiteY158" fmla="*/ 1376313 h 1781665"/>
              <a:gd name="connsiteX159" fmla="*/ 9087440 w 11540300"/>
              <a:gd name="connsiteY159" fmla="*/ 1357459 h 1781665"/>
              <a:gd name="connsiteX160" fmla="*/ 9153427 w 11540300"/>
              <a:gd name="connsiteY160" fmla="*/ 1338606 h 1781665"/>
              <a:gd name="connsiteX161" fmla="*/ 9247695 w 11540300"/>
              <a:gd name="connsiteY161" fmla="*/ 1310325 h 1781665"/>
              <a:gd name="connsiteX162" fmla="*/ 9436231 w 11540300"/>
              <a:gd name="connsiteY162" fmla="*/ 1291472 h 1781665"/>
              <a:gd name="connsiteX163" fmla="*/ 10039547 w 11540300"/>
              <a:gd name="connsiteY163" fmla="*/ 1282045 h 1781665"/>
              <a:gd name="connsiteX164" fmla="*/ 10275217 w 11540300"/>
              <a:gd name="connsiteY164" fmla="*/ 1282045 h 1781665"/>
              <a:gd name="connsiteX165" fmla="*/ 10303497 w 11540300"/>
              <a:gd name="connsiteY165" fmla="*/ 1310325 h 1781665"/>
              <a:gd name="connsiteX166" fmla="*/ 10341204 w 11540300"/>
              <a:gd name="connsiteY166" fmla="*/ 1338606 h 1781665"/>
              <a:gd name="connsiteX167" fmla="*/ 10397765 w 11540300"/>
              <a:gd name="connsiteY167" fmla="*/ 1376313 h 1781665"/>
              <a:gd name="connsiteX168" fmla="*/ 10482607 w 11540300"/>
              <a:gd name="connsiteY168" fmla="*/ 1366886 h 1781665"/>
              <a:gd name="connsiteX169" fmla="*/ 10576875 w 11540300"/>
              <a:gd name="connsiteY169" fmla="*/ 1338606 h 1781665"/>
              <a:gd name="connsiteX170" fmla="*/ 10624009 w 11540300"/>
              <a:gd name="connsiteY170" fmla="*/ 1310325 h 1781665"/>
              <a:gd name="connsiteX171" fmla="*/ 10652289 w 11540300"/>
              <a:gd name="connsiteY171" fmla="*/ 1300898 h 1781665"/>
              <a:gd name="connsiteX172" fmla="*/ 10689996 w 11540300"/>
              <a:gd name="connsiteY172" fmla="*/ 1291472 h 1781665"/>
              <a:gd name="connsiteX173" fmla="*/ 10737130 w 11540300"/>
              <a:gd name="connsiteY173" fmla="*/ 1282045 h 1781665"/>
              <a:gd name="connsiteX174" fmla="*/ 10793691 w 11540300"/>
              <a:gd name="connsiteY174" fmla="*/ 1263191 h 1781665"/>
              <a:gd name="connsiteX175" fmla="*/ 10859679 w 11540300"/>
              <a:gd name="connsiteY175" fmla="*/ 1234911 h 1781665"/>
              <a:gd name="connsiteX176" fmla="*/ 10963374 w 11540300"/>
              <a:gd name="connsiteY176" fmla="*/ 1168923 h 1781665"/>
              <a:gd name="connsiteX177" fmla="*/ 11029361 w 11540300"/>
              <a:gd name="connsiteY177" fmla="*/ 1178350 h 1781665"/>
              <a:gd name="connsiteX178" fmla="*/ 11067068 w 11540300"/>
              <a:gd name="connsiteY178" fmla="*/ 1197204 h 1781665"/>
              <a:gd name="connsiteX179" fmla="*/ 11095349 w 11540300"/>
              <a:gd name="connsiteY179" fmla="*/ 1206630 h 1781665"/>
              <a:gd name="connsiteX180" fmla="*/ 11142483 w 11540300"/>
              <a:gd name="connsiteY180" fmla="*/ 1225484 h 1781665"/>
              <a:gd name="connsiteX181" fmla="*/ 11227324 w 11540300"/>
              <a:gd name="connsiteY181" fmla="*/ 1253764 h 1781665"/>
              <a:gd name="connsiteX182" fmla="*/ 11331019 w 11540300"/>
              <a:gd name="connsiteY182" fmla="*/ 1272618 h 1781665"/>
              <a:gd name="connsiteX183" fmla="*/ 11359299 w 11540300"/>
              <a:gd name="connsiteY183" fmla="*/ 1282045 h 1781665"/>
              <a:gd name="connsiteX184" fmla="*/ 11538409 w 11540300"/>
              <a:gd name="connsiteY184" fmla="*/ 1272618 h 1781665"/>
              <a:gd name="connsiteX185" fmla="*/ 11510128 w 11540300"/>
              <a:gd name="connsiteY185"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253007 w 11540300"/>
              <a:gd name="connsiteY32" fmla="*/ 1385740 h 1781665"/>
              <a:gd name="connsiteX33" fmla="*/ 2309567 w 11540300"/>
              <a:gd name="connsiteY33" fmla="*/ 1366886 h 1781665"/>
              <a:gd name="connsiteX34" fmla="*/ 2366128 w 11540300"/>
              <a:gd name="connsiteY34" fmla="*/ 1310325 h 1781665"/>
              <a:gd name="connsiteX35" fmla="*/ 2384982 w 11540300"/>
              <a:gd name="connsiteY35" fmla="*/ 1282045 h 1781665"/>
              <a:gd name="connsiteX36" fmla="*/ 2432116 w 11540300"/>
              <a:gd name="connsiteY36" fmla="*/ 1225484 h 1781665"/>
              <a:gd name="connsiteX37" fmla="*/ 2441543 w 11540300"/>
              <a:gd name="connsiteY37" fmla="*/ 1197204 h 1781665"/>
              <a:gd name="connsiteX38" fmla="*/ 2460396 w 11540300"/>
              <a:gd name="connsiteY38" fmla="*/ 1168923 h 1781665"/>
              <a:gd name="connsiteX39" fmla="*/ 2479250 w 11540300"/>
              <a:gd name="connsiteY39" fmla="*/ 1112362 h 1781665"/>
              <a:gd name="connsiteX40" fmla="*/ 2498103 w 11540300"/>
              <a:gd name="connsiteY40" fmla="*/ 1084082 h 1781665"/>
              <a:gd name="connsiteX41" fmla="*/ 2516957 w 11540300"/>
              <a:gd name="connsiteY41" fmla="*/ 1027521 h 1781665"/>
              <a:gd name="connsiteX42" fmla="*/ 2573518 w 11540300"/>
              <a:gd name="connsiteY42" fmla="*/ 999241 h 1781665"/>
              <a:gd name="connsiteX43" fmla="*/ 2601798 w 11540300"/>
              <a:gd name="connsiteY43" fmla="*/ 980387 h 1781665"/>
              <a:gd name="connsiteX44" fmla="*/ 2922310 w 11540300"/>
              <a:gd name="connsiteY44" fmla="*/ 980387 h 1781665"/>
              <a:gd name="connsiteX45" fmla="*/ 3101419 w 11540300"/>
              <a:gd name="connsiteY45" fmla="*/ 970960 h 1781665"/>
              <a:gd name="connsiteX46" fmla="*/ 3393650 w 11540300"/>
              <a:gd name="connsiteY46" fmla="*/ 989814 h 1781665"/>
              <a:gd name="connsiteX47" fmla="*/ 3478491 w 11540300"/>
              <a:gd name="connsiteY47" fmla="*/ 1008668 h 1781665"/>
              <a:gd name="connsiteX48" fmla="*/ 3553905 w 11540300"/>
              <a:gd name="connsiteY48" fmla="*/ 1027521 h 1781665"/>
              <a:gd name="connsiteX49" fmla="*/ 3704734 w 11540300"/>
              <a:gd name="connsiteY49" fmla="*/ 1008668 h 1781665"/>
              <a:gd name="connsiteX50" fmla="*/ 3893270 w 11540300"/>
              <a:gd name="connsiteY50" fmla="*/ 989814 h 1781665"/>
              <a:gd name="connsiteX51" fmla="*/ 3968685 w 11540300"/>
              <a:gd name="connsiteY51" fmla="*/ 999241 h 1781665"/>
              <a:gd name="connsiteX52" fmla="*/ 4034673 w 11540300"/>
              <a:gd name="connsiteY52" fmla="*/ 1018094 h 1781665"/>
              <a:gd name="connsiteX53" fmla="*/ 4081807 w 11540300"/>
              <a:gd name="connsiteY53" fmla="*/ 1065228 h 1781665"/>
              <a:gd name="connsiteX54" fmla="*/ 4110087 w 11540300"/>
              <a:gd name="connsiteY54" fmla="*/ 1084082 h 1781665"/>
              <a:gd name="connsiteX55" fmla="*/ 4157221 w 11540300"/>
              <a:gd name="connsiteY55" fmla="*/ 1140643 h 1781665"/>
              <a:gd name="connsiteX56" fmla="*/ 4185501 w 11540300"/>
              <a:gd name="connsiteY56" fmla="*/ 1159496 h 1781665"/>
              <a:gd name="connsiteX57" fmla="*/ 4242062 w 11540300"/>
              <a:gd name="connsiteY57" fmla="*/ 1244338 h 1781665"/>
              <a:gd name="connsiteX58" fmla="*/ 4260916 w 11540300"/>
              <a:gd name="connsiteY58" fmla="*/ 1272618 h 1781665"/>
              <a:gd name="connsiteX59" fmla="*/ 4298623 w 11540300"/>
              <a:gd name="connsiteY59" fmla="*/ 1357459 h 1781665"/>
              <a:gd name="connsiteX60" fmla="*/ 4308050 w 11540300"/>
              <a:gd name="connsiteY60" fmla="*/ 1385740 h 1781665"/>
              <a:gd name="connsiteX61" fmla="*/ 4345757 w 11540300"/>
              <a:gd name="connsiteY61" fmla="*/ 1442301 h 1781665"/>
              <a:gd name="connsiteX62" fmla="*/ 4383464 w 11540300"/>
              <a:gd name="connsiteY62" fmla="*/ 1498861 h 1781665"/>
              <a:gd name="connsiteX63" fmla="*/ 4421171 w 11540300"/>
              <a:gd name="connsiteY63" fmla="*/ 1555422 h 1781665"/>
              <a:gd name="connsiteX64" fmla="*/ 4468305 w 11540300"/>
              <a:gd name="connsiteY64" fmla="*/ 1630837 h 1781665"/>
              <a:gd name="connsiteX65" fmla="*/ 4477732 w 11540300"/>
              <a:gd name="connsiteY65" fmla="*/ 1659117 h 1781665"/>
              <a:gd name="connsiteX66" fmla="*/ 4534293 w 11540300"/>
              <a:gd name="connsiteY66" fmla="*/ 1696824 h 1781665"/>
              <a:gd name="connsiteX67" fmla="*/ 4553147 w 11540300"/>
              <a:gd name="connsiteY67" fmla="*/ 1725105 h 1781665"/>
              <a:gd name="connsiteX68" fmla="*/ 4581427 w 11540300"/>
              <a:gd name="connsiteY68" fmla="*/ 1734531 h 1781665"/>
              <a:gd name="connsiteX69" fmla="*/ 4590854 w 11540300"/>
              <a:gd name="connsiteY69" fmla="*/ 1762812 h 1781665"/>
              <a:gd name="connsiteX70" fmla="*/ 4619134 w 11540300"/>
              <a:gd name="connsiteY70" fmla="*/ 1781665 h 1781665"/>
              <a:gd name="connsiteX71" fmla="*/ 4675695 w 11540300"/>
              <a:gd name="connsiteY71" fmla="*/ 1762812 h 1781665"/>
              <a:gd name="connsiteX72" fmla="*/ 4703976 w 11540300"/>
              <a:gd name="connsiteY72" fmla="*/ 1753385 h 1781665"/>
              <a:gd name="connsiteX73" fmla="*/ 4741683 w 11540300"/>
              <a:gd name="connsiteY73" fmla="*/ 1734531 h 1781665"/>
              <a:gd name="connsiteX74" fmla="*/ 4769963 w 11540300"/>
              <a:gd name="connsiteY74" fmla="*/ 1715678 h 1781665"/>
              <a:gd name="connsiteX75" fmla="*/ 4826524 w 11540300"/>
              <a:gd name="connsiteY75" fmla="*/ 1696824 h 1781665"/>
              <a:gd name="connsiteX76" fmla="*/ 4901938 w 11540300"/>
              <a:gd name="connsiteY76" fmla="*/ 1677971 h 1781665"/>
              <a:gd name="connsiteX77" fmla="*/ 4930219 w 11540300"/>
              <a:gd name="connsiteY77" fmla="*/ 1659117 h 1781665"/>
              <a:gd name="connsiteX78" fmla="*/ 4958499 w 11540300"/>
              <a:gd name="connsiteY78" fmla="*/ 1574276 h 1781665"/>
              <a:gd name="connsiteX79" fmla="*/ 4986780 w 11540300"/>
              <a:gd name="connsiteY79" fmla="*/ 1461154 h 1781665"/>
              <a:gd name="connsiteX80" fmla="*/ 4996207 w 11540300"/>
              <a:gd name="connsiteY80" fmla="*/ 1423447 h 1781665"/>
              <a:gd name="connsiteX81" fmla="*/ 5015060 w 11540300"/>
              <a:gd name="connsiteY81" fmla="*/ 1366886 h 1781665"/>
              <a:gd name="connsiteX82" fmla="*/ 5005633 w 11540300"/>
              <a:gd name="connsiteY82" fmla="*/ 1319752 h 1781665"/>
              <a:gd name="connsiteX83" fmla="*/ 4996207 w 11540300"/>
              <a:gd name="connsiteY83" fmla="*/ 1291472 h 1781665"/>
              <a:gd name="connsiteX84" fmla="*/ 4986780 w 11540300"/>
              <a:gd name="connsiteY84" fmla="*/ 1244338 h 1781665"/>
              <a:gd name="connsiteX85" fmla="*/ 5015060 w 11540300"/>
              <a:gd name="connsiteY85" fmla="*/ 1084082 h 1781665"/>
              <a:gd name="connsiteX86" fmla="*/ 5043341 w 11540300"/>
              <a:gd name="connsiteY86" fmla="*/ 1027521 h 1781665"/>
              <a:gd name="connsiteX87" fmla="*/ 5071621 w 11540300"/>
              <a:gd name="connsiteY87" fmla="*/ 1018094 h 1781665"/>
              <a:gd name="connsiteX88" fmla="*/ 5099901 w 11540300"/>
              <a:gd name="connsiteY88" fmla="*/ 989814 h 1781665"/>
              <a:gd name="connsiteX89" fmla="*/ 5128182 w 11540300"/>
              <a:gd name="connsiteY89" fmla="*/ 980387 h 1781665"/>
              <a:gd name="connsiteX90" fmla="*/ 5137609 w 11540300"/>
              <a:gd name="connsiteY90" fmla="*/ 952107 h 1781665"/>
              <a:gd name="connsiteX91" fmla="*/ 5194169 w 11540300"/>
              <a:gd name="connsiteY91" fmla="*/ 914400 h 1781665"/>
              <a:gd name="connsiteX92" fmla="*/ 5222450 w 11540300"/>
              <a:gd name="connsiteY92" fmla="*/ 895546 h 1781665"/>
              <a:gd name="connsiteX93" fmla="*/ 5410986 w 11540300"/>
              <a:gd name="connsiteY93" fmla="*/ 876692 h 1781665"/>
              <a:gd name="connsiteX94" fmla="*/ 5590095 w 11540300"/>
              <a:gd name="connsiteY94" fmla="*/ 876692 h 1781665"/>
              <a:gd name="connsiteX95" fmla="*/ 5637229 w 11540300"/>
              <a:gd name="connsiteY95" fmla="*/ 904973 h 1781665"/>
              <a:gd name="connsiteX96" fmla="*/ 5674936 w 11540300"/>
              <a:gd name="connsiteY96" fmla="*/ 914400 h 1781665"/>
              <a:gd name="connsiteX97" fmla="*/ 5712644 w 11540300"/>
              <a:gd name="connsiteY97" fmla="*/ 933253 h 1781665"/>
              <a:gd name="connsiteX98" fmla="*/ 5740924 w 11540300"/>
              <a:gd name="connsiteY98" fmla="*/ 942680 h 1781665"/>
              <a:gd name="connsiteX99" fmla="*/ 5938887 w 11540300"/>
              <a:gd name="connsiteY99" fmla="*/ 923826 h 1781665"/>
              <a:gd name="connsiteX100" fmla="*/ 6014301 w 11540300"/>
              <a:gd name="connsiteY100" fmla="*/ 895546 h 1781665"/>
              <a:gd name="connsiteX101" fmla="*/ 6061435 w 11540300"/>
              <a:gd name="connsiteY101" fmla="*/ 857839 h 1781665"/>
              <a:gd name="connsiteX102" fmla="*/ 6174557 w 11540300"/>
              <a:gd name="connsiteY102" fmla="*/ 782424 h 1781665"/>
              <a:gd name="connsiteX103" fmla="*/ 6231118 w 11540300"/>
              <a:gd name="connsiteY103" fmla="*/ 754144 h 1781665"/>
              <a:gd name="connsiteX104" fmla="*/ 6287679 w 11540300"/>
              <a:gd name="connsiteY104" fmla="*/ 697583 h 1781665"/>
              <a:gd name="connsiteX105" fmla="*/ 6315959 w 11540300"/>
              <a:gd name="connsiteY105" fmla="*/ 584461 h 1781665"/>
              <a:gd name="connsiteX106" fmla="*/ 6325386 w 11540300"/>
              <a:gd name="connsiteY106" fmla="*/ 245096 h 1781665"/>
              <a:gd name="connsiteX107" fmla="*/ 6344240 w 11540300"/>
              <a:gd name="connsiteY107" fmla="*/ 216816 h 1781665"/>
              <a:gd name="connsiteX108" fmla="*/ 6372520 w 11540300"/>
              <a:gd name="connsiteY108" fmla="*/ 122548 h 1781665"/>
              <a:gd name="connsiteX109" fmla="*/ 6410227 w 11540300"/>
              <a:gd name="connsiteY109" fmla="*/ 65987 h 1781665"/>
              <a:gd name="connsiteX110" fmla="*/ 6457361 w 11540300"/>
              <a:gd name="connsiteY110" fmla="*/ 9426 h 1781665"/>
              <a:gd name="connsiteX111" fmla="*/ 6485642 w 11540300"/>
              <a:gd name="connsiteY111" fmla="*/ 0 h 1781665"/>
              <a:gd name="connsiteX112" fmla="*/ 6570483 w 11540300"/>
              <a:gd name="connsiteY112" fmla="*/ 18853 h 1781665"/>
              <a:gd name="connsiteX113" fmla="*/ 6598763 w 11540300"/>
              <a:gd name="connsiteY113" fmla="*/ 47134 h 1781665"/>
              <a:gd name="connsiteX114" fmla="*/ 6655324 w 11540300"/>
              <a:gd name="connsiteY114" fmla="*/ 113121 h 1781665"/>
              <a:gd name="connsiteX115" fmla="*/ 6683604 w 11540300"/>
              <a:gd name="connsiteY115" fmla="*/ 122548 h 1781665"/>
              <a:gd name="connsiteX116" fmla="*/ 6702458 w 11540300"/>
              <a:gd name="connsiteY116" fmla="*/ 150828 h 1781665"/>
              <a:gd name="connsiteX117" fmla="*/ 6740165 w 11540300"/>
              <a:gd name="connsiteY117" fmla="*/ 169682 h 1781665"/>
              <a:gd name="connsiteX118" fmla="*/ 6768446 w 11540300"/>
              <a:gd name="connsiteY118" fmla="*/ 188536 h 1781665"/>
              <a:gd name="connsiteX119" fmla="*/ 6815580 w 11540300"/>
              <a:gd name="connsiteY119" fmla="*/ 245096 h 1781665"/>
              <a:gd name="connsiteX120" fmla="*/ 6853287 w 11540300"/>
              <a:gd name="connsiteY120" fmla="*/ 301657 h 1781665"/>
              <a:gd name="connsiteX121" fmla="*/ 6872141 w 11540300"/>
              <a:gd name="connsiteY121" fmla="*/ 329938 h 1781665"/>
              <a:gd name="connsiteX122" fmla="*/ 6890994 w 11540300"/>
              <a:gd name="connsiteY122" fmla="*/ 395925 h 1781665"/>
              <a:gd name="connsiteX123" fmla="*/ 6909848 w 11540300"/>
              <a:gd name="connsiteY123" fmla="*/ 471340 h 1781665"/>
              <a:gd name="connsiteX124" fmla="*/ 6919275 w 11540300"/>
              <a:gd name="connsiteY124" fmla="*/ 763571 h 1781665"/>
              <a:gd name="connsiteX125" fmla="*/ 6956982 w 11540300"/>
              <a:gd name="connsiteY125" fmla="*/ 820131 h 1781665"/>
              <a:gd name="connsiteX126" fmla="*/ 6975835 w 11540300"/>
              <a:gd name="connsiteY126" fmla="*/ 857839 h 1781665"/>
              <a:gd name="connsiteX127" fmla="*/ 7004116 w 11540300"/>
              <a:gd name="connsiteY127" fmla="*/ 876692 h 1781665"/>
              <a:gd name="connsiteX128" fmla="*/ 7051250 w 11540300"/>
              <a:gd name="connsiteY128" fmla="*/ 961534 h 1781665"/>
              <a:gd name="connsiteX129" fmla="*/ 7079530 w 11540300"/>
              <a:gd name="connsiteY129" fmla="*/ 980387 h 1781665"/>
              <a:gd name="connsiteX130" fmla="*/ 7117237 w 11540300"/>
              <a:gd name="connsiteY130" fmla="*/ 1036948 h 1781665"/>
              <a:gd name="connsiteX131" fmla="*/ 7154945 w 11540300"/>
              <a:gd name="connsiteY131" fmla="*/ 1046375 h 1781665"/>
              <a:gd name="connsiteX132" fmla="*/ 7183225 w 11540300"/>
              <a:gd name="connsiteY132" fmla="*/ 1055802 h 1781665"/>
              <a:gd name="connsiteX133" fmla="*/ 7428322 w 11540300"/>
              <a:gd name="connsiteY133" fmla="*/ 1074655 h 1781665"/>
              <a:gd name="connsiteX134" fmla="*/ 7456602 w 11540300"/>
              <a:gd name="connsiteY134" fmla="*/ 1093509 h 1781665"/>
              <a:gd name="connsiteX135" fmla="*/ 7484883 w 11540300"/>
              <a:gd name="connsiteY135" fmla="*/ 1102936 h 1781665"/>
              <a:gd name="connsiteX136" fmla="*/ 7522590 w 11540300"/>
              <a:gd name="connsiteY136" fmla="*/ 1121789 h 1781665"/>
              <a:gd name="connsiteX137" fmla="*/ 7598004 w 11540300"/>
              <a:gd name="connsiteY137" fmla="*/ 1178350 h 1781665"/>
              <a:gd name="connsiteX138" fmla="*/ 7626285 w 11540300"/>
              <a:gd name="connsiteY138" fmla="*/ 1187777 h 1781665"/>
              <a:gd name="connsiteX139" fmla="*/ 7692273 w 11540300"/>
              <a:gd name="connsiteY139" fmla="*/ 1216057 h 1781665"/>
              <a:gd name="connsiteX140" fmla="*/ 7720553 w 11540300"/>
              <a:gd name="connsiteY140" fmla="*/ 1234911 h 1781665"/>
              <a:gd name="connsiteX141" fmla="*/ 7786541 w 11540300"/>
              <a:gd name="connsiteY141" fmla="*/ 1253764 h 1781665"/>
              <a:gd name="connsiteX142" fmla="*/ 7871382 w 11540300"/>
              <a:gd name="connsiteY142" fmla="*/ 1282045 h 1781665"/>
              <a:gd name="connsiteX143" fmla="*/ 8069345 w 11540300"/>
              <a:gd name="connsiteY143" fmla="*/ 1272618 h 1781665"/>
              <a:gd name="connsiteX144" fmla="*/ 8097625 w 11540300"/>
              <a:gd name="connsiteY144" fmla="*/ 1263191 h 1781665"/>
              <a:gd name="connsiteX145" fmla="*/ 8135332 w 11540300"/>
              <a:gd name="connsiteY145" fmla="*/ 1253764 h 1781665"/>
              <a:gd name="connsiteX146" fmla="*/ 8201320 w 11540300"/>
              <a:gd name="connsiteY146" fmla="*/ 1216057 h 1781665"/>
              <a:gd name="connsiteX147" fmla="*/ 8229600 w 11540300"/>
              <a:gd name="connsiteY147" fmla="*/ 1206630 h 1781665"/>
              <a:gd name="connsiteX148" fmla="*/ 8257881 w 11540300"/>
              <a:gd name="connsiteY148" fmla="*/ 1225484 h 1781665"/>
              <a:gd name="connsiteX149" fmla="*/ 8276734 w 11540300"/>
              <a:gd name="connsiteY149" fmla="*/ 1253764 h 1781665"/>
              <a:gd name="connsiteX150" fmla="*/ 8305015 w 11540300"/>
              <a:gd name="connsiteY150" fmla="*/ 1282045 h 1781665"/>
              <a:gd name="connsiteX151" fmla="*/ 8380429 w 11540300"/>
              <a:gd name="connsiteY151" fmla="*/ 1366886 h 1781665"/>
              <a:gd name="connsiteX152" fmla="*/ 8436990 w 11540300"/>
              <a:gd name="connsiteY152" fmla="*/ 1404593 h 1781665"/>
              <a:gd name="connsiteX153" fmla="*/ 8531258 w 11540300"/>
              <a:gd name="connsiteY153" fmla="*/ 1423447 h 1781665"/>
              <a:gd name="connsiteX154" fmla="*/ 8814062 w 11540300"/>
              <a:gd name="connsiteY154" fmla="*/ 1414020 h 1781665"/>
              <a:gd name="connsiteX155" fmla="*/ 8842343 w 11540300"/>
              <a:gd name="connsiteY155" fmla="*/ 1395167 h 1781665"/>
              <a:gd name="connsiteX156" fmla="*/ 8870623 w 11540300"/>
              <a:gd name="connsiteY156" fmla="*/ 1385740 h 1781665"/>
              <a:gd name="connsiteX157" fmla="*/ 8917757 w 11540300"/>
              <a:gd name="connsiteY157" fmla="*/ 1376313 h 1781665"/>
              <a:gd name="connsiteX158" fmla="*/ 9087440 w 11540300"/>
              <a:gd name="connsiteY158" fmla="*/ 1357459 h 1781665"/>
              <a:gd name="connsiteX159" fmla="*/ 9153427 w 11540300"/>
              <a:gd name="connsiteY159" fmla="*/ 1338606 h 1781665"/>
              <a:gd name="connsiteX160" fmla="*/ 9247695 w 11540300"/>
              <a:gd name="connsiteY160" fmla="*/ 1310325 h 1781665"/>
              <a:gd name="connsiteX161" fmla="*/ 9436231 w 11540300"/>
              <a:gd name="connsiteY161" fmla="*/ 1291472 h 1781665"/>
              <a:gd name="connsiteX162" fmla="*/ 10039547 w 11540300"/>
              <a:gd name="connsiteY162" fmla="*/ 1282045 h 1781665"/>
              <a:gd name="connsiteX163" fmla="*/ 10275217 w 11540300"/>
              <a:gd name="connsiteY163" fmla="*/ 1282045 h 1781665"/>
              <a:gd name="connsiteX164" fmla="*/ 10303497 w 11540300"/>
              <a:gd name="connsiteY164" fmla="*/ 1310325 h 1781665"/>
              <a:gd name="connsiteX165" fmla="*/ 10341204 w 11540300"/>
              <a:gd name="connsiteY165" fmla="*/ 1338606 h 1781665"/>
              <a:gd name="connsiteX166" fmla="*/ 10397765 w 11540300"/>
              <a:gd name="connsiteY166" fmla="*/ 1376313 h 1781665"/>
              <a:gd name="connsiteX167" fmla="*/ 10482607 w 11540300"/>
              <a:gd name="connsiteY167" fmla="*/ 1366886 h 1781665"/>
              <a:gd name="connsiteX168" fmla="*/ 10576875 w 11540300"/>
              <a:gd name="connsiteY168" fmla="*/ 1338606 h 1781665"/>
              <a:gd name="connsiteX169" fmla="*/ 10624009 w 11540300"/>
              <a:gd name="connsiteY169" fmla="*/ 1310325 h 1781665"/>
              <a:gd name="connsiteX170" fmla="*/ 10652289 w 11540300"/>
              <a:gd name="connsiteY170" fmla="*/ 1300898 h 1781665"/>
              <a:gd name="connsiteX171" fmla="*/ 10689996 w 11540300"/>
              <a:gd name="connsiteY171" fmla="*/ 1291472 h 1781665"/>
              <a:gd name="connsiteX172" fmla="*/ 10737130 w 11540300"/>
              <a:gd name="connsiteY172" fmla="*/ 1282045 h 1781665"/>
              <a:gd name="connsiteX173" fmla="*/ 10793691 w 11540300"/>
              <a:gd name="connsiteY173" fmla="*/ 1263191 h 1781665"/>
              <a:gd name="connsiteX174" fmla="*/ 10859679 w 11540300"/>
              <a:gd name="connsiteY174" fmla="*/ 1234911 h 1781665"/>
              <a:gd name="connsiteX175" fmla="*/ 10963374 w 11540300"/>
              <a:gd name="connsiteY175" fmla="*/ 1168923 h 1781665"/>
              <a:gd name="connsiteX176" fmla="*/ 11029361 w 11540300"/>
              <a:gd name="connsiteY176" fmla="*/ 1178350 h 1781665"/>
              <a:gd name="connsiteX177" fmla="*/ 11067068 w 11540300"/>
              <a:gd name="connsiteY177" fmla="*/ 1197204 h 1781665"/>
              <a:gd name="connsiteX178" fmla="*/ 11095349 w 11540300"/>
              <a:gd name="connsiteY178" fmla="*/ 1206630 h 1781665"/>
              <a:gd name="connsiteX179" fmla="*/ 11142483 w 11540300"/>
              <a:gd name="connsiteY179" fmla="*/ 1225484 h 1781665"/>
              <a:gd name="connsiteX180" fmla="*/ 11227324 w 11540300"/>
              <a:gd name="connsiteY180" fmla="*/ 1253764 h 1781665"/>
              <a:gd name="connsiteX181" fmla="*/ 11331019 w 11540300"/>
              <a:gd name="connsiteY181" fmla="*/ 1272618 h 1781665"/>
              <a:gd name="connsiteX182" fmla="*/ 11359299 w 11540300"/>
              <a:gd name="connsiteY182" fmla="*/ 1282045 h 1781665"/>
              <a:gd name="connsiteX183" fmla="*/ 11538409 w 11540300"/>
              <a:gd name="connsiteY183" fmla="*/ 1272618 h 1781665"/>
              <a:gd name="connsiteX184" fmla="*/ 11510128 w 11540300"/>
              <a:gd name="connsiteY184"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253007 w 11540300"/>
              <a:gd name="connsiteY32" fmla="*/ 1385740 h 1781665"/>
              <a:gd name="connsiteX33" fmla="*/ 2309567 w 11540300"/>
              <a:gd name="connsiteY33" fmla="*/ 1366886 h 1781665"/>
              <a:gd name="connsiteX34" fmla="*/ 2366128 w 11540300"/>
              <a:gd name="connsiteY34" fmla="*/ 1310325 h 1781665"/>
              <a:gd name="connsiteX35" fmla="*/ 2384982 w 11540300"/>
              <a:gd name="connsiteY35" fmla="*/ 1282045 h 1781665"/>
              <a:gd name="connsiteX36" fmla="*/ 2432116 w 11540300"/>
              <a:gd name="connsiteY36" fmla="*/ 1225484 h 1781665"/>
              <a:gd name="connsiteX37" fmla="*/ 2441543 w 11540300"/>
              <a:gd name="connsiteY37" fmla="*/ 1197204 h 1781665"/>
              <a:gd name="connsiteX38" fmla="*/ 2460396 w 11540300"/>
              <a:gd name="connsiteY38" fmla="*/ 1168923 h 1781665"/>
              <a:gd name="connsiteX39" fmla="*/ 2479250 w 11540300"/>
              <a:gd name="connsiteY39" fmla="*/ 1112362 h 1781665"/>
              <a:gd name="connsiteX40" fmla="*/ 2498103 w 11540300"/>
              <a:gd name="connsiteY40" fmla="*/ 1084082 h 1781665"/>
              <a:gd name="connsiteX41" fmla="*/ 2516957 w 11540300"/>
              <a:gd name="connsiteY41" fmla="*/ 1027521 h 1781665"/>
              <a:gd name="connsiteX42" fmla="*/ 2573518 w 11540300"/>
              <a:gd name="connsiteY42" fmla="*/ 999241 h 1781665"/>
              <a:gd name="connsiteX43" fmla="*/ 2601798 w 11540300"/>
              <a:gd name="connsiteY43" fmla="*/ 980387 h 1781665"/>
              <a:gd name="connsiteX44" fmla="*/ 2922310 w 11540300"/>
              <a:gd name="connsiteY44" fmla="*/ 980387 h 1781665"/>
              <a:gd name="connsiteX45" fmla="*/ 3101419 w 11540300"/>
              <a:gd name="connsiteY45" fmla="*/ 970960 h 1781665"/>
              <a:gd name="connsiteX46" fmla="*/ 3393650 w 11540300"/>
              <a:gd name="connsiteY46" fmla="*/ 989814 h 1781665"/>
              <a:gd name="connsiteX47" fmla="*/ 3478491 w 11540300"/>
              <a:gd name="connsiteY47" fmla="*/ 1008668 h 1781665"/>
              <a:gd name="connsiteX48" fmla="*/ 3553905 w 11540300"/>
              <a:gd name="connsiteY48" fmla="*/ 1027521 h 1781665"/>
              <a:gd name="connsiteX49" fmla="*/ 3704734 w 11540300"/>
              <a:gd name="connsiteY49" fmla="*/ 1008668 h 1781665"/>
              <a:gd name="connsiteX50" fmla="*/ 3893270 w 11540300"/>
              <a:gd name="connsiteY50" fmla="*/ 989814 h 1781665"/>
              <a:gd name="connsiteX51" fmla="*/ 3968685 w 11540300"/>
              <a:gd name="connsiteY51" fmla="*/ 999241 h 1781665"/>
              <a:gd name="connsiteX52" fmla="*/ 4034673 w 11540300"/>
              <a:gd name="connsiteY52" fmla="*/ 1018094 h 1781665"/>
              <a:gd name="connsiteX53" fmla="*/ 4081807 w 11540300"/>
              <a:gd name="connsiteY53" fmla="*/ 1065228 h 1781665"/>
              <a:gd name="connsiteX54" fmla="*/ 4110087 w 11540300"/>
              <a:gd name="connsiteY54" fmla="*/ 1084082 h 1781665"/>
              <a:gd name="connsiteX55" fmla="*/ 4157221 w 11540300"/>
              <a:gd name="connsiteY55" fmla="*/ 1140643 h 1781665"/>
              <a:gd name="connsiteX56" fmla="*/ 4185501 w 11540300"/>
              <a:gd name="connsiteY56" fmla="*/ 1159496 h 1781665"/>
              <a:gd name="connsiteX57" fmla="*/ 4242062 w 11540300"/>
              <a:gd name="connsiteY57" fmla="*/ 1244338 h 1781665"/>
              <a:gd name="connsiteX58" fmla="*/ 4260916 w 11540300"/>
              <a:gd name="connsiteY58" fmla="*/ 1272618 h 1781665"/>
              <a:gd name="connsiteX59" fmla="*/ 4298623 w 11540300"/>
              <a:gd name="connsiteY59" fmla="*/ 1357459 h 1781665"/>
              <a:gd name="connsiteX60" fmla="*/ 4308050 w 11540300"/>
              <a:gd name="connsiteY60" fmla="*/ 1385740 h 1781665"/>
              <a:gd name="connsiteX61" fmla="*/ 4345757 w 11540300"/>
              <a:gd name="connsiteY61" fmla="*/ 1442301 h 1781665"/>
              <a:gd name="connsiteX62" fmla="*/ 4383464 w 11540300"/>
              <a:gd name="connsiteY62" fmla="*/ 1498861 h 1781665"/>
              <a:gd name="connsiteX63" fmla="*/ 4421171 w 11540300"/>
              <a:gd name="connsiteY63" fmla="*/ 1555422 h 1781665"/>
              <a:gd name="connsiteX64" fmla="*/ 4468305 w 11540300"/>
              <a:gd name="connsiteY64" fmla="*/ 1630837 h 1781665"/>
              <a:gd name="connsiteX65" fmla="*/ 4477732 w 11540300"/>
              <a:gd name="connsiteY65" fmla="*/ 1659117 h 1781665"/>
              <a:gd name="connsiteX66" fmla="*/ 4534293 w 11540300"/>
              <a:gd name="connsiteY66" fmla="*/ 1696824 h 1781665"/>
              <a:gd name="connsiteX67" fmla="*/ 4553147 w 11540300"/>
              <a:gd name="connsiteY67" fmla="*/ 1725105 h 1781665"/>
              <a:gd name="connsiteX68" fmla="*/ 4581427 w 11540300"/>
              <a:gd name="connsiteY68" fmla="*/ 1734531 h 1781665"/>
              <a:gd name="connsiteX69" fmla="*/ 4590854 w 11540300"/>
              <a:gd name="connsiteY69" fmla="*/ 1762812 h 1781665"/>
              <a:gd name="connsiteX70" fmla="*/ 4619134 w 11540300"/>
              <a:gd name="connsiteY70" fmla="*/ 1781665 h 1781665"/>
              <a:gd name="connsiteX71" fmla="*/ 4675695 w 11540300"/>
              <a:gd name="connsiteY71" fmla="*/ 1762812 h 1781665"/>
              <a:gd name="connsiteX72" fmla="*/ 4703976 w 11540300"/>
              <a:gd name="connsiteY72" fmla="*/ 1753385 h 1781665"/>
              <a:gd name="connsiteX73" fmla="*/ 4741683 w 11540300"/>
              <a:gd name="connsiteY73" fmla="*/ 1734531 h 1781665"/>
              <a:gd name="connsiteX74" fmla="*/ 4769963 w 11540300"/>
              <a:gd name="connsiteY74" fmla="*/ 1715678 h 1781665"/>
              <a:gd name="connsiteX75" fmla="*/ 4826524 w 11540300"/>
              <a:gd name="connsiteY75" fmla="*/ 1696824 h 1781665"/>
              <a:gd name="connsiteX76" fmla="*/ 4901938 w 11540300"/>
              <a:gd name="connsiteY76" fmla="*/ 1677971 h 1781665"/>
              <a:gd name="connsiteX77" fmla="*/ 4930219 w 11540300"/>
              <a:gd name="connsiteY77" fmla="*/ 1659117 h 1781665"/>
              <a:gd name="connsiteX78" fmla="*/ 4958499 w 11540300"/>
              <a:gd name="connsiteY78" fmla="*/ 1574276 h 1781665"/>
              <a:gd name="connsiteX79" fmla="*/ 4986780 w 11540300"/>
              <a:gd name="connsiteY79" fmla="*/ 1461154 h 1781665"/>
              <a:gd name="connsiteX80" fmla="*/ 4996207 w 11540300"/>
              <a:gd name="connsiteY80" fmla="*/ 1423447 h 1781665"/>
              <a:gd name="connsiteX81" fmla="*/ 5015060 w 11540300"/>
              <a:gd name="connsiteY81" fmla="*/ 1366886 h 1781665"/>
              <a:gd name="connsiteX82" fmla="*/ 5005633 w 11540300"/>
              <a:gd name="connsiteY82" fmla="*/ 1319752 h 1781665"/>
              <a:gd name="connsiteX83" fmla="*/ 4996207 w 11540300"/>
              <a:gd name="connsiteY83" fmla="*/ 1291472 h 1781665"/>
              <a:gd name="connsiteX84" fmla="*/ 4986780 w 11540300"/>
              <a:gd name="connsiteY84" fmla="*/ 1244338 h 1781665"/>
              <a:gd name="connsiteX85" fmla="*/ 5015060 w 11540300"/>
              <a:gd name="connsiteY85" fmla="*/ 1084082 h 1781665"/>
              <a:gd name="connsiteX86" fmla="*/ 5043341 w 11540300"/>
              <a:gd name="connsiteY86" fmla="*/ 1027521 h 1781665"/>
              <a:gd name="connsiteX87" fmla="*/ 5071621 w 11540300"/>
              <a:gd name="connsiteY87" fmla="*/ 1018094 h 1781665"/>
              <a:gd name="connsiteX88" fmla="*/ 5099901 w 11540300"/>
              <a:gd name="connsiteY88" fmla="*/ 989814 h 1781665"/>
              <a:gd name="connsiteX89" fmla="*/ 5128182 w 11540300"/>
              <a:gd name="connsiteY89" fmla="*/ 980387 h 1781665"/>
              <a:gd name="connsiteX90" fmla="*/ 5137609 w 11540300"/>
              <a:gd name="connsiteY90" fmla="*/ 952107 h 1781665"/>
              <a:gd name="connsiteX91" fmla="*/ 5194169 w 11540300"/>
              <a:gd name="connsiteY91" fmla="*/ 914400 h 1781665"/>
              <a:gd name="connsiteX92" fmla="*/ 5222450 w 11540300"/>
              <a:gd name="connsiteY92" fmla="*/ 895546 h 1781665"/>
              <a:gd name="connsiteX93" fmla="*/ 5410986 w 11540300"/>
              <a:gd name="connsiteY93" fmla="*/ 876692 h 1781665"/>
              <a:gd name="connsiteX94" fmla="*/ 5590095 w 11540300"/>
              <a:gd name="connsiteY94" fmla="*/ 876692 h 1781665"/>
              <a:gd name="connsiteX95" fmla="*/ 5637229 w 11540300"/>
              <a:gd name="connsiteY95" fmla="*/ 904973 h 1781665"/>
              <a:gd name="connsiteX96" fmla="*/ 5674936 w 11540300"/>
              <a:gd name="connsiteY96" fmla="*/ 914400 h 1781665"/>
              <a:gd name="connsiteX97" fmla="*/ 5712644 w 11540300"/>
              <a:gd name="connsiteY97" fmla="*/ 933253 h 1781665"/>
              <a:gd name="connsiteX98" fmla="*/ 5740924 w 11540300"/>
              <a:gd name="connsiteY98" fmla="*/ 942680 h 1781665"/>
              <a:gd name="connsiteX99" fmla="*/ 5938887 w 11540300"/>
              <a:gd name="connsiteY99" fmla="*/ 923826 h 1781665"/>
              <a:gd name="connsiteX100" fmla="*/ 6014301 w 11540300"/>
              <a:gd name="connsiteY100" fmla="*/ 895546 h 1781665"/>
              <a:gd name="connsiteX101" fmla="*/ 6061435 w 11540300"/>
              <a:gd name="connsiteY101" fmla="*/ 857839 h 1781665"/>
              <a:gd name="connsiteX102" fmla="*/ 6174557 w 11540300"/>
              <a:gd name="connsiteY102" fmla="*/ 782424 h 1781665"/>
              <a:gd name="connsiteX103" fmla="*/ 6231118 w 11540300"/>
              <a:gd name="connsiteY103" fmla="*/ 754144 h 1781665"/>
              <a:gd name="connsiteX104" fmla="*/ 6287679 w 11540300"/>
              <a:gd name="connsiteY104" fmla="*/ 697583 h 1781665"/>
              <a:gd name="connsiteX105" fmla="*/ 6315959 w 11540300"/>
              <a:gd name="connsiteY105" fmla="*/ 584461 h 1781665"/>
              <a:gd name="connsiteX106" fmla="*/ 6325386 w 11540300"/>
              <a:gd name="connsiteY106" fmla="*/ 245096 h 1781665"/>
              <a:gd name="connsiteX107" fmla="*/ 6344240 w 11540300"/>
              <a:gd name="connsiteY107" fmla="*/ 216816 h 1781665"/>
              <a:gd name="connsiteX108" fmla="*/ 6372520 w 11540300"/>
              <a:gd name="connsiteY108" fmla="*/ 122548 h 1781665"/>
              <a:gd name="connsiteX109" fmla="*/ 6410227 w 11540300"/>
              <a:gd name="connsiteY109" fmla="*/ 65987 h 1781665"/>
              <a:gd name="connsiteX110" fmla="*/ 6457361 w 11540300"/>
              <a:gd name="connsiteY110" fmla="*/ 9426 h 1781665"/>
              <a:gd name="connsiteX111" fmla="*/ 6485642 w 11540300"/>
              <a:gd name="connsiteY111" fmla="*/ 0 h 1781665"/>
              <a:gd name="connsiteX112" fmla="*/ 6570483 w 11540300"/>
              <a:gd name="connsiteY112" fmla="*/ 18853 h 1781665"/>
              <a:gd name="connsiteX113" fmla="*/ 6598763 w 11540300"/>
              <a:gd name="connsiteY113" fmla="*/ 47134 h 1781665"/>
              <a:gd name="connsiteX114" fmla="*/ 6655324 w 11540300"/>
              <a:gd name="connsiteY114" fmla="*/ 113121 h 1781665"/>
              <a:gd name="connsiteX115" fmla="*/ 6683604 w 11540300"/>
              <a:gd name="connsiteY115" fmla="*/ 122548 h 1781665"/>
              <a:gd name="connsiteX116" fmla="*/ 6702458 w 11540300"/>
              <a:gd name="connsiteY116" fmla="*/ 150828 h 1781665"/>
              <a:gd name="connsiteX117" fmla="*/ 6740165 w 11540300"/>
              <a:gd name="connsiteY117" fmla="*/ 169682 h 1781665"/>
              <a:gd name="connsiteX118" fmla="*/ 6768446 w 11540300"/>
              <a:gd name="connsiteY118" fmla="*/ 188536 h 1781665"/>
              <a:gd name="connsiteX119" fmla="*/ 6815580 w 11540300"/>
              <a:gd name="connsiteY119" fmla="*/ 245096 h 1781665"/>
              <a:gd name="connsiteX120" fmla="*/ 6853287 w 11540300"/>
              <a:gd name="connsiteY120" fmla="*/ 301657 h 1781665"/>
              <a:gd name="connsiteX121" fmla="*/ 6872141 w 11540300"/>
              <a:gd name="connsiteY121" fmla="*/ 329938 h 1781665"/>
              <a:gd name="connsiteX122" fmla="*/ 6890994 w 11540300"/>
              <a:gd name="connsiteY122" fmla="*/ 395925 h 1781665"/>
              <a:gd name="connsiteX123" fmla="*/ 6909848 w 11540300"/>
              <a:gd name="connsiteY123" fmla="*/ 471340 h 1781665"/>
              <a:gd name="connsiteX124" fmla="*/ 6919275 w 11540300"/>
              <a:gd name="connsiteY124" fmla="*/ 763571 h 1781665"/>
              <a:gd name="connsiteX125" fmla="*/ 6956982 w 11540300"/>
              <a:gd name="connsiteY125" fmla="*/ 820131 h 1781665"/>
              <a:gd name="connsiteX126" fmla="*/ 6975835 w 11540300"/>
              <a:gd name="connsiteY126" fmla="*/ 857839 h 1781665"/>
              <a:gd name="connsiteX127" fmla="*/ 7004116 w 11540300"/>
              <a:gd name="connsiteY127" fmla="*/ 876692 h 1781665"/>
              <a:gd name="connsiteX128" fmla="*/ 7051250 w 11540300"/>
              <a:gd name="connsiteY128" fmla="*/ 961534 h 1781665"/>
              <a:gd name="connsiteX129" fmla="*/ 7079530 w 11540300"/>
              <a:gd name="connsiteY129" fmla="*/ 980387 h 1781665"/>
              <a:gd name="connsiteX130" fmla="*/ 7117237 w 11540300"/>
              <a:gd name="connsiteY130" fmla="*/ 1036948 h 1781665"/>
              <a:gd name="connsiteX131" fmla="*/ 7154945 w 11540300"/>
              <a:gd name="connsiteY131" fmla="*/ 1046375 h 1781665"/>
              <a:gd name="connsiteX132" fmla="*/ 7183225 w 11540300"/>
              <a:gd name="connsiteY132" fmla="*/ 1055802 h 1781665"/>
              <a:gd name="connsiteX133" fmla="*/ 7428322 w 11540300"/>
              <a:gd name="connsiteY133" fmla="*/ 1074655 h 1781665"/>
              <a:gd name="connsiteX134" fmla="*/ 7456602 w 11540300"/>
              <a:gd name="connsiteY134" fmla="*/ 1093509 h 1781665"/>
              <a:gd name="connsiteX135" fmla="*/ 7484883 w 11540300"/>
              <a:gd name="connsiteY135" fmla="*/ 1102936 h 1781665"/>
              <a:gd name="connsiteX136" fmla="*/ 7522590 w 11540300"/>
              <a:gd name="connsiteY136" fmla="*/ 1121789 h 1781665"/>
              <a:gd name="connsiteX137" fmla="*/ 7598004 w 11540300"/>
              <a:gd name="connsiteY137" fmla="*/ 1178350 h 1781665"/>
              <a:gd name="connsiteX138" fmla="*/ 7626285 w 11540300"/>
              <a:gd name="connsiteY138" fmla="*/ 1187777 h 1781665"/>
              <a:gd name="connsiteX139" fmla="*/ 7692273 w 11540300"/>
              <a:gd name="connsiteY139" fmla="*/ 1216057 h 1781665"/>
              <a:gd name="connsiteX140" fmla="*/ 7720553 w 11540300"/>
              <a:gd name="connsiteY140" fmla="*/ 1234911 h 1781665"/>
              <a:gd name="connsiteX141" fmla="*/ 7786541 w 11540300"/>
              <a:gd name="connsiteY141" fmla="*/ 1253764 h 1781665"/>
              <a:gd name="connsiteX142" fmla="*/ 7871382 w 11540300"/>
              <a:gd name="connsiteY142" fmla="*/ 1282045 h 1781665"/>
              <a:gd name="connsiteX143" fmla="*/ 8069345 w 11540300"/>
              <a:gd name="connsiteY143" fmla="*/ 1272618 h 1781665"/>
              <a:gd name="connsiteX144" fmla="*/ 8097625 w 11540300"/>
              <a:gd name="connsiteY144" fmla="*/ 1263191 h 1781665"/>
              <a:gd name="connsiteX145" fmla="*/ 8135332 w 11540300"/>
              <a:gd name="connsiteY145" fmla="*/ 1253764 h 1781665"/>
              <a:gd name="connsiteX146" fmla="*/ 8201320 w 11540300"/>
              <a:gd name="connsiteY146" fmla="*/ 1216057 h 1781665"/>
              <a:gd name="connsiteX147" fmla="*/ 8229600 w 11540300"/>
              <a:gd name="connsiteY147" fmla="*/ 1206630 h 1781665"/>
              <a:gd name="connsiteX148" fmla="*/ 8257881 w 11540300"/>
              <a:gd name="connsiteY148" fmla="*/ 1225484 h 1781665"/>
              <a:gd name="connsiteX149" fmla="*/ 8276734 w 11540300"/>
              <a:gd name="connsiteY149" fmla="*/ 1253764 h 1781665"/>
              <a:gd name="connsiteX150" fmla="*/ 8305015 w 11540300"/>
              <a:gd name="connsiteY150" fmla="*/ 1282045 h 1781665"/>
              <a:gd name="connsiteX151" fmla="*/ 8380429 w 11540300"/>
              <a:gd name="connsiteY151" fmla="*/ 1366886 h 1781665"/>
              <a:gd name="connsiteX152" fmla="*/ 8436990 w 11540300"/>
              <a:gd name="connsiteY152" fmla="*/ 1404593 h 1781665"/>
              <a:gd name="connsiteX153" fmla="*/ 8531258 w 11540300"/>
              <a:gd name="connsiteY153" fmla="*/ 1423447 h 1781665"/>
              <a:gd name="connsiteX154" fmla="*/ 8814062 w 11540300"/>
              <a:gd name="connsiteY154" fmla="*/ 1414020 h 1781665"/>
              <a:gd name="connsiteX155" fmla="*/ 8842343 w 11540300"/>
              <a:gd name="connsiteY155" fmla="*/ 1395167 h 1781665"/>
              <a:gd name="connsiteX156" fmla="*/ 8870623 w 11540300"/>
              <a:gd name="connsiteY156" fmla="*/ 1385740 h 1781665"/>
              <a:gd name="connsiteX157" fmla="*/ 8917757 w 11540300"/>
              <a:gd name="connsiteY157" fmla="*/ 1376313 h 1781665"/>
              <a:gd name="connsiteX158" fmla="*/ 9087440 w 11540300"/>
              <a:gd name="connsiteY158" fmla="*/ 1357459 h 1781665"/>
              <a:gd name="connsiteX159" fmla="*/ 9153427 w 11540300"/>
              <a:gd name="connsiteY159" fmla="*/ 1338606 h 1781665"/>
              <a:gd name="connsiteX160" fmla="*/ 9247695 w 11540300"/>
              <a:gd name="connsiteY160" fmla="*/ 1310325 h 1781665"/>
              <a:gd name="connsiteX161" fmla="*/ 9436231 w 11540300"/>
              <a:gd name="connsiteY161" fmla="*/ 1291472 h 1781665"/>
              <a:gd name="connsiteX162" fmla="*/ 10039547 w 11540300"/>
              <a:gd name="connsiteY162" fmla="*/ 1282045 h 1781665"/>
              <a:gd name="connsiteX163" fmla="*/ 10275217 w 11540300"/>
              <a:gd name="connsiteY163" fmla="*/ 1282045 h 1781665"/>
              <a:gd name="connsiteX164" fmla="*/ 10303497 w 11540300"/>
              <a:gd name="connsiteY164" fmla="*/ 1310325 h 1781665"/>
              <a:gd name="connsiteX165" fmla="*/ 10341204 w 11540300"/>
              <a:gd name="connsiteY165" fmla="*/ 1338606 h 1781665"/>
              <a:gd name="connsiteX166" fmla="*/ 10397765 w 11540300"/>
              <a:gd name="connsiteY166" fmla="*/ 1376313 h 1781665"/>
              <a:gd name="connsiteX167" fmla="*/ 10482607 w 11540300"/>
              <a:gd name="connsiteY167" fmla="*/ 1366886 h 1781665"/>
              <a:gd name="connsiteX168" fmla="*/ 10576875 w 11540300"/>
              <a:gd name="connsiteY168" fmla="*/ 1338606 h 1781665"/>
              <a:gd name="connsiteX169" fmla="*/ 10624009 w 11540300"/>
              <a:gd name="connsiteY169" fmla="*/ 1310325 h 1781665"/>
              <a:gd name="connsiteX170" fmla="*/ 10652289 w 11540300"/>
              <a:gd name="connsiteY170" fmla="*/ 1300898 h 1781665"/>
              <a:gd name="connsiteX171" fmla="*/ 10689996 w 11540300"/>
              <a:gd name="connsiteY171" fmla="*/ 1291472 h 1781665"/>
              <a:gd name="connsiteX172" fmla="*/ 10737130 w 11540300"/>
              <a:gd name="connsiteY172" fmla="*/ 1282045 h 1781665"/>
              <a:gd name="connsiteX173" fmla="*/ 10793691 w 11540300"/>
              <a:gd name="connsiteY173" fmla="*/ 1263191 h 1781665"/>
              <a:gd name="connsiteX174" fmla="*/ 10859679 w 11540300"/>
              <a:gd name="connsiteY174" fmla="*/ 1234911 h 1781665"/>
              <a:gd name="connsiteX175" fmla="*/ 10963374 w 11540300"/>
              <a:gd name="connsiteY175" fmla="*/ 1168923 h 1781665"/>
              <a:gd name="connsiteX176" fmla="*/ 11029361 w 11540300"/>
              <a:gd name="connsiteY176" fmla="*/ 1178350 h 1781665"/>
              <a:gd name="connsiteX177" fmla="*/ 11067068 w 11540300"/>
              <a:gd name="connsiteY177" fmla="*/ 1197204 h 1781665"/>
              <a:gd name="connsiteX178" fmla="*/ 11095349 w 11540300"/>
              <a:gd name="connsiteY178" fmla="*/ 1206630 h 1781665"/>
              <a:gd name="connsiteX179" fmla="*/ 11142483 w 11540300"/>
              <a:gd name="connsiteY179" fmla="*/ 1225484 h 1781665"/>
              <a:gd name="connsiteX180" fmla="*/ 11227324 w 11540300"/>
              <a:gd name="connsiteY180" fmla="*/ 1253764 h 1781665"/>
              <a:gd name="connsiteX181" fmla="*/ 11331019 w 11540300"/>
              <a:gd name="connsiteY181" fmla="*/ 1272618 h 1781665"/>
              <a:gd name="connsiteX182" fmla="*/ 11359299 w 11540300"/>
              <a:gd name="connsiteY182" fmla="*/ 1282045 h 1781665"/>
              <a:gd name="connsiteX183" fmla="*/ 11538409 w 11540300"/>
              <a:gd name="connsiteY183" fmla="*/ 1272618 h 1781665"/>
              <a:gd name="connsiteX184" fmla="*/ 11510128 w 11540300"/>
              <a:gd name="connsiteY184"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253007 w 11540300"/>
              <a:gd name="connsiteY32" fmla="*/ 1385740 h 1781665"/>
              <a:gd name="connsiteX33" fmla="*/ 2309567 w 11540300"/>
              <a:gd name="connsiteY33" fmla="*/ 1366886 h 1781665"/>
              <a:gd name="connsiteX34" fmla="*/ 2366128 w 11540300"/>
              <a:gd name="connsiteY34" fmla="*/ 1310325 h 1781665"/>
              <a:gd name="connsiteX35" fmla="*/ 2384982 w 11540300"/>
              <a:gd name="connsiteY35" fmla="*/ 1282045 h 1781665"/>
              <a:gd name="connsiteX36" fmla="*/ 2432116 w 11540300"/>
              <a:gd name="connsiteY36" fmla="*/ 1225484 h 1781665"/>
              <a:gd name="connsiteX37" fmla="*/ 2441543 w 11540300"/>
              <a:gd name="connsiteY37" fmla="*/ 1197204 h 1781665"/>
              <a:gd name="connsiteX38" fmla="*/ 2460396 w 11540300"/>
              <a:gd name="connsiteY38" fmla="*/ 1168923 h 1781665"/>
              <a:gd name="connsiteX39" fmla="*/ 2479250 w 11540300"/>
              <a:gd name="connsiteY39" fmla="*/ 1112362 h 1781665"/>
              <a:gd name="connsiteX40" fmla="*/ 2498103 w 11540300"/>
              <a:gd name="connsiteY40" fmla="*/ 1084082 h 1781665"/>
              <a:gd name="connsiteX41" fmla="*/ 2516957 w 11540300"/>
              <a:gd name="connsiteY41" fmla="*/ 1027521 h 1781665"/>
              <a:gd name="connsiteX42" fmla="*/ 2573518 w 11540300"/>
              <a:gd name="connsiteY42" fmla="*/ 999241 h 1781665"/>
              <a:gd name="connsiteX43" fmla="*/ 2601798 w 11540300"/>
              <a:gd name="connsiteY43" fmla="*/ 980387 h 1781665"/>
              <a:gd name="connsiteX44" fmla="*/ 2922310 w 11540300"/>
              <a:gd name="connsiteY44" fmla="*/ 980387 h 1781665"/>
              <a:gd name="connsiteX45" fmla="*/ 3101419 w 11540300"/>
              <a:gd name="connsiteY45" fmla="*/ 970960 h 1781665"/>
              <a:gd name="connsiteX46" fmla="*/ 3393650 w 11540300"/>
              <a:gd name="connsiteY46" fmla="*/ 989814 h 1781665"/>
              <a:gd name="connsiteX47" fmla="*/ 3478491 w 11540300"/>
              <a:gd name="connsiteY47" fmla="*/ 1008668 h 1781665"/>
              <a:gd name="connsiteX48" fmla="*/ 3553905 w 11540300"/>
              <a:gd name="connsiteY48" fmla="*/ 1027521 h 1781665"/>
              <a:gd name="connsiteX49" fmla="*/ 3704734 w 11540300"/>
              <a:gd name="connsiteY49" fmla="*/ 1008668 h 1781665"/>
              <a:gd name="connsiteX50" fmla="*/ 3893270 w 11540300"/>
              <a:gd name="connsiteY50" fmla="*/ 989814 h 1781665"/>
              <a:gd name="connsiteX51" fmla="*/ 3968685 w 11540300"/>
              <a:gd name="connsiteY51" fmla="*/ 999241 h 1781665"/>
              <a:gd name="connsiteX52" fmla="*/ 4034673 w 11540300"/>
              <a:gd name="connsiteY52" fmla="*/ 1018094 h 1781665"/>
              <a:gd name="connsiteX53" fmla="*/ 4081807 w 11540300"/>
              <a:gd name="connsiteY53" fmla="*/ 1065228 h 1781665"/>
              <a:gd name="connsiteX54" fmla="*/ 4110087 w 11540300"/>
              <a:gd name="connsiteY54" fmla="*/ 1084082 h 1781665"/>
              <a:gd name="connsiteX55" fmla="*/ 4157221 w 11540300"/>
              <a:gd name="connsiteY55" fmla="*/ 1140643 h 1781665"/>
              <a:gd name="connsiteX56" fmla="*/ 4185501 w 11540300"/>
              <a:gd name="connsiteY56" fmla="*/ 1159496 h 1781665"/>
              <a:gd name="connsiteX57" fmla="*/ 4242062 w 11540300"/>
              <a:gd name="connsiteY57" fmla="*/ 1244338 h 1781665"/>
              <a:gd name="connsiteX58" fmla="*/ 4260916 w 11540300"/>
              <a:gd name="connsiteY58" fmla="*/ 1272618 h 1781665"/>
              <a:gd name="connsiteX59" fmla="*/ 4298623 w 11540300"/>
              <a:gd name="connsiteY59" fmla="*/ 1357459 h 1781665"/>
              <a:gd name="connsiteX60" fmla="*/ 4308050 w 11540300"/>
              <a:gd name="connsiteY60" fmla="*/ 1385740 h 1781665"/>
              <a:gd name="connsiteX61" fmla="*/ 4345757 w 11540300"/>
              <a:gd name="connsiteY61" fmla="*/ 1442301 h 1781665"/>
              <a:gd name="connsiteX62" fmla="*/ 4383464 w 11540300"/>
              <a:gd name="connsiteY62" fmla="*/ 1498861 h 1781665"/>
              <a:gd name="connsiteX63" fmla="*/ 4421171 w 11540300"/>
              <a:gd name="connsiteY63" fmla="*/ 1555422 h 1781665"/>
              <a:gd name="connsiteX64" fmla="*/ 4468305 w 11540300"/>
              <a:gd name="connsiteY64" fmla="*/ 1630837 h 1781665"/>
              <a:gd name="connsiteX65" fmla="*/ 4477732 w 11540300"/>
              <a:gd name="connsiteY65" fmla="*/ 1659117 h 1781665"/>
              <a:gd name="connsiteX66" fmla="*/ 4534293 w 11540300"/>
              <a:gd name="connsiteY66" fmla="*/ 1696824 h 1781665"/>
              <a:gd name="connsiteX67" fmla="*/ 4553147 w 11540300"/>
              <a:gd name="connsiteY67" fmla="*/ 1725105 h 1781665"/>
              <a:gd name="connsiteX68" fmla="*/ 4581427 w 11540300"/>
              <a:gd name="connsiteY68" fmla="*/ 1734531 h 1781665"/>
              <a:gd name="connsiteX69" fmla="*/ 4590854 w 11540300"/>
              <a:gd name="connsiteY69" fmla="*/ 1762812 h 1781665"/>
              <a:gd name="connsiteX70" fmla="*/ 4619134 w 11540300"/>
              <a:gd name="connsiteY70" fmla="*/ 1781665 h 1781665"/>
              <a:gd name="connsiteX71" fmla="*/ 4675695 w 11540300"/>
              <a:gd name="connsiteY71" fmla="*/ 1762812 h 1781665"/>
              <a:gd name="connsiteX72" fmla="*/ 4703976 w 11540300"/>
              <a:gd name="connsiteY72" fmla="*/ 1753385 h 1781665"/>
              <a:gd name="connsiteX73" fmla="*/ 4741683 w 11540300"/>
              <a:gd name="connsiteY73" fmla="*/ 1734531 h 1781665"/>
              <a:gd name="connsiteX74" fmla="*/ 4769963 w 11540300"/>
              <a:gd name="connsiteY74" fmla="*/ 1715678 h 1781665"/>
              <a:gd name="connsiteX75" fmla="*/ 4826524 w 11540300"/>
              <a:gd name="connsiteY75" fmla="*/ 1696824 h 1781665"/>
              <a:gd name="connsiteX76" fmla="*/ 4901938 w 11540300"/>
              <a:gd name="connsiteY76" fmla="*/ 1677971 h 1781665"/>
              <a:gd name="connsiteX77" fmla="*/ 4930219 w 11540300"/>
              <a:gd name="connsiteY77" fmla="*/ 1659117 h 1781665"/>
              <a:gd name="connsiteX78" fmla="*/ 4958499 w 11540300"/>
              <a:gd name="connsiteY78" fmla="*/ 1574276 h 1781665"/>
              <a:gd name="connsiteX79" fmla="*/ 4986780 w 11540300"/>
              <a:gd name="connsiteY79" fmla="*/ 1461154 h 1781665"/>
              <a:gd name="connsiteX80" fmla="*/ 4996207 w 11540300"/>
              <a:gd name="connsiteY80" fmla="*/ 1423447 h 1781665"/>
              <a:gd name="connsiteX81" fmla="*/ 5015060 w 11540300"/>
              <a:gd name="connsiteY81" fmla="*/ 1366886 h 1781665"/>
              <a:gd name="connsiteX82" fmla="*/ 5005633 w 11540300"/>
              <a:gd name="connsiteY82" fmla="*/ 1319752 h 1781665"/>
              <a:gd name="connsiteX83" fmla="*/ 4996207 w 11540300"/>
              <a:gd name="connsiteY83" fmla="*/ 1291472 h 1781665"/>
              <a:gd name="connsiteX84" fmla="*/ 4986780 w 11540300"/>
              <a:gd name="connsiteY84" fmla="*/ 1244338 h 1781665"/>
              <a:gd name="connsiteX85" fmla="*/ 5015060 w 11540300"/>
              <a:gd name="connsiteY85" fmla="*/ 1084082 h 1781665"/>
              <a:gd name="connsiteX86" fmla="*/ 5043341 w 11540300"/>
              <a:gd name="connsiteY86" fmla="*/ 1027521 h 1781665"/>
              <a:gd name="connsiteX87" fmla="*/ 5071621 w 11540300"/>
              <a:gd name="connsiteY87" fmla="*/ 1018094 h 1781665"/>
              <a:gd name="connsiteX88" fmla="*/ 5099901 w 11540300"/>
              <a:gd name="connsiteY88" fmla="*/ 989814 h 1781665"/>
              <a:gd name="connsiteX89" fmla="*/ 5128182 w 11540300"/>
              <a:gd name="connsiteY89" fmla="*/ 980387 h 1781665"/>
              <a:gd name="connsiteX90" fmla="*/ 5137609 w 11540300"/>
              <a:gd name="connsiteY90" fmla="*/ 952107 h 1781665"/>
              <a:gd name="connsiteX91" fmla="*/ 5194169 w 11540300"/>
              <a:gd name="connsiteY91" fmla="*/ 914400 h 1781665"/>
              <a:gd name="connsiteX92" fmla="*/ 5222450 w 11540300"/>
              <a:gd name="connsiteY92" fmla="*/ 895546 h 1781665"/>
              <a:gd name="connsiteX93" fmla="*/ 5410986 w 11540300"/>
              <a:gd name="connsiteY93" fmla="*/ 876692 h 1781665"/>
              <a:gd name="connsiteX94" fmla="*/ 5590095 w 11540300"/>
              <a:gd name="connsiteY94" fmla="*/ 876692 h 1781665"/>
              <a:gd name="connsiteX95" fmla="*/ 5637229 w 11540300"/>
              <a:gd name="connsiteY95" fmla="*/ 904973 h 1781665"/>
              <a:gd name="connsiteX96" fmla="*/ 5674936 w 11540300"/>
              <a:gd name="connsiteY96" fmla="*/ 914400 h 1781665"/>
              <a:gd name="connsiteX97" fmla="*/ 5712644 w 11540300"/>
              <a:gd name="connsiteY97" fmla="*/ 933253 h 1781665"/>
              <a:gd name="connsiteX98" fmla="*/ 5740924 w 11540300"/>
              <a:gd name="connsiteY98" fmla="*/ 942680 h 1781665"/>
              <a:gd name="connsiteX99" fmla="*/ 5938887 w 11540300"/>
              <a:gd name="connsiteY99" fmla="*/ 923826 h 1781665"/>
              <a:gd name="connsiteX100" fmla="*/ 6014301 w 11540300"/>
              <a:gd name="connsiteY100" fmla="*/ 895546 h 1781665"/>
              <a:gd name="connsiteX101" fmla="*/ 6061435 w 11540300"/>
              <a:gd name="connsiteY101" fmla="*/ 857839 h 1781665"/>
              <a:gd name="connsiteX102" fmla="*/ 6174557 w 11540300"/>
              <a:gd name="connsiteY102" fmla="*/ 782424 h 1781665"/>
              <a:gd name="connsiteX103" fmla="*/ 6231118 w 11540300"/>
              <a:gd name="connsiteY103" fmla="*/ 754144 h 1781665"/>
              <a:gd name="connsiteX104" fmla="*/ 6287679 w 11540300"/>
              <a:gd name="connsiteY104" fmla="*/ 697583 h 1781665"/>
              <a:gd name="connsiteX105" fmla="*/ 6315959 w 11540300"/>
              <a:gd name="connsiteY105" fmla="*/ 584461 h 1781665"/>
              <a:gd name="connsiteX106" fmla="*/ 6325386 w 11540300"/>
              <a:gd name="connsiteY106" fmla="*/ 245096 h 1781665"/>
              <a:gd name="connsiteX107" fmla="*/ 6344240 w 11540300"/>
              <a:gd name="connsiteY107" fmla="*/ 216816 h 1781665"/>
              <a:gd name="connsiteX108" fmla="*/ 6372520 w 11540300"/>
              <a:gd name="connsiteY108" fmla="*/ 122548 h 1781665"/>
              <a:gd name="connsiteX109" fmla="*/ 6410227 w 11540300"/>
              <a:gd name="connsiteY109" fmla="*/ 65987 h 1781665"/>
              <a:gd name="connsiteX110" fmla="*/ 6457361 w 11540300"/>
              <a:gd name="connsiteY110" fmla="*/ 9426 h 1781665"/>
              <a:gd name="connsiteX111" fmla="*/ 6485642 w 11540300"/>
              <a:gd name="connsiteY111" fmla="*/ 0 h 1781665"/>
              <a:gd name="connsiteX112" fmla="*/ 6570483 w 11540300"/>
              <a:gd name="connsiteY112" fmla="*/ 18853 h 1781665"/>
              <a:gd name="connsiteX113" fmla="*/ 6598763 w 11540300"/>
              <a:gd name="connsiteY113" fmla="*/ 47134 h 1781665"/>
              <a:gd name="connsiteX114" fmla="*/ 6655324 w 11540300"/>
              <a:gd name="connsiteY114" fmla="*/ 113121 h 1781665"/>
              <a:gd name="connsiteX115" fmla="*/ 6683604 w 11540300"/>
              <a:gd name="connsiteY115" fmla="*/ 122548 h 1781665"/>
              <a:gd name="connsiteX116" fmla="*/ 6702458 w 11540300"/>
              <a:gd name="connsiteY116" fmla="*/ 150828 h 1781665"/>
              <a:gd name="connsiteX117" fmla="*/ 6740165 w 11540300"/>
              <a:gd name="connsiteY117" fmla="*/ 169682 h 1781665"/>
              <a:gd name="connsiteX118" fmla="*/ 6768446 w 11540300"/>
              <a:gd name="connsiteY118" fmla="*/ 188536 h 1781665"/>
              <a:gd name="connsiteX119" fmla="*/ 6815580 w 11540300"/>
              <a:gd name="connsiteY119" fmla="*/ 245096 h 1781665"/>
              <a:gd name="connsiteX120" fmla="*/ 6853287 w 11540300"/>
              <a:gd name="connsiteY120" fmla="*/ 301657 h 1781665"/>
              <a:gd name="connsiteX121" fmla="*/ 6872141 w 11540300"/>
              <a:gd name="connsiteY121" fmla="*/ 329938 h 1781665"/>
              <a:gd name="connsiteX122" fmla="*/ 6890994 w 11540300"/>
              <a:gd name="connsiteY122" fmla="*/ 395925 h 1781665"/>
              <a:gd name="connsiteX123" fmla="*/ 6909848 w 11540300"/>
              <a:gd name="connsiteY123" fmla="*/ 471340 h 1781665"/>
              <a:gd name="connsiteX124" fmla="*/ 6919275 w 11540300"/>
              <a:gd name="connsiteY124" fmla="*/ 763571 h 1781665"/>
              <a:gd name="connsiteX125" fmla="*/ 6956982 w 11540300"/>
              <a:gd name="connsiteY125" fmla="*/ 820131 h 1781665"/>
              <a:gd name="connsiteX126" fmla="*/ 6975835 w 11540300"/>
              <a:gd name="connsiteY126" fmla="*/ 857839 h 1781665"/>
              <a:gd name="connsiteX127" fmla="*/ 7004116 w 11540300"/>
              <a:gd name="connsiteY127" fmla="*/ 876692 h 1781665"/>
              <a:gd name="connsiteX128" fmla="*/ 7051250 w 11540300"/>
              <a:gd name="connsiteY128" fmla="*/ 961534 h 1781665"/>
              <a:gd name="connsiteX129" fmla="*/ 7079530 w 11540300"/>
              <a:gd name="connsiteY129" fmla="*/ 980387 h 1781665"/>
              <a:gd name="connsiteX130" fmla="*/ 7117237 w 11540300"/>
              <a:gd name="connsiteY130" fmla="*/ 1036948 h 1781665"/>
              <a:gd name="connsiteX131" fmla="*/ 7154945 w 11540300"/>
              <a:gd name="connsiteY131" fmla="*/ 1046375 h 1781665"/>
              <a:gd name="connsiteX132" fmla="*/ 7183225 w 11540300"/>
              <a:gd name="connsiteY132" fmla="*/ 1055802 h 1781665"/>
              <a:gd name="connsiteX133" fmla="*/ 7428322 w 11540300"/>
              <a:gd name="connsiteY133" fmla="*/ 1074655 h 1781665"/>
              <a:gd name="connsiteX134" fmla="*/ 7456602 w 11540300"/>
              <a:gd name="connsiteY134" fmla="*/ 1093509 h 1781665"/>
              <a:gd name="connsiteX135" fmla="*/ 7484883 w 11540300"/>
              <a:gd name="connsiteY135" fmla="*/ 1102936 h 1781665"/>
              <a:gd name="connsiteX136" fmla="*/ 7522590 w 11540300"/>
              <a:gd name="connsiteY136" fmla="*/ 1121789 h 1781665"/>
              <a:gd name="connsiteX137" fmla="*/ 7598004 w 11540300"/>
              <a:gd name="connsiteY137" fmla="*/ 1178350 h 1781665"/>
              <a:gd name="connsiteX138" fmla="*/ 7626285 w 11540300"/>
              <a:gd name="connsiteY138" fmla="*/ 1187777 h 1781665"/>
              <a:gd name="connsiteX139" fmla="*/ 7692273 w 11540300"/>
              <a:gd name="connsiteY139" fmla="*/ 1216057 h 1781665"/>
              <a:gd name="connsiteX140" fmla="*/ 7720553 w 11540300"/>
              <a:gd name="connsiteY140" fmla="*/ 1234911 h 1781665"/>
              <a:gd name="connsiteX141" fmla="*/ 7786541 w 11540300"/>
              <a:gd name="connsiteY141" fmla="*/ 1253764 h 1781665"/>
              <a:gd name="connsiteX142" fmla="*/ 7871382 w 11540300"/>
              <a:gd name="connsiteY142" fmla="*/ 1282045 h 1781665"/>
              <a:gd name="connsiteX143" fmla="*/ 8069345 w 11540300"/>
              <a:gd name="connsiteY143" fmla="*/ 1272618 h 1781665"/>
              <a:gd name="connsiteX144" fmla="*/ 8097625 w 11540300"/>
              <a:gd name="connsiteY144" fmla="*/ 1263191 h 1781665"/>
              <a:gd name="connsiteX145" fmla="*/ 8135332 w 11540300"/>
              <a:gd name="connsiteY145" fmla="*/ 1253764 h 1781665"/>
              <a:gd name="connsiteX146" fmla="*/ 8201320 w 11540300"/>
              <a:gd name="connsiteY146" fmla="*/ 1216057 h 1781665"/>
              <a:gd name="connsiteX147" fmla="*/ 8229600 w 11540300"/>
              <a:gd name="connsiteY147" fmla="*/ 1206630 h 1781665"/>
              <a:gd name="connsiteX148" fmla="*/ 8257881 w 11540300"/>
              <a:gd name="connsiteY148" fmla="*/ 1225484 h 1781665"/>
              <a:gd name="connsiteX149" fmla="*/ 8276734 w 11540300"/>
              <a:gd name="connsiteY149" fmla="*/ 1253764 h 1781665"/>
              <a:gd name="connsiteX150" fmla="*/ 8305015 w 11540300"/>
              <a:gd name="connsiteY150" fmla="*/ 1282045 h 1781665"/>
              <a:gd name="connsiteX151" fmla="*/ 8380429 w 11540300"/>
              <a:gd name="connsiteY151" fmla="*/ 1366886 h 1781665"/>
              <a:gd name="connsiteX152" fmla="*/ 8436990 w 11540300"/>
              <a:gd name="connsiteY152" fmla="*/ 1404593 h 1781665"/>
              <a:gd name="connsiteX153" fmla="*/ 8531258 w 11540300"/>
              <a:gd name="connsiteY153" fmla="*/ 1423447 h 1781665"/>
              <a:gd name="connsiteX154" fmla="*/ 8814062 w 11540300"/>
              <a:gd name="connsiteY154" fmla="*/ 1414020 h 1781665"/>
              <a:gd name="connsiteX155" fmla="*/ 8842343 w 11540300"/>
              <a:gd name="connsiteY155" fmla="*/ 1395167 h 1781665"/>
              <a:gd name="connsiteX156" fmla="*/ 8870623 w 11540300"/>
              <a:gd name="connsiteY156" fmla="*/ 1385740 h 1781665"/>
              <a:gd name="connsiteX157" fmla="*/ 8917757 w 11540300"/>
              <a:gd name="connsiteY157" fmla="*/ 1376313 h 1781665"/>
              <a:gd name="connsiteX158" fmla="*/ 9087440 w 11540300"/>
              <a:gd name="connsiteY158" fmla="*/ 1357459 h 1781665"/>
              <a:gd name="connsiteX159" fmla="*/ 9153427 w 11540300"/>
              <a:gd name="connsiteY159" fmla="*/ 1338606 h 1781665"/>
              <a:gd name="connsiteX160" fmla="*/ 9247695 w 11540300"/>
              <a:gd name="connsiteY160" fmla="*/ 1310325 h 1781665"/>
              <a:gd name="connsiteX161" fmla="*/ 9436231 w 11540300"/>
              <a:gd name="connsiteY161" fmla="*/ 1291472 h 1781665"/>
              <a:gd name="connsiteX162" fmla="*/ 10039547 w 11540300"/>
              <a:gd name="connsiteY162" fmla="*/ 1282045 h 1781665"/>
              <a:gd name="connsiteX163" fmla="*/ 10275217 w 11540300"/>
              <a:gd name="connsiteY163" fmla="*/ 1282045 h 1781665"/>
              <a:gd name="connsiteX164" fmla="*/ 10303497 w 11540300"/>
              <a:gd name="connsiteY164" fmla="*/ 1310325 h 1781665"/>
              <a:gd name="connsiteX165" fmla="*/ 10341204 w 11540300"/>
              <a:gd name="connsiteY165" fmla="*/ 1338606 h 1781665"/>
              <a:gd name="connsiteX166" fmla="*/ 10397765 w 11540300"/>
              <a:gd name="connsiteY166" fmla="*/ 1376313 h 1781665"/>
              <a:gd name="connsiteX167" fmla="*/ 10482607 w 11540300"/>
              <a:gd name="connsiteY167" fmla="*/ 1366886 h 1781665"/>
              <a:gd name="connsiteX168" fmla="*/ 10576875 w 11540300"/>
              <a:gd name="connsiteY168" fmla="*/ 1338606 h 1781665"/>
              <a:gd name="connsiteX169" fmla="*/ 10624009 w 11540300"/>
              <a:gd name="connsiteY169" fmla="*/ 1310325 h 1781665"/>
              <a:gd name="connsiteX170" fmla="*/ 10652289 w 11540300"/>
              <a:gd name="connsiteY170" fmla="*/ 1300898 h 1781665"/>
              <a:gd name="connsiteX171" fmla="*/ 10689996 w 11540300"/>
              <a:gd name="connsiteY171" fmla="*/ 1291472 h 1781665"/>
              <a:gd name="connsiteX172" fmla="*/ 10737130 w 11540300"/>
              <a:gd name="connsiteY172" fmla="*/ 1282045 h 1781665"/>
              <a:gd name="connsiteX173" fmla="*/ 10793691 w 11540300"/>
              <a:gd name="connsiteY173" fmla="*/ 1263191 h 1781665"/>
              <a:gd name="connsiteX174" fmla="*/ 10859679 w 11540300"/>
              <a:gd name="connsiteY174" fmla="*/ 1234911 h 1781665"/>
              <a:gd name="connsiteX175" fmla="*/ 10963374 w 11540300"/>
              <a:gd name="connsiteY175" fmla="*/ 1168923 h 1781665"/>
              <a:gd name="connsiteX176" fmla="*/ 11029361 w 11540300"/>
              <a:gd name="connsiteY176" fmla="*/ 1178350 h 1781665"/>
              <a:gd name="connsiteX177" fmla="*/ 11067068 w 11540300"/>
              <a:gd name="connsiteY177" fmla="*/ 1197204 h 1781665"/>
              <a:gd name="connsiteX178" fmla="*/ 11095349 w 11540300"/>
              <a:gd name="connsiteY178" fmla="*/ 1206630 h 1781665"/>
              <a:gd name="connsiteX179" fmla="*/ 11142483 w 11540300"/>
              <a:gd name="connsiteY179" fmla="*/ 1225484 h 1781665"/>
              <a:gd name="connsiteX180" fmla="*/ 11227324 w 11540300"/>
              <a:gd name="connsiteY180" fmla="*/ 1253764 h 1781665"/>
              <a:gd name="connsiteX181" fmla="*/ 11331019 w 11540300"/>
              <a:gd name="connsiteY181" fmla="*/ 1272618 h 1781665"/>
              <a:gd name="connsiteX182" fmla="*/ 11359299 w 11540300"/>
              <a:gd name="connsiteY182" fmla="*/ 1282045 h 1781665"/>
              <a:gd name="connsiteX183" fmla="*/ 11538409 w 11540300"/>
              <a:gd name="connsiteY183" fmla="*/ 1272618 h 1781665"/>
              <a:gd name="connsiteX184" fmla="*/ 11510128 w 11540300"/>
              <a:gd name="connsiteY184"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253007 w 11540300"/>
              <a:gd name="connsiteY32" fmla="*/ 1385740 h 1781665"/>
              <a:gd name="connsiteX33" fmla="*/ 2309567 w 11540300"/>
              <a:gd name="connsiteY33" fmla="*/ 1366886 h 1781665"/>
              <a:gd name="connsiteX34" fmla="*/ 2366128 w 11540300"/>
              <a:gd name="connsiteY34" fmla="*/ 1310325 h 1781665"/>
              <a:gd name="connsiteX35" fmla="*/ 2384982 w 11540300"/>
              <a:gd name="connsiteY35" fmla="*/ 1282045 h 1781665"/>
              <a:gd name="connsiteX36" fmla="*/ 2432116 w 11540300"/>
              <a:gd name="connsiteY36" fmla="*/ 1225484 h 1781665"/>
              <a:gd name="connsiteX37" fmla="*/ 2441543 w 11540300"/>
              <a:gd name="connsiteY37" fmla="*/ 1197204 h 1781665"/>
              <a:gd name="connsiteX38" fmla="*/ 2460396 w 11540300"/>
              <a:gd name="connsiteY38" fmla="*/ 1168923 h 1781665"/>
              <a:gd name="connsiteX39" fmla="*/ 2479250 w 11540300"/>
              <a:gd name="connsiteY39" fmla="*/ 1112362 h 1781665"/>
              <a:gd name="connsiteX40" fmla="*/ 2498103 w 11540300"/>
              <a:gd name="connsiteY40" fmla="*/ 1084082 h 1781665"/>
              <a:gd name="connsiteX41" fmla="*/ 2516957 w 11540300"/>
              <a:gd name="connsiteY41" fmla="*/ 1027521 h 1781665"/>
              <a:gd name="connsiteX42" fmla="*/ 2573518 w 11540300"/>
              <a:gd name="connsiteY42" fmla="*/ 999241 h 1781665"/>
              <a:gd name="connsiteX43" fmla="*/ 2601798 w 11540300"/>
              <a:gd name="connsiteY43" fmla="*/ 980387 h 1781665"/>
              <a:gd name="connsiteX44" fmla="*/ 2922310 w 11540300"/>
              <a:gd name="connsiteY44" fmla="*/ 980387 h 1781665"/>
              <a:gd name="connsiteX45" fmla="*/ 3101419 w 11540300"/>
              <a:gd name="connsiteY45" fmla="*/ 970960 h 1781665"/>
              <a:gd name="connsiteX46" fmla="*/ 3393650 w 11540300"/>
              <a:gd name="connsiteY46" fmla="*/ 989814 h 1781665"/>
              <a:gd name="connsiteX47" fmla="*/ 3478491 w 11540300"/>
              <a:gd name="connsiteY47" fmla="*/ 1008668 h 1781665"/>
              <a:gd name="connsiteX48" fmla="*/ 3553905 w 11540300"/>
              <a:gd name="connsiteY48" fmla="*/ 1027521 h 1781665"/>
              <a:gd name="connsiteX49" fmla="*/ 3704734 w 11540300"/>
              <a:gd name="connsiteY49" fmla="*/ 1008668 h 1781665"/>
              <a:gd name="connsiteX50" fmla="*/ 3893270 w 11540300"/>
              <a:gd name="connsiteY50" fmla="*/ 989814 h 1781665"/>
              <a:gd name="connsiteX51" fmla="*/ 3968685 w 11540300"/>
              <a:gd name="connsiteY51" fmla="*/ 999241 h 1781665"/>
              <a:gd name="connsiteX52" fmla="*/ 4034673 w 11540300"/>
              <a:gd name="connsiteY52" fmla="*/ 1018094 h 1781665"/>
              <a:gd name="connsiteX53" fmla="*/ 4081807 w 11540300"/>
              <a:gd name="connsiteY53" fmla="*/ 1065228 h 1781665"/>
              <a:gd name="connsiteX54" fmla="*/ 4110087 w 11540300"/>
              <a:gd name="connsiteY54" fmla="*/ 1084082 h 1781665"/>
              <a:gd name="connsiteX55" fmla="*/ 4157221 w 11540300"/>
              <a:gd name="connsiteY55" fmla="*/ 1140643 h 1781665"/>
              <a:gd name="connsiteX56" fmla="*/ 4185501 w 11540300"/>
              <a:gd name="connsiteY56" fmla="*/ 1159496 h 1781665"/>
              <a:gd name="connsiteX57" fmla="*/ 4242062 w 11540300"/>
              <a:gd name="connsiteY57" fmla="*/ 1244338 h 1781665"/>
              <a:gd name="connsiteX58" fmla="*/ 4260916 w 11540300"/>
              <a:gd name="connsiteY58" fmla="*/ 1272618 h 1781665"/>
              <a:gd name="connsiteX59" fmla="*/ 4298623 w 11540300"/>
              <a:gd name="connsiteY59" fmla="*/ 1357459 h 1781665"/>
              <a:gd name="connsiteX60" fmla="*/ 4308050 w 11540300"/>
              <a:gd name="connsiteY60" fmla="*/ 1385740 h 1781665"/>
              <a:gd name="connsiteX61" fmla="*/ 4345757 w 11540300"/>
              <a:gd name="connsiteY61" fmla="*/ 1442301 h 1781665"/>
              <a:gd name="connsiteX62" fmla="*/ 4383464 w 11540300"/>
              <a:gd name="connsiteY62" fmla="*/ 1498861 h 1781665"/>
              <a:gd name="connsiteX63" fmla="*/ 4421171 w 11540300"/>
              <a:gd name="connsiteY63" fmla="*/ 1555422 h 1781665"/>
              <a:gd name="connsiteX64" fmla="*/ 4468305 w 11540300"/>
              <a:gd name="connsiteY64" fmla="*/ 1630837 h 1781665"/>
              <a:gd name="connsiteX65" fmla="*/ 4477732 w 11540300"/>
              <a:gd name="connsiteY65" fmla="*/ 1659117 h 1781665"/>
              <a:gd name="connsiteX66" fmla="*/ 4534293 w 11540300"/>
              <a:gd name="connsiteY66" fmla="*/ 1696824 h 1781665"/>
              <a:gd name="connsiteX67" fmla="*/ 4553147 w 11540300"/>
              <a:gd name="connsiteY67" fmla="*/ 1725105 h 1781665"/>
              <a:gd name="connsiteX68" fmla="*/ 4581427 w 11540300"/>
              <a:gd name="connsiteY68" fmla="*/ 1734531 h 1781665"/>
              <a:gd name="connsiteX69" fmla="*/ 4590854 w 11540300"/>
              <a:gd name="connsiteY69" fmla="*/ 1762812 h 1781665"/>
              <a:gd name="connsiteX70" fmla="*/ 4619134 w 11540300"/>
              <a:gd name="connsiteY70" fmla="*/ 1781665 h 1781665"/>
              <a:gd name="connsiteX71" fmla="*/ 4675695 w 11540300"/>
              <a:gd name="connsiteY71" fmla="*/ 1762812 h 1781665"/>
              <a:gd name="connsiteX72" fmla="*/ 4703976 w 11540300"/>
              <a:gd name="connsiteY72" fmla="*/ 1753385 h 1781665"/>
              <a:gd name="connsiteX73" fmla="*/ 4741683 w 11540300"/>
              <a:gd name="connsiteY73" fmla="*/ 1734531 h 1781665"/>
              <a:gd name="connsiteX74" fmla="*/ 4769963 w 11540300"/>
              <a:gd name="connsiteY74" fmla="*/ 1715678 h 1781665"/>
              <a:gd name="connsiteX75" fmla="*/ 4826524 w 11540300"/>
              <a:gd name="connsiteY75" fmla="*/ 1696824 h 1781665"/>
              <a:gd name="connsiteX76" fmla="*/ 4901938 w 11540300"/>
              <a:gd name="connsiteY76" fmla="*/ 1677971 h 1781665"/>
              <a:gd name="connsiteX77" fmla="*/ 4930219 w 11540300"/>
              <a:gd name="connsiteY77" fmla="*/ 1659117 h 1781665"/>
              <a:gd name="connsiteX78" fmla="*/ 4958499 w 11540300"/>
              <a:gd name="connsiteY78" fmla="*/ 1574276 h 1781665"/>
              <a:gd name="connsiteX79" fmla="*/ 4986780 w 11540300"/>
              <a:gd name="connsiteY79" fmla="*/ 1461154 h 1781665"/>
              <a:gd name="connsiteX80" fmla="*/ 4996207 w 11540300"/>
              <a:gd name="connsiteY80" fmla="*/ 1423447 h 1781665"/>
              <a:gd name="connsiteX81" fmla="*/ 5015060 w 11540300"/>
              <a:gd name="connsiteY81" fmla="*/ 1366886 h 1781665"/>
              <a:gd name="connsiteX82" fmla="*/ 5005633 w 11540300"/>
              <a:gd name="connsiteY82" fmla="*/ 1319752 h 1781665"/>
              <a:gd name="connsiteX83" fmla="*/ 4996207 w 11540300"/>
              <a:gd name="connsiteY83" fmla="*/ 1291472 h 1781665"/>
              <a:gd name="connsiteX84" fmla="*/ 4986780 w 11540300"/>
              <a:gd name="connsiteY84" fmla="*/ 1244338 h 1781665"/>
              <a:gd name="connsiteX85" fmla="*/ 5015060 w 11540300"/>
              <a:gd name="connsiteY85" fmla="*/ 1084082 h 1781665"/>
              <a:gd name="connsiteX86" fmla="*/ 5043341 w 11540300"/>
              <a:gd name="connsiteY86" fmla="*/ 1027521 h 1781665"/>
              <a:gd name="connsiteX87" fmla="*/ 5071621 w 11540300"/>
              <a:gd name="connsiteY87" fmla="*/ 1018094 h 1781665"/>
              <a:gd name="connsiteX88" fmla="*/ 5099901 w 11540300"/>
              <a:gd name="connsiteY88" fmla="*/ 989814 h 1781665"/>
              <a:gd name="connsiteX89" fmla="*/ 5128182 w 11540300"/>
              <a:gd name="connsiteY89" fmla="*/ 980387 h 1781665"/>
              <a:gd name="connsiteX90" fmla="*/ 5137609 w 11540300"/>
              <a:gd name="connsiteY90" fmla="*/ 952107 h 1781665"/>
              <a:gd name="connsiteX91" fmla="*/ 5194169 w 11540300"/>
              <a:gd name="connsiteY91" fmla="*/ 914400 h 1781665"/>
              <a:gd name="connsiteX92" fmla="*/ 5222450 w 11540300"/>
              <a:gd name="connsiteY92" fmla="*/ 895546 h 1781665"/>
              <a:gd name="connsiteX93" fmla="*/ 5410986 w 11540300"/>
              <a:gd name="connsiteY93" fmla="*/ 876692 h 1781665"/>
              <a:gd name="connsiteX94" fmla="*/ 5590095 w 11540300"/>
              <a:gd name="connsiteY94" fmla="*/ 876692 h 1781665"/>
              <a:gd name="connsiteX95" fmla="*/ 5637229 w 11540300"/>
              <a:gd name="connsiteY95" fmla="*/ 904973 h 1781665"/>
              <a:gd name="connsiteX96" fmla="*/ 5674936 w 11540300"/>
              <a:gd name="connsiteY96" fmla="*/ 914400 h 1781665"/>
              <a:gd name="connsiteX97" fmla="*/ 5712644 w 11540300"/>
              <a:gd name="connsiteY97" fmla="*/ 933253 h 1781665"/>
              <a:gd name="connsiteX98" fmla="*/ 5740924 w 11540300"/>
              <a:gd name="connsiteY98" fmla="*/ 942680 h 1781665"/>
              <a:gd name="connsiteX99" fmla="*/ 5938887 w 11540300"/>
              <a:gd name="connsiteY99" fmla="*/ 923826 h 1781665"/>
              <a:gd name="connsiteX100" fmla="*/ 6014301 w 11540300"/>
              <a:gd name="connsiteY100" fmla="*/ 895546 h 1781665"/>
              <a:gd name="connsiteX101" fmla="*/ 6061435 w 11540300"/>
              <a:gd name="connsiteY101" fmla="*/ 857839 h 1781665"/>
              <a:gd name="connsiteX102" fmla="*/ 6174557 w 11540300"/>
              <a:gd name="connsiteY102" fmla="*/ 782424 h 1781665"/>
              <a:gd name="connsiteX103" fmla="*/ 6231118 w 11540300"/>
              <a:gd name="connsiteY103" fmla="*/ 754144 h 1781665"/>
              <a:gd name="connsiteX104" fmla="*/ 6287679 w 11540300"/>
              <a:gd name="connsiteY104" fmla="*/ 697583 h 1781665"/>
              <a:gd name="connsiteX105" fmla="*/ 6315959 w 11540300"/>
              <a:gd name="connsiteY105" fmla="*/ 584461 h 1781665"/>
              <a:gd name="connsiteX106" fmla="*/ 6325386 w 11540300"/>
              <a:gd name="connsiteY106" fmla="*/ 245096 h 1781665"/>
              <a:gd name="connsiteX107" fmla="*/ 6344240 w 11540300"/>
              <a:gd name="connsiteY107" fmla="*/ 216816 h 1781665"/>
              <a:gd name="connsiteX108" fmla="*/ 6372520 w 11540300"/>
              <a:gd name="connsiteY108" fmla="*/ 122548 h 1781665"/>
              <a:gd name="connsiteX109" fmla="*/ 6410227 w 11540300"/>
              <a:gd name="connsiteY109" fmla="*/ 65987 h 1781665"/>
              <a:gd name="connsiteX110" fmla="*/ 6457361 w 11540300"/>
              <a:gd name="connsiteY110" fmla="*/ 9426 h 1781665"/>
              <a:gd name="connsiteX111" fmla="*/ 6485642 w 11540300"/>
              <a:gd name="connsiteY111" fmla="*/ 0 h 1781665"/>
              <a:gd name="connsiteX112" fmla="*/ 6570483 w 11540300"/>
              <a:gd name="connsiteY112" fmla="*/ 18853 h 1781665"/>
              <a:gd name="connsiteX113" fmla="*/ 6598763 w 11540300"/>
              <a:gd name="connsiteY113" fmla="*/ 47134 h 1781665"/>
              <a:gd name="connsiteX114" fmla="*/ 6655324 w 11540300"/>
              <a:gd name="connsiteY114" fmla="*/ 113121 h 1781665"/>
              <a:gd name="connsiteX115" fmla="*/ 6683604 w 11540300"/>
              <a:gd name="connsiteY115" fmla="*/ 122548 h 1781665"/>
              <a:gd name="connsiteX116" fmla="*/ 6702458 w 11540300"/>
              <a:gd name="connsiteY116" fmla="*/ 150828 h 1781665"/>
              <a:gd name="connsiteX117" fmla="*/ 6740165 w 11540300"/>
              <a:gd name="connsiteY117" fmla="*/ 169682 h 1781665"/>
              <a:gd name="connsiteX118" fmla="*/ 6768446 w 11540300"/>
              <a:gd name="connsiteY118" fmla="*/ 188536 h 1781665"/>
              <a:gd name="connsiteX119" fmla="*/ 6815580 w 11540300"/>
              <a:gd name="connsiteY119" fmla="*/ 245096 h 1781665"/>
              <a:gd name="connsiteX120" fmla="*/ 6853287 w 11540300"/>
              <a:gd name="connsiteY120" fmla="*/ 301657 h 1781665"/>
              <a:gd name="connsiteX121" fmla="*/ 6872141 w 11540300"/>
              <a:gd name="connsiteY121" fmla="*/ 329938 h 1781665"/>
              <a:gd name="connsiteX122" fmla="*/ 6890994 w 11540300"/>
              <a:gd name="connsiteY122" fmla="*/ 395925 h 1781665"/>
              <a:gd name="connsiteX123" fmla="*/ 6909848 w 11540300"/>
              <a:gd name="connsiteY123" fmla="*/ 471340 h 1781665"/>
              <a:gd name="connsiteX124" fmla="*/ 6919275 w 11540300"/>
              <a:gd name="connsiteY124" fmla="*/ 763571 h 1781665"/>
              <a:gd name="connsiteX125" fmla="*/ 6956982 w 11540300"/>
              <a:gd name="connsiteY125" fmla="*/ 820131 h 1781665"/>
              <a:gd name="connsiteX126" fmla="*/ 6975835 w 11540300"/>
              <a:gd name="connsiteY126" fmla="*/ 857839 h 1781665"/>
              <a:gd name="connsiteX127" fmla="*/ 7004116 w 11540300"/>
              <a:gd name="connsiteY127" fmla="*/ 876692 h 1781665"/>
              <a:gd name="connsiteX128" fmla="*/ 7051250 w 11540300"/>
              <a:gd name="connsiteY128" fmla="*/ 961534 h 1781665"/>
              <a:gd name="connsiteX129" fmla="*/ 7079530 w 11540300"/>
              <a:gd name="connsiteY129" fmla="*/ 980387 h 1781665"/>
              <a:gd name="connsiteX130" fmla="*/ 7117237 w 11540300"/>
              <a:gd name="connsiteY130" fmla="*/ 1036948 h 1781665"/>
              <a:gd name="connsiteX131" fmla="*/ 7154945 w 11540300"/>
              <a:gd name="connsiteY131" fmla="*/ 1046375 h 1781665"/>
              <a:gd name="connsiteX132" fmla="*/ 7183225 w 11540300"/>
              <a:gd name="connsiteY132" fmla="*/ 1055802 h 1781665"/>
              <a:gd name="connsiteX133" fmla="*/ 7428322 w 11540300"/>
              <a:gd name="connsiteY133" fmla="*/ 1074655 h 1781665"/>
              <a:gd name="connsiteX134" fmla="*/ 7456602 w 11540300"/>
              <a:gd name="connsiteY134" fmla="*/ 1093509 h 1781665"/>
              <a:gd name="connsiteX135" fmla="*/ 7484883 w 11540300"/>
              <a:gd name="connsiteY135" fmla="*/ 1102936 h 1781665"/>
              <a:gd name="connsiteX136" fmla="*/ 7522590 w 11540300"/>
              <a:gd name="connsiteY136" fmla="*/ 1121789 h 1781665"/>
              <a:gd name="connsiteX137" fmla="*/ 7598004 w 11540300"/>
              <a:gd name="connsiteY137" fmla="*/ 1178350 h 1781665"/>
              <a:gd name="connsiteX138" fmla="*/ 7626285 w 11540300"/>
              <a:gd name="connsiteY138" fmla="*/ 1187777 h 1781665"/>
              <a:gd name="connsiteX139" fmla="*/ 7692273 w 11540300"/>
              <a:gd name="connsiteY139" fmla="*/ 1216057 h 1781665"/>
              <a:gd name="connsiteX140" fmla="*/ 7720553 w 11540300"/>
              <a:gd name="connsiteY140" fmla="*/ 1234911 h 1781665"/>
              <a:gd name="connsiteX141" fmla="*/ 7786541 w 11540300"/>
              <a:gd name="connsiteY141" fmla="*/ 1253764 h 1781665"/>
              <a:gd name="connsiteX142" fmla="*/ 7871382 w 11540300"/>
              <a:gd name="connsiteY142" fmla="*/ 1282045 h 1781665"/>
              <a:gd name="connsiteX143" fmla="*/ 8069345 w 11540300"/>
              <a:gd name="connsiteY143" fmla="*/ 1272618 h 1781665"/>
              <a:gd name="connsiteX144" fmla="*/ 8097625 w 11540300"/>
              <a:gd name="connsiteY144" fmla="*/ 1263191 h 1781665"/>
              <a:gd name="connsiteX145" fmla="*/ 8135332 w 11540300"/>
              <a:gd name="connsiteY145" fmla="*/ 1253764 h 1781665"/>
              <a:gd name="connsiteX146" fmla="*/ 8201320 w 11540300"/>
              <a:gd name="connsiteY146" fmla="*/ 1216057 h 1781665"/>
              <a:gd name="connsiteX147" fmla="*/ 8229600 w 11540300"/>
              <a:gd name="connsiteY147" fmla="*/ 1206630 h 1781665"/>
              <a:gd name="connsiteX148" fmla="*/ 8257881 w 11540300"/>
              <a:gd name="connsiteY148" fmla="*/ 1225484 h 1781665"/>
              <a:gd name="connsiteX149" fmla="*/ 8276734 w 11540300"/>
              <a:gd name="connsiteY149" fmla="*/ 1253764 h 1781665"/>
              <a:gd name="connsiteX150" fmla="*/ 8305015 w 11540300"/>
              <a:gd name="connsiteY150" fmla="*/ 1282045 h 1781665"/>
              <a:gd name="connsiteX151" fmla="*/ 8380429 w 11540300"/>
              <a:gd name="connsiteY151" fmla="*/ 1366886 h 1781665"/>
              <a:gd name="connsiteX152" fmla="*/ 8436990 w 11540300"/>
              <a:gd name="connsiteY152" fmla="*/ 1404593 h 1781665"/>
              <a:gd name="connsiteX153" fmla="*/ 8531258 w 11540300"/>
              <a:gd name="connsiteY153" fmla="*/ 1423447 h 1781665"/>
              <a:gd name="connsiteX154" fmla="*/ 8814062 w 11540300"/>
              <a:gd name="connsiteY154" fmla="*/ 1414020 h 1781665"/>
              <a:gd name="connsiteX155" fmla="*/ 8842343 w 11540300"/>
              <a:gd name="connsiteY155" fmla="*/ 1395167 h 1781665"/>
              <a:gd name="connsiteX156" fmla="*/ 8870623 w 11540300"/>
              <a:gd name="connsiteY156" fmla="*/ 1385740 h 1781665"/>
              <a:gd name="connsiteX157" fmla="*/ 8917757 w 11540300"/>
              <a:gd name="connsiteY157" fmla="*/ 1376313 h 1781665"/>
              <a:gd name="connsiteX158" fmla="*/ 9087440 w 11540300"/>
              <a:gd name="connsiteY158" fmla="*/ 1357459 h 1781665"/>
              <a:gd name="connsiteX159" fmla="*/ 9153427 w 11540300"/>
              <a:gd name="connsiteY159" fmla="*/ 1338606 h 1781665"/>
              <a:gd name="connsiteX160" fmla="*/ 9247695 w 11540300"/>
              <a:gd name="connsiteY160" fmla="*/ 1310325 h 1781665"/>
              <a:gd name="connsiteX161" fmla="*/ 9436231 w 11540300"/>
              <a:gd name="connsiteY161" fmla="*/ 1291472 h 1781665"/>
              <a:gd name="connsiteX162" fmla="*/ 10039547 w 11540300"/>
              <a:gd name="connsiteY162" fmla="*/ 1282045 h 1781665"/>
              <a:gd name="connsiteX163" fmla="*/ 10275217 w 11540300"/>
              <a:gd name="connsiteY163" fmla="*/ 1282045 h 1781665"/>
              <a:gd name="connsiteX164" fmla="*/ 10303497 w 11540300"/>
              <a:gd name="connsiteY164" fmla="*/ 1310325 h 1781665"/>
              <a:gd name="connsiteX165" fmla="*/ 10341204 w 11540300"/>
              <a:gd name="connsiteY165" fmla="*/ 1338606 h 1781665"/>
              <a:gd name="connsiteX166" fmla="*/ 10397765 w 11540300"/>
              <a:gd name="connsiteY166" fmla="*/ 1376313 h 1781665"/>
              <a:gd name="connsiteX167" fmla="*/ 10482607 w 11540300"/>
              <a:gd name="connsiteY167" fmla="*/ 1366886 h 1781665"/>
              <a:gd name="connsiteX168" fmla="*/ 10576875 w 11540300"/>
              <a:gd name="connsiteY168" fmla="*/ 1338606 h 1781665"/>
              <a:gd name="connsiteX169" fmla="*/ 10624009 w 11540300"/>
              <a:gd name="connsiteY169" fmla="*/ 1310325 h 1781665"/>
              <a:gd name="connsiteX170" fmla="*/ 10652289 w 11540300"/>
              <a:gd name="connsiteY170" fmla="*/ 1300898 h 1781665"/>
              <a:gd name="connsiteX171" fmla="*/ 10689996 w 11540300"/>
              <a:gd name="connsiteY171" fmla="*/ 1291472 h 1781665"/>
              <a:gd name="connsiteX172" fmla="*/ 10737130 w 11540300"/>
              <a:gd name="connsiteY172" fmla="*/ 1282045 h 1781665"/>
              <a:gd name="connsiteX173" fmla="*/ 10793691 w 11540300"/>
              <a:gd name="connsiteY173" fmla="*/ 1263191 h 1781665"/>
              <a:gd name="connsiteX174" fmla="*/ 10859679 w 11540300"/>
              <a:gd name="connsiteY174" fmla="*/ 1234911 h 1781665"/>
              <a:gd name="connsiteX175" fmla="*/ 10963374 w 11540300"/>
              <a:gd name="connsiteY175" fmla="*/ 1168923 h 1781665"/>
              <a:gd name="connsiteX176" fmla="*/ 11029361 w 11540300"/>
              <a:gd name="connsiteY176" fmla="*/ 1178350 h 1781665"/>
              <a:gd name="connsiteX177" fmla="*/ 11067068 w 11540300"/>
              <a:gd name="connsiteY177" fmla="*/ 1197204 h 1781665"/>
              <a:gd name="connsiteX178" fmla="*/ 11095349 w 11540300"/>
              <a:gd name="connsiteY178" fmla="*/ 1206630 h 1781665"/>
              <a:gd name="connsiteX179" fmla="*/ 11142483 w 11540300"/>
              <a:gd name="connsiteY179" fmla="*/ 1225484 h 1781665"/>
              <a:gd name="connsiteX180" fmla="*/ 11227324 w 11540300"/>
              <a:gd name="connsiteY180" fmla="*/ 1253764 h 1781665"/>
              <a:gd name="connsiteX181" fmla="*/ 11331019 w 11540300"/>
              <a:gd name="connsiteY181" fmla="*/ 1272618 h 1781665"/>
              <a:gd name="connsiteX182" fmla="*/ 11359299 w 11540300"/>
              <a:gd name="connsiteY182" fmla="*/ 1282045 h 1781665"/>
              <a:gd name="connsiteX183" fmla="*/ 11538409 w 11540300"/>
              <a:gd name="connsiteY183" fmla="*/ 1272618 h 1781665"/>
              <a:gd name="connsiteX184" fmla="*/ 11510128 w 11540300"/>
              <a:gd name="connsiteY184" fmla="*/ 1272618 h 1781665"/>
              <a:gd name="connsiteX0" fmla="*/ 0 w 11540300"/>
              <a:gd name="connsiteY0" fmla="*/ 914400 h 1781665"/>
              <a:gd name="connsiteX1" fmla="*/ 235670 w 11540300"/>
              <a:gd name="connsiteY1" fmla="*/ 923826 h 1781665"/>
              <a:gd name="connsiteX2" fmla="*/ 537328 w 11540300"/>
              <a:gd name="connsiteY2" fmla="*/ 933253 h 1781665"/>
              <a:gd name="connsiteX3" fmla="*/ 565609 w 11540300"/>
              <a:gd name="connsiteY3" fmla="*/ 942680 h 1781665"/>
              <a:gd name="connsiteX4" fmla="*/ 603316 w 11540300"/>
              <a:gd name="connsiteY4" fmla="*/ 952107 h 1781665"/>
              <a:gd name="connsiteX5" fmla="*/ 725864 w 11540300"/>
              <a:gd name="connsiteY5" fmla="*/ 970960 h 1781665"/>
              <a:gd name="connsiteX6" fmla="*/ 772998 w 11540300"/>
              <a:gd name="connsiteY6" fmla="*/ 980387 h 1781665"/>
              <a:gd name="connsiteX7" fmla="*/ 867266 w 11540300"/>
              <a:gd name="connsiteY7" fmla="*/ 970960 h 1781665"/>
              <a:gd name="connsiteX8" fmla="*/ 895547 w 11540300"/>
              <a:gd name="connsiteY8" fmla="*/ 961534 h 1781665"/>
              <a:gd name="connsiteX9" fmla="*/ 1102936 w 11540300"/>
              <a:gd name="connsiteY9" fmla="*/ 970960 h 1781665"/>
              <a:gd name="connsiteX10" fmla="*/ 1197204 w 11540300"/>
              <a:gd name="connsiteY10" fmla="*/ 1008668 h 1781665"/>
              <a:gd name="connsiteX11" fmla="*/ 1225485 w 11540300"/>
              <a:gd name="connsiteY11" fmla="*/ 1018094 h 1781665"/>
              <a:gd name="connsiteX12" fmla="*/ 1253765 w 11540300"/>
              <a:gd name="connsiteY12" fmla="*/ 1027521 h 1781665"/>
              <a:gd name="connsiteX13" fmla="*/ 1621411 w 11540300"/>
              <a:gd name="connsiteY13" fmla="*/ 1046375 h 1781665"/>
              <a:gd name="connsiteX14" fmla="*/ 1677971 w 11540300"/>
              <a:gd name="connsiteY14" fmla="*/ 1065228 h 1781665"/>
              <a:gd name="connsiteX15" fmla="*/ 1706252 w 11540300"/>
              <a:gd name="connsiteY15" fmla="*/ 1084082 h 1781665"/>
              <a:gd name="connsiteX16" fmla="*/ 1762813 w 11540300"/>
              <a:gd name="connsiteY16" fmla="*/ 1131216 h 1781665"/>
              <a:gd name="connsiteX17" fmla="*/ 1781666 w 11540300"/>
              <a:gd name="connsiteY17" fmla="*/ 1168923 h 1781665"/>
              <a:gd name="connsiteX18" fmla="*/ 1809947 w 11540300"/>
              <a:gd name="connsiteY18" fmla="*/ 1187777 h 1781665"/>
              <a:gd name="connsiteX19" fmla="*/ 1828800 w 11540300"/>
              <a:gd name="connsiteY19" fmla="*/ 1244338 h 1781665"/>
              <a:gd name="connsiteX20" fmla="*/ 1847654 w 11540300"/>
              <a:gd name="connsiteY20" fmla="*/ 1300898 h 1781665"/>
              <a:gd name="connsiteX21" fmla="*/ 1857081 w 11540300"/>
              <a:gd name="connsiteY21" fmla="*/ 1329179 h 1781665"/>
              <a:gd name="connsiteX22" fmla="*/ 1885361 w 11540300"/>
              <a:gd name="connsiteY22" fmla="*/ 1423447 h 1781665"/>
              <a:gd name="connsiteX23" fmla="*/ 1904215 w 11540300"/>
              <a:gd name="connsiteY23" fmla="*/ 1451727 h 1781665"/>
              <a:gd name="connsiteX24" fmla="*/ 1932495 w 11540300"/>
              <a:gd name="connsiteY24" fmla="*/ 1470581 h 1781665"/>
              <a:gd name="connsiteX25" fmla="*/ 1960776 w 11540300"/>
              <a:gd name="connsiteY25" fmla="*/ 1640263 h 1781665"/>
              <a:gd name="connsiteX26" fmla="*/ 1979629 w 11540300"/>
              <a:gd name="connsiteY26" fmla="*/ 1668544 h 1781665"/>
              <a:gd name="connsiteX27" fmla="*/ 2036190 w 11540300"/>
              <a:gd name="connsiteY27" fmla="*/ 1706251 h 1781665"/>
              <a:gd name="connsiteX28" fmla="*/ 2092751 w 11540300"/>
              <a:gd name="connsiteY28" fmla="*/ 1734531 h 1781665"/>
              <a:gd name="connsiteX29" fmla="*/ 2196446 w 11540300"/>
              <a:gd name="connsiteY29" fmla="*/ 1725105 h 1781665"/>
              <a:gd name="connsiteX30" fmla="*/ 2205873 w 11540300"/>
              <a:gd name="connsiteY30" fmla="*/ 1696824 h 1781665"/>
              <a:gd name="connsiteX31" fmla="*/ 2196446 w 11540300"/>
              <a:gd name="connsiteY31" fmla="*/ 1640263 h 1781665"/>
              <a:gd name="connsiteX32" fmla="*/ 2253007 w 11540300"/>
              <a:gd name="connsiteY32" fmla="*/ 1385740 h 1781665"/>
              <a:gd name="connsiteX33" fmla="*/ 2309567 w 11540300"/>
              <a:gd name="connsiteY33" fmla="*/ 1366886 h 1781665"/>
              <a:gd name="connsiteX34" fmla="*/ 2366128 w 11540300"/>
              <a:gd name="connsiteY34" fmla="*/ 1310325 h 1781665"/>
              <a:gd name="connsiteX35" fmla="*/ 2384982 w 11540300"/>
              <a:gd name="connsiteY35" fmla="*/ 1282045 h 1781665"/>
              <a:gd name="connsiteX36" fmla="*/ 2432116 w 11540300"/>
              <a:gd name="connsiteY36" fmla="*/ 1225484 h 1781665"/>
              <a:gd name="connsiteX37" fmla="*/ 2441543 w 11540300"/>
              <a:gd name="connsiteY37" fmla="*/ 1197204 h 1781665"/>
              <a:gd name="connsiteX38" fmla="*/ 2460396 w 11540300"/>
              <a:gd name="connsiteY38" fmla="*/ 1168923 h 1781665"/>
              <a:gd name="connsiteX39" fmla="*/ 2479250 w 11540300"/>
              <a:gd name="connsiteY39" fmla="*/ 1112362 h 1781665"/>
              <a:gd name="connsiteX40" fmla="*/ 2498103 w 11540300"/>
              <a:gd name="connsiteY40" fmla="*/ 1084082 h 1781665"/>
              <a:gd name="connsiteX41" fmla="*/ 2516957 w 11540300"/>
              <a:gd name="connsiteY41" fmla="*/ 1027521 h 1781665"/>
              <a:gd name="connsiteX42" fmla="*/ 2573518 w 11540300"/>
              <a:gd name="connsiteY42" fmla="*/ 999241 h 1781665"/>
              <a:gd name="connsiteX43" fmla="*/ 2601798 w 11540300"/>
              <a:gd name="connsiteY43" fmla="*/ 980387 h 1781665"/>
              <a:gd name="connsiteX44" fmla="*/ 2922310 w 11540300"/>
              <a:gd name="connsiteY44" fmla="*/ 980387 h 1781665"/>
              <a:gd name="connsiteX45" fmla="*/ 3101419 w 11540300"/>
              <a:gd name="connsiteY45" fmla="*/ 970960 h 1781665"/>
              <a:gd name="connsiteX46" fmla="*/ 3393650 w 11540300"/>
              <a:gd name="connsiteY46" fmla="*/ 989814 h 1781665"/>
              <a:gd name="connsiteX47" fmla="*/ 3478491 w 11540300"/>
              <a:gd name="connsiteY47" fmla="*/ 1008668 h 1781665"/>
              <a:gd name="connsiteX48" fmla="*/ 3553905 w 11540300"/>
              <a:gd name="connsiteY48" fmla="*/ 1027521 h 1781665"/>
              <a:gd name="connsiteX49" fmla="*/ 3704734 w 11540300"/>
              <a:gd name="connsiteY49" fmla="*/ 1008668 h 1781665"/>
              <a:gd name="connsiteX50" fmla="*/ 3893270 w 11540300"/>
              <a:gd name="connsiteY50" fmla="*/ 989814 h 1781665"/>
              <a:gd name="connsiteX51" fmla="*/ 3968685 w 11540300"/>
              <a:gd name="connsiteY51" fmla="*/ 999241 h 1781665"/>
              <a:gd name="connsiteX52" fmla="*/ 4034673 w 11540300"/>
              <a:gd name="connsiteY52" fmla="*/ 1018094 h 1781665"/>
              <a:gd name="connsiteX53" fmla="*/ 4081807 w 11540300"/>
              <a:gd name="connsiteY53" fmla="*/ 1065228 h 1781665"/>
              <a:gd name="connsiteX54" fmla="*/ 4110087 w 11540300"/>
              <a:gd name="connsiteY54" fmla="*/ 1084082 h 1781665"/>
              <a:gd name="connsiteX55" fmla="*/ 4157221 w 11540300"/>
              <a:gd name="connsiteY55" fmla="*/ 1140643 h 1781665"/>
              <a:gd name="connsiteX56" fmla="*/ 4185501 w 11540300"/>
              <a:gd name="connsiteY56" fmla="*/ 1159496 h 1781665"/>
              <a:gd name="connsiteX57" fmla="*/ 4242062 w 11540300"/>
              <a:gd name="connsiteY57" fmla="*/ 1244338 h 1781665"/>
              <a:gd name="connsiteX58" fmla="*/ 4260916 w 11540300"/>
              <a:gd name="connsiteY58" fmla="*/ 1272618 h 1781665"/>
              <a:gd name="connsiteX59" fmla="*/ 4298623 w 11540300"/>
              <a:gd name="connsiteY59" fmla="*/ 1357459 h 1781665"/>
              <a:gd name="connsiteX60" fmla="*/ 4308050 w 11540300"/>
              <a:gd name="connsiteY60" fmla="*/ 1385740 h 1781665"/>
              <a:gd name="connsiteX61" fmla="*/ 4345757 w 11540300"/>
              <a:gd name="connsiteY61" fmla="*/ 1442301 h 1781665"/>
              <a:gd name="connsiteX62" fmla="*/ 4383464 w 11540300"/>
              <a:gd name="connsiteY62" fmla="*/ 1498861 h 1781665"/>
              <a:gd name="connsiteX63" fmla="*/ 4421171 w 11540300"/>
              <a:gd name="connsiteY63" fmla="*/ 1555422 h 1781665"/>
              <a:gd name="connsiteX64" fmla="*/ 4468305 w 11540300"/>
              <a:gd name="connsiteY64" fmla="*/ 1630837 h 1781665"/>
              <a:gd name="connsiteX65" fmla="*/ 4477732 w 11540300"/>
              <a:gd name="connsiteY65" fmla="*/ 1659117 h 1781665"/>
              <a:gd name="connsiteX66" fmla="*/ 4534293 w 11540300"/>
              <a:gd name="connsiteY66" fmla="*/ 1696824 h 1781665"/>
              <a:gd name="connsiteX67" fmla="*/ 4553147 w 11540300"/>
              <a:gd name="connsiteY67" fmla="*/ 1725105 h 1781665"/>
              <a:gd name="connsiteX68" fmla="*/ 4581427 w 11540300"/>
              <a:gd name="connsiteY68" fmla="*/ 1734531 h 1781665"/>
              <a:gd name="connsiteX69" fmla="*/ 4590854 w 11540300"/>
              <a:gd name="connsiteY69" fmla="*/ 1762812 h 1781665"/>
              <a:gd name="connsiteX70" fmla="*/ 4619134 w 11540300"/>
              <a:gd name="connsiteY70" fmla="*/ 1781665 h 1781665"/>
              <a:gd name="connsiteX71" fmla="*/ 4675695 w 11540300"/>
              <a:gd name="connsiteY71" fmla="*/ 1762812 h 1781665"/>
              <a:gd name="connsiteX72" fmla="*/ 4703976 w 11540300"/>
              <a:gd name="connsiteY72" fmla="*/ 1753385 h 1781665"/>
              <a:gd name="connsiteX73" fmla="*/ 4741683 w 11540300"/>
              <a:gd name="connsiteY73" fmla="*/ 1734531 h 1781665"/>
              <a:gd name="connsiteX74" fmla="*/ 4769963 w 11540300"/>
              <a:gd name="connsiteY74" fmla="*/ 1715678 h 1781665"/>
              <a:gd name="connsiteX75" fmla="*/ 4826524 w 11540300"/>
              <a:gd name="connsiteY75" fmla="*/ 1696824 h 1781665"/>
              <a:gd name="connsiteX76" fmla="*/ 4901938 w 11540300"/>
              <a:gd name="connsiteY76" fmla="*/ 1677971 h 1781665"/>
              <a:gd name="connsiteX77" fmla="*/ 4930219 w 11540300"/>
              <a:gd name="connsiteY77" fmla="*/ 1659117 h 1781665"/>
              <a:gd name="connsiteX78" fmla="*/ 4958499 w 11540300"/>
              <a:gd name="connsiteY78" fmla="*/ 1574276 h 1781665"/>
              <a:gd name="connsiteX79" fmla="*/ 4986780 w 11540300"/>
              <a:gd name="connsiteY79" fmla="*/ 1461154 h 1781665"/>
              <a:gd name="connsiteX80" fmla="*/ 4996207 w 11540300"/>
              <a:gd name="connsiteY80" fmla="*/ 1423447 h 1781665"/>
              <a:gd name="connsiteX81" fmla="*/ 5015060 w 11540300"/>
              <a:gd name="connsiteY81" fmla="*/ 1366886 h 1781665"/>
              <a:gd name="connsiteX82" fmla="*/ 5005633 w 11540300"/>
              <a:gd name="connsiteY82" fmla="*/ 1319752 h 1781665"/>
              <a:gd name="connsiteX83" fmla="*/ 4996207 w 11540300"/>
              <a:gd name="connsiteY83" fmla="*/ 1291472 h 1781665"/>
              <a:gd name="connsiteX84" fmla="*/ 4986780 w 11540300"/>
              <a:gd name="connsiteY84" fmla="*/ 1244338 h 1781665"/>
              <a:gd name="connsiteX85" fmla="*/ 5015060 w 11540300"/>
              <a:gd name="connsiteY85" fmla="*/ 1084082 h 1781665"/>
              <a:gd name="connsiteX86" fmla="*/ 5043341 w 11540300"/>
              <a:gd name="connsiteY86" fmla="*/ 1027521 h 1781665"/>
              <a:gd name="connsiteX87" fmla="*/ 5071621 w 11540300"/>
              <a:gd name="connsiteY87" fmla="*/ 1018094 h 1781665"/>
              <a:gd name="connsiteX88" fmla="*/ 5099901 w 11540300"/>
              <a:gd name="connsiteY88" fmla="*/ 989814 h 1781665"/>
              <a:gd name="connsiteX89" fmla="*/ 5128182 w 11540300"/>
              <a:gd name="connsiteY89" fmla="*/ 980387 h 1781665"/>
              <a:gd name="connsiteX90" fmla="*/ 5137609 w 11540300"/>
              <a:gd name="connsiteY90" fmla="*/ 952107 h 1781665"/>
              <a:gd name="connsiteX91" fmla="*/ 5194169 w 11540300"/>
              <a:gd name="connsiteY91" fmla="*/ 914400 h 1781665"/>
              <a:gd name="connsiteX92" fmla="*/ 5222450 w 11540300"/>
              <a:gd name="connsiteY92" fmla="*/ 895546 h 1781665"/>
              <a:gd name="connsiteX93" fmla="*/ 5410986 w 11540300"/>
              <a:gd name="connsiteY93" fmla="*/ 876692 h 1781665"/>
              <a:gd name="connsiteX94" fmla="*/ 5590095 w 11540300"/>
              <a:gd name="connsiteY94" fmla="*/ 876692 h 1781665"/>
              <a:gd name="connsiteX95" fmla="*/ 5637229 w 11540300"/>
              <a:gd name="connsiteY95" fmla="*/ 904973 h 1781665"/>
              <a:gd name="connsiteX96" fmla="*/ 5674936 w 11540300"/>
              <a:gd name="connsiteY96" fmla="*/ 914400 h 1781665"/>
              <a:gd name="connsiteX97" fmla="*/ 5712644 w 11540300"/>
              <a:gd name="connsiteY97" fmla="*/ 933253 h 1781665"/>
              <a:gd name="connsiteX98" fmla="*/ 5740924 w 11540300"/>
              <a:gd name="connsiteY98" fmla="*/ 942680 h 1781665"/>
              <a:gd name="connsiteX99" fmla="*/ 5938887 w 11540300"/>
              <a:gd name="connsiteY99" fmla="*/ 923826 h 1781665"/>
              <a:gd name="connsiteX100" fmla="*/ 6014301 w 11540300"/>
              <a:gd name="connsiteY100" fmla="*/ 895546 h 1781665"/>
              <a:gd name="connsiteX101" fmla="*/ 6061435 w 11540300"/>
              <a:gd name="connsiteY101" fmla="*/ 857839 h 1781665"/>
              <a:gd name="connsiteX102" fmla="*/ 6174557 w 11540300"/>
              <a:gd name="connsiteY102" fmla="*/ 782424 h 1781665"/>
              <a:gd name="connsiteX103" fmla="*/ 6231118 w 11540300"/>
              <a:gd name="connsiteY103" fmla="*/ 754144 h 1781665"/>
              <a:gd name="connsiteX104" fmla="*/ 6287679 w 11540300"/>
              <a:gd name="connsiteY104" fmla="*/ 697583 h 1781665"/>
              <a:gd name="connsiteX105" fmla="*/ 6315959 w 11540300"/>
              <a:gd name="connsiteY105" fmla="*/ 584461 h 1781665"/>
              <a:gd name="connsiteX106" fmla="*/ 6325386 w 11540300"/>
              <a:gd name="connsiteY106" fmla="*/ 245096 h 1781665"/>
              <a:gd name="connsiteX107" fmla="*/ 6344240 w 11540300"/>
              <a:gd name="connsiteY107" fmla="*/ 216816 h 1781665"/>
              <a:gd name="connsiteX108" fmla="*/ 6372520 w 11540300"/>
              <a:gd name="connsiteY108" fmla="*/ 122548 h 1781665"/>
              <a:gd name="connsiteX109" fmla="*/ 6410227 w 11540300"/>
              <a:gd name="connsiteY109" fmla="*/ 65987 h 1781665"/>
              <a:gd name="connsiteX110" fmla="*/ 6457361 w 11540300"/>
              <a:gd name="connsiteY110" fmla="*/ 9426 h 1781665"/>
              <a:gd name="connsiteX111" fmla="*/ 6485642 w 11540300"/>
              <a:gd name="connsiteY111" fmla="*/ 0 h 1781665"/>
              <a:gd name="connsiteX112" fmla="*/ 6570483 w 11540300"/>
              <a:gd name="connsiteY112" fmla="*/ 18853 h 1781665"/>
              <a:gd name="connsiteX113" fmla="*/ 6598763 w 11540300"/>
              <a:gd name="connsiteY113" fmla="*/ 47134 h 1781665"/>
              <a:gd name="connsiteX114" fmla="*/ 6655324 w 11540300"/>
              <a:gd name="connsiteY114" fmla="*/ 113121 h 1781665"/>
              <a:gd name="connsiteX115" fmla="*/ 6683604 w 11540300"/>
              <a:gd name="connsiteY115" fmla="*/ 122548 h 1781665"/>
              <a:gd name="connsiteX116" fmla="*/ 6702458 w 11540300"/>
              <a:gd name="connsiteY116" fmla="*/ 150828 h 1781665"/>
              <a:gd name="connsiteX117" fmla="*/ 6740165 w 11540300"/>
              <a:gd name="connsiteY117" fmla="*/ 169682 h 1781665"/>
              <a:gd name="connsiteX118" fmla="*/ 6768446 w 11540300"/>
              <a:gd name="connsiteY118" fmla="*/ 188536 h 1781665"/>
              <a:gd name="connsiteX119" fmla="*/ 6815580 w 11540300"/>
              <a:gd name="connsiteY119" fmla="*/ 245096 h 1781665"/>
              <a:gd name="connsiteX120" fmla="*/ 6853287 w 11540300"/>
              <a:gd name="connsiteY120" fmla="*/ 301657 h 1781665"/>
              <a:gd name="connsiteX121" fmla="*/ 6872141 w 11540300"/>
              <a:gd name="connsiteY121" fmla="*/ 329938 h 1781665"/>
              <a:gd name="connsiteX122" fmla="*/ 6890994 w 11540300"/>
              <a:gd name="connsiteY122" fmla="*/ 395925 h 1781665"/>
              <a:gd name="connsiteX123" fmla="*/ 6909848 w 11540300"/>
              <a:gd name="connsiteY123" fmla="*/ 471340 h 1781665"/>
              <a:gd name="connsiteX124" fmla="*/ 6919275 w 11540300"/>
              <a:gd name="connsiteY124" fmla="*/ 763571 h 1781665"/>
              <a:gd name="connsiteX125" fmla="*/ 6956982 w 11540300"/>
              <a:gd name="connsiteY125" fmla="*/ 820131 h 1781665"/>
              <a:gd name="connsiteX126" fmla="*/ 6975835 w 11540300"/>
              <a:gd name="connsiteY126" fmla="*/ 857839 h 1781665"/>
              <a:gd name="connsiteX127" fmla="*/ 7004116 w 11540300"/>
              <a:gd name="connsiteY127" fmla="*/ 876692 h 1781665"/>
              <a:gd name="connsiteX128" fmla="*/ 7051250 w 11540300"/>
              <a:gd name="connsiteY128" fmla="*/ 961534 h 1781665"/>
              <a:gd name="connsiteX129" fmla="*/ 7079530 w 11540300"/>
              <a:gd name="connsiteY129" fmla="*/ 980387 h 1781665"/>
              <a:gd name="connsiteX130" fmla="*/ 7117237 w 11540300"/>
              <a:gd name="connsiteY130" fmla="*/ 1036948 h 1781665"/>
              <a:gd name="connsiteX131" fmla="*/ 7154945 w 11540300"/>
              <a:gd name="connsiteY131" fmla="*/ 1046375 h 1781665"/>
              <a:gd name="connsiteX132" fmla="*/ 7183225 w 11540300"/>
              <a:gd name="connsiteY132" fmla="*/ 1055802 h 1781665"/>
              <a:gd name="connsiteX133" fmla="*/ 7428322 w 11540300"/>
              <a:gd name="connsiteY133" fmla="*/ 1074655 h 1781665"/>
              <a:gd name="connsiteX134" fmla="*/ 7456602 w 11540300"/>
              <a:gd name="connsiteY134" fmla="*/ 1093509 h 1781665"/>
              <a:gd name="connsiteX135" fmla="*/ 7484883 w 11540300"/>
              <a:gd name="connsiteY135" fmla="*/ 1102936 h 1781665"/>
              <a:gd name="connsiteX136" fmla="*/ 7522590 w 11540300"/>
              <a:gd name="connsiteY136" fmla="*/ 1121789 h 1781665"/>
              <a:gd name="connsiteX137" fmla="*/ 7598004 w 11540300"/>
              <a:gd name="connsiteY137" fmla="*/ 1178350 h 1781665"/>
              <a:gd name="connsiteX138" fmla="*/ 7626285 w 11540300"/>
              <a:gd name="connsiteY138" fmla="*/ 1187777 h 1781665"/>
              <a:gd name="connsiteX139" fmla="*/ 7692273 w 11540300"/>
              <a:gd name="connsiteY139" fmla="*/ 1216057 h 1781665"/>
              <a:gd name="connsiteX140" fmla="*/ 7720553 w 11540300"/>
              <a:gd name="connsiteY140" fmla="*/ 1234911 h 1781665"/>
              <a:gd name="connsiteX141" fmla="*/ 7786541 w 11540300"/>
              <a:gd name="connsiteY141" fmla="*/ 1253764 h 1781665"/>
              <a:gd name="connsiteX142" fmla="*/ 7871382 w 11540300"/>
              <a:gd name="connsiteY142" fmla="*/ 1282045 h 1781665"/>
              <a:gd name="connsiteX143" fmla="*/ 8069345 w 11540300"/>
              <a:gd name="connsiteY143" fmla="*/ 1272618 h 1781665"/>
              <a:gd name="connsiteX144" fmla="*/ 8097625 w 11540300"/>
              <a:gd name="connsiteY144" fmla="*/ 1263191 h 1781665"/>
              <a:gd name="connsiteX145" fmla="*/ 8135332 w 11540300"/>
              <a:gd name="connsiteY145" fmla="*/ 1253764 h 1781665"/>
              <a:gd name="connsiteX146" fmla="*/ 8201320 w 11540300"/>
              <a:gd name="connsiteY146" fmla="*/ 1216057 h 1781665"/>
              <a:gd name="connsiteX147" fmla="*/ 8229600 w 11540300"/>
              <a:gd name="connsiteY147" fmla="*/ 1206630 h 1781665"/>
              <a:gd name="connsiteX148" fmla="*/ 8257881 w 11540300"/>
              <a:gd name="connsiteY148" fmla="*/ 1225484 h 1781665"/>
              <a:gd name="connsiteX149" fmla="*/ 8276734 w 11540300"/>
              <a:gd name="connsiteY149" fmla="*/ 1253764 h 1781665"/>
              <a:gd name="connsiteX150" fmla="*/ 8305015 w 11540300"/>
              <a:gd name="connsiteY150" fmla="*/ 1282045 h 1781665"/>
              <a:gd name="connsiteX151" fmla="*/ 8380429 w 11540300"/>
              <a:gd name="connsiteY151" fmla="*/ 1366886 h 1781665"/>
              <a:gd name="connsiteX152" fmla="*/ 8436990 w 11540300"/>
              <a:gd name="connsiteY152" fmla="*/ 1404593 h 1781665"/>
              <a:gd name="connsiteX153" fmla="*/ 8531258 w 11540300"/>
              <a:gd name="connsiteY153" fmla="*/ 1423447 h 1781665"/>
              <a:gd name="connsiteX154" fmla="*/ 8814062 w 11540300"/>
              <a:gd name="connsiteY154" fmla="*/ 1414020 h 1781665"/>
              <a:gd name="connsiteX155" fmla="*/ 8842343 w 11540300"/>
              <a:gd name="connsiteY155" fmla="*/ 1395167 h 1781665"/>
              <a:gd name="connsiteX156" fmla="*/ 8870623 w 11540300"/>
              <a:gd name="connsiteY156" fmla="*/ 1385740 h 1781665"/>
              <a:gd name="connsiteX157" fmla="*/ 8917757 w 11540300"/>
              <a:gd name="connsiteY157" fmla="*/ 1376313 h 1781665"/>
              <a:gd name="connsiteX158" fmla="*/ 9087440 w 11540300"/>
              <a:gd name="connsiteY158" fmla="*/ 1357459 h 1781665"/>
              <a:gd name="connsiteX159" fmla="*/ 9153427 w 11540300"/>
              <a:gd name="connsiteY159" fmla="*/ 1338606 h 1781665"/>
              <a:gd name="connsiteX160" fmla="*/ 9247695 w 11540300"/>
              <a:gd name="connsiteY160" fmla="*/ 1310325 h 1781665"/>
              <a:gd name="connsiteX161" fmla="*/ 9436231 w 11540300"/>
              <a:gd name="connsiteY161" fmla="*/ 1291472 h 1781665"/>
              <a:gd name="connsiteX162" fmla="*/ 10039547 w 11540300"/>
              <a:gd name="connsiteY162" fmla="*/ 1282045 h 1781665"/>
              <a:gd name="connsiteX163" fmla="*/ 10275217 w 11540300"/>
              <a:gd name="connsiteY163" fmla="*/ 1282045 h 1781665"/>
              <a:gd name="connsiteX164" fmla="*/ 10303497 w 11540300"/>
              <a:gd name="connsiteY164" fmla="*/ 1310325 h 1781665"/>
              <a:gd name="connsiteX165" fmla="*/ 10341204 w 11540300"/>
              <a:gd name="connsiteY165" fmla="*/ 1338606 h 1781665"/>
              <a:gd name="connsiteX166" fmla="*/ 10397765 w 11540300"/>
              <a:gd name="connsiteY166" fmla="*/ 1376313 h 1781665"/>
              <a:gd name="connsiteX167" fmla="*/ 10482607 w 11540300"/>
              <a:gd name="connsiteY167" fmla="*/ 1366886 h 1781665"/>
              <a:gd name="connsiteX168" fmla="*/ 10576875 w 11540300"/>
              <a:gd name="connsiteY168" fmla="*/ 1338606 h 1781665"/>
              <a:gd name="connsiteX169" fmla="*/ 10624009 w 11540300"/>
              <a:gd name="connsiteY169" fmla="*/ 1310325 h 1781665"/>
              <a:gd name="connsiteX170" fmla="*/ 10652289 w 11540300"/>
              <a:gd name="connsiteY170" fmla="*/ 1300898 h 1781665"/>
              <a:gd name="connsiteX171" fmla="*/ 10689996 w 11540300"/>
              <a:gd name="connsiteY171" fmla="*/ 1291472 h 1781665"/>
              <a:gd name="connsiteX172" fmla="*/ 10737130 w 11540300"/>
              <a:gd name="connsiteY172" fmla="*/ 1282045 h 1781665"/>
              <a:gd name="connsiteX173" fmla="*/ 10793691 w 11540300"/>
              <a:gd name="connsiteY173" fmla="*/ 1263191 h 1781665"/>
              <a:gd name="connsiteX174" fmla="*/ 10859679 w 11540300"/>
              <a:gd name="connsiteY174" fmla="*/ 1234911 h 1781665"/>
              <a:gd name="connsiteX175" fmla="*/ 10963374 w 11540300"/>
              <a:gd name="connsiteY175" fmla="*/ 1168923 h 1781665"/>
              <a:gd name="connsiteX176" fmla="*/ 11029361 w 11540300"/>
              <a:gd name="connsiteY176" fmla="*/ 1178350 h 1781665"/>
              <a:gd name="connsiteX177" fmla="*/ 11067068 w 11540300"/>
              <a:gd name="connsiteY177" fmla="*/ 1197204 h 1781665"/>
              <a:gd name="connsiteX178" fmla="*/ 11095349 w 11540300"/>
              <a:gd name="connsiteY178" fmla="*/ 1206630 h 1781665"/>
              <a:gd name="connsiteX179" fmla="*/ 11142483 w 11540300"/>
              <a:gd name="connsiteY179" fmla="*/ 1225484 h 1781665"/>
              <a:gd name="connsiteX180" fmla="*/ 11227324 w 11540300"/>
              <a:gd name="connsiteY180" fmla="*/ 1253764 h 1781665"/>
              <a:gd name="connsiteX181" fmla="*/ 11331019 w 11540300"/>
              <a:gd name="connsiteY181" fmla="*/ 1272618 h 1781665"/>
              <a:gd name="connsiteX182" fmla="*/ 11359299 w 11540300"/>
              <a:gd name="connsiteY182" fmla="*/ 1282045 h 1781665"/>
              <a:gd name="connsiteX183" fmla="*/ 11538409 w 11540300"/>
              <a:gd name="connsiteY183" fmla="*/ 1272618 h 1781665"/>
              <a:gd name="connsiteX184" fmla="*/ 11510128 w 11540300"/>
              <a:gd name="connsiteY184" fmla="*/ 1272618 h 1781665"/>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19134 w 11540300"/>
              <a:gd name="connsiteY70" fmla="*/ 1781665 h 1820256"/>
              <a:gd name="connsiteX71" fmla="*/ 4675695 w 11540300"/>
              <a:gd name="connsiteY71" fmla="*/ 1762812 h 1820256"/>
              <a:gd name="connsiteX72" fmla="*/ 4703976 w 11540300"/>
              <a:gd name="connsiteY72" fmla="*/ 1753385 h 1820256"/>
              <a:gd name="connsiteX73" fmla="*/ 4741683 w 11540300"/>
              <a:gd name="connsiteY73" fmla="*/ 1734531 h 1820256"/>
              <a:gd name="connsiteX74" fmla="*/ 4769963 w 11540300"/>
              <a:gd name="connsiteY74" fmla="*/ 1715678 h 1820256"/>
              <a:gd name="connsiteX75" fmla="*/ 4826524 w 11540300"/>
              <a:gd name="connsiteY75" fmla="*/ 1696824 h 1820256"/>
              <a:gd name="connsiteX76" fmla="*/ 4901938 w 11540300"/>
              <a:gd name="connsiteY76" fmla="*/ 1677971 h 1820256"/>
              <a:gd name="connsiteX77" fmla="*/ 4930219 w 11540300"/>
              <a:gd name="connsiteY77" fmla="*/ 1659117 h 1820256"/>
              <a:gd name="connsiteX78" fmla="*/ 4958499 w 11540300"/>
              <a:gd name="connsiteY78" fmla="*/ 1574276 h 1820256"/>
              <a:gd name="connsiteX79" fmla="*/ 4986780 w 11540300"/>
              <a:gd name="connsiteY79" fmla="*/ 1461154 h 1820256"/>
              <a:gd name="connsiteX80" fmla="*/ 4996207 w 11540300"/>
              <a:gd name="connsiteY80" fmla="*/ 1423447 h 1820256"/>
              <a:gd name="connsiteX81" fmla="*/ 5015060 w 11540300"/>
              <a:gd name="connsiteY81" fmla="*/ 1366886 h 1820256"/>
              <a:gd name="connsiteX82" fmla="*/ 5005633 w 11540300"/>
              <a:gd name="connsiteY82" fmla="*/ 1319752 h 1820256"/>
              <a:gd name="connsiteX83" fmla="*/ 4996207 w 11540300"/>
              <a:gd name="connsiteY83" fmla="*/ 1291472 h 1820256"/>
              <a:gd name="connsiteX84" fmla="*/ 4986780 w 11540300"/>
              <a:gd name="connsiteY84" fmla="*/ 1244338 h 1820256"/>
              <a:gd name="connsiteX85" fmla="*/ 5015060 w 11540300"/>
              <a:gd name="connsiteY85" fmla="*/ 1084082 h 1820256"/>
              <a:gd name="connsiteX86" fmla="*/ 5043341 w 11540300"/>
              <a:gd name="connsiteY86" fmla="*/ 1027521 h 1820256"/>
              <a:gd name="connsiteX87" fmla="*/ 5071621 w 11540300"/>
              <a:gd name="connsiteY87" fmla="*/ 1018094 h 1820256"/>
              <a:gd name="connsiteX88" fmla="*/ 5099901 w 11540300"/>
              <a:gd name="connsiteY88" fmla="*/ 989814 h 1820256"/>
              <a:gd name="connsiteX89" fmla="*/ 5128182 w 11540300"/>
              <a:gd name="connsiteY89" fmla="*/ 980387 h 1820256"/>
              <a:gd name="connsiteX90" fmla="*/ 5137609 w 11540300"/>
              <a:gd name="connsiteY90" fmla="*/ 952107 h 1820256"/>
              <a:gd name="connsiteX91" fmla="*/ 5194169 w 11540300"/>
              <a:gd name="connsiteY91" fmla="*/ 914400 h 1820256"/>
              <a:gd name="connsiteX92" fmla="*/ 5222450 w 11540300"/>
              <a:gd name="connsiteY92" fmla="*/ 895546 h 1820256"/>
              <a:gd name="connsiteX93" fmla="*/ 5410986 w 11540300"/>
              <a:gd name="connsiteY93" fmla="*/ 876692 h 1820256"/>
              <a:gd name="connsiteX94" fmla="*/ 5590095 w 11540300"/>
              <a:gd name="connsiteY94" fmla="*/ 876692 h 1820256"/>
              <a:gd name="connsiteX95" fmla="*/ 5637229 w 11540300"/>
              <a:gd name="connsiteY95" fmla="*/ 904973 h 1820256"/>
              <a:gd name="connsiteX96" fmla="*/ 5674936 w 11540300"/>
              <a:gd name="connsiteY96" fmla="*/ 914400 h 1820256"/>
              <a:gd name="connsiteX97" fmla="*/ 5712644 w 11540300"/>
              <a:gd name="connsiteY97" fmla="*/ 933253 h 1820256"/>
              <a:gd name="connsiteX98" fmla="*/ 5740924 w 11540300"/>
              <a:gd name="connsiteY98" fmla="*/ 942680 h 1820256"/>
              <a:gd name="connsiteX99" fmla="*/ 5938887 w 11540300"/>
              <a:gd name="connsiteY99" fmla="*/ 923826 h 1820256"/>
              <a:gd name="connsiteX100" fmla="*/ 6014301 w 11540300"/>
              <a:gd name="connsiteY100" fmla="*/ 895546 h 1820256"/>
              <a:gd name="connsiteX101" fmla="*/ 6061435 w 11540300"/>
              <a:gd name="connsiteY101" fmla="*/ 857839 h 1820256"/>
              <a:gd name="connsiteX102" fmla="*/ 6174557 w 11540300"/>
              <a:gd name="connsiteY102" fmla="*/ 782424 h 1820256"/>
              <a:gd name="connsiteX103" fmla="*/ 6231118 w 11540300"/>
              <a:gd name="connsiteY103" fmla="*/ 754144 h 1820256"/>
              <a:gd name="connsiteX104" fmla="*/ 6287679 w 11540300"/>
              <a:gd name="connsiteY104" fmla="*/ 697583 h 1820256"/>
              <a:gd name="connsiteX105" fmla="*/ 6315959 w 11540300"/>
              <a:gd name="connsiteY105" fmla="*/ 584461 h 1820256"/>
              <a:gd name="connsiteX106" fmla="*/ 6325386 w 11540300"/>
              <a:gd name="connsiteY106" fmla="*/ 245096 h 1820256"/>
              <a:gd name="connsiteX107" fmla="*/ 6344240 w 11540300"/>
              <a:gd name="connsiteY107" fmla="*/ 216816 h 1820256"/>
              <a:gd name="connsiteX108" fmla="*/ 6372520 w 11540300"/>
              <a:gd name="connsiteY108" fmla="*/ 122548 h 1820256"/>
              <a:gd name="connsiteX109" fmla="*/ 6410227 w 11540300"/>
              <a:gd name="connsiteY109" fmla="*/ 65987 h 1820256"/>
              <a:gd name="connsiteX110" fmla="*/ 6457361 w 11540300"/>
              <a:gd name="connsiteY110" fmla="*/ 9426 h 1820256"/>
              <a:gd name="connsiteX111" fmla="*/ 6485642 w 11540300"/>
              <a:gd name="connsiteY111" fmla="*/ 0 h 1820256"/>
              <a:gd name="connsiteX112" fmla="*/ 6570483 w 11540300"/>
              <a:gd name="connsiteY112" fmla="*/ 18853 h 1820256"/>
              <a:gd name="connsiteX113" fmla="*/ 6598763 w 11540300"/>
              <a:gd name="connsiteY113" fmla="*/ 47134 h 1820256"/>
              <a:gd name="connsiteX114" fmla="*/ 6655324 w 11540300"/>
              <a:gd name="connsiteY114" fmla="*/ 113121 h 1820256"/>
              <a:gd name="connsiteX115" fmla="*/ 6683604 w 11540300"/>
              <a:gd name="connsiteY115" fmla="*/ 122548 h 1820256"/>
              <a:gd name="connsiteX116" fmla="*/ 6702458 w 11540300"/>
              <a:gd name="connsiteY116" fmla="*/ 150828 h 1820256"/>
              <a:gd name="connsiteX117" fmla="*/ 6740165 w 11540300"/>
              <a:gd name="connsiteY117" fmla="*/ 169682 h 1820256"/>
              <a:gd name="connsiteX118" fmla="*/ 6768446 w 11540300"/>
              <a:gd name="connsiteY118" fmla="*/ 188536 h 1820256"/>
              <a:gd name="connsiteX119" fmla="*/ 6815580 w 11540300"/>
              <a:gd name="connsiteY119" fmla="*/ 245096 h 1820256"/>
              <a:gd name="connsiteX120" fmla="*/ 6853287 w 11540300"/>
              <a:gd name="connsiteY120" fmla="*/ 301657 h 1820256"/>
              <a:gd name="connsiteX121" fmla="*/ 6872141 w 11540300"/>
              <a:gd name="connsiteY121" fmla="*/ 329938 h 1820256"/>
              <a:gd name="connsiteX122" fmla="*/ 6890994 w 11540300"/>
              <a:gd name="connsiteY122" fmla="*/ 395925 h 1820256"/>
              <a:gd name="connsiteX123" fmla="*/ 6909848 w 11540300"/>
              <a:gd name="connsiteY123" fmla="*/ 471340 h 1820256"/>
              <a:gd name="connsiteX124" fmla="*/ 6919275 w 11540300"/>
              <a:gd name="connsiteY124" fmla="*/ 763571 h 1820256"/>
              <a:gd name="connsiteX125" fmla="*/ 6956982 w 11540300"/>
              <a:gd name="connsiteY125" fmla="*/ 820131 h 1820256"/>
              <a:gd name="connsiteX126" fmla="*/ 6975835 w 11540300"/>
              <a:gd name="connsiteY126" fmla="*/ 857839 h 1820256"/>
              <a:gd name="connsiteX127" fmla="*/ 7004116 w 11540300"/>
              <a:gd name="connsiteY127" fmla="*/ 876692 h 1820256"/>
              <a:gd name="connsiteX128" fmla="*/ 7051250 w 11540300"/>
              <a:gd name="connsiteY128" fmla="*/ 961534 h 1820256"/>
              <a:gd name="connsiteX129" fmla="*/ 7079530 w 11540300"/>
              <a:gd name="connsiteY129" fmla="*/ 980387 h 1820256"/>
              <a:gd name="connsiteX130" fmla="*/ 7117237 w 11540300"/>
              <a:gd name="connsiteY130" fmla="*/ 1036948 h 1820256"/>
              <a:gd name="connsiteX131" fmla="*/ 7154945 w 11540300"/>
              <a:gd name="connsiteY131" fmla="*/ 1046375 h 1820256"/>
              <a:gd name="connsiteX132" fmla="*/ 7183225 w 11540300"/>
              <a:gd name="connsiteY132" fmla="*/ 1055802 h 1820256"/>
              <a:gd name="connsiteX133" fmla="*/ 7428322 w 11540300"/>
              <a:gd name="connsiteY133" fmla="*/ 1074655 h 1820256"/>
              <a:gd name="connsiteX134" fmla="*/ 7456602 w 11540300"/>
              <a:gd name="connsiteY134" fmla="*/ 1093509 h 1820256"/>
              <a:gd name="connsiteX135" fmla="*/ 7484883 w 11540300"/>
              <a:gd name="connsiteY135" fmla="*/ 1102936 h 1820256"/>
              <a:gd name="connsiteX136" fmla="*/ 7522590 w 11540300"/>
              <a:gd name="connsiteY136" fmla="*/ 1121789 h 1820256"/>
              <a:gd name="connsiteX137" fmla="*/ 7598004 w 11540300"/>
              <a:gd name="connsiteY137" fmla="*/ 1178350 h 1820256"/>
              <a:gd name="connsiteX138" fmla="*/ 7626285 w 11540300"/>
              <a:gd name="connsiteY138" fmla="*/ 1187777 h 1820256"/>
              <a:gd name="connsiteX139" fmla="*/ 7692273 w 11540300"/>
              <a:gd name="connsiteY139" fmla="*/ 1216057 h 1820256"/>
              <a:gd name="connsiteX140" fmla="*/ 7720553 w 11540300"/>
              <a:gd name="connsiteY140" fmla="*/ 1234911 h 1820256"/>
              <a:gd name="connsiteX141" fmla="*/ 7786541 w 11540300"/>
              <a:gd name="connsiteY141" fmla="*/ 1253764 h 1820256"/>
              <a:gd name="connsiteX142" fmla="*/ 7871382 w 11540300"/>
              <a:gd name="connsiteY142" fmla="*/ 1282045 h 1820256"/>
              <a:gd name="connsiteX143" fmla="*/ 8069345 w 11540300"/>
              <a:gd name="connsiteY143" fmla="*/ 1272618 h 1820256"/>
              <a:gd name="connsiteX144" fmla="*/ 8097625 w 11540300"/>
              <a:gd name="connsiteY144" fmla="*/ 1263191 h 1820256"/>
              <a:gd name="connsiteX145" fmla="*/ 8135332 w 11540300"/>
              <a:gd name="connsiteY145" fmla="*/ 1253764 h 1820256"/>
              <a:gd name="connsiteX146" fmla="*/ 8201320 w 11540300"/>
              <a:gd name="connsiteY146" fmla="*/ 1216057 h 1820256"/>
              <a:gd name="connsiteX147" fmla="*/ 8229600 w 11540300"/>
              <a:gd name="connsiteY147" fmla="*/ 1206630 h 1820256"/>
              <a:gd name="connsiteX148" fmla="*/ 8257881 w 11540300"/>
              <a:gd name="connsiteY148" fmla="*/ 1225484 h 1820256"/>
              <a:gd name="connsiteX149" fmla="*/ 8276734 w 11540300"/>
              <a:gd name="connsiteY149" fmla="*/ 1253764 h 1820256"/>
              <a:gd name="connsiteX150" fmla="*/ 8305015 w 11540300"/>
              <a:gd name="connsiteY150" fmla="*/ 1282045 h 1820256"/>
              <a:gd name="connsiteX151" fmla="*/ 8380429 w 11540300"/>
              <a:gd name="connsiteY151" fmla="*/ 1366886 h 1820256"/>
              <a:gd name="connsiteX152" fmla="*/ 8436990 w 11540300"/>
              <a:gd name="connsiteY152" fmla="*/ 1404593 h 1820256"/>
              <a:gd name="connsiteX153" fmla="*/ 8531258 w 11540300"/>
              <a:gd name="connsiteY153" fmla="*/ 1423447 h 1820256"/>
              <a:gd name="connsiteX154" fmla="*/ 8814062 w 11540300"/>
              <a:gd name="connsiteY154" fmla="*/ 1414020 h 1820256"/>
              <a:gd name="connsiteX155" fmla="*/ 8842343 w 11540300"/>
              <a:gd name="connsiteY155" fmla="*/ 1395167 h 1820256"/>
              <a:gd name="connsiteX156" fmla="*/ 8870623 w 11540300"/>
              <a:gd name="connsiteY156" fmla="*/ 1385740 h 1820256"/>
              <a:gd name="connsiteX157" fmla="*/ 8917757 w 11540300"/>
              <a:gd name="connsiteY157" fmla="*/ 1376313 h 1820256"/>
              <a:gd name="connsiteX158" fmla="*/ 9087440 w 11540300"/>
              <a:gd name="connsiteY158" fmla="*/ 1357459 h 1820256"/>
              <a:gd name="connsiteX159" fmla="*/ 9153427 w 11540300"/>
              <a:gd name="connsiteY159" fmla="*/ 1338606 h 1820256"/>
              <a:gd name="connsiteX160" fmla="*/ 9247695 w 11540300"/>
              <a:gd name="connsiteY160" fmla="*/ 1310325 h 1820256"/>
              <a:gd name="connsiteX161" fmla="*/ 9436231 w 11540300"/>
              <a:gd name="connsiteY161" fmla="*/ 1291472 h 1820256"/>
              <a:gd name="connsiteX162" fmla="*/ 10039547 w 11540300"/>
              <a:gd name="connsiteY162" fmla="*/ 1282045 h 1820256"/>
              <a:gd name="connsiteX163" fmla="*/ 10275217 w 11540300"/>
              <a:gd name="connsiteY163" fmla="*/ 1282045 h 1820256"/>
              <a:gd name="connsiteX164" fmla="*/ 10303497 w 11540300"/>
              <a:gd name="connsiteY164" fmla="*/ 1310325 h 1820256"/>
              <a:gd name="connsiteX165" fmla="*/ 10341204 w 11540300"/>
              <a:gd name="connsiteY165" fmla="*/ 1338606 h 1820256"/>
              <a:gd name="connsiteX166" fmla="*/ 10397765 w 11540300"/>
              <a:gd name="connsiteY166" fmla="*/ 1376313 h 1820256"/>
              <a:gd name="connsiteX167" fmla="*/ 10482607 w 11540300"/>
              <a:gd name="connsiteY167" fmla="*/ 1366886 h 1820256"/>
              <a:gd name="connsiteX168" fmla="*/ 10576875 w 11540300"/>
              <a:gd name="connsiteY168" fmla="*/ 1338606 h 1820256"/>
              <a:gd name="connsiteX169" fmla="*/ 10624009 w 11540300"/>
              <a:gd name="connsiteY169" fmla="*/ 1310325 h 1820256"/>
              <a:gd name="connsiteX170" fmla="*/ 10652289 w 11540300"/>
              <a:gd name="connsiteY170" fmla="*/ 1300898 h 1820256"/>
              <a:gd name="connsiteX171" fmla="*/ 10689996 w 11540300"/>
              <a:gd name="connsiteY171" fmla="*/ 1291472 h 1820256"/>
              <a:gd name="connsiteX172" fmla="*/ 10737130 w 11540300"/>
              <a:gd name="connsiteY172" fmla="*/ 1282045 h 1820256"/>
              <a:gd name="connsiteX173" fmla="*/ 10793691 w 11540300"/>
              <a:gd name="connsiteY173" fmla="*/ 1263191 h 1820256"/>
              <a:gd name="connsiteX174" fmla="*/ 10859679 w 11540300"/>
              <a:gd name="connsiteY174" fmla="*/ 1234911 h 1820256"/>
              <a:gd name="connsiteX175" fmla="*/ 10963374 w 11540300"/>
              <a:gd name="connsiteY175" fmla="*/ 1168923 h 1820256"/>
              <a:gd name="connsiteX176" fmla="*/ 11029361 w 11540300"/>
              <a:gd name="connsiteY176" fmla="*/ 1178350 h 1820256"/>
              <a:gd name="connsiteX177" fmla="*/ 11067068 w 11540300"/>
              <a:gd name="connsiteY177" fmla="*/ 1197204 h 1820256"/>
              <a:gd name="connsiteX178" fmla="*/ 11095349 w 11540300"/>
              <a:gd name="connsiteY178" fmla="*/ 1206630 h 1820256"/>
              <a:gd name="connsiteX179" fmla="*/ 11142483 w 11540300"/>
              <a:gd name="connsiteY179" fmla="*/ 1225484 h 1820256"/>
              <a:gd name="connsiteX180" fmla="*/ 11227324 w 11540300"/>
              <a:gd name="connsiteY180" fmla="*/ 1253764 h 1820256"/>
              <a:gd name="connsiteX181" fmla="*/ 11331019 w 11540300"/>
              <a:gd name="connsiteY181" fmla="*/ 1272618 h 1820256"/>
              <a:gd name="connsiteX182" fmla="*/ 11359299 w 11540300"/>
              <a:gd name="connsiteY182" fmla="*/ 1282045 h 1820256"/>
              <a:gd name="connsiteX183" fmla="*/ 11538409 w 11540300"/>
              <a:gd name="connsiteY183" fmla="*/ 1272618 h 1820256"/>
              <a:gd name="connsiteX184" fmla="*/ 11510128 w 11540300"/>
              <a:gd name="connsiteY184"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19134 w 11540300"/>
              <a:gd name="connsiteY70" fmla="*/ 1781665 h 1820256"/>
              <a:gd name="connsiteX71" fmla="*/ 4675695 w 11540300"/>
              <a:gd name="connsiteY71" fmla="*/ 1762812 h 1820256"/>
              <a:gd name="connsiteX72" fmla="*/ 4703976 w 11540300"/>
              <a:gd name="connsiteY72" fmla="*/ 1753385 h 1820256"/>
              <a:gd name="connsiteX73" fmla="*/ 4741683 w 11540300"/>
              <a:gd name="connsiteY73" fmla="*/ 1734531 h 1820256"/>
              <a:gd name="connsiteX74" fmla="*/ 4769963 w 11540300"/>
              <a:gd name="connsiteY74" fmla="*/ 1715678 h 1820256"/>
              <a:gd name="connsiteX75" fmla="*/ 4826524 w 11540300"/>
              <a:gd name="connsiteY75" fmla="*/ 1696824 h 1820256"/>
              <a:gd name="connsiteX76" fmla="*/ 4901938 w 11540300"/>
              <a:gd name="connsiteY76" fmla="*/ 1677971 h 1820256"/>
              <a:gd name="connsiteX77" fmla="*/ 4930219 w 11540300"/>
              <a:gd name="connsiteY77" fmla="*/ 1659117 h 1820256"/>
              <a:gd name="connsiteX78" fmla="*/ 4958499 w 11540300"/>
              <a:gd name="connsiteY78" fmla="*/ 1574276 h 1820256"/>
              <a:gd name="connsiteX79" fmla="*/ 4986780 w 11540300"/>
              <a:gd name="connsiteY79" fmla="*/ 1461154 h 1820256"/>
              <a:gd name="connsiteX80" fmla="*/ 4996207 w 11540300"/>
              <a:gd name="connsiteY80" fmla="*/ 1423447 h 1820256"/>
              <a:gd name="connsiteX81" fmla="*/ 5015060 w 11540300"/>
              <a:gd name="connsiteY81" fmla="*/ 1366886 h 1820256"/>
              <a:gd name="connsiteX82" fmla="*/ 5005633 w 11540300"/>
              <a:gd name="connsiteY82" fmla="*/ 1319752 h 1820256"/>
              <a:gd name="connsiteX83" fmla="*/ 4996207 w 11540300"/>
              <a:gd name="connsiteY83" fmla="*/ 1291472 h 1820256"/>
              <a:gd name="connsiteX84" fmla="*/ 4986780 w 11540300"/>
              <a:gd name="connsiteY84" fmla="*/ 1244338 h 1820256"/>
              <a:gd name="connsiteX85" fmla="*/ 5015060 w 11540300"/>
              <a:gd name="connsiteY85" fmla="*/ 1084082 h 1820256"/>
              <a:gd name="connsiteX86" fmla="*/ 5043341 w 11540300"/>
              <a:gd name="connsiteY86" fmla="*/ 1027521 h 1820256"/>
              <a:gd name="connsiteX87" fmla="*/ 5071621 w 11540300"/>
              <a:gd name="connsiteY87" fmla="*/ 1018094 h 1820256"/>
              <a:gd name="connsiteX88" fmla="*/ 5099901 w 11540300"/>
              <a:gd name="connsiteY88" fmla="*/ 989814 h 1820256"/>
              <a:gd name="connsiteX89" fmla="*/ 5128182 w 11540300"/>
              <a:gd name="connsiteY89" fmla="*/ 980387 h 1820256"/>
              <a:gd name="connsiteX90" fmla="*/ 5137609 w 11540300"/>
              <a:gd name="connsiteY90" fmla="*/ 952107 h 1820256"/>
              <a:gd name="connsiteX91" fmla="*/ 5194169 w 11540300"/>
              <a:gd name="connsiteY91" fmla="*/ 914400 h 1820256"/>
              <a:gd name="connsiteX92" fmla="*/ 5222450 w 11540300"/>
              <a:gd name="connsiteY92" fmla="*/ 895546 h 1820256"/>
              <a:gd name="connsiteX93" fmla="*/ 5410986 w 11540300"/>
              <a:gd name="connsiteY93" fmla="*/ 876692 h 1820256"/>
              <a:gd name="connsiteX94" fmla="*/ 5590095 w 11540300"/>
              <a:gd name="connsiteY94" fmla="*/ 876692 h 1820256"/>
              <a:gd name="connsiteX95" fmla="*/ 5637229 w 11540300"/>
              <a:gd name="connsiteY95" fmla="*/ 904973 h 1820256"/>
              <a:gd name="connsiteX96" fmla="*/ 5674936 w 11540300"/>
              <a:gd name="connsiteY96" fmla="*/ 914400 h 1820256"/>
              <a:gd name="connsiteX97" fmla="*/ 5712644 w 11540300"/>
              <a:gd name="connsiteY97" fmla="*/ 933253 h 1820256"/>
              <a:gd name="connsiteX98" fmla="*/ 5740924 w 11540300"/>
              <a:gd name="connsiteY98" fmla="*/ 942680 h 1820256"/>
              <a:gd name="connsiteX99" fmla="*/ 5938887 w 11540300"/>
              <a:gd name="connsiteY99" fmla="*/ 923826 h 1820256"/>
              <a:gd name="connsiteX100" fmla="*/ 6014301 w 11540300"/>
              <a:gd name="connsiteY100" fmla="*/ 895546 h 1820256"/>
              <a:gd name="connsiteX101" fmla="*/ 6061435 w 11540300"/>
              <a:gd name="connsiteY101" fmla="*/ 857839 h 1820256"/>
              <a:gd name="connsiteX102" fmla="*/ 6174557 w 11540300"/>
              <a:gd name="connsiteY102" fmla="*/ 782424 h 1820256"/>
              <a:gd name="connsiteX103" fmla="*/ 6231118 w 11540300"/>
              <a:gd name="connsiteY103" fmla="*/ 754144 h 1820256"/>
              <a:gd name="connsiteX104" fmla="*/ 6287679 w 11540300"/>
              <a:gd name="connsiteY104" fmla="*/ 697583 h 1820256"/>
              <a:gd name="connsiteX105" fmla="*/ 6315959 w 11540300"/>
              <a:gd name="connsiteY105" fmla="*/ 584461 h 1820256"/>
              <a:gd name="connsiteX106" fmla="*/ 6325386 w 11540300"/>
              <a:gd name="connsiteY106" fmla="*/ 245096 h 1820256"/>
              <a:gd name="connsiteX107" fmla="*/ 6344240 w 11540300"/>
              <a:gd name="connsiteY107" fmla="*/ 216816 h 1820256"/>
              <a:gd name="connsiteX108" fmla="*/ 6372520 w 11540300"/>
              <a:gd name="connsiteY108" fmla="*/ 122548 h 1820256"/>
              <a:gd name="connsiteX109" fmla="*/ 6410227 w 11540300"/>
              <a:gd name="connsiteY109" fmla="*/ 65987 h 1820256"/>
              <a:gd name="connsiteX110" fmla="*/ 6457361 w 11540300"/>
              <a:gd name="connsiteY110" fmla="*/ 9426 h 1820256"/>
              <a:gd name="connsiteX111" fmla="*/ 6485642 w 11540300"/>
              <a:gd name="connsiteY111" fmla="*/ 0 h 1820256"/>
              <a:gd name="connsiteX112" fmla="*/ 6570483 w 11540300"/>
              <a:gd name="connsiteY112" fmla="*/ 18853 h 1820256"/>
              <a:gd name="connsiteX113" fmla="*/ 6598763 w 11540300"/>
              <a:gd name="connsiteY113" fmla="*/ 47134 h 1820256"/>
              <a:gd name="connsiteX114" fmla="*/ 6655324 w 11540300"/>
              <a:gd name="connsiteY114" fmla="*/ 113121 h 1820256"/>
              <a:gd name="connsiteX115" fmla="*/ 6683604 w 11540300"/>
              <a:gd name="connsiteY115" fmla="*/ 122548 h 1820256"/>
              <a:gd name="connsiteX116" fmla="*/ 6702458 w 11540300"/>
              <a:gd name="connsiteY116" fmla="*/ 150828 h 1820256"/>
              <a:gd name="connsiteX117" fmla="*/ 6740165 w 11540300"/>
              <a:gd name="connsiteY117" fmla="*/ 169682 h 1820256"/>
              <a:gd name="connsiteX118" fmla="*/ 6768446 w 11540300"/>
              <a:gd name="connsiteY118" fmla="*/ 188536 h 1820256"/>
              <a:gd name="connsiteX119" fmla="*/ 6815580 w 11540300"/>
              <a:gd name="connsiteY119" fmla="*/ 245096 h 1820256"/>
              <a:gd name="connsiteX120" fmla="*/ 6853287 w 11540300"/>
              <a:gd name="connsiteY120" fmla="*/ 301657 h 1820256"/>
              <a:gd name="connsiteX121" fmla="*/ 6872141 w 11540300"/>
              <a:gd name="connsiteY121" fmla="*/ 329938 h 1820256"/>
              <a:gd name="connsiteX122" fmla="*/ 6890994 w 11540300"/>
              <a:gd name="connsiteY122" fmla="*/ 395925 h 1820256"/>
              <a:gd name="connsiteX123" fmla="*/ 6909848 w 11540300"/>
              <a:gd name="connsiteY123" fmla="*/ 471340 h 1820256"/>
              <a:gd name="connsiteX124" fmla="*/ 6919275 w 11540300"/>
              <a:gd name="connsiteY124" fmla="*/ 763571 h 1820256"/>
              <a:gd name="connsiteX125" fmla="*/ 6956982 w 11540300"/>
              <a:gd name="connsiteY125" fmla="*/ 820131 h 1820256"/>
              <a:gd name="connsiteX126" fmla="*/ 6975835 w 11540300"/>
              <a:gd name="connsiteY126" fmla="*/ 857839 h 1820256"/>
              <a:gd name="connsiteX127" fmla="*/ 7004116 w 11540300"/>
              <a:gd name="connsiteY127" fmla="*/ 876692 h 1820256"/>
              <a:gd name="connsiteX128" fmla="*/ 7051250 w 11540300"/>
              <a:gd name="connsiteY128" fmla="*/ 961534 h 1820256"/>
              <a:gd name="connsiteX129" fmla="*/ 7079530 w 11540300"/>
              <a:gd name="connsiteY129" fmla="*/ 980387 h 1820256"/>
              <a:gd name="connsiteX130" fmla="*/ 7117237 w 11540300"/>
              <a:gd name="connsiteY130" fmla="*/ 1036948 h 1820256"/>
              <a:gd name="connsiteX131" fmla="*/ 7154945 w 11540300"/>
              <a:gd name="connsiteY131" fmla="*/ 1046375 h 1820256"/>
              <a:gd name="connsiteX132" fmla="*/ 7183225 w 11540300"/>
              <a:gd name="connsiteY132" fmla="*/ 1055802 h 1820256"/>
              <a:gd name="connsiteX133" fmla="*/ 7428322 w 11540300"/>
              <a:gd name="connsiteY133" fmla="*/ 1074655 h 1820256"/>
              <a:gd name="connsiteX134" fmla="*/ 7456602 w 11540300"/>
              <a:gd name="connsiteY134" fmla="*/ 1093509 h 1820256"/>
              <a:gd name="connsiteX135" fmla="*/ 7484883 w 11540300"/>
              <a:gd name="connsiteY135" fmla="*/ 1102936 h 1820256"/>
              <a:gd name="connsiteX136" fmla="*/ 7522590 w 11540300"/>
              <a:gd name="connsiteY136" fmla="*/ 1121789 h 1820256"/>
              <a:gd name="connsiteX137" fmla="*/ 7598004 w 11540300"/>
              <a:gd name="connsiteY137" fmla="*/ 1178350 h 1820256"/>
              <a:gd name="connsiteX138" fmla="*/ 7626285 w 11540300"/>
              <a:gd name="connsiteY138" fmla="*/ 1187777 h 1820256"/>
              <a:gd name="connsiteX139" fmla="*/ 7692273 w 11540300"/>
              <a:gd name="connsiteY139" fmla="*/ 1216057 h 1820256"/>
              <a:gd name="connsiteX140" fmla="*/ 7720553 w 11540300"/>
              <a:gd name="connsiteY140" fmla="*/ 1234911 h 1820256"/>
              <a:gd name="connsiteX141" fmla="*/ 7786541 w 11540300"/>
              <a:gd name="connsiteY141" fmla="*/ 1253764 h 1820256"/>
              <a:gd name="connsiteX142" fmla="*/ 7871382 w 11540300"/>
              <a:gd name="connsiteY142" fmla="*/ 1282045 h 1820256"/>
              <a:gd name="connsiteX143" fmla="*/ 8069345 w 11540300"/>
              <a:gd name="connsiteY143" fmla="*/ 1272618 h 1820256"/>
              <a:gd name="connsiteX144" fmla="*/ 8097625 w 11540300"/>
              <a:gd name="connsiteY144" fmla="*/ 1263191 h 1820256"/>
              <a:gd name="connsiteX145" fmla="*/ 8135332 w 11540300"/>
              <a:gd name="connsiteY145" fmla="*/ 1253764 h 1820256"/>
              <a:gd name="connsiteX146" fmla="*/ 8201320 w 11540300"/>
              <a:gd name="connsiteY146" fmla="*/ 1216057 h 1820256"/>
              <a:gd name="connsiteX147" fmla="*/ 8229600 w 11540300"/>
              <a:gd name="connsiteY147" fmla="*/ 1206630 h 1820256"/>
              <a:gd name="connsiteX148" fmla="*/ 8257881 w 11540300"/>
              <a:gd name="connsiteY148" fmla="*/ 1225484 h 1820256"/>
              <a:gd name="connsiteX149" fmla="*/ 8276734 w 11540300"/>
              <a:gd name="connsiteY149" fmla="*/ 1253764 h 1820256"/>
              <a:gd name="connsiteX150" fmla="*/ 8305015 w 11540300"/>
              <a:gd name="connsiteY150" fmla="*/ 1282045 h 1820256"/>
              <a:gd name="connsiteX151" fmla="*/ 8380429 w 11540300"/>
              <a:gd name="connsiteY151" fmla="*/ 1366886 h 1820256"/>
              <a:gd name="connsiteX152" fmla="*/ 8436990 w 11540300"/>
              <a:gd name="connsiteY152" fmla="*/ 1404593 h 1820256"/>
              <a:gd name="connsiteX153" fmla="*/ 8531258 w 11540300"/>
              <a:gd name="connsiteY153" fmla="*/ 1423447 h 1820256"/>
              <a:gd name="connsiteX154" fmla="*/ 8814062 w 11540300"/>
              <a:gd name="connsiteY154" fmla="*/ 1414020 h 1820256"/>
              <a:gd name="connsiteX155" fmla="*/ 8842343 w 11540300"/>
              <a:gd name="connsiteY155" fmla="*/ 1395167 h 1820256"/>
              <a:gd name="connsiteX156" fmla="*/ 8870623 w 11540300"/>
              <a:gd name="connsiteY156" fmla="*/ 1385740 h 1820256"/>
              <a:gd name="connsiteX157" fmla="*/ 8917757 w 11540300"/>
              <a:gd name="connsiteY157" fmla="*/ 1376313 h 1820256"/>
              <a:gd name="connsiteX158" fmla="*/ 9087440 w 11540300"/>
              <a:gd name="connsiteY158" fmla="*/ 1357459 h 1820256"/>
              <a:gd name="connsiteX159" fmla="*/ 9153427 w 11540300"/>
              <a:gd name="connsiteY159" fmla="*/ 1338606 h 1820256"/>
              <a:gd name="connsiteX160" fmla="*/ 9247695 w 11540300"/>
              <a:gd name="connsiteY160" fmla="*/ 1310325 h 1820256"/>
              <a:gd name="connsiteX161" fmla="*/ 9436231 w 11540300"/>
              <a:gd name="connsiteY161" fmla="*/ 1291472 h 1820256"/>
              <a:gd name="connsiteX162" fmla="*/ 10039547 w 11540300"/>
              <a:gd name="connsiteY162" fmla="*/ 1282045 h 1820256"/>
              <a:gd name="connsiteX163" fmla="*/ 10275217 w 11540300"/>
              <a:gd name="connsiteY163" fmla="*/ 1282045 h 1820256"/>
              <a:gd name="connsiteX164" fmla="*/ 10303497 w 11540300"/>
              <a:gd name="connsiteY164" fmla="*/ 1310325 h 1820256"/>
              <a:gd name="connsiteX165" fmla="*/ 10341204 w 11540300"/>
              <a:gd name="connsiteY165" fmla="*/ 1338606 h 1820256"/>
              <a:gd name="connsiteX166" fmla="*/ 10397765 w 11540300"/>
              <a:gd name="connsiteY166" fmla="*/ 1376313 h 1820256"/>
              <a:gd name="connsiteX167" fmla="*/ 10482607 w 11540300"/>
              <a:gd name="connsiteY167" fmla="*/ 1366886 h 1820256"/>
              <a:gd name="connsiteX168" fmla="*/ 10576875 w 11540300"/>
              <a:gd name="connsiteY168" fmla="*/ 1338606 h 1820256"/>
              <a:gd name="connsiteX169" fmla="*/ 10624009 w 11540300"/>
              <a:gd name="connsiteY169" fmla="*/ 1310325 h 1820256"/>
              <a:gd name="connsiteX170" fmla="*/ 10652289 w 11540300"/>
              <a:gd name="connsiteY170" fmla="*/ 1300898 h 1820256"/>
              <a:gd name="connsiteX171" fmla="*/ 10689996 w 11540300"/>
              <a:gd name="connsiteY171" fmla="*/ 1291472 h 1820256"/>
              <a:gd name="connsiteX172" fmla="*/ 10737130 w 11540300"/>
              <a:gd name="connsiteY172" fmla="*/ 1282045 h 1820256"/>
              <a:gd name="connsiteX173" fmla="*/ 10793691 w 11540300"/>
              <a:gd name="connsiteY173" fmla="*/ 1263191 h 1820256"/>
              <a:gd name="connsiteX174" fmla="*/ 10859679 w 11540300"/>
              <a:gd name="connsiteY174" fmla="*/ 1234911 h 1820256"/>
              <a:gd name="connsiteX175" fmla="*/ 10963374 w 11540300"/>
              <a:gd name="connsiteY175" fmla="*/ 1168923 h 1820256"/>
              <a:gd name="connsiteX176" fmla="*/ 11029361 w 11540300"/>
              <a:gd name="connsiteY176" fmla="*/ 1178350 h 1820256"/>
              <a:gd name="connsiteX177" fmla="*/ 11067068 w 11540300"/>
              <a:gd name="connsiteY177" fmla="*/ 1197204 h 1820256"/>
              <a:gd name="connsiteX178" fmla="*/ 11095349 w 11540300"/>
              <a:gd name="connsiteY178" fmla="*/ 1206630 h 1820256"/>
              <a:gd name="connsiteX179" fmla="*/ 11142483 w 11540300"/>
              <a:gd name="connsiteY179" fmla="*/ 1225484 h 1820256"/>
              <a:gd name="connsiteX180" fmla="*/ 11227324 w 11540300"/>
              <a:gd name="connsiteY180" fmla="*/ 1253764 h 1820256"/>
              <a:gd name="connsiteX181" fmla="*/ 11331019 w 11540300"/>
              <a:gd name="connsiteY181" fmla="*/ 1272618 h 1820256"/>
              <a:gd name="connsiteX182" fmla="*/ 11359299 w 11540300"/>
              <a:gd name="connsiteY182" fmla="*/ 1282045 h 1820256"/>
              <a:gd name="connsiteX183" fmla="*/ 11538409 w 11540300"/>
              <a:gd name="connsiteY183" fmla="*/ 1272618 h 1820256"/>
              <a:gd name="connsiteX184" fmla="*/ 11510128 w 11540300"/>
              <a:gd name="connsiteY184"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19134 w 11540300"/>
              <a:gd name="connsiteY70" fmla="*/ 1781665 h 1820256"/>
              <a:gd name="connsiteX71" fmla="*/ 4675695 w 11540300"/>
              <a:gd name="connsiteY71" fmla="*/ 1762812 h 1820256"/>
              <a:gd name="connsiteX72" fmla="*/ 4703976 w 11540300"/>
              <a:gd name="connsiteY72" fmla="*/ 1753385 h 1820256"/>
              <a:gd name="connsiteX73" fmla="*/ 4741683 w 11540300"/>
              <a:gd name="connsiteY73" fmla="*/ 1734531 h 1820256"/>
              <a:gd name="connsiteX74" fmla="*/ 4769963 w 11540300"/>
              <a:gd name="connsiteY74" fmla="*/ 1715678 h 1820256"/>
              <a:gd name="connsiteX75" fmla="*/ 4826524 w 11540300"/>
              <a:gd name="connsiteY75" fmla="*/ 1696824 h 1820256"/>
              <a:gd name="connsiteX76" fmla="*/ 4901938 w 11540300"/>
              <a:gd name="connsiteY76" fmla="*/ 1677971 h 1820256"/>
              <a:gd name="connsiteX77" fmla="*/ 4930219 w 11540300"/>
              <a:gd name="connsiteY77" fmla="*/ 1659117 h 1820256"/>
              <a:gd name="connsiteX78" fmla="*/ 4958499 w 11540300"/>
              <a:gd name="connsiteY78" fmla="*/ 1574276 h 1820256"/>
              <a:gd name="connsiteX79" fmla="*/ 4986780 w 11540300"/>
              <a:gd name="connsiteY79" fmla="*/ 1461154 h 1820256"/>
              <a:gd name="connsiteX80" fmla="*/ 4996207 w 11540300"/>
              <a:gd name="connsiteY80" fmla="*/ 1423447 h 1820256"/>
              <a:gd name="connsiteX81" fmla="*/ 5015060 w 11540300"/>
              <a:gd name="connsiteY81" fmla="*/ 1366886 h 1820256"/>
              <a:gd name="connsiteX82" fmla="*/ 5005633 w 11540300"/>
              <a:gd name="connsiteY82" fmla="*/ 1319752 h 1820256"/>
              <a:gd name="connsiteX83" fmla="*/ 4996207 w 11540300"/>
              <a:gd name="connsiteY83" fmla="*/ 1291472 h 1820256"/>
              <a:gd name="connsiteX84" fmla="*/ 4986780 w 11540300"/>
              <a:gd name="connsiteY84" fmla="*/ 1244338 h 1820256"/>
              <a:gd name="connsiteX85" fmla="*/ 5043341 w 11540300"/>
              <a:gd name="connsiteY85" fmla="*/ 1027521 h 1820256"/>
              <a:gd name="connsiteX86" fmla="*/ 5071621 w 11540300"/>
              <a:gd name="connsiteY86" fmla="*/ 1018094 h 1820256"/>
              <a:gd name="connsiteX87" fmla="*/ 5099901 w 11540300"/>
              <a:gd name="connsiteY87" fmla="*/ 989814 h 1820256"/>
              <a:gd name="connsiteX88" fmla="*/ 5128182 w 11540300"/>
              <a:gd name="connsiteY88" fmla="*/ 980387 h 1820256"/>
              <a:gd name="connsiteX89" fmla="*/ 5137609 w 11540300"/>
              <a:gd name="connsiteY89" fmla="*/ 952107 h 1820256"/>
              <a:gd name="connsiteX90" fmla="*/ 5194169 w 11540300"/>
              <a:gd name="connsiteY90" fmla="*/ 914400 h 1820256"/>
              <a:gd name="connsiteX91" fmla="*/ 5222450 w 11540300"/>
              <a:gd name="connsiteY91" fmla="*/ 895546 h 1820256"/>
              <a:gd name="connsiteX92" fmla="*/ 5410986 w 11540300"/>
              <a:gd name="connsiteY92" fmla="*/ 876692 h 1820256"/>
              <a:gd name="connsiteX93" fmla="*/ 5590095 w 11540300"/>
              <a:gd name="connsiteY93" fmla="*/ 876692 h 1820256"/>
              <a:gd name="connsiteX94" fmla="*/ 5637229 w 11540300"/>
              <a:gd name="connsiteY94" fmla="*/ 904973 h 1820256"/>
              <a:gd name="connsiteX95" fmla="*/ 5674936 w 11540300"/>
              <a:gd name="connsiteY95" fmla="*/ 914400 h 1820256"/>
              <a:gd name="connsiteX96" fmla="*/ 5712644 w 11540300"/>
              <a:gd name="connsiteY96" fmla="*/ 933253 h 1820256"/>
              <a:gd name="connsiteX97" fmla="*/ 5740924 w 11540300"/>
              <a:gd name="connsiteY97" fmla="*/ 942680 h 1820256"/>
              <a:gd name="connsiteX98" fmla="*/ 5938887 w 11540300"/>
              <a:gd name="connsiteY98" fmla="*/ 923826 h 1820256"/>
              <a:gd name="connsiteX99" fmla="*/ 6014301 w 11540300"/>
              <a:gd name="connsiteY99" fmla="*/ 895546 h 1820256"/>
              <a:gd name="connsiteX100" fmla="*/ 6061435 w 11540300"/>
              <a:gd name="connsiteY100" fmla="*/ 857839 h 1820256"/>
              <a:gd name="connsiteX101" fmla="*/ 6174557 w 11540300"/>
              <a:gd name="connsiteY101" fmla="*/ 782424 h 1820256"/>
              <a:gd name="connsiteX102" fmla="*/ 6231118 w 11540300"/>
              <a:gd name="connsiteY102" fmla="*/ 754144 h 1820256"/>
              <a:gd name="connsiteX103" fmla="*/ 6287679 w 11540300"/>
              <a:gd name="connsiteY103" fmla="*/ 697583 h 1820256"/>
              <a:gd name="connsiteX104" fmla="*/ 6315959 w 11540300"/>
              <a:gd name="connsiteY104" fmla="*/ 584461 h 1820256"/>
              <a:gd name="connsiteX105" fmla="*/ 6325386 w 11540300"/>
              <a:gd name="connsiteY105" fmla="*/ 245096 h 1820256"/>
              <a:gd name="connsiteX106" fmla="*/ 6344240 w 11540300"/>
              <a:gd name="connsiteY106" fmla="*/ 216816 h 1820256"/>
              <a:gd name="connsiteX107" fmla="*/ 6372520 w 11540300"/>
              <a:gd name="connsiteY107" fmla="*/ 122548 h 1820256"/>
              <a:gd name="connsiteX108" fmla="*/ 6410227 w 11540300"/>
              <a:gd name="connsiteY108" fmla="*/ 65987 h 1820256"/>
              <a:gd name="connsiteX109" fmla="*/ 6457361 w 11540300"/>
              <a:gd name="connsiteY109" fmla="*/ 9426 h 1820256"/>
              <a:gd name="connsiteX110" fmla="*/ 6485642 w 11540300"/>
              <a:gd name="connsiteY110" fmla="*/ 0 h 1820256"/>
              <a:gd name="connsiteX111" fmla="*/ 6570483 w 11540300"/>
              <a:gd name="connsiteY111" fmla="*/ 18853 h 1820256"/>
              <a:gd name="connsiteX112" fmla="*/ 6598763 w 11540300"/>
              <a:gd name="connsiteY112" fmla="*/ 47134 h 1820256"/>
              <a:gd name="connsiteX113" fmla="*/ 6655324 w 11540300"/>
              <a:gd name="connsiteY113" fmla="*/ 113121 h 1820256"/>
              <a:gd name="connsiteX114" fmla="*/ 6683604 w 11540300"/>
              <a:gd name="connsiteY114" fmla="*/ 122548 h 1820256"/>
              <a:gd name="connsiteX115" fmla="*/ 6702458 w 11540300"/>
              <a:gd name="connsiteY115" fmla="*/ 150828 h 1820256"/>
              <a:gd name="connsiteX116" fmla="*/ 6740165 w 11540300"/>
              <a:gd name="connsiteY116" fmla="*/ 169682 h 1820256"/>
              <a:gd name="connsiteX117" fmla="*/ 6768446 w 11540300"/>
              <a:gd name="connsiteY117" fmla="*/ 188536 h 1820256"/>
              <a:gd name="connsiteX118" fmla="*/ 6815580 w 11540300"/>
              <a:gd name="connsiteY118" fmla="*/ 245096 h 1820256"/>
              <a:gd name="connsiteX119" fmla="*/ 6853287 w 11540300"/>
              <a:gd name="connsiteY119" fmla="*/ 301657 h 1820256"/>
              <a:gd name="connsiteX120" fmla="*/ 6872141 w 11540300"/>
              <a:gd name="connsiteY120" fmla="*/ 329938 h 1820256"/>
              <a:gd name="connsiteX121" fmla="*/ 6890994 w 11540300"/>
              <a:gd name="connsiteY121" fmla="*/ 395925 h 1820256"/>
              <a:gd name="connsiteX122" fmla="*/ 6909848 w 11540300"/>
              <a:gd name="connsiteY122" fmla="*/ 471340 h 1820256"/>
              <a:gd name="connsiteX123" fmla="*/ 6919275 w 11540300"/>
              <a:gd name="connsiteY123" fmla="*/ 763571 h 1820256"/>
              <a:gd name="connsiteX124" fmla="*/ 6956982 w 11540300"/>
              <a:gd name="connsiteY124" fmla="*/ 820131 h 1820256"/>
              <a:gd name="connsiteX125" fmla="*/ 6975835 w 11540300"/>
              <a:gd name="connsiteY125" fmla="*/ 857839 h 1820256"/>
              <a:gd name="connsiteX126" fmla="*/ 7004116 w 11540300"/>
              <a:gd name="connsiteY126" fmla="*/ 876692 h 1820256"/>
              <a:gd name="connsiteX127" fmla="*/ 7051250 w 11540300"/>
              <a:gd name="connsiteY127" fmla="*/ 961534 h 1820256"/>
              <a:gd name="connsiteX128" fmla="*/ 7079530 w 11540300"/>
              <a:gd name="connsiteY128" fmla="*/ 980387 h 1820256"/>
              <a:gd name="connsiteX129" fmla="*/ 7117237 w 11540300"/>
              <a:gd name="connsiteY129" fmla="*/ 1036948 h 1820256"/>
              <a:gd name="connsiteX130" fmla="*/ 7154945 w 11540300"/>
              <a:gd name="connsiteY130" fmla="*/ 1046375 h 1820256"/>
              <a:gd name="connsiteX131" fmla="*/ 7183225 w 11540300"/>
              <a:gd name="connsiteY131" fmla="*/ 1055802 h 1820256"/>
              <a:gd name="connsiteX132" fmla="*/ 7428322 w 11540300"/>
              <a:gd name="connsiteY132" fmla="*/ 1074655 h 1820256"/>
              <a:gd name="connsiteX133" fmla="*/ 7456602 w 11540300"/>
              <a:gd name="connsiteY133" fmla="*/ 1093509 h 1820256"/>
              <a:gd name="connsiteX134" fmla="*/ 7484883 w 11540300"/>
              <a:gd name="connsiteY134" fmla="*/ 1102936 h 1820256"/>
              <a:gd name="connsiteX135" fmla="*/ 7522590 w 11540300"/>
              <a:gd name="connsiteY135" fmla="*/ 1121789 h 1820256"/>
              <a:gd name="connsiteX136" fmla="*/ 7598004 w 11540300"/>
              <a:gd name="connsiteY136" fmla="*/ 1178350 h 1820256"/>
              <a:gd name="connsiteX137" fmla="*/ 7626285 w 11540300"/>
              <a:gd name="connsiteY137" fmla="*/ 1187777 h 1820256"/>
              <a:gd name="connsiteX138" fmla="*/ 7692273 w 11540300"/>
              <a:gd name="connsiteY138" fmla="*/ 1216057 h 1820256"/>
              <a:gd name="connsiteX139" fmla="*/ 7720553 w 11540300"/>
              <a:gd name="connsiteY139" fmla="*/ 1234911 h 1820256"/>
              <a:gd name="connsiteX140" fmla="*/ 7786541 w 11540300"/>
              <a:gd name="connsiteY140" fmla="*/ 1253764 h 1820256"/>
              <a:gd name="connsiteX141" fmla="*/ 7871382 w 11540300"/>
              <a:gd name="connsiteY141" fmla="*/ 1282045 h 1820256"/>
              <a:gd name="connsiteX142" fmla="*/ 8069345 w 11540300"/>
              <a:gd name="connsiteY142" fmla="*/ 1272618 h 1820256"/>
              <a:gd name="connsiteX143" fmla="*/ 8097625 w 11540300"/>
              <a:gd name="connsiteY143" fmla="*/ 1263191 h 1820256"/>
              <a:gd name="connsiteX144" fmla="*/ 8135332 w 11540300"/>
              <a:gd name="connsiteY144" fmla="*/ 1253764 h 1820256"/>
              <a:gd name="connsiteX145" fmla="*/ 8201320 w 11540300"/>
              <a:gd name="connsiteY145" fmla="*/ 1216057 h 1820256"/>
              <a:gd name="connsiteX146" fmla="*/ 8229600 w 11540300"/>
              <a:gd name="connsiteY146" fmla="*/ 1206630 h 1820256"/>
              <a:gd name="connsiteX147" fmla="*/ 8257881 w 11540300"/>
              <a:gd name="connsiteY147" fmla="*/ 1225484 h 1820256"/>
              <a:gd name="connsiteX148" fmla="*/ 8276734 w 11540300"/>
              <a:gd name="connsiteY148" fmla="*/ 1253764 h 1820256"/>
              <a:gd name="connsiteX149" fmla="*/ 8305015 w 11540300"/>
              <a:gd name="connsiteY149" fmla="*/ 1282045 h 1820256"/>
              <a:gd name="connsiteX150" fmla="*/ 8380429 w 11540300"/>
              <a:gd name="connsiteY150" fmla="*/ 1366886 h 1820256"/>
              <a:gd name="connsiteX151" fmla="*/ 8436990 w 11540300"/>
              <a:gd name="connsiteY151" fmla="*/ 1404593 h 1820256"/>
              <a:gd name="connsiteX152" fmla="*/ 8531258 w 11540300"/>
              <a:gd name="connsiteY152" fmla="*/ 1423447 h 1820256"/>
              <a:gd name="connsiteX153" fmla="*/ 8814062 w 11540300"/>
              <a:gd name="connsiteY153" fmla="*/ 1414020 h 1820256"/>
              <a:gd name="connsiteX154" fmla="*/ 8842343 w 11540300"/>
              <a:gd name="connsiteY154" fmla="*/ 1395167 h 1820256"/>
              <a:gd name="connsiteX155" fmla="*/ 8870623 w 11540300"/>
              <a:gd name="connsiteY155" fmla="*/ 1385740 h 1820256"/>
              <a:gd name="connsiteX156" fmla="*/ 8917757 w 11540300"/>
              <a:gd name="connsiteY156" fmla="*/ 1376313 h 1820256"/>
              <a:gd name="connsiteX157" fmla="*/ 9087440 w 11540300"/>
              <a:gd name="connsiteY157" fmla="*/ 1357459 h 1820256"/>
              <a:gd name="connsiteX158" fmla="*/ 9153427 w 11540300"/>
              <a:gd name="connsiteY158" fmla="*/ 1338606 h 1820256"/>
              <a:gd name="connsiteX159" fmla="*/ 9247695 w 11540300"/>
              <a:gd name="connsiteY159" fmla="*/ 1310325 h 1820256"/>
              <a:gd name="connsiteX160" fmla="*/ 9436231 w 11540300"/>
              <a:gd name="connsiteY160" fmla="*/ 1291472 h 1820256"/>
              <a:gd name="connsiteX161" fmla="*/ 10039547 w 11540300"/>
              <a:gd name="connsiteY161" fmla="*/ 1282045 h 1820256"/>
              <a:gd name="connsiteX162" fmla="*/ 10275217 w 11540300"/>
              <a:gd name="connsiteY162" fmla="*/ 1282045 h 1820256"/>
              <a:gd name="connsiteX163" fmla="*/ 10303497 w 11540300"/>
              <a:gd name="connsiteY163" fmla="*/ 1310325 h 1820256"/>
              <a:gd name="connsiteX164" fmla="*/ 10341204 w 11540300"/>
              <a:gd name="connsiteY164" fmla="*/ 1338606 h 1820256"/>
              <a:gd name="connsiteX165" fmla="*/ 10397765 w 11540300"/>
              <a:gd name="connsiteY165" fmla="*/ 1376313 h 1820256"/>
              <a:gd name="connsiteX166" fmla="*/ 10482607 w 11540300"/>
              <a:gd name="connsiteY166" fmla="*/ 1366886 h 1820256"/>
              <a:gd name="connsiteX167" fmla="*/ 10576875 w 11540300"/>
              <a:gd name="connsiteY167" fmla="*/ 1338606 h 1820256"/>
              <a:gd name="connsiteX168" fmla="*/ 10624009 w 11540300"/>
              <a:gd name="connsiteY168" fmla="*/ 1310325 h 1820256"/>
              <a:gd name="connsiteX169" fmla="*/ 10652289 w 11540300"/>
              <a:gd name="connsiteY169" fmla="*/ 1300898 h 1820256"/>
              <a:gd name="connsiteX170" fmla="*/ 10689996 w 11540300"/>
              <a:gd name="connsiteY170" fmla="*/ 1291472 h 1820256"/>
              <a:gd name="connsiteX171" fmla="*/ 10737130 w 11540300"/>
              <a:gd name="connsiteY171" fmla="*/ 1282045 h 1820256"/>
              <a:gd name="connsiteX172" fmla="*/ 10793691 w 11540300"/>
              <a:gd name="connsiteY172" fmla="*/ 1263191 h 1820256"/>
              <a:gd name="connsiteX173" fmla="*/ 10859679 w 11540300"/>
              <a:gd name="connsiteY173" fmla="*/ 1234911 h 1820256"/>
              <a:gd name="connsiteX174" fmla="*/ 10963374 w 11540300"/>
              <a:gd name="connsiteY174" fmla="*/ 1168923 h 1820256"/>
              <a:gd name="connsiteX175" fmla="*/ 11029361 w 11540300"/>
              <a:gd name="connsiteY175" fmla="*/ 1178350 h 1820256"/>
              <a:gd name="connsiteX176" fmla="*/ 11067068 w 11540300"/>
              <a:gd name="connsiteY176" fmla="*/ 1197204 h 1820256"/>
              <a:gd name="connsiteX177" fmla="*/ 11095349 w 11540300"/>
              <a:gd name="connsiteY177" fmla="*/ 1206630 h 1820256"/>
              <a:gd name="connsiteX178" fmla="*/ 11142483 w 11540300"/>
              <a:gd name="connsiteY178" fmla="*/ 1225484 h 1820256"/>
              <a:gd name="connsiteX179" fmla="*/ 11227324 w 11540300"/>
              <a:gd name="connsiteY179" fmla="*/ 1253764 h 1820256"/>
              <a:gd name="connsiteX180" fmla="*/ 11331019 w 11540300"/>
              <a:gd name="connsiteY180" fmla="*/ 1272618 h 1820256"/>
              <a:gd name="connsiteX181" fmla="*/ 11359299 w 11540300"/>
              <a:gd name="connsiteY181" fmla="*/ 1282045 h 1820256"/>
              <a:gd name="connsiteX182" fmla="*/ 11538409 w 11540300"/>
              <a:gd name="connsiteY182" fmla="*/ 1272618 h 1820256"/>
              <a:gd name="connsiteX183" fmla="*/ 11510128 w 11540300"/>
              <a:gd name="connsiteY183"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19134 w 11540300"/>
              <a:gd name="connsiteY70" fmla="*/ 1781665 h 1820256"/>
              <a:gd name="connsiteX71" fmla="*/ 4675695 w 11540300"/>
              <a:gd name="connsiteY71" fmla="*/ 1762812 h 1820256"/>
              <a:gd name="connsiteX72" fmla="*/ 4703976 w 11540300"/>
              <a:gd name="connsiteY72" fmla="*/ 1753385 h 1820256"/>
              <a:gd name="connsiteX73" fmla="*/ 4741683 w 11540300"/>
              <a:gd name="connsiteY73" fmla="*/ 1734531 h 1820256"/>
              <a:gd name="connsiteX74" fmla="*/ 4769963 w 11540300"/>
              <a:gd name="connsiteY74" fmla="*/ 1715678 h 1820256"/>
              <a:gd name="connsiteX75" fmla="*/ 4826524 w 11540300"/>
              <a:gd name="connsiteY75" fmla="*/ 1696824 h 1820256"/>
              <a:gd name="connsiteX76" fmla="*/ 4901938 w 11540300"/>
              <a:gd name="connsiteY76" fmla="*/ 1677971 h 1820256"/>
              <a:gd name="connsiteX77" fmla="*/ 4930219 w 11540300"/>
              <a:gd name="connsiteY77" fmla="*/ 1659117 h 1820256"/>
              <a:gd name="connsiteX78" fmla="*/ 4958499 w 11540300"/>
              <a:gd name="connsiteY78" fmla="*/ 1574276 h 1820256"/>
              <a:gd name="connsiteX79" fmla="*/ 4986780 w 11540300"/>
              <a:gd name="connsiteY79" fmla="*/ 1461154 h 1820256"/>
              <a:gd name="connsiteX80" fmla="*/ 4996207 w 11540300"/>
              <a:gd name="connsiteY80" fmla="*/ 1423447 h 1820256"/>
              <a:gd name="connsiteX81" fmla="*/ 5015060 w 11540300"/>
              <a:gd name="connsiteY81" fmla="*/ 1366886 h 1820256"/>
              <a:gd name="connsiteX82" fmla="*/ 5005633 w 11540300"/>
              <a:gd name="connsiteY82" fmla="*/ 1319752 h 1820256"/>
              <a:gd name="connsiteX83" fmla="*/ 4996207 w 11540300"/>
              <a:gd name="connsiteY83" fmla="*/ 1291472 h 1820256"/>
              <a:gd name="connsiteX84" fmla="*/ 4986780 w 11540300"/>
              <a:gd name="connsiteY84" fmla="*/ 1244338 h 1820256"/>
              <a:gd name="connsiteX85" fmla="*/ 5043341 w 11540300"/>
              <a:gd name="connsiteY85" fmla="*/ 1027521 h 1820256"/>
              <a:gd name="connsiteX86" fmla="*/ 5071621 w 11540300"/>
              <a:gd name="connsiteY86" fmla="*/ 1018094 h 1820256"/>
              <a:gd name="connsiteX87" fmla="*/ 5099901 w 11540300"/>
              <a:gd name="connsiteY87" fmla="*/ 989814 h 1820256"/>
              <a:gd name="connsiteX88" fmla="*/ 5128182 w 11540300"/>
              <a:gd name="connsiteY88" fmla="*/ 980387 h 1820256"/>
              <a:gd name="connsiteX89" fmla="*/ 5137609 w 11540300"/>
              <a:gd name="connsiteY89" fmla="*/ 952107 h 1820256"/>
              <a:gd name="connsiteX90" fmla="*/ 5194169 w 11540300"/>
              <a:gd name="connsiteY90" fmla="*/ 914400 h 1820256"/>
              <a:gd name="connsiteX91" fmla="*/ 5222450 w 11540300"/>
              <a:gd name="connsiteY91" fmla="*/ 895546 h 1820256"/>
              <a:gd name="connsiteX92" fmla="*/ 5410986 w 11540300"/>
              <a:gd name="connsiteY92" fmla="*/ 876692 h 1820256"/>
              <a:gd name="connsiteX93" fmla="*/ 5590095 w 11540300"/>
              <a:gd name="connsiteY93" fmla="*/ 876692 h 1820256"/>
              <a:gd name="connsiteX94" fmla="*/ 5637229 w 11540300"/>
              <a:gd name="connsiteY94" fmla="*/ 904973 h 1820256"/>
              <a:gd name="connsiteX95" fmla="*/ 5674936 w 11540300"/>
              <a:gd name="connsiteY95" fmla="*/ 914400 h 1820256"/>
              <a:gd name="connsiteX96" fmla="*/ 5712644 w 11540300"/>
              <a:gd name="connsiteY96" fmla="*/ 933253 h 1820256"/>
              <a:gd name="connsiteX97" fmla="*/ 5740924 w 11540300"/>
              <a:gd name="connsiteY97" fmla="*/ 942680 h 1820256"/>
              <a:gd name="connsiteX98" fmla="*/ 5938887 w 11540300"/>
              <a:gd name="connsiteY98" fmla="*/ 923826 h 1820256"/>
              <a:gd name="connsiteX99" fmla="*/ 6014301 w 11540300"/>
              <a:gd name="connsiteY99" fmla="*/ 895546 h 1820256"/>
              <a:gd name="connsiteX100" fmla="*/ 6061435 w 11540300"/>
              <a:gd name="connsiteY100" fmla="*/ 857839 h 1820256"/>
              <a:gd name="connsiteX101" fmla="*/ 6174557 w 11540300"/>
              <a:gd name="connsiteY101" fmla="*/ 782424 h 1820256"/>
              <a:gd name="connsiteX102" fmla="*/ 6231118 w 11540300"/>
              <a:gd name="connsiteY102" fmla="*/ 754144 h 1820256"/>
              <a:gd name="connsiteX103" fmla="*/ 6287679 w 11540300"/>
              <a:gd name="connsiteY103" fmla="*/ 697583 h 1820256"/>
              <a:gd name="connsiteX104" fmla="*/ 6315959 w 11540300"/>
              <a:gd name="connsiteY104" fmla="*/ 584461 h 1820256"/>
              <a:gd name="connsiteX105" fmla="*/ 6325386 w 11540300"/>
              <a:gd name="connsiteY105" fmla="*/ 245096 h 1820256"/>
              <a:gd name="connsiteX106" fmla="*/ 6344240 w 11540300"/>
              <a:gd name="connsiteY106" fmla="*/ 216816 h 1820256"/>
              <a:gd name="connsiteX107" fmla="*/ 6372520 w 11540300"/>
              <a:gd name="connsiteY107" fmla="*/ 122548 h 1820256"/>
              <a:gd name="connsiteX108" fmla="*/ 6410227 w 11540300"/>
              <a:gd name="connsiteY108" fmla="*/ 65987 h 1820256"/>
              <a:gd name="connsiteX109" fmla="*/ 6457361 w 11540300"/>
              <a:gd name="connsiteY109" fmla="*/ 9426 h 1820256"/>
              <a:gd name="connsiteX110" fmla="*/ 6485642 w 11540300"/>
              <a:gd name="connsiteY110" fmla="*/ 0 h 1820256"/>
              <a:gd name="connsiteX111" fmla="*/ 6570483 w 11540300"/>
              <a:gd name="connsiteY111" fmla="*/ 18853 h 1820256"/>
              <a:gd name="connsiteX112" fmla="*/ 6598763 w 11540300"/>
              <a:gd name="connsiteY112" fmla="*/ 47134 h 1820256"/>
              <a:gd name="connsiteX113" fmla="*/ 6655324 w 11540300"/>
              <a:gd name="connsiteY113" fmla="*/ 113121 h 1820256"/>
              <a:gd name="connsiteX114" fmla="*/ 6683604 w 11540300"/>
              <a:gd name="connsiteY114" fmla="*/ 122548 h 1820256"/>
              <a:gd name="connsiteX115" fmla="*/ 6702458 w 11540300"/>
              <a:gd name="connsiteY115" fmla="*/ 150828 h 1820256"/>
              <a:gd name="connsiteX116" fmla="*/ 6740165 w 11540300"/>
              <a:gd name="connsiteY116" fmla="*/ 169682 h 1820256"/>
              <a:gd name="connsiteX117" fmla="*/ 6768446 w 11540300"/>
              <a:gd name="connsiteY117" fmla="*/ 188536 h 1820256"/>
              <a:gd name="connsiteX118" fmla="*/ 6815580 w 11540300"/>
              <a:gd name="connsiteY118" fmla="*/ 245096 h 1820256"/>
              <a:gd name="connsiteX119" fmla="*/ 6853287 w 11540300"/>
              <a:gd name="connsiteY119" fmla="*/ 301657 h 1820256"/>
              <a:gd name="connsiteX120" fmla="*/ 6872141 w 11540300"/>
              <a:gd name="connsiteY120" fmla="*/ 329938 h 1820256"/>
              <a:gd name="connsiteX121" fmla="*/ 6890994 w 11540300"/>
              <a:gd name="connsiteY121" fmla="*/ 395925 h 1820256"/>
              <a:gd name="connsiteX122" fmla="*/ 6909848 w 11540300"/>
              <a:gd name="connsiteY122" fmla="*/ 471340 h 1820256"/>
              <a:gd name="connsiteX123" fmla="*/ 6919275 w 11540300"/>
              <a:gd name="connsiteY123" fmla="*/ 763571 h 1820256"/>
              <a:gd name="connsiteX124" fmla="*/ 6956982 w 11540300"/>
              <a:gd name="connsiteY124" fmla="*/ 820131 h 1820256"/>
              <a:gd name="connsiteX125" fmla="*/ 6975835 w 11540300"/>
              <a:gd name="connsiteY125" fmla="*/ 857839 h 1820256"/>
              <a:gd name="connsiteX126" fmla="*/ 7004116 w 11540300"/>
              <a:gd name="connsiteY126" fmla="*/ 876692 h 1820256"/>
              <a:gd name="connsiteX127" fmla="*/ 7051250 w 11540300"/>
              <a:gd name="connsiteY127" fmla="*/ 961534 h 1820256"/>
              <a:gd name="connsiteX128" fmla="*/ 7079530 w 11540300"/>
              <a:gd name="connsiteY128" fmla="*/ 980387 h 1820256"/>
              <a:gd name="connsiteX129" fmla="*/ 7117237 w 11540300"/>
              <a:gd name="connsiteY129" fmla="*/ 1036948 h 1820256"/>
              <a:gd name="connsiteX130" fmla="*/ 7154945 w 11540300"/>
              <a:gd name="connsiteY130" fmla="*/ 1046375 h 1820256"/>
              <a:gd name="connsiteX131" fmla="*/ 7183225 w 11540300"/>
              <a:gd name="connsiteY131" fmla="*/ 1055802 h 1820256"/>
              <a:gd name="connsiteX132" fmla="*/ 7428322 w 11540300"/>
              <a:gd name="connsiteY132" fmla="*/ 1074655 h 1820256"/>
              <a:gd name="connsiteX133" fmla="*/ 7456602 w 11540300"/>
              <a:gd name="connsiteY133" fmla="*/ 1093509 h 1820256"/>
              <a:gd name="connsiteX134" fmla="*/ 7484883 w 11540300"/>
              <a:gd name="connsiteY134" fmla="*/ 1102936 h 1820256"/>
              <a:gd name="connsiteX135" fmla="*/ 7522590 w 11540300"/>
              <a:gd name="connsiteY135" fmla="*/ 1121789 h 1820256"/>
              <a:gd name="connsiteX136" fmla="*/ 7598004 w 11540300"/>
              <a:gd name="connsiteY136" fmla="*/ 1178350 h 1820256"/>
              <a:gd name="connsiteX137" fmla="*/ 7626285 w 11540300"/>
              <a:gd name="connsiteY137" fmla="*/ 1187777 h 1820256"/>
              <a:gd name="connsiteX138" fmla="*/ 7692273 w 11540300"/>
              <a:gd name="connsiteY138" fmla="*/ 1216057 h 1820256"/>
              <a:gd name="connsiteX139" fmla="*/ 7720553 w 11540300"/>
              <a:gd name="connsiteY139" fmla="*/ 1234911 h 1820256"/>
              <a:gd name="connsiteX140" fmla="*/ 7786541 w 11540300"/>
              <a:gd name="connsiteY140" fmla="*/ 1253764 h 1820256"/>
              <a:gd name="connsiteX141" fmla="*/ 7871382 w 11540300"/>
              <a:gd name="connsiteY141" fmla="*/ 1282045 h 1820256"/>
              <a:gd name="connsiteX142" fmla="*/ 8069345 w 11540300"/>
              <a:gd name="connsiteY142" fmla="*/ 1272618 h 1820256"/>
              <a:gd name="connsiteX143" fmla="*/ 8097625 w 11540300"/>
              <a:gd name="connsiteY143" fmla="*/ 1263191 h 1820256"/>
              <a:gd name="connsiteX144" fmla="*/ 8135332 w 11540300"/>
              <a:gd name="connsiteY144" fmla="*/ 1253764 h 1820256"/>
              <a:gd name="connsiteX145" fmla="*/ 8201320 w 11540300"/>
              <a:gd name="connsiteY145" fmla="*/ 1216057 h 1820256"/>
              <a:gd name="connsiteX146" fmla="*/ 8229600 w 11540300"/>
              <a:gd name="connsiteY146" fmla="*/ 1206630 h 1820256"/>
              <a:gd name="connsiteX147" fmla="*/ 8257881 w 11540300"/>
              <a:gd name="connsiteY147" fmla="*/ 1225484 h 1820256"/>
              <a:gd name="connsiteX148" fmla="*/ 8276734 w 11540300"/>
              <a:gd name="connsiteY148" fmla="*/ 1253764 h 1820256"/>
              <a:gd name="connsiteX149" fmla="*/ 8305015 w 11540300"/>
              <a:gd name="connsiteY149" fmla="*/ 1282045 h 1820256"/>
              <a:gd name="connsiteX150" fmla="*/ 8380429 w 11540300"/>
              <a:gd name="connsiteY150" fmla="*/ 1366886 h 1820256"/>
              <a:gd name="connsiteX151" fmla="*/ 8436990 w 11540300"/>
              <a:gd name="connsiteY151" fmla="*/ 1404593 h 1820256"/>
              <a:gd name="connsiteX152" fmla="*/ 8531258 w 11540300"/>
              <a:gd name="connsiteY152" fmla="*/ 1423447 h 1820256"/>
              <a:gd name="connsiteX153" fmla="*/ 8814062 w 11540300"/>
              <a:gd name="connsiteY153" fmla="*/ 1414020 h 1820256"/>
              <a:gd name="connsiteX154" fmla="*/ 8842343 w 11540300"/>
              <a:gd name="connsiteY154" fmla="*/ 1395167 h 1820256"/>
              <a:gd name="connsiteX155" fmla="*/ 8870623 w 11540300"/>
              <a:gd name="connsiteY155" fmla="*/ 1385740 h 1820256"/>
              <a:gd name="connsiteX156" fmla="*/ 8917757 w 11540300"/>
              <a:gd name="connsiteY156" fmla="*/ 1376313 h 1820256"/>
              <a:gd name="connsiteX157" fmla="*/ 9087440 w 11540300"/>
              <a:gd name="connsiteY157" fmla="*/ 1357459 h 1820256"/>
              <a:gd name="connsiteX158" fmla="*/ 9153427 w 11540300"/>
              <a:gd name="connsiteY158" fmla="*/ 1338606 h 1820256"/>
              <a:gd name="connsiteX159" fmla="*/ 9247695 w 11540300"/>
              <a:gd name="connsiteY159" fmla="*/ 1310325 h 1820256"/>
              <a:gd name="connsiteX160" fmla="*/ 9436231 w 11540300"/>
              <a:gd name="connsiteY160" fmla="*/ 1291472 h 1820256"/>
              <a:gd name="connsiteX161" fmla="*/ 10039547 w 11540300"/>
              <a:gd name="connsiteY161" fmla="*/ 1282045 h 1820256"/>
              <a:gd name="connsiteX162" fmla="*/ 10275217 w 11540300"/>
              <a:gd name="connsiteY162" fmla="*/ 1282045 h 1820256"/>
              <a:gd name="connsiteX163" fmla="*/ 10303497 w 11540300"/>
              <a:gd name="connsiteY163" fmla="*/ 1310325 h 1820256"/>
              <a:gd name="connsiteX164" fmla="*/ 10341204 w 11540300"/>
              <a:gd name="connsiteY164" fmla="*/ 1338606 h 1820256"/>
              <a:gd name="connsiteX165" fmla="*/ 10397765 w 11540300"/>
              <a:gd name="connsiteY165" fmla="*/ 1376313 h 1820256"/>
              <a:gd name="connsiteX166" fmla="*/ 10482607 w 11540300"/>
              <a:gd name="connsiteY166" fmla="*/ 1366886 h 1820256"/>
              <a:gd name="connsiteX167" fmla="*/ 10576875 w 11540300"/>
              <a:gd name="connsiteY167" fmla="*/ 1338606 h 1820256"/>
              <a:gd name="connsiteX168" fmla="*/ 10624009 w 11540300"/>
              <a:gd name="connsiteY168" fmla="*/ 1310325 h 1820256"/>
              <a:gd name="connsiteX169" fmla="*/ 10652289 w 11540300"/>
              <a:gd name="connsiteY169" fmla="*/ 1300898 h 1820256"/>
              <a:gd name="connsiteX170" fmla="*/ 10689996 w 11540300"/>
              <a:gd name="connsiteY170" fmla="*/ 1291472 h 1820256"/>
              <a:gd name="connsiteX171" fmla="*/ 10737130 w 11540300"/>
              <a:gd name="connsiteY171" fmla="*/ 1282045 h 1820256"/>
              <a:gd name="connsiteX172" fmla="*/ 10793691 w 11540300"/>
              <a:gd name="connsiteY172" fmla="*/ 1263191 h 1820256"/>
              <a:gd name="connsiteX173" fmla="*/ 10859679 w 11540300"/>
              <a:gd name="connsiteY173" fmla="*/ 1234911 h 1820256"/>
              <a:gd name="connsiteX174" fmla="*/ 10963374 w 11540300"/>
              <a:gd name="connsiteY174" fmla="*/ 1168923 h 1820256"/>
              <a:gd name="connsiteX175" fmla="*/ 11029361 w 11540300"/>
              <a:gd name="connsiteY175" fmla="*/ 1178350 h 1820256"/>
              <a:gd name="connsiteX176" fmla="*/ 11067068 w 11540300"/>
              <a:gd name="connsiteY176" fmla="*/ 1197204 h 1820256"/>
              <a:gd name="connsiteX177" fmla="*/ 11095349 w 11540300"/>
              <a:gd name="connsiteY177" fmla="*/ 1206630 h 1820256"/>
              <a:gd name="connsiteX178" fmla="*/ 11142483 w 11540300"/>
              <a:gd name="connsiteY178" fmla="*/ 1225484 h 1820256"/>
              <a:gd name="connsiteX179" fmla="*/ 11227324 w 11540300"/>
              <a:gd name="connsiteY179" fmla="*/ 1253764 h 1820256"/>
              <a:gd name="connsiteX180" fmla="*/ 11331019 w 11540300"/>
              <a:gd name="connsiteY180" fmla="*/ 1272618 h 1820256"/>
              <a:gd name="connsiteX181" fmla="*/ 11359299 w 11540300"/>
              <a:gd name="connsiteY181" fmla="*/ 1282045 h 1820256"/>
              <a:gd name="connsiteX182" fmla="*/ 11538409 w 11540300"/>
              <a:gd name="connsiteY182" fmla="*/ 1272618 h 1820256"/>
              <a:gd name="connsiteX183" fmla="*/ 11510128 w 11540300"/>
              <a:gd name="connsiteY183"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19134 w 11540300"/>
              <a:gd name="connsiteY70" fmla="*/ 1781665 h 1820256"/>
              <a:gd name="connsiteX71" fmla="*/ 4675695 w 11540300"/>
              <a:gd name="connsiteY71" fmla="*/ 1762812 h 1820256"/>
              <a:gd name="connsiteX72" fmla="*/ 4703976 w 11540300"/>
              <a:gd name="connsiteY72" fmla="*/ 1753385 h 1820256"/>
              <a:gd name="connsiteX73" fmla="*/ 4741683 w 11540300"/>
              <a:gd name="connsiteY73" fmla="*/ 1734531 h 1820256"/>
              <a:gd name="connsiteX74" fmla="*/ 4769963 w 11540300"/>
              <a:gd name="connsiteY74" fmla="*/ 1715678 h 1820256"/>
              <a:gd name="connsiteX75" fmla="*/ 4826524 w 11540300"/>
              <a:gd name="connsiteY75" fmla="*/ 1696824 h 1820256"/>
              <a:gd name="connsiteX76" fmla="*/ 4901938 w 11540300"/>
              <a:gd name="connsiteY76" fmla="*/ 1677971 h 1820256"/>
              <a:gd name="connsiteX77" fmla="*/ 4958499 w 11540300"/>
              <a:gd name="connsiteY77" fmla="*/ 1574276 h 1820256"/>
              <a:gd name="connsiteX78" fmla="*/ 4986780 w 11540300"/>
              <a:gd name="connsiteY78" fmla="*/ 1461154 h 1820256"/>
              <a:gd name="connsiteX79" fmla="*/ 4996207 w 11540300"/>
              <a:gd name="connsiteY79" fmla="*/ 1423447 h 1820256"/>
              <a:gd name="connsiteX80" fmla="*/ 5015060 w 11540300"/>
              <a:gd name="connsiteY80" fmla="*/ 1366886 h 1820256"/>
              <a:gd name="connsiteX81" fmla="*/ 5005633 w 11540300"/>
              <a:gd name="connsiteY81" fmla="*/ 1319752 h 1820256"/>
              <a:gd name="connsiteX82" fmla="*/ 4996207 w 11540300"/>
              <a:gd name="connsiteY82" fmla="*/ 1291472 h 1820256"/>
              <a:gd name="connsiteX83" fmla="*/ 4986780 w 11540300"/>
              <a:gd name="connsiteY83" fmla="*/ 1244338 h 1820256"/>
              <a:gd name="connsiteX84" fmla="*/ 5043341 w 11540300"/>
              <a:gd name="connsiteY84" fmla="*/ 1027521 h 1820256"/>
              <a:gd name="connsiteX85" fmla="*/ 5071621 w 11540300"/>
              <a:gd name="connsiteY85" fmla="*/ 1018094 h 1820256"/>
              <a:gd name="connsiteX86" fmla="*/ 5099901 w 11540300"/>
              <a:gd name="connsiteY86" fmla="*/ 989814 h 1820256"/>
              <a:gd name="connsiteX87" fmla="*/ 5128182 w 11540300"/>
              <a:gd name="connsiteY87" fmla="*/ 980387 h 1820256"/>
              <a:gd name="connsiteX88" fmla="*/ 5137609 w 11540300"/>
              <a:gd name="connsiteY88" fmla="*/ 952107 h 1820256"/>
              <a:gd name="connsiteX89" fmla="*/ 5194169 w 11540300"/>
              <a:gd name="connsiteY89" fmla="*/ 914400 h 1820256"/>
              <a:gd name="connsiteX90" fmla="*/ 5222450 w 11540300"/>
              <a:gd name="connsiteY90" fmla="*/ 895546 h 1820256"/>
              <a:gd name="connsiteX91" fmla="*/ 5410986 w 11540300"/>
              <a:gd name="connsiteY91" fmla="*/ 876692 h 1820256"/>
              <a:gd name="connsiteX92" fmla="*/ 5590095 w 11540300"/>
              <a:gd name="connsiteY92" fmla="*/ 876692 h 1820256"/>
              <a:gd name="connsiteX93" fmla="*/ 5637229 w 11540300"/>
              <a:gd name="connsiteY93" fmla="*/ 904973 h 1820256"/>
              <a:gd name="connsiteX94" fmla="*/ 5674936 w 11540300"/>
              <a:gd name="connsiteY94" fmla="*/ 914400 h 1820256"/>
              <a:gd name="connsiteX95" fmla="*/ 5712644 w 11540300"/>
              <a:gd name="connsiteY95" fmla="*/ 933253 h 1820256"/>
              <a:gd name="connsiteX96" fmla="*/ 5740924 w 11540300"/>
              <a:gd name="connsiteY96" fmla="*/ 942680 h 1820256"/>
              <a:gd name="connsiteX97" fmla="*/ 5938887 w 11540300"/>
              <a:gd name="connsiteY97" fmla="*/ 923826 h 1820256"/>
              <a:gd name="connsiteX98" fmla="*/ 6014301 w 11540300"/>
              <a:gd name="connsiteY98" fmla="*/ 895546 h 1820256"/>
              <a:gd name="connsiteX99" fmla="*/ 6061435 w 11540300"/>
              <a:gd name="connsiteY99" fmla="*/ 857839 h 1820256"/>
              <a:gd name="connsiteX100" fmla="*/ 6174557 w 11540300"/>
              <a:gd name="connsiteY100" fmla="*/ 782424 h 1820256"/>
              <a:gd name="connsiteX101" fmla="*/ 6231118 w 11540300"/>
              <a:gd name="connsiteY101" fmla="*/ 754144 h 1820256"/>
              <a:gd name="connsiteX102" fmla="*/ 6287679 w 11540300"/>
              <a:gd name="connsiteY102" fmla="*/ 697583 h 1820256"/>
              <a:gd name="connsiteX103" fmla="*/ 6315959 w 11540300"/>
              <a:gd name="connsiteY103" fmla="*/ 584461 h 1820256"/>
              <a:gd name="connsiteX104" fmla="*/ 6325386 w 11540300"/>
              <a:gd name="connsiteY104" fmla="*/ 245096 h 1820256"/>
              <a:gd name="connsiteX105" fmla="*/ 6344240 w 11540300"/>
              <a:gd name="connsiteY105" fmla="*/ 216816 h 1820256"/>
              <a:gd name="connsiteX106" fmla="*/ 6372520 w 11540300"/>
              <a:gd name="connsiteY106" fmla="*/ 122548 h 1820256"/>
              <a:gd name="connsiteX107" fmla="*/ 6410227 w 11540300"/>
              <a:gd name="connsiteY107" fmla="*/ 65987 h 1820256"/>
              <a:gd name="connsiteX108" fmla="*/ 6457361 w 11540300"/>
              <a:gd name="connsiteY108" fmla="*/ 9426 h 1820256"/>
              <a:gd name="connsiteX109" fmla="*/ 6485642 w 11540300"/>
              <a:gd name="connsiteY109" fmla="*/ 0 h 1820256"/>
              <a:gd name="connsiteX110" fmla="*/ 6570483 w 11540300"/>
              <a:gd name="connsiteY110" fmla="*/ 18853 h 1820256"/>
              <a:gd name="connsiteX111" fmla="*/ 6598763 w 11540300"/>
              <a:gd name="connsiteY111" fmla="*/ 47134 h 1820256"/>
              <a:gd name="connsiteX112" fmla="*/ 6655324 w 11540300"/>
              <a:gd name="connsiteY112" fmla="*/ 113121 h 1820256"/>
              <a:gd name="connsiteX113" fmla="*/ 6683604 w 11540300"/>
              <a:gd name="connsiteY113" fmla="*/ 122548 h 1820256"/>
              <a:gd name="connsiteX114" fmla="*/ 6702458 w 11540300"/>
              <a:gd name="connsiteY114" fmla="*/ 150828 h 1820256"/>
              <a:gd name="connsiteX115" fmla="*/ 6740165 w 11540300"/>
              <a:gd name="connsiteY115" fmla="*/ 169682 h 1820256"/>
              <a:gd name="connsiteX116" fmla="*/ 6768446 w 11540300"/>
              <a:gd name="connsiteY116" fmla="*/ 188536 h 1820256"/>
              <a:gd name="connsiteX117" fmla="*/ 6815580 w 11540300"/>
              <a:gd name="connsiteY117" fmla="*/ 245096 h 1820256"/>
              <a:gd name="connsiteX118" fmla="*/ 6853287 w 11540300"/>
              <a:gd name="connsiteY118" fmla="*/ 301657 h 1820256"/>
              <a:gd name="connsiteX119" fmla="*/ 6872141 w 11540300"/>
              <a:gd name="connsiteY119" fmla="*/ 329938 h 1820256"/>
              <a:gd name="connsiteX120" fmla="*/ 6890994 w 11540300"/>
              <a:gd name="connsiteY120" fmla="*/ 395925 h 1820256"/>
              <a:gd name="connsiteX121" fmla="*/ 6909848 w 11540300"/>
              <a:gd name="connsiteY121" fmla="*/ 471340 h 1820256"/>
              <a:gd name="connsiteX122" fmla="*/ 6919275 w 11540300"/>
              <a:gd name="connsiteY122" fmla="*/ 763571 h 1820256"/>
              <a:gd name="connsiteX123" fmla="*/ 6956982 w 11540300"/>
              <a:gd name="connsiteY123" fmla="*/ 820131 h 1820256"/>
              <a:gd name="connsiteX124" fmla="*/ 6975835 w 11540300"/>
              <a:gd name="connsiteY124" fmla="*/ 857839 h 1820256"/>
              <a:gd name="connsiteX125" fmla="*/ 7004116 w 11540300"/>
              <a:gd name="connsiteY125" fmla="*/ 876692 h 1820256"/>
              <a:gd name="connsiteX126" fmla="*/ 7051250 w 11540300"/>
              <a:gd name="connsiteY126" fmla="*/ 961534 h 1820256"/>
              <a:gd name="connsiteX127" fmla="*/ 7079530 w 11540300"/>
              <a:gd name="connsiteY127" fmla="*/ 980387 h 1820256"/>
              <a:gd name="connsiteX128" fmla="*/ 7117237 w 11540300"/>
              <a:gd name="connsiteY128" fmla="*/ 1036948 h 1820256"/>
              <a:gd name="connsiteX129" fmla="*/ 7154945 w 11540300"/>
              <a:gd name="connsiteY129" fmla="*/ 1046375 h 1820256"/>
              <a:gd name="connsiteX130" fmla="*/ 7183225 w 11540300"/>
              <a:gd name="connsiteY130" fmla="*/ 1055802 h 1820256"/>
              <a:gd name="connsiteX131" fmla="*/ 7428322 w 11540300"/>
              <a:gd name="connsiteY131" fmla="*/ 1074655 h 1820256"/>
              <a:gd name="connsiteX132" fmla="*/ 7456602 w 11540300"/>
              <a:gd name="connsiteY132" fmla="*/ 1093509 h 1820256"/>
              <a:gd name="connsiteX133" fmla="*/ 7484883 w 11540300"/>
              <a:gd name="connsiteY133" fmla="*/ 1102936 h 1820256"/>
              <a:gd name="connsiteX134" fmla="*/ 7522590 w 11540300"/>
              <a:gd name="connsiteY134" fmla="*/ 1121789 h 1820256"/>
              <a:gd name="connsiteX135" fmla="*/ 7598004 w 11540300"/>
              <a:gd name="connsiteY135" fmla="*/ 1178350 h 1820256"/>
              <a:gd name="connsiteX136" fmla="*/ 7626285 w 11540300"/>
              <a:gd name="connsiteY136" fmla="*/ 1187777 h 1820256"/>
              <a:gd name="connsiteX137" fmla="*/ 7692273 w 11540300"/>
              <a:gd name="connsiteY137" fmla="*/ 1216057 h 1820256"/>
              <a:gd name="connsiteX138" fmla="*/ 7720553 w 11540300"/>
              <a:gd name="connsiteY138" fmla="*/ 1234911 h 1820256"/>
              <a:gd name="connsiteX139" fmla="*/ 7786541 w 11540300"/>
              <a:gd name="connsiteY139" fmla="*/ 1253764 h 1820256"/>
              <a:gd name="connsiteX140" fmla="*/ 7871382 w 11540300"/>
              <a:gd name="connsiteY140" fmla="*/ 1282045 h 1820256"/>
              <a:gd name="connsiteX141" fmla="*/ 8069345 w 11540300"/>
              <a:gd name="connsiteY141" fmla="*/ 1272618 h 1820256"/>
              <a:gd name="connsiteX142" fmla="*/ 8097625 w 11540300"/>
              <a:gd name="connsiteY142" fmla="*/ 1263191 h 1820256"/>
              <a:gd name="connsiteX143" fmla="*/ 8135332 w 11540300"/>
              <a:gd name="connsiteY143" fmla="*/ 1253764 h 1820256"/>
              <a:gd name="connsiteX144" fmla="*/ 8201320 w 11540300"/>
              <a:gd name="connsiteY144" fmla="*/ 1216057 h 1820256"/>
              <a:gd name="connsiteX145" fmla="*/ 8229600 w 11540300"/>
              <a:gd name="connsiteY145" fmla="*/ 1206630 h 1820256"/>
              <a:gd name="connsiteX146" fmla="*/ 8257881 w 11540300"/>
              <a:gd name="connsiteY146" fmla="*/ 1225484 h 1820256"/>
              <a:gd name="connsiteX147" fmla="*/ 8276734 w 11540300"/>
              <a:gd name="connsiteY147" fmla="*/ 1253764 h 1820256"/>
              <a:gd name="connsiteX148" fmla="*/ 8305015 w 11540300"/>
              <a:gd name="connsiteY148" fmla="*/ 1282045 h 1820256"/>
              <a:gd name="connsiteX149" fmla="*/ 8380429 w 11540300"/>
              <a:gd name="connsiteY149" fmla="*/ 1366886 h 1820256"/>
              <a:gd name="connsiteX150" fmla="*/ 8436990 w 11540300"/>
              <a:gd name="connsiteY150" fmla="*/ 1404593 h 1820256"/>
              <a:gd name="connsiteX151" fmla="*/ 8531258 w 11540300"/>
              <a:gd name="connsiteY151" fmla="*/ 1423447 h 1820256"/>
              <a:gd name="connsiteX152" fmla="*/ 8814062 w 11540300"/>
              <a:gd name="connsiteY152" fmla="*/ 1414020 h 1820256"/>
              <a:gd name="connsiteX153" fmla="*/ 8842343 w 11540300"/>
              <a:gd name="connsiteY153" fmla="*/ 1395167 h 1820256"/>
              <a:gd name="connsiteX154" fmla="*/ 8870623 w 11540300"/>
              <a:gd name="connsiteY154" fmla="*/ 1385740 h 1820256"/>
              <a:gd name="connsiteX155" fmla="*/ 8917757 w 11540300"/>
              <a:gd name="connsiteY155" fmla="*/ 1376313 h 1820256"/>
              <a:gd name="connsiteX156" fmla="*/ 9087440 w 11540300"/>
              <a:gd name="connsiteY156" fmla="*/ 1357459 h 1820256"/>
              <a:gd name="connsiteX157" fmla="*/ 9153427 w 11540300"/>
              <a:gd name="connsiteY157" fmla="*/ 1338606 h 1820256"/>
              <a:gd name="connsiteX158" fmla="*/ 9247695 w 11540300"/>
              <a:gd name="connsiteY158" fmla="*/ 1310325 h 1820256"/>
              <a:gd name="connsiteX159" fmla="*/ 9436231 w 11540300"/>
              <a:gd name="connsiteY159" fmla="*/ 1291472 h 1820256"/>
              <a:gd name="connsiteX160" fmla="*/ 10039547 w 11540300"/>
              <a:gd name="connsiteY160" fmla="*/ 1282045 h 1820256"/>
              <a:gd name="connsiteX161" fmla="*/ 10275217 w 11540300"/>
              <a:gd name="connsiteY161" fmla="*/ 1282045 h 1820256"/>
              <a:gd name="connsiteX162" fmla="*/ 10303497 w 11540300"/>
              <a:gd name="connsiteY162" fmla="*/ 1310325 h 1820256"/>
              <a:gd name="connsiteX163" fmla="*/ 10341204 w 11540300"/>
              <a:gd name="connsiteY163" fmla="*/ 1338606 h 1820256"/>
              <a:gd name="connsiteX164" fmla="*/ 10397765 w 11540300"/>
              <a:gd name="connsiteY164" fmla="*/ 1376313 h 1820256"/>
              <a:gd name="connsiteX165" fmla="*/ 10482607 w 11540300"/>
              <a:gd name="connsiteY165" fmla="*/ 1366886 h 1820256"/>
              <a:gd name="connsiteX166" fmla="*/ 10576875 w 11540300"/>
              <a:gd name="connsiteY166" fmla="*/ 1338606 h 1820256"/>
              <a:gd name="connsiteX167" fmla="*/ 10624009 w 11540300"/>
              <a:gd name="connsiteY167" fmla="*/ 1310325 h 1820256"/>
              <a:gd name="connsiteX168" fmla="*/ 10652289 w 11540300"/>
              <a:gd name="connsiteY168" fmla="*/ 1300898 h 1820256"/>
              <a:gd name="connsiteX169" fmla="*/ 10689996 w 11540300"/>
              <a:gd name="connsiteY169" fmla="*/ 1291472 h 1820256"/>
              <a:gd name="connsiteX170" fmla="*/ 10737130 w 11540300"/>
              <a:gd name="connsiteY170" fmla="*/ 1282045 h 1820256"/>
              <a:gd name="connsiteX171" fmla="*/ 10793691 w 11540300"/>
              <a:gd name="connsiteY171" fmla="*/ 1263191 h 1820256"/>
              <a:gd name="connsiteX172" fmla="*/ 10859679 w 11540300"/>
              <a:gd name="connsiteY172" fmla="*/ 1234911 h 1820256"/>
              <a:gd name="connsiteX173" fmla="*/ 10963374 w 11540300"/>
              <a:gd name="connsiteY173" fmla="*/ 1168923 h 1820256"/>
              <a:gd name="connsiteX174" fmla="*/ 11029361 w 11540300"/>
              <a:gd name="connsiteY174" fmla="*/ 1178350 h 1820256"/>
              <a:gd name="connsiteX175" fmla="*/ 11067068 w 11540300"/>
              <a:gd name="connsiteY175" fmla="*/ 1197204 h 1820256"/>
              <a:gd name="connsiteX176" fmla="*/ 11095349 w 11540300"/>
              <a:gd name="connsiteY176" fmla="*/ 1206630 h 1820256"/>
              <a:gd name="connsiteX177" fmla="*/ 11142483 w 11540300"/>
              <a:gd name="connsiteY177" fmla="*/ 1225484 h 1820256"/>
              <a:gd name="connsiteX178" fmla="*/ 11227324 w 11540300"/>
              <a:gd name="connsiteY178" fmla="*/ 1253764 h 1820256"/>
              <a:gd name="connsiteX179" fmla="*/ 11331019 w 11540300"/>
              <a:gd name="connsiteY179" fmla="*/ 1272618 h 1820256"/>
              <a:gd name="connsiteX180" fmla="*/ 11359299 w 11540300"/>
              <a:gd name="connsiteY180" fmla="*/ 1282045 h 1820256"/>
              <a:gd name="connsiteX181" fmla="*/ 11538409 w 11540300"/>
              <a:gd name="connsiteY181" fmla="*/ 1272618 h 1820256"/>
              <a:gd name="connsiteX182" fmla="*/ 11510128 w 11540300"/>
              <a:gd name="connsiteY182"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19134 w 11540300"/>
              <a:gd name="connsiteY70" fmla="*/ 1781665 h 1820256"/>
              <a:gd name="connsiteX71" fmla="*/ 4675695 w 11540300"/>
              <a:gd name="connsiteY71" fmla="*/ 1762812 h 1820256"/>
              <a:gd name="connsiteX72" fmla="*/ 4703976 w 11540300"/>
              <a:gd name="connsiteY72" fmla="*/ 1753385 h 1820256"/>
              <a:gd name="connsiteX73" fmla="*/ 4741683 w 11540300"/>
              <a:gd name="connsiteY73" fmla="*/ 1734531 h 1820256"/>
              <a:gd name="connsiteX74" fmla="*/ 4769963 w 11540300"/>
              <a:gd name="connsiteY74" fmla="*/ 1715678 h 1820256"/>
              <a:gd name="connsiteX75" fmla="*/ 4826524 w 11540300"/>
              <a:gd name="connsiteY75" fmla="*/ 1696824 h 1820256"/>
              <a:gd name="connsiteX76" fmla="*/ 4958499 w 11540300"/>
              <a:gd name="connsiteY76" fmla="*/ 1574276 h 1820256"/>
              <a:gd name="connsiteX77" fmla="*/ 4986780 w 11540300"/>
              <a:gd name="connsiteY77" fmla="*/ 1461154 h 1820256"/>
              <a:gd name="connsiteX78" fmla="*/ 4996207 w 11540300"/>
              <a:gd name="connsiteY78" fmla="*/ 1423447 h 1820256"/>
              <a:gd name="connsiteX79" fmla="*/ 5015060 w 11540300"/>
              <a:gd name="connsiteY79" fmla="*/ 1366886 h 1820256"/>
              <a:gd name="connsiteX80" fmla="*/ 5005633 w 11540300"/>
              <a:gd name="connsiteY80" fmla="*/ 1319752 h 1820256"/>
              <a:gd name="connsiteX81" fmla="*/ 4996207 w 11540300"/>
              <a:gd name="connsiteY81" fmla="*/ 1291472 h 1820256"/>
              <a:gd name="connsiteX82" fmla="*/ 4986780 w 11540300"/>
              <a:gd name="connsiteY82" fmla="*/ 1244338 h 1820256"/>
              <a:gd name="connsiteX83" fmla="*/ 5043341 w 11540300"/>
              <a:gd name="connsiteY83" fmla="*/ 1027521 h 1820256"/>
              <a:gd name="connsiteX84" fmla="*/ 5071621 w 11540300"/>
              <a:gd name="connsiteY84" fmla="*/ 1018094 h 1820256"/>
              <a:gd name="connsiteX85" fmla="*/ 5099901 w 11540300"/>
              <a:gd name="connsiteY85" fmla="*/ 989814 h 1820256"/>
              <a:gd name="connsiteX86" fmla="*/ 5128182 w 11540300"/>
              <a:gd name="connsiteY86" fmla="*/ 980387 h 1820256"/>
              <a:gd name="connsiteX87" fmla="*/ 5137609 w 11540300"/>
              <a:gd name="connsiteY87" fmla="*/ 952107 h 1820256"/>
              <a:gd name="connsiteX88" fmla="*/ 5194169 w 11540300"/>
              <a:gd name="connsiteY88" fmla="*/ 914400 h 1820256"/>
              <a:gd name="connsiteX89" fmla="*/ 5222450 w 11540300"/>
              <a:gd name="connsiteY89" fmla="*/ 895546 h 1820256"/>
              <a:gd name="connsiteX90" fmla="*/ 5410986 w 11540300"/>
              <a:gd name="connsiteY90" fmla="*/ 876692 h 1820256"/>
              <a:gd name="connsiteX91" fmla="*/ 5590095 w 11540300"/>
              <a:gd name="connsiteY91" fmla="*/ 876692 h 1820256"/>
              <a:gd name="connsiteX92" fmla="*/ 5637229 w 11540300"/>
              <a:gd name="connsiteY92" fmla="*/ 904973 h 1820256"/>
              <a:gd name="connsiteX93" fmla="*/ 5674936 w 11540300"/>
              <a:gd name="connsiteY93" fmla="*/ 914400 h 1820256"/>
              <a:gd name="connsiteX94" fmla="*/ 5712644 w 11540300"/>
              <a:gd name="connsiteY94" fmla="*/ 933253 h 1820256"/>
              <a:gd name="connsiteX95" fmla="*/ 5740924 w 11540300"/>
              <a:gd name="connsiteY95" fmla="*/ 942680 h 1820256"/>
              <a:gd name="connsiteX96" fmla="*/ 5938887 w 11540300"/>
              <a:gd name="connsiteY96" fmla="*/ 923826 h 1820256"/>
              <a:gd name="connsiteX97" fmla="*/ 6014301 w 11540300"/>
              <a:gd name="connsiteY97" fmla="*/ 895546 h 1820256"/>
              <a:gd name="connsiteX98" fmla="*/ 6061435 w 11540300"/>
              <a:gd name="connsiteY98" fmla="*/ 857839 h 1820256"/>
              <a:gd name="connsiteX99" fmla="*/ 6174557 w 11540300"/>
              <a:gd name="connsiteY99" fmla="*/ 782424 h 1820256"/>
              <a:gd name="connsiteX100" fmla="*/ 6231118 w 11540300"/>
              <a:gd name="connsiteY100" fmla="*/ 754144 h 1820256"/>
              <a:gd name="connsiteX101" fmla="*/ 6287679 w 11540300"/>
              <a:gd name="connsiteY101" fmla="*/ 697583 h 1820256"/>
              <a:gd name="connsiteX102" fmla="*/ 6315959 w 11540300"/>
              <a:gd name="connsiteY102" fmla="*/ 584461 h 1820256"/>
              <a:gd name="connsiteX103" fmla="*/ 6325386 w 11540300"/>
              <a:gd name="connsiteY103" fmla="*/ 245096 h 1820256"/>
              <a:gd name="connsiteX104" fmla="*/ 6344240 w 11540300"/>
              <a:gd name="connsiteY104" fmla="*/ 216816 h 1820256"/>
              <a:gd name="connsiteX105" fmla="*/ 6372520 w 11540300"/>
              <a:gd name="connsiteY105" fmla="*/ 122548 h 1820256"/>
              <a:gd name="connsiteX106" fmla="*/ 6410227 w 11540300"/>
              <a:gd name="connsiteY106" fmla="*/ 65987 h 1820256"/>
              <a:gd name="connsiteX107" fmla="*/ 6457361 w 11540300"/>
              <a:gd name="connsiteY107" fmla="*/ 9426 h 1820256"/>
              <a:gd name="connsiteX108" fmla="*/ 6485642 w 11540300"/>
              <a:gd name="connsiteY108" fmla="*/ 0 h 1820256"/>
              <a:gd name="connsiteX109" fmla="*/ 6570483 w 11540300"/>
              <a:gd name="connsiteY109" fmla="*/ 18853 h 1820256"/>
              <a:gd name="connsiteX110" fmla="*/ 6598763 w 11540300"/>
              <a:gd name="connsiteY110" fmla="*/ 47134 h 1820256"/>
              <a:gd name="connsiteX111" fmla="*/ 6655324 w 11540300"/>
              <a:gd name="connsiteY111" fmla="*/ 113121 h 1820256"/>
              <a:gd name="connsiteX112" fmla="*/ 6683604 w 11540300"/>
              <a:gd name="connsiteY112" fmla="*/ 122548 h 1820256"/>
              <a:gd name="connsiteX113" fmla="*/ 6702458 w 11540300"/>
              <a:gd name="connsiteY113" fmla="*/ 150828 h 1820256"/>
              <a:gd name="connsiteX114" fmla="*/ 6740165 w 11540300"/>
              <a:gd name="connsiteY114" fmla="*/ 169682 h 1820256"/>
              <a:gd name="connsiteX115" fmla="*/ 6768446 w 11540300"/>
              <a:gd name="connsiteY115" fmla="*/ 188536 h 1820256"/>
              <a:gd name="connsiteX116" fmla="*/ 6815580 w 11540300"/>
              <a:gd name="connsiteY116" fmla="*/ 245096 h 1820256"/>
              <a:gd name="connsiteX117" fmla="*/ 6853287 w 11540300"/>
              <a:gd name="connsiteY117" fmla="*/ 301657 h 1820256"/>
              <a:gd name="connsiteX118" fmla="*/ 6872141 w 11540300"/>
              <a:gd name="connsiteY118" fmla="*/ 329938 h 1820256"/>
              <a:gd name="connsiteX119" fmla="*/ 6890994 w 11540300"/>
              <a:gd name="connsiteY119" fmla="*/ 395925 h 1820256"/>
              <a:gd name="connsiteX120" fmla="*/ 6909848 w 11540300"/>
              <a:gd name="connsiteY120" fmla="*/ 471340 h 1820256"/>
              <a:gd name="connsiteX121" fmla="*/ 6919275 w 11540300"/>
              <a:gd name="connsiteY121" fmla="*/ 763571 h 1820256"/>
              <a:gd name="connsiteX122" fmla="*/ 6956982 w 11540300"/>
              <a:gd name="connsiteY122" fmla="*/ 820131 h 1820256"/>
              <a:gd name="connsiteX123" fmla="*/ 6975835 w 11540300"/>
              <a:gd name="connsiteY123" fmla="*/ 857839 h 1820256"/>
              <a:gd name="connsiteX124" fmla="*/ 7004116 w 11540300"/>
              <a:gd name="connsiteY124" fmla="*/ 876692 h 1820256"/>
              <a:gd name="connsiteX125" fmla="*/ 7051250 w 11540300"/>
              <a:gd name="connsiteY125" fmla="*/ 961534 h 1820256"/>
              <a:gd name="connsiteX126" fmla="*/ 7079530 w 11540300"/>
              <a:gd name="connsiteY126" fmla="*/ 980387 h 1820256"/>
              <a:gd name="connsiteX127" fmla="*/ 7117237 w 11540300"/>
              <a:gd name="connsiteY127" fmla="*/ 1036948 h 1820256"/>
              <a:gd name="connsiteX128" fmla="*/ 7154945 w 11540300"/>
              <a:gd name="connsiteY128" fmla="*/ 1046375 h 1820256"/>
              <a:gd name="connsiteX129" fmla="*/ 7183225 w 11540300"/>
              <a:gd name="connsiteY129" fmla="*/ 1055802 h 1820256"/>
              <a:gd name="connsiteX130" fmla="*/ 7428322 w 11540300"/>
              <a:gd name="connsiteY130" fmla="*/ 1074655 h 1820256"/>
              <a:gd name="connsiteX131" fmla="*/ 7456602 w 11540300"/>
              <a:gd name="connsiteY131" fmla="*/ 1093509 h 1820256"/>
              <a:gd name="connsiteX132" fmla="*/ 7484883 w 11540300"/>
              <a:gd name="connsiteY132" fmla="*/ 1102936 h 1820256"/>
              <a:gd name="connsiteX133" fmla="*/ 7522590 w 11540300"/>
              <a:gd name="connsiteY133" fmla="*/ 1121789 h 1820256"/>
              <a:gd name="connsiteX134" fmla="*/ 7598004 w 11540300"/>
              <a:gd name="connsiteY134" fmla="*/ 1178350 h 1820256"/>
              <a:gd name="connsiteX135" fmla="*/ 7626285 w 11540300"/>
              <a:gd name="connsiteY135" fmla="*/ 1187777 h 1820256"/>
              <a:gd name="connsiteX136" fmla="*/ 7692273 w 11540300"/>
              <a:gd name="connsiteY136" fmla="*/ 1216057 h 1820256"/>
              <a:gd name="connsiteX137" fmla="*/ 7720553 w 11540300"/>
              <a:gd name="connsiteY137" fmla="*/ 1234911 h 1820256"/>
              <a:gd name="connsiteX138" fmla="*/ 7786541 w 11540300"/>
              <a:gd name="connsiteY138" fmla="*/ 1253764 h 1820256"/>
              <a:gd name="connsiteX139" fmla="*/ 7871382 w 11540300"/>
              <a:gd name="connsiteY139" fmla="*/ 1282045 h 1820256"/>
              <a:gd name="connsiteX140" fmla="*/ 8069345 w 11540300"/>
              <a:gd name="connsiteY140" fmla="*/ 1272618 h 1820256"/>
              <a:gd name="connsiteX141" fmla="*/ 8097625 w 11540300"/>
              <a:gd name="connsiteY141" fmla="*/ 1263191 h 1820256"/>
              <a:gd name="connsiteX142" fmla="*/ 8135332 w 11540300"/>
              <a:gd name="connsiteY142" fmla="*/ 1253764 h 1820256"/>
              <a:gd name="connsiteX143" fmla="*/ 8201320 w 11540300"/>
              <a:gd name="connsiteY143" fmla="*/ 1216057 h 1820256"/>
              <a:gd name="connsiteX144" fmla="*/ 8229600 w 11540300"/>
              <a:gd name="connsiteY144" fmla="*/ 1206630 h 1820256"/>
              <a:gd name="connsiteX145" fmla="*/ 8257881 w 11540300"/>
              <a:gd name="connsiteY145" fmla="*/ 1225484 h 1820256"/>
              <a:gd name="connsiteX146" fmla="*/ 8276734 w 11540300"/>
              <a:gd name="connsiteY146" fmla="*/ 1253764 h 1820256"/>
              <a:gd name="connsiteX147" fmla="*/ 8305015 w 11540300"/>
              <a:gd name="connsiteY147" fmla="*/ 1282045 h 1820256"/>
              <a:gd name="connsiteX148" fmla="*/ 8380429 w 11540300"/>
              <a:gd name="connsiteY148" fmla="*/ 1366886 h 1820256"/>
              <a:gd name="connsiteX149" fmla="*/ 8436990 w 11540300"/>
              <a:gd name="connsiteY149" fmla="*/ 1404593 h 1820256"/>
              <a:gd name="connsiteX150" fmla="*/ 8531258 w 11540300"/>
              <a:gd name="connsiteY150" fmla="*/ 1423447 h 1820256"/>
              <a:gd name="connsiteX151" fmla="*/ 8814062 w 11540300"/>
              <a:gd name="connsiteY151" fmla="*/ 1414020 h 1820256"/>
              <a:gd name="connsiteX152" fmla="*/ 8842343 w 11540300"/>
              <a:gd name="connsiteY152" fmla="*/ 1395167 h 1820256"/>
              <a:gd name="connsiteX153" fmla="*/ 8870623 w 11540300"/>
              <a:gd name="connsiteY153" fmla="*/ 1385740 h 1820256"/>
              <a:gd name="connsiteX154" fmla="*/ 8917757 w 11540300"/>
              <a:gd name="connsiteY154" fmla="*/ 1376313 h 1820256"/>
              <a:gd name="connsiteX155" fmla="*/ 9087440 w 11540300"/>
              <a:gd name="connsiteY155" fmla="*/ 1357459 h 1820256"/>
              <a:gd name="connsiteX156" fmla="*/ 9153427 w 11540300"/>
              <a:gd name="connsiteY156" fmla="*/ 1338606 h 1820256"/>
              <a:gd name="connsiteX157" fmla="*/ 9247695 w 11540300"/>
              <a:gd name="connsiteY157" fmla="*/ 1310325 h 1820256"/>
              <a:gd name="connsiteX158" fmla="*/ 9436231 w 11540300"/>
              <a:gd name="connsiteY158" fmla="*/ 1291472 h 1820256"/>
              <a:gd name="connsiteX159" fmla="*/ 10039547 w 11540300"/>
              <a:gd name="connsiteY159" fmla="*/ 1282045 h 1820256"/>
              <a:gd name="connsiteX160" fmla="*/ 10275217 w 11540300"/>
              <a:gd name="connsiteY160" fmla="*/ 1282045 h 1820256"/>
              <a:gd name="connsiteX161" fmla="*/ 10303497 w 11540300"/>
              <a:gd name="connsiteY161" fmla="*/ 1310325 h 1820256"/>
              <a:gd name="connsiteX162" fmla="*/ 10341204 w 11540300"/>
              <a:gd name="connsiteY162" fmla="*/ 1338606 h 1820256"/>
              <a:gd name="connsiteX163" fmla="*/ 10397765 w 11540300"/>
              <a:gd name="connsiteY163" fmla="*/ 1376313 h 1820256"/>
              <a:gd name="connsiteX164" fmla="*/ 10482607 w 11540300"/>
              <a:gd name="connsiteY164" fmla="*/ 1366886 h 1820256"/>
              <a:gd name="connsiteX165" fmla="*/ 10576875 w 11540300"/>
              <a:gd name="connsiteY165" fmla="*/ 1338606 h 1820256"/>
              <a:gd name="connsiteX166" fmla="*/ 10624009 w 11540300"/>
              <a:gd name="connsiteY166" fmla="*/ 1310325 h 1820256"/>
              <a:gd name="connsiteX167" fmla="*/ 10652289 w 11540300"/>
              <a:gd name="connsiteY167" fmla="*/ 1300898 h 1820256"/>
              <a:gd name="connsiteX168" fmla="*/ 10689996 w 11540300"/>
              <a:gd name="connsiteY168" fmla="*/ 1291472 h 1820256"/>
              <a:gd name="connsiteX169" fmla="*/ 10737130 w 11540300"/>
              <a:gd name="connsiteY169" fmla="*/ 1282045 h 1820256"/>
              <a:gd name="connsiteX170" fmla="*/ 10793691 w 11540300"/>
              <a:gd name="connsiteY170" fmla="*/ 1263191 h 1820256"/>
              <a:gd name="connsiteX171" fmla="*/ 10859679 w 11540300"/>
              <a:gd name="connsiteY171" fmla="*/ 1234911 h 1820256"/>
              <a:gd name="connsiteX172" fmla="*/ 10963374 w 11540300"/>
              <a:gd name="connsiteY172" fmla="*/ 1168923 h 1820256"/>
              <a:gd name="connsiteX173" fmla="*/ 11029361 w 11540300"/>
              <a:gd name="connsiteY173" fmla="*/ 1178350 h 1820256"/>
              <a:gd name="connsiteX174" fmla="*/ 11067068 w 11540300"/>
              <a:gd name="connsiteY174" fmla="*/ 1197204 h 1820256"/>
              <a:gd name="connsiteX175" fmla="*/ 11095349 w 11540300"/>
              <a:gd name="connsiteY175" fmla="*/ 1206630 h 1820256"/>
              <a:gd name="connsiteX176" fmla="*/ 11142483 w 11540300"/>
              <a:gd name="connsiteY176" fmla="*/ 1225484 h 1820256"/>
              <a:gd name="connsiteX177" fmla="*/ 11227324 w 11540300"/>
              <a:gd name="connsiteY177" fmla="*/ 1253764 h 1820256"/>
              <a:gd name="connsiteX178" fmla="*/ 11331019 w 11540300"/>
              <a:gd name="connsiteY178" fmla="*/ 1272618 h 1820256"/>
              <a:gd name="connsiteX179" fmla="*/ 11359299 w 11540300"/>
              <a:gd name="connsiteY179" fmla="*/ 1282045 h 1820256"/>
              <a:gd name="connsiteX180" fmla="*/ 11538409 w 11540300"/>
              <a:gd name="connsiteY180" fmla="*/ 1272618 h 1820256"/>
              <a:gd name="connsiteX181" fmla="*/ 11510128 w 11540300"/>
              <a:gd name="connsiteY181"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19134 w 11540300"/>
              <a:gd name="connsiteY70" fmla="*/ 1781665 h 1820256"/>
              <a:gd name="connsiteX71" fmla="*/ 4675695 w 11540300"/>
              <a:gd name="connsiteY71" fmla="*/ 1762812 h 1820256"/>
              <a:gd name="connsiteX72" fmla="*/ 4703976 w 11540300"/>
              <a:gd name="connsiteY72" fmla="*/ 1753385 h 1820256"/>
              <a:gd name="connsiteX73" fmla="*/ 4741683 w 11540300"/>
              <a:gd name="connsiteY73" fmla="*/ 1734531 h 1820256"/>
              <a:gd name="connsiteX74" fmla="*/ 4826524 w 11540300"/>
              <a:gd name="connsiteY74" fmla="*/ 1696824 h 1820256"/>
              <a:gd name="connsiteX75" fmla="*/ 4958499 w 11540300"/>
              <a:gd name="connsiteY75" fmla="*/ 1574276 h 1820256"/>
              <a:gd name="connsiteX76" fmla="*/ 4986780 w 11540300"/>
              <a:gd name="connsiteY76" fmla="*/ 1461154 h 1820256"/>
              <a:gd name="connsiteX77" fmla="*/ 4996207 w 11540300"/>
              <a:gd name="connsiteY77" fmla="*/ 1423447 h 1820256"/>
              <a:gd name="connsiteX78" fmla="*/ 5015060 w 11540300"/>
              <a:gd name="connsiteY78" fmla="*/ 1366886 h 1820256"/>
              <a:gd name="connsiteX79" fmla="*/ 5005633 w 11540300"/>
              <a:gd name="connsiteY79" fmla="*/ 1319752 h 1820256"/>
              <a:gd name="connsiteX80" fmla="*/ 4996207 w 11540300"/>
              <a:gd name="connsiteY80" fmla="*/ 1291472 h 1820256"/>
              <a:gd name="connsiteX81" fmla="*/ 4986780 w 11540300"/>
              <a:gd name="connsiteY81" fmla="*/ 1244338 h 1820256"/>
              <a:gd name="connsiteX82" fmla="*/ 5043341 w 11540300"/>
              <a:gd name="connsiteY82" fmla="*/ 1027521 h 1820256"/>
              <a:gd name="connsiteX83" fmla="*/ 5071621 w 11540300"/>
              <a:gd name="connsiteY83" fmla="*/ 1018094 h 1820256"/>
              <a:gd name="connsiteX84" fmla="*/ 5099901 w 11540300"/>
              <a:gd name="connsiteY84" fmla="*/ 989814 h 1820256"/>
              <a:gd name="connsiteX85" fmla="*/ 5128182 w 11540300"/>
              <a:gd name="connsiteY85" fmla="*/ 980387 h 1820256"/>
              <a:gd name="connsiteX86" fmla="*/ 5137609 w 11540300"/>
              <a:gd name="connsiteY86" fmla="*/ 952107 h 1820256"/>
              <a:gd name="connsiteX87" fmla="*/ 5194169 w 11540300"/>
              <a:gd name="connsiteY87" fmla="*/ 914400 h 1820256"/>
              <a:gd name="connsiteX88" fmla="*/ 5222450 w 11540300"/>
              <a:gd name="connsiteY88" fmla="*/ 895546 h 1820256"/>
              <a:gd name="connsiteX89" fmla="*/ 5410986 w 11540300"/>
              <a:gd name="connsiteY89" fmla="*/ 876692 h 1820256"/>
              <a:gd name="connsiteX90" fmla="*/ 5590095 w 11540300"/>
              <a:gd name="connsiteY90" fmla="*/ 876692 h 1820256"/>
              <a:gd name="connsiteX91" fmla="*/ 5637229 w 11540300"/>
              <a:gd name="connsiteY91" fmla="*/ 904973 h 1820256"/>
              <a:gd name="connsiteX92" fmla="*/ 5674936 w 11540300"/>
              <a:gd name="connsiteY92" fmla="*/ 914400 h 1820256"/>
              <a:gd name="connsiteX93" fmla="*/ 5712644 w 11540300"/>
              <a:gd name="connsiteY93" fmla="*/ 933253 h 1820256"/>
              <a:gd name="connsiteX94" fmla="*/ 5740924 w 11540300"/>
              <a:gd name="connsiteY94" fmla="*/ 942680 h 1820256"/>
              <a:gd name="connsiteX95" fmla="*/ 5938887 w 11540300"/>
              <a:gd name="connsiteY95" fmla="*/ 923826 h 1820256"/>
              <a:gd name="connsiteX96" fmla="*/ 6014301 w 11540300"/>
              <a:gd name="connsiteY96" fmla="*/ 895546 h 1820256"/>
              <a:gd name="connsiteX97" fmla="*/ 6061435 w 11540300"/>
              <a:gd name="connsiteY97" fmla="*/ 857839 h 1820256"/>
              <a:gd name="connsiteX98" fmla="*/ 6174557 w 11540300"/>
              <a:gd name="connsiteY98" fmla="*/ 782424 h 1820256"/>
              <a:gd name="connsiteX99" fmla="*/ 6231118 w 11540300"/>
              <a:gd name="connsiteY99" fmla="*/ 754144 h 1820256"/>
              <a:gd name="connsiteX100" fmla="*/ 6287679 w 11540300"/>
              <a:gd name="connsiteY100" fmla="*/ 697583 h 1820256"/>
              <a:gd name="connsiteX101" fmla="*/ 6315959 w 11540300"/>
              <a:gd name="connsiteY101" fmla="*/ 584461 h 1820256"/>
              <a:gd name="connsiteX102" fmla="*/ 6325386 w 11540300"/>
              <a:gd name="connsiteY102" fmla="*/ 245096 h 1820256"/>
              <a:gd name="connsiteX103" fmla="*/ 6344240 w 11540300"/>
              <a:gd name="connsiteY103" fmla="*/ 216816 h 1820256"/>
              <a:gd name="connsiteX104" fmla="*/ 6372520 w 11540300"/>
              <a:gd name="connsiteY104" fmla="*/ 122548 h 1820256"/>
              <a:gd name="connsiteX105" fmla="*/ 6410227 w 11540300"/>
              <a:gd name="connsiteY105" fmla="*/ 65987 h 1820256"/>
              <a:gd name="connsiteX106" fmla="*/ 6457361 w 11540300"/>
              <a:gd name="connsiteY106" fmla="*/ 9426 h 1820256"/>
              <a:gd name="connsiteX107" fmla="*/ 6485642 w 11540300"/>
              <a:gd name="connsiteY107" fmla="*/ 0 h 1820256"/>
              <a:gd name="connsiteX108" fmla="*/ 6570483 w 11540300"/>
              <a:gd name="connsiteY108" fmla="*/ 18853 h 1820256"/>
              <a:gd name="connsiteX109" fmla="*/ 6598763 w 11540300"/>
              <a:gd name="connsiteY109" fmla="*/ 47134 h 1820256"/>
              <a:gd name="connsiteX110" fmla="*/ 6655324 w 11540300"/>
              <a:gd name="connsiteY110" fmla="*/ 113121 h 1820256"/>
              <a:gd name="connsiteX111" fmla="*/ 6683604 w 11540300"/>
              <a:gd name="connsiteY111" fmla="*/ 122548 h 1820256"/>
              <a:gd name="connsiteX112" fmla="*/ 6702458 w 11540300"/>
              <a:gd name="connsiteY112" fmla="*/ 150828 h 1820256"/>
              <a:gd name="connsiteX113" fmla="*/ 6740165 w 11540300"/>
              <a:gd name="connsiteY113" fmla="*/ 169682 h 1820256"/>
              <a:gd name="connsiteX114" fmla="*/ 6768446 w 11540300"/>
              <a:gd name="connsiteY114" fmla="*/ 188536 h 1820256"/>
              <a:gd name="connsiteX115" fmla="*/ 6815580 w 11540300"/>
              <a:gd name="connsiteY115" fmla="*/ 245096 h 1820256"/>
              <a:gd name="connsiteX116" fmla="*/ 6853287 w 11540300"/>
              <a:gd name="connsiteY116" fmla="*/ 301657 h 1820256"/>
              <a:gd name="connsiteX117" fmla="*/ 6872141 w 11540300"/>
              <a:gd name="connsiteY117" fmla="*/ 329938 h 1820256"/>
              <a:gd name="connsiteX118" fmla="*/ 6890994 w 11540300"/>
              <a:gd name="connsiteY118" fmla="*/ 395925 h 1820256"/>
              <a:gd name="connsiteX119" fmla="*/ 6909848 w 11540300"/>
              <a:gd name="connsiteY119" fmla="*/ 471340 h 1820256"/>
              <a:gd name="connsiteX120" fmla="*/ 6919275 w 11540300"/>
              <a:gd name="connsiteY120" fmla="*/ 763571 h 1820256"/>
              <a:gd name="connsiteX121" fmla="*/ 6956982 w 11540300"/>
              <a:gd name="connsiteY121" fmla="*/ 820131 h 1820256"/>
              <a:gd name="connsiteX122" fmla="*/ 6975835 w 11540300"/>
              <a:gd name="connsiteY122" fmla="*/ 857839 h 1820256"/>
              <a:gd name="connsiteX123" fmla="*/ 7004116 w 11540300"/>
              <a:gd name="connsiteY123" fmla="*/ 876692 h 1820256"/>
              <a:gd name="connsiteX124" fmla="*/ 7051250 w 11540300"/>
              <a:gd name="connsiteY124" fmla="*/ 961534 h 1820256"/>
              <a:gd name="connsiteX125" fmla="*/ 7079530 w 11540300"/>
              <a:gd name="connsiteY125" fmla="*/ 980387 h 1820256"/>
              <a:gd name="connsiteX126" fmla="*/ 7117237 w 11540300"/>
              <a:gd name="connsiteY126" fmla="*/ 1036948 h 1820256"/>
              <a:gd name="connsiteX127" fmla="*/ 7154945 w 11540300"/>
              <a:gd name="connsiteY127" fmla="*/ 1046375 h 1820256"/>
              <a:gd name="connsiteX128" fmla="*/ 7183225 w 11540300"/>
              <a:gd name="connsiteY128" fmla="*/ 1055802 h 1820256"/>
              <a:gd name="connsiteX129" fmla="*/ 7428322 w 11540300"/>
              <a:gd name="connsiteY129" fmla="*/ 1074655 h 1820256"/>
              <a:gd name="connsiteX130" fmla="*/ 7456602 w 11540300"/>
              <a:gd name="connsiteY130" fmla="*/ 1093509 h 1820256"/>
              <a:gd name="connsiteX131" fmla="*/ 7484883 w 11540300"/>
              <a:gd name="connsiteY131" fmla="*/ 1102936 h 1820256"/>
              <a:gd name="connsiteX132" fmla="*/ 7522590 w 11540300"/>
              <a:gd name="connsiteY132" fmla="*/ 1121789 h 1820256"/>
              <a:gd name="connsiteX133" fmla="*/ 7598004 w 11540300"/>
              <a:gd name="connsiteY133" fmla="*/ 1178350 h 1820256"/>
              <a:gd name="connsiteX134" fmla="*/ 7626285 w 11540300"/>
              <a:gd name="connsiteY134" fmla="*/ 1187777 h 1820256"/>
              <a:gd name="connsiteX135" fmla="*/ 7692273 w 11540300"/>
              <a:gd name="connsiteY135" fmla="*/ 1216057 h 1820256"/>
              <a:gd name="connsiteX136" fmla="*/ 7720553 w 11540300"/>
              <a:gd name="connsiteY136" fmla="*/ 1234911 h 1820256"/>
              <a:gd name="connsiteX137" fmla="*/ 7786541 w 11540300"/>
              <a:gd name="connsiteY137" fmla="*/ 1253764 h 1820256"/>
              <a:gd name="connsiteX138" fmla="*/ 7871382 w 11540300"/>
              <a:gd name="connsiteY138" fmla="*/ 1282045 h 1820256"/>
              <a:gd name="connsiteX139" fmla="*/ 8069345 w 11540300"/>
              <a:gd name="connsiteY139" fmla="*/ 1272618 h 1820256"/>
              <a:gd name="connsiteX140" fmla="*/ 8097625 w 11540300"/>
              <a:gd name="connsiteY140" fmla="*/ 1263191 h 1820256"/>
              <a:gd name="connsiteX141" fmla="*/ 8135332 w 11540300"/>
              <a:gd name="connsiteY141" fmla="*/ 1253764 h 1820256"/>
              <a:gd name="connsiteX142" fmla="*/ 8201320 w 11540300"/>
              <a:gd name="connsiteY142" fmla="*/ 1216057 h 1820256"/>
              <a:gd name="connsiteX143" fmla="*/ 8229600 w 11540300"/>
              <a:gd name="connsiteY143" fmla="*/ 1206630 h 1820256"/>
              <a:gd name="connsiteX144" fmla="*/ 8257881 w 11540300"/>
              <a:gd name="connsiteY144" fmla="*/ 1225484 h 1820256"/>
              <a:gd name="connsiteX145" fmla="*/ 8276734 w 11540300"/>
              <a:gd name="connsiteY145" fmla="*/ 1253764 h 1820256"/>
              <a:gd name="connsiteX146" fmla="*/ 8305015 w 11540300"/>
              <a:gd name="connsiteY146" fmla="*/ 1282045 h 1820256"/>
              <a:gd name="connsiteX147" fmla="*/ 8380429 w 11540300"/>
              <a:gd name="connsiteY147" fmla="*/ 1366886 h 1820256"/>
              <a:gd name="connsiteX148" fmla="*/ 8436990 w 11540300"/>
              <a:gd name="connsiteY148" fmla="*/ 1404593 h 1820256"/>
              <a:gd name="connsiteX149" fmla="*/ 8531258 w 11540300"/>
              <a:gd name="connsiteY149" fmla="*/ 1423447 h 1820256"/>
              <a:gd name="connsiteX150" fmla="*/ 8814062 w 11540300"/>
              <a:gd name="connsiteY150" fmla="*/ 1414020 h 1820256"/>
              <a:gd name="connsiteX151" fmla="*/ 8842343 w 11540300"/>
              <a:gd name="connsiteY151" fmla="*/ 1395167 h 1820256"/>
              <a:gd name="connsiteX152" fmla="*/ 8870623 w 11540300"/>
              <a:gd name="connsiteY152" fmla="*/ 1385740 h 1820256"/>
              <a:gd name="connsiteX153" fmla="*/ 8917757 w 11540300"/>
              <a:gd name="connsiteY153" fmla="*/ 1376313 h 1820256"/>
              <a:gd name="connsiteX154" fmla="*/ 9087440 w 11540300"/>
              <a:gd name="connsiteY154" fmla="*/ 1357459 h 1820256"/>
              <a:gd name="connsiteX155" fmla="*/ 9153427 w 11540300"/>
              <a:gd name="connsiteY155" fmla="*/ 1338606 h 1820256"/>
              <a:gd name="connsiteX156" fmla="*/ 9247695 w 11540300"/>
              <a:gd name="connsiteY156" fmla="*/ 1310325 h 1820256"/>
              <a:gd name="connsiteX157" fmla="*/ 9436231 w 11540300"/>
              <a:gd name="connsiteY157" fmla="*/ 1291472 h 1820256"/>
              <a:gd name="connsiteX158" fmla="*/ 10039547 w 11540300"/>
              <a:gd name="connsiteY158" fmla="*/ 1282045 h 1820256"/>
              <a:gd name="connsiteX159" fmla="*/ 10275217 w 11540300"/>
              <a:gd name="connsiteY159" fmla="*/ 1282045 h 1820256"/>
              <a:gd name="connsiteX160" fmla="*/ 10303497 w 11540300"/>
              <a:gd name="connsiteY160" fmla="*/ 1310325 h 1820256"/>
              <a:gd name="connsiteX161" fmla="*/ 10341204 w 11540300"/>
              <a:gd name="connsiteY161" fmla="*/ 1338606 h 1820256"/>
              <a:gd name="connsiteX162" fmla="*/ 10397765 w 11540300"/>
              <a:gd name="connsiteY162" fmla="*/ 1376313 h 1820256"/>
              <a:gd name="connsiteX163" fmla="*/ 10482607 w 11540300"/>
              <a:gd name="connsiteY163" fmla="*/ 1366886 h 1820256"/>
              <a:gd name="connsiteX164" fmla="*/ 10576875 w 11540300"/>
              <a:gd name="connsiteY164" fmla="*/ 1338606 h 1820256"/>
              <a:gd name="connsiteX165" fmla="*/ 10624009 w 11540300"/>
              <a:gd name="connsiteY165" fmla="*/ 1310325 h 1820256"/>
              <a:gd name="connsiteX166" fmla="*/ 10652289 w 11540300"/>
              <a:gd name="connsiteY166" fmla="*/ 1300898 h 1820256"/>
              <a:gd name="connsiteX167" fmla="*/ 10689996 w 11540300"/>
              <a:gd name="connsiteY167" fmla="*/ 1291472 h 1820256"/>
              <a:gd name="connsiteX168" fmla="*/ 10737130 w 11540300"/>
              <a:gd name="connsiteY168" fmla="*/ 1282045 h 1820256"/>
              <a:gd name="connsiteX169" fmla="*/ 10793691 w 11540300"/>
              <a:gd name="connsiteY169" fmla="*/ 1263191 h 1820256"/>
              <a:gd name="connsiteX170" fmla="*/ 10859679 w 11540300"/>
              <a:gd name="connsiteY170" fmla="*/ 1234911 h 1820256"/>
              <a:gd name="connsiteX171" fmla="*/ 10963374 w 11540300"/>
              <a:gd name="connsiteY171" fmla="*/ 1168923 h 1820256"/>
              <a:gd name="connsiteX172" fmla="*/ 11029361 w 11540300"/>
              <a:gd name="connsiteY172" fmla="*/ 1178350 h 1820256"/>
              <a:gd name="connsiteX173" fmla="*/ 11067068 w 11540300"/>
              <a:gd name="connsiteY173" fmla="*/ 1197204 h 1820256"/>
              <a:gd name="connsiteX174" fmla="*/ 11095349 w 11540300"/>
              <a:gd name="connsiteY174" fmla="*/ 1206630 h 1820256"/>
              <a:gd name="connsiteX175" fmla="*/ 11142483 w 11540300"/>
              <a:gd name="connsiteY175" fmla="*/ 1225484 h 1820256"/>
              <a:gd name="connsiteX176" fmla="*/ 11227324 w 11540300"/>
              <a:gd name="connsiteY176" fmla="*/ 1253764 h 1820256"/>
              <a:gd name="connsiteX177" fmla="*/ 11331019 w 11540300"/>
              <a:gd name="connsiteY177" fmla="*/ 1272618 h 1820256"/>
              <a:gd name="connsiteX178" fmla="*/ 11359299 w 11540300"/>
              <a:gd name="connsiteY178" fmla="*/ 1282045 h 1820256"/>
              <a:gd name="connsiteX179" fmla="*/ 11538409 w 11540300"/>
              <a:gd name="connsiteY179" fmla="*/ 1272618 h 1820256"/>
              <a:gd name="connsiteX180" fmla="*/ 11510128 w 11540300"/>
              <a:gd name="connsiteY180"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19134 w 11540300"/>
              <a:gd name="connsiteY70" fmla="*/ 1781665 h 1820256"/>
              <a:gd name="connsiteX71" fmla="*/ 4675695 w 11540300"/>
              <a:gd name="connsiteY71" fmla="*/ 1762812 h 1820256"/>
              <a:gd name="connsiteX72" fmla="*/ 4703976 w 11540300"/>
              <a:gd name="connsiteY72" fmla="*/ 1753385 h 1820256"/>
              <a:gd name="connsiteX73" fmla="*/ 4741683 w 11540300"/>
              <a:gd name="connsiteY73" fmla="*/ 1734531 h 1820256"/>
              <a:gd name="connsiteX74" fmla="*/ 4786042 w 11540300"/>
              <a:gd name="connsiteY74" fmla="*/ 1620624 h 1820256"/>
              <a:gd name="connsiteX75" fmla="*/ 4958499 w 11540300"/>
              <a:gd name="connsiteY75" fmla="*/ 1574276 h 1820256"/>
              <a:gd name="connsiteX76" fmla="*/ 4986780 w 11540300"/>
              <a:gd name="connsiteY76" fmla="*/ 1461154 h 1820256"/>
              <a:gd name="connsiteX77" fmla="*/ 4996207 w 11540300"/>
              <a:gd name="connsiteY77" fmla="*/ 1423447 h 1820256"/>
              <a:gd name="connsiteX78" fmla="*/ 5015060 w 11540300"/>
              <a:gd name="connsiteY78" fmla="*/ 1366886 h 1820256"/>
              <a:gd name="connsiteX79" fmla="*/ 5005633 w 11540300"/>
              <a:gd name="connsiteY79" fmla="*/ 1319752 h 1820256"/>
              <a:gd name="connsiteX80" fmla="*/ 4996207 w 11540300"/>
              <a:gd name="connsiteY80" fmla="*/ 1291472 h 1820256"/>
              <a:gd name="connsiteX81" fmla="*/ 4986780 w 11540300"/>
              <a:gd name="connsiteY81" fmla="*/ 1244338 h 1820256"/>
              <a:gd name="connsiteX82" fmla="*/ 5043341 w 11540300"/>
              <a:gd name="connsiteY82" fmla="*/ 1027521 h 1820256"/>
              <a:gd name="connsiteX83" fmla="*/ 5071621 w 11540300"/>
              <a:gd name="connsiteY83" fmla="*/ 1018094 h 1820256"/>
              <a:gd name="connsiteX84" fmla="*/ 5099901 w 11540300"/>
              <a:gd name="connsiteY84" fmla="*/ 989814 h 1820256"/>
              <a:gd name="connsiteX85" fmla="*/ 5128182 w 11540300"/>
              <a:gd name="connsiteY85" fmla="*/ 980387 h 1820256"/>
              <a:gd name="connsiteX86" fmla="*/ 5137609 w 11540300"/>
              <a:gd name="connsiteY86" fmla="*/ 952107 h 1820256"/>
              <a:gd name="connsiteX87" fmla="*/ 5194169 w 11540300"/>
              <a:gd name="connsiteY87" fmla="*/ 914400 h 1820256"/>
              <a:gd name="connsiteX88" fmla="*/ 5222450 w 11540300"/>
              <a:gd name="connsiteY88" fmla="*/ 895546 h 1820256"/>
              <a:gd name="connsiteX89" fmla="*/ 5410986 w 11540300"/>
              <a:gd name="connsiteY89" fmla="*/ 876692 h 1820256"/>
              <a:gd name="connsiteX90" fmla="*/ 5590095 w 11540300"/>
              <a:gd name="connsiteY90" fmla="*/ 876692 h 1820256"/>
              <a:gd name="connsiteX91" fmla="*/ 5637229 w 11540300"/>
              <a:gd name="connsiteY91" fmla="*/ 904973 h 1820256"/>
              <a:gd name="connsiteX92" fmla="*/ 5674936 w 11540300"/>
              <a:gd name="connsiteY92" fmla="*/ 914400 h 1820256"/>
              <a:gd name="connsiteX93" fmla="*/ 5712644 w 11540300"/>
              <a:gd name="connsiteY93" fmla="*/ 933253 h 1820256"/>
              <a:gd name="connsiteX94" fmla="*/ 5740924 w 11540300"/>
              <a:gd name="connsiteY94" fmla="*/ 942680 h 1820256"/>
              <a:gd name="connsiteX95" fmla="*/ 5938887 w 11540300"/>
              <a:gd name="connsiteY95" fmla="*/ 923826 h 1820256"/>
              <a:gd name="connsiteX96" fmla="*/ 6014301 w 11540300"/>
              <a:gd name="connsiteY96" fmla="*/ 895546 h 1820256"/>
              <a:gd name="connsiteX97" fmla="*/ 6061435 w 11540300"/>
              <a:gd name="connsiteY97" fmla="*/ 857839 h 1820256"/>
              <a:gd name="connsiteX98" fmla="*/ 6174557 w 11540300"/>
              <a:gd name="connsiteY98" fmla="*/ 782424 h 1820256"/>
              <a:gd name="connsiteX99" fmla="*/ 6231118 w 11540300"/>
              <a:gd name="connsiteY99" fmla="*/ 754144 h 1820256"/>
              <a:gd name="connsiteX100" fmla="*/ 6287679 w 11540300"/>
              <a:gd name="connsiteY100" fmla="*/ 697583 h 1820256"/>
              <a:gd name="connsiteX101" fmla="*/ 6315959 w 11540300"/>
              <a:gd name="connsiteY101" fmla="*/ 584461 h 1820256"/>
              <a:gd name="connsiteX102" fmla="*/ 6325386 w 11540300"/>
              <a:gd name="connsiteY102" fmla="*/ 245096 h 1820256"/>
              <a:gd name="connsiteX103" fmla="*/ 6344240 w 11540300"/>
              <a:gd name="connsiteY103" fmla="*/ 216816 h 1820256"/>
              <a:gd name="connsiteX104" fmla="*/ 6372520 w 11540300"/>
              <a:gd name="connsiteY104" fmla="*/ 122548 h 1820256"/>
              <a:gd name="connsiteX105" fmla="*/ 6410227 w 11540300"/>
              <a:gd name="connsiteY105" fmla="*/ 65987 h 1820256"/>
              <a:gd name="connsiteX106" fmla="*/ 6457361 w 11540300"/>
              <a:gd name="connsiteY106" fmla="*/ 9426 h 1820256"/>
              <a:gd name="connsiteX107" fmla="*/ 6485642 w 11540300"/>
              <a:gd name="connsiteY107" fmla="*/ 0 h 1820256"/>
              <a:gd name="connsiteX108" fmla="*/ 6570483 w 11540300"/>
              <a:gd name="connsiteY108" fmla="*/ 18853 h 1820256"/>
              <a:gd name="connsiteX109" fmla="*/ 6598763 w 11540300"/>
              <a:gd name="connsiteY109" fmla="*/ 47134 h 1820256"/>
              <a:gd name="connsiteX110" fmla="*/ 6655324 w 11540300"/>
              <a:gd name="connsiteY110" fmla="*/ 113121 h 1820256"/>
              <a:gd name="connsiteX111" fmla="*/ 6683604 w 11540300"/>
              <a:gd name="connsiteY111" fmla="*/ 122548 h 1820256"/>
              <a:gd name="connsiteX112" fmla="*/ 6702458 w 11540300"/>
              <a:gd name="connsiteY112" fmla="*/ 150828 h 1820256"/>
              <a:gd name="connsiteX113" fmla="*/ 6740165 w 11540300"/>
              <a:gd name="connsiteY113" fmla="*/ 169682 h 1820256"/>
              <a:gd name="connsiteX114" fmla="*/ 6768446 w 11540300"/>
              <a:gd name="connsiteY114" fmla="*/ 188536 h 1820256"/>
              <a:gd name="connsiteX115" fmla="*/ 6815580 w 11540300"/>
              <a:gd name="connsiteY115" fmla="*/ 245096 h 1820256"/>
              <a:gd name="connsiteX116" fmla="*/ 6853287 w 11540300"/>
              <a:gd name="connsiteY116" fmla="*/ 301657 h 1820256"/>
              <a:gd name="connsiteX117" fmla="*/ 6872141 w 11540300"/>
              <a:gd name="connsiteY117" fmla="*/ 329938 h 1820256"/>
              <a:gd name="connsiteX118" fmla="*/ 6890994 w 11540300"/>
              <a:gd name="connsiteY118" fmla="*/ 395925 h 1820256"/>
              <a:gd name="connsiteX119" fmla="*/ 6909848 w 11540300"/>
              <a:gd name="connsiteY119" fmla="*/ 471340 h 1820256"/>
              <a:gd name="connsiteX120" fmla="*/ 6919275 w 11540300"/>
              <a:gd name="connsiteY120" fmla="*/ 763571 h 1820256"/>
              <a:gd name="connsiteX121" fmla="*/ 6956982 w 11540300"/>
              <a:gd name="connsiteY121" fmla="*/ 820131 h 1820256"/>
              <a:gd name="connsiteX122" fmla="*/ 6975835 w 11540300"/>
              <a:gd name="connsiteY122" fmla="*/ 857839 h 1820256"/>
              <a:gd name="connsiteX123" fmla="*/ 7004116 w 11540300"/>
              <a:gd name="connsiteY123" fmla="*/ 876692 h 1820256"/>
              <a:gd name="connsiteX124" fmla="*/ 7051250 w 11540300"/>
              <a:gd name="connsiteY124" fmla="*/ 961534 h 1820256"/>
              <a:gd name="connsiteX125" fmla="*/ 7079530 w 11540300"/>
              <a:gd name="connsiteY125" fmla="*/ 980387 h 1820256"/>
              <a:gd name="connsiteX126" fmla="*/ 7117237 w 11540300"/>
              <a:gd name="connsiteY126" fmla="*/ 1036948 h 1820256"/>
              <a:gd name="connsiteX127" fmla="*/ 7154945 w 11540300"/>
              <a:gd name="connsiteY127" fmla="*/ 1046375 h 1820256"/>
              <a:gd name="connsiteX128" fmla="*/ 7183225 w 11540300"/>
              <a:gd name="connsiteY128" fmla="*/ 1055802 h 1820256"/>
              <a:gd name="connsiteX129" fmla="*/ 7428322 w 11540300"/>
              <a:gd name="connsiteY129" fmla="*/ 1074655 h 1820256"/>
              <a:gd name="connsiteX130" fmla="*/ 7456602 w 11540300"/>
              <a:gd name="connsiteY130" fmla="*/ 1093509 h 1820256"/>
              <a:gd name="connsiteX131" fmla="*/ 7484883 w 11540300"/>
              <a:gd name="connsiteY131" fmla="*/ 1102936 h 1820256"/>
              <a:gd name="connsiteX132" fmla="*/ 7522590 w 11540300"/>
              <a:gd name="connsiteY132" fmla="*/ 1121789 h 1820256"/>
              <a:gd name="connsiteX133" fmla="*/ 7598004 w 11540300"/>
              <a:gd name="connsiteY133" fmla="*/ 1178350 h 1820256"/>
              <a:gd name="connsiteX134" fmla="*/ 7626285 w 11540300"/>
              <a:gd name="connsiteY134" fmla="*/ 1187777 h 1820256"/>
              <a:gd name="connsiteX135" fmla="*/ 7692273 w 11540300"/>
              <a:gd name="connsiteY135" fmla="*/ 1216057 h 1820256"/>
              <a:gd name="connsiteX136" fmla="*/ 7720553 w 11540300"/>
              <a:gd name="connsiteY136" fmla="*/ 1234911 h 1820256"/>
              <a:gd name="connsiteX137" fmla="*/ 7786541 w 11540300"/>
              <a:gd name="connsiteY137" fmla="*/ 1253764 h 1820256"/>
              <a:gd name="connsiteX138" fmla="*/ 7871382 w 11540300"/>
              <a:gd name="connsiteY138" fmla="*/ 1282045 h 1820256"/>
              <a:gd name="connsiteX139" fmla="*/ 8069345 w 11540300"/>
              <a:gd name="connsiteY139" fmla="*/ 1272618 h 1820256"/>
              <a:gd name="connsiteX140" fmla="*/ 8097625 w 11540300"/>
              <a:gd name="connsiteY140" fmla="*/ 1263191 h 1820256"/>
              <a:gd name="connsiteX141" fmla="*/ 8135332 w 11540300"/>
              <a:gd name="connsiteY141" fmla="*/ 1253764 h 1820256"/>
              <a:gd name="connsiteX142" fmla="*/ 8201320 w 11540300"/>
              <a:gd name="connsiteY142" fmla="*/ 1216057 h 1820256"/>
              <a:gd name="connsiteX143" fmla="*/ 8229600 w 11540300"/>
              <a:gd name="connsiteY143" fmla="*/ 1206630 h 1820256"/>
              <a:gd name="connsiteX144" fmla="*/ 8257881 w 11540300"/>
              <a:gd name="connsiteY144" fmla="*/ 1225484 h 1820256"/>
              <a:gd name="connsiteX145" fmla="*/ 8276734 w 11540300"/>
              <a:gd name="connsiteY145" fmla="*/ 1253764 h 1820256"/>
              <a:gd name="connsiteX146" fmla="*/ 8305015 w 11540300"/>
              <a:gd name="connsiteY146" fmla="*/ 1282045 h 1820256"/>
              <a:gd name="connsiteX147" fmla="*/ 8380429 w 11540300"/>
              <a:gd name="connsiteY147" fmla="*/ 1366886 h 1820256"/>
              <a:gd name="connsiteX148" fmla="*/ 8436990 w 11540300"/>
              <a:gd name="connsiteY148" fmla="*/ 1404593 h 1820256"/>
              <a:gd name="connsiteX149" fmla="*/ 8531258 w 11540300"/>
              <a:gd name="connsiteY149" fmla="*/ 1423447 h 1820256"/>
              <a:gd name="connsiteX150" fmla="*/ 8814062 w 11540300"/>
              <a:gd name="connsiteY150" fmla="*/ 1414020 h 1820256"/>
              <a:gd name="connsiteX151" fmla="*/ 8842343 w 11540300"/>
              <a:gd name="connsiteY151" fmla="*/ 1395167 h 1820256"/>
              <a:gd name="connsiteX152" fmla="*/ 8870623 w 11540300"/>
              <a:gd name="connsiteY152" fmla="*/ 1385740 h 1820256"/>
              <a:gd name="connsiteX153" fmla="*/ 8917757 w 11540300"/>
              <a:gd name="connsiteY153" fmla="*/ 1376313 h 1820256"/>
              <a:gd name="connsiteX154" fmla="*/ 9087440 w 11540300"/>
              <a:gd name="connsiteY154" fmla="*/ 1357459 h 1820256"/>
              <a:gd name="connsiteX155" fmla="*/ 9153427 w 11540300"/>
              <a:gd name="connsiteY155" fmla="*/ 1338606 h 1820256"/>
              <a:gd name="connsiteX156" fmla="*/ 9247695 w 11540300"/>
              <a:gd name="connsiteY156" fmla="*/ 1310325 h 1820256"/>
              <a:gd name="connsiteX157" fmla="*/ 9436231 w 11540300"/>
              <a:gd name="connsiteY157" fmla="*/ 1291472 h 1820256"/>
              <a:gd name="connsiteX158" fmla="*/ 10039547 w 11540300"/>
              <a:gd name="connsiteY158" fmla="*/ 1282045 h 1820256"/>
              <a:gd name="connsiteX159" fmla="*/ 10275217 w 11540300"/>
              <a:gd name="connsiteY159" fmla="*/ 1282045 h 1820256"/>
              <a:gd name="connsiteX160" fmla="*/ 10303497 w 11540300"/>
              <a:gd name="connsiteY160" fmla="*/ 1310325 h 1820256"/>
              <a:gd name="connsiteX161" fmla="*/ 10341204 w 11540300"/>
              <a:gd name="connsiteY161" fmla="*/ 1338606 h 1820256"/>
              <a:gd name="connsiteX162" fmla="*/ 10397765 w 11540300"/>
              <a:gd name="connsiteY162" fmla="*/ 1376313 h 1820256"/>
              <a:gd name="connsiteX163" fmla="*/ 10482607 w 11540300"/>
              <a:gd name="connsiteY163" fmla="*/ 1366886 h 1820256"/>
              <a:gd name="connsiteX164" fmla="*/ 10576875 w 11540300"/>
              <a:gd name="connsiteY164" fmla="*/ 1338606 h 1820256"/>
              <a:gd name="connsiteX165" fmla="*/ 10624009 w 11540300"/>
              <a:gd name="connsiteY165" fmla="*/ 1310325 h 1820256"/>
              <a:gd name="connsiteX166" fmla="*/ 10652289 w 11540300"/>
              <a:gd name="connsiteY166" fmla="*/ 1300898 h 1820256"/>
              <a:gd name="connsiteX167" fmla="*/ 10689996 w 11540300"/>
              <a:gd name="connsiteY167" fmla="*/ 1291472 h 1820256"/>
              <a:gd name="connsiteX168" fmla="*/ 10737130 w 11540300"/>
              <a:gd name="connsiteY168" fmla="*/ 1282045 h 1820256"/>
              <a:gd name="connsiteX169" fmla="*/ 10793691 w 11540300"/>
              <a:gd name="connsiteY169" fmla="*/ 1263191 h 1820256"/>
              <a:gd name="connsiteX170" fmla="*/ 10859679 w 11540300"/>
              <a:gd name="connsiteY170" fmla="*/ 1234911 h 1820256"/>
              <a:gd name="connsiteX171" fmla="*/ 10963374 w 11540300"/>
              <a:gd name="connsiteY171" fmla="*/ 1168923 h 1820256"/>
              <a:gd name="connsiteX172" fmla="*/ 11029361 w 11540300"/>
              <a:gd name="connsiteY172" fmla="*/ 1178350 h 1820256"/>
              <a:gd name="connsiteX173" fmla="*/ 11067068 w 11540300"/>
              <a:gd name="connsiteY173" fmla="*/ 1197204 h 1820256"/>
              <a:gd name="connsiteX174" fmla="*/ 11095349 w 11540300"/>
              <a:gd name="connsiteY174" fmla="*/ 1206630 h 1820256"/>
              <a:gd name="connsiteX175" fmla="*/ 11142483 w 11540300"/>
              <a:gd name="connsiteY175" fmla="*/ 1225484 h 1820256"/>
              <a:gd name="connsiteX176" fmla="*/ 11227324 w 11540300"/>
              <a:gd name="connsiteY176" fmla="*/ 1253764 h 1820256"/>
              <a:gd name="connsiteX177" fmla="*/ 11331019 w 11540300"/>
              <a:gd name="connsiteY177" fmla="*/ 1272618 h 1820256"/>
              <a:gd name="connsiteX178" fmla="*/ 11359299 w 11540300"/>
              <a:gd name="connsiteY178" fmla="*/ 1282045 h 1820256"/>
              <a:gd name="connsiteX179" fmla="*/ 11538409 w 11540300"/>
              <a:gd name="connsiteY179" fmla="*/ 1272618 h 1820256"/>
              <a:gd name="connsiteX180" fmla="*/ 11510128 w 11540300"/>
              <a:gd name="connsiteY180"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19134 w 11540300"/>
              <a:gd name="connsiteY70" fmla="*/ 1781665 h 1820256"/>
              <a:gd name="connsiteX71" fmla="*/ 4675695 w 11540300"/>
              <a:gd name="connsiteY71" fmla="*/ 1762812 h 1820256"/>
              <a:gd name="connsiteX72" fmla="*/ 4703976 w 11540300"/>
              <a:gd name="connsiteY72" fmla="*/ 1753385 h 1820256"/>
              <a:gd name="connsiteX73" fmla="*/ 4786042 w 11540300"/>
              <a:gd name="connsiteY73" fmla="*/ 1620624 h 1820256"/>
              <a:gd name="connsiteX74" fmla="*/ 4958499 w 11540300"/>
              <a:gd name="connsiteY74" fmla="*/ 1574276 h 1820256"/>
              <a:gd name="connsiteX75" fmla="*/ 4986780 w 11540300"/>
              <a:gd name="connsiteY75" fmla="*/ 1461154 h 1820256"/>
              <a:gd name="connsiteX76" fmla="*/ 4996207 w 11540300"/>
              <a:gd name="connsiteY76" fmla="*/ 1423447 h 1820256"/>
              <a:gd name="connsiteX77" fmla="*/ 5015060 w 11540300"/>
              <a:gd name="connsiteY77" fmla="*/ 1366886 h 1820256"/>
              <a:gd name="connsiteX78" fmla="*/ 5005633 w 11540300"/>
              <a:gd name="connsiteY78" fmla="*/ 1319752 h 1820256"/>
              <a:gd name="connsiteX79" fmla="*/ 4996207 w 11540300"/>
              <a:gd name="connsiteY79" fmla="*/ 1291472 h 1820256"/>
              <a:gd name="connsiteX80" fmla="*/ 4986780 w 11540300"/>
              <a:gd name="connsiteY80" fmla="*/ 1244338 h 1820256"/>
              <a:gd name="connsiteX81" fmla="*/ 5043341 w 11540300"/>
              <a:gd name="connsiteY81" fmla="*/ 1027521 h 1820256"/>
              <a:gd name="connsiteX82" fmla="*/ 5071621 w 11540300"/>
              <a:gd name="connsiteY82" fmla="*/ 1018094 h 1820256"/>
              <a:gd name="connsiteX83" fmla="*/ 5099901 w 11540300"/>
              <a:gd name="connsiteY83" fmla="*/ 989814 h 1820256"/>
              <a:gd name="connsiteX84" fmla="*/ 5128182 w 11540300"/>
              <a:gd name="connsiteY84" fmla="*/ 980387 h 1820256"/>
              <a:gd name="connsiteX85" fmla="*/ 5137609 w 11540300"/>
              <a:gd name="connsiteY85" fmla="*/ 952107 h 1820256"/>
              <a:gd name="connsiteX86" fmla="*/ 5194169 w 11540300"/>
              <a:gd name="connsiteY86" fmla="*/ 914400 h 1820256"/>
              <a:gd name="connsiteX87" fmla="*/ 5222450 w 11540300"/>
              <a:gd name="connsiteY87" fmla="*/ 895546 h 1820256"/>
              <a:gd name="connsiteX88" fmla="*/ 5410986 w 11540300"/>
              <a:gd name="connsiteY88" fmla="*/ 876692 h 1820256"/>
              <a:gd name="connsiteX89" fmla="*/ 5590095 w 11540300"/>
              <a:gd name="connsiteY89" fmla="*/ 876692 h 1820256"/>
              <a:gd name="connsiteX90" fmla="*/ 5637229 w 11540300"/>
              <a:gd name="connsiteY90" fmla="*/ 904973 h 1820256"/>
              <a:gd name="connsiteX91" fmla="*/ 5674936 w 11540300"/>
              <a:gd name="connsiteY91" fmla="*/ 914400 h 1820256"/>
              <a:gd name="connsiteX92" fmla="*/ 5712644 w 11540300"/>
              <a:gd name="connsiteY92" fmla="*/ 933253 h 1820256"/>
              <a:gd name="connsiteX93" fmla="*/ 5740924 w 11540300"/>
              <a:gd name="connsiteY93" fmla="*/ 942680 h 1820256"/>
              <a:gd name="connsiteX94" fmla="*/ 5938887 w 11540300"/>
              <a:gd name="connsiteY94" fmla="*/ 923826 h 1820256"/>
              <a:gd name="connsiteX95" fmla="*/ 6014301 w 11540300"/>
              <a:gd name="connsiteY95" fmla="*/ 895546 h 1820256"/>
              <a:gd name="connsiteX96" fmla="*/ 6061435 w 11540300"/>
              <a:gd name="connsiteY96" fmla="*/ 857839 h 1820256"/>
              <a:gd name="connsiteX97" fmla="*/ 6174557 w 11540300"/>
              <a:gd name="connsiteY97" fmla="*/ 782424 h 1820256"/>
              <a:gd name="connsiteX98" fmla="*/ 6231118 w 11540300"/>
              <a:gd name="connsiteY98" fmla="*/ 754144 h 1820256"/>
              <a:gd name="connsiteX99" fmla="*/ 6287679 w 11540300"/>
              <a:gd name="connsiteY99" fmla="*/ 697583 h 1820256"/>
              <a:gd name="connsiteX100" fmla="*/ 6315959 w 11540300"/>
              <a:gd name="connsiteY100" fmla="*/ 584461 h 1820256"/>
              <a:gd name="connsiteX101" fmla="*/ 6325386 w 11540300"/>
              <a:gd name="connsiteY101" fmla="*/ 245096 h 1820256"/>
              <a:gd name="connsiteX102" fmla="*/ 6344240 w 11540300"/>
              <a:gd name="connsiteY102" fmla="*/ 216816 h 1820256"/>
              <a:gd name="connsiteX103" fmla="*/ 6372520 w 11540300"/>
              <a:gd name="connsiteY103" fmla="*/ 122548 h 1820256"/>
              <a:gd name="connsiteX104" fmla="*/ 6410227 w 11540300"/>
              <a:gd name="connsiteY104" fmla="*/ 65987 h 1820256"/>
              <a:gd name="connsiteX105" fmla="*/ 6457361 w 11540300"/>
              <a:gd name="connsiteY105" fmla="*/ 9426 h 1820256"/>
              <a:gd name="connsiteX106" fmla="*/ 6485642 w 11540300"/>
              <a:gd name="connsiteY106" fmla="*/ 0 h 1820256"/>
              <a:gd name="connsiteX107" fmla="*/ 6570483 w 11540300"/>
              <a:gd name="connsiteY107" fmla="*/ 18853 h 1820256"/>
              <a:gd name="connsiteX108" fmla="*/ 6598763 w 11540300"/>
              <a:gd name="connsiteY108" fmla="*/ 47134 h 1820256"/>
              <a:gd name="connsiteX109" fmla="*/ 6655324 w 11540300"/>
              <a:gd name="connsiteY109" fmla="*/ 113121 h 1820256"/>
              <a:gd name="connsiteX110" fmla="*/ 6683604 w 11540300"/>
              <a:gd name="connsiteY110" fmla="*/ 122548 h 1820256"/>
              <a:gd name="connsiteX111" fmla="*/ 6702458 w 11540300"/>
              <a:gd name="connsiteY111" fmla="*/ 150828 h 1820256"/>
              <a:gd name="connsiteX112" fmla="*/ 6740165 w 11540300"/>
              <a:gd name="connsiteY112" fmla="*/ 169682 h 1820256"/>
              <a:gd name="connsiteX113" fmla="*/ 6768446 w 11540300"/>
              <a:gd name="connsiteY113" fmla="*/ 188536 h 1820256"/>
              <a:gd name="connsiteX114" fmla="*/ 6815580 w 11540300"/>
              <a:gd name="connsiteY114" fmla="*/ 245096 h 1820256"/>
              <a:gd name="connsiteX115" fmla="*/ 6853287 w 11540300"/>
              <a:gd name="connsiteY115" fmla="*/ 301657 h 1820256"/>
              <a:gd name="connsiteX116" fmla="*/ 6872141 w 11540300"/>
              <a:gd name="connsiteY116" fmla="*/ 329938 h 1820256"/>
              <a:gd name="connsiteX117" fmla="*/ 6890994 w 11540300"/>
              <a:gd name="connsiteY117" fmla="*/ 395925 h 1820256"/>
              <a:gd name="connsiteX118" fmla="*/ 6909848 w 11540300"/>
              <a:gd name="connsiteY118" fmla="*/ 471340 h 1820256"/>
              <a:gd name="connsiteX119" fmla="*/ 6919275 w 11540300"/>
              <a:gd name="connsiteY119" fmla="*/ 763571 h 1820256"/>
              <a:gd name="connsiteX120" fmla="*/ 6956982 w 11540300"/>
              <a:gd name="connsiteY120" fmla="*/ 820131 h 1820256"/>
              <a:gd name="connsiteX121" fmla="*/ 6975835 w 11540300"/>
              <a:gd name="connsiteY121" fmla="*/ 857839 h 1820256"/>
              <a:gd name="connsiteX122" fmla="*/ 7004116 w 11540300"/>
              <a:gd name="connsiteY122" fmla="*/ 876692 h 1820256"/>
              <a:gd name="connsiteX123" fmla="*/ 7051250 w 11540300"/>
              <a:gd name="connsiteY123" fmla="*/ 961534 h 1820256"/>
              <a:gd name="connsiteX124" fmla="*/ 7079530 w 11540300"/>
              <a:gd name="connsiteY124" fmla="*/ 980387 h 1820256"/>
              <a:gd name="connsiteX125" fmla="*/ 7117237 w 11540300"/>
              <a:gd name="connsiteY125" fmla="*/ 1036948 h 1820256"/>
              <a:gd name="connsiteX126" fmla="*/ 7154945 w 11540300"/>
              <a:gd name="connsiteY126" fmla="*/ 1046375 h 1820256"/>
              <a:gd name="connsiteX127" fmla="*/ 7183225 w 11540300"/>
              <a:gd name="connsiteY127" fmla="*/ 1055802 h 1820256"/>
              <a:gd name="connsiteX128" fmla="*/ 7428322 w 11540300"/>
              <a:gd name="connsiteY128" fmla="*/ 1074655 h 1820256"/>
              <a:gd name="connsiteX129" fmla="*/ 7456602 w 11540300"/>
              <a:gd name="connsiteY129" fmla="*/ 1093509 h 1820256"/>
              <a:gd name="connsiteX130" fmla="*/ 7484883 w 11540300"/>
              <a:gd name="connsiteY130" fmla="*/ 1102936 h 1820256"/>
              <a:gd name="connsiteX131" fmla="*/ 7522590 w 11540300"/>
              <a:gd name="connsiteY131" fmla="*/ 1121789 h 1820256"/>
              <a:gd name="connsiteX132" fmla="*/ 7598004 w 11540300"/>
              <a:gd name="connsiteY132" fmla="*/ 1178350 h 1820256"/>
              <a:gd name="connsiteX133" fmla="*/ 7626285 w 11540300"/>
              <a:gd name="connsiteY133" fmla="*/ 1187777 h 1820256"/>
              <a:gd name="connsiteX134" fmla="*/ 7692273 w 11540300"/>
              <a:gd name="connsiteY134" fmla="*/ 1216057 h 1820256"/>
              <a:gd name="connsiteX135" fmla="*/ 7720553 w 11540300"/>
              <a:gd name="connsiteY135" fmla="*/ 1234911 h 1820256"/>
              <a:gd name="connsiteX136" fmla="*/ 7786541 w 11540300"/>
              <a:gd name="connsiteY136" fmla="*/ 1253764 h 1820256"/>
              <a:gd name="connsiteX137" fmla="*/ 7871382 w 11540300"/>
              <a:gd name="connsiteY137" fmla="*/ 1282045 h 1820256"/>
              <a:gd name="connsiteX138" fmla="*/ 8069345 w 11540300"/>
              <a:gd name="connsiteY138" fmla="*/ 1272618 h 1820256"/>
              <a:gd name="connsiteX139" fmla="*/ 8097625 w 11540300"/>
              <a:gd name="connsiteY139" fmla="*/ 1263191 h 1820256"/>
              <a:gd name="connsiteX140" fmla="*/ 8135332 w 11540300"/>
              <a:gd name="connsiteY140" fmla="*/ 1253764 h 1820256"/>
              <a:gd name="connsiteX141" fmla="*/ 8201320 w 11540300"/>
              <a:gd name="connsiteY141" fmla="*/ 1216057 h 1820256"/>
              <a:gd name="connsiteX142" fmla="*/ 8229600 w 11540300"/>
              <a:gd name="connsiteY142" fmla="*/ 1206630 h 1820256"/>
              <a:gd name="connsiteX143" fmla="*/ 8257881 w 11540300"/>
              <a:gd name="connsiteY143" fmla="*/ 1225484 h 1820256"/>
              <a:gd name="connsiteX144" fmla="*/ 8276734 w 11540300"/>
              <a:gd name="connsiteY144" fmla="*/ 1253764 h 1820256"/>
              <a:gd name="connsiteX145" fmla="*/ 8305015 w 11540300"/>
              <a:gd name="connsiteY145" fmla="*/ 1282045 h 1820256"/>
              <a:gd name="connsiteX146" fmla="*/ 8380429 w 11540300"/>
              <a:gd name="connsiteY146" fmla="*/ 1366886 h 1820256"/>
              <a:gd name="connsiteX147" fmla="*/ 8436990 w 11540300"/>
              <a:gd name="connsiteY147" fmla="*/ 1404593 h 1820256"/>
              <a:gd name="connsiteX148" fmla="*/ 8531258 w 11540300"/>
              <a:gd name="connsiteY148" fmla="*/ 1423447 h 1820256"/>
              <a:gd name="connsiteX149" fmla="*/ 8814062 w 11540300"/>
              <a:gd name="connsiteY149" fmla="*/ 1414020 h 1820256"/>
              <a:gd name="connsiteX150" fmla="*/ 8842343 w 11540300"/>
              <a:gd name="connsiteY150" fmla="*/ 1395167 h 1820256"/>
              <a:gd name="connsiteX151" fmla="*/ 8870623 w 11540300"/>
              <a:gd name="connsiteY151" fmla="*/ 1385740 h 1820256"/>
              <a:gd name="connsiteX152" fmla="*/ 8917757 w 11540300"/>
              <a:gd name="connsiteY152" fmla="*/ 1376313 h 1820256"/>
              <a:gd name="connsiteX153" fmla="*/ 9087440 w 11540300"/>
              <a:gd name="connsiteY153" fmla="*/ 1357459 h 1820256"/>
              <a:gd name="connsiteX154" fmla="*/ 9153427 w 11540300"/>
              <a:gd name="connsiteY154" fmla="*/ 1338606 h 1820256"/>
              <a:gd name="connsiteX155" fmla="*/ 9247695 w 11540300"/>
              <a:gd name="connsiteY155" fmla="*/ 1310325 h 1820256"/>
              <a:gd name="connsiteX156" fmla="*/ 9436231 w 11540300"/>
              <a:gd name="connsiteY156" fmla="*/ 1291472 h 1820256"/>
              <a:gd name="connsiteX157" fmla="*/ 10039547 w 11540300"/>
              <a:gd name="connsiteY157" fmla="*/ 1282045 h 1820256"/>
              <a:gd name="connsiteX158" fmla="*/ 10275217 w 11540300"/>
              <a:gd name="connsiteY158" fmla="*/ 1282045 h 1820256"/>
              <a:gd name="connsiteX159" fmla="*/ 10303497 w 11540300"/>
              <a:gd name="connsiteY159" fmla="*/ 1310325 h 1820256"/>
              <a:gd name="connsiteX160" fmla="*/ 10341204 w 11540300"/>
              <a:gd name="connsiteY160" fmla="*/ 1338606 h 1820256"/>
              <a:gd name="connsiteX161" fmla="*/ 10397765 w 11540300"/>
              <a:gd name="connsiteY161" fmla="*/ 1376313 h 1820256"/>
              <a:gd name="connsiteX162" fmla="*/ 10482607 w 11540300"/>
              <a:gd name="connsiteY162" fmla="*/ 1366886 h 1820256"/>
              <a:gd name="connsiteX163" fmla="*/ 10576875 w 11540300"/>
              <a:gd name="connsiteY163" fmla="*/ 1338606 h 1820256"/>
              <a:gd name="connsiteX164" fmla="*/ 10624009 w 11540300"/>
              <a:gd name="connsiteY164" fmla="*/ 1310325 h 1820256"/>
              <a:gd name="connsiteX165" fmla="*/ 10652289 w 11540300"/>
              <a:gd name="connsiteY165" fmla="*/ 1300898 h 1820256"/>
              <a:gd name="connsiteX166" fmla="*/ 10689996 w 11540300"/>
              <a:gd name="connsiteY166" fmla="*/ 1291472 h 1820256"/>
              <a:gd name="connsiteX167" fmla="*/ 10737130 w 11540300"/>
              <a:gd name="connsiteY167" fmla="*/ 1282045 h 1820256"/>
              <a:gd name="connsiteX168" fmla="*/ 10793691 w 11540300"/>
              <a:gd name="connsiteY168" fmla="*/ 1263191 h 1820256"/>
              <a:gd name="connsiteX169" fmla="*/ 10859679 w 11540300"/>
              <a:gd name="connsiteY169" fmla="*/ 1234911 h 1820256"/>
              <a:gd name="connsiteX170" fmla="*/ 10963374 w 11540300"/>
              <a:gd name="connsiteY170" fmla="*/ 1168923 h 1820256"/>
              <a:gd name="connsiteX171" fmla="*/ 11029361 w 11540300"/>
              <a:gd name="connsiteY171" fmla="*/ 1178350 h 1820256"/>
              <a:gd name="connsiteX172" fmla="*/ 11067068 w 11540300"/>
              <a:gd name="connsiteY172" fmla="*/ 1197204 h 1820256"/>
              <a:gd name="connsiteX173" fmla="*/ 11095349 w 11540300"/>
              <a:gd name="connsiteY173" fmla="*/ 1206630 h 1820256"/>
              <a:gd name="connsiteX174" fmla="*/ 11142483 w 11540300"/>
              <a:gd name="connsiteY174" fmla="*/ 1225484 h 1820256"/>
              <a:gd name="connsiteX175" fmla="*/ 11227324 w 11540300"/>
              <a:gd name="connsiteY175" fmla="*/ 1253764 h 1820256"/>
              <a:gd name="connsiteX176" fmla="*/ 11331019 w 11540300"/>
              <a:gd name="connsiteY176" fmla="*/ 1272618 h 1820256"/>
              <a:gd name="connsiteX177" fmla="*/ 11359299 w 11540300"/>
              <a:gd name="connsiteY177" fmla="*/ 1282045 h 1820256"/>
              <a:gd name="connsiteX178" fmla="*/ 11538409 w 11540300"/>
              <a:gd name="connsiteY178" fmla="*/ 1272618 h 1820256"/>
              <a:gd name="connsiteX179" fmla="*/ 11510128 w 11540300"/>
              <a:gd name="connsiteY179"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19134 w 11540300"/>
              <a:gd name="connsiteY70" fmla="*/ 1781665 h 1820256"/>
              <a:gd name="connsiteX71" fmla="*/ 4675695 w 11540300"/>
              <a:gd name="connsiteY71" fmla="*/ 1762812 h 1820256"/>
              <a:gd name="connsiteX72" fmla="*/ 4786042 w 11540300"/>
              <a:gd name="connsiteY72" fmla="*/ 1620624 h 1820256"/>
              <a:gd name="connsiteX73" fmla="*/ 4958499 w 11540300"/>
              <a:gd name="connsiteY73" fmla="*/ 1574276 h 1820256"/>
              <a:gd name="connsiteX74" fmla="*/ 4986780 w 11540300"/>
              <a:gd name="connsiteY74" fmla="*/ 1461154 h 1820256"/>
              <a:gd name="connsiteX75" fmla="*/ 4996207 w 11540300"/>
              <a:gd name="connsiteY75" fmla="*/ 1423447 h 1820256"/>
              <a:gd name="connsiteX76" fmla="*/ 5015060 w 11540300"/>
              <a:gd name="connsiteY76" fmla="*/ 1366886 h 1820256"/>
              <a:gd name="connsiteX77" fmla="*/ 5005633 w 11540300"/>
              <a:gd name="connsiteY77" fmla="*/ 1319752 h 1820256"/>
              <a:gd name="connsiteX78" fmla="*/ 4996207 w 11540300"/>
              <a:gd name="connsiteY78" fmla="*/ 1291472 h 1820256"/>
              <a:gd name="connsiteX79" fmla="*/ 4986780 w 11540300"/>
              <a:gd name="connsiteY79" fmla="*/ 1244338 h 1820256"/>
              <a:gd name="connsiteX80" fmla="*/ 5043341 w 11540300"/>
              <a:gd name="connsiteY80" fmla="*/ 1027521 h 1820256"/>
              <a:gd name="connsiteX81" fmla="*/ 5071621 w 11540300"/>
              <a:gd name="connsiteY81" fmla="*/ 1018094 h 1820256"/>
              <a:gd name="connsiteX82" fmla="*/ 5099901 w 11540300"/>
              <a:gd name="connsiteY82" fmla="*/ 989814 h 1820256"/>
              <a:gd name="connsiteX83" fmla="*/ 5128182 w 11540300"/>
              <a:gd name="connsiteY83" fmla="*/ 980387 h 1820256"/>
              <a:gd name="connsiteX84" fmla="*/ 5137609 w 11540300"/>
              <a:gd name="connsiteY84" fmla="*/ 952107 h 1820256"/>
              <a:gd name="connsiteX85" fmla="*/ 5194169 w 11540300"/>
              <a:gd name="connsiteY85" fmla="*/ 914400 h 1820256"/>
              <a:gd name="connsiteX86" fmla="*/ 5222450 w 11540300"/>
              <a:gd name="connsiteY86" fmla="*/ 895546 h 1820256"/>
              <a:gd name="connsiteX87" fmla="*/ 5410986 w 11540300"/>
              <a:gd name="connsiteY87" fmla="*/ 876692 h 1820256"/>
              <a:gd name="connsiteX88" fmla="*/ 5590095 w 11540300"/>
              <a:gd name="connsiteY88" fmla="*/ 876692 h 1820256"/>
              <a:gd name="connsiteX89" fmla="*/ 5637229 w 11540300"/>
              <a:gd name="connsiteY89" fmla="*/ 904973 h 1820256"/>
              <a:gd name="connsiteX90" fmla="*/ 5674936 w 11540300"/>
              <a:gd name="connsiteY90" fmla="*/ 914400 h 1820256"/>
              <a:gd name="connsiteX91" fmla="*/ 5712644 w 11540300"/>
              <a:gd name="connsiteY91" fmla="*/ 933253 h 1820256"/>
              <a:gd name="connsiteX92" fmla="*/ 5740924 w 11540300"/>
              <a:gd name="connsiteY92" fmla="*/ 942680 h 1820256"/>
              <a:gd name="connsiteX93" fmla="*/ 5938887 w 11540300"/>
              <a:gd name="connsiteY93" fmla="*/ 923826 h 1820256"/>
              <a:gd name="connsiteX94" fmla="*/ 6014301 w 11540300"/>
              <a:gd name="connsiteY94" fmla="*/ 895546 h 1820256"/>
              <a:gd name="connsiteX95" fmla="*/ 6061435 w 11540300"/>
              <a:gd name="connsiteY95" fmla="*/ 857839 h 1820256"/>
              <a:gd name="connsiteX96" fmla="*/ 6174557 w 11540300"/>
              <a:gd name="connsiteY96" fmla="*/ 782424 h 1820256"/>
              <a:gd name="connsiteX97" fmla="*/ 6231118 w 11540300"/>
              <a:gd name="connsiteY97" fmla="*/ 754144 h 1820256"/>
              <a:gd name="connsiteX98" fmla="*/ 6287679 w 11540300"/>
              <a:gd name="connsiteY98" fmla="*/ 697583 h 1820256"/>
              <a:gd name="connsiteX99" fmla="*/ 6315959 w 11540300"/>
              <a:gd name="connsiteY99" fmla="*/ 584461 h 1820256"/>
              <a:gd name="connsiteX100" fmla="*/ 6325386 w 11540300"/>
              <a:gd name="connsiteY100" fmla="*/ 245096 h 1820256"/>
              <a:gd name="connsiteX101" fmla="*/ 6344240 w 11540300"/>
              <a:gd name="connsiteY101" fmla="*/ 216816 h 1820256"/>
              <a:gd name="connsiteX102" fmla="*/ 6372520 w 11540300"/>
              <a:gd name="connsiteY102" fmla="*/ 122548 h 1820256"/>
              <a:gd name="connsiteX103" fmla="*/ 6410227 w 11540300"/>
              <a:gd name="connsiteY103" fmla="*/ 65987 h 1820256"/>
              <a:gd name="connsiteX104" fmla="*/ 6457361 w 11540300"/>
              <a:gd name="connsiteY104" fmla="*/ 9426 h 1820256"/>
              <a:gd name="connsiteX105" fmla="*/ 6485642 w 11540300"/>
              <a:gd name="connsiteY105" fmla="*/ 0 h 1820256"/>
              <a:gd name="connsiteX106" fmla="*/ 6570483 w 11540300"/>
              <a:gd name="connsiteY106" fmla="*/ 18853 h 1820256"/>
              <a:gd name="connsiteX107" fmla="*/ 6598763 w 11540300"/>
              <a:gd name="connsiteY107" fmla="*/ 47134 h 1820256"/>
              <a:gd name="connsiteX108" fmla="*/ 6655324 w 11540300"/>
              <a:gd name="connsiteY108" fmla="*/ 113121 h 1820256"/>
              <a:gd name="connsiteX109" fmla="*/ 6683604 w 11540300"/>
              <a:gd name="connsiteY109" fmla="*/ 122548 h 1820256"/>
              <a:gd name="connsiteX110" fmla="*/ 6702458 w 11540300"/>
              <a:gd name="connsiteY110" fmla="*/ 150828 h 1820256"/>
              <a:gd name="connsiteX111" fmla="*/ 6740165 w 11540300"/>
              <a:gd name="connsiteY111" fmla="*/ 169682 h 1820256"/>
              <a:gd name="connsiteX112" fmla="*/ 6768446 w 11540300"/>
              <a:gd name="connsiteY112" fmla="*/ 188536 h 1820256"/>
              <a:gd name="connsiteX113" fmla="*/ 6815580 w 11540300"/>
              <a:gd name="connsiteY113" fmla="*/ 245096 h 1820256"/>
              <a:gd name="connsiteX114" fmla="*/ 6853287 w 11540300"/>
              <a:gd name="connsiteY114" fmla="*/ 301657 h 1820256"/>
              <a:gd name="connsiteX115" fmla="*/ 6872141 w 11540300"/>
              <a:gd name="connsiteY115" fmla="*/ 329938 h 1820256"/>
              <a:gd name="connsiteX116" fmla="*/ 6890994 w 11540300"/>
              <a:gd name="connsiteY116" fmla="*/ 395925 h 1820256"/>
              <a:gd name="connsiteX117" fmla="*/ 6909848 w 11540300"/>
              <a:gd name="connsiteY117" fmla="*/ 471340 h 1820256"/>
              <a:gd name="connsiteX118" fmla="*/ 6919275 w 11540300"/>
              <a:gd name="connsiteY118" fmla="*/ 763571 h 1820256"/>
              <a:gd name="connsiteX119" fmla="*/ 6956982 w 11540300"/>
              <a:gd name="connsiteY119" fmla="*/ 820131 h 1820256"/>
              <a:gd name="connsiteX120" fmla="*/ 6975835 w 11540300"/>
              <a:gd name="connsiteY120" fmla="*/ 857839 h 1820256"/>
              <a:gd name="connsiteX121" fmla="*/ 7004116 w 11540300"/>
              <a:gd name="connsiteY121" fmla="*/ 876692 h 1820256"/>
              <a:gd name="connsiteX122" fmla="*/ 7051250 w 11540300"/>
              <a:gd name="connsiteY122" fmla="*/ 961534 h 1820256"/>
              <a:gd name="connsiteX123" fmla="*/ 7079530 w 11540300"/>
              <a:gd name="connsiteY123" fmla="*/ 980387 h 1820256"/>
              <a:gd name="connsiteX124" fmla="*/ 7117237 w 11540300"/>
              <a:gd name="connsiteY124" fmla="*/ 1036948 h 1820256"/>
              <a:gd name="connsiteX125" fmla="*/ 7154945 w 11540300"/>
              <a:gd name="connsiteY125" fmla="*/ 1046375 h 1820256"/>
              <a:gd name="connsiteX126" fmla="*/ 7183225 w 11540300"/>
              <a:gd name="connsiteY126" fmla="*/ 1055802 h 1820256"/>
              <a:gd name="connsiteX127" fmla="*/ 7428322 w 11540300"/>
              <a:gd name="connsiteY127" fmla="*/ 1074655 h 1820256"/>
              <a:gd name="connsiteX128" fmla="*/ 7456602 w 11540300"/>
              <a:gd name="connsiteY128" fmla="*/ 1093509 h 1820256"/>
              <a:gd name="connsiteX129" fmla="*/ 7484883 w 11540300"/>
              <a:gd name="connsiteY129" fmla="*/ 1102936 h 1820256"/>
              <a:gd name="connsiteX130" fmla="*/ 7522590 w 11540300"/>
              <a:gd name="connsiteY130" fmla="*/ 1121789 h 1820256"/>
              <a:gd name="connsiteX131" fmla="*/ 7598004 w 11540300"/>
              <a:gd name="connsiteY131" fmla="*/ 1178350 h 1820256"/>
              <a:gd name="connsiteX132" fmla="*/ 7626285 w 11540300"/>
              <a:gd name="connsiteY132" fmla="*/ 1187777 h 1820256"/>
              <a:gd name="connsiteX133" fmla="*/ 7692273 w 11540300"/>
              <a:gd name="connsiteY133" fmla="*/ 1216057 h 1820256"/>
              <a:gd name="connsiteX134" fmla="*/ 7720553 w 11540300"/>
              <a:gd name="connsiteY134" fmla="*/ 1234911 h 1820256"/>
              <a:gd name="connsiteX135" fmla="*/ 7786541 w 11540300"/>
              <a:gd name="connsiteY135" fmla="*/ 1253764 h 1820256"/>
              <a:gd name="connsiteX136" fmla="*/ 7871382 w 11540300"/>
              <a:gd name="connsiteY136" fmla="*/ 1282045 h 1820256"/>
              <a:gd name="connsiteX137" fmla="*/ 8069345 w 11540300"/>
              <a:gd name="connsiteY137" fmla="*/ 1272618 h 1820256"/>
              <a:gd name="connsiteX138" fmla="*/ 8097625 w 11540300"/>
              <a:gd name="connsiteY138" fmla="*/ 1263191 h 1820256"/>
              <a:gd name="connsiteX139" fmla="*/ 8135332 w 11540300"/>
              <a:gd name="connsiteY139" fmla="*/ 1253764 h 1820256"/>
              <a:gd name="connsiteX140" fmla="*/ 8201320 w 11540300"/>
              <a:gd name="connsiteY140" fmla="*/ 1216057 h 1820256"/>
              <a:gd name="connsiteX141" fmla="*/ 8229600 w 11540300"/>
              <a:gd name="connsiteY141" fmla="*/ 1206630 h 1820256"/>
              <a:gd name="connsiteX142" fmla="*/ 8257881 w 11540300"/>
              <a:gd name="connsiteY142" fmla="*/ 1225484 h 1820256"/>
              <a:gd name="connsiteX143" fmla="*/ 8276734 w 11540300"/>
              <a:gd name="connsiteY143" fmla="*/ 1253764 h 1820256"/>
              <a:gd name="connsiteX144" fmla="*/ 8305015 w 11540300"/>
              <a:gd name="connsiteY144" fmla="*/ 1282045 h 1820256"/>
              <a:gd name="connsiteX145" fmla="*/ 8380429 w 11540300"/>
              <a:gd name="connsiteY145" fmla="*/ 1366886 h 1820256"/>
              <a:gd name="connsiteX146" fmla="*/ 8436990 w 11540300"/>
              <a:gd name="connsiteY146" fmla="*/ 1404593 h 1820256"/>
              <a:gd name="connsiteX147" fmla="*/ 8531258 w 11540300"/>
              <a:gd name="connsiteY147" fmla="*/ 1423447 h 1820256"/>
              <a:gd name="connsiteX148" fmla="*/ 8814062 w 11540300"/>
              <a:gd name="connsiteY148" fmla="*/ 1414020 h 1820256"/>
              <a:gd name="connsiteX149" fmla="*/ 8842343 w 11540300"/>
              <a:gd name="connsiteY149" fmla="*/ 1395167 h 1820256"/>
              <a:gd name="connsiteX150" fmla="*/ 8870623 w 11540300"/>
              <a:gd name="connsiteY150" fmla="*/ 1385740 h 1820256"/>
              <a:gd name="connsiteX151" fmla="*/ 8917757 w 11540300"/>
              <a:gd name="connsiteY151" fmla="*/ 1376313 h 1820256"/>
              <a:gd name="connsiteX152" fmla="*/ 9087440 w 11540300"/>
              <a:gd name="connsiteY152" fmla="*/ 1357459 h 1820256"/>
              <a:gd name="connsiteX153" fmla="*/ 9153427 w 11540300"/>
              <a:gd name="connsiteY153" fmla="*/ 1338606 h 1820256"/>
              <a:gd name="connsiteX154" fmla="*/ 9247695 w 11540300"/>
              <a:gd name="connsiteY154" fmla="*/ 1310325 h 1820256"/>
              <a:gd name="connsiteX155" fmla="*/ 9436231 w 11540300"/>
              <a:gd name="connsiteY155" fmla="*/ 1291472 h 1820256"/>
              <a:gd name="connsiteX156" fmla="*/ 10039547 w 11540300"/>
              <a:gd name="connsiteY156" fmla="*/ 1282045 h 1820256"/>
              <a:gd name="connsiteX157" fmla="*/ 10275217 w 11540300"/>
              <a:gd name="connsiteY157" fmla="*/ 1282045 h 1820256"/>
              <a:gd name="connsiteX158" fmla="*/ 10303497 w 11540300"/>
              <a:gd name="connsiteY158" fmla="*/ 1310325 h 1820256"/>
              <a:gd name="connsiteX159" fmla="*/ 10341204 w 11540300"/>
              <a:gd name="connsiteY159" fmla="*/ 1338606 h 1820256"/>
              <a:gd name="connsiteX160" fmla="*/ 10397765 w 11540300"/>
              <a:gd name="connsiteY160" fmla="*/ 1376313 h 1820256"/>
              <a:gd name="connsiteX161" fmla="*/ 10482607 w 11540300"/>
              <a:gd name="connsiteY161" fmla="*/ 1366886 h 1820256"/>
              <a:gd name="connsiteX162" fmla="*/ 10576875 w 11540300"/>
              <a:gd name="connsiteY162" fmla="*/ 1338606 h 1820256"/>
              <a:gd name="connsiteX163" fmla="*/ 10624009 w 11540300"/>
              <a:gd name="connsiteY163" fmla="*/ 1310325 h 1820256"/>
              <a:gd name="connsiteX164" fmla="*/ 10652289 w 11540300"/>
              <a:gd name="connsiteY164" fmla="*/ 1300898 h 1820256"/>
              <a:gd name="connsiteX165" fmla="*/ 10689996 w 11540300"/>
              <a:gd name="connsiteY165" fmla="*/ 1291472 h 1820256"/>
              <a:gd name="connsiteX166" fmla="*/ 10737130 w 11540300"/>
              <a:gd name="connsiteY166" fmla="*/ 1282045 h 1820256"/>
              <a:gd name="connsiteX167" fmla="*/ 10793691 w 11540300"/>
              <a:gd name="connsiteY167" fmla="*/ 1263191 h 1820256"/>
              <a:gd name="connsiteX168" fmla="*/ 10859679 w 11540300"/>
              <a:gd name="connsiteY168" fmla="*/ 1234911 h 1820256"/>
              <a:gd name="connsiteX169" fmla="*/ 10963374 w 11540300"/>
              <a:gd name="connsiteY169" fmla="*/ 1168923 h 1820256"/>
              <a:gd name="connsiteX170" fmla="*/ 11029361 w 11540300"/>
              <a:gd name="connsiteY170" fmla="*/ 1178350 h 1820256"/>
              <a:gd name="connsiteX171" fmla="*/ 11067068 w 11540300"/>
              <a:gd name="connsiteY171" fmla="*/ 1197204 h 1820256"/>
              <a:gd name="connsiteX172" fmla="*/ 11095349 w 11540300"/>
              <a:gd name="connsiteY172" fmla="*/ 1206630 h 1820256"/>
              <a:gd name="connsiteX173" fmla="*/ 11142483 w 11540300"/>
              <a:gd name="connsiteY173" fmla="*/ 1225484 h 1820256"/>
              <a:gd name="connsiteX174" fmla="*/ 11227324 w 11540300"/>
              <a:gd name="connsiteY174" fmla="*/ 1253764 h 1820256"/>
              <a:gd name="connsiteX175" fmla="*/ 11331019 w 11540300"/>
              <a:gd name="connsiteY175" fmla="*/ 1272618 h 1820256"/>
              <a:gd name="connsiteX176" fmla="*/ 11359299 w 11540300"/>
              <a:gd name="connsiteY176" fmla="*/ 1282045 h 1820256"/>
              <a:gd name="connsiteX177" fmla="*/ 11538409 w 11540300"/>
              <a:gd name="connsiteY177" fmla="*/ 1272618 h 1820256"/>
              <a:gd name="connsiteX178" fmla="*/ 11510128 w 11540300"/>
              <a:gd name="connsiteY178"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19134 w 11540300"/>
              <a:gd name="connsiteY70" fmla="*/ 1781665 h 1820256"/>
              <a:gd name="connsiteX71" fmla="*/ 4675695 w 11540300"/>
              <a:gd name="connsiteY71" fmla="*/ 1762812 h 1820256"/>
              <a:gd name="connsiteX72" fmla="*/ 4786042 w 11540300"/>
              <a:gd name="connsiteY72" fmla="*/ 1620624 h 1820256"/>
              <a:gd name="connsiteX73" fmla="*/ 4958499 w 11540300"/>
              <a:gd name="connsiteY73" fmla="*/ 1574276 h 1820256"/>
              <a:gd name="connsiteX74" fmla="*/ 4986780 w 11540300"/>
              <a:gd name="connsiteY74" fmla="*/ 1461154 h 1820256"/>
              <a:gd name="connsiteX75" fmla="*/ 4996207 w 11540300"/>
              <a:gd name="connsiteY75" fmla="*/ 1423447 h 1820256"/>
              <a:gd name="connsiteX76" fmla="*/ 5015060 w 11540300"/>
              <a:gd name="connsiteY76" fmla="*/ 1366886 h 1820256"/>
              <a:gd name="connsiteX77" fmla="*/ 5005633 w 11540300"/>
              <a:gd name="connsiteY77" fmla="*/ 1319752 h 1820256"/>
              <a:gd name="connsiteX78" fmla="*/ 4996207 w 11540300"/>
              <a:gd name="connsiteY78" fmla="*/ 1291472 h 1820256"/>
              <a:gd name="connsiteX79" fmla="*/ 4986780 w 11540300"/>
              <a:gd name="connsiteY79" fmla="*/ 1244338 h 1820256"/>
              <a:gd name="connsiteX80" fmla="*/ 5043341 w 11540300"/>
              <a:gd name="connsiteY80" fmla="*/ 1027521 h 1820256"/>
              <a:gd name="connsiteX81" fmla="*/ 5071621 w 11540300"/>
              <a:gd name="connsiteY81" fmla="*/ 1018094 h 1820256"/>
              <a:gd name="connsiteX82" fmla="*/ 5099901 w 11540300"/>
              <a:gd name="connsiteY82" fmla="*/ 989814 h 1820256"/>
              <a:gd name="connsiteX83" fmla="*/ 5128182 w 11540300"/>
              <a:gd name="connsiteY83" fmla="*/ 980387 h 1820256"/>
              <a:gd name="connsiteX84" fmla="*/ 5137609 w 11540300"/>
              <a:gd name="connsiteY84" fmla="*/ 952107 h 1820256"/>
              <a:gd name="connsiteX85" fmla="*/ 5194169 w 11540300"/>
              <a:gd name="connsiteY85" fmla="*/ 914400 h 1820256"/>
              <a:gd name="connsiteX86" fmla="*/ 5222450 w 11540300"/>
              <a:gd name="connsiteY86" fmla="*/ 895546 h 1820256"/>
              <a:gd name="connsiteX87" fmla="*/ 5410986 w 11540300"/>
              <a:gd name="connsiteY87" fmla="*/ 876692 h 1820256"/>
              <a:gd name="connsiteX88" fmla="*/ 5590095 w 11540300"/>
              <a:gd name="connsiteY88" fmla="*/ 876692 h 1820256"/>
              <a:gd name="connsiteX89" fmla="*/ 5637229 w 11540300"/>
              <a:gd name="connsiteY89" fmla="*/ 904973 h 1820256"/>
              <a:gd name="connsiteX90" fmla="*/ 5674936 w 11540300"/>
              <a:gd name="connsiteY90" fmla="*/ 914400 h 1820256"/>
              <a:gd name="connsiteX91" fmla="*/ 5712644 w 11540300"/>
              <a:gd name="connsiteY91" fmla="*/ 933253 h 1820256"/>
              <a:gd name="connsiteX92" fmla="*/ 5740924 w 11540300"/>
              <a:gd name="connsiteY92" fmla="*/ 942680 h 1820256"/>
              <a:gd name="connsiteX93" fmla="*/ 5938887 w 11540300"/>
              <a:gd name="connsiteY93" fmla="*/ 923826 h 1820256"/>
              <a:gd name="connsiteX94" fmla="*/ 6014301 w 11540300"/>
              <a:gd name="connsiteY94" fmla="*/ 895546 h 1820256"/>
              <a:gd name="connsiteX95" fmla="*/ 6061435 w 11540300"/>
              <a:gd name="connsiteY95" fmla="*/ 857839 h 1820256"/>
              <a:gd name="connsiteX96" fmla="*/ 6174557 w 11540300"/>
              <a:gd name="connsiteY96" fmla="*/ 782424 h 1820256"/>
              <a:gd name="connsiteX97" fmla="*/ 6231118 w 11540300"/>
              <a:gd name="connsiteY97" fmla="*/ 754144 h 1820256"/>
              <a:gd name="connsiteX98" fmla="*/ 6315959 w 11540300"/>
              <a:gd name="connsiteY98" fmla="*/ 584461 h 1820256"/>
              <a:gd name="connsiteX99" fmla="*/ 6325386 w 11540300"/>
              <a:gd name="connsiteY99" fmla="*/ 245096 h 1820256"/>
              <a:gd name="connsiteX100" fmla="*/ 6344240 w 11540300"/>
              <a:gd name="connsiteY100" fmla="*/ 216816 h 1820256"/>
              <a:gd name="connsiteX101" fmla="*/ 6372520 w 11540300"/>
              <a:gd name="connsiteY101" fmla="*/ 122548 h 1820256"/>
              <a:gd name="connsiteX102" fmla="*/ 6410227 w 11540300"/>
              <a:gd name="connsiteY102" fmla="*/ 65987 h 1820256"/>
              <a:gd name="connsiteX103" fmla="*/ 6457361 w 11540300"/>
              <a:gd name="connsiteY103" fmla="*/ 9426 h 1820256"/>
              <a:gd name="connsiteX104" fmla="*/ 6485642 w 11540300"/>
              <a:gd name="connsiteY104" fmla="*/ 0 h 1820256"/>
              <a:gd name="connsiteX105" fmla="*/ 6570483 w 11540300"/>
              <a:gd name="connsiteY105" fmla="*/ 18853 h 1820256"/>
              <a:gd name="connsiteX106" fmla="*/ 6598763 w 11540300"/>
              <a:gd name="connsiteY106" fmla="*/ 47134 h 1820256"/>
              <a:gd name="connsiteX107" fmla="*/ 6655324 w 11540300"/>
              <a:gd name="connsiteY107" fmla="*/ 113121 h 1820256"/>
              <a:gd name="connsiteX108" fmla="*/ 6683604 w 11540300"/>
              <a:gd name="connsiteY108" fmla="*/ 122548 h 1820256"/>
              <a:gd name="connsiteX109" fmla="*/ 6702458 w 11540300"/>
              <a:gd name="connsiteY109" fmla="*/ 150828 h 1820256"/>
              <a:gd name="connsiteX110" fmla="*/ 6740165 w 11540300"/>
              <a:gd name="connsiteY110" fmla="*/ 169682 h 1820256"/>
              <a:gd name="connsiteX111" fmla="*/ 6768446 w 11540300"/>
              <a:gd name="connsiteY111" fmla="*/ 188536 h 1820256"/>
              <a:gd name="connsiteX112" fmla="*/ 6815580 w 11540300"/>
              <a:gd name="connsiteY112" fmla="*/ 245096 h 1820256"/>
              <a:gd name="connsiteX113" fmla="*/ 6853287 w 11540300"/>
              <a:gd name="connsiteY113" fmla="*/ 301657 h 1820256"/>
              <a:gd name="connsiteX114" fmla="*/ 6872141 w 11540300"/>
              <a:gd name="connsiteY114" fmla="*/ 329938 h 1820256"/>
              <a:gd name="connsiteX115" fmla="*/ 6890994 w 11540300"/>
              <a:gd name="connsiteY115" fmla="*/ 395925 h 1820256"/>
              <a:gd name="connsiteX116" fmla="*/ 6909848 w 11540300"/>
              <a:gd name="connsiteY116" fmla="*/ 471340 h 1820256"/>
              <a:gd name="connsiteX117" fmla="*/ 6919275 w 11540300"/>
              <a:gd name="connsiteY117" fmla="*/ 763571 h 1820256"/>
              <a:gd name="connsiteX118" fmla="*/ 6956982 w 11540300"/>
              <a:gd name="connsiteY118" fmla="*/ 820131 h 1820256"/>
              <a:gd name="connsiteX119" fmla="*/ 6975835 w 11540300"/>
              <a:gd name="connsiteY119" fmla="*/ 857839 h 1820256"/>
              <a:gd name="connsiteX120" fmla="*/ 7004116 w 11540300"/>
              <a:gd name="connsiteY120" fmla="*/ 876692 h 1820256"/>
              <a:gd name="connsiteX121" fmla="*/ 7051250 w 11540300"/>
              <a:gd name="connsiteY121" fmla="*/ 961534 h 1820256"/>
              <a:gd name="connsiteX122" fmla="*/ 7079530 w 11540300"/>
              <a:gd name="connsiteY122" fmla="*/ 980387 h 1820256"/>
              <a:gd name="connsiteX123" fmla="*/ 7117237 w 11540300"/>
              <a:gd name="connsiteY123" fmla="*/ 1036948 h 1820256"/>
              <a:gd name="connsiteX124" fmla="*/ 7154945 w 11540300"/>
              <a:gd name="connsiteY124" fmla="*/ 1046375 h 1820256"/>
              <a:gd name="connsiteX125" fmla="*/ 7183225 w 11540300"/>
              <a:gd name="connsiteY125" fmla="*/ 1055802 h 1820256"/>
              <a:gd name="connsiteX126" fmla="*/ 7428322 w 11540300"/>
              <a:gd name="connsiteY126" fmla="*/ 1074655 h 1820256"/>
              <a:gd name="connsiteX127" fmla="*/ 7456602 w 11540300"/>
              <a:gd name="connsiteY127" fmla="*/ 1093509 h 1820256"/>
              <a:gd name="connsiteX128" fmla="*/ 7484883 w 11540300"/>
              <a:gd name="connsiteY128" fmla="*/ 1102936 h 1820256"/>
              <a:gd name="connsiteX129" fmla="*/ 7522590 w 11540300"/>
              <a:gd name="connsiteY129" fmla="*/ 1121789 h 1820256"/>
              <a:gd name="connsiteX130" fmla="*/ 7598004 w 11540300"/>
              <a:gd name="connsiteY130" fmla="*/ 1178350 h 1820256"/>
              <a:gd name="connsiteX131" fmla="*/ 7626285 w 11540300"/>
              <a:gd name="connsiteY131" fmla="*/ 1187777 h 1820256"/>
              <a:gd name="connsiteX132" fmla="*/ 7692273 w 11540300"/>
              <a:gd name="connsiteY132" fmla="*/ 1216057 h 1820256"/>
              <a:gd name="connsiteX133" fmla="*/ 7720553 w 11540300"/>
              <a:gd name="connsiteY133" fmla="*/ 1234911 h 1820256"/>
              <a:gd name="connsiteX134" fmla="*/ 7786541 w 11540300"/>
              <a:gd name="connsiteY134" fmla="*/ 1253764 h 1820256"/>
              <a:gd name="connsiteX135" fmla="*/ 7871382 w 11540300"/>
              <a:gd name="connsiteY135" fmla="*/ 1282045 h 1820256"/>
              <a:gd name="connsiteX136" fmla="*/ 8069345 w 11540300"/>
              <a:gd name="connsiteY136" fmla="*/ 1272618 h 1820256"/>
              <a:gd name="connsiteX137" fmla="*/ 8097625 w 11540300"/>
              <a:gd name="connsiteY137" fmla="*/ 1263191 h 1820256"/>
              <a:gd name="connsiteX138" fmla="*/ 8135332 w 11540300"/>
              <a:gd name="connsiteY138" fmla="*/ 1253764 h 1820256"/>
              <a:gd name="connsiteX139" fmla="*/ 8201320 w 11540300"/>
              <a:gd name="connsiteY139" fmla="*/ 1216057 h 1820256"/>
              <a:gd name="connsiteX140" fmla="*/ 8229600 w 11540300"/>
              <a:gd name="connsiteY140" fmla="*/ 1206630 h 1820256"/>
              <a:gd name="connsiteX141" fmla="*/ 8257881 w 11540300"/>
              <a:gd name="connsiteY141" fmla="*/ 1225484 h 1820256"/>
              <a:gd name="connsiteX142" fmla="*/ 8276734 w 11540300"/>
              <a:gd name="connsiteY142" fmla="*/ 1253764 h 1820256"/>
              <a:gd name="connsiteX143" fmla="*/ 8305015 w 11540300"/>
              <a:gd name="connsiteY143" fmla="*/ 1282045 h 1820256"/>
              <a:gd name="connsiteX144" fmla="*/ 8380429 w 11540300"/>
              <a:gd name="connsiteY144" fmla="*/ 1366886 h 1820256"/>
              <a:gd name="connsiteX145" fmla="*/ 8436990 w 11540300"/>
              <a:gd name="connsiteY145" fmla="*/ 1404593 h 1820256"/>
              <a:gd name="connsiteX146" fmla="*/ 8531258 w 11540300"/>
              <a:gd name="connsiteY146" fmla="*/ 1423447 h 1820256"/>
              <a:gd name="connsiteX147" fmla="*/ 8814062 w 11540300"/>
              <a:gd name="connsiteY147" fmla="*/ 1414020 h 1820256"/>
              <a:gd name="connsiteX148" fmla="*/ 8842343 w 11540300"/>
              <a:gd name="connsiteY148" fmla="*/ 1395167 h 1820256"/>
              <a:gd name="connsiteX149" fmla="*/ 8870623 w 11540300"/>
              <a:gd name="connsiteY149" fmla="*/ 1385740 h 1820256"/>
              <a:gd name="connsiteX150" fmla="*/ 8917757 w 11540300"/>
              <a:gd name="connsiteY150" fmla="*/ 1376313 h 1820256"/>
              <a:gd name="connsiteX151" fmla="*/ 9087440 w 11540300"/>
              <a:gd name="connsiteY151" fmla="*/ 1357459 h 1820256"/>
              <a:gd name="connsiteX152" fmla="*/ 9153427 w 11540300"/>
              <a:gd name="connsiteY152" fmla="*/ 1338606 h 1820256"/>
              <a:gd name="connsiteX153" fmla="*/ 9247695 w 11540300"/>
              <a:gd name="connsiteY153" fmla="*/ 1310325 h 1820256"/>
              <a:gd name="connsiteX154" fmla="*/ 9436231 w 11540300"/>
              <a:gd name="connsiteY154" fmla="*/ 1291472 h 1820256"/>
              <a:gd name="connsiteX155" fmla="*/ 10039547 w 11540300"/>
              <a:gd name="connsiteY155" fmla="*/ 1282045 h 1820256"/>
              <a:gd name="connsiteX156" fmla="*/ 10275217 w 11540300"/>
              <a:gd name="connsiteY156" fmla="*/ 1282045 h 1820256"/>
              <a:gd name="connsiteX157" fmla="*/ 10303497 w 11540300"/>
              <a:gd name="connsiteY157" fmla="*/ 1310325 h 1820256"/>
              <a:gd name="connsiteX158" fmla="*/ 10341204 w 11540300"/>
              <a:gd name="connsiteY158" fmla="*/ 1338606 h 1820256"/>
              <a:gd name="connsiteX159" fmla="*/ 10397765 w 11540300"/>
              <a:gd name="connsiteY159" fmla="*/ 1376313 h 1820256"/>
              <a:gd name="connsiteX160" fmla="*/ 10482607 w 11540300"/>
              <a:gd name="connsiteY160" fmla="*/ 1366886 h 1820256"/>
              <a:gd name="connsiteX161" fmla="*/ 10576875 w 11540300"/>
              <a:gd name="connsiteY161" fmla="*/ 1338606 h 1820256"/>
              <a:gd name="connsiteX162" fmla="*/ 10624009 w 11540300"/>
              <a:gd name="connsiteY162" fmla="*/ 1310325 h 1820256"/>
              <a:gd name="connsiteX163" fmla="*/ 10652289 w 11540300"/>
              <a:gd name="connsiteY163" fmla="*/ 1300898 h 1820256"/>
              <a:gd name="connsiteX164" fmla="*/ 10689996 w 11540300"/>
              <a:gd name="connsiteY164" fmla="*/ 1291472 h 1820256"/>
              <a:gd name="connsiteX165" fmla="*/ 10737130 w 11540300"/>
              <a:gd name="connsiteY165" fmla="*/ 1282045 h 1820256"/>
              <a:gd name="connsiteX166" fmla="*/ 10793691 w 11540300"/>
              <a:gd name="connsiteY166" fmla="*/ 1263191 h 1820256"/>
              <a:gd name="connsiteX167" fmla="*/ 10859679 w 11540300"/>
              <a:gd name="connsiteY167" fmla="*/ 1234911 h 1820256"/>
              <a:gd name="connsiteX168" fmla="*/ 10963374 w 11540300"/>
              <a:gd name="connsiteY168" fmla="*/ 1168923 h 1820256"/>
              <a:gd name="connsiteX169" fmla="*/ 11029361 w 11540300"/>
              <a:gd name="connsiteY169" fmla="*/ 1178350 h 1820256"/>
              <a:gd name="connsiteX170" fmla="*/ 11067068 w 11540300"/>
              <a:gd name="connsiteY170" fmla="*/ 1197204 h 1820256"/>
              <a:gd name="connsiteX171" fmla="*/ 11095349 w 11540300"/>
              <a:gd name="connsiteY171" fmla="*/ 1206630 h 1820256"/>
              <a:gd name="connsiteX172" fmla="*/ 11142483 w 11540300"/>
              <a:gd name="connsiteY172" fmla="*/ 1225484 h 1820256"/>
              <a:gd name="connsiteX173" fmla="*/ 11227324 w 11540300"/>
              <a:gd name="connsiteY173" fmla="*/ 1253764 h 1820256"/>
              <a:gd name="connsiteX174" fmla="*/ 11331019 w 11540300"/>
              <a:gd name="connsiteY174" fmla="*/ 1272618 h 1820256"/>
              <a:gd name="connsiteX175" fmla="*/ 11359299 w 11540300"/>
              <a:gd name="connsiteY175" fmla="*/ 1282045 h 1820256"/>
              <a:gd name="connsiteX176" fmla="*/ 11538409 w 11540300"/>
              <a:gd name="connsiteY176" fmla="*/ 1272618 h 1820256"/>
              <a:gd name="connsiteX177" fmla="*/ 11510128 w 11540300"/>
              <a:gd name="connsiteY177"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19134 w 11540300"/>
              <a:gd name="connsiteY70" fmla="*/ 1781665 h 1820256"/>
              <a:gd name="connsiteX71" fmla="*/ 4675695 w 11540300"/>
              <a:gd name="connsiteY71" fmla="*/ 1762812 h 1820256"/>
              <a:gd name="connsiteX72" fmla="*/ 4786042 w 11540300"/>
              <a:gd name="connsiteY72" fmla="*/ 1620624 h 1820256"/>
              <a:gd name="connsiteX73" fmla="*/ 4958499 w 11540300"/>
              <a:gd name="connsiteY73" fmla="*/ 1574276 h 1820256"/>
              <a:gd name="connsiteX74" fmla="*/ 4986780 w 11540300"/>
              <a:gd name="connsiteY74" fmla="*/ 1461154 h 1820256"/>
              <a:gd name="connsiteX75" fmla="*/ 4996207 w 11540300"/>
              <a:gd name="connsiteY75" fmla="*/ 1423447 h 1820256"/>
              <a:gd name="connsiteX76" fmla="*/ 5015060 w 11540300"/>
              <a:gd name="connsiteY76" fmla="*/ 1366886 h 1820256"/>
              <a:gd name="connsiteX77" fmla="*/ 5005633 w 11540300"/>
              <a:gd name="connsiteY77" fmla="*/ 1319752 h 1820256"/>
              <a:gd name="connsiteX78" fmla="*/ 4996207 w 11540300"/>
              <a:gd name="connsiteY78" fmla="*/ 1291472 h 1820256"/>
              <a:gd name="connsiteX79" fmla="*/ 4986780 w 11540300"/>
              <a:gd name="connsiteY79" fmla="*/ 1244338 h 1820256"/>
              <a:gd name="connsiteX80" fmla="*/ 5043341 w 11540300"/>
              <a:gd name="connsiteY80" fmla="*/ 1027521 h 1820256"/>
              <a:gd name="connsiteX81" fmla="*/ 5071621 w 11540300"/>
              <a:gd name="connsiteY81" fmla="*/ 1018094 h 1820256"/>
              <a:gd name="connsiteX82" fmla="*/ 5099901 w 11540300"/>
              <a:gd name="connsiteY82" fmla="*/ 989814 h 1820256"/>
              <a:gd name="connsiteX83" fmla="*/ 5128182 w 11540300"/>
              <a:gd name="connsiteY83" fmla="*/ 980387 h 1820256"/>
              <a:gd name="connsiteX84" fmla="*/ 5137609 w 11540300"/>
              <a:gd name="connsiteY84" fmla="*/ 952107 h 1820256"/>
              <a:gd name="connsiteX85" fmla="*/ 5194169 w 11540300"/>
              <a:gd name="connsiteY85" fmla="*/ 914400 h 1820256"/>
              <a:gd name="connsiteX86" fmla="*/ 5222450 w 11540300"/>
              <a:gd name="connsiteY86" fmla="*/ 895546 h 1820256"/>
              <a:gd name="connsiteX87" fmla="*/ 5410986 w 11540300"/>
              <a:gd name="connsiteY87" fmla="*/ 876692 h 1820256"/>
              <a:gd name="connsiteX88" fmla="*/ 5590095 w 11540300"/>
              <a:gd name="connsiteY88" fmla="*/ 876692 h 1820256"/>
              <a:gd name="connsiteX89" fmla="*/ 5637229 w 11540300"/>
              <a:gd name="connsiteY89" fmla="*/ 904973 h 1820256"/>
              <a:gd name="connsiteX90" fmla="*/ 5674936 w 11540300"/>
              <a:gd name="connsiteY90" fmla="*/ 914400 h 1820256"/>
              <a:gd name="connsiteX91" fmla="*/ 5712644 w 11540300"/>
              <a:gd name="connsiteY91" fmla="*/ 933253 h 1820256"/>
              <a:gd name="connsiteX92" fmla="*/ 5740924 w 11540300"/>
              <a:gd name="connsiteY92" fmla="*/ 942680 h 1820256"/>
              <a:gd name="connsiteX93" fmla="*/ 5938887 w 11540300"/>
              <a:gd name="connsiteY93" fmla="*/ 923826 h 1820256"/>
              <a:gd name="connsiteX94" fmla="*/ 6014301 w 11540300"/>
              <a:gd name="connsiteY94" fmla="*/ 895546 h 1820256"/>
              <a:gd name="connsiteX95" fmla="*/ 6061435 w 11540300"/>
              <a:gd name="connsiteY95" fmla="*/ 857839 h 1820256"/>
              <a:gd name="connsiteX96" fmla="*/ 6174557 w 11540300"/>
              <a:gd name="connsiteY96" fmla="*/ 782424 h 1820256"/>
              <a:gd name="connsiteX97" fmla="*/ 6231118 w 11540300"/>
              <a:gd name="connsiteY97" fmla="*/ 754144 h 1820256"/>
              <a:gd name="connsiteX98" fmla="*/ 6325386 w 11540300"/>
              <a:gd name="connsiteY98" fmla="*/ 245096 h 1820256"/>
              <a:gd name="connsiteX99" fmla="*/ 6344240 w 11540300"/>
              <a:gd name="connsiteY99" fmla="*/ 216816 h 1820256"/>
              <a:gd name="connsiteX100" fmla="*/ 6372520 w 11540300"/>
              <a:gd name="connsiteY100" fmla="*/ 122548 h 1820256"/>
              <a:gd name="connsiteX101" fmla="*/ 6410227 w 11540300"/>
              <a:gd name="connsiteY101" fmla="*/ 65987 h 1820256"/>
              <a:gd name="connsiteX102" fmla="*/ 6457361 w 11540300"/>
              <a:gd name="connsiteY102" fmla="*/ 9426 h 1820256"/>
              <a:gd name="connsiteX103" fmla="*/ 6485642 w 11540300"/>
              <a:gd name="connsiteY103" fmla="*/ 0 h 1820256"/>
              <a:gd name="connsiteX104" fmla="*/ 6570483 w 11540300"/>
              <a:gd name="connsiteY104" fmla="*/ 18853 h 1820256"/>
              <a:gd name="connsiteX105" fmla="*/ 6598763 w 11540300"/>
              <a:gd name="connsiteY105" fmla="*/ 47134 h 1820256"/>
              <a:gd name="connsiteX106" fmla="*/ 6655324 w 11540300"/>
              <a:gd name="connsiteY106" fmla="*/ 113121 h 1820256"/>
              <a:gd name="connsiteX107" fmla="*/ 6683604 w 11540300"/>
              <a:gd name="connsiteY107" fmla="*/ 122548 h 1820256"/>
              <a:gd name="connsiteX108" fmla="*/ 6702458 w 11540300"/>
              <a:gd name="connsiteY108" fmla="*/ 150828 h 1820256"/>
              <a:gd name="connsiteX109" fmla="*/ 6740165 w 11540300"/>
              <a:gd name="connsiteY109" fmla="*/ 169682 h 1820256"/>
              <a:gd name="connsiteX110" fmla="*/ 6768446 w 11540300"/>
              <a:gd name="connsiteY110" fmla="*/ 188536 h 1820256"/>
              <a:gd name="connsiteX111" fmla="*/ 6815580 w 11540300"/>
              <a:gd name="connsiteY111" fmla="*/ 245096 h 1820256"/>
              <a:gd name="connsiteX112" fmla="*/ 6853287 w 11540300"/>
              <a:gd name="connsiteY112" fmla="*/ 301657 h 1820256"/>
              <a:gd name="connsiteX113" fmla="*/ 6872141 w 11540300"/>
              <a:gd name="connsiteY113" fmla="*/ 329938 h 1820256"/>
              <a:gd name="connsiteX114" fmla="*/ 6890994 w 11540300"/>
              <a:gd name="connsiteY114" fmla="*/ 395925 h 1820256"/>
              <a:gd name="connsiteX115" fmla="*/ 6909848 w 11540300"/>
              <a:gd name="connsiteY115" fmla="*/ 471340 h 1820256"/>
              <a:gd name="connsiteX116" fmla="*/ 6919275 w 11540300"/>
              <a:gd name="connsiteY116" fmla="*/ 763571 h 1820256"/>
              <a:gd name="connsiteX117" fmla="*/ 6956982 w 11540300"/>
              <a:gd name="connsiteY117" fmla="*/ 820131 h 1820256"/>
              <a:gd name="connsiteX118" fmla="*/ 6975835 w 11540300"/>
              <a:gd name="connsiteY118" fmla="*/ 857839 h 1820256"/>
              <a:gd name="connsiteX119" fmla="*/ 7004116 w 11540300"/>
              <a:gd name="connsiteY119" fmla="*/ 876692 h 1820256"/>
              <a:gd name="connsiteX120" fmla="*/ 7051250 w 11540300"/>
              <a:gd name="connsiteY120" fmla="*/ 961534 h 1820256"/>
              <a:gd name="connsiteX121" fmla="*/ 7079530 w 11540300"/>
              <a:gd name="connsiteY121" fmla="*/ 980387 h 1820256"/>
              <a:gd name="connsiteX122" fmla="*/ 7117237 w 11540300"/>
              <a:gd name="connsiteY122" fmla="*/ 1036948 h 1820256"/>
              <a:gd name="connsiteX123" fmla="*/ 7154945 w 11540300"/>
              <a:gd name="connsiteY123" fmla="*/ 1046375 h 1820256"/>
              <a:gd name="connsiteX124" fmla="*/ 7183225 w 11540300"/>
              <a:gd name="connsiteY124" fmla="*/ 1055802 h 1820256"/>
              <a:gd name="connsiteX125" fmla="*/ 7428322 w 11540300"/>
              <a:gd name="connsiteY125" fmla="*/ 1074655 h 1820256"/>
              <a:gd name="connsiteX126" fmla="*/ 7456602 w 11540300"/>
              <a:gd name="connsiteY126" fmla="*/ 1093509 h 1820256"/>
              <a:gd name="connsiteX127" fmla="*/ 7484883 w 11540300"/>
              <a:gd name="connsiteY127" fmla="*/ 1102936 h 1820256"/>
              <a:gd name="connsiteX128" fmla="*/ 7522590 w 11540300"/>
              <a:gd name="connsiteY128" fmla="*/ 1121789 h 1820256"/>
              <a:gd name="connsiteX129" fmla="*/ 7598004 w 11540300"/>
              <a:gd name="connsiteY129" fmla="*/ 1178350 h 1820256"/>
              <a:gd name="connsiteX130" fmla="*/ 7626285 w 11540300"/>
              <a:gd name="connsiteY130" fmla="*/ 1187777 h 1820256"/>
              <a:gd name="connsiteX131" fmla="*/ 7692273 w 11540300"/>
              <a:gd name="connsiteY131" fmla="*/ 1216057 h 1820256"/>
              <a:gd name="connsiteX132" fmla="*/ 7720553 w 11540300"/>
              <a:gd name="connsiteY132" fmla="*/ 1234911 h 1820256"/>
              <a:gd name="connsiteX133" fmla="*/ 7786541 w 11540300"/>
              <a:gd name="connsiteY133" fmla="*/ 1253764 h 1820256"/>
              <a:gd name="connsiteX134" fmla="*/ 7871382 w 11540300"/>
              <a:gd name="connsiteY134" fmla="*/ 1282045 h 1820256"/>
              <a:gd name="connsiteX135" fmla="*/ 8069345 w 11540300"/>
              <a:gd name="connsiteY135" fmla="*/ 1272618 h 1820256"/>
              <a:gd name="connsiteX136" fmla="*/ 8097625 w 11540300"/>
              <a:gd name="connsiteY136" fmla="*/ 1263191 h 1820256"/>
              <a:gd name="connsiteX137" fmla="*/ 8135332 w 11540300"/>
              <a:gd name="connsiteY137" fmla="*/ 1253764 h 1820256"/>
              <a:gd name="connsiteX138" fmla="*/ 8201320 w 11540300"/>
              <a:gd name="connsiteY138" fmla="*/ 1216057 h 1820256"/>
              <a:gd name="connsiteX139" fmla="*/ 8229600 w 11540300"/>
              <a:gd name="connsiteY139" fmla="*/ 1206630 h 1820256"/>
              <a:gd name="connsiteX140" fmla="*/ 8257881 w 11540300"/>
              <a:gd name="connsiteY140" fmla="*/ 1225484 h 1820256"/>
              <a:gd name="connsiteX141" fmla="*/ 8276734 w 11540300"/>
              <a:gd name="connsiteY141" fmla="*/ 1253764 h 1820256"/>
              <a:gd name="connsiteX142" fmla="*/ 8305015 w 11540300"/>
              <a:gd name="connsiteY142" fmla="*/ 1282045 h 1820256"/>
              <a:gd name="connsiteX143" fmla="*/ 8380429 w 11540300"/>
              <a:gd name="connsiteY143" fmla="*/ 1366886 h 1820256"/>
              <a:gd name="connsiteX144" fmla="*/ 8436990 w 11540300"/>
              <a:gd name="connsiteY144" fmla="*/ 1404593 h 1820256"/>
              <a:gd name="connsiteX145" fmla="*/ 8531258 w 11540300"/>
              <a:gd name="connsiteY145" fmla="*/ 1423447 h 1820256"/>
              <a:gd name="connsiteX146" fmla="*/ 8814062 w 11540300"/>
              <a:gd name="connsiteY146" fmla="*/ 1414020 h 1820256"/>
              <a:gd name="connsiteX147" fmla="*/ 8842343 w 11540300"/>
              <a:gd name="connsiteY147" fmla="*/ 1395167 h 1820256"/>
              <a:gd name="connsiteX148" fmla="*/ 8870623 w 11540300"/>
              <a:gd name="connsiteY148" fmla="*/ 1385740 h 1820256"/>
              <a:gd name="connsiteX149" fmla="*/ 8917757 w 11540300"/>
              <a:gd name="connsiteY149" fmla="*/ 1376313 h 1820256"/>
              <a:gd name="connsiteX150" fmla="*/ 9087440 w 11540300"/>
              <a:gd name="connsiteY150" fmla="*/ 1357459 h 1820256"/>
              <a:gd name="connsiteX151" fmla="*/ 9153427 w 11540300"/>
              <a:gd name="connsiteY151" fmla="*/ 1338606 h 1820256"/>
              <a:gd name="connsiteX152" fmla="*/ 9247695 w 11540300"/>
              <a:gd name="connsiteY152" fmla="*/ 1310325 h 1820256"/>
              <a:gd name="connsiteX153" fmla="*/ 9436231 w 11540300"/>
              <a:gd name="connsiteY153" fmla="*/ 1291472 h 1820256"/>
              <a:gd name="connsiteX154" fmla="*/ 10039547 w 11540300"/>
              <a:gd name="connsiteY154" fmla="*/ 1282045 h 1820256"/>
              <a:gd name="connsiteX155" fmla="*/ 10275217 w 11540300"/>
              <a:gd name="connsiteY155" fmla="*/ 1282045 h 1820256"/>
              <a:gd name="connsiteX156" fmla="*/ 10303497 w 11540300"/>
              <a:gd name="connsiteY156" fmla="*/ 1310325 h 1820256"/>
              <a:gd name="connsiteX157" fmla="*/ 10341204 w 11540300"/>
              <a:gd name="connsiteY157" fmla="*/ 1338606 h 1820256"/>
              <a:gd name="connsiteX158" fmla="*/ 10397765 w 11540300"/>
              <a:gd name="connsiteY158" fmla="*/ 1376313 h 1820256"/>
              <a:gd name="connsiteX159" fmla="*/ 10482607 w 11540300"/>
              <a:gd name="connsiteY159" fmla="*/ 1366886 h 1820256"/>
              <a:gd name="connsiteX160" fmla="*/ 10576875 w 11540300"/>
              <a:gd name="connsiteY160" fmla="*/ 1338606 h 1820256"/>
              <a:gd name="connsiteX161" fmla="*/ 10624009 w 11540300"/>
              <a:gd name="connsiteY161" fmla="*/ 1310325 h 1820256"/>
              <a:gd name="connsiteX162" fmla="*/ 10652289 w 11540300"/>
              <a:gd name="connsiteY162" fmla="*/ 1300898 h 1820256"/>
              <a:gd name="connsiteX163" fmla="*/ 10689996 w 11540300"/>
              <a:gd name="connsiteY163" fmla="*/ 1291472 h 1820256"/>
              <a:gd name="connsiteX164" fmla="*/ 10737130 w 11540300"/>
              <a:gd name="connsiteY164" fmla="*/ 1282045 h 1820256"/>
              <a:gd name="connsiteX165" fmla="*/ 10793691 w 11540300"/>
              <a:gd name="connsiteY165" fmla="*/ 1263191 h 1820256"/>
              <a:gd name="connsiteX166" fmla="*/ 10859679 w 11540300"/>
              <a:gd name="connsiteY166" fmla="*/ 1234911 h 1820256"/>
              <a:gd name="connsiteX167" fmla="*/ 10963374 w 11540300"/>
              <a:gd name="connsiteY167" fmla="*/ 1168923 h 1820256"/>
              <a:gd name="connsiteX168" fmla="*/ 11029361 w 11540300"/>
              <a:gd name="connsiteY168" fmla="*/ 1178350 h 1820256"/>
              <a:gd name="connsiteX169" fmla="*/ 11067068 w 11540300"/>
              <a:gd name="connsiteY169" fmla="*/ 1197204 h 1820256"/>
              <a:gd name="connsiteX170" fmla="*/ 11095349 w 11540300"/>
              <a:gd name="connsiteY170" fmla="*/ 1206630 h 1820256"/>
              <a:gd name="connsiteX171" fmla="*/ 11142483 w 11540300"/>
              <a:gd name="connsiteY171" fmla="*/ 1225484 h 1820256"/>
              <a:gd name="connsiteX172" fmla="*/ 11227324 w 11540300"/>
              <a:gd name="connsiteY172" fmla="*/ 1253764 h 1820256"/>
              <a:gd name="connsiteX173" fmla="*/ 11331019 w 11540300"/>
              <a:gd name="connsiteY173" fmla="*/ 1272618 h 1820256"/>
              <a:gd name="connsiteX174" fmla="*/ 11359299 w 11540300"/>
              <a:gd name="connsiteY174" fmla="*/ 1282045 h 1820256"/>
              <a:gd name="connsiteX175" fmla="*/ 11538409 w 11540300"/>
              <a:gd name="connsiteY175" fmla="*/ 1272618 h 1820256"/>
              <a:gd name="connsiteX176" fmla="*/ 11510128 w 11540300"/>
              <a:gd name="connsiteY176"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19134 w 11540300"/>
              <a:gd name="connsiteY70" fmla="*/ 1781665 h 1820256"/>
              <a:gd name="connsiteX71" fmla="*/ 4675695 w 11540300"/>
              <a:gd name="connsiteY71" fmla="*/ 1762812 h 1820256"/>
              <a:gd name="connsiteX72" fmla="*/ 4786042 w 11540300"/>
              <a:gd name="connsiteY72" fmla="*/ 1620624 h 1820256"/>
              <a:gd name="connsiteX73" fmla="*/ 4958499 w 11540300"/>
              <a:gd name="connsiteY73" fmla="*/ 1574276 h 1820256"/>
              <a:gd name="connsiteX74" fmla="*/ 4986780 w 11540300"/>
              <a:gd name="connsiteY74" fmla="*/ 1461154 h 1820256"/>
              <a:gd name="connsiteX75" fmla="*/ 4996207 w 11540300"/>
              <a:gd name="connsiteY75" fmla="*/ 1423447 h 1820256"/>
              <a:gd name="connsiteX76" fmla="*/ 5015060 w 11540300"/>
              <a:gd name="connsiteY76" fmla="*/ 1366886 h 1820256"/>
              <a:gd name="connsiteX77" fmla="*/ 5005633 w 11540300"/>
              <a:gd name="connsiteY77" fmla="*/ 1319752 h 1820256"/>
              <a:gd name="connsiteX78" fmla="*/ 4996207 w 11540300"/>
              <a:gd name="connsiteY78" fmla="*/ 1291472 h 1820256"/>
              <a:gd name="connsiteX79" fmla="*/ 4986780 w 11540300"/>
              <a:gd name="connsiteY79" fmla="*/ 1244338 h 1820256"/>
              <a:gd name="connsiteX80" fmla="*/ 5043341 w 11540300"/>
              <a:gd name="connsiteY80" fmla="*/ 1027521 h 1820256"/>
              <a:gd name="connsiteX81" fmla="*/ 5071621 w 11540300"/>
              <a:gd name="connsiteY81" fmla="*/ 1018094 h 1820256"/>
              <a:gd name="connsiteX82" fmla="*/ 5099901 w 11540300"/>
              <a:gd name="connsiteY82" fmla="*/ 989814 h 1820256"/>
              <a:gd name="connsiteX83" fmla="*/ 5128182 w 11540300"/>
              <a:gd name="connsiteY83" fmla="*/ 980387 h 1820256"/>
              <a:gd name="connsiteX84" fmla="*/ 5137609 w 11540300"/>
              <a:gd name="connsiteY84" fmla="*/ 952107 h 1820256"/>
              <a:gd name="connsiteX85" fmla="*/ 5194169 w 11540300"/>
              <a:gd name="connsiteY85" fmla="*/ 914400 h 1820256"/>
              <a:gd name="connsiteX86" fmla="*/ 5222450 w 11540300"/>
              <a:gd name="connsiteY86" fmla="*/ 895546 h 1820256"/>
              <a:gd name="connsiteX87" fmla="*/ 5410986 w 11540300"/>
              <a:gd name="connsiteY87" fmla="*/ 876692 h 1820256"/>
              <a:gd name="connsiteX88" fmla="*/ 5590095 w 11540300"/>
              <a:gd name="connsiteY88" fmla="*/ 876692 h 1820256"/>
              <a:gd name="connsiteX89" fmla="*/ 5637229 w 11540300"/>
              <a:gd name="connsiteY89" fmla="*/ 904973 h 1820256"/>
              <a:gd name="connsiteX90" fmla="*/ 5674936 w 11540300"/>
              <a:gd name="connsiteY90" fmla="*/ 914400 h 1820256"/>
              <a:gd name="connsiteX91" fmla="*/ 5712644 w 11540300"/>
              <a:gd name="connsiteY91" fmla="*/ 933253 h 1820256"/>
              <a:gd name="connsiteX92" fmla="*/ 5740924 w 11540300"/>
              <a:gd name="connsiteY92" fmla="*/ 942680 h 1820256"/>
              <a:gd name="connsiteX93" fmla="*/ 5938887 w 11540300"/>
              <a:gd name="connsiteY93" fmla="*/ 923826 h 1820256"/>
              <a:gd name="connsiteX94" fmla="*/ 6014301 w 11540300"/>
              <a:gd name="connsiteY94" fmla="*/ 895546 h 1820256"/>
              <a:gd name="connsiteX95" fmla="*/ 6061435 w 11540300"/>
              <a:gd name="connsiteY95" fmla="*/ 857839 h 1820256"/>
              <a:gd name="connsiteX96" fmla="*/ 6174557 w 11540300"/>
              <a:gd name="connsiteY96" fmla="*/ 782424 h 1820256"/>
              <a:gd name="connsiteX97" fmla="*/ 6231118 w 11540300"/>
              <a:gd name="connsiteY97" fmla="*/ 754144 h 1820256"/>
              <a:gd name="connsiteX98" fmla="*/ 6325386 w 11540300"/>
              <a:gd name="connsiteY98" fmla="*/ 245096 h 1820256"/>
              <a:gd name="connsiteX99" fmla="*/ 6344240 w 11540300"/>
              <a:gd name="connsiteY99" fmla="*/ 216816 h 1820256"/>
              <a:gd name="connsiteX100" fmla="*/ 6372520 w 11540300"/>
              <a:gd name="connsiteY100" fmla="*/ 122548 h 1820256"/>
              <a:gd name="connsiteX101" fmla="*/ 6410227 w 11540300"/>
              <a:gd name="connsiteY101" fmla="*/ 65987 h 1820256"/>
              <a:gd name="connsiteX102" fmla="*/ 6457361 w 11540300"/>
              <a:gd name="connsiteY102" fmla="*/ 9426 h 1820256"/>
              <a:gd name="connsiteX103" fmla="*/ 6485642 w 11540300"/>
              <a:gd name="connsiteY103" fmla="*/ 0 h 1820256"/>
              <a:gd name="connsiteX104" fmla="*/ 6570483 w 11540300"/>
              <a:gd name="connsiteY104" fmla="*/ 18853 h 1820256"/>
              <a:gd name="connsiteX105" fmla="*/ 6598763 w 11540300"/>
              <a:gd name="connsiteY105" fmla="*/ 47134 h 1820256"/>
              <a:gd name="connsiteX106" fmla="*/ 6655324 w 11540300"/>
              <a:gd name="connsiteY106" fmla="*/ 113121 h 1820256"/>
              <a:gd name="connsiteX107" fmla="*/ 6683604 w 11540300"/>
              <a:gd name="connsiteY107" fmla="*/ 122548 h 1820256"/>
              <a:gd name="connsiteX108" fmla="*/ 6702458 w 11540300"/>
              <a:gd name="connsiteY108" fmla="*/ 150828 h 1820256"/>
              <a:gd name="connsiteX109" fmla="*/ 6740165 w 11540300"/>
              <a:gd name="connsiteY109" fmla="*/ 169682 h 1820256"/>
              <a:gd name="connsiteX110" fmla="*/ 6768446 w 11540300"/>
              <a:gd name="connsiteY110" fmla="*/ 188536 h 1820256"/>
              <a:gd name="connsiteX111" fmla="*/ 6815580 w 11540300"/>
              <a:gd name="connsiteY111" fmla="*/ 245096 h 1820256"/>
              <a:gd name="connsiteX112" fmla="*/ 6853287 w 11540300"/>
              <a:gd name="connsiteY112" fmla="*/ 301657 h 1820256"/>
              <a:gd name="connsiteX113" fmla="*/ 6872141 w 11540300"/>
              <a:gd name="connsiteY113" fmla="*/ 329938 h 1820256"/>
              <a:gd name="connsiteX114" fmla="*/ 6890994 w 11540300"/>
              <a:gd name="connsiteY114" fmla="*/ 395925 h 1820256"/>
              <a:gd name="connsiteX115" fmla="*/ 6909848 w 11540300"/>
              <a:gd name="connsiteY115" fmla="*/ 471340 h 1820256"/>
              <a:gd name="connsiteX116" fmla="*/ 6919275 w 11540300"/>
              <a:gd name="connsiteY116" fmla="*/ 763571 h 1820256"/>
              <a:gd name="connsiteX117" fmla="*/ 6956982 w 11540300"/>
              <a:gd name="connsiteY117" fmla="*/ 820131 h 1820256"/>
              <a:gd name="connsiteX118" fmla="*/ 6975835 w 11540300"/>
              <a:gd name="connsiteY118" fmla="*/ 857839 h 1820256"/>
              <a:gd name="connsiteX119" fmla="*/ 7004116 w 11540300"/>
              <a:gd name="connsiteY119" fmla="*/ 876692 h 1820256"/>
              <a:gd name="connsiteX120" fmla="*/ 7051250 w 11540300"/>
              <a:gd name="connsiteY120" fmla="*/ 961534 h 1820256"/>
              <a:gd name="connsiteX121" fmla="*/ 7079530 w 11540300"/>
              <a:gd name="connsiteY121" fmla="*/ 980387 h 1820256"/>
              <a:gd name="connsiteX122" fmla="*/ 7117237 w 11540300"/>
              <a:gd name="connsiteY122" fmla="*/ 1036948 h 1820256"/>
              <a:gd name="connsiteX123" fmla="*/ 7154945 w 11540300"/>
              <a:gd name="connsiteY123" fmla="*/ 1046375 h 1820256"/>
              <a:gd name="connsiteX124" fmla="*/ 7183225 w 11540300"/>
              <a:gd name="connsiteY124" fmla="*/ 1055802 h 1820256"/>
              <a:gd name="connsiteX125" fmla="*/ 7428322 w 11540300"/>
              <a:gd name="connsiteY125" fmla="*/ 1074655 h 1820256"/>
              <a:gd name="connsiteX126" fmla="*/ 7456602 w 11540300"/>
              <a:gd name="connsiteY126" fmla="*/ 1093509 h 1820256"/>
              <a:gd name="connsiteX127" fmla="*/ 7484883 w 11540300"/>
              <a:gd name="connsiteY127" fmla="*/ 1102936 h 1820256"/>
              <a:gd name="connsiteX128" fmla="*/ 7522590 w 11540300"/>
              <a:gd name="connsiteY128" fmla="*/ 1121789 h 1820256"/>
              <a:gd name="connsiteX129" fmla="*/ 7598004 w 11540300"/>
              <a:gd name="connsiteY129" fmla="*/ 1178350 h 1820256"/>
              <a:gd name="connsiteX130" fmla="*/ 7626285 w 11540300"/>
              <a:gd name="connsiteY130" fmla="*/ 1187777 h 1820256"/>
              <a:gd name="connsiteX131" fmla="*/ 7692273 w 11540300"/>
              <a:gd name="connsiteY131" fmla="*/ 1216057 h 1820256"/>
              <a:gd name="connsiteX132" fmla="*/ 7720553 w 11540300"/>
              <a:gd name="connsiteY132" fmla="*/ 1234911 h 1820256"/>
              <a:gd name="connsiteX133" fmla="*/ 7786541 w 11540300"/>
              <a:gd name="connsiteY133" fmla="*/ 1253764 h 1820256"/>
              <a:gd name="connsiteX134" fmla="*/ 7871382 w 11540300"/>
              <a:gd name="connsiteY134" fmla="*/ 1282045 h 1820256"/>
              <a:gd name="connsiteX135" fmla="*/ 8069345 w 11540300"/>
              <a:gd name="connsiteY135" fmla="*/ 1272618 h 1820256"/>
              <a:gd name="connsiteX136" fmla="*/ 8097625 w 11540300"/>
              <a:gd name="connsiteY136" fmla="*/ 1263191 h 1820256"/>
              <a:gd name="connsiteX137" fmla="*/ 8135332 w 11540300"/>
              <a:gd name="connsiteY137" fmla="*/ 1253764 h 1820256"/>
              <a:gd name="connsiteX138" fmla="*/ 8201320 w 11540300"/>
              <a:gd name="connsiteY138" fmla="*/ 1216057 h 1820256"/>
              <a:gd name="connsiteX139" fmla="*/ 8229600 w 11540300"/>
              <a:gd name="connsiteY139" fmla="*/ 1206630 h 1820256"/>
              <a:gd name="connsiteX140" fmla="*/ 8257881 w 11540300"/>
              <a:gd name="connsiteY140" fmla="*/ 1225484 h 1820256"/>
              <a:gd name="connsiteX141" fmla="*/ 8276734 w 11540300"/>
              <a:gd name="connsiteY141" fmla="*/ 1253764 h 1820256"/>
              <a:gd name="connsiteX142" fmla="*/ 8305015 w 11540300"/>
              <a:gd name="connsiteY142" fmla="*/ 1282045 h 1820256"/>
              <a:gd name="connsiteX143" fmla="*/ 8380429 w 11540300"/>
              <a:gd name="connsiteY143" fmla="*/ 1366886 h 1820256"/>
              <a:gd name="connsiteX144" fmla="*/ 8436990 w 11540300"/>
              <a:gd name="connsiteY144" fmla="*/ 1404593 h 1820256"/>
              <a:gd name="connsiteX145" fmla="*/ 8531258 w 11540300"/>
              <a:gd name="connsiteY145" fmla="*/ 1423447 h 1820256"/>
              <a:gd name="connsiteX146" fmla="*/ 8814062 w 11540300"/>
              <a:gd name="connsiteY146" fmla="*/ 1414020 h 1820256"/>
              <a:gd name="connsiteX147" fmla="*/ 8842343 w 11540300"/>
              <a:gd name="connsiteY147" fmla="*/ 1395167 h 1820256"/>
              <a:gd name="connsiteX148" fmla="*/ 8870623 w 11540300"/>
              <a:gd name="connsiteY148" fmla="*/ 1385740 h 1820256"/>
              <a:gd name="connsiteX149" fmla="*/ 8917757 w 11540300"/>
              <a:gd name="connsiteY149" fmla="*/ 1376313 h 1820256"/>
              <a:gd name="connsiteX150" fmla="*/ 9087440 w 11540300"/>
              <a:gd name="connsiteY150" fmla="*/ 1357459 h 1820256"/>
              <a:gd name="connsiteX151" fmla="*/ 9153427 w 11540300"/>
              <a:gd name="connsiteY151" fmla="*/ 1338606 h 1820256"/>
              <a:gd name="connsiteX152" fmla="*/ 9247695 w 11540300"/>
              <a:gd name="connsiteY152" fmla="*/ 1310325 h 1820256"/>
              <a:gd name="connsiteX153" fmla="*/ 9436231 w 11540300"/>
              <a:gd name="connsiteY153" fmla="*/ 1291472 h 1820256"/>
              <a:gd name="connsiteX154" fmla="*/ 10039547 w 11540300"/>
              <a:gd name="connsiteY154" fmla="*/ 1282045 h 1820256"/>
              <a:gd name="connsiteX155" fmla="*/ 10275217 w 11540300"/>
              <a:gd name="connsiteY155" fmla="*/ 1282045 h 1820256"/>
              <a:gd name="connsiteX156" fmla="*/ 10303497 w 11540300"/>
              <a:gd name="connsiteY156" fmla="*/ 1310325 h 1820256"/>
              <a:gd name="connsiteX157" fmla="*/ 10341204 w 11540300"/>
              <a:gd name="connsiteY157" fmla="*/ 1338606 h 1820256"/>
              <a:gd name="connsiteX158" fmla="*/ 10397765 w 11540300"/>
              <a:gd name="connsiteY158" fmla="*/ 1376313 h 1820256"/>
              <a:gd name="connsiteX159" fmla="*/ 10482607 w 11540300"/>
              <a:gd name="connsiteY159" fmla="*/ 1366886 h 1820256"/>
              <a:gd name="connsiteX160" fmla="*/ 10576875 w 11540300"/>
              <a:gd name="connsiteY160" fmla="*/ 1338606 h 1820256"/>
              <a:gd name="connsiteX161" fmla="*/ 10624009 w 11540300"/>
              <a:gd name="connsiteY161" fmla="*/ 1310325 h 1820256"/>
              <a:gd name="connsiteX162" fmla="*/ 10652289 w 11540300"/>
              <a:gd name="connsiteY162" fmla="*/ 1300898 h 1820256"/>
              <a:gd name="connsiteX163" fmla="*/ 10689996 w 11540300"/>
              <a:gd name="connsiteY163" fmla="*/ 1291472 h 1820256"/>
              <a:gd name="connsiteX164" fmla="*/ 10737130 w 11540300"/>
              <a:gd name="connsiteY164" fmla="*/ 1282045 h 1820256"/>
              <a:gd name="connsiteX165" fmla="*/ 10793691 w 11540300"/>
              <a:gd name="connsiteY165" fmla="*/ 1263191 h 1820256"/>
              <a:gd name="connsiteX166" fmla="*/ 10859679 w 11540300"/>
              <a:gd name="connsiteY166" fmla="*/ 1234911 h 1820256"/>
              <a:gd name="connsiteX167" fmla="*/ 10963374 w 11540300"/>
              <a:gd name="connsiteY167" fmla="*/ 1168923 h 1820256"/>
              <a:gd name="connsiteX168" fmla="*/ 11029361 w 11540300"/>
              <a:gd name="connsiteY168" fmla="*/ 1178350 h 1820256"/>
              <a:gd name="connsiteX169" fmla="*/ 11067068 w 11540300"/>
              <a:gd name="connsiteY169" fmla="*/ 1197204 h 1820256"/>
              <a:gd name="connsiteX170" fmla="*/ 11095349 w 11540300"/>
              <a:gd name="connsiteY170" fmla="*/ 1206630 h 1820256"/>
              <a:gd name="connsiteX171" fmla="*/ 11142483 w 11540300"/>
              <a:gd name="connsiteY171" fmla="*/ 1225484 h 1820256"/>
              <a:gd name="connsiteX172" fmla="*/ 11227324 w 11540300"/>
              <a:gd name="connsiteY172" fmla="*/ 1253764 h 1820256"/>
              <a:gd name="connsiteX173" fmla="*/ 11331019 w 11540300"/>
              <a:gd name="connsiteY173" fmla="*/ 1272618 h 1820256"/>
              <a:gd name="connsiteX174" fmla="*/ 11359299 w 11540300"/>
              <a:gd name="connsiteY174" fmla="*/ 1282045 h 1820256"/>
              <a:gd name="connsiteX175" fmla="*/ 11538409 w 11540300"/>
              <a:gd name="connsiteY175" fmla="*/ 1272618 h 1820256"/>
              <a:gd name="connsiteX176" fmla="*/ 11510128 w 11540300"/>
              <a:gd name="connsiteY176"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19134 w 11540300"/>
              <a:gd name="connsiteY70" fmla="*/ 1781665 h 1820256"/>
              <a:gd name="connsiteX71" fmla="*/ 4675695 w 11540300"/>
              <a:gd name="connsiteY71" fmla="*/ 1762812 h 1820256"/>
              <a:gd name="connsiteX72" fmla="*/ 4786042 w 11540300"/>
              <a:gd name="connsiteY72" fmla="*/ 1620624 h 1820256"/>
              <a:gd name="connsiteX73" fmla="*/ 4958499 w 11540300"/>
              <a:gd name="connsiteY73" fmla="*/ 1574276 h 1820256"/>
              <a:gd name="connsiteX74" fmla="*/ 4986780 w 11540300"/>
              <a:gd name="connsiteY74" fmla="*/ 1461154 h 1820256"/>
              <a:gd name="connsiteX75" fmla="*/ 4996207 w 11540300"/>
              <a:gd name="connsiteY75" fmla="*/ 1423447 h 1820256"/>
              <a:gd name="connsiteX76" fmla="*/ 5015060 w 11540300"/>
              <a:gd name="connsiteY76" fmla="*/ 1366886 h 1820256"/>
              <a:gd name="connsiteX77" fmla="*/ 5005633 w 11540300"/>
              <a:gd name="connsiteY77" fmla="*/ 1319752 h 1820256"/>
              <a:gd name="connsiteX78" fmla="*/ 4996207 w 11540300"/>
              <a:gd name="connsiteY78" fmla="*/ 1291472 h 1820256"/>
              <a:gd name="connsiteX79" fmla="*/ 4986780 w 11540300"/>
              <a:gd name="connsiteY79" fmla="*/ 1244338 h 1820256"/>
              <a:gd name="connsiteX80" fmla="*/ 5043341 w 11540300"/>
              <a:gd name="connsiteY80" fmla="*/ 1027521 h 1820256"/>
              <a:gd name="connsiteX81" fmla="*/ 5099901 w 11540300"/>
              <a:gd name="connsiteY81" fmla="*/ 989814 h 1820256"/>
              <a:gd name="connsiteX82" fmla="*/ 5128182 w 11540300"/>
              <a:gd name="connsiteY82" fmla="*/ 980387 h 1820256"/>
              <a:gd name="connsiteX83" fmla="*/ 5137609 w 11540300"/>
              <a:gd name="connsiteY83" fmla="*/ 952107 h 1820256"/>
              <a:gd name="connsiteX84" fmla="*/ 5194169 w 11540300"/>
              <a:gd name="connsiteY84" fmla="*/ 914400 h 1820256"/>
              <a:gd name="connsiteX85" fmla="*/ 5222450 w 11540300"/>
              <a:gd name="connsiteY85" fmla="*/ 895546 h 1820256"/>
              <a:gd name="connsiteX86" fmla="*/ 5410986 w 11540300"/>
              <a:gd name="connsiteY86" fmla="*/ 876692 h 1820256"/>
              <a:gd name="connsiteX87" fmla="*/ 5590095 w 11540300"/>
              <a:gd name="connsiteY87" fmla="*/ 876692 h 1820256"/>
              <a:gd name="connsiteX88" fmla="*/ 5637229 w 11540300"/>
              <a:gd name="connsiteY88" fmla="*/ 904973 h 1820256"/>
              <a:gd name="connsiteX89" fmla="*/ 5674936 w 11540300"/>
              <a:gd name="connsiteY89" fmla="*/ 914400 h 1820256"/>
              <a:gd name="connsiteX90" fmla="*/ 5712644 w 11540300"/>
              <a:gd name="connsiteY90" fmla="*/ 933253 h 1820256"/>
              <a:gd name="connsiteX91" fmla="*/ 5740924 w 11540300"/>
              <a:gd name="connsiteY91" fmla="*/ 942680 h 1820256"/>
              <a:gd name="connsiteX92" fmla="*/ 5938887 w 11540300"/>
              <a:gd name="connsiteY92" fmla="*/ 923826 h 1820256"/>
              <a:gd name="connsiteX93" fmla="*/ 6014301 w 11540300"/>
              <a:gd name="connsiteY93" fmla="*/ 895546 h 1820256"/>
              <a:gd name="connsiteX94" fmla="*/ 6061435 w 11540300"/>
              <a:gd name="connsiteY94" fmla="*/ 857839 h 1820256"/>
              <a:gd name="connsiteX95" fmla="*/ 6174557 w 11540300"/>
              <a:gd name="connsiteY95" fmla="*/ 782424 h 1820256"/>
              <a:gd name="connsiteX96" fmla="*/ 6231118 w 11540300"/>
              <a:gd name="connsiteY96" fmla="*/ 754144 h 1820256"/>
              <a:gd name="connsiteX97" fmla="*/ 6325386 w 11540300"/>
              <a:gd name="connsiteY97" fmla="*/ 245096 h 1820256"/>
              <a:gd name="connsiteX98" fmla="*/ 6344240 w 11540300"/>
              <a:gd name="connsiteY98" fmla="*/ 216816 h 1820256"/>
              <a:gd name="connsiteX99" fmla="*/ 6372520 w 11540300"/>
              <a:gd name="connsiteY99" fmla="*/ 122548 h 1820256"/>
              <a:gd name="connsiteX100" fmla="*/ 6410227 w 11540300"/>
              <a:gd name="connsiteY100" fmla="*/ 65987 h 1820256"/>
              <a:gd name="connsiteX101" fmla="*/ 6457361 w 11540300"/>
              <a:gd name="connsiteY101" fmla="*/ 9426 h 1820256"/>
              <a:gd name="connsiteX102" fmla="*/ 6485642 w 11540300"/>
              <a:gd name="connsiteY102" fmla="*/ 0 h 1820256"/>
              <a:gd name="connsiteX103" fmla="*/ 6570483 w 11540300"/>
              <a:gd name="connsiteY103" fmla="*/ 18853 h 1820256"/>
              <a:gd name="connsiteX104" fmla="*/ 6598763 w 11540300"/>
              <a:gd name="connsiteY104" fmla="*/ 47134 h 1820256"/>
              <a:gd name="connsiteX105" fmla="*/ 6655324 w 11540300"/>
              <a:gd name="connsiteY105" fmla="*/ 113121 h 1820256"/>
              <a:gd name="connsiteX106" fmla="*/ 6683604 w 11540300"/>
              <a:gd name="connsiteY106" fmla="*/ 122548 h 1820256"/>
              <a:gd name="connsiteX107" fmla="*/ 6702458 w 11540300"/>
              <a:gd name="connsiteY107" fmla="*/ 150828 h 1820256"/>
              <a:gd name="connsiteX108" fmla="*/ 6740165 w 11540300"/>
              <a:gd name="connsiteY108" fmla="*/ 169682 h 1820256"/>
              <a:gd name="connsiteX109" fmla="*/ 6768446 w 11540300"/>
              <a:gd name="connsiteY109" fmla="*/ 188536 h 1820256"/>
              <a:gd name="connsiteX110" fmla="*/ 6815580 w 11540300"/>
              <a:gd name="connsiteY110" fmla="*/ 245096 h 1820256"/>
              <a:gd name="connsiteX111" fmla="*/ 6853287 w 11540300"/>
              <a:gd name="connsiteY111" fmla="*/ 301657 h 1820256"/>
              <a:gd name="connsiteX112" fmla="*/ 6872141 w 11540300"/>
              <a:gd name="connsiteY112" fmla="*/ 329938 h 1820256"/>
              <a:gd name="connsiteX113" fmla="*/ 6890994 w 11540300"/>
              <a:gd name="connsiteY113" fmla="*/ 395925 h 1820256"/>
              <a:gd name="connsiteX114" fmla="*/ 6909848 w 11540300"/>
              <a:gd name="connsiteY114" fmla="*/ 471340 h 1820256"/>
              <a:gd name="connsiteX115" fmla="*/ 6919275 w 11540300"/>
              <a:gd name="connsiteY115" fmla="*/ 763571 h 1820256"/>
              <a:gd name="connsiteX116" fmla="*/ 6956982 w 11540300"/>
              <a:gd name="connsiteY116" fmla="*/ 820131 h 1820256"/>
              <a:gd name="connsiteX117" fmla="*/ 6975835 w 11540300"/>
              <a:gd name="connsiteY117" fmla="*/ 857839 h 1820256"/>
              <a:gd name="connsiteX118" fmla="*/ 7004116 w 11540300"/>
              <a:gd name="connsiteY118" fmla="*/ 876692 h 1820256"/>
              <a:gd name="connsiteX119" fmla="*/ 7051250 w 11540300"/>
              <a:gd name="connsiteY119" fmla="*/ 961534 h 1820256"/>
              <a:gd name="connsiteX120" fmla="*/ 7079530 w 11540300"/>
              <a:gd name="connsiteY120" fmla="*/ 980387 h 1820256"/>
              <a:gd name="connsiteX121" fmla="*/ 7117237 w 11540300"/>
              <a:gd name="connsiteY121" fmla="*/ 1036948 h 1820256"/>
              <a:gd name="connsiteX122" fmla="*/ 7154945 w 11540300"/>
              <a:gd name="connsiteY122" fmla="*/ 1046375 h 1820256"/>
              <a:gd name="connsiteX123" fmla="*/ 7183225 w 11540300"/>
              <a:gd name="connsiteY123" fmla="*/ 1055802 h 1820256"/>
              <a:gd name="connsiteX124" fmla="*/ 7428322 w 11540300"/>
              <a:gd name="connsiteY124" fmla="*/ 1074655 h 1820256"/>
              <a:gd name="connsiteX125" fmla="*/ 7456602 w 11540300"/>
              <a:gd name="connsiteY125" fmla="*/ 1093509 h 1820256"/>
              <a:gd name="connsiteX126" fmla="*/ 7484883 w 11540300"/>
              <a:gd name="connsiteY126" fmla="*/ 1102936 h 1820256"/>
              <a:gd name="connsiteX127" fmla="*/ 7522590 w 11540300"/>
              <a:gd name="connsiteY127" fmla="*/ 1121789 h 1820256"/>
              <a:gd name="connsiteX128" fmla="*/ 7598004 w 11540300"/>
              <a:gd name="connsiteY128" fmla="*/ 1178350 h 1820256"/>
              <a:gd name="connsiteX129" fmla="*/ 7626285 w 11540300"/>
              <a:gd name="connsiteY129" fmla="*/ 1187777 h 1820256"/>
              <a:gd name="connsiteX130" fmla="*/ 7692273 w 11540300"/>
              <a:gd name="connsiteY130" fmla="*/ 1216057 h 1820256"/>
              <a:gd name="connsiteX131" fmla="*/ 7720553 w 11540300"/>
              <a:gd name="connsiteY131" fmla="*/ 1234911 h 1820256"/>
              <a:gd name="connsiteX132" fmla="*/ 7786541 w 11540300"/>
              <a:gd name="connsiteY132" fmla="*/ 1253764 h 1820256"/>
              <a:gd name="connsiteX133" fmla="*/ 7871382 w 11540300"/>
              <a:gd name="connsiteY133" fmla="*/ 1282045 h 1820256"/>
              <a:gd name="connsiteX134" fmla="*/ 8069345 w 11540300"/>
              <a:gd name="connsiteY134" fmla="*/ 1272618 h 1820256"/>
              <a:gd name="connsiteX135" fmla="*/ 8097625 w 11540300"/>
              <a:gd name="connsiteY135" fmla="*/ 1263191 h 1820256"/>
              <a:gd name="connsiteX136" fmla="*/ 8135332 w 11540300"/>
              <a:gd name="connsiteY136" fmla="*/ 1253764 h 1820256"/>
              <a:gd name="connsiteX137" fmla="*/ 8201320 w 11540300"/>
              <a:gd name="connsiteY137" fmla="*/ 1216057 h 1820256"/>
              <a:gd name="connsiteX138" fmla="*/ 8229600 w 11540300"/>
              <a:gd name="connsiteY138" fmla="*/ 1206630 h 1820256"/>
              <a:gd name="connsiteX139" fmla="*/ 8257881 w 11540300"/>
              <a:gd name="connsiteY139" fmla="*/ 1225484 h 1820256"/>
              <a:gd name="connsiteX140" fmla="*/ 8276734 w 11540300"/>
              <a:gd name="connsiteY140" fmla="*/ 1253764 h 1820256"/>
              <a:gd name="connsiteX141" fmla="*/ 8305015 w 11540300"/>
              <a:gd name="connsiteY141" fmla="*/ 1282045 h 1820256"/>
              <a:gd name="connsiteX142" fmla="*/ 8380429 w 11540300"/>
              <a:gd name="connsiteY142" fmla="*/ 1366886 h 1820256"/>
              <a:gd name="connsiteX143" fmla="*/ 8436990 w 11540300"/>
              <a:gd name="connsiteY143" fmla="*/ 1404593 h 1820256"/>
              <a:gd name="connsiteX144" fmla="*/ 8531258 w 11540300"/>
              <a:gd name="connsiteY144" fmla="*/ 1423447 h 1820256"/>
              <a:gd name="connsiteX145" fmla="*/ 8814062 w 11540300"/>
              <a:gd name="connsiteY145" fmla="*/ 1414020 h 1820256"/>
              <a:gd name="connsiteX146" fmla="*/ 8842343 w 11540300"/>
              <a:gd name="connsiteY146" fmla="*/ 1395167 h 1820256"/>
              <a:gd name="connsiteX147" fmla="*/ 8870623 w 11540300"/>
              <a:gd name="connsiteY147" fmla="*/ 1385740 h 1820256"/>
              <a:gd name="connsiteX148" fmla="*/ 8917757 w 11540300"/>
              <a:gd name="connsiteY148" fmla="*/ 1376313 h 1820256"/>
              <a:gd name="connsiteX149" fmla="*/ 9087440 w 11540300"/>
              <a:gd name="connsiteY149" fmla="*/ 1357459 h 1820256"/>
              <a:gd name="connsiteX150" fmla="*/ 9153427 w 11540300"/>
              <a:gd name="connsiteY150" fmla="*/ 1338606 h 1820256"/>
              <a:gd name="connsiteX151" fmla="*/ 9247695 w 11540300"/>
              <a:gd name="connsiteY151" fmla="*/ 1310325 h 1820256"/>
              <a:gd name="connsiteX152" fmla="*/ 9436231 w 11540300"/>
              <a:gd name="connsiteY152" fmla="*/ 1291472 h 1820256"/>
              <a:gd name="connsiteX153" fmla="*/ 10039547 w 11540300"/>
              <a:gd name="connsiteY153" fmla="*/ 1282045 h 1820256"/>
              <a:gd name="connsiteX154" fmla="*/ 10275217 w 11540300"/>
              <a:gd name="connsiteY154" fmla="*/ 1282045 h 1820256"/>
              <a:gd name="connsiteX155" fmla="*/ 10303497 w 11540300"/>
              <a:gd name="connsiteY155" fmla="*/ 1310325 h 1820256"/>
              <a:gd name="connsiteX156" fmla="*/ 10341204 w 11540300"/>
              <a:gd name="connsiteY156" fmla="*/ 1338606 h 1820256"/>
              <a:gd name="connsiteX157" fmla="*/ 10397765 w 11540300"/>
              <a:gd name="connsiteY157" fmla="*/ 1376313 h 1820256"/>
              <a:gd name="connsiteX158" fmla="*/ 10482607 w 11540300"/>
              <a:gd name="connsiteY158" fmla="*/ 1366886 h 1820256"/>
              <a:gd name="connsiteX159" fmla="*/ 10576875 w 11540300"/>
              <a:gd name="connsiteY159" fmla="*/ 1338606 h 1820256"/>
              <a:gd name="connsiteX160" fmla="*/ 10624009 w 11540300"/>
              <a:gd name="connsiteY160" fmla="*/ 1310325 h 1820256"/>
              <a:gd name="connsiteX161" fmla="*/ 10652289 w 11540300"/>
              <a:gd name="connsiteY161" fmla="*/ 1300898 h 1820256"/>
              <a:gd name="connsiteX162" fmla="*/ 10689996 w 11540300"/>
              <a:gd name="connsiteY162" fmla="*/ 1291472 h 1820256"/>
              <a:gd name="connsiteX163" fmla="*/ 10737130 w 11540300"/>
              <a:gd name="connsiteY163" fmla="*/ 1282045 h 1820256"/>
              <a:gd name="connsiteX164" fmla="*/ 10793691 w 11540300"/>
              <a:gd name="connsiteY164" fmla="*/ 1263191 h 1820256"/>
              <a:gd name="connsiteX165" fmla="*/ 10859679 w 11540300"/>
              <a:gd name="connsiteY165" fmla="*/ 1234911 h 1820256"/>
              <a:gd name="connsiteX166" fmla="*/ 10963374 w 11540300"/>
              <a:gd name="connsiteY166" fmla="*/ 1168923 h 1820256"/>
              <a:gd name="connsiteX167" fmla="*/ 11029361 w 11540300"/>
              <a:gd name="connsiteY167" fmla="*/ 1178350 h 1820256"/>
              <a:gd name="connsiteX168" fmla="*/ 11067068 w 11540300"/>
              <a:gd name="connsiteY168" fmla="*/ 1197204 h 1820256"/>
              <a:gd name="connsiteX169" fmla="*/ 11095349 w 11540300"/>
              <a:gd name="connsiteY169" fmla="*/ 1206630 h 1820256"/>
              <a:gd name="connsiteX170" fmla="*/ 11142483 w 11540300"/>
              <a:gd name="connsiteY170" fmla="*/ 1225484 h 1820256"/>
              <a:gd name="connsiteX171" fmla="*/ 11227324 w 11540300"/>
              <a:gd name="connsiteY171" fmla="*/ 1253764 h 1820256"/>
              <a:gd name="connsiteX172" fmla="*/ 11331019 w 11540300"/>
              <a:gd name="connsiteY172" fmla="*/ 1272618 h 1820256"/>
              <a:gd name="connsiteX173" fmla="*/ 11359299 w 11540300"/>
              <a:gd name="connsiteY173" fmla="*/ 1282045 h 1820256"/>
              <a:gd name="connsiteX174" fmla="*/ 11538409 w 11540300"/>
              <a:gd name="connsiteY174" fmla="*/ 1272618 h 1820256"/>
              <a:gd name="connsiteX175" fmla="*/ 11510128 w 11540300"/>
              <a:gd name="connsiteY175"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23896 w 11540300"/>
              <a:gd name="connsiteY70" fmla="*/ 1810240 h 1820256"/>
              <a:gd name="connsiteX71" fmla="*/ 4675695 w 11540300"/>
              <a:gd name="connsiteY71" fmla="*/ 1762812 h 1820256"/>
              <a:gd name="connsiteX72" fmla="*/ 4786042 w 11540300"/>
              <a:gd name="connsiteY72" fmla="*/ 1620624 h 1820256"/>
              <a:gd name="connsiteX73" fmla="*/ 4958499 w 11540300"/>
              <a:gd name="connsiteY73" fmla="*/ 1574276 h 1820256"/>
              <a:gd name="connsiteX74" fmla="*/ 4986780 w 11540300"/>
              <a:gd name="connsiteY74" fmla="*/ 1461154 h 1820256"/>
              <a:gd name="connsiteX75" fmla="*/ 4996207 w 11540300"/>
              <a:gd name="connsiteY75" fmla="*/ 1423447 h 1820256"/>
              <a:gd name="connsiteX76" fmla="*/ 5015060 w 11540300"/>
              <a:gd name="connsiteY76" fmla="*/ 1366886 h 1820256"/>
              <a:gd name="connsiteX77" fmla="*/ 5005633 w 11540300"/>
              <a:gd name="connsiteY77" fmla="*/ 1319752 h 1820256"/>
              <a:gd name="connsiteX78" fmla="*/ 4996207 w 11540300"/>
              <a:gd name="connsiteY78" fmla="*/ 1291472 h 1820256"/>
              <a:gd name="connsiteX79" fmla="*/ 4986780 w 11540300"/>
              <a:gd name="connsiteY79" fmla="*/ 1244338 h 1820256"/>
              <a:gd name="connsiteX80" fmla="*/ 5043341 w 11540300"/>
              <a:gd name="connsiteY80" fmla="*/ 1027521 h 1820256"/>
              <a:gd name="connsiteX81" fmla="*/ 5099901 w 11540300"/>
              <a:gd name="connsiteY81" fmla="*/ 989814 h 1820256"/>
              <a:gd name="connsiteX82" fmla="*/ 5128182 w 11540300"/>
              <a:gd name="connsiteY82" fmla="*/ 980387 h 1820256"/>
              <a:gd name="connsiteX83" fmla="*/ 5137609 w 11540300"/>
              <a:gd name="connsiteY83" fmla="*/ 952107 h 1820256"/>
              <a:gd name="connsiteX84" fmla="*/ 5194169 w 11540300"/>
              <a:gd name="connsiteY84" fmla="*/ 914400 h 1820256"/>
              <a:gd name="connsiteX85" fmla="*/ 5222450 w 11540300"/>
              <a:gd name="connsiteY85" fmla="*/ 895546 h 1820256"/>
              <a:gd name="connsiteX86" fmla="*/ 5410986 w 11540300"/>
              <a:gd name="connsiteY86" fmla="*/ 876692 h 1820256"/>
              <a:gd name="connsiteX87" fmla="*/ 5590095 w 11540300"/>
              <a:gd name="connsiteY87" fmla="*/ 876692 h 1820256"/>
              <a:gd name="connsiteX88" fmla="*/ 5637229 w 11540300"/>
              <a:gd name="connsiteY88" fmla="*/ 904973 h 1820256"/>
              <a:gd name="connsiteX89" fmla="*/ 5674936 w 11540300"/>
              <a:gd name="connsiteY89" fmla="*/ 914400 h 1820256"/>
              <a:gd name="connsiteX90" fmla="*/ 5712644 w 11540300"/>
              <a:gd name="connsiteY90" fmla="*/ 933253 h 1820256"/>
              <a:gd name="connsiteX91" fmla="*/ 5740924 w 11540300"/>
              <a:gd name="connsiteY91" fmla="*/ 942680 h 1820256"/>
              <a:gd name="connsiteX92" fmla="*/ 5938887 w 11540300"/>
              <a:gd name="connsiteY92" fmla="*/ 923826 h 1820256"/>
              <a:gd name="connsiteX93" fmla="*/ 6014301 w 11540300"/>
              <a:gd name="connsiteY93" fmla="*/ 895546 h 1820256"/>
              <a:gd name="connsiteX94" fmla="*/ 6061435 w 11540300"/>
              <a:gd name="connsiteY94" fmla="*/ 857839 h 1820256"/>
              <a:gd name="connsiteX95" fmla="*/ 6174557 w 11540300"/>
              <a:gd name="connsiteY95" fmla="*/ 782424 h 1820256"/>
              <a:gd name="connsiteX96" fmla="*/ 6231118 w 11540300"/>
              <a:gd name="connsiteY96" fmla="*/ 754144 h 1820256"/>
              <a:gd name="connsiteX97" fmla="*/ 6325386 w 11540300"/>
              <a:gd name="connsiteY97" fmla="*/ 245096 h 1820256"/>
              <a:gd name="connsiteX98" fmla="*/ 6344240 w 11540300"/>
              <a:gd name="connsiteY98" fmla="*/ 216816 h 1820256"/>
              <a:gd name="connsiteX99" fmla="*/ 6372520 w 11540300"/>
              <a:gd name="connsiteY99" fmla="*/ 122548 h 1820256"/>
              <a:gd name="connsiteX100" fmla="*/ 6410227 w 11540300"/>
              <a:gd name="connsiteY100" fmla="*/ 65987 h 1820256"/>
              <a:gd name="connsiteX101" fmla="*/ 6457361 w 11540300"/>
              <a:gd name="connsiteY101" fmla="*/ 9426 h 1820256"/>
              <a:gd name="connsiteX102" fmla="*/ 6485642 w 11540300"/>
              <a:gd name="connsiteY102" fmla="*/ 0 h 1820256"/>
              <a:gd name="connsiteX103" fmla="*/ 6570483 w 11540300"/>
              <a:gd name="connsiteY103" fmla="*/ 18853 h 1820256"/>
              <a:gd name="connsiteX104" fmla="*/ 6598763 w 11540300"/>
              <a:gd name="connsiteY104" fmla="*/ 47134 h 1820256"/>
              <a:gd name="connsiteX105" fmla="*/ 6655324 w 11540300"/>
              <a:gd name="connsiteY105" fmla="*/ 113121 h 1820256"/>
              <a:gd name="connsiteX106" fmla="*/ 6683604 w 11540300"/>
              <a:gd name="connsiteY106" fmla="*/ 122548 h 1820256"/>
              <a:gd name="connsiteX107" fmla="*/ 6702458 w 11540300"/>
              <a:gd name="connsiteY107" fmla="*/ 150828 h 1820256"/>
              <a:gd name="connsiteX108" fmla="*/ 6740165 w 11540300"/>
              <a:gd name="connsiteY108" fmla="*/ 169682 h 1820256"/>
              <a:gd name="connsiteX109" fmla="*/ 6768446 w 11540300"/>
              <a:gd name="connsiteY109" fmla="*/ 188536 h 1820256"/>
              <a:gd name="connsiteX110" fmla="*/ 6815580 w 11540300"/>
              <a:gd name="connsiteY110" fmla="*/ 245096 h 1820256"/>
              <a:gd name="connsiteX111" fmla="*/ 6853287 w 11540300"/>
              <a:gd name="connsiteY111" fmla="*/ 301657 h 1820256"/>
              <a:gd name="connsiteX112" fmla="*/ 6872141 w 11540300"/>
              <a:gd name="connsiteY112" fmla="*/ 329938 h 1820256"/>
              <a:gd name="connsiteX113" fmla="*/ 6890994 w 11540300"/>
              <a:gd name="connsiteY113" fmla="*/ 395925 h 1820256"/>
              <a:gd name="connsiteX114" fmla="*/ 6909848 w 11540300"/>
              <a:gd name="connsiteY114" fmla="*/ 471340 h 1820256"/>
              <a:gd name="connsiteX115" fmla="*/ 6919275 w 11540300"/>
              <a:gd name="connsiteY115" fmla="*/ 763571 h 1820256"/>
              <a:gd name="connsiteX116" fmla="*/ 6956982 w 11540300"/>
              <a:gd name="connsiteY116" fmla="*/ 820131 h 1820256"/>
              <a:gd name="connsiteX117" fmla="*/ 6975835 w 11540300"/>
              <a:gd name="connsiteY117" fmla="*/ 857839 h 1820256"/>
              <a:gd name="connsiteX118" fmla="*/ 7004116 w 11540300"/>
              <a:gd name="connsiteY118" fmla="*/ 876692 h 1820256"/>
              <a:gd name="connsiteX119" fmla="*/ 7051250 w 11540300"/>
              <a:gd name="connsiteY119" fmla="*/ 961534 h 1820256"/>
              <a:gd name="connsiteX120" fmla="*/ 7079530 w 11540300"/>
              <a:gd name="connsiteY120" fmla="*/ 980387 h 1820256"/>
              <a:gd name="connsiteX121" fmla="*/ 7117237 w 11540300"/>
              <a:gd name="connsiteY121" fmla="*/ 1036948 h 1820256"/>
              <a:gd name="connsiteX122" fmla="*/ 7154945 w 11540300"/>
              <a:gd name="connsiteY122" fmla="*/ 1046375 h 1820256"/>
              <a:gd name="connsiteX123" fmla="*/ 7183225 w 11540300"/>
              <a:gd name="connsiteY123" fmla="*/ 1055802 h 1820256"/>
              <a:gd name="connsiteX124" fmla="*/ 7428322 w 11540300"/>
              <a:gd name="connsiteY124" fmla="*/ 1074655 h 1820256"/>
              <a:gd name="connsiteX125" fmla="*/ 7456602 w 11540300"/>
              <a:gd name="connsiteY125" fmla="*/ 1093509 h 1820256"/>
              <a:gd name="connsiteX126" fmla="*/ 7484883 w 11540300"/>
              <a:gd name="connsiteY126" fmla="*/ 1102936 h 1820256"/>
              <a:gd name="connsiteX127" fmla="*/ 7522590 w 11540300"/>
              <a:gd name="connsiteY127" fmla="*/ 1121789 h 1820256"/>
              <a:gd name="connsiteX128" fmla="*/ 7598004 w 11540300"/>
              <a:gd name="connsiteY128" fmla="*/ 1178350 h 1820256"/>
              <a:gd name="connsiteX129" fmla="*/ 7626285 w 11540300"/>
              <a:gd name="connsiteY129" fmla="*/ 1187777 h 1820256"/>
              <a:gd name="connsiteX130" fmla="*/ 7692273 w 11540300"/>
              <a:gd name="connsiteY130" fmla="*/ 1216057 h 1820256"/>
              <a:gd name="connsiteX131" fmla="*/ 7720553 w 11540300"/>
              <a:gd name="connsiteY131" fmla="*/ 1234911 h 1820256"/>
              <a:gd name="connsiteX132" fmla="*/ 7786541 w 11540300"/>
              <a:gd name="connsiteY132" fmla="*/ 1253764 h 1820256"/>
              <a:gd name="connsiteX133" fmla="*/ 7871382 w 11540300"/>
              <a:gd name="connsiteY133" fmla="*/ 1282045 h 1820256"/>
              <a:gd name="connsiteX134" fmla="*/ 8069345 w 11540300"/>
              <a:gd name="connsiteY134" fmla="*/ 1272618 h 1820256"/>
              <a:gd name="connsiteX135" fmla="*/ 8097625 w 11540300"/>
              <a:gd name="connsiteY135" fmla="*/ 1263191 h 1820256"/>
              <a:gd name="connsiteX136" fmla="*/ 8135332 w 11540300"/>
              <a:gd name="connsiteY136" fmla="*/ 1253764 h 1820256"/>
              <a:gd name="connsiteX137" fmla="*/ 8201320 w 11540300"/>
              <a:gd name="connsiteY137" fmla="*/ 1216057 h 1820256"/>
              <a:gd name="connsiteX138" fmla="*/ 8229600 w 11540300"/>
              <a:gd name="connsiteY138" fmla="*/ 1206630 h 1820256"/>
              <a:gd name="connsiteX139" fmla="*/ 8257881 w 11540300"/>
              <a:gd name="connsiteY139" fmla="*/ 1225484 h 1820256"/>
              <a:gd name="connsiteX140" fmla="*/ 8276734 w 11540300"/>
              <a:gd name="connsiteY140" fmla="*/ 1253764 h 1820256"/>
              <a:gd name="connsiteX141" fmla="*/ 8305015 w 11540300"/>
              <a:gd name="connsiteY141" fmla="*/ 1282045 h 1820256"/>
              <a:gd name="connsiteX142" fmla="*/ 8380429 w 11540300"/>
              <a:gd name="connsiteY142" fmla="*/ 1366886 h 1820256"/>
              <a:gd name="connsiteX143" fmla="*/ 8436990 w 11540300"/>
              <a:gd name="connsiteY143" fmla="*/ 1404593 h 1820256"/>
              <a:gd name="connsiteX144" fmla="*/ 8531258 w 11540300"/>
              <a:gd name="connsiteY144" fmla="*/ 1423447 h 1820256"/>
              <a:gd name="connsiteX145" fmla="*/ 8814062 w 11540300"/>
              <a:gd name="connsiteY145" fmla="*/ 1414020 h 1820256"/>
              <a:gd name="connsiteX146" fmla="*/ 8842343 w 11540300"/>
              <a:gd name="connsiteY146" fmla="*/ 1395167 h 1820256"/>
              <a:gd name="connsiteX147" fmla="*/ 8870623 w 11540300"/>
              <a:gd name="connsiteY147" fmla="*/ 1385740 h 1820256"/>
              <a:gd name="connsiteX148" fmla="*/ 8917757 w 11540300"/>
              <a:gd name="connsiteY148" fmla="*/ 1376313 h 1820256"/>
              <a:gd name="connsiteX149" fmla="*/ 9087440 w 11540300"/>
              <a:gd name="connsiteY149" fmla="*/ 1357459 h 1820256"/>
              <a:gd name="connsiteX150" fmla="*/ 9153427 w 11540300"/>
              <a:gd name="connsiteY150" fmla="*/ 1338606 h 1820256"/>
              <a:gd name="connsiteX151" fmla="*/ 9247695 w 11540300"/>
              <a:gd name="connsiteY151" fmla="*/ 1310325 h 1820256"/>
              <a:gd name="connsiteX152" fmla="*/ 9436231 w 11540300"/>
              <a:gd name="connsiteY152" fmla="*/ 1291472 h 1820256"/>
              <a:gd name="connsiteX153" fmla="*/ 10039547 w 11540300"/>
              <a:gd name="connsiteY153" fmla="*/ 1282045 h 1820256"/>
              <a:gd name="connsiteX154" fmla="*/ 10275217 w 11540300"/>
              <a:gd name="connsiteY154" fmla="*/ 1282045 h 1820256"/>
              <a:gd name="connsiteX155" fmla="*/ 10303497 w 11540300"/>
              <a:gd name="connsiteY155" fmla="*/ 1310325 h 1820256"/>
              <a:gd name="connsiteX156" fmla="*/ 10341204 w 11540300"/>
              <a:gd name="connsiteY156" fmla="*/ 1338606 h 1820256"/>
              <a:gd name="connsiteX157" fmla="*/ 10397765 w 11540300"/>
              <a:gd name="connsiteY157" fmla="*/ 1376313 h 1820256"/>
              <a:gd name="connsiteX158" fmla="*/ 10482607 w 11540300"/>
              <a:gd name="connsiteY158" fmla="*/ 1366886 h 1820256"/>
              <a:gd name="connsiteX159" fmla="*/ 10576875 w 11540300"/>
              <a:gd name="connsiteY159" fmla="*/ 1338606 h 1820256"/>
              <a:gd name="connsiteX160" fmla="*/ 10624009 w 11540300"/>
              <a:gd name="connsiteY160" fmla="*/ 1310325 h 1820256"/>
              <a:gd name="connsiteX161" fmla="*/ 10652289 w 11540300"/>
              <a:gd name="connsiteY161" fmla="*/ 1300898 h 1820256"/>
              <a:gd name="connsiteX162" fmla="*/ 10689996 w 11540300"/>
              <a:gd name="connsiteY162" fmla="*/ 1291472 h 1820256"/>
              <a:gd name="connsiteX163" fmla="*/ 10737130 w 11540300"/>
              <a:gd name="connsiteY163" fmla="*/ 1282045 h 1820256"/>
              <a:gd name="connsiteX164" fmla="*/ 10793691 w 11540300"/>
              <a:gd name="connsiteY164" fmla="*/ 1263191 h 1820256"/>
              <a:gd name="connsiteX165" fmla="*/ 10859679 w 11540300"/>
              <a:gd name="connsiteY165" fmla="*/ 1234911 h 1820256"/>
              <a:gd name="connsiteX166" fmla="*/ 10963374 w 11540300"/>
              <a:gd name="connsiteY166" fmla="*/ 1168923 h 1820256"/>
              <a:gd name="connsiteX167" fmla="*/ 11029361 w 11540300"/>
              <a:gd name="connsiteY167" fmla="*/ 1178350 h 1820256"/>
              <a:gd name="connsiteX168" fmla="*/ 11067068 w 11540300"/>
              <a:gd name="connsiteY168" fmla="*/ 1197204 h 1820256"/>
              <a:gd name="connsiteX169" fmla="*/ 11095349 w 11540300"/>
              <a:gd name="connsiteY169" fmla="*/ 1206630 h 1820256"/>
              <a:gd name="connsiteX170" fmla="*/ 11142483 w 11540300"/>
              <a:gd name="connsiteY170" fmla="*/ 1225484 h 1820256"/>
              <a:gd name="connsiteX171" fmla="*/ 11227324 w 11540300"/>
              <a:gd name="connsiteY171" fmla="*/ 1253764 h 1820256"/>
              <a:gd name="connsiteX172" fmla="*/ 11331019 w 11540300"/>
              <a:gd name="connsiteY172" fmla="*/ 1272618 h 1820256"/>
              <a:gd name="connsiteX173" fmla="*/ 11359299 w 11540300"/>
              <a:gd name="connsiteY173" fmla="*/ 1282045 h 1820256"/>
              <a:gd name="connsiteX174" fmla="*/ 11538409 w 11540300"/>
              <a:gd name="connsiteY174" fmla="*/ 1272618 h 1820256"/>
              <a:gd name="connsiteX175" fmla="*/ 11510128 w 11540300"/>
              <a:gd name="connsiteY175"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205873 w 11540300"/>
              <a:gd name="connsiteY30" fmla="*/ 1696824 h 1820256"/>
              <a:gd name="connsiteX31" fmla="*/ 2196446 w 11540300"/>
              <a:gd name="connsiteY31" fmla="*/ 1640263 h 1820256"/>
              <a:gd name="connsiteX32" fmla="*/ 2253007 w 11540300"/>
              <a:gd name="connsiteY32" fmla="*/ 1385740 h 1820256"/>
              <a:gd name="connsiteX33" fmla="*/ 2309567 w 11540300"/>
              <a:gd name="connsiteY33" fmla="*/ 1366886 h 1820256"/>
              <a:gd name="connsiteX34" fmla="*/ 2366128 w 11540300"/>
              <a:gd name="connsiteY34" fmla="*/ 1310325 h 1820256"/>
              <a:gd name="connsiteX35" fmla="*/ 2384982 w 11540300"/>
              <a:gd name="connsiteY35" fmla="*/ 1282045 h 1820256"/>
              <a:gd name="connsiteX36" fmla="*/ 2432116 w 11540300"/>
              <a:gd name="connsiteY36" fmla="*/ 1225484 h 1820256"/>
              <a:gd name="connsiteX37" fmla="*/ 2441543 w 11540300"/>
              <a:gd name="connsiteY37" fmla="*/ 1197204 h 1820256"/>
              <a:gd name="connsiteX38" fmla="*/ 2460396 w 11540300"/>
              <a:gd name="connsiteY38" fmla="*/ 1168923 h 1820256"/>
              <a:gd name="connsiteX39" fmla="*/ 2479250 w 11540300"/>
              <a:gd name="connsiteY39" fmla="*/ 1112362 h 1820256"/>
              <a:gd name="connsiteX40" fmla="*/ 2498103 w 11540300"/>
              <a:gd name="connsiteY40" fmla="*/ 1084082 h 1820256"/>
              <a:gd name="connsiteX41" fmla="*/ 2516957 w 11540300"/>
              <a:gd name="connsiteY41" fmla="*/ 1027521 h 1820256"/>
              <a:gd name="connsiteX42" fmla="*/ 2573518 w 11540300"/>
              <a:gd name="connsiteY42" fmla="*/ 999241 h 1820256"/>
              <a:gd name="connsiteX43" fmla="*/ 2601798 w 11540300"/>
              <a:gd name="connsiteY43" fmla="*/ 980387 h 1820256"/>
              <a:gd name="connsiteX44" fmla="*/ 2922310 w 11540300"/>
              <a:gd name="connsiteY44" fmla="*/ 980387 h 1820256"/>
              <a:gd name="connsiteX45" fmla="*/ 3101419 w 11540300"/>
              <a:gd name="connsiteY45" fmla="*/ 970960 h 1820256"/>
              <a:gd name="connsiteX46" fmla="*/ 3393650 w 11540300"/>
              <a:gd name="connsiteY46" fmla="*/ 989814 h 1820256"/>
              <a:gd name="connsiteX47" fmla="*/ 3478491 w 11540300"/>
              <a:gd name="connsiteY47" fmla="*/ 1008668 h 1820256"/>
              <a:gd name="connsiteX48" fmla="*/ 3553905 w 11540300"/>
              <a:gd name="connsiteY48" fmla="*/ 1027521 h 1820256"/>
              <a:gd name="connsiteX49" fmla="*/ 3704734 w 11540300"/>
              <a:gd name="connsiteY49" fmla="*/ 1008668 h 1820256"/>
              <a:gd name="connsiteX50" fmla="*/ 3893270 w 11540300"/>
              <a:gd name="connsiteY50" fmla="*/ 989814 h 1820256"/>
              <a:gd name="connsiteX51" fmla="*/ 3968685 w 11540300"/>
              <a:gd name="connsiteY51" fmla="*/ 999241 h 1820256"/>
              <a:gd name="connsiteX52" fmla="*/ 4034673 w 11540300"/>
              <a:gd name="connsiteY52" fmla="*/ 1018094 h 1820256"/>
              <a:gd name="connsiteX53" fmla="*/ 4081807 w 11540300"/>
              <a:gd name="connsiteY53" fmla="*/ 1065228 h 1820256"/>
              <a:gd name="connsiteX54" fmla="*/ 4110087 w 11540300"/>
              <a:gd name="connsiteY54" fmla="*/ 1084082 h 1820256"/>
              <a:gd name="connsiteX55" fmla="*/ 4157221 w 11540300"/>
              <a:gd name="connsiteY55" fmla="*/ 1140643 h 1820256"/>
              <a:gd name="connsiteX56" fmla="*/ 4185501 w 11540300"/>
              <a:gd name="connsiteY56" fmla="*/ 1159496 h 1820256"/>
              <a:gd name="connsiteX57" fmla="*/ 4242062 w 11540300"/>
              <a:gd name="connsiteY57" fmla="*/ 1244338 h 1820256"/>
              <a:gd name="connsiteX58" fmla="*/ 4260916 w 11540300"/>
              <a:gd name="connsiteY58" fmla="*/ 1272618 h 1820256"/>
              <a:gd name="connsiteX59" fmla="*/ 4298623 w 11540300"/>
              <a:gd name="connsiteY59" fmla="*/ 1357459 h 1820256"/>
              <a:gd name="connsiteX60" fmla="*/ 4308050 w 11540300"/>
              <a:gd name="connsiteY60" fmla="*/ 1385740 h 1820256"/>
              <a:gd name="connsiteX61" fmla="*/ 4345757 w 11540300"/>
              <a:gd name="connsiteY61" fmla="*/ 1442301 h 1820256"/>
              <a:gd name="connsiteX62" fmla="*/ 4383464 w 11540300"/>
              <a:gd name="connsiteY62" fmla="*/ 1498861 h 1820256"/>
              <a:gd name="connsiteX63" fmla="*/ 4421171 w 11540300"/>
              <a:gd name="connsiteY63" fmla="*/ 1555422 h 1820256"/>
              <a:gd name="connsiteX64" fmla="*/ 4468305 w 11540300"/>
              <a:gd name="connsiteY64" fmla="*/ 1630837 h 1820256"/>
              <a:gd name="connsiteX65" fmla="*/ 4477732 w 11540300"/>
              <a:gd name="connsiteY65" fmla="*/ 1659117 h 1820256"/>
              <a:gd name="connsiteX66" fmla="*/ 4534293 w 11540300"/>
              <a:gd name="connsiteY66" fmla="*/ 1696824 h 1820256"/>
              <a:gd name="connsiteX67" fmla="*/ 4553147 w 11540300"/>
              <a:gd name="connsiteY67" fmla="*/ 1725105 h 1820256"/>
              <a:gd name="connsiteX68" fmla="*/ 4581427 w 11540300"/>
              <a:gd name="connsiteY68" fmla="*/ 1734531 h 1820256"/>
              <a:gd name="connsiteX69" fmla="*/ 4590854 w 11540300"/>
              <a:gd name="connsiteY69" fmla="*/ 1762812 h 1820256"/>
              <a:gd name="connsiteX70" fmla="*/ 4623896 w 11540300"/>
              <a:gd name="connsiteY70" fmla="*/ 1810240 h 1820256"/>
              <a:gd name="connsiteX71" fmla="*/ 4675695 w 11540300"/>
              <a:gd name="connsiteY71" fmla="*/ 1762812 h 1820256"/>
              <a:gd name="connsiteX72" fmla="*/ 4786042 w 11540300"/>
              <a:gd name="connsiteY72" fmla="*/ 1620624 h 1820256"/>
              <a:gd name="connsiteX73" fmla="*/ 4958499 w 11540300"/>
              <a:gd name="connsiteY73" fmla="*/ 1574276 h 1820256"/>
              <a:gd name="connsiteX74" fmla="*/ 4986780 w 11540300"/>
              <a:gd name="connsiteY74" fmla="*/ 1461154 h 1820256"/>
              <a:gd name="connsiteX75" fmla="*/ 4996207 w 11540300"/>
              <a:gd name="connsiteY75" fmla="*/ 1423447 h 1820256"/>
              <a:gd name="connsiteX76" fmla="*/ 5015060 w 11540300"/>
              <a:gd name="connsiteY76" fmla="*/ 1366886 h 1820256"/>
              <a:gd name="connsiteX77" fmla="*/ 5005633 w 11540300"/>
              <a:gd name="connsiteY77" fmla="*/ 1319752 h 1820256"/>
              <a:gd name="connsiteX78" fmla="*/ 4996207 w 11540300"/>
              <a:gd name="connsiteY78" fmla="*/ 1291472 h 1820256"/>
              <a:gd name="connsiteX79" fmla="*/ 4986780 w 11540300"/>
              <a:gd name="connsiteY79" fmla="*/ 1244338 h 1820256"/>
              <a:gd name="connsiteX80" fmla="*/ 5043341 w 11540300"/>
              <a:gd name="connsiteY80" fmla="*/ 1027521 h 1820256"/>
              <a:gd name="connsiteX81" fmla="*/ 5099901 w 11540300"/>
              <a:gd name="connsiteY81" fmla="*/ 989814 h 1820256"/>
              <a:gd name="connsiteX82" fmla="*/ 5128182 w 11540300"/>
              <a:gd name="connsiteY82" fmla="*/ 980387 h 1820256"/>
              <a:gd name="connsiteX83" fmla="*/ 5137609 w 11540300"/>
              <a:gd name="connsiteY83" fmla="*/ 952107 h 1820256"/>
              <a:gd name="connsiteX84" fmla="*/ 5194169 w 11540300"/>
              <a:gd name="connsiteY84" fmla="*/ 914400 h 1820256"/>
              <a:gd name="connsiteX85" fmla="*/ 5222450 w 11540300"/>
              <a:gd name="connsiteY85" fmla="*/ 895546 h 1820256"/>
              <a:gd name="connsiteX86" fmla="*/ 5410986 w 11540300"/>
              <a:gd name="connsiteY86" fmla="*/ 876692 h 1820256"/>
              <a:gd name="connsiteX87" fmla="*/ 5590095 w 11540300"/>
              <a:gd name="connsiteY87" fmla="*/ 876692 h 1820256"/>
              <a:gd name="connsiteX88" fmla="*/ 5637229 w 11540300"/>
              <a:gd name="connsiteY88" fmla="*/ 904973 h 1820256"/>
              <a:gd name="connsiteX89" fmla="*/ 5674936 w 11540300"/>
              <a:gd name="connsiteY89" fmla="*/ 914400 h 1820256"/>
              <a:gd name="connsiteX90" fmla="*/ 5712644 w 11540300"/>
              <a:gd name="connsiteY90" fmla="*/ 933253 h 1820256"/>
              <a:gd name="connsiteX91" fmla="*/ 5740924 w 11540300"/>
              <a:gd name="connsiteY91" fmla="*/ 942680 h 1820256"/>
              <a:gd name="connsiteX92" fmla="*/ 5938887 w 11540300"/>
              <a:gd name="connsiteY92" fmla="*/ 923826 h 1820256"/>
              <a:gd name="connsiteX93" fmla="*/ 6014301 w 11540300"/>
              <a:gd name="connsiteY93" fmla="*/ 895546 h 1820256"/>
              <a:gd name="connsiteX94" fmla="*/ 6061435 w 11540300"/>
              <a:gd name="connsiteY94" fmla="*/ 857839 h 1820256"/>
              <a:gd name="connsiteX95" fmla="*/ 6174557 w 11540300"/>
              <a:gd name="connsiteY95" fmla="*/ 782424 h 1820256"/>
              <a:gd name="connsiteX96" fmla="*/ 6231118 w 11540300"/>
              <a:gd name="connsiteY96" fmla="*/ 754144 h 1820256"/>
              <a:gd name="connsiteX97" fmla="*/ 6325386 w 11540300"/>
              <a:gd name="connsiteY97" fmla="*/ 245096 h 1820256"/>
              <a:gd name="connsiteX98" fmla="*/ 6344240 w 11540300"/>
              <a:gd name="connsiteY98" fmla="*/ 216816 h 1820256"/>
              <a:gd name="connsiteX99" fmla="*/ 6372520 w 11540300"/>
              <a:gd name="connsiteY99" fmla="*/ 122548 h 1820256"/>
              <a:gd name="connsiteX100" fmla="*/ 6410227 w 11540300"/>
              <a:gd name="connsiteY100" fmla="*/ 65987 h 1820256"/>
              <a:gd name="connsiteX101" fmla="*/ 6457361 w 11540300"/>
              <a:gd name="connsiteY101" fmla="*/ 9426 h 1820256"/>
              <a:gd name="connsiteX102" fmla="*/ 6485642 w 11540300"/>
              <a:gd name="connsiteY102" fmla="*/ 0 h 1820256"/>
              <a:gd name="connsiteX103" fmla="*/ 6570483 w 11540300"/>
              <a:gd name="connsiteY103" fmla="*/ 18853 h 1820256"/>
              <a:gd name="connsiteX104" fmla="*/ 6598763 w 11540300"/>
              <a:gd name="connsiteY104" fmla="*/ 47134 h 1820256"/>
              <a:gd name="connsiteX105" fmla="*/ 6655324 w 11540300"/>
              <a:gd name="connsiteY105" fmla="*/ 113121 h 1820256"/>
              <a:gd name="connsiteX106" fmla="*/ 6683604 w 11540300"/>
              <a:gd name="connsiteY106" fmla="*/ 122548 h 1820256"/>
              <a:gd name="connsiteX107" fmla="*/ 6702458 w 11540300"/>
              <a:gd name="connsiteY107" fmla="*/ 150828 h 1820256"/>
              <a:gd name="connsiteX108" fmla="*/ 6740165 w 11540300"/>
              <a:gd name="connsiteY108" fmla="*/ 169682 h 1820256"/>
              <a:gd name="connsiteX109" fmla="*/ 6768446 w 11540300"/>
              <a:gd name="connsiteY109" fmla="*/ 188536 h 1820256"/>
              <a:gd name="connsiteX110" fmla="*/ 6815580 w 11540300"/>
              <a:gd name="connsiteY110" fmla="*/ 245096 h 1820256"/>
              <a:gd name="connsiteX111" fmla="*/ 6853287 w 11540300"/>
              <a:gd name="connsiteY111" fmla="*/ 301657 h 1820256"/>
              <a:gd name="connsiteX112" fmla="*/ 6872141 w 11540300"/>
              <a:gd name="connsiteY112" fmla="*/ 329938 h 1820256"/>
              <a:gd name="connsiteX113" fmla="*/ 6890994 w 11540300"/>
              <a:gd name="connsiteY113" fmla="*/ 395925 h 1820256"/>
              <a:gd name="connsiteX114" fmla="*/ 6909848 w 11540300"/>
              <a:gd name="connsiteY114" fmla="*/ 471340 h 1820256"/>
              <a:gd name="connsiteX115" fmla="*/ 6919275 w 11540300"/>
              <a:gd name="connsiteY115" fmla="*/ 763571 h 1820256"/>
              <a:gd name="connsiteX116" fmla="*/ 6956982 w 11540300"/>
              <a:gd name="connsiteY116" fmla="*/ 820131 h 1820256"/>
              <a:gd name="connsiteX117" fmla="*/ 6975835 w 11540300"/>
              <a:gd name="connsiteY117" fmla="*/ 857839 h 1820256"/>
              <a:gd name="connsiteX118" fmla="*/ 7004116 w 11540300"/>
              <a:gd name="connsiteY118" fmla="*/ 876692 h 1820256"/>
              <a:gd name="connsiteX119" fmla="*/ 7051250 w 11540300"/>
              <a:gd name="connsiteY119" fmla="*/ 961534 h 1820256"/>
              <a:gd name="connsiteX120" fmla="*/ 7079530 w 11540300"/>
              <a:gd name="connsiteY120" fmla="*/ 980387 h 1820256"/>
              <a:gd name="connsiteX121" fmla="*/ 7117237 w 11540300"/>
              <a:gd name="connsiteY121" fmla="*/ 1036948 h 1820256"/>
              <a:gd name="connsiteX122" fmla="*/ 7154945 w 11540300"/>
              <a:gd name="connsiteY122" fmla="*/ 1046375 h 1820256"/>
              <a:gd name="connsiteX123" fmla="*/ 7183225 w 11540300"/>
              <a:gd name="connsiteY123" fmla="*/ 1055802 h 1820256"/>
              <a:gd name="connsiteX124" fmla="*/ 7428322 w 11540300"/>
              <a:gd name="connsiteY124" fmla="*/ 1074655 h 1820256"/>
              <a:gd name="connsiteX125" fmla="*/ 7456602 w 11540300"/>
              <a:gd name="connsiteY125" fmla="*/ 1093509 h 1820256"/>
              <a:gd name="connsiteX126" fmla="*/ 7484883 w 11540300"/>
              <a:gd name="connsiteY126" fmla="*/ 1102936 h 1820256"/>
              <a:gd name="connsiteX127" fmla="*/ 7522590 w 11540300"/>
              <a:gd name="connsiteY127" fmla="*/ 1121789 h 1820256"/>
              <a:gd name="connsiteX128" fmla="*/ 7598004 w 11540300"/>
              <a:gd name="connsiteY128" fmla="*/ 1178350 h 1820256"/>
              <a:gd name="connsiteX129" fmla="*/ 7626285 w 11540300"/>
              <a:gd name="connsiteY129" fmla="*/ 1187777 h 1820256"/>
              <a:gd name="connsiteX130" fmla="*/ 7692273 w 11540300"/>
              <a:gd name="connsiteY130" fmla="*/ 1216057 h 1820256"/>
              <a:gd name="connsiteX131" fmla="*/ 7720553 w 11540300"/>
              <a:gd name="connsiteY131" fmla="*/ 1234911 h 1820256"/>
              <a:gd name="connsiteX132" fmla="*/ 7786541 w 11540300"/>
              <a:gd name="connsiteY132" fmla="*/ 1253764 h 1820256"/>
              <a:gd name="connsiteX133" fmla="*/ 7871382 w 11540300"/>
              <a:gd name="connsiteY133" fmla="*/ 1282045 h 1820256"/>
              <a:gd name="connsiteX134" fmla="*/ 8069345 w 11540300"/>
              <a:gd name="connsiteY134" fmla="*/ 1272618 h 1820256"/>
              <a:gd name="connsiteX135" fmla="*/ 8097625 w 11540300"/>
              <a:gd name="connsiteY135" fmla="*/ 1263191 h 1820256"/>
              <a:gd name="connsiteX136" fmla="*/ 8135332 w 11540300"/>
              <a:gd name="connsiteY136" fmla="*/ 1253764 h 1820256"/>
              <a:gd name="connsiteX137" fmla="*/ 8201320 w 11540300"/>
              <a:gd name="connsiteY137" fmla="*/ 1216057 h 1820256"/>
              <a:gd name="connsiteX138" fmla="*/ 8229600 w 11540300"/>
              <a:gd name="connsiteY138" fmla="*/ 1206630 h 1820256"/>
              <a:gd name="connsiteX139" fmla="*/ 8257881 w 11540300"/>
              <a:gd name="connsiteY139" fmla="*/ 1225484 h 1820256"/>
              <a:gd name="connsiteX140" fmla="*/ 8276734 w 11540300"/>
              <a:gd name="connsiteY140" fmla="*/ 1253764 h 1820256"/>
              <a:gd name="connsiteX141" fmla="*/ 8305015 w 11540300"/>
              <a:gd name="connsiteY141" fmla="*/ 1282045 h 1820256"/>
              <a:gd name="connsiteX142" fmla="*/ 8380429 w 11540300"/>
              <a:gd name="connsiteY142" fmla="*/ 1366886 h 1820256"/>
              <a:gd name="connsiteX143" fmla="*/ 8436990 w 11540300"/>
              <a:gd name="connsiteY143" fmla="*/ 1404593 h 1820256"/>
              <a:gd name="connsiteX144" fmla="*/ 8531258 w 11540300"/>
              <a:gd name="connsiteY144" fmla="*/ 1423447 h 1820256"/>
              <a:gd name="connsiteX145" fmla="*/ 8814062 w 11540300"/>
              <a:gd name="connsiteY145" fmla="*/ 1414020 h 1820256"/>
              <a:gd name="connsiteX146" fmla="*/ 8842343 w 11540300"/>
              <a:gd name="connsiteY146" fmla="*/ 1395167 h 1820256"/>
              <a:gd name="connsiteX147" fmla="*/ 8870623 w 11540300"/>
              <a:gd name="connsiteY147" fmla="*/ 1385740 h 1820256"/>
              <a:gd name="connsiteX148" fmla="*/ 8917757 w 11540300"/>
              <a:gd name="connsiteY148" fmla="*/ 1376313 h 1820256"/>
              <a:gd name="connsiteX149" fmla="*/ 9087440 w 11540300"/>
              <a:gd name="connsiteY149" fmla="*/ 1357459 h 1820256"/>
              <a:gd name="connsiteX150" fmla="*/ 9153427 w 11540300"/>
              <a:gd name="connsiteY150" fmla="*/ 1338606 h 1820256"/>
              <a:gd name="connsiteX151" fmla="*/ 9247695 w 11540300"/>
              <a:gd name="connsiteY151" fmla="*/ 1310325 h 1820256"/>
              <a:gd name="connsiteX152" fmla="*/ 9436231 w 11540300"/>
              <a:gd name="connsiteY152" fmla="*/ 1291472 h 1820256"/>
              <a:gd name="connsiteX153" fmla="*/ 10039547 w 11540300"/>
              <a:gd name="connsiteY153" fmla="*/ 1282045 h 1820256"/>
              <a:gd name="connsiteX154" fmla="*/ 10275217 w 11540300"/>
              <a:gd name="connsiteY154" fmla="*/ 1282045 h 1820256"/>
              <a:gd name="connsiteX155" fmla="*/ 10303497 w 11540300"/>
              <a:gd name="connsiteY155" fmla="*/ 1310325 h 1820256"/>
              <a:gd name="connsiteX156" fmla="*/ 10341204 w 11540300"/>
              <a:gd name="connsiteY156" fmla="*/ 1338606 h 1820256"/>
              <a:gd name="connsiteX157" fmla="*/ 10397765 w 11540300"/>
              <a:gd name="connsiteY157" fmla="*/ 1376313 h 1820256"/>
              <a:gd name="connsiteX158" fmla="*/ 10482607 w 11540300"/>
              <a:gd name="connsiteY158" fmla="*/ 1366886 h 1820256"/>
              <a:gd name="connsiteX159" fmla="*/ 10576875 w 11540300"/>
              <a:gd name="connsiteY159" fmla="*/ 1338606 h 1820256"/>
              <a:gd name="connsiteX160" fmla="*/ 10624009 w 11540300"/>
              <a:gd name="connsiteY160" fmla="*/ 1310325 h 1820256"/>
              <a:gd name="connsiteX161" fmla="*/ 10652289 w 11540300"/>
              <a:gd name="connsiteY161" fmla="*/ 1300898 h 1820256"/>
              <a:gd name="connsiteX162" fmla="*/ 10689996 w 11540300"/>
              <a:gd name="connsiteY162" fmla="*/ 1291472 h 1820256"/>
              <a:gd name="connsiteX163" fmla="*/ 10737130 w 11540300"/>
              <a:gd name="connsiteY163" fmla="*/ 1282045 h 1820256"/>
              <a:gd name="connsiteX164" fmla="*/ 10793691 w 11540300"/>
              <a:gd name="connsiteY164" fmla="*/ 1263191 h 1820256"/>
              <a:gd name="connsiteX165" fmla="*/ 10859679 w 11540300"/>
              <a:gd name="connsiteY165" fmla="*/ 1234911 h 1820256"/>
              <a:gd name="connsiteX166" fmla="*/ 10963374 w 11540300"/>
              <a:gd name="connsiteY166" fmla="*/ 1168923 h 1820256"/>
              <a:gd name="connsiteX167" fmla="*/ 11029361 w 11540300"/>
              <a:gd name="connsiteY167" fmla="*/ 1178350 h 1820256"/>
              <a:gd name="connsiteX168" fmla="*/ 11067068 w 11540300"/>
              <a:gd name="connsiteY168" fmla="*/ 1197204 h 1820256"/>
              <a:gd name="connsiteX169" fmla="*/ 11095349 w 11540300"/>
              <a:gd name="connsiteY169" fmla="*/ 1206630 h 1820256"/>
              <a:gd name="connsiteX170" fmla="*/ 11142483 w 11540300"/>
              <a:gd name="connsiteY170" fmla="*/ 1225484 h 1820256"/>
              <a:gd name="connsiteX171" fmla="*/ 11227324 w 11540300"/>
              <a:gd name="connsiteY171" fmla="*/ 1253764 h 1820256"/>
              <a:gd name="connsiteX172" fmla="*/ 11331019 w 11540300"/>
              <a:gd name="connsiteY172" fmla="*/ 1272618 h 1820256"/>
              <a:gd name="connsiteX173" fmla="*/ 11359299 w 11540300"/>
              <a:gd name="connsiteY173" fmla="*/ 1282045 h 1820256"/>
              <a:gd name="connsiteX174" fmla="*/ 11538409 w 11540300"/>
              <a:gd name="connsiteY174" fmla="*/ 1272618 h 1820256"/>
              <a:gd name="connsiteX175" fmla="*/ 11510128 w 11540300"/>
              <a:gd name="connsiteY175"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03316 w 11540300"/>
              <a:gd name="connsiteY4" fmla="*/ 952107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196446 w 11540300"/>
              <a:gd name="connsiteY30" fmla="*/ 1640263 h 1820256"/>
              <a:gd name="connsiteX31" fmla="*/ 2253007 w 11540300"/>
              <a:gd name="connsiteY31" fmla="*/ 1385740 h 1820256"/>
              <a:gd name="connsiteX32" fmla="*/ 2309567 w 11540300"/>
              <a:gd name="connsiteY32" fmla="*/ 1366886 h 1820256"/>
              <a:gd name="connsiteX33" fmla="*/ 2366128 w 11540300"/>
              <a:gd name="connsiteY33" fmla="*/ 1310325 h 1820256"/>
              <a:gd name="connsiteX34" fmla="*/ 2384982 w 11540300"/>
              <a:gd name="connsiteY34" fmla="*/ 1282045 h 1820256"/>
              <a:gd name="connsiteX35" fmla="*/ 2432116 w 11540300"/>
              <a:gd name="connsiteY35" fmla="*/ 1225484 h 1820256"/>
              <a:gd name="connsiteX36" fmla="*/ 2441543 w 11540300"/>
              <a:gd name="connsiteY36" fmla="*/ 1197204 h 1820256"/>
              <a:gd name="connsiteX37" fmla="*/ 2460396 w 11540300"/>
              <a:gd name="connsiteY37" fmla="*/ 1168923 h 1820256"/>
              <a:gd name="connsiteX38" fmla="*/ 2479250 w 11540300"/>
              <a:gd name="connsiteY38" fmla="*/ 1112362 h 1820256"/>
              <a:gd name="connsiteX39" fmla="*/ 2498103 w 11540300"/>
              <a:gd name="connsiteY39" fmla="*/ 1084082 h 1820256"/>
              <a:gd name="connsiteX40" fmla="*/ 2516957 w 11540300"/>
              <a:gd name="connsiteY40" fmla="*/ 1027521 h 1820256"/>
              <a:gd name="connsiteX41" fmla="*/ 2573518 w 11540300"/>
              <a:gd name="connsiteY41" fmla="*/ 999241 h 1820256"/>
              <a:gd name="connsiteX42" fmla="*/ 2601798 w 11540300"/>
              <a:gd name="connsiteY42" fmla="*/ 980387 h 1820256"/>
              <a:gd name="connsiteX43" fmla="*/ 2922310 w 11540300"/>
              <a:gd name="connsiteY43" fmla="*/ 980387 h 1820256"/>
              <a:gd name="connsiteX44" fmla="*/ 3101419 w 11540300"/>
              <a:gd name="connsiteY44" fmla="*/ 970960 h 1820256"/>
              <a:gd name="connsiteX45" fmla="*/ 3393650 w 11540300"/>
              <a:gd name="connsiteY45" fmla="*/ 989814 h 1820256"/>
              <a:gd name="connsiteX46" fmla="*/ 3478491 w 11540300"/>
              <a:gd name="connsiteY46" fmla="*/ 1008668 h 1820256"/>
              <a:gd name="connsiteX47" fmla="*/ 3553905 w 11540300"/>
              <a:gd name="connsiteY47" fmla="*/ 1027521 h 1820256"/>
              <a:gd name="connsiteX48" fmla="*/ 3704734 w 11540300"/>
              <a:gd name="connsiteY48" fmla="*/ 1008668 h 1820256"/>
              <a:gd name="connsiteX49" fmla="*/ 3893270 w 11540300"/>
              <a:gd name="connsiteY49" fmla="*/ 989814 h 1820256"/>
              <a:gd name="connsiteX50" fmla="*/ 3968685 w 11540300"/>
              <a:gd name="connsiteY50" fmla="*/ 999241 h 1820256"/>
              <a:gd name="connsiteX51" fmla="*/ 4034673 w 11540300"/>
              <a:gd name="connsiteY51" fmla="*/ 1018094 h 1820256"/>
              <a:gd name="connsiteX52" fmla="*/ 4081807 w 11540300"/>
              <a:gd name="connsiteY52" fmla="*/ 1065228 h 1820256"/>
              <a:gd name="connsiteX53" fmla="*/ 4110087 w 11540300"/>
              <a:gd name="connsiteY53" fmla="*/ 1084082 h 1820256"/>
              <a:gd name="connsiteX54" fmla="*/ 4157221 w 11540300"/>
              <a:gd name="connsiteY54" fmla="*/ 1140643 h 1820256"/>
              <a:gd name="connsiteX55" fmla="*/ 4185501 w 11540300"/>
              <a:gd name="connsiteY55" fmla="*/ 1159496 h 1820256"/>
              <a:gd name="connsiteX56" fmla="*/ 4242062 w 11540300"/>
              <a:gd name="connsiteY56" fmla="*/ 1244338 h 1820256"/>
              <a:gd name="connsiteX57" fmla="*/ 4260916 w 11540300"/>
              <a:gd name="connsiteY57" fmla="*/ 1272618 h 1820256"/>
              <a:gd name="connsiteX58" fmla="*/ 4298623 w 11540300"/>
              <a:gd name="connsiteY58" fmla="*/ 1357459 h 1820256"/>
              <a:gd name="connsiteX59" fmla="*/ 4308050 w 11540300"/>
              <a:gd name="connsiteY59" fmla="*/ 1385740 h 1820256"/>
              <a:gd name="connsiteX60" fmla="*/ 4345757 w 11540300"/>
              <a:gd name="connsiteY60" fmla="*/ 1442301 h 1820256"/>
              <a:gd name="connsiteX61" fmla="*/ 4383464 w 11540300"/>
              <a:gd name="connsiteY61" fmla="*/ 1498861 h 1820256"/>
              <a:gd name="connsiteX62" fmla="*/ 4421171 w 11540300"/>
              <a:gd name="connsiteY62" fmla="*/ 1555422 h 1820256"/>
              <a:gd name="connsiteX63" fmla="*/ 4468305 w 11540300"/>
              <a:gd name="connsiteY63" fmla="*/ 1630837 h 1820256"/>
              <a:gd name="connsiteX64" fmla="*/ 4477732 w 11540300"/>
              <a:gd name="connsiteY64" fmla="*/ 1659117 h 1820256"/>
              <a:gd name="connsiteX65" fmla="*/ 4534293 w 11540300"/>
              <a:gd name="connsiteY65" fmla="*/ 1696824 h 1820256"/>
              <a:gd name="connsiteX66" fmla="*/ 4553147 w 11540300"/>
              <a:gd name="connsiteY66" fmla="*/ 1725105 h 1820256"/>
              <a:gd name="connsiteX67" fmla="*/ 4581427 w 11540300"/>
              <a:gd name="connsiteY67" fmla="*/ 1734531 h 1820256"/>
              <a:gd name="connsiteX68" fmla="*/ 4590854 w 11540300"/>
              <a:gd name="connsiteY68" fmla="*/ 1762812 h 1820256"/>
              <a:gd name="connsiteX69" fmla="*/ 4623896 w 11540300"/>
              <a:gd name="connsiteY69" fmla="*/ 1810240 h 1820256"/>
              <a:gd name="connsiteX70" fmla="*/ 4675695 w 11540300"/>
              <a:gd name="connsiteY70" fmla="*/ 1762812 h 1820256"/>
              <a:gd name="connsiteX71" fmla="*/ 4786042 w 11540300"/>
              <a:gd name="connsiteY71" fmla="*/ 1620624 h 1820256"/>
              <a:gd name="connsiteX72" fmla="*/ 4958499 w 11540300"/>
              <a:gd name="connsiteY72" fmla="*/ 1574276 h 1820256"/>
              <a:gd name="connsiteX73" fmla="*/ 4986780 w 11540300"/>
              <a:gd name="connsiteY73" fmla="*/ 1461154 h 1820256"/>
              <a:gd name="connsiteX74" fmla="*/ 4996207 w 11540300"/>
              <a:gd name="connsiteY74" fmla="*/ 1423447 h 1820256"/>
              <a:gd name="connsiteX75" fmla="*/ 5015060 w 11540300"/>
              <a:gd name="connsiteY75" fmla="*/ 1366886 h 1820256"/>
              <a:gd name="connsiteX76" fmla="*/ 5005633 w 11540300"/>
              <a:gd name="connsiteY76" fmla="*/ 1319752 h 1820256"/>
              <a:gd name="connsiteX77" fmla="*/ 4996207 w 11540300"/>
              <a:gd name="connsiteY77" fmla="*/ 1291472 h 1820256"/>
              <a:gd name="connsiteX78" fmla="*/ 4986780 w 11540300"/>
              <a:gd name="connsiteY78" fmla="*/ 1244338 h 1820256"/>
              <a:gd name="connsiteX79" fmla="*/ 5043341 w 11540300"/>
              <a:gd name="connsiteY79" fmla="*/ 1027521 h 1820256"/>
              <a:gd name="connsiteX80" fmla="*/ 5099901 w 11540300"/>
              <a:gd name="connsiteY80" fmla="*/ 989814 h 1820256"/>
              <a:gd name="connsiteX81" fmla="*/ 5128182 w 11540300"/>
              <a:gd name="connsiteY81" fmla="*/ 980387 h 1820256"/>
              <a:gd name="connsiteX82" fmla="*/ 5137609 w 11540300"/>
              <a:gd name="connsiteY82" fmla="*/ 952107 h 1820256"/>
              <a:gd name="connsiteX83" fmla="*/ 5194169 w 11540300"/>
              <a:gd name="connsiteY83" fmla="*/ 914400 h 1820256"/>
              <a:gd name="connsiteX84" fmla="*/ 5222450 w 11540300"/>
              <a:gd name="connsiteY84" fmla="*/ 895546 h 1820256"/>
              <a:gd name="connsiteX85" fmla="*/ 5410986 w 11540300"/>
              <a:gd name="connsiteY85" fmla="*/ 876692 h 1820256"/>
              <a:gd name="connsiteX86" fmla="*/ 5590095 w 11540300"/>
              <a:gd name="connsiteY86" fmla="*/ 876692 h 1820256"/>
              <a:gd name="connsiteX87" fmla="*/ 5637229 w 11540300"/>
              <a:gd name="connsiteY87" fmla="*/ 904973 h 1820256"/>
              <a:gd name="connsiteX88" fmla="*/ 5674936 w 11540300"/>
              <a:gd name="connsiteY88" fmla="*/ 914400 h 1820256"/>
              <a:gd name="connsiteX89" fmla="*/ 5712644 w 11540300"/>
              <a:gd name="connsiteY89" fmla="*/ 933253 h 1820256"/>
              <a:gd name="connsiteX90" fmla="*/ 5740924 w 11540300"/>
              <a:gd name="connsiteY90" fmla="*/ 942680 h 1820256"/>
              <a:gd name="connsiteX91" fmla="*/ 5938887 w 11540300"/>
              <a:gd name="connsiteY91" fmla="*/ 923826 h 1820256"/>
              <a:gd name="connsiteX92" fmla="*/ 6014301 w 11540300"/>
              <a:gd name="connsiteY92" fmla="*/ 895546 h 1820256"/>
              <a:gd name="connsiteX93" fmla="*/ 6061435 w 11540300"/>
              <a:gd name="connsiteY93" fmla="*/ 857839 h 1820256"/>
              <a:gd name="connsiteX94" fmla="*/ 6174557 w 11540300"/>
              <a:gd name="connsiteY94" fmla="*/ 782424 h 1820256"/>
              <a:gd name="connsiteX95" fmla="*/ 6231118 w 11540300"/>
              <a:gd name="connsiteY95" fmla="*/ 754144 h 1820256"/>
              <a:gd name="connsiteX96" fmla="*/ 6325386 w 11540300"/>
              <a:gd name="connsiteY96" fmla="*/ 245096 h 1820256"/>
              <a:gd name="connsiteX97" fmla="*/ 6344240 w 11540300"/>
              <a:gd name="connsiteY97" fmla="*/ 216816 h 1820256"/>
              <a:gd name="connsiteX98" fmla="*/ 6372520 w 11540300"/>
              <a:gd name="connsiteY98" fmla="*/ 122548 h 1820256"/>
              <a:gd name="connsiteX99" fmla="*/ 6410227 w 11540300"/>
              <a:gd name="connsiteY99" fmla="*/ 65987 h 1820256"/>
              <a:gd name="connsiteX100" fmla="*/ 6457361 w 11540300"/>
              <a:gd name="connsiteY100" fmla="*/ 9426 h 1820256"/>
              <a:gd name="connsiteX101" fmla="*/ 6485642 w 11540300"/>
              <a:gd name="connsiteY101" fmla="*/ 0 h 1820256"/>
              <a:gd name="connsiteX102" fmla="*/ 6570483 w 11540300"/>
              <a:gd name="connsiteY102" fmla="*/ 18853 h 1820256"/>
              <a:gd name="connsiteX103" fmla="*/ 6598763 w 11540300"/>
              <a:gd name="connsiteY103" fmla="*/ 47134 h 1820256"/>
              <a:gd name="connsiteX104" fmla="*/ 6655324 w 11540300"/>
              <a:gd name="connsiteY104" fmla="*/ 113121 h 1820256"/>
              <a:gd name="connsiteX105" fmla="*/ 6683604 w 11540300"/>
              <a:gd name="connsiteY105" fmla="*/ 122548 h 1820256"/>
              <a:gd name="connsiteX106" fmla="*/ 6702458 w 11540300"/>
              <a:gd name="connsiteY106" fmla="*/ 150828 h 1820256"/>
              <a:gd name="connsiteX107" fmla="*/ 6740165 w 11540300"/>
              <a:gd name="connsiteY107" fmla="*/ 169682 h 1820256"/>
              <a:gd name="connsiteX108" fmla="*/ 6768446 w 11540300"/>
              <a:gd name="connsiteY108" fmla="*/ 188536 h 1820256"/>
              <a:gd name="connsiteX109" fmla="*/ 6815580 w 11540300"/>
              <a:gd name="connsiteY109" fmla="*/ 245096 h 1820256"/>
              <a:gd name="connsiteX110" fmla="*/ 6853287 w 11540300"/>
              <a:gd name="connsiteY110" fmla="*/ 301657 h 1820256"/>
              <a:gd name="connsiteX111" fmla="*/ 6872141 w 11540300"/>
              <a:gd name="connsiteY111" fmla="*/ 329938 h 1820256"/>
              <a:gd name="connsiteX112" fmla="*/ 6890994 w 11540300"/>
              <a:gd name="connsiteY112" fmla="*/ 395925 h 1820256"/>
              <a:gd name="connsiteX113" fmla="*/ 6909848 w 11540300"/>
              <a:gd name="connsiteY113" fmla="*/ 471340 h 1820256"/>
              <a:gd name="connsiteX114" fmla="*/ 6919275 w 11540300"/>
              <a:gd name="connsiteY114" fmla="*/ 763571 h 1820256"/>
              <a:gd name="connsiteX115" fmla="*/ 6956982 w 11540300"/>
              <a:gd name="connsiteY115" fmla="*/ 820131 h 1820256"/>
              <a:gd name="connsiteX116" fmla="*/ 6975835 w 11540300"/>
              <a:gd name="connsiteY116" fmla="*/ 857839 h 1820256"/>
              <a:gd name="connsiteX117" fmla="*/ 7004116 w 11540300"/>
              <a:gd name="connsiteY117" fmla="*/ 876692 h 1820256"/>
              <a:gd name="connsiteX118" fmla="*/ 7051250 w 11540300"/>
              <a:gd name="connsiteY118" fmla="*/ 961534 h 1820256"/>
              <a:gd name="connsiteX119" fmla="*/ 7079530 w 11540300"/>
              <a:gd name="connsiteY119" fmla="*/ 980387 h 1820256"/>
              <a:gd name="connsiteX120" fmla="*/ 7117237 w 11540300"/>
              <a:gd name="connsiteY120" fmla="*/ 1036948 h 1820256"/>
              <a:gd name="connsiteX121" fmla="*/ 7154945 w 11540300"/>
              <a:gd name="connsiteY121" fmla="*/ 1046375 h 1820256"/>
              <a:gd name="connsiteX122" fmla="*/ 7183225 w 11540300"/>
              <a:gd name="connsiteY122" fmla="*/ 1055802 h 1820256"/>
              <a:gd name="connsiteX123" fmla="*/ 7428322 w 11540300"/>
              <a:gd name="connsiteY123" fmla="*/ 1074655 h 1820256"/>
              <a:gd name="connsiteX124" fmla="*/ 7456602 w 11540300"/>
              <a:gd name="connsiteY124" fmla="*/ 1093509 h 1820256"/>
              <a:gd name="connsiteX125" fmla="*/ 7484883 w 11540300"/>
              <a:gd name="connsiteY125" fmla="*/ 1102936 h 1820256"/>
              <a:gd name="connsiteX126" fmla="*/ 7522590 w 11540300"/>
              <a:gd name="connsiteY126" fmla="*/ 1121789 h 1820256"/>
              <a:gd name="connsiteX127" fmla="*/ 7598004 w 11540300"/>
              <a:gd name="connsiteY127" fmla="*/ 1178350 h 1820256"/>
              <a:gd name="connsiteX128" fmla="*/ 7626285 w 11540300"/>
              <a:gd name="connsiteY128" fmla="*/ 1187777 h 1820256"/>
              <a:gd name="connsiteX129" fmla="*/ 7692273 w 11540300"/>
              <a:gd name="connsiteY129" fmla="*/ 1216057 h 1820256"/>
              <a:gd name="connsiteX130" fmla="*/ 7720553 w 11540300"/>
              <a:gd name="connsiteY130" fmla="*/ 1234911 h 1820256"/>
              <a:gd name="connsiteX131" fmla="*/ 7786541 w 11540300"/>
              <a:gd name="connsiteY131" fmla="*/ 1253764 h 1820256"/>
              <a:gd name="connsiteX132" fmla="*/ 7871382 w 11540300"/>
              <a:gd name="connsiteY132" fmla="*/ 1282045 h 1820256"/>
              <a:gd name="connsiteX133" fmla="*/ 8069345 w 11540300"/>
              <a:gd name="connsiteY133" fmla="*/ 1272618 h 1820256"/>
              <a:gd name="connsiteX134" fmla="*/ 8097625 w 11540300"/>
              <a:gd name="connsiteY134" fmla="*/ 1263191 h 1820256"/>
              <a:gd name="connsiteX135" fmla="*/ 8135332 w 11540300"/>
              <a:gd name="connsiteY135" fmla="*/ 1253764 h 1820256"/>
              <a:gd name="connsiteX136" fmla="*/ 8201320 w 11540300"/>
              <a:gd name="connsiteY136" fmla="*/ 1216057 h 1820256"/>
              <a:gd name="connsiteX137" fmla="*/ 8229600 w 11540300"/>
              <a:gd name="connsiteY137" fmla="*/ 1206630 h 1820256"/>
              <a:gd name="connsiteX138" fmla="*/ 8257881 w 11540300"/>
              <a:gd name="connsiteY138" fmla="*/ 1225484 h 1820256"/>
              <a:gd name="connsiteX139" fmla="*/ 8276734 w 11540300"/>
              <a:gd name="connsiteY139" fmla="*/ 1253764 h 1820256"/>
              <a:gd name="connsiteX140" fmla="*/ 8305015 w 11540300"/>
              <a:gd name="connsiteY140" fmla="*/ 1282045 h 1820256"/>
              <a:gd name="connsiteX141" fmla="*/ 8380429 w 11540300"/>
              <a:gd name="connsiteY141" fmla="*/ 1366886 h 1820256"/>
              <a:gd name="connsiteX142" fmla="*/ 8436990 w 11540300"/>
              <a:gd name="connsiteY142" fmla="*/ 1404593 h 1820256"/>
              <a:gd name="connsiteX143" fmla="*/ 8531258 w 11540300"/>
              <a:gd name="connsiteY143" fmla="*/ 1423447 h 1820256"/>
              <a:gd name="connsiteX144" fmla="*/ 8814062 w 11540300"/>
              <a:gd name="connsiteY144" fmla="*/ 1414020 h 1820256"/>
              <a:gd name="connsiteX145" fmla="*/ 8842343 w 11540300"/>
              <a:gd name="connsiteY145" fmla="*/ 1395167 h 1820256"/>
              <a:gd name="connsiteX146" fmla="*/ 8870623 w 11540300"/>
              <a:gd name="connsiteY146" fmla="*/ 1385740 h 1820256"/>
              <a:gd name="connsiteX147" fmla="*/ 8917757 w 11540300"/>
              <a:gd name="connsiteY147" fmla="*/ 1376313 h 1820256"/>
              <a:gd name="connsiteX148" fmla="*/ 9087440 w 11540300"/>
              <a:gd name="connsiteY148" fmla="*/ 1357459 h 1820256"/>
              <a:gd name="connsiteX149" fmla="*/ 9153427 w 11540300"/>
              <a:gd name="connsiteY149" fmla="*/ 1338606 h 1820256"/>
              <a:gd name="connsiteX150" fmla="*/ 9247695 w 11540300"/>
              <a:gd name="connsiteY150" fmla="*/ 1310325 h 1820256"/>
              <a:gd name="connsiteX151" fmla="*/ 9436231 w 11540300"/>
              <a:gd name="connsiteY151" fmla="*/ 1291472 h 1820256"/>
              <a:gd name="connsiteX152" fmla="*/ 10039547 w 11540300"/>
              <a:gd name="connsiteY152" fmla="*/ 1282045 h 1820256"/>
              <a:gd name="connsiteX153" fmla="*/ 10275217 w 11540300"/>
              <a:gd name="connsiteY153" fmla="*/ 1282045 h 1820256"/>
              <a:gd name="connsiteX154" fmla="*/ 10303497 w 11540300"/>
              <a:gd name="connsiteY154" fmla="*/ 1310325 h 1820256"/>
              <a:gd name="connsiteX155" fmla="*/ 10341204 w 11540300"/>
              <a:gd name="connsiteY155" fmla="*/ 1338606 h 1820256"/>
              <a:gd name="connsiteX156" fmla="*/ 10397765 w 11540300"/>
              <a:gd name="connsiteY156" fmla="*/ 1376313 h 1820256"/>
              <a:gd name="connsiteX157" fmla="*/ 10482607 w 11540300"/>
              <a:gd name="connsiteY157" fmla="*/ 1366886 h 1820256"/>
              <a:gd name="connsiteX158" fmla="*/ 10576875 w 11540300"/>
              <a:gd name="connsiteY158" fmla="*/ 1338606 h 1820256"/>
              <a:gd name="connsiteX159" fmla="*/ 10624009 w 11540300"/>
              <a:gd name="connsiteY159" fmla="*/ 1310325 h 1820256"/>
              <a:gd name="connsiteX160" fmla="*/ 10652289 w 11540300"/>
              <a:gd name="connsiteY160" fmla="*/ 1300898 h 1820256"/>
              <a:gd name="connsiteX161" fmla="*/ 10689996 w 11540300"/>
              <a:gd name="connsiteY161" fmla="*/ 1291472 h 1820256"/>
              <a:gd name="connsiteX162" fmla="*/ 10737130 w 11540300"/>
              <a:gd name="connsiteY162" fmla="*/ 1282045 h 1820256"/>
              <a:gd name="connsiteX163" fmla="*/ 10793691 w 11540300"/>
              <a:gd name="connsiteY163" fmla="*/ 1263191 h 1820256"/>
              <a:gd name="connsiteX164" fmla="*/ 10859679 w 11540300"/>
              <a:gd name="connsiteY164" fmla="*/ 1234911 h 1820256"/>
              <a:gd name="connsiteX165" fmla="*/ 10963374 w 11540300"/>
              <a:gd name="connsiteY165" fmla="*/ 1168923 h 1820256"/>
              <a:gd name="connsiteX166" fmla="*/ 11029361 w 11540300"/>
              <a:gd name="connsiteY166" fmla="*/ 1178350 h 1820256"/>
              <a:gd name="connsiteX167" fmla="*/ 11067068 w 11540300"/>
              <a:gd name="connsiteY167" fmla="*/ 1197204 h 1820256"/>
              <a:gd name="connsiteX168" fmla="*/ 11095349 w 11540300"/>
              <a:gd name="connsiteY168" fmla="*/ 1206630 h 1820256"/>
              <a:gd name="connsiteX169" fmla="*/ 11142483 w 11540300"/>
              <a:gd name="connsiteY169" fmla="*/ 1225484 h 1820256"/>
              <a:gd name="connsiteX170" fmla="*/ 11227324 w 11540300"/>
              <a:gd name="connsiteY170" fmla="*/ 1253764 h 1820256"/>
              <a:gd name="connsiteX171" fmla="*/ 11331019 w 11540300"/>
              <a:gd name="connsiteY171" fmla="*/ 1272618 h 1820256"/>
              <a:gd name="connsiteX172" fmla="*/ 11359299 w 11540300"/>
              <a:gd name="connsiteY172" fmla="*/ 1282045 h 1820256"/>
              <a:gd name="connsiteX173" fmla="*/ 11538409 w 11540300"/>
              <a:gd name="connsiteY173" fmla="*/ 1272618 h 1820256"/>
              <a:gd name="connsiteX174" fmla="*/ 11510128 w 11540300"/>
              <a:gd name="connsiteY174"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69991 w 11540300"/>
              <a:gd name="connsiteY4" fmla="*/ 1776020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196446 w 11540300"/>
              <a:gd name="connsiteY30" fmla="*/ 1640263 h 1820256"/>
              <a:gd name="connsiteX31" fmla="*/ 2253007 w 11540300"/>
              <a:gd name="connsiteY31" fmla="*/ 1385740 h 1820256"/>
              <a:gd name="connsiteX32" fmla="*/ 2309567 w 11540300"/>
              <a:gd name="connsiteY32" fmla="*/ 1366886 h 1820256"/>
              <a:gd name="connsiteX33" fmla="*/ 2366128 w 11540300"/>
              <a:gd name="connsiteY33" fmla="*/ 1310325 h 1820256"/>
              <a:gd name="connsiteX34" fmla="*/ 2384982 w 11540300"/>
              <a:gd name="connsiteY34" fmla="*/ 1282045 h 1820256"/>
              <a:gd name="connsiteX35" fmla="*/ 2432116 w 11540300"/>
              <a:gd name="connsiteY35" fmla="*/ 1225484 h 1820256"/>
              <a:gd name="connsiteX36" fmla="*/ 2441543 w 11540300"/>
              <a:gd name="connsiteY36" fmla="*/ 1197204 h 1820256"/>
              <a:gd name="connsiteX37" fmla="*/ 2460396 w 11540300"/>
              <a:gd name="connsiteY37" fmla="*/ 1168923 h 1820256"/>
              <a:gd name="connsiteX38" fmla="*/ 2479250 w 11540300"/>
              <a:gd name="connsiteY38" fmla="*/ 1112362 h 1820256"/>
              <a:gd name="connsiteX39" fmla="*/ 2498103 w 11540300"/>
              <a:gd name="connsiteY39" fmla="*/ 1084082 h 1820256"/>
              <a:gd name="connsiteX40" fmla="*/ 2516957 w 11540300"/>
              <a:gd name="connsiteY40" fmla="*/ 1027521 h 1820256"/>
              <a:gd name="connsiteX41" fmla="*/ 2573518 w 11540300"/>
              <a:gd name="connsiteY41" fmla="*/ 999241 h 1820256"/>
              <a:gd name="connsiteX42" fmla="*/ 2601798 w 11540300"/>
              <a:gd name="connsiteY42" fmla="*/ 980387 h 1820256"/>
              <a:gd name="connsiteX43" fmla="*/ 2922310 w 11540300"/>
              <a:gd name="connsiteY43" fmla="*/ 980387 h 1820256"/>
              <a:gd name="connsiteX44" fmla="*/ 3101419 w 11540300"/>
              <a:gd name="connsiteY44" fmla="*/ 970960 h 1820256"/>
              <a:gd name="connsiteX45" fmla="*/ 3393650 w 11540300"/>
              <a:gd name="connsiteY45" fmla="*/ 989814 h 1820256"/>
              <a:gd name="connsiteX46" fmla="*/ 3478491 w 11540300"/>
              <a:gd name="connsiteY46" fmla="*/ 1008668 h 1820256"/>
              <a:gd name="connsiteX47" fmla="*/ 3553905 w 11540300"/>
              <a:gd name="connsiteY47" fmla="*/ 1027521 h 1820256"/>
              <a:gd name="connsiteX48" fmla="*/ 3704734 w 11540300"/>
              <a:gd name="connsiteY48" fmla="*/ 1008668 h 1820256"/>
              <a:gd name="connsiteX49" fmla="*/ 3893270 w 11540300"/>
              <a:gd name="connsiteY49" fmla="*/ 989814 h 1820256"/>
              <a:gd name="connsiteX50" fmla="*/ 3968685 w 11540300"/>
              <a:gd name="connsiteY50" fmla="*/ 999241 h 1820256"/>
              <a:gd name="connsiteX51" fmla="*/ 4034673 w 11540300"/>
              <a:gd name="connsiteY51" fmla="*/ 1018094 h 1820256"/>
              <a:gd name="connsiteX52" fmla="*/ 4081807 w 11540300"/>
              <a:gd name="connsiteY52" fmla="*/ 1065228 h 1820256"/>
              <a:gd name="connsiteX53" fmla="*/ 4110087 w 11540300"/>
              <a:gd name="connsiteY53" fmla="*/ 1084082 h 1820256"/>
              <a:gd name="connsiteX54" fmla="*/ 4157221 w 11540300"/>
              <a:gd name="connsiteY54" fmla="*/ 1140643 h 1820256"/>
              <a:gd name="connsiteX55" fmla="*/ 4185501 w 11540300"/>
              <a:gd name="connsiteY55" fmla="*/ 1159496 h 1820256"/>
              <a:gd name="connsiteX56" fmla="*/ 4242062 w 11540300"/>
              <a:gd name="connsiteY56" fmla="*/ 1244338 h 1820256"/>
              <a:gd name="connsiteX57" fmla="*/ 4260916 w 11540300"/>
              <a:gd name="connsiteY57" fmla="*/ 1272618 h 1820256"/>
              <a:gd name="connsiteX58" fmla="*/ 4298623 w 11540300"/>
              <a:gd name="connsiteY58" fmla="*/ 1357459 h 1820256"/>
              <a:gd name="connsiteX59" fmla="*/ 4308050 w 11540300"/>
              <a:gd name="connsiteY59" fmla="*/ 1385740 h 1820256"/>
              <a:gd name="connsiteX60" fmla="*/ 4345757 w 11540300"/>
              <a:gd name="connsiteY60" fmla="*/ 1442301 h 1820256"/>
              <a:gd name="connsiteX61" fmla="*/ 4383464 w 11540300"/>
              <a:gd name="connsiteY61" fmla="*/ 1498861 h 1820256"/>
              <a:gd name="connsiteX62" fmla="*/ 4421171 w 11540300"/>
              <a:gd name="connsiteY62" fmla="*/ 1555422 h 1820256"/>
              <a:gd name="connsiteX63" fmla="*/ 4468305 w 11540300"/>
              <a:gd name="connsiteY63" fmla="*/ 1630837 h 1820256"/>
              <a:gd name="connsiteX64" fmla="*/ 4477732 w 11540300"/>
              <a:gd name="connsiteY64" fmla="*/ 1659117 h 1820256"/>
              <a:gd name="connsiteX65" fmla="*/ 4534293 w 11540300"/>
              <a:gd name="connsiteY65" fmla="*/ 1696824 h 1820256"/>
              <a:gd name="connsiteX66" fmla="*/ 4553147 w 11540300"/>
              <a:gd name="connsiteY66" fmla="*/ 1725105 h 1820256"/>
              <a:gd name="connsiteX67" fmla="*/ 4581427 w 11540300"/>
              <a:gd name="connsiteY67" fmla="*/ 1734531 h 1820256"/>
              <a:gd name="connsiteX68" fmla="*/ 4590854 w 11540300"/>
              <a:gd name="connsiteY68" fmla="*/ 1762812 h 1820256"/>
              <a:gd name="connsiteX69" fmla="*/ 4623896 w 11540300"/>
              <a:gd name="connsiteY69" fmla="*/ 1810240 h 1820256"/>
              <a:gd name="connsiteX70" fmla="*/ 4675695 w 11540300"/>
              <a:gd name="connsiteY70" fmla="*/ 1762812 h 1820256"/>
              <a:gd name="connsiteX71" fmla="*/ 4786042 w 11540300"/>
              <a:gd name="connsiteY71" fmla="*/ 1620624 h 1820256"/>
              <a:gd name="connsiteX72" fmla="*/ 4958499 w 11540300"/>
              <a:gd name="connsiteY72" fmla="*/ 1574276 h 1820256"/>
              <a:gd name="connsiteX73" fmla="*/ 4986780 w 11540300"/>
              <a:gd name="connsiteY73" fmla="*/ 1461154 h 1820256"/>
              <a:gd name="connsiteX74" fmla="*/ 4996207 w 11540300"/>
              <a:gd name="connsiteY74" fmla="*/ 1423447 h 1820256"/>
              <a:gd name="connsiteX75" fmla="*/ 5015060 w 11540300"/>
              <a:gd name="connsiteY75" fmla="*/ 1366886 h 1820256"/>
              <a:gd name="connsiteX76" fmla="*/ 5005633 w 11540300"/>
              <a:gd name="connsiteY76" fmla="*/ 1319752 h 1820256"/>
              <a:gd name="connsiteX77" fmla="*/ 4996207 w 11540300"/>
              <a:gd name="connsiteY77" fmla="*/ 1291472 h 1820256"/>
              <a:gd name="connsiteX78" fmla="*/ 4986780 w 11540300"/>
              <a:gd name="connsiteY78" fmla="*/ 1244338 h 1820256"/>
              <a:gd name="connsiteX79" fmla="*/ 5043341 w 11540300"/>
              <a:gd name="connsiteY79" fmla="*/ 1027521 h 1820256"/>
              <a:gd name="connsiteX80" fmla="*/ 5099901 w 11540300"/>
              <a:gd name="connsiteY80" fmla="*/ 989814 h 1820256"/>
              <a:gd name="connsiteX81" fmla="*/ 5128182 w 11540300"/>
              <a:gd name="connsiteY81" fmla="*/ 980387 h 1820256"/>
              <a:gd name="connsiteX82" fmla="*/ 5137609 w 11540300"/>
              <a:gd name="connsiteY82" fmla="*/ 952107 h 1820256"/>
              <a:gd name="connsiteX83" fmla="*/ 5194169 w 11540300"/>
              <a:gd name="connsiteY83" fmla="*/ 914400 h 1820256"/>
              <a:gd name="connsiteX84" fmla="*/ 5222450 w 11540300"/>
              <a:gd name="connsiteY84" fmla="*/ 895546 h 1820256"/>
              <a:gd name="connsiteX85" fmla="*/ 5410986 w 11540300"/>
              <a:gd name="connsiteY85" fmla="*/ 876692 h 1820256"/>
              <a:gd name="connsiteX86" fmla="*/ 5590095 w 11540300"/>
              <a:gd name="connsiteY86" fmla="*/ 876692 h 1820256"/>
              <a:gd name="connsiteX87" fmla="*/ 5637229 w 11540300"/>
              <a:gd name="connsiteY87" fmla="*/ 904973 h 1820256"/>
              <a:gd name="connsiteX88" fmla="*/ 5674936 w 11540300"/>
              <a:gd name="connsiteY88" fmla="*/ 914400 h 1820256"/>
              <a:gd name="connsiteX89" fmla="*/ 5712644 w 11540300"/>
              <a:gd name="connsiteY89" fmla="*/ 933253 h 1820256"/>
              <a:gd name="connsiteX90" fmla="*/ 5740924 w 11540300"/>
              <a:gd name="connsiteY90" fmla="*/ 942680 h 1820256"/>
              <a:gd name="connsiteX91" fmla="*/ 5938887 w 11540300"/>
              <a:gd name="connsiteY91" fmla="*/ 923826 h 1820256"/>
              <a:gd name="connsiteX92" fmla="*/ 6014301 w 11540300"/>
              <a:gd name="connsiteY92" fmla="*/ 895546 h 1820256"/>
              <a:gd name="connsiteX93" fmla="*/ 6061435 w 11540300"/>
              <a:gd name="connsiteY93" fmla="*/ 857839 h 1820256"/>
              <a:gd name="connsiteX94" fmla="*/ 6174557 w 11540300"/>
              <a:gd name="connsiteY94" fmla="*/ 782424 h 1820256"/>
              <a:gd name="connsiteX95" fmla="*/ 6231118 w 11540300"/>
              <a:gd name="connsiteY95" fmla="*/ 754144 h 1820256"/>
              <a:gd name="connsiteX96" fmla="*/ 6325386 w 11540300"/>
              <a:gd name="connsiteY96" fmla="*/ 245096 h 1820256"/>
              <a:gd name="connsiteX97" fmla="*/ 6344240 w 11540300"/>
              <a:gd name="connsiteY97" fmla="*/ 216816 h 1820256"/>
              <a:gd name="connsiteX98" fmla="*/ 6372520 w 11540300"/>
              <a:gd name="connsiteY98" fmla="*/ 122548 h 1820256"/>
              <a:gd name="connsiteX99" fmla="*/ 6410227 w 11540300"/>
              <a:gd name="connsiteY99" fmla="*/ 65987 h 1820256"/>
              <a:gd name="connsiteX100" fmla="*/ 6457361 w 11540300"/>
              <a:gd name="connsiteY100" fmla="*/ 9426 h 1820256"/>
              <a:gd name="connsiteX101" fmla="*/ 6485642 w 11540300"/>
              <a:gd name="connsiteY101" fmla="*/ 0 h 1820256"/>
              <a:gd name="connsiteX102" fmla="*/ 6570483 w 11540300"/>
              <a:gd name="connsiteY102" fmla="*/ 18853 h 1820256"/>
              <a:gd name="connsiteX103" fmla="*/ 6598763 w 11540300"/>
              <a:gd name="connsiteY103" fmla="*/ 47134 h 1820256"/>
              <a:gd name="connsiteX104" fmla="*/ 6655324 w 11540300"/>
              <a:gd name="connsiteY104" fmla="*/ 113121 h 1820256"/>
              <a:gd name="connsiteX105" fmla="*/ 6683604 w 11540300"/>
              <a:gd name="connsiteY105" fmla="*/ 122548 h 1820256"/>
              <a:gd name="connsiteX106" fmla="*/ 6702458 w 11540300"/>
              <a:gd name="connsiteY106" fmla="*/ 150828 h 1820256"/>
              <a:gd name="connsiteX107" fmla="*/ 6740165 w 11540300"/>
              <a:gd name="connsiteY107" fmla="*/ 169682 h 1820256"/>
              <a:gd name="connsiteX108" fmla="*/ 6768446 w 11540300"/>
              <a:gd name="connsiteY108" fmla="*/ 188536 h 1820256"/>
              <a:gd name="connsiteX109" fmla="*/ 6815580 w 11540300"/>
              <a:gd name="connsiteY109" fmla="*/ 245096 h 1820256"/>
              <a:gd name="connsiteX110" fmla="*/ 6853287 w 11540300"/>
              <a:gd name="connsiteY110" fmla="*/ 301657 h 1820256"/>
              <a:gd name="connsiteX111" fmla="*/ 6872141 w 11540300"/>
              <a:gd name="connsiteY111" fmla="*/ 329938 h 1820256"/>
              <a:gd name="connsiteX112" fmla="*/ 6890994 w 11540300"/>
              <a:gd name="connsiteY112" fmla="*/ 395925 h 1820256"/>
              <a:gd name="connsiteX113" fmla="*/ 6909848 w 11540300"/>
              <a:gd name="connsiteY113" fmla="*/ 471340 h 1820256"/>
              <a:gd name="connsiteX114" fmla="*/ 6919275 w 11540300"/>
              <a:gd name="connsiteY114" fmla="*/ 763571 h 1820256"/>
              <a:gd name="connsiteX115" fmla="*/ 6956982 w 11540300"/>
              <a:gd name="connsiteY115" fmla="*/ 820131 h 1820256"/>
              <a:gd name="connsiteX116" fmla="*/ 6975835 w 11540300"/>
              <a:gd name="connsiteY116" fmla="*/ 857839 h 1820256"/>
              <a:gd name="connsiteX117" fmla="*/ 7004116 w 11540300"/>
              <a:gd name="connsiteY117" fmla="*/ 876692 h 1820256"/>
              <a:gd name="connsiteX118" fmla="*/ 7051250 w 11540300"/>
              <a:gd name="connsiteY118" fmla="*/ 961534 h 1820256"/>
              <a:gd name="connsiteX119" fmla="*/ 7079530 w 11540300"/>
              <a:gd name="connsiteY119" fmla="*/ 980387 h 1820256"/>
              <a:gd name="connsiteX120" fmla="*/ 7117237 w 11540300"/>
              <a:gd name="connsiteY120" fmla="*/ 1036948 h 1820256"/>
              <a:gd name="connsiteX121" fmla="*/ 7154945 w 11540300"/>
              <a:gd name="connsiteY121" fmla="*/ 1046375 h 1820256"/>
              <a:gd name="connsiteX122" fmla="*/ 7183225 w 11540300"/>
              <a:gd name="connsiteY122" fmla="*/ 1055802 h 1820256"/>
              <a:gd name="connsiteX123" fmla="*/ 7428322 w 11540300"/>
              <a:gd name="connsiteY123" fmla="*/ 1074655 h 1820256"/>
              <a:gd name="connsiteX124" fmla="*/ 7456602 w 11540300"/>
              <a:gd name="connsiteY124" fmla="*/ 1093509 h 1820256"/>
              <a:gd name="connsiteX125" fmla="*/ 7484883 w 11540300"/>
              <a:gd name="connsiteY125" fmla="*/ 1102936 h 1820256"/>
              <a:gd name="connsiteX126" fmla="*/ 7522590 w 11540300"/>
              <a:gd name="connsiteY126" fmla="*/ 1121789 h 1820256"/>
              <a:gd name="connsiteX127" fmla="*/ 7598004 w 11540300"/>
              <a:gd name="connsiteY127" fmla="*/ 1178350 h 1820256"/>
              <a:gd name="connsiteX128" fmla="*/ 7626285 w 11540300"/>
              <a:gd name="connsiteY128" fmla="*/ 1187777 h 1820256"/>
              <a:gd name="connsiteX129" fmla="*/ 7692273 w 11540300"/>
              <a:gd name="connsiteY129" fmla="*/ 1216057 h 1820256"/>
              <a:gd name="connsiteX130" fmla="*/ 7720553 w 11540300"/>
              <a:gd name="connsiteY130" fmla="*/ 1234911 h 1820256"/>
              <a:gd name="connsiteX131" fmla="*/ 7786541 w 11540300"/>
              <a:gd name="connsiteY131" fmla="*/ 1253764 h 1820256"/>
              <a:gd name="connsiteX132" fmla="*/ 7871382 w 11540300"/>
              <a:gd name="connsiteY132" fmla="*/ 1282045 h 1820256"/>
              <a:gd name="connsiteX133" fmla="*/ 8069345 w 11540300"/>
              <a:gd name="connsiteY133" fmla="*/ 1272618 h 1820256"/>
              <a:gd name="connsiteX134" fmla="*/ 8097625 w 11540300"/>
              <a:gd name="connsiteY134" fmla="*/ 1263191 h 1820256"/>
              <a:gd name="connsiteX135" fmla="*/ 8135332 w 11540300"/>
              <a:gd name="connsiteY135" fmla="*/ 1253764 h 1820256"/>
              <a:gd name="connsiteX136" fmla="*/ 8201320 w 11540300"/>
              <a:gd name="connsiteY136" fmla="*/ 1216057 h 1820256"/>
              <a:gd name="connsiteX137" fmla="*/ 8229600 w 11540300"/>
              <a:gd name="connsiteY137" fmla="*/ 1206630 h 1820256"/>
              <a:gd name="connsiteX138" fmla="*/ 8257881 w 11540300"/>
              <a:gd name="connsiteY138" fmla="*/ 1225484 h 1820256"/>
              <a:gd name="connsiteX139" fmla="*/ 8276734 w 11540300"/>
              <a:gd name="connsiteY139" fmla="*/ 1253764 h 1820256"/>
              <a:gd name="connsiteX140" fmla="*/ 8305015 w 11540300"/>
              <a:gd name="connsiteY140" fmla="*/ 1282045 h 1820256"/>
              <a:gd name="connsiteX141" fmla="*/ 8380429 w 11540300"/>
              <a:gd name="connsiteY141" fmla="*/ 1366886 h 1820256"/>
              <a:gd name="connsiteX142" fmla="*/ 8436990 w 11540300"/>
              <a:gd name="connsiteY142" fmla="*/ 1404593 h 1820256"/>
              <a:gd name="connsiteX143" fmla="*/ 8531258 w 11540300"/>
              <a:gd name="connsiteY143" fmla="*/ 1423447 h 1820256"/>
              <a:gd name="connsiteX144" fmla="*/ 8814062 w 11540300"/>
              <a:gd name="connsiteY144" fmla="*/ 1414020 h 1820256"/>
              <a:gd name="connsiteX145" fmla="*/ 8842343 w 11540300"/>
              <a:gd name="connsiteY145" fmla="*/ 1395167 h 1820256"/>
              <a:gd name="connsiteX146" fmla="*/ 8870623 w 11540300"/>
              <a:gd name="connsiteY146" fmla="*/ 1385740 h 1820256"/>
              <a:gd name="connsiteX147" fmla="*/ 8917757 w 11540300"/>
              <a:gd name="connsiteY147" fmla="*/ 1376313 h 1820256"/>
              <a:gd name="connsiteX148" fmla="*/ 9087440 w 11540300"/>
              <a:gd name="connsiteY148" fmla="*/ 1357459 h 1820256"/>
              <a:gd name="connsiteX149" fmla="*/ 9153427 w 11540300"/>
              <a:gd name="connsiteY149" fmla="*/ 1338606 h 1820256"/>
              <a:gd name="connsiteX150" fmla="*/ 9247695 w 11540300"/>
              <a:gd name="connsiteY150" fmla="*/ 1310325 h 1820256"/>
              <a:gd name="connsiteX151" fmla="*/ 9436231 w 11540300"/>
              <a:gd name="connsiteY151" fmla="*/ 1291472 h 1820256"/>
              <a:gd name="connsiteX152" fmla="*/ 10039547 w 11540300"/>
              <a:gd name="connsiteY152" fmla="*/ 1282045 h 1820256"/>
              <a:gd name="connsiteX153" fmla="*/ 10275217 w 11540300"/>
              <a:gd name="connsiteY153" fmla="*/ 1282045 h 1820256"/>
              <a:gd name="connsiteX154" fmla="*/ 10303497 w 11540300"/>
              <a:gd name="connsiteY154" fmla="*/ 1310325 h 1820256"/>
              <a:gd name="connsiteX155" fmla="*/ 10341204 w 11540300"/>
              <a:gd name="connsiteY155" fmla="*/ 1338606 h 1820256"/>
              <a:gd name="connsiteX156" fmla="*/ 10397765 w 11540300"/>
              <a:gd name="connsiteY156" fmla="*/ 1376313 h 1820256"/>
              <a:gd name="connsiteX157" fmla="*/ 10482607 w 11540300"/>
              <a:gd name="connsiteY157" fmla="*/ 1366886 h 1820256"/>
              <a:gd name="connsiteX158" fmla="*/ 10576875 w 11540300"/>
              <a:gd name="connsiteY158" fmla="*/ 1338606 h 1820256"/>
              <a:gd name="connsiteX159" fmla="*/ 10624009 w 11540300"/>
              <a:gd name="connsiteY159" fmla="*/ 1310325 h 1820256"/>
              <a:gd name="connsiteX160" fmla="*/ 10652289 w 11540300"/>
              <a:gd name="connsiteY160" fmla="*/ 1300898 h 1820256"/>
              <a:gd name="connsiteX161" fmla="*/ 10689996 w 11540300"/>
              <a:gd name="connsiteY161" fmla="*/ 1291472 h 1820256"/>
              <a:gd name="connsiteX162" fmla="*/ 10737130 w 11540300"/>
              <a:gd name="connsiteY162" fmla="*/ 1282045 h 1820256"/>
              <a:gd name="connsiteX163" fmla="*/ 10793691 w 11540300"/>
              <a:gd name="connsiteY163" fmla="*/ 1263191 h 1820256"/>
              <a:gd name="connsiteX164" fmla="*/ 10859679 w 11540300"/>
              <a:gd name="connsiteY164" fmla="*/ 1234911 h 1820256"/>
              <a:gd name="connsiteX165" fmla="*/ 10963374 w 11540300"/>
              <a:gd name="connsiteY165" fmla="*/ 1168923 h 1820256"/>
              <a:gd name="connsiteX166" fmla="*/ 11029361 w 11540300"/>
              <a:gd name="connsiteY166" fmla="*/ 1178350 h 1820256"/>
              <a:gd name="connsiteX167" fmla="*/ 11067068 w 11540300"/>
              <a:gd name="connsiteY167" fmla="*/ 1197204 h 1820256"/>
              <a:gd name="connsiteX168" fmla="*/ 11095349 w 11540300"/>
              <a:gd name="connsiteY168" fmla="*/ 1206630 h 1820256"/>
              <a:gd name="connsiteX169" fmla="*/ 11142483 w 11540300"/>
              <a:gd name="connsiteY169" fmla="*/ 1225484 h 1820256"/>
              <a:gd name="connsiteX170" fmla="*/ 11227324 w 11540300"/>
              <a:gd name="connsiteY170" fmla="*/ 1253764 h 1820256"/>
              <a:gd name="connsiteX171" fmla="*/ 11331019 w 11540300"/>
              <a:gd name="connsiteY171" fmla="*/ 1272618 h 1820256"/>
              <a:gd name="connsiteX172" fmla="*/ 11359299 w 11540300"/>
              <a:gd name="connsiteY172" fmla="*/ 1282045 h 1820256"/>
              <a:gd name="connsiteX173" fmla="*/ 11538409 w 11540300"/>
              <a:gd name="connsiteY173" fmla="*/ 1272618 h 1820256"/>
              <a:gd name="connsiteX174" fmla="*/ 11510128 w 11540300"/>
              <a:gd name="connsiteY174" fmla="*/ 1272618 h 1820256"/>
              <a:gd name="connsiteX0" fmla="*/ 0 w 11540300"/>
              <a:gd name="connsiteY0" fmla="*/ 914400 h 1820256"/>
              <a:gd name="connsiteX1" fmla="*/ 235670 w 11540300"/>
              <a:gd name="connsiteY1" fmla="*/ 923826 h 1820256"/>
              <a:gd name="connsiteX2" fmla="*/ 537328 w 11540300"/>
              <a:gd name="connsiteY2" fmla="*/ 933253 h 1820256"/>
              <a:gd name="connsiteX3" fmla="*/ 565609 w 11540300"/>
              <a:gd name="connsiteY3" fmla="*/ 942680 h 1820256"/>
              <a:gd name="connsiteX4" fmla="*/ 669991 w 11540300"/>
              <a:gd name="connsiteY4" fmla="*/ 1776020 h 1820256"/>
              <a:gd name="connsiteX5" fmla="*/ 725864 w 11540300"/>
              <a:gd name="connsiteY5" fmla="*/ 970960 h 1820256"/>
              <a:gd name="connsiteX6" fmla="*/ 772998 w 11540300"/>
              <a:gd name="connsiteY6" fmla="*/ 980387 h 1820256"/>
              <a:gd name="connsiteX7" fmla="*/ 867266 w 11540300"/>
              <a:gd name="connsiteY7" fmla="*/ 970960 h 1820256"/>
              <a:gd name="connsiteX8" fmla="*/ 895547 w 11540300"/>
              <a:gd name="connsiteY8" fmla="*/ 961534 h 1820256"/>
              <a:gd name="connsiteX9" fmla="*/ 1102936 w 11540300"/>
              <a:gd name="connsiteY9" fmla="*/ 970960 h 1820256"/>
              <a:gd name="connsiteX10" fmla="*/ 1197204 w 11540300"/>
              <a:gd name="connsiteY10" fmla="*/ 1008668 h 1820256"/>
              <a:gd name="connsiteX11" fmla="*/ 1225485 w 11540300"/>
              <a:gd name="connsiteY11" fmla="*/ 1018094 h 1820256"/>
              <a:gd name="connsiteX12" fmla="*/ 1253765 w 11540300"/>
              <a:gd name="connsiteY12" fmla="*/ 1027521 h 1820256"/>
              <a:gd name="connsiteX13" fmla="*/ 1621411 w 11540300"/>
              <a:gd name="connsiteY13" fmla="*/ 1046375 h 1820256"/>
              <a:gd name="connsiteX14" fmla="*/ 1677971 w 11540300"/>
              <a:gd name="connsiteY14" fmla="*/ 1065228 h 1820256"/>
              <a:gd name="connsiteX15" fmla="*/ 1706252 w 11540300"/>
              <a:gd name="connsiteY15" fmla="*/ 1084082 h 1820256"/>
              <a:gd name="connsiteX16" fmla="*/ 1762813 w 11540300"/>
              <a:gd name="connsiteY16" fmla="*/ 1131216 h 1820256"/>
              <a:gd name="connsiteX17" fmla="*/ 1781666 w 11540300"/>
              <a:gd name="connsiteY17" fmla="*/ 1168923 h 1820256"/>
              <a:gd name="connsiteX18" fmla="*/ 1809947 w 11540300"/>
              <a:gd name="connsiteY18" fmla="*/ 1187777 h 1820256"/>
              <a:gd name="connsiteX19" fmla="*/ 1828800 w 11540300"/>
              <a:gd name="connsiteY19" fmla="*/ 1244338 h 1820256"/>
              <a:gd name="connsiteX20" fmla="*/ 1847654 w 11540300"/>
              <a:gd name="connsiteY20" fmla="*/ 1300898 h 1820256"/>
              <a:gd name="connsiteX21" fmla="*/ 1857081 w 11540300"/>
              <a:gd name="connsiteY21" fmla="*/ 1329179 h 1820256"/>
              <a:gd name="connsiteX22" fmla="*/ 1885361 w 11540300"/>
              <a:gd name="connsiteY22" fmla="*/ 1423447 h 1820256"/>
              <a:gd name="connsiteX23" fmla="*/ 1904215 w 11540300"/>
              <a:gd name="connsiteY23" fmla="*/ 1451727 h 1820256"/>
              <a:gd name="connsiteX24" fmla="*/ 1932495 w 11540300"/>
              <a:gd name="connsiteY24" fmla="*/ 1470581 h 1820256"/>
              <a:gd name="connsiteX25" fmla="*/ 1960776 w 11540300"/>
              <a:gd name="connsiteY25" fmla="*/ 1640263 h 1820256"/>
              <a:gd name="connsiteX26" fmla="*/ 1979629 w 11540300"/>
              <a:gd name="connsiteY26" fmla="*/ 1668544 h 1820256"/>
              <a:gd name="connsiteX27" fmla="*/ 2036190 w 11540300"/>
              <a:gd name="connsiteY27" fmla="*/ 1706251 h 1820256"/>
              <a:gd name="connsiteX28" fmla="*/ 2130851 w 11540300"/>
              <a:gd name="connsiteY28" fmla="*/ 1820256 h 1820256"/>
              <a:gd name="connsiteX29" fmla="*/ 2196446 w 11540300"/>
              <a:gd name="connsiteY29" fmla="*/ 1725105 h 1820256"/>
              <a:gd name="connsiteX30" fmla="*/ 2196446 w 11540300"/>
              <a:gd name="connsiteY30" fmla="*/ 1640263 h 1820256"/>
              <a:gd name="connsiteX31" fmla="*/ 2253007 w 11540300"/>
              <a:gd name="connsiteY31" fmla="*/ 1385740 h 1820256"/>
              <a:gd name="connsiteX32" fmla="*/ 2309567 w 11540300"/>
              <a:gd name="connsiteY32" fmla="*/ 1366886 h 1820256"/>
              <a:gd name="connsiteX33" fmla="*/ 2366128 w 11540300"/>
              <a:gd name="connsiteY33" fmla="*/ 1310325 h 1820256"/>
              <a:gd name="connsiteX34" fmla="*/ 2384982 w 11540300"/>
              <a:gd name="connsiteY34" fmla="*/ 1282045 h 1820256"/>
              <a:gd name="connsiteX35" fmla="*/ 2432116 w 11540300"/>
              <a:gd name="connsiteY35" fmla="*/ 1225484 h 1820256"/>
              <a:gd name="connsiteX36" fmla="*/ 2441543 w 11540300"/>
              <a:gd name="connsiteY36" fmla="*/ 1197204 h 1820256"/>
              <a:gd name="connsiteX37" fmla="*/ 2460396 w 11540300"/>
              <a:gd name="connsiteY37" fmla="*/ 1168923 h 1820256"/>
              <a:gd name="connsiteX38" fmla="*/ 2479250 w 11540300"/>
              <a:gd name="connsiteY38" fmla="*/ 1112362 h 1820256"/>
              <a:gd name="connsiteX39" fmla="*/ 2498103 w 11540300"/>
              <a:gd name="connsiteY39" fmla="*/ 1084082 h 1820256"/>
              <a:gd name="connsiteX40" fmla="*/ 2516957 w 11540300"/>
              <a:gd name="connsiteY40" fmla="*/ 1027521 h 1820256"/>
              <a:gd name="connsiteX41" fmla="*/ 2573518 w 11540300"/>
              <a:gd name="connsiteY41" fmla="*/ 999241 h 1820256"/>
              <a:gd name="connsiteX42" fmla="*/ 2601798 w 11540300"/>
              <a:gd name="connsiteY42" fmla="*/ 980387 h 1820256"/>
              <a:gd name="connsiteX43" fmla="*/ 2922310 w 11540300"/>
              <a:gd name="connsiteY43" fmla="*/ 980387 h 1820256"/>
              <a:gd name="connsiteX44" fmla="*/ 3101419 w 11540300"/>
              <a:gd name="connsiteY44" fmla="*/ 970960 h 1820256"/>
              <a:gd name="connsiteX45" fmla="*/ 3393650 w 11540300"/>
              <a:gd name="connsiteY45" fmla="*/ 989814 h 1820256"/>
              <a:gd name="connsiteX46" fmla="*/ 3478491 w 11540300"/>
              <a:gd name="connsiteY46" fmla="*/ 1008668 h 1820256"/>
              <a:gd name="connsiteX47" fmla="*/ 3553905 w 11540300"/>
              <a:gd name="connsiteY47" fmla="*/ 1027521 h 1820256"/>
              <a:gd name="connsiteX48" fmla="*/ 3704734 w 11540300"/>
              <a:gd name="connsiteY48" fmla="*/ 1008668 h 1820256"/>
              <a:gd name="connsiteX49" fmla="*/ 3893270 w 11540300"/>
              <a:gd name="connsiteY49" fmla="*/ 989814 h 1820256"/>
              <a:gd name="connsiteX50" fmla="*/ 3968685 w 11540300"/>
              <a:gd name="connsiteY50" fmla="*/ 999241 h 1820256"/>
              <a:gd name="connsiteX51" fmla="*/ 4034673 w 11540300"/>
              <a:gd name="connsiteY51" fmla="*/ 1018094 h 1820256"/>
              <a:gd name="connsiteX52" fmla="*/ 4081807 w 11540300"/>
              <a:gd name="connsiteY52" fmla="*/ 1065228 h 1820256"/>
              <a:gd name="connsiteX53" fmla="*/ 4110087 w 11540300"/>
              <a:gd name="connsiteY53" fmla="*/ 1084082 h 1820256"/>
              <a:gd name="connsiteX54" fmla="*/ 4157221 w 11540300"/>
              <a:gd name="connsiteY54" fmla="*/ 1140643 h 1820256"/>
              <a:gd name="connsiteX55" fmla="*/ 4185501 w 11540300"/>
              <a:gd name="connsiteY55" fmla="*/ 1159496 h 1820256"/>
              <a:gd name="connsiteX56" fmla="*/ 4242062 w 11540300"/>
              <a:gd name="connsiteY56" fmla="*/ 1244338 h 1820256"/>
              <a:gd name="connsiteX57" fmla="*/ 4260916 w 11540300"/>
              <a:gd name="connsiteY57" fmla="*/ 1272618 h 1820256"/>
              <a:gd name="connsiteX58" fmla="*/ 4298623 w 11540300"/>
              <a:gd name="connsiteY58" fmla="*/ 1357459 h 1820256"/>
              <a:gd name="connsiteX59" fmla="*/ 4308050 w 11540300"/>
              <a:gd name="connsiteY59" fmla="*/ 1385740 h 1820256"/>
              <a:gd name="connsiteX60" fmla="*/ 4345757 w 11540300"/>
              <a:gd name="connsiteY60" fmla="*/ 1442301 h 1820256"/>
              <a:gd name="connsiteX61" fmla="*/ 4383464 w 11540300"/>
              <a:gd name="connsiteY61" fmla="*/ 1498861 h 1820256"/>
              <a:gd name="connsiteX62" fmla="*/ 4421171 w 11540300"/>
              <a:gd name="connsiteY62" fmla="*/ 1555422 h 1820256"/>
              <a:gd name="connsiteX63" fmla="*/ 4468305 w 11540300"/>
              <a:gd name="connsiteY63" fmla="*/ 1630837 h 1820256"/>
              <a:gd name="connsiteX64" fmla="*/ 4477732 w 11540300"/>
              <a:gd name="connsiteY64" fmla="*/ 1659117 h 1820256"/>
              <a:gd name="connsiteX65" fmla="*/ 4534293 w 11540300"/>
              <a:gd name="connsiteY65" fmla="*/ 1696824 h 1820256"/>
              <a:gd name="connsiteX66" fmla="*/ 4553147 w 11540300"/>
              <a:gd name="connsiteY66" fmla="*/ 1725105 h 1820256"/>
              <a:gd name="connsiteX67" fmla="*/ 4581427 w 11540300"/>
              <a:gd name="connsiteY67" fmla="*/ 1734531 h 1820256"/>
              <a:gd name="connsiteX68" fmla="*/ 4590854 w 11540300"/>
              <a:gd name="connsiteY68" fmla="*/ 1762812 h 1820256"/>
              <a:gd name="connsiteX69" fmla="*/ 4623896 w 11540300"/>
              <a:gd name="connsiteY69" fmla="*/ 1810240 h 1820256"/>
              <a:gd name="connsiteX70" fmla="*/ 4675695 w 11540300"/>
              <a:gd name="connsiteY70" fmla="*/ 1762812 h 1820256"/>
              <a:gd name="connsiteX71" fmla="*/ 4786042 w 11540300"/>
              <a:gd name="connsiteY71" fmla="*/ 1620624 h 1820256"/>
              <a:gd name="connsiteX72" fmla="*/ 4958499 w 11540300"/>
              <a:gd name="connsiteY72" fmla="*/ 1574276 h 1820256"/>
              <a:gd name="connsiteX73" fmla="*/ 4986780 w 11540300"/>
              <a:gd name="connsiteY73" fmla="*/ 1461154 h 1820256"/>
              <a:gd name="connsiteX74" fmla="*/ 4996207 w 11540300"/>
              <a:gd name="connsiteY74" fmla="*/ 1423447 h 1820256"/>
              <a:gd name="connsiteX75" fmla="*/ 5015060 w 11540300"/>
              <a:gd name="connsiteY75" fmla="*/ 1366886 h 1820256"/>
              <a:gd name="connsiteX76" fmla="*/ 5005633 w 11540300"/>
              <a:gd name="connsiteY76" fmla="*/ 1319752 h 1820256"/>
              <a:gd name="connsiteX77" fmla="*/ 4996207 w 11540300"/>
              <a:gd name="connsiteY77" fmla="*/ 1291472 h 1820256"/>
              <a:gd name="connsiteX78" fmla="*/ 4986780 w 11540300"/>
              <a:gd name="connsiteY78" fmla="*/ 1244338 h 1820256"/>
              <a:gd name="connsiteX79" fmla="*/ 5043341 w 11540300"/>
              <a:gd name="connsiteY79" fmla="*/ 1027521 h 1820256"/>
              <a:gd name="connsiteX80" fmla="*/ 5099901 w 11540300"/>
              <a:gd name="connsiteY80" fmla="*/ 989814 h 1820256"/>
              <a:gd name="connsiteX81" fmla="*/ 5128182 w 11540300"/>
              <a:gd name="connsiteY81" fmla="*/ 980387 h 1820256"/>
              <a:gd name="connsiteX82" fmla="*/ 5137609 w 11540300"/>
              <a:gd name="connsiteY82" fmla="*/ 952107 h 1820256"/>
              <a:gd name="connsiteX83" fmla="*/ 5194169 w 11540300"/>
              <a:gd name="connsiteY83" fmla="*/ 914400 h 1820256"/>
              <a:gd name="connsiteX84" fmla="*/ 5222450 w 11540300"/>
              <a:gd name="connsiteY84" fmla="*/ 895546 h 1820256"/>
              <a:gd name="connsiteX85" fmla="*/ 5410986 w 11540300"/>
              <a:gd name="connsiteY85" fmla="*/ 876692 h 1820256"/>
              <a:gd name="connsiteX86" fmla="*/ 5590095 w 11540300"/>
              <a:gd name="connsiteY86" fmla="*/ 876692 h 1820256"/>
              <a:gd name="connsiteX87" fmla="*/ 5637229 w 11540300"/>
              <a:gd name="connsiteY87" fmla="*/ 904973 h 1820256"/>
              <a:gd name="connsiteX88" fmla="*/ 5674936 w 11540300"/>
              <a:gd name="connsiteY88" fmla="*/ 914400 h 1820256"/>
              <a:gd name="connsiteX89" fmla="*/ 5712644 w 11540300"/>
              <a:gd name="connsiteY89" fmla="*/ 933253 h 1820256"/>
              <a:gd name="connsiteX90" fmla="*/ 5740924 w 11540300"/>
              <a:gd name="connsiteY90" fmla="*/ 942680 h 1820256"/>
              <a:gd name="connsiteX91" fmla="*/ 5938887 w 11540300"/>
              <a:gd name="connsiteY91" fmla="*/ 923826 h 1820256"/>
              <a:gd name="connsiteX92" fmla="*/ 6014301 w 11540300"/>
              <a:gd name="connsiteY92" fmla="*/ 895546 h 1820256"/>
              <a:gd name="connsiteX93" fmla="*/ 6061435 w 11540300"/>
              <a:gd name="connsiteY93" fmla="*/ 857839 h 1820256"/>
              <a:gd name="connsiteX94" fmla="*/ 6174557 w 11540300"/>
              <a:gd name="connsiteY94" fmla="*/ 782424 h 1820256"/>
              <a:gd name="connsiteX95" fmla="*/ 6231118 w 11540300"/>
              <a:gd name="connsiteY95" fmla="*/ 754144 h 1820256"/>
              <a:gd name="connsiteX96" fmla="*/ 6325386 w 11540300"/>
              <a:gd name="connsiteY96" fmla="*/ 245096 h 1820256"/>
              <a:gd name="connsiteX97" fmla="*/ 6344240 w 11540300"/>
              <a:gd name="connsiteY97" fmla="*/ 216816 h 1820256"/>
              <a:gd name="connsiteX98" fmla="*/ 6372520 w 11540300"/>
              <a:gd name="connsiteY98" fmla="*/ 122548 h 1820256"/>
              <a:gd name="connsiteX99" fmla="*/ 6410227 w 11540300"/>
              <a:gd name="connsiteY99" fmla="*/ 65987 h 1820256"/>
              <a:gd name="connsiteX100" fmla="*/ 6457361 w 11540300"/>
              <a:gd name="connsiteY100" fmla="*/ 9426 h 1820256"/>
              <a:gd name="connsiteX101" fmla="*/ 6485642 w 11540300"/>
              <a:gd name="connsiteY101" fmla="*/ 0 h 1820256"/>
              <a:gd name="connsiteX102" fmla="*/ 6570483 w 11540300"/>
              <a:gd name="connsiteY102" fmla="*/ 18853 h 1820256"/>
              <a:gd name="connsiteX103" fmla="*/ 6598763 w 11540300"/>
              <a:gd name="connsiteY103" fmla="*/ 47134 h 1820256"/>
              <a:gd name="connsiteX104" fmla="*/ 6655324 w 11540300"/>
              <a:gd name="connsiteY104" fmla="*/ 113121 h 1820256"/>
              <a:gd name="connsiteX105" fmla="*/ 6683604 w 11540300"/>
              <a:gd name="connsiteY105" fmla="*/ 122548 h 1820256"/>
              <a:gd name="connsiteX106" fmla="*/ 6702458 w 11540300"/>
              <a:gd name="connsiteY106" fmla="*/ 150828 h 1820256"/>
              <a:gd name="connsiteX107" fmla="*/ 6740165 w 11540300"/>
              <a:gd name="connsiteY107" fmla="*/ 169682 h 1820256"/>
              <a:gd name="connsiteX108" fmla="*/ 6768446 w 11540300"/>
              <a:gd name="connsiteY108" fmla="*/ 188536 h 1820256"/>
              <a:gd name="connsiteX109" fmla="*/ 6815580 w 11540300"/>
              <a:gd name="connsiteY109" fmla="*/ 245096 h 1820256"/>
              <a:gd name="connsiteX110" fmla="*/ 6853287 w 11540300"/>
              <a:gd name="connsiteY110" fmla="*/ 301657 h 1820256"/>
              <a:gd name="connsiteX111" fmla="*/ 6872141 w 11540300"/>
              <a:gd name="connsiteY111" fmla="*/ 329938 h 1820256"/>
              <a:gd name="connsiteX112" fmla="*/ 6890994 w 11540300"/>
              <a:gd name="connsiteY112" fmla="*/ 395925 h 1820256"/>
              <a:gd name="connsiteX113" fmla="*/ 6909848 w 11540300"/>
              <a:gd name="connsiteY113" fmla="*/ 471340 h 1820256"/>
              <a:gd name="connsiteX114" fmla="*/ 6919275 w 11540300"/>
              <a:gd name="connsiteY114" fmla="*/ 763571 h 1820256"/>
              <a:gd name="connsiteX115" fmla="*/ 6956982 w 11540300"/>
              <a:gd name="connsiteY115" fmla="*/ 820131 h 1820256"/>
              <a:gd name="connsiteX116" fmla="*/ 6975835 w 11540300"/>
              <a:gd name="connsiteY116" fmla="*/ 857839 h 1820256"/>
              <a:gd name="connsiteX117" fmla="*/ 7004116 w 11540300"/>
              <a:gd name="connsiteY117" fmla="*/ 876692 h 1820256"/>
              <a:gd name="connsiteX118" fmla="*/ 7051250 w 11540300"/>
              <a:gd name="connsiteY118" fmla="*/ 961534 h 1820256"/>
              <a:gd name="connsiteX119" fmla="*/ 7079530 w 11540300"/>
              <a:gd name="connsiteY119" fmla="*/ 980387 h 1820256"/>
              <a:gd name="connsiteX120" fmla="*/ 7117237 w 11540300"/>
              <a:gd name="connsiteY120" fmla="*/ 1036948 h 1820256"/>
              <a:gd name="connsiteX121" fmla="*/ 7154945 w 11540300"/>
              <a:gd name="connsiteY121" fmla="*/ 1046375 h 1820256"/>
              <a:gd name="connsiteX122" fmla="*/ 7183225 w 11540300"/>
              <a:gd name="connsiteY122" fmla="*/ 1055802 h 1820256"/>
              <a:gd name="connsiteX123" fmla="*/ 7428322 w 11540300"/>
              <a:gd name="connsiteY123" fmla="*/ 1074655 h 1820256"/>
              <a:gd name="connsiteX124" fmla="*/ 7456602 w 11540300"/>
              <a:gd name="connsiteY124" fmla="*/ 1093509 h 1820256"/>
              <a:gd name="connsiteX125" fmla="*/ 7484883 w 11540300"/>
              <a:gd name="connsiteY125" fmla="*/ 1102936 h 1820256"/>
              <a:gd name="connsiteX126" fmla="*/ 7522590 w 11540300"/>
              <a:gd name="connsiteY126" fmla="*/ 1121789 h 1820256"/>
              <a:gd name="connsiteX127" fmla="*/ 7598004 w 11540300"/>
              <a:gd name="connsiteY127" fmla="*/ 1178350 h 1820256"/>
              <a:gd name="connsiteX128" fmla="*/ 7626285 w 11540300"/>
              <a:gd name="connsiteY128" fmla="*/ 1187777 h 1820256"/>
              <a:gd name="connsiteX129" fmla="*/ 7692273 w 11540300"/>
              <a:gd name="connsiteY129" fmla="*/ 1216057 h 1820256"/>
              <a:gd name="connsiteX130" fmla="*/ 7720553 w 11540300"/>
              <a:gd name="connsiteY130" fmla="*/ 1234911 h 1820256"/>
              <a:gd name="connsiteX131" fmla="*/ 7786541 w 11540300"/>
              <a:gd name="connsiteY131" fmla="*/ 1253764 h 1820256"/>
              <a:gd name="connsiteX132" fmla="*/ 7871382 w 11540300"/>
              <a:gd name="connsiteY132" fmla="*/ 1282045 h 1820256"/>
              <a:gd name="connsiteX133" fmla="*/ 8069345 w 11540300"/>
              <a:gd name="connsiteY133" fmla="*/ 1272618 h 1820256"/>
              <a:gd name="connsiteX134" fmla="*/ 8097625 w 11540300"/>
              <a:gd name="connsiteY134" fmla="*/ 1263191 h 1820256"/>
              <a:gd name="connsiteX135" fmla="*/ 8135332 w 11540300"/>
              <a:gd name="connsiteY135" fmla="*/ 1253764 h 1820256"/>
              <a:gd name="connsiteX136" fmla="*/ 8201320 w 11540300"/>
              <a:gd name="connsiteY136" fmla="*/ 1216057 h 1820256"/>
              <a:gd name="connsiteX137" fmla="*/ 8229600 w 11540300"/>
              <a:gd name="connsiteY137" fmla="*/ 1206630 h 1820256"/>
              <a:gd name="connsiteX138" fmla="*/ 8257881 w 11540300"/>
              <a:gd name="connsiteY138" fmla="*/ 1225484 h 1820256"/>
              <a:gd name="connsiteX139" fmla="*/ 8276734 w 11540300"/>
              <a:gd name="connsiteY139" fmla="*/ 1253764 h 1820256"/>
              <a:gd name="connsiteX140" fmla="*/ 8305015 w 11540300"/>
              <a:gd name="connsiteY140" fmla="*/ 1282045 h 1820256"/>
              <a:gd name="connsiteX141" fmla="*/ 8380429 w 11540300"/>
              <a:gd name="connsiteY141" fmla="*/ 1366886 h 1820256"/>
              <a:gd name="connsiteX142" fmla="*/ 8436990 w 11540300"/>
              <a:gd name="connsiteY142" fmla="*/ 1404593 h 1820256"/>
              <a:gd name="connsiteX143" fmla="*/ 8531258 w 11540300"/>
              <a:gd name="connsiteY143" fmla="*/ 1423447 h 1820256"/>
              <a:gd name="connsiteX144" fmla="*/ 8814062 w 11540300"/>
              <a:gd name="connsiteY144" fmla="*/ 1414020 h 1820256"/>
              <a:gd name="connsiteX145" fmla="*/ 8842343 w 11540300"/>
              <a:gd name="connsiteY145" fmla="*/ 1395167 h 1820256"/>
              <a:gd name="connsiteX146" fmla="*/ 8870623 w 11540300"/>
              <a:gd name="connsiteY146" fmla="*/ 1385740 h 1820256"/>
              <a:gd name="connsiteX147" fmla="*/ 8917757 w 11540300"/>
              <a:gd name="connsiteY147" fmla="*/ 1376313 h 1820256"/>
              <a:gd name="connsiteX148" fmla="*/ 9087440 w 11540300"/>
              <a:gd name="connsiteY148" fmla="*/ 1357459 h 1820256"/>
              <a:gd name="connsiteX149" fmla="*/ 9153427 w 11540300"/>
              <a:gd name="connsiteY149" fmla="*/ 1338606 h 1820256"/>
              <a:gd name="connsiteX150" fmla="*/ 9247695 w 11540300"/>
              <a:gd name="connsiteY150" fmla="*/ 1310325 h 1820256"/>
              <a:gd name="connsiteX151" fmla="*/ 9436231 w 11540300"/>
              <a:gd name="connsiteY151" fmla="*/ 1291472 h 1820256"/>
              <a:gd name="connsiteX152" fmla="*/ 10039547 w 11540300"/>
              <a:gd name="connsiteY152" fmla="*/ 1282045 h 1820256"/>
              <a:gd name="connsiteX153" fmla="*/ 10275217 w 11540300"/>
              <a:gd name="connsiteY153" fmla="*/ 1282045 h 1820256"/>
              <a:gd name="connsiteX154" fmla="*/ 10303497 w 11540300"/>
              <a:gd name="connsiteY154" fmla="*/ 1310325 h 1820256"/>
              <a:gd name="connsiteX155" fmla="*/ 10341204 w 11540300"/>
              <a:gd name="connsiteY155" fmla="*/ 1338606 h 1820256"/>
              <a:gd name="connsiteX156" fmla="*/ 10397765 w 11540300"/>
              <a:gd name="connsiteY156" fmla="*/ 1376313 h 1820256"/>
              <a:gd name="connsiteX157" fmla="*/ 10482607 w 11540300"/>
              <a:gd name="connsiteY157" fmla="*/ 1366886 h 1820256"/>
              <a:gd name="connsiteX158" fmla="*/ 10576875 w 11540300"/>
              <a:gd name="connsiteY158" fmla="*/ 1338606 h 1820256"/>
              <a:gd name="connsiteX159" fmla="*/ 10624009 w 11540300"/>
              <a:gd name="connsiteY159" fmla="*/ 1310325 h 1820256"/>
              <a:gd name="connsiteX160" fmla="*/ 10652289 w 11540300"/>
              <a:gd name="connsiteY160" fmla="*/ 1300898 h 1820256"/>
              <a:gd name="connsiteX161" fmla="*/ 10689996 w 11540300"/>
              <a:gd name="connsiteY161" fmla="*/ 1291472 h 1820256"/>
              <a:gd name="connsiteX162" fmla="*/ 10737130 w 11540300"/>
              <a:gd name="connsiteY162" fmla="*/ 1282045 h 1820256"/>
              <a:gd name="connsiteX163" fmla="*/ 10793691 w 11540300"/>
              <a:gd name="connsiteY163" fmla="*/ 1263191 h 1820256"/>
              <a:gd name="connsiteX164" fmla="*/ 10859679 w 11540300"/>
              <a:gd name="connsiteY164" fmla="*/ 1234911 h 1820256"/>
              <a:gd name="connsiteX165" fmla="*/ 10963374 w 11540300"/>
              <a:gd name="connsiteY165" fmla="*/ 1168923 h 1820256"/>
              <a:gd name="connsiteX166" fmla="*/ 11029361 w 11540300"/>
              <a:gd name="connsiteY166" fmla="*/ 1178350 h 1820256"/>
              <a:gd name="connsiteX167" fmla="*/ 11067068 w 11540300"/>
              <a:gd name="connsiteY167" fmla="*/ 1197204 h 1820256"/>
              <a:gd name="connsiteX168" fmla="*/ 11095349 w 11540300"/>
              <a:gd name="connsiteY168" fmla="*/ 1206630 h 1820256"/>
              <a:gd name="connsiteX169" fmla="*/ 11142483 w 11540300"/>
              <a:gd name="connsiteY169" fmla="*/ 1225484 h 1820256"/>
              <a:gd name="connsiteX170" fmla="*/ 11227324 w 11540300"/>
              <a:gd name="connsiteY170" fmla="*/ 1253764 h 1820256"/>
              <a:gd name="connsiteX171" fmla="*/ 11331019 w 11540300"/>
              <a:gd name="connsiteY171" fmla="*/ 1272618 h 1820256"/>
              <a:gd name="connsiteX172" fmla="*/ 11359299 w 11540300"/>
              <a:gd name="connsiteY172" fmla="*/ 1282045 h 1820256"/>
              <a:gd name="connsiteX173" fmla="*/ 11538409 w 11540300"/>
              <a:gd name="connsiteY173" fmla="*/ 1272618 h 1820256"/>
              <a:gd name="connsiteX174" fmla="*/ 11510128 w 11540300"/>
              <a:gd name="connsiteY174"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725864 w 11540300"/>
              <a:gd name="connsiteY4" fmla="*/ 970960 h 1820256"/>
              <a:gd name="connsiteX5" fmla="*/ 772998 w 11540300"/>
              <a:gd name="connsiteY5" fmla="*/ 980387 h 1820256"/>
              <a:gd name="connsiteX6" fmla="*/ 867266 w 11540300"/>
              <a:gd name="connsiteY6" fmla="*/ 970960 h 1820256"/>
              <a:gd name="connsiteX7" fmla="*/ 895547 w 11540300"/>
              <a:gd name="connsiteY7" fmla="*/ 961534 h 1820256"/>
              <a:gd name="connsiteX8" fmla="*/ 1102936 w 11540300"/>
              <a:gd name="connsiteY8" fmla="*/ 970960 h 1820256"/>
              <a:gd name="connsiteX9" fmla="*/ 1197204 w 11540300"/>
              <a:gd name="connsiteY9" fmla="*/ 1008668 h 1820256"/>
              <a:gd name="connsiteX10" fmla="*/ 1225485 w 11540300"/>
              <a:gd name="connsiteY10" fmla="*/ 1018094 h 1820256"/>
              <a:gd name="connsiteX11" fmla="*/ 1253765 w 11540300"/>
              <a:gd name="connsiteY11" fmla="*/ 1027521 h 1820256"/>
              <a:gd name="connsiteX12" fmla="*/ 1621411 w 11540300"/>
              <a:gd name="connsiteY12" fmla="*/ 1046375 h 1820256"/>
              <a:gd name="connsiteX13" fmla="*/ 1677971 w 11540300"/>
              <a:gd name="connsiteY13" fmla="*/ 1065228 h 1820256"/>
              <a:gd name="connsiteX14" fmla="*/ 1706252 w 11540300"/>
              <a:gd name="connsiteY14" fmla="*/ 1084082 h 1820256"/>
              <a:gd name="connsiteX15" fmla="*/ 1762813 w 11540300"/>
              <a:gd name="connsiteY15" fmla="*/ 1131216 h 1820256"/>
              <a:gd name="connsiteX16" fmla="*/ 1781666 w 11540300"/>
              <a:gd name="connsiteY16" fmla="*/ 1168923 h 1820256"/>
              <a:gd name="connsiteX17" fmla="*/ 1809947 w 11540300"/>
              <a:gd name="connsiteY17" fmla="*/ 1187777 h 1820256"/>
              <a:gd name="connsiteX18" fmla="*/ 1828800 w 11540300"/>
              <a:gd name="connsiteY18" fmla="*/ 1244338 h 1820256"/>
              <a:gd name="connsiteX19" fmla="*/ 1847654 w 11540300"/>
              <a:gd name="connsiteY19" fmla="*/ 1300898 h 1820256"/>
              <a:gd name="connsiteX20" fmla="*/ 1857081 w 11540300"/>
              <a:gd name="connsiteY20" fmla="*/ 1329179 h 1820256"/>
              <a:gd name="connsiteX21" fmla="*/ 1885361 w 11540300"/>
              <a:gd name="connsiteY21" fmla="*/ 1423447 h 1820256"/>
              <a:gd name="connsiteX22" fmla="*/ 1904215 w 11540300"/>
              <a:gd name="connsiteY22" fmla="*/ 1451727 h 1820256"/>
              <a:gd name="connsiteX23" fmla="*/ 1932495 w 11540300"/>
              <a:gd name="connsiteY23" fmla="*/ 1470581 h 1820256"/>
              <a:gd name="connsiteX24" fmla="*/ 1960776 w 11540300"/>
              <a:gd name="connsiteY24" fmla="*/ 1640263 h 1820256"/>
              <a:gd name="connsiteX25" fmla="*/ 1979629 w 11540300"/>
              <a:gd name="connsiteY25" fmla="*/ 1668544 h 1820256"/>
              <a:gd name="connsiteX26" fmla="*/ 2036190 w 11540300"/>
              <a:gd name="connsiteY26" fmla="*/ 1706251 h 1820256"/>
              <a:gd name="connsiteX27" fmla="*/ 2130851 w 11540300"/>
              <a:gd name="connsiteY27" fmla="*/ 1820256 h 1820256"/>
              <a:gd name="connsiteX28" fmla="*/ 2196446 w 11540300"/>
              <a:gd name="connsiteY28" fmla="*/ 1725105 h 1820256"/>
              <a:gd name="connsiteX29" fmla="*/ 2196446 w 11540300"/>
              <a:gd name="connsiteY29" fmla="*/ 1640263 h 1820256"/>
              <a:gd name="connsiteX30" fmla="*/ 2253007 w 11540300"/>
              <a:gd name="connsiteY30" fmla="*/ 1385740 h 1820256"/>
              <a:gd name="connsiteX31" fmla="*/ 2309567 w 11540300"/>
              <a:gd name="connsiteY31" fmla="*/ 1366886 h 1820256"/>
              <a:gd name="connsiteX32" fmla="*/ 2366128 w 11540300"/>
              <a:gd name="connsiteY32" fmla="*/ 1310325 h 1820256"/>
              <a:gd name="connsiteX33" fmla="*/ 2384982 w 11540300"/>
              <a:gd name="connsiteY33" fmla="*/ 1282045 h 1820256"/>
              <a:gd name="connsiteX34" fmla="*/ 2432116 w 11540300"/>
              <a:gd name="connsiteY34" fmla="*/ 1225484 h 1820256"/>
              <a:gd name="connsiteX35" fmla="*/ 2441543 w 11540300"/>
              <a:gd name="connsiteY35" fmla="*/ 1197204 h 1820256"/>
              <a:gd name="connsiteX36" fmla="*/ 2460396 w 11540300"/>
              <a:gd name="connsiteY36" fmla="*/ 1168923 h 1820256"/>
              <a:gd name="connsiteX37" fmla="*/ 2479250 w 11540300"/>
              <a:gd name="connsiteY37" fmla="*/ 1112362 h 1820256"/>
              <a:gd name="connsiteX38" fmla="*/ 2498103 w 11540300"/>
              <a:gd name="connsiteY38" fmla="*/ 1084082 h 1820256"/>
              <a:gd name="connsiteX39" fmla="*/ 2516957 w 11540300"/>
              <a:gd name="connsiteY39" fmla="*/ 1027521 h 1820256"/>
              <a:gd name="connsiteX40" fmla="*/ 2573518 w 11540300"/>
              <a:gd name="connsiteY40" fmla="*/ 999241 h 1820256"/>
              <a:gd name="connsiteX41" fmla="*/ 2601798 w 11540300"/>
              <a:gd name="connsiteY41" fmla="*/ 980387 h 1820256"/>
              <a:gd name="connsiteX42" fmla="*/ 2922310 w 11540300"/>
              <a:gd name="connsiteY42" fmla="*/ 980387 h 1820256"/>
              <a:gd name="connsiteX43" fmla="*/ 3101419 w 11540300"/>
              <a:gd name="connsiteY43" fmla="*/ 970960 h 1820256"/>
              <a:gd name="connsiteX44" fmla="*/ 3393650 w 11540300"/>
              <a:gd name="connsiteY44" fmla="*/ 989814 h 1820256"/>
              <a:gd name="connsiteX45" fmla="*/ 3478491 w 11540300"/>
              <a:gd name="connsiteY45" fmla="*/ 1008668 h 1820256"/>
              <a:gd name="connsiteX46" fmla="*/ 3553905 w 11540300"/>
              <a:gd name="connsiteY46" fmla="*/ 1027521 h 1820256"/>
              <a:gd name="connsiteX47" fmla="*/ 3704734 w 11540300"/>
              <a:gd name="connsiteY47" fmla="*/ 1008668 h 1820256"/>
              <a:gd name="connsiteX48" fmla="*/ 3893270 w 11540300"/>
              <a:gd name="connsiteY48" fmla="*/ 989814 h 1820256"/>
              <a:gd name="connsiteX49" fmla="*/ 3968685 w 11540300"/>
              <a:gd name="connsiteY49" fmla="*/ 999241 h 1820256"/>
              <a:gd name="connsiteX50" fmla="*/ 4034673 w 11540300"/>
              <a:gd name="connsiteY50" fmla="*/ 1018094 h 1820256"/>
              <a:gd name="connsiteX51" fmla="*/ 4081807 w 11540300"/>
              <a:gd name="connsiteY51" fmla="*/ 1065228 h 1820256"/>
              <a:gd name="connsiteX52" fmla="*/ 4110087 w 11540300"/>
              <a:gd name="connsiteY52" fmla="*/ 1084082 h 1820256"/>
              <a:gd name="connsiteX53" fmla="*/ 4157221 w 11540300"/>
              <a:gd name="connsiteY53" fmla="*/ 1140643 h 1820256"/>
              <a:gd name="connsiteX54" fmla="*/ 4185501 w 11540300"/>
              <a:gd name="connsiteY54" fmla="*/ 1159496 h 1820256"/>
              <a:gd name="connsiteX55" fmla="*/ 4242062 w 11540300"/>
              <a:gd name="connsiteY55" fmla="*/ 1244338 h 1820256"/>
              <a:gd name="connsiteX56" fmla="*/ 4260916 w 11540300"/>
              <a:gd name="connsiteY56" fmla="*/ 1272618 h 1820256"/>
              <a:gd name="connsiteX57" fmla="*/ 4298623 w 11540300"/>
              <a:gd name="connsiteY57" fmla="*/ 1357459 h 1820256"/>
              <a:gd name="connsiteX58" fmla="*/ 4308050 w 11540300"/>
              <a:gd name="connsiteY58" fmla="*/ 1385740 h 1820256"/>
              <a:gd name="connsiteX59" fmla="*/ 4345757 w 11540300"/>
              <a:gd name="connsiteY59" fmla="*/ 1442301 h 1820256"/>
              <a:gd name="connsiteX60" fmla="*/ 4383464 w 11540300"/>
              <a:gd name="connsiteY60" fmla="*/ 1498861 h 1820256"/>
              <a:gd name="connsiteX61" fmla="*/ 4421171 w 11540300"/>
              <a:gd name="connsiteY61" fmla="*/ 1555422 h 1820256"/>
              <a:gd name="connsiteX62" fmla="*/ 4468305 w 11540300"/>
              <a:gd name="connsiteY62" fmla="*/ 1630837 h 1820256"/>
              <a:gd name="connsiteX63" fmla="*/ 4477732 w 11540300"/>
              <a:gd name="connsiteY63" fmla="*/ 1659117 h 1820256"/>
              <a:gd name="connsiteX64" fmla="*/ 4534293 w 11540300"/>
              <a:gd name="connsiteY64" fmla="*/ 1696824 h 1820256"/>
              <a:gd name="connsiteX65" fmla="*/ 4553147 w 11540300"/>
              <a:gd name="connsiteY65" fmla="*/ 1725105 h 1820256"/>
              <a:gd name="connsiteX66" fmla="*/ 4581427 w 11540300"/>
              <a:gd name="connsiteY66" fmla="*/ 1734531 h 1820256"/>
              <a:gd name="connsiteX67" fmla="*/ 4590854 w 11540300"/>
              <a:gd name="connsiteY67" fmla="*/ 1762812 h 1820256"/>
              <a:gd name="connsiteX68" fmla="*/ 4623896 w 11540300"/>
              <a:gd name="connsiteY68" fmla="*/ 1810240 h 1820256"/>
              <a:gd name="connsiteX69" fmla="*/ 4675695 w 11540300"/>
              <a:gd name="connsiteY69" fmla="*/ 1762812 h 1820256"/>
              <a:gd name="connsiteX70" fmla="*/ 4786042 w 11540300"/>
              <a:gd name="connsiteY70" fmla="*/ 1620624 h 1820256"/>
              <a:gd name="connsiteX71" fmla="*/ 4958499 w 11540300"/>
              <a:gd name="connsiteY71" fmla="*/ 1574276 h 1820256"/>
              <a:gd name="connsiteX72" fmla="*/ 4986780 w 11540300"/>
              <a:gd name="connsiteY72" fmla="*/ 1461154 h 1820256"/>
              <a:gd name="connsiteX73" fmla="*/ 4996207 w 11540300"/>
              <a:gd name="connsiteY73" fmla="*/ 1423447 h 1820256"/>
              <a:gd name="connsiteX74" fmla="*/ 5015060 w 11540300"/>
              <a:gd name="connsiteY74" fmla="*/ 1366886 h 1820256"/>
              <a:gd name="connsiteX75" fmla="*/ 5005633 w 11540300"/>
              <a:gd name="connsiteY75" fmla="*/ 1319752 h 1820256"/>
              <a:gd name="connsiteX76" fmla="*/ 4996207 w 11540300"/>
              <a:gd name="connsiteY76" fmla="*/ 1291472 h 1820256"/>
              <a:gd name="connsiteX77" fmla="*/ 4986780 w 11540300"/>
              <a:gd name="connsiteY77" fmla="*/ 1244338 h 1820256"/>
              <a:gd name="connsiteX78" fmla="*/ 5043341 w 11540300"/>
              <a:gd name="connsiteY78" fmla="*/ 1027521 h 1820256"/>
              <a:gd name="connsiteX79" fmla="*/ 5099901 w 11540300"/>
              <a:gd name="connsiteY79" fmla="*/ 989814 h 1820256"/>
              <a:gd name="connsiteX80" fmla="*/ 5128182 w 11540300"/>
              <a:gd name="connsiteY80" fmla="*/ 980387 h 1820256"/>
              <a:gd name="connsiteX81" fmla="*/ 5137609 w 11540300"/>
              <a:gd name="connsiteY81" fmla="*/ 952107 h 1820256"/>
              <a:gd name="connsiteX82" fmla="*/ 5194169 w 11540300"/>
              <a:gd name="connsiteY82" fmla="*/ 914400 h 1820256"/>
              <a:gd name="connsiteX83" fmla="*/ 5222450 w 11540300"/>
              <a:gd name="connsiteY83" fmla="*/ 895546 h 1820256"/>
              <a:gd name="connsiteX84" fmla="*/ 5410986 w 11540300"/>
              <a:gd name="connsiteY84" fmla="*/ 876692 h 1820256"/>
              <a:gd name="connsiteX85" fmla="*/ 5590095 w 11540300"/>
              <a:gd name="connsiteY85" fmla="*/ 876692 h 1820256"/>
              <a:gd name="connsiteX86" fmla="*/ 5637229 w 11540300"/>
              <a:gd name="connsiteY86" fmla="*/ 904973 h 1820256"/>
              <a:gd name="connsiteX87" fmla="*/ 5674936 w 11540300"/>
              <a:gd name="connsiteY87" fmla="*/ 914400 h 1820256"/>
              <a:gd name="connsiteX88" fmla="*/ 5712644 w 11540300"/>
              <a:gd name="connsiteY88" fmla="*/ 933253 h 1820256"/>
              <a:gd name="connsiteX89" fmla="*/ 5740924 w 11540300"/>
              <a:gd name="connsiteY89" fmla="*/ 942680 h 1820256"/>
              <a:gd name="connsiteX90" fmla="*/ 5938887 w 11540300"/>
              <a:gd name="connsiteY90" fmla="*/ 923826 h 1820256"/>
              <a:gd name="connsiteX91" fmla="*/ 6014301 w 11540300"/>
              <a:gd name="connsiteY91" fmla="*/ 895546 h 1820256"/>
              <a:gd name="connsiteX92" fmla="*/ 6061435 w 11540300"/>
              <a:gd name="connsiteY92" fmla="*/ 857839 h 1820256"/>
              <a:gd name="connsiteX93" fmla="*/ 6174557 w 11540300"/>
              <a:gd name="connsiteY93" fmla="*/ 782424 h 1820256"/>
              <a:gd name="connsiteX94" fmla="*/ 6231118 w 11540300"/>
              <a:gd name="connsiteY94" fmla="*/ 754144 h 1820256"/>
              <a:gd name="connsiteX95" fmla="*/ 6325386 w 11540300"/>
              <a:gd name="connsiteY95" fmla="*/ 245096 h 1820256"/>
              <a:gd name="connsiteX96" fmla="*/ 6344240 w 11540300"/>
              <a:gd name="connsiteY96" fmla="*/ 216816 h 1820256"/>
              <a:gd name="connsiteX97" fmla="*/ 6372520 w 11540300"/>
              <a:gd name="connsiteY97" fmla="*/ 122548 h 1820256"/>
              <a:gd name="connsiteX98" fmla="*/ 6410227 w 11540300"/>
              <a:gd name="connsiteY98" fmla="*/ 65987 h 1820256"/>
              <a:gd name="connsiteX99" fmla="*/ 6457361 w 11540300"/>
              <a:gd name="connsiteY99" fmla="*/ 9426 h 1820256"/>
              <a:gd name="connsiteX100" fmla="*/ 6485642 w 11540300"/>
              <a:gd name="connsiteY100" fmla="*/ 0 h 1820256"/>
              <a:gd name="connsiteX101" fmla="*/ 6570483 w 11540300"/>
              <a:gd name="connsiteY101" fmla="*/ 18853 h 1820256"/>
              <a:gd name="connsiteX102" fmla="*/ 6598763 w 11540300"/>
              <a:gd name="connsiteY102" fmla="*/ 47134 h 1820256"/>
              <a:gd name="connsiteX103" fmla="*/ 6655324 w 11540300"/>
              <a:gd name="connsiteY103" fmla="*/ 113121 h 1820256"/>
              <a:gd name="connsiteX104" fmla="*/ 6683604 w 11540300"/>
              <a:gd name="connsiteY104" fmla="*/ 122548 h 1820256"/>
              <a:gd name="connsiteX105" fmla="*/ 6702458 w 11540300"/>
              <a:gd name="connsiteY105" fmla="*/ 150828 h 1820256"/>
              <a:gd name="connsiteX106" fmla="*/ 6740165 w 11540300"/>
              <a:gd name="connsiteY106" fmla="*/ 169682 h 1820256"/>
              <a:gd name="connsiteX107" fmla="*/ 6768446 w 11540300"/>
              <a:gd name="connsiteY107" fmla="*/ 188536 h 1820256"/>
              <a:gd name="connsiteX108" fmla="*/ 6815580 w 11540300"/>
              <a:gd name="connsiteY108" fmla="*/ 245096 h 1820256"/>
              <a:gd name="connsiteX109" fmla="*/ 6853287 w 11540300"/>
              <a:gd name="connsiteY109" fmla="*/ 301657 h 1820256"/>
              <a:gd name="connsiteX110" fmla="*/ 6872141 w 11540300"/>
              <a:gd name="connsiteY110" fmla="*/ 329938 h 1820256"/>
              <a:gd name="connsiteX111" fmla="*/ 6890994 w 11540300"/>
              <a:gd name="connsiteY111" fmla="*/ 395925 h 1820256"/>
              <a:gd name="connsiteX112" fmla="*/ 6909848 w 11540300"/>
              <a:gd name="connsiteY112" fmla="*/ 471340 h 1820256"/>
              <a:gd name="connsiteX113" fmla="*/ 6919275 w 11540300"/>
              <a:gd name="connsiteY113" fmla="*/ 763571 h 1820256"/>
              <a:gd name="connsiteX114" fmla="*/ 6956982 w 11540300"/>
              <a:gd name="connsiteY114" fmla="*/ 820131 h 1820256"/>
              <a:gd name="connsiteX115" fmla="*/ 6975835 w 11540300"/>
              <a:gd name="connsiteY115" fmla="*/ 857839 h 1820256"/>
              <a:gd name="connsiteX116" fmla="*/ 7004116 w 11540300"/>
              <a:gd name="connsiteY116" fmla="*/ 876692 h 1820256"/>
              <a:gd name="connsiteX117" fmla="*/ 7051250 w 11540300"/>
              <a:gd name="connsiteY117" fmla="*/ 961534 h 1820256"/>
              <a:gd name="connsiteX118" fmla="*/ 7079530 w 11540300"/>
              <a:gd name="connsiteY118" fmla="*/ 980387 h 1820256"/>
              <a:gd name="connsiteX119" fmla="*/ 7117237 w 11540300"/>
              <a:gd name="connsiteY119" fmla="*/ 1036948 h 1820256"/>
              <a:gd name="connsiteX120" fmla="*/ 7154945 w 11540300"/>
              <a:gd name="connsiteY120" fmla="*/ 1046375 h 1820256"/>
              <a:gd name="connsiteX121" fmla="*/ 7183225 w 11540300"/>
              <a:gd name="connsiteY121" fmla="*/ 1055802 h 1820256"/>
              <a:gd name="connsiteX122" fmla="*/ 7428322 w 11540300"/>
              <a:gd name="connsiteY122" fmla="*/ 1074655 h 1820256"/>
              <a:gd name="connsiteX123" fmla="*/ 7456602 w 11540300"/>
              <a:gd name="connsiteY123" fmla="*/ 1093509 h 1820256"/>
              <a:gd name="connsiteX124" fmla="*/ 7484883 w 11540300"/>
              <a:gd name="connsiteY124" fmla="*/ 1102936 h 1820256"/>
              <a:gd name="connsiteX125" fmla="*/ 7522590 w 11540300"/>
              <a:gd name="connsiteY125" fmla="*/ 1121789 h 1820256"/>
              <a:gd name="connsiteX126" fmla="*/ 7598004 w 11540300"/>
              <a:gd name="connsiteY126" fmla="*/ 1178350 h 1820256"/>
              <a:gd name="connsiteX127" fmla="*/ 7626285 w 11540300"/>
              <a:gd name="connsiteY127" fmla="*/ 1187777 h 1820256"/>
              <a:gd name="connsiteX128" fmla="*/ 7692273 w 11540300"/>
              <a:gd name="connsiteY128" fmla="*/ 1216057 h 1820256"/>
              <a:gd name="connsiteX129" fmla="*/ 7720553 w 11540300"/>
              <a:gd name="connsiteY129" fmla="*/ 1234911 h 1820256"/>
              <a:gd name="connsiteX130" fmla="*/ 7786541 w 11540300"/>
              <a:gd name="connsiteY130" fmla="*/ 1253764 h 1820256"/>
              <a:gd name="connsiteX131" fmla="*/ 7871382 w 11540300"/>
              <a:gd name="connsiteY131" fmla="*/ 1282045 h 1820256"/>
              <a:gd name="connsiteX132" fmla="*/ 8069345 w 11540300"/>
              <a:gd name="connsiteY132" fmla="*/ 1272618 h 1820256"/>
              <a:gd name="connsiteX133" fmla="*/ 8097625 w 11540300"/>
              <a:gd name="connsiteY133" fmla="*/ 1263191 h 1820256"/>
              <a:gd name="connsiteX134" fmla="*/ 8135332 w 11540300"/>
              <a:gd name="connsiteY134" fmla="*/ 1253764 h 1820256"/>
              <a:gd name="connsiteX135" fmla="*/ 8201320 w 11540300"/>
              <a:gd name="connsiteY135" fmla="*/ 1216057 h 1820256"/>
              <a:gd name="connsiteX136" fmla="*/ 8229600 w 11540300"/>
              <a:gd name="connsiteY136" fmla="*/ 1206630 h 1820256"/>
              <a:gd name="connsiteX137" fmla="*/ 8257881 w 11540300"/>
              <a:gd name="connsiteY137" fmla="*/ 1225484 h 1820256"/>
              <a:gd name="connsiteX138" fmla="*/ 8276734 w 11540300"/>
              <a:gd name="connsiteY138" fmla="*/ 1253764 h 1820256"/>
              <a:gd name="connsiteX139" fmla="*/ 8305015 w 11540300"/>
              <a:gd name="connsiteY139" fmla="*/ 1282045 h 1820256"/>
              <a:gd name="connsiteX140" fmla="*/ 8380429 w 11540300"/>
              <a:gd name="connsiteY140" fmla="*/ 1366886 h 1820256"/>
              <a:gd name="connsiteX141" fmla="*/ 8436990 w 11540300"/>
              <a:gd name="connsiteY141" fmla="*/ 1404593 h 1820256"/>
              <a:gd name="connsiteX142" fmla="*/ 8531258 w 11540300"/>
              <a:gd name="connsiteY142" fmla="*/ 1423447 h 1820256"/>
              <a:gd name="connsiteX143" fmla="*/ 8814062 w 11540300"/>
              <a:gd name="connsiteY143" fmla="*/ 1414020 h 1820256"/>
              <a:gd name="connsiteX144" fmla="*/ 8842343 w 11540300"/>
              <a:gd name="connsiteY144" fmla="*/ 1395167 h 1820256"/>
              <a:gd name="connsiteX145" fmla="*/ 8870623 w 11540300"/>
              <a:gd name="connsiteY145" fmla="*/ 1385740 h 1820256"/>
              <a:gd name="connsiteX146" fmla="*/ 8917757 w 11540300"/>
              <a:gd name="connsiteY146" fmla="*/ 1376313 h 1820256"/>
              <a:gd name="connsiteX147" fmla="*/ 9087440 w 11540300"/>
              <a:gd name="connsiteY147" fmla="*/ 1357459 h 1820256"/>
              <a:gd name="connsiteX148" fmla="*/ 9153427 w 11540300"/>
              <a:gd name="connsiteY148" fmla="*/ 1338606 h 1820256"/>
              <a:gd name="connsiteX149" fmla="*/ 9247695 w 11540300"/>
              <a:gd name="connsiteY149" fmla="*/ 1310325 h 1820256"/>
              <a:gd name="connsiteX150" fmla="*/ 9436231 w 11540300"/>
              <a:gd name="connsiteY150" fmla="*/ 1291472 h 1820256"/>
              <a:gd name="connsiteX151" fmla="*/ 10039547 w 11540300"/>
              <a:gd name="connsiteY151" fmla="*/ 1282045 h 1820256"/>
              <a:gd name="connsiteX152" fmla="*/ 10275217 w 11540300"/>
              <a:gd name="connsiteY152" fmla="*/ 1282045 h 1820256"/>
              <a:gd name="connsiteX153" fmla="*/ 10303497 w 11540300"/>
              <a:gd name="connsiteY153" fmla="*/ 1310325 h 1820256"/>
              <a:gd name="connsiteX154" fmla="*/ 10341204 w 11540300"/>
              <a:gd name="connsiteY154" fmla="*/ 1338606 h 1820256"/>
              <a:gd name="connsiteX155" fmla="*/ 10397765 w 11540300"/>
              <a:gd name="connsiteY155" fmla="*/ 1376313 h 1820256"/>
              <a:gd name="connsiteX156" fmla="*/ 10482607 w 11540300"/>
              <a:gd name="connsiteY156" fmla="*/ 1366886 h 1820256"/>
              <a:gd name="connsiteX157" fmla="*/ 10576875 w 11540300"/>
              <a:gd name="connsiteY157" fmla="*/ 1338606 h 1820256"/>
              <a:gd name="connsiteX158" fmla="*/ 10624009 w 11540300"/>
              <a:gd name="connsiteY158" fmla="*/ 1310325 h 1820256"/>
              <a:gd name="connsiteX159" fmla="*/ 10652289 w 11540300"/>
              <a:gd name="connsiteY159" fmla="*/ 1300898 h 1820256"/>
              <a:gd name="connsiteX160" fmla="*/ 10689996 w 11540300"/>
              <a:gd name="connsiteY160" fmla="*/ 1291472 h 1820256"/>
              <a:gd name="connsiteX161" fmla="*/ 10737130 w 11540300"/>
              <a:gd name="connsiteY161" fmla="*/ 1282045 h 1820256"/>
              <a:gd name="connsiteX162" fmla="*/ 10793691 w 11540300"/>
              <a:gd name="connsiteY162" fmla="*/ 1263191 h 1820256"/>
              <a:gd name="connsiteX163" fmla="*/ 10859679 w 11540300"/>
              <a:gd name="connsiteY163" fmla="*/ 1234911 h 1820256"/>
              <a:gd name="connsiteX164" fmla="*/ 10963374 w 11540300"/>
              <a:gd name="connsiteY164" fmla="*/ 1168923 h 1820256"/>
              <a:gd name="connsiteX165" fmla="*/ 11029361 w 11540300"/>
              <a:gd name="connsiteY165" fmla="*/ 1178350 h 1820256"/>
              <a:gd name="connsiteX166" fmla="*/ 11067068 w 11540300"/>
              <a:gd name="connsiteY166" fmla="*/ 1197204 h 1820256"/>
              <a:gd name="connsiteX167" fmla="*/ 11095349 w 11540300"/>
              <a:gd name="connsiteY167" fmla="*/ 1206630 h 1820256"/>
              <a:gd name="connsiteX168" fmla="*/ 11142483 w 11540300"/>
              <a:gd name="connsiteY168" fmla="*/ 1225484 h 1820256"/>
              <a:gd name="connsiteX169" fmla="*/ 11227324 w 11540300"/>
              <a:gd name="connsiteY169" fmla="*/ 1253764 h 1820256"/>
              <a:gd name="connsiteX170" fmla="*/ 11331019 w 11540300"/>
              <a:gd name="connsiteY170" fmla="*/ 1272618 h 1820256"/>
              <a:gd name="connsiteX171" fmla="*/ 11359299 w 11540300"/>
              <a:gd name="connsiteY171" fmla="*/ 1282045 h 1820256"/>
              <a:gd name="connsiteX172" fmla="*/ 11538409 w 11540300"/>
              <a:gd name="connsiteY172" fmla="*/ 1272618 h 1820256"/>
              <a:gd name="connsiteX173" fmla="*/ 11510128 w 11540300"/>
              <a:gd name="connsiteY173"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725864 w 11540300"/>
              <a:gd name="connsiteY4" fmla="*/ 970960 h 1820256"/>
              <a:gd name="connsiteX5" fmla="*/ 772998 w 11540300"/>
              <a:gd name="connsiteY5" fmla="*/ 980387 h 1820256"/>
              <a:gd name="connsiteX6" fmla="*/ 867266 w 11540300"/>
              <a:gd name="connsiteY6" fmla="*/ 970960 h 1820256"/>
              <a:gd name="connsiteX7" fmla="*/ 895547 w 11540300"/>
              <a:gd name="connsiteY7" fmla="*/ 961534 h 1820256"/>
              <a:gd name="connsiteX8" fmla="*/ 1102936 w 11540300"/>
              <a:gd name="connsiteY8" fmla="*/ 970960 h 1820256"/>
              <a:gd name="connsiteX9" fmla="*/ 1197204 w 11540300"/>
              <a:gd name="connsiteY9" fmla="*/ 1008668 h 1820256"/>
              <a:gd name="connsiteX10" fmla="*/ 1225485 w 11540300"/>
              <a:gd name="connsiteY10" fmla="*/ 1018094 h 1820256"/>
              <a:gd name="connsiteX11" fmla="*/ 1253765 w 11540300"/>
              <a:gd name="connsiteY11" fmla="*/ 1027521 h 1820256"/>
              <a:gd name="connsiteX12" fmla="*/ 1621411 w 11540300"/>
              <a:gd name="connsiteY12" fmla="*/ 1046375 h 1820256"/>
              <a:gd name="connsiteX13" fmla="*/ 1677971 w 11540300"/>
              <a:gd name="connsiteY13" fmla="*/ 1065228 h 1820256"/>
              <a:gd name="connsiteX14" fmla="*/ 1706252 w 11540300"/>
              <a:gd name="connsiteY14" fmla="*/ 1084082 h 1820256"/>
              <a:gd name="connsiteX15" fmla="*/ 1762813 w 11540300"/>
              <a:gd name="connsiteY15" fmla="*/ 1131216 h 1820256"/>
              <a:gd name="connsiteX16" fmla="*/ 1781666 w 11540300"/>
              <a:gd name="connsiteY16" fmla="*/ 1168923 h 1820256"/>
              <a:gd name="connsiteX17" fmla="*/ 1809947 w 11540300"/>
              <a:gd name="connsiteY17" fmla="*/ 1187777 h 1820256"/>
              <a:gd name="connsiteX18" fmla="*/ 1828800 w 11540300"/>
              <a:gd name="connsiteY18" fmla="*/ 1244338 h 1820256"/>
              <a:gd name="connsiteX19" fmla="*/ 1847654 w 11540300"/>
              <a:gd name="connsiteY19" fmla="*/ 1300898 h 1820256"/>
              <a:gd name="connsiteX20" fmla="*/ 1857081 w 11540300"/>
              <a:gd name="connsiteY20" fmla="*/ 1329179 h 1820256"/>
              <a:gd name="connsiteX21" fmla="*/ 1885361 w 11540300"/>
              <a:gd name="connsiteY21" fmla="*/ 1423447 h 1820256"/>
              <a:gd name="connsiteX22" fmla="*/ 1904215 w 11540300"/>
              <a:gd name="connsiteY22" fmla="*/ 1451727 h 1820256"/>
              <a:gd name="connsiteX23" fmla="*/ 1932495 w 11540300"/>
              <a:gd name="connsiteY23" fmla="*/ 1470581 h 1820256"/>
              <a:gd name="connsiteX24" fmla="*/ 1960776 w 11540300"/>
              <a:gd name="connsiteY24" fmla="*/ 1640263 h 1820256"/>
              <a:gd name="connsiteX25" fmla="*/ 1979629 w 11540300"/>
              <a:gd name="connsiteY25" fmla="*/ 1668544 h 1820256"/>
              <a:gd name="connsiteX26" fmla="*/ 2036190 w 11540300"/>
              <a:gd name="connsiteY26" fmla="*/ 1706251 h 1820256"/>
              <a:gd name="connsiteX27" fmla="*/ 2130851 w 11540300"/>
              <a:gd name="connsiteY27" fmla="*/ 1820256 h 1820256"/>
              <a:gd name="connsiteX28" fmla="*/ 2196446 w 11540300"/>
              <a:gd name="connsiteY28" fmla="*/ 1725105 h 1820256"/>
              <a:gd name="connsiteX29" fmla="*/ 2196446 w 11540300"/>
              <a:gd name="connsiteY29" fmla="*/ 1640263 h 1820256"/>
              <a:gd name="connsiteX30" fmla="*/ 2253007 w 11540300"/>
              <a:gd name="connsiteY30" fmla="*/ 1385740 h 1820256"/>
              <a:gd name="connsiteX31" fmla="*/ 2309567 w 11540300"/>
              <a:gd name="connsiteY31" fmla="*/ 1366886 h 1820256"/>
              <a:gd name="connsiteX32" fmla="*/ 2366128 w 11540300"/>
              <a:gd name="connsiteY32" fmla="*/ 1310325 h 1820256"/>
              <a:gd name="connsiteX33" fmla="*/ 2384982 w 11540300"/>
              <a:gd name="connsiteY33" fmla="*/ 1282045 h 1820256"/>
              <a:gd name="connsiteX34" fmla="*/ 2432116 w 11540300"/>
              <a:gd name="connsiteY34" fmla="*/ 1225484 h 1820256"/>
              <a:gd name="connsiteX35" fmla="*/ 2441543 w 11540300"/>
              <a:gd name="connsiteY35" fmla="*/ 1197204 h 1820256"/>
              <a:gd name="connsiteX36" fmla="*/ 2460396 w 11540300"/>
              <a:gd name="connsiteY36" fmla="*/ 1168923 h 1820256"/>
              <a:gd name="connsiteX37" fmla="*/ 2479250 w 11540300"/>
              <a:gd name="connsiteY37" fmla="*/ 1112362 h 1820256"/>
              <a:gd name="connsiteX38" fmla="*/ 2498103 w 11540300"/>
              <a:gd name="connsiteY38" fmla="*/ 1084082 h 1820256"/>
              <a:gd name="connsiteX39" fmla="*/ 2516957 w 11540300"/>
              <a:gd name="connsiteY39" fmla="*/ 1027521 h 1820256"/>
              <a:gd name="connsiteX40" fmla="*/ 2573518 w 11540300"/>
              <a:gd name="connsiteY40" fmla="*/ 999241 h 1820256"/>
              <a:gd name="connsiteX41" fmla="*/ 2601798 w 11540300"/>
              <a:gd name="connsiteY41" fmla="*/ 980387 h 1820256"/>
              <a:gd name="connsiteX42" fmla="*/ 2922310 w 11540300"/>
              <a:gd name="connsiteY42" fmla="*/ 980387 h 1820256"/>
              <a:gd name="connsiteX43" fmla="*/ 3101419 w 11540300"/>
              <a:gd name="connsiteY43" fmla="*/ 970960 h 1820256"/>
              <a:gd name="connsiteX44" fmla="*/ 3393650 w 11540300"/>
              <a:gd name="connsiteY44" fmla="*/ 989814 h 1820256"/>
              <a:gd name="connsiteX45" fmla="*/ 3478491 w 11540300"/>
              <a:gd name="connsiteY45" fmla="*/ 1008668 h 1820256"/>
              <a:gd name="connsiteX46" fmla="*/ 3553905 w 11540300"/>
              <a:gd name="connsiteY46" fmla="*/ 1027521 h 1820256"/>
              <a:gd name="connsiteX47" fmla="*/ 3704734 w 11540300"/>
              <a:gd name="connsiteY47" fmla="*/ 1008668 h 1820256"/>
              <a:gd name="connsiteX48" fmla="*/ 3893270 w 11540300"/>
              <a:gd name="connsiteY48" fmla="*/ 989814 h 1820256"/>
              <a:gd name="connsiteX49" fmla="*/ 3968685 w 11540300"/>
              <a:gd name="connsiteY49" fmla="*/ 999241 h 1820256"/>
              <a:gd name="connsiteX50" fmla="*/ 4034673 w 11540300"/>
              <a:gd name="connsiteY50" fmla="*/ 1018094 h 1820256"/>
              <a:gd name="connsiteX51" fmla="*/ 4081807 w 11540300"/>
              <a:gd name="connsiteY51" fmla="*/ 1065228 h 1820256"/>
              <a:gd name="connsiteX52" fmla="*/ 4110087 w 11540300"/>
              <a:gd name="connsiteY52" fmla="*/ 1084082 h 1820256"/>
              <a:gd name="connsiteX53" fmla="*/ 4157221 w 11540300"/>
              <a:gd name="connsiteY53" fmla="*/ 1140643 h 1820256"/>
              <a:gd name="connsiteX54" fmla="*/ 4185501 w 11540300"/>
              <a:gd name="connsiteY54" fmla="*/ 1159496 h 1820256"/>
              <a:gd name="connsiteX55" fmla="*/ 4242062 w 11540300"/>
              <a:gd name="connsiteY55" fmla="*/ 1244338 h 1820256"/>
              <a:gd name="connsiteX56" fmla="*/ 4260916 w 11540300"/>
              <a:gd name="connsiteY56" fmla="*/ 1272618 h 1820256"/>
              <a:gd name="connsiteX57" fmla="*/ 4298623 w 11540300"/>
              <a:gd name="connsiteY57" fmla="*/ 1357459 h 1820256"/>
              <a:gd name="connsiteX58" fmla="*/ 4308050 w 11540300"/>
              <a:gd name="connsiteY58" fmla="*/ 1385740 h 1820256"/>
              <a:gd name="connsiteX59" fmla="*/ 4345757 w 11540300"/>
              <a:gd name="connsiteY59" fmla="*/ 1442301 h 1820256"/>
              <a:gd name="connsiteX60" fmla="*/ 4383464 w 11540300"/>
              <a:gd name="connsiteY60" fmla="*/ 1498861 h 1820256"/>
              <a:gd name="connsiteX61" fmla="*/ 4421171 w 11540300"/>
              <a:gd name="connsiteY61" fmla="*/ 1555422 h 1820256"/>
              <a:gd name="connsiteX62" fmla="*/ 4468305 w 11540300"/>
              <a:gd name="connsiteY62" fmla="*/ 1630837 h 1820256"/>
              <a:gd name="connsiteX63" fmla="*/ 4477732 w 11540300"/>
              <a:gd name="connsiteY63" fmla="*/ 1659117 h 1820256"/>
              <a:gd name="connsiteX64" fmla="*/ 4534293 w 11540300"/>
              <a:gd name="connsiteY64" fmla="*/ 1696824 h 1820256"/>
              <a:gd name="connsiteX65" fmla="*/ 4553147 w 11540300"/>
              <a:gd name="connsiteY65" fmla="*/ 1725105 h 1820256"/>
              <a:gd name="connsiteX66" fmla="*/ 4581427 w 11540300"/>
              <a:gd name="connsiteY66" fmla="*/ 1734531 h 1820256"/>
              <a:gd name="connsiteX67" fmla="*/ 4590854 w 11540300"/>
              <a:gd name="connsiteY67" fmla="*/ 1762812 h 1820256"/>
              <a:gd name="connsiteX68" fmla="*/ 4623896 w 11540300"/>
              <a:gd name="connsiteY68" fmla="*/ 1810240 h 1820256"/>
              <a:gd name="connsiteX69" fmla="*/ 4675695 w 11540300"/>
              <a:gd name="connsiteY69" fmla="*/ 1762812 h 1820256"/>
              <a:gd name="connsiteX70" fmla="*/ 4786042 w 11540300"/>
              <a:gd name="connsiteY70" fmla="*/ 1620624 h 1820256"/>
              <a:gd name="connsiteX71" fmla="*/ 4958499 w 11540300"/>
              <a:gd name="connsiteY71" fmla="*/ 1574276 h 1820256"/>
              <a:gd name="connsiteX72" fmla="*/ 4986780 w 11540300"/>
              <a:gd name="connsiteY72" fmla="*/ 1461154 h 1820256"/>
              <a:gd name="connsiteX73" fmla="*/ 4996207 w 11540300"/>
              <a:gd name="connsiteY73" fmla="*/ 1423447 h 1820256"/>
              <a:gd name="connsiteX74" fmla="*/ 5015060 w 11540300"/>
              <a:gd name="connsiteY74" fmla="*/ 1366886 h 1820256"/>
              <a:gd name="connsiteX75" fmla="*/ 5005633 w 11540300"/>
              <a:gd name="connsiteY75" fmla="*/ 1319752 h 1820256"/>
              <a:gd name="connsiteX76" fmla="*/ 4996207 w 11540300"/>
              <a:gd name="connsiteY76" fmla="*/ 1291472 h 1820256"/>
              <a:gd name="connsiteX77" fmla="*/ 4986780 w 11540300"/>
              <a:gd name="connsiteY77" fmla="*/ 1244338 h 1820256"/>
              <a:gd name="connsiteX78" fmla="*/ 5043341 w 11540300"/>
              <a:gd name="connsiteY78" fmla="*/ 1027521 h 1820256"/>
              <a:gd name="connsiteX79" fmla="*/ 5099901 w 11540300"/>
              <a:gd name="connsiteY79" fmla="*/ 989814 h 1820256"/>
              <a:gd name="connsiteX80" fmla="*/ 5128182 w 11540300"/>
              <a:gd name="connsiteY80" fmla="*/ 980387 h 1820256"/>
              <a:gd name="connsiteX81" fmla="*/ 5137609 w 11540300"/>
              <a:gd name="connsiteY81" fmla="*/ 952107 h 1820256"/>
              <a:gd name="connsiteX82" fmla="*/ 5194169 w 11540300"/>
              <a:gd name="connsiteY82" fmla="*/ 914400 h 1820256"/>
              <a:gd name="connsiteX83" fmla="*/ 5222450 w 11540300"/>
              <a:gd name="connsiteY83" fmla="*/ 895546 h 1820256"/>
              <a:gd name="connsiteX84" fmla="*/ 5410986 w 11540300"/>
              <a:gd name="connsiteY84" fmla="*/ 876692 h 1820256"/>
              <a:gd name="connsiteX85" fmla="*/ 5590095 w 11540300"/>
              <a:gd name="connsiteY85" fmla="*/ 876692 h 1820256"/>
              <a:gd name="connsiteX86" fmla="*/ 5637229 w 11540300"/>
              <a:gd name="connsiteY86" fmla="*/ 904973 h 1820256"/>
              <a:gd name="connsiteX87" fmla="*/ 5674936 w 11540300"/>
              <a:gd name="connsiteY87" fmla="*/ 914400 h 1820256"/>
              <a:gd name="connsiteX88" fmla="*/ 5712644 w 11540300"/>
              <a:gd name="connsiteY88" fmla="*/ 933253 h 1820256"/>
              <a:gd name="connsiteX89" fmla="*/ 5740924 w 11540300"/>
              <a:gd name="connsiteY89" fmla="*/ 942680 h 1820256"/>
              <a:gd name="connsiteX90" fmla="*/ 5938887 w 11540300"/>
              <a:gd name="connsiteY90" fmla="*/ 923826 h 1820256"/>
              <a:gd name="connsiteX91" fmla="*/ 6014301 w 11540300"/>
              <a:gd name="connsiteY91" fmla="*/ 895546 h 1820256"/>
              <a:gd name="connsiteX92" fmla="*/ 6061435 w 11540300"/>
              <a:gd name="connsiteY92" fmla="*/ 857839 h 1820256"/>
              <a:gd name="connsiteX93" fmla="*/ 6174557 w 11540300"/>
              <a:gd name="connsiteY93" fmla="*/ 782424 h 1820256"/>
              <a:gd name="connsiteX94" fmla="*/ 6231118 w 11540300"/>
              <a:gd name="connsiteY94" fmla="*/ 754144 h 1820256"/>
              <a:gd name="connsiteX95" fmla="*/ 6325386 w 11540300"/>
              <a:gd name="connsiteY95" fmla="*/ 245096 h 1820256"/>
              <a:gd name="connsiteX96" fmla="*/ 6344240 w 11540300"/>
              <a:gd name="connsiteY96" fmla="*/ 216816 h 1820256"/>
              <a:gd name="connsiteX97" fmla="*/ 6372520 w 11540300"/>
              <a:gd name="connsiteY97" fmla="*/ 122548 h 1820256"/>
              <a:gd name="connsiteX98" fmla="*/ 6410227 w 11540300"/>
              <a:gd name="connsiteY98" fmla="*/ 65987 h 1820256"/>
              <a:gd name="connsiteX99" fmla="*/ 6457361 w 11540300"/>
              <a:gd name="connsiteY99" fmla="*/ 9426 h 1820256"/>
              <a:gd name="connsiteX100" fmla="*/ 6485642 w 11540300"/>
              <a:gd name="connsiteY100" fmla="*/ 0 h 1820256"/>
              <a:gd name="connsiteX101" fmla="*/ 6570483 w 11540300"/>
              <a:gd name="connsiteY101" fmla="*/ 18853 h 1820256"/>
              <a:gd name="connsiteX102" fmla="*/ 6598763 w 11540300"/>
              <a:gd name="connsiteY102" fmla="*/ 47134 h 1820256"/>
              <a:gd name="connsiteX103" fmla="*/ 6655324 w 11540300"/>
              <a:gd name="connsiteY103" fmla="*/ 113121 h 1820256"/>
              <a:gd name="connsiteX104" fmla="*/ 6683604 w 11540300"/>
              <a:gd name="connsiteY104" fmla="*/ 122548 h 1820256"/>
              <a:gd name="connsiteX105" fmla="*/ 6702458 w 11540300"/>
              <a:gd name="connsiteY105" fmla="*/ 150828 h 1820256"/>
              <a:gd name="connsiteX106" fmla="*/ 6740165 w 11540300"/>
              <a:gd name="connsiteY106" fmla="*/ 169682 h 1820256"/>
              <a:gd name="connsiteX107" fmla="*/ 6768446 w 11540300"/>
              <a:gd name="connsiteY107" fmla="*/ 188536 h 1820256"/>
              <a:gd name="connsiteX108" fmla="*/ 6815580 w 11540300"/>
              <a:gd name="connsiteY108" fmla="*/ 245096 h 1820256"/>
              <a:gd name="connsiteX109" fmla="*/ 6853287 w 11540300"/>
              <a:gd name="connsiteY109" fmla="*/ 301657 h 1820256"/>
              <a:gd name="connsiteX110" fmla="*/ 6872141 w 11540300"/>
              <a:gd name="connsiteY110" fmla="*/ 329938 h 1820256"/>
              <a:gd name="connsiteX111" fmla="*/ 6890994 w 11540300"/>
              <a:gd name="connsiteY111" fmla="*/ 395925 h 1820256"/>
              <a:gd name="connsiteX112" fmla="*/ 6909848 w 11540300"/>
              <a:gd name="connsiteY112" fmla="*/ 471340 h 1820256"/>
              <a:gd name="connsiteX113" fmla="*/ 6919275 w 11540300"/>
              <a:gd name="connsiteY113" fmla="*/ 763571 h 1820256"/>
              <a:gd name="connsiteX114" fmla="*/ 6956982 w 11540300"/>
              <a:gd name="connsiteY114" fmla="*/ 820131 h 1820256"/>
              <a:gd name="connsiteX115" fmla="*/ 6975835 w 11540300"/>
              <a:gd name="connsiteY115" fmla="*/ 857839 h 1820256"/>
              <a:gd name="connsiteX116" fmla="*/ 7004116 w 11540300"/>
              <a:gd name="connsiteY116" fmla="*/ 876692 h 1820256"/>
              <a:gd name="connsiteX117" fmla="*/ 7051250 w 11540300"/>
              <a:gd name="connsiteY117" fmla="*/ 961534 h 1820256"/>
              <a:gd name="connsiteX118" fmla="*/ 7079530 w 11540300"/>
              <a:gd name="connsiteY118" fmla="*/ 980387 h 1820256"/>
              <a:gd name="connsiteX119" fmla="*/ 7117237 w 11540300"/>
              <a:gd name="connsiteY119" fmla="*/ 1036948 h 1820256"/>
              <a:gd name="connsiteX120" fmla="*/ 7154945 w 11540300"/>
              <a:gd name="connsiteY120" fmla="*/ 1046375 h 1820256"/>
              <a:gd name="connsiteX121" fmla="*/ 7183225 w 11540300"/>
              <a:gd name="connsiteY121" fmla="*/ 1055802 h 1820256"/>
              <a:gd name="connsiteX122" fmla="*/ 7428322 w 11540300"/>
              <a:gd name="connsiteY122" fmla="*/ 1074655 h 1820256"/>
              <a:gd name="connsiteX123" fmla="*/ 7456602 w 11540300"/>
              <a:gd name="connsiteY123" fmla="*/ 1093509 h 1820256"/>
              <a:gd name="connsiteX124" fmla="*/ 7484883 w 11540300"/>
              <a:gd name="connsiteY124" fmla="*/ 1102936 h 1820256"/>
              <a:gd name="connsiteX125" fmla="*/ 7522590 w 11540300"/>
              <a:gd name="connsiteY125" fmla="*/ 1121789 h 1820256"/>
              <a:gd name="connsiteX126" fmla="*/ 7598004 w 11540300"/>
              <a:gd name="connsiteY126" fmla="*/ 1178350 h 1820256"/>
              <a:gd name="connsiteX127" fmla="*/ 7626285 w 11540300"/>
              <a:gd name="connsiteY127" fmla="*/ 1187777 h 1820256"/>
              <a:gd name="connsiteX128" fmla="*/ 7692273 w 11540300"/>
              <a:gd name="connsiteY128" fmla="*/ 1216057 h 1820256"/>
              <a:gd name="connsiteX129" fmla="*/ 7720553 w 11540300"/>
              <a:gd name="connsiteY129" fmla="*/ 1234911 h 1820256"/>
              <a:gd name="connsiteX130" fmla="*/ 7786541 w 11540300"/>
              <a:gd name="connsiteY130" fmla="*/ 1253764 h 1820256"/>
              <a:gd name="connsiteX131" fmla="*/ 7871382 w 11540300"/>
              <a:gd name="connsiteY131" fmla="*/ 1282045 h 1820256"/>
              <a:gd name="connsiteX132" fmla="*/ 8069345 w 11540300"/>
              <a:gd name="connsiteY132" fmla="*/ 1272618 h 1820256"/>
              <a:gd name="connsiteX133" fmla="*/ 8097625 w 11540300"/>
              <a:gd name="connsiteY133" fmla="*/ 1263191 h 1820256"/>
              <a:gd name="connsiteX134" fmla="*/ 8135332 w 11540300"/>
              <a:gd name="connsiteY134" fmla="*/ 1253764 h 1820256"/>
              <a:gd name="connsiteX135" fmla="*/ 8201320 w 11540300"/>
              <a:gd name="connsiteY135" fmla="*/ 1216057 h 1820256"/>
              <a:gd name="connsiteX136" fmla="*/ 8229600 w 11540300"/>
              <a:gd name="connsiteY136" fmla="*/ 1206630 h 1820256"/>
              <a:gd name="connsiteX137" fmla="*/ 8257881 w 11540300"/>
              <a:gd name="connsiteY137" fmla="*/ 1225484 h 1820256"/>
              <a:gd name="connsiteX138" fmla="*/ 8276734 w 11540300"/>
              <a:gd name="connsiteY138" fmla="*/ 1253764 h 1820256"/>
              <a:gd name="connsiteX139" fmla="*/ 8305015 w 11540300"/>
              <a:gd name="connsiteY139" fmla="*/ 1282045 h 1820256"/>
              <a:gd name="connsiteX140" fmla="*/ 8380429 w 11540300"/>
              <a:gd name="connsiteY140" fmla="*/ 1366886 h 1820256"/>
              <a:gd name="connsiteX141" fmla="*/ 8436990 w 11540300"/>
              <a:gd name="connsiteY141" fmla="*/ 1404593 h 1820256"/>
              <a:gd name="connsiteX142" fmla="*/ 8531258 w 11540300"/>
              <a:gd name="connsiteY142" fmla="*/ 1423447 h 1820256"/>
              <a:gd name="connsiteX143" fmla="*/ 8814062 w 11540300"/>
              <a:gd name="connsiteY143" fmla="*/ 1414020 h 1820256"/>
              <a:gd name="connsiteX144" fmla="*/ 8842343 w 11540300"/>
              <a:gd name="connsiteY144" fmla="*/ 1395167 h 1820256"/>
              <a:gd name="connsiteX145" fmla="*/ 8870623 w 11540300"/>
              <a:gd name="connsiteY145" fmla="*/ 1385740 h 1820256"/>
              <a:gd name="connsiteX146" fmla="*/ 8917757 w 11540300"/>
              <a:gd name="connsiteY146" fmla="*/ 1376313 h 1820256"/>
              <a:gd name="connsiteX147" fmla="*/ 9087440 w 11540300"/>
              <a:gd name="connsiteY147" fmla="*/ 1357459 h 1820256"/>
              <a:gd name="connsiteX148" fmla="*/ 9153427 w 11540300"/>
              <a:gd name="connsiteY148" fmla="*/ 1338606 h 1820256"/>
              <a:gd name="connsiteX149" fmla="*/ 9247695 w 11540300"/>
              <a:gd name="connsiteY149" fmla="*/ 1310325 h 1820256"/>
              <a:gd name="connsiteX150" fmla="*/ 9436231 w 11540300"/>
              <a:gd name="connsiteY150" fmla="*/ 1291472 h 1820256"/>
              <a:gd name="connsiteX151" fmla="*/ 10039547 w 11540300"/>
              <a:gd name="connsiteY151" fmla="*/ 1282045 h 1820256"/>
              <a:gd name="connsiteX152" fmla="*/ 10275217 w 11540300"/>
              <a:gd name="connsiteY152" fmla="*/ 1282045 h 1820256"/>
              <a:gd name="connsiteX153" fmla="*/ 10303497 w 11540300"/>
              <a:gd name="connsiteY153" fmla="*/ 1310325 h 1820256"/>
              <a:gd name="connsiteX154" fmla="*/ 10341204 w 11540300"/>
              <a:gd name="connsiteY154" fmla="*/ 1338606 h 1820256"/>
              <a:gd name="connsiteX155" fmla="*/ 10397765 w 11540300"/>
              <a:gd name="connsiteY155" fmla="*/ 1376313 h 1820256"/>
              <a:gd name="connsiteX156" fmla="*/ 10482607 w 11540300"/>
              <a:gd name="connsiteY156" fmla="*/ 1366886 h 1820256"/>
              <a:gd name="connsiteX157" fmla="*/ 10576875 w 11540300"/>
              <a:gd name="connsiteY157" fmla="*/ 1338606 h 1820256"/>
              <a:gd name="connsiteX158" fmla="*/ 10624009 w 11540300"/>
              <a:gd name="connsiteY158" fmla="*/ 1310325 h 1820256"/>
              <a:gd name="connsiteX159" fmla="*/ 10652289 w 11540300"/>
              <a:gd name="connsiteY159" fmla="*/ 1300898 h 1820256"/>
              <a:gd name="connsiteX160" fmla="*/ 10689996 w 11540300"/>
              <a:gd name="connsiteY160" fmla="*/ 1291472 h 1820256"/>
              <a:gd name="connsiteX161" fmla="*/ 10737130 w 11540300"/>
              <a:gd name="connsiteY161" fmla="*/ 1282045 h 1820256"/>
              <a:gd name="connsiteX162" fmla="*/ 10793691 w 11540300"/>
              <a:gd name="connsiteY162" fmla="*/ 1263191 h 1820256"/>
              <a:gd name="connsiteX163" fmla="*/ 10859679 w 11540300"/>
              <a:gd name="connsiteY163" fmla="*/ 1234911 h 1820256"/>
              <a:gd name="connsiteX164" fmla="*/ 10963374 w 11540300"/>
              <a:gd name="connsiteY164" fmla="*/ 1168923 h 1820256"/>
              <a:gd name="connsiteX165" fmla="*/ 11029361 w 11540300"/>
              <a:gd name="connsiteY165" fmla="*/ 1178350 h 1820256"/>
              <a:gd name="connsiteX166" fmla="*/ 11067068 w 11540300"/>
              <a:gd name="connsiteY166" fmla="*/ 1197204 h 1820256"/>
              <a:gd name="connsiteX167" fmla="*/ 11095349 w 11540300"/>
              <a:gd name="connsiteY167" fmla="*/ 1206630 h 1820256"/>
              <a:gd name="connsiteX168" fmla="*/ 11142483 w 11540300"/>
              <a:gd name="connsiteY168" fmla="*/ 1225484 h 1820256"/>
              <a:gd name="connsiteX169" fmla="*/ 11227324 w 11540300"/>
              <a:gd name="connsiteY169" fmla="*/ 1253764 h 1820256"/>
              <a:gd name="connsiteX170" fmla="*/ 11331019 w 11540300"/>
              <a:gd name="connsiteY170" fmla="*/ 1272618 h 1820256"/>
              <a:gd name="connsiteX171" fmla="*/ 11359299 w 11540300"/>
              <a:gd name="connsiteY171" fmla="*/ 1282045 h 1820256"/>
              <a:gd name="connsiteX172" fmla="*/ 11538409 w 11540300"/>
              <a:gd name="connsiteY172" fmla="*/ 1272618 h 1820256"/>
              <a:gd name="connsiteX173" fmla="*/ 11510128 w 11540300"/>
              <a:gd name="connsiteY173"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725864 w 11540300"/>
              <a:gd name="connsiteY4" fmla="*/ 970960 h 1820256"/>
              <a:gd name="connsiteX5" fmla="*/ 867266 w 11540300"/>
              <a:gd name="connsiteY5" fmla="*/ 970960 h 1820256"/>
              <a:gd name="connsiteX6" fmla="*/ 895547 w 11540300"/>
              <a:gd name="connsiteY6" fmla="*/ 961534 h 1820256"/>
              <a:gd name="connsiteX7" fmla="*/ 1102936 w 11540300"/>
              <a:gd name="connsiteY7" fmla="*/ 970960 h 1820256"/>
              <a:gd name="connsiteX8" fmla="*/ 1197204 w 11540300"/>
              <a:gd name="connsiteY8" fmla="*/ 1008668 h 1820256"/>
              <a:gd name="connsiteX9" fmla="*/ 1225485 w 11540300"/>
              <a:gd name="connsiteY9" fmla="*/ 1018094 h 1820256"/>
              <a:gd name="connsiteX10" fmla="*/ 1253765 w 11540300"/>
              <a:gd name="connsiteY10" fmla="*/ 1027521 h 1820256"/>
              <a:gd name="connsiteX11" fmla="*/ 1621411 w 11540300"/>
              <a:gd name="connsiteY11" fmla="*/ 1046375 h 1820256"/>
              <a:gd name="connsiteX12" fmla="*/ 1677971 w 11540300"/>
              <a:gd name="connsiteY12" fmla="*/ 1065228 h 1820256"/>
              <a:gd name="connsiteX13" fmla="*/ 1706252 w 11540300"/>
              <a:gd name="connsiteY13" fmla="*/ 1084082 h 1820256"/>
              <a:gd name="connsiteX14" fmla="*/ 1762813 w 11540300"/>
              <a:gd name="connsiteY14" fmla="*/ 1131216 h 1820256"/>
              <a:gd name="connsiteX15" fmla="*/ 1781666 w 11540300"/>
              <a:gd name="connsiteY15" fmla="*/ 1168923 h 1820256"/>
              <a:gd name="connsiteX16" fmla="*/ 1809947 w 11540300"/>
              <a:gd name="connsiteY16" fmla="*/ 1187777 h 1820256"/>
              <a:gd name="connsiteX17" fmla="*/ 1828800 w 11540300"/>
              <a:gd name="connsiteY17" fmla="*/ 1244338 h 1820256"/>
              <a:gd name="connsiteX18" fmla="*/ 1847654 w 11540300"/>
              <a:gd name="connsiteY18" fmla="*/ 1300898 h 1820256"/>
              <a:gd name="connsiteX19" fmla="*/ 1857081 w 11540300"/>
              <a:gd name="connsiteY19" fmla="*/ 1329179 h 1820256"/>
              <a:gd name="connsiteX20" fmla="*/ 1885361 w 11540300"/>
              <a:gd name="connsiteY20" fmla="*/ 1423447 h 1820256"/>
              <a:gd name="connsiteX21" fmla="*/ 1904215 w 11540300"/>
              <a:gd name="connsiteY21" fmla="*/ 1451727 h 1820256"/>
              <a:gd name="connsiteX22" fmla="*/ 1932495 w 11540300"/>
              <a:gd name="connsiteY22" fmla="*/ 1470581 h 1820256"/>
              <a:gd name="connsiteX23" fmla="*/ 1960776 w 11540300"/>
              <a:gd name="connsiteY23" fmla="*/ 1640263 h 1820256"/>
              <a:gd name="connsiteX24" fmla="*/ 1979629 w 11540300"/>
              <a:gd name="connsiteY24" fmla="*/ 1668544 h 1820256"/>
              <a:gd name="connsiteX25" fmla="*/ 2036190 w 11540300"/>
              <a:gd name="connsiteY25" fmla="*/ 1706251 h 1820256"/>
              <a:gd name="connsiteX26" fmla="*/ 2130851 w 11540300"/>
              <a:gd name="connsiteY26" fmla="*/ 1820256 h 1820256"/>
              <a:gd name="connsiteX27" fmla="*/ 2196446 w 11540300"/>
              <a:gd name="connsiteY27" fmla="*/ 1725105 h 1820256"/>
              <a:gd name="connsiteX28" fmla="*/ 2196446 w 11540300"/>
              <a:gd name="connsiteY28" fmla="*/ 1640263 h 1820256"/>
              <a:gd name="connsiteX29" fmla="*/ 2253007 w 11540300"/>
              <a:gd name="connsiteY29" fmla="*/ 1385740 h 1820256"/>
              <a:gd name="connsiteX30" fmla="*/ 2309567 w 11540300"/>
              <a:gd name="connsiteY30" fmla="*/ 1366886 h 1820256"/>
              <a:gd name="connsiteX31" fmla="*/ 2366128 w 11540300"/>
              <a:gd name="connsiteY31" fmla="*/ 1310325 h 1820256"/>
              <a:gd name="connsiteX32" fmla="*/ 2384982 w 11540300"/>
              <a:gd name="connsiteY32" fmla="*/ 1282045 h 1820256"/>
              <a:gd name="connsiteX33" fmla="*/ 2432116 w 11540300"/>
              <a:gd name="connsiteY33" fmla="*/ 1225484 h 1820256"/>
              <a:gd name="connsiteX34" fmla="*/ 2441543 w 11540300"/>
              <a:gd name="connsiteY34" fmla="*/ 1197204 h 1820256"/>
              <a:gd name="connsiteX35" fmla="*/ 2460396 w 11540300"/>
              <a:gd name="connsiteY35" fmla="*/ 1168923 h 1820256"/>
              <a:gd name="connsiteX36" fmla="*/ 2479250 w 11540300"/>
              <a:gd name="connsiteY36" fmla="*/ 1112362 h 1820256"/>
              <a:gd name="connsiteX37" fmla="*/ 2498103 w 11540300"/>
              <a:gd name="connsiteY37" fmla="*/ 1084082 h 1820256"/>
              <a:gd name="connsiteX38" fmla="*/ 2516957 w 11540300"/>
              <a:gd name="connsiteY38" fmla="*/ 1027521 h 1820256"/>
              <a:gd name="connsiteX39" fmla="*/ 2573518 w 11540300"/>
              <a:gd name="connsiteY39" fmla="*/ 999241 h 1820256"/>
              <a:gd name="connsiteX40" fmla="*/ 2601798 w 11540300"/>
              <a:gd name="connsiteY40" fmla="*/ 980387 h 1820256"/>
              <a:gd name="connsiteX41" fmla="*/ 2922310 w 11540300"/>
              <a:gd name="connsiteY41" fmla="*/ 980387 h 1820256"/>
              <a:gd name="connsiteX42" fmla="*/ 3101419 w 11540300"/>
              <a:gd name="connsiteY42" fmla="*/ 970960 h 1820256"/>
              <a:gd name="connsiteX43" fmla="*/ 3393650 w 11540300"/>
              <a:gd name="connsiteY43" fmla="*/ 989814 h 1820256"/>
              <a:gd name="connsiteX44" fmla="*/ 3478491 w 11540300"/>
              <a:gd name="connsiteY44" fmla="*/ 1008668 h 1820256"/>
              <a:gd name="connsiteX45" fmla="*/ 3553905 w 11540300"/>
              <a:gd name="connsiteY45" fmla="*/ 1027521 h 1820256"/>
              <a:gd name="connsiteX46" fmla="*/ 3704734 w 11540300"/>
              <a:gd name="connsiteY46" fmla="*/ 1008668 h 1820256"/>
              <a:gd name="connsiteX47" fmla="*/ 3893270 w 11540300"/>
              <a:gd name="connsiteY47" fmla="*/ 989814 h 1820256"/>
              <a:gd name="connsiteX48" fmla="*/ 3968685 w 11540300"/>
              <a:gd name="connsiteY48" fmla="*/ 999241 h 1820256"/>
              <a:gd name="connsiteX49" fmla="*/ 4034673 w 11540300"/>
              <a:gd name="connsiteY49" fmla="*/ 1018094 h 1820256"/>
              <a:gd name="connsiteX50" fmla="*/ 4081807 w 11540300"/>
              <a:gd name="connsiteY50" fmla="*/ 1065228 h 1820256"/>
              <a:gd name="connsiteX51" fmla="*/ 4110087 w 11540300"/>
              <a:gd name="connsiteY51" fmla="*/ 1084082 h 1820256"/>
              <a:gd name="connsiteX52" fmla="*/ 4157221 w 11540300"/>
              <a:gd name="connsiteY52" fmla="*/ 1140643 h 1820256"/>
              <a:gd name="connsiteX53" fmla="*/ 4185501 w 11540300"/>
              <a:gd name="connsiteY53" fmla="*/ 1159496 h 1820256"/>
              <a:gd name="connsiteX54" fmla="*/ 4242062 w 11540300"/>
              <a:gd name="connsiteY54" fmla="*/ 1244338 h 1820256"/>
              <a:gd name="connsiteX55" fmla="*/ 4260916 w 11540300"/>
              <a:gd name="connsiteY55" fmla="*/ 1272618 h 1820256"/>
              <a:gd name="connsiteX56" fmla="*/ 4298623 w 11540300"/>
              <a:gd name="connsiteY56" fmla="*/ 1357459 h 1820256"/>
              <a:gd name="connsiteX57" fmla="*/ 4308050 w 11540300"/>
              <a:gd name="connsiteY57" fmla="*/ 1385740 h 1820256"/>
              <a:gd name="connsiteX58" fmla="*/ 4345757 w 11540300"/>
              <a:gd name="connsiteY58" fmla="*/ 1442301 h 1820256"/>
              <a:gd name="connsiteX59" fmla="*/ 4383464 w 11540300"/>
              <a:gd name="connsiteY59" fmla="*/ 1498861 h 1820256"/>
              <a:gd name="connsiteX60" fmla="*/ 4421171 w 11540300"/>
              <a:gd name="connsiteY60" fmla="*/ 1555422 h 1820256"/>
              <a:gd name="connsiteX61" fmla="*/ 4468305 w 11540300"/>
              <a:gd name="connsiteY61" fmla="*/ 1630837 h 1820256"/>
              <a:gd name="connsiteX62" fmla="*/ 4477732 w 11540300"/>
              <a:gd name="connsiteY62" fmla="*/ 1659117 h 1820256"/>
              <a:gd name="connsiteX63" fmla="*/ 4534293 w 11540300"/>
              <a:gd name="connsiteY63" fmla="*/ 1696824 h 1820256"/>
              <a:gd name="connsiteX64" fmla="*/ 4553147 w 11540300"/>
              <a:gd name="connsiteY64" fmla="*/ 1725105 h 1820256"/>
              <a:gd name="connsiteX65" fmla="*/ 4581427 w 11540300"/>
              <a:gd name="connsiteY65" fmla="*/ 1734531 h 1820256"/>
              <a:gd name="connsiteX66" fmla="*/ 4590854 w 11540300"/>
              <a:gd name="connsiteY66" fmla="*/ 1762812 h 1820256"/>
              <a:gd name="connsiteX67" fmla="*/ 4623896 w 11540300"/>
              <a:gd name="connsiteY67" fmla="*/ 1810240 h 1820256"/>
              <a:gd name="connsiteX68" fmla="*/ 4675695 w 11540300"/>
              <a:gd name="connsiteY68" fmla="*/ 1762812 h 1820256"/>
              <a:gd name="connsiteX69" fmla="*/ 4786042 w 11540300"/>
              <a:gd name="connsiteY69" fmla="*/ 1620624 h 1820256"/>
              <a:gd name="connsiteX70" fmla="*/ 4958499 w 11540300"/>
              <a:gd name="connsiteY70" fmla="*/ 1574276 h 1820256"/>
              <a:gd name="connsiteX71" fmla="*/ 4986780 w 11540300"/>
              <a:gd name="connsiteY71" fmla="*/ 1461154 h 1820256"/>
              <a:gd name="connsiteX72" fmla="*/ 4996207 w 11540300"/>
              <a:gd name="connsiteY72" fmla="*/ 1423447 h 1820256"/>
              <a:gd name="connsiteX73" fmla="*/ 5015060 w 11540300"/>
              <a:gd name="connsiteY73" fmla="*/ 1366886 h 1820256"/>
              <a:gd name="connsiteX74" fmla="*/ 5005633 w 11540300"/>
              <a:gd name="connsiteY74" fmla="*/ 1319752 h 1820256"/>
              <a:gd name="connsiteX75" fmla="*/ 4996207 w 11540300"/>
              <a:gd name="connsiteY75" fmla="*/ 1291472 h 1820256"/>
              <a:gd name="connsiteX76" fmla="*/ 4986780 w 11540300"/>
              <a:gd name="connsiteY76" fmla="*/ 1244338 h 1820256"/>
              <a:gd name="connsiteX77" fmla="*/ 5043341 w 11540300"/>
              <a:gd name="connsiteY77" fmla="*/ 1027521 h 1820256"/>
              <a:gd name="connsiteX78" fmla="*/ 5099901 w 11540300"/>
              <a:gd name="connsiteY78" fmla="*/ 989814 h 1820256"/>
              <a:gd name="connsiteX79" fmla="*/ 5128182 w 11540300"/>
              <a:gd name="connsiteY79" fmla="*/ 980387 h 1820256"/>
              <a:gd name="connsiteX80" fmla="*/ 5137609 w 11540300"/>
              <a:gd name="connsiteY80" fmla="*/ 952107 h 1820256"/>
              <a:gd name="connsiteX81" fmla="*/ 5194169 w 11540300"/>
              <a:gd name="connsiteY81" fmla="*/ 914400 h 1820256"/>
              <a:gd name="connsiteX82" fmla="*/ 5222450 w 11540300"/>
              <a:gd name="connsiteY82" fmla="*/ 895546 h 1820256"/>
              <a:gd name="connsiteX83" fmla="*/ 5410986 w 11540300"/>
              <a:gd name="connsiteY83" fmla="*/ 876692 h 1820256"/>
              <a:gd name="connsiteX84" fmla="*/ 5590095 w 11540300"/>
              <a:gd name="connsiteY84" fmla="*/ 876692 h 1820256"/>
              <a:gd name="connsiteX85" fmla="*/ 5637229 w 11540300"/>
              <a:gd name="connsiteY85" fmla="*/ 904973 h 1820256"/>
              <a:gd name="connsiteX86" fmla="*/ 5674936 w 11540300"/>
              <a:gd name="connsiteY86" fmla="*/ 914400 h 1820256"/>
              <a:gd name="connsiteX87" fmla="*/ 5712644 w 11540300"/>
              <a:gd name="connsiteY87" fmla="*/ 933253 h 1820256"/>
              <a:gd name="connsiteX88" fmla="*/ 5740924 w 11540300"/>
              <a:gd name="connsiteY88" fmla="*/ 942680 h 1820256"/>
              <a:gd name="connsiteX89" fmla="*/ 5938887 w 11540300"/>
              <a:gd name="connsiteY89" fmla="*/ 923826 h 1820256"/>
              <a:gd name="connsiteX90" fmla="*/ 6014301 w 11540300"/>
              <a:gd name="connsiteY90" fmla="*/ 895546 h 1820256"/>
              <a:gd name="connsiteX91" fmla="*/ 6061435 w 11540300"/>
              <a:gd name="connsiteY91" fmla="*/ 857839 h 1820256"/>
              <a:gd name="connsiteX92" fmla="*/ 6174557 w 11540300"/>
              <a:gd name="connsiteY92" fmla="*/ 782424 h 1820256"/>
              <a:gd name="connsiteX93" fmla="*/ 6231118 w 11540300"/>
              <a:gd name="connsiteY93" fmla="*/ 754144 h 1820256"/>
              <a:gd name="connsiteX94" fmla="*/ 6325386 w 11540300"/>
              <a:gd name="connsiteY94" fmla="*/ 245096 h 1820256"/>
              <a:gd name="connsiteX95" fmla="*/ 6344240 w 11540300"/>
              <a:gd name="connsiteY95" fmla="*/ 216816 h 1820256"/>
              <a:gd name="connsiteX96" fmla="*/ 6372520 w 11540300"/>
              <a:gd name="connsiteY96" fmla="*/ 122548 h 1820256"/>
              <a:gd name="connsiteX97" fmla="*/ 6410227 w 11540300"/>
              <a:gd name="connsiteY97" fmla="*/ 65987 h 1820256"/>
              <a:gd name="connsiteX98" fmla="*/ 6457361 w 11540300"/>
              <a:gd name="connsiteY98" fmla="*/ 9426 h 1820256"/>
              <a:gd name="connsiteX99" fmla="*/ 6485642 w 11540300"/>
              <a:gd name="connsiteY99" fmla="*/ 0 h 1820256"/>
              <a:gd name="connsiteX100" fmla="*/ 6570483 w 11540300"/>
              <a:gd name="connsiteY100" fmla="*/ 18853 h 1820256"/>
              <a:gd name="connsiteX101" fmla="*/ 6598763 w 11540300"/>
              <a:gd name="connsiteY101" fmla="*/ 47134 h 1820256"/>
              <a:gd name="connsiteX102" fmla="*/ 6655324 w 11540300"/>
              <a:gd name="connsiteY102" fmla="*/ 113121 h 1820256"/>
              <a:gd name="connsiteX103" fmla="*/ 6683604 w 11540300"/>
              <a:gd name="connsiteY103" fmla="*/ 122548 h 1820256"/>
              <a:gd name="connsiteX104" fmla="*/ 6702458 w 11540300"/>
              <a:gd name="connsiteY104" fmla="*/ 150828 h 1820256"/>
              <a:gd name="connsiteX105" fmla="*/ 6740165 w 11540300"/>
              <a:gd name="connsiteY105" fmla="*/ 169682 h 1820256"/>
              <a:gd name="connsiteX106" fmla="*/ 6768446 w 11540300"/>
              <a:gd name="connsiteY106" fmla="*/ 188536 h 1820256"/>
              <a:gd name="connsiteX107" fmla="*/ 6815580 w 11540300"/>
              <a:gd name="connsiteY107" fmla="*/ 245096 h 1820256"/>
              <a:gd name="connsiteX108" fmla="*/ 6853287 w 11540300"/>
              <a:gd name="connsiteY108" fmla="*/ 301657 h 1820256"/>
              <a:gd name="connsiteX109" fmla="*/ 6872141 w 11540300"/>
              <a:gd name="connsiteY109" fmla="*/ 329938 h 1820256"/>
              <a:gd name="connsiteX110" fmla="*/ 6890994 w 11540300"/>
              <a:gd name="connsiteY110" fmla="*/ 395925 h 1820256"/>
              <a:gd name="connsiteX111" fmla="*/ 6909848 w 11540300"/>
              <a:gd name="connsiteY111" fmla="*/ 471340 h 1820256"/>
              <a:gd name="connsiteX112" fmla="*/ 6919275 w 11540300"/>
              <a:gd name="connsiteY112" fmla="*/ 763571 h 1820256"/>
              <a:gd name="connsiteX113" fmla="*/ 6956982 w 11540300"/>
              <a:gd name="connsiteY113" fmla="*/ 820131 h 1820256"/>
              <a:gd name="connsiteX114" fmla="*/ 6975835 w 11540300"/>
              <a:gd name="connsiteY114" fmla="*/ 857839 h 1820256"/>
              <a:gd name="connsiteX115" fmla="*/ 7004116 w 11540300"/>
              <a:gd name="connsiteY115" fmla="*/ 876692 h 1820256"/>
              <a:gd name="connsiteX116" fmla="*/ 7051250 w 11540300"/>
              <a:gd name="connsiteY116" fmla="*/ 961534 h 1820256"/>
              <a:gd name="connsiteX117" fmla="*/ 7079530 w 11540300"/>
              <a:gd name="connsiteY117" fmla="*/ 980387 h 1820256"/>
              <a:gd name="connsiteX118" fmla="*/ 7117237 w 11540300"/>
              <a:gd name="connsiteY118" fmla="*/ 1036948 h 1820256"/>
              <a:gd name="connsiteX119" fmla="*/ 7154945 w 11540300"/>
              <a:gd name="connsiteY119" fmla="*/ 1046375 h 1820256"/>
              <a:gd name="connsiteX120" fmla="*/ 7183225 w 11540300"/>
              <a:gd name="connsiteY120" fmla="*/ 1055802 h 1820256"/>
              <a:gd name="connsiteX121" fmla="*/ 7428322 w 11540300"/>
              <a:gd name="connsiteY121" fmla="*/ 1074655 h 1820256"/>
              <a:gd name="connsiteX122" fmla="*/ 7456602 w 11540300"/>
              <a:gd name="connsiteY122" fmla="*/ 1093509 h 1820256"/>
              <a:gd name="connsiteX123" fmla="*/ 7484883 w 11540300"/>
              <a:gd name="connsiteY123" fmla="*/ 1102936 h 1820256"/>
              <a:gd name="connsiteX124" fmla="*/ 7522590 w 11540300"/>
              <a:gd name="connsiteY124" fmla="*/ 1121789 h 1820256"/>
              <a:gd name="connsiteX125" fmla="*/ 7598004 w 11540300"/>
              <a:gd name="connsiteY125" fmla="*/ 1178350 h 1820256"/>
              <a:gd name="connsiteX126" fmla="*/ 7626285 w 11540300"/>
              <a:gd name="connsiteY126" fmla="*/ 1187777 h 1820256"/>
              <a:gd name="connsiteX127" fmla="*/ 7692273 w 11540300"/>
              <a:gd name="connsiteY127" fmla="*/ 1216057 h 1820256"/>
              <a:gd name="connsiteX128" fmla="*/ 7720553 w 11540300"/>
              <a:gd name="connsiteY128" fmla="*/ 1234911 h 1820256"/>
              <a:gd name="connsiteX129" fmla="*/ 7786541 w 11540300"/>
              <a:gd name="connsiteY129" fmla="*/ 1253764 h 1820256"/>
              <a:gd name="connsiteX130" fmla="*/ 7871382 w 11540300"/>
              <a:gd name="connsiteY130" fmla="*/ 1282045 h 1820256"/>
              <a:gd name="connsiteX131" fmla="*/ 8069345 w 11540300"/>
              <a:gd name="connsiteY131" fmla="*/ 1272618 h 1820256"/>
              <a:gd name="connsiteX132" fmla="*/ 8097625 w 11540300"/>
              <a:gd name="connsiteY132" fmla="*/ 1263191 h 1820256"/>
              <a:gd name="connsiteX133" fmla="*/ 8135332 w 11540300"/>
              <a:gd name="connsiteY133" fmla="*/ 1253764 h 1820256"/>
              <a:gd name="connsiteX134" fmla="*/ 8201320 w 11540300"/>
              <a:gd name="connsiteY134" fmla="*/ 1216057 h 1820256"/>
              <a:gd name="connsiteX135" fmla="*/ 8229600 w 11540300"/>
              <a:gd name="connsiteY135" fmla="*/ 1206630 h 1820256"/>
              <a:gd name="connsiteX136" fmla="*/ 8257881 w 11540300"/>
              <a:gd name="connsiteY136" fmla="*/ 1225484 h 1820256"/>
              <a:gd name="connsiteX137" fmla="*/ 8276734 w 11540300"/>
              <a:gd name="connsiteY137" fmla="*/ 1253764 h 1820256"/>
              <a:gd name="connsiteX138" fmla="*/ 8305015 w 11540300"/>
              <a:gd name="connsiteY138" fmla="*/ 1282045 h 1820256"/>
              <a:gd name="connsiteX139" fmla="*/ 8380429 w 11540300"/>
              <a:gd name="connsiteY139" fmla="*/ 1366886 h 1820256"/>
              <a:gd name="connsiteX140" fmla="*/ 8436990 w 11540300"/>
              <a:gd name="connsiteY140" fmla="*/ 1404593 h 1820256"/>
              <a:gd name="connsiteX141" fmla="*/ 8531258 w 11540300"/>
              <a:gd name="connsiteY141" fmla="*/ 1423447 h 1820256"/>
              <a:gd name="connsiteX142" fmla="*/ 8814062 w 11540300"/>
              <a:gd name="connsiteY142" fmla="*/ 1414020 h 1820256"/>
              <a:gd name="connsiteX143" fmla="*/ 8842343 w 11540300"/>
              <a:gd name="connsiteY143" fmla="*/ 1395167 h 1820256"/>
              <a:gd name="connsiteX144" fmla="*/ 8870623 w 11540300"/>
              <a:gd name="connsiteY144" fmla="*/ 1385740 h 1820256"/>
              <a:gd name="connsiteX145" fmla="*/ 8917757 w 11540300"/>
              <a:gd name="connsiteY145" fmla="*/ 1376313 h 1820256"/>
              <a:gd name="connsiteX146" fmla="*/ 9087440 w 11540300"/>
              <a:gd name="connsiteY146" fmla="*/ 1357459 h 1820256"/>
              <a:gd name="connsiteX147" fmla="*/ 9153427 w 11540300"/>
              <a:gd name="connsiteY147" fmla="*/ 1338606 h 1820256"/>
              <a:gd name="connsiteX148" fmla="*/ 9247695 w 11540300"/>
              <a:gd name="connsiteY148" fmla="*/ 1310325 h 1820256"/>
              <a:gd name="connsiteX149" fmla="*/ 9436231 w 11540300"/>
              <a:gd name="connsiteY149" fmla="*/ 1291472 h 1820256"/>
              <a:gd name="connsiteX150" fmla="*/ 10039547 w 11540300"/>
              <a:gd name="connsiteY150" fmla="*/ 1282045 h 1820256"/>
              <a:gd name="connsiteX151" fmla="*/ 10275217 w 11540300"/>
              <a:gd name="connsiteY151" fmla="*/ 1282045 h 1820256"/>
              <a:gd name="connsiteX152" fmla="*/ 10303497 w 11540300"/>
              <a:gd name="connsiteY152" fmla="*/ 1310325 h 1820256"/>
              <a:gd name="connsiteX153" fmla="*/ 10341204 w 11540300"/>
              <a:gd name="connsiteY153" fmla="*/ 1338606 h 1820256"/>
              <a:gd name="connsiteX154" fmla="*/ 10397765 w 11540300"/>
              <a:gd name="connsiteY154" fmla="*/ 1376313 h 1820256"/>
              <a:gd name="connsiteX155" fmla="*/ 10482607 w 11540300"/>
              <a:gd name="connsiteY155" fmla="*/ 1366886 h 1820256"/>
              <a:gd name="connsiteX156" fmla="*/ 10576875 w 11540300"/>
              <a:gd name="connsiteY156" fmla="*/ 1338606 h 1820256"/>
              <a:gd name="connsiteX157" fmla="*/ 10624009 w 11540300"/>
              <a:gd name="connsiteY157" fmla="*/ 1310325 h 1820256"/>
              <a:gd name="connsiteX158" fmla="*/ 10652289 w 11540300"/>
              <a:gd name="connsiteY158" fmla="*/ 1300898 h 1820256"/>
              <a:gd name="connsiteX159" fmla="*/ 10689996 w 11540300"/>
              <a:gd name="connsiteY159" fmla="*/ 1291472 h 1820256"/>
              <a:gd name="connsiteX160" fmla="*/ 10737130 w 11540300"/>
              <a:gd name="connsiteY160" fmla="*/ 1282045 h 1820256"/>
              <a:gd name="connsiteX161" fmla="*/ 10793691 w 11540300"/>
              <a:gd name="connsiteY161" fmla="*/ 1263191 h 1820256"/>
              <a:gd name="connsiteX162" fmla="*/ 10859679 w 11540300"/>
              <a:gd name="connsiteY162" fmla="*/ 1234911 h 1820256"/>
              <a:gd name="connsiteX163" fmla="*/ 10963374 w 11540300"/>
              <a:gd name="connsiteY163" fmla="*/ 1168923 h 1820256"/>
              <a:gd name="connsiteX164" fmla="*/ 11029361 w 11540300"/>
              <a:gd name="connsiteY164" fmla="*/ 1178350 h 1820256"/>
              <a:gd name="connsiteX165" fmla="*/ 11067068 w 11540300"/>
              <a:gd name="connsiteY165" fmla="*/ 1197204 h 1820256"/>
              <a:gd name="connsiteX166" fmla="*/ 11095349 w 11540300"/>
              <a:gd name="connsiteY166" fmla="*/ 1206630 h 1820256"/>
              <a:gd name="connsiteX167" fmla="*/ 11142483 w 11540300"/>
              <a:gd name="connsiteY167" fmla="*/ 1225484 h 1820256"/>
              <a:gd name="connsiteX168" fmla="*/ 11227324 w 11540300"/>
              <a:gd name="connsiteY168" fmla="*/ 1253764 h 1820256"/>
              <a:gd name="connsiteX169" fmla="*/ 11331019 w 11540300"/>
              <a:gd name="connsiteY169" fmla="*/ 1272618 h 1820256"/>
              <a:gd name="connsiteX170" fmla="*/ 11359299 w 11540300"/>
              <a:gd name="connsiteY170" fmla="*/ 1282045 h 1820256"/>
              <a:gd name="connsiteX171" fmla="*/ 11538409 w 11540300"/>
              <a:gd name="connsiteY171" fmla="*/ 1272618 h 1820256"/>
              <a:gd name="connsiteX172" fmla="*/ 11510128 w 11540300"/>
              <a:gd name="connsiteY172"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725864 w 11540300"/>
              <a:gd name="connsiteY4" fmla="*/ 970960 h 1820256"/>
              <a:gd name="connsiteX5" fmla="*/ 867266 w 11540300"/>
              <a:gd name="connsiteY5" fmla="*/ 970960 h 1820256"/>
              <a:gd name="connsiteX6" fmla="*/ 895547 w 11540300"/>
              <a:gd name="connsiteY6" fmla="*/ 961534 h 1820256"/>
              <a:gd name="connsiteX7" fmla="*/ 1102936 w 11540300"/>
              <a:gd name="connsiteY7" fmla="*/ 970960 h 1820256"/>
              <a:gd name="connsiteX8" fmla="*/ 1197204 w 11540300"/>
              <a:gd name="connsiteY8" fmla="*/ 1008668 h 1820256"/>
              <a:gd name="connsiteX9" fmla="*/ 1225485 w 11540300"/>
              <a:gd name="connsiteY9" fmla="*/ 1018094 h 1820256"/>
              <a:gd name="connsiteX10" fmla="*/ 1253765 w 11540300"/>
              <a:gd name="connsiteY10" fmla="*/ 1027521 h 1820256"/>
              <a:gd name="connsiteX11" fmla="*/ 1621411 w 11540300"/>
              <a:gd name="connsiteY11" fmla="*/ 1046375 h 1820256"/>
              <a:gd name="connsiteX12" fmla="*/ 1677971 w 11540300"/>
              <a:gd name="connsiteY12" fmla="*/ 1065228 h 1820256"/>
              <a:gd name="connsiteX13" fmla="*/ 1706252 w 11540300"/>
              <a:gd name="connsiteY13" fmla="*/ 1084082 h 1820256"/>
              <a:gd name="connsiteX14" fmla="*/ 1762813 w 11540300"/>
              <a:gd name="connsiteY14" fmla="*/ 1131216 h 1820256"/>
              <a:gd name="connsiteX15" fmla="*/ 1781666 w 11540300"/>
              <a:gd name="connsiteY15" fmla="*/ 1168923 h 1820256"/>
              <a:gd name="connsiteX16" fmla="*/ 1809947 w 11540300"/>
              <a:gd name="connsiteY16" fmla="*/ 1187777 h 1820256"/>
              <a:gd name="connsiteX17" fmla="*/ 1828800 w 11540300"/>
              <a:gd name="connsiteY17" fmla="*/ 1244338 h 1820256"/>
              <a:gd name="connsiteX18" fmla="*/ 1847654 w 11540300"/>
              <a:gd name="connsiteY18" fmla="*/ 1300898 h 1820256"/>
              <a:gd name="connsiteX19" fmla="*/ 1857081 w 11540300"/>
              <a:gd name="connsiteY19" fmla="*/ 1329179 h 1820256"/>
              <a:gd name="connsiteX20" fmla="*/ 1885361 w 11540300"/>
              <a:gd name="connsiteY20" fmla="*/ 1423447 h 1820256"/>
              <a:gd name="connsiteX21" fmla="*/ 1904215 w 11540300"/>
              <a:gd name="connsiteY21" fmla="*/ 1451727 h 1820256"/>
              <a:gd name="connsiteX22" fmla="*/ 1932495 w 11540300"/>
              <a:gd name="connsiteY22" fmla="*/ 1470581 h 1820256"/>
              <a:gd name="connsiteX23" fmla="*/ 1960776 w 11540300"/>
              <a:gd name="connsiteY23" fmla="*/ 1640263 h 1820256"/>
              <a:gd name="connsiteX24" fmla="*/ 1979629 w 11540300"/>
              <a:gd name="connsiteY24" fmla="*/ 1668544 h 1820256"/>
              <a:gd name="connsiteX25" fmla="*/ 2036190 w 11540300"/>
              <a:gd name="connsiteY25" fmla="*/ 1706251 h 1820256"/>
              <a:gd name="connsiteX26" fmla="*/ 2130851 w 11540300"/>
              <a:gd name="connsiteY26" fmla="*/ 1820256 h 1820256"/>
              <a:gd name="connsiteX27" fmla="*/ 2196446 w 11540300"/>
              <a:gd name="connsiteY27" fmla="*/ 1725105 h 1820256"/>
              <a:gd name="connsiteX28" fmla="*/ 2196446 w 11540300"/>
              <a:gd name="connsiteY28" fmla="*/ 1640263 h 1820256"/>
              <a:gd name="connsiteX29" fmla="*/ 2253007 w 11540300"/>
              <a:gd name="connsiteY29" fmla="*/ 1385740 h 1820256"/>
              <a:gd name="connsiteX30" fmla="*/ 2309567 w 11540300"/>
              <a:gd name="connsiteY30" fmla="*/ 1366886 h 1820256"/>
              <a:gd name="connsiteX31" fmla="*/ 2366128 w 11540300"/>
              <a:gd name="connsiteY31" fmla="*/ 1310325 h 1820256"/>
              <a:gd name="connsiteX32" fmla="*/ 2384982 w 11540300"/>
              <a:gd name="connsiteY32" fmla="*/ 1282045 h 1820256"/>
              <a:gd name="connsiteX33" fmla="*/ 2432116 w 11540300"/>
              <a:gd name="connsiteY33" fmla="*/ 1225484 h 1820256"/>
              <a:gd name="connsiteX34" fmla="*/ 2441543 w 11540300"/>
              <a:gd name="connsiteY34" fmla="*/ 1197204 h 1820256"/>
              <a:gd name="connsiteX35" fmla="*/ 2460396 w 11540300"/>
              <a:gd name="connsiteY35" fmla="*/ 1168923 h 1820256"/>
              <a:gd name="connsiteX36" fmla="*/ 2479250 w 11540300"/>
              <a:gd name="connsiteY36" fmla="*/ 1112362 h 1820256"/>
              <a:gd name="connsiteX37" fmla="*/ 2498103 w 11540300"/>
              <a:gd name="connsiteY37" fmla="*/ 1084082 h 1820256"/>
              <a:gd name="connsiteX38" fmla="*/ 2516957 w 11540300"/>
              <a:gd name="connsiteY38" fmla="*/ 1027521 h 1820256"/>
              <a:gd name="connsiteX39" fmla="*/ 2573518 w 11540300"/>
              <a:gd name="connsiteY39" fmla="*/ 999241 h 1820256"/>
              <a:gd name="connsiteX40" fmla="*/ 2601798 w 11540300"/>
              <a:gd name="connsiteY40" fmla="*/ 980387 h 1820256"/>
              <a:gd name="connsiteX41" fmla="*/ 2922310 w 11540300"/>
              <a:gd name="connsiteY41" fmla="*/ 980387 h 1820256"/>
              <a:gd name="connsiteX42" fmla="*/ 3101419 w 11540300"/>
              <a:gd name="connsiteY42" fmla="*/ 970960 h 1820256"/>
              <a:gd name="connsiteX43" fmla="*/ 3393650 w 11540300"/>
              <a:gd name="connsiteY43" fmla="*/ 989814 h 1820256"/>
              <a:gd name="connsiteX44" fmla="*/ 3478491 w 11540300"/>
              <a:gd name="connsiteY44" fmla="*/ 1008668 h 1820256"/>
              <a:gd name="connsiteX45" fmla="*/ 3553905 w 11540300"/>
              <a:gd name="connsiteY45" fmla="*/ 1027521 h 1820256"/>
              <a:gd name="connsiteX46" fmla="*/ 3704734 w 11540300"/>
              <a:gd name="connsiteY46" fmla="*/ 1008668 h 1820256"/>
              <a:gd name="connsiteX47" fmla="*/ 3893270 w 11540300"/>
              <a:gd name="connsiteY47" fmla="*/ 989814 h 1820256"/>
              <a:gd name="connsiteX48" fmla="*/ 3968685 w 11540300"/>
              <a:gd name="connsiteY48" fmla="*/ 999241 h 1820256"/>
              <a:gd name="connsiteX49" fmla="*/ 4034673 w 11540300"/>
              <a:gd name="connsiteY49" fmla="*/ 1018094 h 1820256"/>
              <a:gd name="connsiteX50" fmla="*/ 4081807 w 11540300"/>
              <a:gd name="connsiteY50" fmla="*/ 1065228 h 1820256"/>
              <a:gd name="connsiteX51" fmla="*/ 4110087 w 11540300"/>
              <a:gd name="connsiteY51" fmla="*/ 1084082 h 1820256"/>
              <a:gd name="connsiteX52" fmla="*/ 4157221 w 11540300"/>
              <a:gd name="connsiteY52" fmla="*/ 1140643 h 1820256"/>
              <a:gd name="connsiteX53" fmla="*/ 4185501 w 11540300"/>
              <a:gd name="connsiteY53" fmla="*/ 1159496 h 1820256"/>
              <a:gd name="connsiteX54" fmla="*/ 4242062 w 11540300"/>
              <a:gd name="connsiteY54" fmla="*/ 1244338 h 1820256"/>
              <a:gd name="connsiteX55" fmla="*/ 4260916 w 11540300"/>
              <a:gd name="connsiteY55" fmla="*/ 1272618 h 1820256"/>
              <a:gd name="connsiteX56" fmla="*/ 4298623 w 11540300"/>
              <a:gd name="connsiteY56" fmla="*/ 1357459 h 1820256"/>
              <a:gd name="connsiteX57" fmla="*/ 4308050 w 11540300"/>
              <a:gd name="connsiteY57" fmla="*/ 1385740 h 1820256"/>
              <a:gd name="connsiteX58" fmla="*/ 4345757 w 11540300"/>
              <a:gd name="connsiteY58" fmla="*/ 1442301 h 1820256"/>
              <a:gd name="connsiteX59" fmla="*/ 4383464 w 11540300"/>
              <a:gd name="connsiteY59" fmla="*/ 1498861 h 1820256"/>
              <a:gd name="connsiteX60" fmla="*/ 4421171 w 11540300"/>
              <a:gd name="connsiteY60" fmla="*/ 1555422 h 1820256"/>
              <a:gd name="connsiteX61" fmla="*/ 4468305 w 11540300"/>
              <a:gd name="connsiteY61" fmla="*/ 1630837 h 1820256"/>
              <a:gd name="connsiteX62" fmla="*/ 4477732 w 11540300"/>
              <a:gd name="connsiteY62" fmla="*/ 1659117 h 1820256"/>
              <a:gd name="connsiteX63" fmla="*/ 4534293 w 11540300"/>
              <a:gd name="connsiteY63" fmla="*/ 1696824 h 1820256"/>
              <a:gd name="connsiteX64" fmla="*/ 4553147 w 11540300"/>
              <a:gd name="connsiteY64" fmla="*/ 1725105 h 1820256"/>
              <a:gd name="connsiteX65" fmla="*/ 4581427 w 11540300"/>
              <a:gd name="connsiteY65" fmla="*/ 1734531 h 1820256"/>
              <a:gd name="connsiteX66" fmla="*/ 4590854 w 11540300"/>
              <a:gd name="connsiteY66" fmla="*/ 1762812 h 1820256"/>
              <a:gd name="connsiteX67" fmla="*/ 4623896 w 11540300"/>
              <a:gd name="connsiteY67" fmla="*/ 1810240 h 1820256"/>
              <a:gd name="connsiteX68" fmla="*/ 4675695 w 11540300"/>
              <a:gd name="connsiteY68" fmla="*/ 1762812 h 1820256"/>
              <a:gd name="connsiteX69" fmla="*/ 4786042 w 11540300"/>
              <a:gd name="connsiteY69" fmla="*/ 1620624 h 1820256"/>
              <a:gd name="connsiteX70" fmla="*/ 4958499 w 11540300"/>
              <a:gd name="connsiteY70" fmla="*/ 1574276 h 1820256"/>
              <a:gd name="connsiteX71" fmla="*/ 4986780 w 11540300"/>
              <a:gd name="connsiteY71" fmla="*/ 1461154 h 1820256"/>
              <a:gd name="connsiteX72" fmla="*/ 4996207 w 11540300"/>
              <a:gd name="connsiteY72" fmla="*/ 1423447 h 1820256"/>
              <a:gd name="connsiteX73" fmla="*/ 5015060 w 11540300"/>
              <a:gd name="connsiteY73" fmla="*/ 1366886 h 1820256"/>
              <a:gd name="connsiteX74" fmla="*/ 5005633 w 11540300"/>
              <a:gd name="connsiteY74" fmla="*/ 1319752 h 1820256"/>
              <a:gd name="connsiteX75" fmla="*/ 4996207 w 11540300"/>
              <a:gd name="connsiteY75" fmla="*/ 1291472 h 1820256"/>
              <a:gd name="connsiteX76" fmla="*/ 4986780 w 11540300"/>
              <a:gd name="connsiteY76" fmla="*/ 1244338 h 1820256"/>
              <a:gd name="connsiteX77" fmla="*/ 5043341 w 11540300"/>
              <a:gd name="connsiteY77" fmla="*/ 1027521 h 1820256"/>
              <a:gd name="connsiteX78" fmla="*/ 5099901 w 11540300"/>
              <a:gd name="connsiteY78" fmla="*/ 989814 h 1820256"/>
              <a:gd name="connsiteX79" fmla="*/ 5128182 w 11540300"/>
              <a:gd name="connsiteY79" fmla="*/ 980387 h 1820256"/>
              <a:gd name="connsiteX80" fmla="*/ 5137609 w 11540300"/>
              <a:gd name="connsiteY80" fmla="*/ 952107 h 1820256"/>
              <a:gd name="connsiteX81" fmla="*/ 5194169 w 11540300"/>
              <a:gd name="connsiteY81" fmla="*/ 914400 h 1820256"/>
              <a:gd name="connsiteX82" fmla="*/ 5222450 w 11540300"/>
              <a:gd name="connsiteY82" fmla="*/ 895546 h 1820256"/>
              <a:gd name="connsiteX83" fmla="*/ 5410986 w 11540300"/>
              <a:gd name="connsiteY83" fmla="*/ 876692 h 1820256"/>
              <a:gd name="connsiteX84" fmla="*/ 5590095 w 11540300"/>
              <a:gd name="connsiteY84" fmla="*/ 876692 h 1820256"/>
              <a:gd name="connsiteX85" fmla="*/ 5637229 w 11540300"/>
              <a:gd name="connsiteY85" fmla="*/ 904973 h 1820256"/>
              <a:gd name="connsiteX86" fmla="*/ 5674936 w 11540300"/>
              <a:gd name="connsiteY86" fmla="*/ 914400 h 1820256"/>
              <a:gd name="connsiteX87" fmla="*/ 5712644 w 11540300"/>
              <a:gd name="connsiteY87" fmla="*/ 933253 h 1820256"/>
              <a:gd name="connsiteX88" fmla="*/ 5740924 w 11540300"/>
              <a:gd name="connsiteY88" fmla="*/ 942680 h 1820256"/>
              <a:gd name="connsiteX89" fmla="*/ 5938887 w 11540300"/>
              <a:gd name="connsiteY89" fmla="*/ 923826 h 1820256"/>
              <a:gd name="connsiteX90" fmla="*/ 6014301 w 11540300"/>
              <a:gd name="connsiteY90" fmla="*/ 895546 h 1820256"/>
              <a:gd name="connsiteX91" fmla="*/ 6061435 w 11540300"/>
              <a:gd name="connsiteY91" fmla="*/ 857839 h 1820256"/>
              <a:gd name="connsiteX92" fmla="*/ 6174557 w 11540300"/>
              <a:gd name="connsiteY92" fmla="*/ 782424 h 1820256"/>
              <a:gd name="connsiteX93" fmla="*/ 6231118 w 11540300"/>
              <a:gd name="connsiteY93" fmla="*/ 754144 h 1820256"/>
              <a:gd name="connsiteX94" fmla="*/ 6325386 w 11540300"/>
              <a:gd name="connsiteY94" fmla="*/ 245096 h 1820256"/>
              <a:gd name="connsiteX95" fmla="*/ 6344240 w 11540300"/>
              <a:gd name="connsiteY95" fmla="*/ 216816 h 1820256"/>
              <a:gd name="connsiteX96" fmla="*/ 6372520 w 11540300"/>
              <a:gd name="connsiteY96" fmla="*/ 122548 h 1820256"/>
              <a:gd name="connsiteX97" fmla="*/ 6410227 w 11540300"/>
              <a:gd name="connsiteY97" fmla="*/ 65987 h 1820256"/>
              <a:gd name="connsiteX98" fmla="*/ 6457361 w 11540300"/>
              <a:gd name="connsiteY98" fmla="*/ 9426 h 1820256"/>
              <a:gd name="connsiteX99" fmla="*/ 6485642 w 11540300"/>
              <a:gd name="connsiteY99" fmla="*/ 0 h 1820256"/>
              <a:gd name="connsiteX100" fmla="*/ 6570483 w 11540300"/>
              <a:gd name="connsiteY100" fmla="*/ 18853 h 1820256"/>
              <a:gd name="connsiteX101" fmla="*/ 6598763 w 11540300"/>
              <a:gd name="connsiteY101" fmla="*/ 47134 h 1820256"/>
              <a:gd name="connsiteX102" fmla="*/ 6655324 w 11540300"/>
              <a:gd name="connsiteY102" fmla="*/ 113121 h 1820256"/>
              <a:gd name="connsiteX103" fmla="*/ 6683604 w 11540300"/>
              <a:gd name="connsiteY103" fmla="*/ 122548 h 1820256"/>
              <a:gd name="connsiteX104" fmla="*/ 6702458 w 11540300"/>
              <a:gd name="connsiteY104" fmla="*/ 150828 h 1820256"/>
              <a:gd name="connsiteX105" fmla="*/ 6740165 w 11540300"/>
              <a:gd name="connsiteY105" fmla="*/ 169682 h 1820256"/>
              <a:gd name="connsiteX106" fmla="*/ 6768446 w 11540300"/>
              <a:gd name="connsiteY106" fmla="*/ 188536 h 1820256"/>
              <a:gd name="connsiteX107" fmla="*/ 6815580 w 11540300"/>
              <a:gd name="connsiteY107" fmla="*/ 245096 h 1820256"/>
              <a:gd name="connsiteX108" fmla="*/ 6853287 w 11540300"/>
              <a:gd name="connsiteY108" fmla="*/ 301657 h 1820256"/>
              <a:gd name="connsiteX109" fmla="*/ 6872141 w 11540300"/>
              <a:gd name="connsiteY109" fmla="*/ 329938 h 1820256"/>
              <a:gd name="connsiteX110" fmla="*/ 6890994 w 11540300"/>
              <a:gd name="connsiteY110" fmla="*/ 395925 h 1820256"/>
              <a:gd name="connsiteX111" fmla="*/ 6909848 w 11540300"/>
              <a:gd name="connsiteY111" fmla="*/ 471340 h 1820256"/>
              <a:gd name="connsiteX112" fmla="*/ 6919275 w 11540300"/>
              <a:gd name="connsiteY112" fmla="*/ 763571 h 1820256"/>
              <a:gd name="connsiteX113" fmla="*/ 6956982 w 11540300"/>
              <a:gd name="connsiteY113" fmla="*/ 820131 h 1820256"/>
              <a:gd name="connsiteX114" fmla="*/ 6975835 w 11540300"/>
              <a:gd name="connsiteY114" fmla="*/ 857839 h 1820256"/>
              <a:gd name="connsiteX115" fmla="*/ 7004116 w 11540300"/>
              <a:gd name="connsiteY115" fmla="*/ 876692 h 1820256"/>
              <a:gd name="connsiteX116" fmla="*/ 7051250 w 11540300"/>
              <a:gd name="connsiteY116" fmla="*/ 961534 h 1820256"/>
              <a:gd name="connsiteX117" fmla="*/ 7079530 w 11540300"/>
              <a:gd name="connsiteY117" fmla="*/ 980387 h 1820256"/>
              <a:gd name="connsiteX118" fmla="*/ 7117237 w 11540300"/>
              <a:gd name="connsiteY118" fmla="*/ 1036948 h 1820256"/>
              <a:gd name="connsiteX119" fmla="*/ 7154945 w 11540300"/>
              <a:gd name="connsiteY119" fmla="*/ 1046375 h 1820256"/>
              <a:gd name="connsiteX120" fmla="*/ 7183225 w 11540300"/>
              <a:gd name="connsiteY120" fmla="*/ 1055802 h 1820256"/>
              <a:gd name="connsiteX121" fmla="*/ 7428322 w 11540300"/>
              <a:gd name="connsiteY121" fmla="*/ 1074655 h 1820256"/>
              <a:gd name="connsiteX122" fmla="*/ 7456602 w 11540300"/>
              <a:gd name="connsiteY122" fmla="*/ 1093509 h 1820256"/>
              <a:gd name="connsiteX123" fmla="*/ 7484883 w 11540300"/>
              <a:gd name="connsiteY123" fmla="*/ 1102936 h 1820256"/>
              <a:gd name="connsiteX124" fmla="*/ 7522590 w 11540300"/>
              <a:gd name="connsiteY124" fmla="*/ 1121789 h 1820256"/>
              <a:gd name="connsiteX125" fmla="*/ 7598004 w 11540300"/>
              <a:gd name="connsiteY125" fmla="*/ 1178350 h 1820256"/>
              <a:gd name="connsiteX126" fmla="*/ 7626285 w 11540300"/>
              <a:gd name="connsiteY126" fmla="*/ 1187777 h 1820256"/>
              <a:gd name="connsiteX127" fmla="*/ 7692273 w 11540300"/>
              <a:gd name="connsiteY127" fmla="*/ 1216057 h 1820256"/>
              <a:gd name="connsiteX128" fmla="*/ 7720553 w 11540300"/>
              <a:gd name="connsiteY128" fmla="*/ 1234911 h 1820256"/>
              <a:gd name="connsiteX129" fmla="*/ 7786541 w 11540300"/>
              <a:gd name="connsiteY129" fmla="*/ 1253764 h 1820256"/>
              <a:gd name="connsiteX130" fmla="*/ 7871382 w 11540300"/>
              <a:gd name="connsiteY130" fmla="*/ 1282045 h 1820256"/>
              <a:gd name="connsiteX131" fmla="*/ 8069345 w 11540300"/>
              <a:gd name="connsiteY131" fmla="*/ 1272618 h 1820256"/>
              <a:gd name="connsiteX132" fmla="*/ 8097625 w 11540300"/>
              <a:gd name="connsiteY132" fmla="*/ 1263191 h 1820256"/>
              <a:gd name="connsiteX133" fmla="*/ 8135332 w 11540300"/>
              <a:gd name="connsiteY133" fmla="*/ 1253764 h 1820256"/>
              <a:gd name="connsiteX134" fmla="*/ 8201320 w 11540300"/>
              <a:gd name="connsiteY134" fmla="*/ 1216057 h 1820256"/>
              <a:gd name="connsiteX135" fmla="*/ 8229600 w 11540300"/>
              <a:gd name="connsiteY135" fmla="*/ 1206630 h 1820256"/>
              <a:gd name="connsiteX136" fmla="*/ 8257881 w 11540300"/>
              <a:gd name="connsiteY136" fmla="*/ 1225484 h 1820256"/>
              <a:gd name="connsiteX137" fmla="*/ 8276734 w 11540300"/>
              <a:gd name="connsiteY137" fmla="*/ 1253764 h 1820256"/>
              <a:gd name="connsiteX138" fmla="*/ 8305015 w 11540300"/>
              <a:gd name="connsiteY138" fmla="*/ 1282045 h 1820256"/>
              <a:gd name="connsiteX139" fmla="*/ 8380429 w 11540300"/>
              <a:gd name="connsiteY139" fmla="*/ 1366886 h 1820256"/>
              <a:gd name="connsiteX140" fmla="*/ 8436990 w 11540300"/>
              <a:gd name="connsiteY140" fmla="*/ 1404593 h 1820256"/>
              <a:gd name="connsiteX141" fmla="*/ 8531258 w 11540300"/>
              <a:gd name="connsiteY141" fmla="*/ 1423447 h 1820256"/>
              <a:gd name="connsiteX142" fmla="*/ 8814062 w 11540300"/>
              <a:gd name="connsiteY142" fmla="*/ 1414020 h 1820256"/>
              <a:gd name="connsiteX143" fmla="*/ 8842343 w 11540300"/>
              <a:gd name="connsiteY143" fmla="*/ 1395167 h 1820256"/>
              <a:gd name="connsiteX144" fmla="*/ 8870623 w 11540300"/>
              <a:gd name="connsiteY144" fmla="*/ 1385740 h 1820256"/>
              <a:gd name="connsiteX145" fmla="*/ 8917757 w 11540300"/>
              <a:gd name="connsiteY145" fmla="*/ 1376313 h 1820256"/>
              <a:gd name="connsiteX146" fmla="*/ 9087440 w 11540300"/>
              <a:gd name="connsiteY146" fmla="*/ 1357459 h 1820256"/>
              <a:gd name="connsiteX147" fmla="*/ 9153427 w 11540300"/>
              <a:gd name="connsiteY147" fmla="*/ 1338606 h 1820256"/>
              <a:gd name="connsiteX148" fmla="*/ 9247695 w 11540300"/>
              <a:gd name="connsiteY148" fmla="*/ 1310325 h 1820256"/>
              <a:gd name="connsiteX149" fmla="*/ 9436231 w 11540300"/>
              <a:gd name="connsiteY149" fmla="*/ 1291472 h 1820256"/>
              <a:gd name="connsiteX150" fmla="*/ 10039547 w 11540300"/>
              <a:gd name="connsiteY150" fmla="*/ 1282045 h 1820256"/>
              <a:gd name="connsiteX151" fmla="*/ 10275217 w 11540300"/>
              <a:gd name="connsiteY151" fmla="*/ 1282045 h 1820256"/>
              <a:gd name="connsiteX152" fmla="*/ 10303497 w 11540300"/>
              <a:gd name="connsiteY152" fmla="*/ 1310325 h 1820256"/>
              <a:gd name="connsiteX153" fmla="*/ 10341204 w 11540300"/>
              <a:gd name="connsiteY153" fmla="*/ 1338606 h 1820256"/>
              <a:gd name="connsiteX154" fmla="*/ 10397765 w 11540300"/>
              <a:gd name="connsiteY154" fmla="*/ 1376313 h 1820256"/>
              <a:gd name="connsiteX155" fmla="*/ 10482607 w 11540300"/>
              <a:gd name="connsiteY155" fmla="*/ 1366886 h 1820256"/>
              <a:gd name="connsiteX156" fmla="*/ 10576875 w 11540300"/>
              <a:gd name="connsiteY156" fmla="*/ 1338606 h 1820256"/>
              <a:gd name="connsiteX157" fmla="*/ 10624009 w 11540300"/>
              <a:gd name="connsiteY157" fmla="*/ 1310325 h 1820256"/>
              <a:gd name="connsiteX158" fmla="*/ 10652289 w 11540300"/>
              <a:gd name="connsiteY158" fmla="*/ 1300898 h 1820256"/>
              <a:gd name="connsiteX159" fmla="*/ 10689996 w 11540300"/>
              <a:gd name="connsiteY159" fmla="*/ 1291472 h 1820256"/>
              <a:gd name="connsiteX160" fmla="*/ 10737130 w 11540300"/>
              <a:gd name="connsiteY160" fmla="*/ 1282045 h 1820256"/>
              <a:gd name="connsiteX161" fmla="*/ 10793691 w 11540300"/>
              <a:gd name="connsiteY161" fmla="*/ 1263191 h 1820256"/>
              <a:gd name="connsiteX162" fmla="*/ 10859679 w 11540300"/>
              <a:gd name="connsiteY162" fmla="*/ 1234911 h 1820256"/>
              <a:gd name="connsiteX163" fmla="*/ 10963374 w 11540300"/>
              <a:gd name="connsiteY163" fmla="*/ 1168923 h 1820256"/>
              <a:gd name="connsiteX164" fmla="*/ 11029361 w 11540300"/>
              <a:gd name="connsiteY164" fmla="*/ 1178350 h 1820256"/>
              <a:gd name="connsiteX165" fmla="*/ 11067068 w 11540300"/>
              <a:gd name="connsiteY165" fmla="*/ 1197204 h 1820256"/>
              <a:gd name="connsiteX166" fmla="*/ 11095349 w 11540300"/>
              <a:gd name="connsiteY166" fmla="*/ 1206630 h 1820256"/>
              <a:gd name="connsiteX167" fmla="*/ 11142483 w 11540300"/>
              <a:gd name="connsiteY167" fmla="*/ 1225484 h 1820256"/>
              <a:gd name="connsiteX168" fmla="*/ 11227324 w 11540300"/>
              <a:gd name="connsiteY168" fmla="*/ 1253764 h 1820256"/>
              <a:gd name="connsiteX169" fmla="*/ 11331019 w 11540300"/>
              <a:gd name="connsiteY169" fmla="*/ 1272618 h 1820256"/>
              <a:gd name="connsiteX170" fmla="*/ 11359299 w 11540300"/>
              <a:gd name="connsiteY170" fmla="*/ 1282045 h 1820256"/>
              <a:gd name="connsiteX171" fmla="*/ 11538409 w 11540300"/>
              <a:gd name="connsiteY171" fmla="*/ 1272618 h 1820256"/>
              <a:gd name="connsiteX172" fmla="*/ 11510128 w 11540300"/>
              <a:gd name="connsiteY172"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725864 w 11540300"/>
              <a:gd name="connsiteY4" fmla="*/ 970960 h 1820256"/>
              <a:gd name="connsiteX5" fmla="*/ 867266 w 11540300"/>
              <a:gd name="connsiteY5" fmla="*/ 970960 h 1820256"/>
              <a:gd name="connsiteX6" fmla="*/ 895547 w 11540300"/>
              <a:gd name="connsiteY6" fmla="*/ 961534 h 1820256"/>
              <a:gd name="connsiteX7" fmla="*/ 1102936 w 11540300"/>
              <a:gd name="connsiteY7" fmla="*/ 970960 h 1820256"/>
              <a:gd name="connsiteX8" fmla="*/ 1197204 w 11540300"/>
              <a:gd name="connsiteY8" fmla="*/ 1008668 h 1820256"/>
              <a:gd name="connsiteX9" fmla="*/ 1225485 w 11540300"/>
              <a:gd name="connsiteY9" fmla="*/ 1018094 h 1820256"/>
              <a:gd name="connsiteX10" fmla="*/ 1253765 w 11540300"/>
              <a:gd name="connsiteY10" fmla="*/ 1027521 h 1820256"/>
              <a:gd name="connsiteX11" fmla="*/ 1621411 w 11540300"/>
              <a:gd name="connsiteY11" fmla="*/ 1046375 h 1820256"/>
              <a:gd name="connsiteX12" fmla="*/ 1677971 w 11540300"/>
              <a:gd name="connsiteY12" fmla="*/ 1065228 h 1820256"/>
              <a:gd name="connsiteX13" fmla="*/ 1706252 w 11540300"/>
              <a:gd name="connsiteY13" fmla="*/ 1084082 h 1820256"/>
              <a:gd name="connsiteX14" fmla="*/ 1762813 w 11540300"/>
              <a:gd name="connsiteY14" fmla="*/ 1131216 h 1820256"/>
              <a:gd name="connsiteX15" fmla="*/ 1781666 w 11540300"/>
              <a:gd name="connsiteY15" fmla="*/ 1168923 h 1820256"/>
              <a:gd name="connsiteX16" fmla="*/ 1809947 w 11540300"/>
              <a:gd name="connsiteY16" fmla="*/ 1187777 h 1820256"/>
              <a:gd name="connsiteX17" fmla="*/ 1828800 w 11540300"/>
              <a:gd name="connsiteY17" fmla="*/ 1244338 h 1820256"/>
              <a:gd name="connsiteX18" fmla="*/ 1847654 w 11540300"/>
              <a:gd name="connsiteY18" fmla="*/ 1300898 h 1820256"/>
              <a:gd name="connsiteX19" fmla="*/ 1857081 w 11540300"/>
              <a:gd name="connsiteY19" fmla="*/ 1329179 h 1820256"/>
              <a:gd name="connsiteX20" fmla="*/ 1885361 w 11540300"/>
              <a:gd name="connsiteY20" fmla="*/ 1423447 h 1820256"/>
              <a:gd name="connsiteX21" fmla="*/ 1932495 w 11540300"/>
              <a:gd name="connsiteY21" fmla="*/ 1470581 h 1820256"/>
              <a:gd name="connsiteX22" fmla="*/ 1960776 w 11540300"/>
              <a:gd name="connsiteY22" fmla="*/ 1640263 h 1820256"/>
              <a:gd name="connsiteX23" fmla="*/ 1979629 w 11540300"/>
              <a:gd name="connsiteY23" fmla="*/ 1668544 h 1820256"/>
              <a:gd name="connsiteX24" fmla="*/ 2036190 w 11540300"/>
              <a:gd name="connsiteY24" fmla="*/ 1706251 h 1820256"/>
              <a:gd name="connsiteX25" fmla="*/ 2130851 w 11540300"/>
              <a:gd name="connsiteY25" fmla="*/ 1820256 h 1820256"/>
              <a:gd name="connsiteX26" fmla="*/ 2196446 w 11540300"/>
              <a:gd name="connsiteY26" fmla="*/ 1725105 h 1820256"/>
              <a:gd name="connsiteX27" fmla="*/ 2196446 w 11540300"/>
              <a:gd name="connsiteY27" fmla="*/ 1640263 h 1820256"/>
              <a:gd name="connsiteX28" fmla="*/ 2253007 w 11540300"/>
              <a:gd name="connsiteY28" fmla="*/ 1385740 h 1820256"/>
              <a:gd name="connsiteX29" fmla="*/ 2309567 w 11540300"/>
              <a:gd name="connsiteY29" fmla="*/ 1366886 h 1820256"/>
              <a:gd name="connsiteX30" fmla="*/ 2366128 w 11540300"/>
              <a:gd name="connsiteY30" fmla="*/ 1310325 h 1820256"/>
              <a:gd name="connsiteX31" fmla="*/ 2384982 w 11540300"/>
              <a:gd name="connsiteY31" fmla="*/ 1282045 h 1820256"/>
              <a:gd name="connsiteX32" fmla="*/ 2432116 w 11540300"/>
              <a:gd name="connsiteY32" fmla="*/ 1225484 h 1820256"/>
              <a:gd name="connsiteX33" fmla="*/ 2441543 w 11540300"/>
              <a:gd name="connsiteY33" fmla="*/ 1197204 h 1820256"/>
              <a:gd name="connsiteX34" fmla="*/ 2460396 w 11540300"/>
              <a:gd name="connsiteY34" fmla="*/ 1168923 h 1820256"/>
              <a:gd name="connsiteX35" fmla="*/ 2479250 w 11540300"/>
              <a:gd name="connsiteY35" fmla="*/ 1112362 h 1820256"/>
              <a:gd name="connsiteX36" fmla="*/ 2498103 w 11540300"/>
              <a:gd name="connsiteY36" fmla="*/ 1084082 h 1820256"/>
              <a:gd name="connsiteX37" fmla="*/ 2516957 w 11540300"/>
              <a:gd name="connsiteY37" fmla="*/ 1027521 h 1820256"/>
              <a:gd name="connsiteX38" fmla="*/ 2573518 w 11540300"/>
              <a:gd name="connsiteY38" fmla="*/ 999241 h 1820256"/>
              <a:gd name="connsiteX39" fmla="*/ 2601798 w 11540300"/>
              <a:gd name="connsiteY39" fmla="*/ 980387 h 1820256"/>
              <a:gd name="connsiteX40" fmla="*/ 2922310 w 11540300"/>
              <a:gd name="connsiteY40" fmla="*/ 980387 h 1820256"/>
              <a:gd name="connsiteX41" fmla="*/ 3101419 w 11540300"/>
              <a:gd name="connsiteY41" fmla="*/ 970960 h 1820256"/>
              <a:gd name="connsiteX42" fmla="*/ 3393650 w 11540300"/>
              <a:gd name="connsiteY42" fmla="*/ 989814 h 1820256"/>
              <a:gd name="connsiteX43" fmla="*/ 3478491 w 11540300"/>
              <a:gd name="connsiteY43" fmla="*/ 1008668 h 1820256"/>
              <a:gd name="connsiteX44" fmla="*/ 3553905 w 11540300"/>
              <a:gd name="connsiteY44" fmla="*/ 1027521 h 1820256"/>
              <a:gd name="connsiteX45" fmla="*/ 3704734 w 11540300"/>
              <a:gd name="connsiteY45" fmla="*/ 1008668 h 1820256"/>
              <a:gd name="connsiteX46" fmla="*/ 3893270 w 11540300"/>
              <a:gd name="connsiteY46" fmla="*/ 989814 h 1820256"/>
              <a:gd name="connsiteX47" fmla="*/ 3968685 w 11540300"/>
              <a:gd name="connsiteY47" fmla="*/ 999241 h 1820256"/>
              <a:gd name="connsiteX48" fmla="*/ 4034673 w 11540300"/>
              <a:gd name="connsiteY48" fmla="*/ 1018094 h 1820256"/>
              <a:gd name="connsiteX49" fmla="*/ 4081807 w 11540300"/>
              <a:gd name="connsiteY49" fmla="*/ 1065228 h 1820256"/>
              <a:gd name="connsiteX50" fmla="*/ 4110087 w 11540300"/>
              <a:gd name="connsiteY50" fmla="*/ 1084082 h 1820256"/>
              <a:gd name="connsiteX51" fmla="*/ 4157221 w 11540300"/>
              <a:gd name="connsiteY51" fmla="*/ 1140643 h 1820256"/>
              <a:gd name="connsiteX52" fmla="*/ 4185501 w 11540300"/>
              <a:gd name="connsiteY52" fmla="*/ 1159496 h 1820256"/>
              <a:gd name="connsiteX53" fmla="*/ 4242062 w 11540300"/>
              <a:gd name="connsiteY53" fmla="*/ 1244338 h 1820256"/>
              <a:gd name="connsiteX54" fmla="*/ 4260916 w 11540300"/>
              <a:gd name="connsiteY54" fmla="*/ 1272618 h 1820256"/>
              <a:gd name="connsiteX55" fmla="*/ 4298623 w 11540300"/>
              <a:gd name="connsiteY55" fmla="*/ 1357459 h 1820256"/>
              <a:gd name="connsiteX56" fmla="*/ 4308050 w 11540300"/>
              <a:gd name="connsiteY56" fmla="*/ 1385740 h 1820256"/>
              <a:gd name="connsiteX57" fmla="*/ 4345757 w 11540300"/>
              <a:gd name="connsiteY57" fmla="*/ 1442301 h 1820256"/>
              <a:gd name="connsiteX58" fmla="*/ 4383464 w 11540300"/>
              <a:gd name="connsiteY58" fmla="*/ 1498861 h 1820256"/>
              <a:gd name="connsiteX59" fmla="*/ 4421171 w 11540300"/>
              <a:gd name="connsiteY59" fmla="*/ 1555422 h 1820256"/>
              <a:gd name="connsiteX60" fmla="*/ 4468305 w 11540300"/>
              <a:gd name="connsiteY60" fmla="*/ 1630837 h 1820256"/>
              <a:gd name="connsiteX61" fmla="*/ 4477732 w 11540300"/>
              <a:gd name="connsiteY61" fmla="*/ 1659117 h 1820256"/>
              <a:gd name="connsiteX62" fmla="*/ 4534293 w 11540300"/>
              <a:gd name="connsiteY62" fmla="*/ 1696824 h 1820256"/>
              <a:gd name="connsiteX63" fmla="*/ 4553147 w 11540300"/>
              <a:gd name="connsiteY63" fmla="*/ 1725105 h 1820256"/>
              <a:gd name="connsiteX64" fmla="*/ 4581427 w 11540300"/>
              <a:gd name="connsiteY64" fmla="*/ 1734531 h 1820256"/>
              <a:gd name="connsiteX65" fmla="*/ 4590854 w 11540300"/>
              <a:gd name="connsiteY65" fmla="*/ 1762812 h 1820256"/>
              <a:gd name="connsiteX66" fmla="*/ 4623896 w 11540300"/>
              <a:gd name="connsiteY66" fmla="*/ 1810240 h 1820256"/>
              <a:gd name="connsiteX67" fmla="*/ 4675695 w 11540300"/>
              <a:gd name="connsiteY67" fmla="*/ 1762812 h 1820256"/>
              <a:gd name="connsiteX68" fmla="*/ 4786042 w 11540300"/>
              <a:gd name="connsiteY68" fmla="*/ 1620624 h 1820256"/>
              <a:gd name="connsiteX69" fmla="*/ 4958499 w 11540300"/>
              <a:gd name="connsiteY69" fmla="*/ 1574276 h 1820256"/>
              <a:gd name="connsiteX70" fmla="*/ 4986780 w 11540300"/>
              <a:gd name="connsiteY70" fmla="*/ 1461154 h 1820256"/>
              <a:gd name="connsiteX71" fmla="*/ 4996207 w 11540300"/>
              <a:gd name="connsiteY71" fmla="*/ 1423447 h 1820256"/>
              <a:gd name="connsiteX72" fmla="*/ 5015060 w 11540300"/>
              <a:gd name="connsiteY72" fmla="*/ 1366886 h 1820256"/>
              <a:gd name="connsiteX73" fmla="*/ 5005633 w 11540300"/>
              <a:gd name="connsiteY73" fmla="*/ 1319752 h 1820256"/>
              <a:gd name="connsiteX74" fmla="*/ 4996207 w 11540300"/>
              <a:gd name="connsiteY74" fmla="*/ 1291472 h 1820256"/>
              <a:gd name="connsiteX75" fmla="*/ 4986780 w 11540300"/>
              <a:gd name="connsiteY75" fmla="*/ 1244338 h 1820256"/>
              <a:gd name="connsiteX76" fmla="*/ 5043341 w 11540300"/>
              <a:gd name="connsiteY76" fmla="*/ 1027521 h 1820256"/>
              <a:gd name="connsiteX77" fmla="*/ 5099901 w 11540300"/>
              <a:gd name="connsiteY77" fmla="*/ 989814 h 1820256"/>
              <a:gd name="connsiteX78" fmla="*/ 5128182 w 11540300"/>
              <a:gd name="connsiteY78" fmla="*/ 980387 h 1820256"/>
              <a:gd name="connsiteX79" fmla="*/ 5137609 w 11540300"/>
              <a:gd name="connsiteY79" fmla="*/ 952107 h 1820256"/>
              <a:gd name="connsiteX80" fmla="*/ 5194169 w 11540300"/>
              <a:gd name="connsiteY80" fmla="*/ 914400 h 1820256"/>
              <a:gd name="connsiteX81" fmla="*/ 5222450 w 11540300"/>
              <a:gd name="connsiteY81" fmla="*/ 895546 h 1820256"/>
              <a:gd name="connsiteX82" fmla="*/ 5410986 w 11540300"/>
              <a:gd name="connsiteY82" fmla="*/ 876692 h 1820256"/>
              <a:gd name="connsiteX83" fmla="*/ 5590095 w 11540300"/>
              <a:gd name="connsiteY83" fmla="*/ 876692 h 1820256"/>
              <a:gd name="connsiteX84" fmla="*/ 5637229 w 11540300"/>
              <a:gd name="connsiteY84" fmla="*/ 904973 h 1820256"/>
              <a:gd name="connsiteX85" fmla="*/ 5674936 w 11540300"/>
              <a:gd name="connsiteY85" fmla="*/ 914400 h 1820256"/>
              <a:gd name="connsiteX86" fmla="*/ 5712644 w 11540300"/>
              <a:gd name="connsiteY86" fmla="*/ 933253 h 1820256"/>
              <a:gd name="connsiteX87" fmla="*/ 5740924 w 11540300"/>
              <a:gd name="connsiteY87" fmla="*/ 942680 h 1820256"/>
              <a:gd name="connsiteX88" fmla="*/ 5938887 w 11540300"/>
              <a:gd name="connsiteY88" fmla="*/ 923826 h 1820256"/>
              <a:gd name="connsiteX89" fmla="*/ 6014301 w 11540300"/>
              <a:gd name="connsiteY89" fmla="*/ 895546 h 1820256"/>
              <a:gd name="connsiteX90" fmla="*/ 6061435 w 11540300"/>
              <a:gd name="connsiteY90" fmla="*/ 857839 h 1820256"/>
              <a:gd name="connsiteX91" fmla="*/ 6174557 w 11540300"/>
              <a:gd name="connsiteY91" fmla="*/ 782424 h 1820256"/>
              <a:gd name="connsiteX92" fmla="*/ 6231118 w 11540300"/>
              <a:gd name="connsiteY92" fmla="*/ 754144 h 1820256"/>
              <a:gd name="connsiteX93" fmla="*/ 6325386 w 11540300"/>
              <a:gd name="connsiteY93" fmla="*/ 245096 h 1820256"/>
              <a:gd name="connsiteX94" fmla="*/ 6344240 w 11540300"/>
              <a:gd name="connsiteY94" fmla="*/ 216816 h 1820256"/>
              <a:gd name="connsiteX95" fmla="*/ 6372520 w 11540300"/>
              <a:gd name="connsiteY95" fmla="*/ 122548 h 1820256"/>
              <a:gd name="connsiteX96" fmla="*/ 6410227 w 11540300"/>
              <a:gd name="connsiteY96" fmla="*/ 65987 h 1820256"/>
              <a:gd name="connsiteX97" fmla="*/ 6457361 w 11540300"/>
              <a:gd name="connsiteY97" fmla="*/ 9426 h 1820256"/>
              <a:gd name="connsiteX98" fmla="*/ 6485642 w 11540300"/>
              <a:gd name="connsiteY98" fmla="*/ 0 h 1820256"/>
              <a:gd name="connsiteX99" fmla="*/ 6570483 w 11540300"/>
              <a:gd name="connsiteY99" fmla="*/ 18853 h 1820256"/>
              <a:gd name="connsiteX100" fmla="*/ 6598763 w 11540300"/>
              <a:gd name="connsiteY100" fmla="*/ 47134 h 1820256"/>
              <a:gd name="connsiteX101" fmla="*/ 6655324 w 11540300"/>
              <a:gd name="connsiteY101" fmla="*/ 113121 h 1820256"/>
              <a:gd name="connsiteX102" fmla="*/ 6683604 w 11540300"/>
              <a:gd name="connsiteY102" fmla="*/ 122548 h 1820256"/>
              <a:gd name="connsiteX103" fmla="*/ 6702458 w 11540300"/>
              <a:gd name="connsiteY103" fmla="*/ 150828 h 1820256"/>
              <a:gd name="connsiteX104" fmla="*/ 6740165 w 11540300"/>
              <a:gd name="connsiteY104" fmla="*/ 169682 h 1820256"/>
              <a:gd name="connsiteX105" fmla="*/ 6768446 w 11540300"/>
              <a:gd name="connsiteY105" fmla="*/ 188536 h 1820256"/>
              <a:gd name="connsiteX106" fmla="*/ 6815580 w 11540300"/>
              <a:gd name="connsiteY106" fmla="*/ 245096 h 1820256"/>
              <a:gd name="connsiteX107" fmla="*/ 6853287 w 11540300"/>
              <a:gd name="connsiteY107" fmla="*/ 301657 h 1820256"/>
              <a:gd name="connsiteX108" fmla="*/ 6872141 w 11540300"/>
              <a:gd name="connsiteY108" fmla="*/ 329938 h 1820256"/>
              <a:gd name="connsiteX109" fmla="*/ 6890994 w 11540300"/>
              <a:gd name="connsiteY109" fmla="*/ 395925 h 1820256"/>
              <a:gd name="connsiteX110" fmla="*/ 6909848 w 11540300"/>
              <a:gd name="connsiteY110" fmla="*/ 471340 h 1820256"/>
              <a:gd name="connsiteX111" fmla="*/ 6919275 w 11540300"/>
              <a:gd name="connsiteY111" fmla="*/ 763571 h 1820256"/>
              <a:gd name="connsiteX112" fmla="*/ 6956982 w 11540300"/>
              <a:gd name="connsiteY112" fmla="*/ 820131 h 1820256"/>
              <a:gd name="connsiteX113" fmla="*/ 6975835 w 11540300"/>
              <a:gd name="connsiteY113" fmla="*/ 857839 h 1820256"/>
              <a:gd name="connsiteX114" fmla="*/ 7004116 w 11540300"/>
              <a:gd name="connsiteY114" fmla="*/ 876692 h 1820256"/>
              <a:gd name="connsiteX115" fmla="*/ 7051250 w 11540300"/>
              <a:gd name="connsiteY115" fmla="*/ 961534 h 1820256"/>
              <a:gd name="connsiteX116" fmla="*/ 7079530 w 11540300"/>
              <a:gd name="connsiteY116" fmla="*/ 980387 h 1820256"/>
              <a:gd name="connsiteX117" fmla="*/ 7117237 w 11540300"/>
              <a:gd name="connsiteY117" fmla="*/ 1036948 h 1820256"/>
              <a:gd name="connsiteX118" fmla="*/ 7154945 w 11540300"/>
              <a:gd name="connsiteY118" fmla="*/ 1046375 h 1820256"/>
              <a:gd name="connsiteX119" fmla="*/ 7183225 w 11540300"/>
              <a:gd name="connsiteY119" fmla="*/ 1055802 h 1820256"/>
              <a:gd name="connsiteX120" fmla="*/ 7428322 w 11540300"/>
              <a:gd name="connsiteY120" fmla="*/ 1074655 h 1820256"/>
              <a:gd name="connsiteX121" fmla="*/ 7456602 w 11540300"/>
              <a:gd name="connsiteY121" fmla="*/ 1093509 h 1820256"/>
              <a:gd name="connsiteX122" fmla="*/ 7484883 w 11540300"/>
              <a:gd name="connsiteY122" fmla="*/ 1102936 h 1820256"/>
              <a:gd name="connsiteX123" fmla="*/ 7522590 w 11540300"/>
              <a:gd name="connsiteY123" fmla="*/ 1121789 h 1820256"/>
              <a:gd name="connsiteX124" fmla="*/ 7598004 w 11540300"/>
              <a:gd name="connsiteY124" fmla="*/ 1178350 h 1820256"/>
              <a:gd name="connsiteX125" fmla="*/ 7626285 w 11540300"/>
              <a:gd name="connsiteY125" fmla="*/ 1187777 h 1820256"/>
              <a:gd name="connsiteX126" fmla="*/ 7692273 w 11540300"/>
              <a:gd name="connsiteY126" fmla="*/ 1216057 h 1820256"/>
              <a:gd name="connsiteX127" fmla="*/ 7720553 w 11540300"/>
              <a:gd name="connsiteY127" fmla="*/ 1234911 h 1820256"/>
              <a:gd name="connsiteX128" fmla="*/ 7786541 w 11540300"/>
              <a:gd name="connsiteY128" fmla="*/ 1253764 h 1820256"/>
              <a:gd name="connsiteX129" fmla="*/ 7871382 w 11540300"/>
              <a:gd name="connsiteY129" fmla="*/ 1282045 h 1820256"/>
              <a:gd name="connsiteX130" fmla="*/ 8069345 w 11540300"/>
              <a:gd name="connsiteY130" fmla="*/ 1272618 h 1820256"/>
              <a:gd name="connsiteX131" fmla="*/ 8097625 w 11540300"/>
              <a:gd name="connsiteY131" fmla="*/ 1263191 h 1820256"/>
              <a:gd name="connsiteX132" fmla="*/ 8135332 w 11540300"/>
              <a:gd name="connsiteY132" fmla="*/ 1253764 h 1820256"/>
              <a:gd name="connsiteX133" fmla="*/ 8201320 w 11540300"/>
              <a:gd name="connsiteY133" fmla="*/ 1216057 h 1820256"/>
              <a:gd name="connsiteX134" fmla="*/ 8229600 w 11540300"/>
              <a:gd name="connsiteY134" fmla="*/ 1206630 h 1820256"/>
              <a:gd name="connsiteX135" fmla="*/ 8257881 w 11540300"/>
              <a:gd name="connsiteY135" fmla="*/ 1225484 h 1820256"/>
              <a:gd name="connsiteX136" fmla="*/ 8276734 w 11540300"/>
              <a:gd name="connsiteY136" fmla="*/ 1253764 h 1820256"/>
              <a:gd name="connsiteX137" fmla="*/ 8305015 w 11540300"/>
              <a:gd name="connsiteY137" fmla="*/ 1282045 h 1820256"/>
              <a:gd name="connsiteX138" fmla="*/ 8380429 w 11540300"/>
              <a:gd name="connsiteY138" fmla="*/ 1366886 h 1820256"/>
              <a:gd name="connsiteX139" fmla="*/ 8436990 w 11540300"/>
              <a:gd name="connsiteY139" fmla="*/ 1404593 h 1820256"/>
              <a:gd name="connsiteX140" fmla="*/ 8531258 w 11540300"/>
              <a:gd name="connsiteY140" fmla="*/ 1423447 h 1820256"/>
              <a:gd name="connsiteX141" fmla="*/ 8814062 w 11540300"/>
              <a:gd name="connsiteY141" fmla="*/ 1414020 h 1820256"/>
              <a:gd name="connsiteX142" fmla="*/ 8842343 w 11540300"/>
              <a:gd name="connsiteY142" fmla="*/ 1395167 h 1820256"/>
              <a:gd name="connsiteX143" fmla="*/ 8870623 w 11540300"/>
              <a:gd name="connsiteY143" fmla="*/ 1385740 h 1820256"/>
              <a:gd name="connsiteX144" fmla="*/ 8917757 w 11540300"/>
              <a:gd name="connsiteY144" fmla="*/ 1376313 h 1820256"/>
              <a:gd name="connsiteX145" fmla="*/ 9087440 w 11540300"/>
              <a:gd name="connsiteY145" fmla="*/ 1357459 h 1820256"/>
              <a:gd name="connsiteX146" fmla="*/ 9153427 w 11540300"/>
              <a:gd name="connsiteY146" fmla="*/ 1338606 h 1820256"/>
              <a:gd name="connsiteX147" fmla="*/ 9247695 w 11540300"/>
              <a:gd name="connsiteY147" fmla="*/ 1310325 h 1820256"/>
              <a:gd name="connsiteX148" fmla="*/ 9436231 w 11540300"/>
              <a:gd name="connsiteY148" fmla="*/ 1291472 h 1820256"/>
              <a:gd name="connsiteX149" fmla="*/ 10039547 w 11540300"/>
              <a:gd name="connsiteY149" fmla="*/ 1282045 h 1820256"/>
              <a:gd name="connsiteX150" fmla="*/ 10275217 w 11540300"/>
              <a:gd name="connsiteY150" fmla="*/ 1282045 h 1820256"/>
              <a:gd name="connsiteX151" fmla="*/ 10303497 w 11540300"/>
              <a:gd name="connsiteY151" fmla="*/ 1310325 h 1820256"/>
              <a:gd name="connsiteX152" fmla="*/ 10341204 w 11540300"/>
              <a:gd name="connsiteY152" fmla="*/ 1338606 h 1820256"/>
              <a:gd name="connsiteX153" fmla="*/ 10397765 w 11540300"/>
              <a:gd name="connsiteY153" fmla="*/ 1376313 h 1820256"/>
              <a:gd name="connsiteX154" fmla="*/ 10482607 w 11540300"/>
              <a:gd name="connsiteY154" fmla="*/ 1366886 h 1820256"/>
              <a:gd name="connsiteX155" fmla="*/ 10576875 w 11540300"/>
              <a:gd name="connsiteY155" fmla="*/ 1338606 h 1820256"/>
              <a:gd name="connsiteX156" fmla="*/ 10624009 w 11540300"/>
              <a:gd name="connsiteY156" fmla="*/ 1310325 h 1820256"/>
              <a:gd name="connsiteX157" fmla="*/ 10652289 w 11540300"/>
              <a:gd name="connsiteY157" fmla="*/ 1300898 h 1820256"/>
              <a:gd name="connsiteX158" fmla="*/ 10689996 w 11540300"/>
              <a:gd name="connsiteY158" fmla="*/ 1291472 h 1820256"/>
              <a:gd name="connsiteX159" fmla="*/ 10737130 w 11540300"/>
              <a:gd name="connsiteY159" fmla="*/ 1282045 h 1820256"/>
              <a:gd name="connsiteX160" fmla="*/ 10793691 w 11540300"/>
              <a:gd name="connsiteY160" fmla="*/ 1263191 h 1820256"/>
              <a:gd name="connsiteX161" fmla="*/ 10859679 w 11540300"/>
              <a:gd name="connsiteY161" fmla="*/ 1234911 h 1820256"/>
              <a:gd name="connsiteX162" fmla="*/ 10963374 w 11540300"/>
              <a:gd name="connsiteY162" fmla="*/ 1168923 h 1820256"/>
              <a:gd name="connsiteX163" fmla="*/ 11029361 w 11540300"/>
              <a:gd name="connsiteY163" fmla="*/ 1178350 h 1820256"/>
              <a:gd name="connsiteX164" fmla="*/ 11067068 w 11540300"/>
              <a:gd name="connsiteY164" fmla="*/ 1197204 h 1820256"/>
              <a:gd name="connsiteX165" fmla="*/ 11095349 w 11540300"/>
              <a:gd name="connsiteY165" fmla="*/ 1206630 h 1820256"/>
              <a:gd name="connsiteX166" fmla="*/ 11142483 w 11540300"/>
              <a:gd name="connsiteY166" fmla="*/ 1225484 h 1820256"/>
              <a:gd name="connsiteX167" fmla="*/ 11227324 w 11540300"/>
              <a:gd name="connsiteY167" fmla="*/ 1253764 h 1820256"/>
              <a:gd name="connsiteX168" fmla="*/ 11331019 w 11540300"/>
              <a:gd name="connsiteY168" fmla="*/ 1272618 h 1820256"/>
              <a:gd name="connsiteX169" fmla="*/ 11359299 w 11540300"/>
              <a:gd name="connsiteY169" fmla="*/ 1282045 h 1820256"/>
              <a:gd name="connsiteX170" fmla="*/ 11538409 w 11540300"/>
              <a:gd name="connsiteY170" fmla="*/ 1272618 h 1820256"/>
              <a:gd name="connsiteX171" fmla="*/ 11510128 w 11540300"/>
              <a:gd name="connsiteY171"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725864 w 11540300"/>
              <a:gd name="connsiteY4" fmla="*/ 970960 h 1820256"/>
              <a:gd name="connsiteX5" fmla="*/ 867266 w 11540300"/>
              <a:gd name="connsiteY5" fmla="*/ 970960 h 1820256"/>
              <a:gd name="connsiteX6" fmla="*/ 895547 w 11540300"/>
              <a:gd name="connsiteY6" fmla="*/ 961534 h 1820256"/>
              <a:gd name="connsiteX7" fmla="*/ 1102936 w 11540300"/>
              <a:gd name="connsiteY7" fmla="*/ 970960 h 1820256"/>
              <a:gd name="connsiteX8" fmla="*/ 1197204 w 11540300"/>
              <a:gd name="connsiteY8" fmla="*/ 1008668 h 1820256"/>
              <a:gd name="connsiteX9" fmla="*/ 1225485 w 11540300"/>
              <a:gd name="connsiteY9" fmla="*/ 1018094 h 1820256"/>
              <a:gd name="connsiteX10" fmla="*/ 1253765 w 11540300"/>
              <a:gd name="connsiteY10" fmla="*/ 1027521 h 1820256"/>
              <a:gd name="connsiteX11" fmla="*/ 1621411 w 11540300"/>
              <a:gd name="connsiteY11" fmla="*/ 1046375 h 1820256"/>
              <a:gd name="connsiteX12" fmla="*/ 1677971 w 11540300"/>
              <a:gd name="connsiteY12" fmla="*/ 1065228 h 1820256"/>
              <a:gd name="connsiteX13" fmla="*/ 1706252 w 11540300"/>
              <a:gd name="connsiteY13" fmla="*/ 1084082 h 1820256"/>
              <a:gd name="connsiteX14" fmla="*/ 1762813 w 11540300"/>
              <a:gd name="connsiteY14" fmla="*/ 1131216 h 1820256"/>
              <a:gd name="connsiteX15" fmla="*/ 1781666 w 11540300"/>
              <a:gd name="connsiteY15" fmla="*/ 1168923 h 1820256"/>
              <a:gd name="connsiteX16" fmla="*/ 1809947 w 11540300"/>
              <a:gd name="connsiteY16" fmla="*/ 1187777 h 1820256"/>
              <a:gd name="connsiteX17" fmla="*/ 1828800 w 11540300"/>
              <a:gd name="connsiteY17" fmla="*/ 1244338 h 1820256"/>
              <a:gd name="connsiteX18" fmla="*/ 1847654 w 11540300"/>
              <a:gd name="connsiteY18" fmla="*/ 1300898 h 1820256"/>
              <a:gd name="connsiteX19" fmla="*/ 1857081 w 11540300"/>
              <a:gd name="connsiteY19" fmla="*/ 1329179 h 1820256"/>
              <a:gd name="connsiteX20" fmla="*/ 1885361 w 11540300"/>
              <a:gd name="connsiteY20" fmla="*/ 1423447 h 1820256"/>
              <a:gd name="connsiteX21" fmla="*/ 1960776 w 11540300"/>
              <a:gd name="connsiteY21" fmla="*/ 1640263 h 1820256"/>
              <a:gd name="connsiteX22" fmla="*/ 1979629 w 11540300"/>
              <a:gd name="connsiteY22" fmla="*/ 1668544 h 1820256"/>
              <a:gd name="connsiteX23" fmla="*/ 2036190 w 11540300"/>
              <a:gd name="connsiteY23" fmla="*/ 1706251 h 1820256"/>
              <a:gd name="connsiteX24" fmla="*/ 2130851 w 11540300"/>
              <a:gd name="connsiteY24" fmla="*/ 1820256 h 1820256"/>
              <a:gd name="connsiteX25" fmla="*/ 2196446 w 11540300"/>
              <a:gd name="connsiteY25" fmla="*/ 1725105 h 1820256"/>
              <a:gd name="connsiteX26" fmla="*/ 2196446 w 11540300"/>
              <a:gd name="connsiteY26" fmla="*/ 1640263 h 1820256"/>
              <a:gd name="connsiteX27" fmla="*/ 2253007 w 11540300"/>
              <a:gd name="connsiteY27" fmla="*/ 1385740 h 1820256"/>
              <a:gd name="connsiteX28" fmla="*/ 2309567 w 11540300"/>
              <a:gd name="connsiteY28" fmla="*/ 1366886 h 1820256"/>
              <a:gd name="connsiteX29" fmla="*/ 2366128 w 11540300"/>
              <a:gd name="connsiteY29" fmla="*/ 1310325 h 1820256"/>
              <a:gd name="connsiteX30" fmla="*/ 2384982 w 11540300"/>
              <a:gd name="connsiteY30" fmla="*/ 1282045 h 1820256"/>
              <a:gd name="connsiteX31" fmla="*/ 2432116 w 11540300"/>
              <a:gd name="connsiteY31" fmla="*/ 1225484 h 1820256"/>
              <a:gd name="connsiteX32" fmla="*/ 2441543 w 11540300"/>
              <a:gd name="connsiteY32" fmla="*/ 1197204 h 1820256"/>
              <a:gd name="connsiteX33" fmla="*/ 2460396 w 11540300"/>
              <a:gd name="connsiteY33" fmla="*/ 1168923 h 1820256"/>
              <a:gd name="connsiteX34" fmla="*/ 2479250 w 11540300"/>
              <a:gd name="connsiteY34" fmla="*/ 1112362 h 1820256"/>
              <a:gd name="connsiteX35" fmla="*/ 2498103 w 11540300"/>
              <a:gd name="connsiteY35" fmla="*/ 1084082 h 1820256"/>
              <a:gd name="connsiteX36" fmla="*/ 2516957 w 11540300"/>
              <a:gd name="connsiteY36" fmla="*/ 1027521 h 1820256"/>
              <a:gd name="connsiteX37" fmla="*/ 2573518 w 11540300"/>
              <a:gd name="connsiteY37" fmla="*/ 999241 h 1820256"/>
              <a:gd name="connsiteX38" fmla="*/ 2601798 w 11540300"/>
              <a:gd name="connsiteY38" fmla="*/ 980387 h 1820256"/>
              <a:gd name="connsiteX39" fmla="*/ 2922310 w 11540300"/>
              <a:gd name="connsiteY39" fmla="*/ 980387 h 1820256"/>
              <a:gd name="connsiteX40" fmla="*/ 3101419 w 11540300"/>
              <a:gd name="connsiteY40" fmla="*/ 970960 h 1820256"/>
              <a:gd name="connsiteX41" fmla="*/ 3393650 w 11540300"/>
              <a:gd name="connsiteY41" fmla="*/ 989814 h 1820256"/>
              <a:gd name="connsiteX42" fmla="*/ 3478491 w 11540300"/>
              <a:gd name="connsiteY42" fmla="*/ 1008668 h 1820256"/>
              <a:gd name="connsiteX43" fmla="*/ 3553905 w 11540300"/>
              <a:gd name="connsiteY43" fmla="*/ 1027521 h 1820256"/>
              <a:gd name="connsiteX44" fmla="*/ 3704734 w 11540300"/>
              <a:gd name="connsiteY44" fmla="*/ 1008668 h 1820256"/>
              <a:gd name="connsiteX45" fmla="*/ 3893270 w 11540300"/>
              <a:gd name="connsiteY45" fmla="*/ 989814 h 1820256"/>
              <a:gd name="connsiteX46" fmla="*/ 3968685 w 11540300"/>
              <a:gd name="connsiteY46" fmla="*/ 999241 h 1820256"/>
              <a:gd name="connsiteX47" fmla="*/ 4034673 w 11540300"/>
              <a:gd name="connsiteY47" fmla="*/ 1018094 h 1820256"/>
              <a:gd name="connsiteX48" fmla="*/ 4081807 w 11540300"/>
              <a:gd name="connsiteY48" fmla="*/ 1065228 h 1820256"/>
              <a:gd name="connsiteX49" fmla="*/ 4110087 w 11540300"/>
              <a:gd name="connsiteY49" fmla="*/ 1084082 h 1820256"/>
              <a:gd name="connsiteX50" fmla="*/ 4157221 w 11540300"/>
              <a:gd name="connsiteY50" fmla="*/ 1140643 h 1820256"/>
              <a:gd name="connsiteX51" fmla="*/ 4185501 w 11540300"/>
              <a:gd name="connsiteY51" fmla="*/ 1159496 h 1820256"/>
              <a:gd name="connsiteX52" fmla="*/ 4242062 w 11540300"/>
              <a:gd name="connsiteY52" fmla="*/ 1244338 h 1820256"/>
              <a:gd name="connsiteX53" fmla="*/ 4260916 w 11540300"/>
              <a:gd name="connsiteY53" fmla="*/ 1272618 h 1820256"/>
              <a:gd name="connsiteX54" fmla="*/ 4298623 w 11540300"/>
              <a:gd name="connsiteY54" fmla="*/ 1357459 h 1820256"/>
              <a:gd name="connsiteX55" fmla="*/ 4308050 w 11540300"/>
              <a:gd name="connsiteY55" fmla="*/ 1385740 h 1820256"/>
              <a:gd name="connsiteX56" fmla="*/ 4345757 w 11540300"/>
              <a:gd name="connsiteY56" fmla="*/ 1442301 h 1820256"/>
              <a:gd name="connsiteX57" fmla="*/ 4383464 w 11540300"/>
              <a:gd name="connsiteY57" fmla="*/ 1498861 h 1820256"/>
              <a:gd name="connsiteX58" fmla="*/ 4421171 w 11540300"/>
              <a:gd name="connsiteY58" fmla="*/ 1555422 h 1820256"/>
              <a:gd name="connsiteX59" fmla="*/ 4468305 w 11540300"/>
              <a:gd name="connsiteY59" fmla="*/ 1630837 h 1820256"/>
              <a:gd name="connsiteX60" fmla="*/ 4477732 w 11540300"/>
              <a:gd name="connsiteY60" fmla="*/ 1659117 h 1820256"/>
              <a:gd name="connsiteX61" fmla="*/ 4534293 w 11540300"/>
              <a:gd name="connsiteY61" fmla="*/ 1696824 h 1820256"/>
              <a:gd name="connsiteX62" fmla="*/ 4553147 w 11540300"/>
              <a:gd name="connsiteY62" fmla="*/ 1725105 h 1820256"/>
              <a:gd name="connsiteX63" fmla="*/ 4581427 w 11540300"/>
              <a:gd name="connsiteY63" fmla="*/ 1734531 h 1820256"/>
              <a:gd name="connsiteX64" fmla="*/ 4590854 w 11540300"/>
              <a:gd name="connsiteY64" fmla="*/ 1762812 h 1820256"/>
              <a:gd name="connsiteX65" fmla="*/ 4623896 w 11540300"/>
              <a:gd name="connsiteY65" fmla="*/ 1810240 h 1820256"/>
              <a:gd name="connsiteX66" fmla="*/ 4675695 w 11540300"/>
              <a:gd name="connsiteY66" fmla="*/ 1762812 h 1820256"/>
              <a:gd name="connsiteX67" fmla="*/ 4786042 w 11540300"/>
              <a:gd name="connsiteY67" fmla="*/ 1620624 h 1820256"/>
              <a:gd name="connsiteX68" fmla="*/ 4958499 w 11540300"/>
              <a:gd name="connsiteY68" fmla="*/ 1574276 h 1820256"/>
              <a:gd name="connsiteX69" fmla="*/ 4986780 w 11540300"/>
              <a:gd name="connsiteY69" fmla="*/ 1461154 h 1820256"/>
              <a:gd name="connsiteX70" fmla="*/ 4996207 w 11540300"/>
              <a:gd name="connsiteY70" fmla="*/ 1423447 h 1820256"/>
              <a:gd name="connsiteX71" fmla="*/ 5015060 w 11540300"/>
              <a:gd name="connsiteY71" fmla="*/ 1366886 h 1820256"/>
              <a:gd name="connsiteX72" fmla="*/ 5005633 w 11540300"/>
              <a:gd name="connsiteY72" fmla="*/ 1319752 h 1820256"/>
              <a:gd name="connsiteX73" fmla="*/ 4996207 w 11540300"/>
              <a:gd name="connsiteY73" fmla="*/ 1291472 h 1820256"/>
              <a:gd name="connsiteX74" fmla="*/ 4986780 w 11540300"/>
              <a:gd name="connsiteY74" fmla="*/ 1244338 h 1820256"/>
              <a:gd name="connsiteX75" fmla="*/ 5043341 w 11540300"/>
              <a:gd name="connsiteY75" fmla="*/ 1027521 h 1820256"/>
              <a:gd name="connsiteX76" fmla="*/ 5099901 w 11540300"/>
              <a:gd name="connsiteY76" fmla="*/ 989814 h 1820256"/>
              <a:gd name="connsiteX77" fmla="*/ 5128182 w 11540300"/>
              <a:gd name="connsiteY77" fmla="*/ 980387 h 1820256"/>
              <a:gd name="connsiteX78" fmla="*/ 5137609 w 11540300"/>
              <a:gd name="connsiteY78" fmla="*/ 952107 h 1820256"/>
              <a:gd name="connsiteX79" fmla="*/ 5194169 w 11540300"/>
              <a:gd name="connsiteY79" fmla="*/ 914400 h 1820256"/>
              <a:gd name="connsiteX80" fmla="*/ 5222450 w 11540300"/>
              <a:gd name="connsiteY80" fmla="*/ 895546 h 1820256"/>
              <a:gd name="connsiteX81" fmla="*/ 5410986 w 11540300"/>
              <a:gd name="connsiteY81" fmla="*/ 876692 h 1820256"/>
              <a:gd name="connsiteX82" fmla="*/ 5590095 w 11540300"/>
              <a:gd name="connsiteY82" fmla="*/ 876692 h 1820256"/>
              <a:gd name="connsiteX83" fmla="*/ 5637229 w 11540300"/>
              <a:gd name="connsiteY83" fmla="*/ 904973 h 1820256"/>
              <a:gd name="connsiteX84" fmla="*/ 5674936 w 11540300"/>
              <a:gd name="connsiteY84" fmla="*/ 914400 h 1820256"/>
              <a:gd name="connsiteX85" fmla="*/ 5712644 w 11540300"/>
              <a:gd name="connsiteY85" fmla="*/ 933253 h 1820256"/>
              <a:gd name="connsiteX86" fmla="*/ 5740924 w 11540300"/>
              <a:gd name="connsiteY86" fmla="*/ 942680 h 1820256"/>
              <a:gd name="connsiteX87" fmla="*/ 5938887 w 11540300"/>
              <a:gd name="connsiteY87" fmla="*/ 923826 h 1820256"/>
              <a:gd name="connsiteX88" fmla="*/ 6014301 w 11540300"/>
              <a:gd name="connsiteY88" fmla="*/ 895546 h 1820256"/>
              <a:gd name="connsiteX89" fmla="*/ 6061435 w 11540300"/>
              <a:gd name="connsiteY89" fmla="*/ 857839 h 1820256"/>
              <a:gd name="connsiteX90" fmla="*/ 6174557 w 11540300"/>
              <a:gd name="connsiteY90" fmla="*/ 782424 h 1820256"/>
              <a:gd name="connsiteX91" fmla="*/ 6231118 w 11540300"/>
              <a:gd name="connsiteY91" fmla="*/ 754144 h 1820256"/>
              <a:gd name="connsiteX92" fmla="*/ 6325386 w 11540300"/>
              <a:gd name="connsiteY92" fmla="*/ 245096 h 1820256"/>
              <a:gd name="connsiteX93" fmla="*/ 6344240 w 11540300"/>
              <a:gd name="connsiteY93" fmla="*/ 216816 h 1820256"/>
              <a:gd name="connsiteX94" fmla="*/ 6372520 w 11540300"/>
              <a:gd name="connsiteY94" fmla="*/ 122548 h 1820256"/>
              <a:gd name="connsiteX95" fmla="*/ 6410227 w 11540300"/>
              <a:gd name="connsiteY95" fmla="*/ 65987 h 1820256"/>
              <a:gd name="connsiteX96" fmla="*/ 6457361 w 11540300"/>
              <a:gd name="connsiteY96" fmla="*/ 9426 h 1820256"/>
              <a:gd name="connsiteX97" fmla="*/ 6485642 w 11540300"/>
              <a:gd name="connsiteY97" fmla="*/ 0 h 1820256"/>
              <a:gd name="connsiteX98" fmla="*/ 6570483 w 11540300"/>
              <a:gd name="connsiteY98" fmla="*/ 18853 h 1820256"/>
              <a:gd name="connsiteX99" fmla="*/ 6598763 w 11540300"/>
              <a:gd name="connsiteY99" fmla="*/ 47134 h 1820256"/>
              <a:gd name="connsiteX100" fmla="*/ 6655324 w 11540300"/>
              <a:gd name="connsiteY100" fmla="*/ 113121 h 1820256"/>
              <a:gd name="connsiteX101" fmla="*/ 6683604 w 11540300"/>
              <a:gd name="connsiteY101" fmla="*/ 122548 h 1820256"/>
              <a:gd name="connsiteX102" fmla="*/ 6702458 w 11540300"/>
              <a:gd name="connsiteY102" fmla="*/ 150828 h 1820256"/>
              <a:gd name="connsiteX103" fmla="*/ 6740165 w 11540300"/>
              <a:gd name="connsiteY103" fmla="*/ 169682 h 1820256"/>
              <a:gd name="connsiteX104" fmla="*/ 6768446 w 11540300"/>
              <a:gd name="connsiteY104" fmla="*/ 188536 h 1820256"/>
              <a:gd name="connsiteX105" fmla="*/ 6815580 w 11540300"/>
              <a:gd name="connsiteY105" fmla="*/ 245096 h 1820256"/>
              <a:gd name="connsiteX106" fmla="*/ 6853287 w 11540300"/>
              <a:gd name="connsiteY106" fmla="*/ 301657 h 1820256"/>
              <a:gd name="connsiteX107" fmla="*/ 6872141 w 11540300"/>
              <a:gd name="connsiteY107" fmla="*/ 329938 h 1820256"/>
              <a:gd name="connsiteX108" fmla="*/ 6890994 w 11540300"/>
              <a:gd name="connsiteY108" fmla="*/ 395925 h 1820256"/>
              <a:gd name="connsiteX109" fmla="*/ 6909848 w 11540300"/>
              <a:gd name="connsiteY109" fmla="*/ 471340 h 1820256"/>
              <a:gd name="connsiteX110" fmla="*/ 6919275 w 11540300"/>
              <a:gd name="connsiteY110" fmla="*/ 763571 h 1820256"/>
              <a:gd name="connsiteX111" fmla="*/ 6956982 w 11540300"/>
              <a:gd name="connsiteY111" fmla="*/ 820131 h 1820256"/>
              <a:gd name="connsiteX112" fmla="*/ 6975835 w 11540300"/>
              <a:gd name="connsiteY112" fmla="*/ 857839 h 1820256"/>
              <a:gd name="connsiteX113" fmla="*/ 7004116 w 11540300"/>
              <a:gd name="connsiteY113" fmla="*/ 876692 h 1820256"/>
              <a:gd name="connsiteX114" fmla="*/ 7051250 w 11540300"/>
              <a:gd name="connsiteY114" fmla="*/ 961534 h 1820256"/>
              <a:gd name="connsiteX115" fmla="*/ 7079530 w 11540300"/>
              <a:gd name="connsiteY115" fmla="*/ 980387 h 1820256"/>
              <a:gd name="connsiteX116" fmla="*/ 7117237 w 11540300"/>
              <a:gd name="connsiteY116" fmla="*/ 1036948 h 1820256"/>
              <a:gd name="connsiteX117" fmla="*/ 7154945 w 11540300"/>
              <a:gd name="connsiteY117" fmla="*/ 1046375 h 1820256"/>
              <a:gd name="connsiteX118" fmla="*/ 7183225 w 11540300"/>
              <a:gd name="connsiteY118" fmla="*/ 1055802 h 1820256"/>
              <a:gd name="connsiteX119" fmla="*/ 7428322 w 11540300"/>
              <a:gd name="connsiteY119" fmla="*/ 1074655 h 1820256"/>
              <a:gd name="connsiteX120" fmla="*/ 7456602 w 11540300"/>
              <a:gd name="connsiteY120" fmla="*/ 1093509 h 1820256"/>
              <a:gd name="connsiteX121" fmla="*/ 7484883 w 11540300"/>
              <a:gd name="connsiteY121" fmla="*/ 1102936 h 1820256"/>
              <a:gd name="connsiteX122" fmla="*/ 7522590 w 11540300"/>
              <a:gd name="connsiteY122" fmla="*/ 1121789 h 1820256"/>
              <a:gd name="connsiteX123" fmla="*/ 7598004 w 11540300"/>
              <a:gd name="connsiteY123" fmla="*/ 1178350 h 1820256"/>
              <a:gd name="connsiteX124" fmla="*/ 7626285 w 11540300"/>
              <a:gd name="connsiteY124" fmla="*/ 1187777 h 1820256"/>
              <a:gd name="connsiteX125" fmla="*/ 7692273 w 11540300"/>
              <a:gd name="connsiteY125" fmla="*/ 1216057 h 1820256"/>
              <a:gd name="connsiteX126" fmla="*/ 7720553 w 11540300"/>
              <a:gd name="connsiteY126" fmla="*/ 1234911 h 1820256"/>
              <a:gd name="connsiteX127" fmla="*/ 7786541 w 11540300"/>
              <a:gd name="connsiteY127" fmla="*/ 1253764 h 1820256"/>
              <a:gd name="connsiteX128" fmla="*/ 7871382 w 11540300"/>
              <a:gd name="connsiteY128" fmla="*/ 1282045 h 1820256"/>
              <a:gd name="connsiteX129" fmla="*/ 8069345 w 11540300"/>
              <a:gd name="connsiteY129" fmla="*/ 1272618 h 1820256"/>
              <a:gd name="connsiteX130" fmla="*/ 8097625 w 11540300"/>
              <a:gd name="connsiteY130" fmla="*/ 1263191 h 1820256"/>
              <a:gd name="connsiteX131" fmla="*/ 8135332 w 11540300"/>
              <a:gd name="connsiteY131" fmla="*/ 1253764 h 1820256"/>
              <a:gd name="connsiteX132" fmla="*/ 8201320 w 11540300"/>
              <a:gd name="connsiteY132" fmla="*/ 1216057 h 1820256"/>
              <a:gd name="connsiteX133" fmla="*/ 8229600 w 11540300"/>
              <a:gd name="connsiteY133" fmla="*/ 1206630 h 1820256"/>
              <a:gd name="connsiteX134" fmla="*/ 8257881 w 11540300"/>
              <a:gd name="connsiteY134" fmla="*/ 1225484 h 1820256"/>
              <a:gd name="connsiteX135" fmla="*/ 8276734 w 11540300"/>
              <a:gd name="connsiteY135" fmla="*/ 1253764 h 1820256"/>
              <a:gd name="connsiteX136" fmla="*/ 8305015 w 11540300"/>
              <a:gd name="connsiteY136" fmla="*/ 1282045 h 1820256"/>
              <a:gd name="connsiteX137" fmla="*/ 8380429 w 11540300"/>
              <a:gd name="connsiteY137" fmla="*/ 1366886 h 1820256"/>
              <a:gd name="connsiteX138" fmla="*/ 8436990 w 11540300"/>
              <a:gd name="connsiteY138" fmla="*/ 1404593 h 1820256"/>
              <a:gd name="connsiteX139" fmla="*/ 8531258 w 11540300"/>
              <a:gd name="connsiteY139" fmla="*/ 1423447 h 1820256"/>
              <a:gd name="connsiteX140" fmla="*/ 8814062 w 11540300"/>
              <a:gd name="connsiteY140" fmla="*/ 1414020 h 1820256"/>
              <a:gd name="connsiteX141" fmla="*/ 8842343 w 11540300"/>
              <a:gd name="connsiteY141" fmla="*/ 1395167 h 1820256"/>
              <a:gd name="connsiteX142" fmla="*/ 8870623 w 11540300"/>
              <a:gd name="connsiteY142" fmla="*/ 1385740 h 1820256"/>
              <a:gd name="connsiteX143" fmla="*/ 8917757 w 11540300"/>
              <a:gd name="connsiteY143" fmla="*/ 1376313 h 1820256"/>
              <a:gd name="connsiteX144" fmla="*/ 9087440 w 11540300"/>
              <a:gd name="connsiteY144" fmla="*/ 1357459 h 1820256"/>
              <a:gd name="connsiteX145" fmla="*/ 9153427 w 11540300"/>
              <a:gd name="connsiteY145" fmla="*/ 1338606 h 1820256"/>
              <a:gd name="connsiteX146" fmla="*/ 9247695 w 11540300"/>
              <a:gd name="connsiteY146" fmla="*/ 1310325 h 1820256"/>
              <a:gd name="connsiteX147" fmla="*/ 9436231 w 11540300"/>
              <a:gd name="connsiteY147" fmla="*/ 1291472 h 1820256"/>
              <a:gd name="connsiteX148" fmla="*/ 10039547 w 11540300"/>
              <a:gd name="connsiteY148" fmla="*/ 1282045 h 1820256"/>
              <a:gd name="connsiteX149" fmla="*/ 10275217 w 11540300"/>
              <a:gd name="connsiteY149" fmla="*/ 1282045 h 1820256"/>
              <a:gd name="connsiteX150" fmla="*/ 10303497 w 11540300"/>
              <a:gd name="connsiteY150" fmla="*/ 1310325 h 1820256"/>
              <a:gd name="connsiteX151" fmla="*/ 10341204 w 11540300"/>
              <a:gd name="connsiteY151" fmla="*/ 1338606 h 1820256"/>
              <a:gd name="connsiteX152" fmla="*/ 10397765 w 11540300"/>
              <a:gd name="connsiteY152" fmla="*/ 1376313 h 1820256"/>
              <a:gd name="connsiteX153" fmla="*/ 10482607 w 11540300"/>
              <a:gd name="connsiteY153" fmla="*/ 1366886 h 1820256"/>
              <a:gd name="connsiteX154" fmla="*/ 10576875 w 11540300"/>
              <a:gd name="connsiteY154" fmla="*/ 1338606 h 1820256"/>
              <a:gd name="connsiteX155" fmla="*/ 10624009 w 11540300"/>
              <a:gd name="connsiteY155" fmla="*/ 1310325 h 1820256"/>
              <a:gd name="connsiteX156" fmla="*/ 10652289 w 11540300"/>
              <a:gd name="connsiteY156" fmla="*/ 1300898 h 1820256"/>
              <a:gd name="connsiteX157" fmla="*/ 10689996 w 11540300"/>
              <a:gd name="connsiteY157" fmla="*/ 1291472 h 1820256"/>
              <a:gd name="connsiteX158" fmla="*/ 10737130 w 11540300"/>
              <a:gd name="connsiteY158" fmla="*/ 1282045 h 1820256"/>
              <a:gd name="connsiteX159" fmla="*/ 10793691 w 11540300"/>
              <a:gd name="connsiteY159" fmla="*/ 1263191 h 1820256"/>
              <a:gd name="connsiteX160" fmla="*/ 10859679 w 11540300"/>
              <a:gd name="connsiteY160" fmla="*/ 1234911 h 1820256"/>
              <a:gd name="connsiteX161" fmla="*/ 10963374 w 11540300"/>
              <a:gd name="connsiteY161" fmla="*/ 1168923 h 1820256"/>
              <a:gd name="connsiteX162" fmla="*/ 11029361 w 11540300"/>
              <a:gd name="connsiteY162" fmla="*/ 1178350 h 1820256"/>
              <a:gd name="connsiteX163" fmla="*/ 11067068 w 11540300"/>
              <a:gd name="connsiteY163" fmla="*/ 1197204 h 1820256"/>
              <a:gd name="connsiteX164" fmla="*/ 11095349 w 11540300"/>
              <a:gd name="connsiteY164" fmla="*/ 1206630 h 1820256"/>
              <a:gd name="connsiteX165" fmla="*/ 11142483 w 11540300"/>
              <a:gd name="connsiteY165" fmla="*/ 1225484 h 1820256"/>
              <a:gd name="connsiteX166" fmla="*/ 11227324 w 11540300"/>
              <a:gd name="connsiteY166" fmla="*/ 1253764 h 1820256"/>
              <a:gd name="connsiteX167" fmla="*/ 11331019 w 11540300"/>
              <a:gd name="connsiteY167" fmla="*/ 1272618 h 1820256"/>
              <a:gd name="connsiteX168" fmla="*/ 11359299 w 11540300"/>
              <a:gd name="connsiteY168" fmla="*/ 1282045 h 1820256"/>
              <a:gd name="connsiteX169" fmla="*/ 11538409 w 11540300"/>
              <a:gd name="connsiteY169" fmla="*/ 1272618 h 1820256"/>
              <a:gd name="connsiteX170" fmla="*/ 11510128 w 11540300"/>
              <a:gd name="connsiteY170"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725864 w 11540300"/>
              <a:gd name="connsiteY4" fmla="*/ 970960 h 1820256"/>
              <a:gd name="connsiteX5" fmla="*/ 867266 w 11540300"/>
              <a:gd name="connsiteY5" fmla="*/ 970960 h 1820256"/>
              <a:gd name="connsiteX6" fmla="*/ 895547 w 11540300"/>
              <a:gd name="connsiteY6" fmla="*/ 961534 h 1820256"/>
              <a:gd name="connsiteX7" fmla="*/ 1102936 w 11540300"/>
              <a:gd name="connsiteY7" fmla="*/ 970960 h 1820256"/>
              <a:gd name="connsiteX8" fmla="*/ 1197204 w 11540300"/>
              <a:gd name="connsiteY8" fmla="*/ 1008668 h 1820256"/>
              <a:gd name="connsiteX9" fmla="*/ 1225485 w 11540300"/>
              <a:gd name="connsiteY9" fmla="*/ 1018094 h 1820256"/>
              <a:gd name="connsiteX10" fmla="*/ 1253765 w 11540300"/>
              <a:gd name="connsiteY10" fmla="*/ 1027521 h 1820256"/>
              <a:gd name="connsiteX11" fmla="*/ 1621411 w 11540300"/>
              <a:gd name="connsiteY11" fmla="*/ 1046375 h 1820256"/>
              <a:gd name="connsiteX12" fmla="*/ 1677971 w 11540300"/>
              <a:gd name="connsiteY12" fmla="*/ 1065228 h 1820256"/>
              <a:gd name="connsiteX13" fmla="*/ 1706252 w 11540300"/>
              <a:gd name="connsiteY13" fmla="*/ 1084082 h 1820256"/>
              <a:gd name="connsiteX14" fmla="*/ 1762813 w 11540300"/>
              <a:gd name="connsiteY14" fmla="*/ 1131216 h 1820256"/>
              <a:gd name="connsiteX15" fmla="*/ 1781666 w 11540300"/>
              <a:gd name="connsiteY15" fmla="*/ 1168923 h 1820256"/>
              <a:gd name="connsiteX16" fmla="*/ 1809947 w 11540300"/>
              <a:gd name="connsiteY16" fmla="*/ 1187777 h 1820256"/>
              <a:gd name="connsiteX17" fmla="*/ 1828800 w 11540300"/>
              <a:gd name="connsiteY17" fmla="*/ 1244338 h 1820256"/>
              <a:gd name="connsiteX18" fmla="*/ 1847654 w 11540300"/>
              <a:gd name="connsiteY18" fmla="*/ 1300898 h 1820256"/>
              <a:gd name="connsiteX19" fmla="*/ 1857081 w 11540300"/>
              <a:gd name="connsiteY19" fmla="*/ 1329179 h 1820256"/>
              <a:gd name="connsiteX20" fmla="*/ 1885361 w 11540300"/>
              <a:gd name="connsiteY20" fmla="*/ 1423447 h 1820256"/>
              <a:gd name="connsiteX21" fmla="*/ 1960776 w 11540300"/>
              <a:gd name="connsiteY21" fmla="*/ 1640263 h 1820256"/>
              <a:gd name="connsiteX22" fmla="*/ 1979629 w 11540300"/>
              <a:gd name="connsiteY22" fmla="*/ 1668544 h 1820256"/>
              <a:gd name="connsiteX23" fmla="*/ 2036190 w 11540300"/>
              <a:gd name="connsiteY23" fmla="*/ 1706251 h 1820256"/>
              <a:gd name="connsiteX24" fmla="*/ 2130851 w 11540300"/>
              <a:gd name="connsiteY24" fmla="*/ 1820256 h 1820256"/>
              <a:gd name="connsiteX25" fmla="*/ 2196446 w 11540300"/>
              <a:gd name="connsiteY25" fmla="*/ 1725105 h 1820256"/>
              <a:gd name="connsiteX26" fmla="*/ 2196446 w 11540300"/>
              <a:gd name="connsiteY26" fmla="*/ 1640263 h 1820256"/>
              <a:gd name="connsiteX27" fmla="*/ 2309567 w 11540300"/>
              <a:gd name="connsiteY27" fmla="*/ 1366886 h 1820256"/>
              <a:gd name="connsiteX28" fmla="*/ 2366128 w 11540300"/>
              <a:gd name="connsiteY28" fmla="*/ 1310325 h 1820256"/>
              <a:gd name="connsiteX29" fmla="*/ 2384982 w 11540300"/>
              <a:gd name="connsiteY29" fmla="*/ 1282045 h 1820256"/>
              <a:gd name="connsiteX30" fmla="*/ 2432116 w 11540300"/>
              <a:gd name="connsiteY30" fmla="*/ 1225484 h 1820256"/>
              <a:gd name="connsiteX31" fmla="*/ 2441543 w 11540300"/>
              <a:gd name="connsiteY31" fmla="*/ 1197204 h 1820256"/>
              <a:gd name="connsiteX32" fmla="*/ 2460396 w 11540300"/>
              <a:gd name="connsiteY32" fmla="*/ 1168923 h 1820256"/>
              <a:gd name="connsiteX33" fmla="*/ 2479250 w 11540300"/>
              <a:gd name="connsiteY33" fmla="*/ 1112362 h 1820256"/>
              <a:gd name="connsiteX34" fmla="*/ 2498103 w 11540300"/>
              <a:gd name="connsiteY34" fmla="*/ 1084082 h 1820256"/>
              <a:gd name="connsiteX35" fmla="*/ 2516957 w 11540300"/>
              <a:gd name="connsiteY35" fmla="*/ 1027521 h 1820256"/>
              <a:gd name="connsiteX36" fmla="*/ 2573518 w 11540300"/>
              <a:gd name="connsiteY36" fmla="*/ 999241 h 1820256"/>
              <a:gd name="connsiteX37" fmla="*/ 2601798 w 11540300"/>
              <a:gd name="connsiteY37" fmla="*/ 980387 h 1820256"/>
              <a:gd name="connsiteX38" fmla="*/ 2922310 w 11540300"/>
              <a:gd name="connsiteY38" fmla="*/ 980387 h 1820256"/>
              <a:gd name="connsiteX39" fmla="*/ 3101419 w 11540300"/>
              <a:gd name="connsiteY39" fmla="*/ 970960 h 1820256"/>
              <a:gd name="connsiteX40" fmla="*/ 3393650 w 11540300"/>
              <a:gd name="connsiteY40" fmla="*/ 989814 h 1820256"/>
              <a:gd name="connsiteX41" fmla="*/ 3478491 w 11540300"/>
              <a:gd name="connsiteY41" fmla="*/ 1008668 h 1820256"/>
              <a:gd name="connsiteX42" fmla="*/ 3553905 w 11540300"/>
              <a:gd name="connsiteY42" fmla="*/ 1027521 h 1820256"/>
              <a:gd name="connsiteX43" fmla="*/ 3704734 w 11540300"/>
              <a:gd name="connsiteY43" fmla="*/ 1008668 h 1820256"/>
              <a:gd name="connsiteX44" fmla="*/ 3893270 w 11540300"/>
              <a:gd name="connsiteY44" fmla="*/ 989814 h 1820256"/>
              <a:gd name="connsiteX45" fmla="*/ 3968685 w 11540300"/>
              <a:gd name="connsiteY45" fmla="*/ 999241 h 1820256"/>
              <a:gd name="connsiteX46" fmla="*/ 4034673 w 11540300"/>
              <a:gd name="connsiteY46" fmla="*/ 1018094 h 1820256"/>
              <a:gd name="connsiteX47" fmla="*/ 4081807 w 11540300"/>
              <a:gd name="connsiteY47" fmla="*/ 1065228 h 1820256"/>
              <a:gd name="connsiteX48" fmla="*/ 4110087 w 11540300"/>
              <a:gd name="connsiteY48" fmla="*/ 1084082 h 1820256"/>
              <a:gd name="connsiteX49" fmla="*/ 4157221 w 11540300"/>
              <a:gd name="connsiteY49" fmla="*/ 1140643 h 1820256"/>
              <a:gd name="connsiteX50" fmla="*/ 4185501 w 11540300"/>
              <a:gd name="connsiteY50" fmla="*/ 1159496 h 1820256"/>
              <a:gd name="connsiteX51" fmla="*/ 4242062 w 11540300"/>
              <a:gd name="connsiteY51" fmla="*/ 1244338 h 1820256"/>
              <a:gd name="connsiteX52" fmla="*/ 4260916 w 11540300"/>
              <a:gd name="connsiteY52" fmla="*/ 1272618 h 1820256"/>
              <a:gd name="connsiteX53" fmla="*/ 4298623 w 11540300"/>
              <a:gd name="connsiteY53" fmla="*/ 1357459 h 1820256"/>
              <a:gd name="connsiteX54" fmla="*/ 4308050 w 11540300"/>
              <a:gd name="connsiteY54" fmla="*/ 1385740 h 1820256"/>
              <a:gd name="connsiteX55" fmla="*/ 4345757 w 11540300"/>
              <a:gd name="connsiteY55" fmla="*/ 1442301 h 1820256"/>
              <a:gd name="connsiteX56" fmla="*/ 4383464 w 11540300"/>
              <a:gd name="connsiteY56" fmla="*/ 1498861 h 1820256"/>
              <a:gd name="connsiteX57" fmla="*/ 4421171 w 11540300"/>
              <a:gd name="connsiteY57" fmla="*/ 1555422 h 1820256"/>
              <a:gd name="connsiteX58" fmla="*/ 4468305 w 11540300"/>
              <a:gd name="connsiteY58" fmla="*/ 1630837 h 1820256"/>
              <a:gd name="connsiteX59" fmla="*/ 4477732 w 11540300"/>
              <a:gd name="connsiteY59" fmla="*/ 1659117 h 1820256"/>
              <a:gd name="connsiteX60" fmla="*/ 4534293 w 11540300"/>
              <a:gd name="connsiteY60" fmla="*/ 1696824 h 1820256"/>
              <a:gd name="connsiteX61" fmla="*/ 4553147 w 11540300"/>
              <a:gd name="connsiteY61" fmla="*/ 1725105 h 1820256"/>
              <a:gd name="connsiteX62" fmla="*/ 4581427 w 11540300"/>
              <a:gd name="connsiteY62" fmla="*/ 1734531 h 1820256"/>
              <a:gd name="connsiteX63" fmla="*/ 4590854 w 11540300"/>
              <a:gd name="connsiteY63" fmla="*/ 1762812 h 1820256"/>
              <a:gd name="connsiteX64" fmla="*/ 4623896 w 11540300"/>
              <a:gd name="connsiteY64" fmla="*/ 1810240 h 1820256"/>
              <a:gd name="connsiteX65" fmla="*/ 4675695 w 11540300"/>
              <a:gd name="connsiteY65" fmla="*/ 1762812 h 1820256"/>
              <a:gd name="connsiteX66" fmla="*/ 4786042 w 11540300"/>
              <a:gd name="connsiteY66" fmla="*/ 1620624 h 1820256"/>
              <a:gd name="connsiteX67" fmla="*/ 4958499 w 11540300"/>
              <a:gd name="connsiteY67" fmla="*/ 1574276 h 1820256"/>
              <a:gd name="connsiteX68" fmla="*/ 4986780 w 11540300"/>
              <a:gd name="connsiteY68" fmla="*/ 1461154 h 1820256"/>
              <a:gd name="connsiteX69" fmla="*/ 4996207 w 11540300"/>
              <a:gd name="connsiteY69" fmla="*/ 1423447 h 1820256"/>
              <a:gd name="connsiteX70" fmla="*/ 5015060 w 11540300"/>
              <a:gd name="connsiteY70" fmla="*/ 1366886 h 1820256"/>
              <a:gd name="connsiteX71" fmla="*/ 5005633 w 11540300"/>
              <a:gd name="connsiteY71" fmla="*/ 1319752 h 1820256"/>
              <a:gd name="connsiteX72" fmla="*/ 4996207 w 11540300"/>
              <a:gd name="connsiteY72" fmla="*/ 1291472 h 1820256"/>
              <a:gd name="connsiteX73" fmla="*/ 4986780 w 11540300"/>
              <a:gd name="connsiteY73" fmla="*/ 1244338 h 1820256"/>
              <a:gd name="connsiteX74" fmla="*/ 5043341 w 11540300"/>
              <a:gd name="connsiteY74" fmla="*/ 1027521 h 1820256"/>
              <a:gd name="connsiteX75" fmla="*/ 5099901 w 11540300"/>
              <a:gd name="connsiteY75" fmla="*/ 989814 h 1820256"/>
              <a:gd name="connsiteX76" fmla="*/ 5128182 w 11540300"/>
              <a:gd name="connsiteY76" fmla="*/ 980387 h 1820256"/>
              <a:gd name="connsiteX77" fmla="*/ 5137609 w 11540300"/>
              <a:gd name="connsiteY77" fmla="*/ 952107 h 1820256"/>
              <a:gd name="connsiteX78" fmla="*/ 5194169 w 11540300"/>
              <a:gd name="connsiteY78" fmla="*/ 914400 h 1820256"/>
              <a:gd name="connsiteX79" fmla="*/ 5222450 w 11540300"/>
              <a:gd name="connsiteY79" fmla="*/ 895546 h 1820256"/>
              <a:gd name="connsiteX80" fmla="*/ 5410986 w 11540300"/>
              <a:gd name="connsiteY80" fmla="*/ 876692 h 1820256"/>
              <a:gd name="connsiteX81" fmla="*/ 5590095 w 11540300"/>
              <a:gd name="connsiteY81" fmla="*/ 876692 h 1820256"/>
              <a:gd name="connsiteX82" fmla="*/ 5637229 w 11540300"/>
              <a:gd name="connsiteY82" fmla="*/ 904973 h 1820256"/>
              <a:gd name="connsiteX83" fmla="*/ 5674936 w 11540300"/>
              <a:gd name="connsiteY83" fmla="*/ 914400 h 1820256"/>
              <a:gd name="connsiteX84" fmla="*/ 5712644 w 11540300"/>
              <a:gd name="connsiteY84" fmla="*/ 933253 h 1820256"/>
              <a:gd name="connsiteX85" fmla="*/ 5740924 w 11540300"/>
              <a:gd name="connsiteY85" fmla="*/ 942680 h 1820256"/>
              <a:gd name="connsiteX86" fmla="*/ 5938887 w 11540300"/>
              <a:gd name="connsiteY86" fmla="*/ 923826 h 1820256"/>
              <a:gd name="connsiteX87" fmla="*/ 6014301 w 11540300"/>
              <a:gd name="connsiteY87" fmla="*/ 895546 h 1820256"/>
              <a:gd name="connsiteX88" fmla="*/ 6061435 w 11540300"/>
              <a:gd name="connsiteY88" fmla="*/ 857839 h 1820256"/>
              <a:gd name="connsiteX89" fmla="*/ 6174557 w 11540300"/>
              <a:gd name="connsiteY89" fmla="*/ 782424 h 1820256"/>
              <a:gd name="connsiteX90" fmla="*/ 6231118 w 11540300"/>
              <a:gd name="connsiteY90" fmla="*/ 754144 h 1820256"/>
              <a:gd name="connsiteX91" fmla="*/ 6325386 w 11540300"/>
              <a:gd name="connsiteY91" fmla="*/ 245096 h 1820256"/>
              <a:gd name="connsiteX92" fmla="*/ 6344240 w 11540300"/>
              <a:gd name="connsiteY92" fmla="*/ 216816 h 1820256"/>
              <a:gd name="connsiteX93" fmla="*/ 6372520 w 11540300"/>
              <a:gd name="connsiteY93" fmla="*/ 122548 h 1820256"/>
              <a:gd name="connsiteX94" fmla="*/ 6410227 w 11540300"/>
              <a:gd name="connsiteY94" fmla="*/ 65987 h 1820256"/>
              <a:gd name="connsiteX95" fmla="*/ 6457361 w 11540300"/>
              <a:gd name="connsiteY95" fmla="*/ 9426 h 1820256"/>
              <a:gd name="connsiteX96" fmla="*/ 6485642 w 11540300"/>
              <a:gd name="connsiteY96" fmla="*/ 0 h 1820256"/>
              <a:gd name="connsiteX97" fmla="*/ 6570483 w 11540300"/>
              <a:gd name="connsiteY97" fmla="*/ 18853 h 1820256"/>
              <a:gd name="connsiteX98" fmla="*/ 6598763 w 11540300"/>
              <a:gd name="connsiteY98" fmla="*/ 47134 h 1820256"/>
              <a:gd name="connsiteX99" fmla="*/ 6655324 w 11540300"/>
              <a:gd name="connsiteY99" fmla="*/ 113121 h 1820256"/>
              <a:gd name="connsiteX100" fmla="*/ 6683604 w 11540300"/>
              <a:gd name="connsiteY100" fmla="*/ 122548 h 1820256"/>
              <a:gd name="connsiteX101" fmla="*/ 6702458 w 11540300"/>
              <a:gd name="connsiteY101" fmla="*/ 150828 h 1820256"/>
              <a:gd name="connsiteX102" fmla="*/ 6740165 w 11540300"/>
              <a:gd name="connsiteY102" fmla="*/ 169682 h 1820256"/>
              <a:gd name="connsiteX103" fmla="*/ 6768446 w 11540300"/>
              <a:gd name="connsiteY103" fmla="*/ 188536 h 1820256"/>
              <a:gd name="connsiteX104" fmla="*/ 6815580 w 11540300"/>
              <a:gd name="connsiteY104" fmla="*/ 245096 h 1820256"/>
              <a:gd name="connsiteX105" fmla="*/ 6853287 w 11540300"/>
              <a:gd name="connsiteY105" fmla="*/ 301657 h 1820256"/>
              <a:gd name="connsiteX106" fmla="*/ 6872141 w 11540300"/>
              <a:gd name="connsiteY106" fmla="*/ 329938 h 1820256"/>
              <a:gd name="connsiteX107" fmla="*/ 6890994 w 11540300"/>
              <a:gd name="connsiteY107" fmla="*/ 395925 h 1820256"/>
              <a:gd name="connsiteX108" fmla="*/ 6909848 w 11540300"/>
              <a:gd name="connsiteY108" fmla="*/ 471340 h 1820256"/>
              <a:gd name="connsiteX109" fmla="*/ 6919275 w 11540300"/>
              <a:gd name="connsiteY109" fmla="*/ 763571 h 1820256"/>
              <a:gd name="connsiteX110" fmla="*/ 6956982 w 11540300"/>
              <a:gd name="connsiteY110" fmla="*/ 820131 h 1820256"/>
              <a:gd name="connsiteX111" fmla="*/ 6975835 w 11540300"/>
              <a:gd name="connsiteY111" fmla="*/ 857839 h 1820256"/>
              <a:gd name="connsiteX112" fmla="*/ 7004116 w 11540300"/>
              <a:gd name="connsiteY112" fmla="*/ 876692 h 1820256"/>
              <a:gd name="connsiteX113" fmla="*/ 7051250 w 11540300"/>
              <a:gd name="connsiteY113" fmla="*/ 961534 h 1820256"/>
              <a:gd name="connsiteX114" fmla="*/ 7079530 w 11540300"/>
              <a:gd name="connsiteY114" fmla="*/ 980387 h 1820256"/>
              <a:gd name="connsiteX115" fmla="*/ 7117237 w 11540300"/>
              <a:gd name="connsiteY115" fmla="*/ 1036948 h 1820256"/>
              <a:gd name="connsiteX116" fmla="*/ 7154945 w 11540300"/>
              <a:gd name="connsiteY116" fmla="*/ 1046375 h 1820256"/>
              <a:gd name="connsiteX117" fmla="*/ 7183225 w 11540300"/>
              <a:gd name="connsiteY117" fmla="*/ 1055802 h 1820256"/>
              <a:gd name="connsiteX118" fmla="*/ 7428322 w 11540300"/>
              <a:gd name="connsiteY118" fmla="*/ 1074655 h 1820256"/>
              <a:gd name="connsiteX119" fmla="*/ 7456602 w 11540300"/>
              <a:gd name="connsiteY119" fmla="*/ 1093509 h 1820256"/>
              <a:gd name="connsiteX120" fmla="*/ 7484883 w 11540300"/>
              <a:gd name="connsiteY120" fmla="*/ 1102936 h 1820256"/>
              <a:gd name="connsiteX121" fmla="*/ 7522590 w 11540300"/>
              <a:gd name="connsiteY121" fmla="*/ 1121789 h 1820256"/>
              <a:gd name="connsiteX122" fmla="*/ 7598004 w 11540300"/>
              <a:gd name="connsiteY122" fmla="*/ 1178350 h 1820256"/>
              <a:gd name="connsiteX123" fmla="*/ 7626285 w 11540300"/>
              <a:gd name="connsiteY123" fmla="*/ 1187777 h 1820256"/>
              <a:gd name="connsiteX124" fmla="*/ 7692273 w 11540300"/>
              <a:gd name="connsiteY124" fmla="*/ 1216057 h 1820256"/>
              <a:gd name="connsiteX125" fmla="*/ 7720553 w 11540300"/>
              <a:gd name="connsiteY125" fmla="*/ 1234911 h 1820256"/>
              <a:gd name="connsiteX126" fmla="*/ 7786541 w 11540300"/>
              <a:gd name="connsiteY126" fmla="*/ 1253764 h 1820256"/>
              <a:gd name="connsiteX127" fmla="*/ 7871382 w 11540300"/>
              <a:gd name="connsiteY127" fmla="*/ 1282045 h 1820256"/>
              <a:gd name="connsiteX128" fmla="*/ 8069345 w 11540300"/>
              <a:gd name="connsiteY128" fmla="*/ 1272618 h 1820256"/>
              <a:gd name="connsiteX129" fmla="*/ 8097625 w 11540300"/>
              <a:gd name="connsiteY129" fmla="*/ 1263191 h 1820256"/>
              <a:gd name="connsiteX130" fmla="*/ 8135332 w 11540300"/>
              <a:gd name="connsiteY130" fmla="*/ 1253764 h 1820256"/>
              <a:gd name="connsiteX131" fmla="*/ 8201320 w 11540300"/>
              <a:gd name="connsiteY131" fmla="*/ 1216057 h 1820256"/>
              <a:gd name="connsiteX132" fmla="*/ 8229600 w 11540300"/>
              <a:gd name="connsiteY132" fmla="*/ 1206630 h 1820256"/>
              <a:gd name="connsiteX133" fmla="*/ 8257881 w 11540300"/>
              <a:gd name="connsiteY133" fmla="*/ 1225484 h 1820256"/>
              <a:gd name="connsiteX134" fmla="*/ 8276734 w 11540300"/>
              <a:gd name="connsiteY134" fmla="*/ 1253764 h 1820256"/>
              <a:gd name="connsiteX135" fmla="*/ 8305015 w 11540300"/>
              <a:gd name="connsiteY135" fmla="*/ 1282045 h 1820256"/>
              <a:gd name="connsiteX136" fmla="*/ 8380429 w 11540300"/>
              <a:gd name="connsiteY136" fmla="*/ 1366886 h 1820256"/>
              <a:gd name="connsiteX137" fmla="*/ 8436990 w 11540300"/>
              <a:gd name="connsiteY137" fmla="*/ 1404593 h 1820256"/>
              <a:gd name="connsiteX138" fmla="*/ 8531258 w 11540300"/>
              <a:gd name="connsiteY138" fmla="*/ 1423447 h 1820256"/>
              <a:gd name="connsiteX139" fmla="*/ 8814062 w 11540300"/>
              <a:gd name="connsiteY139" fmla="*/ 1414020 h 1820256"/>
              <a:gd name="connsiteX140" fmla="*/ 8842343 w 11540300"/>
              <a:gd name="connsiteY140" fmla="*/ 1395167 h 1820256"/>
              <a:gd name="connsiteX141" fmla="*/ 8870623 w 11540300"/>
              <a:gd name="connsiteY141" fmla="*/ 1385740 h 1820256"/>
              <a:gd name="connsiteX142" fmla="*/ 8917757 w 11540300"/>
              <a:gd name="connsiteY142" fmla="*/ 1376313 h 1820256"/>
              <a:gd name="connsiteX143" fmla="*/ 9087440 w 11540300"/>
              <a:gd name="connsiteY143" fmla="*/ 1357459 h 1820256"/>
              <a:gd name="connsiteX144" fmla="*/ 9153427 w 11540300"/>
              <a:gd name="connsiteY144" fmla="*/ 1338606 h 1820256"/>
              <a:gd name="connsiteX145" fmla="*/ 9247695 w 11540300"/>
              <a:gd name="connsiteY145" fmla="*/ 1310325 h 1820256"/>
              <a:gd name="connsiteX146" fmla="*/ 9436231 w 11540300"/>
              <a:gd name="connsiteY146" fmla="*/ 1291472 h 1820256"/>
              <a:gd name="connsiteX147" fmla="*/ 10039547 w 11540300"/>
              <a:gd name="connsiteY147" fmla="*/ 1282045 h 1820256"/>
              <a:gd name="connsiteX148" fmla="*/ 10275217 w 11540300"/>
              <a:gd name="connsiteY148" fmla="*/ 1282045 h 1820256"/>
              <a:gd name="connsiteX149" fmla="*/ 10303497 w 11540300"/>
              <a:gd name="connsiteY149" fmla="*/ 1310325 h 1820256"/>
              <a:gd name="connsiteX150" fmla="*/ 10341204 w 11540300"/>
              <a:gd name="connsiteY150" fmla="*/ 1338606 h 1820256"/>
              <a:gd name="connsiteX151" fmla="*/ 10397765 w 11540300"/>
              <a:gd name="connsiteY151" fmla="*/ 1376313 h 1820256"/>
              <a:gd name="connsiteX152" fmla="*/ 10482607 w 11540300"/>
              <a:gd name="connsiteY152" fmla="*/ 1366886 h 1820256"/>
              <a:gd name="connsiteX153" fmla="*/ 10576875 w 11540300"/>
              <a:gd name="connsiteY153" fmla="*/ 1338606 h 1820256"/>
              <a:gd name="connsiteX154" fmla="*/ 10624009 w 11540300"/>
              <a:gd name="connsiteY154" fmla="*/ 1310325 h 1820256"/>
              <a:gd name="connsiteX155" fmla="*/ 10652289 w 11540300"/>
              <a:gd name="connsiteY155" fmla="*/ 1300898 h 1820256"/>
              <a:gd name="connsiteX156" fmla="*/ 10689996 w 11540300"/>
              <a:gd name="connsiteY156" fmla="*/ 1291472 h 1820256"/>
              <a:gd name="connsiteX157" fmla="*/ 10737130 w 11540300"/>
              <a:gd name="connsiteY157" fmla="*/ 1282045 h 1820256"/>
              <a:gd name="connsiteX158" fmla="*/ 10793691 w 11540300"/>
              <a:gd name="connsiteY158" fmla="*/ 1263191 h 1820256"/>
              <a:gd name="connsiteX159" fmla="*/ 10859679 w 11540300"/>
              <a:gd name="connsiteY159" fmla="*/ 1234911 h 1820256"/>
              <a:gd name="connsiteX160" fmla="*/ 10963374 w 11540300"/>
              <a:gd name="connsiteY160" fmla="*/ 1168923 h 1820256"/>
              <a:gd name="connsiteX161" fmla="*/ 11029361 w 11540300"/>
              <a:gd name="connsiteY161" fmla="*/ 1178350 h 1820256"/>
              <a:gd name="connsiteX162" fmla="*/ 11067068 w 11540300"/>
              <a:gd name="connsiteY162" fmla="*/ 1197204 h 1820256"/>
              <a:gd name="connsiteX163" fmla="*/ 11095349 w 11540300"/>
              <a:gd name="connsiteY163" fmla="*/ 1206630 h 1820256"/>
              <a:gd name="connsiteX164" fmla="*/ 11142483 w 11540300"/>
              <a:gd name="connsiteY164" fmla="*/ 1225484 h 1820256"/>
              <a:gd name="connsiteX165" fmla="*/ 11227324 w 11540300"/>
              <a:gd name="connsiteY165" fmla="*/ 1253764 h 1820256"/>
              <a:gd name="connsiteX166" fmla="*/ 11331019 w 11540300"/>
              <a:gd name="connsiteY166" fmla="*/ 1272618 h 1820256"/>
              <a:gd name="connsiteX167" fmla="*/ 11359299 w 11540300"/>
              <a:gd name="connsiteY167" fmla="*/ 1282045 h 1820256"/>
              <a:gd name="connsiteX168" fmla="*/ 11538409 w 11540300"/>
              <a:gd name="connsiteY168" fmla="*/ 1272618 h 1820256"/>
              <a:gd name="connsiteX169" fmla="*/ 11510128 w 11540300"/>
              <a:gd name="connsiteY169"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725864 w 11540300"/>
              <a:gd name="connsiteY4" fmla="*/ 970960 h 1820256"/>
              <a:gd name="connsiteX5" fmla="*/ 867266 w 11540300"/>
              <a:gd name="connsiteY5" fmla="*/ 970960 h 1820256"/>
              <a:gd name="connsiteX6" fmla="*/ 895547 w 11540300"/>
              <a:gd name="connsiteY6" fmla="*/ 961534 h 1820256"/>
              <a:gd name="connsiteX7" fmla="*/ 1102936 w 11540300"/>
              <a:gd name="connsiteY7" fmla="*/ 970960 h 1820256"/>
              <a:gd name="connsiteX8" fmla="*/ 1197204 w 11540300"/>
              <a:gd name="connsiteY8" fmla="*/ 1008668 h 1820256"/>
              <a:gd name="connsiteX9" fmla="*/ 1225485 w 11540300"/>
              <a:gd name="connsiteY9" fmla="*/ 1018094 h 1820256"/>
              <a:gd name="connsiteX10" fmla="*/ 1253765 w 11540300"/>
              <a:gd name="connsiteY10" fmla="*/ 1027521 h 1820256"/>
              <a:gd name="connsiteX11" fmla="*/ 1621411 w 11540300"/>
              <a:gd name="connsiteY11" fmla="*/ 1046375 h 1820256"/>
              <a:gd name="connsiteX12" fmla="*/ 1677971 w 11540300"/>
              <a:gd name="connsiteY12" fmla="*/ 1065228 h 1820256"/>
              <a:gd name="connsiteX13" fmla="*/ 1706252 w 11540300"/>
              <a:gd name="connsiteY13" fmla="*/ 1084082 h 1820256"/>
              <a:gd name="connsiteX14" fmla="*/ 1762813 w 11540300"/>
              <a:gd name="connsiteY14" fmla="*/ 1131216 h 1820256"/>
              <a:gd name="connsiteX15" fmla="*/ 1781666 w 11540300"/>
              <a:gd name="connsiteY15" fmla="*/ 1168923 h 1820256"/>
              <a:gd name="connsiteX16" fmla="*/ 1809947 w 11540300"/>
              <a:gd name="connsiteY16" fmla="*/ 1187777 h 1820256"/>
              <a:gd name="connsiteX17" fmla="*/ 1828800 w 11540300"/>
              <a:gd name="connsiteY17" fmla="*/ 1244338 h 1820256"/>
              <a:gd name="connsiteX18" fmla="*/ 1847654 w 11540300"/>
              <a:gd name="connsiteY18" fmla="*/ 1300898 h 1820256"/>
              <a:gd name="connsiteX19" fmla="*/ 1857081 w 11540300"/>
              <a:gd name="connsiteY19" fmla="*/ 1329179 h 1820256"/>
              <a:gd name="connsiteX20" fmla="*/ 1885361 w 11540300"/>
              <a:gd name="connsiteY20" fmla="*/ 1423447 h 1820256"/>
              <a:gd name="connsiteX21" fmla="*/ 1960776 w 11540300"/>
              <a:gd name="connsiteY21" fmla="*/ 1640263 h 1820256"/>
              <a:gd name="connsiteX22" fmla="*/ 1979629 w 11540300"/>
              <a:gd name="connsiteY22" fmla="*/ 1668544 h 1820256"/>
              <a:gd name="connsiteX23" fmla="*/ 2036190 w 11540300"/>
              <a:gd name="connsiteY23" fmla="*/ 1706251 h 1820256"/>
              <a:gd name="connsiteX24" fmla="*/ 2130851 w 11540300"/>
              <a:gd name="connsiteY24" fmla="*/ 1820256 h 1820256"/>
              <a:gd name="connsiteX25" fmla="*/ 2196446 w 11540300"/>
              <a:gd name="connsiteY25" fmla="*/ 1725105 h 1820256"/>
              <a:gd name="connsiteX26" fmla="*/ 2196446 w 11540300"/>
              <a:gd name="connsiteY26" fmla="*/ 1640263 h 1820256"/>
              <a:gd name="connsiteX27" fmla="*/ 2309567 w 11540300"/>
              <a:gd name="connsiteY27" fmla="*/ 1366886 h 1820256"/>
              <a:gd name="connsiteX28" fmla="*/ 2366128 w 11540300"/>
              <a:gd name="connsiteY28" fmla="*/ 1310325 h 1820256"/>
              <a:gd name="connsiteX29" fmla="*/ 2384982 w 11540300"/>
              <a:gd name="connsiteY29" fmla="*/ 1282045 h 1820256"/>
              <a:gd name="connsiteX30" fmla="*/ 2432116 w 11540300"/>
              <a:gd name="connsiteY30" fmla="*/ 1225484 h 1820256"/>
              <a:gd name="connsiteX31" fmla="*/ 2441543 w 11540300"/>
              <a:gd name="connsiteY31" fmla="*/ 1197204 h 1820256"/>
              <a:gd name="connsiteX32" fmla="*/ 2460396 w 11540300"/>
              <a:gd name="connsiteY32" fmla="*/ 1168923 h 1820256"/>
              <a:gd name="connsiteX33" fmla="*/ 2479250 w 11540300"/>
              <a:gd name="connsiteY33" fmla="*/ 1112362 h 1820256"/>
              <a:gd name="connsiteX34" fmla="*/ 2498103 w 11540300"/>
              <a:gd name="connsiteY34" fmla="*/ 1084082 h 1820256"/>
              <a:gd name="connsiteX35" fmla="*/ 2516957 w 11540300"/>
              <a:gd name="connsiteY35" fmla="*/ 1027521 h 1820256"/>
              <a:gd name="connsiteX36" fmla="*/ 2573518 w 11540300"/>
              <a:gd name="connsiteY36" fmla="*/ 999241 h 1820256"/>
              <a:gd name="connsiteX37" fmla="*/ 2601798 w 11540300"/>
              <a:gd name="connsiteY37" fmla="*/ 980387 h 1820256"/>
              <a:gd name="connsiteX38" fmla="*/ 2922310 w 11540300"/>
              <a:gd name="connsiteY38" fmla="*/ 980387 h 1820256"/>
              <a:gd name="connsiteX39" fmla="*/ 3101419 w 11540300"/>
              <a:gd name="connsiteY39" fmla="*/ 970960 h 1820256"/>
              <a:gd name="connsiteX40" fmla="*/ 3393650 w 11540300"/>
              <a:gd name="connsiteY40" fmla="*/ 989814 h 1820256"/>
              <a:gd name="connsiteX41" fmla="*/ 3478491 w 11540300"/>
              <a:gd name="connsiteY41" fmla="*/ 1008668 h 1820256"/>
              <a:gd name="connsiteX42" fmla="*/ 3553905 w 11540300"/>
              <a:gd name="connsiteY42" fmla="*/ 1027521 h 1820256"/>
              <a:gd name="connsiteX43" fmla="*/ 3704734 w 11540300"/>
              <a:gd name="connsiteY43" fmla="*/ 1008668 h 1820256"/>
              <a:gd name="connsiteX44" fmla="*/ 3893270 w 11540300"/>
              <a:gd name="connsiteY44" fmla="*/ 989814 h 1820256"/>
              <a:gd name="connsiteX45" fmla="*/ 3968685 w 11540300"/>
              <a:gd name="connsiteY45" fmla="*/ 999241 h 1820256"/>
              <a:gd name="connsiteX46" fmla="*/ 4034673 w 11540300"/>
              <a:gd name="connsiteY46" fmla="*/ 1018094 h 1820256"/>
              <a:gd name="connsiteX47" fmla="*/ 4081807 w 11540300"/>
              <a:gd name="connsiteY47" fmla="*/ 1065228 h 1820256"/>
              <a:gd name="connsiteX48" fmla="*/ 4110087 w 11540300"/>
              <a:gd name="connsiteY48" fmla="*/ 1084082 h 1820256"/>
              <a:gd name="connsiteX49" fmla="*/ 4157221 w 11540300"/>
              <a:gd name="connsiteY49" fmla="*/ 1140643 h 1820256"/>
              <a:gd name="connsiteX50" fmla="*/ 4185501 w 11540300"/>
              <a:gd name="connsiteY50" fmla="*/ 1159496 h 1820256"/>
              <a:gd name="connsiteX51" fmla="*/ 4242062 w 11540300"/>
              <a:gd name="connsiteY51" fmla="*/ 1244338 h 1820256"/>
              <a:gd name="connsiteX52" fmla="*/ 4260916 w 11540300"/>
              <a:gd name="connsiteY52" fmla="*/ 1272618 h 1820256"/>
              <a:gd name="connsiteX53" fmla="*/ 4298623 w 11540300"/>
              <a:gd name="connsiteY53" fmla="*/ 1357459 h 1820256"/>
              <a:gd name="connsiteX54" fmla="*/ 4308050 w 11540300"/>
              <a:gd name="connsiteY54" fmla="*/ 1385740 h 1820256"/>
              <a:gd name="connsiteX55" fmla="*/ 4345757 w 11540300"/>
              <a:gd name="connsiteY55" fmla="*/ 1442301 h 1820256"/>
              <a:gd name="connsiteX56" fmla="*/ 4383464 w 11540300"/>
              <a:gd name="connsiteY56" fmla="*/ 1498861 h 1820256"/>
              <a:gd name="connsiteX57" fmla="*/ 4421171 w 11540300"/>
              <a:gd name="connsiteY57" fmla="*/ 1555422 h 1820256"/>
              <a:gd name="connsiteX58" fmla="*/ 4468305 w 11540300"/>
              <a:gd name="connsiteY58" fmla="*/ 1630837 h 1820256"/>
              <a:gd name="connsiteX59" fmla="*/ 4477732 w 11540300"/>
              <a:gd name="connsiteY59" fmla="*/ 1659117 h 1820256"/>
              <a:gd name="connsiteX60" fmla="*/ 4534293 w 11540300"/>
              <a:gd name="connsiteY60" fmla="*/ 1696824 h 1820256"/>
              <a:gd name="connsiteX61" fmla="*/ 4553147 w 11540300"/>
              <a:gd name="connsiteY61" fmla="*/ 1725105 h 1820256"/>
              <a:gd name="connsiteX62" fmla="*/ 4581427 w 11540300"/>
              <a:gd name="connsiteY62" fmla="*/ 1734531 h 1820256"/>
              <a:gd name="connsiteX63" fmla="*/ 4590854 w 11540300"/>
              <a:gd name="connsiteY63" fmla="*/ 1762812 h 1820256"/>
              <a:gd name="connsiteX64" fmla="*/ 4623896 w 11540300"/>
              <a:gd name="connsiteY64" fmla="*/ 1810240 h 1820256"/>
              <a:gd name="connsiteX65" fmla="*/ 4675695 w 11540300"/>
              <a:gd name="connsiteY65" fmla="*/ 1762812 h 1820256"/>
              <a:gd name="connsiteX66" fmla="*/ 4786042 w 11540300"/>
              <a:gd name="connsiteY66" fmla="*/ 1620624 h 1820256"/>
              <a:gd name="connsiteX67" fmla="*/ 4958499 w 11540300"/>
              <a:gd name="connsiteY67" fmla="*/ 1574276 h 1820256"/>
              <a:gd name="connsiteX68" fmla="*/ 4986780 w 11540300"/>
              <a:gd name="connsiteY68" fmla="*/ 1461154 h 1820256"/>
              <a:gd name="connsiteX69" fmla="*/ 4996207 w 11540300"/>
              <a:gd name="connsiteY69" fmla="*/ 1423447 h 1820256"/>
              <a:gd name="connsiteX70" fmla="*/ 5015060 w 11540300"/>
              <a:gd name="connsiteY70" fmla="*/ 1366886 h 1820256"/>
              <a:gd name="connsiteX71" fmla="*/ 5005633 w 11540300"/>
              <a:gd name="connsiteY71" fmla="*/ 1319752 h 1820256"/>
              <a:gd name="connsiteX72" fmla="*/ 4996207 w 11540300"/>
              <a:gd name="connsiteY72" fmla="*/ 1291472 h 1820256"/>
              <a:gd name="connsiteX73" fmla="*/ 4986780 w 11540300"/>
              <a:gd name="connsiteY73" fmla="*/ 1244338 h 1820256"/>
              <a:gd name="connsiteX74" fmla="*/ 5043341 w 11540300"/>
              <a:gd name="connsiteY74" fmla="*/ 1027521 h 1820256"/>
              <a:gd name="connsiteX75" fmla="*/ 5099901 w 11540300"/>
              <a:gd name="connsiteY75" fmla="*/ 989814 h 1820256"/>
              <a:gd name="connsiteX76" fmla="*/ 5128182 w 11540300"/>
              <a:gd name="connsiteY76" fmla="*/ 980387 h 1820256"/>
              <a:gd name="connsiteX77" fmla="*/ 5137609 w 11540300"/>
              <a:gd name="connsiteY77" fmla="*/ 952107 h 1820256"/>
              <a:gd name="connsiteX78" fmla="*/ 5194169 w 11540300"/>
              <a:gd name="connsiteY78" fmla="*/ 914400 h 1820256"/>
              <a:gd name="connsiteX79" fmla="*/ 5222450 w 11540300"/>
              <a:gd name="connsiteY79" fmla="*/ 895546 h 1820256"/>
              <a:gd name="connsiteX80" fmla="*/ 5410986 w 11540300"/>
              <a:gd name="connsiteY80" fmla="*/ 876692 h 1820256"/>
              <a:gd name="connsiteX81" fmla="*/ 5590095 w 11540300"/>
              <a:gd name="connsiteY81" fmla="*/ 876692 h 1820256"/>
              <a:gd name="connsiteX82" fmla="*/ 5637229 w 11540300"/>
              <a:gd name="connsiteY82" fmla="*/ 904973 h 1820256"/>
              <a:gd name="connsiteX83" fmla="*/ 5674936 w 11540300"/>
              <a:gd name="connsiteY83" fmla="*/ 914400 h 1820256"/>
              <a:gd name="connsiteX84" fmla="*/ 5712644 w 11540300"/>
              <a:gd name="connsiteY84" fmla="*/ 933253 h 1820256"/>
              <a:gd name="connsiteX85" fmla="*/ 5740924 w 11540300"/>
              <a:gd name="connsiteY85" fmla="*/ 942680 h 1820256"/>
              <a:gd name="connsiteX86" fmla="*/ 5938887 w 11540300"/>
              <a:gd name="connsiteY86" fmla="*/ 923826 h 1820256"/>
              <a:gd name="connsiteX87" fmla="*/ 6014301 w 11540300"/>
              <a:gd name="connsiteY87" fmla="*/ 895546 h 1820256"/>
              <a:gd name="connsiteX88" fmla="*/ 6061435 w 11540300"/>
              <a:gd name="connsiteY88" fmla="*/ 857839 h 1820256"/>
              <a:gd name="connsiteX89" fmla="*/ 6174557 w 11540300"/>
              <a:gd name="connsiteY89" fmla="*/ 782424 h 1820256"/>
              <a:gd name="connsiteX90" fmla="*/ 6231118 w 11540300"/>
              <a:gd name="connsiteY90" fmla="*/ 754144 h 1820256"/>
              <a:gd name="connsiteX91" fmla="*/ 6325386 w 11540300"/>
              <a:gd name="connsiteY91" fmla="*/ 245096 h 1820256"/>
              <a:gd name="connsiteX92" fmla="*/ 6344240 w 11540300"/>
              <a:gd name="connsiteY92" fmla="*/ 216816 h 1820256"/>
              <a:gd name="connsiteX93" fmla="*/ 6372520 w 11540300"/>
              <a:gd name="connsiteY93" fmla="*/ 122548 h 1820256"/>
              <a:gd name="connsiteX94" fmla="*/ 6410227 w 11540300"/>
              <a:gd name="connsiteY94" fmla="*/ 65987 h 1820256"/>
              <a:gd name="connsiteX95" fmla="*/ 6457361 w 11540300"/>
              <a:gd name="connsiteY95" fmla="*/ 9426 h 1820256"/>
              <a:gd name="connsiteX96" fmla="*/ 6485642 w 11540300"/>
              <a:gd name="connsiteY96" fmla="*/ 0 h 1820256"/>
              <a:gd name="connsiteX97" fmla="*/ 6570483 w 11540300"/>
              <a:gd name="connsiteY97" fmla="*/ 18853 h 1820256"/>
              <a:gd name="connsiteX98" fmla="*/ 6598763 w 11540300"/>
              <a:gd name="connsiteY98" fmla="*/ 47134 h 1820256"/>
              <a:gd name="connsiteX99" fmla="*/ 6655324 w 11540300"/>
              <a:gd name="connsiteY99" fmla="*/ 113121 h 1820256"/>
              <a:gd name="connsiteX100" fmla="*/ 6683604 w 11540300"/>
              <a:gd name="connsiteY100" fmla="*/ 122548 h 1820256"/>
              <a:gd name="connsiteX101" fmla="*/ 6702458 w 11540300"/>
              <a:gd name="connsiteY101" fmla="*/ 150828 h 1820256"/>
              <a:gd name="connsiteX102" fmla="*/ 6740165 w 11540300"/>
              <a:gd name="connsiteY102" fmla="*/ 169682 h 1820256"/>
              <a:gd name="connsiteX103" fmla="*/ 6768446 w 11540300"/>
              <a:gd name="connsiteY103" fmla="*/ 188536 h 1820256"/>
              <a:gd name="connsiteX104" fmla="*/ 6815580 w 11540300"/>
              <a:gd name="connsiteY104" fmla="*/ 245096 h 1820256"/>
              <a:gd name="connsiteX105" fmla="*/ 6853287 w 11540300"/>
              <a:gd name="connsiteY105" fmla="*/ 301657 h 1820256"/>
              <a:gd name="connsiteX106" fmla="*/ 6872141 w 11540300"/>
              <a:gd name="connsiteY106" fmla="*/ 329938 h 1820256"/>
              <a:gd name="connsiteX107" fmla="*/ 6890994 w 11540300"/>
              <a:gd name="connsiteY107" fmla="*/ 395925 h 1820256"/>
              <a:gd name="connsiteX108" fmla="*/ 6909848 w 11540300"/>
              <a:gd name="connsiteY108" fmla="*/ 471340 h 1820256"/>
              <a:gd name="connsiteX109" fmla="*/ 6919275 w 11540300"/>
              <a:gd name="connsiteY109" fmla="*/ 763571 h 1820256"/>
              <a:gd name="connsiteX110" fmla="*/ 6956982 w 11540300"/>
              <a:gd name="connsiteY110" fmla="*/ 820131 h 1820256"/>
              <a:gd name="connsiteX111" fmla="*/ 6975835 w 11540300"/>
              <a:gd name="connsiteY111" fmla="*/ 857839 h 1820256"/>
              <a:gd name="connsiteX112" fmla="*/ 7004116 w 11540300"/>
              <a:gd name="connsiteY112" fmla="*/ 876692 h 1820256"/>
              <a:gd name="connsiteX113" fmla="*/ 7051250 w 11540300"/>
              <a:gd name="connsiteY113" fmla="*/ 961534 h 1820256"/>
              <a:gd name="connsiteX114" fmla="*/ 7079530 w 11540300"/>
              <a:gd name="connsiteY114" fmla="*/ 980387 h 1820256"/>
              <a:gd name="connsiteX115" fmla="*/ 7117237 w 11540300"/>
              <a:gd name="connsiteY115" fmla="*/ 1036948 h 1820256"/>
              <a:gd name="connsiteX116" fmla="*/ 7154945 w 11540300"/>
              <a:gd name="connsiteY116" fmla="*/ 1046375 h 1820256"/>
              <a:gd name="connsiteX117" fmla="*/ 7183225 w 11540300"/>
              <a:gd name="connsiteY117" fmla="*/ 1055802 h 1820256"/>
              <a:gd name="connsiteX118" fmla="*/ 7428322 w 11540300"/>
              <a:gd name="connsiteY118" fmla="*/ 1074655 h 1820256"/>
              <a:gd name="connsiteX119" fmla="*/ 7456602 w 11540300"/>
              <a:gd name="connsiteY119" fmla="*/ 1093509 h 1820256"/>
              <a:gd name="connsiteX120" fmla="*/ 7484883 w 11540300"/>
              <a:gd name="connsiteY120" fmla="*/ 1102936 h 1820256"/>
              <a:gd name="connsiteX121" fmla="*/ 7522590 w 11540300"/>
              <a:gd name="connsiteY121" fmla="*/ 1121789 h 1820256"/>
              <a:gd name="connsiteX122" fmla="*/ 7598004 w 11540300"/>
              <a:gd name="connsiteY122" fmla="*/ 1178350 h 1820256"/>
              <a:gd name="connsiteX123" fmla="*/ 7626285 w 11540300"/>
              <a:gd name="connsiteY123" fmla="*/ 1187777 h 1820256"/>
              <a:gd name="connsiteX124" fmla="*/ 7692273 w 11540300"/>
              <a:gd name="connsiteY124" fmla="*/ 1216057 h 1820256"/>
              <a:gd name="connsiteX125" fmla="*/ 7720553 w 11540300"/>
              <a:gd name="connsiteY125" fmla="*/ 1234911 h 1820256"/>
              <a:gd name="connsiteX126" fmla="*/ 7786541 w 11540300"/>
              <a:gd name="connsiteY126" fmla="*/ 1253764 h 1820256"/>
              <a:gd name="connsiteX127" fmla="*/ 7871382 w 11540300"/>
              <a:gd name="connsiteY127" fmla="*/ 1282045 h 1820256"/>
              <a:gd name="connsiteX128" fmla="*/ 8069345 w 11540300"/>
              <a:gd name="connsiteY128" fmla="*/ 1272618 h 1820256"/>
              <a:gd name="connsiteX129" fmla="*/ 8097625 w 11540300"/>
              <a:gd name="connsiteY129" fmla="*/ 1263191 h 1820256"/>
              <a:gd name="connsiteX130" fmla="*/ 8135332 w 11540300"/>
              <a:gd name="connsiteY130" fmla="*/ 1253764 h 1820256"/>
              <a:gd name="connsiteX131" fmla="*/ 8201320 w 11540300"/>
              <a:gd name="connsiteY131" fmla="*/ 1216057 h 1820256"/>
              <a:gd name="connsiteX132" fmla="*/ 8229600 w 11540300"/>
              <a:gd name="connsiteY132" fmla="*/ 1206630 h 1820256"/>
              <a:gd name="connsiteX133" fmla="*/ 8257881 w 11540300"/>
              <a:gd name="connsiteY133" fmla="*/ 1225484 h 1820256"/>
              <a:gd name="connsiteX134" fmla="*/ 8276734 w 11540300"/>
              <a:gd name="connsiteY134" fmla="*/ 1253764 h 1820256"/>
              <a:gd name="connsiteX135" fmla="*/ 8305015 w 11540300"/>
              <a:gd name="connsiteY135" fmla="*/ 1282045 h 1820256"/>
              <a:gd name="connsiteX136" fmla="*/ 8380429 w 11540300"/>
              <a:gd name="connsiteY136" fmla="*/ 1366886 h 1820256"/>
              <a:gd name="connsiteX137" fmla="*/ 8436990 w 11540300"/>
              <a:gd name="connsiteY137" fmla="*/ 1404593 h 1820256"/>
              <a:gd name="connsiteX138" fmla="*/ 8531258 w 11540300"/>
              <a:gd name="connsiteY138" fmla="*/ 1423447 h 1820256"/>
              <a:gd name="connsiteX139" fmla="*/ 8814062 w 11540300"/>
              <a:gd name="connsiteY139" fmla="*/ 1414020 h 1820256"/>
              <a:gd name="connsiteX140" fmla="*/ 8842343 w 11540300"/>
              <a:gd name="connsiteY140" fmla="*/ 1395167 h 1820256"/>
              <a:gd name="connsiteX141" fmla="*/ 8870623 w 11540300"/>
              <a:gd name="connsiteY141" fmla="*/ 1385740 h 1820256"/>
              <a:gd name="connsiteX142" fmla="*/ 8917757 w 11540300"/>
              <a:gd name="connsiteY142" fmla="*/ 1376313 h 1820256"/>
              <a:gd name="connsiteX143" fmla="*/ 9087440 w 11540300"/>
              <a:gd name="connsiteY143" fmla="*/ 1357459 h 1820256"/>
              <a:gd name="connsiteX144" fmla="*/ 9153427 w 11540300"/>
              <a:gd name="connsiteY144" fmla="*/ 1338606 h 1820256"/>
              <a:gd name="connsiteX145" fmla="*/ 9247695 w 11540300"/>
              <a:gd name="connsiteY145" fmla="*/ 1310325 h 1820256"/>
              <a:gd name="connsiteX146" fmla="*/ 9436231 w 11540300"/>
              <a:gd name="connsiteY146" fmla="*/ 1291472 h 1820256"/>
              <a:gd name="connsiteX147" fmla="*/ 10039547 w 11540300"/>
              <a:gd name="connsiteY147" fmla="*/ 1282045 h 1820256"/>
              <a:gd name="connsiteX148" fmla="*/ 10275217 w 11540300"/>
              <a:gd name="connsiteY148" fmla="*/ 1282045 h 1820256"/>
              <a:gd name="connsiteX149" fmla="*/ 10303497 w 11540300"/>
              <a:gd name="connsiteY149" fmla="*/ 1310325 h 1820256"/>
              <a:gd name="connsiteX150" fmla="*/ 10341204 w 11540300"/>
              <a:gd name="connsiteY150" fmla="*/ 1338606 h 1820256"/>
              <a:gd name="connsiteX151" fmla="*/ 10397765 w 11540300"/>
              <a:gd name="connsiteY151" fmla="*/ 1376313 h 1820256"/>
              <a:gd name="connsiteX152" fmla="*/ 10482607 w 11540300"/>
              <a:gd name="connsiteY152" fmla="*/ 1366886 h 1820256"/>
              <a:gd name="connsiteX153" fmla="*/ 10576875 w 11540300"/>
              <a:gd name="connsiteY153" fmla="*/ 1338606 h 1820256"/>
              <a:gd name="connsiteX154" fmla="*/ 10624009 w 11540300"/>
              <a:gd name="connsiteY154" fmla="*/ 1310325 h 1820256"/>
              <a:gd name="connsiteX155" fmla="*/ 10652289 w 11540300"/>
              <a:gd name="connsiteY155" fmla="*/ 1300898 h 1820256"/>
              <a:gd name="connsiteX156" fmla="*/ 10689996 w 11540300"/>
              <a:gd name="connsiteY156" fmla="*/ 1291472 h 1820256"/>
              <a:gd name="connsiteX157" fmla="*/ 10737130 w 11540300"/>
              <a:gd name="connsiteY157" fmla="*/ 1282045 h 1820256"/>
              <a:gd name="connsiteX158" fmla="*/ 10793691 w 11540300"/>
              <a:gd name="connsiteY158" fmla="*/ 1263191 h 1820256"/>
              <a:gd name="connsiteX159" fmla="*/ 10859679 w 11540300"/>
              <a:gd name="connsiteY159" fmla="*/ 1234911 h 1820256"/>
              <a:gd name="connsiteX160" fmla="*/ 10963374 w 11540300"/>
              <a:gd name="connsiteY160" fmla="*/ 1168923 h 1820256"/>
              <a:gd name="connsiteX161" fmla="*/ 11029361 w 11540300"/>
              <a:gd name="connsiteY161" fmla="*/ 1178350 h 1820256"/>
              <a:gd name="connsiteX162" fmla="*/ 11067068 w 11540300"/>
              <a:gd name="connsiteY162" fmla="*/ 1197204 h 1820256"/>
              <a:gd name="connsiteX163" fmla="*/ 11095349 w 11540300"/>
              <a:gd name="connsiteY163" fmla="*/ 1206630 h 1820256"/>
              <a:gd name="connsiteX164" fmla="*/ 11142483 w 11540300"/>
              <a:gd name="connsiteY164" fmla="*/ 1225484 h 1820256"/>
              <a:gd name="connsiteX165" fmla="*/ 11227324 w 11540300"/>
              <a:gd name="connsiteY165" fmla="*/ 1253764 h 1820256"/>
              <a:gd name="connsiteX166" fmla="*/ 11331019 w 11540300"/>
              <a:gd name="connsiteY166" fmla="*/ 1272618 h 1820256"/>
              <a:gd name="connsiteX167" fmla="*/ 11359299 w 11540300"/>
              <a:gd name="connsiteY167" fmla="*/ 1282045 h 1820256"/>
              <a:gd name="connsiteX168" fmla="*/ 11538409 w 11540300"/>
              <a:gd name="connsiteY168" fmla="*/ 1272618 h 1820256"/>
              <a:gd name="connsiteX169" fmla="*/ 11510128 w 11540300"/>
              <a:gd name="connsiteY169"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725864 w 11540300"/>
              <a:gd name="connsiteY4" fmla="*/ 970960 h 1820256"/>
              <a:gd name="connsiteX5" fmla="*/ 867266 w 11540300"/>
              <a:gd name="connsiteY5" fmla="*/ 970960 h 1820256"/>
              <a:gd name="connsiteX6" fmla="*/ 895547 w 11540300"/>
              <a:gd name="connsiteY6" fmla="*/ 961534 h 1820256"/>
              <a:gd name="connsiteX7" fmla="*/ 1102936 w 11540300"/>
              <a:gd name="connsiteY7" fmla="*/ 970960 h 1820256"/>
              <a:gd name="connsiteX8" fmla="*/ 1197204 w 11540300"/>
              <a:gd name="connsiteY8" fmla="*/ 1008668 h 1820256"/>
              <a:gd name="connsiteX9" fmla="*/ 1225485 w 11540300"/>
              <a:gd name="connsiteY9" fmla="*/ 1018094 h 1820256"/>
              <a:gd name="connsiteX10" fmla="*/ 1253765 w 11540300"/>
              <a:gd name="connsiteY10" fmla="*/ 1027521 h 1820256"/>
              <a:gd name="connsiteX11" fmla="*/ 1621411 w 11540300"/>
              <a:gd name="connsiteY11" fmla="*/ 1046375 h 1820256"/>
              <a:gd name="connsiteX12" fmla="*/ 1677971 w 11540300"/>
              <a:gd name="connsiteY12" fmla="*/ 1065228 h 1820256"/>
              <a:gd name="connsiteX13" fmla="*/ 1706252 w 11540300"/>
              <a:gd name="connsiteY13" fmla="*/ 1084082 h 1820256"/>
              <a:gd name="connsiteX14" fmla="*/ 1762813 w 11540300"/>
              <a:gd name="connsiteY14" fmla="*/ 1131216 h 1820256"/>
              <a:gd name="connsiteX15" fmla="*/ 1781666 w 11540300"/>
              <a:gd name="connsiteY15" fmla="*/ 1168923 h 1820256"/>
              <a:gd name="connsiteX16" fmla="*/ 1809947 w 11540300"/>
              <a:gd name="connsiteY16" fmla="*/ 1187777 h 1820256"/>
              <a:gd name="connsiteX17" fmla="*/ 1828800 w 11540300"/>
              <a:gd name="connsiteY17" fmla="*/ 1244338 h 1820256"/>
              <a:gd name="connsiteX18" fmla="*/ 1847654 w 11540300"/>
              <a:gd name="connsiteY18" fmla="*/ 1300898 h 1820256"/>
              <a:gd name="connsiteX19" fmla="*/ 1857081 w 11540300"/>
              <a:gd name="connsiteY19" fmla="*/ 1329179 h 1820256"/>
              <a:gd name="connsiteX20" fmla="*/ 1885361 w 11540300"/>
              <a:gd name="connsiteY20" fmla="*/ 1423447 h 1820256"/>
              <a:gd name="connsiteX21" fmla="*/ 1960776 w 11540300"/>
              <a:gd name="connsiteY21" fmla="*/ 1640263 h 1820256"/>
              <a:gd name="connsiteX22" fmla="*/ 1979629 w 11540300"/>
              <a:gd name="connsiteY22" fmla="*/ 1668544 h 1820256"/>
              <a:gd name="connsiteX23" fmla="*/ 2036190 w 11540300"/>
              <a:gd name="connsiteY23" fmla="*/ 1706251 h 1820256"/>
              <a:gd name="connsiteX24" fmla="*/ 2130851 w 11540300"/>
              <a:gd name="connsiteY24" fmla="*/ 1820256 h 1820256"/>
              <a:gd name="connsiteX25" fmla="*/ 2196446 w 11540300"/>
              <a:gd name="connsiteY25" fmla="*/ 1640263 h 1820256"/>
              <a:gd name="connsiteX26" fmla="*/ 2309567 w 11540300"/>
              <a:gd name="connsiteY26" fmla="*/ 1366886 h 1820256"/>
              <a:gd name="connsiteX27" fmla="*/ 2366128 w 11540300"/>
              <a:gd name="connsiteY27" fmla="*/ 1310325 h 1820256"/>
              <a:gd name="connsiteX28" fmla="*/ 2384982 w 11540300"/>
              <a:gd name="connsiteY28" fmla="*/ 1282045 h 1820256"/>
              <a:gd name="connsiteX29" fmla="*/ 2432116 w 11540300"/>
              <a:gd name="connsiteY29" fmla="*/ 1225484 h 1820256"/>
              <a:gd name="connsiteX30" fmla="*/ 2441543 w 11540300"/>
              <a:gd name="connsiteY30" fmla="*/ 1197204 h 1820256"/>
              <a:gd name="connsiteX31" fmla="*/ 2460396 w 11540300"/>
              <a:gd name="connsiteY31" fmla="*/ 1168923 h 1820256"/>
              <a:gd name="connsiteX32" fmla="*/ 2479250 w 11540300"/>
              <a:gd name="connsiteY32" fmla="*/ 1112362 h 1820256"/>
              <a:gd name="connsiteX33" fmla="*/ 2498103 w 11540300"/>
              <a:gd name="connsiteY33" fmla="*/ 1084082 h 1820256"/>
              <a:gd name="connsiteX34" fmla="*/ 2516957 w 11540300"/>
              <a:gd name="connsiteY34" fmla="*/ 1027521 h 1820256"/>
              <a:gd name="connsiteX35" fmla="*/ 2573518 w 11540300"/>
              <a:gd name="connsiteY35" fmla="*/ 999241 h 1820256"/>
              <a:gd name="connsiteX36" fmla="*/ 2601798 w 11540300"/>
              <a:gd name="connsiteY36" fmla="*/ 980387 h 1820256"/>
              <a:gd name="connsiteX37" fmla="*/ 2922310 w 11540300"/>
              <a:gd name="connsiteY37" fmla="*/ 980387 h 1820256"/>
              <a:gd name="connsiteX38" fmla="*/ 3101419 w 11540300"/>
              <a:gd name="connsiteY38" fmla="*/ 970960 h 1820256"/>
              <a:gd name="connsiteX39" fmla="*/ 3393650 w 11540300"/>
              <a:gd name="connsiteY39" fmla="*/ 989814 h 1820256"/>
              <a:gd name="connsiteX40" fmla="*/ 3478491 w 11540300"/>
              <a:gd name="connsiteY40" fmla="*/ 1008668 h 1820256"/>
              <a:gd name="connsiteX41" fmla="*/ 3553905 w 11540300"/>
              <a:gd name="connsiteY41" fmla="*/ 1027521 h 1820256"/>
              <a:gd name="connsiteX42" fmla="*/ 3704734 w 11540300"/>
              <a:gd name="connsiteY42" fmla="*/ 1008668 h 1820256"/>
              <a:gd name="connsiteX43" fmla="*/ 3893270 w 11540300"/>
              <a:gd name="connsiteY43" fmla="*/ 989814 h 1820256"/>
              <a:gd name="connsiteX44" fmla="*/ 3968685 w 11540300"/>
              <a:gd name="connsiteY44" fmla="*/ 999241 h 1820256"/>
              <a:gd name="connsiteX45" fmla="*/ 4034673 w 11540300"/>
              <a:gd name="connsiteY45" fmla="*/ 1018094 h 1820256"/>
              <a:gd name="connsiteX46" fmla="*/ 4081807 w 11540300"/>
              <a:gd name="connsiteY46" fmla="*/ 1065228 h 1820256"/>
              <a:gd name="connsiteX47" fmla="*/ 4110087 w 11540300"/>
              <a:gd name="connsiteY47" fmla="*/ 1084082 h 1820256"/>
              <a:gd name="connsiteX48" fmla="*/ 4157221 w 11540300"/>
              <a:gd name="connsiteY48" fmla="*/ 1140643 h 1820256"/>
              <a:gd name="connsiteX49" fmla="*/ 4185501 w 11540300"/>
              <a:gd name="connsiteY49" fmla="*/ 1159496 h 1820256"/>
              <a:gd name="connsiteX50" fmla="*/ 4242062 w 11540300"/>
              <a:gd name="connsiteY50" fmla="*/ 1244338 h 1820256"/>
              <a:gd name="connsiteX51" fmla="*/ 4260916 w 11540300"/>
              <a:gd name="connsiteY51" fmla="*/ 1272618 h 1820256"/>
              <a:gd name="connsiteX52" fmla="*/ 4298623 w 11540300"/>
              <a:gd name="connsiteY52" fmla="*/ 1357459 h 1820256"/>
              <a:gd name="connsiteX53" fmla="*/ 4308050 w 11540300"/>
              <a:gd name="connsiteY53" fmla="*/ 1385740 h 1820256"/>
              <a:gd name="connsiteX54" fmla="*/ 4345757 w 11540300"/>
              <a:gd name="connsiteY54" fmla="*/ 1442301 h 1820256"/>
              <a:gd name="connsiteX55" fmla="*/ 4383464 w 11540300"/>
              <a:gd name="connsiteY55" fmla="*/ 1498861 h 1820256"/>
              <a:gd name="connsiteX56" fmla="*/ 4421171 w 11540300"/>
              <a:gd name="connsiteY56" fmla="*/ 1555422 h 1820256"/>
              <a:gd name="connsiteX57" fmla="*/ 4468305 w 11540300"/>
              <a:gd name="connsiteY57" fmla="*/ 1630837 h 1820256"/>
              <a:gd name="connsiteX58" fmla="*/ 4477732 w 11540300"/>
              <a:gd name="connsiteY58" fmla="*/ 1659117 h 1820256"/>
              <a:gd name="connsiteX59" fmla="*/ 4534293 w 11540300"/>
              <a:gd name="connsiteY59" fmla="*/ 1696824 h 1820256"/>
              <a:gd name="connsiteX60" fmla="*/ 4553147 w 11540300"/>
              <a:gd name="connsiteY60" fmla="*/ 1725105 h 1820256"/>
              <a:gd name="connsiteX61" fmla="*/ 4581427 w 11540300"/>
              <a:gd name="connsiteY61" fmla="*/ 1734531 h 1820256"/>
              <a:gd name="connsiteX62" fmla="*/ 4590854 w 11540300"/>
              <a:gd name="connsiteY62" fmla="*/ 1762812 h 1820256"/>
              <a:gd name="connsiteX63" fmla="*/ 4623896 w 11540300"/>
              <a:gd name="connsiteY63" fmla="*/ 1810240 h 1820256"/>
              <a:gd name="connsiteX64" fmla="*/ 4675695 w 11540300"/>
              <a:gd name="connsiteY64" fmla="*/ 1762812 h 1820256"/>
              <a:gd name="connsiteX65" fmla="*/ 4786042 w 11540300"/>
              <a:gd name="connsiteY65" fmla="*/ 1620624 h 1820256"/>
              <a:gd name="connsiteX66" fmla="*/ 4958499 w 11540300"/>
              <a:gd name="connsiteY66" fmla="*/ 1574276 h 1820256"/>
              <a:gd name="connsiteX67" fmla="*/ 4986780 w 11540300"/>
              <a:gd name="connsiteY67" fmla="*/ 1461154 h 1820256"/>
              <a:gd name="connsiteX68" fmla="*/ 4996207 w 11540300"/>
              <a:gd name="connsiteY68" fmla="*/ 1423447 h 1820256"/>
              <a:gd name="connsiteX69" fmla="*/ 5015060 w 11540300"/>
              <a:gd name="connsiteY69" fmla="*/ 1366886 h 1820256"/>
              <a:gd name="connsiteX70" fmla="*/ 5005633 w 11540300"/>
              <a:gd name="connsiteY70" fmla="*/ 1319752 h 1820256"/>
              <a:gd name="connsiteX71" fmla="*/ 4996207 w 11540300"/>
              <a:gd name="connsiteY71" fmla="*/ 1291472 h 1820256"/>
              <a:gd name="connsiteX72" fmla="*/ 4986780 w 11540300"/>
              <a:gd name="connsiteY72" fmla="*/ 1244338 h 1820256"/>
              <a:gd name="connsiteX73" fmla="*/ 5043341 w 11540300"/>
              <a:gd name="connsiteY73" fmla="*/ 1027521 h 1820256"/>
              <a:gd name="connsiteX74" fmla="*/ 5099901 w 11540300"/>
              <a:gd name="connsiteY74" fmla="*/ 989814 h 1820256"/>
              <a:gd name="connsiteX75" fmla="*/ 5128182 w 11540300"/>
              <a:gd name="connsiteY75" fmla="*/ 980387 h 1820256"/>
              <a:gd name="connsiteX76" fmla="*/ 5137609 w 11540300"/>
              <a:gd name="connsiteY76" fmla="*/ 952107 h 1820256"/>
              <a:gd name="connsiteX77" fmla="*/ 5194169 w 11540300"/>
              <a:gd name="connsiteY77" fmla="*/ 914400 h 1820256"/>
              <a:gd name="connsiteX78" fmla="*/ 5222450 w 11540300"/>
              <a:gd name="connsiteY78" fmla="*/ 895546 h 1820256"/>
              <a:gd name="connsiteX79" fmla="*/ 5410986 w 11540300"/>
              <a:gd name="connsiteY79" fmla="*/ 876692 h 1820256"/>
              <a:gd name="connsiteX80" fmla="*/ 5590095 w 11540300"/>
              <a:gd name="connsiteY80" fmla="*/ 876692 h 1820256"/>
              <a:gd name="connsiteX81" fmla="*/ 5637229 w 11540300"/>
              <a:gd name="connsiteY81" fmla="*/ 904973 h 1820256"/>
              <a:gd name="connsiteX82" fmla="*/ 5674936 w 11540300"/>
              <a:gd name="connsiteY82" fmla="*/ 914400 h 1820256"/>
              <a:gd name="connsiteX83" fmla="*/ 5712644 w 11540300"/>
              <a:gd name="connsiteY83" fmla="*/ 933253 h 1820256"/>
              <a:gd name="connsiteX84" fmla="*/ 5740924 w 11540300"/>
              <a:gd name="connsiteY84" fmla="*/ 942680 h 1820256"/>
              <a:gd name="connsiteX85" fmla="*/ 5938887 w 11540300"/>
              <a:gd name="connsiteY85" fmla="*/ 923826 h 1820256"/>
              <a:gd name="connsiteX86" fmla="*/ 6014301 w 11540300"/>
              <a:gd name="connsiteY86" fmla="*/ 895546 h 1820256"/>
              <a:gd name="connsiteX87" fmla="*/ 6061435 w 11540300"/>
              <a:gd name="connsiteY87" fmla="*/ 857839 h 1820256"/>
              <a:gd name="connsiteX88" fmla="*/ 6174557 w 11540300"/>
              <a:gd name="connsiteY88" fmla="*/ 782424 h 1820256"/>
              <a:gd name="connsiteX89" fmla="*/ 6231118 w 11540300"/>
              <a:gd name="connsiteY89" fmla="*/ 754144 h 1820256"/>
              <a:gd name="connsiteX90" fmla="*/ 6325386 w 11540300"/>
              <a:gd name="connsiteY90" fmla="*/ 245096 h 1820256"/>
              <a:gd name="connsiteX91" fmla="*/ 6344240 w 11540300"/>
              <a:gd name="connsiteY91" fmla="*/ 216816 h 1820256"/>
              <a:gd name="connsiteX92" fmla="*/ 6372520 w 11540300"/>
              <a:gd name="connsiteY92" fmla="*/ 122548 h 1820256"/>
              <a:gd name="connsiteX93" fmla="*/ 6410227 w 11540300"/>
              <a:gd name="connsiteY93" fmla="*/ 65987 h 1820256"/>
              <a:gd name="connsiteX94" fmla="*/ 6457361 w 11540300"/>
              <a:gd name="connsiteY94" fmla="*/ 9426 h 1820256"/>
              <a:gd name="connsiteX95" fmla="*/ 6485642 w 11540300"/>
              <a:gd name="connsiteY95" fmla="*/ 0 h 1820256"/>
              <a:gd name="connsiteX96" fmla="*/ 6570483 w 11540300"/>
              <a:gd name="connsiteY96" fmla="*/ 18853 h 1820256"/>
              <a:gd name="connsiteX97" fmla="*/ 6598763 w 11540300"/>
              <a:gd name="connsiteY97" fmla="*/ 47134 h 1820256"/>
              <a:gd name="connsiteX98" fmla="*/ 6655324 w 11540300"/>
              <a:gd name="connsiteY98" fmla="*/ 113121 h 1820256"/>
              <a:gd name="connsiteX99" fmla="*/ 6683604 w 11540300"/>
              <a:gd name="connsiteY99" fmla="*/ 122548 h 1820256"/>
              <a:gd name="connsiteX100" fmla="*/ 6702458 w 11540300"/>
              <a:gd name="connsiteY100" fmla="*/ 150828 h 1820256"/>
              <a:gd name="connsiteX101" fmla="*/ 6740165 w 11540300"/>
              <a:gd name="connsiteY101" fmla="*/ 169682 h 1820256"/>
              <a:gd name="connsiteX102" fmla="*/ 6768446 w 11540300"/>
              <a:gd name="connsiteY102" fmla="*/ 188536 h 1820256"/>
              <a:gd name="connsiteX103" fmla="*/ 6815580 w 11540300"/>
              <a:gd name="connsiteY103" fmla="*/ 245096 h 1820256"/>
              <a:gd name="connsiteX104" fmla="*/ 6853287 w 11540300"/>
              <a:gd name="connsiteY104" fmla="*/ 301657 h 1820256"/>
              <a:gd name="connsiteX105" fmla="*/ 6872141 w 11540300"/>
              <a:gd name="connsiteY105" fmla="*/ 329938 h 1820256"/>
              <a:gd name="connsiteX106" fmla="*/ 6890994 w 11540300"/>
              <a:gd name="connsiteY106" fmla="*/ 395925 h 1820256"/>
              <a:gd name="connsiteX107" fmla="*/ 6909848 w 11540300"/>
              <a:gd name="connsiteY107" fmla="*/ 471340 h 1820256"/>
              <a:gd name="connsiteX108" fmla="*/ 6919275 w 11540300"/>
              <a:gd name="connsiteY108" fmla="*/ 763571 h 1820256"/>
              <a:gd name="connsiteX109" fmla="*/ 6956982 w 11540300"/>
              <a:gd name="connsiteY109" fmla="*/ 820131 h 1820256"/>
              <a:gd name="connsiteX110" fmla="*/ 6975835 w 11540300"/>
              <a:gd name="connsiteY110" fmla="*/ 857839 h 1820256"/>
              <a:gd name="connsiteX111" fmla="*/ 7004116 w 11540300"/>
              <a:gd name="connsiteY111" fmla="*/ 876692 h 1820256"/>
              <a:gd name="connsiteX112" fmla="*/ 7051250 w 11540300"/>
              <a:gd name="connsiteY112" fmla="*/ 961534 h 1820256"/>
              <a:gd name="connsiteX113" fmla="*/ 7079530 w 11540300"/>
              <a:gd name="connsiteY113" fmla="*/ 980387 h 1820256"/>
              <a:gd name="connsiteX114" fmla="*/ 7117237 w 11540300"/>
              <a:gd name="connsiteY114" fmla="*/ 1036948 h 1820256"/>
              <a:gd name="connsiteX115" fmla="*/ 7154945 w 11540300"/>
              <a:gd name="connsiteY115" fmla="*/ 1046375 h 1820256"/>
              <a:gd name="connsiteX116" fmla="*/ 7183225 w 11540300"/>
              <a:gd name="connsiteY116" fmla="*/ 1055802 h 1820256"/>
              <a:gd name="connsiteX117" fmla="*/ 7428322 w 11540300"/>
              <a:gd name="connsiteY117" fmla="*/ 1074655 h 1820256"/>
              <a:gd name="connsiteX118" fmla="*/ 7456602 w 11540300"/>
              <a:gd name="connsiteY118" fmla="*/ 1093509 h 1820256"/>
              <a:gd name="connsiteX119" fmla="*/ 7484883 w 11540300"/>
              <a:gd name="connsiteY119" fmla="*/ 1102936 h 1820256"/>
              <a:gd name="connsiteX120" fmla="*/ 7522590 w 11540300"/>
              <a:gd name="connsiteY120" fmla="*/ 1121789 h 1820256"/>
              <a:gd name="connsiteX121" fmla="*/ 7598004 w 11540300"/>
              <a:gd name="connsiteY121" fmla="*/ 1178350 h 1820256"/>
              <a:gd name="connsiteX122" fmla="*/ 7626285 w 11540300"/>
              <a:gd name="connsiteY122" fmla="*/ 1187777 h 1820256"/>
              <a:gd name="connsiteX123" fmla="*/ 7692273 w 11540300"/>
              <a:gd name="connsiteY123" fmla="*/ 1216057 h 1820256"/>
              <a:gd name="connsiteX124" fmla="*/ 7720553 w 11540300"/>
              <a:gd name="connsiteY124" fmla="*/ 1234911 h 1820256"/>
              <a:gd name="connsiteX125" fmla="*/ 7786541 w 11540300"/>
              <a:gd name="connsiteY125" fmla="*/ 1253764 h 1820256"/>
              <a:gd name="connsiteX126" fmla="*/ 7871382 w 11540300"/>
              <a:gd name="connsiteY126" fmla="*/ 1282045 h 1820256"/>
              <a:gd name="connsiteX127" fmla="*/ 8069345 w 11540300"/>
              <a:gd name="connsiteY127" fmla="*/ 1272618 h 1820256"/>
              <a:gd name="connsiteX128" fmla="*/ 8097625 w 11540300"/>
              <a:gd name="connsiteY128" fmla="*/ 1263191 h 1820256"/>
              <a:gd name="connsiteX129" fmla="*/ 8135332 w 11540300"/>
              <a:gd name="connsiteY129" fmla="*/ 1253764 h 1820256"/>
              <a:gd name="connsiteX130" fmla="*/ 8201320 w 11540300"/>
              <a:gd name="connsiteY130" fmla="*/ 1216057 h 1820256"/>
              <a:gd name="connsiteX131" fmla="*/ 8229600 w 11540300"/>
              <a:gd name="connsiteY131" fmla="*/ 1206630 h 1820256"/>
              <a:gd name="connsiteX132" fmla="*/ 8257881 w 11540300"/>
              <a:gd name="connsiteY132" fmla="*/ 1225484 h 1820256"/>
              <a:gd name="connsiteX133" fmla="*/ 8276734 w 11540300"/>
              <a:gd name="connsiteY133" fmla="*/ 1253764 h 1820256"/>
              <a:gd name="connsiteX134" fmla="*/ 8305015 w 11540300"/>
              <a:gd name="connsiteY134" fmla="*/ 1282045 h 1820256"/>
              <a:gd name="connsiteX135" fmla="*/ 8380429 w 11540300"/>
              <a:gd name="connsiteY135" fmla="*/ 1366886 h 1820256"/>
              <a:gd name="connsiteX136" fmla="*/ 8436990 w 11540300"/>
              <a:gd name="connsiteY136" fmla="*/ 1404593 h 1820256"/>
              <a:gd name="connsiteX137" fmla="*/ 8531258 w 11540300"/>
              <a:gd name="connsiteY137" fmla="*/ 1423447 h 1820256"/>
              <a:gd name="connsiteX138" fmla="*/ 8814062 w 11540300"/>
              <a:gd name="connsiteY138" fmla="*/ 1414020 h 1820256"/>
              <a:gd name="connsiteX139" fmla="*/ 8842343 w 11540300"/>
              <a:gd name="connsiteY139" fmla="*/ 1395167 h 1820256"/>
              <a:gd name="connsiteX140" fmla="*/ 8870623 w 11540300"/>
              <a:gd name="connsiteY140" fmla="*/ 1385740 h 1820256"/>
              <a:gd name="connsiteX141" fmla="*/ 8917757 w 11540300"/>
              <a:gd name="connsiteY141" fmla="*/ 1376313 h 1820256"/>
              <a:gd name="connsiteX142" fmla="*/ 9087440 w 11540300"/>
              <a:gd name="connsiteY142" fmla="*/ 1357459 h 1820256"/>
              <a:gd name="connsiteX143" fmla="*/ 9153427 w 11540300"/>
              <a:gd name="connsiteY143" fmla="*/ 1338606 h 1820256"/>
              <a:gd name="connsiteX144" fmla="*/ 9247695 w 11540300"/>
              <a:gd name="connsiteY144" fmla="*/ 1310325 h 1820256"/>
              <a:gd name="connsiteX145" fmla="*/ 9436231 w 11540300"/>
              <a:gd name="connsiteY145" fmla="*/ 1291472 h 1820256"/>
              <a:gd name="connsiteX146" fmla="*/ 10039547 w 11540300"/>
              <a:gd name="connsiteY146" fmla="*/ 1282045 h 1820256"/>
              <a:gd name="connsiteX147" fmla="*/ 10275217 w 11540300"/>
              <a:gd name="connsiteY147" fmla="*/ 1282045 h 1820256"/>
              <a:gd name="connsiteX148" fmla="*/ 10303497 w 11540300"/>
              <a:gd name="connsiteY148" fmla="*/ 1310325 h 1820256"/>
              <a:gd name="connsiteX149" fmla="*/ 10341204 w 11540300"/>
              <a:gd name="connsiteY149" fmla="*/ 1338606 h 1820256"/>
              <a:gd name="connsiteX150" fmla="*/ 10397765 w 11540300"/>
              <a:gd name="connsiteY150" fmla="*/ 1376313 h 1820256"/>
              <a:gd name="connsiteX151" fmla="*/ 10482607 w 11540300"/>
              <a:gd name="connsiteY151" fmla="*/ 1366886 h 1820256"/>
              <a:gd name="connsiteX152" fmla="*/ 10576875 w 11540300"/>
              <a:gd name="connsiteY152" fmla="*/ 1338606 h 1820256"/>
              <a:gd name="connsiteX153" fmla="*/ 10624009 w 11540300"/>
              <a:gd name="connsiteY153" fmla="*/ 1310325 h 1820256"/>
              <a:gd name="connsiteX154" fmla="*/ 10652289 w 11540300"/>
              <a:gd name="connsiteY154" fmla="*/ 1300898 h 1820256"/>
              <a:gd name="connsiteX155" fmla="*/ 10689996 w 11540300"/>
              <a:gd name="connsiteY155" fmla="*/ 1291472 h 1820256"/>
              <a:gd name="connsiteX156" fmla="*/ 10737130 w 11540300"/>
              <a:gd name="connsiteY156" fmla="*/ 1282045 h 1820256"/>
              <a:gd name="connsiteX157" fmla="*/ 10793691 w 11540300"/>
              <a:gd name="connsiteY157" fmla="*/ 1263191 h 1820256"/>
              <a:gd name="connsiteX158" fmla="*/ 10859679 w 11540300"/>
              <a:gd name="connsiteY158" fmla="*/ 1234911 h 1820256"/>
              <a:gd name="connsiteX159" fmla="*/ 10963374 w 11540300"/>
              <a:gd name="connsiteY159" fmla="*/ 1168923 h 1820256"/>
              <a:gd name="connsiteX160" fmla="*/ 11029361 w 11540300"/>
              <a:gd name="connsiteY160" fmla="*/ 1178350 h 1820256"/>
              <a:gd name="connsiteX161" fmla="*/ 11067068 w 11540300"/>
              <a:gd name="connsiteY161" fmla="*/ 1197204 h 1820256"/>
              <a:gd name="connsiteX162" fmla="*/ 11095349 w 11540300"/>
              <a:gd name="connsiteY162" fmla="*/ 1206630 h 1820256"/>
              <a:gd name="connsiteX163" fmla="*/ 11142483 w 11540300"/>
              <a:gd name="connsiteY163" fmla="*/ 1225484 h 1820256"/>
              <a:gd name="connsiteX164" fmla="*/ 11227324 w 11540300"/>
              <a:gd name="connsiteY164" fmla="*/ 1253764 h 1820256"/>
              <a:gd name="connsiteX165" fmla="*/ 11331019 w 11540300"/>
              <a:gd name="connsiteY165" fmla="*/ 1272618 h 1820256"/>
              <a:gd name="connsiteX166" fmla="*/ 11359299 w 11540300"/>
              <a:gd name="connsiteY166" fmla="*/ 1282045 h 1820256"/>
              <a:gd name="connsiteX167" fmla="*/ 11538409 w 11540300"/>
              <a:gd name="connsiteY167" fmla="*/ 1272618 h 1820256"/>
              <a:gd name="connsiteX168" fmla="*/ 11510128 w 11540300"/>
              <a:gd name="connsiteY168"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725864 w 11540300"/>
              <a:gd name="connsiteY4" fmla="*/ 970960 h 1820256"/>
              <a:gd name="connsiteX5" fmla="*/ 867266 w 11540300"/>
              <a:gd name="connsiteY5" fmla="*/ 970960 h 1820256"/>
              <a:gd name="connsiteX6" fmla="*/ 895547 w 11540300"/>
              <a:gd name="connsiteY6" fmla="*/ 961534 h 1820256"/>
              <a:gd name="connsiteX7" fmla="*/ 1102936 w 11540300"/>
              <a:gd name="connsiteY7" fmla="*/ 970960 h 1820256"/>
              <a:gd name="connsiteX8" fmla="*/ 1197204 w 11540300"/>
              <a:gd name="connsiteY8" fmla="*/ 1008668 h 1820256"/>
              <a:gd name="connsiteX9" fmla="*/ 1225485 w 11540300"/>
              <a:gd name="connsiteY9" fmla="*/ 1018094 h 1820256"/>
              <a:gd name="connsiteX10" fmla="*/ 1253765 w 11540300"/>
              <a:gd name="connsiteY10" fmla="*/ 1027521 h 1820256"/>
              <a:gd name="connsiteX11" fmla="*/ 1621411 w 11540300"/>
              <a:gd name="connsiteY11" fmla="*/ 1046375 h 1820256"/>
              <a:gd name="connsiteX12" fmla="*/ 1677971 w 11540300"/>
              <a:gd name="connsiteY12" fmla="*/ 1065228 h 1820256"/>
              <a:gd name="connsiteX13" fmla="*/ 1706252 w 11540300"/>
              <a:gd name="connsiteY13" fmla="*/ 1084082 h 1820256"/>
              <a:gd name="connsiteX14" fmla="*/ 1762813 w 11540300"/>
              <a:gd name="connsiteY14" fmla="*/ 1131216 h 1820256"/>
              <a:gd name="connsiteX15" fmla="*/ 1781666 w 11540300"/>
              <a:gd name="connsiteY15" fmla="*/ 1168923 h 1820256"/>
              <a:gd name="connsiteX16" fmla="*/ 1809947 w 11540300"/>
              <a:gd name="connsiteY16" fmla="*/ 1187777 h 1820256"/>
              <a:gd name="connsiteX17" fmla="*/ 1828800 w 11540300"/>
              <a:gd name="connsiteY17" fmla="*/ 1244338 h 1820256"/>
              <a:gd name="connsiteX18" fmla="*/ 1847654 w 11540300"/>
              <a:gd name="connsiteY18" fmla="*/ 1300898 h 1820256"/>
              <a:gd name="connsiteX19" fmla="*/ 1857081 w 11540300"/>
              <a:gd name="connsiteY19" fmla="*/ 1329179 h 1820256"/>
              <a:gd name="connsiteX20" fmla="*/ 1885361 w 11540300"/>
              <a:gd name="connsiteY20" fmla="*/ 1423447 h 1820256"/>
              <a:gd name="connsiteX21" fmla="*/ 1960776 w 11540300"/>
              <a:gd name="connsiteY21" fmla="*/ 1640263 h 1820256"/>
              <a:gd name="connsiteX22" fmla="*/ 1979629 w 11540300"/>
              <a:gd name="connsiteY22" fmla="*/ 1668544 h 1820256"/>
              <a:gd name="connsiteX23" fmla="*/ 2036190 w 11540300"/>
              <a:gd name="connsiteY23" fmla="*/ 1706251 h 1820256"/>
              <a:gd name="connsiteX24" fmla="*/ 2130851 w 11540300"/>
              <a:gd name="connsiteY24" fmla="*/ 1820256 h 1820256"/>
              <a:gd name="connsiteX25" fmla="*/ 2196446 w 11540300"/>
              <a:gd name="connsiteY25" fmla="*/ 1640263 h 1820256"/>
              <a:gd name="connsiteX26" fmla="*/ 2309567 w 11540300"/>
              <a:gd name="connsiteY26" fmla="*/ 1366886 h 1820256"/>
              <a:gd name="connsiteX27" fmla="*/ 2366128 w 11540300"/>
              <a:gd name="connsiteY27" fmla="*/ 1310325 h 1820256"/>
              <a:gd name="connsiteX28" fmla="*/ 2384982 w 11540300"/>
              <a:gd name="connsiteY28" fmla="*/ 1282045 h 1820256"/>
              <a:gd name="connsiteX29" fmla="*/ 2432116 w 11540300"/>
              <a:gd name="connsiteY29" fmla="*/ 1225484 h 1820256"/>
              <a:gd name="connsiteX30" fmla="*/ 2441543 w 11540300"/>
              <a:gd name="connsiteY30" fmla="*/ 1197204 h 1820256"/>
              <a:gd name="connsiteX31" fmla="*/ 2460396 w 11540300"/>
              <a:gd name="connsiteY31" fmla="*/ 1168923 h 1820256"/>
              <a:gd name="connsiteX32" fmla="*/ 2479250 w 11540300"/>
              <a:gd name="connsiteY32" fmla="*/ 1112362 h 1820256"/>
              <a:gd name="connsiteX33" fmla="*/ 2498103 w 11540300"/>
              <a:gd name="connsiteY33" fmla="*/ 1084082 h 1820256"/>
              <a:gd name="connsiteX34" fmla="*/ 2516957 w 11540300"/>
              <a:gd name="connsiteY34" fmla="*/ 1027521 h 1820256"/>
              <a:gd name="connsiteX35" fmla="*/ 2573518 w 11540300"/>
              <a:gd name="connsiteY35" fmla="*/ 999241 h 1820256"/>
              <a:gd name="connsiteX36" fmla="*/ 2601798 w 11540300"/>
              <a:gd name="connsiteY36" fmla="*/ 980387 h 1820256"/>
              <a:gd name="connsiteX37" fmla="*/ 2922310 w 11540300"/>
              <a:gd name="connsiteY37" fmla="*/ 980387 h 1820256"/>
              <a:gd name="connsiteX38" fmla="*/ 3101419 w 11540300"/>
              <a:gd name="connsiteY38" fmla="*/ 970960 h 1820256"/>
              <a:gd name="connsiteX39" fmla="*/ 3393650 w 11540300"/>
              <a:gd name="connsiteY39" fmla="*/ 989814 h 1820256"/>
              <a:gd name="connsiteX40" fmla="*/ 3478491 w 11540300"/>
              <a:gd name="connsiteY40" fmla="*/ 1008668 h 1820256"/>
              <a:gd name="connsiteX41" fmla="*/ 3553905 w 11540300"/>
              <a:gd name="connsiteY41" fmla="*/ 1027521 h 1820256"/>
              <a:gd name="connsiteX42" fmla="*/ 3704734 w 11540300"/>
              <a:gd name="connsiteY42" fmla="*/ 1008668 h 1820256"/>
              <a:gd name="connsiteX43" fmla="*/ 3893270 w 11540300"/>
              <a:gd name="connsiteY43" fmla="*/ 989814 h 1820256"/>
              <a:gd name="connsiteX44" fmla="*/ 3968685 w 11540300"/>
              <a:gd name="connsiteY44" fmla="*/ 999241 h 1820256"/>
              <a:gd name="connsiteX45" fmla="*/ 4034673 w 11540300"/>
              <a:gd name="connsiteY45" fmla="*/ 1018094 h 1820256"/>
              <a:gd name="connsiteX46" fmla="*/ 4081807 w 11540300"/>
              <a:gd name="connsiteY46" fmla="*/ 1065228 h 1820256"/>
              <a:gd name="connsiteX47" fmla="*/ 4110087 w 11540300"/>
              <a:gd name="connsiteY47" fmla="*/ 1084082 h 1820256"/>
              <a:gd name="connsiteX48" fmla="*/ 4157221 w 11540300"/>
              <a:gd name="connsiteY48" fmla="*/ 1140643 h 1820256"/>
              <a:gd name="connsiteX49" fmla="*/ 4185501 w 11540300"/>
              <a:gd name="connsiteY49" fmla="*/ 1159496 h 1820256"/>
              <a:gd name="connsiteX50" fmla="*/ 4242062 w 11540300"/>
              <a:gd name="connsiteY50" fmla="*/ 1244338 h 1820256"/>
              <a:gd name="connsiteX51" fmla="*/ 4260916 w 11540300"/>
              <a:gd name="connsiteY51" fmla="*/ 1272618 h 1820256"/>
              <a:gd name="connsiteX52" fmla="*/ 4298623 w 11540300"/>
              <a:gd name="connsiteY52" fmla="*/ 1357459 h 1820256"/>
              <a:gd name="connsiteX53" fmla="*/ 4308050 w 11540300"/>
              <a:gd name="connsiteY53" fmla="*/ 1385740 h 1820256"/>
              <a:gd name="connsiteX54" fmla="*/ 4345757 w 11540300"/>
              <a:gd name="connsiteY54" fmla="*/ 1442301 h 1820256"/>
              <a:gd name="connsiteX55" fmla="*/ 4383464 w 11540300"/>
              <a:gd name="connsiteY55" fmla="*/ 1498861 h 1820256"/>
              <a:gd name="connsiteX56" fmla="*/ 4421171 w 11540300"/>
              <a:gd name="connsiteY56" fmla="*/ 1555422 h 1820256"/>
              <a:gd name="connsiteX57" fmla="*/ 4468305 w 11540300"/>
              <a:gd name="connsiteY57" fmla="*/ 1630837 h 1820256"/>
              <a:gd name="connsiteX58" fmla="*/ 4477732 w 11540300"/>
              <a:gd name="connsiteY58" fmla="*/ 1659117 h 1820256"/>
              <a:gd name="connsiteX59" fmla="*/ 4534293 w 11540300"/>
              <a:gd name="connsiteY59" fmla="*/ 1696824 h 1820256"/>
              <a:gd name="connsiteX60" fmla="*/ 4553147 w 11540300"/>
              <a:gd name="connsiteY60" fmla="*/ 1725105 h 1820256"/>
              <a:gd name="connsiteX61" fmla="*/ 4581427 w 11540300"/>
              <a:gd name="connsiteY61" fmla="*/ 1734531 h 1820256"/>
              <a:gd name="connsiteX62" fmla="*/ 4590854 w 11540300"/>
              <a:gd name="connsiteY62" fmla="*/ 1762812 h 1820256"/>
              <a:gd name="connsiteX63" fmla="*/ 4623896 w 11540300"/>
              <a:gd name="connsiteY63" fmla="*/ 1810240 h 1820256"/>
              <a:gd name="connsiteX64" fmla="*/ 4675695 w 11540300"/>
              <a:gd name="connsiteY64" fmla="*/ 1762812 h 1820256"/>
              <a:gd name="connsiteX65" fmla="*/ 4786042 w 11540300"/>
              <a:gd name="connsiteY65" fmla="*/ 1620624 h 1820256"/>
              <a:gd name="connsiteX66" fmla="*/ 4958499 w 11540300"/>
              <a:gd name="connsiteY66" fmla="*/ 1574276 h 1820256"/>
              <a:gd name="connsiteX67" fmla="*/ 4986780 w 11540300"/>
              <a:gd name="connsiteY67" fmla="*/ 1461154 h 1820256"/>
              <a:gd name="connsiteX68" fmla="*/ 4996207 w 11540300"/>
              <a:gd name="connsiteY68" fmla="*/ 1423447 h 1820256"/>
              <a:gd name="connsiteX69" fmla="*/ 5015060 w 11540300"/>
              <a:gd name="connsiteY69" fmla="*/ 1366886 h 1820256"/>
              <a:gd name="connsiteX70" fmla="*/ 5005633 w 11540300"/>
              <a:gd name="connsiteY70" fmla="*/ 1319752 h 1820256"/>
              <a:gd name="connsiteX71" fmla="*/ 4996207 w 11540300"/>
              <a:gd name="connsiteY71" fmla="*/ 1291472 h 1820256"/>
              <a:gd name="connsiteX72" fmla="*/ 4986780 w 11540300"/>
              <a:gd name="connsiteY72" fmla="*/ 1244338 h 1820256"/>
              <a:gd name="connsiteX73" fmla="*/ 5043341 w 11540300"/>
              <a:gd name="connsiteY73" fmla="*/ 1027521 h 1820256"/>
              <a:gd name="connsiteX74" fmla="*/ 5099901 w 11540300"/>
              <a:gd name="connsiteY74" fmla="*/ 989814 h 1820256"/>
              <a:gd name="connsiteX75" fmla="*/ 5128182 w 11540300"/>
              <a:gd name="connsiteY75" fmla="*/ 980387 h 1820256"/>
              <a:gd name="connsiteX76" fmla="*/ 5137609 w 11540300"/>
              <a:gd name="connsiteY76" fmla="*/ 952107 h 1820256"/>
              <a:gd name="connsiteX77" fmla="*/ 5194169 w 11540300"/>
              <a:gd name="connsiteY77" fmla="*/ 914400 h 1820256"/>
              <a:gd name="connsiteX78" fmla="*/ 5222450 w 11540300"/>
              <a:gd name="connsiteY78" fmla="*/ 895546 h 1820256"/>
              <a:gd name="connsiteX79" fmla="*/ 5410986 w 11540300"/>
              <a:gd name="connsiteY79" fmla="*/ 876692 h 1820256"/>
              <a:gd name="connsiteX80" fmla="*/ 5590095 w 11540300"/>
              <a:gd name="connsiteY80" fmla="*/ 876692 h 1820256"/>
              <a:gd name="connsiteX81" fmla="*/ 5637229 w 11540300"/>
              <a:gd name="connsiteY81" fmla="*/ 904973 h 1820256"/>
              <a:gd name="connsiteX82" fmla="*/ 5674936 w 11540300"/>
              <a:gd name="connsiteY82" fmla="*/ 914400 h 1820256"/>
              <a:gd name="connsiteX83" fmla="*/ 5712644 w 11540300"/>
              <a:gd name="connsiteY83" fmla="*/ 933253 h 1820256"/>
              <a:gd name="connsiteX84" fmla="*/ 5740924 w 11540300"/>
              <a:gd name="connsiteY84" fmla="*/ 942680 h 1820256"/>
              <a:gd name="connsiteX85" fmla="*/ 5938887 w 11540300"/>
              <a:gd name="connsiteY85" fmla="*/ 923826 h 1820256"/>
              <a:gd name="connsiteX86" fmla="*/ 6014301 w 11540300"/>
              <a:gd name="connsiteY86" fmla="*/ 895546 h 1820256"/>
              <a:gd name="connsiteX87" fmla="*/ 6061435 w 11540300"/>
              <a:gd name="connsiteY87" fmla="*/ 857839 h 1820256"/>
              <a:gd name="connsiteX88" fmla="*/ 6174557 w 11540300"/>
              <a:gd name="connsiteY88" fmla="*/ 782424 h 1820256"/>
              <a:gd name="connsiteX89" fmla="*/ 6325386 w 11540300"/>
              <a:gd name="connsiteY89" fmla="*/ 245096 h 1820256"/>
              <a:gd name="connsiteX90" fmla="*/ 6344240 w 11540300"/>
              <a:gd name="connsiteY90" fmla="*/ 216816 h 1820256"/>
              <a:gd name="connsiteX91" fmla="*/ 6372520 w 11540300"/>
              <a:gd name="connsiteY91" fmla="*/ 122548 h 1820256"/>
              <a:gd name="connsiteX92" fmla="*/ 6410227 w 11540300"/>
              <a:gd name="connsiteY92" fmla="*/ 65987 h 1820256"/>
              <a:gd name="connsiteX93" fmla="*/ 6457361 w 11540300"/>
              <a:gd name="connsiteY93" fmla="*/ 9426 h 1820256"/>
              <a:gd name="connsiteX94" fmla="*/ 6485642 w 11540300"/>
              <a:gd name="connsiteY94" fmla="*/ 0 h 1820256"/>
              <a:gd name="connsiteX95" fmla="*/ 6570483 w 11540300"/>
              <a:gd name="connsiteY95" fmla="*/ 18853 h 1820256"/>
              <a:gd name="connsiteX96" fmla="*/ 6598763 w 11540300"/>
              <a:gd name="connsiteY96" fmla="*/ 47134 h 1820256"/>
              <a:gd name="connsiteX97" fmla="*/ 6655324 w 11540300"/>
              <a:gd name="connsiteY97" fmla="*/ 113121 h 1820256"/>
              <a:gd name="connsiteX98" fmla="*/ 6683604 w 11540300"/>
              <a:gd name="connsiteY98" fmla="*/ 122548 h 1820256"/>
              <a:gd name="connsiteX99" fmla="*/ 6702458 w 11540300"/>
              <a:gd name="connsiteY99" fmla="*/ 150828 h 1820256"/>
              <a:gd name="connsiteX100" fmla="*/ 6740165 w 11540300"/>
              <a:gd name="connsiteY100" fmla="*/ 169682 h 1820256"/>
              <a:gd name="connsiteX101" fmla="*/ 6768446 w 11540300"/>
              <a:gd name="connsiteY101" fmla="*/ 188536 h 1820256"/>
              <a:gd name="connsiteX102" fmla="*/ 6815580 w 11540300"/>
              <a:gd name="connsiteY102" fmla="*/ 245096 h 1820256"/>
              <a:gd name="connsiteX103" fmla="*/ 6853287 w 11540300"/>
              <a:gd name="connsiteY103" fmla="*/ 301657 h 1820256"/>
              <a:gd name="connsiteX104" fmla="*/ 6872141 w 11540300"/>
              <a:gd name="connsiteY104" fmla="*/ 329938 h 1820256"/>
              <a:gd name="connsiteX105" fmla="*/ 6890994 w 11540300"/>
              <a:gd name="connsiteY105" fmla="*/ 395925 h 1820256"/>
              <a:gd name="connsiteX106" fmla="*/ 6909848 w 11540300"/>
              <a:gd name="connsiteY106" fmla="*/ 471340 h 1820256"/>
              <a:gd name="connsiteX107" fmla="*/ 6919275 w 11540300"/>
              <a:gd name="connsiteY107" fmla="*/ 763571 h 1820256"/>
              <a:gd name="connsiteX108" fmla="*/ 6956982 w 11540300"/>
              <a:gd name="connsiteY108" fmla="*/ 820131 h 1820256"/>
              <a:gd name="connsiteX109" fmla="*/ 6975835 w 11540300"/>
              <a:gd name="connsiteY109" fmla="*/ 857839 h 1820256"/>
              <a:gd name="connsiteX110" fmla="*/ 7004116 w 11540300"/>
              <a:gd name="connsiteY110" fmla="*/ 876692 h 1820256"/>
              <a:gd name="connsiteX111" fmla="*/ 7051250 w 11540300"/>
              <a:gd name="connsiteY111" fmla="*/ 961534 h 1820256"/>
              <a:gd name="connsiteX112" fmla="*/ 7079530 w 11540300"/>
              <a:gd name="connsiteY112" fmla="*/ 980387 h 1820256"/>
              <a:gd name="connsiteX113" fmla="*/ 7117237 w 11540300"/>
              <a:gd name="connsiteY113" fmla="*/ 1036948 h 1820256"/>
              <a:gd name="connsiteX114" fmla="*/ 7154945 w 11540300"/>
              <a:gd name="connsiteY114" fmla="*/ 1046375 h 1820256"/>
              <a:gd name="connsiteX115" fmla="*/ 7183225 w 11540300"/>
              <a:gd name="connsiteY115" fmla="*/ 1055802 h 1820256"/>
              <a:gd name="connsiteX116" fmla="*/ 7428322 w 11540300"/>
              <a:gd name="connsiteY116" fmla="*/ 1074655 h 1820256"/>
              <a:gd name="connsiteX117" fmla="*/ 7456602 w 11540300"/>
              <a:gd name="connsiteY117" fmla="*/ 1093509 h 1820256"/>
              <a:gd name="connsiteX118" fmla="*/ 7484883 w 11540300"/>
              <a:gd name="connsiteY118" fmla="*/ 1102936 h 1820256"/>
              <a:gd name="connsiteX119" fmla="*/ 7522590 w 11540300"/>
              <a:gd name="connsiteY119" fmla="*/ 1121789 h 1820256"/>
              <a:gd name="connsiteX120" fmla="*/ 7598004 w 11540300"/>
              <a:gd name="connsiteY120" fmla="*/ 1178350 h 1820256"/>
              <a:gd name="connsiteX121" fmla="*/ 7626285 w 11540300"/>
              <a:gd name="connsiteY121" fmla="*/ 1187777 h 1820256"/>
              <a:gd name="connsiteX122" fmla="*/ 7692273 w 11540300"/>
              <a:gd name="connsiteY122" fmla="*/ 1216057 h 1820256"/>
              <a:gd name="connsiteX123" fmla="*/ 7720553 w 11540300"/>
              <a:gd name="connsiteY123" fmla="*/ 1234911 h 1820256"/>
              <a:gd name="connsiteX124" fmla="*/ 7786541 w 11540300"/>
              <a:gd name="connsiteY124" fmla="*/ 1253764 h 1820256"/>
              <a:gd name="connsiteX125" fmla="*/ 7871382 w 11540300"/>
              <a:gd name="connsiteY125" fmla="*/ 1282045 h 1820256"/>
              <a:gd name="connsiteX126" fmla="*/ 8069345 w 11540300"/>
              <a:gd name="connsiteY126" fmla="*/ 1272618 h 1820256"/>
              <a:gd name="connsiteX127" fmla="*/ 8097625 w 11540300"/>
              <a:gd name="connsiteY127" fmla="*/ 1263191 h 1820256"/>
              <a:gd name="connsiteX128" fmla="*/ 8135332 w 11540300"/>
              <a:gd name="connsiteY128" fmla="*/ 1253764 h 1820256"/>
              <a:gd name="connsiteX129" fmla="*/ 8201320 w 11540300"/>
              <a:gd name="connsiteY129" fmla="*/ 1216057 h 1820256"/>
              <a:gd name="connsiteX130" fmla="*/ 8229600 w 11540300"/>
              <a:gd name="connsiteY130" fmla="*/ 1206630 h 1820256"/>
              <a:gd name="connsiteX131" fmla="*/ 8257881 w 11540300"/>
              <a:gd name="connsiteY131" fmla="*/ 1225484 h 1820256"/>
              <a:gd name="connsiteX132" fmla="*/ 8276734 w 11540300"/>
              <a:gd name="connsiteY132" fmla="*/ 1253764 h 1820256"/>
              <a:gd name="connsiteX133" fmla="*/ 8305015 w 11540300"/>
              <a:gd name="connsiteY133" fmla="*/ 1282045 h 1820256"/>
              <a:gd name="connsiteX134" fmla="*/ 8380429 w 11540300"/>
              <a:gd name="connsiteY134" fmla="*/ 1366886 h 1820256"/>
              <a:gd name="connsiteX135" fmla="*/ 8436990 w 11540300"/>
              <a:gd name="connsiteY135" fmla="*/ 1404593 h 1820256"/>
              <a:gd name="connsiteX136" fmla="*/ 8531258 w 11540300"/>
              <a:gd name="connsiteY136" fmla="*/ 1423447 h 1820256"/>
              <a:gd name="connsiteX137" fmla="*/ 8814062 w 11540300"/>
              <a:gd name="connsiteY137" fmla="*/ 1414020 h 1820256"/>
              <a:gd name="connsiteX138" fmla="*/ 8842343 w 11540300"/>
              <a:gd name="connsiteY138" fmla="*/ 1395167 h 1820256"/>
              <a:gd name="connsiteX139" fmla="*/ 8870623 w 11540300"/>
              <a:gd name="connsiteY139" fmla="*/ 1385740 h 1820256"/>
              <a:gd name="connsiteX140" fmla="*/ 8917757 w 11540300"/>
              <a:gd name="connsiteY140" fmla="*/ 1376313 h 1820256"/>
              <a:gd name="connsiteX141" fmla="*/ 9087440 w 11540300"/>
              <a:gd name="connsiteY141" fmla="*/ 1357459 h 1820256"/>
              <a:gd name="connsiteX142" fmla="*/ 9153427 w 11540300"/>
              <a:gd name="connsiteY142" fmla="*/ 1338606 h 1820256"/>
              <a:gd name="connsiteX143" fmla="*/ 9247695 w 11540300"/>
              <a:gd name="connsiteY143" fmla="*/ 1310325 h 1820256"/>
              <a:gd name="connsiteX144" fmla="*/ 9436231 w 11540300"/>
              <a:gd name="connsiteY144" fmla="*/ 1291472 h 1820256"/>
              <a:gd name="connsiteX145" fmla="*/ 10039547 w 11540300"/>
              <a:gd name="connsiteY145" fmla="*/ 1282045 h 1820256"/>
              <a:gd name="connsiteX146" fmla="*/ 10275217 w 11540300"/>
              <a:gd name="connsiteY146" fmla="*/ 1282045 h 1820256"/>
              <a:gd name="connsiteX147" fmla="*/ 10303497 w 11540300"/>
              <a:gd name="connsiteY147" fmla="*/ 1310325 h 1820256"/>
              <a:gd name="connsiteX148" fmla="*/ 10341204 w 11540300"/>
              <a:gd name="connsiteY148" fmla="*/ 1338606 h 1820256"/>
              <a:gd name="connsiteX149" fmla="*/ 10397765 w 11540300"/>
              <a:gd name="connsiteY149" fmla="*/ 1376313 h 1820256"/>
              <a:gd name="connsiteX150" fmla="*/ 10482607 w 11540300"/>
              <a:gd name="connsiteY150" fmla="*/ 1366886 h 1820256"/>
              <a:gd name="connsiteX151" fmla="*/ 10576875 w 11540300"/>
              <a:gd name="connsiteY151" fmla="*/ 1338606 h 1820256"/>
              <a:gd name="connsiteX152" fmla="*/ 10624009 w 11540300"/>
              <a:gd name="connsiteY152" fmla="*/ 1310325 h 1820256"/>
              <a:gd name="connsiteX153" fmla="*/ 10652289 w 11540300"/>
              <a:gd name="connsiteY153" fmla="*/ 1300898 h 1820256"/>
              <a:gd name="connsiteX154" fmla="*/ 10689996 w 11540300"/>
              <a:gd name="connsiteY154" fmla="*/ 1291472 h 1820256"/>
              <a:gd name="connsiteX155" fmla="*/ 10737130 w 11540300"/>
              <a:gd name="connsiteY155" fmla="*/ 1282045 h 1820256"/>
              <a:gd name="connsiteX156" fmla="*/ 10793691 w 11540300"/>
              <a:gd name="connsiteY156" fmla="*/ 1263191 h 1820256"/>
              <a:gd name="connsiteX157" fmla="*/ 10859679 w 11540300"/>
              <a:gd name="connsiteY157" fmla="*/ 1234911 h 1820256"/>
              <a:gd name="connsiteX158" fmla="*/ 10963374 w 11540300"/>
              <a:gd name="connsiteY158" fmla="*/ 1168923 h 1820256"/>
              <a:gd name="connsiteX159" fmla="*/ 11029361 w 11540300"/>
              <a:gd name="connsiteY159" fmla="*/ 1178350 h 1820256"/>
              <a:gd name="connsiteX160" fmla="*/ 11067068 w 11540300"/>
              <a:gd name="connsiteY160" fmla="*/ 1197204 h 1820256"/>
              <a:gd name="connsiteX161" fmla="*/ 11095349 w 11540300"/>
              <a:gd name="connsiteY161" fmla="*/ 1206630 h 1820256"/>
              <a:gd name="connsiteX162" fmla="*/ 11142483 w 11540300"/>
              <a:gd name="connsiteY162" fmla="*/ 1225484 h 1820256"/>
              <a:gd name="connsiteX163" fmla="*/ 11227324 w 11540300"/>
              <a:gd name="connsiteY163" fmla="*/ 1253764 h 1820256"/>
              <a:gd name="connsiteX164" fmla="*/ 11331019 w 11540300"/>
              <a:gd name="connsiteY164" fmla="*/ 1272618 h 1820256"/>
              <a:gd name="connsiteX165" fmla="*/ 11359299 w 11540300"/>
              <a:gd name="connsiteY165" fmla="*/ 1282045 h 1820256"/>
              <a:gd name="connsiteX166" fmla="*/ 11538409 w 11540300"/>
              <a:gd name="connsiteY166" fmla="*/ 1272618 h 1820256"/>
              <a:gd name="connsiteX167" fmla="*/ 11510128 w 11540300"/>
              <a:gd name="connsiteY167"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725864 w 11540300"/>
              <a:gd name="connsiteY4" fmla="*/ 970960 h 1820256"/>
              <a:gd name="connsiteX5" fmla="*/ 867266 w 11540300"/>
              <a:gd name="connsiteY5" fmla="*/ 970960 h 1820256"/>
              <a:gd name="connsiteX6" fmla="*/ 895547 w 11540300"/>
              <a:gd name="connsiteY6" fmla="*/ 961534 h 1820256"/>
              <a:gd name="connsiteX7" fmla="*/ 1102936 w 11540300"/>
              <a:gd name="connsiteY7" fmla="*/ 970960 h 1820256"/>
              <a:gd name="connsiteX8" fmla="*/ 1197204 w 11540300"/>
              <a:gd name="connsiteY8" fmla="*/ 1008668 h 1820256"/>
              <a:gd name="connsiteX9" fmla="*/ 1225485 w 11540300"/>
              <a:gd name="connsiteY9" fmla="*/ 1018094 h 1820256"/>
              <a:gd name="connsiteX10" fmla="*/ 1253765 w 11540300"/>
              <a:gd name="connsiteY10" fmla="*/ 1027521 h 1820256"/>
              <a:gd name="connsiteX11" fmla="*/ 1621411 w 11540300"/>
              <a:gd name="connsiteY11" fmla="*/ 1046375 h 1820256"/>
              <a:gd name="connsiteX12" fmla="*/ 1677971 w 11540300"/>
              <a:gd name="connsiteY12" fmla="*/ 1065228 h 1820256"/>
              <a:gd name="connsiteX13" fmla="*/ 1706252 w 11540300"/>
              <a:gd name="connsiteY13" fmla="*/ 1084082 h 1820256"/>
              <a:gd name="connsiteX14" fmla="*/ 1762813 w 11540300"/>
              <a:gd name="connsiteY14" fmla="*/ 1131216 h 1820256"/>
              <a:gd name="connsiteX15" fmla="*/ 1781666 w 11540300"/>
              <a:gd name="connsiteY15" fmla="*/ 1168923 h 1820256"/>
              <a:gd name="connsiteX16" fmla="*/ 1809947 w 11540300"/>
              <a:gd name="connsiteY16" fmla="*/ 1187777 h 1820256"/>
              <a:gd name="connsiteX17" fmla="*/ 1828800 w 11540300"/>
              <a:gd name="connsiteY17" fmla="*/ 1244338 h 1820256"/>
              <a:gd name="connsiteX18" fmla="*/ 1847654 w 11540300"/>
              <a:gd name="connsiteY18" fmla="*/ 1300898 h 1820256"/>
              <a:gd name="connsiteX19" fmla="*/ 1857081 w 11540300"/>
              <a:gd name="connsiteY19" fmla="*/ 1329179 h 1820256"/>
              <a:gd name="connsiteX20" fmla="*/ 1885361 w 11540300"/>
              <a:gd name="connsiteY20" fmla="*/ 1423447 h 1820256"/>
              <a:gd name="connsiteX21" fmla="*/ 1960776 w 11540300"/>
              <a:gd name="connsiteY21" fmla="*/ 1640263 h 1820256"/>
              <a:gd name="connsiteX22" fmla="*/ 1979629 w 11540300"/>
              <a:gd name="connsiteY22" fmla="*/ 1668544 h 1820256"/>
              <a:gd name="connsiteX23" fmla="*/ 2036190 w 11540300"/>
              <a:gd name="connsiteY23" fmla="*/ 1706251 h 1820256"/>
              <a:gd name="connsiteX24" fmla="*/ 2130851 w 11540300"/>
              <a:gd name="connsiteY24" fmla="*/ 1820256 h 1820256"/>
              <a:gd name="connsiteX25" fmla="*/ 2196446 w 11540300"/>
              <a:gd name="connsiteY25" fmla="*/ 1640263 h 1820256"/>
              <a:gd name="connsiteX26" fmla="*/ 2309567 w 11540300"/>
              <a:gd name="connsiteY26" fmla="*/ 1366886 h 1820256"/>
              <a:gd name="connsiteX27" fmla="*/ 2366128 w 11540300"/>
              <a:gd name="connsiteY27" fmla="*/ 1310325 h 1820256"/>
              <a:gd name="connsiteX28" fmla="*/ 2384982 w 11540300"/>
              <a:gd name="connsiteY28" fmla="*/ 1282045 h 1820256"/>
              <a:gd name="connsiteX29" fmla="*/ 2432116 w 11540300"/>
              <a:gd name="connsiteY29" fmla="*/ 1225484 h 1820256"/>
              <a:gd name="connsiteX30" fmla="*/ 2441543 w 11540300"/>
              <a:gd name="connsiteY30" fmla="*/ 1197204 h 1820256"/>
              <a:gd name="connsiteX31" fmla="*/ 2460396 w 11540300"/>
              <a:gd name="connsiteY31" fmla="*/ 1168923 h 1820256"/>
              <a:gd name="connsiteX32" fmla="*/ 2479250 w 11540300"/>
              <a:gd name="connsiteY32" fmla="*/ 1112362 h 1820256"/>
              <a:gd name="connsiteX33" fmla="*/ 2498103 w 11540300"/>
              <a:gd name="connsiteY33" fmla="*/ 1084082 h 1820256"/>
              <a:gd name="connsiteX34" fmla="*/ 2516957 w 11540300"/>
              <a:gd name="connsiteY34" fmla="*/ 1027521 h 1820256"/>
              <a:gd name="connsiteX35" fmla="*/ 2573518 w 11540300"/>
              <a:gd name="connsiteY35" fmla="*/ 999241 h 1820256"/>
              <a:gd name="connsiteX36" fmla="*/ 2601798 w 11540300"/>
              <a:gd name="connsiteY36" fmla="*/ 980387 h 1820256"/>
              <a:gd name="connsiteX37" fmla="*/ 2922310 w 11540300"/>
              <a:gd name="connsiteY37" fmla="*/ 980387 h 1820256"/>
              <a:gd name="connsiteX38" fmla="*/ 3101419 w 11540300"/>
              <a:gd name="connsiteY38" fmla="*/ 970960 h 1820256"/>
              <a:gd name="connsiteX39" fmla="*/ 3393650 w 11540300"/>
              <a:gd name="connsiteY39" fmla="*/ 989814 h 1820256"/>
              <a:gd name="connsiteX40" fmla="*/ 3478491 w 11540300"/>
              <a:gd name="connsiteY40" fmla="*/ 1008668 h 1820256"/>
              <a:gd name="connsiteX41" fmla="*/ 3553905 w 11540300"/>
              <a:gd name="connsiteY41" fmla="*/ 1027521 h 1820256"/>
              <a:gd name="connsiteX42" fmla="*/ 3704734 w 11540300"/>
              <a:gd name="connsiteY42" fmla="*/ 1008668 h 1820256"/>
              <a:gd name="connsiteX43" fmla="*/ 3893270 w 11540300"/>
              <a:gd name="connsiteY43" fmla="*/ 989814 h 1820256"/>
              <a:gd name="connsiteX44" fmla="*/ 3968685 w 11540300"/>
              <a:gd name="connsiteY44" fmla="*/ 999241 h 1820256"/>
              <a:gd name="connsiteX45" fmla="*/ 4034673 w 11540300"/>
              <a:gd name="connsiteY45" fmla="*/ 1018094 h 1820256"/>
              <a:gd name="connsiteX46" fmla="*/ 4081807 w 11540300"/>
              <a:gd name="connsiteY46" fmla="*/ 1065228 h 1820256"/>
              <a:gd name="connsiteX47" fmla="*/ 4110087 w 11540300"/>
              <a:gd name="connsiteY47" fmla="*/ 1084082 h 1820256"/>
              <a:gd name="connsiteX48" fmla="*/ 4157221 w 11540300"/>
              <a:gd name="connsiteY48" fmla="*/ 1140643 h 1820256"/>
              <a:gd name="connsiteX49" fmla="*/ 4185501 w 11540300"/>
              <a:gd name="connsiteY49" fmla="*/ 1159496 h 1820256"/>
              <a:gd name="connsiteX50" fmla="*/ 4242062 w 11540300"/>
              <a:gd name="connsiteY50" fmla="*/ 1244338 h 1820256"/>
              <a:gd name="connsiteX51" fmla="*/ 4260916 w 11540300"/>
              <a:gd name="connsiteY51" fmla="*/ 1272618 h 1820256"/>
              <a:gd name="connsiteX52" fmla="*/ 4298623 w 11540300"/>
              <a:gd name="connsiteY52" fmla="*/ 1357459 h 1820256"/>
              <a:gd name="connsiteX53" fmla="*/ 4308050 w 11540300"/>
              <a:gd name="connsiteY53" fmla="*/ 1385740 h 1820256"/>
              <a:gd name="connsiteX54" fmla="*/ 4345757 w 11540300"/>
              <a:gd name="connsiteY54" fmla="*/ 1442301 h 1820256"/>
              <a:gd name="connsiteX55" fmla="*/ 4383464 w 11540300"/>
              <a:gd name="connsiteY55" fmla="*/ 1498861 h 1820256"/>
              <a:gd name="connsiteX56" fmla="*/ 4421171 w 11540300"/>
              <a:gd name="connsiteY56" fmla="*/ 1555422 h 1820256"/>
              <a:gd name="connsiteX57" fmla="*/ 4468305 w 11540300"/>
              <a:gd name="connsiteY57" fmla="*/ 1630837 h 1820256"/>
              <a:gd name="connsiteX58" fmla="*/ 4477732 w 11540300"/>
              <a:gd name="connsiteY58" fmla="*/ 1659117 h 1820256"/>
              <a:gd name="connsiteX59" fmla="*/ 4534293 w 11540300"/>
              <a:gd name="connsiteY59" fmla="*/ 1696824 h 1820256"/>
              <a:gd name="connsiteX60" fmla="*/ 4553147 w 11540300"/>
              <a:gd name="connsiteY60" fmla="*/ 1725105 h 1820256"/>
              <a:gd name="connsiteX61" fmla="*/ 4581427 w 11540300"/>
              <a:gd name="connsiteY61" fmla="*/ 1734531 h 1820256"/>
              <a:gd name="connsiteX62" fmla="*/ 4590854 w 11540300"/>
              <a:gd name="connsiteY62" fmla="*/ 1762812 h 1820256"/>
              <a:gd name="connsiteX63" fmla="*/ 4623896 w 11540300"/>
              <a:gd name="connsiteY63" fmla="*/ 1810240 h 1820256"/>
              <a:gd name="connsiteX64" fmla="*/ 4675695 w 11540300"/>
              <a:gd name="connsiteY64" fmla="*/ 1762812 h 1820256"/>
              <a:gd name="connsiteX65" fmla="*/ 4786042 w 11540300"/>
              <a:gd name="connsiteY65" fmla="*/ 1620624 h 1820256"/>
              <a:gd name="connsiteX66" fmla="*/ 4958499 w 11540300"/>
              <a:gd name="connsiteY66" fmla="*/ 1574276 h 1820256"/>
              <a:gd name="connsiteX67" fmla="*/ 4986780 w 11540300"/>
              <a:gd name="connsiteY67" fmla="*/ 1461154 h 1820256"/>
              <a:gd name="connsiteX68" fmla="*/ 4996207 w 11540300"/>
              <a:gd name="connsiteY68" fmla="*/ 1423447 h 1820256"/>
              <a:gd name="connsiteX69" fmla="*/ 5015060 w 11540300"/>
              <a:gd name="connsiteY69" fmla="*/ 1366886 h 1820256"/>
              <a:gd name="connsiteX70" fmla="*/ 5005633 w 11540300"/>
              <a:gd name="connsiteY70" fmla="*/ 1319752 h 1820256"/>
              <a:gd name="connsiteX71" fmla="*/ 4996207 w 11540300"/>
              <a:gd name="connsiteY71" fmla="*/ 1291472 h 1820256"/>
              <a:gd name="connsiteX72" fmla="*/ 4986780 w 11540300"/>
              <a:gd name="connsiteY72" fmla="*/ 1244338 h 1820256"/>
              <a:gd name="connsiteX73" fmla="*/ 5043341 w 11540300"/>
              <a:gd name="connsiteY73" fmla="*/ 1027521 h 1820256"/>
              <a:gd name="connsiteX74" fmla="*/ 5099901 w 11540300"/>
              <a:gd name="connsiteY74" fmla="*/ 989814 h 1820256"/>
              <a:gd name="connsiteX75" fmla="*/ 5128182 w 11540300"/>
              <a:gd name="connsiteY75" fmla="*/ 980387 h 1820256"/>
              <a:gd name="connsiteX76" fmla="*/ 5137609 w 11540300"/>
              <a:gd name="connsiteY76" fmla="*/ 952107 h 1820256"/>
              <a:gd name="connsiteX77" fmla="*/ 5194169 w 11540300"/>
              <a:gd name="connsiteY77" fmla="*/ 914400 h 1820256"/>
              <a:gd name="connsiteX78" fmla="*/ 5222450 w 11540300"/>
              <a:gd name="connsiteY78" fmla="*/ 895546 h 1820256"/>
              <a:gd name="connsiteX79" fmla="*/ 5410986 w 11540300"/>
              <a:gd name="connsiteY79" fmla="*/ 876692 h 1820256"/>
              <a:gd name="connsiteX80" fmla="*/ 5590095 w 11540300"/>
              <a:gd name="connsiteY80" fmla="*/ 876692 h 1820256"/>
              <a:gd name="connsiteX81" fmla="*/ 5637229 w 11540300"/>
              <a:gd name="connsiteY81" fmla="*/ 904973 h 1820256"/>
              <a:gd name="connsiteX82" fmla="*/ 5674936 w 11540300"/>
              <a:gd name="connsiteY82" fmla="*/ 914400 h 1820256"/>
              <a:gd name="connsiteX83" fmla="*/ 5712644 w 11540300"/>
              <a:gd name="connsiteY83" fmla="*/ 933253 h 1820256"/>
              <a:gd name="connsiteX84" fmla="*/ 5740924 w 11540300"/>
              <a:gd name="connsiteY84" fmla="*/ 942680 h 1820256"/>
              <a:gd name="connsiteX85" fmla="*/ 5938887 w 11540300"/>
              <a:gd name="connsiteY85" fmla="*/ 923826 h 1820256"/>
              <a:gd name="connsiteX86" fmla="*/ 6014301 w 11540300"/>
              <a:gd name="connsiteY86" fmla="*/ 895546 h 1820256"/>
              <a:gd name="connsiteX87" fmla="*/ 6061435 w 11540300"/>
              <a:gd name="connsiteY87" fmla="*/ 857839 h 1820256"/>
              <a:gd name="connsiteX88" fmla="*/ 6174557 w 11540300"/>
              <a:gd name="connsiteY88" fmla="*/ 782424 h 1820256"/>
              <a:gd name="connsiteX89" fmla="*/ 6325386 w 11540300"/>
              <a:gd name="connsiteY89" fmla="*/ 245096 h 1820256"/>
              <a:gd name="connsiteX90" fmla="*/ 6344240 w 11540300"/>
              <a:gd name="connsiteY90" fmla="*/ 216816 h 1820256"/>
              <a:gd name="connsiteX91" fmla="*/ 6372520 w 11540300"/>
              <a:gd name="connsiteY91" fmla="*/ 122548 h 1820256"/>
              <a:gd name="connsiteX92" fmla="*/ 6410227 w 11540300"/>
              <a:gd name="connsiteY92" fmla="*/ 65987 h 1820256"/>
              <a:gd name="connsiteX93" fmla="*/ 6457361 w 11540300"/>
              <a:gd name="connsiteY93" fmla="*/ 9426 h 1820256"/>
              <a:gd name="connsiteX94" fmla="*/ 6485642 w 11540300"/>
              <a:gd name="connsiteY94" fmla="*/ 0 h 1820256"/>
              <a:gd name="connsiteX95" fmla="*/ 6570483 w 11540300"/>
              <a:gd name="connsiteY95" fmla="*/ 18853 h 1820256"/>
              <a:gd name="connsiteX96" fmla="*/ 6598763 w 11540300"/>
              <a:gd name="connsiteY96" fmla="*/ 47134 h 1820256"/>
              <a:gd name="connsiteX97" fmla="*/ 6655324 w 11540300"/>
              <a:gd name="connsiteY97" fmla="*/ 113121 h 1820256"/>
              <a:gd name="connsiteX98" fmla="*/ 6683604 w 11540300"/>
              <a:gd name="connsiteY98" fmla="*/ 122548 h 1820256"/>
              <a:gd name="connsiteX99" fmla="*/ 6702458 w 11540300"/>
              <a:gd name="connsiteY99" fmla="*/ 150828 h 1820256"/>
              <a:gd name="connsiteX100" fmla="*/ 6740165 w 11540300"/>
              <a:gd name="connsiteY100" fmla="*/ 169682 h 1820256"/>
              <a:gd name="connsiteX101" fmla="*/ 6768446 w 11540300"/>
              <a:gd name="connsiteY101" fmla="*/ 188536 h 1820256"/>
              <a:gd name="connsiteX102" fmla="*/ 6815580 w 11540300"/>
              <a:gd name="connsiteY102" fmla="*/ 245096 h 1820256"/>
              <a:gd name="connsiteX103" fmla="*/ 6853287 w 11540300"/>
              <a:gd name="connsiteY103" fmla="*/ 301657 h 1820256"/>
              <a:gd name="connsiteX104" fmla="*/ 6872141 w 11540300"/>
              <a:gd name="connsiteY104" fmla="*/ 329938 h 1820256"/>
              <a:gd name="connsiteX105" fmla="*/ 6890994 w 11540300"/>
              <a:gd name="connsiteY105" fmla="*/ 395925 h 1820256"/>
              <a:gd name="connsiteX106" fmla="*/ 6909848 w 11540300"/>
              <a:gd name="connsiteY106" fmla="*/ 471340 h 1820256"/>
              <a:gd name="connsiteX107" fmla="*/ 6919275 w 11540300"/>
              <a:gd name="connsiteY107" fmla="*/ 763571 h 1820256"/>
              <a:gd name="connsiteX108" fmla="*/ 6956982 w 11540300"/>
              <a:gd name="connsiteY108" fmla="*/ 820131 h 1820256"/>
              <a:gd name="connsiteX109" fmla="*/ 6975835 w 11540300"/>
              <a:gd name="connsiteY109" fmla="*/ 857839 h 1820256"/>
              <a:gd name="connsiteX110" fmla="*/ 7004116 w 11540300"/>
              <a:gd name="connsiteY110" fmla="*/ 876692 h 1820256"/>
              <a:gd name="connsiteX111" fmla="*/ 7051250 w 11540300"/>
              <a:gd name="connsiteY111" fmla="*/ 961534 h 1820256"/>
              <a:gd name="connsiteX112" fmla="*/ 7079530 w 11540300"/>
              <a:gd name="connsiteY112" fmla="*/ 980387 h 1820256"/>
              <a:gd name="connsiteX113" fmla="*/ 7117237 w 11540300"/>
              <a:gd name="connsiteY113" fmla="*/ 1036948 h 1820256"/>
              <a:gd name="connsiteX114" fmla="*/ 7154945 w 11540300"/>
              <a:gd name="connsiteY114" fmla="*/ 1046375 h 1820256"/>
              <a:gd name="connsiteX115" fmla="*/ 7183225 w 11540300"/>
              <a:gd name="connsiteY115" fmla="*/ 1055802 h 1820256"/>
              <a:gd name="connsiteX116" fmla="*/ 7428322 w 11540300"/>
              <a:gd name="connsiteY116" fmla="*/ 1074655 h 1820256"/>
              <a:gd name="connsiteX117" fmla="*/ 7456602 w 11540300"/>
              <a:gd name="connsiteY117" fmla="*/ 1093509 h 1820256"/>
              <a:gd name="connsiteX118" fmla="*/ 7484883 w 11540300"/>
              <a:gd name="connsiteY118" fmla="*/ 1102936 h 1820256"/>
              <a:gd name="connsiteX119" fmla="*/ 7522590 w 11540300"/>
              <a:gd name="connsiteY119" fmla="*/ 1121789 h 1820256"/>
              <a:gd name="connsiteX120" fmla="*/ 7598004 w 11540300"/>
              <a:gd name="connsiteY120" fmla="*/ 1178350 h 1820256"/>
              <a:gd name="connsiteX121" fmla="*/ 7626285 w 11540300"/>
              <a:gd name="connsiteY121" fmla="*/ 1187777 h 1820256"/>
              <a:gd name="connsiteX122" fmla="*/ 7692273 w 11540300"/>
              <a:gd name="connsiteY122" fmla="*/ 1216057 h 1820256"/>
              <a:gd name="connsiteX123" fmla="*/ 7720553 w 11540300"/>
              <a:gd name="connsiteY123" fmla="*/ 1234911 h 1820256"/>
              <a:gd name="connsiteX124" fmla="*/ 7786541 w 11540300"/>
              <a:gd name="connsiteY124" fmla="*/ 1253764 h 1820256"/>
              <a:gd name="connsiteX125" fmla="*/ 7871382 w 11540300"/>
              <a:gd name="connsiteY125" fmla="*/ 1282045 h 1820256"/>
              <a:gd name="connsiteX126" fmla="*/ 8069345 w 11540300"/>
              <a:gd name="connsiteY126" fmla="*/ 1272618 h 1820256"/>
              <a:gd name="connsiteX127" fmla="*/ 8097625 w 11540300"/>
              <a:gd name="connsiteY127" fmla="*/ 1263191 h 1820256"/>
              <a:gd name="connsiteX128" fmla="*/ 8135332 w 11540300"/>
              <a:gd name="connsiteY128" fmla="*/ 1253764 h 1820256"/>
              <a:gd name="connsiteX129" fmla="*/ 8201320 w 11540300"/>
              <a:gd name="connsiteY129" fmla="*/ 1216057 h 1820256"/>
              <a:gd name="connsiteX130" fmla="*/ 8229600 w 11540300"/>
              <a:gd name="connsiteY130" fmla="*/ 1206630 h 1820256"/>
              <a:gd name="connsiteX131" fmla="*/ 8257881 w 11540300"/>
              <a:gd name="connsiteY131" fmla="*/ 1225484 h 1820256"/>
              <a:gd name="connsiteX132" fmla="*/ 8276734 w 11540300"/>
              <a:gd name="connsiteY132" fmla="*/ 1253764 h 1820256"/>
              <a:gd name="connsiteX133" fmla="*/ 8305015 w 11540300"/>
              <a:gd name="connsiteY133" fmla="*/ 1282045 h 1820256"/>
              <a:gd name="connsiteX134" fmla="*/ 8380429 w 11540300"/>
              <a:gd name="connsiteY134" fmla="*/ 1366886 h 1820256"/>
              <a:gd name="connsiteX135" fmla="*/ 8436990 w 11540300"/>
              <a:gd name="connsiteY135" fmla="*/ 1404593 h 1820256"/>
              <a:gd name="connsiteX136" fmla="*/ 8531258 w 11540300"/>
              <a:gd name="connsiteY136" fmla="*/ 1423447 h 1820256"/>
              <a:gd name="connsiteX137" fmla="*/ 8814062 w 11540300"/>
              <a:gd name="connsiteY137" fmla="*/ 1414020 h 1820256"/>
              <a:gd name="connsiteX138" fmla="*/ 8842343 w 11540300"/>
              <a:gd name="connsiteY138" fmla="*/ 1395167 h 1820256"/>
              <a:gd name="connsiteX139" fmla="*/ 8870623 w 11540300"/>
              <a:gd name="connsiteY139" fmla="*/ 1385740 h 1820256"/>
              <a:gd name="connsiteX140" fmla="*/ 8917757 w 11540300"/>
              <a:gd name="connsiteY140" fmla="*/ 1376313 h 1820256"/>
              <a:gd name="connsiteX141" fmla="*/ 9087440 w 11540300"/>
              <a:gd name="connsiteY141" fmla="*/ 1357459 h 1820256"/>
              <a:gd name="connsiteX142" fmla="*/ 9153427 w 11540300"/>
              <a:gd name="connsiteY142" fmla="*/ 1338606 h 1820256"/>
              <a:gd name="connsiteX143" fmla="*/ 9247695 w 11540300"/>
              <a:gd name="connsiteY143" fmla="*/ 1310325 h 1820256"/>
              <a:gd name="connsiteX144" fmla="*/ 9436231 w 11540300"/>
              <a:gd name="connsiteY144" fmla="*/ 1291472 h 1820256"/>
              <a:gd name="connsiteX145" fmla="*/ 10039547 w 11540300"/>
              <a:gd name="connsiteY145" fmla="*/ 1282045 h 1820256"/>
              <a:gd name="connsiteX146" fmla="*/ 10275217 w 11540300"/>
              <a:gd name="connsiteY146" fmla="*/ 1282045 h 1820256"/>
              <a:gd name="connsiteX147" fmla="*/ 10303497 w 11540300"/>
              <a:gd name="connsiteY147" fmla="*/ 1310325 h 1820256"/>
              <a:gd name="connsiteX148" fmla="*/ 10341204 w 11540300"/>
              <a:gd name="connsiteY148" fmla="*/ 1338606 h 1820256"/>
              <a:gd name="connsiteX149" fmla="*/ 10397765 w 11540300"/>
              <a:gd name="connsiteY149" fmla="*/ 1376313 h 1820256"/>
              <a:gd name="connsiteX150" fmla="*/ 10482607 w 11540300"/>
              <a:gd name="connsiteY150" fmla="*/ 1366886 h 1820256"/>
              <a:gd name="connsiteX151" fmla="*/ 10576875 w 11540300"/>
              <a:gd name="connsiteY151" fmla="*/ 1338606 h 1820256"/>
              <a:gd name="connsiteX152" fmla="*/ 10624009 w 11540300"/>
              <a:gd name="connsiteY152" fmla="*/ 1310325 h 1820256"/>
              <a:gd name="connsiteX153" fmla="*/ 10652289 w 11540300"/>
              <a:gd name="connsiteY153" fmla="*/ 1300898 h 1820256"/>
              <a:gd name="connsiteX154" fmla="*/ 10689996 w 11540300"/>
              <a:gd name="connsiteY154" fmla="*/ 1291472 h 1820256"/>
              <a:gd name="connsiteX155" fmla="*/ 10737130 w 11540300"/>
              <a:gd name="connsiteY155" fmla="*/ 1282045 h 1820256"/>
              <a:gd name="connsiteX156" fmla="*/ 10793691 w 11540300"/>
              <a:gd name="connsiteY156" fmla="*/ 1263191 h 1820256"/>
              <a:gd name="connsiteX157" fmla="*/ 10859679 w 11540300"/>
              <a:gd name="connsiteY157" fmla="*/ 1234911 h 1820256"/>
              <a:gd name="connsiteX158" fmla="*/ 10963374 w 11540300"/>
              <a:gd name="connsiteY158" fmla="*/ 1168923 h 1820256"/>
              <a:gd name="connsiteX159" fmla="*/ 11029361 w 11540300"/>
              <a:gd name="connsiteY159" fmla="*/ 1178350 h 1820256"/>
              <a:gd name="connsiteX160" fmla="*/ 11067068 w 11540300"/>
              <a:gd name="connsiteY160" fmla="*/ 1197204 h 1820256"/>
              <a:gd name="connsiteX161" fmla="*/ 11095349 w 11540300"/>
              <a:gd name="connsiteY161" fmla="*/ 1206630 h 1820256"/>
              <a:gd name="connsiteX162" fmla="*/ 11142483 w 11540300"/>
              <a:gd name="connsiteY162" fmla="*/ 1225484 h 1820256"/>
              <a:gd name="connsiteX163" fmla="*/ 11227324 w 11540300"/>
              <a:gd name="connsiteY163" fmla="*/ 1253764 h 1820256"/>
              <a:gd name="connsiteX164" fmla="*/ 11331019 w 11540300"/>
              <a:gd name="connsiteY164" fmla="*/ 1272618 h 1820256"/>
              <a:gd name="connsiteX165" fmla="*/ 11359299 w 11540300"/>
              <a:gd name="connsiteY165" fmla="*/ 1282045 h 1820256"/>
              <a:gd name="connsiteX166" fmla="*/ 11538409 w 11540300"/>
              <a:gd name="connsiteY166" fmla="*/ 1272618 h 1820256"/>
              <a:gd name="connsiteX167" fmla="*/ 11510128 w 11540300"/>
              <a:gd name="connsiteY167"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725864 w 11540300"/>
              <a:gd name="connsiteY4" fmla="*/ 970960 h 1820256"/>
              <a:gd name="connsiteX5" fmla="*/ 867266 w 11540300"/>
              <a:gd name="connsiteY5" fmla="*/ 970960 h 1820256"/>
              <a:gd name="connsiteX6" fmla="*/ 895547 w 11540300"/>
              <a:gd name="connsiteY6" fmla="*/ 961534 h 1820256"/>
              <a:gd name="connsiteX7" fmla="*/ 1102936 w 11540300"/>
              <a:gd name="connsiteY7" fmla="*/ 970960 h 1820256"/>
              <a:gd name="connsiteX8" fmla="*/ 1197204 w 11540300"/>
              <a:gd name="connsiteY8" fmla="*/ 1008668 h 1820256"/>
              <a:gd name="connsiteX9" fmla="*/ 1225485 w 11540300"/>
              <a:gd name="connsiteY9" fmla="*/ 1018094 h 1820256"/>
              <a:gd name="connsiteX10" fmla="*/ 1253765 w 11540300"/>
              <a:gd name="connsiteY10" fmla="*/ 1027521 h 1820256"/>
              <a:gd name="connsiteX11" fmla="*/ 1621411 w 11540300"/>
              <a:gd name="connsiteY11" fmla="*/ 1046375 h 1820256"/>
              <a:gd name="connsiteX12" fmla="*/ 1677971 w 11540300"/>
              <a:gd name="connsiteY12" fmla="*/ 1065228 h 1820256"/>
              <a:gd name="connsiteX13" fmla="*/ 1706252 w 11540300"/>
              <a:gd name="connsiteY13" fmla="*/ 1084082 h 1820256"/>
              <a:gd name="connsiteX14" fmla="*/ 1762813 w 11540300"/>
              <a:gd name="connsiteY14" fmla="*/ 1131216 h 1820256"/>
              <a:gd name="connsiteX15" fmla="*/ 1781666 w 11540300"/>
              <a:gd name="connsiteY15" fmla="*/ 1168923 h 1820256"/>
              <a:gd name="connsiteX16" fmla="*/ 1809947 w 11540300"/>
              <a:gd name="connsiteY16" fmla="*/ 1187777 h 1820256"/>
              <a:gd name="connsiteX17" fmla="*/ 1828800 w 11540300"/>
              <a:gd name="connsiteY17" fmla="*/ 1244338 h 1820256"/>
              <a:gd name="connsiteX18" fmla="*/ 1847654 w 11540300"/>
              <a:gd name="connsiteY18" fmla="*/ 1300898 h 1820256"/>
              <a:gd name="connsiteX19" fmla="*/ 1857081 w 11540300"/>
              <a:gd name="connsiteY19" fmla="*/ 1329179 h 1820256"/>
              <a:gd name="connsiteX20" fmla="*/ 1885361 w 11540300"/>
              <a:gd name="connsiteY20" fmla="*/ 1423447 h 1820256"/>
              <a:gd name="connsiteX21" fmla="*/ 1960776 w 11540300"/>
              <a:gd name="connsiteY21" fmla="*/ 1640263 h 1820256"/>
              <a:gd name="connsiteX22" fmla="*/ 1979629 w 11540300"/>
              <a:gd name="connsiteY22" fmla="*/ 1668544 h 1820256"/>
              <a:gd name="connsiteX23" fmla="*/ 2036190 w 11540300"/>
              <a:gd name="connsiteY23" fmla="*/ 1706251 h 1820256"/>
              <a:gd name="connsiteX24" fmla="*/ 2130851 w 11540300"/>
              <a:gd name="connsiteY24" fmla="*/ 1820256 h 1820256"/>
              <a:gd name="connsiteX25" fmla="*/ 2196446 w 11540300"/>
              <a:gd name="connsiteY25" fmla="*/ 1640263 h 1820256"/>
              <a:gd name="connsiteX26" fmla="*/ 2309567 w 11540300"/>
              <a:gd name="connsiteY26" fmla="*/ 1366886 h 1820256"/>
              <a:gd name="connsiteX27" fmla="*/ 2366128 w 11540300"/>
              <a:gd name="connsiteY27" fmla="*/ 1310325 h 1820256"/>
              <a:gd name="connsiteX28" fmla="*/ 2384982 w 11540300"/>
              <a:gd name="connsiteY28" fmla="*/ 1282045 h 1820256"/>
              <a:gd name="connsiteX29" fmla="*/ 2432116 w 11540300"/>
              <a:gd name="connsiteY29" fmla="*/ 1225484 h 1820256"/>
              <a:gd name="connsiteX30" fmla="*/ 2441543 w 11540300"/>
              <a:gd name="connsiteY30" fmla="*/ 1197204 h 1820256"/>
              <a:gd name="connsiteX31" fmla="*/ 2460396 w 11540300"/>
              <a:gd name="connsiteY31" fmla="*/ 1168923 h 1820256"/>
              <a:gd name="connsiteX32" fmla="*/ 2479250 w 11540300"/>
              <a:gd name="connsiteY32" fmla="*/ 1112362 h 1820256"/>
              <a:gd name="connsiteX33" fmla="*/ 2498103 w 11540300"/>
              <a:gd name="connsiteY33" fmla="*/ 1084082 h 1820256"/>
              <a:gd name="connsiteX34" fmla="*/ 2516957 w 11540300"/>
              <a:gd name="connsiteY34" fmla="*/ 1027521 h 1820256"/>
              <a:gd name="connsiteX35" fmla="*/ 2573518 w 11540300"/>
              <a:gd name="connsiteY35" fmla="*/ 999241 h 1820256"/>
              <a:gd name="connsiteX36" fmla="*/ 2601798 w 11540300"/>
              <a:gd name="connsiteY36" fmla="*/ 980387 h 1820256"/>
              <a:gd name="connsiteX37" fmla="*/ 2922310 w 11540300"/>
              <a:gd name="connsiteY37" fmla="*/ 980387 h 1820256"/>
              <a:gd name="connsiteX38" fmla="*/ 3101419 w 11540300"/>
              <a:gd name="connsiteY38" fmla="*/ 970960 h 1820256"/>
              <a:gd name="connsiteX39" fmla="*/ 3393650 w 11540300"/>
              <a:gd name="connsiteY39" fmla="*/ 989814 h 1820256"/>
              <a:gd name="connsiteX40" fmla="*/ 3478491 w 11540300"/>
              <a:gd name="connsiteY40" fmla="*/ 1008668 h 1820256"/>
              <a:gd name="connsiteX41" fmla="*/ 3553905 w 11540300"/>
              <a:gd name="connsiteY41" fmla="*/ 1027521 h 1820256"/>
              <a:gd name="connsiteX42" fmla="*/ 3704734 w 11540300"/>
              <a:gd name="connsiteY42" fmla="*/ 1008668 h 1820256"/>
              <a:gd name="connsiteX43" fmla="*/ 3893270 w 11540300"/>
              <a:gd name="connsiteY43" fmla="*/ 989814 h 1820256"/>
              <a:gd name="connsiteX44" fmla="*/ 3968685 w 11540300"/>
              <a:gd name="connsiteY44" fmla="*/ 999241 h 1820256"/>
              <a:gd name="connsiteX45" fmla="*/ 4034673 w 11540300"/>
              <a:gd name="connsiteY45" fmla="*/ 1018094 h 1820256"/>
              <a:gd name="connsiteX46" fmla="*/ 4081807 w 11540300"/>
              <a:gd name="connsiteY46" fmla="*/ 1065228 h 1820256"/>
              <a:gd name="connsiteX47" fmla="*/ 4110087 w 11540300"/>
              <a:gd name="connsiteY47" fmla="*/ 1084082 h 1820256"/>
              <a:gd name="connsiteX48" fmla="*/ 4157221 w 11540300"/>
              <a:gd name="connsiteY48" fmla="*/ 1140643 h 1820256"/>
              <a:gd name="connsiteX49" fmla="*/ 4185501 w 11540300"/>
              <a:gd name="connsiteY49" fmla="*/ 1159496 h 1820256"/>
              <a:gd name="connsiteX50" fmla="*/ 4242062 w 11540300"/>
              <a:gd name="connsiteY50" fmla="*/ 1244338 h 1820256"/>
              <a:gd name="connsiteX51" fmla="*/ 4260916 w 11540300"/>
              <a:gd name="connsiteY51" fmla="*/ 1272618 h 1820256"/>
              <a:gd name="connsiteX52" fmla="*/ 4298623 w 11540300"/>
              <a:gd name="connsiteY52" fmla="*/ 1357459 h 1820256"/>
              <a:gd name="connsiteX53" fmla="*/ 4308050 w 11540300"/>
              <a:gd name="connsiteY53" fmla="*/ 1385740 h 1820256"/>
              <a:gd name="connsiteX54" fmla="*/ 4345757 w 11540300"/>
              <a:gd name="connsiteY54" fmla="*/ 1442301 h 1820256"/>
              <a:gd name="connsiteX55" fmla="*/ 4383464 w 11540300"/>
              <a:gd name="connsiteY55" fmla="*/ 1498861 h 1820256"/>
              <a:gd name="connsiteX56" fmla="*/ 4421171 w 11540300"/>
              <a:gd name="connsiteY56" fmla="*/ 1555422 h 1820256"/>
              <a:gd name="connsiteX57" fmla="*/ 4468305 w 11540300"/>
              <a:gd name="connsiteY57" fmla="*/ 1630837 h 1820256"/>
              <a:gd name="connsiteX58" fmla="*/ 4477732 w 11540300"/>
              <a:gd name="connsiteY58" fmla="*/ 1659117 h 1820256"/>
              <a:gd name="connsiteX59" fmla="*/ 4534293 w 11540300"/>
              <a:gd name="connsiteY59" fmla="*/ 1696824 h 1820256"/>
              <a:gd name="connsiteX60" fmla="*/ 4553147 w 11540300"/>
              <a:gd name="connsiteY60" fmla="*/ 1725105 h 1820256"/>
              <a:gd name="connsiteX61" fmla="*/ 4581427 w 11540300"/>
              <a:gd name="connsiteY61" fmla="*/ 1734531 h 1820256"/>
              <a:gd name="connsiteX62" fmla="*/ 4590854 w 11540300"/>
              <a:gd name="connsiteY62" fmla="*/ 1762812 h 1820256"/>
              <a:gd name="connsiteX63" fmla="*/ 4623896 w 11540300"/>
              <a:gd name="connsiteY63" fmla="*/ 1810240 h 1820256"/>
              <a:gd name="connsiteX64" fmla="*/ 4675695 w 11540300"/>
              <a:gd name="connsiteY64" fmla="*/ 1762812 h 1820256"/>
              <a:gd name="connsiteX65" fmla="*/ 4786042 w 11540300"/>
              <a:gd name="connsiteY65" fmla="*/ 1620624 h 1820256"/>
              <a:gd name="connsiteX66" fmla="*/ 4958499 w 11540300"/>
              <a:gd name="connsiteY66" fmla="*/ 1574276 h 1820256"/>
              <a:gd name="connsiteX67" fmla="*/ 4986780 w 11540300"/>
              <a:gd name="connsiteY67" fmla="*/ 1461154 h 1820256"/>
              <a:gd name="connsiteX68" fmla="*/ 4996207 w 11540300"/>
              <a:gd name="connsiteY68" fmla="*/ 1423447 h 1820256"/>
              <a:gd name="connsiteX69" fmla="*/ 5015060 w 11540300"/>
              <a:gd name="connsiteY69" fmla="*/ 1366886 h 1820256"/>
              <a:gd name="connsiteX70" fmla="*/ 5005633 w 11540300"/>
              <a:gd name="connsiteY70" fmla="*/ 1319752 h 1820256"/>
              <a:gd name="connsiteX71" fmla="*/ 4996207 w 11540300"/>
              <a:gd name="connsiteY71" fmla="*/ 1291472 h 1820256"/>
              <a:gd name="connsiteX72" fmla="*/ 4986780 w 11540300"/>
              <a:gd name="connsiteY72" fmla="*/ 1244338 h 1820256"/>
              <a:gd name="connsiteX73" fmla="*/ 5043341 w 11540300"/>
              <a:gd name="connsiteY73" fmla="*/ 1027521 h 1820256"/>
              <a:gd name="connsiteX74" fmla="*/ 5099901 w 11540300"/>
              <a:gd name="connsiteY74" fmla="*/ 989814 h 1820256"/>
              <a:gd name="connsiteX75" fmla="*/ 5128182 w 11540300"/>
              <a:gd name="connsiteY75" fmla="*/ 980387 h 1820256"/>
              <a:gd name="connsiteX76" fmla="*/ 5137609 w 11540300"/>
              <a:gd name="connsiteY76" fmla="*/ 952107 h 1820256"/>
              <a:gd name="connsiteX77" fmla="*/ 5194169 w 11540300"/>
              <a:gd name="connsiteY77" fmla="*/ 914400 h 1820256"/>
              <a:gd name="connsiteX78" fmla="*/ 5222450 w 11540300"/>
              <a:gd name="connsiteY78" fmla="*/ 895546 h 1820256"/>
              <a:gd name="connsiteX79" fmla="*/ 5410986 w 11540300"/>
              <a:gd name="connsiteY79" fmla="*/ 876692 h 1820256"/>
              <a:gd name="connsiteX80" fmla="*/ 5590095 w 11540300"/>
              <a:gd name="connsiteY80" fmla="*/ 876692 h 1820256"/>
              <a:gd name="connsiteX81" fmla="*/ 5637229 w 11540300"/>
              <a:gd name="connsiteY81" fmla="*/ 904973 h 1820256"/>
              <a:gd name="connsiteX82" fmla="*/ 5674936 w 11540300"/>
              <a:gd name="connsiteY82" fmla="*/ 914400 h 1820256"/>
              <a:gd name="connsiteX83" fmla="*/ 5712644 w 11540300"/>
              <a:gd name="connsiteY83" fmla="*/ 933253 h 1820256"/>
              <a:gd name="connsiteX84" fmla="*/ 5740924 w 11540300"/>
              <a:gd name="connsiteY84" fmla="*/ 942680 h 1820256"/>
              <a:gd name="connsiteX85" fmla="*/ 5938887 w 11540300"/>
              <a:gd name="connsiteY85" fmla="*/ 923826 h 1820256"/>
              <a:gd name="connsiteX86" fmla="*/ 6014301 w 11540300"/>
              <a:gd name="connsiteY86" fmla="*/ 895546 h 1820256"/>
              <a:gd name="connsiteX87" fmla="*/ 6061435 w 11540300"/>
              <a:gd name="connsiteY87" fmla="*/ 857839 h 1820256"/>
              <a:gd name="connsiteX88" fmla="*/ 6174557 w 11540300"/>
              <a:gd name="connsiteY88" fmla="*/ 782424 h 1820256"/>
              <a:gd name="connsiteX89" fmla="*/ 6325386 w 11540300"/>
              <a:gd name="connsiteY89" fmla="*/ 245096 h 1820256"/>
              <a:gd name="connsiteX90" fmla="*/ 6344240 w 11540300"/>
              <a:gd name="connsiteY90" fmla="*/ 216816 h 1820256"/>
              <a:gd name="connsiteX91" fmla="*/ 6372520 w 11540300"/>
              <a:gd name="connsiteY91" fmla="*/ 122548 h 1820256"/>
              <a:gd name="connsiteX92" fmla="*/ 6410227 w 11540300"/>
              <a:gd name="connsiteY92" fmla="*/ 65987 h 1820256"/>
              <a:gd name="connsiteX93" fmla="*/ 6457361 w 11540300"/>
              <a:gd name="connsiteY93" fmla="*/ 9426 h 1820256"/>
              <a:gd name="connsiteX94" fmla="*/ 6485642 w 11540300"/>
              <a:gd name="connsiteY94" fmla="*/ 0 h 1820256"/>
              <a:gd name="connsiteX95" fmla="*/ 6570483 w 11540300"/>
              <a:gd name="connsiteY95" fmla="*/ 18853 h 1820256"/>
              <a:gd name="connsiteX96" fmla="*/ 6598763 w 11540300"/>
              <a:gd name="connsiteY96" fmla="*/ 47134 h 1820256"/>
              <a:gd name="connsiteX97" fmla="*/ 6655324 w 11540300"/>
              <a:gd name="connsiteY97" fmla="*/ 113121 h 1820256"/>
              <a:gd name="connsiteX98" fmla="*/ 6683604 w 11540300"/>
              <a:gd name="connsiteY98" fmla="*/ 122548 h 1820256"/>
              <a:gd name="connsiteX99" fmla="*/ 6702458 w 11540300"/>
              <a:gd name="connsiteY99" fmla="*/ 150828 h 1820256"/>
              <a:gd name="connsiteX100" fmla="*/ 6740165 w 11540300"/>
              <a:gd name="connsiteY100" fmla="*/ 169682 h 1820256"/>
              <a:gd name="connsiteX101" fmla="*/ 6768446 w 11540300"/>
              <a:gd name="connsiteY101" fmla="*/ 188536 h 1820256"/>
              <a:gd name="connsiteX102" fmla="*/ 6815580 w 11540300"/>
              <a:gd name="connsiteY102" fmla="*/ 245096 h 1820256"/>
              <a:gd name="connsiteX103" fmla="*/ 6853287 w 11540300"/>
              <a:gd name="connsiteY103" fmla="*/ 301657 h 1820256"/>
              <a:gd name="connsiteX104" fmla="*/ 6872141 w 11540300"/>
              <a:gd name="connsiteY104" fmla="*/ 329938 h 1820256"/>
              <a:gd name="connsiteX105" fmla="*/ 6890994 w 11540300"/>
              <a:gd name="connsiteY105" fmla="*/ 395925 h 1820256"/>
              <a:gd name="connsiteX106" fmla="*/ 6909848 w 11540300"/>
              <a:gd name="connsiteY106" fmla="*/ 471340 h 1820256"/>
              <a:gd name="connsiteX107" fmla="*/ 6919275 w 11540300"/>
              <a:gd name="connsiteY107" fmla="*/ 763571 h 1820256"/>
              <a:gd name="connsiteX108" fmla="*/ 6956982 w 11540300"/>
              <a:gd name="connsiteY108" fmla="*/ 820131 h 1820256"/>
              <a:gd name="connsiteX109" fmla="*/ 6975835 w 11540300"/>
              <a:gd name="connsiteY109" fmla="*/ 857839 h 1820256"/>
              <a:gd name="connsiteX110" fmla="*/ 7004116 w 11540300"/>
              <a:gd name="connsiteY110" fmla="*/ 876692 h 1820256"/>
              <a:gd name="connsiteX111" fmla="*/ 7051250 w 11540300"/>
              <a:gd name="connsiteY111" fmla="*/ 961534 h 1820256"/>
              <a:gd name="connsiteX112" fmla="*/ 7079530 w 11540300"/>
              <a:gd name="connsiteY112" fmla="*/ 980387 h 1820256"/>
              <a:gd name="connsiteX113" fmla="*/ 7117237 w 11540300"/>
              <a:gd name="connsiteY113" fmla="*/ 1036948 h 1820256"/>
              <a:gd name="connsiteX114" fmla="*/ 7154945 w 11540300"/>
              <a:gd name="connsiteY114" fmla="*/ 1046375 h 1820256"/>
              <a:gd name="connsiteX115" fmla="*/ 7183225 w 11540300"/>
              <a:gd name="connsiteY115" fmla="*/ 1055802 h 1820256"/>
              <a:gd name="connsiteX116" fmla="*/ 7428322 w 11540300"/>
              <a:gd name="connsiteY116" fmla="*/ 1074655 h 1820256"/>
              <a:gd name="connsiteX117" fmla="*/ 7456602 w 11540300"/>
              <a:gd name="connsiteY117" fmla="*/ 1093509 h 1820256"/>
              <a:gd name="connsiteX118" fmla="*/ 7484883 w 11540300"/>
              <a:gd name="connsiteY118" fmla="*/ 1102936 h 1820256"/>
              <a:gd name="connsiteX119" fmla="*/ 7522590 w 11540300"/>
              <a:gd name="connsiteY119" fmla="*/ 1121789 h 1820256"/>
              <a:gd name="connsiteX120" fmla="*/ 7598004 w 11540300"/>
              <a:gd name="connsiteY120" fmla="*/ 1178350 h 1820256"/>
              <a:gd name="connsiteX121" fmla="*/ 7626285 w 11540300"/>
              <a:gd name="connsiteY121" fmla="*/ 1187777 h 1820256"/>
              <a:gd name="connsiteX122" fmla="*/ 7692273 w 11540300"/>
              <a:gd name="connsiteY122" fmla="*/ 1216057 h 1820256"/>
              <a:gd name="connsiteX123" fmla="*/ 7720553 w 11540300"/>
              <a:gd name="connsiteY123" fmla="*/ 1234911 h 1820256"/>
              <a:gd name="connsiteX124" fmla="*/ 7786541 w 11540300"/>
              <a:gd name="connsiteY124" fmla="*/ 1253764 h 1820256"/>
              <a:gd name="connsiteX125" fmla="*/ 7871382 w 11540300"/>
              <a:gd name="connsiteY125" fmla="*/ 1282045 h 1820256"/>
              <a:gd name="connsiteX126" fmla="*/ 8069345 w 11540300"/>
              <a:gd name="connsiteY126" fmla="*/ 1272618 h 1820256"/>
              <a:gd name="connsiteX127" fmla="*/ 8097625 w 11540300"/>
              <a:gd name="connsiteY127" fmla="*/ 1263191 h 1820256"/>
              <a:gd name="connsiteX128" fmla="*/ 8135332 w 11540300"/>
              <a:gd name="connsiteY128" fmla="*/ 1253764 h 1820256"/>
              <a:gd name="connsiteX129" fmla="*/ 8201320 w 11540300"/>
              <a:gd name="connsiteY129" fmla="*/ 1216057 h 1820256"/>
              <a:gd name="connsiteX130" fmla="*/ 8229600 w 11540300"/>
              <a:gd name="connsiteY130" fmla="*/ 1206630 h 1820256"/>
              <a:gd name="connsiteX131" fmla="*/ 8257881 w 11540300"/>
              <a:gd name="connsiteY131" fmla="*/ 1225484 h 1820256"/>
              <a:gd name="connsiteX132" fmla="*/ 8276734 w 11540300"/>
              <a:gd name="connsiteY132" fmla="*/ 1253764 h 1820256"/>
              <a:gd name="connsiteX133" fmla="*/ 8305015 w 11540300"/>
              <a:gd name="connsiteY133" fmla="*/ 1282045 h 1820256"/>
              <a:gd name="connsiteX134" fmla="*/ 8380429 w 11540300"/>
              <a:gd name="connsiteY134" fmla="*/ 1366886 h 1820256"/>
              <a:gd name="connsiteX135" fmla="*/ 8436990 w 11540300"/>
              <a:gd name="connsiteY135" fmla="*/ 1404593 h 1820256"/>
              <a:gd name="connsiteX136" fmla="*/ 8531258 w 11540300"/>
              <a:gd name="connsiteY136" fmla="*/ 1423447 h 1820256"/>
              <a:gd name="connsiteX137" fmla="*/ 8814062 w 11540300"/>
              <a:gd name="connsiteY137" fmla="*/ 1414020 h 1820256"/>
              <a:gd name="connsiteX138" fmla="*/ 8842343 w 11540300"/>
              <a:gd name="connsiteY138" fmla="*/ 1395167 h 1820256"/>
              <a:gd name="connsiteX139" fmla="*/ 8870623 w 11540300"/>
              <a:gd name="connsiteY139" fmla="*/ 1385740 h 1820256"/>
              <a:gd name="connsiteX140" fmla="*/ 8917757 w 11540300"/>
              <a:gd name="connsiteY140" fmla="*/ 1376313 h 1820256"/>
              <a:gd name="connsiteX141" fmla="*/ 9087440 w 11540300"/>
              <a:gd name="connsiteY141" fmla="*/ 1357459 h 1820256"/>
              <a:gd name="connsiteX142" fmla="*/ 9153427 w 11540300"/>
              <a:gd name="connsiteY142" fmla="*/ 1338606 h 1820256"/>
              <a:gd name="connsiteX143" fmla="*/ 9247695 w 11540300"/>
              <a:gd name="connsiteY143" fmla="*/ 1310325 h 1820256"/>
              <a:gd name="connsiteX144" fmla="*/ 9436231 w 11540300"/>
              <a:gd name="connsiteY144" fmla="*/ 1291472 h 1820256"/>
              <a:gd name="connsiteX145" fmla="*/ 10039547 w 11540300"/>
              <a:gd name="connsiteY145" fmla="*/ 1282045 h 1820256"/>
              <a:gd name="connsiteX146" fmla="*/ 10275217 w 11540300"/>
              <a:gd name="connsiteY146" fmla="*/ 1282045 h 1820256"/>
              <a:gd name="connsiteX147" fmla="*/ 10303497 w 11540300"/>
              <a:gd name="connsiteY147" fmla="*/ 1310325 h 1820256"/>
              <a:gd name="connsiteX148" fmla="*/ 10341204 w 11540300"/>
              <a:gd name="connsiteY148" fmla="*/ 1338606 h 1820256"/>
              <a:gd name="connsiteX149" fmla="*/ 10397765 w 11540300"/>
              <a:gd name="connsiteY149" fmla="*/ 1376313 h 1820256"/>
              <a:gd name="connsiteX150" fmla="*/ 10482607 w 11540300"/>
              <a:gd name="connsiteY150" fmla="*/ 1366886 h 1820256"/>
              <a:gd name="connsiteX151" fmla="*/ 10576875 w 11540300"/>
              <a:gd name="connsiteY151" fmla="*/ 1338606 h 1820256"/>
              <a:gd name="connsiteX152" fmla="*/ 10624009 w 11540300"/>
              <a:gd name="connsiteY152" fmla="*/ 1310325 h 1820256"/>
              <a:gd name="connsiteX153" fmla="*/ 10652289 w 11540300"/>
              <a:gd name="connsiteY153" fmla="*/ 1300898 h 1820256"/>
              <a:gd name="connsiteX154" fmla="*/ 10689996 w 11540300"/>
              <a:gd name="connsiteY154" fmla="*/ 1291472 h 1820256"/>
              <a:gd name="connsiteX155" fmla="*/ 10737130 w 11540300"/>
              <a:gd name="connsiteY155" fmla="*/ 1282045 h 1820256"/>
              <a:gd name="connsiteX156" fmla="*/ 10793691 w 11540300"/>
              <a:gd name="connsiteY156" fmla="*/ 1263191 h 1820256"/>
              <a:gd name="connsiteX157" fmla="*/ 10859679 w 11540300"/>
              <a:gd name="connsiteY157" fmla="*/ 1234911 h 1820256"/>
              <a:gd name="connsiteX158" fmla="*/ 10963374 w 11540300"/>
              <a:gd name="connsiteY158" fmla="*/ 1168923 h 1820256"/>
              <a:gd name="connsiteX159" fmla="*/ 11029361 w 11540300"/>
              <a:gd name="connsiteY159" fmla="*/ 1178350 h 1820256"/>
              <a:gd name="connsiteX160" fmla="*/ 11067068 w 11540300"/>
              <a:gd name="connsiteY160" fmla="*/ 1197204 h 1820256"/>
              <a:gd name="connsiteX161" fmla="*/ 11095349 w 11540300"/>
              <a:gd name="connsiteY161" fmla="*/ 1206630 h 1820256"/>
              <a:gd name="connsiteX162" fmla="*/ 11142483 w 11540300"/>
              <a:gd name="connsiteY162" fmla="*/ 1225484 h 1820256"/>
              <a:gd name="connsiteX163" fmla="*/ 11227324 w 11540300"/>
              <a:gd name="connsiteY163" fmla="*/ 1253764 h 1820256"/>
              <a:gd name="connsiteX164" fmla="*/ 11331019 w 11540300"/>
              <a:gd name="connsiteY164" fmla="*/ 1272618 h 1820256"/>
              <a:gd name="connsiteX165" fmla="*/ 11359299 w 11540300"/>
              <a:gd name="connsiteY165" fmla="*/ 1282045 h 1820256"/>
              <a:gd name="connsiteX166" fmla="*/ 11538409 w 11540300"/>
              <a:gd name="connsiteY166" fmla="*/ 1272618 h 1820256"/>
              <a:gd name="connsiteX167" fmla="*/ 11510128 w 11540300"/>
              <a:gd name="connsiteY167"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867266 w 11540300"/>
              <a:gd name="connsiteY4" fmla="*/ 970960 h 1820256"/>
              <a:gd name="connsiteX5" fmla="*/ 895547 w 11540300"/>
              <a:gd name="connsiteY5" fmla="*/ 961534 h 1820256"/>
              <a:gd name="connsiteX6" fmla="*/ 1102936 w 11540300"/>
              <a:gd name="connsiteY6" fmla="*/ 970960 h 1820256"/>
              <a:gd name="connsiteX7" fmla="*/ 1197204 w 11540300"/>
              <a:gd name="connsiteY7" fmla="*/ 1008668 h 1820256"/>
              <a:gd name="connsiteX8" fmla="*/ 1225485 w 11540300"/>
              <a:gd name="connsiteY8" fmla="*/ 1018094 h 1820256"/>
              <a:gd name="connsiteX9" fmla="*/ 1253765 w 11540300"/>
              <a:gd name="connsiteY9" fmla="*/ 1027521 h 1820256"/>
              <a:gd name="connsiteX10" fmla="*/ 1621411 w 11540300"/>
              <a:gd name="connsiteY10" fmla="*/ 1046375 h 1820256"/>
              <a:gd name="connsiteX11" fmla="*/ 1677971 w 11540300"/>
              <a:gd name="connsiteY11" fmla="*/ 1065228 h 1820256"/>
              <a:gd name="connsiteX12" fmla="*/ 1706252 w 11540300"/>
              <a:gd name="connsiteY12" fmla="*/ 1084082 h 1820256"/>
              <a:gd name="connsiteX13" fmla="*/ 1762813 w 11540300"/>
              <a:gd name="connsiteY13" fmla="*/ 1131216 h 1820256"/>
              <a:gd name="connsiteX14" fmla="*/ 1781666 w 11540300"/>
              <a:gd name="connsiteY14" fmla="*/ 1168923 h 1820256"/>
              <a:gd name="connsiteX15" fmla="*/ 1809947 w 11540300"/>
              <a:gd name="connsiteY15" fmla="*/ 1187777 h 1820256"/>
              <a:gd name="connsiteX16" fmla="*/ 1828800 w 11540300"/>
              <a:gd name="connsiteY16" fmla="*/ 1244338 h 1820256"/>
              <a:gd name="connsiteX17" fmla="*/ 1847654 w 11540300"/>
              <a:gd name="connsiteY17" fmla="*/ 1300898 h 1820256"/>
              <a:gd name="connsiteX18" fmla="*/ 1857081 w 11540300"/>
              <a:gd name="connsiteY18" fmla="*/ 1329179 h 1820256"/>
              <a:gd name="connsiteX19" fmla="*/ 1885361 w 11540300"/>
              <a:gd name="connsiteY19" fmla="*/ 1423447 h 1820256"/>
              <a:gd name="connsiteX20" fmla="*/ 1960776 w 11540300"/>
              <a:gd name="connsiteY20" fmla="*/ 1640263 h 1820256"/>
              <a:gd name="connsiteX21" fmla="*/ 1979629 w 11540300"/>
              <a:gd name="connsiteY21" fmla="*/ 1668544 h 1820256"/>
              <a:gd name="connsiteX22" fmla="*/ 2036190 w 11540300"/>
              <a:gd name="connsiteY22" fmla="*/ 1706251 h 1820256"/>
              <a:gd name="connsiteX23" fmla="*/ 2130851 w 11540300"/>
              <a:gd name="connsiteY23" fmla="*/ 1820256 h 1820256"/>
              <a:gd name="connsiteX24" fmla="*/ 2196446 w 11540300"/>
              <a:gd name="connsiteY24" fmla="*/ 1640263 h 1820256"/>
              <a:gd name="connsiteX25" fmla="*/ 2309567 w 11540300"/>
              <a:gd name="connsiteY25" fmla="*/ 1366886 h 1820256"/>
              <a:gd name="connsiteX26" fmla="*/ 2366128 w 11540300"/>
              <a:gd name="connsiteY26" fmla="*/ 1310325 h 1820256"/>
              <a:gd name="connsiteX27" fmla="*/ 2384982 w 11540300"/>
              <a:gd name="connsiteY27" fmla="*/ 1282045 h 1820256"/>
              <a:gd name="connsiteX28" fmla="*/ 2432116 w 11540300"/>
              <a:gd name="connsiteY28" fmla="*/ 1225484 h 1820256"/>
              <a:gd name="connsiteX29" fmla="*/ 2441543 w 11540300"/>
              <a:gd name="connsiteY29" fmla="*/ 1197204 h 1820256"/>
              <a:gd name="connsiteX30" fmla="*/ 2460396 w 11540300"/>
              <a:gd name="connsiteY30" fmla="*/ 1168923 h 1820256"/>
              <a:gd name="connsiteX31" fmla="*/ 2479250 w 11540300"/>
              <a:gd name="connsiteY31" fmla="*/ 1112362 h 1820256"/>
              <a:gd name="connsiteX32" fmla="*/ 2498103 w 11540300"/>
              <a:gd name="connsiteY32" fmla="*/ 1084082 h 1820256"/>
              <a:gd name="connsiteX33" fmla="*/ 2516957 w 11540300"/>
              <a:gd name="connsiteY33" fmla="*/ 1027521 h 1820256"/>
              <a:gd name="connsiteX34" fmla="*/ 2573518 w 11540300"/>
              <a:gd name="connsiteY34" fmla="*/ 999241 h 1820256"/>
              <a:gd name="connsiteX35" fmla="*/ 2601798 w 11540300"/>
              <a:gd name="connsiteY35" fmla="*/ 980387 h 1820256"/>
              <a:gd name="connsiteX36" fmla="*/ 2922310 w 11540300"/>
              <a:gd name="connsiteY36" fmla="*/ 980387 h 1820256"/>
              <a:gd name="connsiteX37" fmla="*/ 3101419 w 11540300"/>
              <a:gd name="connsiteY37" fmla="*/ 970960 h 1820256"/>
              <a:gd name="connsiteX38" fmla="*/ 3393650 w 11540300"/>
              <a:gd name="connsiteY38" fmla="*/ 989814 h 1820256"/>
              <a:gd name="connsiteX39" fmla="*/ 3478491 w 11540300"/>
              <a:gd name="connsiteY39" fmla="*/ 1008668 h 1820256"/>
              <a:gd name="connsiteX40" fmla="*/ 3553905 w 11540300"/>
              <a:gd name="connsiteY40" fmla="*/ 1027521 h 1820256"/>
              <a:gd name="connsiteX41" fmla="*/ 3704734 w 11540300"/>
              <a:gd name="connsiteY41" fmla="*/ 1008668 h 1820256"/>
              <a:gd name="connsiteX42" fmla="*/ 3893270 w 11540300"/>
              <a:gd name="connsiteY42" fmla="*/ 989814 h 1820256"/>
              <a:gd name="connsiteX43" fmla="*/ 3968685 w 11540300"/>
              <a:gd name="connsiteY43" fmla="*/ 999241 h 1820256"/>
              <a:gd name="connsiteX44" fmla="*/ 4034673 w 11540300"/>
              <a:gd name="connsiteY44" fmla="*/ 1018094 h 1820256"/>
              <a:gd name="connsiteX45" fmla="*/ 4081807 w 11540300"/>
              <a:gd name="connsiteY45" fmla="*/ 1065228 h 1820256"/>
              <a:gd name="connsiteX46" fmla="*/ 4110087 w 11540300"/>
              <a:gd name="connsiteY46" fmla="*/ 1084082 h 1820256"/>
              <a:gd name="connsiteX47" fmla="*/ 4157221 w 11540300"/>
              <a:gd name="connsiteY47" fmla="*/ 1140643 h 1820256"/>
              <a:gd name="connsiteX48" fmla="*/ 4185501 w 11540300"/>
              <a:gd name="connsiteY48" fmla="*/ 1159496 h 1820256"/>
              <a:gd name="connsiteX49" fmla="*/ 4242062 w 11540300"/>
              <a:gd name="connsiteY49" fmla="*/ 1244338 h 1820256"/>
              <a:gd name="connsiteX50" fmla="*/ 4260916 w 11540300"/>
              <a:gd name="connsiteY50" fmla="*/ 1272618 h 1820256"/>
              <a:gd name="connsiteX51" fmla="*/ 4298623 w 11540300"/>
              <a:gd name="connsiteY51" fmla="*/ 1357459 h 1820256"/>
              <a:gd name="connsiteX52" fmla="*/ 4308050 w 11540300"/>
              <a:gd name="connsiteY52" fmla="*/ 1385740 h 1820256"/>
              <a:gd name="connsiteX53" fmla="*/ 4345757 w 11540300"/>
              <a:gd name="connsiteY53" fmla="*/ 1442301 h 1820256"/>
              <a:gd name="connsiteX54" fmla="*/ 4383464 w 11540300"/>
              <a:gd name="connsiteY54" fmla="*/ 1498861 h 1820256"/>
              <a:gd name="connsiteX55" fmla="*/ 4421171 w 11540300"/>
              <a:gd name="connsiteY55" fmla="*/ 1555422 h 1820256"/>
              <a:gd name="connsiteX56" fmla="*/ 4468305 w 11540300"/>
              <a:gd name="connsiteY56" fmla="*/ 1630837 h 1820256"/>
              <a:gd name="connsiteX57" fmla="*/ 4477732 w 11540300"/>
              <a:gd name="connsiteY57" fmla="*/ 1659117 h 1820256"/>
              <a:gd name="connsiteX58" fmla="*/ 4534293 w 11540300"/>
              <a:gd name="connsiteY58" fmla="*/ 1696824 h 1820256"/>
              <a:gd name="connsiteX59" fmla="*/ 4553147 w 11540300"/>
              <a:gd name="connsiteY59" fmla="*/ 1725105 h 1820256"/>
              <a:gd name="connsiteX60" fmla="*/ 4581427 w 11540300"/>
              <a:gd name="connsiteY60" fmla="*/ 1734531 h 1820256"/>
              <a:gd name="connsiteX61" fmla="*/ 4590854 w 11540300"/>
              <a:gd name="connsiteY61" fmla="*/ 1762812 h 1820256"/>
              <a:gd name="connsiteX62" fmla="*/ 4623896 w 11540300"/>
              <a:gd name="connsiteY62" fmla="*/ 1810240 h 1820256"/>
              <a:gd name="connsiteX63" fmla="*/ 4675695 w 11540300"/>
              <a:gd name="connsiteY63" fmla="*/ 1762812 h 1820256"/>
              <a:gd name="connsiteX64" fmla="*/ 4786042 w 11540300"/>
              <a:gd name="connsiteY64" fmla="*/ 1620624 h 1820256"/>
              <a:gd name="connsiteX65" fmla="*/ 4958499 w 11540300"/>
              <a:gd name="connsiteY65" fmla="*/ 1574276 h 1820256"/>
              <a:gd name="connsiteX66" fmla="*/ 4986780 w 11540300"/>
              <a:gd name="connsiteY66" fmla="*/ 1461154 h 1820256"/>
              <a:gd name="connsiteX67" fmla="*/ 4996207 w 11540300"/>
              <a:gd name="connsiteY67" fmla="*/ 1423447 h 1820256"/>
              <a:gd name="connsiteX68" fmla="*/ 5015060 w 11540300"/>
              <a:gd name="connsiteY68" fmla="*/ 1366886 h 1820256"/>
              <a:gd name="connsiteX69" fmla="*/ 5005633 w 11540300"/>
              <a:gd name="connsiteY69" fmla="*/ 1319752 h 1820256"/>
              <a:gd name="connsiteX70" fmla="*/ 4996207 w 11540300"/>
              <a:gd name="connsiteY70" fmla="*/ 1291472 h 1820256"/>
              <a:gd name="connsiteX71" fmla="*/ 4986780 w 11540300"/>
              <a:gd name="connsiteY71" fmla="*/ 1244338 h 1820256"/>
              <a:gd name="connsiteX72" fmla="*/ 5043341 w 11540300"/>
              <a:gd name="connsiteY72" fmla="*/ 1027521 h 1820256"/>
              <a:gd name="connsiteX73" fmla="*/ 5099901 w 11540300"/>
              <a:gd name="connsiteY73" fmla="*/ 989814 h 1820256"/>
              <a:gd name="connsiteX74" fmla="*/ 5128182 w 11540300"/>
              <a:gd name="connsiteY74" fmla="*/ 980387 h 1820256"/>
              <a:gd name="connsiteX75" fmla="*/ 5137609 w 11540300"/>
              <a:gd name="connsiteY75" fmla="*/ 952107 h 1820256"/>
              <a:gd name="connsiteX76" fmla="*/ 5194169 w 11540300"/>
              <a:gd name="connsiteY76" fmla="*/ 914400 h 1820256"/>
              <a:gd name="connsiteX77" fmla="*/ 5222450 w 11540300"/>
              <a:gd name="connsiteY77" fmla="*/ 895546 h 1820256"/>
              <a:gd name="connsiteX78" fmla="*/ 5410986 w 11540300"/>
              <a:gd name="connsiteY78" fmla="*/ 876692 h 1820256"/>
              <a:gd name="connsiteX79" fmla="*/ 5590095 w 11540300"/>
              <a:gd name="connsiteY79" fmla="*/ 876692 h 1820256"/>
              <a:gd name="connsiteX80" fmla="*/ 5637229 w 11540300"/>
              <a:gd name="connsiteY80" fmla="*/ 904973 h 1820256"/>
              <a:gd name="connsiteX81" fmla="*/ 5674936 w 11540300"/>
              <a:gd name="connsiteY81" fmla="*/ 914400 h 1820256"/>
              <a:gd name="connsiteX82" fmla="*/ 5712644 w 11540300"/>
              <a:gd name="connsiteY82" fmla="*/ 933253 h 1820256"/>
              <a:gd name="connsiteX83" fmla="*/ 5740924 w 11540300"/>
              <a:gd name="connsiteY83" fmla="*/ 942680 h 1820256"/>
              <a:gd name="connsiteX84" fmla="*/ 5938887 w 11540300"/>
              <a:gd name="connsiteY84" fmla="*/ 923826 h 1820256"/>
              <a:gd name="connsiteX85" fmla="*/ 6014301 w 11540300"/>
              <a:gd name="connsiteY85" fmla="*/ 895546 h 1820256"/>
              <a:gd name="connsiteX86" fmla="*/ 6061435 w 11540300"/>
              <a:gd name="connsiteY86" fmla="*/ 857839 h 1820256"/>
              <a:gd name="connsiteX87" fmla="*/ 6174557 w 11540300"/>
              <a:gd name="connsiteY87" fmla="*/ 782424 h 1820256"/>
              <a:gd name="connsiteX88" fmla="*/ 6325386 w 11540300"/>
              <a:gd name="connsiteY88" fmla="*/ 245096 h 1820256"/>
              <a:gd name="connsiteX89" fmla="*/ 6344240 w 11540300"/>
              <a:gd name="connsiteY89" fmla="*/ 216816 h 1820256"/>
              <a:gd name="connsiteX90" fmla="*/ 6372520 w 11540300"/>
              <a:gd name="connsiteY90" fmla="*/ 122548 h 1820256"/>
              <a:gd name="connsiteX91" fmla="*/ 6410227 w 11540300"/>
              <a:gd name="connsiteY91" fmla="*/ 65987 h 1820256"/>
              <a:gd name="connsiteX92" fmla="*/ 6457361 w 11540300"/>
              <a:gd name="connsiteY92" fmla="*/ 9426 h 1820256"/>
              <a:gd name="connsiteX93" fmla="*/ 6485642 w 11540300"/>
              <a:gd name="connsiteY93" fmla="*/ 0 h 1820256"/>
              <a:gd name="connsiteX94" fmla="*/ 6570483 w 11540300"/>
              <a:gd name="connsiteY94" fmla="*/ 18853 h 1820256"/>
              <a:gd name="connsiteX95" fmla="*/ 6598763 w 11540300"/>
              <a:gd name="connsiteY95" fmla="*/ 47134 h 1820256"/>
              <a:gd name="connsiteX96" fmla="*/ 6655324 w 11540300"/>
              <a:gd name="connsiteY96" fmla="*/ 113121 h 1820256"/>
              <a:gd name="connsiteX97" fmla="*/ 6683604 w 11540300"/>
              <a:gd name="connsiteY97" fmla="*/ 122548 h 1820256"/>
              <a:gd name="connsiteX98" fmla="*/ 6702458 w 11540300"/>
              <a:gd name="connsiteY98" fmla="*/ 150828 h 1820256"/>
              <a:gd name="connsiteX99" fmla="*/ 6740165 w 11540300"/>
              <a:gd name="connsiteY99" fmla="*/ 169682 h 1820256"/>
              <a:gd name="connsiteX100" fmla="*/ 6768446 w 11540300"/>
              <a:gd name="connsiteY100" fmla="*/ 188536 h 1820256"/>
              <a:gd name="connsiteX101" fmla="*/ 6815580 w 11540300"/>
              <a:gd name="connsiteY101" fmla="*/ 245096 h 1820256"/>
              <a:gd name="connsiteX102" fmla="*/ 6853287 w 11540300"/>
              <a:gd name="connsiteY102" fmla="*/ 301657 h 1820256"/>
              <a:gd name="connsiteX103" fmla="*/ 6872141 w 11540300"/>
              <a:gd name="connsiteY103" fmla="*/ 329938 h 1820256"/>
              <a:gd name="connsiteX104" fmla="*/ 6890994 w 11540300"/>
              <a:gd name="connsiteY104" fmla="*/ 395925 h 1820256"/>
              <a:gd name="connsiteX105" fmla="*/ 6909848 w 11540300"/>
              <a:gd name="connsiteY105" fmla="*/ 471340 h 1820256"/>
              <a:gd name="connsiteX106" fmla="*/ 6919275 w 11540300"/>
              <a:gd name="connsiteY106" fmla="*/ 763571 h 1820256"/>
              <a:gd name="connsiteX107" fmla="*/ 6956982 w 11540300"/>
              <a:gd name="connsiteY107" fmla="*/ 820131 h 1820256"/>
              <a:gd name="connsiteX108" fmla="*/ 6975835 w 11540300"/>
              <a:gd name="connsiteY108" fmla="*/ 857839 h 1820256"/>
              <a:gd name="connsiteX109" fmla="*/ 7004116 w 11540300"/>
              <a:gd name="connsiteY109" fmla="*/ 876692 h 1820256"/>
              <a:gd name="connsiteX110" fmla="*/ 7051250 w 11540300"/>
              <a:gd name="connsiteY110" fmla="*/ 961534 h 1820256"/>
              <a:gd name="connsiteX111" fmla="*/ 7079530 w 11540300"/>
              <a:gd name="connsiteY111" fmla="*/ 980387 h 1820256"/>
              <a:gd name="connsiteX112" fmla="*/ 7117237 w 11540300"/>
              <a:gd name="connsiteY112" fmla="*/ 1036948 h 1820256"/>
              <a:gd name="connsiteX113" fmla="*/ 7154945 w 11540300"/>
              <a:gd name="connsiteY113" fmla="*/ 1046375 h 1820256"/>
              <a:gd name="connsiteX114" fmla="*/ 7183225 w 11540300"/>
              <a:gd name="connsiteY114" fmla="*/ 1055802 h 1820256"/>
              <a:gd name="connsiteX115" fmla="*/ 7428322 w 11540300"/>
              <a:gd name="connsiteY115" fmla="*/ 1074655 h 1820256"/>
              <a:gd name="connsiteX116" fmla="*/ 7456602 w 11540300"/>
              <a:gd name="connsiteY116" fmla="*/ 1093509 h 1820256"/>
              <a:gd name="connsiteX117" fmla="*/ 7484883 w 11540300"/>
              <a:gd name="connsiteY117" fmla="*/ 1102936 h 1820256"/>
              <a:gd name="connsiteX118" fmla="*/ 7522590 w 11540300"/>
              <a:gd name="connsiteY118" fmla="*/ 1121789 h 1820256"/>
              <a:gd name="connsiteX119" fmla="*/ 7598004 w 11540300"/>
              <a:gd name="connsiteY119" fmla="*/ 1178350 h 1820256"/>
              <a:gd name="connsiteX120" fmla="*/ 7626285 w 11540300"/>
              <a:gd name="connsiteY120" fmla="*/ 1187777 h 1820256"/>
              <a:gd name="connsiteX121" fmla="*/ 7692273 w 11540300"/>
              <a:gd name="connsiteY121" fmla="*/ 1216057 h 1820256"/>
              <a:gd name="connsiteX122" fmla="*/ 7720553 w 11540300"/>
              <a:gd name="connsiteY122" fmla="*/ 1234911 h 1820256"/>
              <a:gd name="connsiteX123" fmla="*/ 7786541 w 11540300"/>
              <a:gd name="connsiteY123" fmla="*/ 1253764 h 1820256"/>
              <a:gd name="connsiteX124" fmla="*/ 7871382 w 11540300"/>
              <a:gd name="connsiteY124" fmla="*/ 1282045 h 1820256"/>
              <a:gd name="connsiteX125" fmla="*/ 8069345 w 11540300"/>
              <a:gd name="connsiteY125" fmla="*/ 1272618 h 1820256"/>
              <a:gd name="connsiteX126" fmla="*/ 8097625 w 11540300"/>
              <a:gd name="connsiteY126" fmla="*/ 1263191 h 1820256"/>
              <a:gd name="connsiteX127" fmla="*/ 8135332 w 11540300"/>
              <a:gd name="connsiteY127" fmla="*/ 1253764 h 1820256"/>
              <a:gd name="connsiteX128" fmla="*/ 8201320 w 11540300"/>
              <a:gd name="connsiteY128" fmla="*/ 1216057 h 1820256"/>
              <a:gd name="connsiteX129" fmla="*/ 8229600 w 11540300"/>
              <a:gd name="connsiteY129" fmla="*/ 1206630 h 1820256"/>
              <a:gd name="connsiteX130" fmla="*/ 8257881 w 11540300"/>
              <a:gd name="connsiteY130" fmla="*/ 1225484 h 1820256"/>
              <a:gd name="connsiteX131" fmla="*/ 8276734 w 11540300"/>
              <a:gd name="connsiteY131" fmla="*/ 1253764 h 1820256"/>
              <a:gd name="connsiteX132" fmla="*/ 8305015 w 11540300"/>
              <a:gd name="connsiteY132" fmla="*/ 1282045 h 1820256"/>
              <a:gd name="connsiteX133" fmla="*/ 8380429 w 11540300"/>
              <a:gd name="connsiteY133" fmla="*/ 1366886 h 1820256"/>
              <a:gd name="connsiteX134" fmla="*/ 8436990 w 11540300"/>
              <a:gd name="connsiteY134" fmla="*/ 1404593 h 1820256"/>
              <a:gd name="connsiteX135" fmla="*/ 8531258 w 11540300"/>
              <a:gd name="connsiteY135" fmla="*/ 1423447 h 1820256"/>
              <a:gd name="connsiteX136" fmla="*/ 8814062 w 11540300"/>
              <a:gd name="connsiteY136" fmla="*/ 1414020 h 1820256"/>
              <a:gd name="connsiteX137" fmla="*/ 8842343 w 11540300"/>
              <a:gd name="connsiteY137" fmla="*/ 1395167 h 1820256"/>
              <a:gd name="connsiteX138" fmla="*/ 8870623 w 11540300"/>
              <a:gd name="connsiteY138" fmla="*/ 1385740 h 1820256"/>
              <a:gd name="connsiteX139" fmla="*/ 8917757 w 11540300"/>
              <a:gd name="connsiteY139" fmla="*/ 1376313 h 1820256"/>
              <a:gd name="connsiteX140" fmla="*/ 9087440 w 11540300"/>
              <a:gd name="connsiteY140" fmla="*/ 1357459 h 1820256"/>
              <a:gd name="connsiteX141" fmla="*/ 9153427 w 11540300"/>
              <a:gd name="connsiteY141" fmla="*/ 1338606 h 1820256"/>
              <a:gd name="connsiteX142" fmla="*/ 9247695 w 11540300"/>
              <a:gd name="connsiteY142" fmla="*/ 1310325 h 1820256"/>
              <a:gd name="connsiteX143" fmla="*/ 9436231 w 11540300"/>
              <a:gd name="connsiteY143" fmla="*/ 1291472 h 1820256"/>
              <a:gd name="connsiteX144" fmla="*/ 10039547 w 11540300"/>
              <a:gd name="connsiteY144" fmla="*/ 1282045 h 1820256"/>
              <a:gd name="connsiteX145" fmla="*/ 10275217 w 11540300"/>
              <a:gd name="connsiteY145" fmla="*/ 1282045 h 1820256"/>
              <a:gd name="connsiteX146" fmla="*/ 10303497 w 11540300"/>
              <a:gd name="connsiteY146" fmla="*/ 1310325 h 1820256"/>
              <a:gd name="connsiteX147" fmla="*/ 10341204 w 11540300"/>
              <a:gd name="connsiteY147" fmla="*/ 1338606 h 1820256"/>
              <a:gd name="connsiteX148" fmla="*/ 10397765 w 11540300"/>
              <a:gd name="connsiteY148" fmla="*/ 1376313 h 1820256"/>
              <a:gd name="connsiteX149" fmla="*/ 10482607 w 11540300"/>
              <a:gd name="connsiteY149" fmla="*/ 1366886 h 1820256"/>
              <a:gd name="connsiteX150" fmla="*/ 10576875 w 11540300"/>
              <a:gd name="connsiteY150" fmla="*/ 1338606 h 1820256"/>
              <a:gd name="connsiteX151" fmla="*/ 10624009 w 11540300"/>
              <a:gd name="connsiteY151" fmla="*/ 1310325 h 1820256"/>
              <a:gd name="connsiteX152" fmla="*/ 10652289 w 11540300"/>
              <a:gd name="connsiteY152" fmla="*/ 1300898 h 1820256"/>
              <a:gd name="connsiteX153" fmla="*/ 10689996 w 11540300"/>
              <a:gd name="connsiteY153" fmla="*/ 1291472 h 1820256"/>
              <a:gd name="connsiteX154" fmla="*/ 10737130 w 11540300"/>
              <a:gd name="connsiteY154" fmla="*/ 1282045 h 1820256"/>
              <a:gd name="connsiteX155" fmla="*/ 10793691 w 11540300"/>
              <a:gd name="connsiteY155" fmla="*/ 1263191 h 1820256"/>
              <a:gd name="connsiteX156" fmla="*/ 10859679 w 11540300"/>
              <a:gd name="connsiteY156" fmla="*/ 1234911 h 1820256"/>
              <a:gd name="connsiteX157" fmla="*/ 10963374 w 11540300"/>
              <a:gd name="connsiteY157" fmla="*/ 1168923 h 1820256"/>
              <a:gd name="connsiteX158" fmla="*/ 11029361 w 11540300"/>
              <a:gd name="connsiteY158" fmla="*/ 1178350 h 1820256"/>
              <a:gd name="connsiteX159" fmla="*/ 11067068 w 11540300"/>
              <a:gd name="connsiteY159" fmla="*/ 1197204 h 1820256"/>
              <a:gd name="connsiteX160" fmla="*/ 11095349 w 11540300"/>
              <a:gd name="connsiteY160" fmla="*/ 1206630 h 1820256"/>
              <a:gd name="connsiteX161" fmla="*/ 11142483 w 11540300"/>
              <a:gd name="connsiteY161" fmla="*/ 1225484 h 1820256"/>
              <a:gd name="connsiteX162" fmla="*/ 11227324 w 11540300"/>
              <a:gd name="connsiteY162" fmla="*/ 1253764 h 1820256"/>
              <a:gd name="connsiteX163" fmla="*/ 11331019 w 11540300"/>
              <a:gd name="connsiteY163" fmla="*/ 1272618 h 1820256"/>
              <a:gd name="connsiteX164" fmla="*/ 11359299 w 11540300"/>
              <a:gd name="connsiteY164" fmla="*/ 1282045 h 1820256"/>
              <a:gd name="connsiteX165" fmla="*/ 11538409 w 11540300"/>
              <a:gd name="connsiteY165" fmla="*/ 1272618 h 1820256"/>
              <a:gd name="connsiteX166" fmla="*/ 11510128 w 11540300"/>
              <a:gd name="connsiteY166"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867266 w 11540300"/>
              <a:gd name="connsiteY4" fmla="*/ 970960 h 1820256"/>
              <a:gd name="connsiteX5" fmla="*/ 895547 w 11540300"/>
              <a:gd name="connsiteY5" fmla="*/ 961534 h 1820256"/>
              <a:gd name="connsiteX6" fmla="*/ 1102936 w 11540300"/>
              <a:gd name="connsiteY6" fmla="*/ 970960 h 1820256"/>
              <a:gd name="connsiteX7" fmla="*/ 1197204 w 11540300"/>
              <a:gd name="connsiteY7" fmla="*/ 1008668 h 1820256"/>
              <a:gd name="connsiteX8" fmla="*/ 1225485 w 11540300"/>
              <a:gd name="connsiteY8" fmla="*/ 1018094 h 1820256"/>
              <a:gd name="connsiteX9" fmla="*/ 1253765 w 11540300"/>
              <a:gd name="connsiteY9" fmla="*/ 1027521 h 1820256"/>
              <a:gd name="connsiteX10" fmla="*/ 1621411 w 11540300"/>
              <a:gd name="connsiteY10" fmla="*/ 1046375 h 1820256"/>
              <a:gd name="connsiteX11" fmla="*/ 1677971 w 11540300"/>
              <a:gd name="connsiteY11" fmla="*/ 1065228 h 1820256"/>
              <a:gd name="connsiteX12" fmla="*/ 1706252 w 11540300"/>
              <a:gd name="connsiteY12" fmla="*/ 1084082 h 1820256"/>
              <a:gd name="connsiteX13" fmla="*/ 1762813 w 11540300"/>
              <a:gd name="connsiteY13" fmla="*/ 1131216 h 1820256"/>
              <a:gd name="connsiteX14" fmla="*/ 1781666 w 11540300"/>
              <a:gd name="connsiteY14" fmla="*/ 1168923 h 1820256"/>
              <a:gd name="connsiteX15" fmla="*/ 1809947 w 11540300"/>
              <a:gd name="connsiteY15" fmla="*/ 1187777 h 1820256"/>
              <a:gd name="connsiteX16" fmla="*/ 1828800 w 11540300"/>
              <a:gd name="connsiteY16" fmla="*/ 1244338 h 1820256"/>
              <a:gd name="connsiteX17" fmla="*/ 1847654 w 11540300"/>
              <a:gd name="connsiteY17" fmla="*/ 1300898 h 1820256"/>
              <a:gd name="connsiteX18" fmla="*/ 1857081 w 11540300"/>
              <a:gd name="connsiteY18" fmla="*/ 1329179 h 1820256"/>
              <a:gd name="connsiteX19" fmla="*/ 1885361 w 11540300"/>
              <a:gd name="connsiteY19" fmla="*/ 1423447 h 1820256"/>
              <a:gd name="connsiteX20" fmla="*/ 1960776 w 11540300"/>
              <a:gd name="connsiteY20" fmla="*/ 1640263 h 1820256"/>
              <a:gd name="connsiteX21" fmla="*/ 1979629 w 11540300"/>
              <a:gd name="connsiteY21" fmla="*/ 1668544 h 1820256"/>
              <a:gd name="connsiteX22" fmla="*/ 2036190 w 11540300"/>
              <a:gd name="connsiteY22" fmla="*/ 1706251 h 1820256"/>
              <a:gd name="connsiteX23" fmla="*/ 2130851 w 11540300"/>
              <a:gd name="connsiteY23" fmla="*/ 1820256 h 1820256"/>
              <a:gd name="connsiteX24" fmla="*/ 2196446 w 11540300"/>
              <a:gd name="connsiteY24" fmla="*/ 1640263 h 1820256"/>
              <a:gd name="connsiteX25" fmla="*/ 2309567 w 11540300"/>
              <a:gd name="connsiteY25" fmla="*/ 1366886 h 1820256"/>
              <a:gd name="connsiteX26" fmla="*/ 2366128 w 11540300"/>
              <a:gd name="connsiteY26" fmla="*/ 1310325 h 1820256"/>
              <a:gd name="connsiteX27" fmla="*/ 2384982 w 11540300"/>
              <a:gd name="connsiteY27" fmla="*/ 1282045 h 1820256"/>
              <a:gd name="connsiteX28" fmla="*/ 2432116 w 11540300"/>
              <a:gd name="connsiteY28" fmla="*/ 1225484 h 1820256"/>
              <a:gd name="connsiteX29" fmla="*/ 2441543 w 11540300"/>
              <a:gd name="connsiteY29" fmla="*/ 1197204 h 1820256"/>
              <a:gd name="connsiteX30" fmla="*/ 2460396 w 11540300"/>
              <a:gd name="connsiteY30" fmla="*/ 1168923 h 1820256"/>
              <a:gd name="connsiteX31" fmla="*/ 2479250 w 11540300"/>
              <a:gd name="connsiteY31" fmla="*/ 1112362 h 1820256"/>
              <a:gd name="connsiteX32" fmla="*/ 2498103 w 11540300"/>
              <a:gd name="connsiteY32" fmla="*/ 1084082 h 1820256"/>
              <a:gd name="connsiteX33" fmla="*/ 2516957 w 11540300"/>
              <a:gd name="connsiteY33" fmla="*/ 1027521 h 1820256"/>
              <a:gd name="connsiteX34" fmla="*/ 2573518 w 11540300"/>
              <a:gd name="connsiteY34" fmla="*/ 999241 h 1820256"/>
              <a:gd name="connsiteX35" fmla="*/ 2601798 w 11540300"/>
              <a:gd name="connsiteY35" fmla="*/ 980387 h 1820256"/>
              <a:gd name="connsiteX36" fmla="*/ 2922310 w 11540300"/>
              <a:gd name="connsiteY36" fmla="*/ 980387 h 1820256"/>
              <a:gd name="connsiteX37" fmla="*/ 3101419 w 11540300"/>
              <a:gd name="connsiteY37" fmla="*/ 970960 h 1820256"/>
              <a:gd name="connsiteX38" fmla="*/ 3393650 w 11540300"/>
              <a:gd name="connsiteY38" fmla="*/ 989814 h 1820256"/>
              <a:gd name="connsiteX39" fmla="*/ 3478491 w 11540300"/>
              <a:gd name="connsiteY39" fmla="*/ 1008668 h 1820256"/>
              <a:gd name="connsiteX40" fmla="*/ 3553905 w 11540300"/>
              <a:gd name="connsiteY40" fmla="*/ 1027521 h 1820256"/>
              <a:gd name="connsiteX41" fmla="*/ 3704734 w 11540300"/>
              <a:gd name="connsiteY41" fmla="*/ 1008668 h 1820256"/>
              <a:gd name="connsiteX42" fmla="*/ 3893270 w 11540300"/>
              <a:gd name="connsiteY42" fmla="*/ 989814 h 1820256"/>
              <a:gd name="connsiteX43" fmla="*/ 3968685 w 11540300"/>
              <a:gd name="connsiteY43" fmla="*/ 999241 h 1820256"/>
              <a:gd name="connsiteX44" fmla="*/ 4034673 w 11540300"/>
              <a:gd name="connsiteY44" fmla="*/ 1018094 h 1820256"/>
              <a:gd name="connsiteX45" fmla="*/ 4081807 w 11540300"/>
              <a:gd name="connsiteY45" fmla="*/ 1065228 h 1820256"/>
              <a:gd name="connsiteX46" fmla="*/ 4110087 w 11540300"/>
              <a:gd name="connsiteY46" fmla="*/ 1084082 h 1820256"/>
              <a:gd name="connsiteX47" fmla="*/ 4157221 w 11540300"/>
              <a:gd name="connsiteY47" fmla="*/ 1140643 h 1820256"/>
              <a:gd name="connsiteX48" fmla="*/ 4185501 w 11540300"/>
              <a:gd name="connsiteY48" fmla="*/ 1159496 h 1820256"/>
              <a:gd name="connsiteX49" fmla="*/ 4242062 w 11540300"/>
              <a:gd name="connsiteY49" fmla="*/ 1244338 h 1820256"/>
              <a:gd name="connsiteX50" fmla="*/ 4260916 w 11540300"/>
              <a:gd name="connsiteY50" fmla="*/ 1272618 h 1820256"/>
              <a:gd name="connsiteX51" fmla="*/ 4298623 w 11540300"/>
              <a:gd name="connsiteY51" fmla="*/ 1357459 h 1820256"/>
              <a:gd name="connsiteX52" fmla="*/ 4308050 w 11540300"/>
              <a:gd name="connsiteY52" fmla="*/ 1385740 h 1820256"/>
              <a:gd name="connsiteX53" fmla="*/ 4345757 w 11540300"/>
              <a:gd name="connsiteY53" fmla="*/ 1442301 h 1820256"/>
              <a:gd name="connsiteX54" fmla="*/ 4383464 w 11540300"/>
              <a:gd name="connsiteY54" fmla="*/ 1498861 h 1820256"/>
              <a:gd name="connsiteX55" fmla="*/ 4421171 w 11540300"/>
              <a:gd name="connsiteY55" fmla="*/ 1555422 h 1820256"/>
              <a:gd name="connsiteX56" fmla="*/ 4468305 w 11540300"/>
              <a:gd name="connsiteY56" fmla="*/ 1630837 h 1820256"/>
              <a:gd name="connsiteX57" fmla="*/ 4477732 w 11540300"/>
              <a:gd name="connsiteY57" fmla="*/ 1659117 h 1820256"/>
              <a:gd name="connsiteX58" fmla="*/ 4534293 w 11540300"/>
              <a:gd name="connsiteY58" fmla="*/ 1696824 h 1820256"/>
              <a:gd name="connsiteX59" fmla="*/ 4553147 w 11540300"/>
              <a:gd name="connsiteY59" fmla="*/ 1725105 h 1820256"/>
              <a:gd name="connsiteX60" fmla="*/ 4581427 w 11540300"/>
              <a:gd name="connsiteY60" fmla="*/ 1734531 h 1820256"/>
              <a:gd name="connsiteX61" fmla="*/ 4590854 w 11540300"/>
              <a:gd name="connsiteY61" fmla="*/ 1762812 h 1820256"/>
              <a:gd name="connsiteX62" fmla="*/ 4623896 w 11540300"/>
              <a:gd name="connsiteY62" fmla="*/ 1810240 h 1820256"/>
              <a:gd name="connsiteX63" fmla="*/ 4675695 w 11540300"/>
              <a:gd name="connsiteY63" fmla="*/ 1762812 h 1820256"/>
              <a:gd name="connsiteX64" fmla="*/ 4786042 w 11540300"/>
              <a:gd name="connsiteY64" fmla="*/ 1620624 h 1820256"/>
              <a:gd name="connsiteX65" fmla="*/ 4958499 w 11540300"/>
              <a:gd name="connsiteY65" fmla="*/ 1574276 h 1820256"/>
              <a:gd name="connsiteX66" fmla="*/ 4986780 w 11540300"/>
              <a:gd name="connsiteY66" fmla="*/ 1461154 h 1820256"/>
              <a:gd name="connsiteX67" fmla="*/ 4996207 w 11540300"/>
              <a:gd name="connsiteY67" fmla="*/ 1423447 h 1820256"/>
              <a:gd name="connsiteX68" fmla="*/ 5015060 w 11540300"/>
              <a:gd name="connsiteY68" fmla="*/ 1366886 h 1820256"/>
              <a:gd name="connsiteX69" fmla="*/ 5005633 w 11540300"/>
              <a:gd name="connsiteY69" fmla="*/ 1319752 h 1820256"/>
              <a:gd name="connsiteX70" fmla="*/ 4996207 w 11540300"/>
              <a:gd name="connsiteY70" fmla="*/ 1291472 h 1820256"/>
              <a:gd name="connsiteX71" fmla="*/ 4986780 w 11540300"/>
              <a:gd name="connsiteY71" fmla="*/ 1244338 h 1820256"/>
              <a:gd name="connsiteX72" fmla="*/ 5043341 w 11540300"/>
              <a:gd name="connsiteY72" fmla="*/ 1027521 h 1820256"/>
              <a:gd name="connsiteX73" fmla="*/ 5099901 w 11540300"/>
              <a:gd name="connsiteY73" fmla="*/ 989814 h 1820256"/>
              <a:gd name="connsiteX74" fmla="*/ 5128182 w 11540300"/>
              <a:gd name="connsiteY74" fmla="*/ 980387 h 1820256"/>
              <a:gd name="connsiteX75" fmla="*/ 5137609 w 11540300"/>
              <a:gd name="connsiteY75" fmla="*/ 952107 h 1820256"/>
              <a:gd name="connsiteX76" fmla="*/ 5194169 w 11540300"/>
              <a:gd name="connsiteY76" fmla="*/ 914400 h 1820256"/>
              <a:gd name="connsiteX77" fmla="*/ 5222450 w 11540300"/>
              <a:gd name="connsiteY77" fmla="*/ 895546 h 1820256"/>
              <a:gd name="connsiteX78" fmla="*/ 5410986 w 11540300"/>
              <a:gd name="connsiteY78" fmla="*/ 876692 h 1820256"/>
              <a:gd name="connsiteX79" fmla="*/ 5590095 w 11540300"/>
              <a:gd name="connsiteY79" fmla="*/ 876692 h 1820256"/>
              <a:gd name="connsiteX80" fmla="*/ 5637229 w 11540300"/>
              <a:gd name="connsiteY80" fmla="*/ 904973 h 1820256"/>
              <a:gd name="connsiteX81" fmla="*/ 5674936 w 11540300"/>
              <a:gd name="connsiteY81" fmla="*/ 914400 h 1820256"/>
              <a:gd name="connsiteX82" fmla="*/ 5712644 w 11540300"/>
              <a:gd name="connsiteY82" fmla="*/ 933253 h 1820256"/>
              <a:gd name="connsiteX83" fmla="*/ 5740924 w 11540300"/>
              <a:gd name="connsiteY83" fmla="*/ 942680 h 1820256"/>
              <a:gd name="connsiteX84" fmla="*/ 5938887 w 11540300"/>
              <a:gd name="connsiteY84" fmla="*/ 923826 h 1820256"/>
              <a:gd name="connsiteX85" fmla="*/ 6014301 w 11540300"/>
              <a:gd name="connsiteY85" fmla="*/ 895546 h 1820256"/>
              <a:gd name="connsiteX86" fmla="*/ 6061435 w 11540300"/>
              <a:gd name="connsiteY86" fmla="*/ 857839 h 1820256"/>
              <a:gd name="connsiteX87" fmla="*/ 6174557 w 11540300"/>
              <a:gd name="connsiteY87" fmla="*/ 782424 h 1820256"/>
              <a:gd name="connsiteX88" fmla="*/ 6325386 w 11540300"/>
              <a:gd name="connsiteY88" fmla="*/ 245096 h 1820256"/>
              <a:gd name="connsiteX89" fmla="*/ 6344240 w 11540300"/>
              <a:gd name="connsiteY89" fmla="*/ 216816 h 1820256"/>
              <a:gd name="connsiteX90" fmla="*/ 6372520 w 11540300"/>
              <a:gd name="connsiteY90" fmla="*/ 122548 h 1820256"/>
              <a:gd name="connsiteX91" fmla="*/ 6410227 w 11540300"/>
              <a:gd name="connsiteY91" fmla="*/ 65987 h 1820256"/>
              <a:gd name="connsiteX92" fmla="*/ 6457361 w 11540300"/>
              <a:gd name="connsiteY92" fmla="*/ 9426 h 1820256"/>
              <a:gd name="connsiteX93" fmla="*/ 6485642 w 11540300"/>
              <a:gd name="connsiteY93" fmla="*/ 0 h 1820256"/>
              <a:gd name="connsiteX94" fmla="*/ 6570483 w 11540300"/>
              <a:gd name="connsiteY94" fmla="*/ 18853 h 1820256"/>
              <a:gd name="connsiteX95" fmla="*/ 6598763 w 11540300"/>
              <a:gd name="connsiteY95" fmla="*/ 47134 h 1820256"/>
              <a:gd name="connsiteX96" fmla="*/ 6655324 w 11540300"/>
              <a:gd name="connsiteY96" fmla="*/ 113121 h 1820256"/>
              <a:gd name="connsiteX97" fmla="*/ 6683604 w 11540300"/>
              <a:gd name="connsiteY97" fmla="*/ 122548 h 1820256"/>
              <a:gd name="connsiteX98" fmla="*/ 6702458 w 11540300"/>
              <a:gd name="connsiteY98" fmla="*/ 150828 h 1820256"/>
              <a:gd name="connsiteX99" fmla="*/ 6740165 w 11540300"/>
              <a:gd name="connsiteY99" fmla="*/ 169682 h 1820256"/>
              <a:gd name="connsiteX100" fmla="*/ 6768446 w 11540300"/>
              <a:gd name="connsiteY100" fmla="*/ 188536 h 1820256"/>
              <a:gd name="connsiteX101" fmla="*/ 6815580 w 11540300"/>
              <a:gd name="connsiteY101" fmla="*/ 245096 h 1820256"/>
              <a:gd name="connsiteX102" fmla="*/ 6853287 w 11540300"/>
              <a:gd name="connsiteY102" fmla="*/ 301657 h 1820256"/>
              <a:gd name="connsiteX103" fmla="*/ 6872141 w 11540300"/>
              <a:gd name="connsiteY103" fmla="*/ 329938 h 1820256"/>
              <a:gd name="connsiteX104" fmla="*/ 6890994 w 11540300"/>
              <a:gd name="connsiteY104" fmla="*/ 395925 h 1820256"/>
              <a:gd name="connsiteX105" fmla="*/ 6909848 w 11540300"/>
              <a:gd name="connsiteY105" fmla="*/ 471340 h 1820256"/>
              <a:gd name="connsiteX106" fmla="*/ 6919275 w 11540300"/>
              <a:gd name="connsiteY106" fmla="*/ 763571 h 1820256"/>
              <a:gd name="connsiteX107" fmla="*/ 6956982 w 11540300"/>
              <a:gd name="connsiteY107" fmla="*/ 820131 h 1820256"/>
              <a:gd name="connsiteX108" fmla="*/ 6975835 w 11540300"/>
              <a:gd name="connsiteY108" fmla="*/ 857839 h 1820256"/>
              <a:gd name="connsiteX109" fmla="*/ 7004116 w 11540300"/>
              <a:gd name="connsiteY109" fmla="*/ 876692 h 1820256"/>
              <a:gd name="connsiteX110" fmla="*/ 7051250 w 11540300"/>
              <a:gd name="connsiteY110" fmla="*/ 961534 h 1820256"/>
              <a:gd name="connsiteX111" fmla="*/ 7079530 w 11540300"/>
              <a:gd name="connsiteY111" fmla="*/ 980387 h 1820256"/>
              <a:gd name="connsiteX112" fmla="*/ 7117237 w 11540300"/>
              <a:gd name="connsiteY112" fmla="*/ 1036948 h 1820256"/>
              <a:gd name="connsiteX113" fmla="*/ 7154945 w 11540300"/>
              <a:gd name="connsiteY113" fmla="*/ 1046375 h 1820256"/>
              <a:gd name="connsiteX114" fmla="*/ 7183225 w 11540300"/>
              <a:gd name="connsiteY114" fmla="*/ 1055802 h 1820256"/>
              <a:gd name="connsiteX115" fmla="*/ 7428322 w 11540300"/>
              <a:gd name="connsiteY115" fmla="*/ 1074655 h 1820256"/>
              <a:gd name="connsiteX116" fmla="*/ 7456602 w 11540300"/>
              <a:gd name="connsiteY116" fmla="*/ 1093509 h 1820256"/>
              <a:gd name="connsiteX117" fmla="*/ 7484883 w 11540300"/>
              <a:gd name="connsiteY117" fmla="*/ 1102936 h 1820256"/>
              <a:gd name="connsiteX118" fmla="*/ 7522590 w 11540300"/>
              <a:gd name="connsiteY118" fmla="*/ 1121789 h 1820256"/>
              <a:gd name="connsiteX119" fmla="*/ 7598004 w 11540300"/>
              <a:gd name="connsiteY119" fmla="*/ 1178350 h 1820256"/>
              <a:gd name="connsiteX120" fmla="*/ 7626285 w 11540300"/>
              <a:gd name="connsiteY120" fmla="*/ 1187777 h 1820256"/>
              <a:gd name="connsiteX121" fmla="*/ 7692273 w 11540300"/>
              <a:gd name="connsiteY121" fmla="*/ 1216057 h 1820256"/>
              <a:gd name="connsiteX122" fmla="*/ 7720553 w 11540300"/>
              <a:gd name="connsiteY122" fmla="*/ 1234911 h 1820256"/>
              <a:gd name="connsiteX123" fmla="*/ 7786541 w 11540300"/>
              <a:gd name="connsiteY123" fmla="*/ 1253764 h 1820256"/>
              <a:gd name="connsiteX124" fmla="*/ 7871382 w 11540300"/>
              <a:gd name="connsiteY124" fmla="*/ 1282045 h 1820256"/>
              <a:gd name="connsiteX125" fmla="*/ 8069345 w 11540300"/>
              <a:gd name="connsiteY125" fmla="*/ 1272618 h 1820256"/>
              <a:gd name="connsiteX126" fmla="*/ 8097625 w 11540300"/>
              <a:gd name="connsiteY126" fmla="*/ 1263191 h 1820256"/>
              <a:gd name="connsiteX127" fmla="*/ 8135332 w 11540300"/>
              <a:gd name="connsiteY127" fmla="*/ 1253764 h 1820256"/>
              <a:gd name="connsiteX128" fmla="*/ 8201320 w 11540300"/>
              <a:gd name="connsiteY128" fmla="*/ 1216057 h 1820256"/>
              <a:gd name="connsiteX129" fmla="*/ 8229600 w 11540300"/>
              <a:gd name="connsiteY129" fmla="*/ 1206630 h 1820256"/>
              <a:gd name="connsiteX130" fmla="*/ 8257881 w 11540300"/>
              <a:gd name="connsiteY130" fmla="*/ 1225484 h 1820256"/>
              <a:gd name="connsiteX131" fmla="*/ 8276734 w 11540300"/>
              <a:gd name="connsiteY131" fmla="*/ 1253764 h 1820256"/>
              <a:gd name="connsiteX132" fmla="*/ 8305015 w 11540300"/>
              <a:gd name="connsiteY132" fmla="*/ 1282045 h 1820256"/>
              <a:gd name="connsiteX133" fmla="*/ 8380429 w 11540300"/>
              <a:gd name="connsiteY133" fmla="*/ 1366886 h 1820256"/>
              <a:gd name="connsiteX134" fmla="*/ 8436990 w 11540300"/>
              <a:gd name="connsiteY134" fmla="*/ 1404593 h 1820256"/>
              <a:gd name="connsiteX135" fmla="*/ 8531258 w 11540300"/>
              <a:gd name="connsiteY135" fmla="*/ 1423447 h 1820256"/>
              <a:gd name="connsiteX136" fmla="*/ 8814062 w 11540300"/>
              <a:gd name="connsiteY136" fmla="*/ 1414020 h 1820256"/>
              <a:gd name="connsiteX137" fmla="*/ 8842343 w 11540300"/>
              <a:gd name="connsiteY137" fmla="*/ 1395167 h 1820256"/>
              <a:gd name="connsiteX138" fmla="*/ 8870623 w 11540300"/>
              <a:gd name="connsiteY138" fmla="*/ 1385740 h 1820256"/>
              <a:gd name="connsiteX139" fmla="*/ 8917757 w 11540300"/>
              <a:gd name="connsiteY139" fmla="*/ 1376313 h 1820256"/>
              <a:gd name="connsiteX140" fmla="*/ 9087440 w 11540300"/>
              <a:gd name="connsiteY140" fmla="*/ 1357459 h 1820256"/>
              <a:gd name="connsiteX141" fmla="*/ 9153427 w 11540300"/>
              <a:gd name="connsiteY141" fmla="*/ 1338606 h 1820256"/>
              <a:gd name="connsiteX142" fmla="*/ 9247695 w 11540300"/>
              <a:gd name="connsiteY142" fmla="*/ 1310325 h 1820256"/>
              <a:gd name="connsiteX143" fmla="*/ 9436231 w 11540300"/>
              <a:gd name="connsiteY143" fmla="*/ 1291472 h 1820256"/>
              <a:gd name="connsiteX144" fmla="*/ 10039547 w 11540300"/>
              <a:gd name="connsiteY144" fmla="*/ 1282045 h 1820256"/>
              <a:gd name="connsiteX145" fmla="*/ 10275217 w 11540300"/>
              <a:gd name="connsiteY145" fmla="*/ 1282045 h 1820256"/>
              <a:gd name="connsiteX146" fmla="*/ 10303497 w 11540300"/>
              <a:gd name="connsiteY146" fmla="*/ 1310325 h 1820256"/>
              <a:gd name="connsiteX147" fmla="*/ 10341204 w 11540300"/>
              <a:gd name="connsiteY147" fmla="*/ 1338606 h 1820256"/>
              <a:gd name="connsiteX148" fmla="*/ 10397765 w 11540300"/>
              <a:gd name="connsiteY148" fmla="*/ 1376313 h 1820256"/>
              <a:gd name="connsiteX149" fmla="*/ 10482607 w 11540300"/>
              <a:gd name="connsiteY149" fmla="*/ 1366886 h 1820256"/>
              <a:gd name="connsiteX150" fmla="*/ 10576875 w 11540300"/>
              <a:gd name="connsiteY150" fmla="*/ 1338606 h 1820256"/>
              <a:gd name="connsiteX151" fmla="*/ 10624009 w 11540300"/>
              <a:gd name="connsiteY151" fmla="*/ 1310325 h 1820256"/>
              <a:gd name="connsiteX152" fmla="*/ 10652289 w 11540300"/>
              <a:gd name="connsiteY152" fmla="*/ 1300898 h 1820256"/>
              <a:gd name="connsiteX153" fmla="*/ 10689996 w 11540300"/>
              <a:gd name="connsiteY153" fmla="*/ 1291472 h 1820256"/>
              <a:gd name="connsiteX154" fmla="*/ 10737130 w 11540300"/>
              <a:gd name="connsiteY154" fmla="*/ 1282045 h 1820256"/>
              <a:gd name="connsiteX155" fmla="*/ 10793691 w 11540300"/>
              <a:gd name="connsiteY155" fmla="*/ 1263191 h 1820256"/>
              <a:gd name="connsiteX156" fmla="*/ 10859679 w 11540300"/>
              <a:gd name="connsiteY156" fmla="*/ 1234911 h 1820256"/>
              <a:gd name="connsiteX157" fmla="*/ 10963374 w 11540300"/>
              <a:gd name="connsiteY157" fmla="*/ 1168923 h 1820256"/>
              <a:gd name="connsiteX158" fmla="*/ 11029361 w 11540300"/>
              <a:gd name="connsiteY158" fmla="*/ 1178350 h 1820256"/>
              <a:gd name="connsiteX159" fmla="*/ 11067068 w 11540300"/>
              <a:gd name="connsiteY159" fmla="*/ 1197204 h 1820256"/>
              <a:gd name="connsiteX160" fmla="*/ 11095349 w 11540300"/>
              <a:gd name="connsiteY160" fmla="*/ 1206630 h 1820256"/>
              <a:gd name="connsiteX161" fmla="*/ 11142483 w 11540300"/>
              <a:gd name="connsiteY161" fmla="*/ 1225484 h 1820256"/>
              <a:gd name="connsiteX162" fmla="*/ 11227324 w 11540300"/>
              <a:gd name="connsiteY162" fmla="*/ 1253764 h 1820256"/>
              <a:gd name="connsiteX163" fmla="*/ 11331019 w 11540300"/>
              <a:gd name="connsiteY163" fmla="*/ 1272618 h 1820256"/>
              <a:gd name="connsiteX164" fmla="*/ 11359299 w 11540300"/>
              <a:gd name="connsiteY164" fmla="*/ 1282045 h 1820256"/>
              <a:gd name="connsiteX165" fmla="*/ 11538409 w 11540300"/>
              <a:gd name="connsiteY165" fmla="*/ 1272618 h 1820256"/>
              <a:gd name="connsiteX166" fmla="*/ 11510128 w 11540300"/>
              <a:gd name="connsiteY166" fmla="*/ 1272618 h 1820256"/>
              <a:gd name="connsiteX0" fmla="*/ 0 w 11540300"/>
              <a:gd name="connsiteY0" fmla="*/ 914400 h 1820256"/>
              <a:gd name="connsiteX1" fmla="*/ 235670 w 11540300"/>
              <a:gd name="connsiteY1" fmla="*/ 923826 h 1820256"/>
              <a:gd name="connsiteX2" fmla="*/ 565609 w 11540300"/>
              <a:gd name="connsiteY2" fmla="*/ 942680 h 1820256"/>
              <a:gd name="connsiteX3" fmla="*/ 669991 w 11540300"/>
              <a:gd name="connsiteY3" fmla="*/ 1776020 h 1820256"/>
              <a:gd name="connsiteX4" fmla="*/ 867266 w 11540300"/>
              <a:gd name="connsiteY4" fmla="*/ 970960 h 1820256"/>
              <a:gd name="connsiteX5" fmla="*/ 1102936 w 11540300"/>
              <a:gd name="connsiteY5" fmla="*/ 970960 h 1820256"/>
              <a:gd name="connsiteX6" fmla="*/ 1197204 w 11540300"/>
              <a:gd name="connsiteY6" fmla="*/ 1008668 h 1820256"/>
              <a:gd name="connsiteX7" fmla="*/ 1225485 w 11540300"/>
              <a:gd name="connsiteY7" fmla="*/ 1018094 h 1820256"/>
              <a:gd name="connsiteX8" fmla="*/ 1253765 w 11540300"/>
              <a:gd name="connsiteY8" fmla="*/ 1027521 h 1820256"/>
              <a:gd name="connsiteX9" fmla="*/ 1621411 w 11540300"/>
              <a:gd name="connsiteY9" fmla="*/ 1046375 h 1820256"/>
              <a:gd name="connsiteX10" fmla="*/ 1677971 w 11540300"/>
              <a:gd name="connsiteY10" fmla="*/ 1065228 h 1820256"/>
              <a:gd name="connsiteX11" fmla="*/ 1706252 w 11540300"/>
              <a:gd name="connsiteY11" fmla="*/ 1084082 h 1820256"/>
              <a:gd name="connsiteX12" fmla="*/ 1762813 w 11540300"/>
              <a:gd name="connsiteY12" fmla="*/ 1131216 h 1820256"/>
              <a:gd name="connsiteX13" fmla="*/ 1781666 w 11540300"/>
              <a:gd name="connsiteY13" fmla="*/ 1168923 h 1820256"/>
              <a:gd name="connsiteX14" fmla="*/ 1809947 w 11540300"/>
              <a:gd name="connsiteY14" fmla="*/ 1187777 h 1820256"/>
              <a:gd name="connsiteX15" fmla="*/ 1828800 w 11540300"/>
              <a:gd name="connsiteY15" fmla="*/ 1244338 h 1820256"/>
              <a:gd name="connsiteX16" fmla="*/ 1847654 w 11540300"/>
              <a:gd name="connsiteY16" fmla="*/ 1300898 h 1820256"/>
              <a:gd name="connsiteX17" fmla="*/ 1857081 w 11540300"/>
              <a:gd name="connsiteY17" fmla="*/ 1329179 h 1820256"/>
              <a:gd name="connsiteX18" fmla="*/ 1885361 w 11540300"/>
              <a:gd name="connsiteY18" fmla="*/ 1423447 h 1820256"/>
              <a:gd name="connsiteX19" fmla="*/ 1960776 w 11540300"/>
              <a:gd name="connsiteY19" fmla="*/ 1640263 h 1820256"/>
              <a:gd name="connsiteX20" fmla="*/ 1979629 w 11540300"/>
              <a:gd name="connsiteY20" fmla="*/ 1668544 h 1820256"/>
              <a:gd name="connsiteX21" fmla="*/ 2036190 w 11540300"/>
              <a:gd name="connsiteY21" fmla="*/ 1706251 h 1820256"/>
              <a:gd name="connsiteX22" fmla="*/ 2130851 w 11540300"/>
              <a:gd name="connsiteY22" fmla="*/ 1820256 h 1820256"/>
              <a:gd name="connsiteX23" fmla="*/ 2196446 w 11540300"/>
              <a:gd name="connsiteY23" fmla="*/ 1640263 h 1820256"/>
              <a:gd name="connsiteX24" fmla="*/ 2309567 w 11540300"/>
              <a:gd name="connsiteY24" fmla="*/ 1366886 h 1820256"/>
              <a:gd name="connsiteX25" fmla="*/ 2366128 w 11540300"/>
              <a:gd name="connsiteY25" fmla="*/ 1310325 h 1820256"/>
              <a:gd name="connsiteX26" fmla="*/ 2384982 w 11540300"/>
              <a:gd name="connsiteY26" fmla="*/ 1282045 h 1820256"/>
              <a:gd name="connsiteX27" fmla="*/ 2432116 w 11540300"/>
              <a:gd name="connsiteY27" fmla="*/ 1225484 h 1820256"/>
              <a:gd name="connsiteX28" fmla="*/ 2441543 w 11540300"/>
              <a:gd name="connsiteY28" fmla="*/ 1197204 h 1820256"/>
              <a:gd name="connsiteX29" fmla="*/ 2460396 w 11540300"/>
              <a:gd name="connsiteY29" fmla="*/ 1168923 h 1820256"/>
              <a:gd name="connsiteX30" fmla="*/ 2479250 w 11540300"/>
              <a:gd name="connsiteY30" fmla="*/ 1112362 h 1820256"/>
              <a:gd name="connsiteX31" fmla="*/ 2498103 w 11540300"/>
              <a:gd name="connsiteY31" fmla="*/ 1084082 h 1820256"/>
              <a:gd name="connsiteX32" fmla="*/ 2516957 w 11540300"/>
              <a:gd name="connsiteY32" fmla="*/ 1027521 h 1820256"/>
              <a:gd name="connsiteX33" fmla="*/ 2573518 w 11540300"/>
              <a:gd name="connsiteY33" fmla="*/ 999241 h 1820256"/>
              <a:gd name="connsiteX34" fmla="*/ 2601798 w 11540300"/>
              <a:gd name="connsiteY34" fmla="*/ 980387 h 1820256"/>
              <a:gd name="connsiteX35" fmla="*/ 2922310 w 11540300"/>
              <a:gd name="connsiteY35" fmla="*/ 980387 h 1820256"/>
              <a:gd name="connsiteX36" fmla="*/ 3101419 w 11540300"/>
              <a:gd name="connsiteY36" fmla="*/ 970960 h 1820256"/>
              <a:gd name="connsiteX37" fmla="*/ 3393650 w 11540300"/>
              <a:gd name="connsiteY37" fmla="*/ 989814 h 1820256"/>
              <a:gd name="connsiteX38" fmla="*/ 3478491 w 11540300"/>
              <a:gd name="connsiteY38" fmla="*/ 1008668 h 1820256"/>
              <a:gd name="connsiteX39" fmla="*/ 3553905 w 11540300"/>
              <a:gd name="connsiteY39" fmla="*/ 1027521 h 1820256"/>
              <a:gd name="connsiteX40" fmla="*/ 3704734 w 11540300"/>
              <a:gd name="connsiteY40" fmla="*/ 1008668 h 1820256"/>
              <a:gd name="connsiteX41" fmla="*/ 3893270 w 11540300"/>
              <a:gd name="connsiteY41" fmla="*/ 989814 h 1820256"/>
              <a:gd name="connsiteX42" fmla="*/ 3968685 w 11540300"/>
              <a:gd name="connsiteY42" fmla="*/ 999241 h 1820256"/>
              <a:gd name="connsiteX43" fmla="*/ 4034673 w 11540300"/>
              <a:gd name="connsiteY43" fmla="*/ 1018094 h 1820256"/>
              <a:gd name="connsiteX44" fmla="*/ 4081807 w 11540300"/>
              <a:gd name="connsiteY44" fmla="*/ 1065228 h 1820256"/>
              <a:gd name="connsiteX45" fmla="*/ 4110087 w 11540300"/>
              <a:gd name="connsiteY45" fmla="*/ 1084082 h 1820256"/>
              <a:gd name="connsiteX46" fmla="*/ 4157221 w 11540300"/>
              <a:gd name="connsiteY46" fmla="*/ 1140643 h 1820256"/>
              <a:gd name="connsiteX47" fmla="*/ 4185501 w 11540300"/>
              <a:gd name="connsiteY47" fmla="*/ 1159496 h 1820256"/>
              <a:gd name="connsiteX48" fmla="*/ 4242062 w 11540300"/>
              <a:gd name="connsiteY48" fmla="*/ 1244338 h 1820256"/>
              <a:gd name="connsiteX49" fmla="*/ 4260916 w 11540300"/>
              <a:gd name="connsiteY49" fmla="*/ 1272618 h 1820256"/>
              <a:gd name="connsiteX50" fmla="*/ 4298623 w 11540300"/>
              <a:gd name="connsiteY50" fmla="*/ 1357459 h 1820256"/>
              <a:gd name="connsiteX51" fmla="*/ 4308050 w 11540300"/>
              <a:gd name="connsiteY51" fmla="*/ 1385740 h 1820256"/>
              <a:gd name="connsiteX52" fmla="*/ 4345757 w 11540300"/>
              <a:gd name="connsiteY52" fmla="*/ 1442301 h 1820256"/>
              <a:gd name="connsiteX53" fmla="*/ 4383464 w 11540300"/>
              <a:gd name="connsiteY53" fmla="*/ 1498861 h 1820256"/>
              <a:gd name="connsiteX54" fmla="*/ 4421171 w 11540300"/>
              <a:gd name="connsiteY54" fmla="*/ 1555422 h 1820256"/>
              <a:gd name="connsiteX55" fmla="*/ 4468305 w 11540300"/>
              <a:gd name="connsiteY55" fmla="*/ 1630837 h 1820256"/>
              <a:gd name="connsiteX56" fmla="*/ 4477732 w 11540300"/>
              <a:gd name="connsiteY56" fmla="*/ 1659117 h 1820256"/>
              <a:gd name="connsiteX57" fmla="*/ 4534293 w 11540300"/>
              <a:gd name="connsiteY57" fmla="*/ 1696824 h 1820256"/>
              <a:gd name="connsiteX58" fmla="*/ 4553147 w 11540300"/>
              <a:gd name="connsiteY58" fmla="*/ 1725105 h 1820256"/>
              <a:gd name="connsiteX59" fmla="*/ 4581427 w 11540300"/>
              <a:gd name="connsiteY59" fmla="*/ 1734531 h 1820256"/>
              <a:gd name="connsiteX60" fmla="*/ 4590854 w 11540300"/>
              <a:gd name="connsiteY60" fmla="*/ 1762812 h 1820256"/>
              <a:gd name="connsiteX61" fmla="*/ 4623896 w 11540300"/>
              <a:gd name="connsiteY61" fmla="*/ 1810240 h 1820256"/>
              <a:gd name="connsiteX62" fmla="*/ 4675695 w 11540300"/>
              <a:gd name="connsiteY62" fmla="*/ 1762812 h 1820256"/>
              <a:gd name="connsiteX63" fmla="*/ 4786042 w 11540300"/>
              <a:gd name="connsiteY63" fmla="*/ 1620624 h 1820256"/>
              <a:gd name="connsiteX64" fmla="*/ 4958499 w 11540300"/>
              <a:gd name="connsiteY64" fmla="*/ 1574276 h 1820256"/>
              <a:gd name="connsiteX65" fmla="*/ 4986780 w 11540300"/>
              <a:gd name="connsiteY65" fmla="*/ 1461154 h 1820256"/>
              <a:gd name="connsiteX66" fmla="*/ 4996207 w 11540300"/>
              <a:gd name="connsiteY66" fmla="*/ 1423447 h 1820256"/>
              <a:gd name="connsiteX67" fmla="*/ 5015060 w 11540300"/>
              <a:gd name="connsiteY67" fmla="*/ 1366886 h 1820256"/>
              <a:gd name="connsiteX68" fmla="*/ 5005633 w 11540300"/>
              <a:gd name="connsiteY68" fmla="*/ 1319752 h 1820256"/>
              <a:gd name="connsiteX69" fmla="*/ 4996207 w 11540300"/>
              <a:gd name="connsiteY69" fmla="*/ 1291472 h 1820256"/>
              <a:gd name="connsiteX70" fmla="*/ 4986780 w 11540300"/>
              <a:gd name="connsiteY70" fmla="*/ 1244338 h 1820256"/>
              <a:gd name="connsiteX71" fmla="*/ 5043341 w 11540300"/>
              <a:gd name="connsiteY71" fmla="*/ 1027521 h 1820256"/>
              <a:gd name="connsiteX72" fmla="*/ 5099901 w 11540300"/>
              <a:gd name="connsiteY72" fmla="*/ 989814 h 1820256"/>
              <a:gd name="connsiteX73" fmla="*/ 5128182 w 11540300"/>
              <a:gd name="connsiteY73" fmla="*/ 980387 h 1820256"/>
              <a:gd name="connsiteX74" fmla="*/ 5137609 w 11540300"/>
              <a:gd name="connsiteY74" fmla="*/ 952107 h 1820256"/>
              <a:gd name="connsiteX75" fmla="*/ 5194169 w 11540300"/>
              <a:gd name="connsiteY75" fmla="*/ 914400 h 1820256"/>
              <a:gd name="connsiteX76" fmla="*/ 5222450 w 11540300"/>
              <a:gd name="connsiteY76" fmla="*/ 895546 h 1820256"/>
              <a:gd name="connsiteX77" fmla="*/ 5410986 w 11540300"/>
              <a:gd name="connsiteY77" fmla="*/ 876692 h 1820256"/>
              <a:gd name="connsiteX78" fmla="*/ 5590095 w 11540300"/>
              <a:gd name="connsiteY78" fmla="*/ 876692 h 1820256"/>
              <a:gd name="connsiteX79" fmla="*/ 5637229 w 11540300"/>
              <a:gd name="connsiteY79" fmla="*/ 904973 h 1820256"/>
              <a:gd name="connsiteX80" fmla="*/ 5674936 w 11540300"/>
              <a:gd name="connsiteY80" fmla="*/ 914400 h 1820256"/>
              <a:gd name="connsiteX81" fmla="*/ 5712644 w 11540300"/>
              <a:gd name="connsiteY81" fmla="*/ 933253 h 1820256"/>
              <a:gd name="connsiteX82" fmla="*/ 5740924 w 11540300"/>
              <a:gd name="connsiteY82" fmla="*/ 942680 h 1820256"/>
              <a:gd name="connsiteX83" fmla="*/ 5938887 w 11540300"/>
              <a:gd name="connsiteY83" fmla="*/ 923826 h 1820256"/>
              <a:gd name="connsiteX84" fmla="*/ 6014301 w 11540300"/>
              <a:gd name="connsiteY84" fmla="*/ 895546 h 1820256"/>
              <a:gd name="connsiteX85" fmla="*/ 6061435 w 11540300"/>
              <a:gd name="connsiteY85" fmla="*/ 857839 h 1820256"/>
              <a:gd name="connsiteX86" fmla="*/ 6174557 w 11540300"/>
              <a:gd name="connsiteY86" fmla="*/ 782424 h 1820256"/>
              <a:gd name="connsiteX87" fmla="*/ 6325386 w 11540300"/>
              <a:gd name="connsiteY87" fmla="*/ 245096 h 1820256"/>
              <a:gd name="connsiteX88" fmla="*/ 6344240 w 11540300"/>
              <a:gd name="connsiteY88" fmla="*/ 216816 h 1820256"/>
              <a:gd name="connsiteX89" fmla="*/ 6372520 w 11540300"/>
              <a:gd name="connsiteY89" fmla="*/ 122548 h 1820256"/>
              <a:gd name="connsiteX90" fmla="*/ 6410227 w 11540300"/>
              <a:gd name="connsiteY90" fmla="*/ 65987 h 1820256"/>
              <a:gd name="connsiteX91" fmla="*/ 6457361 w 11540300"/>
              <a:gd name="connsiteY91" fmla="*/ 9426 h 1820256"/>
              <a:gd name="connsiteX92" fmla="*/ 6485642 w 11540300"/>
              <a:gd name="connsiteY92" fmla="*/ 0 h 1820256"/>
              <a:gd name="connsiteX93" fmla="*/ 6570483 w 11540300"/>
              <a:gd name="connsiteY93" fmla="*/ 18853 h 1820256"/>
              <a:gd name="connsiteX94" fmla="*/ 6598763 w 11540300"/>
              <a:gd name="connsiteY94" fmla="*/ 47134 h 1820256"/>
              <a:gd name="connsiteX95" fmla="*/ 6655324 w 11540300"/>
              <a:gd name="connsiteY95" fmla="*/ 113121 h 1820256"/>
              <a:gd name="connsiteX96" fmla="*/ 6683604 w 11540300"/>
              <a:gd name="connsiteY96" fmla="*/ 122548 h 1820256"/>
              <a:gd name="connsiteX97" fmla="*/ 6702458 w 11540300"/>
              <a:gd name="connsiteY97" fmla="*/ 150828 h 1820256"/>
              <a:gd name="connsiteX98" fmla="*/ 6740165 w 11540300"/>
              <a:gd name="connsiteY98" fmla="*/ 169682 h 1820256"/>
              <a:gd name="connsiteX99" fmla="*/ 6768446 w 11540300"/>
              <a:gd name="connsiteY99" fmla="*/ 188536 h 1820256"/>
              <a:gd name="connsiteX100" fmla="*/ 6815580 w 11540300"/>
              <a:gd name="connsiteY100" fmla="*/ 245096 h 1820256"/>
              <a:gd name="connsiteX101" fmla="*/ 6853287 w 11540300"/>
              <a:gd name="connsiteY101" fmla="*/ 301657 h 1820256"/>
              <a:gd name="connsiteX102" fmla="*/ 6872141 w 11540300"/>
              <a:gd name="connsiteY102" fmla="*/ 329938 h 1820256"/>
              <a:gd name="connsiteX103" fmla="*/ 6890994 w 11540300"/>
              <a:gd name="connsiteY103" fmla="*/ 395925 h 1820256"/>
              <a:gd name="connsiteX104" fmla="*/ 6909848 w 11540300"/>
              <a:gd name="connsiteY104" fmla="*/ 471340 h 1820256"/>
              <a:gd name="connsiteX105" fmla="*/ 6919275 w 11540300"/>
              <a:gd name="connsiteY105" fmla="*/ 763571 h 1820256"/>
              <a:gd name="connsiteX106" fmla="*/ 6956982 w 11540300"/>
              <a:gd name="connsiteY106" fmla="*/ 820131 h 1820256"/>
              <a:gd name="connsiteX107" fmla="*/ 6975835 w 11540300"/>
              <a:gd name="connsiteY107" fmla="*/ 857839 h 1820256"/>
              <a:gd name="connsiteX108" fmla="*/ 7004116 w 11540300"/>
              <a:gd name="connsiteY108" fmla="*/ 876692 h 1820256"/>
              <a:gd name="connsiteX109" fmla="*/ 7051250 w 11540300"/>
              <a:gd name="connsiteY109" fmla="*/ 961534 h 1820256"/>
              <a:gd name="connsiteX110" fmla="*/ 7079530 w 11540300"/>
              <a:gd name="connsiteY110" fmla="*/ 980387 h 1820256"/>
              <a:gd name="connsiteX111" fmla="*/ 7117237 w 11540300"/>
              <a:gd name="connsiteY111" fmla="*/ 1036948 h 1820256"/>
              <a:gd name="connsiteX112" fmla="*/ 7154945 w 11540300"/>
              <a:gd name="connsiteY112" fmla="*/ 1046375 h 1820256"/>
              <a:gd name="connsiteX113" fmla="*/ 7183225 w 11540300"/>
              <a:gd name="connsiteY113" fmla="*/ 1055802 h 1820256"/>
              <a:gd name="connsiteX114" fmla="*/ 7428322 w 11540300"/>
              <a:gd name="connsiteY114" fmla="*/ 1074655 h 1820256"/>
              <a:gd name="connsiteX115" fmla="*/ 7456602 w 11540300"/>
              <a:gd name="connsiteY115" fmla="*/ 1093509 h 1820256"/>
              <a:gd name="connsiteX116" fmla="*/ 7484883 w 11540300"/>
              <a:gd name="connsiteY116" fmla="*/ 1102936 h 1820256"/>
              <a:gd name="connsiteX117" fmla="*/ 7522590 w 11540300"/>
              <a:gd name="connsiteY117" fmla="*/ 1121789 h 1820256"/>
              <a:gd name="connsiteX118" fmla="*/ 7598004 w 11540300"/>
              <a:gd name="connsiteY118" fmla="*/ 1178350 h 1820256"/>
              <a:gd name="connsiteX119" fmla="*/ 7626285 w 11540300"/>
              <a:gd name="connsiteY119" fmla="*/ 1187777 h 1820256"/>
              <a:gd name="connsiteX120" fmla="*/ 7692273 w 11540300"/>
              <a:gd name="connsiteY120" fmla="*/ 1216057 h 1820256"/>
              <a:gd name="connsiteX121" fmla="*/ 7720553 w 11540300"/>
              <a:gd name="connsiteY121" fmla="*/ 1234911 h 1820256"/>
              <a:gd name="connsiteX122" fmla="*/ 7786541 w 11540300"/>
              <a:gd name="connsiteY122" fmla="*/ 1253764 h 1820256"/>
              <a:gd name="connsiteX123" fmla="*/ 7871382 w 11540300"/>
              <a:gd name="connsiteY123" fmla="*/ 1282045 h 1820256"/>
              <a:gd name="connsiteX124" fmla="*/ 8069345 w 11540300"/>
              <a:gd name="connsiteY124" fmla="*/ 1272618 h 1820256"/>
              <a:gd name="connsiteX125" fmla="*/ 8097625 w 11540300"/>
              <a:gd name="connsiteY125" fmla="*/ 1263191 h 1820256"/>
              <a:gd name="connsiteX126" fmla="*/ 8135332 w 11540300"/>
              <a:gd name="connsiteY126" fmla="*/ 1253764 h 1820256"/>
              <a:gd name="connsiteX127" fmla="*/ 8201320 w 11540300"/>
              <a:gd name="connsiteY127" fmla="*/ 1216057 h 1820256"/>
              <a:gd name="connsiteX128" fmla="*/ 8229600 w 11540300"/>
              <a:gd name="connsiteY128" fmla="*/ 1206630 h 1820256"/>
              <a:gd name="connsiteX129" fmla="*/ 8257881 w 11540300"/>
              <a:gd name="connsiteY129" fmla="*/ 1225484 h 1820256"/>
              <a:gd name="connsiteX130" fmla="*/ 8276734 w 11540300"/>
              <a:gd name="connsiteY130" fmla="*/ 1253764 h 1820256"/>
              <a:gd name="connsiteX131" fmla="*/ 8305015 w 11540300"/>
              <a:gd name="connsiteY131" fmla="*/ 1282045 h 1820256"/>
              <a:gd name="connsiteX132" fmla="*/ 8380429 w 11540300"/>
              <a:gd name="connsiteY132" fmla="*/ 1366886 h 1820256"/>
              <a:gd name="connsiteX133" fmla="*/ 8436990 w 11540300"/>
              <a:gd name="connsiteY133" fmla="*/ 1404593 h 1820256"/>
              <a:gd name="connsiteX134" fmla="*/ 8531258 w 11540300"/>
              <a:gd name="connsiteY134" fmla="*/ 1423447 h 1820256"/>
              <a:gd name="connsiteX135" fmla="*/ 8814062 w 11540300"/>
              <a:gd name="connsiteY135" fmla="*/ 1414020 h 1820256"/>
              <a:gd name="connsiteX136" fmla="*/ 8842343 w 11540300"/>
              <a:gd name="connsiteY136" fmla="*/ 1395167 h 1820256"/>
              <a:gd name="connsiteX137" fmla="*/ 8870623 w 11540300"/>
              <a:gd name="connsiteY137" fmla="*/ 1385740 h 1820256"/>
              <a:gd name="connsiteX138" fmla="*/ 8917757 w 11540300"/>
              <a:gd name="connsiteY138" fmla="*/ 1376313 h 1820256"/>
              <a:gd name="connsiteX139" fmla="*/ 9087440 w 11540300"/>
              <a:gd name="connsiteY139" fmla="*/ 1357459 h 1820256"/>
              <a:gd name="connsiteX140" fmla="*/ 9153427 w 11540300"/>
              <a:gd name="connsiteY140" fmla="*/ 1338606 h 1820256"/>
              <a:gd name="connsiteX141" fmla="*/ 9247695 w 11540300"/>
              <a:gd name="connsiteY141" fmla="*/ 1310325 h 1820256"/>
              <a:gd name="connsiteX142" fmla="*/ 9436231 w 11540300"/>
              <a:gd name="connsiteY142" fmla="*/ 1291472 h 1820256"/>
              <a:gd name="connsiteX143" fmla="*/ 10039547 w 11540300"/>
              <a:gd name="connsiteY143" fmla="*/ 1282045 h 1820256"/>
              <a:gd name="connsiteX144" fmla="*/ 10275217 w 11540300"/>
              <a:gd name="connsiteY144" fmla="*/ 1282045 h 1820256"/>
              <a:gd name="connsiteX145" fmla="*/ 10303497 w 11540300"/>
              <a:gd name="connsiteY145" fmla="*/ 1310325 h 1820256"/>
              <a:gd name="connsiteX146" fmla="*/ 10341204 w 11540300"/>
              <a:gd name="connsiteY146" fmla="*/ 1338606 h 1820256"/>
              <a:gd name="connsiteX147" fmla="*/ 10397765 w 11540300"/>
              <a:gd name="connsiteY147" fmla="*/ 1376313 h 1820256"/>
              <a:gd name="connsiteX148" fmla="*/ 10482607 w 11540300"/>
              <a:gd name="connsiteY148" fmla="*/ 1366886 h 1820256"/>
              <a:gd name="connsiteX149" fmla="*/ 10576875 w 11540300"/>
              <a:gd name="connsiteY149" fmla="*/ 1338606 h 1820256"/>
              <a:gd name="connsiteX150" fmla="*/ 10624009 w 11540300"/>
              <a:gd name="connsiteY150" fmla="*/ 1310325 h 1820256"/>
              <a:gd name="connsiteX151" fmla="*/ 10652289 w 11540300"/>
              <a:gd name="connsiteY151" fmla="*/ 1300898 h 1820256"/>
              <a:gd name="connsiteX152" fmla="*/ 10689996 w 11540300"/>
              <a:gd name="connsiteY152" fmla="*/ 1291472 h 1820256"/>
              <a:gd name="connsiteX153" fmla="*/ 10737130 w 11540300"/>
              <a:gd name="connsiteY153" fmla="*/ 1282045 h 1820256"/>
              <a:gd name="connsiteX154" fmla="*/ 10793691 w 11540300"/>
              <a:gd name="connsiteY154" fmla="*/ 1263191 h 1820256"/>
              <a:gd name="connsiteX155" fmla="*/ 10859679 w 11540300"/>
              <a:gd name="connsiteY155" fmla="*/ 1234911 h 1820256"/>
              <a:gd name="connsiteX156" fmla="*/ 10963374 w 11540300"/>
              <a:gd name="connsiteY156" fmla="*/ 1168923 h 1820256"/>
              <a:gd name="connsiteX157" fmla="*/ 11029361 w 11540300"/>
              <a:gd name="connsiteY157" fmla="*/ 1178350 h 1820256"/>
              <a:gd name="connsiteX158" fmla="*/ 11067068 w 11540300"/>
              <a:gd name="connsiteY158" fmla="*/ 1197204 h 1820256"/>
              <a:gd name="connsiteX159" fmla="*/ 11095349 w 11540300"/>
              <a:gd name="connsiteY159" fmla="*/ 1206630 h 1820256"/>
              <a:gd name="connsiteX160" fmla="*/ 11142483 w 11540300"/>
              <a:gd name="connsiteY160" fmla="*/ 1225484 h 1820256"/>
              <a:gd name="connsiteX161" fmla="*/ 11227324 w 11540300"/>
              <a:gd name="connsiteY161" fmla="*/ 1253764 h 1820256"/>
              <a:gd name="connsiteX162" fmla="*/ 11331019 w 11540300"/>
              <a:gd name="connsiteY162" fmla="*/ 1272618 h 1820256"/>
              <a:gd name="connsiteX163" fmla="*/ 11359299 w 11540300"/>
              <a:gd name="connsiteY163" fmla="*/ 1282045 h 1820256"/>
              <a:gd name="connsiteX164" fmla="*/ 11538409 w 11540300"/>
              <a:gd name="connsiteY164" fmla="*/ 1272618 h 1820256"/>
              <a:gd name="connsiteX165" fmla="*/ 11510128 w 11540300"/>
              <a:gd name="connsiteY165" fmla="*/ 1272618 h 182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11540300" h="1820256">
                <a:moveTo>
                  <a:pt x="0" y="914400"/>
                </a:moveTo>
                <a:lnTo>
                  <a:pt x="235670" y="923826"/>
                </a:lnTo>
                <a:cubicBezTo>
                  <a:pt x="329938" y="928539"/>
                  <a:pt x="493222" y="800648"/>
                  <a:pt x="565609" y="942680"/>
                </a:cubicBezTo>
                <a:cubicBezTo>
                  <a:pt x="637996" y="1084712"/>
                  <a:pt x="619715" y="1771307"/>
                  <a:pt x="669991" y="1776020"/>
                </a:cubicBezTo>
                <a:cubicBezTo>
                  <a:pt x="720267" y="1780733"/>
                  <a:pt x="795109" y="1105137"/>
                  <a:pt x="867266" y="970960"/>
                </a:cubicBezTo>
                <a:cubicBezTo>
                  <a:pt x="939424" y="836783"/>
                  <a:pt x="1047946" y="964675"/>
                  <a:pt x="1102936" y="970960"/>
                </a:cubicBezTo>
                <a:cubicBezTo>
                  <a:pt x="1158414" y="998699"/>
                  <a:pt x="1127319" y="985373"/>
                  <a:pt x="1197204" y="1008668"/>
                </a:cubicBezTo>
                <a:lnTo>
                  <a:pt x="1225485" y="1018094"/>
                </a:lnTo>
                <a:cubicBezTo>
                  <a:pt x="1234912" y="1021236"/>
                  <a:pt x="1243889" y="1026424"/>
                  <a:pt x="1253765" y="1027521"/>
                </a:cubicBezTo>
                <a:cubicBezTo>
                  <a:pt x="1432350" y="1047364"/>
                  <a:pt x="1310168" y="1036000"/>
                  <a:pt x="1621411" y="1046375"/>
                </a:cubicBezTo>
                <a:cubicBezTo>
                  <a:pt x="1640264" y="1052659"/>
                  <a:pt x="1661436" y="1054204"/>
                  <a:pt x="1677971" y="1065228"/>
                </a:cubicBezTo>
                <a:cubicBezTo>
                  <a:pt x="1687398" y="1071513"/>
                  <a:pt x="1697548" y="1076829"/>
                  <a:pt x="1706252" y="1084082"/>
                </a:cubicBezTo>
                <a:cubicBezTo>
                  <a:pt x="1778836" y="1144569"/>
                  <a:pt x="1692596" y="1084404"/>
                  <a:pt x="1762813" y="1131216"/>
                </a:cubicBezTo>
                <a:cubicBezTo>
                  <a:pt x="1769097" y="1143785"/>
                  <a:pt x="1772670" y="1158128"/>
                  <a:pt x="1781666" y="1168923"/>
                </a:cubicBezTo>
                <a:cubicBezTo>
                  <a:pt x="1788919" y="1177627"/>
                  <a:pt x="1803942" y="1178169"/>
                  <a:pt x="1809947" y="1187777"/>
                </a:cubicBezTo>
                <a:cubicBezTo>
                  <a:pt x="1820480" y="1204630"/>
                  <a:pt x="1822516" y="1225484"/>
                  <a:pt x="1828800" y="1244338"/>
                </a:cubicBezTo>
                <a:lnTo>
                  <a:pt x="1847654" y="1300898"/>
                </a:lnTo>
                <a:cubicBezTo>
                  <a:pt x="1850796" y="1310325"/>
                  <a:pt x="1854671" y="1319539"/>
                  <a:pt x="1857081" y="1329179"/>
                </a:cubicBezTo>
                <a:cubicBezTo>
                  <a:pt x="1862350" y="1350255"/>
                  <a:pt x="1868078" y="1371600"/>
                  <a:pt x="1885361" y="1423447"/>
                </a:cubicBezTo>
                <a:cubicBezTo>
                  <a:pt x="1902644" y="1475294"/>
                  <a:pt x="1945065" y="1599414"/>
                  <a:pt x="1960776" y="1640263"/>
                </a:cubicBezTo>
                <a:cubicBezTo>
                  <a:pt x="1976487" y="1681113"/>
                  <a:pt x="1972376" y="1659840"/>
                  <a:pt x="1979629" y="1668544"/>
                </a:cubicBezTo>
                <a:cubicBezTo>
                  <a:pt x="2017921" y="1714495"/>
                  <a:pt x="2010986" y="1680966"/>
                  <a:pt x="2036190" y="1706251"/>
                </a:cubicBezTo>
                <a:cubicBezTo>
                  <a:pt x="2061394" y="1731536"/>
                  <a:pt x="2059776" y="1796567"/>
                  <a:pt x="2130851" y="1820256"/>
                </a:cubicBezTo>
                <a:cubicBezTo>
                  <a:pt x="2157560" y="1809258"/>
                  <a:pt x="2166660" y="1715825"/>
                  <a:pt x="2196446" y="1640263"/>
                </a:cubicBezTo>
                <a:cubicBezTo>
                  <a:pt x="2226232" y="1564701"/>
                  <a:pt x="2281287" y="1421876"/>
                  <a:pt x="2309567" y="1366886"/>
                </a:cubicBezTo>
                <a:cubicBezTo>
                  <a:pt x="2337847" y="1311896"/>
                  <a:pt x="2351338" y="1332510"/>
                  <a:pt x="2366128" y="1310325"/>
                </a:cubicBezTo>
                <a:cubicBezTo>
                  <a:pt x="2372413" y="1300898"/>
                  <a:pt x="2377729" y="1290749"/>
                  <a:pt x="2384982" y="1282045"/>
                </a:cubicBezTo>
                <a:cubicBezTo>
                  <a:pt x="2411039" y="1250776"/>
                  <a:pt x="2414564" y="1260587"/>
                  <a:pt x="2432116" y="1225484"/>
                </a:cubicBezTo>
                <a:cubicBezTo>
                  <a:pt x="2436560" y="1216596"/>
                  <a:pt x="2437099" y="1206092"/>
                  <a:pt x="2441543" y="1197204"/>
                </a:cubicBezTo>
                <a:cubicBezTo>
                  <a:pt x="2446610" y="1187070"/>
                  <a:pt x="2455795" y="1179276"/>
                  <a:pt x="2460396" y="1168923"/>
                </a:cubicBezTo>
                <a:cubicBezTo>
                  <a:pt x="2468467" y="1150762"/>
                  <a:pt x="2468226" y="1128898"/>
                  <a:pt x="2479250" y="1112362"/>
                </a:cubicBezTo>
                <a:cubicBezTo>
                  <a:pt x="2485534" y="1102935"/>
                  <a:pt x="2493502" y="1094435"/>
                  <a:pt x="2498103" y="1084082"/>
                </a:cubicBezTo>
                <a:cubicBezTo>
                  <a:pt x="2506174" y="1065921"/>
                  <a:pt x="2500421" y="1038545"/>
                  <a:pt x="2516957" y="1027521"/>
                </a:cubicBezTo>
                <a:cubicBezTo>
                  <a:pt x="2553505" y="1003156"/>
                  <a:pt x="2534489" y="1012251"/>
                  <a:pt x="2573518" y="999241"/>
                </a:cubicBezTo>
                <a:cubicBezTo>
                  <a:pt x="2582945" y="992956"/>
                  <a:pt x="2590807" y="983135"/>
                  <a:pt x="2601798" y="980387"/>
                </a:cubicBezTo>
                <a:cubicBezTo>
                  <a:pt x="2686722" y="959156"/>
                  <a:pt x="2873875" y="978450"/>
                  <a:pt x="2922310" y="980387"/>
                </a:cubicBezTo>
                <a:cubicBezTo>
                  <a:pt x="2982013" y="977245"/>
                  <a:pt x="3041633" y="970960"/>
                  <a:pt x="3101419" y="970960"/>
                </a:cubicBezTo>
                <a:cubicBezTo>
                  <a:pt x="3165280" y="970960"/>
                  <a:pt x="3312830" y="979038"/>
                  <a:pt x="3393650" y="989814"/>
                </a:cubicBezTo>
                <a:cubicBezTo>
                  <a:pt x="3429196" y="994554"/>
                  <a:pt x="3444883" y="1001200"/>
                  <a:pt x="3478491" y="1008668"/>
                </a:cubicBezTo>
                <a:cubicBezTo>
                  <a:pt x="3546748" y="1023836"/>
                  <a:pt x="3503368" y="1010675"/>
                  <a:pt x="3553905" y="1027521"/>
                </a:cubicBezTo>
                <a:cubicBezTo>
                  <a:pt x="3812100" y="1001701"/>
                  <a:pt x="3529320" y="1032056"/>
                  <a:pt x="3704734" y="1008668"/>
                </a:cubicBezTo>
                <a:cubicBezTo>
                  <a:pt x="3761567" y="1001091"/>
                  <a:pt x="3837477" y="994886"/>
                  <a:pt x="3893270" y="989814"/>
                </a:cubicBezTo>
                <a:cubicBezTo>
                  <a:pt x="3918408" y="992956"/>
                  <a:pt x="3943696" y="995076"/>
                  <a:pt x="3968685" y="999241"/>
                </a:cubicBezTo>
                <a:cubicBezTo>
                  <a:pt x="3992352" y="1003186"/>
                  <a:pt x="4012263" y="1010625"/>
                  <a:pt x="4034673" y="1018094"/>
                </a:cubicBezTo>
                <a:cubicBezTo>
                  <a:pt x="4110086" y="1068371"/>
                  <a:pt x="4018962" y="1002383"/>
                  <a:pt x="4081807" y="1065228"/>
                </a:cubicBezTo>
                <a:cubicBezTo>
                  <a:pt x="4089818" y="1073239"/>
                  <a:pt x="4101383" y="1076829"/>
                  <a:pt x="4110087" y="1084082"/>
                </a:cubicBezTo>
                <a:cubicBezTo>
                  <a:pt x="4202751" y="1161303"/>
                  <a:pt x="4083063" y="1066485"/>
                  <a:pt x="4157221" y="1140643"/>
                </a:cubicBezTo>
                <a:cubicBezTo>
                  <a:pt x="4165232" y="1148654"/>
                  <a:pt x="4176074" y="1153212"/>
                  <a:pt x="4185501" y="1159496"/>
                </a:cubicBezTo>
                <a:lnTo>
                  <a:pt x="4242062" y="1244338"/>
                </a:lnTo>
                <a:cubicBezTo>
                  <a:pt x="4248346" y="1253765"/>
                  <a:pt x="4257333" y="1261870"/>
                  <a:pt x="4260916" y="1272618"/>
                </a:cubicBezTo>
                <a:cubicBezTo>
                  <a:pt x="4283352" y="1339927"/>
                  <a:pt x="4268745" y="1312643"/>
                  <a:pt x="4298623" y="1357459"/>
                </a:cubicBezTo>
                <a:cubicBezTo>
                  <a:pt x="4301765" y="1366886"/>
                  <a:pt x="4303224" y="1377054"/>
                  <a:pt x="4308050" y="1385740"/>
                </a:cubicBezTo>
                <a:cubicBezTo>
                  <a:pt x="4319054" y="1405548"/>
                  <a:pt x="4333188" y="1423447"/>
                  <a:pt x="4345757" y="1442301"/>
                </a:cubicBezTo>
                <a:lnTo>
                  <a:pt x="4383464" y="1498861"/>
                </a:lnTo>
                <a:lnTo>
                  <a:pt x="4421171" y="1555422"/>
                </a:lnTo>
                <a:cubicBezTo>
                  <a:pt x="4443608" y="1622731"/>
                  <a:pt x="4423489" y="1600959"/>
                  <a:pt x="4468305" y="1630837"/>
                </a:cubicBezTo>
                <a:cubicBezTo>
                  <a:pt x="4471447" y="1640264"/>
                  <a:pt x="4470706" y="1652091"/>
                  <a:pt x="4477732" y="1659117"/>
                </a:cubicBezTo>
                <a:cubicBezTo>
                  <a:pt x="4493755" y="1675139"/>
                  <a:pt x="4534293" y="1696824"/>
                  <a:pt x="4534293" y="1696824"/>
                </a:cubicBezTo>
                <a:cubicBezTo>
                  <a:pt x="4540578" y="1706251"/>
                  <a:pt x="4544300" y="1718027"/>
                  <a:pt x="4553147" y="1725105"/>
                </a:cubicBezTo>
                <a:cubicBezTo>
                  <a:pt x="4560906" y="1731312"/>
                  <a:pt x="4574401" y="1727505"/>
                  <a:pt x="4581427" y="1734531"/>
                </a:cubicBezTo>
                <a:cubicBezTo>
                  <a:pt x="4588453" y="1741557"/>
                  <a:pt x="4583776" y="1750194"/>
                  <a:pt x="4590854" y="1762812"/>
                </a:cubicBezTo>
                <a:cubicBezTo>
                  <a:pt x="4597932" y="1775430"/>
                  <a:pt x="4614469" y="1803956"/>
                  <a:pt x="4623896" y="1810240"/>
                </a:cubicBezTo>
                <a:cubicBezTo>
                  <a:pt x="4642750" y="1803956"/>
                  <a:pt x="4648671" y="1794415"/>
                  <a:pt x="4675695" y="1762812"/>
                </a:cubicBezTo>
                <a:cubicBezTo>
                  <a:pt x="4702719" y="1731209"/>
                  <a:pt x="4738908" y="1652047"/>
                  <a:pt x="4786042" y="1620624"/>
                </a:cubicBezTo>
                <a:cubicBezTo>
                  <a:pt x="4833176" y="1589201"/>
                  <a:pt x="4931790" y="1613554"/>
                  <a:pt x="4958499" y="1574276"/>
                </a:cubicBezTo>
                <a:lnTo>
                  <a:pt x="4986780" y="1461154"/>
                </a:lnTo>
                <a:cubicBezTo>
                  <a:pt x="4989922" y="1448585"/>
                  <a:pt x="4992110" y="1435738"/>
                  <a:pt x="4996207" y="1423447"/>
                </a:cubicBezTo>
                <a:lnTo>
                  <a:pt x="5015060" y="1366886"/>
                </a:lnTo>
                <a:cubicBezTo>
                  <a:pt x="5011918" y="1351175"/>
                  <a:pt x="5009519" y="1335296"/>
                  <a:pt x="5005633" y="1319752"/>
                </a:cubicBezTo>
                <a:cubicBezTo>
                  <a:pt x="5003223" y="1310112"/>
                  <a:pt x="4998617" y="1301112"/>
                  <a:pt x="4996207" y="1291472"/>
                </a:cubicBezTo>
                <a:cubicBezTo>
                  <a:pt x="4992321" y="1275928"/>
                  <a:pt x="4989922" y="1260049"/>
                  <a:pt x="4986780" y="1244338"/>
                </a:cubicBezTo>
                <a:cubicBezTo>
                  <a:pt x="4994636" y="1200346"/>
                  <a:pt x="5024487" y="1069942"/>
                  <a:pt x="5043341" y="1027521"/>
                </a:cubicBezTo>
                <a:cubicBezTo>
                  <a:pt x="5062195" y="985100"/>
                  <a:pt x="5085761" y="997670"/>
                  <a:pt x="5099901" y="989814"/>
                </a:cubicBezTo>
                <a:cubicBezTo>
                  <a:pt x="5114041" y="981958"/>
                  <a:pt x="5121155" y="987413"/>
                  <a:pt x="5128182" y="980387"/>
                </a:cubicBezTo>
                <a:cubicBezTo>
                  <a:pt x="5135208" y="973361"/>
                  <a:pt x="5132097" y="960375"/>
                  <a:pt x="5137609" y="952107"/>
                </a:cubicBezTo>
                <a:cubicBezTo>
                  <a:pt x="5157785" y="921843"/>
                  <a:pt x="5164518" y="924283"/>
                  <a:pt x="5194169" y="914400"/>
                </a:cubicBezTo>
                <a:cubicBezTo>
                  <a:pt x="5203596" y="908115"/>
                  <a:pt x="5211842" y="899524"/>
                  <a:pt x="5222450" y="895546"/>
                </a:cubicBezTo>
                <a:cubicBezTo>
                  <a:pt x="5262863" y="880391"/>
                  <a:pt x="5409978" y="876759"/>
                  <a:pt x="5410986" y="876692"/>
                </a:cubicBezTo>
                <a:cubicBezTo>
                  <a:pt x="5481980" y="858943"/>
                  <a:pt x="5481493" y="854971"/>
                  <a:pt x="5590095" y="876692"/>
                </a:cubicBezTo>
                <a:cubicBezTo>
                  <a:pt x="5608062" y="880285"/>
                  <a:pt x="5620486" y="897531"/>
                  <a:pt x="5637229" y="904973"/>
                </a:cubicBezTo>
                <a:cubicBezTo>
                  <a:pt x="5649068" y="910235"/>
                  <a:pt x="5662805" y="909851"/>
                  <a:pt x="5674936" y="914400"/>
                </a:cubicBezTo>
                <a:cubicBezTo>
                  <a:pt x="5688094" y="919334"/>
                  <a:pt x="5699727" y="927717"/>
                  <a:pt x="5712644" y="933253"/>
                </a:cubicBezTo>
                <a:cubicBezTo>
                  <a:pt x="5721777" y="937167"/>
                  <a:pt x="5731497" y="939538"/>
                  <a:pt x="5740924" y="942680"/>
                </a:cubicBezTo>
                <a:cubicBezTo>
                  <a:pt x="5806912" y="936395"/>
                  <a:pt x="5873073" y="931724"/>
                  <a:pt x="5938887" y="923826"/>
                </a:cubicBezTo>
                <a:cubicBezTo>
                  <a:pt x="5964165" y="920793"/>
                  <a:pt x="5993275" y="909564"/>
                  <a:pt x="6014301" y="895546"/>
                </a:cubicBezTo>
                <a:cubicBezTo>
                  <a:pt x="6031042" y="884385"/>
                  <a:pt x="6044997" y="869442"/>
                  <a:pt x="6061435" y="857839"/>
                </a:cubicBezTo>
                <a:cubicBezTo>
                  <a:pt x="6098459" y="831704"/>
                  <a:pt x="6130565" y="884548"/>
                  <a:pt x="6174557" y="782424"/>
                </a:cubicBezTo>
                <a:cubicBezTo>
                  <a:pt x="6218549" y="680300"/>
                  <a:pt x="6297106" y="339364"/>
                  <a:pt x="6325386" y="245096"/>
                </a:cubicBezTo>
                <a:cubicBezTo>
                  <a:pt x="6353667" y="150828"/>
                  <a:pt x="6339777" y="227230"/>
                  <a:pt x="6344240" y="216816"/>
                </a:cubicBezTo>
                <a:cubicBezTo>
                  <a:pt x="6360052" y="179922"/>
                  <a:pt x="6347167" y="160579"/>
                  <a:pt x="6372520" y="122548"/>
                </a:cubicBezTo>
                <a:lnTo>
                  <a:pt x="6410227" y="65987"/>
                </a:lnTo>
                <a:cubicBezTo>
                  <a:pt x="6424137" y="45123"/>
                  <a:pt x="6435590" y="23940"/>
                  <a:pt x="6457361" y="9426"/>
                </a:cubicBezTo>
                <a:cubicBezTo>
                  <a:pt x="6465629" y="3914"/>
                  <a:pt x="6476215" y="3142"/>
                  <a:pt x="6485642" y="0"/>
                </a:cubicBezTo>
                <a:cubicBezTo>
                  <a:pt x="6492488" y="1141"/>
                  <a:pt x="6555011" y="8538"/>
                  <a:pt x="6570483" y="18853"/>
                </a:cubicBezTo>
                <a:cubicBezTo>
                  <a:pt x="6581575" y="26248"/>
                  <a:pt x="6590087" y="37012"/>
                  <a:pt x="6598763" y="47134"/>
                </a:cubicBezTo>
                <a:cubicBezTo>
                  <a:pt x="6616186" y="67461"/>
                  <a:pt x="6631935" y="97528"/>
                  <a:pt x="6655324" y="113121"/>
                </a:cubicBezTo>
                <a:cubicBezTo>
                  <a:pt x="6663592" y="118633"/>
                  <a:pt x="6674177" y="119406"/>
                  <a:pt x="6683604" y="122548"/>
                </a:cubicBezTo>
                <a:cubicBezTo>
                  <a:pt x="6689889" y="131975"/>
                  <a:pt x="6693754" y="143575"/>
                  <a:pt x="6702458" y="150828"/>
                </a:cubicBezTo>
                <a:cubicBezTo>
                  <a:pt x="6713254" y="159824"/>
                  <a:pt x="6727964" y="162710"/>
                  <a:pt x="6740165" y="169682"/>
                </a:cubicBezTo>
                <a:cubicBezTo>
                  <a:pt x="6750002" y="175303"/>
                  <a:pt x="6759019" y="182251"/>
                  <a:pt x="6768446" y="188536"/>
                </a:cubicBezTo>
                <a:cubicBezTo>
                  <a:pt x="6835813" y="289588"/>
                  <a:pt x="6730902" y="136226"/>
                  <a:pt x="6815580" y="245096"/>
                </a:cubicBezTo>
                <a:cubicBezTo>
                  <a:pt x="6829491" y="262982"/>
                  <a:pt x="6840718" y="282803"/>
                  <a:pt x="6853287" y="301657"/>
                </a:cubicBezTo>
                <a:lnTo>
                  <a:pt x="6872141" y="329938"/>
                </a:lnTo>
                <a:cubicBezTo>
                  <a:pt x="6894746" y="397758"/>
                  <a:pt x="6867315" y="313050"/>
                  <a:pt x="6890994" y="395925"/>
                </a:cubicBezTo>
                <a:cubicBezTo>
                  <a:pt x="6910319" y="463560"/>
                  <a:pt x="6890683" y="375516"/>
                  <a:pt x="6909848" y="471340"/>
                </a:cubicBezTo>
                <a:cubicBezTo>
                  <a:pt x="6912990" y="568750"/>
                  <a:pt x="6906223" y="666988"/>
                  <a:pt x="6919275" y="763571"/>
                </a:cubicBezTo>
                <a:cubicBezTo>
                  <a:pt x="6922309" y="786026"/>
                  <a:pt x="6946849" y="799864"/>
                  <a:pt x="6956982" y="820131"/>
                </a:cubicBezTo>
                <a:cubicBezTo>
                  <a:pt x="6963266" y="832700"/>
                  <a:pt x="6966839" y="847043"/>
                  <a:pt x="6975835" y="857839"/>
                </a:cubicBezTo>
                <a:cubicBezTo>
                  <a:pt x="6983088" y="866543"/>
                  <a:pt x="6994689" y="870408"/>
                  <a:pt x="7004116" y="876692"/>
                </a:cubicBezTo>
                <a:cubicBezTo>
                  <a:pt x="7013939" y="906162"/>
                  <a:pt x="7023467" y="943012"/>
                  <a:pt x="7051250" y="961534"/>
                </a:cubicBezTo>
                <a:lnTo>
                  <a:pt x="7079530" y="980387"/>
                </a:lnTo>
                <a:cubicBezTo>
                  <a:pt x="7088529" y="1007383"/>
                  <a:pt x="7088161" y="1020333"/>
                  <a:pt x="7117237" y="1036948"/>
                </a:cubicBezTo>
                <a:cubicBezTo>
                  <a:pt x="7128486" y="1043376"/>
                  <a:pt x="7142487" y="1042816"/>
                  <a:pt x="7154945" y="1046375"/>
                </a:cubicBezTo>
                <a:cubicBezTo>
                  <a:pt x="7164499" y="1049105"/>
                  <a:pt x="7173341" y="1054780"/>
                  <a:pt x="7183225" y="1055802"/>
                </a:cubicBezTo>
                <a:cubicBezTo>
                  <a:pt x="7264730" y="1064233"/>
                  <a:pt x="7346623" y="1068371"/>
                  <a:pt x="7428322" y="1074655"/>
                </a:cubicBezTo>
                <a:cubicBezTo>
                  <a:pt x="7437749" y="1080940"/>
                  <a:pt x="7446469" y="1088442"/>
                  <a:pt x="7456602" y="1093509"/>
                </a:cubicBezTo>
                <a:cubicBezTo>
                  <a:pt x="7465490" y="1097953"/>
                  <a:pt x="7475749" y="1099022"/>
                  <a:pt x="7484883" y="1102936"/>
                </a:cubicBezTo>
                <a:cubicBezTo>
                  <a:pt x="7497799" y="1108471"/>
                  <a:pt x="7510389" y="1114817"/>
                  <a:pt x="7522590" y="1121789"/>
                </a:cubicBezTo>
                <a:cubicBezTo>
                  <a:pt x="7590532" y="1160613"/>
                  <a:pt x="7501317" y="1117921"/>
                  <a:pt x="7598004" y="1178350"/>
                </a:cubicBezTo>
                <a:cubicBezTo>
                  <a:pt x="7606431" y="1183617"/>
                  <a:pt x="7617397" y="1183333"/>
                  <a:pt x="7626285" y="1187777"/>
                </a:cubicBezTo>
                <a:cubicBezTo>
                  <a:pt x="7691386" y="1220327"/>
                  <a:pt x="7613794" y="1196437"/>
                  <a:pt x="7692273" y="1216057"/>
                </a:cubicBezTo>
                <a:cubicBezTo>
                  <a:pt x="7701700" y="1222342"/>
                  <a:pt x="7710420" y="1229844"/>
                  <a:pt x="7720553" y="1234911"/>
                </a:cubicBezTo>
                <a:cubicBezTo>
                  <a:pt x="7736862" y="1243066"/>
                  <a:pt x="7770827" y="1248929"/>
                  <a:pt x="7786541" y="1253764"/>
                </a:cubicBezTo>
                <a:cubicBezTo>
                  <a:pt x="7815033" y="1262531"/>
                  <a:pt x="7871382" y="1282045"/>
                  <a:pt x="7871382" y="1282045"/>
                </a:cubicBezTo>
                <a:cubicBezTo>
                  <a:pt x="7937370" y="1278903"/>
                  <a:pt x="8003511" y="1278104"/>
                  <a:pt x="8069345" y="1272618"/>
                </a:cubicBezTo>
                <a:cubicBezTo>
                  <a:pt x="8079247" y="1271793"/>
                  <a:pt x="8088071" y="1265921"/>
                  <a:pt x="8097625" y="1263191"/>
                </a:cubicBezTo>
                <a:cubicBezTo>
                  <a:pt x="8110082" y="1259632"/>
                  <a:pt x="8122763" y="1256906"/>
                  <a:pt x="8135332" y="1253764"/>
                </a:cubicBezTo>
                <a:cubicBezTo>
                  <a:pt x="8163732" y="1234832"/>
                  <a:pt x="8167835" y="1230408"/>
                  <a:pt x="8201320" y="1216057"/>
                </a:cubicBezTo>
                <a:cubicBezTo>
                  <a:pt x="8210453" y="1212143"/>
                  <a:pt x="8220173" y="1209772"/>
                  <a:pt x="8229600" y="1206630"/>
                </a:cubicBezTo>
                <a:cubicBezTo>
                  <a:pt x="8239027" y="1212915"/>
                  <a:pt x="8249870" y="1217473"/>
                  <a:pt x="8257881" y="1225484"/>
                </a:cubicBezTo>
                <a:cubicBezTo>
                  <a:pt x="8265892" y="1233495"/>
                  <a:pt x="8269481" y="1245061"/>
                  <a:pt x="8276734" y="1253764"/>
                </a:cubicBezTo>
                <a:cubicBezTo>
                  <a:pt x="8285269" y="1264006"/>
                  <a:pt x="8296480" y="1271803"/>
                  <a:pt x="8305015" y="1282045"/>
                </a:cubicBezTo>
                <a:cubicBezTo>
                  <a:pt x="8340435" y="1324549"/>
                  <a:pt x="8311675" y="1321050"/>
                  <a:pt x="8380429" y="1366886"/>
                </a:cubicBezTo>
                <a:cubicBezTo>
                  <a:pt x="8399283" y="1379455"/>
                  <a:pt x="8414771" y="1400149"/>
                  <a:pt x="8436990" y="1404593"/>
                </a:cubicBezTo>
                <a:lnTo>
                  <a:pt x="8531258" y="1423447"/>
                </a:lnTo>
                <a:cubicBezTo>
                  <a:pt x="8625526" y="1420305"/>
                  <a:pt x="8720129" y="1422559"/>
                  <a:pt x="8814062" y="1414020"/>
                </a:cubicBezTo>
                <a:cubicBezTo>
                  <a:pt x="8825345" y="1412994"/>
                  <a:pt x="8832209" y="1400234"/>
                  <a:pt x="8842343" y="1395167"/>
                </a:cubicBezTo>
                <a:cubicBezTo>
                  <a:pt x="8851231" y="1390723"/>
                  <a:pt x="8860983" y="1388150"/>
                  <a:pt x="8870623" y="1385740"/>
                </a:cubicBezTo>
                <a:cubicBezTo>
                  <a:pt x="8886167" y="1381854"/>
                  <a:pt x="8901953" y="1378947"/>
                  <a:pt x="8917757" y="1376313"/>
                </a:cubicBezTo>
                <a:cubicBezTo>
                  <a:pt x="8986566" y="1364845"/>
                  <a:pt x="9010881" y="1364419"/>
                  <a:pt x="9087440" y="1357459"/>
                </a:cubicBezTo>
                <a:cubicBezTo>
                  <a:pt x="9155253" y="1334854"/>
                  <a:pt x="9070561" y="1362282"/>
                  <a:pt x="9153427" y="1338606"/>
                </a:cubicBezTo>
                <a:cubicBezTo>
                  <a:pt x="9184971" y="1329593"/>
                  <a:pt x="9215761" y="1317839"/>
                  <a:pt x="9247695" y="1310325"/>
                </a:cubicBezTo>
                <a:cubicBezTo>
                  <a:pt x="9288091" y="1300820"/>
                  <a:pt x="9413503" y="1292062"/>
                  <a:pt x="9436231" y="1291472"/>
                </a:cubicBezTo>
                <a:cubicBezTo>
                  <a:pt x="9637293" y="1286250"/>
                  <a:pt x="9838442" y="1285187"/>
                  <a:pt x="10039547" y="1282045"/>
                </a:cubicBezTo>
                <a:cubicBezTo>
                  <a:pt x="10110878" y="1276558"/>
                  <a:pt x="10203410" y="1262897"/>
                  <a:pt x="10275217" y="1282045"/>
                </a:cubicBezTo>
                <a:cubicBezTo>
                  <a:pt x="10288098" y="1285480"/>
                  <a:pt x="10293375" y="1301649"/>
                  <a:pt x="10303497" y="1310325"/>
                </a:cubicBezTo>
                <a:cubicBezTo>
                  <a:pt x="10315426" y="1320550"/>
                  <a:pt x="10329275" y="1328381"/>
                  <a:pt x="10341204" y="1338606"/>
                </a:cubicBezTo>
                <a:cubicBezTo>
                  <a:pt x="10386139" y="1377121"/>
                  <a:pt x="10349662" y="1360278"/>
                  <a:pt x="10397765" y="1376313"/>
                </a:cubicBezTo>
                <a:cubicBezTo>
                  <a:pt x="10426046" y="1373171"/>
                  <a:pt x="10454483" y="1371213"/>
                  <a:pt x="10482607" y="1366886"/>
                </a:cubicBezTo>
                <a:cubicBezTo>
                  <a:pt x="10503275" y="1363706"/>
                  <a:pt x="10563734" y="1344579"/>
                  <a:pt x="10576875" y="1338606"/>
                </a:cubicBezTo>
                <a:cubicBezTo>
                  <a:pt x="10593555" y="1331024"/>
                  <a:pt x="10607621" y="1318519"/>
                  <a:pt x="10624009" y="1310325"/>
                </a:cubicBezTo>
                <a:cubicBezTo>
                  <a:pt x="10632897" y="1305881"/>
                  <a:pt x="10642735" y="1303628"/>
                  <a:pt x="10652289" y="1300898"/>
                </a:cubicBezTo>
                <a:cubicBezTo>
                  <a:pt x="10664746" y="1297339"/>
                  <a:pt x="10677349" y="1294282"/>
                  <a:pt x="10689996" y="1291472"/>
                </a:cubicBezTo>
                <a:cubicBezTo>
                  <a:pt x="10705637" y="1287996"/>
                  <a:pt x="10721672" y="1286261"/>
                  <a:pt x="10737130" y="1282045"/>
                </a:cubicBezTo>
                <a:cubicBezTo>
                  <a:pt x="10756303" y="1276816"/>
                  <a:pt x="10775915" y="1272079"/>
                  <a:pt x="10793691" y="1263191"/>
                </a:cubicBezTo>
                <a:cubicBezTo>
                  <a:pt x="10840286" y="1239894"/>
                  <a:pt x="10818067" y="1248782"/>
                  <a:pt x="10859679" y="1234911"/>
                </a:cubicBezTo>
                <a:cubicBezTo>
                  <a:pt x="10943043" y="1172388"/>
                  <a:pt x="10905283" y="1188287"/>
                  <a:pt x="10963374" y="1168923"/>
                </a:cubicBezTo>
                <a:cubicBezTo>
                  <a:pt x="10985370" y="1172065"/>
                  <a:pt x="11007925" y="1172504"/>
                  <a:pt x="11029361" y="1178350"/>
                </a:cubicBezTo>
                <a:cubicBezTo>
                  <a:pt x="11042918" y="1182048"/>
                  <a:pt x="11054152" y="1191668"/>
                  <a:pt x="11067068" y="1197204"/>
                </a:cubicBezTo>
                <a:cubicBezTo>
                  <a:pt x="11076201" y="1201118"/>
                  <a:pt x="11086045" y="1203141"/>
                  <a:pt x="11095349" y="1206630"/>
                </a:cubicBezTo>
                <a:cubicBezTo>
                  <a:pt x="11111193" y="1212571"/>
                  <a:pt x="11126547" y="1219793"/>
                  <a:pt x="11142483" y="1225484"/>
                </a:cubicBezTo>
                <a:cubicBezTo>
                  <a:pt x="11170556" y="1235510"/>
                  <a:pt x="11198093" y="1247918"/>
                  <a:pt x="11227324" y="1253764"/>
                </a:cubicBezTo>
                <a:cubicBezTo>
                  <a:pt x="11293201" y="1266940"/>
                  <a:pt x="11258654" y="1260557"/>
                  <a:pt x="11331019" y="1272618"/>
                </a:cubicBezTo>
                <a:cubicBezTo>
                  <a:pt x="11340446" y="1275760"/>
                  <a:pt x="11349362" y="1282045"/>
                  <a:pt x="11359299" y="1282045"/>
                </a:cubicBezTo>
                <a:cubicBezTo>
                  <a:pt x="11419085" y="1282045"/>
                  <a:pt x="11478739" y="1276347"/>
                  <a:pt x="11538409" y="1272618"/>
                </a:cubicBezTo>
                <a:cubicBezTo>
                  <a:pt x="11547818" y="1272030"/>
                  <a:pt x="11519555" y="1272618"/>
                  <a:pt x="11510128" y="1272618"/>
                </a:cubicBezTo>
              </a:path>
            </a:pathLst>
          </a:custGeom>
          <a:noFill/>
          <a:ln w="2857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Arrow: Down 3"/>
          <p:cNvSpPr/>
          <p:nvPr/>
        </p:nvSpPr>
        <p:spPr>
          <a:xfrm flipV="1">
            <a:off x="2295381" y="6166998"/>
            <a:ext cx="342900" cy="545526"/>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Arrow: Down 81"/>
          <p:cNvSpPr/>
          <p:nvPr/>
        </p:nvSpPr>
        <p:spPr>
          <a:xfrm flipV="1">
            <a:off x="848211" y="6166998"/>
            <a:ext cx="342900" cy="545526"/>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Arrow: Down 83"/>
          <p:cNvSpPr/>
          <p:nvPr/>
        </p:nvSpPr>
        <p:spPr>
          <a:xfrm flipV="1">
            <a:off x="4784581" y="6166998"/>
            <a:ext cx="342900" cy="545526"/>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Arrow: Down 84"/>
          <p:cNvSpPr/>
          <p:nvPr/>
        </p:nvSpPr>
        <p:spPr>
          <a:xfrm rot="15333160" flipV="1">
            <a:off x="7438469" y="3103098"/>
            <a:ext cx="342900" cy="1322725"/>
          </a:xfrm>
          <a:prstGeom prst="down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6" name="Straight Connector 85"/>
          <p:cNvCxnSpPr>
            <a:cxnSpLocks/>
          </p:cNvCxnSpPr>
          <p:nvPr/>
        </p:nvCxnSpPr>
        <p:spPr>
          <a:xfrm>
            <a:off x="6876028" y="3804834"/>
            <a:ext cx="0" cy="2320925"/>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a:cxnSpLocks/>
          </p:cNvCxnSpPr>
          <p:nvPr/>
        </p:nvCxnSpPr>
        <p:spPr>
          <a:xfrm>
            <a:off x="4945628" y="4787900"/>
            <a:ext cx="0" cy="1337859"/>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a:cxnSpLocks/>
          </p:cNvCxnSpPr>
          <p:nvPr/>
        </p:nvCxnSpPr>
        <p:spPr>
          <a:xfrm>
            <a:off x="2443728" y="4787900"/>
            <a:ext cx="0" cy="1337859"/>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a:cxnSpLocks/>
          </p:cNvCxnSpPr>
          <p:nvPr/>
        </p:nvCxnSpPr>
        <p:spPr>
          <a:xfrm>
            <a:off x="1008628" y="4797425"/>
            <a:ext cx="0" cy="1337859"/>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8293142" y="3343521"/>
            <a:ext cx="3490977" cy="1200329"/>
          </a:xfrm>
          <a:prstGeom prst="rect">
            <a:avLst/>
          </a:prstGeom>
          <a:noFill/>
        </p:spPr>
        <p:txBody>
          <a:bodyPr wrap="square" rtlCol="0">
            <a:spAutoFit/>
          </a:bodyPr>
          <a:lstStyle/>
          <a:p>
            <a:r>
              <a:rPr lang="en-US" dirty="0">
                <a:solidFill>
                  <a:srgbClr val="00B0F0"/>
                </a:solidFill>
              </a:rPr>
              <a:t>Must be an anomaly in the original data, in this region.</a:t>
            </a:r>
          </a:p>
          <a:p>
            <a:endParaRPr lang="en-US" dirty="0">
              <a:solidFill>
                <a:srgbClr val="00B0F0"/>
              </a:solidFill>
            </a:endParaRPr>
          </a:p>
          <a:p>
            <a:r>
              <a:rPr lang="en-US" dirty="0">
                <a:solidFill>
                  <a:srgbClr val="00B0F0"/>
                </a:solidFill>
              </a:rPr>
              <a:t>We call these </a:t>
            </a:r>
            <a:r>
              <a:rPr lang="en-US" i="1" dirty="0">
                <a:solidFill>
                  <a:srgbClr val="00B0F0"/>
                </a:solidFill>
              </a:rPr>
              <a:t>Time Series Discords</a:t>
            </a:r>
          </a:p>
        </p:txBody>
      </p:sp>
      <p:sp>
        <p:nvSpPr>
          <p:cNvPr id="95" name="TextBox 94"/>
          <p:cNvSpPr txBox="1"/>
          <p:nvPr/>
        </p:nvSpPr>
        <p:spPr>
          <a:xfrm>
            <a:off x="5164257" y="6173592"/>
            <a:ext cx="5402143" cy="646331"/>
          </a:xfrm>
          <a:prstGeom prst="rect">
            <a:avLst/>
          </a:prstGeom>
          <a:noFill/>
        </p:spPr>
        <p:txBody>
          <a:bodyPr wrap="square" rtlCol="0">
            <a:spAutoFit/>
          </a:bodyPr>
          <a:lstStyle/>
          <a:p>
            <a:r>
              <a:rPr lang="en-US" dirty="0">
                <a:solidFill>
                  <a:srgbClr val="FF33CC"/>
                </a:solidFill>
              </a:rPr>
              <a:t>Must be conserved shapes (motifs) in the original data, in these three regions</a:t>
            </a:r>
          </a:p>
        </p:txBody>
      </p:sp>
    </p:spTree>
    <p:extLst>
      <p:ext uri="{BB962C8B-B14F-4D97-AF65-F5344CB8AC3E}">
        <p14:creationId xmlns:p14="http://schemas.microsoft.com/office/powerpoint/2010/main" val="157024328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7"/>
          <p:cNvSpPr>
            <a:spLocks noChangeArrowheads="1"/>
          </p:cNvSpPr>
          <p:nvPr/>
        </p:nvSpPr>
        <p:spPr bwMode="auto">
          <a:xfrm>
            <a:off x="261293" y="918434"/>
            <a:ext cx="11862943" cy="3257550"/>
          </a:xfrm>
          <a:prstGeom prst="rect">
            <a:avLst/>
          </a:prstGeom>
          <a:no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3" name="Line 9"/>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6" name="Line 12"/>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0" name="Rectangle 16"/>
          <p:cNvSpPr>
            <a:spLocks noChangeArrowheads="1"/>
          </p:cNvSpPr>
          <p:nvPr/>
        </p:nvSpPr>
        <p:spPr bwMode="auto">
          <a:xfrm>
            <a:off x="200503" y="5314950"/>
            <a:ext cx="70514"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0</a:t>
            </a:r>
            <a:endParaRPr lang="en-US">
              <a:latin typeface="Arial" pitchFamily="34" charset="0"/>
              <a:cs typeface="Arial" pitchFamily="34" charset="0"/>
            </a:endParaRPr>
          </a:p>
        </p:txBody>
      </p:sp>
      <p:sp>
        <p:nvSpPr>
          <p:cNvPr id="1041" name="Line 17"/>
          <p:cNvSpPr>
            <a:spLocks noChangeShapeType="1"/>
          </p:cNvSpPr>
          <p:nvPr/>
        </p:nvSpPr>
        <p:spPr bwMode="auto">
          <a:xfrm flipV="1">
            <a:off x="220023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3" name="Rectangle 19"/>
          <p:cNvSpPr>
            <a:spLocks noChangeArrowheads="1"/>
          </p:cNvSpPr>
          <p:nvPr/>
        </p:nvSpPr>
        <p:spPr bwMode="auto">
          <a:xfrm>
            <a:off x="2109240" y="5314950"/>
            <a:ext cx="211541"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500</a:t>
            </a:r>
            <a:endParaRPr lang="en-US" dirty="0">
              <a:latin typeface="Arial" pitchFamily="34" charset="0"/>
              <a:cs typeface="Arial" pitchFamily="34" charset="0"/>
            </a:endParaRPr>
          </a:p>
        </p:txBody>
      </p:sp>
      <p:sp>
        <p:nvSpPr>
          <p:cNvPr id="1044" name="Line 20"/>
          <p:cNvSpPr>
            <a:spLocks noChangeShapeType="1"/>
          </p:cNvSpPr>
          <p:nvPr/>
        </p:nvSpPr>
        <p:spPr bwMode="auto">
          <a:xfrm flipV="1">
            <a:off x="418303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6" name="Rectangle 22"/>
          <p:cNvSpPr>
            <a:spLocks noChangeArrowheads="1"/>
          </p:cNvSpPr>
          <p:nvPr/>
        </p:nvSpPr>
        <p:spPr bwMode="auto">
          <a:xfrm>
            <a:off x="4056066"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1000</a:t>
            </a:r>
            <a:endParaRPr lang="en-US">
              <a:latin typeface="Arial" pitchFamily="34" charset="0"/>
              <a:cs typeface="Arial" pitchFamily="34" charset="0"/>
            </a:endParaRPr>
          </a:p>
        </p:txBody>
      </p:sp>
      <p:sp>
        <p:nvSpPr>
          <p:cNvPr id="1047" name="Line 23"/>
          <p:cNvSpPr>
            <a:spLocks noChangeShapeType="1"/>
          </p:cNvSpPr>
          <p:nvPr/>
        </p:nvSpPr>
        <p:spPr bwMode="auto">
          <a:xfrm flipV="1">
            <a:off x="6155253"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9" name="Rectangle 25"/>
          <p:cNvSpPr>
            <a:spLocks noChangeArrowheads="1"/>
          </p:cNvSpPr>
          <p:nvPr/>
        </p:nvSpPr>
        <p:spPr bwMode="auto">
          <a:xfrm>
            <a:off x="6028285"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1500</a:t>
            </a:r>
            <a:endParaRPr lang="en-US">
              <a:latin typeface="Arial" pitchFamily="34" charset="0"/>
              <a:cs typeface="Arial" pitchFamily="34" charset="0"/>
            </a:endParaRPr>
          </a:p>
        </p:txBody>
      </p:sp>
      <p:sp>
        <p:nvSpPr>
          <p:cNvPr id="1050" name="Line 26"/>
          <p:cNvSpPr>
            <a:spLocks noChangeShapeType="1"/>
          </p:cNvSpPr>
          <p:nvPr/>
        </p:nvSpPr>
        <p:spPr bwMode="auto">
          <a:xfrm flipV="1">
            <a:off x="8138053"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2" name="Rectangle 28"/>
          <p:cNvSpPr>
            <a:spLocks noChangeArrowheads="1"/>
          </p:cNvSpPr>
          <p:nvPr/>
        </p:nvSpPr>
        <p:spPr bwMode="auto">
          <a:xfrm>
            <a:off x="8011087"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2000</a:t>
            </a:r>
            <a:endParaRPr lang="en-US">
              <a:latin typeface="Arial" pitchFamily="34" charset="0"/>
              <a:cs typeface="Arial" pitchFamily="34" charset="0"/>
            </a:endParaRPr>
          </a:p>
        </p:txBody>
      </p:sp>
      <p:sp>
        <p:nvSpPr>
          <p:cNvPr id="1053" name="Line 29"/>
          <p:cNvSpPr>
            <a:spLocks noChangeShapeType="1"/>
          </p:cNvSpPr>
          <p:nvPr/>
        </p:nvSpPr>
        <p:spPr bwMode="auto">
          <a:xfrm flipV="1">
            <a:off x="10110274"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5" name="Rectangle 31"/>
          <p:cNvSpPr>
            <a:spLocks noChangeArrowheads="1"/>
          </p:cNvSpPr>
          <p:nvPr/>
        </p:nvSpPr>
        <p:spPr bwMode="auto">
          <a:xfrm>
            <a:off x="9983306"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charset="0"/>
                <a:cs typeface="Arial" pitchFamily="34" charset="0"/>
              </a:rPr>
              <a:t>2500</a:t>
            </a:r>
            <a:endParaRPr lang="en-US">
              <a:latin typeface="Arial" pitchFamily="34" charset="0"/>
              <a:cs typeface="Arial" pitchFamily="34" charset="0"/>
            </a:endParaRPr>
          </a:p>
        </p:txBody>
      </p:sp>
      <p:sp>
        <p:nvSpPr>
          <p:cNvPr id="1056" name="Line 32"/>
          <p:cNvSpPr>
            <a:spLocks noChangeShapeType="1"/>
          </p:cNvSpPr>
          <p:nvPr/>
        </p:nvSpPr>
        <p:spPr bwMode="auto">
          <a:xfrm flipV="1">
            <a:off x="12090958" y="51530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8" name="Rectangle 34"/>
          <p:cNvSpPr>
            <a:spLocks noChangeArrowheads="1"/>
          </p:cNvSpPr>
          <p:nvPr/>
        </p:nvSpPr>
        <p:spPr bwMode="auto">
          <a:xfrm>
            <a:off x="11784120" y="53149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3000</a:t>
            </a:r>
            <a:endParaRPr lang="en-US" dirty="0">
              <a:latin typeface="Arial" pitchFamily="34" charset="0"/>
              <a:cs typeface="Arial" pitchFamily="34" charset="0"/>
            </a:endParaRPr>
          </a:p>
        </p:txBody>
      </p:sp>
      <p:sp>
        <p:nvSpPr>
          <p:cNvPr id="1060" name="Line 36"/>
          <p:cNvSpPr>
            <a:spLocks noChangeShapeType="1"/>
          </p:cNvSpPr>
          <p:nvPr/>
        </p:nvSpPr>
        <p:spPr bwMode="auto">
          <a:xfrm flipH="1">
            <a:off x="11966107" y="5286375"/>
            <a:ext cx="124851"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4" name="Line 60"/>
          <p:cNvSpPr>
            <a:spLocks noChangeShapeType="1"/>
          </p:cNvSpPr>
          <p:nvPr/>
        </p:nvSpPr>
        <p:spPr bwMode="auto">
          <a:xfrm>
            <a:off x="228015" y="52863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3" name="Rectangle 1"/>
          <p:cNvSpPr>
            <a:spLocks noChangeArrowheads="1"/>
          </p:cNvSpPr>
          <p:nvPr/>
        </p:nvSpPr>
        <p:spPr bwMode="auto">
          <a:xfrm>
            <a:off x="0" y="6207725"/>
            <a:ext cx="11782531" cy="615553"/>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lvl="0" algn="just" fontAlgn="base">
              <a:spcBef>
                <a:spcPct val="0"/>
              </a:spcBef>
              <a:spcAft>
                <a:spcPct val="0"/>
              </a:spcAft>
            </a:pPr>
            <a:r>
              <a:rPr lang="en-US" sz="2000" dirty="0"/>
              <a:t>*</a:t>
            </a:r>
            <a:r>
              <a:rPr lang="en-US" sz="1400" dirty="0"/>
              <a:t> </a:t>
            </a:r>
            <a:r>
              <a:rPr lang="en-US" sz="1400" dirty="0" err="1"/>
              <a:t>Vipin</a:t>
            </a:r>
            <a:r>
              <a:rPr lang="en-US" sz="1400" dirty="0"/>
              <a:t> Kumar performed an extensive empirical evaluation and noted that  “..on 19 different publicly available data sets, comparing 9 different techniques (time series discords) is the best overall technique.”. V. </a:t>
            </a:r>
            <a:r>
              <a:rPr lang="en-US" sz="1400" dirty="0" err="1"/>
              <a:t>Chandola</a:t>
            </a:r>
            <a:r>
              <a:rPr lang="en-US" sz="1400" dirty="0"/>
              <a:t>, D. </a:t>
            </a:r>
            <a:r>
              <a:rPr lang="en-US" sz="1400" dirty="0" err="1"/>
              <a:t>Cheboli</a:t>
            </a:r>
            <a:r>
              <a:rPr lang="en-US" sz="1400" dirty="0"/>
              <a:t>, V. Kumar. Detecting Anomalies in a Time Series Database. UMN TR09-004</a:t>
            </a:r>
          </a:p>
        </p:txBody>
      </p:sp>
      <p:grpSp>
        <p:nvGrpSpPr>
          <p:cNvPr id="2" name="Group 169"/>
          <p:cNvGrpSpPr/>
          <p:nvPr/>
        </p:nvGrpSpPr>
        <p:grpSpPr>
          <a:xfrm>
            <a:off x="251292" y="3962400"/>
            <a:ext cx="11063051" cy="1181100"/>
            <a:chOff x="63500" y="7696200"/>
            <a:chExt cx="8299450" cy="3162300"/>
          </a:xfrm>
        </p:grpSpPr>
        <p:sp>
          <p:nvSpPr>
            <p:cNvPr id="3144" name="Freeform 72"/>
            <p:cNvSpPr>
              <a:spLocks/>
            </p:cNvSpPr>
            <p:nvPr/>
          </p:nvSpPr>
          <p:spPr bwMode="auto">
            <a:xfrm>
              <a:off x="63500" y="10810875"/>
              <a:ext cx="933450" cy="47625"/>
            </a:xfrm>
            <a:custGeom>
              <a:avLst/>
              <a:gdLst/>
              <a:ahLst/>
              <a:cxnLst>
                <a:cxn ang="0">
                  <a:pos x="10" y="18"/>
                </a:cxn>
                <a:cxn ang="0">
                  <a:pos x="25" y="24"/>
                </a:cxn>
                <a:cxn ang="0">
                  <a:pos x="40" y="18"/>
                </a:cxn>
                <a:cxn ang="0">
                  <a:pos x="55" y="18"/>
                </a:cxn>
                <a:cxn ang="0">
                  <a:pos x="70" y="24"/>
                </a:cxn>
                <a:cxn ang="0">
                  <a:pos x="80" y="24"/>
                </a:cxn>
                <a:cxn ang="0">
                  <a:pos x="90" y="18"/>
                </a:cxn>
                <a:cxn ang="0">
                  <a:pos x="105" y="12"/>
                </a:cxn>
                <a:cxn ang="0">
                  <a:pos x="120" y="24"/>
                </a:cxn>
                <a:cxn ang="0">
                  <a:pos x="130" y="30"/>
                </a:cxn>
                <a:cxn ang="0">
                  <a:pos x="140" y="24"/>
                </a:cxn>
                <a:cxn ang="0">
                  <a:pos x="155" y="12"/>
                </a:cxn>
                <a:cxn ang="0">
                  <a:pos x="165" y="6"/>
                </a:cxn>
                <a:cxn ang="0">
                  <a:pos x="180" y="12"/>
                </a:cxn>
                <a:cxn ang="0">
                  <a:pos x="190" y="12"/>
                </a:cxn>
                <a:cxn ang="0">
                  <a:pos x="200" y="12"/>
                </a:cxn>
                <a:cxn ang="0">
                  <a:pos x="215" y="6"/>
                </a:cxn>
                <a:cxn ang="0">
                  <a:pos x="230" y="0"/>
                </a:cxn>
                <a:cxn ang="0">
                  <a:pos x="245" y="6"/>
                </a:cxn>
                <a:cxn ang="0">
                  <a:pos x="259" y="6"/>
                </a:cxn>
                <a:cxn ang="0">
                  <a:pos x="274" y="0"/>
                </a:cxn>
                <a:cxn ang="0">
                  <a:pos x="289" y="0"/>
                </a:cxn>
                <a:cxn ang="0">
                  <a:pos x="304" y="6"/>
                </a:cxn>
                <a:cxn ang="0">
                  <a:pos x="319" y="6"/>
                </a:cxn>
                <a:cxn ang="0">
                  <a:pos x="334" y="0"/>
                </a:cxn>
                <a:cxn ang="0">
                  <a:pos x="349" y="0"/>
                </a:cxn>
                <a:cxn ang="0">
                  <a:pos x="364" y="6"/>
                </a:cxn>
                <a:cxn ang="0">
                  <a:pos x="379" y="12"/>
                </a:cxn>
                <a:cxn ang="0">
                  <a:pos x="394" y="0"/>
                </a:cxn>
                <a:cxn ang="0">
                  <a:pos x="409" y="0"/>
                </a:cxn>
                <a:cxn ang="0">
                  <a:pos x="424" y="6"/>
                </a:cxn>
                <a:cxn ang="0">
                  <a:pos x="439" y="6"/>
                </a:cxn>
                <a:cxn ang="0">
                  <a:pos x="454" y="0"/>
                </a:cxn>
                <a:cxn ang="0">
                  <a:pos x="469" y="6"/>
                </a:cxn>
                <a:cxn ang="0">
                  <a:pos x="484" y="12"/>
                </a:cxn>
                <a:cxn ang="0">
                  <a:pos x="499" y="6"/>
                </a:cxn>
                <a:cxn ang="0">
                  <a:pos x="509" y="6"/>
                </a:cxn>
                <a:cxn ang="0">
                  <a:pos x="519" y="6"/>
                </a:cxn>
                <a:cxn ang="0">
                  <a:pos x="534" y="12"/>
                </a:cxn>
                <a:cxn ang="0">
                  <a:pos x="549" y="12"/>
                </a:cxn>
                <a:cxn ang="0">
                  <a:pos x="563" y="6"/>
                </a:cxn>
                <a:cxn ang="0">
                  <a:pos x="578" y="0"/>
                </a:cxn>
              </a:cxnLst>
              <a:rect l="0" t="0" r="r" b="b"/>
              <a:pathLst>
                <a:path w="588" h="30">
                  <a:moveTo>
                    <a:pt x="0" y="18"/>
                  </a:moveTo>
                  <a:lnTo>
                    <a:pt x="5" y="18"/>
                  </a:lnTo>
                  <a:lnTo>
                    <a:pt x="10" y="18"/>
                  </a:lnTo>
                  <a:lnTo>
                    <a:pt x="15" y="24"/>
                  </a:lnTo>
                  <a:lnTo>
                    <a:pt x="20" y="24"/>
                  </a:lnTo>
                  <a:lnTo>
                    <a:pt x="25" y="24"/>
                  </a:lnTo>
                  <a:lnTo>
                    <a:pt x="30" y="24"/>
                  </a:lnTo>
                  <a:lnTo>
                    <a:pt x="35" y="18"/>
                  </a:lnTo>
                  <a:lnTo>
                    <a:pt x="40" y="18"/>
                  </a:lnTo>
                  <a:lnTo>
                    <a:pt x="45" y="18"/>
                  </a:lnTo>
                  <a:lnTo>
                    <a:pt x="50" y="12"/>
                  </a:lnTo>
                  <a:lnTo>
                    <a:pt x="55" y="18"/>
                  </a:lnTo>
                  <a:lnTo>
                    <a:pt x="60" y="18"/>
                  </a:lnTo>
                  <a:lnTo>
                    <a:pt x="65" y="18"/>
                  </a:lnTo>
                  <a:lnTo>
                    <a:pt x="70" y="24"/>
                  </a:lnTo>
                  <a:lnTo>
                    <a:pt x="70" y="18"/>
                  </a:lnTo>
                  <a:lnTo>
                    <a:pt x="75" y="24"/>
                  </a:lnTo>
                  <a:lnTo>
                    <a:pt x="80" y="24"/>
                  </a:lnTo>
                  <a:lnTo>
                    <a:pt x="85" y="18"/>
                  </a:lnTo>
                  <a:lnTo>
                    <a:pt x="95" y="18"/>
                  </a:lnTo>
                  <a:lnTo>
                    <a:pt x="90" y="18"/>
                  </a:lnTo>
                  <a:lnTo>
                    <a:pt x="95" y="18"/>
                  </a:lnTo>
                  <a:lnTo>
                    <a:pt x="100" y="18"/>
                  </a:lnTo>
                  <a:lnTo>
                    <a:pt x="105" y="12"/>
                  </a:lnTo>
                  <a:lnTo>
                    <a:pt x="110" y="18"/>
                  </a:lnTo>
                  <a:lnTo>
                    <a:pt x="115" y="18"/>
                  </a:lnTo>
                  <a:lnTo>
                    <a:pt x="120" y="24"/>
                  </a:lnTo>
                  <a:lnTo>
                    <a:pt x="125" y="30"/>
                  </a:lnTo>
                  <a:lnTo>
                    <a:pt x="130" y="24"/>
                  </a:lnTo>
                  <a:lnTo>
                    <a:pt x="130" y="30"/>
                  </a:lnTo>
                  <a:lnTo>
                    <a:pt x="130" y="24"/>
                  </a:lnTo>
                  <a:lnTo>
                    <a:pt x="135" y="30"/>
                  </a:lnTo>
                  <a:lnTo>
                    <a:pt x="140" y="24"/>
                  </a:lnTo>
                  <a:lnTo>
                    <a:pt x="145" y="18"/>
                  </a:lnTo>
                  <a:lnTo>
                    <a:pt x="150" y="18"/>
                  </a:lnTo>
                  <a:lnTo>
                    <a:pt x="155" y="12"/>
                  </a:lnTo>
                  <a:lnTo>
                    <a:pt x="160" y="6"/>
                  </a:lnTo>
                  <a:lnTo>
                    <a:pt x="160" y="12"/>
                  </a:lnTo>
                  <a:lnTo>
                    <a:pt x="165" y="6"/>
                  </a:lnTo>
                  <a:lnTo>
                    <a:pt x="170" y="6"/>
                  </a:lnTo>
                  <a:lnTo>
                    <a:pt x="175" y="12"/>
                  </a:lnTo>
                  <a:lnTo>
                    <a:pt x="180" y="12"/>
                  </a:lnTo>
                  <a:lnTo>
                    <a:pt x="185" y="12"/>
                  </a:lnTo>
                  <a:lnTo>
                    <a:pt x="195" y="12"/>
                  </a:lnTo>
                  <a:lnTo>
                    <a:pt x="190" y="12"/>
                  </a:lnTo>
                  <a:lnTo>
                    <a:pt x="195" y="12"/>
                  </a:lnTo>
                  <a:lnTo>
                    <a:pt x="205" y="12"/>
                  </a:lnTo>
                  <a:lnTo>
                    <a:pt x="200" y="12"/>
                  </a:lnTo>
                  <a:lnTo>
                    <a:pt x="205" y="12"/>
                  </a:lnTo>
                  <a:lnTo>
                    <a:pt x="210" y="6"/>
                  </a:lnTo>
                  <a:lnTo>
                    <a:pt x="215" y="6"/>
                  </a:lnTo>
                  <a:lnTo>
                    <a:pt x="220" y="6"/>
                  </a:lnTo>
                  <a:lnTo>
                    <a:pt x="225" y="0"/>
                  </a:lnTo>
                  <a:lnTo>
                    <a:pt x="230" y="0"/>
                  </a:lnTo>
                  <a:lnTo>
                    <a:pt x="235" y="6"/>
                  </a:lnTo>
                  <a:lnTo>
                    <a:pt x="240" y="6"/>
                  </a:lnTo>
                  <a:lnTo>
                    <a:pt x="245" y="6"/>
                  </a:lnTo>
                  <a:lnTo>
                    <a:pt x="250" y="6"/>
                  </a:lnTo>
                  <a:lnTo>
                    <a:pt x="255" y="6"/>
                  </a:lnTo>
                  <a:lnTo>
                    <a:pt x="259" y="6"/>
                  </a:lnTo>
                  <a:lnTo>
                    <a:pt x="264" y="6"/>
                  </a:lnTo>
                  <a:lnTo>
                    <a:pt x="269" y="6"/>
                  </a:lnTo>
                  <a:lnTo>
                    <a:pt x="274" y="0"/>
                  </a:lnTo>
                  <a:lnTo>
                    <a:pt x="279" y="0"/>
                  </a:lnTo>
                  <a:lnTo>
                    <a:pt x="284" y="0"/>
                  </a:lnTo>
                  <a:lnTo>
                    <a:pt x="289" y="0"/>
                  </a:lnTo>
                  <a:lnTo>
                    <a:pt x="294" y="6"/>
                  </a:lnTo>
                  <a:lnTo>
                    <a:pt x="299" y="6"/>
                  </a:lnTo>
                  <a:lnTo>
                    <a:pt x="304" y="6"/>
                  </a:lnTo>
                  <a:lnTo>
                    <a:pt x="309" y="6"/>
                  </a:lnTo>
                  <a:lnTo>
                    <a:pt x="314" y="6"/>
                  </a:lnTo>
                  <a:lnTo>
                    <a:pt x="319" y="6"/>
                  </a:lnTo>
                  <a:lnTo>
                    <a:pt x="324" y="0"/>
                  </a:lnTo>
                  <a:lnTo>
                    <a:pt x="329" y="0"/>
                  </a:lnTo>
                  <a:lnTo>
                    <a:pt x="334" y="0"/>
                  </a:lnTo>
                  <a:lnTo>
                    <a:pt x="339" y="0"/>
                  </a:lnTo>
                  <a:lnTo>
                    <a:pt x="344" y="0"/>
                  </a:lnTo>
                  <a:lnTo>
                    <a:pt x="349" y="0"/>
                  </a:lnTo>
                  <a:lnTo>
                    <a:pt x="354" y="6"/>
                  </a:lnTo>
                  <a:lnTo>
                    <a:pt x="359" y="6"/>
                  </a:lnTo>
                  <a:lnTo>
                    <a:pt x="364" y="6"/>
                  </a:lnTo>
                  <a:lnTo>
                    <a:pt x="369" y="6"/>
                  </a:lnTo>
                  <a:lnTo>
                    <a:pt x="374" y="12"/>
                  </a:lnTo>
                  <a:lnTo>
                    <a:pt x="379" y="12"/>
                  </a:lnTo>
                  <a:lnTo>
                    <a:pt x="384" y="12"/>
                  </a:lnTo>
                  <a:lnTo>
                    <a:pt x="389" y="6"/>
                  </a:lnTo>
                  <a:lnTo>
                    <a:pt x="394" y="0"/>
                  </a:lnTo>
                  <a:lnTo>
                    <a:pt x="399" y="0"/>
                  </a:lnTo>
                  <a:lnTo>
                    <a:pt x="404" y="0"/>
                  </a:lnTo>
                  <a:lnTo>
                    <a:pt x="409" y="0"/>
                  </a:lnTo>
                  <a:lnTo>
                    <a:pt x="414" y="6"/>
                  </a:lnTo>
                  <a:lnTo>
                    <a:pt x="419" y="6"/>
                  </a:lnTo>
                  <a:lnTo>
                    <a:pt x="424" y="6"/>
                  </a:lnTo>
                  <a:lnTo>
                    <a:pt x="429" y="12"/>
                  </a:lnTo>
                  <a:lnTo>
                    <a:pt x="434" y="12"/>
                  </a:lnTo>
                  <a:lnTo>
                    <a:pt x="439" y="6"/>
                  </a:lnTo>
                  <a:lnTo>
                    <a:pt x="444" y="0"/>
                  </a:lnTo>
                  <a:lnTo>
                    <a:pt x="449" y="0"/>
                  </a:lnTo>
                  <a:lnTo>
                    <a:pt x="454" y="0"/>
                  </a:lnTo>
                  <a:lnTo>
                    <a:pt x="459" y="0"/>
                  </a:lnTo>
                  <a:lnTo>
                    <a:pt x="464" y="0"/>
                  </a:lnTo>
                  <a:lnTo>
                    <a:pt x="469" y="6"/>
                  </a:lnTo>
                  <a:lnTo>
                    <a:pt x="474" y="6"/>
                  </a:lnTo>
                  <a:lnTo>
                    <a:pt x="479" y="6"/>
                  </a:lnTo>
                  <a:lnTo>
                    <a:pt x="484" y="12"/>
                  </a:lnTo>
                  <a:lnTo>
                    <a:pt x="489" y="12"/>
                  </a:lnTo>
                  <a:lnTo>
                    <a:pt x="494" y="6"/>
                  </a:lnTo>
                  <a:lnTo>
                    <a:pt x="499" y="6"/>
                  </a:lnTo>
                  <a:lnTo>
                    <a:pt x="509" y="6"/>
                  </a:lnTo>
                  <a:lnTo>
                    <a:pt x="504" y="6"/>
                  </a:lnTo>
                  <a:lnTo>
                    <a:pt x="509" y="6"/>
                  </a:lnTo>
                  <a:lnTo>
                    <a:pt x="519" y="6"/>
                  </a:lnTo>
                  <a:lnTo>
                    <a:pt x="514" y="6"/>
                  </a:lnTo>
                  <a:lnTo>
                    <a:pt x="519" y="6"/>
                  </a:lnTo>
                  <a:lnTo>
                    <a:pt x="524" y="6"/>
                  </a:lnTo>
                  <a:lnTo>
                    <a:pt x="529" y="12"/>
                  </a:lnTo>
                  <a:lnTo>
                    <a:pt x="534" y="12"/>
                  </a:lnTo>
                  <a:lnTo>
                    <a:pt x="539" y="12"/>
                  </a:lnTo>
                  <a:lnTo>
                    <a:pt x="544" y="18"/>
                  </a:lnTo>
                  <a:lnTo>
                    <a:pt x="549" y="12"/>
                  </a:lnTo>
                  <a:lnTo>
                    <a:pt x="554" y="12"/>
                  </a:lnTo>
                  <a:lnTo>
                    <a:pt x="559" y="6"/>
                  </a:lnTo>
                  <a:lnTo>
                    <a:pt x="563" y="6"/>
                  </a:lnTo>
                  <a:lnTo>
                    <a:pt x="568" y="0"/>
                  </a:lnTo>
                  <a:lnTo>
                    <a:pt x="573" y="6"/>
                  </a:lnTo>
                  <a:lnTo>
                    <a:pt x="578" y="0"/>
                  </a:lnTo>
                  <a:lnTo>
                    <a:pt x="583" y="0"/>
                  </a:lnTo>
                  <a:lnTo>
                    <a:pt x="588" y="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5" name="Freeform 73"/>
            <p:cNvSpPr>
              <a:spLocks/>
            </p:cNvSpPr>
            <p:nvPr/>
          </p:nvSpPr>
          <p:spPr bwMode="auto">
            <a:xfrm>
              <a:off x="996950" y="10791825"/>
              <a:ext cx="933450" cy="66675"/>
            </a:xfrm>
            <a:custGeom>
              <a:avLst/>
              <a:gdLst/>
              <a:ahLst/>
              <a:cxnLst>
                <a:cxn ang="0">
                  <a:pos x="10" y="18"/>
                </a:cxn>
                <a:cxn ang="0">
                  <a:pos x="25" y="18"/>
                </a:cxn>
                <a:cxn ang="0">
                  <a:pos x="40" y="12"/>
                </a:cxn>
                <a:cxn ang="0">
                  <a:pos x="55" y="18"/>
                </a:cxn>
                <a:cxn ang="0">
                  <a:pos x="75" y="18"/>
                </a:cxn>
                <a:cxn ang="0">
                  <a:pos x="80" y="18"/>
                </a:cxn>
                <a:cxn ang="0">
                  <a:pos x="95" y="12"/>
                </a:cxn>
                <a:cxn ang="0">
                  <a:pos x="110" y="12"/>
                </a:cxn>
                <a:cxn ang="0">
                  <a:pos x="120" y="30"/>
                </a:cxn>
                <a:cxn ang="0">
                  <a:pos x="135" y="36"/>
                </a:cxn>
                <a:cxn ang="0">
                  <a:pos x="150" y="36"/>
                </a:cxn>
                <a:cxn ang="0">
                  <a:pos x="165" y="24"/>
                </a:cxn>
                <a:cxn ang="0">
                  <a:pos x="180" y="30"/>
                </a:cxn>
                <a:cxn ang="0">
                  <a:pos x="190" y="36"/>
                </a:cxn>
                <a:cxn ang="0">
                  <a:pos x="210" y="30"/>
                </a:cxn>
                <a:cxn ang="0">
                  <a:pos x="215" y="30"/>
                </a:cxn>
                <a:cxn ang="0">
                  <a:pos x="230" y="30"/>
                </a:cxn>
                <a:cxn ang="0">
                  <a:pos x="245" y="42"/>
                </a:cxn>
                <a:cxn ang="0">
                  <a:pos x="250" y="36"/>
                </a:cxn>
                <a:cxn ang="0">
                  <a:pos x="260" y="30"/>
                </a:cxn>
                <a:cxn ang="0">
                  <a:pos x="274" y="18"/>
                </a:cxn>
                <a:cxn ang="0">
                  <a:pos x="284" y="18"/>
                </a:cxn>
                <a:cxn ang="0">
                  <a:pos x="299" y="24"/>
                </a:cxn>
                <a:cxn ang="0">
                  <a:pos x="314" y="30"/>
                </a:cxn>
                <a:cxn ang="0">
                  <a:pos x="329" y="24"/>
                </a:cxn>
                <a:cxn ang="0">
                  <a:pos x="344" y="18"/>
                </a:cxn>
                <a:cxn ang="0">
                  <a:pos x="359" y="30"/>
                </a:cxn>
                <a:cxn ang="0">
                  <a:pos x="374" y="30"/>
                </a:cxn>
                <a:cxn ang="0">
                  <a:pos x="389" y="24"/>
                </a:cxn>
                <a:cxn ang="0">
                  <a:pos x="404" y="18"/>
                </a:cxn>
                <a:cxn ang="0">
                  <a:pos x="419" y="18"/>
                </a:cxn>
                <a:cxn ang="0">
                  <a:pos x="434" y="18"/>
                </a:cxn>
                <a:cxn ang="0">
                  <a:pos x="449" y="12"/>
                </a:cxn>
                <a:cxn ang="0">
                  <a:pos x="464" y="6"/>
                </a:cxn>
                <a:cxn ang="0">
                  <a:pos x="479" y="12"/>
                </a:cxn>
                <a:cxn ang="0">
                  <a:pos x="494" y="18"/>
                </a:cxn>
                <a:cxn ang="0">
                  <a:pos x="509" y="12"/>
                </a:cxn>
                <a:cxn ang="0">
                  <a:pos x="524" y="6"/>
                </a:cxn>
                <a:cxn ang="0">
                  <a:pos x="539" y="18"/>
                </a:cxn>
                <a:cxn ang="0">
                  <a:pos x="554" y="12"/>
                </a:cxn>
                <a:cxn ang="0">
                  <a:pos x="574" y="6"/>
                </a:cxn>
                <a:cxn ang="0">
                  <a:pos x="578" y="0"/>
                </a:cxn>
              </a:cxnLst>
              <a:rect l="0" t="0" r="r" b="b"/>
              <a:pathLst>
                <a:path w="588" h="42">
                  <a:moveTo>
                    <a:pt x="0" y="12"/>
                  </a:moveTo>
                  <a:lnTo>
                    <a:pt x="5" y="18"/>
                  </a:lnTo>
                  <a:lnTo>
                    <a:pt x="10" y="18"/>
                  </a:lnTo>
                  <a:lnTo>
                    <a:pt x="15" y="18"/>
                  </a:lnTo>
                  <a:lnTo>
                    <a:pt x="20" y="18"/>
                  </a:lnTo>
                  <a:lnTo>
                    <a:pt x="25" y="18"/>
                  </a:lnTo>
                  <a:lnTo>
                    <a:pt x="30" y="12"/>
                  </a:lnTo>
                  <a:lnTo>
                    <a:pt x="35" y="12"/>
                  </a:lnTo>
                  <a:lnTo>
                    <a:pt x="40" y="12"/>
                  </a:lnTo>
                  <a:lnTo>
                    <a:pt x="45" y="12"/>
                  </a:lnTo>
                  <a:lnTo>
                    <a:pt x="50" y="12"/>
                  </a:lnTo>
                  <a:lnTo>
                    <a:pt x="55" y="18"/>
                  </a:lnTo>
                  <a:lnTo>
                    <a:pt x="60" y="18"/>
                  </a:lnTo>
                  <a:lnTo>
                    <a:pt x="65" y="18"/>
                  </a:lnTo>
                  <a:lnTo>
                    <a:pt x="75" y="18"/>
                  </a:lnTo>
                  <a:lnTo>
                    <a:pt x="70" y="18"/>
                  </a:lnTo>
                  <a:lnTo>
                    <a:pt x="75" y="18"/>
                  </a:lnTo>
                  <a:lnTo>
                    <a:pt x="80" y="18"/>
                  </a:lnTo>
                  <a:lnTo>
                    <a:pt x="85" y="18"/>
                  </a:lnTo>
                  <a:lnTo>
                    <a:pt x="90" y="18"/>
                  </a:lnTo>
                  <a:lnTo>
                    <a:pt x="95" y="12"/>
                  </a:lnTo>
                  <a:lnTo>
                    <a:pt x="100" y="12"/>
                  </a:lnTo>
                  <a:lnTo>
                    <a:pt x="105" y="12"/>
                  </a:lnTo>
                  <a:lnTo>
                    <a:pt x="110" y="12"/>
                  </a:lnTo>
                  <a:lnTo>
                    <a:pt x="115" y="12"/>
                  </a:lnTo>
                  <a:lnTo>
                    <a:pt x="115" y="30"/>
                  </a:lnTo>
                  <a:lnTo>
                    <a:pt x="120" y="30"/>
                  </a:lnTo>
                  <a:lnTo>
                    <a:pt x="125" y="30"/>
                  </a:lnTo>
                  <a:lnTo>
                    <a:pt x="130" y="36"/>
                  </a:lnTo>
                  <a:lnTo>
                    <a:pt x="135" y="36"/>
                  </a:lnTo>
                  <a:lnTo>
                    <a:pt x="140" y="36"/>
                  </a:lnTo>
                  <a:lnTo>
                    <a:pt x="145" y="36"/>
                  </a:lnTo>
                  <a:lnTo>
                    <a:pt x="150" y="36"/>
                  </a:lnTo>
                  <a:lnTo>
                    <a:pt x="155" y="30"/>
                  </a:lnTo>
                  <a:lnTo>
                    <a:pt x="160" y="30"/>
                  </a:lnTo>
                  <a:lnTo>
                    <a:pt x="165" y="24"/>
                  </a:lnTo>
                  <a:lnTo>
                    <a:pt x="170" y="30"/>
                  </a:lnTo>
                  <a:lnTo>
                    <a:pt x="175" y="30"/>
                  </a:lnTo>
                  <a:lnTo>
                    <a:pt x="180" y="30"/>
                  </a:lnTo>
                  <a:lnTo>
                    <a:pt x="190" y="30"/>
                  </a:lnTo>
                  <a:lnTo>
                    <a:pt x="185" y="30"/>
                  </a:lnTo>
                  <a:lnTo>
                    <a:pt x="190" y="36"/>
                  </a:lnTo>
                  <a:lnTo>
                    <a:pt x="195" y="36"/>
                  </a:lnTo>
                  <a:lnTo>
                    <a:pt x="200" y="30"/>
                  </a:lnTo>
                  <a:lnTo>
                    <a:pt x="210" y="30"/>
                  </a:lnTo>
                  <a:lnTo>
                    <a:pt x="205" y="30"/>
                  </a:lnTo>
                  <a:lnTo>
                    <a:pt x="210" y="30"/>
                  </a:lnTo>
                  <a:lnTo>
                    <a:pt x="215" y="30"/>
                  </a:lnTo>
                  <a:lnTo>
                    <a:pt x="220" y="24"/>
                  </a:lnTo>
                  <a:lnTo>
                    <a:pt x="225" y="30"/>
                  </a:lnTo>
                  <a:lnTo>
                    <a:pt x="230" y="30"/>
                  </a:lnTo>
                  <a:lnTo>
                    <a:pt x="235" y="36"/>
                  </a:lnTo>
                  <a:lnTo>
                    <a:pt x="240" y="36"/>
                  </a:lnTo>
                  <a:lnTo>
                    <a:pt x="245" y="42"/>
                  </a:lnTo>
                  <a:lnTo>
                    <a:pt x="245" y="36"/>
                  </a:lnTo>
                  <a:lnTo>
                    <a:pt x="245" y="42"/>
                  </a:lnTo>
                  <a:lnTo>
                    <a:pt x="250" y="36"/>
                  </a:lnTo>
                  <a:lnTo>
                    <a:pt x="250" y="42"/>
                  </a:lnTo>
                  <a:lnTo>
                    <a:pt x="255" y="36"/>
                  </a:lnTo>
                  <a:lnTo>
                    <a:pt x="260" y="30"/>
                  </a:lnTo>
                  <a:lnTo>
                    <a:pt x="265" y="30"/>
                  </a:lnTo>
                  <a:lnTo>
                    <a:pt x="270" y="24"/>
                  </a:lnTo>
                  <a:lnTo>
                    <a:pt x="274" y="18"/>
                  </a:lnTo>
                  <a:lnTo>
                    <a:pt x="284" y="18"/>
                  </a:lnTo>
                  <a:lnTo>
                    <a:pt x="279" y="18"/>
                  </a:lnTo>
                  <a:lnTo>
                    <a:pt x="284" y="18"/>
                  </a:lnTo>
                  <a:lnTo>
                    <a:pt x="289" y="18"/>
                  </a:lnTo>
                  <a:lnTo>
                    <a:pt x="294" y="24"/>
                  </a:lnTo>
                  <a:lnTo>
                    <a:pt x="299" y="24"/>
                  </a:lnTo>
                  <a:lnTo>
                    <a:pt x="304" y="30"/>
                  </a:lnTo>
                  <a:lnTo>
                    <a:pt x="309" y="24"/>
                  </a:lnTo>
                  <a:lnTo>
                    <a:pt x="314" y="30"/>
                  </a:lnTo>
                  <a:lnTo>
                    <a:pt x="319" y="24"/>
                  </a:lnTo>
                  <a:lnTo>
                    <a:pt x="324" y="24"/>
                  </a:lnTo>
                  <a:lnTo>
                    <a:pt x="329" y="24"/>
                  </a:lnTo>
                  <a:lnTo>
                    <a:pt x="334" y="24"/>
                  </a:lnTo>
                  <a:lnTo>
                    <a:pt x="339" y="18"/>
                  </a:lnTo>
                  <a:lnTo>
                    <a:pt x="344" y="18"/>
                  </a:lnTo>
                  <a:lnTo>
                    <a:pt x="349" y="24"/>
                  </a:lnTo>
                  <a:lnTo>
                    <a:pt x="354" y="24"/>
                  </a:lnTo>
                  <a:lnTo>
                    <a:pt x="359" y="30"/>
                  </a:lnTo>
                  <a:lnTo>
                    <a:pt x="364" y="30"/>
                  </a:lnTo>
                  <a:lnTo>
                    <a:pt x="369" y="30"/>
                  </a:lnTo>
                  <a:lnTo>
                    <a:pt x="374" y="30"/>
                  </a:lnTo>
                  <a:lnTo>
                    <a:pt x="379" y="30"/>
                  </a:lnTo>
                  <a:lnTo>
                    <a:pt x="384" y="30"/>
                  </a:lnTo>
                  <a:lnTo>
                    <a:pt x="389" y="24"/>
                  </a:lnTo>
                  <a:lnTo>
                    <a:pt x="394" y="24"/>
                  </a:lnTo>
                  <a:lnTo>
                    <a:pt x="399" y="18"/>
                  </a:lnTo>
                  <a:lnTo>
                    <a:pt x="404" y="18"/>
                  </a:lnTo>
                  <a:lnTo>
                    <a:pt x="409" y="24"/>
                  </a:lnTo>
                  <a:lnTo>
                    <a:pt x="414" y="24"/>
                  </a:lnTo>
                  <a:lnTo>
                    <a:pt x="419" y="18"/>
                  </a:lnTo>
                  <a:lnTo>
                    <a:pt x="424" y="24"/>
                  </a:lnTo>
                  <a:lnTo>
                    <a:pt x="429" y="18"/>
                  </a:lnTo>
                  <a:lnTo>
                    <a:pt x="434" y="18"/>
                  </a:lnTo>
                  <a:lnTo>
                    <a:pt x="439" y="18"/>
                  </a:lnTo>
                  <a:lnTo>
                    <a:pt x="444" y="12"/>
                  </a:lnTo>
                  <a:lnTo>
                    <a:pt x="449" y="12"/>
                  </a:lnTo>
                  <a:lnTo>
                    <a:pt x="454" y="6"/>
                  </a:lnTo>
                  <a:lnTo>
                    <a:pt x="459" y="6"/>
                  </a:lnTo>
                  <a:lnTo>
                    <a:pt x="464" y="6"/>
                  </a:lnTo>
                  <a:lnTo>
                    <a:pt x="469" y="12"/>
                  </a:lnTo>
                  <a:lnTo>
                    <a:pt x="474" y="12"/>
                  </a:lnTo>
                  <a:lnTo>
                    <a:pt x="479" y="12"/>
                  </a:lnTo>
                  <a:lnTo>
                    <a:pt x="484" y="12"/>
                  </a:lnTo>
                  <a:lnTo>
                    <a:pt x="489" y="12"/>
                  </a:lnTo>
                  <a:lnTo>
                    <a:pt x="494" y="18"/>
                  </a:lnTo>
                  <a:lnTo>
                    <a:pt x="499" y="12"/>
                  </a:lnTo>
                  <a:lnTo>
                    <a:pt x="504" y="6"/>
                  </a:lnTo>
                  <a:lnTo>
                    <a:pt x="509" y="12"/>
                  </a:lnTo>
                  <a:lnTo>
                    <a:pt x="514" y="6"/>
                  </a:lnTo>
                  <a:lnTo>
                    <a:pt x="519" y="6"/>
                  </a:lnTo>
                  <a:lnTo>
                    <a:pt x="524" y="6"/>
                  </a:lnTo>
                  <a:lnTo>
                    <a:pt x="529" y="12"/>
                  </a:lnTo>
                  <a:lnTo>
                    <a:pt x="534" y="12"/>
                  </a:lnTo>
                  <a:lnTo>
                    <a:pt x="539" y="18"/>
                  </a:lnTo>
                  <a:lnTo>
                    <a:pt x="544" y="18"/>
                  </a:lnTo>
                  <a:lnTo>
                    <a:pt x="549" y="18"/>
                  </a:lnTo>
                  <a:lnTo>
                    <a:pt x="554" y="12"/>
                  </a:lnTo>
                  <a:lnTo>
                    <a:pt x="559" y="12"/>
                  </a:lnTo>
                  <a:lnTo>
                    <a:pt x="564" y="6"/>
                  </a:lnTo>
                  <a:lnTo>
                    <a:pt x="574" y="6"/>
                  </a:lnTo>
                  <a:lnTo>
                    <a:pt x="569" y="6"/>
                  </a:lnTo>
                  <a:lnTo>
                    <a:pt x="574" y="0"/>
                  </a:lnTo>
                  <a:lnTo>
                    <a:pt x="578" y="0"/>
                  </a:lnTo>
                  <a:lnTo>
                    <a:pt x="583" y="6"/>
                  </a:lnTo>
                  <a:lnTo>
                    <a:pt x="588" y="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6" name="Freeform 74"/>
            <p:cNvSpPr>
              <a:spLocks/>
            </p:cNvSpPr>
            <p:nvPr/>
          </p:nvSpPr>
          <p:spPr bwMode="auto">
            <a:xfrm>
              <a:off x="1930400" y="8734425"/>
              <a:ext cx="808038" cy="2085975"/>
            </a:xfrm>
            <a:custGeom>
              <a:avLst/>
              <a:gdLst/>
              <a:ahLst/>
              <a:cxnLst>
                <a:cxn ang="0">
                  <a:pos x="10" y="1308"/>
                </a:cxn>
                <a:cxn ang="0">
                  <a:pos x="25" y="1302"/>
                </a:cxn>
                <a:cxn ang="0">
                  <a:pos x="40" y="1296"/>
                </a:cxn>
                <a:cxn ang="0">
                  <a:pos x="55" y="1302"/>
                </a:cxn>
                <a:cxn ang="0">
                  <a:pos x="70" y="1314"/>
                </a:cxn>
                <a:cxn ang="0">
                  <a:pos x="85" y="1308"/>
                </a:cxn>
                <a:cxn ang="0">
                  <a:pos x="95" y="1302"/>
                </a:cxn>
                <a:cxn ang="0">
                  <a:pos x="110" y="1302"/>
                </a:cxn>
                <a:cxn ang="0">
                  <a:pos x="125" y="1308"/>
                </a:cxn>
                <a:cxn ang="0">
                  <a:pos x="140" y="1308"/>
                </a:cxn>
                <a:cxn ang="0">
                  <a:pos x="155" y="1296"/>
                </a:cxn>
                <a:cxn ang="0">
                  <a:pos x="170" y="1296"/>
                </a:cxn>
                <a:cxn ang="0">
                  <a:pos x="185" y="1308"/>
                </a:cxn>
                <a:cxn ang="0">
                  <a:pos x="200" y="1308"/>
                </a:cxn>
                <a:cxn ang="0">
                  <a:pos x="215" y="1296"/>
                </a:cxn>
                <a:cxn ang="0">
                  <a:pos x="225" y="1302"/>
                </a:cxn>
                <a:cxn ang="0">
                  <a:pos x="240" y="1308"/>
                </a:cxn>
                <a:cxn ang="0">
                  <a:pos x="255" y="1308"/>
                </a:cxn>
                <a:cxn ang="0">
                  <a:pos x="270" y="1302"/>
                </a:cxn>
                <a:cxn ang="0">
                  <a:pos x="285" y="1302"/>
                </a:cxn>
                <a:cxn ang="0">
                  <a:pos x="299" y="1314"/>
                </a:cxn>
                <a:cxn ang="0">
                  <a:pos x="314" y="1314"/>
                </a:cxn>
                <a:cxn ang="0">
                  <a:pos x="324" y="1128"/>
                </a:cxn>
                <a:cxn ang="0">
                  <a:pos x="334" y="1110"/>
                </a:cxn>
                <a:cxn ang="0">
                  <a:pos x="349" y="1116"/>
                </a:cxn>
                <a:cxn ang="0">
                  <a:pos x="364" y="1128"/>
                </a:cxn>
                <a:cxn ang="0">
                  <a:pos x="379" y="1116"/>
                </a:cxn>
                <a:cxn ang="0">
                  <a:pos x="394" y="1092"/>
                </a:cxn>
                <a:cxn ang="0">
                  <a:pos x="399" y="918"/>
                </a:cxn>
                <a:cxn ang="0">
                  <a:pos x="409" y="744"/>
                </a:cxn>
                <a:cxn ang="0">
                  <a:pos x="414" y="438"/>
                </a:cxn>
                <a:cxn ang="0">
                  <a:pos x="424" y="288"/>
                </a:cxn>
                <a:cxn ang="0">
                  <a:pos x="429" y="126"/>
                </a:cxn>
                <a:cxn ang="0">
                  <a:pos x="439" y="72"/>
                </a:cxn>
                <a:cxn ang="0">
                  <a:pos x="444" y="30"/>
                </a:cxn>
                <a:cxn ang="0">
                  <a:pos x="454" y="12"/>
                </a:cxn>
                <a:cxn ang="0">
                  <a:pos x="459" y="6"/>
                </a:cxn>
                <a:cxn ang="0">
                  <a:pos x="469" y="24"/>
                </a:cxn>
                <a:cxn ang="0">
                  <a:pos x="474" y="48"/>
                </a:cxn>
                <a:cxn ang="0">
                  <a:pos x="484" y="60"/>
                </a:cxn>
                <a:cxn ang="0">
                  <a:pos x="494" y="42"/>
                </a:cxn>
                <a:cxn ang="0">
                  <a:pos x="504" y="24"/>
                </a:cxn>
              </a:cxnLst>
              <a:rect l="0" t="0" r="r" b="b"/>
              <a:pathLst>
                <a:path w="509" h="1314">
                  <a:moveTo>
                    <a:pt x="0" y="1302"/>
                  </a:moveTo>
                  <a:lnTo>
                    <a:pt x="5" y="1302"/>
                  </a:lnTo>
                  <a:lnTo>
                    <a:pt x="10" y="1308"/>
                  </a:lnTo>
                  <a:lnTo>
                    <a:pt x="15" y="1308"/>
                  </a:lnTo>
                  <a:lnTo>
                    <a:pt x="20" y="1308"/>
                  </a:lnTo>
                  <a:lnTo>
                    <a:pt x="25" y="1302"/>
                  </a:lnTo>
                  <a:lnTo>
                    <a:pt x="30" y="1302"/>
                  </a:lnTo>
                  <a:lnTo>
                    <a:pt x="35" y="1302"/>
                  </a:lnTo>
                  <a:lnTo>
                    <a:pt x="40" y="1296"/>
                  </a:lnTo>
                  <a:lnTo>
                    <a:pt x="45" y="1296"/>
                  </a:lnTo>
                  <a:lnTo>
                    <a:pt x="50" y="1302"/>
                  </a:lnTo>
                  <a:lnTo>
                    <a:pt x="55" y="1302"/>
                  </a:lnTo>
                  <a:lnTo>
                    <a:pt x="60" y="1308"/>
                  </a:lnTo>
                  <a:lnTo>
                    <a:pt x="65" y="1308"/>
                  </a:lnTo>
                  <a:lnTo>
                    <a:pt x="70" y="1314"/>
                  </a:lnTo>
                  <a:lnTo>
                    <a:pt x="75" y="1314"/>
                  </a:lnTo>
                  <a:lnTo>
                    <a:pt x="80" y="1308"/>
                  </a:lnTo>
                  <a:lnTo>
                    <a:pt x="85" y="1308"/>
                  </a:lnTo>
                  <a:lnTo>
                    <a:pt x="90" y="1302"/>
                  </a:lnTo>
                  <a:lnTo>
                    <a:pt x="100" y="1302"/>
                  </a:lnTo>
                  <a:lnTo>
                    <a:pt x="95" y="1302"/>
                  </a:lnTo>
                  <a:lnTo>
                    <a:pt x="100" y="1302"/>
                  </a:lnTo>
                  <a:lnTo>
                    <a:pt x="105" y="1302"/>
                  </a:lnTo>
                  <a:lnTo>
                    <a:pt x="110" y="1302"/>
                  </a:lnTo>
                  <a:lnTo>
                    <a:pt x="115" y="1302"/>
                  </a:lnTo>
                  <a:lnTo>
                    <a:pt x="120" y="1302"/>
                  </a:lnTo>
                  <a:lnTo>
                    <a:pt x="125" y="1308"/>
                  </a:lnTo>
                  <a:lnTo>
                    <a:pt x="130" y="1308"/>
                  </a:lnTo>
                  <a:lnTo>
                    <a:pt x="135" y="1308"/>
                  </a:lnTo>
                  <a:lnTo>
                    <a:pt x="140" y="1308"/>
                  </a:lnTo>
                  <a:lnTo>
                    <a:pt x="145" y="1302"/>
                  </a:lnTo>
                  <a:lnTo>
                    <a:pt x="150" y="1302"/>
                  </a:lnTo>
                  <a:lnTo>
                    <a:pt x="155" y="1296"/>
                  </a:lnTo>
                  <a:lnTo>
                    <a:pt x="160" y="1296"/>
                  </a:lnTo>
                  <a:lnTo>
                    <a:pt x="165" y="1296"/>
                  </a:lnTo>
                  <a:lnTo>
                    <a:pt x="170" y="1296"/>
                  </a:lnTo>
                  <a:lnTo>
                    <a:pt x="175" y="1302"/>
                  </a:lnTo>
                  <a:lnTo>
                    <a:pt x="180" y="1302"/>
                  </a:lnTo>
                  <a:lnTo>
                    <a:pt x="185" y="1308"/>
                  </a:lnTo>
                  <a:lnTo>
                    <a:pt x="190" y="1314"/>
                  </a:lnTo>
                  <a:lnTo>
                    <a:pt x="195" y="1308"/>
                  </a:lnTo>
                  <a:lnTo>
                    <a:pt x="200" y="1308"/>
                  </a:lnTo>
                  <a:lnTo>
                    <a:pt x="205" y="1302"/>
                  </a:lnTo>
                  <a:lnTo>
                    <a:pt x="210" y="1302"/>
                  </a:lnTo>
                  <a:lnTo>
                    <a:pt x="215" y="1296"/>
                  </a:lnTo>
                  <a:lnTo>
                    <a:pt x="225" y="1296"/>
                  </a:lnTo>
                  <a:lnTo>
                    <a:pt x="220" y="1296"/>
                  </a:lnTo>
                  <a:lnTo>
                    <a:pt x="225" y="1302"/>
                  </a:lnTo>
                  <a:lnTo>
                    <a:pt x="230" y="1302"/>
                  </a:lnTo>
                  <a:lnTo>
                    <a:pt x="235" y="1302"/>
                  </a:lnTo>
                  <a:lnTo>
                    <a:pt x="240" y="1308"/>
                  </a:lnTo>
                  <a:lnTo>
                    <a:pt x="245" y="1308"/>
                  </a:lnTo>
                  <a:lnTo>
                    <a:pt x="250" y="1308"/>
                  </a:lnTo>
                  <a:lnTo>
                    <a:pt x="255" y="1308"/>
                  </a:lnTo>
                  <a:lnTo>
                    <a:pt x="260" y="1308"/>
                  </a:lnTo>
                  <a:lnTo>
                    <a:pt x="265" y="1308"/>
                  </a:lnTo>
                  <a:lnTo>
                    <a:pt x="270" y="1302"/>
                  </a:lnTo>
                  <a:lnTo>
                    <a:pt x="275" y="1302"/>
                  </a:lnTo>
                  <a:lnTo>
                    <a:pt x="280" y="1296"/>
                  </a:lnTo>
                  <a:lnTo>
                    <a:pt x="285" y="1302"/>
                  </a:lnTo>
                  <a:lnTo>
                    <a:pt x="289" y="1308"/>
                  </a:lnTo>
                  <a:lnTo>
                    <a:pt x="294" y="1308"/>
                  </a:lnTo>
                  <a:lnTo>
                    <a:pt x="299" y="1314"/>
                  </a:lnTo>
                  <a:lnTo>
                    <a:pt x="304" y="1314"/>
                  </a:lnTo>
                  <a:lnTo>
                    <a:pt x="309" y="1314"/>
                  </a:lnTo>
                  <a:lnTo>
                    <a:pt x="314" y="1314"/>
                  </a:lnTo>
                  <a:lnTo>
                    <a:pt x="319" y="1218"/>
                  </a:lnTo>
                  <a:lnTo>
                    <a:pt x="319" y="1140"/>
                  </a:lnTo>
                  <a:lnTo>
                    <a:pt x="324" y="1128"/>
                  </a:lnTo>
                  <a:lnTo>
                    <a:pt x="324" y="1110"/>
                  </a:lnTo>
                  <a:lnTo>
                    <a:pt x="329" y="1110"/>
                  </a:lnTo>
                  <a:lnTo>
                    <a:pt x="334" y="1110"/>
                  </a:lnTo>
                  <a:lnTo>
                    <a:pt x="339" y="1110"/>
                  </a:lnTo>
                  <a:lnTo>
                    <a:pt x="344" y="1110"/>
                  </a:lnTo>
                  <a:lnTo>
                    <a:pt x="349" y="1116"/>
                  </a:lnTo>
                  <a:lnTo>
                    <a:pt x="354" y="1122"/>
                  </a:lnTo>
                  <a:lnTo>
                    <a:pt x="359" y="1122"/>
                  </a:lnTo>
                  <a:lnTo>
                    <a:pt x="364" y="1128"/>
                  </a:lnTo>
                  <a:lnTo>
                    <a:pt x="369" y="1122"/>
                  </a:lnTo>
                  <a:lnTo>
                    <a:pt x="374" y="1122"/>
                  </a:lnTo>
                  <a:lnTo>
                    <a:pt x="379" y="1116"/>
                  </a:lnTo>
                  <a:lnTo>
                    <a:pt x="384" y="1110"/>
                  </a:lnTo>
                  <a:lnTo>
                    <a:pt x="389" y="1104"/>
                  </a:lnTo>
                  <a:lnTo>
                    <a:pt x="394" y="1092"/>
                  </a:lnTo>
                  <a:lnTo>
                    <a:pt x="394" y="1056"/>
                  </a:lnTo>
                  <a:lnTo>
                    <a:pt x="399" y="1020"/>
                  </a:lnTo>
                  <a:lnTo>
                    <a:pt x="399" y="918"/>
                  </a:lnTo>
                  <a:lnTo>
                    <a:pt x="404" y="858"/>
                  </a:lnTo>
                  <a:lnTo>
                    <a:pt x="404" y="798"/>
                  </a:lnTo>
                  <a:lnTo>
                    <a:pt x="409" y="744"/>
                  </a:lnTo>
                  <a:lnTo>
                    <a:pt x="409" y="612"/>
                  </a:lnTo>
                  <a:lnTo>
                    <a:pt x="414" y="558"/>
                  </a:lnTo>
                  <a:lnTo>
                    <a:pt x="414" y="438"/>
                  </a:lnTo>
                  <a:lnTo>
                    <a:pt x="419" y="390"/>
                  </a:lnTo>
                  <a:lnTo>
                    <a:pt x="419" y="336"/>
                  </a:lnTo>
                  <a:lnTo>
                    <a:pt x="424" y="288"/>
                  </a:lnTo>
                  <a:lnTo>
                    <a:pt x="424" y="210"/>
                  </a:lnTo>
                  <a:lnTo>
                    <a:pt x="429" y="174"/>
                  </a:lnTo>
                  <a:lnTo>
                    <a:pt x="429" y="126"/>
                  </a:lnTo>
                  <a:lnTo>
                    <a:pt x="434" y="102"/>
                  </a:lnTo>
                  <a:lnTo>
                    <a:pt x="434" y="84"/>
                  </a:lnTo>
                  <a:lnTo>
                    <a:pt x="439" y="72"/>
                  </a:lnTo>
                  <a:lnTo>
                    <a:pt x="439" y="54"/>
                  </a:lnTo>
                  <a:lnTo>
                    <a:pt x="444" y="48"/>
                  </a:lnTo>
                  <a:lnTo>
                    <a:pt x="444" y="30"/>
                  </a:lnTo>
                  <a:lnTo>
                    <a:pt x="449" y="24"/>
                  </a:lnTo>
                  <a:lnTo>
                    <a:pt x="449" y="18"/>
                  </a:lnTo>
                  <a:lnTo>
                    <a:pt x="454" y="12"/>
                  </a:lnTo>
                  <a:lnTo>
                    <a:pt x="454" y="6"/>
                  </a:lnTo>
                  <a:lnTo>
                    <a:pt x="459" y="0"/>
                  </a:lnTo>
                  <a:lnTo>
                    <a:pt x="459" y="6"/>
                  </a:lnTo>
                  <a:lnTo>
                    <a:pt x="464" y="12"/>
                  </a:lnTo>
                  <a:lnTo>
                    <a:pt x="464" y="18"/>
                  </a:lnTo>
                  <a:lnTo>
                    <a:pt x="469" y="24"/>
                  </a:lnTo>
                  <a:lnTo>
                    <a:pt x="469" y="30"/>
                  </a:lnTo>
                  <a:lnTo>
                    <a:pt x="474" y="36"/>
                  </a:lnTo>
                  <a:lnTo>
                    <a:pt x="474" y="48"/>
                  </a:lnTo>
                  <a:lnTo>
                    <a:pt x="484" y="60"/>
                  </a:lnTo>
                  <a:lnTo>
                    <a:pt x="479" y="60"/>
                  </a:lnTo>
                  <a:lnTo>
                    <a:pt x="484" y="60"/>
                  </a:lnTo>
                  <a:lnTo>
                    <a:pt x="489" y="54"/>
                  </a:lnTo>
                  <a:lnTo>
                    <a:pt x="494" y="48"/>
                  </a:lnTo>
                  <a:lnTo>
                    <a:pt x="494" y="42"/>
                  </a:lnTo>
                  <a:lnTo>
                    <a:pt x="499" y="36"/>
                  </a:lnTo>
                  <a:lnTo>
                    <a:pt x="499" y="30"/>
                  </a:lnTo>
                  <a:lnTo>
                    <a:pt x="504" y="24"/>
                  </a:lnTo>
                  <a:lnTo>
                    <a:pt x="504" y="12"/>
                  </a:lnTo>
                  <a:lnTo>
                    <a:pt x="509" y="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7" name="Freeform 75"/>
            <p:cNvSpPr>
              <a:spLocks/>
            </p:cNvSpPr>
            <p:nvPr/>
          </p:nvSpPr>
          <p:spPr bwMode="auto">
            <a:xfrm>
              <a:off x="2738438" y="7696200"/>
              <a:ext cx="639763" cy="1114425"/>
            </a:xfrm>
            <a:custGeom>
              <a:avLst/>
              <a:gdLst/>
              <a:ahLst/>
              <a:cxnLst>
                <a:cxn ang="0">
                  <a:pos x="5" y="648"/>
                </a:cxn>
                <a:cxn ang="0">
                  <a:pos x="15" y="660"/>
                </a:cxn>
                <a:cxn ang="0">
                  <a:pos x="30" y="672"/>
                </a:cxn>
                <a:cxn ang="0">
                  <a:pos x="40" y="636"/>
                </a:cxn>
                <a:cxn ang="0">
                  <a:pos x="50" y="588"/>
                </a:cxn>
                <a:cxn ang="0">
                  <a:pos x="55" y="540"/>
                </a:cxn>
                <a:cxn ang="0">
                  <a:pos x="70" y="498"/>
                </a:cxn>
                <a:cxn ang="0">
                  <a:pos x="75" y="504"/>
                </a:cxn>
                <a:cxn ang="0">
                  <a:pos x="84" y="522"/>
                </a:cxn>
                <a:cxn ang="0">
                  <a:pos x="89" y="540"/>
                </a:cxn>
                <a:cxn ang="0">
                  <a:pos x="104" y="528"/>
                </a:cxn>
                <a:cxn ang="0">
                  <a:pos x="114" y="504"/>
                </a:cxn>
                <a:cxn ang="0">
                  <a:pos x="129" y="504"/>
                </a:cxn>
                <a:cxn ang="0">
                  <a:pos x="144" y="504"/>
                </a:cxn>
                <a:cxn ang="0">
                  <a:pos x="149" y="456"/>
                </a:cxn>
                <a:cxn ang="0">
                  <a:pos x="159" y="384"/>
                </a:cxn>
                <a:cxn ang="0">
                  <a:pos x="164" y="234"/>
                </a:cxn>
                <a:cxn ang="0">
                  <a:pos x="174" y="132"/>
                </a:cxn>
                <a:cxn ang="0">
                  <a:pos x="179" y="12"/>
                </a:cxn>
                <a:cxn ang="0">
                  <a:pos x="194" y="6"/>
                </a:cxn>
                <a:cxn ang="0">
                  <a:pos x="204" y="24"/>
                </a:cxn>
                <a:cxn ang="0">
                  <a:pos x="214" y="42"/>
                </a:cxn>
                <a:cxn ang="0">
                  <a:pos x="224" y="18"/>
                </a:cxn>
                <a:cxn ang="0">
                  <a:pos x="229" y="6"/>
                </a:cxn>
                <a:cxn ang="0">
                  <a:pos x="239" y="48"/>
                </a:cxn>
                <a:cxn ang="0">
                  <a:pos x="244" y="150"/>
                </a:cxn>
                <a:cxn ang="0">
                  <a:pos x="254" y="276"/>
                </a:cxn>
                <a:cxn ang="0">
                  <a:pos x="259" y="402"/>
                </a:cxn>
                <a:cxn ang="0">
                  <a:pos x="269" y="480"/>
                </a:cxn>
                <a:cxn ang="0">
                  <a:pos x="274" y="522"/>
                </a:cxn>
                <a:cxn ang="0">
                  <a:pos x="284" y="528"/>
                </a:cxn>
                <a:cxn ang="0">
                  <a:pos x="294" y="510"/>
                </a:cxn>
                <a:cxn ang="0">
                  <a:pos x="309" y="522"/>
                </a:cxn>
                <a:cxn ang="0">
                  <a:pos x="324" y="552"/>
                </a:cxn>
                <a:cxn ang="0">
                  <a:pos x="334" y="552"/>
                </a:cxn>
                <a:cxn ang="0">
                  <a:pos x="349" y="522"/>
                </a:cxn>
                <a:cxn ang="0">
                  <a:pos x="359" y="528"/>
                </a:cxn>
                <a:cxn ang="0">
                  <a:pos x="364" y="558"/>
                </a:cxn>
                <a:cxn ang="0">
                  <a:pos x="374" y="606"/>
                </a:cxn>
                <a:cxn ang="0">
                  <a:pos x="379" y="660"/>
                </a:cxn>
                <a:cxn ang="0">
                  <a:pos x="393" y="702"/>
                </a:cxn>
                <a:cxn ang="0">
                  <a:pos x="398" y="696"/>
                </a:cxn>
              </a:cxnLst>
              <a:rect l="0" t="0" r="r" b="b"/>
              <a:pathLst>
                <a:path w="403" h="702">
                  <a:moveTo>
                    <a:pt x="0" y="660"/>
                  </a:moveTo>
                  <a:lnTo>
                    <a:pt x="10" y="648"/>
                  </a:lnTo>
                  <a:lnTo>
                    <a:pt x="5" y="648"/>
                  </a:lnTo>
                  <a:lnTo>
                    <a:pt x="10" y="648"/>
                  </a:lnTo>
                  <a:lnTo>
                    <a:pt x="15" y="654"/>
                  </a:lnTo>
                  <a:lnTo>
                    <a:pt x="15" y="660"/>
                  </a:lnTo>
                  <a:lnTo>
                    <a:pt x="25" y="672"/>
                  </a:lnTo>
                  <a:lnTo>
                    <a:pt x="25" y="678"/>
                  </a:lnTo>
                  <a:lnTo>
                    <a:pt x="30" y="672"/>
                  </a:lnTo>
                  <a:lnTo>
                    <a:pt x="35" y="666"/>
                  </a:lnTo>
                  <a:lnTo>
                    <a:pt x="40" y="660"/>
                  </a:lnTo>
                  <a:lnTo>
                    <a:pt x="40" y="636"/>
                  </a:lnTo>
                  <a:lnTo>
                    <a:pt x="45" y="624"/>
                  </a:lnTo>
                  <a:lnTo>
                    <a:pt x="45" y="600"/>
                  </a:lnTo>
                  <a:lnTo>
                    <a:pt x="50" y="588"/>
                  </a:lnTo>
                  <a:lnTo>
                    <a:pt x="50" y="576"/>
                  </a:lnTo>
                  <a:lnTo>
                    <a:pt x="55" y="558"/>
                  </a:lnTo>
                  <a:lnTo>
                    <a:pt x="55" y="540"/>
                  </a:lnTo>
                  <a:lnTo>
                    <a:pt x="60" y="528"/>
                  </a:lnTo>
                  <a:lnTo>
                    <a:pt x="60" y="510"/>
                  </a:lnTo>
                  <a:lnTo>
                    <a:pt x="70" y="498"/>
                  </a:lnTo>
                  <a:lnTo>
                    <a:pt x="70" y="492"/>
                  </a:lnTo>
                  <a:lnTo>
                    <a:pt x="70" y="498"/>
                  </a:lnTo>
                  <a:lnTo>
                    <a:pt x="75" y="504"/>
                  </a:lnTo>
                  <a:lnTo>
                    <a:pt x="80" y="510"/>
                  </a:lnTo>
                  <a:lnTo>
                    <a:pt x="80" y="516"/>
                  </a:lnTo>
                  <a:lnTo>
                    <a:pt x="84" y="522"/>
                  </a:lnTo>
                  <a:lnTo>
                    <a:pt x="84" y="528"/>
                  </a:lnTo>
                  <a:lnTo>
                    <a:pt x="94" y="540"/>
                  </a:lnTo>
                  <a:lnTo>
                    <a:pt x="89" y="540"/>
                  </a:lnTo>
                  <a:lnTo>
                    <a:pt x="94" y="540"/>
                  </a:lnTo>
                  <a:lnTo>
                    <a:pt x="99" y="534"/>
                  </a:lnTo>
                  <a:lnTo>
                    <a:pt x="104" y="528"/>
                  </a:lnTo>
                  <a:lnTo>
                    <a:pt x="104" y="516"/>
                  </a:lnTo>
                  <a:lnTo>
                    <a:pt x="109" y="510"/>
                  </a:lnTo>
                  <a:lnTo>
                    <a:pt x="114" y="504"/>
                  </a:lnTo>
                  <a:lnTo>
                    <a:pt x="119" y="498"/>
                  </a:lnTo>
                  <a:lnTo>
                    <a:pt x="124" y="498"/>
                  </a:lnTo>
                  <a:lnTo>
                    <a:pt x="129" y="504"/>
                  </a:lnTo>
                  <a:lnTo>
                    <a:pt x="134" y="510"/>
                  </a:lnTo>
                  <a:lnTo>
                    <a:pt x="139" y="510"/>
                  </a:lnTo>
                  <a:lnTo>
                    <a:pt x="144" y="504"/>
                  </a:lnTo>
                  <a:lnTo>
                    <a:pt x="144" y="492"/>
                  </a:lnTo>
                  <a:lnTo>
                    <a:pt x="149" y="480"/>
                  </a:lnTo>
                  <a:lnTo>
                    <a:pt x="149" y="456"/>
                  </a:lnTo>
                  <a:lnTo>
                    <a:pt x="154" y="432"/>
                  </a:lnTo>
                  <a:lnTo>
                    <a:pt x="154" y="408"/>
                  </a:lnTo>
                  <a:lnTo>
                    <a:pt x="159" y="384"/>
                  </a:lnTo>
                  <a:lnTo>
                    <a:pt x="159" y="330"/>
                  </a:lnTo>
                  <a:lnTo>
                    <a:pt x="164" y="300"/>
                  </a:lnTo>
                  <a:lnTo>
                    <a:pt x="164" y="234"/>
                  </a:lnTo>
                  <a:lnTo>
                    <a:pt x="169" y="204"/>
                  </a:lnTo>
                  <a:lnTo>
                    <a:pt x="169" y="168"/>
                  </a:lnTo>
                  <a:lnTo>
                    <a:pt x="174" y="132"/>
                  </a:lnTo>
                  <a:lnTo>
                    <a:pt x="174" y="60"/>
                  </a:lnTo>
                  <a:lnTo>
                    <a:pt x="179" y="24"/>
                  </a:lnTo>
                  <a:lnTo>
                    <a:pt x="179" y="12"/>
                  </a:lnTo>
                  <a:lnTo>
                    <a:pt x="184" y="12"/>
                  </a:lnTo>
                  <a:lnTo>
                    <a:pt x="189" y="12"/>
                  </a:lnTo>
                  <a:lnTo>
                    <a:pt x="194" y="6"/>
                  </a:lnTo>
                  <a:lnTo>
                    <a:pt x="199" y="12"/>
                  </a:lnTo>
                  <a:lnTo>
                    <a:pt x="199" y="18"/>
                  </a:lnTo>
                  <a:lnTo>
                    <a:pt x="204" y="24"/>
                  </a:lnTo>
                  <a:lnTo>
                    <a:pt x="204" y="36"/>
                  </a:lnTo>
                  <a:lnTo>
                    <a:pt x="209" y="42"/>
                  </a:lnTo>
                  <a:lnTo>
                    <a:pt x="214" y="42"/>
                  </a:lnTo>
                  <a:lnTo>
                    <a:pt x="219" y="36"/>
                  </a:lnTo>
                  <a:lnTo>
                    <a:pt x="219" y="24"/>
                  </a:lnTo>
                  <a:lnTo>
                    <a:pt x="224" y="18"/>
                  </a:lnTo>
                  <a:lnTo>
                    <a:pt x="224" y="6"/>
                  </a:lnTo>
                  <a:lnTo>
                    <a:pt x="229" y="0"/>
                  </a:lnTo>
                  <a:lnTo>
                    <a:pt x="229" y="6"/>
                  </a:lnTo>
                  <a:lnTo>
                    <a:pt x="234" y="12"/>
                  </a:lnTo>
                  <a:lnTo>
                    <a:pt x="234" y="30"/>
                  </a:lnTo>
                  <a:lnTo>
                    <a:pt x="239" y="48"/>
                  </a:lnTo>
                  <a:lnTo>
                    <a:pt x="239" y="96"/>
                  </a:lnTo>
                  <a:lnTo>
                    <a:pt x="244" y="126"/>
                  </a:lnTo>
                  <a:lnTo>
                    <a:pt x="244" y="150"/>
                  </a:lnTo>
                  <a:lnTo>
                    <a:pt x="249" y="186"/>
                  </a:lnTo>
                  <a:lnTo>
                    <a:pt x="249" y="246"/>
                  </a:lnTo>
                  <a:lnTo>
                    <a:pt x="254" y="276"/>
                  </a:lnTo>
                  <a:lnTo>
                    <a:pt x="254" y="336"/>
                  </a:lnTo>
                  <a:lnTo>
                    <a:pt x="259" y="372"/>
                  </a:lnTo>
                  <a:lnTo>
                    <a:pt x="259" y="402"/>
                  </a:lnTo>
                  <a:lnTo>
                    <a:pt x="264" y="426"/>
                  </a:lnTo>
                  <a:lnTo>
                    <a:pt x="264" y="468"/>
                  </a:lnTo>
                  <a:lnTo>
                    <a:pt x="269" y="480"/>
                  </a:lnTo>
                  <a:lnTo>
                    <a:pt x="269" y="510"/>
                  </a:lnTo>
                  <a:lnTo>
                    <a:pt x="274" y="516"/>
                  </a:lnTo>
                  <a:lnTo>
                    <a:pt x="274" y="522"/>
                  </a:lnTo>
                  <a:lnTo>
                    <a:pt x="284" y="534"/>
                  </a:lnTo>
                  <a:lnTo>
                    <a:pt x="279" y="534"/>
                  </a:lnTo>
                  <a:lnTo>
                    <a:pt x="284" y="528"/>
                  </a:lnTo>
                  <a:lnTo>
                    <a:pt x="289" y="522"/>
                  </a:lnTo>
                  <a:lnTo>
                    <a:pt x="299" y="510"/>
                  </a:lnTo>
                  <a:lnTo>
                    <a:pt x="294" y="510"/>
                  </a:lnTo>
                  <a:lnTo>
                    <a:pt x="299" y="510"/>
                  </a:lnTo>
                  <a:lnTo>
                    <a:pt x="304" y="516"/>
                  </a:lnTo>
                  <a:lnTo>
                    <a:pt x="309" y="522"/>
                  </a:lnTo>
                  <a:lnTo>
                    <a:pt x="314" y="528"/>
                  </a:lnTo>
                  <a:lnTo>
                    <a:pt x="314" y="540"/>
                  </a:lnTo>
                  <a:lnTo>
                    <a:pt x="324" y="552"/>
                  </a:lnTo>
                  <a:lnTo>
                    <a:pt x="324" y="558"/>
                  </a:lnTo>
                  <a:lnTo>
                    <a:pt x="329" y="558"/>
                  </a:lnTo>
                  <a:lnTo>
                    <a:pt x="334" y="552"/>
                  </a:lnTo>
                  <a:lnTo>
                    <a:pt x="339" y="546"/>
                  </a:lnTo>
                  <a:lnTo>
                    <a:pt x="339" y="534"/>
                  </a:lnTo>
                  <a:lnTo>
                    <a:pt x="349" y="522"/>
                  </a:lnTo>
                  <a:lnTo>
                    <a:pt x="349" y="516"/>
                  </a:lnTo>
                  <a:lnTo>
                    <a:pt x="354" y="522"/>
                  </a:lnTo>
                  <a:lnTo>
                    <a:pt x="359" y="528"/>
                  </a:lnTo>
                  <a:lnTo>
                    <a:pt x="359" y="540"/>
                  </a:lnTo>
                  <a:lnTo>
                    <a:pt x="364" y="546"/>
                  </a:lnTo>
                  <a:lnTo>
                    <a:pt x="364" y="558"/>
                  </a:lnTo>
                  <a:lnTo>
                    <a:pt x="369" y="570"/>
                  </a:lnTo>
                  <a:lnTo>
                    <a:pt x="369" y="594"/>
                  </a:lnTo>
                  <a:lnTo>
                    <a:pt x="374" y="606"/>
                  </a:lnTo>
                  <a:lnTo>
                    <a:pt x="374" y="636"/>
                  </a:lnTo>
                  <a:lnTo>
                    <a:pt x="379" y="648"/>
                  </a:lnTo>
                  <a:lnTo>
                    <a:pt x="379" y="660"/>
                  </a:lnTo>
                  <a:lnTo>
                    <a:pt x="383" y="672"/>
                  </a:lnTo>
                  <a:lnTo>
                    <a:pt x="383" y="690"/>
                  </a:lnTo>
                  <a:lnTo>
                    <a:pt x="393" y="702"/>
                  </a:lnTo>
                  <a:lnTo>
                    <a:pt x="388" y="702"/>
                  </a:lnTo>
                  <a:lnTo>
                    <a:pt x="393" y="702"/>
                  </a:lnTo>
                  <a:lnTo>
                    <a:pt x="398" y="696"/>
                  </a:lnTo>
                  <a:lnTo>
                    <a:pt x="398" y="690"/>
                  </a:lnTo>
                  <a:lnTo>
                    <a:pt x="403" y="68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8" name="Freeform 76"/>
            <p:cNvSpPr>
              <a:spLocks/>
            </p:cNvSpPr>
            <p:nvPr/>
          </p:nvSpPr>
          <p:spPr bwMode="auto">
            <a:xfrm>
              <a:off x="3378200" y="8734425"/>
              <a:ext cx="831850" cy="2105025"/>
            </a:xfrm>
            <a:custGeom>
              <a:avLst/>
              <a:gdLst/>
              <a:ahLst/>
              <a:cxnLst>
                <a:cxn ang="0">
                  <a:pos x="5" y="12"/>
                </a:cxn>
                <a:cxn ang="0">
                  <a:pos x="10" y="6"/>
                </a:cxn>
                <a:cxn ang="0">
                  <a:pos x="20" y="42"/>
                </a:cxn>
                <a:cxn ang="0">
                  <a:pos x="30" y="60"/>
                </a:cxn>
                <a:cxn ang="0">
                  <a:pos x="40" y="84"/>
                </a:cxn>
                <a:cxn ang="0">
                  <a:pos x="55" y="66"/>
                </a:cxn>
                <a:cxn ang="0">
                  <a:pos x="60" y="36"/>
                </a:cxn>
                <a:cxn ang="0">
                  <a:pos x="75" y="36"/>
                </a:cxn>
                <a:cxn ang="0">
                  <a:pos x="85" y="60"/>
                </a:cxn>
                <a:cxn ang="0">
                  <a:pos x="90" y="108"/>
                </a:cxn>
                <a:cxn ang="0">
                  <a:pos x="100" y="186"/>
                </a:cxn>
                <a:cxn ang="0">
                  <a:pos x="105" y="348"/>
                </a:cxn>
                <a:cxn ang="0">
                  <a:pos x="115" y="588"/>
                </a:cxn>
                <a:cxn ang="0">
                  <a:pos x="120" y="870"/>
                </a:cxn>
                <a:cxn ang="0">
                  <a:pos x="130" y="1128"/>
                </a:cxn>
                <a:cxn ang="0">
                  <a:pos x="135" y="1296"/>
                </a:cxn>
                <a:cxn ang="0">
                  <a:pos x="150" y="1314"/>
                </a:cxn>
                <a:cxn ang="0">
                  <a:pos x="165" y="1314"/>
                </a:cxn>
                <a:cxn ang="0">
                  <a:pos x="180" y="1308"/>
                </a:cxn>
                <a:cxn ang="0">
                  <a:pos x="195" y="1314"/>
                </a:cxn>
                <a:cxn ang="0">
                  <a:pos x="210" y="1320"/>
                </a:cxn>
                <a:cxn ang="0">
                  <a:pos x="220" y="1320"/>
                </a:cxn>
                <a:cxn ang="0">
                  <a:pos x="235" y="1314"/>
                </a:cxn>
                <a:cxn ang="0">
                  <a:pos x="250" y="1314"/>
                </a:cxn>
                <a:cxn ang="0">
                  <a:pos x="265" y="1320"/>
                </a:cxn>
                <a:cxn ang="0">
                  <a:pos x="279" y="1326"/>
                </a:cxn>
                <a:cxn ang="0">
                  <a:pos x="294" y="1314"/>
                </a:cxn>
                <a:cxn ang="0">
                  <a:pos x="309" y="1314"/>
                </a:cxn>
                <a:cxn ang="0">
                  <a:pos x="324" y="1320"/>
                </a:cxn>
                <a:cxn ang="0">
                  <a:pos x="339" y="1326"/>
                </a:cxn>
                <a:cxn ang="0">
                  <a:pos x="354" y="1314"/>
                </a:cxn>
                <a:cxn ang="0">
                  <a:pos x="369" y="1308"/>
                </a:cxn>
                <a:cxn ang="0">
                  <a:pos x="384" y="1308"/>
                </a:cxn>
                <a:cxn ang="0">
                  <a:pos x="399" y="1314"/>
                </a:cxn>
                <a:cxn ang="0">
                  <a:pos x="414" y="1308"/>
                </a:cxn>
                <a:cxn ang="0">
                  <a:pos x="429" y="1314"/>
                </a:cxn>
                <a:cxn ang="0">
                  <a:pos x="444" y="1314"/>
                </a:cxn>
                <a:cxn ang="0">
                  <a:pos x="459" y="1314"/>
                </a:cxn>
                <a:cxn ang="0">
                  <a:pos x="474" y="1302"/>
                </a:cxn>
                <a:cxn ang="0">
                  <a:pos x="484" y="1302"/>
                </a:cxn>
                <a:cxn ang="0">
                  <a:pos x="499" y="1308"/>
                </a:cxn>
                <a:cxn ang="0">
                  <a:pos x="514" y="1314"/>
                </a:cxn>
              </a:cxnLst>
              <a:rect l="0" t="0" r="r" b="b"/>
              <a:pathLst>
                <a:path w="524" h="1326">
                  <a:moveTo>
                    <a:pt x="0" y="30"/>
                  </a:moveTo>
                  <a:lnTo>
                    <a:pt x="0" y="18"/>
                  </a:lnTo>
                  <a:lnTo>
                    <a:pt x="5" y="12"/>
                  </a:lnTo>
                  <a:lnTo>
                    <a:pt x="10" y="6"/>
                  </a:lnTo>
                  <a:lnTo>
                    <a:pt x="10" y="0"/>
                  </a:lnTo>
                  <a:lnTo>
                    <a:pt x="10" y="6"/>
                  </a:lnTo>
                  <a:lnTo>
                    <a:pt x="15" y="18"/>
                  </a:lnTo>
                  <a:lnTo>
                    <a:pt x="15" y="36"/>
                  </a:lnTo>
                  <a:lnTo>
                    <a:pt x="20" y="42"/>
                  </a:lnTo>
                  <a:lnTo>
                    <a:pt x="25" y="48"/>
                  </a:lnTo>
                  <a:lnTo>
                    <a:pt x="25" y="54"/>
                  </a:lnTo>
                  <a:lnTo>
                    <a:pt x="30" y="60"/>
                  </a:lnTo>
                  <a:lnTo>
                    <a:pt x="30" y="72"/>
                  </a:lnTo>
                  <a:lnTo>
                    <a:pt x="35" y="78"/>
                  </a:lnTo>
                  <a:lnTo>
                    <a:pt x="40" y="84"/>
                  </a:lnTo>
                  <a:lnTo>
                    <a:pt x="45" y="78"/>
                  </a:lnTo>
                  <a:lnTo>
                    <a:pt x="50" y="72"/>
                  </a:lnTo>
                  <a:lnTo>
                    <a:pt x="55" y="66"/>
                  </a:lnTo>
                  <a:lnTo>
                    <a:pt x="55" y="54"/>
                  </a:lnTo>
                  <a:lnTo>
                    <a:pt x="60" y="48"/>
                  </a:lnTo>
                  <a:lnTo>
                    <a:pt x="60" y="36"/>
                  </a:lnTo>
                  <a:lnTo>
                    <a:pt x="65" y="30"/>
                  </a:lnTo>
                  <a:lnTo>
                    <a:pt x="75" y="30"/>
                  </a:lnTo>
                  <a:lnTo>
                    <a:pt x="75" y="36"/>
                  </a:lnTo>
                  <a:lnTo>
                    <a:pt x="80" y="42"/>
                  </a:lnTo>
                  <a:lnTo>
                    <a:pt x="80" y="48"/>
                  </a:lnTo>
                  <a:lnTo>
                    <a:pt x="85" y="60"/>
                  </a:lnTo>
                  <a:lnTo>
                    <a:pt x="85" y="72"/>
                  </a:lnTo>
                  <a:lnTo>
                    <a:pt x="90" y="78"/>
                  </a:lnTo>
                  <a:lnTo>
                    <a:pt x="90" y="108"/>
                  </a:lnTo>
                  <a:lnTo>
                    <a:pt x="95" y="120"/>
                  </a:lnTo>
                  <a:lnTo>
                    <a:pt x="95" y="162"/>
                  </a:lnTo>
                  <a:lnTo>
                    <a:pt x="100" y="186"/>
                  </a:lnTo>
                  <a:lnTo>
                    <a:pt x="100" y="222"/>
                  </a:lnTo>
                  <a:lnTo>
                    <a:pt x="105" y="258"/>
                  </a:lnTo>
                  <a:lnTo>
                    <a:pt x="105" y="348"/>
                  </a:lnTo>
                  <a:lnTo>
                    <a:pt x="110" y="402"/>
                  </a:lnTo>
                  <a:lnTo>
                    <a:pt x="110" y="522"/>
                  </a:lnTo>
                  <a:lnTo>
                    <a:pt x="115" y="588"/>
                  </a:lnTo>
                  <a:lnTo>
                    <a:pt x="115" y="654"/>
                  </a:lnTo>
                  <a:lnTo>
                    <a:pt x="120" y="720"/>
                  </a:lnTo>
                  <a:lnTo>
                    <a:pt x="120" y="870"/>
                  </a:lnTo>
                  <a:lnTo>
                    <a:pt x="125" y="936"/>
                  </a:lnTo>
                  <a:lnTo>
                    <a:pt x="125" y="1080"/>
                  </a:lnTo>
                  <a:lnTo>
                    <a:pt x="130" y="1128"/>
                  </a:lnTo>
                  <a:lnTo>
                    <a:pt x="130" y="1206"/>
                  </a:lnTo>
                  <a:lnTo>
                    <a:pt x="135" y="1248"/>
                  </a:lnTo>
                  <a:lnTo>
                    <a:pt x="135" y="1296"/>
                  </a:lnTo>
                  <a:lnTo>
                    <a:pt x="140" y="1308"/>
                  </a:lnTo>
                  <a:lnTo>
                    <a:pt x="145" y="1308"/>
                  </a:lnTo>
                  <a:lnTo>
                    <a:pt x="150" y="1314"/>
                  </a:lnTo>
                  <a:lnTo>
                    <a:pt x="155" y="1314"/>
                  </a:lnTo>
                  <a:lnTo>
                    <a:pt x="160" y="1314"/>
                  </a:lnTo>
                  <a:lnTo>
                    <a:pt x="165" y="1314"/>
                  </a:lnTo>
                  <a:lnTo>
                    <a:pt x="170" y="1314"/>
                  </a:lnTo>
                  <a:lnTo>
                    <a:pt x="175" y="1308"/>
                  </a:lnTo>
                  <a:lnTo>
                    <a:pt x="180" y="1308"/>
                  </a:lnTo>
                  <a:lnTo>
                    <a:pt x="185" y="1308"/>
                  </a:lnTo>
                  <a:lnTo>
                    <a:pt x="190" y="1308"/>
                  </a:lnTo>
                  <a:lnTo>
                    <a:pt x="195" y="1314"/>
                  </a:lnTo>
                  <a:lnTo>
                    <a:pt x="200" y="1314"/>
                  </a:lnTo>
                  <a:lnTo>
                    <a:pt x="205" y="1314"/>
                  </a:lnTo>
                  <a:lnTo>
                    <a:pt x="210" y="1320"/>
                  </a:lnTo>
                  <a:lnTo>
                    <a:pt x="210" y="1314"/>
                  </a:lnTo>
                  <a:lnTo>
                    <a:pt x="215" y="1320"/>
                  </a:lnTo>
                  <a:lnTo>
                    <a:pt x="220" y="1320"/>
                  </a:lnTo>
                  <a:lnTo>
                    <a:pt x="225" y="1320"/>
                  </a:lnTo>
                  <a:lnTo>
                    <a:pt x="230" y="1314"/>
                  </a:lnTo>
                  <a:lnTo>
                    <a:pt x="235" y="1314"/>
                  </a:lnTo>
                  <a:lnTo>
                    <a:pt x="240" y="1314"/>
                  </a:lnTo>
                  <a:lnTo>
                    <a:pt x="245" y="1314"/>
                  </a:lnTo>
                  <a:lnTo>
                    <a:pt x="250" y="1314"/>
                  </a:lnTo>
                  <a:lnTo>
                    <a:pt x="255" y="1314"/>
                  </a:lnTo>
                  <a:lnTo>
                    <a:pt x="260" y="1314"/>
                  </a:lnTo>
                  <a:lnTo>
                    <a:pt x="265" y="1320"/>
                  </a:lnTo>
                  <a:lnTo>
                    <a:pt x="270" y="1320"/>
                  </a:lnTo>
                  <a:lnTo>
                    <a:pt x="275" y="1326"/>
                  </a:lnTo>
                  <a:lnTo>
                    <a:pt x="279" y="1326"/>
                  </a:lnTo>
                  <a:lnTo>
                    <a:pt x="284" y="1326"/>
                  </a:lnTo>
                  <a:lnTo>
                    <a:pt x="289" y="1320"/>
                  </a:lnTo>
                  <a:lnTo>
                    <a:pt x="294" y="1314"/>
                  </a:lnTo>
                  <a:lnTo>
                    <a:pt x="299" y="1314"/>
                  </a:lnTo>
                  <a:lnTo>
                    <a:pt x="304" y="1314"/>
                  </a:lnTo>
                  <a:lnTo>
                    <a:pt x="309" y="1314"/>
                  </a:lnTo>
                  <a:lnTo>
                    <a:pt x="314" y="1314"/>
                  </a:lnTo>
                  <a:lnTo>
                    <a:pt x="319" y="1320"/>
                  </a:lnTo>
                  <a:lnTo>
                    <a:pt x="324" y="1320"/>
                  </a:lnTo>
                  <a:lnTo>
                    <a:pt x="329" y="1320"/>
                  </a:lnTo>
                  <a:lnTo>
                    <a:pt x="334" y="1320"/>
                  </a:lnTo>
                  <a:lnTo>
                    <a:pt x="339" y="1326"/>
                  </a:lnTo>
                  <a:lnTo>
                    <a:pt x="344" y="1320"/>
                  </a:lnTo>
                  <a:lnTo>
                    <a:pt x="349" y="1314"/>
                  </a:lnTo>
                  <a:lnTo>
                    <a:pt x="354" y="1314"/>
                  </a:lnTo>
                  <a:lnTo>
                    <a:pt x="359" y="1308"/>
                  </a:lnTo>
                  <a:lnTo>
                    <a:pt x="364" y="1308"/>
                  </a:lnTo>
                  <a:lnTo>
                    <a:pt x="369" y="1308"/>
                  </a:lnTo>
                  <a:lnTo>
                    <a:pt x="374" y="1308"/>
                  </a:lnTo>
                  <a:lnTo>
                    <a:pt x="379" y="1308"/>
                  </a:lnTo>
                  <a:lnTo>
                    <a:pt x="384" y="1308"/>
                  </a:lnTo>
                  <a:lnTo>
                    <a:pt x="389" y="1314"/>
                  </a:lnTo>
                  <a:lnTo>
                    <a:pt x="394" y="1314"/>
                  </a:lnTo>
                  <a:lnTo>
                    <a:pt x="399" y="1314"/>
                  </a:lnTo>
                  <a:lnTo>
                    <a:pt x="404" y="1314"/>
                  </a:lnTo>
                  <a:lnTo>
                    <a:pt x="409" y="1314"/>
                  </a:lnTo>
                  <a:lnTo>
                    <a:pt x="414" y="1308"/>
                  </a:lnTo>
                  <a:lnTo>
                    <a:pt x="419" y="1308"/>
                  </a:lnTo>
                  <a:lnTo>
                    <a:pt x="424" y="1308"/>
                  </a:lnTo>
                  <a:lnTo>
                    <a:pt x="429" y="1314"/>
                  </a:lnTo>
                  <a:lnTo>
                    <a:pt x="434" y="1314"/>
                  </a:lnTo>
                  <a:lnTo>
                    <a:pt x="439" y="1314"/>
                  </a:lnTo>
                  <a:lnTo>
                    <a:pt x="444" y="1314"/>
                  </a:lnTo>
                  <a:lnTo>
                    <a:pt x="449" y="1320"/>
                  </a:lnTo>
                  <a:lnTo>
                    <a:pt x="454" y="1314"/>
                  </a:lnTo>
                  <a:lnTo>
                    <a:pt x="459" y="1314"/>
                  </a:lnTo>
                  <a:lnTo>
                    <a:pt x="464" y="1308"/>
                  </a:lnTo>
                  <a:lnTo>
                    <a:pt x="469" y="1308"/>
                  </a:lnTo>
                  <a:lnTo>
                    <a:pt x="474" y="1302"/>
                  </a:lnTo>
                  <a:lnTo>
                    <a:pt x="479" y="1302"/>
                  </a:lnTo>
                  <a:lnTo>
                    <a:pt x="489" y="1302"/>
                  </a:lnTo>
                  <a:lnTo>
                    <a:pt x="484" y="1302"/>
                  </a:lnTo>
                  <a:lnTo>
                    <a:pt x="489" y="1302"/>
                  </a:lnTo>
                  <a:lnTo>
                    <a:pt x="494" y="1308"/>
                  </a:lnTo>
                  <a:lnTo>
                    <a:pt x="499" y="1308"/>
                  </a:lnTo>
                  <a:lnTo>
                    <a:pt x="504" y="1308"/>
                  </a:lnTo>
                  <a:lnTo>
                    <a:pt x="509" y="1314"/>
                  </a:lnTo>
                  <a:lnTo>
                    <a:pt x="514" y="1314"/>
                  </a:lnTo>
                  <a:lnTo>
                    <a:pt x="519" y="1308"/>
                  </a:lnTo>
                  <a:lnTo>
                    <a:pt x="524" y="1308"/>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9" name="Freeform 77"/>
            <p:cNvSpPr>
              <a:spLocks/>
            </p:cNvSpPr>
            <p:nvPr/>
          </p:nvSpPr>
          <p:spPr bwMode="auto">
            <a:xfrm>
              <a:off x="4210050" y="10801350"/>
              <a:ext cx="941388" cy="28575"/>
            </a:xfrm>
            <a:custGeom>
              <a:avLst/>
              <a:gdLst/>
              <a:ahLst/>
              <a:cxnLst>
                <a:cxn ang="0">
                  <a:pos x="10" y="6"/>
                </a:cxn>
                <a:cxn ang="0">
                  <a:pos x="25" y="0"/>
                </a:cxn>
                <a:cxn ang="0">
                  <a:pos x="40" y="12"/>
                </a:cxn>
                <a:cxn ang="0">
                  <a:pos x="55" y="12"/>
                </a:cxn>
                <a:cxn ang="0">
                  <a:pos x="64" y="6"/>
                </a:cxn>
                <a:cxn ang="0">
                  <a:pos x="74" y="6"/>
                </a:cxn>
                <a:cxn ang="0">
                  <a:pos x="84" y="6"/>
                </a:cxn>
                <a:cxn ang="0">
                  <a:pos x="99" y="12"/>
                </a:cxn>
                <a:cxn ang="0">
                  <a:pos x="114" y="6"/>
                </a:cxn>
                <a:cxn ang="0">
                  <a:pos x="134" y="6"/>
                </a:cxn>
                <a:cxn ang="0">
                  <a:pos x="139" y="0"/>
                </a:cxn>
                <a:cxn ang="0">
                  <a:pos x="144" y="6"/>
                </a:cxn>
                <a:cxn ang="0">
                  <a:pos x="159" y="12"/>
                </a:cxn>
                <a:cxn ang="0">
                  <a:pos x="174" y="6"/>
                </a:cxn>
                <a:cxn ang="0">
                  <a:pos x="189" y="6"/>
                </a:cxn>
                <a:cxn ang="0">
                  <a:pos x="204" y="12"/>
                </a:cxn>
                <a:cxn ang="0">
                  <a:pos x="209" y="18"/>
                </a:cxn>
                <a:cxn ang="0">
                  <a:pos x="224" y="18"/>
                </a:cxn>
                <a:cxn ang="0">
                  <a:pos x="239" y="6"/>
                </a:cxn>
                <a:cxn ang="0">
                  <a:pos x="254" y="6"/>
                </a:cxn>
                <a:cxn ang="0">
                  <a:pos x="269" y="12"/>
                </a:cxn>
                <a:cxn ang="0">
                  <a:pos x="284" y="18"/>
                </a:cxn>
                <a:cxn ang="0">
                  <a:pos x="299" y="6"/>
                </a:cxn>
                <a:cxn ang="0">
                  <a:pos x="314" y="6"/>
                </a:cxn>
                <a:cxn ang="0">
                  <a:pos x="329" y="12"/>
                </a:cxn>
                <a:cxn ang="0">
                  <a:pos x="344" y="18"/>
                </a:cxn>
                <a:cxn ang="0">
                  <a:pos x="358" y="6"/>
                </a:cxn>
                <a:cxn ang="0">
                  <a:pos x="373" y="6"/>
                </a:cxn>
                <a:cxn ang="0">
                  <a:pos x="388" y="6"/>
                </a:cxn>
                <a:cxn ang="0">
                  <a:pos x="403" y="12"/>
                </a:cxn>
                <a:cxn ang="0">
                  <a:pos x="418" y="0"/>
                </a:cxn>
                <a:cxn ang="0">
                  <a:pos x="433" y="0"/>
                </a:cxn>
                <a:cxn ang="0">
                  <a:pos x="448" y="6"/>
                </a:cxn>
                <a:cxn ang="0">
                  <a:pos x="463" y="6"/>
                </a:cxn>
                <a:cxn ang="0">
                  <a:pos x="478" y="6"/>
                </a:cxn>
                <a:cxn ang="0">
                  <a:pos x="493" y="6"/>
                </a:cxn>
                <a:cxn ang="0">
                  <a:pos x="508" y="12"/>
                </a:cxn>
                <a:cxn ang="0">
                  <a:pos x="523" y="12"/>
                </a:cxn>
                <a:cxn ang="0">
                  <a:pos x="538" y="0"/>
                </a:cxn>
                <a:cxn ang="0">
                  <a:pos x="553" y="6"/>
                </a:cxn>
                <a:cxn ang="0">
                  <a:pos x="568" y="12"/>
                </a:cxn>
                <a:cxn ang="0">
                  <a:pos x="583" y="12"/>
                </a:cxn>
              </a:cxnLst>
              <a:rect l="0" t="0" r="r" b="b"/>
              <a:pathLst>
                <a:path w="593" h="18">
                  <a:moveTo>
                    <a:pt x="0" y="6"/>
                  </a:moveTo>
                  <a:lnTo>
                    <a:pt x="5" y="6"/>
                  </a:lnTo>
                  <a:lnTo>
                    <a:pt x="10" y="6"/>
                  </a:lnTo>
                  <a:lnTo>
                    <a:pt x="15" y="0"/>
                  </a:lnTo>
                  <a:lnTo>
                    <a:pt x="20" y="0"/>
                  </a:lnTo>
                  <a:lnTo>
                    <a:pt x="25" y="0"/>
                  </a:lnTo>
                  <a:lnTo>
                    <a:pt x="30" y="6"/>
                  </a:lnTo>
                  <a:lnTo>
                    <a:pt x="35" y="6"/>
                  </a:lnTo>
                  <a:lnTo>
                    <a:pt x="40" y="12"/>
                  </a:lnTo>
                  <a:lnTo>
                    <a:pt x="45" y="12"/>
                  </a:lnTo>
                  <a:lnTo>
                    <a:pt x="50" y="12"/>
                  </a:lnTo>
                  <a:lnTo>
                    <a:pt x="55" y="12"/>
                  </a:lnTo>
                  <a:lnTo>
                    <a:pt x="59" y="6"/>
                  </a:lnTo>
                  <a:lnTo>
                    <a:pt x="64" y="0"/>
                  </a:lnTo>
                  <a:lnTo>
                    <a:pt x="64" y="6"/>
                  </a:lnTo>
                  <a:lnTo>
                    <a:pt x="64" y="0"/>
                  </a:lnTo>
                  <a:lnTo>
                    <a:pt x="69" y="0"/>
                  </a:lnTo>
                  <a:lnTo>
                    <a:pt x="74" y="6"/>
                  </a:lnTo>
                  <a:lnTo>
                    <a:pt x="84" y="6"/>
                  </a:lnTo>
                  <a:lnTo>
                    <a:pt x="79" y="6"/>
                  </a:lnTo>
                  <a:lnTo>
                    <a:pt x="84" y="6"/>
                  </a:lnTo>
                  <a:lnTo>
                    <a:pt x="89" y="6"/>
                  </a:lnTo>
                  <a:lnTo>
                    <a:pt x="94" y="6"/>
                  </a:lnTo>
                  <a:lnTo>
                    <a:pt x="99" y="12"/>
                  </a:lnTo>
                  <a:lnTo>
                    <a:pt x="104" y="12"/>
                  </a:lnTo>
                  <a:lnTo>
                    <a:pt x="109" y="12"/>
                  </a:lnTo>
                  <a:lnTo>
                    <a:pt x="114" y="6"/>
                  </a:lnTo>
                  <a:lnTo>
                    <a:pt x="119" y="6"/>
                  </a:lnTo>
                  <a:lnTo>
                    <a:pt x="124" y="6"/>
                  </a:lnTo>
                  <a:lnTo>
                    <a:pt x="134" y="6"/>
                  </a:lnTo>
                  <a:lnTo>
                    <a:pt x="129" y="6"/>
                  </a:lnTo>
                  <a:lnTo>
                    <a:pt x="134" y="6"/>
                  </a:lnTo>
                  <a:lnTo>
                    <a:pt x="139" y="0"/>
                  </a:lnTo>
                  <a:lnTo>
                    <a:pt x="144" y="6"/>
                  </a:lnTo>
                  <a:lnTo>
                    <a:pt x="144" y="0"/>
                  </a:lnTo>
                  <a:lnTo>
                    <a:pt x="144" y="6"/>
                  </a:lnTo>
                  <a:lnTo>
                    <a:pt x="149" y="6"/>
                  </a:lnTo>
                  <a:lnTo>
                    <a:pt x="154" y="12"/>
                  </a:lnTo>
                  <a:lnTo>
                    <a:pt x="159" y="12"/>
                  </a:lnTo>
                  <a:lnTo>
                    <a:pt x="164" y="12"/>
                  </a:lnTo>
                  <a:lnTo>
                    <a:pt x="169" y="12"/>
                  </a:lnTo>
                  <a:lnTo>
                    <a:pt x="174" y="6"/>
                  </a:lnTo>
                  <a:lnTo>
                    <a:pt x="179" y="6"/>
                  </a:lnTo>
                  <a:lnTo>
                    <a:pt x="184" y="6"/>
                  </a:lnTo>
                  <a:lnTo>
                    <a:pt x="189" y="6"/>
                  </a:lnTo>
                  <a:lnTo>
                    <a:pt x="194" y="0"/>
                  </a:lnTo>
                  <a:lnTo>
                    <a:pt x="199" y="6"/>
                  </a:lnTo>
                  <a:lnTo>
                    <a:pt x="204" y="12"/>
                  </a:lnTo>
                  <a:lnTo>
                    <a:pt x="204" y="18"/>
                  </a:lnTo>
                  <a:lnTo>
                    <a:pt x="214" y="18"/>
                  </a:lnTo>
                  <a:lnTo>
                    <a:pt x="209" y="18"/>
                  </a:lnTo>
                  <a:lnTo>
                    <a:pt x="214" y="18"/>
                  </a:lnTo>
                  <a:lnTo>
                    <a:pt x="219" y="18"/>
                  </a:lnTo>
                  <a:lnTo>
                    <a:pt x="224" y="18"/>
                  </a:lnTo>
                  <a:lnTo>
                    <a:pt x="229" y="12"/>
                  </a:lnTo>
                  <a:lnTo>
                    <a:pt x="234" y="12"/>
                  </a:lnTo>
                  <a:lnTo>
                    <a:pt x="239" y="6"/>
                  </a:lnTo>
                  <a:lnTo>
                    <a:pt x="244" y="6"/>
                  </a:lnTo>
                  <a:lnTo>
                    <a:pt x="249" y="6"/>
                  </a:lnTo>
                  <a:lnTo>
                    <a:pt x="254" y="6"/>
                  </a:lnTo>
                  <a:lnTo>
                    <a:pt x="259" y="6"/>
                  </a:lnTo>
                  <a:lnTo>
                    <a:pt x="264" y="12"/>
                  </a:lnTo>
                  <a:lnTo>
                    <a:pt x="269" y="12"/>
                  </a:lnTo>
                  <a:lnTo>
                    <a:pt x="274" y="18"/>
                  </a:lnTo>
                  <a:lnTo>
                    <a:pt x="279" y="18"/>
                  </a:lnTo>
                  <a:lnTo>
                    <a:pt x="284" y="18"/>
                  </a:lnTo>
                  <a:lnTo>
                    <a:pt x="289" y="18"/>
                  </a:lnTo>
                  <a:lnTo>
                    <a:pt x="294" y="12"/>
                  </a:lnTo>
                  <a:lnTo>
                    <a:pt x="299" y="6"/>
                  </a:lnTo>
                  <a:lnTo>
                    <a:pt x="304" y="0"/>
                  </a:lnTo>
                  <a:lnTo>
                    <a:pt x="309" y="0"/>
                  </a:lnTo>
                  <a:lnTo>
                    <a:pt x="314" y="6"/>
                  </a:lnTo>
                  <a:lnTo>
                    <a:pt x="319" y="6"/>
                  </a:lnTo>
                  <a:lnTo>
                    <a:pt x="324" y="6"/>
                  </a:lnTo>
                  <a:lnTo>
                    <a:pt x="329" y="12"/>
                  </a:lnTo>
                  <a:lnTo>
                    <a:pt x="334" y="12"/>
                  </a:lnTo>
                  <a:lnTo>
                    <a:pt x="339" y="12"/>
                  </a:lnTo>
                  <a:lnTo>
                    <a:pt x="344" y="18"/>
                  </a:lnTo>
                  <a:lnTo>
                    <a:pt x="349" y="12"/>
                  </a:lnTo>
                  <a:lnTo>
                    <a:pt x="354" y="12"/>
                  </a:lnTo>
                  <a:lnTo>
                    <a:pt x="358" y="6"/>
                  </a:lnTo>
                  <a:lnTo>
                    <a:pt x="363" y="0"/>
                  </a:lnTo>
                  <a:lnTo>
                    <a:pt x="368" y="0"/>
                  </a:lnTo>
                  <a:lnTo>
                    <a:pt x="373" y="6"/>
                  </a:lnTo>
                  <a:lnTo>
                    <a:pt x="378" y="6"/>
                  </a:lnTo>
                  <a:lnTo>
                    <a:pt x="383" y="6"/>
                  </a:lnTo>
                  <a:lnTo>
                    <a:pt x="388" y="6"/>
                  </a:lnTo>
                  <a:lnTo>
                    <a:pt x="393" y="12"/>
                  </a:lnTo>
                  <a:lnTo>
                    <a:pt x="398" y="12"/>
                  </a:lnTo>
                  <a:lnTo>
                    <a:pt x="403" y="12"/>
                  </a:lnTo>
                  <a:lnTo>
                    <a:pt x="408" y="6"/>
                  </a:lnTo>
                  <a:lnTo>
                    <a:pt x="413" y="0"/>
                  </a:lnTo>
                  <a:lnTo>
                    <a:pt x="418" y="0"/>
                  </a:lnTo>
                  <a:lnTo>
                    <a:pt x="423" y="0"/>
                  </a:lnTo>
                  <a:lnTo>
                    <a:pt x="428" y="0"/>
                  </a:lnTo>
                  <a:lnTo>
                    <a:pt x="433" y="0"/>
                  </a:lnTo>
                  <a:lnTo>
                    <a:pt x="438" y="6"/>
                  </a:lnTo>
                  <a:lnTo>
                    <a:pt x="443" y="6"/>
                  </a:lnTo>
                  <a:lnTo>
                    <a:pt x="448" y="6"/>
                  </a:lnTo>
                  <a:lnTo>
                    <a:pt x="453" y="12"/>
                  </a:lnTo>
                  <a:lnTo>
                    <a:pt x="458" y="12"/>
                  </a:lnTo>
                  <a:lnTo>
                    <a:pt x="463" y="6"/>
                  </a:lnTo>
                  <a:lnTo>
                    <a:pt x="468" y="6"/>
                  </a:lnTo>
                  <a:lnTo>
                    <a:pt x="473" y="12"/>
                  </a:lnTo>
                  <a:lnTo>
                    <a:pt x="478" y="6"/>
                  </a:lnTo>
                  <a:lnTo>
                    <a:pt x="483" y="6"/>
                  </a:lnTo>
                  <a:lnTo>
                    <a:pt x="488" y="6"/>
                  </a:lnTo>
                  <a:lnTo>
                    <a:pt x="493" y="6"/>
                  </a:lnTo>
                  <a:lnTo>
                    <a:pt x="498" y="12"/>
                  </a:lnTo>
                  <a:lnTo>
                    <a:pt x="503" y="12"/>
                  </a:lnTo>
                  <a:lnTo>
                    <a:pt x="508" y="12"/>
                  </a:lnTo>
                  <a:lnTo>
                    <a:pt x="513" y="12"/>
                  </a:lnTo>
                  <a:lnTo>
                    <a:pt x="518" y="12"/>
                  </a:lnTo>
                  <a:lnTo>
                    <a:pt x="523" y="12"/>
                  </a:lnTo>
                  <a:lnTo>
                    <a:pt x="528" y="6"/>
                  </a:lnTo>
                  <a:lnTo>
                    <a:pt x="533" y="6"/>
                  </a:lnTo>
                  <a:lnTo>
                    <a:pt x="538" y="0"/>
                  </a:lnTo>
                  <a:lnTo>
                    <a:pt x="543" y="0"/>
                  </a:lnTo>
                  <a:lnTo>
                    <a:pt x="548" y="6"/>
                  </a:lnTo>
                  <a:lnTo>
                    <a:pt x="553" y="6"/>
                  </a:lnTo>
                  <a:lnTo>
                    <a:pt x="558" y="12"/>
                  </a:lnTo>
                  <a:lnTo>
                    <a:pt x="563" y="12"/>
                  </a:lnTo>
                  <a:lnTo>
                    <a:pt x="568" y="12"/>
                  </a:lnTo>
                  <a:lnTo>
                    <a:pt x="573" y="18"/>
                  </a:lnTo>
                  <a:lnTo>
                    <a:pt x="578" y="12"/>
                  </a:lnTo>
                  <a:lnTo>
                    <a:pt x="583" y="12"/>
                  </a:lnTo>
                  <a:lnTo>
                    <a:pt x="588" y="12"/>
                  </a:lnTo>
                  <a:lnTo>
                    <a:pt x="593" y="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0" name="Freeform 78"/>
            <p:cNvSpPr>
              <a:spLocks/>
            </p:cNvSpPr>
            <p:nvPr/>
          </p:nvSpPr>
          <p:spPr bwMode="auto">
            <a:xfrm>
              <a:off x="5151438" y="10791825"/>
              <a:ext cx="965200" cy="47625"/>
            </a:xfrm>
            <a:custGeom>
              <a:avLst/>
              <a:gdLst/>
              <a:ahLst/>
              <a:cxnLst>
                <a:cxn ang="0">
                  <a:pos x="5" y="12"/>
                </a:cxn>
                <a:cxn ang="0">
                  <a:pos x="20" y="18"/>
                </a:cxn>
                <a:cxn ang="0">
                  <a:pos x="35" y="24"/>
                </a:cxn>
                <a:cxn ang="0">
                  <a:pos x="50" y="18"/>
                </a:cxn>
                <a:cxn ang="0">
                  <a:pos x="65" y="12"/>
                </a:cxn>
                <a:cxn ang="0">
                  <a:pos x="79" y="18"/>
                </a:cxn>
                <a:cxn ang="0">
                  <a:pos x="94" y="30"/>
                </a:cxn>
                <a:cxn ang="0">
                  <a:pos x="109" y="24"/>
                </a:cxn>
                <a:cxn ang="0">
                  <a:pos x="124" y="18"/>
                </a:cxn>
                <a:cxn ang="0">
                  <a:pos x="134" y="30"/>
                </a:cxn>
                <a:cxn ang="0">
                  <a:pos x="149" y="30"/>
                </a:cxn>
                <a:cxn ang="0">
                  <a:pos x="164" y="30"/>
                </a:cxn>
                <a:cxn ang="0">
                  <a:pos x="179" y="18"/>
                </a:cxn>
                <a:cxn ang="0">
                  <a:pos x="194" y="12"/>
                </a:cxn>
                <a:cxn ang="0">
                  <a:pos x="209" y="18"/>
                </a:cxn>
                <a:cxn ang="0">
                  <a:pos x="224" y="12"/>
                </a:cxn>
                <a:cxn ang="0">
                  <a:pos x="239" y="6"/>
                </a:cxn>
                <a:cxn ang="0">
                  <a:pos x="254" y="12"/>
                </a:cxn>
                <a:cxn ang="0">
                  <a:pos x="264" y="18"/>
                </a:cxn>
                <a:cxn ang="0">
                  <a:pos x="279" y="12"/>
                </a:cxn>
                <a:cxn ang="0">
                  <a:pos x="289" y="12"/>
                </a:cxn>
                <a:cxn ang="0">
                  <a:pos x="309" y="6"/>
                </a:cxn>
                <a:cxn ang="0">
                  <a:pos x="314" y="6"/>
                </a:cxn>
                <a:cxn ang="0">
                  <a:pos x="329" y="18"/>
                </a:cxn>
                <a:cxn ang="0">
                  <a:pos x="344" y="18"/>
                </a:cxn>
                <a:cxn ang="0">
                  <a:pos x="359" y="12"/>
                </a:cxn>
                <a:cxn ang="0">
                  <a:pos x="373" y="12"/>
                </a:cxn>
                <a:cxn ang="0">
                  <a:pos x="388" y="18"/>
                </a:cxn>
                <a:cxn ang="0">
                  <a:pos x="403" y="6"/>
                </a:cxn>
                <a:cxn ang="0">
                  <a:pos x="418" y="0"/>
                </a:cxn>
                <a:cxn ang="0">
                  <a:pos x="433" y="12"/>
                </a:cxn>
                <a:cxn ang="0">
                  <a:pos x="448" y="12"/>
                </a:cxn>
                <a:cxn ang="0">
                  <a:pos x="463" y="12"/>
                </a:cxn>
                <a:cxn ang="0">
                  <a:pos x="478" y="6"/>
                </a:cxn>
                <a:cxn ang="0">
                  <a:pos x="493" y="12"/>
                </a:cxn>
                <a:cxn ang="0">
                  <a:pos x="508" y="18"/>
                </a:cxn>
                <a:cxn ang="0">
                  <a:pos x="523" y="6"/>
                </a:cxn>
                <a:cxn ang="0">
                  <a:pos x="538" y="6"/>
                </a:cxn>
                <a:cxn ang="0">
                  <a:pos x="553" y="12"/>
                </a:cxn>
                <a:cxn ang="0">
                  <a:pos x="568" y="12"/>
                </a:cxn>
                <a:cxn ang="0">
                  <a:pos x="583" y="6"/>
                </a:cxn>
                <a:cxn ang="0">
                  <a:pos x="598" y="6"/>
                </a:cxn>
              </a:cxnLst>
              <a:rect l="0" t="0" r="r" b="b"/>
              <a:pathLst>
                <a:path w="608" h="30">
                  <a:moveTo>
                    <a:pt x="0" y="12"/>
                  </a:moveTo>
                  <a:lnTo>
                    <a:pt x="0" y="18"/>
                  </a:lnTo>
                  <a:lnTo>
                    <a:pt x="5" y="12"/>
                  </a:lnTo>
                  <a:lnTo>
                    <a:pt x="10" y="12"/>
                  </a:lnTo>
                  <a:lnTo>
                    <a:pt x="15" y="12"/>
                  </a:lnTo>
                  <a:lnTo>
                    <a:pt x="20" y="18"/>
                  </a:lnTo>
                  <a:lnTo>
                    <a:pt x="25" y="24"/>
                  </a:lnTo>
                  <a:lnTo>
                    <a:pt x="30" y="24"/>
                  </a:lnTo>
                  <a:lnTo>
                    <a:pt x="35" y="24"/>
                  </a:lnTo>
                  <a:lnTo>
                    <a:pt x="40" y="24"/>
                  </a:lnTo>
                  <a:lnTo>
                    <a:pt x="45" y="24"/>
                  </a:lnTo>
                  <a:lnTo>
                    <a:pt x="50" y="18"/>
                  </a:lnTo>
                  <a:lnTo>
                    <a:pt x="55" y="18"/>
                  </a:lnTo>
                  <a:lnTo>
                    <a:pt x="60" y="12"/>
                  </a:lnTo>
                  <a:lnTo>
                    <a:pt x="65" y="12"/>
                  </a:lnTo>
                  <a:lnTo>
                    <a:pt x="69" y="12"/>
                  </a:lnTo>
                  <a:lnTo>
                    <a:pt x="74" y="12"/>
                  </a:lnTo>
                  <a:lnTo>
                    <a:pt x="79" y="18"/>
                  </a:lnTo>
                  <a:lnTo>
                    <a:pt x="84" y="18"/>
                  </a:lnTo>
                  <a:lnTo>
                    <a:pt x="89" y="24"/>
                  </a:lnTo>
                  <a:lnTo>
                    <a:pt x="94" y="30"/>
                  </a:lnTo>
                  <a:lnTo>
                    <a:pt x="99" y="30"/>
                  </a:lnTo>
                  <a:lnTo>
                    <a:pt x="104" y="24"/>
                  </a:lnTo>
                  <a:lnTo>
                    <a:pt x="109" y="24"/>
                  </a:lnTo>
                  <a:lnTo>
                    <a:pt x="114" y="24"/>
                  </a:lnTo>
                  <a:lnTo>
                    <a:pt x="119" y="18"/>
                  </a:lnTo>
                  <a:lnTo>
                    <a:pt x="124" y="18"/>
                  </a:lnTo>
                  <a:lnTo>
                    <a:pt x="129" y="18"/>
                  </a:lnTo>
                  <a:lnTo>
                    <a:pt x="139" y="30"/>
                  </a:lnTo>
                  <a:lnTo>
                    <a:pt x="134" y="30"/>
                  </a:lnTo>
                  <a:lnTo>
                    <a:pt x="139" y="30"/>
                  </a:lnTo>
                  <a:lnTo>
                    <a:pt x="144" y="30"/>
                  </a:lnTo>
                  <a:lnTo>
                    <a:pt x="149" y="30"/>
                  </a:lnTo>
                  <a:lnTo>
                    <a:pt x="154" y="30"/>
                  </a:lnTo>
                  <a:lnTo>
                    <a:pt x="159" y="30"/>
                  </a:lnTo>
                  <a:lnTo>
                    <a:pt x="164" y="30"/>
                  </a:lnTo>
                  <a:lnTo>
                    <a:pt x="169" y="24"/>
                  </a:lnTo>
                  <a:lnTo>
                    <a:pt x="174" y="24"/>
                  </a:lnTo>
                  <a:lnTo>
                    <a:pt x="179" y="18"/>
                  </a:lnTo>
                  <a:lnTo>
                    <a:pt x="184" y="18"/>
                  </a:lnTo>
                  <a:lnTo>
                    <a:pt x="189" y="12"/>
                  </a:lnTo>
                  <a:lnTo>
                    <a:pt x="194" y="12"/>
                  </a:lnTo>
                  <a:lnTo>
                    <a:pt x="199" y="18"/>
                  </a:lnTo>
                  <a:lnTo>
                    <a:pt x="204" y="18"/>
                  </a:lnTo>
                  <a:lnTo>
                    <a:pt x="209" y="18"/>
                  </a:lnTo>
                  <a:lnTo>
                    <a:pt x="214" y="18"/>
                  </a:lnTo>
                  <a:lnTo>
                    <a:pt x="219" y="18"/>
                  </a:lnTo>
                  <a:lnTo>
                    <a:pt x="224" y="12"/>
                  </a:lnTo>
                  <a:lnTo>
                    <a:pt x="229" y="12"/>
                  </a:lnTo>
                  <a:lnTo>
                    <a:pt x="234" y="12"/>
                  </a:lnTo>
                  <a:lnTo>
                    <a:pt x="239" y="6"/>
                  </a:lnTo>
                  <a:lnTo>
                    <a:pt x="244" y="6"/>
                  </a:lnTo>
                  <a:lnTo>
                    <a:pt x="249" y="6"/>
                  </a:lnTo>
                  <a:lnTo>
                    <a:pt x="254" y="12"/>
                  </a:lnTo>
                  <a:lnTo>
                    <a:pt x="264" y="12"/>
                  </a:lnTo>
                  <a:lnTo>
                    <a:pt x="259" y="12"/>
                  </a:lnTo>
                  <a:lnTo>
                    <a:pt x="264" y="18"/>
                  </a:lnTo>
                  <a:lnTo>
                    <a:pt x="269" y="18"/>
                  </a:lnTo>
                  <a:lnTo>
                    <a:pt x="274" y="18"/>
                  </a:lnTo>
                  <a:lnTo>
                    <a:pt x="279" y="12"/>
                  </a:lnTo>
                  <a:lnTo>
                    <a:pt x="289" y="12"/>
                  </a:lnTo>
                  <a:lnTo>
                    <a:pt x="284" y="12"/>
                  </a:lnTo>
                  <a:lnTo>
                    <a:pt x="289" y="12"/>
                  </a:lnTo>
                  <a:lnTo>
                    <a:pt x="294" y="6"/>
                  </a:lnTo>
                  <a:lnTo>
                    <a:pt x="299" y="6"/>
                  </a:lnTo>
                  <a:lnTo>
                    <a:pt x="309" y="6"/>
                  </a:lnTo>
                  <a:lnTo>
                    <a:pt x="304" y="6"/>
                  </a:lnTo>
                  <a:lnTo>
                    <a:pt x="309" y="6"/>
                  </a:lnTo>
                  <a:lnTo>
                    <a:pt x="314" y="6"/>
                  </a:lnTo>
                  <a:lnTo>
                    <a:pt x="319" y="12"/>
                  </a:lnTo>
                  <a:lnTo>
                    <a:pt x="324" y="12"/>
                  </a:lnTo>
                  <a:lnTo>
                    <a:pt x="329" y="18"/>
                  </a:lnTo>
                  <a:lnTo>
                    <a:pt x="334" y="18"/>
                  </a:lnTo>
                  <a:lnTo>
                    <a:pt x="339" y="18"/>
                  </a:lnTo>
                  <a:lnTo>
                    <a:pt x="344" y="18"/>
                  </a:lnTo>
                  <a:lnTo>
                    <a:pt x="349" y="12"/>
                  </a:lnTo>
                  <a:lnTo>
                    <a:pt x="354" y="12"/>
                  </a:lnTo>
                  <a:lnTo>
                    <a:pt x="359" y="12"/>
                  </a:lnTo>
                  <a:lnTo>
                    <a:pt x="364" y="12"/>
                  </a:lnTo>
                  <a:lnTo>
                    <a:pt x="368" y="12"/>
                  </a:lnTo>
                  <a:lnTo>
                    <a:pt x="373" y="12"/>
                  </a:lnTo>
                  <a:lnTo>
                    <a:pt x="378" y="12"/>
                  </a:lnTo>
                  <a:lnTo>
                    <a:pt x="383" y="18"/>
                  </a:lnTo>
                  <a:lnTo>
                    <a:pt x="388" y="18"/>
                  </a:lnTo>
                  <a:lnTo>
                    <a:pt x="393" y="12"/>
                  </a:lnTo>
                  <a:lnTo>
                    <a:pt x="398" y="12"/>
                  </a:lnTo>
                  <a:lnTo>
                    <a:pt x="403" y="6"/>
                  </a:lnTo>
                  <a:lnTo>
                    <a:pt x="408" y="6"/>
                  </a:lnTo>
                  <a:lnTo>
                    <a:pt x="413" y="6"/>
                  </a:lnTo>
                  <a:lnTo>
                    <a:pt x="418" y="0"/>
                  </a:lnTo>
                  <a:lnTo>
                    <a:pt x="423" y="6"/>
                  </a:lnTo>
                  <a:lnTo>
                    <a:pt x="428" y="6"/>
                  </a:lnTo>
                  <a:lnTo>
                    <a:pt x="433" y="12"/>
                  </a:lnTo>
                  <a:lnTo>
                    <a:pt x="438" y="12"/>
                  </a:lnTo>
                  <a:lnTo>
                    <a:pt x="443" y="12"/>
                  </a:lnTo>
                  <a:lnTo>
                    <a:pt x="448" y="12"/>
                  </a:lnTo>
                  <a:lnTo>
                    <a:pt x="453" y="12"/>
                  </a:lnTo>
                  <a:lnTo>
                    <a:pt x="458" y="12"/>
                  </a:lnTo>
                  <a:lnTo>
                    <a:pt x="463" y="12"/>
                  </a:lnTo>
                  <a:lnTo>
                    <a:pt x="468" y="6"/>
                  </a:lnTo>
                  <a:lnTo>
                    <a:pt x="473" y="6"/>
                  </a:lnTo>
                  <a:lnTo>
                    <a:pt x="478" y="6"/>
                  </a:lnTo>
                  <a:lnTo>
                    <a:pt x="483" y="6"/>
                  </a:lnTo>
                  <a:lnTo>
                    <a:pt x="488" y="6"/>
                  </a:lnTo>
                  <a:lnTo>
                    <a:pt x="493" y="12"/>
                  </a:lnTo>
                  <a:lnTo>
                    <a:pt x="498" y="12"/>
                  </a:lnTo>
                  <a:lnTo>
                    <a:pt x="503" y="12"/>
                  </a:lnTo>
                  <a:lnTo>
                    <a:pt x="508" y="18"/>
                  </a:lnTo>
                  <a:lnTo>
                    <a:pt x="513" y="12"/>
                  </a:lnTo>
                  <a:lnTo>
                    <a:pt x="518" y="12"/>
                  </a:lnTo>
                  <a:lnTo>
                    <a:pt x="523" y="6"/>
                  </a:lnTo>
                  <a:lnTo>
                    <a:pt x="528" y="6"/>
                  </a:lnTo>
                  <a:lnTo>
                    <a:pt x="533" y="6"/>
                  </a:lnTo>
                  <a:lnTo>
                    <a:pt x="538" y="6"/>
                  </a:lnTo>
                  <a:lnTo>
                    <a:pt x="543" y="6"/>
                  </a:lnTo>
                  <a:lnTo>
                    <a:pt x="548" y="6"/>
                  </a:lnTo>
                  <a:lnTo>
                    <a:pt x="553" y="12"/>
                  </a:lnTo>
                  <a:lnTo>
                    <a:pt x="558" y="6"/>
                  </a:lnTo>
                  <a:lnTo>
                    <a:pt x="563" y="12"/>
                  </a:lnTo>
                  <a:lnTo>
                    <a:pt x="568" y="12"/>
                  </a:lnTo>
                  <a:lnTo>
                    <a:pt x="573" y="12"/>
                  </a:lnTo>
                  <a:lnTo>
                    <a:pt x="578" y="12"/>
                  </a:lnTo>
                  <a:lnTo>
                    <a:pt x="583" y="6"/>
                  </a:lnTo>
                  <a:lnTo>
                    <a:pt x="588" y="6"/>
                  </a:lnTo>
                  <a:lnTo>
                    <a:pt x="593" y="6"/>
                  </a:lnTo>
                  <a:lnTo>
                    <a:pt x="598" y="6"/>
                  </a:lnTo>
                  <a:lnTo>
                    <a:pt x="603" y="6"/>
                  </a:lnTo>
                  <a:lnTo>
                    <a:pt x="608" y="1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1" name="Freeform 79"/>
            <p:cNvSpPr>
              <a:spLocks/>
            </p:cNvSpPr>
            <p:nvPr/>
          </p:nvSpPr>
          <p:spPr bwMode="auto">
            <a:xfrm>
              <a:off x="6116638" y="10801350"/>
              <a:ext cx="973138" cy="38100"/>
            </a:xfrm>
            <a:custGeom>
              <a:avLst/>
              <a:gdLst/>
              <a:ahLst/>
              <a:cxnLst>
                <a:cxn ang="0">
                  <a:pos x="10" y="12"/>
                </a:cxn>
                <a:cxn ang="0">
                  <a:pos x="25" y="12"/>
                </a:cxn>
                <a:cxn ang="0">
                  <a:pos x="40" y="0"/>
                </a:cxn>
                <a:cxn ang="0">
                  <a:pos x="55" y="6"/>
                </a:cxn>
                <a:cxn ang="0">
                  <a:pos x="69" y="12"/>
                </a:cxn>
                <a:cxn ang="0">
                  <a:pos x="84" y="12"/>
                </a:cxn>
                <a:cxn ang="0">
                  <a:pos x="99" y="6"/>
                </a:cxn>
                <a:cxn ang="0">
                  <a:pos x="114" y="6"/>
                </a:cxn>
                <a:cxn ang="0">
                  <a:pos x="129" y="12"/>
                </a:cxn>
                <a:cxn ang="0">
                  <a:pos x="144" y="12"/>
                </a:cxn>
                <a:cxn ang="0">
                  <a:pos x="159" y="6"/>
                </a:cxn>
                <a:cxn ang="0">
                  <a:pos x="174" y="12"/>
                </a:cxn>
                <a:cxn ang="0">
                  <a:pos x="189" y="18"/>
                </a:cxn>
                <a:cxn ang="0">
                  <a:pos x="204" y="12"/>
                </a:cxn>
                <a:cxn ang="0">
                  <a:pos x="214" y="12"/>
                </a:cxn>
                <a:cxn ang="0">
                  <a:pos x="224" y="12"/>
                </a:cxn>
                <a:cxn ang="0">
                  <a:pos x="239" y="18"/>
                </a:cxn>
                <a:cxn ang="0">
                  <a:pos x="254" y="18"/>
                </a:cxn>
                <a:cxn ang="0">
                  <a:pos x="269" y="6"/>
                </a:cxn>
                <a:cxn ang="0">
                  <a:pos x="284" y="6"/>
                </a:cxn>
                <a:cxn ang="0">
                  <a:pos x="299" y="12"/>
                </a:cxn>
                <a:cxn ang="0">
                  <a:pos x="314" y="18"/>
                </a:cxn>
                <a:cxn ang="0">
                  <a:pos x="329" y="12"/>
                </a:cxn>
                <a:cxn ang="0">
                  <a:pos x="344" y="6"/>
                </a:cxn>
                <a:cxn ang="0">
                  <a:pos x="354" y="12"/>
                </a:cxn>
                <a:cxn ang="0">
                  <a:pos x="368" y="18"/>
                </a:cxn>
                <a:cxn ang="0">
                  <a:pos x="383" y="12"/>
                </a:cxn>
                <a:cxn ang="0">
                  <a:pos x="398" y="0"/>
                </a:cxn>
                <a:cxn ang="0">
                  <a:pos x="413" y="6"/>
                </a:cxn>
                <a:cxn ang="0">
                  <a:pos x="428" y="12"/>
                </a:cxn>
                <a:cxn ang="0">
                  <a:pos x="438" y="12"/>
                </a:cxn>
                <a:cxn ang="0">
                  <a:pos x="453" y="6"/>
                </a:cxn>
                <a:cxn ang="0">
                  <a:pos x="468" y="6"/>
                </a:cxn>
                <a:cxn ang="0">
                  <a:pos x="483" y="12"/>
                </a:cxn>
                <a:cxn ang="0">
                  <a:pos x="498" y="12"/>
                </a:cxn>
                <a:cxn ang="0">
                  <a:pos x="513" y="0"/>
                </a:cxn>
                <a:cxn ang="0">
                  <a:pos x="528" y="6"/>
                </a:cxn>
                <a:cxn ang="0">
                  <a:pos x="543" y="12"/>
                </a:cxn>
                <a:cxn ang="0">
                  <a:pos x="558" y="12"/>
                </a:cxn>
                <a:cxn ang="0">
                  <a:pos x="573" y="12"/>
                </a:cxn>
                <a:cxn ang="0">
                  <a:pos x="588" y="12"/>
                </a:cxn>
                <a:cxn ang="0">
                  <a:pos x="603" y="18"/>
                </a:cxn>
              </a:cxnLst>
              <a:rect l="0" t="0" r="r" b="b"/>
              <a:pathLst>
                <a:path w="613" h="24">
                  <a:moveTo>
                    <a:pt x="0" y="6"/>
                  </a:moveTo>
                  <a:lnTo>
                    <a:pt x="5" y="6"/>
                  </a:lnTo>
                  <a:lnTo>
                    <a:pt x="10" y="12"/>
                  </a:lnTo>
                  <a:lnTo>
                    <a:pt x="15" y="12"/>
                  </a:lnTo>
                  <a:lnTo>
                    <a:pt x="20" y="12"/>
                  </a:lnTo>
                  <a:lnTo>
                    <a:pt x="25" y="12"/>
                  </a:lnTo>
                  <a:lnTo>
                    <a:pt x="30" y="6"/>
                  </a:lnTo>
                  <a:lnTo>
                    <a:pt x="35" y="6"/>
                  </a:lnTo>
                  <a:lnTo>
                    <a:pt x="40" y="0"/>
                  </a:lnTo>
                  <a:lnTo>
                    <a:pt x="45" y="0"/>
                  </a:lnTo>
                  <a:lnTo>
                    <a:pt x="50" y="0"/>
                  </a:lnTo>
                  <a:lnTo>
                    <a:pt x="55" y="6"/>
                  </a:lnTo>
                  <a:lnTo>
                    <a:pt x="60" y="12"/>
                  </a:lnTo>
                  <a:lnTo>
                    <a:pt x="64" y="12"/>
                  </a:lnTo>
                  <a:lnTo>
                    <a:pt x="69" y="12"/>
                  </a:lnTo>
                  <a:lnTo>
                    <a:pt x="74" y="12"/>
                  </a:lnTo>
                  <a:lnTo>
                    <a:pt x="79" y="12"/>
                  </a:lnTo>
                  <a:lnTo>
                    <a:pt x="84" y="12"/>
                  </a:lnTo>
                  <a:lnTo>
                    <a:pt x="89" y="12"/>
                  </a:lnTo>
                  <a:lnTo>
                    <a:pt x="94" y="6"/>
                  </a:lnTo>
                  <a:lnTo>
                    <a:pt x="99" y="6"/>
                  </a:lnTo>
                  <a:lnTo>
                    <a:pt x="104" y="6"/>
                  </a:lnTo>
                  <a:lnTo>
                    <a:pt x="109" y="6"/>
                  </a:lnTo>
                  <a:lnTo>
                    <a:pt x="114" y="6"/>
                  </a:lnTo>
                  <a:lnTo>
                    <a:pt x="119" y="12"/>
                  </a:lnTo>
                  <a:lnTo>
                    <a:pt x="124" y="12"/>
                  </a:lnTo>
                  <a:lnTo>
                    <a:pt x="129" y="12"/>
                  </a:lnTo>
                  <a:lnTo>
                    <a:pt x="134" y="12"/>
                  </a:lnTo>
                  <a:lnTo>
                    <a:pt x="139" y="18"/>
                  </a:lnTo>
                  <a:lnTo>
                    <a:pt x="144" y="12"/>
                  </a:lnTo>
                  <a:lnTo>
                    <a:pt x="149" y="6"/>
                  </a:lnTo>
                  <a:lnTo>
                    <a:pt x="154" y="6"/>
                  </a:lnTo>
                  <a:lnTo>
                    <a:pt x="159" y="6"/>
                  </a:lnTo>
                  <a:lnTo>
                    <a:pt x="164" y="6"/>
                  </a:lnTo>
                  <a:lnTo>
                    <a:pt x="169" y="6"/>
                  </a:lnTo>
                  <a:lnTo>
                    <a:pt x="174" y="12"/>
                  </a:lnTo>
                  <a:lnTo>
                    <a:pt x="179" y="12"/>
                  </a:lnTo>
                  <a:lnTo>
                    <a:pt x="184" y="12"/>
                  </a:lnTo>
                  <a:lnTo>
                    <a:pt x="189" y="18"/>
                  </a:lnTo>
                  <a:lnTo>
                    <a:pt x="194" y="18"/>
                  </a:lnTo>
                  <a:lnTo>
                    <a:pt x="199" y="12"/>
                  </a:lnTo>
                  <a:lnTo>
                    <a:pt x="204" y="12"/>
                  </a:lnTo>
                  <a:lnTo>
                    <a:pt x="214" y="12"/>
                  </a:lnTo>
                  <a:lnTo>
                    <a:pt x="209" y="12"/>
                  </a:lnTo>
                  <a:lnTo>
                    <a:pt x="214" y="12"/>
                  </a:lnTo>
                  <a:lnTo>
                    <a:pt x="224" y="12"/>
                  </a:lnTo>
                  <a:lnTo>
                    <a:pt x="219" y="12"/>
                  </a:lnTo>
                  <a:lnTo>
                    <a:pt x="224" y="12"/>
                  </a:lnTo>
                  <a:lnTo>
                    <a:pt x="229" y="12"/>
                  </a:lnTo>
                  <a:lnTo>
                    <a:pt x="234" y="18"/>
                  </a:lnTo>
                  <a:lnTo>
                    <a:pt x="239" y="18"/>
                  </a:lnTo>
                  <a:lnTo>
                    <a:pt x="244" y="18"/>
                  </a:lnTo>
                  <a:lnTo>
                    <a:pt x="249" y="24"/>
                  </a:lnTo>
                  <a:lnTo>
                    <a:pt x="254" y="18"/>
                  </a:lnTo>
                  <a:lnTo>
                    <a:pt x="259" y="18"/>
                  </a:lnTo>
                  <a:lnTo>
                    <a:pt x="264" y="12"/>
                  </a:lnTo>
                  <a:lnTo>
                    <a:pt x="269" y="6"/>
                  </a:lnTo>
                  <a:lnTo>
                    <a:pt x="274" y="6"/>
                  </a:lnTo>
                  <a:lnTo>
                    <a:pt x="279" y="6"/>
                  </a:lnTo>
                  <a:lnTo>
                    <a:pt x="284" y="6"/>
                  </a:lnTo>
                  <a:lnTo>
                    <a:pt x="289" y="6"/>
                  </a:lnTo>
                  <a:lnTo>
                    <a:pt x="294" y="6"/>
                  </a:lnTo>
                  <a:lnTo>
                    <a:pt x="299" y="12"/>
                  </a:lnTo>
                  <a:lnTo>
                    <a:pt x="304" y="18"/>
                  </a:lnTo>
                  <a:lnTo>
                    <a:pt x="309" y="18"/>
                  </a:lnTo>
                  <a:lnTo>
                    <a:pt x="314" y="18"/>
                  </a:lnTo>
                  <a:lnTo>
                    <a:pt x="319" y="18"/>
                  </a:lnTo>
                  <a:lnTo>
                    <a:pt x="324" y="12"/>
                  </a:lnTo>
                  <a:lnTo>
                    <a:pt x="329" y="12"/>
                  </a:lnTo>
                  <a:lnTo>
                    <a:pt x="334" y="6"/>
                  </a:lnTo>
                  <a:lnTo>
                    <a:pt x="339" y="6"/>
                  </a:lnTo>
                  <a:lnTo>
                    <a:pt x="344" y="6"/>
                  </a:lnTo>
                  <a:lnTo>
                    <a:pt x="349" y="12"/>
                  </a:lnTo>
                  <a:lnTo>
                    <a:pt x="359" y="12"/>
                  </a:lnTo>
                  <a:lnTo>
                    <a:pt x="354" y="12"/>
                  </a:lnTo>
                  <a:lnTo>
                    <a:pt x="359" y="12"/>
                  </a:lnTo>
                  <a:lnTo>
                    <a:pt x="363" y="12"/>
                  </a:lnTo>
                  <a:lnTo>
                    <a:pt x="368" y="18"/>
                  </a:lnTo>
                  <a:lnTo>
                    <a:pt x="373" y="18"/>
                  </a:lnTo>
                  <a:lnTo>
                    <a:pt x="378" y="18"/>
                  </a:lnTo>
                  <a:lnTo>
                    <a:pt x="383" y="12"/>
                  </a:lnTo>
                  <a:lnTo>
                    <a:pt x="388" y="6"/>
                  </a:lnTo>
                  <a:lnTo>
                    <a:pt x="393" y="6"/>
                  </a:lnTo>
                  <a:lnTo>
                    <a:pt x="398" y="0"/>
                  </a:lnTo>
                  <a:lnTo>
                    <a:pt x="403" y="0"/>
                  </a:lnTo>
                  <a:lnTo>
                    <a:pt x="408" y="6"/>
                  </a:lnTo>
                  <a:lnTo>
                    <a:pt x="413" y="6"/>
                  </a:lnTo>
                  <a:lnTo>
                    <a:pt x="418" y="12"/>
                  </a:lnTo>
                  <a:lnTo>
                    <a:pt x="423" y="12"/>
                  </a:lnTo>
                  <a:lnTo>
                    <a:pt x="428" y="12"/>
                  </a:lnTo>
                  <a:lnTo>
                    <a:pt x="438" y="12"/>
                  </a:lnTo>
                  <a:lnTo>
                    <a:pt x="433" y="12"/>
                  </a:lnTo>
                  <a:lnTo>
                    <a:pt x="438" y="12"/>
                  </a:lnTo>
                  <a:lnTo>
                    <a:pt x="443" y="12"/>
                  </a:lnTo>
                  <a:lnTo>
                    <a:pt x="448" y="12"/>
                  </a:lnTo>
                  <a:lnTo>
                    <a:pt x="453" y="6"/>
                  </a:lnTo>
                  <a:lnTo>
                    <a:pt x="458" y="6"/>
                  </a:lnTo>
                  <a:lnTo>
                    <a:pt x="463" y="6"/>
                  </a:lnTo>
                  <a:lnTo>
                    <a:pt x="468" y="6"/>
                  </a:lnTo>
                  <a:lnTo>
                    <a:pt x="473" y="6"/>
                  </a:lnTo>
                  <a:lnTo>
                    <a:pt x="478" y="12"/>
                  </a:lnTo>
                  <a:lnTo>
                    <a:pt x="483" y="12"/>
                  </a:lnTo>
                  <a:lnTo>
                    <a:pt x="488" y="12"/>
                  </a:lnTo>
                  <a:lnTo>
                    <a:pt x="493" y="12"/>
                  </a:lnTo>
                  <a:lnTo>
                    <a:pt x="498" y="12"/>
                  </a:lnTo>
                  <a:lnTo>
                    <a:pt x="503" y="6"/>
                  </a:lnTo>
                  <a:lnTo>
                    <a:pt x="508" y="0"/>
                  </a:lnTo>
                  <a:lnTo>
                    <a:pt x="513" y="0"/>
                  </a:lnTo>
                  <a:lnTo>
                    <a:pt x="518" y="0"/>
                  </a:lnTo>
                  <a:lnTo>
                    <a:pt x="523" y="6"/>
                  </a:lnTo>
                  <a:lnTo>
                    <a:pt x="528" y="6"/>
                  </a:lnTo>
                  <a:lnTo>
                    <a:pt x="533" y="12"/>
                  </a:lnTo>
                  <a:lnTo>
                    <a:pt x="538" y="12"/>
                  </a:lnTo>
                  <a:lnTo>
                    <a:pt x="543" y="12"/>
                  </a:lnTo>
                  <a:lnTo>
                    <a:pt x="548" y="12"/>
                  </a:lnTo>
                  <a:lnTo>
                    <a:pt x="553" y="12"/>
                  </a:lnTo>
                  <a:lnTo>
                    <a:pt x="558" y="12"/>
                  </a:lnTo>
                  <a:lnTo>
                    <a:pt x="563" y="12"/>
                  </a:lnTo>
                  <a:lnTo>
                    <a:pt x="568" y="6"/>
                  </a:lnTo>
                  <a:lnTo>
                    <a:pt x="573" y="12"/>
                  </a:lnTo>
                  <a:lnTo>
                    <a:pt x="578" y="6"/>
                  </a:lnTo>
                  <a:lnTo>
                    <a:pt x="583" y="6"/>
                  </a:lnTo>
                  <a:lnTo>
                    <a:pt x="588" y="12"/>
                  </a:lnTo>
                  <a:lnTo>
                    <a:pt x="593" y="12"/>
                  </a:lnTo>
                  <a:lnTo>
                    <a:pt x="598" y="12"/>
                  </a:lnTo>
                  <a:lnTo>
                    <a:pt x="603" y="18"/>
                  </a:lnTo>
                  <a:lnTo>
                    <a:pt x="608" y="18"/>
                  </a:lnTo>
                  <a:lnTo>
                    <a:pt x="613" y="1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2" name="Freeform 80"/>
            <p:cNvSpPr>
              <a:spLocks/>
            </p:cNvSpPr>
            <p:nvPr/>
          </p:nvSpPr>
          <p:spPr bwMode="auto">
            <a:xfrm>
              <a:off x="7089775" y="10791825"/>
              <a:ext cx="965200" cy="38100"/>
            </a:xfrm>
            <a:custGeom>
              <a:avLst/>
              <a:gdLst/>
              <a:ahLst/>
              <a:cxnLst>
                <a:cxn ang="0">
                  <a:pos x="10" y="12"/>
                </a:cxn>
                <a:cxn ang="0">
                  <a:pos x="25" y="6"/>
                </a:cxn>
                <a:cxn ang="0">
                  <a:pos x="40" y="12"/>
                </a:cxn>
                <a:cxn ang="0">
                  <a:pos x="54" y="12"/>
                </a:cxn>
                <a:cxn ang="0">
                  <a:pos x="69" y="0"/>
                </a:cxn>
                <a:cxn ang="0">
                  <a:pos x="84" y="6"/>
                </a:cxn>
                <a:cxn ang="0">
                  <a:pos x="99" y="12"/>
                </a:cxn>
                <a:cxn ang="0">
                  <a:pos x="114" y="12"/>
                </a:cxn>
                <a:cxn ang="0">
                  <a:pos x="129" y="6"/>
                </a:cxn>
                <a:cxn ang="0">
                  <a:pos x="144" y="0"/>
                </a:cxn>
                <a:cxn ang="0">
                  <a:pos x="159" y="18"/>
                </a:cxn>
                <a:cxn ang="0">
                  <a:pos x="174" y="18"/>
                </a:cxn>
                <a:cxn ang="0">
                  <a:pos x="189" y="12"/>
                </a:cxn>
                <a:cxn ang="0">
                  <a:pos x="204" y="18"/>
                </a:cxn>
                <a:cxn ang="0">
                  <a:pos x="219" y="24"/>
                </a:cxn>
                <a:cxn ang="0">
                  <a:pos x="234" y="24"/>
                </a:cxn>
                <a:cxn ang="0">
                  <a:pos x="244" y="12"/>
                </a:cxn>
                <a:cxn ang="0">
                  <a:pos x="259" y="12"/>
                </a:cxn>
                <a:cxn ang="0">
                  <a:pos x="279" y="12"/>
                </a:cxn>
                <a:cxn ang="0">
                  <a:pos x="284" y="12"/>
                </a:cxn>
                <a:cxn ang="0">
                  <a:pos x="299" y="12"/>
                </a:cxn>
                <a:cxn ang="0">
                  <a:pos x="314" y="6"/>
                </a:cxn>
                <a:cxn ang="0">
                  <a:pos x="329" y="12"/>
                </a:cxn>
                <a:cxn ang="0">
                  <a:pos x="344" y="18"/>
                </a:cxn>
                <a:cxn ang="0">
                  <a:pos x="358" y="18"/>
                </a:cxn>
                <a:cxn ang="0">
                  <a:pos x="373" y="12"/>
                </a:cxn>
                <a:cxn ang="0">
                  <a:pos x="388" y="18"/>
                </a:cxn>
                <a:cxn ang="0">
                  <a:pos x="403" y="18"/>
                </a:cxn>
                <a:cxn ang="0">
                  <a:pos x="413" y="18"/>
                </a:cxn>
                <a:cxn ang="0">
                  <a:pos x="423" y="6"/>
                </a:cxn>
                <a:cxn ang="0">
                  <a:pos x="438" y="12"/>
                </a:cxn>
                <a:cxn ang="0">
                  <a:pos x="453" y="18"/>
                </a:cxn>
                <a:cxn ang="0">
                  <a:pos x="468" y="18"/>
                </a:cxn>
                <a:cxn ang="0">
                  <a:pos x="483" y="6"/>
                </a:cxn>
                <a:cxn ang="0">
                  <a:pos x="498" y="6"/>
                </a:cxn>
                <a:cxn ang="0">
                  <a:pos x="513" y="18"/>
                </a:cxn>
                <a:cxn ang="0">
                  <a:pos x="528" y="24"/>
                </a:cxn>
                <a:cxn ang="0">
                  <a:pos x="543" y="12"/>
                </a:cxn>
                <a:cxn ang="0">
                  <a:pos x="558" y="12"/>
                </a:cxn>
                <a:cxn ang="0">
                  <a:pos x="568" y="12"/>
                </a:cxn>
                <a:cxn ang="0">
                  <a:pos x="583" y="18"/>
                </a:cxn>
                <a:cxn ang="0">
                  <a:pos x="598" y="12"/>
                </a:cxn>
              </a:cxnLst>
              <a:rect l="0" t="0" r="r" b="b"/>
              <a:pathLst>
                <a:path w="608" h="24">
                  <a:moveTo>
                    <a:pt x="0" y="18"/>
                  </a:moveTo>
                  <a:lnTo>
                    <a:pt x="5" y="12"/>
                  </a:lnTo>
                  <a:lnTo>
                    <a:pt x="10" y="12"/>
                  </a:lnTo>
                  <a:lnTo>
                    <a:pt x="15" y="6"/>
                  </a:lnTo>
                  <a:lnTo>
                    <a:pt x="20" y="6"/>
                  </a:lnTo>
                  <a:lnTo>
                    <a:pt x="25" y="6"/>
                  </a:lnTo>
                  <a:lnTo>
                    <a:pt x="30" y="6"/>
                  </a:lnTo>
                  <a:lnTo>
                    <a:pt x="35" y="12"/>
                  </a:lnTo>
                  <a:lnTo>
                    <a:pt x="40" y="12"/>
                  </a:lnTo>
                  <a:lnTo>
                    <a:pt x="45" y="12"/>
                  </a:lnTo>
                  <a:lnTo>
                    <a:pt x="49" y="12"/>
                  </a:lnTo>
                  <a:lnTo>
                    <a:pt x="54" y="12"/>
                  </a:lnTo>
                  <a:lnTo>
                    <a:pt x="59" y="6"/>
                  </a:lnTo>
                  <a:lnTo>
                    <a:pt x="64" y="6"/>
                  </a:lnTo>
                  <a:lnTo>
                    <a:pt x="69" y="0"/>
                  </a:lnTo>
                  <a:lnTo>
                    <a:pt x="74" y="0"/>
                  </a:lnTo>
                  <a:lnTo>
                    <a:pt x="79" y="6"/>
                  </a:lnTo>
                  <a:lnTo>
                    <a:pt x="84" y="6"/>
                  </a:lnTo>
                  <a:lnTo>
                    <a:pt x="89" y="6"/>
                  </a:lnTo>
                  <a:lnTo>
                    <a:pt x="94" y="12"/>
                  </a:lnTo>
                  <a:lnTo>
                    <a:pt x="99" y="12"/>
                  </a:lnTo>
                  <a:lnTo>
                    <a:pt x="104" y="12"/>
                  </a:lnTo>
                  <a:lnTo>
                    <a:pt x="109" y="12"/>
                  </a:lnTo>
                  <a:lnTo>
                    <a:pt x="114" y="12"/>
                  </a:lnTo>
                  <a:lnTo>
                    <a:pt x="119" y="12"/>
                  </a:lnTo>
                  <a:lnTo>
                    <a:pt x="124" y="6"/>
                  </a:lnTo>
                  <a:lnTo>
                    <a:pt x="129" y="6"/>
                  </a:lnTo>
                  <a:lnTo>
                    <a:pt x="134" y="6"/>
                  </a:lnTo>
                  <a:lnTo>
                    <a:pt x="139" y="0"/>
                  </a:lnTo>
                  <a:lnTo>
                    <a:pt x="144" y="0"/>
                  </a:lnTo>
                  <a:lnTo>
                    <a:pt x="149" y="6"/>
                  </a:lnTo>
                  <a:lnTo>
                    <a:pt x="154" y="12"/>
                  </a:lnTo>
                  <a:lnTo>
                    <a:pt x="159" y="18"/>
                  </a:lnTo>
                  <a:lnTo>
                    <a:pt x="164" y="24"/>
                  </a:lnTo>
                  <a:lnTo>
                    <a:pt x="169" y="24"/>
                  </a:lnTo>
                  <a:lnTo>
                    <a:pt x="174" y="18"/>
                  </a:lnTo>
                  <a:lnTo>
                    <a:pt x="179" y="18"/>
                  </a:lnTo>
                  <a:lnTo>
                    <a:pt x="184" y="18"/>
                  </a:lnTo>
                  <a:lnTo>
                    <a:pt x="189" y="12"/>
                  </a:lnTo>
                  <a:lnTo>
                    <a:pt x="194" y="12"/>
                  </a:lnTo>
                  <a:lnTo>
                    <a:pt x="199" y="18"/>
                  </a:lnTo>
                  <a:lnTo>
                    <a:pt x="204" y="18"/>
                  </a:lnTo>
                  <a:lnTo>
                    <a:pt x="209" y="24"/>
                  </a:lnTo>
                  <a:lnTo>
                    <a:pt x="214" y="24"/>
                  </a:lnTo>
                  <a:lnTo>
                    <a:pt x="219" y="24"/>
                  </a:lnTo>
                  <a:lnTo>
                    <a:pt x="224" y="24"/>
                  </a:lnTo>
                  <a:lnTo>
                    <a:pt x="229" y="24"/>
                  </a:lnTo>
                  <a:lnTo>
                    <a:pt x="234" y="24"/>
                  </a:lnTo>
                  <a:lnTo>
                    <a:pt x="239" y="24"/>
                  </a:lnTo>
                  <a:lnTo>
                    <a:pt x="249" y="12"/>
                  </a:lnTo>
                  <a:lnTo>
                    <a:pt x="244" y="12"/>
                  </a:lnTo>
                  <a:lnTo>
                    <a:pt x="249" y="12"/>
                  </a:lnTo>
                  <a:lnTo>
                    <a:pt x="254" y="12"/>
                  </a:lnTo>
                  <a:lnTo>
                    <a:pt x="259" y="12"/>
                  </a:lnTo>
                  <a:lnTo>
                    <a:pt x="264" y="12"/>
                  </a:lnTo>
                  <a:lnTo>
                    <a:pt x="269" y="12"/>
                  </a:lnTo>
                  <a:lnTo>
                    <a:pt x="279" y="12"/>
                  </a:lnTo>
                  <a:lnTo>
                    <a:pt x="274" y="12"/>
                  </a:lnTo>
                  <a:lnTo>
                    <a:pt x="279" y="18"/>
                  </a:lnTo>
                  <a:lnTo>
                    <a:pt x="284" y="12"/>
                  </a:lnTo>
                  <a:lnTo>
                    <a:pt x="289" y="12"/>
                  </a:lnTo>
                  <a:lnTo>
                    <a:pt x="294" y="12"/>
                  </a:lnTo>
                  <a:lnTo>
                    <a:pt x="299" y="12"/>
                  </a:lnTo>
                  <a:lnTo>
                    <a:pt x="304" y="12"/>
                  </a:lnTo>
                  <a:lnTo>
                    <a:pt x="309" y="12"/>
                  </a:lnTo>
                  <a:lnTo>
                    <a:pt x="314" y="6"/>
                  </a:lnTo>
                  <a:lnTo>
                    <a:pt x="319" y="12"/>
                  </a:lnTo>
                  <a:lnTo>
                    <a:pt x="324" y="12"/>
                  </a:lnTo>
                  <a:lnTo>
                    <a:pt x="329" y="12"/>
                  </a:lnTo>
                  <a:lnTo>
                    <a:pt x="334" y="18"/>
                  </a:lnTo>
                  <a:lnTo>
                    <a:pt x="339" y="18"/>
                  </a:lnTo>
                  <a:lnTo>
                    <a:pt x="344" y="18"/>
                  </a:lnTo>
                  <a:lnTo>
                    <a:pt x="349" y="18"/>
                  </a:lnTo>
                  <a:lnTo>
                    <a:pt x="353" y="18"/>
                  </a:lnTo>
                  <a:lnTo>
                    <a:pt x="358" y="18"/>
                  </a:lnTo>
                  <a:lnTo>
                    <a:pt x="363" y="12"/>
                  </a:lnTo>
                  <a:lnTo>
                    <a:pt x="368" y="12"/>
                  </a:lnTo>
                  <a:lnTo>
                    <a:pt x="373" y="12"/>
                  </a:lnTo>
                  <a:lnTo>
                    <a:pt x="378" y="12"/>
                  </a:lnTo>
                  <a:lnTo>
                    <a:pt x="383" y="18"/>
                  </a:lnTo>
                  <a:lnTo>
                    <a:pt x="388" y="18"/>
                  </a:lnTo>
                  <a:lnTo>
                    <a:pt x="393" y="18"/>
                  </a:lnTo>
                  <a:lnTo>
                    <a:pt x="398" y="24"/>
                  </a:lnTo>
                  <a:lnTo>
                    <a:pt x="403" y="18"/>
                  </a:lnTo>
                  <a:lnTo>
                    <a:pt x="413" y="18"/>
                  </a:lnTo>
                  <a:lnTo>
                    <a:pt x="408" y="18"/>
                  </a:lnTo>
                  <a:lnTo>
                    <a:pt x="413" y="18"/>
                  </a:lnTo>
                  <a:lnTo>
                    <a:pt x="418" y="18"/>
                  </a:lnTo>
                  <a:lnTo>
                    <a:pt x="418" y="6"/>
                  </a:lnTo>
                  <a:lnTo>
                    <a:pt x="423" y="6"/>
                  </a:lnTo>
                  <a:lnTo>
                    <a:pt x="428" y="6"/>
                  </a:lnTo>
                  <a:lnTo>
                    <a:pt x="433" y="6"/>
                  </a:lnTo>
                  <a:lnTo>
                    <a:pt x="438" y="12"/>
                  </a:lnTo>
                  <a:lnTo>
                    <a:pt x="443" y="12"/>
                  </a:lnTo>
                  <a:lnTo>
                    <a:pt x="448" y="18"/>
                  </a:lnTo>
                  <a:lnTo>
                    <a:pt x="453" y="18"/>
                  </a:lnTo>
                  <a:lnTo>
                    <a:pt x="458" y="18"/>
                  </a:lnTo>
                  <a:lnTo>
                    <a:pt x="463" y="18"/>
                  </a:lnTo>
                  <a:lnTo>
                    <a:pt x="468" y="18"/>
                  </a:lnTo>
                  <a:lnTo>
                    <a:pt x="473" y="12"/>
                  </a:lnTo>
                  <a:lnTo>
                    <a:pt x="478" y="12"/>
                  </a:lnTo>
                  <a:lnTo>
                    <a:pt x="483" y="6"/>
                  </a:lnTo>
                  <a:lnTo>
                    <a:pt x="488" y="6"/>
                  </a:lnTo>
                  <a:lnTo>
                    <a:pt x="493" y="0"/>
                  </a:lnTo>
                  <a:lnTo>
                    <a:pt x="498" y="6"/>
                  </a:lnTo>
                  <a:lnTo>
                    <a:pt x="503" y="12"/>
                  </a:lnTo>
                  <a:lnTo>
                    <a:pt x="508" y="12"/>
                  </a:lnTo>
                  <a:lnTo>
                    <a:pt x="513" y="18"/>
                  </a:lnTo>
                  <a:lnTo>
                    <a:pt x="518" y="24"/>
                  </a:lnTo>
                  <a:lnTo>
                    <a:pt x="523" y="24"/>
                  </a:lnTo>
                  <a:lnTo>
                    <a:pt x="528" y="24"/>
                  </a:lnTo>
                  <a:lnTo>
                    <a:pt x="533" y="18"/>
                  </a:lnTo>
                  <a:lnTo>
                    <a:pt x="538" y="18"/>
                  </a:lnTo>
                  <a:lnTo>
                    <a:pt x="543" y="12"/>
                  </a:lnTo>
                  <a:lnTo>
                    <a:pt x="548" y="12"/>
                  </a:lnTo>
                  <a:lnTo>
                    <a:pt x="553" y="6"/>
                  </a:lnTo>
                  <a:lnTo>
                    <a:pt x="558" y="12"/>
                  </a:lnTo>
                  <a:lnTo>
                    <a:pt x="568" y="12"/>
                  </a:lnTo>
                  <a:lnTo>
                    <a:pt x="563" y="12"/>
                  </a:lnTo>
                  <a:lnTo>
                    <a:pt x="568" y="12"/>
                  </a:lnTo>
                  <a:lnTo>
                    <a:pt x="573" y="18"/>
                  </a:lnTo>
                  <a:lnTo>
                    <a:pt x="578" y="18"/>
                  </a:lnTo>
                  <a:lnTo>
                    <a:pt x="583" y="18"/>
                  </a:lnTo>
                  <a:lnTo>
                    <a:pt x="588" y="12"/>
                  </a:lnTo>
                  <a:lnTo>
                    <a:pt x="593" y="12"/>
                  </a:lnTo>
                  <a:lnTo>
                    <a:pt x="598" y="12"/>
                  </a:lnTo>
                  <a:lnTo>
                    <a:pt x="603" y="12"/>
                  </a:lnTo>
                  <a:lnTo>
                    <a:pt x="608" y="1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3" name="Freeform 81"/>
            <p:cNvSpPr>
              <a:spLocks/>
            </p:cNvSpPr>
            <p:nvPr/>
          </p:nvSpPr>
          <p:spPr bwMode="auto">
            <a:xfrm>
              <a:off x="8054975" y="10810875"/>
              <a:ext cx="307975" cy="28575"/>
            </a:xfrm>
            <a:custGeom>
              <a:avLst/>
              <a:gdLst/>
              <a:ahLst/>
              <a:cxnLst>
                <a:cxn ang="0">
                  <a:pos x="0" y="0"/>
                </a:cxn>
                <a:cxn ang="0">
                  <a:pos x="5" y="0"/>
                </a:cxn>
                <a:cxn ang="0">
                  <a:pos x="10" y="0"/>
                </a:cxn>
                <a:cxn ang="0">
                  <a:pos x="15" y="6"/>
                </a:cxn>
                <a:cxn ang="0">
                  <a:pos x="20" y="6"/>
                </a:cxn>
                <a:cxn ang="0">
                  <a:pos x="25" y="12"/>
                </a:cxn>
                <a:cxn ang="0">
                  <a:pos x="30" y="6"/>
                </a:cxn>
                <a:cxn ang="0">
                  <a:pos x="35" y="6"/>
                </a:cxn>
                <a:cxn ang="0">
                  <a:pos x="40" y="6"/>
                </a:cxn>
                <a:cxn ang="0">
                  <a:pos x="44" y="0"/>
                </a:cxn>
                <a:cxn ang="0">
                  <a:pos x="49" y="0"/>
                </a:cxn>
                <a:cxn ang="0">
                  <a:pos x="54" y="0"/>
                </a:cxn>
                <a:cxn ang="0">
                  <a:pos x="59" y="0"/>
                </a:cxn>
                <a:cxn ang="0">
                  <a:pos x="64" y="6"/>
                </a:cxn>
                <a:cxn ang="0">
                  <a:pos x="69" y="6"/>
                </a:cxn>
                <a:cxn ang="0">
                  <a:pos x="74" y="6"/>
                </a:cxn>
                <a:cxn ang="0">
                  <a:pos x="79" y="12"/>
                </a:cxn>
                <a:cxn ang="0">
                  <a:pos x="84" y="12"/>
                </a:cxn>
                <a:cxn ang="0">
                  <a:pos x="89" y="12"/>
                </a:cxn>
                <a:cxn ang="0">
                  <a:pos x="94" y="12"/>
                </a:cxn>
                <a:cxn ang="0">
                  <a:pos x="99" y="12"/>
                </a:cxn>
                <a:cxn ang="0">
                  <a:pos x="104" y="12"/>
                </a:cxn>
                <a:cxn ang="0">
                  <a:pos x="109" y="12"/>
                </a:cxn>
                <a:cxn ang="0">
                  <a:pos x="114" y="12"/>
                </a:cxn>
                <a:cxn ang="0">
                  <a:pos x="119" y="6"/>
                </a:cxn>
                <a:cxn ang="0">
                  <a:pos x="124" y="6"/>
                </a:cxn>
                <a:cxn ang="0">
                  <a:pos x="129" y="12"/>
                </a:cxn>
                <a:cxn ang="0">
                  <a:pos x="134" y="18"/>
                </a:cxn>
                <a:cxn ang="0">
                  <a:pos x="139" y="18"/>
                </a:cxn>
                <a:cxn ang="0">
                  <a:pos x="144" y="18"/>
                </a:cxn>
                <a:cxn ang="0">
                  <a:pos x="149" y="18"/>
                </a:cxn>
                <a:cxn ang="0">
                  <a:pos x="154" y="18"/>
                </a:cxn>
                <a:cxn ang="0">
                  <a:pos x="159" y="18"/>
                </a:cxn>
                <a:cxn ang="0">
                  <a:pos x="164" y="12"/>
                </a:cxn>
                <a:cxn ang="0">
                  <a:pos x="169" y="12"/>
                </a:cxn>
                <a:cxn ang="0">
                  <a:pos x="174" y="6"/>
                </a:cxn>
                <a:cxn ang="0">
                  <a:pos x="179" y="6"/>
                </a:cxn>
                <a:cxn ang="0">
                  <a:pos x="184" y="12"/>
                </a:cxn>
                <a:cxn ang="0">
                  <a:pos x="189" y="12"/>
                </a:cxn>
                <a:cxn ang="0">
                  <a:pos x="194" y="12"/>
                </a:cxn>
              </a:cxnLst>
              <a:rect l="0" t="0" r="r" b="b"/>
              <a:pathLst>
                <a:path w="194" h="18">
                  <a:moveTo>
                    <a:pt x="0" y="0"/>
                  </a:moveTo>
                  <a:lnTo>
                    <a:pt x="5" y="0"/>
                  </a:lnTo>
                  <a:lnTo>
                    <a:pt x="10" y="0"/>
                  </a:lnTo>
                  <a:lnTo>
                    <a:pt x="15" y="6"/>
                  </a:lnTo>
                  <a:lnTo>
                    <a:pt x="20" y="6"/>
                  </a:lnTo>
                  <a:lnTo>
                    <a:pt x="25" y="12"/>
                  </a:lnTo>
                  <a:lnTo>
                    <a:pt x="30" y="6"/>
                  </a:lnTo>
                  <a:lnTo>
                    <a:pt x="35" y="6"/>
                  </a:lnTo>
                  <a:lnTo>
                    <a:pt x="40" y="6"/>
                  </a:lnTo>
                  <a:lnTo>
                    <a:pt x="44" y="0"/>
                  </a:lnTo>
                  <a:lnTo>
                    <a:pt x="49" y="0"/>
                  </a:lnTo>
                  <a:lnTo>
                    <a:pt x="54" y="0"/>
                  </a:lnTo>
                  <a:lnTo>
                    <a:pt x="59" y="0"/>
                  </a:lnTo>
                  <a:lnTo>
                    <a:pt x="64" y="6"/>
                  </a:lnTo>
                  <a:lnTo>
                    <a:pt x="69" y="6"/>
                  </a:lnTo>
                  <a:lnTo>
                    <a:pt x="74" y="6"/>
                  </a:lnTo>
                  <a:lnTo>
                    <a:pt x="79" y="12"/>
                  </a:lnTo>
                  <a:lnTo>
                    <a:pt x="84" y="12"/>
                  </a:lnTo>
                  <a:lnTo>
                    <a:pt x="89" y="12"/>
                  </a:lnTo>
                  <a:lnTo>
                    <a:pt x="94" y="12"/>
                  </a:lnTo>
                  <a:lnTo>
                    <a:pt x="99" y="12"/>
                  </a:lnTo>
                  <a:lnTo>
                    <a:pt x="104" y="12"/>
                  </a:lnTo>
                  <a:lnTo>
                    <a:pt x="109" y="12"/>
                  </a:lnTo>
                  <a:lnTo>
                    <a:pt x="114" y="12"/>
                  </a:lnTo>
                  <a:lnTo>
                    <a:pt x="119" y="6"/>
                  </a:lnTo>
                  <a:lnTo>
                    <a:pt x="124" y="6"/>
                  </a:lnTo>
                  <a:lnTo>
                    <a:pt x="129" y="12"/>
                  </a:lnTo>
                  <a:lnTo>
                    <a:pt x="134" y="18"/>
                  </a:lnTo>
                  <a:lnTo>
                    <a:pt x="139" y="18"/>
                  </a:lnTo>
                  <a:lnTo>
                    <a:pt x="144" y="18"/>
                  </a:lnTo>
                  <a:lnTo>
                    <a:pt x="149" y="18"/>
                  </a:lnTo>
                  <a:lnTo>
                    <a:pt x="154" y="18"/>
                  </a:lnTo>
                  <a:lnTo>
                    <a:pt x="159" y="18"/>
                  </a:lnTo>
                  <a:lnTo>
                    <a:pt x="164" y="12"/>
                  </a:lnTo>
                  <a:lnTo>
                    <a:pt x="169" y="12"/>
                  </a:lnTo>
                  <a:lnTo>
                    <a:pt x="174" y="6"/>
                  </a:lnTo>
                  <a:lnTo>
                    <a:pt x="179" y="6"/>
                  </a:lnTo>
                  <a:lnTo>
                    <a:pt x="184" y="12"/>
                  </a:lnTo>
                  <a:lnTo>
                    <a:pt x="189" y="12"/>
                  </a:lnTo>
                  <a:lnTo>
                    <a:pt x="194" y="1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154" name="Freeform 82"/>
          <p:cNvSpPr>
            <a:spLocks/>
          </p:cNvSpPr>
          <p:nvPr/>
        </p:nvSpPr>
        <p:spPr bwMode="auto">
          <a:xfrm>
            <a:off x="251290" y="3057525"/>
            <a:ext cx="622138" cy="476250"/>
          </a:xfrm>
          <a:custGeom>
            <a:avLst/>
            <a:gdLst/>
            <a:ahLst/>
            <a:cxnLst>
              <a:cxn ang="0">
                <a:pos x="5" y="126"/>
              </a:cxn>
              <a:cxn ang="0">
                <a:pos x="10" y="60"/>
              </a:cxn>
              <a:cxn ang="0">
                <a:pos x="15" y="42"/>
              </a:cxn>
              <a:cxn ang="0">
                <a:pos x="20" y="42"/>
              </a:cxn>
              <a:cxn ang="0">
                <a:pos x="30" y="12"/>
              </a:cxn>
              <a:cxn ang="0">
                <a:pos x="35" y="18"/>
              </a:cxn>
              <a:cxn ang="0">
                <a:pos x="40" y="60"/>
              </a:cxn>
              <a:cxn ang="0">
                <a:pos x="50" y="90"/>
              </a:cxn>
              <a:cxn ang="0">
                <a:pos x="55" y="144"/>
              </a:cxn>
              <a:cxn ang="0">
                <a:pos x="60" y="186"/>
              </a:cxn>
              <a:cxn ang="0">
                <a:pos x="70" y="222"/>
              </a:cxn>
              <a:cxn ang="0">
                <a:pos x="75" y="264"/>
              </a:cxn>
              <a:cxn ang="0">
                <a:pos x="85" y="276"/>
              </a:cxn>
              <a:cxn ang="0">
                <a:pos x="90" y="294"/>
              </a:cxn>
              <a:cxn ang="0">
                <a:pos x="95" y="282"/>
              </a:cxn>
              <a:cxn ang="0">
                <a:pos x="105" y="234"/>
              </a:cxn>
              <a:cxn ang="0">
                <a:pos x="110" y="192"/>
              </a:cxn>
              <a:cxn ang="0">
                <a:pos x="120" y="150"/>
              </a:cxn>
              <a:cxn ang="0">
                <a:pos x="125" y="90"/>
              </a:cxn>
              <a:cxn ang="0">
                <a:pos x="130" y="54"/>
              </a:cxn>
              <a:cxn ang="0">
                <a:pos x="140" y="24"/>
              </a:cxn>
              <a:cxn ang="0">
                <a:pos x="145" y="0"/>
              </a:cxn>
              <a:cxn ang="0">
                <a:pos x="155" y="42"/>
              </a:cxn>
              <a:cxn ang="0">
                <a:pos x="165" y="72"/>
              </a:cxn>
              <a:cxn ang="0">
                <a:pos x="170" y="132"/>
              </a:cxn>
              <a:cxn ang="0">
                <a:pos x="180" y="174"/>
              </a:cxn>
              <a:cxn ang="0">
                <a:pos x="185" y="204"/>
              </a:cxn>
              <a:cxn ang="0">
                <a:pos x="190" y="258"/>
              </a:cxn>
              <a:cxn ang="0">
                <a:pos x="195" y="270"/>
              </a:cxn>
              <a:cxn ang="0">
                <a:pos x="205" y="294"/>
              </a:cxn>
              <a:cxn ang="0">
                <a:pos x="210" y="282"/>
              </a:cxn>
              <a:cxn ang="0">
                <a:pos x="215" y="270"/>
              </a:cxn>
              <a:cxn ang="0">
                <a:pos x="225" y="222"/>
              </a:cxn>
              <a:cxn ang="0">
                <a:pos x="230" y="180"/>
              </a:cxn>
              <a:cxn ang="0">
                <a:pos x="240" y="120"/>
              </a:cxn>
              <a:cxn ang="0">
                <a:pos x="245" y="78"/>
              </a:cxn>
              <a:cxn ang="0">
                <a:pos x="250" y="54"/>
              </a:cxn>
              <a:cxn ang="0">
                <a:pos x="259" y="30"/>
              </a:cxn>
              <a:cxn ang="0">
                <a:pos x="264" y="6"/>
              </a:cxn>
              <a:cxn ang="0">
                <a:pos x="274" y="30"/>
              </a:cxn>
              <a:cxn ang="0">
                <a:pos x="279" y="84"/>
              </a:cxn>
              <a:cxn ang="0">
                <a:pos x="289" y="126"/>
              </a:cxn>
            </a:cxnLst>
            <a:rect l="0" t="0" r="r" b="b"/>
            <a:pathLst>
              <a:path w="294" h="300">
                <a:moveTo>
                  <a:pt x="0" y="162"/>
                </a:moveTo>
                <a:lnTo>
                  <a:pt x="0" y="138"/>
                </a:lnTo>
                <a:lnTo>
                  <a:pt x="5" y="126"/>
                </a:lnTo>
                <a:lnTo>
                  <a:pt x="5" y="84"/>
                </a:lnTo>
                <a:lnTo>
                  <a:pt x="10" y="96"/>
                </a:lnTo>
                <a:lnTo>
                  <a:pt x="10" y="60"/>
                </a:lnTo>
                <a:lnTo>
                  <a:pt x="10" y="66"/>
                </a:lnTo>
                <a:lnTo>
                  <a:pt x="15" y="36"/>
                </a:lnTo>
                <a:lnTo>
                  <a:pt x="15" y="42"/>
                </a:lnTo>
                <a:lnTo>
                  <a:pt x="20" y="36"/>
                </a:lnTo>
                <a:lnTo>
                  <a:pt x="20" y="24"/>
                </a:lnTo>
                <a:lnTo>
                  <a:pt x="20" y="42"/>
                </a:lnTo>
                <a:lnTo>
                  <a:pt x="25" y="30"/>
                </a:lnTo>
                <a:lnTo>
                  <a:pt x="25" y="18"/>
                </a:lnTo>
                <a:lnTo>
                  <a:pt x="30" y="12"/>
                </a:lnTo>
                <a:lnTo>
                  <a:pt x="30" y="6"/>
                </a:lnTo>
                <a:lnTo>
                  <a:pt x="35" y="24"/>
                </a:lnTo>
                <a:lnTo>
                  <a:pt x="35" y="18"/>
                </a:lnTo>
                <a:lnTo>
                  <a:pt x="35" y="30"/>
                </a:lnTo>
                <a:lnTo>
                  <a:pt x="40" y="42"/>
                </a:lnTo>
                <a:lnTo>
                  <a:pt x="40" y="60"/>
                </a:lnTo>
                <a:lnTo>
                  <a:pt x="45" y="48"/>
                </a:lnTo>
                <a:lnTo>
                  <a:pt x="45" y="72"/>
                </a:lnTo>
                <a:lnTo>
                  <a:pt x="50" y="90"/>
                </a:lnTo>
                <a:lnTo>
                  <a:pt x="50" y="120"/>
                </a:lnTo>
                <a:lnTo>
                  <a:pt x="55" y="114"/>
                </a:lnTo>
                <a:lnTo>
                  <a:pt x="55" y="144"/>
                </a:lnTo>
                <a:lnTo>
                  <a:pt x="55" y="138"/>
                </a:lnTo>
                <a:lnTo>
                  <a:pt x="60" y="168"/>
                </a:lnTo>
                <a:lnTo>
                  <a:pt x="60" y="186"/>
                </a:lnTo>
                <a:lnTo>
                  <a:pt x="65" y="198"/>
                </a:lnTo>
                <a:lnTo>
                  <a:pt x="65" y="222"/>
                </a:lnTo>
                <a:lnTo>
                  <a:pt x="70" y="222"/>
                </a:lnTo>
                <a:lnTo>
                  <a:pt x="70" y="234"/>
                </a:lnTo>
                <a:lnTo>
                  <a:pt x="75" y="270"/>
                </a:lnTo>
                <a:lnTo>
                  <a:pt x="75" y="264"/>
                </a:lnTo>
                <a:lnTo>
                  <a:pt x="80" y="276"/>
                </a:lnTo>
                <a:lnTo>
                  <a:pt x="80" y="288"/>
                </a:lnTo>
                <a:lnTo>
                  <a:pt x="85" y="276"/>
                </a:lnTo>
                <a:lnTo>
                  <a:pt x="85" y="300"/>
                </a:lnTo>
                <a:lnTo>
                  <a:pt x="85" y="288"/>
                </a:lnTo>
                <a:lnTo>
                  <a:pt x="90" y="294"/>
                </a:lnTo>
                <a:lnTo>
                  <a:pt x="90" y="300"/>
                </a:lnTo>
                <a:lnTo>
                  <a:pt x="95" y="294"/>
                </a:lnTo>
                <a:lnTo>
                  <a:pt x="95" y="282"/>
                </a:lnTo>
                <a:lnTo>
                  <a:pt x="100" y="276"/>
                </a:lnTo>
                <a:lnTo>
                  <a:pt x="100" y="252"/>
                </a:lnTo>
                <a:lnTo>
                  <a:pt x="105" y="234"/>
                </a:lnTo>
                <a:lnTo>
                  <a:pt x="105" y="228"/>
                </a:lnTo>
                <a:lnTo>
                  <a:pt x="110" y="222"/>
                </a:lnTo>
                <a:lnTo>
                  <a:pt x="110" y="192"/>
                </a:lnTo>
                <a:lnTo>
                  <a:pt x="115" y="186"/>
                </a:lnTo>
                <a:lnTo>
                  <a:pt x="115" y="156"/>
                </a:lnTo>
                <a:lnTo>
                  <a:pt x="120" y="150"/>
                </a:lnTo>
                <a:lnTo>
                  <a:pt x="120" y="132"/>
                </a:lnTo>
                <a:lnTo>
                  <a:pt x="125" y="114"/>
                </a:lnTo>
                <a:lnTo>
                  <a:pt x="125" y="90"/>
                </a:lnTo>
                <a:lnTo>
                  <a:pt x="130" y="72"/>
                </a:lnTo>
                <a:lnTo>
                  <a:pt x="130" y="78"/>
                </a:lnTo>
                <a:lnTo>
                  <a:pt x="130" y="54"/>
                </a:lnTo>
                <a:lnTo>
                  <a:pt x="135" y="54"/>
                </a:lnTo>
                <a:lnTo>
                  <a:pt x="135" y="30"/>
                </a:lnTo>
                <a:lnTo>
                  <a:pt x="140" y="24"/>
                </a:lnTo>
                <a:lnTo>
                  <a:pt x="140" y="30"/>
                </a:lnTo>
                <a:lnTo>
                  <a:pt x="145" y="6"/>
                </a:lnTo>
                <a:lnTo>
                  <a:pt x="145" y="0"/>
                </a:lnTo>
                <a:lnTo>
                  <a:pt x="145" y="12"/>
                </a:lnTo>
                <a:lnTo>
                  <a:pt x="155" y="24"/>
                </a:lnTo>
                <a:lnTo>
                  <a:pt x="155" y="42"/>
                </a:lnTo>
                <a:lnTo>
                  <a:pt x="160" y="36"/>
                </a:lnTo>
                <a:lnTo>
                  <a:pt x="160" y="66"/>
                </a:lnTo>
                <a:lnTo>
                  <a:pt x="165" y="72"/>
                </a:lnTo>
                <a:lnTo>
                  <a:pt x="165" y="78"/>
                </a:lnTo>
                <a:lnTo>
                  <a:pt x="170" y="96"/>
                </a:lnTo>
                <a:lnTo>
                  <a:pt x="170" y="132"/>
                </a:lnTo>
                <a:lnTo>
                  <a:pt x="175" y="144"/>
                </a:lnTo>
                <a:lnTo>
                  <a:pt x="175" y="168"/>
                </a:lnTo>
                <a:lnTo>
                  <a:pt x="180" y="174"/>
                </a:lnTo>
                <a:lnTo>
                  <a:pt x="180" y="192"/>
                </a:lnTo>
                <a:lnTo>
                  <a:pt x="185" y="216"/>
                </a:lnTo>
                <a:lnTo>
                  <a:pt x="185" y="204"/>
                </a:lnTo>
                <a:lnTo>
                  <a:pt x="185" y="222"/>
                </a:lnTo>
                <a:lnTo>
                  <a:pt x="190" y="246"/>
                </a:lnTo>
                <a:lnTo>
                  <a:pt x="190" y="258"/>
                </a:lnTo>
                <a:lnTo>
                  <a:pt x="190" y="252"/>
                </a:lnTo>
                <a:lnTo>
                  <a:pt x="195" y="264"/>
                </a:lnTo>
                <a:lnTo>
                  <a:pt x="195" y="270"/>
                </a:lnTo>
                <a:lnTo>
                  <a:pt x="200" y="276"/>
                </a:lnTo>
                <a:lnTo>
                  <a:pt x="200" y="300"/>
                </a:lnTo>
                <a:lnTo>
                  <a:pt x="205" y="294"/>
                </a:lnTo>
                <a:lnTo>
                  <a:pt x="205" y="300"/>
                </a:lnTo>
                <a:lnTo>
                  <a:pt x="205" y="282"/>
                </a:lnTo>
                <a:lnTo>
                  <a:pt x="210" y="282"/>
                </a:lnTo>
                <a:lnTo>
                  <a:pt x="210" y="294"/>
                </a:lnTo>
                <a:lnTo>
                  <a:pt x="215" y="276"/>
                </a:lnTo>
                <a:lnTo>
                  <a:pt x="215" y="270"/>
                </a:lnTo>
                <a:lnTo>
                  <a:pt x="220" y="258"/>
                </a:lnTo>
                <a:lnTo>
                  <a:pt x="220" y="234"/>
                </a:lnTo>
                <a:lnTo>
                  <a:pt x="225" y="222"/>
                </a:lnTo>
                <a:lnTo>
                  <a:pt x="225" y="228"/>
                </a:lnTo>
                <a:lnTo>
                  <a:pt x="230" y="216"/>
                </a:lnTo>
                <a:lnTo>
                  <a:pt x="230" y="180"/>
                </a:lnTo>
                <a:lnTo>
                  <a:pt x="235" y="156"/>
                </a:lnTo>
                <a:lnTo>
                  <a:pt x="235" y="138"/>
                </a:lnTo>
                <a:lnTo>
                  <a:pt x="240" y="120"/>
                </a:lnTo>
                <a:lnTo>
                  <a:pt x="240" y="114"/>
                </a:lnTo>
                <a:lnTo>
                  <a:pt x="245" y="108"/>
                </a:lnTo>
                <a:lnTo>
                  <a:pt x="245" y="78"/>
                </a:lnTo>
                <a:lnTo>
                  <a:pt x="250" y="60"/>
                </a:lnTo>
                <a:lnTo>
                  <a:pt x="250" y="66"/>
                </a:lnTo>
                <a:lnTo>
                  <a:pt x="250" y="54"/>
                </a:lnTo>
                <a:lnTo>
                  <a:pt x="255" y="30"/>
                </a:lnTo>
                <a:lnTo>
                  <a:pt x="259" y="12"/>
                </a:lnTo>
                <a:lnTo>
                  <a:pt x="259" y="30"/>
                </a:lnTo>
                <a:lnTo>
                  <a:pt x="264" y="12"/>
                </a:lnTo>
                <a:lnTo>
                  <a:pt x="264" y="24"/>
                </a:lnTo>
                <a:lnTo>
                  <a:pt x="264" y="6"/>
                </a:lnTo>
                <a:lnTo>
                  <a:pt x="269" y="18"/>
                </a:lnTo>
                <a:lnTo>
                  <a:pt x="269" y="24"/>
                </a:lnTo>
                <a:lnTo>
                  <a:pt x="274" y="30"/>
                </a:lnTo>
                <a:lnTo>
                  <a:pt x="274" y="48"/>
                </a:lnTo>
                <a:lnTo>
                  <a:pt x="279" y="60"/>
                </a:lnTo>
                <a:lnTo>
                  <a:pt x="279" y="84"/>
                </a:lnTo>
                <a:lnTo>
                  <a:pt x="284" y="96"/>
                </a:lnTo>
                <a:lnTo>
                  <a:pt x="284" y="108"/>
                </a:lnTo>
                <a:lnTo>
                  <a:pt x="289" y="126"/>
                </a:lnTo>
                <a:lnTo>
                  <a:pt x="289" y="150"/>
                </a:lnTo>
                <a:lnTo>
                  <a:pt x="294" y="16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5" name="Freeform 83"/>
          <p:cNvSpPr>
            <a:spLocks/>
          </p:cNvSpPr>
          <p:nvPr/>
        </p:nvSpPr>
        <p:spPr bwMode="auto">
          <a:xfrm>
            <a:off x="873429" y="3057528"/>
            <a:ext cx="632719" cy="485775"/>
          </a:xfrm>
          <a:custGeom>
            <a:avLst/>
            <a:gdLst/>
            <a:ahLst/>
            <a:cxnLst>
              <a:cxn ang="0">
                <a:pos x="0" y="186"/>
              </a:cxn>
              <a:cxn ang="0">
                <a:pos x="10" y="222"/>
              </a:cxn>
              <a:cxn ang="0">
                <a:pos x="15" y="270"/>
              </a:cxn>
              <a:cxn ang="0">
                <a:pos x="25" y="300"/>
              </a:cxn>
              <a:cxn ang="0">
                <a:pos x="35" y="306"/>
              </a:cxn>
              <a:cxn ang="0">
                <a:pos x="40" y="252"/>
              </a:cxn>
              <a:cxn ang="0">
                <a:pos x="45" y="234"/>
              </a:cxn>
              <a:cxn ang="0">
                <a:pos x="55" y="192"/>
              </a:cxn>
              <a:cxn ang="0">
                <a:pos x="60" y="120"/>
              </a:cxn>
              <a:cxn ang="0">
                <a:pos x="70" y="90"/>
              </a:cxn>
              <a:cxn ang="0">
                <a:pos x="75" y="42"/>
              </a:cxn>
              <a:cxn ang="0">
                <a:pos x="80" y="24"/>
              </a:cxn>
              <a:cxn ang="0">
                <a:pos x="90" y="18"/>
              </a:cxn>
              <a:cxn ang="0">
                <a:pos x="95" y="36"/>
              </a:cxn>
              <a:cxn ang="0">
                <a:pos x="105" y="78"/>
              </a:cxn>
              <a:cxn ang="0">
                <a:pos x="110" y="120"/>
              </a:cxn>
              <a:cxn ang="0">
                <a:pos x="120" y="174"/>
              </a:cxn>
              <a:cxn ang="0">
                <a:pos x="125" y="222"/>
              </a:cxn>
              <a:cxn ang="0">
                <a:pos x="130" y="252"/>
              </a:cxn>
              <a:cxn ang="0">
                <a:pos x="140" y="294"/>
              </a:cxn>
              <a:cxn ang="0">
                <a:pos x="145" y="300"/>
              </a:cxn>
              <a:cxn ang="0">
                <a:pos x="155" y="276"/>
              </a:cxn>
              <a:cxn ang="0">
                <a:pos x="160" y="246"/>
              </a:cxn>
              <a:cxn ang="0">
                <a:pos x="165" y="210"/>
              </a:cxn>
              <a:cxn ang="0">
                <a:pos x="175" y="180"/>
              </a:cxn>
              <a:cxn ang="0">
                <a:pos x="180" y="102"/>
              </a:cxn>
              <a:cxn ang="0">
                <a:pos x="190" y="66"/>
              </a:cxn>
              <a:cxn ang="0">
                <a:pos x="195" y="48"/>
              </a:cxn>
              <a:cxn ang="0">
                <a:pos x="200" y="24"/>
              </a:cxn>
              <a:cxn ang="0">
                <a:pos x="210" y="24"/>
              </a:cxn>
              <a:cxn ang="0">
                <a:pos x="215" y="30"/>
              </a:cxn>
              <a:cxn ang="0">
                <a:pos x="220" y="72"/>
              </a:cxn>
              <a:cxn ang="0">
                <a:pos x="225" y="114"/>
              </a:cxn>
              <a:cxn ang="0">
                <a:pos x="235" y="162"/>
              </a:cxn>
              <a:cxn ang="0">
                <a:pos x="240" y="192"/>
              </a:cxn>
              <a:cxn ang="0">
                <a:pos x="245" y="234"/>
              </a:cxn>
              <a:cxn ang="0">
                <a:pos x="250" y="252"/>
              </a:cxn>
              <a:cxn ang="0">
                <a:pos x="260" y="294"/>
              </a:cxn>
              <a:cxn ang="0">
                <a:pos x="269" y="288"/>
              </a:cxn>
              <a:cxn ang="0">
                <a:pos x="274" y="252"/>
              </a:cxn>
              <a:cxn ang="0">
                <a:pos x="284" y="222"/>
              </a:cxn>
              <a:cxn ang="0">
                <a:pos x="289" y="174"/>
              </a:cxn>
            </a:cxnLst>
            <a:rect l="0" t="0" r="r" b="b"/>
            <a:pathLst>
              <a:path w="299" h="306">
                <a:moveTo>
                  <a:pt x="0" y="168"/>
                </a:moveTo>
                <a:lnTo>
                  <a:pt x="0" y="150"/>
                </a:lnTo>
                <a:lnTo>
                  <a:pt x="0" y="186"/>
                </a:lnTo>
                <a:lnTo>
                  <a:pt x="5" y="192"/>
                </a:lnTo>
                <a:lnTo>
                  <a:pt x="5" y="210"/>
                </a:lnTo>
                <a:lnTo>
                  <a:pt x="10" y="222"/>
                </a:lnTo>
                <a:lnTo>
                  <a:pt x="10" y="240"/>
                </a:lnTo>
                <a:lnTo>
                  <a:pt x="15" y="252"/>
                </a:lnTo>
                <a:lnTo>
                  <a:pt x="15" y="270"/>
                </a:lnTo>
                <a:lnTo>
                  <a:pt x="20" y="282"/>
                </a:lnTo>
                <a:lnTo>
                  <a:pt x="25" y="270"/>
                </a:lnTo>
                <a:lnTo>
                  <a:pt x="25" y="300"/>
                </a:lnTo>
                <a:lnTo>
                  <a:pt x="30" y="294"/>
                </a:lnTo>
                <a:lnTo>
                  <a:pt x="30" y="288"/>
                </a:lnTo>
                <a:lnTo>
                  <a:pt x="35" y="306"/>
                </a:lnTo>
                <a:lnTo>
                  <a:pt x="35" y="282"/>
                </a:lnTo>
                <a:lnTo>
                  <a:pt x="40" y="270"/>
                </a:lnTo>
                <a:lnTo>
                  <a:pt x="40" y="252"/>
                </a:lnTo>
                <a:lnTo>
                  <a:pt x="45" y="246"/>
                </a:lnTo>
                <a:lnTo>
                  <a:pt x="45" y="222"/>
                </a:lnTo>
                <a:lnTo>
                  <a:pt x="45" y="234"/>
                </a:lnTo>
                <a:lnTo>
                  <a:pt x="50" y="216"/>
                </a:lnTo>
                <a:lnTo>
                  <a:pt x="50" y="204"/>
                </a:lnTo>
                <a:lnTo>
                  <a:pt x="55" y="192"/>
                </a:lnTo>
                <a:lnTo>
                  <a:pt x="55" y="162"/>
                </a:lnTo>
                <a:lnTo>
                  <a:pt x="60" y="156"/>
                </a:lnTo>
                <a:lnTo>
                  <a:pt x="60" y="120"/>
                </a:lnTo>
                <a:lnTo>
                  <a:pt x="65" y="114"/>
                </a:lnTo>
                <a:lnTo>
                  <a:pt x="65" y="96"/>
                </a:lnTo>
                <a:lnTo>
                  <a:pt x="70" y="90"/>
                </a:lnTo>
                <a:lnTo>
                  <a:pt x="70" y="66"/>
                </a:lnTo>
                <a:lnTo>
                  <a:pt x="75" y="48"/>
                </a:lnTo>
                <a:lnTo>
                  <a:pt x="75" y="42"/>
                </a:lnTo>
                <a:lnTo>
                  <a:pt x="75" y="48"/>
                </a:lnTo>
                <a:lnTo>
                  <a:pt x="80" y="12"/>
                </a:lnTo>
                <a:lnTo>
                  <a:pt x="80" y="24"/>
                </a:lnTo>
                <a:lnTo>
                  <a:pt x="90" y="24"/>
                </a:lnTo>
                <a:lnTo>
                  <a:pt x="85" y="24"/>
                </a:lnTo>
                <a:lnTo>
                  <a:pt x="90" y="18"/>
                </a:lnTo>
                <a:lnTo>
                  <a:pt x="90" y="24"/>
                </a:lnTo>
                <a:lnTo>
                  <a:pt x="95" y="30"/>
                </a:lnTo>
                <a:lnTo>
                  <a:pt x="95" y="36"/>
                </a:lnTo>
                <a:lnTo>
                  <a:pt x="100" y="48"/>
                </a:lnTo>
                <a:lnTo>
                  <a:pt x="100" y="54"/>
                </a:lnTo>
                <a:lnTo>
                  <a:pt x="105" y="78"/>
                </a:lnTo>
                <a:lnTo>
                  <a:pt x="105" y="84"/>
                </a:lnTo>
                <a:lnTo>
                  <a:pt x="110" y="96"/>
                </a:lnTo>
                <a:lnTo>
                  <a:pt x="110" y="120"/>
                </a:lnTo>
                <a:lnTo>
                  <a:pt x="115" y="126"/>
                </a:lnTo>
                <a:lnTo>
                  <a:pt x="115" y="156"/>
                </a:lnTo>
                <a:lnTo>
                  <a:pt x="120" y="174"/>
                </a:lnTo>
                <a:lnTo>
                  <a:pt x="120" y="204"/>
                </a:lnTo>
                <a:lnTo>
                  <a:pt x="125" y="204"/>
                </a:lnTo>
                <a:lnTo>
                  <a:pt x="125" y="222"/>
                </a:lnTo>
                <a:lnTo>
                  <a:pt x="130" y="252"/>
                </a:lnTo>
                <a:lnTo>
                  <a:pt x="130" y="240"/>
                </a:lnTo>
                <a:lnTo>
                  <a:pt x="130" y="252"/>
                </a:lnTo>
                <a:lnTo>
                  <a:pt x="135" y="264"/>
                </a:lnTo>
                <a:lnTo>
                  <a:pt x="135" y="294"/>
                </a:lnTo>
                <a:lnTo>
                  <a:pt x="140" y="294"/>
                </a:lnTo>
                <a:lnTo>
                  <a:pt x="145" y="300"/>
                </a:lnTo>
                <a:lnTo>
                  <a:pt x="145" y="282"/>
                </a:lnTo>
                <a:lnTo>
                  <a:pt x="145" y="300"/>
                </a:lnTo>
                <a:lnTo>
                  <a:pt x="150" y="294"/>
                </a:lnTo>
                <a:lnTo>
                  <a:pt x="150" y="282"/>
                </a:lnTo>
                <a:lnTo>
                  <a:pt x="155" y="276"/>
                </a:lnTo>
                <a:lnTo>
                  <a:pt x="155" y="270"/>
                </a:lnTo>
                <a:lnTo>
                  <a:pt x="160" y="258"/>
                </a:lnTo>
                <a:lnTo>
                  <a:pt x="160" y="246"/>
                </a:lnTo>
                <a:lnTo>
                  <a:pt x="160" y="252"/>
                </a:lnTo>
                <a:lnTo>
                  <a:pt x="165" y="246"/>
                </a:lnTo>
                <a:lnTo>
                  <a:pt x="165" y="210"/>
                </a:lnTo>
                <a:lnTo>
                  <a:pt x="170" y="210"/>
                </a:lnTo>
                <a:lnTo>
                  <a:pt x="170" y="192"/>
                </a:lnTo>
                <a:lnTo>
                  <a:pt x="175" y="180"/>
                </a:lnTo>
                <a:lnTo>
                  <a:pt x="175" y="132"/>
                </a:lnTo>
                <a:lnTo>
                  <a:pt x="180" y="132"/>
                </a:lnTo>
                <a:lnTo>
                  <a:pt x="180" y="102"/>
                </a:lnTo>
                <a:lnTo>
                  <a:pt x="185" y="102"/>
                </a:lnTo>
                <a:lnTo>
                  <a:pt x="185" y="72"/>
                </a:lnTo>
                <a:lnTo>
                  <a:pt x="190" y="66"/>
                </a:lnTo>
                <a:lnTo>
                  <a:pt x="190" y="54"/>
                </a:lnTo>
                <a:lnTo>
                  <a:pt x="195" y="42"/>
                </a:lnTo>
                <a:lnTo>
                  <a:pt x="195" y="48"/>
                </a:lnTo>
                <a:lnTo>
                  <a:pt x="195" y="36"/>
                </a:lnTo>
                <a:lnTo>
                  <a:pt x="200" y="12"/>
                </a:lnTo>
                <a:lnTo>
                  <a:pt x="200" y="24"/>
                </a:lnTo>
                <a:lnTo>
                  <a:pt x="205" y="30"/>
                </a:lnTo>
                <a:lnTo>
                  <a:pt x="205" y="0"/>
                </a:lnTo>
                <a:lnTo>
                  <a:pt x="210" y="24"/>
                </a:lnTo>
                <a:lnTo>
                  <a:pt x="210" y="36"/>
                </a:lnTo>
                <a:lnTo>
                  <a:pt x="210" y="30"/>
                </a:lnTo>
                <a:lnTo>
                  <a:pt x="215" y="30"/>
                </a:lnTo>
                <a:lnTo>
                  <a:pt x="215" y="66"/>
                </a:lnTo>
                <a:lnTo>
                  <a:pt x="220" y="48"/>
                </a:lnTo>
                <a:lnTo>
                  <a:pt x="220" y="72"/>
                </a:lnTo>
                <a:lnTo>
                  <a:pt x="225" y="96"/>
                </a:lnTo>
                <a:lnTo>
                  <a:pt x="225" y="78"/>
                </a:lnTo>
                <a:lnTo>
                  <a:pt x="225" y="114"/>
                </a:lnTo>
                <a:lnTo>
                  <a:pt x="230" y="102"/>
                </a:lnTo>
                <a:lnTo>
                  <a:pt x="230" y="126"/>
                </a:lnTo>
                <a:lnTo>
                  <a:pt x="235" y="162"/>
                </a:lnTo>
                <a:lnTo>
                  <a:pt x="235" y="156"/>
                </a:lnTo>
                <a:lnTo>
                  <a:pt x="235" y="186"/>
                </a:lnTo>
                <a:lnTo>
                  <a:pt x="240" y="192"/>
                </a:lnTo>
                <a:lnTo>
                  <a:pt x="240" y="210"/>
                </a:lnTo>
                <a:lnTo>
                  <a:pt x="245" y="222"/>
                </a:lnTo>
                <a:lnTo>
                  <a:pt x="245" y="234"/>
                </a:lnTo>
                <a:lnTo>
                  <a:pt x="250" y="246"/>
                </a:lnTo>
                <a:lnTo>
                  <a:pt x="250" y="240"/>
                </a:lnTo>
                <a:lnTo>
                  <a:pt x="250" y="252"/>
                </a:lnTo>
                <a:lnTo>
                  <a:pt x="255" y="276"/>
                </a:lnTo>
                <a:lnTo>
                  <a:pt x="255" y="288"/>
                </a:lnTo>
                <a:lnTo>
                  <a:pt x="260" y="294"/>
                </a:lnTo>
                <a:lnTo>
                  <a:pt x="260" y="300"/>
                </a:lnTo>
                <a:lnTo>
                  <a:pt x="265" y="294"/>
                </a:lnTo>
                <a:lnTo>
                  <a:pt x="269" y="288"/>
                </a:lnTo>
                <a:lnTo>
                  <a:pt x="269" y="276"/>
                </a:lnTo>
                <a:lnTo>
                  <a:pt x="274" y="270"/>
                </a:lnTo>
                <a:lnTo>
                  <a:pt x="274" y="252"/>
                </a:lnTo>
                <a:lnTo>
                  <a:pt x="279" y="234"/>
                </a:lnTo>
                <a:lnTo>
                  <a:pt x="279" y="246"/>
                </a:lnTo>
                <a:lnTo>
                  <a:pt x="284" y="222"/>
                </a:lnTo>
                <a:lnTo>
                  <a:pt x="284" y="192"/>
                </a:lnTo>
                <a:lnTo>
                  <a:pt x="289" y="198"/>
                </a:lnTo>
                <a:lnTo>
                  <a:pt x="289" y="174"/>
                </a:lnTo>
                <a:lnTo>
                  <a:pt x="299" y="138"/>
                </a:lnTo>
                <a:lnTo>
                  <a:pt x="299" y="9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6" name="Freeform 84"/>
          <p:cNvSpPr>
            <a:spLocks/>
          </p:cNvSpPr>
          <p:nvPr/>
        </p:nvSpPr>
        <p:spPr bwMode="auto">
          <a:xfrm>
            <a:off x="1506149" y="3067050"/>
            <a:ext cx="643299" cy="476250"/>
          </a:xfrm>
          <a:custGeom>
            <a:avLst/>
            <a:gdLst/>
            <a:ahLst/>
            <a:cxnLst>
              <a:cxn ang="0">
                <a:pos x="5" y="54"/>
              </a:cxn>
              <a:cxn ang="0">
                <a:pos x="15" y="30"/>
              </a:cxn>
              <a:cxn ang="0">
                <a:pos x="20" y="0"/>
              </a:cxn>
              <a:cxn ang="0">
                <a:pos x="30" y="12"/>
              </a:cxn>
              <a:cxn ang="0">
                <a:pos x="35" y="48"/>
              </a:cxn>
              <a:cxn ang="0">
                <a:pos x="40" y="72"/>
              </a:cxn>
              <a:cxn ang="0">
                <a:pos x="50" y="132"/>
              </a:cxn>
              <a:cxn ang="0">
                <a:pos x="55" y="186"/>
              </a:cxn>
              <a:cxn ang="0">
                <a:pos x="65" y="246"/>
              </a:cxn>
              <a:cxn ang="0">
                <a:pos x="70" y="282"/>
              </a:cxn>
              <a:cxn ang="0">
                <a:pos x="75" y="264"/>
              </a:cxn>
              <a:cxn ang="0">
                <a:pos x="85" y="276"/>
              </a:cxn>
              <a:cxn ang="0">
                <a:pos x="90" y="270"/>
              </a:cxn>
              <a:cxn ang="0">
                <a:pos x="100" y="240"/>
              </a:cxn>
              <a:cxn ang="0">
                <a:pos x="105" y="180"/>
              </a:cxn>
              <a:cxn ang="0">
                <a:pos x="115" y="132"/>
              </a:cxn>
              <a:cxn ang="0">
                <a:pos x="120" y="72"/>
              </a:cxn>
              <a:cxn ang="0">
                <a:pos x="130" y="30"/>
              </a:cxn>
              <a:cxn ang="0">
                <a:pos x="135" y="24"/>
              </a:cxn>
              <a:cxn ang="0">
                <a:pos x="140" y="18"/>
              </a:cxn>
              <a:cxn ang="0">
                <a:pos x="150" y="24"/>
              </a:cxn>
              <a:cxn ang="0">
                <a:pos x="155" y="72"/>
              </a:cxn>
              <a:cxn ang="0">
                <a:pos x="165" y="138"/>
              </a:cxn>
              <a:cxn ang="0">
                <a:pos x="175" y="180"/>
              </a:cxn>
              <a:cxn ang="0">
                <a:pos x="180" y="240"/>
              </a:cxn>
              <a:cxn ang="0">
                <a:pos x="185" y="258"/>
              </a:cxn>
              <a:cxn ang="0">
                <a:pos x="195" y="282"/>
              </a:cxn>
              <a:cxn ang="0">
                <a:pos x="200" y="300"/>
              </a:cxn>
              <a:cxn ang="0">
                <a:pos x="210" y="270"/>
              </a:cxn>
              <a:cxn ang="0">
                <a:pos x="215" y="228"/>
              </a:cxn>
              <a:cxn ang="0">
                <a:pos x="220" y="192"/>
              </a:cxn>
              <a:cxn ang="0">
                <a:pos x="230" y="132"/>
              </a:cxn>
              <a:cxn ang="0">
                <a:pos x="235" y="102"/>
              </a:cxn>
              <a:cxn ang="0">
                <a:pos x="245" y="54"/>
              </a:cxn>
              <a:cxn ang="0">
                <a:pos x="250" y="18"/>
              </a:cxn>
              <a:cxn ang="0">
                <a:pos x="255" y="0"/>
              </a:cxn>
              <a:cxn ang="0">
                <a:pos x="260" y="18"/>
              </a:cxn>
              <a:cxn ang="0">
                <a:pos x="269" y="30"/>
              </a:cxn>
              <a:cxn ang="0">
                <a:pos x="279" y="84"/>
              </a:cxn>
              <a:cxn ang="0">
                <a:pos x="284" y="150"/>
              </a:cxn>
              <a:cxn ang="0">
                <a:pos x="294" y="204"/>
              </a:cxn>
              <a:cxn ang="0">
                <a:pos x="299" y="246"/>
              </a:cxn>
            </a:cxnLst>
            <a:rect l="0" t="0" r="r" b="b"/>
            <a:pathLst>
              <a:path w="304" h="300">
                <a:moveTo>
                  <a:pt x="0" y="84"/>
                </a:moveTo>
                <a:lnTo>
                  <a:pt x="5" y="66"/>
                </a:lnTo>
                <a:lnTo>
                  <a:pt x="5" y="54"/>
                </a:lnTo>
                <a:lnTo>
                  <a:pt x="10" y="36"/>
                </a:lnTo>
                <a:lnTo>
                  <a:pt x="10" y="42"/>
                </a:lnTo>
                <a:lnTo>
                  <a:pt x="15" y="30"/>
                </a:lnTo>
                <a:lnTo>
                  <a:pt x="15" y="18"/>
                </a:lnTo>
                <a:lnTo>
                  <a:pt x="20" y="12"/>
                </a:lnTo>
                <a:lnTo>
                  <a:pt x="20" y="0"/>
                </a:lnTo>
                <a:lnTo>
                  <a:pt x="25" y="12"/>
                </a:lnTo>
                <a:lnTo>
                  <a:pt x="25" y="24"/>
                </a:lnTo>
                <a:lnTo>
                  <a:pt x="30" y="12"/>
                </a:lnTo>
                <a:lnTo>
                  <a:pt x="30" y="30"/>
                </a:lnTo>
                <a:lnTo>
                  <a:pt x="35" y="54"/>
                </a:lnTo>
                <a:lnTo>
                  <a:pt x="35" y="48"/>
                </a:lnTo>
                <a:lnTo>
                  <a:pt x="35" y="54"/>
                </a:lnTo>
                <a:lnTo>
                  <a:pt x="40" y="78"/>
                </a:lnTo>
                <a:lnTo>
                  <a:pt x="40" y="72"/>
                </a:lnTo>
                <a:lnTo>
                  <a:pt x="45" y="84"/>
                </a:lnTo>
                <a:lnTo>
                  <a:pt x="45" y="114"/>
                </a:lnTo>
                <a:lnTo>
                  <a:pt x="50" y="132"/>
                </a:lnTo>
                <a:lnTo>
                  <a:pt x="50" y="144"/>
                </a:lnTo>
                <a:lnTo>
                  <a:pt x="55" y="168"/>
                </a:lnTo>
                <a:lnTo>
                  <a:pt x="55" y="186"/>
                </a:lnTo>
                <a:lnTo>
                  <a:pt x="60" y="198"/>
                </a:lnTo>
                <a:lnTo>
                  <a:pt x="60" y="228"/>
                </a:lnTo>
                <a:lnTo>
                  <a:pt x="65" y="246"/>
                </a:lnTo>
                <a:lnTo>
                  <a:pt x="65" y="252"/>
                </a:lnTo>
                <a:lnTo>
                  <a:pt x="70" y="264"/>
                </a:lnTo>
                <a:lnTo>
                  <a:pt x="70" y="282"/>
                </a:lnTo>
                <a:lnTo>
                  <a:pt x="75" y="264"/>
                </a:lnTo>
                <a:lnTo>
                  <a:pt x="75" y="282"/>
                </a:lnTo>
                <a:lnTo>
                  <a:pt x="75" y="264"/>
                </a:lnTo>
                <a:lnTo>
                  <a:pt x="80" y="300"/>
                </a:lnTo>
                <a:lnTo>
                  <a:pt x="80" y="276"/>
                </a:lnTo>
                <a:lnTo>
                  <a:pt x="85" y="276"/>
                </a:lnTo>
                <a:lnTo>
                  <a:pt x="90" y="270"/>
                </a:lnTo>
                <a:lnTo>
                  <a:pt x="90" y="258"/>
                </a:lnTo>
                <a:lnTo>
                  <a:pt x="90" y="270"/>
                </a:lnTo>
                <a:lnTo>
                  <a:pt x="95" y="252"/>
                </a:lnTo>
                <a:lnTo>
                  <a:pt x="95" y="234"/>
                </a:lnTo>
                <a:lnTo>
                  <a:pt x="100" y="240"/>
                </a:lnTo>
                <a:lnTo>
                  <a:pt x="100" y="216"/>
                </a:lnTo>
                <a:lnTo>
                  <a:pt x="105" y="210"/>
                </a:lnTo>
                <a:lnTo>
                  <a:pt x="105" y="180"/>
                </a:lnTo>
                <a:lnTo>
                  <a:pt x="110" y="162"/>
                </a:lnTo>
                <a:lnTo>
                  <a:pt x="110" y="138"/>
                </a:lnTo>
                <a:lnTo>
                  <a:pt x="115" y="132"/>
                </a:lnTo>
                <a:lnTo>
                  <a:pt x="115" y="102"/>
                </a:lnTo>
                <a:lnTo>
                  <a:pt x="120" y="96"/>
                </a:lnTo>
                <a:lnTo>
                  <a:pt x="120" y="72"/>
                </a:lnTo>
                <a:lnTo>
                  <a:pt x="125" y="66"/>
                </a:lnTo>
                <a:lnTo>
                  <a:pt x="125" y="36"/>
                </a:lnTo>
                <a:lnTo>
                  <a:pt x="130" y="30"/>
                </a:lnTo>
                <a:lnTo>
                  <a:pt x="130" y="24"/>
                </a:lnTo>
                <a:lnTo>
                  <a:pt x="135" y="18"/>
                </a:lnTo>
                <a:lnTo>
                  <a:pt x="135" y="24"/>
                </a:lnTo>
                <a:lnTo>
                  <a:pt x="135" y="6"/>
                </a:lnTo>
                <a:lnTo>
                  <a:pt x="140" y="24"/>
                </a:lnTo>
                <a:lnTo>
                  <a:pt x="140" y="18"/>
                </a:lnTo>
                <a:lnTo>
                  <a:pt x="145" y="24"/>
                </a:lnTo>
                <a:lnTo>
                  <a:pt x="145" y="6"/>
                </a:lnTo>
                <a:lnTo>
                  <a:pt x="150" y="24"/>
                </a:lnTo>
                <a:lnTo>
                  <a:pt x="150" y="42"/>
                </a:lnTo>
                <a:lnTo>
                  <a:pt x="155" y="60"/>
                </a:lnTo>
                <a:lnTo>
                  <a:pt x="155" y="72"/>
                </a:lnTo>
                <a:lnTo>
                  <a:pt x="155" y="66"/>
                </a:lnTo>
                <a:lnTo>
                  <a:pt x="165" y="96"/>
                </a:lnTo>
                <a:lnTo>
                  <a:pt x="165" y="138"/>
                </a:lnTo>
                <a:lnTo>
                  <a:pt x="170" y="144"/>
                </a:lnTo>
                <a:lnTo>
                  <a:pt x="170" y="186"/>
                </a:lnTo>
                <a:lnTo>
                  <a:pt x="175" y="180"/>
                </a:lnTo>
                <a:lnTo>
                  <a:pt x="175" y="204"/>
                </a:lnTo>
                <a:lnTo>
                  <a:pt x="180" y="216"/>
                </a:lnTo>
                <a:lnTo>
                  <a:pt x="180" y="240"/>
                </a:lnTo>
                <a:lnTo>
                  <a:pt x="185" y="258"/>
                </a:lnTo>
                <a:lnTo>
                  <a:pt x="185" y="252"/>
                </a:lnTo>
                <a:lnTo>
                  <a:pt x="185" y="258"/>
                </a:lnTo>
                <a:lnTo>
                  <a:pt x="190" y="276"/>
                </a:lnTo>
                <a:lnTo>
                  <a:pt x="190" y="288"/>
                </a:lnTo>
                <a:lnTo>
                  <a:pt x="195" y="282"/>
                </a:lnTo>
                <a:lnTo>
                  <a:pt x="195" y="270"/>
                </a:lnTo>
                <a:lnTo>
                  <a:pt x="195" y="282"/>
                </a:lnTo>
                <a:lnTo>
                  <a:pt x="200" y="300"/>
                </a:lnTo>
                <a:lnTo>
                  <a:pt x="200" y="282"/>
                </a:lnTo>
                <a:lnTo>
                  <a:pt x="200" y="294"/>
                </a:lnTo>
                <a:lnTo>
                  <a:pt x="210" y="270"/>
                </a:lnTo>
                <a:lnTo>
                  <a:pt x="210" y="252"/>
                </a:lnTo>
                <a:lnTo>
                  <a:pt x="215" y="246"/>
                </a:lnTo>
                <a:lnTo>
                  <a:pt x="215" y="228"/>
                </a:lnTo>
                <a:lnTo>
                  <a:pt x="215" y="240"/>
                </a:lnTo>
                <a:lnTo>
                  <a:pt x="220" y="204"/>
                </a:lnTo>
                <a:lnTo>
                  <a:pt x="220" y="192"/>
                </a:lnTo>
                <a:lnTo>
                  <a:pt x="225" y="180"/>
                </a:lnTo>
                <a:lnTo>
                  <a:pt x="225" y="156"/>
                </a:lnTo>
                <a:lnTo>
                  <a:pt x="230" y="132"/>
                </a:lnTo>
                <a:lnTo>
                  <a:pt x="230" y="114"/>
                </a:lnTo>
                <a:lnTo>
                  <a:pt x="235" y="108"/>
                </a:lnTo>
                <a:lnTo>
                  <a:pt x="235" y="102"/>
                </a:lnTo>
                <a:lnTo>
                  <a:pt x="240" y="84"/>
                </a:lnTo>
                <a:lnTo>
                  <a:pt x="240" y="60"/>
                </a:lnTo>
                <a:lnTo>
                  <a:pt x="245" y="54"/>
                </a:lnTo>
                <a:lnTo>
                  <a:pt x="245" y="36"/>
                </a:lnTo>
                <a:lnTo>
                  <a:pt x="245" y="48"/>
                </a:lnTo>
                <a:lnTo>
                  <a:pt x="250" y="18"/>
                </a:lnTo>
                <a:lnTo>
                  <a:pt x="250" y="12"/>
                </a:lnTo>
                <a:lnTo>
                  <a:pt x="255" y="30"/>
                </a:lnTo>
                <a:lnTo>
                  <a:pt x="255" y="0"/>
                </a:lnTo>
                <a:lnTo>
                  <a:pt x="255" y="6"/>
                </a:lnTo>
                <a:lnTo>
                  <a:pt x="260" y="12"/>
                </a:lnTo>
                <a:lnTo>
                  <a:pt x="260" y="18"/>
                </a:lnTo>
                <a:lnTo>
                  <a:pt x="265" y="24"/>
                </a:lnTo>
                <a:lnTo>
                  <a:pt x="269" y="42"/>
                </a:lnTo>
                <a:lnTo>
                  <a:pt x="269" y="30"/>
                </a:lnTo>
                <a:lnTo>
                  <a:pt x="269" y="66"/>
                </a:lnTo>
                <a:lnTo>
                  <a:pt x="274" y="72"/>
                </a:lnTo>
                <a:lnTo>
                  <a:pt x="279" y="84"/>
                </a:lnTo>
                <a:lnTo>
                  <a:pt x="279" y="102"/>
                </a:lnTo>
                <a:lnTo>
                  <a:pt x="284" y="126"/>
                </a:lnTo>
                <a:lnTo>
                  <a:pt x="284" y="150"/>
                </a:lnTo>
                <a:lnTo>
                  <a:pt x="289" y="162"/>
                </a:lnTo>
                <a:lnTo>
                  <a:pt x="289" y="198"/>
                </a:lnTo>
                <a:lnTo>
                  <a:pt x="294" y="204"/>
                </a:lnTo>
                <a:lnTo>
                  <a:pt x="294" y="216"/>
                </a:lnTo>
                <a:lnTo>
                  <a:pt x="299" y="228"/>
                </a:lnTo>
                <a:lnTo>
                  <a:pt x="299" y="246"/>
                </a:lnTo>
                <a:lnTo>
                  <a:pt x="304" y="252"/>
                </a:lnTo>
                <a:lnTo>
                  <a:pt x="304" y="27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7" name="Freeform 85"/>
          <p:cNvSpPr>
            <a:spLocks/>
          </p:cNvSpPr>
          <p:nvPr/>
        </p:nvSpPr>
        <p:spPr bwMode="auto">
          <a:xfrm>
            <a:off x="2149446" y="3067050"/>
            <a:ext cx="622138" cy="476250"/>
          </a:xfrm>
          <a:custGeom>
            <a:avLst/>
            <a:gdLst/>
            <a:ahLst/>
            <a:cxnLst>
              <a:cxn ang="0">
                <a:pos x="15" y="288"/>
              </a:cxn>
              <a:cxn ang="0">
                <a:pos x="20" y="294"/>
              </a:cxn>
              <a:cxn ang="0">
                <a:pos x="25" y="240"/>
              </a:cxn>
              <a:cxn ang="0">
                <a:pos x="30" y="222"/>
              </a:cxn>
              <a:cxn ang="0">
                <a:pos x="40" y="162"/>
              </a:cxn>
              <a:cxn ang="0">
                <a:pos x="45" y="144"/>
              </a:cxn>
              <a:cxn ang="0">
                <a:pos x="50" y="84"/>
              </a:cxn>
              <a:cxn ang="0">
                <a:pos x="55" y="54"/>
              </a:cxn>
              <a:cxn ang="0">
                <a:pos x="60" y="36"/>
              </a:cxn>
              <a:cxn ang="0">
                <a:pos x="70" y="24"/>
              </a:cxn>
              <a:cxn ang="0">
                <a:pos x="75" y="12"/>
              </a:cxn>
              <a:cxn ang="0">
                <a:pos x="85" y="42"/>
              </a:cxn>
              <a:cxn ang="0">
                <a:pos x="90" y="66"/>
              </a:cxn>
              <a:cxn ang="0">
                <a:pos x="95" y="120"/>
              </a:cxn>
              <a:cxn ang="0">
                <a:pos x="105" y="168"/>
              </a:cxn>
              <a:cxn ang="0">
                <a:pos x="110" y="240"/>
              </a:cxn>
              <a:cxn ang="0">
                <a:pos x="120" y="264"/>
              </a:cxn>
              <a:cxn ang="0">
                <a:pos x="130" y="276"/>
              </a:cxn>
              <a:cxn ang="0">
                <a:pos x="135" y="294"/>
              </a:cxn>
              <a:cxn ang="0">
                <a:pos x="140" y="264"/>
              </a:cxn>
              <a:cxn ang="0">
                <a:pos x="150" y="210"/>
              </a:cxn>
              <a:cxn ang="0">
                <a:pos x="155" y="180"/>
              </a:cxn>
              <a:cxn ang="0">
                <a:pos x="160" y="138"/>
              </a:cxn>
              <a:cxn ang="0">
                <a:pos x="170" y="78"/>
              </a:cxn>
              <a:cxn ang="0">
                <a:pos x="175" y="42"/>
              </a:cxn>
              <a:cxn ang="0">
                <a:pos x="180" y="12"/>
              </a:cxn>
              <a:cxn ang="0">
                <a:pos x="190" y="18"/>
              </a:cxn>
              <a:cxn ang="0">
                <a:pos x="195" y="12"/>
              </a:cxn>
              <a:cxn ang="0">
                <a:pos x="200" y="48"/>
              </a:cxn>
              <a:cxn ang="0">
                <a:pos x="210" y="78"/>
              </a:cxn>
              <a:cxn ang="0">
                <a:pos x="215" y="156"/>
              </a:cxn>
              <a:cxn ang="0">
                <a:pos x="225" y="180"/>
              </a:cxn>
              <a:cxn ang="0">
                <a:pos x="230" y="246"/>
              </a:cxn>
              <a:cxn ang="0">
                <a:pos x="240" y="282"/>
              </a:cxn>
              <a:cxn ang="0">
                <a:pos x="245" y="288"/>
              </a:cxn>
              <a:cxn ang="0">
                <a:pos x="250" y="270"/>
              </a:cxn>
              <a:cxn ang="0">
                <a:pos x="255" y="270"/>
              </a:cxn>
              <a:cxn ang="0">
                <a:pos x="265" y="240"/>
              </a:cxn>
              <a:cxn ang="0">
                <a:pos x="269" y="186"/>
              </a:cxn>
              <a:cxn ang="0">
                <a:pos x="274" y="132"/>
              </a:cxn>
              <a:cxn ang="0">
                <a:pos x="284" y="114"/>
              </a:cxn>
              <a:cxn ang="0">
                <a:pos x="289" y="42"/>
              </a:cxn>
            </a:cxnLst>
            <a:rect l="0" t="0" r="r" b="b"/>
            <a:pathLst>
              <a:path w="294" h="300">
                <a:moveTo>
                  <a:pt x="0" y="276"/>
                </a:moveTo>
                <a:lnTo>
                  <a:pt x="5" y="276"/>
                </a:lnTo>
                <a:lnTo>
                  <a:pt x="15" y="288"/>
                </a:lnTo>
                <a:lnTo>
                  <a:pt x="10" y="288"/>
                </a:lnTo>
                <a:lnTo>
                  <a:pt x="15" y="276"/>
                </a:lnTo>
                <a:lnTo>
                  <a:pt x="20" y="294"/>
                </a:lnTo>
                <a:lnTo>
                  <a:pt x="20" y="270"/>
                </a:lnTo>
                <a:lnTo>
                  <a:pt x="25" y="270"/>
                </a:lnTo>
                <a:lnTo>
                  <a:pt x="25" y="240"/>
                </a:lnTo>
                <a:lnTo>
                  <a:pt x="30" y="222"/>
                </a:lnTo>
                <a:lnTo>
                  <a:pt x="30" y="228"/>
                </a:lnTo>
                <a:lnTo>
                  <a:pt x="30" y="222"/>
                </a:lnTo>
                <a:lnTo>
                  <a:pt x="35" y="198"/>
                </a:lnTo>
                <a:lnTo>
                  <a:pt x="35" y="174"/>
                </a:lnTo>
                <a:lnTo>
                  <a:pt x="40" y="162"/>
                </a:lnTo>
                <a:lnTo>
                  <a:pt x="40" y="168"/>
                </a:lnTo>
                <a:lnTo>
                  <a:pt x="40" y="144"/>
                </a:lnTo>
                <a:lnTo>
                  <a:pt x="45" y="144"/>
                </a:lnTo>
                <a:lnTo>
                  <a:pt x="45" y="90"/>
                </a:lnTo>
                <a:lnTo>
                  <a:pt x="50" y="96"/>
                </a:lnTo>
                <a:lnTo>
                  <a:pt x="50" y="84"/>
                </a:lnTo>
                <a:lnTo>
                  <a:pt x="55" y="60"/>
                </a:lnTo>
                <a:lnTo>
                  <a:pt x="55" y="48"/>
                </a:lnTo>
                <a:lnTo>
                  <a:pt x="55" y="54"/>
                </a:lnTo>
                <a:lnTo>
                  <a:pt x="60" y="48"/>
                </a:lnTo>
                <a:lnTo>
                  <a:pt x="60" y="18"/>
                </a:lnTo>
                <a:lnTo>
                  <a:pt x="60" y="36"/>
                </a:lnTo>
                <a:lnTo>
                  <a:pt x="65" y="0"/>
                </a:lnTo>
                <a:lnTo>
                  <a:pt x="65" y="6"/>
                </a:lnTo>
                <a:lnTo>
                  <a:pt x="70" y="24"/>
                </a:lnTo>
                <a:lnTo>
                  <a:pt x="70" y="12"/>
                </a:lnTo>
                <a:lnTo>
                  <a:pt x="70" y="18"/>
                </a:lnTo>
                <a:lnTo>
                  <a:pt x="75" y="12"/>
                </a:lnTo>
                <a:lnTo>
                  <a:pt x="75" y="18"/>
                </a:lnTo>
                <a:lnTo>
                  <a:pt x="80" y="24"/>
                </a:lnTo>
                <a:lnTo>
                  <a:pt x="85" y="42"/>
                </a:lnTo>
                <a:lnTo>
                  <a:pt x="85" y="60"/>
                </a:lnTo>
                <a:lnTo>
                  <a:pt x="85" y="54"/>
                </a:lnTo>
                <a:lnTo>
                  <a:pt x="90" y="66"/>
                </a:lnTo>
                <a:lnTo>
                  <a:pt x="90" y="96"/>
                </a:lnTo>
                <a:lnTo>
                  <a:pt x="95" y="108"/>
                </a:lnTo>
                <a:lnTo>
                  <a:pt x="95" y="120"/>
                </a:lnTo>
                <a:lnTo>
                  <a:pt x="100" y="150"/>
                </a:lnTo>
                <a:lnTo>
                  <a:pt x="100" y="156"/>
                </a:lnTo>
                <a:lnTo>
                  <a:pt x="105" y="168"/>
                </a:lnTo>
                <a:lnTo>
                  <a:pt x="105" y="198"/>
                </a:lnTo>
                <a:lnTo>
                  <a:pt x="110" y="210"/>
                </a:lnTo>
                <a:lnTo>
                  <a:pt x="110" y="240"/>
                </a:lnTo>
                <a:lnTo>
                  <a:pt x="115" y="228"/>
                </a:lnTo>
                <a:lnTo>
                  <a:pt x="115" y="252"/>
                </a:lnTo>
                <a:lnTo>
                  <a:pt x="120" y="264"/>
                </a:lnTo>
                <a:lnTo>
                  <a:pt x="120" y="276"/>
                </a:lnTo>
                <a:lnTo>
                  <a:pt x="125" y="282"/>
                </a:lnTo>
                <a:lnTo>
                  <a:pt x="130" y="276"/>
                </a:lnTo>
                <a:lnTo>
                  <a:pt x="130" y="288"/>
                </a:lnTo>
                <a:lnTo>
                  <a:pt x="135" y="276"/>
                </a:lnTo>
                <a:lnTo>
                  <a:pt x="135" y="294"/>
                </a:lnTo>
                <a:lnTo>
                  <a:pt x="135" y="288"/>
                </a:lnTo>
                <a:lnTo>
                  <a:pt x="140" y="282"/>
                </a:lnTo>
                <a:lnTo>
                  <a:pt x="140" y="264"/>
                </a:lnTo>
                <a:lnTo>
                  <a:pt x="145" y="258"/>
                </a:lnTo>
                <a:lnTo>
                  <a:pt x="145" y="240"/>
                </a:lnTo>
                <a:lnTo>
                  <a:pt x="150" y="210"/>
                </a:lnTo>
                <a:lnTo>
                  <a:pt x="150" y="216"/>
                </a:lnTo>
                <a:lnTo>
                  <a:pt x="150" y="198"/>
                </a:lnTo>
                <a:lnTo>
                  <a:pt x="155" y="180"/>
                </a:lnTo>
                <a:lnTo>
                  <a:pt x="155" y="168"/>
                </a:lnTo>
                <a:lnTo>
                  <a:pt x="160" y="156"/>
                </a:lnTo>
                <a:lnTo>
                  <a:pt x="160" y="138"/>
                </a:lnTo>
                <a:lnTo>
                  <a:pt x="165" y="120"/>
                </a:lnTo>
                <a:lnTo>
                  <a:pt x="165" y="90"/>
                </a:lnTo>
                <a:lnTo>
                  <a:pt x="170" y="78"/>
                </a:lnTo>
                <a:lnTo>
                  <a:pt x="170" y="60"/>
                </a:lnTo>
                <a:lnTo>
                  <a:pt x="175" y="36"/>
                </a:lnTo>
                <a:lnTo>
                  <a:pt x="175" y="42"/>
                </a:lnTo>
                <a:lnTo>
                  <a:pt x="175" y="36"/>
                </a:lnTo>
                <a:lnTo>
                  <a:pt x="180" y="36"/>
                </a:lnTo>
                <a:lnTo>
                  <a:pt x="180" y="12"/>
                </a:lnTo>
                <a:lnTo>
                  <a:pt x="185" y="6"/>
                </a:lnTo>
                <a:lnTo>
                  <a:pt x="185" y="24"/>
                </a:lnTo>
                <a:lnTo>
                  <a:pt x="190" y="18"/>
                </a:lnTo>
                <a:lnTo>
                  <a:pt x="190" y="12"/>
                </a:lnTo>
                <a:lnTo>
                  <a:pt x="190" y="18"/>
                </a:lnTo>
                <a:lnTo>
                  <a:pt x="195" y="12"/>
                </a:lnTo>
                <a:lnTo>
                  <a:pt x="195" y="36"/>
                </a:lnTo>
                <a:lnTo>
                  <a:pt x="200" y="24"/>
                </a:lnTo>
                <a:lnTo>
                  <a:pt x="200" y="48"/>
                </a:lnTo>
                <a:lnTo>
                  <a:pt x="205" y="66"/>
                </a:lnTo>
                <a:lnTo>
                  <a:pt x="205" y="72"/>
                </a:lnTo>
                <a:lnTo>
                  <a:pt x="210" y="78"/>
                </a:lnTo>
                <a:lnTo>
                  <a:pt x="210" y="108"/>
                </a:lnTo>
                <a:lnTo>
                  <a:pt x="215" y="120"/>
                </a:lnTo>
                <a:lnTo>
                  <a:pt x="215" y="156"/>
                </a:lnTo>
                <a:lnTo>
                  <a:pt x="220" y="180"/>
                </a:lnTo>
                <a:lnTo>
                  <a:pt x="220" y="168"/>
                </a:lnTo>
                <a:lnTo>
                  <a:pt x="225" y="180"/>
                </a:lnTo>
                <a:lnTo>
                  <a:pt x="225" y="210"/>
                </a:lnTo>
                <a:lnTo>
                  <a:pt x="230" y="216"/>
                </a:lnTo>
                <a:lnTo>
                  <a:pt x="230" y="246"/>
                </a:lnTo>
                <a:lnTo>
                  <a:pt x="235" y="246"/>
                </a:lnTo>
                <a:lnTo>
                  <a:pt x="235" y="258"/>
                </a:lnTo>
                <a:lnTo>
                  <a:pt x="240" y="282"/>
                </a:lnTo>
                <a:lnTo>
                  <a:pt x="240" y="270"/>
                </a:lnTo>
                <a:lnTo>
                  <a:pt x="240" y="282"/>
                </a:lnTo>
                <a:lnTo>
                  <a:pt x="245" y="288"/>
                </a:lnTo>
                <a:lnTo>
                  <a:pt x="245" y="282"/>
                </a:lnTo>
                <a:lnTo>
                  <a:pt x="245" y="300"/>
                </a:lnTo>
                <a:lnTo>
                  <a:pt x="250" y="270"/>
                </a:lnTo>
                <a:lnTo>
                  <a:pt x="250" y="282"/>
                </a:lnTo>
                <a:lnTo>
                  <a:pt x="255" y="276"/>
                </a:lnTo>
                <a:lnTo>
                  <a:pt x="255" y="270"/>
                </a:lnTo>
                <a:lnTo>
                  <a:pt x="260" y="258"/>
                </a:lnTo>
                <a:lnTo>
                  <a:pt x="260" y="228"/>
                </a:lnTo>
                <a:lnTo>
                  <a:pt x="265" y="240"/>
                </a:lnTo>
                <a:lnTo>
                  <a:pt x="265" y="222"/>
                </a:lnTo>
                <a:lnTo>
                  <a:pt x="269" y="210"/>
                </a:lnTo>
                <a:lnTo>
                  <a:pt x="269" y="186"/>
                </a:lnTo>
                <a:lnTo>
                  <a:pt x="274" y="162"/>
                </a:lnTo>
                <a:lnTo>
                  <a:pt x="274" y="168"/>
                </a:lnTo>
                <a:lnTo>
                  <a:pt x="274" y="132"/>
                </a:lnTo>
                <a:lnTo>
                  <a:pt x="279" y="120"/>
                </a:lnTo>
                <a:lnTo>
                  <a:pt x="279" y="102"/>
                </a:lnTo>
                <a:lnTo>
                  <a:pt x="284" y="114"/>
                </a:lnTo>
                <a:lnTo>
                  <a:pt x="284" y="72"/>
                </a:lnTo>
                <a:lnTo>
                  <a:pt x="289" y="60"/>
                </a:lnTo>
                <a:lnTo>
                  <a:pt x="289" y="42"/>
                </a:lnTo>
                <a:lnTo>
                  <a:pt x="294" y="42"/>
                </a:lnTo>
                <a:lnTo>
                  <a:pt x="294" y="3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8" name="Freeform 86"/>
          <p:cNvSpPr>
            <a:spLocks/>
          </p:cNvSpPr>
          <p:nvPr/>
        </p:nvSpPr>
        <p:spPr bwMode="auto">
          <a:xfrm>
            <a:off x="2771585" y="3067053"/>
            <a:ext cx="611558" cy="466725"/>
          </a:xfrm>
          <a:custGeom>
            <a:avLst/>
            <a:gdLst/>
            <a:ahLst/>
            <a:cxnLst>
              <a:cxn ang="0">
                <a:pos x="5" y="6"/>
              </a:cxn>
              <a:cxn ang="0">
                <a:pos x="10" y="18"/>
              </a:cxn>
              <a:cxn ang="0">
                <a:pos x="15" y="12"/>
              </a:cxn>
              <a:cxn ang="0">
                <a:pos x="25" y="42"/>
              </a:cxn>
              <a:cxn ang="0">
                <a:pos x="30" y="54"/>
              </a:cxn>
              <a:cxn ang="0">
                <a:pos x="35" y="108"/>
              </a:cxn>
              <a:cxn ang="0">
                <a:pos x="40" y="156"/>
              </a:cxn>
              <a:cxn ang="0">
                <a:pos x="50" y="216"/>
              </a:cxn>
              <a:cxn ang="0">
                <a:pos x="55" y="258"/>
              </a:cxn>
              <a:cxn ang="0">
                <a:pos x="65" y="270"/>
              </a:cxn>
              <a:cxn ang="0">
                <a:pos x="70" y="294"/>
              </a:cxn>
              <a:cxn ang="0">
                <a:pos x="80" y="264"/>
              </a:cxn>
              <a:cxn ang="0">
                <a:pos x="85" y="234"/>
              </a:cxn>
              <a:cxn ang="0">
                <a:pos x="95" y="174"/>
              </a:cxn>
              <a:cxn ang="0">
                <a:pos x="100" y="120"/>
              </a:cxn>
              <a:cxn ang="0">
                <a:pos x="110" y="90"/>
              </a:cxn>
              <a:cxn ang="0">
                <a:pos x="115" y="18"/>
              </a:cxn>
              <a:cxn ang="0">
                <a:pos x="125" y="30"/>
              </a:cxn>
              <a:cxn ang="0">
                <a:pos x="130" y="18"/>
              </a:cxn>
              <a:cxn ang="0">
                <a:pos x="135" y="12"/>
              </a:cxn>
              <a:cxn ang="0">
                <a:pos x="140" y="48"/>
              </a:cxn>
              <a:cxn ang="0">
                <a:pos x="150" y="84"/>
              </a:cxn>
              <a:cxn ang="0">
                <a:pos x="155" y="156"/>
              </a:cxn>
              <a:cxn ang="0">
                <a:pos x="165" y="180"/>
              </a:cxn>
              <a:cxn ang="0">
                <a:pos x="170" y="252"/>
              </a:cxn>
              <a:cxn ang="0">
                <a:pos x="175" y="282"/>
              </a:cxn>
              <a:cxn ang="0">
                <a:pos x="185" y="270"/>
              </a:cxn>
              <a:cxn ang="0">
                <a:pos x="190" y="288"/>
              </a:cxn>
              <a:cxn ang="0">
                <a:pos x="195" y="282"/>
              </a:cxn>
              <a:cxn ang="0">
                <a:pos x="200" y="270"/>
              </a:cxn>
              <a:cxn ang="0">
                <a:pos x="205" y="222"/>
              </a:cxn>
              <a:cxn ang="0">
                <a:pos x="215" y="174"/>
              </a:cxn>
              <a:cxn ang="0">
                <a:pos x="220" y="132"/>
              </a:cxn>
              <a:cxn ang="0">
                <a:pos x="225" y="84"/>
              </a:cxn>
              <a:cxn ang="0">
                <a:pos x="235" y="36"/>
              </a:cxn>
              <a:cxn ang="0">
                <a:pos x="240" y="6"/>
              </a:cxn>
              <a:cxn ang="0">
                <a:pos x="250" y="12"/>
              </a:cxn>
              <a:cxn ang="0">
                <a:pos x="260" y="30"/>
              </a:cxn>
              <a:cxn ang="0">
                <a:pos x="265" y="120"/>
              </a:cxn>
              <a:cxn ang="0">
                <a:pos x="274" y="138"/>
              </a:cxn>
              <a:cxn ang="0">
                <a:pos x="279" y="192"/>
              </a:cxn>
              <a:cxn ang="0">
                <a:pos x="284" y="228"/>
              </a:cxn>
            </a:cxnLst>
            <a:rect l="0" t="0" r="r" b="b"/>
            <a:pathLst>
              <a:path w="289" h="294">
                <a:moveTo>
                  <a:pt x="0" y="30"/>
                </a:moveTo>
                <a:lnTo>
                  <a:pt x="5" y="24"/>
                </a:lnTo>
                <a:lnTo>
                  <a:pt x="5" y="6"/>
                </a:lnTo>
                <a:lnTo>
                  <a:pt x="5" y="30"/>
                </a:lnTo>
                <a:lnTo>
                  <a:pt x="10" y="12"/>
                </a:lnTo>
                <a:lnTo>
                  <a:pt x="10" y="18"/>
                </a:lnTo>
                <a:lnTo>
                  <a:pt x="10" y="12"/>
                </a:lnTo>
                <a:lnTo>
                  <a:pt x="15" y="24"/>
                </a:lnTo>
                <a:lnTo>
                  <a:pt x="15" y="12"/>
                </a:lnTo>
                <a:lnTo>
                  <a:pt x="20" y="24"/>
                </a:lnTo>
                <a:lnTo>
                  <a:pt x="20" y="30"/>
                </a:lnTo>
                <a:lnTo>
                  <a:pt x="25" y="42"/>
                </a:lnTo>
                <a:lnTo>
                  <a:pt x="25" y="60"/>
                </a:lnTo>
                <a:lnTo>
                  <a:pt x="25" y="54"/>
                </a:lnTo>
                <a:lnTo>
                  <a:pt x="30" y="54"/>
                </a:lnTo>
                <a:lnTo>
                  <a:pt x="30" y="84"/>
                </a:lnTo>
                <a:lnTo>
                  <a:pt x="35" y="114"/>
                </a:lnTo>
                <a:lnTo>
                  <a:pt x="35" y="108"/>
                </a:lnTo>
                <a:lnTo>
                  <a:pt x="35" y="114"/>
                </a:lnTo>
                <a:lnTo>
                  <a:pt x="40" y="132"/>
                </a:lnTo>
                <a:lnTo>
                  <a:pt x="40" y="156"/>
                </a:lnTo>
                <a:lnTo>
                  <a:pt x="45" y="186"/>
                </a:lnTo>
                <a:lnTo>
                  <a:pt x="45" y="180"/>
                </a:lnTo>
                <a:lnTo>
                  <a:pt x="50" y="216"/>
                </a:lnTo>
                <a:lnTo>
                  <a:pt x="50" y="234"/>
                </a:lnTo>
                <a:lnTo>
                  <a:pt x="55" y="246"/>
                </a:lnTo>
                <a:lnTo>
                  <a:pt x="55" y="258"/>
                </a:lnTo>
                <a:lnTo>
                  <a:pt x="60" y="270"/>
                </a:lnTo>
                <a:lnTo>
                  <a:pt x="60" y="282"/>
                </a:lnTo>
                <a:lnTo>
                  <a:pt x="65" y="270"/>
                </a:lnTo>
                <a:lnTo>
                  <a:pt x="65" y="282"/>
                </a:lnTo>
                <a:lnTo>
                  <a:pt x="70" y="276"/>
                </a:lnTo>
                <a:lnTo>
                  <a:pt x="70" y="294"/>
                </a:lnTo>
                <a:lnTo>
                  <a:pt x="75" y="288"/>
                </a:lnTo>
                <a:lnTo>
                  <a:pt x="80" y="276"/>
                </a:lnTo>
                <a:lnTo>
                  <a:pt x="80" y="264"/>
                </a:lnTo>
                <a:lnTo>
                  <a:pt x="80" y="270"/>
                </a:lnTo>
                <a:lnTo>
                  <a:pt x="85" y="252"/>
                </a:lnTo>
                <a:lnTo>
                  <a:pt x="85" y="234"/>
                </a:lnTo>
                <a:lnTo>
                  <a:pt x="90" y="222"/>
                </a:lnTo>
                <a:lnTo>
                  <a:pt x="90" y="204"/>
                </a:lnTo>
                <a:lnTo>
                  <a:pt x="95" y="174"/>
                </a:lnTo>
                <a:lnTo>
                  <a:pt x="95" y="162"/>
                </a:lnTo>
                <a:lnTo>
                  <a:pt x="100" y="144"/>
                </a:lnTo>
                <a:lnTo>
                  <a:pt x="100" y="120"/>
                </a:lnTo>
                <a:lnTo>
                  <a:pt x="105" y="108"/>
                </a:lnTo>
                <a:lnTo>
                  <a:pt x="105" y="96"/>
                </a:lnTo>
                <a:lnTo>
                  <a:pt x="110" y="90"/>
                </a:lnTo>
                <a:lnTo>
                  <a:pt x="110" y="72"/>
                </a:lnTo>
                <a:lnTo>
                  <a:pt x="115" y="60"/>
                </a:lnTo>
                <a:lnTo>
                  <a:pt x="115" y="18"/>
                </a:lnTo>
                <a:lnTo>
                  <a:pt x="120" y="12"/>
                </a:lnTo>
                <a:lnTo>
                  <a:pt x="120" y="18"/>
                </a:lnTo>
                <a:lnTo>
                  <a:pt x="125" y="30"/>
                </a:lnTo>
                <a:lnTo>
                  <a:pt x="125" y="0"/>
                </a:lnTo>
                <a:lnTo>
                  <a:pt x="125" y="12"/>
                </a:lnTo>
                <a:lnTo>
                  <a:pt x="130" y="18"/>
                </a:lnTo>
                <a:lnTo>
                  <a:pt x="130" y="6"/>
                </a:lnTo>
                <a:lnTo>
                  <a:pt x="130" y="36"/>
                </a:lnTo>
                <a:lnTo>
                  <a:pt x="135" y="12"/>
                </a:lnTo>
                <a:lnTo>
                  <a:pt x="135" y="24"/>
                </a:lnTo>
                <a:lnTo>
                  <a:pt x="140" y="30"/>
                </a:lnTo>
                <a:lnTo>
                  <a:pt x="140" y="48"/>
                </a:lnTo>
                <a:lnTo>
                  <a:pt x="145" y="60"/>
                </a:lnTo>
                <a:lnTo>
                  <a:pt x="145" y="78"/>
                </a:lnTo>
                <a:lnTo>
                  <a:pt x="150" y="84"/>
                </a:lnTo>
                <a:lnTo>
                  <a:pt x="150" y="96"/>
                </a:lnTo>
                <a:lnTo>
                  <a:pt x="155" y="108"/>
                </a:lnTo>
                <a:lnTo>
                  <a:pt x="155" y="156"/>
                </a:lnTo>
                <a:lnTo>
                  <a:pt x="160" y="168"/>
                </a:lnTo>
                <a:lnTo>
                  <a:pt x="160" y="186"/>
                </a:lnTo>
                <a:lnTo>
                  <a:pt x="165" y="180"/>
                </a:lnTo>
                <a:lnTo>
                  <a:pt x="165" y="192"/>
                </a:lnTo>
                <a:lnTo>
                  <a:pt x="170" y="204"/>
                </a:lnTo>
                <a:lnTo>
                  <a:pt x="170" y="252"/>
                </a:lnTo>
                <a:lnTo>
                  <a:pt x="175" y="264"/>
                </a:lnTo>
                <a:lnTo>
                  <a:pt x="175" y="258"/>
                </a:lnTo>
                <a:lnTo>
                  <a:pt x="175" y="282"/>
                </a:lnTo>
                <a:lnTo>
                  <a:pt x="180" y="276"/>
                </a:lnTo>
                <a:lnTo>
                  <a:pt x="180" y="288"/>
                </a:lnTo>
                <a:lnTo>
                  <a:pt x="185" y="270"/>
                </a:lnTo>
                <a:lnTo>
                  <a:pt x="185" y="276"/>
                </a:lnTo>
                <a:lnTo>
                  <a:pt x="185" y="270"/>
                </a:lnTo>
                <a:lnTo>
                  <a:pt x="190" y="288"/>
                </a:lnTo>
                <a:lnTo>
                  <a:pt x="190" y="294"/>
                </a:lnTo>
                <a:lnTo>
                  <a:pt x="190" y="282"/>
                </a:lnTo>
                <a:lnTo>
                  <a:pt x="195" y="282"/>
                </a:lnTo>
                <a:lnTo>
                  <a:pt x="195" y="294"/>
                </a:lnTo>
                <a:lnTo>
                  <a:pt x="200" y="258"/>
                </a:lnTo>
                <a:lnTo>
                  <a:pt x="200" y="270"/>
                </a:lnTo>
                <a:lnTo>
                  <a:pt x="200" y="258"/>
                </a:lnTo>
                <a:lnTo>
                  <a:pt x="205" y="246"/>
                </a:lnTo>
                <a:lnTo>
                  <a:pt x="205" y="222"/>
                </a:lnTo>
                <a:lnTo>
                  <a:pt x="210" y="198"/>
                </a:lnTo>
                <a:lnTo>
                  <a:pt x="210" y="192"/>
                </a:lnTo>
                <a:lnTo>
                  <a:pt x="215" y="174"/>
                </a:lnTo>
                <a:lnTo>
                  <a:pt x="215" y="162"/>
                </a:lnTo>
                <a:lnTo>
                  <a:pt x="215" y="168"/>
                </a:lnTo>
                <a:lnTo>
                  <a:pt x="220" y="132"/>
                </a:lnTo>
                <a:lnTo>
                  <a:pt x="220" y="114"/>
                </a:lnTo>
                <a:lnTo>
                  <a:pt x="225" y="108"/>
                </a:lnTo>
                <a:lnTo>
                  <a:pt x="225" y="84"/>
                </a:lnTo>
                <a:lnTo>
                  <a:pt x="230" y="66"/>
                </a:lnTo>
                <a:lnTo>
                  <a:pt x="230" y="48"/>
                </a:lnTo>
                <a:lnTo>
                  <a:pt x="235" y="36"/>
                </a:lnTo>
                <a:lnTo>
                  <a:pt x="235" y="18"/>
                </a:lnTo>
                <a:lnTo>
                  <a:pt x="240" y="30"/>
                </a:lnTo>
                <a:lnTo>
                  <a:pt x="240" y="6"/>
                </a:lnTo>
                <a:lnTo>
                  <a:pt x="250" y="24"/>
                </a:lnTo>
                <a:lnTo>
                  <a:pt x="250" y="6"/>
                </a:lnTo>
                <a:lnTo>
                  <a:pt x="250" y="12"/>
                </a:lnTo>
                <a:lnTo>
                  <a:pt x="255" y="30"/>
                </a:lnTo>
                <a:lnTo>
                  <a:pt x="255" y="24"/>
                </a:lnTo>
                <a:lnTo>
                  <a:pt x="260" y="30"/>
                </a:lnTo>
                <a:lnTo>
                  <a:pt x="260" y="60"/>
                </a:lnTo>
                <a:lnTo>
                  <a:pt x="265" y="60"/>
                </a:lnTo>
                <a:lnTo>
                  <a:pt x="265" y="120"/>
                </a:lnTo>
                <a:lnTo>
                  <a:pt x="270" y="108"/>
                </a:lnTo>
                <a:lnTo>
                  <a:pt x="270" y="126"/>
                </a:lnTo>
                <a:lnTo>
                  <a:pt x="274" y="138"/>
                </a:lnTo>
                <a:lnTo>
                  <a:pt x="274" y="162"/>
                </a:lnTo>
                <a:lnTo>
                  <a:pt x="279" y="180"/>
                </a:lnTo>
                <a:lnTo>
                  <a:pt x="279" y="192"/>
                </a:lnTo>
                <a:lnTo>
                  <a:pt x="279" y="186"/>
                </a:lnTo>
                <a:lnTo>
                  <a:pt x="284" y="222"/>
                </a:lnTo>
                <a:lnTo>
                  <a:pt x="284" y="228"/>
                </a:lnTo>
                <a:lnTo>
                  <a:pt x="289" y="246"/>
                </a:lnTo>
                <a:lnTo>
                  <a:pt x="289"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9" name="Freeform 87"/>
          <p:cNvSpPr>
            <a:spLocks/>
          </p:cNvSpPr>
          <p:nvPr/>
        </p:nvSpPr>
        <p:spPr bwMode="auto">
          <a:xfrm>
            <a:off x="3383141" y="3067053"/>
            <a:ext cx="611558" cy="466725"/>
          </a:xfrm>
          <a:custGeom>
            <a:avLst/>
            <a:gdLst/>
            <a:ahLst/>
            <a:cxnLst>
              <a:cxn ang="0">
                <a:pos x="5" y="276"/>
              </a:cxn>
              <a:cxn ang="0">
                <a:pos x="15" y="282"/>
              </a:cxn>
              <a:cxn ang="0">
                <a:pos x="20" y="270"/>
              </a:cxn>
              <a:cxn ang="0">
                <a:pos x="30" y="252"/>
              </a:cxn>
              <a:cxn ang="0">
                <a:pos x="35" y="222"/>
              </a:cxn>
              <a:cxn ang="0">
                <a:pos x="45" y="168"/>
              </a:cxn>
              <a:cxn ang="0">
                <a:pos x="50" y="138"/>
              </a:cxn>
              <a:cxn ang="0">
                <a:pos x="55" y="66"/>
              </a:cxn>
              <a:cxn ang="0">
                <a:pos x="65" y="30"/>
              </a:cxn>
              <a:cxn ang="0">
                <a:pos x="75" y="12"/>
              </a:cxn>
              <a:cxn ang="0">
                <a:pos x="80" y="24"/>
              </a:cxn>
              <a:cxn ang="0">
                <a:pos x="90" y="30"/>
              </a:cxn>
              <a:cxn ang="0">
                <a:pos x="95" y="102"/>
              </a:cxn>
              <a:cxn ang="0">
                <a:pos x="105" y="162"/>
              </a:cxn>
              <a:cxn ang="0">
                <a:pos x="110" y="192"/>
              </a:cxn>
              <a:cxn ang="0">
                <a:pos x="115" y="216"/>
              </a:cxn>
              <a:cxn ang="0">
                <a:pos x="120" y="264"/>
              </a:cxn>
              <a:cxn ang="0">
                <a:pos x="130" y="282"/>
              </a:cxn>
              <a:cxn ang="0">
                <a:pos x="135" y="288"/>
              </a:cxn>
              <a:cxn ang="0">
                <a:pos x="140" y="282"/>
              </a:cxn>
              <a:cxn ang="0">
                <a:pos x="150" y="234"/>
              </a:cxn>
              <a:cxn ang="0">
                <a:pos x="155" y="186"/>
              </a:cxn>
              <a:cxn ang="0">
                <a:pos x="160" y="162"/>
              </a:cxn>
              <a:cxn ang="0">
                <a:pos x="165" y="138"/>
              </a:cxn>
              <a:cxn ang="0">
                <a:pos x="170" y="78"/>
              </a:cxn>
              <a:cxn ang="0">
                <a:pos x="175" y="48"/>
              </a:cxn>
              <a:cxn ang="0">
                <a:pos x="185" y="18"/>
              </a:cxn>
              <a:cxn ang="0">
                <a:pos x="190" y="12"/>
              </a:cxn>
              <a:cxn ang="0">
                <a:pos x="195" y="12"/>
              </a:cxn>
              <a:cxn ang="0">
                <a:pos x="200" y="0"/>
              </a:cxn>
              <a:cxn ang="0">
                <a:pos x="205" y="54"/>
              </a:cxn>
              <a:cxn ang="0">
                <a:pos x="215" y="90"/>
              </a:cxn>
              <a:cxn ang="0">
                <a:pos x="220" y="156"/>
              </a:cxn>
              <a:cxn ang="0">
                <a:pos x="230" y="186"/>
              </a:cxn>
              <a:cxn ang="0">
                <a:pos x="235" y="258"/>
              </a:cxn>
              <a:cxn ang="0">
                <a:pos x="245" y="288"/>
              </a:cxn>
              <a:cxn ang="0">
                <a:pos x="250" y="288"/>
              </a:cxn>
              <a:cxn ang="0">
                <a:pos x="260" y="264"/>
              </a:cxn>
              <a:cxn ang="0">
                <a:pos x="265" y="270"/>
              </a:cxn>
              <a:cxn ang="0">
                <a:pos x="270" y="204"/>
              </a:cxn>
              <a:cxn ang="0">
                <a:pos x="275" y="168"/>
              </a:cxn>
              <a:cxn ang="0">
                <a:pos x="285" y="132"/>
              </a:cxn>
            </a:cxnLst>
            <a:rect l="0" t="0" r="r" b="b"/>
            <a:pathLst>
              <a:path w="289" h="294">
                <a:moveTo>
                  <a:pt x="0" y="258"/>
                </a:moveTo>
                <a:lnTo>
                  <a:pt x="5" y="264"/>
                </a:lnTo>
                <a:lnTo>
                  <a:pt x="5" y="276"/>
                </a:lnTo>
                <a:lnTo>
                  <a:pt x="10" y="276"/>
                </a:lnTo>
                <a:lnTo>
                  <a:pt x="10" y="288"/>
                </a:lnTo>
                <a:lnTo>
                  <a:pt x="15" y="282"/>
                </a:lnTo>
                <a:lnTo>
                  <a:pt x="15" y="288"/>
                </a:lnTo>
                <a:lnTo>
                  <a:pt x="20" y="282"/>
                </a:lnTo>
                <a:lnTo>
                  <a:pt x="20" y="270"/>
                </a:lnTo>
                <a:lnTo>
                  <a:pt x="25" y="270"/>
                </a:lnTo>
                <a:lnTo>
                  <a:pt x="25" y="240"/>
                </a:lnTo>
                <a:lnTo>
                  <a:pt x="30" y="252"/>
                </a:lnTo>
                <a:lnTo>
                  <a:pt x="30" y="240"/>
                </a:lnTo>
                <a:lnTo>
                  <a:pt x="30" y="246"/>
                </a:lnTo>
                <a:lnTo>
                  <a:pt x="35" y="222"/>
                </a:lnTo>
                <a:lnTo>
                  <a:pt x="35" y="204"/>
                </a:lnTo>
                <a:lnTo>
                  <a:pt x="40" y="180"/>
                </a:lnTo>
                <a:lnTo>
                  <a:pt x="45" y="168"/>
                </a:lnTo>
                <a:lnTo>
                  <a:pt x="45" y="132"/>
                </a:lnTo>
                <a:lnTo>
                  <a:pt x="45" y="138"/>
                </a:lnTo>
                <a:lnTo>
                  <a:pt x="50" y="138"/>
                </a:lnTo>
                <a:lnTo>
                  <a:pt x="50" y="90"/>
                </a:lnTo>
                <a:lnTo>
                  <a:pt x="55" y="72"/>
                </a:lnTo>
                <a:lnTo>
                  <a:pt x="55" y="66"/>
                </a:lnTo>
                <a:lnTo>
                  <a:pt x="60" y="54"/>
                </a:lnTo>
                <a:lnTo>
                  <a:pt x="60" y="36"/>
                </a:lnTo>
                <a:lnTo>
                  <a:pt x="65" y="30"/>
                </a:lnTo>
                <a:lnTo>
                  <a:pt x="65" y="12"/>
                </a:lnTo>
                <a:lnTo>
                  <a:pt x="70" y="18"/>
                </a:lnTo>
                <a:lnTo>
                  <a:pt x="75" y="12"/>
                </a:lnTo>
                <a:lnTo>
                  <a:pt x="75" y="6"/>
                </a:lnTo>
                <a:lnTo>
                  <a:pt x="80" y="12"/>
                </a:lnTo>
                <a:lnTo>
                  <a:pt x="80" y="24"/>
                </a:lnTo>
                <a:lnTo>
                  <a:pt x="85" y="42"/>
                </a:lnTo>
                <a:lnTo>
                  <a:pt x="85" y="24"/>
                </a:lnTo>
                <a:lnTo>
                  <a:pt x="90" y="30"/>
                </a:lnTo>
                <a:lnTo>
                  <a:pt x="90" y="78"/>
                </a:lnTo>
                <a:lnTo>
                  <a:pt x="95" y="72"/>
                </a:lnTo>
                <a:lnTo>
                  <a:pt x="95" y="102"/>
                </a:lnTo>
                <a:lnTo>
                  <a:pt x="100" y="132"/>
                </a:lnTo>
                <a:lnTo>
                  <a:pt x="100" y="126"/>
                </a:lnTo>
                <a:lnTo>
                  <a:pt x="105" y="162"/>
                </a:lnTo>
                <a:lnTo>
                  <a:pt x="105" y="150"/>
                </a:lnTo>
                <a:lnTo>
                  <a:pt x="105" y="168"/>
                </a:lnTo>
                <a:lnTo>
                  <a:pt x="110" y="192"/>
                </a:lnTo>
                <a:lnTo>
                  <a:pt x="110" y="216"/>
                </a:lnTo>
                <a:lnTo>
                  <a:pt x="110" y="210"/>
                </a:lnTo>
                <a:lnTo>
                  <a:pt x="115" y="216"/>
                </a:lnTo>
                <a:lnTo>
                  <a:pt x="115" y="240"/>
                </a:lnTo>
                <a:lnTo>
                  <a:pt x="120" y="228"/>
                </a:lnTo>
                <a:lnTo>
                  <a:pt x="120" y="264"/>
                </a:lnTo>
                <a:lnTo>
                  <a:pt x="125" y="270"/>
                </a:lnTo>
                <a:lnTo>
                  <a:pt x="125" y="276"/>
                </a:lnTo>
                <a:lnTo>
                  <a:pt x="130" y="282"/>
                </a:lnTo>
                <a:lnTo>
                  <a:pt x="130" y="294"/>
                </a:lnTo>
                <a:lnTo>
                  <a:pt x="135" y="282"/>
                </a:lnTo>
                <a:lnTo>
                  <a:pt x="135" y="288"/>
                </a:lnTo>
                <a:lnTo>
                  <a:pt x="135" y="282"/>
                </a:lnTo>
                <a:lnTo>
                  <a:pt x="140" y="270"/>
                </a:lnTo>
                <a:lnTo>
                  <a:pt x="140" y="282"/>
                </a:lnTo>
                <a:lnTo>
                  <a:pt x="140" y="264"/>
                </a:lnTo>
                <a:lnTo>
                  <a:pt x="145" y="246"/>
                </a:lnTo>
                <a:lnTo>
                  <a:pt x="150" y="234"/>
                </a:lnTo>
                <a:lnTo>
                  <a:pt x="150" y="246"/>
                </a:lnTo>
                <a:lnTo>
                  <a:pt x="150" y="210"/>
                </a:lnTo>
                <a:lnTo>
                  <a:pt x="155" y="186"/>
                </a:lnTo>
                <a:lnTo>
                  <a:pt x="155" y="192"/>
                </a:lnTo>
                <a:lnTo>
                  <a:pt x="155" y="186"/>
                </a:lnTo>
                <a:lnTo>
                  <a:pt x="160" y="162"/>
                </a:lnTo>
                <a:lnTo>
                  <a:pt x="160" y="168"/>
                </a:lnTo>
                <a:lnTo>
                  <a:pt x="160" y="150"/>
                </a:lnTo>
                <a:lnTo>
                  <a:pt x="165" y="138"/>
                </a:lnTo>
                <a:lnTo>
                  <a:pt x="165" y="132"/>
                </a:lnTo>
                <a:lnTo>
                  <a:pt x="170" y="108"/>
                </a:lnTo>
                <a:lnTo>
                  <a:pt x="170" y="78"/>
                </a:lnTo>
                <a:lnTo>
                  <a:pt x="175" y="60"/>
                </a:lnTo>
                <a:lnTo>
                  <a:pt x="175" y="72"/>
                </a:lnTo>
                <a:lnTo>
                  <a:pt x="175" y="48"/>
                </a:lnTo>
                <a:lnTo>
                  <a:pt x="180" y="36"/>
                </a:lnTo>
                <a:lnTo>
                  <a:pt x="180" y="24"/>
                </a:lnTo>
                <a:lnTo>
                  <a:pt x="185" y="18"/>
                </a:lnTo>
                <a:lnTo>
                  <a:pt x="185" y="30"/>
                </a:lnTo>
                <a:lnTo>
                  <a:pt x="185" y="18"/>
                </a:lnTo>
                <a:lnTo>
                  <a:pt x="190" y="12"/>
                </a:lnTo>
                <a:lnTo>
                  <a:pt x="190" y="6"/>
                </a:lnTo>
                <a:lnTo>
                  <a:pt x="190" y="18"/>
                </a:lnTo>
                <a:lnTo>
                  <a:pt x="195" y="12"/>
                </a:lnTo>
                <a:lnTo>
                  <a:pt x="195" y="18"/>
                </a:lnTo>
                <a:lnTo>
                  <a:pt x="200" y="12"/>
                </a:lnTo>
                <a:lnTo>
                  <a:pt x="200" y="0"/>
                </a:lnTo>
                <a:lnTo>
                  <a:pt x="200" y="54"/>
                </a:lnTo>
                <a:lnTo>
                  <a:pt x="205" y="48"/>
                </a:lnTo>
                <a:lnTo>
                  <a:pt x="205" y="54"/>
                </a:lnTo>
                <a:lnTo>
                  <a:pt x="210" y="60"/>
                </a:lnTo>
                <a:lnTo>
                  <a:pt x="210" y="96"/>
                </a:lnTo>
                <a:lnTo>
                  <a:pt x="215" y="90"/>
                </a:lnTo>
                <a:lnTo>
                  <a:pt x="215" y="114"/>
                </a:lnTo>
                <a:lnTo>
                  <a:pt x="220" y="132"/>
                </a:lnTo>
                <a:lnTo>
                  <a:pt x="220" y="156"/>
                </a:lnTo>
                <a:lnTo>
                  <a:pt x="225" y="192"/>
                </a:lnTo>
                <a:lnTo>
                  <a:pt x="225" y="180"/>
                </a:lnTo>
                <a:lnTo>
                  <a:pt x="230" y="186"/>
                </a:lnTo>
                <a:lnTo>
                  <a:pt x="230" y="234"/>
                </a:lnTo>
                <a:lnTo>
                  <a:pt x="235" y="252"/>
                </a:lnTo>
                <a:lnTo>
                  <a:pt x="235" y="258"/>
                </a:lnTo>
                <a:lnTo>
                  <a:pt x="240" y="264"/>
                </a:lnTo>
                <a:lnTo>
                  <a:pt x="240" y="282"/>
                </a:lnTo>
                <a:lnTo>
                  <a:pt x="245" y="288"/>
                </a:lnTo>
                <a:lnTo>
                  <a:pt x="245" y="282"/>
                </a:lnTo>
                <a:lnTo>
                  <a:pt x="250" y="270"/>
                </a:lnTo>
                <a:lnTo>
                  <a:pt x="250" y="288"/>
                </a:lnTo>
                <a:lnTo>
                  <a:pt x="255" y="276"/>
                </a:lnTo>
                <a:lnTo>
                  <a:pt x="255" y="270"/>
                </a:lnTo>
                <a:lnTo>
                  <a:pt x="260" y="264"/>
                </a:lnTo>
                <a:lnTo>
                  <a:pt x="260" y="270"/>
                </a:lnTo>
                <a:lnTo>
                  <a:pt x="260" y="246"/>
                </a:lnTo>
                <a:lnTo>
                  <a:pt x="265" y="270"/>
                </a:lnTo>
                <a:lnTo>
                  <a:pt x="265" y="228"/>
                </a:lnTo>
                <a:lnTo>
                  <a:pt x="270" y="216"/>
                </a:lnTo>
                <a:lnTo>
                  <a:pt x="270" y="204"/>
                </a:lnTo>
                <a:lnTo>
                  <a:pt x="275" y="198"/>
                </a:lnTo>
                <a:lnTo>
                  <a:pt x="275" y="162"/>
                </a:lnTo>
                <a:lnTo>
                  <a:pt x="275" y="168"/>
                </a:lnTo>
                <a:lnTo>
                  <a:pt x="280" y="156"/>
                </a:lnTo>
                <a:lnTo>
                  <a:pt x="280" y="138"/>
                </a:lnTo>
                <a:lnTo>
                  <a:pt x="285" y="132"/>
                </a:lnTo>
                <a:lnTo>
                  <a:pt x="285" y="102"/>
                </a:lnTo>
                <a:lnTo>
                  <a:pt x="289" y="9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0" name="Freeform 88"/>
          <p:cNvSpPr>
            <a:spLocks/>
          </p:cNvSpPr>
          <p:nvPr/>
        </p:nvSpPr>
        <p:spPr bwMode="auto">
          <a:xfrm>
            <a:off x="3994700" y="3057525"/>
            <a:ext cx="653881" cy="476250"/>
          </a:xfrm>
          <a:custGeom>
            <a:avLst/>
            <a:gdLst/>
            <a:ahLst/>
            <a:cxnLst>
              <a:cxn ang="0">
                <a:pos x="5" y="66"/>
              </a:cxn>
              <a:cxn ang="0">
                <a:pos x="10" y="36"/>
              </a:cxn>
              <a:cxn ang="0">
                <a:pos x="20" y="24"/>
              </a:cxn>
              <a:cxn ang="0">
                <a:pos x="25" y="24"/>
              </a:cxn>
              <a:cxn ang="0">
                <a:pos x="35" y="48"/>
              </a:cxn>
              <a:cxn ang="0">
                <a:pos x="40" y="102"/>
              </a:cxn>
              <a:cxn ang="0">
                <a:pos x="50" y="156"/>
              </a:cxn>
              <a:cxn ang="0">
                <a:pos x="55" y="210"/>
              </a:cxn>
              <a:cxn ang="0">
                <a:pos x="65" y="264"/>
              </a:cxn>
              <a:cxn ang="0">
                <a:pos x="75" y="282"/>
              </a:cxn>
              <a:cxn ang="0">
                <a:pos x="80" y="288"/>
              </a:cxn>
              <a:cxn ang="0">
                <a:pos x="90" y="258"/>
              </a:cxn>
              <a:cxn ang="0">
                <a:pos x="95" y="96"/>
              </a:cxn>
              <a:cxn ang="0">
                <a:pos x="105" y="126"/>
              </a:cxn>
              <a:cxn ang="0">
                <a:pos x="110" y="120"/>
              </a:cxn>
              <a:cxn ang="0">
                <a:pos x="120" y="84"/>
              </a:cxn>
              <a:cxn ang="0">
                <a:pos x="125" y="48"/>
              </a:cxn>
              <a:cxn ang="0">
                <a:pos x="130" y="18"/>
              </a:cxn>
              <a:cxn ang="0">
                <a:pos x="135" y="30"/>
              </a:cxn>
              <a:cxn ang="0">
                <a:pos x="145" y="30"/>
              </a:cxn>
              <a:cxn ang="0">
                <a:pos x="150" y="54"/>
              </a:cxn>
              <a:cxn ang="0">
                <a:pos x="160" y="102"/>
              </a:cxn>
              <a:cxn ang="0">
                <a:pos x="165" y="144"/>
              </a:cxn>
              <a:cxn ang="0">
                <a:pos x="175" y="102"/>
              </a:cxn>
              <a:cxn ang="0">
                <a:pos x="180" y="78"/>
              </a:cxn>
              <a:cxn ang="0">
                <a:pos x="185" y="54"/>
              </a:cxn>
              <a:cxn ang="0">
                <a:pos x="195" y="12"/>
              </a:cxn>
              <a:cxn ang="0">
                <a:pos x="200" y="36"/>
              </a:cxn>
              <a:cxn ang="0">
                <a:pos x="210" y="42"/>
              </a:cxn>
              <a:cxn ang="0">
                <a:pos x="215" y="102"/>
              </a:cxn>
              <a:cxn ang="0">
                <a:pos x="225" y="150"/>
              </a:cxn>
              <a:cxn ang="0">
                <a:pos x="230" y="138"/>
              </a:cxn>
              <a:cxn ang="0">
                <a:pos x="235" y="78"/>
              </a:cxn>
              <a:cxn ang="0">
                <a:pos x="245" y="48"/>
              </a:cxn>
              <a:cxn ang="0">
                <a:pos x="250" y="24"/>
              </a:cxn>
              <a:cxn ang="0">
                <a:pos x="260" y="42"/>
              </a:cxn>
              <a:cxn ang="0">
                <a:pos x="270" y="60"/>
              </a:cxn>
              <a:cxn ang="0">
                <a:pos x="275" y="114"/>
              </a:cxn>
              <a:cxn ang="0">
                <a:pos x="285" y="156"/>
              </a:cxn>
              <a:cxn ang="0">
                <a:pos x="290" y="108"/>
              </a:cxn>
              <a:cxn ang="0">
                <a:pos x="295" y="60"/>
              </a:cxn>
              <a:cxn ang="0">
                <a:pos x="304" y="42"/>
              </a:cxn>
            </a:cxnLst>
            <a:rect l="0" t="0" r="r" b="b"/>
            <a:pathLst>
              <a:path w="309" h="300">
                <a:moveTo>
                  <a:pt x="0" y="96"/>
                </a:moveTo>
                <a:lnTo>
                  <a:pt x="0" y="78"/>
                </a:lnTo>
                <a:lnTo>
                  <a:pt x="5" y="66"/>
                </a:lnTo>
                <a:lnTo>
                  <a:pt x="5" y="24"/>
                </a:lnTo>
                <a:lnTo>
                  <a:pt x="10" y="42"/>
                </a:lnTo>
                <a:lnTo>
                  <a:pt x="10" y="36"/>
                </a:lnTo>
                <a:lnTo>
                  <a:pt x="15" y="24"/>
                </a:lnTo>
                <a:lnTo>
                  <a:pt x="15" y="18"/>
                </a:lnTo>
                <a:lnTo>
                  <a:pt x="20" y="24"/>
                </a:lnTo>
                <a:lnTo>
                  <a:pt x="20" y="18"/>
                </a:lnTo>
                <a:lnTo>
                  <a:pt x="20" y="30"/>
                </a:lnTo>
                <a:lnTo>
                  <a:pt x="25" y="24"/>
                </a:lnTo>
                <a:lnTo>
                  <a:pt x="30" y="36"/>
                </a:lnTo>
                <a:lnTo>
                  <a:pt x="30" y="48"/>
                </a:lnTo>
                <a:lnTo>
                  <a:pt x="35" y="48"/>
                </a:lnTo>
                <a:lnTo>
                  <a:pt x="35" y="84"/>
                </a:lnTo>
                <a:lnTo>
                  <a:pt x="40" y="84"/>
                </a:lnTo>
                <a:lnTo>
                  <a:pt x="40" y="102"/>
                </a:lnTo>
                <a:lnTo>
                  <a:pt x="45" y="102"/>
                </a:lnTo>
                <a:lnTo>
                  <a:pt x="45" y="138"/>
                </a:lnTo>
                <a:lnTo>
                  <a:pt x="50" y="156"/>
                </a:lnTo>
                <a:lnTo>
                  <a:pt x="50" y="192"/>
                </a:lnTo>
                <a:lnTo>
                  <a:pt x="55" y="192"/>
                </a:lnTo>
                <a:lnTo>
                  <a:pt x="55" y="210"/>
                </a:lnTo>
                <a:lnTo>
                  <a:pt x="60" y="234"/>
                </a:lnTo>
                <a:lnTo>
                  <a:pt x="60" y="240"/>
                </a:lnTo>
                <a:lnTo>
                  <a:pt x="65" y="264"/>
                </a:lnTo>
                <a:lnTo>
                  <a:pt x="65" y="282"/>
                </a:lnTo>
                <a:lnTo>
                  <a:pt x="70" y="276"/>
                </a:lnTo>
                <a:lnTo>
                  <a:pt x="75" y="282"/>
                </a:lnTo>
                <a:lnTo>
                  <a:pt x="75" y="300"/>
                </a:lnTo>
                <a:lnTo>
                  <a:pt x="75" y="294"/>
                </a:lnTo>
                <a:lnTo>
                  <a:pt x="80" y="288"/>
                </a:lnTo>
                <a:lnTo>
                  <a:pt x="80" y="294"/>
                </a:lnTo>
                <a:lnTo>
                  <a:pt x="90" y="276"/>
                </a:lnTo>
                <a:lnTo>
                  <a:pt x="90" y="258"/>
                </a:lnTo>
                <a:lnTo>
                  <a:pt x="95" y="246"/>
                </a:lnTo>
                <a:lnTo>
                  <a:pt x="95" y="66"/>
                </a:lnTo>
                <a:lnTo>
                  <a:pt x="95" y="96"/>
                </a:lnTo>
                <a:lnTo>
                  <a:pt x="100" y="102"/>
                </a:lnTo>
                <a:lnTo>
                  <a:pt x="100" y="114"/>
                </a:lnTo>
                <a:lnTo>
                  <a:pt x="105" y="126"/>
                </a:lnTo>
                <a:lnTo>
                  <a:pt x="105" y="156"/>
                </a:lnTo>
                <a:lnTo>
                  <a:pt x="110" y="150"/>
                </a:lnTo>
                <a:lnTo>
                  <a:pt x="110" y="120"/>
                </a:lnTo>
                <a:lnTo>
                  <a:pt x="115" y="114"/>
                </a:lnTo>
                <a:lnTo>
                  <a:pt x="115" y="84"/>
                </a:lnTo>
                <a:lnTo>
                  <a:pt x="120" y="84"/>
                </a:lnTo>
                <a:lnTo>
                  <a:pt x="120" y="54"/>
                </a:lnTo>
                <a:lnTo>
                  <a:pt x="120" y="78"/>
                </a:lnTo>
                <a:lnTo>
                  <a:pt x="125" y="48"/>
                </a:lnTo>
                <a:lnTo>
                  <a:pt x="125" y="30"/>
                </a:lnTo>
                <a:lnTo>
                  <a:pt x="130" y="42"/>
                </a:lnTo>
                <a:lnTo>
                  <a:pt x="130" y="18"/>
                </a:lnTo>
                <a:lnTo>
                  <a:pt x="135" y="24"/>
                </a:lnTo>
                <a:lnTo>
                  <a:pt x="135" y="12"/>
                </a:lnTo>
                <a:lnTo>
                  <a:pt x="135" y="30"/>
                </a:lnTo>
                <a:lnTo>
                  <a:pt x="140" y="0"/>
                </a:lnTo>
                <a:lnTo>
                  <a:pt x="140" y="30"/>
                </a:lnTo>
                <a:lnTo>
                  <a:pt x="145" y="30"/>
                </a:lnTo>
                <a:lnTo>
                  <a:pt x="145" y="42"/>
                </a:lnTo>
                <a:lnTo>
                  <a:pt x="150" y="30"/>
                </a:lnTo>
                <a:lnTo>
                  <a:pt x="150" y="54"/>
                </a:lnTo>
                <a:lnTo>
                  <a:pt x="155" y="72"/>
                </a:lnTo>
                <a:lnTo>
                  <a:pt x="155" y="90"/>
                </a:lnTo>
                <a:lnTo>
                  <a:pt x="160" y="102"/>
                </a:lnTo>
                <a:lnTo>
                  <a:pt x="160" y="132"/>
                </a:lnTo>
                <a:lnTo>
                  <a:pt x="165" y="138"/>
                </a:lnTo>
                <a:lnTo>
                  <a:pt x="165" y="144"/>
                </a:lnTo>
                <a:lnTo>
                  <a:pt x="170" y="138"/>
                </a:lnTo>
                <a:lnTo>
                  <a:pt x="170" y="120"/>
                </a:lnTo>
                <a:lnTo>
                  <a:pt x="175" y="102"/>
                </a:lnTo>
                <a:lnTo>
                  <a:pt x="175" y="90"/>
                </a:lnTo>
                <a:lnTo>
                  <a:pt x="180" y="66"/>
                </a:lnTo>
                <a:lnTo>
                  <a:pt x="180" y="78"/>
                </a:lnTo>
                <a:lnTo>
                  <a:pt x="180" y="48"/>
                </a:lnTo>
                <a:lnTo>
                  <a:pt x="185" y="36"/>
                </a:lnTo>
                <a:lnTo>
                  <a:pt x="185" y="54"/>
                </a:lnTo>
                <a:lnTo>
                  <a:pt x="185" y="30"/>
                </a:lnTo>
                <a:lnTo>
                  <a:pt x="190" y="30"/>
                </a:lnTo>
                <a:lnTo>
                  <a:pt x="195" y="12"/>
                </a:lnTo>
                <a:lnTo>
                  <a:pt x="195" y="18"/>
                </a:lnTo>
                <a:lnTo>
                  <a:pt x="200" y="12"/>
                </a:lnTo>
                <a:lnTo>
                  <a:pt x="200" y="36"/>
                </a:lnTo>
                <a:lnTo>
                  <a:pt x="205" y="24"/>
                </a:lnTo>
                <a:lnTo>
                  <a:pt x="205" y="36"/>
                </a:lnTo>
                <a:lnTo>
                  <a:pt x="210" y="42"/>
                </a:lnTo>
                <a:lnTo>
                  <a:pt x="210" y="54"/>
                </a:lnTo>
                <a:lnTo>
                  <a:pt x="215" y="84"/>
                </a:lnTo>
                <a:lnTo>
                  <a:pt x="215" y="102"/>
                </a:lnTo>
                <a:lnTo>
                  <a:pt x="220" y="120"/>
                </a:lnTo>
                <a:lnTo>
                  <a:pt x="220" y="132"/>
                </a:lnTo>
                <a:lnTo>
                  <a:pt x="225" y="150"/>
                </a:lnTo>
                <a:lnTo>
                  <a:pt x="225" y="144"/>
                </a:lnTo>
                <a:lnTo>
                  <a:pt x="225" y="156"/>
                </a:lnTo>
                <a:lnTo>
                  <a:pt x="230" y="138"/>
                </a:lnTo>
                <a:lnTo>
                  <a:pt x="230" y="108"/>
                </a:lnTo>
                <a:lnTo>
                  <a:pt x="235" y="96"/>
                </a:lnTo>
                <a:lnTo>
                  <a:pt x="235" y="78"/>
                </a:lnTo>
                <a:lnTo>
                  <a:pt x="240" y="60"/>
                </a:lnTo>
                <a:lnTo>
                  <a:pt x="240" y="48"/>
                </a:lnTo>
                <a:lnTo>
                  <a:pt x="245" y="48"/>
                </a:lnTo>
                <a:lnTo>
                  <a:pt x="245" y="24"/>
                </a:lnTo>
                <a:lnTo>
                  <a:pt x="250" y="18"/>
                </a:lnTo>
                <a:lnTo>
                  <a:pt x="250" y="24"/>
                </a:lnTo>
                <a:lnTo>
                  <a:pt x="255" y="12"/>
                </a:lnTo>
                <a:lnTo>
                  <a:pt x="260" y="30"/>
                </a:lnTo>
                <a:lnTo>
                  <a:pt x="260" y="42"/>
                </a:lnTo>
                <a:lnTo>
                  <a:pt x="265" y="24"/>
                </a:lnTo>
                <a:lnTo>
                  <a:pt x="265" y="54"/>
                </a:lnTo>
                <a:lnTo>
                  <a:pt x="270" y="60"/>
                </a:lnTo>
                <a:lnTo>
                  <a:pt x="270" y="72"/>
                </a:lnTo>
                <a:lnTo>
                  <a:pt x="275" y="72"/>
                </a:lnTo>
                <a:lnTo>
                  <a:pt x="275" y="114"/>
                </a:lnTo>
                <a:lnTo>
                  <a:pt x="280" y="132"/>
                </a:lnTo>
                <a:lnTo>
                  <a:pt x="280" y="144"/>
                </a:lnTo>
                <a:lnTo>
                  <a:pt x="285" y="156"/>
                </a:lnTo>
                <a:lnTo>
                  <a:pt x="285" y="144"/>
                </a:lnTo>
                <a:lnTo>
                  <a:pt x="290" y="126"/>
                </a:lnTo>
                <a:lnTo>
                  <a:pt x="290" y="108"/>
                </a:lnTo>
                <a:lnTo>
                  <a:pt x="290" y="120"/>
                </a:lnTo>
                <a:lnTo>
                  <a:pt x="295" y="102"/>
                </a:lnTo>
                <a:lnTo>
                  <a:pt x="295" y="60"/>
                </a:lnTo>
                <a:lnTo>
                  <a:pt x="299" y="66"/>
                </a:lnTo>
                <a:lnTo>
                  <a:pt x="299" y="48"/>
                </a:lnTo>
                <a:lnTo>
                  <a:pt x="304" y="42"/>
                </a:lnTo>
                <a:lnTo>
                  <a:pt x="304" y="18"/>
                </a:lnTo>
                <a:lnTo>
                  <a:pt x="309" y="3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1" name="Freeform 89"/>
          <p:cNvSpPr>
            <a:spLocks/>
          </p:cNvSpPr>
          <p:nvPr/>
        </p:nvSpPr>
        <p:spPr bwMode="auto">
          <a:xfrm>
            <a:off x="4648580" y="3067053"/>
            <a:ext cx="632719" cy="466725"/>
          </a:xfrm>
          <a:custGeom>
            <a:avLst/>
            <a:gdLst/>
            <a:ahLst/>
            <a:cxnLst>
              <a:cxn ang="0">
                <a:pos x="5" y="18"/>
              </a:cxn>
              <a:cxn ang="0">
                <a:pos x="10" y="24"/>
              </a:cxn>
              <a:cxn ang="0">
                <a:pos x="15" y="30"/>
              </a:cxn>
              <a:cxn ang="0">
                <a:pos x="20" y="60"/>
              </a:cxn>
              <a:cxn ang="0">
                <a:pos x="30" y="126"/>
              </a:cxn>
              <a:cxn ang="0">
                <a:pos x="35" y="108"/>
              </a:cxn>
              <a:cxn ang="0">
                <a:pos x="45" y="78"/>
              </a:cxn>
              <a:cxn ang="0">
                <a:pos x="50" y="36"/>
              </a:cxn>
              <a:cxn ang="0">
                <a:pos x="55" y="12"/>
              </a:cxn>
              <a:cxn ang="0">
                <a:pos x="60" y="18"/>
              </a:cxn>
              <a:cxn ang="0">
                <a:pos x="70" y="6"/>
              </a:cxn>
              <a:cxn ang="0">
                <a:pos x="75" y="42"/>
              </a:cxn>
              <a:cxn ang="0">
                <a:pos x="85" y="102"/>
              </a:cxn>
              <a:cxn ang="0">
                <a:pos x="90" y="132"/>
              </a:cxn>
              <a:cxn ang="0">
                <a:pos x="95" y="114"/>
              </a:cxn>
              <a:cxn ang="0">
                <a:pos x="105" y="78"/>
              </a:cxn>
              <a:cxn ang="0">
                <a:pos x="110" y="36"/>
              </a:cxn>
              <a:cxn ang="0">
                <a:pos x="115" y="24"/>
              </a:cxn>
              <a:cxn ang="0">
                <a:pos x="120" y="12"/>
              </a:cxn>
              <a:cxn ang="0">
                <a:pos x="130" y="42"/>
              </a:cxn>
              <a:cxn ang="0">
                <a:pos x="140" y="66"/>
              </a:cxn>
              <a:cxn ang="0">
                <a:pos x="145" y="120"/>
              </a:cxn>
              <a:cxn ang="0">
                <a:pos x="155" y="120"/>
              </a:cxn>
              <a:cxn ang="0">
                <a:pos x="165" y="78"/>
              </a:cxn>
              <a:cxn ang="0">
                <a:pos x="170" y="36"/>
              </a:cxn>
              <a:cxn ang="0">
                <a:pos x="180" y="6"/>
              </a:cxn>
              <a:cxn ang="0">
                <a:pos x="185" y="6"/>
              </a:cxn>
              <a:cxn ang="0">
                <a:pos x="190" y="30"/>
              </a:cxn>
              <a:cxn ang="0">
                <a:pos x="200" y="102"/>
              </a:cxn>
              <a:cxn ang="0">
                <a:pos x="205" y="132"/>
              </a:cxn>
              <a:cxn ang="0">
                <a:pos x="215" y="186"/>
              </a:cxn>
              <a:cxn ang="0">
                <a:pos x="220" y="216"/>
              </a:cxn>
              <a:cxn ang="0">
                <a:pos x="230" y="276"/>
              </a:cxn>
              <a:cxn ang="0">
                <a:pos x="240" y="294"/>
              </a:cxn>
              <a:cxn ang="0">
                <a:pos x="245" y="270"/>
              </a:cxn>
              <a:cxn ang="0">
                <a:pos x="250" y="252"/>
              </a:cxn>
              <a:cxn ang="0">
                <a:pos x="260" y="204"/>
              </a:cxn>
              <a:cxn ang="0">
                <a:pos x="265" y="156"/>
              </a:cxn>
              <a:cxn ang="0">
                <a:pos x="270" y="126"/>
              </a:cxn>
              <a:cxn ang="0">
                <a:pos x="280" y="66"/>
              </a:cxn>
              <a:cxn ang="0">
                <a:pos x="285" y="30"/>
              </a:cxn>
              <a:cxn ang="0">
                <a:pos x="294" y="12"/>
              </a:cxn>
            </a:cxnLst>
            <a:rect l="0" t="0" r="r" b="b"/>
            <a:pathLst>
              <a:path w="299" h="294">
                <a:moveTo>
                  <a:pt x="0" y="30"/>
                </a:moveTo>
                <a:lnTo>
                  <a:pt x="0" y="12"/>
                </a:lnTo>
                <a:lnTo>
                  <a:pt x="5" y="18"/>
                </a:lnTo>
                <a:lnTo>
                  <a:pt x="5" y="12"/>
                </a:lnTo>
                <a:lnTo>
                  <a:pt x="5" y="18"/>
                </a:lnTo>
                <a:lnTo>
                  <a:pt x="10" y="24"/>
                </a:lnTo>
                <a:lnTo>
                  <a:pt x="10" y="30"/>
                </a:lnTo>
                <a:lnTo>
                  <a:pt x="10" y="24"/>
                </a:lnTo>
                <a:lnTo>
                  <a:pt x="15" y="30"/>
                </a:lnTo>
                <a:lnTo>
                  <a:pt x="20" y="60"/>
                </a:lnTo>
                <a:lnTo>
                  <a:pt x="20" y="72"/>
                </a:lnTo>
                <a:lnTo>
                  <a:pt x="20" y="60"/>
                </a:lnTo>
                <a:lnTo>
                  <a:pt x="25" y="60"/>
                </a:lnTo>
                <a:lnTo>
                  <a:pt x="25" y="102"/>
                </a:lnTo>
                <a:lnTo>
                  <a:pt x="30" y="126"/>
                </a:lnTo>
                <a:lnTo>
                  <a:pt x="30" y="138"/>
                </a:lnTo>
                <a:lnTo>
                  <a:pt x="35" y="144"/>
                </a:lnTo>
                <a:lnTo>
                  <a:pt x="35" y="108"/>
                </a:lnTo>
                <a:lnTo>
                  <a:pt x="40" y="120"/>
                </a:lnTo>
                <a:lnTo>
                  <a:pt x="40" y="84"/>
                </a:lnTo>
                <a:lnTo>
                  <a:pt x="45" y="78"/>
                </a:lnTo>
                <a:lnTo>
                  <a:pt x="45" y="48"/>
                </a:lnTo>
                <a:lnTo>
                  <a:pt x="50" y="42"/>
                </a:lnTo>
                <a:lnTo>
                  <a:pt x="50" y="36"/>
                </a:lnTo>
                <a:lnTo>
                  <a:pt x="50" y="42"/>
                </a:lnTo>
                <a:lnTo>
                  <a:pt x="55" y="30"/>
                </a:lnTo>
                <a:lnTo>
                  <a:pt x="55" y="12"/>
                </a:lnTo>
                <a:lnTo>
                  <a:pt x="55" y="18"/>
                </a:lnTo>
                <a:lnTo>
                  <a:pt x="60" y="6"/>
                </a:lnTo>
                <a:lnTo>
                  <a:pt x="60" y="18"/>
                </a:lnTo>
                <a:lnTo>
                  <a:pt x="65" y="12"/>
                </a:lnTo>
                <a:lnTo>
                  <a:pt x="70" y="24"/>
                </a:lnTo>
                <a:lnTo>
                  <a:pt x="70" y="6"/>
                </a:lnTo>
                <a:lnTo>
                  <a:pt x="70" y="24"/>
                </a:lnTo>
                <a:lnTo>
                  <a:pt x="75" y="30"/>
                </a:lnTo>
                <a:lnTo>
                  <a:pt x="75" y="42"/>
                </a:lnTo>
                <a:lnTo>
                  <a:pt x="80" y="36"/>
                </a:lnTo>
                <a:lnTo>
                  <a:pt x="80" y="78"/>
                </a:lnTo>
                <a:lnTo>
                  <a:pt x="85" y="102"/>
                </a:lnTo>
                <a:lnTo>
                  <a:pt x="85" y="96"/>
                </a:lnTo>
                <a:lnTo>
                  <a:pt x="85" y="120"/>
                </a:lnTo>
                <a:lnTo>
                  <a:pt x="90" y="132"/>
                </a:lnTo>
                <a:lnTo>
                  <a:pt x="90" y="150"/>
                </a:lnTo>
                <a:lnTo>
                  <a:pt x="95" y="144"/>
                </a:lnTo>
                <a:lnTo>
                  <a:pt x="95" y="114"/>
                </a:lnTo>
                <a:lnTo>
                  <a:pt x="100" y="90"/>
                </a:lnTo>
                <a:lnTo>
                  <a:pt x="100" y="72"/>
                </a:lnTo>
                <a:lnTo>
                  <a:pt x="105" y="78"/>
                </a:lnTo>
                <a:lnTo>
                  <a:pt x="105" y="36"/>
                </a:lnTo>
                <a:lnTo>
                  <a:pt x="110" y="24"/>
                </a:lnTo>
                <a:lnTo>
                  <a:pt x="110" y="36"/>
                </a:lnTo>
                <a:lnTo>
                  <a:pt x="115" y="24"/>
                </a:lnTo>
                <a:lnTo>
                  <a:pt x="115" y="12"/>
                </a:lnTo>
                <a:lnTo>
                  <a:pt x="115" y="24"/>
                </a:lnTo>
                <a:lnTo>
                  <a:pt x="120" y="0"/>
                </a:lnTo>
                <a:lnTo>
                  <a:pt x="120" y="18"/>
                </a:lnTo>
                <a:lnTo>
                  <a:pt x="120" y="12"/>
                </a:lnTo>
                <a:lnTo>
                  <a:pt x="125" y="18"/>
                </a:lnTo>
                <a:lnTo>
                  <a:pt x="130" y="24"/>
                </a:lnTo>
                <a:lnTo>
                  <a:pt x="130" y="42"/>
                </a:lnTo>
                <a:lnTo>
                  <a:pt x="135" y="42"/>
                </a:lnTo>
                <a:lnTo>
                  <a:pt x="135" y="72"/>
                </a:lnTo>
                <a:lnTo>
                  <a:pt x="140" y="66"/>
                </a:lnTo>
                <a:lnTo>
                  <a:pt x="140" y="90"/>
                </a:lnTo>
                <a:lnTo>
                  <a:pt x="145" y="114"/>
                </a:lnTo>
                <a:lnTo>
                  <a:pt x="145" y="120"/>
                </a:lnTo>
                <a:lnTo>
                  <a:pt x="150" y="150"/>
                </a:lnTo>
                <a:lnTo>
                  <a:pt x="150" y="144"/>
                </a:lnTo>
                <a:lnTo>
                  <a:pt x="155" y="120"/>
                </a:lnTo>
                <a:lnTo>
                  <a:pt x="160" y="96"/>
                </a:lnTo>
                <a:lnTo>
                  <a:pt x="160" y="72"/>
                </a:lnTo>
                <a:lnTo>
                  <a:pt x="165" y="78"/>
                </a:lnTo>
                <a:lnTo>
                  <a:pt x="165" y="48"/>
                </a:lnTo>
                <a:lnTo>
                  <a:pt x="170" y="24"/>
                </a:lnTo>
                <a:lnTo>
                  <a:pt x="170" y="36"/>
                </a:lnTo>
                <a:lnTo>
                  <a:pt x="175" y="30"/>
                </a:lnTo>
                <a:lnTo>
                  <a:pt x="175" y="12"/>
                </a:lnTo>
                <a:lnTo>
                  <a:pt x="180" y="6"/>
                </a:lnTo>
                <a:lnTo>
                  <a:pt x="180" y="24"/>
                </a:lnTo>
                <a:lnTo>
                  <a:pt x="180" y="12"/>
                </a:lnTo>
                <a:lnTo>
                  <a:pt x="185" y="6"/>
                </a:lnTo>
                <a:lnTo>
                  <a:pt x="185" y="18"/>
                </a:lnTo>
                <a:lnTo>
                  <a:pt x="190" y="36"/>
                </a:lnTo>
                <a:lnTo>
                  <a:pt x="190" y="30"/>
                </a:lnTo>
                <a:lnTo>
                  <a:pt x="195" y="48"/>
                </a:lnTo>
                <a:lnTo>
                  <a:pt x="195" y="60"/>
                </a:lnTo>
                <a:lnTo>
                  <a:pt x="200" y="102"/>
                </a:lnTo>
                <a:lnTo>
                  <a:pt x="205" y="120"/>
                </a:lnTo>
                <a:lnTo>
                  <a:pt x="205" y="114"/>
                </a:lnTo>
                <a:lnTo>
                  <a:pt x="205" y="132"/>
                </a:lnTo>
                <a:lnTo>
                  <a:pt x="210" y="150"/>
                </a:lnTo>
                <a:lnTo>
                  <a:pt x="210" y="180"/>
                </a:lnTo>
                <a:lnTo>
                  <a:pt x="215" y="186"/>
                </a:lnTo>
                <a:lnTo>
                  <a:pt x="215" y="198"/>
                </a:lnTo>
                <a:lnTo>
                  <a:pt x="220" y="222"/>
                </a:lnTo>
                <a:lnTo>
                  <a:pt x="220" y="216"/>
                </a:lnTo>
                <a:lnTo>
                  <a:pt x="225" y="234"/>
                </a:lnTo>
                <a:lnTo>
                  <a:pt x="225" y="264"/>
                </a:lnTo>
                <a:lnTo>
                  <a:pt x="230" y="276"/>
                </a:lnTo>
                <a:lnTo>
                  <a:pt x="235" y="282"/>
                </a:lnTo>
                <a:lnTo>
                  <a:pt x="235" y="276"/>
                </a:lnTo>
                <a:lnTo>
                  <a:pt x="240" y="294"/>
                </a:lnTo>
                <a:lnTo>
                  <a:pt x="240" y="276"/>
                </a:lnTo>
                <a:lnTo>
                  <a:pt x="245" y="294"/>
                </a:lnTo>
                <a:lnTo>
                  <a:pt x="245" y="270"/>
                </a:lnTo>
                <a:lnTo>
                  <a:pt x="250" y="276"/>
                </a:lnTo>
                <a:lnTo>
                  <a:pt x="250" y="282"/>
                </a:lnTo>
                <a:lnTo>
                  <a:pt x="250" y="252"/>
                </a:lnTo>
                <a:lnTo>
                  <a:pt x="255" y="246"/>
                </a:lnTo>
                <a:lnTo>
                  <a:pt x="255" y="228"/>
                </a:lnTo>
                <a:lnTo>
                  <a:pt x="260" y="204"/>
                </a:lnTo>
                <a:lnTo>
                  <a:pt x="260" y="210"/>
                </a:lnTo>
                <a:lnTo>
                  <a:pt x="265" y="180"/>
                </a:lnTo>
                <a:lnTo>
                  <a:pt x="265" y="156"/>
                </a:lnTo>
                <a:lnTo>
                  <a:pt x="270" y="144"/>
                </a:lnTo>
                <a:lnTo>
                  <a:pt x="270" y="120"/>
                </a:lnTo>
                <a:lnTo>
                  <a:pt x="270" y="126"/>
                </a:lnTo>
                <a:lnTo>
                  <a:pt x="275" y="102"/>
                </a:lnTo>
                <a:lnTo>
                  <a:pt x="275" y="90"/>
                </a:lnTo>
                <a:lnTo>
                  <a:pt x="280" y="66"/>
                </a:lnTo>
                <a:lnTo>
                  <a:pt x="280" y="36"/>
                </a:lnTo>
                <a:lnTo>
                  <a:pt x="285" y="72"/>
                </a:lnTo>
                <a:lnTo>
                  <a:pt x="285" y="30"/>
                </a:lnTo>
                <a:lnTo>
                  <a:pt x="289" y="24"/>
                </a:lnTo>
                <a:lnTo>
                  <a:pt x="294" y="6"/>
                </a:lnTo>
                <a:lnTo>
                  <a:pt x="294" y="12"/>
                </a:lnTo>
                <a:lnTo>
                  <a:pt x="294" y="6"/>
                </a:lnTo>
                <a:lnTo>
                  <a:pt x="299" y="1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2" name="Freeform 90"/>
          <p:cNvSpPr>
            <a:spLocks/>
          </p:cNvSpPr>
          <p:nvPr/>
        </p:nvSpPr>
        <p:spPr bwMode="auto">
          <a:xfrm>
            <a:off x="5281299" y="3057525"/>
            <a:ext cx="632719" cy="495300"/>
          </a:xfrm>
          <a:custGeom>
            <a:avLst/>
            <a:gdLst/>
            <a:ahLst/>
            <a:cxnLst>
              <a:cxn ang="0">
                <a:pos x="5" y="24"/>
              </a:cxn>
              <a:cxn ang="0">
                <a:pos x="10" y="66"/>
              </a:cxn>
              <a:cxn ang="0">
                <a:pos x="15" y="84"/>
              </a:cxn>
              <a:cxn ang="0">
                <a:pos x="25" y="144"/>
              </a:cxn>
              <a:cxn ang="0">
                <a:pos x="30" y="168"/>
              </a:cxn>
              <a:cxn ang="0">
                <a:pos x="40" y="240"/>
              </a:cxn>
              <a:cxn ang="0">
                <a:pos x="45" y="252"/>
              </a:cxn>
              <a:cxn ang="0">
                <a:pos x="50" y="294"/>
              </a:cxn>
              <a:cxn ang="0">
                <a:pos x="55" y="288"/>
              </a:cxn>
              <a:cxn ang="0">
                <a:pos x="60" y="282"/>
              </a:cxn>
              <a:cxn ang="0">
                <a:pos x="70" y="264"/>
              </a:cxn>
              <a:cxn ang="0">
                <a:pos x="75" y="210"/>
              </a:cxn>
              <a:cxn ang="0">
                <a:pos x="85" y="174"/>
              </a:cxn>
              <a:cxn ang="0">
                <a:pos x="90" y="102"/>
              </a:cxn>
              <a:cxn ang="0">
                <a:pos x="100" y="84"/>
              </a:cxn>
              <a:cxn ang="0">
                <a:pos x="105" y="42"/>
              </a:cxn>
              <a:cxn ang="0">
                <a:pos x="110" y="18"/>
              </a:cxn>
              <a:cxn ang="0">
                <a:pos x="115" y="30"/>
              </a:cxn>
              <a:cxn ang="0">
                <a:pos x="125" y="30"/>
              </a:cxn>
              <a:cxn ang="0">
                <a:pos x="130" y="72"/>
              </a:cxn>
              <a:cxn ang="0">
                <a:pos x="140" y="138"/>
              </a:cxn>
              <a:cxn ang="0">
                <a:pos x="145" y="174"/>
              </a:cxn>
              <a:cxn ang="0">
                <a:pos x="155" y="216"/>
              </a:cxn>
              <a:cxn ang="0">
                <a:pos x="160" y="270"/>
              </a:cxn>
              <a:cxn ang="0">
                <a:pos x="165" y="270"/>
              </a:cxn>
              <a:cxn ang="0">
                <a:pos x="175" y="288"/>
              </a:cxn>
              <a:cxn ang="0">
                <a:pos x="180" y="288"/>
              </a:cxn>
              <a:cxn ang="0">
                <a:pos x="190" y="276"/>
              </a:cxn>
              <a:cxn ang="0">
                <a:pos x="195" y="186"/>
              </a:cxn>
              <a:cxn ang="0">
                <a:pos x="205" y="156"/>
              </a:cxn>
              <a:cxn ang="0">
                <a:pos x="210" y="90"/>
              </a:cxn>
              <a:cxn ang="0">
                <a:pos x="220" y="48"/>
              </a:cxn>
              <a:cxn ang="0">
                <a:pos x="225" y="24"/>
              </a:cxn>
              <a:cxn ang="0">
                <a:pos x="235" y="6"/>
              </a:cxn>
              <a:cxn ang="0">
                <a:pos x="240" y="18"/>
              </a:cxn>
              <a:cxn ang="0">
                <a:pos x="250" y="72"/>
              </a:cxn>
              <a:cxn ang="0">
                <a:pos x="255" y="108"/>
              </a:cxn>
              <a:cxn ang="0">
                <a:pos x="265" y="180"/>
              </a:cxn>
              <a:cxn ang="0">
                <a:pos x="270" y="216"/>
              </a:cxn>
              <a:cxn ang="0">
                <a:pos x="280" y="258"/>
              </a:cxn>
              <a:cxn ang="0">
                <a:pos x="290" y="288"/>
              </a:cxn>
              <a:cxn ang="0">
                <a:pos x="299" y="276"/>
              </a:cxn>
            </a:cxnLst>
            <a:rect l="0" t="0" r="r" b="b"/>
            <a:pathLst>
              <a:path w="299" h="312">
                <a:moveTo>
                  <a:pt x="0" y="18"/>
                </a:moveTo>
                <a:lnTo>
                  <a:pt x="0" y="30"/>
                </a:lnTo>
                <a:lnTo>
                  <a:pt x="5" y="24"/>
                </a:lnTo>
                <a:lnTo>
                  <a:pt x="5" y="36"/>
                </a:lnTo>
                <a:lnTo>
                  <a:pt x="10" y="36"/>
                </a:lnTo>
                <a:lnTo>
                  <a:pt x="10" y="66"/>
                </a:lnTo>
                <a:lnTo>
                  <a:pt x="15" y="72"/>
                </a:lnTo>
                <a:lnTo>
                  <a:pt x="15" y="90"/>
                </a:lnTo>
                <a:lnTo>
                  <a:pt x="15" y="84"/>
                </a:lnTo>
                <a:lnTo>
                  <a:pt x="20" y="90"/>
                </a:lnTo>
                <a:lnTo>
                  <a:pt x="20" y="114"/>
                </a:lnTo>
                <a:lnTo>
                  <a:pt x="25" y="144"/>
                </a:lnTo>
                <a:lnTo>
                  <a:pt x="25" y="138"/>
                </a:lnTo>
                <a:lnTo>
                  <a:pt x="25" y="162"/>
                </a:lnTo>
                <a:lnTo>
                  <a:pt x="30" y="168"/>
                </a:lnTo>
                <a:lnTo>
                  <a:pt x="30" y="186"/>
                </a:lnTo>
                <a:lnTo>
                  <a:pt x="35" y="216"/>
                </a:lnTo>
                <a:lnTo>
                  <a:pt x="40" y="240"/>
                </a:lnTo>
                <a:lnTo>
                  <a:pt x="40" y="234"/>
                </a:lnTo>
                <a:lnTo>
                  <a:pt x="40" y="258"/>
                </a:lnTo>
                <a:lnTo>
                  <a:pt x="45" y="252"/>
                </a:lnTo>
                <a:lnTo>
                  <a:pt x="45" y="276"/>
                </a:lnTo>
                <a:lnTo>
                  <a:pt x="45" y="270"/>
                </a:lnTo>
                <a:lnTo>
                  <a:pt x="50" y="294"/>
                </a:lnTo>
                <a:lnTo>
                  <a:pt x="50" y="282"/>
                </a:lnTo>
                <a:lnTo>
                  <a:pt x="55" y="294"/>
                </a:lnTo>
                <a:lnTo>
                  <a:pt x="55" y="288"/>
                </a:lnTo>
                <a:lnTo>
                  <a:pt x="55" y="312"/>
                </a:lnTo>
                <a:lnTo>
                  <a:pt x="60" y="300"/>
                </a:lnTo>
                <a:lnTo>
                  <a:pt x="60" y="282"/>
                </a:lnTo>
                <a:lnTo>
                  <a:pt x="65" y="288"/>
                </a:lnTo>
                <a:lnTo>
                  <a:pt x="65" y="270"/>
                </a:lnTo>
                <a:lnTo>
                  <a:pt x="70" y="264"/>
                </a:lnTo>
                <a:lnTo>
                  <a:pt x="70" y="246"/>
                </a:lnTo>
                <a:lnTo>
                  <a:pt x="75" y="240"/>
                </a:lnTo>
                <a:lnTo>
                  <a:pt x="75" y="210"/>
                </a:lnTo>
                <a:lnTo>
                  <a:pt x="80" y="198"/>
                </a:lnTo>
                <a:lnTo>
                  <a:pt x="80" y="186"/>
                </a:lnTo>
                <a:lnTo>
                  <a:pt x="85" y="174"/>
                </a:lnTo>
                <a:lnTo>
                  <a:pt x="85" y="132"/>
                </a:lnTo>
                <a:lnTo>
                  <a:pt x="90" y="150"/>
                </a:lnTo>
                <a:lnTo>
                  <a:pt x="90" y="102"/>
                </a:lnTo>
                <a:lnTo>
                  <a:pt x="95" y="96"/>
                </a:lnTo>
                <a:lnTo>
                  <a:pt x="95" y="66"/>
                </a:lnTo>
                <a:lnTo>
                  <a:pt x="100" y="84"/>
                </a:lnTo>
                <a:lnTo>
                  <a:pt x="100" y="54"/>
                </a:lnTo>
                <a:lnTo>
                  <a:pt x="105" y="36"/>
                </a:lnTo>
                <a:lnTo>
                  <a:pt x="105" y="42"/>
                </a:lnTo>
                <a:lnTo>
                  <a:pt x="105" y="36"/>
                </a:lnTo>
                <a:lnTo>
                  <a:pt x="110" y="36"/>
                </a:lnTo>
                <a:lnTo>
                  <a:pt x="110" y="18"/>
                </a:lnTo>
                <a:lnTo>
                  <a:pt x="115" y="18"/>
                </a:lnTo>
                <a:lnTo>
                  <a:pt x="115" y="6"/>
                </a:lnTo>
                <a:lnTo>
                  <a:pt x="115" y="30"/>
                </a:lnTo>
                <a:lnTo>
                  <a:pt x="120" y="0"/>
                </a:lnTo>
                <a:lnTo>
                  <a:pt x="120" y="42"/>
                </a:lnTo>
                <a:lnTo>
                  <a:pt x="125" y="30"/>
                </a:lnTo>
                <a:lnTo>
                  <a:pt x="125" y="48"/>
                </a:lnTo>
                <a:lnTo>
                  <a:pt x="130" y="48"/>
                </a:lnTo>
                <a:lnTo>
                  <a:pt x="130" y="72"/>
                </a:lnTo>
                <a:lnTo>
                  <a:pt x="135" y="90"/>
                </a:lnTo>
                <a:lnTo>
                  <a:pt x="135" y="108"/>
                </a:lnTo>
                <a:lnTo>
                  <a:pt x="140" y="138"/>
                </a:lnTo>
                <a:lnTo>
                  <a:pt x="140" y="126"/>
                </a:lnTo>
                <a:lnTo>
                  <a:pt x="145" y="144"/>
                </a:lnTo>
                <a:lnTo>
                  <a:pt x="145" y="174"/>
                </a:lnTo>
                <a:lnTo>
                  <a:pt x="150" y="186"/>
                </a:lnTo>
                <a:lnTo>
                  <a:pt x="150" y="210"/>
                </a:lnTo>
                <a:lnTo>
                  <a:pt x="155" y="216"/>
                </a:lnTo>
                <a:lnTo>
                  <a:pt x="155" y="228"/>
                </a:lnTo>
                <a:lnTo>
                  <a:pt x="160" y="228"/>
                </a:lnTo>
                <a:lnTo>
                  <a:pt x="160" y="270"/>
                </a:lnTo>
                <a:lnTo>
                  <a:pt x="165" y="270"/>
                </a:lnTo>
                <a:lnTo>
                  <a:pt x="165" y="282"/>
                </a:lnTo>
                <a:lnTo>
                  <a:pt x="165" y="270"/>
                </a:lnTo>
                <a:lnTo>
                  <a:pt x="175" y="294"/>
                </a:lnTo>
                <a:lnTo>
                  <a:pt x="170" y="294"/>
                </a:lnTo>
                <a:lnTo>
                  <a:pt x="175" y="288"/>
                </a:lnTo>
                <a:lnTo>
                  <a:pt x="180" y="294"/>
                </a:lnTo>
                <a:lnTo>
                  <a:pt x="180" y="282"/>
                </a:lnTo>
                <a:lnTo>
                  <a:pt x="180" y="288"/>
                </a:lnTo>
                <a:lnTo>
                  <a:pt x="185" y="288"/>
                </a:lnTo>
                <a:lnTo>
                  <a:pt x="185" y="264"/>
                </a:lnTo>
                <a:lnTo>
                  <a:pt x="190" y="276"/>
                </a:lnTo>
                <a:lnTo>
                  <a:pt x="190" y="240"/>
                </a:lnTo>
                <a:lnTo>
                  <a:pt x="195" y="222"/>
                </a:lnTo>
                <a:lnTo>
                  <a:pt x="195" y="186"/>
                </a:lnTo>
                <a:lnTo>
                  <a:pt x="200" y="186"/>
                </a:lnTo>
                <a:lnTo>
                  <a:pt x="200" y="150"/>
                </a:lnTo>
                <a:lnTo>
                  <a:pt x="205" y="156"/>
                </a:lnTo>
                <a:lnTo>
                  <a:pt x="205" y="126"/>
                </a:lnTo>
                <a:lnTo>
                  <a:pt x="210" y="120"/>
                </a:lnTo>
                <a:lnTo>
                  <a:pt x="210" y="90"/>
                </a:lnTo>
                <a:lnTo>
                  <a:pt x="215" y="78"/>
                </a:lnTo>
                <a:lnTo>
                  <a:pt x="215" y="66"/>
                </a:lnTo>
                <a:lnTo>
                  <a:pt x="220" y="48"/>
                </a:lnTo>
                <a:lnTo>
                  <a:pt x="220" y="54"/>
                </a:lnTo>
                <a:lnTo>
                  <a:pt x="225" y="30"/>
                </a:lnTo>
                <a:lnTo>
                  <a:pt x="225" y="24"/>
                </a:lnTo>
                <a:lnTo>
                  <a:pt x="230" y="30"/>
                </a:lnTo>
                <a:lnTo>
                  <a:pt x="235" y="36"/>
                </a:lnTo>
                <a:lnTo>
                  <a:pt x="235" y="6"/>
                </a:lnTo>
                <a:lnTo>
                  <a:pt x="235" y="18"/>
                </a:lnTo>
                <a:lnTo>
                  <a:pt x="240" y="30"/>
                </a:lnTo>
                <a:lnTo>
                  <a:pt x="240" y="18"/>
                </a:lnTo>
                <a:lnTo>
                  <a:pt x="240" y="42"/>
                </a:lnTo>
                <a:lnTo>
                  <a:pt x="245" y="48"/>
                </a:lnTo>
                <a:lnTo>
                  <a:pt x="250" y="72"/>
                </a:lnTo>
                <a:lnTo>
                  <a:pt x="250" y="84"/>
                </a:lnTo>
                <a:lnTo>
                  <a:pt x="255" y="84"/>
                </a:lnTo>
                <a:lnTo>
                  <a:pt x="255" y="108"/>
                </a:lnTo>
                <a:lnTo>
                  <a:pt x="260" y="144"/>
                </a:lnTo>
                <a:lnTo>
                  <a:pt x="265" y="162"/>
                </a:lnTo>
                <a:lnTo>
                  <a:pt x="265" y="180"/>
                </a:lnTo>
                <a:lnTo>
                  <a:pt x="270" y="216"/>
                </a:lnTo>
                <a:lnTo>
                  <a:pt x="270" y="222"/>
                </a:lnTo>
                <a:lnTo>
                  <a:pt x="270" y="216"/>
                </a:lnTo>
                <a:lnTo>
                  <a:pt x="275" y="240"/>
                </a:lnTo>
                <a:lnTo>
                  <a:pt x="275" y="234"/>
                </a:lnTo>
                <a:lnTo>
                  <a:pt x="280" y="258"/>
                </a:lnTo>
                <a:lnTo>
                  <a:pt x="285" y="282"/>
                </a:lnTo>
                <a:lnTo>
                  <a:pt x="285" y="276"/>
                </a:lnTo>
                <a:lnTo>
                  <a:pt x="290" y="288"/>
                </a:lnTo>
                <a:lnTo>
                  <a:pt x="290" y="282"/>
                </a:lnTo>
                <a:lnTo>
                  <a:pt x="294" y="294"/>
                </a:lnTo>
                <a:lnTo>
                  <a:pt x="299" y="276"/>
                </a:lnTo>
                <a:lnTo>
                  <a:pt x="299" y="282"/>
                </a:lnTo>
                <a:lnTo>
                  <a:pt x="299" y="26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3" name="Freeform 91"/>
          <p:cNvSpPr>
            <a:spLocks/>
          </p:cNvSpPr>
          <p:nvPr/>
        </p:nvSpPr>
        <p:spPr bwMode="auto">
          <a:xfrm>
            <a:off x="5914017" y="3067053"/>
            <a:ext cx="643299" cy="466725"/>
          </a:xfrm>
          <a:custGeom>
            <a:avLst/>
            <a:gdLst/>
            <a:ahLst/>
            <a:cxnLst>
              <a:cxn ang="0">
                <a:pos x="5" y="246"/>
              </a:cxn>
              <a:cxn ang="0">
                <a:pos x="15" y="210"/>
              </a:cxn>
              <a:cxn ang="0">
                <a:pos x="20" y="156"/>
              </a:cxn>
              <a:cxn ang="0">
                <a:pos x="30" y="108"/>
              </a:cxn>
              <a:cxn ang="0">
                <a:pos x="35" y="48"/>
              </a:cxn>
              <a:cxn ang="0">
                <a:pos x="40" y="24"/>
              </a:cxn>
              <a:cxn ang="0">
                <a:pos x="50" y="24"/>
              </a:cxn>
              <a:cxn ang="0">
                <a:pos x="60" y="18"/>
              </a:cxn>
              <a:cxn ang="0">
                <a:pos x="65" y="42"/>
              </a:cxn>
              <a:cxn ang="0">
                <a:pos x="70" y="72"/>
              </a:cxn>
              <a:cxn ang="0">
                <a:pos x="75" y="132"/>
              </a:cxn>
              <a:cxn ang="0">
                <a:pos x="80" y="174"/>
              </a:cxn>
              <a:cxn ang="0">
                <a:pos x="90" y="204"/>
              </a:cxn>
              <a:cxn ang="0">
                <a:pos x="95" y="252"/>
              </a:cxn>
              <a:cxn ang="0">
                <a:pos x="105" y="282"/>
              </a:cxn>
              <a:cxn ang="0">
                <a:pos x="110" y="276"/>
              </a:cxn>
              <a:cxn ang="0">
                <a:pos x="125" y="252"/>
              </a:cxn>
              <a:cxn ang="0">
                <a:pos x="130" y="210"/>
              </a:cxn>
              <a:cxn ang="0">
                <a:pos x="140" y="156"/>
              </a:cxn>
              <a:cxn ang="0">
                <a:pos x="145" y="90"/>
              </a:cxn>
              <a:cxn ang="0">
                <a:pos x="155" y="48"/>
              </a:cxn>
              <a:cxn ang="0">
                <a:pos x="160" y="30"/>
              </a:cxn>
              <a:cxn ang="0">
                <a:pos x="165" y="24"/>
              </a:cxn>
              <a:cxn ang="0">
                <a:pos x="170" y="24"/>
              </a:cxn>
              <a:cxn ang="0">
                <a:pos x="180" y="36"/>
              </a:cxn>
              <a:cxn ang="0">
                <a:pos x="185" y="90"/>
              </a:cxn>
              <a:cxn ang="0">
                <a:pos x="195" y="114"/>
              </a:cxn>
              <a:cxn ang="0">
                <a:pos x="200" y="180"/>
              </a:cxn>
              <a:cxn ang="0">
                <a:pos x="210" y="216"/>
              </a:cxn>
              <a:cxn ang="0">
                <a:pos x="215" y="270"/>
              </a:cxn>
              <a:cxn ang="0">
                <a:pos x="225" y="270"/>
              </a:cxn>
              <a:cxn ang="0">
                <a:pos x="230" y="276"/>
              </a:cxn>
              <a:cxn ang="0">
                <a:pos x="240" y="234"/>
              </a:cxn>
              <a:cxn ang="0">
                <a:pos x="250" y="216"/>
              </a:cxn>
              <a:cxn ang="0">
                <a:pos x="255" y="168"/>
              </a:cxn>
              <a:cxn ang="0">
                <a:pos x="260" y="114"/>
              </a:cxn>
              <a:cxn ang="0">
                <a:pos x="265" y="60"/>
              </a:cxn>
              <a:cxn ang="0">
                <a:pos x="275" y="60"/>
              </a:cxn>
              <a:cxn ang="0">
                <a:pos x="280" y="36"/>
              </a:cxn>
              <a:cxn ang="0">
                <a:pos x="285" y="12"/>
              </a:cxn>
              <a:cxn ang="0">
                <a:pos x="294" y="18"/>
              </a:cxn>
              <a:cxn ang="0">
                <a:pos x="299" y="30"/>
              </a:cxn>
            </a:cxnLst>
            <a:rect l="0" t="0" r="r" b="b"/>
            <a:pathLst>
              <a:path w="304" h="294">
                <a:moveTo>
                  <a:pt x="0" y="258"/>
                </a:moveTo>
                <a:lnTo>
                  <a:pt x="5" y="258"/>
                </a:lnTo>
                <a:lnTo>
                  <a:pt x="5" y="246"/>
                </a:lnTo>
                <a:lnTo>
                  <a:pt x="10" y="240"/>
                </a:lnTo>
                <a:lnTo>
                  <a:pt x="10" y="210"/>
                </a:lnTo>
                <a:lnTo>
                  <a:pt x="15" y="210"/>
                </a:lnTo>
                <a:lnTo>
                  <a:pt x="15" y="174"/>
                </a:lnTo>
                <a:lnTo>
                  <a:pt x="20" y="174"/>
                </a:lnTo>
                <a:lnTo>
                  <a:pt x="20" y="156"/>
                </a:lnTo>
                <a:lnTo>
                  <a:pt x="25" y="132"/>
                </a:lnTo>
                <a:lnTo>
                  <a:pt x="25" y="114"/>
                </a:lnTo>
                <a:lnTo>
                  <a:pt x="30" y="108"/>
                </a:lnTo>
                <a:lnTo>
                  <a:pt x="30" y="60"/>
                </a:lnTo>
                <a:lnTo>
                  <a:pt x="35" y="78"/>
                </a:lnTo>
                <a:lnTo>
                  <a:pt x="35" y="48"/>
                </a:lnTo>
                <a:lnTo>
                  <a:pt x="40" y="24"/>
                </a:lnTo>
                <a:lnTo>
                  <a:pt x="40" y="30"/>
                </a:lnTo>
                <a:lnTo>
                  <a:pt x="40" y="24"/>
                </a:lnTo>
                <a:lnTo>
                  <a:pt x="45" y="30"/>
                </a:lnTo>
                <a:lnTo>
                  <a:pt x="45" y="12"/>
                </a:lnTo>
                <a:lnTo>
                  <a:pt x="50" y="24"/>
                </a:lnTo>
                <a:lnTo>
                  <a:pt x="50" y="12"/>
                </a:lnTo>
                <a:lnTo>
                  <a:pt x="50" y="18"/>
                </a:lnTo>
                <a:lnTo>
                  <a:pt x="60" y="18"/>
                </a:lnTo>
                <a:lnTo>
                  <a:pt x="55" y="18"/>
                </a:lnTo>
                <a:lnTo>
                  <a:pt x="60" y="36"/>
                </a:lnTo>
                <a:lnTo>
                  <a:pt x="65" y="42"/>
                </a:lnTo>
                <a:lnTo>
                  <a:pt x="65" y="54"/>
                </a:lnTo>
                <a:lnTo>
                  <a:pt x="65" y="48"/>
                </a:lnTo>
                <a:lnTo>
                  <a:pt x="70" y="72"/>
                </a:lnTo>
                <a:lnTo>
                  <a:pt x="70" y="90"/>
                </a:lnTo>
                <a:lnTo>
                  <a:pt x="75" y="96"/>
                </a:lnTo>
                <a:lnTo>
                  <a:pt x="75" y="132"/>
                </a:lnTo>
                <a:lnTo>
                  <a:pt x="75" y="120"/>
                </a:lnTo>
                <a:lnTo>
                  <a:pt x="80" y="156"/>
                </a:lnTo>
                <a:lnTo>
                  <a:pt x="80" y="174"/>
                </a:lnTo>
                <a:lnTo>
                  <a:pt x="85" y="174"/>
                </a:lnTo>
                <a:lnTo>
                  <a:pt x="85" y="186"/>
                </a:lnTo>
                <a:lnTo>
                  <a:pt x="90" y="204"/>
                </a:lnTo>
                <a:lnTo>
                  <a:pt x="90" y="234"/>
                </a:lnTo>
                <a:lnTo>
                  <a:pt x="95" y="240"/>
                </a:lnTo>
                <a:lnTo>
                  <a:pt x="95" y="252"/>
                </a:lnTo>
                <a:lnTo>
                  <a:pt x="100" y="270"/>
                </a:lnTo>
                <a:lnTo>
                  <a:pt x="100" y="282"/>
                </a:lnTo>
                <a:lnTo>
                  <a:pt x="105" y="282"/>
                </a:lnTo>
                <a:lnTo>
                  <a:pt x="110" y="282"/>
                </a:lnTo>
                <a:lnTo>
                  <a:pt x="110" y="264"/>
                </a:lnTo>
                <a:lnTo>
                  <a:pt x="110" y="276"/>
                </a:lnTo>
                <a:lnTo>
                  <a:pt x="120" y="276"/>
                </a:lnTo>
                <a:lnTo>
                  <a:pt x="120" y="258"/>
                </a:lnTo>
                <a:lnTo>
                  <a:pt x="125" y="252"/>
                </a:lnTo>
                <a:lnTo>
                  <a:pt x="125" y="222"/>
                </a:lnTo>
                <a:lnTo>
                  <a:pt x="130" y="228"/>
                </a:lnTo>
                <a:lnTo>
                  <a:pt x="130" y="210"/>
                </a:lnTo>
                <a:lnTo>
                  <a:pt x="135" y="204"/>
                </a:lnTo>
                <a:lnTo>
                  <a:pt x="135" y="168"/>
                </a:lnTo>
                <a:lnTo>
                  <a:pt x="140" y="156"/>
                </a:lnTo>
                <a:lnTo>
                  <a:pt x="140" y="108"/>
                </a:lnTo>
                <a:lnTo>
                  <a:pt x="145" y="102"/>
                </a:lnTo>
                <a:lnTo>
                  <a:pt x="145" y="90"/>
                </a:lnTo>
                <a:lnTo>
                  <a:pt x="150" y="84"/>
                </a:lnTo>
                <a:lnTo>
                  <a:pt x="150" y="54"/>
                </a:lnTo>
                <a:lnTo>
                  <a:pt x="155" y="48"/>
                </a:lnTo>
                <a:lnTo>
                  <a:pt x="155" y="30"/>
                </a:lnTo>
                <a:lnTo>
                  <a:pt x="155" y="36"/>
                </a:lnTo>
                <a:lnTo>
                  <a:pt x="160" y="30"/>
                </a:lnTo>
                <a:lnTo>
                  <a:pt x="160" y="18"/>
                </a:lnTo>
                <a:lnTo>
                  <a:pt x="165" y="12"/>
                </a:lnTo>
                <a:lnTo>
                  <a:pt x="165" y="24"/>
                </a:lnTo>
                <a:lnTo>
                  <a:pt x="165" y="6"/>
                </a:lnTo>
                <a:lnTo>
                  <a:pt x="170" y="12"/>
                </a:lnTo>
                <a:lnTo>
                  <a:pt x="170" y="24"/>
                </a:lnTo>
                <a:lnTo>
                  <a:pt x="175" y="30"/>
                </a:lnTo>
                <a:lnTo>
                  <a:pt x="180" y="42"/>
                </a:lnTo>
                <a:lnTo>
                  <a:pt x="180" y="36"/>
                </a:lnTo>
                <a:lnTo>
                  <a:pt x="180" y="42"/>
                </a:lnTo>
                <a:lnTo>
                  <a:pt x="185" y="54"/>
                </a:lnTo>
                <a:lnTo>
                  <a:pt x="185" y="90"/>
                </a:lnTo>
                <a:lnTo>
                  <a:pt x="190" y="90"/>
                </a:lnTo>
                <a:lnTo>
                  <a:pt x="190" y="108"/>
                </a:lnTo>
                <a:lnTo>
                  <a:pt x="195" y="114"/>
                </a:lnTo>
                <a:lnTo>
                  <a:pt x="195" y="138"/>
                </a:lnTo>
                <a:lnTo>
                  <a:pt x="200" y="150"/>
                </a:lnTo>
                <a:lnTo>
                  <a:pt x="200" y="180"/>
                </a:lnTo>
                <a:lnTo>
                  <a:pt x="205" y="198"/>
                </a:lnTo>
                <a:lnTo>
                  <a:pt x="205" y="204"/>
                </a:lnTo>
                <a:lnTo>
                  <a:pt x="210" y="216"/>
                </a:lnTo>
                <a:lnTo>
                  <a:pt x="210" y="252"/>
                </a:lnTo>
                <a:lnTo>
                  <a:pt x="215" y="258"/>
                </a:lnTo>
                <a:lnTo>
                  <a:pt x="215" y="270"/>
                </a:lnTo>
                <a:lnTo>
                  <a:pt x="220" y="288"/>
                </a:lnTo>
                <a:lnTo>
                  <a:pt x="225" y="282"/>
                </a:lnTo>
                <a:lnTo>
                  <a:pt x="225" y="270"/>
                </a:lnTo>
                <a:lnTo>
                  <a:pt x="225" y="288"/>
                </a:lnTo>
                <a:lnTo>
                  <a:pt x="230" y="294"/>
                </a:lnTo>
                <a:lnTo>
                  <a:pt x="230" y="276"/>
                </a:lnTo>
                <a:lnTo>
                  <a:pt x="235" y="282"/>
                </a:lnTo>
                <a:lnTo>
                  <a:pt x="240" y="264"/>
                </a:lnTo>
                <a:lnTo>
                  <a:pt x="240" y="234"/>
                </a:lnTo>
                <a:lnTo>
                  <a:pt x="245" y="240"/>
                </a:lnTo>
                <a:lnTo>
                  <a:pt x="245" y="204"/>
                </a:lnTo>
                <a:lnTo>
                  <a:pt x="250" y="216"/>
                </a:lnTo>
                <a:lnTo>
                  <a:pt x="250" y="186"/>
                </a:lnTo>
                <a:lnTo>
                  <a:pt x="255" y="162"/>
                </a:lnTo>
                <a:lnTo>
                  <a:pt x="255" y="168"/>
                </a:lnTo>
                <a:lnTo>
                  <a:pt x="255" y="138"/>
                </a:lnTo>
                <a:lnTo>
                  <a:pt x="260" y="108"/>
                </a:lnTo>
                <a:lnTo>
                  <a:pt x="260" y="114"/>
                </a:lnTo>
                <a:lnTo>
                  <a:pt x="260" y="108"/>
                </a:lnTo>
                <a:lnTo>
                  <a:pt x="265" y="96"/>
                </a:lnTo>
                <a:lnTo>
                  <a:pt x="265" y="60"/>
                </a:lnTo>
                <a:lnTo>
                  <a:pt x="270" y="72"/>
                </a:lnTo>
                <a:lnTo>
                  <a:pt x="270" y="42"/>
                </a:lnTo>
                <a:lnTo>
                  <a:pt x="275" y="60"/>
                </a:lnTo>
                <a:lnTo>
                  <a:pt x="275" y="18"/>
                </a:lnTo>
                <a:lnTo>
                  <a:pt x="275" y="24"/>
                </a:lnTo>
                <a:lnTo>
                  <a:pt x="280" y="36"/>
                </a:lnTo>
                <a:lnTo>
                  <a:pt x="280" y="24"/>
                </a:lnTo>
                <a:lnTo>
                  <a:pt x="285" y="24"/>
                </a:lnTo>
                <a:lnTo>
                  <a:pt x="285" y="12"/>
                </a:lnTo>
                <a:lnTo>
                  <a:pt x="290" y="0"/>
                </a:lnTo>
                <a:lnTo>
                  <a:pt x="290" y="18"/>
                </a:lnTo>
                <a:lnTo>
                  <a:pt x="294" y="18"/>
                </a:lnTo>
                <a:lnTo>
                  <a:pt x="294" y="30"/>
                </a:lnTo>
                <a:lnTo>
                  <a:pt x="299" y="42"/>
                </a:lnTo>
                <a:lnTo>
                  <a:pt x="299" y="30"/>
                </a:lnTo>
                <a:lnTo>
                  <a:pt x="299" y="54"/>
                </a:lnTo>
                <a:lnTo>
                  <a:pt x="304" y="7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4" name="Freeform 92"/>
          <p:cNvSpPr>
            <a:spLocks/>
          </p:cNvSpPr>
          <p:nvPr/>
        </p:nvSpPr>
        <p:spPr bwMode="auto">
          <a:xfrm>
            <a:off x="6557314" y="3076578"/>
            <a:ext cx="622138" cy="447675"/>
          </a:xfrm>
          <a:custGeom>
            <a:avLst/>
            <a:gdLst/>
            <a:ahLst/>
            <a:cxnLst>
              <a:cxn ang="0">
                <a:pos x="5" y="90"/>
              </a:cxn>
              <a:cxn ang="0">
                <a:pos x="10" y="162"/>
              </a:cxn>
              <a:cxn ang="0">
                <a:pos x="20" y="210"/>
              </a:cxn>
              <a:cxn ang="0">
                <a:pos x="25" y="228"/>
              </a:cxn>
              <a:cxn ang="0">
                <a:pos x="30" y="282"/>
              </a:cxn>
              <a:cxn ang="0">
                <a:pos x="40" y="270"/>
              </a:cxn>
              <a:cxn ang="0">
                <a:pos x="45" y="276"/>
              </a:cxn>
              <a:cxn ang="0">
                <a:pos x="50" y="258"/>
              </a:cxn>
              <a:cxn ang="0">
                <a:pos x="55" y="228"/>
              </a:cxn>
              <a:cxn ang="0">
                <a:pos x="65" y="174"/>
              </a:cxn>
              <a:cxn ang="0">
                <a:pos x="70" y="114"/>
              </a:cxn>
              <a:cxn ang="0">
                <a:pos x="75" y="96"/>
              </a:cxn>
              <a:cxn ang="0">
                <a:pos x="85" y="54"/>
              </a:cxn>
              <a:cxn ang="0">
                <a:pos x="90" y="6"/>
              </a:cxn>
              <a:cxn ang="0">
                <a:pos x="100" y="18"/>
              </a:cxn>
              <a:cxn ang="0">
                <a:pos x="105" y="30"/>
              </a:cxn>
              <a:cxn ang="0">
                <a:pos x="115" y="42"/>
              </a:cxn>
              <a:cxn ang="0">
                <a:pos x="120" y="102"/>
              </a:cxn>
              <a:cxn ang="0">
                <a:pos x="130" y="138"/>
              </a:cxn>
              <a:cxn ang="0">
                <a:pos x="135" y="216"/>
              </a:cxn>
              <a:cxn ang="0">
                <a:pos x="145" y="246"/>
              </a:cxn>
              <a:cxn ang="0">
                <a:pos x="150" y="270"/>
              </a:cxn>
              <a:cxn ang="0">
                <a:pos x="155" y="276"/>
              </a:cxn>
              <a:cxn ang="0">
                <a:pos x="160" y="264"/>
              </a:cxn>
              <a:cxn ang="0">
                <a:pos x="170" y="252"/>
              </a:cxn>
              <a:cxn ang="0">
                <a:pos x="175" y="222"/>
              </a:cxn>
              <a:cxn ang="0">
                <a:pos x="185" y="168"/>
              </a:cxn>
              <a:cxn ang="0">
                <a:pos x="190" y="102"/>
              </a:cxn>
              <a:cxn ang="0">
                <a:pos x="200" y="60"/>
              </a:cxn>
              <a:cxn ang="0">
                <a:pos x="205" y="54"/>
              </a:cxn>
              <a:cxn ang="0">
                <a:pos x="210" y="6"/>
              </a:cxn>
              <a:cxn ang="0">
                <a:pos x="220" y="12"/>
              </a:cxn>
              <a:cxn ang="0">
                <a:pos x="230" y="36"/>
              </a:cxn>
              <a:cxn ang="0">
                <a:pos x="235" y="72"/>
              </a:cxn>
              <a:cxn ang="0">
                <a:pos x="240" y="108"/>
              </a:cxn>
              <a:cxn ang="0">
                <a:pos x="245" y="126"/>
              </a:cxn>
              <a:cxn ang="0">
                <a:pos x="255" y="198"/>
              </a:cxn>
              <a:cxn ang="0">
                <a:pos x="260" y="228"/>
              </a:cxn>
              <a:cxn ang="0">
                <a:pos x="265" y="264"/>
              </a:cxn>
              <a:cxn ang="0">
                <a:pos x="270" y="276"/>
              </a:cxn>
              <a:cxn ang="0">
                <a:pos x="280" y="264"/>
              </a:cxn>
              <a:cxn ang="0">
                <a:pos x="290" y="228"/>
              </a:cxn>
            </a:cxnLst>
            <a:rect l="0" t="0" r="r" b="b"/>
            <a:pathLst>
              <a:path w="294" h="282">
                <a:moveTo>
                  <a:pt x="0" y="72"/>
                </a:moveTo>
                <a:lnTo>
                  <a:pt x="0" y="84"/>
                </a:lnTo>
                <a:lnTo>
                  <a:pt x="5" y="90"/>
                </a:lnTo>
                <a:lnTo>
                  <a:pt x="5" y="114"/>
                </a:lnTo>
                <a:lnTo>
                  <a:pt x="10" y="132"/>
                </a:lnTo>
                <a:lnTo>
                  <a:pt x="10" y="162"/>
                </a:lnTo>
                <a:lnTo>
                  <a:pt x="15" y="168"/>
                </a:lnTo>
                <a:lnTo>
                  <a:pt x="15" y="192"/>
                </a:lnTo>
                <a:lnTo>
                  <a:pt x="20" y="210"/>
                </a:lnTo>
                <a:lnTo>
                  <a:pt x="20" y="204"/>
                </a:lnTo>
                <a:lnTo>
                  <a:pt x="25" y="240"/>
                </a:lnTo>
                <a:lnTo>
                  <a:pt x="25" y="228"/>
                </a:lnTo>
                <a:lnTo>
                  <a:pt x="25" y="240"/>
                </a:lnTo>
                <a:lnTo>
                  <a:pt x="30" y="264"/>
                </a:lnTo>
                <a:lnTo>
                  <a:pt x="30" y="282"/>
                </a:lnTo>
                <a:lnTo>
                  <a:pt x="35" y="270"/>
                </a:lnTo>
                <a:lnTo>
                  <a:pt x="35" y="282"/>
                </a:lnTo>
                <a:lnTo>
                  <a:pt x="40" y="270"/>
                </a:lnTo>
                <a:lnTo>
                  <a:pt x="40" y="282"/>
                </a:lnTo>
                <a:lnTo>
                  <a:pt x="40" y="270"/>
                </a:lnTo>
                <a:lnTo>
                  <a:pt x="45" y="276"/>
                </a:lnTo>
                <a:lnTo>
                  <a:pt x="45" y="270"/>
                </a:lnTo>
                <a:lnTo>
                  <a:pt x="45" y="282"/>
                </a:lnTo>
                <a:lnTo>
                  <a:pt x="50" y="258"/>
                </a:lnTo>
                <a:lnTo>
                  <a:pt x="50" y="252"/>
                </a:lnTo>
                <a:lnTo>
                  <a:pt x="55" y="246"/>
                </a:lnTo>
                <a:lnTo>
                  <a:pt x="55" y="228"/>
                </a:lnTo>
                <a:lnTo>
                  <a:pt x="60" y="216"/>
                </a:lnTo>
                <a:lnTo>
                  <a:pt x="60" y="192"/>
                </a:lnTo>
                <a:lnTo>
                  <a:pt x="65" y="174"/>
                </a:lnTo>
                <a:lnTo>
                  <a:pt x="65" y="168"/>
                </a:lnTo>
                <a:lnTo>
                  <a:pt x="70" y="150"/>
                </a:lnTo>
                <a:lnTo>
                  <a:pt x="70" y="114"/>
                </a:lnTo>
                <a:lnTo>
                  <a:pt x="75" y="96"/>
                </a:lnTo>
                <a:lnTo>
                  <a:pt x="75" y="90"/>
                </a:lnTo>
                <a:lnTo>
                  <a:pt x="75" y="96"/>
                </a:lnTo>
                <a:lnTo>
                  <a:pt x="80" y="78"/>
                </a:lnTo>
                <a:lnTo>
                  <a:pt x="80" y="72"/>
                </a:lnTo>
                <a:lnTo>
                  <a:pt x="85" y="54"/>
                </a:lnTo>
                <a:lnTo>
                  <a:pt x="85" y="24"/>
                </a:lnTo>
                <a:lnTo>
                  <a:pt x="90" y="18"/>
                </a:lnTo>
                <a:lnTo>
                  <a:pt x="90" y="6"/>
                </a:lnTo>
                <a:lnTo>
                  <a:pt x="95" y="0"/>
                </a:lnTo>
                <a:lnTo>
                  <a:pt x="95" y="6"/>
                </a:lnTo>
                <a:lnTo>
                  <a:pt x="100" y="18"/>
                </a:lnTo>
                <a:lnTo>
                  <a:pt x="100" y="6"/>
                </a:lnTo>
                <a:lnTo>
                  <a:pt x="100" y="18"/>
                </a:lnTo>
                <a:lnTo>
                  <a:pt x="105" y="30"/>
                </a:lnTo>
                <a:lnTo>
                  <a:pt x="105" y="18"/>
                </a:lnTo>
                <a:lnTo>
                  <a:pt x="110" y="18"/>
                </a:lnTo>
                <a:lnTo>
                  <a:pt x="115" y="42"/>
                </a:lnTo>
                <a:lnTo>
                  <a:pt x="115" y="66"/>
                </a:lnTo>
                <a:lnTo>
                  <a:pt x="120" y="78"/>
                </a:lnTo>
                <a:lnTo>
                  <a:pt x="120" y="102"/>
                </a:lnTo>
                <a:lnTo>
                  <a:pt x="125" y="108"/>
                </a:lnTo>
                <a:lnTo>
                  <a:pt x="125" y="126"/>
                </a:lnTo>
                <a:lnTo>
                  <a:pt x="130" y="138"/>
                </a:lnTo>
                <a:lnTo>
                  <a:pt x="130" y="174"/>
                </a:lnTo>
                <a:lnTo>
                  <a:pt x="135" y="174"/>
                </a:lnTo>
                <a:lnTo>
                  <a:pt x="135" y="216"/>
                </a:lnTo>
                <a:lnTo>
                  <a:pt x="140" y="216"/>
                </a:lnTo>
                <a:lnTo>
                  <a:pt x="140" y="228"/>
                </a:lnTo>
                <a:lnTo>
                  <a:pt x="145" y="246"/>
                </a:lnTo>
                <a:lnTo>
                  <a:pt x="145" y="228"/>
                </a:lnTo>
                <a:lnTo>
                  <a:pt x="145" y="258"/>
                </a:lnTo>
                <a:lnTo>
                  <a:pt x="150" y="270"/>
                </a:lnTo>
                <a:lnTo>
                  <a:pt x="150" y="276"/>
                </a:lnTo>
                <a:lnTo>
                  <a:pt x="150" y="270"/>
                </a:lnTo>
                <a:lnTo>
                  <a:pt x="155" y="276"/>
                </a:lnTo>
                <a:lnTo>
                  <a:pt x="155" y="270"/>
                </a:lnTo>
                <a:lnTo>
                  <a:pt x="160" y="282"/>
                </a:lnTo>
                <a:lnTo>
                  <a:pt x="160" y="264"/>
                </a:lnTo>
                <a:lnTo>
                  <a:pt x="165" y="282"/>
                </a:lnTo>
                <a:lnTo>
                  <a:pt x="165" y="258"/>
                </a:lnTo>
                <a:lnTo>
                  <a:pt x="170" y="252"/>
                </a:lnTo>
                <a:lnTo>
                  <a:pt x="170" y="240"/>
                </a:lnTo>
                <a:lnTo>
                  <a:pt x="175" y="234"/>
                </a:lnTo>
                <a:lnTo>
                  <a:pt x="175" y="222"/>
                </a:lnTo>
                <a:lnTo>
                  <a:pt x="180" y="186"/>
                </a:lnTo>
                <a:lnTo>
                  <a:pt x="180" y="156"/>
                </a:lnTo>
                <a:lnTo>
                  <a:pt x="185" y="168"/>
                </a:lnTo>
                <a:lnTo>
                  <a:pt x="185" y="150"/>
                </a:lnTo>
                <a:lnTo>
                  <a:pt x="190" y="144"/>
                </a:lnTo>
                <a:lnTo>
                  <a:pt x="190" y="102"/>
                </a:lnTo>
                <a:lnTo>
                  <a:pt x="195" y="96"/>
                </a:lnTo>
                <a:lnTo>
                  <a:pt x="195" y="66"/>
                </a:lnTo>
                <a:lnTo>
                  <a:pt x="200" y="60"/>
                </a:lnTo>
                <a:lnTo>
                  <a:pt x="200" y="42"/>
                </a:lnTo>
                <a:lnTo>
                  <a:pt x="205" y="48"/>
                </a:lnTo>
                <a:lnTo>
                  <a:pt x="205" y="54"/>
                </a:lnTo>
                <a:lnTo>
                  <a:pt x="205" y="24"/>
                </a:lnTo>
                <a:lnTo>
                  <a:pt x="210" y="18"/>
                </a:lnTo>
                <a:lnTo>
                  <a:pt x="210" y="6"/>
                </a:lnTo>
                <a:lnTo>
                  <a:pt x="215" y="0"/>
                </a:lnTo>
                <a:lnTo>
                  <a:pt x="220" y="6"/>
                </a:lnTo>
                <a:lnTo>
                  <a:pt x="220" y="12"/>
                </a:lnTo>
                <a:lnTo>
                  <a:pt x="225" y="6"/>
                </a:lnTo>
                <a:lnTo>
                  <a:pt x="225" y="36"/>
                </a:lnTo>
                <a:lnTo>
                  <a:pt x="230" y="36"/>
                </a:lnTo>
                <a:lnTo>
                  <a:pt x="230" y="24"/>
                </a:lnTo>
                <a:lnTo>
                  <a:pt x="235" y="60"/>
                </a:lnTo>
                <a:lnTo>
                  <a:pt x="235" y="72"/>
                </a:lnTo>
                <a:lnTo>
                  <a:pt x="235" y="66"/>
                </a:lnTo>
                <a:lnTo>
                  <a:pt x="240" y="102"/>
                </a:lnTo>
                <a:lnTo>
                  <a:pt x="240" y="108"/>
                </a:lnTo>
                <a:lnTo>
                  <a:pt x="240" y="102"/>
                </a:lnTo>
                <a:lnTo>
                  <a:pt x="245" y="132"/>
                </a:lnTo>
                <a:lnTo>
                  <a:pt x="245" y="126"/>
                </a:lnTo>
                <a:lnTo>
                  <a:pt x="250" y="156"/>
                </a:lnTo>
                <a:lnTo>
                  <a:pt x="250" y="174"/>
                </a:lnTo>
                <a:lnTo>
                  <a:pt x="255" y="198"/>
                </a:lnTo>
                <a:lnTo>
                  <a:pt x="255" y="228"/>
                </a:lnTo>
                <a:lnTo>
                  <a:pt x="255" y="222"/>
                </a:lnTo>
                <a:lnTo>
                  <a:pt x="260" y="228"/>
                </a:lnTo>
                <a:lnTo>
                  <a:pt x="260" y="240"/>
                </a:lnTo>
                <a:lnTo>
                  <a:pt x="265" y="234"/>
                </a:lnTo>
                <a:lnTo>
                  <a:pt x="265" y="264"/>
                </a:lnTo>
                <a:lnTo>
                  <a:pt x="270" y="276"/>
                </a:lnTo>
                <a:lnTo>
                  <a:pt x="270" y="282"/>
                </a:lnTo>
                <a:lnTo>
                  <a:pt x="270" y="276"/>
                </a:lnTo>
                <a:lnTo>
                  <a:pt x="275" y="282"/>
                </a:lnTo>
                <a:lnTo>
                  <a:pt x="280" y="282"/>
                </a:lnTo>
                <a:lnTo>
                  <a:pt x="280" y="264"/>
                </a:lnTo>
                <a:lnTo>
                  <a:pt x="285" y="270"/>
                </a:lnTo>
                <a:lnTo>
                  <a:pt x="285" y="246"/>
                </a:lnTo>
                <a:lnTo>
                  <a:pt x="290" y="228"/>
                </a:lnTo>
                <a:lnTo>
                  <a:pt x="290" y="222"/>
                </a:lnTo>
                <a:lnTo>
                  <a:pt x="294" y="21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5" name="Freeform 93"/>
          <p:cNvSpPr>
            <a:spLocks/>
          </p:cNvSpPr>
          <p:nvPr/>
        </p:nvSpPr>
        <p:spPr bwMode="auto">
          <a:xfrm>
            <a:off x="7179453" y="3048003"/>
            <a:ext cx="653881" cy="504825"/>
          </a:xfrm>
          <a:custGeom>
            <a:avLst/>
            <a:gdLst/>
            <a:ahLst/>
            <a:cxnLst>
              <a:cxn ang="0">
                <a:pos x="5" y="204"/>
              </a:cxn>
              <a:cxn ang="0">
                <a:pos x="10" y="144"/>
              </a:cxn>
              <a:cxn ang="0">
                <a:pos x="20" y="66"/>
              </a:cxn>
              <a:cxn ang="0">
                <a:pos x="30" y="36"/>
              </a:cxn>
              <a:cxn ang="0">
                <a:pos x="35" y="12"/>
              </a:cxn>
              <a:cxn ang="0">
                <a:pos x="45" y="36"/>
              </a:cxn>
              <a:cxn ang="0">
                <a:pos x="50" y="54"/>
              </a:cxn>
              <a:cxn ang="0">
                <a:pos x="55" y="96"/>
              </a:cxn>
              <a:cxn ang="0">
                <a:pos x="65" y="126"/>
              </a:cxn>
              <a:cxn ang="0">
                <a:pos x="70" y="162"/>
              </a:cxn>
              <a:cxn ang="0">
                <a:pos x="80" y="252"/>
              </a:cxn>
              <a:cxn ang="0">
                <a:pos x="90" y="294"/>
              </a:cxn>
              <a:cxn ang="0">
                <a:pos x="95" y="318"/>
              </a:cxn>
              <a:cxn ang="0">
                <a:pos x="100" y="294"/>
              </a:cxn>
              <a:cxn ang="0">
                <a:pos x="110" y="282"/>
              </a:cxn>
              <a:cxn ang="0">
                <a:pos x="115" y="246"/>
              </a:cxn>
              <a:cxn ang="0">
                <a:pos x="125" y="198"/>
              </a:cxn>
              <a:cxn ang="0">
                <a:pos x="130" y="126"/>
              </a:cxn>
              <a:cxn ang="0">
                <a:pos x="140" y="78"/>
              </a:cxn>
              <a:cxn ang="0">
                <a:pos x="145" y="30"/>
              </a:cxn>
              <a:cxn ang="0">
                <a:pos x="155" y="24"/>
              </a:cxn>
              <a:cxn ang="0">
                <a:pos x="165" y="24"/>
              </a:cxn>
              <a:cxn ang="0">
                <a:pos x="170" y="78"/>
              </a:cxn>
              <a:cxn ang="0">
                <a:pos x="175" y="90"/>
              </a:cxn>
              <a:cxn ang="0">
                <a:pos x="185" y="138"/>
              </a:cxn>
              <a:cxn ang="0">
                <a:pos x="190" y="198"/>
              </a:cxn>
              <a:cxn ang="0">
                <a:pos x="200" y="246"/>
              </a:cxn>
              <a:cxn ang="0">
                <a:pos x="205" y="276"/>
              </a:cxn>
              <a:cxn ang="0">
                <a:pos x="215" y="306"/>
              </a:cxn>
              <a:cxn ang="0">
                <a:pos x="220" y="288"/>
              </a:cxn>
              <a:cxn ang="0">
                <a:pos x="225" y="294"/>
              </a:cxn>
              <a:cxn ang="0">
                <a:pos x="235" y="240"/>
              </a:cxn>
              <a:cxn ang="0">
                <a:pos x="240" y="174"/>
              </a:cxn>
              <a:cxn ang="0">
                <a:pos x="250" y="126"/>
              </a:cxn>
              <a:cxn ang="0">
                <a:pos x="255" y="78"/>
              </a:cxn>
              <a:cxn ang="0">
                <a:pos x="265" y="48"/>
              </a:cxn>
              <a:cxn ang="0">
                <a:pos x="270" y="30"/>
              </a:cxn>
              <a:cxn ang="0">
                <a:pos x="280" y="12"/>
              </a:cxn>
              <a:cxn ang="0">
                <a:pos x="285" y="42"/>
              </a:cxn>
              <a:cxn ang="0">
                <a:pos x="295" y="96"/>
              </a:cxn>
              <a:cxn ang="0">
                <a:pos x="299" y="150"/>
              </a:cxn>
              <a:cxn ang="0">
                <a:pos x="309" y="210"/>
              </a:cxn>
            </a:cxnLst>
            <a:rect l="0" t="0" r="r" b="b"/>
            <a:pathLst>
              <a:path w="309" h="318">
                <a:moveTo>
                  <a:pt x="0" y="228"/>
                </a:moveTo>
                <a:lnTo>
                  <a:pt x="0" y="216"/>
                </a:lnTo>
                <a:lnTo>
                  <a:pt x="5" y="204"/>
                </a:lnTo>
                <a:lnTo>
                  <a:pt x="5" y="192"/>
                </a:lnTo>
                <a:lnTo>
                  <a:pt x="10" y="174"/>
                </a:lnTo>
                <a:lnTo>
                  <a:pt x="10" y="144"/>
                </a:lnTo>
                <a:lnTo>
                  <a:pt x="15" y="114"/>
                </a:lnTo>
                <a:lnTo>
                  <a:pt x="20" y="108"/>
                </a:lnTo>
                <a:lnTo>
                  <a:pt x="20" y="66"/>
                </a:lnTo>
                <a:lnTo>
                  <a:pt x="25" y="60"/>
                </a:lnTo>
                <a:lnTo>
                  <a:pt x="25" y="48"/>
                </a:lnTo>
                <a:lnTo>
                  <a:pt x="30" y="36"/>
                </a:lnTo>
                <a:lnTo>
                  <a:pt x="30" y="30"/>
                </a:lnTo>
                <a:lnTo>
                  <a:pt x="35" y="36"/>
                </a:lnTo>
                <a:lnTo>
                  <a:pt x="35" y="12"/>
                </a:lnTo>
                <a:lnTo>
                  <a:pt x="40" y="24"/>
                </a:lnTo>
                <a:lnTo>
                  <a:pt x="40" y="12"/>
                </a:lnTo>
                <a:lnTo>
                  <a:pt x="45" y="36"/>
                </a:lnTo>
                <a:lnTo>
                  <a:pt x="45" y="30"/>
                </a:lnTo>
                <a:lnTo>
                  <a:pt x="50" y="36"/>
                </a:lnTo>
                <a:lnTo>
                  <a:pt x="50" y="54"/>
                </a:lnTo>
                <a:lnTo>
                  <a:pt x="55" y="72"/>
                </a:lnTo>
                <a:lnTo>
                  <a:pt x="55" y="66"/>
                </a:lnTo>
                <a:lnTo>
                  <a:pt x="55" y="96"/>
                </a:lnTo>
                <a:lnTo>
                  <a:pt x="60" y="108"/>
                </a:lnTo>
                <a:lnTo>
                  <a:pt x="60" y="90"/>
                </a:lnTo>
                <a:lnTo>
                  <a:pt x="65" y="126"/>
                </a:lnTo>
                <a:lnTo>
                  <a:pt x="65" y="120"/>
                </a:lnTo>
                <a:lnTo>
                  <a:pt x="65" y="144"/>
                </a:lnTo>
                <a:lnTo>
                  <a:pt x="70" y="162"/>
                </a:lnTo>
                <a:lnTo>
                  <a:pt x="70" y="210"/>
                </a:lnTo>
                <a:lnTo>
                  <a:pt x="80" y="222"/>
                </a:lnTo>
                <a:lnTo>
                  <a:pt x="80" y="252"/>
                </a:lnTo>
                <a:lnTo>
                  <a:pt x="85" y="258"/>
                </a:lnTo>
                <a:lnTo>
                  <a:pt x="85" y="276"/>
                </a:lnTo>
                <a:lnTo>
                  <a:pt x="90" y="294"/>
                </a:lnTo>
                <a:lnTo>
                  <a:pt x="90" y="276"/>
                </a:lnTo>
                <a:lnTo>
                  <a:pt x="95" y="282"/>
                </a:lnTo>
                <a:lnTo>
                  <a:pt x="95" y="318"/>
                </a:lnTo>
                <a:lnTo>
                  <a:pt x="100" y="300"/>
                </a:lnTo>
                <a:lnTo>
                  <a:pt x="100" y="312"/>
                </a:lnTo>
                <a:lnTo>
                  <a:pt x="100" y="294"/>
                </a:lnTo>
                <a:lnTo>
                  <a:pt x="105" y="288"/>
                </a:lnTo>
                <a:lnTo>
                  <a:pt x="105" y="276"/>
                </a:lnTo>
                <a:lnTo>
                  <a:pt x="110" y="282"/>
                </a:lnTo>
                <a:lnTo>
                  <a:pt x="110" y="270"/>
                </a:lnTo>
                <a:lnTo>
                  <a:pt x="115" y="240"/>
                </a:lnTo>
                <a:lnTo>
                  <a:pt x="115" y="246"/>
                </a:lnTo>
                <a:lnTo>
                  <a:pt x="120" y="210"/>
                </a:lnTo>
                <a:lnTo>
                  <a:pt x="120" y="192"/>
                </a:lnTo>
                <a:lnTo>
                  <a:pt x="125" y="198"/>
                </a:lnTo>
                <a:lnTo>
                  <a:pt x="125" y="162"/>
                </a:lnTo>
                <a:lnTo>
                  <a:pt x="130" y="144"/>
                </a:lnTo>
                <a:lnTo>
                  <a:pt x="130" y="126"/>
                </a:lnTo>
                <a:lnTo>
                  <a:pt x="135" y="120"/>
                </a:lnTo>
                <a:lnTo>
                  <a:pt x="135" y="102"/>
                </a:lnTo>
                <a:lnTo>
                  <a:pt x="140" y="78"/>
                </a:lnTo>
                <a:lnTo>
                  <a:pt x="140" y="66"/>
                </a:lnTo>
                <a:lnTo>
                  <a:pt x="145" y="48"/>
                </a:lnTo>
                <a:lnTo>
                  <a:pt x="145" y="30"/>
                </a:lnTo>
                <a:lnTo>
                  <a:pt x="150" y="36"/>
                </a:lnTo>
                <a:lnTo>
                  <a:pt x="150" y="42"/>
                </a:lnTo>
                <a:lnTo>
                  <a:pt x="155" y="24"/>
                </a:lnTo>
                <a:lnTo>
                  <a:pt x="160" y="0"/>
                </a:lnTo>
                <a:lnTo>
                  <a:pt x="160" y="30"/>
                </a:lnTo>
                <a:lnTo>
                  <a:pt x="165" y="24"/>
                </a:lnTo>
                <a:lnTo>
                  <a:pt x="165" y="36"/>
                </a:lnTo>
                <a:lnTo>
                  <a:pt x="170" y="42"/>
                </a:lnTo>
                <a:lnTo>
                  <a:pt x="170" y="78"/>
                </a:lnTo>
                <a:lnTo>
                  <a:pt x="170" y="72"/>
                </a:lnTo>
                <a:lnTo>
                  <a:pt x="175" y="78"/>
                </a:lnTo>
                <a:lnTo>
                  <a:pt x="175" y="90"/>
                </a:lnTo>
                <a:lnTo>
                  <a:pt x="180" y="108"/>
                </a:lnTo>
                <a:lnTo>
                  <a:pt x="180" y="126"/>
                </a:lnTo>
                <a:lnTo>
                  <a:pt x="185" y="138"/>
                </a:lnTo>
                <a:lnTo>
                  <a:pt x="185" y="180"/>
                </a:lnTo>
                <a:lnTo>
                  <a:pt x="190" y="174"/>
                </a:lnTo>
                <a:lnTo>
                  <a:pt x="190" y="198"/>
                </a:lnTo>
                <a:lnTo>
                  <a:pt x="195" y="222"/>
                </a:lnTo>
                <a:lnTo>
                  <a:pt x="195" y="216"/>
                </a:lnTo>
                <a:lnTo>
                  <a:pt x="200" y="246"/>
                </a:lnTo>
                <a:lnTo>
                  <a:pt x="200" y="252"/>
                </a:lnTo>
                <a:lnTo>
                  <a:pt x="205" y="282"/>
                </a:lnTo>
                <a:lnTo>
                  <a:pt x="205" y="276"/>
                </a:lnTo>
                <a:lnTo>
                  <a:pt x="205" y="294"/>
                </a:lnTo>
                <a:lnTo>
                  <a:pt x="210" y="300"/>
                </a:lnTo>
                <a:lnTo>
                  <a:pt x="215" y="306"/>
                </a:lnTo>
                <a:lnTo>
                  <a:pt x="215" y="300"/>
                </a:lnTo>
                <a:lnTo>
                  <a:pt x="220" y="294"/>
                </a:lnTo>
                <a:lnTo>
                  <a:pt x="220" y="288"/>
                </a:lnTo>
                <a:lnTo>
                  <a:pt x="220" y="294"/>
                </a:lnTo>
                <a:lnTo>
                  <a:pt x="225" y="276"/>
                </a:lnTo>
                <a:lnTo>
                  <a:pt x="225" y="294"/>
                </a:lnTo>
                <a:lnTo>
                  <a:pt x="230" y="282"/>
                </a:lnTo>
                <a:lnTo>
                  <a:pt x="230" y="240"/>
                </a:lnTo>
                <a:lnTo>
                  <a:pt x="235" y="240"/>
                </a:lnTo>
                <a:lnTo>
                  <a:pt x="235" y="210"/>
                </a:lnTo>
                <a:lnTo>
                  <a:pt x="240" y="198"/>
                </a:lnTo>
                <a:lnTo>
                  <a:pt x="240" y="174"/>
                </a:lnTo>
                <a:lnTo>
                  <a:pt x="245" y="180"/>
                </a:lnTo>
                <a:lnTo>
                  <a:pt x="245" y="120"/>
                </a:lnTo>
                <a:lnTo>
                  <a:pt x="250" y="126"/>
                </a:lnTo>
                <a:lnTo>
                  <a:pt x="250" y="114"/>
                </a:lnTo>
                <a:lnTo>
                  <a:pt x="255" y="96"/>
                </a:lnTo>
                <a:lnTo>
                  <a:pt x="255" y="78"/>
                </a:lnTo>
                <a:lnTo>
                  <a:pt x="260" y="66"/>
                </a:lnTo>
                <a:lnTo>
                  <a:pt x="260" y="42"/>
                </a:lnTo>
                <a:lnTo>
                  <a:pt x="265" y="48"/>
                </a:lnTo>
                <a:lnTo>
                  <a:pt x="265" y="30"/>
                </a:lnTo>
                <a:lnTo>
                  <a:pt x="270" y="36"/>
                </a:lnTo>
                <a:lnTo>
                  <a:pt x="270" y="30"/>
                </a:lnTo>
                <a:lnTo>
                  <a:pt x="275" y="18"/>
                </a:lnTo>
                <a:lnTo>
                  <a:pt x="275" y="30"/>
                </a:lnTo>
                <a:lnTo>
                  <a:pt x="280" y="12"/>
                </a:lnTo>
                <a:lnTo>
                  <a:pt x="280" y="36"/>
                </a:lnTo>
                <a:lnTo>
                  <a:pt x="285" y="60"/>
                </a:lnTo>
                <a:lnTo>
                  <a:pt x="285" y="42"/>
                </a:lnTo>
                <a:lnTo>
                  <a:pt x="290" y="66"/>
                </a:lnTo>
                <a:lnTo>
                  <a:pt x="290" y="84"/>
                </a:lnTo>
                <a:lnTo>
                  <a:pt x="295" y="96"/>
                </a:lnTo>
                <a:lnTo>
                  <a:pt x="295" y="114"/>
                </a:lnTo>
                <a:lnTo>
                  <a:pt x="299" y="138"/>
                </a:lnTo>
                <a:lnTo>
                  <a:pt x="299" y="150"/>
                </a:lnTo>
                <a:lnTo>
                  <a:pt x="304" y="150"/>
                </a:lnTo>
                <a:lnTo>
                  <a:pt x="304" y="198"/>
                </a:lnTo>
                <a:lnTo>
                  <a:pt x="309" y="210"/>
                </a:lnTo>
                <a:lnTo>
                  <a:pt x="309" y="228"/>
                </a:lnTo>
                <a:lnTo>
                  <a:pt x="309" y="22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6" name="Freeform 94"/>
          <p:cNvSpPr>
            <a:spLocks/>
          </p:cNvSpPr>
          <p:nvPr/>
        </p:nvSpPr>
        <p:spPr bwMode="auto">
          <a:xfrm>
            <a:off x="7833333" y="3057528"/>
            <a:ext cx="685621" cy="485775"/>
          </a:xfrm>
          <a:custGeom>
            <a:avLst/>
            <a:gdLst/>
            <a:ahLst/>
            <a:cxnLst>
              <a:cxn ang="0">
                <a:pos x="5" y="246"/>
              </a:cxn>
              <a:cxn ang="0">
                <a:pos x="15" y="282"/>
              </a:cxn>
              <a:cxn ang="0">
                <a:pos x="20" y="294"/>
              </a:cxn>
              <a:cxn ang="0">
                <a:pos x="30" y="294"/>
              </a:cxn>
              <a:cxn ang="0">
                <a:pos x="35" y="276"/>
              </a:cxn>
              <a:cxn ang="0">
                <a:pos x="40" y="234"/>
              </a:cxn>
              <a:cxn ang="0">
                <a:pos x="45" y="204"/>
              </a:cxn>
              <a:cxn ang="0">
                <a:pos x="60" y="114"/>
              </a:cxn>
              <a:cxn ang="0">
                <a:pos x="65" y="72"/>
              </a:cxn>
              <a:cxn ang="0">
                <a:pos x="75" y="36"/>
              </a:cxn>
              <a:cxn ang="0">
                <a:pos x="80" y="18"/>
              </a:cxn>
              <a:cxn ang="0">
                <a:pos x="90" y="24"/>
              </a:cxn>
              <a:cxn ang="0">
                <a:pos x="95" y="54"/>
              </a:cxn>
              <a:cxn ang="0">
                <a:pos x="105" y="102"/>
              </a:cxn>
              <a:cxn ang="0">
                <a:pos x="110" y="132"/>
              </a:cxn>
              <a:cxn ang="0">
                <a:pos x="115" y="198"/>
              </a:cxn>
              <a:cxn ang="0">
                <a:pos x="125" y="252"/>
              </a:cxn>
              <a:cxn ang="0">
                <a:pos x="135" y="282"/>
              </a:cxn>
              <a:cxn ang="0">
                <a:pos x="150" y="276"/>
              </a:cxn>
              <a:cxn ang="0">
                <a:pos x="160" y="240"/>
              </a:cxn>
              <a:cxn ang="0">
                <a:pos x="165" y="180"/>
              </a:cxn>
              <a:cxn ang="0">
                <a:pos x="175" y="144"/>
              </a:cxn>
              <a:cxn ang="0">
                <a:pos x="180" y="90"/>
              </a:cxn>
              <a:cxn ang="0">
                <a:pos x="185" y="54"/>
              </a:cxn>
              <a:cxn ang="0">
                <a:pos x="190" y="30"/>
              </a:cxn>
              <a:cxn ang="0">
                <a:pos x="195" y="24"/>
              </a:cxn>
              <a:cxn ang="0">
                <a:pos x="205" y="24"/>
              </a:cxn>
              <a:cxn ang="0">
                <a:pos x="210" y="18"/>
              </a:cxn>
              <a:cxn ang="0">
                <a:pos x="215" y="78"/>
              </a:cxn>
              <a:cxn ang="0">
                <a:pos x="225" y="132"/>
              </a:cxn>
              <a:cxn ang="0">
                <a:pos x="230" y="162"/>
              </a:cxn>
              <a:cxn ang="0">
                <a:pos x="245" y="264"/>
              </a:cxn>
              <a:cxn ang="0">
                <a:pos x="255" y="288"/>
              </a:cxn>
              <a:cxn ang="0">
                <a:pos x="260" y="300"/>
              </a:cxn>
              <a:cxn ang="0">
                <a:pos x="265" y="270"/>
              </a:cxn>
              <a:cxn ang="0">
                <a:pos x="275" y="246"/>
              </a:cxn>
              <a:cxn ang="0">
                <a:pos x="280" y="204"/>
              </a:cxn>
              <a:cxn ang="0">
                <a:pos x="290" y="150"/>
              </a:cxn>
              <a:cxn ang="0">
                <a:pos x="294" y="90"/>
              </a:cxn>
              <a:cxn ang="0">
                <a:pos x="304" y="54"/>
              </a:cxn>
              <a:cxn ang="0">
                <a:pos x="314" y="18"/>
              </a:cxn>
              <a:cxn ang="0">
                <a:pos x="319" y="0"/>
              </a:cxn>
            </a:cxnLst>
            <a:rect l="0" t="0" r="r" b="b"/>
            <a:pathLst>
              <a:path w="324" h="306">
                <a:moveTo>
                  <a:pt x="0" y="216"/>
                </a:moveTo>
                <a:lnTo>
                  <a:pt x="5" y="234"/>
                </a:lnTo>
                <a:lnTo>
                  <a:pt x="5" y="246"/>
                </a:lnTo>
                <a:lnTo>
                  <a:pt x="10" y="252"/>
                </a:lnTo>
                <a:lnTo>
                  <a:pt x="10" y="270"/>
                </a:lnTo>
                <a:lnTo>
                  <a:pt x="15" y="282"/>
                </a:lnTo>
                <a:lnTo>
                  <a:pt x="15" y="288"/>
                </a:lnTo>
                <a:lnTo>
                  <a:pt x="20" y="282"/>
                </a:lnTo>
                <a:lnTo>
                  <a:pt x="20" y="294"/>
                </a:lnTo>
                <a:lnTo>
                  <a:pt x="25" y="300"/>
                </a:lnTo>
                <a:lnTo>
                  <a:pt x="25" y="288"/>
                </a:lnTo>
                <a:lnTo>
                  <a:pt x="30" y="294"/>
                </a:lnTo>
                <a:lnTo>
                  <a:pt x="30" y="270"/>
                </a:lnTo>
                <a:lnTo>
                  <a:pt x="30" y="282"/>
                </a:lnTo>
                <a:lnTo>
                  <a:pt x="35" y="276"/>
                </a:lnTo>
                <a:lnTo>
                  <a:pt x="35" y="258"/>
                </a:lnTo>
                <a:lnTo>
                  <a:pt x="40" y="240"/>
                </a:lnTo>
                <a:lnTo>
                  <a:pt x="40" y="234"/>
                </a:lnTo>
                <a:lnTo>
                  <a:pt x="45" y="216"/>
                </a:lnTo>
                <a:lnTo>
                  <a:pt x="45" y="198"/>
                </a:lnTo>
                <a:lnTo>
                  <a:pt x="45" y="204"/>
                </a:lnTo>
                <a:lnTo>
                  <a:pt x="55" y="168"/>
                </a:lnTo>
                <a:lnTo>
                  <a:pt x="55" y="126"/>
                </a:lnTo>
                <a:lnTo>
                  <a:pt x="60" y="114"/>
                </a:lnTo>
                <a:lnTo>
                  <a:pt x="60" y="102"/>
                </a:lnTo>
                <a:lnTo>
                  <a:pt x="65" y="78"/>
                </a:lnTo>
                <a:lnTo>
                  <a:pt x="65" y="72"/>
                </a:lnTo>
                <a:lnTo>
                  <a:pt x="70" y="60"/>
                </a:lnTo>
                <a:lnTo>
                  <a:pt x="70" y="30"/>
                </a:lnTo>
                <a:lnTo>
                  <a:pt x="75" y="36"/>
                </a:lnTo>
                <a:lnTo>
                  <a:pt x="75" y="24"/>
                </a:lnTo>
                <a:lnTo>
                  <a:pt x="75" y="30"/>
                </a:lnTo>
                <a:lnTo>
                  <a:pt x="80" y="18"/>
                </a:lnTo>
                <a:lnTo>
                  <a:pt x="85" y="24"/>
                </a:lnTo>
                <a:lnTo>
                  <a:pt x="85" y="12"/>
                </a:lnTo>
                <a:lnTo>
                  <a:pt x="90" y="24"/>
                </a:lnTo>
                <a:lnTo>
                  <a:pt x="90" y="42"/>
                </a:lnTo>
                <a:lnTo>
                  <a:pt x="95" y="42"/>
                </a:lnTo>
                <a:lnTo>
                  <a:pt x="95" y="54"/>
                </a:lnTo>
                <a:lnTo>
                  <a:pt x="100" y="54"/>
                </a:lnTo>
                <a:lnTo>
                  <a:pt x="100" y="78"/>
                </a:lnTo>
                <a:lnTo>
                  <a:pt x="105" y="102"/>
                </a:lnTo>
                <a:lnTo>
                  <a:pt x="105" y="96"/>
                </a:lnTo>
                <a:lnTo>
                  <a:pt x="105" y="108"/>
                </a:lnTo>
                <a:lnTo>
                  <a:pt x="110" y="132"/>
                </a:lnTo>
                <a:lnTo>
                  <a:pt x="110" y="156"/>
                </a:lnTo>
                <a:lnTo>
                  <a:pt x="115" y="174"/>
                </a:lnTo>
                <a:lnTo>
                  <a:pt x="115" y="198"/>
                </a:lnTo>
                <a:lnTo>
                  <a:pt x="120" y="192"/>
                </a:lnTo>
                <a:lnTo>
                  <a:pt x="120" y="228"/>
                </a:lnTo>
                <a:lnTo>
                  <a:pt x="125" y="252"/>
                </a:lnTo>
                <a:lnTo>
                  <a:pt x="130" y="258"/>
                </a:lnTo>
                <a:lnTo>
                  <a:pt x="130" y="288"/>
                </a:lnTo>
                <a:lnTo>
                  <a:pt x="135" y="282"/>
                </a:lnTo>
                <a:lnTo>
                  <a:pt x="145" y="288"/>
                </a:lnTo>
                <a:lnTo>
                  <a:pt x="145" y="276"/>
                </a:lnTo>
                <a:lnTo>
                  <a:pt x="150" y="276"/>
                </a:lnTo>
                <a:lnTo>
                  <a:pt x="155" y="264"/>
                </a:lnTo>
                <a:lnTo>
                  <a:pt x="155" y="258"/>
                </a:lnTo>
                <a:lnTo>
                  <a:pt x="160" y="240"/>
                </a:lnTo>
                <a:lnTo>
                  <a:pt x="160" y="210"/>
                </a:lnTo>
                <a:lnTo>
                  <a:pt x="165" y="210"/>
                </a:lnTo>
                <a:lnTo>
                  <a:pt x="165" y="180"/>
                </a:lnTo>
                <a:lnTo>
                  <a:pt x="170" y="162"/>
                </a:lnTo>
                <a:lnTo>
                  <a:pt x="170" y="156"/>
                </a:lnTo>
                <a:lnTo>
                  <a:pt x="175" y="144"/>
                </a:lnTo>
                <a:lnTo>
                  <a:pt x="175" y="108"/>
                </a:lnTo>
                <a:lnTo>
                  <a:pt x="180" y="102"/>
                </a:lnTo>
                <a:lnTo>
                  <a:pt x="180" y="90"/>
                </a:lnTo>
                <a:lnTo>
                  <a:pt x="180" y="96"/>
                </a:lnTo>
                <a:lnTo>
                  <a:pt x="185" y="60"/>
                </a:lnTo>
                <a:lnTo>
                  <a:pt x="185" y="54"/>
                </a:lnTo>
                <a:lnTo>
                  <a:pt x="190" y="36"/>
                </a:lnTo>
                <a:lnTo>
                  <a:pt x="190" y="54"/>
                </a:lnTo>
                <a:lnTo>
                  <a:pt x="190" y="30"/>
                </a:lnTo>
                <a:lnTo>
                  <a:pt x="195" y="24"/>
                </a:lnTo>
                <a:lnTo>
                  <a:pt x="195" y="0"/>
                </a:lnTo>
                <a:lnTo>
                  <a:pt x="195" y="24"/>
                </a:lnTo>
                <a:lnTo>
                  <a:pt x="200" y="0"/>
                </a:lnTo>
                <a:lnTo>
                  <a:pt x="200" y="18"/>
                </a:lnTo>
                <a:lnTo>
                  <a:pt x="205" y="24"/>
                </a:lnTo>
                <a:lnTo>
                  <a:pt x="205" y="12"/>
                </a:lnTo>
                <a:lnTo>
                  <a:pt x="205" y="30"/>
                </a:lnTo>
                <a:lnTo>
                  <a:pt x="210" y="18"/>
                </a:lnTo>
                <a:lnTo>
                  <a:pt x="210" y="66"/>
                </a:lnTo>
                <a:lnTo>
                  <a:pt x="215" y="66"/>
                </a:lnTo>
                <a:lnTo>
                  <a:pt x="215" y="78"/>
                </a:lnTo>
                <a:lnTo>
                  <a:pt x="220" y="90"/>
                </a:lnTo>
                <a:lnTo>
                  <a:pt x="225" y="114"/>
                </a:lnTo>
                <a:lnTo>
                  <a:pt x="225" y="132"/>
                </a:lnTo>
                <a:lnTo>
                  <a:pt x="230" y="162"/>
                </a:lnTo>
                <a:lnTo>
                  <a:pt x="230" y="180"/>
                </a:lnTo>
                <a:lnTo>
                  <a:pt x="230" y="162"/>
                </a:lnTo>
                <a:lnTo>
                  <a:pt x="240" y="204"/>
                </a:lnTo>
                <a:lnTo>
                  <a:pt x="240" y="258"/>
                </a:lnTo>
                <a:lnTo>
                  <a:pt x="245" y="264"/>
                </a:lnTo>
                <a:lnTo>
                  <a:pt x="250" y="276"/>
                </a:lnTo>
                <a:lnTo>
                  <a:pt x="250" y="288"/>
                </a:lnTo>
                <a:lnTo>
                  <a:pt x="255" y="288"/>
                </a:lnTo>
                <a:lnTo>
                  <a:pt x="255" y="306"/>
                </a:lnTo>
                <a:lnTo>
                  <a:pt x="255" y="294"/>
                </a:lnTo>
                <a:lnTo>
                  <a:pt x="260" y="300"/>
                </a:lnTo>
                <a:lnTo>
                  <a:pt x="260" y="294"/>
                </a:lnTo>
                <a:lnTo>
                  <a:pt x="265" y="282"/>
                </a:lnTo>
                <a:lnTo>
                  <a:pt x="265" y="270"/>
                </a:lnTo>
                <a:lnTo>
                  <a:pt x="270" y="252"/>
                </a:lnTo>
                <a:lnTo>
                  <a:pt x="270" y="264"/>
                </a:lnTo>
                <a:lnTo>
                  <a:pt x="275" y="246"/>
                </a:lnTo>
                <a:lnTo>
                  <a:pt x="275" y="228"/>
                </a:lnTo>
                <a:lnTo>
                  <a:pt x="280" y="216"/>
                </a:lnTo>
                <a:lnTo>
                  <a:pt x="280" y="204"/>
                </a:lnTo>
                <a:lnTo>
                  <a:pt x="285" y="180"/>
                </a:lnTo>
                <a:lnTo>
                  <a:pt x="285" y="138"/>
                </a:lnTo>
                <a:lnTo>
                  <a:pt x="290" y="150"/>
                </a:lnTo>
                <a:lnTo>
                  <a:pt x="290" y="108"/>
                </a:lnTo>
                <a:lnTo>
                  <a:pt x="294" y="108"/>
                </a:lnTo>
                <a:lnTo>
                  <a:pt x="294" y="90"/>
                </a:lnTo>
                <a:lnTo>
                  <a:pt x="299" y="96"/>
                </a:lnTo>
                <a:lnTo>
                  <a:pt x="299" y="66"/>
                </a:lnTo>
                <a:lnTo>
                  <a:pt x="304" y="54"/>
                </a:lnTo>
                <a:lnTo>
                  <a:pt x="304" y="30"/>
                </a:lnTo>
                <a:lnTo>
                  <a:pt x="309" y="24"/>
                </a:lnTo>
                <a:lnTo>
                  <a:pt x="314" y="18"/>
                </a:lnTo>
                <a:lnTo>
                  <a:pt x="314" y="12"/>
                </a:lnTo>
                <a:lnTo>
                  <a:pt x="314" y="18"/>
                </a:lnTo>
                <a:lnTo>
                  <a:pt x="319" y="0"/>
                </a:lnTo>
                <a:lnTo>
                  <a:pt x="319" y="18"/>
                </a:lnTo>
                <a:lnTo>
                  <a:pt x="324" y="3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7" name="Freeform 95"/>
          <p:cNvSpPr>
            <a:spLocks/>
          </p:cNvSpPr>
          <p:nvPr/>
        </p:nvSpPr>
        <p:spPr bwMode="auto">
          <a:xfrm>
            <a:off x="8518955" y="3057525"/>
            <a:ext cx="664460" cy="495300"/>
          </a:xfrm>
          <a:custGeom>
            <a:avLst/>
            <a:gdLst/>
            <a:ahLst/>
            <a:cxnLst>
              <a:cxn ang="0">
                <a:pos x="5" y="54"/>
              </a:cxn>
              <a:cxn ang="0">
                <a:pos x="10" y="90"/>
              </a:cxn>
              <a:cxn ang="0">
                <a:pos x="20" y="156"/>
              </a:cxn>
              <a:cxn ang="0">
                <a:pos x="30" y="210"/>
              </a:cxn>
              <a:cxn ang="0">
                <a:pos x="35" y="240"/>
              </a:cxn>
              <a:cxn ang="0">
                <a:pos x="40" y="288"/>
              </a:cxn>
              <a:cxn ang="0">
                <a:pos x="50" y="300"/>
              </a:cxn>
              <a:cxn ang="0">
                <a:pos x="55" y="294"/>
              </a:cxn>
              <a:cxn ang="0">
                <a:pos x="65" y="264"/>
              </a:cxn>
              <a:cxn ang="0">
                <a:pos x="70" y="240"/>
              </a:cxn>
              <a:cxn ang="0">
                <a:pos x="75" y="192"/>
              </a:cxn>
              <a:cxn ang="0">
                <a:pos x="85" y="144"/>
              </a:cxn>
              <a:cxn ang="0">
                <a:pos x="95" y="72"/>
              </a:cxn>
              <a:cxn ang="0">
                <a:pos x="100" y="18"/>
              </a:cxn>
              <a:cxn ang="0">
                <a:pos x="110" y="12"/>
              </a:cxn>
              <a:cxn ang="0">
                <a:pos x="115" y="42"/>
              </a:cxn>
              <a:cxn ang="0">
                <a:pos x="125" y="48"/>
              </a:cxn>
              <a:cxn ang="0">
                <a:pos x="130" y="108"/>
              </a:cxn>
              <a:cxn ang="0">
                <a:pos x="140" y="174"/>
              </a:cxn>
              <a:cxn ang="0">
                <a:pos x="150" y="222"/>
              </a:cxn>
              <a:cxn ang="0">
                <a:pos x="155" y="258"/>
              </a:cxn>
              <a:cxn ang="0">
                <a:pos x="165" y="306"/>
              </a:cxn>
              <a:cxn ang="0">
                <a:pos x="170" y="294"/>
              </a:cxn>
              <a:cxn ang="0">
                <a:pos x="175" y="264"/>
              </a:cxn>
              <a:cxn ang="0">
                <a:pos x="185" y="240"/>
              </a:cxn>
              <a:cxn ang="0">
                <a:pos x="195" y="192"/>
              </a:cxn>
              <a:cxn ang="0">
                <a:pos x="200" y="138"/>
              </a:cxn>
              <a:cxn ang="0">
                <a:pos x="205" y="96"/>
              </a:cxn>
              <a:cxn ang="0">
                <a:pos x="215" y="54"/>
              </a:cxn>
              <a:cxn ang="0">
                <a:pos x="220" y="24"/>
              </a:cxn>
              <a:cxn ang="0">
                <a:pos x="230" y="12"/>
              </a:cxn>
              <a:cxn ang="0">
                <a:pos x="235" y="18"/>
              </a:cxn>
              <a:cxn ang="0">
                <a:pos x="240" y="60"/>
              </a:cxn>
              <a:cxn ang="0">
                <a:pos x="250" y="108"/>
              </a:cxn>
              <a:cxn ang="0">
                <a:pos x="260" y="150"/>
              </a:cxn>
              <a:cxn ang="0">
                <a:pos x="265" y="234"/>
              </a:cxn>
              <a:cxn ang="0">
                <a:pos x="274" y="264"/>
              </a:cxn>
              <a:cxn ang="0">
                <a:pos x="279" y="282"/>
              </a:cxn>
              <a:cxn ang="0">
                <a:pos x="289" y="276"/>
              </a:cxn>
              <a:cxn ang="0">
                <a:pos x="294" y="288"/>
              </a:cxn>
              <a:cxn ang="0">
                <a:pos x="299" y="240"/>
              </a:cxn>
              <a:cxn ang="0">
                <a:pos x="309" y="216"/>
              </a:cxn>
            </a:cxnLst>
            <a:rect l="0" t="0" r="r" b="b"/>
            <a:pathLst>
              <a:path w="314" h="312">
                <a:moveTo>
                  <a:pt x="0" y="30"/>
                </a:moveTo>
                <a:lnTo>
                  <a:pt x="5" y="36"/>
                </a:lnTo>
                <a:lnTo>
                  <a:pt x="5" y="54"/>
                </a:lnTo>
                <a:lnTo>
                  <a:pt x="5" y="42"/>
                </a:lnTo>
                <a:lnTo>
                  <a:pt x="10" y="66"/>
                </a:lnTo>
                <a:lnTo>
                  <a:pt x="10" y="90"/>
                </a:lnTo>
                <a:lnTo>
                  <a:pt x="15" y="108"/>
                </a:lnTo>
                <a:lnTo>
                  <a:pt x="20" y="132"/>
                </a:lnTo>
                <a:lnTo>
                  <a:pt x="20" y="156"/>
                </a:lnTo>
                <a:lnTo>
                  <a:pt x="25" y="174"/>
                </a:lnTo>
                <a:lnTo>
                  <a:pt x="25" y="186"/>
                </a:lnTo>
                <a:lnTo>
                  <a:pt x="30" y="210"/>
                </a:lnTo>
                <a:lnTo>
                  <a:pt x="30" y="228"/>
                </a:lnTo>
                <a:lnTo>
                  <a:pt x="35" y="246"/>
                </a:lnTo>
                <a:lnTo>
                  <a:pt x="35" y="240"/>
                </a:lnTo>
                <a:lnTo>
                  <a:pt x="35" y="246"/>
                </a:lnTo>
                <a:lnTo>
                  <a:pt x="40" y="252"/>
                </a:lnTo>
                <a:lnTo>
                  <a:pt x="40" y="288"/>
                </a:lnTo>
                <a:lnTo>
                  <a:pt x="45" y="276"/>
                </a:lnTo>
                <a:lnTo>
                  <a:pt x="45" y="294"/>
                </a:lnTo>
                <a:lnTo>
                  <a:pt x="50" y="300"/>
                </a:lnTo>
                <a:lnTo>
                  <a:pt x="50" y="294"/>
                </a:lnTo>
                <a:lnTo>
                  <a:pt x="55" y="312"/>
                </a:lnTo>
                <a:lnTo>
                  <a:pt x="55" y="294"/>
                </a:lnTo>
                <a:lnTo>
                  <a:pt x="60" y="288"/>
                </a:lnTo>
                <a:lnTo>
                  <a:pt x="60" y="294"/>
                </a:lnTo>
                <a:lnTo>
                  <a:pt x="65" y="264"/>
                </a:lnTo>
                <a:lnTo>
                  <a:pt x="65" y="270"/>
                </a:lnTo>
                <a:lnTo>
                  <a:pt x="65" y="234"/>
                </a:lnTo>
                <a:lnTo>
                  <a:pt x="70" y="240"/>
                </a:lnTo>
                <a:lnTo>
                  <a:pt x="70" y="222"/>
                </a:lnTo>
                <a:lnTo>
                  <a:pt x="75" y="198"/>
                </a:lnTo>
                <a:lnTo>
                  <a:pt x="75" y="192"/>
                </a:lnTo>
                <a:lnTo>
                  <a:pt x="80" y="186"/>
                </a:lnTo>
                <a:lnTo>
                  <a:pt x="80" y="150"/>
                </a:lnTo>
                <a:lnTo>
                  <a:pt x="85" y="144"/>
                </a:lnTo>
                <a:lnTo>
                  <a:pt x="85" y="96"/>
                </a:lnTo>
                <a:lnTo>
                  <a:pt x="90" y="90"/>
                </a:lnTo>
                <a:lnTo>
                  <a:pt x="95" y="72"/>
                </a:lnTo>
                <a:lnTo>
                  <a:pt x="95" y="42"/>
                </a:lnTo>
                <a:lnTo>
                  <a:pt x="100" y="48"/>
                </a:lnTo>
                <a:lnTo>
                  <a:pt x="100" y="18"/>
                </a:lnTo>
                <a:lnTo>
                  <a:pt x="105" y="24"/>
                </a:lnTo>
                <a:lnTo>
                  <a:pt x="105" y="18"/>
                </a:lnTo>
                <a:lnTo>
                  <a:pt x="110" y="12"/>
                </a:lnTo>
                <a:lnTo>
                  <a:pt x="110" y="36"/>
                </a:lnTo>
                <a:lnTo>
                  <a:pt x="115" y="6"/>
                </a:lnTo>
                <a:lnTo>
                  <a:pt x="115" y="42"/>
                </a:lnTo>
                <a:lnTo>
                  <a:pt x="120" y="48"/>
                </a:lnTo>
                <a:lnTo>
                  <a:pt x="120" y="42"/>
                </a:lnTo>
                <a:lnTo>
                  <a:pt x="125" y="48"/>
                </a:lnTo>
                <a:lnTo>
                  <a:pt x="125" y="78"/>
                </a:lnTo>
                <a:lnTo>
                  <a:pt x="130" y="84"/>
                </a:lnTo>
                <a:lnTo>
                  <a:pt x="130" y="108"/>
                </a:lnTo>
                <a:lnTo>
                  <a:pt x="135" y="114"/>
                </a:lnTo>
                <a:lnTo>
                  <a:pt x="140" y="150"/>
                </a:lnTo>
                <a:lnTo>
                  <a:pt x="140" y="174"/>
                </a:lnTo>
                <a:lnTo>
                  <a:pt x="145" y="174"/>
                </a:lnTo>
                <a:lnTo>
                  <a:pt x="145" y="198"/>
                </a:lnTo>
                <a:lnTo>
                  <a:pt x="150" y="222"/>
                </a:lnTo>
                <a:lnTo>
                  <a:pt x="150" y="240"/>
                </a:lnTo>
                <a:lnTo>
                  <a:pt x="155" y="246"/>
                </a:lnTo>
                <a:lnTo>
                  <a:pt x="155" y="258"/>
                </a:lnTo>
                <a:lnTo>
                  <a:pt x="160" y="270"/>
                </a:lnTo>
                <a:lnTo>
                  <a:pt x="160" y="282"/>
                </a:lnTo>
                <a:lnTo>
                  <a:pt x="165" y="306"/>
                </a:lnTo>
                <a:lnTo>
                  <a:pt x="165" y="300"/>
                </a:lnTo>
                <a:lnTo>
                  <a:pt x="170" y="288"/>
                </a:lnTo>
                <a:lnTo>
                  <a:pt x="170" y="294"/>
                </a:lnTo>
                <a:lnTo>
                  <a:pt x="170" y="288"/>
                </a:lnTo>
                <a:lnTo>
                  <a:pt x="175" y="276"/>
                </a:lnTo>
                <a:lnTo>
                  <a:pt x="175" y="264"/>
                </a:lnTo>
                <a:lnTo>
                  <a:pt x="180" y="270"/>
                </a:lnTo>
                <a:lnTo>
                  <a:pt x="180" y="276"/>
                </a:lnTo>
                <a:lnTo>
                  <a:pt x="185" y="240"/>
                </a:lnTo>
                <a:lnTo>
                  <a:pt x="190" y="210"/>
                </a:lnTo>
                <a:lnTo>
                  <a:pt x="190" y="192"/>
                </a:lnTo>
                <a:lnTo>
                  <a:pt x="195" y="192"/>
                </a:lnTo>
                <a:lnTo>
                  <a:pt x="195" y="162"/>
                </a:lnTo>
                <a:lnTo>
                  <a:pt x="200" y="156"/>
                </a:lnTo>
                <a:lnTo>
                  <a:pt x="200" y="138"/>
                </a:lnTo>
                <a:lnTo>
                  <a:pt x="200" y="144"/>
                </a:lnTo>
                <a:lnTo>
                  <a:pt x="205" y="126"/>
                </a:lnTo>
                <a:lnTo>
                  <a:pt x="205" y="96"/>
                </a:lnTo>
                <a:lnTo>
                  <a:pt x="210" y="72"/>
                </a:lnTo>
                <a:lnTo>
                  <a:pt x="210" y="78"/>
                </a:lnTo>
                <a:lnTo>
                  <a:pt x="215" y="54"/>
                </a:lnTo>
                <a:lnTo>
                  <a:pt x="215" y="36"/>
                </a:lnTo>
                <a:lnTo>
                  <a:pt x="220" y="36"/>
                </a:lnTo>
                <a:lnTo>
                  <a:pt x="220" y="24"/>
                </a:lnTo>
                <a:lnTo>
                  <a:pt x="225" y="24"/>
                </a:lnTo>
                <a:lnTo>
                  <a:pt x="225" y="0"/>
                </a:lnTo>
                <a:lnTo>
                  <a:pt x="230" y="12"/>
                </a:lnTo>
                <a:lnTo>
                  <a:pt x="230" y="18"/>
                </a:lnTo>
                <a:lnTo>
                  <a:pt x="230" y="6"/>
                </a:lnTo>
                <a:lnTo>
                  <a:pt x="235" y="18"/>
                </a:lnTo>
                <a:lnTo>
                  <a:pt x="235" y="36"/>
                </a:lnTo>
                <a:lnTo>
                  <a:pt x="240" y="42"/>
                </a:lnTo>
                <a:lnTo>
                  <a:pt x="240" y="60"/>
                </a:lnTo>
                <a:lnTo>
                  <a:pt x="245" y="54"/>
                </a:lnTo>
                <a:lnTo>
                  <a:pt x="245" y="102"/>
                </a:lnTo>
                <a:lnTo>
                  <a:pt x="250" y="108"/>
                </a:lnTo>
                <a:lnTo>
                  <a:pt x="255" y="138"/>
                </a:lnTo>
                <a:lnTo>
                  <a:pt x="255" y="156"/>
                </a:lnTo>
                <a:lnTo>
                  <a:pt x="260" y="150"/>
                </a:lnTo>
                <a:lnTo>
                  <a:pt x="260" y="204"/>
                </a:lnTo>
                <a:lnTo>
                  <a:pt x="265" y="210"/>
                </a:lnTo>
                <a:lnTo>
                  <a:pt x="265" y="234"/>
                </a:lnTo>
                <a:lnTo>
                  <a:pt x="269" y="240"/>
                </a:lnTo>
                <a:lnTo>
                  <a:pt x="269" y="258"/>
                </a:lnTo>
                <a:lnTo>
                  <a:pt x="274" y="264"/>
                </a:lnTo>
                <a:lnTo>
                  <a:pt x="274" y="276"/>
                </a:lnTo>
                <a:lnTo>
                  <a:pt x="279" y="294"/>
                </a:lnTo>
                <a:lnTo>
                  <a:pt x="279" y="282"/>
                </a:lnTo>
                <a:lnTo>
                  <a:pt x="284" y="294"/>
                </a:lnTo>
                <a:lnTo>
                  <a:pt x="284" y="300"/>
                </a:lnTo>
                <a:lnTo>
                  <a:pt x="289" y="276"/>
                </a:lnTo>
                <a:lnTo>
                  <a:pt x="289" y="294"/>
                </a:lnTo>
                <a:lnTo>
                  <a:pt x="289" y="282"/>
                </a:lnTo>
                <a:lnTo>
                  <a:pt x="294" y="288"/>
                </a:lnTo>
                <a:lnTo>
                  <a:pt x="294" y="264"/>
                </a:lnTo>
                <a:lnTo>
                  <a:pt x="299" y="252"/>
                </a:lnTo>
                <a:lnTo>
                  <a:pt x="299" y="240"/>
                </a:lnTo>
                <a:lnTo>
                  <a:pt x="304" y="246"/>
                </a:lnTo>
                <a:lnTo>
                  <a:pt x="304" y="228"/>
                </a:lnTo>
                <a:lnTo>
                  <a:pt x="309" y="216"/>
                </a:lnTo>
                <a:lnTo>
                  <a:pt x="309" y="186"/>
                </a:lnTo>
                <a:lnTo>
                  <a:pt x="314" y="18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8" name="Freeform 96"/>
          <p:cNvSpPr>
            <a:spLocks/>
          </p:cNvSpPr>
          <p:nvPr/>
        </p:nvSpPr>
        <p:spPr bwMode="auto">
          <a:xfrm>
            <a:off x="9183415" y="3067053"/>
            <a:ext cx="632719" cy="466725"/>
          </a:xfrm>
          <a:custGeom>
            <a:avLst/>
            <a:gdLst/>
            <a:ahLst/>
            <a:cxnLst>
              <a:cxn ang="0">
                <a:pos x="5" y="138"/>
              </a:cxn>
              <a:cxn ang="0">
                <a:pos x="10" y="66"/>
              </a:cxn>
              <a:cxn ang="0">
                <a:pos x="20" y="48"/>
              </a:cxn>
              <a:cxn ang="0">
                <a:pos x="25" y="12"/>
              </a:cxn>
              <a:cxn ang="0">
                <a:pos x="30" y="0"/>
              </a:cxn>
              <a:cxn ang="0">
                <a:pos x="40" y="12"/>
              </a:cxn>
              <a:cxn ang="0">
                <a:pos x="45" y="54"/>
              </a:cxn>
              <a:cxn ang="0">
                <a:pos x="55" y="108"/>
              </a:cxn>
              <a:cxn ang="0">
                <a:pos x="60" y="156"/>
              </a:cxn>
              <a:cxn ang="0">
                <a:pos x="70" y="204"/>
              </a:cxn>
              <a:cxn ang="0">
                <a:pos x="75" y="258"/>
              </a:cxn>
              <a:cxn ang="0">
                <a:pos x="85" y="294"/>
              </a:cxn>
              <a:cxn ang="0">
                <a:pos x="95" y="288"/>
              </a:cxn>
              <a:cxn ang="0">
                <a:pos x="100" y="282"/>
              </a:cxn>
              <a:cxn ang="0">
                <a:pos x="105" y="234"/>
              </a:cxn>
              <a:cxn ang="0">
                <a:pos x="115" y="192"/>
              </a:cxn>
              <a:cxn ang="0">
                <a:pos x="120" y="126"/>
              </a:cxn>
              <a:cxn ang="0">
                <a:pos x="130" y="78"/>
              </a:cxn>
              <a:cxn ang="0">
                <a:pos x="135" y="30"/>
              </a:cxn>
              <a:cxn ang="0">
                <a:pos x="145" y="6"/>
              </a:cxn>
              <a:cxn ang="0">
                <a:pos x="150" y="18"/>
              </a:cxn>
              <a:cxn ang="0">
                <a:pos x="155" y="18"/>
              </a:cxn>
              <a:cxn ang="0">
                <a:pos x="165" y="42"/>
              </a:cxn>
              <a:cxn ang="0">
                <a:pos x="170" y="108"/>
              </a:cxn>
              <a:cxn ang="0">
                <a:pos x="175" y="132"/>
              </a:cxn>
              <a:cxn ang="0">
                <a:pos x="185" y="204"/>
              </a:cxn>
              <a:cxn ang="0">
                <a:pos x="190" y="252"/>
              </a:cxn>
              <a:cxn ang="0">
                <a:pos x="200" y="282"/>
              </a:cxn>
              <a:cxn ang="0">
                <a:pos x="205" y="282"/>
              </a:cxn>
              <a:cxn ang="0">
                <a:pos x="210" y="282"/>
              </a:cxn>
              <a:cxn ang="0">
                <a:pos x="215" y="252"/>
              </a:cxn>
              <a:cxn ang="0">
                <a:pos x="225" y="216"/>
              </a:cxn>
              <a:cxn ang="0">
                <a:pos x="230" y="186"/>
              </a:cxn>
              <a:cxn ang="0">
                <a:pos x="235" y="150"/>
              </a:cxn>
              <a:cxn ang="0">
                <a:pos x="245" y="96"/>
              </a:cxn>
              <a:cxn ang="0">
                <a:pos x="250" y="42"/>
              </a:cxn>
              <a:cxn ang="0">
                <a:pos x="259" y="24"/>
              </a:cxn>
              <a:cxn ang="0">
                <a:pos x="269" y="6"/>
              </a:cxn>
              <a:cxn ang="0">
                <a:pos x="279" y="42"/>
              </a:cxn>
              <a:cxn ang="0">
                <a:pos x="284" y="90"/>
              </a:cxn>
              <a:cxn ang="0">
                <a:pos x="289" y="120"/>
              </a:cxn>
              <a:cxn ang="0">
                <a:pos x="294" y="174"/>
              </a:cxn>
            </a:cxnLst>
            <a:rect l="0" t="0" r="r" b="b"/>
            <a:pathLst>
              <a:path w="299" h="294">
                <a:moveTo>
                  <a:pt x="0" y="174"/>
                </a:moveTo>
                <a:lnTo>
                  <a:pt x="0" y="126"/>
                </a:lnTo>
                <a:lnTo>
                  <a:pt x="5" y="138"/>
                </a:lnTo>
                <a:lnTo>
                  <a:pt x="5" y="102"/>
                </a:lnTo>
                <a:lnTo>
                  <a:pt x="10" y="90"/>
                </a:lnTo>
                <a:lnTo>
                  <a:pt x="10" y="66"/>
                </a:lnTo>
                <a:lnTo>
                  <a:pt x="15" y="66"/>
                </a:lnTo>
                <a:lnTo>
                  <a:pt x="15" y="54"/>
                </a:lnTo>
                <a:lnTo>
                  <a:pt x="20" y="48"/>
                </a:lnTo>
                <a:lnTo>
                  <a:pt x="20" y="12"/>
                </a:lnTo>
                <a:lnTo>
                  <a:pt x="20" y="24"/>
                </a:lnTo>
                <a:lnTo>
                  <a:pt x="25" y="12"/>
                </a:lnTo>
                <a:lnTo>
                  <a:pt x="25" y="24"/>
                </a:lnTo>
                <a:lnTo>
                  <a:pt x="30" y="18"/>
                </a:lnTo>
                <a:lnTo>
                  <a:pt x="30" y="0"/>
                </a:lnTo>
                <a:lnTo>
                  <a:pt x="35" y="24"/>
                </a:lnTo>
                <a:lnTo>
                  <a:pt x="35" y="18"/>
                </a:lnTo>
                <a:lnTo>
                  <a:pt x="40" y="12"/>
                </a:lnTo>
                <a:lnTo>
                  <a:pt x="40" y="42"/>
                </a:lnTo>
                <a:lnTo>
                  <a:pt x="45" y="48"/>
                </a:lnTo>
                <a:lnTo>
                  <a:pt x="45" y="54"/>
                </a:lnTo>
                <a:lnTo>
                  <a:pt x="50" y="66"/>
                </a:lnTo>
                <a:lnTo>
                  <a:pt x="50" y="96"/>
                </a:lnTo>
                <a:lnTo>
                  <a:pt x="55" y="108"/>
                </a:lnTo>
                <a:lnTo>
                  <a:pt x="55" y="132"/>
                </a:lnTo>
                <a:lnTo>
                  <a:pt x="60" y="144"/>
                </a:lnTo>
                <a:lnTo>
                  <a:pt x="60" y="156"/>
                </a:lnTo>
                <a:lnTo>
                  <a:pt x="65" y="174"/>
                </a:lnTo>
                <a:lnTo>
                  <a:pt x="65" y="216"/>
                </a:lnTo>
                <a:lnTo>
                  <a:pt x="70" y="204"/>
                </a:lnTo>
                <a:lnTo>
                  <a:pt x="70" y="222"/>
                </a:lnTo>
                <a:lnTo>
                  <a:pt x="75" y="240"/>
                </a:lnTo>
                <a:lnTo>
                  <a:pt x="75" y="258"/>
                </a:lnTo>
                <a:lnTo>
                  <a:pt x="80" y="270"/>
                </a:lnTo>
                <a:lnTo>
                  <a:pt x="80" y="288"/>
                </a:lnTo>
                <a:lnTo>
                  <a:pt x="85" y="294"/>
                </a:lnTo>
                <a:lnTo>
                  <a:pt x="85" y="276"/>
                </a:lnTo>
                <a:lnTo>
                  <a:pt x="90" y="288"/>
                </a:lnTo>
                <a:lnTo>
                  <a:pt x="95" y="288"/>
                </a:lnTo>
                <a:lnTo>
                  <a:pt x="95" y="276"/>
                </a:lnTo>
                <a:lnTo>
                  <a:pt x="95" y="288"/>
                </a:lnTo>
                <a:lnTo>
                  <a:pt x="100" y="282"/>
                </a:lnTo>
                <a:lnTo>
                  <a:pt x="100" y="264"/>
                </a:lnTo>
                <a:lnTo>
                  <a:pt x="105" y="240"/>
                </a:lnTo>
                <a:lnTo>
                  <a:pt x="105" y="234"/>
                </a:lnTo>
                <a:lnTo>
                  <a:pt x="110" y="216"/>
                </a:lnTo>
                <a:lnTo>
                  <a:pt x="110" y="186"/>
                </a:lnTo>
                <a:lnTo>
                  <a:pt x="115" y="192"/>
                </a:lnTo>
                <a:lnTo>
                  <a:pt x="115" y="156"/>
                </a:lnTo>
                <a:lnTo>
                  <a:pt x="120" y="150"/>
                </a:lnTo>
                <a:lnTo>
                  <a:pt x="120" y="126"/>
                </a:lnTo>
                <a:lnTo>
                  <a:pt x="125" y="132"/>
                </a:lnTo>
                <a:lnTo>
                  <a:pt x="125" y="84"/>
                </a:lnTo>
                <a:lnTo>
                  <a:pt x="130" y="78"/>
                </a:lnTo>
                <a:lnTo>
                  <a:pt x="130" y="54"/>
                </a:lnTo>
                <a:lnTo>
                  <a:pt x="135" y="48"/>
                </a:lnTo>
                <a:lnTo>
                  <a:pt x="135" y="30"/>
                </a:lnTo>
                <a:lnTo>
                  <a:pt x="140" y="24"/>
                </a:lnTo>
                <a:lnTo>
                  <a:pt x="140" y="12"/>
                </a:lnTo>
                <a:lnTo>
                  <a:pt x="145" y="6"/>
                </a:lnTo>
                <a:lnTo>
                  <a:pt x="145" y="18"/>
                </a:lnTo>
                <a:lnTo>
                  <a:pt x="145" y="0"/>
                </a:lnTo>
                <a:lnTo>
                  <a:pt x="150" y="18"/>
                </a:lnTo>
                <a:lnTo>
                  <a:pt x="150" y="6"/>
                </a:lnTo>
                <a:lnTo>
                  <a:pt x="155" y="6"/>
                </a:lnTo>
                <a:lnTo>
                  <a:pt x="155" y="18"/>
                </a:lnTo>
                <a:lnTo>
                  <a:pt x="160" y="36"/>
                </a:lnTo>
                <a:lnTo>
                  <a:pt x="160" y="48"/>
                </a:lnTo>
                <a:lnTo>
                  <a:pt x="165" y="42"/>
                </a:lnTo>
                <a:lnTo>
                  <a:pt x="165" y="84"/>
                </a:lnTo>
                <a:lnTo>
                  <a:pt x="170" y="96"/>
                </a:lnTo>
                <a:lnTo>
                  <a:pt x="170" y="108"/>
                </a:lnTo>
                <a:lnTo>
                  <a:pt x="175" y="126"/>
                </a:lnTo>
                <a:lnTo>
                  <a:pt x="175" y="138"/>
                </a:lnTo>
                <a:lnTo>
                  <a:pt x="175" y="132"/>
                </a:lnTo>
                <a:lnTo>
                  <a:pt x="180" y="156"/>
                </a:lnTo>
                <a:lnTo>
                  <a:pt x="180" y="168"/>
                </a:lnTo>
                <a:lnTo>
                  <a:pt x="185" y="204"/>
                </a:lnTo>
                <a:lnTo>
                  <a:pt x="185" y="210"/>
                </a:lnTo>
                <a:lnTo>
                  <a:pt x="190" y="222"/>
                </a:lnTo>
                <a:lnTo>
                  <a:pt x="190" y="252"/>
                </a:lnTo>
                <a:lnTo>
                  <a:pt x="195" y="252"/>
                </a:lnTo>
                <a:lnTo>
                  <a:pt x="195" y="276"/>
                </a:lnTo>
                <a:lnTo>
                  <a:pt x="200" y="282"/>
                </a:lnTo>
                <a:lnTo>
                  <a:pt x="200" y="276"/>
                </a:lnTo>
                <a:lnTo>
                  <a:pt x="205" y="288"/>
                </a:lnTo>
                <a:lnTo>
                  <a:pt x="205" y="282"/>
                </a:lnTo>
                <a:lnTo>
                  <a:pt x="205" y="288"/>
                </a:lnTo>
                <a:lnTo>
                  <a:pt x="210" y="276"/>
                </a:lnTo>
                <a:lnTo>
                  <a:pt x="210" y="282"/>
                </a:lnTo>
                <a:lnTo>
                  <a:pt x="210" y="270"/>
                </a:lnTo>
                <a:lnTo>
                  <a:pt x="215" y="276"/>
                </a:lnTo>
                <a:lnTo>
                  <a:pt x="215" y="252"/>
                </a:lnTo>
                <a:lnTo>
                  <a:pt x="220" y="264"/>
                </a:lnTo>
                <a:lnTo>
                  <a:pt x="220" y="246"/>
                </a:lnTo>
                <a:lnTo>
                  <a:pt x="225" y="216"/>
                </a:lnTo>
                <a:lnTo>
                  <a:pt x="225" y="240"/>
                </a:lnTo>
                <a:lnTo>
                  <a:pt x="225" y="222"/>
                </a:lnTo>
                <a:lnTo>
                  <a:pt x="230" y="186"/>
                </a:lnTo>
                <a:lnTo>
                  <a:pt x="235" y="150"/>
                </a:lnTo>
                <a:lnTo>
                  <a:pt x="235" y="156"/>
                </a:lnTo>
                <a:lnTo>
                  <a:pt x="235" y="150"/>
                </a:lnTo>
                <a:lnTo>
                  <a:pt x="240" y="120"/>
                </a:lnTo>
                <a:lnTo>
                  <a:pt x="240" y="102"/>
                </a:lnTo>
                <a:lnTo>
                  <a:pt x="245" y="96"/>
                </a:lnTo>
                <a:lnTo>
                  <a:pt x="245" y="78"/>
                </a:lnTo>
                <a:lnTo>
                  <a:pt x="250" y="66"/>
                </a:lnTo>
                <a:lnTo>
                  <a:pt x="250" y="42"/>
                </a:lnTo>
                <a:lnTo>
                  <a:pt x="254" y="36"/>
                </a:lnTo>
                <a:lnTo>
                  <a:pt x="259" y="30"/>
                </a:lnTo>
                <a:lnTo>
                  <a:pt x="259" y="24"/>
                </a:lnTo>
                <a:lnTo>
                  <a:pt x="264" y="6"/>
                </a:lnTo>
                <a:lnTo>
                  <a:pt x="264" y="12"/>
                </a:lnTo>
                <a:lnTo>
                  <a:pt x="269" y="6"/>
                </a:lnTo>
                <a:lnTo>
                  <a:pt x="269" y="30"/>
                </a:lnTo>
                <a:lnTo>
                  <a:pt x="274" y="36"/>
                </a:lnTo>
                <a:lnTo>
                  <a:pt x="279" y="42"/>
                </a:lnTo>
                <a:lnTo>
                  <a:pt x="279" y="36"/>
                </a:lnTo>
                <a:lnTo>
                  <a:pt x="279" y="66"/>
                </a:lnTo>
                <a:lnTo>
                  <a:pt x="284" y="90"/>
                </a:lnTo>
                <a:lnTo>
                  <a:pt x="284" y="96"/>
                </a:lnTo>
                <a:lnTo>
                  <a:pt x="284" y="90"/>
                </a:lnTo>
                <a:lnTo>
                  <a:pt x="289" y="120"/>
                </a:lnTo>
                <a:lnTo>
                  <a:pt x="289" y="126"/>
                </a:lnTo>
                <a:lnTo>
                  <a:pt x="294" y="120"/>
                </a:lnTo>
                <a:lnTo>
                  <a:pt x="294" y="174"/>
                </a:lnTo>
                <a:lnTo>
                  <a:pt x="299" y="162"/>
                </a:lnTo>
                <a:lnTo>
                  <a:pt x="299" y="20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9" name="Freeform 97"/>
          <p:cNvSpPr>
            <a:spLocks/>
          </p:cNvSpPr>
          <p:nvPr/>
        </p:nvSpPr>
        <p:spPr bwMode="auto">
          <a:xfrm>
            <a:off x="9816133" y="3067050"/>
            <a:ext cx="653881" cy="476250"/>
          </a:xfrm>
          <a:custGeom>
            <a:avLst/>
            <a:gdLst/>
            <a:ahLst/>
            <a:cxnLst>
              <a:cxn ang="0">
                <a:pos x="5" y="234"/>
              </a:cxn>
              <a:cxn ang="0">
                <a:pos x="15" y="282"/>
              </a:cxn>
              <a:cxn ang="0">
                <a:pos x="20" y="288"/>
              </a:cxn>
              <a:cxn ang="0">
                <a:pos x="25" y="300"/>
              </a:cxn>
              <a:cxn ang="0">
                <a:pos x="30" y="264"/>
              </a:cxn>
              <a:cxn ang="0">
                <a:pos x="35" y="246"/>
              </a:cxn>
              <a:cxn ang="0">
                <a:pos x="45" y="228"/>
              </a:cxn>
              <a:cxn ang="0">
                <a:pos x="50" y="150"/>
              </a:cxn>
              <a:cxn ang="0">
                <a:pos x="60" y="108"/>
              </a:cxn>
              <a:cxn ang="0">
                <a:pos x="65" y="66"/>
              </a:cxn>
              <a:cxn ang="0">
                <a:pos x="70" y="36"/>
              </a:cxn>
              <a:cxn ang="0">
                <a:pos x="80" y="12"/>
              </a:cxn>
              <a:cxn ang="0">
                <a:pos x="90" y="6"/>
              </a:cxn>
              <a:cxn ang="0">
                <a:pos x="95" y="54"/>
              </a:cxn>
              <a:cxn ang="0">
                <a:pos x="105" y="90"/>
              </a:cxn>
              <a:cxn ang="0">
                <a:pos x="110" y="132"/>
              </a:cxn>
              <a:cxn ang="0">
                <a:pos x="120" y="180"/>
              </a:cxn>
              <a:cxn ang="0">
                <a:pos x="125" y="216"/>
              </a:cxn>
              <a:cxn ang="0">
                <a:pos x="130" y="264"/>
              </a:cxn>
              <a:cxn ang="0">
                <a:pos x="140" y="282"/>
              </a:cxn>
              <a:cxn ang="0">
                <a:pos x="145" y="294"/>
              </a:cxn>
              <a:cxn ang="0">
                <a:pos x="155" y="246"/>
              </a:cxn>
              <a:cxn ang="0">
                <a:pos x="165" y="192"/>
              </a:cxn>
              <a:cxn ang="0">
                <a:pos x="175" y="144"/>
              </a:cxn>
              <a:cxn ang="0">
                <a:pos x="180" y="66"/>
              </a:cxn>
              <a:cxn ang="0">
                <a:pos x="190" y="24"/>
              </a:cxn>
              <a:cxn ang="0">
                <a:pos x="195" y="24"/>
              </a:cxn>
              <a:cxn ang="0">
                <a:pos x="200" y="30"/>
              </a:cxn>
              <a:cxn ang="0">
                <a:pos x="215" y="36"/>
              </a:cxn>
              <a:cxn ang="0">
                <a:pos x="220" y="72"/>
              </a:cxn>
              <a:cxn ang="0">
                <a:pos x="230" y="144"/>
              </a:cxn>
              <a:cxn ang="0">
                <a:pos x="235" y="180"/>
              </a:cxn>
              <a:cxn ang="0">
                <a:pos x="245" y="246"/>
              </a:cxn>
              <a:cxn ang="0">
                <a:pos x="250" y="270"/>
              </a:cxn>
              <a:cxn ang="0">
                <a:pos x="259" y="288"/>
              </a:cxn>
              <a:cxn ang="0">
                <a:pos x="264" y="300"/>
              </a:cxn>
              <a:cxn ang="0">
                <a:pos x="269" y="246"/>
              </a:cxn>
              <a:cxn ang="0">
                <a:pos x="279" y="216"/>
              </a:cxn>
              <a:cxn ang="0">
                <a:pos x="284" y="168"/>
              </a:cxn>
              <a:cxn ang="0">
                <a:pos x="289" y="156"/>
              </a:cxn>
              <a:cxn ang="0">
                <a:pos x="299" y="78"/>
              </a:cxn>
              <a:cxn ang="0">
                <a:pos x="304" y="66"/>
              </a:cxn>
            </a:cxnLst>
            <a:rect l="0" t="0" r="r" b="b"/>
            <a:pathLst>
              <a:path w="309" h="300">
                <a:moveTo>
                  <a:pt x="0" y="204"/>
                </a:moveTo>
                <a:lnTo>
                  <a:pt x="5" y="204"/>
                </a:lnTo>
                <a:lnTo>
                  <a:pt x="5" y="234"/>
                </a:lnTo>
                <a:lnTo>
                  <a:pt x="10" y="246"/>
                </a:lnTo>
                <a:lnTo>
                  <a:pt x="10" y="258"/>
                </a:lnTo>
                <a:lnTo>
                  <a:pt x="15" y="282"/>
                </a:lnTo>
                <a:lnTo>
                  <a:pt x="15" y="264"/>
                </a:lnTo>
                <a:lnTo>
                  <a:pt x="15" y="270"/>
                </a:lnTo>
                <a:lnTo>
                  <a:pt x="20" y="288"/>
                </a:lnTo>
                <a:lnTo>
                  <a:pt x="20" y="294"/>
                </a:lnTo>
                <a:lnTo>
                  <a:pt x="25" y="282"/>
                </a:lnTo>
                <a:lnTo>
                  <a:pt x="25" y="300"/>
                </a:lnTo>
                <a:lnTo>
                  <a:pt x="25" y="288"/>
                </a:lnTo>
                <a:lnTo>
                  <a:pt x="30" y="270"/>
                </a:lnTo>
                <a:lnTo>
                  <a:pt x="30" y="264"/>
                </a:lnTo>
                <a:lnTo>
                  <a:pt x="30" y="270"/>
                </a:lnTo>
                <a:lnTo>
                  <a:pt x="35" y="264"/>
                </a:lnTo>
                <a:lnTo>
                  <a:pt x="35" y="246"/>
                </a:lnTo>
                <a:lnTo>
                  <a:pt x="40" y="240"/>
                </a:lnTo>
                <a:lnTo>
                  <a:pt x="40" y="234"/>
                </a:lnTo>
                <a:lnTo>
                  <a:pt x="45" y="228"/>
                </a:lnTo>
                <a:lnTo>
                  <a:pt x="45" y="192"/>
                </a:lnTo>
                <a:lnTo>
                  <a:pt x="50" y="174"/>
                </a:lnTo>
                <a:lnTo>
                  <a:pt x="50" y="150"/>
                </a:lnTo>
                <a:lnTo>
                  <a:pt x="55" y="162"/>
                </a:lnTo>
                <a:lnTo>
                  <a:pt x="55" y="132"/>
                </a:lnTo>
                <a:lnTo>
                  <a:pt x="60" y="108"/>
                </a:lnTo>
                <a:lnTo>
                  <a:pt x="60" y="102"/>
                </a:lnTo>
                <a:lnTo>
                  <a:pt x="65" y="84"/>
                </a:lnTo>
                <a:lnTo>
                  <a:pt x="65" y="66"/>
                </a:lnTo>
                <a:lnTo>
                  <a:pt x="70" y="54"/>
                </a:lnTo>
                <a:lnTo>
                  <a:pt x="70" y="60"/>
                </a:lnTo>
                <a:lnTo>
                  <a:pt x="70" y="36"/>
                </a:lnTo>
                <a:lnTo>
                  <a:pt x="75" y="30"/>
                </a:lnTo>
                <a:lnTo>
                  <a:pt x="75" y="12"/>
                </a:lnTo>
                <a:lnTo>
                  <a:pt x="80" y="12"/>
                </a:lnTo>
                <a:lnTo>
                  <a:pt x="85" y="18"/>
                </a:lnTo>
                <a:lnTo>
                  <a:pt x="85" y="0"/>
                </a:lnTo>
                <a:lnTo>
                  <a:pt x="90" y="6"/>
                </a:lnTo>
                <a:lnTo>
                  <a:pt x="90" y="24"/>
                </a:lnTo>
                <a:lnTo>
                  <a:pt x="95" y="36"/>
                </a:lnTo>
                <a:lnTo>
                  <a:pt x="95" y="54"/>
                </a:lnTo>
                <a:lnTo>
                  <a:pt x="100" y="36"/>
                </a:lnTo>
                <a:lnTo>
                  <a:pt x="100" y="66"/>
                </a:lnTo>
                <a:lnTo>
                  <a:pt x="105" y="90"/>
                </a:lnTo>
                <a:lnTo>
                  <a:pt x="105" y="126"/>
                </a:lnTo>
                <a:lnTo>
                  <a:pt x="110" y="120"/>
                </a:lnTo>
                <a:lnTo>
                  <a:pt x="110" y="132"/>
                </a:lnTo>
                <a:lnTo>
                  <a:pt x="115" y="144"/>
                </a:lnTo>
                <a:lnTo>
                  <a:pt x="115" y="180"/>
                </a:lnTo>
                <a:lnTo>
                  <a:pt x="120" y="180"/>
                </a:lnTo>
                <a:lnTo>
                  <a:pt x="120" y="216"/>
                </a:lnTo>
                <a:lnTo>
                  <a:pt x="120" y="204"/>
                </a:lnTo>
                <a:lnTo>
                  <a:pt x="125" y="216"/>
                </a:lnTo>
                <a:lnTo>
                  <a:pt x="125" y="234"/>
                </a:lnTo>
                <a:lnTo>
                  <a:pt x="130" y="246"/>
                </a:lnTo>
                <a:lnTo>
                  <a:pt x="130" y="264"/>
                </a:lnTo>
                <a:lnTo>
                  <a:pt x="135" y="264"/>
                </a:lnTo>
                <a:lnTo>
                  <a:pt x="135" y="294"/>
                </a:lnTo>
                <a:lnTo>
                  <a:pt x="140" y="282"/>
                </a:lnTo>
                <a:lnTo>
                  <a:pt x="140" y="288"/>
                </a:lnTo>
                <a:lnTo>
                  <a:pt x="145" y="276"/>
                </a:lnTo>
                <a:lnTo>
                  <a:pt x="145" y="294"/>
                </a:lnTo>
                <a:lnTo>
                  <a:pt x="150" y="288"/>
                </a:lnTo>
                <a:lnTo>
                  <a:pt x="150" y="252"/>
                </a:lnTo>
                <a:lnTo>
                  <a:pt x="155" y="246"/>
                </a:lnTo>
                <a:lnTo>
                  <a:pt x="160" y="240"/>
                </a:lnTo>
                <a:lnTo>
                  <a:pt x="160" y="216"/>
                </a:lnTo>
                <a:lnTo>
                  <a:pt x="165" y="192"/>
                </a:lnTo>
                <a:lnTo>
                  <a:pt x="165" y="186"/>
                </a:lnTo>
                <a:lnTo>
                  <a:pt x="170" y="156"/>
                </a:lnTo>
                <a:lnTo>
                  <a:pt x="175" y="144"/>
                </a:lnTo>
                <a:lnTo>
                  <a:pt x="175" y="120"/>
                </a:lnTo>
                <a:lnTo>
                  <a:pt x="180" y="108"/>
                </a:lnTo>
                <a:lnTo>
                  <a:pt x="180" y="66"/>
                </a:lnTo>
                <a:lnTo>
                  <a:pt x="185" y="60"/>
                </a:lnTo>
                <a:lnTo>
                  <a:pt x="190" y="48"/>
                </a:lnTo>
                <a:lnTo>
                  <a:pt x="190" y="24"/>
                </a:lnTo>
                <a:lnTo>
                  <a:pt x="190" y="36"/>
                </a:lnTo>
                <a:lnTo>
                  <a:pt x="195" y="18"/>
                </a:lnTo>
                <a:lnTo>
                  <a:pt x="195" y="24"/>
                </a:lnTo>
                <a:lnTo>
                  <a:pt x="195" y="0"/>
                </a:lnTo>
                <a:lnTo>
                  <a:pt x="200" y="12"/>
                </a:lnTo>
                <a:lnTo>
                  <a:pt x="200" y="30"/>
                </a:lnTo>
                <a:lnTo>
                  <a:pt x="210" y="24"/>
                </a:lnTo>
                <a:lnTo>
                  <a:pt x="210" y="30"/>
                </a:lnTo>
                <a:lnTo>
                  <a:pt x="215" y="36"/>
                </a:lnTo>
                <a:lnTo>
                  <a:pt x="215" y="60"/>
                </a:lnTo>
                <a:lnTo>
                  <a:pt x="220" y="60"/>
                </a:lnTo>
                <a:lnTo>
                  <a:pt x="220" y="72"/>
                </a:lnTo>
                <a:lnTo>
                  <a:pt x="225" y="96"/>
                </a:lnTo>
                <a:lnTo>
                  <a:pt x="225" y="132"/>
                </a:lnTo>
                <a:lnTo>
                  <a:pt x="230" y="144"/>
                </a:lnTo>
                <a:lnTo>
                  <a:pt x="230" y="156"/>
                </a:lnTo>
                <a:lnTo>
                  <a:pt x="235" y="168"/>
                </a:lnTo>
                <a:lnTo>
                  <a:pt x="235" y="180"/>
                </a:lnTo>
                <a:lnTo>
                  <a:pt x="240" y="210"/>
                </a:lnTo>
                <a:lnTo>
                  <a:pt x="240" y="234"/>
                </a:lnTo>
                <a:lnTo>
                  <a:pt x="245" y="246"/>
                </a:lnTo>
                <a:lnTo>
                  <a:pt x="245" y="264"/>
                </a:lnTo>
                <a:lnTo>
                  <a:pt x="250" y="258"/>
                </a:lnTo>
                <a:lnTo>
                  <a:pt x="250" y="270"/>
                </a:lnTo>
                <a:lnTo>
                  <a:pt x="255" y="282"/>
                </a:lnTo>
                <a:lnTo>
                  <a:pt x="255" y="294"/>
                </a:lnTo>
                <a:lnTo>
                  <a:pt x="259" y="288"/>
                </a:lnTo>
                <a:lnTo>
                  <a:pt x="259" y="270"/>
                </a:lnTo>
                <a:lnTo>
                  <a:pt x="264" y="276"/>
                </a:lnTo>
                <a:lnTo>
                  <a:pt x="264" y="300"/>
                </a:lnTo>
                <a:lnTo>
                  <a:pt x="264" y="276"/>
                </a:lnTo>
                <a:lnTo>
                  <a:pt x="269" y="264"/>
                </a:lnTo>
                <a:lnTo>
                  <a:pt x="269" y="246"/>
                </a:lnTo>
                <a:lnTo>
                  <a:pt x="274" y="252"/>
                </a:lnTo>
                <a:lnTo>
                  <a:pt x="274" y="234"/>
                </a:lnTo>
                <a:lnTo>
                  <a:pt x="279" y="216"/>
                </a:lnTo>
                <a:lnTo>
                  <a:pt x="279" y="198"/>
                </a:lnTo>
                <a:lnTo>
                  <a:pt x="284" y="180"/>
                </a:lnTo>
                <a:lnTo>
                  <a:pt x="284" y="168"/>
                </a:lnTo>
                <a:lnTo>
                  <a:pt x="284" y="180"/>
                </a:lnTo>
                <a:lnTo>
                  <a:pt x="289" y="150"/>
                </a:lnTo>
                <a:lnTo>
                  <a:pt x="289" y="156"/>
                </a:lnTo>
                <a:lnTo>
                  <a:pt x="294" y="120"/>
                </a:lnTo>
                <a:lnTo>
                  <a:pt x="294" y="96"/>
                </a:lnTo>
                <a:lnTo>
                  <a:pt x="299" y="78"/>
                </a:lnTo>
                <a:lnTo>
                  <a:pt x="299" y="90"/>
                </a:lnTo>
                <a:lnTo>
                  <a:pt x="299" y="66"/>
                </a:lnTo>
                <a:lnTo>
                  <a:pt x="304" y="66"/>
                </a:lnTo>
                <a:lnTo>
                  <a:pt x="304" y="42"/>
                </a:lnTo>
                <a:lnTo>
                  <a:pt x="309" y="2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0" name="Freeform 98"/>
          <p:cNvSpPr>
            <a:spLocks/>
          </p:cNvSpPr>
          <p:nvPr/>
        </p:nvSpPr>
        <p:spPr bwMode="auto">
          <a:xfrm>
            <a:off x="10470014" y="3076578"/>
            <a:ext cx="643299" cy="466725"/>
          </a:xfrm>
          <a:custGeom>
            <a:avLst/>
            <a:gdLst/>
            <a:ahLst/>
            <a:cxnLst>
              <a:cxn ang="0">
                <a:pos x="0" y="18"/>
              </a:cxn>
              <a:cxn ang="0">
                <a:pos x="5" y="0"/>
              </a:cxn>
              <a:cxn ang="0">
                <a:pos x="15" y="6"/>
              </a:cxn>
              <a:cxn ang="0">
                <a:pos x="20" y="60"/>
              </a:cxn>
              <a:cxn ang="0">
                <a:pos x="30" y="72"/>
              </a:cxn>
              <a:cxn ang="0">
                <a:pos x="35" y="114"/>
              </a:cxn>
              <a:cxn ang="0">
                <a:pos x="40" y="162"/>
              </a:cxn>
              <a:cxn ang="0">
                <a:pos x="45" y="204"/>
              </a:cxn>
              <a:cxn ang="0">
                <a:pos x="55" y="234"/>
              </a:cxn>
              <a:cxn ang="0">
                <a:pos x="60" y="276"/>
              </a:cxn>
              <a:cxn ang="0">
                <a:pos x="70" y="270"/>
              </a:cxn>
              <a:cxn ang="0">
                <a:pos x="80" y="240"/>
              </a:cxn>
              <a:cxn ang="0">
                <a:pos x="90" y="192"/>
              </a:cxn>
              <a:cxn ang="0">
                <a:pos x="100" y="138"/>
              </a:cxn>
              <a:cxn ang="0">
                <a:pos x="105" y="66"/>
              </a:cxn>
              <a:cxn ang="0">
                <a:pos x="115" y="36"/>
              </a:cxn>
              <a:cxn ang="0">
                <a:pos x="120" y="18"/>
              </a:cxn>
              <a:cxn ang="0">
                <a:pos x="130" y="0"/>
              </a:cxn>
              <a:cxn ang="0">
                <a:pos x="135" y="30"/>
              </a:cxn>
              <a:cxn ang="0">
                <a:pos x="140" y="48"/>
              </a:cxn>
              <a:cxn ang="0">
                <a:pos x="145" y="90"/>
              </a:cxn>
              <a:cxn ang="0">
                <a:pos x="155" y="150"/>
              </a:cxn>
              <a:cxn ang="0">
                <a:pos x="165" y="204"/>
              </a:cxn>
              <a:cxn ang="0">
                <a:pos x="170" y="252"/>
              </a:cxn>
              <a:cxn ang="0">
                <a:pos x="175" y="270"/>
              </a:cxn>
              <a:cxn ang="0">
                <a:pos x="185" y="288"/>
              </a:cxn>
              <a:cxn ang="0">
                <a:pos x="190" y="252"/>
              </a:cxn>
              <a:cxn ang="0">
                <a:pos x="195" y="240"/>
              </a:cxn>
              <a:cxn ang="0">
                <a:pos x="205" y="216"/>
              </a:cxn>
              <a:cxn ang="0">
                <a:pos x="210" y="162"/>
              </a:cxn>
              <a:cxn ang="0">
                <a:pos x="215" y="114"/>
              </a:cxn>
              <a:cxn ang="0">
                <a:pos x="225" y="84"/>
              </a:cxn>
              <a:cxn ang="0">
                <a:pos x="230" y="30"/>
              </a:cxn>
              <a:cxn ang="0">
                <a:pos x="240" y="12"/>
              </a:cxn>
              <a:cxn ang="0">
                <a:pos x="245" y="6"/>
              </a:cxn>
              <a:cxn ang="0">
                <a:pos x="254" y="36"/>
              </a:cxn>
              <a:cxn ang="0">
                <a:pos x="264" y="72"/>
              </a:cxn>
              <a:cxn ang="0">
                <a:pos x="269" y="126"/>
              </a:cxn>
              <a:cxn ang="0">
                <a:pos x="279" y="186"/>
              </a:cxn>
              <a:cxn ang="0">
                <a:pos x="284" y="234"/>
              </a:cxn>
              <a:cxn ang="0">
                <a:pos x="294" y="276"/>
              </a:cxn>
              <a:cxn ang="0">
                <a:pos x="299" y="294"/>
              </a:cxn>
            </a:cxnLst>
            <a:rect l="0" t="0" r="r" b="b"/>
            <a:pathLst>
              <a:path w="304" h="294">
                <a:moveTo>
                  <a:pt x="0" y="18"/>
                </a:moveTo>
                <a:lnTo>
                  <a:pt x="0" y="24"/>
                </a:lnTo>
                <a:lnTo>
                  <a:pt x="0" y="18"/>
                </a:lnTo>
                <a:lnTo>
                  <a:pt x="5" y="0"/>
                </a:lnTo>
                <a:lnTo>
                  <a:pt x="5" y="6"/>
                </a:lnTo>
                <a:lnTo>
                  <a:pt x="5" y="0"/>
                </a:lnTo>
                <a:lnTo>
                  <a:pt x="10" y="0"/>
                </a:lnTo>
                <a:lnTo>
                  <a:pt x="10" y="24"/>
                </a:lnTo>
                <a:lnTo>
                  <a:pt x="15" y="6"/>
                </a:lnTo>
                <a:lnTo>
                  <a:pt x="15" y="18"/>
                </a:lnTo>
                <a:lnTo>
                  <a:pt x="20" y="24"/>
                </a:lnTo>
                <a:lnTo>
                  <a:pt x="20" y="60"/>
                </a:lnTo>
                <a:lnTo>
                  <a:pt x="25" y="54"/>
                </a:lnTo>
                <a:lnTo>
                  <a:pt x="25" y="42"/>
                </a:lnTo>
                <a:lnTo>
                  <a:pt x="30" y="72"/>
                </a:lnTo>
                <a:lnTo>
                  <a:pt x="30" y="66"/>
                </a:lnTo>
                <a:lnTo>
                  <a:pt x="30" y="114"/>
                </a:lnTo>
                <a:lnTo>
                  <a:pt x="35" y="114"/>
                </a:lnTo>
                <a:lnTo>
                  <a:pt x="35" y="144"/>
                </a:lnTo>
                <a:lnTo>
                  <a:pt x="40" y="138"/>
                </a:lnTo>
                <a:lnTo>
                  <a:pt x="40" y="162"/>
                </a:lnTo>
                <a:lnTo>
                  <a:pt x="45" y="180"/>
                </a:lnTo>
                <a:lnTo>
                  <a:pt x="45" y="174"/>
                </a:lnTo>
                <a:lnTo>
                  <a:pt x="45" y="204"/>
                </a:lnTo>
                <a:lnTo>
                  <a:pt x="50" y="216"/>
                </a:lnTo>
                <a:lnTo>
                  <a:pt x="50" y="234"/>
                </a:lnTo>
                <a:lnTo>
                  <a:pt x="55" y="234"/>
                </a:lnTo>
                <a:lnTo>
                  <a:pt x="55" y="252"/>
                </a:lnTo>
                <a:lnTo>
                  <a:pt x="60" y="264"/>
                </a:lnTo>
                <a:lnTo>
                  <a:pt x="60" y="276"/>
                </a:lnTo>
                <a:lnTo>
                  <a:pt x="65" y="288"/>
                </a:lnTo>
                <a:lnTo>
                  <a:pt x="65" y="276"/>
                </a:lnTo>
                <a:lnTo>
                  <a:pt x="70" y="270"/>
                </a:lnTo>
                <a:lnTo>
                  <a:pt x="70" y="276"/>
                </a:lnTo>
                <a:lnTo>
                  <a:pt x="75" y="270"/>
                </a:lnTo>
                <a:lnTo>
                  <a:pt x="80" y="240"/>
                </a:lnTo>
                <a:lnTo>
                  <a:pt x="85" y="228"/>
                </a:lnTo>
                <a:lnTo>
                  <a:pt x="85" y="204"/>
                </a:lnTo>
                <a:lnTo>
                  <a:pt x="90" y="192"/>
                </a:lnTo>
                <a:lnTo>
                  <a:pt x="95" y="174"/>
                </a:lnTo>
                <a:lnTo>
                  <a:pt x="95" y="126"/>
                </a:lnTo>
                <a:lnTo>
                  <a:pt x="100" y="138"/>
                </a:lnTo>
                <a:lnTo>
                  <a:pt x="100" y="84"/>
                </a:lnTo>
                <a:lnTo>
                  <a:pt x="105" y="96"/>
                </a:lnTo>
                <a:lnTo>
                  <a:pt x="105" y="66"/>
                </a:lnTo>
                <a:lnTo>
                  <a:pt x="110" y="78"/>
                </a:lnTo>
                <a:lnTo>
                  <a:pt x="110" y="54"/>
                </a:lnTo>
                <a:lnTo>
                  <a:pt x="115" y="36"/>
                </a:lnTo>
                <a:lnTo>
                  <a:pt x="115" y="12"/>
                </a:lnTo>
                <a:lnTo>
                  <a:pt x="120" y="6"/>
                </a:lnTo>
                <a:lnTo>
                  <a:pt x="120" y="18"/>
                </a:lnTo>
                <a:lnTo>
                  <a:pt x="125" y="12"/>
                </a:lnTo>
                <a:lnTo>
                  <a:pt x="125" y="6"/>
                </a:lnTo>
                <a:lnTo>
                  <a:pt x="130" y="0"/>
                </a:lnTo>
                <a:lnTo>
                  <a:pt x="130" y="18"/>
                </a:lnTo>
                <a:lnTo>
                  <a:pt x="130" y="6"/>
                </a:lnTo>
                <a:lnTo>
                  <a:pt x="135" y="30"/>
                </a:lnTo>
                <a:lnTo>
                  <a:pt x="135" y="18"/>
                </a:lnTo>
                <a:lnTo>
                  <a:pt x="140" y="30"/>
                </a:lnTo>
                <a:lnTo>
                  <a:pt x="140" y="48"/>
                </a:lnTo>
                <a:lnTo>
                  <a:pt x="140" y="36"/>
                </a:lnTo>
                <a:lnTo>
                  <a:pt x="145" y="66"/>
                </a:lnTo>
                <a:lnTo>
                  <a:pt x="145" y="90"/>
                </a:lnTo>
                <a:lnTo>
                  <a:pt x="150" y="102"/>
                </a:lnTo>
                <a:lnTo>
                  <a:pt x="155" y="120"/>
                </a:lnTo>
                <a:lnTo>
                  <a:pt x="155" y="150"/>
                </a:lnTo>
                <a:lnTo>
                  <a:pt x="160" y="174"/>
                </a:lnTo>
                <a:lnTo>
                  <a:pt x="160" y="192"/>
                </a:lnTo>
                <a:lnTo>
                  <a:pt x="165" y="204"/>
                </a:lnTo>
                <a:lnTo>
                  <a:pt x="165" y="228"/>
                </a:lnTo>
                <a:lnTo>
                  <a:pt x="170" y="234"/>
                </a:lnTo>
                <a:lnTo>
                  <a:pt x="170" y="252"/>
                </a:lnTo>
                <a:lnTo>
                  <a:pt x="175" y="264"/>
                </a:lnTo>
                <a:lnTo>
                  <a:pt x="175" y="258"/>
                </a:lnTo>
                <a:lnTo>
                  <a:pt x="175" y="270"/>
                </a:lnTo>
                <a:lnTo>
                  <a:pt x="180" y="264"/>
                </a:lnTo>
                <a:lnTo>
                  <a:pt x="180" y="276"/>
                </a:lnTo>
                <a:lnTo>
                  <a:pt x="185" y="288"/>
                </a:lnTo>
                <a:lnTo>
                  <a:pt x="185" y="270"/>
                </a:lnTo>
                <a:lnTo>
                  <a:pt x="190" y="282"/>
                </a:lnTo>
                <a:lnTo>
                  <a:pt x="190" y="252"/>
                </a:lnTo>
                <a:lnTo>
                  <a:pt x="190" y="270"/>
                </a:lnTo>
                <a:lnTo>
                  <a:pt x="195" y="276"/>
                </a:lnTo>
                <a:lnTo>
                  <a:pt x="195" y="240"/>
                </a:lnTo>
                <a:lnTo>
                  <a:pt x="200" y="258"/>
                </a:lnTo>
                <a:lnTo>
                  <a:pt x="200" y="234"/>
                </a:lnTo>
                <a:lnTo>
                  <a:pt x="205" y="216"/>
                </a:lnTo>
                <a:lnTo>
                  <a:pt x="205" y="198"/>
                </a:lnTo>
                <a:lnTo>
                  <a:pt x="210" y="180"/>
                </a:lnTo>
                <a:lnTo>
                  <a:pt x="210" y="162"/>
                </a:lnTo>
                <a:lnTo>
                  <a:pt x="215" y="144"/>
                </a:lnTo>
                <a:lnTo>
                  <a:pt x="215" y="156"/>
                </a:lnTo>
                <a:lnTo>
                  <a:pt x="215" y="114"/>
                </a:lnTo>
                <a:lnTo>
                  <a:pt x="220" y="108"/>
                </a:lnTo>
                <a:lnTo>
                  <a:pt x="220" y="84"/>
                </a:lnTo>
                <a:lnTo>
                  <a:pt x="225" y="84"/>
                </a:lnTo>
                <a:lnTo>
                  <a:pt x="225" y="48"/>
                </a:lnTo>
                <a:lnTo>
                  <a:pt x="230" y="42"/>
                </a:lnTo>
                <a:lnTo>
                  <a:pt x="230" y="30"/>
                </a:lnTo>
                <a:lnTo>
                  <a:pt x="235" y="24"/>
                </a:lnTo>
                <a:lnTo>
                  <a:pt x="235" y="6"/>
                </a:lnTo>
                <a:lnTo>
                  <a:pt x="240" y="12"/>
                </a:lnTo>
                <a:lnTo>
                  <a:pt x="240" y="6"/>
                </a:lnTo>
                <a:lnTo>
                  <a:pt x="245" y="18"/>
                </a:lnTo>
                <a:lnTo>
                  <a:pt x="245" y="6"/>
                </a:lnTo>
                <a:lnTo>
                  <a:pt x="249" y="18"/>
                </a:lnTo>
                <a:lnTo>
                  <a:pt x="249" y="30"/>
                </a:lnTo>
                <a:lnTo>
                  <a:pt x="254" y="36"/>
                </a:lnTo>
                <a:lnTo>
                  <a:pt x="259" y="36"/>
                </a:lnTo>
                <a:lnTo>
                  <a:pt x="259" y="54"/>
                </a:lnTo>
                <a:lnTo>
                  <a:pt x="264" y="72"/>
                </a:lnTo>
                <a:lnTo>
                  <a:pt x="264" y="102"/>
                </a:lnTo>
                <a:lnTo>
                  <a:pt x="269" y="108"/>
                </a:lnTo>
                <a:lnTo>
                  <a:pt x="269" y="126"/>
                </a:lnTo>
                <a:lnTo>
                  <a:pt x="274" y="132"/>
                </a:lnTo>
                <a:lnTo>
                  <a:pt x="274" y="168"/>
                </a:lnTo>
                <a:lnTo>
                  <a:pt x="279" y="186"/>
                </a:lnTo>
                <a:lnTo>
                  <a:pt x="279" y="204"/>
                </a:lnTo>
                <a:lnTo>
                  <a:pt x="284" y="204"/>
                </a:lnTo>
                <a:lnTo>
                  <a:pt x="284" y="234"/>
                </a:lnTo>
                <a:lnTo>
                  <a:pt x="289" y="234"/>
                </a:lnTo>
                <a:lnTo>
                  <a:pt x="289" y="264"/>
                </a:lnTo>
                <a:lnTo>
                  <a:pt x="294" y="276"/>
                </a:lnTo>
                <a:lnTo>
                  <a:pt x="294" y="258"/>
                </a:lnTo>
                <a:lnTo>
                  <a:pt x="294" y="276"/>
                </a:lnTo>
                <a:lnTo>
                  <a:pt x="299" y="294"/>
                </a:lnTo>
                <a:lnTo>
                  <a:pt x="299" y="276"/>
                </a:lnTo>
                <a:lnTo>
                  <a:pt x="304" y="28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1" name="Freeform 99"/>
          <p:cNvSpPr>
            <a:spLocks/>
          </p:cNvSpPr>
          <p:nvPr/>
        </p:nvSpPr>
        <p:spPr bwMode="auto">
          <a:xfrm>
            <a:off x="11113312" y="3076575"/>
            <a:ext cx="600976" cy="457200"/>
          </a:xfrm>
          <a:custGeom>
            <a:avLst/>
            <a:gdLst/>
            <a:ahLst/>
            <a:cxnLst>
              <a:cxn ang="0">
                <a:pos x="0" y="282"/>
              </a:cxn>
              <a:cxn ang="0">
                <a:pos x="10" y="246"/>
              </a:cxn>
              <a:cxn ang="0">
                <a:pos x="20" y="198"/>
              </a:cxn>
              <a:cxn ang="0">
                <a:pos x="25" y="156"/>
              </a:cxn>
              <a:cxn ang="0">
                <a:pos x="30" y="138"/>
              </a:cxn>
              <a:cxn ang="0">
                <a:pos x="35" y="66"/>
              </a:cxn>
              <a:cxn ang="0">
                <a:pos x="45" y="48"/>
              </a:cxn>
              <a:cxn ang="0">
                <a:pos x="50" y="12"/>
              </a:cxn>
              <a:cxn ang="0">
                <a:pos x="55" y="0"/>
              </a:cxn>
              <a:cxn ang="0">
                <a:pos x="60" y="12"/>
              </a:cxn>
              <a:cxn ang="0">
                <a:pos x="65" y="12"/>
              </a:cxn>
              <a:cxn ang="0">
                <a:pos x="75" y="48"/>
              </a:cxn>
              <a:cxn ang="0">
                <a:pos x="80" y="114"/>
              </a:cxn>
              <a:cxn ang="0">
                <a:pos x="90" y="162"/>
              </a:cxn>
              <a:cxn ang="0">
                <a:pos x="95" y="186"/>
              </a:cxn>
              <a:cxn ang="0">
                <a:pos x="100" y="240"/>
              </a:cxn>
              <a:cxn ang="0">
                <a:pos x="105" y="270"/>
              </a:cxn>
              <a:cxn ang="0">
                <a:pos x="115" y="282"/>
              </a:cxn>
              <a:cxn ang="0">
                <a:pos x="120" y="276"/>
              </a:cxn>
              <a:cxn ang="0">
                <a:pos x="125" y="252"/>
              </a:cxn>
              <a:cxn ang="0">
                <a:pos x="135" y="228"/>
              </a:cxn>
              <a:cxn ang="0">
                <a:pos x="140" y="180"/>
              </a:cxn>
              <a:cxn ang="0">
                <a:pos x="150" y="120"/>
              </a:cxn>
              <a:cxn ang="0">
                <a:pos x="155" y="84"/>
              </a:cxn>
              <a:cxn ang="0">
                <a:pos x="160" y="30"/>
              </a:cxn>
              <a:cxn ang="0">
                <a:pos x="170" y="18"/>
              </a:cxn>
              <a:cxn ang="0">
                <a:pos x="175" y="0"/>
              </a:cxn>
              <a:cxn ang="0">
                <a:pos x="185" y="18"/>
              </a:cxn>
              <a:cxn ang="0">
                <a:pos x="190" y="60"/>
              </a:cxn>
              <a:cxn ang="0">
                <a:pos x="200" y="96"/>
              </a:cxn>
              <a:cxn ang="0">
                <a:pos x="205" y="162"/>
              </a:cxn>
              <a:cxn ang="0">
                <a:pos x="210" y="192"/>
              </a:cxn>
              <a:cxn ang="0">
                <a:pos x="220" y="234"/>
              </a:cxn>
              <a:cxn ang="0">
                <a:pos x="225" y="270"/>
              </a:cxn>
              <a:cxn ang="0">
                <a:pos x="230" y="288"/>
              </a:cxn>
              <a:cxn ang="0">
                <a:pos x="235" y="276"/>
              </a:cxn>
              <a:cxn ang="0">
                <a:pos x="245" y="258"/>
              </a:cxn>
              <a:cxn ang="0">
                <a:pos x="249" y="216"/>
              </a:cxn>
              <a:cxn ang="0">
                <a:pos x="259" y="180"/>
              </a:cxn>
              <a:cxn ang="0">
                <a:pos x="264" y="114"/>
              </a:cxn>
              <a:cxn ang="0">
                <a:pos x="274" y="48"/>
              </a:cxn>
              <a:cxn ang="0">
                <a:pos x="279" y="30"/>
              </a:cxn>
            </a:cxnLst>
            <a:rect l="0" t="0" r="r" b="b"/>
            <a:pathLst>
              <a:path w="284" h="288">
                <a:moveTo>
                  <a:pt x="0" y="282"/>
                </a:moveTo>
                <a:lnTo>
                  <a:pt x="0" y="288"/>
                </a:lnTo>
                <a:lnTo>
                  <a:pt x="0" y="282"/>
                </a:lnTo>
                <a:lnTo>
                  <a:pt x="5" y="276"/>
                </a:lnTo>
                <a:lnTo>
                  <a:pt x="5" y="252"/>
                </a:lnTo>
                <a:lnTo>
                  <a:pt x="10" y="246"/>
                </a:lnTo>
                <a:lnTo>
                  <a:pt x="15" y="240"/>
                </a:lnTo>
                <a:lnTo>
                  <a:pt x="15" y="216"/>
                </a:lnTo>
                <a:lnTo>
                  <a:pt x="20" y="198"/>
                </a:lnTo>
                <a:lnTo>
                  <a:pt x="20" y="204"/>
                </a:lnTo>
                <a:lnTo>
                  <a:pt x="20" y="174"/>
                </a:lnTo>
                <a:lnTo>
                  <a:pt x="25" y="156"/>
                </a:lnTo>
                <a:lnTo>
                  <a:pt x="25" y="150"/>
                </a:lnTo>
                <a:lnTo>
                  <a:pt x="30" y="132"/>
                </a:lnTo>
                <a:lnTo>
                  <a:pt x="30" y="138"/>
                </a:lnTo>
                <a:lnTo>
                  <a:pt x="30" y="102"/>
                </a:lnTo>
                <a:lnTo>
                  <a:pt x="35" y="90"/>
                </a:lnTo>
                <a:lnTo>
                  <a:pt x="35" y="66"/>
                </a:lnTo>
                <a:lnTo>
                  <a:pt x="40" y="66"/>
                </a:lnTo>
                <a:lnTo>
                  <a:pt x="40" y="42"/>
                </a:lnTo>
                <a:lnTo>
                  <a:pt x="45" y="48"/>
                </a:lnTo>
                <a:lnTo>
                  <a:pt x="45" y="30"/>
                </a:lnTo>
                <a:lnTo>
                  <a:pt x="50" y="24"/>
                </a:lnTo>
                <a:lnTo>
                  <a:pt x="50" y="12"/>
                </a:lnTo>
                <a:lnTo>
                  <a:pt x="50" y="18"/>
                </a:lnTo>
                <a:lnTo>
                  <a:pt x="55" y="12"/>
                </a:lnTo>
                <a:lnTo>
                  <a:pt x="55" y="0"/>
                </a:lnTo>
                <a:lnTo>
                  <a:pt x="60" y="12"/>
                </a:lnTo>
                <a:lnTo>
                  <a:pt x="60" y="0"/>
                </a:lnTo>
                <a:lnTo>
                  <a:pt x="60" y="12"/>
                </a:lnTo>
                <a:lnTo>
                  <a:pt x="65" y="12"/>
                </a:lnTo>
                <a:lnTo>
                  <a:pt x="65" y="24"/>
                </a:lnTo>
                <a:lnTo>
                  <a:pt x="65" y="12"/>
                </a:lnTo>
                <a:lnTo>
                  <a:pt x="70" y="30"/>
                </a:lnTo>
                <a:lnTo>
                  <a:pt x="70" y="42"/>
                </a:lnTo>
                <a:lnTo>
                  <a:pt x="75" y="48"/>
                </a:lnTo>
                <a:lnTo>
                  <a:pt x="75" y="90"/>
                </a:lnTo>
                <a:lnTo>
                  <a:pt x="80" y="96"/>
                </a:lnTo>
                <a:lnTo>
                  <a:pt x="80" y="114"/>
                </a:lnTo>
                <a:lnTo>
                  <a:pt x="85" y="162"/>
                </a:lnTo>
                <a:lnTo>
                  <a:pt x="85" y="156"/>
                </a:lnTo>
                <a:lnTo>
                  <a:pt x="90" y="162"/>
                </a:lnTo>
                <a:lnTo>
                  <a:pt x="90" y="186"/>
                </a:lnTo>
                <a:lnTo>
                  <a:pt x="90" y="180"/>
                </a:lnTo>
                <a:lnTo>
                  <a:pt x="95" y="186"/>
                </a:lnTo>
                <a:lnTo>
                  <a:pt x="95" y="216"/>
                </a:lnTo>
                <a:lnTo>
                  <a:pt x="100" y="216"/>
                </a:lnTo>
                <a:lnTo>
                  <a:pt x="100" y="240"/>
                </a:lnTo>
                <a:lnTo>
                  <a:pt x="105" y="258"/>
                </a:lnTo>
                <a:lnTo>
                  <a:pt x="105" y="246"/>
                </a:lnTo>
                <a:lnTo>
                  <a:pt x="105" y="270"/>
                </a:lnTo>
                <a:lnTo>
                  <a:pt x="110" y="264"/>
                </a:lnTo>
                <a:lnTo>
                  <a:pt x="110" y="276"/>
                </a:lnTo>
                <a:lnTo>
                  <a:pt x="115" y="282"/>
                </a:lnTo>
                <a:lnTo>
                  <a:pt x="115" y="276"/>
                </a:lnTo>
                <a:lnTo>
                  <a:pt x="120" y="282"/>
                </a:lnTo>
                <a:lnTo>
                  <a:pt x="120" y="276"/>
                </a:lnTo>
                <a:lnTo>
                  <a:pt x="125" y="264"/>
                </a:lnTo>
                <a:lnTo>
                  <a:pt x="125" y="246"/>
                </a:lnTo>
                <a:lnTo>
                  <a:pt x="125" y="252"/>
                </a:lnTo>
                <a:lnTo>
                  <a:pt x="130" y="234"/>
                </a:lnTo>
                <a:lnTo>
                  <a:pt x="130" y="240"/>
                </a:lnTo>
                <a:lnTo>
                  <a:pt x="135" y="228"/>
                </a:lnTo>
                <a:lnTo>
                  <a:pt x="135" y="192"/>
                </a:lnTo>
                <a:lnTo>
                  <a:pt x="140" y="186"/>
                </a:lnTo>
                <a:lnTo>
                  <a:pt x="140" y="180"/>
                </a:lnTo>
                <a:lnTo>
                  <a:pt x="145" y="156"/>
                </a:lnTo>
                <a:lnTo>
                  <a:pt x="145" y="126"/>
                </a:lnTo>
                <a:lnTo>
                  <a:pt x="150" y="120"/>
                </a:lnTo>
                <a:lnTo>
                  <a:pt x="150" y="108"/>
                </a:lnTo>
                <a:lnTo>
                  <a:pt x="155" y="78"/>
                </a:lnTo>
                <a:lnTo>
                  <a:pt x="155" y="84"/>
                </a:lnTo>
                <a:lnTo>
                  <a:pt x="155" y="78"/>
                </a:lnTo>
                <a:lnTo>
                  <a:pt x="160" y="60"/>
                </a:lnTo>
                <a:lnTo>
                  <a:pt x="160" y="30"/>
                </a:lnTo>
                <a:lnTo>
                  <a:pt x="165" y="42"/>
                </a:lnTo>
                <a:lnTo>
                  <a:pt x="165" y="30"/>
                </a:lnTo>
                <a:lnTo>
                  <a:pt x="170" y="18"/>
                </a:lnTo>
                <a:lnTo>
                  <a:pt x="170" y="6"/>
                </a:lnTo>
                <a:lnTo>
                  <a:pt x="170" y="12"/>
                </a:lnTo>
                <a:lnTo>
                  <a:pt x="175" y="0"/>
                </a:lnTo>
                <a:lnTo>
                  <a:pt x="180" y="6"/>
                </a:lnTo>
                <a:lnTo>
                  <a:pt x="180" y="18"/>
                </a:lnTo>
                <a:lnTo>
                  <a:pt x="185" y="18"/>
                </a:lnTo>
                <a:lnTo>
                  <a:pt x="185" y="42"/>
                </a:lnTo>
                <a:lnTo>
                  <a:pt x="190" y="36"/>
                </a:lnTo>
                <a:lnTo>
                  <a:pt x="190" y="60"/>
                </a:lnTo>
                <a:lnTo>
                  <a:pt x="195" y="72"/>
                </a:lnTo>
                <a:lnTo>
                  <a:pt x="195" y="102"/>
                </a:lnTo>
                <a:lnTo>
                  <a:pt x="200" y="96"/>
                </a:lnTo>
                <a:lnTo>
                  <a:pt x="200" y="132"/>
                </a:lnTo>
                <a:lnTo>
                  <a:pt x="205" y="156"/>
                </a:lnTo>
                <a:lnTo>
                  <a:pt x="205" y="162"/>
                </a:lnTo>
                <a:lnTo>
                  <a:pt x="210" y="192"/>
                </a:lnTo>
                <a:lnTo>
                  <a:pt x="210" y="174"/>
                </a:lnTo>
                <a:lnTo>
                  <a:pt x="210" y="192"/>
                </a:lnTo>
                <a:lnTo>
                  <a:pt x="215" y="210"/>
                </a:lnTo>
                <a:lnTo>
                  <a:pt x="215" y="246"/>
                </a:lnTo>
                <a:lnTo>
                  <a:pt x="220" y="234"/>
                </a:lnTo>
                <a:lnTo>
                  <a:pt x="220" y="252"/>
                </a:lnTo>
                <a:lnTo>
                  <a:pt x="225" y="252"/>
                </a:lnTo>
                <a:lnTo>
                  <a:pt x="225" y="270"/>
                </a:lnTo>
                <a:lnTo>
                  <a:pt x="225" y="258"/>
                </a:lnTo>
                <a:lnTo>
                  <a:pt x="230" y="276"/>
                </a:lnTo>
                <a:lnTo>
                  <a:pt x="230" y="288"/>
                </a:lnTo>
                <a:lnTo>
                  <a:pt x="230" y="264"/>
                </a:lnTo>
                <a:lnTo>
                  <a:pt x="235" y="288"/>
                </a:lnTo>
                <a:lnTo>
                  <a:pt x="235" y="276"/>
                </a:lnTo>
                <a:lnTo>
                  <a:pt x="240" y="288"/>
                </a:lnTo>
                <a:lnTo>
                  <a:pt x="240" y="264"/>
                </a:lnTo>
                <a:lnTo>
                  <a:pt x="245" y="258"/>
                </a:lnTo>
                <a:lnTo>
                  <a:pt x="245" y="234"/>
                </a:lnTo>
                <a:lnTo>
                  <a:pt x="249" y="228"/>
                </a:lnTo>
                <a:lnTo>
                  <a:pt x="249" y="216"/>
                </a:lnTo>
                <a:lnTo>
                  <a:pt x="254" y="222"/>
                </a:lnTo>
                <a:lnTo>
                  <a:pt x="254" y="198"/>
                </a:lnTo>
                <a:lnTo>
                  <a:pt x="259" y="180"/>
                </a:lnTo>
                <a:lnTo>
                  <a:pt x="259" y="144"/>
                </a:lnTo>
                <a:lnTo>
                  <a:pt x="264" y="132"/>
                </a:lnTo>
                <a:lnTo>
                  <a:pt x="264" y="114"/>
                </a:lnTo>
                <a:lnTo>
                  <a:pt x="269" y="96"/>
                </a:lnTo>
                <a:lnTo>
                  <a:pt x="269" y="72"/>
                </a:lnTo>
                <a:lnTo>
                  <a:pt x="274" y="48"/>
                </a:lnTo>
                <a:lnTo>
                  <a:pt x="274" y="54"/>
                </a:lnTo>
                <a:lnTo>
                  <a:pt x="274" y="48"/>
                </a:lnTo>
                <a:lnTo>
                  <a:pt x="279" y="30"/>
                </a:lnTo>
                <a:lnTo>
                  <a:pt x="279" y="48"/>
                </a:lnTo>
                <a:lnTo>
                  <a:pt x="284" y="3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2" name="Freeform 100"/>
          <p:cNvSpPr>
            <a:spLocks/>
          </p:cNvSpPr>
          <p:nvPr/>
        </p:nvSpPr>
        <p:spPr bwMode="auto">
          <a:xfrm>
            <a:off x="11714288" y="3067053"/>
            <a:ext cx="391482" cy="466725"/>
          </a:xfrm>
          <a:custGeom>
            <a:avLst/>
            <a:gdLst/>
            <a:ahLst/>
            <a:cxnLst>
              <a:cxn ang="0">
                <a:pos x="0" y="18"/>
              </a:cxn>
              <a:cxn ang="0">
                <a:pos x="5" y="6"/>
              </a:cxn>
              <a:cxn ang="0">
                <a:pos x="10" y="18"/>
              </a:cxn>
              <a:cxn ang="0">
                <a:pos x="15" y="30"/>
              </a:cxn>
              <a:cxn ang="0">
                <a:pos x="20" y="36"/>
              </a:cxn>
              <a:cxn ang="0">
                <a:pos x="20" y="42"/>
              </a:cxn>
              <a:cxn ang="0">
                <a:pos x="25" y="96"/>
              </a:cxn>
              <a:cxn ang="0">
                <a:pos x="30" y="102"/>
              </a:cxn>
              <a:cxn ang="0">
                <a:pos x="35" y="150"/>
              </a:cxn>
              <a:cxn ang="0">
                <a:pos x="40" y="186"/>
              </a:cxn>
              <a:cxn ang="0">
                <a:pos x="45" y="228"/>
              </a:cxn>
              <a:cxn ang="0">
                <a:pos x="55" y="252"/>
              </a:cxn>
              <a:cxn ang="0">
                <a:pos x="60" y="288"/>
              </a:cxn>
              <a:cxn ang="0">
                <a:pos x="65" y="288"/>
              </a:cxn>
              <a:cxn ang="0">
                <a:pos x="65" y="288"/>
              </a:cxn>
              <a:cxn ang="0">
                <a:pos x="70" y="282"/>
              </a:cxn>
              <a:cxn ang="0">
                <a:pos x="75" y="282"/>
              </a:cxn>
              <a:cxn ang="0">
                <a:pos x="80" y="234"/>
              </a:cxn>
              <a:cxn ang="0">
                <a:pos x="85" y="228"/>
              </a:cxn>
              <a:cxn ang="0">
                <a:pos x="95" y="174"/>
              </a:cxn>
              <a:cxn ang="0">
                <a:pos x="100" y="126"/>
              </a:cxn>
              <a:cxn ang="0">
                <a:pos x="105" y="90"/>
              </a:cxn>
              <a:cxn ang="0">
                <a:pos x="110" y="54"/>
              </a:cxn>
              <a:cxn ang="0">
                <a:pos x="110" y="48"/>
              </a:cxn>
              <a:cxn ang="0">
                <a:pos x="115" y="12"/>
              </a:cxn>
              <a:cxn ang="0">
                <a:pos x="120" y="24"/>
              </a:cxn>
              <a:cxn ang="0">
                <a:pos x="125" y="18"/>
              </a:cxn>
              <a:cxn ang="0">
                <a:pos x="125" y="12"/>
              </a:cxn>
              <a:cxn ang="0">
                <a:pos x="130" y="18"/>
              </a:cxn>
              <a:cxn ang="0">
                <a:pos x="135" y="18"/>
              </a:cxn>
              <a:cxn ang="0">
                <a:pos x="140" y="48"/>
              </a:cxn>
              <a:cxn ang="0">
                <a:pos x="145" y="66"/>
              </a:cxn>
              <a:cxn ang="0">
                <a:pos x="150" y="108"/>
              </a:cxn>
              <a:cxn ang="0">
                <a:pos x="155" y="138"/>
              </a:cxn>
              <a:cxn ang="0">
                <a:pos x="160" y="180"/>
              </a:cxn>
              <a:cxn ang="0">
                <a:pos x="165" y="228"/>
              </a:cxn>
              <a:cxn ang="0">
                <a:pos x="170" y="240"/>
              </a:cxn>
              <a:cxn ang="0">
                <a:pos x="175" y="270"/>
              </a:cxn>
              <a:cxn ang="0">
                <a:pos x="180" y="276"/>
              </a:cxn>
              <a:cxn ang="0">
                <a:pos x="185" y="276"/>
              </a:cxn>
            </a:cxnLst>
            <a:rect l="0" t="0" r="r" b="b"/>
            <a:pathLst>
              <a:path w="185" h="294">
                <a:moveTo>
                  <a:pt x="0" y="36"/>
                </a:moveTo>
                <a:lnTo>
                  <a:pt x="0" y="18"/>
                </a:lnTo>
                <a:lnTo>
                  <a:pt x="5" y="12"/>
                </a:lnTo>
                <a:lnTo>
                  <a:pt x="5" y="6"/>
                </a:lnTo>
                <a:lnTo>
                  <a:pt x="5" y="24"/>
                </a:lnTo>
                <a:lnTo>
                  <a:pt x="10" y="18"/>
                </a:lnTo>
                <a:lnTo>
                  <a:pt x="15" y="24"/>
                </a:lnTo>
                <a:lnTo>
                  <a:pt x="15" y="30"/>
                </a:lnTo>
                <a:lnTo>
                  <a:pt x="15" y="24"/>
                </a:lnTo>
                <a:lnTo>
                  <a:pt x="20" y="36"/>
                </a:lnTo>
                <a:lnTo>
                  <a:pt x="20" y="48"/>
                </a:lnTo>
                <a:lnTo>
                  <a:pt x="20" y="42"/>
                </a:lnTo>
                <a:lnTo>
                  <a:pt x="25" y="60"/>
                </a:lnTo>
                <a:lnTo>
                  <a:pt x="25" y="96"/>
                </a:lnTo>
                <a:lnTo>
                  <a:pt x="30" y="114"/>
                </a:lnTo>
                <a:lnTo>
                  <a:pt x="30" y="102"/>
                </a:lnTo>
                <a:lnTo>
                  <a:pt x="35" y="132"/>
                </a:lnTo>
                <a:lnTo>
                  <a:pt x="35" y="150"/>
                </a:lnTo>
                <a:lnTo>
                  <a:pt x="40" y="150"/>
                </a:lnTo>
                <a:lnTo>
                  <a:pt x="40" y="186"/>
                </a:lnTo>
                <a:lnTo>
                  <a:pt x="45" y="222"/>
                </a:lnTo>
                <a:lnTo>
                  <a:pt x="45" y="228"/>
                </a:lnTo>
                <a:lnTo>
                  <a:pt x="50" y="240"/>
                </a:lnTo>
                <a:lnTo>
                  <a:pt x="55" y="252"/>
                </a:lnTo>
                <a:lnTo>
                  <a:pt x="55" y="276"/>
                </a:lnTo>
                <a:lnTo>
                  <a:pt x="60" y="288"/>
                </a:lnTo>
                <a:lnTo>
                  <a:pt x="60" y="282"/>
                </a:lnTo>
                <a:lnTo>
                  <a:pt x="65" y="288"/>
                </a:lnTo>
                <a:lnTo>
                  <a:pt x="65" y="276"/>
                </a:lnTo>
                <a:lnTo>
                  <a:pt x="65" y="288"/>
                </a:lnTo>
                <a:lnTo>
                  <a:pt x="70" y="294"/>
                </a:lnTo>
                <a:lnTo>
                  <a:pt x="70" y="282"/>
                </a:lnTo>
                <a:lnTo>
                  <a:pt x="75" y="264"/>
                </a:lnTo>
                <a:lnTo>
                  <a:pt x="75" y="282"/>
                </a:lnTo>
                <a:lnTo>
                  <a:pt x="80" y="270"/>
                </a:lnTo>
                <a:lnTo>
                  <a:pt x="80" y="234"/>
                </a:lnTo>
                <a:lnTo>
                  <a:pt x="80" y="246"/>
                </a:lnTo>
                <a:lnTo>
                  <a:pt x="85" y="228"/>
                </a:lnTo>
                <a:lnTo>
                  <a:pt x="85" y="198"/>
                </a:lnTo>
                <a:lnTo>
                  <a:pt x="95" y="174"/>
                </a:lnTo>
                <a:lnTo>
                  <a:pt x="95" y="132"/>
                </a:lnTo>
                <a:lnTo>
                  <a:pt x="100" y="126"/>
                </a:lnTo>
                <a:lnTo>
                  <a:pt x="100" y="102"/>
                </a:lnTo>
                <a:lnTo>
                  <a:pt x="105" y="90"/>
                </a:lnTo>
                <a:lnTo>
                  <a:pt x="105" y="66"/>
                </a:lnTo>
                <a:lnTo>
                  <a:pt x="110" y="54"/>
                </a:lnTo>
                <a:lnTo>
                  <a:pt x="110" y="36"/>
                </a:lnTo>
                <a:lnTo>
                  <a:pt x="110" y="48"/>
                </a:lnTo>
                <a:lnTo>
                  <a:pt x="115" y="18"/>
                </a:lnTo>
                <a:lnTo>
                  <a:pt x="115" y="12"/>
                </a:lnTo>
                <a:lnTo>
                  <a:pt x="115" y="18"/>
                </a:lnTo>
                <a:lnTo>
                  <a:pt x="120" y="24"/>
                </a:lnTo>
                <a:lnTo>
                  <a:pt x="120" y="0"/>
                </a:lnTo>
                <a:lnTo>
                  <a:pt x="125" y="18"/>
                </a:lnTo>
                <a:lnTo>
                  <a:pt x="125" y="24"/>
                </a:lnTo>
                <a:lnTo>
                  <a:pt x="125" y="12"/>
                </a:lnTo>
                <a:lnTo>
                  <a:pt x="130" y="24"/>
                </a:lnTo>
                <a:lnTo>
                  <a:pt x="130" y="18"/>
                </a:lnTo>
                <a:lnTo>
                  <a:pt x="130" y="36"/>
                </a:lnTo>
                <a:lnTo>
                  <a:pt x="135" y="18"/>
                </a:lnTo>
                <a:lnTo>
                  <a:pt x="135" y="36"/>
                </a:lnTo>
                <a:lnTo>
                  <a:pt x="140" y="48"/>
                </a:lnTo>
                <a:lnTo>
                  <a:pt x="140" y="78"/>
                </a:lnTo>
                <a:lnTo>
                  <a:pt x="145" y="66"/>
                </a:lnTo>
                <a:lnTo>
                  <a:pt x="145" y="96"/>
                </a:lnTo>
                <a:lnTo>
                  <a:pt x="150" y="108"/>
                </a:lnTo>
                <a:lnTo>
                  <a:pt x="150" y="132"/>
                </a:lnTo>
                <a:lnTo>
                  <a:pt x="155" y="138"/>
                </a:lnTo>
                <a:lnTo>
                  <a:pt x="155" y="168"/>
                </a:lnTo>
                <a:lnTo>
                  <a:pt x="160" y="180"/>
                </a:lnTo>
                <a:lnTo>
                  <a:pt x="160" y="204"/>
                </a:lnTo>
                <a:lnTo>
                  <a:pt x="165" y="228"/>
                </a:lnTo>
                <a:lnTo>
                  <a:pt x="165" y="246"/>
                </a:lnTo>
                <a:lnTo>
                  <a:pt x="170" y="240"/>
                </a:lnTo>
                <a:lnTo>
                  <a:pt x="170" y="258"/>
                </a:lnTo>
                <a:lnTo>
                  <a:pt x="175" y="270"/>
                </a:lnTo>
                <a:lnTo>
                  <a:pt x="175" y="264"/>
                </a:lnTo>
                <a:lnTo>
                  <a:pt x="180" y="276"/>
                </a:lnTo>
                <a:lnTo>
                  <a:pt x="180" y="282"/>
                </a:lnTo>
                <a:lnTo>
                  <a:pt x="185" y="27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cxnSp>
        <p:nvCxnSpPr>
          <p:cNvPr id="173" name="Straight Connector 172"/>
          <p:cNvCxnSpPr/>
          <p:nvPr/>
        </p:nvCxnSpPr>
        <p:spPr>
          <a:xfrm>
            <a:off x="4204193" y="2743200"/>
            <a:ext cx="0" cy="232410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306310" y="152401"/>
            <a:ext cx="11884104" cy="2318583"/>
          </a:xfrm>
          <a:prstGeom prst="rect">
            <a:avLst/>
          </a:prstGeom>
          <a:noFill/>
        </p:spPr>
        <p:txBody>
          <a:bodyPr wrap="square" rtlCol="0">
            <a:spAutoFit/>
          </a:bodyPr>
          <a:lstStyle/>
          <a:p>
            <a:pPr>
              <a:spcAft>
                <a:spcPts val="1000"/>
              </a:spcAft>
            </a:pPr>
            <a:r>
              <a:rPr lang="en-US" sz="3200" dirty="0"/>
              <a:t>How to “read” a </a:t>
            </a:r>
            <a:r>
              <a:rPr lang="en-US" sz="3200" dirty="0">
                <a:solidFill>
                  <a:srgbClr val="0000FF"/>
                </a:solidFill>
              </a:rPr>
              <a:t>Matrix Profile</a:t>
            </a:r>
            <a:r>
              <a:rPr lang="en-US" sz="3200" dirty="0"/>
              <a:t>:</a:t>
            </a:r>
            <a:r>
              <a:rPr lang="en-US" sz="3200" dirty="0">
                <a:solidFill>
                  <a:srgbClr val="0000FF"/>
                </a:solidFill>
              </a:rPr>
              <a:t>          </a:t>
            </a:r>
            <a:r>
              <a:rPr lang="en-US" sz="3200" dirty="0">
                <a:solidFill>
                  <a:srgbClr val="00B0F0"/>
                </a:solidFill>
              </a:rPr>
              <a:t>Synthetic Anomaly Example </a:t>
            </a:r>
          </a:p>
          <a:p>
            <a:pPr lvl="0">
              <a:spcAft>
                <a:spcPts val="1000"/>
              </a:spcAft>
            </a:pPr>
            <a:endParaRPr lang="en-US" sz="2400" dirty="0">
              <a:solidFill>
                <a:prstClr val="black"/>
              </a:solidFill>
            </a:endParaRPr>
          </a:p>
          <a:p>
            <a:pPr lvl="0">
              <a:spcAft>
                <a:spcPts val="1000"/>
              </a:spcAft>
            </a:pPr>
            <a:r>
              <a:rPr lang="en-US" sz="2400" dirty="0">
                <a:solidFill>
                  <a:prstClr val="black"/>
                </a:solidFill>
              </a:rPr>
              <a:t>Where you see </a:t>
            </a:r>
            <a:r>
              <a:rPr lang="en-US" sz="2400" dirty="0">
                <a:solidFill>
                  <a:srgbClr val="00B0F0"/>
                </a:solidFill>
              </a:rPr>
              <a:t>relatively high values</a:t>
            </a:r>
            <a:r>
              <a:rPr lang="en-US" sz="2400" dirty="0">
                <a:solidFill>
                  <a:prstClr val="black"/>
                </a:solidFill>
              </a:rPr>
              <a:t>, you know that the subsequence in the original time series must be unique in its shape. In fact, the highest point is </a:t>
            </a:r>
            <a:r>
              <a:rPr lang="en-US" sz="2400" i="1" dirty="0">
                <a:solidFill>
                  <a:prstClr val="black"/>
                </a:solidFill>
              </a:rPr>
              <a:t>exactly</a:t>
            </a:r>
            <a:r>
              <a:rPr lang="en-US" sz="2400" dirty="0">
                <a:solidFill>
                  <a:prstClr val="black"/>
                </a:solidFill>
              </a:rPr>
              <a:t> the definition of Time Series Discord, perhaps the best anomaly detector for time series*</a:t>
            </a:r>
            <a:endParaRPr lang="en-US" dirty="0"/>
          </a:p>
        </p:txBody>
      </p:sp>
      <p:sp>
        <p:nvSpPr>
          <p:cNvPr id="55" name="Arrow: Down 54"/>
          <p:cNvSpPr/>
          <p:nvPr/>
        </p:nvSpPr>
        <p:spPr>
          <a:xfrm rot="16713532" flipV="1">
            <a:off x="4863569" y="3396550"/>
            <a:ext cx="342900" cy="1322725"/>
          </a:xfrm>
          <a:prstGeom prst="down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TextBox 55"/>
          <p:cNvSpPr txBox="1"/>
          <p:nvPr/>
        </p:nvSpPr>
        <p:spPr>
          <a:xfrm>
            <a:off x="5787459" y="3891678"/>
            <a:ext cx="2806700" cy="646331"/>
          </a:xfrm>
          <a:prstGeom prst="rect">
            <a:avLst/>
          </a:prstGeom>
          <a:noFill/>
        </p:spPr>
        <p:txBody>
          <a:bodyPr wrap="square" rtlCol="0">
            <a:spAutoFit/>
          </a:bodyPr>
          <a:lstStyle/>
          <a:p>
            <a:r>
              <a:rPr lang="en-US" dirty="0">
                <a:solidFill>
                  <a:srgbClr val="00B0F0"/>
                </a:solidFill>
              </a:rPr>
              <a:t>Must be an anomaly in the original data, in this region</a:t>
            </a:r>
          </a:p>
        </p:txBody>
      </p:sp>
    </p:spTree>
    <p:extLst>
      <p:ext uri="{BB962C8B-B14F-4D97-AF65-F5344CB8AC3E}">
        <p14:creationId xmlns:p14="http://schemas.microsoft.com/office/powerpoint/2010/main" val="29389563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7"/>
          <p:cNvSpPr>
            <a:spLocks noChangeArrowheads="1"/>
          </p:cNvSpPr>
          <p:nvPr/>
        </p:nvSpPr>
        <p:spPr bwMode="auto">
          <a:xfrm>
            <a:off x="261293" y="918434"/>
            <a:ext cx="11862943" cy="3257550"/>
          </a:xfrm>
          <a:prstGeom prst="rect">
            <a:avLst/>
          </a:prstGeom>
          <a:no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TextBox 53"/>
          <p:cNvSpPr txBox="1"/>
          <p:nvPr/>
        </p:nvSpPr>
        <p:spPr>
          <a:xfrm>
            <a:off x="306310" y="152401"/>
            <a:ext cx="11884104" cy="2816156"/>
          </a:xfrm>
          <a:prstGeom prst="rect">
            <a:avLst/>
          </a:prstGeom>
          <a:noFill/>
        </p:spPr>
        <p:txBody>
          <a:bodyPr wrap="square" rtlCol="0">
            <a:spAutoFit/>
          </a:bodyPr>
          <a:lstStyle/>
          <a:p>
            <a:pPr>
              <a:spcAft>
                <a:spcPts val="1000"/>
              </a:spcAft>
            </a:pPr>
            <a:r>
              <a:rPr lang="en-US" sz="3200" dirty="0"/>
              <a:t>How to “read” a </a:t>
            </a:r>
            <a:r>
              <a:rPr lang="en-US" sz="3200" dirty="0">
                <a:solidFill>
                  <a:srgbClr val="0000FF"/>
                </a:solidFill>
              </a:rPr>
              <a:t>Matrix Profile</a:t>
            </a:r>
            <a:r>
              <a:rPr lang="en-US" sz="3200" dirty="0"/>
              <a:t>:</a:t>
            </a:r>
            <a:r>
              <a:rPr lang="en-US" sz="3200" dirty="0">
                <a:solidFill>
                  <a:srgbClr val="0000FF"/>
                </a:solidFill>
              </a:rPr>
              <a:t>          </a:t>
            </a:r>
            <a:r>
              <a:rPr lang="en-US" sz="3200" dirty="0">
                <a:solidFill>
                  <a:srgbClr val="FF33CC"/>
                </a:solidFill>
              </a:rPr>
              <a:t>Synthetic Motif Example </a:t>
            </a:r>
          </a:p>
          <a:p>
            <a:pPr lvl="0">
              <a:spcAft>
                <a:spcPts val="1000"/>
              </a:spcAft>
            </a:pPr>
            <a:endParaRPr lang="en-US" sz="2400" dirty="0">
              <a:solidFill>
                <a:prstClr val="black"/>
              </a:solidFill>
            </a:endParaRPr>
          </a:p>
          <a:p>
            <a:pPr>
              <a:spcAft>
                <a:spcPts val="1000"/>
              </a:spcAft>
            </a:pPr>
            <a:r>
              <a:rPr lang="en-US" sz="2400" dirty="0"/>
              <a:t>Where you see </a:t>
            </a:r>
            <a:r>
              <a:rPr lang="en-US" sz="2400" dirty="0">
                <a:solidFill>
                  <a:srgbClr val="FF33CC"/>
                </a:solidFill>
              </a:rPr>
              <a:t>relatively low values</a:t>
            </a:r>
            <a:r>
              <a:rPr lang="en-US" sz="2400" dirty="0"/>
              <a:t>, you know that the subsequence in the original time series must have (at least one) relatively similar subsequence elsewhere in the data.</a:t>
            </a:r>
          </a:p>
          <a:p>
            <a:pPr>
              <a:spcAft>
                <a:spcPts val="1000"/>
              </a:spcAft>
            </a:pPr>
            <a:r>
              <a:rPr lang="en-US" sz="2400" dirty="0"/>
              <a:t>In fact, the lowest points must be a </a:t>
            </a:r>
            <a:r>
              <a:rPr lang="en-US" sz="2400" dirty="0" err="1"/>
              <a:t>tieing</a:t>
            </a:r>
            <a:r>
              <a:rPr lang="en-US" sz="2400" dirty="0"/>
              <a:t> pair, and correspond exactly to the classic definition of </a:t>
            </a:r>
            <a:r>
              <a:rPr lang="en-US" sz="2400" i="1" dirty="0"/>
              <a:t>time series motifs</a:t>
            </a:r>
            <a:r>
              <a:rPr lang="en-US" sz="2400" dirty="0"/>
              <a:t>.</a:t>
            </a:r>
          </a:p>
        </p:txBody>
      </p:sp>
      <p:sp>
        <p:nvSpPr>
          <p:cNvPr id="57" name="Line 9"/>
          <p:cNvSpPr>
            <a:spLocks noChangeShapeType="1"/>
          </p:cNvSpPr>
          <p:nvPr/>
        </p:nvSpPr>
        <p:spPr bwMode="auto">
          <a:xfrm>
            <a:off x="261294" y="60356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Line 12"/>
          <p:cNvSpPr>
            <a:spLocks noChangeShapeType="1"/>
          </p:cNvSpPr>
          <p:nvPr/>
        </p:nvSpPr>
        <p:spPr bwMode="auto">
          <a:xfrm>
            <a:off x="261294" y="6035675"/>
            <a:ext cx="11862943"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16"/>
          <p:cNvSpPr>
            <a:spLocks noChangeArrowheads="1"/>
          </p:cNvSpPr>
          <p:nvPr/>
        </p:nvSpPr>
        <p:spPr bwMode="auto">
          <a:xfrm>
            <a:off x="233782" y="6064250"/>
            <a:ext cx="70514"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0</a:t>
            </a:r>
            <a:endParaRPr lang="en-US" dirty="0">
              <a:latin typeface="Arial" pitchFamily="34" charset="0"/>
              <a:cs typeface="Arial" pitchFamily="34" charset="0"/>
            </a:endParaRPr>
          </a:p>
        </p:txBody>
      </p:sp>
      <p:sp>
        <p:nvSpPr>
          <p:cNvPr id="60" name="Line 17"/>
          <p:cNvSpPr>
            <a:spLocks noChangeShapeType="1"/>
          </p:cNvSpPr>
          <p:nvPr/>
        </p:nvSpPr>
        <p:spPr bwMode="auto">
          <a:xfrm flipV="1">
            <a:off x="2233513"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19"/>
          <p:cNvSpPr>
            <a:spLocks noChangeArrowheads="1"/>
          </p:cNvSpPr>
          <p:nvPr/>
        </p:nvSpPr>
        <p:spPr bwMode="auto">
          <a:xfrm>
            <a:off x="2142519" y="6064250"/>
            <a:ext cx="211541"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500</a:t>
            </a:r>
            <a:endParaRPr lang="en-US" dirty="0">
              <a:latin typeface="Arial" pitchFamily="34" charset="0"/>
              <a:cs typeface="Arial" pitchFamily="34" charset="0"/>
            </a:endParaRPr>
          </a:p>
        </p:txBody>
      </p:sp>
      <p:sp>
        <p:nvSpPr>
          <p:cNvPr id="62" name="Line 20"/>
          <p:cNvSpPr>
            <a:spLocks noChangeShapeType="1"/>
          </p:cNvSpPr>
          <p:nvPr/>
        </p:nvSpPr>
        <p:spPr bwMode="auto">
          <a:xfrm flipV="1">
            <a:off x="4216313"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22"/>
          <p:cNvSpPr>
            <a:spLocks noChangeArrowheads="1"/>
          </p:cNvSpPr>
          <p:nvPr/>
        </p:nvSpPr>
        <p:spPr bwMode="auto">
          <a:xfrm>
            <a:off x="4089345" y="60642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1000</a:t>
            </a:r>
            <a:endParaRPr lang="en-US" dirty="0">
              <a:latin typeface="Arial" pitchFamily="34" charset="0"/>
              <a:cs typeface="Arial" pitchFamily="34" charset="0"/>
            </a:endParaRPr>
          </a:p>
        </p:txBody>
      </p:sp>
      <p:sp>
        <p:nvSpPr>
          <p:cNvPr id="64" name="Line 23"/>
          <p:cNvSpPr>
            <a:spLocks noChangeShapeType="1"/>
          </p:cNvSpPr>
          <p:nvPr/>
        </p:nvSpPr>
        <p:spPr bwMode="auto">
          <a:xfrm flipV="1">
            <a:off x="6188532"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Rectangle 25"/>
          <p:cNvSpPr>
            <a:spLocks noChangeArrowheads="1"/>
          </p:cNvSpPr>
          <p:nvPr/>
        </p:nvSpPr>
        <p:spPr bwMode="auto">
          <a:xfrm>
            <a:off x="6061564" y="60642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1500</a:t>
            </a:r>
            <a:endParaRPr lang="en-US" dirty="0">
              <a:latin typeface="Arial" pitchFamily="34" charset="0"/>
              <a:cs typeface="Arial" pitchFamily="34" charset="0"/>
            </a:endParaRPr>
          </a:p>
        </p:txBody>
      </p:sp>
      <p:sp>
        <p:nvSpPr>
          <p:cNvPr id="66" name="Line 26"/>
          <p:cNvSpPr>
            <a:spLocks noChangeShapeType="1"/>
          </p:cNvSpPr>
          <p:nvPr/>
        </p:nvSpPr>
        <p:spPr bwMode="auto">
          <a:xfrm flipV="1">
            <a:off x="8171332"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Rectangle 28"/>
          <p:cNvSpPr>
            <a:spLocks noChangeArrowheads="1"/>
          </p:cNvSpPr>
          <p:nvPr/>
        </p:nvSpPr>
        <p:spPr bwMode="auto">
          <a:xfrm>
            <a:off x="8044366" y="60642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2000</a:t>
            </a:r>
            <a:endParaRPr lang="en-US" dirty="0">
              <a:latin typeface="Arial" pitchFamily="34" charset="0"/>
              <a:cs typeface="Arial" pitchFamily="34" charset="0"/>
            </a:endParaRPr>
          </a:p>
        </p:txBody>
      </p:sp>
      <p:sp>
        <p:nvSpPr>
          <p:cNvPr id="68" name="Line 29"/>
          <p:cNvSpPr>
            <a:spLocks noChangeShapeType="1"/>
          </p:cNvSpPr>
          <p:nvPr/>
        </p:nvSpPr>
        <p:spPr bwMode="auto">
          <a:xfrm flipV="1">
            <a:off x="10143553"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Rectangle 31"/>
          <p:cNvSpPr>
            <a:spLocks noChangeArrowheads="1"/>
          </p:cNvSpPr>
          <p:nvPr/>
        </p:nvSpPr>
        <p:spPr bwMode="auto">
          <a:xfrm>
            <a:off x="10016585" y="60642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2500</a:t>
            </a:r>
            <a:endParaRPr lang="en-US" dirty="0">
              <a:latin typeface="Arial" pitchFamily="34" charset="0"/>
              <a:cs typeface="Arial" pitchFamily="34" charset="0"/>
            </a:endParaRPr>
          </a:p>
        </p:txBody>
      </p:sp>
      <p:sp>
        <p:nvSpPr>
          <p:cNvPr id="70" name="Line 32"/>
          <p:cNvSpPr>
            <a:spLocks noChangeShapeType="1"/>
          </p:cNvSpPr>
          <p:nvPr/>
        </p:nvSpPr>
        <p:spPr bwMode="auto">
          <a:xfrm flipV="1">
            <a:off x="12124237"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Rectangle 34"/>
          <p:cNvSpPr>
            <a:spLocks noChangeArrowheads="1"/>
          </p:cNvSpPr>
          <p:nvPr/>
        </p:nvSpPr>
        <p:spPr bwMode="auto">
          <a:xfrm>
            <a:off x="11817399" y="60642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3000</a:t>
            </a:r>
            <a:endParaRPr lang="en-US" dirty="0">
              <a:latin typeface="Arial" pitchFamily="34" charset="0"/>
              <a:cs typeface="Arial" pitchFamily="34" charset="0"/>
            </a:endParaRPr>
          </a:p>
        </p:txBody>
      </p:sp>
      <p:sp>
        <p:nvSpPr>
          <p:cNvPr id="72" name="Line 36"/>
          <p:cNvSpPr>
            <a:spLocks noChangeShapeType="1"/>
          </p:cNvSpPr>
          <p:nvPr/>
        </p:nvSpPr>
        <p:spPr bwMode="auto">
          <a:xfrm flipH="1">
            <a:off x="11999386" y="6035675"/>
            <a:ext cx="124851" cy="158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74" name="Group 103"/>
          <p:cNvGrpSpPr/>
          <p:nvPr/>
        </p:nvGrpSpPr>
        <p:grpSpPr>
          <a:xfrm>
            <a:off x="261293" y="5035553"/>
            <a:ext cx="11465114" cy="866775"/>
            <a:chOff x="169863" y="1038225"/>
            <a:chExt cx="8601075" cy="2419350"/>
          </a:xfrm>
        </p:grpSpPr>
        <p:sp>
          <p:nvSpPr>
            <p:cNvPr id="75" name="Freeform 63"/>
            <p:cNvSpPr>
              <a:spLocks/>
            </p:cNvSpPr>
            <p:nvPr/>
          </p:nvSpPr>
          <p:spPr bwMode="auto">
            <a:xfrm>
              <a:off x="169863" y="1114425"/>
              <a:ext cx="461963" cy="304800"/>
            </a:xfrm>
            <a:custGeom>
              <a:avLst/>
              <a:gdLst/>
              <a:ahLst/>
              <a:cxnLst>
                <a:cxn ang="0">
                  <a:pos x="4" y="90"/>
                </a:cxn>
                <a:cxn ang="0">
                  <a:pos x="8" y="84"/>
                </a:cxn>
                <a:cxn ang="0">
                  <a:pos x="13" y="102"/>
                </a:cxn>
                <a:cxn ang="0">
                  <a:pos x="21" y="162"/>
                </a:cxn>
                <a:cxn ang="0">
                  <a:pos x="30" y="150"/>
                </a:cxn>
                <a:cxn ang="0">
                  <a:pos x="34" y="132"/>
                </a:cxn>
                <a:cxn ang="0">
                  <a:pos x="43" y="162"/>
                </a:cxn>
                <a:cxn ang="0">
                  <a:pos x="51" y="90"/>
                </a:cxn>
                <a:cxn ang="0">
                  <a:pos x="55" y="18"/>
                </a:cxn>
                <a:cxn ang="0">
                  <a:pos x="68" y="90"/>
                </a:cxn>
                <a:cxn ang="0">
                  <a:pos x="73" y="84"/>
                </a:cxn>
                <a:cxn ang="0">
                  <a:pos x="81" y="96"/>
                </a:cxn>
                <a:cxn ang="0">
                  <a:pos x="90" y="66"/>
                </a:cxn>
                <a:cxn ang="0">
                  <a:pos x="98" y="36"/>
                </a:cxn>
                <a:cxn ang="0">
                  <a:pos x="102" y="108"/>
                </a:cxn>
                <a:cxn ang="0">
                  <a:pos x="111" y="30"/>
                </a:cxn>
                <a:cxn ang="0">
                  <a:pos x="115" y="90"/>
                </a:cxn>
                <a:cxn ang="0">
                  <a:pos x="124" y="48"/>
                </a:cxn>
                <a:cxn ang="0">
                  <a:pos x="132" y="30"/>
                </a:cxn>
                <a:cxn ang="0">
                  <a:pos x="137" y="78"/>
                </a:cxn>
                <a:cxn ang="0">
                  <a:pos x="145" y="54"/>
                </a:cxn>
                <a:cxn ang="0">
                  <a:pos x="154" y="12"/>
                </a:cxn>
                <a:cxn ang="0">
                  <a:pos x="158" y="36"/>
                </a:cxn>
                <a:cxn ang="0">
                  <a:pos x="162" y="60"/>
                </a:cxn>
                <a:cxn ang="0">
                  <a:pos x="171" y="18"/>
                </a:cxn>
                <a:cxn ang="0">
                  <a:pos x="175" y="72"/>
                </a:cxn>
                <a:cxn ang="0">
                  <a:pos x="184" y="18"/>
                </a:cxn>
                <a:cxn ang="0">
                  <a:pos x="188" y="120"/>
                </a:cxn>
                <a:cxn ang="0">
                  <a:pos x="197" y="78"/>
                </a:cxn>
                <a:cxn ang="0">
                  <a:pos x="201" y="138"/>
                </a:cxn>
                <a:cxn ang="0">
                  <a:pos x="209" y="108"/>
                </a:cxn>
                <a:cxn ang="0">
                  <a:pos x="218" y="114"/>
                </a:cxn>
                <a:cxn ang="0">
                  <a:pos x="222" y="84"/>
                </a:cxn>
                <a:cxn ang="0">
                  <a:pos x="231" y="78"/>
                </a:cxn>
                <a:cxn ang="0">
                  <a:pos x="235" y="66"/>
                </a:cxn>
                <a:cxn ang="0">
                  <a:pos x="244" y="36"/>
                </a:cxn>
                <a:cxn ang="0">
                  <a:pos x="248" y="84"/>
                </a:cxn>
                <a:cxn ang="0">
                  <a:pos x="252" y="102"/>
                </a:cxn>
                <a:cxn ang="0">
                  <a:pos x="265" y="114"/>
                </a:cxn>
                <a:cxn ang="0">
                  <a:pos x="269" y="108"/>
                </a:cxn>
                <a:cxn ang="0">
                  <a:pos x="278" y="90"/>
                </a:cxn>
                <a:cxn ang="0">
                  <a:pos x="286" y="96"/>
                </a:cxn>
              </a:cxnLst>
              <a:rect l="0" t="0" r="r" b="b"/>
              <a:pathLst>
                <a:path w="291" h="192">
                  <a:moveTo>
                    <a:pt x="0" y="78"/>
                  </a:moveTo>
                  <a:lnTo>
                    <a:pt x="0" y="96"/>
                  </a:lnTo>
                  <a:lnTo>
                    <a:pt x="4" y="90"/>
                  </a:lnTo>
                  <a:lnTo>
                    <a:pt x="4" y="60"/>
                  </a:lnTo>
                  <a:lnTo>
                    <a:pt x="8" y="66"/>
                  </a:lnTo>
                  <a:lnTo>
                    <a:pt x="8" y="84"/>
                  </a:lnTo>
                  <a:lnTo>
                    <a:pt x="13" y="102"/>
                  </a:lnTo>
                  <a:lnTo>
                    <a:pt x="13" y="96"/>
                  </a:lnTo>
                  <a:lnTo>
                    <a:pt x="13" y="102"/>
                  </a:lnTo>
                  <a:lnTo>
                    <a:pt x="17" y="120"/>
                  </a:lnTo>
                  <a:lnTo>
                    <a:pt x="17" y="156"/>
                  </a:lnTo>
                  <a:lnTo>
                    <a:pt x="21" y="162"/>
                  </a:lnTo>
                  <a:lnTo>
                    <a:pt x="26" y="192"/>
                  </a:lnTo>
                  <a:lnTo>
                    <a:pt x="26" y="144"/>
                  </a:lnTo>
                  <a:lnTo>
                    <a:pt x="30" y="150"/>
                  </a:lnTo>
                  <a:lnTo>
                    <a:pt x="30" y="138"/>
                  </a:lnTo>
                  <a:lnTo>
                    <a:pt x="38" y="132"/>
                  </a:lnTo>
                  <a:lnTo>
                    <a:pt x="34" y="132"/>
                  </a:lnTo>
                  <a:lnTo>
                    <a:pt x="38" y="132"/>
                  </a:lnTo>
                  <a:lnTo>
                    <a:pt x="43" y="144"/>
                  </a:lnTo>
                  <a:lnTo>
                    <a:pt x="43" y="162"/>
                  </a:lnTo>
                  <a:lnTo>
                    <a:pt x="47" y="156"/>
                  </a:lnTo>
                  <a:lnTo>
                    <a:pt x="47" y="132"/>
                  </a:lnTo>
                  <a:lnTo>
                    <a:pt x="51" y="90"/>
                  </a:lnTo>
                  <a:lnTo>
                    <a:pt x="51" y="72"/>
                  </a:lnTo>
                  <a:lnTo>
                    <a:pt x="55" y="108"/>
                  </a:lnTo>
                  <a:lnTo>
                    <a:pt x="55" y="18"/>
                  </a:lnTo>
                  <a:lnTo>
                    <a:pt x="60" y="30"/>
                  </a:lnTo>
                  <a:lnTo>
                    <a:pt x="60" y="36"/>
                  </a:lnTo>
                  <a:lnTo>
                    <a:pt x="68" y="90"/>
                  </a:lnTo>
                  <a:lnTo>
                    <a:pt x="64" y="90"/>
                  </a:lnTo>
                  <a:lnTo>
                    <a:pt x="68" y="72"/>
                  </a:lnTo>
                  <a:lnTo>
                    <a:pt x="73" y="84"/>
                  </a:lnTo>
                  <a:lnTo>
                    <a:pt x="73" y="102"/>
                  </a:lnTo>
                  <a:lnTo>
                    <a:pt x="77" y="96"/>
                  </a:lnTo>
                  <a:lnTo>
                    <a:pt x="81" y="96"/>
                  </a:lnTo>
                  <a:lnTo>
                    <a:pt x="81" y="84"/>
                  </a:lnTo>
                  <a:lnTo>
                    <a:pt x="90" y="90"/>
                  </a:lnTo>
                  <a:lnTo>
                    <a:pt x="90" y="66"/>
                  </a:lnTo>
                  <a:lnTo>
                    <a:pt x="94" y="60"/>
                  </a:lnTo>
                  <a:lnTo>
                    <a:pt x="94" y="36"/>
                  </a:lnTo>
                  <a:lnTo>
                    <a:pt x="98" y="36"/>
                  </a:lnTo>
                  <a:lnTo>
                    <a:pt x="98" y="60"/>
                  </a:lnTo>
                  <a:lnTo>
                    <a:pt x="102" y="90"/>
                  </a:lnTo>
                  <a:lnTo>
                    <a:pt x="102" y="108"/>
                  </a:lnTo>
                  <a:lnTo>
                    <a:pt x="107" y="36"/>
                  </a:lnTo>
                  <a:lnTo>
                    <a:pt x="107" y="18"/>
                  </a:lnTo>
                  <a:lnTo>
                    <a:pt x="111" y="30"/>
                  </a:lnTo>
                  <a:lnTo>
                    <a:pt x="111" y="42"/>
                  </a:lnTo>
                  <a:lnTo>
                    <a:pt x="115" y="66"/>
                  </a:lnTo>
                  <a:lnTo>
                    <a:pt x="115" y="90"/>
                  </a:lnTo>
                  <a:lnTo>
                    <a:pt x="120" y="66"/>
                  </a:lnTo>
                  <a:lnTo>
                    <a:pt x="120" y="54"/>
                  </a:lnTo>
                  <a:lnTo>
                    <a:pt x="124" y="48"/>
                  </a:lnTo>
                  <a:lnTo>
                    <a:pt x="124" y="36"/>
                  </a:lnTo>
                  <a:lnTo>
                    <a:pt x="128" y="36"/>
                  </a:lnTo>
                  <a:lnTo>
                    <a:pt x="132" y="30"/>
                  </a:lnTo>
                  <a:lnTo>
                    <a:pt x="132" y="54"/>
                  </a:lnTo>
                  <a:lnTo>
                    <a:pt x="137" y="60"/>
                  </a:lnTo>
                  <a:lnTo>
                    <a:pt x="137" y="78"/>
                  </a:lnTo>
                  <a:lnTo>
                    <a:pt x="141" y="84"/>
                  </a:lnTo>
                  <a:lnTo>
                    <a:pt x="145" y="102"/>
                  </a:lnTo>
                  <a:lnTo>
                    <a:pt x="145" y="54"/>
                  </a:lnTo>
                  <a:lnTo>
                    <a:pt x="150" y="36"/>
                  </a:lnTo>
                  <a:lnTo>
                    <a:pt x="150" y="24"/>
                  </a:lnTo>
                  <a:lnTo>
                    <a:pt x="154" y="12"/>
                  </a:lnTo>
                  <a:lnTo>
                    <a:pt x="154" y="24"/>
                  </a:lnTo>
                  <a:lnTo>
                    <a:pt x="158" y="30"/>
                  </a:lnTo>
                  <a:lnTo>
                    <a:pt x="158" y="36"/>
                  </a:lnTo>
                  <a:lnTo>
                    <a:pt x="162" y="54"/>
                  </a:lnTo>
                  <a:lnTo>
                    <a:pt x="162" y="66"/>
                  </a:lnTo>
                  <a:lnTo>
                    <a:pt x="162" y="60"/>
                  </a:lnTo>
                  <a:lnTo>
                    <a:pt x="167" y="42"/>
                  </a:lnTo>
                  <a:lnTo>
                    <a:pt x="167" y="0"/>
                  </a:lnTo>
                  <a:lnTo>
                    <a:pt x="171" y="18"/>
                  </a:lnTo>
                  <a:lnTo>
                    <a:pt x="171" y="24"/>
                  </a:lnTo>
                  <a:lnTo>
                    <a:pt x="175" y="36"/>
                  </a:lnTo>
                  <a:lnTo>
                    <a:pt x="175" y="72"/>
                  </a:lnTo>
                  <a:lnTo>
                    <a:pt x="179" y="54"/>
                  </a:lnTo>
                  <a:lnTo>
                    <a:pt x="179" y="12"/>
                  </a:lnTo>
                  <a:lnTo>
                    <a:pt x="184" y="18"/>
                  </a:lnTo>
                  <a:lnTo>
                    <a:pt x="184" y="72"/>
                  </a:lnTo>
                  <a:lnTo>
                    <a:pt x="188" y="132"/>
                  </a:lnTo>
                  <a:lnTo>
                    <a:pt x="188" y="120"/>
                  </a:lnTo>
                  <a:lnTo>
                    <a:pt x="192" y="84"/>
                  </a:lnTo>
                  <a:lnTo>
                    <a:pt x="192" y="72"/>
                  </a:lnTo>
                  <a:lnTo>
                    <a:pt x="197" y="78"/>
                  </a:lnTo>
                  <a:lnTo>
                    <a:pt x="197" y="96"/>
                  </a:lnTo>
                  <a:lnTo>
                    <a:pt x="201" y="126"/>
                  </a:lnTo>
                  <a:lnTo>
                    <a:pt x="201" y="138"/>
                  </a:lnTo>
                  <a:lnTo>
                    <a:pt x="205" y="138"/>
                  </a:lnTo>
                  <a:lnTo>
                    <a:pt x="209" y="132"/>
                  </a:lnTo>
                  <a:lnTo>
                    <a:pt x="209" y="108"/>
                  </a:lnTo>
                  <a:lnTo>
                    <a:pt x="214" y="114"/>
                  </a:lnTo>
                  <a:lnTo>
                    <a:pt x="218" y="120"/>
                  </a:lnTo>
                  <a:lnTo>
                    <a:pt x="218" y="114"/>
                  </a:lnTo>
                  <a:lnTo>
                    <a:pt x="222" y="108"/>
                  </a:lnTo>
                  <a:lnTo>
                    <a:pt x="222" y="78"/>
                  </a:lnTo>
                  <a:lnTo>
                    <a:pt x="222" y="84"/>
                  </a:lnTo>
                  <a:lnTo>
                    <a:pt x="227" y="90"/>
                  </a:lnTo>
                  <a:lnTo>
                    <a:pt x="227" y="78"/>
                  </a:lnTo>
                  <a:lnTo>
                    <a:pt x="231" y="78"/>
                  </a:lnTo>
                  <a:lnTo>
                    <a:pt x="231" y="90"/>
                  </a:lnTo>
                  <a:lnTo>
                    <a:pt x="235" y="84"/>
                  </a:lnTo>
                  <a:lnTo>
                    <a:pt x="235" y="66"/>
                  </a:lnTo>
                  <a:lnTo>
                    <a:pt x="239" y="42"/>
                  </a:lnTo>
                  <a:lnTo>
                    <a:pt x="239" y="24"/>
                  </a:lnTo>
                  <a:lnTo>
                    <a:pt x="244" y="36"/>
                  </a:lnTo>
                  <a:lnTo>
                    <a:pt x="244" y="72"/>
                  </a:lnTo>
                  <a:lnTo>
                    <a:pt x="248" y="78"/>
                  </a:lnTo>
                  <a:lnTo>
                    <a:pt x="248" y="84"/>
                  </a:lnTo>
                  <a:lnTo>
                    <a:pt x="248" y="78"/>
                  </a:lnTo>
                  <a:lnTo>
                    <a:pt x="256" y="102"/>
                  </a:lnTo>
                  <a:lnTo>
                    <a:pt x="252" y="102"/>
                  </a:lnTo>
                  <a:lnTo>
                    <a:pt x="256" y="120"/>
                  </a:lnTo>
                  <a:lnTo>
                    <a:pt x="261" y="132"/>
                  </a:lnTo>
                  <a:lnTo>
                    <a:pt x="265" y="114"/>
                  </a:lnTo>
                  <a:lnTo>
                    <a:pt x="265" y="120"/>
                  </a:lnTo>
                  <a:lnTo>
                    <a:pt x="265" y="114"/>
                  </a:lnTo>
                  <a:lnTo>
                    <a:pt x="269" y="108"/>
                  </a:lnTo>
                  <a:lnTo>
                    <a:pt x="274" y="102"/>
                  </a:lnTo>
                  <a:lnTo>
                    <a:pt x="278" y="84"/>
                  </a:lnTo>
                  <a:lnTo>
                    <a:pt x="278" y="90"/>
                  </a:lnTo>
                  <a:lnTo>
                    <a:pt x="282" y="96"/>
                  </a:lnTo>
                  <a:lnTo>
                    <a:pt x="282" y="102"/>
                  </a:lnTo>
                  <a:lnTo>
                    <a:pt x="286" y="96"/>
                  </a:lnTo>
                  <a:lnTo>
                    <a:pt x="291" y="120"/>
                  </a:lnTo>
                  <a:lnTo>
                    <a:pt x="291" y="14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64"/>
            <p:cNvSpPr>
              <a:spLocks/>
            </p:cNvSpPr>
            <p:nvPr/>
          </p:nvSpPr>
          <p:spPr bwMode="auto">
            <a:xfrm>
              <a:off x="631825" y="1190625"/>
              <a:ext cx="522288" cy="2228850"/>
            </a:xfrm>
            <a:custGeom>
              <a:avLst/>
              <a:gdLst/>
              <a:ahLst/>
              <a:cxnLst>
                <a:cxn ang="0">
                  <a:pos x="4" y="102"/>
                </a:cxn>
                <a:cxn ang="0">
                  <a:pos x="12" y="102"/>
                </a:cxn>
                <a:cxn ang="0">
                  <a:pos x="21" y="30"/>
                </a:cxn>
                <a:cxn ang="0">
                  <a:pos x="30" y="30"/>
                </a:cxn>
                <a:cxn ang="0">
                  <a:pos x="38" y="6"/>
                </a:cxn>
                <a:cxn ang="0">
                  <a:pos x="47" y="72"/>
                </a:cxn>
                <a:cxn ang="0">
                  <a:pos x="51" y="24"/>
                </a:cxn>
                <a:cxn ang="0">
                  <a:pos x="60" y="54"/>
                </a:cxn>
                <a:cxn ang="0">
                  <a:pos x="64" y="12"/>
                </a:cxn>
                <a:cxn ang="0">
                  <a:pos x="72" y="42"/>
                </a:cxn>
                <a:cxn ang="0">
                  <a:pos x="77" y="132"/>
                </a:cxn>
                <a:cxn ang="0">
                  <a:pos x="89" y="114"/>
                </a:cxn>
                <a:cxn ang="0">
                  <a:pos x="94" y="120"/>
                </a:cxn>
                <a:cxn ang="0">
                  <a:pos x="111" y="114"/>
                </a:cxn>
                <a:cxn ang="0">
                  <a:pos x="115" y="156"/>
                </a:cxn>
                <a:cxn ang="0">
                  <a:pos x="119" y="138"/>
                </a:cxn>
                <a:cxn ang="0">
                  <a:pos x="128" y="42"/>
                </a:cxn>
                <a:cxn ang="0">
                  <a:pos x="132" y="30"/>
                </a:cxn>
                <a:cxn ang="0">
                  <a:pos x="145" y="60"/>
                </a:cxn>
                <a:cxn ang="0">
                  <a:pos x="149" y="66"/>
                </a:cxn>
                <a:cxn ang="0">
                  <a:pos x="158" y="6"/>
                </a:cxn>
                <a:cxn ang="0">
                  <a:pos x="162" y="294"/>
                </a:cxn>
                <a:cxn ang="0">
                  <a:pos x="171" y="540"/>
                </a:cxn>
                <a:cxn ang="0">
                  <a:pos x="175" y="654"/>
                </a:cxn>
                <a:cxn ang="0">
                  <a:pos x="184" y="708"/>
                </a:cxn>
                <a:cxn ang="0">
                  <a:pos x="188" y="756"/>
                </a:cxn>
                <a:cxn ang="0">
                  <a:pos x="196" y="804"/>
                </a:cxn>
                <a:cxn ang="0">
                  <a:pos x="205" y="822"/>
                </a:cxn>
                <a:cxn ang="0">
                  <a:pos x="213" y="876"/>
                </a:cxn>
                <a:cxn ang="0">
                  <a:pos x="218" y="942"/>
                </a:cxn>
                <a:cxn ang="0">
                  <a:pos x="226" y="996"/>
                </a:cxn>
                <a:cxn ang="0">
                  <a:pos x="231" y="1086"/>
                </a:cxn>
                <a:cxn ang="0">
                  <a:pos x="239" y="1122"/>
                </a:cxn>
                <a:cxn ang="0">
                  <a:pos x="243" y="1146"/>
                </a:cxn>
                <a:cxn ang="0">
                  <a:pos x="252" y="1152"/>
                </a:cxn>
                <a:cxn ang="0">
                  <a:pos x="256" y="1182"/>
                </a:cxn>
                <a:cxn ang="0">
                  <a:pos x="269" y="1224"/>
                </a:cxn>
                <a:cxn ang="0">
                  <a:pos x="286" y="1284"/>
                </a:cxn>
                <a:cxn ang="0">
                  <a:pos x="290" y="1308"/>
                </a:cxn>
                <a:cxn ang="0">
                  <a:pos x="303" y="1320"/>
                </a:cxn>
                <a:cxn ang="0">
                  <a:pos x="316" y="1368"/>
                </a:cxn>
                <a:cxn ang="0">
                  <a:pos x="325" y="1374"/>
                </a:cxn>
              </a:cxnLst>
              <a:rect l="0" t="0" r="r" b="b"/>
              <a:pathLst>
                <a:path w="329" h="1404">
                  <a:moveTo>
                    <a:pt x="0" y="96"/>
                  </a:moveTo>
                  <a:lnTo>
                    <a:pt x="4" y="84"/>
                  </a:lnTo>
                  <a:lnTo>
                    <a:pt x="4" y="102"/>
                  </a:lnTo>
                  <a:lnTo>
                    <a:pt x="8" y="90"/>
                  </a:lnTo>
                  <a:lnTo>
                    <a:pt x="17" y="102"/>
                  </a:lnTo>
                  <a:lnTo>
                    <a:pt x="12" y="102"/>
                  </a:lnTo>
                  <a:lnTo>
                    <a:pt x="17" y="84"/>
                  </a:lnTo>
                  <a:lnTo>
                    <a:pt x="25" y="30"/>
                  </a:lnTo>
                  <a:lnTo>
                    <a:pt x="21" y="30"/>
                  </a:lnTo>
                  <a:lnTo>
                    <a:pt x="25" y="36"/>
                  </a:lnTo>
                  <a:lnTo>
                    <a:pt x="30" y="48"/>
                  </a:lnTo>
                  <a:lnTo>
                    <a:pt x="30" y="30"/>
                  </a:lnTo>
                  <a:lnTo>
                    <a:pt x="34" y="18"/>
                  </a:lnTo>
                  <a:lnTo>
                    <a:pt x="38" y="0"/>
                  </a:lnTo>
                  <a:lnTo>
                    <a:pt x="38" y="6"/>
                  </a:lnTo>
                  <a:lnTo>
                    <a:pt x="42" y="24"/>
                  </a:lnTo>
                  <a:lnTo>
                    <a:pt x="42" y="36"/>
                  </a:lnTo>
                  <a:lnTo>
                    <a:pt x="47" y="72"/>
                  </a:lnTo>
                  <a:lnTo>
                    <a:pt x="47" y="108"/>
                  </a:lnTo>
                  <a:lnTo>
                    <a:pt x="47" y="60"/>
                  </a:lnTo>
                  <a:lnTo>
                    <a:pt x="51" y="24"/>
                  </a:lnTo>
                  <a:lnTo>
                    <a:pt x="51" y="30"/>
                  </a:lnTo>
                  <a:lnTo>
                    <a:pt x="55" y="60"/>
                  </a:lnTo>
                  <a:lnTo>
                    <a:pt x="60" y="54"/>
                  </a:lnTo>
                  <a:lnTo>
                    <a:pt x="60" y="48"/>
                  </a:lnTo>
                  <a:lnTo>
                    <a:pt x="64" y="30"/>
                  </a:lnTo>
                  <a:lnTo>
                    <a:pt x="64" y="12"/>
                  </a:lnTo>
                  <a:lnTo>
                    <a:pt x="64" y="48"/>
                  </a:lnTo>
                  <a:lnTo>
                    <a:pt x="68" y="66"/>
                  </a:lnTo>
                  <a:lnTo>
                    <a:pt x="72" y="42"/>
                  </a:lnTo>
                  <a:lnTo>
                    <a:pt x="72" y="60"/>
                  </a:lnTo>
                  <a:lnTo>
                    <a:pt x="77" y="90"/>
                  </a:lnTo>
                  <a:lnTo>
                    <a:pt x="77" y="132"/>
                  </a:lnTo>
                  <a:lnTo>
                    <a:pt x="81" y="144"/>
                  </a:lnTo>
                  <a:lnTo>
                    <a:pt x="85" y="138"/>
                  </a:lnTo>
                  <a:lnTo>
                    <a:pt x="89" y="114"/>
                  </a:lnTo>
                  <a:lnTo>
                    <a:pt x="89" y="102"/>
                  </a:lnTo>
                  <a:lnTo>
                    <a:pt x="94" y="114"/>
                  </a:lnTo>
                  <a:lnTo>
                    <a:pt x="94" y="120"/>
                  </a:lnTo>
                  <a:lnTo>
                    <a:pt x="98" y="126"/>
                  </a:lnTo>
                  <a:lnTo>
                    <a:pt x="102" y="126"/>
                  </a:lnTo>
                  <a:lnTo>
                    <a:pt x="111" y="114"/>
                  </a:lnTo>
                  <a:lnTo>
                    <a:pt x="107" y="114"/>
                  </a:lnTo>
                  <a:lnTo>
                    <a:pt x="111" y="126"/>
                  </a:lnTo>
                  <a:lnTo>
                    <a:pt x="115" y="156"/>
                  </a:lnTo>
                  <a:lnTo>
                    <a:pt x="115" y="144"/>
                  </a:lnTo>
                  <a:lnTo>
                    <a:pt x="119" y="108"/>
                  </a:lnTo>
                  <a:lnTo>
                    <a:pt x="119" y="138"/>
                  </a:lnTo>
                  <a:lnTo>
                    <a:pt x="124" y="108"/>
                  </a:lnTo>
                  <a:lnTo>
                    <a:pt x="124" y="54"/>
                  </a:lnTo>
                  <a:lnTo>
                    <a:pt x="128" y="42"/>
                  </a:lnTo>
                  <a:lnTo>
                    <a:pt x="128" y="36"/>
                  </a:lnTo>
                  <a:lnTo>
                    <a:pt x="132" y="42"/>
                  </a:lnTo>
                  <a:lnTo>
                    <a:pt x="132" y="30"/>
                  </a:lnTo>
                  <a:lnTo>
                    <a:pt x="137" y="36"/>
                  </a:lnTo>
                  <a:lnTo>
                    <a:pt x="141" y="48"/>
                  </a:lnTo>
                  <a:lnTo>
                    <a:pt x="145" y="60"/>
                  </a:lnTo>
                  <a:lnTo>
                    <a:pt x="145" y="36"/>
                  </a:lnTo>
                  <a:lnTo>
                    <a:pt x="149" y="48"/>
                  </a:lnTo>
                  <a:lnTo>
                    <a:pt x="149" y="66"/>
                  </a:lnTo>
                  <a:lnTo>
                    <a:pt x="154" y="66"/>
                  </a:lnTo>
                  <a:lnTo>
                    <a:pt x="154" y="6"/>
                  </a:lnTo>
                  <a:lnTo>
                    <a:pt x="158" y="6"/>
                  </a:lnTo>
                  <a:lnTo>
                    <a:pt x="158" y="114"/>
                  </a:lnTo>
                  <a:lnTo>
                    <a:pt x="162" y="210"/>
                  </a:lnTo>
                  <a:lnTo>
                    <a:pt x="162" y="294"/>
                  </a:lnTo>
                  <a:lnTo>
                    <a:pt x="166" y="360"/>
                  </a:lnTo>
                  <a:lnTo>
                    <a:pt x="166" y="492"/>
                  </a:lnTo>
                  <a:lnTo>
                    <a:pt x="171" y="540"/>
                  </a:lnTo>
                  <a:lnTo>
                    <a:pt x="171" y="582"/>
                  </a:lnTo>
                  <a:lnTo>
                    <a:pt x="175" y="618"/>
                  </a:lnTo>
                  <a:lnTo>
                    <a:pt x="175" y="654"/>
                  </a:lnTo>
                  <a:lnTo>
                    <a:pt x="179" y="672"/>
                  </a:lnTo>
                  <a:lnTo>
                    <a:pt x="179" y="684"/>
                  </a:lnTo>
                  <a:lnTo>
                    <a:pt x="184" y="708"/>
                  </a:lnTo>
                  <a:lnTo>
                    <a:pt x="184" y="732"/>
                  </a:lnTo>
                  <a:lnTo>
                    <a:pt x="188" y="738"/>
                  </a:lnTo>
                  <a:lnTo>
                    <a:pt x="188" y="756"/>
                  </a:lnTo>
                  <a:lnTo>
                    <a:pt x="192" y="792"/>
                  </a:lnTo>
                  <a:lnTo>
                    <a:pt x="192" y="804"/>
                  </a:lnTo>
                  <a:lnTo>
                    <a:pt x="196" y="804"/>
                  </a:lnTo>
                  <a:lnTo>
                    <a:pt x="201" y="810"/>
                  </a:lnTo>
                  <a:lnTo>
                    <a:pt x="201" y="816"/>
                  </a:lnTo>
                  <a:lnTo>
                    <a:pt x="205" y="822"/>
                  </a:lnTo>
                  <a:lnTo>
                    <a:pt x="209" y="828"/>
                  </a:lnTo>
                  <a:lnTo>
                    <a:pt x="209" y="864"/>
                  </a:lnTo>
                  <a:lnTo>
                    <a:pt x="213" y="876"/>
                  </a:lnTo>
                  <a:lnTo>
                    <a:pt x="213" y="900"/>
                  </a:lnTo>
                  <a:lnTo>
                    <a:pt x="218" y="918"/>
                  </a:lnTo>
                  <a:lnTo>
                    <a:pt x="218" y="942"/>
                  </a:lnTo>
                  <a:lnTo>
                    <a:pt x="222" y="966"/>
                  </a:lnTo>
                  <a:lnTo>
                    <a:pt x="222" y="984"/>
                  </a:lnTo>
                  <a:lnTo>
                    <a:pt x="226" y="996"/>
                  </a:lnTo>
                  <a:lnTo>
                    <a:pt x="226" y="1020"/>
                  </a:lnTo>
                  <a:lnTo>
                    <a:pt x="231" y="1050"/>
                  </a:lnTo>
                  <a:lnTo>
                    <a:pt x="231" y="1086"/>
                  </a:lnTo>
                  <a:lnTo>
                    <a:pt x="235" y="1098"/>
                  </a:lnTo>
                  <a:lnTo>
                    <a:pt x="235" y="1116"/>
                  </a:lnTo>
                  <a:lnTo>
                    <a:pt x="239" y="1122"/>
                  </a:lnTo>
                  <a:lnTo>
                    <a:pt x="239" y="1134"/>
                  </a:lnTo>
                  <a:lnTo>
                    <a:pt x="243" y="1140"/>
                  </a:lnTo>
                  <a:lnTo>
                    <a:pt x="243" y="1146"/>
                  </a:lnTo>
                  <a:lnTo>
                    <a:pt x="248" y="1152"/>
                  </a:lnTo>
                  <a:lnTo>
                    <a:pt x="248" y="1146"/>
                  </a:lnTo>
                  <a:lnTo>
                    <a:pt x="252" y="1152"/>
                  </a:lnTo>
                  <a:lnTo>
                    <a:pt x="252" y="1158"/>
                  </a:lnTo>
                  <a:lnTo>
                    <a:pt x="256" y="1164"/>
                  </a:lnTo>
                  <a:lnTo>
                    <a:pt x="256" y="1182"/>
                  </a:lnTo>
                  <a:lnTo>
                    <a:pt x="261" y="1188"/>
                  </a:lnTo>
                  <a:lnTo>
                    <a:pt x="269" y="1200"/>
                  </a:lnTo>
                  <a:lnTo>
                    <a:pt x="269" y="1224"/>
                  </a:lnTo>
                  <a:lnTo>
                    <a:pt x="278" y="1266"/>
                  </a:lnTo>
                  <a:lnTo>
                    <a:pt x="278" y="1272"/>
                  </a:lnTo>
                  <a:lnTo>
                    <a:pt x="286" y="1284"/>
                  </a:lnTo>
                  <a:lnTo>
                    <a:pt x="286" y="1296"/>
                  </a:lnTo>
                  <a:lnTo>
                    <a:pt x="290" y="1302"/>
                  </a:lnTo>
                  <a:lnTo>
                    <a:pt x="290" y="1308"/>
                  </a:lnTo>
                  <a:lnTo>
                    <a:pt x="295" y="1302"/>
                  </a:lnTo>
                  <a:lnTo>
                    <a:pt x="303" y="1314"/>
                  </a:lnTo>
                  <a:lnTo>
                    <a:pt x="303" y="1320"/>
                  </a:lnTo>
                  <a:lnTo>
                    <a:pt x="308" y="1338"/>
                  </a:lnTo>
                  <a:lnTo>
                    <a:pt x="316" y="1350"/>
                  </a:lnTo>
                  <a:lnTo>
                    <a:pt x="316" y="1368"/>
                  </a:lnTo>
                  <a:lnTo>
                    <a:pt x="320" y="1362"/>
                  </a:lnTo>
                  <a:lnTo>
                    <a:pt x="325" y="1368"/>
                  </a:lnTo>
                  <a:lnTo>
                    <a:pt x="325" y="1374"/>
                  </a:lnTo>
                  <a:lnTo>
                    <a:pt x="329" y="1380"/>
                  </a:lnTo>
                  <a:lnTo>
                    <a:pt x="329" y="140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65"/>
            <p:cNvSpPr>
              <a:spLocks/>
            </p:cNvSpPr>
            <p:nvPr/>
          </p:nvSpPr>
          <p:spPr bwMode="auto">
            <a:xfrm>
              <a:off x="1154113" y="1333500"/>
              <a:ext cx="596900" cy="2124075"/>
            </a:xfrm>
            <a:custGeom>
              <a:avLst/>
              <a:gdLst/>
              <a:ahLst/>
              <a:cxnLst>
                <a:cxn ang="0">
                  <a:pos x="13" y="1320"/>
                </a:cxn>
                <a:cxn ang="0">
                  <a:pos x="17" y="1314"/>
                </a:cxn>
                <a:cxn ang="0">
                  <a:pos x="30" y="1296"/>
                </a:cxn>
                <a:cxn ang="0">
                  <a:pos x="43" y="1296"/>
                </a:cxn>
                <a:cxn ang="0">
                  <a:pos x="56" y="1314"/>
                </a:cxn>
                <a:cxn ang="0">
                  <a:pos x="68" y="1314"/>
                </a:cxn>
                <a:cxn ang="0">
                  <a:pos x="77" y="1308"/>
                </a:cxn>
                <a:cxn ang="0">
                  <a:pos x="90" y="1302"/>
                </a:cxn>
                <a:cxn ang="0">
                  <a:pos x="103" y="1320"/>
                </a:cxn>
                <a:cxn ang="0">
                  <a:pos x="115" y="1338"/>
                </a:cxn>
                <a:cxn ang="0">
                  <a:pos x="128" y="1320"/>
                </a:cxn>
                <a:cxn ang="0">
                  <a:pos x="137" y="1290"/>
                </a:cxn>
                <a:cxn ang="0">
                  <a:pos x="145" y="1230"/>
                </a:cxn>
                <a:cxn ang="0">
                  <a:pos x="150" y="1194"/>
                </a:cxn>
                <a:cxn ang="0">
                  <a:pos x="162" y="1176"/>
                </a:cxn>
                <a:cxn ang="0">
                  <a:pos x="175" y="1164"/>
                </a:cxn>
                <a:cxn ang="0">
                  <a:pos x="184" y="1104"/>
                </a:cxn>
                <a:cxn ang="0">
                  <a:pos x="192" y="1062"/>
                </a:cxn>
                <a:cxn ang="0">
                  <a:pos x="197" y="1026"/>
                </a:cxn>
                <a:cxn ang="0">
                  <a:pos x="205" y="954"/>
                </a:cxn>
                <a:cxn ang="0">
                  <a:pos x="222" y="918"/>
                </a:cxn>
                <a:cxn ang="0">
                  <a:pos x="227" y="882"/>
                </a:cxn>
                <a:cxn ang="0">
                  <a:pos x="235" y="834"/>
                </a:cxn>
                <a:cxn ang="0">
                  <a:pos x="239" y="738"/>
                </a:cxn>
                <a:cxn ang="0">
                  <a:pos x="248" y="654"/>
                </a:cxn>
                <a:cxn ang="0">
                  <a:pos x="252" y="570"/>
                </a:cxn>
                <a:cxn ang="0">
                  <a:pos x="269" y="516"/>
                </a:cxn>
                <a:cxn ang="0">
                  <a:pos x="274" y="486"/>
                </a:cxn>
                <a:cxn ang="0">
                  <a:pos x="282" y="402"/>
                </a:cxn>
                <a:cxn ang="0">
                  <a:pos x="286" y="312"/>
                </a:cxn>
                <a:cxn ang="0">
                  <a:pos x="295" y="180"/>
                </a:cxn>
                <a:cxn ang="0">
                  <a:pos x="299" y="0"/>
                </a:cxn>
                <a:cxn ang="0">
                  <a:pos x="304" y="18"/>
                </a:cxn>
                <a:cxn ang="0">
                  <a:pos x="312" y="48"/>
                </a:cxn>
                <a:cxn ang="0">
                  <a:pos x="316" y="42"/>
                </a:cxn>
                <a:cxn ang="0">
                  <a:pos x="329" y="6"/>
                </a:cxn>
                <a:cxn ang="0">
                  <a:pos x="338" y="18"/>
                </a:cxn>
                <a:cxn ang="0">
                  <a:pos x="346" y="108"/>
                </a:cxn>
                <a:cxn ang="0">
                  <a:pos x="351" y="96"/>
                </a:cxn>
                <a:cxn ang="0">
                  <a:pos x="359" y="84"/>
                </a:cxn>
                <a:cxn ang="0">
                  <a:pos x="368" y="96"/>
                </a:cxn>
                <a:cxn ang="0">
                  <a:pos x="372" y="114"/>
                </a:cxn>
              </a:cxnLst>
              <a:rect l="0" t="0" r="r" b="b"/>
              <a:pathLst>
                <a:path w="376" h="1338">
                  <a:moveTo>
                    <a:pt x="0" y="1314"/>
                  </a:moveTo>
                  <a:lnTo>
                    <a:pt x="4" y="1320"/>
                  </a:lnTo>
                  <a:lnTo>
                    <a:pt x="13" y="1320"/>
                  </a:lnTo>
                  <a:lnTo>
                    <a:pt x="9" y="1320"/>
                  </a:lnTo>
                  <a:lnTo>
                    <a:pt x="13" y="1320"/>
                  </a:lnTo>
                  <a:lnTo>
                    <a:pt x="17" y="1314"/>
                  </a:lnTo>
                  <a:lnTo>
                    <a:pt x="21" y="1308"/>
                  </a:lnTo>
                  <a:lnTo>
                    <a:pt x="26" y="1302"/>
                  </a:lnTo>
                  <a:lnTo>
                    <a:pt x="30" y="1296"/>
                  </a:lnTo>
                  <a:lnTo>
                    <a:pt x="34" y="1296"/>
                  </a:lnTo>
                  <a:lnTo>
                    <a:pt x="38" y="1296"/>
                  </a:lnTo>
                  <a:lnTo>
                    <a:pt x="43" y="1296"/>
                  </a:lnTo>
                  <a:lnTo>
                    <a:pt x="47" y="1302"/>
                  </a:lnTo>
                  <a:lnTo>
                    <a:pt x="51" y="1308"/>
                  </a:lnTo>
                  <a:lnTo>
                    <a:pt x="56" y="1314"/>
                  </a:lnTo>
                  <a:lnTo>
                    <a:pt x="60" y="1314"/>
                  </a:lnTo>
                  <a:lnTo>
                    <a:pt x="64" y="1314"/>
                  </a:lnTo>
                  <a:lnTo>
                    <a:pt x="68" y="1314"/>
                  </a:lnTo>
                  <a:lnTo>
                    <a:pt x="73" y="1308"/>
                  </a:lnTo>
                  <a:lnTo>
                    <a:pt x="81" y="1308"/>
                  </a:lnTo>
                  <a:lnTo>
                    <a:pt x="77" y="1308"/>
                  </a:lnTo>
                  <a:lnTo>
                    <a:pt x="81" y="1308"/>
                  </a:lnTo>
                  <a:lnTo>
                    <a:pt x="85" y="1302"/>
                  </a:lnTo>
                  <a:lnTo>
                    <a:pt x="90" y="1302"/>
                  </a:lnTo>
                  <a:lnTo>
                    <a:pt x="94" y="1308"/>
                  </a:lnTo>
                  <a:lnTo>
                    <a:pt x="98" y="1314"/>
                  </a:lnTo>
                  <a:lnTo>
                    <a:pt x="103" y="1320"/>
                  </a:lnTo>
                  <a:lnTo>
                    <a:pt x="111" y="1332"/>
                  </a:lnTo>
                  <a:lnTo>
                    <a:pt x="111" y="1338"/>
                  </a:lnTo>
                  <a:lnTo>
                    <a:pt x="115" y="1338"/>
                  </a:lnTo>
                  <a:lnTo>
                    <a:pt x="120" y="1332"/>
                  </a:lnTo>
                  <a:lnTo>
                    <a:pt x="124" y="1326"/>
                  </a:lnTo>
                  <a:lnTo>
                    <a:pt x="128" y="1320"/>
                  </a:lnTo>
                  <a:lnTo>
                    <a:pt x="133" y="1314"/>
                  </a:lnTo>
                  <a:lnTo>
                    <a:pt x="133" y="1302"/>
                  </a:lnTo>
                  <a:lnTo>
                    <a:pt x="137" y="1290"/>
                  </a:lnTo>
                  <a:lnTo>
                    <a:pt x="141" y="1278"/>
                  </a:lnTo>
                  <a:lnTo>
                    <a:pt x="141" y="1254"/>
                  </a:lnTo>
                  <a:lnTo>
                    <a:pt x="145" y="1230"/>
                  </a:lnTo>
                  <a:lnTo>
                    <a:pt x="145" y="1206"/>
                  </a:lnTo>
                  <a:lnTo>
                    <a:pt x="154" y="1194"/>
                  </a:lnTo>
                  <a:lnTo>
                    <a:pt x="150" y="1194"/>
                  </a:lnTo>
                  <a:lnTo>
                    <a:pt x="154" y="1194"/>
                  </a:lnTo>
                  <a:lnTo>
                    <a:pt x="158" y="1182"/>
                  </a:lnTo>
                  <a:lnTo>
                    <a:pt x="162" y="1176"/>
                  </a:lnTo>
                  <a:lnTo>
                    <a:pt x="167" y="1170"/>
                  </a:lnTo>
                  <a:lnTo>
                    <a:pt x="171" y="1170"/>
                  </a:lnTo>
                  <a:lnTo>
                    <a:pt x="175" y="1164"/>
                  </a:lnTo>
                  <a:lnTo>
                    <a:pt x="180" y="1158"/>
                  </a:lnTo>
                  <a:lnTo>
                    <a:pt x="184" y="1128"/>
                  </a:lnTo>
                  <a:lnTo>
                    <a:pt x="184" y="1104"/>
                  </a:lnTo>
                  <a:lnTo>
                    <a:pt x="188" y="1086"/>
                  </a:lnTo>
                  <a:lnTo>
                    <a:pt x="188" y="1068"/>
                  </a:lnTo>
                  <a:lnTo>
                    <a:pt x="192" y="1062"/>
                  </a:lnTo>
                  <a:lnTo>
                    <a:pt x="192" y="1038"/>
                  </a:lnTo>
                  <a:lnTo>
                    <a:pt x="197" y="1032"/>
                  </a:lnTo>
                  <a:lnTo>
                    <a:pt x="197" y="1026"/>
                  </a:lnTo>
                  <a:lnTo>
                    <a:pt x="201" y="984"/>
                  </a:lnTo>
                  <a:lnTo>
                    <a:pt x="201" y="960"/>
                  </a:lnTo>
                  <a:lnTo>
                    <a:pt x="205" y="954"/>
                  </a:lnTo>
                  <a:lnTo>
                    <a:pt x="214" y="942"/>
                  </a:lnTo>
                  <a:lnTo>
                    <a:pt x="214" y="936"/>
                  </a:lnTo>
                  <a:lnTo>
                    <a:pt x="222" y="918"/>
                  </a:lnTo>
                  <a:lnTo>
                    <a:pt x="222" y="906"/>
                  </a:lnTo>
                  <a:lnTo>
                    <a:pt x="227" y="894"/>
                  </a:lnTo>
                  <a:lnTo>
                    <a:pt x="227" y="882"/>
                  </a:lnTo>
                  <a:lnTo>
                    <a:pt x="231" y="870"/>
                  </a:lnTo>
                  <a:lnTo>
                    <a:pt x="231" y="846"/>
                  </a:lnTo>
                  <a:lnTo>
                    <a:pt x="235" y="834"/>
                  </a:lnTo>
                  <a:lnTo>
                    <a:pt x="235" y="816"/>
                  </a:lnTo>
                  <a:lnTo>
                    <a:pt x="239" y="792"/>
                  </a:lnTo>
                  <a:lnTo>
                    <a:pt x="239" y="738"/>
                  </a:lnTo>
                  <a:lnTo>
                    <a:pt x="244" y="714"/>
                  </a:lnTo>
                  <a:lnTo>
                    <a:pt x="244" y="684"/>
                  </a:lnTo>
                  <a:lnTo>
                    <a:pt x="248" y="654"/>
                  </a:lnTo>
                  <a:lnTo>
                    <a:pt x="248" y="630"/>
                  </a:lnTo>
                  <a:lnTo>
                    <a:pt x="252" y="606"/>
                  </a:lnTo>
                  <a:lnTo>
                    <a:pt x="252" y="570"/>
                  </a:lnTo>
                  <a:lnTo>
                    <a:pt x="261" y="552"/>
                  </a:lnTo>
                  <a:lnTo>
                    <a:pt x="261" y="546"/>
                  </a:lnTo>
                  <a:lnTo>
                    <a:pt x="269" y="516"/>
                  </a:lnTo>
                  <a:lnTo>
                    <a:pt x="269" y="504"/>
                  </a:lnTo>
                  <a:lnTo>
                    <a:pt x="274" y="498"/>
                  </a:lnTo>
                  <a:lnTo>
                    <a:pt x="274" y="486"/>
                  </a:lnTo>
                  <a:lnTo>
                    <a:pt x="278" y="456"/>
                  </a:lnTo>
                  <a:lnTo>
                    <a:pt x="278" y="432"/>
                  </a:lnTo>
                  <a:lnTo>
                    <a:pt x="282" y="402"/>
                  </a:lnTo>
                  <a:lnTo>
                    <a:pt x="282" y="360"/>
                  </a:lnTo>
                  <a:lnTo>
                    <a:pt x="286" y="342"/>
                  </a:lnTo>
                  <a:lnTo>
                    <a:pt x="286" y="312"/>
                  </a:lnTo>
                  <a:lnTo>
                    <a:pt x="291" y="276"/>
                  </a:lnTo>
                  <a:lnTo>
                    <a:pt x="291" y="228"/>
                  </a:lnTo>
                  <a:lnTo>
                    <a:pt x="295" y="180"/>
                  </a:lnTo>
                  <a:lnTo>
                    <a:pt x="295" y="108"/>
                  </a:lnTo>
                  <a:lnTo>
                    <a:pt x="299" y="36"/>
                  </a:lnTo>
                  <a:lnTo>
                    <a:pt x="299" y="0"/>
                  </a:lnTo>
                  <a:lnTo>
                    <a:pt x="299" y="6"/>
                  </a:lnTo>
                  <a:lnTo>
                    <a:pt x="304" y="24"/>
                  </a:lnTo>
                  <a:lnTo>
                    <a:pt x="304" y="18"/>
                  </a:lnTo>
                  <a:lnTo>
                    <a:pt x="308" y="12"/>
                  </a:lnTo>
                  <a:lnTo>
                    <a:pt x="308" y="42"/>
                  </a:lnTo>
                  <a:lnTo>
                    <a:pt x="312" y="48"/>
                  </a:lnTo>
                  <a:lnTo>
                    <a:pt x="312" y="54"/>
                  </a:lnTo>
                  <a:lnTo>
                    <a:pt x="316" y="48"/>
                  </a:lnTo>
                  <a:lnTo>
                    <a:pt x="316" y="42"/>
                  </a:lnTo>
                  <a:lnTo>
                    <a:pt x="321" y="24"/>
                  </a:lnTo>
                  <a:lnTo>
                    <a:pt x="325" y="6"/>
                  </a:lnTo>
                  <a:lnTo>
                    <a:pt x="329" y="6"/>
                  </a:lnTo>
                  <a:lnTo>
                    <a:pt x="334" y="6"/>
                  </a:lnTo>
                  <a:lnTo>
                    <a:pt x="334" y="18"/>
                  </a:lnTo>
                  <a:lnTo>
                    <a:pt x="338" y="18"/>
                  </a:lnTo>
                  <a:lnTo>
                    <a:pt x="342" y="36"/>
                  </a:lnTo>
                  <a:lnTo>
                    <a:pt x="342" y="102"/>
                  </a:lnTo>
                  <a:lnTo>
                    <a:pt x="346" y="108"/>
                  </a:lnTo>
                  <a:lnTo>
                    <a:pt x="346" y="102"/>
                  </a:lnTo>
                  <a:lnTo>
                    <a:pt x="351" y="108"/>
                  </a:lnTo>
                  <a:lnTo>
                    <a:pt x="351" y="96"/>
                  </a:lnTo>
                  <a:lnTo>
                    <a:pt x="359" y="60"/>
                  </a:lnTo>
                  <a:lnTo>
                    <a:pt x="355" y="60"/>
                  </a:lnTo>
                  <a:lnTo>
                    <a:pt x="359" y="84"/>
                  </a:lnTo>
                  <a:lnTo>
                    <a:pt x="363" y="132"/>
                  </a:lnTo>
                  <a:lnTo>
                    <a:pt x="363" y="114"/>
                  </a:lnTo>
                  <a:lnTo>
                    <a:pt x="368" y="96"/>
                  </a:lnTo>
                  <a:lnTo>
                    <a:pt x="368" y="78"/>
                  </a:lnTo>
                  <a:lnTo>
                    <a:pt x="372" y="84"/>
                  </a:lnTo>
                  <a:lnTo>
                    <a:pt x="372" y="114"/>
                  </a:lnTo>
                  <a:lnTo>
                    <a:pt x="376" y="120"/>
                  </a:lnTo>
                  <a:lnTo>
                    <a:pt x="376" y="12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Freeform 66"/>
            <p:cNvSpPr>
              <a:spLocks/>
            </p:cNvSpPr>
            <p:nvPr/>
          </p:nvSpPr>
          <p:spPr bwMode="auto">
            <a:xfrm>
              <a:off x="1751013" y="1162050"/>
              <a:ext cx="455613" cy="400050"/>
            </a:xfrm>
            <a:custGeom>
              <a:avLst/>
              <a:gdLst/>
              <a:ahLst/>
              <a:cxnLst>
                <a:cxn ang="0">
                  <a:pos x="5" y="252"/>
                </a:cxn>
                <a:cxn ang="0">
                  <a:pos x="13" y="156"/>
                </a:cxn>
                <a:cxn ang="0">
                  <a:pos x="17" y="156"/>
                </a:cxn>
                <a:cxn ang="0">
                  <a:pos x="26" y="84"/>
                </a:cxn>
                <a:cxn ang="0">
                  <a:pos x="30" y="78"/>
                </a:cxn>
                <a:cxn ang="0">
                  <a:pos x="35" y="108"/>
                </a:cxn>
                <a:cxn ang="0">
                  <a:pos x="39" y="108"/>
                </a:cxn>
                <a:cxn ang="0">
                  <a:pos x="47" y="132"/>
                </a:cxn>
                <a:cxn ang="0">
                  <a:pos x="56" y="102"/>
                </a:cxn>
                <a:cxn ang="0">
                  <a:pos x="64" y="60"/>
                </a:cxn>
                <a:cxn ang="0">
                  <a:pos x="73" y="108"/>
                </a:cxn>
                <a:cxn ang="0">
                  <a:pos x="77" y="90"/>
                </a:cxn>
                <a:cxn ang="0">
                  <a:pos x="86" y="132"/>
                </a:cxn>
                <a:cxn ang="0">
                  <a:pos x="94" y="120"/>
                </a:cxn>
                <a:cxn ang="0">
                  <a:pos x="99" y="120"/>
                </a:cxn>
                <a:cxn ang="0">
                  <a:pos x="107" y="90"/>
                </a:cxn>
                <a:cxn ang="0">
                  <a:pos x="111" y="84"/>
                </a:cxn>
                <a:cxn ang="0">
                  <a:pos x="120" y="72"/>
                </a:cxn>
                <a:cxn ang="0">
                  <a:pos x="124" y="78"/>
                </a:cxn>
                <a:cxn ang="0">
                  <a:pos x="133" y="96"/>
                </a:cxn>
                <a:cxn ang="0">
                  <a:pos x="137" y="150"/>
                </a:cxn>
                <a:cxn ang="0">
                  <a:pos x="146" y="138"/>
                </a:cxn>
                <a:cxn ang="0">
                  <a:pos x="150" y="90"/>
                </a:cxn>
                <a:cxn ang="0">
                  <a:pos x="154" y="30"/>
                </a:cxn>
                <a:cxn ang="0">
                  <a:pos x="163" y="48"/>
                </a:cxn>
                <a:cxn ang="0">
                  <a:pos x="171" y="18"/>
                </a:cxn>
                <a:cxn ang="0">
                  <a:pos x="176" y="18"/>
                </a:cxn>
                <a:cxn ang="0">
                  <a:pos x="188" y="48"/>
                </a:cxn>
                <a:cxn ang="0">
                  <a:pos x="193" y="30"/>
                </a:cxn>
                <a:cxn ang="0">
                  <a:pos x="201" y="18"/>
                </a:cxn>
                <a:cxn ang="0">
                  <a:pos x="206" y="84"/>
                </a:cxn>
                <a:cxn ang="0">
                  <a:pos x="214" y="90"/>
                </a:cxn>
                <a:cxn ang="0">
                  <a:pos x="218" y="78"/>
                </a:cxn>
                <a:cxn ang="0">
                  <a:pos x="227" y="78"/>
                </a:cxn>
                <a:cxn ang="0">
                  <a:pos x="231" y="84"/>
                </a:cxn>
                <a:cxn ang="0">
                  <a:pos x="240" y="144"/>
                </a:cxn>
                <a:cxn ang="0">
                  <a:pos x="248" y="138"/>
                </a:cxn>
                <a:cxn ang="0">
                  <a:pos x="253" y="96"/>
                </a:cxn>
                <a:cxn ang="0">
                  <a:pos x="261" y="78"/>
                </a:cxn>
                <a:cxn ang="0">
                  <a:pos x="265" y="30"/>
                </a:cxn>
                <a:cxn ang="0">
                  <a:pos x="274" y="6"/>
                </a:cxn>
                <a:cxn ang="0">
                  <a:pos x="283" y="42"/>
                </a:cxn>
              </a:cxnLst>
              <a:rect l="0" t="0" r="r" b="b"/>
              <a:pathLst>
                <a:path w="287" h="252">
                  <a:moveTo>
                    <a:pt x="0" y="234"/>
                  </a:moveTo>
                  <a:lnTo>
                    <a:pt x="5" y="240"/>
                  </a:lnTo>
                  <a:lnTo>
                    <a:pt x="5" y="252"/>
                  </a:lnTo>
                  <a:lnTo>
                    <a:pt x="9" y="252"/>
                  </a:lnTo>
                  <a:lnTo>
                    <a:pt x="9" y="192"/>
                  </a:lnTo>
                  <a:lnTo>
                    <a:pt x="13" y="156"/>
                  </a:lnTo>
                  <a:lnTo>
                    <a:pt x="13" y="138"/>
                  </a:lnTo>
                  <a:lnTo>
                    <a:pt x="17" y="144"/>
                  </a:lnTo>
                  <a:lnTo>
                    <a:pt x="17" y="156"/>
                  </a:lnTo>
                  <a:lnTo>
                    <a:pt x="22" y="150"/>
                  </a:lnTo>
                  <a:lnTo>
                    <a:pt x="22" y="108"/>
                  </a:lnTo>
                  <a:lnTo>
                    <a:pt x="26" y="84"/>
                  </a:lnTo>
                  <a:lnTo>
                    <a:pt x="26" y="60"/>
                  </a:lnTo>
                  <a:lnTo>
                    <a:pt x="26" y="72"/>
                  </a:lnTo>
                  <a:lnTo>
                    <a:pt x="30" y="78"/>
                  </a:lnTo>
                  <a:lnTo>
                    <a:pt x="30" y="90"/>
                  </a:lnTo>
                  <a:lnTo>
                    <a:pt x="35" y="102"/>
                  </a:lnTo>
                  <a:lnTo>
                    <a:pt x="35" y="108"/>
                  </a:lnTo>
                  <a:lnTo>
                    <a:pt x="39" y="102"/>
                  </a:lnTo>
                  <a:lnTo>
                    <a:pt x="39" y="96"/>
                  </a:lnTo>
                  <a:lnTo>
                    <a:pt x="39" y="108"/>
                  </a:lnTo>
                  <a:lnTo>
                    <a:pt x="43" y="120"/>
                  </a:lnTo>
                  <a:lnTo>
                    <a:pt x="43" y="126"/>
                  </a:lnTo>
                  <a:lnTo>
                    <a:pt x="47" y="132"/>
                  </a:lnTo>
                  <a:lnTo>
                    <a:pt x="47" y="138"/>
                  </a:lnTo>
                  <a:lnTo>
                    <a:pt x="52" y="120"/>
                  </a:lnTo>
                  <a:lnTo>
                    <a:pt x="56" y="102"/>
                  </a:lnTo>
                  <a:lnTo>
                    <a:pt x="56" y="90"/>
                  </a:lnTo>
                  <a:lnTo>
                    <a:pt x="64" y="66"/>
                  </a:lnTo>
                  <a:lnTo>
                    <a:pt x="64" y="60"/>
                  </a:lnTo>
                  <a:lnTo>
                    <a:pt x="69" y="60"/>
                  </a:lnTo>
                  <a:lnTo>
                    <a:pt x="69" y="84"/>
                  </a:lnTo>
                  <a:lnTo>
                    <a:pt x="73" y="108"/>
                  </a:lnTo>
                  <a:lnTo>
                    <a:pt x="73" y="114"/>
                  </a:lnTo>
                  <a:lnTo>
                    <a:pt x="77" y="102"/>
                  </a:lnTo>
                  <a:lnTo>
                    <a:pt x="77" y="90"/>
                  </a:lnTo>
                  <a:lnTo>
                    <a:pt x="82" y="102"/>
                  </a:lnTo>
                  <a:lnTo>
                    <a:pt x="86" y="102"/>
                  </a:lnTo>
                  <a:lnTo>
                    <a:pt x="86" y="132"/>
                  </a:lnTo>
                  <a:lnTo>
                    <a:pt x="90" y="138"/>
                  </a:lnTo>
                  <a:lnTo>
                    <a:pt x="90" y="132"/>
                  </a:lnTo>
                  <a:lnTo>
                    <a:pt x="94" y="120"/>
                  </a:lnTo>
                  <a:lnTo>
                    <a:pt x="94" y="114"/>
                  </a:lnTo>
                  <a:lnTo>
                    <a:pt x="99" y="108"/>
                  </a:lnTo>
                  <a:lnTo>
                    <a:pt x="99" y="120"/>
                  </a:lnTo>
                  <a:lnTo>
                    <a:pt x="103" y="114"/>
                  </a:lnTo>
                  <a:lnTo>
                    <a:pt x="103" y="102"/>
                  </a:lnTo>
                  <a:lnTo>
                    <a:pt x="107" y="90"/>
                  </a:lnTo>
                  <a:lnTo>
                    <a:pt x="107" y="84"/>
                  </a:lnTo>
                  <a:lnTo>
                    <a:pt x="111" y="78"/>
                  </a:lnTo>
                  <a:lnTo>
                    <a:pt x="111" y="84"/>
                  </a:lnTo>
                  <a:lnTo>
                    <a:pt x="116" y="108"/>
                  </a:lnTo>
                  <a:lnTo>
                    <a:pt x="116" y="90"/>
                  </a:lnTo>
                  <a:lnTo>
                    <a:pt x="120" y="72"/>
                  </a:lnTo>
                  <a:lnTo>
                    <a:pt x="120" y="66"/>
                  </a:lnTo>
                  <a:lnTo>
                    <a:pt x="124" y="72"/>
                  </a:lnTo>
                  <a:lnTo>
                    <a:pt x="124" y="78"/>
                  </a:lnTo>
                  <a:lnTo>
                    <a:pt x="129" y="66"/>
                  </a:lnTo>
                  <a:lnTo>
                    <a:pt x="129" y="96"/>
                  </a:lnTo>
                  <a:lnTo>
                    <a:pt x="133" y="96"/>
                  </a:lnTo>
                  <a:lnTo>
                    <a:pt x="133" y="84"/>
                  </a:lnTo>
                  <a:lnTo>
                    <a:pt x="137" y="120"/>
                  </a:lnTo>
                  <a:lnTo>
                    <a:pt x="137" y="150"/>
                  </a:lnTo>
                  <a:lnTo>
                    <a:pt x="141" y="162"/>
                  </a:lnTo>
                  <a:lnTo>
                    <a:pt x="141" y="150"/>
                  </a:lnTo>
                  <a:lnTo>
                    <a:pt x="146" y="138"/>
                  </a:lnTo>
                  <a:lnTo>
                    <a:pt x="146" y="144"/>
                  </a:lnTo>
                  <a:lnTo>
                    <a:pt x="146" y="132"/>
                  </a:lnTo>
                  <a:lnTo>
                    <a:pt x="150" y="90"/>
                  </a:lnTo>
                  <a:lnTo>
                    <a:pt x="150" y="72"/>
                  </a:lnTo>
                  <a:lnTo>
                    <a:pt x="154" y="48"/>
                  </a:lnTo>
                  <a:lnTo>
                    <a:pt x="154" y="30"/>
                  </a:lnTo>
                  <a:lnTo>
                    <a:pt x="159" y="24"/>
                  </a:lnTo>
                  <a:lnTo>
                    <a:pt x="159" y="48"/>
                  </a:lnTo>
                  <a:lnTo>
                    <a:pt x="163" y="48"/>
                  </a:lnTo>
                  <a:lnTo>
                    <a:pt x="163" y="36"/>
                  </a:lnTo>
                  <a:lnTo>
                    <a:pt x="167" y="30"/>
                  </a:lnTo>
                  <a:lnTo>
                    <a:pt x="171" y="18"/>
                  </a:lnTo>
                  <a:lnTo>
                    <a:pt x="171" y="6"/>
                  </a:lnTo>
                  <a:lnTo>
                    <a:pt x="176" y="6"/>
                  </a:lnTo>
                  <a:lnTo>
                    <a:pt x="176" y="18"/>
                  </a:lnTo>
                  <a:lnTo>
                    <a:pt x="180" y="0"/>
                  </a:lnTo>
                  <a:lnTo>
                    <a:pt x="180" y="30"/>
                  </a:lnTo>
                  <a:lnTo>
                    <a:pt x="188" y="48"/>
                  </a:lnTo>
                  <a:lnTo>
                    <a:pt x="184" y="48"/>
                  </a:lnTo>
                  <a:lnTo>
                    <a:pt x="188" y="30"/>
                  </a:lnTo>
                  <a:lnTo>
                    <a:pt x="193" y="30"/>
                  </a:lnTo>
                  <a:lnTo>
                    <a:pt x="197" y="36"/>
                  </a:lnTo>
                  <a:lnTo>
                    <a:pt x="197" y="24"/>
                  </a:lnTo>
                  <a:lnTo>
                    <a:pt x="201" y="18"/>
                  </a:lnTo>
                  <a:lnTo>
                    <a:pt x="201" y="30"/>
                  </a:lnTo>
                  <a:lnTo>
                    <a:pt x="206" y="66"/>
                  </a:lnTo>
                  <a:lnTo>
                    <a:pt x="206" y="84"/>
                  </a:lnTo>
                  <a:lnTo>
                    <a:pt x="210" y="78"/>
                  </a:lnTo>
                  <a:lnTo>
                    <a:pt x="210" y="66"/>
                  </a:lnTo>
                  <a:lnTo>
                    <a:pt x="214" y="90"/>
                  </a:lnTo>
                  <a:lnTo>
                    <a:pt x="214" y="72"/>
                  </a:lnTo>
                  <a:lnTo>
                    <a:pt x="218" y="24"/>
                  </a:lnTo>
                  <a:lnTo>
                    <a:pt x="218" y="78"/>
                  </a:lnTo>
                  <a:lnTo>
                    <a:pt x="223" y="66"/>
                  </a:lnTo>
                  <a:lnTo>
                    <a:pt x="223" y="72"/>
                  </a:lnTo>
                  <a:lnTo>
                    <a:pt x="227" y="78"/>
                  </a:lnTo>
                  <a:lnTo>
                    <a:pt x="231" y="54"/>
                  </a:lnTo>
                  <a:lnTo>
                    <a:pt x="231" y="48"/>
                  </a:lnTo>
                  <a:lnTo>
                    <a:pt x="231" y="84"/>
                  </a:lnTo>
                  <a:lnTo>
                    <a:pt x="236" y="108"/>
                  </a:lnTo>
                  <a:lnTo>
                    <a:pt x="236" y="120"/>
                  </a:lnTo>
                  <a:lnTo>
                    <a:pt x="240" y="144"/>
                  </a:lnTo>
                  <a:lnTo>
                    <a:pt x="240" y="150"/>
                  </a:lnTo>
                  <a:lnTo>
                    <a:pt x="244" y="144"/>
                  </a:lnTo>
                  <a:lnTo>
                    <a:pt x="248" y="138"/>
                  </a:lnTo>
                  <a:lnTo>
                    <a:pt x="248" y="132"/>
                  </a:lnTo>
                  <a:lnTo>
                    <a:pt x="248" y="138"/>
                  </a:lnTo>
                  <a:lnTo>
                    <a:pt x="253" y="96"/>
                  </a:lnTo>
                  <a:lnTo>
                    <a:pt x="257" y="96"/>
                  </a:lnTo>
                  <a:lnTo>
                    <a:pt x="257" y="84"/>
                  </a:lnTo>
                  <a:lnTo>
                    <a:pt x="261" y="78"/>
                  </a:lnTo>
                  <a:lnTo>
                    <a:pt x="261" y="54"/>
                  </a:lnTo>
                  <a:lnTo>
                    <a:pt x="270" y="30"/>
                  </a:lnTo>
                  <a:lnTo>
                    <a:pt x="265" y="30"/>
                  </a:lnTo>
                  <a:lnTo>
                    <a:pt x="270" y="30"/>
                  </a:lnTo>
                  <a:lnTo>
                    <a:pt x="274" y="24"/>
                  </a:lnTo>
                  <a:lnTo>
                    <a:pt x="274" y="6"/>
                  </a:lnTo>
                  <a:lnTo>
                    <a:pt x="278" y="6"/>
                  </a:lnTo>
                  <a:lnTo>
                    <a:pt x="278" y="42"/>
                  </a:lnTo>
                  <a:lnTo>
                    <a:pt x="283" y="42"/>
                  </a:lnTo>
                  <a:lnTo>
                    <a:pt x="283" y="18"/>
                  </a:lnTo>
                  <a:lnTo>
                    <a:pt x="287" y="3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67"/>
            <p:cNvSpPr>
              <a:spLocks/>
            </p:cNvSpPr>
            <p:nvPr/>
          </p:nvSpPr>
          <p:spPr bwMode="auto">
            <a:xfrm>
              <a:off x="2206625" y="1095375"/>
              <a:ext cx="488950" cy="466725"/>
            </a:xfrm>
            <a:custGeom>
              <a:avLst/>
              <a:gdLst/>
              <a:ahLst/>
              <a:cxnLst>
                <a:cxn ang="0">
                  <a:pos x="4" y="204"/>
                </a:cxn>
                <a:cxn ang="0">
                  <a:pos x="8" y="120"/>
                </a:cxn>
                <a:cxn ang="0">
                  <a:pos x="17" y="102"/>
                </a:cxn>
                <a:cxn ang="0">
                  <a:pos x="21" y="114"/>
                </a:cxn>
                <a:cxn ang="0">
                  <a:pos x="30" y="108"/>
                </a:cxn>
                <a:cxn ang="0">
                  <a:pos x="38" y="60"/>
                </a:cxn>
                <a:cxn ang="0">
                  <a:pos x="43" y="54"/>
                </a:cxn>
                <a:cxn ang="0">
                  <a:pos x="51" y="36"/>
                </a:cxn>
                <a:cxn ang="0">
                  <a:pos x="55" y="30"/>
                </a:cxn>
                <a:cxn ang="0">
                  <a:pos x="64" y="24"/>
                </a:cxn>
                <a:cxn ang="0">
                  <a:pos x="73" y="30"/>
                </a:cxn>
                <a:cxn ang="0">
                  <a:pos x="81" y="6"/>
                </a:cxn>
                <a:cxn ang="0">
                  <a:pos x="90" y="54"/>
                </a:cxn>
                <a:cxn ang="0">
                  <a:pos x="98" y="78"/>
                </a:cxn>
                <a:cxn ang="0">
                  <a:pos x="102" y="120"/>
                </a:cxn>
                <a:cxn ang="0">
                  <a:pos x="111" y="156"/>
                </a:cxn>
                <a:cxn ang="0">
                  <a:pos x="115" y="144"/>
                </a:cxn>
                <a:cxn ang="0">
                  <a:pos x="124" y="222"/>
                </a:cxn>
                <a:cxn ang="0">
                  <a:pos x="132" y="294"/>
                </a:cxn>
                <a:cxn ang="0">
                  <a:pos x="137" y="192"/>
                </a:cxn>
                <a:cxn ang="0">
                  <a:pos x="145" y="150"/>
                </a:cxn>
                <a:cxn ang="0">
                  <a:pos x="154" y="108"/>
                </a:cxn>
                <a:cxn ang="0">
                  <a:pos x="158" y="108"/>
                </a:cxn>
                <a:cxn ang="0">
                  <a:pos x="167" y="78"/>
                </a:cxn>
                <a:cxn ang="0">
                  <a:pos x="171" y="84"/>
                </a:cxn>
                <a:cxn ang="0">
                  <a:pos x="179" y="114"/>
                </a:cxn>
                <a:cxn ang="0">
                  <a:pos x="184" y="108"/>
                </a:cxn>
                <a:cxn ang="0">
                  <a:pos x="197" y="48"/>
                </a:cxn>
                <a:cxn ang="0">
                  <a:pos x="205" y="78"/>
                </a:cxn>
                <a:cxn ang="0">
                  <a:pos x="214" y="90"/>
                </a:cxn>
                <a:cxn ang="0">
                  <a:pos x="222" y="138"/>
                </a:cxn>
                <a:cxn ang="0">
                  <a:pos x="231" y="150"/>
                </a:cxn>
                <a:cxn ang="0">
                  <a:pos x="235" y="192"/>
                </a:cxn>
                <a:cxn ang="0">
                  <a:pos x="244" y="198"/>
                </a:cxn>
                <a:cxn ang="0">
                  <a:pos x="252" y="180"/>
                </a:cxn>
                <a:cxn ang="0">
                  <a:pos x="256" y="210"/>
                </a:cxn>
                <a:cxn ang="0">
                  <a:pos x="261" y="204"/>
                </a:cxn>
                <a:cxn ang="0">
                  <a:pos x="274" y="180"/>
                </a:cxn>
                <a:cxn ang="0">
                  <a:pos x="278" y="234"/>
                </a:cxn>
                <a:cxn ang="0">
                  <a:pos x="286" y="240"/>
                </a:cxn>
                <a:cxn ang="0">
                  <a:pos x="295" y="186"/>
                </a:cxn>
                <a:cxn ang="0">
                  <a:pos x="299" y="180"/>
                </a:cxn>
              </a:cxnLst>
              <a:rect l="0" t="0" r="r" b="b"/>
              <a:pathLst>
                <a:path w="308" h="294">
                  <a:moveTo>
                    <a:pt x="0" y="78"/>
                  </a:moveTo>
                  <a:lnTo>
                    <a:pt x="0" y="174"/>
                  </a:lnTo>
                  <a:lnTo>
                    <a:pt x="4" y="204"/>
                  </a:lnTo>
                  <a:lnTo>
                    <a:pt x="4" y="168"/>
                  </a:lnTo>
                  <a:lnTo>
                    <a:pt x="8" y="156"/>
                  </a:lnTo>
                  <a:lnTo>
                    <a:pt x="8" y="120"/>
                  </a:lnTo>
                  <a:lnTo>
                    <a:pt x="13" y="126"/>
                  </a:lnTo>
                  <a:lnTo>
                    <a:pt x="13" y="120"/>
                  </a:lnTo>
                  <a:lnTo>
                    <a:pt x="17" y="102"/>
                  </a:lnTo>
                  <a:lnTo>
                    <a:pt x="17" y="114"/>
                  </a:lnTo>
                  <a:lnTo>
                    <a:pt x="21" y="108"/>
                  </a:lnTo>
                  <a:lnTo>
                    <a:pt x="21" y="114"/>
                  </a:lnTo>
                  <a:lnTo>
                    <a:pt x="25" y="102"/>
                  </a:lnTo>
                  <a:lnTo>
                    <a:pt x="25" y="96"/>
                  </a:lnTo>
                  <a:lnTo>
                    <a:pt x="30" y="108"/>
                  </a:lnTo>
                  <a:lnTo>
                    <a:pt x="30" y="90"/>
                  </a:lnTo>
                  <a:lnTo>
                    <a:pt x="34" y="102"/>
                  </a:lnTo>
                  <a:lnTo>
                    <a:pt x="38" y="60"/>
                  </a:lnTo>
                  <a:lnTo>
                    <a:pt x="38" y="54"/>
                  </a:lnTo>
                  <a:lnTo>
                    <a:pt x="43" y="60"/>
                  </a:lnTo>
                  <a:lnTo>
                    <a:pt x="43" y="54"/>
                  </a:lnTo>
                  <a:lnTo>
                    <a:pt x="47" y="30"/>
                  </a:lnTo>
                  <a:lnTo>
                    <a:pt x="47" y="18"/>
                  </a:lnTo>
                  <a:lnTo>
                    <a:pt x="51" y="36"/>
                  </a:lnTo>
                  <a:lnTo>
                    <a:pt x="51" y="48"/>
                  </a:lnTo>
                  <a:lnTo>
                    <a:pt x="55" y="18"/>
                  </a:lnTo>
                  <a:lnTo>
                    <a:pt x="55" y="30"/>
                  </a:lnTo>
                  <a:lnTo>
                    <a:pt x="60" y="24"/>
                  </a:lnTo>
                  <a:lnTo>
                    <a:pt x="64" y="36"/>
                  </a:lnTo>
                  <a:lnTo>
                    <a:pt x="64" y="24"/>
                  </a:lnTo>
                  <a:lnTo>
                    <a:pt x="68" y="30"/>
                  </a:lnTo>
                  <a:lnTo>
                    <a:pt x="73" y="24"/>
                  </a:lnTo>
                  <a:lnTo>
                    <a:pt x="73" y="30"/>
                  </a:lnTo>
                  <a:lnTo>
                    <a:pt x="77" y="12"/>
                  </a:lnTo>
                  <a:lnTo>
                    <a:pt x="77" y="0"/>
                  </a:lnTo>
                  <a:lnTo>
                    <a:pt x="81" y="6"/>
                  </a:lnTo>
                  <a:lnTo>
                    <a:pt x="81" y="48"/>
                  </a:lnTo>
                  <a:lnTo>
                    <a:pt x="85" y="60"/>
                  </a:lnTo>
                  <a:lnTo>
                    <a:pt x="90" y="54"/>
                  </a:lnTo>
                  <a:lnTo>
                    <a:pt x="94" y="48"/>
                  </a:lnTo>
                  <a:lnTo>
                    <a:pt x="94" y="60"/>
                  </a:lnTo>
                  <a:lnTo>
                    <a:pt x="98" y="78"/>
                  </a:lnTo>
                  <a:lnTo>
                    <a:pt x="98" y="84"/>
                  </a:lnTo>
                  <a:lnTo>
                    <a:pt x="102" y="90"/>
                  </a:lnTo>
                  <a:lnTo>
                    <a:pt x="102" y="120"/>
                  </a:lnTo>
                  <a:lnTo>
                    <a:pt x="107" y="150"/>
                  </a:lnTo>
                  <a:lnTo>
                    <a:pt x="107" y="168"/>
                  </a:lnTo>
                  <a:lnTo>
                    <a:pt x="111" y="156"/>
                  </a:lnTo>
                  <a:lnTo>
                    <a:pt x="111" y="114"/>
                  </a:lnTo>
                  <a:lnTo>
                    <a:pt x="111" y="120"/>
                  </a:lnTo>
                  <a:lnTo>
                    <a:pt x="115" y="144"/>
                  </a:lnTo>
                  <a:lnTo>
                    <a:pt x="115" y="174"/>
                  </a:lnTo>
                  <a:lnTo>
                    <a:pt x="120" y="204"/>
                  </a:lnTo>
                  <a:lnTo>
                    <a:pt x="124" y="222"/>
                  </a:lnTo>
                  <a:lnTo>
                    <a:pt x="124" y="270"/>
                  </a:lnTo>
                  <a:lnTo>
                    <a:pt x="128" y="276"/>
                  </a:lnTo>
                  <a:lnTo>
                    <a:pt x="132" y="294"/>
                  </a:lnTo>
                  <a:lnTo>
                    <a:pt x="132" y="258"/>
                  </a:lnTo>
                  <a:lnTo>
                    <a:pt x="137" y="234"/>
                  </a:lnTo>
                  <a:lnTo>
                    <a:pt x="137" y="192"/>
                  </a:lnTo>
                  <a:lnTo>
                    <a:pt x="141" y="192"/>
                  </a:lnTo>
                  <a:lnTo>
                    <a:pt x="145" y="168"/>
                  </a:lnTo>
                  <a:lnTo>
                    <a:pt x="145" y="150"/>
                  </a:lnTo>
                  <a:lnTo>
                    <a:pt x="150" y="126"/>
                  </a:lnTo>
                  <a:lnTo>
                    <a:pt x="150" y="102"/>
                  </a:lnTo>
                  <a:lnTo>
                    <a:pt x="154" y="108"/>
                  </a:lnTo>
                  <a:lnTo>
                    <a:pt x="154" y="114"/>
                  </a:lnTo>
                  <a:lnTo>
                    <a:pt x="154" y="102"/>
                  </a:lnTo>
                  <a:lnTo>
                    <a:pt x="158" y="108"/>
                  </a:lnTo>
                  <a:lnTo>
                    <a:pt x="158" y="126"/>
                  </a:lnTo>
                  <a:lnTo>
                    <a:pt x="162" y="120"/>
                  </a:lnTo>
                  <a:lnTo>
                    <a:pt x="167" y="78"/>
                  </a:lnTo>
                  <a:lnTo>
                    <a:pt x="167" y="66"/>
                  </a:lnTo>
                  <a:lnTo>
                    <a:pt x="171" y="78"/>
                  </a:lnTo>
                  <a:lnTo>
                    <a:pt x="171" y="84"/>
                  </a:lnTo>
                  <a:lnTo>
                    <a:pt x="175" y="78"/>
                  </a:lnTo>
                  <a:lnTo>
                    <a:pt x="175" y="90"/>
                  </a:lnTo>
                  <a:lnTo>
                    <a:pt x="179" y="114"/>
                  </a:lnTo>
                  <a:lnTo>
                    <a:pt x="179" y="132"/>
                  </a:lnTo>
                  <a:lnTo>
                    <a:pt x="184" y="126"/>
                  </a:lnTo>
                  <a:lnTo>
                    <a:pt x="184" y="108"/>
                  </a:lnTo>
                  <a:lnTo>
                    <a:pt x="192" y="84"/>
                  </a:lnTo>
                  <a:lnTo>
                    <a:pt x="192" y="60"/>
                  </a:lnTo>
                  <a:lnTo>
                    <a:pt x="197" y="48"/>
                  </a:lnTo>
                  <a:lnTo>
                    <a:pt x="197" y="60"/>
                  </a:lnTo>
                  <a:lnTo>
                    <a:pt x="201" y="54"/>
                  </a:lnTo>
                  <a:lnTo>
                    <a:pt x="205" y="78"/>
                  </a:lnTo>
                  <a:lnTo>
                    <a:pt x="209" y="66"/>
                  </a:lnTo>
                  <a:lnTo>
                    <a:pt x="214" y="66"/>
                  </a:lnTo>
                  <a:lnTo>
                    <a:pt x="214" y="90"/>
                  </a:lnTo>
                  <a:lnTo>
                    <a:pt x="218" y="96"/>
                  </a:lnTo>
                  <a:lnTo>
                    <a:pt x="222" y="108"/>
                  </a:lnTo>
                  <a:lnTo>
                    <a:pt x="222" y="138"/>
                  </a:lnTo>
                  <a:lnTo>
                    <a:pt x="226" y="150"/>
                  </a:lnTo>
                  <a:lnTo>
                    <a:pt x="226" y="168"/>
                  </a:lnTo>
                  <a:lnTo>
                    <a:pt x="231" y="150"/>
                  </a:lnTo>
                  <a:lnTo>
                    <a:pt x="231" y="144"/>
                  </a:lnTo>
                  <a:lnTo>
                    <a:pt x="235" y="174"/>
                  </a:lnTo>
                  <a:lnTo>
                    <a:pt x="235" y="192"/>
                  </a:lnTo>
                  <a:lnTo>
                    <a:pt x="239" y="186"/>
                  </a:lnTo>
                  <a:lnTo>
                    <a:pt x="239" y="180"/>
                  </a:lnTo>
                  <a:lnTo>
                    <a:pt x="244" y="198"/>
                  </a:lnTo>
                  <a:lnTo>
                    <a:pt x="248" y="180"/>
                  </a:lnTo>
                  <a:lnTo>
                    <a:pt x="248" y="156"/>
                  </a:lnTo>
                  <a:lnTo>
                    <a:pt x="252" y="180"/>
                  </a:lnTo>
                  <a:lnTo>
                    <a:pt x="252" y="174"/>
                  </a:lnTo>
                  <a:lnTo>
                    <a:pt x="256" y="186"/>
                  </a:lnTo>
                  <a:lnTo>
                    <a:pt x="256" y="210"/>
                  </a:lnTo>
                  <a:lnTo>
                    <a:pt x="256" y="180"/>
                  </a:lnTo>
                  <a:lnTo>
                    <a:pt x="265" y="204"/>
                  </a:lnTo>
                  <a:lnTo>
                    <a:pt x="261" y="204"/>
                  </a:lnTo>
                  <a:lnTo>
                    <a:pt x="265" y="186"/>
                  </a:lnTo>
                  <a:lnTo>
                    <a:pt x="269" y="186"/>
                  </a:lnTo>
                  <a:lnTo>
                    <a:pt x="274" y="180"/>
                  </a:lnTo>
                  <a:lnTo>
                    <a:pt x="274" y="210"/>
                  </a:lnTo>
                  <a:lnTo>
                    <a:pt x="278" y="228"/>
                  </a:lnTo>
                  <a:lnTo>
                    <a:pt x="278" y="234"/>
                  </a:lnTo>
                  <a:lnTo>
                    <a:pt x="282" y="228"/>
                  </a:lnTo>
                  <a:lnTo>
                    <a:pt x="286" y="234"/>
                  </a:lnTo>
                  <a:lnTo>
                    <a:pt x="286" y="240"/>
                  </a:lnTo>
                  <a:lnTo>
                    <a:pt x="291" y="234"/>
                  </a:lnTo>
                  <a:lnTo>
                    <a:pt x="291" y="204"/>
                  </a:lnTo>
                  <a:lnTo>
                    <a:pt x="295" y="186"/>
                  </a:lnTo>
                  <a:lnTo>
                    <a:pt x="295" y="198"/>
                  </a:lnTo>
                  <a:lnTo>
                    <a:pt x="299" y="192"/>
                  </a:lnTo>
                  <a:lnTo>
                    <a:pt x="299" y="180"/>
                  </a:lnTo>
                  <a:lnTo>
                    <a:pt x="303" y="168"/>
                  </a:lnTo>
                  <a:lnTo>
                    <a:pt x="308" y="16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68"/>
            <p:cNvSpPr>
              <a:spLocks/>
            </p:cNvSpPr>
            <p:nvPr/>
          </p:nvSpPr>
          <p:spPr bwMode="auto">
            <a:xfrm>
              <a:off x="2695575" y="1066800"/>
              <a:ext cx="501650" cy="571500"/>
            </a:xfrm>
            <a:custGeom>
              <a:avLst/>
              <a:gdLst/>
              <a:ahLst/>
              <a:cxnLst>
                <a:cxn ang="0">
                  <a:pos x="8" y="168"/>
                </a:cxn>
                <a:cxn ang="0">
                  <a:pos x="17" y="156"/>
                </a:cxn>
                <a:cxn ang="0">
                  <a:pos x="21" y="180"/>
                </a:cxn>
                <a:cxn ang="0">
                  <a:pos x="34" y="180"/>
                </a:cxn>
                <a:cxn ang="0">
                  <a:pos x="38" y="162"/>
                </a:cxn>
                <a:cxn ang="0">
                  <a:pos x="43" y="78"/>
                </a:cxn>
                <a:cxn ang="0">
                  <a:pos x="51" y="0"/>
                </a:cxn>
                <a:cxn ang="0">
                  <a:pos x="60" y="42"/>
                </a:cxn>
                <a:cxn ang="0">
                  <a:pos x="68" y="72"/>
                </a:cxn>
                <a:cxn ang="0">
                  <a:pos x="77" y="96"/>
                </a:cxn>
                <a:cxn ang="0">
                  <a:pos x="81" y="132"/>
                </a:cxn>
                <a:cxn ang="0">
                  <a:pos x="90" y="138"/>
                </a:cxn>
                <a:cxn ang="0">
                  <a:pos x="98" y="120"/>
                </a:cxn>
                <a:cxn ang="0">
                  <a:pos x="102" y="84"/>
                </a:cxn>
                <a:cxn ang="0">
                  <a:pos x="111" y="66"/>
                </a:cxn>
                <a:cxn ang="0">
                  <a:pos x="115" y="78"/>
                </a:cxn>
                <a:cxn ang="0">
                  <a:pos x="119" y="132"/>
                </a:cxn>
                <a:cxn ang="0">
                  <a:pos x="128" y="132"/>
                </a:cxn>
                <a:cxn ang="0">
                  <a:pos x="132" y="102"/>
                </a:cxn>
                <a:cxn ang="0">
                  <a:pos x="141" y="114"/>
                </a:cxn>
                <a:cxn ang="0">
                  <a:pos x="145" y="114"/>
                </a:cxn>
                <a:cxn ang="0">
                  <a:pos x="154" y="84"/>
                </a:cxn>
                <a:cxn ang="0">
                  <a:pos x="162" y="342"/>
                </a:cxn>
                <a:cxn ang="0">
                  <a:pos x="167" y="336"/>
                </a:cxn>
                <a:cxn ang="0">
                  <a:pos x="175" y="180"/>
                </a:cxn>
                <a:cxn ang="0">
                  <a:pos x="179" y="144"/>
                </a:cxn>
                <a:cxn ang="0">
                  <a:pos x="188" y="156"/>
                </a:cxn>
                <a:cxn ang="0">
                  <a:pos x="192" y="186"/>
                </a:cxn>
                <a:cxn ang="0">
                  <a:pos x="205" y="198"/>
                </a:cxn>
                <a:cxn ang="0">
                  <a:pos x="214" y="228"/>
                </a:cxn>
                <a:cxn ang="0">
                  <a:pos x="218" y="252"/>
                </a:cxn>
                <a:cxn ang="0">
                  <a:pos x="226" y="144"/>
                </a:cxn>
                <a:cxn ang="0">
                  <a:pos x="235" y="216"/>
                </a:cxn>
                <a:cxn ang="0">
                  <a:pos x="239" y="270"/>
                </a:cxn>
                <a:cxn ang="0">
                  <a:pos x="252" y="246"/>
                </a:cxn>
                <a:cxn ang="0">
                  <a:pos x="261" y="234"/>
                </a:cxn>
                <a:cxn ang="0">
                  <a:pos x="269" y="198"/>
                </a:cxn>
                <a:cxn ang="0">
                  <a:pos x="278" y="174"/>
                </a:cxn>
                <a:cxn ang="0">
                  <a:pos x="286" y="222"/>
                </a:cxn>
                <a:cxn ang="0">
                  <a:pos x="295" y="240"/>
                </a:cxn>
                <a:cxn ang="0">
                  <a:pos x="303" y="252"/>
                </a:cxn>
                <a:cxn ang="0">
                  <a:pos x="308" y="120"/>
                </a:cxn>
              </a:cxnLst>
              <a:rect l="0" t="0" r="r" b="b"/>
              <a:pathLst>
                <a:path w="316" h="360">
                  <a:moveTo>
                    <a:pt x="0" y="180"/>
                  </a:moveTo>
                  <a:lnTo>
                    <a:pt x="4" y="174"/>
                  </a:lnTo>
                  <a:lnTo>
                    <a:pt x="8" y="168"/>
                  </a:lnTo>
                  <a:lnTo>
                    <a:pt x="8" y="180"/>
                  </a:lnTo>
                  <a:lnTo>
                    <a:pt x="13" y="180"/>
                  </a:lnTo>
                  <a:lnTo>
                    <a:pt x="17" y="156"/>
                  </a:lnTo>
                  <a:lnTo>
                    <a:pt x="17" y="174"/>
                  </a:lnTo>
                  <a:lnTo>
                    <a:pt x="21" y="162"/>
                  </a:lnTo>
                  <a:lnTo>
                    <a:pt x="21" y="180"/>
                  </a:lnTo>
                  <a:lnTo>
                    <a:pt x="25" y="180"/>
                  </a:lnTo>
                  <a:lnTo>
                    <a:pt x="25" y="168"/>
                  </a:lnTo>
                  <a:lnTo>
                    <a:pt x="34" y="180"/>
                  </a:lnTo>
                  <a:lnTo>
                    <a:pt x="30" y="180"/>
                  </a:lnTo>
                  <a:lnTo>
                    <a:pt x="34" y="174"/>
                  </a:lnTo>
                  <a:lnTo>
                    <a:pt x="38" y="162"/>
                  </a:lnTo>
                  <a:lnTo>
                    <a:pt x="38" y="108"/>
                  </a:lnTo>
                  <a:lnTo>
                    <a:pt x="43" y="108"/>
                  </a:lnTo>
                  <a:lnTo>
                    <a:pt x="43" y="78"/>
                  </a:lnTo>
                  <a:lnTo>
                    <a:pt x="47" y="60"/>
                  </a:lnTo>
                  <a:lnTo>
                    <a:pt x="47" y="24"/>
                  </a:lnTo>
                  <a:lnTo>
                    <a:pt x="51" y="0"/>
                  </a:lnTo>
                  <a:lnTo>
                    <a:pt x="51" y="30"/>
                  </a:lnTo>
                  <a:lnTo>
                    <a:pt x="55" y="48"/>
                  </a:lnTo>
                  <a:lnTo>
                    <a:pt x="60" y="42"/>
                  </a:lnTo>
                  <a:lnTo>
                    <a:pt x="68" y="72"/>
                  </a:lnTo>
                  <a:lnTo>
                    <a:pt x="64" y="72"/>
                  </a:lnTo>
                  <a:lnTo>
                    <a:pt x="68" y="72"/>
                  </a:lnTo>
                  <a:lnTo>
                    <a:pt x="72" y="78"/>
                  </a:lnTo>
                  <a:lnTo>
                    <a:pt x="72" y="84"/>
                  </a:lnTo>
                  <a:lnTo>
                    <a:pt x="77" y="96"/>
                  </a:lnTo>
                  <a:lnTo>
                    <a:pt x="77" y="102"/>
                  </a:lnTo>
                  <a:lnTo>
                    <a:pt x="81" y="120"/>
                  </a:lnTo>
                  <a:lnTo>
                    <a:pt x="81" y="132"/>
                  </a:lnTo>
                  <a:lnTo>
                    <a:pt x="85" y="126"/>
                  </a:lnTo>
                  <a:lnTo>
                    <a:pt x="85" y="132"/>
                  </a:lnTo>
                  <a:lnTo>
                    <a:pt x="90" y="138"/>
                  </a:lnTo>
                  <a:lnTo>
                    <a:pt x="94" y="132"/>
                  </a:lnTo>
                  <a:lnTo>
                    <a:pt x="94" y="96"/>
                  </a:lnTo>
                  <a:lnTo>
                    <a:pt x="98" y="120"/>
                  </a:lnTo>
                  <a:lnTo>
                    <a:pt x="98" y="126"/>
                  </a:lnTo>
                  <a:lnTo>
                    <a:pt x="102" y="90"/>
                  </a:lnTo>
                  <a:lnTo>
                    <a:pt x="102" y="84"/>
                  </a:lnTo>
                  <a:lnTo>
                    <a:pt x="107" y="90"/>
                  </a:lnTo>
                  <a:lnTo>
                    <a:pt x="107" y="78"/>
                  </a:lnTo>
                  <a:lnTo>
                    <a:pt x="111" y="66"/>
                  </a:lnTo>
                  <a:lnTo>
                    <a:pt x="111" y="60"/>
                  </a:lnTo>
                  <a:lnTo>
                    <a:pt x="111" y="66"/>
                  </a:lnTo>
                  <a:lnTo>
                    <a:pt x="115" y="78"/>
                  </a:lnTo>
                  <a:lnTo>
                    <a:pt x="115" y="72"/>
                  </a:lnTo>
                  <a:lnTo>
                    <a:pt x="119" y="84"/>
                  </a:lnTo>
                  <a:lnTo>
                    <a:pt x="119" y="132"/>
                  </a:lnTo>
                  <a:lnTo>
                    <a:pt x="124" y="168"/>
                  </a:lnTo>
                  <a:lnTo>
                    <a:pt x="124" y="174"/>
                  </a:lnTo>
                  <a:lnTo>
                    <a:pt x="128" y="132"/>
                  </a:lnTo>
                  <a:lnTo>
                    <a:pt x="128" y="66"/>
                  </a:lnTo>
                  <a:lnTo>
                    <a:pt x="132" y="90"/>
                  </a:lnTo>
                  <a:lnTo>
                    <a:pt x="132" y="102"/>
                  </a:lnTo>
                  <a:lnTo>
                    <a:pt x="137" y="108"/>
                  </a:lnTo>
                  <a:lnTo>
                    <a:pt x="137" y="120"/>
                  </a:lnTo>
                  <a:lnTo>
                    <a:pt x="141" y="114"/>
                  </a:lnTo>
                  <a:lnTo>
                    <a:pt x="141" y="126"/>
                  </a:lnTo>
                  <a:lnTo>
                    <a:pt x="141" y="120"/>
                  </a:lnTo>
                  <a:lnTo>
                    <a:pt x="145" y="114"/>
                  </a:lnTo>
                  <a:lnTo>
                    <a:pt x="149" y="108"/>
                  </a:lnTo>
                  <a:lnTo>
                    <a:pt x="154" y="120"/>
                  </a:lnTo>
                  <a:lnTo>
                    <a:pt x="154" y="84"/>
                  </a:lnTo>
                  <a:lnTo>
                    <a:pt x="158" y="90"/>
                  </a:lnTo>
                  <a:lnTo>
                    <a:pt x="158" y="288"/>
                  </a:lnTo>
                  <a:lnTo>
                    <a:pt x="162" y="342"/>
                  </a:lnTo>
                  <a:lnTo>
                    <a:pt x="162" y="336"/>
                  </a:lnTo>
                  <a:lnTo>
                    <a:pt x="167" y="360"/>
                  </a:lnTo>
                  <a:lnTo>
                    <a:pt x="167" y="336"/>
                  </a:lnTo>
                  <a:lnTo>
                    <a:pt x="171" y="312"/>
                  </a:lnTo>
                  <a:lnTo>
                    <a:pt x="171" y="168"/>
                  </a:lnTo>
                  <a:lnTo>
                    <a:pt x="175" y="180"/>
                  </a:lnTo>
                  <a:lnTo>
                    <a:pt x="175" y="162"/>
                  </a:lnTo>
                  <a:lnTo>
                    <a:pt x="179" y="120"/>
                  </a:lnTo>
                  <a:lnTo>
                    <a:pt x="179" y="144"/>
                  </a:lnTo>
                  <a:lnTo>
                    <a:pt x="184" y="156"/>
                  </a:lnTo>
                  <a:lnTo>
                    <a:pt x="184" y="150"/>
                  </a:lnTo>
                  <a:lnTo>
                    <a:pt x="188" y="156"/>
                  </a:lnTo>
                  <a:lnTo>
                    <a:pt x="188" y="168"/>
                  </a:lnTo>
                  <a:lnTo>
                    <a:pt x="192" y="174"/>
                  </a:lnTo>
                  <a:lnTo>
                    <a:pt x="192" y="186"/>
                  </a:lnTo>
                  <a:lnTo>
                    <a:pt x="196" y="186"/>
                  </a:lnTo>
                  <a:lnTo>
                    <a:pt x="201" y="192"/>
                  </a:lnTo>
                  <a:lnTo>
                    <a:pt x="205" y="198"/>
                  </a:lnTo>
                  <a:lnTo>
                    <a:pt x="209" y="174"/>
                  </a:lnTo>
                  <a:lnTo>
                    <a:pt x="209" y="198"/>
                  </a:lnTo>
                  <a:lnTo>
                    <a:pt x="214" y="228"/>
                  </a:lnTo>
                  <a:lnTo>
                    <a:pt x="214" y="204"/>
                  </a:lnTo>
                  <a:lnTo>
                    <a:pt x="218" y="234"/>
                  </a:lnTo>
                  <a:lnTo>
                    <a:pt x="218" y="252"/>
                  </a:lnTo>
                  <a:lnTo>
                    <a:pt x="222" y="240"/>
                  </a:lnTo>
                  <a:lnTo>
                    <a:pt x="222" y="174"/>
                  </a:lnTo>
                  <a:lnTo>
                    <a:pt x="226" y="144"/>
                  </a:lnTo>
                  <a:lnTo>
                    <a:pt x="231" y="150"/>
                  </a:lnTo>
                  <a:lnTo>
                    <a:pt x="231" y="186"/>
                  </a:lnTo>
                  <a:lnTo>
                    <a:pt x="235" y="216"/>
                  </a:lnTo>
                  <a:lnTo>
                    <a:pt x="235" y="240"/>
                  </a:lnTo>
                  <a:lnTo>
                    <a:pt x="244" y="270"/>
                  </a:lnTo>
                  <a:lnTo>
                    <a:pt x="239" y="270"/>
                  </a:lnTo>
                  <a:lnTo>
                    <a:pt x="244" y="252"/>
                  </a:lnTo>
                  <a:lnTo>
                    <a:pt x="248" y="246"/>
                  </a:lnTo>
                  <a:lnTo>
                    <a:pt x="252" y="246"/>
                  </a:lnTo>
                  <a:lnTo>
                    <a:pt x="256" y="246"/>
                  </a:lnTo>
                  <a:lnTo>
                    <a:pt x="261" y="246"/>
                  </a:lnTo>
                  <a:lnTo>
                    <a:pt x="261" y="234"/>
                  </a:lnTo>
                  <a:lnTo>
                    <a:pt x="265" y="210"/>
                  </a:lnTo>
                  <a:lnTo>
                    <a:pt x="265" y="198"/>
                  </a:lnTo>
                  <a:lnTo>
                    <a:pt x="269" y="198"/>
                  </a:lnTo>
                  <a:lnTo>
                    <a:pt x="273" y="168"/>
                  </a:lnTo>
                  <a:lnTo>
                    <a:pt x="278" y="162"/>
                  </a:lnTo>
                  <a:lnTo>
                    <a:pt x="278" y="174"/>
                  </a:lnTo>
                  <a:lnTo>
                    <a:pt x="282" y="180"/>
                  </a:lnTo>
                  <a:lnTo>
                    <a:pt x="286" y="210"/>
                  </a:lnTo>
                  <a:lnTo>
                    <a:pt x="286" y="222"/>
                  </a:lnTo>
                  <a:lnTo>
                    <a:pt x="291" y="222"/>
                  </a:lnTo>
                  <a:lnTo>
                    <a:pt x="291" y="246"/>
                  </a:lnTo>
                  <a:lnTo>
                    <a:pt x="295" y="240"/>
                  </a:lnTo>
                  <a:lnTo>
                    <a:pt x="295" y="234"/>
                  </a:lnTo>
                  <a:lnTo>
                    <a:pt x="299" y="246"/>
                  </a:lnTo>
                  <a:lnTo>
                    <a:pt x="303" y="252"/>
                  </a:lnTo>
                  <a:lnTo>
                    <a:pt x="303" y="204"/>
                  </a:lnTo>
                  <a:lnTo>
                    <a:pt x="308" y="192"/>
                  </a:lnTo>
                  <a:lnTo>
                    <a:pt x="308" y="120"/>
                  </a:lnTo>
                  <a:lnTo>
                    <a:pt x="312" y="114"/>
                  </a:lnTo>
                  <a:lnTo>
                    <a:pt x="316" y="10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69"/>
            <p:cNvSpPr>
              <a:spLocks/>
            </p:cNvSpPr>
            <p:nvPr/>
          </p:nvSpPr>
          <p:spPr bwMode="auto">
            <a:xfrm>
              <a:off x="3197225" y="1038225"/>
              <a:ext cx="468313" cy="419100"/>
            </a:xfrm>
            <a:custGeom>
              <a:avLst/>
              <a:gdLst/>
              <a:ahLst/>
              <a:cxnLst>
                <a:cxn ang="0">
                  <a:pos x="4" y="198"/>
                </a:cxn>
                <a:cxn ang="0">
                  <a:pos x="9" y="192"/>
                </a:cxn>
                <a:cxn ang="0">
                  <a:pos x="17" y="204"/>
                </a:cxn>
                <a:cxn ang="0">
                  <a:pos x="22" y="204"/>
                </a:cxn>
                <a:cxn ang="0">
                  <a:pos x="30" y="216"/>
                </a:cxn>
                <a:cxn ang="0">
                  <a:pos x="39" y="222"/>
                </a:cxn>
                <a:cxn ang="0">
                  <a:pos x="43" y="216"/>
                </a:cxn>
                <a:cxn ang="0">
                  <a:pos x="47" y="204"/>
                </a:cxn>
                <a:cxn ang="0">
                  <a:pos x="56" y="186"/>
                </a:cxn>
                <a:cxn ang="0">
                  <a:pos x="69" y="204"/>
                </a:cxn>
                <a:cxn ang="0">
                  <a:pos x="73" y="186"/>
                </a:cxn>
                <a:cxn ang="0">
                  <a:pos x="77" y="132"/>
                </a:cxn>
                <a:cxn ang="0">
                  <a:pos x="81" y="138"/>
                </a:cxn>
                <a:cxn ang="0">
                  <a:pos x="94" y="150"/>
                </a:cxn>
                <a:cxn ang="0">
                  <a:pos x="99" y="162"/>
                </a:cxn>
                <a:cxn ang="0">
                  <a:pos x="107" y="180"/>
                </a:cxn>
                <a:cxn ang="0">
                  <a:pos x="120" y="156"/>
                </a:cxn>
                <a:cxn ang="0">
                  <a:pos x="124" y="234"/>
                </a:cxn>
                <a:cxn ang="0">
                  <a:pos x="129" y="180"/>
                </a:cxn>
                <a:cxn ang="0">
                  <a:pos x="137" y="192"/>
                </a:cxn>
                <a:cxn ang="0">
                  <a:pos x="146" y="204"/>
                </a:cxn>
                <a:cxn ang="0">
                  <a:pos x="150" y="210"/>
                </a:cxn>
                <a:cxn ang="0">
                  <a:pos x="163" y="168"/>
                </a:cxn>
                <a:cxn ang="0">
                  <a:pos x="167" y="234"/>
                </a:cxn>
                <a:cxn ang="0">
                  <a:pos x="176" y="210"/>
                </a:cxn>
                <a:cxn ang="0">
                  <a:pos x="180" y="234"/>
                </a:cxn>
                <a:cxn ang="0">
                  <a:pos x="188" y="252"/>
                </a:cxn>
                <a:cxn ang="0">
                  <a:pos x="193" y="78"/>
                </a:cxn>
                <a:cxn ang="0">
                  <a:pos x="201" y="48"/>
                </a:cxn>
                <a:cxn ang="0">
                  <a:pos x="210" y="48"/>
                </a:cxn>
                <a:cxn ang="0">
                  <a:pos x="214" y="54"/>
                </a:cxn>
                <a:cxn ang="0">
                  <a:pos x="218" y="0"/>
                </a:cxn>
                <a:cxn ang="0">
                  <a:pos x="227" y="60"/>
                </a:cxn>
                <a:cxn ang="0">
                  <a:pos x="231" y="96"/>
                </a:cxn>
                <a:cxn ang="0">
                  <a:pos x="240" y="66"/>
                </a:cxn>
                <a:cxn ang="0">
                  <a:pos x="248" y="36"/>
                </a:cxn>
                <a:cxn ang="0">
                  <a:pos x="253" y="102"/>
                </a:cxn>
                <a:cxn ang="0">
                  <a:pos x="261" y="156"/>
                </a:cxn>
                <a:cxn ang="0">
                  <a:pos x="270" y="72"/>
                </a:cxn>
                <a:cxn ang="0">
                  <a:pos x="274" y="84"/>
                </a:cxn>
                <a:cxn ang="0">
                  <a:pos x="282" y="48"/>
                </a:cxn>
                <a:cxn ang="0">
                  <a:pos x="291" y="30"/>
                </a:cxn>
              </a:cxnLst>
              <a:rect l="0" t="0" r="r" b="b"/>
              <a:pathLst>
                <a:path w="295" h="264">
                  <a:moveTo>
                    <a:pt x="0" y="120"/>
                  </a:moveTo>
                  <a:lnTo>
                    <a:pt x="0" y="168"/>
                  </a:lnTo>
                  <a:lnTo>
                    <a:pt x="4" y="198"/>
                  </a:lnTo>
                  <a:lnTo>
                    <a:pt x="4" y="180"/>
                  </a:lnTo>
                  <a:lnTo>
                    <a:pt x="9" y="204"/>
                  </a:lnTo>
                  <a:lnTo>
                    <a:pt x="9" y="192"/>
                  </a:lnTo>
                  <a:lnTo>
                    <a:pt x="13" y="168"/>
                  </a:lnTo>
                  <a:lnTo>
                    <a:pt x="13" y="180"/>
                  </a:lnTo>
                  <a:lnTo>
                    <a:pt x="17" y="204"/>
                  </a:lnTo>
                  <a:lnTo>
                    <a:pt x="17" y="180"/>
                  </a:lnTo>
                  <a:lnTo>
                    <a:pt x="22" y="198"/>
                  </a:lnTo>
                  <a:lnTo>
                    <a:pt x="22" y="204"/>
                  </a:lnTo>
                  <a:lnTo>
                    <a:pt x="30" y="204"/>
                  </a:lnTo>
                  <a:lnTo>
                    <a:pt x="26" y="204"/>
                  </a:lnTo>
                  <a:lnTo>
                    <a:pt x="30" y="216"/>
                  </a:lnTo>
                  <a:lnTo>
                    <a:pt x="34" y="222"/>
                  </a:lnTo>
                  <a:lnTo>
                    <a:pt x="34" y="216"/>
                  </a:lnTo>
                  <a:lnTo>
                    <a:pt x="39" y="222"/>
                  </a:lnTo>
                  <a:lnTo>
                    <a:pt x="39" y="228"/>
                  </a:lnTo>
                  <a:lnTo>
                    <a:pt x="43" y="222"/>
                  </a:lnTo>
                  <a:lnTo>
                    <a:pt x="43" y="216"/>
                  </a:lnTo>
                  <a:lnTo>
                    <a:pt x="47" y="204"/>
                  </a:lnTo>
                  <a:lnTo>
                    <a:pt x="47" y="198"/>
                  </a:lnTo>
                  <a:lnTo>
                    <a:pt x="47" y="204"/>
                  </a:lnTo>
                  <a:lnTo>
                    <a:pt x="52" y="204"/>
                  </a:lnTo>
                  <a:lnTo>
                    <a:pt x="52" y="186"/>
                  </a:lnTo>
                  <a:lnTo>
                    <a:pt x="56" y="186"/>
                  </a:lnTo>
                  <a:lnTo>
                    <a:pt x="60" y="180"/>
                  </a:lnTo>
                  <a:lnTo>
                    <a:pt x="60" y="192"/>
                  </a:lnTo>
                  <a:lnTo>
                    <a:pt x="69" y="204"/>
                  </a:lnTo>
                  <a:lnTo>
                    <a:pt x="64" y="204"/>
                  </a:lnTo>
                  <a:lnTo>
                    <a:pt x="69" y="198"/>
                  </a:lnTo>
                  <a:lnTo>
                    <a:pt x="73" y="186"/>
                  </a:lnTo>
                  <a:lnTo>
                    <a:pt x="73" y="174"/>
                  </a:lnTo>
                  <a:lnTo>
                    <a:pt x="77" y="150"/>
                  </a:lnTo>
                  <a:lnTo>
                    <a:pt x="77" y="132"/>
                  </a:lnTo>
                  <a:lnTo>
                    <a:pt x="77" y="138"/>
                  </a:lnTo>
                  <a:lnTo>
                    <a:pt x="81" y="150"/>
                  </a:lnTo>
                  <a:lnTo>
                    <a:pt x="81" y="138"/>
                  </a:lnTo>
                  <a:lnTo>
                    <a:pt x="86" y="150"/>
                  </a:lnTo>
                  <a:lnTo>
                    <a:pt x="90" y="156"/>
                  </a:lnTo>
                  <a:lnTo>
                    <a:pt x="94" y="150"/>
                  </a:lnTo>
                  <a:lnTo>
                    <a:pt x="94" y="120"/>
                  </a:lnTo>
                  <a:lnTo>
                    <a:pt x="99" y="138"/>
                  </a:lnTo>
                  <a:lnTo>
                    <a:pt x="99" y="162"/>
                  </a:lnTo>
                  <a:lnTo>
                    <a:pt x="103" y="162"/>
                  </a:lnTo>
                  <a:lnTo>
                    <a:pt x="107" y="156"/>
                  </a:lnTo>
                  <a:lnTo>
                    <a:pt x="107" y="180"/>
                  </a:lnTo>
                  <a:lnTo>
                    <a:pt x="111" y="192"/>
                  </a:lnTo>
                  <a:lnTo>
                    <a:pt x="116" y="168"/>
                  </a:lnTo>
                  <a:lnTo>
                    <a:pt x="120" y="156"/>
                  </a:lnTo>
                  <a:lnTo>
                    <a:pt x="120" y="144"/>
                  </a:lnTo>
                  <a:lnTo>
                    <a:pt x="124" y="186"/>
                  </a:lnTo>
                  <a:lnTo>
                    <a:pt x="124" y="234"/>
                  </a:lnTo>
                  <a:lnTo>
                    <a:pt x="124" y="204"/>
                  </a:lnTo>
                  <a:lnTo>
                    <a:pt x="129" y="192"/>
                  </a:lnTo>
                  <a:lnTo>
                    <a:pt x="129" y="180"/>
                  </a:lnTo>
                  <a:lnTo>
                    <a:pt x="133" y="180"/>
                  </a:lnTo>
                  <a:lnTo>
                    <a:pt x="137" y="204"/>
                  </a:lnTo>
                  <a:lnTo>
                    <a:pt x="137" y="192"/>
                  </a:lnTo>
                  <a:lnTo>
                    <a:pt x="141" y="198"/>
                  </a:lnTo>
                  <a:lnTo>
                    <a:pt x="141" y="216"/>
                  </a:lnTo>
                  <a:lnTo>
                    <a:pt x="146" y="204"/>
                  </a:lnTo>
                  <a:lnTo>
                    <a:pt x="146" y="192"/>
                  </a:lnTo>
                  <a:lnTo>
                    <a:pt x="150" y="204"/>
                  </a:lnTo>
                  <a:lnTo>
                    <a:pt x="150" y="210"/>
                  </a:lnTo>
                  <a:lnTo>
                    <a:pt x="154" y="198"/>
                  </a:lnTo>
                  <a:lnTo>
                    <a:pt x="154" y="180"/>
                  </a:lnTo>
                  <a:lnTo>
                    <a:pt x="163" y="168"/>
                  </a:lnTo>
                  <a:lnTo>
                    <a:pt x="163" y="198"/>
                  </a:lnTo>
                  <a:lnTo>
                    <a:pt x="167" y="240"/>
                  </a:lnTo>
                  <a:lnTo>
                    <a:pt x="167" y="234"/>
                  </a:lnTo>
                  <a:lnTo>
                    <a:pt x="167" y="240"/>
                  </a:lnTo>
                  <a:lnTo>
                    <a:pt x="171" y="234"/>
                  </a:lnTo>
                  <a:lnTo>
                    <a:pt x="176" y="210"/>
                  </a:lnTo>
                  <a:lnTo>
                    <a:pt x="176" y="198"/>
                  </a:lnTo>
                  <a:lnTo>
                    <a:pt x="180" y="204"/>
                  </a:lnTo>
                  <a:lnTo>
                    <a:pt x="180" y="234"/>
                  </a:lnTo>
                  <a:lnTo>
                    <a:pt x="184" y="228"/>
                  </a:lnTo>
                  <a:lnTo>
                    <a:pt x="184" y="264"/>
                  </a:lnTo>
                  <a:lnTo>
                    <a:pt x="188" y="252"/>
                  </a:lnTo>
                  <a:lnTo>
                    <a:pt x="188" y="222"/>
                  </a:lnTo>
                  <a:lnTo>
                    <a:pt x="193" y="162"/>
                  </a:lnTo>
                  <a:lnTo>
                    <a:pt x="193" y="78"/>
                  </a:lnTo>
                  <a:lnTo>
                    <a:pt x="197" y="96"/>
                  </a:lnTo>
                  <a:lnTo>
                    <a:pt x="197" y="78"/>
                  </a:lnTo>
                  <a:lnTo>
                    <a:pt x="201" y="48"/>
                  </a:lnTo>
                  <a:lnTo>
                    <a:pt x="201" y="42"/>
                  </a:lnTo>
                  <a:lnTo>
                    <a:pt x="205" y="30"/>
                  </a:lnTo>
                  <a:lnTo>
                    <a:pt x="210" y="48"/>
                  </a:lnTo>
                  <a:lnTo>
                    <a:pt x="210" y="42"/>
                  </a:lnTo>
                  <a:lnTo>
                    <a:pt x="210" y="48"/>
                  </a:lnTo>
                  <a:lnTo>
                    <a:pt x="214" y="54"/>
                  </a:lnTo>
                  <a:lnTo>
                    <a:pt x="214" y="36"/>
                  </a:lnTo>
                  <a:lnTo>
                    <a:pt x="218" y="18"/>
                  </a:lnTo>
                  <a:lnTo>
                    <a:pt x="218" y="0"/>
                  </a:lnTo>
                  <a:lnTo>
                    <a:pt x="223" y="24"/>
                  </a:lnTo>
                  <a:lnTo>
                    <a:pt x="223" y="54"/>
                  </a:lnTo>
                  <a:lnTo>
                    <a:pt x="227" y="60"/>
                  </a:lnTo>
                  <a:lnTo>
                    <a:pt x="227" y="96"/>
                  </a:lnTo>
                  <a:lnTo>
                    <a:pt x="231" y="102"/>
                  </a:lnTo>
                  <a:lnTo>
                    <a:pt x="231" y="96"/>
                  </a:lnTo>
                  <a:lnTo>
                    <a:pt x="240" y="54"/>
                  </a:lnTo>
                  <a:lnTo>
                    <a:pt x="235" y="54"/>
                  </a:lnTo>
                  <a:lnTo>
                    <a:pt x="240" y="66"/>
                  </a:lnTo>
                  <a:lnTo>
                    <a:pt x="244" y="48"/>
                  </a:lnTo>
                  <a:lnTo>
                    <a:pt x="244" y="54"/>
                  </a:lnTo>
                  <a:lnTo>
                    <a:pt x="248" y="36"/>
                  </a:lnTo>
                  <a:lnTo>
                    <a:pt x="248" y="66"/>
                  </a:lnTo>
                  <a:lnTo>
                    <a:pt x="253" y="60"/>
                  </a:lnTo>
                  <a:lnTo>
                    <a:pt x="253" y="102"/>
                  </a:lnTo>
                  <a:lnTo>
                    <a:pt x="257" y="120"/>
                  </a:lnTo>
                  <a:lnTo>
                    <a:pt x="257" y="96"/>
                  </a:lnTo>
                  <a:lnTo>
                    <a:pt x="261" y="156"/>
                  </a:lnTo>
                  <a:lnTo>
                    <a:pt x="261" y="138"/>
                  </a:lnTo>
                  <a:lnTo>
                    <a:pt x="265" y="78"/>
                  </a:lnTo>
                  <a:lnTo>
                    <a:pt x="270" y="72"/>
                  </a:lnTo>
                  <a:lnTo>
                    <a:pt x="270" y="90"/>
                  </a:lnTo>
                  <a:lnTo>
                    <a:pt x="274" y="96"/>
                  </a:lnTo>
                  <a:lnTo>
                    <a:pt x="274" y="84"/>
                  </a:lnTo>
                  <a:lnTo>
                    <a:pt x="278" y="96"/>
                  </a:lnTo>
                  <a:lnTo>
                    <a:pt x="278" y="78"/>
                  </a:lnTo>
                  <a:lnTo>
                    <a:pt x="282" y="48"/>
                  </a:lnTo>
                  <a:lnTo>
                    <a:pt x="287" y="30"/>
                  </a:lnTo>
                  <a:lnTo>
                    <a:pt x="287" y="24"/>
                  </a:lnTo>
                  <a:lnTo>
                    <a:pt x="291" y="30"/>
                  </a:lnTo>
                  <a:lnTo>
                    <a:pt x="295" y="48"/>
                  </a:lnTo>
                  <a:lnTo>
                    <a:pt x="295" y="4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70"/>
            <p:cNvSpPr>
              <a:spLocks/>
            </p:cNvSpPr>
            <p:nvPr/>
          </p:nvSpPr>
          <p:spPr bwMode="auto">
            <a:xfrm>
              <a:off x="3665538" y="1104900"/>
              <a:ext cx="550863" cy="2352675"/>
            </a:xfrm>
            <a:custGeom>
              <a:avLst/>
              <a:gdLst/>
              <a:ahLst/>
              <a:cxnLst>
                <a:cxn ang="0">
                  <a:pos x="5" y="60"/>
                </a:cxn>
                <a:cxn ang="0">
                  <a:pos x="9" y="6"/>
                </a:cxn>
                <a:cxn ang="0">
                  <a:pos x="22" y="30"/>
                </a:cxn>
                <a:cxn ang="0">
                  <a:pos x="30" y="42"/>
                </a:cxn>
                <a:cxn ang="0">
                  <a:pos x="39" y="78"/>
                </a:cxn>
                <a:cxn ang="0">
                  <a:pos x="43" y="78"/>
                </a:cxn>
                <a:cxn ang="0">
                  <a:pos x="52" y="102"/>
                </a:cxn>
                <a:cxn ang="0">
                  <a:pos x="56" y="138"/>
                </a:cxn>
                <a:cxn ang="0">
                  <a:pos x="64" y="144"/>
                </a:cxn>
                <a:cxn ang="0">
                  <a:pos x="73" y="150"/>
                </a:cxn>
                <a:cxn ang="0">
                  <a:pos x="82" y="198"/>
                </a:cxn>
                <a:cxn ang="0">
                  <a:pos x="90" y="210"/>
                </a:cxn>
                <a:cxn ang="0">
                  <a:pos x="94" y="180"/>
                </a:cxn>
                <a:cxn ang="0">
                  <a:pos x="103" y="96"/>
                </a:cxn>
                <a:cxn ang="0">
                  <a:pos x="111" y="90"/>
                </a:cxn>
                <a:cxn ang="0">
                  <a:pos x="116" y="270"/>
                </a:cxn>
                <a:cxn ang="0">
                  <a:pos x="124" y="486"/>
                </a:cxn>
                <a:cxn ang="0">
                  <a:pos x="129" y="642"/>
                </a:cxn>
                <a:cxn ang="0">
                  <a:pos x="137" y="678"/>
                </a:cxn>
                <a:cxn ang="0">
                  <a:pos x="141" y="714"/>
                </a:cxn>
                <a:cxn ang="0">
                  <a:pos x="154" y="780"/>
                </a:cxn>
                <a:cxn ang="0">
                  <a:pos x="163" y="798"/>
                </a:cxn>
                <a:cxn ang="0">
                  <a:pos x="171" y="876"/>
                </a:cxn>
                <a:cxn ang="0">
                  <a:pos x="176" y="960"/>
                </a:cxn>
                <a:cxn ang="0">
                  <a:pos x="184" y="1026"/>
                </a:cxn>
                <a:cxn ang="0">
                  <a:pos x="188" y="1104"/>
                </a:cxn>
                <a:cxn ang="0">
                  <a:pos x="197" y="1170"/>
                </a:cxn>
                <a:cxn ang="0">
                  <a:pos x="201" y="1194"/>
                </a:cxn>
                <a:cxn ang="0">
                  <a:pos x="210" y="1200"/>
                </a:cxn>
                <a:cxn ang="0">
                  <a:pos x="214" y="1218"/>
                </a:cxn>
                <a:cxn ang="0">
                  <a:pos x="223" y="1248"/>
                </a:cxn>
                <a:cxn ang="0">
                  <a:pos x="236" y="1320"/>
                </a:cxn>
                <a:cxn ang="0">
                  <a:pos x="244" y="1350"/>
                </a:cxn>
                <a:cxn ang="0">
                  <a:pos x="253" y="1356"/>
                </a:cxn>
                <a:cxn ang="0">
                  <a:pos x="265" y="1392"/>
                </a:cxn>
                <a:cxn ang="0">
                  <a:pos x="278" y="1446"/>
                </a:cxn>
                <a:cxn ang="0">
                  <a:pos x="291" y="1476"/>
                </a:cxn>
                <a:cxn ang="0">
                  <a:pos x="300" y="1482"/>
                </a:cxn>
                <a:cxn ang="0">
                  <a:pos x="308" y="1482"/>
                </a:cxn>
                <a:cxn ang="0">
                  <a:pos x="321" y="1470"/>
                </a:cxn>
                <a:cxn ang="0">
                  <a:pos x="325" y="1464"/>
                </a:cxn>
                <a:cxn ang="0">
                  <a:pos x="338" y="1470"/>
                </a:cxn>
              </a:cxnLst>
              <a:rect l="0" t="0" r="r" b="b"/>
              <a:pathLst>
                <a:path w="347" h="1482">
                  <a:moveTo>
                    <a:pt x="0" y="0"/>
                  </a:moveTo>
                  <a:lnTo>
                    <a:pt x="5" y="12"/>
                  </a:lnTo>
                  <a:lnTo>
                    <a:pt x="5" y="60"/>
                  </a:lnTo>
                  <a:lnTo>
                    <a:pt x="5" y="36"/>
                  </a:lnTo>
                  <a:lnTo>
                    <a:pt x="9" y="0"/>
                  </a:lnTo>
                  <a:lnTo>
                    <a:pt x="9" y="6"/>
                  </a:lnTo>
                  <a:lnTo>
                    <a:pt x="13" y="0"/>
                  </a:lnTo>
                  <a:lnTo>
                    <a:pt x="13" y="18"/>
                  </a:lnTo>
                  <a:lnTo>
                    <a:pt x="22" y="30"/>
                  </a:lnTo>
                  <a:lnTo>
                    <a:pt x="22" y="36"/>
                  </a:lnTo>
                  <a:lnTo>
                    <a:pt x="30" y="30"/>
                  </a:lnTo>
                  <a:lnTo>
                    <a:pt x="30" y="42"/>
                  </a:lnTo>
                  <a:lnTo>
                    <a:pt x="35" y="36"/>
                  </a:lnTo>
                  <a:lnTo>
                    <a:pt x="35" y="48"/>
                  </a:lnTo>
                  <a:lnTo>
                    <a:pt x="39" y="78"/>
                  </a:lnTo>
                  <a:lnTo>
                    <a:pt x="39" y="54"/>
                  </a:lnTo>
                  <a:lnTo>
                    <a:pt x="43" y="72"/>
                  </a:lnTo>
                  <a:lnTo>
                    <a:pt x="43" y="78"/>
                  </a:lnTo>
                  <a:lnTo>
                    <a:pt x="47" y="84"/>
                  </a:lnTo>
                  <a:lnTo>
                    <a:pt x="47" y="90"/>
                  </a:lnTo>
                  <a:lnTo>
                    <a:pt x="52" y="102"/>
                  </a:lnTo>
                  <a:lnTo>
                    <a:pt x="52" y="96"/>
                  </a:lnTo>
                  <a:lnTo>
                    <a:pt x="56" y="126"/>
                  </a:lnTo>
                  <a:lnTo>
                    <a:pt x="56" y="138"/>
                  </a:lnTo>
                  <a:lnTo>
                    <a:pt x="60" y="138"/>
                  </a:lnTo>
                  <a:lnTo>
                    <a:pt x="60" y="150"/>
                  </a:lnTo>
                  <a:lnTo>
                    <a:pt x="64" y="144"/>
                  </a:lnTo>
                  <a:lnTo>
                    <a:pt x="69" y="138"/>
                  </a:lnTo>
                  <a:lnTo>
                    <a:pt x="69" y="144"/>
                  </a:lnTo>
                  <a:lnTo>
                    <a:pt x="73" y="150"/>
                  </a:lnTo>
                  <a:lnTo>
                    <a:pt x="77" y="156"/>
                  </a:lnTo>
                  <a:lnTo>
                    <a:pt x="77" y="186"/>
                  </a:lnTo>
                  <a:lnTo>
                    <a:pt x="82" y="198"/>
                  </a:lnTo>
                  <a:lnTo>
                    <a:pt x="86" y="222"/>
                  </a:lnTo>
                  <a:lnTo>
                    <a:pt x="86" y="216"/>
                  </a:lnTo>
                  <a:lnTo>
                    <a:pt x="90" y="210"/>
                  </a:lnTo>
                  <a:lnTo>
                    <a:pt x="90" y="222"/>
                  </a:lnTo>
                  <a:lnTo>
                    <a:pt x="94" y="228"/>
                  </a:lnTo>
                  <a:lnTo>
                    <a:pt x="94" y="180"/>
                  </a:lnTo>
                  <a:lnTo>
                    <a:pt x="99" y="180"/>
                  </a:lnTo>
                  <a:lnTo>
                    <a:pt x="99" y="168"/>
                  </a:lnTo>
                  <a:lnTo>
                    <a:pt x="103" y="96"/>
                  </a:lnTo>
                  <a:lnTo>
                    <a:pt x="107" y="90"/>
                  </a:lnTo>
                  <a:lnTo>
                    <a:pt x="107" y="78"/>
                  </a:lnTo>
                  <a:lnTo>
                    <a:pt x="111" y="90"/>
                  </a:lnTo>
                  <a:lnTo>
                    <a:pt x="111" y="168"/>
                  </a:lnTo>
                  <a:lnTo>
                    <a:pt x="116" y="180"/>
                  </a:lnTo>
                  <a:lnTo>
                    <a:pt x="116" y="270"/>
                  </a:lnTo>
                  <a:lnTo>
                    <a:pt x="120" y="348"/>
                  </a:lnTo>
                  <a:lnTo>
                    <a:pt x="120" y="420"/>
                  </a:lnTo>
                  <a:lnTo>
                    <a:pt x="124" y="486"/>
                  </a:lnTo>
                  <a:lnTo>
                    <a:pt x="124" y="576"/>
                  </a:lnTo>
                  <a:lnTo>
                    <a:pt x="129" y="618"/>
                  </a:lnTo>
                  <a:lnTo>
                    <a:pt x="129" y="642"/>
                  </a:lnTo>
                  <a:lnTo>
                    <a:pt x="133" y="660"/>
                  </a:lnTo>
                  <a:lnTo>
                    <a:pt x="133" y="672"/>
                  </a:lnTo>
                  <a:lnTo>
                    <a:pt x="137" y="678"/>
                  </a:lnTo>
                  <a:lnTo>
                    <a:pt x="137" y="690"/>
                  </a:lnTo>
                  <a:lnTo>
                    <a:pt x="141" y="708"/>
                  </a:lnTo>
                  <a:lnTo>
                    <a:pt x="141" y="714"/>
                  </a:lnTo>
                  <a:lnTo>
                    <a:pt x="150" y="726"/>
                  </a:lnTo>
                  <a:lnTo>
                    <a:pt x="150" y="768"/>
                  </a:lnTo>
                  <a:lnTo>
                    <a:pt x="154" y="780"/>
                  </a:lnTo>
                  <a:lnTo>
                    <a:pt x="154" y="786"/>
                  </a:lnTo>
                  <a:lnTo>
                    <a:pt x="159" y="792"/>
                  </a:lnTo>
                  <a:lnTo>
                    <a:pt x="163" y="798"/>
                  </a:lnTo>
                  <a:lnTo>
                    <a:pt x="167" y="810"/>
                  </a:lnTo>
                  <a:lnTo>
                    <a:pt x="167" y="852"/>
                  </a:lnTo>
                  <a:lnTo>
                    <a:pt x="171" y="876"/>
                  </a:lnTo>
                  <a:lnTo>
                    <a:pt x="171" y="912"/>
                  </a:lnTo>
                  <a:lnTo>
                    <a:pt x="176" y="936"/>
                  </a:lnTo>
                  <a:lnTo>
                    <a:pt x="176" y="960"/>
                  </a:lnTo>
                  <a:lnTo>
                    <a:pt x="180" y="978"/>
                  </a:lnTo>
                  <a:lnTo>
                    <a:pt x="180" y="1002"/>
                  </a:lnTo>
                  <a:lnTo>
                    <a:pt x="184" y="1026"/>
                  </a:lnTo>
                  <a:lnTo>
                    <a:pt x="184" y="1056"/>
                  </a:lnTo>
                  <a:lnTo>
                    <a:pt x="188" y="1074"/>
                  </a:lnTo>
                  <a:lnTo>
                    <a:pt x="188" y="1104"/>
                  </a:lnTo>
                  <a:lnTo>
                    <a:pt x="193" y="1140"/>
                  </a:lnTo>
                  <a:lnTo>
                    <a:pt x="193" y="1152"/>
                  </a:lnTo>
                  <a:lnTo>
                    <a:pt x="197" y="1170"/>
                  </a:lnTo>
                  <a:lnTo>
                    <a:pt x="197" y="1176"/>
                  </a:lnTo>
                  <a:lnTo>
                    <a:pt x="201" y="1188"/>
                  </a:lnTo>
                  <a:lnTo>
                    <a:pt x="201" y="1194"/>
                  </a:lnTo>
                  <a:lnTo>
                    <a:pt x="206" y="1200"/>
                  </a:lnTo>
                  <a:lnTo>
                    <a:pt x="206" y="1206"/>
                  </a:lnTo>
                  <a:lnTo>
                    <a:pt x="210" y="1200"/>
                  </a:lnTo>
                  <a:lnTo>
                    <a:pt x="210" y="1206"/>
                  </a:lnTo>
                  <a:lnTo>
                    <a:pt x="214" y="1212"/>
                  </a:lnTo>
                  <a:lnTo>
                    <a:pt x="214" y="1218"/>
                  </a:lnTo>
                  <a:lnTo>
                    <a:pt x="218" y="1236"/>
                  </a:lnTo>
                  <a:lnTo>
                    <a:pt x="223" y="1242"/>
                  </a:lnTo>
                  <a:lnTo>
                    <a:pt x="223" y="1248"/>
                  </a:lnTo>
                  <a:lnTo>
                    <a:pt x="227" y="1254"/>
                  </a:lnTo>
                  <a:lnTo>
                    <a:pt x="227" y="1278"/>
                  </a:lnTo>
                  <a:lnTo>
                    <a:pt x="236" y="1320"/>
                  </a:lnTo>
                  <a:lnTo>
                    <a:pt x="236" y="1326"/>
                  </a:lnTo>
                  <a:lnTo>
                    <a:pt x="244" y="1338"/>
                  </a:lnTo>
                  <a:lnTo>
                    <a:pt x="244" y="1350"/>
                  </a:lnTo>
                  <a:lnTo>
                    <a:pt x="248" y="1356"/>
                  </a:lnTo>
                  <a:lnTo>
                    <a:pt x="248" y="1362"/>
                  </a:lnTo>
                  <a:lnTo>
                    <a:pt x="253" y="1356"/>
                  </a:lnTo>
                  <a:lnTo>
                    <a:pt x="261" y="1368"/>
                  </a:lnTo>
                  <a:lnTo>
                    <a:pt x="261" y="1374"/>
                  </a:lnTo>
                  <a:lnTo>
                    <a:pt x="265" y="1392"/>
                  </a:lnTo>
                  <a:lnTo>
                    <a:pt x="274" y="1404"/>
                  </a:lnTo>
                  <a:lnTo>
                    <a:pt x="274" y="1440"/>
                  </a:lnTo>
                  <a:lnTo>
                    <a:pt x="278" y="1446"/>
                  </a:lnTo>
                  <a:lnTo>
                    <a:pt x="283" y="1452"/>
                  </a:lnTo>
                  <a:lnTo>
                    <a:pt x="283" y="1464"/>
                  </a:lnTo>
                  <a:lnTo>
                    <a:pt x="291" y="1476"/>
                  </a:lnTo>
                  <a:lnTo>
                    <a:pt x="291" y="1482"/>
                  </a:lnTo>
                  <a:lnTo>
                    <a:pt x="295" y="1482"/>
                  </a:lnTo>
                  <a:lnTo>
                    <a:pt x="300" y="1482"/>
                  </a:lnTo>
                  <a:lnTo>
                    <a:pt x="308" y="1482"/>
                  </a:lnTo>
                  <a:lnTo>
                    <a:pt x="304" y="1482"/>
                  </a:lnTo>
                  <a:lnTo>
                    <a:pt x="308" y="1482"/>
                  </a:lnTo>
                  <a:lnTo>
                    <a:pt x="312" y="1476"/>
                  </a:lnTo>
                  <a:lnTo>
                    <a:pt x="312" y="1470"/>
                  </a:lnTo>
                  <a:lnTo>
                    <a:pt x="321" y="1470"/>
                  </a:lnTo>
                  <a:lnTo>
                    <a:pt x="317" y="1470"/>
                  </a:lnTo>
                  <a:lnTo>
                    <a:pt x="321" y="1470"/>
                  </a:lnTo>
                  <a:lnTo>
                    <a:pt x="325" y="1464"/>
                  </a:lnTo>
                  <a:lnTo>
                    <a:pt x="330" y="1470"/>
                  </a:lnTo>
                  <a:lnTo>
                    <a:pt x="334" y="1464"/>
                  </a:lnTo>
                  <a:lnTo>
                    <a:pt x="338" y="1470"/>
                  </a:lnTo>
                  <a:lnTo>
                    <a:pt x="342" y="1476"/>
                  </a:lnTo>
                  <a:lnTo>
                    <a:pt x="347" y="148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71"/>
            <p:cNvSpPr>
              <a:spLocks/>
            </p:cNvSpPr>
            <p:nvPr/>
          </p:nvSpPr>
          <p:spPr bwMode="auto">
            <a:xfrm>
              <a:off x="4216400" y="1200150"/>
              <a:ext cx="508000" cy="2257425"/>
            </a:xfrm>
            <a:custGeom>
              <a:avLst/>
              <a:gdLst/>
              <a:ahLst/>
              <a:cxnLst>
                <a:cxn ang="0">
                  <a:pos x="4" y="1410"/>
                </a:cxn>
                <a:cxn ang="0">
                  <a:pos x="17" y="1392"/>
                </a:cxn>
                <a:cxn ang="0">
                  <a:pos x="30" y="1386"/>
                </a:cxn>
                <a:cxn ang="0">
                  <a:pos x="42" y="1404"/>
                </a:cxn>
                <a:cxn ang="0">
                  <a:pos x="51" y="1404"/>
                </a:cxn>
                <a:cxn ang="0">
                  <a:pos x="64" y="1410"/>
                </a:cxn>
                <a:cxn ang="0">
                  <a:pos x="72" y="1368"/>
                </a:cxn>
                <a:cxn ang="0">
                  <a:pos x="85" y="1332"/>
                </a:cxn>
                <a:cxn ang="0">
                  <a:pos x="90" y="1302"/>
                </a:cxn>
                <a:cxn ang="0">
                  <a:pos x="98" y="1272"/>
                </a:cxn>
                <a:cxn ang="0">
                  <a:pos x="107" y="1254"/>
                </a:cxn>
                <a:cxn ang="0">
                  <a:pos x="119" y="1242"/>
                </a:cxn>
                <a:cxn ang="0">
                  <a:pos x="128" y="1170"/>
                </a:cxn>
                <a:cxn ang="0">
                  <a:pos x="132" y="1122"/>
                </a:cxn>
                <a:cxn ang="0">
                  <a:pos x="141" y="1080"/>
                </a:cxn>
                <a:cxn ang="0">
                  <a:pos x="149" y="1074"/>
                </a:cxn>
                <a:cxn ang="0">
                  <a:pos x="154" y="1038"/>
                </a:cxn>
                <a:cxn ang="0">
                  <a:pos x="162" y="1014"/>
                </a:cxn>
                <a:cxn ang="0">
                  <a:pos x="171" y="978"/>
                </a:cxn>
                <a:cxn ang="0">
                  <a:pos x="175" y="936"/>
                </a:cxn>
                <a:cxn ang="0">
                  <a:pos x="184" y="840"/>
                </a:cxn>
                <a:cxn ang="0">
                  <a:pos x="188" y="756"/>
                </a:cxn>
                <a:cxn ang="0">
                  <a:pos x="196" y="714"/>
                </a:cxn>
                <a:cxn ang="0">
                  <a:pos x="205" y="684"/>
                </a:cxn>
                <a:cxn ang="0">
                  <a:pos x="209" y="660"/>
                </a:cxn>
                <a:cxn ang="0">
                  <a:pos x="218" y="588"/>
                </a:cxn>
                <a:cxn ang="0">
                  <a:pos x="222" y="516"/>
                </a:cxn>
                <a:cxn ang="0">
                  <a:pos x="231" y="390"/>
                </a:cxn>
                <a:cxn ang="0">
                  <a:pos x="235" y="228"/>
                </a:cxn>
                <a:cxn ang="0">
                  <a:pos x="239" y="276"/>
                </a:cxn>
                <a:cxn ang="0">
                  <a:pos x="248" y="162"/>
                </a:cxn>
                <a:cxn ang="0">
                  <a:pos x="252" y="126"/>
                </a:cxn>
                <a:cxn ang="0">
                  <a:pos x="261" y="78"/>
                </a:cxn>
                <a:cxn ang="0">
                  <a:pos x="265" y="60"/>
                </a:cxn>
                <a:cxn ang="0">
                  <a:pos x="273" y="96"/>
                </a:cxn>
                <a:cxn ang="0">
                  <a:pos x="278" y="66"/>
                </a:cxn>
                <a:cxn ang="0">
                  <a:pos x="286" y="0"/>
                </a:cxn>
                <a:cxn ang="0">
                  <a:pos x="295" y="66"/>
                </a:cxn>
                <a:cxn ang="0">
                  <a:pos x="299" y="78"/>
                </a:cxn>
                <a:cxn ang="0">
                  <a:pos x="303" y="96"/>
                </a:cxn>
                <a:cxn ang="0">
                  <a:pos x="312" y="84"/>
                </a:cxn>
                <a:cxn ang="0">
                  <a:pos x="316" y="84"/>
                </a:cxn>
              </a:cxnLst>
              <a:rect l="0" t="0" r="r" b="b"/>
              <a:pathLst>
                <a:path w="320" h="1422">
                  <a:moveTo>
                    <a:pt x="0" y="1422"/>
                  </a:moveTo>
                  <a:lnTo>
                    <a:pt x="0" y="1416"/>
                  </a:lnTo>
                  <a:lnTo>
                    <a:pt x="4" y="1410"/>
                  </a:lnTo>
                  <a:lnTo>
                    <a:pt x="8" y="1404"/>
                  </a:lnTo>
                  <a:lnTo>
                    <a:pt x="13" y="1398"/>
                  </a:lnTo>
                  <a:lnTo>
                    <a:pt x="17" y="1392"/>
                  </a:lnTo>
                  <a:lnTo>
                    <a:pt x="21" y="1392"/>
                  </a:lnTo>
                  <a:lnTo>
                    <a:pt x="25" y="1386"/>
                  </a:lnTo>
                  <a:lnTo>
                    <a:pt x="30" y="1386"/>
                  </a:lnTo>
                  <a:lnTo>
                    <a:pt x="34" y="1392"/>
                  </a:lnTo>
                  <a:lnTo>
                    <a:pt x="38" y="1398"/>
                  </a:lnTo>
                  <a:lnTo>
                    <a:pt x="42" y="1404"/>
                  </a:lnTo>
                  <a:lnTo>
                    <a:pt x="47" y="1404"/>
                  </a:lnTo>
                  <a:lnTo>
                    <a:pt x="51" y="1410"/>
                  </a:lnTo>
                  <a:lnTo>
                    <a:pt x="51" y="1404"/>
                  </a:lnTo>
                  <a:lnTo>
                    <a:pt x="55" y="1410"/>
                  </a:lnTo>
                  <a:lnTo>
                    <a:pt x="60" y="1410"/>
                  </a:lnTo>
                  <a:lnTo>
                    <a:pt x="64" y="1410"/>
                  </a:lnTo>
                  <a:lnTo>
                    <a:pt x="68" y="1404"/>
                  </a:lnTo>
                  <a:lnTo>
                    <a:pt x="72" y="1398"/>
                  </a:lnTo>
                  <a:lnTo>
                    <a:pt x="72" y="1368"/>
                  </a:lnTo>
                  <a:lnTo>
                    <a:pt x="81" y="1356"/>
                  </a:lnTo>
                  <a:lnTo>
                    <a:pt x="81" y="1338"/>
                  </a:lnTo>
                  <a:lnTo>
                    <a:pt x="85" y="1332"/>
                  </a:lnTo>
                  <a:lnTo>
                    <a:pt x="85" y="1320"/>
                  </a:lnTo>
                  <a:lnTo>
                    <a:pt x="90" y="1314"/>
                  </a:lnTo>
                  <a:lnTo>
                    <a:pt x="90" y="1302"/>
                  </a:lnTo>
                  <a:lnTo>
                    <a:pt x="94" y="1296"/>
                  </a:lnTo>
                  <a:lnTo>
                    <a:pt x="94" y="1290"/>
                  </a:lnTo>
                  <a:lnTo>
                    <a:pt x="98" y="1272"/>
                  </a:lnTo>
                  <a:lnTo>
                    <a:pt x="102" y="1272"/>
                  </a:lnTo>
                  <a:lnTo>
                    <a:pt x="102" y="1260"/>
                  </a:lnTo>
                  <a:lnTo>
                    <a:pt x="107" y="1254"/>
                  </a:lnTo>
                  <a:lnTo>
                    <a:pt x="111" y="1254"/>
                  </a:lnTo>
                  <a:lnTo>
                    <a:pt x="115" y="1248"/>
                  </a:lnTo>
                  <a:lnTo>
                    <a:pt x="119" y="1242"/>
                  </a:lnTo>
                  <a:lnTo>
                    <a:pt x="124" y="1212"/>
                  </a:lnTo>
                  <a:lnTo>
                    <a:pt x="124" y="1188"/>
                  </a:lnTo>
                  <a:lnTo>
                    <a:pt x="128" y="1170"/>
                  </a:lnTo>
                  <a:lnTo>
                    <a:pt x="128" y="1146"/>
                  </a:lnTo>
                  <a:lnTo>
                    <a:pt x="132" y="1134"/>
                  </a:lnTo>
                  <a:lnTo>
                    <a:pt x="132" y="1122"/>
                  </a:lnTo>
                  <a:lnTo>
                    <a:pt x="137" y="1116"/>
                  </a:lnTo>
                  <a:lnTo>
                    <a:pt x="137" y="1098"/>
                  </a:lnTo>
                  <a:lnTo>
                    <a:pt x="141" y="1080"/>
                  </a:lnTo>
                  <a:lnTo>
                    <a:pt x="145" y="1074"/>
                  </a:lnTo>
                  <a:lnTo>
                    <a:pt x="149" y="1068"/>
                  </a:lnTo>
                  <a:lnTo>
                    <a:pt x="149" y="1074"/>
                  </a:lnTo>
                  <a:lnTo>
                    <a:pt x="149" y="1056"/>
                  </a:lnTo>
                  <a:lnTo>
                    <a:pt x="154" y="1044"/>
                  </a:lnTo>
                  <a:lnTo>
                    <a:pt x="154" y="1038"/>
                  </a:lnTo>
                  <a:lnTo>
                    <a:pt x="158" y="1032"/>
                  </a:lnTo>
                  <a:lnTo>
                    <a:pt x="162" y="1026"/>
                  </a:lnTo>
                  <a:lnTo>
                    <a:pt x="162" y="1014"/>
                  </a:lnTo>
                  <a:lnTo>
                    <a:pt x="166" y="1002"/>
                  </a:lnTo>
                  <a:lnTo>
                    <a:pt x="166" y="990"/>
                  </a:lnTo>
                  <a:lnTo>
                    <a:pt x="171" y="978"/>
                  </a:lnTo>
                  <a:lnTo>
                    <a:pt x="171" y="966"/>
                  </a:lnTo>
                  <a:lnTo>
                    <a:pt x="175" y="954"/>
                  </a:lnTo>
                  <a:lnTo>
                    <a:pt x="175" y="936"/>
                  </a:lnTo>
                  <a:lnTo>
                    <a:pt x="179" y="912"/>
                  </a:lnTo>
                  <a:lnTo>
                    <a:pt x="179" y="870"/>
                  </a:lnTo>
                  <a:lnTo>
                    <a:pt x="184" y="840"/>
                  </a:lnTo>
                  <a:lnTo>
                    <a:pt x="184" y="798"/>
                  </a:lnTo>
                  <a:lnTo>
                    <a:pt x="188" y="780"/>
                  </a:lnTo>
                  <a:lnTo>
                    <a:pt x="188" y="756"/>
                  </a:lnTo>
                  <a:lnTo>
                    <a:pt x="192" y="738"/>
                  </a:lnTo>
                  <a:lnTo>
                    <a:pt x="192" y="720"/>
                  </a:lnTo>
                  <a:lnTo>
                    <a:pt x="196" y="714"/>
                  </a:lnTo>
                  <a:lnTo>
                    <a:pt x="196" y="690"/>
                  </a:lnTo>
                  <a:lnTo>
                    <a:pt x="201" y="684"/>
                  </a:lnTo>
                  <a:lnTo>
                    <a:pt x="205" y="684"/>
                  </a:lnTo>
                  <a:lnTo>
                    <a:pt x="205" y="672"/>
                  </a:lnTo>
                  <a:lnTo>
                    <a:pt x="209" y="672"/>
                  </a:lnTo>
                  <a:lnTo>
                    <a:pt x="209" y="660"/>
                  </a:lnTo>
                  <a:lnTo>
                    <a:pt x="214" y="630"/>
                  </a:lnTo>
                  <a:lnTo>
                    <a:pt x="214" y="612"/>
                  </a:lnTo>
                  <a:lnTo>
                    <a:pt x="218" y="588"/>
                  </a:lnTo>
                  <a:lnTo>
                    <a:pt x="218" y="576"/>
                  </a:lnTo>
                  <a:lnTo>
                    <a:pt x="222" y="564"/>
                  </a:lnTo>
                  <a:lnTo>
                    <a:pt x="222" y="516"/>
                  </a:lnTo>
                  <a:lnTo>
                    <a:pt x="226" y="486"/>
                  </a:lnTo>
                  <a:lnTo>
                    <a:pt x="226" y="450"/>
                  </a:lnTo>
                  <a:lnTo>
                    <a:pt x="231" y="390"/>
                  </a:lnTo>
                  <a:lnTo>
                    <a:pt x="231" y="342"/>
                  </a:lnTo>
                  <a:lnTo>
                    <a:pt x="235" y="294"/>
                  </a:lnTo>
                  <a:lnTo>
                    <a:pt x="235" y="228"/>
                  </a:lnTo>
                  <a:lnTo>
                    <a:pt x="239" y="258"/>
                  </a:lnTo>
                  <a:lnTo>
                    <a:pt x="239" y="252"/>
                  </a:lnTo>
                  <a:lnTo>
                    <a:pt x="239" y="276"/>
                  </a:lnTo>
                  <a:lnTo>
                    <a:pt x="243" y="252"/>
                  </a:lnTo>
                  <a:lnTo>
                    <a:pt x="243" y="228"/>
                  </a:lnTo>
                  <a:lnTo>
                    <a:pt x="248" y="162"/>
                  </a:lnTo>
                  <a:lnTo>
                    <a:pt x="248" y="108"/>
                  </a:lnTo>
                  <a:lnTo>
                    <a:pt x="252" y="120"/>
                  </a:lnTo>
                  <a:lnTo>
                    <a:pt x="252" y="126"/>
                  </a:lnTo>
                  <a:lnTo>
                    <a:pt x="256" y="114"/>
                  </a:lnTo>
                  <a:lnTo>
                    <a:pt x="256" y="102"/>
                  </a:lnTo>
                  <a:lnTo>
                    <a:pt x="261" y="78"/>
                  </a:lnTo>
                  <a:lnTo>
                    <a:pt x="261" y="60"/>
                  </a:lnTo>
                  <a:lnTo>
                    <a:pt x="265" y="54"/>
                  </a:lnTo>
                  <a:lnTo>
                    <a:pt x="265" y="60"/>
                  </a:lnTo>
                  <a:lnTo>
                    <a:pt x="269" y="72"/>
                  </a:lnTo>
                  <a:lnTo>
                    <a:pt x="269" y="78"/>
                  </a:lnTo>
                  <a:lnTo>
                    <a:pt x="273" y="96"/>
                  </a:lnTo>
                  <a:lnTo>
                    <a:pt x="273" y="84"/>
                  </a:lnTo>
                  <a:lnTo>
                    <a:pt x="278" y="72"/>
                  </a:lnTo>
                  <a:lnTo>
                    <a:pt x="278" y="66"/>
                  </a:lnTo>
                  <a:lnTo>
                    <a:pt x="282" y="54"/>
                  </a:lnTo>
                  <a:lnTo>
                    <a:pt x="282" y="18"/>
                  </a:lnTo>
                  <a:lnTo>
                    <a:pt x="286" y="0"/>
                  </a:lnTo>
                  <a:lnTo>
                    <a:pt x="286" y="36"/>
                  </a:lnTo>
                  <a:lnTo>
                    <a:pt x="291" y="42"/>
                  </a:lnTo>
                  <a:lnTo>
                    <a:pt x="295" y="66"/>
                  </a:lnTo>
                  <a:lnTo>
                    <a:pt x="295" y="78"/>
                  </a:lnTo>
                  <a:lnTo>
                    <a:pt x="295" y="72"/>
                  </a:lnTo>
                  <a:lnTo>
                    <a:pt x="299" y="78"/>
                  </a:lnTo>
                  <a:lnTo>
                    <a:pt x="299" y="90"/>
                  </a:lnTo>
                  <a:lnTo>
                    <a:pt x="303" y="108"/>
                  </a:lnTo>
                  <a:lnTo>
                    <a:pt x="303" y="96"/>
                  </a:lnTo>
                  <a:lnTo>
                    <a:pt x="308" y="78"/>
                  </a:lnTo>
                  <a:lnTo>
                    <a:pt x="308" y="72"/>
                  </a:lnTo>
                  <a:lnTo>
                    <a:pt x="312" y="84"/>
                  </a:lnTo>
                  <a:lnTo>
                    <a:pt x="312" y="60"/>
                  </a:lnTo>
                  <a:lnTo>
                    <a:pt x="312" y="72"/>
                  </a:lnTo>
                  <a:lnTo>
                    <a:pt x="316" y="84"/>
                  </a:lnTo>
                  <a:lnTo>
                    <a:pt x="316" y="60"/>
                  </a:lnTo>
                  <a:lnTo>
                    <a:pt x="320" y="7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72"/>
            <p:cNvSpPr>
              <a:spLocks/>
            </p:cNvSpPr>
            <p:nvPr/>
          </p:nvSpPr>
          <p:spPr bwMode="auto">
            <a:xfrm>
              <a:off x="4724400" y="1123950"/>
              <a:ext cx="476250" cy="333375"/>
            </a:xfrm>
            <a:custGeom>
              <a:avLst/>
              <a:gdLst/>
              <a:ahLst/>
              <a:cxnLst>
                <a:cxn ang="0">
                  <a:pos x="5" y="132"/>
                </a:cxn>
                <a:cxn ang="0">
                  <a:pos x="9" y="120"/>
                </a:cxn>
                <a:cxn ang="0">
                  <a:pos x="18" y="156"/>
                </a:cxn>
                <a:cxn ang="0">
                  <a:pos x="22" y="114"/>
                </a:cxn>
                <a:cxn ang="0">
                  <a:pos x="30" y="126"/>
                </a:cxn>
                <a:cxn ang="0">
                  <a:pos x="35" y="126"/>
                </a:cxn>
                <a:cxn ang="0">
                  <a:pos x="39" y="96"/>
                </a:cxn>
                <a:cxn ang="0">
                  <a:pos x="47" y="72"/>
                </a:cxn>
                <a:cxn ang="0">
                  <a:pos x="56" y="36"/>
                </a:cxn>
                <a:cxn ang="0">
                  <a:pos x="65" y="0"/>
                </a:cxn>
                <a:cxn ang="0">
                  <a:pos x="69" y="66"/>
                </a:cxn>
                <a:cxn ang="0">
                  <a:pos x="77" y="78"/>
                </a:cxn>
                <a:cxn ang="0">
                  <a:pos x="90" y="18"/>
                </a:cxn>
                <a:cxn ang="0">
                  <a:pos x="95" y="30"/>
                </a:cxn>
                <a:cxn ang="0">
                  <a:pos x="103" y="6"/>
                </a:cxn>
                <a:cxn ang="0">
                  <a:pos x="107" y="18"/>
                </a:cxn>
                <a:cxn ang="0">
                  <a:pos x="116" y="138"/>
                </a:cxn>
                <a:cxn ang="0">
                  <a:pos x="120" y="156"/>
                </a:cxn>
                <a:cxn ang="0">
                  <a:pos x="124" y="174"/>
                </a:cxn>
                <a:cxn ang="0">
                  <a:pos x="133" y="132"/>
                </a:cxn>
                <a:cxn ang="0">
                  <a:pos x="142" y="120"/>
                </a:cxn>
                <a:cxn ang="0">
                  <a:pos x="150" y="168"/>
                </a:cxn>
                <a:cxn ang="0">
                  <a:pos x="154" y="210"/>
                </a:cxn>
                <a:cxn ang="0">
                  <a:pos x="163" y="174"/>
                </a:cxn>
                <a:cxn ang="0">
                  <a:pos x="172" y="126"/>
                </a:cxn>
                <a:cxn ang="0">
                  <a:pos x="176" y="138"/>
                </a:cxn>
                <a:cxn ang="0">
                  <a:pos x="184" y="156"/>
                </a:cxn>
                <a:cxn ang="0">
                  <a:pos x="189" y="96"/>
                </a:cxn>
                <a:cxn ang="0">
                  <a:pos x="197" y="78"/>
                </a:cxn>
                <a:cxn ang="0">
                  <a:pos x="201" y="60"/>
                </a:cxn>
                <a:cxn ang="0">
                  <a:pos x="214" y="72"/>
                </a:cxn>
                <a:cxn ang="0">
                  <a:pos x="219" y="72"/>
                </a:cxn>
                <a:cxn ang="0">
                  <a:pos x="227" y="114"/>
                </a:cxn>
                <a:cxn ang="0">
                  <a:pos x="231" y="114"/>
                </a:cxn>
                <a:cxn ang="0">
                  <a:pos x="244" y="138"/>
                </a:cxn>
                <a:cxn ang="0">
                  <a:pos x="248" y="150"/>
                </a:cxn>
                <a:cxn ang="0">
                  <a:pos x="257" y="132"/>
                </a:cxn>
                <a:cxn ang="0">
                  <a:pos x="266" y="96"/>
                </a:cxn>
                <a:cxn ang="0">
                  <a:pos x="274" y="162"/>
                </a:cxn>
                <a:cxn ang="0">
                  <a:pos x="278" y="84"/>
                </a:cxn>
                <a:cxn ang="0">
                  <a:pos x="287" y="90"/>
                </a:cxn>
                <a:cxn ang="0">
                  <a:pos x="296" y="114"/>
                </a:cxn>
              </a:cxnLst>
              <a:rect l="0" t="0" r="r" b="b"/>
              <a:pathLst>
                <a:path w="300" h="210">
                  <a:moveTo>
                    <a:pt x="0" y="120"/>
                  </a:moveTo>
                  <a:lnTo>
                    <a:pt x="5" y="126"/>
                  </a:lnTo>
                  <a:lnTo>
                    <a:pt x="5" y="132"/>
                  </a:lnTo>
                  <a:lnTo>
                    <a:pt x="5" y="126"/>
                  </a:lnTo>
                  <a:lnTo>
                    <a:pt x="9" y="108"/>
                  </a:lnTo>
                  <a:lnTo>
                    <a:pt x="9" y="120"/>
                  </a:lnTo>
                  <a:lnTo>
                    <a:pt x="13" y="168"/>
                  </a:lnTo>
                  <a:lnTo>
                    <a:pt x="13" y="162"/>
                  </a:lnTo>
                  <a:lnTo>
                    <a:pt x="18" y="156"/>
                  </a:lnTo>
                  <a:lnTo>
                    <a:pt x="18" y="132"/>
                  </a:lnTo>
                  <a:lnTo>
                    <a:pt x="22" y="126"/>
                  </a:lnTo>
                  <a:lnTo>
                    <a:pt x="22" y="114"/>
                  </a:lnTo>
                  <a:lnTo>
                    <a:pt x="22" y="132"/>
                  </a:lnTo>
                  <a:lnTo>
                    <a:pt x="26" y="132"/>
                  </a:lnTo>
                  <a:lnTo>
                    <a:pt x="30" y="126"/>
                  </a:lnTo>
                  <a:lnTo>
                    <a:pt x="30" y="114"/>
                  </a:lnTo>
                  <a:lnTo>
                    <a:pt x="35" y="120"/>
                  </a:lnTo>
                  <a:lnTo>
                    <a:pt x="35" y="126"/>
                  </a:lnTo>
                  <a:lnTo>
                    <a:pt x="35" y="120"/>
                  </a:lnTo>
                  <a:lnTo>
                    <a:pt x="39" y="114"/>
                  </a:lnTo>
                  <a:lnTo>
                    <a:pt x="39" y="96"/>
                  </a:lnTo>
                  <a:lnTo>
                    <a:pt x="43" y="66"/>
                  </a:lnTo>
                  <a:lnTo>
                    <a:pt x="47" y="60"/>
                  </a:lnTo>
                  <a:lnTo>
                    <a:pt x="47" y="72"/>
                  </a:lnTo>
                  <a:lnTo>
                    <a:pt x="52" y="78"/>
                  </a:lnTo>
                  <a:lnTo>
                    <a:pt x="52" y="42"/>
                  </a:lnTo>
                  <a:lnTo>
                    <a:pt x="56" y="36"/>
                  </a:lnTo>
                  <a:lnTo>
                    <a:pt x="56" y="42"/>
                  </a:lnTo>
                  <a:lnTo>
                    <a:pt x="60" y="36"/>
                  </a:lnTo>
                  <a:lnTo>
                    <a:pt x="65" y="0"/>
                  </a:lnTo>
                  <a:lnTo>
                    <a:pt x="65" y="48"/>
                  </a:lnTo>
                  <a:lnTo>
                    <a:pt x="69" y="54"/>
                  </a:lnTo>
                  <a:lnTo>
                    <a:pt x="69" y="66"/>
                  </a:lnTo>
                  <a:lnTo>
                    <a:pt x="73" y="84"/>
                  </a:lnTo>
                  <a:lnTo>
                    <a:pt x="73" y="90"/>
                  </a:lnTo>
                  <a:lnTo>
                    <a:pt x="77" y="78"/>
                  </a:lnTo>
                  <a:lnTo>
                    <a:pt x="82" y="78"/>
                  </a:lnTo>
                  <a:lnTo>
                    <a:pt x="82" y="36"/>
                  </a:lnTo>
                  <a:lnTo>
                    <a:pt x="90" y="18"/>
                  </a:lnTo>
                  <a:lnTo>
                    <a:pt x="90" y="6"/>
                  </a:lnTo>
                  <a:lnTo>
                    <a:pt x="95" y="12"/>
                  </a:lnTo>
                  <a:lnTo>
                    <a:pt x="95" y="30"/>
                  </a:lnTo>
                  <a:lnTo>
                    <a:pt x="99" y="18"/>
                  </a:lnTo>
                  <a:lnTo>
                    <a:pt x="99" y="12"/>
                  </a:lnTo>
                  <a:lnTo>
                    <a:pt x="103" y="6"/>
                  </a:lnTo>
                  <a:lnTo>
                    <a:pt x="103" y="12"/>
                  </a:lnTo>
                  <a:lnTo>
                    <a:pt x="107" y="6"/>
                  </a:lnTo>
                  <a:lnTo>
                    <a:pt x="107" y="18"/>
                  </a:lnTo>
                  <a:lnTo>
                    <a:pt x="112" y="66"/>
                  </a:lnTo>
                  <a:lnTo>
                    <a:pt x="112" y="120"/>
                  </a:lnTo>
                  <a:lnTo>
                    <a:pt x="116" y="138"/>
                  </a:lnTo>
                  <a:lnTo>
                    <a:pt x="116" y="144"/>
                  </a:lnTo>
                  <a:lnTo>
                    <a:pt x="120" y="150"/>
                  </a:lnTo>
                  <a:lnTo>
                    <a:pt x="120" y="156"/>
                  </a:lnTo>
                  <a:lnTo>
                    <a:pt x="124" y="168"/>
                  </a:lnTo>
                  <a:lnTo>
                    <a:pt x="124" y="180"/>
                  </a:lnTo>
                  <a:lnTo>
                    <a:pt x="124" y="174"/>
                  </a:lnTo>
                  <a:lnTo>
                    <a:pt x="129" y="126"/>
                  </a:lnTo>
                  <a:lnTo>
                    <a:pt x="129" y="120"/>
                  </a:lnTo>
                  <a:lnTo>
                    <a:pt x="133" y="132"/>
                  </a:lnTo>
                  <a:lnTo>
                    <a:pt x="133" y="84"/>
                  </a:lnTo>
                  <a:lnTo>
                    <a:pt x="142" y="114"/>
                  </a:lnTo>
                  <a:lnTo>
                    <a:pt x="142" y="120"/>
                  </a:lnTo>
                  <a:lnTo>
                    <a:pt x="146" y="120"/>
                  </a:lnTo>
                  <a:lnTo>
                    <a:pt x="146" y="138"/>
                  </a:lnTo>
                  <a:lnTo>
                    <a:pt x="150" y="168"/>
                  </a:lnTo>
                  <a:lnTo>
                    <a:pt x="150" y="180"/>
                  </a:lnTo>
                  <a:lnTo>
                    <a:pt x="154" y="198"/>
                  </a:lnTo>
                  <a:lnTo>
                    <a:pt x="154" y="210"/>
                  </a:lnTo>
                  <a:lnTo>
                    <a:pt x="159" y="204"/>
                  </a:lnTo>
                  <a:lnTo>
                    <a:pt x="163" y="186"/>
                  </a:lnTo>
                  <a:lnTo>
                    <a:pt x="163" y="174"/>
                  </a:lnTo>
                  <a:lnTo>
                    <a:pt x="167" y="162"/>
                  </a:lnTo>
                  <a:lnTo>
                    <a:pt x="167" y="132"/>
                  </a:lnTo>
                  <a:lnTo>
                    <a:pt x="172" y="126"/>
                  </a:lnTo>
                  <a:lnTo>
                    <a:pt x="172" y="102"/>
                  </a:lnTo>
                  <a:lnTo>
                    <a:pt x="176" y="120"/>
                  </a:lnTo>
                  <a:lnTo>
                    <a:pt x="176" y="138"/>
                  </a:lnTo>
                  <a:lnTo>
                    <a:pt x="180" y="156"/>
                  </a:lnTo>
                  <a:lnTo>
                    <a:pt x="180" y="168"/>
                  </a:lnTo>
                  <a:lnTo>
                    <a:pt x="184" y="156"/>
                  </a:lnTo>
                  <a:lnTo>
                    <a:pt x="184" y="96"/>
                  </a:lnTo>
                  <a:lnTo>
                    <a:pt x="189" y="90"/>
                  </a:lnTo>
                  <a:lnTo>
                    <a:pt x="189" y="96"/>
                  </a:lnTo>
                  <a:lnTo>
                    <a:pt x="193" y="102"/>
                  </a:lnTo>
                  <a:lnTo>
                    <a:pt x="197" y="102"/>
                  </a:lnTo>
                  <a:lnTo>
                    <a:pt x="197" y="78"/>
                  </a:lnTo>
                  <a:lnTo>
                    <a:pt x="197" y="90"/>
                  </a:lnTo>
                  <a:lnTo>
                    <a:pt x="201" y="84"/>
                  </a:lnTo>
                  <a:lnTo>
                    <a:pt x="201" y="60"/>
                  </a:lnTo>
                  <a:lnTo>
                    <a:pt x="206" y="72"/>
                  </a:lnTo>
                  <a:lnTo>
                    <a:pt x="206" y="84"/>
                  </a:lnTo>
                  <a:lnTo>
                    <a:pt x="214" y="72"/>
                  </a:lnTo>
                  <a:lnTo>
                    <a:pt x="214" y="36"/>
                  </a:lnTo>
                  <a:lnTo>
                    <a:pt x="219" y="54"/>
                  </a:lnTo>
                  <a:lnTo>
                    <a:pt x="219" y="72"/>
                  </a:lnTo>
                  <a:lnTo>
                    <a:pt x="223" y="96"/>
                  </a:lnTo>
                  <a:lnTo>
                    <a:pt x="223" y="108"/>
                  </a:lnTo>
                  <a:lnTo>
                    <a:pt x="227" y="114"/>
                  </a:lnTo>
                  <a:lnTo>
                    <a:pt x="227" y="108"/>
                  </a:lnTo>
                  <a:lnTo>
                    <a:pt x="231" y="78"/>
                  </a:lnTo>
                  <a:lnTo>
                    <a:pt x="231" y="114"/>
                  </a:lnTo>
                  <a:lnTo>
                    <a:pt x="236" y="156"/>
                  </a:lnTo>
                  <a:lnTo>
                    <a:pt x="236" y="150"/>
                  </a:lnTo>
                  <a:lnTo>
                    <a:pt x="244" y="138"/>
                  </a:lnTo>
                  <a:lnTo>
                    <a:pt x="244" y="120"/>
                  </a:lnTo>
                  <a:lnTo>
                    <a:pt x="248" y="132"/>
                  </a:lnTo>
                  <a:lnTo>
                    <a:pt x="248" y="150"/>
                  </a:lnTo>
                  <a:lnTo>
                    <a:pt x="253" y="144"/>
                  </a:lnTo>
                  <a:lnTo>
                    <a:pt x="257" y="138"/>
                  </a:lnTo>
                  <a:lnTo>
                    <a:pt x="257" y="132"/>
                  </a:lnTo>
                  <a:lnTo>
                    <a:pt x="261" y="120"/>
                  </a:lnTo>
                  <a:lnTo>
                    <a:pt x="261" y="114"/>
                  </a:lnTo>
                  <a:lnTo>
                    <a:pt x="266" y="96"/>
                  </a:lnTo>
                  <a:lnTo>
                    <a:pt x="270" y="78"/>
                  </a:lnTo>
                  <a:lnTo>
                    <a:pt x="270" y="108"/>
                  </a:lnTo>
                  <a:lnTo>
                    <a:pt x="274" y="162"/>
                  </a:lnTo>
                  <a:lnTo>
                    <a:pt x="274" y="96"/>
                  </a:lnTo>
                  <a:lnTo>
                    <a:pt x="278" y="96"/>
                  </a:lnTo>
                  <a:lnTo>
                    <a:pt x="278" y="84"/>
                  </a:lnTo>
                  <a:lnTo>
                    <a:pt x="283" y="96"/>
                  </a:lnTo>
                  <a:lnTo>
                    <a:pt x="287" y="102"/>
                  </a:lnTo>
                  <a:lnTo>
                    <a:pt x="287" y="90"/>
                  </a:lnTo>
                  <a:lnTo>
                    <a:pt x="291" y="96"/>
                  </a:lnTo>
                  <a:lnTo>
                    <a:pt x="291" y="102"/>
                  </a:lnTo>
                  <a:lnTo>
                    <a:pt x="296" y="114"/>
                  </a:lnTo>
                  <a:lnTo>
                    <a:pt x="300" y="120"/>
                  </a:lnTo>
                  <a:lnTo>
                    <a:pt x="300" y="11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73"/>
            <p:cNvSpPr>
              <a:spLocks/>
            </p:cNvSpPr>
            <p:nvPr/>
          </p:nvSpPr>
          <p:spPr bwMode="auto">
            <a:xfrm>
              <a:off x="5200650" y="1123950"/>
              <a:ext cx="481013" cy="438150"/>
            </a:xfrm>
            <a:custGeom>
              <a:avLst/>
              <a:gdLst/>
              <a:ahLst/>
              <a:cxnLst>
                <a:cxn ang="0">
                  <a:pos x="4" y="108"/>
                </a:cxn>
                <a:cxn ang="0">
                  <a:pos x="8" y="96"/>
                </a:cxn>
                <a:cxn ang="0">
                  <a:pos x="17" y="96"/>
                </a:cxn>
                <a:cxn ang="0">
                  <a:pos x="21" y="90"/>
                </a:cxn>
                <a:cxn ang="0">
                  <a:pos x="30" y="42"/>
                </a:cxn>
                <a:cxn ang="0">
                  <a:pos x="34" y="6"/>
                </a:cxn>
                <a:cxn ang="0">
                  <a:pos x="47" y="36"/>
                </a:cxn>
                <a:cxn ang="0">
                  <a:pos x="51" y="102"/>
                </a:cxn>
                <a:cxn ang="0">
                  <a:pos x="60" y="84"/>
                </a:cxn>
                <a:cxn ang="0">
                  <a:pos x="64" y="60"/>
                </a:cxn>
                <a:cxn ang="0">
                  <a:pos x="73" y="60"/>
                </a:cxn>
                <a:cxn ang="0">
                  <a:pos x="81" y="180"/>
                </a:cxn>
                <a:cxn ang="0">
                  <a:pos x="85" y="174"/>
                </a:cxn>
                <a:cxn ang="0">
                  <a:pos x="94" y="126"/>
                </a:cxn>
                <a:cxn ang="0">
                  <a:pos x="98" y="138"/>
                </a:cxn>
                <a:cxn ang="0">
                  <a:pos x="107" y="144"/>
                </a:cxn>
                <a:cxn ang="0">
                  <a:pos x="111" y="102"/>
                </a:cxn>
                <a:cxn ang="0">
                  <a:pos x="120" y="156"/>
                </a:cxn>
                <a:cxn ang="0">
                  <a:pos x="124" y="222"/>
                </a:cxn>
                <a:cxn ang="0">
                  <a:pos x="132" y="276"/>
                </a:cxn>
                <a:cxn ang="0">
                  <a:pos x="141" y="174"/>
                </a:cxn>
                <a:cxn ang="0">
                  <a:pos x="149" y="126"/>
                </a:cxn>
                <a:cxn ang="0">
                  <a:pos x="154" y="138"/>
                </a:cxn>
                <a:cxn ang="0">
                  <a:pos x="162" y="150"/>
                </a:cxn>
                <a:cxn ang="0">
                  <a:pos x="171" y="144"/>
                </a:cxn>
                <a:cxn ang="0">
                  <a:pos x="179" y="126"/>
                </a:cxn>
                <a:cxn ang="0">
                  <a:pos x="184" y="180"/>
                </a:cxn>
                <a:cxn ang="0">
                  <a:pos x="192" y="180"/>
                </a:cxn>
                <a:cxn ang="0">
                  <a:pos x="197" y="126"/>
                </a:cxn>
                <a:cxn ang="0">
                  <a:pos x="209" y="114"/>
                </a:cxn>
                <a:cxn ang="0">
                  <a:pos x="214" y="114"/>
                </a:cxn>
                <a:cxn ang="0">
                  <a:pos x="222" y="168"/>
                </a:cxn>
                <a:cxn ang="0">
                  <a:pos x="226" y="150"/>
                </a:cxn>
                <a:cxn ang="0">
                  <a:pos x="235" y="240"/>
                </a:cxn>
                <a:cxn ang="0">
                  <a:pos x="239" y="270"/>
                </a:cxn>
                <a:cxn ang="0">
                  <a:pos x="252" y="264"/>
                </a:cxn>
                <a:cxn ang="0">
                  <a:pos x="261" y="198"/>
                </a:cxn>
                <a:cxn ang="0">
                  <a:pos x="269" y="132"/>
                </a:cxn>
                <a:cxn ang="0">
                  <a:pos x="274" y="162"/>
                </a:cxn>
                <a:cxn ang="0">
                  <a:pos x="291" y="156"/>
                </a:cxn>
                <a:cxn ang="0">
                  <a:pos x="295" y="198"/>
                </a:cxn>
                <a:cxn ang="0">
                  <a:pos x="299" y="96"/>
                </a:cxn>
              </a:cxnLst>
              <a:rect l="0" t="0" r="r" b="b"/>
              <a:pathLst>
                <a:path w="303" h="276">
                  <a:moveTo>
                    <a:pt x="0" y="114"/>
                  </a:moveTo>
                  <a:lnTo>
                    <a:pt x="4" y="96"/>
                  </a:lnTo>
                  <a:lnTo>
                    <a:pt x="4" y="108"/>
                  </a:lnTo>
                  <a:lnTo>
                    <a:pt x="4" y="78"/>
                  </a:lnTo>
                  <a:lnTo>
                    <a:pt x="8" y="84"/>
                  </a:lnTo>
                  <a:lnTo>
                    <a:pt x="8" y="96"/>
                  </a:lnTo>
                  <a:lnTo>
                    <a:pt x="13" y="108"/>
                  </a:lnTo>
                  <a:lnTo>
                    <a:pt x="13" y="96"/>
                  </a:lnTo>
                  <a:lnTo>
                    <a:pt x="17" y="96"/>
                  </a:lnTo>
                  <a:lnTo>
                    <a:pt x="17" y="84"/>
                  </a:lnTo>
                  <a:lnTo>
                    <a:pt x="21" y="78"/>
                  </a:lnTo>
                  <a:lnTo>
                    <a:pt x="21" y="90"/>
                  </a:lnTo>
                  <a:lnTo>
                    <a:pt x="25" y="78"/>
                  </a:lnTo>
                  <a:lnTo>
                    <a:pt x="25" y="54"/>
                  </a:lnTo>
                  <a:lnTo>
                    <a:pt x="30" y="42"/>
                  </a:lnTo>
                  <a:lnTo>
                    <a:pt x="30" y="48"/>
                  </a:lnTo>
                  <a:lnTo>
                    <a:pt x="34" y="54"/>
                  </a:lnTo>
                  <a:lnTo>
                    <a:pt x="34" y="6"/>
                  </a:lnTo>
                  <a:lnTo>
                    <a:pt x="38" y="0"/>
                  </a:lnTo>
                  <a:lnTo>
                    <a:pt x="43" y="24"/>
                  </a:lnTo>
                  <a:lnTo>
                    <a:pt x="47" y="36"/>
                  </a:lnTo>
                  <a:lnTo>
                    <a:pt x="47" y="78"/>
                  </a:lnTo>
                  <a:lnTo>
                    <a:pt x="51" y="78"/>
                  </a:lnTo>
                  <a:lnTo>
                    <a:pt x="51" y="102"/>
                  </a:lnTo>
                  <a:lnTo>
                    <a:pt x="55" y="132"/>
                  </a:lnTo>
                  <a:lnTo>
                    <a:pt x="55" y="96"/>
                  </a:lnTo>
                  <a:lnTo>
                    <a:pt x="60" y="84"/>
                  </a:lnTo>
                  <a:lnTo>
                    <a:pt x="60" y="78"/>
                  </a:lnTo>
                  <a:lnTo>
                    <a:pt x="64" y="84"/>
                  </a:lnTo>
                  <a:lnTo>
                    <a:pt x="64" y="60"/>
                  </a:lnTo>
                  <a:lnTo>
                    <a:pt x="64" y="72"/>
                  </a:lnTo>
                  <a:lnTo>
                    <a:pt x="68" y="54"/>
                  </a:lnTo>
                  <a:lnTo>
                    <a:pt x="73" y="60"/>
                  </a:lnTo>
                  <a:lnTo>
                    <a:pt x="77" y="54"/>
                  </a:lnTo>
                  <a:lnTo>
                    <a:pt x="77" y="78"/>
                  </a:lnTo>
                  <a:lnTo>
                    <a:pt x="81" y="180"/>
                  </a:lnTo>
                  <a:lnTo>
                    <a:pt x="81" y="210"/>
                  </a:lnTo>
                  <a:lnTo>
                    <a:pt x="85" y="168"/>
                  </a:lnTo>
                  <a:lnTo>
                    <a:pt x="85" y="174"/>
                  </a:lnTo>
                  <a:lnTo>
                    <a:pt x="90" y="162"/>
                  </a:lnTo>
                  <a:lnTo>
                    <a:pt x="90" y="150"/>
                  </a:lnTo>
                  <a:lnTo>
                    <a:pt x="94" y="126"/>
                  </a:lnTo>
                  <a:lnTo>
                    <a:pt x="94" y="132"/>
                  </a:lnTo>
                  <a:lnTo>
                    <a:pt x="98" y="144"/>
                  </a:lnTo>
                  <a:lnTo>
                    <a:pt x="98" y="138"/>
                  </a:lnTo>
                  <a:lnTo>
                    <a:pt x="102" y="120"/>
                  </a:lnTo>
                  <a:lnTo>
                    <a:pt x="102" y="126"/>
                  </a:lnTo>
                  <a:lnTo>
                    <a:pt x="107" y="144"/>
                  </a:lnTo>
                  <a:lnTo>
                    <a:pt x="107" y="120"/>
                  </a:lnTo>
                  <a:lnTo>
                    <a:pt x="111" y="114"/>
                  </a:lnTo>
                  <a:lnTo>
                    <a:pt x="111" y="102"/>
                  </a:lnTo>
                  <a:lnTo>
                    <a:pt x="115" y="102"/>
                  </a:lnTo>
                  <a:lnTo>
                    <a:pt x="115" y="126"/>
                  </a:lnTo>
                  <a:lnTo>
                    <a:pt x="120" y="156"/>
                  </a:lnTo>
                  <a:lnTo>
                    <a:pt x="120" y="186"/>
                  </a:lnTo>
                  <a:lnTo>
                    <a:pt x="124" y="204"/>
                  </a:lnTo>
                  <a:lnTo>
                    <a:pt x="124" y="222"/>
                  </a:lnTo>
                  <a:lnTo>
                    <a:pt x="128" y="252"/>
                  </a:lnTo>
                  <a:lnTo>
                    <a:pt x="132" y="258"/>
                  </a:lnTo>
                  <a:lnTo>
                    <a:pt x="132" y="276"/>
                  </a:lnTo>
                  <a:lnTo>
                    <a:pt x="137" y="240"/>
                  </a:lnTo>
                  <a:lnTo>
                    <a:pt x="137" y="198"/>
                  </a:lnTo>
                  <a:lnTo>
                    <a:pt x="141" y="174"/>
                  </a:lnTo>
                  <a:lnTo>
                    <a:pt x="145" y="174"/>
                  </a:lnTo>
                  <a:lnTo>
                    <a:pt x="145" y="150"/>
                  </a:lnTo>
                  <a:lnTo>
                    <a:pt x="149" y="126"/>
                  </a:lnTo>
                  <a:lnTo>
                    <a:pt x="149" y="132"/>
                  </a:lnTo>
                  <a:lnTo>
                    <a:pt x="149" y="126"/>
                  </a:lnTo>
                  <a:lnTo>
                    <a:pt x="154" y="138"/>
                  </a:lnTo>
                  <a:lnTo>
                    <a:pt x="158" y="138"/>
                  </a:lnTo>
                  <a:lnTo>
                    <a:pt x="162" y="144"/>
                  </a:lnTo>
                  <a:lnTo>
                    <a:pt x="162" y="150"/>
                  </a:lnTo>
                  <a:lnTo>
                    <a:pt x="167" y="132"/>
                  </a:lnTo>
                  <a:lnTo>
                    <a:pt x="167" y="114"/>
                  </a:lnTo>
                  <a:lnTo>
                    <a:pt x="171" y="144"/>
                  </a:lnTo>
                  <a:lnTo>
                    <a:pt x="171" y="168"/>
                  </a:lnTo>
                  <a:lnTo>
                    <a:pt x="175" y="126"/>
                  </a:lnTo>
                  <a:lnTo>
                    <a:pt x="179" y="126"/>
                  </a:lnTo>
                  <a:lnTo>
                    <a:pt x="179" y="96"/>
                  </a:lnTo>
                  <a:lnTo>
                    <a:pt x="184" y="126"/>
                  </a:lnTo>
                  <a:lnTo>
                    <a:pt x="184" y="180"/>
                  </a:lnTo>
                  <a:lnTo>
                    <a:pt x="188" y="222"/>
                  </a:lnTo>
                  <a:lnTo>
                    <a:pt x="188" y="186"/>
                  </a:lnTo>
                  <a:lnTo>
                    <a:pt x="192" y="180"/>
                  </a:lnTo>
                  <a:lnTo>
                    <a:pt x="192" y="150"/>
                  </a:lnTo>
                  <a:lnTo>
                    <a:pt x="197" y="138"/>
                  </a:lnTo>
                  <a:lnTo>
                    <a:pt x="197" y="126"/>
                  </a:lnTo>
                  <a:lnTo>
                    <a:pt x="201" y="132"/>
                  </a:lnTo>
                  <a:lnTo>
                    <a:pt x="205" y="120"/>
                  </a:lnTo>
                  <a:lnTo>
                    <a:pt x="209" y="114"/>
                  </a:lnTo>
                  <a:lnTo>
                    <a:pt x="209" y="90"/>
                  </a:lnTo>
                  <a:lnTo>
                    <a:pt x="214" y="102"/>
                  </a:lnTo>
                  <a:lnTo>
                    <a:pt x="214" y="114"/>
                  </a:lnTo>
                  <a:lnTo>
                    <a:pt x="218" y="132"/>
                  </a:lnTo>
                  <a:lnTo>
                    <a:pt x="218" y="168"/>
                  </a:lnTo>
                  <a:lnTo>
                    <a:pt x="222" y="168"/>
                  </a:lnTo>
                  <a:lnTo>
                    <a:pt x="222" y="156"/>
                  </a:lnTo>
                  <a:lnTo>
                    <a:pt x="226" y="144"/>
                  </a:lnTo>
                  <a:lnTo>
                    <a:pt x="226" y="150"/>
                  </a:lnTo>
                  <a:lnTo>
                    <a:pt x="231" y="168"/>
                  </a:lnTo>
                  <a:lnTo>
                    <a:pt x="231" y="192"/>
                  </a:lnTo>
                  <a:lnTo>
                    <a:pt x="235" y="240"/>
                  </a:lnTo>
                  <a:lnTo>
                    <a:pt x="235" y="258"/>
                  </a:lnTo>
                  <a:lnTo>
                    <a:pt x="244" y="270"/>
                  </a:lnTo>
                  <a:lnTo>
                    <a:pt x="239" y="270"/>
                  </a:lnTo>
                  <a:lnTo>
                    <a:pt x="244" y="264"/>
                  </a:lnTo>
                  <a:lnTo>
                    <a:pt x="248" y="270"/>
                  </a:lnTo>
                  <a:lnTo>
                    <a:pt x="252" y="264"/>
                  </a:lnTo>
                  <a:lnTo>
                    <a:pt x="256" y="252"/>
                  </a:lnTo>
                  <a:lnTo>
                    <a:pt x="261" y="216"/>
                  </a:lnTo>
                  <a:lnTo>
                    <a:pt x="261" y="198"/>
                  </a:lnTo>
                  <a:lnTo>
                    <a:pt x="265" y="168"/>
                  </a:lnTo>
                  <a:lnTo>
                    <a:pt x="265" y="108"/>
                  </a:lnTo>
                  <a:lnTo>
                    <a:pt x="269" y="132"/>
                  </a:lnTo>
                  <a:lnTo>
                    <a:pt x="269" y="180"/>
                  </a:lnTo>
                  <a:lnTo>
                    <a:pt x="269" y="156"/>
                  </a:lnTo>
                  <a:lnTo>
                    <a:pt x="274" y="162"/>
                  </a:lnTo>
                  <a:lnTo>
                    <a:pt x="278" y="168"/>
                  </a:lnTo>
                  <a:lnTo>
                    <a:pt x="282" y="168"/>
                  </a:lnTo>
                  <a:lnTo>
                    <a:pt x="291" y="156"/>
                  </a:lnTo>
                  <a:lnTo>
                    <a:pt x="286" y="156"/>
                  </a:lnTo>
                  <a:lnTo>
                    <a:pt x="291" y="168"/>
                  </a:lnTo>
                  <a:lnTo>
                    <a:pt x="295" y="198"/>
                  </a:lnTo>
                  <a:lnTo>
                    <a:pt x="295" y="186"/>
                  </a:lnTo>
                  <a:lnTo>
                    <a:pt x="299" y="150"/>
                  </a:lnTo>
                  <a:lnTo>
                    <a:pt x="299" y="96"/>
                  </a:lnTo>
                  <a:lnTo>
                    <a:pt x="303" y="84"/>
                  </a:lnTo>
                  <a:lnTo>
                    <a:pt x="303" y="4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74"/>
            <p:cNvSpPr>
              <a:spLocks/>
            </p:cNvSpPr>
            <p:nvPr/>
          </p:nvSpPr>
          <p:spPr bwMode="auto">
            <a:xfrm>
              <a:off x="5681663" y="1123950"/>
              <a:ext cx="455613" cy="295275"/>
            </a:xfrm>
            <a:custGeom>
              <a:avLst/>
              <a:gdLst/>
              <a:ahLst/>
              <a:cxnLst>
                <a:cxn ang="0">
                  <a:pos x="5" y="54"/>
                </a:cxn>
                <a:cxn ang="0">
                  <a:pos x="13" y="84"/>
                </a:cxn>
                <a:cxn ang="0">
                  <a:pos x="22" y="72"/>
                </a:cxn>
                <a:cxn ang="0">
                  <a:pos x="26" y="60"/>
                </a:cxn>
                <a:cxn ang="0">
                  <a:pos x="30" y="78"/>
                </a:cxn>
                <a:cxn ang="0">
                  <a:pos x="39" y="96"/>
                </a:cxn>
                <a:cxn ang="0">
                  <a:pos x="47" y="186"/>
                </a:cxn>
                <a:cxn ang="0">
                  <a:pos x="52" y="144"/>
                </a:cxn>
                <a:cxn ang="0">
                  <a:pos x="56" y="126"/>
                </a:cxn>
                <a:cxn ang="0">
                  <a:pos x="65" y="156"/>
                </a:cxn>
                <a:cxn ang="0">
                  <a:pos x="73" y="84"/>
                </a:cxn>
                <a:cxn ang="0">
                  <a:pos x="77" y="102"/>
                </a:cxn>
                <a:cxn ang="0">
                  <a:pos x="86" y="144"/>
                </a:cxn>
                <a:cxn ang="0">
                  <a:pos x="90" y="90"/>
                </a:cxn>
                <a:cxn ang="0">
                  <a:pos x="99" y="114"/>
                </a:cxn>
                <a:cxn ang="0">
                  <a:pos x="107" y="90"/>
                </a:cxn>
                <a:cxn ang="0">
                  <a:pos x="116" y="42"/>
                </a:cxn>
                <a:cxn ang="0">
                  <a:pos x="120" y="12"/>
                </a:cxn>
                <a:cxn ang="0">
                  <a:pos x="129" y="30"/>
                </a:cxn>
                <a:cxn ang="0">
                  <a:pos x="133" y="48"/>
                </a:cxn>
                <a:cxn ang="0">
                  <a:pos x="142" y="54"/>
                </a:cxn>
                <a:cxn ang="0">
                  <a:pos x="146" y="66"/>
                </a:cxn>
                <a:cxn ang="0">
                  <a:pos x="150" y="60"/>
                </a:cxn>
                <a:cxn ang="0">
                  <a:pos x="159" y="72"/>
                </a:cxn>
                <a:cxn ang="0">
                  <a:pos x="163" y="42"/>
                </a:cxn>
                <a:cxn ang="0">
                  <a:pos x="172" y="90"/>
                </a:cxn>
                <a:cxn ang="0">
                  <a:pos x="176" y="66"/>
                </a:cxn>
                <a:cxn ang="0">
                  <a:pos x="184" y="60"/>
                </a:cxn>
                <a:cxn ang="0">
                  <a:pos x="193" y="90"/>
                </a:cxn>
                <a:cxn ang="0">
                  <a:pos x="201" y="108"/>
                </a:cxn>
                <a:cxn ang="0">
                  <a:pos x="206" y="66"/>
                </a:cxn>
                <a:cxn ang="0">
                  <a:pos x="210" y="132"/>
                </a:cxn>
                <a:cxn ang="0">
                  <a:pos x="219" y="54"/>
                </a:cxn>
                <a:cxn ang="0">
                  <a:pos x="227" y="114"/>
                </a:cxn>
                <a:cxn ang="0">
                  <a:pos x="236" y="48"/>
                </a:cxn>
                <a:cxn ang="0">
                  <a:pos x="240" y="90"/>
                </a:cxn>
                <a:cxn ang="0">
                  <a:pos x="248" y="90"/>
                </a:cxn>
                <a:cxn ang="0">
                  <a:pos x="257" y="78"/>
                </a:cxn>
                <a:cxn ang="0">
                  <a:pos x="261" y="42"/>
                </a:cxn>
                <a:cxn ang="0">
                  <a:pos x="270" y="6"/>
                </a:cxn>
                <a:cxn ang="0">
                  <a:pos x="274" y="42"/>
                </a:cxn>
                <a:cxn ang="0">
                  <a:pos x="283" y="42"/>
                </a:cxn>
              </a:cxnLst>
              <a:rect l="0" t="0" r="r" b="b"/>
              <a:pathLst>
                <a:path w="287" h="186">
                  <a:moveTo>
                    <a:pt x="0" y="42"/>
                  </a:moveTo>
                  <a:lnTo>
                    <a:pt x="5" y="48"/>
                  </a:lnTo>
                  <a:lnTo>
                    <a:pt x="5" y="54"/>
                  </a:lnTo>
                  <a:lnTo>
                    <a:pt x="13" y="78"/>
                  </a:lnTo>
                  <a:lnTo>
                    <a:pt x="13" y="96"/>
                  </a:lnTo>
                  <a:lnTo>
                    <a:pt x="13" y="84"/>
                  </a:lnTo>
                  <a:lnTo>
                    <a:pt x="18" y="90"/>
                  </a:lnTo>
                  <a:lnTo>
                    <a:pt x="18" y="78"/>
                  </a:lnTo>
                  <a:lnTo>
                    <a:pt x="22" y="72"/>
                  </a:lnTo>
                  <a:lnTo>
                    <a:pt x="22" y="78"/>
                  </a:lnTo>
                  <a:lnTo>
                    <a:pt x="26" y="66"/>
                  </a:lnTo>
                  <a:lnTo>
                    <a:pt x="26" y="60"/>
                  </a:lnTo>
                  <a:lnTo>
                    <a:pt x="26" y="66"/>
                  </a:lnTo>
                  <a:lnTo>
                    <a:pt x="30" y="66"/>
                  </a:lnTo>
                  <a:lnTo>
                    <a:pt x="30" y="78"/>
                  </a:lnTo>
                  <a:lnTo>
                    <a:pt x="35" y="96"/>
                  </a:lnTo>
                  <a:lnTo>
                    <a:pt x="35" y="90"/>
                  </a:lnTo>
                  <a:lnTo>
                    <a:pt x="39" y="96"/>
                  </a:lnTo>
                  <a:lnTo>
                    <a:pt x="39" y="150"/>
                  </a:lnTo>
                  <a:lnTo>
                    <a:pt x="43" y="156"/>
                  </a:lnTo>
                  <a:lnTo>
                    <a:pt x="47" y="186"/>
                  </a:lnTo>
                  <a:lnTo>
                    <a:pt x="47" y="168"/>
                  </a:lnTo>
                  <a:lnTo>
                    <a:pt x="52" y="138"/>
                  </a:lnTo>
                  <a:lnTo>
                    <a:pt x="52" y="144"/>
                  </a:lnTo>
                  <a:lnTo>
                    <a:pt x="56" y="132"/>
                  </a:lnTo>
                  <a:lnTo>
                    <a:pt x="56" y="120"/>
                  </a:lnTo>
                  <a:lnTo>
                    <a:pt x="56" y="126"/>
                  </a:lnTo>
                  <a:lnTo>
                    <a:pt x="60" y="126"/>
                  </a:lnTo>
                  <a:lnTo>
                    <a:pt x="65" y="138"/>
                  </a:lnTo>
                  <a:lnTo>
                    <a:pt x="65" y="156"/>
                  </a:lnTo>
                  <a:lnTo>
                    <a:pt x="69" y="150"/>
                  </a:lnTo>
                  <a:lnTo>
                    <a:pt x="69" y="126"/>
                  </a:lnTo>
                  <a:lnTo>
                    <a:pt x="73" y="84"/>
                  </a:lnTo>
                  <a:lnTo>
                    <a:pt x="73" y="72"/>
                  </a:lnTo>
                  <a:lnTo>
                    <a:pt x="77" y="60"/>
                  </a:lnTo>
                  <a:lnTo>
                    <a:pt x="77" y="102"/>
                  </a:lnTo>
                  <a:lnTo>
                    <a:pt x="82" y="108"/>
                  </a:lnTo>
                  <a:lnTo>
                    <a:pt x="82" y="162"/>
                  </a:lnTo>
                  <a:lnTo>
                    <a:pt x="86" y="144"/>
                  </a:lnTo>
                  <a:lnTo>
                    <a:pt x="86" y="84"/>
                  </a:lnTo>
                  <a:lnTo>
                    <a:pt x="86" y="96"/>
                  </a:lnTo>
                  <a:lnTo>
                    <a:pt x="90" y="90"/>
                  </a:lnTo>
                  <a:lnTo>
                    <a:pt x="95" y="84"/>
                  </a:lnTo>
                  <a:lnTo>
                    <a:pt x="99" y="90"/>
                  </a:lnTo>
                  <a:lnTo>
                    <a:pt x="99" y="114"/>
                  </a:lnTo>
                  <a:lnTo>
                    <a:pt x="103" y="120"/>
                  </a:lnTo>
                  <a:lnTo>
                    <a:pt x="107" y="114"/>
                  </a:lnTo>
                  <a:lnTo>
                    <a:pt x="107" y="90"/>
                  </a:lnTo>
                  <a:lnTo>
                    <a:pt x="112" y="72"/>
                  </a:lnTo>
                  <a:lnTo>
                    <a:pt x="112" y="36"/>
                  </a:lnTo>
                  <a:lnTo>
                    <a:pt x="116" y="42"/>
                  </a:lnTo>
                  <a:lnTo>
                    <a:pt x="116" y="30"/>
                  </a:lnTo>
                  <a:lnTo>
                    <a:pt x="120" y="18"/>
                  </a:lnTo>
                  <a:lnTo>
                    <a:pt x="120" y="12"/>
                  </a:lnTo>
                  <a:lnTo>
                    <a:pt x="124" y="18"/>
                  </a:lnTo>
                  <a:lnTo>
                    <a:pt x="124" y="24"/>
                  </a:lnTo>
                  <a:lnTo>
                    <a:pt x="129" y="30"/>
                  </a:lnTo>
                  <a:lnTo>
                    <a:pt x="129" y="36"/>
                  </a:lnTo>
                  <a:lnTo>
                    <a:pt x="133" y="42"/>
                  </a:lnTo>
                  <a:lnTo>
                    <a:pt x="133" y="48"/>
                  </a:lnTo>
                  <a:lnTo>
                    <a:pt x="137" y="42"/>
                  </a:lnTo>
                  <a:lnTo>
                    <a:pt x="137" y="48"/>
                  </a:lnTo>
                  <a:lnTo>
                    <a:pt x="142" y="54"/>
                  </a:lnTo>
                  <a:lnTo>
                    <a:pt x="142" y="48"/>
                  </a:lnTo>
                  <a:lnTo>
                    <a:pt x="146" y="36"/>
                  </a:lnTo>
                  <a:lnTo>
                    <a:pt x="146" y="66"/>
                  </a:lnTo>
                  <a:lnTo>
                    <a:pt x="146" y="60"/>
                  </a:lnTo>
                  <a:lnTo>
                    <a:pt x="150" y="54"/>
                  </a:lnTo>
                  <a:lnTo>
                    <a:pt x="150" y="60"/>
                  </a:lnTo>
                  <a:lnTo>
                    <a:pt x="154" y="12"/>
                  </a:lnTo>
                  <a:lnTo>
                    <a:pt x="154" y="36"/>
                  </a:lnTo>
                  <a:lnTo>
                    <a:pt x="159" y="72"/>
                  </a:lnTo>
                  <a:lnTo>
                    <a:pt x="159" y="54"/>
                  </a:lnTo>
                  <a:lnTo>
                    <a:pt x="163" y="48"/>
                  </a:lnTo>
                  <a:lnTo>
                    <a:pt x="163" y="42"/>
                  </a:lnTo>
                  <a:lnTo>
                    <a:pt x="167" y="48"/>
                  </a:lnTo>
                  <a:lnTo>
                    <a:pt x="167" y="42"/>
                  </a:lnTo>
                  <a:lnTo>
                    <a:pt x="172" y="90"/>
                  </a:lnTo>
                  <a:lnTo>
                    <a:pt x="172" y="120"/>
                  </a:lnTo>
                  <a:lnTo>
                    <a:pt x="176" y="84"/>
                  </a:lnTo>
                  <a:lnTo>
                    <a:pt x="176" y="66"/>
                  </a:lnTo>
                  <a:lnTo>
                    <a:pt x="180" y="60"/>
                  </a:lnTo>
                  <a:lnTo>
                    <a:pt x="189" y="60"/>
                  </a:lnTo>
                  <a:lnTo>
                    <a:pt x="184" y="60"/>
                  </a:lnTo>
                  <a:lnTo>
                    <a:pt x="189" y="72"/>
                  </a:lnTo>
                  <a:lnTo>
                    <a:pt x="193" y="72"/>
                  </a:lnTo>
                  <a:lnTo>
                    <a:pt x="193" y="90"/>
                  </a:lnTo>
                  <a:lnTo>
                    <a:pt x="197" y="120"/>
                  </a:lnTo>
                  <a:lnTo>
                    <a:pt x="197" y="132"/>
                  </a:lnTo>
                  <a:lnTo>
                    <a:pt x="201" y="108"/>
                  </a:lnTo>
                  <a:lnTo>
                    <a:pt x="201" y="96"/>
                  </a:lnTo>
                  <a:lnTo>
                    <a:pt x="206" y="72"/>
                  </a:lnTo>
                  <a:lnTo>
                    <a:pt x="206" y="66"/>
                  </a:lnTo>
                  <a:lnTo>
                    <a:pt x="206" y="102"/>
                  </a:lnTo>
                  <a:lnTo>
                    <a:pt x="210" y="150"/>
                  </a:lnTo>
                  <a:lnTo>
                    <a:pt x="210" y="132"/>
                  </a:lnTo>
                  <a:lnTo>
                    <a:pt x="214" y="102"/>
                  </a:lnTo>
                  <a:lnTo>
                    <a:pt x="214" y="72"/>
                  </a:lnTo>
                  <a:lnTo>
                    <a:pt x="219" y="54"/>
                  </a:lnTo>
                  <a:lnTo>
                    <a:pt x="219" y="90"/>
                  </a:lnTo>
                  <a:lnTo>
                    <a:pt x="223" y="108"/>
                  </a:lnTo>
                  <a:lnTo>
                    <a:pt x="227" y="114"/>
                  </a:lnTo>
                  <a:lnTo>
                    <a:pt x="227" y="72"/>
                  </a:lnTo>
                  <a:lnTo>
                    <a:pt x="231" y="30"/>
                  </a:lnTo>
                  <a:lnTo>
                    <a:pt x="236" y="48"/>
                  </a:lnTo>
                  <a:lnTo>
                    <a:pt x="236" y="36"/>
                  </a:lnTo>
                  <a:lnTo>
                    <a:pt x="240" y="54"/>
                  </a:lnTo>
                  <a:lnTo>
                    <a:pt x="240" y="90"/>
                  </a:lnTo>
                  <a:lnTo>
                    <a:pt x="248" y="102"/>
                  </a:lnTo>
                  <a:lnTo>
                    <a:pt x="244" y="102"/>
                  </a:lnTo>
                  <a:lnTo>
                    <a:pt x="248" y="90"/>
                  </a:lnTo>
                  <a:lnTo>
                    <a:pt x="248" y="96"/>
                  </a:lnTo>
                  <a:lnTo>
                    <a:pt x="253" y="90"/>
                  </a:lnTo>
                  <a:lnTo>
                    <a:pt x="257" y="78"/>
                  </a:lnTo>
                  <a:lnTo>
                    <a:pt x="257" y="66"/>
                  </a:lnTo>
                  <a:lnTo>
                    <a:pt x="261" y="30"/>
                  </a:lnTo>
                  <a:lnTo>
                    <a:pt x="261" y="42"/>
                  </a:lnTo>
                  <a:lnTo>
                    <a:pt x="266" y="36"/>
                  </a:lnTo>
                  <a:lnTo>
                    <a:pt x="266" y="0"/>
                  </a:lnTo>
                  <a:lnTo>
                    <a:pt x="270" y="6"/>
                  </a:lnTo>
                  <a:lnTo>
                    <a:pt x="270" y="18"/>
                  </a:lnTo>
                  <a:lnTo>
                    <a:pt x="274" y="48"/>
                  </a:lnTo>
                  <a:lnTo>
                    <a:pt x="274" y="42"/>
                  </a:lnTo>
                  <a:lnTo>
                    <a:pt x="278" y="30"/>
                  </a:lnTo>
                  <a:lnTo>
                    <a:pt x="278" y="48"/>
                  </a:lnTo>
                  <a:lnTo>
                    <a:pt x="283" y="42"/>
                  </a:lnTo>
                  <a:lnTo>
                    <a:pt x="283" y="48"/>
                  </a:lnTo>
                  <a:lnTo>
                    <a:pt x="287" y="3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75"/>
            <p:cNvSpPr>
              <a:spLocks/>
            </p:cNvSpPr>
            <p:nvPr/>
          </p:nvSpPr>
          <p:spPr bwMode="auto">
            <a:xfrm>
              <a:off x="6137275" y="1133475"/>
              <a:ext cx="482600" cy="342900"/>
            </a:xfrm>
            <a:custGeom>
              <a:avLst/>
              <a:gdLst/>
              <a:ahLst/>
              <a:cxnLst>
                <a:cxn ang="0">
                  <a:pos x="4" y="0"/>
                </a:cxn>
                <a:cxn ang="0">
                  <a:pos x="13" y="30"/>
                </a:cxn>
                <a:cxn ang="0">
                  <a:pos x="17" y="60"/>
                </a:cxn>
                <a:cxn ang="0">
                  <a:pos x="26" y="60"/>
                </a:cxn>
                <a:cxn ang="0">
                  <a:pos x="30" y="138"/>
                </a:cxn>
                <a:cxn ang="0">
                  <a:pos x="34" y="162"/>
                </a:cxn>
                <a:cxn ang="0">
                  <a:pos x="43" y="156"/>
                </a:cxn>
                <a:cxn ang="0">
                  <a:pos x="51" y="102"/>
                </a:cxn>
                <a:cxn ang="0">
                  <a:pos x="56" y="180"/>
                </a:cxn>
                <a:cxn ang="0">
                  <a:pos x="64" y="162"/>
                </a:cxn>
                <a:cxn ang="0">
                  <a:pos x="68" y="126"/>
                </a:cxn>
                <a:cxn ang="0">
                  <a:pos x="77" y="168"/>
                </a:cxn>
                <a:cxn ang="0">
                  <a:pos x="81" y="174"/>
                </a:cxn>
                <a:cxn ang="0">
                  <a:pos x="90" y="132"/>
                </a:cxn>
                <a:cxn ang="0">
                  <a:pos x="94" y="114"/>
                </a:cxn>
                <a:cxn ang="0">
                  <a:pos x="103" y="180"/>
                </a:cxn>
                <a:cxn ang="0">
                  <a:pos x="111" y="162"/>
                </a:cxn>
                <a:cxn ang="0">
                  <a:pos x="124" y="204"/>
                </a:cxn>
                <a:cxn ang="0">
                  <a:pos x="128" y="210"/>
                </a:cxn>
                <a:cxn ang="0">
                  <a:pos x="133" y="162"/>
                </a:cxn>
                <a:cxn ang="0">
                  <a:pos x="141" y="156"/>
                </a:cxn>
                <a:cxn ang="0">
                  <a:pos x="150" y="138"/>
                </a:cxn>
                <a:cxn ang="0">
                  <a:pos x="158" y="138"/>
                </a:cxn>
                <a:cxn ang="0">
                  <a:pos x="171" y="78"/>
                </a:cxn>
                <a:cxn ang="0">
                  <a:pos x="180" y="72"/>
                </a:cxn>
                <a:cxn ang="0">
                  <a:pos x="184" y="90"/>
                </a:cxn>
                <a:cxn ang="0">
                  <a:pos x="192" y="102"/>
                </a:cxn>
                <a:cxn ang="0">
                  <a:pos x="201" y="120"/>
                </a:cxn>
                <a:cxn ang="0">
                  <a:pos x="205" y="126"/>
                </a:cxn>
                <a:cxn ang="0">
                  <a:pos x="214" y="114"/>
                </a:cxn>
                <a:cxn ang="0">
                  <a:pos x="218" y="132"/>
                </a:cxn>
                <a:cxn ang="0">
                  <a:pos x="227" y="90"/>
                </a:cxn>
                <a:cxn ang="0">
                  <a:pos x="235" y="54"/>
                </a:cxn>
                <a:cxn ang="0">
                  <a:pos x="244" y="78"/>
                </a:cxn>
                <a:cxn ang="0">
                  <a:pos x="252" y="66"/>
                </a:cxn>
                <a:cxn ang="0">
                  <a:pos x="257" y="144"/>
                </a:cxn>
                <a:cxn ang="0">
                  <a:pos x="261" y="60"/>
                </a:cxn>
                <a:cxn ang="0">
                  <a:pos x="269" y="96"/>
                </a:cxn>
                <a:cxn ang="0">
                  <a:pos x="274" y="180"/>
                </a:cxn>
                <a:cxn ang="0">
                  <a:pos x="282" y="138"/>
                </a:cxn>
                <a:cxn ang="0">
                  <a:pos x="291" y="84"/>
                </a:cxn>
                <a:cxn ang="0">
                  <a:pos x="299" y="108"/>
                </a:cxn>
              </a:cxnLst>
              <a:rect l="0" t="0" r="r" b="b"/>
              <a:pathLst>
                <a:path w="304" h="216">
                  <a:moveTo>
                    <a:pt x="0" y="24"/>
                  </a:moveTo>
                  <a:lnTo>
                    <a:pt x="0" y="30"/>
                  </a:lnTo>
                  <a:lnTo>
                    <a:pt x="4" y="0"/>
                  </a:lnTo>
                  <a:lnTo>
                    <a:pt x="4" y="30"/>
                  </a:lnTo>
                  <a:lnTo>
                    <a:pt x="9" y="24"/>
                  </a:lnTo>
                  <a:lnTo>
                    <a:pt x="13" y="30"/>
                  </a:lnTo>
                  <a:lnTo>
                    <a:pt x="13" y="36"/>
                  </a:lnTo>
                  <a:lnTo>
                    <a:pt x="17" y="54"/>
                  </a:lnTo>
                  <a:lnTo>
                    <a:pt x="17" y="60"/>
                  </a:lnTo>
                  <a:lnTo>
                    <a:pt x="21" y="66"/>
                  </a:lnTo>
                  <a:lnTo>
                    <a:pt x="21" y="36"/>
                  </a:lnTo>
                  <a:lnTo>
                    <a:pt x="26" y="60"/>
                  </a:lnTo>
                  <a:lnTo>
                    <a:pt x="26" y="102"/>
                  </a:lnTo>
                  <a:lnTo>
                    <a:pt x="30" y="126"/>
                  </a:lnTo>
                  <a:lnTo>
                    <a:pt x="30" y="138"/>
                  </a:lnTo>
                  <a:lnTo>
                    <a:pt x="34" y="162"/>
                  </a:lnTo>
                  <a:lnTo>
                    <a:pt x="34" y="168"/>
                  </a:lnTo>
                  <a:lnTo>
                    <a:pt x="34" y="162"/>
                  </a:lnTo>
                  <a:lnTo>
                    <a:pt x="38" y="156"/>
                  </a:lnTo>
                  <a:lnTo>
                    <a:pt x="43" y="150"/>
                  </a:lnTo>
                  <a:lnTo>
                    <a:pt x="43" y="156"/>
                  </a:lnTo>
                  <a:lnTo>
                    <a:pt x="47" y="114"/>
                  </a:lnTo>
                  <a:lnTo>
                    <a:pt x="51" y="114"/>
                  </a:lnTo>
                  <a:lnTo>
                    <a:pt x="51" y="102"/>
                  </a:lnTo>
                  <a:lnTo>
                    <a:pt x="51" y="138"/>
                  </a:lnTo>
                  <a:lnTo>
                    <a:pt x="56" y="168"/>
                  </a:lnTo>
                  <a:lnTo>
                    <a:pt x="56" y="180"/>
                  </a:lnTo>
                  <a:lnTo>
                    <a:pt x="60" y="168"/>
                  </a:lnTo>
                  <a:lnTo>
                    <a:pt x="60" y="156"/>
                  </a:lnTo>
                  <a:lnTo>
                    <a:pt x="64" y="162"/>
                  </a:lnTo>
                  <a:lnTo>
                    <a:pt x="64" y="144"/>
                  </a:lnTo>
                  <a:lnTo>
                    <a:pt x="68" y="132"/>
                  </a:lnTo>
                  <a:lnTo>
                    <a:pt x="68" y="126"/>
                  </a:lnTo>
                  <a:lnTo>
                    <a:pt x="73" y="120"/>
                  </a:lnTo>
                  <a:lnTo>
                    <a:pt x="73" y="150"/>
                  </a:lnTo>
                  <a:lnTo>
                    <a:pt x="77" y="168"/>
                  </a:lnTo>
                  <a:lnTo>
                    <a:pt x="77" y="162"/>
                  </a:lnTo>
                  <a:lnTo>
                    <a:pt x="81" y="156"/>
                  </a:lnTo>
                  <a:lnTo>
                    <a:pt x="81" y="174"/>
                  </a:lnTo>
                  <a:lnTo>
                    <a:pt x="86" y="174"/>
                  </a:lnTo>
                  <a:lnTo>
                    <a:pt x="86" y="156"/>
                  </a:lnTo>
                  <a:lnTo>
                    <a:pt x="90" y="132"/>
                  </a:lnTo>
                  <a:lnTo>
                    <a:pt x="90" y="126"/>
                  </a:lnTo>
                  <a:lnTo>
                    <a:pt x="94" y="120"/>
                  </a:lnTo>
                  <a:lnTo>
                    <a:pt x="94" y="114"/>
                  </a:lnTo>
                  <a:lnTo>
                    <a:pt x="98" y="156"/>
                  </a:lnTo>
                  <a:lnTo>
                    <a:pt x="98" y="174"/>
                  </a:lnTo>
                  <a:lnTo>
                    <a:pt x="103" y="180"/>
                  </a:lnTo>
                  <a:lnTo>
                    <a:pt x="107" y="162"/>
                  </a:lnTo>
                  <a:lnTo>
                    <a:pt x="111" y="156"/>
                  </a:lnTo>
                  <a:lnTo>
                    <a:pt x="111" y="162"/>
                  </a:lnTo>
                  <a:lnTo>
                    <a:pt x="115" y="186"/>
                  </a:lnTo>
                  <a:lnTo>
                    <a:pt x="115" y="204"/>
                  </a:lnTo>
                  <a:lnTo>
                    <a:pt x="124" y="204"/>
                  </a:lnTo>
                  <a:lnTo>
                    <a:pt x="120" y="204"/>
                  </a:lnTo>
                  <a:lnTo>
                    <a:pt x="124" y="216"/>
                  </a:lnTo>
                  <a:lnTo>
                    <a:pt x="128" y="210"/>
                  </a:lnTo>
                  <a:lnTo>
                    <a:pt x="128" y="192"/>
                  </a:lnTo>
                  <a:lnTo>
                    <a:pt x="133" y="144"/>
                  </a:lnTo>
                  <a:lnTo>
                    <a:pt x="133" y="162"/>
                  </a:lnTo>
                  <a:lnTo>
                    <a:pt x="137" y="174"/>
                  </a:lnTo>
                  <a:lnTo>
                    <a:pt x="137" y="168"/>
                  </a:lnTo>
                  <a:lnTo>
                    <a:pt x="141" y="156"/>
                  </a:lnTo>
                  <a:lnTo>
                    <a:pt x="141" y="144"/>
                  </a:lnTo>
                  <a:lnTo>
                    <a:pt x="145" y="144"/>
                  </a:lnTo>
                  <a:lnTo>
                    <a:pt x="150" y="138"/>
                  </a:lnTo>
                  <a:lnTo>
                    <a:pt x="154" y="132"/>
                  </a:lnTo>
                  <a:lnTo>
                    <a:pt x="154" y="126"/>
                  </a:lnTo>
                  <a:lnTo>
                    <a:pt x="158" y="138"/>
                  </a:lnTo>
                  <a:lnTo>
                    <a:pt x="162" y="138"/>
                  </a:lnTo>
                  <a:lnTo>
                    <a:pt x="162" y="114"/>
                  </a:lnTo>
                  <a:lnTo>
                    <a:pt x="171" y="78"/>
                  </a:lnTo>
                  <a:lnTo>
                    <a:pt x="171" y="24"/>
                  </a:lnTo>
                  <a:lnTo>
                    <a:pt x="175" y="60"/>
                  </a:lnTo>
                  <a:lnTo>
                    <a:pt x="180" y="72"/>
                  </a:lnTo>
                  <a:lnTo>
                    <a:pt x="180" y="66"/>
                  </a:lnTo>
                  <a:lnTo>
                    <a:pt x="184" y="48"/>
                  </a:lnTo>
                  <a:lnTo>
                    <a:pt x="184" y="90"/>
                  </a:lnTo>
                  <a:lnTo>
                    <a:pt x="192" y="108"/>
                  </a:lnTo>
                  <a:lnTo>
                    <a:pt x="188" y="108"/>
                  </a:lnTo>
                  <a:lnTo>
                    <a:pt x="192" y="102"/>
                  </a:lnTo>
                  <a:lnTo>
                    <a:pt x="197" y="102"/>
                  </a:lnTo>
                  <a:lnTo>
                    <a:pt x="197" y="126"/>
                  </a:lnTo>
                  <a:lnTo>
                    <a:pt x="201" y="120"/>
                  </a:lnTo>
                  <a:lnTo>
                    <a:pt x="201" y="108"/>
                  </a:lnTo>
                  <a:lnTo>
                    <a:pt x="201" y="126"/>
                  </a:lnTo>
                  <a:lnTo>
                    <a:pt x="205" y="126"/>
                  </a:lnTo>
                  <a:lnTo>
                    <a:pt x="210" y="120"/>
                  </a:lnTo>
                  <a:lnTo>
                    <a:pt x="210" y="108"/>
                  </a:lnTo>
                  <a:lnTo>
                    <a:pt x="214" y="114"/>
                  </a:lnTo>
                  <a:lnTo>
                    <a:pt x="214" y="144"/>
                  </a:lnTo>
                  <a:lnTo>
                    <a:pt x="218" y="138"/>
                  </a:lnTo>
                  <a:lnTo>
                    <a:pt x="218" y="132"/>
                  </a:lnTo>
                  <a:lnTo>
                    <a:pt x="222" y="126"/>
                  </a:lnTo>
                  <a:lnTo>
                    <a:pt x="227" y="114"/>
                  </a:lnTo>
                  <a:lnTo>
                    <a:pt x="227" y="90"/>
                  </a:lnTo>
                  <a:lnTo>
                    <a:pt x="231" y="90"/>
                  </a:lnTo>
                  <a:lnTo>
                    <a:pt x="231" y="72"/>
                  </a:lnTo>
                  <a:lnTo>
                    <a:pt x="235" y="54"/>
                  </a:lnTo>
                  <a:lnTo>
                    <a:pt x="239" y="78"/>
                  </a:lnTo>
                  <a:lnTo>
                    <a:pt x="239" y="90"/>
                  </a:lnTo>
                  <a:lnTo>
                    <a:pt x="244" y="78"/>
                  </a:lnTo>
                  <a:lnTo>
                    <a:pt x="244" y="54"/>
                  </a:lnTo>
                  <a:lnTo>
                    <a:pt x="248" y="60"/>
                  </a:lnTo>
                  <a:lnTo>
                    <a:pt x="252" y="66"/>
                  </a:lnTo>
                  <a:lnTo>
                    <a:pt x="252" y="96"/>
                  </a:lnTo>
                  <a:lnTo>
                    <a:pt x="257" y="126"/>
                  </a:lnTo>
                  <a:lnTo>
                    <a:pt x="257" y="144"/>
                  </a:lnTo>
                  <a:lnTo>
                    <a:pt x="257" y="132"/>
                  </a:lnTo>
                  <a:lnTo>
                    <a:pt x="261" y="90"/>
                  </a:lnTo>
                  <a:lnTo>
                    <a:pt x="261" y="60"/>
                  </a:lnTo>
                  <a:lnTo>
                    <a:pt x="265" y="66"/>
                  </a:lnTo>
                  <a:lnTo>
                    <a:pt x="265" y="102"/>
                  </a:lnTo>
                  <a:lnTo>
                    <a:pt x="269" y="96"/>
                  </a:lnTo>
                  <a:lnTo>
                    <a:pt x="269" y="72"/>
                  </a:lnTo>
                  <a:lnTo>
                    <a:pt x="274" y="114"/>
                  </a:lnTo>
                  <a:lnTo>
                    <a:pt x="274" y="180"/>
                  </a:lnTo>
                  <a:lnTo>
                    <a:pt x="278" y="162"/>
                  </a:lnTo>
                  <a:lnTo>
                    <a:pt x="282" y="156"/>
                  </a:lnTo>
                  <a:lnTo>
                    <a:pt x="282" y="138"/>
                  </a:lnTo>
                  <a:lnTo>
                    <a:pt x="287" y="132"/>
                  </a:lnTo>
                  <a:lnTo>
                    <a:pt x="287" y="84"/>
                  </a:lnTo>
                  <a:lnTo>
                    <a:pt x="291" y="84"/>
                  </a:lnTo>
                  <a:lnTo>
                    <a:pt x="295" y="84"/>
                  </a:lnTo>
                  <a:lnTo>
                    <a:pt x="295" y="96"/>
                  </a:lnTo>
                  <a:lnTo>
                    <a:pt x="299" y="108"/>
                  </a:lnTo>
                  <a:lnTo>
                    <a:pt x="299" y="114"/>
                  </a:lnTo>
                  <a:lnTo>
                    <a:pt x="304" y="9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76"/>
            <p:cNvSpPr>
              <a:spLocks/>
            </p:cNvSpPr>
            <p:nvPr/>
          </p:nvSpPr>
          <p:spPr bwMode="auto">
            <a:xfrm>
              <a:off x="6619875" y="1200150"/>
              <a:ext cx="508000" cy="2257425"/>
            </a:xfrm>
            <a:custGeom>
              <a:avLst/>
              <a:gdLst/>
              <a:ahLst/>
              <a:cxnLst>
                <a:cxn ang="0">
                  <a:pos x="0" y="42"/>
                </a:cxn>
                <a:cxn ang="0">
                  <a:pos x="12" y="24"/>
                </a:cxn>
                <a:cxn ang="0">
                  <a:pos x="17" y="30"/>
                </a:cxn>
                <a:cxn ang="0">
                  <a:pos x="25" y="18"/>
                </a:cxn>
                <a:cxn ang="0">
                  <a:pos x="30" y="72"/>
                </a:cxn>
                <a:cxn ang="0">
                  <a:pos x="38" y="84"/>
                </a:cxn>
                <a:cxn ang="0">
                  <a:pos x="42" y="60"/>
                </a:cxn>
                <a:cxn ang="0">
                  <a:pos x="51" y="48"/>
                </a:cxn>
                <a:cxn ang="0">
                  <a:pos x="59" y="78"/>
                </a:cxn>
                <a:cxn ang="0">
                  <a:pos x="64" y="54"/>
                </a:cxn>
                <a:cxn ang="0">
                  <a:pos x="72" y="120"/>
                </a:cxn>
                <a:cxn ang="0">
                  <a:pos x="81" y="132"/>
                </a:cxn>
                <a:cxn ang="0">
                  <a:pos x="85" y="42"/>
                </a:cxn>
                <a:cxn ang="0">
                  <a:pos x="89" y="36"/>
                </a:cxn>
                <a:cxn ang="0">
                  <a:pos x="98" y="6"/>
                </a:cxn>
                <a:cxn ang="0">
                  <a:pos x="107" y="30"/>
                </a:cxn>
                <a:cxn ang="0">
                  <a:pos x="115" y="66"/>
                </a:cxn>
                <a:cxn ang="0">
                  <a:pos x="119" y="66"/>
                </a:cxn>
                <a:cxn ang="0">
                  <a:pos x="128" y="204"/>
                </a:cxn>
                <a:cxn ang="0">
                  <a:pos x="132" y="456"/>
                </a:cxn>
                <a:cxn ang="0">
                  <a:pos x="141" y="576"/>
                </a:cxn>
                <a:cxn ang="0">
                  <a:pos x="145" y="684"/>
                </a:cxn>
                <a:cxn ang="0">
                  <a:pos x="154" y="744"/>
                </a:cxn>
                <a:cxn ang="0">
                  <a:pos x="162" y="804"/>
                </a:cxn>
                <a:cxn ang="0">
                  <a:pos x="175" y="834"/>
                </a:cxn>
                <a:cxn ang="0">
                  <a:pos x="179" y="894"/>
                </a:cxn>
                <a:cxn ang="0">
                  <a:pos x="188" y="966"/>
                </a:cxn>
                <a:cxn ang="0">
                  <a:pos x="192" y="1026"/>
                </a:cxn>
                <a:cxn ang="0">
                  <a:pos x="201" y="1092"/>
                </a:cxn>
                <a:cxn ang="0">
                  <a:pos x="205" y="1116"/>
                </a:cxn>
                <a:cxn ang="0">
                  <a:pos x="218" y="1134"/>
                </a:cxn>
                <a:cxn ang="0">
                  <a:pos x="226" y="1146"/>
                </a:cxn>
                <a:cxn ang="0">
                  <a:pos x="235" y="1164"/>
                </a:cxn>
                <a:cxn ang="0">
                  <a:pos x="239" y="1194"/>
                </a:cxn>
                <a:cxn ang="0">
                  <a:pos x="252" y="1230"/>
                </a:cxn>
                <a:cxn ang="0">
                  <a:pos x="260" y="1254"/>
                </a:cxn>
                <a:cxn ang="0">
                  <a:pos x="269" y="1278"/>
                </a:cxn>
                <a:cxn ang="0">
                  <a:pos x="278" y="1320"/>
                </a:cxn>
                <a:cxn ang="0">
                  <a:pos x="286" y="1386"/>
                </a:cxn>
                <a:cxn ang="0">
                  <a:pos x="299" y="1416"/>
                </a:cxn>
                <a:cxn ang="0">
                  <a:pos x="308" y="1422"/>
                </a:cxn>
                <a:cxn ang="0">
                  <a:pos x="316" y="1422"/>
                </a:cxn>
              </a:cxnLst>
              <a:rect l="0" t="0" r="r" b="b"/>
              <a:pathLst>
                <a:path w="320" h="1422">
                  <a:moveTo>
                    <a:pt x="0" y="48"/>
                  </a:moveTo>
                  <a:lnTo>
                    <a:pt x="0" y="54"/>
                  </a:lnTo>
                  <a:lnTo>
                    <a:pt x="0" y="42"/>
                  </a:lnTo>
                  <a:lnTo>
                    <a:pt x="4" y="24"/>
                  </a:lnTo>
                  <a:lnTo>
                    <a:pt x="8" y="18"/>
                  </a:lnTo>
                  <a:lnTo>
                    <a:pt x="12" y="24"/>
                  </a:lnTo>
                  <a:lnTo>
                    <a:pt x="12" y="42"/>
                  </a:lnTo>
                  <a:lnTo>
                    <a:pt x="17" y="24"/>
                  </a:lnTo>
                  <a:lnTo>
                    <a:pt x="17" y="30"/>
                  </a:lnTo>
                  <a:lnTo>
                    <a:pt x="21" y="42"/>
                  </a:lnTo>
                  <a:lnTo>
                    <a:pt x="21" y="24"/>
                  </a:lnTo>
                  <a:lnTo>
                    <a:pt x="25" y="18"/>
                  </a:lnTo>
                  <a:lnTo>
                    <a:pt x="25" y="30"/>
                  </a:lnTo>
                  <a:lnTo>
                    <a:pt x="30" y="60"/>
                  </a:lnTo>
                  <a:lnTo>
                    <a:pt x="30" y="72"/>
                  </a:lnTo>
                  <a:lnTo>
                    <a:pt x="34" y="72"/>
                  </a:lnTo>
                  <a:lnTo>
                    <a:pt x="38" y="78"/>
                  </a:lnTo>
                  <a:lnTo>
                    <a:pt x="38" y="84"/>
                  </a:lnTo>
                  <a:lnTo>
                    <a:pt x="42" y="66"/>
                  </a:lnTo>
                  <a:lnTo>
                    <a:pt x="42" y="54"/>
                  </a:lnTo>
                  <a:lnTo>
                    <a:pt x="42" y="60"/>
                  </a:lnTo>
                  <a:lnTo>
                    <a:pt x="47" y="66"/>
                  </a:lnTo>
                  <a:lnTo>
                    <a:pt x="47" y="54"/>
                  </a:lnTo>
                  <a:lnTo>
                    <a:pt x="51" y="48"/>
                  </a:lnTo>
                  <a:lnTo>
                    <a:pt x="55" y="42"/>
                  </a:lnTo>
                  <a:lnTo>
                    <a:pt x="55" y="54"/>
                  </a:lnTo>
                  <a:lnTo>
                    <a:pt x="59" y="78"/>
                  </a:lnTo>
                  <a:lnTo>
                    <a:pt x="59" y="90"/>
                  </a:lnTo>
                  <a:lnTo>
                    <a:pt x="59" y="60"/>
                  </a:lnTo>
                  <a:lnTo>
                    <a:pt x="64" y="54"/>
                  </a:lnTo>
                  <a:lnTo>
                    <a:pt x="68" y="54"/>
                  </a:lnTo>
                  <a:lnTo>
                    <a:pt x="68" y="84"/>
                  </a:lnTo>
                  <a:lnTo>
                    <a:pt x="72" y="120"/>
                  </a:lnTo>
                  <a:lnTo>
                    <a:pt x="72" y="138"/>
                  </a:lnTo>
                  <a:lnTo>
                    <a:pt x="77" y="138"/>
                  </a:lnTo>
                  <a:lnTo>
                    <a:pt x="81" y="132"/>
                  </a:lnTo>
                  <a:lnTo>
                    <a:pt x="81" y="108"/>
                  </a:lnTo>
                  <a:lnTo>
                    <a:pt x="85" y="66"/>
                  </a:lnTo>
                  <a:lnTo>
                    <a:pt x="85" y="42"/>
                  </a:lnTo>
                  <a:lnTo>
                    <a:pt x="89" y="30"/>
                  </a:lnTo>
                  <a:lnTo>
                    <a:pt x="89" y="60"/>
                  </a:lnTo>
                  <a:lnTo>
                    <a:pt x="89" y="36"/>
                  </a:lnTo>
                  <a:lnTo>
                    <a:pt x="94" y="24"/>
                  </a:lnTo>
                  <a:lnTo>
                    <a:pt x="94" y="12"/>
                  </a:lnTo>
                  <a:lnTo>
                    <a:pt x="98" y="6"/>
                  </a:lnTo>
                  <a:lnTo>
                    <a:pt x="102" y="0"/>
                  </a:lnTo>
                  <a:lnTo>
                    <a:pt x="102" y="24"/>
                  </a:lnTo>
                  <a:lnTo>
                    <a:pt x="107" y="30"/>
                  </a:lnTo>
                  <a:lnTo>
                    <a:pt x="107" y="42"/>
                  </a:lnTo>
                  <a:lnTo>
                    <a:pt x="111" y="48"/>
                  </a:lnTo>
                  <a:lnTo>
                    <a:pt x="115" y="66"/>
                  </a:lnTo>
                  <a:lnTo>
                    <a:pt x="115" y="60"/>
                  </a:lnTo>
                  <a:lnTo>
                    <a:pt x="119" y="42"/>
                  </a:lnTo>
                  <a:lnTo>
                    <a:pt x="119" y="66"/>
                  </a:lnTo>
                  <a:lnTo>
                    <a:pt x="124" y="102"/>
                  </a:lnTo>
                  <a:lnTo>
                    <a:pt x="124" y="114"/>
                  </a:lnTo>
                  <a:lnTo>
                    <a:pt x="128" y="204"/>
                  </a:lnTo>
                  <a:lnTo>
                    <a:pt x="128" y="288"/>
                  </a:lnTo>
                  <a:lnTo>
                    <a:pt x="132" y="360"/>
                  </a:lnTo>
                  <a:lnTo>
                    <a:pt x="132" y="456"/>
                  </a:lnTo>
                  <a:lnTo>
                    <a:pt x="136" y="498"/>
                  </a:lnTo>
                  <a:lnTo>
                    <a:pt x="136" y="534"/>
                  </a:lnTo>
                  <a:lnTo>
                    <a:pt x="141" y="576"/>
                  </a:lnTo>
                  <a:lnTo>
                    <a:pt x="141" y="612"/>
                  </a:lnTo>
                  <a:lnTo>
                    <a:pt x="145" y="648"/>
                  </a:lnTo>
                  <a:lnTo>
                    <a:pt x="145" y="684"/>
                  </a:lnTo>
                  <a:lnTo>
                    <a:pt x="149" y="726"/>
                  </a:lnTo>
                  <a:lnTo>
                    <a:pt x="149" y="732"/>
                  </a:lnTo>
                  <a:lnTo>
                    <a:pt x="154" y="744"/>
                  </a:lnTo>
                  <a:lnTo>
                    <a:pt x="154" y="786"/>
                  </a:lnTo>
                  <a:lnTo>
                    <a:pt x="158" y="798"/>
                  </a:lnTo>
                  <a:lnTo>
                    <a:pt x="162" y="804"/>
                  </a:lnTo>
                  <a:lnTo>
                    <a:pt x="171" y="816"/>
                  </a:lnTo>
                  <a:lnTo>
                    <a:pt x="171" y="822"/>
                  </a:lnTo>
                  <a:lnTo>
                    <a:pt x="175" y="834"/>
                  </a:lnTo>
                  <a:lnTo>
                    <a:pt x="175" y="864"/>
                  </a:lnTo>
                  <a:lnTo>
                    <a:pt x="179" y="876"/>
                  </a:lnTo>
                  <a:lnTo>
                    <a:pt x="179" y="894"/>
                  </a:lnTo>
                  <a:lnTo>
                    <a:pt x="184" y="918"/>
                  </a:lnTo>
                  <a:lnTo>
                    <a:pt x="184" y="942"/>
                  </a:lnTo>
                  <a:lnTo>
                    <a:pt x="188" y="966"/>
                  </a:lnTo>
                  <a:lnTo>
                    <a:pt x="188" y="978"/>
                  </a:lnTo>
                  <a:lnTo>
                    <a:pt x="192" y="996"/>
                  </a:lnTo>
                  <a:lnTo>
                    <a:pt x="192" y="1026"/>
                  </a:lnTo>
                  <a:lnTo>
                    <a:pt x="196" y="1038"/>
                  </a:lnTo>
                  <a:lnTo>
                    <a:pt x="196" y="1056"/>
                  </a:lnTo>
                  <a:lnTo>
                    <a:pt x="201" y="1092"/>
                  </a:lnTo>
                  <a:lnTo>
                    <a:pt x="201" y="1098"/>
                  </a:lnTo>
                  <a:lnTo>
                    <a:pt x="205" y="1104"/>
                  </a:lnTo>
                  <a:lnTo>
                    <a:pt x="205" y="1116"/>
                  </a:lnTo>
                  <a:lnTo>
                    <a:pt x="209" y="1122"/>
                  </a:lnTo>
                  <a:lnTo>
                    <a:pt x="213" y="1128"/>
                  </a:lnTo>
                  <a:lnTo>
                    <a:pt x="218" y="1134"/>
                  </a:lnTo>
                  <a:lnTo>
                    <a:pt x="222" y="1134"/>
                  </a:lnTo>
                  <a:lnTo>
                    <a:pt x="222" y="1146"/>
                  </a:lnTo>
                  <a:lnTo>
                    <a:pt x="226" y="1146"/>
                  </a:lnTo>
                  <a:lnTo>
                    <a:pt x="231" y="1152"/>
                  </a:lnTo>
                  <a:lnTo>
                    <a:pt x="231" y="1158"/>
                  </a:lnTo>
                  <a:lnTo>
                    <a:pt x="235" y="1164"/>
                  </a:lnTo>
                  <a:lnTo>
                    <a:pt x="235" y="1182"/>
                  </a:lnTo>
                  <a:lnTo>
                    <a:pt x="239" y="1188"/>
                  </a:lnTo>
                  <a:lnTo>
                    <a:pt x="239" y="1194"/>
                  </a:lnTo>
                  <a:lnTo>
                    <a:pt x="243" y="1200"/>
                  </a:lnTo>
                  <a:lnTo>
                    <a:pt x="243" y="1218"/>
                  </a:lnTo>
                  <a:lnTo>
                    <a:pt x="252" y="1230"/>
                  </a:lnTo>
                  <a:lnTo>
                    <a:pt x="252" y="1248"/>
                  </a:lnTo>
                  <a:lnTo>
                    <a:pt x="256" y="1254"/>
                  </a:lnTo>
                  <a:lnTo>
                    <a:pt x="260" y="1254"/>
                  </a:lnTo>
                  <a:lnTo>
                    <a:pt x="265" y="1260"/>
                  </a:lnTo>
                  <a:lnTo>
                    <a:pt x="265" y="1272"/>
                  </a:lnTo>
                  <a:lnTo>
                    <a:pt x="269" y="1278"/>
                  </a:lnTo>
                  <a:lnTo>
                    <a:pt x="273" y="1278"/>
                  </a:lnTo>
                  <a:lnTo>
                    <a:pt x="273" y="1302"/>
                  </a:lnTo>
                  <a:lnTo>
                    <a:pt x="278" y="1320"/>
                  </a:lnTo>
                  <a:lnTo>
                    <a:pt x="282" y="1344"/>
                  </a:lnTo>
                  <a:lnTo>
                    <a:pt x="282" y="1380"/>
                  </a:lnTo>
                  <a:lnTo>
                    <a:pt x="286" y="1386"/>
                  </a:lnTo>
                  <a:lnTo>
                    <a:pt x="290" y="1392"/>
                  </a:lnTo>
                  <a:lnTo>
                    <a:pt x="290" y="1404"/>
                  </a:lnTo>
                  <a:lnTo>
                    <a:pt x="299" y="1416"/>
                  </a:lnTo>
                  <a:lnTo>
                    <a:pt x="299" y="1422"/>
                  </a:lnTo>
                  <a:lnTo>
                    <a:pt x="303" y="1422"/>
                  </a:lnTo>
                  <a:lnTo>
                    <a:pt x="308" y="1422"/>
                  </a:lnTo>
                  <a:lnTo>
                    <a:pt x="316" y="1422"/>
                  </a:lnTo>
                  <a:lnTo>
                    <a:pt x="312" y="1422"/>
                  </a:lnTo>
                  <a:lnTo>
                    <a:pt x="316" y="1422"/>
                  </a:lnTo>
                  <a:lnTo>
                    <a:pt x="320" y="1416"/>
                  </a:lnTo>
                  <a:lnTo>
                    <a:pt x="320" y="141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77"/>
            <p:cNvSpPr>
              <a:spLocks/>
            </p:cNvSpPr>
            <p:nvPr/>
          </p:nvSpPr>
          <p:spPr bwMode="auto">
            <a:xfrm>
              <a:off x="7127875" y="1247775"/>
              <a:ext cx="536575" cy="2209800"/>
            </a:xfrm>
            <a:custGeom>
              <a:avLst/>
              <a:gdLst/>
              <a:ahLst/>
              <a:cxnLst>
                <a:cxn ang="0">
                  <a:pos x="5" y="1380"/>
                </a:cxn>
                <a:cxn ang="0">
                  <a:pos x="17" y="1380"/>
                </a:cxn>
                <a:cxn ang="0">
                  <a:pos x="30" y="1386"/>
                </a:cxn>
                <a:cxn ang="0">
                  <a:pos x="39" y="1380"/>
                </a:cxn>
                <a:cxn ang="0">
                  <a:pos x="52" y="1362"/>
                </a:cxn>
                <a:cxn ang="0">
                  <a:pos x="65" y="1356"/>
                </a:cxn>
                <a:cxn ang="0">
                  <a:pos x="77" y="1368"/>
                </a:cxn>
                <a:cxn ang="0">
                  <a:pos x="86" y="1386"/>
                </a:cxn>
                <a:cxn ang="0">
                  <a:pos x="99" y="1386"/>
                </a:cxn>
                <a:cxn ang="0">
                  <a:pos x="107" y="1356"/>
                </a:cxn>
                <a:cxn ang="0">
                  <a:pos x="116" y="1308"/>
                </a:cxn>
                <a:cxn ang="0">
                  <a:pos x="124" y="1284"/>
                </a:cxn>
                <a:cxn ang="0">
                  <a:pos x="129" y="1260"/>
                </a:cxn>
                <a:cxn ang="0">
                  <a:pos x="137" y="1212"/>
                </a:cxn>
                <a:cxn ang="0">
                  <a:pos x="150" y="1188"/>
                </a:cxn>
                <a:cxn ang="0">
                  <a:pos x="159" y="1140"/>
                </a:cxn>
                <a:cxn ang="0">
                  <a:pos x="163" y="1122"/>
                </a:cxn>
                <a:cxn ang="0">
                  <a:pos x="171" y="1086"/>
                </a:cxn>
                <a:cxn ang="0">
                  <a:pos x="180" y="1044"/>
                </a:cxn>
                <a:cxn ang="0">
                  <a:pos x="184" y="1026"/>
                </a:cxn>
                <a:cxn ang="0">
                  <a:pos x="193" y="1002"/>
                </a:cxn>
                <a:cxn ang="0">
                  <a:pos x="201" y="972"/>
                </a:cxn>
                <a:cxn ang="0">
                  <a:pos x="206" y="936"/>
                </a:cxn>
                <a:cxn ang="0">
                  <a:pos x="214" y="882"/>
                </a:cxn>
                <a:cxn ang="0">
                  <a:pos x="218" y="768"/>
                </a:cxn>
                <a:cxn ang="0">
                  <a:pos x="227" y="708"/>
                </a:cxn>
                <a:cxn ang="0">
                  <a:pos x="231" y="660"/>
                </a:cxn>
                <a:cxn ang="0">
                  <a:pos x="240" y="642"/>
                </a:cxn>
                <a:cxn ang="0">
                  <a:pos x="248" y="624"/>
                </a:cxn>
                <a:cxn ang="0">
                  <a:pos x="253" y="558"/>
                </a:cxn>
                <a:cxn ang="0">
                  <a:pos x="261" y="408"/>
                </a:cxn>
                <a:cxn ang="0">
                  <a:pos x="266" y="234"/>
                </a:cxn>
                <a:cxn ang="0">
                  <a:pos x="274" y="144"/>
                </a:cxn>
                <a:cxn ang="0">
                  <a:pos x="278" y="6"/>
                </a:cxn>
                <a:cxn ang="0">
                  <a:pos x="287" y="66"/>
                </a:cxn>
                <a:cxn ang="0">
                  <a:pos x="291" y="78"/>
                </a:cxn>
                <a:cxn ang="0">
                  <a:pos x="300" y="78"/>
                </a:cxn>
                <a:cxn ang="0">
                  <a:pos x="304" y="30"/>
                </a:cxn>
                <a:cxn ang="0">
                  <a:pos x="313" y="0"/>
                </a:cxn>
                <a:cxn ang="0">
                  <a:pos x="321" y="108"/>
                </a:cxn>
                <a:cxn ang="0">
                  <a:pos x="325" y="84"/>
                </a:cxn>
                <a:cxn ang="0">
                  <a:pos x="334" y="102"/>
                </a:cxn>
              </a:cxnLst>
              <a:rect l="0" t="0" r="r" b="b"/>
              <a:pathLst>
                <a:path w="338" h="1392">
                  <a:moveTo>
                    <a:pt x="0" y="1380"/>
                  </a:moveTo>
                  <a:lnTo>
                    <a:pt x="9" y="1380"/>
                  </a:lnTo>
                  <a:lnTo>
                    <a:pt x="5" y="1380"/>
                  </a:lnTo>
                  <a:lnTo>
                    <a:pt x="9" y="1380"/>
                  </a:lnTo>
                  <a:lnTo>
                    <a:pt x="13" y="1374"/>
                  </a:lnTo>
                  <a:lnTo>
                    <a:pt x="17" y="1380"/>
                  </a:lnTo>
                  <a:lnTo>
                    <a:pt x="22" y="1374"/>
                  </a:lnTo>
                  <a:lnTo>
                    <a:pt x="26" y="1380"/>
                  </a:lnTo>
                  <a:lnTo>
                    <a:pt x="30" y="1386"/>
                  </a:lnTo>
                  <a:lnTo>
                    <a:pt x="35" y="1392"/>
                  </a:lnTo>
                  <a:lnTo>
                    <a:pt x="35" y="1386"/>
                  </a:lnTo>
                  <a:lnTo>
                    <a:pt x="39" y="1380"/>
                  </a:lnTo>
                  <a:lnTo>
                    <a:pt x="43" y="1374"/>
                  </a:lnTo>
                  <a:lnTo>
                    <a:pt x="47" y="1368"/>
                  </a:lnTo>
                  <a:lnTo>
                    <a:pt x="52" y="1362"/>
                  </a:lnTo>
                  <a:lnTo>
                    <a:pt x="56" y="1362"/>
                  </a:lnTo>
                  <a:lnTo>
                    <a:pt x="60" y="1356"/>
                  </a:lnTo>
                  <a:lnTo>
                    <a:pt x="65" y="1356"/>
                  </a:lnTo>
                  <a:lnTo>
                    <a:pt x="69" y="1362"/>
                  </a:lnTo>
                  <a:lnTo>
                    <a:pt x="73" y="1362"/>
                  </a:lnTo>
                  <a:lnTo>
                    <a:pt x="77" y="1368"/>
                  </a:lnTo>
                  <a:lnTo>
                    <a:pt x="82" y="1374"/>
                  </a:lnTo>
                  <a:lnTo>
                    <a:pt x="82" y="1386"/>
                  </a:lnTo>
                  <a:lnTo>
                    <a:pt x="86" y="1386"/>
                  </a:lnTo>
                  <a:lnTo>
                    <a:pt x="90" y="1386"/>
                  </a:lnTo>
                  <a:lnTo>
                    <a:pt x="94" y="1392"/>
                  </a:lnTo>
                  <a:lnTo>
                    <a:pt x="99" y="1386"/>
                  </a:lnTo>
                  <a:lnTo>
                    <a:pt x="103" y="1380"/>
                  </a:lnTo>
                  <a:lnTo>
                    <a:pt x="107" y="1374"/>
                  </a:lnTo>
                  <a:lnTo>
                    <a:pt x="107" y="1356"/>
                  </a:lnTo>
                  <a:lnTo>
                    <a:pt x="112" y="1344"/>
                  </a:lnTo>
                  <a:lnTo>
                    <a:pt x="116" y="1332"/>
                  </a:lnTo>
                  <a:lnTo>
                    <a:pt x="116" y="1308"/>
                  </a:lnTo>
                  <a:lnTo>
                    <a:pt x="120" y="1302"/>
                  </a:lnTo>
                  <a:lnTo>
                    <a:pt x="120" y="1290"/>
                  </a:lnTo>
                  <a:lnTo>
                    <a:pt x="124" y="1284"/>
                  </a:lnTo>
                  <a:lnTo>
                    <a:pt x="124" y="1272"/>
                  </a:lnTo>
                  <a:lnTo>
                    <a:pt x="129" y="1266"/>
                  </a:lnTo>
                  <a:lnTo>
                    <a:pt x="129" y="1260"/>
                  </a:lnTo>
                  <a:lnTo>
                    <a:pt x="133" y="1242"/>
                  </a:lnTo>
                  <a:lnTo>
                    <a:pt x="137" y="1242"/>
                  </a:lnTo>
                  <a:lnTo>
                    <a:pt x="137" y="1212"/>
                  </a:lnTo>
                  <a:lnTo>
                    <a:pt x="141" y="1206"/>
                  </a:lnTo>
                  <a:lnTo>
                    <a:pt x="150" y="1194"/>
                  </a:lnTo>
                  <a:lnTo>
                    <a:pt x="150" y="1188"/>
                  </a:lnTo>
                  <a:lnTo>
                    <a:pt x="154" y="1176"/>
                  </a:lnTo>
                  <a:lnTo>
                    <a:pt x="154" y="1146"/>
                  </a:lnTo>
                  <a:lnTo>
                    <a:pt x="159" y="1140"/>
                  </a:lnTo>
                  <a:lnTo>
                    <a:pt x="159" y="1134"/>
                  </a:lnTo>
                  <a:lnTo>
                    <a:pt x="163" y="1128"/>
                  </a:lnTo>
                  <a:lnTo>
                    <a:pt x="163" y="1122"/>
                  </a:lnTo>
                  <a:lnTo>
                    <a:pt x="167" y="1116"/>
                  </a:lnTo>
                  <a:lnTo>
                    <a:pt x="167" y="1092"/>
                  </a:lnTo>
                  <a:lnTo>
                    <a:pt x="171" y="1086"/>
                  </a:lnTo>
                  <a:lnTo>
                    <a:pt x="171" y="1080"/>
                  </a:lnTo>
                  <a:lnTo>
                    <a:pt x="176" y="1050"/>
                  </a:lnTo>
                  <a:lnTo>
                    <a:pt x="180" y="1044"/>
                  </a:lnTo>
                  <a:lnTo>
                    <a:pt x="184" y="1038"/>
                  </a:lnTo>
                  <a:lnTo>
                    <a:pt x="184" y="1044"/>
                  </a:lnTo>
                  <a:lnTo>
                    <a:pt x="184" y="1026"/>
                  </a:lnTo>
                  <a:lnTo>
                    <a:pt x="189" y="1014"/>
                  </a:lnTo>
                  <a:lnTo>
                    <a:pt x="189" y="1008"/>
                  </a:lnTo>
                  <a:lnTo>
                    <a:pt x="193" y="1002"/>
                  </a:lnTo>
                  <a:lnTo>
                    <a:pt x="197" y="996"/>
                  </a:lnTo>
                  <a:lnTo>
                    <a:pt x="197" y="984"/>
                  </a:lnTo>
                  <a:lnTo>
                    <a:pt x="201" y="972"/>
                  </a:lnTo>
                  <a:lnTo>
                    <a:pt x="201" y="960"/>
                  </a:lnTo>
                  <a:lnTo>
                    <a:pt x="206" y="948"/>
                  </a:lnTo>
                  <a:lnTo>
                    <a:pt x="206" y="936"/>
                  </a:lnTo>
                  <a:lnTo>
                    <a:pt x="210" y="918"/>
                  </a:lnTo>
                  <a:lnTo>
                    <a:pt x="210" y="900"/>
                  </a:lnTo>
                  <a:lnTo>
                    <a:pt x="214" y="882"/>
                  </a:lnTo>
                  <a:lnTo>
                    <a:pt x="214" y="834"/>
                  </a:lnTo>
                  <a:lnTo>
                    <a:pt x="218" y="792"/>
                  </a:lnTo>
                  <a:lnTo>
                    <a:pt x="218" y="768"/>
                  </a:lnTo>
                  <a:lnTo>
                    <a:pt x="223" y="750"/>
                  </a:lnTo>
                  <a:lnTo>
                    <a:pt x="223" y="726"/>
                  </a:lnTo>
                  <a:lnTo>
                    <a:pt x="227" y="708"/>
                  </a:lnTo>
                  <a:lnTo>
                    <a:pt x="227" y="690"/>
                  </a:lnTo>
                  <a:lnTo>
                    <a:pt x="231" y="684"/>
                  </a:lnTo>
                  <a:lnTo>
                    <a:pt x="231" y="660"/>
                  </a:lnTo>
                  <a:lnTo>
                    <a:pt x="236" y="654"/>
                  </a:lnTo>
                  <a:lnTo>
                    <a:pt x="240" y="654"/>
                  </a:lnTo>
                  <a:lnTo>
                    <a:pt x="240" y="642"/>
                  </a:lnTo>
                  <a:lnTo>
                    <a:pt x="244" y="642"/>
                  </a:lnTo>
                  <a:lnTo>
                    <a:pt x="244" y="630"/>
                  </a:lnTo>
                  <a:lnTo>
                    <a:pt x="248" y="624"/>
                  </a:lnTo>
                  <a:lnTo>
                    <a:pt x="248" y="600"/>
                  </a:lnTo>
                  <a:lnTo>
                    <a:pt x="253" y="582"/>
                  </a:lnTo>
                  <a:lnTo>
                    <a:pt x="253" y="558"/>
                  </a:lnTo>
                  <a:lnTo>
                    <a:pt x="257" y="516"/>
                  </a:lnTo>
                  <a:lnTo>
                    <a:pt x="257" y="444"/>
                  </a:lnTo>
                  <a:lnTo>
                    <a:pt x="261" y="408"/>
                  </a:lnTo>
                  <a:lnTo>
                    <a:pt x="261" y="366"/>
                  </a:lnTo>
                  <a:lnTo>
                    <a:pt x="266" y="306"/>
                  </a:lnTo>
                  <a:lnTo>
                    <a:pt x="266" y="234"/>
                  </a:lnTo>
                  <a:lnTo>
                    <a:pt x="270" y="162"/>
                  </a:lnTo>
                  <a:lnTo>
                    <a:pt x="270" y="102"/>
                  </a:lnTo>
                  <a:lnTo>
                    <a:pt x="274" y="144"/>
                  </a:lnTo>
                  <a:lnTo>
                    <a:pt x="274" y="72"/>
                  </a:lnTo>
                  <a:lnTo>
                    <a:pt x="278" y="42"/>
                  </a:lnTo>
                  <a:lnTo>
                    <a:pt x="278" y="6"/>
                  </a:lnTo>
                  <a:lnTo>
                    <a:pt x="283" y="0"/>
                  </a:lnTo>
                  <a:lnTo>
                    <a:pt x="283" y="30"/>
                  </a:lnTo>
                  <a:lnTo>
                    <a:pt x="287" y="66"/>
                  </a:lnTo>
                  <a:lnTo>
                    <a:pt x="287" y="78"/>
                  </a:lnTo>
                  <a:lnTo>
                    <a:pt x="291" y="84"/>
                  </a:lnTo>
                  <a:lnTo>
                    <a:pt x="291" y="78"/>
                  </a:lnTo>
                  <a:lnTo>
                    <a:pt x="295" y="72"/>
                  </a:lnTo>
                  <a:lnTo>
                    <a:pt x="295" y="66"/>
                  </a:lnTo>
                  <a:lnTo>
                    <a:pt x="300" y="78"/>
                  </a:lnTo>
                  <a:lnTo>
                    <a:pt x="300" y="54"/>
                  </a:lnTo>
                  <a:lnTo>
                    <a:pt x="304" y="24"/>
                  </a:lnTo>
                  <a:lnTo>
                    <a:pt x="304" y="30"/>
                  </a:lnTo>
                  <a:lnTo>
                    <a:pt x="308" y="18"/>
                  </a:lnTo>
                  <a:lnTo>
                    <a:pt x="313" y="18"/>
                  </a:lnTo>
                  <a:lnTo>
                    <a:pt x="313" y="0"/>
                  </a:lnTo>
                  <a:lnTo>
                    <a:pt x="317" y="30"/>
                  </a:lnTo>
                  <a:lnTo>
                    <a:pt x="317" y="120"/>
                  </a:lnTo>
                  <a:lnTo>
                    <a:pt x="321" y="108"/>
                  </a:lnTo>
                  <a:lnTo>
                    <a:pt x="321" y="102"/>
                  </a:lnTo>
                  <a:lnTo>
                    <a:pt x="325" y="96"/>
                  </a:lnTo>
                  <a:lnTo>
                    <a:pt x="325" y="84"/>
                  </a:lnTo>
                  <a:lnTo>
                    <a:pt x="330" y="84"/>
                  </a:lnTo>
                  <a:lnTo>
                    <a:pt x="334" y="96"/>
                  </a:lnTo>
                  <a:lnTo>
                    <a:pt x="334" y="102"/>
                  </a:lnTo>
                  <a:lnTo>
                    <a:pt x="338" y="90"/>
                  </a:lnTo>
                  <a:lnTo>
                    <a:pt x="338" y="78"/>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78"/>
            <p:cNvSpPr>
              <a:spLocks/>
            </p:cNvSpPr>
            <p:nvPr/>
          </p:nvSpPr>
          <p:spPr bwMode="auto">
            <a:xfrm>
              <a:off x="7664450" y="1133475"/>
              <a:ext cx="495300" cy="285750"/>
            </a:xfrm>
            <a:custGeom>
              <a:avLst/>
              <a:gdLst/>
              <a:ahLst/>
              <a:cxnLst>
                <a:cxn ang="0">
                  <a:pos x="4" y="132"/>
                </a:cxn>
                <a:cxn ang="0">
                  <a:pos x="13" y="84"/>
                </a:cxn>
                <a:cxn ang="0">
                  <a:pos x="22" y="36"/>
                </a:cxn>
                <a:cxn ang="0">
                  <a:pos x="26" y="96"/>
                </a:cxn>
                <a:cxn ang="0">
                  <a:pos x="34" y="84"/>
                </a:cxn>
                <a:cxn ang="0">
                  <a:pos x="43" y="48"/>
                </a:cxn>
                <a:cxn ang="0">
                  <a:pos x="47" y="84"/>
                </a:cxn>
                <a:cxn ang="0">
                  <a:pos x="56" y="42"/>
                </a:cxn>
                <a:cxn ang="0">
                  <a:pos x="64" y="54"/>
                </a:cxn>
                <a:cxn ang="0">
                  <a:pos x="73" y="18"/>
                </a:cxn>
                <a:cxn ang="0">
                  <a:pos x="77" y="72"/>
                </a:cxn>
                <a:cxn ang="0">
                  <a:pos x="86" y="108"/>
                </a:cxn>
                <a:cxn ang="0">
                  <a:pos x="99" y="144"/>
                </a:cxn>
                <a:cxn ang="0">
                  <a:pos x="103" y="156"/>
                </a:cxn>
                <a:cxn ang="0">
                  <a:pos x="111" y="162"/>
                </a:cxn>
                <a:cxn ang="0">
                  <a:pos x="116" y="144"/>
                </a:cxn>
                <a:cxn ang="0">
                  <a:pos x="124" y="84"/>
                </a:cxn>
                <a:cxn ang="0">
                  <a:pos x="137" y="144"/>
                </a:cxn>
                <a:cxn ang="0">
                  <a:pos x="141" y="126"/>
                </a:cxn>
                <a:cxn ang="0">
                  <a:pos x="146" y="66"/>
                </a:cxn>
                <a:cxn ang="0">
                  <a:pos x="154" y="96"/>
                </a:cxn>
                <a:cxn ang="0">
                  <a:pos x="158" y="90"/>
                </a:cxn>
                <a:cxn ang="0">
                  <a:pos x="167" y="78"/>
                </a:cxn>
                <a:cxn ang="0">
                  <a:pos x="176" y="108"/>
                </a:cxn>
                <a:cxn ang="0">
                  <a:pos x="184" y="108"/>
                </a:cxn>
                <a:cxn ang="0">
                  <a:pos x="188" y="90"/>
                </a:cxn>
                <a:cxn ang="0">
                  <a:pos x="197" y="114"/>
                </a:cxn>
                <a:cxn ang="0">
                  <a:pos x="205" y="132"/>
                </a:cxn>
                <a:cxn ang="0">
                  <a:pos x="214" y="144"/>
                </a:cxn>
                <a:cxn ang="0">
                  <a:pos x="218" y="150"/>
                </a:cxn>
                <a:cxn ang="0">
                  <a:pos x="223" y="120"/>
                </a:cxn>
                <a:cxn ang="0">
                  <a:pos x="240" y="180"/>
                </a:cxn>
                <a:cxn ang="0">
                  <a:pos x="244" y="150"/>
                </a:cxn>
                <a:cxn ang="0">
                  <a:pos x="248" y="156"/>
                </a:cxn>
                <a:cxn ang="0">
                  <a:pos x="257" y="150"/>
                </a:cxn>
                <a:cxn ang="0">
                  <a:pos x="261" y="42"/>
                </a:cxn>
                <a:cxn ang="0">
                  <a:pos x="274" y="36"/>
                </a:cxn>
                <a:cxn ang="0">
                  <a:pos x="278" y="114"/>
                </a:cxn>
                <a:cxn ang="0">
                  <a:pos x="282" y="162"/>
                </a:cxn>
                <a:cxn ang="0">
                  <a:pos x="291" y="96"/>
                </a:cxn>
                <a:cxn ang="0">
                  <a:pos x="304" y="96"/>
                </a:cxn>
                <a:cxn ang="0">
                  <a:pos x="308" y="96"/>
                </a:cxn>
              </a:cxnLst>
              <a:rect l="0" t="0" r="r" b="b"/>
              <a:pathLst>
                <a:path w="312" h="180">
                  <a:moveTo>
                    <a:pt x="0" y="150"/>
                  </a:moveTo>
                  <a:lnTo>
                    <a:pt x="4" y="144"/>
                  </a:lnTo>
                  <a:lnTo>
                    <a:pt x="4" y="132"/>
                  </a:lnTo>
                  <a:lnTo>
                    <a:pt x="9" y="126"/>
                  </a:lnTo>
                  <a:lnTo>
                    <a:pt x="9" y="120"/>
                  </a:lnTo>
                  <a:lnTo>
                    <a:pt x="13" y="84"/>
                  </a:lnTo>
                  <a:lnTo>
                    <a:pt x="13" y="42"/>
                  </a:lnTo>
                  <a:lnTo>
                    <a:pt x="17" y="48"/>
                  </a:lnTo>
                  <a:lnTo>
                    <a:pt x="22" y="36"/>
                  </a:lnTo>
                  <a:lnTo>
                    <a:pt x="22" y="96"/>
                  </a:lnTo>
                  <a:lnTo>
                    <a:pt x="26" y="114"/>
                  </a:lnTo>
                  <a:lnTo>
                    <a:pt x="26" y="96"/>
                  </a:lnTo>
                  <a:lnTo>
                    <a:pt x="30" y="132"/>
                  </a:lnTo>
                  <a:lnTo>
                    <a:pt x="34" y="132"/>
                  </a:lnTo>
                  <a:lnTo>
                    <a:pt x="34" y="84"/>
                  </a:lnTo>
                  <a:lnTo>
                    <a:pt x="39" y="48"/>
                  </a:lnTo>
                  <a:lnTo>
                    <a:pt x="39" y="36"/>
                  </a:lnTo>
                  <a:lnTo>
                    <a:pt x="43" y="48"/>
                  </a:lnTo>
                  <a:lnTo>
                    <a:pt x="43" y="60"/>
                  </a:lnTo>
                  <a:lnTo>
                    <a:pt x="52" y="84"/>
                  </a:lnTo>
                  <a:lnTo>
                    <a:pt x="47" y="84"/>
                  </a:lnTo>
                  <a:lnTo>
                    <a:pt x="52" y="72"/>
                  </a:lnTo>
                  <a:lnTo>
                    <a:pt x="56" y="54"/>
                  </a:lnTo>
                  <a:lnTo>
                    <a:pt x="56" y="42"/>
                  </a:lnTo>
                  <a:lnTo>
                    <a:pt x="60" y="48"/>
                  </a:lnTo>
                  <a:lnTo>
                    <a:pt x="60" y="60"/>
                  </a:lnTo>
                  <a:lnTo>
                    <a:pt x="64" y="54"/>
                  </a:lnTo>
                  <a:lnTo>
                    <a:pt x="69" y="42"/>
                  </a:lnTo>
                  <a:lnTo>
                    <a:pt x="69" y="0"/>
                  </a:lnTo>
                  <a:lnTo>
                    <a:pt x="73" y="18"/>
                  </a:lnTo>
                  <a:lnTo>
                    <a:pt x="73" y="72"/>
                  </a:lnTo>
                  <a:lnTo>
                    <a:pt x="81" y="72"/>
                  </a:lnTo>
                  <a:lnTo>
                    <a:pt x="77" y="72"/>
                  </a:lnTo>
                  <a:lnTo>
                    <a:pt x="81" y="72"/>
                  </a:lnTo>
                  <a:lnTo>
                    <a:pt x="86" y="90"/>
                  </a:lnTo>
                  <a:lnTo>
                    <a:pt x="86" y="108"/>
                  </a:lnTo>
                  <a:lnTo>
                    <a:pt x="90" y="138"/>
                  </a:lnTo>
                  <a:lnTo>
                    <a:pt x="90" y="144"/>
                  </a:lnTo>
                  <a:lnTo>
                    <a:pt x="99" y="144"/>
                  </a:lnTo>
                  <a:lnTo>
                    <a:pt x="94" y="144"/>
                  </a:lnTo>
                  <a:lnTo>
                    <a:pt x="99" y="162"/>
                  </a:lnTo>
                  <a:lnTo>
                    <a:pt x="103" y="156"/>
                  </a:lnTo>
                  <a:lnTo>
                    <a:pt x="107" y="162"/>
                  </a:lnTo>
                  <a:lnTo>
                    <a:pt x="107" y="168"/>
                  </a:lnTo>
                  <a:lnTo>
                    <a:pt x="111" y="162"/>
                  </a:lnTo>
                  <a:lnTo>
                    <a:pt x="111" y="144"/>
                  </a:lnTo>
                  <a:lnTo>
                    <a:pt x="120" y="144"/>
                  </a:lnTo>
                  <a:lnTo>
                    <a:pt x="116" y="144"/>
                  </a:lnTo>
                  <a:lnTo>
                    <a:pt x="120" y="108"/>
                  </a:lnTo>
                  <a:lnTo>
                    <a:pt x="124" y="102"/>
                  </a:lnTo>
                  <a:lnTo>
                    <a:pt x="124" y="84"/>
                  </a:lnTo>
                  <a:lnTo>
                    <a:pt x="129" y="90"/>
                  </a:lnTo>
                  <a:lnTo>
                    <a:pt x="129" y="132"/>
                  </a:lnTo>
                  <a:lnTo>
                    <a:pt x="137" y="144"/>
                  </a:lnTo>
                  <a:lnTo>
                    <a:pt x="133" y="144"/>
                  </a:lnTo>
                  <a:lnTo>
                    <a:pt x="137" y="138"/>
                  </a:lnTo>
                  <a:lnTo>
                    <a:pt x="141" y="126"/>
                  </a:lnTo>
                  <a:lnTo>
                    <a:pt x="141" y="90"/>
                  </a:lnTo>
                  <a:lnTo>
                    <a:pt x="146" y="72"/>
                  </a:lnTo>
                  <a:lnTo>
                    <a:pt x="146" y="66"/>
                  </a:lnTo>
                  <a:lnTo>
                    <a:pt x="150" y="72"/>
                  </a:lnTo>
                  <a:lnTo>
                    <a:pt x="150" y="66"/>
                  </a:lnTo>
                  <a:lnTo>
                    <a:pt x="154" y="96"/>
                  </a:lnTo>
                  <a:lnTo>
                    <a:pt x="154" y="108"/>
                  </a:lnTo>
                  <a:lnTo>
                    <a:pt x="158" y="102"/>
                  </a:lnTo>
                  <a:lnTo>
                    <a:pt x="158" y="90"/>
                  </a:lnTo>
                  <a:lnTo>
                    <a:pt x="163" y="72"/>
                  </a:lnTo>
                  <a:lnTo>
                    <a:pt x="163" y="60"/>
                  </a:lnTo>
                  <a:lnTo>
                    <a:pt x="167" y="78"/>
                  </a:lnTo>
                  <a:lnTo>
                    <a:pt x="167" y="102"/>
                  </a:lnTo>
                  <a:lnTo>
                    <a:pt x="171" y="96"/>
                  </a:lnTo>
                  <a:lnTo>
                    <a:pt x="176" y="108"/>
                  </a:lnTo>
                  <a:lnTo>
                    <a:pt x="176" y="120"/>
                  </a:lnTo>
                  <a:lnTo>
                    <a:pt x="180" y="132"/>
                  </a:lnTo>
                  <a:lnTo>
                    <a:pt x="184" y="108"/>
                  </a:lnTo>
                  <a:lnTo>
                    <a:pt x="184" y="96"/>
                  </a:lnTo>
                  <a:lnTo>
                    <a:pt x="188" y="84"/>
                  </a:lnTo>
                  <a:lnTo>
                    <a:pt x="188" y="90"/>
                  </a:lnTo>
                  <a:lnTo>
                    <a:pt x="193" y="96"/>
                  </a:lnTo>
                  <a:lnTo>
                    <a:pt x="197" y="96"/>
                  </a:lnTo>
                  <a:lnTo>
                    <a:pt x="197" y="114"/>
                  </a:lnTo>
                  <a:lnTo>
                    <a:pt x="201" y="126"/>
                  </a:lnTo>
                  <a:lnTo>
                    <a:pt x="201" y="144"/>
                  </a:lnTo>
                  <a:lnTo>
                    <a:pt x="205" y="132"/>
                  </a:lnTo>
                  <a:lnTo>
                    <a:pt x="210" y="138"/>
                  </a:lnTo>
                  <a:lnTo>
                    <a:pt x="210" y="156"/>
                  </a:lnTo>
                  <a:lnTo>
                    <a:pt x="214" y="144"/>
                  </a:lnTo>
                  <a:lnTo>
                    <a:pt x="214" y="132"/>
                  </a:lnTo>
                  <a:lnTo>
                    <a:pt x="214" y="144"/>
                  </a:lnTo>
                  <a:lnTo>
                    <a:pt x="218" y="150"/>
                  </a:lnTo>
                  <a:lnTo>
                    <a:pt x="218" y="138"/>
                  </a:lnTo>
                  <a:lnTo>
                    <a:pt x="223" y="138"/>
                  </a:lnTo>
                  <a:lnTo>
                    <a:pt x="223" y="120"/>
                  </a:lnTo>
                  <a:lnTo>
                    <a:pt x="231" y="108"/>
                  </a:lnTo>
                  <a:lnTo>
                    <a:pt x="231" y="180"/>
                  </a:lnTo>
                  <a:lnTo>
                    <a:pt x="240" y="180"/>
                  </a:lnTo>
                  <a:lnTo>
                    <a:pt x="235" y="180"/>
                  </a:lnTo>
                  <a:lnTo>
                    <a:pt x="240" y="174"/>
                  </a:lnTo>
                  <a:lnTo>
                    <a:pt x="244" y="150"/>
                  </a:lnTo>
                  <a:lnTo>
                    <a:pt x="244" y="138"/>
                  </a:lnTo>
                  <a:lnTo>
                    <a:pt x="244" y="144"/>
                  </a:lnTo>
                  <a:lnTo>
                    <a:pt x="248" y="156"/>
                  </a:lnTo>
                  <a:lnTo>
                    <a:pt x="253" y="150"/>
                  </a:lnTo>
                  <a:lnTo>
                    <a:pt x="253" y="156"/>
                  </a:lnTo>
                  <a:lnTo>
                    <a:pt x="257" y="150"/>
                  </a:lnTo>
                  <a:lnTo>
                    <a:pt x="257" y="126"/>
                  </a:lnTo>
                  <a:lnTo>
                    <a:pt x="261" y="66"/>
                  </a:lnTo>
                  <a:lnTo>
                    <a:pt x="261" y="42"/>
                  </a:lnTo>
                  <a:lnTo>
                    <a:pt x="265" y="30"/>
                  </a:lnTo>
                  <a:lnTo>
                    <a:pt x="265" y="36"/>
                  </a:lnTo>
                  <a:lnTo>
                    <a:pt x="274" y="36"/>
                  </a:lnTo>
                  <a:lnTo>
                    <a:pt x="274" y="18"/>
                  </a:lnTo>
                  <a:lnTo>
                    <a:pt x="274" y="36"/>
                  </a:lnTo>
                  <a:lnTo>
                    <a:pt x="278" y="114"/>
                  </a:lnTo>
                  <a:lnTo>
                    <a:pt x="278" y="156"/>
                  </a:lnTo>
                  <a:lnTo>
                    <a:pt x="282" y="180"/>
                  </a:lnTo>
                  <a:lnTo>
                    <a:pt x="282" y="162"/>
                  </a:lnTo>
                  <a:lnTo>
                    <a:pt x="287" y="156"/>
                  </a:lnTo>
                  <a:lnTo>
                    <a:pt x="291" y="138"/>
                  </a:lnTo>
                  <a:lnTo>
                    <a:pt x="291" y="96"/>
                  </a:lnTo>
                  <a:lnTo>
                    <a:pt x="295" y="84"/>
                  </a:lnTo>
                  <a:lnTo>
                    <a:pt x="300" y="84"/>
                  </a:lnTo>
                  <a:lnTo>
                    <a:pt x="304" y="96"/>
                  </a:lnTo>
                  <a:lnTo>
                    <a:pt x="304" y="114"/>
                  </a:lnTo>
                  <a:lnTo>
                    <a:pt x="308" y="90"/>
                  </a:lnTo>
                  <a:lnTo>
                    <a:pt x="308" y="96"/>
                  </a:lnTo>
                  <a:lnTo>
                    <a:pt x="312" y="132"/>
                  </a:lnTo>
                  <a:lnTo>
                    <a:pt x="312" y="15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79"/>
            <p:cNvSpPr>
              <a:spLocks/>
            </p:cNvSpPr>
            <p:nvPr/>
          </p:nvSpPr>
          <p:spPr bwMode="auto">
            <a:xfrm>
              <a:off x="8159750" y="1133475"/>
              <a:ext cx="482600" cy="409575"/>
            </a:xfrm>
            <a:custGeom>
              <a:avLst/>
              <a:gdLst/>
              <a:ahLst/>
              <a:cxnLst>
                <a:cxn ang="0">
                  <a:pos x="9" y="138"/>
                </a:cxn>
                <a:cxn ang="0">
                  <a:pos x="18" y="174"/>
                </a:cxn>
                <a:cxn ang="0">
                  <a:pos x="22" y="132"/>
                </a:cxn>
                <a:cxn ang="0">
                  <a:pos x="30" y="126"/>
                </a:cxn>
                <a:cxn ang="0">
                  <a:pos x="39" y="144"/>
                </a:cxn>
                <a:cxn ang="0">
                  <a:pos x="43" y="234"/>
                </a:cxn>
                <a:cxn ang="0">
                  <a:pos x="52" y="222"/>
                </a:cxn>
                <a:cxn ang="0">
                  <a:pos x="60" y="186"/>
                </a:cxn>
                <a:cxn ang="0">
                  <a:pos x="65" y="240"/>
                </a:cxn>
                <a:cxn ang="0">
                  <a:pos x="69" y="210"/>
                </a:cxn>
                <a:cxn ang="0">
                  <a:pos x="77" y="246"/>
                </a:cxn>
                <a:cxn ang="0">
                  <a:pos x="86" y="210"/>
                </a:cxn>
                <a:cxn ang="0">
                  <a:pos x="90" y="60"/>
                </a:cxn>
                <a:cxn ang="0">
                  <a:pos x="99" y="126"/>
                </a:cxn>
                <a:cxn ang="0">
                  <a:pos x="103" y="138"/>
                </a:cxn>
                <a:cxn ang="0">
                  <a:pos x="112" y="156"/>
                </a:cxn>
                <a:cxn ang="0">
                  <a:pos x="116" y="114"/>
                </a:cxn>
                <a:cxn ang="0">
                  <a:pos x="124" y="114"/>
                </a:cxn>
                <a:cxn ang="0">
                  <a:pos x="129" y="138"/>
                </a:cxn>
                <a:cxn ang="0">
                  <a:pos x="137" y="114"/>
                </a:cxn>
                <a:cxn ang="0">
                  <a:pos x="150" y="102"/>
                </a:cxn>
                <a:cxn ang="0">
                  <a:pos x="154" y="102"/>
                </a:cxn>
                <a:cxn ang="0">
                  <a:pos x="163" y="156"/>
                </a:cxn>
                <a:cxn ang="0">
                  <a:pos x="171" y="138"/>
                </a:cxn>
                <a:cxn ang="0">
                  <a:pos x="176" y="96"/>
                </a:cxn>
                <a:cxn ang="0">
                  <a:pos x="184" y="90"/>
                </a:cxn>
                <a:cxn ang="0">
                  <a:pos x="189" y="0"/>
                </a:cxn>
                <a:cxn ang="0">
                  <a:pos x="197" y="42"/>
                </a:cxn>
                <a:cxn ang="0">
                  <a:pos x="201" y="78"/>
                </a:cxn>
                <a:cxn ang="0">
                  <a:pos x="214" y="54"/>
                </a:cxn>
                <a:cxn ang="0">
                  <a:pos x="219" y="72"/>
                </a:cxn>
                <a:cxn ang="0">
                  <a:pos x="227" y="96"/>
                </a:cxn>
                <a:cxn ang="0">
                  <a:pos x="236" y="114"/>
                </a:cxn>
                <a:cxn ang="0">
                  <a:pos x="240" y="132"/>
                </a:cxn>
                <a:cxn ang="0">
                  <a:pos x="248" y="114"/>
                </a:cxn>
                <a:cxn ang="0">
                  <a:pos x="261" y="96"/>
                </a:cxn>
                <a:cxn ang="0">
                  <a:pos x="266" y="102"/>
                </a:cxn>
                <a:cxn ang="0">
                  <a:pos x="274" y="96"/>
                </a:cxn>
                <a:cxn ang="0">
                  <a:pos x="278" y="162"/>
                </a:cxn>
                <a:cxn ang="0">
                  <a:pos x="283" y="114"/>
                </a:cxn>
                <a:cxn ang="0">
                  <a:pos x="291" y="84"/>
                </a:cxn>
                <a:cxn ang="0">
                  <a:pos x="295" y="78"/>
                </a:cxn>
              </a:cxnLst>
              <a:rect l="0" t="0" r="r" b="b"/>
              <a:pathLst>
                <a:path w="304" h="258">
                  <a:moveTo>
                    <a:pt x="0" y="150"/>
                  </a:moveTo>
                  <a:lnTo>
                    <a:pt x="5" y="144"/>
                  </a:lnTo>
                  <a:lnTo>
                    <a:pt x="9" y="138"/>
                  </a:lnTo>
                  <a:lnTo>
                    <a:pt x="9" y="174"/>
                  </a:lnTo>
                  <a:lnTo>
                    <a:pt x="13" y="180"/>
                  </a:lnTo>
                  <a:lnTo>
                    <a:pt x="18" y="174"/>
                  </a:lnTo>
                  <a:lnTo>
                    <a:pt x="18" y="168"/>
                  </a:lnTo>
                  <a:lnTo>
                    <a:pt x="22" y="150"/>
                  </a:lnTo>
                  <a:lnTo>
                    <a:pt x="22" y="132"/>
                  </a:lnTo>
                  <a:lnTo>
                    <a:pt x="26" y="120"/>
                  </a:lnTo>
                  <a:lnTo>
                    <a:pt x="26" y="108"/>
                  </a:lnTo>
                  <a:lnTo>
                    <a:pt x="30" y="126"/>
                  </a:lnTo>
                  <a:lnTo>
                    <a:pt x="30" y="132"/>
                  </a:lnTo>
                  <a:lnTo>
                    <a:pt x="35" y="144"/>
                  </a:lnTo>
                  <a:lnTo>
                    <a:pt x="39" y="144"/>
                  </a:lnTo>
                  <a:lnTo>
                    <a:pt x="39" y="186"/>
                  </a:lnTo>
                  <a:lnTo>
                    <a:pt x="43" y="228"/>
                  </a:lnTo>
                  <a:lnTo>
                    <a:pt x="43" y="234"/>
                  </a:lnTo>
                  <a:lnTo>
                    <a:pt x="47" y="228"/>
                  </a:lnTo>
                  <a:lnTo>
                    <a:pt x="47" y="234"/>
                  </a:lnTo>
                  <a:lnTo>
                    <a:pt x="52" y="222"/>
                  </a:lnTo>
                  <a:lnTo>
                    <a:pt x="52" y="186"/>
                  </a:lnTo>
                  <a:lnTo>
                    <a:pt x="56" y="186"/>
                  </a:lnTo>
                  <a:lnTo>
                    <a:pt x="60" y="186"/>
                  </a:lnTo>
                  <a:lnTo>
                    <a:pt x="60" y="210"/>
                  </a:lnTo>
                  <a:lnTo>
                    <a:pt x="65" y="258"/>
                  </a:lnTo>
                  <a:lnTo>
                    <a:pt x="65" y="240"/>
                  </a:lnTo>
                  <a:lnTo>
                    <a:pt x="69" y="222"/>
                  </a:lnTo>
                  <a:lnTo>
                    <a:pt x="69" y="204"/>
                  </a:lnTo>
                  <a:lnTo>
                    <a:pt x="69" y="210"/>
                  </a:lnTo>
                  <a:lnTo>
                    <a:pt x="73" y="228"/>
                  </a:lnTo>
                  <a:lnTo>
                    <a:pt x="77" y="240"/>
                  </a:lnTo>
                  <a:lnTo>
                    <a:pt x="77" y="246"/>
                  </a:lnTo>
                  <a:lnTo>
                    <a:pt x="82" y="252"/>
                  </a:lnTo>
                  <a:lnTo>
                    <a:pt x="82" y="240"/>
                  </a:lnTo>
                  <a:lnTo>
                    <a:pt x="86" y="210"/>
                  </a:lnTo>
                  <a:lnTo>
                    <a:pt x="86" y="174"/>
                  </a:lnTo>
                  <a:lnTo>
                    <a:pt x="90" y="108"/>
                  </a:lnTo>
                  <a:lnTo>
                    <a:pt x="90" y="60"/>
                  </a:lnTo>
                  <a:lnTo>
                    <a:pt x="94" y="108"/>
                  </a:lnTo>
                  <a:lnTo>
                    <a:pt x="94" y="120"/>
                  </a:lnTo>
                  <a:lnTo>
                    <a:pt x="99" y="126"/>
                  </a:lnTo>
                  <a:lnTo>
                    <a:pt x="99" y="114"/>
                  </a:lnTo>
                  <a:lnTo>
                    <a:pt x="103" y="126"/>
                  </a:lnTo>
                  <a:lnTo>
                    <a:pt x="103" y="138"/>
                  </a:lnTo>
                  <a:lnTo>
                    <a:pt x="107" y="144"/>
                  </a:lnTo>
                  <a:lnTo>
                    <a:pt x="107" y="150"/>
                  </a:lnTo>
                  <a:lnTo>
                    <a:pt x="112" y="156"/>
                  </a:lnTo>
                  <a:lnTo>
                    <a:pt x="112" y="138"/>
                  </a:lnTo>
                  <a:lnTo>
                    <a:pt x="116" y="120"/>
                  </a:lnTo>
                  <a:lnTo>
                    <a:pt x="116" y="114"/>
                  </a:lnTo>
                  <a:lnTo>
                    <a:pt x="120" y="126"/>
                  </a:lnTo>
                  <a:lnTo>
                    <a:pt x="124" y="120"/>
                  </a:lnTo>
                  <a:lnTo>
                    <a:pt x="124" y="114"/>
                  </a:lnTo>
                  <a:lnTo>
                    <a:pt x="124" y="150"/>
                  </a:lnTo>
                  <a:lnTo>
                    <a:pt x="129" y="144"/>
                  </a:lnTo>
                  <a:lnTo>
                    <a:pt x="129" y="138"/>
                  </a:lnTo>
                  <a:lnTo>
                    <a:pt x="133" y="132"/>
                  </a:lnTo>
                  <a:lnTo>
                    <a:pt x="137" y="126"/>
                  </a:lnTo>
                  <a:lnTo>
                    <a:pt x="137" y="114"/>
                  </a:lnTo>
                  <a:lnTo>
                    <a:pt x="142" y="126"/>
                  </a:lnTo>
                  <a:lnTo>
                    <a:pt x="142" y="102"/>
                  </a:lnTo>
                  <a:lnTo>
                    <a:pt x="150" y="102"/>
                  </a:lnTo>
                  <a:lnTo>
                    <a:pt x="146" y="102"/>
                  </a:lnTo>
                  <a:lnTo>
                    <a:pt x="150" y="108"/>
                  </a:lnTo>
                  <a:lnTo>
                    <a:pt x="154" y="102"/>
                  </a:lnTo>
                  <a:lnTo>
                    <a:pt x="159" y="138"/>
                  </a:lnTo>
                  <a:lnTo>
                    <a:pt x="163" y="150"/>
                  </a:lnTo>
                  <a:lnTo>
                    <a:pt x="163" y="156"/>
                  </a:lnTo>
                  <a:lnTo>
                    <a:pt x="167" y="150"/>
                  </a:lnTo>
                  <a:lnTo>
                    <a:pt x="167" y="144"/>
                  </a:lnTo>
                  <a:lnTo>
                    <a:pt x="171" y="138"/>
                  </a:lnTo>
                  <a:lnTo>
                    <a:pt x="171" y="150"/>
                  </a:lnTo>
                  <a:lnTo>
                    <a:pt x="176" y="126"/>
                  </a:lnTo>
                  <a:lnTo>
                    <a:pt x="176" y="96"/>
                  </a:lnTo>
                  <a:lnTo>
                    <a:pt x="180" y="102"/>
                  </a:lnTo>
                  <a:lnTo>
                    <a:pt x="180" y="96"/>
                  </a:lnTo>
                  <a:lnTo>
                    <a:pt x="184" y="90"/>
                  </a:lnTo>
                  <a:lnTo>
                    <a:pt x="184" y="72"/>
                  </a:lnTo>
                  <a:lnTo>
                    <a:pt x="189" y="30"/>
                  </a:lnTo>
                  <a:lnTo>
                    <a:pt x="189" y="0"/>
                  </a:lnTo>
                  <a:lnTo>
                    <a:pt x="193" y="30"/>
                  </a:lnTo>
                  <a:lnTo>
                    <a:pt x="193" y="72"/>
                  </a:lnTo>
                  <a:lnTo>
                    <a:pt x="197" y="42"/>
                  </a:lnTo>
                  <a:lnTo>
                    <a:pt x="197" y="60"/>
                  </a:lnTo>
                  <a:lnTo>
                    <a:pt x="201" y="72"/>
                  </a:lnTo>
                  <a:lnTo>
                    <a:pt x="201" y="78"/>
                  </a:lnTo>
                  <a:lnTo>
                    <a:pt x="206" y="72"/>
                  </a:lnTo>
                  <a:lnTo>
                    <a:pt x="210" y="66"/>
                  </a:lnTo>
                  <a:lnTo>
                    <a:pt x="214" y="54"/>
                  </a:lnTo>
                  <a:lnTo>
                    <a:pt x="214" y="78"/>
                  </a:lnTo>
                  <a:lnTo>
                    <a:pt x="219" y="84"/>
                  </a:lnTo>
                  <a:lnTo>
                    <a:pt x="219" y="72"/>
                  </a:lnTo>
                  <a:lnTo>
                    <a:pt x="223" y="72"/>
                  </a:lnTo>
                  <a:lnTo>
                    <a:pt x="227" y="84"/>
                  </a:lnTo>
                  <a:lnTo>
                    <a:pt x="227" y="96"/>
                  </a:lnTo>
                  <a:lnTo>
                    <a:pt x="231" y="102"/>
                  </a:lnTo>
                  <a:lnTo>
                    <a:pt x="231" y="108"/>
                  </a:lnTo>
                  <a:lnTo>
                    <a:pt x="236" y="114"/>
                  </a:lnTo>
                  <a:lnTo>
                    <a:pt x="236" y="126"/>
                  </a:lnTo>
                  <a:lnTo>
                    <a:pt x="240" y="120"/>
                  </a:lnTo>
                  <a:lnTo>
                    <a:pt x="240" y="132"/>
                  </a:lnTo>
                  <a:lnTo>
                    <a:pt x="248" y="114"/>
                  </a:lnTo>
                  <a:lnTo>
                    <a:pt x="244" y="114"/>
                  </a:lnTo>
                  <a:lnTo>
                    <a:pt x="248" y="114"/>
                  </a:lnTo>
                  <a:lnTo>
                    <a:pt x="253" y="108"/>
                  </a:lnTo>
                  <a:lnTo>
                    <a:pt x="257" y="96"/>
                  </a:lnTo>
                  <a:lnTo>
                    <a:pt x="261" y="96"/>
                  </a:lnTo>
                  <a:lnTo>
                    <a:pt x="261" y="108"/>
                  </a:lnTo>
                  <a:lnTo>
                    <a:pt x="261" y="96"/>
                  </a:lnTo>
                  <a:lnTo>
                    <a:pt x="266" y="102"/>
                  </a:lnTo>
                  <a:lnTo>
                    <a:pt x="270" y="102"/>
                  </a:lnTo>
                  <a:lnTo>
                    <a:pt x="270" y="90"/>
                  </a:lnTo>
                  <a:lnTo>
                    <a:pt x="274" y="96"/>
                  </a:lnTo>
                  <a:lnTo>
                    <a:pt x="274" y="156"/>
                  </a:lnTo>
                  <a:lnTo>
                    <a:pt x="274" y="150"/>
                  </a:lnTo>
                  <a:lnTo>
                    <a:pt x="278" y="162"/>
                  </a:lnTo>
                  <a:lnTo>
                    <a:pt x="278" y="186"/>
                  </a:lnTo>
                  <a:lnTo>
                    <a:pt x="283" y="138"/>
                  </a:lnTo>
                  <a:lnTo>
                    <a:pt x="283" y="114"/>
                  </a:lnTo>
                  <a:lnTo>
                    <a:pt x="287" y="108"/>
                  </a:lnTo>
                  <a:lnTo>
                    <a:pt x="287" y="90"/>
                  </a:lnTo>
                  <a:lnTo>
                    <a:pt x="291" y="84"/>
                  </a:lnTo>
                  <a:lnTo>
                    <a:pt x="291" y="78"/>
                  </a:lnTo>
                  <a:lnTo>
                    <a:pt x="295" y="72"/>
                  </a:lnTo>
                  <a:lnTo>
                    <a:pt x="295" y="78"/>
                  </a:lnTo>
                  <a:lnTo>
                    <a:pt x="300" y="66"/>
                  </a:lnTo>
                  <a:lnTo>
                    <a:pt x="304" y="5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80"/>
            <p:cNvSpPr>
              <a:spLocks/>
            </p:cNvSpPr>
            <p:nvPr/>
          </p:nvSpPr>
          <p:spPr bwMode="auto">
            <a:xfrm>
              <a:off x="8642350" y="1133475"/>
              <a:ext cx="128588" cy="228600"/>
            </a:xfrm>
            <a:custGeom>
              <a:avLst/>
              <a:gdLst/>
              <a:ahLst/>
              <a:cxnLst>
                <a:cxn ang="0">
                  <a:pos x="0" y="54"/>
                </a:cxn>
                <a:cxn ang="0">
                  <a:pos x="0" y="66"/>
                </a:cxn>
                <a:cxn ang="0">
                  <a:pos x="4" y="48"/>
                </a:cxn>
                <a:cxn ang="0">
                  <a:pos x="9" y="54"/>
                </a:cxn>
                <a:cxn ang="0">
                  <a:pos x="9" y="66"/>
                </a:cxn>
                <a:cxn ang="0">
                  <a:pos x="13" y="66"/>
                </a:cxn>
                <a:cxn ang="0">
                  <a:pos x="13" y="96"/>
                </a:cxn>
                <a:cxn ang="0">
                  <a:pos x="17" y="102"/>
                </a:cxn>
                <a:cxn ang="0">
                  <a:pos x="17" y="108"/>
                </a:cxn>
                <a:cxn ang="0">
                  <a:pos x="21" y="114"/>
                </a:cxn>
                <a:cxn ang="0">
                  <a:pos x="21" y="126"/>
                </a:cxn>
                <a:cxn ang="0">
                  <a:pos x="26" y="120"/>
                </a:cxn>
                <a:cxn ang="0">
                  <a:pos x="26" y="132"/>
                </a:cxn>
                <a:cxn ang="0">
                  <a:pos x="34" y="114"/>
                </a:cxn>
                <a:cxn ang="0">
                  <a:pos x="30" y="114"/>
                </a:cxn>
                <a:cxn ang="0">
                  <a:pos x="34" y="114"/>
                </a:cxn>
                <a:cxn ang="0">
                  <a:pos x="39" y="108"/>
                </a:cxn>
                <a:cxn ang="0">
                  <a:pos x="43" y="96"/>
                </a:cxn>
                <a:cxn ang="0">
                  <a:pos x="47" y="108"/>
                </a:cxn>
                <a:cxn ang="0">
                  <a:pos x="47" y="96"/>
                </a:cxn>
                <a:cxn ang="0">
                  <a:pos x="51" y="102"/>
                </a:cxn>
                <a:cxn ang="0">
                  <a:pos x="56" y="102"/>
                </a:cxn>
                <a:cxn ang="0">
                  <a:pos x="56" y="90"/>
                </a:cxn>
                <a:cxn ang="0">
                  <a:pos x="60" y="54"/>
                </a:cxn>
                <a:cxn ang="0">
                  <a:pos x="60" y="12"/>
                </a:cxn>
                <a:cxn ang="0">
                  <a:pos x="60" y="18"/>
                </a:cxn>
                <a:cxn ang="0">
                  <a:pos x="64" y="0"/>
                </a:cxn>
                <a:cxn ang="0">
                  <a:pos x="64" y="6"/>
                </a:cxn>
                <a:cxn ang="0">
                  <a:pos x="68" y="42"/>
                </a:cxn>
                <a:cxn ang="0">
                  <a:pos x="68" y="54"/>
                </a:cxn>
                <a:cxn ang="0">
                  <a:pos x="73" y="72"/>
                </a:cxn>
                <a:cxn ang="0">
                  <a:pos x="73" y="96"/>
                </a:cxn>
                <a:cxn ang="0">
                  <a:pos x="77" y="114"/>
                </a:cxn>
                <a:cxn ang="0">
                  <a:pos x="77" y="126"/>
                </a:cxn>
                <a:cxn ang="0">
                  <a:pos x="81" y="144"/>
                </a:cxn>
              </a:cxnLst>
              <a:rect l="0" t="0" r="r" b="b"/>
              <a:pathLst>
                <a:path w="81" h="144">
                  <a:moveTo>
                    <a:pt x="0" y="54"/>
                  </a:moveTo>
                  <a:lnTo>
                    <a:pt x="0" y="66"/>
                  </a:lnTo>
                  <a:lnTo>
                    <a:pt x="4" y="48"/>
                  </a:lnTo>
                  <a:lnTo>
                    <a:pt x="9" y="54"/>
                  </a:lnTo>
                  <a:lnTo>
                    <a:pt x="9" y="66"/>
                  </a:lnTo>
                  <a:lnTo>
                    <a:pt x="13" y="66"/>
                  </a:lnTo>
                  <a:lnTo>
                    <a:pt x="13" y="96"/>
                  </a:lnTo>
                  <a:lnTo>
                    <a:pt x="17" y="102"/>
                  </a:lnTo>
                  <a:lnTo>
                    <a:pt x="17" y="108"/>
                  </a:lnTo>
                  <a:lnTo>
                    <a:pt x="21" y="114"/>
                  </a:lnTo>
                  <a:lnTo>
                    <a:pt x="21" y="126"/>
                  </a:lnTo>
                  <a:lnTo>
                    <a:pt x="26" y="120"/>
                  </a:lnTo>
                  <a:lnTo>
                    <a:pt x="26" y="132"/>
                  </a:lnTo>
                  <a:lnTo>
                    <a:pt x="34" y="114"/>
                  </a:lnTo>
                  <a:lnTo>
                    <a:pt x="30" y="114"/>
                  </a:lnTo>
                  <a:lnTo>
                    <a:pt x="34" y="114"/>
                  </a:lnTo>
                  <a:lnTo>
                    <a:pt x="39" y="108"/>
                  </a:lnTo>
                  <a:lnTo>
                    <a:pt x="43" y="96"/>
                  </a:lnTo>
                  <a:lnTo>
                    <a:pt x="47" y="108"/>
                  </a:lnTo>
                  <a:lnTo>
                    <a:pt x="47" y="96"/>
                  </a:lnTo>
                  <a:lnTo>
                    <a:pt x="51" y="102"/>
                  </a:lnTo>
                  <a:lnTo>
                    <a:pt x="56" y="102"/>
                  </a:lnTo>
                  <a:lnTo>
                    <a:pt x="56" y="90"/>
                  </a:lnTo>
                  <a:lnTo>
                    <a:pt x="60" y="54"/>
                  </a:lnTo>
                  <a:lnTo>
                    <a:pt x="60" y="12"/>
                  </a:lnTo>
                  <a:lnTo>
                    <a:pt x="60" y="18"/>
                  </a:lnTo>
                  <a:lnTo>
                    <a:pt x="64" y="0"/>
                  </a:lnTo>
                  <a:lnTo>
                    <a:pt x="64" y="6"/>
                  </a:lnTo>
                  <a:lnTo>
                    <a:pt x="68" y="42"/>
                  </a:lnTo>
                  <a:lnTo>
                    <a:pt x="68" y="54"/>
                  </a:lnTo>
                  <a:lnTo>
                    <a:pt x="73" y="72"/>
                  </a:lnTo>
                  <a:lnTo>
                    <a:pt x="73" y="96"/>
                  </a:lnTo>
                  <a:lnTo>
                    <a:pt x="77" y="114"/>
                  </a:lnTo>
                  <a:lnTo>
                    <a:pt x="77" y="126"/>
                  </a:lnTo>
                  <a:lnTo>
                    <a:pt x="81" y="14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94" name="Freeform 81"/>
          <p:cNvSpPr>
            <a:spLocks/>
          </p:cNvSpPr>
          <p:nvPr/>
        </p:nvSpPr>
        <p:spPr bwMode="auto">
          <a:xfrm>
            <a:off x="261293" y="4273550"/>
            <a:ext cx="560771" cy="190500"/>
          </a:xfrm>
          <a:custGeom>
            <a:avLst/>
            <a:gdLst/>
            <a:ahLst/>
            <a:cxnLst>
              <a:cxn ang="0">
                <a:pos x="4" y="96"/>
              </a:cxn>
              <a:cxn ang="0">
                <a:pos x="8" y="36"/>
              </a:cxn>
              <a:cxn ang="0">
                <a:pos x="17" y="120"/>
              </a:cxn>
              <a:cxn ang="0">
                <a:pos x="21" y="24"/>
              </a:cxn>
              <a:cxn ang="0">
                <a:pos x="26" y="102"/>
              </a:cxn>
              <a:cxn ang="0">
                <a:pos x="34" y="36"/>
              </a:cxn>
              <a:cxn ang="0">
                <a:pos x="43" y="18"/>
              </a:cxn>
              <a:cxn ang="0">
                <a:pos x="47" y="48"/>
              </a:cxn>
              <a:cxn ang="0">
                <a:pos x="51" y="60"/>
              </a:cxn>
              <a:cxn ang="0">
                <a:pos x="55" y="72"/>
              </a:cxn>
              <a:cxn ang="0">
                <a:pos x="64" y="72"/>
              </a:cxn>
              <a:cxn ang="0">
                <a:pos x="68" y="42"/>
              </a:cxn>
              <a:cxn ang="0">
                <a:pos x="73" y="66"/>
              </a:cxn>
              <a:cxn ang="0">
                <a:pos x="81" y="18"/>
              </a:cxn>
              <a:cxn ang="0">
                <a:pos x="90" y="96"/>
              </a:cxn>
              <a:cxn ang="0">
                <a:pos x="94" y="30"/>
              </a:cxn>
              <a:cxn ang="0">
                <a:pos x="102" y="72"/>
              </a:cxn>
              <a:cxn ang="0">
                <a:pos x="107" y="54"/>
              </a:cxn>
              <a:cxn ang="0">
                <a:pos x="115" y="72"/>
              </a:cxn>
              <a:cxn ang="0">
                <a:pos x="120" y="60"/>
              </a:cxn>
              <a:cxn ang="0">
                <a:pos x="132" y="54"/>
              </a:cxn>
              <a:cxn ang="0">
                <a:pos x="137" y="54"/>
              </a:cxn>
              <a:cxn ang="0">
                <a:pos x="141" y="84"/>
              </a:cxn>
              <a:cxn ang="0">
                <a:pos x="145" y="90"/>
              </a:cxn>
              <a:cxn ang="0">
                <a:pos x="154" y="24"/>
              </a:cxn>
              <a:cxn ang="0">
                <a:pos x="158" y="102"/>
              </a:cxn>
              <a:cxn ang="0">
                <a:pos x="162" y="84"/>
              </a:cxn>
              <a:cxn ang="0">
                <a:pos x="171" y="12"/>
              </a:cxn>
              <a:cxn ang="0">
                <a:pos x="175" y="90"/>
              </a:cxn>
              <a:cxn ang="0">
                <a:pos x="184" y="42"/>
              </a:cxn>
              <a:cxn ang="0">
                <a:pos x="192" y="120"/>
              </a:cxn>
              <a:cxn ang="0">
                <a:pos x="197" y="54"/>
              </a:cxn>
              <a:cxn ang="0">
                <a:pos x="205" y="84"/>
              </a:cxn>
              <a:cxn ang="0">
                <a:pos x="214" y="72"/>
              </a:cxn>
              <a:cxn ang="0">
                <a:pos x="222" y="60"/>
              </a:cxn>
              <a:cxn ang="0">
                <a:pos x="227" y="78"/>
              </a:cxn>
              <a:cxn ang="0">
                <a:pos x="235" y="42"/>
              </a:cxn>
              <a:cxn ang="0">
                <a:pos x="239" y="72"/>
              </a:cxn>
              <a:cxn ang="0">
                <a:pos x="248" y="36"/>
              </a:cxn>
              <a:cxn ang="0">
                <a:pos x="252" y="78"/>
              </a:cxn>
              <a:cxn ang="0">
                <a:pos x="256" y="54"/>
              </a:cxn>
              <a:cxn ang="0">
                <a:pos x="265" y="54"/>
              </a:cxn>
            </a:cxnLst>
            <a:rect l="0" t="0" r="r" b="b"/>
            <a:pathLst>
              <a:path w="265" h="120">
                <a:moveTo>
                  <a:pt x="0" y="90"/>
                </a:moveTo>
                <a:lnTo>
                  <a:pt x="0" y="102"/>
                </a:lnTo>
                <a:lnTo>
                  <a:pt x="4" y="96"/>
                </a:lnTo>
                <a:lnTo>
                  <a:pt x="4" y="84"/>
                </a:lnTo>
                <a:lnTo>
                  <a:pt x="8" y="42"/>
                </a:lnTo>
                <a:lnTo>
                  <a:pt x="8" y="36"/>
                </a:lnTo>
                <a:lnTo>
                  <a:pt x="13" y="24"/>
                </a:lnTo>
                <a:lnTo>
                  <a:pt x="13" y="72"/>
                </a:lnTo>
                <a:lnTo>
                  <a:pt x="17" y="120"/>
                </a:lnTo>
                <a:lnTo>
                  <a:pt x="17" y="36"/>
                </a:lnTo>
                <a:lnTo>
                  <a:pt x="21" y="36"/>
                </a:lnTo>
                <a:lnTo>
                  <a:pt x="21" y="24"/>
                </a:lnTo>
                <a:lnTo>
                  <a:pt x="26" y="102"/>
                </a:lnTo>
                <a:lnTo>
                  <a:pt x="26" y="96"/>
                </a:lnTo>
                <a:lnTo>
                  <a:pt x="26" y="102"/>
                </a:lnTo>
                <a:lnTo>
                  <a:pt x="30" y="66"/>
                </a:lnTo>
                <a:lnTo>
                  <a:pt x="34" y="48"/>
                </a:lnTo>
                <a:lnTo>
                  <a:pt x="34" y="36"/>
                </a:lnTo>
                <a:lnTo>
                  <a:pt x="38" y="24"/>
                </a:lnTo>
                <a:lnTo>
                  <a:pt x="38" y="0"/>
                </a:lnTo>
                <a:lnTo>
                  <a:pt x="43" y="18"/>
                </a:lnTo>
                <a:lnTo>
                  <a:pt x="43" y="48"/>
                </a:lnTo>
                <a:lnTo>
                  <a:pt x="43" y="42"/>
                </a:lnTo>
                <a:lnTo>
                  <a:pt x="47" y="48"/>
                </a:lnTo>
                <a:lnTo>
                  <a:pt x="47" y="12"/>
                </a:lnTo>
                <a:lnTo>
                  <a:pt x="51" y="30"/>
                </a:lnTo>
                <a:lnTo>
                  <a:pt x="51" y="60"/>
                </a:lnTo>
                <a:lnTo>
                  <a:pt x="55" y="90"/>
                </a:lnTo>
                <a:lnTo>
                  <a:pt x="55" y="120"/>
                </a:lnTo>
                <a:lnTo>
                  <a:pt x="55" y="72"/>
                </a:lnTo>
                <a:lnTo>
                  <a:pt x="60" y="72"/>
                </a:lnTo>
                <a:lnTo>
                  <a:pt x="60" y="42"/>
                </a:lnTo>
                <a:lnTo>
                  <a:pt x="64" y="72"/>
                </a:lnTo>
                <a:lnTo>
                  <a:pt x="64" y="78"/>
                </a:lnTo>
                <a:lnTo>
                  <a:pt x="68" y="90"/>
                </a:lnTo>
                <a:lnTo>
                  <a:pt x="68" y="42"/>
                </a:lnTo>
                <a:lnTo>
                  <a:pt x="73" y="36"/>
                </a:lnTo>
                <a:lnTo>
                  <a:pt x="73" y="24"/>
                </a:lnTo>
                <a:lnTo>
                  <a:pt x="73" y="66"/>
                </a:lnTo>
                <a:lnTo>
                  <a:pt x="77" y="48"/>
                </a:lnTo>
                <a:lnTo>
                  <a:pt x="81" y="24"/>
                </a:lnTo>
                <a:lnTo>
                  <a:pt x="81" y="18"/>
                </a:lnTo>
                <a:lnTo>
                  <a:pt x="85" y="30"/>
                </a:lnTo>
                <a:lnTo>
                  <a:pt x="85" y="90"/>
                </a:lnTo>
                <a:lnTo>
                  <a:pt x="90" y="96"/>
                </a:lnTo>
                <a:lnTo>
                  <a:pt x="90" y="72"/>
                </a:lnTo>
                <a:lnTo>
                  <a:pt x="94" y="54"/>
                </a:lnTo>
                <a:lnTo>
                  <a:pt x="94" y="30"/>
                </a:lnTo>
                <a:lnTo>
                  <a:pt x="98" y="36"/>
                </a:lnTo>
                <a:lnTo>
                  <a:pt x="98" y="60"/>
                </a:lnTo>
                <a:lnTo>
                  <a:pt x="102" y="72"/>
                </a:lnTo>
                <a:lnTo>
                  <a:pt x="102" y="30"/>
                </a:lnTo>
                <a:lnTo>
                  <a:pt x="107" y="36"/>
                </a:lnTo>
                <a:lnTo>
                  <a:pt x="107" y="54"/>
                </a:lnTo>
                <a:lnTo>
                  <a:pt x="111" y="72"/>
                </a:lnTo>
                <a:lnTo>
                  <a:pt x="111" y="78"/>
                </a:lnTo>
                <a:lnTo>
                  <a:pt x="115" y="72"/>
                </a:lnTo>
                <a:lnTo>
                  <a:pt x="115" y="36"/>
                </a:lnTo>
                <a:lnTo>
                  <a:pt x="120" y="54"/>
                </a:lnTo>
                <a:lnTo>
                  <a:pt x="120" y="60"/>
                </a:lnTo>
                <a:lnTo>
                  <a:pt x="124" y="96"/>
                </a:lnTo>
                <a:lnTo>
                  <a:pt x="124" y="78"/>
                </a:lnTo>
                <a:lnTo>
                  <a:pt x="132" y="54"/>
                </a:lnTo>
                <a:lnTo>
                  <a:pt x="132" y="60"/>
                </a:lnTo>
                <a:lnTo>
                  <a:pt x="132" y="48"/>
                </a:lnTo>
                <a:lnTo>
                  <a:pt x="137" y="54"/>
                </a:lnTo>
                <a:lnTo>
                  <a:pt x="137" y="42"/>
                </a:lnTo>
                <a:lnTo>
                  <a:pt x="141" y="78"/>
                </a:lnTo>
                <a:lnTo>
                  <a:pt x="141" y="84"/>
                </a:lnTo>
                <a:lnTo>
                  <a:pt x="145" y="102"/>
                </a:lnTo>
                <a:lnTo>
                  <a:pt x="145" y="84"/>
                </a:lnTo>
                <a:lnTo>
                  <a:pt x="145" y="90"/>
                </a:lnTo>
                <a:lnTo>
                  <a:pt x="150" y="90"/>
                </a:lnTo>
                <a:lnTo>
                  <a:pt x="150" y="48"/>
                </a:lnTo>
                <a:lnTo>
                  <a:pt x="154" y="24"/>
                </a:lnTo>
                <a:lnTo>
                  <a:pt x="154" y="48"/>
                </a:lnTo>
                <a:lnTo>
                  <a:pt x="158" y="84"/>
                </a:lnTo>
                <a:lnTo>
                  <a:pt x="158" y="102"/>
                </a:lnTo>
                <a:lnTo>
                  <a:pt x="162" y="84"/>
                </a:lnTo>
                <a:lnTo>
                  <a:pt x="162" y="72"/>
                </a:lnTo>
                <a:lnTo>
                  <a:pt x="162" y="84"/>
                </a:lnTo>
                <a:lnTo>
                  <a:pt x="167" y="42"/>
                </a:lnTo>
                <a:lnTo>
                  <a:pt x="167" y="48"/>
                </a:lnTo>
                <a:lnTo>
                  <a:pt x="171" y="12"/>
                </a:lnTo>
                <a:lnTo>
                  <a:pt x="171" y="24"/>
                </a:lnTo>
                <a:lnTo>
                  <a:pt x="175" y="24"/>
                </a:lnTo>
                <a:lnTo>
                  <a:pt x="175" y="90"/>
                </a:lnTo>
                <a:lnTo>
                  <a:pt x="179" y="90"/>
                </a:lnTo>
                <a:lnTo>
                  <a:pt x="179" y="72"/>
                </a:lnTo>
                <a:lnTo>
                  <a:pt x="184" y="42"/>
                </a:lnTo>
                <a:lnTo>
                  <a:pt x="188" y="90"/>
                </a:lnTo>
                <a:lnTo>
                  <a:pt x="188" y="102"/>
                </a:lnTo>
                <a:lnTo>
                  <a:pt x="192" y="120"/>
                </a:lnTo>
                <a:lnTo>
                  <a:pt x="192" y="78"/>
                </a:lnTo>
                <a:lnTo>
                  <a:pt x="197" y="66"/>
                </a:lnTo>
                <a:lnTo>
                  <a:pt x="197" y="54"/>
                </a:lnTo>
                <a:lnTo>
                  <a:pt x="201" y="60"/>
                </a:lnTo>
                <a:lnTo>
                  <a:pt x="205" y="66"/>
                </a:lnTo>
                <a:lnTo>
                  <a:pt x="205" y="84"/>
                </a:lnTo>
                <a:lnTo>
                  <a:pt x="209" y="102"/>
                </a:lnTo>
                <a:lnTo>
                  <a:pt x="209" y="90"/>
                </a:lnTo>
                <a:lnTo>
                  <a:pt x="214" y="72"/>
                </a:lnTo>
                <a:lnTo>
                  <a:pt x="214" y="60"/>
                </a:lnTo>
                <a:lnTo>
                  <a:pt x="222" y="48"/>
                </a:lnTo>
                <a:lnTo>
                  <a:pt x="222" y="60"/>
                </a:lnTo>
                <a:lnTo>
                  <a:pt x="222" y="48"/>
                </a:lnTo>
                <a:lnTo>
                  <a:pt x="227" y="60"/>
                </a:lnTo>
                <a:lnTo>
                  <a:pt x="227" y="78"/>
                </a:lnTo>
                <a:lnTo>
                  <a:pt x="231" y="66"/>
                </a:lnTo>
                <a:lnTo>
                  <a:pt x="231" y="54"/>
                </a:lnTo>
                <a:lnTo>
                  <a:pt x="235" y="42"/>
                </a:lnTo>
                <a:lnTo>
                  <a:pt x="235" y="12"/>
                </a:lnTo>
                <a:lnTo>
                  <a:pt x="239" y="24"/>
                </a:lnTo>
                <a:lnTo>
                  <a:pt x="239" y="72"/>
                </a:lnTo>
                <a:lnTo>
                  <a:pt x="244" y="90"/>
                </a:lnTo>
                <a:lnTo>
                  <a:pt x="244" y="84"/>
                </a:lnTo>
                <a:lnTo>
                  <a:pt x="248" y="36"/>
                </a:lnTo>
                <a:lnTo>
                  <a:pt x="248" y="48"/>
                </a:lnTo>
                <a:lnTo>
                  <a:pt x="248" y="36"/>
                </a:lnTo>
                <a:lnTo>
                  <a:pt x="252" y="78"/>
                </a:lnTo>
                <a:lnTo>
                  <a:pt x="252" y="66"/>
                </a:lnTo>
                <a:lnTo>
                  <a:pt x="256" y="60"/>
                </a:lnTo>
                <a:lnTo>
                  <a:pt x="256" y="54"/>
                </a:lnTo>
                <a:lnTo>
                  <a:pt x="261" y="24"/>
                </a:lnTo>
                <a:lnTo>
                  <a:pt x="261" y="60"/>
                </a:lnTo>
                <a:lnTo>
                  <a:pt x="265" y="54"/>
                </a:lnTo>
                <a:lnTo>
                  <a:pt x="265" y="84"/>
                </a:lnTo>
                <a:lnTo>
                  <a:pt x="265"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82"/>
          <p:cNvSpPr>
            <a:spLocks/>
          </p:cNvSpPr>
          <p:nvPr/>
        </p:nvSpPr>
        <p:spPr bwMode="auto">
          <a:xfrm>
            <a:off x="822063" y="4292603"/>
            <a:ext cx="607326" cy="200025"/>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83"/>
          <p:cNvSpPr>
            <a:spLocks/>
          </p:cNvSpPr>
          <p:nvPr/>
        </p:nvSpPr>
        <p:spPr bwMode="auto">
          <a:xfrm>
            <a:off x="1429389" y="4121153"/>
            <a:ext cx="588280" cy="504825"/>
          </a:xfrm>
          <a:custGeom>
            <a:avLst/>
            <a:gdLst/>
            <a:ahLst/>
            <a:cxnLst>
              <a:cxn ang="0">
                <a:pos x="4" y="156"/>
              </a:cxn>
              <a:cxn ang="0">
                <a:pos x="8" y="198"/>
              </a:cxn>
              <a:cxn ang="0">
                <a:pos x="17" y="156"/>
              </a:cxn>
              <a:cxn ang="0">
                <a:pos x="25" y="174"/>
              </a:cxn>
              <a:cxn ang="0">
                <a:pos x="34" y="168"/>
              </a:cxn>
              <a:cxn ang="0">
                <a:pos x="38" y="144"/>
              </a:cxn>
              <a:cxn ang="0">
                <a:pos x="47" y="156"/>
              </a:cxn>
              <a:cxn ang="0">
                <a:pos x="51" y="162"/>
              </a:cxn>
              <a:cxn ang="0">
                <a:pos x="55" y="150"/>
              </a:cxn>
              <a:cxn ang="0">
                <a:pos x="64" y="168"/>
              </a:cxn>
              <a:cxn ang="0">
                <a:pos x="68" y="162"/>
              </a:cxn>
              <a:cxn ang="0">
                <a:pos x="72" y="132"/>
              </a:cxn>
              <a:cxn ang="0">
                <a:pos x="81" y="90"/>
              </a:cxn>
              <a:cxn ang="0">
                <a:pos x="85" y="54"/>
              </a:cxn>
              <a:cxn ang="0">
                <a:pos x="94" y="6"/>
              </a:cxn>
              <a:cxn ang="0">
                <a:pos x="98" y="6"/>
              </a:cxn>
              <a:cxn ang="0">
                <a:pos x="102" y="36"/>
              </a:cxn>
              <a:cxn ang="0">
                <a:pos x="111" y="66"/>
              </a:cxn>
              <a:cxn ang="0">
                <a:pos x="115" y="120"/>
              </a:cxn>
              <a:cxn ang="0">
                <a:pos x="124" y="168"/>
              </a:cxn>
              <a:cxn ang="0">
                <a:pos x="128" y="216"/>
              </a:cxn>
              <a:cxn ang="0">
                <a:pos x="136" y="282"/>
              </a:cxn>
              <a:cxn ang="0">
                <a:pos x="149" y="300"/>
              </a:cxn>
              <a:cxn ang="0">
                <a:pos x="153" y="318"/>
              </a:cxn>
              <a:cxn ang="0">
                <a:pos x="158" y="270"/>
              </a:cxn>
              <a:cxn ang="0">
                <a:pos x="166" y="234"/>
              </a:cxn>
              <a:cxn ang="0">
                <a:pos x="175" y="150"/>
              </a:cxn>
              <a:cxn ang="0">
                <a:pos x="179" y="90"/>
              </a:cxn>
              <a:cxn ang="0">
                <a:pos x="188" y="24"/>
              </a:cxn>
              <a:cxn ang="0">
                <a:pos x="196" y="30"/>
              </a:cxn>
              <a:cxn ang="0">
                <a:pos x="201" y="0"/>
              </a:cxn>
              <a:cxn ang="0">
                <a:pos x="205" y="30"/>
              </a:cxn>
              <a:cxn ang="0">
                <a:pos x="213" y="48"/>
              </a:cxn>
              <a:cxn ang="0">
                <a:pos x="218" y="126"/>
              </a:cxn>
              <a:cxn ang="0">
                <a:pos x="226" y="162"/>
              </a:cxn>
              <a:cxn ang="0">
                <a:pos x="230" y="246"/>
              </a:cxn>
              <a:cxn ang="0">
                <a:pos x="239" y="270"/>
              </a:cxn>
              <a:cxn ang="0">
                <a:pos x="248" y="294"/>
              </a:cxn>
              <a:cxn ang="0">
                <a:pos x="252" y="294"/>
              </a:cxn>
              <a:cxn ang="0">
                <a:pos x="256" y="306"/>
              </a:cxn>
              <a:cxn ang="0">
                <a:pos x="269" y="234"/>
              </a:cxn>
              <a:cxn ang="0">
                <a:pos x="273" y="180"/>
              </a:cxn>
            </a:cxnLst>
            <a:rect l="0" t="0" r="r" b="b"/>
            <a:pathLst>
              <a:path w="278" h="318">
                <a:moveTo>
                  <a:pt x="0" y="216"/>
                </a:moveTo>
                <a:lnTo>
                  <a:pt x="0" y="168"/>
                </a:lnTo>
                <a:lnTo>
                  <a:pt x="4" y="156"/>
                </a:lnTo>
                <a:lnTo>
                  <a:pt x="4" y="120"/>
                </a:lnTo>
                <a:lnTo>
                  <a:pt x="8" y="138"/>
                </a:lnTo>
                <a:lnTo>
                  <a:pt x="8" y="198"/>
                </a:lnTo>
                <a:lnTo>
                  <a:pt x="12" y="186"/>
                </a:lnTo>
                <a:lnTo>
                  <a:pt x="17" y="162"/>
                </a:lnTo>
                <a:lnTo>
                  <a:pt x="17" y="156"/>
                </a:lnTo>
                <a:lnTo>
                  <a:pt x="21" y="162"/>
                </a:lnTo>
                <a:lnTo>
                  <a:pt x="25" y="162"/>
                </a:lnTo>
                <a:lnTo>
                  <a:pt x="25" y="174"/>
                </a:lnTo>
                <a:lnTo>
                  <a:pt x="29" y="186"/>
                </a:lnTo>
                <a:lnTo>
                  <a:pt x="29" y="180"/>
                </a:lnTo>
                <a:lnTo>
                  <a:pt x="34" y="168"/>
                </a:lnTo>
                <a:lnTo>
                  <a:pt x="34" y="144"/>
                </a:lnTo>
                <a:lnTo>
                  <a:pt x="38" y="126"/>
                </a:lnTo>
                <a:lnTo>
                  <a:pt x="38" y="144"/>
                </a:lnTo>
                <a:lnTo>
                  <a:pt x="42" y="150"/>
                </a:lnTo>
                <a:lnTo>
                  <a:pt x="42" y="132"/>
                </a:lnTo>
                <a:lnTo>
                  <a:pt x="47" y="156"/>
                </a:lnTo>
                <a:lnTo>
                  <a:pt x="47" y="150"/>
                </a:lnTo>
                <a:lnTo>
                  <a:pt x="51" y="186"/>
                </a:lnTo>
                <a:lnTo>
                  <a:pt x="51" y="162"/>
                </a:lnTo>
                <a:lnTo>
                  <a:pt x="55" y="162"/>
                </a:lnTo>
                <a:lnTo>
                  <a:pt x="55" y="138"/>
                </a:lnTo>
                <a:lnTo>
                  <a:pt x="55" y="150"/>
                </a:lnTo>
                <a:lnTo>
                  <a:pt x="59" y="144"/>
                </a:lnTo>
                <a:lnTo>
                  <a:pt x="59" y="168"/>
                </a:lnTo>
                <a:lnTo>
                  <a:pt x="64" y="168"/>
                </a:lnTo>
                <a:lnTo>
                  <a:pt x="64" y="186"/>
                </a:lnTo>
                <a:lnTo>
                  <a:pt x="68" y="144"/>
                </a:lnTo>
                <a:lnTo>
                  <a:pt x="68" y="162"/>
                </a:lnTo>
                <a:lnTo>
                  <a:pt x="68" y="150"/>
                </a:lnTo>
                <a:lnTo>
                  <a:pt x="72" y="156"/>
                </a:lnTo>
                <a:lnTo>
                  <a:pt x="72" y="132"/>
                </a:lnTo>
                <a:lnTo>
                  <a:pt x="77" y="126"/>
                </a:lnTo>
                <a:lnTo>
                  <a:pt x="77" y="102"/>
                </a:lnTo>
                <a:lnTo>
                  <a:pt x="81" y="90"/>
                </a:lnTo>
                <a:lnTo>
                  <a:pt x="81" y="78"/>
                </a:lnTo>
                <a:lnTo>
                  <a:pt x="85" y="72"/>
                </a:lnTo>
                <a:lnTo>
                  <a:pt x="85" y="54"/>
                </a:lnTo>
                <a:lnTo>
                  <a:pt x="89" y="24"/>
                </a:lnTo>
                <a:lnTo>
                  <a:pt x="89" y="18"/>
                </a:lnTo>
                <a:lnTo>
                  <a:pt x="94" y="6"/>
                </a:lnTo>
                <a:lnTo>
                  <a:pt x="94" y="12"/>
                </a:lnTo>
                <a:lnTo>
                  <a:pt x="98" y="18"/>
                </a:lnTo>
                <a:lnTo>
                  <a:pt x="98" y="6"/>
                </a:lnTo>
                <a:lnTo>
                  <a:pt x="98" y="12"/>
                </a:lnTo>
                <a:lnTo>
                  <a:pt x="102" y="18"/>
                </a:lnTo>
                <a:lnTo>
                  <a:pt x="102" y="36"/>
                </a:lnTo>
                <a:lnTo>
                  <a:pt x="106" y="42"/>
                </a:lnTo>
                <a:lnTo>
                  <a:pt x="106" y="48"/>
                </a:lnTo>
                <a:lnTo>
                  <a:pt x="111" y="66"/>
                </a:lnTo>
                <a:lnTo>
                  <a:pt x="111" y="84"/>
                </a:lnTo>
                <a:lnTo>
                  <a:pt x="115" y="96"/>
                </a:lnTo>
                <a:lnTo>
                  <a:pt x="115" y="120"/>
                </a:lnTo>
                <a:lnTo>
                  <a:pt x="119" y="138"/>
                </a:lnTo>
                <a:lnTo>
                  <a:pt x="119" y="150"/>
                </a:lnTo>
                <a:lnTo>
                  <a:pt x="124" y="168"/>
                </a:lnTo>
                <a:lnTo>
                  <a:pt x="124" y="180"/>
                </a:lnTo>
                <a:lnTo>
                  <a:pt x="128" y="186"/>
                </a:lnTo>
                <a:lnTo>
                  <a:pt x="128" y="216"/>
                </a:lnTo>
                <a:lnTo>
                  <a:pt x="132" y="240"/>
                </a:lnTo>
                <a:lnTo>
                  <a:pt x="132" y="264"/>
                </a:lnTo>
                <a:lnTo>
                  <a:pt x="136" y="282"/>
                </a:lnTo>
                <a:lnTo>
                  <a:pt x="136" y="294"/>
                </a:lnTo>
                <a:lnTo>
                  <a:pt x="141" y="300"/>
                </a:lnTo>
                <a:lnTo>
                  <a:pt x="149" y="300"/>
                </a:lnTo>
                <a:lnTo>
                  <a:pt x="145" y="300"/>
                </a:lnTo>
                <a:lnTo>
                  <a:pt x="149" y="306"/>
                </a:lnTo>
                <a:lnTo>
                  <a:pt x="153" y="318"/>
                </a:lnTo>
                <a:lnTo>
                  <a:pt x="153" y="306"/>
                </a:lnTo>
                <a:lnTo>
                  <a:pt x="158" y="300"/>
                </a:lnTo>
                <a:lnTo>
                  <a:pt x="158" y="270"/>
                </a:lnTo>
                <a:lnTo>
                  <a:pt x="162" y="252"/>
                </a:lnTo>
                <a:lnTo>
                  <a:pt x="162" y="240"/>
                </a:lnTo>
                <a:lnTo>
                  <a:pt x="166" y="234"/>
                </a:lnTo>
                <a:lnTo>
                  <a:pt x="171" y="216"/>
                </a:lnTo>
                <a:lnTo>
                  <a:pt x="171" y="174"/>
                </a:lnTo>
                <a:lnTo>
                  <a:pt x="175" y="150"/>
                </a:lnTo>
                <a:lnTo>
                  <a:pt x="175" y="132"/>
                </a:lnTo>
                <a:lnTo>
                  <a:pt x="179" y="108"/>
                </a:lnTo>
                <a:lnTo>
                  <a:pt x="179" y="90"/>
                </a:lnTo>
                <a:lnTo>
                  <a:pt x="183" y="84"/>
                </a:lnTo>
                <a:lnTo>
                  <a:pt x="188" y="60"/>
                </a:lnTo>
                <a:lnTo>
                  <a:pt x="188" y="24"/>
                </a:lnTo>
                <a:lnTo>
                  <a:pt x="192" y="30"/>
                </a:lnTo>
                <a:lnTo>
                  <a:pt x="192" y="24"/>
                </a:lnTo>
                <a:lnTo>
                  <a:pt x="196" y="30"/>
                </a:lnTo>
                <a:lnTo>
                  <a:pt x="196" y="24"/>
                </a:lnTo>
                <a:lnTo>
                  <a:pt x="201" y="12"/>
                </a:lnTo>
                <a:lnTo>
                  <a:pt x="201" y="0"/>
                </a:lnTo>
                <a:lnTo>
                  <a:pt x="201" y="12"/>
                </a:lnTo>
                <a:lnTo>
                  <a:pt x="205" y="18"/>
                </a:lnTo>
                <a:lnTo>
                  <a:pt x="205" y="30"/>
                </a:lnTo>
                <a:lnTo>
                  <a:pt x="209" y="24"/>
                </a:lnTo>
                <a:lnTo>
                  <a:pt x="209" y="42"/>
                </a:lnTo>
                <a:lnTo>
                  <a:pt x="213" y="48"/>
                </a:lnTo>
                <a:lnTo>
                  <a:pt x="213" y="72"/>
                </a:lnTo>
                <a:lnTo>
                  <a:pt x="218" y="102"/>
                </a:lnTo>
                <a:lnTo>
                  <a:pt x="218" y="126"/>
                </a:lnTo>
                <a:lnTo>
                  <a:pt x="222" y="126"/>
                </a:lnTo>
                <a:lnTo>
                  <a:pt x="222" y="138"/>
                </a:lnTo>
                <a:lnTo>
                  <a:pt x="226" y="162"/>
                </a:lnTo>
                <a:lnTo>
                  <a:pt x="226" y="180"/>
                </a:lnTo>
                <a:lnTo>
                  <a:pt x="230" y="192"/>
                </a:lnTo>
                <a:lnTo>
                  <a:pt x="230" y="246"/>
                </a:lnTo>
                <a:lnTo>
                  <a:pt x="235" y="258"/>
                </a:lnTo>
                <a:lnTo>
                  <a:pt x="235" y="252"/>
                </a:lnTo>
                <a:lnTo>
                  <a:pt x="239" y="270"/>
                </a:lnTo>
                <a:lnTo>
                  <a:pt x="243" y="282"/>
                </a:lnTo>
                <a:lnTo>
                  <a:pt x="243" y="270"/>
                </a:lnTo>
                <a:lnTo>
                  <a:pt x="248" y="294"/>
                </a:lnTo>
                <a:lnTo>
                  <a:pt x="248" y="288"/>
                </a:lnTo>
                <a:lnTo>
                  <a:pt x="248" y="306"/>
                </a:lnTo>
                <a:lnTo>
                  <a:pt x="252" y="294"/>
                </a:lnTo>
                <a:lnTo>
                  <a:pt x="252" y="306"/>
                </a:lnTo>
                <a:lnTo>
                  <a:pt x="256" y="294"/>
                </a:lnTo>
                <a:lnTo>
                  <a:pt x="256" y="306"/>
                </a:lnTo>
                <a:lnTo>
                  <a:pt x="260" y="288"/>
                </a:lnTo>
                <a:lnTo>
                  <a:pt x="260" y="246"/>
                </a:lnTo>
                <a:lnTo>
                  <a:pt x="269" y="234"/>
                </a:lnTo>
                <a:lnTo>
                  <a:pt x="269" y="228"/>
                </a:lnTo>
                <a:lnTo>
                  <a:pt x="273" y="204"/>
                </a:lnTo>
                <a:lnTo>
                  <a:pt x="273" y="180"/>
                </a:lnTo>
                <a:lnTo>
                  <a:pt x="278" y="162"/>
                </a:lnTo>
                <a:lnTo>
                  <a:pt x="278" y="13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84"/>
          <p:cNvSpPr>
            <a:spLocks/>
          </p:cNvSpPr>
          <p:nvPr/>
        </p:nvSpPr>
        <p:spPr bwMode="auto">
          <a:xfrm>
            <a:off x="2017669" y="4121150"/>
            <a:ext cx="577701" cy="495300"/>
          </a:xfrm>
          <a:custGeom>
            <a:avLst/>
            <a:gdLst/>
            <a:ahLst/>
            <a:cxnLst>
              <a:cxn ang="0">
                <a:pos x="4" y="102"/>
              </a:cxn>
              <a:cxn ang="0">
                <a:pos x="12" y="66"/>
              </a:cxn>
              <a:cxn ang="0">
                <a:pos x="17" y="42"/>
              </a:cxn>
              <a:cxn ang="0">
                <a:pos x="25" y="0"/>
              </a:cxn>
              <a:cxn ang="0">
                <a:pos x="34" y="36"/>
              </a:cxn>
              <a:cxn ang="0">
                <a:pos x="38" y="72"/>
              </a:cxn>
              <a:cxn ang="0">
                <a:pos x="47" y="120"/>
              </a:cxn>
              <a:cxn ang="0">
                <a:pos x="51" y="186"/>
              </a:cxn>
              <a:cxn ang="0">
                <a:pos x="59" y="234"/>
              </a:cxn>
              <a:cxn ang="0">
                <a:pos x="64" y="294"/>
              </a:cxn>
              <a:cxn ang="0">
                <a:pos x="72" y="306"/>
              </a:cxn>
              <a:cxn ang="0">
                <a:pos x="81" y="294"/>
              </a:cxn>
              <a:cxn ang="0">
                <a:pos x="85" y="294"/>
              </a:cxn>
              <a:cxn ang="0">
                <a:pos x="94" y="252"/>
              </a:cxn>
              <a:cxn ang="0">
                <a:pos x="98" y="192"/>
              </a:cxn>
              <a:cxn ang="0">
                <a:pos x="106" y="150"/>
              </a:cxn>
              <a:cxn ang="0">
                <a:pos x="111" y="150"/>
              </a:cxn>
              <a:cxn ang="0">
                <a:pos x="119" y="228"/>
              </a:cxn>
              <a:cxn ang="0">
                <a:pos x="128" y="174"/>
              </a:cxn>
              <a:cxn ang="0">
                <a:pos x="132" y="144"/>
              </a:cxn>
              <a:cxn ang="0">
                <a:pos x="136" y="192"/>
              </a:cxn>
              <a:cxn ang="0">
                <a:pos x="145" y="132"/>
              </a:cxn>
              <a:cxn ang="0">
                <a:pos x="149" y="156"/>
              </a:cxn>
              <a:cxn ang="0">
                <a:pos x="153" y="204"/>
              </a:cxn>
              <a:cxn ang="0">
                <a:pos x="162" y="126"/>
              </a:cxn>
              <a:cxn ang="0">
                <a:pos x="166" y="174"/>
              </a:cxn>
              <a:cxn ang="0">
                <a:pos x="175" y="228"/>
              </a:cxn>
              <a:cxn ang="0">
                <a:pos x="179" y="198"/>
              </a:cxn>
              <a:cxn ang="0">
                <a:pos x="188" y="156"/>
              </a:cxn>
              <a:cxn ang="0">
                <a:pos x="192" y="186"/>
              </a:cxn>
              <a:cxn ang="0">
                <a:pos x="201" y="156"/>
              </a:cxn>
              <a:cxn ang="0">
                <a:pos x="205" y="132"/>
              </a:cxn>
              <a:cxn ang="0">
                <a:pos x="218" y="180"/>
              </a:cxn>
              <a:cxn ang="0">
                <a:pos x="222" y="198"/>
              </a:cxn>
              <a:cxn ang="0">
                <a:pos x="226" y="162"/>
              </a:cxn>
              <a:cxn ang="0">
                <a:pos x="235" y="138"/>
              </a:cxn>
              <a:cxn ang="0">
                <a:pos x="239" y="204"/>
              </a:cxn>
              <a:cxn ang="0">
                <a:pos x="248" y="126"/>
              </a:cxn>
              <a:cxn ang="0">
                <a:pos x="252" y="198"/>
              </a:cxn>
              <a:cxn ang="0">
                <a:pos x="256" y="102"/>
              </a:cxn>
              <a:cxn ang="0">
                <a:pos x="265" y="150"/>
              </a:cxn>
              <a:cxn ang="0">
                <a:pos x="269" y="168"/>
              </a:cxn>
            </a:cxnLst>
            <a:rect l="0" t="0" r="r" b="b"/>
            <a:pathLst>
              <a:path w="273" h="312">
                <a:moveTo>
                  <a:pt x="0" y="138"/>
                </a:moveTo>
                <a:lnTo>
                  <a:pt x="4" y="126"/>
                </a:lnTo>
                <a:lnTo>
                  <a:pt x="4" y="102"/>
                </a:lnTo>
                <a:lnTo>
                  <a:pt x="8" y="90"/>
                </a:lnTo>
                <a:lnTo>
                  <a:pt x="8" y="72"/>
                </a:lnTo>
                <a:lnTo>
                  <a:pt x="12" y="66"/>
                </a:lnTo>
                <a:lnTo>
                  <a:pt x="12" y="48"/>
                </a:lnTo>
                <a:lnTo>
                  <a:pt x="17" y="36"/>
                </a:lnTo>
                <a:lnTo>
                  <a:pt x="17" y="42"/>
                </a:lnTo>
                <a:lnTo>
                  <a:pt x="21" y="30"/>
                </a:lnTo>
                <a:lnTo>
                  <a:pt x="25" y="12"/>
                </a:lnTo>
                <a:lnTo>
                  <a:pt x="25" y="0"/>
                </a:lnTo>
                <a:lnTo>
                  <a:pt x="29" y="6"/>
                </a:lnTo>
                <a:lnTo>
                  <a:pt x="29" y="30"/>
                </a:lnTo>
                <a:lnTo>
                  <a:pt x="34" y="36"/>
                </a:lnTo>
                <a:lnTo>
                  <a:pt x="34" y="42"/>
                </a:lnTo>
                <a:lnTo>
                  <a:pt x="38" y="54"/>
                </a:lnTo>
                <a:lnTo>
                  <a:pt x="38" y="72"/>
                </a:lnTo>
                <a:lnTo>
                  <a:pt x="42" y="84"/>
                </a:lnTo>
                <a:lnTo>
                  <a:pt x="42" y="102"/>
                </a:lnTo>
                <a:lnTo>
                  <a:pt x="47" y="120"/>
                </a:lnTo>
                <a:lnTo>
                  <a:pt x="47" y="138"/>
                </a:lnTo>
                <a:lnTo>
                  <a:pt x="51" y="156"/>
                </a:lnTo>
                <a:lnTo>
                  <a:pt x="51" y="186"/>
                </a:lnTo>
                <a:lnTo>
                  <a:pt x="55" y="204"/>
                </a:lnTo>
                <a:lnTo>
                  <a:pt x="55" y="222"/>
                </a:lnTo>
                <a:lnTo>
                  <a:pt x="59" y="234"/>
                </a:lnTo>
                <a:lnTo>
                  <a:pt x="59" y="258"/>
                </a:lnTo>
                <a:lnTo>
                  <a:pt x="64" y="270"/>
                </a:lnTo>
                <a:lnTo>
                  <a:pt x="64" y="294"/>
                </a:lnTo>
                <a:lnTo>
                  <a:pt x="68" y="306"/>
                </a:lnTo>
                <a:lnTo>
                  <a:pt x="72" y="300"/>
                </a:lnTo>
                <a:lnTo>
                  <a:pt x="72" y="306"/>
                </a:lnTo>
                <a:lnTo>
                  <a:pt x="76" y="312"/>
                </a:lnTo>
                <a:lnTo>
                  <a:pt x="76" y="300"/>
                </a:lnTo>
                <a:lnTo>
                  <a:pt x="81" y="294"/>
                </a:lnTo>
                <a:lnTo>
                  <a:pt x="81" y="288"/>
                </a:lnTo>
                <a:lnTo>
                  <a:pt x="85" y="300"/>
                </a:lnTo>
                <a:lnTo>
                  <a:pt x="85" y="294"/>
                </a:lnTo>
                <a:lnTo>
                  <a:pt x="89" y="288"/>
                </a:lnTo>
                <a:lnTo>
                  <a:pt x="89" y="258"/>
                </a:lnTo>
                <a:lnTo>
                  <a:pt x="94" y="252"/>
                </a:lnTo>
                <a:lnTo>
                  <a:pt x="94" y="234"/>
                </a:lnTo>
                <a:lnTo>
                  <a:pt x="98" y="222"/>
                </a:lnTo>
                <a:lnTo>
                  <a:pt x="98" y="192"/>
                </a:lnTo>
                <a:lnTo>
                  <a:pt x="102" y="180"/>
                </a:lnTo>
                <a:lnTo>
                  <a:pt x="102" y="162"/>
                </a:lnTo>
                <a:lnTo>
                  <a:pt x="106" y="150"/>
                </a:lnTo>
                <a:lnTo>
                  <a:pt x="106" y="132"/>
                </a:lnTo>
                <a:lnTo>
                  <a:pt x="111" y="138"/>
                </a:lnTo>
                <a:lnTo>
                  <a:pt x="111" y="150"/>
                </a:lnTo>
                <a:lnTo>
                  <a:pt x="115" y="156"/>
                </a:lnTo>
                <a:lnTo>
                  <a:pt x="115" y="210"/>
                </a:lnTo>
                <a:lnTo>
                  <a:pt x="119" y="228"/>
                </a:lnTo>
                <a:lnTo>
                  <a:pt x="119" y="222"/>
                </a:lnTo>
                <a:lnTo>
                  <a:pt x="124" y="156"/>
                </a:lnTo>
                <a:lnTo>
                  <a:pt x="128" y="174"/>
                </a:lnTo>
                <a:lnTo>
                  <a:pt x="128" y="180"/>
                </a:lnTo>
                <a:lnTo>
                  <a:pt x="132" y="156"/>
                </a:lnTo>
                <a:lnTo>
                  <a:pt x="132" y="144"/>
                </a:lnTo>
                <a:lnTo>
                  <a:pt x="132" y="156"/>
                </a:lnTo>
                <a:lnTo>
                  <a:pt x="136" y="198"/>
                </a:lnTo>
                <a:lnTo>
                  <a:pt x="136" y="192"/>
                </a:lnTo>
                <a:lnTo>
                  <a:pt x="141" y="156"/>
                </a:lnTo>
                <a:lnTo>
                  <a:pt x="141" y="144"/>
                </a:lnTo>
                <a:lnTo>
                  <a:pt x="145" y="132"/>
                </a:lnTo>
                <a:lnTo>
                  <a:pt x="145" y="168"/>
                </a:lnTo>
                <a:lnTo>
                  <a:pt x="145" y="162"/>
                </a:lnTo>
                <a:lnTo>
                  <a:pt x="149" y="156"/>
                </a:lnTo>
                <a:lnTo>
                  <a:pt x="149" y="162"/>
                </a:lnTo>
                <a:lnTo>
                  <a:pt x="153" y="198"/>
                </a:lnTo>
                <a:lnTo>
                  <a:pt x="153" y="204"/>
                </a:lnTo>
                <a:lnTo>
                  <a:pt x="158" y="168"/>
                </a:lnTo>
                <a:lnTo>
                  <a:pt x="158" y="114"/>
                </a:lnTo>
                <a:lnTo>
                  <a:pt x="162" y="126"/>
                </a:lnTo>
                <a:lnTo>
                  <a:pt x="162" y="132"/>
                </a:lnTo>
                <a:lnTo>
                  <a:pt x="166" y="150"/>
                </a:lnTo>
                <a:lnTo>
                  <a:pt x="166" y="174"/>
                </a:lnTo>
                <a:lnTo>
                  <a:pt x="171" y="198"/>
                </a:lnTo>
                <a:lnTo>
                  <a:pt x="171" y="192"/>
                </a:lnTo>
                <a:lnTo>
                  <a:pt x="175" y="228"/>
                </a:lnTo>
                <a:lnTo>
                  <a:pt x="175" y="216"/>
                </a:lnTo>
                <a:lnTo>
                  <a:pt x="179" y="216"/>
                </a:lnTo>
                <a:lnTo>
                  <a:pt x="179" y="198"/>
                </a:lnTo>
                <a:lnTo>
                  <a:pt x="183" y="186"/>
                </a:lnTo>
                <a:lnTo>
                  <a:pt x="183" y="144"/>
                </a:lnTo>
                <a:lnTo>
                  <a:pt x="188" y="156"/>
                </a:lnTo>
                <a:lnTo>
                  <a:pt x="188" y="204"/>
                </a:lnTo>
                <a:lnTo>
                  <a:pt x="192" y="228"/>
                </a:lnTo>
                <a:lnTo>
                  <a:pt x="192" y="186"/>
                </a:lnTo>
                <a:lnTo>
                  <a:pt x="196" y="174"/>
                </a:lnTo>
                <a:lnTo>
                  <a:pt x="196" y="144"/>
                </a:lnTo>
                <a:lnTo>
                  <a:pt x="201" y="156"/>
                </a:lnTo>
                <a:lnTo>
                  <a:pt x="201" y="168"/>
                </a:lnTo>
                <a:lnTo>
                  <a:pt x="205" y="192"/>
                </a:lnTo>
                <a:lnTo>
                  <a:pt x="205" y="132"/>
                </a:lnTo>
                <a:lnTo>
                  <a:pt x="209" y="162"/>
                </a:lnTo>
                <a:lnTo>
                  <a:pt x="209" y="180"/>
                </a:lnTo>
                <a:lnTo>
                  <a:pt x="218" y="180"/>
                </a:lnTo>
                <a:lnTo>
                  <a:pt x="213" y="180"/>
                </a:lnTo>
                <a:lnTo>
                  <a:pt x="218" y="192"/>
                </a:lnTo>
                <a:lnTo>
                  <a:pt x="222" y="198"/>
                </a:lnTo>
                <a:lnTo>
                  <a:pt x="222" y="186"/>
                </a:lnTo>
                <a:lnTo>
                  <a:pt x="226" y="180"/>
                </a:lnTo>
                <a:lnTo>
                  <a:pt x="226" y="162"/>
                </a:lnTo>
                <a:lnTo>
                  <a:pt x="230" y="156"/>
                </a:lnTo>
                <a:lnTo>
                  <a:pt x="230" y="144"/>
                </a:lnTo>
                <a:lnTo>
                  <a:pt x="235" y="138"/>
                </a:lnTo>
                <a:lnTo>
                  <a:pt x="235" y="198"/>
                </a:lnTo>
                <a:lnTo>
                  <a:pt x="239" y="228"/>
                </a:lnTo>
                <a:lnTo>
                  <a:pt x="239" y="204"/>
                </a:lnTo>
                <a:lnTo>
                  <a:pt x="243" y="168"/>
                </a:lnTo>
                <a:lnTo>
                  <a:pt x="243" y="150"/>
                </a:lnTo>
                <a:lnTo>
                  <a:pt x="248" y="126"/>
                </a:lnTo>
                <a:lnTo>
                  <a:pt x="248" y="162"/>
                </a:lnTo>
                <a:lnTo>
                  <a:pt x="252" y="168"/>
                </a:lnTo>
                <a:lnTo>
                  <a:pt x="252" y="198"/>
                </a:lnTo>
                <a:lnTo>
                  <a:pt x="252" y="156"/>
                </a:lnTo>
                <a:lnTo>
                  <a:pt x="256" y="144"/>
                </a:lnTo>
                <a:lnTo>
                  <a:pt x="256" y="102"/>
                </a:lnTo>
                <a:lnTo>
                  <a:pt x="260" y="138"/>
                </a:lnTo>
                <a:lnTo>
                  <a:pt x="260" y="132"/>
                </a:lnTo>
                <a:lnTo>
                  <a:pt x="265" y="150"/>
                </a:lnTo>
                <a:lnTo>
                  <a:pt x="265" y="120"/>
                </a:lnTo>
                <a:lnTo>
                  <a:pt x="265" y="168"/>
                </a:lnTo>
                <a:lnTo>
                  <a:pt x="269" y="168"/>
                </a:lnTo>
                <a:lnTo>
                  <a:pt x="269" y="186"/>
                </a:lnTo>
                <a:lnTo>
                  <a:pt x="273" y="16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85"/>
          <p:cNvSpPr>
            <a:spLocks/>
          </p:cNvSpPr>
          <p:nvPr/>
        </p:nvSpPr>
        <p:spPr bwMode="auto">
          <a:xfrm>
            <a:off x="2595368" y="4302128"/>
            <a:ext cx="588280" cy="200025"/>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86"/>
          <p:cNvSpPr>
            <a:spLocks/>
          </p:cNvSpPr>
          <p:nvPr/>
        </p:nvSpPr>
        <p:spPr bwMode="auto">
          <a:xfrm>
            <a:off x="3183649" y="4283078"/>
            <a:ext cx="571351" cy="180975"/>
          </a:xfrm>
          <a:custGeom>
            <a:avLst/>
            <a:gdLst/>
            <a:ahLst/>
            <a:cxnLst>
              <a:cxn ang="0">
                <a:pos x="4" y="36"/>
              </a:cxn>
              <a:cxn ang="0">
                <a:pos x="13" y="0"/>
              </a:cxn>
              <a:cxn ang="0">
                <a:pos x="22" y="72"/>
              </a:cxn>
              <a:cxn ang="0">
                <a:pos x="26" y="18"/>
              </a:cxn>
              <a:cxn ang="0">
                <a:pos x="34" y="108"/>
              </a:cxn>
              <a:cxn ang="0">
                <a:pos x="39" y="42"/>
              </a:cxn>
              <a:cxn ang="0">
                <a:pos x="47" y="72"/>
              </a:cxn>
              <a:cxn ang="0">
                <a:pos x="52" y="30"/>
              </a:cxn>
              <a:cxn ang="0">
                <a:pos x="56" y="66"/>
              </a:cxn>
              <a:cxn ang="0">
                <a:pos x="64" y="84"/>
              </a:cxn>
              <a:cxn ang="0">
                <a:pos x="69" y="42"/>
              </a:cxn>
              <a:cxn ang="0">
                <a:pos x="73" y="48"/>
              </a:cxn>
              <a:cxn ang="0">
                <a:pos x="81" y="18"/>
              </a:cxn>
              <a:cxn ang="0">
                <a:pos x="86" y="90"/>
              </a:cxn>
              <a:cxn ang="0">
                <a:pos x="90" y="84"/>
              </a:cxn>
              <a:cxn ang="0">
                <a:pos x="99" y="66"/>
              </a:cxn>
              <a:cxn ang="0">
                <a:pos x="103" y="48"/>
              </a:cxn>
              <a:cxn ang="0">
                <a:pos x="111" y="30"/>
              </a:cxn>
              <a:cxn ang="0">
                <a:pos x="116" y="66"/>
              </a:cxn>
              <a:cxn ang="0">
                <a:pos x="124" y="108"/>
              </a:cxn>
              <a:cxn ang="0">
                <a:pos x="133" y="30"/>
              </a:cxn>
              <a:cxn ang="0">
                <a:pos x="137" y="102"/>
              </a:cxn>
              <a:cxn ang="0">
                <a:pos x="146" y="12"/>
              </a:cxn>
              <a:cxn ang="0">
                <a:pos x="150" y="108"/>
              </a:cxn>
              <a:cxn ang="0">
                <a:pos x="158" y="48"/>
              </a:cxn>
              <a:cxn ang="0">
                <a:pos x="163" y="36"/>
              </a:cxn>
              <a:cxn ang="0">
                <a:pos x="167" y="48"/>
              </a:cxn>
              <a:cxn ang="0">
                <a:pos x="176" y="48"/>
              </a:cxn>
              <a:cxn ang="0">
                <a:pos x="180" y="60"/>
              </a:cxn>
              <a:cxn ang="0">
                <a:pos x="188" y="48"/>
              </a:cxn>
              <a:cxn ang="0">
                <a:pos x="193" y="54"/>
              </a:cxn>
              <a:cxn ang="0">
                <a:pos x="197" y="90"/>
              </a:cxn>
              <a:cxn ang="0">
                <a:pos x="205" y="102"/>
              </a:cxn>
              <a:cxn ang="0">
                <a:pos x="214" y="66"/>
              </a:cxn>
              <a:cxn ang="0">
                <a:pos x="218" y="96"/>
              </a:cxn>
              <a:cxn ang="0">
                <a:pos x="223" y="18"/>
              </a:cxn>
              <a:cxn ang="0">
                <a:pos x="231" y="54"/>
              </a:cxn>
              <a:cxn ang="0">
                <a:pos x="235" y="24"/>
              </a:cxn>
              <a:cxn ang="0">
                <a:pos x="240" y="54"/>
              </a:cxn>
              <a:cxn ang="0">
                <a:pos x="248" y="48"/>
              </a:cxn>
              <a:cxn ang="0">
                <a:pos x="261" y="18"/>
              </a:cxn>
              <a:cxn ang="0">
                <a:pos x="265" y="66"/>
              </a:cxn>
            </a:cxnLst>
            <a:rect l="0" t="0" r="r" b="b"/>
            <a:pathLst>
              <a:path w="270" h="114">
                <a:moveTo>
                  <a:pt x="0" y="60"/>
                </a:moveTo>
                <a:lnTo>
                  <a:pt x="9" y="36"/>
                </a:lnTo>
                <a:lnTo>
                  <a:pt x="4" y="36"/>
                </a:lnTo>
                <a:lnTo>
                  <a:pt x="9" y="30"/>
                </a:lnTo>
                <a:lnTo>
                  <a:pt x="13" y="24"/>
                </a:lnTo>
                <a:lnTo>
                  <a:pt x="13" y="0"/>
                </a:lnTo>
                <a:lnTo>
                  <a:pt x="13" y="42"/>
                </a:lnTo>
                <a:lnTo>
                  <a:pt x="17" y="66"/>
                </a:lnTo>
                <a:lnTo>
                  <a:pt x="22" y="72"/>
                </a:lnTo>
                <a:lnTo>
                  <a:pt x="22" y="36"/>
                </a:lnTo>
                <a:lnTo>
                  <a:pt x="26" y="24"/>
                </a:lnTo>
                <a:lnTo>
                  <a:pt x="26" y="18"/>
                </a:lnTo>
                <a:lnTo>
                  <a:pt x="26" y="30"/>
                </a:lnTo>
                <a:lnTo>
                  <a:pt x="30" y="78"/>
                </a:lnTo>
                <a:lnTo>
                  <a:pt x="34" y="108"/>
                </a:lnTo>
                <a:lnTo>
                  <a:pt x="34" y="102"/>
                </a:lnTo>
                <a:lnTo>
                  <a:pt x="39" y="72"/>
                </a:lnTo>
                <a:lnTo>
                  <a:pt x="39" y="42"/>
                </a:lnTo>
                <a:lnTo>
                  <a:pt x="43" y="54"/>
                </a:lnTo>
                <a:lnTo>
                  <a:pt x="43" y="48"/>
                </a:lnTo>
                <a:lnTo>
                  <a:pt x="47" y="72"/>
                </a:lnTo>
                <a:lnTo>
                  <a:pt x="47" y="60"/>
                </a:lnTo>
                <a:lnTo>
                  <a:pt x="52" y="66"/>
                </a:lnTo>
                <a:lnTo>
                  <a:pt x="52" y="30"/>
                </a:lnTo>
                <a:lnTo>
                  <a:pt x="56" y="60"/>
                </a:lnTo>
                <a:lnTo>
                  <a:pt x="56" y="72"/>
                </a:lnTo>
                <a:lnTo>
                  <a:pt x="56" y="66"/>
                </a:lnTo>
                <a:lnTo>
                  <a:pt x="60" y="60"/>
                </a:lnTo>
                <a:lnTo>
                  <a:pt x="60" y="42"/>
                </a:lnTo>
                <a:lnTo>
                  <a:pt x="64" y="84"/>
                </a:lnTo>
                <a:lnTo>
                  <a:pt x="64" y="60"/>
                </a:lnTo>
                <a:lnTo>
                  <a:pt x="69" y="60"/>
                </a:lnTo>
                <a:lnTo>
                  <a:pt x="69" y="42"/>
                </a:lnTo>
                <a:lnTo>
                  <a:pt x="69" y="60"/>
                </a:lnTo>
                <a:lnTo>
                  <a:pt x="73" y="60"/>
                </a:lnTo>
                <a:lnTo>
                  <a:pt x="73" y="48"/>
                </a:lnTo>
                <a:lnTo>
                  <a:pt x="77" y="36"/>
                </a:lnTo>
                <a:lnTo>
                  <a:pt x="77" y="30"/>
                </a:lnTo>
                <a:lnTo>
                  <a:pt x="81" y="18"/>
                </a:lnTo>
                <a:lnTo>
                  <a:pt x="81" y="30"/>
                </a:lnTo>
                <a:lnTo>
                  <a:pt x="86" y="66"/>
                </a:lnTo>
                <a:lnTo>
                  <a:pt x="86" y="90"/>
                </a:lnTo>
                <a:lnTo>
                  <a:pt x="86" y="72"/>
                </a:lnTo>
                <a:lnTo>
                  <a:pt x="90" y="90"/>
                </a:lnTo>
                <a:lnTo>
                  <a:pt x="90" y="84"/>
                </a:lnTo>
                <a:lnTo>
                  <a:pt x="94" y="78"/>
                </a:lnTo>
                <a:lnTo>
                  <a:pt x="94" y="60"/>
                </a:lnTo>
                <a:lnTo>
                  <a:pt x="99" y="66"/>
                </a:lnTo>
                <a:lnTo>
                  <a:pt x="99" y="36"/>
                </a:lnTo>
                <a:lnTo>
                  <a:pt x="99" y="60"/>
                </a:lnTo>
                <a:lnTo>
                  <a:pt x="103" y="48"/>
                </a:lnTo>
                <a:lnTo>
                  <a:pt x="103" y="96"/>
                </a:lnTo>
                <a:lnTo>
                  <a:pt x="107" y="42"/>
                </a:lnTo>
                <a:lnTo>
                  <a:pt x="111" y="30"/>
                </a:lnTo>
                <a:lnTo>
                  <a:pt x="111" y="54"/>
                </a:lnTo>
                <a:lnTo>
                  <a:pt x="116" y="54"/>
                </a:lnTo>
                <a:lnTo>
                  <a:pt x="116" y="66"/>
                </a:lnTo>
                <a:lnTo>
                  <a:pt x="120" y="96"/>
                </a:lnTo>
                <a:lnTo>
                  <a:pt x="120" y="114"/>
                </a:lnTo>
                <a:lnTo>
                  <a:pt x="124" y="108"/>
                </a:lnTo>
                <a:lnTo>
                  <a:pt x="128" y="96"/>
                </a:lnTo>
                <a:lnTo>
                  <a:pt x="128" y="42"/>
                </a:lnTo>
                <a:lnTo>
                  <a:pt x="133" y="30"/>
                </a:lnTo>
                <a:lnTo>
                  <a:pt x="133" y="54"/>
                </a:lnTo>
                <a:lnTo>
                  <a:pt x="137" y="84"/>
                </a:lnTo>
                <a:lnTo>
                  <a:pt x="137" y="102"/>
                </a:lnTo>
                <a:lnTo>
                  <a:pt x="141" y="60"/>
                </a:lnTo>
                <a:lnTo>
                  <a:pt x="141" y="12"/>
                </a:lnTo>
                <a:lnTo>
                  <a:pt x="146" y="12"/>
                </a:lnTo>
                <a:lnTo>
                  <a:pt x="146" y="72"/>
                </a:lnTo>
                <a:lnTo>
                  <a:pt x="150" y="84"/>
                </a:lnTo>
                <a:lnTo>
                  <a:pt x="150" y="108"/>
                </a:lnTo>
                <a:lnTo>
                  <a:pt x="154" y="66"/>
                </a:lnTo>
                <a:lnTo>
                  <a:pt x="154" y="54"/>
                </a:lnTo>
                <a:lnTo>
                  <a:pt x="158" y="48"/>
                </a:lnTo>
                <a:lnTo>
                  <a:pt x="158" y="96"/>
                </a:lnTo>
                <a:lnTo>
                  <a:pt x="158" y="84"/>
                </a:lnTo>
                <a:lnTo>
                  <a:pt x="163" y="36"/>
                </a:lnTo>
                <a:lnTo>
                  <a:pt x="163" y="6"/>
                </a:lnTo>
                <a:lnTo>
                  <a:pt x="167" y="30"/>
                </a:lnTo>
                <a:lnTo>
                  <a:pt x="167" y="48"/>
                </a:lnTo>
                <a:lnTo>
                  <a:pt x="171" y="66"/>
                </a:lnTo>
                <a:lnTo>
                  <a:pt x="176" y="66"/>
                </a:lnTo>
                <a:lnTo>
                  <a:pt x="176" y="48"/>
                </a:lnTo>
                <a:lnTo>
                  <a:pt x="176" y="72"/>
                </a:lnTo>
                <a:lnTo>
                  <a:pt x="180" y="72"/>
                </a:lnTo>
                <a:lnTo>
                  <a:pt x="180" y="60"/>
                </a:lnTo>
                <a:lnTo>
                  <a:pt x="184" y="42"/>
                </a:lnTo>
                <a:lnTo>
                  <a:pt x="184" y="54"/>
                </a:lnTo>
                <a:lnTo>
                  <a:pt x="188" y="48"/>
                </a:lnTo>
                <a:lnTo>
                  <a:pt x="188" y="30"/>
                </a:lnTo>
                <a:lnTo>
                  <a:pt x="188" y="36"/>
                </a:lnTo>
                <a:lnTo>
                  <a:pt x="193" y="54"/>
                </a:lnTo>
                <a:lnTo>
                  <a:pt x="193" y="66"/>
                </a:lnTo>
                <a:lnTo>
                  <a:pt x="197" y="66"/>
                </a:lnTo>
                <a:lnTo>
                  <a:pt x="197" y="90"/>
                </a:lnTo>
                <a:lnTo>
                  <a:pt x="201" y="102"/>
                </a:lnTo>
                <a:lnTo>
                  <a:pt x="201" y="96"/>
                </a:lnTo>
                <a:lnTo>
                  <a:pt x="205" y="102"/>
                </a:lnTo>
                <a:lnTo>
                  <a:pt x="205" y="108"/>
                </a:lnTo>
                <a:lnTo>
                  <a:pt x="210" y="78"/>
                </a:lnTo>
                <a:lnTo>
                  <a:pt x="214" y="66"/>
                </a:lnTo>
                <a:lnTo>
                  <a:pt x="214" y="102"/>
                </a:lnTo>
                <a:lnTo>
                  <a:pt x="218" y="84"/>
                </a:lnTo>
                <a:lnTo>
                  <a:pt x="218" y="96"/>
                </a:lnTo>
                <a:lnTo>
                  <a:pt x="218" y="54"/>
                </a:lnTo>
                <a:lnTo>
                  <a:pt x="223" y="42"/>
                </a:lnTo>
                <a:lnTo>
                  <a:pt x="223" y="18"/>
                </a:lnTo>
                <a:lnTo>
                  <a:pt x="227" y="12"/>
                </a:lnTo>
                <a:lnTo>
                  <a:pt x="227" y="30"/>
                </a:lnTo>
                <a:lnTo>
                  <a:pt x="231" y="54"/>
                </a:lnTo>
                <a:lnTo>
                  <a:pt x="231" y="42"/>
                </a:lnTo>
                <a:lnTo>
                  <a:pt x="235" y="30"/>
                </a:lnTo>
                <a:lnTo>
                  <a:pt x="235" y="24"/>
                </a:lnTo>
                <a:lnTo>
                  <a:pt x="235" y="30"/>
                </a:lnTo>
                <a:lnTo>
                  <a:pt x="240" y="30"/>
                </a:lnTo>
                <a:lnTo>
                  <a:pt x="240" y="54"/>
                </a:lnTo>
                <a:lnTo>
                  <a:pt x="244" y="96"/>
                </a:lnTo>
                <a:lnTo>
                  <a:pt x="248" y="96"/>
                </a:lnTo>
                <a:lnTo>
                  <a:pt x="248" y="48"/>
                </a:lnTo>
                <a:lnTo>
                  <a:pt x="257" y="12"/>
                </a:lnTo>
                <a:lnTo>
                  <a:pt x="257" y="36"/>
                </a:lnTo>
                <a:lnTo>
                  <a:pt x="261" y="18"/>
                </a:lnTo>
                <a:lnTo>
                  <a:pt x="261" y="48"/>
                </a:lnTo>
                <a:lnTo>
                  <a:pt x="265" y="72"/>
                </a:lnTo>
                <a:lnTo>
                  <a:pt x="265" y="66"/>
                </a:lnTo>
                <a:lnTo>
                  <a:pt x="270" y="48"/>
                </a:lnTo>
                <a:lnTo>
                  <a:pt x="270" y="3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87"/>
          <p:cNvSpPr>
            <a:spLocks/>
          </p:cNvSpPr>
          <p:nvPr/>
        </p:nvSpPr>
        <p:spPr bwMode="auto">
          <a:xfrm>
            <a:off x="3754998" y="4264025"/>
            <a:ext cx="569236" cy="228600"/>
          </a:xfrm>
          <a:custGeom>
            <a:avLst/>
            <a:gdLst/>
            <a:ahLst/>
            <a:cxnLst>
              <a:cxn ang="0">
                <a:pos x="4" y="102"/>
              </a:cxn>
              <a:cxn ang="0">
                <a:pos x="12" y="36"/>
              </a:cxn>
              <a:cxn ang="0">
                <a:pos x="21" y="84"/>
              </a:cxn>
              <a:cxn ang="0">
                <a:pos x="25" y="72"/>
              </a:cxn>
              <a:cxn ang="0">
                <a:pos x="34" y="6"/>
              </a:cxn>
              <a:cxn ang="0">
                <a:pos x="38" y="72"/>
              </a:cxn>
              <a:cxn ang="0">
                <a:pos x="47" y="90"/>
              </a:cxn>
              <a:cxn ang="0">
                <a:pos x="51" y="18"/>
              </a:cxn>
              <a:cxn ang="0">
                <a:pos x="55" y="60"/>
              </a:cxn>
              <a:cxn ang="0">
                <a:pos x="64" y="72"/>
              </a:cxn>
              <a:cxn ang="0">
                <a:pos x="68" y="78"/>
              </a:cxn>
              <a:cxn ang="0">
                <a:pos x="77" y="84"/>
              </a:cxn>
              <a:cxn ang="0">
                <a:pos x="81" y="66"/>
              </a:cxn>
              <a:cxn ang="0">
                <a:pos x="89" y="90"/>
              </a:cxn>
              <a:cxn ang="0">
                <a:pos x="94" y="0"/>
              </a:cxn>
              <a:cxn ang="0">
                <a:pos x="102" y="96"/>
              </a:cxn>
              <a:cxn ang="0">
                <a:pos x="111" y="144"/>
              </a:cxn>
              <a:cxn ang="0">
                <a:pos x="119" y="60"/>
              </a:cxn>
              <a:cxn ang="0">
                <a:pos x="128" y="60"/>
              </a:cxn>
              <a:cxn ang="0">
                <a:pos x="132" y="72"/>
              </a:cxn>
              <a:cxn ang="0">
                <a:pos x="141" y="60"/>
              </a:cxn>
              <a:cxn ang="0">
                <a:pos x="145" y="108"/>
              </a:cxn>
              <a:cxn ang="0">
                <a:pos x="154" y="30"/>
              </a:cxn>
              <a:cxn ang="0">
                <a:pos x="158" y="54"/>
              </a:cxn>
              <a:cxn ang="0">
                <a:pos x="166" y="54"/>
              </a:cxn>
              <a:cxn ang="0">
                <a:pos x="171" y="78"/>
              </a:cxn>
              <a:cxn ang="0">
                <a:pos x="175" y="96"/>
              </a:cxn>
              <a:cxn ang="0">
                <a:pos x="184" y="84"/>
              </a:cxn>
              <a:cxn ang="0">
                <a:pos x="188" y="78"/>
              </a:cxn>
              <a:cxn ang="0">
                <a:pos x="192" y="60"/>
              </a:cxn>
              <a:cxn ang="0">
                <a:pos x="201" y="66"/>
              </a:cxn>
              <a:cxn ang="0">
                <a:pos x="205" y="66"/>
              </a:cxn>
              <a:cxn ang="0">
                <a:pos x="209" y="72"/>
              </a:cxn>
              <a:cxn ang="0">
                <a:pos x="218" y="48"/>
              </a:cxn>
              <a:cxn ang="0">
                <a:pos x="222" y="66"/>
              </a:cxn>
              <a:cxn ang="0">
                <a:pos x="231" y="60"/>
              </a:cxn>
              <a:cxn ang="0">
                <a:pos x="235" y="78"/>
              </a:cxn>
              <a:cxn ang="0">
                <a:pos x="239" y="30"/>
              </a:cxn>
              <a:cxn ang="0">
                <a:pos x="248" y="18"/>
              </a:cxn>
              <a:cxn ang="0">
                <a:pos x="252" y="84"/>
              </a:cxn>
              <a:cxn ang="0">
                <a:pos x="260" y="42"/>
              </a:cxn>
              <a:cxn ang="0">
                <a:pos x="265" y="42"/>
              </a:cxn>
            </a:cxnLst>
            <a:rect l="0" t="0" r="r" b="b"/>
            <a:pathLst>
              <a:path w="269" h="144">
                <a:moveTo>
                  <a:pt x="0" y="48"/>
                </a:moveTo>
                <a:lnTo>
                  <a:pt x="4" y="66"/>
                </a:lnTo>
                <a:lnTo>
                  <a:pt x="4" y="102"/>
                </a:lnTo>
                <a:lnTo>
                  <a:pt x="8" y="108"/>
                </a:lnTo>
                <a:lnTo>
                  <a:pt x="8" y="42"/>
                </a:lnTo>
                <a:lnTo>
                  <a:pt x="12" y="36"/>
                </a:lnTo>
                <a:lnTo>
                  <a:pt x="12" y="66"/>
                </a:lnTo>
                <a:lnTo>
                  <a:pt x="17" y="78"/>
                </a:lnTo>
                <a:lnTo>
                  <a:pt x="21" y="84"/>
                </a:lnTo>
                <a:lnTo>
                  <a:pt x="21" y="90"/>
                </a:lnTo>
                <a:lnTo>
                  <a:pt x="25" y="78"/>
                </a:lnTo>
                <a:lnTo>
                  <a:pt x="25" y="72"/>
                </a:lnTo>
                <a:lnTo>
                  <a:pt x="30" y="60"/>
                </a:lnTo>
                <a:lnTo>
                  <a:pt x="30" y="36"/>
                </a:lnTo>
                <a:lnTo>
                  <a:pt x="34" y="6"/>
                </a:lnTo>
                <a:lnTo>
                  <a:pt x="34" y="18"/>
                </a:lnTo>
                <a:lnTo>
                  <a:pt x="38" y="42"/>
                </a:lnTo>
                <a:lnTo>
                  <a:pt x="38" y="72"/>
                </a:lnTo>
                <a:lnTo>
                  <a:pt x="42" y="72"/>
                </a:lnTo>
                <a:lnTo>
                  <a:pt x="42" y="102"/>
                </a:lnTo>
                <a:lnTo>
                  <a:pt x="47" y="90"/>
                </a:lnTo>
                <a:lnTo>
                  <a:pt x="47" y="66"/>
                </a:lnTo>
                <a:lnTo>
                  <a:pt x="51" y="30"/>
                </a:lnTo>
                <a:lnTo>
                  <a:pt x="51" y="18"/>
                </a:lnTo>
                <a:lnTo>
                  <a:pt x="51" y="36"/>
                </a:lnTo>
                <a:lnTo>
                  <a:pt x="55" y="72"/>
                </a:lnTo>
                <a:lnTo>
                  <a:pt x="55" y="60"/>
                </a:lnTo>
                <a:lnTo>
                  <a:pt x="59" y="54"/>
                </a:lnTo>
                <a:lnTo>
                  <a:pt x="59" y="42"/>
                </a:lnTo>
                <a:lnTo>
                  <a:pt x="64" y="72"/>
                </a:lnTo>
                <a:lnTo>
                  <a:pt x="64" y="84"/>
                </a:lnTo>
                <a:lnTo>
                  <a:pt x="68" y="96"/>
                </a:lnTo>
                <a:lnTo>
                  <a:pt x="68" y="78"/>
                </a:lnTo>
                <a:lnTo>
                  <a:pt x="68" y="96"/>
                </a:lnTo>
                <a:lnTo>
                  <a:pt x="72" y="66"/>
                </a:lnTo>
                <a:lnTo>
                  <a:pt x="77" y="84"/>
                </a:lnTo>
                <a:lnTo>
                  <a:pt x="77" y="96"/>
                </a:lnTo>
                <a:lnTo>
                  <a:pt x="81" y="108"/>
                </a:lnTo>
                <a:lnTo>
                  <a:pt x="81" y="66"/>
                </a:lnTo>
                <a:lnTo>
                  <a:pt x="85" y="72"/>
                </a:lnTo>
                <a:lnTo>
                  <a:pt x="85" y="78"/>
                </a:lnTo>
                <a:lnTo>
                  <a:pt x="89" y="90"/>
                </a:lnTo>
                <a:lnTo>
                  <a:pt x="89" y="48"/>
                </a:lnTo>
                <a:lnTo>
                  <a:pt x="94" y="30"/>
                </a:lnTo>
                <a:lnTo>
                  <a:pt x="94" y="0"/>
                </a:lnTo>
                <a:lnTo>
                  <a:pt x="98" y="18"/>
                </a:lnTo>
                <a:lnTo>
                  <a:pt x="98" y="66"/>
                </a:lnTo>
                <a:lnTo>
                  <a:pt x="102" y="96"/>
                </a:lnTo>
                <a:lnTo>
                  <a:pt x="102" y="84"/>
                </a:lnTo>
                <a:lnTo>
                  <a:pt x="107" y="102"/>
                </a:lnTo>
                <a:lnTo>
                  <a:pt x="111" y="144"/>
                </a:lnTo>
                <a:lnTo>
                  <a:pt x="111" y="126"/>
                </a:lnTo>
                <a:lnTo>
                  <a:pt x="115" y="66"/>
                </a:lnTo>
                <a:lnTo>
                  <a:pt x="119" y="60"/>
                </a:lnTo>
                <a:lnTo>
                  <a:pt x="124" y="48"/>
                </a:lnTo>
                <a:lnTo>
                  <a:pt x="124" y="36"/>
                </a:lnTo>
                <a:lnTo>
                  <a:pt x="128" y="60"/>
                </a:lnTo>
                <a:lnTo>
                  <a:pt x="128" y="66"/>
                </a:lnTo>
                <a:lnTo>
                  <a:pt x="132" y="78"/>
                </a:lnTo>
                <a:lnTo>
                  <a:pt x="132" y="72"/>
                </a:lnTo>
                <a:lnTo>
                  <a:pt x="136" y="90"/>
                </a:lnTo>
                <a:lnTo>
                  <a:pt x="136" y="72"/>
                </a:lnTo>
                <a:lnTo>
                  <a:pt x="141" y="60"/>
                </a:lnTo>
                <a:lnTo>
                  <a:pt x="141" y="30"/>
                </a:lnTo>
                <a:lnTo>
                  <a:pt x="145" y="60"/>
                </a:lnTo>
                <a:lnTo>
                  <a:pt x="145" y="108"/>
                </a:lnTo>
                <a:lnTo>
                  <a:pt x="149" y="126"/>
                </a:lnTo>
                <a:lnTo>
                  <a:pt x="149" y="78"/>
                </a:lnTo>
                <a:lnTo>
                  <a:pt x="154" y="30"/>
                </a:lnTo>
                <a:lnTo>
                  <a:pt x="154" y="0"/>
                </a:lnTo>
                <a:lnTo>
                  <a:pt x="158" y="60"/>
                </a:lnTo>
                <a:lnTo>
                  <a:pt x="158" y="54"/>
                </a:lnTo>
                <a:lnTo>
                  <a:pt x="162" y="42"/>
                </a:lnTo>
                <a:lnTo>
                  <a:pt x="162" y="24"/>
                </a:lnTo>
                <a:lnTo>
                  <a:pt x="166" y="54"/>
                </a:lnTo>
                <a:lnTo>
                  <a:pt x="166" y="42"/>
                </a:lnTo>
                <a:lnTo>
                  <a:pt x="171" y="84"/>
                </a:lnTo>
                <a:lnTo>
                  <a:pt x="171" y="78"/>
                </a:lnTo>
                <a:lnTo>
                  <a:pt x="171" y="96"/>
                </a:lnTo>
                <a:lnTo>
                  <a:pt x="175" y="108"/>
                </a:lnTo>
                <a:lnTo>
                  <a:pt x="175" y="96"/>
                </a:lnTo>
                <a:lnTo>
                  <a:pt x="179" y="102"/>
                </a:lnTo>
                <a:lnTo>
                  <a:pt x="179" y="84"/>
                </a:lnTo>
                <a:lnTo>
                  <a:pt x="184" y="84"/>
                </a:lnTo>
                <a:lnTo>
                  <a:pt x="184" y="48"/>
                </a:lnTo>
                <a:lnTo>
                  <a:pt x="188" y="66"/>
                </a:lnTo>
                <a:lnTo>
                  <a:pt x="188" y="78"/>
                </a:lnTo>
                <a:lnTo>
                  <a:pt x="188" y="60"/>
                </a:lnTo>
                <a:lnTo>
                  <a:pt x="192" y="54"/>
                </a:lnTo>
                <a:lnTo>
                  <a:pt x="192" y="60"/>
                </a:lnTo>
                <a:lnTo>
                  <a:pt x="196" y="54"/>
                </a:lnTo>
                <a:lnTo>
                  <a:pt x="196" y="60"/>
                </a:lnTo>
                <a:lnTo>
                  <a:pt x="201" y="66"/>
                </a:lnTo>
                <a:lnTo>
                  <a:pt x="201" y="96"/>
                </a:lnTo>
                <a:lnTo>
                  <a:pt x="201" y="78"/>
                </a:lnTo>
                <a:lnTo>
                  <a:pt x="205" y="66"/>
                </a:lnTo>
                <a:lnTo>
                  <a:pt x="205" y="54"/>
                </a:lnTo>
                <a:lnTo>
                  <a:pt x="209" y="66"/>
                </a:lnTo>
                <a:lnTo>
                  <a:pt x="209" y="72"/>
                </a:lnTo>
                <a:lnTo>
                  <a:pt x="213" y="66"/>
                </a:lnTo>
                <a:lnTo>
                  <a:pt x="213" y="54"/>
                </a:lnTo>
                <a:lnTo>
                  <a:pt x="218" y="48"/>
                </a:lnTo>
                <a:lnTo>
                  <a:pt x="218" y="60"/>
                </a:lnTo>
                <a:lnTo>
                  <a:pt x="218" y="54"/>
                </a:lnTo>
                <a:lnTo>
                  <a:pt x="222" y="66"/>
                </a:lnTo>
                <a:lnTo>
                  <a:pt x="226" y="48"/>
                </a:lnTo>
                <a:lnTo>
                  <a:pt x="226" y="42"/>
                </a:lnTo>
                <a:lnTo>
                  <a:pt x="231" y="60"/>
                </a:lnTo>
                <a:lnTo>
                  <a:pt x="231" y="84"/>
                </a:lnTo>
                <a:lnTo>
                  <a:pt x="231" y="72"/>
                </a:lnTo>
                <a:lnTo>
                  <a:pt x="235" y="78"/>
                </a:lnTo>
                <a:lnTo>
                  <a:pt x="235" y="60"/>
                </a:lnTo>
                <a:lnTo>
                  <a:pt x="239" y="54"/>
                </a:lnTo>
                <a:lnTo>
                  <a:pt x="239" y="30"/>
                </a:lnTo>
                <a:lnTo>
                  <a:pt x="243" y="24"/>
                </a:lnTo>
                <a:lnTo>
                  <a:pt x="243" y="12"/>
                </a:lnTo>
                <a:lnTo>
                  <a:pt x="248" y="18"/>
                </a:lnTo>
                <a:lnTo>
                  <a:pt x="248" y="36"/>
                </a:lnTo>
                <a:lnTo>
                  <a:pt x="252" y="60"/>
                </a:lnTo>
                <a:lnTo>
                  <a:pt x="252" y="84"/>
                </a:lnTo>
                <a:lnTo>
                  <a:pt x="256" y="78"/>
                </a:lnTo>
                <a:lnTo>
                  <a:pt x="256" y="66"/>
                </a:lnTo>
                <a:lnTo>
                  <a:pt x="260" y="42"/>
                </a:lnTo>
                <a:lnTo>
                  <a:pt x="260" y="24"/>
                </a:lnTo>
                <a:lnTo>
                  <a:pt x="260" y="36"/>
                </a:lnTo>
                <a:lnTo>
                  <a:pt x="265" y="42"/>
                </a:lnTo>
                <a:lnTo>
                  <a:pt x="265" y="54"/>
                </a:lnTo>
                <a:lnTo>
                  <a:pt x="269" y="6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88"/>
          <p:cNvSpPr>
            <a:spLocks/>
          </p:cNvSpPr>
          <p:nvPr/>
        </p:nvSpPr>
        <p:spPr bwMode="auto">
          <a:xfrm>
            <a:off x="4324235" y="4264025"/>
            <a:ext cx="579816" cy="190500"/>
          </a:xfrm>
          <a:custGeom>
            <a:avLst/>
            <a:gdLst/>
            <a:ahLst/>
            <a:cxnLst>
              <a:cxn ang="0">
                <a:pos x="4" y="78"/>
              </a:cxn>
              <a:cxn ang="0">
                <a:pos x="9" y="78"/>
              </a:cxn>
              <a:cxn ang="0">
                <a:pos x="21" y="78"/>
              </a:cxn>
              <a:cxn ang="0">
                <a:pos x="26" y="78"/>
              </a:cxn>
              <a:cxn ang="0">
                <a:pos x="30" y="84"/>
              </a:cxn>
              <a:cxn ang="0">
                <a:pos x="39" y="90"/>
              </a:cxn>
              <a:cxn ang="0">
                <a:pos x="47" y="102"/>
              </a:cxn>
              <a:cxn ang="0">
                <a:pos x="51" y="54"/>
              </a:cxn>
              <a:cxn ang="0">
                <a:pos x="60" y="42"/>
              </a:cxn>
              <a:cxn ang="0">
                <a:pos x="64" y="96"/>
              </a:cxn>
              <a:cxn ang="0">
                <a:pos x="68" y="36"/>
              </a:cxn>
              <a:cxn ang="0">
                <a:pos x="77" y="60"/>
              </a:cxn>
              <a:cxn ang="0">
                <a:pos x="81" y="54"/>
              </a:cxn>
              <a:cxn ang="0">
                <a:pos x="90" y="24"/>
              </a:cxn>
              <a:cxn ang="0">
                <a:pos x="94" y="42"/>
              </a:cxn>
              <a:cxn ang="0">
                <a:pos x="103" y="72"/>
              </a:cxn>
              <a:cxn ang="0">
                <a:pos x="107" y="30"/>
              </a:cxn>
              <a:cxn ang="0">
                <a:pos x="111" y="84"/>
              </a:cxn>
              <a:cxn ang="0">
                <a:pos x="120" y="48"/>
              </a:cxn>
              <a:cxn ang="0">
                <a:pos x="124" y="72"/>
              </a:cxn>
              <a:cxn ang="0">
                <a:pos x="133" y="42"/>
              </a:cxn>
              <a:cxn ang="0">
                <a:pos x="137" y="36"/>
              </a:cxn>
              <a:cxn ang="0">
                <a:pos x="141" y="108"/>
              </a:cxn>
              <a:cxn ang="0">
                <a:pos x="150" y="48"/>
              </a:cxn>
              <a:cxn ang="0">
                <a:pos x="158" y="60"/>
              </a:cxn>
              <a:cxn ang="0">
                <a:pos x="163" y="72"/>
              </a:cxn>
              <a:cxn ang="0">
                <a:pos x="171" y="54"/>
              </a:cxn>
              <a:cxn ang="0">
                <a:pos x="175" y="24"/>
              </a:cxn>
              <a:cxn ang="0">
                <a:pos x="184" y="54"/>
              </a:cxn>
              <a:cxn ang="0">
                <a:pos x="188" y="84"/>
              </a:cxn>
              <a:cxn ang="0">
                <a:pos x="197" y="90"/>
              </a:cxn>
              <a:cxn ang="0">
                <a:pos x="201" y="48"/>
              </a:cxn>
              <a:cxn ang="0">
                <a:pos x="210" y="54"/>
              </a:cxn>
              <a:cxn ang="0">
                <a:pos x="214" y="72"/>
              </a:cxn>
              <a:cxn ang="0">
                <a:pos x="222" y="84"/>
              </a:cxn>
              <a:cxn ang="0">
                <a:pos x="227" y="84"/>
              </a:cxn>
              <a:cxn ang="0">
                <a:pos x="235" y="60"/>
              </a:cxn>
              <a:cxn ang="0">
                <a:pos x="240" y="78"/>
              </a:cxn>
              <a:cxn ang="0">
                <a:pos x="248" y="66"/>
              </a:cxn>
              <a:cxn ang="0">
                <a:pos x="257" y="60"/>
              </a:cxn>
              <a:cxn ang="0">
                <a:pos x="261" y="78"/>
              </a:cxn>
              <a:cxn ang="0">
                <a:pos x="269" y="96"/>
              </a:cxn>
            </a:cxnLst>
            <a:rect l="0" t="0" r="r" b="b"/>
            <a:pathLst>
              <a:path w="274" h="120">
                <a:moveTo>
                  <a:pt x="0" y="60"/>
                </a:moveTo>
                <a:lnTo>
                  <a:pt x="0" y="72"/>
                </a:lnTo>
                <a:lnTo>
                  <a:pt x="4" y="78"/>
                </a:lnTo>
                <a:lnTo>
                  <a:pt x="4" y="42"/>
                </a:lnTo>
                <a:lnTo>
                  <a:pt x="9" y="30"/>
                </a:lnTo>
                <a:lnTo>
                  <a:pt x="9" y="78"/>
                </a:lnTo>
                <a:lnTo>
                  <a:pt x="13" y="84"/>
                </a:lnTo>
                <a:lnTo>
                  <a:pt x="17" y="48"/>
                </a:lnTo>
                <a:lnTo>
                  <a:pt x="21" y="78"/>
                </a:lnTo>
                <a:lnTo>
                  <a:pt x="21" y="108"/>
                </a:lnTo>
                <a:lnTo>
                  <a:pt x="21" y="90"/>
                </a:lnTo>
                <a:lnTo>
                  <a:pt x="26" y="78"/>
                </a:lnTo>
                <a:lnTo>
                  <a:pt x="26" y="42"/>
                </a:lnTo>
                <a:lnTo>
                  <a:pt x="30" y="78"/>
                </a:lnTo>
                <a:lnTo>
                  <a:pt x="30" y="84"/>
                </a:lnTo>
                <a:lnTo>
                  <a:pt x="34" y="120"/>
                </a:lnTo>
                <a:lnTo>
                  <a:pt x="34" y="96"/>
                </a:lnTo>
                <a:lnTo>
                  <a:pt x="39" y="90"/>
                </a:lnTo>
                <a:lnTo>
                  <a:pt x="39" y="60"/>
                </a:lnTo>
                <a:lnTo>
                  <a:pt x="43" y="66"/>
                </a:lnTo>
                <a:lnTo>
                  <a:pt x="47" y="102"/>
                </a:lnTo>
                <a:lnTo>
                  <a:pt x="47" y="108"/>
                </a:lnTo>
                <a:lnTo>
                  <a:pt x="51" y="96"/>
                </a:lnTo>
                <a:lnTo>
                  <a:pt x="51" y="54"/>
                </a:lnTo>
                <a:lnTo>
                  <a:pt x="56" y="42"/>
                </a:lnTo>
                <a:lnTo>
                  <a:pt x="56" y="36"/>
                </a:lnTo>
                <a:lnTo>
                  <a:pt x="60" y="42"/>
                </a:lnTo>
                <a:lnTo>
                  <a:pt x="60" y="60"/>
                </a:lnTo>
                <a:lnTo>
                  <a:pt x="64" y="60"/>
                </a:lnTo>
                <a:lnTo>
                  <a:pt x="64" y="96"/>
                </a:lnTo>
                <a:lnTo>
                  <a:pt x="64" y="78"/>
                </a:lnTo>
                <a:lnTo>
                  <a:pt x="68" y="78"/>
                </a:lnTo>
                <a:lnTo>
                  <a:pt x="68" y="36"/>
                </a:lnTo>
                <a:lnTo>
                  <a:pt x="73" y="36"/>
                </a:lnTo>
                <a:lnTo>
                  <a:pt x="73" y="18"/>
                </a:lnTo>
                <a:lnTo>
                  <a:pt x="77" y="60"/>
                </a:lnTo>
                <a:lnTo>
                  <a:pt x="77" y="72"/>
                </a:lnTo>
                <a:lnTo>
                  <a:pt x="81" y="114"/>
                </a:lnTo>
                <a:lnTo>
                  <a:pt x="81" y="54"/>
                </a:lnTo>
                <a:lnTo>
                  <a:pt x="86" y="48"/>
                </a:lnTo>
                <a:lnTo>
                  <a:pt x="86" y="18"/>
                </a:lnTo>
                <a:lnTo>
                  <a:pt x="90" y="24"/>
                </a:lnTo>
                <a:lnTo>
                  <a:pt x="90" y="0"/>
                </a:lnTo>
                <a:lnTo>
                  <a:pt x="94" y="6"/>
                </a:lnTo>
                <a:lnTo>
                  <a:pt x="94" y="42"/>
                </a:lnTo>
                <a:lnTo>
                  <a:pt x="98" y="66"/>
                </a:lnTo>
                <a:lnTo>
                  <a:pt x="98" y="78"/>
                </a:lnTo>
                <a:lnTo>
                  <a:pt x="103" y="72"/>
                </a:lnTo>
                <a:lnTo>
                  <a:pt x="103" y="54"/>
                </a:lnTo>
                <a:lnTo>
                  <a:pt x="107" y="24"/>
                </a:lnTo>
                <a:lnTo>
                  <a:pt x="107" y="30"/>
                </a:lnTo>
                <a:lnTo>
                  <a:pt x="111" y="48"/>
                </a:lnTo>
                <a:lnTo>
                  <a:pt x="111" y="96"/>
                </a:lnTo>
                <a:lnTo>
                  <a:pt x="111" y="84"/>
                </a:lnTo>
                <a:lnTo>
                  <a:pt x="116" y="90"/>
                </a:lnTo>
                <a:lnTo>
                  <a:pt x="116" y="66"/>
                </a:lnTo>
                <a:lnTo>
                  <a:pt x="120" y="48"/>
                </a:lnTo>
                <a:lnTo>
                  <a:pt x="120" y="36"/>
                </a:lnTo>
                <a:lnTo>
                  <a:pt x="124" y="54"/>
                </a:lnTo>
                <a:lnTo>
                  <a:pt x="124" y="72"/>
                </a:lnTo>
                <a:lnTo>
                  <a:pt x="128" y="24"/>
                </a:lnTo>
                <a:lnTo>
                  <a:pt x="128" y="30"/>
                </a:lnTo>
                <a:lnTo>
                  <a:pt x="133" y="42"/>
                </a:lnTo>
                <a:lnTo>
                  <a:pt x="133" y="48"/>
                </a:lnTo>
                <a:lnTo>
                  <a:pt x="137" y="30"/>
                </a:lnTo>
                <a:lnTo>
                  <a:pt x="137" y="36"/>
                </a:lnTo>
                <a:lnTo>
                  <a:pt x="141" y="78"/>
                </a:lnTo>
                <a:lnTo>
                  <a:pt x="141" y="114"/>
                </a:lnTo>
                <a:lnTo>
                  <a:pt x="141" y="108"/>
                </a:lnTo>
                <a:lnTo>
                  <a:pt x="145" y="78"/>
                </a:lnTo>
                <a:lnTo>
                  <a:pt x="145" y="60"/>
                </a:lnTo>
                <a:lnTo>
                  <a:pt x="150" y="48"/>
                </a:lnTo>
                <a:lnTo>
                  <a:pt x="154" y="54"/>
                </a:lnTo>
                <a:lnTo>
                  <a:pt x="154" y="66"/>
                </a:lnTo>
                <a:lnTo>
                  <a:pt x="158" y="60"/>
                </a:lnTo>
                <a:lnTo>
                  <a:pt x="158" y="24"/>
                </a:lnTo>
                <a:lnTo>
                  <a:pt x="163" y="36"/>
                </a:lnTo>
                <a:lnTo>
                  <a:pt x="163" y="72"/>
                </a:lnTo>
                <a:lnTo>
                  <a:pt x="167" y="102"/>
                </a:lnTo>
                <a:lnTo>
                  <a:pt x="167" y="66"/>
                </a:lnTo>
                <a:lnTo>
                  <a:pt x="171" y="54"/>
                </a:lnTo>
                <a:lnTo>
                  <a:pt x="171" y="42"/>
                </a:lnTo>
                <a:lnTo>
                  <a:pt x="175" y="36"/>
                </a:lnTo>
                <a:lnTo>
                  <a:pt x="175" y="24"/>
                </a:lnTo>
                <a:lnTo>
                  <a:pt x="180" y="30"/>
                </a:lnTo>
                <a:lnTo>
                  <a:pt x="184" y="48"/>
                </a:lnTo>
                <a:lnTo>
                  <a:pt x="184" y="54"/>
                </a:lnTo>
                <a:lnTo>
                  <a:pt x="184" y="48"/>
                </a:lnTo>
                <a:lnTo>
                  <a:pt x="188" y="42"/>
                </a:lnTo>
                <a:lnTo>
                  <a:pt x="188" y="84"/>
                </a:lnTo>
                <a:lnTo>
                  <a:pt x="192" y="96"/>
                </a:lnTo>
                <a:lnTo>
                  <a:pt x="192" y="114"/>
                </a:lnTo>
                <a:lnTo>
                  <a:pt x="197" y="90"/>
                </a:lnTo>
                <a:lnTo>
                  <a:pt x="197" y="48"/>
                </a:lnTo>
                <a:lnTo>
                  <a:pt x="201" y="30"/>
                </a:lnTo>
                <a:lnTo>
                  <a:pt x="201" y="48"/>
                </a:lnTo>
                <a:lnTo>
                  <a:pt x="205" y="48"/>
                </a:lnTo>
                <a:lnTo>
                  <a:pt x="205" y="60"/>
                </a:lnTo>
                <a:lnTo>
                  <a:pt x="210" y="54"/>
                </a:lnTo>
                <a:lnTo>
                  <a:pt x="210" y="66"/>
                </a:lnTo>
                <a:lnTo>
                  <a:pt x="214" y="60"/>
                </a:lnTo>
                <a:lnTo>
                  <a:pt x="214" y="72"/>
                </a:lnTo>
                <a:lnTo>
                  <a:pt x="218" y="84"/>
                </a:lnTo>
                <a:lnTo>
                  <a:pt x="222" y="114"/>
                </a:lnTo>
                <a:lnTo>
                  <a:pt x="222" y="84"/>
                </a:lnTo>
                <a:lnTo>
                  <a:pt x="227" y="96"/>
                </a:lnTo>
                <a:lnTo>
                  <a:pt x="227" y="66"/>
                </a:lnTo>
                <a:lnTo>
                  <a:pt x="227" y="84"/>
                </a:lnTo>
                <a:lnTo>
                  <a:pt x="231" y="72"/>
                </a:lnTo>
                <a:lnTo>
                  <a:pt x="231" y="90"/>
                </a:lnTo>
                <a:lnTo>
                  <a:pt x="235" y="60"/>
                </a:lnTo>
                <a:lnTo>
                  <a:pt x="235" y="78"/>
                </a:lnTo>
                <a:lnTo>
                  <a:pt x="240" y="54"/>
                </a:lnTo>
                <a:lnTo>
                  <a:pt x="240" y="78"/>
                </a:lnTo>
                <a:lnTo>
                  <a:pt x="244" y="84"/>
                </a:lnTo>
                <a:lnTo>
                  <a:pt x="248" y="78"/>
                </a:lnTo>
                <a:lnTo>
                  <a:pt x="248" y="66"/>
                </a:lnTo>
                <a:lnTo>
                  <a:pt x="252" y="84"/>
                </a:lnTo>
                <a:lnTo>
                  <a:pt x="252" y="72"/>
                </a:lnTo>
                <a:lnTo>
                  <a:pt x="257" y="60"/>
                </a:lnTo>
                <a:lnTo>
                  <a:pt x="257" y="78"/>
                </a:lnTo>
                <a:lnTo>
                  <a:pt x="261" y="96"/>
                </a:lnTo>
                <a:lnTo>
                  <a:pt x="261" y="78"/>
                </a:lnTo>
                <a:lnTo>
                  <a:pt x="265" y="78"/>
                </a:lnTo>
                <a:lnTo>
                  <a:pt x="269" y="90"/>
                </a:lnTo>
                <a:lnTo>
                  <a:pt x="269" y="96"/>
                </a:lnTo>
                <a:lnTo>
                  <a:pt x="274" y="108"/>
                </a:lnTo>
                <a:lnTo>
                  <a:pt x="274" y="7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89"/>
          <p:cNvSpPr>
            <a:spLocks/>
          </p:cNvSpPr>
          <p:nvPr/>
        </p:nvSpPr>
        <p:spPr bwMode="auto">
          <a:xfrm>
            <a:off x="4904050" y="4264025"/>
            <a:ext cx="569236" cy="190500"/>
          </a:xfrm>
          <a:custGeom>
            <a:avLst/>
            <a:gdLst/>
            <a:ahLst/>
            <a:cxnLst>
              <a:cxn ang="0">
                <a:pos x="4" y="60"/>
              </a:cxn>
              <a:cxn ang="0">
                <a:pos x="13" y="66"/>
              </a:cxn>
              <a:cxn ang="0">
                <a:pos x="17" y="60"/>
              </a:cxn>
              <a:cxn ang="0">
                <a:pos x="30" y="66"/>
              </a:cxn>
              <a:cxn ang="0">
                <a:pos x="34" y="48"/>
              </a:cxn>
              <a:cxn ang="0">
                <a:pos x="43" y="72"/>
              </a:cxn>
              <a:cxn ang="0">
                <a:pos x="47" y="108"/>
              </a:cxn>
              <a:cxn ang="0">
                <a:pos x="51" y="72"/>
              </a:cxn>
              <a:cxn ang="0">
                <a:pos x="60" y="60"/>
              </a:cxn>
              <a:cxn ang="0">
                <a:pos x="64" y="84"/>
              </a:cxn>
              <a:cxn ang="0">
                <a:pos x="72" y="54"/>
              </a:cxn>
              <a:cxn ang="0">
                <a:pos x="77" y="84"/>
              </a:cxn>
              <a:cxn ang="0">
                <a:pos x="85" y="36"/>
              </a:cxn>
              <a:cxn ang="0">
                <a:pos x="90" y="42"/>
              </a:cxn>
              <a:cxn ang="0">
                <a:pos x="98" y="54"/>
              </a:cxn>
              <a:cxn ang="0">
                <a:pos x="102" y="66"/>
              </a:cxn>
              <a:cxn ang="0">
                <a:pos x="111" y="66"/>
              </a:cxn>
              <a:cxn ang="0">
                <a:pos x="115" y="84"/>
              </a:cxn>
              <a:cxn ang="0">
                <a:pos x="124" y="84"/>
              </a:cxn>
              <a:cxn ang="0">
                <a:pos x="128" y="78"/>
              </a:cxn>
              <a:cxn ang="0">
                <a:pos x="132" y="72"/>
              </a:cxn>
              <a:cxn ang="0">
                <a:pos x="141" y="84"/>
              </a:cxn>
              <a:cxn ang="0">
                <a:pos x="149" y="60"/>
              </a:cxn>
              <a:cxn ang="0">
                <a:pos x="158" y="30"/>
              </a:cxn>
              <a:cxn ang="0">
                <a:pos x="162" y="84"/>
              </a:cxn>
              <a:cxn ang="0">
                <a:pos x="175" y="78"/>
              </a:cxn>
              <a:cxn ang="0">
                <a:pos x="179" y="114"/>
              </a:cxn>
              <a:cxn ang="0">
                <a:pos x="184" y="60"/>
              </a:cxn>
              <a:cxn ang="0">
                <a:pos x="192" y="90"/>
              </a:cxn>
              <a:cxn ang="0">
                <a:pos x="196" y="90"/>
              </a:cxn>
              <a:cxn ang="0">
                <a:pos x="201" y="30"/>
              </a:cxn>
              <a:cxn ang="0">
                <a:pos x="209" y="96"/>
              </a:cxn>
              <a:cxn ang="0">
                <a:pos x="214" y="66"/>
              </a:cxn>
              <a:cxn ang="0">
                <a:pos x="222" y="6"/>
              </a:cxn>
              <a:cxn ang="0">
                <a:pos x="226" y="90"/>
              </a:cxn>
              <a:cxn ang="0">
                <a:pos x="235" y="18"/>
              </a:cxn>
              <a:cxn ang="0">
                <a:pos x="239" y="78"/>
              </a:cxn>
              <a:cxn ang="0">
                <a:pos x="244" y="72"/>
              </a:cxn>
              <a:cxn ang="0">
                <a:pos x="252" y="36"/>
              </a:cxn>
              <a:cxn ang="0">
                <a:pos x="256" y="60"/>
              </a:cxn>
              <a:cxn ang="0">
                <a:pos x="261" y="78"/>
              </a:cxn>
              <a:cxn ang="0">
                <a:pos x="265" y="60"/>
              </a:cxn>
            </a:cxnLst>
            <a:rect l="0" t="0" r="r" b="b"/>
            <a:pathLst>
              <a:path w="269" h="120">
                <a:moveTo>
                  <a:pt x="0" y="78"/>
                </a:moveTo>
                <a:lnTo>
                  <a:pt x="4" y="54"/>
                </a:lnTo>
                <a:lnTo>
                  <a:pt x="4" y="60"/>
                </a:lnTo>
                <a:lnTo>
                  <a:pt x="8" y="36"/>
                </a:lnTo>
                <a:lnTo>
                  <a:pt x="8" y="48"/>
                </a:lnTo>
                <a:lnTo>
                  <a:pt x="13" y="66"/>
                </a:lnTo>
                <a:lnTo>
                  <a:pt x="13" y="72"/>
                </a:lnTo>
                <a:lnTo>
                  <a:pt x="13" y="66"/>
                </a:lnTo>
                <a:lnTo>
                  <a:pt x="17" y="60"/>
                </a:lnTo>
                <a:lnTo>
                  <a:pt x="17" y="78"/>
                </a:lnTo>
                <a:lnTo>
                  <a:pt x="21" y="72"/>
                </a:lnTo>
                <a:lnTo>
                  <a:pt x="30" y="66"/>
                </a:lnTo>
                <a:lnTo>
                  <a:pt x="30" y="78"/>
                </a:lnTo>
                <a:lnTo>
                  <a:pt x="30" y="60"/>
                </a:lnTo>
                <a:lnTo>
                  <a:pt x="34" y="48"/>
                </a:lnTo>
                <a:lnTo>
                  <a:pt x="38" y="66"/>
                </a:lnTo>
                <a:lnTo>
                  <a:pt x="38" y="84"/>
                </a:lnTo>
                <a:lnTo>
                  <a:pt x="43" y="72"/>
                </a:lnTo>
                <a:lnTo>
                  <a:pt x="43" y="78"/>
                </a:lnTo>
                <a:lnTo>
                  <a:pt x="43" y="72"/>
                </a:lnTo>
                <a:lnTo>
                  <a:pt x="47" y="108"/>
                </a:lnTo>
                <a:lnTo>
                  <a:pt x="47" y="84"/>
                </a:lnTo>
                <a:lnTo>
                  <a:pt x="51" y="90"/>
                </a:lnTo>
                <a:lnTo>
                  <a:pt x="51" y="72"/>
                </a:lnTo>
                <a:lnTo>
                  <a:pt x="55" y="84"/>
                </a:lnTo>
                <a:lnTo>
                  <a:pt x="55" y="78"/>
                </a:lnTo>
                <a:lnTo>
                  <a:pt x="60" y="60"/>
                </a:lnTo>
                <a:lnTo>
                  <a:pt x="60" y="42"/>
                </a:lnTo>
                <a:lnTo>
                  <a:pt x="64" y="66"/>
                </a:lnTo>
                <a:lnTo>
                  <a:pt x="64" y="84"/>
                </a:lnTo>
                <a:lnTo>
                  <a:pt x="68" y="102"/>
                </a:lnTo>
                <a:lnTo>
                  <a:pt x="68" y="84"/>
                </a:lnTo>
                <a:lnTo>
                  <a:pt x="72" y="54"/>
                </a:lnTo>
                <a:lnTo>
                  <a:pt x="72" y="72"/>
                </a:lnTo>
                <a:lnTo>
                  <a:pt x="77" y="90"/>
                </a:lnTo>
                <a:lnTo>
                  <a:pt x="77" y="84"/>
                </a:lnTo>
                <a:lnTo>
                  <a:pt x="81" y="66"/>
                </a:lnTo>
                <a:lnTo>
                  <a:pt x="81" y="48"/>
                </a:lnTo>
                <a:lnTo>
                  <a:pt x="85" y="36"/>
                </a:lnTo>
                <a:lnTo>
                  <a:pt x="85" y="60"/>
                </a:lnTo>
                <a:lnTo>
                  <a:pt x="90" y="72"/>
                </a:lnTo>
                <a:lnTo>
                  <a:pt x="90" y="42"/>
                </a:lnTo>
                <a:lnTo>
                  <a:pt x="94" y="90"/>
                </a:lnTo>
                <a:lnTo>
                  <a:pt x="98" y="108"/>
                </a:lnTo>
                <a:lnTo>
                  <a:pt x="98" y="54"/>
                </a:lnTo>
                <a:lnTo>
                  <a:pt x="102" y="66"/>
                </a:lnTo>
                <a:lnTo>
                  <a:pt x="102" y="48"/>
                </a:lnTo>
                <a:lnTo>
                  <a:pt x="102" y="66"/>
                </a:lnTo>
                <a:lnTo>
                  <a:pt x="107" y="42"/>
                </a:lnTo>
                <a:lnTo>
                  <a:pt x="107" y="48"/>
                </a:lnTo>
                <a:lnTo>
                  <a:pt x="111" y="66"/>
                </a:lnTo>
                <a:lnTo>
                  <a:pt x="111" y="102"/>
                </a:lnTo>
                <a:lnTo>
                  <a:pt x="115" y="102"/>
                </a:lnTo>
                <a:lnTo>
                  <a:pt x="115" y="84"/>
                </a:lnTo>
                <a:lnTo>
                  <a:pt x="119" y="18"/>
                </a:lnTo>
                <a:lnTo>
                  <a:pt x="119" y="42"/>
                </a:lnTo>
                <a:lnTo>
                  <a:pt x="124" y="84"/>
                </a:lnTo>
                <a:lnTo>
                  <a:pt x="124" y="60"/>
                </a:lnTo>
                <a:lnTo>
                  <a:pt x="128" y="60"/>
                </a:lnTo>
                <a:lnTo>
                  <a:pt x="128" y="78"/>
                </a:lnTo>
                <a:lnTo>
                  <a:pt x="132" y="78"/>
                </a:lnTo>
                <a:lnTo>
                  <a:pt x="132" y="90"/>
                </a:lnTo>
                <a:lnTo>
                  <a:pt x="132" y="72"/>
                </a:lnTo>
                <a:lnTo>
                  <a:pt x="137" y="66"/>
                </a:lnTo>
                <a:lnTo>
                  <a:pt x="141" y="78"/>
                </a:lnTo>
                <a:lnTo>
                  <a:pt x="141" y="84"/>
                </a:lnTo>
                <a:lnTo>
                  <a:pt x="145" y="72"/>
                </a:lnTo>
                <a:lnTo>
                  <a:pt x="145" y="48"/>
                </a:lnTo>
                <a:lnTo>
                  <a:pt x="149" y="60"/>
                </a:lnTo>
                <a:lnTo>
                  <a:pt x="154" y="36"/>
                </a:lnTo>
                <a:lnTo>
                  <a:pt x="158" y="0"/>
                </a:lnTo>
                <a:lnTo>
                  <a:pt x="158" y="30"/>
                </a:lnTo>
                <a:lnTo>
                  <a:pt x="162" y="60"/>
                </a:lnTo>
                <a:lnTo>
                  <a:pt x="162" y="96"/>
                </a:lnTo>
                <a:lnTo>
                  <a:pt x="162" y="84"/>
                </a:lnTo>
                <a:lnTo>
                  <a:pt x="167" y="66"/>
                </a:lnTo>
                <a:lnTo>
                  <a:pt x="171" y="90"/>
                </a:lnTo>
                <a:lnTo>
                  <a:pt x="175" y="78"/>
                </a:lnTo>
                <a:lnTo>
                  <a:pt x="175" y="72"/>
                </a:lnTo>
                <a:lnTo>
                  <a:pt x="175" y="96"/>
                </a:lnTo>
                <a:lnTo>
                  <a:pt x="179" y="114"/>
                </a:lnTo>
                <a:lnTo>
                  <a:pt x="179" y="90"/>
                </a:lnTo>
                <a:lnTo>
                  <a:pt x="184" y="66"/>
                </a:lnTo>
                <a:lnTo>
                  <a:pt x="184" y="60"/>
                </a:lnTo>
                <a:lnTo>
                  <a:pt x="188" y="90"/>
                </a:lnTo>
                <a:lnTo>
                  <a:pt x="188" y="72"/>
                </a:lnTo>
                <a:lnTo>
                  <a:pt x="192" y="90"/>
                </a:lnTo>
                <a:lnTo>
                  <a:pt x="192" y="42"/>
                </a:lnTo>
                <a:lnTo>
                  <a:pt x="192" y="84"/>
                </a:lnTo>
                <a:lnTo>
                  <a:pt x="196" y="90"/>
                </a:lnTo>
                <a:lnTo>
                  <a:pt x="196" y="120"/>
                </a:lnTo>
                <a:lnTo>
                  <a:pt x="201" y="60"/>
                </a:lnTo>
                <a:lnTo>
                  <a:pt x="201" y="30"/>
                </a:lnTo>
                <a:lnTo>
                  <a:pt x="205" y="54"/>
                </a:lnTo>
                <a:lnTo>
                  <a:pt x="205" y="102"/>
                </a:lnTo>
                <a:lnTo>
                  <a:pt x="209" y="96"/>
                </a:lnTo>
                <a:lnTo>
                  <a:pt x="209" y="78"/>
                </a:lnTo>
                <a:lnTo>
                  <a:pt x="214" y="78"/>
                </a:lnTo>
                <a:lnTo>
                  <a:pt x="214" y="66"/>
                </a:lnTo>
                <a:lnTo>
                  <a:pt x="218" y="42"/>
                </a:lnTo>
                <a:lnTo>
                  <a:pt x="218" y="30"/>
                </a:lnTo>
                <a:lnTo>
                  <a:pt x="222" y="6"/>
                </a:lnTo>
                <a:lnTo>
                  <a:pt x="222" y="54"/>
                </a:lnTo>
                <a:lnTo>
                  <a:pt x="226" y="72"/>
                </a:lnTo>
                <a:lnTo>
                  <a:pt x="226" y="90"/>
                </a:lnTo>
                <a:lnTo>
                  <a:pt x="231" y="84"/>
                </a:lnTo>
                <a:lnTo>
                  <a:pt x="231" y="78"/>
                </a:lnTo>
                <a:lnTo>
                  <a:pt x="235" y="18"/>
                </a:lnTo>
                <a:lnTo>
                  <a:pt x="235" y="24"/>
                </a:lnTo>
                <a:lnTo>
                  <a:pt x="235" y="18"/>
                </a:lnTo>
                <a:lnTo>
                  <a:pt x="239" y="78"/>
                </a:lnTo>
                <a:lnTo>
                  <a:pt x="239" y="96"/>
                </a:lnTo>
                <a:lnTo>
                  <a:pt x="244" y="84"/>
                </a:lnTo>
                <a:lnTo>
                  <a:pt x="244" y="72"/>
                </a:lnTo>
                <a:lnTo>
                  <a:pt x="248" y="36"/>
                </a:lnTo>
                <a:lnTo>
                  <a:pt x="248" y="72"/>
                </a:lnTo>
                <a:lnTo>
                  <a:pt x="252" y="36"/>
                </a:lnTo>
                <a:lnTo>
                  <a:pt x="252" y="48"/>
                </a:lnTo>
                <a:lnTo>
                  <a:pt x="252" y="42"/>
                </a:lnTo>
                <a:lnTo>
                  <a:pt x="256" y="60"/>
                </a:lnTo>
                <a:lnTo>
                  <a:pt x="256" y="66"/>
                </a:lnTo>
                <a:lnTo>
                  <a:pt x="261" y="60"/>
                </a:lnTo>
                <a:lnTo>
                  <a:pt x="261" y="78"/>
                </a:lnTo>
                <a:lnTo>
                  <a:pt x="265" y="72"/>
                </a:lnTo>
                <a:lnTo>
                  <a:pt x="265" y="54"/>
                </a:lnTo>
                <a:lnTo>
                  <a:pt x="265" y="60"/>
                </a:lnTo>
                <a:lnTo>
                  <a:pt x="269" y="78"/>
                </a:lnTo>
                <a:lnTo>
                  <a:pt x="269" y="10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Freeform 90"/>
          <p:cNvSpPr>
            <a:spLocks/>
          </p:cNvSpPr>
          <p:nvPr/>
        </p:nvSpPr>
        <p:spPr bwMode="auto">
          <a:xfrm>
            <a:off x="5473284" y="4130678"/>
            <a:ext cx="634835" cy="485775"/>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Freeform 91"/>
          <p:cNvSpPr>
            <a:spLocks/>
          </p:cNvSpPr>
          <p:nvPr/>
        </p:nvSpPr>
        <p:spPr bwMode="auto">
          <a:xfrm>
            <a:off x="6108119" y="4273550"/>
            <a:ext cx="577701" cy="342900"/>
          </a:xfrm>
          <a:custGeom>
            <a:avLst/>
            <a:gdLst/>
            <a:ahLst/>
            <a:cxnLst>
              <a:cxn ang="0">
                <a:pos x="4" y="198"/>
              </a:cxn>
              <a:cxn ang="0">
                <a:pos x="8" y="204"/>
              </a:cxn>
              <a:cxn ang="0">
                <a:pos x="17" y="198"/>
              </a:cxn>
              <a:cxn ang="0">
                <a:pos x="25" y="174"/>
              </a:cxn>
              <a:cxn ang="0">
                <a:pos x="29" y="144"/>
              </a:cxn>
              <a:cxn ang="0">
                <a:pos x="38" y="72"/>
              </a:cxn>
              <a:cxn ang="0">
                <a:pos x="42" y="84"/>
              </a:cxn>
              <a:cxn ang="0">
                <a:pos x="47" y="66"/>
              </a:cxn>
              <a:cxn ang="0">
                <a:pos x="51" y="60"/>
              </a:cxn>
              <a:cxn ang="0">
                <a:pos x="59" y="90"/>
              </a:cxn>
              <a:cxn ang="0">
                <a:pos x="68" y="96"/>
              </a:cxn>
              <a:cxn ang="0">
                <a:pos x="72" y="96"/>
              </a:cxn>
              <a:cxn ang="0">
                <a:pos x="77" y="24"/>
              </a:cxn>
              <a:cxn ang="0">
                <a:pos x="81" y="84"/>
              </a:cxn>
              <a:cxn ang="0">
                <a:pos x="89" y="90"/>
              </a:cxn>
              <a:cxn ang="0">
                <a:pos x="98" y="114"/>
              </a:cxn>
              <a:cxn ang="0">
                <a:pos x="102" y="90"/>
              </a:cxn>
              <a:cxn ang="0">
                <a:pos x="106" y="54"/>
              </a:cxn>
              <a:cxn ang="0">
                <a:pos x="115" y="66"/>
              </a:cxn>
              <a:cxn ang="0">
                <a:pos x="119" y="84"/>
              </a:cxn>
              <a:cxn ang="0">
                <a:pos x="128" y="48"/>
              </a:cxn>
              <a:cxn ang="0">
                <a:pos x="136" y="72"/>
              </a:cxn>
              <a:cxn ang="0">
                <a:pos x="141" y="96"/>
              </a:cxn>
              <a:cxn ang="0">
                <a:pos x="149" y="72"/>
              </a:cxn>
              <a:cxn ang="0">
                <a:pos x="158" y="84"/>
              </a:cxn>
              <a:cxn ang="0">
                <a:pos x="162" y="36"/>
              </a:cxn>
              <a:cxn ang="0">
                <a:pos x="171" y="54"/>
              </a:cxn>
              <a:cxn ang="0">
                <a:pos x="183" y="78"/>
              </a:cxn>
              <a:cxn ang="0">
                <a:pos x="188" y="30"/>
              </a:cxn>
              <a:cxn ang="0">
                <a:pos x="192" y="48"/>
              </a:cxn>
              <a:cxn ang="0">
                <a:pos x="201" y="54"/>
              </a:cxn>
              <a:cxn ang="0">
                <a:pos x="205" y="72"/>
              </a:cxn>
              <a:cxn ang="0">
                <a:pos x="213" y="96"/>
              </a:cxn>
              <a:cxn ang="0">
                <a:pos x="218" y="24"/>
              </a:cxn>
              <a:cxn ang="0">
                <a:pos x="222" y="66"/>
              </a:cxn>
              <a:cxn ang="0">
                <a:pos x="230" y="12"/>
              </a:cxn>
              <a:cxn ang="0">
                <a:pos x="235" y="48"/>
              </a:cxn>
              <a:cxn ang="0">
                <a:pos x="239" y="90"/>
              </a:cxn>
              <a:cxn ang="0">
                <a:pos x="248" y="66"/>
              </a:cxn>
              <a:cxn ang="0">
                <a:pos x="252" y="42"/>
              </a:cxn>
              <a:cxn ang="0">
                <a:pos x="260" y="60"/>
              </a:cxn>
              <a:cxn ang="0">
                <a:pos x="269" y="36"/>
              </a:cxn>
            </a:cxnLst>
            <a:rect l="0" t="0" r="r" b="b"/>
            <a:pathLst>
              <a:path w="273" h="216">
                <a:moveTo>
                  <a:pt x="0" y="168"/>
                </a:moveTo>
                <a:lnTo>
                  <a:pt x="0" y="186"/>
                </a:lnTo>
                <a:lnTo>
                  <a:pt x="4" y="198"/>
                </a:lnTo>
                <a:lnTo>
                  <a:pt x="4" y="204"/>
                </a:lnTo>
                <a:lnTo>
                  <a:pt x="12" y="204"/>
                </a:lnTo>
                <a:lnTo>
                  <a:pt x="8" y="204"/>
                </a:lnTo>
                <a:lnTo>
                  <a:pt x="12" y="216"/>
                </a:lnTo>
                <a:lnTo>
                  <a:pt x="17" y="204"/>
                </a:lnTo>
                <a:lnTo>
                  <a:pt x="17" y="198"/>
                </a:lnTo>
                <a:lnTo>
                  <a:pt x="21" y="180"/>
                </a:lnTo>
                <a:lnTo>
                  <a:pt x="21" y="186"/>
                </a:lnTo>
                <a:lnTo>
                  <a:pt x="25" y="174"/>
                </a:lnTo>
                <a:lnTo>
                  <a:pt x="25" y="150"/>
                </a:lnTo>
                <a:lnTo>
                  <a:pt x="29" y="156"/>
                </a:lnTo>
                <a:lnTo>
                  <a:pt x="29" y="144"/>
                </a:lnTo>
                <a:lnTo>
                  <a:pt x="34" y="126"/>
                </a:lnTo>
                <a:lnTo>
                  <a:pt x="34" y="90"/>
                </a:lnTo>
                <a:lnTo>
                  <a:pt x="38" y="72"/>
                </a:lnTo>
                <a:lnTo>
                  <a:pt x="38" y="60"/>
                </a:lnTo>
                <a:lnTo>
                  <a:pt x="38" y="72"/>
                </a:lnTo>
                <a:lnTo>
                  <a:pt x="42" y="84"/>
                </a:lnTo>
                <a:lnTo>
                  <a:pt x="42" y="78"/>
                </a:lnTo>
                <a:lnTo>
                  <a:pt x="47" y="90"/>
                </a:lnTo>
                <a:lnTo>
                  <a:pt x="47" y="66"/>
                </a:lnTo>
                <a:lnTo>
                  <a:pt x="51" y="60"/>
                </a:lnTo>
                <a:lnTo>
                  <a:pt x="51" y="54"/>
                </a:lnTo>
                <a:lnTo>
                  <a:pt x="51" y="60"/>
                </a:lnTo>
                <a:lnTo>
                  <a:pt x="55" y="66"/>
                </a:lnTo>
                <a:lnTo>
                  <a:pt x="55" y="48"/>
                </a:lnTo>
                <a:lnTo>
                  <a:pt x="59" y="90"/>
                </a:lnTo>
                <a:lnTo>
                  <a:pt x="64" y="84"/>
                </a:lnTo>
                <a:lnTo>
                  <a:pt x="64" y="72"/>
                </a:lnTo>
                <a:lnTo>
                  <a:pt x="68" y="96"/>
                </a:lnTo>
                <a:lnTo>
                  <a:pt x="68" y="90"/>
                </a:lnTo>
                <a:lnTo>
                  <a:pt x="68" y="96"/>
                </a:lnTo>
                <a:lnTo>
                  <a:pt x="72" y="96"/>
                </a:lnTo>
                <a:lnTo>
                  <a:pt x="72" y="54"/>
                </a:lnTo>
                <a:lnTo>
                  <a:pt x="77" y="42"/>
                </a:lnTo>
                <a:lnTo>
                  <a:pt x="77" y="24"/>
                </a:lnTo>
                <a:lnTo>
                  <a:pt x="81" y="72"/>
                </a:lnTo>
                <a:lnTo>
                  <a:pt x="81" y="90"/>
                </a:lnTo>
                <a:lnTo>
                  <a:pt x="81" y="84"/>
                </a:lnTo>
                <a:lnTo>
                  <a:pt x="85" y="72"/>
                </a:lnTo>
                <a:lnTo>
                  <a:pt x="85" y="60"/>
                </a:lnTo>
                <a:lnTo>
                  <a:pt x="89" y="90"/>
                </a:lnTo>
                <a:lnTo>
                  <a:pt x="89" y="108"/>
                </a:lnTo>
                <a:lnTo>
                  <a:pt x="94" y="96"/>
                </a:lnTo>
                <a:lnTo>
                  <a:pt x="98" y="114"/>
                </a:lnTo>
                <a:lnTo>
                  <a:pt x="98" y="96"/>
                </a:lnTo>
                <a:lnTo>
                  <a:pt x="98" y="108"/>
                </a:lnTo>
                <a:lnTo>
                  <a:pt x="102" y="90"/>
                </a:lnTo>
                <a:lnTo>
                  <a:pt x="102" y="84"/>
                </a:lnTo>
                <a:lnTo>
                  <a:pt x="106" y="66"/>
                </a:lnTo>
                <a:lnTo>
                  <a:pt x="106" y="54"/>
                </a:lnTo>
                <a:lnTo>
                  <a:pt x="111" y="66"/>
                </a:lnTo>
                <a:lnTo>
                  <a:pt x="111" y="36"/>
                </a:lnTo>
                <a:lnTo>
                  <a:pt x="115" y="66"/>
                </a:lnTo>
                <a:lnTo>
                  <a:pt x="115" y="84"/>
                </a:lnTo>
                <a:lnTo>
                  <a:pt x="119" y="102"/>
                </a:lnTo>
                <a:lnTo>
                  <a:pt x="119" y="84"/>
                </a:lnTo>
                <a:lnTo>
                  <a:pt x="124" y="96"/>
                </a:lnTo>
                <a:lnTo>
                  <a:pt x="128" y="78"/>
                </a:lnTo>
                <a:lnTo>
                  <a:pt x="128" y="48"/>
                </a:lnTo>
                <a:lnTo>
                  <a:pt x="132" y="66"/>
                </a:lnTo>
                <a:lnTo>
                  <a:pt x="132" y="48"/>
                </a:lnTo>
                <a:lnTo>
                  <a:pt x="136" y="72"/>
                </a:lnTo>
                <a:lnTo>
                  <a:pt x="136" y="48"/>
                </a:lnTo>
                <a:lnTo>
                  <a:pt x="141" y="60"/>
                </a:lnTo>
                <a:lnTo>
                  <a:pt x="141" y="96"/>
                </a:lnTo>
                <a:lnTo>
                  <a:pt x="149" y="72"/>
                </a:lnTo>
                <a:lnTo>
                  <a:pt x="145" y="72"/>
                </a:lnTo>
                <a:lnTo>
                  <a:pt x="149" y="72"/>
                </a:lnTo>
                <a:lnTo>
                  <a:pt x="153" y="66"/>
                </a:lnTo>
                <a:lnTo>
                  <a:pt x="158" y="66"/>
                </a:lnTo>
                <a:lnTo>
                  <a:pt x="158" y="84"/>
                </a:lnTo>
                <a:lnTo>
                  <a:pt x="158" y="60"/>
                </a:lnTo>
                <a:lnTo>
                  <a:pt x="162" y="54"/>
                </a:lnTo>
                <a:lnTo>
                  <a:pt x="162" y="36"/>
                </a:lnTo>
                <a:lnTo>
                  <a:pt x="166" y="30"/>
                </a:lnTo>
                <a:lnTo>
                  <a:pt x="171" y="0"/>
                </a:lnTo>
                <a:lnTo>
                  <a:pt x="171" y="54"/>
                </a:lnTo>
                <a:lnTo>
                  <a:pt x="175" y="90"/>
                </a:lnTo>
                <a:lnTo>
                  <a:pt x="179" y="84"/>
                </a:lnTo>
                <a:lnTo>
                  <a:pt x="183" y="78"/>
                </a:lnTo>
                <a:lnTo>
                  <a:pt x="183" y="48"/>
                </a:lnTo>
                <a:lnTo>
                  <a:pt x="188" y="48"/>
                </a:lnTo>
                <a:lnTo>
                  <a:pt x="188" y="30"/>
                </a:lnTo>
                <a:lnTo>
                  <a:pt x="188" y="42"/>
                </a:lnTo>
                <a:lnTo>
                  <a:pt x="192" y="30"/>
                </a:lnTo>
                <a:lnTo>
                  <a:pt x="192" y="48"/>
                </a:lnTo>
                <a:lnTo>
                  <a:pt x="196" y="42"/>
                </a:lnTo>
                <a:lnTo>
                  <a:pt x="196" y="36"/>
                </a:lnTo>
                <a:lnTo>
                  <a:pt x="201" y="54"/>
                </a:lnTo>
                <a:lnTo>
                  <a:pt x="201" y="66"/>
                </a:lnTo>
                <a:lnTo>
                  <a:pt x="205" y="54"/>
                </a:lnTo>
                <a:lnTo>
                  <a:pt x="205" y="72"/>
                </a:lnTo>
                <a:lnTo>
                  <a:pt x="209" y="96"/>
                </a:lnTo>
                <a:lnTo>
                  <a:pt x="209" y="78"/>
                </a:lnTo>
                <a:lnTo>
                  <a:pt x="213" y="96"/>
                </a:lnTo>
                <a:lnTo>
                  <a:pt x="213" y="66"/>
                </a:lnTo>
                <a:lnTo>
                  <a:pt x="218" y="78"/>
                </a:lnTo>
                <a:lnTo>
                  <a:pt x="218" y="24"/>
                </a:lnTo>
                <a:lnTo>
                  <a:pt x="218" y="30"/>
                </a:lnTo>
                <a:lnTo>
                  <a:pt x="222" y="42"/>
                </a:lnTo>
                <a:lnTo>
                  <a:pt x="222" y="66"/>
                </a:lnTo>
                <a:lnTo>
                  <a:pt x="226" y="72"/>
                </a:lnTo>
                <a:lnTo>
                  <a:pt x="226" y="30"/>
                </a:lnTo>
                <a:lnTo>
                  <a:pt x="230" y="12"/>
                </a:lnTo>
                <a:lnTo>
                  <a:pt x="230" y="42"/>
                </a:lnTo>
                <a:lnTo>
                  <a:pt x="230" y="30"/>
                </a:lnTo>
                <a:lnTo>
                  <a:pt x="235" y="48"/>
                </a:lnTo>
                <a:lnTo>
                  <a:pt x="235" y="36"/>
                </a:lnTo>
                <a:lnTo>
                  <a:pt x="239" y="66"/>
                </a:lnTo>
                <a:lnTo>
                  <a:pt x="239" y="90"/>
                </a:lnTo>
                <a:lnTo>
                  <a:pt x="243" y="66"/>
                </a:lnTo>
                <a:lnTo>
                  <a:pt x="248" y="60"/>
                </a:lnTo>
                <a:lnTo>
                  <a:pt x="248" y="66"/>
                </a:lnTo>
                <a:lnTo>
                  <a:pt x="248" y="60"/>
                </a:lnTo>
                <a:lnTo>
                  <a:pt x="252" y="48"/>
                </a:lnTo>
                <a:lnTo>
                  <a:pt x="252" y="42"/>
                </a:lnTo>
                <a:lnTo>
                  <a:pt x="256" y="60"/>
                </a:lnTo>
                <a:lnTo>
                  <a:pt x="256" y="48"/>
                </a:lnTo>
                <a:lnTo>
                  <a:pt x="260" y="60"/>
                </a:lnTo>
                <a:lnTo>
                  <a:pt x="260" y="42"/>
                </a:lnTo>
                <a:lnTo>
                  <a:pt x="265" y="48"/>
                </a:lnTo>
                <a:lnTo>
                  <a:pt x="269" y="36"/>
                </a:lnTo>
                <a:lnTo>
                  <a:pt x="269" y="42"/>
                </a:lnTo>
                <a:lnTo>
                  <a:pt x="273"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92"/>
          <p:cNvSpPr>
            <a:spLocks/>
          </p:cNvSpPr>
          <p:nvPr/>
        </p:nvSpPr>
        <p:spPr bwMode="auto">
          <a:xfrm>
            <a:off x="6685821" y="4283075"/>
            <a:ext cx="571351" cy="171450"/>
          </a:xfrm>
          <a:custGeom>
            <a:avLst/>
            <a:gdLst/>
            <a:ahLst/>
            <a:cxnLst>
              <a:cxn ang="0">
                <a:pos x="5" y="84"/>
              </a:cxn>
              <a:cxn ang="0">
                <a:pos x="9" y="42"/>
              </a:cxn>
              <a:cxn ang="0">
                <a:pos x="17" y="96"/>
              </a:cxn>
              <a:cxn ang="0">
                <a:pos x="26" y="66"/>
              </a:cxn>
              <a:cxn ang="0">
                <a:pos x="30" y="48"/>
              </a:cxn>
              <a:cxn ang="0">
                <a:pos x="39" y="36"/>
              </a:cxn>
              <a:cxn ang="0">
                <a:pos x="43" y="66"/>
              </a:cxn>
              <a:cxn ang="0">
                <a:pos x="47" y="54"/>
              </a:cxn>
              <a:cxn ang="0">
                <a:pos x="56" y="54"/>
              </a:cxn>
              <a:cxn ang="0">
                <a:pos x="60" y="24"/>
              </a:cxn>
              <a:cxn ang="0">
                <a:pos x="69" y="78"/>
              </a:cxn>
              <a:cxn ang="0">
                <a:pos x="77" y="72"/>
              </a:cxn>
              <a:cxn ang="0">
                <a:pos x="81" y="36"/>
              </a:cxn>
              <a:cxn ang="0">
                <a:pos x="86" y="84"/>
              </a:cxn>
              <a:cxn ang="0">
                <a:pos x="94" y="48"/>
              </a:cxn>
              <a:cxn ang="0">
                <a:pos x="99" y="54"/>
              </a:cxn>
              <a:cxn ang="0">
                <a:pos x="107" y="48"/>
              </a:cxn>
              <a:cxn ang="0">
                <a:pos x="111" y="12"/>
              </a:cxn>
              <a:cxn ang="0">
                <a:pos x="116" y="60"/>
              </a:cxn>
              <a:cxn ang="0">
                <a:pos x="124" y="54"/>
              </a:cxn>
              <a:cxn ang="0">
                <a:pos x="129" y="18"/>
              </a:cxn>
              <a:cxn ang="0">
                <a:pos x="137" y="72"/>
              </a:cxn>
              <a:cxn ang="0">
                <a:pos x="141" y="18"/>
              </a:cxn>
              <a:cxn ang="0">
                <a:pos x="150" y="48"/>
              </a:cxn>
              <a:cxn ang="0">
                <a:pos x="154" y="42"/>
              </a:cxn>
              <a:cxn ang="0">
                <a:pos x="163" y="54"/>
              </a:cxn>
              <a:cxn ang="0">
                <a:pos x="167" y="30"/>
              </a:cxn>
              <a:cxn ang="0">
                <a:pos x="176" y="60"/>
              </a:cxn>
              <a:cxn ang="0">
                <a:pos x="180" y="78"/>
              </a:cxn>
              <a:cxn ang="0">
                <a:pos x="188" y="96"/>
              </a:cxn>
              <a:cxn ang="0">
                <a:pos x="193" y="66"/>
              </a:cxn>
              <a:cxn ang="0">
                <a:pos x="201" y="60"/>
              </a:cxn>
              <a:cxn ang="0">
                <a:pos x="210" y="48"/>
              </a:cxn>
              <a:cxn ang="0">
                <a:pos x="214" y="54"/>
              </a:cxn>
              <a:cxn ang="0">
                <a:pos x="218" y="72"/>
              </a:cxn>
              <a:cxn ang="0">
                <a:pos x="227" y="36"/>
              </a:cxn>
              <a:cxn ang="0">
                <a:pos x="235" y="90"/>
              </a:cxn>
              <a:cxn ang="0">
                <a:pos x="240" y="84"/>
              </a:cxn>
              <a:cxn ang="0">
                <a:pos x="248" y="60"/>
              </a:cxn>
              <a:cxn ang="0">
                <a:pos x="253" y="78"/>
              </a:cxn>
              <a:cxn ang="0">
                <a:pos x="257" y="72"/>
              </a:cxn>
              <a:cxn ang="0">
                <a:pos x="265" y="54"/>
              </a:cxn>
            </a:cxnLst>
            <a:rect l="0" t="0" r="r" b="b"/>
            <a:pathLst>
              <a:path w="270" h="108">
                <a:moveTo>
                  <a:pt x="0" y="48"/>
                </a:moveTo>
                <a:lnTo>
                  <a:pt x="0" y="90"/>
                </a:lnTo>
                <a:lnTo>
                  <a:pt x="5" y="84"/>
                </a:lnTo>
                <a:lnTo>
                  <a:pt x="5" y="90"/>
                </a:lnTo>
                <a:lnTo>
                  <a:pt x="9" y="60"/>
                </a:lnTo>
                <a:lnTo>
                  <a:pt x="9" y="42"/>
                </a:lnTo>
                <a:lnTo>
                  <a:pt x="13" y="30"/>
                </a:lnTo>
                <a:lnTo>
                  <a:pt x="13" y="66"/>
                </a:lnTo>
                <a:lnTo>
                  <a:pt x="17" y="96"/>
                </a:lnTo>
                <a:lnTo>
                  <a:pt x="17" y="66"/>
                </a:lnTo>
                <a:lnTo>
                  <a:pt x="22" y="60"/>
                </a:lnTo>
                <a:lnTo>
                  <a:pt x="26" y="66"/>
                </a:lnTo>
                <a:lnTo>
                  <a:pt x="30" y="54"/>
                </a:lnTo>
                <a:lnTo>
                  <a:pt x="30" y="84"/>
                </a:lnTo>
                <a:lnTo>
                  <a:pt x="30" y="48"/>
                </a:lnTo>
                <a:lnTo>
                  <a:pt x="34" y="54"/>
                </a:lnTo>
                <a:lnTo>
                  <a:pt x="34" y="24"/>
                </a:lnTo>
                <a:lnTo>
                  <a:pt x="39" y="36"/>
                </a:lnTo>
                <a:lnTo>
                  <a:pt x="39" y="54"/>
                </a:lnTo>
                <a:lnTo>
                  <a:pt x="43" y="72"/>
                </a:lnTo>
                <a:lnTo>
                  <a:pt x="43" y="66"/>
                </a:lnTo>
                <a:lnTo>
                  <a:pt x="47" y="60"/>
                </a:lnTo>
                <a:lnTo>
                  <a:pt x="47" y="48"/>
                </a:lnTo>
                <a:lnTo>
                  <a:pt x="47" y="54"/>
                </a:lnTo>
                <a:lnTo>
                  <a:pt x="52" y="48"/>
                </a:lnTo>
                <a:lnTo>
                  <a:pt x="52" y="66"/>
                </a:lnTo>
                <a:lnTo>
                  <a:pt x="56" y="54"/>
                </a:lnTo>
                <a:lnTo>
                  <a:pt x="56" y="60"/>
                </a:lnTo>
                <a:lnTo>
                  <a:pt x="60" y="48"/>
                </a:lnTo>
                <a:lnTo>
                  <a:pt x="60" y="24"/>
                </a:lnTo>
                <a:lnTo>
                  <a:pt x="64" y="18"/>
                </a:lnTo>
                <a:lnTo>
                  <a:pt x="69" y="60"/>
                </a:lnTo>
                <a:lnTo>
                  <a:pt x="69" y="78"/>
                </a:lnTo>
                <a:lnTo>
                  <a:pt x="73" y="84"/>
                </a:lnTo>
                <a:lnTo>
                  <a:pt x="73" y="66"/>
                </a:lnTo>
                <a:lnTo>
                  <a:pt x="77" y="72"/>
                </a:lnTo>
                <a:lnTo>
                  <a:pt x="77" y="78"/>
                </a:lnTo>
                <a:lnTo>
                  <a:pt x="77" y="60"/>
                </a:lnTo>
                <a:lnTo>
                  <a:pt x="81" y="36"/>
                </a:lnTo>
                <a:lnTo>
                  <a:pt x="81" y="54"/>
                </a:lnTo>
                <a:lnTo>
                  <a:pt x="86" y="72"/>
                </a:lnTo>
                <a:lnTo>
                  <a:pt x="86" y="84"/>
                </a:lnTo>
                <a:lnTo>
                  <a:pt x="90" y="60"/>
                </a:lnTo>
                <a:lnTo>
                  <a:pt x="90" y="42"/>
                </a:lnTo>
                <a:lnTo>
                  <a:pt x="94" y="48"/>
                </a:lnTo>
                <a:lnTo>
                  <a:pt x="94" y="30"/>
                </a:lnTo>
                <a:lnTo>
                  <a:pt x="99" y="48"/>
                </a:lnTo>
                <a:lnTo>
                  <a:pt x="99" y="54"/>
                </a:lnTo>
                <a:lnTo>
                  <a:pt x="103" y="42"/>
                </a:lnTo>
                <a:lnTo>
                  <a:pt x="103" y="30"/>
                </a:lnTo>
                <a:lnTo>
                  <a:pt x="107" y="48"/>
                </a:lnTo>
                <a:lnTo>
                  <a:pt x="107" y="42"/>
                </a:lnTo>
                <a:lnTo>
                  <a:pt x="107" y="60"/>
                </a:lnTo>
                <a:lnTo>
                  <a:pt x="111" y="12"/>
                </a:lnTo>
                <a:lnTo>
                  <a:pt x="111" y="36"/>
                </a:lnTo>
                <a:lnTo>
                  <a:pt x="116" y="36"/>
                </a:lnTo>
                <a:lnTo>
                  <a:pt x="116" y="60"/>
                </a:lnTo>
                <a:lnTo>
                  <a:pt x="120" y="72"/>
                </a:lnTo>
                <a:lnTo>
                  <a:pt x="120" y="90"/>
                </a:lnTo>
                <a:lnTo>
                  <a:pt x="124" y="54"/>
                </a:lnTo>
                <a:lnTo>
                  <a:pt x="124" y="24"/>
                </a:lnTo>
                <a:lnTo>
                  <a:pt x="129" y="0"/>
                </a:lnTo>
                <a:lnTo>
                  <a:pt x="129" y="18"/>
                </a:lnTo>
                <a:lnTo>
                  <a:pt x="133" y="42"/>
                </a:lnTo>
                <a:lnTo>
                  <a:pt x="133" y="48"/>
                </a:lnTo>
                <a:lnTo>
                  <a:pt x="137" y="72"/>
                </a:lnTo>
                <a:lnTo>
                  <a:pt x="137" y="60"/>
                </a:lnTo>
                <a:lnTo>
                  <a:pt x="141" y="48"/>
                </a:lnTo>
                <a:lnTo>
                  <a:pt x="141" y="18"/>
                </a:lnTo>
                <a:lnTo>
                  <a:pt x="146" y="42"/>
                </a:lnTo>
                <a:lnTo>
                  <a:pt x="146" y="18"/>
                </a:lnTo>
                <a:lnTo>
                  <a:pt x="150" y="48"/>
                </a:lnTo>
                <a:lnTo>
                  <a:pt x="150" y="78"/>
                </a:lnTo>
                <a:lnTo>
                  <a:pt x="154" y="36"/>
                </a:lnTo>
                <a:lnTo>
                  <a:pt x="154" y="42"/>
                </a:lnTo>
                <a:lnTo>
                  <a:pt x="158" y="24"/>
                </a:lnTo>
                <a:lnTo>
                  <a:pt x="158" y="48"/>
                </a:lnTo>
                <a:lnTo>
                  <a:pt x="163" y="54"/>
                </a:lnTo>
                <a:lnTo>
                  <a:pt x="163" y="36"/>
                </a:lnTo>
                <a:lnTo>
                  <a:pt x="171" y="30"/>
                </a:lnTo>
                <a:lnTo>
                  <a:pt x="167" y="30"/>
                </a:lnTo>
                <a:lnTo>
                  <a:pt x="171" y="24"/>
                </a:lnTo>
                <a:lnTo>
                  <a:pt x="176" y="36"/>
                </a:lnTo>
                <a:lnTo>
                  <a:pt x="176" y="60"/>
                </a:lnTo>
                <a:lnTo>
                  <a:pt x="180" y="84"/>
                </a:lnTo>
                <a:lnTo>
                  <a:pt x="180" y="90"/>
                </a:lnTo>
                <a:lnTo>
                  <a:pt x="180" y="78"/>
                </a:lnTo>
                <a:lnTo>
                  <a:pt x="184" y="42"/>
                </a:lnTo>
                <a:lnTo>
                  <a:pt x="184" y="48"/>
                </a:lnTo>
                <a:lnTo>
                  <a:pt x="188" y="96"/>
                </a:lnTo>
                <a:lnTo>
                  <a:pt x="188" y="84"/>
                </a:lnTo>
                <a:lnTo>
                  <a:pt x="193" y="78"/>
                </a:lnTo>
                <a:lnTo>
                  <a:pt x="193" y="66"/>
                </a:lnTo>
                <a:lnTo>
                  <a:pt x="197" y="108"/>
                </a:lnTo>
                <a:lnTo>
                  <a:pt x="197" y="72"/>
                </a:lnTo>
                <a:lnTo>
                  <a:pt x="201" y="60"/>
                </a:lnTo>
                <a:lnTo>
                  <a:pt x="201" y="48"/>
                </a:lnTo>
                <a:lnTo>
                  <a:pt x="206" y="54"/>
                </a:lnTo>
                <a:lnTo>
                  <a:pt x="210" y="48"/>
                </a:lnTo>
                <a:lnTo>
                  <a:pt x="210" y="36"/>
                </a:lnTo>
                <a:lnTo>
                  <a:pt x="210" y="42"/>
                </a:lnTo>
                <a:lnTo>
                  <a:pt x="214" y="54"/>
                </a:lnTo>
                <a:lnTo>
                  <a:pt x="214" y="72"/>
                </a:lnTo>
                <a:lnTo>
                  <a:pt x="218" y="78"/>
                </a:lnTo>
                <a:lnTo>
                  <a:pt x="218" y="72"/>
                </a:lnTo>
                <a:lnTo>
                  <a:pt x="223" y="84"/>
                </a:lnTo>
                <a:lnTo>
                  <a:pt x="227" y="78"/>
                </a:lnTo>
                <a:lnTo>
                  <a:pt x="227" y="36"/>
                </a:lnTo>
                <a:lnTo>
                  <a:pt x="231" y="72"/>
                </a:lnTo>
                <a:lnTo>
                  <a:pt x="231" y="102"/>
                </a:lnTo>
                <a:lnTo>
                  <a:pt x="235" y="90"/>
                </a:lnTo>
                <a:lnTo>
                  <a:pt x="240" y="90"/>
                </a:lnTo>
                <a:lnTo>
                  <a:pt x="240" y="102"/>
                </a:lnTo>
                <a:lnTo>
                  <a:pt x="240" y="84"/>
                </a:lnTo>
                <a:lnTo>
                  <a:pt x="244" y="48"/>
                </a:lnTo>
                <a:lnTo>
                  <a:pt x="244" y="60"/>
                </a:lnTo>
                <a:lnTo>
                  <a:pt x="248" y="60"/>
                </a:lnTo>
                <a:lnTo>
                  <a:pt x="248" y="102"/>
                </a:lnTo>
                <a:lnTo>
                  <a:pt x="253" y="66"/>
                </a:lnTo>
                <a:lnTo>
                  <a:pt x="253" y="78"/>
                </a:lnTo>
                <a:lnTo>
                  <a:pt x="253" y="60"/>
                </a:lnTo>
                <a:lnTo>
                  <a:pt x="257" y="66"/>
                </a:lnTo>
                <a:lnTo>
                  <a:pt x="257" y="72"/>
                </a:lnTo>
                <a:lnTo>
                  <a:pt x="261" y="66"/>
                </a:lnTo>
                <a:lnTo>
                  <a:pt x="261" y="72"/>
                </a:lnTo>
                <a:lnTo>
                  <a:pt x="265" y="54"/>
                </a:lnTo>
                <a:lnTo>
                  <a:pt x="265" y="78"/>
                </a:lnTo>
                <a:lnTo>
                  <a:pt x="270"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93"/>
          <p:cNvSpPr>
            <a:spLocks/>
          </p:cNvSpPr>
          <p:nvPr/>
        </p:nvSpPr>
        <p:spPr bwMode="auto">
          <a:xfrm>
            <a:off x="7257171" y="4235450"/>
            <a:ext cx="577701" cy="247650"/>
          </a:xfrm>
          <a:custGeom>
            <a:avLst/>
            <a:gdLst/>
            <a:ahLst/>
            <a:cxnLst>
              <a:cxn ang="0">
                <a:pos x="8" y="96"/>
              </a:cxn>
              <a:cxn ang="0">
                <a:pos x="12" y="48"/>
              </a:cxn>
              <a:cxn ang="0">
                <a:pos x="21" y="24"/>
              </a:cxn>
              <a:cxn ang="0">
                <a:pos x="30" y="66"/>
              </a:cxn>
              <a:cxn ang="0">
                <a:pos x="34" y="102"/>
              </a:cxn>
              <a:cxn ang="0">
                <a:pos x="42" y="66"/>
              </a:cxn>
              <a:cxn ang="0">
                <a:pos x="47" y="84"/>
              </a:cxn>
              <a:cxn ang="0">
                <a:pos x="51" y="144"/>
              </a:cxn>
              <a:cxn ang="0">
                <a:pos x="60" y="78"/>
              </a:cxn>
              <a:cxn ang="0">
                <a:pos x="64" y="96"/>
              </a:cxn>
              <a:cxn ang="0">
                <a:pos x="68" y="90"/>
              </a:cxn>
              <a:cxn ang="0">
                <a:pos x="77" y="60"/>
              </a:cxn>
              <a:cxn ang="0">
                <a:pos x="81" y="96"/>
              </a:cxn>
              <a:cxn ang="0">
                <a:pos x="89" y="114"/>
              </a:cxn>
              <a:cxn ang="0">
                <a:pos x="98" y="72"/>
              </a:cxn>
              <a:cxn ang="0">
                <a:pos x="102" y="84"/>
              </a:cxn>
              <a:cxn ang="0">
                <a:pos x="107" y="96"/>
              </a:cxn>
              <a:cxn ang="0">
                <a:pos x="115" y="78"/>
              </a:cxn>
              <a:cxn ang="0">
                <a:pos x="119" y="90"/>
              </a:cxn>
              <a:cxn ang="0">
                <a:pos x="128" y="12"/>
              </a:cxn>
              <a:cxn ang="0">
                <a:pos x="132" y="96"/>
              </a:cxn>
              <a:cxn ang="0">
                <a:pos x="137" y="78"/>
              </a:cxn>
              <a:cxn ang="0">
                <a:pos x="145" y="90"/>
              </a:cxn>
              <a:cxn ang="0">
                <a:pos x="149" y="90"/>
              </a:cxn>
              <a:cxn ang="0">
                <a:pos x="154" y="48"/>
              </a:cxn>
              <a:cxn ang="0">
                <a:pos x="162" y="126"/>
              </a:cxn>
              <a:cxn ang="0">
                <a:pos x="166" y="150"/>
              </a:cxn>
              <a:cxn ang="0">
                <a:pos x="171" y="120"/>
              </a:cxn>
              <a:cxn ang="0">
                <a:pos x="179" y="78"/>
              </a:cxn>
              <a:cxn ang="0">
                <a:pos x="184" y="126"/>
              </a:cxn>
              <a:cxn ang="0">
                <a:pos x="192" y="126"/>
              </a:cxn>
              <a:cxn ang="0">
                <a:pos x="205" y="66"/>
              </a:cxn>
              <a:cxn ang="0">
                <a:pos x="209" y="114"/>
              </a:cxn>
              <a:cxn ang="0">
                <a:pos x="218" y="114"/>
              </a:cxn>
              <a:cxn ang="0">
                <a:pos x="231" y="96"/>
              </a:cxn>
              <a:cxn ang="0">
                <a:pos x="235" y="96"/>
              </a:cxn>
              <a:cxn ang="0">
                <a:pos x="239" y="108"/>
              </a:cxn>
              <a:cxn ang="0">
                <a:pos x="248" y="114"/>
              </a:cxn>
              <a:cxn ang="0">
                <a:pos x="252" y="108"/>
              </a:cxn>
              <a:cxn ang="0">
                <a:pos x="256" y="102"/>
              </a:cxn>
              <a:cxn ang="0">
                <a:pos x="265" y="90"/>
              </a:cxn>
              <a:cxn ang="0">
                <a:pos x="269" y="66"/>
              </a:cxn>
            </a:cxnLst>
            <a:rect l="0" t="0" r="r" b="b"/>
            <a:pathLst>
              <a:path w="273" h="156">
                <a:moveTo>
                  <a:pt x="0" y="96"/>
                </a:moveTo>
                <a:lnTo>
                  <a:pt x="0" y="84"/>
                </a:lnTo>
                <a:lnTo>
                  <a:pt x="8" y="96"/>
                </a:lnTo>
                <a:lnTo>
                  <a:pt x="8" y="108"/>
                </a:lnTo>
                <a:lnTo>
                  <a:pt x="12" y="114"/>
                </a:lnTo>
                <a:lnTo>
                  <a:pt x="12" y="48"/>
                </a:lnTo>
                <a:lnTo>
                  <a:pt x="17" y="54"/>
                </a:lnTo>
                <a:lnTo>
                  <a:pt x="21" y="42"/>
                </a:lnTo>
                <a:lnTo>
                  <a:pt x="21" y="24"/>
                </a:lnTo>
                <a:lnTo>
                  <a:pt x="25" y="18"/>
                </a:lnTo>
                <a:lnTo>
                  <a:pt x="25" y="66"/>
                </a:lnTo>
                <a:lnTo>
                  <a:pt x="30" y="66"/>
                </a:lnTo>
                <a:lnTo>
                  <a:pt x="30" y="114"/>
                </a:lnTo>
                <a:lnTo>
                  <a:pt x="34" y="120"/>
                </a:lnTo>
                <a:lnTo>
                  <a:pt x="34" y="102"/>
                </a:lnTo>
                <a:lnTo>
                  <a:pt x="38" y="90"/>
                </a:lnTo>
                <a:lnTo>
                  <a:pt x="38" y="72"/>
                </a:lnTo>
                <a:lnTo>
                  <a:pt x="42" y="66"/>
                </a:lnTo>
                <a:lnTo>
                  <a:pt x="42" y="60"/>
                </a:lnTo>
                <a:lnTo>
                  <a:pt x="42" y="72"/>
                </a:lnTo>
                <a:lnTo>
                  <a:pt x="47" y="84"/>
                </a:lnTo>
                <a:lnTo>
                  <a:pt x="47" y="90"/>
                </a:lnTo>
                <a:lnTo>
                  <a:pt x="51" y="138"/>
                </a:lnTo>
                <a:lnTo>
                  <a:pt x="51" y="144"/>
                </a:lnTo>
                <a:lnTo>
                  <a:pt x="55" y="156"/>
                </a:lnTo>
                <a:lnTo>
                  <a:pt x="55" y="96"/>
                </a:lnTo>
                <a:lnTo>
                  <a:pt x="60" y="78"/>
                </a:lnTo>
                <a:lnTo>
                  <a:pt x="60" y="84"/>
                </a:lnTo>
                <a:lnTo>
                  <a:pt x="60" y="78"/>
                </a:lnTo>
                <a:lnTo>
                  <a:pt x="64" y="96"/>
                </a:lnTo>
                <a:lnTo>
                  <a:pt x="64" y="78"/>
                </a:lnTo>
                <a:lnTo>
                  <a:pt x="68" y="102"/>
                </a:lnTo>
                <a:lnTo>
                  <a:pt x="68" y="90"/>
                </a:lnTo>
                <a:lnTo>
                  <a:pt x="72" y="72"/>
                </a:lnTo>
                <a:lnTo>
                  <a:pt x="72" y="54"/>
                </a:lnTo>
                <a:lnTo>
                  <a:pt x="77" y="60"/>
                </a:lnTo>
                <a:lnTo>
                  <a:pt x="77" y="72"/>
                </a:lnTo>
                <a:lnTo>
                  <a:pt x="81" y="66"/>
                </a:lnTo>
                <a:lnTo>
                  <a:pt x="81" y="96"/>
                </a:lnTo>
                <a:lnTo>
                  <a:pt x="85" y="132"/>
                </a:lnTo>
                <a:lnTo>
                  <a:pt x="85" y="114"/>
                </a:lnTo>
                <a:lnTo>
                  <a:pt x="89" y="114"/>
                </a:lnTo>
                <a:lnTo>
                  <a:pt x="89" y="60"/>
                </a:lnTo>
                <a:lnTo>
                  <a:pt x="94" y="42"/>
                </a:lnTo>
                <a:lnTo>
                  <a:pt x="98" y="72"/>
                </a:lnTo>
                <a:lnTo>
                  <a:pt x="98" y="102"/>
                </a:lnTo>
                <a:lnTo>
                  <a:pt x="102" y="78"/>
                </a:lnTo>
                <a:lnTo>
                  <a:pt x="102" y="84"/>
                </a:lnTo>
                <a:lnTo>
                  <a:pt x="102" y="72"/>
                </a:lnTo>
                <a:lnTo>
                  <a:pt x="107" y="90"/>
                </a:lnTo>
                <a:lnTo>
                  <a:pt x="107" y="96"/>
                </a:lnTo>
                <a:lnTo>
                  <a:pt x="111" y="84"/>
                </a:lnTo>
                <a:lnTo>
                  <a:pt x="111" y="90"/>
                </a:lnTo>
                <a:lnTo>
                  <a:pt x="115" y="78"/>
                </a:lnTo>
                <a:lnTo>
                  <a:pt x="115" y="66"/>
                </a:lnTo>
                <a:lnTo>
                  <a:pt x="119" y="84"/>
                </a:lnTo>
                <a:lnTo>
                  <a:pt x="119" y="90"/>
                </a:lnTo>
                <a:lnTo>
                  <a:pt x="124" y="72"/>
                </a:lnTo>
                <a:lnTo>
                  <a:pt x="124" y="48"/>
                </a:lnTo>
                <a:lnTo>
                  <a:pt x="128" y="12"/>
                </a:lnTo>
                <a:lnTo>
                  <a:pt x="128" y="0"/>
                </a:lnTo>
                <a:lnTo>
                  <a:pt x="132" y="42"/>
                </a:lnTo>
                <a:lnTo>
                  <a:pt x="132" y="96"/>
                </a:lnTo>
                <a:lnTo>
                  <a:pt x="132" y="90"/>
                </a:lnTo>
                <a:lnTo>
                  <a:pt x="137" y="84"/>
                </a:lnTo>
                <a:lnTo>
                  <a:pt x="137" y="78"/>
                </a:lnTo>
                <a:lnTo>
                  <a:pt x="141" y="108"/>
                </a:lnTo>
                <a:lnTo>
                  <a:pt x="141" y="96"/>
                </a:lnTo>
                <a:lnTo>
                  <a:pt x="145" y="90"/>
                </a:lnTo>
                <a:lnTo>
                  <a:pt x="145" y="84"/>
                </a:lnTo>
                <a:lnTo>
                  <a:pt x="149" y="78"/>
                </a:lnTo>
                <a:lnTo>
                  <a:pt x="149" y="90"/>
                </a:lnTo>
                <a:lnTo>
                  <a:pt x="149" y="66"/>
                </a:lnTo>
                <a:lnTo>
                  <a:pt x="154" y="66"/>
                </a:lnTo>
                <a:lnTo>
                  <a:pt x="154" y="48"/>
                </a:lnTo>
                <a:lnTo>
                  <a:pt x="158" y="78"/>
                </a:lnTo>
                <a:lnTo>
                  <a:pt x="158" y="96"/>
                </a:lnTo>
                <a:lnTo>
                  <a:pt x="162" y="126"/>
                </a:lnTo>
                <a:lnTo>
                  <a:pt x="162" y="120"/>
                </a:lnTo>
                <a:lnTo>
                  <a:pt x="162" y="126"/>
                </a:lnTo>
                <a:lnTo>
                  <a:pt x="166" y="150"/>
                </a:lnTo>
                <a:lnTo>
                  <a:pt x="166" y="138"/>
                </a:lnTo>
                <a:lnTo>
                  <a:pt x="171" y="102"/>
                </a:lnTo>
                <a:lnTo>
                  <a:pt x="171" y="120"/>
                </a:lnTo>
                <a:lnTo>
                  <a:pt x="175" y="96"/>
                </a:lnTo>
                <a:lnTo>
                  <a:pt x="175" y="90"/>
                </a:lnTo>
                <a:lnTo>
                  <a:pt x="179" y="78"/>
                </a:lnTo>
                <a:lnTo>
                  <a:pt x="179" y="150"/>
                </a:lnTo>
                <a:lnTo>
                  <a:pt x="184" y="138"/>
                </a:lnTo>
                <a:lnTo>
                  <a:pt x="184" y="126"/>
                </a:lnTo>
                <a:lnTo>
                  <a:pt x="188" y="90"/>
                </a:lnTo>
                <a:lnTo>
                  <a:pt x="192" y="78"/>
                </a:lnTo>
                <a:lnTo>
                  <a:pt x="192" y="126"/>
                </a:lnTo>
                <a:lnTo>
                  <a:pt x="196" y="120"/>
                </a:lnTo>
                <a:lnTo>
                  <a:pt x="201" y="78"/>
                </a:lnTo>
                <a:lnTo>
                  <a:pt x="205" y="66"/>
                </a:lnTo>
                <a:lnTo>
                  <a:pt x="205" y="90"/>
                </a:lnTo>
                <a:lnTo>
                  <a:pt x="209" y="96"/>
                </a:lnTo>
                <a:lnTo>
                  <a:pt x="209" y="114"/>
                </a:lnTo>
                <a:lnTo>
                  <a:pt x="213" y="120"/>
                </a:lnTo>
                <a:lnTo>
                  <a:pt x="218" y="102"/>
                </a:lnTo>
                <a:lnTo>
                  <a:pt x="218" y="114"/>
                </a:lnTo>
                <a:lnTo>
                  <a:pt x="222" y="114"/>
                </a:lnTo>
                <a:lnTo>
                  <a:pt x="222" y="96"/>
                </a:lnTo>
                <a:lnTo>
                  <a:pt x="231" y="96"/>
                </a:lnTo>
                <a:lnTo>
                  <a:pt x="226" y="96"/>
                </a:lnTo>
                <a:lnTo>
                  <a:pt x="231" y="96"/>
                </a:lnTo>
                <a:lnTo>
                  <a:pt x="235" y="96"/>
                </a:lnTo>
                <a:lnTo>
                  <a:pt x="235" y="84"/>
                </a:lnTo>
                <a:lnTo>
                  <a:pt x="239" y="90"/>
                </a:lnTo>
                <a:lnTo>
                  <a:pt x="239" y="108"/>
                </a:lnTo>
                <a:lnTo>
                  <a:pt x="243" y="132"/>
                </a:lnTo>
                <a:lnTo>
                  <a:pt x="243" y="150"/>
                </a:lnTo>
                <a:lnTo>
                  <a:pt x="248" y="114"/>
                </a:lnTo>
                <a:lnTo>
                  <a:pt x="248" y="90"/>
                </a:lnTo>
                <a:lnTo>
                  <a:pt x="252" y="84"/>
                </a:lnTo>
                <a:lnTo>
                  <a:pt x="252" y="108"/>
                </a:lnTo>
                <a:lnTo>
                  <a:pt x="252" y="96"/>
                </a:lnTo>
                <a:lnTo>
                  <a:pt x="256" y="90"/>
                </a:lnTo>
                <a:lnTo>
                  <a:pt x="256" y="102"/>
                </a:lnTo>
                <a:lnTo>
                  <a:pt x="261" y="96"/>
                </a:lnTo>
                <a:lnTo>
                  <a:pt x="265" y="78"/>
                </a:lnTo>
                <a:lnTo>
                  <a:pt x="265" y="90"/>
                </a:lnTo>
                <a:lnTo>
                  <a:pt x="265" y="78"/>
                </a:lnTo>
                <a:lnTo>
                  <a:pt x="269" y="96"/>
                </a:lnTo>
                <a:lnTo>
                  <a:pt x="269" y="66"/>
                </a:lnTo>
                <a:lnTo>
                  <a:pt x="273" y="78"/>
                </a:lnTo>
                <a:lnTo>
                  <a:pt x="273"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94"/>
          <p:cNvSpPr>
            <a:spLocks/>
          </p:cNvSpPr>
          <p:nvPr/>
        </p:nvSpPr>
        <p:spPr bwMode="auto">
          <a:xfrm>
            <a:off x="7834870" y="4254500"/>
            <a:ext cx="562886" cy="209550"/>
          </a:xfrm>
          <a:custGeom>
            <a:avLst/>
            <a:gdLst/>
            <a:ahLst/>
            <a:cxnLst>
              <a:cxn ang="0">
                <a:pos x="5" y="102"/>
              </a:cxn>
              <a:cxn ang="0">
                <a:pos x="13" y="66"/>
              </a:cxn>
              <a:cxn ang="0">
                <a:pos x="17" y="114"/>
              </a:cxn>
              <a:cxn ang="0">
                <a:pos x="26" y="60"/>
              </a:cxn>
              <a:cxn ang="0">
                <a:pos x="30" y="90"/>
              </a:cxn>
              <a:cxn ang="0">
                <a:pos x="39" y="12"/>
              </a:cxn>
              <a:cxn ang="0">
                <a:pos x="47" y="102"/>
              </a:cxn>
              <a:cxn ang="0">
                <a:pos x="56" y="96"/>
              </a:cxn>
              <a:cxn ang="0">
                <a:pos x="65" y="102"/>
              </a:cxn>
              <a:cxn ang="0">
                <a:pos x="69" y="96"/>
              </a:cxn>
              <a:cxn ang="0">
                <a:pos x="77" y="102"/>
              </a:cxn>
              <a:cxn ang="0">
                <a:pos x="82" y="78"/>
              </a:cxn>
              <a:cxn ang="0">
                <a:pos x="90" y="78"/>
              </a:cxn>
              <a:cxn ang="0">
                <a:pos x="99" y="102"/>
              </a:cxn>
              <a:cxn ang="0">
                <a:pos x="103" y="132"/>
              </a:cxn>
              <a:cxn ang="0">
                <a:pos x="112" y="132"/>
              </a:cxn>
              <a:cxn ang="0">
                <a:pos x="116" y="78"/>
              </a:cxn>
              <a:cxn ang="0">
                <a:pos x="124" y="102"/>
              </a:cxn>
              <a:cxn ang="0">
                <a:pos x="129" y="48"/>
              </a:cxn>
              <a:cxn ang="0">
                <a:pos x="133" y="108"/>
              </a:cxn>
              <a:cxn ang="0">
                <a:pos x="141" y="72"/>
              </a:cxn>
              <a:cxn ang="0">
                <a:pos x="146" y="108"/>
              </a:cxn>
              <a:cxn ang="0">
                <a:pos x="154" y="108"/>
              </a:cxn>
              <a:cxn ang="0">
                <a:pos x="159" y="0"/>
              </a:cxn>
              <a:cxn ang="0">
                <a:pos x="163" y="102"/>
              </a:cxn>
              <a:cxn ang="0">
                <a:pos x="171" y="78"/>
              </a:cxn>
              <a:cxn ang="0">
                <a:pos x="176" y="54"/>
              </a:cxn>
              <a:cxn ang="0">
                <a:pos x="184" y="90"/>
              </a:cxn>
              <a:cxn ang="0">
                <a:pos x="189" y="66"/>
              </a:cxn>
              <a:cxn ang="0">
                <a:pos x="193" y="114"/>
              </a:cxn>
              <a:cxn ang="0">
                <a:pos x="201" y="72"/>
              </a:cxn>
              <a:cxn ang="0">
                <a:pos x="206" y="96"/>
              </a:cxn>
              <a:cxn ang="0">
                <a:pos x="210" y="42"/>
              </a:cxn>
              <a:cxn ang="0">
                <a:pos x="214" y="72"/>
              </a:cxn>
              <a:cxn ang="0">
                <a:pos x="223" y="66"/>
              </a:cxn>
              <a:cxn ang="0">
                <a:pos x="227" y="78"/>
              </a:cxn>
              <a:cxn ang="0">
                <a:pos x="231" y="54"/>
              </a:cxn>
              <a:cxn ang="0">
                <a:pos x="240" y="54"/>
              </a:cxn>
              <a:cxn ang="0">
                <a:pos x="244" y="78"/>
              </a:cxn>
              <a:cxn ang="0">
                <a:pos x="248" y="36"/>
              </a:cxn>
              <a:cxn ang="0">
                <a:pos x="257" y="78"/>
              </a:cxn>
              <a:cxn ang="0">
                <a:pos x="261" y="66"/>
              </a:cxn>
            </a:cxnLst>
            <a:rect l="0" t="0" r="r" b="b"/>
            <a:pathLst>
              <a:path w="266" h="132">
                <a:moveTo>
                  <a:pt x="0" y="54"/>
                </a:moveTo>
                <a:lnTo>
                  <a:pt x="5" y="96"/>
                </a:lnTo>
                <a:lnTo>
                  <a:pt x="5" y="102"/>
                </a:lnTo>
                <a:lnTo>
                  <a:pt x="9" y="90"/>
                </a:lnTo>
                <a:lnTo>
                  <a:pt x="9" y="66"/>
                </a:lnTo>
                <a:lnTo>
                  <a:pt x="13" y="66"/>
                </a:lnTo>
                <a:lnTo>
                  <a:pt x="13" y="90"/>
                </a:lnTo>
                <a:lnTo>
                  <a:pt x="17" y="84"/>
                </a:lnTo>
                <a:lnTo>
                  <a:pt x="17" y="114"/>
                </a:lnTo>
                <a:lnTo>
                  <a:pt x="22" y="78"/>
                </a:lnTo>
                <a:lnTo>
                  <a:pt x="22" y="42"/>
                </a:lnTo>
                <a:lnTo>
                  <a:pt x="26" y="60"/>
                </a:lnTo>
                <a:lnTo>
                  <a:pt x="26" y="66"/>
                </a:lnTo>
                <a:lnTo>
                  <a:pt x="30" y="108"/>
                </a:lnTo>
                <a:lnTo>
                  <a:pt x="30" y="90"/>
                </a:lnTo>
                <a:lnTo>
                  <a:pt x="35" y="72"/>
                </a:lnTo>
                <a:lnTo>
                  <a:pt x="35" y="6"/>
                </a:lnTo>
                <a:lnTo>
                  <a:pt x="39" y="12"/>
                </a:lnTo>
                <a:lnTo>
                  <a:pt x="39" y="96"/>
                </a:lnTo>
                <a:lnTo>
                  <a:pt x="43" y="102"/>
                </a:lnTo>
                <a:lnTo>
                  <a:pt x="47" y="102"/>
                </a:lnTo>
                <a:lnTo>
                  <a:pt x="52" y="72"/>
                </a:lnTo>
                <a:lnTo>
                  <a:pt x="52" y="90"/>
                </a:lnTo>
                <a:lnTo>
                  <a:pt x="56" y="96"/>
                </a:lnTo>
                <a:lnTo>
                  <a:pt x="60" y="78"/>
                </a:lnTo>
                <a:lnTo>
                  <a:pt x="60" y="90"/>
                </a:lnTo>
                <a:lnTo>
                  <a:pt x="65" y="102"/>
                </a:lnTo>
                <a:lnTo>
                  <a:pt x="69" y="90"/>
                </a:lnTo>
                <a:lnTo>
                  <a:pt x="69" y="78"/>
                </a:lnTo>
                <a:lnTo>
                  <a:pt x="69" y="96"/>
                </a:lnTo>
                <a:lnTo>
                  <a:pt x="73" y="132"/>
                </a:lnTo>
                <a:lnTo>
                  <a:pt x="73" y="120"/>
                </a:lnTo>
                <a:lnTo>
                  <a:pt x="77" y="102"/>
                </a:lnTo>
                <a:lnTo>
                  <a:pt x="77" y="78"/>
                </a:lnTo>
                <a:lnTo>
                  <a:pt x="82" y="96"/>
                </a:lnTo>
                <a:lnTo>
                  <a:pt x="82" y="78"/>
                </a:lnTo>
                <a:lnTo>
                  <a:pt x="86" y="60"/>
                </a:lnTo>
                <a:lnTo>
                  <a:pt x="86" y="66"/>
                </a:lnTo>
                <a:lnTo>
                  <a:pt x="90" y="78"/>
                </a:lnTo>
                <a:lnTo>
                  <a:pt x="94" y="90"/>
                </a:lnTo>
                <a:lnTo>
                  <a:pt x="94" y="120"/>
                </a:lnTo>
                <a:lnTo>
                  <a:pt x="99" y="102"/>
                </a:lnTo>
                <a:lnTo>
                  <a:pt x="99" y="72"/>
                </a:lnTo>
                <a:lnTo>
                  <a:pt x="103" y="114"/>
                </a:lnTo>
                <a:lnTo>
                  <a:pt x="103" y="132"/>
                </a:lnTo>
                <a:lnTo>
                  <a:pt x="107" y="126"/>
                </a:lnTo>
                <a:lnTo>
                  <a:pt x="107" y="120"/>
                </a:lnTo>
                <a:lnTo>
                  <a:pt x="112" y="132"/>
                </a:lnTo>
                <a:lnTo>
                  <a:pt x="112" y="90"/>
                </a:lnTo>
                <a:lnTo>
                  <a:pt x="116" y="72"/>
                </a:lnTo>
                <a:lnTo>
                  <a:pt x="116" y="78"/>
                </a:lnTo>
                <a:lnTo>
                  <a:pt x="120" y="84"/>
                </a:lnTo>
                <a:lnTo>
                  <a:pt x="120" y="96"/>
                </a:lnTo>
                <a:lnTo>
                  <a:pt x="124" y="102"/>
                </a:lnTo>
                <a:lnTo>
                  <a:pt x="124" y="96"/>
                </a:lnTo>
                <a:lnTo>
                  <a:pt x="129" y="90"/>
                </a:lnTo>
                <a:lnTo>
                  <a:pt x="129" y="48"/>
                </a:lnTo>
                <a:lnTo>
                  <a:pt x="129" y="90"/>
                </a:lnTo>
                <a:lnTo>
                  <a:pt x="133" y="102"/>
                </a:lnTo>
                <a:lnTo>
                  <a:pt x="133" y="108"/>
                </a:lnTo>
                <a:lnTo>
                  <a:pt x="137" y="84"/>
                </a:lnTo>
                <a:lnTo>
                  <a:pt x="141" y="90"/>
                </a:lnTo>
                <a:lnTo>
                  <a:pt x="141" y="72"/>
                </a:lnTo>
                <a:lnTo>
                  <a:pt x="141" y="90"/>
                </a:lnTo>
                <a:lnTo>
                  <a:pt x="146" y="84"/>
                </a:lnTo>
                <a:lnTo>
                  <a:pt x="146" y="108"/>
                </a:lnTo>
                <a:lnTo>
                  <a:pt x="150" y="108"/>
                </a:lnTo>
                <a:lnTo>
                  <a:pt x="150" y="120"/>
                </a:lnTo>
                <a:lnTo>
                  <a:pt x="154" y="108"/>
                </a:lnTo>
                <a:lnTo>
                  <a:pt x="154" y="54"/>
                </a:lnTo>
                <a:lnTo>
                  <a:pt x="159" y="18"/>
                </a:lnTo>
                <a:lnTo>
                  <a:pt x="159" y="0"/>
                </a:lnTo>
                <a:lnTo>
                  <a:pt x="159" y="12"/>
                </a:lnTo>
                <a:lnTo>
                  <a:pt x="163" y="84"/>
                </a:lnTo>
                <a:lnTo>
                  <a:pt x="163" y="102"/>
                </a:lnTo>
                <a:lnTo>
                  <a:pt x="167" y="108"/>
                </a:lnTo>
                <a:lnTo>
                  <a:pt x="167" y="96"/>
                </a:lnTo>
                <a:lnTo>
                  <a:pt x="171" y="78"/>
                </a:lnTo>
                <a:lnTo>
                  <a:pt x="171" y="60"/>
                </a:lnTo>
                <a:lnTo>
                  <a:pt x="176" y="72"/>
                </a:lnTo>
                <a:lnTo>
                  <a:pt x="176" y="54"/>
                </a:lnTo>
                <a:lnTo>
                  <a:pt x="180" y="48"/>
                </a:lnTo>
                <a:lnTo>
                  <a:pt x="180" y="66"/>
                </a:lnTo>
                <a:lnTo>
                  <a:pt x="184" y="90"/>
                </a:lnTo>
                <a:lnTo>
                  <a:pt x="184" y="102"/>
                </a:lnTo>
                <a:lnTo>
                  <a:pt x="184" y="78"/>
                </a:lnTo>
                <a:lnTo>
                  <a:pt x="189" y="66"/>
                </a:lnTo>
                <a:lnTo>
                  <a:pt x="189" y="78"/>
                </a:lnTo>
                <a:lnTo>
                  <a:pt x="193" y="96"/>
                </a:lnTo>
                <a:lnTo>
                  <a:pt x="193" y="114"/>
                </a:lnTo>
                <a:lnTo>
                  <a:pt x="197" y="120"/>
                </a:lnTo>
                <a:lnTo>
                  <a:pt x="197" y="96"/>
                </a:lnTo>
                <a:lnTo>
                  <a:pt x="201" y="72"/>
                </a:lnTo>
                <a:lnTo>
                  <a:pt x="201" y="54"/>
                </a:lnTo>
                <a:lnTo>
                  <a:pt x="201" y="84"/>
                </a:lnTo>
                <a:lnTo>
                  <a:pt x="206" y="96"/>
                </a:lnTo>
                <a:lnTo>
                  <a:pt x="206" y="84"/>
                </a:lnTo>
                <a:lnTo>
                  <a:pt x="210" y="60"/>
                </a:lnTo>
                <a:lnTo>
                  <a:pt x="210" y="42"/>
                </a:lnTo>
                <a:lnTo>
                  <a:pt x="214" y="54"/>
                </a:lnTo>
                <a:lnTo>
                  <a:pt x="214" y="84"/>
                </a:lnTo>
                <a:lnTo>
                  <a:pt x="214" y="72"/>
                </a:lnTo>
                <a:lnTo>
                  <a:pt x="218" y="72"/>
                </a:lnTo>
                <a:lnTo>
                  <a:pt x="218" y="48"/>
                </a:lnTo>
                <a:lnTo>
                  <a:pt x="223" y="66"/>
                </a:lnTo>
                <a:lnTo>
                  <a:pt x="223" y="48"/>
                </a:lnTo>
                <a:lnTo>
                  <a:pt x="227" y="72"/>
                </a:lnTo>
                <a:lnTo>
                  <a:pt x="227" y="78"/>
                </a:lnTo>
                <a:lnTo>
                  <a:pt x="231" y="96"/>
                </a:lnTo>
                <a:lnTo>
                  <a:pt x="231" y="48"/>
                </a:lnTo>
                <a:lnTo>
                  <a:pt x="231" y="54"/>
                </a:lnTo>
                <a:lnTo>
                  <a:pt x="236" y="48"/>
                </a:lnTo>
                <a:lnTo>
                  <a:pt x="236" y="78"/>
                </a:lnTo>
                <a:lnTo>
                  <a:pt x="240" y="54"/>
                </a:lnTo>
                <a:lnTo>
                  <a:pt x="240" y="66"/>
                </a:lnTo>
                <a:lnTo>
                  <a:pt x="244" y="72"/>
                </a:lnTo>
                <a:lnTo>
                  <a:pt x="244" y="78"/>
                </a:lnTo>
                <a:lnTo>
                  <a:pt x="244" y="18"/>
                </a:lnTo>
                <a:lnTo>
                  <a:pt x="248" y="24"/>
                </a:lnTo>
                <a:lnTo>
                  <a:pt x="248" y="36"/>
                </a:lnTo>
                <a:lnTo>
                  <a:pt x="253" y="90"/>
                </a:lnTo>
                <a:lnTo>
                  <a:pt x="253" y="78"/>
                </a:lnTo>
                <a:lnTo>
                  <a:pt x="257" y="78"/>
                </a:lnTo>
                <a:lnTo>
                  <a:pt x="257" y="66"/>
                </a:lnTo>
                <a:lnTo>
                  <a:pt x="261" y="78"/>
                </a:lnTo>
                <a:lnTo>
                  <a:pt x="261" y="66"/>
                </a:lnTo>
                <a:lnTo>
                  <a:pt x="261" y="90"/>
                </a:lnTo>
                <a:lnTo>
                  <a:pt x="266" y="7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95"/>
          <p:cNvSpPr>
            <a:spLocks/>
          </p:cNvSpPr>
          <p:nvPr/>
        </p:nvSpPr>
        <p:spPr bwMode="auto">
          <a:xfrm>
            <a:off x="8397756" y="4264028"/>
            <a:ext cx="550190" cy="219075"/>
          </a:xfrm>
          <a:custGeom>
            <a:avLst/>
            <a:gdLst/>
            <a:ahLst/>
            <a:cxnLst>
              <a:cxn ang="0">
                <a:pos x="4" y="84"/>
              </a:cxn>
              <a:cxn ang="0">
                <a:pos x="8" y="36"/>
              </a:cxn>
              <a:cxn ang="0">
                <a:pos x="12" y="48"/>
              </a:cxn>
              <a:cxn ang="0">
                <a:pos x="21" y="78"/>
              </a:cxn>
              <a:cxn ang="0">
                <a:pos x="25" y="66"/>
              </a:cxn>
              <a:cxn ang="0">
                <a:pos x="34" y="84"/>
              </a:cxn>
              <a:cxn ang="0">
                <a:pos x="38" y="42"/>
              </a:cxn>
              <a:cxn ang="0">
                <a:pos x="42" y="78"/>
              </a:cxn>
              <a:cxn ang="0">
                <a:pos x="55" y="108"/>
              </a:cxn>
              <a:cxn ang="0">
                <a:pos x="59" y="54"/>
              </a:cxn>
              <a:cxn ang="0">
                <a:pos x="64" y="96"/>
              </a:cxn>
              <a:cxn ang="0">
                <a:pos x="68" y="72"/>
              </a:cxn>
              <a:cxn ang="0">
                <a:pos x="76" y="54"/>
              </a:cxn>
              <a:cxn ang="0">
                <a:pos x="81" y="36"/>
              </a:cxn>
              <a:cxn ang="0">
                <a:pos x="85" y="24"/>
              </a:cxn>
              <a:cxn ang="0">
                <a:pos x="94" y="84"/>
              </a:cxn>
              <a:cxn ang="0">
                <a:pos x="98" y="108"/>
              </a:cxn>
              <a:cxn ang="0">
                <a:pos x="102" y="30"/>
              </a:cxn>
              <a:cxn ang="0">
                <a:pos x="111" y="78"/>
              </a:cxn>
              <a:cxn ang="0">
                <a:pos x="119" y="60"/>
              </a:cxn>
              <a:cxn ang="0">
                <a:pos x="128" y="120"/>
              </a:cxn>
              <a:cxn ang="0">
                <a:pos x="132" y="96"/>
              </a:cxn>
              <a:cxn ang="0">
                <a:pos x="141" y="54"/>
              </a:cxn>
              <a:cxn ang="0">
                <a:pos x="145" y="96"/>
              </a:cxn>
              <a:cxn ang="0">
                <a:pos x="153" y="60"/>
              </a:cxn>
              <a:cxn ang="0">
                <a:pos x="158" y="30"/>
              </a:cxn>
              <a:cxn ang="0">
                <a:pos x="166" y="114"/>
              </a:cxn>
              <a:cxn ang="0">
                <a:pos x="171" y="18"/>
              </a:cxn>
              <a:cxn ang="0">
                <a:pos x="179" y="30"/>
              </a:cxn>
              <a:cxn ang="0">
                <a:pos x="183" y="36"/>
              </a:cxn>
              <a:cxn ang="0">
                <a:pos x="192" y="60"/>
              </a:cxn>
              <a:cxn ang="0">
                <a:pos x="196" y="120"/>
              </a:cxn>
              <a:cxn ang="0">
                <a:pos x="205" y="30"/>
              </a:cxn>
              <a:cxn ang="0">
                <a:pos x="209" y="54"/>
              </a:cxn>
              <a:cxn ang="0">
                <a:pos x="218" y="24"/>
              </a:cxn>
              <a:cxn ang="0">
                <a:pos x="222" y="96"/>
              </a:cxn>
              <a:cxn ang="0">
                <a:pos x="230" y="60"/>
              </a:cxn>
              <a:cxn ang="0">
                <a:pos x="235" y="108"/>
              </a:cxn>
              <a:cxn ang="0">
                <a:pos x="239" y="42"/>
              </a:cxn>
              <a:cxn ang="0">
                <a:pos x="248" y="84"/>
              </a:cxn>
              <a:cxn ang="0">
                <a:pos x="252" y="96"/>
              </a:cxn>
              <a:cxn ang="0">
                <a:pos x="260" y="84"/>
              </a:cxn>
            </a:cxnLst>
            <a:rect l="0" t="0" r="r" b="b"/>
            <a:pathLst>
              <a:path w="260" h="138">
                <a:moveTo>
                  <a:pt x="0" y="66"/>
                </a:moveTo>
                <a:lnTo>
                  <a:pt x="0" y="78"/>
                </a:lnTo>
                <a:lnTo>
                  <a:pt x="4" y="84"/>
                </a:lnTo>
                <a:lnTo>
                  <a:pt x="4" y="96"/>
                </a:lnTo>
                <a:lnTo>
                  <a:pt x="8" y="78"/>
                </a:lnTo>
                <a:lnTo>
                  <a:pt x="8" y="36"/>
                </a:lnTo>
                <a:lnTo>
                  <a:pt x="8" y="42"/>
                </a:lnTo>
                <a:lnTo>
                  <a:pt x="12" y="60"/>
                </a:lnTo>
                <a:lnTo>
                  <a:pt x="12" y="48"/>
                </a:lnTo>
                <a:lnTo>
                  <a:pt x="17" y="54"/>
                </a:lnTo>
                <a:lnTo>
                  <a:pt x="17" y="42"/>
                </a:lnTo>
                <a:lnTo>
                  <a:pt x="21" y="78"/>
                </a:lnTo>
                <a:lnTo>
                  <a:pt x="21" y="66"/>
                </a:lnTo>
                <a:lnTo>
                  <a:pt x="25" y="54"/>
                </a:lnTo>
                <a:lnTo>
                  <a:pt x="25" y="66"/>
                </a:lnTo>
                <a:lnTo>
                  <a:pt x="29" y="84"/>
                </a:lnTo>
                <a:lnTo>
                  <a:pt x="29" y="78"/>
                </a:lnTo>
                <a:lnTo>
                  <a:pt x="34" y="84"/>
                </a:lnTo>
                <a:lnTo>
                  <a:pt x="34" y="72"/>
                </a:lnTo>
                <a:lnTo>
                  <a:pt x="38" y="36"/>
                </a:lnTo>
                <a:lnTo>
                  <a:pt x="38" y="42"/>
                </a:lnTo>
                <a:lnTo>
                  <a:pt x="38" y="36"/>
                </a:lnTo>
                <a:lnTo>
                  <a:pt x="42" y="42"/>
                </a:lnTo>
                <a:lnTo>
                  <a:pt x="42" y="78"/>
                </a:lnTo>
                <a:lnTo>
                  <a:pt x="47" y="102"/>
                </a:lnTo>
                <a:lnTo>
                  <a:pt x="51" y="96"/>
                </a:lnTo>
                <a:lnTo>
                  <a:pt x="55" y="108"/>
                </a:lnTo>
                <a:lnTo>
                  <a:pt x="55" y="72"/>
                </a:lnTo>
                <a:lnTo>
                  <a:pt x="55" y="84"/>
                </a:lnTo>
                <a:lnTo>
                  <a:pt x="59" y="54"/>
                </a:lnTo>
                <a:lnTo>
                  <a:pt x="59" y="84"/>
                </a:lnTo>
                <a:lnTo>
                  <a:pt x="64" y="72"/>
                </a:lnTo>
                <a:lnTo>
                  <a:pt x="64" y="96"/>
                </a:lnTo>
                <a:lnTo>
                  <a:pt x="68" y="90"/>
                </a:lnTo>
                <a:lnTo>
                  <a:pt x="68" y="66"/>
                </a:lnTo>
                <a:lnTo>
                  <a:pt x="68" y="72"/>
                </a:lnTo>
                <a:lnTo>
                  <a:pt x="72" y="84"/>
                </a:lnTo>
                <a:lnTo>
                  <a:pt x="72" y="78"/>
                </a:lnTo>
                <a:lnTo>
                  <a:pt x="76" y="54"/>
                </a:lnTo>
                <a:lnTo>
                  <a:pt x="76" y="42"/>
                </a:lnTo>
                <a:lnTo>
                  <a:pt x="81" y="54"/>
                </a:lnTo>
                <a:lnTo>
                  <a:pt x="81" y="36"/>
                </a:lnTo>
                <a:lnTo>
                  <a:pt x="85" y="12"/>
                </a:lnTo>
                <a:lnTo>
                  <a:pt x="85" y="6"/>
                </a:lnTo>
                <a:lnTo>
                  <a:pt x="85" y="24"/>
                </a:lnTo>
                <a:lnTo>
                  <a:pt x="89" y="72"/>
                </a:lnTo>
                <a:lnTo>
                  <a:pt x="89" y="78"/>
                </a:lnTo>
                <a:lnTo>
                  <a:pt x="94" y="84"/>
                </a:lnTo>
                <a:lnTo>
                  <a:pt x="94" y="72"/>
                </a:lnTo>
                <a:lnTo>
                  <a:pt x="98" y="90"/>
                </a:lnTo>
                <a:lnTo>
                  <a:pt x="98" y="108"/>
                </a:lnTo>
                <a:lnTo>
                  <a:pt x="98" y="78"/>
                </a:lnTo>
                <a:lnTo>
                  <a:pt x="102" y="42"/>
                </a:lnTo>
                <a:lnTo>
                  <a:pt x="102" y="30"/>
                </a:lnTo>
                <a:lnTo>
                  <a:pt x="106" y="36"/>
                </a:lnTo>
                <a:lnTo>
                  <a:pt x="111" y="66"/>
                </a:lnTo>
                <a:lnTo>
                  <a:pt x="111" y="78"/>
                </a:lnTo>
                <a:lnTo>
                  <a:pt x="115" y="84"/>
                </a:lnTo>
                <a:lnTo>
                  <a:pt x="115" y="48"/>
                </a:lnTo>
                <a:lnTo>
                  <a:pt x="119" y="60"/>
                </a:lnTo>
                <a:lnTo>
                  <a:pt x="119" y="66"/>
                </a:lnTo>
                <a:lnTo>
                  <a:pt x="124" y="102"/>
                </a:lnTo>
                <a:lnTo>
                  <a:pt x="128" y="120"/>
                </a:lnTo>
                <a:lnTo>
                  <a:pt x="128" y="96"/>
                </a:lnTo>
                <a:lnTo>
                  <a:pt x="132" y="78"/>
                </a:lnTo>
                <a:lnTo>
                  <a:pt x="132" y="96"/>
                </a:lnTo>
                <a:lnTo>
                  <a:pt x="136" y="90"/>
                </a:lnTo>
                <a:lnTo>
                  <a:pt x="136" y="54"/>
                </a:lnTo>
                <a:lnTo>
                  <a:pt x="141" y="54"/>
                </a:lnTo>
                <a:lnTo>
                  <a:pt x="141" y="102"/>
                </a:lnTo>
                <a:lnTo>
                  <a:pt x="145" y="114"/>
                </a:lnTo>
                <a:lnTo>
                  <a:pt x="145" y="96"/>
                </a:lnTo>
                <a:lnTo>
                  <a:pt x="149" y="60"/>
                </a:lnTo>
                <a:lnTo>
                  <a:pt x="149" y="48"/>
                </a:lnTo>
                <a:lnTo>
                  <a:pt x="153" y="60"/>
                </a:lnTo>
                <a:lnTo>
                  <a:pt x="153" y="72"/>
                </a:lnTo>
                <a:lnTo>
                  <a:pt x="158" y="48"/>
                </a:lnTo>
                <a:lnTo>
                  <a:pt x="158" y="30"/>
                </a:lnTo>
                <a:lnTo>
                  <a:pt x="162" y="48"/>
                </a:lnTo>
                <a:lnTo>
                  <a:pt x="162" y="84"/>
                </a:lnTo>
                <a:lnTo>
                  <a:pt x="166" y="114"/>
                </a:lnTo>
                <a:lnTo>
                  <a:pt x="166" y="126"/>
                </a:lnTo>
                <a:lnTo>
                  <a:pt x="171" y="102"/>
                </a:lnTo>
                <a:lnTo>
                  <a:pt x="171" y="18"/>
                </a:lnTo>
                <a:lnTo>
                  <a:pt x="175" y="12"/>
                </a:lnTo>
                <a:lnTo>
                  <a:pt x="175" y="24"/>
                </a:lnTo>
                <a:lnTo>
                  <a:pt x="179" y="30"/>
                </a:lnTo>
                <a:lnTo>
                  <a:pt x="179" y="54"/>
                </a:lnTo>
                <a:lnTo>
                  <a:pt x="183" y="60"/>
                </a:lnTo>
                <a:lnTo>
                  <a:pt x="183" y="36"/>
                </a:lnTo>
                <a:lnTo>
                  <a:pt x="188" y="24"/>
                </a:lnTo>
                <a:lnTo>
                  <a:pt x="188" y="72"/>
                </a:lnTo>
                <a:lnTo>
                  <a:pt x="192" y="60"/>
                </a:lnTo>
                <a:lnTo>
                  <a:pt x="192" y="54"/>
                </a:lnTo>
                <a:lnTo>
                  <a:pt x="196" y="84"/>
                </a:lnTo>
                <a:lnTo>
                  <a:pt x="196" y="120"/>
                </a:lnTo>
                <a:lnTo>
                  <a:pt x="201" y="138"/>
                </a:lnTo>
                <a:lnTo>
                  <a:pt x="201" y="48"/>
                </a:lnTo>
                <a:lnTo>
                  <a:pt x="205" y="30"/>
                </a:lnTo>
                <a:lnTo>
                  <a:pt x="205" y="48"/>
                </a:lnTo>
                <a:lnTo>
                  <a:pt x="209" y="66"/>
                </a:lnTo>
                <a:lnTo>
                  <a:pt x="209" y="54"/>
                </a:lnTo>
                <a:lnTo>
                  <a:pt x="213" y="36"/>
                </a:lnTo>
                <a:lnTo>
                  <a:pt x="213" y="0"/>
                </a:lnTo>
                <a:lnTo>
                  <a:pt x="218" y="24"/>
                </a:lnTo>
                <a:lnTo>
                  <a:pt x="218" y="78"/>
                </a:lnTo>
                <a:lnTo>
                  <a:pt x="222" y="78"/>
                </a:lnTo>
                <a:lnTo>
                  <a:pt x="222" y="96"/>
                </a:lnTo>
                <a:lnTo>
                  <a:pt x="226" y="102"/>
                </a:lnTo>
                <a:lnTo>
                  <a:pt x="226" y="78"/>
                </a:lnTo>
                <a:lnTo>
                  <a:pt x="230" y="60"/>
                </a:lnTo>
                <a:lnTo>
                  <a:pt x="230" y="48"/>
                </a:lnTo>
                <a:lnTo>
                  <a:pt x="230" y="108"/>
                </a:lnTo>
                <a:lnTo>
                  <a:pt x="235" y="108"/>
                </a:lnTo>
                <a:lnTo>
                  <a:pt x="235" y="84"/>
                </a:lnTo>
                <a:lnTo>
                  <a:pt x="239" y="54"/>
                </a:lnTo>
                <a:lnTo>
                  <a:pt x="239" y="42"/>
                </a:lnTo>
                <a:lnTo>
                  <a:pt x="243" y="66"/>
                </a:lnTo>
                <a:lnTo>
                  <a:pt x="243" y="60"/>
                </a:lnTo>
                <a:lnTo>
                  <a:pt x="248" y="84"/>
                </a:lnTo>
                <a:lnTo>
                  <a:pt x="248" y="72"/>
                </a:lnTo>
                <a:lnTo>
                  <a:pt x="252" y="84"/>
                </a:lnTo>
                <a:lnTo>
                  <a:pt x="252" y="96"/>
                </a:lnTo>
                <a:lnTo>
                  <a:pt x="256" y="114"/>
                </a:lnTo>
                <a:lnTo>
                  <a:pt x="256" y="96"/>
                </a:lnTo>
                <a:lnTo>
                  <a:pt x="260" y="84"/>
                </a:lnTo>
                <a:lnTo>
                  <a:pt x="260" y="90"/>
                </a:lnTo>
                <a:lnTo>
                  <a:pt x="260"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96"/>
          <p:cNvSpPr>
            <a:spLocks/>
          </p:cNvSpPr>
          <p:nvPr/>
        </p:nvSpPr>
        <p:spPr bwMode="auto">
          <a:xfrm>
            <a:off x="8947947" y="4273553"/>
            <a:ext cx="552307" cy="219075"/>
          </a:xfrm>
          <a:custGeom>
            <a:avLst/>
            <a:gdLst/>
            <a:ahLst/>
            <a:cxnLst>
              <a:cxn ang="0">
                <a:pos x="5" y="72"/>
              </a:cxn>
              <a:cxn ang="0">
                <a:pos x="13" y="30"/>
              </a:cxn>
              <a:cxn ang="0">
                <a:pos x="17" y="96"/>
              </a:cxn>
              <a:cxn ang="0">
                <a:pos x="26" y="114"/>
              </a:cxn>
              <a:cxn ang="0">
                <a:pos x="30" y="36"/>
              </a:cxn>
              <a:cxn ang="0">
                <a:pos x="39" y="102"/>
              </a:cxn>
              <a:cxn ang="0">
                <a:pos x="47" y="90"/>
              </a:cxn>
              <a:cxn ang="0">
                <a:pos x="52" y="72"/>
              </a:cxn>
              <a:cxn ang="0">
                <a:pos x="60" y="132"/>
              </a:cxn>
              <a:cxn ang="0">
                <a:pos x="65" y="60"/>
              </a:cxn>
              <a:cxn ang="0">
                <a:pos x="69" y="66"/>
              </a:cxn>
              <a:cxn ang="0">
                <a:pos x="77" y="90"/>
              </a:cxn>
              <a:cxn ang="0">
                <a:pos x="82" y="138"/>
              </a:cxn>
              <a:cxn ang="0">
                <a:pos x="86" y="24"/>
              </a:cxn>
              <a:cxn ang="0">
                <a:pos x="90" y="54"/>
              </a:cxn>
              <a:cxn ang="0">
                <a:pos x="99" y="54"/>
              </a:cxn>
              <a:cxn ang="0">
                <a:pos x="103" y="120"/>
              </a:cxn>
              <a:cxn ang="0">
                <a:pos x="112" y="0"/>
              </a:cxn>
              <a:cxn ang="0">
                <a:pos x="116" y="78"/>
              </a:cxn>
              <a:cxn ang="0">
                <a:pos x="120" y="42"/>
              </a:cxn>
              <a:cxn ang="0">
                <a:pos x="129" y="78"/>
              </a:cxn>
              <a:cxn ang="0">
                <a:pos x="133" y="60"/>
              </a:cxn>
              <a:cxn ang="0">
                <a:pos x="137" y="78"/>
              </a:cxn>
              <a:cxn ang="0">
                <a:pos x="146" y="60"/>
              </a:cxn>
              <a:cxn ang="0">
                <a:pos x="150" y="48"/>
              </a:cxn>
              <a:cxn ang="0">
                <a:pos x="159" y="132"/>
              </a:cxn>
              <a:cxn ang="0">
                <a:pos x="163" y="78"/>
              </a:cxn>
              <a:cxn ang="0">
                <a:pos x="167" y="42"/>
              </a:cxn>
              <a:cxn ang="0">
                <a:pos x="176" y="48"/>
              </a:cxn>
              <a:cxn ang="0">
                <a:pos x="184" y="90"/>
              </a:cxn>
              <a:cxn ang="0">
                <a:pos x="189" y="54"/>
              </a:cxn>
              <a:cxn ang="0">
                <a:pos x="193" y="78"/>
              </a:cxn>
              <a:cxn ang="0">
                <a:pos x="201" y="120"/>
              </a:cxn>
              <a:cxn ang="0">
                <a:pos x="206" y="54"/>
              </a:cxn>
              <a:cxn ang="0">
                <a:pos x="210" y="108"/>
              </a:cxn>
              <a:cxn ang="0">
                <a:pos x="218" y="36"/>
              </a:cxn>
              <a:cxn ang="0">
                <a:pos x="223" y="72"/>
              </a:cxn>
              <a:cxn ang="0">
                <a:pos x="227" y="12"/>
              </a:cxn>
              <a:cxn ang="0">
                <a:pos x="236" y="114"/>
              </a:cxn>
              <a:cxn ang="0">
                <a:pos x="244" y="60"/>
              </a:cxn>
              <a:cxn ang="0">
                <a:pos x="253" y="30"/>
              </a:cxn>
              <a:cxn ang="0">
                <a:pos x="257" y="18"/>
              </a:cxn>
            </a:cxnLst>
            <a:rect l="0" t="0" r="r" b="b"/>
            <a:pathLst>
              <a:path w="261" h="138">
                <a:moveTo>
                  <a:pt x="0" y="78"/>
                </a:moveTo>
                <a:lnTo>
                  <a:pt x="5" y="84"/>
                </a:lnTo>
                <a:lnTo>
                  <a:pt x="5" y="72"/>
                </a:lnTo>
                <a:lnTo>
                  <a:pt x="9" y="66"/>
                </a:lnTo>
                <a:lnTo>
                  <a:pt x="9" y="30"/>
                </a:lnTo>
                <a:lnTo>
                  <a:pt x="13" y="30"/>
                </a:lnTo>
                <a:lnTo>
                  <a:pt x="13" y="48"/>
                </a:lnTo>
                <a:lnTo>
                  <a:pt x="17" y="72"/>
                </a:lnTo>
                <a:lnTo>
                  <a:pt x="17" y="96"/>
                </a:lnTo>
                <a:lnTo>
                  <a:pt x="17" y="84"/>
                </a:lnTo>
                <a:lnTo>
                  <a:pt x="22" y="102"/>
                </a:lnTo>
                <a:lnTo>
                  <a:pt x="26" y="114"/>
                </a:lnTo>
                <a:lnTo>
                  <a:pt x="26" y="96"/>
                </a:lnTo>
                <a:lnTo>
                  <a:pt x="30" y="66"/>
                </a:lnTo>
                <a:lnTo>
                  <a:pt x="30" y="36"/>
                </a:lnTo>
                <a:lnTo>
                  <a:pt x="35" y="48"/>
                </a:lnTo>
                <a:lnTo>
                  <a:pt x="39" y="84"/>
                </a:lnTo>
                <a:lnTo>
                  <a:pt x="39" y="102"/>
                </a:lnTo>
                <a:lnTo>
                  <a:pt x="43" y="108"/>
                </a:lnTo>
                <a:lnTo>
                  <a:pt x="43" y="102"/>
                </a:lnTo>
                <a:lnTo>
                  <a:pt x="47" y="90"/>
                </a:lnTo>
                <a:lnTo>
                  <a:pt x="47" y="114"/>
                </a:lnTo>
                <a:lnTo>
                  <a:pt x="52" y="96"/>
                </a:lnTo>
                <a:lnTo>
                  <a:pt x="52" y="72"/>
                </a:lnTo>
                <a:lnTo>
                  <a:pt x="56" y="60"/>
                </a:lnTo>
                <a:lnTo>
                  <a:pt x="56" y="78"/>
                </a:lnTo>
                <a:lnTo>
                  <a:pt x="60" y="132"/>
                </a:lnTo>
                <a:lnTo>
                  <a:pt x="60" y="138"/>
                </a:lnTo>
                <a:lnTo>
                  <a:pt x="60" y="120"/>
                </a:lnTo>
                <a:lnTo>
                  <a:pt x="65" y="60"/>
                </a:lnTo>
                <a:lnTo>
                  <a:pt x="65" y="42"/>
                </a:lnTo>
                <a:lnTo>
                  <a:pt x="69" y="48"/>
                </a:lnTo>
                <a:lnTo>
                  <a:pt x="69" y="66"/>
                </a:lnTo>
                <a:lnTo>
                  <a:pt x="73" y="90"/>
                </a:lnTo>
                <a:lnTo>
                  <a:pt x="73" y="108"/>
                </a:lnTo>
                <a:lnTo>
                  <a:pt x="77" y="90"/>
                </a:lnTo>
                <a:lnTo>
                  <a:pt x="77" y="84"/>
                </a:lnTo>
                <a:lnTo>
                  <a:pt x="77" y="90"/>
                </a:lnTo>
                <a:lnTo>
                  <a:pt x="82" y="138"/>
                </a:lnTo>
                <a:lnTo>
                  <a:pt x="82" y="96"/>
                </a:lnTo>
                <a:lnTo>
                  <a:pt x="86" y="60"/>
                </a:lnTo>
                <a:lnTo>
                  <a:pt x="86" y="24"/>
                </a:lnTo>
                <a:lnTo>
                  <a:pt x="90" y="48"/>
                </a:lnTo>
                <a:lnTo>
                  <a:pt x="90" y="42"/>
                </a:lnTo>
                <a:lnTo>
                  <a:pt x="90" y="54"/>
                </a:lnTo>
                <a:lnTo>
                  <a:pt x="94" y="60"/>
                </a:lnTo>
                <a:lnTo>
                  <a:pt x="94" y="66"/>
                </a:lnTo>
                <a:lnTo>
                  <a:pt x="99" y="54"/>
                </a:lnTo>
                <a:lnTo>
                  <a:pt x="99" y="48"/>
                </a:lnTo>
                <a:lnTo>
                  <a:pt x="103" y="96"/>
                </a:lnTo>
                <a:lnTo>
                  <a:pt x="103" y="120"/>
                </a:lnTo>
                <a:lnTo>
                  <a:pt x="107" y="72"/>
                </a:lnTo>
                <a:lnTo>
                  <a:pt x="107" y="30"/>
                </a:lnTo>
                <a:lnTo>
                  <a:pt x="112" y="0"/>
                </a:lnTo>
                <a:lnTo>
                  <a:pt x="112" y="24"/>
                </a:lnTo>
                <a:lnTo>
                  <a:pt x="116" y="24"/>
                </a:lnTo>
                <a:lnTo>
                  <a:pt x="116" y="78"/>
                </a:lnTo>
                <a:lnTo>
                  <a:pt x="120" y="72"/>
                </a:lnTo>
                <a:lnTo>
                  <a:pt x="120" y="78"/>
                </a:lnTo>
                <a:lnTo>
                  <a:pt x="120" y="42"/>
                </a:lnTo>
                <a:lnTo>
                  <a:pt x="124" y="72"/>
                </a:lnTo>
                <a:lnTo>
                  <a:pt x="124" y="108"/>
                </a:lnTo>
                <a:lnTo>
                  <a:pt x="129" y="78"/>
                </a:lnTo>
                <a:lnTo>
                  <a:pt x="129" y="54"/>
                </a:lnTo>
                <a:lnTo>
                  <a:pt x="133" y="30"/>
                </a:lnTo>
                <a:lnTo>
                  <a:pt x="133" y="60"/>
                </a:lnTo>
                <a:lnTo>
                  <a:pt x="133" y="48"/>
                </a:lnTo>
                <a:lnTo>
                  <a:pt x="137" y="60"/>
                </a:lnTo>
                <a:lnTo>
                  <a:pt x="137" y="78"/>
                </a:lnTo>
                <a:lnTo>
                  <a:pt x="142" y="78"/>
                </a:lnTo>
                <a:lnTo>
                  <a:pt x="142" y="96"/>
                </a:lnTo>
                <a:lnTo>
                  <a:pt x="146" y="60"/>
                </a:lnTo>
                <a:lnTo>
                  <a:pt x="146" y="78"/>
                </a:lnTo>
                <a:lnTo>
                  <a:pt x="150" y="60"/>
                </a:lnTo>
                <a:lnTo>
                  <a:pt x="150" y="48"/>
                </a:lnTo>
                <a:lnTo>
                  <a:pt x="154" y="84"/>
                </a:lnTo>
                <a:lnTo>
                  <a:pt x="154" y="132"/>
                </a:lnTo>
                <a:lnTo>
                  <a:pt x="159" y="132"/>
                </a:lnTo>
                <a:lnTo>
                  <a:pt x="159" y="108"/>
                </a:lnTo>
                <a:lnTo>
                  <a:pt x="163" y="72"/>
                </a:lnTo>
                <a:lnTo>
                  <a:pt x="163" y="78"/>
                </a:lnTo>
                <a:lnTo>
                  <a:pt x="163" y="72"/>
                </a:lnTo>
                <a:lnTo>
                  <a:pt x="167" y="78"/>
                </a:lnTo>
                <a:lnTo>
                  <a:pt x="167" y="42"/>
                </a:lnTo>
                <a:lnTo>
                  <a:pt x="171" y="30"/>
                </a:lnTo>
                <a:lnTo>
                  <a:pt x="171" y="42"/>
                </a:lnTo>
                <a:lnTo>
                  <a:pt x="176" y="48"/>
                </a:lnTo>
                <a:lnTo>
                  <a:pt x="180" y="30"/>
                </a:lnTo>
                <a:lnTo>
                  <a:pt x="180" y="84"/>
                </a:lnTo>
                <a:lnTo>
                  <a:pt x="184" y="90"/>
                </a:lnTo>
                <a:lnTo>
                  <a:pt x="184" y="84"/>
                </a:lnTo>
                <a:lnTo>
                  <a:pt x="189" y="42"/>
                </a:lnTo>
                <a:lnTo>
                  <a:pt x="189" y="54"/>
                </a:lnTo>
                <a:lnTo>
                  <a:pt x="193" y="72"/>
                </a:lnTo>
                <a:lnTo>
                  <a:pt x="193" y="96"/>
                </a:lnTo>
                <a:lnTo>
                  <a:pt x="193" y="78"/>
                </a:lnTo>
                <a:lnTo>
                  <a:pt x="197" y="84"/>
                </a:lnTo>
                <a:lnTo>
                  <a:pt x="197" y="108"/>
                </a:lnTo>
                <a:lnTo>
                  <a:pt x="201" y="120"/>
                </a:lnTo>
                <a:lnTo>
                  <a:pt x="201" y="78"/>
                </a:lnTo>
                <a:lnTo>
                  <a:pt x="206" y="24"/>
                </a:lnTo>
                <a:lnTo>
                  <a:pt x="206" y="54"/>
                </a:lnTo>
                <a:lnTo>
                  <a:pt x="210" y="84"/>
                </a:lnTo>
                <a:lnTo>
                  <a:pt x="210" y="120"/>
                </a:lnTo>
                <a:lnTo>
                  <a:pt x="210" y="108"/>
                </a:lnTo>
                <a:lnTo>
                  <a:pt x="214" y="66"/>
                </a:lnTo>
                <a:lnTo>
                  <a:pt x="214" y="60"/>
                </a:lnTo>
                <a:lnTo>
                  <a:pt x="218" y="36"/>
                </a:lnTo>
                <a:lnTo>
                  <a:pt x="218" y="72"/>
                </a:lnTo>
                <a:lnTo>
                  <a:pt x="223" y="66"/>
                </a:lnTo>
                <a:lnTo>
                  <a:pt x="223" y="72"/>
                </a:lnTo>
                <a:lnTo>
                  <a:pt x="223" y="36"/>
                </a:lnTo>
                <a:lnTo>
                  <a:pt x="227" y="18"/>
                </a:lnTo>
                <a:lnTo>
                  <a:pt x="227" y="12"/>
                </a:lnTo>
                <a:lnTo>
                  <a:pt x="231" y="6"/>
                </a:lnTo>
                <a:lnTo>
                  <a:pt x="236" y="54"/>
                </a:lnTo>
                <a:lnTo>
                  <a:pt x="236" y="114"/>
                </a:lnTo>
                <a:lnTo>
                  <a:pt x="240" y="120"/>
                </a:lnTo>
                <a:lnTo>
                  <a:pt x="240" y="54"/>
                </a:lnTo>
                <a:lnTo>
                  <a:pt x="244" y="60"/>
                </a:lnTo>
                <a:lnTo>
                  <a:pt x="248" y="54"/>
                </a:lnTo>
                <a:lnTo>
                  <a:pt x="248" y="36"/>
                </a:lnTo>
                <a:lnTo>
                  <a:pt x="253" y="30"/>
                </a:lnTo>
                <a:lnTo>
                  <a:pt x="253" y="12"/>
                </a:lnTo>
                <a:lnTo>
                  <a:pt x="253" y="30"/>
                </a:lnTo>
                <a:lnTo>
                  <a:pt x="257" y="18"/>
                </a:lnTo>
                <a:lnTo>
                  <a:pt x="257" y="24"/>
                </a:lnTo>
                <a:lnTo>
                  <a:pt x="261" y="1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97"/>
          <p:cNvSpPr>
            <a:spLocks/>
          </p:cNvSpPr>
          <p:nvPr/>
        </p:nvSpPr>
        <p:spPr bwMode="auto">
          <a:xfrm>
            <a:off x="9500253" y="4121153"/>
            <a:ext cx="634835" cy="504825"/>
          </a:xfrm>
          <a:custGeom>
            <a:avLst/>
            <a:gdLst/>
            <a:ahLst/>
            <a:cxnLst>
              <a:cxn ang="0">
                <a:pos x="5" y="90"/>
              </a:cxn>
              <a:cxn ang="0">
                <a:pos x="9" y="12"/>
              </a:cxn>
              <a:cxn ang="0">
                <a:pos x="17" y="6"/>
              </a:cxn>
              <a:cxn ang="0">
                <a:pos x="26" y="24"/>
              </a:cxn>
              <a:cxn ang="0">
                <a:pos x="39" y="78"/>
              </a:cxn>
              <a:cxn ang="0">
                <a:pos x="43" y="156"/>
              </a:cxn>
              <a:cxn ang="0">
                <a:pos x="52" y="204"/>
              </a:cxn>
              <a:cxn ang="0">
                <a:pos x="56" y="246"/>
              </a:cxn>
              <a:cxn ang="0">
                <a:pos x="69" y="294"/>
              </a:cxn>
              <a:cxn ang="0">
                <a:pos x="69" y="294"/>
              </a:cxn>
              <a:cxn ang="0">
                <a:pos x="82" y="282"/>
              </a:cxn>
              <a:cxn ang="0">
                <a:pos x="86" y="234"/>
              </a:cxn>
              <a:cxn ang="0">
                <a:pos x="94" y="192"/>
              </a:cxn>
              <a:cxn ang="0">
                <a:pos x="99" y="120"/>
              </a:cxn>
              <a:cxn ang="0">
                <a:pos x="107" y="102"/>
              </a:cxn>
              <a:cxn ang="0">
                <a:pos x="111" y="36"/>
              </a:cxn>
              <a:cxn ang="0">
                <a:pos x="120" y="12"/>
              </a:cxn>
              <a:cxn ang="0">
                <a:pos x="129" y="12"/>
              </a:cxn>
              <a:cxn ang="0">
                <a:pos x="137" y="60"/>
              </a:cxn>
              <a:cxn ang="0">
                <a:pos x="141" y="102"/>
              </a:cxn>
              <a:cxn ang="0">
                <a:pos x="150" y="150"/>
              </a:cxn>
              <a:cxn ang="0">
                <a:pos x="154" y="222"/>
              </a:cxn>
              <a:cxn ang="0">
                <a:pos x="163" y="264"/>
              </a:cxn>
              <a:cxn ang="0">
                <a:pos x="167" y="300"/>
              </a:cxn>
              <a:cxn ang="0">
                <a:pos x="180" y="300"/>
              </a:cxn>
              <a:cxn ang="0">
                <a:pos x="188" y="264"/>
              </a:cxn>
              <a:cxn ang="0">
                <a:pos x="193" y="204"/>
              </a:cxn>
              <a:cxn ang="0">
                <a:pos x="201" y="168"/>
              </a:cxn>
              <a:cxn ang="0">
                <a:pos x="206" y="102"/>
              </a:cxn>
              <a:cxn ang="0">
                <a:pos x="214" y="66"/>
              </a:cxn>
              <a:cxn ang="0">
                <a:pos x="218" y="18"/>
              </a:cxn>
              <a:cxn ang="0">
                <a:pos x="231" y="12"/>
              </a:cxn>
              <a:cxn ang="0">
                <a:pos x="235" y="66"/>
              </a:cxn>
              <a:cxn ang="0">
                <a:pos x="244" y="120"/>
              </a:cxn>
              <a:cxn ang="0">
                <a:pos x="253" y="150"/>
              </a:cxn>
              <a:cxn ang="0">
                <a:pos x="257" y="210"/>
              </a:cxn>
              <a:cxn ang="0">
                <a:pos x="265" y="276"/>
              </a:cxn>
              <a:cxn ang="0">
                <a:pos x="270" y="306"/>
              </a:cxn>
              <a:cxn ang="0">
                <a:pos x="278" y="318"/>
              </a:cxn>
              <a:cxn ang="0">
                <a:pos x="283" y="300"/>
              </a:cxn>
              <a:cxn ang="0">
                <a:pos x="291" y="270"/>
              </a:cxn>
              <a:cxn ang="0">
                <a:pos x="295" y="222"/>
              </a:cxn>
            </a:cxnLst>
            <a:rect l="0" t="0" r="r" b="b"/>
            <a:pathLst>
              <a:path w="300" h="318">
                <a:moveTo>
                  <a:pt x="0" y="114"/>
                </a:moveTo>
                <a:lnTo>
                  <a:pt x="0" y="96"/>
                </a:lnTo>
                <a:lnTo>
                  <a:pt x="5" y="90"/>
                </a:lnTo>
                <a:lnTo>
                  <a:pt x="5" y="78"/>
                </a:lnTo>
                <a:lnTo>
                  <a:pt x="9" y="60"/>
                </a:lnTo>
                <a:lnTo>
                  <a:pt x="9" y="12"/>
                </a:lnTo>
                <a:lnTo>
                  <a:pt x="13" y="18"/>
                </a:lnTo>
                <a:lnTo>
                  <a:pt x="13" y="0"/>
                </a:lnTo>
                <a:lnTo>
                  <a:pt x="17" y="6"/>
                </a:lnTo>
                <a:lnTo>
                  <a:pt x="22" y="12"/>
                </a:lnTo>
                <a:lnTo>
                  <a:pt x="26" y="18"/>
                </a:lnTo>
                <a:lnTo>
                  <a:pt x="26" y="24"/>
                </a:lnTo>
                <a:lnTo>
                  <a:pt x="30" y="42"/>
                </a:lnTo>
                <a:lnTo>
                  <a:pt x="30" y="54"/>
                </a:lnTo>
                <a:lnTo>
                  <a:pt x="39" y="78"/>
                </a:lnTo>
                <a:lnTo>
                  <a:pt x="39" y="102"/>
                </a:lnTo>
                <a:lnTo>
                  <a:pt x="43" y="132"/>
                </a:lnTo>
                <a:lnTo>
                  <a:pt x="43" y="156"/>
                </a:lnTo>
                <a:lnTo>
                  <a:pt x="47" y="180"/>
                </a:lnTo>
                <a:lnTo>
                  <a:pt x="47" y="198"/>
                </a:lnTo>
                <a:lnTo>
                  <a:pt x="52" y="204"/>
                </a:lnTo>
                <a:lnTo>
                  <a:pt x="52" y="210"/>
                </a:lnTo>
                <a:lnTo>
                  <a:pt x="56" y="234"/>
                </a:lnTo>
                <a:lnTo>
                  <a:pt x="56" y="246"/>
                </a:lnTo>
                <a:lnTo>
                  <a:pt x="60" y="258"/>
                </a:lnTo>
                <a:lnTo>
                  <a:pt x="60" y="264"/>
                </a:lnTo>
                <a:lnTo>
                  <a:pt x="69" y="294"/>
                </a:lnTo>
                <a:lnTo>
                  <a:pt x="64" y="294"/>
                </a:lnTo>
                <a:lnTo>
                  <a:pt x="69" y="282"/>
                </a:lnTo>
                <a:lnTo>
                  <a:pt x="69" y="294"/>
                </a:lnTo>
                <a:lnTo>
                  <a:pt x="73" y="288"/>
                </a:lnTo>
                <a:lnTo>
                  <a:pt x="77" y="294"/>
                </a:lnTo>
                <a:lnTo>
                  <a:pt x="82" y="282"/>
                </a:lnTo>
                <a:lnTo>
                  <a:pt x="82" y="246"/>
                </a:lnTo>
                <a:lnTo>
                  <a:pt x="86" y="246"/>
                </a:lnTo>
                <a:lnTo>
                  <a:pt x="86" y="234"/>
                </a:lnTo>
                <a:lnTo>
                  <a:pt x="90" y="228"/>
                </a:lnTo>
                <a:lnTo>
                  <a:pt x="90" y="210"/>
                </a:lnTo>
                <a:lnTo>
                  <a:pt x="94" y="192"/>
                </a:lnTo>
                <a:lnTo>
                  <a:pt x="94" y="168"/>
                </a:lnTo>
                <a:lnTo>
                  <a:pt x="99" y="150"/>
                </a:lnTo>
                <a:lnTo>
                  <a:pt x="99" y="120"/>
                </a:lnTo>
                <a:lnTo>
                  <a:pt x="103" y="114"/>
                </a:lnTo>
                <a:lnTo>
                  <a:pt x="103" y="108"/>
                </a:lnTo>
                <a:lnTo>
                  <a:pt x="107" y="102"/>
                </a:lnTo>
                <a:lnTo>
                  <a:pt x="107" y="90"/>
                </a:lnTo>
                <a:lnTo>
                  <a:pt x="111" y="72"/>
                </a:lnTo>
                <a:lnTo>
                  <a:pt x="111" y="36"/>
                </a:lnTo>
                <a:lnTo>
                  <a:pt x="116" y="30"/>
                </a:lnTo>
                <a:lnTo>
                  <a:pt x="116" y="12"/>
                </a:lnTo>
                <a:lnTo>
                  <a:pt x="120" y="12"/>
                </a:lnTo>
                <a:lnTo>
                  <a:pt x="120" y="0"/>
                </a:lnTo>
                <a:lnTo>
                  <a:pt x="124" y="6"/>
                </a:lnTo>
                <a:lnTo>
                  <a:pt x="129" y="12"/>
                </a:lnTo>
                <a:lnTo>
                  <a:pt x="133" y="24"/>
                </a:lnTo>
                <a:lnTo>
                  <a:pt x="133" y="42"/>
                </a:lnTo>
                <a:lnTo>
                  <a:pt x="137" y="60"/>
                </a:lnTo>
                <a:lnTo>
                  <a:pt x="137" y="66"/>
                </a:lnTo>
                <a:lnTo>
                  <a:pt x="141" y="78"/>
                </a:lnTo>
                <a:lnTo>
                  <a:pt x="141" y="102"/>
                </a:lnTo>
                <a:lnTo>
                  <a:pt x="146" y="120"/>
                </a:lnTo>
                <a:lnTo>
                  <a:pt x="146" y="132"/>
                </a:lnTo>
                <a:lnTo>
                  <a:pt x="150" y="150"/>
                </a:lnTo>
                <a:lnTo>
                  <a:pt x="150" y="174"/>
                </a:lnTo>
                <a:lnTo>
                  <a:pt x="154" y="192"/>
                </a:lnTo>
                <a:lnTo>
                  <a:pt x="154" y="222"/>
                </a:lnTo>
                <a:lnTo>
                  <a:pt x="158" y="240"/>
                </a:lnTo>
                <a:lnTo>
                  <a:pt x="158" y="252"/>
                </a:lnTo>
                <a:lnTo>
                  <a:pt x="163" y="264"/>
                </a:lnTo>
                <a:lnTo>
                  <a:pt x="163" y="282"/>
                </a:lnTo>
                <a:lnTo>
                  <a:pt x="171" y="300"/>
                </a:lnTo>
                <a:lnTo>
                  <a:pt x="167" y="300"/>
                </a:lnTo>
                <a:lnTo>
                  <a:pt x="171" y="294"/>
                </a:lnTo>
                <a:lnTo>
                  <a:pt x="176" y="306"/>
                </a:lnTo>
                <a:lnTo>
                  <a:pt x="180" y="300"/>
                </a:lnTo>
                <a:lnTo>
                  <a:pt x="180" y="288"/>
                </a:lnTo>
                <a:lnTo>
                  <a:pt x="184" y="282"/>
                </a:lnTo>
                <a:lnTo>
                  <a:pt x="188" y="264"/>
                </a:lnTo>
                <a:lnTo>
                  <a:pt x="188" y="252"/>
                </a:lnTo>
                <a:lnTo>
                  <a:pt x="193" y="228"/>
                </a:lnTo>
                <a:lnTo>
                  <a:pt x="193" y="204"/>
                </a:lnTo>
                <a:lnTo>
                  <a:pt x="197" y="192"/>
                </a:lnTo>
                <a:lnTo>
                  <a:pt x="197" y="180"/>
                </a:lnTo>
                <a:lnTo>
                  <a:pt x="201" y="168"/>
                </a:lnTo>
                <a:lnTo>
                  <a:pt x="201" y="144"/>
                </a:lnTo>
                <a:lnTo>
                  <a:pt x="206" y="120"/>
                </a:lnTo>
                <a:lnTo>
                  <a:pt x="206" y="102"/>
                </a:lnTo>
                <a:lnTo>
                  <a:pt x="210" y="84"/>
                </a:lnTo>
                <a:lnTo>
                  <a:pt x="210" y="78"/>
                </a:lnTo>
                <a:lnTo>
                  <a:pt x="214" y="66"/>
                </a:lnTo>
                <a:lnTo>
                  <a:pt x="214" y="42"/>
                </a:lnTo>
                <a:lnTo>
                  <a:pt x="218" y="30"/>
                </a:lnTo>
                <a:lnTo>
                  <a:pt x="218" y="18"/>
                </a:lnTo>
                <a:lnTo>
                  <a:pt x="223" y="6"/>
                </a:lnTo>
                <a:lnTo>
                  <a:pt x="223" y="0"/>
                </a:lnTo>
                <a:lnTo>
                  <a:pt x="231" y="12"/>
                </a:lnTo>
                <a:lnTo>
                  <a:pt x="231" y="18"/>
                </a:lnTo>
                <a:lnTo>
                  <a:pt x="235" y="54"/>
                </a:lnTo>
                <a:lnTo>
                  <a:pt x="235" y="66"/>
                </a:lnTo>
                <a:lnTo>
                  <a:pt x="240" y="84"/>
                </a:lnTo>
                <a:lnTo>
                  <a:pt x="244" y="84"/>
                </a:lnTo>
                <a:lnTo>
                  <a:pt x="244" y="120"/>
                </a:lnTo>
                <a:lnTo>
                  <a:pt x="248" y="138"/>
                </a:lnTo>
                <a:lnTo>
                  <a:pt x="248" y="150"/>
                </a:lnTo>
                <a:lnTo>
                  <a:pt x="253" y="150"/>
                </a:lnTo>
                <a:lnTo>
                  <a:pt x="253" y="162"/>
                </a:lnTo>
                <a:lnTo>
                  <a:pt x="257" y="186"/>
                </a:lnTo>
                <a:lnTo>
                  <a:pt x="257" y="210"/>
                </a:lnTo>
                <a:lnTo>
                  <a:pt x="261" y="222"/>
                </a:lnTo>
                <a:lnTo>
                  <a:pt x="261" y="264"/>
                </a:lnTo>
                <a:lnTo>
                  <a:pt x="265" y="276"/>
                </a:lnTo>
                <a:lnTo>
                  <a:pt x="265" y="288"/>
                </a:lnTo>
                <a:lnTo>
                  <a:pt x="270" y="288"/>
                </a:lnTo>
                <a:lnTo>
                  <a:pt x="270" y="306"/>
                </a:lnTo>
                <a:lnTo>
                  <a:pt x="274" y="300"/>
                </a:lnTo>
                <a:lnTo>
                  <a:pt x="274" y="318"/>
                </a:lnTo>
                <a:lnTo>
                  <a:pt x="278" y="318"/>
                </a:lnTo>
                <a:lnTo>
                  <a:pt x="278" y="300"/>
                </a:lnTo>
                <a:lnTo>
                  <a:pt x="283" y="294"/>
                </a:lnTo>
                <a:lnTo>
                  <a:pt x="283" y="300"/>
                </a:lnTo>
                <a:lnTo>
                  <a:pt x="287" y="294"/>
                </a:lnTo>
                <a:lnTo>
                  <a:pt x="287" y="282"/>
                </a:lnTo>
                <a:lnTo>
                  <a:pt x="291" y="270"/>
                </a:lnTo>
                <a:lnTo>
                  <a:pt x="291" y="252"/>
                </a:lnTo>
                <a:lnTo>
                  <a:pt x="295" y="240"/>
                </a:lnTo>
                <a:lnTo>
                  <a:pt x="295" y="222"/>
                </a:lnTo>
                <a:lnTo>
                  <a:pt x="300" y="210"/>
                </a:lnTo>
                <a:lnTo>
                  <a:pt x="300" y="19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98"/>
          <p:cNvSpPr>
            <a:spLocks/>
          </p:cNvSpPr>
          <p:nvPr/>
        </p:nvSpPr>
        <p:spPr bwMode="auto">
          <a:xfrm>
            <a:off x="10135089" y="4273553"/>
            <a:ext cx="605209" cy="200025"/>
          </a:xfrm>
          <a:custGeom>
            <a:avLst/>
            <a:gdLst/>
            <a:ahLst/>
            <a:cxnLst>
              <a:cxn ang="0">
                <a:pos x="4" y="66"/>
              </a:cxn>
              <a:cxn ang="0">
                <a:pos x="12" y="42"/>
              </a:cxn>
              <a:cxn ang="0">
                <a:pos x="17" y="24"/>
              </a:cxn>
              <a:cxn ang="0">
                <a:pos x="25" y="66"/>
              </a:cxn>
              <a:cxn ang="0">
                <a:pos x="30" y="18"/>
              </a:cxn>
              <a:cxn ang="0">
                <a:pos x="34" y="102"/>
              </a:cxn>
              <a:cxn ang="0">
                <a:pos x="42" y="96"/>
              </a:cxn>
              <a:cxn ang="0">
                <a:pos x="47" y="102"/>
              </a:cxn>
              <a:cxn ang="0">
                <a:pos x="55" y="36"/>
              </a:cxn>
              <a:cxn ang="0">
                <a:pos x="64" y="66"/>
              </a:cxn>
              <a:cxn ang="0">
                <a:pos x="68" y="18"/>
              </a:cxn>
              <a:cxn ang="0">
                <a:pos x="77" y="72"/>
              </a:cxn>
              <a:cxn ang="0">
                <a:pos x="81" y="24"/>
              </a:cxn>
              <a:cxn ang="0">
                <a:pos x="85" y="66"/>
              </a:cxn>
              <a:cxn ang="0">
                <a:pos x="98" y="66"/>
              </a:cxn>
              <a:cxn ang="0">
                <a:pos x="107" y="66"/>
              </a:cxn>
              <a:cxn ang="0">
                <a:pos x="115" y="54"/>
              </a:cxn>
              <a:cxn ang="0">
                <a:pos x="119" y="126"/>
              </a:cxn>
              <a:cxn ang="0">
                <a:pos x="128" y="96"/>
              </a:cxn>
              <a:cxn ang="0">
                <a:pos x="132" y="48"/>
              </a:cxn>
              <a:cxn ang="0">
                <a:pos x="141" y="60"/>
              </a:cxn>
              <a:cxn ang="0">
                <a:pos x="149" y="108"/>
              </a:cxn>
              <a:cxn ang="0">
                <a:pos x="154" y="78"/>
              </a:cxn>
              <a:cxn ang="0">
                <a:pos x="162" y="60"/>
              </a:cxn>
              <a:cxn ang="0">
                <a:pos x="166" y="102"/>
              </a:cxn>
              <a:cxn ang="0">
                <a:pos x="175" y="66"/>
              </a:cxn>
              <a:cxn ang="0">
                <a:pos x="184" y="48"/>
              </a:cxn>
              <a:cxn ang="0">
                <a:pos x="188" y="30"/>
              </a:cxn>
              <a:cxn ang="0">
                <a:pos x="196" y="54"/>
              </a:cxn>
              <a:cxn ang="0">
                <a:pos x="205" y="96"/>
              </a:cxn>
              <a:cxn ang="0">
                <a:pos x="209" y="66"/>
              </a:cxn>
              <a:cxn ang="0">
                <a:pos x="222" y="84"/>
              </a:cxn>
              <a:cxn ang="0">
                <a:pos x="226" y="66"/>
              </a:cxn>
              <a:cxn ang="0">
                <a:pos x="235" y="90"/>
              </a:cxn>
              <a:cxn ang="0">
                <a:pos x="239" y="42"/>
              </a:cxn>
              <a:cxn ang="0">
                <a:pos x="243" y="84"/>
              </a:cxn>
              <a:cxn ang="0">
                <a:pos x="252" y="90"/>
              </a:cxn>
              <a:cxn ang="0">
                <a:pos x="256" y="84"/>
              </a:cxn>
              <a:cxn ang="0">
                <a:pos x="265" y="42"/>
              </a:cxn>
              <a:cxn ang="0">
                <a:pos x="269" y="72"/>
              </a:cxn>
              <a:cxn ang="0">
                <a:pos x="278" y="108"/>
              </a:cxn>
              <a:cxn ang="0">
                <a:pos x="286" y="90"/>
              </a:cxn>
            </a:cxnLst>
            <a:rect l="0" t="0" r="r" b="b"/>
            <a:pathLst>
              <a:path w="286" h="126">
                <a:moveTo>
                  <a:pt x="0" y="102"/>
                </a:moveTo>
                <a:lnTo>
                  <a:pt x="4" y="78"/>
                </a:lnTo>
                <a:lnTo>
                  <a:pt x="4" y="66"/>
                </a:lnTo>
                <a:lnTo>
                  <a:pt x="8" y="48"/>
                </a:lnTo>
                <a:lnTo>
                  <a:pt x="8" y="30"/>
                </a:lnTo>
                <a:lnTo>
                  <a:pt x="12" y="42"/>
                </a:lnTo>
                <a:lnTo>
                  <a:pt x="12" y="78"/>
                </a:lnTo>
                <a:lnTo>
                  <a:pt x="17" y="78"/>
                </a:lnTo>
                <a:lnTo>
                  <a:pt x="17" y="24"/>
                </a:lnTo>
                <a:lnTo>
                  <a:pt x="21" y="42"/>
                </a:lnTo>
                <a:lnTo>
                  <a:pt x="21" y="90"/>
                </a:lnTo>
                <a:lnTo>
                  <a:pt x="25" y="66"/>
                </a:lnTo>
                <a:lnTo>
                  <a:pt x="25" y="60"/>
                </a:lnTo>
                <a:lnTo>
                  <a:pt x="30" y="54"/>
                </a:lnTo>
                <a:lnTo>
                  <a:pt x="30" y="18"/>
                </a:lnTo>
                <a:lnTo>
                  <a:pt x="34" y="36"/>
                </a:lnTo>
                <a:lnTo>
                  <a:pt x="34" y="30"/>
                </a:lnTo>
                <a:lnTo>
                  <a:pt x="34" y="102"/>
                </a:lnTo>
                <a:lnTo>
                  <a:pt x="38" y="108"/>
                </a:lnTo>
                <a:lnTo>
                  <a:pt x="38" y="120"/>
                </a:lnTo>
                <a:lnTo>
                  <a:pt x="42" y="96"/>
                </a:lnTo>
                <a:lnTo>
                  <a:pt x="42" y="84"/>
                </a:lnTo>
                <a:lnTo>
                  <a:pt x="47" y="72"/>
                </a:lnTo>
                <a:lnTo>
                  <a:pt x="47" y="102"/>
                </a:lnTo>
                <a:lnTo>
                  <a:pt x="51" y="78"/>
                </a:lnTo>
                <a:lnTo>
                  <a:pt x="51" y="36"/>
                </a:lnTo>
                <a:lnTo>
                  <a:pt x="55" y="36"/>
                </a:lnTo>
                <a:lnTo>
                  <a:pt x="59" y="54"/>
                </a:lnTo>
                <a:lnTo>
                  <a:pt x="59" y="48"/>
                </a:lnTo>
                <a:lnTo>
                  <a:pt x="64" y="66"/>
                </a:lnTo>
                <a:lnTo>
                  <a:pt x="64" y="42"/>
                </a:lnTo>
                <a:lnTo>
                  <a:pt x="68" y="24"/>
                </a:lnTo>
                <a:lnTo>
                  <a:pt x="68" y="18"/>
                </a:lnTo>
                <a:lnTo>
                  <a:pt x="72" y="48"/>
                </a:lnTo>
                <a:lnTo>
                  <a:pt x="72" y="54"/>
                </a:lnTo>
                <a:lnTo>
                  <a:pt x="77" y="72"/>
                </a:lnTo>
                <a:lnTo>
                  <a:pt x="77" y="0"/>
                </a:lnTo>
                <a:lnTo>
                  <a:pt x="77" y="30"/>
                </a:lnTo>
                <a:lnTo>
                  <a:pt x="81" y="24"/>
                </a:lnTo>
                <a:lnTo>
                  <a:pt x="81" y="96"/>
                </a:lnTo>
                <a:lnTo>
                  <a:pt x="85" y="72"/>
                </a:lnTo>
                <a:lnTo>
                  <a:pt x="85" y="66"/>
                </a:lnTo>
                <a:lnTo>
                  <a:pt x="94" y="18"/>
                </a:lnTo>
                <a:lnTo>
                  <a:pt x="94" y="54"/>
                </a:lnTo>
                <a:lnTo>
                  <a:pt x="98" y="66"/>
                </a:lnTo>
                <a:lnTo>
                  <a:pt x="102" y="84"/>
                </a:lnTo>
                <a:lnTo>
                  <a:pt x="107" y="78"/>
                </a:lnTo>
                <a:lnTo>
                  <a:pt x="107" y="66"/>
                </a:lnTo>
                <a:lnTo>
                  <a:pt x="107" y="72"/>
                </a:lnTo>
                <a:lnTo>
                  <a:pt x="111" y="78"/>
                </a:lnTo>
                <a:lnTo>
                  <a:pt x="115" y="54"/>
                </a:lnTo>
                <a:lnTo>
                  <a:pt x="115" y="90"/>
                </a:lnTo>
                <a:lnTo>
                  <a:pt x="119" y="96"/>
                </a:lnTo>
                <a:lnTo>
                  <a:pt x="119" y="126"/>
                </a:lnTo>
                <a:lnTo>
                  <a:pt x="124" y="90"/>
                </a:lnTo>
                <a:lnTo>
                  <a:pt x="124" y="114"/>
                </a:lnTo>
                <a:lnTo>
                  <a:pt x="128" y="96"/>
                </a:lnTo>
                <a:lnTo>
                  <a:pt x="128" y="48"/>
                </a:lnTo>
                <a:lnTo>
                  <a:pt x="132" y="42"/>
                </a:lnTo>
                <a:lnTo>
                  <a:pt x="132" y="48"/>
                </a:lnTo>
                <a:lnTo>
                  <a:pt x="136" y="72"/>
                </a:lnTo>
                <a:lnTo>
                  <a:pt x="136" y="48"/>
                </a:lnTo>
                <a:lnTo>
                  <a:pt x="141" y="60"/>
                </a:lnTo>
                <a:lnTo>
                  <a:pt x="141" y="30"/>
                </a:lnTo>
                <a:lnTo>
                  <a:pt x="145" y="60"/>
                </a:lnTo>
                <a:lnTo>
                  <a:pt x="149" y="108"/>
                </a:lnTo>
                <a:lnTo>
                  <a:pt x="149" y="120"/>
                </a:lnTo>
                <a:lnTo>
                  <a:pt x="154" y="102"/>
                </a:lnTo>
                <a:lnTo>
                  <a:pt x="154" y="78"/>
                </a:lnTo>
                <a:lnTo>
                  <a:pt x="158" y="90"/>
                </a:lnTo>
                <a:lnTo>
                  <a:pt x="158" y="66"/>
                </a:lnTo>
                <a:lnTo>
                  <a:pt x="162" y="60"/>
                </a:lnTo>
                <a:lnTo>
                  <a:pt x="162" y="42"/>
                </a:lnTo>
                <a:lnTo>
                  <a:pt x="166" y="72"/>
                </a:lnTo>
                <a:lnTo>
                  <a:pt x="166" y="102"/>
                </a:lnTo>
                <a:lnTo>
                  <a:pt x="171" y="90"/>
                </a:lnTo>
                <a:lnTo>
                  <a:pt x="171" y="84"/>
                </a:lnTo>
                <a:lnTo>
                  <a:pt x="175" y="66"/>
                </a:lnTo>
                <a:lnTo>
                  <a:pt x="175" y="84"/>
                </a:lnTo>
                <a:lnTo>
                  <a:pt x="179" y="78"/>
                </a:lnTo>
                <a:lnTo>
                  <a:pt x="184" y="48"/>
                </a:lnTo>
                <a:lnTo>
                  <a:pt x="184" y="78"/>
                </a:lnTo>
                <a:lnTo>
                  <a:pt x="188" y="66"/>
                </a:lnTo>
                <a:lnTo>
                  <a:pt x="188" y="30"/>
                </a:lnTo>
                <a:lnTo>
                  <a:pt x="192" y="36"/>
                </a:lnTo>
                <a:lnTo>
                  <a:pt x="192" y="42"/>
                </a:lnTo>
                <a:lnTo>
                  <a:pt x="196" y="54"/>
                </a:lnTo>
                <a:lnTo>
                  <a:pt x="196" y="72"/>
                </a:lnTo>
                <a:lnTo>
                  <a:pt x="201" y="66"/>
                </a:lnTo>
                <a:lnTo>
                  <a:pt x="205" y="96"/>
                </a:lnTo>
                <a:lnTo>
                  <a:pt x="205" y="102"/>
                </a:lnTo>
                <a:lnTo>
                  <a:pt x="209" y="84"/>
                </a:lnTo>
                <a:lnTo>
                  <a:pt x="209" y="66"/>
                </a:lnTo>
                <a:lnTo>
                  <a:pt x="213" y="78"/>
                </a:lnTo>
                <a:lnTo>
                  <a:pt x="213" y="96"/>
                </a:lnTo>
                <a:lnTo>
                  <a:pt x="222" y="84"/>
                </a:lnTo>
                <a:lnTo>
                  <a:pt x="222" y="60"/>
                </a:lnTo>
                <a:lnTo>
                  <a:pt x="226" y="54"/>
                </a:lnTo>
                <a:lnTo>
                  <a:pt x="226" y="66"/>
                </a:lnTo>
                <a:lnTo>
                  <a:pt x="231" y="66"/>
                </a:lnTo>
                <a:lnTo>
                  <a:pt x="231" y="78"/>
                </a:lnTo>
                <a:lnTo>
                  <a:pt x="235" y="90"/>
                </a:lnTo>
                <a:lnTo>
                  <a:pt x="235" y="96"/>
                </a:lnTo>
                <a:lnTo>
                  <a:pt x="239" y="66"/>
                </a:lnTo>
                <a:lnTo>
                  <a:pt x="239" y="42"/>
                </a:lnTo>
                <a:lnTo>
                  <a:pt x="239" y="48"/>
                </a:lnTo>
                <a:lnTo>
                  <a:pt x="243" y="66"/>
                </a:lnTo>
                <a:lnTo>
                  <a:pt x="243" y="84"/>
                </a:lnTo>
                <a:lnTo>
                  <a:pt x="248" y="78"/>
                </a:lnTo>
                <a:lnTo>
                  <a:pt x="248" y="90"/>
                </a:lnTo>
                <a:lnTo>
                  <a:pt x="252" y="90"/>
                </a:lnTo>
                <a:lnTo>
                  <a:pt x="252" y="114"/>
                </a:lnTo>
                <a:lnTo>
                  <a:pt x="256" y="108"/>
                </a:lnTo>
                <a:lnTo>
                  <a:pt x="256" y="84"/>
                </a:lnTo>
                <a:lnTo>
                  <a:pt x="260" y="90"/>
                </a:lnTo>
                <a:lnTo>
                  <a:pt x="265" y="78"/>
                </a:lnTo>
                <a:lnTo>
                  <a:pt x="265" y="42"/>
                </a:lnTo>
                <a:lnTo>
                  <a:pt x="269" y="60"/>
                </a:lnTo>
                <a:lnTo>
                  <a:pt x="269" y="54"/>
                </a:lnTo>
                <a:lnTo>
                  <a:pt x="269" y="72"/>
                </a:lnTo>
                <a:lnTo>
                  <a:pt x="273" y="60"/>
                </a:lnTo>
                <a:lnTo>
                  <a:pt x="273" y="108"/>
                </a:lnTo>
                <a:lnTo>
                  <a:pt x="278" y="108"/>
                </a:lnTo>
                <a:lnTo>
                  <a:pt x="282" y="72"/>
                </a:lnTo>
                <a:lnTo>
                  <a:pt x="282" y="84"/>
                </a:lnTo>
                <a:lnTo>
                  <a:pt x="286" y="90"/>
                </a:lnTo>
                <a:lnTo>
                  <a:pt x="286" y="120"/>
                </a:lnTo>
                <a:lnTo>
                  <a:pt x="286" y="9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99"/>
          <p:cNvSpPr>
            <a:spLocks/>
          </p:cNvSpPr>
          <p:nvPr/>
        </p:nvSpPr>
        <p:spPr bwMode="auto">
          <a:xfrm>
            <a:off x="10740297" y="4273550"/>
            <a:ext cx="588280" cy="228600"/>
          </a:xfrm>
          <a:custGeom>
            <a:avLst/>
            <a:gdLst/>
            <a:ahLst/>
            <a:cxnLst>
              <a:cxn ang="0">
                <a:pos x="4" y="54"/>
              </a:cxn>
              <a:cxn ang="0">
                <a:pos x="13" y="42"/>
              </a:cxn>
              <a:cxn ang="0">
                <a:pos x="17" y="84"/>
              </a:cxn>
              <a:cxn ang="0">
                <a:pos x="26" y="24"/>
              </a:cxn>
              <a:cxn ang="0">
                <a:pos x="30" y="66"/>
              </a:cxn>
              <a:cxn ang="0">
                <a:pos x="39" y="66"/>
              </a:cxn>
              <a:cxn ang="0">
                <a:pos x="43" y="132"/>
              </a:cxn>
              <a:cxn ang="0">
                <a:pos x="51" y="54"/>
              </a:cxn>
              <a:cxn ang="0">
                <a:pos x="56" y="78"/>
              </a:cxn>
              <a:cxn ang="0">
                <a:pos x="64" y="60"/>
              </a:cxn>
              <a:cxn ang="0">
                <a:pos x="69" y="108"/>
              </a:cxn>
              <a:cxn ang="0">
                <a:pos x="77" y="66"/>
              </a:cxn>
              <a:cxn ang="0">
                <a:pos x="86" y="90"/>
              </a:cxn>
              <a:cxn ang="0">
                <a:pos x="90" y="72"/>
              </a:cxn>
              <a:cxn ang="0">
                <a:pos x="99" y="42"/>
              </a:cxn>
              <a:cxn ang="0">
                <a:pos x="103" y="90"/>
              </a:cxn>
              <a:cxn ang="0">
                <a:pos x="111" y="78"/>
              </a:cxn>
              <a:cxn ang="0">
                <a:pos x="120" y="72"/>
              </a:cxn>
              <a:cxn ang="0">
                <a:pos x="128" y="66"/>
              </a:cxn>
              <a:cxn ang="0">
                <a:pos x="133" y="36"/>
              </a:cxn>
              <a:cxn ang="0">
                <a:pos x="137" y="72"/>
              </a:cxn>
              <a:cxn ang="0">
                <a:pos x="146" y="132"/>
              </a:cxn>
              <a:cxn ang="0">
                <a:pos x="150" y="54"/>
              </a:cxn>
              <a:cxn ang="0">
                <a:pos x="154" y="72"/>
              </a:cxn>
              <a:cxn ang="0">
                <a:pos x="163" y="102"/>
              </a:cxn>
              <a:cxn ang="0">
                <a:pos x="167" y="114"/>
              </a:cxn>
              <a:cxn ang="0">
                <a:pos x="175" y="72"/>
              </a:cxn>
              <a:cxn ang="0">
                <a:pos x="180" y="84"/>
              </a:cxn>
              <a:cxn ang="0">
                <a:pos x="184" y="36"/>
              </a:cxn>
              <a:cxn ang="0">
                <a:pos x="193" y="78"/>
              </a:cxn>
              <a:cxn ang="0">
                <a:pos x="205" y="90"/>
              </a:cxn>
              <a:cxn ang="0">
                <a:pos x="210" y="72"/>
              </a:cxn>
              <a:cxn ang="0">
                <a:pos x="218" y="78"/>
              </a:cxn>
              <a:cxn ang="0">
                <a:pos x="223" y="48"/>
              </a:cxn>
              <a:cxn ang="0">
                <a:pos x="231" y="60"/>
              </a:cxn>
              <a:cxn ang="0">
                <a:pos x="235" y="36"/>
              </a:cxn>
              <a:cxn ang="0">
                <a:pos x="244" y="42"/>
              </a:cxn>
              <a:cxn ang="0">
                <a:pos x="252" y="42"/>
              </a:cxn>
              <a:cxn ang="0">
                <a:pos x="257" y="84"/>
              </a:cxn>
              <a:cxn ang="0">
                <a:pos x="265" y="72"/>
              </a:cxn>
              <a:cxn ang="0">
                <a:pos x="270" y="12"/>
              </a:cxn>
              <a:cxn ang="0">
                <a:pos x="274" y="102"/>
              </a:cxn>
            </a:cxnLst>
            <a:rect l="0" t="0" r="r" b="b"/>
            <a:pathLst>
              <a:path w="278" h="144">
                <a:moveTo>
                  <a:pt x="0" y="90"/>
                </a:moveTo>
                <a:lnTo>
                  <a:pt x="4" y="90"/>
                </a:lnTo>
                <a:lnTo>
                  <a:pt x="4" y="54"/>
                </a:lnTo>
                <a:lnTo>
                  <a:pt x="9" y="54"/>
                </a:lnTo>
                <a:lnTo>
                  <a:pt x="9" y="30"/>
                </a:lnTo>
                <a:lnTo>
                  <a:pt x="13" y="42"/>
                </a:lnTo>
                <a:lnTo>
                  <a:pt x="13" y="78"/>
                </a:lnTo>
                <a:lnTo>
                  <a:pt x="17" y="66"/>
                </a:lnTo>
                <a:lnTo>
                  <a:pt x="17" y="84"/>
                </a:lnTo>
                <a:lnTo>
                  <a:pt x="22" y="90"/>
                </a:lnTo>
                <a:lnTo>
                  <a:pt x="22" y="60"/>
                </a:lnTo>
                <a:lnTo>
                  <a:pt x="26" y="24"/>
                </a:lnTo>
                <a:lnTo>
                  <a:pt x="26" y="0"/>
                </a:lnTo>
                <a:lnTo>
                  <a:pt x="30" y="18"/>
                </a:lnTo>
                <a:lnTo>
                  <a:pt x="30" y="66"/>
                </a:lnTo>
                <a:lnTo>
                  <a:pt x="34" y="60"/>
                </a:lnTo>
                <a:lnTo>
                  <a:pt x="34" y="72"/>
                </a:lnTo>
                <a:lnTo>
                  <a:pt x="39" y="66"/>
                </a:lnTo>
                <a:lnTo>
                  <a:pt x="39" y="90"/>
                </a:lnTo>
                <a:lnTo>
                  <a:pt x="43" y="120"/>
                </a:lnTo>
                <a:lnTo>
                  <a:pt x="43" y="132"/>
                </a:lnTo>
                <a:lnTo>
                  <a:pt x="47" y="84"/>
                </a:lnTo>
                <a:lnTo>
                  <a:pt x="47" y="72"/>
                </a:lnTo>
                <a:lnTo>
                  <a:pt x="51" y="54"/>
                </a:lnTo>
                <a:lnTo>
                  <a:pt x="51" y="66"/>
                </a:lnTo>
                <a:lnTo>
                  <a:pt x="56" y="60"/>
                </a:lnTo>
                <a:lnTo>
                  <a:pt x="56" y="78"/>
                </a:lnTo>
                <a:lnTo>
                  <a:pt x="60" y="84"/>
                </a:lnTo>
                <a:lnTo>
                  <a:pt x="60" y="96"/>
                </a:lnTo>
                <a:lnTo>
                  <a:pt x="64" y="60"/>
                </a:lnTo>
                <a:lnTo>
                  <a:pt x="64" y="48"/>
                </a:lnTo>
                <a:lnTo>
                  <a:pt x="69" y="66"/>
                </a:lnTo>
                <a:lnTo>
                  <a:pt x="69" y="108"/>
                </a:lnTo>
                <a:lnTo>
                  <a:pt x="73" y="96"/>
                </a:lnTo>
                <a:lnTo>
                  <a:pt x="73" y="36"/>
                </a:lnTo>
                <a:lnTo>
                  <a:pt x="77" y="66"/>
                </a:lnTo>
                <a:lnTo>
                  <a:pt x="77" y="54"/>
                </a:lnTo>
                <a:lnTo>
                  <a:pt x="81" y="84"/>
                </a:lnTo>
                <a:lnTo>
                  <a:pt x="86" y="90"/>
                </a:lnTo>
                <a:lnTo>
                  <a:pt x="86" y="78"/>
                </a:lnTo>
                <a:lnTo>
                  <a:pt x="90" y="60"/>
                </a:lnTo>
                <a:lnTo>
                  <a:pt x="90" y="72"/>
                </a:lnTo>
                <a:lnTo>
                  <a:pt x="94" y="78"/>
                </a:lnTo>
                <a:lnTo>
                  <a:pt x="94" y="60"/>
                </a:lnTo>
                <a:lnTo>
                  <a:pt x="99" y="42"/>
                </a:lnTo>
                <a:lnTo>
                  <a:pt x="99" y="24"/>
                </a:lnTo>
                <a:lnTo>
                  <a:pt x="103" y="54"/>
                </a:lnTo>
                <a:lnTo>
                  <a:pt x="103" y="90"/>
                </a:lnTo>
                <a:lnTo>
                  <a:pt x="107" y="54"/>
                </a:lnTo>
                <a:lnTo>
                  <a:pt x="107" y="60"/>
                </a:lnTo>
                <a:lnTo>
                  <a:pt x="111" y="78"/>
                </a:lnTo>
                <a:lnTo>
                  <a:pt x="111" y="102"/>
                </a:lnTo>
                <a:lnTo>
                  <a:pt x="116" y="66"/>
                </a:lnTo>
                <a:lnTo>
                  <a:pt x="120" y="72"/>
                </a:lnTo>
                <a:lnTo>
                  <a:pt x="120" y="108"/>
                </a:lnTo>
                <a:lnTo>
                  <a:pt x="124" y="90"/>
                </a:lnTo>
                <a:lnTo>
                  <a:pt x="128" y="66"/>
                </a:lnTo>
                <a:lnTo>
                  <a:pt x="128" y="48"/>
                </a:lnTo>
                <a:lnTo>
                  <a:pt x="133" y="42"/>
                </a:lnTo>
                <a:lnTo>
                  <a:pt x="133" y="36"/>
                </a:lnTo>
                <a:lnTo>
                  <a:pt x="133" y="48"/>
                </a:lnTo>
                <a:lnTo>
                  <a:pt x="137" y="30"/>
                </a:lnTo>
                <a:lnTo>
                  <a:pt x="137" y="72"/>
                </a:lnTo>
                <a:lnTo>
                  <a:pt x="141" y="114"/>
                </a:lnTo>
                <a:lnTo>
                  <a:pt x="141" y="144"/>
                </a:lnTo>
                <a:lnTo>
                  <a:pt x="146" y="132"/>
                </a:lnTo>
                <a:lnTo>
                  <a:pt x="146" y="108"/>
                </a:lnTo>
                <a:lnTo>
                  <a:pt x="150" y="96"/>
                </a:lnTo>
                <a:lnTo>
                  <a:pt x="150" y="54"/>
                </a:lnTo>
                <a:lnTo>
                  <a:pt x="150" y="72"/>
                </a:lnTo>
                <a:lnTo>
                  <a:pt x="154" y="54"/>
                </a:lnTo>
                <a:lnTo>
                  <a:pt x="154" y="72"/>
                </a:lnTo>
                <a:lnTo>
                  <a:pt x="158" y="54"/>
                </a:lnTo>
                <a:lnTo>
                  <a:pt x="158" y="96"/>
                </a:lnTo>
                <a:lnTo>
                  <a:pt x="163" y="102"/>
                </a:lnTo>
                <a:lnTo>
                  <a:pt x="163" y="108"/>
                </a:lnTo>
                <a:lnTo>
                  <a:pt x="167" y="126"/>
                </a:lnTo>
                <a:lnTo>
                  <a:pt x="167" y="114"/>
                </a:lnTo>
                <a:lnTo>
                  <a:pt x="171" y="108"/>
                </a:lnTo>
                <a:lnTo>
                  <a:pt x="171" y="78"/>
                </a:lnTo>
                <a:lnTo>
                  <a:pt x="175" y="72"/>
                </a:lnTo>
                <a:lnTo>
                  <a:pt x="175" y="66"/>
                </a:lnTo>
                <a:lnTo>
                  <a:pt x="180" y="72"/>
                </a:lnTo>
                <a:lnTo>
                  <a:pt x="180" y="84"/>
                </a:lnTo>
                <a:lnTo>
                  <a:pt x="180" y="66"/>
                </a:lnTo>
                <a:lnTo>
                  <a:pt x="184" y="66"/>
                </a:lnTo>
                <a:lnTo>
                  <a:pt x="184" y="36"/>
                </a:lnTo>
                <a:lnTo>
                  <a:pt x="188" y="48"/>
                </a:lnTo>
                <a:lnTo>
                  <a:pt x="188" y="42"/>
                </a:lnTo>
                <a:lnTo>
                  <a:pt x="193" y="78"/>
                </a:lnTo>
                <a:lnTo>
                  <a:pt x="197" y="60"/>
                </a:lnTo>
                <a:lnTo>
                  <a:pt x="197" y="72"/>
                </a:lnTo>
                <a:lnTo>
                  <a:pt x="205" y="90"/>
                </a:lnTo>
                <a:lnTo>
                  <a:pt x="201" y="90"/>
                </a:lnTo>
                <a:lnTo>
                  <a:pt x="205" y="66"/>
                </a:lnTo>
                <a:lnTo>
                  <a:pt x="210" y="72"/>
                </a:lnTo>
                <a:lnTo>
                  <a:pt x="214" y="96"/>
                </a:lnTo>
                <a:lnTo>
                  <a:pt x="214" y="72"/>
                </a:lnTo>
                <a:lnTo>
                  <a:pt x="218" y="78"/>
                </a:lnTo>
                <a:lnTo>
                  <a:pt x="218" y="60"/>
                </a:lnTo>
                <a:lnTo>
                  <a:pt x="223" y="36"/>
                </a:lnTo>
                <a:lnTo>
                  <a:pt x="223" y="48"/>
                </a:lnTo>
                <a:lnTo>
                  <a:pt x="227" y="78"/>
                </a:lnTo>
                <a:lnTo>
                  <a:pt x="231" y="84"/>
                </a:lnTo>
                <a:lnTo>
                  <a:pt x="231" y="60"/>
                </a:lnTo>
                <a:lnTo>
                  <a:pt x="235" y="42"/>
                </a:lnTo>
                <a:lnTo>
                  <a:pt x="235" y="24"/>
                </a:lnTo>
                <a:lnTo>
                  <a:pt x="235" y="36"/>
                </a:lnTo>
                <a:lnTo>
                  <a:pt x="240" y="66"/>
                </a:lnTo>
                <a:lnTo>
                  <a:pt x="244" y="90"/>
                </a:lnTo>
                <a:lnTo>
                  <a:pt x="244" y="42"/>
                </a:lnTo>
                <a:lnTo>
                  <a:pt x="248" y="48"/>
                </a:lnTo>
                <a:lnTo>
                  <a:pt x="248" y="36"/>
                </a:lnTo>
                <a:lnTo>
                  <a:pt x="252" y="42"/>
                </a:lnTo>
                <a:lnTo>
                  <a:pt x="252" y="54"/>
                </a:lnTo>
                <a:lnTo>
                  <a:pt x="257" y="72"/>
                </a:lnTo>
                <a:lnTo>
                  <a:pt x="257" y="84"/>
                </a:lnTo>
                <a:lnTo>
                  <a:pt x="261" y="96"/>
                </a:lnTo>
                <a:lnTo>
                  <a:pt x="261" y="102"/>
                </a:lnTo>
                <a:lnTo>
                  <a:pt x="265" y="72"/>
                </a:lnTo>
                <a:lnTo>
                  <a:pt x="265" y="12"/>
                </a:lnTo>
                <a:lnTo>
                  <a:pt x="265" y="18"/>
                </a:lnTo>
                <a:lnTo>
                  <a:pt x="270" y="12"/>
                </a:lnTo>
                <a:lnTo>
                  <a:pt x="270" y="66"/>
                </a:lnTo>
                <a:lnTo>
                  <a:pt x="274" y="60"/>
                </a:lnTo>
                <a:lnTo>
                  <a:pt x="274" y="102"/>
                </a:lnTo>
                <a:lnTo>
                  <a:pt x="278" y="90"/>
                </a:lnTo>
                <a:lnTo>
                  <a:pt x="278" y="8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100"/>
          <p:cNvSpPr>
            <a:spLocks/>
          </p:cNvSpPr>
          <p:nvPr/>
        </p:nvSpPr>
        <p:spPr bwMode="auto">
          <a:xfrm>
            <a:off x="11328577" y="4302128"/>
            <a:ext cx="596745" cy="180975"/>
          </a:xfrm>
          <a:custGeom>
            <a:avLst/>
            <a:gdLst/>
            <a:ahLst/>
            <a:cxnLst>
              <a:cxn ang="0">
                <a:pos x="4" y="30"/>
              </a:cxn>
              <a:cxn ang="0">
                <a:pos x="13" y="36"/>
              </a:cxn>
              <a:cxn ang="0">
                <a:pos x="17" y="42"/>
              </a:cxn>
              <a:cxn ang="0">
                <a:pos x="26" y="48"/>
              </a:cxn>
              <a:cxn ang="0">
                <a:pos x="34" y="30"/>
              </a:cxn>
              <a:cxn ang="0">
                <a:pos x="39" y="42"/>
              </a:cxn>
              <a:cxn ang="0">
                <a:pos x="47" y="48"/>
              </a:cxn>
              <a:cxn ang="0">
                <a:pos x="51" y="60"/>
              </a:cxn>
              <a:cxn ang="0">
                <a:pos x="60" y="30"/>
              </a:cxn>
              <a:cxn ang="0">
                <a:pos x="64" y="30"/>
              </a:cxn>
              <a:cxn ang="0">
                <a:pos x="77" y="18"/>
              </a:cxn>
              <a:cxn ang="0">
                <a:pos x="81" y="108"/>
              </a:cxn>
              <a:cxn ang="0">
                <a:pos x="94" y="18"/>
              </a:cxn>
              <a:cxn ang="0">
                <a:pos x="98" y="78"/>
              </a:cxn>
              <a:cxn ang="0">
                <a:pos x="107" y="12"/>
              </a:cxn>
              <a:cxn ang="0">
                <a:pos x="111" y="36"/>
              </a:cxn>
              <a:cxn ang="0">
                <a:pos x="120" y="84"/>
              </a:cxn>
              <a:cxn ang="0">
                <a:pos x="124" y="66"/>
              </a:cxn>
              <a:cxn ang="0">
                <a:pos x="133" y="102"/>
              </a:cxn>
              <a:cxn ang="0">
                <a:pos x="137" y="42"/>
              </a:cxn>
              <a:cxn ang="0">
                <a:pos x="141" y="60"/>
              </a:cxn>
              <a:cxn ang="0">
                <a:pos x="150" y="12"/>
              </a:cxn>
              <a:cxn ang="0">
                <a:pos x="158" y="48"/>
              </a:cxn>
              <a:cxn ang="0">
                <a:pos x="163" y="30"/>
              </a:cxn>
              <a:cxn ang="0">
                <a:pos x="171" y="90"/>
              </a:cxn>
              <a:cxn ang="0">
                <a:pos x="175" y="6"/>
              </a:cxn>
              <a:cxn ang="0">
                <a:pos x="180" y="18"/>
              </a:cxn>
              <a:cxn ang="0">
                <a:pos x="188" y="66"/>
              </a:cxn>
              <a:cxn ang="0">
                <a:pos x="197" y="30"/>
              </a:cxn>
              <a:cxn ang="0">
                <a:pos x="201" y="72"/>
              </a:cxn>
              <a:cxn ang="0">
                <a:pos x="205" y="60"/>
              </a:cxn>
              <a:cxn ang="0">
                <a:pos x="214" y="36"/>
              </a:cxn>
              <a:cxn ang="0">
                <a:pos x="218" y="78"/>
              </a:cxn>
              <a:cxn ang="0">
                <a:pos x="227" y="54"/>
              </a:cxn>
              <a:cxn ang="0">
                <a:pos x="231" y="24"/>
              </a:cxn>
              <a:cxn ang="0">
                <a:pos x="235" y="18"/>
              </a:cxn>
              <a:cxn ang="0">
                <a:pos x="244" y="30"/>
              </a:cxn>
              <a:cxn ang="0">
                <a:pos x="248" y="72"/>
              </a:cxn>
              <a:cxn ang="0">
                <a:pos x="257" y="72"/>
              </a:cxn>
              <a:cxn ang="0">
                <a:pos x="265" y="48"/>
              </a:cxn>
              <a:cxn ang="0">
                <a:pos x="270" y="24"/>
              </a:cxn>
              <a:cxn ang="0">
                <a:pos x="278" y="36"/>
              </a:cxn>
            </a:cxnLst>
            <a:rect l="0" t="0" r="r" b="b"/>
            <a:pathLst>
              <a:path w="282" h="114">
                <a:moveTo>
                  <a:pt x="0" y="66"/>
                </a:moveTo>
                <a:lnTo>
                  <a:pt x="4" y="42"/>
                </a:lnTo>
                <a:lnTo>
                  <a:pt x="4" y="30"/>
                </a:lnTo>
                <a:lnTo>
                  <a:pt x="4" y="60"/>
                </a:lnTo>
                <a:lnTo>
                  <a:pt x="9" y="66"/>
                </a:lnTo>
                <a:lnTo>
                  <a:pt x="13" y="36"/>
                </a:lnTo>
                <a:lnTo>
                  <a:pt x="13" y="12"/>
                </a:lnTo>
                <a:lnTo>
                  <a:pt x="17" y="36"/>
                </a:lnTo>
                <a:lnTo>
                  <a:pt x="17" y="42"/>
                </a:lnTo>
                <a:lnTo>
                  <a:pt x="22" y="48"/>
                </a:lnTo>
                <a:lnTo>
                  <a:pt x="22" y="42"/>
                </a:lnTo>
                <a:lnTo>
                  <a:pt x="26" y="48"/>
                </a:lnTo>
                <a:lnTo>
                  <a:pt x="26" y="12"/>
                </a:lnTo>
                <a:lnTo>
                  <a:pt x="30" y="24"/>
                </a:lnTo>
                <a:lnTo>
                  <a:pt x="34" y="30"/>
                </a:lnTo>
                <a:lnTo>
                  <a:pt x="34" y="12"/>
                </a:lnTo>
                <a:lnTo>
                  <a:pt x="34" y="48"/>
                </a:lnTo>
                <a:lnTo>
                  <a:pt x="39" y="42"/>
                </a:lnTo>
                <a:lnTo>
                  <a:pt x="39" y="66"/>
                </a:lnTo>
                <a:lnTo>
                  <a:pt x="43" y="48"/>
                </a:lnTo>
                <a:lnTo>
                  <a:pt x="47" y="48"/>
                </a:lnTo>
                <a:lnTo>
                  <a:pt x="47" y="30"/>
                </a:lnTo>
                <a:lnTo>
                  <a:pt x="51" y="18"/>
                </a:lnTo>
                <a:lnTo>
                  <a:pt x="51" y="60"/>
                </a:lnTo>
                <a:lnTo>
                  <a:pt x="56" y="54"/>
                </a:lnTo>
                <a:lnTo>
                  <a:pt x="56" y="60"/>
                </a:lnTo>
                <a:lnTo>
                  <a:pt x="60" y="30"/>
                </a:lnTo>
                <a:lnTo>
                  <a:pt x="60" y="42"/>
                </a:lnTo>
                <a:lnTo>
                  <a:pt x="64" y="42"/>
                </a:lnTo>
                <a:lnTo>
                  <a:pt x="64" y="30"/>
                </a:lnTo>
                <a:lnTo>
                  <a:pt x="69" y="36"/>
                </a:lnTo>
                <a:lnTo>
                  <a:pt x="73" y="36"/>
                </a:lnTo>
                <a:lnTo>
                  <a:pt x="77" y="18"/>
                </a:lnTo>
                <a:lnTo>
                  <a:pt x="77" y="96"/>
                </a:lnTo>
                <a:lnTo>
                  <a:pt x="81" y="114"/>
                </a:lnTo>
                <a:lnTo>
                  <a:pt x="81" y="108"/>
                </a:lnTo>
                <a:lnTo>
                  <a:pt x="86" y="54"/>
                </a:lnTo>
                <a:lnTo>
                  <a:pt x="90" y="18"/>
                </a:lnTo>
                <a:lnTo>
                  <a:pt x="94" y="18"/>
                </a:lnTo>
                <a:lnTo>
                  <a:pt x="94" y="78"/>
                </a:lnTo>
                <a:lnTo>
                  <a:pt x="98" y="66"/>
                </a:lnTo>
                <a:lnTo>
                  <a:pt x="98" y="78"/>
                </a:lnTo>
                <a:lnTo>
                  <a:pt x="103" y="48"/>
                </a:lnTo>
                <a:lnTo>
                  <a:pt x="103" y="30"/>
                </a:lnTo>
                <a:lnTo>
                  <a:pt x="107" y="12"/>
                </a:lnTo>
                <a:lnTo>
                  <a:pt x="107" y="54"/>
                </a:lnTo>
                <a:lnTo>
                  <a:pt x="111" y="54"/>
                </a:lnTo>
                <a:lnTo>
                  <a:pt x="111" y="36"/>
                </a:lnTo>
                <a:lnTo>
                  <a:pt x="116" y="66"/>
                </a:lnTo>
                <a:lnTo>
                  <a:pt x="116" y="72"/>
                </a:lnTo>
                <a:lnTo>
                  <a:pt x="120" y="84"/>
                </a:lnTo>
                <a:lnTo>
                  <a:pt x="120" y="36"/>
                </a:lnTo>
                <a:lnTo>
                  <a:pt x="124" y="36"/>
                </a:lnTo>
                <a:lnTo>
                  <a:pt x="124" y="66"/>
                </a:lnTo>
                <a:lnTo>
                  <a:pt x="128" y="90"/>
                </a:lnTo>
                <a:lnTo>
                  <a:pt x="128" y="96"/>
                </a:lnTo>
                <a:lnTo>
                  <a:pt x="133" y="102"/>
                </a:lnTo>
                <a:lnTo>
                  <a:pt x="133" y="54"/>
                </a:lnTo>
                <a:lnTo>
                  <a:pt x="137" y="54"/>
                </a:lnTo>
                <a:lnTo>
                  <a:pt x="137" y="42"/>
                </a:lnTo>
                <a:lnTo>
                  <a:pt x="137" y="72"/>
                </a:lnTo>
                <a:lnTo>
                  <a:pt x="141" y="48"/>
                </a:lnTo>
                <a:lnTo>
                  <a:pt x="141" y="60"/>
                </a:lnTo>
                <a:lnTo>
                  <a:pt x="146" y="66"/>
                </a:lnTo>
                <a:lnTo>
                  <a:pt x="150" y="42"/>
                </a:lnTo>
                <a:lnTo>
                  <a:pt x="150" y="12"/>
                </a:lnTo>
                <a:lnTo>
                  <a:pt x="154" y="48"/>
                </a:lnTo>
                <a:lnTo>
                  <a:pt x="154" y="60"/>
                </a:lnTo>
                <a:lnTo>
                  <a:pt x="158" y="48"/>
                </a:lnTo>
                <a:lnTo>
                  <a:pt x="158" y="36"/>
                </a:lnTo>
                <a:lnTo>
                  <a:pt x="163" y="18"/>
                </a:lnTo>
                <a:lnTo>
                  <a:pt x="163" y="30"/>
                </a:lnTo>
                <a:lnTo>
                  <a:pt x="167" y="6"/>
                </a:lnTo>
                <a:lnTo>
                  <a:pt x="167" y="78"/>
                </a:lnTo>
                <a:lnTo>
                  <a:pt x="171" y="90"/>
                </a:lnTo>
                <a:lnTo>
                  <a:pt x="171" y="48"/>
                </a:lnTo>
                <a:lnTo>
                  <a:pt x="175" y="24"/>
                </a:lnTo>
                <a:lnTo>
                  <a:pt x="175" y="6"/>
                </a:lnTo>
                <a:lnTo>
                  <a:pt x="180" y="12"/>
                </a:lnTo>
                <a:lnTo>
                  <a:pt x="180" y="24"/>
                </a:lnTo>
                <a:lnTo>
                  <a:pt x="180" y="18"/>
                </a:lnTo>
                <a:lnTo>
                  <a:pt x="184" y="48"/>
                </a:lnTo>
                <a:lnTo>
                  <a:pt x="184" y="42"/>
                </a:lnTo>
                <a:lnTo>
                  <a:pt x="188" y="66"/>
                </a:lnTo>
                <a:lnTo>
                  <a:pt x="188" y="54"/>
                </a:lnTo>
                <a:lnTo>
                  <a:pt x="193" y="42"/>
                </a:lnTo>
                <a:lnTo>
                  <a:pt x="197" y="30"/>
                </a:lnTo>
                <a:lnTo>
                  <a:pt x="197" y="66"/>
                </a:lnTo>
                <a:lnTo>
                  <a:pt x="197" y="48"/>
                </a:lnTo>
                <a:lnTo>
                  <a:pt x="201" y="72"/>
                </a:lnTo>
                <a:lnTo>
                  <a:pt x="201" y="24"/>
                </a:lnTo>
                <a:lnTo>
                  <a:pt x="205" y="48"/>
                </a:lnTo>
                <a:lnTo>
                  <a:pt x="205" y="60"/>
                </a:lnTo>
                <a:lnTo>
                  <a:pt x="210" y="84"/>
                </a:lnTo>
                <a:lnTo>
                  <a:pt x="210" y="48"/>
                </a:lnTo>
                <a:lnTo>
                  <a:pt x="214" y="36"/>
                </a:lnTo>
                <a:lnTo>
                  <a:pt x="214" y="96"/>
                </a:lnTo>
                <a:lnTo>
                  <a:pt x="218" y="84"/>
                </a:lnTo>
                <a:lnTo>
                  <a:pt x="218" y="78"/>
                </a:lnTo>
                <a:lnTo>
                  <a:pt x="223" y="66"/>
                </a:lnTo>
                <a:lnTo>
                  <a:pt x="223" y="72"/>
                </a:lnTo>
                <a:lnTo>
                  <a:pt x="227" y="54"/>
                </a:lnTo>
                <a:lnTo>
                  <a:pt x="227" y="0"/>
                </a:lnTo>
                <a:lnTo>
                  <a:pt x="227" y="6"/>
                </a:lnTo>
                <a:lnTo>
                  <a:pt x="231" y="24"/>
                </a:lnTo>
                <a:lnTo>
                  <a:pt x="231" y="60"/>
                </a:lnTo>
                <a:lnTo>
                  <a:pt x="235" y="36"/>
                </a:lnTo>
                <a:lnTo>
                  <a:pt x="235" y="18"/>
                </a:lnTo>
                <a:lnTo>
                  <a:pt x="240" y="30"/>
                </a:lnTo>
                <a:lnTo>
                  <a:pt x="240" y="48"/>
                </a:lnTo>
                <a:lnTo>
                  <a:pt x="244" y="30"/>
                </a:lnTo>
                <a:lnTo>
                  <a:pt x="244" y="48"/>
                </a:lnTo>
                <a:lnTo>
                  <a:pt x="248" y="78"/>
                </a:lnTo>
                <a:lnTo>
                  <a:pt x="248" y="72"/>
                </a:lnTo>
                <a:lnTo>
                  <a:pt x="252" y="42"/>
                </a:lnTo>
                <a:lnTo>
                  <a:pt x="257" y="54"/>
                </a:lnTo>
                <a:lnTo>
                  <a:pt x="257" y="72"/>
                </a:lnTo>
                <a:lnTo>
                  <a:pt x="261" y="90"/>
                </a:lnTo>
                <a:lnTo>
                  <a:pt x="261" y="72"/>
                </a:lnTo>
                <a:lnTo>
                  <a:pt x="265" y="48"/>
                </a:lnTo>
                <a:lnTo>
                  <a:pt x="265" y="24"/>
                </a:lnTo>
                <a:lnTo>
                  <a:pt x="270" y="6"/>
                </a:lnTo>
                <a:lnTo>
                  <a:pt x="270" y="24"/>
                </a:lnTo>
                <a:lnTo>
                  <a:pt x="274" y="48"/>
                </a:lnTo>
                <a:lnTo>
                  <a:pt x="274" y="30"/>
                </a:lnTo>
                <a:lnTo>
                  <a:pt x="278" y="36"/>
                </a:lnTo>
                <a:lnTo>
                  <a:pt x="278" y="66"/>
                </a:lnTo>
                <a:lnTo>
                  <a:pt x="282"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101"/>
          <p:cNvSpPr>
            <a:spLocks/>
          </p:cNvSpPr>
          <p:nvPr/>
        </p:nvSpPr>
        <p:spPr bwMode="auto">
          <a:xfrm>
            <a:off x="11925322" y="4349753"/>
            <a:ext cx="198915" cy="85725"/>
          </a:xfrm>
          <a:custGeom>
            <a:avLst/>
            <a:gdLst/>
            <a:ahLst/>
            <a:cxnLst>
              <a:cxn ang="0">
                <a:pos x="0" y="18"/>
              </a:cxn>
              <a:cxn ang="0">
                <a:pos x="0" y="12"/>
              </a:cxn>
              <a:cxn ang="0">
                <a:pos x="5" y="0"/>
              </a:cxn>
              <a:cxn ang="0">
                <a:pos x="5" y="42"/>
              </a:cxn>
              <a:cxn ang="0">
                <a:pos x="5" y="12"/>
              </a:cxn>
              <a:cxn ang="0">
                <a:pos x="9" y="12"/>
              </a:cxn>
              <a:cxn ang="0">
                <a:pos x="13" y="12"/>
              </a:cxn>
              <a:cxn ang="0">
                <a:pos x="13" y="0"/>
              </a:cxn>
              <a:cxn ang="0">
                <a:pos x="17" y="18"/>
              </a:cxn>
              <a:cxn ang="0">
                <a:pos x="17" y="36"/>
              </a:cxn>
              <a:cxn ang="0">
                <a:pos x="17" y="30"/>
              </a:cxn>
              <a:cxn ang="0">
                <a:pos x="22" y="6"/>
              </a:cxn>
              <a:cxn ang="0">
                <a:pos x="22" y="30"/>
              </a:cxn>
              <a:cxn ang="0">
                <a:pos x="26" y="30"/>
              </a:cxn>
              <a:cxn ang="0">
                <a:pos x="26" y="48"/>
              </a:cxn>
              <a:cxn ang="0">
                <a:pos x="30" y="24"/>
              </a:cxn>
              <a:cxn ang="0">
                <a:pos x="35" y="0"/>
              </a:cxn>
              <a:cxn ang="0">
                <a:pos x="35" y="18"/>
              </a:cxn>
              <a:cxn ang="0">
                <a:pos x="43" y="30"/>
              </a:cxn>
              <a:cxn ang="0">
                <a:pos x="43" y="36"/>
              </a:cxn>
              <a:cxn ang="0">
                <a:pos x="47" y="24"/>
              </a:cxn>
              <a:cxn ang="0">
                <a:pos x="47" y="18"/>
              </a:cxn>
              <a:cxn ang="0">
                <a:pos x="47" y="30"/>
              </a:cxn>
              <a:cxn ang="0">
                <a:pos x="52" y="30"/>
              </a:cxn>
              <a:cxn ang="0">
                <a:pos x="52" y="12"/>
              </a:cxn>
              <a:cxn ang="0">
                <a:pos x="56" y="24"/>
              </a:cxn>
              <a:cxn ang="0">
                <a:pos x="56" y="48"/>
              </a:cxn>
              <a:cxn ang="0">
                <a:pos x="60" y="48"/>
              </a:cxn>
              <a:cxn ang="0">
                <a:pos x="60" y="30"/>
              </a:cxn>
              <a:cxn ang="0">
                <a:pos x="65" y="6"/>
              </a:cxn>
              <a:cxn ang="0">
                <a:pos x="65" y="30"/>
              </a:cxn>
              <a:cxn ang="0">
                <a:pos x="65" y="6"/>
              </a:cxn>
              <a:cxn ang="0">
                <a:pos x="69" y="0"/>
              </a:cxn>
              <a:cxn ang="0">
                <a:pos x="73" y="18"/>
              </a:cxn>
              <a:cxn ang="0">
                <a:pos x="73" y="12"/>
              </a:cxn>
              <a:cxn ang="0">
                <a:pos x="77" y="30"/>
              </a:cxn>
              <a:cxn ang="0">
                <a:pos x="77" y="54"/>
              </a:cxn>
              <a:cxn ang="0">
                <a:pos x="77" y="36"/>
              </a:cxn>
              <a:cxn ang="0">
                <a:pos x="82" y="18"/>
              </a:cxn>
              <a:cxn ang="0">
                <a:pos x="82" y="12"/>
              </a:cxn>
              <a:cxn ang="0">
                <a:pos x="86" y="24"/>
              </a:cxn>
              <a:cxn ang="0">
                <a:pos x="86" y="30"/>
              </a:cxn>
              <a:cxn ang="0">
                <a:pos x="90" y="12"/>
              </a:cxn>
              <a:cxn ang="0">
                <a:pos x="90" y="30"/>
              </a:cxn>
              <a:cxn ang="0">
                <a:pos x="94" y="12"/>
              </a:cxn>
            </a:cxnLst>
            <a:rect l="0" t="0" r="r" b="b"/>
            <a:pathLst>
              <a:path w="94" h="54">
                <a:moveTo>
                  <a:pt x="0" y="18"/>
                </a:moveTo>
                <a:lnTo>
                  <a:pt x="0" y="12"/>
                </a:lnTo>
                <a:lnTo>
                  <a:pt x="5" y="0"/>
                </a:lnTo>
                <a:lnTo>
                  <a:pt x="5" y="42"/>
                </a:lnTo>
                <a:lnTo>
                  <a:pt x="5" y="12"/>
                </a:lnTo>
                <a:lnTo>
                  <a:pt x="9" y="12"/>
                </a:lnTo>
                <a:lnTo>
                  <a:pt x="13" y="12"/>
                </a:lnTo>
                <a:lnTo>
                  <a:pt x="13" y="0"/>
                </a:lnTo>
                <a:lnTo>
                  <a:pt x="17" y="18"/>
                </a:lnTo>
                <a:lnTo>
                  <a:pt x="17" y="36"/>
                </a:lnTo>
                <a:lnTo>
                  <a:pt x="17" y="30"/>
                </a:lnTo>
                <a:lnTo>
                  <a:pt x="22" y="6"/>
                </a:lnTo>
                <a:lnTo>
                  <a:pt x="22" y="30"/>
                </a:lnTo>
                <a:lnTo>
                  <a:pt x="26" y="30"/>
                </a:lnTo>
                <a:lnTo>
                  <a:pt x="26" y="48"/>
                </a:lnTo>
                <a:lnTo>
                  <a:pt x="30" y="24"/>
                </a:lnTo>
                <a:lnTo>
                  <a:pt x="35" y="0"/>
                </a:lnTo>
                <a:lnTo>
                  <a:pt x="35" y="18"/>
                </a:lnTo>
                <a:lnTo>
                  <a:pt x="43" y="30"/>
                </a:lnTo>
                <a:lnTo>
                  <a:pt x="43" y="36"/>
                </a:lnTo>
                <a:lnTo>
                  <a:pt x="47" y="24"/>
                </a:lnTo>
                <a:lnTo>
                  <a:pt x="47" y="18"/>
                </a:lnTo>
                <a:lnTo>
                  <a:pt x="47" y="30"/>
                </a:lnTo>
                <a:lnTo>
                  <a:pt x="52" y="30"/>
                </a:lnTo>
                <a:lnTo>
                  <a:pt x="52" y="12"/>
                </a:lnTo>
                <a:lnTo>
                  <a:pt x="56" y="24"/>
                </a:lnTo>
                <a:lnTo>
                  <a:pt x="56" y="48"/>
                </a:lnTo>
                <a:lnTo>
                  <a:pt x="60" y="48"/>
                </a:lnTo>
                <a:lnTo>
                  <a:pt x="60" y="30"/>
                </a:lnTo>
                <a:lnTo>
                  <a:pt x="65" y="6"/>
                </a:lnTo>
                <a:lnTo>
                  <a:pt x="65" y="30"/>
                </a:lnTo>
                <a:lnTo>
                  <a:pt x="65" y="6"/>
                </a:lnTo>
                <a:lnTo>
                  <a:pt x="69" y="0"/>
                </a:lnTo>
                <a:lnTo>
                  <a:pt x="73" y="18"/>
                </a:lnTo>
                <a:lnTo>
                  <a:pt x="73" y="12"/>
                </a:lnTo>
                <a:lnTo>
                  <a:pt x="77" y="30"/>
                </a:lnTo>
                <a:lnTo>
                  <a:pt x="77" y="54"/>
                </a:lnTo>
                <a:lnTo>
                  <a:pt x="77" y="36"/>
                </a:lnTo>
                <a:lnTo>
                  <a:pt x="82" y="18"/>
                </a:lnTo>
                <a:lnTo>
                  <a:pt x="82" y="12"/>
                </a:lnTo>
                <a:lnTo>
                  <a:pt x="86" y="24"/>
                </a:lnTo>
                <a:lnTo>
                  <a:pt x="86" y="30"/>
                </a:lnTo>
                <a:lnTo>
                  <a:pt x="90" y="12"/>
                </a:lnTo>
                <a:lnTo>
                  <a:pt x="90" y="30"/>
                </a:lnTo>
                <a:lnTo>
                  <a:pt x="94" y="1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cxnSp>
        <p:nvCxnSpPr>
          <p:cNvPr id="117" name="Straight Connector 116"/>
          <p:cNvCxnSpPr>
            <a:cxnSpLocks/>
          </p:cNvCxnSpPr>
          <p:nvPr/>
        </p:nvCxnSpPr>
        <p:spPr>
          <a:xfrm>
            <a:off x="1581720" y="3820928"/>
            <a:ext cx="0" cy="239721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a:cxnSpLocks/>
          </p:cNvCxnSpPr>
          <p:nvPr/>
        </p:nvCxnSpPr>
        <p:spPr>
          <a:xfrm>
            <a:off x="127000" y="5888678"/>
            <a:ext cx="1454720"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22" name="Line 20"/>
          <p:cNvSpPr>
            <a:spLocks noChangeShapeType="1"/>
          </p:cNvSpPr>
          <p:nvPr/>
        </p:nvSpPr>
        <p:spPr bwMode="auto">
          <a:xfrm flipV="1">
            <a:off x="266613"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Arrow: Down 122"/>
          <p:cNvSpPr/>
          <p:nvPr/>
        </p:nvSpPr>
        <p:spPr>
          <a:xfrm rot="17636522" flipV="1">
            <a:off x="1760125" y="6087319"/>
            <a:ext cx="236768" cy="545526"/>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TextBox 123"/>
          <p:cNvSpPr txBox="1"/>
          <p:nvPr/>
        </p:nvSpPr>
        <p:spPr>
          <a:xfrm>
            <a:off x="2142519" y="6272538"/>
            <a:ext cx="10135060" cy="646331"/>
          </a:xfrm>
          <a:prstGeom prst="rect">
            <a:avLst/>
          </a:prstGeom>
          <a:noFill/>
        </p:spPr>
        <p:txBody>
          <a:bodyPr wrap="square" rtlCol="0">
            <a:spAutoFit/>
          </a:bodyPr>
          <a:lstStyle/>
          <a:p>
            <a:r>
              <a:rPr lang="en-US" dirty="0">
                <a:solidFill>
                  <a:srgbClr val="FF33CC"/>
                </a:solidFill>
              </a:rPr>
              <a:t>The corresponding subsequence in the </a:t>
            </a:r>
            <a:r>
              <a:rPr lang="en-US" dirty="0">
                <a:solidFill>
                  <a:srgbClr val="FF0000"/>
                </a:solidFill>
              </a:rPr>
              <a:t>raw data </a:t>
            </a:r>
            <a:r>
              <a:rPr lang="en-US" dirty="0">
                <a:solidFill>
                  <a:srgbClr val="FF33CC"/>
                </a:solidFill>
              </a:rPr>
              <a:t>at this location, must have a</a:t>
            </a:r>
            <a:r>
              <a:rPr lang="en-US" i="1" dirty="0">
                <a:solidFill>
                  <a:srgbClr val="FF33CC"/>
                </a:solidFill>
              </a:rPr>
              <a:t>t least one </a:t>
            </a:r>
            <a:r>
              <a:rPr lang="en-US" dirty="0">
                <a:solidFill>
                  <a:srgbClr val="FF33CC"/>
                </a:solidFill>
              </a:rPr>
              <a:t>similar subsequence somewhere </a:t>
            </a:r>
          </a:p>
        </p:txBody>
      </p:sp>
    </p:spTree>
    <p:extLst>
      <p:ext uri="{BB962C8B-B14F-4D97-AF65-F5344CB8AC3E}">
        <p14:creationId xmlns:p14="http://schemas.microsoft.com/office/powerpoint/2010/main" val="204553275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 name="Rectangle 7"/>
          <p:cNvSpPr>
            <a:spLocks noChangeArrowheads="1"/>
          </p:cNvSpPr>
          <p:nvPr/>
        </p:nvSpPr>
        <p:spPr bwMode="auto">
          <a:xfrm>
            <a:off x="306310" y="918434"/>
            <a:ext cx="11862943" cy="3257550"/>
          </a:xfrm>
          <a:prstGeom prst="rect">
            <a:avLst/>
          </a:prstGeom>
          <a:no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TextBox 53"/>
          <p:cNvSpPr txBox="1"/>
          <p:nvPr/>
        </p:nvSpPr>
        <p:spPr>
          <a:xfrm>
            <a:off x="306310" y="152401"/>
            <a:ext cx="11542790" cy="6042680"/>
          </a:xfrm>
          <a:prstGeom prst="rect">
            <a:avLst/>
          </a:prstGeom>
          <a:noFill/>
        </p:spPr>
        <p:txBody>
          <a:bodyPr wrap="square" rtlCol="0">
            <a:spAutoFit/>
          </a:bodyPr>
          <a:lstStyle/>
          <a:p>
            <a:pPr>
              <a:spcAft>
                <a:spcPts val="1000"/>
              </a:spcAft>
            </a:pPr>
            <a:r>
              <a:rPr lang="en-US" sz="3200" dirty="0"/>
              <a:t>How to “read” a </a:t>
            </a:r>
            <a:r>
              <a:rPr lang="en-US" sz="3200" dirty="0">
                <a:solidFill>
                  <a:srgbClr val="0000FF"/>
                </a:solidFill>
              </a:rPr>
              <a:t>Matrix Profile</a:t>
            </a:r>
            <a:r>
              <a:rPr lang="en-US" sz="3200" dirty="0"/>
              <a:t>:</a:t>
            </a:r>
          </a:p>
          <a:p>
            <a:pPr lvl="0">
              <a:spcAft>
                <a:spcPts val="1000"/>
              </a:spcAft>
            </a:pPr>
            <a:endParaRPr lang="en-US" sz="2400" dirty="0">
              <a:solidFill>
                <a:prstClr val="black"/>
              </a:solidFill>
            </a:endParaRPr>
          </a:p>
          <a:p>
            <a:pPr>
              <a:spcAft>
                <a:spcPts val="3600"/>
              </a:spcAft>
            </a:pPr>
            <a:r>
              <a:rPr lang="en-US" sz="2800" dirty="0"/>
              <a:t>Now that we understand what a Matrix Profile is, and we have some practice interpreting them on </a:t>
            </a:r>
            <a:r>
              <a:rPr lang="en-US" sz="2800" i="1" dirty="0"/>
              <a:t>synthetic</a:t>
            </a:r>
            <a:r>
              <a:rPr lang="en-US" sz="2800" dirty="0"/>
              <a:t> data, let us spend the next five minutes to see some examples on </a:t>
            </a:r>
            <a:r>
              <a:rPr lang="en-US" sz="2800" i="1" dirty="0"/>
              <a:t>real</a:t>
            </a:r>
            <a:r>
              <a:rPr lang="en-US" sz="2800" dirty="0"/>
              <a:t> data.</a:t>
            </a:r>
          </a:p>
          <a:p>
            <a:pPr>
              <a:spcAft>
                <a:spcPts val="3600"/>
              </a:spcAft>
            </a:pPr>
            <a:r>
              <a:rPr lang="en-US" sz="2800" dirty="0"/>
              <a:t>Note that we will typically create algorithms that use the Matrix Profile, without actually having humans </a:t>
            </a:r>
            <a:r>
              <a:rPr lang="en-US" sz="2800" i="1" dirty="0"/>
              <a:t>look</a:t>
            </a:r>
            <a:r>
              <a:rPr lang="en-US" sz="2800" dirty="0"/>
              <a:t> at it.  </a:t>
            </a:r>
          </a:p>
          <a:p>
            <a:pPr>
              <a:spcAft>
                <a:spcPts val="3600"/>
              </a:spcAft>
            </a:pPr>
            <a:r>
              <a:rPr lang="en-US" sz="2800" dirty="0"/>
              <a:t>Nevertheless, in many exploratory time series data mining tasks, just looking at the Matrix Profile can give us unexpected and actionable insights.</a:t>
            </a:r>
          </a:p>
          <a:p>
            <a:pPr>
              <a:spcAft>
                <a:spcPts val="3600"/>
              </a:spcAft>
            </a:pPr>
            <a:r>
              <a:rPr lang="en-US" sz="2800" dirty="0"/>
              <a:t>Ready to begin?</a:t>
            </a:r>
          </a:p>
        </p:txBody>
      </p:sp>
    </p:spTree>
    <p:extLst>
      <p:ext uri="{BB962C8B-B14F-4D97-AF65-F5344CB8AC3E}">
        <p14:creationId xmlns:p14="http://schemas.microsoft.com/office/powerpoint/2010/main" val="238494024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5"/>
          <p:cNvSpPr>
            <a:spLocks noChangeArrowheads="1"/>
          </p:cNvSpPr>
          <p:nvPr/>
        </p:nvSpPr>
        <p:spPr bwMode="auto">
          <a:xfrm>
            <a:off x="761016" y="3695701"/>
            <a:ext cx="10808684" cy="115862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Line 6"/>
          <p:cNvSpPr>
            <a:spLocks noChangeShapeType="1"/>
          </p:cNvSpPr>
          <p:nvPr/>
        </p:nvSpPr>
        <p:spPr bwMode="auto">
          <a:xfrm>
            <a:off x="761016" y="4854328"/>
            <a:ext cx="10808684"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Line 7"/>
          <p:cNvSpPr>
            <a:spLocks noChangeShapeType="1"/>
          </p:cNvSpPr>
          <p:nvPr/>
        </p:nvSpPr>
        <p:spPr bwMode="auto">
          <a:xfrm flipV="1">
            <a:off x="2259321" y="4756102"/>
            <a:ext cx="0" cy="9822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Line 8"/>
          <p:cNvSpPr>
            <a:spLocks noChangeShapeType="1"/>
          </p:cNvSpPr>
          <p:nvPr/>
        </p:nvSpPr>
        <p:spPr bwMode="auto">
          <a:xfrm flipV="1">
            <a:off x="3760055" y="4756102"/>
            <a:ext cx="0" cy="9822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9"/>
          <p:cNvSpPr>
            <a:spLocks noChangeShapeType="1"/>
          </p:cNvSpPr>
          <p:nvPr/>
        </p:nvSpPr>
        <p:spPr bwMode="auto">
          <a:xfrm flipV="1">
            <a:off x="5260788" y="4756102"/>
            <a:ext cx="0" cy="9822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10"/>
          <p:cNvSpPr>
            <a:spLocks noChangeShapeType="1"/>
          </p:cNvSpPr>
          <p:nvPr/>
        </p:nvSpPr>
        <p:spPr bwMode="auto">
          <a:xfrm flipV="1">
            <a:off x="6763951" y="4756102"/>
            <a:ext cx="0" cy="9822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11"/>
          <p:cNvSpPr>
            <a:spLocks noChangeShapeType="1"/>
          </p:cNvSpPr>
          <p:nvPr/>
        </p:nvSpPr>
        <p:spPr bwMode="auto">
          <a:xfrm flipV="1">
            <a:off x="8264685" y="4756102"/>
            <a:ext cx="0" cy="9822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2"/>
          <p:cNvSpPr>
            <a:spLocks noChangeShapeType="1"/>
          </p:cNvSpPr>
          <p:nvPr/>
        </p:nvSpPr>
        <p:spPr bwMode="auto">
          <a:xfrm flipV="1">
            <a:off x="9765419" y="4756102"/>
            <a:ext cx="0" cy="9822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3"/>
          <p:cNvSpPr>
            <a:spLocks noChangeShapeType="1"/>
          </p:cNvSpPr>
          <p:nvPr/>
        </p:nvSpPr>
        <p:spPr bwMode="auto">
          <a:xfrm flipV="1">
            <a:off x="11268580" y="4756102"/>
            <a:ext cx="0" cy="9822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Rectangle 14"/>
          <p:cNvSpPr>
            <a:spLocks noChangeArrowheads="1"/>
          </p:cNvSpPr>
          <p:nvPr/>
        </p:nvSpPr>
        <p:spPr bwMode="auto">
          <a:xfrm>
            <a:off x="2125761" y="4930231"/>
            <a:ext cx="330259" cy="194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7" name="Rectangle 15"/>
          <p:cNvSpPr>
            <a:spLocks noChangeArrowheads="1"/>
          </p:cNvSpPr>
          <p:nvPr/>
        </p:nvSpPr>
        <p:spPr bwMode="auto">
          <a:xfrm>
            <a:off x="3597354" y="4930231"/>
            <a:ext cx="412823" cy="194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1000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8" name="Rectangle 16"/>
          <p:cNvSpPr>
            <a:spLocks noChangeArrowheads="1"/>
          </p:cNvSpPr>
          <p:nvPr/>
        </p:nvSpPr>
        <p:spPr bwMode="auto">
          <a:xfrm>
            <a:off x="5093232" y="4930231"/>
            <a:ext cx="412823" cy="194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1500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9" name="Rectangle 17"/>
          <p:cNvSpPr>
            <a:spLocks noChangeArrowheads="1"/>
          </p:cNvSpPr>
          <p:nvPr/>
        </p:nvSpPr>
        <p:spPr bwMode="auto">
          <a:xfrm>
            <a:off x="6601250" y="4930231"/>
            <a:ext cx="412823" cy="194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0" name="Rectangle 18"/>
          <p:cNvSpPr>
            <a:spLocks noChangeArrowheads="1"/>
          </p:cNvSpPr>
          <p:nvPr/>
        </p:nvSpPr>
        <p:spPr bwMode="auto">
          <a:xfrm>
            <a:off x="8097127" y="4930231"/>
            <a:ext cx="412823" cy="194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 name="Rectangle 19"/>
          <p:cNvSpPr>
            <a:spLocks noChangeArrowheads="1"/>
          </p:cNvSpPr>
          <p:nvPr/>
        </p:nvSpPr>
        <p:spPr bwMode="auto">
          <a:xfrm>
            <a:off x="9605146" y="4930231"/>
            <a:ext cx="412823" cy="194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3000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 name="Rectangle 20"/>
          <p:cNvSpPr>
            <a:spLocks noChangeArrowheads="1"/>
          </p:cNvSpPr>
          <p:nvPr/>
        </p:nvSpPr>
        <p:spPr bwMode="auto">
          <a:xfrm>
            <a:off x="11098594" y="4930231"/>
            <a:ext cx="412823" cy="194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3500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3" name="Line 21"/>
          <p:cNvSpPr>
            <a:spLocks noChangeShapeType="1"/>
          </p:cNvSpPr>
          <p:nvPr/>
        </p:nvSpPr>
        <p:spPr bwMode="auto">
          <a:xfrm flipV="1">
            <a:off x="761016" y="3695701"/>
            <a:ext cx="0" cy="1158627"/>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 name="Freeform 22"/>
          <p:cNvSpPr>
            <a:spLocks/>
          </p:cNvSpPr>
          <p:nvPr/>
        </p:nvSpPr>
        <p:spPr bwMode="auto">
          <a:xfrm>
            <a:off x="763444" y="3747047"/>
            <a:ext cx="10806255" cy="1055936"/>
          </a:xfrm>
          <a:custGeom>
            <a:avLst/>
            <a:gdLst>
              <a:gd name="T0" fmla="*/ 69 w 4450"/>
              <a:gd name="T1" fmla="*/ 458 h 473"/>
              <a:gd name="T2" fmla="*/ 140 w 4450"/>
              <a:gd name="T3" fmla="*/ 244 h 473"/>
              <a:gd name="T4" fmla="*/ 210 w 4450"/>
              <a:gd name="T5" fmla="*/ 267 h 473"/>
              <a:gd name="T6" fmla="*/ 281 w 4450"/>
              <a:gd name="T7" fmla="*/ 263 h 473"/>
              <a:gd name="T8" fmla="*/ 351 w 4450"/>
              <a:gd name="T9" fmla="*/ 254 h 473"/>
              <a:gd name="T10" fmla="*/ 422 w 4450"/>
              <a:gd name="T11" fmla="*/ 455 h 473"/>
              <a:gd name="T12" fmla="*/ 492 w 4450"/>
              <a:gd name="T13" fmla="*/ 298 h 473"/>
              <a:gd name="T14" fmla="*/ 563 w 4450"/>
              <a:gd name="T15" fmla="*/ 258 h 473"/>
              <a:gd name="T16" fmla="*/ 633 w 4450"/>
              <a:gd name="T17" fmla="*/ 252 h 473"/>
              <a:gd name="T18" fmla="*/ 704 w 4450"/>
              <a:gd name="T19" fmla="*/ 254 h 473"/>
              <a:gd name="T20" fmla="*/ 774 w 4450"/>
              <a:gd name="T21" fmla="*/ 423 h 473"/>
              <a:gd name="T22" fmla="*/ 845 w 4450"/>
              <a:gd name="T23" fmla="*/ 436 h 473"/>
              <a:gd name="T24" fmla="*/ 915 w 4450"/>
              <a:gd name="T25" fmla="*/ 246 h 473"/>
              <a:gd name="T26" fmla="*/ 986 w 4450"/>
              <a:gd name="T27" fmla="*/ 244 h 473"/>
              <a:gd name="T28" fmla="*/ 1056 w 4450"/>
              <a:gd name="T29" fmla="*/ 148 h 473"/>
              <a:gd name="T30" fmla="*/ 1126 w 4450"/>
              <a:gd name="T31" fmla="*/ 362 h 473"/>
              <a:gd name="T32" fmla="*/ 1197 w 4450"/>
              <a:gd name="T33" fmla="*/ 467 h 473"/>
              <a:gd name="T34" fmla="*/ 1268 w 4450"/>
              <a:gd name="T35" fmla="*/ 234 h 473"/>
              <a:gd name="T36" fmla="*/ 1338 w 4450"/>
              <a:gd name="T37" fmla="*/ 261 h 473"/>
              <a:gd name="T38" fmla="*/ 1409 w 4450"/>
              <a:gd name="T39" fmla="*/ 230 h 473"/>
              <a:gd name="T40" fmla="*/ 1479 w 4450"/>
              <a:gd name="T41" fmla="*/ 176 h 473"/>
              <a:gd name="T42" fmla="*/ 1550 w 4450"/>
              <a:gd name="T43" fmla="*/ 466 h 473"/>
              <a:gd name="T44" fmla="*/ 1620 w 4450"/>
              <a:gd name="T45" fmla="*/ 303 h 473"/>
              <a:gd name="T46" fmla="*/ 1691 w 4450"/>
              <a:gd name="T47" fmla="*/ 277 h 473"/>
              <a:gd name="T48" fmla="*/ 1761 w 4450"/>
              <a:gd name="T49" fmla="*/ 309 h 473"/>
              <a:gd name="T50" fmla="*/ 1831 w 4450"/>
              <a:gd name="T51" fmla="*/ 154 h 473"/>
              <a:gd name="T52" fmla="*/ 1902 w 4450"/>
              <a:gd name="T53" fmla="*/ 0 h 473"/>
              <a:gd name="T54" fmla="*/ 1972 w 4450"/>
              <a:gd name="T55" fmla="*/ 433 h 473"/>
              <a:gd name="T56" fmla="*/ 2043 w 4450"/>
              <a:gd name="T57" fmla="*/ 287 h 473"/>
              <a:gd name="T58" fmla="*/ 2113 w 4450"/>
              <a:gd name="T59" fmla="*/ 259 h 473"/>
              <a:gd name="T60" fmla="*/ 2184 w 4450"/>
              <a:gd name="T61" fmla="*/ 183 h 473"/>
              <a:gd name="T62" fmla="*/ 2254 w 4450"/>
              <a:gd name="T63" fmla="*/ 156 h 473"/>
              <a:gd name="T64" fmla="*/ 2325 w 4450"/>
              <a:gd name="T65" fmla="*/ 342 h 473"/>
              <a:gd name="T66" fmla="*/ 2396 w 4450"/>
              <a:gd name="T67" fmla="*/ 268 h 473"/>
              <a:gd name="T68" fmla="*/ 2466 w 4450"/>
              <a:gd name="T69" fmla="*/ 300 h 473"/>
              <a:gd name="T70" fmla="*/ 2536 w 4450"/>
              <a:gd name="T71" fmla="*/ 257 h 473"/>
              <a:gd name="T72" fmla="*/ 2607 w 4450"/>
              <a:gd name="T73" fmla="*/ 184 h 473"/>
              <a:gd name="T74" fmla="*/ 2677 w 4450"/>
              <a:gd name="T75" fmla="*/ 285 h 473"/>
              <a:gd name="T76" fmla="*/ 2748 w 4450"/>
              <a:gd name="T77" fmla="*/ 438 h 473"/>
              <a:gd name="T78" fmla="*/ 2818 w 4450"/>
              <a:gd name="T79" fmla="*/ 284 h 473"/>
              <a:gd name="T80" fmla="*/ 2889 w 4450"/>
              <a:gd name="T81" fmla="*/ 305 h 473"/>
              <a:gd name="T82" fmla="*/ 2959 w 4450"/>
              <a:gd name="T83" fmla="*/ 187 h 473"/>
              <a:gd name="T84" fmla="*/ 3030 w 4450"/>
              <a:gd name="T85" fmla="*/ 338 h 473"/>
              <a:gd name="T86" fmla="*/ 3100 w 4450"/>
              <a:gd name="T87" fmla="*/ 448 h 473"/>
              <a:gd name="T88" fmla="*/ 3171 w 4450"/>
              <a:gd name="T89" fmla="*/ 311 h 473"/>
              <a:gd name="T90" fmla="*/ 3241 w 4450"/>
              <a:gd name="T91" fmla="*/ 267 h 473"/>
              <a:gd name="T92" fmla="*/ 3312 w 4450"/>
              <a:gd name="T93" fmla="*/ 232 h 473"/>
              <a:gd name="T94" fmla="*/ 3382 w 4450"/>
              <a:gd name="T95" fmla="*/ 321 h 473"/>
              <a:gd name="T96" fmla="*/ 3453 w 4450"/>
              <a:gd name="T97" fmla="*/ 457 h 473"/>
              <a:gd name="T98" fmla="*/ 3523 w 4450"/>
              <a:gd name="T99" fmla="*/ 400 h 473"/>
              <a:gd name="T100" fmla="*/ 3594 w 4450"/>
              <a:gd name="T101" fmla="*/ 266 h 473"/>
              <a:gd name="T102" fmla="*/ 3664 w 4450"/>
              <a:gd name="T103" fmla="*/ 244 h 473"/>
              <a:gd name="T104" fmla="*/ 3735 w 4450"/>
              <a:gd name="T105" fmla="*/ 205 h 473"/>
              <a:gd name="T106" fmla="*/ 3805 w 4450"/>
              <a:gd name="T107" fmla="*/ 445 h 473"/>
              <a:gd name="T108" fmla="*/ 3876 w 4450"/>
              <a:gd name="T109" fmla="*/ 298 h 473"/>
              <a:gd name="T110" fmla="*/ 3946 w 4450"/>
              <a:gd name="T111" fmla="*/ 163 h 473"/>
              <a:gd name="T112" fmla="*/ 4016 w 4450"/>
              <a:gd name="T113" fmla="*/ 253 h 473"/>
              <a:gd name="T114" fmla="*/ 4087 w 4450"/>
              <a:gd name="T115" fmla="*/ 213 h 473"/>
              <a:gd name="T116" fmla="*/ 4158 w 4450"/>
              <a:gd name="T117" fmla="*/ 394 h 473"/>
              <a:gd name="T118" fmla="*/ 4228 w 4450"/>
              <a:gd name="T119" fmla="*/ 437 h 473"/>
              <a:gd name="T120" fmla="*/ 4299 w 4450"/>
              <a:gd name="T121" fmla="*/ 267 h 473"/>
              <a:gd name="T122" fmla="*/ 4369 w 4450"/>
              <a:gd name="T123" fmla="*/ 210 h 473"/>
              <a:gd name="T124" fmla="*/ 4440 w 4450"/>
              <a:gd name="T125" fmla="*/ 24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50" h="473">
                <a:moveTo>
                  <a:pt x="0" y="333"/>
                </a:moveTo>
                <a:lnTo>
                  <a:pt x="1" y="383"/>
                </a:lnTo>
                <a:lnTo>
                  <a:pt x="3" y="405"/>
                </a:lnTo>
                <a:lnTo>
                  <a:pt x="4" y="427"/>
                </a:lnTo>
                <a:lnTo>
                  <a:pt x="5" y="440"/>
                </a:lnTo>
                <a:lnTo>
                  <a:pt x="6" y="452"/>
                </a:lnTo>
                <a:lnTo>
                  <a:pt x="7" y="458"/>
                </a:lnTo>
                <a:lnTo>
                  <a:pt x="9" y="461"/>
                </a:lnTo>
                <a:lnTo>
                  <a:pt x="10" y="463"/>
                </a:lnTo>
                <a:lnTo>
                  <a:pt x="11" y="468"/>
                </a:lnTo>
                <a:lnTo>
                  <a:pt x="12" y="462"/>
                </a:lnTo>
                <a:lnTo>
                  <a:pt x="13" y="437"/>
                </a:lnTo>
                <a:lnTo>
                  <a:pt x="15" y="405"/>
                </a:lnTo>
                <a:lnTo>
                  <a:pt x="16" y="343"/>
                </a:lnTo>
                <a:lnTo>
                  <a:pt x="17" y="293"/>
                </a:lnTo>
                <a:lnTo>
                  <a:pt x="19" y="238"/>
                </a:lnTo>
                <a:lnTo>
                  <a:pt x="20" y="229"/>
                </a:lnTo>
                <a:lnTo>
                  <a:pt x="21" y="229"/>
                </a:lnTo>
                <a:lnTo>
                  <a:pt x="22" y="246"/>
                </a:lnTo>
                <a:lnTo>
                  <a:pt x="23" y="251"/>
                </a:lnTo>
                <a:lnTo>
                  <a:pt x="25" y="275"/>
                </a:lnTo>
                <a:lnTo>
                  <a:pt x="26" y="278"/>
                </a:lnTo>
                <a:lnTo>
                  <a:pt x="27" y="282"/>
                </a:lnTo>
                <a:lnTo>
                  <a:pt x="28" y="249"/>
                </a:lnTo>
                <a:lnTo>
                  <a:pt x="30" y="258"/>
                </a:lnTo>
                <a:lnTo>
                  <a:pt x="31" y="266"/>
                </a:lnTo>
                <a:lnTo>
                  <a:pt x="32" y="275"/>
                </a:lnTo>
                <a:lnTo>
                  <a:pt x="33" y="272"/>
                </a:lnTo>
                <a:lnTo>
                  <a:pt x="35" y="264"/>
                </a:lnTo>
                <a:lnTo>
                  <a:pt x="36" y="256"/>
                </a:lnTo>
                <a:lnTo>
                  <a:pt x="37" y="260"/>
                </a:lnTo>
                <a:lnTo>
                  <a:pt x="38" y="276"/>
                </a:lnTo>
                <a:lnTo>
                  <a:pt x="40" y="304"/>
                </a:lnTo>
                <a:lnTo>
                  <a:pt x="41" y="315"/>
                </a:lnTo>
                <a:lnTo>
                  <a:pt x="42" y="284"/>
                </a:lnTo>
                <a:lnTo>
                  <a:pt x="43" y="242"/>
                </a:lnTo>
                <a:lnTo>
                  <a:pt x="44" y="204"/>
                </a:lnTo>
                <a:lnTo>
                  <a:pt x="46" y="194"/>
                </a:lnTo>
                <a:lnTo>
                  <a:pt x="47" y="179"/>
                </a:lnTo>
                <a:lnTo>
                  <a:pt x="48" y="173"/>
                </a:lnTo>
                <a:lnTo>
                  <a:pt x="50" y="180"/>
                </a:lnTo>
                <a:lnTo>
                  <a:pt x="51" y="187"/>
                </a:lnTo>
                <a:lnTo>
                  <a:pt x="52" y="188"/>
                </a:lnTo>
                <a:lnTo>
                  <a:pt x="53" y="183"/>
                </a:lnTo>
                <a:lnTo>
                  <a:pt x="54" y="202"/>
                </a:lnTo>
                <a:lnTo>
                  <a:pt x="56" y="207"/>
                </a:lnTo>
                <a:lnTo>
                  <a:pt x="57" y="237"/>
                </a:lnTo>
                <a:lnTo>
                  <a:pt x="58" y="275"/>
                </a:lnTo>
                <a:lnTo>
                  <a:pt x="59" y="323"/>
                </a:lnTo>
                <a:lnTo>
                  <a:pt x="60" y="361"/>
                </a:lnTo>
                <a:lnTo>
                  <a:pt x="62" y="393"/>
                </a:lnTo>
                <a:lnTo>
                  <a:pt x="63" y="417"/>
                </a:lnTo>
                <a:lnTo>
                  <a:pt x="64" y="432"/>
                </a:lnTo>
                <a:lnTo>
                  <a:pt x="66" y="445"/>
                </a:lnTo>
                <a:lnTo>
                  <a:pt x="67" y="452"/>
                </a:lnTo>
                <a:lnTo>
                  <a:pt x="68" y="459"/>
                </a:lnTo>
                <a:lnTo>
                  <a:pt x="69" y="458"/>
                </a:lnTo>
                <a:lnTo>
                  <a:pt x="70" y="465"/>
                </a:lnTo>
                <a:lnTo>
                  <a:pt x="72" y="464"/>
                </a:lnTo>
                <a:lnTo>
                  <a:pt x="73" y="438"/>
                </a:lnTo>
                <a:lnTo>
                  <a:pt x="74" y="407"/>
                </a:lnTo>
                <a:lnTo>
                  <a:pt x="75" y="342"/>
                </a:lnTo>
                <a:lnTo>
                  <a:pt x="77" y="294"/>
                </a:lnTo>
                <a:lnTo>
                  <a:pt x="78" y="244"/>
                </a:lnTo>
                <a:lnTo>
                  <a:pt x="79" y="239"/>
                </a:lnTo>
                <a:lnTo>
                  <a:pt x="80" y="236"/>
                </a:lnTo>
                <a:lnTo>
                  <a:pt x="82" y="248"/>
                </a:lnTo>
                <a:lnTo>
                  <a:pt x="83" y="256"/>
                </a:lnTo>
                <a:lnTo>
                  <a:pt x="84" y="273"/>
                </a:lnTo>
                <a:lnTo>
                  <a:pt x="85" y="269"/>
                </a:lnTo>
                <a:lnTo>
                  <a:pt x="87" y="279"/>
                </a:lnTo>
                <a:lnTo>
                  <a:pt x="88" y="265"/>
                </a:lnTo>
                <a:lnTo>
                  <a:pt x="89" y="264"/>
                </a:lnTo>
                <a:lnTo>
                  <a:pt x="90" y="270"/>
                </a:lnTo>
                <a:lnTo>
                  <a:pt x="91" y="278"/>
                </a:lnTo>
                <a:lnTo>
                  <a:pt x="93" y="265"/>
                </a:lnTo>
                <a:lnTo>
                  <a:pt x="94" y="258"/>
                </a:lnTo>
                <a:lnTo>
                  <a:pt x="95" y="250"/>
                </a:lnTo>
                <a:lnTo>
                  <a:pt x="97" y="254"/>
                </a:lnTo>
                <a:lnTo>
                  <a:pt x="98" y="281"/>
                </a:lnTo>
                <a:lnTo>
                  <a:pt x="99" y="312"/>
                </a:lnTo>
                <a:lnTo>
                  <a:pt x="100" y="319"/>
                </a:lnTo>
                <a:lnTo>
                  <a:pt x="101" y="279"/>
                </a:lnTo>
                <a:lnTo>
                  <a:pt x="103" y="233"/>
                </a:lnTo>
                <a:lnTo>
                  <a:pt x="104" y="208"/>
                </a:lnTo>
                <a:lnTo>
                  <a:pt x="105" y="201"/>
                </a:lnTo>
                <a:lnTo>
                  <a:pt x="106" y="179"/>
                </a:lnTo>
                <a:lnTo>
                  <a:pt x="108" y="172"/>
                </a:lnTo>
                <a:lnTo>
                  <a:pt x="109" y="175"/>
                </a:lnTo>
                <a:lnTo>
                  <a:pt x="110" y="174"/>
                </a:lnTo>
                <a:lnTo>
                  <a:pt x="111" y="172"/>
                </a:lnTo>
                <a:lnTo>
                  <a:pt x="113" y="171"/>
                </a:lnTo>
                <a:lnTo>
                  <a:pt x="114" y="181"/>
                </a:lnTo>
                <a:lnTo>
                  <a:pt x="115" y="190"/>
                </a:lnTo>
                <a:lnTo>
                  <a:pt x="116" y="200"/>
                </a:lnTo>
                <a:lnTo>
                  <a:pt x="117" y="222"/>
                </a:lnTo>
                <a:lnTo>
                  <a:pt x="119" y="267"/>
                </a:lnTo>
                <a:lnTo>
                  <a:pt x="120" y="301"/>
                </a:lnTo>
                <a:lnTo>
                  <a:pt x="121" y="341"/>
                </a:lnTo>
                <a:lnTo>
                  <a:pt x="122" y="369"/>
                </a:lnTo>
                <a:lnTo>
                  <a:pt x="124" y="392"/>
                </a:lnTo>
                <a:lnTo>
                  <a:pt x="125" y="411"/>
                </a:lnTo>
                <a:lnTo>
                  <a:pt x="126" y="427"/>
                </a:lnTo>
                <a:lnTo>
                  <a:pt x="127" y="439"/>
                </a:lnTo>
                <a:lnTo>
                  <a:pt x="129" y="440"/>
                </a:lnTo>
                <a:lnTo>
                  <a:pt x="130" y="451"/>
                </a:lnTo>
                <a:lnTo>
                  <a:pt x="131" y="454"/>
                </a:lnTo>
                <a:lnTo>
                  <a:pt x="132" y="438"/>
                </a:lnTo>
                <a:lnTo>
                  <a:pt x="134" y="408"/>
                </a:lnTo>
                <a:lnTo>
                  <a:pt x="135" y="351"/>
                </a:lnTo>
                <a:lnTo>
                  <a:pt x="136" y="306"/>
                </a:lnTo>
                <a:lnTo>
                  <a:pt x="137" y="255"/>
                </a:lnTo>
                <a:lnTo>
                  <a:pt x="139" y="246"/>
                </a:lnTo>
                <a:lnTo>
                  <a:pt x="140" y="244"/>
                </a:lnTo>
                <a:lnTo>
                  <a:pt x="141" y="250"/>
                </a:lnTo>
                <a:lnTo>
                  <a:pt x="142" y="257"/>
                </a:lnTo>
                <a:lnTo>
                  <a:pt x="144" y="278"/>
                </a:lnTo>
                <a:lnTo>
                  <a:pt x="145" y="280"/>
                </a:lnTo>
                <a:lnTo>
                  <a:pt x="146" y="278"/>
                </a:lnTo>
                <a:lnTo>
                  <a:pt x="147" y="268"/>
                </a:lnTo>
                <a:lnTo>
                  <a:pt x="148" y="261"/>
                </a:lnTo>
                <a:lnTo>
                  <a:pt x="150" y="275"/>
                </a:lnTo>
                <a:lnTo>
                  <a:pt x="151" y="278"/>
                </a:lnTo>
                <a:lnTo>
                  <a:pt x="152" y="272"/>
                </a:lnTo>
                <a:lnTo>
                  <a:pt x="153" y="255"/>
                </a:lnTo>
                <a:lnTo>
                  <a:pt x="155" y="247"/>
                </a:lnTo>
                <a:lnTo>
                  <a:pt x="156" y="256"/>
                </a:lnTo>
                <a:lnTo>
                  <a:pt x="157" y="283"/>
                </a:lnTo>
                <a:lnTo>
                  <a:pt x="158" y="300"/>
                </a:lnTo>
                <a:lnTo>
                  <a:pt x="160" y="309"/>
                </a:lnTo>
                <a:lnTo>
                  <a:pt x="161" y="265"/>
                </a:lnTo>
                <a:lnTo>
                  <a:pt x="162" y="209"/>
                </a:lnTo>
                <a:lnTo>
                  <a:pt x="163" y="176"/>
                </a:lnTo>
                <a:lnTo>
                  <a:pt x="164" y="179"/>
                </a:lnTo>
                <a:lnTo>
                  <a:pt x="166" y="160"/>
                </a:lnTo>
                <a:lnTo>
                  <a:pt x="167" y="152"/>
                </a:lnTo>
                <a:lnTo>
                  <a:pt x="168" y="167"/>
                </a:lnTo>
                <a:lnTo>
                  <a:pt x="170" y="173"/>
                </a:lnTo>
                <a:lnTo>
                  <a:pt x="171" y="181"/>
                </a:lnTo>
                <a:lnTo>
                  <a:pt x="172" y="177"/>
                </a:lnTo>
                <a:lnTo>
                  <a:pt x="173" y="173"/>
                </a:lnTo>
                <a:lnTo>
                  <a:pt x="174" y="167"/>
                </a:lnTo>
                <a:lnTo>
                  <a:pt x="176" y="185"/>
                </a:lnTo>
                <a:lnTo>
                  <a:pt x="177" y="185"/>
                </a:lnTo>
                <a:lnTo>
                  <a:pt x="178" y="200"/>
                </a:lnTo>
                <a:lnTo>
                  <a:pt x="179" y="213"/>
                </a:lnTo>
                <a:lnTo>
                  <a:pt x="180" y="236"/>
                </a:lnTo>
                <a:lnTo>
                  <a:pt x="182" y="259"/>
                </a:lnTo>
                <a:lnTo>
                  <a:pt x="183" y="278"/>
                </a:lnTo>
                <a:lnTo>
                  <a:pt x="184" y="298"/>
                </a:lnTo>
                <a:lnTo>
                  <a:pt x="186" y="317"/>
                </a:lnTo>
                <a:lnTo>
                  <a:pt x="187" y="349"/>
                </a:lnTo>
                <a:lnTo>
                  <a:pt x="188" y="373"/>
                </a:lnTo>
                <a:lnTo>
                  <a:pt x="189" y="419"/>
                </a:lnTo>
                <a:lnTo>
                  <a:pt x="190" y="445"/>
                </a:lnTo>
                <a:lnTo>
                  <a:pt x="192" y="453"/>
                </a:lnTo>
                <a:lnTo>
                  <a:pt x="193" y="450"/>
                </a:lnTo>
                <a:lnTo>
                  <a:pt x="194" y="441"/>
                </a:lnTo>
                <a:lnTo>
                  <a:pt x="195" y="434"/>
                </a:lnTo>
                <a:lnTo>
                  <a:pt x="197" y="420"/>
                </a:lnTo>
                <a:lnTo>
                  <a:pt x="198" y="406"/>
                </a:lnTo>
                <a:lnTo>
                  <a:pt x="199" y="372"/>
                </a:lnTo>
                <a:lnTo>
                  <a:pt x="200" y="347"/>
                </a:lnTo>
                <a:lnTo>
                  <a:pt x="202" y="307"/>
                </a:lnTo>
                <a:lnTo>
                  <a:pt x="203" y="281"/>
                </a:lnTo>
                <a:lnTo>
                  <a:pt x="204" y="264"/>
                </a:lnTo>
                <a:lnTo>
                  <a:pt x="205" y="264"/>
                </a:lnTo>
                <a:lnTo>
                  <a:pt x="207" y="263"/>
                </a:lnTo>
                <a:lnTo>
                  <a:pt x="208" y="260"/>
                </a:lnTo>
                <a:lnTo>
                  <a:pt x="209" y="266"/>
                </a:lnTo>
                <a:lnTo>
                  <a:pt x="210" y="267"/>
                </a:lnTo>
                <a:lnTo>
                  <a:pt x="211" y="257"/>
                </a:lnTo>
                <a:lnTo>
                  <a:pt x="213" y="271"/>
                </a:lnTo>
                <a:lnTo>
                  <a:pt x="214" y="267"/>
                </a:lnTo>
                <a:lnTo>
                  <a:pt x="215" y="266"/>
                </a:lnTo>
                <a:lnTo>
                  <a:pt x="217" y="269"/>
                </a:lnTo>
                <a:lnTo>
                  <a:pt x="218" y="279"/>
                </a:lnTo>
                <a:lnTo>
                  <a:pt x="219" y="276"/>
                </a:lnTo>
                <a:lnTo>
                  <a:pt x="220" y="251"/>
                </a:lnTo>
                <a:lnTo>
                  <a:pt x="221" y="220"/>
                </a:lnTo>
                <a:lnTo>
                  <a:pt x="223" y="207"/>
                </a:lnTo>
                <a:lnTo>
                  <a:pt x="224" y="193"/>
                </a:lnTo>
                <a:lnTo>
                  <a:pt x="225" y="168"/>
                </a:lnTo>
                <a:lnTo>
                  <a:pt x="226" y="160"/>
                </a:lnTo>
                <a:lnTo>
                  <a:pt x="227" y="190"/>
                </a:lnTo>
                <a:lnTo>
                  <a:pt x="229" y="199"/>
                </a:lnTo>
                <a:lnTo>
                  <a:pt x="230" y="197"/>
                </a:lnTo>
                <a:lnTo>
                  <a:pt x="231" y="185"/>
                </a:lnTo>
                <a:lnTo>
                  <a:pt x="233" y="186"/>
                </a:lnTo>
                <a:lnTo>
                  <a:pt x="234" y="173"/>
                </a:lnTo>
                <a:lnTo>
                  <a:pt x="235" y="169"/>
                </a:lnTo>
                <a:lnTo>
                  <a:pt x="236" y="168"/>
                </a:lnTo>
                <a:lnTo>
                  <a:pt x="237" y="176"/>
                </a:lnTo>
                <a:lnTo>
                  <a:pt x="239" y="201"/>
                </a:lnTo>
                <a:lnTo>
                  <a:pt x="240" y="207"/>
                </a:lnTo>
                <a:lnTo>
                  <a:pt x="241" y="233"/>
                </a:lnTo>
                <a:lnTo>
                  <a:pt x="242" y="252"/>
                </a:lnTo>
                <a:lnTo>
                  <a:pt x="244" y="276"/>
                </a:lnTo>
                <a:lnTo>
                  <a:pt x="245" y="301"/>
                </a:lnTo>
                <a:lnTo>
                  <a:pt x="246" y="330"/>
                </a:lnTo>
                <a:lnTo>
                  <a:pt x="247" y="353"/>
                </a:lnTo>
                <a:lnTo>
                  <a:pt x="249" y="409"/>
                </a:lnTo>
                <a:lnTo>
                  <a:pt x="250" y="439"/>
                </a:lnTo>
                <a:lnTo>
                  <a:pt x="251" y="452"/>
                </a:lnTo>
                <a:lnTo>
                  <a:pt x="252" y="452"/>
                </a:lnTo>
                <a:lnTo>
                  <a:pt x="254" y="442"/>
                </a:lnTo>
                <a:lnTo>
                  <a:pt x="255" y="436"/>
                </a:lnTo>
                <a:lnTo>
                  <a:pt x="256" y="418"/>
                </a:lnTo>
                <a:lnTo>
                  <a:pt x="257" y="403"/>
                </a:lnTo>
                <a:lnTo>
                  <a:pt x="258" y="380"/>
                </a:lnTo>
                <a:lnTo>
                  <a:pt x="260" y="359"/>
                </a:lnTo>
                <a:lnTo>
                  <a:pt x="261" y="334"/>
                </a:lnTo>
                <a:lnTo>
                  <a:pt x="262" y="311"/>
                </a:lnTo>
                <a:lnTo>
                  <a:pt x="264" y="280"/>
                </a:lnTo>
                <a:lnTo>
                  <a:pt x="265" y="269"/>
                </a:lnTo>
                <a:lnTo>
                  <a:pt x="266" y="256"/>
                </a:lnTo>
                <a:lnTo>
                  <a:pt x="267" y="261"/>
                </a:lnTo>
                <a:lnTo>
                  <a:pt x="268" y="251"/>
                </a:lnTo>
                <a:lnTo>
                  <a:pt x="270" y="262"/>
                </a:lnTo>
                <a:lnTo>
                  <a:pt x="271" y="267"/>
                </a:lnTo>
                <a:lnTo>
                  <a:pt x="272" y="273"/>
                </a:lnTo>
                <a:lnTo>
                  <a:pt x="273" y="269"/>
                </a:lnTo>
                <a:lnTo>
                  <a:pt x="274" y="275"/>
                </a:lnTo>
                <a:lnTo>
                  <a:pt x="276" y="281"/>
                </a:lnTo>
                <a:lnTo>
                  <a:pt x="277" y="298"/>
                </a:lnTo>
                <a:lnTo>
                  <a:pt x="278" y="302"/>
                </a:lnTo>
                <a:lnTo>
                  <a:pt x="280" y="291"/>
                </a:lnTo>
                <a:lnTo>
                  <a:pt x="281" y="263"/>
                </a:lnTo>
                <a:lnTo>
                  <a:pt x="282" y="244"/>
                </a:lnTo>
                <a:lnTo>
                  <a:pt x="283" y="245"/>
                </a:lnTo>
                <a:lnTo>
                  <a:pt x="284" y="239"/>
                </a:lnTo>
                <a:lnTo>
                  <a:pt x="286" y="244"/>
                </a:lnTo>
                <a:lnTo>
                  <a:pt x="287" y="265"/>
                </a:lnTo>
                <a:lnTo>
                  <a:pt x="288" y="271"/>
                </a:lnTo>
                <a:lnTo>
                  <a:pt x="289" y="286"/>
                </a:lnTo>
                <a:lnTo>
                  <a:pt x="291" y="284"/>
                </a:lnTo>
                <a:lnTo>
                  <a:pt x="292" y="306"/>
                </a:lnTo>
                <a:lnTo>
                  <a:pt x="293" y="316"/>
                </a:lnTo>
                <a:lnTo>
                  <a:pt x="294" y="344"/>
                </a:lnTo>
                <a:lnTo>
                  <a:pt x="296" y="367"/>
                </a:lnTo>
                <a:lnTo>
                  <a:pt x="297" y="393"/>
                </a:lnTo>
                <a:lnTo>
                  <a:pt x="298" y="422"/>
                </a:lnTo>
                <a:lnTo>
                  <a:pt x="299" y="438"/>
                </a:lnTo>
                <a:lnTo>
                  <a:pt x="301" y="451"/>
                </a:lnTo>
                <a:lnTo>
                  <a:pt x="302" y="458"/>
                </a:lnTo>
                <a:lnTo>
                  <a:pt x="303" y="466"/>
                </a:lnTo>
                <a:lnTo>
                  <a:pt x="304" y="471"/>
                </a:lnTo>
                <a:lnTo>
                  <a:pt x="305" y="471"/>
                </a:lnTo>
                <a:lnTo>
                  <a:pt x="307" y="468"/>
                </a:lnTo>
                <a:lnTo>
                  <a:pt x="308" y="466"/>
                </a:lnTo>
                <a:lnTo>
                  <a:pt x="309" y="458"/>
                </a:lnTo>
                <a:lnTo>
                  <a:pt x="311" y="436"/>
                </a:lnTo>
                <a:lnTo>
                  <a:pt x="312" y="407"/>
                </a:lnTo>
                <a:lnTo>
                  <a:pt x="313" y="352"/>
                </a:lnTo>
                <a:lnTo>
                  <a:pt x="314" y="314"/>
                </a:lnTo>
                <a:lnTo>
                  <a:pt x="315" y="275"/>
                </a:lnTo>
                <a:lnTo>
                  <a:pt x="317" y="263"/>
                </a:lnTo>
                <a:lnTo>
                  <a:pt x="318" y="270"/>
                </a:lnTo>
                <a:lnTo>
                  <a:pt x="319" y="268"/>
                </a:lnTo>
                <a:lnTo>
                  <a:pt x="320" y="280"/>
                </a:lnTo>
                <a:lnTo>
                  <a:pt x="321" y="300"/>
                </a:lnTo>
                <a:lnTo>
                  <a:pt x="323" y="292"/>
                </a:lnTo>
                <a:lnTo>
                  <a:pt x="324" y="299"/>
                </a:lnTo>
                <a:lnTo>
                  <a:pt x="325" y="289"/>
                </a:lnTo>
                <a:lnTo>
                  <a:pt x="327" y="286"/>
                </a:lnTo>
                <a:lnTo>
                  <a:pt x="328" y="287"/>
                </a:lnTo>
                <a:lnTo>
                  <a:pt x="329" y="299"/>
                </a:lnTo>
                <a:lnTo>
                  <a:pt x="330" y="283"/>
                </a:lnTo>
                <a:lnTo>
                  <a:pt x="331" y="278"/>
                </a:lnTo>
                <a:lnTo>
                  <a:pt x="333" y="266"/>
                </a:lnTo>
                <a:lnTo>
                  <a:pt x="334" y="265"/>
                </a:lnTo>
                <a:lnTo>
                  <a:pt x="335" y="278"/>
                </a:lnTo>
                <a:lnTo>
                  <a:pt x="336" y="295"/>
                </a:lnTo>
                <a:lnTo>
                  <a:pt x="337" y="292"/>
                </a:lnTo>
                <a:lnTo>
                  <a:pt x="339" y="258"/>
                </a:lnTo>
                <a:lnTo>
                  <a:pt x="340" y="228"/>
                </a:lnTo>
                <a:lnTo>
                  <a:pt x="341" y="198"/>
                </a:lnTo>
                <a:lnTo>
                  <a:pt x="343" y="189"/>
                </a:lnTo>
                <a:lnTo>
                  <a:pt x="344" y="185"/>
                </a:lnTo>
                <a:lnTo>
                  <a:pt x="345" y="195"/>
                </a:lnTo>
                <a:lnTo>
                  <a:pt x="346" y="215"/>
                </a:lnTo>
                <a:lnTo>
                  <a:pt x="347" y="229"/>
                </a:lnTo>
                <a:lnTo>
                  <a:pt x="349" y="229"/>
                </a:lnTo>
                <a:lnTo>
                  <a:pt x="350" y="242"/>
                </a:lnTo>
                <a:lnTo>
                  <a:pt x="351" y="254"/>
                </a:lnTo>
                <a:lnTo>
                  <a:pt x="352" y="278"/>
                </a:lnTo>
                <a:lnTo>
                  <a:pt x="354" y="298"/>
                </a:lnTo>
                <a:lnTo>
                  <a:pt x="355" y="347"/>
                </a:lnTo>
                <a:lnTo>
                  <a:pt x="356" y="374"/>
                </a:lnTo>
                <a:lnTo>
                  <a:pt x="357" y="410"/>
                </a:lnTo>
                <a:lnTo>
                  <a:pt x="359" y="427"/>
                </a:lnTo>
                <a:lnTo>
                  <a:pt x="360" y="441"/>
                </a:lnTo>
                <a:lnTo>
                  <a:pt x="361" y="451"/>
                </a:lnTo>
                <a:lnTo>
                  <a:pt x="362" y="463"/>
                </a:lnTo>
                <a:lnTo>
                  <a:pt x="364" y="468"/>
                </a:lnTo>
                <a:lnTo>
                  <a:pt x="365" y="471"/>
                </a:lnTo>
                <a:lnTo>
                  <a:pt x="366" y="468"/>
                </a:lnTo>
                <a:lnTo>
                  <a:pt x="367" y="469"/>
                </a:lnTo>
                <a:lnTo>
                  <a:pt x="368" y="465"/>
                </a:lnTo>
                <a:lnTo>
                  <a:pt x="370" y="439"/>
                </a:lnTo>
                <a:lnTo>
                  <a:pt x="371" y="409"/>
                </a:lnTo>
                <a:lnTo>
                  <a:pt x="372" y="350"/>
                </a:lnTo>
                <a:lnTo>
                  <a:pt x="374" y="305"/>
                </a:lnTo>
                <a:lnTo>
                  <a:pt x="375" y="254"/>
                </a:lnTo>
                <a:lnTo>
                  <a:pt x="376" y="247"/>
                </a:lnTo>
                <a:lnTo>
                  <a:pt x="377" y="247"/>
                </a:lnTo>
                <a:lnTo>
                  <a:pt x="378" y="257"/>
                </a:lnTo>
                <a:lnTo>
                  <a:pt x="380" y="270"/>
                </a:lnTo>
                <a:lnTo>
                  <a:pt x="381" y="283"/>
                </a:lnTo>
                <a:lnTo>
                  <a:pt x="382" y="285"/>
                </a:lnTo>
                <a:lnTo>
                  <a:pt x="383" y="296"/>
                </a:lnTo>
                <a:lnTo>
                  <a:pt x="384" y="280"/>
                </a:lnTo>
                <a:lnTo>
                  <a:pt x="386" y="274"/>
                </a:lnTo>
                <a:lnTo>
                  <a:pt x="387" y="280"/>
                </a:lnTo>
                <a:lnTo>
                  <a:pt x="388" y="287"/>
                </a:lnTo>
                <a:lnTo>
                  <a:pt x="390" y="279"/>
                </a:lnTo>
                <a:lnTo>
                  <a:pt x="391" y="273"/>
                </a:lnTo>
                <a:lnTo>
                  <a:pt x="392" y="261"/>
                </a:lnTo>
                <a:lnTo>
                  <a:pt x="393" y="258"/>
                </a:lnTo>
                <a:lnTo>
                  <a:pt x="394" y="290"/>
                </a:lnTo>
                <a:lnTo>
                  <a:pt x="396" y="310"/>
                </a:lnTo>
                <a:lnTo>
                  <a:pt x="397" y="319"/>
                </a:lnTo>
                <a:lnTo>
                  <a:pt x="398" y="279"/>
                </a:lnTo>
                <a:lnTo>
                  <a:pt x="399" y="236"/>
                </a:lnTo>
                <a:lnTo>
                  <a:pt x="401" y="204"/>
                </a:lnTo>
                <a:lnTo>
                  <a:pt x="402" y="195"/>
                </a:lnTo>
                <a:lnTo>
                  <a:pt x="403" y="181"/>
                </a:lnTo>
                <a:lnTo>
                  <a:pt x="404" y="180"/>
                </a:lnTo>
                <a:lnTo>
                  <a:pt x="406" y="191"/>
                </a:lnTo>
                <a:lnTo>
                  <a:pt x="407" y="196"/>
                </a:lnTo>
                <a:lnTo>
                  <a:pt x="408" y="194"/>
                </a:lnTo>
                <a:lnTo>
                  <a:pt x="409" y="201"/>
                </a:lnTo>
                <a:lnTo>
                  <a:pt x="411" y="216"/>
                </a:lnTo>
                <a:lnTo>
                  <a:pt x="412" y="214"/>
                </a:lnTo>
                <a:lnTo>
                  <a:pt x="413" y="224"/>
                </a:lnTo>
                <a:lnTo>
                  <a:pt x="414" y="292"/>
                </a:lnTo>
                <a:lnTo>
                  <a:pt x="415" y="336"/>
                </a:lnTo>
                <a:lnTo>
                  <a:pt x="417" y="378"/>
                </a:lnTo>
                <a:lnTo>
                  <a:pt x="418" y="409"/>
                </a:lnTo>
                <a:lnTo>
                  <a:pt x="419" y="426"/>
                </a:lnTo>
                <a:lnTo>
                  <a:pt x="421" y="445"/>
                </a:lnTo>
                <a:lnTo>
                  <a:pt x="422" y="455"/>
                </a:lnTo>
                <a:lnTo>
                  <a:pt x="423" y="462"/>
                </a:lnTo>
                <a:lnTo>
                  <a:pt x="424" y="464"/>
                </a:lnTo>
                <a:lnTo>
                  <a:pt x="425" y="464"/>
                </a:lnTo>
                <a:lnTo>
                  <a:pt x="427" y="467"/>
                </a:lnTo>
                <a:lnTo>
                  <a:pt x="428" y="462"/>
                </a:lnTo>
                <a:lnTo>
                  <a:pt x="429" y="438"/>
                </a:lnTo>
                <a:lnTo>
                  <a:pt x="430" y="408"/>
                </a:lnTo>
                <a:lnTo>
                  <a:pt x="431" y="346"/>
                </a:lnTo>
                <a:lnTo>
                  <a:pt x="433" y="295"/>
                </a:lnTo>
                <a:lnTo>
                  <a:pt x="434" y="248"/>
                </a:lnTo>
                <a:lnTo>
                  <a:pt x="435" y="238"/>
                </a:lnTo>
                <a:lnTo>
                  <a:pt x="437" y="242"/>
                </a:lnTo>
                <a:lnTo>
                  <a:pt x="438" y="264"/>
                </a:lnTo>
                <a:lnTo>
                  <a:pt x="439" y="267"/>
                </a:lnTo>
                <a:lnTo>
                  <a:pt x="440" y="277"/>
                </a:lnTo>
                <a:lnTo>
                  <a:pt x="441" y="277"/>
                </a:lnTo>
                <a:lnTo>
                  <a:pt x="443" y="283"/>
                </a:lnTo>
                <a:lnTo>
                  <a:pt x="444" y="264"/>
                </a:lnTo>
                <a:lnTo>
                  <a:pt x="445" y="265"/>
                </a:lnTo>
                <a:lnTo>
                  <a:pt x="446" y="272"/>
                </a:lnTo>
                <a:lnTo>
                  <a:pt x="448" y="280"/>
                </a:lnTo>
                <a:lnTo>
                  <a:pt x="449" y="270"/>
                </a:lnTo>
                <a:lnTo>
                  <a:pt x="450" y="266"/>
                </a:lnTo>
                <a:lnTo>
                  <a:pt x="451" y="254"/>
                </a:lnTo>
                <a:lnTo>
                  <a:pt x="453" y="258"/>
                </a:lnTo>
                <a:lnTo>
                  <a:pt x="454" y="277"/>
                </a:lnTo>
                <a:lnTo>
                  <a:pt x="455" y="304"/>
                </a:lnTo>
                <a:lnTo>
                  <a:pt x="456" y="315"/>
                </a:lnTo>
                <a:lnTo>
                  <a:pt x="458" y="279"/>
                </a:lnTo>
                <a:lnTo>
                  <a:pt x="459" y="237"/>
                </a:lnTo>
                <a:lnTo>
                  <a:pt x="460" y="196"/>
                </a:lnTo>
                <a:lnTo>
                  <a:pt x="461" y="183"/>
                </a:lnTo>
                <a:lnTo>
                  <a:pt x="462" y="169"/>
                </a:lnTo>
                <a:lnTo>
                  <a:pt x="464" y="170"/>
                </a:lnTo>
                <a:lnTo>
                  <a:pt x="465" y="177"/>
                </a:lnTo>
                <a:lnTo>
                  <a:pt x="466" y="179"/>
                </a:lnTo>
                <a:lnTo>
                  <a:pt x="468" y="180"/>
                </a:lnTo>
                <a:lnTo>
                  <a:pt x="469" y="181"/>
                </a:lnTo>
                <a:lnTo>
                  <a:pt x="470" y="183"/>
                </a:lnTo>
                <a:lnTo>
                  <a:pt x="471" y="199"/>
                </a:lnTo>
                <a:lnTo>
                  <a:pt x="472" y="234"/>
                </a:lnTo>
                <a:lnTo>
                  <a:pt x="474" y="278"/>
                </a:lnTo>
                <a:lnTo>
                  <a:pt x="475" y="322"/>
                </a:lnTo>
                <a:lnTo>
                  <a:pt x="476" y="362"/>
                </a:lnTo>
                <a:lnTo>
                  <a:pt x="477" y="395"/>
                </a:lnTo>
                <a:lnTo>
                  <a:pt x="479" y="417"/>
                </a:lnTo>
                <a:lnTo>
                  <a:pt x="480" y="430"/>
                </a:lnTo>
                <a:lnTo>
                  <a:pt x="481" y="448"/>
                </a:lnTo>
                <a:lnTo>
                  <a:pt x="482" y="456"/>
                </a:lnTo>
                <a:lnTo>
                  <a:pt x="484" y="460"/>
                </a:lnTo>
                <a:lnTo>
                  <a:pt x="485" y="457"/>
                </a:lnTo>
                <a:lnTo>
                  <a:pt x="486" y="461"/>
                </a:lnTo>
                <a:lnTo>
                  <a:pt x="487" y="457"/>
                </a:lnTo>
                <a:lnTo>
                  <a:pt x="488" y="434"/>
                </a:lnTo>
                <a:lnTo>
                  <a:pt x="490" y="409"/>
                </a:lnTo>
                <a:lnTo>
                  <a:pt x="491" y="341"/>
                </a:lnTo>
                <a:lnTo>
                  <a:pt x="492" y="298"/>
                </a:lnTo>
                <a:lnTo>
                  <a:pt x="493" y="242"/>
                </a:lnTo>
                <a:lnTo>
                  <a:pt x="495" y="235"/>
                </a:lnTo>
                <a:lnTo>
                  <a:pt x="496" y="242"/>
                </a:lnTo>
                <a:lnTo>
                  <a:pt x="497" y="251"/>
                </a:lnTo>
                <a:lnTo>
                  <a:pt x="498" y="257"/>
                </a:lnTo>
                <a:lnTo>
                  <a:pt x="500" y="268"/>
                </a:lnTo>
                <a:lnTo>
                  <a:pt x="501" y="266"/>
                </a:lnTo>
                <a:lnTo>
                  <a:pt x="502" y="274"/>
                </a:lnTo>
                <a:lnTo>
                  <a:pt x="503" y="263"/>
                </a:lnTo>
                <a:lnTo>
                  <a:pt x="504" y="261"/>
                </a:lnTo>
                <a:lnTo>
                  <a:pt x="506" y="265"/>
                </a:lnTo>
                <a:lnTo>
                  <a:pt x="507" y="274"/>
                </a:lnTo>
                <a:lnTo>
                  <a:pt x="508" y="254"/>
                </a:lnTo>
                <a:lnTo>
                  <a:pt x="510" y="250"/>
                </a:lnTo>
                <a:lnTo>
                  <a:pt x="511" y="245"/>
                </a:lnTo>
                <a:lnTo>
                  <a:pt x="512" y="247"/>
                </a:lnTo>
                <a:lnTo>
                  <a:pt x="513" y="273"/>
                </a:lnTo>
                <a:lnTo>
                  <a:pt x="515" y="302"/>
                </a:lnTo>
                <a:lnTo>
                  <a:pt x="516" y="311"/>
                </a:lnTo>
                <a:lnTo>
                  <a:pt x="517" y="270"/>
                </a:lnTo>
                <a:lnTo>
                  <a:pt x="518" y="225"/>
                </a:lnTo>
                <a:lnTo>
                  <a:pt x="519" y="200"/>
                </a:lnTo>
                <a:lnTo>
                  <a:pt x="521" y="180"/>
                </a:lnTo>
                <a:lnTo>
                  <a:pt x="522" y="159"/>
                </a:lnTo>
                <a:lnTo>
                  <a:pt x="523" y="157"/>
                </a:lnTo>
                <a:lnTo>
                  <a:pt x="524" y="162"/>
                </a:lnTo>
                <a:lnTo>
                  <a:pt x="526" y="162"/>
                </a:lnTo>
                <a:lnTo>
                  <a:pt x="527" y="164"/>
                </a:lnTo>
                <a:lnTo>
                  <a:pt x="528" y="157"/>
                </a:lnTo>
                <a:lnTo>
                  <a:pt x="529" y="161"/>
                </a:lnTo>
                <a:lnTo>
                  <a:pt x="531" y="173"/>
                </a:lnTo>
                <a:lnTo>
                  <a:pt x="532" y="192"/>
                </a:lnTo>
                <a:lnTo>
                  <a:pt x="533" y="218"/>
                </a:lnTo>
                <a:lnTo>
                  <a:pt x="534" y="257"/>
                </a:lnTo>
                <a:lnTo>
                  <a:pt x="535" y="305"/>
                </a:lnTo>
                <a:lnTo>
                  <a:pt x="537" y="319"/>
                </a:lnTo>
                <a:lnTo>
                  <a:pt x="538" y="364"/>
                </a:lnTo>
                <a:lnTo>
                  <a:pt x="539" y="394"/>
                </a:lnTo>
                <a:lnTo>
                  <a:pt x="541" y="412"/>
                </a:lnTo>
                <a:lnTo>
                  <a:pt x="542" y="429"/>
                </a:lnTo>
                <a:lnTo>
                  <a:pt x="543" y="440"/>
                </a:lnTo>
                <a:lnTo>
                  <a:pt x="544" y="439"/>
                </a:lnTo>
                <a:lnTo>
                  <a:pt x="545" y="447"/>
                </a:lnTo>
                <a:lnTo>
                  <a:pt x="547" y="451"/>
                </a:lnTo>
                <a:lnTo>
                  <a:pt x="548" y="428"/>
                </a:lnTo>
                <a:lnTo>
                  <a:pt x="549" y="403"/>
                </a:lnTo>
                <a:lnTo>
                  <a:pt x="550" y="346"/>
                </a:lnTo>
                <a:lnTo>
                  <a:pt x="551" y="302"/>
                </a:lnTo>
                <a:lnTo>
                  <a:pt x="553" y="245"/>
                </a:lnTo>
                <a:lnTo>
                  <a:pt x="554" y="231"/>
                </a:lnTo>
                <a:lnTo>
                  <a:pt x="555" y="236"/>
                </a:lnTo>
                <a:lnTo>
                  <a:pt x="557" y="246"/>
                </a:lnTo>
                <a:lnTo>
                  <a:pt x="558" y="251"/>
                </a:lnTo>
                <a:lnTo>
                  <a:pt x="559" y="267"/>
                </a:lnTo>
                <a:lnTo>
                  <a:pt x="560" y="270"/>
                </a:lnTo>
                <a:lnTo>
                  <a:pt x="561" y="270"/>
                </a:lnTo>
                <a:lnTo>
                  <a:pt x="563" y="258"/>
                </a:lnTo>
                <a:lnTo>
                  <a:pt x="564" y="254"/>
                </a:lnTo>
                <a:lnTo>
                  <a:pt x="565" y="271"/>
                </a:lnTo>
                <a:lnTo>
                  <a:pt x="566" y="279"/>
                </a:lnTo>
                <a:lnTo>
                  <a:pt x="568" y="262"/>
                </a:lnTo>
                <a:lnTo>
                  <a:pt x="569" y="244"/>
                </a:lnTo>
                <a:lnTo>
                  <a:pt x="570" y="240"/>
                </a:lnTo>
                <a:lnTo>
                  <a:pt x="571" y="259"/>
                </a:lnTo>
                <a:lnTo>
                  <a:pt x="573" y="285"/>
                </a:lnTo>
                <a:lnTo>
                  <a:pt x="574" y="308"/>
                </a:lnTo>
                <a:lnTo>
                  <a:pt x="575" y="321"/>
                </a:lnTo>
                <a:lnTo>
                  <a:pt x="576" y="277"/>
                </a:lnTo>
                <a:lnTo>
                  <a:pt x="578" y="237"/>
                </a:lnTo>
                <a:lnTo>
                  <a:pt x="579" y="206"/>
                </a:lnTo>
                <a:lnTo>
                  <a:pt x="580" y="194"/>
                </a:lnTo>
                <a:lnTo>
                  <a:pt x="581" y="167"/>
                </a:lnTo>
                <a:lnTo>
                  <a:pt x="582" y="162"/>
                </a:lnTo>
                <a:lnTo>
                  <a:pt x="584" y="170"/>
                </a:lnTo>
                <a:lnTo>
                  <a:pt x="585" y="173"/>
                </a:lnTo>
                <a:lnTo>
                  <a:pt x="586" y="173"/>
                </a:lnTo>
                <a:lnTo>
                  <a:pt x="588" y="168"/>
                </a:lnTo>
                <a:lnTo>
                  <a:pt x="589" y="169"/>
                </a:lnTo>
                <a:lnTo>
                  <a:pt x="590" y="161"/>
                </a:lnTo>
                <a:lnTo>
                  <a:pt x="591" y="155"/>
                </a:lnTo>
                <a:lnTo>
                  <a:pt x="592" y="159"/>
                </a:lnTo>
                <a:lnTo>
                  <a:pt x="594" y="176"/>
                </a:lnTo>
                <a:lnTo>
                  <a:pt x="595" y="195"/>
                </a:lnTo>
                <a:lnTo>
                  <a:pt x="596" y="210"/>
                </a:lnTo>
                <a:lnTo>
                  <a:pt x="597" y="244"/>
                </a:lnTo>
                <a:lnTo>
                  <a:pt x="598" y="246"/>
                </a:lnTo>
                <a:lnTo>
                  <a:pt x="600" y="288"/>
                </a:lnTo>
                <a:lnTo>
                  <a:pt x="601" y="318"/>
                </a:lnTo>
                <a:lnTo>
                  <a:pt x="602" y="342"/>
                </a:lnTo>
                <a:lnTo>
                  <a:pt x="604" y="362"/>
                </a:lnTo>
                <a:lnTo>
                  <a:pt x="605" y="413"/>
                </a:lnTo>
                <a:lnTo>
                  <a:pt x="606" y="437"/>
                </a:lnTo>
                <a:lnTo>
                  <a:pt x="607" y="449"/>
                </a:lnTo>
                <a:lnTo>
                  <a:pt x="608" y="443"/>
                </a:lnTo>
                <a:lnTo>
                  <a:pt x="610" y="428"/>
                </a:lnTo>
                <a:lnTo>
                  <a:pt x="611" y="412"/>
                </a:lnTo>
                <a:lnTo>
                  <a:pt x="612" y="387"/>
                </a:lnTo>
                <a:lnTo>
                  <a:pt x="613" y="364"/>
                </a:lnTo>
                <a:lnTo>
                  <a:pt x="615" y="319"/>
                </a:lnTo>
                <a:lnTo>
                  <a:pt x="616" y="305"/>
                </a:lnTo>
                <a:lnTo>
                  <a:pt x="617" y="262"/>
                </a:lnTo>
                <a:lnTo>
                  <a:pt x="618" y="250"/>
                </a:lnTo>
                <a:lnTo>
                  <a:pt x="620" y="228"/>
                </a:lnTo>
                <a:lnTo>
                  <a:pt x="621" y="231"/>
                </a:lnTo>
                <a:lnTo>
                  <a:pt x="622" y="218"/>
                </a:lnTo>
                <a:lnTo>
                  <a:pt x="623" y="219"/>
                </a:lnTo>
                <a:lnTo>
                  <a:pt x="625" y="214"/>
                </a:lnTo>
                <a:lnTo>
                  <a:pt x="626" y="224"/>
                </a:lnTo>
                <a:lnTo>
                  <a:pt x="627" y="226"/>
                </a:lnTo>
                <a:lnTo>
                  <a:pt x="628" y="234"/>
                </a:lnTo>
                <a:lnTo>
                  <a:pt x="629" y="231"/>
                </a:lnTo>
                <a:lnTo>
                  <a:pt x="631" y="238"/>
                </a:lnTo>
                <a:lnTo>
                  <a:pt x="632" y="229"/>
                </a:lnTo>
                <a:lnTo>
                  <a:pt x="633" y="252"/>
                </a:lnTo>
                <a:lnTo>
                  <a:pt x="635" y="268"/>
                </a:lnTo>
                <a:lnTo>
                  <a:pt x="636" y="243"/>
                </a:lnTo>
                <a:lnTo>
                  <a:pt x="637" y="206"/>
                </a:lnTo>
                <a:lnTo>
                  <a:pt x="638" y="188"/>
                </a:lnTo>
                <a:lnTo>
                  <a:pt x="639" y="168"/>
                </a:lnTo>
                <a:lnTo>
                  <a:pt x="641" y="157"/>
                </a:lnTo>
                <a:lnTo>
                  <a:pt x="642" y="159"/>
                </a:lnTo>
                <a:lnTo>
                  <a:pt x="643" y="176"/>
                </a:lnTo>
                <a:lnTo>
                  <a:pt x="644" y="192"/>
                </a:lnTo>
                <a:lnTo>
                  <a:pt x="645" y="199"/>
                </a:lnTo>
                <a:lnTo>
                  <a:pt x="647" y="190"/>
                </a:lnTo>
                <a:lnTo>
                  <a:pt x="648" y="175"/>
                </a:lnTo>
                <a:lnTo>
                  <a:pt x="649" y="163"/>
                </a:lnTo>
                <a:lnTo>
                  <a:pt x="651" y="152"/>
                </a:lnTo>
                <a:lnTo>
                  <a:pt x="652" y="153"/>
                </a:lnTo>
                <a:lnTo>
                  <a:pt x="653" y="159"/>
                </a:lnTo>
                <a:lnTo>
                  <a:pt x="654" y="174"/>
                </a:lnTo>
                <a:lnTo>
                  <a:pt x="655" y="191"/>
                </a:lnTo>
                <a:lnTo>
                  <a:pt x="657" y="212"/>
                </a:lnTo>
                <a:lnTo>
                  <a:pt x="658" y="228"/>
                </a:lnTo>
                <a:lnTo>
                  <a:pt x="659" y="257"/>
                </a:lnTo>
                <a:lnTo>
                  <a:pt x="660" y="285"/>
                </a:lnTo>
                <a:lnTo>
                  <a:pt x="662" y="315"/>
                </a:lnTo>
                <a:lnTo>
                  <a:pt x="663" y="342"/>
                </a:lnTo>
                <a:lnTo>
                  <a:pt x="664" y="404"/>
                </a:lnTo>
                <a:lnTo>
                  <a:pt x="665" y="439"/>
                </a:lnTo>
                <a:lnTo>
                  <a:pt x="667" y="445"/>
                </a:lnTo>
                <a:lnTo>
                  <a:pt x="668" y="445"/>
                </a:lnTo>
                <a:lnTo>
                  <a:pt x="669" y="433"/>
                </a:lnTo>
                <a:lnTo>
                  <a:pt x="670" y="437"/>
                </a:lnTo>
                <a:lnTo>
                  <a:pt x="672" y="423"/>
                </a:lnTo>
                <a:lnTo>
                  <a:pt x="673" y="406"/>
                </a:lnTo>
                <a:lnTo>
                  <a:pt x="674" y="378"/>
                </a:lnTo>
                <a:lnTo>
                  <a:pt x="675" y="355"/>
                </a:lnTo>
                <a:lnTo>
                  <a:pt x="676" y="318"/>
                </a:lnTo>
                <a:lnTo>
                  <a:pt x="678" y="299"/>
                </a:lnTo>
                <a:lnTo>
                  <a:pt x="679" y="268"/>
                </a:lnTo>
                <a:lnTo>
                  <a:pt x="680" y="261"/>
                </a:lnTo>
                <a:lnTo>
                  <a:pt x="682" y="247"/>
                </a:lnTo>
                <a:lnTo>
                  <a:pt x="683" y="245"/>
                </a:lnTo>
                <a:lnTo>
                  <a:pt x="684" y="244"/>
                </a:lnTo>
                <a:lnTo>
                  <a:pt x="685" y="244"/>
                </a:lnTo>
                <a:lnTo>
                  <a:pt x="686" y="251"/>
                </a:lnTo>
                <a:lnTo>
                  <a:pt x="688" y="254"/>
                </a:lnTo>
                <a:lnTo>
                  <a:pt x="689" y="258"/>
                </a:lnTo>
                <a:lnTo>
                  <a:pt x="690" y="266"/>
                </a:lnTo>
                <a:lnTo>
                  <a:pt x="691" y="284"/>
                </a:lnTo>
                <a:lnTo>
                  <a:pt x="692" y="293"/>
                </a:lnTo>
                <a:lnTo>
                  <a:pt x="694" y="301"/>
                </a:lnTo>
                <a:lnTo>
                  <a:pt x="695" y="278"/>
                </a:lnTo>
                <a:lnTo>
                  <a:pt x="696" y="253"/>
                </a:lnTo>
                <a:lnTo>
                  <a:pt x="698" y="239"/>
                </a:lnTo>
                <a:lnTo>
                  <a:pt x="699" y="235"/>
                </a:lnTo>
                <a:lnTo>
                  <a:pt x="700" y="233"/>
                </a:lnTo>
                <a:lnTo>
                  <a:pt x="701" y="237"/>
                </a:lnTo>
                <a:lnTo>
                  <a:pt x="702" y="248"/>
                </a:lnTo>
                <a:lnTo>
                  <a:pt x="704" y="254"/>
                </a:lnTo>
                <a:lnTo>
                  <a:pt x="705" y="267"/>
                </a:lnTo>
                <a:lnTo>
                  <a:pt x="706" y="263"/>
                </a:lnTo>
                <a:lnTo>
                  <a:pt x="707" y="265"/>
                </a:lnTo>
                <a:lnTo>
                  <a:pt x="708" y="278"/>
                </a:lnTo>
                <a:lnTo>
                  <a:pt x="710" y="304"/>
                </a:lnTo>
                <a:lnTo>
                  <a:pt x="711" y="319"/>
                </a:lnTo>
                <a:lnTo>
                  <a:pt x="712" y="348"/>
                </a:lnTo>
                <a:lnTo>
                  <a:pt x="714" y="380"/>
                </a:lnTo>
                <a:lnTo>
                  <a:pt x="715" y="408"/>
                </a:lnTo>
                <a:lnTo>
                  <a:pt x="716" y="425"/>
                </a:lnTo>
                <a:lnTo>
                  <a:pt x="717" y="436"/>
                </a:lnTo>
                <a:lnTo>
                  <a:pt x="718" y="446"/>
                </a:lnTo>
                <a:lnTo>
                  <a:pt x="720" y="455"/>
                </a:lnTo>
                <a:lnTo>
                  <a:pt x="721" y="460"/>
                </a:lnTo>
                <a:lnTo>
                  <a:pt x="722" y="456"/>
                </a:lnTo>
                <a:lnTo>
                  <a:pt x="723" y="458"/>
                </a:lnTo>
                <a:lnTo>
                  <a:pt x="725" y="459"/>
                </a:lnTo>
                <a:lnTo>
                  <a:pt x="726" y="445"/>
                </a:lnTo>
                <a:lnTo>
                  <a:pt x="727" y="429"/>
                </a:lnTo>
                <a:lnTo>
                  <a:pt x="728" y="396"/>
                </a:lnTo>
                <a:lnTo>
                  <a:pt x="730" y="372"/>
                </a:lnTo>
                <a:lnTo>
                  <a:pt x="731" y="341"/>
                </a:lnTo>
                <a:lnTo>
                  <a:pt x="732" y="324"/>
                </a:lnTo>
                <a:lnTo>
                  <a:pt x="733" y="298"/>
                </a:lnTo>
                <a:lnTo>
                  <a:pt x="735" y="301"/>
                </a:lnTo>
                <a:lnTo>
                  <a:pt x="736" y="293"/>
                </a:lnTo>
                <a:lnTo>
                  <a:pt x="737" y="307"/>
                </a:lnTo>
                <a:lnTo>
                  <a:pt x="738" y="306"/>
                </a:lnTo>
                <a:lnTo>
                  <a:pt x="739" y="307"/>
                </a:lnTo>
                <a:lnTo>
                  <a:pt x="741" y="296"/>
                </a:lnTo>
                <a:lnTo>
                  <a:pt x="742" y="296"/>
                </a:lnTo>
                <a:lnTo>
                  <a:pt x="743" y="294"/>
                </a:lnTo>
                <a:lnTo>
                  <a:pt x="745" y="296"/>
                </a:lnTo>
                <a:lnTo>
                  <a:pt x="746" y="284"/>
                </a:lnTo>
                <a:lnTo>
                  <a:pt x="747" y="280"/>
                </a:lnTo>
                <a:lnTo>
                  <a:pt x="748" y="271"/>
                </a:lnTo>
                <a:lnTo>
                  <a:pt x="749" y="274"/>
                </a:lnTo>
                <a:lnTo>
                  <a:pt x="751" y="276"/>
                </a:lnTo>
                <a:lnTo>
                  <a:pt x="752" y="289"/>
                </a:lnTo>
                <a:lnTo>
                  <a:pt x="753" y="293"/>
                </a:lnTo>
                <a:lnTo>
                  <a:pt x="754" y="270"/>
                </a:lnTo>
                <a:lnTo>
                  <a:pt x="755" y="249"/>
                </a:lnTo>
                <a:lnTo>
                  <a:pt x="757" y="222"/>
                </a:lnTo>
                <a:lnTo>
                  <a:pt x="758" y="180"/>
                </a:lnTo>
                <a:lnTo>
                  <a:pt x="759" y="184"/>
                </a:lnTo>
                <a:lnTo>
                  <a:pt x="761" y="212"/>
                </a:lnTo>
                <a:lnTo>
                  <a:pt x="762" y="212"/>
                </a:lnTo>
                <a:lnTo>
                  <a:pt x="763" y="221"/>
                </a:lnTo>
                <a:lnTo>
                  <a:pt x="764" y="225"/>
                </a:lnTo>
                <a:lnTo>
                  <a:pt x="765" y="244"/>
                </a:lnTo>
                <a:lnTo>
                  <a:pt x="767" y="271"/>
                </a:lnTo>
                <a:lnTo>
                  <a:pt x="768" y="298"/>
                </a:lnTo>
                <a:lnTo>
                  <a:pt x="769" y="311"/>
                </a:lnTo>
                <a:lnTo>
                  <a:pt x="770" y="358"/>
                </a:lnTo>
                <a:lnTo>
                  <a:pt x="772" y="381"/>
                </a:lnTo>
                <a:lnTo>
                  <a:pt x="773" y="410"/>
                </a:lnTo>
                <a:lnTo>
                  <a:pt x="774" y="423"/>
                </a:lnTo>
                <a:lnTo>
                  <a:pt x="775" y="443"/>
                </a:lnTo>
                <a:lnTo>
                  <a:pt x="777" y="455"/>
                </a:lnTo>
                <a:lnTo>
                  <a:pt x="778" y="464"/>
                </a:lnTo>
                <a:lnTo>
                  <a:pt x="779" y="470"/>
                </a:lnTo>
                <a:lnTo>
                  <a:pt x="780" y="472"/>
                </a:lnTo>
                <a:lnTo>
                  <a:pt x="782" y="469"/>
                </a:lnTo>
                <a:lnTo>
                  <a:pt x="783" y="470"/>
                </a:lnTo>
                <a:lnTo>
                  <a:pt x="784" y="464"/>
                </a:lnTo>
                <a:lnTo>
                  <a:pt x="785" y="439"/>
                </a:lnTo>
                <a:lnTo>
                  <a:pt x="786" y="409"/>
                </a:lnTo>
                <a:lnTo>
                  <a:pt x="788" y="347"/>
                </a:lnTo>
                <a:lnTo>
                  <a:pt x="789" y="302"/>
                </a:lnTo>
                <a:lnTo>
                  <a:pt x="790" y="253"/>
                </a:lnTo>
                <a:lnTo>
                  <a:pt x="792" y="241"/>
                </a:lnTo>
                <a:lnTo>
                  <a:pt x="793" y="245"/>
                </a:lnTo>
                <a:lnTo>
                  <a:pt x="794" y="256"/>
                </a:lnTo>
                <a:lnTo>
                  <a:pt x="795" y="260"/>
                </a:lnTo>
                <a:lnTo>
                  <a:pt x="796" y="284"/>
                </a:lnTo>
                <a:lnTo>
                  <a:pt x="798" y="274"/>
                </a:lnTo>
                <a:lnTo>
                  <a:pt x="799" y="288"/>
                </a:lnTo>
                <a:lnTo>
                  <a:pt x="800" y="273"/>
                </a:lnTo>
                <a:lnTo>
                  <a:pt x="801" y="272"/>
                </a:lnTo>
                <a:lnTo>
                  <a:pt x="802" y="272"/>
                </a:lnTo>
                <a:lnTo>
                  <a:pt x="804" y="279"/>
                </a:lnTo>
                <a:lnTo>
                  <a:pt x="805" y="271"/>
                </a:lnTo>
                <a:lnTo>
                  <a:pt x="806" y="263"/>
                </a:lnTo>
                <a:lnTo>
                  <a:pt x="808" y="257"/>
                </a:lnTo>
                <a:lnTo>
                  <a:pt x="809" y="258"/>
                </a:lnTo>
                <a:lnTo>
                  <a:pt x="810" y="276"/>
                </a:lnTo>
                <a:lnTo>
                  <a:pt x="811" y="304"/>
                </a:lnTo>
                <a:lnTo>
                  <a:pt x="812" y="312"/>
                </a:lnTo>
                <a:lnTo>
                  <a:pt x="814" y="288"/>
                </a:lnTo>
                <a:lnTo>
                  <a:pt x="815" y="246"/>
                </a:lnTo>
                <a:lnTo>
                  <a:pt x="816" y="209"/>
                </a:lnTo>
                <a:lnTo>
                  <a:pt x="817" y="200"/>
                </a:lnTo>
                <a:lnTo>
                  <a:pt x="819" y="196"/>
                </a:lnTo>
                <a:lnTo>
                  <a:pt x="820" y="194"/>
                </a:lnTo>
                <a:lnTo>
                  <a:pt x="821" y="203"/>
                </a:lnTo>
                <a:lnTo>
                  <a:pt x="822" y="203"/>
                </a:lnTo>
                <a:lnTo>
                  <a:pt x="824" y="201"/>
                </a:lnTo>
                <a:lnTo>
                  <a:pt x="825" y="197"/>
                </a:lnTo>
                <a:lnTo>
                  <a:pt x="826" y="214"/>
                </a:lnTo>
                <a:lnTo>
                  <a:pt x="827" y="248"/>
                </a:lnTo>
                <a:lnTo>
                  <a:pt x="829" y="277"/>
                </a:lnTo>
                <a:lnTo>
                  <a:pt x="830" y="318"/>
                </a:lnTo>
                <a:lnTo>
                  <a:pt x="831" y="349"/>
                </a:lnTo>
                <a:lnTo>
                  <a:pt x="832" y="386"/>
                </a:lnTo>
                <a:lnTo>
                  <a:pt x="833" y="412"/>
                </a:lnTo>
                <a:lnTo>
                  <a:pt x="835" y="429"/>
                </a:lnTo>
                <a:lnTo>
                  <a:pt x="836" y="443"/>
                </a:lnTo>
                <a:lnTo>
                  <a:pt x="837" y="453"/>
                </a:lnTo>
                <a:lnTo>
                  <a:pt x="839" y="461"/>
                </a:lnTo>
                <a:lnTo>
                  <a:pt x="840" y="465"/>
                </a:lnTo>
                <a:lnTo>
                  <a:pt x="841" y="466"/>
                </a:lnTo>
                <a:lnTo>
                  <a:pt x="842" y="465"/>
                </a:lnTo>
                <a:lnTo>
                  <a:pt x="843" y="463"/>
                </a:lnTo>
                <a:lnTo>
                  <a:pt x="845" y="436"/>
                </a:lnTo>
                <a:lnTo>
                  <a:pt x="846" y="407"/>
                </a:lnTo>
                <a:lnTo>
                  <a:pt x="847" y="343"/>
                </a:lnTo>
                <a:lnTo>
                  <a:pt x="848" y="294"/>
                </a:lnTo>
                <a:lnTo>
                  <a:pt x="850" y="244"/>
                </a:lnTo>
                <a:lnTo>
                  <a:pt x="851" y="235"/>
                </a:lnTo>
                <a:lnTo>
                  <a:pt x="852" y="235"/>
                </a:lnTo>
                <a:lnTo>
                  <a:pt x="853" y="247"/>
                </a:lnTo>
                <a:lnTo>
                  <a:pt x="855" y="261"/>
                </a:lnTo>
                <a:lnTo>
                  <a:pt x="856" y="275"/>
                </a:lnTo>
                <a:lnTo>
                  <a:pt x="857" y="261"/>
                </a:lnTo>
                <a:lnTo>
                  <a:pt x="858" y="275"/>
                </a:lnTo>
                <a:lnTo>
                  <a:pt x="859" y="260"/>
                </a:lnTo>
                <a:lnTo>
                  <a:pt x="861" y="264"/>
                </a:lnTo>
                <a:lnTo>
                  <a:pt x="862" y="261"/>
                </a:lnTo>
                <a:lnTo>
                  <a:pt x="863" y="268"/>
                </a:lnTo>
                <a:lnTo>
                  <a:pt x="864" y="262"/>
                </a:lnTo>
                <a:lnTo>
                  <a:pt x="866" y="256"/>
                </a:lnTo>
                <a:lnTo>
                  <a:pt x="867" y="247"/>
                </a:lnTo>
                <a:lnTo>
                  <a:pt x="868" y="253"/>
                </a:lnTo>
                <a:lnTo>
                  <a:pt x="869" y="282"/>
                </a:lnTo>
                <a:lnTo>
                  <a:pt x="871" y="308"/>
                </a:lnTo>
                <a:lnTo>
                  <a:pt x="872" y="311"/>
                </a:lnTo>
                <a:lnTo>
                  <a:pt x="873" y="269"/>
                </a:lnTo>
                <a:lnTo>
                  <a:pt x="874" y="227"/>
                </a:lnTo>
                <a:lnTo>
                  <a:pt x="875" y="213"/>
                </a:lnTo>
                <a:lnTo>
                  <a:pt x="877" y="206"/>
                </a:lnTo>
                <a:lnTo>
                  <a:pt x="878" y="197"/>
                </a:lnTo>
                <a:lnTo>
                  <a:pt x="879" y="163"/>
                </a:lnTo>
                <a:lnTo>
                  <a:pt x="881" y="175"/>
                </a:lnTo>
                <a:lnTo>
                  <a:pt x="882" y="191"/>
                </a:lnTo>
                <a:lnTo>
                  <a:pt x="883" y="164"/>
                </a:lnTo>
                <a:lnTo>
                  <a:pt x="884" y="194"/>
                </a:lnTo>
                <a:lnTo>
                  <a:pt x="885" y="209"/>
                </a:lnTo>
                <a:lnTo>
                  <a:pt x="887" y="180"/>
                </a:lnTo>
                <a:lnTo>
                  <a:pt x="888" y="240"/>
                </a:lnTo>
                <a:lnTo>
                  <a:pt x="889" y="290"/>
                </a:lnTo>
                <a:lnTo>
                  <a:pt x="890" y="326"/>
                </a:lnTo>
                <a:lnTo>
                  <a:pt x="892" y="361"/>
                </a:lnTo>
                <a:lnTo>
                  <a:pt x="893" y="389"/>
                </a:lnTo>
                <a:lnTo>
                  <a:pt x="894" y="423"/>
                </a:lnTo>
                <a:lnTo>
                  <a:pt x="895" y="434"/>
                </a:lnTo>
                <a:lnTo>
                  <a:pt x="897" y="450"/>
                </a:lnTo>
                <a:lnTo>
                  <a:pt x="898" y="458"/>
                </a:lnTo>
                <a:lnTo>
                  <a:pt x="899" y="459"/>
                </a:lnTo>
                <a:lnTo>
                  <a:pt x="900" y="458"/>
                </a:lnTo>
                <a:lnTo>
                  <a:pt x="902" y="462"/>
                </a:lnTo>
                <a:lnTo>
                  <a:pt x="903" y="460"/>
                </a:lnTo>
                <a:lnTo>
                  <a:pt x="904" y="433"/>
                </a:lnTo>
                <a:lnTo>
                  <a:pt x="905" y="404"/>
                </a:lnTo>
                <a:lnTo>
                  <a:pt x="906" y="335"/>
                </a:lnTo>
                <a:lnTo>
                  <a:pt x="908" y="287"/>
                </a:lnTo>
                <a:lnTo>
                  <a:pt x="909" y="222"/>
                </a:lnTo>
                <a:lnTo>
                  <a:pt x="910" y="225"/>
                </a:lnTo>
                <a:lnTo>
                  <a:pt x="912" y="222"/>
                </a:lnTo>
                <a:lnTo>
                  <a:pt x="913" y="237"/>
                </a:lnTo>
                <a:lnTo>
                  <a:pt x="914" y="236"/>
                </a:lnTo>
                <a:lnTo>
                  <a:pt x="915" y="246"/>
                </a:lnTo>
                <a:lnTo>
                  <a:pt x="916" y="257"/>
                </a:lnTo>
                <a:lnTo>
                  <a:pt x="918" y="277"/>
                </a:lnTo>
                <a:lnTo>
                  <a:pt x="919" y="264"/>
                </a:lnTo>
                <a:lnTo>
                  <a:pt x="920" y="271"/>
                </a:lnTo>
                <a:lnTo>
                  <a:pt x="921" y="279"/>
                </a:lnTo>
                <a:lnTo>
                  <a:pt x="922" y="282"/>
                </a:lnTo>
                <a:lnTo>
                  <a:pt x="924" y="262"/>
                </a:lnTo>
                <a:lnTo>
                  <a:pt x="925" y="259"/>
                </a:lnTo>
                <a:lnTo>
                  <a:pt x="926" y="250"/>
                </a:lnTo>
                <a:lnTo>
                  <a:pt x="928" y="252"/>
                </a:lnTo>
                <a:lnTo>
                  <a:pt x="929" y="282"/>
                </a:lnTo>
                <a:lnTo>
                  <a:pt x="930" y="301"/>
                </a:lnTo>
                <a:lnTo>
                  <a:pt x="931" y="305"/>
                </a:lnTo>
                <a:lnTo>
                  <a:pt x="932" y="268"/>
                </a:lnTo>
                <a:lnTo>
                  <a:pt x="934" y="220"/>
                </a:lnTo>
                <a:lnTo>
                  <a:pt x="935" y="189"/>
                </a:lnTo>
                <a:lnTo>
                  <a:pt x="936" y="184"/>
                </a:lnTo>
                <a:lnTo>
                  <a:pt x="937" y="162"/>
                </a:lnTo>
                <a:lnTo>
                  <a:pt x="939" y="154"/>
                </a:lnTo>
                <a:lnTo>
                  <a:pt x="940" y="164"/>
                </a:lnTo>
                <a:lnTo>
                  <a:pt x="941" y="173"/>
                </a:lnTo>
                <a:lnTo>
                  <a:pt x="942" y="166"/>
                </a:lnTo>
                <a:lnTo>
                  <a:pt x="944" y="152"/>
                </a:lnTo>
                <a:lnTo>
                  <a:pt x="945" y="164"/>
                </a:lnTo>
                <a:lnTo>
                  <a:pt x="946" y="177"/>
                </a:lnTo>
                <a:lnTo>
                  <a:pt x="947" y="187"/>
                </a:lnTo>
                <a:lnTo>
                  <a:pt x="949" y="194"/>
                </a:lnTo>
                <a:lnTo>
                  <a:pt x="950" y="251"/>
                </a:lnTo>
                <a:lnTo>
                  <a:pt x="951" y="297"/>
                </a:lnTo>
                <a:lnTo>
                  <a:pt x="952" y="335"/>
                </a:lnTo>
                <a:lnTo>
                  <a:pt x="953" y="365"/>
                </a:lnTo>
                <a:lnTo>
                  <a:pt x="955" y="393"/>
                </a:lnTo>
                <a:lnTo>
                  <a:pt x="956" y="409"/>
                </a:lnTo>
                <a:lnTo>
                  <a:pt x="957" y="428"/>
                </a:lnTo>
                <a:lnTo>
                  <a:pt x="959" y="437"/>
                </a:lnTo>
                <a:lnTo>
                  <a:pt x="960" y="439"/>
                </a:lnTo>
                <a:lnTo>
                  <a:pt x="961" y="449"/>
                </a:lnTo>
                <a:lnTo>
                  <a:pt x="962" y="453"/>
                </a:lnTo>
                <a:lnTo>
                  <a:pt x="963" y="433"/>
                </a:lnTo>
                <a:lnTo>
                  <a:pt x="965" y="411"/>
                </a:lnTo>
                <a:lnTo>
                  <a:pt x="966" y="343"/>
                </a:lnTo>
                <a:lnTo>
                  <a:pt x="967" y="305"/>
                </a:lnTo>
                <a:lnTo>
                  <a:pt x="968" y="244"/>
                </a:lnTo>
                <a:lnTo>
                  <a:pt x="969" y="240"/>
                </a:lnTo>
                <a:lnTo>
                  <a:pt x="971" y="242"/>
                </a:lnTo>
                <a:lnTo>
                  <a:pt x="972" y="250"/>
                </a:lnTo>
                <a:lnTo>
                  <a:pt x="973" y="259"/>
                </a:lnTo>
                <a:lnTo>
                  <a:pt x="975" y="272"/>
                </a:lnTo>
                <a:lnTo>
                  <a:pt x="976" y="268"/>
                </a:lnTo>
                <a:lnTo>
                  <a:pt x="977" y="274"/>
                </a:lnTo>
                <a:lnTo>
                  <a:pt x="978" y="260"/>
                </a:lnTo>
                <a:lnTo>
                  <a:pt x="979" y="255"/>
                </a:lnTo>
                <a:lnTo>
                  <a:pt x="981" y="268"/>
                </a:lnTo>
                <a:lnTo>
                  <a:pt x="982" y="271"/>
                </a:lnTo>
                <a:lnTo>
                  <a:pt x="983" y="262"/>
                </a:lnTo>
                <a:lnTo>
                  <a:pt x="984" y="247"/>
                </a:lnTo>
                <a:lnTo>
                  <a:pt x="986" y="244"/>
                </a:lnTo>
                <a:lnTo>
                  <a:pt x="987" y="251"/>
                </a:lnTo>
                <a:lnTo>
                  <a:pt x="988" y="283"/>
                </a:lnTo>
                <a:lnTo>
                  <a:pt x="989" y="305"/>
                </a:lnTo>
                <a:lnTo>
                  <a:pt x="991" y="314"/>
                </a:lnTo>
                <a:lnTo>
                  <a:pt x="992" y="272"/>
                </a:lnTo>
                <a:lnTo>
                  <a:pt x="993" y="226"/>
                </a:lnTo>
                <a:lnTo>
                  <a:pt x="994" y="203"/>
                </a:lnTo>
                <a:lnTo>
                  <a:pt x="996" y="182"/>
                </a:lnTo>
                <a:lnTo>
                  <a:pt x="997" y="161"/>
                </a:lnTo>
                <a:lnTo>
                  <a:pt x="998" y="156"/>
                </a:lnTo>
                <a:lnTo>
                  <a:pt x="999" y="158"/>
                </a:lnTo>
                <a:lnTo>
                  <a:pt x="1000" y="164"/>
                </a:lnTo>
                <a:lnTo>
                  <a:pt x="1002" y="166"/>
                </a:lnTo>
                <a:lnTo>
                  <a:pt x="1003" y="156"/>
                </a:lnTo>
                <a:lnTo>
                  <a:pt x="1004" y="157"/>
                </a:lnTo>
                <a:lnTo>
                  <a:pt x="1006" y="160"/>
                </a:lnTo>
                <a:lnTo>
                  <a:pt x="1007" y="157"/>
                </a:lnTo>
                <a:lnTo>
                  <a:pt x="1008" y="164"/>
                </a:lnTo>
                <a:lnTo>
                  <a:pt x="1009" y="178"/>
                </a:lnTo>
                <a:lnTo>
                  <a:pt x="1010" y="186"/>
                </a:lnTo>
                <a:lnTo>
                  <a:pt x="1012" y="207"/>
                </a:lnTo>
                <a:lnTo>
                  <a:pt x="1013" y="233"/>
                </a:lnTo>
                <a:lnTo>
                  <a:pt x="1014" y="246"/>
                </a:lnTo>
                <a:lnTo>
                  <a:pt x="1015" y="284"/>
                </a:lnTo>
                <a:lnTo>
                  <a:pt x="1016" y="312"/>
                </a:lnTo>
                <a:lnTo>
                  <a:pt x="1018" y="338"/>
                </a:lnTo>
                <a:lnTo>
                  <a:pt x="1019" y="360"/>
                </a:lnTo>
                <a:lnTo>
                  <a:pt x="1020" y="412"/>
                </a:lnTo>
                <a:lnTo>
                  <a:pt x="1022" y="436"/>
                </a:lnTo>
                <a:lnTo>
                  <a:pt x="1023" y="446"/>
                </a:lnTo>
                <a:lnTo>
                  <a:pt x="1024" y="444"/>
                </a:lnTo>
                <a:lnTo>
                  <a:pt x="1025" y="430"/>
                </a:lnTo>
                <a:lnTo>
                  <a:pt x="1026" y="418"/>
                </a:lnTo>
                <a:lnTo>
                  <a:pt x="1028" y="385"/>
                </a:lnTo>
                <a:lnTo>
                  <a:pt x="1029" y="363"/>
                </a:lnTo>
                <a:lnTo>
                  <a:pt x="1030" y="323"/>
                </a:lnTo>
                <a:lnTo>
                  <a:pt x="1031" y="315"/>
                </a:lnTo>
                <a:lnTo>
                  <a:pt x="1032" y="280"/>
                </a:lnTo>
                <a:lnTo>
                  <a:pt x="1034" y="279"/>
                </a:lnTo>
                <a:lnTo>
                  <a:pt x="1035" y="254"/>
                </a:lnTo>
                <a:lnTo>
                  <a:pt x="1036" y="244"/>
                </a:lnTo>
                <a:lnTo>
                  <a:pt x="1038" y="227"/>
                </a:lnTo>
                <a:lnTo>
                  <a:pt x="1039" y="222"/>
                </a:lnTo>
                <a:lnTo>
                  <a:pt x="1040" y="222"/>
                </a:lnTo>
                <a:lnTo>
                  <a:pt x="1041" y="223"/>
                </a:lnTo>
                <a:lnTo>
                  <a:pt x="1042" y="218"/>
                </a:lnTo>
                <a:lnTo>
                  <a:pt x="1044" y="224"/>
                </a:lnTo>
                <a:lnTo>
                  <a:pt x="1045" y="221"/>
                </a:lnTo>
                <a:lnTo>
                  <a:pt x="1046" y="221"/>
                </a:lnTo>
                <a:lnTo>
                  <a:pt x="1047" y="230"/>
                </a:lnTo>
                <a:lnTo>
                  <a:pt x="1049" y="257"/>
                </a:lnTo>
                <a:lnTo>
                  <a:pt x="1050" y="276"/>
                </a:lnTo>
                <a:lnTo>
                  <a:pt x="1051" y="254"/>
                </a:lnTo>
                <a:lnTo>
                  <a:pt x="1052" y="206"/>
                </a:lnTo>
                <a:lnTo>
                  <a:pt x="1054" y="186"/>
                </a:lnTo>
                <a:lnTo>
                  <a:pt x="1055" y="162"/>
                </a:lnTo>
                <a:lnTo>
                  <a:pt x="1056" y="148"/>
                </a:lnTo>
                <a:lnTo>
                  <a:pt x="1057" y="151"/>
                </a:lnTo>
                <a:lnTo>
                  <a:pt x="1059" y="176"/>
                </a:lnTo>
                <a:lnTo>
                  <a:pt x="1060" y="187"/>
                </a:lnTo>
                <a:lnTo>
                  <a:pt x="1061" y="185"/>
                </a:lnTo>
                <a:lnTo>
                  <a:pt x="1062" y="176"/>
                </a:lnTo>
                <a:lnTo>
                  <a:pt x="1063" y="167"/>
                </a:lnTo>
                <a:lnTo>
                  <a:pt x="1065" y="153"/>
                </a:lnTo>
                <a:lnTo>
                  <a:pt x="1066" y="143"/>
                </a:lnTo>
                <a:lnTo>
                  <a:pt x="1067" y="133"/>
                </a:lnTo>
                <a:lnTo>
                  <a:pt x="1069" y="140"/>
                </a:lnTo>
                <a:lnTo>
                  <a:pt x="1070" y="164"/>
                </a:lnTo>
                <a:lnTo>
                  <a:pt x="1071" y="171"/>
                </a:lnTo>
                <a:lnTo>
                  <a:pt x="1072" y="198"/>
                </a:lnTo>
                <a:lnTo>
                  <a:pt x="1073" y="218"/>
                </a:lnTo>
                <a:lnTo>
                  <a:pt x="1075" y="251"/>
                </a:lnTo>
                <a:lnTo>
                  <a:pt x="1076" y="285"/>
                </a:lnTo>
                <a:lnTo>
                  <a:pt x="1077" y="313"/>
                </a:lnTo>
                <a:lnTo>
                  <a:pt x="1078" y="341"/>
                </a:lnTo>
                <a:lnTo>
                  <a:pt x="1079" y="402"/>
                </a:lnTo>
                <a:lnTo>
                  <a:pt x="1081" y="432"/>
                </a:lnTo>
                <a:lnTo>
                  <a:pt x="1082" y="447"/>
                </a:lnTo>
                <a:lnTo>
                  <a:pt x="1083" y="446"/>
                </a:lnTo>
                <a:lnTo>
                  <a:pt x="1085" y="436"/>
                </a:lnTo>
                <a:lnTo>
                  <a:pt x="1086" y="428"/>
                </a:lnTo>
                <a:lnTo>
                  <a:pt x="1087" y="407"/>
                </a:lnTo>
                <a:lnTo>
                  <a:pt x="1088" y="402"/>
                </a:lnTo>
                <a:lnTo>
                  <a:pt x="1089" y="370"/>
                </a:lnTo>
                <a:lnTo>
                  <a:pt x="1091" y="346"/>
                </a:lnTo>
                <a:lnTo>
                  <a:pt x="1092" y="315"/>
                </a:lnTo>
                <a:lnTo>
                  <a:pt x="1093" y="300"/>
                </a:lnTo>
                <a:lnTo>
                  <a:pt x="1094" y="262"/>
                </a:lnTo>
                <a:lnTo>
                  <a:pt x="1096" y="252"/>
                </a:lnTo>
                <a:lnTo>
                  <a:pt x="1097" y="231"/>
                </a:lnTo>
                <a:lnTo>
                  <a:pt x="1098" y="219"/>
                </a:lnTo>
                <a:lnTo>
                  <a:pt x="1099" y="214"/>
                </a:lnTo>
                <a:lnTo>
                  <a:pt x="1101" y="215"/>
                </a:lnTo>
                <a:lnTo>
                  <a:pt x="1102" y="220"/>
                </a:lnTo>
                <a:lnTo>
                  <a:pt x="1103" y="219"/>
                </a:lnTo>
                <a:lnTo>
                  <a:pt x="1104" y="228"/>
                </a:lnTo>
                <a:lnTo>
                  <a:pt x="1106" y="236"/>
                </a:lnTo>
                <a:lnTo>
                  <a:pt x="1107" y="240"/>
                </a:lnTo>
                <a:lnTo>
                  <a:pt x="1108" y="259"/>
                </a:lnTo>
                <a:lnTo>
                  <a:pt x="1109" y="277"/>
                </a:lnTo>
                <a:lnTo>
                  <a:pt x="1110" y="263"/>
                </a:lnTo>
                <a:lnTo>
                  <a:pt x="1112" y="235"/>
                </a:lnTo>
                <a:lnTo>
                  <a:pt x="1113" y="230"/>
                </a:lnTo>
                <a:lnTo>
                  <a:pt x="1114" y="222"/>
                </a:lnTo>
                <a:lnTo>
                  <a:pt x="1116" y="216"/>
                </a:lnTo>
                <a:lnTo>
                  <a:pt x="1117" y="214"/>
                </a:lnTo>
                <a:lnTo>
                  <a:pt x="1118" y="245"/>
                </a:lnTo>
                <a:lnTo>
                  <a:pt x="1119" y="257"/>
                </a:lnTo>
                <a:lnTo>
                  <a:pt x="1120" y="266"/>
                </a:lnTo>
                <a:lnTo>
                  <a:pt x="1122" y="267"/>
                </a:lnTo>
                <a:lnTo>
                  <a:pt x="1123" y="285"/>
                </a:lnTo>
                <a:lnTo>
                  <a:pt x="1124" y="305"/>
                </a:lnTo>
                <a:lnTo>
                  <a:pt x="1125" y="336"/>
                </a:lnTo>
                <a:lnTo>
                  <a:pt x="1126" y="362"/>
                </a:lnTo>
                <a:lnTo>
                  <a:pt x="1128" y="389"/>
                </a:lnTo>
                <a:lnTo>
                  <a:pt x="1129" y="407"/>
                </a:lnTo>
                <a:lnTo>
                  <a:pt x="1130" y="433"/>
                </a:lnTo>
                <a:lnTo>
                  <a:pt x="1132" y="452"/>
                </a:lnTo>
                <a:lnTo>
                  <a:pt x="1133" y="457"/>
                </a:lnTo>
                <a:lnTo>
                  <a:pt x="1134" y="464"/>
                </a:lnTo>
                <a:lnTo>
                  <a:pt x="1135" y="469"/>
                </a:lnTo>
                <a:lnTo>
                  <a:pt x="1136" y="471"/>
                </a:lnTo>
                <a:lnTo>
                  <a:pt x="1138" y="466"/>
                </a:lnTo>
                <a:lnTo>
                  <a:pt x="1139" y="466"/>
                </a:lnTo>
                <a:lnTo>
                  <a:pt x="1140" y="456"/>
                </a:lnTo>
                <a:lnTo>
                  <a:pt x="1141" y="432"/>
                </a:lnTo>
                <a:lnTo>
                  <a:pt x="1143" y="402"/>
                </a:lnTo>
                <a:lnTo>
                  <a:pt x="1144" y="346"/>
                </a:lnTo>
                <a:lnTo>
                  <a:pt x="1145" y="310"/>
                </a:lnTo>
                <a:lnTo>
                  <a:pt x="1146" y="269"/>
                </a:lnTo>
                <a:lnTo>
                  <a:pt x="1148" y="261"/>
                </a:lnTo>
                <a:lnTo>
                  <a:pt x="1149" y="266"/>
                </a:lnTo>
                <a:lnTo>
                  <a:pt x="1150" y="267"/>
                </a:lnTo>
                <a:lnTo>
                  <a:pt x="1151" y="275"/>
                </a:lnTo>
                <a:lnTo>
                  <a:pt x="1153" y="288"/>
                </a:lnTo>
                <a:lnTo>
                  <a:pt x="1154" y="287"/>
                </a:lnTo>
                <a:lnTo>
                  <a:pt x="1155" y="291"/>
                </a:lnTo>
                <a:lnTo>
                  <a:pt x="1156" y="282"/>
                </a:lnTo>
                <a:lnTo>
                  <a:pt x="1157" y="281"/>
                </a:lnTo>
                <a:lnTo>
                  <a:pt x="1159" y="282"/>
                </a:lnTo>
                <a:lnTo>
                  <a:pt x="1160" y="289"/>
                </a:lnTo>
                <a:lnTo>
                  <a:pt x="1161" y="282"/>
                </a:lnTo>
                <a:lnTo>
                  <a:pt x="1163" y="271"/>
                </a:lnTo>
                <a:lnTo>
                  <a:pt x="1164" y="265"/>
                </a:lnTo>
                <a:lnTo>
                  <a:pt x="1165" y="259"/>
                </a:lnTo>
                <a:lnTo>
                  <a:pt x="1166" y="277"/>
                </a:lnTo>
                <a:lnTo>
                  <a:pt x="1167" y="289"/>
                </a:lnTo>
                <a:lnTo>
                  <a:pt x="1169" y="298"/>
                </a:lnTo>
                <a:lnTo>
                  <a:pt x="1170" y="261"/>
                </a:lnTo>
                <a:lnTo>
                  <a:pt x="1171" y="230"/>
                </a:lnTo>
                <a:lnTo>
                  <a:pt x="1172" y="202"/>
                </a:lnTo>
                <a:lnTo>
                  <a:pt x="1173" y="183"/>
                </a:lnTo>
                <a:lnTo>
                  <a:pt x="1175" y="190"/>
                </a:lnTo>
                <a:lnTo>
                  <a:pt x="1176" y="200"/>
                </a:lnTo>
                <a:lnTo>
                  <a:pt x="1177" y="215"/>
                </a:lnTo>
                <a:lnTo>
                  <a:pt x="1179" y="223"/>
                </a:lnTo>
                <a:lnTo>
                  <a:pt x="1180" y="222"/>
                </a:lnTo>
                <a:lnTo>
                  <a:pt x="1181" y="227"/>
                </a:lnTo>
                <a:lnTo>
                  <a:pt x="1182" y="239"/>
                </a:lnTo>
                <a:lnTo>
                  <a:pt x="1183" y="281"/>
                </a:lnTo>
                <a:lnTo>
                  <a:pt x="1185" y="320"/>
                </a:lnTo>
                <a:lnTo>
                  <a:pt x="1186" y="346"/>
                </a:lnTo>
                <a:lnTo>
                  <a:pt x="1187" y="377"/>
                </a:lnTo>
                <a:lnTo>
                  <a:pt x="1188" y="406"/>
                </a:lnTo>
                <a:lnTo>
                  <a:pt x="1190" y="425"/>
                </a:lnTo>
                <a:lnTo>
                  <a:pt x="1191" y="441"/>
                </a:lnTo>
                <a:lnTo>
                  <a:pt x="1192" y="452"/>
                </a:lnTo>
                <a:lnTo>
                  <a:pt x="1193" y="462"/>
                </a:lnTo>
                <a:lnTo>
                  <a:pt x="1195" y="467"/>
                </a:lnTo>
                <a:lnTo>
                  <a:pt x="1196" y="469"/>
                </a:lnTo>
                <a:lnTo>
                  <a:pt x="1197" y="467"/>
                </a:lnTo>
                <a:lnTo>
                  <a:pt x="1198" y="468"/>
                </a:lnTo>
                <a:lnTo>
                  <a:pt x="1199" y="462"/>
                </a:lnTo>
                <a:lnTo>
                  <a:pt x="1201" y="439"/>
                </a:lnTo>
                <a:lnTo>
                  <a:pt x="1202" y="412"/>
                </a:lnTo>
                <a:lnTo>
                  <a:pt x="1203" y="345"/>
                </a:lnTo>
                <a:lnTo>
                  <a:pt x="1204" y="303"/>
                </a:lnTo>
                <a:lnTo>
                  <a:pt x="1206" y="249"/>
                </a:lnTo>
                <a:lnTo>
                  <a:pt x="1207" y="236"/>
                </a:lnTo>
                <a:lnTo>
                  <a:pt x="1208" y="243"/>
                </a:lnTo>
                <a:lnTo>
                  <a:pt x="1209" y="252"/>
                </a:lnTo>
                <a:lnTo>
                  <a:pt x="1211" y="263"/>
                </a:lnTo>
                <a:lnTo>
                  <a:pt x="1212" y="278"/>
                </a:lnTo>
                <a:lnTo>
                  <a:pt x="1213" y="287"/>
                </a:lnTo>
                <a:lnTo>
                  <a:pt x="1214" y="284"/>
                </a:lnTo>
                <a:lnTo>
                  <a:pt x="1216" y="271"/>
                </a:lnTo>
                <a:lnTo>
                  <a:pt x="1217" y="264"/>
                </a:lnTo>
                <a:lnTo>
                  <a:pt x="1218" y="267"/>
                </a:lnTo>
                <a:lnTo>
                  <a:pt x="1219" y="283"/>
                </a:lnTo>
                <a:lnTo>
                  <a:pt x="1221" y="281"/>
                </a:lnTo>
                <a:lnTo>
                  <a:pt x="1222" y="265"/>
                </a:lnTo>
                <a:lnTo>
                  <a:pt x="1223" y="262"/>
                </a:lnTo>
                <a:lnTo>
                  <a:pt x="1224" y="254"/>
                </a:lnTo>
                <a:lnTo>
                  <a:pt x="1226" y="272"/>
                </a:lnTo>
                <a:lnTo>
                  <a:pt x="1227" y="296"/>
                </a:lnTo>
                <a:lnTo>
                  <a:pt x="1228" y="305"/>
                </a:lnTo>
                <a:lnTo>
                  <a:pt x="1229" y="267"/>
                </a:lnTo>
                <a:lnTo>
                  <a:pt x="1230" y="227"/>
                </a:lnTo>
                <a:lnTo>
                  <a:pt x="1232" y="198"/>
                </a:lnTo>
                <a:lnTo>
                  <a:pt x="1233" y="191"/>
                </a:lnTo>
                <a:lnTo>
                  <a:pt x="1234" y="180"/>
                </a:lnTo>
                <a:lnTo>
                  <a:pt x="1235" y="177"/>
                </a:lnTo>
                <a:lnTo>
                  <a:pt x="1237" y="184"/>
                </a:lnTo>
                <a:lnTo>
                  <a:pt x="1238" y="184"/>
                </a:lnTo>
                <a:lnTo>
                  <a:pt x="1239" y="168"/>
                </a:lnTo>
                <a:lnTo>
                  <a:pt x="1240" y="190"/>
                </a:lnTo>
                <a:lnTo>
                  <a:pt x="1242" y="203"/>
                </a:lnTo>
                <a:lnTo>
                  <a:pt x="1243" y="226"/>
                </a:lnTo>
                <a:lnTo>
                  <a:pt x="1244" y="266"/>
                </a:lnTo>
                <a:lnTo>
                  <a:pt x="1245" y="295"/>
                </a:lnTo>
                <a:lnTo>
                  <a:pt x="1246" y="341"/>
                </a:lnTo>
                <a:lnTo>
                  <a:pt x="1248" y="379"/>
                </a:lnTo>
                <a:lnTo>
                  <a:pt x="1249" y="405"/>
                </a:lnTo>
                <a:lnTo>
                  <a:pt x="1250" y="429"/>
                </a:lnTo>
                <a:lnTo>
                  <a:pt x="1252" y="440"/>
                </a:lnTo>
                <a:lnTo>
                  <a:pt x="1253" y="451"/>
                </a:lnTo>
                <a:lnTo>
                  <a:pt x="1254" y="457"/>
                </a:lnTo>
                <a:lnTo>
                  <a:pt x="1255" y="461"/>
                </a:lnTo>
                <a:lnTo>
                  <a:pt x="1256" y="460"/>
                </a:lnTo>
                <a:lnTo>
                  <a:pt x="1258" y="464"/>
                </a:lnTo>
                <a:lnTo>
                  <a:pt x="1259" y="462"/>
                </a:lnTo>
                <a:lnTo>
                  <a:pt x="1260" y="429"/>
                </a:lnTo>
                <a:lnTo>
                  <a:pt x="1261" y="391"/>
                </a:lnTo>
                <a:lnTo>
                  <a:pt x="1263" y="329"/>
                </a:lnTo>
                <a:lnTo>
                  <a:pt x="1264" y="285"/>
                </a:lnTo>
                <a:lnTo>
                  <a:pt x="1265" y="246"/>
                </a:lnTo>
                <a:lnTo>
                  <a:pt x="1266" y="230"/>
                </a:lnTo>
                <a:lnTo>
                  <a:pt x="1268" y="234"/>
                </a:lnTo>
                <a:lnTo>
                  <a:pt x="1269" y="241"/>
                </a:lnTo>
                <a:lnTo>
                  <a:pt x="1270" y="254"/>
                </a:lnTo>
                <a:lnTo>
                  <a:pt x="1271" y="273"/>
                </a:lnTo>
                <a:lnTo>
                  <a:pt x="1273" y="268"/>
                </a:lnTo>
                <a:lnTo>
                  <a:pt x="1274" y="286"/>
                </a:lnTo>
                <a:lnTo>
                  <a:pt x="1275" y="264"/>
                </a:lnTo>
                <a:lnTo>
                  <a:pt x="1276" y="267"/>
                </a:lnTo>
                <a:lnTo>
                  <a:pt x="1277" y="274"/>
                </a:lnTo>
                <a:lnTo>
                  <a:pt x="1279" y="282"/>
                </a:lnTo>
                <a:lnTo>
                  <a:pt x="1280" y="275"/>
                </a:lnTo>
                <a:lnTo>
                  <a:pt x="1281" y="266"/>
                </a:lnTo>
                <a:lnTo>
                  <a:pt x="1283" y="244"/>
                </a:lnTo>
                <a:lnTo>
                  <a:pt x="1284" y="260"/>
                </a:lnTo>
                <a:lnTo>
                  <a:pt x="1285" y="281"/>
                </a:lnTo>
                <a:lnTo>
                  <a:pt x="1286" y="308"/>
                </a:lnTo>
                <a:lnTo>
                  <a:pt x="1287" y="312"/>
                </a:lnTo>
                <a:lnTo>
                  <a:pt x="1289" y="275"/>
                </a:lnTo>
                <a:lnTo>
                  <a:pt x="1290" y="230"/>
                </a:lnTo>
                <a:lnTo>
                  <a:pt x="1291" y="214"/>
                </a:lnTo>
                <a:lnTo>
                  <a:pt x="1292" y="193"/>
                </a:lnTo>
                <a:lnTo>
                  <a:pt x="1293" y="176"/>
                </a:lnTo>
                <a:lnTo>
                  <a:pt x="1295" y="182"/>
                </a:lnTo>
                <a:lnTo>
                  <a:pt x="1296" y="177"/>
                </a:lnTo>
                <a:lnTo>
                  <a:pt x="1297" y="172"/>
                </a:lnTo>
                <a:lnTo>
                  <a:pt x="1299" y="165"/>
                </a:lnTo>
                <a:lnTo>
                  <a:pt x="1300" y="181"/>
                </a:lnTo>
                <a:lnTo>
                  <a:pt x="1301" y="202"/>
                </a:lnTo>
                <a:lnTo>
                  <a:pt x="1302" y="199"/>
                </a:lnTo>
                <a:lnTo>
                  <a:pt x="1303" y="220"/>
                </a:lnTo>
                <a:lnTo>
                  <a:pt x="1305" y="268"/>
                </a:lnTo>
                <a:lnTo>
                  <a:pt x="1306" y="323"/>
                </a:lnTo>
                <a:lnTo>
                  <a:pt x="1307" y="362"/>
                </a:lnTo>
                <a:lnTo>
                  <a:pt x="1308" y="391"/>
                </a:lnTo>
                <a:lnTo>
                  <a:pt x="1310" y="418"/>
                </a:lnTo>
                <a:lnTo>
                  <a:pt x="1311" y="439"/>
                </a:lnTo>
                <a:lnTo>
                  <a:pt x="1312" y="452"/>
                </a:lnTo>
                <a:lnTo>
                  <a:pt x="1313" y="459"/>
                </a:lnTo>
                <a:lnTo>
                  <a:pt x="1315" y="461"/>
                </a:lnTo>
                <a:lnTo>
                  <a:pt x="1316" y="459"/>
                </a:lnTo>
                <a:lnTo>
                  <a:pt x="1317" y="464"/>
                </a:lnTo>
                <a:lnTo>
                  <a:pt x="1318" y="459"/>
                </a:lnTo>
                <a:lnTo>
                  <a:pt x="1320" y="433"/>
                </a:lnTo>
                <a:lnTo>
                  <a:pt x="1321" y="398"/>
                </a:lnTo>
                <a:lnTo>
                  <a:pt x="1322" y="333"/>
                </a:lnTo>
                <a:lnTo>
                  <a:pt x="1323" y="281"/>
                </a:lnTo>
                <a:lnTo>
                  <a:pt x="1324" y="238"/>
                </a:lnTo>
                <a:lnTo>
                  <a:pt x="1326" y="217"/>
                </a:lnTo>
                <a:lnTo>
                  <a:pt x="1327" y="225"/>
                </a:lnTo>
                <a:lnTo>
                  <a:pt x="1328" y="235"/>
                </a:lnTo>
                <a:lnTo>
                  <a:pt x="1330" y="251"/>
                </a:lnTo>
                <a:lnTo>
                  <a:pt x="1331" y="264"/>
                </a:lnTo>
                <a:lnTo>
                  <a:pt x="1332" y="259"/>
                </a:lnTo>
                <a:lnTo>
                  <a:pt x="1333" y="257"/>
                </a:lnTo>
                <a:lnTo>
                  <a:pt x="1334" y="246"/>
                </a:lnTo>
                <a:lnTo>
                  <a:pt x="1336" y="236"/>
                </a:lnTo>
                <a:lnTo>
                  <a:pt x="1337" y="249"/>
                </a:lnTo>
                <a:lnTo>
                  <a:pt x="1338" y="261"/>
                </a:lnTo>
                <a:lnTo>
                  <a:pt x="1339" y="264"/>
                </a:lnTo>
                <a:lnTo>
                  <a:pt x="1340" y="256"/>
                </a:lnTo>
                <a:lnTo>
                  <a:pt x="1342" y="254"/>
                </a:lnTo>
                <a:lnTo>
                  <a:pt x="1343" y="267"/>
                </a:lnTo>
                <a:lnTo>
                  <a:pt x="1344" y="303"/>
                </a:lnTo>
                <a:lnTo>
                  <a:pt x="1346" y="322"/>
                </a:lnTo>
                <a:lnTo>
                  <a:pt x="1347" y="333"/>
                </a:lnTo>
                <a:lnTo>
                  <a:pt x="1348" y="293"/>
                </a:lnTo>
                <a:lnTo>
                  <a:pt x="1349" y="244"/>
                </a:lnTo>
                <a:lnTo>
                  <a:pt x="1350" y="217"/>
                </a:lnTo>
                <a:lnTo>
                  <a:pt x="1352" y="194"/>
                </a:lnTo>
                <a:lnTo>
                  <a:pt x="1353" y="179"/>
                </a:lnTo>
                <a:lnTo>
                  <a:pt x="1354" y="173"/>
                </a:lnTo>
                <a:lnTo>
                  <a:pt x="1355" y="165"/>
                </a:lnTo>
                <a:lnTo>
                  <a:pt x="1356" y="171"/>
                </a:lnTo>
                <a:lnTo>
                  <a:pt x="1358" y="167"/>
                </a:lnTo>
                <a:lnTo>
                  <a:pt x="1359" y="171"/>
                </a:lnTo>
                <a:lnTo>
                  <a:pt x="1360" y="178"/>
                </a:lnTo>
                <a:lnTo>
                  <a:pt x="1362" y="180"/>
                </a:lnTo>
                <a:lnTo>
                  <a:pt x="1363" y="193"/>
                </a:lnTo>
                <a:lnTo>
                  <a:pt x="1364" y="211"/>
                </a:lnTo>
                <a:lnTo>
                  <a:pt x="1365" y="254"/>
                </a:lnTo>
                <a:lnTo>
                  <a:pt x="1366" y="283"/>
                </a:lnTo>
                <a:lnTo>
                  <a:pt x="1368" y="330"/>
                </a:lnTo>
                <a:lnTo>
                  <a:pt x="1369" y="373"/>
                </a:lnTo>
                <a:lnTo>
                  <a:pt x="1370" y="396"/>
                </a:lnTo>
                <a:lnTo>
                  <a:pt x="1371" y="417"/>
                </a:lnTo>
                <a:lnTo>
                  <a:pt x="1373" y="428"/>
                </a:lnTo>
                <a:lnTo>
                  <a:pt x="1374" y="437"/>
                </a:lnTo>
                <a:lnTo>
                  <a:pt x="1375" y="440"/>
                </a:lnTo>
                <a:lnTo>
                  <a:pt x="1376" y="451"/>
                </a:lnTo>
                <a:lnTo>
                  <a:pt x="1378" y="454"/>
                </a:lnTo>
                <a:lnTo>
                  <a:pt x="1379" y="436"/>
                </a:lnTo>
                <a:lnTo>
                  <a:pt x="1380" y="407"/>
                </a:lnTo>
                <a:lnTo>
                  <a:pt x="1381" y="345"/>
                </a:lnTo>
                <a:lnTo>
                  <a:pt x="1383" y="300"/>
                </a:lnTo>
                <a:lnTo>
                  <a:pt x="1384" y="254"/>
                </a:lnTo>
                <a:lnTo>
                  <a:pt x="1385" y="240"/>
                </a:lnTo>
                <a:lnTo>
                  <a:pt x="1386" y="244"/>
                </a:lnTo>
                <a:lnTo>
                  <a:pt x="1387" y="251"/>
                </a:lnTo>
                <a:lnTo>
                  <a:pt x="1389" y="257"/>
                </a:lnTo>
                <a:lnTo>
                  <a:pt x="1390" y="271"/>
                </a:lnTo>
                <a:lnTo>
                  <a:pt x="1391" y="265"/>
                </a:lnTo>
                <a:lnTo>
                  <a:pt x="1393" y="274"/>
                </a:lnTo>
                <a:lnTo>
                  <a:pt x="1394" y="261"/>
                </a:lnTo>
                <a:lnTo>
                  <a:pt x="1395" y="261"/>
                </a:lnTo>
                <a:lnTo>
                  <a:pt x="1396" y="268"/>
                </a:lnTo>
                <a:lnTo>
                  <a:pt x="1397" y="271"/>
                </a:lnTo>
                <a:lnTo>
                  <a:pt x="1399" y="265"/>
                </a:lnTo>
                <a:lnTo>
                  <a:pt x="1400" y="246"/>
                </a:lnTo>
                <a:lnTo>
                  <a:pt x="1401" y="249"/>
                </a:lnTo>
                <a:lnTo>
                  <a:pt x="1402" y="257"/>
                </a:lnTo>
                <a:lnTo>
                  <a:pt x="1403" y="287"/>
                </a:lnTo>
                <a:lnTo>
                  <a:pt x="1405" y="304"/>
                </a:lnTo>
                <a:lnTo>
                  <a:pt x="1406" y="310"/>
                </a:lnTo>
                <a:lnTo>
                  <a:pt x="1407" y="273"/>
                </a:lnTo>
                <a:lnTo>
                  <a:pt x="1409" y="230"/>
                </a:lnTo>
                <a:lnTo>
                  <a:pt x="1410" y="204"/>
                </a:lnTo>
                <a:lnTo>
                  <a:pt x="1411" y="176"/>
                </a:lnTo>
                <a:lnTo>
                  <a:pt x="1412" y="158"/>
                </a:lnTo>
                <a:lnTo>
                  <a:pt x="1413" y="152"/>
                </a:lnTo>
                <a:lnTo>
                  <a:pt x="1415" y="161"/>
                </a:lnTo>
                <a:lnTo>
                  <a:pt x="1416" y="168"/>
                </a:lnTo>
                <a:lnTo>
                  <a:pt x="1417" y="170"/>
                </a:lnTo>
                <a:lnTo>
                  <a:pt x="1418" y="165"/>
                </a:lnTo>
                <a:lnTo>
                  <a:pt x="1420" y="156"/>
                </a:lnTo>
                <a:lnTo>
                  <a:pt x="1421" y="155"/>
                </a:lnTo>
                <a:lnTo>
                  <a:pt x="1422" y="155"/>
                </a:lnTo>
                <a:lnTo>
                  <a:pt x="1423" y="150"/>
                </a:lnTo>
                <a:lnTo>
                  <a:pt x="1425" y="170"/>
                </a:lnTo>
                <a:lnTo>
                  <a:pt x="1426" y="193"/>
                </a:lnTo>
                <a:lnTo>
                  <a:pt x="1427" y="213"/>
                </a:lnTo>
                <a:lnTo>
                  <a:pt x="1428" y="238"/>
                </a:lnTo>
                <a:lnTo>
                  <a:pt x="1430" y="252"/>
                </a:lnTo>
                <a:lnTo>
                  <a:pt x="1431" y="285"/>
                </a:lnTo>
                <a:lnTo>
                  <a:pt x="1432" y="315"/>
                </a:lnTo>
                <a:lnTo>
                  <a:pt x="1433" y="342"/>
                </a:lnTo>
                <a:lnTo>
                  <a:pt x="1434" y="364"/>
                </a:lnTo>
                <a:lnTo>
                  <a:pt x="1436" y="414"/>
                </a:lnTo>
                <a:lnTo>
                  <a:pt x="1437" y="441"/>
                </a:lnTo>
                <a:lnTo>
                  <a:pt x="1438" y="450"/>
                </a:lnTo>
                <a:lnTo>
                  <a:pt x="1440" y="447"/>
                </a:lnTo>
                <a:lnTo>
                  <a:pt x="1441" y="433"/>
                </a:lnTo>
                <a:lnTo>
                  <a:pt x="1442" y="418"/>
                </a:lnTo>
                <a:lnTo>
                  <a:pt x="1443" y="394"/>
                </a:lnTo>
                <a:lnTo>
                  <a:pt x="1444" y="379"/>
                </a:lnTo>
                <a:lnTo>
                  <a:pt x="1446" y="340"/>
                </a:lnTo>
                <a:lnTo>
                  <a:pt x="1447" y="324"/>
                </a:lnTo>
                <a:lnTo>
                  <a:pt x="1448" y="282"/>
                </a:lnTo>
                <a:lnTo>
                  <a:pt x="1449" y="287"/>
                </a:lnTo>
                <a:lnTo>
                  <a:pt x="1450" y="258"/>
                </a:lnTo>
                <a:lnTo>
                  <a:pt x="1452" y="245"/>
                </a:lnTo>
                <a:lnTo>
                  <a:pt x="1453" y="226"/>
                </a:lnTo>
                <a:lnTo>
                  <a:pt x="1454" y="224"/>
                </a:lnTo>
                <a:lnTo>
                  <a:pt x="1456" y="221"/>
                </a:lnTo>
                <a:lnTo>
                  <a:pt x="1457" y="219"/>
                </a:lnTo>
                <a:lnTo>
                  <a:pt x="1458" y="224"/>
                </a:lnTo>
                <a:lnTo>
                  <a:pt x="1459" y="237"/>
                </a:lnTo>
                <a:lnTo>
                  <a:pt x="1460" y="234"/>
                </a:lnTo>
                <a:lnTo>
                  <a:pt x="1462" y="229"/>
                </a:lnTo>
                <a:lnTo>
                  <a:pt x="1463" y="239"/>
                </a:lnTo>
                <a:lnTo>
                  <a:pt x="1464" y="264"/>
                </a:lnTo>
                <a:lnTo>
                  <a:pt x="1465" y="281"/>
                </a:lnTo>
                <a:lnTo>
                  <a:pt x="1467" y="253"/>
                </a:lnTo>
                <a:lnTo>
                  <a:pt x="1468" y="214"/>
                </a:lnTo>
                <a:lnTo>
                  <a:pt x="1469" y="195"/>
                </a:lnTo>
                <a:lnTo>
                  <a:pt x="1470" y="172"/>
                </a:lnTo>
                <a:lnTo>
                  <a:pt x="1472" y="152"/>
                </a:lnTo>
                <a:lnTo>
                  <a:pt x="1473" y="160"/>
                </a:lnTo>
                <a:lnTo>
                  <a:pt x="1474" y="179"/>
                </a:lnTo>
                <a:lnTo>
                  <a:pt x="1475" y="196"/>
                </a:lnTo>
                <a:lnTo>
                  <a:pt x="1477" y="201"/>
                </a:lnTo>
                <a:lnTo>
                  <a:pt x="1478" y="188"/>
                </a:lnTo>
                <a:lnTo>
                  <a:pt x="1479" y="176"/>
                </a:lnTo>
                <a:lnTo>
                  <a:pt x="1480" y="164"/>
                </a:lnTo>
                <a:lnTo>
                  <a:pt x="1481" y="148"/>
                </a:lnTo>
                <a:lnTo>
                  <a:pt x="1483" y="145"/>
                </a:lnTo>
                <a:lnTo>
                  <a:pt x="1484" y="155"/>
                </a:lnTo>
                <a:lnTo>
                  <a:pt x="1485" y="163"/>
                </a:lnTo>
                <a:lnTo>
                  <a:pt x="1487" y="185"/>
                </a:lnTo>
                <a:lnTo>
                  <a:pt x="1488" y="211"/>
                </a:lnTo>
                <a:lnTo>
                  <a:pt x="1489" y="231"/>
                </a:lnTo>
                <a:lnTo>
                  <a:pt x="1490" y="257"/>
                </a:lnTo>
                <a:lnTo>
                  <a:pt x="1491" y="291"/>
                </a:lnTo>
                <a:lnTo>
                  <a:pt x="1493" y="316"/>
                </a:lnTo>
                <a:lnTo>
                  <a:pt x="1494" y="344"/>
                </a:lnTo>
                <a:lnTo>
                  <a:pt x="1495" y="403"/>
                </a:lnTo>
                <a:lnTo>
                  <a:pt x="1496" y="434"/>
                </a:lnTo>
                <a:lnTo>
                  <a:pt x="1497" y="447"/>
                </a:lnTo>
                <a:lnTo>
                  <a:pt x="1499" y="446"/>
                </a:lnTo>
                <a:lnTo>
                  <a:pt x="1500" y="441"/>
                </a:lnTo>
                <a:lnTo>
                  <a:pt x="1501" y="436"/>
                </a:lnTo>
                <a:lnTo>
                  <a:pt x="1503" y="414"/>
                </a:lnTo>
                <a:lnTo>
                  <a:pt x="1504" y="401"/>
                </a:lnTo>
                <a:lnTo>
                  <a:pt x="1505" y="377"/>
                </a:lnTo>
                <a:lnTo>
                  <a:pt x="1506" y="356"/>
                </a:lnTo>
                <a:lnTo>
                  <a:pt x="1507" y="315"/>
                </a:lnTo>
                <a:lnTo>
                  <a:pt x="1509" y="299"/>
                </a:lnTo>
                <a:lnTo>
                  <a:pt x="1510" y="259"/>
                </a:lnTo>
                <a:lnTo>
                  <a:pt x="1511" y="261"/>
                </a:lnTo>
                <a:lnTo>
                  <a:pt x="1512" y="237"/>
                </a:lnTo>
                <a:lnTo>
                  <a:pt x="1513" y="234"/>
                </a:lnTo>
                <a:lnTo>
                  <a:pt x="1515" y="226"/>
                </a:lnTo>
                <a:lnTo>
                  <a:pt x="1516" y="239"/>
                </a:lnTo>
                <a:lnTo>
                  <a:pt x="1517" y="240"/>
                </a:lnTo>
                <a:lnTo>
                  <a:pt x="1519" y="238"/>
                </a:lnTo>
                <a:lnTo>
                  <a:pt x="1520" y="237"/>
                </a:lnTo>
                <a:lnTo>
                  <a:pt x="1521" y="243"/>
                </a:lnTo>
                <a:lnTo>
                  <a:pt x="1522" y="244"/>
                </a:lnTo>
                <a:lnTo>
                  <a:pt x="1524" y="262"/>
                </a:lnTo>
                <a:lnTo>
                  <a:pt x="1525" y="280"/>
                </a:lnTo>
                <a:lnTo>
                  <a:pt x="1526" y="267"/>
                </a:lnTo>
                <a:lnTo>
                  <a:pt x="1527" y="247"/>
                </a:lnTo>
                <a:lnTo>
                  <a:pt x="1528" y="240"/>
                </a:lnTo>
                <a:lnTo>
                  <a:pt x="1530" y="236"/>
                </a:lnTo>
                <a:lnTo>
                  <a:pt x="1531" y="244"/>
                </a:lnTo>
                <a:lnTo>
                  <a:pt x="1532" y="250"/>
                </a:lnTo>
                <a:lnTo>
                  <a:pt x="1534" y="265"/>
                </a:lnTo>
                <a:lnTo>
                  <a:pt x="1535" y="276"/>
                </a:lnTo>
                <a:lnTo>
                  <a:pt x="1536" y="292"/>
                </a:lnTo>
                <a:lnTo>
                  <a:pt x="1537" y="287"/>
                </a:lnTo>
                <a:lnTo>
                  <a:pt x="1538" y="309"/>
                </a:lnTo>
                <a:lnTo>
                  <a:pt x="1540" y="329"/>
                </a:lnTo>
                <a:lnTo>
                  <a:pt x="1541" y="348"/>
                </a:lnTo>
                <a:lnTo>
                  <a:pt x="1542" y="366"/>
                </a:lnTo>
                <a:lnTo>
                  <a:pt x="1543" y="389"/>
                </a:lnTo>
                <a:lnTo>
                  <a:pt x="1544" y="410"/>
                </a:lnTo>
                <a:lnTo>
                  <a:pt x="1546" y="438"/>
                </a:lnTo>
                <a:lnTo>
                  <a:pt x="1547" y="450"/>
                </a:lnTo>
                <a:lnTo>
                  <a:pt x="1548" y="457"/>
                </a:lnTo>
                <a:lnTo>
                  <a:pt x="1550" y="466"/>
                </a:lnTo>
                <a:lnTo>
                  <a:pt x="1551" y="471"/>
                </a:lnTo>
                <a:lnTo>
                  <a:pt x="1552" y="472"/>
                </a:lnTo>
                <a:lnTo>
                  <a:pt x="1553" y="466"/>
                </a:lnTo>
                <a:lnTo>
                  <a:pt x="1554" y="463"/>
                </a:lnTo>
                <a:lnTo>
                  <a:pt x="1556" y="457"/>
                </a:lnTo>
                <a:lnTo>
                  <a:pt x="1557" y="431"/>
                </a:lnTo>
                <a:lnTo>
                  <a:pt x="1558" y="404"/>
                </a:lnTo>
                <a:lnTo>
                  <a:pt x="1559" y="354"/>
                </a:lnTo>
                <a:lnTo>
                  <a:pt x="1561" y="315"/>
                </a:lnTo>
                <a:lnTo>
                  <a:pt x="1562" y="273"/>
                </a:lnTo>
                <a:lnTo>
                  <a:pt x="1563" y="265"/>
                </a:lnTo>
                <a:lnTo>
                  <a:pt x="1564" y="271"/>
                </a:lnTo>
                <a:lnTo>
                  <a:pt x="1566" y="270"/>
                </a:lnTo>
                <a:lnTo>
                  <a:pt x="1567" y="278"/>
                </a:lnTo>
                <a:lnTo>
                  <a:pt x="1568" y="295"/>
                </a:lnTo>
                <a:lnTo>
                  <a:pt x="1569" y="291"/>
                </a:lnTo>
                <a:lnTo>
                  <a:pt x="1570" y="306"/>
                </a:lnTo>
                <a:lnTo>
                  <a:pt x="1572" y="286"/>
                </a:lnTo>
                <a:lnTo>
                  <a:pt x="1573" y="284"/>
                </a:lnTo>
                <a:lnTo>
                  <a:pt x="1574" y="290"/>
                </a:lnTo>
                <a:lnTo>
                  <a:pt x="1575" y="298"/>
                </a:lnTo>
                <a:lnTo>
                  <a:pt x="1577" y="288"/>
                </a:lnTo>
                <a:lnTo>
                  <a:pt x="1578" y="281"/>
                </a:lnTo>
                <a:lnTo>
                  <a:pt x="1579" y="270"/>
                </a:lnTo>
                <a:lnTo>
                  <a:pt x="1580" y="260"/>
                </a:lnTo>
                <a:lnTo>
                  <a:pt x="1582" y="272"/>
                </a:lnTo>
                <a:lnTo>
                  <a:pt x="1583" y="288"/>
                </a:lnTo>
                <a:lnTo>
                  <a:pt x="1584" y="298"/>
                </a:lnTo>
                <a:lnTo>
                  <a:pt x="1585" y="264"/>
                </a:lnTo>
                <a:lnTo>
                  <a:pt x="1587" y="234"/>
                </a:lnTo>
                <a:lnTo>
                  <a:pt x="1588" y="208"/>
                </a:lnTo>
                <a:lnTo>
                  <a:pt x="1589" y="193"/>
                </a:lnTo>
                <a:lnTo>
                  <a:pt x="1590" y="187"/>
                </a:lnTo>
                <a:lnTo>
                  <a:pt x="1592" y="202"/>
                </a:lnTo>
                <a:lnTo>
                  <a:pt x="1593" y="219"/>
                </a:lnTo>
                <a:lnTo>
                  <a:pt x="1594" y="226"/>
                </a:lnTo>
                <a:lnTo>
                  <a:pt x="1595" y="227"/>
                </a:lnTo>
                <a:lnTo>
                  <a:pt x="1597" y="231"/>
                </a:lnTo>
                <a:lnTo>
                  <a:pt x="1598" y="246"/>
                </a:lnTo>
                <a:lnTo>
                  <a:pt x="1599" y="265"/>
                </a:lnTo>
                <a:lnTo>
                  <a:pt x="1600" y="297"/>
                </a:lnTo>
                <a:lnTo>
                  <a:pt x="1601" y="325"/>
                </a:lnTo>
                <a:lnTo>
                  <a:pt x="1603" y="356"/>
                </a:lnTo>
                <a:lnTo>
                  <a:pt x="1604" y="397"/>
                </a:lnTo>
                <a:lnTo>
                  <a:pt x="1605" y="423"/>
                </a:lnTo>
                <a:lnTo>
                  <a:pt x="1606" y="440"/>
                </a:lnTo>
                <a:lnTo>
                  <a:pt x="1608" y="450"/>
                </a:lnTo>
                <a:lnTo>
                  <a:pt x="1609" y="458"/>
                </a:lnTo>
                <a:lnTo>
                  <a:pt x="1610" y="466"/>
                </a:lnTo>
                <a:lnTo>
                  <a:pt x="1611" y="467"/>
                </a:lnTo>
                <a:lnTo>
                  <a:pt x="1613" y="467"/>
                </a:lnTo>
                <a:lnTo>
                  <a:pt x="1614" y="469"/>
                </a:lnTo>
                <a:lnTo>
                  <a:pt x="1615" y="460"/>
                </a:lnTo>
                <a:lnTo>
                  <a:pt x="1616" y="436"/>
                </a:lnTo>
                <a:lnTo>
                  <a:pt x="1617" y="410"/>
                </a:lnTo>
                <a:lnTo>
                  <a:pt x="1619" y="347"/>
                </a:lnTo>
                <a:lnTo>
                  <a:pt x="1620" y="303"/>
                </a:lnTo>
                <a:lnTo>
                  <a:pt x="1621" y="253"/>
                </a:lnTo>
                <a:lnTo>
                  <a:pt x="1623" y="248"/>
                </a:lnTo>
                <a:lnTo>
                  <a:pt x="1624" y="249"/>
                </a:lnTo>
                <a:lnTo>
                  <a:pt x="1625" y="266"/>
                </a:lnTo>
                <a:lnTo>
                  <a:pt x="1626" y="271"/>
                </a:lnTo>
                <a:lnTo>
                  <a:pt x="1627" y="283"/>
                </a:lnTo>
                <a:lnTo>
                  <a:pt x="1629" y="278"/>
                </a:lnTo>
                <a:lnTo>
                  <a:pt x="1630" y="292"/>
                </a:lnTo>
                <a:lnTo>
                  <a:pt x="1631" y="274"/>
                </a:lnTo>
                <a:lnTo>
                  <a:pt x="1632" y="270"/>
                </a:lnTo>
                <a:lnTo>
                  <a:pt x="1634" y="279"/>
                </a:lnTo>
                <a:lnTo>
                  <a:pt x="1635" y="291"/>
                </a:lnTo>
                <a:lnTo>
                  <a:pt x="1636" y="274"/>
                </a:lnTo>
                <a:lnTo>
                  <a:pt x="1637" y="268"/>
                </a:lnTo>
                <a:lnTo>
                  <a:pt x="1639" y="259"/>
                </a:lnTo>
                <a:lnTo>
                  <a:pt x="1640" y="257"/>
                </a:lnTo>
                <a:lnTo>
                  <a:pt x="1641" y="278"/>
                </a:lnTo>
                <a:lnTo>
                  <a:pt x="1642" y="302"/>
                </a:lnTo>
                <a:lnTo>
                  <a:pt x="1644" y="318"/>
                </a:lnTo>
                <a:lnTo>
                  <a:pt x="1645" y="281"/>
                </a:lnTo>
                <a:lnTo>
                  <a:pt x="1646" y="247"/>
                </a:lnTo>
                <a:lnTo>
                  <a:pt x="1647" y="214"/>
                </a:lnTo>
                <a:lnTo>
                  <a:pt x="1648" y="205"/>
                </a:lnTo>
                <a:lnTo>
                  <a:pt x="1650" y="198"/>
                </a:lnTo>
                <a:lnTo>
                  <a:pt x="1651" y="203"/>
                </a:lnTo>
                <a:lnTo>
                  <a:pt x="1652" y="195"/>
                </a:lnTo>
                <a:lnTo>
                  <a:pt x="1654" y="201"/>
                </a:lnTo>
                <a:lnTo>
                  <a:pt x="1655" y="195"/>
                </a:lnTo>
                <a:lnTo>
                  <a:pt x="1656" y="194"/>
                </a:lnTo>
                <a:lnTo>
                  <a:pt x="1657" y="209"/>
                </a:lnTo>
                <a:lnTo>
                  <a:pt x="1658" y="230"/>
                </a:lnTo>
                <a:lnTo>
                  <a:pt x="1660" y="251"/>
                </a:lnTo>
                <a:lnTo>
                  <a:pt x="1661" y="292"/>
                </a:lnTo>
                <a:lnTo>
                  <a:pt x="1662" y="339"/>
                </a:lnTo>
                <a:lnTo>
                  <a:pt x="1663" y="378"/>
                </a:lnTo>
                <a:lnTo>
                  <a:pt x="1664" y="407"/>
                </a:lnTo>
                <a:lnTo>
                  <a:pt x="1666" y="422"/>
                </a:lnTo>
                <a:lnTo>
                  <a:pt x="1667" y="437"/>
                </a:lnTo>
                <a:lnTo>
                  <a:pt x="1668" y="452"/>
                </a:lnTo>
                <a:lnTo>
                  <a:pt x="1670" y="461"/>
                </a:lnTo>
                <a:lnTo>
                  <a:pt x="1671" y="462"/>
                </a:lnTo>
                <a:lnTo>
                  <a:pt x="1672" y="461"/>
                </a:lnTo>
                <a:lnTo>
                  <a:pt x="1673" y="465"/>
                </a:lnTo>
                <a:lnTo>
                  <a:pt x="1674" y="463"/>
                </a:lnTo>
                <a:lnTo>
                  <a:pt x="1676" y="439"/>
                </a:lnTo>
                <a:lnTo>
                  <a:pt x="1677" y="410"/>
                </a:lnTo>
                <a:lnTo>
                  <a:pt x="1678" y="351"/>
                </a:lnTo>
                <a:lnTo>
                  <a:pt x="1679" y="303"/>
                </a:lnTo>
                <a:lnTo>
                  <a:pt x="1681" y="249"/>
                </a:lnTo>
                <a:lnTo>
                  <a:pt x="1682" y="249"/>
                </a:lnTo>
                <a:lnTo>
                  <a:pt x="1683" y="245"/>
                </a:lnTo>
                <a:lnTo>
                  <a:pt x="1684" y="255"/>
                </a:lnTo>
                <a:lnTo>
                  <a:pt x="1686" y="264"/>
                </a:lnTo>
                <a:lnTo>
                  <a:pt x="1687" y="286"/>
                </a:lnTo>
                <a:lnTo>
                  <a:pt x="1688" y="281"/>
                </a:lnTo>
                <a:lnTo>
                  <a:pt x="1689" y="291"/>
                </a:lnTo>
                <a:lnTo>
                  <a:pt x="1691" y="277"/>
                </a:lnTo>
                <a:lnTo>
                  <a:pt x="1692" y="272"/>
                </a:lnTo>
                <a:lnTo>
                  <a:pt x="1693" y="276"/>
                </a:lnTo>
                <a:lnTo>
                  <a:pt x="1694" y="281"/>
                </a:lnTo>
                <a:lnTo>
                  <a:pt x="1695" y="268"/>
                </a:lnTo>
                <a:lnTo>
                  <a:pt x="1697" y="263"/>
                </a:lnTo>
                <a:lnTo>
                  <a:pt x="1698" y="254"/>
                </a:lnTo>
                <a:lnTo>
                  <a:pt x="1699" y="251"/>
                </a:lnTo>
                <a:lnTo>
                  <a:pt x="1701" y="284"/>
                </a:lnTo>
                <a:lnTo>
                  <a:pt x="1702" y="305"/>
                </a:lnTo>
                <a:lnTo>
                  <a:pt x="1703" y="319"/>
                </a:lnTo>
                <a:lnTo>
                  <a:pt x="1704" y="268"/>
                </a:lnTo>
                <a:lnTo>
                  <a:pt x="1705" y="222"/>
                </a:lnTo>
                <a:lnTo>
                  <a:pt x="1707" y="215"/>
                </a:lnTo>
                <a:lnTo>
                  <a:pt x="1708" y="197"/>
                </a:lnTo>
                <a:lnTo>
                  <a:pt x="1709" y="172"/>
                </a:lnTo>
                <a:lnTo>
                  <a:pt x="1710" y="175"/>
                </a:lnTo>
                <a:lnTo>
                  <a:pt x="1711" y="182"/>
                </a:lnTo>
                <a:lnTo>
                  <a:pt x="1713" y="182"/>
                </a:lnTo>
                <a:lnTo>
                  <a:pt x="1714" y="180"/>
                </a:lnTo>
                <a:lnTo>
                  <a:pt x="1715" y="181"/>
                </a:lnTo>
                <a:lnTo>
                  <a:pt x="1717" y="188"/>
                </a:lnTo>
                <a:lnTo>
                  <a:pt x="1718" y="201"/>
                </a:lnTo>
                <a:lnTo>
                  <a:pt x="1719" y="233"/>
                </a:lnTo>
                <a:lnTo>
                  <a:pt x="1720" y="259"/>
                </a:lnTo>
                <a:lnTo>
                  <a:pt x="1721" y="316"/>
                </a:lnTo>
                <a:lnTo>
                  <a:pt x="1723" y="359"/>
                </a:lnTo>
                <a:lnTo>
                  <a:pt x="1724" y="388"/>
                </a:lnTo>
                <a:lnTo>
                  <a:pt x="1725" y="413"/>
                </a:lnTo>
                <a:lnTo>
                  <a:pt x="1726" y="427"/>
                </a:lnTo>
                <a:lnTo>
                  <a:pt x="1727" y="447"/>
                </a:lnTo>
                <a:lnTo>
                  <a:pt x="1729" y="453"/>
                </a:lnTo>
                <a:lnTo>
                  <a:pt x="1730" y="455"/>
                </a:lnTo>
                <a:lnTo>
                  <a:pt x="1731" y="455"/>
                </a:lnTo>
                <a:lnTo>
                  <a:pt x="1733" y="462"/>
                </a:lnTo>
                <a:lnTo>
                  <a:pt x="1734" y="458"/>
                </a:lnTo>
                <a:lnTo>
                  <a:pt x="1735" y="427"/>
                </a:lnTo>
                <a:lnTo>
                  <a:pt x="1736" y="400"/>
                </a:lnTo>
                <a:lnTo>
                  <a:pt x="1737" y="339"/>
                </a:lnTo>
                <a:lnTo>
                  <a:pt x="1739" y="297"/>
                </a:lnTo>
                <a:lnTo>
                  <a:pt x="1740" y="248"/>
                </a:lnTo>
                <a:lnTo>
                  <a:pt x="1741" y="244"/>
                </a:lnTo>
                <a:lnTo>
                  <a:pt x="1742" y="246"/>
                </a:lnTo>
                <a:lnTo>
                  <a:pt x="1744" y="250"/>
                </a:lnTo>
                <a:lnTo>
                  <a:pt x="1745" y="255"/>
                </a:lnTo>
                <a:lnTo>
                  <a:pt x="1746" y="268"/>
                </a:lnTo>
                <a:lnTo>
                  <a:pt x="1747" y="267"/>
                </a:lnTo>
                <a:lnTo>
                  <a:pt x="1749" y="277"/>
                </a:lnTo>
                <a:lnTo>
                  <a:pt x="1750" y="266"/>
                </a:lnTo>
                <a:lnTo>
                  <a:pt x="1751" y="260"/>
                </a:lnTo>
                <a:lnTo>
                  <a:pt x="1752" y="267"/>
                </a:lnTo>
                <a:lnTo>
                  <a:pt x="1754" y="275"/>
                </a:lnTo>
                <a:lnTo>
                  <a:pt x="1755" y="266"/>
                </a:lnTo>
                <a:lnTo>
                  <a:pt x="1756" y="258"/>
                </a:lnTo>
                <a:lnTo>
                  <a:pt x="1757" y="249"/>
                </a:lnTo>
                <a:lnTo>
                  <a:pt x="1758" y="254"/>
                </a:lnTo>
                <a:lnTo>
                  <a:pt x="1760" y="283"/>
                </a:lnTo>
                <a:lnTo>
                  <a:pt x="1761" y="309"/>
                </a:lnTo>
                <a:lnTo>
                  <a:pt x="1762" y="325"/>
                </a:lnTo>
                <a:lnTo>
                  <a:pt x="1764" y="287"/>
                </a:lnTo>
                <a:lnTo>
                  <a:pt x="1765" y="243"/>
                </a:lnTo>
                <a:lnTo>
                  <a:pt x="1766" y="220"/>
                </a:lnTo>
                <a:lnTo>
                  <a:pt x="1767" y="194"/>
                </a:lnTo>
                <a:lnTo>
                  <a:pt x="1768" y="181"/>
                </a:lnTo>
                <a:lnTo>
                  <a:pt x="1770" y="179"/>
                </a:lnTo>
                <a:lnTo>
                  <a:pt x="1771" y="169"/>
                </a:lnTo>
                <a:lnTo>
                  <a:pt x="1772" y="169"/>
                </a:lnTo>
                <a:lnTo>
                  <a:pt x="1773" y="169"/>
                </a:lnTo>
                <a:lnTo>
                  <a:pt x="1774" y="168"/>
                </a:lnTo>
                <a:lnTo>
                  <a:pt x="1776" y="180"/>
                </a:lnTo>
                <a:lnTo>
                  <a:pt x="1777" y="178"/>
                </a:lnTo>
                <a:lnTo>
                  <a:pt x="1778" y="182"/>
                </a:lnTo>
                <a:lnTo>
                  <a:pt x="1780" y="214"/>
                </a:lnTo>
                <a:lnTo>
                  <a:pt x="1781" y="242"/>
                </a:lnTo>
                <a:lnTo>
                  <a:pt x="1782" y="281"/>
                </a:lnTo>
                <a:lnTo>
                  <a:pt x="1783" y="322"/>
                </a:lnTo>
                <a:lnTo>
                  <a:pt x="1784" y="355"/>
                </a:lnTo>
                <a:lnTo>
                  <a:pt x="1786" y="379"/>
                </a:lnTo>
                <a:lnTo>
                  <a:pt x="1787" y="398"/>
                </a:lnTo>
                <a:lnTo>
                  <a:pt x="1788" y="415"/>
                </a:lnTo>
                <a:lnTo>
                  <a:pt x="1789" y="431"/>
                </a:lnTo>
                <a:lnTo>
                  <a:pt x="1791" y="433"/>
                </a:lnTo>
                <a:lnTo>
                  <a:pt x="1792" y="448"/>
                </a:lnTo>
                <a:lnTo>
                  <a:pt x="1793" y="451"/>
                </a:lnTo>
                <a:lnTo>
                  <a:pt x="1794" y="434"/>
                </a:lnTo>
                <a:lnTo>
                  <a:pt x="1796" y="404"/>
                </a:lnTo>
                <a:lnTo>
                  <a:pt x="1797" y="346"/>
                </a:lnTo>
                <a:lnTo>
                  <a:pt x="1798" y="307"/>
                </a:lnTo>
                <a:lnTo>
                  <a:pt x="1799" y="254"/>
                </a:lnTo>
                <a:lnTo>
                  <a:pt x="1801" y="238"/>
                </a:lnTo>
                <a:lnTo>
                  <a:pt x="1802" y="233"/>
                </a:lnTo>
                <a:lnTo>
                  <a:pt x="1803" y="247"/>
                </a:lnTo>
                <a:lnTo>
                  <a:pt x="1804" y="258"/>
                </a:lnTo>
                <a:lnTo>
                  <a:pt x="1805" y="266"/>
                </a:lnTo>
                <a:lnTo>
                  <a:pt x="1807" y="263"/>
                </a:lnTo>
                <a:lnTo>
                  <a:pt x="1808" y="271"/>
                </a:lnTo>
                <a:lnTo>
                  <a:pt x="1809" y="256"/>
                </a:lnTo>
                <a:lnTo>
                  <a:pt x="1811" y="252"/>
                </a:lnTo>
                <a:lnTo>
                  <a:pt x="1812" y="256"/>
                </a:lnTo>
                <a:lnTo>
                  <a:pt x="1813" y="263"/>
                </a:lnTo>
                <a:lnTo>
                  <a:pt x="1814" y="255"/>
                </a:lnTo>
                <a:lnTo>
                  <a:pt x="1815" y="236"/>
                </a:lnTo>
                <a:lnTo>
                  <a:pt x="1817" y="234"/>
                </a:lnTo>
                <a:lnTo>
                  <a:pt x="1818" y="243"/>
                </a:lnTo>
                <a:lnTo>
                  <a:pt x="1819" y="280"/>
                </a:lnTo>
                <a:lnTo>
                  <a:pt x="1820" y="304"/>
                </a:lnTo>
                <a:lnTo>
                  <a:pt x="1821" y="317"/>
                </a:lnTo>
                <a:lnTo>
                  <a:pt x="1823" y="281"/>
                </a:lnTo>
                <a:lnTo>
                  <a:pt x="1824" y="241"/>
                </a:lnTo>
                <a:lnTo>
                  <a:pt x="1825" y="224"/>
                </a:lnTo>
                <a:lnTo>
                  <a:pt x="1827" y="194"/>
                </a:lnTo>
                <a:lnTo>
                  <a:pt x="1828" y="172"/>
                </a:lnTo>
                <a:lnTo>
                  <a:pt x="1829" y="173"/>
                </a:lnTo>
                <a:lnTo>
                  <a:pt x="1830" y="173"/>
                </a:lnTo>
                <a:lnTo>
                  <a:pt x="1831" y="154"/>
                </a:lnTo>
                <a:lnTo>
                  <a:pt x="1833" y="153"/>
                </a:lnTo>
                <a:lnTo>
                  <a:pt x="1834" y="150"/>
                </a:lnTo>
                <a:lnTo>
                  <a:pt x="1835" y="154"/>
                </a:lnTo>
                <a:lnTo>
                  <a:pt x="1836" y="162"/>
                </a:lnTo>
                <a:lnTo>
                  <a:pt x="1838" y="162"/>
                </a:lnTo>
                <a:lnTo>
                  <a:pt x="1839" y="160"/>
                </a:lnTo>
                <a:lnTo>
                  <a:pt x="1840" y="173"/>
                </a:lnTo>
                <a:lnTo>
                  <a:pt x="1841" y="180"/>
                </a:lnTo>
                <a:lnTo>
                  <a:pt x="1843" y="180"/>
                </a:lnTo>
                <a:lnTo>
                  <a:pt x="1844" y="195"/>
                </a:lnTo>
                <a:lnTo>
                  <a:pt x="1845" y="201"/>
                </a:lnTo>
                <a:lnTo>
                  <a:pt x="1846" y="223"/>
                </a:lnTo>
                <a:lnTo>
                  <a:pt x="1848" y="244"/>
                </a:lnTo>
                <a:lnTo>
                  <a:pt x="1849" y="271"/>
                </a:lnTo>
                <a:lnTo>
                  <a:pt x="1850" y="304"/>
                </a:lnTo>
                <a:lnTo>
                  <a:pt x="1851" y="360"/>
                </a:lnTo>
                <a:lnTo>
                  <a:pt x="1852" y="396"/>
                </a:lnTo>
                <a:lnTo>
                  <a:pt x="1854" y="419"/>
                </a:lnTo>
                <a:lnTo>
                  <a:pt x="1855" y="421"/>
                </a:lnTo>
                <a:lnTo>
                  <a:pt x="1856" y="415"/>
                </a:lnTo>
                <a:lnTo>
                  <a:pt x="1858" y="413"/>
                </a:lnTo>
                <a:lnTo>
                  <a:pt x="1859" y="379"/>
                </a:lnTo>
                <a:lnTo>
                  <a:pt x="1860" y="369"/>
                </a:lnTo>
                <a:lnTo>
                  <a:pt x="1861" y="331"/>
                </a:lnTo>
                <a:lnTo>
                  <a:pt x="1862" y="315"/>
                </a:lnTo>
                <a:lnTo>
                  <a:pt x="1864" y="259"/>
                </a:lnTo>
                <a:lnTo>
                  <a:pt x="1865" y="253"/>
                </a:lnTo>
                <a:lnTo>
                  <a:pt x="1866" y="208"/>
                </a:lnTo>
                <a:lnTo>
                  <a:pt x="1867" y="200"/>
                </a:lnTo>
                <a:lnTo>
                  <a:pt x="1868" y="190"/>
                </a:lnTo>
                <a:lnTo>
                  <a:pt x="1870" y="175"/>
                </a:lnTo>
                <a:lnTo>
                  <a:pt x="1871" y="158"/>
                </a:lnTo>
                <a:lnTo>
                  <a:pt x="1872" y="171"/>
                </a:lnTo>
                <a:lnTo>
                  <a:pt x="1874" y="177"/>
                </a:lnTo>
                <a:lnTo>
                  <a:pt x="1875" y="192"/>
                </a:lnTo>
                <a:lnTo>
                  <a:pt x="1876" y="200"/>
                </a:lnTo>
                <a:lnTo>
                  <a:pt x="1877" y="200"/>
                </a:lnTo>
                <a:lnTo>
                  <a:pt x="1878" y="214"/>
                </a:lnTo>
                <a:lnTo>
                  <a:pt x="1880" y="241"/>
                </a:lnTo>
                <a:lnTo>
                  <a:pt x="1881" y="261"/>
                </a:lnTo>
                <a:lnTo>
                  <a:pt x="1882" y="231"/>
                </a:lnTo>
                <a:lnTo>
                  <a:pt x="1883" y="195"/>
                </a:lnTo>
                <a:lnTo>
                  <a:pt x="1884" y="176"/>
                </a:lnTo>
                <a:lnTo>
                  <a:pt x="1886" y="149"/>
                </a:lnTo>
                <a:lnTo>
                  <a:pt x="1887" y="136"/>
                </a:lnTo>
                <a:lnTo>
                  <a:pt x="1888" y="148"/>
                </a:lnTo>
                <a:lnTo>
                  <a:pt x="1890" y="160"/>
                </a:lnTo>
                <a:lnTo>
                  <a:pt x="1891" y="167"/>
                </a:lnTo>
                <a:lnTo>
                  <a:pt x="1892" y="184"/>
                </a:lnTo>
                <a:lnTo>
                  <a:pt x="1893" y="181"/>
                </a:lnTo>
                <a:lnTo>
                  <a:pt x="1894" y="162"/>
                </a:lnTo>
                <a:lnTo>
                  <a:pt x="1896" y="159"/>
                </a:lnTo>
                <a:lnTo>
                  <a:pt x="1897" y="168"/>
                </a:lnTo>
                <a:lnTo>
                  <a:pt x="1898" y="165"/>
                </a:lnTo>
                <a:lnTo>
                  <a:pt x="1899" y="177"/>
                </a:lnTo>
                <a:lnTo>
                  <a:pt x="1901" y="203"/>
                </a:lnTo>
                <a:lnTo>
                  <a:pt x="1902" y="0"/>
                </a:lnTo>
                <a:lnTo>
                  <a:pt x="1903" y="50"/>
                </a:lnTo>
                <a:lnTo>
                  <a:pt x="1904" y="326"/>
                </a:lnTo>
                <a:lnTo>
                  <a:pt x="1906" y="339"/>
                </a:lnTo>
                <a:lnTo>
                  <a:pt x="1907" y="367"/>
                </a:lnTo>
                <a:lnTo>
                  <a:pt x="1908" y="394"/>
                </a:lnTo>
                <a:lnTo>
                  <a:pt x="1909" y="413"/>
                </a:lnTo>
                <a:lnTo>
                  <a:pt x="1911" y="436"/>
                </a:lnTo>
                <a:lnTo>
                  <a:pt x="1912" y="429"/>
                </a:lnTo>
                <a:lnTo>
                  <a:pt x="1913" y="427"/>
                </a:lnTo>
                <a:lnTo>
                  <a:pt x="1914" y="436"/>
                </a:lnTo>
                <a:lnTo>
                  <a:pt x="1915" y="427"/>
                </a:lnTo>
                <a:lnTo>
                  <a:pt x="1917" y="428"/>
                </a:lnTo>
                <a:lnTo>
                  <a:pt x="1918" y="417"/>
                </a:lnTo>
                <a:lnTo>
                  <a:pt x="1919" y="414"/>
                </a:lnTo>
                <a:lnTo>
                  <a:pt x="1921" y="383"/>
                </a:lnTo>
                <a:lnTo>
                  <a:pt x="1922" y="366"/>
                </a:lnTo>
                <a:lnTo>
                  <a:pt x="1923" y="336"/>
                </a:lnTo>
                <a:lnTo>
                  <a:pt x="1924" y="317"/>
                </a:lnTo>
                <a:lnTo>
                  <a:pt x="1925" y="285"/>
                </a:lnTo>
                <a:lnTo>
                  <a:pt x="1927" y="278"/>
                </a:lnTo>
                <a:lnTo>
                  <a:pt x="1928" y="257"/>
                </a:lnTo>
                <a:lnTo>
                  <a:pt x="1929" y="254"/>
                </a:lnTo>
                <a:lnTo>
                  <a:pt x="1930" y="243"/>
                </a:lnTo>
                <a:lnTo>
                  <a:pt x="1932" y="253"/>
                </a:lnTo>
                <a:lnTo>
                  <a:pt x="1933" y="248"/>
                </a:lnTo>
                <a:lnTo>
                  <a:pt x="1934" y="246"/>
                </a:lnTo>
                <a:lnTo>
                  <a:pt x="1935" y="262"/>
                </a:lnTo>
                <a:lnTo>
                  <a:pt x="1937" y="268"/>
                </a:lnTo>
                <a:lnTo>
                  <a:pt x="1938" y="268"/>
                </a:lnTo>
                <a:lnTo>
                  <a:pt x="1939" y="276"/>
                </a:lnTo>
                <a:lnTo>
                  <a:pt x="1940" y="288"/>
                </a:lnTo>
                <a:lnTo>
                  <a:pt x="1941" y="273"/>
                </a:lnTo>
                <a:lnTo>
                  <a:pt x="1943" y="251"/>
                </a:lnTo>
                <a:lnTo>
                  <a:pt x="1944" y="238"/>
                </a:lnTo>
                <a:lnTo>
                  <a:pt x="1945" y="221"/>
                </a:lnTo>
                <a:lnTo>
                  <a:pt x="1946" y="206"/>
                </a:lnTo>
                <a:lnTo>
                  <a:pt x="1948" y="219"/>
                </a:lnTo>
                <a:lnTo>
                  <a:pt x="1949" y="229"/>
                </a:lnTo>
                <a:lnTo>
                  <a:pt x="1950" y="244"/>
                </a:lnTo>
                <a:lnTo>
                  <a:pt x="1951" y="262"/>
                </a:lnTo>
                <a:lnTo>
                  <a:pt x="1953" y="270"/>
                </a:lnTo>
                <a:lnTo>
                  <a:pt x="1954" y="275"/>
                </a:lnTo>
                <a:lnTo>
                  <a:pt x="1955" y="299"/>
                </a:lnTo>
                <a:lnTo>
                  <a:pt x="1956" y="330"/>
                </a:lnTo>
                <a:lnTo>
                  <a:pt x="1958" y="365"/>
                </a:lnTo>
                <a:lnTo>
                  <a:pt x="1959" y="383"/>
                </a:lnTo>
                <a:lnTo>
                  <a:pt x="1960" y="417"/>
                </a:lnTo>
                <a:lnTo>
                  <a:pt x="1961" y="438"/>
                </a:lnTo>
                <a:lnTo>
                  <a:pt x="1963" y="453"/>
                </a:lnTo>
                <a:lnTo>
                  <a:pt x="1964" y="459"/>
                </a:lnTo>
                <a:lnTo>
                  <a:pt x="1965" y="468"/>
                </a:lnTo>
                <a:lnTo>
                  <a:pt x="1966" y="471"/>
                </a:lnTo>
                <a:lnTo>
                  <a:pt x="1968" y="472"/>
                </a:lnTo>
                <a:lnTo>
                  <a:pt x="1969" y="466"/>
                </a:lnTo>
                <a:lnTo>
                  <a:pt x="1970" y="464"/>
                </a:lnTo>
                <a:lnTo>
                  <a:pt x="1971" y="456"/>
                </a:lnTo>
                <a:lnTo>
                  <a:pt x="1972" y="433"/>
                </a:lnTo>
                <a:lnTo>
                  <a:pt x="1974" y="392"/>
                </a:lnTo>
                <a:lnTo>
                  <a:pt x="1975" y="331"/>
                </a:lnTo>
                <a:lnTo>
                  <a:pt x="1976" y="309"/>
                </a:lnTo>
                <a:lnTo>
                  <a:pt x="1977" y="265"/>
                </a:lnTo>
                <a:lnTo>
                  <a:pt x="1979" y="264"/>
                </a:lnTo>
                <a:lnTo>
                  <a:pt x="1980" y="262"/>
                </a:lnTo>
                <a:lnTo>
                  <a:pt x="1981" y="265"/>
                </a:lnTo>
                <a:lnTo>
                  <a:pt x="1982" y="275"/>
                </a:lnTo>
                <a:lnTo>
                  <a:pt x="1984" y="292"/>
                </a:lnTo>
                <a:lnTo>
                  <a:pt x="1985" y="287"/>
                </a:lnTo>
                <a:lnTo>
                  <a:pt x="1986" y="300"/>
                </a:lnTo>
                <a:lnTo>
                  <a:pt x="1987" y="282"/>
                </a:lnTo>
                <a:lnTo>
                  <a:pt x="1988" y="283"/>
                </a:lnTo>
                <a:lnTo>
                  <a:pt x="1990" y="279"/>
                </a:lnTo>
                <a:lnTo>
                  <a:pt x="1991" y="287"/>
                </a:lnTo>
                <a:lnTo>
                  <a:pt x="1992" y="278"/>
                </a:lnTo>
                <a:lnTo>
                  <a:pt x="1994" y="275"/>
                </a:lnTo>
                <a:lnTo>
                  <a:pt x="1995" y="263"/>
                </a:lnTo>
                <a:lnTo>
                  <a:pt x="1996" y="261"/>
                </a:lnTo>
                <a:lnTo>
                  <a:pt x="1997" y="280"/>
                </a:lnTo>
                <a:lnTo>
                  <a:pt x="1998" y="290"/>
                </a:lnTo>
                <a:lnTo>
                  <a:pt x="2000" y="302"/>
                </a:lnTo>
                <a:lnTo>
                  <a:pt x="2001" y="275"/>
                </a:lnTo>
                <a:lnTo>
                  <a:pt x="2002" y="240"/>
                </a:lnTo>
                <a:lnTo>
                  <a:pt x="2003" y="209"/>
                </a:lnTo>
                <a:lnTo>
                  <a:pt x="2005" y="203"/>
                </a:lnTo>
                <a:lnTo>
                  <a:pt x="2006" y="202"/>
                </a:lnTo>
                <a:lnTo>
                  <a:pt x="2007" y="208"/>
                </a:lnTo>
                <a:lnTo>
                  <a:pt x="2008" y="216"/>
                </a:lnTo>
                <a:lnTo>
                  <a:pt x="2010" y="226"/>
                </a:lnTo>
                <a:lnTo>
                  <a:pt x="2011" y="228"/>
                </a:lnTo>
                <a:lnTo>
                  <a:pt x="2012" y="243"/>
                </a:lnTo>
                <a:lnTo>
                  <a:pt x="2013" y="235"/>
                </a:lnTo>
                <a:lnTo>
                  <a:pt x="2015" y="265"/>
                </a:lnTo>
                <a:lnTo>
                  <a:pt x="2016" y="310"/>
                </a:lnTo>
                <a:lnTo>
                  <a:pt x="2017" y="334"/>
                </a:lnTo>
                <a:lnTo>
                  <a:pt x="2018" y="359"/>
                </a:lnTo>
                <a:lnTo>
                  <a:pt x="2019" y="386"/>
                </a:lnTo>
                <a:lnTo>
                  <a:pt x="2021" y="418"/>
                </a:lnTo>
                <a:lnTo>
                  <a:pt x="2022" y="444"/>
                </a:lnTo>
                <a:lnTo>
                  <a:pt x="2023" y="454"/>
                </a:lnTo>
                <a:lnTo>
                  <a:pt x="2025" y="461"/>
                </a:lnTo>
                <a:lnTo>
                  <a:pt x="2026" y="467"/>
                </a:lnTo>
                <a:lnTo>
                  <a:pt x="2027" y="469"/>
                </a:lnTo>
                <a:lnTo>
                  <a:pt x="2028" y="469"/>
                </a:lnTo>
                <a:lnTo>
                  <a:pt x="2029" y="465"/>
                </a:lnTo>
                <a:lnTo>
                  <a:pt x="2031" y="463"/>
                </a:lnTo>
                <a:lnTo>
                  <a:pt x="2032" y="438"/>
                </a:lnTo>
                <a:lnTo>
                  <a:pt x="2033" y="403"/>
                </a:lnTo>
                <a:lnTo>
                  <a:pt x="2034" y="340"/>
                </a:lnTo>
                <a:lnTo>
                  <a:pt x="2035" y="306"/>
                </a:lnTo>
                <a:lnTo>
                  <a:pt x="2037" y="262"/>
                </a:lnTo>
                <a:lnTo>
                  <a:pt x="2038" y="261"/>
                </a:lnTo>
                <a:lnTo>
                  <a:pt x="2039" y="254"/>
                </a:lnTo>
                <a:lnTo>
                  <a:pt x="2041" y="265"/>
                </a:lnTo>
                <a:lnTo>
                  <a:pt x="2042" y="274"/>
                </a:lnTo>
                <a:lnTo>
                  <a:pt x="2043" y="287"/>
                </a:lnTo>
                <a:lnTo>
                  <a:pt x="2044" y="284"/>
                </a:lnTo>
                <a:lnTo>
                  <a:pt x="2045" y="290"/>
                </a:lnTo>
                <a:lnTo>
                  <a:pt x="2047" y="275"/>
                </a:lnTo>
                <a:lnTo>
                  <a:pt x="2048" y="271"/>
                </a:lnTo>
                <a:lnTo>
                  <a:pt x="2049" y="278"/>
                </a:lnTo>
                <a:lnTo>
                  <a:pt x="2050" y="290"/>
                </a:lnTo>
                <a:lnTo>
                  <a:pt x="2051" y="267"/>
                </a:lnTo>
                <a:lnTo>
                  <a:pt x="2053" y="265"/>
                </a:lnTo>
                <a:lnTo>
                  <a:pt x="2054" y="261"/>
                </a:lnTo>
                <a:lnTo>
                  <a:pt x="2055" y="260"/>
                </a:lnTo>
                <a:lnTo>
                  <a:pt x="2057" y="281"/>
                </a:lnTo>
                <a:lnTo>
                  <a:pt x="2058" y="311"/>
                </a:lnTo>
                <a:lnTo>
                  <a:pt x="2059" y="324"/>
                </a:lnTo>
                <a:lnTo>
                  <a:pt x="2060" y="294"/>
                </a:lnTo>
                <a:lnTo>
                  <a:pt x="2061" y="262"/>
                </a:lnTo>
                <a:lnTo>
                  <a:pt x="2063" y="230"/>
                </a:lnTo>
                <a:lnTo>
                  <a:pt x="2064" y="214"/>
                </a:lnTo>
                <a:lnTo>
                  <a:pt x="2065" y="209"/>
                </a:lnTo>
                <a:lnTo>
                  <a:pt x="2066" y="205"/>
                </a:lnTo>
                <a:lnTo>
                  <a:pt x="2068" y="206"/>
                </a:lnTo>
                <a:lnTo>
                  <a:pt x="2069" y="212"/>
                </a:lnTo>
                <a:lnTo>
                  <a:pt x="2070" y="203"/>
                </a:lnTo>
                <a:lnTo>
                  <a:pt x="2071" y="211"/>
                </a:lnTo>
                <a:lnTo>
                  <a:pt x="2073" y="214"/>
                </a:lnTo>
                <a:lnTo>
                  <a:pt x="2074" y="243"/>
                </a:lnTo>
                <a:lnTo>
                  <a:pt x="2075" y="271"/>
                </a:lnTo>
                <a:lnTo>
                  <a:pt x="2076" y="305"/>
                </a:lnTo>
                <a:lnTo>
                  <a:pt x="2078" y="342"/>
                </a:lnTo>
                <a:lnTo>
                  <a:pt x="2079" y="383"/>
                </a:lnTo>
                <a:lnTo>
                  <a:pt x="2080" y="409"/>
                </a:lnTo>
                <a:lnTo>
                  <a:pt x="2081" y="428"/>
                </a:lnTo>
                <a:lnTo>
                  <a:pt x="2082" y="439"/>
                </a:lnTo>
                <a:lnTo>
                  <a:pt x="2084" y="453"/>
                </a:lnTo>
                <a:lnTo>
                  <a:pt x="2085" y="459"/>
                </a:lnTo>
                <a:lnTo>
                  <a:pt x="2086" y="465"/>
                </a:lnTo>
                <a:lnTo>
                  <a:pt x="2088" y="463"/>
                </a:lnTo>
                <a:lnTo>
                  <a:pt x="2089" y="465"/>
                </a:lnTo>
                <a:lnTo>
                  <a:pt x="2090" y="460"/>
                </a:lnTo>
                <a:lnTo>
                  <a:pt x="2091" y="438"/>
                </a:lnTo>
                <a:lnTo>
                  <a:pt x="2092" y="405"/>
                </a:lnTo>
                <a:lnTo>
                  <a:pt x="2094" y="342"/>
                </a:lnTo>
                <a:lnTo>
                  <a:pt x="2095" y="295"/>
                </a:lnTo>
                <a:lnTo>
                  <a:pt x="2096" y="244"/>
                </a:lnTo>
                <a:lnTo>
                  <a:pt x="2097" y="242"/>
                </a:lnTo>
                <a:lnTo>
                  <a:pt x="2098" y="238"/>
                </a:lnTo>
                <a:lnTo>
                  <a:pt x="2100" y="247"/>
                </a:lnTo>
                <a:lnTo>
                  <a:pt x="2101" y="250"/>
                </a:lnTo>
                <a:lnTo>
                  <a:pt x="2102" y="281"/>
                </a:lnTo>
                <a:lnTo>
                  <a:pt x="2104" y="278"/>
                </a:lnTo>
                <a:lnTo>
                  <a:pt x="2105" y="281"/>
                </a:lnTo>
                <a:lnTo>
                  <a:pt x="2106" y="262"/>
                </a:lnTo>
                <a:lnTo>
                  <a:pt x="2107" y="265"/>
                </a:lnTo>
                <a:lnTo>
                  <a:pt x="2108" y="270"/>
                </a:lnTo>
                <a:lnTo>
                  <a:pt x="2110" y="277"/>
                </a:lnTo>
                <a:lnTo>
                  <a:pt x="2111" y="269"/>
                </a:lnTo>
                <a:lnTo>
                  <a:pt x="2112" y="262"/>
                </a:lnTo>
                <a:lnTo>
                  <a:pt x="2113" y="259"/>
                </a:lnTo>
                <a:lnTo>
                  <a:pt x="2115" y="255"/>
                </a:lnTo>
                <a:lnTo>
                  <a:pt x="2116" y="288"/>
                </a:lnTo>
                <a:lnTo>
                  <a:pt x="2117" y="318"/>
                </a:lnTo>
                <a:lnTo>
                  <a:pt x="2118" y="328"/>
                </a:lnTo>
                <a:lnTo>
                  <a:pt x="2120" y="291"/>
                </a:lnTo>
                <a:lnTo>
                  <a:pt x="2121" y="253"/>
                </a:lnTo>
                <a:lnTo>
                  <a:pt x="2122" y="220"/>
                </a:lnTo>
                <a:lnTo>
                  <a:pt x="2123" y="206"/>
                </a:lnTo>
                <a:lnTo>
                  <a:pt x="2125" y="195"/>
                </a:lnTo>
                <a:lnTo>
                  <a:pt x="2126" y="195"/>
                </a:lnTo>
                <a:lnTo>
                  <a:pt x="2127" y="194"/>
                </a:lnTo>
                <a:lnTo>
                  <a:pt x="2128" y="199"/>
                </a:lnTo>
                <a:lnTo>
                  <a:pt x="2129" y="190"/>
                </a:lnTo>
                <a:lnTo>
                  <a:pt x="2131" y="190"/>
                </a:lnTo>
                <a:lnTo>
                  <a:pt x="2132" y="195"/>
                </a:lnTo>
                <a:lnTo>
                  <a:pt x="2133" y="207"/>
                </a:lnTo>
                <a:lnTo>
                  <a:pt x="2135" y="231"/>
                </a:lnTo>
                <a:lnTo>
                  <a:pt x="2136" y="275"/>
                </a:lnTo>
                <a:lnTo>
                  <a:pt x="2137" y="319"/>
                </a:lnTo>
                <a:lnTo>
                  <a:pt x="2138" y="362"/>
                </a:lnTo>
                <a:lnTo>
                  <a:pt x="2139" y="388"/>
                </a:lnTo>
                <a:lnTo>
                  <a:pt x="2141" y="412"/>
                </a:lnTo>
                <a:lnTo>
                  <a:pt x="2142" y="430"/>
                </a:lnTo>
                <a:lnTo>
                  <a:pt x="2143" y="446"/>
                </a:lnTo>
                <a:lnTo>
                  <a:pt x="2144" y="454"/>
                </a:lnTo>
                <a:lnTo>
                  <a:pt x="2145" y="458"/>
                </a:lnTo>
                <a:lnTo>
                  <a:pt x="2147" y="454"/>
                </a:lnTo>
                <a:lnTo>
                  <a:pt x="2148" y="460"/>
                </a:lnTo>
                <a:lnTo>
                  <a:pt x="2149" y="458"/>
                </a:lnTo>
                <a:lnTo>
                  <a:pt x="2151" y="430"/>
                </a:lnTo>
                <a:lnTo>
                  <a:pt x="2152" y="392"/>
                </a:lnTo>
                <a:lnTo>
                  <a:pt x="2153" y="320"/>
                </a:lnTo>
                <a:lnTo>
                  <a:pt x="2154" y="274"/>
                </a:lnTo>
                <a:lnTo>
                  <a:pt x="2155" y="231"/>
                </a:lnTo>
                <a:lnTo>
                  <a:pt x="2157" y="225"/>
                </a:lnTo>
                <a:lnTo>
                  <a:pt x="2158" y="226"/>
                </a:lnTo>
                <a:lnTo>
                  <a:pt x="2159" y="240"/>
                </a:lnTo>
                <a:lnTo>
                  <a:pt x="2160" y="239"/>
                </a:lnTo>
                <a:lnTo>
                  <a:pt x="2162" y="254"/>
                </a:lnTo>
                <a:lnTo>
                  <a:pt x="2163" y="252"/>
                </a:lnTo>
                <a:lnTo>
                  <a:pt x="2164" y="267"/>
                </a:lnTo>
                <a:lnTo>
                  <a:pt x="2165" y="258"/>
                </a:lnTo>
                <a:lnTo>
                  <a:pt x="2167" y="259"/>
                </a:lnTo>
                <a:lnTo>
                  <a:pt x="2168" y="272"/>
                </a:lnTo>
                <a:lnTo>
                  <a:pt x="2169" y="275"/>
                </a:lnTo>
                <a:lnTo>
                  <a:pt x="2170" y="269"/>
                </a:lnTo>
                <a:lnTo>
                  <a:pt x="2172" y="266"/>
                </a:lnTo>
                <a:lnTo>
                  <a:pt x="2173" y="266"/>
                </a:lnTo>
                <a:lnTo>
                  <a:pt x="2174" y="271"/>
                </a:lnTo>
                <a:lnTo>
                  <a:pt x="2175" y="298"/>
                </a:lnTo>
                <a:lnTo>
                  <a:pt x="2176" y="321"/>
                </a:lnTo>
                <a:lnTo>
                  <a:pt x="2178" y="335"/>
                </a:lnTo>
                <a:lnTo>
                  <a:pt x="2179" y="294"/>
                </a:lnTo>
                <a:lnTo>
                  <a:pt x="2180" y="250"/>
                </a:lnTo>
                <a:lnTo>
                  <a:pt x="2182" y="220"/>
                </a:lnTo>
                <a:lnTo>
                  <a:pt x="2183" y="195"/>
                </a:lnTo>
                <a:lnTo>
                  <a:pt x="2184" y="183"/>
                </a:lnTo>
                <a:lnTo>
                  <a:pt x="2185" y="177"/>
                </a:lnTo>
                <a:lnTo>
                  <a:pt x="2186" y="171"/>
                </a:lnTo>
                <a:lnTo>
                  <a:pt x="2188" y="177"/>
                </a:lnTo>
                <a:lnTo>
                  <a:pt x="2189" y="175"/>
                </a:lnTo>
                <a:lnTo>
                  <a:pt x="2190" y="165"/>
                </a:lnTo>
                <a:lnTo>
                  <a:pt x="2191" y="171"/>
                </a:lnTo>
                <a:lnTo>
                  <a:pt x="2192" y="192"/>
                </a:lnTo>
                <a:lnTo>
                  <a:pt x="2194" y="206"/>
                </a:lnTo>
                <a:lnTo>
                  <a:pt x="2195" y="225"/>
                </a:lnTo>
                <a:lnTo>
                  <a:pt x="2196" y="263"/>
                </a:lnTo>
                <a:lnTo>
                  <a:pt x="2198" y="313"/>
                </a:lnTo>
                <a:lnTo>
                  <a:pt x="2199" y="346"/>
                </a:lnTo>
                <a:lnTo>
                  <a:pt x="2200" y="379"/>
                </a:lnTo>
                <a:lnTo>
                  <a:pt x="2201" y="401"/>
                </a:lnTo>
                <a:lnTo>
                  <a:pt x="2202" y="418"/>
                </a:lnTo>
                <a:lnTo>
                  <a:pt x="2204" y="426"/>
                </a:lnTo>
                <a:lnTo>
                  <a:pt x="2205" y="439"/>
                </a:lnTo>
                <a:lnTo>
                  <a:pt x="2206" y="443"/>
                </a:lnTo>
                <a:lnTo>
                  <a:pt x="2207" y="452"/>
                </a:lnTo>
                <a:lnTo>
                  <a:pt x="2208" y="453"/>
                </a:lnTo>
                <a:lnTo>
                  <a:pt x="2210" y="433"/>
                </a:lnTo>
                <a:lnTo>
                  <a:pt x="2211" y="399"/>
                </a:lnTo>
                <a:lnTo>
                  <a:pt x="2212" y="341"/>
                </a:lnTo>
                <a:lnTo>
                  <a:pt x="2214" y="302"/>
                </a:lnTo>
                <a:lnTo>
                  <a:pt x="2215" y="251"/>
                </a:lnTo>
                <a:lnTo>
                  <a:pt x="2216" y="247"/>
                </a:lnTo>
                <a:lnTo>
                  <a:pt x="2217" y="253"/>
                </a:lnTo>
                <a:lnTo>
                  <a:pt x="2218" y="261"/>
                </a:lnTo>
                <a:lnTo>
                  <a:pt x="2220" y="268"/>
                </a:lnTo>
                <a:lnTo>
                  <a:pt x="2221" y="275"/>
                </a:lnTo>
                <a:lnTo>
                  <a:pt x="2222" y="271"/>
                </a:lnTo>
                <a:lnTo>
                  <a:pt x="2223" y="279"/>
                </a:lnTo>
                <a:lnTo>
                  <a:pt x="2225" y="261"/>
                </a:lnTo>
                <a:lnTo>
                  <a:pt x="2226" y="261"/>
                </a:lnTo>
                <a:lnTo>
                  <a:pt x="2227" y="271"/>
                </a:lnTo>
                <a:lnTo>
                  <a:pt x="2228" y="266"/>
                </a:lnTo>
                <a:lnTo>
                  <a:pt x="2230" y="243"/>
                </a:lnTo>
                <a:lnTo>
                  <a:pt x="2231" y="242"/>
                </a:lnTo>
                <a:lnTo>
                  <a:pt x="2232" y="253"/>
                </a:lnTo>
                <a:lnTo>
                  <a:pt x="2233" y="265"/>
                </a:lnTo>
                <a:lnTo>
                  <a:pt x="2235" y="292"/>
                </a:lnTo>
                <a:lnTo>
                  <a:pt x="2236" y="316"/>
                </a:lnTo>
                <a:lnTo>
                  <a:pt x="2237" y="326"/>
                </a:lnTo>
                <a:lnTo>
                  <a:pt x="2238" y="293"/>
                </a:lnTo>
                <a:lnTo>
                  <a:pt x="2239" y="249"/>
                </a:lnTo>
                <a:lnTo>
                  <a:pt x="2241" y="219"/>
                </a:lnTo>
                <a:lnTo>
                  <a:pt x="2242" y="186"/>
                </a:lnTo>
                <a:lnTo>
                  <a:pt x="2243" y="163"/>
                </a:lnTo>
                <a:lnTo>
                  <a:pt x="2245" y="151"/>
                </a:lnTo>
                <a:lnTo>
                  <a:pt x="2246" y="155"/>
                </a:lnTo>
                <a:lnTo>
                  <a:pt x="2247" y="150"/>
                </a:lnTo>
                <a:lnTo>
                  <a:pt x="2248" y="150"/>
                </a:lnTo>
                <a:lnTo>
                  <a:pt x="2249" y="157"/>
                </a:lnTo>
                <a:lnTo>
                  <a:pt x="2251" y="151"/>
                </a:lnTo>
                <a:lnTo>
                  <a:pt x="2252" y="144"/>
                </a:lnTo>
                <a:lnTo>
                  <a:pt x="2253" y="151"/>
                </a:lnTo>
                <a:lnTo>
                  <a:pt x="2254" y="156"/>
                </a:lnTo>
                <a:lnTo>
                  <a:pt x="2255" y="170"/>
                </a:lnTo>
                <a:lnTo>
                  <a:pt x="2257" y="189"/>
                </a:lnTo>
                <a:lnTo>
                  <a:pt x="2258" y="214"/>
                </a:lnTo>
                <a:lnTo>
                  <a:pt x="2259" y="232"/>
                </a:lnTo>
                <a:lnTo>
                  <a:pt x="2261" y="248"/>
                </a:lnTo>
                <a:lnTo>
                  <a:pt x="2262" y="280"/>
                </a:lnTo>
                <a:lnTo>
                  <a:pt x="2263" y="312"/>
                </a:lnTo>
                <a:lnTo>
                  <a:pt x="2264" y="344"/>
                </a:lnTo>
                <a:lnTo>
                  <a:pt x="2265" y="364"/>
                </a:lnTo>
                <a:lnTo>
                  <a:pt x="2267" y="418"/>
                </a:lnTo>
                <a:lnTo>
                  <a:pt x="2268" y="442"/>
                </a:lnTo>
                <a:lnTo>
                  <a:pt x="2269" y="449"/>
                </a:lnTo>
                <a:lnTo>
                  <a:pt x="2270" y="446"/>
                </a:lnTo>
                <a:lnTo>
                  <a:pt x="2272" y="427"/>
                </a:lnTo>
                <a:lnTo>
                  <a:pt x="2273" y="422"/>
                </a:lnTo>
                <a:lnTo>
                  <a:pt x="2274" y="390"/>
                </a:lnTo>
                <a:lnTo>
                  <a:pt x="2275" y="375"/>
                </a:lnTo>
                <a:lnTo>
                  <a:pt x="2277" y="329"/>
                </a:lnTo>
                <a:lnTo>
                  <a:pt x="2278" y="319"/>
                </a:lnTo>
                <a:lnTo>
                  <a:pt x="2279" y="274"/>
                </a:lnTo>
                <a:lnTo>
                  <a:pt x="2280" y="276"/>
                </a:lnTo>
                <a:lnTo>
                  <a:pt x="2282" y="245"/>
                </a:lnTo>
                <a:lnTo>
                  <a:pt x="2283" y="242"/>
                </a:lnTo>
                <a:lnTo>
                  <a:pt x="2284" y="216"/>
                </a:lnTo>
                <a:lnTo>
                  <a:pt x="2285" y="212"/>
                </a:lnTo>
                <a:lnTo>
                  <a:pt x="2286" y="205"/>
                </a:lnTo>
                <a:lnTo>
                  <a:pt x="2288" y="208"/>
                </a:lnTo>
                <a:lnTo>
                  <a:pt x="2289" y="204"/>
                </a:lnTo>
                <a:lnTo>
                  <a:pt x="2290" y="217"/>
                </a:lnTo>
                <a:lnTo>
                  <a:pt x="2292" y="207"/>
                </a:lnTo>
                <a:lnTo>
                  <a:pt x="2293" y="212"/>
                </a:lnTo>
                <a:lnTo>
                  <a:pt x="2294" y="217"/>
                </a:lnTo>
                <a:lnTo>
                  <a:pt x="2295" y="259"/>
                </a:lnTo>
                <a:lnTo>
                  <a:pt x="2296" y="294"/>
                </a:lnTo>
                <a:lnTo>
                  <a:pt x="2298" y="263"/>
                </a:lnTo>
                <a:lnTo>
                  <a:pt x="2299" y="212"/>
                </a:lnTo>
                <a:lnTo>
                  <a:pt x="2300" y="178"/>
                </a:lnTo>
                <a:lnTo>
                  <a:pt x="2301" y="151"/>
                </a:lnTo>
                <a:lnTo>
                  <a:pt x="2303" y="143"/>
                </a:lnTo>
                <a:lnTo>
                  <a:pt x="2304" y="156"/>
                </a:lnTo>
                <a:lnTo>
                  <a:pt x="2305" y="172"/>
                </a:lnTo>
                <a:lnTo>
                  <a:pt x="2306" y="187"/>
                </a:lnTo>
                <a:lnTo>
                  <a:pt x="2308" y="193"/>
                </a:lnTo>
                <a:lnTo>
                  <a:pt x="2309" y="184"/>
                </a:lnTo>
                <a:lnTo>
                  <a:pt x="2310" y="159"/>
                </a:lnTo>
                <a:lnTo>
                  <a:pt x="2311" y="150"/>
                </a:lnTo>
                <a:lnTo>
                  <a:pt x="2312" y="141"/>
                </a:lnTo>
                <a:lnTo>
                  <a:pt x="2314" y="143"/>
                </a:lnTo>
                <a:lnTo>
                  <a:pt x="2315" y="155"/>
                </a:lnTo>
                <a:lnTo>
                  <a:pt x="2316" y="176"/>
                </a:lnTo>
                <a:lnTo>
                  <a:pt x="2317" y="194"/>
                </a:lnTo>
                <a:lnTo>
                  <a:pt x="2319" y="211"/>
                </a:lnTo>
                <a:lnTo>
                  <a:pt x="2320" y="227"/>
                </a:lnTo>
                <a:lnTo>
                  <a:pt x="2321" y="261"/>
                </a:lnTo>
                <a:lnTo>
                  <a:pt x="2322" y="291"/>
                </a:lnTo>
                <a:lnTo>
                  <a:pt x="2324" y="320"/>
                </a:lnTo>
                <a:lnTo>
                  <a:pt x="2325" y="342"/>
                </a:lnTo>
                <a:lnTo>
                  <a:pt x="2326" y="404"/>
                </a:lnTo>
                <a:lnTo>
                  <a:pt x="2327" y="435"/>
                </a:lnTo>
                <a:lnTo>
                  <a:pt x="2329" y="447"/>
                </a:lnTo>
                <a:lnTo>
                  <a:pt x="2330" y="448"/>
                </a:lnTo>
                <a:lnTo>
                  <a:pt x="2331" y="441"/>
                </a:lnTo>
                <a:lnTo>
                  <a:pt x="2332" y="438"/>
                </a:lnTo>
                <a:lnTo>
                  <a:pt x="2334" y="420"/>
                </a:lnTo>
                <a:lnTo>
                  <a:pt x="2335" y="407"/>
                </a:lnTo>
                <a:lnTo>
                  <a:pt x="2336" y="369"/>
                </a:lnTo>
                <a:lnTo>
                  <a:pt x="2337" y="349"/>
                </a:lnTo>
                <a:lnTo>
                  <a:pt x="2339" y="306"/>
                </a:lnTo>
                <a:lnTo>
                  <a:pt x="2340" y="294"/>
                </a:lnTo>
                <a:lnTo>
                  <a:pt x="2341" y="257"/>
                </a:lnTo>
                <a:lnTo>
                  <a:pt x="2342" y="256"/>
                </a:lnTo>
                <a:lnTo>
                  <a:pt x="2343" y="243"/>
                </a:lnTo>
                <a:lnTo>
                  <a:pt x="2345" y="233"/>
                </a:lnTo>
                <a:lnTo>
                  <a:pt x="2346" y="219"/>
                </a:lnTo>
                <a:lnTo>
                  <a:pt x="2347" y="225"/>
                </a:lnTo>
                <a:lnTo>
                  <a:pt x="2348" y="233"/>
                </a:lnTo>
                <a:lnTo>
                  <a:pt x="2350" y="231"/>
                </a:lnTo>
                <a:lnTo>
                  <a:pt x="2351" y="236"/>
                </a:lnTo>
                <a:lnTo>
                  <a:pt x="2352" y="238"/>
                </a:lnTo>
                <a:lnTo>
                  <a:pt x="2353" y="241"/>
                </a:lnTo>
                <a:lnTo>
                  <a:pt x="2355" y="258"/>
                </a:lnTo>
                <a:lnTo>
                  <a:pt x="2356" y="276"/>
                </a:lnTo>
                <a:lnTo>
                  <a:pt x="2357" y="260"/>
                </a:lnTo>
                <a:lnTo>
                  <a:pt x="2358" y="242"/>
                </a:lnTo>
                <a:lnTo>
                  <a:pt x="2359" y="234"/>
                </a:lnTo>
                <a:lnTo>
                  <a:pt x="2361" y="240"/>
                </a:lnTo>
                <a:lnTo>
                  <a:pt x="2362" y="246"/>
                </a:lnTo>
                <a:lnTo>
                  <a:pt x="2363" y="261"/>
                </a:lnTo>
                <a:lnTo>
                  <a:pt x="2365" y="277"/>
                </a:lnTo>
                <a:lnTo>
                  <a:pt x="2366" y="272"/>
                </a:lnTo>
                <a:lnTo>
                  <a:pt x="2367" y="287"/>
                </a:lnTo>
                <a:lnTo>
                  <a:pt x="2368" y="294"/>
                </a:lnTo>
                <a:lnTo>
                  <a:pt x="2369" y="302"/>
                </a:lnTo>
                <a:lnTo>
                  <a:pt x="2371" y="319"/>
                </a:lnTo>
                <a:lnTo>
                  <a:pt x="2372" y="347"/>
                </a:lnTo>
                <a:lnTo>
                  <a:pt x="2373" y="370"/>
                </a:lnTo>
                <a:lnTo>
                  <a:pt x="2374" y="394"/>
                </a:lnTo>
                <a:lnTo>
                  <a:pt x="2375" y="417"/>
                </a:lnTo>
                <a:lnTo>
                  <a:pt x="2377" y="435"/>
                </a:lnTo>
                <a:lnTo>
                  <a:pt x="2378" y="449"/>
                </a:lnTo>
                <a:lnTo>
                  <a:pt x="2379" y="456"/>
                </a:lnTo>
                <a:lnTo>
                  <a:pt x="2381" y="465"/>
                </a:lnTo>
                <a:lnTo>
                  <a:pt x="2382" y="470"/>
                </a:lnTo>
                <a:lnTo>
                  <a:pt x="2383" y="470"/>
                </a:lnTo>
                <a:lnTo>
                  <a:pt x="2384" y="466"/>
                </a:lnTo>
                <a:lnTo>
                  <a:pt x="2385" y="464"/>
                </a:lnTo>
                <a:lnTo>
                  <a:pt x="2387" y="457"/>
                </a:lnTo>
                <a:lnTo>
                  <a:pt x="2388" y="433"/>
                </a:lnTo>
                <a:lnTo>
                  <a:pt x="2389" y="408"/>
                </a:lnTo>
                <a:lnTo>
                  <a:pt x="2390" y="346"/>
                </a:lnTo>
                <a:lnTo>
                  <a:pt x="2392" y="313"/>
                </a:lnTo>
                <a:lnTo>
                  <a:pt x="2393" y="276"/>
                </a:lnTo>
                <a:lnTo>
                  <a:pt x="2394" y="271"/>
                </a:lnTo>
                <a:lnTo>
                  <a:pt x="2396" y="268"/>
                </a:lnTo>
                <a:lnTo>
                  <a:pt x="2397" y="271"/>
                </a:lnTo>
                <a:lnTo>
                  <a:pt x="2398" y="282"/>
                </a:lnTo>
                <a:lnTo>
                  <a:pt x="2399" y="293"/>
                </a:lnTo>
                <a:lnTo>
                  <a:pt x="2400" y="298"/>
                </a:lnTo>
                <a:lnTo>
                  <a:pt x="2402" y="303"/>
                </a:lnTo>
                <a:lnTo>
                  <a:pt x="2403" y="289"/>
                </a:lnTo>
                <a:lnTo>
                  <a:pt x="2404" y="288"/>
                </a:lnTo>
                <a:lnTo>
                  <a:pt x="2405" y="292"/>
                </a:lnTo>
                <a:lnTo>
                  <a:pt x="2406" y="298"/>
                </a:lnTo>
                <a:lnTo>
                  <a:pt x="2408" y="281"/>
                </a:lnTo>
                <a:lnTo>
                  <a:pt x="2409" y="276"/>
                </a:lnTo>
                <a:lnTo>
                  <a:pt x="2410" y="270"/>
                </a:lnTo>
                <a:lnTo>
                  <a:pt x="2412" y="261"/>
                </a:lnTo>
                <a:lnTo>
                  <a:pt x="2413" y="279"/>
                </a:lnTo>
                <a:lnTo>
                  <a:pt x="2414" y="300"/>
                </a:lnTo>
                <a:lnTo>
                  <a:pt x="2415" y="300"/>
                </a:lnTo>
                <a:lnTo>
                  <a:pt x="2416" y="274"/>
                </a:lnTo>
                <a:lnTo>
                  <a:pt x="2418" y="245"/>
                </a:lnTo>
                <a:lnTo>
                  <a:pt x="2419" y="211"/>
                </a:lnTo>
                <a:lnTo>
                  <a:pt x="2420" y="207"/>
                </a:lnTo>
                <a:lnTo>
                  <a:pt x="2421" y="203"/>
                </a:lnTo>
                <a:lnTo>
                  <a:pt x="2422" y="214"/>
                </a:lnTo>
                <a:lnTo>
                  <a:pt x="2424" y="219"/>
                </a:lnTo>
                <a:lnTo>
                  <a:pt x="2425" y="231"/>
                </a:lnTo>
                <a:lnTo>
                  <a:pt x="2426" y="227"/>
                </a:lnTo>
                <a:lnTo>
                  <a:pt x="2428" y="234"/>
                </a:lnTo>
                <a:lnTo>
                  <a:pt x="2429" y="232"/>
                </a:lnTo>
                <a:lnTo>
                  <a:pt x="2430" y="273"/>
                </a:lnTo>
                <a:lnTo>
                  <a:pt x="2431" y="302"/>
                </a:lnTo>
                <a:lnTo>
                  <a:pt x="2432" y="331"/>
                </a:lnTo>
                <a:lnTo>
                  <a:pt x="2434" y="361"/>
                </a:lnTo>
                <a:lnTo>
                  <a:pt x="2435" y="399"/>
                </a:lnTo>
                <a:lnTo>
                  <a:pt x="2436" y="414"/>
                </a:lnTo>
                <a:lnTo>
                  <a:pt x="2437" y="435"/>
                </a:lnTo>
                <a:lnTo>
                  <a:pt x="2439" y="446"/>
                </a:lnTo>
                <a:lnTo>
                  <a:pt x="2440" y="456"/>
                </a:lnTo>
                <a:lnTo>
                  <a:pt x="2441" y="464"/>
                </a:lnTo>
                <a:lnTo>
                  <a:pt x="2442" y="466"/>
                </a:lnTo>
                <a:lnTo>
                  <a:pt x="2444" y="466"/>
                </a:lnTo>
                <a:lnTo>
                  <a:pt x="2445" y="467"/>
                </a:lnTo>
                <a:lnTo>
                  <a:pt x="2446" y="464"/>
                </a:lnTo>
                <a:lnTo>
                  <a:pt x="2447" y="445"/>
                </a:lnTo>
                <a:lnTo>
                  <a:pt x="2449" y="424"/>
                </a:lnTo>
                <a:lnTo>
                  <a:pt x="2450" y="373"/>
                </a:lnTo>
                <a:lnTo>
                  <a:pt x="2451" y="339"/>
                </a:lnTo>
                <a:lnTo>
                  <a:pt x="2452" y="286"/>
                </a:lnTo>
                <a:lnTo>
                  <a:pt x="2453" y="280"/>
                </a:lnTo>
                <a:lnTo>
                  <a:pt x="2455" y="269"/>
                </a:lnTo>
                <a:lnTo>
                  <a:pt x="2456" y="271"/>
                </a:lnTo>
                <a:lnTo>
                  <a:pt x="2457" y="280"/>
                </a:lnTo>
                <a:lnTo>
                  <a:pt x="2459" y="294"/>
                </a:lnTo>
                <a:lnTo>
                  <a:pt x="2460" y="294"/>
                </a:lnTo>
                <a:lnTo>
                  <a:pt x="2461" y="299"/>
                </a:lnTo>
                <a:lnTo>
                  <a:pt x="2462" y="291"/>
                </a:lnTo>
                <a:lnTo>
                  <a:pt x="2463" y="292"/>
                </a:lnTo>
                <a:lnTo>
                  <a:pt x="2465" y="297"/>
                </a:lnTo>
                <a:lnTo>
                  <a:pt x="2466" y="300"/>
                </a:lnTo>
                <a:lnTo>
                  <a:pt x="2467" y="293"/>
                </a:lnTo>
                <a:lnTo>
                  <a:pt x="2468" y="290"/>
                </a:lnTo>
                <a:lnTo>
                  <a:pt x="2469" y="288"/>
                </a:lnTo>
                <a:lnTo>
                  <a:pt x="2471" y="287"/>
                </a:lnTo>
                <a:lnTo>
                  <a:pt x="2472" y="302"/>
                </a:lnTo>
                <a:lnTo>
                  <a:pt x="2473" y="330"/>
                </a:lnTo>
                <a:lnTo>
                  <a:pt x="2475" y="339"/>
                </a:lnTo>
                <a:lnTo>
                  <a:pt x="2476" y="303"/>
                </a:lnTo>
                <a:lnTo>
                  <a:pt x="2477" y="263"/>
                </a:lnTo>
                <a:lnTo>
                  <a:pt x="2478" y="234"/>
                </a:lnTo>
                <a:lnTo>
                  <a:pt x="2479" y="210"/>
                </a:lnTo>
                <a:lnTo>
                  <a:pt x="2481" y="205"/>
                </a:lnTo>
                <a:lnTo>
                  <a:pt x="2482" y="214"/>
                </a:lnTo>
                <a:lnTo>
                  <a:pt x="2483" y="218"/>
                </a:lnTo>
                <a:lnTo>
                  <a:pt x="2484" y="219"/>
                </a:lnTo>
                <a:lnTo>
                  <a:pt x="2486" y="213"/>
                </a:lnTo>
                <a:lnTo>
                  <a:pt x="2487" y="210"/>
                </a:lnTo>
                <a:lnTo>
                  <a:pt x="2488" y="224"/>
                </a:lnTo>
                <a:lnTo>
                  <a:pt x="2489" y="244"/>
                </a:lnTo>
                <a:lnTo>
                  <a:pt x="2491" y="278"/>
                </a:lnTo>
                <a:lnTo>
                  <a:pt x="2492" y="322"/>
                </a:lnTo>
                <a:lnTo>
                  <a:pt x="2493" y="357"/>
                </a:lnTo>
                <a:lnTo>
                  <a:pt x="2494" y="394"/>
                </a:lnTo>
                <a:lnTo>
                  <a:pt x="2496" y="410"/>
                </a:lnTo>
                <a:lnTo>
                  <a:pt x="2497" y="433"/>
                </a:lnTo>
                <a:lnTo>
                  <a:pt x="2498" y="446"/>
                </a:lnTo>
                <a:lnTo>
                  <a:pt x="2499" y="452"/>
                </a:lnTo>
                <a:lnTo>
                  <a:pt x="2500" y="463"/>
                </a:lnTo>
                <a:lnTo>
                  <a:pt x="2502" y="464"/>
                </a:lnTo>
                <a:lnTo>
                  <a:pt x="2503" y="464"/>
                </a:lnTo>
                <a:lnTo>
                  <a:pt x="2504" y="466"/>
                </a:lnTo>
                <a:lnTo>
                  <a:pt x="2506" y="461"/>
                </a:lnTo>
                <a:lnTo>
                  <a:pt x="2507" y="440"/>
                </a:lnTo>
                <a:lnTo>
                  <a:pt x="2508" y="407"/>
                </a:lnTo>
                <a:lnTo>
                  <a:pt x="2509" y="345"/>
                </a:lnTo>
                <a:lnTo>
                  <a:pt x="2510" y="296"/>
                </a:lnTo>
                <a:lnTo>
                  <a:pt x="2512" y="244"/>
                </a:lnTo>
                <a:lnTo>
                  <a:pt x="2513" y="244"/>
                </a:lnTo>
                <a:lnTo>
                  <a:pt x="2514" y="246"/>
                </a:lnTo>
                <a:lnTo>
                  <a:pt x="2515" y="261"/>
                </a:lnTo>
                <a:lnTo>
                  <a:pt x="2516" y="268"/>
                </a:lnTo>
                <a:lnTo>
                  <a:pt x="2518" y="285"/>
                </a:lnTo>
                <a:lnTo>
                  <a:pt x="2519" y="275"/>
                </a:lnTo>
                <a:lnTo>
                  <a:pt x="2520" y="280"/>
                </a:lnTo>
                <a:lnTo>
                  <a:pt x="2522" y="265"/>
                </a:lnTo>
                <a:lnTo>
                  <a:pt x="2523" y="270"/>
                </a:lnTo>
                <a:lnTo>
                  <a:pt x="2524" y="288"/>
                </a:lnTo>
                <a:lnTo>
                  <a:pt x="2525" y="285"/>
                </a:lnTo>
                <a:lnTo>
                  <a:pt x="2526" y="276"/>
                </a:lnTo>
                <a:lnTo>
                  <a:pt x="2528" y="266"/>
                </a:lnTo>
                <a:lnTo>
                  <a:pt x="2529" y="264"/>
                </a:lnTo>
                <a:lnTo>
                  <a:pt x="2530" y="271"/>
                </a:lnTo>
                <a:lnTo>
                  <a:pt x="2531" y="288"/>
                </a:lnTo>
                <a:lnTo>
                  <a:pt x="2532" y="317"/>
                </a:lnTo>
                <a:lnTo>
                  <a:pt x="2534" y="331"/>
                </a:lnTo>
                <a:lnTo>
                  <a:pt x="2535" y="292"/>
                </a:lnTo>
                <a:lnTo>
                  <a:pt x="2536" y="257"/>
                </a:lnTo>
                <a:lnTo>
                  <a:pt x="2538" y="225"/>
                </a:lnTo>
                <a:lnTo>
                  <a:pt x="2539" y="203"/>
                </a:lnTo>
                <a:lnTo>
                  <a:pt x="2540" y="193"/>
                </a:lnTo>
                <a:lnTo>
                  <a:pt x="2541" y="182"/>
                </a:lnTo>
                <a:lnTo>
                  <a:pt x="2543" y="193"/>
                </a:lnTo>
                <a:lnTo>
                  <a:pt x="2544" y="194"/>
                </a:lnTo>
                <a:lnTo>
                  <a:pt x="2545" y="184"/>
                </a:lnTo>
                <a:lnTo>
                  <a:pt x="2546" y="185"/>
                </a:lnTo>
                <a:lnTo>
                  <a:pt x="2547" y="189"/>
                </a:lnTo>
                <a:lnTo>
                  <a:pt x="2549" y="205"/>
                </a:lnTo>
                <a:lnTo>
                  <a:pt x="2550" y="232"/>
                </a:lnTo>
                <a:lnTo>
                  <a:pt x="2551" y="274"/>
                </a:lnTo>
                <a:lnTo>
                  <a:pt x="2553" y="326"/>
                </a:lnTo>
                <a:lnTo>
                  <a:pt x="2554" y="363"/>
                </a:lnTo>
                <a:lnTo>
                  <a:pt x="2555" y="394"/>
                </a:lnTo>
                <a:lnTo>
                  <a:pt x="2556" y="418"/>
                </a:lnTo>
                <a:lnTo>
                  <a:pt x="2557" y="430"/>
                </a:lnTo>
                <a:lnTo>
                  <a:pt x="2559" y="445"/>
                </a:lnTo>
                <a:lnTo>
                  <a:pt x="2560" y="455"/>
                </a:lnTo>
                <a:lnTo>
                  <a:pt x="2561" y="461"/>
                </a:lnTo>
                <a:lnTo>
                  <a:pt x="2562" y="458"/>
                </a:lnTo>
                <a:lnTo>
                  <a:pt x="2563" y="465"/>
                </a:lnTo>
                <a:lnTo>
                  <a:pt x="2565" y="460"/>
                </a:lnTo>
                <a:lnTo>
                  <a:pt x="2566" y="438"/>
                </a:lnTo>
                <a:lnTo>
                  <a:pt x="2567" y="404"/>
                </a:lnTo>
                <a:lnTo>
                  <a:pt x="2569" y="338"/>
                </a:lnTo>
                <a:lnTo>
                  <a:pt x="2570" y="296"/>
                </a:lnTo>
                <a:lnTo>
                  <a:pt x="2571" y="247"/>
                </a:lnTo>
                <a:lnTo>
                  <a:pt x="2572" y="239"/>
                </a:lnTo>
                <a:lnTo>
                  <a:pt x="2573" y="244"/>
                </a:lnTo>
                <a:lnTo>
                  <a:pt x="2575" y="254"/>
                </a:lnTo>
                <a:lnTo>
                  <a:pt x="2576" y="264"/>
                </a:lnTo>
                <a:lnTo>
                  <a:pt x="2577" y="276"/>
                </a:lnTo>
                <a:lnTo>
                  <a:pt x="2578" y="274"/>
                </a:lnTo>
                <a:lnTo>
                  <a:pt x="2579" y="276"/>
                </a:lnTo>
                <a:lnTo>
                  <a:pt x="2581" y="255"/>
                </a:lnTo>
                <a:lnTo>
                  <a:pt x="2582" y="260"/>
                </a:lnTo>
                <a:lnTo>
                  <a:pt x="2583" y="271"/>
                </a:lnTo>
                <a:lnTo>
                  <a:pt x="2585" y="275"/>
                </a:lnTo>
                <a:lnTo>
                  <a:pt x="2586" y="253"/>
                </a:lnTo>
                <a:lnTo>
                  <a:pt x="2587" y="252"/>
                </a:lnTo>
                <a:lnTo>
                  <a:pt x="2588" y="252"/>
                </a:lnTo>
                <a:lnTo>
                  <a:pt x="2589" y="262"/>
                </a:lnTo>
                <a:lnTo>
                  <a:pt x="2591" y="287"/>
                </a:lnTo>
                <a:lnTo>
                  <a:pt x="2592" y="324"/>
                </a:lnTo>
                <a:lnTo>
                  <a:pt x="2593" y="332"/>
                </a:lnTo>
                <a:lnTo>
                  <a:pt x="2594" y="291"/>
                </a:lnTo>
                <a:lnTo>
                  <a:pt x="2596" y="250"/>
                </a:lnTo>
                <a:lnTo>
                  <a:pt x="2597" y="221"/>
                </a:lnTo>
                <a:lnTo>
                  <a:pt x="2598" y="207"/>
                </a:lnTo>
                <a:lnTo>
                  <a:pt x="2599" y="189"/>
                </a:lnTo>
                <a:lnTo>
                  <a:pt x="2601" y="173"/>
                </a:lnTo>
                <a:lnTo>
                  <a:pt x="2602" y="170"/>
                </a:lnTo>
                <a:lnTo>
                  <a:pt x="2603" y="166"/>
                </a:lnTo>
                <a:lnTo>
                  <a:pt x="2604" y="161"/>
                </a:lnTo>
                <a:lnTo>
                  <a:pt x="2606" y="173"/>
                </a:lnTo>
                <a:lnTo>
                  <a:pt x="2607" y="184"/>
                </a:lnTo>
                <a:lnTo>
                  <a:pt x="2608" y="195"/>
                </a:lnTo>
                <a:lnTo>
                  <a:pt x="2609" y="210"/>
                </a:lnTo>
                <a:lnTo>
                  <a:pt x="2610" y="233"/>
                </a:lnTo>
                <a:lnTo>
                  <a:pt x="2612" y="268"/>
                </a:lnTo>
                <a:lnTo>
                  <a:pt x="2613" y="309"/>
                </a:lnTo>
                <a:lnTo>
                  <a:pt x="2614" y="342"/>
                </a:lnTo>
                <a:lnTo>
                  <a:pt x="2616" y="377"/>
                </a:lnTo>
                <a:lnTo>
                  <a:pt x="2617" y="403"/>
                </a:lnTo>
                <a:lnTo>
                  <a:pt x="2618" y="423"/>
                </a:lnTo>
                <a:lnTo>
                  <a:pt x="2619" y="430"/>
                </a:lnTo>
                <a:lnTo>
                  <a:pt x="2620" y="444"/>
                </a:lnTo>
                <a:lnTo>
                  <a:pt x="2622" y="442"/>
                </a:lnTo>
                <a:lnTo>
                  <a:pt x="2623" y="456"/>
                </a:lnTo>
                <a:lnTo>
                  <a:pt x="2624" y="454"/>
                </a:lnTo>
                <a:lnTo>
                  <a:pt x="2625" y="433"/>
                </a:lnTo>
                <a:lnTo>
                  <a:pt x="2626" y="404"/>
                </a:lnTo>
                <a:lnTo>
                  <a:pt x="2628" y="339"/>
                </a:lnTo>
                <a:lnTo>
                  <a:pt x="2629" y="293"/>
                </a:lnTo>
                <a:lnTo>
                  <a:pt x="2630" y="241"/>
                </a:lnTo>
                <a:lnTo>
                  <a:pt x="2632" y="236"/>
                </a:lnTo>
                <a:lnTo>
                  <a:pt x="2633" y="232"/>
                </a:lnTo>
                <a:lnTo>
                  <a:pt x="2634" y="252"/>
                </a:lnTo>
                <a:lnTo>
                  <a:pt x="2635" y="258"/>
                </a:lnTo>
                <a:lnTo>
                  <a:pt x="2636" y="267"/>
                </a:lnTo>
                <a:lnTo>
                  <a:pt x="2638" y="270"/>
                </a:lnTo>
                <a:lnTo>
                  <a:pt x="2639" y="270"/>
                </a:lnTo>
                <a:lnTo>
                  <a:pt x="2640" y="265"/>
                </a:lnTo>
                <a:lnTo>
                  <a:pt x="2641" y="262"/>
                </a:lnTo>
                <a:lnTo>
                  <a:pt x="2643" y="271"/>
                </a:lnTo>
                <a:lnTo>
                  <a:pt x="2644" y="278"/>
                </a:lnTo>
                <a:lnTo>
                  <a:pt x="2645" y="265"/>
                </a:lnTo>
                <a:lnTo>
                  <a:pt x="2646" y="256"/>
                </a:lnTo>
                <a:lnTo>
                  <a:pt x="2648" y="248"/>
                </a:lnTo>
                <a:lnTo>
                  <a:pt x="2649" y="260"/>
                </a:lnTo>
                <a:lnTo>
                  <a:pt x="2650" y="289"/>
                </a:lnTo>
                <a:lnTo>
                  <a:pt x="2651" y="309"/>
                </a:lnTo>
                <a:lnTo>
                  <a:pt x="2653" y="324"/>
                </a:lnTo>
                <a:lnTo>
                  <a:pt x="2654" y="283"/>
                </a:lnTo>
                <a:lnTo>
                  <a:pt x="2655" y="234"/>
                </a:lnTo>
                <a:lnTo>
                  <a:pt x="2656" y="202"/>
                </a:lnTo>
                <a:lnTo>
                  <a:pt x="2657" y="173"/>
                </a:lnTo>
                <a:lnTo>
                  <a:pt x="2659" y="151"/>
                </a:lnTo>
                <a:lnTo>
                  <a:pt x="2660" y="155"/>
                </a:lnTo>
                <a:lnTo>
                  <a:pt x="2661" y="166"/>
                </a:lnTo>
                <a:lnTo>
                  <a:pt x="2663" y="168"/>
                </a:lnTo>
                <a:lnTo>
                  <a:pt x="2664" y="163"/>
                </a:lnTo>
                <a:lnTo>
                  <a:pt x="2665" y="152"/>
                </a:lnTo>
                <a:lnTo>
                  <a:pt x="2666" y="154"/>
                </a:lnTo>
                <a:lnTo>
                  <a:pt x="2667" y="156"/>
                </a:lnTo>
                <a:lnTo>
                  <a:pt x="2669" y="154"/>
                </a:lnTo>
                <a:lnTo>
                  <a:pt x="2670" y="165"/>
                </a:lnTo>
                <a:lnTo>
                  <a:pt x="2671" y="178"/>
                </a:lnTo>
                <a:lnTo>
                  <a:pt x="2672" y="190"/>
                </a:lnTo>
                <a:lnTo>
                  <a:pt x="2674" y="208"/>
                </a:lnTo>
                <a:lnTo>
                  <a:pt x="2675" y="234"/>
                </a:lnTo>
                <a:lnTo>
                  <a:pt x="2676" y="251"/>
                </a:lnTo>
                <a:lnTo>
                  <a:pt x="2677" y="285"/>
                </a:lnTo>
                <a:lnTo>
                  <a:pt x="2679" y="316"/>
                </a:lnTo>
                <a:lnTo>
                  <a:pt x="2680" y="336"/>
                </a:lnTo>
                <a:lnTo>
                  <a:pt x="2681" y="365"/>
                </a:lnTo>
                <a:lnTo>
                  <a:pt x="2682" y="420"/>
                </a:lnTo>
                <a:lnTo>
                  <a:pt x="2683" y="443"/>
                </a:lnTo>
                <a:lnTo>
                  <a:pt x="2685" y="449"/>
                </a:lnTo>
                <a:lnTo>
                  <a:pt x="2686" y="448"/>
                </a:lnTo>
                <a:lnTo>
                  <a:pt x="2687" y="431"/>
                </a:lnTo>
                <a:lnTo>
                  <a:pt x="2688" y="427"/>
                </a:lnTo>
                <a:lnTo>
                  <a:pt x="2690" y="400"/>
                </a:lnTo>
                <a:lnTo>
                  <a:pt x="2691" y="384"/>
                </a:lnTo>
                <a:lnTo>
                  <a:pt x="2692" y="338"/>
                </a:lnTo>
                <a:lnTo>
                  <a:pt x="2693" y="324"/>
                </a:lnTo>
                <a:lnTo>
                  <a:pt x="2695" y="279"/>
                </a:lnTo>
                <a:lnTo>
                  <a:pt x="2696" y="282"/>
                </a:lnTo>
                <a:lnTo>
                  <a:pt x="2697" y="253"/>
                </a:lnTo>
                <a:lnTo>
                  <a:pt x="2698" y="249"/>
                </a:lnTo>
                <a:lnTo>
                  <a:pt x="2700" y="222"/>
                </a:lnTo>
                <a:lnTo>
                  <a:pt x="2701" y="221"/>
                </a:lnTo>
                <a:lnTo>
                  <a:pt x="2702" y="212"/>
                </a:lnTo>
                <a:lnTo>
                  <a:pt x="2703" y="217"/>
                </a:lnTo>
                <a:lnTo>
                  <a:pt x="2705" y="217"/>
                </a:lnTo>
                <a:lnTo>
                  <a:pt x="2706" y="218"/>
                </a:lnTo>
                <a:lnTo>
                  <a:pt x="2707" y="216"/>
                </a:lnTo>
                <a:lnTo>
                  <a:pt x="2708" y="216"/>
                </a:lnTo>
                <a:lnTo>
                  <a:pt x="2710" y="230"/>
                </a:lnTo>
                <a:lnTo>
                  <a:pt x="2711" y="262"/>
                </a:lnTo>
                <a:lnTo>
                  <a:pt x="2712" y="301"/>
                </a:lnTo>
                <a:lnTo>
                  <a:pt x="2713" y="270"/>
                </a:lnTo>
                <a:lnTo>
                  <a:pt x="2714" y="219"/>
                </a:lnTo>
                <a:lnTo>
                  <a:pt x="2716" y="191"/>
                </a:lnTo>
                <a:lnTo>
                  <a:pt x="2717" y="166"/>
                </a:lnTo>
                <a:lnTo>
                  <a:pt x="2718" y="150"/>
                </a:lnTo>
                <a:lnTo>
                  <a:pt x="2719" y="156"/>
                </a:lnTo>
                <a:lnTo>
                  <a:pt x="2721" y="178"/>
                </a:lnTo>
                <a:lnTo>
                  <a:pt x="2722" y="195"/>
                </a:lnTo>
                <a:lnTo>
                  <a:pt x="2723" y="200"/>
                </a:lnTo>
                <a:lnTo>
                  <a:pt x="2724" y="192"/>
                </a:lnTo>
                <a:lnTo>
                  <a:pt x="2726" y="162"/>
                </a:lnTo>
                <a:lnTo>
                  <a:pt x="2727" y="164"/>
                </a:lnTo>
                <a:lnTo>
                  <a:pt x="2728" y="150"/>
                </a:lnTo>
                <a:lnTo>
                  <a:pt x="2729" y="140"/>
                </a:lnTo>
                <a:lnTo>
                  <a:pt x="2730" y="158"/>
                </a:lnTo>
                <a:lnTo>
                  <a:pt x="2732" y="176"/>
                </a:lnTo>
                <a:lnTo>
                  <a:pt x="2733" y="188"/>
                </a:lnTo>
                <a:lnTo>
                  <a:pt x="2734" y="208"/>
                </a:lnTo>
                <a:lnTo>
                  <a:pt x="2736" y="228"/>
                </a:lnTo>
                <a:lnTo>
                  <a:pt x="2737" y="257"/>
                </a:lnTo>
                <a:lnTo>
                  <a:pt x="2738" y="285"/>
                </a:lnTo>
                <a:lnTo>
                  <a:pt x="2739" y="312"/>
                </a:lnTo>
                <a:lnTo>
                  <a:pt x="2740" y="339"/>
                </a:lnTo>
                <a:lnTo>
                  <a:pt x="2742" y="402"/>
                </a:lnTo>
                <a:lnTo>
                  <a:pt x="2743" y="435"/>
                </a:lnTo>
                <a:lnTo>
                  <a:pt x="2744" y="448"/>
                </a:lnTo>
                <a:lnTo>
                  <a:pt x="2745" y="451"/>
                </a:lnTo>
                <a:lnTo>
                  <a:pt x="2746" y="442"/>
                </a:lnTo>
                <a:lnTo>
                  <a:pt x="2748" y="438"/>
                </a:lnTo>
                <a:lnTo>
                  <a:pt x="2749" y="428"/>
                </a:lnTo>
                <a:lnTo>
                  <a:pt x="2750" y="412"/>
                </a:lnTo>
                <a:lnTo>
                  <a:pt x="2752" y="381"/>
                </a:lnTo>
                <a:lnTo>
                  <a:pt x="2753" y="356"/>
                </a:lnTo>
                <a:lnTo>
                  <a:pt x="2754" y="324"/>
                </a:lnTo>
                <a:lnTo>
                  <a:pt x="2755" y="302"/>
                </a:lnTo>
                <a:lnTo>
                  <a:pt x="2756" y="259"/>
                </a:lnTo>
                <a:lnTo>
                  <a:pt x="2758" y="251"/>
                </a:lnTo>
                <a:lnTo>
                  <a:pt x="2759" y="237"/>
                </a:lnTo>
                <a:lnTo>
                  <a:pt x="2760" y="218"/>
                </a:lnTo>
                <a:lnTo>
                  <a:pt x="2761" y="221"/>
                </a:lnTo>
                <a:lnTo>
                  <a:pt x="2763" y="218"/>
                </a:lnTo>
                <a:lnTo>
                  <a:pt x="2764" y="228"/>
                </a:lnTo>
                <a:lnTo>
                  <a:pt x="2765" y="228"/>
                </a:lnTo>
                <a:lnTo>
                  <a:pt x="2766" y="234"/>
                </a:lnTo>
                <a:lnTo>
                  <a:pt x="2768" y="244"/>
                </a:lnTo>
                <a:lnTo>
                  <a:pt x="2769" y="250"/>
                </a:lnTo>
                <a:lnTo>
                  <a:pt x="2770" y="261"/>
                </a:lnTo>
                <a:lnTo>
                  <a:pt x="2771" y="288"/>
                </a:lnTo>
                <a:lnTo>
                  <a:pt x="2773" y="270"/>
                </a:lnTo>
                <a:lnTo>
                  <a:pt x="2774" y="251"/>
                </a:lnTo>
                <a:lnTo>
                  <a:pt x="2775" y="243"/>
                </a:lnTo>
                <a:lnTo>
                  <a:pt x="2776" y="244"/>
                </a:lnTo>
                <a:lnTo>
                  <a:pt x="2777" y="255"/>
                </a:lnTo>
                <a:lnTo>
                  <a:pt x="2779" y="268"/>
                </a:lnTo>
                <a:lnTo>
                  <a:pt x="2780" y="288"/>
                </a:lnTo>
                <a:lnTo>
                  <a:pt x="2781" y="281"/>
                </a:lnTo>
                <a:lnTo>
                  <a:pt x="2783" y="292"/>
                </a:lnTo>
                <a:lnTo>
                  <a:pt x="2784" y="306"/>
                </a:lnTo>
                <a:lnTo>
                  <a:pt x="2785" y="321"/>
                </a:lnTo>
                <a:lnTo>
                  <a:pt x="2786" y="325"/>
                </a:lnTo>
                <a:lnTo>
                  <a:pt x="2787" y="342"/>
                </a:lnTo>
                <a:lnTo>
                  <a:pt x="2789" y="353"/>
                </a:lnTo>
                <a:lnTo>
                  <a:pt x="2790" y="389"/>
                </a:lnTo>
                <a:lnTo>
                  <a:pt x="2791" y="419"/>
                </a:lnTo>
                <a:lnTo>
                  <a:pt x="2792" y="437"/>
                </a:lnTo>
                <a:lnTo>
                  <a:pt x="2793" y="450"/>
                </a:lnTo>
                <a:lnTo>
                  <a:pt x="2795" y="456"/>
                </a:lnTo>
                <a:lnTo>
                  <a:pt x="2796" y="464"/>
                </a:lnTo>
                <a:lnTo>
                  <a:pt x="2797" y="468"/>
                </a:lnTo>
                <a:lnTo>
                  <a:pt x="2799" y="471"/>
                </a:lnTo>
                <a:lnTo>
                  <a:pt x="2800" y="466"/>
                </a:lnTo>
                <a:lnTo>
                  <a:pt x="2801" y="464"/>
                </a:lnTo>
                <a:lnTo>
                  <a:pt x="2802" y="456"/>
                </a:lnTo>
                <a:lnTo>
                  <a:pt x="2803" y="429"/>
                </a:lnTo>
                <a:lnTo>
                  <a:pt x="2805" y="394"/>
                </a:lnTo>
                <a:lnTo>
                  <a:pt x="2806" y="343"/>
                </a:lnTo>
                <a:lnTo>
                  <a:pt x="2807" y="310"/>
                </a:lnTo>
                <a:lnTo>
                  <a:pt x="2808" y="277"/>
                </a:lnTo>
                <a:lnTo>
                  <a:pt x="2810" y="258"/>
                </a:lnTo>
                <a:lnTo>
                  <a:pt x="2811" y="257"/>
                </a:lnTo>
                <a:lnTo>
                  <a:pt x="2812" y="267"/>
                </a:lnTo>
                <a:lnTo>
                  <a:pt x="2813" y="277"/>
                </a:lnTo>
                <a:lnTo>
                  <a:pt x="2815" y="293"/>
                </a:lnTo>
                <a:lnTo>
                  <a:pt x="2816" y="278"/>
                </a:lnTo>
                <a:lnTo>
                  <a:pt x="2817" y="302"/>
                </a:lnTo>
                <a:lnTo>
                  <a:pt x="2818" y="284"/>
                </a:lnTo>
                <a:lnTo>
                  <a:pt x="2820" y="281"/>
                </a:lnTo>
                <a:lnTo>
                  <a:pt x="2821" y="277"/>
                </a:lnTo>
                <a:lnTo>
                  <a:pt x="2822" y="271"/>
                </a:lnTo>
                <a:lnTo>
                  <a:pt x="2823" y="265"/>
                </a:lnTo>
                <a:lnTo>
                  <a:pt x="2824" y="250"/>
                </a:lnTo>
                <a:lnTo>
                  <a:pt x="2826" y="257"/>
                </a:lnTo>
                <a:lnTo>
                  <a:pt x="2827" y="276"/>
                </a:lnTo>
                <a:lnTo>
                  <a:pt x="2828" y="306"/>
                </a:lnTo>
                <a:lnTo>
                  <a:pt x="2830" y="322"/>
                </a:lnTo>
                <a:lnTo>
                  <a:pt x="2831" y="323"/>
                </a:lnTo>
                <a:lnTo>
                  <a:pt x="2832" y="294"/>
                </a:lnTo>
                <a:lnTo>
                  <a:pt x="2833" y="261"/>
                </a:lnTo>
                <a:lnTo>
                  <a:pt x="2834" y="238"/>
                </a:lnTo>
                <a:lnTo>
                  <a:pt x="2836" y="233"/>
                </a:lnTo>
                <a:lnTo>
                  <a:pt x="2837" y="228"/>
                </a:lnTo>
                <a:lnTo>
                  <a:pt x="2838" y="224"/>
                </a:lnTo>
                <a:lnTo>
                  <a:pt x="2839" y="234"/>
                </a:lnTo>
                <a:lnTo>
                  <a:pt x="2840" y="248"/>
                </a:lnTo>
                <a:lnTo>
                  <a:pt x="2842" y="239"/>
                </a:lnTo>
                <a:lnTo>
                  <a:pt x="2843" y="251"/>
                </a:lnTo>
                <a:lnTo>
                  <a:pt x="2844" y="261"/>
                </a:lnTo>
                <a:lnTo>
                  <a:pt x="2846" y="291"/>
                </a:lnTo>
                <a:lnTo>
                  <a:pt x="2847" y="305"/>
                </a:lnTo>
                <a:lnTo>
                  <a:pt x="2848" y="347"/>
                </a:lnTo>
                <a:lnTo>
                  <a:pt x="2849" y="369"/>
                </a:lnTo>
                <a:lnTo>
                  <a:pt x="2850" y="399"/>
                </a:lnTo>
                <a:lnTo>
                  <a:pt x="2852" y="416"/>
                </a:lnTo>
                <a:lnTo>
                  <a:pt x="2853" y="439"/>
                </a:lnTo>
                <a:lnTo>
                  <a:pt x="2854" y="454"/>
                </a:lnTo>
                <a:lnTo>
                  <a:pt x="2855" y="464"/>
                </a:lnTo>
                <a:lnTo>
                  <a:pt x="2857" y="467"/>
                </a:lnTo>
                <a:lnTo>
                  <a:pt x="2858" y="470"/>
                </a:lnTo>
                <a:lnTo>
                  <a:pt x="2859" y="468"/>
                </a:lnTo>
                <a:lnTo>
                  <a:pt x="2860" y="469"/>
                </a:lnTo>
                <a:lnTo>
                  <a:pt x="2862" y="464"/>
                </a:lnTo>
                <a:lnTo>
                  <a:pt x="2863" y="439"/>
                </a:lnTo>
                <a:lnTo>
                  <a:pt x="2864" y="406"/>
                </a:lnTo>
                <a:lnTo>
                  <a:pt x="2865" y="334"/>
                </a:lnTo>
                <a:lnTo>
                  <a:pt x="2867" y="292"/>
                </a:lnTo>
                <a:lnTo>
                  <a:pt x="2868" y="241"/>
                </a:lnTo>
                <a:lnTo>
                  <a:pt x="2869" y="233"/>
                </a:lnTo>
                <a:lnTo>
                  <a:pt x="2870" y="231"/>
                </a:lnTo>
                <a:lnTo>
                  <a:pt x="2871" y="240"/>
                </a:lnTo>
                <a:lnTo>
                  <a:pt x="2873" y="253"/>
                </a:lnTo>
                <a:lnTo>
                  <a:pt x="2874" y="268"/>
                </a:lnTo>
                <a:lnTo>
                  <a:pt x="2875" y="272"/>
                </a:lnTo>
                <a:lnTo>
                  <a:pt x="2877" y="285"/>
                </a:lnTo>
                <a:lnTo>
                  <a:pt x="2878" y="268"/>
                </a:lnTo>
                <a:lnTo>
                  <a:pt x="2879" y="266"/>
                </a:lnTo>
                <a:lnTo>
                  <a:pt x="2880" y="271"/>
                </a:lnTo>
                <a:lnTo>
                  <a:pt x="2881" y="278"/>
                </a:lnTo>
                <a:lnTo>
                  <a:pt x="2883" y="267"/>
                </a:lnTo>
                <a:lnTo>
                  <a:pt x="2884" y="253"/>
                </a:lnTo>
                <a:lnTo>
                  <a:pt x="2885" y="252"/>
                </a:lnTo>
                <a:lnTo>
                  <a:pt x="2886" y="254"/>
                </a:lnTo>
                <a:lnTo>
                  <a:pt x="2887" y="279"/>
                </a:lnTo>
                <a:lnTo>
                  <a:pt x="2889" y="305"/>
                </a:lnTo>
                <a:lnTo>
                  <a:pt x="2890" y="321"/>
                </a:lnTo>
                <a:lnTo>
                  <a:pt x="2891" y="281"/>
                </a:lnTo>
                <a:lnTo>
                  <a:pt x="2893" y="238"/>
                </a:lnTo>
                <a:lnTo>
                  <a:pt x="2894" y="202"/>
                </a:lnTo>
                <a:lnTo>
                  <a:pt x="2895" y="194"/>
                </a:lnTo>
                <a:lnTo>
                  <a:pt x="2896" y="190"/>
                </a:lnTo>
                <a:lnTo>
                  <a:pt x="2897" y="181"/>
                </a:lnTo>
                <a:lnTo>
                  <a:pt x="2899" y="172"/>
                </a:lnTo>
                <a:lnTo>
                  <a:pt x="2900" y="175"/>
                </a:lnTo>
                <a:lnTo>
                  <a:pt x="2901" y="173"/>
                </a:lnTo>
                <a:lnTo>
                  <a:pt x="2902" y="184"/>
                </a:lnTo>
                <a:lnTo>
                  <a:pt x="2903" y="190"/>
                </a:lnTo>
                <a:lnTo>
                  <a:pt x="2905" y="208"/>
                </a:lnTo>
                <a:lnTo>
                  <a:pt x="2906" y="245"/>
                </a:lnTo>
                <a:lnTo>
                  <a:pt x="2907" y="298"/>
                </a:lnTo>
                <a:lnTo>
                  <a:pt x="2909" y="341"/>
                </a:lnTo>
                <a:lnTo>
                  <a:pt x="2910" y="386"/>
                </a:lnTo>
                <a:lnTo>
                  <a:pt x="2911" y="410"/>
                </a:lnTo>
                <a:lnTo>
                  <a:pt x="2912" y="432"/>
                </a:lnTo>
                <a:lnTo>
                  <a:pt x="2913" y="443"/>
                </a:lnTo>
                <a:lnTo>
                  <a:pt x="2915" y="451"/>
                </a:lnTo>
                <a:lnTo>
                  <a:pt x="2916" y="460"/>
                </a:lnTo>
                <a:lnTo>
                  <a:pt x="2917" y="464"/>
                </a:lnTo>
                <a:lnTo>
                  <a:pt x="2918" y="462"/>
                </a:lnTo>
                <a:lnTo>
                  <a:pt x="2920" y="467"/>
                </a:lnTo>
                <a:lnTo>
                  <a:pt x="2921" y="462"/>
                </a:lnTo>
                <a:lnTo>
                  <a:pt x="2922" y="435"/>
                </a:lnTo>
                <a:lnTo>
                  <a:pt x="2923" y="404"/>
                </a:lnTo>
                <a:lnTo>
                  <a:pt x="2925" y="331"/>
                </a:lnTo>
                <a:lnTo>
                  <a:pt x="2926" y="284"/>
                </a:lnTo>
                <a:lnTo>
                  <a:pt x="2927" y="234"/>
                </a:lnTo>
                <a:lnTo>
                  <a:pt x="2928" y="219"/>
                </a:lnTo>
                <a:lnTo>
                  <a:pt x="2930" y="224"/>
                </a:lnTo>
                <a:lnTo>
                  <a:pt x="2931" y="241"/>
                </a:lnTo>
                <a:lnTo>
                  <a:pt x="2932" y="257"/>
                </a:lnTo>
                <a:lnTo>
                  <a:pt x="2933" y="262"/>
                </a:lnTo>
                <a:lnTo>
                  <a:pt x="2934" y="267"/>
                </a:lnTo>
                <a:lnTo>
                  <a:pt x="2936" y="273"/>
                </a:lnTo>
                <a:lnTo>
                  <a:pt x="2937" y="259"/>
                </a:lnTo>
                <a:lnTo>
                  <a:pt x="2938" y="262"/>
                </a:lnTo>
                <a:lnTo>
                  <a:pt x="2940" y="267"/>
                </a:lnTo>
                <a:lnTo>
                  <a:pt x="2941" y="280"/>
                </a:lnTo>
                <a:lnTo>
                  <a:pt x="2942" y="269"/>
                </a:lnTo>
                <a:lnTo>
                  <a:pt x="2943" y="265"/>
                </a:lnTo>
                <a:lnTo>
                  <a:pt x="2944" y="265"/>
                </a:lnTo>
                <a:lnTo>
                  <a:pt x="2946" y="260"/>
                </a:lnTo>
                <a:lnTo>
                  <a:pt x="2947" y="286"/>
                </a:lnTo>
                <a:lnTo>
                  <a:pt x="2948" y="313"/>
                </a:lnTo>
                <a:lnTo>
                  <a:pt x="2949" y="328"/>
                </a:lnTo>
                <a:lnTo>
                  <a:pt x="2950" y="293"/>
                </a:lnTo>
                <a:lnTo>
                  <a:pt x="2952" y="252"/>
                </a:lnTo>
                <a:lnTo>
                  <a:pt x="2953" y="223"/>
                </a:lnTo>
                <a:lnTo>
                  <a:pt x="2954" y="207"/>
                </a:lnTo>
                <a:lnTo>
                  <a:pt x="2956" y="193"/>
                </a:lnTo>
                <a:lnTo>
                  <a:pt x="2957" y="186"/>
                </a:lnTo>
                <a:lnTo>
                  <a:pt x="2958" y="185"/>
                </a:lnTo>
                <a:lnTo>
                  <a:pt x="2959" y="187"/>
                </a:lnTo>
                <a:lnTo>
                  <a:pt x="2960" y="187"/>
                </a:lnTo>
                <a:lnTo>
                  <a:pt x="2962" y="191"/>
                </a:lnTo>
                <a:lnTo>
                  <a:pt x="2963" y="202"/>
                </a:lnTo>
                <a:lnTo>
                  <a:pt x="2964" y="211"/>
                </a:lnTo>
                <a:lnTo>
                  <a:pt x="2965" y="230"/>
                </a:lnTo>
                <a:lnTo>
                  <a:pt x="2967" y="265"/>
                </a:lnTo>
                <a:lnTo>
                  <a:pt x="2968" y="311"/>
                </a:lnTo>
                <a:lnTo>
                  <a:pt x="2969" y="358"/>
                </a:lnTo>
                <a:lnTo>
                  <a:pt x="2970" y="391"/>
                </a:lnTo>
                <a:lnTo>
                  <a:pt x="2972" y="418"/>
                </a:lnTo>
                <a:lnTo>
                  <a:pt x="2973" y="430"/>
                </a:lnTo>
                <a:lnTo>
                  <a:pt x="2974" y="446"/>
                </a:lnTo>
                <a:lnTo>
                  <a:pt x="2975" y="456"/>
                </a:lnTo>
                <a:lnTo>
                  <a:pt x="2977" y="460"/>
                </a:lnTo>
                <a:lnTo>
                  <a:pt x="2978" y="460"/>
                </a:lnTo>
                <a:lnTo>
                  <a:pt x="2979" y="465"/>
                </a:lnTo>
                <a:lnTo>
                  <a:pt x="2980" y="462"/>
                </a:lnTo>
                <a:lnTo>
                  <a:pt x="2981" y="437"/>
                </a:lnTo>
                <a:lnTo>
                  <a:pt x="2983" y="405"/>
                </a:lnTo>
                <a:lnTo>
                  <a:pt x="2984" y="336"/>
                </a:lnTo>
                <a:lnTo>
                  <a:pt x="2985" y="285"/>
                </a:lnTo>
                <a:lnTo>
                  <a:pt x="2987" y="243"/>
                </a:lnTo>
                <a:lnTo>
                  <a:pt x="2988" y="236"/>
                </a:lnTo>
                <a:lnTo>
                  <a:pt x="2989" y="247"/>
                </a:lnTo>
                <a:lnTo>
                  <a:pt x="2990" y="259"/>
                </a:lnTo>
                <a:lnTo>
                  <a:pt x="2991" y="258"/>
                </a:lnTo>
                <a:lnTo>
                  <a:pt x="2993" y="261"/>
                </a:lnTo>
                <a:lnTo>
                  <a:pt x="2994" y="267"/>
                </a:lnTo>
                <a:lnTo>
                  <a:pt x="2995" y="283"/>
                </a:lnTo>
                <a:lnTo>
                  <a:pt x="2996" y="260"/>
                </a:lnTo>
                <a:lnTo>
                  <a:pt x="2997" y="263"/>
                </a:lnTo>
                <a:lnTo>
                  <a:pt x="2999" y="276"/>
                </a:lnTo>
                <a:lnTo>
                  <a:pt x="3000" y="283"/>
                </a:lnTo>
                <a:lnTo>
                  <a:pt x="3001" y="269"/>
                </a:lnTo>
                <a:lnTo>
                  <a:pt x="3003" y="264"/>
                </a:lnTo>
                <a:lnTo>
                  <a:pt x="3004" y="259"/>
                </a:lnTo>
                <a:lnTo>
                  <a:pt x="3005" y="266"/>
                </a:lnTo>
                <a:lnTo>
                  <a:pt x="3006" y="296"/>
                </a:lnTo>
                <a:lnTo>
                  <a:pt x="3007" y="330"/>
                </a:lnTo>
                <a:lnTo>
                  <a:pt x="3009" y="346"/>
                </a:lnTo>
                <a:lnTo>
                  <a:pt x="3010" y="305"/>
                </a:lnTo>
                <a:lnTo>
                  <a:pt x="3011" y="261"/>
                </a:lnTo>
                <a:lnTo>
                  <a:pt x="3012" y="226"/>
                </a:lnTo>
                <a:lnTo>
                  <a:pt x="3014" y="196"/>
                </a:lnTo>
                <a:lnTo>
                  <a:pt x="3015" y="184"/>
                </a:lnTo>
                <a:lnTo>
                  <a:pt x="3016" y="184"/>
                </a:lnTo>
                <a:lnTo>
                  <a:pt x="3017" y="175"/>
                </a:lnTo>
                <a:lnTo>
                  <a:pt x="3019" y="178"/>
                </a:lnTo>
                <a:lnTo>
                  <a:pt x="3020" y="174"/>
                </a:lnTo>
                <a:lnTo>
                  <a:pt x="3021" y="185"/>
                </a:lnTo>
                <a:lnTo>
                  <a:pt x="3022" y="182"/>
                </a:lnTo>
                <a:lnTo>
                  <a:pt x="3024" y="196"/>
                </a:lnTo>
                <a:lnTo>
                  <a:pt x="3025" y="218"/>
                </a:lnTo>
                <a:lnTo>
                  <a:pt x="3026" y="223"/>
                </a:lnTo>
                <a:lnTo>
                  <a:pt x="3027" y="244"/>
                </a:lnTo>
                <a:lnTo>
                  <a:pt x="3028" y="288"/>
                </a:lnTo>
                <a:lnTo>
                  <a:pt x="3030" y="338"/>
                </a:lnTo>
                <a:lnTo>
                  <a:pt x="3031" y="367"/>
                </a:lnTo>
                <a:lnTo>
                  <a:pt x="3032" y="392"/>
                </a:lnTo>
                <a:lnTo>
                  <a:pt x="3034" y="413"/>
                </a:lnTo>
                <a:lnTo>
                  <a:pt x="3035" y="429"/>
                </a:lnTo>
                <a:lnTo>
                  <a:pt x="3036" y="440"/>
                </a:lnTo>
                <a:lnTo>
                  <a:pt x="3037" y="437"/>
                </a:lnTo>
                <a:lnTo>
                  <a:pt x="3038" y="454"/>
                </a:lnTo>
                <a:lnTo>
                  <a:pt x="3040" y="456"/>
                </a:lnTo>
                <a:lnTo>
                  <a:pt x="3041" y="433"/>
                </a:lnTo>
                <a:lnTo>
                  <a:pt x="3042" y="402"/>
                </a:lnTo>
                <a:lnTo>
                  <a:pt x="3043" y="340"/>
                </a:lnTo>
                <a:lnTo>
                  <a:pt x="3045" y="302"/>
                </a:lnTo>
                <a:lnTo>
                  <a:pt x="3046" y="241"/>
                </a:lnTo>
                <a:lnTo>
                  <a:pt x="3047" y="234"/>
                </a:lnTo>
                <a:lnTo>
                  <a:pt x="3048" y="227"/>
                </a:lnTo>
                <a:lnTo>
                  <a:pt x="3050" y="243"/>
                </a:lnTo>
                <a:lnTo>
                  <a:pt x="3051" y="257"/>
                </a:lnTo>
                <a:lnTo>
                  <a:pt x="3052" y="262"/>
                </a:lnTo>
                <a:lnTo>
                  <a:pt x="3053" y="259"/>
                </a:lnTo>
                <a:lnTo>
                  <a:pt x="3054" y="267"/>
                </a:lnTo>
                <a:lnTo>
                  <a:pt x="3056" y="253"/>
                </a:lnTo>
                <a:lnTo>
                  <a:pt x="3057" y="255"/>
                </a:lnTo>
                <a:lnTo>
                  <a:pt x="3058" y="272"/>
                </a:lnTo>
                <a:lnTo>
                  <a:pt x="3059" y="275"/>
                </a:lnTo>
                <a:lnTo>
                  <a:pt x="3061" y="264"/>
                </a:lnTo>
                <a:lnTo>
                  <a:pt x="3062" y="257"/>
                </a:lnTo>
                <a:lnTo>
                  <a:pt x="3063" y="253"/>
                </a:lnTo>
                <a:lnTo>
                  <a:pt x="3064" y="264"/>
                </a:lnTo>
                <a:lnTo>
                  <a:pt x="3066" y="293"/>
                </a:lnTo>
                <a:lnTo>
                  <a:pt x="3067" y="315"/>
                </a:lnTo>
                <a:lnTo>
                  <a:pt x="3068" y="330"/>
                </a:lnTo>
                <a:lnTo>
                  <a:pt x="3069" y="294"/>
                </a:lnTo>
                <a:lnTo>
                  <a:pt x="3070" y="249"/>
                </a:lnTo>
                <a:lnTo>
                  <a:pt x="3072" y="210"/>
                </a:lnTo>
                <a:lnTo>
                  <a:pt x="3073" y="186"/>
                </a:lnTo>
                <a:lnTo>
                  <a:pt x="3074" y="164"/>
                </a:lnTo>
                <a:lnTo>
                  <a:pt x="3076" y="158"/>
                </a:lnTo>
                <a:lnTo>
                  <a:pt x="3077" y="163"/>
                </a:lnTo>
                <a:lnTo>
                  <a:pt x="3078" y="163"/>
                </a:lnTo>
                <a:lnTo>
                  <a:pt x="3079" y="162"/>
                </a:lnTo>
                <a:lnTo>
                  <a:pt x="3080" y="162"/>
                </a:lnTo>
                <a:lnTo>
                  <a:pt x="3082" y="157"/>
                </a:lnTo>
                <a:lnTo>
                  <a:pt x="3083" y="153"/>
                </a:lnTo>
                <a:lnTo>
                  <a:pt x="3084" y="146"/>
                </a:lnTo>
                <a:lnTo>
                  <a:pt x="3085" y="153"/>
                </a:lnTo>
                <a:lnTo>
                  <a:pt x="3087" y="163"/>
                </a:lnTo>
                <a:lnTo>
                  <a:pt x="3088" y="188"/>
                </a:lnTo>
                <a:lnTo>
                  <a:pt x="3089" y="206"/>
                </a:lnTo>
                <a:lnTo>
                  <a:pt x="3090" y="232"/>
                </a:lnTo>
                <a:lnTo>
                  <a:pt x="3092" y="253"/>
                </a:lnTo>
                <a:lnTo>
                  <a:pt x="3093" y="285"/>
                </a:lnTo>
                <a:lnTo>
                  <a:pt x="3094" y="315"/>
                </a:lnTo>
                <a:lnTo>
                  <a:pt x="3095" y="339"/>
                </a:lnTo>
                <a:lnTo>
                  <a:pt x="3097" y="366"/>
                </a:lnTo>
                <a:lnTo>
                  <a:pt x="3098" y="419"/>
                </a:lnTo>
                <a:lnTo>
                  <a:pt x="3099" y="443"/>
                </a:lnTo>
                <a:lnTo>
                  <a:pt x="3100" y="448"/>
                </a:lnTo>
                <a:lnTo>
                  <a:pt x="3101" y="447"/>
                </a:lnTo>
                <a:lnTo>
                  <a:pt x="3103" y="428"/>
                </a:lnTo>
                <a:lnTo>
                  <a:pt x="3104" y="426"/>
                </a:lnTo>
                <a:lnTo>
                  <a:pt x="3105" y="403"/>
                </a:lnTo>
                <a:lnTo>
                  <a:pt x="3107" y="379"/>
                </a:lnTo>
                <a:lnTo>
                  <a:pt x="3108" y="341"/>
                </a:lnTo>
                <a:lnTo>
                  <a:pt x="3109" y="321"/>
                </a:lnTo>
                <a:lnTo>
                  <a:pt x="3110" y="274"/>
                </a:lnTo>
                <a:lnTo>
                  <a:pt x="3111" y="277"/>
                </a:lnTo>
                <a:lnTo>
                  <a:pt x="3113" y="238"/>
                </a:lnTo>
                <a:lnTo>
                  <a:pt x="3114" y="238"/>
                </a:lnTo>
                <a:lnTo>
                  <a:pt x="3115" y="204"/>
                </a:lnTo>
                <a:lnTo>
                  <a:pt x="3116" y="199"/>
                </a:lnTo>
                <a:lnTo>
                  <a:pt x="3117" y="198"/>
                </a:lnTo>
                <a:lnTo>
                  <a:pt x="3119" y="209"/>
                </a:lnTo>
                <a:lnTo>
                  <a:pt x="3120" y="213"/>
                </a:lnTo>
                <a:lnTo>
                  <a:pt x="3121" y="227"/>
                </a:lnTo>
                <a:lnTo>
                  <a:pt x="3123" y="204"/>
                </a:lnTo>
                <a:lnTo>
                  <a:pt x="3124" y="204"/>
                </a:lnTo>
                <a:lnTo>
                  <a:pt x="3125" y="227"/>
                </a:lnTo>
                <a:lnTo>
                  <a:pt x="3126" y="261"/>
                </a:lnTo>
                <a:lnTo>
                  <a:pt x="3127" y="292"/>
                </a:lnTo>
                <a:lnTo>
                  <a:pt x="3129" y="253"/>
                </a:lnTo>
                <a:lnTo>
                  <a:pt x="3130" y="212"/>
                </a:lnTo>
                <a:lnTo>
                  <a:pt x="3131" y="188"/>
                </a:lnTo>
                <a:lnTo>
                  <a:pt x="3132" y="161"/>
                </a:lnTo>
                <a:lnTo>
                  <a:pt x="3134" y="149"/>
                </a:lnTo>
                <a:lnTo>
                  <a:pt x="3135" y="163"/>
                </a:lnTo>
                <a:lnTo>
                  <a:pt x="3136" y="192"/>
                </a:lnTo>
                <a:lnTo>
                  <a:pt x="3137" y="197"/>
                </a:lnTo>
                <a:lnTo>
                  <a:pt x="3139" y="208"/>
                </a:lnTo>
                <a:lnTo>
                  <a:pt x="3140" y="203"/>
                </a:lnTo>
                <a:lnTo>
                  <a:pt x="3141" y="169"/>
                </a:lnTo>
                <a:lnTo>
                  <a:pt x="3142" y="153"/>
                </a:lnTo>
                <a:lnTo>
                  <a:pt x="3144" y="140"/>
                </a:lnTo>
                <a:lnTo>
                  <a:pt x="3145" y="135"/>
                </a:lnTo>
                <a:lnTo>
                  <a:pt x="3146" y="148"/>
                </a:lnTo>
                <a:lnTo>
                  <a:pt x="3147" y="173"/>
                </a:lnTo>
                <a:lnTo>
                  <a:pt x="3148" y="180"/>
                </a:lnTo>
                <a:lnTo>
                  <a:pt x="3150" y="208"/>
                </a:lnTo>
                <a:lnTo>
                  <a:pt x="3151" y="229"/>
                </a:lnTo>
                <a:lnTo>
                  <a:pt x="3152" y="253"/>
                </a:lnTo>
                <a:lnTo>
                  <a:pt x="3154" y="284"/>
                </a:lnTo>
                <a:lnTo>
                  <a:pt x="3155" y="311"/>
                </a:lnTo>
                <a:lnTo>
                  <a:pt x="3156" y="342"/>
                </a:lnTo>
                <a:lnTo>
                  <a:pt x="3157" y="404"/>
                </a:lnTo>
                <a:lnTo>
                  <a:pt x="3158" y="437"/>
                </a:lnTo>
                <a:lnTo>
                  <a:pt x="3160" y="449"/>
                </a:lnTo>
                <a:lnTo>
                  <a:pt x="3161" y="449"/>
                </a:lnTo>
                <a:lnTo>
                  <a:pt x="3162" y="443"/>
                </a:lnTo>
                <a:lnTo>
                  <a:pt x="3163" y="442"/>
                </a:lnTo>
                <a:lnTo>
                  <a:pt x="3164" y="419"/>
                </a:lnTo>
                <a:lnTo>
                  <a:pt x="3166" y="407"/>
                </a:lnTo>
                <a:lnTo>
                  <a:pt x="3167" y="389"/>
                </a:lnTo>
                <a:lnTo>
                  <a:pt x="3168" y="365"/>
                </a:lnTo>
                <a:lnTo>
                  <a:pt x="3170" y="327"/>
                </a:lnTo>
                <a:lnTo>
                  <a:pt x="3171" y="311"/>
                </a:lnTo>
                <a:lnTo>
                  <a:pt x="3172" y="276"/>
                </a:lnTo>
                <a:lnTo>
                  <a:pt x="3173" y="269"/>
                </a:lnTo>
                <a:lnTo>
                  <a:pt x="3174" y="248"/>
                </a:lnTo>
                <a:lnTo>
                  <a:pt x="3176" y="235"/>
                </a:lnTo>
                <a:lnTo>
                  <a:pt x="3177" y="239"/>
                </a:lnTo>
                <a:lnTo>
                  <a:pt x="3178" y="241"/>
                </a:lnTo>
                <a:lnTo>
                  <a:pt x="3179" y="247"/>
                </a:lnTo>
                <a:lnTo>
                  <a:pt x="3181" y="242"/>
                </a:lnTo>
                <a:lnTo>
                  <a:pt x="3182" y="244"/>
                </a:lnTo>
                <a:lnTo>
                  <a:pt x="3183" y="253"/>
                </a:lnTo>
                <a:lnTo>
                  <a:pt x="3184" y="251"/>
                </a:lnTo>
                <a:lnTo>
                  <a:pt x="3186" y="263"/>
                </a:lnTo>
                <a:lnTo>
                  <a:pt x="3187" y="279"/>
                </a:lnTo>
                <a:lnTo>
                  <a:pt x="3188" y="265"/>
                </a:lnTo>
                <a:lnTo>
                  <a:pt x="3189" y="246"/>
                </a:lnTo>
                <a:lnTo>
                  <a:pt x="3191" y="239"/>
                </a:lnTo>
                <a:lnTo>
                  <a:pt x="3192" y="244"/>
                </a:lnTo>
                <a:lnTo>
                  <a:pt x="3193" y="268"/>
                </a:lnTo>
                <a:lnTo>
                  <a:pt x="3194" y="280"/>
                </a:lnTo>
                <a:lnTo>
                  <a:pt x="3195" y="303"/>
                </a:lnTo>
                <a:lnTo>
                  <a:pt x="3197" y="298"/>
                </a:lnTo>
                <a:lnTo>
                  <a:pt x="3198" y="307"/>
                </a:lnTo>
                <a:lnTo>
                  <a:pt x="3199" y="304"/>
                </a:lnTo>
                <a:lnTo>
                  <a:pt x="3201" y="326"/>
                </a:lnTo>
                <a:lnTo>
                  <a:pt x="3202" y="341"/>
                </a:lnTo>
                <a:lnTo>
                  <a:pt x="3203" y="360"/>
                </a:lnTo>
                <a:lnTo>
                  <a:pt x="3204" y="378"/>
                </a:lnTo>
                <a:lnTo>
                  <a:pt x="3205" y="391"/>
                </a:lnTo>
                <a:lnTo>
                  <a:pt x="3207" y="405"/>
                </a:lnTo>
                <a:lnTo>
                  <a:pt x="3208" y="423"/>
                </a:lnTo>
                <a:lnTo>
                  <a:pt x="3209" y="444"/>
                </a:lnTo>
                <a:lnTo>
                  <a:pt x="3210" y="448"/>
                </a:lnTo>
                <a:lnTo>
                  <a:pt x="3211" y="460"/>
                </a:lnTo>
                <a:lnTo>
                  <a:pt x="3213" y="467"/>
                </a:lnTo>
                <a:lnTo>
                  <a:pt x="3214" y="469"/>
                </a:lnTo>
                <a:lnTo>
                  <a:pt x="3215" y="466"/>
                </a:lnTo>
                <a:lnTo>
                  <a:pt x="3217" y="468"/>
                </a:lnTo>
                <a:lnTo>
                  <a:pt x="3218" y="461"/>
                </a:lnTo>
                <a:lnTo>
                  <a:pt x="3219" y="438"/>
                </a:lnTo>
                <a:lnTo>
                  <a:pt x="3220" y="402"/>
                </a:lnTo>
                <a:lnTo>
                  <a:pt x="3221" y="344"/>
                </a:lnTo>
                <a:lnTo>
                  <a:pt x="3223" y="314"/>
                </a:lnTo>
                <a:lnTo>
                  <a:pt x="3224" y="276"/>
                </a:lnTo>
                <a:lnTo>
                  <a:pt x="3225" y="262"/>
                </a:lnTo>
                <a:lnTo>
                  <a:pt x="3226" y="268"/>
                </a:lnTo>
                <a:lnTo>
                  <a:pt x="3227" y="274"/>
                </a:lnTo>
                <a:lnTo>
                  <a:pt x="3229" y="282"/>
                </a:lnTo>
                <a:lnTo>
                  <a:pt x="3230" y="301"/>
                </a:lnTo>
                <a:lnTo>
                  <a:pt x="3231" y="294"/>
                </a:lnTo>
                <a:lnTo>
                  <a:pt x="3233" y="295"/>
                </a:lnTo>
                <a:lnTo>
                  <a:pt x="3234" y="274"/>
                </a:lnTo>
                <a:lnTo>
                  <a:pt x="3235" y="288"/>
                </a:lnTo>
                <a:lnTo>
                  <a:pt x="3236" y="288"/>
                </a:lnTo>
                <a:lnTo>
                  <a:pt x="3237" y="291"/>
                </a:lnTo>
                <a:lnTo>
                  <a:pt x="3239" y="280"/>
                </a:lnTo>
                <a:lnTo>
                  <a:pt x="3240" y="279"/>
                </a:lnTo>
                <a:lnTo>
                  <a:pt x="3241" y="267"/>
                </a:lnTo>
                <a:lnTo>
                  <a:pt x="3242" y="264"/>
                </a:lnTo>
                <a:lnTo>
                  <a:pt x="3244" y="285"/>
                </a:lnTo>
                <a:lnTo>
                  <a:pt x="3245" y="306"/>
                </a:lnTo>
                <a:lnTo>
                  <a:pt x="3246" y="321"/>
                </a:lnTo>
                <a:lnTo>
                  <a:pt x="3247" y="285"/>
                </a:lnTo>
                <a:lnTo>
                  <a:pt x="3249" y="258"/>
                </a:lnTo>
                <a:lnTo>
                  <a:pt x="3250" y="238"/>
                </a:lnTo>
                <a:lnTo>
                  <a:pt x="3251" y="224"/>
                </a:lnTo>
                <a:lnTo>
                  <a:pt x="3252" y="217"/>
                </a:lnTo>
                <a:lnTo>
                  <a:pt x="3254" y="227"/>
                </a:lnTo>
                <a:lnTo>
                  <a:pt x="3255" y="235"/>
                </a:lnTo>
                <a:lnTo>
                  <a:pt x="3256" y="251"/>
                </a:lnTo>
                <a:lnTo>
                  <a:pt x="3257" y="250"/>
                </a:lnTo>
                <a:lnTo>
                  <a:pt x="3258" y="253"/>
                </a:lnTo>
                <a:lnTo>
                  <a:pt x="3260" y="257"/>
                </a:lnTo>
                <a:lnTo>
                  <a:pt x="3261" y="279"/>
                </a:lnTo>
                <a:lnTo>
                  <a:pt x="3262" y="315"/>
                </a:lnTo>
                <a:lnTo>
                  <a:pt x="3264" y="347"/>
                </a:lnTo>
                <a:lnTo>
                  <a:pt x="3265" y="366"/>
                </a:lnTo>
                <a:lnTo>
                  <a:pt x="3266" y="398"/>
                </a:lnTo>
                <a:lnTo>
                  <a:pt x="3267" y="418"/>
                </a:lnTo>
                <a:lnTo>
                  <a:pt x="3268" y="434"/>
                </a:lnTo>
                <a:lnTo>
                  <a:pt x="3270" y="445"/>
                </a:lnTo>
                <a:lnTo>
                  <a:pt x="3271" y="457"/>
                </a:lnTo>
                <a:lnTo>
                  <a:pt x="3272" y="462"/>
                </a:lnTo>
                <a:lnTo>
                  <a:pt x="3273" y="467"/>
                </a:lnTo>
                <a:lnTo>
                  <a:pt x="3274" y="462"/>
                </a:lnTo>
                <a:lnTo>
                  <a:pt x="3276" y="464"/>
                </a:lnTo>
                <a:lnTo>
                  <a:pt x="3277" y="461"/>
                </a:lnTo>
                <a:lnTo>
                  <a:pt x="3278" y="438"/>
                </a:lnTo>
                <a:lnTo>
                  <a:pt x="3280" y="411"/>
                </a:lnTo>
                <a:lnTo>
                  <a:pt x="3281" y="352"/>
                </a:lnTo>
                <a:lnTo>
                  <a:pt x="3282" y="308"/>
                </a:lnTo>
                <a:lnTo>
                  <a:pt x="3283" y="265"/>
                </a:lnTo>
                <a:lnTo>
                  <a:pt x="3284" y="256"/>
                </a:lnTo>
                <a:lnTo>
                  <a:pt x="3286" y="252"/>
                </a:lnTo>
                <a:lnTo>
                  <a:pt x="3287" y="262"/>
                </a:lnTo>
                <a:lnTo>
                  <a:pt x="3288" y="266"/>
                </a:lnTo>
                <a:lnTo>
                  <a:pt x="3289" y="281"/>
                </a:lnTo>
                <a:lnTo>
                  <a:pt x="3291" y="278"/>
                </a:lnTo>
                <a:lnTo>
                  <a:pt x="3292" y="289"/>
                </a:lnTo>
                <a:lnTo>
                  <a:pt x="3293" y="270"/>
                </a:lnTo>
                <a:lnTo>
                  <a:pt x="3294" y="269"/>
                </a:lnTo>
                <a:lnTo>
                  <a:pt x="3296" y="268"/>
                </a:lnTo>
                <a:lnTo>
                  <a:pt x="3297" y="272"/>
                </a:lnTo>
                <a:lnTo>
                  <a:pt x="3298" y="263"/>
                </a:lnTo>
                <a:lnTo>
                  <a:pt x="3299" y="260"/>
                </a:lnTo>
                <a:lnTo>
                  <a:pt x="3301" y="261"/>
                </a:lnTo>
                <a:lnTo>
                  <a:pt x="3302" y="258"/>
                </a:lnTo>
                <a:lnTo>
                  <a:pt x="3303" y="295"/>
                </a:lnTo>
                <a:lnTo>
                  <a:pt x="3304" y="325"/>
                </a:lnTo>
                <a:lnTo>
                  <a:pt x="3305" y="343"/>
                </a:lnTo>
                <a:lnTo>
                  <a:pt x="3307" y="311"/>
                </a:lnTo>
                <a:lnTo>
                  <a:pt x="3308" y="279"/>
                </a:lnTo>
                <a:lnTo>
                  <a:pt x="3309" y="253"/>
                </a:lnTo>
                <a:lnTo>
                  <a:pt x="3311" y="236"/>
                </a:lnTo>
                <a:lnTo>
                  <a:pt x="3312" y="232"/>
                </a:lnTo>
                <a:lnTo>
                  <a:pt x="3313" y="230"/>
                </a:lnTo>
                <a:lnTo>
                  <a:pt x="3314" y="239"/>
                </a:lnTo>
                <a:lnTo>
                  <a:pt x="3315" y="242"/>
                </a:lnTo>
                <a:lnTo>
                  <a:pt x="3317" y="242"/>
                </a:lnTo>
                <a:lnTo>
                  <a:pt x="3318" y="251"/>
                </a:lnTo>
                <a:lnTo>
                  <a:pt x="3319" y="261"/>
                </a:lnTo>
                <a:lnTo>
                  <a:pt x="3320" y="266"/>
                </a:lnTo>
                <a:lnTo>
                  <a:pt x="3321" y="274"/>
                </a:lnTo>
                <a:lnTo>
                  <a:pt x="3323" y="292"/>
                </a:lnTo>
                <a:lnTo>
                  <a:pt x="3324" y="325"/>
                </a:lnTo>
                <a:lnTo>
                  <a:pt x="3325" y="355"/>
                </a:lnTo>
                <a:lnTo>
                  <a:pt x="3327" y="385"/>
                </a:lnTo>
                <a:lnTo>
                  <a:pt x="3328" y="412"/>
                </a:lnTo>
                <a:lnTo>
                  <a:pt x="3329" y="428"/>
                </a:lnTo>
                <a:lnTo>
                  <a:pt x="3330" y="441"/>
                </a:lnTo>
                <a:lnTo>
                  <a:pt x="3331" y="449"/>
                </a:lnTo>
                <a:lnTo>
                  <a:pt x="3333" y="452"/>
                </a:lnTo>
                <a:lnTo>
                  <a:pt x="3334" y="447"/>
                </a:lnTo>
                <a:lnTo>
                  <a:pt x="3335" y="448"/>
                </a:lnTo>
                <a:lnTo>
                  <a:pt x="3336" y="447"/>
                </a:lnTo>
                <a:lnTo>
                  <a:pt x="3338" y="430"/>
                </a:lnTo>
                <a:lnTo>
                  <a:pt x="3339" y="403"/>
                </a:lnTo>
                <a:lnTo>
                  <a:pt x="3340" y="357"/>
                </a:lnTo>
                <a:lnTo>
                  <a:pt x="3341" y="315"/>
                </a:lnTo>
                <a:lnTo>
                  <a:pt x="3343" y="280"/>
                </a:lnTo>
                <a:lnTo>
                  <a:pt x="3344" y="249"/>
                </a:lnTo>
                <a:lnTo>
                  <a:pt x="3345" y="247"/>
                </a:lnTo>
                <a:lnTo>
                  <a:pt x="3346" y="253"/>
                </a:lnTo>
                <a:lnTo>
                  <a:pt x="3348" y="257"/>
                </a:lnTo>
                <a:lnTo>
                  <a:pt x="3349" y="264"/>
                </a:lnTo>
                <a:lnTo>
                  <a:pt x="3350" y="254"/>
                </a:lnTo>
                <a:lnTo>
                  <a:pt x="3351" y="256"/>
                </a:lnTo>
                <a:lnTo>
                  <a:pt x="3352" y="245"/>
                </a:lnTo>
                <a:lnTo>
                  <a:pt x="3354" y="239"/>
                </a:lnTo>
                <a:lnTo>
                  <a:pt x="3355" y="247"/>
                </a:lnTo>
                <a:lnTo>
                  <a:pt x="3356" y="236"/>
                </a:lnTo>
                <a:lnTo>
                  <a:pt x="3358" y="247"/>
                </a:lnTo>
                <a:lnTo>
                  <a:pt x="3359" y="252"/>
                </a:lnTo>
                <a:lnTo>
                  <a:pt x="3360" y="247"/>
                </a:lnTo>
                <a:lnTo>
                  <a:pt x="3361" y="255"/>
                </a:lnTo>
                <a:lnTo>
                  <a:pt x="3362" y="273"/>
                </a:lnTo>
                <a:lnTo>
                  <a:pt x="3364" y="299"/>
                </a:lnTo>
                <a:lnTo>
                  <a:pt x="3365" y="316"/>
                </a:lnTo>
                <a:lnTo>
                  <a:pt x="3366" y="279"/>
                </a:lnTo>
                <a:lnTo>
                  <a:pt x="3367" y="240"/>
                </a:lnTo>
                <a:lnTo>
                  <a:pt x="3368" y="229"/>
                </a:lnTo>
                <a:lnTo>
                  <a:pt x="3370" y="222"/>
                </a:lnTo>
                <a:lnTo>
                  <a:pt x="3371" y="210"/>
                </a:lnTo>
                <a:lnTo>
                  <a:pt x="3372" y="227"/>
                </a:lnTo>
                <a:lnTo>
                  <a:pt x="3374" y="254"/>
                </a:lnTo>
                <a:lnTo>
                  <a:pt x="3375" y="266"/>
                </a:lnTo>
                <a:lnTo>
                  <a:pt x="3376" y="263"/>
                </a:lnTo>
                <a:lnTo>
                  <a:pt x="3377" y="260"/>
                </a:lnTo>
                <a:lnTo>
                  <a:pt x="3378" y="277"/>
                </a:lnTo>
                <a:lnTo>
                  <a:pt x="3380" y="278"/>
                </a:lnTo>
                <a:lnTo>
                  <a:pt x="3381" y="297"/>
                </a:lnTo>
                <a:lnTo>
                  <a:pt x="3382" y="321"/>
                </a:lnTo>
                <a:lnTo>
                  <a:pt x="3383" y="323"/>
                </a:lnTo>
                <a:lnTo>
                  <a:pt x="3385" y="351"/>
                </a:lnTo>
                <a:lnTo>
                  <a:pt x="3386" y="363"/>
                </a:lnTo>
                <a:lnTo>
                  <a:pt x="3387" y="382"/>
                </a:lnTo>
                <a:lnTo>
                  <a:pt x="3388" y="391"/>
                </a:lnTo>
                <a:lnTo>
                  <a:pt x="3390" y="403"/>
                </a:lnTo>
                <a:lnTo>
                  <a:pt x="3391" y="417"/>
                </a:lnTo>
                <a:lnTo>
                  <a:pt x="3392" y="420"/>
                </a:lnTo>
                <a:lnTo>
                  <a:pt x="3393" y="427"/>
                </a:lnTo>
                <a:lnTo>
                  <a:pt x="3394" y="441"/>
                </a:lnTo>
                <a:lnTo>
                  <a:pt x="3396" y="449"/>
                </a:lnTo>
                <a:lnTo>
                  <a:pt x="3397" y="447"/>
                </a:lnTo>
                <a:lnTo>
                  <a:pt x="3398" y="435"/>
                </a:lnTo>
                <a:lnTo>
                  <a:pt x="3399" y="424"/>
                </a:lnTo>
                <a:lnTo>
                  <a:pt x="3401" y="418"/>
                </a:lnTo>
                <a:lnTo>
                  <a:pt x="3402" y="411"/>
                </a:lnTo>
                <a:lnTo>
                  <a:pt x="3403" y="404"/>
                </a:lnTo>
                <a:lnTo>
                  <a:pt x="3405" y="395"/>
                </a:lnTo>
                <a:lnTo>
                  <a:pt x="3406" y="388"/>
                </a:lnTo>
                <a:lnTo>
                  <a:pt x="3407" y="380"/>
                </a:lnTo>
                <a:lnTo>
                  <a:pt x="3408" y="371"/>
                </a:lnTo>
                <a:lnTo>
                  <a:pt x="3409" y="350"/>
                </a:lnTo>
                <a:lnTo>
                  <a:pt x="3411" y="333"/>
                </a:lnTo>
                <a:lnTo>
                  <a:pt x="3412" y="325"/>
                </a:lnTo>
                <a:lnTo>
                  <a:pt x="3413" y="326"/>
                </a:lnTo>
                <a:lnTo>
                  <a:pt x="3414" y="323"/>
                </a:lnTo>
                <a:lnTo>
                  <a:pt x="3416" y="323"/>
                </a:lnTo>
                <a:lnTo>
                  <a:pt x="3417" y="321"/>
                </a:lnTo>
                <a:lnTo>
                  <a:pt x="3418" y="317"/>
                </a:lnTo>
                <a:lnTo>
                  <a:pt x="3419" y="309"/>
                </a:lnTo>
                <a:lnTo>
                  <a:pt x="3421" y="309"/>
                </a:lnTo>
                <a:lnTo>
                  <a:pt x="3422" y="301"/>
                </a:lnTo>
                <a:lnTo>
                  <a:pt x="3423" y="323"/>
                </a:lnTo>
                <a:lnTo>
                  <a:pt x="3424" y="328"/>
                </a:lnTo>
                <a:lnTo>
                  <a:pt x="3425" y="326"/>
                </a:lnTo>
                <a:lnTo>
                  <a:pt x="3427" y="325"/>
                </a:lnTo>
                <a:lnTo>
                  <a:pt x="3428" y="331"/>
                </a:lnTo>
                <a:lnTo>
                  <a:pt x="3429" y="321"/>
                </a:lnTo>
                <a:lnTo>
                  <a:pt x="3430" y="321"/>
                </a:lnTo>
                <a:lnTo>
                  <a:pt x="3432" y="316"/>
                </a:lnTo>
                <a:lnTo>
                  <a:pt x="3433" y="316"/>
                </a:lnTo>
                <a:lnTo>
                  <a:pt x="3434" y="312"/>
                </a:lnTo>
                <a:lnTo>
                  <a:pt x="3435" y="302"/>
                </a:lnTo>
                <a:lnTo>
                  <a:pt x="3437" y="301"/>
                </a:lnTo>
                <a:lnTo>
                  <a:pt x="3438" y="296"/>
                </a:lnTo>
                <a:lnTo>
                  <a:pt x="3439" y="317"/>
                </a:lnTo>
                <a:lnTo>
                  <a:pt x="3440" y="335"/>
                </a:lnTo>
                <a:lnTo>
                  <a:pt x="3441" y="345"/>
                </a:lnTo>
                <a:lnTo>
                  <a:pt x="3443" y="372"/>
                </a:lnTo>
                <a:lnTo>
                  <a:pt x="3444" y="395"/>
                </a:lnTo>
                <a:lnTo>
                  <a:pt x="3445" y="407"/>
                </a:lnTo>
                <a:lnTo>
                  <a:pt x="3447" y="422"/>
                </a:lnTo>
                <a:lnTo>
                  <a:pt x="3448" y="435"/>
                </a:lnTo>
                <a:lnTo>
                  <a:pt x="3449" y="447"/>
                </a:lnTo>
                <a:lnTo>
                  <a:pt x="3450" y="456"/>
                </a:lnTo>
                <a:lnTo>
                  <a:pt x="3451" y="457"/>
                </a:lnTo>
                <a:lnTo>
                  <a:pt x="3453" y="457"/>
                </a:lnTo>
                <a:lnTo>
                  <a:pt x="3454" y="466"/>
                </a:lnTo>
                <a:lnTo>
                  <a:pt x="3455" y="469"/>
                </a:lnTo>
                <a:lnTo>
                  <a:pt x="3456" y="465"/>
                </a:lnTo>
                <a:lnTo>
                  <a:pt x="3458" y="457"/>
                </a:lnTo>
                <a:lnTo>
                  <a:pt x="3459" y="439"/>
                </a:lnTo>
                <a:lnTo>
                  <a:pt x="3460" y="431"/>
                </a:lnTo>
                <a:lnTo>
                  <a:pt x="3461" y="415"/>
                </a:lnTo>
                <a:lnTo>
                  <a:pt x="3463" y="400"/>
                </a:lnTo>
                <a:lnTo>
                  <a:pt x="3464" y="382"/>
                </a:lnTo>
                <a:lnTo>
                  <a:pt x="3465" y="369"/>
                </a:lnTo>
                <a:lnTo>
                  <a:pt x="3466" y="356"/>
                </a:lnTo>
                <a:lnTo>
                  <a:pt x="3468" y="343"/>
                </a:lnTo>
                <a:lnTo>
                  <a:pt x="3469" y="330"/>
                </a:lnTo>
                <a:lnTo>
                  <a:pt x="3470" y="317"/>
                </a:lnTo>
                <a:lnTo>
                  <a:pt x="3471" y="301"/>
                </a:lnTo>
                <a:lnTo>
                  <a:pt x="3472" y="290"/>
                </a:lnTo>
                <a:lnTo>
                  <a:pt x="3474" y="279"/>
                </a:lnTo>
                <a:lnTo>
                  <a:pt x="3475" y="272"/>
                </a:lnTo>
                <a:lnTo>
                  <a:pt x="3476" y="261"/>
                </a:lnTo>
                <a:lnTo>
                  <a:pt x="3478" y="270"/>
                </a:lnTo>
                <a:lnTo>
                  <a:pt x="3479" y="257"/>
                </a:lnTo>
                <a:lnTo>
                  <a:pt x="3480" y="256"/>
                </a:lnTo>
                <a:lnTo>
                  <a:pt x="3481" y="254"/>
                </a:lnTo>
                <a:lnTo>
                  <a:pt x="3482" y="271"/>
                </a:lnTo>
                <a:lnTo>
                  <a:pt x="3484" y="285"/>
                </a:lnTo>
                <a:lnTo>
                  <a:pt x="3485" y="255"/>
                </a:lnTo>
                <a:lnTo>
                  <a:pt x="3486" y="235"/>
                </a:lnTo>
                <a:lnTo>
                  <a:pt x="3487" y="234"/>
                </a:lnTo>
                <a:lnTo>
                  <a:pt x="3488" y="226"/>
                </a:lnTo>
                <a:lnTo>
                  <a:pt x="3490" y="207"/>
                </a:lnTo>
                <a:lnTo>
                  <a:pt x="3491" y="229"/>
                </a:lnTo>
                <a:lnTo>
                  <a:pt x="3492" y="256"/>
                </a:lnTo>
                <a:lnTo>
                  <a:pt x="3494" y="257"/>
                </a:lnTo>
                <a:lnTo>
                  <a:pt x="3495" y="261"/>
                </a:lnTo>
                <a:lnTo>
                  <a:pt x="3496" y="261"/>
                </a:lnTo>
                <a:lnTo>
                  <a:pt x="3497" y="244"/>
                </a:lnTo>
                <a:lnTo>
                  <a:pt x="3498" y="246"/>
                </a:lnTo>
                <a:lnTo>
                  <a:pt x="3500" y="251"/>
                </a:lnTo>
                <a:lnTo>
                  <a:pt x="3501" y="270"/>
                </a:lnTo>
                <a:lnTo>
                  <a:pt x="3502" y="291"/>
                </a:lnTo>
                <a:lnTo>
                  <a:pt x="3503" y="310"/>
                </a:lnTo>
                <a:lnTo>
                  <a:pt x="3505" y="326"/>
                </a:lnTo>
                <a:lnTo>
                  <a:pt x="3506" y="342"/>
                </a:lnTo>
                <a:lnTo>
                  <a:pt x="3507" y="355"/>
                </a:lnTo>
                <a:lnTo>
                  <a:pt x="3508" y="371"/>
                </a:lnTo>
                <a:lnTo>
                  <a:pt x="3510" y="386"/>
                </a:lnTo>
                <a:lnTo>
                  <a:pt x="3511" y="388"/>
                </a:lnTo>
                <a:lnTo>
                  <a:pt x="3512" y="403"/>
                </a:lnTo>
                <a:lnTo>
                  <a:pt x="3513" y="437"/>
                </a:lnTo>
                <a:lnTo>
                  <a:pt x="3515" y="459"/>
                </a:lnTo>
                <a:lnTo>
                  <a:pt x="3516" y="462"/>
                </a:lnTo>
                <a:lnTo>
                  <a:pt x="3517" y="464"/>
                </a:lnTo>
                <a:lnTo>
                  <a:pt x="3518" y="454"/>
                </a:lnTo>
                <a:lnTo>
                  <a:pt x="3519" y="451"/>
                </a:lnTo>
                <a:lnTo>
                  <a:pt x="3521" y="435"/>
                </a:lnTo>
                <a:lnTo>
                  <a:pt x="3522" y="427"/>
                </a:lnTo>
                <a:lnTo>
                  <a:pt x="3523" y="400"/>
                </a:lnTo>
                <a:lnTo>
                  <a:pt x="3525" y="379"/>
                </a:lnTo>
                <a:lnTo>
                  <a:pt x="3526" y="352"/>
                </a:lnTo>
                <a:lnTo>
                  <a:pt x="3527" y="335"/>
                </a:lnTo>
                <a:lnTo>
                  <a:pt x="3528" y="301"/>
                </a:lnTo>
                <a:lnTo>
                  <a:pt x="3529" y="298"/>
                </a:lnTo>
                <a:lnTo>
                  <a:pt x="3531" y="271"/>
                </a:lnTo>
                <a:lnTo>
                  <a:pt x="3532" y="261"/>
                </a:lnTo>
                <a:lnTo>
                  <a:pt x="3533" y="258"/>
                </a:lnTo>
                <a:lnTo>
                  <a:pt x="3534" y="246"/>
                </a:lnTo>
                <a:lnTo>
                  <a:pt x="3535" y="244"/>
                </a:lnTo>
                <a:lnTo>
                  <a:pt x="3537" y="252"/>
                </a:lnTo>
                <a:lnTo>
                  <a:pt x="3538" y="242"/>
                </a:lnTo>
                <a:lnTo>
                  <a:pt x="3539" y="245"/>
                </a:lnTo>
                <a:lnTo>
                  <a:pt x="3541" y="234"/>
                </a:lnTo>
                <a:lnTo>
                  <a:pt x="3542" y="253"/>
                </a:lnTo>
                <a:lnTo>
                  <a:pt x="3543" y="284"/>
                </a:lnTo>
                <a:lnTo>
                  <a:pt x="3544" y="258"/>
                </a:lnTo>
                <a:lnTo>
                  <a:pt x="3545" y="231"/>
                </a:lnTo>
                <a:lnTo>
                  <a:pt x="3547" y="222"/>
                </a:lnTo>
                <a:lnTo>
                  <a:pt x="3548" y="208"/>
                </a:lnTo>
                <a:lnTo>
                  <a:pt x="3549" y="191"/>
                </a:lnTo>
                <a:lnTo>
                  <a:pt x="3550" y="199"/>
                </a:lnTo>
                <a:lnTo>
                  <a:pt x="3552" y="239"/>
                </a:lnTo>
                <a:lnTo>
                  <a:pt x="3553" y="246"/>
                </a:lnTo>
                <a:lnTo>
                  <a:pt x="3554" y="247"/>
                </a:lnTo>
                <a:lnTo>
                  <a:pt x="3555" y="251"/>
                </a:lnTo>
                <a:lnTo>
                  <a:pt x="3557" y="233"/>
                </a:lnTo>
                <a:lnTo>
                  <a:pt x="3558" y="221"/>
                </a:lnTo>
                <a:lnTo>
                  <a:pt x="3559" y="227"/>
                </a:lnTo>
                <a:lnTo>
                  <a:pt x="3560" y="227"/>
                </a:lnTo>
                <a:lnTo>
                  <a:pt x="3562" y="240"/>
                </a:lnTo>
                <a:lnTo>
                  <a:pt x="3563" y="260"/>
                </a:lnTo>
                <a:lnTo>
                  <a:pt x="3564" y="270"/>
                </a:lnTo>
                <a:lnTo>
                  <a:pt x="3565" y="297"/>
                </a:lnTo>
                <a:lnTo>
                  <a:pt x="3566" y="305"/>
                </a:lnTo>
                <a:lnTo>
                  <a:pt x="3568" y="329"/>
                </a:lnTo>
                <a:lnTo>
                  <a:pt x="3569" y="351"/>
                </a:lnTo>
                <a:lnTo>
                  <a:pt x="3570" y="368"/>
                </a:lnTo>
                <a:lnTo>
                  <a:pt x="3572" y="378"/>
                </a:lnTo>
                <a:lnTo>
                  <a:pt x="3573" y="424"/>
                </a:lnTo>
                <a:lnTo>
                  <a:pt x="3574" y="445"/>
                </a:lnTo>
                <a:lnTo>
                  <a:pt x="3575" y="454"/>
                </a:lnTo>
                <a:lnTo>
                  <a:pt x="3576" y="454"/>
                </a:lnTo>
                <a:lnTo>
                  <a:pt x="3578" y="446"/>
                </a:lnTo>
                <a:lnTo>
                  <a:pt x="3579" y="447"/>
                </a:lnTo>
                <a:lnTo>
                  <a:pt x="3580" y="431"/>
                </a:lnTo>
                <a:lnTo>
                  <a:pt x="3581" y="422"/>
                </a:lnTo>
                <a:lnTo>
                  <a:pt x="3582" y="400"/>
                </a:lnTo>
                <a:lnTo>
                  <a:pt x="3584" y="379"/>
                </a:lnTo>
                <a:lnTo>
                  <a:pt x="3585" y="355"/>
                </a:lnTo>
                <a:lnTo>
                  <a:pt x="3586" y="339"/>
                </a:lnTo>
                <a:lnTo>
                  <a:pt x="3588" y="302"/>
                </a:lnTo>
                <a:lnTo>
                  <a:pt x="3589" y="305"/>
                </a:lnTo>
                <a:lnTo>
                  <a:pt x="3590" y="281"/>
                </a:lnTo>
                <a:lnTo>
                  <a:pt x="3591" y="274"/>
                </a:lnTo>
                <a:lnTo>
                  <a:pt x="3592" y="263"/>
                </a:lnTo>
                <a:lnTo>
                  <a:pt x="3594" y="266"/>
                </a:lnTo>
                <a:lnTo>
                  <a:pt x="3595" y="269"/>
                </a:lnTo>
                <a:lnTo>
                  <a:pt x="3596" y="255"/>
                </a:lnTo>
                <a:lnTo>
                  <a:pt x="3597" y="252"/>
                </a:lnTo>
                <a:lnTo>
                  <a:pt x="3598" y="265"/>
                </a:lnTo>
                <a:lnTo>
                  <a:pt x="3600" y="269"/>
                </a:lnTo>
                <a:lnTo>
                  <a:pt x="3601" y="281"/>
                </a:lnTo>
                <a:lnTo>
                  <a:pt x="3602" y="293"/>
                </a:lnTo>
                <a:lnTo>
                  <a:pt x="3604" y="281"/>
                </a:lnTo>
                <a:lnTo>
                  <a:pt x="3605" y="271"/>
                </a:lnTo>
                <a:lnTo>
                  <a:pt x="3606" y="268"/>
                </a:lnTo>
                <a:lnTo>
                  <a:pt x="3607" y="266"/>
                </a:lnTo>
                <a:lnTo>
                  <a:pt x="3608" y="272"/>
                </a:lnTo>
                <a:lnTo>
                  <a:pt x="3610" y="281"/>
                </a:lnTo>
                <a:lnTo>
                  <a:pt x="3611" y="296"/>
                </a:lnTo>
                <a:lnTo>
                  <a:pt x="3612" y="300"/>
                </a:lnTo>
                <a:lnTo>
                  <a:pt x="3613" y="319"/>
                </a:lnTo>
                <a:lnTo>
                  <a:pt x="3615" y="316"/>
                </a:lnTo>
                <a:lnTo>
                  <a:pt x="3616" y="321"/>
                </a:lnTo>
                <a:lnTo>
                  <a:pt x="3617" y="341"/>
                </a:lnTo>
                <a:lnTo>
                  <a:pt x="3618" y="369"/>
                </a:lnTo>
                <a:lnTo>
                  <a:pt x="3620" y="380"/>
                </a:lnTo>
                <a:lnTo>
                  <a:pt x="3621" y="396"/>
                </a:lnTo>
                <a:lnTo>
                  <a:pt x="3622" y="424"/>
                </a:lnTo>
                <a:lnTo>
                  <a:pt x="3623" y="440"/>
                </a:lnTo>
                <a:lnTo>
                  <a:pt x="3625" y="457"/>
                </a:lnTo>
                <a:lnTo>
                  <a:pt x="3626" y="460"/>
                </a:lnTo>
                <a:lnTo>
                  <a:pt x="3627" y="466"/>
                </a:lnTo>
                <a:lnTo>
                  <a:pt x="3628" y="472"/>
                </a:lnTo>
                <a:lnTo>
                  <a:pt x="3629" y="473"/>
                </a:lnTo>
                <a:lnTo>
                  <a:pt x="3631" y="469"/>
                </a:lnTo>
                <a:lnTo>
                  <a:pt x="3632" y="466"/>
                </a:lnTo>
                <a:lnTo>
                  <a:pt x="3633" y="457"/>
                </a:lnTo>
                <a:lnTo>
                  <a:pt x="3635" y="435"/>
                </a:lnTo>
                <a:lnTo>
                  <a:pt x="3636" y="402"/>
                </a:lnTo>
                <a:lnTo>
                  <a:pt x="3637" y="349"/>
                </a:lnTo>
                <a:lnTo>
                  <a:pt x="3638" y="316"/>
                </a:lnTo>
                <a:lnTo>
                  <a:pt x="3639" y="277"/>
                </a:lnTo>
                <a:lnTo>
                  <a:pt x="3641" y="263"/>
                </a:lnTo>
                <a:lnTo>
                  <a:pt x="3642" y="258"/>
                </a:lnTo>
                <a:lnTo>
                  <a:pt x="3643" y="268"/>
                </a:lnTo>
                <a:lnTo>
                  <a:pt x="3644" y="283"/>
                </a:lnTo>
                <a:lnTo>
                  <a:pt x="3645" y="296"/>
                </a:lnTo>
                <a:lnTo>
                  <a:pt x="3647" y="302"/>
                </a:lnTo>
                <a:lnTo>
                  <a:pt x="3648" y="310"/>
                </a:lnTo>
                <a:lnTo>
                  <a:pt x="3649" y="292"/>
                </a:lnTo>
                <a:lnTo>
                  <a:pt x="3651" y="289"/>
                </a:lnTo>
                <a:lnTo>
                  <a:pt x="3652" y="292"/>
                </a:lnTo>
                <a:lnTo>
                  <a:pt x="3653" y="296"/>
                </a:lnTo>
                <a:lnTo>
                  <a:pt x="3654" y="287"/>
                </a:lnTo>
                <a:lnTo>
                  <a:pt x="3655" y="281"/>
                </a:lnTo>
                <a:lnTo>
                  <a:pt x="3657" y="274"/>
                </a:lnTo>
                <a:lnTo>
                  <a:pt x="3658" y="265"/>
                </a:lnTo>
                <a:lnTo>
                  <a:pt x="3659" y="281"/>
                </a:lnTo>
                <a:lnTo>
                  <a:pt x="3660" y="302"/>
                </a:lnTo>
                <a:lnTo>
                  <a:pt x="3662" y="312"/>
                </a:lnTo>
                <a:lnTo>
                  <a:pt x="3663" y="275"/>
                </a:lnTo>
                <a:lnTo>
                  <a:pt x="3664" y="244"/>
                </a:lnTo>
                <a:lnTo>
                  <a:pt x="3665" y="220"/>
                </a:lnTo>
                <a:lnTo>
                  <a:pt x="3667" y="214"/>
                </a:lnTo>
                <a:lnTo>
                  <a:pt x="3668" y="219"/>
                </a:lnTo>
                <a:lnTo>
                  <a:pt x="3669" y="222"/>
                </a:lnTo>
                <a:lnTo>
                  <a:pt x="3670" y="210"/>
                </a:lnTo>
                <a:lnTo>
                  <a:pt x="3672" y="225"/>
                </a:lnTo>
                <a:lnTo>
                  <a:pt x="3673" y="240"/>
                </a:lnTo>
                <a:lnTo>
                  <a:pt x="3674" y="248"/>
                </a:lnTo>
                <a:lnTo>
                  <a:pt x="3675" y="250"/>
                </a:lnTo>
                <a:lnTo>
                  <a:pt x="3676" y="283"/>
                </a:lnTo>
                <a:lnTo>
                  <a:pt x="3678" y="312"/>
                </a:lnTo>
                <a:lnTo>
                  <a:pt x="3679" y="341"/>
                </a:lnTo>
                <a:lnTo>
                  <a:pt x="3680" y="370"/>
                </a:lnTo>
                <a:lnTo>
                  <a:pt x="3682" y="403"/>
                </a:lnTo>
                <a:lnTo>
                  <a:pt x="3683" y="430"/>
                </a:lnTo>
                <a:lnTo>
                  <a:pt x="3684" y="445"/>
                </a:lnTo>
                <a:lnTo>
                  <a:pt x="3685" y="452"/>
                </a:lnTo>
                <a:lnTo>
                  <a:pt x="3686" y="465"/>
                </a:lnTo>
                <a:lnTo>
                  <a:pt x="3688" y="470"/>
                </a:lnTo>
                <a:lnTo>
                  <a:pt x="3689" y="471"/>
                </a:lnTo>
                <a:lnTo>
                  <a:pt x="3690" y="467"/>
                </a:lnTo>
                <a:lnTo>
                  <a:pt x="3691" y="468"/>
                </a:lnTo>
                <a:lnTo>
                  <a:pt x="3692" y="464"/>
                </a:lnTo>
                <a:lnTo>
                  <a:pt x="3694" y="436"/>
                </a:lnTo>
                <a:lnTo>
                  <a:pt x="3695" y="410"/>
                </a:lnTo>
                <a:lnTo>
                  <a:pt x="3696" y="343"/>
                </a:lnTo>
                <a:lnTo>
                  <a:pt x="3698" y="298"/>
                </a:lnTo>
                <a:lnTo>
                  <a:pt x="3699" y="247"/>
                </a:lnTo>
                <a:lnTo>
                  <a:pt x="3700" y="231"/>
                </a:lnTo>
                <a:lnTo>
                  <a:pt x="3701" y="228"/>
                </a:lnTo>
                <a:lnTo>
                  <a:pt x="3702" y="246"/>
                </a:lnTo>
                <a:lnTo>
                  <a:pt x="3704" y="259"/>
                </a:lnTo>
                <a:lnTo>
                  <a:pt x="3705" y="278"/>
                </a:lnTo>
                <a:lnTo>
                  <a:pt x="3706" y="272"/>
                </a:lnTo>
                <a:lnTo>
                  <a:pt x="3707" y="289"/>
                </a:lnTo>
                <a:lnTo>
                  <a:pt x="3709" y="273"/>
                </a:lnTo>
                <a:lnTo>
                  <a:pt x="3710" y="271"/>
                </a:lnTo>
                <a:lnTo>
                  <a:pt x="3711" y="252"/>
                </a:lnTo>
                <a:lnTo>
                  <a:pt x="3712" y="255"/>
                </a:lnTo>
                <a:lnTo>
                  <a:pt x="3714" y="248"/>
                </a:lnTo>
                <a:lnTo>
                  <a:pt x="3715" y="260"/>
                </a:lnTo>
                <a:lnTo>
                  <a:pt x="3716" y="254"/>
                </a:lnTo>
                <a:lnTo>
                  <a:pt x="3717" y="262"/>
                </a:lnTo>
                <a:lnTo>
                  <a:pt x="3719" y="284"/>
                </a:lnTo>
                <a:lnTo>
                  <a:pt x="3720" y="316"/>
                </a:lnTo>
                <a:lnTo>
                  <a:pt x="3721" y="332"/>
                </a:lnTo>
                <a:lnTo>
                  <a:pt x="3722" y="291"/>
                </a:lnTo>
                <a:lnTo>
                  <a:pt x="3723" y="253"/>
                </a:lnTo>
                <a:lnTo>
                  <a:pt x="3725" y="227"/>
                </a:lnTo>
                <a:lnTo>
                  <a:pt x="3726" y="212"/>
                </a:lnTo>
                <a:lnTo>
                  <a:pt x="3727" y="200"/>
                </a:lnTo>
                <a:lnTo>
                  <a:pt x="3729" y="203"/>
                </a:lnTo>
                <a:lnTo>
                  <a:pt x="3730" y="195"/>
                </a:lnTo>
                <a:lnTo>
                  <a:pt x="3731" y="205"/>
                </a:lnTo>
                <a:lnTo>
                  <a:pt x="3732" y="198"/>
                </a:lnTo>
                <a:lnTo>
                  <a:pt x="3733" y="199"/>
                </a:lnTo>
                <a:lnTo>
                  <a:pt x="3735" y="205"/>
                </a:lnTo>
                <a:lnTo>
                  <a:pt x="3736" y="230"/>
                </a:lnTo>
                <a:lnTo>
                  <a:pt x="3737" y="258"/>
                </a:lnTo>
                <a:lnTo>
                  <a:pt x="3738" y="305"/>
                </a:lnTo>
                <a:lnTo>
                  <a:pt x="3739" y="335"/>
                </a:lnTo>
                <a:lnTo>
                  <a:pt x="3741" y="382"/>
                </a:lnTo>
                <a:lnTo>
                  <a:pt x="3742" y="410"/>
                </a:lnTo>
                <a:lnTo>
                  <a:pt x="3743" y="431"/>
                </a:lnTo>
                <a:lnTo>
                  <a:pt x="3745" y="442"/>
                </a:lnTo>
                <a:lnTo>
                  <a:pt x="3746" y="453"/>
                </a:lnTo>
                <a:lnTo>
                  <a:pt x="3747" y="459"/>
                </a:lnTo>
                <a:lnTo>
                  <a:pt x="3748" y="465"/>
                </a:lnTo>
                <a:lnTo>
                  <a:pt x="3749" y="463"/>
                </a:lnTo>
                <a:lnTo>
                  <a:pt x="3751" y="467"/>
                </a:lnTo>
                <a:lnTo>
                  <a:pt x="3752" y="463"/>
                </a:lnTo>
                <a:lnTo>
                  <a:pt x="3753" y="440"/>
                </a:lnTo>
                <a:lnTo>
                  <a:pt x="3754" y="411"/>
                </a:lnTo>
                <a:lnTo>
                  <a:pt x="3756" y="340"/>
                </a:lnTo>
                <a:lnTo>
                  <a:pt x="3757" y="292"/>
                </a:lnTo>
                <a:lnTo>
                  <a:pt x="3758" y="248"/>
                </a:lnTo>
                <a:lnTo>
                  <a:pt x="3759" y="230"/>
                </a:lnTo>
                <a:lnTo>
                  <a:pt x="3761" y="231"/>
                </a:lnTo>
                <a:lnTo>
                  <a:pt x="3762" y="241"/>
                </a:lnTo>
                <a:lnTo>
                  <a:pt x="3763" y="253"/>
                </a:lnTo>
                <a:lnTo>
                  <a:pt x="3764" y="261"/>
                </a:lnTo>
                <a:lnTo>
                  <a:pt x="3765" y="280"/>
                </a:lnTo>
                <a:lnTo>
                  <a:pt x="3767" y="287"/>
                </a:lnTo>
                <a:lnTo>
                  <a:pt x="3768" y="266"/>
                </a:lnTo>
                <a:lnTo>
                  <a:pt x="3769" y="252"/>
                </a:lnTo>
                <a:lnTo>
                  <a:pt x="3770" y="255"/>
                </a:lnTo>
                <a:lnTo>
                  <a:pt x="3772" y="263"/>
                </a:lnTo>
                <a:lnTo>
                  <a:pt x="3773" y="256"/>
                </a:lnTo>
                <a:lnTo>
                  <a:pt x="3774" y="254"/>
                </a:lnTo>
                <a:lnTo>
                  <a:pt x="3775" y="265"/>
                </a:lnTo>
                <a:lnTo>
                  <a:pt x="3777" y="276"/>
                </a:lnTo>
                <a:lnTo>
                  <a:pt x="3778" y="303"/>
                </a:lnTo>
                <a:lnTo>
                  <a:pt x="3779" y="330"/>
                </a:lnTo>
                <a:lnTo>
                  <a:pt x="3780" y="345"/>
                </a:lnTo>
                <a:lnTo>
                  <a:pt x="3782" y="298"/>
                </a:lnTo>
                <a:lnTo>
                  <a:pt x="3783" y="268"/>
                </a:lnTo>
                <a:lnTo>
                  <a:pt x="3784" y="233"/>
                </a:lnTo>
                <a:lnTo>
                  <a:pt x="3785" y="222"/>
                </a:lnTo>
                <a:lnTo>
                  <a:pt x="3787" y="221"/>
                </a:lnTo>
                <a:lnTo>
                  <a:pt x="3788" y="217"/>
                </a:lnTo>
                <a:lnTo>
                  <a:pt x="3789" y="215"/>
                </a:lnTo>
                <a:lnTo>
                  <a:pt x="3790" y="215"/>
                </a:lnTo>
                <a:lnTo>
                  <a:pt x="3792" y="218"/>
                </a:lnTo>
                <a:lnTo>
                  <a:pt x="3793" y="216"/>
                </a:lnTo>
                <a:lnTo>
                  <a:pt x="3794" y="221"/>
                </a:lnTo>
                <a:lnTo>
                  <a:pt x="3795" y="224"/>
                </a:lnTo>
                <a:lnTo>
                  <a:pt x="3796" y="238"/>
                </a:lnTo>
                <a:lnTo>
                  <a:pt x="3798" y="265"/>
                </a:lnTo>
                <a:lnTo>
                  <a:pt x="3799" y="306"/>
                </a:lnTo>
                <a:lnTo>
                  <a:pt x="3800" y="349"/>
                </a:lnTo>
                <a:lnTo>
                  <a:pt x="3801" y="381"/>
                </a:lnTo>
                <a:lnTo>
                  <a:pt x="3803" y="409"/>
                </a:lnTo>
                <a:lnTo>
                  <a:pt x="3804" y="428"/>
                </a:lnTo>
                <a:lnTo>
                  <a:pt x="3805" y="445"/>
                </a:lnTo>
                <a:lnTo>
                  <a:pt x="3806" y="454"/>
                </a:lnTo>
                <a:lnTo>
                  <a:pt x="3808" y="460"/>
                </a:lnTo>
                <a:lnTo>
                  <a:pt x="3809" y="457"/>
                </a:lnTo>
                <a:lnTo>
                  <a:pt x="3810" y="462"/>
                </a:lnTo>
                <a:lnTo>
                  <a:pt x="3811" y="460"/>
                </a:lnTo>
                <a:lnTo>
                  <a:pt x="3812" y="436"/>
                </a:lnTo>
                <a:lnTo>
                  <a:pt x="3814" y="407"/>
                </a:lnTo>
                <a:lnTo>
                  <a:pt x="3815" y="340"/>
                </a:lnTo>
                <a:lnTo>
                  <a:pt x="3816" y="293"/>
                </a:lnTo>
                <a:lnTo>
                  <a:pt x="3818" y="243"/>
                </a:lnTo>
                <a:lnTo>
                  <a:pt x="3819" y="230"/>
                </a:lnTo>
                <a:lnTo>
                  <a:pt x="3820" y="237"/>
                </a:lnTo>
                <a:lnTo>
                  <a:pt x="3821" y="245"/>
                </a:lnTo>
                <a:lnTo>
                  <a:pt x="3822" y="255"/>
                </a:lnTo>
                <a:lnTo>
                  <a:pt x="3824" y="266"/>
                </a:lnTo>
                <a:lnTo>
                  <a:pt x="3825" y="260"/>
                </a:lnTo>
                <a:lnTo>
                  <a:pt x="3826" y="275"/>
                </a:lnTo>
                <a:lnTo>
                  <a:pt x="3827" y="257"/>
                </a:lnTo>
                <a:lnTo>
                  <a:pt x="3829" y="261"/>
                </a:lnTo>
                <a:lnTo>
                  <a:pt x="3830" y="270"/>
                </a:lnTo>
                <a:lnTo>
                  <a:pt x="3831" y="277"/>
                </a:lnTo>
                <a:lnTo>
                  <a:pt x="3832" y="269"/>
                </a:lnTo>
                <a:lnTo>
                  <a:pt x="3834" y="258"/>
                </a:lnTo>
                <a:lnTo>
                  <a:pt x="3835" y="251"/>
                </a:lnTo>
                <a:lnTo>
                  <a:pt x="3836" y="253"/>
                </a:lnTo>
                <a:lnTo>
                  <a:pt x="3837" y="285"/>
                </a:lnTo>
                <a:lnTo>
                  <a:pt x="3839" y="311"/>
                </a:lnTo>
                <a:lnTo>
                  <a:pt x="3840" y="332"/>
                </a:lnTo>
                <a:lnTo>
                  <a:pt x="3841" y="291"/>
                </a:lnTo>
                <a:lnTo>
                  <a:pt x="3842" y="251"/>
                </a:lnTo>
                <a:lnTo>
                  <a:pt x="3843" y="224"/>
                </a:lnTo>
                <a:lnTo>
                  <a:pt x="3845" y="199"/>
                </a:lnTo>
                <a:lnTo>
                  <a:pt x="3846" y="196"/>
                </a:lnTo>
                <a:lnTo>
                  <a:pt x="3847" y="199"/>
                </a:lnTo>
                <a:lnTo>
                  <a:pt x="3849" y="201"/>
                </a:lnTo>
                <a:lnTo>
                  <a:pt x="3850" y="209"/>
                </a:lnTo>
                <a:lnTo>
                  <a:pt x="3851" y="202"/>
                </a:lnTo>
                <a:lnTo>
                  <a:pt x="3852" y="196"/>
                </a:lnTo>
                <a:lnTo>
                  <a:pt x="3853" y="202"/>
                </a:lnTo>
                <a:lnTo>
                  <a:pt x="3855" y="211"/>
                </a:lnTo>
                <a:lnTo>
                  <a:pt x="3856" y="209"/>
                </a:lnTo>
                <a:lnTo>
                  <a:pt x="3857" y="226"/>
                </a:lnTo>
                <a:lnTo>
                  <a:pt x="3858" y="251"/>
                </a:lnTo>
                <a:lnTo>
                  <a:pt x="3859" y="289"/>
                </a:lnTo>
                <a:lnTo>
                  <a:pt x="3861" y="330"/>
                </a:lnTo>
                <a:lnTo>
                  <a:pt x="3862" y="363"/>
                </a:lnTo>
                <a:lnTo>
                  <a:pt x="3863" y="390"/>
                </a:lnTo>
                <a:lnTo>
                  <a:pt x="3865" y="410"/>
                </a:lnTo>
                <a:lnTo>
                  <a:pt x="3866" y="425"/>
                </a:lnTo>
                <a:lnTo>
                  <a:pt x="3867" y="437"/>
                </a:lnTo>
                <a:lnTo>
                  <a:pt x="3868" y="439"/>
                </a:lnTo>
                <a:lnTo>
                  <a:pt x="3869" y="452"/>
                </a:lnTo>
                <a:lnTo>
                  <a:pt x="3871" y="450"/>
                </a:lnTo>
                <a:lnTo>
                  <a:pt x="3872" y="432"/>
                </a:lnTo>
                <a:lnTo>
                  <a:pt x="3873" y="404"/>
                </a:lnTo>
                <a:lnTo>
                  <a:pt x="3874" y="344"/>
                </a:lnTo>
                <a:lnTo>
                  <a:pt x="3876" y="298"/>
                </a:lnTo>
                <a:lnTo>
                  <a:pt x="3877" y="239"/>
                </a:lnTo>
                <a:lnTo>
                  <a:pt x="3878" y="228"/>
                </a:lnTo>
                <a:lnTo>
                  <a:pt x="3879" y="234"/>
                </a:lnTo>
                <a:lnTo>
                  <a:pt x="3881" y="240"/>
                </a:lnTo>
                <a:lnTo>
                  <a:pt x="3882" y="256"/>
                </a:lnTo>
                <a:lnTo>
                  <a:pt x="3883" y="268"/>
                </a:lnTo>
                <a:lnTo>
                  <a:pt x="3884" y="264"/>
                </a:lnTo>
                <a:lnTo>
                  <a:pt x="3886" y="271"/>
                </a:lnTo>
                <a:lnTo>
                  <a:pt x="3887" y="256"/>
                </a:lnTo>
                <a:lnTo>
                  <a:pt x="3888" y="257"/>
                </a:lnTo>
                <a:lnTo>
                  <a:pt x="3889" y="273"/>
                </a:lnTo>
                <a:lnTo>
                  <a:pt x="3890" y="266"/>
                </a:lnTo>
                <a:lnTo>
                  <a:pt x="3892" y="255"/>
                </a:lnTo>
                <a:lnTo>
                  <a:pt x="3893" y="246"/>
                </a:lnTo>
                <a:lnTo>
                  <a:pt x="3894" y="245"/>
                </a:lnTo>
                <a:lnTo>
                  <a:pt x="3896" y="261"/>
                </a:lnTo>
                <a:lnTo>
                  <a:pt x="3897" y="287"/>
                </a:lnTo>
                <a:lnTo>
                  <a:pt x="3898" y="312"/>
                </a:lnTo>
                <a:lnTo>
                  <a:pt x="3899" y="324"/>
                </a:lnTo>
                <a:lnTo>
                  <a:pt x="3900" y="279"/>
                </a:lnTo>
                <a:lnTo>
                  <a:pt x="3902" y="234"/>
                </a:lnTo>
                <a:lnTo>
                  <a:pt x="3903" y="200"/>
                </a:lnTo>
                <a:lnTo>
                  <a:pt x="3904" y="169"/>
                </a:lnTo>
                <a:lnTo>
                  <a:pt x="3905" y="158"/>
                </a:lnTo>
                <a:lnTo>
                  <a:pt x="3906" y="154"/>
                </a:lnTo>
                <a:lnTo>
                  <a:pt x="3908" y="158"/>
                </a:lnTo>
                <a:lnTo>
                  <a:pt x="3909" y="173"/>
                </a:lnTo>
                <a:lnTo>
                  <a:pt x="3910" y="163"/>
                </a:lnTo>
                <a:lnTo>
                  <a:pt x="3912" y="154"/>
                </a:lnTo>
                <a:lnTo>
                  <a:pt x="3913" y="154"/>
                </a:lnTo>
                <a:lnTo>
                  <a:pt x="3914" y="173"/>
                </a:lnTo>
                <a:lnTo>
                  <a:pt x="3915" y="180"/>
                </a:lnTo>
                <a:lnTo>
                  <a:pt x="3916" y="189"/>
                </a:lnTo>
                <a:lnTo>
                  <a:pt x="3918" y="205"/>
                </a:lnTo>
                <a:lnTo>
                  <a:pt x="3919" y="214"/>
                </a:lnTo>
                <a:lnTo>
                  <a:pt x="3920" y="223"/>
                </a:lnTo>
                <a:lnTo>
                  <a:pt x="3921" y="254"/>
                </a:lnTo>
                <a:lnTo>
                  <a:pt x="3922" y="267"/>
                </a:lnTo>
                <a:lnTo>
                  <a:pt x="3924" y="295"/>
                </a:lnTo>
                <a:lnTo>
                  <a:pt x="3925" y="328"/>
                </a:lnTo>
                <a:lnTo>
                  <a:pt x="3926" y="361"/>
                </a:lnTo>
                <a:lnTo>
                  <a:pt x="3928" y="376"/>
                </a:lnTo>
                <a:lnTo>
                  <a:pt x="3929" y="425"/>
                </a:lnTo>
                <a:lnTo>
                  <a:pt x="3930" y="448"/>
                </a:lnTo>
                <a:lnTo>
                  <a:pt x="3931" y="453"/>
                </a:lnTo>
                <a:lnTo>
                  <a:pt x="3932" y="450"/>
                </a:lnTo>
                <a:lnTo>
                  <a:pt x="3934" y="434"/>
                </a:lnTo>
                <a:lnTo>
                  <a:pt x="3935" y="427"/>
                </a:lnTo>
                <a:lnTo>
                  <a:pt x="3936" y="395"/>
                </a:lnTo>
                <a:lnTo>
                  <a:pt x="3937" y="383"/>
                </a:lnTo>
                <a:lnTo>
                  <a:pt x="3939" y="344"/>
                </a:lnTo>
                <a:lnTo>
                  <a:pt x="3940" y="332"/>
                </a:lnTo>
                <a:lnTo>
                  <a:pt x="3941" y="287"/>
                </a:lnTo>
                <a:lnTo>
                  <a:pt x="3942" y="281"/>
                </a:lnTo>
                <a:lnTo>
                  <a:pt x="3944" y="245"/>
                </a:lnTo>
                <a:lnTo>
                  <a:pt x="3945" y="205"/>
                </a:lnTo>
                <a:lnTo>
                  <a:pt x="3946" y="163"/>
                </a:lnTo>
                <a:lnTo>
                  <a:pt x="3947" y="172"/>
                </a:lnTo>
                <a:lnTo>
                  <a:pt x="3949" y="187"/>
                </a:lnTo>
                <a:lnTo>
                  <a:pt x="3950" y="186"/>
                </a:lnTo>
                <a:lnTo>
                  <a:pt x="3951" y="194"/>
                </a:lnTo>
                <a:lnTo>
                  <a:pt x="3952" y="188"/>
                </a:lnTo>
                <a:lnTo>
                  <a:pt x="3953" y="191"/>
                </a:lnTo>
                <a:lnTo>
                  <a:pt x="3955" y="193"/>
                </a:lnTo>
                <a:lnTo>
                  <a:pt x="3956" y="220"/>
                </a:lnTo>
                <a:lnTo>
                  <a:pt x="3957" y="263"/>
                </a:lnTo>
                <a:lnTo>
                  <a:pt x="3959" y="296"/>
                </a:lnTo>
                <a:lnTo>
                  <a:pt x="3960" y="262"/>
                </a:lnTo>
                <a:lnTo>
                  <a:pt x="3961" y="225"/>
                </a:lnTo>
                <a:lnTo>
                  <a:pt x="3962" y="200"/>
                </a:lnTo>
                <a:lnTo>
                  <a:pt x="3963" y="181"/>
                </a:lnTo>
                <a:lnTo>
                  <a:pt x="3965" y="169"/>
                </a:lnTo>
                <a:lnTo>
                  <a:pt x="3966" y="175"/>
                </a:lnTo>
                <a:lnTo>
                  <a:pt x="3967" y="177"/>
                </a:lnTo>
                <a:lnTo>
                  <a:pt x="3968" y="189"/>
                </a:lnTo>
                <a:lnTo>
                  <a:pt x="3969" y="194"/>
                </a:lnTo>
                <a:lnTo>
                  <a:pt x="3971" y="187"/>
                </a:lnTo>
                <a:lnTo>
                  <a:pt x="3972" y="170"/>
                </a:lnTo>
                <a:lnTo>
                  <a:pt x="3973" y="161"/>
                </a:lnTo>
                <a:lnTo>
                  <a:pt x="3975" y="150"/>
                </a:lnTo>
                <a:lnTo>
                  <a:pt x="3976" y="146"/>
                </a:lnTo>
                <a:lnTo>
                  <a:pt x="3977" y="157"/>
                </a:lnTo>
                <a:lnTo>
                  <a:pt x="3978" y="171"/>
                </a:lnTo>
                <a:lnTo>
                  <a:pt x="3979" y="188"/>
                </a:lnTo>
                <a:lnTo>
                  <a:pt x="3981" y="214"/>
                </a:lnTo>
                <a:lnTo>
                  <a:pt x="3982" y="232"/>
                </a:lnTo>
                <a:lnTo>
                  <a:pt x="3983" y="260"/>
                </a:lnTo>
                <a:lnTo>
                  <a:pt x="3984" y="295"/>
                </a:lnTo>
                <a:lnTo>
                  <a:pt x="3986" y="317"/>
                </a:lnTo>
                <a:lnTo>
                  <a:pt x="3987" y="350"/>
                </a:lnTo>
                <a:lnTo>
                  <a:pt x="3988" y="411"/>
                </a:lnTo>
                <a:lnTo>
                  <a:pt x="3989" y="444"/>
                </a:lnTo>
                <a:lnTo>
                  <a:pt x="3991" y="452"/>
                </a:lnTo>
                <a:lnTo>
                  <a:pt x="3992" y="453"/>
                </a:lnTo>
                <a:lnTo>
                  <a:pt x="3993" y="446"/>
                </a:lnTo>
                <a:lnTo>
                  <a:pt x="3994" y="442"/>
                </a:lnTo>
                <a:lnTo>
                  <a:pt x="3996" y="425"/>
                </a:lnTo>
                <a:lnTo>
                  <a:pt x="3997" y="412"/>
                </a:lnTo>
                <a:lnTo>
                  <a:pt x="3998" y="377"/>
                </a:lnTo>
                <a:lnTo>
                  <a:pt x="3999" y="349"/>
                </a:lnTo>
                <a:lnTo>
                  <a:pt x="4000" y="310"/>
                </a:lnTo>
                <a:lnTo>
                  <a:pt x="4002" y="290"/>
                </a:lnTo>
                <a:lnTo>
                  <a:pt x="4003" y="239"/>
                </a:lnTo>
                <a:lnTo>
                  <a:pt x="4004" y="227"/>
                </a:lnTo>
                <a:lnTo>
                  <a:pt x="4006" y="212"/>
                </a:lnTo>
                <a:lnTo>
                  <a:pt x="4007" y="203"/>
                </a:lnTo>
                <a:lnTo>
                  <a:pt x="4008" y="202"/>
                </a:lnTo>
                <a:lnTo>
                  <a:pt x="4009" y="208"/>
                </a:lnTo>
                <a:lnTo>
                  <a:pt x="4010" y="215"/>
                </a:lnTo>
                <a:lnTo>
                  <a:pt x="4012" y="214"/>
                </a:lnTo>
                <a:lnTo>
                  <a:pt x="4013" y="214"/>
                </a:lnTo>
                <a:lnTo>
                  <a:pt x="4014" y="226"/>
                </a:lnTo>
                <a:lnTo>
                  <a:pt x="4015" y="231"/>
                </a:lnTo>
                <a:lnTo>
                  <a:pt x="4016" y="253"/>
                </a:lnTo>
                <a:lnTo>
                  <a:pt x="4018" y="276"/>
                </a:lnTo>
                <a:lnTo>
                  <a:pt x="4019" y="262"/>
                </a:lnTo>
                <a:lnTo>
                  <a:pt x="4020" y="238"/>
                </a:lnTo>
                <a:lnTo>
                  <a:pt x="4022" y="224"/>
                </a:lnTo>
                <a:lnTo>
                  <a:pt x="4023" y="224"/>
                </a:lnTo>
                <a:lnTo>
                  <a:pt x="4024" y="220"/>
                </a:lnTo>
                <a:lnTo>
                  <a:pt x="4025" y="241"/>
                </a:lnTo>
                <a:lnTo>
                  <a:pt x="4026" y="263"/>
                </a:lnTo>
                <a:lnTo>
                  <a:pt x="4028" y="267"/>
                </a:lnTo>
                <a:lnTo>
                  <a:pt x="4029" y="275"/>
                </a:lnTo>
                <a:lnTo>
                  <a:pt x="4030" y="274"/>
                </a:lnTo>
                <a:lnTo>
                  <a:pt x="4031" y="279"/>
                </a:lnTo>
                <a:lnTo>
                  <a:pt x="4033" y="309"/>
                </a:lnTo>
                <a:lnTo>
                  <a:pt x="4034" y="338"/>
                </a:lnTo>
                <a:lnTo>
                  <a:pt x="4035" y="356"/>
                </a:lnTo>
                <a:lnTo>
                  <a:pt x="4036" y="391"/>
                </a:lnTo>
                <a:lnTo>
                  <a:pt x="4038" y="413"/>
                </a:lnTo>
                <a:lnTo>
                  <a:pt x="4039" y="433"/>
                </a:lnTo>
                <a:lnTo>
                  <a:pt x="4040" y="448"/>
                </a:lnTo>
                <a:lnTo>
                  <a:pt x="4041" y="454"/>
                </a:lnTo>
                <a:lnTo>
                  <a:pt x="4043" y="464"/>
                </a:lnTo>
                <a:lnTo>
                  <a:pt x="4044" y="467"/>
                </a:lnTo>
                <a:lnTo>
                  <a:pt x="4045" y="470"/>
                </a:lnTo>
                <a:lnTo>
                  <a:pt x="4046" y="465"/>
                </a:lnTo>
                <a:lnTo>
                  <a:pt x="4047" y="465"/>
                </a:lnTo>
                <a:lnTo>
                  <a:pt x="4049" y="459"/>
                </a:lnTo>
                <a:lnTo>
                  <a:pt x="4050" y="434"/>
                </a:lnTo>
                <a:lnTo>
                  <a:pt x="4051" y="407"/>
                </a:lnTo>
                <a:lnTo>
                  <a:pt x="4053" y="342"/>
                </a:lnTo>
                <a:lnTo>
                  <a:pt x="4054" y="309"/>
                </a:lnTo>
                <a:lnTo>
                  <a:pt x="4055" y="263"/>
                </a:lnTo>
                <a:lnTo>
                  <a:pt x="4056" y="247"/>
                </a:lnTo>
                <a:lnTo>
                  <a:pt x="4057" y="245"/>
                </a:lnTo>
                <a:lnTo>
                  <a:pt x="4059" y="250"/>
                </a:lnTo>
                <a:lnTo>
                  <a:pt x="4060" y="257"/>
                </a:lnTo>
                <a:lnTo>
                  <a:pt x="4061" y="270"/>
                </a:lnTo>
                <a:lnTo>
                  <a:pt x="4062" y="271"/>
                </a:lnTo>
                <a:lnTo>
                  <a:pt x="4063" y="281"/>
                </a:lnTo>
                <a:lnTo>
                  <a:pt x="4065" y="267"/>
                </a:lnTo>
                <a:lnTo>
                  <a:pt x="4066" y="267"/>
                </a:lnTo>
                <a:lnTo>
                  <a:pt x="4067" y="270"/>
                </a:lnTo>
                <a:lnTo>
                  <a:pt x="4069" y="271"/>
                </a:lnTo>
                <a:lnTo>
                  <a:pt x="4070" y="263"/>
                </a:lnTo>
                <a:lnTo>
                  <a:pt x="4071" y="266"/>
                </a:lnTo>
                <a:lnTo>
                  <a:pt x="4072" y="254"/>
                </a:lnTo>
                <a:lnTo>
                  <a:pt x="4073" y="254"/>
                </a:lnTo>
                <a:lnTo>
                  <a:pt x="4075" y="280"/>
                </a:lnTo>
                <a:lnTo>
                  <a:pt x="4076" y="302"/>
                </a:lnTo>
                <a:lnTo>
                  <a:pt x="4077" y="312"/>
                </a:lnTo>
                <a:lnTo>
                  <a:pt x="4078" y="280"/>
                </a:lnTo>
                <a:lnTo>
                  <a:pt x="4079" y="244"/>
                </a:lnTo>
                <a:lnTo>
                  <a:pt x="4081" y="218"/>
                </a:lnTo>
                <a:lnTo>
                  <a:pt x="4082" y="205"/>
                </a:lnTo>
                <a:lnTo>
                  <a:pt x="4083" y="199"/>
                </a:lnTo>
                <a:lnTo>
                  <a:pt x="4085" y="200"/>
                </a:lnTo>
                <a:lnTo>
                  <a:pt x="4086" y="212"/>
                </a:lnTo>
                <a:lnTo>
                  <a:pt x="4087" y="213"/>
                </a:lnTo>
                <a:lnTo>
                  <a:pt x="4088" y="207"/>
                </a:lnTo>
                <a:lnTo>
                  <a:pt x="4089" y="212"/>
                </a:lnTo>
                <a:lnTo>
                  <a:pt x="4091" y="217"/>
                </a:lnTo>
                <a:lnTo>
                  <a:pt x="4092" y="249"/>
                </a:lnTo>
                <a:lnTo>
                  <a:pt x="4093" y="273"/>
                </a:lnTo>
                <a:lnTo>
                  <a:pt x="4094" y="320"/>
                </a:lnTo>
                <a:lnTo>
                  <a:pt x="4096" y="351"/>
                </a:lnTo>
                <a:lnTo>
                  <a:pt x="4097" y="384"/>
                </a:lnTo>
                <a:lnTo>
                  <a:pt x="4098" y="408"/>
                </a:lnTo>
                <a:lnTo>
                  <a:pt x="4099" y="427"/>
                </a:lnTo>
                <a:lnTo>
                  <a:pt x="4101" y="445"/>
                </a:lnTo>
                <a:lnTo>
                  <a:pt x="4102" y="455"/>
                </a:lnTo>
                <a:lnTo>
                  <a:pt x="4103" y="461"/>
                </a:lnTo>
                <a:lnTo>
                  <a:pt x="4104" y="465"/>
                </a:lnTo>
                <a:lnTo>
                  <a:pt x="4106" y="465"/>
                </a:lnTo>
                <a:lnTo>
                  <a:pt x="4107" y="466"/>
                </a:lnTo>
                <a:lnTo>
                  <a:pt x="4108" y="460"/>
                </a:lnTo>
                <a:lnTo>
                  <a:pt x="4109" y="435"/>
                </a:lnTo>
                <a:lnTo>
                  <a:pt x="4110" y="393"/>
                </a:lnTo>
                <a:lnTo>
                  <a:pt x="4112" y="322"/>
                </a:lnTo>
                <a:lnTo>
                  <a:pt x="4113" y="283"/>
                </a:lnTo>
                <a:lnTo>
                  <a:pt x="4114" y="246"/>
                </a:lnTo>
                <a:lnTo>
                  <a:pt x="4116" y="234"/>
                </a:lnTo>
                <a:lnTo>
                  <a:pt x="4117" y="226"/>
                </a:lnTo>
                <a:lnTo>
                  <a:pt x="4118" y="244"/>
                </a:lnTo>
                <a:lnTo>
                  <a:pt x="4119" y="257"/>
                </a:lnTo>
                <a:lnTo>
                  <a:pt x="4120" y="269"/>
                </a:lnTo>
                <a:lnTo>
                  <a:pt x="4122" y="269"/>
                </a:lnTo>
                <a:lnTo>
                  <a:pt x="4123" y="277"/>
                </a:lnTo>
                <a:lnTo>
                  <a:pt x="4124" y="265"/>
                </a:lnTo>
                <a:lnTo>
                  <a:pt x="4125" y="273"/>
                </a:lnTo>
                <a:lnTo>
                  <a:pt x="4127" y="296"/>
                </a:lnTo>
                <a:lnTo>
                  <a:pt x="4128" y="292"/>
                </a:lnTo>
                <a:lnTo>
                  <a:pt x="4129" y="278"/>
                </a:lnTo>
                <a:lnTo>
                  <a:pt x="4130" y="271"/>
                </a:lnTo>
                <a:lnTo>
                  <a:pt x="4132" y="271"/>
                </a:lnTo>
                <a:lnTo>
                  <a:pt x="4133" y="282"/>
                </a:lnTo>
                <a:lnTo>
                  <a:pt x="4134" y="315"/>
                </a:lnTo>
                <a:lnTo>
                  <a:pt x="4135" y="336"/>
                </a:lnTo>
                <a:lnTo>
                  <a:pt x="4136" y="339"/>
                </a:lnTo>
                <a:lnTo>
                  <a:pt x="4138" y="299"/>
                </a:lnTo>
                <a:lnTo>
                  <a:pt x="4139" y="265"/>
                </a:lnTo>
                <a:lnTo>
                  <a:pt x="4140" y="234"/>
                </a:lnTo>
                <a:lnTo>
                  <a:pt x="4141" y="217"/>
                </a:lnTo>
                <a:lnTo>
                  <a:pt x="4143" y="212"/>
                </a:lnTo>
                <a:lnTo>
                  <a:pt x="4144" y="214"/>
                </a:lnTo>
                <a:lnTo>
                  <a:pt x="4145" y="204"/>
                </a:lnTo>
                <a:lnTo>
                  <a:pt x="4146" y="215"/>
                </a:lnTo>
                <a:lnTo>
                  <a:pt x="4148" y="201"/>
                </a:lnTo>
                <a:lnTo>
                  <a:pt x="4149" y="203"/>
                </a:lnTo>
                <a:lnTo>
                  <a:pt x="4150" y="209"/>
                </a:lnTo>
                <a:lnTo>
                  <a:pt x="4151" y="227"/>
                </a:lnTo>
                <a:lnTo>
                  <a:pt x="4153" y="251"/>
                </a:lnTo>
                <a:lnTo>
                  <a:pt x="4154" y="282"/>
                </a:lnTo>
                <a:lnTo>
                  <a:pt x="4155" y="314"/>
                </a:lnTo>
                <a:lnTo>
                  <a:pt x="4156" y="366"/>
                </a:lnTo>
                <a:lnTo>
                  <a:pt x="4158" y="394"/>
                </a:lnTo>
                <a:lnTo>
                  <a:pt x="4159" y="420"/>
                </a:lnTo>
                <a:lnTo>
                  <a:pt x="4160" y="431"/>
                </a:lnTo>
                <a:lnTo>
                  <a:pt x="4161" y="447"/>
                </a:lnTo>
                <a:lnTo>
                  <a:pt x="4163" y="457"/>
                </a:lnTo>
                <a:lnTo>
                  <a:pt x="4164" y="463"/>
                </a:lnTo>
                <a:lnTo>
                  <a:pt x="4165" y="461"/>
                </a:lnTo>
                <a:lnTo>
                  <a:pt x="4166" y="463"/>
                </a:lnTo>
                <a:lnTo>
                  <a:pt x="4167" y="461"/>
                </a:lnTo>
                <a:lnTo>
                  <a:pt x="4169" y="439"/>
                </a:lnTo>
                <a:lnTo>
                  <a:pt x="4170" y="409"/>
                </a:lnTo>
                <a:lnTo>
                  <a:pt x="4171" y="345"/>
                </a:lnTo>
                <a:lnTo>
                  <a:pt x="4172" y="291"/>
                </a:lnTo>
                <a:lnTo>
                  <a:pt x="4174" y="250"/>
                </a:lnTo>
                <a:lnTo>
                  <a:pt x="4175" y="225"/>
                </a:lnTo>
                <a:lnTo>
                  <a:pt x="4176" y="227"/>
                </a:lnTo>
                <a:lnTo>
                  <a:pt x="4177" y="241"/>
                </a:lnTo>
                <a:lnTo>
                  <a:pt x="4179" y="257"/>
                </a:lnTo>
                <a:lnTo>
                  <a:pt x="4180" y="269"/>
                </a:lnTo>
                <a:lnTo>
                  <a:pt x="4181" y="268"/>
                </a:lnTo>
                <a:lnTo>
                  <a:pt x="4182" y="273"/>
                </a:lnTo>
                <a:lnTo>
                  <a:pt x="4183" y="257"/>
                </a:lnTo>
                <a:lnTo>
                  <a:pt x="4185" y="262"/>
                </a:lnTo>
                <a:lnTo>
                  <a:pt x="4186" y="272"/>
                </a:lnTo>
                <a:lnTo>
                  <a:pt x="4187" y="270"/>
                </a:lnTo>
                <a:lnTo>
                  <a:pt x="4189" y="273"/>
                </a:lnTo>
                <a:lnTo>
                  <a:pt x="4190" y="272"/>
                </a:lnTo>
                <a:lnTo>
                  <a:pt x="4191" y="266"/>
                </a:lnTo>
                <a:lnTo>
                  <a:pt x="4192" y="274"/>
                </a:lnTo>
                <a:lnTo>
                  <a:pt x="4193" y="309"/>
                </a:lnTo>
                <a:lnTo>
                  <a:pt x="4195" y="339"/>
                </a:lnTo>
                <a:lnTo>
                  <a:pt x="4196" y="353"/>
                </a:lnTo>
                <a:lnTo>
                  <a:pt x="4197" y="319"/>
                </a:lnTo>
                <a:lnTo>
                  <a:pt x="4198" y="280"/>
                </a:lnTo>
                <a:lnTo>
                  <a:pt x="4200" y="245"/>
                </a:lnTo>
                <a:lnTo>
                  <a:pt x="4201" y="232"/>
                </a:lnTo>
                <a:lnTo>
                  <a:pt x="4202" y="219"/>
                </a:lnTo>
                <a:lnTo>
                  <a:pt x="4203" y="214"/>
                </a:lnTo>
                <a:lnTo>
                  <a:pt x="4205" y="214"/>
                </a:lnTo>
                <a:lnTo>
                  <a:pt x="4206" y="192"/>
                </a:lnTo>
                <a:lnTo>
                  <a:pt x="4207" y="186"/>
                </a:lnTo>
                <a:lnTo>
                  <a:pt x="4208" y="189"/>
                </a:lnTo>
                <a:lnTo>
                  <a:pt x="4210" y="198"/>
                </a:lnTo>
                <a:lnTo>
                  <a:pt x="4211" y="199"/>
                </a:lnTo>
                <a:lnTo>
                  <a:pt x="4212" y="220"/>
                </a:lnTo>
                <a:lnTo>
                  <a:pt x="4213" y="245"/>
                </a:lnTo>
                <a:lnTo>
                  <a:pt x="4214" y="276"/>
                </a:lnTo>
                <a:lnTo>
                  <a:pt x="4216" y="325"/>
                </a:lnTo>
                <a:lnTo>
                  <a:pt x="4217" y="363"/>
                </a:lnTo>
                <a:lnTo>
                  <a:pt x="4218" y="399"/>
                </a:lnTo>
                <a:lnTo>
                  <a:pt x="4220" y="417"/>
                </a:lnTo>
                <a:lnTo>
                  <a:pt x="4221" y="439"/>
                </a:lnTo>
                <a:lnTo>
                  <a:pt x="4222" y="450"/>
                </a:lnTo>
                <a:lnTo>
                  <a:pt x="4223" y="457"/>
                </a:lnTo>
                <a:lnTo>
                  <a:pt x="4224" y="457"/>
                </a:lnTo>
                <a:lnTo>
                  <a:pt x="4226" y="463"/>
                </a:lnTo>
                <a:lnTo>
                  <a:pt x="4227" y="461"/>
                </a:lnTo>
                <a:lnTo>
                  <a:pt x="4228" y="437"/>
                </a:lnTo>
                <a:lnTo>
                  <a:pt x="4229" y="409"/>
                </a:lnTo>
                <a:lnTo>
                  <a:pt x="4230" y="338"/>
                </a:lnTo>
                <a:lnTo>
                  <a:pt x="4232" y="295"/>
                </a:lnTo>
                <a:lnTo>
                  <a:pt x="4233" y="249"/>
                </a:lnTo>
                <a:lnTo>
                  <a:pt x="4234" y="230"/>
                </a:lnTo>
                <a:lnTo>
                  <a:pt x="4236" y="233"/>
                </a:lnTo>
                <a:lnTo>
                  <a:pt x="4237" y="245"/>
                </a:lnTo>
                <a:lnTo>
                  <a:pt x="4238" y="241"/>
                </a:lnTo>
                <a:lnTo>
                  <a:pt x="4239" y="261"/>
                </a:lnTo>
                <a:lnTo>
                  <a:pt x="4240" y="262"/>
                </a:lnTo>
                <a:lnTo>
                  <a:pt x="4242" y="271"/>
                </a:lnTo>
                <a:lnTo>
                  <a:pt x="4243" y="254"/>
                </a:lnTo>
                <a:lnTo>
                  <a:pt x="4244" y="256"/>
                </a:lnTo>
                <a:lnTo>
                  <a:pt x="4245" y="268"/>
                </a:lnTo>
                <a:lnTo>
                  <a:pt x="4246" y="267"/>
                </a:lnTo>
                <a:lnTo>
                  <a:pt x="4248" y="258"/>
                </a:lnTo>
                <a:lnTo>
                  <a:pt x="4249" y="253"/>
                </a:lnTo>
                <a:lnTo>
                  <a:pt x="4250" y="239"/>
                </a:lnTo>
                <a:lnTo>
                  <a:pt x="4252" y="255"/>
                </a:lnTo>
                <a:lnTo>
                  <a:pt x="4253" y="290"/>
                </a:lnTo>
                <a:lnTo>
                  <a:pt x="4254" y="317"/>
                </a:lnTo>
                <a:lnTo>
                  <a:pt x="4255" y="339"/>
                </a:lnTo>
                <a:lnTo>
                  <a:pt x="4256" y="304"/>
                </a:lnTo>
                <a:lnTo>
                  <a:pt x="4258" y="256"/>
                </a:lnTo>
                <a:lnTo>
                  <a:pt x="4259" y="228"/>
                </a:lnTo>
                <a:lnTo>
                  <a:pt x="4260" y="207"/>
                </a:lnTo>
                <a:lnTo>
                  <a:pt x="4261" y="195"/>
                </a:lnTo>
                <a:lnTo>
                  <a:pt x="4263" y="191"/>
                </a:lnTo>
                <a:lnTo>
                  <a:pt x="4264" y="197"/>
                </a:lnTo>
                <a:lnTo>
                  <a:pt x="4265" y="197"/>
                </a:lnTo>
                <a:lnTo>
                  <a:pt x="4266" y="190"/>
                </a:lnTo>
                <a:lnTo>
                  <a:pt x="4268" y="190"/>
                </a:lnTo>
                <a:lnTo>
                  <a:pt x="4269" y="191"/>
                </a:lnTo>
                <a:lnTo>
                  <a:pt x="4270" y="197"/>
                </a:lnTo>
                <a:lnTo>
                  <a:pt x="4271" y="210"/>
                </a:lnTo>
                <a:lnTo>
                  <a:pt x="4273" y="216"/>
                </a:lnTo>
                <a:lnTo>
                  <a:pt x="4274" y="233"/>
                </a:lnTo>
                <a:lnTo>
                  <a:pt x="4275" y="251"/>
                </a:lnTo>
                <a:lnTo>
                  <a:pt x="4276" y="290"/>
                </a:lnTo>
                <a:lnTo>
                  <a:pt x="4277" y="332"/>
                </a:lnTo>
                <a:lnTo>
                  <a:pt x="4279" y="362"/>
                </a:lnTo>
                <a:lnTo>
                  <a:pt x="4280" y="390"/>
                </a:lnTo>
                <a:lnTo>
                  <a:pt x="4281" y="413"/>
                </a:lnTo>
                <a:lnTo>
                  <a:pt x="4283" y="426"/>
                </a:lnTo>
                <a:lnTo>
                  <a:pt x="4284" y="435"/>
                </a:lnTo>
                <a:lnTo>
                  <a:pt x="4285" y="448"/>
                </a:lnTo>
                <a:lnTo>
                  <a:pt x="4286" y="453"/>
                </a:lnTo>
                <a:lnTo>
                  <a:pt x="4287" y="434"/>
                </a:lnTo>
                <a:lnTo>
                  <a:pt x="4289" y="406"/>
                </a:lnTo>
                <a:lnTo>
                  <a:pt x="4290" y="339"/>
                </a:lnTo>
                <a:lnTo>
                  <a:pt x="4291" y="299"/>
                </a:lnTo>
                <a:lnTo>
                  <a:pt x="4292" y="248"/>
                </a:lnTo>
                <a:lnTo>
                  <a:pt x="4293" y="236"/>
                </a:lnTo>
                <a:lnTo>
                  <a:pt x="4295" y="231"/>
                </a:lnTo>
                <a:lnTo>
                  <a:pt x="4296" y="244"/>
                </a:lnTo>
                <a:lnTo>
                  <a:pt x="4297" y="258"/>
                </a:lnTo>
                <a:lnTo>
                  <a:pt x="4299" y="267"/>
                </a:lnTo>
                <a:lnTo>
                  <a:pt x="4300" y="260"/>
                </a:lnTo>
                <a:lnTo>
                  <a:pt x="4301" y="264"/>
                </a:lnTo>
                <a:lnTo>
                  <a:pt x="4302" y="255"/>
                </a:lnTo>
                <a:lnTo>
                  <a:pt x="4303" y="264"/>
                </a:lnTo>
                <a:lnTo>
                  <a:pt x="4305" y="281"/>
                </a:lnTo>
                <a:lnTo>
                  <a:pt x="4306" y="269"/>
                </a:lnTo>
                <a:lnTo>
                  <a:pt x="4307" y="265"/>
                </a:lnTo>
                <a:lnTo>
                  <a:pt x="4308" y="254"/>
                </a:lnTo>
                <a:lnTo>
                  <a:pt x="4310" y="253"/>
                </a:lnTo>
                <a:lnTo>
                  <a:pt x="4311" y="263"/>
                </a:lnTo>
                <a:lnTo>
                  <a:pt x="4312" y="296"/>
                </a:lnTo>
                <a:lnTo>
                  <a:pt x="4313" y="318"/>
                </a:lnTo>
                <a:lnTo>
                  <a:pt x="4315" y="334"/>
                </a:lnTo>
                <a:lnTo>
                  <a:pt x="4316" y="295"/>
                </a:lnTo>
                <a:lnTo>
                  <a:pt x="4317" y="250"/>
                </a:lnTo>
                <a:lnTo>
                  <a:pt x="4318" y="218"/>
                </a:lnTo>
                <a:lnTo>
                  <a:pt x="4320" y="191"/>
                </a:lnTo>
                <a:lnTo>
                  <a:pt x="4321" y="174"/>
                </a:lnTo>
                <a:lnTo>
                  <a:pt x="4322" y="172"/>
                </a:lnTo>
                <a:lnTo>
                  <a:pt x="4323" y="180"/>
                </a:lnTo>
                <a:lnTo>
                  <a:pt x="4324" y="177"/>
                </a:lnTo>
                <a:lnTo>
                  <a:pt x="4326" y="174"/>
                </a:lnTo>
                <a:lnTo>
                  <a:pt x="4327" y="167"/>
                </a:lnTo>
                <a:lnTo>
                  <a:pt x="4328" y="157"/>
                </a:lnTo>
                <a:lnTo>
                  <a:pt x="4330" y="157"/>
                </a:lnTo>
                <a:lnTo>
                  <a:pt x="4331" y="164"/>
                </a:lnTo>
                <a:lnTo>
                  <a:pt x="4332" y="170"/>
                </a:lnTo>
                <a:lnTo>
                  <a:pt x="4333" y="182"/>
                </a:lnTo>
                <a:lnTo>
                  <a:pt x="4334" y="188"/>
                </a:lnTo>
                <a:lnTo>
                  <a:pt x="4336" y="206"/>
                </a:lnTo>
                <a:lnTo>
                  <a:pt x="4337" y="226"/>
                </a:lnTo>
                <a:lnTo>
                  <a:pt x="4338" y="243"/>
                </a:lnTo>
                <a:lnTo>
                  <a:pt x="4339" y="279"/>
                </a:lnTo>
                <a:lnTo>
                  <a:pt x="4340" y="312"/>
                </a:lnTo>
                <a:lnTo>
                  <a:pt x="4342" y="338"/>
                </a:lnTo>
                <a:lnTo>
                  <a:pt x="4343" y="360"/>
                </a:lnTo>
                <a:lnTo>
                  <a:pt x="4344" y="411"/>
                </a:lnTo>
                <a:lnTo>
                  <a:pt x="4346" y="440"/>
                </a:lnTo>
                <a:lnTo>
                  <a:pt x="4347" y="450"/>
                </a:lnTo>
                <a:lnTo>
                  <a:pt x="4348" y="450"/>
                </a:lnTo>
                <a:lnTo>
                  <a:pt x="4349" y="429"/>
                </a:lnTo>
                <a:lnTo>
                  <a:pt x="4350" y="430"/>
                </a:lnTo>
                <a:lnTo>
                  <a:pt x="4352" y="396"/>
                </a:lnTo>
                <a:lnTo>
                  <a:pt x="4353" y="382"/>
                </a:lnTo>
                <a:lnTo>
                  <a:pt x="4354" y="338"/>
                </a:lnTo>
                <a:lnTo>
                  <a:pt x="4355" y="327"/>
                </a:lnTo>
                <a:lnTo>
                  <a:pt x="4357" y="271"/>
                </a:lnTo>
                <a:lnTo>
                  <a:pt x="4358" y="252"/>
                </a:lnTo>
                <a:lnTo>
                  <a:pt x="4359" y="221"/>
                </a:lnTo>
                <a:lnTo>
                  <a:pt x="4360" y="215"/>
                </a:lnTo>
                <a:lnTo>
                  <a:pt x="4362" y="198"/>
                </a:lnTo>
                <a:lnTo>
                  <a:pt x="4363" y="190"/>
                </a:lnTo>
                <a:lnTo>
                  <a:pt x="4364" y="190"/>
                </a:lnTo>
                <a:lnTo>
                  <a:pt x="4365" y="187"/>
                </a:lnTo>
                <a:lnTo>
                  <a:pt x="4367" y="196"/>
                </a:lnTo>
                <a:lnTo>
                  <a:pt x="4368" y="205"/>
                </a:lnTo>
                <a:lnTo>
                  <a:pt x="4369" y="210"/>
                </a:lnTo>
                <a:lnTo>
                  <a:pt x="4370" y="223"/>
                </a:lnTo>
                <a:lnTo>
                  <a:pt x="4371" y="253"/>
                </a:lnTo>
                <a:lnTo>
                  <a:pt x="4373" y="295"/>
                </a:lnTo>
                <a:lnTo>
                  <a:pt x="4374" y="328"/>
                </a:lnTo>
                <a:lnTo>
                  <a:pt x="4375" y="304"/>
                </a:lnTo>
                <a:lnTo>
                  <a:pt x="4377" y="267"/>
                </a:lnTo>
                <a:lnTo>
                  <a:pt x="4378" y="232"/>
                </a:lnTo>
                <a:lnTo>
                  <a:pt x="4379" y="214"/>
                </a:lnTo>
                <a:lnTo>
                  <a:pt x="4380" y="197"/>
                </a:lnTo>
                <a:lnTo>
                  <a:pt x="4381" y="187"/>
                </a:lnTo>
                <a:lnTo>
                  <a:pt x="4383" y="187"/>
                </a:lnTo>
                <a:lnTo>
                  <a:pt x="4384" y="198"/>
                </a:lnTo>
                <a:lnTo>
                  <a:pt x="4385" y="190"/>
                </a:lnTo>
                <a:lnTo>
                  <a:pt x="4386" y="183"/>
                </a:lnTo>
                <a:lnTo>
                  <a:pt x="4387" y="181"/>
                </a:lnTo>
                <a:lnTo>
                  <a:pt x="4389" y="167"/>
                </a:lnTo>
                <a:lnTo>
                  <a:pt x="4390" y="160"/>
                </a:lnTo>
                <a:lnTo>
                  <a:pt x="4391" y="162"/>
                </a:lnTo>
                <a:lnTo>
                  <a:pt x="4393" y="165"/>
                </a:lnTo>
                <a:lnTo>
                  <a:pt x="4394" y="170"/>
                </a:lnTo>
                <a:lnTo>
                  <a:pt x="4395" y="191"/>
                </a:lnTo>
                <a:lnTo>
                  <a:pt x="4396" y="213"/>
                </a:lnTo>
                <a:lnTo>
                  <a:pt x="4397" y="226"/>
                </a:lnTo>
                <a:lnTo>
                  <a:pt x="4399" y="259"/>
                </a:lnTo>
                <a:lnTo>
                  <a:pt x="4400" y="291"/>
                </a:lnTo>
                <a:lnTo>
                  <a:pt x="4401" y="322"/>
                </a:lnTo>
                <a:lnTo>
                  <a:pt x="4402" y="345"/>
                </a:lnTo>
                <a:lnTo>
                  <a:pt x="4403" y="405"/>
                </a:lnTo>
                <a:lnTo>
                  <a:pt x="4405" y="437"/>
                </a:lnTo>
                <a:lnTo>
                  <a:pt x="4406" y="446"/>
                </a:lnTo>
                <a:lnTo>
                  <a:pt x="4407" y="448"/>
                </a:lnTo>
                <a:lnTo>
                  <a:pt x="4409" y="444"/>
                </a:lnTo>
                <a:lnTo>
                  <a:pt x="4410" y="441"/>
                </a:lnTo>
                <a:lnTo>
                  <a:pt x="4411" y="423"/>
                </a:lnTo>
                <a:lnTo>
                  <a:pt x="4412" y="407"/>
                </a:lnTo>
                <a:lnTo>
                  <a:pt x="4413" y="381"/>
                </a:lnTo>
                <a:lnTo>
                  <a:pt x="4415" y="363"/>
                </a:lnTo>
                <a:lnTo>
                  <a:pt x="4416" y="314"/>
                </a:lnTo>
                <a:lnTo>
                  <a:pt x="4417" y="289"/>
                </a:lnTo>
                <a:lnTo>
                  <a:pt x="4418" y="242"/>
                </a:lnTo>
                <a:lnTo>
                  <a:pt x="4420" y="239"/>
                </a:lnTo>
                <a:lnTo>
                  <a:pt x="4421" y="221"/>
                </a:lnTo>
                <a:lnTo>
                  <a:pt x="4422" y="214"/>
                </a:lnTo>
                <a:lnTo>
                  <a:pt x="4424" y="211"/>
                </a:lnTo>
                <a:lnTo>
                  <a:pt x="4425" y="219"/>
                </a:lnTo>
                <a:lnTo>
                  <a:pt x="4426" y="227"/>
                </a:lnTo>
                <a:lnTo>
                  <a:pt x="4427" y="231"/>
                </a:lnTo>
                <a:lnTo>
                  <a:pt x="4428" y="234"/>
                </a:lnTo>
                <a:lnTo>
                  <a:pt x="4430" y="238"/>
                </a:lnTo>
                <a:lnTo>
                  <a:pt x="4431" y="256"/>
                </a:lnTo>
                <a:lnTo>
                  <a:pt x="4432" y="274"/>
                </a:lnTo>
                <a:lnTo>
                  <a:pt x="4433" y="301"/>
                </a:lnTo>
                <a:lnTo>
                  <a:pt x="4434" y="286"/>
                </a:lnTo>
                <a:lnTo>
                  <a:pt x="4436" y="270"/>
                </a:lnTo>
                <a:lnTo>
                  <a:pt x="4437" y="254"/>
                </a:lnTo>
                <a:lnTo>
                  <a:pt x="4438" y="248"/>
                </a:lnTo>
                <a:lnTo>
                  <a:pt x="4440" y="248"/>
                </a:lnTo>
                <a:lnTo>
                  <a:pt x="4441" y="266"/>
                </a:lnTo>
                <a:lnTo>
                  <a:pt x="4442" y="279"/>
                </a:lnTo>
                <a:lnTo>
                  <a:pt x="4443" y="284"/>
                </a:lnTo>
                <a:lnTo>
                  <a:pt x="4444" y="292"/>
                </a:lnTo>
                <a:lnTo>
                  <a:pt x="4446" y="288"/>
                </a:lnTo>
                <a:lnTo>
                  <a:pt x="4447" y="293"/>
                </a:lnTo>
                <a:lnTo>
                  <a:pt x="4448" y="313"/>
                </a:lnTo>
                <a:lnTo>
                  <a:pt x="4449" y="342"/>
                </a:lnTo>
                <a:lnTo>
                  <a:pt x="4450" y="356"/>
                </a:lnTo>
              </a:path>
            </a:pathLst>
          </a:custGeom>
          <a:noFill/>
          <a:ln w="47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2" name="TextBox 181"/>
          <p:cNvSpPr txBox="1"/>
          <p:nvPr/>
        </p:nvSpPr>
        <p:spPr>
          <a:xfrm>
            <a:off x="128874" y="-9311"/>
            <a:ext cx="3074204" cy="1200329"/>
          </a:xfrm>
          <a:prstGeom prst="rect">
            <a:avLst/>
          </a:prstGeom>
          <a:noFill/>
        </p:spPr>
        <p:txBody>
          <a:bodyPr wrap="square" rtlCol="0">
            <a:spAutoFit/>
          </a:bodyPr>
          <a:lstStyle/>
          <a:p>
            <a:r>
              <a:rPr lang="en-US" sz="2800" dirty="0"/>
              <a:t>Taxi Example: Part I</a:t>
            </a:r>
          </a:p>
          <a:p>
            <a:r>
              <a:rPr lang="en-US" sz="1600" dirty="0">
                <a:cs typeface="Times New Roman" panose="02020603050405020304" pitchFamily="18" charset="0"/>
              </a:rPr>
              <a:t> </a:t>
            </a:r>
          </a:p>
          <a:p>
            <a:endParaRPr lang="en-US" sz="2800" dirty="0"/>
          </a:p>
        </p:txBody>
      </p:sp>
      <p:sp>
        <p:nvSpPr>
          <p:cNvPr id="2190" name="Rectangle 2189"/>
          <p:cNvSpPr/>
          <p:nvPr/>
        </p:nvSpPr>
        <p:spPr>
          <a:xfrm>
            <a:off x="-13348" y="6488668"/>
            <a:ext cx="5274136" cy="369332"/>
          </a:xfrm>
          <a:prstGeom prst="rect">
            <a:avLst/>
          </a:prstGeom>
        </p:spPr>
        <p:txBody>
          <a:bodyPr wrap="none">
            <a:spAutoFit/>
          </a:bodyPr>
          <a:lstStyle/>
          <a:p>
            <a:r>
              <a:rPr lang="en-US" dirty="0"/>
              <a:t>[a] http://futuredata.stanford.edu/ASAP/extended.pdf</a:t>
            </a:r>
          </a:p>
        </p:txBody>
      </p:sp>
      <p:sp>
        <p:nvSpPr>
          <p:cNvPr id="2191" name="TextBox 2190"/>
          <p:cNvSpPr txBox="1"/>
          <p:nvPr/>
        </p:nvSpPr>
        <p:spPr>
          <a:xfrm>
            <a:off x="161374" y="680253"/>
            <a:ext cx="9443772" cy="2862322"/>
          </a:xfrm>
          <a:prstGeom prst="rect">
            <a:avLst/>
          </a:prstGeom>
          <a:noFill/>
        </p:spPr>
        <p:txBody>
          <a:bodyPr wrap="square" rtlCol="0">
            <a:spAutoFit/>
          </a:bodyPr>
          <a:lstStyle/>
          <a:p>
            <a:r>
              <a:rPr lang="en-US" sz="2000" dirty="0"/>
              <a:t>Given a long time series, where should you examine carefully?</a:t>
            </a:r>
          </a:p>
          <a:p>
            <a:r>
              <a:rPr lang="en-US" sz="2000" dirty="0"/>
              <a:t>The problem is called “Attention Prioritization”, a group at Stanford is working on this [a].</a:t>
            </a:r>
          </a:p>
          <a:p>
            <a:r>
              <a:rPr lang="en-US" sz="2000" dirty="0"/>
              <a:t>However we think that the Matrix Profile can be used for this, “for free”.</a:t>
            </a:r>
          </a:p>
          <a:p>
            <a:endParaRPr lang="en-US" sz="2000" dirty="0"/>
          </a:p>
          <a:p>
            <a:r>
              <a:rPr lang="en-US" sz="2000" dirty="0"/>
              <a:t>Below is the data, the hourly average of the number of NYC taxi passengers over 75 days in Fall of 2014.   </a:t>
            </a:r>
          </a:p>
          <a:p>
            <a:endParaRPr lang="en-US" sz="2000" dirty="0"/>
          </a:p>
          <a:p>
            <a:r>
              <a:rPr lang="en-US" sz="2000" dirty="0"/>
              <a:t>Lets compute the Matrix Profile for it, we choose a subsequence length corresponding to two days…. </a:t>
            </a:r>
            <a:r>
              <a:rPr lang="en-US" sz="2000" dirty="0">
                <a:solidFill>
                  <a:schemeClr val="bg1">
                    <a:lumMod val="50000"/>
                  </a:schemeClr>
                </a:solidFill>
              </a:rPr>
              <a:t>(next slide) </a:t>
            </a:r>
          </a:p>
        </p:txBody>
      </p:sp>
      <p:pic>
        <p:nvPicPr>
          <p:cNvPr id="2192" name="Picture 2191"/>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9765420" y="140795"/>
            <a:ext cx="2355598" cy="3119847"/>
          </a:xfrm>
          <a:prstGeom prst="rect">
            <a:avLst/>
          </a:prstGeom>
          <a:ln>
            <a:solidFill>
              <a:schemeClr val="bg1">
                <a:lumMod val="50000"/>
              </a:schemeClr>
            </a:solidFill>
          </a:ln>
          <a:scene3d>
            <a:camera prst="perspectiveHeroicExtremeLeftFacing"/>
            <a:lightRig rig="threePt" dir="t"/>
          </a:scene3d>
        </p:spPr>
      </p:pic>
      <p:pic>
        <p:nvPicPr>
          <p:cNvPr id="2" name="Picture 1"/>
          <p:cNvPicPr>
            <a:picLocks noChangeAspect="1"/>
          </p:cNvPicPr>
          <p:nvPr/>
        </p:nvPicPr>
        <p:blipFill>
          <a:blip r:embed="rId3" cstate="email">
            <a:clrChange>
              <a:clrFrom>
                <a:srgbClr val="000000"/>
              </a:clrFrom>
              <a:clrTo>
                <a:srgbClr val="000000">
                  <a:alpha val="0"/>
                </a:srgbClr>
              </a:clrTo>
            </a:clrChange>
            <a:extLst>
              <a:ext uri="{28A0092B-C50C-407E-A947-70E740481C1C}">
                <a14:useLocalDpi xmlns:a14="http://schemas.microsoft.com/office/drawing/2010/main"/>
              </a:ext>
            </a:extLst>
          </a:blip>
          <a:stretch>
            <a:fillRect/>
          </a:stretch>
        </p:blipFill>
        <p:spPr>
          <a:xfrm>
            <a:off x="8147398" y="0"/>
            <a:ext cx="1664159" cy="950948"/>
          </a:xfrm>
          <a:prstGeom prst="rect">
            <a:avLst/>
          </a:prstGeom>
        </p:spPr>
      </p:pic>
    </p:spTree>
    <p:extLst>
      <p:ext uri="{BB962C8B-B14F-4D97-AF65-F5344CB8AC3E}">
        <p14:creationId xmlns:p14="http://schemas.microsoft.com/office/powerpoint/2010/main" val="140242820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89" name="Group 2188"/>
          <p:cNvGrpSpPr/>
          <p:nvPr/>
        </p:nvGrpSpPr>
        <p:grpSpPr>
          <a:xfrm>
            <a:off x="608028" y="3695701"/>
            <a:ext cx="10961672" cy="3000376"/>
            <a:chOff x="2459038" y="231775"/>
            <a:chExt cx="7165976" cy="2133601"/>
          </a:xfrm>
        </p:grpSpPr>
        <p:sp>
          <p:nvSpPr>
            <p:cNvPr id="7" name="Rectangle 5"/>
            <p:cNvSpPr>
              <a:spLocks noChangeArrowheads="1"/>
            </p:cNvSpPr>
            <p:nvPr/>
          </p:nvSpPr>
          <p:spPr bwMode="auto">
            <a:xfrm>
              <a:off x="2559051" y="231775"/>
              <a:ext cx="7065963" cy="8239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Line 6"/>
            <p:cNvSpPr>
              <a:spLocks noChangeShapeType="1"/>
            </p:cNvSpPr>
            <p:nvPr/>
          </p:nvSpPr>
          <p:spPr bwMode="auto">
            <a:xfrm>
              <a:off x="2559051" y="1055688"/>
              <a:ext cx="70659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Line 7"/>
            <p:cNvSpPr>
              <a:spLocks noChangeShapeType="1"/>
            </p:cNvSpPr>
            <p:nvPr/>
          </p:nvSpPr>
          <p:spPr bwMode="auto">
            <a:xfrm flipV="1">
              <a:off x="3538538" y="985838"/>
              <a:ext cx="0" cy="6985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Line 8"/>
            <p:cNvSpPr>
              <a:spLocks noChangeShapeType="1"/>
            </p:cNvSpPr>
            <p:nvPr/>
          </p:nvSpPr>
          <p:spPr bwMode="auto">
            <a:xfrm flipV="1">
              <a:off x="4519613" y="985838"/>
              <a:ext cx="0" cy="6985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9"/>
            <p:cNvSpPr>
              <a:spLocks noChangeShapeType="1"/>
            </p:cNvSpPr>
            <p:nvPr/>
          </p:nvSpPr>
          <p:spPr bwMode="auto">
            <a:xfrm flipV="1">
              <a:off x="5500688" y="985838"/>
              <a:ext cx="0" cy="6985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10"/>
            <p:cNvSpPr>
              <a:spLocks noChangeShapeType="1"/>
            </p:cNvSpPr>
            <p:nvPr/>
          </p:nvSpPr>
          <p:spPr bwMode="auto">
            <a:xfrm flipV="1">
              <a:off x="6483351" y="985838"/>
              <a:ext cx="0" cy="6985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11"/>
            <p:cNvSpPr>
              <a:spLocks noChangeShapeType="1"/>
            </p:cNvSpPr>
            <p:nvPr/>
          </p:nvSpPr>
          <p:spPr bwMode="auto">
            <a:xfrm flipV="1">
              <a:off x="7464426" y="985838"/>
              <a:ext cx="0" cy="6985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2"/>
            <p:cNvSpPr>
              <a:spLocks noChangeShapeType="1"/>
            </p:cNvSpPr>
            <p:nvPr/>
          </p:nvSpPr>
          <p:spPr bwMode="auto">
            <a:xfrm flipV="1">
              <a:off x="8445501" y="985838"/>
              <a:ext cx="0" cy="6985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3"/>
            <p:cNvSpPr>
              <a:spLocks noChangeShapeType="1"/>
            </p:cNvSpPr>
            <p:nvPr/>
          </p:nvSpPr>
          <p:spPr bwMode="auto">
            <a:xfrm flipV="1">
              <a:off x="9428163" y="985838"/>
              <a:ext cx="0" cy="6985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Rectangle 14"/>
            <p:cNvSpPr>
              <a:spLocks noChangeArrowheads="1"/>
            </p:cNvSpPr>
            <p:nvPr/>
          </p:nvSpPr>
          <p:spPr bwMode="auto">
            <a:xfrm>
              <a:off x="3451226" y="1109663"/>
              <a:ext cx="215900"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7" name="Rectangle 15"/>
            <p:cNvSpPr>
              <a:spLocks noChangeArrowheads="1"/>
            </p:cNvSpPr>
            <p:nvPr/>
          </p:nvSpPr>
          <p:spPr bwMode="auto">
            <a:xfrm>
              <a:off x="4413251" y="11096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1000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8" name="Rectangle 16"/>
            <p:cNvSpPr>
              <a:spLocks noChangeArrowheads="1"/>
            </p:cNvSpPr>
            <p:nvPr/>
          </p:nvSpPr>
          <p:spPr bwMode="auto">
            <a:xfrm>
              <a:off x="5391151" y="11096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1500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9" name="Rectangle 17"/>
            <p:cNvSpPr>
              <a:spLocks noChangeArrowheads="1"/>
            </p:cNvSpPr>
            <p:nvPr/>
          </p:nvSpPr>
          <p:spPr bwMode="auto">
            <a:xfrm>
              <a:off x="6376988" y="11096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0" name="Rectangle 18"/>
            <p:cNvSpPr>
              <a:spLocks noChangeArrowheads="1"/>
            </p:cNvSpPr>
            <p:nvPr/>
          </p:nvSpPr>
          <p:spPr bwMode="auto">
            <a:xfrm>
              <a:off x="7354888" y="11096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 name="Rectangle 19"/>
            <p:cNvSpPr>
              <a:spLocks noChangeArrowheads="1"/>
            </p:cNvSpPr>
            <p:nvPr/>
          </p:nvSpPr>
          <p:spPr bwMode="auto">
            <a:xfrm>
              <a:off x="8340726" y="11096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3000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 name="Rectangle 20"/>
            <p:cNvSpPr>
              <a:spLocks noChangeArrowheads="1"/>
            </p:cNvSpPr>
            <p:nvPr/>
          </p:nvSpPr>
          <p:spPr bwMode="auto">
            <a:xfrm>
              <a:off x="9317038" y="11096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3500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3" name="Line 21"/>
            <p:cNvSpPr>
              <a:spLocks noChangeShapeType="1"/>
            </p:cNvSpPr>
            <p:nvPr/>
          </p:nvSpPr>
          <p:spPr bwMode="auto">
            <a:xfrm flipV="1">
              <a:off x="2559051" y="231775"/>
              <a:ext cx="0" cy="823913"/>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 name="Freeform 22"/>
            <p:cNvSpPr>
              <a:spLocks/>
            </p:cNvSpPr>
            <p:nvPr/>
          </p:nvSpPr>
          <p:spPr bwMode="auto">
            <a:xfrm>
              <a:off x="2560638" y="268288"/>
              <a:ext cx="7064375" cy="750888"/>
            </a:xfrm>
            <a:custGeom>
              <a:avLst/>
              <a:gdLst>
                <a:gd name="T0" fmla="*/ 69 w 4450"/>
                <a:gd name="T1" fmla="*/ 458 h 473"/>
                <a:gd name="T2" fmla="*/ 140 w 4450"/>
                <a:gd name="T3" fmla="*/ 244 h 473"/>
                <a:gd name="T4" fmla="*/ 210 w 4450"/>
                <a:gd name="T5" fmla="*/ 267 h 473"/>
                <a:gd name="T6" fmla="*/ 281 w 4450"/>
                <a:gd name="T7" fmla="*/ 263 h 473"/>
                <a:gd name="T8" fmla="*/ 351 w 4450"/>
                <a:gd name="T9" fmla="*/ 254 h 473"/>
                <a:gd name="T10" fmla="*/ 422 w 4450"/>
                <a:gd name="T11" fmla="*/ 455 h 473"/>
                <a:gd name="T12" fmla="*/ 492 w 4450"/>
                <a:gd name="T13" fmla="*/ 298 h 473"/>
                <a:gd name="T14" fmla="*/ 563 w 4450"/>
                <a:gd name="T15" fmla="*/ 258 h 473"/>
                <a:gd name="T16" fmla="*/ 633 w 4450"/>
                <a:gd name="T17" fmla="*/ 252 h 473"/>
                <a:gd name="T18" fmla="*/ 704 w 4450"/>
                <a:gd name="T19" fmla="*/ 254 h 473"/>
                <a:gd name="T20" fmla="*/ 774 w 4450"/>
                <a:gd name="T21" fmla="*/ 423 h 473"/>
                <a:gd name="T22" fmla="*/ 845 w 4450"/>
                <a:gd name="T23" fmla="*/ 436 h 473"/>
                <a:gd name="T24" fmla="*/ 915 w 4450"/>
                <a:gd name="T25" fmla="*/ 246 h 473"/>
                <a:gd name="T26" fmla="*/ 986 w 4450"/>
                <a:gd name="T27" fmla="*/ 244 h 473"/>
                <a:gd name="T28" fmla="*/ 1056 w 4450"/>
                <a:gd name="T29" fmla="*/ 148 h 473"/>
                <a:gd name="T30" fmla="*/ 1126 w 4450"/>
                <a:gd name="T31" fmla="*/ 362 h 473"/>
                <a:gd name="T32" fmla="*/ 1197 w 4450"/>
                <a:gd name="T33" fmla="*/ 467 h 473"/>
                <a:gd name="T34" fmla="*/ 1268 w 4450"/>
                <a:gd name="T35" fmla="*/ 234 h 473"/>
                <a:gd name="T36" fmla="*/ 1338 w 4450"/>
                <a:gd name="T37" fmla="*/ 261 h 473"/>
                <a:gd name="T38" fmla="*/ 1409 w 4450"/>
                <a:gd name="T39" fmla="*/ 230 h 473"/>
                <a:gd name="T40" fmla="*/ 1479 w 4450"/>
                <a:gd name="T41" fmla="*/ 176 h 473"/>
                <a:gd name="T42" fmla="*/ 1550 w 4450"/>
                <a:gd name="T43" fmla="*/ 466 h 473"/>
                <a:gd name="T44" fmla="*/ 1620 w 4450"/>
                <a:gd name="T45" fmla="*/ 303 h 473"/>
                <a:gd name="T46" fmla="*/ 1691 w 4450"/>
                <a:gd name="T47" fmla="*/ 277 h 473"/>
                <a:gd name="T48" fmla="*/ 1761 w 4450"/>
                <a:gd name="T49" fmla="*/ 309 h 473"/>
                <a:gd name="T50" fmla="*/ 1831 w 4450"/>
                <a:gd name="T51" fmla="*/ 154 h 473"/>
                <a:gd name="T52" fmla="*/ 1902 w 4450"/>
                <a:gd name="T53" fmla="*/ 0 h 473"/>
                <a:gd name="T54" fmla="*/ 1972 w 4450"/>
                <a:gd name="T55" fmla="*/ 433 h 473"/>
                <a:gd name="T56" fmla="*/ 2043 w 4450"/>
                <a:gd name="T57" fmla="*/ 287 h 473"/>
                <a:gd name="T58" fmla="*/ 2113 w 4450"/>
                <a:gd name="T59" fmla="*/ 259 h 473"/>
                <a:gd name="T60" fmla="*/ 2184 w 4450"/>
                <a:gd name="T61" fmla="*/ 183 h 473"/>
                <a:gd name="T62" fmla="*/ 2254 w 4450"/>
                <a:gd name="T63" fmla="*/ 156 h 473"/>
                <a:gd name="T64" fmla="*/ 2325 w 4450"/>
                <a:gd name="T65" fmla="*/ 342 h 473"/>
                <a:gd name="T66" fmla="*/ 2396 w 4450"/>
                <a:gd name="T67" fmla="*/ 268 h 473"/>
                <a:gd name="T68" fmla="*/ 2466 w 4450"/>
                <a:gd name="T69" fmla="*/ 300 h 473"/>
                <a:gd name="T70" fmla="*/ 2536 w 4450"/>
                <a:gd name="T71" fmla="*/ 257 h 473"/>
                <a:gd name="T72" fmla="*/ 2607 w 4450"/>
                <a:gd name="T73" fmla="*/ 184 h 473"/>
                <a:gd name="T74" fmla="*/ 2677 w 4450"/>
                <a:gd name="T75" fmla="*/ 285 h 473"/>
                <a:gd name="T76" fmla="*/ 2748 w 4450"/>
                <a:gd name="T77" fmla="*/ 438 h 473"/>
                <a:gd name="T78" fmla="*/ 2818 w 4450"/>
                <a:gd name="T79" fmla="*/ 284 h 473"/>
                <a:gd name="T80" fmla="*/ 2889 w 4450"/>
                <a:gd name="T81" fmla="*/ 305 h 473"/>
                <a:gd name="T82" fmla="*/ 2959 w 4450"/>
                <a:gd name="T83" fmla="*/ 187 h 473"/>
                <a:gd name="T84" fmla="*/ 3030 w 4450"/>
                <a:gd name="T85" fmla="*/ 338 h 473"/>
                <a:gd name="T86" fmla="*/ 3100 w 4450"/>
                <a:gd name="T87" fmla="*/ 448 h 473"/>
                <a:gd name="T88" fmla="*/ 3171 w 4450"/>
                <a:gd name="T89" fmla="*/ 311 h 473"/>
                <a:gd name="T90" fmla="*/ 3241 w 4450"/>
                <a:gd name="T91" fmla="*/ 267 h 473"/>
                <a:gd name="T92" fmla="*/ 3312 w 4450"/>
                <a:gd name="T93" fmla="*/ 232 h 473"/>
                <a:gd name="T94" fmla="*/ 3382 w 4450"/>
                <a:gd name="T95" fmla="*/ 321 h 473"/>
                <a:gd name="T96" fmla="*/ 3453 w 4450"/>
                <a:gd name="T97" fmla="*/ 457 h 473"/>
                <a:gd name="T98" fmla="*/ 3523 w 4450"/>
                <a:gd name="T99" fmla="*/ 400 h 473"/>
                <a:gd name="T100" fmla="*/ 3594 w 4450"/>
                <a:gd name="T101" fmla="*/ 266 h 473"/>
                <a:gd name="T102" fmla="*/ 3664 w 4450"/>
                <a:gd name="T103" fmla="*/ 244 h 473"/>
                <a:gd name="T104" fmla="*/ 3735 w 4450"/>
                <a:gd name="T105" fmla="*/ 205 h 473"/>
                <a:gd name="T106" fmla="*/ 3805 w 4450"/>
                <a:gd name="T107" fmla="*/ 445 h 473"/>
                <a:gd name="T108" fmla="*/ 3876 w 4450"/>
                <a:gd name="T109" fmla="*/ 298 h 473"/>
                <a:gd name="T110" fmla="*/ 3946 w 4450"/>
                <a:gd name="T111" fmla="*/ 163 h 473"/>
                <a:gd name="T112" fmla="*/ 4016 w 4450"/>
                <a:gd name="T113" fmla="*/ 253 h 473"/>
                <a:gd name="T114" fmla="*/ 4087 w 4450"/>
                <a:gd name="T115" fmla="*/ 213 h 473"/>
                <a:gd name="T116" fmla="*/ 4158 w 4450"/>
                <a:gd name="T117" fmla="*/ 394 h 473"/>
                <a:gd name="T118" fmla="*/ 4228 w 4450"/>
                <a:gd name="T119" fmla="*/ 437 h 473"/>
                <a:gd name="T120" fmla="*/ 4299 w 4450"/>
                <a:gd name="T121" fmla="*/ 267 h 473"/>
                <a:gd name="T122" fmla="*/ 4369 w 4450"/>
                <a:gd name="T123" fmla="*/ 210 h 473"/>
                <a:gd name="T124" fmla="*/ 4440 w 4450"/>
                <a:gd name="T125" fmla="*/ 24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50" h="473">
                  <a:moveTo>
                    <a:pt x="0" y="333"/>
                  </a:moveTo>
                  <a:lnTo>
                    <a:pt x="1" y="383"/>
                  </a:lnTo>
                  <a:lnTo>
                    <a:pt x="3" y="405"/>
                  </a:lnTo>
                  <a:lnTo>
                    <a:pt x="4" y="427"/>
                  </a:lnTo>
                  <a:lnTo>
                    <a:pt x="5" y="440"/>
                  </a:lnTo>
                  <a:lnTo>
                    <a:pt x="6" y="452"/>
                  </a:lnTo>
                  <a:lnTo>
                    <a:pt x="7" y="458"/>
                  </a:lnTo>
                  <a:lnTo>
                    <a:pt x="9" y="461"/>
                  </a:lnTo>
                  <a:lnTo>
                    <a:pt x="10" y="463"/>
                  </a:lnTo>
                  <a:lnTo>
                    <a:pt x="11" y="468"/>
                  </a:lnTo>
                  <a:lnTo>
                    <a:pt x="12" y="462"/>
                  </a:lnTo>
                  <a:lnTo>
                    <a:pt x="13" y="437"/>
                  </a:lnTo>
                  <a:lnTo>
                    <a:pt x="15" y="405"/>
                  </a:lnTo>
                  <a:lnTo>
                    <a:pt x="16" y="343"/>
                  </a:lnTo>
                  <a:lnTo>
                    <a:pt x="17" y="293"/>
                  </a:lnTo>
                  <a:lnTo>
                    <a:pt x="19" y="238"/>
                  </a:lnTo>
                  <a:lnTo>
                    <a:pt x="20" y="229"/>
                  </a:lnTo>
                  <a:lnTo>
                    <a:pt x="21" y="229"/>
                  </a:lnTo>
                  <a:lnTo>
                    <a:pt x="22" y="246"/>
                  </a:lnTo>
                  <a:lnTo>
                    <a:pt x="23" y="251"/>
                  </a:lnTo>
                  <a:lnTo>
                    <a:pt x="25" y="275"/>
                  </a:lnTo>
                  <a:lnTo>
                    <a:pt x="26" y="278"/>
                  </a:lnTo>
                  <a:lnTo>
                    <a:pt x="27" y="282"/>
                  </a:lnTo>
                  <a:lnTo>
                    <a:pt x="28" y="249"/>
                  </a:lnTo>
                  <a:lnTo>
                    <a:pt x="30" y="258"/>
                  </a:lnTo>
                  <a:lnTo>
                    <a:pt x="31" y="266"/>
                  </a:lnTo>
                  <a:lnTo>
                    <a:pt x="32" y="275"/>
                  </a:lnTo>
                  <a:lnTo>
                    <a:pt x="33" y="272"/>
                  </a:lnTo>
                  <a:lnTo>
                    <a:pt x="35" y="264"/>
                  </a:lnTo>
                  <a:lnTo>
                    <a:pt x="36" y="256"/>
                  </a:lnTo>
                  <a:lnTo>
                    <a:pt x="37" y="260"/>
                  </a:lnTo>
                  <a:lnTo>
                    <a:pt x="38" y="276"/>
                  </a:lnTo>
                  <a:lnTo>
                    <a:pt x="40" y="304"/>
                  </a:lnTo>
                  <a:lnTo>
                    <a:pt x="41" y="315"/>
                  </a:lnTo>
                  <a:lnTo>
                    <a:pt x="42" y="284"/>
                  </a:lnTo>
                  <a:lnTo>
                    <a:pt x="43" y="242"/>
                  </a:lnTo>
                  <a:lnTo>
                    <a:pt x="44" y="204"/>
                  </a:lnTo>
                  <a:lnTo>
                    <a:pt x="46" y="194"/>
                  </a:lnTo>
                  <a:lnTo>
                    <a:pt x="47" y="179"/>
                  </a:lnTo>
                  <a:lnTo>
                    <a:pt x="48" y="173"/>
                  </a:lnTo>
                  <a:lnTo>
                    <a:pt x="50" y="180"/>
                  </a:lnTo>
                  <a:lnTo>
                    <a:pt x="51" y="187"/>
                  </a:lnTo>
                  <a:lnTo>
                    <a:pt x="52" y="188"/>
                  </a:lnTo>
                  <a:lnTo>
                    <a:pt x="53" y="183"/>
                  </a:lnTo>
                  <a:lnTo>
                    <a:pt x="54" y="202"/>
                  </a:lnTo>
                  <a:lnTo>
                    <a:pt x="56" y="207"/>
                  </a:lnTo>
                  <a:lnTo>
                    <a:pt x="57" y="237"/>
                  </a:lnTo>
                  <a:lnTo>
                    <a:pt x="58" y="275"/>
                  </a:lnTo>
                  <a:lnTo>
                    <a:pt x="59" y="323"/>
                  </a:lnTo>
                  <a:lnTo>
                    <a:pt x="60" y="361"/>
                  </a:lnTo>
                  <a:lnTo>
                    <a:pt x="62" y="393"/>
                  </a:lnTo>
                  <a:lnTo>
                    <a:pt x="63" y="417"/>
                  </a:lnTo>
                  <a:lnTo>
                    <a:pt x="64" y="432"/>
                  </a:lnTo>
                  <a:lnTo>
                    <a:pt x="66" y="445"/>
                  </a:lnTo>
                  <a:lnTo>
                    <a:pt x="67" y="452"/>
                  </a:lnTo>
                  <a:lnTo>
                    <a:pt x="68" y="459"/>
                  </a:lnTo>
                  <a:lnTo>
                    <a:pt x="69" y="458"/>
                  </a:lnTo>
                  <a:lnTo>
                    <a:pt x="70" y="465"/>
                  </a:lnTo>
                  <a:lnTo>
                    <a:pt x="72" y="464"/>
                  </a:lnTo>
                  <a:lnTo>
                    <a:pt x="73" y="438"/>
                  </a:lnTo>
                  <a:lnTo>
                    <a:pt x="74" y="407"/>
                  </a:lnTo>
                  <a:lnTo>
                    <a:pt x="75" y="342"/>
                  </a:lnTo>
                  <a:lnTo>
                    <a:pt x="77" y="294"/>
                  </a:lnTo>
                  <a:lnTo>
                    <a:pt x="78" y="244"/>
                  </a:lnTo>
                  <a:lnTo>
                    <a:pt x="79" y="239"/>
                  </a:lnTo>
                  <a:lnTo>
                    <a:pt x="80" y="236"/>
                  </a:lnTo>
                  <a:lnTo>
                    <a:pt x="82" y="248"/>
                  </a:lnTo>
                  <a:lnTo>
                    <a:pt x="83" y="256"/>
                  </a:lnTo>
                  <a:lnTo>
                    <a:pt x="84" y="273"/>
                  </a:lnTo>
                  <a:lnTo>
                    <a:pt x="85" y="269"/>
                  </a:lnTo>
                  <a:lnTo>
                    <a:pt x="87" y="279"/>
                  </a:lnTo>
                  <a:lnTo>
                    <a:pt x="88" y="265"/>
                  </a:lnTo>
                  <a:lnTo>
                    <a:pt x="89" y="264"/>
                  </a:lnTo>
                  <a:lnTo>
                    <a:pt x="90" y="270"/>
                  </a:lnTo>
                  <a:lnTo>
                    <a:pt x="91" y="278"/>
                  </a:lnTo>
                  <a:lnTo>
                    <a:pt x="93" y="265"/>
                  </a:lnTo>
                  <a:lnTo>
                    <a:pt x="94" y="258"/>
                  </a:lnTo>
                  <a:lnTo>
                    <a:pt x="95" y="250"/>
                  </a:lnTo>
                  <a:lnTo>
                    <a:pt x="97" y="254"/>
                  </a:lnTo>
                  <a:lnTo>
                    <a:pt x="98" y="281"/>
                  </a:lnTo>
                  <a:lnTo>
                    <a:pt x="99" y="312"/>
                  </a:lnTo>
                  <a:lnTo>
                    <a:pt x="100" y="319"/>
                  </a:lnTo>
                  <a:lnTo>
                    <a:pt x="101" y="279"/>
                  </a:lnTo>
                  <a:lnTo>
                    <a:pt x="103" y="233"/>
                  </a:lnTo>
                  <a:lnTo>
                    <a:pt x="104" y="208"/>
                  </a:lnTo>
                  <a:lnTo>
                    <a:pt x="105" y="201"/>
                  </a:lnTo>
                  <a:lnTo>
                    <a:pt x="106" y="179"/>
                  </a:lnTo>
                  <a:lnTo>
                    <a:pt x="108" y="172"/>
                  </a:lnTo>
                  <a:lnTo>
                    <a:pt x="109" y="175"/>
                  </a:lnTo>
                  <a:lnTo>
                    <a:pt x="110" y="174"/>
                  </a:lnTo>
                  <a:lnTo>
                    <a:pt x="111" y="172"/>
                  </a:lnTo>
                  <a:lnTo>
                    <a:pt x="113" y="171"/>
                  </a:lnTo>
                  <a:lnTo>
                    <a:pt x="114" y="181"/>
                  </a:lnTo>
                  <a:lnTo>
                    <a:pt x="115" y="190"/>
                  </a:lnTo>
                  <a:lnTo>
                    <a:pt x="116" y="200"/>
                  </a:lnTo>
                  <a:lnTo>
                    <a:pt x="117" y="222"/>
                  </a:lnTo>
                  <a:lnTo>
                    <a:pt x="119" y="267"/>
                  </a:lnTo>
                  <a:lnTo>
                    <a:pt x="120" y="301"/>
                  </a:lnTo>
                  <a:lnTo>
                    <a:pt x="121" y="341"/>
                  </a:lnTo>
                  <a:lnTo>
                    <a:pt x="122" y="369"/>
                  </a:lnTo>
                  <a:lnTo>
                    <a:pt x="124" y="392"/>
                  </a:lnTo>
                  <a:lnTo>
                    <a:pt x="125" y="411"/>
                  </a:lnTo>
                  <a:lnTo>
                    <a:pt x="126" y="427"/>
                  </a:lnTo>
                  <a:lnTo>
                    <a:pt x="127" y="439"/>
                  </a:lnTo>
                  <a:lnTo>
                    <a:pt x="129" y="440"/>
                  </a:lnTo>
                  <a:lnTo>
                    <a:pt x="130" y="451"/>
                  </a:lnTo>
                  <a:lnTo>
                    <a:pt x="131" y="454"/>
                  </a:lnTo>
                  <a:lnTo>
                    <a:pt x="132" y="438"/>
                  </a:lnTo>
                  <a:lnTo>
                    <a:pt x="134" y="408"/>
                  </a:lnTo>
                  <a:lnTo>
                    <a:pt x="135" y="351"/>
                  </a:lnTo>
                  <a:lnTo>
                    <a:pt x="136" y="306"/>
                  </a:lnTo>
                  <a:lnTo>
                    <a:pt x="137" y="255"/>
                  </a:lnTo>
                  <a:lnTo>
                    <a:pt x="139" y="246"/>
                  </a:lnTo>
                  <a:lnTo>
                    <a:pt x="140" y="244"/>
                  </a:lnTo>
                  <a:lnTo>
                    <a:pt x="141" y="250"/>
                  </a:lnTo>
                  <a:lnTo>
                    <a:pt x="142" y="257"/>
                  </a:lnTo>
                  <a:lnTo>
                    <a:pt x="144" y="278"/>
                  </a:lnTo>
                  <a:lnTo>
                    <a:pt x="145" y="280"/>
                  </a:lnTo>
                  <a:lnTo>
                    <a:pt x="146" y="278"/>
                  </a:lnTo>
                  <a:lnTo>
                    <a:pt x="147" y="268"/>
                  </a:lnTo>
                  <a:lnTo>
                    <a:pt x="148" y="261"/>
                  </a:lnTo>
                  <a:lnTo>
                    <a:pt x="150" y="275"/>
                  </a:lnTo>
                  <a:lnTo>
                    <a:pt x="151" y="278"/>
                  </a:lnTo>
                  <a:lnTo>
                    <a:pt x="152" y="272"/>
                  </a:lnTo>
                  <a:lnTo>
                    <a:pt x="153" y="255"/>
                  </a:lnTo>
                  <a:lnTo>
                    <a:pt x="155" y="247"/>
                  </a:lnTo>
                  <a:lnTo>
                    <a:pt x="156" y="256"/>
                  </a:lnTo>
                  <a:lnTo>
                    <a:pt x="157" y="283"/>
                  </a:lnTo>
                  <a:lnTo>
                    <a:pt x="158" y="300"/>
                  </a:lnTo>
                  <a:lnTo>
                    <a:pt x="160" y="309"/>
                  </a:lnTo>
                  <a:lnTo>
                    <a:pt x="161" y="265"/>
                  </a:lnTo>
                  <a:lnTo>
                    <a:pt x="162" y="209"/>
                  </a:lnTo>
                  <a:lnTo>
                    <a:pt x="163" y="176"/>
                  </a:lnTo>
                  <a:lnTo>
                    <a:pt x="164" y="179"/>
                  </a:lnTo>
                  <a:lnTo>
                    <a:pt x="166" y="160"/>
                  </a:lnTo>
                  <a:lnTo>
                    <a:pt x="167" y="152"/>
                  </a:lnTo>
                  <a:lnTo>
                    <a:pt x="168" y="167"/>
                  </a:lnTo>
                  <a:lnTo>
                    <a:pt x="170" y="173"/>
                  </a:lnTo>
                  <a:lnTo>
                    <a:pt x="171" y="181"/>
                  </a:lnTo>
                  <a:lnTo>
                    <a:pt x="172" y="177"/>
                  </a:lnTo>
                  <a:lnTo>
                    <a:pt x="173" y="173"/>
                  </a:lnTo>
                  <a:lnTo>
                    <a:pt x="174" y="167"/>
                  </a:lnTo>
                  <a:lnTo>
                    <a:pt x="176" y="185"/>
                  </a:lnTo>
                  <a:lnTo>
                    <a:pt x="177" y="185"/>
                  </a:lnTo>
                  <a:lnTo>
                    <a:pt x="178" y="200"/>
                  </a:lnTo>
                  <a:lnTo>
                    <a:pt x="179" y="213"/>
                  </a:lnTo>
                  <a:lnTo>
                    <a:pt x="180" y="236"/>
                  </a:lnTo>
                  <a:lnTo>
                    <a:pt x="182" y="259"/>
                  </a:lnTo>
                  <a:lnTo>
                    <a:pt x="183" y="278"/>
                  </a:lnTo>
                  <a:lnTo>
                    <a:pt x="184" y="298"/>
                  </a:lnTo>
                  <a:lnTo>
                    <a:pt x="186" y="317"/>
                  </a:lnTo>
                  <a:lnTo>
                    <a:pt x="187" y="349"/>
                  </a:lnTo>
                  <a:lnTo>
                    <a:pt x="188" y="373"/>
                  </a:lnTo>
                  <a:lnTo>
                    <a:pt x="189" y="419"/>
                  </a:lnTo>
                  <a:lnTo>
                    <a:pt x="190" y="445"/>
                  </a:lnTo>
                  <a:lnTo>
                    <a:pt x="192" y="453"/>
                  </a:lnTo>
                  <a:lnTo>
                    <a:pt x="193" y="450"/>
                  </a:lnTo>
                  <a:lnTo>
                    <a:pt x="194" y="441"/>
                  </a:lnTo>
                  <a:lnTo>
                    <a:pt x="195" y="434"/>
                  </a:lnTo>
                  <a:lnTo>
                    <a:pt x="197" y="420"/>
                  </a:lnTo>
                  <a:lnTo>
                    <a:pt x="198" y="406"/>
                  </a:lnTo>
                  <a:lnTo>
                    <a:pt x="199" y="372"/>
                  </a:lnTo>
                  <a:lnTo>
                    <a:pt x="200" y="347"/>
                  </a:lnTo>
                  <a:lnTo>
                    <a:pt x="202" y="307"/>
                  </a:lnTo>
                  <a:lnTo>
                    <a:pt x="203" y="281"/>
                  </a:lnTo>
                  <a:lnTo>
                    <a:pt x="204" y="264"/>
                  </a:lnTo>
                  <a:lnTo>
                    <a:pt x="205" y="264"/>
                  </a:lnTo>
                  <a:lnTo>
                    <a:pt x="207" y="263"/>
                  </a:lnTo>
                  <a:lnTo>
                    <a:pt x="208" y="260"/>
                  </a:lnTo>
                  <a:lnTo>
                    <a:pt x="209" y="266"/>
                  </a:lnTo>
                  <a:lnTo>
                    <a:pt x="210" y="267"/>
                  </a:lnTo>
                  <a:lnTo>
                    <a:pt x="211" y="257"/>
                  </a:lnTo>
                  <a:lnTo>
                    <a:pt x="213" y="271"/>
                  </a:lnTo>
                  <a:lnTo>
                    <a:pt x="214" y="267"/>
                  </a:lnTo>
                  <a:lnTo>
                    <a:pt x="215" y="266"/>
                  </a:lnTo>
                  <a:lnTo>
                    <a:pt x="217" y="269"/>
                  </a:lnTo>
                  <a:lnTo>
                    <a:pt x="218" y="279"/>
                  </a:lnTo>
                  <a:lnTo>
                    <a:pt x="219" y="276"/>
                  </a:lnTo>
                  <a:lnTo>
                    <a:pt x="220" y="251"/>
                  </a:lnTo>
                  <a:lnTo>
                    <a:pt x="221" y="220"/>
                  </a:lnTo>
                  <a:lnTo>
                    <a:pt x="223" y="207"/>
                  </a:lnTo>
                  <a:lnTo>
                    <a:pt x="224" y="193"/>
                  </a:lnTo>
                  <a:lnTo>
                    <a:pt x="225" y="168"/>
                  </a:lnTo>
                  <a:lnTo>
                    <a:pt x="226" y="160"/>
                  </a:lnTo>
                  <a:lnTo>
                    <a:pt x="227" y="190"/>
                  </a:lnTo>
                  <a:lnTo>
                    <a:pt x="229" y="199"/>
                  </a:lnTo>
                  <a:lnTo>
                    <a:pt x="230" y="197"/>
                  </a:lnTo>
                  <a:lnTo>
                    <a:pt x="231" y="185"/>
                  </a:lnTo>
                  <a:lnTo>
                    <a:pt x="233" y="186"/>
                  </a:lnTo>
                  <a:lnTo>
                    <a:pt x="234" y="173"/>
                  </a:lnTo>
                  <a:lnTo>
                    <a:pt x="235" y="169"/>
                  </a:lnTo>
                  <a:lnTo>
                    <a:pt x="236" y="168"/>
                  </a:lnTo>
                  <a:lnTo>
                    <a:pt x="237" y="176"/>
                  </a:lnTo>
                  <a:lnTo>
                    <a:pt x="239" y="201"/>
                  </a:lnTo>
                  <a:lnTo>
                    <a:pt x="240" y="207"/>
                  </a:lnTo>
                  <a:lnTo>
                    <a:pt x="241" y="233"/>
                  </a:lnTo>
                  <a:lnTo>
                    <a:pt x="242" y="252"/>
                  </a:lnTo>
                  <a:lnTo>
                    <a:pt x="244" y="276"/>
                  </a:lnTo>
                  <a:lnTo>
                    <a:pt x="245" y="301"/>
                  </a:lnTo>
                  <a:lnTo>
                    <a:pt x="246" y="330"/>
                  </a:lnTo>
                  <a:lnTo>
                    <a:pt x="247" y="353"/>
                  </a:lnTo>
                  <a:lnTo>
                    <a:pt x="249" y="409"/>
                  </a:lnTo>
                  <a:lnTo>
                    <a:pt x="250" y="439"/>
                  </a:lnTo>
                  <a:lnTo>
                    <a:pt x="251" y="452"/>
                  </a:lnTo>
                  <a:lnTo>
                    <a:pt x="252" y="452"/>
                  </a:lnTo>
                  <a:lnTo>
                    <a:pt x="254" y="442"/>
                  </a:lnTo>
                  <a:lnTo>
                    <a:pt x="255" y="436"/>
                  </a:lnTo>
                  <a:lnTo>
                    <a:pt x="256" y="418"/>
                  </a:lnTo>
                  <a:lnTo>
                    <a:pt x="257" y="403"/>
                  </a:lnTo>
                  <a:lnTo>
                    <a:pt x="258" y="380"/>
                  </a:lnTo>
                  <a:lnTo>
                    <a:pt x="260" y="359"/>
                  </a:lnTo>
                  <a:lnTo>
                    <a:pt x="261" y="334"/>
                  </a:lnTo>
                  <a:lnTo>
                    <a:pt x="262" y="311"/>
                  </a:lnTo>
                  <a:lnTo>
                    <a:pt x="264" y="280"/>
                  </a:lnTo>
                  <a:lnTo>
                    <a:pt x="265" y="269"/>
                  </a:lnTo>
                  <a:lnTo>
                    <a:pt x="266" y="256"/>
                  </a:lnTo>
                  <a:lnTo>
                    <a:pt x="267" y="261"/>
                  </a:lnTo>
                  <a:lnTo>
                    <a:pt x="268" y="251"/>
                  </a:lnTo>
                  <a:lnTo>
                    <a:pt x="270" y="262"/>
                  </a:lnTo>
                  <a:lnTo>
                    <a:pt x="271" y="267"/>
                  </a:lnTo>
                  <a:lnTo>
                    <a:pt x="272" y="273"/>
                  </a:lnTo>
                  <a:lnTo>
                    <a:pt x="273" y="269"/>
                  </a:lnTo>
                  <a:lnTo>
                    <a:pt x="274" y="275"/>
                  </a:lnTo>
                  <a:lnTo>
                    <a:pt x="276" y="281"/>
                  </a:lnTo>
                  <a:lnTo>
                    <a:pt x="277" y="298"/>
                  </a:lnTo>
                  <a:lnTo>
                    <a:pt x="278" y="302"/>
                  </a:lnTo>
                  <a:lnTo>
                    <a:pt x="280" y="291"/>
                  </a:lnTo>
                  <a:lnTo>
                    <a:pt x="281" y="263"/>
                  </a:lnTo>
                  <a:lnTo>
                    <a:pt x="282" y="244"/>
                  </a:lnTo>
                  <a:lnTo>
                    <a:pt x="283" y="245"/>
                  </a:lnTo>
                  <a:lnTo>
                    <a:pt x="284" y="239"/>
                  </a:lnTo>
                  <a:lnTo>
                    <a:pt x="286" y="244"/>
                  </a:lnTo>
                  <a:lnTo>
                    <a:pt x="287" y="265"/>
                  </a:lnTo>
                  <a:lnTo>
                    <a:pt x="288" y="271"/>
                  </a:lnTo>
                  <a:lnTo>
                    <a:pt x="289" y="286"/>
                  </a:lnTo>
                  <a:lnTo>
                    <a:pt x="291" y="284"/>
                  </a:lnTo>
                  <a:lnTo>
                    <a:pt x="292" y="306"/>
                  </a:lnTo>
                  <a:lnTo>
                    <a:pt x="293" y="316"/>
                  </a:lnTo>
                  <a:lnTo>
                    <a:pt x="294" y="344"/>
                  </a:lnTo>
                  <a:lnTo>
                    <a:pt x="296" y="367"/>
                  </a:lnTo>
                  <a:lnTo>
                    <a:pt x="297" y="393"/>
                  </a:lnTo>
                  <a:lnTo>
                    <a:pt x="298" y="422"/>
                  </a:lnTo>
                  <a:lnTo>
                    <a:pt x="299" y="438"/>
                  </a:lnTo>
                  <a:lnTo>
                    <a:pt x="301" y="451"/>
                  </a:lnTo>
                  <a:lnTo>
                    <a:pt x="302" y="458"/>
                  </a:lnTo>
                  <a:lnTo>
                    <a:pt x="303" y="466"/>
                  </a:lnTo>
                  <a:lnTo>
                    <a:pt x="304" y="471"/>
                  </a:lnTo>
                  <a:lnTo>
                    <a:pt x="305" y="471"/>
                  </a:lnTo>
                  <a:lnTo>
                    <a:pt x="307" y="468"/>
                  </a:lnTo>
                  <a:lnTo>
                    <a:pt x="308" y="466"/>
                  </a:lnTo>
                  <a:lnTo>
                    <a:pt x="309" y="458"/>
                  </a:lnTo>
                  <a:lnTo>
                    <a:pt x="311" y="436"/>
                  </a:lnTo>
                  <a:lnTo>
                    <a:pt x="312" y="407"/>
                  </a:lnTo>
                  <a:lnTo>
                    <a:pt x="313" y="352"/>
                  </a:lnTo>
                  <a:lnTo>
                    <a:pt x="314" y="314"/>
                  </a:lnTo>
                  <a:lnTo>
                    <a:pt x="315" y="275"/>
                  </a:lnTo>
                  <a:lnTo>
                    <a:pt x="317" y="263"/>
                  </a:lnTo>
                  <a:lnTo>
                    <a:pt x="318" y="270"/>
                  </a:lnTo>
                  <a:lnTo>
                    <a:pt x="319" y="268"/>
                  </a:lnTo>
                  <a:lnTo>
                    <a:pt x="320" y="280"/>
                  </a:lnTo>
                  <a:lnTo>
                    <a:pt x="321" y="300"/>
                  </a:lnTo>
                  <a:lnTo>
                    <a:pt x="323" y="292"/>
                  </a:lnTo>
                  <a:lnTo>
                    <a:pt x="324" y="299"/>
                  </a:lnTo>
                  <a:lnTo>
                    <a:pt x="325" y="289"/>
                  </a:lnTo>
                  <a:lnTo>
                    <a:pt x="327" y="286"/>
                  </a:lnTo>
                  <a:lnTo>
                    <a:pt x="328" y="287"/>
                  </a:lnTo>
                  <a:lnTo>
                    <a:pt x="329" y="299"/>
                  </a:lnTo>
                  <a:lnTo>
                    <a:pt x="330" y="283"/>
                  </a:lnTo>
                  <a:lnTo>
                    <a:pt x="331" y="278"/>
                  </a:lnTo>
                  <a:lnTo>
                    <a:pt x="333" y="266"/>
                  </a:lnTo>
                  <a:lnTo>
                    <a:pt x="334" y="265"/>
                  </a:lnTo>
                  <a:lnTo>
                    <a:pt x="335" y="278"/>
                  </a:lnTo>
                  <a:lnTo>
                    <a:pt x="336" y="295"/>
                  </a:lnTo>
                  <a:lnTo>
                    <a:pt x="337" y="292"/>
                  </a:lnTo>
                  <a:lnTo>
                    <a:pt x="339" y="258"/>
                  </a:lnTo>
                  <a:lnTo>
                    <a:pt x="340" y="228"/>
                  </a:lnTo>
                  <a:lnTo>
                    <a:pt x="341" y="198"/>
                  </a:lnTo>
                  <a:lnTo>
                    <a:pt x="343" y="189"/>
                  </a:lnTo>
                  <a:lnTo>
                    <a:pt x="344" y="185"/>
                  </a:lnTo>
                  <a:lnTo>
                    <a:pt x="345" y="195"/>
                  </a:lnTo>
                  <a:lnTo>
                    <a:pt x="346" y="215"/>
                  </a:lnTo>
                  <a:lnTo>
                    <a:pt x="347" y="229"/>
                  </a:lnTo>
                  <a:lnTo>
                    <a:pt x="349" y="229"/>
                  </a:lnTo>
                  <a:lnTo>
                    <a:pt x="350" y="242"/>
                  </a:lnTo>
                  <a:lnTo>
                    <a:pt x="351" y="254"/>
                  </a:lnTo>
                  <a:lnTo>
                    <a:pt x="352" y="278"/>
                  </a:lnTo>
                  <a:lnTo>
                    <a:pt x="354" y="298"/>
                  </a:lnTo>
                  <a:lnTo>
                    <a:pt x="355" y="347"/>
                  </a:lnTo>
                  <a:lnTo>
                    <a:pt x="356" y="374"/>
                  </a:lnTo>
                  <a:lnTo>
                    <a:pt x="357" y="410"/>
                  </a:lnTo>
                  <a:lnTo>
                    <a:pt x="359" y="427"/>
                  </a:lnTo>
                  <a:lnTo>
                    <a:pt x="360" y="441"/>
                  </a:lnTo>
                  <a:lnTo>
                    <a:pt x="361" y="451"/>
                  </a:lnTo>
                  <a:lnTo>
                    <a:pt x="362" y="463"/>
                  </a:lnTo>
                  <a:lnTo>
                    <a:pt x="364" y="468"/>
                  </a:lnTo>
                  <a:lnTo>
                    <a:pt x="365" y="471"/>
                  </a:lnTo>
                  <a:lnTo>
                    <a:pt x="366" y="468"/>
                  </a:lnTo>
                  <a:lnTo>
                    <a:pt x="367" y="469"/>
                  </a:lnTo>
                  <a:lnTo>
                    <a:pt x="368" y="465"/>
                  </a:lnTo>
                  <a:lnTo>
                    <a:pt x="370" y="439"/>
                  </a:lnTo>
                  <a:lnTo>
                    <a:pt x="371" y="409"/>
                  </a:lnTo>
                  <a:lnTo>
                    <a:pt x="372" y="350"/>
                  </a:lnTo>
                  <a:lnTo>
                    <a:pt x="374" y="305"/>
                  </a:lnTo>
                  <a:lnTo>
                    <a:pt x="375" y="254"/>
                  </a:lnTo>
                  <a:lnTo>
                    <a:pt x="376" y="247"/>
                  </a:lnTo>
                  <a:lnTo>
                    <a:pt x="377" y="247"/>
                  </a:lnTo>
                  <a:lnTo>
                    <a:pt x="378" y="257"/>
                  </a:lnTo>
                  <a:lnTo>
                    <a:pt x="380" y="270"/>
                  </a:lnTo>
                  <a:lnTo>
                    <a:pt x="381" y="283"/>
                  </a:lnTo>
                  <a:lnTo>
                    <a:pt x="382" y="285"/>
                  </a:lnTo>
                  <a:lnTo>
                    <a:pt x="383" y="296"/>
                  </a:lnTo>
                  <a:lnTo>
                    <a:pt x="384" y="280"/>
                  </a:lnTo>
                  <a:lnTo>
                    <a:pt x="386" y="274"/>
                  </a:lnTo>
                  <a:lnTo>
                    <a:pt x="387" y="280"/>
                  </a:lnTo>
                  <a:lnTo>
                    <a:pt x="388" y="287"/>
                  </a:lnTo>
                  <a:lnTo>
                    <a:pt x="390" y="279"/>
                  </a:lnTo>
                  <a:lnTo>
                    <a:pt x="391" y="273"/>
                  </a:lnTo>
                  <a:lnTo>
                    <a:pt x="392" y="261"/>
                  </a:lnTo>
                  <a:lnTo>
                    <a:pt x="393" y="258"/>
                  </a:lnTo>
                  <a:lnTo>
                    <a:pt x="394" y="290"/>
                  </a:lnTo>
                  <a:lnTo>
                    <a:pt x="396" y="310"/>
                  </a:lnTo>
                  <a:lnTo>
                    <a:pt x="397" y="319"/>
                  </a:lnTo>
                  <a:lnTo>
                    <a:pt x="398" y="279"/>
                  </a:lnTo>
                  <a:lnTo>
                    <a:pt x="399" y="236"/>
                  </a:lnTo>
                  <a:lnTo>
                    <a:pt x="401" y="204"/>
                  </a:lnTo>
                  <a:lnTo>
                    <a:pt x="402" y="195"/>
                  </a:lnTo>
                  <a:lnTo>
                    <a:pt x="403" y="181"/>
                  </a:lnTo>
                  <a:lnTo>
                    <a:pt x="404" y="180"/>
                  </a:lnTo>
                  <a:lnTo>
                    <a:pt x="406" y="191"/>
                  </a:lnTo>
                  <a:lnTo>
                    <a:pt x="407" y="196"/>
                  </a:lnTo>
                  <a:lnTo>
                    <a:pt x="408" y="194"/>
                  </a:lnTo>
                  <a:lnTo>
                    <a:pt x="409" y="201"/>
                  </a:lnTo>
                  <a:lnTo>
                    <a:pt x="411" y="216"/>
                  </a:lnTo>
                  <a:lnTo>
                    <a:pt x="412" y="214"/>
                  </a:lnTo>
                  <a:lnTo>
                    <a:pt x="413" y="224"/>
                  </a:lnTo>
                  <a:lnTo>
                    <a:pt x="414" y="292"/>
                  </a:lnTo>
                  <a:lnTo>
                    <a:pt x="415" y="336"/>
                  </a:lnTo>
                  <a:lnTo>
                    <a:pt x="417" y="378"/>
                  </a:lnTo>
                  <a:lnTo>
                    <a:pt x="418" y="409"/>
                  </a:lnTo>
                  <a:lnTo>
                    <a:pt x="419" y="426"/>
                  </a:lnTo>
                  <a:lnTo>
                    <a:pt x="421" y="445"/>
                  </a:lnTo>
                  <a:lnTo>
                    <a:pt x="422" y="455"/>
                  </a:lnTo>
                  <a:lnTo>
                    <a:pt x="423" y="462"/>
                  </a:lnTo>
                  <a:lnTo>
                    <a:pt x="424" y="464"/>
                  </a:lnTo>
                  <a:lnTo>
                    <a:pt x="425" y="464"/>
                  </a:lnTo>
                  <a:lnTo>
                    <a:pt x="427" y="467"/>
                  </a:lnTo>
                  <a:lnTo>
                    <a:pt x="428" y="462"/>
                  </a:lnTo>
                  <a:lnTo>
                    <a:pt x="429" y="438"/>
                  </a:lnTo>
                  <a:lnTo>
                    <a:pt x="430" y="408"/>
                  </a:lnTo>
                  <a:lnTo>
                    <a:pt x="431" y="346"/>
                  </a:lnTo>
                  <a:lnTo>
                    <a:pt x="433" y="295"/>
                  </a:lnTo>
                  <a:lnTo>
                    <a:pt x="434" y="248"/>
                  </a:lnTo>
                  <a:lnTo>
                    <a:pt x="435" y="238"/>
                  </a:lnTo>
                  <a:lnTo>
                    <a:pt x="437" y="242"/>
                  </a:lnTo>
                  <a:lnTo>
                    <a:pt x="438" y="264"/>
                  </a:lnTo>
                  <a:lnTo>
                    <a:pt x="439" y="267"/>
                  </a:lnTo>
                  <a:lnTo>
                    <a:pt x="440" y="277"/>
                  </a:lnTo>
                  <a:lnTo>
                    <a:pt x="441" y="277"/>
                  </a:lnTo>
                  <a:lnTo>
                    <a:pt x="443" y="283"/>
                  </a:lnTo>
                  <a:lnTo>
                    <a:pt x="444" y="264"/>
                  </a:lnTo>
                  <a:lnTo>
                    <a:pt x="445" y="265"/>
                  </a:lnTo>
                  <a:lnTo>
                    <a:pt x="446" y="272"/>
                  </a:lnTo>
                  <a:lnTo>
                    <a:pt x="448" y="280"/>
                  </a:lnTo>
                  <a:lnTo>
                    <a:pt x="449" y="270"/>
                  </a:lnTo>
                  <a:lnTo>
                    <a:pt x="450" y="266"/>
                  </a:lnTo>
                  <a:lnTo>
                    <a:pt x="451" y="254"/>
                  </a:lnTo>
                  <a:lnTo>
                    <a:pt x="453" y="258"/>
                  </a:lnTo>
                  <a:lnTo>
                    <a:pt x="454" y="277"/>
                  </a:lnTo>
                  <a:lnTo>
                    <a:pt x="455" y="304"/>
                  </a:lnTo>
                  <a:lnTo>
                    <a:pt x="456" y="315"/>
                  </a:lnTo>
                  <a:lnTo>
                    <a:pt x="458" y="279"/>
                  </a:lnTo>
                  <a:lnTo>
                    <a:pt x="459" y="237"/>
                  </a:lnTo>
                  <a:lnTo>
                    <a:pt x="460" y="196"/>
                  </a:lnTo>
                  <a:lnTo>
                    <a:pt x="461" y="183"/>
                  </a:lnTo>
                  <a:lnTo>
                    <a:pt x="462" y="169"/>
                  </a:lnTo>
                  <a:lnTo>
                    <a:pt x="464" y="170"/>
                  </a:lnTo>
                  <a:lnTo>
                    <a:pt x="465" y="177"/>
                  </a:lnTo>
                  <a:lnTo>
                    <a:pt x="466" y="179"/>
                  </a:lnTo>
                  <a:lnTo>
                    <a:pt x="468" y="180"/>
                  </a:lnTo>
                  <a:lnTo>
                    <a:pt x="469" y="181"/>
                  </a:lnTo>
                  <a:lnTo>
                    <a:pt x="470" y="183"/>
                  </a:lnTo>
                  <a:lnTo>
                    <a:pt x="471" y="199"/>
                  </a:lnTo>
                  <a:lnTo>
                    <a:pt x="472" y="234"/>
                  </a:lnTo>
                  <a:lnTo>
                    <a:pt x="474" y="278"/>
                  </a:lnTo>
                  <a:lnTo>
                    <a:pt x="475" y="322"/>
                  </a:lnTo>
                  <a:lnTo>
                    <a:pt x="476" y="362"/>
                  </a:lnTo>
                  <a:lnTo>
                    <a:pt x="477" y="395"/>
                  </a:lnTo>
                  <a:lnTo>
                    <a:pt x="479" y="417"/>
                  </a:lnTo>
                  <a:lnTo>
                    <a:pt x="480" y="430"/>
                  </a:lnTo>
                  <a:lnTo>
                    <a:pt x="481" y="448"/>
                  </a:lnTo>
                  <a:lnTo>
                    <a:pt x="482" y="456"/>
                  </a:lnTo>
                  <a:lnTo>
                    <a:pt x="484" y="460"/>
                  </a:lnTo>
                  <a:lnTo>
                    <a:pt x="485" y="457"/>
                  </a:lnTo>
                  <a:lnTo>
                    <a:pt x="486" y="461"/>
                  </a:lnTo>
                  <a:lnTo>
                    <a:pt x="487" y="457"/>
                  </a:lnTo>
                  <a:lnTo>
                    <a:pt x="488" y="434"/>
                  </a:lnTo>
                  <a:lnTo>
                    <a:pt x="490" y="409"/>
                  </a:lnTo>
                  <a:lnTo>
                    <a:pt x="491" y="341"/>
                  </a:lnTo>
                  <a:lnTo>
                    <a:pt x="492" y="298"/>
                  </a:lnTo>
                  <a:lnTo>
                    <a:pt x="493" y="242"/>
                  </a:lnTo>
                  <a:lnTo>
                    <a:pt x="495" y="235"/>
                  </a:lnTo>
                  <a:lnTo>
                    <a:pt x="496" y="242"/>
                  </a:lnTo>
                  <a:lnTo>
                    <a:pt x="497" y="251"/>
                  </a:lnTo>
                  <a:lnTo>
                    <a:pt x="498" y="257"/>
                  </a:lnTo>
                  <a:lnTo>
                    <a:pt x="500" y="268"/>
                  </a:lnTo>
                  <a:lnTo>
                    <a:pt x="501" y="266"/>
                  </a:lnTo>
                  <a:lnTo>
                    <a:pt x="502" y="274"/>
                  </a:lnTo>
                  <a:lnTo>
                    <a:pt x="503" y="263"/>
                  </a:lnTo>
                  <a:lnTo>
                    <a:pt x="504" y="261"/>
                  </a:lnTo>
                  <a:lnTo>
                    <a:pt x="506" y="265"/>
                  </a:lnTo>
                  <a:lnTo>
                    <a:pt x="507" y="274"/>
                  </a:lnTo>
                  <a:lnTo>
                    <a:pt x="508" y="254"/>
                  </a:lnTo>
                  <a:lnTo>
                    <a:pt x="510" y="250"/>
                  </a:lnTo>
                  <a:lnTo>
                    <a:pt x="511" y="245"/>
                  </a:lnTo>
                  <a:lnTo>
                    <a:pt x="512" y="247"/>
                  </a:lnTo>
                  <a:lnTo>
                    <a:pt x="513" y="273"/>
                  </a:lnTo>
                  <a:lnTo>
                    <a:pt x="515" y="302"/>
                  </a:lnTo>
                  <a:lnTo>
                    <a:pt x="516" y="311"/>
                  </a:lnTo>
                  <a:lnTo>
                    <a:pt x="517" y="270"/>
                  </a:lnTo>
                  <a:lnTo>
                    <a:pt x="518" y="225"/>
                  </a:lnTo>
                  <a:lnTo>
                    <a:pt x="519" y="200"/>
                  </a:lnTo>
                  <a:lnTo>
                    <a:pt x="521" y="180"/>
                  </a:lnTo>
                  <a:lnTo>
                    <a:pt x="522" y="159"/>
                  </a:lnTo>
                  <a:lnTo>
                    <a:pt x="523" y="157"/>
                  </a:lnTo>
                  <a:lnTo>
                    <a:pt x="524" y="162"/>
                  </a:lnTo>
                  <a:lnTo>
                    <a:pt x="526" y="162"/>
                  </a:lnTo>
                  <a:lnTo>
                    <a:pt x="527" y="164"/>
                  </a:lnTo>
                  <a:lnTo>
                    <a:pt x="528" y="157"/>
                  </a:lnTo>
                  <a:lnTo>
                    <a:pt x="529" y="161"/>
                  </a:lnTo>
                  <a:lnTo>
                    <a:pt x="531" y="173"/>
                  </a:lnTo>
                  <a:lnTo>
                    <a:pt x="532" y="192"/>
                  </a:lnTo>
                  <a:lnTo>
                    <a:pt x="533" y="218"/>
                  </a:lnTo>
                  <a:lnTo>
                    <a:pt x="534" y="257"/>
                  </a:lnTo>
                  <a:lnTo>
                    <a:pt x="535" y="305"/>
                  </a:lnTo>
                  <a:lnTo>
                    <a:pt x="537" y="319"/>
                  </a:lnTo>
                  <a:lnTo>
                    <a:pt x="538" y="364"/>
                  </a:lnTo>
                  <a:lnTo>
                    <a:pt x="539" y="394"/>
                  </a:lnTo>
                  <a:lnTo>
                    <a:pt x="541" y="412"/>
                  </a:lnTo>
                  <a:lnTo>
                    <a:pt x="542" y="429"/>
                  </a:lnTo>
                  <a:lnTo>
                    <a:pt x="543" y="440"/>
                  </a:lnTo>
                  <a:lnTo>
                    <a:pt x="544" y="439"/>
                  </a:lnTo>
                  <a:lnTo>
                    <a:pt x="545" y="447"/>
                  </a:lnTo>
                  <a:lnTo>
                    <a:pt x="547" y="451"/>
                  </a:lnTo>
                  <a:lnTo>
                    <a:pt x="548" y="428"/>
                  </a:lnTo>
                  <a:lnTo>
                    <a:pt x="549" y="403"/>
                  </a:lnTo>
                  <a:lnTo>
                    <a:pt x="550" y="346"/>
                  </a:lnTo>
                  <a:lnTo>
                    <a:pt x="551" y="302"/>
                  </a:lnTo>
                  <a:lnTo>
                    <a:pt x="553" y="245"/>
                  </a:lnTo>
                  <a:lnTo>
                    <a:pt x="554" y="231"/>
                  </a:lnTo>
                  <a:lnTo>
                    <a:pt x="555" y="236"/>
                  </a:lnTo>
                  <a:lnTo>
                    <a:pt x="557" y="246"/>
                  </a:lnTo>
                  <a:lnTo>
                    <a:pt x="558" y="251"/>
                  </a:lnTo>
                  <a:lnTo>
                    <a:pt x="559" y="267"/>
                  </a:lnTo>
                  <a:lnTo>
                    <a:pt x="560" y="270"/>
                  </a:lnTo>
                  <a:lnTo>
                    <a:pt x="561" y="270"/>
                  </a:lnTo>
                  <a:lnTo>
                    <a:pt x="563" y="258"/>
                  </a:lnTo>
                  <a:lnTo>
                    <a:pt x="564" y="254"/>
                  </a:lnTo>
                  <a:lnTo>
                    <a:pt x="565" y="271"/>
                  </a:lnTo>
                  <a:lnTo>
                    <a:pt x="566" y="279"/>
                  </a:lnTo>
                  <a:lnTo>
                    <a:pt x="568" y="262"/>
                  </a:lnTo>
                  <a:lnTo>
                    <a:pt x="569" y="244"/>
                  </a:lnTo>
                  <a:lnTo>
                    <a:pt x="570" y="240"/>
                  </a:lnTo>
                  <a:lnTo>
                    <a:pt x="571" y="259"/>
                  </a:lnTo>
                  <a:lnTo>
                    <a:pt x="573" y="285"/>
                  </a:lnTo>
                  <a:lnTo>
                    <a:pt x="574" y="308"/>
                  </a:lnTo>
                  <a:lnTo>
                    <a:pt x="575" y="321"/>
                  </a:lnTo>
                  <a:lnTo>
                    <a:pt x="576" y="277"/>
                  </a:lnTo>
                  <a:lnTo>
                    <a:pt x="578" y="237"/>
                  </a:lnTo>
                  <a:lnTo>
                    <a:pt x="579" y="206"/>
                  </a:lnTo>
                  <a:lnTo>
                    <a:pt x="580" y="194"/>
                  </a:lnTo>
                  <a:lnTo>
                    <a:pt x="581" y="167"/>
                  </a:lnTo>
                  <a:lnTo>
                    <a:pt x="582" y="162"/>
                  </a:lnTo>
                  <a:lnTo>
                    <a:pt x="584" y="170"/>
                  </a:lnTo>
                  <a:lnTo>
                    <a:pt x="585" y="173"/>
                  </a:lnTo>
                  <a:lnTo>
                    <a:pt x="586" y="173"/>
                  </a:lnTo>
                  <a:lnTo>
                    <a:pt x="588" y="168"/>
                  </a:lnTo>
                  <a:lnTo>
                    <a:pt x="589" y="169"/>
                  </a:lnTo>
                  <a:lnTo>
                    <a:pt x="590" y="161"/>
                  </a:lnTo>
                  <a:lnTo>
                    <a:pt x="591" y="155"/>
                  </a:lnTo>
                  <a:lnTo>
                    <a:pt x="592" y="159"/>
                  </a:lnTo>
                  <a:lnTo>
                    <a:pt x="594" y="176"/>
                  </a:lnTo>
                  <a:lnTo>
                    <a:pt x="595" y="195"/>
                  </a:lnTo>
                  <a:lnTo>
                    <a:pt x="596" y="210"/>
                  </a:lnTo>
                  <a:lnTo>
                    <a:pt x="597" y="244"/>
                  </a:lnTo>
                  <a:lnTo>
                    <a:pt x="598" y="246"/>
                  </a:lnTo>
                  <a:lnTo>
                    <a:pt x="600" y="288"/>
                  </a:lnTo>
                  <a:lnTo>
                    <a:pt x="601" y="318"/>
                  </a:lnTo>
                  <a:lnTo>
                    <a:pt x="602" y="342"/>
                  </a:lnTo>
                  <a:lnTo>
                    <a:pt x="604" y="362"/>
                  </a:lnTo>
                  <a:lnTo>
                    <a:pt x="605" y="413"/>
                  </a:lnTo>
                  <a:lnTo>
                    <a:pt x="606" y="437"/>
                  </a:lnTo>
                  <a:lnTo>
                    <a:pt x="607" y="449"/>
                  </a:lnTo>
                  <a:lnTo>
                    <a:pt x="608" y="443"/>
                  </a:lnTo>
                  <a:lnTo>
                    <a:pt x="610" y="428"/>
                  </a:lnTo>
                  <a:lnTo>
                    <a:pt x="611" y="412"/>
                  </a:lnTo>
                  <a:lnTo>
                    <a:pt x="612" y="387"/>
                  </a:lnTo>
                  <a:lnTo>
                    <a:pt x="613" y="364"/>
                  </a:lnTo>
                  <a:lnTo>
                    <a:pt x="615" y="319"/>
                  </a:lnTo>
                  <a:lnTo>
                    <a:pt x="616" y="305"/>
                  </a:lnTo>
                  <a:lnTo>
                    <a:pt x="617" y="262"/>
                  </a:lnTo>
                  <a:lnTo>
                    <a:pt x="618" y="250"/>
                  </a:lnTo>
                  <a:lnTo>
                    <a:pt x="620" y="228"/>
                  </a:lnTo>
                  <a:lnTo>
                    <a:pt x="621" y="231"/>
                  </a:lnTo>
                  <a:lnTo>
                    <a:pt x="622" y="218"/>
                  </a:lnTo>
                  <a:lnTo>
                    <a:pt x="623" y="219"/>
                  </a:lnTo>
                  <a:lnTo>
                    <a:pt x="625" y="214"/>
                  </a:lnTo>
                  <a:lnTo>
                    <a:pt x="626" y="224"/>
                  </a:lnTo>
                  <a:lnTo>
                    <a:pt x="627" y="226"/>
                  </a:lnTo>
                  <a:lnTo>
                    <a:pt x="628" y="234"/>
                  </a:lnTo>
                  <a:lnTo>
                    <a:pt x="629" y="231"/>
                  </a:lnTo>
                  <a:lnTo>
                    <a:pt x="631" y="238"/>
                  </a:lnTo>
                  <a:lnTo>
                    <a:pt x="632" y="229"/>
                  </a:lnTo>
                  <a:lnTo>
                    <a:pt x="633" y="252"/>
                  </a:lnTo>
                  <a:lnTo>
                    <a:pt x="635" y="268"/>
                  </a:lnTo>
                  <a:lnTo>
                    <a:pt x="636" y="243"/>
                  </a:lnTo>
                  <a:lnTo>
                    <a:pt x="637" y="206"/>
                  </a:lnTo>
                  <a:lnTo>
                    <a:pt x="638" y="188"/>
                  </a:lnTo>
                  <a:lnTo>
                    <a:pt x="639" y="168"/>
                  </a:lnTo>
                  <a:lnTo>
                    <a:pt x="641" y="157"/>
                  </a:lnTo>
                  <a:lnTo>
                    <a:pt x="642" y="159"/>
                  </a:lnTo>
                  <a:lnTo>
                    <a:pt x="643" y="176"/>
                  </a:lnTo>
                  <a:lnTo>
                    <a:pt x="644" y="192"/>
                  </a:lnTo>
                  <a:lnTo>
                    <a:pt x="645" y="199"/>
                  </a:lnTo>
                  <a:lnTo>
                    <a:pt x="647" y="190"/>
                  </a:lnTo>
                  <a:lnTo>
                    <a:pt x="648" y="175"/>
                  </a:lnTo>
                  <a:lnTo>
                    <a:pt x="649" y="163"/>
                  </a:lnTo>
                  <a:lnTo>
                    <a:pt x="651" y="152"/>
                  </a:lnTo>
                  <a:lnTo>
                    <a:pt x="652" y="153"/>
                  </a:lnTo>
                  <a:lnTo>
                    <a:pt x="653" y="159"/>
                  </a:lnTo>
                  <a:lnTo>
                    <a:pt x="654" y="174"/>
                  </a:lnTo>
                  <a:lnTo>
                    <a:pt x="655" y="191"/>
                  </a:lnTo>
                  <a:lnTo>
                    <a:pt x="657" y="212"/>
                  </a:lnTo>
                  <a:lnTo>
                    <a:pt x="658" y="228"/>
                  </a:lnTo>
                  <a:lnTo>
                    <a:pt x="659" y="257"/>
                  </a:lnTo>
                  <a:lnTo>
                    <a:pt x="660" y="285"/>
                  </a:lnTo>
                  <a:lnTo>
                    <a:pt x="662" y="315"/>
                  </a:lnTo>
                  <a:lnTo>
                    <a:pt x="663" y="342"/>
                  </a:lnTo>
                  <a:lnTo>
                    <a:pt x="664" y="404"/>
                  </a:lnTo>
                  <a:lnTo>
                    <a:pt x="665" y="439"/>
                  </a:lnTo>
                  <a:lnTo>
                    <a:pt x="667" y="445"/>
                  </a:lnTo>
                  <a:lnTo>
                    <a:pt x="668" y="445"/>
                  </a:lnTo>
                  <a:lnTo>
                    <a:pt x="669" y="433"/>
                  </a:lnTo>
                  <a:lnTo>
                    <a:pt x="670" y="437"/>
                  </a:lnTo>
                  <a:lnTo>
                    <a:pt x="672" y="423"/>
                  </a:lnTo>
                  <a:lnTo>
                    <a:pt x="673" y="406"/>
                  </a:lnTo>
                  <a:lnTo>
                    <a:pt x="674" y="378"/>
                  </a:lnTo>
                  <a:lnTo>
                    <a:pt x="675" y="355"/>
                  </a:lnTo>
                  <a:lnTo>
                    <a:pt x="676" y="318"/>
                  </a:lnTo>
                  <a:lnTo>
                    <a:pt x="678" y="299"/>
                  </a:lnTo>
                  <a:lnTo>
                    <a:pt x="679" y="268"/>
                  </a:lnTo>
                  <a:lnTo>
                    <a:pt x="680" y="261"/>
                  </a:lnTo>
                  <a:lnTo>
                    <a:pt x="682" y="247"/>
                  </a:lnTo>
                  <a:lnTo>
                    <a:pt x="683" y="245"/>
                  </a:lnTo>
                  <a:lnTo>
                    <a:pt x="684" y="244"/>
                  </a:lnTo>
                  <a:lnTo>
                    <a:pt x="685" y="244"/>
                  </a:lnTo>
                  <a:lnTo>
                    <a:pt x="686" y="251"/>
                  </a:lnTo>
                  <a:lnTo>
                    <a:pt x="688" y="254"/>
                  </a:lnTo>
                  <a:lnTo>
                    <a:pt x="689" y="258"/>
                  </a:lnTo>
                  <a:lnTo>
                    <a:pt x="690" y="266"/>
                  </a:lnTo>
                  <a:lnTo>
                    <a:pt x="691" y="284"/>
                  </a:lnTo>
                  <a:lnTo>
                    <a:pt x="692" y="293"/>
                  </a:lnTo>
                  <a:lnTo>
                    <a:pt x="694" y="301"/>
                  </a:lnTo>
                  <a:lnTo>
                    <a:pt x="695" y="278"/>
                  </a:lnTo>
                  <a:lnTo>
                    <a:pt x="696" y="253"/>
                  </a:lnTo>
                  <a:lnTo>
                    <a:pt x="698" y="239"/>
                  </a:lnTo>
                  <a:lnTo>
                    <a:pt x="699" y="235"/>
                  </a:lnTo>
                  <a:lnTo>
                    <a:pt x="700" y="233"/>
                  </a:lnTo>
                  <a:lnTo>
                    <a:pt x="701" y="237"/>
                  </a:lnTo>
                  <a:lnTo>
                    <a:pt x="702" y="248"/>
                  </a:lnTo>
                  <a:lnTo>
                    <a:pt x="704" y="254"/>
                  </a:lnTo>
                  <a:lnTo>
                    <a:pt x="705" y="267"/>
                  </a:lnTo>
                  <a:lnTo>
                    <a:pt x="706" y="263"/>
                  </a:lnTo>
                  <a:lnTo>
                    <a:pt x="707" y="265"/>
                  </a:lnTo>
                  <a:lnTo>
                    <a:pt x="708" y="278"/>
                  </a:lnTo>
                  <a:lnTo>
                    <a:pt x="710" y="304"/>
                  </a:lnTo>
                  <a:lnTo>
                    <a:pt x="711" y="319"/>
                  </a:lnTo>
                  <a:lnTo>
                    <a:pt x="712" y="348"/>
                  </a:lnTo>
                  <a:lnTo>
                    <a:pt x="714" y="380"/>
                  </a:lnTo>
                  <a:lnTo>
                    <a:pt x="715" y="408"/>
                  </a:lnTo>
                  <a:lnTo>
                    <a:pt x="716" y="425"/>
                  </a:lnTo>
                  <a:lnTo>
                    <a:pt x="717" y="436"/>
                  </a:lnTo>
                  <a:lnTo>
                    <a:pt x="718" y="446"/>
                  </a:lnTo>
                  <a:lnTo>
                    <a:pt x="720" y="455"/>
                  </a:lnTo>
                  <a:lnTo>
                    <a:pt x="721" y="460"/>
                  </a:lnTo>
                  <a:lnTo>
                    <a:pt x="722" y="456"/>
                  </a:lnTo>
                  <a:lnTo>
                    <a:pt x="723" y="458"/>
                  </a:lnTo>
                  <a:lnTo>
                    <a:pt x="725" y="459"/>
                  </a:lnTo>
                  <a:lnTo>
                    <a:pt x="726" y="445"/>
                  </a:lnTo>
                  <a:lnTo>
                    <a:pt x="727" y="429"/>
                  </a:lnTo>
                  <a:lnTo>
                    <a:pt x="728" y="396"/>
                  </a:lnTo>
                  <a:lnTo>
                    <a:pt x="730" y="372"/>
                  </a:lnTo>
                  <a:lnTo>
                    <a:pt x="731" y="341"/>
                  </a:lnTo>
                  <a:lnTo>
                    <a:pt x="732" y="324"/>
                  </a:lnTo>
                  <a:lnTo>
                    <a:pt x="733" y="298"/>
                  </a:lnTo>
                  <a:lnTo>
                    <a:pt x="735" y="301"/>
                  </a:lnTo>
                  <a:lnTo>
                    <a:pt x="736" y="293"/>
                  </a:lnTo>
                  <a:lnTo>
                    <a:pt x="737" y="307"/>
                  </a:lnTo>
                  <a:lnTo>
                    <a:pt x="738" y="306"/>
                  </a:lnTo>
                  <a:lnTo>
                    <a:pt x="739" y="307"/>
                  </a:lnTo>
                  <a:lnTo>
                    <a:pt x="741" y="296"/>
                  </a:lnTo>
                  <a:lnTo>
                    <a:pt x="742" y="296"/>
                  </a:lnTo>
                  <a:lnTo>
                    <a:pt x="743" y="294"/>
                  </a:lnTo>
                  <a:lnTo>
                    <a:pt x="745" y="296"/>
                  </a:lnTo>
                  <a:lnTo>
                    <a:pt x="746" y="284"/>
                  </a:lnTo>
                  <a:lnTo>
                    <a:pt x="747" y="280"/>
                  </a:lnTo>
                  <a:lnTo>
                    <a:pt x="748" y="271"/>
                  </a:lnTo>
                  <a:lnTo>
                    <a:pt x="749" y="274"/>
                  </a:lnTo>
                  <a:lnTo>
                    <a:pt x="751" y="276"/>
                  </a:lnTo>
                  <a:lnTo>
                    <a:pt x="752" y="289"/>
                  </a:lnTo>
                  <a:lnTo>
                    <a:pt x="753" y="293"/>
                  </a:lnTo>
                  <a:lnTo>
                    <a:pt x="754" y="270"/>
                  </a:lnTo>
                  <a:lnTo>
                    <a:pt x="755" y="249"/>
                  </a:lnTo>
                  <a:lnTo>
                    <a:pt x="757" y="222"/>
                  </a:lnTo>
                  <a:lnTo>
                    <a:pt x="758" y="180"/>
                  </a:lnTo>
                  <a:lnTo>
                    <a:pt x="759" y="184"/>
                  </a:lnTo>
                  <a:lnTo>
                    <a:pt x="761" y="212"/>
                  </a:lnTo>
                  <a:lnTo>
                    <a:pt x="762" y="212"/>
                  </a:lnTo>
                  <a:lnTo>
                    <a:pt x="763" y="221"/>
                  </a:lnTo>
                  <a:lnTo>
                    <a:pt x="764" y="225"/>
                  </a:lnTo>
                  <a:lnTo>
                    <a:pt x="765" y="244"/>
                  </a:lnTo>
                  <a:lnTo>
                    <a:pt x="767" y="271"/>
                  </a:lnTo>
                  <a:lnTo>
                    <a:pt x="768" y="298"/>
                  </a:lnTo>
                  <a:lnTo>
                    <a:pt x="769" y="311"/>
                  </a:lnTo>
                  <a:lnTo>
                    <a:pt x="770" y="358"/>
                  </a:lnTo>
                  <a:lnTo>
                    <a:pt x="772" y="381"/>
                  </a:lnTo>
                  <a:lnTo>
                    <a:pt x="773" y="410"/>
                  </a:lnTo>
                  <a:lnTo>
                    <a:pt x="774" y="423"/>
                  </a:lnTo>
                  <a:lnTo>
                    <a:pt x="775" y="443"/>
                  </a:lnTo>
                  <a:lnTo>
                    <a:pt x="777" y="455"/>
                  </a:lnTo>
                  <a:lnTo>
                    <a:pt x="778" y="464"/>
                  </a:lnTo>
                  <a:lnTo>
                    <a:pt x="779" y="470"/>
                  </a:lnTo>
                  <a:lnTo>
                    <a:pt x="780" y="472"/>
                  </a:lnTo>
                  <a:lnTo>
                    <a:pt x="782" y="469"/>
                  </a:lnTo>
                  <a:lnTo>
                    <a:pt x="783" y="470"/>
                  </a:lnTo>
                  <a:lnTo>
                    <a:pt x="784" y="464"/>
                  </a:lnTo>
                  <a:lnTo>
                    <a:pt x="785" y="439"/>
                  </a:lnTo>
                  <a:lnTo>
                    <a:pt x="786" y="409"/>
                  </a:lnTo>
                  <a:lnTo>
                    <a:pt x="788" y="347"/>
                  </a:lnTo>
                  <a:lnTo>
                    <a:pt x="789" y="302"/>
                  </a:lnTo>
                  <a:lnTo>
                    <a:pt x="790" y="253"/>
                  </a:lnTo>
                  <a:lnTo>
                    <a:pt x="792" y="241"/>
                  </a:lnTo>
                  <a:lnTo>
                    <a:pt x="793" y="245"/>
                  </a:lnTo>
                  <a:lnTo>
                    <a:pt x="794" y="256"/>
                  </a:lnTo>
                  <a:lnTo>
                    <a:pt x="795" y="260"/>
                  </a:lnTo>
                  <a:lnTo>
                    <a:pt x="796" y="284"/>
                  </a:lnTo>
                  <a:lnTo>
                    <a:pt x="798" y="274"/>
                  </a:lnTo>
                  <a:lnTo>
                    <a:pt x="799" y="288"/>
                  </a:lnTo>
                  <a:lnTo>
                    <a:pt x="800" y="273"/>
                  </a:lnTo>
                  <a:lnTo>
                    <a:pt x="801" y="272"/>
                  </a:lnTo>
                  <a:lnTo>
                    <a:pt x="802" y="272"/>
                  </a:lnTo>
                  <a:lnTo>
                    <a:pt x="804" y="279"/>
                  </a:lnTo>
                  <a:lnTo>
                    <a:pt x="805" y="271"/>
                  </a:lnTo>
                  <a:lnTo>
                    <a:pt x="806" y="263"/>
                  </a:lnTo>
                  <a:lnTo>
                    <a:pt x="808" y="257"/>
                  </a:lnTo>
                  <a:lnTo>
                    <a:pt x="809" y="258"/>
                  </a:lnTo>
                  <a:lnTo>
                    <a:pt x="810" y="276"/>
                  </a:lnTo>
                  <a:lnTo>
                    <a:pt x="811" y="304"/>
                  </a:lnTo>
                  <a:lnTo>
                    <a:pt x="812" y="312"/>
                  </a:lnTo>
                  <a:lnTo>
                    <a:pt x="814" y="288"/>
                  </a:lnTo>
                  <a:lnTo>
                    <a:pt x="815" y="246"/>
                  </a:lnTo>
                  <a:lnTo>
                    <a:pt x="816" y="209"/>
                  </a:lnTo>
                  <a:lnTo>
                    <a:pt x="817" y="200"/>
                  </a:lnTo>
                  <a:lnTo>
                    <a:pt x="819" y="196"/>
                  </a:lnTo>
                  <a:lnTo>
                    <a:pt x="820" y="194"/>
                  </a:lnTo>
                  <a:lnTo>
                    <a:pt x="821" y="203"/>
                  </a:lnTo>
                  <a:lnTo>
                    <a:pt x="822" y="203"/>
                  </a:lnTo>
                  <a:lnTo>
                    <a:pt x="824" y="201"/>
                  </a:lnTo>
                  <a:lnTo>
                    <a:pt x="825" y="197"/>
                  </a:lnTo>
                  <a:lnTo>
                    <a:pt x="826" y="214"/>
                  </a:lnTo>
                  <a:lnTo>
                    <a:pt x="827" y="248"/>
                  </a:lnTo>
                  <a:lnTo>
                    <a:pt x="829" y="277"/>
                  </a:lnTo>
                  <a:lnTo>
                    <a:pt x="830" y="318"/>
                  </a:lnTo>
                  <a:lnTo>
                    <a:pt x="831" y="349"/>
                  </a:lnTo>
                  <a:lnTo>
                    <a:pt x="832" y="386"/>
                  </a:lnTo>
                  <a:lnTo>
                    <a:pt x="833" y="412"/>
                  </a:lnTo>
                  <a:lnTo>
                    <a:pt x="835" y="429"/>
                  </a:lnTo>
                  <a:lnTo>
                    <a:pt x="836" y="443"/>
                  </a:lnTo>
                  <a:lnTo>
                    <a:pt x="837" y="453"/>
                  </a:lnTo>
                  <a:lnTo>
                    <a:pt x="839" y="461"/>
                  </a:lnTo>
                  <a:lnTo>
                    <a:pt x="840" y="465"/>
                  </a:lnTo>
                  <a:lnTo>
                    <a:pt x="841" y="466"/>
                  </a:lnTo>
                  <a:lnTo>
                    <a:pt x="842" y="465"/>
                  </a:lnTo>
                  <a:lnTo>
                    <a:pt x="843" y="463"/>
                  </a:lnTo>
                  <a:lnTo>
                    <a:pt x="845" y="436"/>
                  </a:lnTo>
                  <a:lnTo>
                    <a:pt x="846" y="407"/>
                  </a:lnTo>
                  <a:lnTo>
                    <a:pt x="847" y="343"/>
                  </a:lnTo>
                  <a:lnTo>
                    <a:pt x="848" y="294"/>
                  </a:lnTo>
                  <a:lnTo>
                    <a:pt x="850" y="244"/>
                  </a:lnTo>
                  <a:lnTo>
                    <a:pt x="851" y="235"/>
                  </a:lnTo>
                  <a:lnTo>
                    <a:pt x="852" y="235"/>
                  </a:lnTo>
                  <a:lnTo>
                    <a:pt x="853" y="247"/>
                  </a:lnTo>
                  <a:lnTo>
                    <a:pt x="855" y="261"/>
                  </a:lnTo>
                  <a:lnTo>
                    <a:pt x="856" y="275"/>
                  </a:lnTo>
                  <a:lnTo>
                    <a:pt x="857" y="261"/>
                  </a:lnTo>
                  <a:lnTo>
                    <a:pt x="858" y="275"/>
                  </a:lnTo>
                  <a:lnTo>
                    <a:pt x="859" y="260"/>
                  </a:lnTo>
                  <a:lnTo>
                    <a:pt x="861" y="264"/>
                  </a:lnTo>
                  <a:lnTo>
                    <a:pt x="862" y="261"/>
                  </a:lnTo>
                  <a:lnTo>
                    <a:pt x="863" y="268"/>
                  </a:lnTo>
                  <a:lnTo>
                    <a:pt x="864" y="262"/>
                  </a:lnTo>
                  <a:lnTo>
                    <a:pt x="866" y="256"/>
                  </a:lnTo>
                  <a:lnTo>
                    <a:pt x="867" y="247"/>
                  </a:lnTo>
                  <a:lnTo>
                    <a:pt x="868" y="253"/>
                  </a:lnTo>
                  <a:lnTo>
                    <a:pt x="869" y="282"/>
                  </a:lnTo>
                  <a:lnTo>
                    <a:pt x="871" y="308"/>
                  </a:lnTo>
                  <a:lnTo>
                    <a:pt x="872" y="311"/>
                  </a:lnTo>
                  <a:lnTo>
                    <a:pt x="873" y="269"/>
                  </a:lnTo>
                  <a:lnTo>
                    <a:pt x="874" y="227"/>
                  </a:lnTo>
                  <a:lnTo>
                    <a:pt x="875" y="213"/>
                  </a:lnTo>
                  <a:lnTo>
                    <a:pt x="877" y="206"/>
                  </a:lnTo>
                  <a:lnTo>
                    <a:pt x="878" y="197"/>
                  </a:lnTo>
                  <a:lnTo>
                    <a:pt x="879" y="163"/>
                  </a:lnTo>
                  <a:lnTo>
                    <a:pt x="881" y="175"/>
                  </a:lnTo>
                  <a:lnTo>
                    <a:pt x="882" y="191"/>
                  </a:lnTo>
                  <a:lnTo>
                    <a:pt x="883" y="164"/>
                  </a:lnTo>
                  <a:lnTo>
                    <a:pt x="884" y="194"/>
                  </a:lnTo>
                  <a:lnTo>
                    <a:pt x="885" y="209"/>
                  </a:lnTo>
                  <a:lnTo>
                    <a:pt x="887" y="180"/>
                  </a:lnTo>
                  <a:lnTo>
                    <a:pt x="888" y="240"/>
                  </a:lnTo>
                  <a:lnTo>
                    <a:pt x="889" y="290"/>
                  </a:lnTo>
                  <a:lnTo>
                    <a:pt x="890" y="326"/>
                  </a:lnTo>
                  <a:lnTo>
                    <a:pt x="892" y="361"/>
                  </a:lnTo>
                  <a:lnTo>
                    <a:pt x="893" y="389"/>
                  </a:lnTo>
                  <a:lnTo>
                    <a:pt x="894" y="423"/>
                  </a:lnTo>
                  <a:lnTo>
                    <a:pt x="895" y="434"/>
                  </a:lnTo>
                  <a:lnTo>
                    <a:pt x="897" y="450"/>
                  </a:lnTo>
                  <a:lnTo>
                    <a:pt x="898" y="458"/>
                  </a:lnTo>
                  <a:lnTo>
                    <a:pt x="899" y="459"/>
                  </a:lnTo>
                  <a:lnTo>
                    <a:pt x="900" y="458"/>
                  </a:lnTo>
                  <a:lnTo>
                    <a:pt x="902" y="462"/>
                  </a:lnTo>
                  <a:lnTo>
                    <a:pt x="903" y="460"/>
                  </a:lnTo>
                  <a:lnTo>
                    <a:pt x="904" y="433"/>
                  </a:lnTo>
                  <a:lnTo>
                    <a:pt x="905" y="404"/>
                  </a:lnTo>
                  <a:lnTo>
                    <a:pt x="906" y="335"/>
                  </a:lnTo>
                  <a:lnTo>
                    <a:pt x="908" y="287"/>
                  </a:lnTo>
                  <a:lnTo>
                    <a:pt x="909" y="222"/>
                  </a:lnTo>
                  <a:lnTo>
                    <a:pt x="910" y="225"/>
                  </a:lnTo>
                  <a:lnTo>
                    <a:pt x="912" y="222"/>
                  </a:lnTo>
                  <a:lnTo>
                    <a:pt x="913" y="237"/>
                  </a:lnTo>
                  <a:lnTo>
                    <a:pt x="914" y="236"/>
                  </a:lnTo>
                  <a:lnTo>
                    <a:pt x="915" y="246"/>
                  </a:lnTo>
                  <a:lnTo>
                    <a:pt x="916" y="257"/>
                  </a:lnTo>
                  <a:lnTo>
                    <a:pt x="918" y="277"/>
                  </a:lnTo>
                  <a:lnTo>
                    <a:pt x="919" y="264"/>
                  </a:lnTo>
                  <a:lnTo>
                    <a:pt x="920" y="271"/>
                  </a:lnTo>
                  <a:lnTo>
                    <a:pt x="921" y="279"/>
                  </a:lnTo>
                  <a:lnTo>
                    <a:pt x="922" y="282"/>
                  </a:lnTo>
                  <a:lnTo>
                    <a:pt x="924" y="262"/>
                  </a:lnTo>
                  <a:lnTo>
                    <a:pt x="925" y="259"/>
                  </a:lnTo>
                  <a:lnTo>
                    <a:pt x="926" y="250"/>
                  </a:lnTo>
                  <a:lnTo>
                    <a:pt x="928" y="252"/>
                  </a:lnTo>
                  <a:lnTo>
                    <a:pt x="929" y="282"/>
                  </a:lnTo>
                  <a:lnTo>
                    <a:pt x="930" y="301"/>
                  </a:lnTo>
                  <a:lnTo>
                    <a:pt x="931" y="305"/>
                  </a:lnTo>
                  <a:lnTo>
                    <a:pt x="932" y="268"/>
                  </a:lnTo>
                  <a:lnTo>
                    <a:pt x="934" y="220"/>
                  </a:lnTo>
                  <a:lnTo>
                    <a:pt x="935" y="189"/>
                  </a:lnTo>
                  <a:lnTo>
                    <a:pt x="936" y="184"/>
                  </a:lnTo>
                  <a:lnTo>
                    <a:pt x="937" y="162"/>
                  </a:lnTo>
                  <a:lnTo>
                    <a:pt x="939" y="154"/>
                  </a:lnTo>
                  <a:lnTo>
                    <a:pt x="940" y="164"/>
                  </a:lnTo>
                  <a:lnTo>
                    <a:pt x="941" y="173"/>
                  </a:lnTo>
                  <a:lnTo>
                    <a:pt x="942" y="166"/>
                  </a:lnTo>
                  <a:lnTo>
                    <a:pt x="944" y="152"/>
                  </a:lnTo>
                  <a:lnTo>
                    <a:pt x="945" y="164"/>
                  </a:lnTo>
                  <a:lnTo>
                    <a:pt x="946" y="177"/>
                  </a:lnTo>
                  <a:lnTo>
                    <a:pt x="947" y="187"/>
                  </a:lnTo>
                  <a:lnTo>
                    <a:pt x="949" y="194"/>
                  </a:lnTo>
                  <a:lnTo>
                    <a:pt x="950" y="251"/>
                  </a:lnTo>
                  <a:lnTo>
                    <a:pt x="951" y="297"/>
                  </a:lnTo>
                  <a:lnTo>
                    <a:pt x="952" y="335"/>
                  </a:lnTo>
                  <a:lnTo>
                    <a:pt x="953" y="365"/>
                  </a:lnTo>
                  <a:lnTo>
                    <a:pt x="955" y="393"/>
                  </a:lnTo>
                  <a:lnTo>
                    <a:pt x="956" y="409"/>
                  </a:lnTo>
                  <a:lnTo>
                    <a:pt x="957" y="428"/>
                  </a:lnTo>
                  <a:lnTo>
                    <a:pt x="959" y="437"/>
                  </a:lnTo>
                  <a:lnTo>
                    <a:pt x="960" y="439"/>
                  </a:lnTo>
                  <a:lnTo>
                    <a:pt x="961" y="449"/>
                  </a:lnTo>
                  <a:lnTo>
                    <a:pt x="962" y="453"/>
                  </a:lnTo>
                  <a:lnTo>
                    <a:pt x="963" y="433"/>
                  </a:lnTo>
                  <a:lnTo>
                    <a:pt x="965" y="411"/>
                  </a:lnTo>
                  <a:lnTo>
                    <a:pt x="966" y="343"/>
                  </a:lnTo>
                  <a:lnTo>
                    <a:pt x="967" y="305"/>
                  </a:lnTo>
                  <a:lnTo>
                    <a:pt x="968" y="244"/>
                  </a:lnTo>
                  <a:lnTo>
                    <a:pt x="969" y="240"/>
                  </a:lnTo>
                  <a:lnTo>
                    <a:pt x="971" y="242"/>
                  </a:lnTo>
                  <a:lnTo>
                    <a:pt x="972" y="250"/>
                  </a:lnTo>
                  <a:lnTo>
                    <a:pt x="973" y="259"/>
                  </a:lnTo>
                  <a:lnTo>
                    <a:pt x="975" y="272"/>
                  </a:lnTo>
                  <a:lnTo>
                    <a:pt x="976" y="268"/>
                  </a:lnTo>
                  <a:lnTo>
                    <a:pt x="977" y="274"/>
                  </a:lnTo>
                  <a:lnTo>
                    <a:pt x="978" y="260"/>
                  </a:lnTo>
                  <a:lnTo>
                    <a:pt x="979" y="255"/>
                  </a:lnTo>
                  <a:lnTo>
                    <a:pt x="981" y="268"/>
                  </a:lnTo>
                  <a:lnTo>
                    <a:pt x="982" y="271"/>
                  </a:lnTo>
                  <a:lnTo>
                    <a:pt x="983" y="262"/>
                  </a:lnTo>
                  <a:lnTo>
                    <a:pt x="984" y="247"/>
                  </a:lnTo>
                  <a:lnTo>
                    <a:pt x="986" y="244"/>
                  </a:lnTo>
                  <a:lnTo>
                    <a:pt x="987" y="251"/>
                  </a:lnTo>
                  <a:lnTo>
                    <a:pt x="988" y="283"/>
                  </a:lnTo>
                  <a:lnTo>
                    <a:pt x="989" y="305"/>
                  </a:lnTo>
                  <a:lnTo>
                    <a:pt x="991" y="314"/>
                  </a:lnTo>
                  <a:lnTo>
                    <a:pt x="992" y="272"/>
                  </a:lnTo>
                  <a:lnTo>
                    <a:pt x="993" y="226"/>
                  </a:lnTo>
                  <a:lnTo>
                    <a:pt x="994" y="203"/>
                  </a:lnTo>
                  <a:lnTo>
                    <a:pt x="996" y="182"/>
                  </a:lnTo>
                  <a:lnTo>
                    <a:pt x="997" y="161"/>
                  </a:lnTo>
                  <a:lnTo>
                    <a:pt x="998" y="156"/>
                  </a:lnTo>
                  <a:lnTo>
                    <a:pt x="999" y="158"/>
                  </a:lnTo>
                  <a:lnTo>
                    <a:pt x="1000" y="164"/>
                  </a:lnTo>
                  <a:lnTo>
                    <a:pt x="1002" y="166"/>
                  </a:lnTo>
                  <a:lnTo>
                    <a:pt x="1003" y="156"/>
                  </a:lnTo>
                  <a:lnTo>
                    <a:pt x="1004" y="157"/>
                  </a:lnTo>
                  <a:lnTo>
                    <a:pt x="1006" y="160"/>
                  </a:lnTo>
                  <a:lnTo>
                    <a:pt x="1007" y="157"/>
                  </a:lnTo>
                  <a:lnTo>
                    <a:pt x="1008" y="164"/>
                  </a:lnTo>
                  <a:lnTo>
                    <a:pt x="1009" y="178"/>
                  </a:lnTo>
                  <a:lnTo>
                    <a:pt x="1010" y="186"/>
                  </a:lnTo>
                  <a:lnTo>
                    <a:pt x="1012" y="207"/>
                  </a:lnTo>
                  <a:lnTo>
                    <a:pt x="1013" y="233"/>
                  </a:lnTo>
                  <a:lnTo>
                    <a:pt x="1014" y="246"/>
                  </a:lnTo>
                  <a:lnTo>
                    <a:pt x="1015" y="284"/>
                  </a:lnTo>
                  <a:lnTo>
                    <a:pt x="1016" y="312"/>
                  </a:lnTo>
                  <a:lnTo>
                    <a:pt x="1018" y="338"/>
                  </a:lnTo>
                  <a:lnTo>
                    <a:pt x="1019" y="360"/>
                  </a:lnTo>
                  <a:lnTo>
                    <a:pt x="1020" y="412"/>
                  </a:lnTo>
                  <a:lnTo>
                    <a:pt x="1022" y="436"/>
                  </a:lnTo>
                  <a:lnTo>
                    <a:pt x="1023" y="446"/>
                  </a:lnTo>
                  <a:lnTo>
                    <a:pt x="1024" y="444"/>
                  </a:lnTo>
                  <a:lnTo>
                    <a:pt x="1025" y="430"/>
                  </a:lnTo>
                  <a:lnTo>
                    <a:pt x="1026" y="418"/>
                  </a:lnTo>
                  <a:lnTo>
                    <a:pt x="1028" y="385"/>
                  </a:lnTo>
                  <a:lnTo>
                    <a:pt x="1029" y="363"/>
                  </a:lnTo>
                  <a:lnTo>
                    <a:pt x="1030" y="323"/>
                  </a:lnTo>
                  <a:lnTo>
                    <a:pt x="1031" y="315"/>
                  </a:lnTo>
                  <a:lnTo>
                    <a:pt x="1032" y="280"/>
                  </a:lnTo>
                  <a:lnTo>
                    <a:pt x="1034" y="279"/>
                  </a:lnTo>
                  <a:lnTo>
                    <a:pt x="1035" y="254"/>
                  </a:lnTo>
                  <a:lnTo>
                    <a:pt x="1036" y="244"/>
                  </a:lnTo>
                  <a:lnTo>
                    <a:pt x="1038" y="227"/>
                  </a:lnTo>
                  <a:lnTo>
                    <a:pt x="1039" y="222"/>
                  </a:lnTo>
                  <a:lnTo>
                    <a:pt x="1040" y="222"/>
                  </a:lnTo>
                  <a:lnTo>
                    <a:pt x="1041" y="223"/>
                  </a:lnTo>
                  <a:lnTo>
                    <a:pt x="1042" y="218"/>
                  </a:lnTo>
                  <a:lnTo>
                    <a:pt x="1044" y="224"/>
                  </a:lnTo>
                  <a:lnTo>
                    <a:pt x="1045" y="221"/>
                  </a:lnTo>
                  <a:lnTo>
                    <a:pt x="1046" y="221"/>
                  </a:lnTo>
                  <a:lnTo>
                    <a:pt x="1047" y="230"/>
                  </a:lnTo>
                  <a:lnTo>
                    <a:pt x="1049" y="257"/>
                  </a:lnTo>
                  <a:lnTo>
                    <a:pt x="1050" y="276"/>
                  </a:lnTo>
                  <a:lnTo>
                    <a:pt x="1051" y="254"/>
                  </a:lnTo>
                  <a:lnTo>
                    <a:pt x="1052" y="206"/>
                  </a:lnTo>
                  <a:lnTo>
                    <a:pt x="1054" y="186"/>
                  </a:lnTo>
                  <a:lnTo>
                    <a:pt x="1055" y="162"/>
                  </a:lnTo>
                  <a:lnTo>
                    <a:pt x="1056" y="148"/>
                  </a:lnTo>
                  <a:lnTo>
                    <a:pt x="1057" y="151"/>
                  </a:lnTo>
                  <a:lnTo>
                    <a:pt x="1059" y="176"/>
                  </a:lnTo>
                  <a:lnTo>
                    <a:pt x="1060" y="187"/>
                  </a:lnTo>
                  <a:lnTo>
                    <a:pt x="1061" y="185"/>
                  </a:lnTo>
                  <a:lnTo>
                    <a:pt x="1062" y="176"/>
                  </a:lnTo>
                  <a:lnTo>
                    <a:pt x="1063" y="167"/>
                  </a:lnTo>
                  <a:lnTo>
                    <a:pt x="1065" y="153"/>
                  </a:lnTo>
                  <a:lnTo>
                    <a:pt x="1066" y="143"/>
                  </a:lnTo>
                  <a:lnTo>
                    <a:pt x="1067" y="133"/>
                  </a:lnTo>
                  <a:lnTo>
                    <a:pt x="1069" y="140"/>
                  </a:lnTo>
                  <a:lnTo>
                    <a:pt x="1070" y="164"/>
                  </a:lnTo>
                  <a:lnTo>
                    <a:pt x="1071" y="171"/>
                  </a:lnTo>
                  <a:lnTo>
                    <a:pt x="1072" y="198"/>
                  </a:lnTo>
                  <a:lnTo>
                    <a:pt x="1073" y="218"/>
                  </a:lnTo>
                  <a:lnTo>
                    <a:pt x="1075" y="251"/>
                  </a:lnTo>
                  <a:lnTo>
                    <a:pt x="1076" y="285"/>
                  </a:lnTo>
                  <a:lnTo>
                    <a:pt x="1077" y="313"/>
                  </a:lnTo>
                  <a:lnTo>
                    <a:pt x="1078" y="341"/>
                  </a:lnTo>
                  <a:lnTo>
                    <a:pt x="1079" y="402"/>
                  </a:lnTo>
                  <a:lnTo>
                    <a:pt x="1081" y="432"/>
                  </a:lnTo>
                  <a:lnTo>
                    <a:pt x="1082" y="447"/>
                  </a:lnTo>
                  <a:lnTo>
                    <a:pt x="1083" y="446"/>
                  </a:lnTo>
                  <a:lnTo>
                    <a:pt x="1085" y="436"/>
                  </a:lnTo>
                  <a:lnTo>
                    <a:pt x="1086" y="428"/>
                  </a:lnTo>
                  <a:lnTo>
                    <a:pt x="1087" y="407"/>
                  </a:lnTo>
                  <a:lnTo>
                    <a:pt x="1088" y="402"/>
                  </a:lnTo>
                  <a:lnTo>
                    <a:pt x="1089" y="370"/>
                  </a:lnTo>
                  <a:lnTo>
                    <a:pt x="1091" y="346"/>
                  </a:lnTo>
                  <a:lnTo>
                    <a:pt x="1092" y="315"/>
                  </a:lnTo>
                  <a:lnTo>
                    <a:pt x="1093" y="300"/>
                  </a:lnTo>
                  <a:lnTo>
                    <a:pt x="1094" y="262"/>
                  </a:lnTo>
                  <a:lnTo>
                    <a:pt x="1096" y="252"/>
                  </a:lnTo>
                  <a:lnTo>
                    <a:pt x="1097" y="231"/>
                  </a:lnTo>
                  <a:lnTo>
                    <a:pt x="1098" y="219"/>
                  </a:lnTo>
                  <a:lnTo>
                    <a:pt x="1099" y="214"/>
                  </a:lnTo>
                  <a:lnTo>
                    <a:pt x="1101" y="215"/>
                  </a:lnTo>
                  <a:lnTo>
                    <a:pt x="1102" y="220"/>
                  </a:lnTo>
                  <a:lnTo>
                    <a:pt x="1103" y="219"/>
                  </a:lnTo>
                  <a:lnTo>
                    <a:pt x="1104" y="228"/>
                  </a:lnTo>
                  <a:lnTo>
                    <a:pt x="1106" y="236"/>
                  </a:lnTo>
                  <a:lnTo>
                    <a:pt x="1107" y="240"/>
                  </a:lnTo>
                  <a:lnTo>
                    <a:pt x="1108" y="259"/>
                  </a:lnTo>
                  <a:lnTo>
                    <a:pt x="1109" y="277"/>
                  </a:lnTo>
                  <a:lnTo>
                    <a:pt x="1110" y="263"/>
                  </a:lnTo>
                  <a:lnTo>
                    <a:pt x="1112" y="235"/>
                  </a:lnTo>
                  <a:lnTo>
                    <a:pt x="1113" y="230"/>
                  </a:lnTo>
                  <a:lnTo>
                    <a:pt x="1114" y="222"/>
                  </a:lnTo>
                  <a:lnTo>
                    <a:pt x="1116" y="216"/>
                  </a:lnTo>
                  <a:lnTo>
                    <a:pt x="1117" y="214"/>
                  </a:lnTo>
                  <a:lnTo>
                    <a:pt x="1118" y="245"/>
                  </a:lnTo>
                  <a:lnTo>
                    <a:pt x="1119" y="257"/>
                  </a:lnTo>
                  <a:lnTo>
                    <a:pt x="1120" y="266"/>
                  </a:lnTo>
                  <a:lnTo>
                    <a:pt x="1122" y="267"/>
                  </a:lnTo>
                  <a:lnTo>
                    <a:pt x="1123" y="285"/>
                  </a:lnTo>
                  <a:lnTo>
                    <a:pt x="1124" y="305"/>
                  </a:lnTo>
                  <a:lnTo>
                    <a:pt x="1125" y="336"/>
                  </a:lnTo>
                  <a:lnTo>
                    <a:pt x="1126" y="362"/>
                  </a:lnTo>
                  <a:lnTo>
                    <a:pt x="1128" y="389"/>
                  </a:lnTo>
                  <a:lnTo>
                    <a:pt x="1129" y="407"/>
                  </a:lnTo>
                  <a:lnTo>
                    <a:pt x="1130" y="433"/>
                  </a:lnTo>
                  <a:lnTo>
                    <a:pt x="1132" y="452"/>
                  </a:lnTo>
                  <a:lnTo>
                    <a:pt x="1133" y="457"/>
                  </a:lnTo>
                  <a:lnTo>
                    <a:pt x="1134" y="464"/>
                  </a:lnTo>
                  <a:lnTo>
                    <a:pt x="1135" y="469"/>
                  </a:lnTo>
                  <a:lnTo>
                    <a:pt x="1136" y="471"/>
                  </a:lnTo>
                  <a:lnTo>
                    <a:pt x="1138" y="466"/>
                  </a:lnTo>
                  <a:lnTo>
                    <a:pt x="1139" y="466"/>
                  </a:lnTo>
                  <a:lnTo>
                    <a:pt x="1140" y="456"/>
                  </a:lnTo>
                  <a:lnTo>
                    <a:pt x="1141" y="432"/>
                  </a:lnTo>
                  <a:lnTo>
                    <a:pt x="1143" y="402"/>
                  </a:lnTo>
                  <a:lnTo>
                    <a:pt x="1144" y="346"/>
                  </a:lnTo>
                  <a:lnTo>
                    <a:pt x="1145" y="310"/>
                  </a:lnTo>
                  <a:lnTo>
                    <a:pt x="1146" y="269"/>
                  </a:lnTo>
                  <a:lnTo>
                    <a:pt x="1148" y="261"/>
                  </a:lnTo>
                  <a:lnTo>
                    <a:pt x="1149" y="266"/>
                  </a:lnTo>
                  <a:lnTo>
                    <a:pt x="1150" y="267"/>
                  </a:lnTo>
                  <a:lnTo>
                    <a:pt x="1151" y="275"/>
                  </a:lnTo>
                  <a:lnTo>
                    <a:pt x="1153" y="288"/>
                  </a:lnTo>
                  <a:lnTo>
                    <a:pt x="1154" y="287"/>
                  </a:lnTo>
                  <a:lnTo>
                    <a:pt x="1155" y="291"/>
                  </a:lnTo>
                  <a:lnTo>
                    <a:pt x="1156" y="282"/>
                  </a:lnTo>
                  <a:lnTo>
                    <a:pt x="1157" y="281"/>
                  </a:lnTo>
                  <a:lnTo>
                    <a:pt x="1159" y="282"/>
                  </a:lnTo>
                  <a:lnTo>
                    <a:pt x="1160" y="289"/>
                  </a:lnTo>
                  <a:lnTo>
                    <a:pt x="1161" y="282"/>
                  </a:lnTo>
                  <a:lnTo>
                    <a:pt x="1163" y="271"/>
                  </a:lnTo>
                  <a:lnTo>
                    <a:pt x="1164" y="265"/>
                  </a:lnTo>
                  <a:lnTo>
                    <a:pt x="1165" y="259"/>
                  </a:lnTo>
                  <a:lnTo>
                    <a:pt x="1166" y="277"/>
                  </a:lnTo>
                  <a:lnTo>
                    <a:pt x="1167" y="289"/>
                  </a:lnTo>
                  <a:lnTo>
                    <a:pt x="1169" y="298"/>
                  </a:lnTo>
                  <a:lnTo>
                    <a:pt x="1170" y="261"/>
                  </a:lnTo>
                  <a:lnTo>
                    <a:pt x="1171" y="230"/>
                  </a:lnTo>
                  <a:lnTo>
                    <a:pt x="1172" y="202"/>
                  </a:lnTo>
                  <a:lnTo>
                    <a:pt x="1173" y="183"/>
                  </a:lnTo>
                  <a:lnTo>
                    <a:pt x="1175" y="190"/>
                  </a:lnTo>
                  <a:lnTo>
                    <a:pt x="1176" y="200"/>
                  </a:lnTo>
                  <a:lnTo>
                    <a:pt x="1177" y="215"/>
                  </a:lnTo>
                  <a:lnTo>
                    <a:pt x="1179" y="223"/>
                  </a:lnTo>
                  <a:lnTo>
                    <a:pt x="1180" y="222"/>
                  </a:lnTo>
                  <a:lnTo>
                    <a:pt x="1181" y="227"/>
                  </a:lnTo>
                  <a:lnTo>
                    <a:pt x="1182" y="239"/>
                  </a:lnTo>
                  <a:lnTo>
                    <a:pt x="1183" y="281"/>
                  </a:lnTo>
                  <a:lnTo>
                    <a:pt x="1185" y="320"/>
                  </a:lnTo>
                  <a:lnTo>
                    <a:pt x="1186" y="346"/>
                  </a:lnTo>
                  <a:lnTo>
                    <a:pt x="1187" y="377"/>
                  </a:lnTo>
                  <a:lnTo>
                    <a:pt x="1188" y="406"/>
                  </a:lnTo>
                  <a:lnTo>
                    <a:pt x="1190" y="425"/>
                  </a:lnTo>
                  <a:lnTo>
                    <a:pt x="1191" y="441"/>
                  </a:lnTo>
                  <a:lnTo>
                    <a:pt x="1192" y="452"/>
                  </a:lnTo>
                  <a:lnTo>
                    <a:pt x="1193" y="462"/>
                  </a:lnTo>
                  <a:lnTo>
                    <a:pt x="1195" y="467"/>
                  </a:lnTo>
                  <a:lnTo>
                    <a:pt x="1196" y="469"/>
                  </a:lnTo>
                  <a:lnTo>
                    <a:pt x="1197" y="467"/>
                  </a:lnTo>
                  <a:lnTo>
                    <a:pt x="1198" y="468"/>
                  </a:lnTo>
                  <a:lnTo>
                    <a:pt x="1199" y="462"/>
                  </a:lnTo>
                  <a:lnTo>
                    <a:pt x="1201" y="439"/>
                  </a:lnTo>
                  <a:lnTo>
                    <a:pt x="1202" y="412"/>
                  </a:lnTo>
                  <a:lnTo>
                    <a:pt x="1203" y="345"/>
                  </a:lnTo>
                  <a:lnTo>
                    <a:pt x="1204" y="303"/>
                  </a:lnTo>
                  <a:lnTo>
                    <a:pt x="1206" y="249"/>
                  </a:lnTo>
                  <a:lnTo>
                    <a:pt x="1207" y="236"/>
                  </a:lnTo>
                  <a:lnTo>
                    <a:pt x="1208" y="243"/>
                  </a:lnTo>
                  <a:lnTo>
                    <a:pt x="1209" y="252"/>
                  </a:lnTo>
                  <a:lnTo>
                    <a:pt x="1211" y="263"/>
                  </a:lnTo>
                  <a:lnTo>
                    <a:pt x="1212" y="278"/>
                  </a:lnTo>
                  <a:lnTo>
                    <a:pt x="1213" y="287"/>
                  </a:lnTo>
                  <a:lnTo>
                    <a:pt x="1214" y="284"/>
                  </a:lnTo>
                  <a:lnTo>
                    <a:pt x="1216" y="271"/>
                  </a:lnTo>
                  <a:lnTo>
                    <a:pt x="1217" y="264"/>
                  </a:lnTo>
                  <a:lnTo>
                    <a:pt x="1218" y="267"/>
                  </a:lnTo>
                  <a:lnTo>
                    <a:pt x="1219" y="283"/>
                  </a:lnTo>
                  <a:lnTo>
                    <a:pt x="1221" y="281"/>
                  </a:lnTo>
                  <a:lnTo>
                    <a:pt x="1222" y="265"/>
                  </a:lnTo>
                  <a:lnTo>
                    <a:pt x="1223" y="262"/>
                  </a:lnTo>
                  <a:lnTo>
                    <a:pt x="1224" y="254"/>
                  </a:lnTo>
                  <a:lnTo>
                    <a:pt x="1226" y="272"/>
                  </a:lnTo>
                  <a:lnTo>
                    <a:pt x="1227" y="296"/>
                  </a:lnTo>
                  <a:lnTo>
                    <a:pt x="1228" y="305"/>
                  </a:lnTo>
                  <a:lnTo>
                    <a:pt x="1229" y="267"/>
                  </a:lnTo>
                  <a:lnTo>
                    <a:pt x="1230" y="227"/>
                  </a:lnTo>
                  <a:lnTo>
                    <a:pt x="1232" y="198"/>
                  </a:lnTo>
                  <a:lnTo>
                    <a:pt x="1233" y="191"/>
                  </a:lnTo>
                  <a:lnTo>
                    <a:pt x="1234" y="180"/>
                  </a:lnTo>
                  <a:lnTo>
                    <a:pt x="1235" y="177"/>
                  </a:lnTo>
                  <a:lnTo>
                    <a:pt x="1237" y="184"/>
                  </a:lnTo>
                  <a:lnTo>
                    <a:pt x="1238" y="184"/>
                  </a:lnTo>
                  <a:lnTo>
                    <a:pt x="1239" y="168"/>
                  </a:lnTo>
                  <a:lnTo>
                    <a:pt x="1240" y="190"/>
                  </a:lnTo>
                  <a:lnTo>
                    <a:pt x="1242" y="203"/>
                  </a:lnTo>
                  <a:lnTo>
                    <a:pt x="1243" y="226"/>
                  </a:lnTo>
                  <a:lnTo>
                    <a:pt x="1244" y="266"/>
                  </a:lnTo>
                  <a:lnTo>
                    <a:pt x="1245" y="295"/>
                  </a:lnTo>
                  <a:lnTo>
                    <a:pt x="1246" y="341"/>
                  </a:lnTo>
                  <a:lnTo>
                    <a:pt x="1248" y="379"/>
                  </a:lnTo>
                  <a:lnTo>
                    <a:pt x="1249" y="405"/>
                  </a:lnTo>
                  <a:lnTo>
                    <a:pt x="1250" y="429"/>
                  </a:lnTo>
                  <a:lnTo>
                    <a:pt x="1252" y="440"/>
                  </a:lnTo>
                  <a:lnTo>
                    <a:pt x="1253" y="451"/>
                  </a:lnTo>
                  <a:lnTo>
                    <a:pt x="1254" y="457"/>
                  </a:lnTo>
                  <a:lnTo>
                    <a:pt x="1255" y="461"/>
                  </a:lnTo>
                  <a:lnTo>
                    <a:pt x="1256" y="460"/>
                  </a:lnTo>
                  <a:lnTo>
                    <a:pt x="1258" y="464"/>
                  </a:lnTo>
                  <a:lnTo>
                    <a:pt x="1259" y="462"/>
                  </a:lnTo>
                  <a:lnTo>
                    <a:pt x="1260" y="429"/>
                  </a:lnTo>
                  <a:lnTo>
                    <a:pt x="1261" y="391"/>
                  </a:lnTo>
                  <a:lnTo>
                    <a:pt x="1263" y="329"/>
                  </a:lnTo>
                  <a:lnTo>
                    <a:pt x="1264" y="285"/>
                  </a:lnTo>
                  <a:lnTo>
                    <a:pt x="1265" y="246"/>
                  </a:lnTo>
                  <a:lnTo>
                    <a:pt x="1266" y="230"/>
                  </a:lnTo>
                  <a:lnTo>
                    <a:pt x="1268" y="234"/>
                  </a:lnTo>
                  <a:lnTo>
                    <a:pt x="1269" y="241"/>
                  </a:lnTo>
                  <a:lnTo>
                    <a:pt x="1270" y="254"/>
                  </a:lnTo>
                  <a:lnTo>
                    <a:pt x="1271" y="273"/>
                  </a:lnTo>
                  <a:lnTo>
                    <a:pt x="1273" y="268"/>
                  </a:lnTo>
                  <a:lnTo>
                    <a:pt x="1274" y="286"/>
                  </a:lnTo>
                  <a:lnTo>
                    <a:pt x="1275" y="264"/>
                  </a:lnTo>
                  <a:lnTo>
                    <a:pt x="1276" y="267"/>
                  </a:lnTo>
                  <a:lnTo>
                    <a:pt x="1277" y="274"/>
                  </a:lnTo>
                  <a:lnTo>
                    <a:pt x="1279" y="282"/>
                  </a:lnTo>
                  <a:lnTo>
                    <a:pt x="1280" y="275"/>
                  </a:lnTo>
                  <a:lnTo>
                    <a:pt x="1281" y="266"/>
                  </a:lnTo>
                  <a:lnTo>
                    <a:pt x="1283" y="244"/>
                  </a:lnTo>
                  <a:lnTo>
                    <a:pt x="1284" y="260"/>
                  </a:lnTo>
                  <a:lnTo>
                    <a:pt x="1285" y="281"/>
                  </a:lnTo>
                  <a:lnTo>
                    <a:pt x="1286" y="308"/>
                  </a:lnTo>
                  <a:lnTo>
                    <a:pt x="1287" y="312"/>
                  </a:lnTo>
                  <a:lnTo>
                    <a:pt x="1289" y="275"/>
                  </a:lnTo>
                  <a:lnTo>
                    <a:pt x="1290" y="230"/>
                  </a:lnTo>
                  <a:lnTo>
                    <a:pt x="1291" y="214"/>
                  </a:lnTo>
                  <a:lnTo>
                    <a:pt x="1292" y="193"/>
                  </a:lnTo>
                  <a:lnTo>
                    <a:pt x="1293" y="176"/>
                  </a:lnTo>
                  <a:lnTo>
                    <a:pt x="1295" y="182"/>
                  </a:lnTo>
                  <a:lnTo>
                    <a:pt x="1296" y="177"/>
                  </a:lnTo>
                  <a:lnTo>
                    <a:pt x="1297" y="172"/>
                  </a:lnTo>
                  <a:lnTo>
                    <a:pt x="1299" y="165"/>
                  </a:lnTo>
                  <a:lnTo>
                    <a:pt x="1300" y="181"/>
                  </a:lnTo>
                  <a:lnTo>
                    <a:pt x="1301" y="202"/>
                  </a:lnTo>
                  <a:lnTo>
                    <a:pt x="1302" y="199"/>
                  </a:lnTo>
                  <a:lnTo>
                    <a:pt x="1303" y="220"/>
                  </a:lnTo>
                  <a:lnTo>
                    <a:pt x="1305" y="268"/>
                  </a:lnTo>
                  <a:lnTo>
                    <a:pt x="1306" y="323"/>
                  </a:lnTo>
                  <a:lnTo>
                    <a:pt x="1307" y="362"/>
                  </a:lnTo>
                  <a:lnTo>
                    <a:pt x="1308" y="391"/>
                  </a:lnTo>
                  <a:lnTo>
                    <a:pt x="1310" y="418"/>
                  </a:lnTo>
                  <a:lnTo>
                    <a:pt x="1311" y="439"/>
                  </a:lnTo>
                  <a:lnTo>
                    <a:pt x="1312" y="452"/>
                  </a:lnTo>
                  <a:lnTo>
                    <a:pt x="1313" y="459"/>
                  </a:lnTo>
                  <a:lnTo>
                    <a:pt x="1315" y="461"/>
                  </a:lnTo>
                  <a:lnTo>
                    <a:pt x="1316" y="459"/>
                  </a:lnTo>
                  <a:lnTo>
                    <a:pt x="1317" y="464"/>
                  </a:lnTo>
                  <a:lnTo>
                    <a:pt x="1318" y="459"/>
                  </a:lnTo>
                  <a:lnTo>
                    <a:pt x="1320" y="433"/>
                  </a:lnTo>
                  <a:lnTo>
                    <a:pt x="1321" y="398"/>
                  </a:lnTo>
                  <a:lnTo>
                    <a:pt x="1322" y="333"/>
                  </a:lnTo>
                  <a:lnTo>
                    <a:pt x="1323" y="281"/>
                  </a:lnTo>
                  <a:lnTo>
                    <a:pt x="1324" y="238"/>
                  </a:lnTo>
                  <a:lnTo>
                    <a:pt x="1326" y="217"/>
                  </a:lnTo>
                  <a:lnTo>
                    <a:pt x="1327" y="225"/>
                  </a:lnTo>
                  <a:lnTo>
                    <a:pt x="1328" y="235"/>
                  </a:lnTo>
                  <a:lnTo>
                    <a:pt x="1330" y="251"/>
                  </a:lnTo>
                  <a:lnTo>
                    <a:pt x="1331" y="264"/>
                  </a:lnTo>
                  <a:lnTo>
                    <a:pt x="1332" y="259"/>
                  </a:lnTo>
                  <a:lnTo>
                    <a:pt x="1333" y="257"/>
                  </a:lnTo>
                  <a:lnTo>
                    <a:pt x="1334" y="246"/>
                  </a:lnTo>
                  <a:lnTo>
                    <a:pt x="1336" y="236"/>
                  </a:lnTo>
                  <a:lnTo>
                    <a:pt x="1337" y="249"/>
                  </a:lnTo>
                  <a:lnTo>
                    <a:pt x="1338" y="261"/>
                  </a:lnTo>
                  <a:lnTo>
                    <a:pt x="1339" y="264"/>
                  </a:lnTo>
                  <a:lnTo>
                    <a:pt x="1340" y="256"/>
                  </a:lnTo>
                  <a:lnTo>
                    <a:pt x="1342" y="254"/>
                  </a:lnTo>
                  <a:lnTo>
                    <a:pt x="1343" y="267"/>
                  </a:lnTo>
                  <a:lnTo>
                    <a:pt x="1344" y="303"/>
                  </a:lnTo>
                  <a:lnTo>
                    <a:pt x="1346" y="322"/>
                  </a:lnTo>
                  <a:lnTo>
                    <a:pt x="1347" y="333"/>
                  </a:lnTo>
                  <a:lnTo>
                    <a:pt x="1348" y="293"/>
                  </a:lnTo>
                  <a:lnTo>
                    <a:pt x="1349" y="244"/>
                  </a:lnTo>
                  <a:lnTo>
                    <a:pt x="1350" y="217"/>
                  </a:lnTo>
                  <a:lnTo>
                    <a:pt x="1352" y="194"/>
                  </a:lnTo>
                  <a:lnTo>
                    <a:pt x="1353" y="179"/>
                  </a:lnTo>
                  <a:lnTo>
                    <a:pt x="1354" y="173"/>
                  </a:lnTo>
                  <a:lnTo>
                    <a:pt x="1355" y="165"/>
                  </a:lnTo>
                  <a:lnTo>
                    <a:pt x="1356" y="171"/>
                  </a:lnTo>
                  <a:lnTo>
                    <a:pt x="1358" y="167"/>
                  </a:lnTo>
                  <a:lnTo>
                    <a:pt x="1359" y="171"/>
                  </a:lnTo>
                  <a:lnTo>
                    <a:pt x="1360" y="178"/>
                  </a:lnTo>
                  <a:lnTo>
                    <a:pt x="1362" y="180"/>
                  </a:lnTo>
                  <a:lnTo>
                    <a:pt x="1363" y="193"/>
                  </a:lnTo>
                  <a:lnTo>
                    <a:pt x="1364" y="211"/>
                  </a:lnTo>
                  <a:lnTo>
                    <a:pt x="1365" y="254"/>
                  </a:lnTo>
                  <a:lnTo>
                    <a:pt x="1366" y="283"/>
                  </a:lnTo>
                  <a:lnTo>
                    <a:pt x="1368" y="330"/>
                  </a:lnTo>
                  <a:lnTo>
                    <a:pt x="1369" y="373"/>
                  </a:lnTo>
                  <a:lnTo>
                    <a:pt x="1370" y="396"/>
                  </a:lnTo>
                  <a:lnTo>
                    <a:pt x="1371" y="417"/>
                  </a:lnTo>
                  <a:lnTo>
                    <a:pt x="1373" y="428"/>
                  </a:lnTo>
                  <a:lnTo>
                    <a:pt x="1374" y="437"/>
                  </a:lnTo>
                  <a:lnTo>
                    <a:pt x="1375" y="440"/>
                  </a:lnTo>
                  <a:lnTo>
                    <a:pt x="1376" y="451"/>
                  </a:lnTo>
                  <a:lnTo>
                    <a:pt x="1378" y="454"/>
                  </a:lnTo>
                  <a:lnTo>
                    <a:pt x="1379" y="436"/>
                  </a:lnTo>
                  <a:lnTo>
                    <a:pt x="1380" y="407"/>
                  </a:lnTo>
                  <a:lnTo>
                    <a:pt x="1381" y="345"/>
                  </a:lnTo>
                  <a:lnTo>
                    <a:pt x="1383" y="300"/>
                  </a:lnTo>
                  <a:lnTo>
                    <a:pt x="1384" y="254"/>
                  </a:lnTo>
                  <a:lnTo>
                    <a:pt x="1385" y="240"/>
                  </a:lnTo>
                  <a:lnTo>
                    <a:pt x="1386" y="244"/>
                  </a:lnTo>
                  <a:lnTo>
                    <a:pt x="1387" y="251"/>
                  </a:lnTo>
                  <a:lnTo>
                    <a:pt x="1389" y="257"/>
                  </a:lnTo>
                  <a:lnTo>
                    <a:pt x="1390" y="271"/>
                  </a:lnTo>
                  <a:lnTo>
                    <a:pt x="1391" y="265"/>
                  </a:lnTo>
                  <a:lnTo>
                    <a:pt x="1393" y="274"/>
                  </a:lnTo>
                  <a:lnTo>
                    <a:pt x="1394" y="261"/>
                  </a:lnTo>
                  <a:lnTo>
                    <a:pt x="1395" y="261"/>
                  </a:lnTo>
                  <a:lnTo>
                    <a:pt x="1396" y="268"/>
                  </a:lnTo>
                  <a:lnTo>
                    <a:pt x="1397" y="271"/>
                  </a:lnTo>
                  <a:lnTo>
                    <a:pt x="1399" y="265"/>
                  </a:lnTo>
                  <a:lnTo>
                    <a:pt x="1400" y="246"/>
                  </a:lnTo>
                  <a:lnTo>
                    <a:pt x="1401" y="249"/>
                  </a:lnTo>
                  <a:lnTo>
                    <a:pt x="1402" y="257"/>
                  </a:lnTo>
                  <a:lnTo>
                    <a:pt x="1403" y="287"/>
                  </a:lnTo>
                  <a:lnTo>
                    <a:pt x="1405" y="304"/>
                  </a:lnTo>
                  <a:lnTo>
                    <a:pt x="1406" y="310"/>
                  </a:lnTo>
                  <a:lnTo>
                    <a:pt x="1407" y="273"/>
                  </a:lnTo>
                  <a:lnTo>
                    <a:pt x="1409" y="230"/>
                  </a:lnTo>
                  <a:lnTo>
                    <a:pt x="1410" y="204"/>
                  </a:lnTo>
                  <a:lnTo>
                    <a:pt x="1411" y="176"/>
                  </a:lnTo>
                  <a:lnTo>
                    <a:pt x="1412" y="158"/>
                  </a:lnTo>
                  <a:lnTo>
                    <a:pt x="1413" y="152"/>
                  </a:lnTo>
                  <a:lnTo>
                    <a:pt x="1415" y="161"/>
                  </a:lnTo>
                  <a:lnTo>
                    <a:pt x="1416" y="168"/>
                  </a:lnTo>
                  <a:lnTo>
                    <a:pt x="1417" y="170"/>
                  </a:lnTo>
                  <a:lnTo>
                    <a:pt x="1418" y="165"/>
                  </a:lnTo>
                  <a:lnTo>
                    <a:pt x="1420" y="156"/>
                  </a:lnTo>
                  <a:lnTo>
                    <a:pt x="1421" y="155"/>
                  </a:lnTo>
                  <a:lnTo>
                    <a:pt x="1422" y="155"/>
                  </a:lnTo>
                  <a:lnTo>
                    <a:pt x="1423" y="150"/>
                  </a:lnTo>
                  <a:lnTo>
                    <a:pt x="1425" y="170"/>
                  </a:lnTo>
                  <a:lnTo>
                    <a:pt x="1426" y="193"/>
                  </a:lnTo>
                  <a:lnTo>
                    <a:pt x="1427" y="213"/>
                  </a:lnTo>
                  <a:lnTo>
                    <a:pt x="1428" y="238"/>
                  </a:lnTo>
                  <a:lnTo>
                    <a:pt x="1430" y="252"/>
                  </a:lnTo>
                  <a:lnTo>
                    <a:pt x="1431" y="285"/>
                  </a:lnTo>
                  <a:lnTo>
                    <a:pt x="1432" y="315"/>
                  </a:lnTo>
                  <a:lnTo>
                    <a:pt x="1433" y="342"/>
                  </a:lnTo>
                  <a:lnTo>
                    <a:pt x="1434" y="364"/>
                  </a:lnTo>
                  <a:lnTo>
                    <a:pt x="1436" y="414"/>
                  </a:lnTo>
                  <a:lnTo>
                    <a:pt x="1437" y="441"/>
                  </a:lnTo>
                  <a:lnTo>
                    <a:pt x="1438" y="450"/>
                  </a:lnTo>
                  <a:lnTo>
                    <a:pt x="1440" y="447"/>
                  </a:lnTo>
                  <a:lnTo>
                    <a:pt x="1441" y="433"/>
                  </a:lnTo>
                  <a:lnTo>
                    <a:pt x="1442" y="418"/>
                  </a:lnTo>
                  <a:lnTo>
                    <a:pt x="1443" y="394"/>
                  </a:lnTo>
                  <a:lnTo>
                    <a:pt x="1444" y="379"/>
                  </a:lnTo>
                  <a:lnTo>
                    <a:pt x="1446" y="340"/>
                  </a:lnTo>
                  <a:lnTo>
                    <a:pt x="1447" y="324"/>
                  </a:lnTo>
                  <a:lnTo>
                    <a:pt x="1448" y="282"/>
                  </a:lnTo>
                  <a:lnTo>
                    <a:pt x="1449" y="287"/>
                  </a:lnTo>
                  <a:lnTo>
                    <a:pt x="1450" y="258"/>
                  </a:lnTo>
                  <a:lnTo>
                    <a:pt x="1452" y="245"/>
                  </a:lnTo>
                  <a:lnTo>
                    <a:pt x="1453" y="226"/>
                  </a:lnTo>
                  <a:lnTo>
                    <a:pt x="1454" y="224"/>
                  </a:lnTo>
                  <a:lnTo>
                    <a:pt x="1456" y="221"/>
                  </a:lnTo>
                  <a:lnTo>
                    <a:pt x="1457" y="219"/>
                  </a:lnTo>
                  <a:lnTo>
                    <a:pt x="1458" y="224"/>
                  </a:lnTo>
                  <a:lnTo>
                    <a:pt x="1459" y="237"/>
                  </a:lnTo>
                  <a:lnTo>
                    <a:pt x="1460" y="234"/>
                  </a:lnTo>
                  <a:lnTo>
                    <a:pt x="1462" y="229"/>
                  </a:lnTo>
                  <a:lnTo>
                    <a:pt x="1463" y="239"/>
                  </a:lnTo>
                  <a:lnTo>
                    <a:pt x="1464" y="264"/>
                  </a:lnTo>
                  <a:lnTo>
                    <a:pt x="1465" y="281"/>
                  </a:lnTo>
                  <a:lnTo>
                    <a:pt x="1467" y="253"/>
                  </a:lnTo>
                  <a:lnTo>
                    <a:pt x="1468" y="214"/>
                  </a:lnTo>
                  <a:lnTo>
                    <a:pt x="1469" y="195"/>
                  </a:lnTo>
                  <a:lnTo>
                    <a:pt x="1470" y="172"/>
                  </a:lnTo>
                  <a:lnTo>
                    <a:pt x="1472" y="152"/>
                  </a:lnTo>
                  <a:lnTo>
                    <a:pt x="1473" y="160"/>
                  </a:lnTo>
                  <a:lnTo>
                    <a:pt x="1474" y="179"/>
                  </a:lnTo>
                  <a:lnTo>
                    <a:pt x="1475" y="196"/>
                  </a:lnTo>
                  <a:lnTo>
                    <a:pt x="1477" y="201"/>
                  </a:lnTo>
                  <a:lnTo>
                    <a:pt x="1478" y="188"/>
                  </a:lnTo>
                  <a:lnTo>
                    <a:pt x="1479" y="176"/>
                  </a:lnTo>
                  <a:lnTo>
                    <a:pt x="1480" y="164"/>
                  </a:lnTo>
                  <a:lnTo>
                    <a:pt x="1481" y="148"/>
                  </a:lnTo>
                  <a:lnTo>
                    <a:pt x="1483" y="145"/>
                  </a:lnTo>
                  <a:lnTo>
                    <a:pt x="1484" y="155"/>
                  </a:lnTo>
                  <a:lnTo>
                    <a:pt x="1485" y="163"/>
                  </a:lnTo>
                  <a:lnTo>
                    <a:pt x="1487" y="185"/>
                  </a:lnTo>
                  <a:lnTo>
                    <a:pt x="1488" y="211"/>
                  </a:lnTo>
                  <a:lnTo>
                    <a:pt x="1489" y="231"/>
                  </a:lnTo>
                  <a:lnTo>
                    <a:pt x="1490" y="257"/>
                  </a:lnTo>
                  <a:lnTo>
                    <a:pt x="1491" y="291"/>
                  </a:lnTo>
                  <a:lnTo>
                    <a:pt x="1493" y="316"/>
                  </a:lnTo>
                  <a:lnTo>
                    <a:pt x="1494" y="344"/>
                  </a:lnTo>
                  <a:lnTo>
                    <a:pt x="1495" y="403"/>
                  </a:lnTo>
                  <a:lnTo>
                    <a:pt x="1496" y="434"/>
                  </a:lnTo>
                  <a:lnTo>
                    <a:pt x="1497" y="447"/>
                  </a:lnTo>
                  <a:lnTo>
                    <a:pt x="1499" y="446"/>
                  </a:lnTo>
                  <a:lnTo>
                    <a:pt x="1500" y="441"/>
                  </a:lnTo>
                  <a:lnTo>
                    <a:pt x="1501" y="436"/>
                  </a:lnTo>
                  <a:lnTo>
                    <a:pt x="1503" y="414"/>
                  </a:lnTo>
                  <a:lnTo>
                    <a:pt x="1504" y="401"/>
                  </a:lnTo>
                  <a:lnTo>
                    <a:pt x="1505" y="377"/>
                  </a:lnTo>
                  <a:lnTo>
                    <a:pt x="1506" y="356"/>
                  </a:lnTo>
                  <a:lnTo>
                    <a:pt x="1507" y="315"/>
                  </a:lnTo>
                  <a:lnTo>
                    <a:pt x="1509" y="299"/>
                  </a:lnTo>
                  <a:lnTo>
                    <a:pt x="1510" y="259"/>
                  </a:lnTo>
                  <a:lnTo>
                    <a:pt x="1511" y="261"/>
                  </a:lnTo>
                  <a:lnTo>
                    <a:pt x="1512" y="237"/>
                  </a:lnTo>
                  <a:lnTo>
                    <a:pt x="1513" y="234"/>
                  </a:lnTo>
                  <a:lnTo>
                    <a:pt x="1515" y="226"/>
                  </a:lnTo>
                  <a:lnTo>
                    <a:pt x="1516" y="239"/>
                  </a:lnTo>
                  <a:lnTo>
                    <a:pt x="1517" y="240"/>
                  </a:lnTo>
                  <a:lnTo>
                    <a:pt x="1519" y="238"/>
                  </a:lnTo>
                  <a:lnTo>
                    <a:pt x="1520" y="237"/>
                  </a:lnTo>
                  <a:lnTo>
                    <a:pt x="1521" y="243"/>
                  </a:lnTo>
                  <a:lnTo>
                    <a:pt x="1522" y="244"/>
                  </a:lnTo>
                  <a:lnTo>
                    <a:pt x="1524" y="262"/>
                  </a:lnTo>
                  <a:lnTo>
                    <a:pt x="1525" y="280"/>
                  </a:lnTo>
                  <a:lnTo>
                    <a:pt x="1526" y="267"/>
                  </a:lnTo>
                  <a:lnTo>
                    <a:pt x="1527" y="247"/>
                  </a:lnTo>
                  <a:lnTo>
                    <a:pt x="1528" y="240"/>
                  </a:lnTo>
                  <a:lnTo>
                    <a:pt x="1530" y="236"/>
                  </a:lnTo>
                  <a:lnTo>
                    <a:pt x="1531" y="244"/>
                  </a:lnTo>
                  <a:lnTo>
                    <a:pt x="1532" y="250"/>
                  </a:lnTo>
                  <a:lnTo>
                    <a:pt x="1534" y="265"/>
                  </a:lnTo>
                  <a:lnTo>
                    <a:pt x="1535" y="276"/>
                  </a:lnTo>
                  <a:lnTo>
                    <a:pt x="1536" y="292"/>
                  </a:lnTo>
                  <a:lnTo>
                    <a:pt x="1537" y="287"/>
                  </a:lnTo>
                  <a:lnTo>
                    <a:pt x="1538" y="309"/>
                  </a:lnTo>
                  <a:lnTo>
                    <a:pt x="1540" y="329"/>
                  </a:lnTo>
                  <a:lnTo>
                    <a:pt x="1541" y="348"/>
                  </a:lnTo>
                  <a:lnTo>
                    <a:pt x="1542" y="366"/>
                  </a:lnTo>
                  <a:lnTo>
                    <a:pt x="1543" y="389"/>
                  </a:lnTo>
                  <a:lnTo>
                    <a:pt x="1544" y="410"/>
                  </a:lnTo>
                  <a:lnTo>
                    <a:pt x="1546" y="438"/>
                  </a:lnTo>
                  <a:lnTo>
                    <a:pt x="1547" y="450"/>
                  </a:lnTo>
                  <a:lnTo>
                    <a:pt x="1548" y="457"/>
                  </a:lnTo>
                  <a:lnTo>
                    <a:pt x="1550" y="466"/>
                  </a:lnTo>
                  <a:lnTo>
                    <a:pt x="1551" y="471"/>
                  </a:lnTo>
                  <a:lnTo>
                    <a:pt x="1552" y="472"/>
                  </a:lnTo>
                  <a:lnTo>
                    <a:pt x="1553" y="466"/>
                  </a:lnTo>
                  <a:lnTo>
                    <a:pt x="1554" y="463"/>
                  </a:lnTo>
                  <a:lnTo>
                    <a:pt x="1556" y="457"/>
                  </a:lnTo>
                  <a:lnTo>
                    <a:pt x="1557" y="431"/>
                  </a:lnTo>
                  <a:lnTo>
                    <a:pt x="1558" y="404"/>
                  </a:lnTo>
                  <a:lnTo>
                    <a:pt x="1559" y="354"/>
                  </a:lnTo>
                  <a:lnTo>
                    <a:pt x="1561" y="315"/>
                  </a:lnTo>
                  <a:lnTo>
                    <a:pt x="1562" y="273"/>
                  </a:lnTo>
                  <a:lnTo>
                    <a:pt x="1563" y="265"/>
                  </a:lnTo>
                  <a:lnTo>
                    <a:pt x="1564" y="271"/>
                  </a:lnTo>
                  <a:lnTo>
                    <a:pt x="1566" y="270"/>
                  </a:lnTo>
                  <a:lnTo>
                    <a:pt x="1567" y="278"/>
                  </a:lnTo>
                  <a:lnTo>
                    <a:pt x="1568" y="295"/>
                  </a:lnTo>
                  <a:lnTo>
                    <a:pt x="1569" y="291"/>
                  </a:lnTo>
                  <a:lnTo>
                    <a:pt x="1570" y="306"/>
                  </a:lnTo>
                  <a:lnTo>
                    <a:pt x="1572" y="286"/>
                  </a:lnTo>
                  <a:lnTo>
                    <a:pt x="1573" y="284"/>
                  </a:lnTo>
                  <a:lnTo>
                    <a:pt x="1574" y="290"/>
                  </a:lnTo>
                  <a:lnTo>
                    <a:pt x="1575" y="298"/>
                  </a:lnTo>
                  <a:lnTo>
                    <a:pt x="1577" y="288"/>
                  </a:lnTo>
                  <a:lnTo>
                    <a:pt x="1578" y="281"/>
                  </a:lnTo>
                  <a:lnTo>
                    <a:pt x="1579" y="270"/>
                  </a:lnTo>
                  <a:lnTo>
                    <a:pt x="1580" y="260"/>
                  </a:lnTo>
                  <a:lnTo>
                    <a:pt x="1582" y="272"/>
                  </a:lnTo>
                  <a:lnTo>
                    <a:pt x="1583" y="288"/>
                  </a:lnTo>
                  <a:lnTo>
                    <a:pt x="1584" y="298"/>
                  </a:lnTo>
                  <a:lnTo>
                    <a:pt x="1585" y="264"/>
                  </a:lnTo>
                  <a:lnTo>
                    <a:pt x="1587" y="234"/>
                  </a:lnTo>
                  <a:lnTo>
                    <a:pt x="1588" y="208"/>
                  </a:lnTo>
                  <a:lnTo>
                    <a:pt x="1589" y="193"/>
                  </a:lnTo>
                  <a:lnTo>
                    <a:pt x="1590" y="187"/>
                  </a:lnTo>
                  <a:lnTo>
                    <a:pt x="1592" y="202"/>
                  </a:lnTo>
                  <a:lnTo>
                    <a:pt x="1593" y="219"/>
                  </a:lnTo>
                  <a:lnTo>
                    <a:pt x="1594" y="226"/>
                  </a:lnTo>
                  <a:lnTo>
                    <a:pt x="1595" y="227"/>
                  </a:lnTo>
                  <a:lnTo>
                    <a:pt x="1597" y="231"/>
                  </a:lnTo>
                  <a:lnTo>
                    <a:pt x="1598" y="246"/>
                  </a:lnTo>
                  <a:lnTo>
                    <a:pt x="1599" y="265"/>
                  </a:lnTo>
                  <a:lnTo>
                    <a:pt x="1600" y="297"/>
                  </a:lnTo>
                  <a:lnTo>
                    <a:pt x="1601" y="325"/>
                  </a:lnTo>
                  <a:lnTo>
                    <a:pt x="1603" y="356"/>
                  </a:lnTo>
                  <a:lnTo>
                    <a:pt x="1604" y="397"/>
                  </a:lnTo>
                  <a:lnTo>
                    <a:pt x="1605" y="423"/>
                  </a:lnTo>
                  <a:lnTo>
                    <a:pt x="1606" y="440"/>
                  </a:lnTo>
                  <a:lnTo>
                    <a:pt x="1608" y="450"/>
                  </a:lnTo>
                  <a:lnTo>
                    <a:pt x="1609" y="458"/>
                  </a:lnTo>
                  <a:lnTo>
                    <a:pt x="1610" y="466"/>
                  </a:lnTo>
                  <a:lnTo>
                    <a:pt x="1611" y="467"/>
                  </a:lnTo>
                  <a:lnTo>
                    <a:pt x="1613" y="467"/>
                  </a:lnTo>
                  <a:lnTo>
                    <a:pt x="1614" y="469"/>
                  </a:lnTo>
                  <a:lnTo>
                    <a:pt x="1615" y="460"/>
                  </a:lnTo>
                  <a:lnTo>
                    <a:pt x="1616" y="436"/>
                  </a:lnTo>
                  <a:lnTo>
                    <a:pt x="1617" y="410"/>
                  </a:lnTo>
                  <a:lnTo>
                    <a:pt x="1619" y="347"/>
                  </a:lnTo>
                  <a:lnTo>
                    <a:pt x="1620" y="303"/>
                  </a:lnTo>
                  <a:lnTo>
                    <a:pt x="1621" y="253"/>
                  </a:lnTo>
                  <a:lnTo>
                    <a:pt x="1623" y="248"/>
                  </a:lnTo>
                  <a:lnTo>
                    <a:pt x="1624" y="249"/>
                  </a:lnTo>
                  <a:lnTo>
                    <a:pt x="1625" y="266"/>
                  </a:lnTo>
                  <a:lnTo>
                    <a:pt x="1626" y="271"/>
                  </a:lnTo>
                  <a:lnTo>
                    <a:pt x="1627" y="283"/>
                  </a:lnTo>
                  <a:lnTo>
                    <a:pt x="1629" y="278"/>
                  </a:lnTo>
                  <a:lnTo>
                    <a:pt x="1630" y="292"/>
                  </a:lnTo>
                  <a:lnTo>
                    <a:pt x="1631" y="274"/>
                  </a:lnTo>
                  <a:lnTo>
                    <a:pt x="1632" y="270"/>
                  </a:lnTo>
                  <a:lnTo>
                    <a:pt x="1634" y="279"/>
                  </a:lnTo>
                  <a:lnTo>
                    <a:pt x="1635" y="291"/>
                  </a:lnTo>
                  <a:lnTo>
                    <a:pt x="1636" y="274"/>
                  </a:lnTo>
                  <a:lnTo>
                    <a:pt x="1637" y="268"/>
                  </a:lnTo>
                  <a:lnTo>
                    <a:pt x="1639" y="259"/>
                  </a:lnTo>
                  <a:lnTo>
                    <a:pt x="1640" y="257"/>
                  </a:lnTo>
                  <a:lnTo>
                    <a:pt x="1641" y="278"/>
                  </a:lnTo>
                  <a:lnTo>
                    <a:pt x="1642" y="302"/>
                  </a:lnTo>
                  <a:lnTo>
                    <a:pt x="1644" y="318"/>
                  </a:lnTo>
                  <a:lnTo>
                    <a:pt x="1645" y="281"/>
                  </a:lnTo>
                  <a:lnTo>
                    <a:pt x="1646" y="247"/>
                  </a:lnTo>
                  <a:lnTo>
                    <a:pt x="1647" y="214"/>
                  </a:lnTo>
                  <a:lnTo>
                    <a:pt x="1648" y="205"/>
                  </a:lnTo>
                  <a:lnTo>
                    <a:pt x="1650" y="198"/>
                  </a:lnTo>
                  <a:lnTo>
                    <a:pt x="1651" y="203"/>
                  </a:lnTo>
                  <a:lnTo>
                    <a:pt x="1652" y="195"/>
                  </a:lnTo>
                  <a:lnTo>
                    <a:pt x="1654" y="201"/>
                  </a:lnTo>
                  <a:lnTo>
                    <a:pt x="1655" y="195"/>
                  </a:lnTo>
                  <a:lnTo>
                    <a:pt x="1656" y="194"/>
                  </a:lnTo>
                  <a:lnTo>
                    <a:pt x="1657" y="209"/>
                  </a:lnTo>
                  <a:lnTo>
                    <a:pt x="1658" y="230"/>
                  </a:lnTo>
                  <a:lnTo>
                    <a:pt x="1660" y="251"/>
                  </a:lnTo>
                  <a:lnTo>
                    <a:pt x="1661" y="292"/>
                  </a:lnTo>
                  <a:lnTo>
                    <a:pt x="1662" y="339"/>
                  </a:lnTo>
                  <a:lnTo>
                    <a:pt x="1663" y="378"/>
                  </a:lnTo>
                  <a:lnTo>
                    <a:pt x="1664" y="407"/>
                  </a:lnTo>
                  <a:lnTo>
                    <a:pt x="1666" y="422"/>
                  </a:lnTo>
                  <a:lnTo>
                    <a:pt x="1667" y="437"/>
                  </a:lnTo>
                  <a:lnTo>
                    <a:pt x="1668" y="452"/>
                  </a:lnTo>
                  <a:lnTo>
                    <a:pt x="1670" y="461"/>
                  </a:lnTo>
                  <a:lnTo>
                    <a:pt x="1671" y="462"/>
                  </a:lnTo>
                  <a:lnTo>
                    <a:pt x="1672" y="461"/>
                  </a:lnTo>
                  <a:lnTo>
                    <a:pt x="1673" y="465"/>
                  </a:lnTo>
                  <a:lnTo>
                    <a:pt x="1674" y="463"/>
                  </a:lnTo>
                  <a:lnTo>
                    <a:pt x="1676" y="439"/>
                  </a:lnTo>
                  <a:lnTo>
                    <a:pt x="1677" y="410"/>
                  </a:lnTo>
                  <a:lnTo>
                    <a:pt x="1678" y="351"/>
                  </a:lnTo>
                  <a:lnTo>
                    <a:pt x="1679" y="303"/>
                  </a:lnTo>
                  <a:lnTo>
                    <a:pt x="1681" y="249"/>
                  </a:lnTo>
                  <a:lnTo>
                    <a:pt x="1682" y="249"/>
                  </a:lnTo>
                  <a:lnTo>
                    <a:pt x="1683" y="245"/>
                  </a:lnTo>
                  <a:lnTo>
                    <a:pt x="1684" y="255"/>
                  </a:lnTo>
                  <a:lnTo>
                    <a:pt x="1686" y="264"/>
                  </a:lnTo>
                  <a:lnTo>
                    <a:pt x="1687" y="286"/>
                  </a:lnTo>
                  <a:lnTo>
                    <a:pt x="1688" y="281"/>
                  </a:lnTo>
                  <a:lnTo>
                    <a:pt x="1689" y="291"/>
                  </a:lnTo>
                  <a:lnTo>
                    <a:pt x="1691" y="277"/>
                  </a:lnTo>
                  <a:lnTo>
                    <a:pt x="1692" y="272"/>
                  </a:lnTo>
                  <a:lnTo>
                    <a:pt x="1693" y="276"/>
                  </a:lnTo>
                  <a:lnTo>
                    <a:pt x="1694" y="281"/>
                  </a:lnTo>
                  <a:lnTo>
                    <a:pt x="1695" y="268"/>
                  </a:lnTo>
                  <a:lnTo>
                    <a:pt x="1697" y="263"/>
                  </a:lnTo>
                  <a:lnTo>
                    <a:pt x="1698" y="254"/>
                  </a:lnTo>
                  <a:lnTo>
                    <a:pt x="1699" y="251"/>
                  </a:lnTo>
                  <a:lnTo>
                    <a:pt x="1701" y="284"/>
                  </a:lnTo>
                  <a:lnTo>
                    <a:pt x="1702" y="305"/>
                  </a:lnTo>
                  <a:lnTo>
                    <a:pt x="1703" y="319"/>
                  </a:lnTo>
                  <a:lnTo>
                    <a:pt x="1704" y="268"/>
                  </a:lnTo>
                  <a:lnTo>
                    <a:pt x="1705" y="222"/>
                  </a:lnTo>
                  <a:lnTo>
                    <a:pt x="1707" y="215"/>
                  </a:lnTo>
                  <a:lnTo>
                    <a:pt x="1708" y="197"/>
                  </a:lnTo>
                  <a:lnTo>
                    <a:pt x="1709" y="172"/>
                  </a:lnTo>
                  <a:lnTo>
                    <a:pt x="1710" y="175"/>
                  </a:lnTo>
                  <a:lnTo>
                    <a:pt x="1711" y="182"/>
                  </a:lnTo>
                  <a:lnTo>
                    <a:pt x="1713" y="182"/>
                  </a:lnTo>
                  <a:lnTo>
                    <a:pt x="1714" y="180"/>
                  </a:lnTo>
                  <a:lnTo>
                    <a:pt x="1715" y="181"/>
                  </a:lnTo>
                  <a:lnTo>
                    <a:pt x="1717" y="188"/>
                  </a:lnTo>
                  <a:lnTo>
                    <a:pt x="1718" y="201"/>
                  </a:lnTo>
                  <a:lnTo>
                    <a:pt x="1719" y="233"/>
                  </a:lnTo>
                  <a:lnTo>
                    <a:pt x="1720" y="259"/>
                  </a:lnTo>
                  <a:lnTo>
                    <a:pt x="1721" y="316"/>
                  </a:lnTo>
                  <a:lnTo>
                    <a:pt x="1723" y="359"/>
                  </a:lnTo>
                  <a:lnTo>
                    <a:pt x="1724" y="388"/>
                  </a:lnTo>
                  <a:lnTo>
                    <a:pt x="1725" y="413"/>
                  </a:lnTo>
                  <a:lnTo>
                    <a:pt x="1726" y="427"/>
                  </a:lnTo>
                  <a:lnTo>
                    <a:pt x="1727" y="447"/>
                  </a:lnTo>
                  <a:lnTo>
                    <a:pt x="1729" y="453"/>
                  </a:lnTo>
                  <a:lnTo>
                    <a:pt x="1730" y="455"/>
                  </a:lnTo>
                  <a:lnTo>
                    <a:pt x="1731" y="455"/>
                  </a:lnTo>
                  <a:lnTo>
                    <a:pt x="1733" y="462"/>
                  </a:lnTo>
                  <a:lnTo>
                    <a:pt x="1734" y="458"/>
                  </a:lnTo>
                  <a:lnTo>
                    <a:pt x="1735" y="427"/>
                  </a:lnTo>
                  <a:lnTo>
                    <a:pt x="1736" y="400"/>
                  </a:lnTo>
                  <a:lnTo>
                    <a:pt x="1737" y="339"/>
                  </a:lnTo>
                  <a:lnTo>
                    <a:pt x="1739" y="297"/>
                  </a:lnTo>
                  <a:lnTo>
                    <a:pt x="1740" y="248"/>
                  </a:lnTo>
                  <a:lnTo>
                    <a:pt x="1741" y="244"/>
                  </a:lnTo>
                  <a:lnTo>
                    <a:pt x="1742" y="246"/>
                  </a:lnTo>
                  <a:lnTo>
                    <a:pt x="1744" y="250"/>
                  </a:lnTo>
                  <a:lnTo>
                    <a:pt x="1745" y="255"/>
                  </a:lnTo>
                  <a:lnTo>
                    <a:pt x="1746" y="268"/>
                  </a:lnTo>
                  <a:lnTo>
                    <a:pt x="1747" y="267"/>
                  </a:lnTo>
                  <a:lnTo>
                    <a:pt x="1749" y="277"/>
                  </a:lnTo>
                  <a:lnTo>
                    <a:pt x="1750" y="266"/>
                  </a:lnTo>
                  <a:lnTo>
                    <a:pt x="1751" y="260"/>
                  </a:lnTo>
                  <a:lnTo>
                    <a:pt x="1752" y="267"/>
                  </a:lnTo>
                  <a:lnTo>
                    <a:pt x="1754" y="275"/>
                  </a:lnTo>
                  <a:lnTo>
                    <a:pt x="1755" y="266"/>
                  </a:lnTo>
                  <a:lnTo>
                    <a:pt x="1756" y="258"/>
                  </a:lnTo>
                  <a:lnTo>
                    <a:pt x="1757" y="249"/>
                  </a:lnTo>
                  <a:lnTo>
                    <a:pt x="1758" y="254"/>
                  </a:lnTo>
                  <a:lnTo>
                    <a:pt x="1760" y="283"/>
                  </a:lnTo>
                  <a:lnTo>
                    <a:pt x="1761" y="309"/>
                  </a:lnTo>
                  <a:lnTo>
                    <a:pt x="1762" y="325"/>
                  </a:lnTo>
                  <a:lnTo>
                    <a:pt x="1764" y="287"/>
                  </a:lnTo>
                  <a:lnTo>
                    <a:pt x="1765" y="243"/>
                  </a:lnTo>
                  <a:lnTo>
                    <a:pt x="1766" y="220"/>
                  </a:lnTo>
                  <a:lnTo>
                    <a:pt x="1767" y="194"/>
                  </a:lnTo>
                  <a:lnTo>
                    <a:pt x="1768" y="181"/>
                  </a:lnTo>
                  <a:lnTo>
                    <a:pt x="1770" y="179"/>
                  </a:lnTo>
                  <a:lnTo>
                    <a:pt x="1771" y="169"/>
                  </a:lnTo>
                  <a:lnTo>
                    <a:pt x="1772" y="169"/>
                  </a:lnTo>
                  <a:lnTo>
                    <a:pt x="1773" y="169"/>
                  </a:lnTo>
                  <a:lnTo>
                    <a:pt x="1774" y="168"/>
                  </a:lnTo>
                  <a:lnTo>
                    <a:pt x="1776" y="180"/>
                  </a:lnTo>
                  <a:lnTo>
                    <a:pt x="1777" y="178"/>
                  </a:lnTo>
                  <a:lnTo>
                    <a:pt x="1778" y="182"/>
                  </a:lnTo>
                  <a:lnTo>
                    <a:pt x="1780" y="214"/>
                  </a:lnTo>
                  <a:lnTo>
                    <a:pt x="1781" y="242"/>
                  </a:lnTo>
                  <a:lnTo>
                    <a:pt x="1782" y="281"/>
                  </a:lnTo>
                  <a:lnTo>
                    <a:pt x="1783" y="322"/>
                  </a:lnTo>
                  <a:lnTo>
                    <a:pt x="1784" y="355"/>
                  </a:lnTo>
                  <a:lnTo>
                    <a:pt x="1786" y="379"/>
                  </a:lnTo>
                  <a:lnTo>
                    <a:pt x="1787" y="398"/>
                  </a:lnTo>
                  <a:lnTo>
                    <a:pt x="1788" y="415"/>
                  </a:lnTo>
                  <a:lnTo>
                    <a:pt x="1789" y="431"/>
                  </a:lnTo>
                  <a:lnTo>
                    <a:pt x="1791" y="433"/>
                  </a:lnTo>
                  <a:lnTo>
                    <a:pt x="1792" y="448"/>
                  </a:lnTo>
                  <a:lnTo>
                    <a:pt x="1793" y="451"/>
                  </a:lnTo>
                  <a:lnTo>
                    <a:pt x="1794" y="434"/>
                  </a:lnTo>
                  <a:lnTo>
                    <a:pt x="1796" y="404"/>
                  </a:lnTo>
                  <a:lnTo>
                    <a:pt x="1797" y="346"/>
                  </a:lnTo>
                  <a:lnTo>
                    <a:pt x="1798" y="307"/>
                  </a:lnTo>
                  <a:lnTo>
                    <a:pt x="1799" y="254"/>
                  </a:lnTo>
                  <a:lnTo>
                    <a:pt x="1801" y="238"/>
                  </a:lnTo>
                  <a:lnTo>
                    <a:pt x="1802" y="233"/>
                  </a:lnTo>
                  <a:lnTo>
                    <a:pt x="1803" y="247"/>
                  </a:lnTo>
                  <a:lnTo>
                    <a:pt x="1804" y="258"/>
                  </a:lnTo>
                  <a:lnTo>
                    <a:pt x="1805" y="266"/>
                  </a:lnTo>
                  <a:lnTo>
                    <a:pt x="1807" y="263"/>
                  </a:lnTo>
                  <a:lnTo>
                    <a:pt x="1808" y="271"/>
                  </a:lnTo>
                  <a:lnTo>
                    <a:pt x="1809" y="256"/>
                  </a:lnTo>
                  <a:lnTo>
                    <a:pt x="1811" y="252"/>
                  </a:lnTo>
                  <a:lnTo>
                    <a:pt x="1812" y="256"/>
                  </a:lnTo>
                  <a:lnTo>
                    <a:pt x="1813" y="263"/>
                  </a:lnTo>
                  <a:lnTo>
                    <a:pt x="1814" y="255"/>
                  </a:lnTo>
                  <a:lnTo>
                    <a:pt x="1815" y="236"/>
                  </a:lnTo>
                  <a:lnTo>
                    <a:pt x="1817" y="234"/>
                  </a:lnTo>
                  <a:lnTo>
                    <a:pt x="1818" y="243"/>
                  </a:lnTo>
                  <a:lnTo>
                    <a:pt x="1819" y="280"/>
                  </a:lnTo>
                  <a:lnTo>
                    <a:pt x="1820" y="304"/>
                  </a:lnTo>
                  <a:lnTo>
                    <a:pt x="1821" y="317"/>
                  </a:lnTo>
                  <a:lnTo>
                    <a:pt x="1823" y="281"/>
                  </a:lnTo>
                  <a:lnTo>
                    <a:pt x="1824" y="241"/>
                  </a:lnTo>
                  <a:lnTo>
                    <a:pt x="1825" y="224"/>
                  </a:lnTo>
                  <a:lnTo>
                    <a:pt x="1827" y="194"/>
                  </a:lnTo>
                  <a:lnTo>
                    <a:pt x="1828" y="172"/>
                  </a:lnTo>
                  <a:lnTo>
                    <a:pt x="1829" y="173"/>
                  </a:lnTo>
                  <a:lnTo>
                    <a:pt x="1830" y="173"/>
                  </a:lnTo>
                  <a:lnTo>
                    <a:pt x="1831" y="154"/>
                  </a:lnTo>
                  <a:lnTo>
                    <a:pt x="1833" y="153"/>
                  </a:lnTo>
                  <a:lnTo>
                    <a:pt x="1834" y="150"/>
                  </a:lnTo>
                  <a:lnTo>
                    <a:pt x="1835" y="154"/>
                  </a:lnTo>
                  <a:lnTo>
                    <a:pt x="1836" y="162"/>
                  </a:lnTo>
                  <a:lnTo>
                    <a:pt x="1838" y="162"/>
                  </a:lnTo>
                  <a:lnTo>
                    <a:pt x="1839" y="160"/>
                  </a:lnTo>
                  <a:lnTo>
                    <a:pt x="1840" y="173"/>
                  </a:lnTo>
                  <a:lnTo>
                    <a:pt x="1841" y="180"/>
                  </a:lnTo>
                  <a:lnTo>
                    <a:pt x="1843" y="180"/>
                  </a:lnTo>
                  <a:lnTo>
                    <a:pt x="1844" y="195"/>
                  </a:lnTo>
                  <a:lnTo>
                    <a:pt x="1845" y="201"/>
                  </a:lnTo>
                  <a:lnTo>
                    <a:pt x="1846" y="223"/>
                  </a:lnTo>
                  <a:lnTo>
                    <a:pt x="1848" y="244"/>
                  </a:lnTo>
                  <a:lnTo>
                    <a:pt x="1849" y="271"/>
                  </a:lnTo>
                  <a:lnTo>
                    <a:pt x="1850" y="304"/>
                  </a:lnTo>
                  <a:lnTo>
                    <a:pt x="1851" y="360"/>
                  </a:lnTo>
                  <a:lnTo>
                    <a:pt x="1852" y="396"/>
                  </a:lnTo>
                  <a:lnTo>
                    <a:pt x="1854" y="419"/>
                  </a:lnTo>
                  <a:lnTo>
                    <a:pt x="1855" y="421"/>
                  </a:lnTo>
                  <a:lnTo>
                    <a:pt x="1856" y="415"/>
                  </a:lnTo>
                  <a:lnTo>
                    <a:pt x="1858" y="413"/>
                  </a:lnTo>
                  <a:lnTo>
                    <a:pt x="1859" y="379"/>
                  </a:lnTo>
                  <a:lnTo>
                    <a:pt x="1860" y="369"/>
                  </a:lnTo>
                  <a:lnTo>
                    <a:pt x="1861" y="331"/>
                  </a:lnTo>
                  <a:lnTo>
                    <a:pt x="1862" y="315"/>
                  </a:lnTo>
                  <a:lnTo>
                    <a:pt x="1864" y="259"/>
                  </a:lnTo>
                  <a:lnTo>
                    <a:pt x="1865" y="253"/>
                  </a:lnTo>
                  <a:lnTo>
                    <a:pt x="1866" y="208"/>
                  </a:lnTo>
                  <a:lnTo>
                    <a:pt x="1867" y="200"/>
                  </a:lnTo>
                  <a:lnTo>
                    <a:pt x="1868" y="190"/>
                  </a:lnTo>
                  <a:lnTo>
                    <a:pt x="1870" y="175"/>
                  </a:lnTo>
                  <a:lnTo>
                    <a:pt x="1871" y="158"/>
                  </a:lnTo>
                  <a:lnTo>
                    <a:pt x="1872" y="171"/>
                  </a:lnTo>
                  <a:lnTo>
                    <a:pt x="1874" y="177"/>
                  </a:lnTo>
                  <a:lnTo>
                    <a:pt x="1875" y="192"/>
                  </a:lnTo>
                  <a:lnTo>
                    <a:pt x="1876" y="200"/>
                  </a:lnTo>
                  <a:lnTo>
                    <a:pt x="1877" y="200"/>
                  </a:lnTo>
                  <a:lnTo>
                    <a:pt x="1878" y="214"/>
                  </a:lnTo>
                  <a:lnTo>
                    <a:pt x="1880" y="241"/>
                  </a:lnTo>
                  <a:lnTo>
                    <a:pt x="1881" y="261"/>
                  </a:lnTo>
                  <a:lnTo>
                    <a:pt x="1882" y="231"/>
                  </a:lnTo>
                  <a:lnTo>
                    <a:pt x="1883" y="195"/>
                  </a:lnTo>
                  <a:lnTo>
                    <a:pt x="1884" y="176"/>
                  </a:lnTo>
                  <a:lnTo>
                    <a:pt x="1886" y="149"/>
                  </a:lnTo>
                  <a:lnTo>
                    <a:pt x="1887" y="136"/>
                  </a:lnTo>
                  <a:lnTo>
                    <a:pt x="1888" y="148"/>
                  </a:lnTo>
                  <a:lnTo>
                    <a:pt x="1890" y="160"/>
                  </a:lnTo>
                  <a:lnTo>
                    <a:pt x="1891" y="167"/>
                  </a:lnTo>
                  <a:lnTo>
                    <a:pt x="1892" y="184"/>
                  </a:lnTo>
                  <a:lnTo>
                    <a:pt x="1893" y="181"/>
                  </a:lnTo>
                  <a:lnTo>
                    <a:pt x="1894" y="162"/>
                  </a:lnTo>
                  <a:lnTo>
                    <a:pt x="1896" y="159"/>
                  </a:lnTo>
                  <a:lnTo>
                    <a:pt x="1897" y="168"/>
                  </a:lnTo>
                  <a:lnTo>
                    <a:pt x="1898" y="165"/>
                  </a:lnTo>
                  <a:lnTo>
                    <a:pt x="1899" y="177"/>
                  </a:lnTo>
                  <a:lnTo>
                    <a:pt x="1901" y="203"/>
                  </a:lnTo>
                  <a:lnTo>
                    <a:pt x="1902" y="0"/>
                  </a:lnTo>
                  <a:lnTo>
                    <a:pt x="1903" y="50"/>
                  </a:lnTo>
                  <a:lnTo>
                    <a:pt x="1904" y="326"/>
                  </a:lnTo>
                  <a:lnTo>
                    <a:pt x="1906" y="339"/>
                  </a:lnTo>
                  <a:lnTo>
                    <a:pt x="1907" y="367"/>
                  </a:lnTo>
                  <a:lnTo>
                    <a:pt x="1908" y="394"/>
                  </a:lnTo>
                  <a:lnTo>
                    <a:pt x="1909" y="413"/>
                  </a:lnTo>
                  <a:lnTo>
                    <a:pt x="1911" y="436"/>
                  </a:lnTo>
                  <a:lnTo>
                    <a:pt x="1912" y="429"/>
                  </a:lnTo>
                  <a:lnTo>
                    <a:pt x="1913" y="427"/>
                  </a:lnTo>
                  <a:lnTo>
                    <a:pt x="1914" y="436"/>
                  </a:lnTo>
                  <a:lnTo>
                    <a:pt x="1915" y="427"/>
                  </a:lnTo>
                  <a:lnTo>
                    <a:pt x="1917" y="428"/>
                  </a:lnTo>
                  <a:lnTo>
                    <a:pt x="1918" y="417"/>
                  </a:lnTo>
                  <a:lnTo>
                    <a:pt x="1919" y="414"/>
                  </a:lnTo>
                  <a:lnTo>
                    <a:pt x="1921" y="383"/>
                  </a:lnTo>
                  <a:lnTo>
                    <a:pt x="1922" y="366"/>
                  </a:lnTo>
                  <a:lnTo>
                    <a:pt x="1923" y="336"/>
                  </a:lnTo>
                  <a:lnTo>
                    <a:pt x="1924" y="317"/>
                  </a:lnTo>
                  <a:lnTo>
                    <a:pt x="1925" y="285"/>
                  </a:lnTo>
                  <a:lnTo>
                    <a:pt x="1927" y="278"/>
                  </a:lnTo>
                  <a:lnTo>
                    <a:pt x="1928" y="257"/>
                  </a:lnTo>
                  <a:lnTo>
                    <a:pt x="1929" y="254"/>
                  </a:lnTo>
                  <a:lnTo>
                    <a:pt x="1930" y="243"/>
                  </a:lnTo>
                  <a:lnTo>
                    <a:pt x="1932" y="253"/>
                  </a:lnTo>
                  <a:lnTo>
                    <a:pt x="1933" y="248"/>
                  </a:lnTo>
                  <a:lnTo>
                    <a:pt x="1934" y="246"/>
                  </a:lnTo>
                  <a:lnTo>
                    <a:pt x="1935" y="262"/>
                  </a:lnTo>
                  <a:lnTo>
                    <a:pt x="1937" y="268"/>
                  </a:lnTo>
                  <a:lnTo>
                    <a:pt x="1938" y="268"/>
                  </a:lnTo>
                  <a:lnTo>
                    <a:pt x="1939" y="276"/>
                  </a:lnTo>
                  <a:lnTo>
                    <a:pt x="1940" y="288"/>
                  </a:lnTo>
                  <a:lnTo>
                    <a:pt x="1941" y="273"/>
                  </a:lnTo>
                  <a:lnTo>
                    <a:pt x="1943" y="251"/>
                  </a:lnTo>
                  <a:lnTo>
                    <a:pt x="1944" y="238"/>
                  </a:lnTo>
                  <a:lnTo>
                    <a:pt x="1945" y="221"/>
                  </a:lnTo>
                  <a:lnTo>
                    <a:pt x="1946" y="206"/>
                  </a:lnTo>
                  <a:lnTo>
                    <a:pt x="1948" y="219"/>
                  </a:lnTo>
                  <a:lnTo>
                    <a:pt x="1949" y="229"/>
                  </a:lnTo>
                  <a:lnTo>
                    <a:pt x="1950" y="244"/>
                  </a:lnTo>
                  <a:lnTo>
                    <a:pt x="1951" y="262"/>
                  </a:lnTo>
                  <a:lnTo>
                    <a:pt x="1953" y="270"/>
                  </a:lnTo>
                  <a:lnTo>
                    <a:pt x="1954" y="275"/>
                  </a:lnTo>
                  <a:lnTo>
                    <a:pt x="1955" y="299"/>
                  </a:lnTo>
                  <a:lnTo>
                    <a:pt x="1956" y="330"/>
                  </a:lnTo>
                  <a:lnTo>
                    <a:pt x="1958" y="365"/>
                  </a:lnTo>
                  <a:lnTo>
                    <a:pt x="1959" y="383"/>
                  </a:lnTo>
                  <a:lnTo>
                    <a:pt x="1960" y="417"/>
                  </a:lnTo>
                  <a:lnTo>
                    <a:pt x="1961" y="438"/>
                  </a:lnTo>
                  <a:lnTo>
                    <a:pt x="1963" y="453"/>
                  </a:lnTo>
                  <a:lnTo>
                    <a:pt x="1964" y="459"/>
                  </a:lnTo>
                  <a:lnTo>
                    <a:pt x="1965" y="468"/>
                  </a:lnTo>
                  <a:lnTo>
                    <a:pt x="1966" y="471"/>
                  </a:lnTo>
                  <a:lnTo>
                    <a:pt x="1968" y="472"/>
                  </a:lnTo>
                  <a:lnTo>
                    <a:pt x="1969" y="466"/>
                  </a:lnTo>
                  <a:lnTo>
                    <a:pt x="1970" y="464"/>
                  </a:lnTo>
                  <a:lnTo>
                    <a:pt x="1971" y="456"/>
                  </a:lnTo>
                  <a:lnTo>
                    <a:pt x="1972" y="433"/>
                  </a:lnTo>
                  <a:lnTo>
                    <a:pt x="1974" y="392"/>
                  </a:lnTo>
                  <a:lnTo>
                    <a:pt x="1975" y="331"/>
                  </a:lnTo>
                  <a:lnTo>
                    <a:pt x="1976" y="309"/>
                  </a:lnTo>
                  <a:lnTo>
                    <a:pt x="1977" y="265"/>
                  </a:lnTo>
                  <a:lnTo>
                    <a:pt x="1979" y="264"/>
                  </a:lnTo>
                  <a:lnTo>
                    <a:pt x="1980" y="262"/>
                  </a:lnTo>
                  <a:lnTo>
                    <a:pt x="1981" y="265"/>
                  </a:lnTo>
                  <a:lnTo>
                    <a:pt x="1982" y="275"/>
                  </a:lnTo>
                  <a:lnTo>
                    <a:pt x="1984" y="292"/>
                  </a:lnTo>
                  <a:lnTo>
                    <a:pt x="1985" y="287"/>
                  </a:lnTo>
                  <a:lnTo>
                    <a:pt x="1986" y="300"/>
                  </a:lnTo>
                  <a:lnTo>
                    <a:pt x="1987" y="282"/>
                  </a:lnTo>
                  <a:lnTo>
                    <a:pt x="1988" y="283"/>
                  </a:lnTo>
                  <a:lnTo>
                    <a:pt x="1990" y="279"/>
                  </a:lnTo>
                  <a:lnTo>
                    <a:pt x="1991" y="287"/>
                  </a:lnTo>
                  <a:lnTo>
                    <a:pt x="1992" y="278"/>
                  </a:lnTo>
                  <a:lnTo>
                    <a:pt x="1994" y="275"/>
                  </a:lnTo>
                  <a:lnTo>
                    <a:pt x="1995" y="263"/>
                  </a:lnTo>
                  <a:lnTo>
                    <a:pt x="1996" y="261"/>
                  </a:lnTo>
                  <a:lnTo>
                    <a:pt x="1997" y="280"/>
                  </a:lnTo>
                  <a:lnTo>
                    <a:pt x="1998" y="290"/>
                  </a:lnTo>
                  <a:lnTo>
                    <a:pt x="2000" y="302"/>
                  </a:lnTo>
                  <a:lnTo>
                    <a:pt x="2001" y="275"/>
                  </a:lnTo>
                  <a:lnTo>
                    <a:pt x="2002" y="240"/>
                  </a:lnTo>
                  <a:lnTo>
                    <a:pt x="2003" y="209"/>
                  </a:lnTo>
                  <a:lnTo>
                    <a:pt x="2005" y="203"/>
                  </a:lnTo>
                  <a:lnTo>
                    <a:pt x="2006" y="202"/>
                  </a:lnTo>
                  <a:lnTo>
                    <a:pt x="2007" y="208"/>
                  </a:lnTo>
                  <a:lnTo>
                    <a:pt x="2008" y="216"/>
                  </a:lnTo>
                  <a:lnTo>
                    <a:pt x="2010" y="226"/>
                  </a:lnTo>
                  <a:lnTo>
                    <a:pt x="2011" y="228"/>
                  </a:lnTo>
                  <a:lnTo>
                    <a:pt x="2012" y="243"/>
                  </a:lnTo>
                  <a:lnTo>
                    <a:pt x="2013" y="235"/>
                  </a:lnTo>
                  <a:lnTo>
                    <a:pt x="2015" y="265"/>
                  </a:lnTo>
                  <a:lnTo>
                    <a:pt x="2016" y="310"/>
                  </a:lnTo>
                  <a:lnTo>
                    <a:pt x="2017" y="334"/>
                  </a:lnTo>
                  <a:lnTo>
                    <a:pt x="2018" y="359"/>
                  </a:lnTo>
                  <a:lnTo>
                    <a:pt x="2019" y="386"/>
                  </a:lnTo>
                  <a:lnTo>
                    <a:pt x="2021" y="418"/>
                  </a:lnTo>
                  <a:lnTo>
                    <a:pt x="2022" y="444"/>
                  </a:lnTo>
                  <a:lnTo>
                    <a:pt x="2023" y="454"/>
                  </a:lnTo>
                  <a:lnTo>
                    <a:pt x="2025" y="461"/>
                  </a:lnTo>
                  <a:lnTo>
                    <a:pt x="2026" y="467"/>
                  </a:lnTo>
                  <a:lnTo>
                    <a:pt x="2027" y="469"/>
                  </a:lnTo>
                  <a:lnTo>
                    <a:pt x="2028" y="469"/>
                  </a:lnTo>
                  <a:lnTo>
                    <a:pt x="2029" y="465"/>
                  </a:lnTo>
                  <a:lnTo>
                    <a:pt x="2031" y="463"/>
                  </a:lnTo>
                  <a:lnTo>
                    <a:pt x="2032" y="438"/>
                  </a:lnTo>
                  <a:lnTo>
                    <a:pt x="2033" y="403"/>
                  </a:lnTo>
                  <a:lnTo>
                    <a:pt x="2034" y="340"/>
                  </a:lnTo>
                  <a:lnTo>
                    <a:pt x="2035" y="306"/>
                  </a:lnTo>
                  <a:lnTo>
                    <a:pt x="2037" y="262"/>
                  </a:lnTo>
                  <a:lnTo>
                    <a:pt x="2038" y="261"/>
                  </a:lnTo>
                  <a:lnTo>
                    <a:pt x="2039" y="254"/>
                  </a:lnTo>
                  <a:lnTo>
                    <a:pt x="2041" y="265"/>
                  </a:lnTo>
                  <a:lnTo>
                    <a:pt x="2042" y="274"/>
                  </a:lnTo>
                  <a:lnTo>
                    <a:pt x="2043" y="287"/>
                  </a:lnTo>
                  <a:lnTo>
                    <a:pt x="2044" y="284"/>
                  </a:lnTo>
                  <a:lnTo>
                    <a:pt x="2045" y="290"/>
                  </a:lnTo>
                  <a:lnTo>
                    <a:pt x="2047" y="275"/>
                  </a:lnTo>
                  <a:lnTo>
                    <a:pt x="2048" y="271"/>
                  </a:lnTo>
                  <a:lnTo>
                    <a:pt x="2049" y="278"/>
                  </a:lnTo>
                  <a:lnTo>
                    <a:pt x="2050" y="290"/>
                  </a:lnTo>
                  <a:lnTo>
                    <a:pt x="2051" y="267"/>
                  </a:lnTo>
                  <a:lnTo>
                    <a:pt x="2053" y="265"/>
                  </a:lnTo>
                  <a:lnTo>
                    <a:pt x="2054" y="261"/>
                  </a:lnTo>
                  <a:lnTo>
                    <a:pt x="2055" y="260"/>
                  </a:lnTo>
                  <a:lnTo>
                    <a:pt x="2057" y="281"/>
                  </a:lnTo>
                  <a:lnTo>
                    <a:pt x="2058" y="311"/>
                  </a:lnTo>
                  <a:lnTo>
                    <a:pt x="2059" y="324"/>
                  </a:lnTo>
                  <a:lnTo>
                    <a:pt x="2060" y="294"/>
                  </a:lnTo>
                  <a:lnTo>
                    <a:pt x="2061" y="262"/>
                  </a:lnTo>
                  <a:lnTo>
                    <a:pt x="2063" y="230"/>
                  </a:lnTo>
                  <a:lnTo>
                    <a:pt x="2064" y="214"/>
                  </a:lnTo>
                  <a:lnTo>
                    <a:pt x="2065" y="209"/>
                  </a:lnTo>
                  <a:lnTo>
                    <a:pt x="2066" y="205"/>
                  </a:lnTo>
                  <a:lnTo>
                    <a:pt x="2068" y="206"/>
                  </a:lnTo>
                  <a:lnTo>
                    <a:pt x="2069" y="212"/>
                  </a:lnTo>
                  <a:lnTo>
                    <a:pt x="2070" y="203"/>
                  </a:lnTo>
                  <a:lnTo>
                    <a:pt x="2071" y="211"/>
                  </a:lnTo>
                  <a:lnTo>
                    <a:pt x="2073" y="214"/>
                  </a:lnTo>
                  <a:lnTo>
                    <a:pt x="2074" y="243"/>
                  </a:lnTo>
                  <a:lnTo>
                    <a:pt x="2075" y="271"/>
                  </a:lnTo>
                  <a:lnTo>
                    <a:pt x="2076" y="305"/>
                  </a:lnTo>
                  <a:lnTo>
                    <a:pt x="2078" y="342"/>
                  </a:lnTo>
                  <a:lnTo>
                    <a:pt x="2079" y="383"/>
                  </a:lnTo>
                  <a:lnTo>
                    <a:pt x="2080" y="409"/>
                  </a:lnTo>
                  <a:lnTo>
                    <a:pt x="2081" y="428"/>
                  </a:lnTo>
                  <a:lnTo>
                    <a:pt x="2082" y="439"/>
                  </a:lnTo>
                  <a:lnTo>
                    <a:pt x="2084" y="453"/>
                  </a:lnTo>
                  <a:lnTo>
                    <a:pt x="2085" y="459"/>
                  </a:lnTo>
                  <a:lnTo>
                    <a:pt x="2086" y="465"/>
                  </a:lnTo>
                  <a:lnTo>
                    <a:pt x="2088" y="463"/>
                  </a:lnTo>
                  <a:lnTo>
                    <a:pt x="2089" y="465"/>
                  </a:lnTo>
                  <a:lnTo>
                    <a:pt x="2090" y="460"/>
                  </a:lnTo>
                  <a:lnTo>
                    <a:pt x="2091" y="438"/>
                  </a:lnTo>
                  <a:lnTo>
                    <a:pt x="2092" y="405"/>
                  </a:lnTo>
                  <a:lnTo>
                    <a:pt x="2094" y="342"/>
                  </a:lnTo>
                  <a:lnTo>
                    <a:pt x="2095" y="295"/>
                  </a:lnTo>
                  <a:lnTo>
                    <a:pt x="2096" y="244"/>
                  </a:lnTo>
                  <a:lnTo>
                    <a:pt x="2097" y="242"/>
                  </a:lnTo>
                  <a:lnTo>
                    <a:pt x="2098" y="238"/>
                  </a:lnTo>
                  <a:lnTo>
                    <a:pt x="2100" y="247"/>
                  </a:lnTo>
                  <a:lnTo>
                    <a:pt x="2101" y="250"/>
                  </a:lnTo>
                  <a:lnTo>
                    <a:pt x="2102" y="281"/>
                  </a:lnTo>
                  <a:lnTo>
                    <a:pt x="2104" y="278"/>
                  </a:lnTo>
                  <a:lnTo>
                    <a:pt x="2105" y="281"/>
                  </a:lnTo>
                  <a:lnTo>
                    <a:pt x="2106" y="262"/>
                  </a:lnTo>
                  <a:lnTo>
                    <a:pt x="2107" y="265"/>
                  </a:lnTo>
                  <a:lnTo>
                    <a:pt x="2108" y="270"/>
                  </a:lnTo>
                  <a:lnTo>
                    <a:pt x="2110" y="277"/>
                  </a:lnTo>
                  <a:lnTo>
                    <a:pt x="2111" y="269"/>
                  </a:lnTo>
                  <a:lnTo>
                    <a:pt x="2112" y="262"/>
                  </a:lnTo>
                  <a:lnTo>
                    <a:pt x="2113" y="259"/>
                  </a:lnTo>
                  <a:lnTo>
                    <a:pt x="2115" y="255"/>
                  </a:lnTo>
                  <a:lnTo>
                    <a:pt x="2116" y="288"/>
                  </a:lnTo>
                  <a:lnTo>
                    <a:pt x="2117" y="318"/>
                  </a:lnTo>
                  <a:lnTo>
                    <a:pt x="2118" y="328"/>
                  </a:lnTo>
                  <a:lnTo>
                    <a:pt x="2120" y="291"/>
                  </a:lnTo>
                  <a:lnTo>
                    <a:pt x="2121" y="253"/>
                  </a:lnTo>
                  <a:lnTo>
                    <a:pt x="2122" y="220"/>
                  </a:lnTo>
                  <a:lnTo>
                    <a:pt x="2123" y="206"/>
                  </a:lnTo>
                  <a:lnTo>
                    <a:pt x="2125" y="195"/>
                  </a:lnTo>
                  <a:lnTo>
                    <a:pt x="2126" y="195"/>
                  </a:lnTo>
                  <a:lnTo>
                    <a:pt x="2127" y="194"/>
                  </a:lnTo>
                  <a:lnTo>
                    <a:pt x="2128" y="199"/>
                  </a:lnTo>
                  <a:lnTo>
                    <a:pt x="2129" y="190"/>
                  </a:lnTo>
                  <a:lnTo>
                    <a:pt x="2131" y="190"/>
                  </a:lnTo>
                  <a:lnTo>
                    <a:pt x="2132" y="195"/>
                  </a:lnTo>
                  <a:lnTo>
                    <a:pt x="2133" y="207"/>
                  </a:lnTo>
                  <a:lnTo>
                    <a:pt x="2135" y="231"/>
                  </a:lnTo>
                  <a:lnTo>
                    <a:pt x="2136" y="275"/>
                  </a:lnTo>
                  <a:lnTo>
                    <a:pt x="2137" y="319"/>
                  </a:lnTo>
                  <a:lnTo>
                    <a:pt x="2138" y="362"/>
                  </a:lnTo>
                  <a:lnTo>
                    <a:pt x="2139" y="388"/>
                  </a:lnTo>
                  <a:lnTo>
                    <a:pt x="2141" y="412"/>
                  </a:lnTo>
                  <a:lnTo>
                    <a:pt x="2142" y="430"/>
                  </a:lnTo>
                  <a:lnTo>
                    <a:pt x="2143" y="446"/>
                  </a:lnTo>
                  <a:lnTo>
                    <a:pt x="2144" y="454"/>
                  </a:lnTo>
                  <a:lnTo>
                    <a:pt x="2145" y="458"/>
                  </a:lnTo>
                  <a:lnTo>
                    <a:pt x="2147" y="454"/>
                  </a:lnTo>
                  <a:lnTo>
                    <a:pt x="2148" y="460"/>
                  </a:lnTo>
                  <a:lnTo>
                    <a:pt x="2149" y="458"/>
                  </a:lnTo>
                  <a:lnTo>
                    <a:pt x="2151" y="430"/>
                  </a:lnTo>
                  <a:lnTo>
                    <a:pt x="2152" y="392"/>
                  </a:lnTo>
                  <a:lnTo>
                    <a:pt x="2153" y="320"/>
                  </a:lnTo>
                  <a:lnTo>
                    <a:pt x="2154" y="274"/>
                  </a:lnTo>
                  <a:lnTo>
                    <a:pt x="2155" y="231"/>
                  </a:lnTo>
                  <a:lnTo>
                    <a:pt x="2157" y="225"/>
                  </a:lnTo>
                  <a:lnTo>
                    <a:pt x="2158" y="226"/>
                  </a:lnTo>
                  <a:lnTo>
                    <a:pt x="2159" y="240"/>
                  </a:lnTo>
                  <a:lnTo>
                    <a:pt x="2160" y="239"/>
                  </a:lnTo>
                  <a:lnTo>
                    <a:pt x="2162" y="254"/>
                  </a:lnTo>
                  <a:lnTo>
                    <a:pt x="2163" y="252"/>
                  </a:lnTo>
                  <a:lnTo>
                    <a:pt x="2164" y="267"/>
                  </a:lnTo>
                  <a:lnTo>
                    <a:pt x="2165" y="258"/>
                  </a:lnTo>
                  <a:lnTo>
                    <a:pt x="2167" y="259"/>
                  </a:lnTo>
                  <a:lnTo>
                    <a:pt x="2168" y="272"/>
                  </a:lnTo>
                  <a:lnTo>
                    <a:pt x="2169" y="275"/>
                  </a:lnTo>
                  <a:lnTo>
                    <a:pt x="2170" y="269"/>
                  </a:lnTo>
                  <a:lnTo>
                    <a:pt x="2172" y="266"/>
                  </a:lnTo>
                  <a:lnTo>
                    <a:pt x="2173" y="266"/>
                  </a:lnTo>
                  <a:lnTo>
                    <a:pt x="2174" y="271"/>
                  </a:lnTo>
                  <a:lnTo>
                    <a:pt x="2175" y="298"/>
                  </a:lnTo>
                  <a:lnTo>
                    <a:pt x="2176" y="321"/>
                  </a:lnTo>
                  <a:lnTo>
                    <a:pt x="2178" y="335"/>
                  </a:lnTo>
                  <a:lnTo>
                    <a:pt x="2179" y="294"/>
                  </a:lnTo>
                  <a:lnTo>
                    <a:pt x="2180" y="250"/>
                  </a:lnTo>
                  <a:lnTo>
                    <a:pt x="2182" y="220"/>
                  </a:lnTo>
                  <a:lnTo>
                    <a:pt x="2183" y="195"/>
                  </a:lnTo>
                  <a:lnTo>
                    <a:pt x="2184" y="183"/>
                  </a:lnTo>
                  <a:lnTo>
                    <a:pt x="2185" y="177"/>
                  </a:lnTo>
                  <a:lnTo>
                    <a:pt x="2186" y="171"/>
                  </a:lnTo>
                  <a:lnTo>
                    <a:pt x="2188" y="177"/>
                  </a:lnTo>
                  <a:lnTo>
                    <a:pt x="2189" y="175"/>
                  </a:lnTo>
                  <a:lnTo>
                    <a:pt x="2190" y="165"/>
                  </a:lnTo>
                  <a:lnTo>
                    <a:pt x="2191" y="171"/>
                  </a:lnTo>
                  <a:lnTo>
                    <a:pt x="2192" y="192"/>
                  </a:lnTo>
                  <a:lnTo>
                    <a:pt x="2194" y="206"/>
                  </a:lnTo>
                  <a:lnTo>
                    <a:pt x="2195" y="225"/>
                  </a:lnTo>
                  <a:lnTo>
                    <a:pt x="2196" y="263"/>
                  </a:lnTo>
                  <a:lnTo>
                    <a:pt x="2198" y="313"/>
                  </a:lnTo>
                  <a:lnTo>
                    <a:pt x="2199" y="346"/>
                  </a:lnTo>
                  <a:lnTo>
                    <a:pt x="2200" y="379"/>
                  </a:lnTo>
                  <a:lnTo>
                    <a:pt x="2201" y="401"/>
                  </a:lnTo>
                  <a:lnTo>
                    <a:pt x="2202" y="418"/>
                  </a:lnTo>
                  <a:lnTo>
                    <a:pt x="2204" y="426"/>
                  </a:lnTo>
                  <a:lnTo>
                    <a:pt x="2205" y="439"/>
                  </a:lnTo>
                  <a:lnTo>
                    <a:pt x="2206" y="443"/>
                  </a:lnTo>
                  <a:lnTo>
                    <a:pt x="2207" y="452"/>
                  </a:lnTo>
                  <a:lnTo>
                    <a:pt x="2208" y="453"/>
                  </a:lnTo>
                  <a:lnTo>
                    <a:pt x="2210" y="433"/>
                  </a:lnTo>
                  <a:lnTo>
                    <a:pt x="2211" y="399"/>
                  </a:lnTo>
                  <a:lnTo>
                    <a:pt x="2212" y="341"/>
                  </a:lnTo>
                  <a:lnTo>
                    <a:pt x="2214" y="302"/>
                  </a:lnTo>
                  <a:lnTo>
                    <a:pt x="2215" y="251"/>
                  </a:lnTo>
                  <a:lnTo>
                    <a:pt x="2216" y="247"/>
                  </a:lnTo>
                  <a:lnTo>
                    <a:pt x="2217" y="253"/>
                  </a:lnTo>
                  <a:lnTo>
                    <a:pt x="2218" y="261"/>
                  </a:lnTo>
                  <a:lnTo>
                    <a:pt x="2220" y="268"/>
                  </a:lnTo>
                  <a:lnTo>
                    <a:pt x="2221" y="275"/>
                  </a:lnTo>
                  <a:lnTo>
                    <a:pt x="2222" y="271"/>
                  </a:lnTo>
                  <a:lnTo>
                    <a:pt x="2223" y="279"/>
                  </a:lnTo>
                  <a:lnTo>
                    <a:pt x="2225" y="261"/>
                  </a:lnTo>
                  <a:lnTo>
                    <a:pt x="2226" y="261"/>
                  </a:lnTo>
                  <a:lnTo>
                    <a:pt x="2227" y="271"/>
                  </a:lnTo>
                  <a:lnTo>
                    <a:pt x="2228" y="266"/>
                  </a:lnTo>
                  <a:lnTo>
                    <a:pt x="2230" y="243"/>
                  </a:lnTo>
                  <a:lnTo>
                    <a:pt x="2231" y="242"/>
                  </a:lnTo>
                  <a:lnTo>
                    <a:pt x="2232" y="253"/>
                  </a:lnTo>
                  <a:lnTo>
                    <a:pt x="2233" y="265"/>
                  </a:lnTo>
                  <a:lnTo>
                    <a:pt x="2235" y="292"/>
                  </a:lnTo>
                  <a:lnTo>
                    <a:pt x="2236" y="316"/>
                  </a:lnTo>
                  <a:lnTo>
                    <a:pt x="2237" y="326"/>
                  </a:lnTo>
                  <a:lnTo>
                    <a:pt x="2238" y="293"/>
                  </a:lnTo>
                  <a:lnTo>
                    <a:pt x="2239" y="249"/>
                  </a:lnTo>
                  <a:lnTo>
                    <a:pt x="2241" y="219"/>
                  </a:lnTo>
                  <a:lnTo>
                    <a:pt x="2242" y="186"/>
                  </a:lnTo>
                  <a:lnTo>
                    <a:pt x="2243" y="163"/>
                  </a:lnTo>
                  <a:lnTo>
                    <a:pt x="2245" y="151"/>
                  </a:lnTo>
                  <a:lnTo>
                    <a:pt x="2246" y="155"/>
                  </a:lnTo>
                  <a:lnTo>
                    <a:pt x="2247" y="150"/>
                  </a:lnTo>
                  <a:lnTo>
                    <a:pt x="2248" y="150"/>
                  </a:lnTo>
                  <a:lnTo>
                    <a:pt x="2249" y="157"/>
                  </a:lnTo>
                  <a:lnTo>
                    <a:pt x="2251" y="151"/>
                  </a:lnTo>
                  <a:lnTo>
                    <a:pt x="2252" y="144"/>
                  </a:lnTo>
                  <a:lnTo>
                    <a:pt x="2253" y="151"/>
                  </a:lnTo>
                  <a:lnTo>
                    <a:pt x="2254" y="156"/>
                  </a:lnTo>
                  <a:lnTo>
                    <a:pt x="2255" y="170"/>
                  </a:lnTo>
                  <a:lnTo>
                    <a:pt x="2257" y="189"/>
                  </a:lnTo>
                  <a:lnTo>
                    <a:pt x="2258" y="214"/>
                  </a:lnTo>
                  <a:lnTo>
                    <a:pt x="2259" y="232"/>
                  </a:lnTo>
                  <a:lnTo>
                    <a:pt x="2261" y="248"/>
                  </a:lnTo>
                  <a:lnTo>
                    <a:pt x="2262" y="280"/>
                  </a:lnTo>
                  <a:lnTo>
                    <a:pt x="2263" y="312"/>
                  </a:lnTo>
                  <a:lnTo>
                    <a:pt x="2264" y="344"/>
                  </a:lnTo>
                  <a:lnTo>
                    <a:pt x="2265" y="364"/>
                  </a:lnTo>
                  <a:lnTo>
                    <a:pt x="2267" y="418"/>
                  </a:lnTo>
                  <a:lnTo>
                    <a:pt x="2268" y="442"/>
                  </a:lnTo>
                  <a:lnTo>
                    <a:pt x="2269" y="449"/>
                  </a:lnTo>
                  <a:lnTo>
                    <a:pt x="2270" y="446"/>
                  </a:lnTo>
                  <a:lnTo>
                    <a:pt x="2272" y="427"/>
                  </a:lnTo>
                  <a:lnTo>
                    <a:pt x="2273" y="422"/>
                  </a:lnTo>
                  <a:lnTo>
                    <a:pt x="2274" y="390"/>
                  </a:lnTo>
                  <a:lnTo>
                    <a:pt x="2275" y="375"/>
                  </a:lnTo>
                  <a:lnTo>
                    <a:pt x="2277" y="329"/>
                  </a:lnTo>
                  <a:lnTo>
                    <a:pt x="2278" y="319"/>
                  </a:lnTo>
                  <a:lnTo>
                    <a:pt x="2279" y="274"/>
                  </a:lnTo>
                  <a:lnTo>
                    <a:pt x="2280" y="276"/>
                  </a:lnTo>
                  <a:lnTo>
                    <a:pt x="2282" y="245"/>
                  </a:lnTo>
                  <a:lnTo>
                    <a:pt x="2283" y="242"/>
                  </a:lnTo>
                  <a:lnTo>
                    <a:pt x="2284" y="216"/>
                  </a:lnTo>
                  <a:lnTo>
                    <a:pt x="2285" y="212"/>
                  </a:lnTo>
                  <a:lnTo>
                    <a:pt x="2286" y="205"/>
                  </a:lnTo>
                  <a:lnTo>
                    <a:pt x="2288" y="208"/>
                  </a:lnTo>
                  <a:lnTo>
                    <a:pt x="2289" y="204"/>
                  </a:lnTo>
                  <a:lnTo>
                    <a:pt x="2290" y="217"/>
                  </a:lnTo>
                  <a:lnTo>
                    <a:pt x="2292" y="207"/>
                  </a:lnTo>
                  <a:lnTo>
                    <a:pt x="2293" y="212"/>
                  </a:lnTo>
                  <a:lnTo>
                    <a:pt x="2294" y="217"/>
                  </a:lnTo>
                  <a:lnTo>
                    <a:pt x="2295" y="259"/>
                  </a:lnTo>
                  <a:lnTo>
                    <a:pt x="2296" y="294"/>
                  </a:lnTo>
                  <a:lnTo>
                    <a:pt x="2298" y="263"/>
                  </a:lnTo>
                  <a:lnTo>
                    <a:pt x="2299" y="212"/>
                  </a:lnTo>
                  <a:lnTo>
                    <a:pt x="2300" y="178"/>
                  </a:lnTo>
                  <a:lnTo>
                    <a:pt x="2301" y="151"/>
                  </a:lnTo>
                  <a:lnTo>
                    <a:pt x="2303" y="143"/>
                  </a:lnTo>
                  <a:lnTo>
                    <a:pt x="2304" y="156"/>
                  </a:lnTo>
                  <a:lnTo>
                    <a:pt x="2305" y="172"/>
                  </a:lnTo>
                  <a:lnTo>
                    <a:pt x="2306" y="187"/>
                  </a:lnTo>
                  <a:lnTo>
                    <a:pt x="2308" y="193"/>
                  </a:lnTo>
                  <a:lnTo>
                    <a:pt x="2309" y="184"/>
                  </a:lnTo>
                  <a:lnTo>
                    <a:pt x="2310" y="159"/>
                  </a:lnTo>
                  <a:lnTo>
                    <a:pt x="2311" y="150"/>
                  </a:lnTo>
                  <a:lnTo>
                    <a:pt x="2312" y="141"/>
                  </a:lnTo>
                  <a:lnTo>
                    <a:pt x="2314" y="143"/>
                  </a:lnTo>
                  <a:lnTo>
                    <a:pt x="2315" y="155"/>
                  </a:lnTo>
                  <a:lnTo>
                    <a:pt x="2316" y="176"/>
                  </a:lnTo>
                  <a:lnTo>
                    <a:pt x="2317" y="194"/>
                  </a:lnTo>
                  <a:lnTo>
                    <a:pt x="2319" y="211"/>
                  </a:lnTo>
                  <a:lnTo>
                    <a:pt x="2320" y="227"/>
                  </a:lnTo>
                  <a:lnTo>
                    <a:pt x="2321" y="261"/>
                  </a:lnTo>
                  <a:lnTo>
                    <a:pt x="2322" y="291"/>
                  </a:lnTo>
                  <a:lnTo>
                    <a:pt x="2324" y="320"/>
                  </a:lnTo>
                  <a:lnTo>
                    <a:pt x="2325" y="342"/>
                  </a:lnTo>
                  <a:lnTo>
                    <a:pt x="2326" y="404"/>
                  </a:lnTo>
                  <a:lnTo>
                    <a:pt x="2327" y="435"/>
                  </a:lnTo>
                  <a:lnTo>
                    <a:pt x="2329" y="447"/>
                  </a:lnTo>
                  <a:lnTo>
                    <a:pt x="2330" y="448"/>
                  </a:lnTo>
                  <a:lnTo>
                    <a:pt x="2331" y="441"/>
                  </a:lnTo>
                  <a:lnTo>
                    <a:pt x="2332" y="438"/>
                  </a:lnTo>
                  <a:lnTo>
                    <a:pt x="2334" y="420"/>
                  </a:lnTo>
                  <a:lnTo>
                    <a:pt x="2335" y="407"/>
                  </a:lnTo>
                  <a:lnTo>
                    <a:pt x="2336" y="369"/>
                  </a:lnTo>
                  <a:lnTo>
                    <a:pt x="2337" y="349"/>
                  </a:lnTo>
                  <a:lnTo>
                    <a:pt x="2339" y="306"/>
                  </a:lnTo>
                  <a:lnTo>
                    <a:pt x="2340" y="294"/>
                  </a:lnTo>
                  <a:lnTo>
                    <a:pt x="2341" y="257"/>
                  </a:lnTo>
                  <a:lnTo>
                    <a:pt x="2342" y="256"/>
                  </a:lnTo>
                  <a:lnTo>
                    <a:pt x="2343" y="243"/>
                  </a:lnTo>
                  <a:lnTo>
                    <a:pt x="2345" y="233"/>
                  </a:lnTo>
                  <a:lnTo>
                    <a:pt x="2346" y="219"/>
                  </a:lnTo>
                  <a:lnTo>
                    <a:pt x="2347" y="225"/>
                  </a:lnTo>
                  <a:lnTo>
                    <a:pt x="2348" y="233"/>
                  </a:lnTo>
                  <a:lnTo>
                    <a:pt x="2350" y="231"/>
                  </a:lnTo>
                  <a:lnTo>
                    <a:pt x="2351" y="236"/>
                  </a:lnTo>
                  <a:lnTo>
                    <a:pt x="2352" y="238"/>
                  </a:lnTo>
                  <a:lnTo>
                    <a:pt x="2353" y="241"/>
                  </a:lnTo>
                  <a:lnTo>
                    <a:pt x="2355" y="258"/>
                  </a:lnTo>
                  <a:lnTo>
                    <a:pt x="2356" y="276"/>
                  </a:lnTo>
                  <a:lnTo>
                    <a:pt x="2357" y="260"/>
                  </a:lnTo>
                  <a:lnTo>
                    <a:pt x="2358" y="242"/>
                  </a:lnTo>
                  <a:lnTo>
                    <a:pt x="2359" y="234"/>
                  </a:lnTo>
                  <a:lnTo>
                    <a:pt x="2361" y="240"/>
                  </a:lnTo>
                  <a:lnTo>
                    <a:pt x="2362" y="246"/>
                  </a:lnTo>
                  <a:lnTo>
                    <a:pt x="2363" y="261"/>
                  </a:lnTo>
                  <a:lnTo>
                    <a:pt x="2365" y="277"/>
                  </a:lnTo>
                  <a:lnTo>
                    <a:pt x="2366" y="272"/>
                  </a:lnTo>
                  <a:lnTo>
                    <a:pt x="2367" y="287"/>
                  </a:lnTo>
                  <a:lnTo>
                    <a:pt x="2368" y="294"/>
                  </a:lnTo>
                  <a:lnTo>
                    <a:pt x="2369" y="302"/>
                  </a:lnTo>
                  <a:lnTo>
                    <a:pt x="2371" y="319"/>
                  </a:lnTo>
                  <a:lnTo>
                    <a:pt x="2372" y="347"/>
                  </a:lnTo>
                  <a:lnTo>
                    <a:pt x="2373" y="370"/>
                  </a:lnTo>
                  <a:lnTo>
                    <a:pt x="2374" y="394"/>
                  </a:lnTo>
                  <a:lnTo>
                    <a:pt x="2375" y="417"/>
                  </a:lnTo>
                  <a:lnTo>
                    <a:pt x="2377" y="435"/>
                  </a:lnTo>
                  <a:lnTo>
                    <a:pt x="2378" y="449"/>
                  </a:lnTo>
                  <a:lnTo>
                    <a:pt x="2379" y="456"/>
                  </a:lnTo>
                  <a:lnTo>
                    <a:pt x="2381" y="465"/>
                  </a:lnTo>
                  <a:lnTo>
                    <a:pt x="2382" y="470"/>
                  </a:lnTo>
                  <a:lnTo>
                    <a:pt x="2383" y="470"/>
                  </a:lnTo>
                  <a:lnTo>
                    <a:pt x="2384" y="466"/>
                  </a:lnTo>
                  <a:lnTo>
                    <a:pt x="2385" y="464"/>
                  </a:lnTo>
                  <a:lnTo>
                    <a:pt x="2387" y="457"/>
                  </a:lnTo>
                  <a:lnTo>
                    <a:pt x="2388" y="433"/>
                  </a:lnTo>
                  <a:lnTo>
                    <a:pt x="2389" y="408"/>
                  </a:lnTo>
                  <a:lnTo>
                    <a:pt x="2390" y="346"/>
                  </a:lnTo>
                  <a:lnTo>
                    <a:pt x="2392" y="313"/>
                  </a:lnTo>
                  <a:lnTo>
                    <a:pt x="2393" y="276"/>
                  </a:lnTo>
                  <a:lnTo>
                    <a:pt x="2394" y="271"/>
                  </a:lnTo>
                  <a:lnTo>
                    <a:pt x="2396" y="268"/>
                  </a:lnTo>
                  <a:lnTo>
                    <a:pt x="2397" y="271"/>
                  </a:lnTo>
                  <a:lnTo>
                    <a:pt x="2398" y="282"/>
                  </a:lnTo>
                  <a:lnTo>
                    <a:pt x="2399" y="293"/>
                  </a:lnTo>
                  <a:lnTo>
                    <a:pt x="2400" y="298"/>
                  </a:lnTo>
                  <a:lnTo>
                    <a:pt x="2402" y="303"/>
                  </a:lnTo>
                  <a:lnTo>
                    <a:pt x="2403" y="289"/>
                  </a:lnTo>
                  <a:lnTo>
                    <a:pt x="2404" y="288"/>
                  </a:lnTo>
                  <a:lnTo>
                    <a:pt x="2405" y="292"/>
                  </a:lnTo>
                  <a:lnTo>
                    <a:pt x="2406" y="298"/>
                  </a:lnTo>
                  <a:lnTo>
                    <a:pt x="2408" y="281"/>
                  </a:lnTo>
                  <a:lnTo>
                    <a:pt x="2409" y="276"/>
                  </a:lnTo>
                  <a:lnTo>
                    <a:pt x="2410" y="270"/>
                  </a:lnTo>
                  <a:lnTo>
                    <a:pt x="2412" y="261"/>
                  </a:lnTo>
                  <a:lnTo>
                    <a:pt x="2413" y="279"/>
                  </a:lnTo>
                  <a:lnTo>
                    <a:pt x="2414" y="300"/>
                  </a:lnTo>
                  <a:lnTo>
                    <a:pt x="2415" y="300"/>
                  </a:lnTo>
                  <a:lnTo>
                    <a:pt x="2416" y="274"/>
                  </a:lnTo>
                  <a:lnTo>
                    <a:pt x="2418" y="245"/>
                  </a:lnTo>
                  <a:lnTo>
                    <a:pt x="2419" y="211"/>
                  </a:lnTo>
                  <a:lnTo>
                    <a:pt x="2420" y="207"/>
                  </a:lnTo>
                  <a:lnTo>
                    <a:pt x="2421" y="203"/>
                  </a:lnTo>
                  <a:lnTo>
                    <a:pt x="2422" y="214"/>
                  </a:lnTo>
                  <a:lnTo>
                    <a:pt x="2424" y="219"/>
                  </a:lnTo>
                  <a:lnTo>
                    <a:pt x="2425" y="231"/>
                  </a:lnTo>
                  <a:lnTo>
                    <a:pt x="2426" y="227"/>
                  </a:lnTo>
                  <a:lnTo>
                    <a:pt x="2428" y="234"/>
                  </a:lnTo>
                  <a:lnTo>
                    <a:pt x="2429" y="232"/>
                  </a:lnTo>
                  <a:lnTo>
                    <a:pt x="2430" y="273"/>
                  </a:lnTo>
                  <a:lnTo>
                    <a:pt x="2431" y="302"/>
                  </a:lnTo>
                  <a:lnTo>
                    <a:pt x="2432" y="331"/>
                  </a:lnTo>
                  <a:lnTo>
                    <a:pt x="2434" y="361"/>
                  </a:lnTo>
                  <a:lnTo>
                    <a:pt x="2435" y="399"/>
                  </a:lnTo>
                  <a:lnTo>
                    <a:pt x="2436" y="414"/>
                  </a:lnTo>
                  <a:lnTo>
                    <a:pt x="2437" y="435"/>
                  </a:lnTo>
                  <a:lnTo>
                    <a:pt x="2439" y="446"/>
                  </a:lnTo>
                  <a:lnTo>
                    <a:pt x="2440" y="456"/>
                  </a:lnTo>
                  <a:lnTo>
                    <a:pt x="2441" y="464"/>
                  </a:lnTo>
                  <a:lnTo>
                    <a:pt x="2442" y="466"/>
                  </a:lnTo>
                  <a:lnTo>
                    <a:pt x="2444" y="466"/>
                  </a:lnTo>
                  <a:lnTo>
                    <a:pt x="2445" y="467"/>
                  </a:lnTo>
                  <a:lnTo>
                    <a:pt x="2446" y="464"/>
                  </a:lnTo>
                  <a:lnTo>
                    <a:pt x="2447" y="445"/>
                  </a:lnTo>
                  <a:lnTo>
                    <a:pt x="2449" y="424"/>
                  </a:lnTo>
                  <a:lnTo>
                    <a:pt x="2450" y="373"/>
                  </a:lnTo>
                  <a:lnTo>
                    <a:pt x="2451" y="339"/>
                  </a:lnTo>
                  <a:lnTo>
                    <a:pt x="2452" y="286"/>
                  </a:lnTo>
                  <a:lnTo>
                    <a:pt x="2453" y="280"/>
                  </a:lnTo>
                  <a:lnTo>
                    <a:pt x="2455" y="269"/>
                  </a:lnTo>
                  <a:lnTo>
                    <a:pt x="2456" y="271"/>
                  </a:lnTo>
                  <a:lnTo>
                    <a:pt x="2457" y="280"/>
                  </a:lnTo>
                  <a:lnTo>
                    <a:pt x="2459" y="294"/>
                  </a:lnTo>
                  <a:lnTo>
                    <a:pt x="2460" y="294"/>
                  </a:lnTo>
                  <a:lnTo>
                    <a:pt x="2461" y="299"/>
                  </a:lnTo>
                  <a:lnTo>
                    <a:pt x="2462" y="291"/>
                  </a:lnTo>
                  <a:lnTo>
                    <a:pt x="2463" y="292"/>
                  </a:lnTo>
                  <a:lnTo>
                    <a:pt x="2465" y="297"/>
                  </a:lnTo>
                  <a:lnTo>
                    <a:pt x="2466" y="300"/>
                  </a:lnTo>
                  <a:lnTo>
                    <a:pt x="2467" y="293"/>
                  </a:lnTo>
                  <a:lnTo>
                    <a:pt x="2468" y="290"/>
                  </a:lnTo>
                  <a:lnTo>
                    <a:pt x="2469" y="288"/>
                  </a:lnTo>
                  <a:lnTo>
                    <a:pt x="2471" y="287"/>
                  </a:lnTo>
                  <a:lnTo>
                    <a:pt x="2472" y="302"/>
                  </a:lnTo>
                  <a:lnTo>
                    <a:pt x="2473" y="330"/>
                  </a:lnTo>
                  <a:lnTo>
                    <a:pt x="2475" y="339"/>
                  </a:lnTo>
                  <a:lnTo>
                    <a:pt x="2476" y="303"/>
                  </a:lnTo>
                  <a:lnTo>
                    <a:pt x="2477" y="263"/>
                  </a:lnTo>
                  <a:lnTo>
                    <a:pt x="2478" y="234"/>
                  </a:lnTo>
                  <a:lnTo>
                    <a:pt x="2479" y="210"/>
                  </a:lnTo>
                  <a:lnTo>
                    <a:pt x="2481" y="205"/>
                  </a:lnTo>
                  <a:lnTo>
                    <a:pt x="2482" y="214"/>
                  </a:lnTo>
                  <a:lnTo>
                    <a:pt x="2483" y="218"/>
                  </a:lnTo>
                  <a:lnTo>
                    <a:pt x="2484" y="219"/>
                  </a:lnTo>
                  <a:lnTo>
                    <a:pt x="2486" y="213"/>
                  </a:lnTo>
                  <a:lnTo>
                    <a:pt x="2487" y="210"/>
                  </a:lnTo>
                  <a:lnTo>
                    <a:pt x="2488" y="224"/>
                  </a:lnTo>
                  <a:lnTo>
                    <a:pt x="2489" y="244"/>
                  </a:lnTo>
                  <a:lnTo>
                    <a:pt x="2491" y="278"/>
                  </a:lnTo>
                  <a:lnTo>
                    <a:pt x="2492" y="322"/>
                  </a:lnTo>
                  <a:lnTo>
                    <a:pt x="2493" y="357"/>
                  </a:lnTo>
                  <a:lnTo>
                    <a:pt x="2494" y="394"/>
                  </a:lnTo>
                  <a:lnTo>
                    <a:pt x="2496" y="410"/>
                  </a:lnTo>
                  <a:lnTo>
                    <a:pt x="2497" y="433"/>
                  </a:lnTo>
                  <a:lnTo>
                    <a:pt x="2498" y="446"/>
                  </a:lnTo>
                  <a:lnTo>
                    <a:pt x="2499" y="452"/>
                  </a:lnTo>
                  <a:lnTo>
                    <a:pt x="2500" y="463"/>
                  </a:lnTo>
                  <a:lnTo>
                    <a:pt x="2502" y="464"/>
                  </a:lnTo>
                  <a:lnTo>
                    <a:pt x="2503" y="464"/>
                  </a:lnTo>
                  <a:lnTo>
                    <a:pt x="2504" y="466"/>
                  </a:lnTo>
                  <a:lnTo>
                    <a:pt x="2506" y="461"/>
                  </a:lnTo>
                  <a:lnTo>
                    <a:pt x="2507" y="440"/>
                  </a:lnTo>
                  <a:lnTo>
                    <a:pt x="2508" y="407"/>
                  </a:lnTo>
                  <a:lnTo>
                    <a:pt x="2509" y="345"/>
                  </a:lnTo>
                  <a:lnTo>
                    <a:pt x="2510" y="296"/>
                  </a:lnTo>
                  <a:lnTo>
                    <a:pt x="2512" y="244"/>
                  </a:lnTo>
                  <a:lnTo>
                    <a:pt x="2513" y="244"/>
                  </a:lnTo>
                  <a:lnTo>
                    <a:pt x="2514" y="246"/>
                  </a:lnTo>
                  <a:lnTo>
                    <a:pt x="2515" y="261"/>
                  </a:lnTo>
                  <a:lnTo>
                    <a:pt x="2516" y="268"/>
                  </a:lnTo>
                  <a:lnTo>
                    <a:pt x="2518" y="285"/>
                  </a:lnTo>
                  <a:lnTo>
                    <a:pt x="2519" y="275"/>
                  </a:lnTo>
                  <a:lnTo>
                    <a:pt x="2520" y="280"/>
                  </a:lnTo>
                  <a:lnTo>
                    <a:pt x="2522" y="265"/>
                  </a:lnTo>
                  <a:lnTo>
                    <a:pt x="2523" y="270"/>
                  </a:lnTo>
                  <a:lnTo>
                    <a:pt x="2524" y="288"/>
                  </a:lnTo>
                  <a:lnTo>
                    <a:pt x="2525" y="285"/>
                  </a:lnTo>
                  <a:lnTo>
                    <a:pt x="2526" y="276"/>
                  </a:lnTo>
                  <a:lnTo>
                    <a:pt x="2528" y="266"/>
                  </a:lnTo>
                  <a:lnTo>
                    <a:pt x="2529" y="264"/>
                  </a:lnTo>
                  <a:lnTo>
                    <a:pt x="2530" y="271"/>
                  </a:lnTo>
                  <a:lnTo>
                    <a:pt x="2531" y="288"/>
                  </a:lnTo>
                  <a:lnTo>
                    <a:pt x="2532" y="317"/>
                  </a:lnTo>
                  <a:lnTo>
                    <a:pt x="2534" y="331"/>
                  </a:lnTo>
                  <a:lnTo>
                    <a:pt x="2535" y="292"/>
                  </a:lnTo>
                  <a:lnTo>
                    <a:pt x="2536" y="257"/>
                  </a:lnTo>
                  <a:lnTo>
                    <a:pt x="2538" y="225"/>
                  </a:lnTo>
                  <a:lnTo>
                    <a:pt x="2539" y="203"/>
                  </a:lnTo>
                  <a:lnTo>
                    <a:pt x="2540" y="193"/>
                  </a:lnTo>
                  <a:lnTo>
                    <a:pt x="2541" y="182"/>
                  </a:lnTo>
                  <a:lnTo>
                    <a:pt x="2543" y="193"/>
                  </a:lnTo>
                  <a:lnTo>
                    <a:pt x="2544" y="194"/>
                  </a:lnTo>
                  <a:lnTo>
                    <a:pt x="2545" y="184"/>
                  </a:lnTo>
                  <a:lnTo>
                    <a:pt x="2546" y="185"/>
                  </a:lnTo>
                  <a:lnTo>
                    <a:pt x="2547" y="189"/>
                  </a:lnTo>
                  <a:lnTo>
                    <a:pt x="2549" y="205"/>
                  </a:lnTo>
                  <a:lnTo>
                    <a:pt x="2550" y="232"/>
                  </a:lnTo>
                  <a:lnTo>
                    <a:pt x="2551" y="274"/>
                  </a:lnTo>
                  <a:lnTo>
                    <a:pt x="2553" y="326"/>
                  </a:lnTo>
                  <a:lnTo>
                    <a:pt x="2554" y="363"/>
                  </a:lnTo>
                  <a:lnTo>
                    <a:pt x="2555" y="394"/>
                  </a:lnTo>
                  <a:lnTo>
                    <a:pt x="2556" y="418"/>
                  </a:lnTo>
                  <a:lnTo>
                    <a:pt x="2557" y="430"/>
                  </a:lnTo>
                  <a:lnTo>
                    <a:pt x="2559" y="445"/>
                  </a:lnTo>
                  <a:lnTo>
                    <a:pt x="2560" y="455"/>
                  </a:lnTo>
                  <a:lnTo>
                    <a:pt x="2561" y="461"/>
                  </a:lnTo>
                  <a:lnTo>
                    <a:pt x="2562" y="458"/>
                  </a:lnTo>
                  <a:lnTo>
                    <a:pt x="2563" y="465"/>
                  </a:lnTo>
                  <a:lnTo>
                    <a:pt x="2565" y="460"/>
                  </a:lnTo>
                  <a:lnTo>
                    <a:pt x="2566" y="438"/>
                  </a:lnTo>
                  <a:lnTo>
                    <a:pt x="2567" y="404"/>
                  </a:lnTo>
                  <a:lnTo>
                    <a:pt x="2569" y="338"/>
                  </a:lnTo>
                  <a:lnTo>
                    <a:pt x="2570" y="296"/>
                  </a:lnTo>
                  <a:lnTo>
                    <a:pt x="2571" y="247"/>
                  </a:lnTo>
                  <a:lnTo>
                    <a:pt x="2572" y="239"/>
                  </a:lnTo>
                  <a:lnTo>
                    <a:pt x="2573" y="244"/>
                  </a:lnTo>
                  <a:lnTo>
                    <a:pt x="2575" y="254"/>
                  </a:lnTo>
                  <a:lnTo>
                    <a:pt x="2576" y="264"/>
                  </a:lnTo>
                  <a:lnTo>
                    <a:pt x="2577" y="276"/>
                  </a:lnTo>
                  <a:lnTo>
                    <a:pt x="2578" y="274"/>
                  </a:lnTo>
                  <a:lnTo>
                    <a:pt x="2579" y="276"/>
                  </a:lnTo>
                  <a:lnTo>
                    <a:pt x="2581" y="255"/>
                  </a:lnTo>
                  <a:lnTo>
                    <a:pt x="2582" y="260"/>
                  </a:lnTo>
                  <a:lnTo>
                    <a:pt x="2583" y="271"/>
                  </a:lnTo>
                  <a:lnTo>
                    <a:pt x="2585" y="275"/>
                  </a:lnTo>
                  <a:lnTo>
                    <a:pt x="2586" y="253"/>
                  </a:lnTo>
                  <a:lnTo>
                    <a:pt x="2587" y="252"/>
                  </a:lnTo>
                  <a:lnTo>
                    <a:pt x="2588" y="252"/>
                  </a:lnTo>
                  <a:lnTo>
                    <a:pt x="2589" y="262"/>
                  </a:lnTo>
                  <a:lnTo>
                    <a:pt x="2591" y="287"/>
                  </a:lnTo>
                  <a:lnTo>
                    <a:pt x="2592" y="324"/>
                  </a:lnTo>
                  <a:lnTo>
                    <a:pt x="2593" y="332"/>
                  </a:lnTo>
                  <a:lnTo>
                    <a:pt x="2594" y="291"/>
                  </a:lnTo>
                  <a:lnTo>
                    <a:pt x="2596" y="250"/>
                  </a:lnTo>
                  <a:lnTo>
                    <a:pt x="2597" y="221"/>
                  </a:lnTo>
                  <a:lnTo>
                    <a:pt x="2598" y="207"/>
                  </a:lnTo>
                  <a:lnTo>
                    <a:pt x="2599" y="189"/>
                  </a:lnTo>
                  <a:lnTo>
                    <a:pt x="2601" y="173"/>
                  </a:lnTo>
                  <a:lnTo>
                    <a:pt x="2602" y="170"/>
                  </a:lnTo>
                  <a:lnTo>
                    <a:pt x="2603" y="166"/>
                  </a:lnTo>
                  <a:lnTo>
                    <a:pt x="2604" y="161"/>
                  </a:lnTo>
                  <a:lnTo>
                    <a:pt x="2606" y="173"/>
                  </a:lnTo>
                  <a:lnTo>
                    <a:pt x="2607" y="184"/>
                  </a:lnTo>
                  <a:lnTo>
                    <a:pt x="2608" y="195"/>
                  </a:lnTo>
                  <a:lnTo>
                    <a:pt x="2609" y="210"/>
                  </a:lnTo>
                  <a:lnTo>
                    <a:pt x="2610" y="233"/>
                  </a:lnTo>
                  <a:lnTo>
                    <a:pt x="2612" y="268"/>
                  </a:lnTo>
                  <a:lnTo>
                    <a:pt x="2613" y="309"/>
                  </a:lnTo>
                  <a:lnTo>
                    <a:pt x="2614" y="342"/>
                  </a:lnTo>
                  <a:lnTo>
                    <a:pt x="2616" y="377"/>
                  </a:lnTo>
                  <a:lnTo>
                    <a:pt x="2617" y="403"/>
                  </a:lnTo>
                  <a:lnTo>
                    <a:pt x="2618" y="423"/>
                  </a:lnTo>
                  <a:lnTo>
                    <a:pt x="2619" y="430"/>
                  </a:lnTo>
                  <a:lnTo>
                    <a:pt x="2620" y="444"/>
                  </a:lnTo>
                  <a:lnTo>
                    <a:pt x="2622" y="442"/>
                  </a:lnTo>
                  <a:lnTo>
                    <a:pt x="2623" y="456"/>
                  </a:lnTo>
                  <a:lnTo>
                    <a:pt x="2624" y="454"/>
                  </a:lnTo>
                  <a:lnTo>
                    <a:pt x="2625" y="433"/>
                  </a:lnTo>
                  <a:lnTo>
                    <a:pt x="2626" y="404"/>
                  </a:lnTo>
                  <a:lnTo>
                    <a:pt x="2628" y="339"/>
                  </a:lnTo>
                  <a:lnTo>
                    <a:pt x="2629" y="293"/>
                  </a:lnTo>
                  <a:lnTo>
                    <a:pt x="2630" y="241"/>
                  </a:lnTo>
                  <a:lnTo>
                    <a:pt x="2632" y="236"/>
                  </a:lnTo>
                  <a:lnTo>
                    <a:pt x="2633" y="232"/>
                  </a:lnTo>
                  <a:lnTo>
                    <a:pt x="2634" y="252"/>
                  </a:lnTo>
                  <a:lnTo>
                    <a:pt x="2635" y="258"/>
                  </a:lnTo>
                  <a:lnTo>
                    <a:pt x="2636" y="267"/>
                  </a:lnTo>
                  <a:lnTo>
                    <a:pt x="2638" y="270"/>
                  </a:lnTo>
                  <a:lnTo>
                    <a:pt x="2639" y="270"/>
                  </a:lnTo>
                  <a:lnTo>
                    <a:pt x="2640" y="265"/>
                  </a:lnTo>
                  <a:lnTo>
                    <a:pt x="2641" y="262"/>
                  </a:lnTo>
                  <a:lnTo>
                    <a:pt x="2643" y="271"/>
                  </a:lnTo>
                  <a:lnTo>
                    <a:pt x="2644" y="278"/>
                  </a:lnTo>
                  <a:lnTo>
                    <a:pt x="2645" y="265"/>
                  </a:lnTo>
                  <a:lnTo>
                    <a:pt x="2646" y="256"/>
                  </a:lnTo>
                  <a:lnTo>
                    <a:pt x="2648" y="248"/>
                  </a:lnTo>
                  <a:lnTo>
                    <a:pt x="2649" y="260"/>
                  </a:lnTo>
                  <a:lnTo>
                    <a:pt x="2650" y="289"/>
                  </a:lnTo>
                  <a:lnTo>
                    <a:pt x="2651" y="309"/>
                  </a:lnTo>
                  <a:lnTo>
                    <a:pt x="2653" y="324"/>
                  </a:lnTo>
                  <a:lnTo>
                    <a:pt x="2654" y="283"/>
                  </a:lnTo>
                  <a:lnTo>
                    <a:pt x="2655" y="234"/>
                  </a:lnTo>
                  <a:lnTo>
                    <a:pt x="2656" y="202"/>
                  </a:lnTo>
                  <a:lnTo>
                    <a:pt x="2657" y="173"/>
                  </a:lnTo>
                  <a:lnTo>
                    <a:pt x="2659" y="151"/>
                  </a:lnTo>
                  <a:lnTo>
                    <a:pt x="2660" y="155"/>
                  </a:lnTo>
                  <a:lnTo>
                    <a:pt x="2661" y="166"/>
                  </a:lnTo>
                  <a:lnTo>
                    <a:pt x="2663" y="168"/>
                  </a:lnTo>
                  <a:lnTo>
                    <a:pt x="2664" y="163"/>
                  </a:lnTo>
                  <a:lnTo>
                    <a:pt x="2665" y="152"/>
                  </a:lnTo>
                  <a:lnTo>
                    <a:pt x="2666" y="154"/>
                  </a:lnTo>
                  <a:lnTo>
                    <a:pt x="2667" y="156"/>
                  </a:lnTo>
                  <a:lnTo>
                    <a:pt x="2669" y="154"/>
                  </a:lnTo>
                  <a:lnTo>
                    <a:pt x="2670" y="165"/>
                  </a:lnTo>
                  <a:lnTo>
                    <a:pt x="2671" y="178"/>
                  </a:lnTo>
                  <a:lnTo>
                    <a:pt x="2672" y="190"/>
                  </a:lnTo>
                  <a:lnTo>
                    <a:pt x="2674" y="208"/>
                  </a:lnTo>
                  <a:lnTo>
                    <a:pt x="2675" y="234"/>
                  </a:lnTo>
                  <a:lnTo>
                    <a:pt x="2676" y="251"/>
                  </a:lnTo>
                  <a:lnTo>
                    <a:pt x="2677" y="285"/>
                  </a:lnTo>
                  <a:lnTo>
                    <a:pt x="2679" y="316"/>
                  </a:lnTo>
                  <a:lnTo>
                    <a:pt x="2680" y="336"/>
                  </a:lnTo>
                  <a:lnTo>
                    <a:pt x="2681" y="365"/>
                  </a:lnTo>
                  <a:lnTo>
                    <a:pt x="2682" y="420"/>
                  </a:lnTo>
                  <a:lnTo>
                    <a:pt x="2683" y="443"/>
                  </a:lnTo>
                  <a:lnTo>
                    <a:pt x="2685" y="449"/>
                  </a:lnTo>
                  <a:lnTo>
                    <a:pt x="2686" y="448"/>
                  </a:lnTo>
                  <a:lnTo>
                    <a:pt x="2687" y="431"/>
                  </a:lnTo>
                  <a:lnTo>
                    <a:pt x="2688" y="427"/>
                  </a:lnTo>
                  <a:lnTo>
                    <a:pt x="2690" y="400"/>
                  </a:lnTo>
                  <a:lnTo>
                    <a:pt x="2691" y="384"/>
                  </a:lnTo>
                  <a:lnTo>
                    <a:pt x="2692" y="338"/>
                  </a:lnTo>
                  <a:lnTo>
                    <a:pt x="2693" y="324"/>
                  </a:lnTo>
                  <a:lnTo>
                    <a:pt x="2695" y="279"/>
                  </a:lnTo>
                  <a:lnTo>
                    <a:pt x="2696" y="282"/>
                  </a:lnTo>
                  <a:lnTo>
                    <a:pt x="2697" y="253"/>
                  </a:lnTo>
                  <a:lnTo>
                    <a:pt x="2698" y="249"/>
                  </a:lnTo>
                  <a:lnTo>
                    <a:pt x="2700" y="222"/>
                  </a:lnTo>
                  <a:lnTo>
                    <a:pt x="2701" y="221"/>
                  </a:lnTo>
                  <a:lnTo>
                    <a:pt x="2702" y="212"/>
                  </a:lnTo>
                  <a:lnTo>
                    <a:pt x="2703" y="217"/>
                  </a:lnTo>
                  <a:lnTo>
                    <a:pt x="2705" y="217"/>
                  </a:lnTo>
                  <a:lnTo>
                    <a:pt x="2706" y="218"/>
                  </a:lnTo>
                  <a:lnTo>
                    <a:pt x="2707" y="216"/>
                  </a:lnTo>
                  <a:lnTo>
                    <a:pt x="2708" y="216"/>
                  </a:lnTo>
                  <a:lnTo>
                    <a:pt x="2710" y="230"/>
                  </a:lnTo>
                  <a:lnTo>
                    <a:pt x="2711" y="262"/>
                  </a:lnTo>
                  <a:lnTo>
                    <a:pt x="2712" y="301"/>
                  </a:lnTo>
                  <a:lnTo>
                    <a:pt x="2713" y="270"/>
                  </a:lnTo>
                  <a:lnTo>
                    <a:pt x="2714" y="219"/>
                  </a:lnTo>
                  <a:lnTo>
                    <a:pt x="2716" y="191"/>
                  </a:lnTo>
                  <a:lnTo>
                    <a:pt x="2717" y="166"/>
                  </a:lnTo>
                  <a:lnTo>
                    <a:pt x="2718" y="150"/>
                  </a:lnTo>
                  <a:lnTo>
                    <a:pt x="2719" y="156"/>
                  </a:lnTo>
                  <a:lnTo>
                    <a:pt x="2721" y="178"/>
                  </a:lnTo>
                  <a:lnTo>
                    <a:pt x="2722" y="195"/>
                  </a:lnTo>
                  <a:lnTo>
                    <a:pt x="2723" y="200"/>
                  </a:lnTo>
                  <a:lnTo>
                    <a:pt x="2724" y="192"/>
                  </a:lnTo>
                  <a:lnTo>
                    <a:pt x="2726" y="162"/>
                  </a:lnTo>
                  <a:lnTo>
                    <a:pt x="2727" y="164"/>
                  </a:lnTo>
                  <a:lnTo>
                    <a:pt x="2728" y="150"/>
                  </a:lnTo>
                  <a:lnTo>
                    <a:pt x="2729" y="140"/>
                  </a:lnTo>
                  <a:lnTo>
                    <a:pt x="2730" y="158"/>
                  </a:lnTo>
                  <a:lnTo>
                    <a:pt x="2732" y="176"/>
                  </a:lnTo>
                  <a:lnTo>
                    <a:pt x="2733" y="188"/>
                  </a:lnTo>
                  <a:lnTo>
                    <a:pt x="2734" y="208"/>
                  </a:lnTo>
                  <a:lnTo>
                    <a:pt x="2736" y="228"/>
                  </a:lnTo>
                  <a:lnTo>
                    <a:pt x="2737" y="257"/>
                  </a:lnTo>
                  <a:lnTo>
                    <a:pt x="2738" y="285"/>
                  </a:lnTo>
                  <a:lnTo>
                    <a:pt x="2739" y="312"/>
                  </a:lnTo>
                  <a:lnTo>
                    <a:pt x="2740" y="339"/>
                  </a:lnTo>
                  <a:lnTo>
                    <a:pt x="2742" y="402"/>
                  </a:lnTo>
                  <a:lnTo>
                    <a:pt x="2743" y="435"/>
                  </a:lnTo>
                  <a:lnTo>
                    <a:pt x="2744" y="448"/>
                  </a:lnTo>
                  <a:lnTo>
                    <a:pt x="2745" y="451"/>
                  </a:lnTo>
                  <a:lnTo>
                    <a:pt x="2746" y="442"/>
                  </a:lnTo>
                  <a:lnTo>
                    <a:pt x="2748" y="438"/>
                  </a:lnTo>
                  <a:lnTo>
                    <a:pt x="2749" y="428"/>
                  </a:lnTo>
                  <a:lnTo>
                    <a:pt x="2750" y="412"/>
                  </a:lnTo>
                  <a:lnTo>
                    <a:pt x="2752" y="381"/>
                  </a:lnTo>
                  <a:lnTo>
                    <a:pt x="2753" y="356"/>
                  </a:lnTo>
                  <a:lnTo>
                    <a:pt x="2754" y="324"/>
                  </a:lnTo>
                  <a:lnTo>
                    <a:pt x="2755" y="302"/>
                  </a:lnTo>
                  <a:lnTo>
                    <a:pt x="2756" y="259"/>
                  </a:lnTo>
                  <a:lnTo>
                    <a:pt x="2758" y="251"/>
                  </a:lnTo>
                  <a:lnTo>
                    <a:pt x="2759" y="237"/>
                  </a:lnTo>
                  <a:lnTo>
                    <a:pt x="2760" y="218"/>
                  </a:lnTo>
                  <a:lnTo>
                    <a:pt x="2761" y="221"/>
                  </a:lnTo>
                  <a:lnTo>
                    <a:pt x="2763" y="218"/>
                  </a:lnTo>
                  <a:lnTo>
                    <a:pt x="2764" y="228"/>
                  </a:lnTo>
                  <a:lnTo>
                    <a:pt x="2765" y="228"/>
                  </a:lnTo>
                  <a:lnTo>
                    <a:pt x="2766" y="234"/>
                  </a:lnTo>
                  <a:lnTo>
                    <a:pt x="2768" y="244"/>
                  </a:lnTo>
                  <a:lnTo>
                    <a:pt x="2769" y="250"/>
                  </a:lnTo>
                  <a:lnTo>
                    <a:pt x="2770" y="261"/>
                  </a:lnTo>
                  <a:lnTo>
                    <a:pt x="2771" y="288"/>
                  </a:lnTo>
                  <a:lnTo>
                    <a:pt x="2773" y="270"/>
                  </a:lnTo>
                  <a:lnTo>
                    <a:pt x="2774" y="251"/>
                  </a:lnTo>
                  <a:lnTo>
                    <a:pt x="2775" y="243"/>
                  </a:lnTo>
                  <a:lnTo>
                    <a:pt x="2776" y="244"/>
                  </a:lnTo>
                  <a:lnTo>
                    <a:pt x="2777" y="255"/>
                  </a:lnTo>
                  <a:lnTo>
                    <a:pt x="2779" y="268"/>
                  </a:lnTo>
                  <a:lnTo>
                    <a:pt x="2780" y="288"/>
                  </a:lnTo>
                  <a:lnTo>
                    <a:pt x="2781" y="281"/>
                  </a:lnTo>
                  <a:lnTo>
                    <a:pt x="2783" y="292"/>
                  </a:lnTo>
                  <a:lnTo>
                    <a:pt x="2784" y="306"/>
                  </a:lnTo>
                  <a:lnTo>
                    <a:pt x="2785" y="321"/>
                  </a:lnTo>
                  <a:lnTo>
                    <a:pt x="2786" y="325"/>
                  </a:lnTo>
                  <a:lnTo>
                    <a:pt x="2787" y="342"/>
                  </a:lnTo>
                  <a:lnTo>
                    <a:pt x="2789" y="353"/>
                  </a:lnTo>
                  <a:lnTo>
                    <a:pt x="2790" y="389"/>
                  </a:lnTo>
                  <a:lnTo>
                    <a:pt x="2791" y="419"/>
                  </a:lnTo>
                  <a:lnTo>
                    <a:pt x="2792" y="437"/>
                  </a:lnTo>
                  <a:lnTo>
                    <a:pt x="2793" y="450"/>
                  </a:lnTo>
                  <a:lnTo>
                    <a:pt x="2795" y="456"/>
                  </a:lnTo>
                  <a:lnTo>
                    <a:pt x="2796" y="464"/>
                  </a:lnTo>
                  <a:lnTo>
                    <a:pt x="2797" y="468"/>
                  </a:lnTo>
                  <a:lnTo>
                    <a:pt x="2799" y="471"/>
                  </a:lnTo>
                  <a:lnTo>
                    <a:pt x="2800" y="466"/>
                  </a:lnTo>
                  <a:lnTo>
                    <a:pt x="2801" y="464"/>
                  </a:lnTo>
                  <a:lnTo>
                    <a:pt x="2802" y="456"/>
                  </a:lnTo>
                  <a:lnTo>
                    <a:pt x="2803" y="429"/>
                  </a:lnTo>
                  <a:lnTo>
                    <a:pt x="2805" y="394"/>
                  </a:lnTo>
                  <a:lnTo>
                    <a:pt x="2806" y="343"/>
                  </a:lnTo>
                  <a:lnTo>
                    <a:pt x="2807" y="310"/>
                  </a:lnTo>
                  <a:lnTo>
                    <a:pt x="2808" y="277"/>
                  </a:lnTo>
                  <a:lnTo>
                    <a:pt x="2810" y="258"/>
                  </a:lnTo>
                  <a:lnTo>
                    <a:pt x="2811" y="257"/>
                  </a:lnTo>
                  <a:lnTo>
                    <a:pt x="2812" y="267"/>
                  </a:lnTo>
                  <a:lnTo>
                    <a:pt x="2813" y="277"/>
                  </a:lnTo>
                  <a:lnTo>
                    <a:pt x="2815" y="293"/>
                  </a:lnTo>
                  <a:lnTo>
                    <a:pt x="2816" y="278"/>
                  </a:lnTo>
                  <a:lnTo>
                    <a:pt x="2817" y="302"/>
                  </a:lnTo>
                  <a:lnTo>
                    <a:pt x="2818" y="284"/>
                  </a:lnTo>
                  <a:lnTo>
                    <a:pt x="2820" y="281"/>
                  </a:lnTo>
                  <a:lnTo>
                    <a:pt x="2821" y="277"/>
                  </a:lnTo>
                  <a:lnTo>
                    <a:pt x="2822" y="271"/>
                  </a:lnTo>
                  <a:lnTo>
                    <a:pt x="2823" y="265"/>
                  </a:lnTo>
                  <a:lnTo>
                    <a:pt x="2824" y="250"/>
                  </a:lnTo>
                  <a:lnTo>
                    <a:pt x="2826" y="257"/>
                  </a:lnTo>
                  <a:lnTo>
                    <a:pt x="2827" y="276"/>
                  </a:lnTo>
                  <a:lnTo>
                    <a:pt x="2828" y="306"/>
                  </a:lnTo>
                  <a:lnTo>
                    <a:pt x="2830" y="322"/>
                  </a:lnTo>
                  <a:lnTo>
                    <a:pt x="2831" y="323"/>
                  </a:lnTo>
                  <a:lnTo>
                    <a:pt x="2832" y="294"/>
                  </a:lnTo>
                  <a:lnTo>
                    <a:pt x="2833" y="261"/>
                  </a:lnTo>
                  <a:lnTo>
                    <a:pt x="2834" y="238"/>
                  </a:lnTo>
                  <a:lnTo>
                    <a:pt x="2836" y="233"/>
                  </a:lnTo>
                  <a:lnTo>
                    <a:pt x="2837" y="228"/>
                  </a:lnTo>
                  <a:lnTo>
                    <a:pt x="2838" y="224"/>
                  </a:lnTo>
                  <a:lnTo>
                    <a:pt x="2839" y="234"/>
                  </a:lnTo>
                  <a:lnTo>
                    <a:pt x="2840" y="248"/>
                  </a:lnTo>
                  <a:lnTo>
                    <a:pt x="2842" y="239"/>
                  </a:lnTo>
                  <a:lnTo>
                    <a:pt x="2843" y="251"/>
                  </a:lnTo>
                  <a:lnTo>
                    <a:pt x="2844" y="261"/>
                  </a:lnTo>
                  <a:lnTo>
                    <a:pt x="2846" y="291"/>
                  </a:lnTo>
                  <a:lnTo>
                    <a:pt x="2847" y="305"/>
                  </a:lnTo>
                  <a:lnTo>
                    <a:pt x="2848" y="347"/>
                  </a:lnTo>
                  <a:lnTo>
                    <a:pt x="2849" y="369"/>
                  </a:lnTo>
                  <a:lnTo>
                    <a:pt x="2850" y="399"/>
                  </a:lnTo>
                  <a:lnTo>
                    <a:pt x="2852" y="416"/>
                  </a:lnTo>
                  <a:lnTo>
                    <a:pt x="2853" y="439"/>
                  </a:lnTo>
                  <a:lnTo>
                    <a:pt x="2854" y="454"/>
                  </a:lnTo>
                  <a:lnTo>
                    <a:pt x="2855" y="464"/>
                  </a:lnTo>
                  <a:lnTo>
                    <a:pt x="2857" y="467"/>
                  </a:lnTo>
                  <a:lnTo>
                    <a:pt x="2858" y="470"/>
                  </a:lnTo>
                  <a:lnTo>
                    <a:pt x="2859" y="468"/>
                  </a:lnTo>
                  <a:lnTo>
                    <a:pt x="2860" y="469"/>
                  </a:lnTo>
                  <a:lnTo>
                    <a:pt x="2862" y="464"/>
                  </a:lnTo>
                  <a:lnTo>
                    <a:pt x="2863" y="439"/>
                  </a:lnTo>
                  <a:lnTo>
                    <a:pt x="2864" y="406"/>
                  </a:lnTo>
                  <a:lnTo>
                    <a:pt x="2865" y="334"/>
                  </a:lnTo>
                  <a:lnTo>
                    <a:pt x="2867" y="292"/>
                  </a:lnTo>
                  <a:lnTo>
                    <a:pt x="2868" y="241"/>
                  </a:lnTo>
                  <a:lnTo>
                    <a:pt x="2869" y="233"/>
                  </a:lnTo>
                  <a:lnTo>
                    <a:pt x="2870" y="231"/>
                  </a:lnTo>
                  <a:lnTo>
                    <a:pt x="2871" y="240"/>
                  </a:lnTo>
                  <a:lnTo>
                    <a:pt x="2873" y="253"/>
                  </a:lnTo>
                  <a:lnTo>
                    <a:pt x="2874" y="268"/>
                  </a:lnTo>
                  <a:lnTo>
                    <a:pt x="2875" y="272"/>
                  </a:lnTo>
                  <a:lnTo>
                    <a:pt x="2877" y="285"/>
                  </a:lnTo>
                  <a:lnTo>
                    <a:pt x="2878" y="268"/>
                  </a:lnTo>
                  <a:lnTo>
                    <a:pt x="2879" y="266"/>
                  </a:lnTo>
                  <a:lnTo>
                    <a:pt x="2880" y="271"/>
                  </a:lnTo>
                  <a:lnTo>
                    <a:pt x="2881" y="278"/>
                  </a:lnTo>
                  <a:lnTo>
                    <a:pt x="2883" y="267"/>
                  </a:lnTo>
                  <a:lnTo>
                    <a:pt x="2884" y="253"/>
                  </a:lnTo>
                  <a:lnTo>
                    <a:pt x="2885" y="252"/>
                  </a:lnTo>
                  <a:lnTo>
                    <a:pt x="2886" y="254"/>
                  </a:lnTo>
                  <a:lnTo>
                    <a:pt x="2887" y="279"/>
                  </a:lnTo>
                  <a:lnTo>
                    <a:pt x="2889" y="305"/>
                  </a:lnTo>
                  <a:lnTo>
                    <a:pt x="2890" y="321"/>
                  </a:lnTo>
                  <a:lnTo>
                    <a:pt x="2891" y="281"/>
                  </a:lnTo>
                  <a:lnTo>
                    <a:pt x="2893" y="238"/>
                  </a:lnTo>
                  <a:lnTo>
                    <a:pt x="2894" y="202"/>
                  </a:lnTo>
                  <a:lnTo>
                    <a:pt x="2895" y="194"/>
                  </a:lnTo>
                  <a:lnTo>
                    <a:pt x="2896" y="190"/>
                  </a:lnTo>
                  <a:lnTo>
                    <a:pt x="2897" y="181"/>
                  </a:lnTo>
                  <a:lnTo>
                    <a:pt x="2899" y="172"/>
                  </a:lnTo>
                  <a:lnTo>
                    <a:pt x="2900" y="175"/>
                  </a:lnTo>
                  <a:lnTo>
                    <a:pt x="2901" y="173"/>
                  </a:lnTo>
                  <a:lnTo>
                    <a:pt x="2902" y="184"/>
                  </a:lnTo>
                  <a:lnTo>
                    <a:pt x="2903" y="190"/>
                  </a:lnTo>
                  <a:lnTo>
                    <a:pt x="2905" y="208"/>
                  </a:lnTo>
                  <a:lnTo>
                    <a:pt x="2906" y="245"/>
                  </a:lnTo>
                  <a:lnTo>
                    <a:pt x="2907" y="298"/>
                  </a:lnTo>
                  <a:lnTo>
                    <a:pt x="2909" y="341"/>
                  </a:lnTo>
                  <a:lnTo>
                    <a:pt x="2910" y="386"/>
                  </a:lnTo>
                  <a:lnTo>
                    <a:pt x="2911" y="410"/>
                  </a:lnTo>
                  <a:lnTo>
                    <a:pt x="2912" y="432"/>
                  </a:lnTo>
                  <a:lnTo>
                    <a:pt x="2913" y="443"/>
                  </a:lnTo>
                  <a:lnTo>
                    <a:pt x="2915" y="451"/>
                  </a:lnTo>
                  <a:lnTo>
                    <a:pt x="2916" y="460"/>
                  </a:lnTo>
                  <a:lnTo>
                    <a:pt x="2917" y="464"/>
                  </a:lnTo>
                  <a:lnTo>
                    <a:pt x="2918" y="462"/>
                  </a:lnTo>
                  <a:lnTo>
                    <a:pt x="2920" y="467"/>
                  </a:lnTo>
                  <a:lnTo>
                    <a:pt x="2921" y="462"/>
                  </a:lnTo>
                  <a:lnTo>
                    <a:pt x="2922" y="435"/>
                  </a:lnTo>
                  <a:lnTo>
                    <a:pt x="2923" y="404"/>
                  </a:lnTo>
                  <a:lnTo>
                    <a:pt x="2925" y="331"/>
                  </a:lnTo>
                  <a:lnTo>
                    <a:pt x="2926" y="284"/>
                  </a:lnTo>
                  <a:lnTo>
                    <a:pt x="2927" y="234"/>
                  </a:lnTo>
                  <a:lnTo>
                    <a:pt x="2928" y="219"/>
                  </a:lnTo>
                  <a:lnTo>
                    <a:pt x="2930" y="224"/>
                  </a:lnTo>
                  <a:lnTo>
                    <a:pt x="2931" y="241"/>
                  </a:lnTo>
                  <a:lnTo>
                    <a:pt x="2932" y="257"/>
                  </a:lnTo>
                  <a:lnTo>
                    <a:pt x="2933" y="262"/>
                  </a:lnTo>
                  <a:lnTo>
                    <a:pt x="2934" y="267"/>
                  </a:lnTo>
                  <a:lnTo>
                    <a:pt x="2936" y="273"/>
                  </a:lnTo>
                  <a:lnTo>
                    <a:pt x="2937" y="259"/>
                  </a:lnTo>
                  <a:lnTo>
                    <a:pt x="2938" y="262"/>
                  </a:lnTo>
                  <a:lnTo>
                    <a:pt x="2940" y="267"/>
                  </a:lnTo>
                  <a:lnTo>
                    <a:pt x="2941" y="280"/>
                  </a:lnTo>
                  <a:lnTo>
                    <a:pt x="2942" y="269"/>
                  </a:lnTo>
                  <a:lnTo>
                    <a:pt x="2943" y="265"/>
                  </a:lnTo>
                  <a:lnTo>
                    <a:pt x="2944" y="265"/>
                  </a:lnTo>
                  <a:lnTo>
                    <a:pt x="2946" y="260"/>
                  </a:lnTo>
                  <a:lnTo>
                    <a:pt x="2947" y="286"/>
                  </a:lnTo>
                  <a:lnTo>
                    <a:pt x="2948" y="313"/>
                  </a:lnTo>
                  <a:lnTo>
                    <a:pt x="2949" y="328"/>
                  </a:lnTo>
                  <a:lnTo>
                    <a:pt x="2950" y="293"/>
                  </a:lnTo>
                  <a:lnTo>
                    <a:pt x="2952" y="252"/>
                  </a:lnTo>
                  <a:lnTo>
                    <a:pt x="2953" y="223"/>
                  </a:lnTo>
                  <a:lnTo>
                    <a:pt x="2954" y="207"/>
                  </a:lnTo>
                  <a:lnTo>
                    <a:pt x="2956" y="193"/>
                  </a:lnTo>
                  <a:lnTo>
                    <a:pt x="2957" y="186"/>
                  </a:lnTo>
                  <a:lnTo>
                    <a:pt x="2958" y="185"/>
                  </a:lnTo>
                  <a:lnTo>
                    <a:pt x="2959" y="187"/>
                  </a:lnTo>
                  <a:lnTo>
                    <a:pt x="2960" y="187"/>
                  </a:lnTo>
                  <a:lnTo>
                    <a:pt x="2962" y="191"/>
                  </a:lnTo>
                  <a:lnTo>
                    <a:pt x="2963" y="202"/>
                  </a:lnTo>
                  <a:lnTo>
                    <a:pt x="2964" y="211"/>
                  </a:lnTo>
                  <a:lnTo>
                    <a:pt x="2965" y="230"/>
                  </a:lnTo>
                  <a:lnTo>
                    <a:pt x="2967" y="265"/>
                  </a:lnTo>
                  <a:lnTo>
                    <a:pt x="2968" y="311"/>
                  </a:lnTo>
                  <a:lnTo>
                    <a:pt x="2969" y="358"/>
                  </a:lnTo>
                  <a:lnTo>
                    <a:pt x="2970" y="391"/>
                  </a:lnTo>
                  <a:lnTo>
                    <a:pt x="2972" y="418"/>
                  </a:lnTo>
                  <a:lnTo>
                    <a:pt x="2973" y="430"/>
                  </a:lnTo>
                  <a:lnTo>
                    <a:pt x="2974" y="446"/>
                  </a:lnTo>
                  <a:lnTo>
                    <a:pt x="2975" y="456"/>
                  </a:lnTo>
                  <a:lnTo>
                    <a:pt x="2977" y="460"/>
                  </a:lnTo>
                  <a:lnTo>
                    <a:pt x="2978" y="460"/>
                  </a:lnTo>
                  <a:lnTo>
                    <a:pt x="2979" y="465"/>
                  </a:lnTo>
                  <a:lnTo>
                    <a:pt x="2980" y="462"/>
                  </a:lnTo>
                  <a:lnTo>
                    <a:pt x="2981" y="437"/>
                  </a:lnTo>
                  <a:lnTo>
                    <a:pt x="2983" y="405"/>
                  </a:lnTo>
                  <a:lnTo>
                    <a:pt x="2984" y="336"/>
                  </a:lnTo>
                  <a:lnTo>
                    <a:pt x="2985" y="285"/>
                  </a:lnTo>
                  <a:lnTo>
                    <a:pt x="2987" y="243"/>
                  </a:lnTo>
                  <a:lnTo>
                    <a:pt x="2988" y="236"/>
                  </a:lnTo>
                  <a:lnTo>
                    <a:pt x="2989" y="247"/>
                  </a:lnTo>
                  <a:lnTo>
                    <a:pt x="2990" y="259"/>
                  </a:lnTo>
                  <a:lnTo>
                    <a:pt x="2991" y="258"/>
                  </a:lnTo>
                  <a:lnTo>
                    <a:pt x="2993" y="261"/>
                  </a:lnTo>
                  <a:lnTo>
                    <a:pt x="2994" y="267"/>
                  </a:lnTo>
                  <a:lnTo>
                    <a:pt x="2995" y="283"/>
                  </a:lnTo>
                  <a:lnTo>
                    <a:pt x="2996" y="260"/>
                  </a:lnTo>
                  <a:lnTo>
                    <a:pt x="2997" y="263"/>
                  </a:lnTo>
                  <a:lnTo>
                    <a:pt x="2999" y="276"/>
                  </a:lnTo>
                  <a:lnTo>
                    <a:pt x="3000" y="283"/>
                  </a:lnTo>
                  <a:lnTo>
                    <a:pt x="3001" y="269"/>
                  </a:lnTo>
                  <a:lnTo>
                    <a:pt x="3003" y="264"/>
                  </a:lnTo>
                  <a:lnTo>
                    <a:pt x="3004" y="259"/>
                  </a:lnTo>
                  <a:lnTo>
                    <a:pt x="3005" y="266"/>
                  </a:lnTo>
                  <a:lnTo>
                    <a:pt x="3006" y="296"/>
                  </a:lnTo>
                  <a:lnTo>
                    <a:pt x="3007" y="330"/>
                  </a:lnTo>
                  <a:lnTo>
                    <a:pt x="3009" y="346"/>
                  </a:lnTo>
                  <a:lnTo>
                    <a:pt x="3010" y="305"/>
                  </a:lnTo>
                  <a:lnTo>
                    <a:pt x="3011" y="261"/>
                  </a:lnTo>
                  <a:lnTo>
                    <a:pt x="3012" y="226"/>
                  </a:lnTo>
                  <a:lnTo>
                    <a:pt x="3014" y="196"/>
                  </a:lnTo>
                  <a:lnTo>
                    <a:pt x="3015" y="184"/>
                  </a:lnTo>
                  <a:lnTo>
                    <a:pt x="3016" y="184"/>
                  </a:lnTo>
                  <a:lnTo>
                    <a:pt x="3017" y="175"/>
                  </a:lnTo>
                  <a:lnTo>
                    <a:pt x="3019" y="178"/>
                  </a:lnTo>
                  <a:lnTo>
                    <a:pt x="3020" y="174"/>
                  </a:lnTo>
                  <a:lnTo>
                    <a:pt x="3021" y="185"/>
                  </a:lnTo>
                  <a:lnTo>
                    <a:pt x="3022" y="182"/>
                  </a:lnTo>
                  <a:lnTo>
                    <a:pt x="3024" y="196"/>
                  </a:lnTo>
                  <a:lnTo>
                    <a:pt x="3025" y="218"/>
                  </a:lnTo>
                  <a:lnTo>
                    <a:pt x="3026" y="223"/>
                  </a:lnTo>
                  <a:lnTo>
                    <a:pt x="3027" y="244"/>
                  </a:lnTo>
                  <a:lnTo>
                    <a:pt x="3028" y="288"/>
                  </a:lnTo>
                  <a:lnTo>
                    <a:pt x="3030" y="338"/>
                  </a:lnTo>
                  <a:lnTo>
                    <a:pt x="3031" y="367"/>
                  </a:lnTo>
                  <a:lnTo>
                    <a:pt x="3032" y="392"/>
                  </a:lnTo>
                  <a:lnTo>
                    <a:pt x="3034" y="413"/>
                  </a:lnTo>
                  <a:lnTo>
                    <a:pt x="3035" y="429"/>
                  </a:lnTo>
                  <a:lnTo>
                    <a:pt x="3036" y="440"/>
                  </a:lnTo>
                  <a:lnTo>
                    <a:pt x="3037" y="437"/>
                  </a:lnTo>
                  <a:lnTo>
                    <a:pt x="3038" y="454"/>
                  </a:lnTo>
                  <a:lnTo>
                    <a:pt x="3040" y="456"/>
                  </a:lnTo>
                  <a:lnTo>
                    <a:pt x="3041" y="433"/>
                  </a:lnTo>
                  <a:lnTo>
                    <a:pt x="3042" y="402"/>
                  </a:lnTo>
                  <a:lnTo>
                    <a:pt x="3043" y="340"/>
                  </a:lnTo>
                  <a:lnTo>
                    <a:pt x="3045" y="302"/>
                  </a:lnTo>
                  <a:lnTo>
                    <a:pt x="3046" y="241"/>
                  </a:lnTo>
                  <a:lnTo>
                    <a:pt x="3047" y="234"/>
                  </a:lnTo>
                  <a:lnTo>
                    <a:pt x="3048" y="227"/>
                  </a:lnTo>
                  <a:lnTo>
                    <a:pt x="3050" y="243"/>
                  </a:lnTo>
                  <a:lnTo>
                    <a:pt x="3051" y="257"/>
                  </a:lnTo>
                  <a:lnTo>
                    <a:pt x="3052" y="262"/>
                  </a:lnTo>
                  <a:lnTo>
                    <a:pt x="3053" y="259"/>
                  </a:lnTo>
                  <a:lnTo>
                    <a:pt x="3054" y="267"/>
                  </a:lnTo>
                  <a:lnTo>
                    <a:pt x="3056" y="253"/>
                  </a:lnTo>
                  <a:lnTo>
                    <a:pt x="3057" y="255"/>
                  </a:lnTo>
                  <a:lnTo>
                    <a:pt x="3058" y="272"/>
                  </a:lnTo>
                  <a:lnTo>
                    <a:pt x="3059" y="275"/>
                  </a:lnTo>
                  <a:lnTo>
                    <a:pt x="3061" y="264"/>
                  </a:lnTo>
                  <a:lnTo>
                    <a:pt x="3062" y="257"/>
                  </a:lnTo>
                  <a:lnTo>
                    <a:pt x="3063" y="253"/>
                  </a:lnTo>
                  <a:lnTo>
                    <a:pt x="3064" y="264"/>
                  </a:lnTo>
                  <a:lnTo>
                    <a:pt x="3066" y="293"/>
                  </a:lnTo>
                  <a:lnTo>
                    <a:pt x="3067" y="315"/>
                  </a:lnTo>
                  <a:lnTo>
                    <a:pt x="3068" y="330"/>
                  </a:lnTo>
                  <a:lnTo>
                    <a:pt x="3069" y="294"/>
                  </a:lnTo>
                  <a:lnTo>
                    <a:pt x="3070" y="249"/>
                  </a:lnTo>
                  <a:lnTo>
                    <a:pt x="3072" y="210"/>
                  </a:lnTo>
                  <a:lnTo>
                    <a:pt x="3073" y="186"/>
                  </a:lnTo>
                  <a:lnTo>
                    <a:pt x="3074" y="164"/>
                  </a:lnTo>
                  <a:lnTo>
                    <a:pt x="3076" y="158"/>
                  </a:lnTo>
                  <a:lnTo>
                    <a:pt x="3077" y="163"/>
                  </a:lnTo>
                  <a:lnTo>
                    <a:pt x="3078" y="163"/>
                  </a:lnTo>
                  <a:lnTo>
                    <a:pt x="3079" y="162"/>
                  </a:lnTo>
                  <a:lnTo>
                    <a:pt x="3080" y="162"/>
                  </a:lnTo>
                  <a:lnTo>
                    <a:pt x="3082" y="157"/>
                  </a:lnTo>
                  <a:lnTo>
                    <a:pt x="3083" y="153"/>
                  </a:lnTo>
                  <a:lnTo>
                    <a:pt x="3084" y="146"/>
                  </a:lnTo>
                  <a:lnTo>
                    <a:pt x="3085" y="153"/>
                  </a:lnTo>
                  <a:lnTo>
                    <a:pt x="3087" y="163"/>
                  </a:lnTo>
                  <a:lnTo>
                    <a:pt x="3088" y="188"/>
                  </a:lnTo>
                  <a:lnTo>
                    <a:pt x="3089" y="206"/>
                  </a:lnTo>
                  <a:lnTo>
                    <a:pt x="3090" y="232"/>
                  </a:lnTo>
                  <a:lnTo>
                    <a:pt x="3092" y="253"/>
                  </a:lnTo>
                  <a:lnTo>
                    <a:pt x="3093" y="285"/>
                  </a:lnTo>
                  <a:lnTo>
                    <a:pt x="3094" y="315"/>
                  </a:lnTo>
                  <a:lnTo>
                    <a:pt x="3095" y="339"/>
                  </a:lnTo>
                  <a:lnTo>
                    <a:pt x="3097" y="366"/>
                  </a:lnTo>
                  <a:lnTo>
                    <a:pt x="3098" y="419"/>
                  </a:lnTo>
                  <a:lnTo>
                    <a:pt x="3099" y="443"/>
                  </a:lnTo>
                  <a:lnTo>
                    <a:pt x="3100" y="448"/>
                  </a:lnTo>
                  <a:lnTo>
                    <a:pt x="3101" y="447"/>
                  </a:lnTo>
                  <a:lnTo>
                    <a:pt x="3103" y="428"/>
                  </a:lnTo>
                  <a:lnTo>
                    <a:pt x="3104" y="426"/>
                  </a:lnTo>
                  <a:lnTo>
                    <a:pt x="3105" y="403"/>
                  </a:lnTo>
                  <a:lnTo>
                    <a:pt x="3107" y="379"/>
                  </a:lnTo>
                  <a:lnTo>
                    <a:pt x="3108" y="341"/>
                  </a:lnTo>
                  <a:lnTo>
                    <a:pt x="3109" y="321"/>
                  </a:lnTo>
                  <a:lnTo>
                    <a:pt x="3110" y="274"/>
                  </a:lnTo>
                  <a:lnTo>
                    <a:pt x="3111" y="277"/>
                  </a:lnTo>
                  <a:lnTo>
                    <a:pt x="3113" y="238"/>
                  </a:lnTo>
                  <a:lnTo>
                    <a:pt x="3114" y="238"/>
                  </a:lnTo>
                  <a:lnTo>
                    <a:pt x="3115" y="204"/>
                  </a:lnTo>
                  <a:lnTo>
                    <a:pt x="3116" y="199"/>
                  </a:lnTo>
                  <a:lnTo>
                    <a:pt x="3117" y="198"/>
                  </a:lnTo>
                  <a:lnTo>
                    <a:pt x="3119" y="209"/>
                  </a:lnTo>
                  <a:lnTo>
                    <a:pt x="3120" y="213"/>
                  </a:lnTo>
                  <a:lnTo>
                    <a:pt x="3121" y="227"/>
                  </a:lnTo>
                  <a:lnTo>
                    <a:pt x="3123" y="204"/>
                  </a:lnTo>
                  <a:lnTo>
                    <a:pt x="3124" y="204"/>
                  </a:lnTo>
                  <a:lnTo>
                    <a:pt x="3125" y="227"/>
                  </a:lnTo>
                  <a:lnTo>
                    <a:pt x="3126" y="261"/>
                  </a:lnTo>
                  <a:lnTo>
                    <a:pt x="3127" y="292"/>
                  </a:lnTo>
                  <a:lnTo>
                    <a:pt x="3129" y="253"/>
                  </a:lnTo>
                  <a:lnTo>
                    <a:pt x="3130" y="212"/>
                  </a:lnTo>
                  <a:lnTo>
                    <a:pt x="3131" y="188"/>
                  </a:lnTo>
                  <a:lnTo>
                    <a:pt x="3132" y="161"/>
                  </a:lnTo>
                  <a:lnTo>
                    <a:pt x="3134" y="149"/>
                  </a:lnTo>
                  <a:lnTo>
                    <a:pt x="3135" y="163"/>
                  </a:lnTo>
                  <a:lnTo>
                    <a:pt x="3136" y="192"/>
                  </a:lnTo>
                  <a:lnTo>
                    <a:pt x="3137" y="197"/>
                  </a:lnTo>
                  <a:lnTo>
                    <a:pt x="3139" y="208"/>
                  </a:lnTo>
                  <a:lnTo>
                    <a:pt x="3140" y="203"/>
                  </a:lnTo>
                  <a:lnTo>
                    <a:pt x="3141" y="169"/>
                  </a:lnTo>
                  <a:lnTo>
                    <a:pt x="3142" y="153"/>
                  </a:lnTo>
                  <a:lnTo>
                    <a:pt x="3144" y="140"/>
                  </a:lnTo>
                  <a:lnTo>
                    <a:pt x="3145" y="135"/>
                  </a:lnTo>
                  <a:lnTo>
                    <a:pt x="3146" y="148"/>
                  </a:lnTo>
                  <a:lnTo>
                    <a:pt x="3147" y="173"/>
                  </a:lnTo>
                  <a:lnTo>
                    <a:pt x="3148" y="180"/>
                  </a:lnTo>
                  <a:lnTo>
                    <a:pt x="3150" y="208"/>
                  </a:lnTo>
                  <a:lnTo>
                    <a:pt x="3151" y="229"/>
                  </a:lnTo>
                  <a:lnTo>
                    <a:pt x="3152" y="253"/>
                  </a:lnTo>
                  <a:lnTo>
                    <a:pt x="3154" y="284"/>
                  </a:lnTo>
                  <a:lnTo>
                    <a:pt x="3155" y="311"/>
                  </a:lnTo>
                  <a:lnTo>
                    <a:pt x="3156" y="342"/>
                  </a:lnTo>
                  <a:lnTo>
                    <a:pt x="3157" y="404"/>
                  </a:lnTo>
                  <a:lnTo>
                    <a:pt x="3158" y="437"/>
                  </a:lnTo>
                  <a:lnTo>
                    <a:pt x="3160" y="449"/>
                  </a:lnTo>
                  <a:lnTo>
                    <a:pt x="3161" y="449"/>
                  </a:lnTo>
                  <a:lnTo>
                    <a:pt x="3162" y="443"/>
                  </a:lnTo>
                  <a:lnTo>
                    <a:pt x="3163" y="442"/>
                  </a:lnTo>
                  <a:lnTo>
                    <a:pt x="3164" y="419"/>
                  </a:lnTo>
                  <a:lnTo>
                    <a:pt x="3166" y="407"/>
                  </a:lnTo>
                  <a:lnTo>
                    <a:pt x="3167" y="389"/>
                  </a:lnTo>
                  <a:lnTo>
                    <a:pt x="3168" y="365"/>
                  </a:lnTo>
                  <a:lnTo>
                    <a:pt x="3170" y="327"/>
                  </a:lnTo>
                  <a:lnTo>
                    <a:pt x="3171" y="311"/>
                  </a:lnTo>
                  <a:lnTo>
                    <a:pt x="3172" y="276"/>
                  </a:lnTo>
                  <a:lnTo>
                    <a:pt x="3173" y="269"/>
                  </a:lnTo>
                  <a:lnTo>
                    <a:pt x="3174" y="248"/>
                  </a:lnTo>
                  <a:lnTo>
                    <a:pt x="3176" y="235"/>
                  </a:lnTo>
                  <a:lnTo>
                    <a:pt x="3177" y="239"/>
                  </a:lnTo>
                  <a:lnTo>
                    <a:pt x="3178" y="241"/>
                  </a:lnTo>
                  <a:lnTo>
                    <a:pt x="3179" y="247"/>
                  </a:lnTo>
                  <a:lnTo>
                    <a:pt x="3181" y="242"/>
                  </a:lnTo>
                  <a:lnTo>
                    <a:pt x="3182" y="244"/>
                  </a:lnTo>
                  <a:lnTo>
                    <a:pt x="3183" y="253"/>
                  </a:lnTo>
                  <a:lnTo>
                    <a:pt x="3184" y="251"/>
                  </a:lnTo>
                  <a:lnTo>
                    <a:pt x="3186" y="263"/>
                  </a:lnTo>
                  <a:lnTo>
                    <a:pt x="3187" y="279"/>
                  </a:lnTo>
                  <a:lnTo>
                    <a:pt x="3188" y="265"/>
                  </a:lnTo>
                  <a:lnTo>
                    <a:pt x="3189" y="246"/>
                  </a:lnTo>
                  <a:lnTo>
                    <a:pt x="3191" y="239"/>
                  </a:lnTo>
                  <a:lnTo>
                    <a:pt x="3192" y="244"/>
                  </a:lnTo>
                  <a:lnTo>
                    <a:pt x="3193" y="268"/>
                  </a:lnTo>
                  <a:lnTo>
                    <a:pt x="3194" y="280"/>
                  </a:lnTo>
                  <a:lnTo>
                    <a:pt x="3195" y="303"/>
                  </a:lnTo>
                  <a:lnTo>
                    <a:pt x="3197" y="298"/>
                  </a:lnTo>
                  <a:lnTo>
                    <a:pt x="3198" y="307"/>
                  </a:lnTo>
                  <a:lnTo>
                    <a:pt x="3199" y="304"/>
                  </a:lnTo>
                  <a:lnTo>
                    <a:pt x="3201" y="326"/>
                  </a:lnTo>
                  <a:lnTo>
                    <a:pt x="3202" y="341"/>
                  </a:lnTo>
                  <a:lnTo>
                    <a:pt x="3203" y="360"/>
                  </a:lnTo>
                  <a:lnTo>
                    <a:pt x="3204" y="378"/>
                  </a:lnTo>
                  <a:lnTo>
                    <a:pt x="3205" y="391"/>
                  </a:lnTo>
                  <a:lnTo>
                    <a:pt x="3207" y="405"/>
                  </a:lnTo>
                  <a:lnTo>
                    <a:pt x="3208" y="423"/>
                  </a:lnTo>
                  <a:lnTo>
                    <a:pt x="3209" y="444"/>
                  </a:lnTo>
                  <a:lnTo>
                    <a:pt x="3210" y="448"/>
                  </a:lnTo>
                  <a:lnTo>
                    <a:pt x="3211" y="460"/>
                  </a:lnTo>
                  <a:lnTo>
                    <a:pt x="3213" y="467"/>
                  </a:lnTo>
                  <a:lnTo>
                    <a:pt x="3214" y="469"/>
                  </a:lnTo>
                  <a:lnTo>
                    <a:pt x="3215" y="466"/>
                  </a:lnTo>
                  <a:lnTo>
                    <a:pt x="3217" y="468"/>
                  </a:lnTo>
                  <a:lnTo>
                    <a:pt x="3218" y="461"/>
                  </a:lnTo>
                  <a:lnTo>
                    <a:pt x="3219" y="438"/>
                  </a:lnTo>
                  <a:lnTo>
                    <a:pt x="3220" y="402"/>
                  </a:lnTo>
                  <a:lnTo>
                    <a:pt x="3221" y="344"/>
                  </a:lnTo>
                  <a:lnTo>
                    <a:pt x="3223" y="314"/>
                  </a:lnTo>
                  <a:lnTo>
                    <a:pt x="3224" y="276"/>
                  </a:lnTo>
                  <a:lnTo>
                    <a:pt x="3225" y="262"/>
                  </a:lnTo>
                  <a:lnTo>
                    <a:pt x="3226" y="268"/>
                  </a:lnTo>
                  <a:lnTo>
                    <a:pt x="3227" y="274"/>
                  </a:lnTo>
                  <a:lnTo>
                    <a:pt x="3229" y="282"/>
                  </a:lnTo>
                  <a:lnTo>
                    <a:pt x="3230" y="301"/>
                  </a:lnTo>
                  <a:lnTo>
                    <a:pt x="3231" y="294"/>
                  </a:lnTo>
                  <a:lnTo>
                    <a:pt x="3233" y="295"/>
                  </a:lnTo>
                  <a:lnTo>
                    <a:pt x="3234" y="274"/>
                  </a:lnTo>
                  <a:lnTo>
                    <a:pt x="3235" y="288"/>
                  </a:lnTo>
                  <a:lnTo>
                    <a:pt x="3236" y="288"/>
                  </a:lnTo>
                  <a:lnTo>
                    <a:pt x="3237" y="291"/>
                  </a:lnTo>
                  <a:lnTo>
                    <a:pt x="3239" y="280"/>
                  </a:lnTo>
                  <a:lnTo>
                    <a:pt x="3240" y="279"/>
                  </a:lnTo>
                  <a:lnTo>
                    <a:pt x="3241" y="267"/>
                  </a:lnTo>
                  <a:lnTo>
                    <a:pt x="3242" y="264"/>
                  </a:lnTo>
                  <a:lnTo>
                    <a:pt x="3244" y="285"/>
                  </a:lnTo>
                  <a:lnTo>
                    <a:pt x="3245" y="306"/>
                  </a:lnTo>
                  <a:lnTo>
                    <a:pt x="3246" y="321"/>
                  </a:lnTo>
                  <a:lnTo>
                    <a:pt x="3247" y="285"/>
                  </a:lnTo>
                  <a:lnTo>
                    <a:pt x="3249" y="258"/>
                  </a:lnTo>
                  <a:lnTo>
                    <a:pt x="3250" y="238"/>
                  </a:lnTo>
                  <a:lnTo>
                    <a:pt x="3251" y="224"/>
                  </a:lnTo>
                  <a:lnTo>
                    <a:pt x="3252" y="217"/>
                  </a:lnTo>
                  <a:lnTo>
                    <a:pt x="3254" y="227"/>
                  </a:lnTo>
                  <a:lnTo>
                    <a:pt x="3255" y="235"/>
                  </a:lnTo>
                  <a:lnTo>
                    <a:pt x="3256" y="251"/>
                  </a:lnTo>
                  <a:lnTo>
                    <a:pt x="3257" y="250"/>
                  </a:lnTo>
                  <a:lnTo>
                    <a:pt x="3258" y="253"/>
                  </a:lnTo>
                  <a:lnTo>
                    <a:pt x="3260" y="257"/>
                  </a:lnTo>
                  <a:lnTo>
                    <a:pt x="3261" y="279"/>
                  </a:lnTo>
                  <a:lnTo>
                    <a:pt x="3262" y="315"/>
                  </a:lnTo>
                  <a:lnTo>
                    <a:pt x="3264" y="347"/>
                  </a:lnTo>
                  <a:lnTo>
                    <a:pt x="3265" y="366"/>
                  </a:lnTo>
                  <a:lnTo>
                    <a:pt x="3266" y="398"/>
                  </a:lnTo>
                  <a:lnTo>
                    <a:pt x="3267" y="418"/>
                  </a:lnTo>
                  <a:lnTo>
                    <a:pt x="3268" y="434"/>
                  </a:lnTo>
                  <a:lnTo>
                    <a:pt x="3270" y="445"/>
                  </a:lnTo>
                  <a:lnTo>
                    <a:pt x="3271" y="457"/>
                  </a:lnTo>
                  <a:lnTo>
                    <a:pt x="3272" y="462"/>
                  </a:lnTo>
                  <a:lnTo>
                    <a:pt x="3273" y="467"/>
                  </a:lnTo>
                  <a:lnTo>
                    <a:pt x="3274" y="462"/>
                  </a:lnTo>
                  <a:lnTo>
                    <a:pt x="3276" y="464"/>
                  </a:lnTo>
                  <a:lnTo>
                    <a:pt x="3277" y="461"/>
                  </a:lnTo>
                  <a:lnTo>
                    <a:pt x="3278" y="438"/>
                  </a:lnTo>
                  <a:lnTo>
                    <a:pt x="3280" y="411"/>
                  </a:lnTo>
                  <a:lnTo>
                    <a:pt x="3281" y="352"/>
                  </a:lnTo>
                  <a:lnTo>
                    <a:pt x="3282" y="308"/>
                  </a:lnTo>
                  <a:lnTo>
                    <a:pt x="3283" y="265"/>
                  </a:lnTo>
                  <a:lnTo>
                    <a:pt x="3284" y="256"/>
                  </a:lnTo>
                  <a:lnTo>
                    <a:pt x="3286" y="252"/>
                  </a:lnTo>
                  <a:lnTo>
                    <a:pt x="3287" y="262"/>
                  </a:lnTo>
                  <a:lnTo>
                    <a:pt x="3288" y="266"/>
                  </a:lnTo>
                  <a:lnTo>
                    <a:pt x="3289" y="281"/>
                  </a:lnTo>
                  <a:lnTo>
                    <a:pt x="3291" y="278"/>
                  </a:lnTo>
                  <a:lnTo>
                    <a:pt x="3292" y="289"/>
                  </a:lnTo>
                  <a:lnTo>
                    <a:pt x="3293" y="270"/>
                  </a:lnTo>
                  <a:lnTo>
                    <a:pt x="3294" y="269"/>
                  </a:lnTo>
                  <a:lnTo>
                    <a:pt x="3296" y="268"/>
                  </a:lnTo>
                  <a:lnTo>
                    <a:pt x="3297" y="272"/>
                  </a:lnTo>
                  <a:lnTo>
                    <a:pt x="3298" y="263"/>
                  </a:lnTo>
                  <a:lnTo>
                    <a:pt x="3299" y="260"/>
                  </a:lnTo>
                  <a:lnTo>
                    <a:pt x="3301" y="261"/>
                  </a:lnTo>
                  <a:lnTo>
                    <a:pt x="3302" y="258"/>
                  </a:lnTo>
                  <a:lnTo>
                    <a:pt x="3303" y="295"/>
                  </a:lnTo>
                  <a:lnTo>
                    <a:pt x="3304" y="325"/>
                  </a:lnTo>
                  <a:lnTo>
                    <a:pt x="3305" y="343"/>
                  </a:lnTo>
                  <a:lnTo>
                    <a:pt x="3307" y="311"/>
                  </a:lnTo>
                  <a:lnTo>
                    <a:pt x="3308" y="279"/>
                  </a:lnTo>
                  <a:lnTo>
                    <a:pt x="3309" y="253"/>
                  </a:lnTo>
                  <a:lnTo>
                    <a:pt x="3311" y="236"/>
                  </a:lnTo>
                  <a:lnTo>
                    <a:pt x="3312" y="232"/>
                  </a:lnTo>
                  <a:lnTo>
                    <a:pt x="3313" y="230"/>
                  </a:lnTo>
                  <a:lnTo>
                    <a:pt x="3314" y="239"/>
                  </a:lnTo>
                  <a:lnTo>
                    <a:pt x="3315" y="242"/>
                  </a:lnTo>
                  <a:lnTo>
                    <a:pt x="3317" y="242"/>
                  </a:lnTo>
                  <a:lnTo>
                    <a:pt x="3318" y="251"/>
                  </a:lnTo>
                  <a:lnTo>
                    <a:pt x="3319" y="261"/>
                  </a:lnTo>
                  <a:lnTo>
                    <a:pt x="3320" y="266"/>
                  </a:lnTo>
                  <a:lnTo>
                    <a:pt x="3321" y="274"/>
                  </a:lnTo>
                  <a:lnTo>
                    <a:pt x="3323" y="292"/>
                  </a:lnTo>
                  <a:lnTo>
                    <a:pt x="3324" y="325"/>
                  </a:lnTo>
                  <a:lnTo>
                    <a:pt x="3325" y="355"/>
                  </a:lnTo>
                  <a:lnTo>
                    <a:pt x="3327" y="385"/>
                  </a:lnTo>
                  <a:lnTo>
                    <a:pt x="3328" y="412"/>
                  </a:lnTo>
                  <a:lnTo>
                    <a:pt x="3329" y="428"/>
                  </a:lnTo>
                  <a:lnTo>
                    <a:pt x="3330" y="441"/>
                  </a:lnTo>
                  <a:lnTo>
                    <a:pt x="3331" y="449"/>
                  </a:lnTo>
                  <a:lnTo>
                    <a:pt x="3333" y="452"/>
                  </a:lnTo>
                  <a:lnTo>
                    <a:pt x="3334" y="447"/>
                  </a:lnTo>
                  <a:lnTo>
                    <a:pt x="3335" y="448"/>
                  </a:lnTo>
                  <a:lnTo>
                    <a:pt x="3336" y="447"/>
                  </a:lnTo>
                  <a:lnTo>
                    <a:pt x="3338" y="430"/>
                  </a:lnTo>
                  <a:lnTo>
                    <a:pt x="3339" y="403"/>
                  </a:lnTo>
                  <a:lnTo>
                    <a:pt x="3340" y="357"/>
                  </a:lnTo>
                  <a:lnTo>
                    <a:pt x="3341" y="315"/>
                  </a:lnTo>
                  <a:lnTo>
                    <a:pt x="3343" y="280"/>
                  </a:lnTo>
                  <a:lnTo>
                    <a:pt x="3344" y="249"/>
                  </a:lnTo>
                  <a:lnTo>
                    <a:pt x="3345" y="247"/>
                  </a:lnTo>
                  <a:lnTo>
                    <a:pt x="3346" y="253"/>
                  </a:lnTo>
                  <a:lnTo>
                    <a:pt x="3348" y="257"/>
                  </a:lnTo>
                  <a:lnTo>
                    <a:pt x="3349" y="264"/>
                  </a:lnTo>
                  <a:lnTo>
                    <a:pt x="3350" y="254"/>
                  </a:lnTo>
                  <a:lnTo>
                    <a:pt x="3351" y="256"/>
                  </a:lnTo>
                  <a:lnTo>
                    <a:pt x="3352" y="245"/>
                  </a:lnTo>
                  <a:lnTo>
                    <a:pt x="3354" y="239"/>
                  </a:lnTo>
                  <a:lnTo>
                    <a:pt x="3355" y="247"/>
                  </a:lnTo>
                  <a:lnTo>
                    <a:pt x="3356" y="236"/>
                  </a:lnTo>
                  <a:lnTo>
                    <a:pt x="3358" y="247"/>
                  </a:lnTo>
                  <a:lnTo>
                    <a:pt x="3359" y="252"/>
                  </a:lnTo>
                  <a:lnTo>
                    <a:pt x="3360" y="247"/>
                  </a:lnTo>
                  <a:lnTo>
                    <a:pt x="3361" y="255"/>
                  </a:lnTo>
                  <a:lnTo>
                    <a:pt x="3362" y="273"/>
                  </a:lnTo>
                  <a:lnTo>
                    <a:pt x="3364" y="299"/>
                  </a:lnTo>
                  <a:lnTo>
                    <a:pt x="3365" y="316"/>
                  </a:lnTo>
                  <a:lnTo>
                    <a:pt x="3366" y="279"/>
                  </a:lnTo>
                  <a:lnTo>
                    <a:pt x="3367" y="240"/>
                  </a:lnTo>
                  <a:lnTo>
                    <a:pt x="3368" y="229"/>
                  </a:lnTo>
                  <a:lnTo>
                    <a:pt x="3370" y="222"/>
                  </a:lnTo>
                  <a:lnTo>
                    <a:pt x="3371" y="210"/>
                  </a:lnTo>
                  <a:lnTo>
                    <a:pt x="3372" y="227"/>
                  </a:lnTo>
                  <a:lnTo>
                    <a:pt x="3374" y="254"/>
                  </a:lnTo>
                  <a:lnTo>
                    <a:pt x="3375" y="266"/>
                  </a:lnTo>
                  <a:lnTo>
                    <a:pt x="3376" y="263"/>
                  </a:lnTo>
                  <a:lnTo>
                    <a:pt x="3377" y="260"/>
                  </a:lnTo>
                  <a:lnTo>
                    <a:pt x="3378" y="277"/>
                  </a:lnTo>
                  <a:lnTo>
                    <a:pt x="3380" y="278"/>
                  </a:lnTo>
                  <a:lnTo>
                    <a:pt x="3381" y="297"/>
                  </a:lnTo>
                  <a:lnTo>
                    <a:pt x="3382" y="321"/>
                  </a:lnTo>
                  <a:lnTo>
                    <a:pt x="3383" y="323"/>
                  </a:lnTo>
                  <a:lnTo>
                    <a:pt x="3385" y="351"/>
                  </a:lnTo>
                  <a:lnTo>
                    <a:pt x="3386" y="363"/>
                  </a:lnTo>
                  <a:lnTo>
                    <a:pt x="3387" y="382"/>
                  </a:lnTo>
                  <a:lnTo>
                    <a:pt x="3388" y="391"/>
                  </a:lnTo>
                  <a:lnTo>
                    <a:pt x="3390" y="403"/>
                  </a:lnTo>
                  <a:lnTo>
                    <a:pt x="3391" y="417"/>
                  </a:lnTo>
                  <a:lnTo>
                    <a:pt x="3392" y="420"/>
                  </a:lnTo>
                  <a:lnTo>
                    <a:pt x="3393" y="427"/>
                  </a:lnTo>
                  <a:lnTo>
                    <a:pt x="3394" y="441"/>
                  </a:lnTo>
                  <a:lnTo>
                    <a:pt x="3396" y="449"/>
                  </a:lnTo>
                  <a:lnTo>
                    <a:pt x="3397" y="447"/>
                  </a:lnTo>
                  <a:lnTo>
                    <a:pt x="3398" y="435"/>
                  </a:lnTo>
                  <a:lnTo>
                    <a:pt x="3399" y="424"/>
                  </a:lnTo>
                  <a:lnTo>
                    <a:pt x="3401" y="418"/>
                  </a:lnTo>
                  <a:lnTo>
                    <a:pt x="3402" y="411"/>
                  </a:lnTo>
                  <a:lnTo>
                    <a:pt x="3403" y="404"/>
                  </a:lnTo>
                  <a:lnTo>
                    <a:pt x="3405" y="395"/>
                  </a:lnTo>
                  <a:lnTo>
                    <a:pt x="3406" y="388"/>
                  </a:lnTo>
                  <a:lnTo>
                    <a:pt x="3407" y="380"/>
                  </a:lnTo>
                  <a:lnTo>
                    <a:pt x="3408" y="371"/>
                  </a:lnTo>
                  <a:lnTo>
                    <a:pt x="3409" y="350"/>
                  </a:lnTo>
                  <a:lnTo>
                    <a:pt x="3411" y="333"/>
                  </a:lnTo>
                  <a:lnTo>
                    <a:pt x="3412" y="325"/>
                  </a:lnTo>
                  <a:lnTo>
                    <a:pt x="3413" y="326"/>
                  </a:lnTo>
                  <a:lnTo>
                    <a:pt x="3414" y="323"/>
                  </a:lnTo>
                  <a:lnTo>
                    <a:pt x="3416" y="323"/>
                  </a:lnTo>
                  <a:lnTo>
                    <a:pt x="3417" y="321"/>
                  </a:lnTo>
                  <a:lnTo>
                    <a:pt x="3418" y="317"/>
                  </a:lnTo>
                  <a:lnTo>
                    <a:pt x="3419" y="309"/>
                  </a:lnTo>
                  <a:lnTo>
                    <a:pt x="3421" y="309"/>
                  </a:lnTo>
                  <a:lnTo>
                    <a:pt x="3422" y="301"/>
                  </a:lnTo>
                  <a:lnTo>
                    <a:pt x="3423" y="323"/>
                  </a:lnTo>
                  <a:lnTo>
                    <a:pt x="3424" y="328"/>
                  </a:lnTo>
                  <a:lnTo>
                    <a:pt x="3425" y="326"/>
                  </a:lnTo>
                  <a:lnTo>
                    <a:pt x="3427" y="325"/>
                  </a:lnTo>
                  <a:lnTo>
                    <a:pt x="3428" y="331"/>
                  </a:lnTo>
                  <a:lnTo>
                    <a:pt x="3429" y="321"/>
                  </a:lnTo>
                  <a:lnTo>
                    <a:pt x="3430" y="321"/>
                  </a:lnTo>
                  <a:lnTo>
                    <a:pt x="3432" y="316"/>
                  </a:lnTo>
                  <a:lnTo>
                    <a:pt x="3433" y="316"/>
                  </a:lnTo>
                  <a:lnTo>
                    <a:pt x="3434" y="312"/>
                  </a:lnTo>
                  <a:lnTo>
                    <a:pt x="3435" y="302"/>
                  </a:lnTo>
                  <a:lnTo>
                    <a:pt x="3437" y="301"/>
                  </a:lnTo>
                  <a:lnTo>
                    <a:pt x="3438" y="296"/>
                  </a:lnTo>
                  <a:lnTo>
                    <a:pt x="3439" y="317"/>
                  </a:lnTo>
                  <a:lnTo>
                    <a:pt x="3440" y="335"/>
                  </a:lnTo>
                  <a:lnTo>
                    <a:pt x="3441" y="345"/>
                  </a:lnTo>
                  <a:lnTo>
                    <a:pt x="3443" y="372"/>
                  </a:lnTo>
                  <a:lnTo>
                    <a:pt x="3444" y="395"/>
                  </a:lnTo>
                  <a:lnTo>
                    <a:pt x="3445" y="407"/>
                  </a:lnTo>
                  <a:lnTo>
                    <a:pt x="3447" y="422"/>
                  </a:lnTo>
                  <a:lnTo>
                    <a:pt x="3448" y="435"/>
                  </a:lnTo>
                  <a:lnTo>
                    <a:pt x="3449" y="447"/>
                  </a:lnTo>
                  <a:lnTo>
                    <a:pt x="3450" y="456"/>
                  </a:lnTo>
                  <a:lnTo>
                    <a:pt x="3451" y="457"/>
                  </a:lnTo>
                  <a:lnTo>
                    <a:pt x="3453" y="457"/>
                  </a:lnTo>
                  <a:lnTo>
                    <a:pt x="3454" y="466"/>
                  </a:lnTo>
                  <a:lnTo>
                    <a:pt x="3455" y="469"/>
                  </a:lnTo>
                  <a:lnTo>
                    <a:pt x="3456" y="465"/>
                  </a:lnTo>
                  <a:lnTo>
                    <a:pt x="3458" y="457"/>
                  </a:lnTo>
                  <a:lnTo>
                    <a:pt x="3459" y="439"/>
                  </a:lnTo>
                  <a:lnTo>
                    <a:pt x="3460" y="431"/>
                  </a:lnTo>
                  <a:lnTo>
                    <a:pt x="3461" y="415"/>
                  </a:lnTo>
                  <a:lnTo>
                    <a:pt x="3463" y="400"/>
                  </a:lnTo>
                  <a:lnTo>
                    <a:pt x="3464" y="382"/>
                  </a:lnTo>
                  <a:lnTo>
                    <a:pt x="3465" y="369"/>
                  </a:lnTo>
                  <a:lnTo>
                    <a:pt x="3466" y="356"/>
                  </a:lnTo>
                  <a:lnTo>
                    <a:pt x="3468" y="343"/>
                  </a:lnTo>
                  <a:lnTo>
                    <a:pt x="3469" y="330"/>
                  </a:lnTo>
                  <a:lnTo>
                    <a:pt x="3470" y="317"/>
                  </a:lnTo>
                  <a:lnTo>
                    <a:pt x="3471" y="301"/>
                  </a:lnTo>
                  <a:lnTo>
                    <a:pt x="3472" y="290"/>
                  </a:lnTo>
                  <a:lnTo>
                    <a:pt x="3474" y="279"/>
                  </a:lnTo>
                  <a:lnTo>
                    <a:pt x="3475" y="272"/>
                  </a:lnTo>
                  <a:lnTo>
                    <a:pt x="3476" y="261"/>
                  </a:lnTo>
                  <a:lnTo>
                    <a:pt x="3478" y="270"/>
                  </a:lnTo>
                  <a:lnTo>
                    <a:pt x="3479" y="257"/>
                  </a:lnTo>
                  <a:lnTo>
                    <a:pt x="3480" y="256"/>
                  </a:lnTo>
                  <a:lnTo>
                    <a:pt x="3481" y="254"/>
                  </a:lnTo>
                  <a:lnTo>
                    <a:pt x="3482" y="271"/>
                  </a:lnTo>
                  <a:lnTo>
                    <a:pt x="3484" y="285"/>
                  </a:lnTo>
                  <a:lnTo>
                    <a:pt x="3485" y="255"/>
                  </a:lnTo>
                  <a:lnTo>
                    <a:pt x="3486" y="235"/>
                  </a:lnTo>
                  <a:lnTo>
                    <a:pt x="3487" y="234"/>
                  </a:lnTo>
                  <a:lnTo>
                    <a:pt x="3488" y="226"/>
                  </a:lnTo>
                  <a:lnTo>
                    <a:pt x="3490" y="207"/>
                  </a:lnTo>
                  <a:lnTo>
                    <a:pt x="3491" y="229"/>
                  </a:lnTo>
                  <a:lnTo>
                    <a:pt x="3492" y="256"/>
                  </a:lnTo>
                  <a:lnTo>
                    <a:pt x="3494" y="257"/>
                  </a:lnTo>
                  <a:lnTo>
                    <a:pt x="3495" y="261"/>
                  </a:lnTo>
                  <a:lnTo>
                    <a:pt x="3496" y="261"/>
                  </a:lnTo>
                  <a:lnTo>
                    <a:pt x="3497" y="244"/>
                  </a:lnTo>
                  <a:lnTo>
                    <a:pt x="3498" y="246"/>
                  </a:lnTo>
                  <a:lnTo>
                    <a:pt x="3500" y="251"/>
                  </a:lnTo>
                  <a:lnTo>
                    <a:pt x="3501" y="270"/>
                  </a:lnTo>
                  <a:lnTo>
                    <a:pt x="3502" y="291"/>
                  </a:lnTo>
                  <a:lnTo>
                    <a:pt x="3503" y="310"/>
                  </a:lnTo>
                  <a:lnTo>
                    <a:pt x="3505" y="326"/>
                  </a:lnTo>
                  <a:lnTo>
                    <a:pt x="3506" y="342"/>
                  </a:lnTo>
                  <a:lnTo>
                    <a:pt x="3507" y="355"/>
                  </a:lnTo>
                  <a:lnTo>
                    <a:pt x="3508" y="371"/>
                  </a:lnTo>
                  <a:lnTo>
                    <a:pt x="3510" y="386"/>
                  </a:lnTo>
                  <a:lnTo>
                    <a:pt x="3511" y="388"/>
                  </a:lnTo>
                  <a:lnTo>
                    <a:pt x="3512" y="403"/>
                  </a:lnTo>
                  <a:lnTo>
                    <a:pt x="3513" y="437"/>
                  </a:lnTo>
                  <a:lnTo>
                    <a:pt x="3515" y="459"/>
                  </a:lnTo>
                  <a:lnTo>
                    <a:pt x="3516" y="462"/>
                  </a:lnTo>
                  <a:lnTo>
                    <a:pt x="3517" y="464"/>
                  </a:lnTo>
                  <a:lnTo>
                    <a:pt x="3518" y="454"/>
                  </a:lnTo>
                  <a:lnTo>
                    <a:pt x="3519" y="451"/>
                  </a:lnTo>
                  <a:lnTo>
                    <a:pt x="3521" y="435"/>
                  </a:lnTo>
                  <a:lnTo>
                    <a:pt x="3522" y="427"/>
                  </a:lnTo>
                  <a:lnTo>
                    <a:pt x="3523" y="400"/>
                  </a:lnTo>
                  <a:lnTo>
                    <a:pt x="3525" y="379"/>
                  </a:lnTo>
                  <a:lnTo>
                    <a:pt x="3526" y="352"/>
                  </a:lnTo>
                  <a:lnTo>
                    <a:pt x="3527" y="335"/>
                  </a:lnTo>
                  <a:lnTo>
                    <a:pt x="3528" y="301"/>
                  </a:lnTo>
                  <a:lnTo>
                    <a:pt x="3529" y="298"/>
                  </a:lnTo>
                  <a:lnTo>
                    <a:pt x="3531" y="271"/>
                  </a:lnTo>
                  <a:lnTo>
                    <a:pt x="3532" y="261"/>
                  </a:lnTo>
                  <a:lnTo>
                    <a:pt x="3533" y="258"/>
                  </a:lnTo>
                  <a:lnTo>
                    <a:pt x="3534" y="246"/>
                  </a:lnTo>
                  <a:lnTo>
                    <a:pt x="3535" y="244"/>
                  </a:lnTo>
                  <a:lnTo>
                    <a:pt x="3537" y="252"/>
                  </a:lnTo>
                  <a:lnTo>
                    <a:pt x="3538" y="242"/>
                  </a:lnTo>
                  <a:lnTo>
                    <a:pt x="3539" y="245"/>
                  </a:lnTo>
                  <a:lnTo>
                    <a:pt x="3541" y="234"/>
                  </a:lnTo>
                  <a:lnTo>
                    <a:pt x="3542" y="253"/>
                  </a:lnTo>
                  <a:lnTo>
                    <a:pt x="3543" y="284"/>
                  </a:lnTo>
                  <a:lnTo>
                    <a:pt x="3544" y="258"/>
                  </a:lnTo>
                  <a:lnTo>
                    <a:pt x="3545" y="231"/>
                  </a:lnTo>
                  <a:lnTo>
                    <a:pt x="3547" y="222"/>
                  </a:lnTo>
                  <a:lnTo>
                    <a:pt x="3548" y="208"/>
                  </a:lnTo>
                  <a:lnTo>
                    <a:pt x="3549" y="191"/>
                  </a:lnTo>
                  <a:lnTo>
                    <a:pt x="3550" y="199"/>
                  </a:lnTo>
                  <a:lnTo>
                    <a:pt x="3552" y="239"/>
                  </a:lnTo>
                  <a:lnTo>
                    <a:pt x="3553" y="246"/>
                  </a:lnTo>
                  <a:lnTo>
                    <a:pt x="3554" y="247"/>
                  </a:lnTo>
                  <a:lnTo>
                    <a:pt x="3555" y="251"/>
                  </a:lnTo>
                  <a:lnTo>
                    <a:pt x="3557" y="233"/>
                  </a:lnTo>
                  <a:lnTo>
                    <a:pt x="3558" y="221"/>
                  </a:lnTo>
                  <a:lnTo>
                    <a:pt x="3559" y="227"/>
                  </a:lnTo>
                  <a:lnTo>
                    <a:pt x="3560" y="227"/>
                  </a:lnTo>
                  <a:lnTo>
                    <a:pt x="3562" y="240"/>
                  </a:lnTo>
                  <a:lnTo>
                    <a:pt x="3563" y="260"/>
                  </a:lnTo>
                  <a:lnTo>
                    <a:pt x="3564" y="270"/>
                  </a:lnTo>
                  <a:lnTo>
                    <a:pt x="3565" y="297"/>
                  </a:lnTo>
                  <a:lnTo>
                    <a:pt x="3566" y="305"/>
                  </a:lnTo>
                  <a:lnTo>
                    <a:pt x="3568" y="329"/>
                  </a:lnTo>
                  <a:lnTo>
                    <a:pt x="3569" y="351"/>
                  </a:lnTo>
                  <a:lnTo>
                    <a:pt x="3570" y="368"/>
                  </a:lnTo>
                  <a:lnTo>
                    <a:pt x="3572" y="378"/>
                  </a:lnTo>
                  <a:lnTo>
                    <a:pt x="3573" y="424"/>
                  </a:lnTo>
                  <a:lnTo>
                    <a:pt x="3574" y="445"/>
                  </a:lnTo>
                  <a:lnTo>
                    <a:pt x="3575" y="454"/>
                  </a:lnTo>
                  <a:lnTo>
                    <a:pt x="3576" y="454"/>
                  </a:lnTo>
                  <a:lnTo>
                    <a:pt x="3578" y="446"/>
                  </a:lnTo>
                  <a:lnTo>
                    <a:pt x="3579" y="447"/>
                  </a:lnTo>
                  <a:lnTo>
                    <a:pt x="3580" y="431"/>
                  </a:lnTo>
                  <a:lnTo>
                    <a:pt x="3581" y="422"/>
                  </a:lnTo>
                  <a:lnTo>
                    <a:pt x="3582" y="400"/>
                  </a:lnTo>
                  <a:lnTo>
                    <a:pt x="3584" y="379"/>
                  </a:lnTo>
                  <a:lnTo>
                    <a:pt x="3585" y="355"/>
                  </a:lnTo>
                  <a:lnTo>
                    <a:pt x="3586" y="339"/>
                  </a:lnTo>
                  <a:lnTo>
                    <a:pt x="3588" y="302"/>
                  </a:lnTo>
                  <a:lnTo>
                    <a:pt x="3589" y="305"/>
                  </a:lnTo>
                  <a:lnTo>
                    <a:pt x="3590" y="281"/>
                  </a:lnTo>
                  <a:lnTo>
                    <a:pt x="3591" y="274"/>
                  </a:lnTo>
                  <a:lnTo>
                    <a:pt x="3592" y="263"/>
                  </a:lnTo>
                  <a:lnTo>
                    <a:pt x="3594" y="266"/>
                  </a:lnTo>
                  <a:lnTo>
                    <a:pt x="3595" y="269"/>
                  </a:lnTo>
                  <a:lnTo>
                    <a:pt x="3596" y="255"/>
                  </a:lnTo>
                  <a:lnTo>
                    <a:pt x="3597" y="252"/>
                  </a:lnTo>
                  <a:lnTo>
                    <a:pt x="3598" y="265"/>
                  </a:lnTo>
                  <a:lnTo>
                    <a:pt x="3600" y="269"/>
                  </a:lnTo>
                  <a:lnTo>
                    <a:pt x="3601" y="281"/>
                  </a:lnTo>
                  <a:lnTo>
                    <a:pt x="3602" y="293"/>
                  </a:lnTo>
                  <a:lnTo>
                    <a:pt x="3604" y="281"/>
                  </a:lnTo>
                  <a:lnTo>
                    <a:pt x="3605" y="271"/>
                  </a:lnTo>
                  <a:lnTo>
                    <a:pt x="3606" y="268"/>
                  </a:lnTo>
                  <a:lnTo>
                    <a:pt x="3607" y="266"/>
                  </a:lnTo>
                  <a:lnTo>
                    <a:pt x="3608" y="272"/>
                  </a:lnTo>
                  <a:lnTo>
                    <a:pt x="3610" y="281"/>
                  </a:lnTo>
                  <a:lnTo>
                    <a:pt x="3611" y="296"/>
                  </a:lnTo>
                  <a:lnTo>
                    <a:pt x="3612" y="300"/>
                  </a:lnTo>
                  <a:lnTo>
                    <a:pt x="3613" y="319"/>
                  </a:lnTo>
                  <a:lnTo>
                    <a:pt x="3615" y="316"/>
                  </a:lnTo>
                  <a:lnTo>
                    <a:pt x="3616" y="321"/>
                  </a:lnTo>
                  <a:lnTo>
                    <a:pt x="3617" y="341"/>
                  </a:lnTo>
                  <a:lnTo>
                    <a:pt x="3618" y="369"/>
                  </a:lnTo>
                  <a:lnTo>
                    <a:pt x="3620" y="380"/>
                  </a:lnTo>
                  <a:lnTo>
                    <a:pt x="3621" y="396"/>
                  </a:lnTo>
                  <a:lnTo>
                    <a:pt x="3622" y="424"/>
                  </a:lnTo>
                  <a:lnTo>
                    <a:pt x="3623" y="440"/>
                  </a:lnTo>
                  <a:lnTo>
                    <a:pt x="3625" y="457"/>
                  </a:lnTo>
                  <a:lnTo>
                    <a:pt x="3626" y="460"/>
                  </a:lnTo>
                  <a:lnTo>
                    <a:pt x="3627" y="466"/>
                  </a:lnTo>
                  <a:lnTo>
                    <a:pt x="3628" y="472"/>
                  </a:lnTo>
                  <a:lnTo>
                    <a:pt x="3629" y="473"/>
                  </a:lnTo>
                  <a:lnTo>
                    <a:pt x="3631" y="469"/>
                  </a:lnTo>
                  <a:lnTo>
                    <a:pt x="3632" y="466"/>
                  </a:lnTo>
                  <a:lnTo>
                    <a:pt x="3633" y="457"/>
                  </a:lnTo>
                  <a:lnTo>
                    <a:pt x="3635" y="435"/>
                  </a:lnTo>
                  <a:lnTo>
                    <a:pt x="3636" y="402"/>
                  </a:lnTo>
                  <a:lnTo>
                    <a:pt x="3637" y="349"/>
                  </a:lnTo>
                  <a:lnTo>
                    <a:pt x="3638" y="316"/>
                  </a:lnTo>
                  <a:lnTo>
                    <a:pt x="3639" y="277"/>
                  </a:lnTo>
                  <a:lnTo>
                    <a:pt x="3641" y="263"/>
                  </a:lnTo>
                  <a:lnTo>
                    <a:pt x="3642" y="258"/>
                  </a:lnTo>
                  <a:lnTo>
                    <a:pt x="3643" y="268"/>
                  </a:lnTo>
                  <a:lnTo>
                    <a:pt x="3644" y="283"/>
                  </a:lnTo>
                  <a:lnTo>
                    <a:pt x="3645" y="296"/>
                  </a:lnTo>
                  <a:lnTo>
                    <a:pt x="3647" y="302"/>
                  </a:lnTo>
                  <a:lnTo>
                    <a:pt x="3648" y="310"/>
                  </a:lnTo>
                  <a:lnTo>
                    <a:pt x="3649" y="292"/>
                  </a:lnTo>
                  <a:lnTo>
                    <a:pt x="3651" y="289"/>
                  </a:lnTo>
                  <a:lnTo>
                    <a:pt x="3652" y="292"/>
                  </a:lnTo>
                  <a:lnTo>
                    <a:pt x="3653" y="296"/>
                  </a:lnTo>
                  <a:lnTo>
                    <a:pt x="3654" y="287"/>
                  </a:lnTo>
                  <a:lnTo>
                    <a:pt x="3655" y="281"/>
                  </a:lnTo>
                  <a:lnTo>
                    <a:pt x="3657" y="274"/>
                  </a:lnTo>
                  <a:lnTo>
                    <a:pt x="3658" y="265"/>
                  </a:lnTo>
                  <a:lnTo>
                    <a:pt x="3659" y="281"/>
                  </a:lnTo>
                  <a:lnTo>
                    <a:pt x="3660" y="302"/>
                  </a:lnTo>
                  <a:lnTo>
                    <a:pt x="3662" y="312"/>
                  </a:lnTo>
                  <a:lnTo>
                    <a:pt x="3663" y="275"/>
                  </a:lnTo>
                  <a:lnTo>
                    <a:pt x="3664" y="244"/>
                  </a:lnTo>
                  <a:lnTo>
                    <a:pt x="3665" y="220"/>
                  </a:lnTo>
                  <a:lnTo>
                    <a:pt x="3667" y="214"/>
                  </a:lnTo>
                  <a:lnTo>
                    <a:pt x="3668" y="219"/>
                  </a:lnTo>
                  <a:lnTo>
                    <a:pt x="3669" y="222"/>
                  </a:lnTo>
                  <a:lnTo>
                    <a:pt x="3670" y="210"/>
                  </a:lnTo>
                  <a:lnTo>
                    <a:pt x="3672" y="225"/>
                  </a:lnTo>
                  <a:lnTo>
                    <a:pt x="3673" y="240"/>
                  </a:lnTo>
                  <a:lnTo>
                    <a:pt x="3674" y="248"/>
                  </a:lnTo>
                  <a:lnTo>
                    <a:pt x="3675" y="250"/>
                  </a:lnTo>
                  <a:lnTo>
                    <a:pt x="3676" y="283"/>
                  </a:lnTo>
                  <a:lnTo>
                    <a:pt x="3678" y="312"/>
                  </a:lnTo>
                  <a:lnTo>
                    <a:pt x="3679" y="341"/>
                  </a:lnTo>
                  <a:lnTo>
                    <a:pt x="3680" y="370"/>
                  </a:lnTo>
                  <a:lnTo>
                    <a:pt x="3682" y="403"/>
                  </a:lnTo>
                  <a:lnTo>
                    <a:pt x="3683" y="430"/>
                  </a:lnTo>
                  <a:lnTo>
                    <a:pt x="3684" y="445"/>
                  </a:lnTo>
                  <a:lnTo>
                    <a:pt x="3685" y="452"/>
                  </a:lnTo>
                  <a:lnTo>
                    <a:pt x="3686" y="465"/>
                  </a:lnTo>
                  <a:lnTo>
                    <a:pt x="3688" y="470"/>
                  </a:lnTo>
                  <a:lnTo>
                    <a:pt x="3689" y="471"/>
                  </a:lnTo>
                  <a:lnTo>
                    <a:pt x="3690" y="467"/>
                  </a:lnTo>
                  <a:lnTo>
                    <a:pt x="3691" y="468"/>
                  </a:lnTo>
                  <a:lnTo>
                    <a:pt x="3692" y="464"/>
                  </a:lnTo>
                  <a:lnTo>
                    <a:pt x="3694" y="436"/>
                  </a:lnTo>
                  <a:lnTo>
                    <a:pt x="3695" y="410"/>
                  </a:lnTo>
                  <a:lnTo>
                    <a:pt x="3696" y="343"/>
                  </a:lnTo>
                  <a:lnTo>
                    <a:pt x="3698" y="298"/>
                  </a:lnTo>
                  <a:lnTo>
                    <a:pt x="3699" y="247"/>
                  </a:lnTo>
                  <a:lnTo>
                    <a:pt x="3700" y="231"/>
                  </a:lnTo>
                  <a:lnTo>
                    <a:pt x="3701" y="228"/>
                  </a:lnTo>
                  <a:lnTo>
                    <a:pt x="3702" y="246"/>
                  </a:lnTo>
                  <a:lnTo>
                    <a:pt x="3704" y="259"/>
                  </a:lnTo>
                  <a:lnTo>
                    <a:pt x="3705" y="278"/>
                  </a:lnTo>
                  <a:lnTo>
                    <a:pt x="3706" y="272"/>
                  </a:lnTo>
                  <a:lnTo>
                    <a:pt x="3707" y="289"/>
                  </a:lnTo>
                  <a:lnTo>
                    <a:pt x="3709" y="273"/>
                  </a:lnTo>
                  <a:lnTo>
                    <a:pt x="3710" y="271"/>
                  </a:lnTo>
                  <a:lnTo>
                    <a:pt x="3711" y="252"/>
                  </a:lnTo>
                  <a:lnTo>
                    <a:pt x="3712" y="255"/>
                  </a:lnTo>
                  <a:lnTo>
                    <a:pt x="3714" y="248"/>
                  </a:lnTo>
                  <a:lnTo>
                    <a:pt x="3715" y="260"/>
                  </a:lnTo>
                  <a:lnTo>
                    <a:pt x="3716" y="254"/>
                  </a:lnTo>
                  <a:lnTo>
                    <a:pt x="3717" y="262"/>
                  </a:lnTo>
                  <a:lnTo>
                    <a:pt x="3719" y="284"/>
                  </a:lnTo>
                  <a:lnTo>
                    <a:pt x="3720" y="316"/>
                  </a:lnTo>
                  <a:lnTo>
                    <a:pt x="3721" y="332"/>
                  </a:lnTo>
                  <a:lnTo>
                    <a:pt x="3722" y="291"/>
                  </a:lnTo>
                  <a:lnTo>
                    <a:pt x="3723" y="253"/>
                  </a:lnTo>
                  <a:lnTo>
                    <a:pt x="3725" y="227"/>
                  </a:lnTo>
                  <a:lnTo>
                    <a:pt x="3726" y="212"/>
                  </a:lnTo>
                  <a:lnTo>
                    <a:pt x="3727" y="200"/>
                  </a:lnTo>
                  <a:lnTo>
                    <a:pt x="3729" y="203"/>
                  </a:lnTo>
                  <a:lnTo>
                    <a:pt x="3730" y="195"/>
                  </a:lnTo>
                  <a:lnTo>
                    <a:pt x="3731" y="205"/>
                  </a:lnTo>
                  <a:lnTo>
                    <a:pt x="3732" y="198"/>
                  </a:lnTo>
                  <a:lnTo>
                    <a:pt x="3733" y="199"/>
                  </a:lnTo>
                  <a:lnTo>
                    <a:pt x="3735" y="205"/>
                  </a:lnTo>
                  <a:lnTo>
                    <a:pt x="3736" y="230"/>
                  </a:lnTo>
                  <a:lnTo>
                    <a:pt x="3737" y="258"/>
                  </a:lnTo>
                  <a:lnTo>
                    <a:pt x="3738" y="305"/>
                  </a:lnTo>
                  <a:lnTo>
                    <a:pt x="3739" y="335"/>
                  </a:lnTo>
                  <a:lnTo>
                    <a:pt x="3741" y="382"/>
                  </a:lnTo>
                  <a:lnTo>
                    <a:pt x="3742" y="410"/>
                  </a:lnTo>
                  <a:lnTo>
                    <a:pt x="3743" y="431"/>
                  </a:lnTo>
                  <a:lnTo>
                    <a:pt x="3745" y="442"/>
                  </a:lnTo>
                  <a:lnTo>
                    <a:pt x="3746" y="453"/>
                  </a:lnTo>
                  <a:lnTo>
                    <a:pt x="3747" y="459"/>
                  </a:lnTo>
                  <a:lnTo>
                    <a:pt x="3748" y="465"/>
                  </a:lnTo>
                  <a:lnTo>
                    <a:pt x="3749" y="463"/>
                  </a:lnTo>
                  <a:lnTo>
                    <a:pt x="3751" y="467"/>
                  </a:lnTo>
                  <a:lnTo>
                    <a:pt x="3752" y="463"/>
                  </a:lnTo>
                  <a:lnTo>
                    <a:pt x="3753" y="440"/>
                  </a:lnTo>
                  <a:lnTo>
                    <a:pt x="3754" y="411"/>
                  </a:lnTo>
                  <a:lnTo>
                    <a:pt x="3756" y="340"/>
                  </a:lnTo>
                  <a:lnTo>
                    <a:pt x="3757" y="292"/>
                  </a:lnTo>
                  <a:lnTo>
                    <a:pt x="3758" y="248"/>
                  </a:lnTo>
                  <a:lnTo>
                    <a:pt x="3759" y="230"/>
                  </a:lnTo>
                  <a:lnTo>
                    <a:pt x="3761" y="231"/>
                  </a:lnTo>
                  <a:lnTo>
                    <a:pt x="3762" y="241"/>
                  </a:lnTo>
                  <a:lnTo>
                    <a:pt x="3763" y="253"/>
                  </a:lnTo>
                  <a:lnTo>
                    <a:pt x="3764" y="261"/>
                  </a:lnTo>
                  <a:lnTo>
                    <a:pt x="3765" y="280"/>
                  </a:lnTo>
                  <a:lnTo>
                    <a:pt x="3767" y="287"/>
                  </a:lnTo>
                  <a:lnTo>
                    <a:pt x="3768" y="266"/>
                  </a:lnTo>
                  <a:lnTo>
                    <a:pt x="3769" y="252"/>
                  </a:lnTo>
                  <a:lnTo>
                    <a:pt x="3770" y="255"/>
                  </a:lnTo>
                  <a:lnTo>
                    <a:pt x="3772" y="263"/>
                  </a:lnTo>
                  <a:lnTo>
                    <a:pt x="3773" y="256"/>
                  </a:lnTo>
                  <a:lnTo>
                    <a:pt x="3774" y="254"/>
                  </a:lnTo>
                  <a:lnTo>
                    <a:pt x="3775" y="265"/>
                  </a:lnTo>
                  <a:lnTo>
                    <a:pt x="3777" y="276"/>
                  </a:lnTo>
                  <a:lnTo>
                    <a:pt x="3778" y="303"/>
                  </a:lnTo>
                  <a:lnTo>
                    <a:pt x="3779" y="330"/>
                  </a:lnTo>
                  <a:lnTo>
                    <a:pt x="3780" y="345"/>
                  </a:lnTo>
                  <a:lnTo>
                    <a:pt x="3782" y="298"/>
                  </a:lnTo>
                  <a:lnTo>
                    <a:pt x="3783" y="268"/>
                  </a:lnTo>
                  <a:lnTo>
                    <a:pt x="3784" y="233"/>
                  </a:lnTo>
                  <a:lnTo>
                    <a:pt x="3785" y="222"/>
                  </a:lnTo>
                  <a:lnTo>
                    <a:pt x="3787" y="221"/>
                  </a:lnTo>
                  <a:lnTo>
                    <a:pt x="3788" y="217"/>
                  </a:lnTo>
                  <a:lnTo>
                    <a:pt x="3789" y="215"/>
                  </a:lnTo>
                  <a:lnTo>
                    <a:pt x="3790" y="215"/>
                  </a:lnTo>
                  <a:lnTo>
                    <a:pt x="3792" y="218"/>
                  </a:lnTo>
                  <a:lnTo>
                    <a:pt x="3793" y="216"/>
                  </a:lnTo>
                  <a:lnTo>
                    <a:pt x="3794" y="221"/>
                  </a:lnTo>
                  <a:lnTo>
                    <a:pt x="3795" y="224"/>
                  </a:lnTo>
                  <a:lnTo>
                    <a:pt x="3796" y="238"/>
                  </a:lnTo>
                  <a:lnTo>
                    <a:pt x="3798" y="265"/>
                  </a:lnTo>
                  <a:lnTo>
                    <a:pt x="3799" y="306"/>
                  </a:lnTo>
                  <a:lnTo>
                    <a:pt x="3800" y="349"/>
                  </a:lnTo>
                  <a:lnTo>
                    <a:pt x="3801" y="381"/>
                  </a:lnTo>
                  <a:lnTo>
                    <a:pt x="3803" y="409"/>
                  </a:lnTo>
                  <a:lnTo>
                    <a:pt x="3804" y="428"/>
                  </a:lnTo>
                  <a:lnTo>
                    <a:pt x="3805" y="445"/>
                  </a:lnTo>
                  <a:lnTo>
                    <a:pt x="3806" y="454"/>
                  </a:lnTo>
                  <a:lnTo>
                    <a:pt x="3808" y="460"/>
                  </a:lnTo>
                  <a:lnTo>
                    <a:pt x="3809" y="457"/>
                  </a:lnTo>
                  <a:lnTo>
                    <a:pt x="3810" y="462"/>
                  </a:lnTo>
                  <a:lnTo>
                    <a:pt x="3811" y="460"/>
                  </a:lnTo>
                  <a:lnTo>
                    <a:pt x="3812" y="436"/>
                  </a:lnTo>
                  <a:lnTo>
                    <a:pt x="3814" y="407"/>
                  </a:lnTo>
                  <a:lnTo>
                    <a:pt x="3815" y="340"/>
                  </a:lnTo>
                  <a:lnTo>
                    <a:pt x="3816" y="293"/>
                  </a:lnTo>
                  <a:lnTo>
                    <a:pt x="3818" y="243"/>
                  </a:lnTo>
                  <a:lnTo>
                    <a:pt x="3819" y="230"/>
                  </a:lnTo>
                  <a:lnTo>
                    <a:pt x="3820" y="237"/>
                  </a:lnTo>
                  <a:lnTo>
                    <a:pt x="3821" y="245"/>
                  </a:lnTo>
                  <a:lnTo>
                    <a:pt x="3822" y="255"/>
                  </a:lnTo>
                  <a:lnTo>
                    <a:pt x="3824" y="266"/>
                  </a:lnTo>
                  <a:lnTo>
                    <a:pt x="3825" y="260"/>
                  </a:lnTo>
                  <a:lnTo>
                    <a:pt x="3826" y="275"/>
                  </a:lnTo>
                  <a:lnTo>
                    <a:pt x="3827" y="257"/>
                  </a:lnTo>
                  <a:lnTo>
                    <a:pt x="3829" y="261"/>
                  </a:lnTo>
                  <a:lnTo>
                    <a:pt x="3830" y="270"/>
                  </a:lnTo>
                  <a:lnTo>
                    <a:pt x="3831" y="277"/>
                  </a:lnTo>
                  <a:lnTo>
                    <a:pt x="3832" y="269"/>
                  </a:lnTo>
                  <a:lnTo>
                    <a:pt x="3834" y="258"/>
                  </a:lnTo>
                  <a:lnTo>
                    <a:pt x="3835" y="251"/>
                  </a:lnTo>
                  <a:lnTo>
                    <a:pt x="3836" y="253"/>
                  </a:lnTo>
                  <a:lnTo>
                    <a:pt x="3837" y="285"/>
                  </a:lnTo>
                  <a:lnTo>
                    <a:pt x="3839" y="311"/>
                  </a:lnTo>
                  <a:lnTo>
                    <a:pt x="3840" y="332"/>
                  </a:lnTo>
                  <a:lnTo>
                    <a:pt x="3841" y="291"/>
                  </a:lnTo>
                  <a:lnTo>
                    <a:pt x="3842" y="251"/>
                  </a:lnTo>
                  <a:lnTo>
                    <a:pt x="3843" y="224"/>
                  </a:lnTo>
                  <a:lnTo>
                    <a:pt x="3845" y="199"/>
                  </a:lnTo>
                  <a:lnTo>
                    <a:pt x="3846" y="196"/>
                  </a:lnTo>
                  <a:lnTo>
                    <a:pt x="3847" y="199"/>
                  </a:lnTo>
                  <a:lnTo>
                    <a:pt x="3849" y="201"/>
                  </a:lnTo>
                  <a:lnTo>
                    <a:pt x="3850" y="209"/>
                  </a:lnTo>
                  <a:lnTo>
                    <a:pt x="3851" y="202"/>
                  </a:lnTo>
                  <a:lnTo>
                    <a:pt x="3852" y="196"/>
                  </a:lnTo>
                  <a:lnTo>
                    <a:pt x="3853" y="202"/>
                  </a:lnTo>
                  <a:lnTo>
                    <a:pt x="3855" y="211"/>
                  </a:lnTo>
                  <a:lnTo>
                    <a:pt x="3856" y="209"/>
                  </a:lnTo>
                  <a:lnTo>
                    <a:pt x="3857" y="226"/>
                  </a:lnTo>
                  <a:lnTo>
                    <a:pt x="3858" y="251"/>
                  </a:lnTo>
                  <a:lnTo>
                    <a:pt x="3859" y="289"/>
                  </a:lnTo>
                  <a:lnTo>
                    <a:pt x="3861" y="330"/>
                  </a:lnTo>
                  <a:lnTo>
                    <a:pt x="3862" y="363"/>
                  </a:lnTo>
                  <a:lnTo>
                    <a:pt x="3863" y="390"/>
                  </a:lnTo>
                  <a:lnTo>
                    <a:pt x="3865" y="410"/>
                  </a:lnTo>
                  <a:lnTo>
                    <a:pt x="3866" y="425"/>
                  </a:lnTo>
                  <a:lnTo>
                    <a:pt x="3867" y="437"/>
                  </a:lnTo>
                  <a:lnTo>
                    <a:pt x="3868" y="439"/>
                  </a:lnTo>
                  <a:lnTo>
                    <a:pt x="3869" y="452"/>
                  </a:lnTo>
                  <a:lnTo>
                    <a:pt x="3871" y="450"/>
                  </a:lnTo>
                  <a:lnTo>
                    <a:pt x="3872" y="432"/>
                  </a:lnTo>
                  <a:lnTo>
                    <a:pt x="3873" y="404"/>
                  </a:lnTo>
                  <a:lnTo>
                    <a:pt x="3874" y="344"/>
                  </a:lnTo>
                  <a:lnTo>
                    <a:pt x="3876" y="298"/>
                  </a:lnTo>
                  <a:lnTo>
                    <a:pt x="3877" y="239"/>
                  </a:lnTo>
                  <a:lnTo>
                    <a:pt x="3878" y="228"/>
                  </a:lnTo>
                  <a:lnTo>
                    <a:pt x="3879" y="234"/>
                  </a:lnTo>
                  <a:lnTo>
                    <a:pt x="3881" y="240"/>
                  </a:lnTo>
                  <a:lnTo>
                    <a:pt x="3882" y="256"/>
                  </a:lnTo>
                  <a:lnTo>
                    <a:pt x="3883" y="268"/>
                  </a:lnTo>
                  <a:lnTo>
                    <a:pt x="3884" y="264"/>
                  </a:lnTo>
                  <a:lnTo>
                    <a:pt x="3886" y="271"/>
                  </a:lnTo>
                  <a:lnTo>
                    <a:pt x="3887" y="256"/>
                  </a:lnTo>
                  <a:lnTo>
                    <a:pt x="3888" y="257"/>
                  </a:lnTo>
                  <a:lnTo>
                    <a:pt x="3889" y="273"/>
                  </a:lnTo>
                  <a:lnTo>
                    <a:pt x="3890" y="266"/>
                  </a:lnTo>
                  <a:lnTo>
                    <a:pt x="3892" y="255"/>
                  </a:lnTo>
                  <a:lnTo>
                    <a:pt x="3893" y="246"/>
                  </a:lnTo>
                  <a:lnTo>
                    <a:pt x="3894" y="245"/>
                  </a:lnTo>
                  <a:lnTo>
                    <a:pt x="3896" y="261"/>
                  </a:lnTo>
                  <a:lnTo>
                    <a:pt x="3897" y="287"/>
                  </a:lnTo>
                  <a:lnTo>
                    <a:pt x="3898" y="312"/>
                  </a:lnTo>
                  <a:lnTo>
                    <a:pt x="3899" y="324"/>
                  </a:lnTo>
                  <a:lnTo>
                    <a:pt x="3900" y="279"/>
                  </a:lnTo>
                  <a:lnTo>
                    <a:pt x="3902" y="234"/>
                  </a:lnTo>
                  <a:lnTo>
                    <a:pt x="3903" y="200"/>
                  </a:lnTo>
                  <a:lnTo>
                    <a:pt x="3904" y="169"/>
                  </a:lnTo>
                  <a:lnTo>
                    <a:pt x="3905" y="158"/>
                  </a:lnTo>
                  <a:lnTo>
                    <a:pt x="3906" y="154"/>
                  </a:lnTo>
                  <a:lnTo>
                    <a:pt x="3908" y="158"/>
                  </a:lnTo>
                  <a:lnTo>
                    <a:pt x="3909" y="173"/>
                  </a:lnTo>
                  <a:lnTo>
                    <a:pt x="3910" y="163"/>
                  </a:lnTo>
                  <a:lnTo>
                    <a:pt x="3912" y="154"/>
                  </a:lnTo>
                  <a:lnTo>
                    <a:pt x="3913" y="154"/>
                  </a:lnTo>
                  <a:lnTo>
                    <a:pt x="3914" y="173"/>
                  </a:lnTo>
                  <a:lnTo>
                    <a:pt x="3915" y="180"/>
                  </a:lnTo>
                  <a:lnTo>
                    <a:pt x="3916" y="189"/>
                  </a:lnTo>
                  <a:lnTo>
                    <a:pt x="3918" y="205"/>
                  </a:lnTo>
                  <a:lnTo>
                    <a:pt x="3919" y="214"/>
                  </a:lnTo>
                  <a:lnTo>
                    <a:pt x="3920" y="223"/>
                  </a:lnTo>
                  <a:lnTo>
                    <a:pt x="3921" y="254"/>
                  </a:lnTo>
                  <a:lnTo>
                    <a:pt x="3922" y="267"/>
                  </a:lnTo>
                  <a:lnTo>
                    <a:pt x="3924" y="295"/>
                  </a:lnTo>
                  <a:lnTo>
                    <a:pt x="3925" y="328"/>
                  </a:lnTo>
                  <a:lnTo>
                    <a:pt x="3926" y="361"/>
                  </a:lnTo>
                  <a:lnTo>
                    <a:pt x="3928" y="376"/>
                  </a:lnTo>
                  <a:lnTo>
                    <a:pt x="3929" y="425"/>
                  </a:lnTo>
                  <a:lnTo>
                    <a:pt x="3930" y="448"/>
                  </a:lnTo>
                  <a:lnTo>
                    <a:pt x="3931" y="453"/>
                  </a:lnTo>
                  <a:lnTo>
                    <a:pt x="3932" y="450"/>
                  </a:lnTo>
                  <a:lnTo>
                    <a:pt x="3934" y="434"/>
                  </a:lnTo>
                  <a:lnTo>
                    <a:pt x="3935" y="427"/>
                  </a:lnTo>
                  <a:lnTo>
                    <a:pt x="3936" y="395"/>
                  </a:lnTo>
                  <a:lnTo>
                    <a:pt x="3937" y="383"/>
                  </a:lnTo>
                  <a:lnTo>
                    <a:pt x="3939" y="344"/>
                  </a:lnTo>
                  <a:lnTo>
                    <a:pt x="3940" y="332"/>
                  </a:lnTo>
                  <a:lnTo>
                    <a:pt x="3941" y="287"/>
                  </a:lnTo>
                  <a:lnTo>
                    <a:pt x="3942" y="281"/>
                  </a:lnTo>
                  <a:lnTo>
                    <a:pt x="3944" y="245"/>
                  </a:lnTo>
                  <a:lnTo>
                    <a:pt x="3945" y="205"/>
                  </a:lnTo>
                  <a:lnTo>
                    <a:pt x="3946" y="163"/>
                  </a:lnTo>
                  <a:lnTo>
                    <a:pt x="3947" y="172"/>
                  </a:lnTo>
                  <a:lnTo>
                    <a:pt x="3949" y="187"/>
                  </a:lnTo>
                  <a:lnTo>
                    <a:pt x="3950" y="186"/>
                  </a:lnTo>
                  <a:lnTo>
                    <a:pt x="3951" y="194"/>
                  </a:lnTo>
                  <a:lnTo>
                    <a:pt x="3952" y="188"/>
                  </a:lnTo>
                  <a:lnTo>
                    <a:pt x="3953" y="191"/>
                  </a:lnTo>
                  <a:lnTo>
                    <a:pt x="3955" y="193"/>
                  </a:lnTo>
                  <a:lnTo>
                    <a:pt x="3956" y="220"/>
                  </a:lnTo>
                  <a:lnTo>
                    <a:pt x="3957" y="263"/>
                  </a:lnTo>
                  <a:lnTo>
                    <a:pt x="3959" y="296"/>
                  </a:lnTo>
                  <a:lnTo>
                    <a:pt x="3960" y="262"/>
                  </a:lnTo>
                  <a:lnTo>
                    <a:pt x="3961" y="225"/>
                  </a:lnTo>
                  <a:lnTo>
                    <a:pt x="3962" y="200"/>
                  </a:lnTo>
                  <a:lnTo>
                    <a:pt x="3963" y="181"/>
                  </a:lnTo>
                  <a:lnTo>
                    <a:pt x="3965" y="169"/>
                  </a:lnTo>
                  <a:lnTo>
                    <a:pt x="3966" y="175"/>
                  </a:lnTo>
                  <a:lnTo>
                    <a:pt x="3967" y="177"/>
                  </a:lnTo>
                  <a:lnTo>
                    <a:pt x="3968" y="189"/>
                  </a:lnTo>
                  <a:lnTo>
                    <a:pt x="3969" y="194"/>
                  </a:lnTo>
                  <a:lnTo>
                    <a:pt x="3971" y="187"/>
                  </a:lnTo>
                  <a:lnTo>
                    <a:pt x="3972" y="170"/>
                  </a:lnTo>
                  <a:lnTo>
                    <a:pt x="3973" y="161"/>
                  </a:lnTo>
                  <a:lnTo>
                    <a:pt x="3975" y="150"/>
                  </a:lnTo>
                  <a:lnTo>
                    <a:pt x="3976" y="146"/>
                  </a:lnTo>
                  <a:lnTo>
                    <a:pt x="3977" y="157"/>
                  </a:lnTo>
                  <a:lnTo>
                    <a:pt x="3978" y="171"/>
                  </a:lnTo>
                  <a:lnTo>
                    <a:pt x="3979" y="188"/>
                  </a:lnTo>
                  <a:lnTo>
                    <a:pt x="3981" y="214"/>
                  </a:lnTo>
                  <a:lnTo>
                    <a:pt x="3982" y="232"/>
                  </a:lnTo>
                  <a:lnTo>
                    <a:pt x="3983" y="260"/>
                  </a:lnTo>
                  <a:lnTo>
                    <a:pt x="3984" y="295"/>
                  </a:lnTo>
                  <a:lnTo>
                    <a:pt x="3986" y="317"/>
                  </a:lnTo>
                  <a:lnTo>
                    <a:pt x="3987" y="350"/>
                  </a:lnTo>
                  <a:lnTo>
                    <a:pt x="3988" y="411"/>
                  </a:lnTo>
                  <a:lnTo>
                    <a:pt x="3989" y="444"/>
                  </a:lnTo>
                  <a:lnTo>
                    <a:pt x="3991" y="452"/>
                  </a:lnTo>
                  <a:lnTo>
                    <a:pt x="3992" y="453"/>
                  </a:lnTo>
                  <a:lnTo>
                    <a:pt x="3993" y="446"/>
                  </a:lnTo>
                  <a:lnTo>
                    <a:pt x="3994" y="442"/>
                  </a:lnTo>
                  <a:lnTo>
                    <a:pt x="3996" y="425"/>
                  </a:lnTo>
                  <a:lnTo>
                    <a:pt x="3997" y="412"/>
                  </a:lnTo>
                  <a:lnTo>
                    <a:pt x="3998" y="377"/>
                  </a:lnTo>
                  <a:lnTo>
                    <a:pt x="3999" y="349"/>
                  </a:lnTo>
                  <a:lnTo>
                    <a:pt x="4000" y="310"/>
                  </a:lnTo>
                  <a:lnTo>
                    <a:pt x="4002" y="290"/>
                  </a:lnTo>
                  <a:lnTo>
                    <a:pt x="4003" y="239"/>
                  </a:lnTo>
                  <a:lnTo>
                    <a:pt x="4004" y="227"/>
                  </a:lnTo>
                  <a:lnTo>
                    <a:pt x="4006" y="212"/>
                  </a:lnTo>
                  <a:lnTo>
                    <a:pt x="4007" y="203"/>
                  </a:lnTo>
                  <a:lnTo>
                    <a:pt x="4008" y="202"/>
                  </a:lnTo>
                  <a:lnTo>
                    <a:pt x="4009" y="208"/>
                  </a:lnTo>
                  <a:lnTo>
                    <a:pt x="4010" y="215"/>
                  </a:lnTo>
                  <a:lnTo>
                    <a:pt x="4012" y="214"/>
                  </a:lnTo>
                  <a:lnTo>
                    <a:pt x="4013" y="214"/>
                  </a:lnTo>
                  <a:lnTo>
                    <a:pt x="4014" y="226"/>
                  </a:lnTo>
                  <a:lnTo>
                    <a:pt x="4015" y="231"/>
                  </a:lnTo>
                  <a:lnTo>
                    <a:pt x="4016" y="253"/>
                  </a:lnTo>
                  <a:lnTo>
                    <a:pt x="4018" y="276"/>
                  </a:lnTo>
                  <a:lnTo>
                    <a:pt x="4019" y="262"/>
                  </a:lnTo>
                  <a:lnTo>
                    <a:pt x="4020" y="238"/>
                  </a:lnTo>
                  <a:lnTo>
                    <a:pt x="4022" y="224"/>
                  </a:lnTo>
                  <a:lnTo>
                    <a:pt x="4023" y="224"/>
                  </a:lnTo>
                  <a:lnTo>
                    <a:pt x="4024" y="220"/>
                  </a:lnTo>
                  <a:lnTo>
                    <a:pt x="4025" y="241"/>
                  </a:lnTo>
                  <a:lnTo>
                    <a:pt x="4026" y="263"/>
                  </a:lnTo>
                  <a:lnTo>
                    <a:pt x="4028" y="267"/>
                  </a:lnTo>
                  <a:lnTo>
                    <a:pt x="4029" y="275"/>
                  </a:lnTo>
                  <a:lnTo>
                    <a:pt x="4030" y="274"/>
                  </a:lnTo>
                  <a:lnTo>
                    <a:pt x="4031" y="279"/>
                  </a:lnTo>
                  <a:lnTo>
                    <a:pt x="4033" y="309"/>
                  </a:lnTo>
                  <a:lnTo>
                    <a:pt x="4034" y="338"/>
                  </a:lnTo>
                  <a:lnTo>
                    <a:pt x="4035" y="356"/>
                  </a:lnTo>
                  <a:lnTo>
                    <a:pt x="4036" y="391"/>
                  </a:lnTo>
                  <a:lnTo>
                    <a:pt x="4038" y="413"/>
                  </a:lnTo>
                  <a:lnTo>
                    <a:pt x="4039" y="433"/>
                  </a:lnTo>
                  <a:lnTo>
                    <a:pt x="4040" y="448"/>
                  </a:lnTo>
                  <a:lnTo>
                    <a:pt x="4041" y="454"/>
                  </a:lnTo>
                  <a:lnTo>
                    <a:pt x="4043" y="464"/>
                  </a:lnTo>
                  <a:lnTo>
                    <a:pt x="4044" y="467"/>
                  </a:lnTo>
                  <a:lnTo>
                    <a:pt x="4045" y="470"/>
                  </a:lnTo>
                  <a:lnTo>
                    <a:pt x="4046" y="465"/>
                  </a:lnTo>
                  <a:lnTo>
                    <a:pt x="4047" y="465"/>
                  </a:lnTo>
                  <a:lnTo>
                    <a:pt x="4049" y="459"/>
                  </a:lnTo>
                  <a:lnTo>
                    <a:pt x="4050" y="434"/>
                  </a:lnTo>
                  <a:lnTo>
                    <a:pt x="4051" y="407"/>
                  </a:lnTo>
                  <a:lnTo>
                    <a:pt x="4053" y="342"/>
                  </a:lnTo>
                  <a:lnTo>
                    <a:pt x="4054" y="309"/>
                  </a:lnTo>
                  <a:lnTo>
                    <a:pt x="4055" y="263"/>
                  </a:lnTo>
                  <a:lnTo>
                    <a:pt x="4056" y="247"/>
                  </a:lnTo>
                  <a:lnTo>
                    <a:pt x="4057" y="245"/>
                  </a:lnTo>
                  <a:lnTo>
                    <a:pt x="4059" y="250"/>
                  </a:lnTo>
                  <a:lnTo>
                    <a:pt x="4060" y="257"/>
                  </a:lnTo>
                  <a:lnTo>
                    <a:pt x="4061" y="270"/>
                  </a:lnTo>
                  <a:lnTo>
                    <a:pt x="4062" y="271"/>
                  </a:lnTo>
                  <a:lnTo>
                    <a:pt x="4063" y="281"/>
                  </a:lnTo>
                  <a:lnTo>
                    <a:pt x="4065" y="267"/>
                  </a:lnTo>
                  <a:lnTo>
                    <a:pt x="4066" y="267"/>
                  </a:lnTo>
                  <a:lnTo>
                    <a:pt x="4067" y="270"/>
                  </a:lnTo>
                  <a:lnTo>
                    <a:pt x="4069" y="271"/>
                  </a:lnTo>
                  <a:lnTo>
                    <a:pt x="4070" y="263"/>
                  </a:lnTo>
                  <a:lnTo>
                    <a:pt x="4071" y="266"/>
                  </a:lnTo>
                  <a:lnTo>
                    <a:pt x="4072" y="254"/>
                  </a:lnTo>
                  <a:lnTo>
                    <a:pt x="4073" y="254"/>
                  </a:lnTo>
                  <a:lnTo>
                    <a:pt x="4075" y="280"/>
                  </a:lnTo>
                  <a:lnTo>
                    <a:pt x="4076" y="302"/>
                  </a:lnTo>
                  <a:lnTo>
                    <a:pt x="4077" y="312"/>
                  </a:lnTo>
                  <a:lnTo>
                    <a:pt x="4078" y="280"/>
                  </a:lnTo>
                  <a:lnTo>
                    <a:pt x="4079" y="244"/>
                  </a:lnTo>
                  <a:lnTo>
                    <a:pt x="4081" y="218"/>
                  </a:lnTo>
                  <a:lnTo>
                    <a:pt x="4082" y="205"/>
                  </a:lnTo>
                  <a:lnTo>
                    <a:pt x="4083" y="199"/>
                  </a:lnTo>
                  <a:lnTo>
                    <a:pt x="4085" y="200"/>
                  </a:lnTo>
                  <a:lnTo>
                    <a:pt x="4086" y="212"/>
                  </a:lnTo>
                  <a:lnTo>
                    <a:pt x="4087" y="213"/>
                  </a:lnTo>
                  <a:lnTo>
                    <a:pt x="4088" y="207"/>
                  </a:lnTo>
                  <a:lnTo>
                    <a:pt x="4089" y="212"/>
                  </a:lnTo>
                  <a:lnTo>
                    <a:pt x="4091" y="217"/>
                  </a:lnTo>
                  <a:lnTo>
                    <a:pt x="4092" y="249"/>
                  </a:lnTo>
                  <a:lnTo>
                    <a:pt x="4093" y="273"/>
                  </a:lnTo>
                  <a:lnTo>
                    <a:pt x="4094" y="320"/>
                  </a:lnTo>
                  <a:lnTo>
                    <a:pt x="4096" y="351"/>
                  </a:lnTo>
                  <a:lnTo>
                    <a:pt x="4097" y="384"/>
                  </a:lnTo>
                  <a:lnTo>
                    <a:pt x="4098" y="408"/>
                  </a:lnTo>
                  <a:lnTo>
                    <a:pt x="4099" y="427"/>
                  </a:lnTo>
                  <a:lnTo>
                    <a:pt x="4101" y="445"/>
                  </a:lnTo>
                  <a:lnTo>
                    <a:pt x="4102" y="455"/>
                  </a:lnTo>
                  <a:lnTo>
                    <a:pt x="4103" y="461"/>
                  </a:lnTo>
                  <a:lnTo>
                    <a:pt x="4104" y="465"/>
                  </a:lnTo>
                  <a:lnTo>
                    <a:pt x="4106" y="465"/>
                  </a:lnTo>
                  <a:lnTo>
                    <a:pt x="4107" y="466"/>
                  </a:lnTo>
                  <a:lnTo>
                    <a:pt x="4108" y="460"/>
                  </a:lnTo>
                  <a:lnTo>
                    <a:pt x="4109" y="435"/>
                  </a:lnTo>
                  <a:lnTo>
                    <a:pt x="4110" y="393"/>
                  </a:lnTo>
                  <a:lnTo>
                    <a:pt x="4112" y="322"/>
                  </a:lnTo>
                  <a:lnTo>
                    <a:pt x="4113" y="283"/>
                  </a:lnTo>
                  <a:lnTo>
                    <a:pt x="4114" y="246"/>
                  </a:lnTo>
                  <a:lnTo>
                    <a:pt x="4116" y="234"/>
                  </a:lnTo>
                  <a:lnTo>
                    <a:pt x="4117" y="226"/>
                  </a:lnTo>
                  <a:lnTo>
                    <a:pt x="4118" y="244"/>
                  </a:lnTo>
                  <a:lnTo>
                    <a:pt x="4119" y="257"/>
                  </a:lnTo>
                  <a:lnTo>
                    <a:pt x="4120" y="269"/>
                  </a:lnTo>
                  <a:lnTo>
                    <a:pt x="4122" y="269"/>
                  </a:lnTo>
                  <a:lnTo>
                    <a:pt x="4123" y="277"/>
                  </a:lnTo>
                  <a:lnTo>
                    <a:pt x="4124" y="265"/>
                  </a:lnTo>
                  <a:lnTo>
                    <a:pt x="4125" y="273"/>
                  </a:lnTo>
                  <a:lnTo>
                    <a:pt x="4127" y="296"/>
                  </a:lnTo>
                  <a:lnTo>
                    <a:pt x="4128" y="292"/>
                  </a:lnTo>
                  <a:lnTo>
                    <a:pt x="4129" y="278"/>
                  </a:lnTo>
                  <a:lnTo>
                    <a:pt x="4130" y="271"/>
                  </a:lnTo>
                  <a:lnTo>
                    <a:pt x="4132" y="271"/>
                  </a:lnTo>
                  <a:lnTo>
                    <a:pt x="4133" y="282"/>
                  </a:lnTo>
                  <a:lnTo>
                    <a:pt x="4134" y="315"/>
                  </a:lnTo>
                  <a:lnTo>
                    <a:pt x="4135" y="336"/>
                  </a:lnTo>
                  <a:lnTo>
                    <a:pt x="4136" y="339"/>
                  </a:lnTo>
                  <a:lnTo>
                    <a:pt x="4138" y="299"/>
                  </a:lnTo>
                  <a:lnTo>
                    <a:pt x="4139" y="265"/>
                  </a:lnTo>
                  <a:lnTo>
                    <a:pt x="4140" y="234"/>
                  </a:lnTo>
                  <a:lnTo>
                    <a:pt x="4141" y="217"/>
                  </a:lnTo>
                  <a:lnTo>
                    <a:pt x="4143" y="212"/>
                  </a:lnTo>
                  <a:lnTo>
                    <a:pt x="4144" y="214"/>
                  </a:lnTo>
                  <a:lnTo>
                    <a:pt x="4145" y="204"/>
                  </a:lnTo>
                  <a:lnTo>
                    <a:pt x="4146" y="215"/>
                  </a:lnTo>
                  <a:lnTo>
                    <a:pt x="4148" y="201"/>
                  </a:lnTo>
                  <a:lnTo>
                    <a:pt x="4149" y="203"/>
                  </a:lnTo>
                  <a:lnTo>
                    <a:pt x="4150" y="209"/>
                  </a:lnTo>
                  <a:lnTo>
                    <a:pt x="4151" y="227"/>
                  </a:lnTo>
                  <a:lnTo>
                    <a:pt x="4153" y="251"/>
                  </a:lnTo>
                  <a:lnTo>
                    <a:pt x="4154" y="282"/>
                  </a:lnTo>
                  <a:lnTo>
                    <a:pt x="4155" y="314"/>
                  </a:lnTo>
                  <a:lnTo>
                    <a:pt x="4156" y="366"/>
                  </a:lnTo>
                  <a:lnTo>
                    <a:pt x="4158" y="394"/>
                  </a:lnTo>
                  <a:lnTo>
                    <a:pt x="4159" y="420"/>
                  </a:lnTo>
                  <a:lnTo>
                    <a:pt x="4160" y="431"/>
                  </a:lnTo>
                  <a:lnTo>
                    <a:pt x="4161" y="447"/>
                  </a:lnTo>
                  <a:lnTo>
                    <a:pt x="4163" y="457"/>
                  </a:lnTo>
                  <a:lnTo>
                    <a:pt x="4164" y="463"/>
                  </a:lnTo>
                  <a:lnTo>
                    <a:pt x="4165" y="461"/>
                  </a:lnTo>
                  <a:lnTo>
                    <a:pt x="4166" y="463"/>
                  </a:lnTo>
                  <a:lnTo>
                    <a:pt x="4167" y="461"/>
                  </a:lnTo>
                  <a:lnTo>
                    <a:pt x="4169" y="439"/>
                  </a:lnTo>
                  <a:lnTo>
                    <a:pt x="4170" y="409"/>
                  </a:lnTo>
                  <a:lnTo>
                    <a:pt x="4171" y="345"/>
                  </a:lnTo>
                  <a:lnTo>
                    <a:pt x="4172" y="291"/>
                  </a:lnTo>
                  <a:lnTo>
                    <a:pt x="4174" y="250"/>
                  </a:lnTo>
                  <a:lnTo>
                    <a:pt x="4175" y="225"/>
                  </a:lnTo>
                  <a:lnTo>
                    <a:pt x="4176" y="227"/>
                  </a:lnTo>
                  <a:lnTo>
                    <a:pt x="4177" y="241"/>
                  </a:lnTo>
                  <a:lnTo>
                    <a:pt x="4179" y="257"/>
                  </a:lnTo>
                  <a:lnTo>
                    <a:pt x="4180" y="269"/>
                  </a:lnTo>
                  <a:lnTo>
                    <a:pt x="4181" y="268"/>
                  </a:lnTo>
                  <a:lnTo>
                    <a:pt x="4182" y="273"/>
                  </a:lnTo>
                  <a:lnTo>
                    <a:pt x="4183" y="257"/>
                  </a:lnTo>
                  <a:lnTo>
                    <a:pt x="4185" y="262"/>
                  </a:lnTo>
                  <a:lnTo>
                    <a:pt x="4186" y="272"/>
                  </a:lnTo>
                  <a:lnTo>
                    <a:pt x="4187" y="270"/>
                  </a:lnTo>
                  <a:lnTo>
                    <a:pt x="4189" y="273"/>
                  </a:lnTo>
                  <a:lnTo>
                    <a:pt x="4190" y="272"/>
                  </a:lnTo>
                  <a:lnTo>
                    <a:pt x="4191" y="266"/>
                  </a:lnTo>
                  <a:lnTo>
                    <a:pt x="4192" y="274"/>
                  </a:lnTo>
                  <a:lnTo>
                    <a:pt x="4193" y="309"/>
                  </a:lnTo>
                  <a:lnTo>
                    <a:pt x="4195" y="339"/>
                  </a:lnTo>
                  <a:lnTo>
                    <a:pt x="4196" y="353"/>
                  </a:lnTo>
                  <a:lnTo>
                    <a:pt x="4197" y="319"/>
                  </a:lnTo>
                  <a:lnTo>
                    <a:pt x="4198" y="280"/>
                  </a:lnTo>
                  <a:lnTo>
                    <a:pt x="4200" y="245"/>
                  </a:lnTo>
                  <a:lnTo>
                    <a:pt x="4201" y="232"/>
                  </a:lnTo>
                  <a:lnTo>
                    <a:pt x="4202" y="219"/>
                  </a:lnTo>
                  <a:lnTo>
                    <a:pt x="4203" y="214"/>
                  </a:lnTo>
                  <a:lnTo>
                    <a:pt x="4205" y="214"/>
                  </a:lnTo>
                  <a:lnTo>
                    <a:pt x="4206" y="192"/>
                  </a:lnTo>
                  <a:lnTo>
                    <a:pt x="4207" y="186"/>
                  </a:lnTo>
                  <a:lnTo>
                    <a:pt x="4208" y="189"/>
                  </a:lnTo>
                  <a:lnTo>
                    <a:pt x="4210" y="198"/>
                  </a:lnTo>
                  <a:lnTo>
                    <a:pt x="4211" y="199"/>
                  </a:lnTo>
                  <a:lnTo>
                    <a:pt x="4212" y="220"/>
                  </a:lnTo>
                  <a:lnTo>
                    <a:pt x="4213" y="245"/>
                  </a:lnTo>
                  <a:lnTo>
                    <a:pt x="4214" y="276"/>
                  </a:lnTo>
                  <a:lnTo>
                    <a:pt x="4216" y="325"/>
                  </a:lnTo>
                  <a:lnTo>
                    <a:pt x="4217" y="363"/>
                  </a:lnTo>
                  <a:lnTo>
                    <a:pt x="4218" y="399"/>
                  </a:lnTo>
                  <a:lnTo>
                    <a:pt x="4220" y="417"/>
                  </a:lnTo>
                  <a:lnTo>
                    <a:pt x="4221" y="439"/>
                  </a:lnTo>
                  <a:lnTo>
                    <a:pt x="4222" y="450"/>
                  </a:lnTo>
                  <a:lnTo>
                    <a:pt x="4223" y="457"/>
                  </a:lnTo>
                  <a:lnTo>
                    <a:pt x="4224" y="457"/>
                  </a:lnTo>
                  <a:lnTo>
                    <a:pt x="4226" y="463"/>
                  </a:lnTo>
                  <a:lnTo>
                    <a:pt x="4227" y="461"/>
                  </a:lnTo>
                  <a:lnTo>
                    <a:pt x="4228" y="437"/>
                  </a:lnTo>
                  <a:lnTo>
                    <a:pt x="4229" y="409"/>
                  </a:lnTo>
                  <a:lnTo>
                    <a:pt x="4230" y="338"/>
                  </a:lnTo>
                  <a:lnTo>
                    <a:pt x="4232" y="295"/>
                  </a:lnTo>
                  <a:lnTo>
                    <a:pt x="4233" y="249"/>
                  </a:lnTo>
                  <a:lnTo>
                    <a:pt x="4234" y="230"/>
                  </a:lnTo>
                  <a:lnTo>
                    <a:pt x="4236" y="233"/>
                  </a:lnTo>
                  <a:lnTo>
                    <a:pt x="4237" y="245"/>
                  </a:lnTo>
                  <a:lnTo>
                    <a:pt x="4238" y="241"/>
                  </a:lnTo>
                  <a:lnTo>
                    <a:pt x="4239" y="261"/>
                  </a:lnTo>
                  <a:lnTo>
                    <a:pt x="4240" y="262"/>
                  </a:lnTo>
                  <a:lnTo>
                    <a:pt x="4242" y="271"/>
                  </a:lnTo>
                  <a:lnTo>
                    <a:pt x="4243" y="254"/>
                  </a:lnTo>
                  <a:lnTo>
                    <a:pt x="4244" y="256"/>
                  </a:lnTo>
                  <a:lnTo>
                    <a:pt x="4245" y="268"/>
                  </a:lnTo>
                  <a:lnTo>
                    <a:pt x="4246" y="267"/>
                  </a:lnTo>
                  <a:lnTo>
                    <a:pt x="4248" y="258"/>
                  </a:lnTo>
                  <a:lnTo>
                    <a:pt x="4249" y="253"/>
                  </a:lnTo>
                  <a:lnTo>
                    <a:pt x="4250" y="239"/>
                  </a:lnTo>
                  <a:lnTo>
                    <a:pt x="4252" y="255"/>
                  </a:lnTo>
                  <a:lnTo>
                    <a:pt x="4253" y="290"/>
                  </a:lnTo>
                  <a:lnTo>
                    <a:pt x="4254" y="317"/>
                  </a:lnTo>
                  <a:lnTo>
                    <a:pt x="4255" y="339"/>
                  </a:lnTo>
                  <a:lnTo>
                    <a:pt x="4256" y="304"/>
                  </a:lnTo>
                  <a:lnTo>
                    <a:pt x="4258" y="256"/>
                  </a:lnTo>
                  <a:lnTo>
                    <a:pt x="4259" y="228"/>
                  </a:lnTo>
                  <a:lnTo>
                    <a:pt x="4260" y="207"/>
                  </a:lnTo>
                  <a:lnTo>
                    <a:pt x="4261" y="195"/>
                  </a:lnTo>
                  <a:lnTo>
                    <a:pt x="4263" y="191"/>
                  </a:lnTo>
                  <a:lnTo>
                    <a:pt x="4264" y="197"/>
                  </a:lnTo>
                  <a:lnTo>
                    <a:pt x="4265" y="197"/>
                  </a:lnTo>
                  <a:lnTo>
                    <a:pt x="4266" y="190"/>
                  </a:lnTo>
                  <a:lnTo>
                    <a:pt x="4268" y="190"/>
                  </a:lnTo>
                  <a:lnTo>
                    <a:pt x="4269" y="191"/>
                  </a:lnTo>
                  <a:lnTo>
                    <a:pt x="4270" y="197"/>
                  </a:lnTo>
                  <a:lnTo>
                    <a:pt x="4271" y="210"/>
                  </a:lnTo>
                  <a:lnTo>
                    <a:pt x="4273" y="216"/>
                  </a:lnTo>
                  <a:lnTo>
                    <a:pt x="4274" y="233"/>
                  </a:lnTo>
                  <a:lnTo>
                    <a:pt x="4275" y="251"/>
                  </a:lnTo>
                  <a:lnTo>
                    <a:pt x="4276" y="290"/>
                  </a:lnTo>
                  <a:lnTo>
                    <a:pt x="4277" y="332"/>
                  </a:lnTo>
                  <a:lnTo>
                    <a:pt x="4279" y="362"/>
                  </a:lnTo>
                  <a:lnTo>
                    <a:pt x="4280" y="390"/>
                  </a:lnTo>
                  <a:lnTo>
                    <a:pt x="4281" y="413"/>
                  </a:lnTo>
                  <a:lnTo>
                    <a:pt x="4283" y="426"/>
                  </a:lnTo>
                  <a:lnTo>
                    <a:pt x="4284" y="435"/>
                  </a:lnTo>
                  <a:lnTo>
                    <a:pt x="4285" y="448"/>
                  </a:lnTo>
                  <a:lnTo>
                    <a:pt x="4286" y="453"/>
                  </a:lnTo>
                  <a:lnTo>
                    <a:pt x="4287" y="434"/>
                  </a:lnTo>
                  <a:lnTo>
                    <a:pt x="4289" y="406"/>
                  </a:lnTo>
                  <a:lnTo>
                    <a:pt x="4290" y="339"/>
                  </a:lnTo>
                  <a:lnTo>
                    <a:pt x="4291" y="299"/>
                  </a:lnTo>
                  <a:lnTo>
                    <a:pt x="4292" y="248"/>
                  </a:lnTo>
                  <a:lnTo>
                    <a:pt x="4293" y="236"/>
                  </a:lnTo>
                  <a:lnTo>
                    <a:pt x="4295" y="231"/>
                  </a:lnTo>
                  <a:lnTo>
                    <a:pt x="4296" y="244"/>
                  </a:lnTo>
                  <a:lnTo>
                    <a:pt x="4297" y="258"/>
                  </a:lnTo>
                  <a:lnTo>
                    <a:pt x="4299" y="267"/>
                  </a:lnTo>
                  <a:lnTo>
                    <a:pt x="4300" y="260"/>
                  </a:lnTo>
                  <a:lnTo>
                    <a:pt x="4301" y="264"/>
                  </a:lnTo>
                  <a:lnTo>
                    <a:pt x="4302" y="255"/>
                  </a:lnTo>
                  <a:lnTo>
                    <a:pt x="4303" y="264"/>
                  </a:lnTo>
                  <a:lnTo>
                    <a:pt x="4305" y="281"/>
                  </a:lnTo>
                  <a:lnTo>
                    <a:pt x="4306" y="269"/>
                  </a:lnTo>
                  <a:lnTo>
                    <a:pt x="4307" y="265"/>
                  </a:lnTo>
                  <a:lnTo>
                    <a:pt x="4308" y="254"/>
                  </a:lnTo>
                  <a:lnTo>
                    <a:pt x="4310" y="253"/>
                  </a:lnTo>
                  <a:lnTo>
                    <a:pt x="4311" y="263"/>
                  </a:lnTo>
                  <a:lnTo>
                    <a:pt x="4312" y="296"/>
                  </a:lnTo>
                  <a:lnTo>
                    <a:pt x="4313" y="318"/>
                  </a:lnTo>
                  <a:lnTo>
                    <a:pt x="4315" y="334"/>
                  </a:lnTo>
                  <a:lnTo>
                    <a:pt x="4316" y="295"/>
                  </a:lnTo>
                  <a:lnTo>
                    <a:pt x="4317" y="250"/>
                  </a:lnTo>
                  <a:lnTo>
                    <a:pt x="4318" y="218"/>
                  </a:lnTo>
                  <a:lnTo>
                    <a:pt x="4320" y="191"/>
                  </a:lnTo>
                  <a:lnTo>
                    <a:pt x="4321" y="174"/>
                  </a:lnTo>
                  <a:lnTo>
                    <a:pt x="4322" y="172"/>
                  </a:lnTo>
                  <a:lnTo>
                    <a:pt x="4323" y="180"/>
                  </a:lnTo>
                  <a:lnTo>
                    <a:pt x="4324" y="177"/>
                  </a:lnTo>
                  <a:lnTo>
                    <a:pt x="4326" y="174"/>
                  </a:lnTo>
                  <a:lnTo>
                    <a:pt x="4327" y="167"/>
                  </a:lnTo>
                  <a:lnTo>
                    <a:pt x="4328" y="157"/>
                  </a:lnTo>
                  <a:lnTo>
                    <a:pt x="4330" y="157"/>
                  </a:lnTo>
                  <a:lnTo>
                    <a:pt x="4331" y="164"/>
                  </a:lnTo>
                  <a:lnTo>
                    <a:pt x="4332" y="170"/>
                  </a:lnTo>
                  <a:lnTo>
                    <a:pt x="4333" y="182"/>
                  </a:lnTo>
                  <a:lnTo>
                    <a:pt x="4334" y="188"/>
                  </a:lnTo>
                  <a:lnTo>
                    <a:pt x="4336" y="206"/>
                  </a:lnTo>
                  <a:lnTo>
                    <a:pt x="4337" y="226"/>
                  </a:lnTo>
                  <a:lnTo>
                    <a:pt x="4338" y="243"/>
                  </a:lnTo>
                  <a:lnTo>
                    <a:pt x="4339" y="279"/>
                  </a:lnTo>
                  <a:lnTo>
                    <a:pt x="4340" y="312"/>
                  </a:lnTo>
                  <a:lnTo>
                    <a:pt x="4342" y="338"/>
                  </a:lnTo>
                  <a:lnTo>
                    <a:pt x="4343" y="360"/>
                  </a:lnTo>
                  <a:lnTo>
                    <a:pt x="4344" y="411"/>
                  </a:lnTo>
                  <a:lnTo>
                    <a:pt x="4346" y="440"/>
                  </a:lnTo>
                  <a:lnTo>
                    <a:pt x="4347" y="450"/>
                  </a:lnTo>
                  <a:lnTo>
                    <a:pt x="4348" y="450"/>
                  </a:lnTo>
                  <a:lnTo>
                    <a:pt x="4349" y="429"/>
                  </a:lnTo>
                  <a:lnTo>
                    <a:pt x="4350" y="430"/>
                  </a:lnTo>
                  <a:lnTo>
                    <a:pt x="4352" y="396"/>
                  </a:lnTo>
                  <a:lnTo>
                    <a:pt x="4353" y="382"/>
                  </a:lnTo>
                  <a:lnTo>
                    <a:pt x="4354" y="338"/>
                  </a:lnTo>
                  <a:lnTo>
                    <a:pt x="4355" y="327"/>
                  </a:lnTo>
                  <a:lnTo>
                    <a:pt x="4357" y="271"/>
                  </a:lnTo>
                  <a:lnTo>
                    <a:pt x="4358" y="252"/>
                  </a:lnTo>
                  <a:lnTo>
                    <a:pt x="4359" y="221"/>
                  </a:lnTo>
                  <a:lnTo>
                    <a:pt x="4360" y="215"/>
                  </a:lnTo>
                  <a:lnTo>
                    <a:pt x="4362" y="198"/>
                  </a:lnTo>
                  <a:lnTo>
                    <a:pt x="4363" y="190"/>
                  </a:lnTo>
                  <a:lnTo>
                    <a:pt x="4364" y="190"/>
                  </a:lnTo>
                  <a:lnTo>
                    <a:pt x="4365" y="187"/>
                  </a:lnTo>
                  <a:lnTo>
                    <a:pt x="4367" y="196"/>
                  </a:lnTo>
                  <a:lnTo>
                    <a:pt x="4368" y="205"/>
                  </a:lnTo>
                  <a:lnTo>
                    <a:pt x="4369" y="210"/>
                  </a:lnTo>
                  <a:lnTo>
                    <a:pt x="4370" y="223"/>
                  </a:lnTo>
                  <a:lnTo>
                    <a:pt x="4371" y="253"/>
                  </a:lnTo>
                  <a:lnTo>
                    <a:pt x="4373" y="295"/>
                  </a:lnTo>
                  <a:lnTo>
                    <a:pt x="4374" y="328"/>
                  </a:lnTo>
                  <a:lnTo>
                    <a:pt x="4375" y="304"/>
                  </a:lnTo>
                  <a:lnTo>
                    <a:pt x="4377" y="267"/>
                  </a:lnTo>
                  <a:lnTo>
                    <a:pt x="4378" y="232"/>
                  </a:lnTo>
                  <a:lnTo>
                    <a:pt x="4379" y="214"/>
                  </a:lnTo>
                  <a:lnTo>
                    <a:pt x="4380" y="197"/>
                  </a:lnTo>
                  <a:lnTo>
                    <a:pt x="4381" y="187"/>
                  </a:lnTo>
                  <a:lnTo>
                    <a:pt x="4383" y="187"/>
                  </a:lnTo>
                  <a:lnTo>
                    <a:pt x="4384" y="198"/>
                  </a:lnTo>
                  <a:lnTo>
                    <a:pt x="4385" y="190"/>
                  </a:lnTo>
                  <a:lnTo>
                    <a:pt x="4386" y="183"/>
                  </a:lnTo>
                  <a:lnTo>
                    <a:pt x="4387" y="181"/>
                  </a:lnTo>
                  <a:lnTo>
                    <a:pt x="4389" y="167"/>
                  </a:lnTo>
                  <a:lnTo>
                    <a:pt x="4390" y="160"/>
                  </a:lnTo>
                  <a:lnTo>
                    <a:pt x="4391" y="162"/>
                  </a:lnTo>
                  <a:lnTo>
                    <a:pt x="4393" y="165"/>
                  </a:lnTo>
                  <a:lnTo>
                    <a:pt x="4394" y="170"/>
                  </a:lnTo>
                  <a:lnTo>
                    <a:pt x="4395" y="191"/>
                  </a:lnTo>
                  <a:lnTo>
                    <a:pt x="4396" y="213"/>
                  </a:lnTo>
                  <a:lnTo>
                    <a:pt x="4397" y="226"/>
                  </a:lnTo>
                  <a:lnTo>
                    <a:pt x="4399" y="259"/>
                  </a:lnTo>
                  <a:lnTo>
                    <a:pt x="4400" y="291"/>
                  </a:lnTo>
                  <a:lnTo>
                    <a:pt x="4401" y="322"/>
                  </a:lnTo>
                  <a:lnTo>
                    <a:pt x="4402" y="345"/>
                  </a:lnTo>
                  <a:lnTo>
                    <a:pt x="4403" y="405"/>
                  </a:lnTo>
                  <a:lnTo>
                    <a:pt x="4405" y="437"/>
                  </a:lnTo>
                  <a:lnTo>
                    <a:pt x="4406" y="446"/>
                  </a:lnTo>
                  <a:lnTo>
                    <a:pt x="4407" y="448"/>
                  </a:lnTo>
                  <a:lnTo>
                    <a:pt x="4409" y="444"/>
                  </a:lnTo>
                  <a:lnTo>
                    <a:pt x="4410" y="441"/>
                  </a:lnTo>
                  <a:lnTo>
                    <a:pt x="4411" y="423"/>
                  </a:lnTo>
                  <a:lnTo>
                    <a:pt x="4412" y="407"/>
                  </a:lnTo>
                  <a:lnTo>
                    <a:pt x="4413" y="381"/>
                  </a:lnTo>
                  <a:lnTo>
                    <a:pt x="4415" y="363"/>
                  </a:lnTo>
                  <a:lnTo>
                    <a:pt x="4416" y="314"/>
                  </a:lnTo>
                  <a:lnTo>
                    <a:pt x="4417" y="289"/>
                  </a:lnTo>
                  <a:lnTo>
                    <a:pt x="4418" y="242"/>
                  </a:lnTo>
                  <a:lnTo>
                    <a:pt x="4420" y="239"/>
                  </a:lnTo>
                  <a:lnTo>
                    <a:pt x="4421" y="221"/>
                  </a:lnTo>
                  <a:lnTo>
                    <a:pt x="4422" y="214"/>
                  </a:lnTo>
                  <a:lnTo>
                    <a:pt x="4424" y="211"/>
                  </a:lnTo>
                  <a:lnTo>
                    <a:pt x="4425" y="219"/>
                  </a:lnTo>
                  <a:lnTo>
                    <a:pt x="4426" y="227"/>
                  </a:lnTo>
                  <a:lnTo>
                    <a:pt x="4427" y="231"/>
                  </a:lnTo>
                  <a:lnTo>
                    <a:pt x="4428" y="234"/>
                  </a:lnTo>
                  <a:lnTo>
                    <a:pt x="4430" y="238"/>
                  </a:lnTo>
                  <a:lnTo>
                    <a:pt x="4431" y="256"/>
                  </a:lnTo>
                  <a:lnTo>
                    <a:pt x="4432" y="274"/>
                  </a:lnTo>
                  <a:lnTo>
                    <a:pt x="4433" y="301"/>
                  </a:lnTo>
                  <a:lnTo>
                    <a:pt x="4434" y="286"/>
                  </a:lnTo>
                  <a:lnTo>
                    <a:pt x="4436" y="270"/>
                  </a:lnTo>
                  <a:lnTo>
                    <a:pt x="4437" y="254"/>
                  </a:lnTo>
                  <a:lnTo>
                    <a:pt x="4438" y="248"/>
                  </a:lnTo>
                  <a:lnTo>
                    <a:pt x="4440" y="248"/>
                  </a:lnTo>
                  <a:lnTo>
                    <a:pt x="4441" y="266"/>
                  </a:lnTo>
                  <a:lnTo>
                    <a:pt x="4442" y="279"/>
                  </a:lnTo>
                  <a:lnTo>
                    <a:pt x="4443" y="284"/>
                  </a:lnTo>
                  <a:lnTo>
                    <a:pt x="4444" y="292"/>
                  </a:lnTo>
                  <a:lnTo>
                    <a:pt x="4446" y="288"/>
                  </a:lnTo>
                  <a:lnTo>
                    <a:pt x="4447" y="293"/>
                  </a:lnTo>
                  <a:lnTo>
                    <a:pt x="4448" y="313"/>
                  </a:lnTo>
                  <a:lnTo>
                    <a:pt x="4449" y="342"/>
                  </a:lnTo>
                  <a:lnTo>
                    <a:pt x="4450" y="356"/>
                  </a:lnTo>
                </a:path>
              </a:pathLst>
            </a:custGeom>
            <a:noFill/>
            <a:ln w="47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Rectangle 25"/>
            <p:cNvSpPr>
              <a:spLocks noChangeArrowheads="1"/>
            </p:cNvSpPr>
            <p:nvPr/>
          </p:nvSpPr>
          <p:spPr bwMode="auto">
            <a:xfrm>
              <a:off x="2559051" y="1347788"/>
              <a:ext cx="7065963" cy="8255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Line 26"/>
            <p:cNvSpPr>
              <a:spLocks noChangeShapeType="1"/>
            </p:cNvSpPr>
            <p:nvPr/>
          </p:nvSpPr>
          <p:spPr bwMode="auto">
            <a:xfrm>
              <a:off x="2559051" y="2173288"/>
              <a:ext cx="70659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Line 27"/>
            <p:cNvSpPr>
              <a:spLocks noChangeShapeType="1"/>
            </p:cNvSpPr>
            <p:nvPr/>
          </p:nvSpPr>
          <p:spPr bwMode="auto">
            <a:xfrm flipV="1">
              <a:off x="3538538" y="2101850"/>
              <a:ext cx="0" cy="71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Line 28"/>
            <p:cNvSpPr>
              <a:spLocks noChangeShapeType="1"/>
            </p:cNvSpPr>
            <p:nvPr/>
          </p:nvSpPr>
          <p:spPr bwMode="auto">
            <a:xfrm flipV="1">
              <a:off x="4519613" y="2101850"/>
              <a:ext cx="0" cy="71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Line 29"/>
            <p:cNvSpPr>
              <a:spLocks noChangeShapeType="1"/>
            </p:cNvSpPr>
            <p:nvPr/>
          </p:nvSpPr>
          <p:spPr bwMode="auto">
            <a:xfrm flipV="1">
              <a:off x="5500688" y="2101850"/>
              <a:ext cx="0" cy="71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 name="Line 30"/>
            <p:cNvSpPr>
              <a:spLocks noChangeShapeType="1"/>
            </p:cNvSpPr>
            <p:nvPr/>
          </p:nvSpPr>
          <p:spPr bwMode="auto">
            <a:xfrm flipV="1">
              <a:off x="6483351" y="2101850"/>
              <a:ext cx="0" cy="71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 name="Line 31"/>
            <p:cNvSpPr>
              <a:spLocks noChangeShapeType="1"/>
            </p:cNvSpPr>
            <p:nvPr/>
          </p:nvSpPr>
          <p:spPr bwMode="auto">
            <a:xfrm flipV="1">
              <a:off x="7464426" y="2101850"/>
              <a:ext cx="0" cy="71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 name="Line 32"/>
            <p:cNvSpPr>
              <a:spLocks noChangeShapeType="1"/>
            </p:cNvSpPr>
            <p:nvPr/>
          </p:nvSpPr>
          <p:spPr bwMode="auto">
            <a:xfrm flipV="1">
              <a:off x="8445501" y="2101850"/>
              <a:ext cx="0" cy="71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Line 33"/>
            <p:cNvSpPr>
              <a:spLocks noChangeShapeType="1"/>
            </p:cNvSpPr>
            <p:nvPr/>
          </p:nvSpPr>
          <p:spPr bwMode="auto">
            <a:xfrm flipV="1">
              <a:off x="9428163" y="2101850"/>
              <a:ext cx="0" cy="71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 name="Rectangle 34"/>
            <p:cNvSpPr>
              <a:spLocks noChangeArrowheads="1"/>
            </p:cNvSpPr>
            <p:nvPr/>
          </p:nvSpPr>
          <p:spPr bwMode="auto">
            <a:xfrm>
              <a:off x="3451226" y="2227263"/>
              <a:ext cx="215900"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7" name="Rectangle 35"/>
            <p:cNvSpPr>
              <a:spLocks noChangeArrowheads="1"/>
            </p:cNvSpPr>
            <p:nvPr/>
          </p:nvSpPr>
          <p:spPr bwMode="auto">
            <a:xfrm>
              <a:off x="4413251" y="22272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1000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8" name="Rectangle 36"/>
            <p:cNvSpPr>
              <a:spLocks noChangeArrowheads="1"/>
            </p:cNvSpPr>
            <p:nvPr/>
          </p:nvSpPr>
          <p:spPr bwMode="auto">
            <a:xfrm>
              <a:off x="5391151" y="22272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1500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9" name="Rectangle 37"/>
            <p:cNvSpPr>
              <a:spLocks noChangeArrowheads="1"/>
            </p:cNvSpPr>
            <p:nvPr/>
          </p:nvSpPr>
          <p:spPr bwMode="auto">
            <a:xfrm>
              <a:off x="6376988" y="22272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0" name="Rectangle 38"/>
            <p:cNvSpPr>
              <a:spLocks noChangeArrowheads="1"/>
            </p:cNvSpPr>
            <p:nvPr/>
          </p:nvSpPr>
          <p:spPr bwMode="auto">
            <a:xfrm>
              <a:off x="7354888" y="22272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 name="Rectangle 39"/>
            <p:cNvSpPr>
              <a:spLocks noChangeArrowheads="1"/>
            </p:cNvSpPr>
            <p:nvPr/>
          </p:nvSpPr>
          <p:spPr bwMode="auto">
            <a:xfrm>
              <a:off x="8340726" y="22272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3000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 name="Rectangle 40"/>
            <p:cNvSpPr>
              <a:spLocks noChangeArrowheads="1"/>
            </p:cNvSpPr>
            <p:nvPr/>
          </p:nvSpPr>
          <p:spPr bwMode="auto">
            <a:xfrm>
              <a:off x="9317038" y="22272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3500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3" name="Line 41"/>
            <p:cNvSpPr>
              <a:spLocks noChangeShapeType="1"/>
            </p:cNvSpPr>
            <p:nvPr/>
          </p:nvSpPr>
          <p:spPr bwMode="auto">
            <a:xfrm flipV="1">
              <a:off x="2559051" y="1347788"/>
              <a:ext cx="0" cy="8255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Line 42"/>
            <p:cNvSpPr>
              <a:spLocks noChangeShapeType="1"/>
            </p:cNvSpPr>
            <p:nvPr/>
          </p:nvSpPr>
          <p:spPr bwMode="auto">
            <a:xfrm>
              <a:off x="2559051" y="2173288"/>
              <a:ext cx="698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Line 43"/>
            <p:cNvSpPr>
              <a:spLocks noChangeShapeType="1"/>
            </p:cNvSpPr>
            <p:nvPr/>
          </p:nvSpPr>
          <p:spPr bwMode="auto">
            <a:xfrm>
              <a:off x="2559051" y="1943100"/>
              <a:ext cx="698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 name="Line 44"/>
            <p:cNvSpPr>
              <a:spLocks noChangeShapeType="1"/>
            </p:cNvSpPr>
            <p:nvPr/>
          </p:nvSpPr>
          <p:spPr bwMode="auto">
            <a:xfrm>
              <a:off x="2559051" y="1711325"/>
              <a:ext cx="698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Line 45"/>
            <p:cNvSpPr>
              <a:spLocks noChangeShapeType="1"/>
            </p:cNvSpPr>
            <p:nvPr/>
          </p:nvSpPr>
          <p:spPr bwMode="auto">
            <a:xfrm>
              <a:off x="2559051" y="1481138"/>
              <a:ext cx="698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 name="Rectangle 46"/>
            <p:cNvSpPr>
              <a:spLocks noChangeArrowheads="1"/>
            </p:cNvSpPr>
            <p:nvPr/>
          </p:nvSpPr>
          <p:spPr bwMode="auto">
            <a:xfrm>
              <a:off x="2459038" y="2119313"/>
              <a:ext cx="100013"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2" name="Freeform 50"/>
            <p:cNvSpPr>
              <a:spLocks/>
            </p:cNvSpPr>
            <p:nvPr/>
          </p:nvSpPr>
          <p:spPr bwMode="auto">
            <a:xfrm>
              <a:off x="2560638" y="1462087"/>
              <a:ext cx="6910388" cy="688976"/>
            </a:xfrm>
            <a:custGeom>
              <a:avLst/>
              <a:gdLst>
                <a:gd name="T0" fmla="*/ 68 w 4353"/>
                <a:gd name="T1" fmla="*/ 144 h 156"/>
                <a:gd name="T2" fmla="*/ 137 w 4353"/>
                <a:gd name="T3" fmla="*/ 121 h 156"/>
                <a:gd name="T4" fmla="*/ 207 w 4353"/>
                <a:gd name="T5" fmla="*/ 135 h 156"/>
                <a:gd name="T6" fmla="*/ 276 w 4353"/>
                <a:gd name="T7" fmla="*/ 144 h 156"/>
                <a:gd name="T8" fmla="*/ 345 w 4353"/>
                <a:gd name="T9" fmla="*/ 149 h 156"/>
                <a:gd name="T10" fmla="*/ 414 w 4353"/>
                <a:gd name="T11" fmla="*/ 153 h 156"/>
                <a:gd name="T12" fmla="*/ 484 w 4353"/>
                <a:gd name="T13" fmla="*/ 146 h 156"/>
                <a:gd name="T14" fmla="*/ 553 w 4353"/>
                <a:gd name="T15" fmla="*/ 142 h 156"/>
                <a:gd name="T16" fmla="*/ 622 w 4353"/>
                <a:gd name="T17" fmla="*/ 128 h 156"/>
                <a:gd name="T18" fmla="*/ 691 w 4353"/>
                <a:gd name="T19" fmla="*/ 111 h 156"/>
                <a:gd name="T20" fmla="*/ 761 w 4353"/>
                <a:gd name="T21" fmla="*/ 147 h 156"/>
                <a:gd name="T22" fmla="*/ 830 w 4353"/>
                <a:gd name="T23" fmla="*/ 144 h 156"/>
                <a:gd name="T24" fmla="*/ 899 w 4353"/>
                <a:gd name="T25" fmla="*/ 146 h 156"/>
                <a:gd name="T26" fmla="*/ 968 w 4353"/>
                <a:gd name="T27" fmla="*/ 151 h 156"/>
                <a:gd name="T28" fmla="*/ 1038 w 4353"/>
                <a:gd name="T29" fmla="*/ 149 h 156"/>
                <a:gd name="T30" fmla="*/ 1107 w 4353"/>
                <a:gd name="T31" fmla="*/ 146 h 156"/>
                <a:gd name="T32" fmla="*/ 1176 w 4353"/>
                <a:gd name="T33" fmla="*/ 147 h 156"/>
                <a:gd name="T34" fmla="*/ 1245 w 4353"/>
                <a:gd name="T35" fmla="*/ 146 h 156"/>
                <a:gd name="T36" fmla="*/ 1315 w 4353"/>
                <a:gd name="T37" fmla="*/ 143 h 156"/>
                <a:gd name="T38" fmla="*/ 1384 w 4353"/>
                <a:gd name="T39" fmla="*/ 151 h 156"/>
                <a:gd name="T40" fmla="*/ 1453 w 4353"/>
                <a:gd name="T41" fmla="*/ 149 h 156"/>
                <a:gd name="T42" fmla="*/ 1522 w 4353"/>
                <a:gd name="T43" fmla="*/ 147 h 156"/>
                <a:gd name="T44" fmla="*/ 1592 w 4353"/>
                <a:gd name="T45" fmla="*/ 150 h 156"/>
                <a:gd name="T46" fmla="*/ 1661 w 4353"/>
                <a:gd name="T47" fmla="*/ 153 h 156"/>
                <a:gd name="T48" fmla="*/ 1730 w 4353"/>
                <a:gd name="T49" fmla="*/ 143 h 156"/>
                <a:gd name="T50" fmla="*/ 1799 w 4353"/>
                <a:gd name="T51" fmla="*/ 106 h 156"/>
                <a:gd name="T52" fmla="*/ 1868 w 4353"/>
                <a:gd name="T53" fmla="*/ 71 h 156"/>
                <a:gd name="T54" fmla="*/ 1938 w 4353"/>
                <a:gd name="T55" fmla="*/ 146 h 156"/>
                <a:gd name="T56" fmla="*/ 2007 w 4353"/>
                <a:gd name="T57" fmla="*/ 150 h 156"/>
                <a:gd name="T58" fmla="*/ 2076 w 4353"/>
                <a:gd name="T59" fmla="*/ 146 h 156"/>
                <a:gd name="T60" fmla="*/ 2145 w 4353"/>
                <a:gd name="T61" fmla="*/ 143 h 156"/>
                <a:gd name="T62" fmla="*/ 2215 w 4353"/>
                <a:gd name="T63" fmla="*/ 143 h 156"/>
                <a:gd name="T64" fmla="*/ 2284 w 4353"/>
                <a:gd name="T65" fmla="*/ 151 h 156"/>
                <a:gd name="T66" fmla="*/ 2353 w 4353"/>
                <a:gd name="T67" fmla="*/ 147 h 156"/>
                <a:gd name="T68" fmla="*/ 2422 w 4353"/>
                <a:gd name="T69" fmla="*/ 142 h 156"/>
                <a:gd name="T70" fmla="*/ 2492 w 4353"/>
                <a:gd name="T71" fmla="*/ 149 h 156"/>
                <a:gd name="T72" fmla="*/ 2561 w 4353"/>
                <a:gd name="T73" fmla="*/ 145 h 156"/>
                <a:gd name="T74" fmla="*/ 2630 w 4353"/>
                <a:gd name="T75" fmla="*/ 148 h 156"/>
                <a:gd name="T76" fmla="*/ 2700 w 4353"/>
                <a:gd name="T77" fmla="*/ 151 h 156"/>
                <a:gd name="T78" fmla="*/ 2769 w 4353"/>
                <a:gd name="T79" fmla="*/ 139 h 156"/>
                <a:gd name="T80" fmla="*/ 2838 w 4353"/>
                <a:gd name="T81" fmla="*/ 142 h 156"/>
                <a:gd name="T82" fmla="*/ 2907 w 4353"/>
                <a:gd name="T83" fmla="*/ 146 h 156"/>
                <a:gd name="T84" fmla="*/ 2977 w 4353"/>
                <a:gd name="T85" fmla="*/ 145 h 156"/>
                <a:gd name="T86" fmla="*/ 3046 w 4353"/>
                <a:gd name="T87" fmla="*/ 145 h 156"/>
                <a:gd name="T88" fmla="*/ 3115 w 4353"/>
                <a:gd name="T89" fmla="*/ 141 h 156"/>
                <a:gd name="T90" fmla="*/ 3184 w 4353"/>
                <a:gd name="T91" fmla="*/ 139 h 156"/>
                <a:gd name="T92" fmla="*/ 3254 w 4353"/>
                <a:gd name="T93" fmla="*/ 129 h 156"/>
                <a:gd name="T94" fmla="*/ 3323 w 4353"/>
                <a:gd name="T95" fmla="*/ 38 h 156"/>
                <a:gd name="T96" fmla="*/ 3392 w 4353"/>
                <a:gd name="T97" fmla="*/ 74 h 156"/>
                <a:gd name="T98" fmla="*/ 3461 w 4353"/>
                <a:gd name="T99" fmla="*/ 72 h 156"/>
                <a:gd name="T100" fmla="*/ 3531 w 4353"/>
                <a:gd name="T101" fmla="*/ 112 h 156"/>
                <a:gd name="T102" fmla="*/ 3600 w 4353"/>
                <a:gd name="T103" fmla="*/ 141 h 156"/>
                <a:gd name="T104" fmla="*/ 3669 w 4353"/>
                <a:gd name="T105" fmla="*/ 144 h 156"/>
                <a:gd name="T106" fmla="*/ 3738 w 4353"/>
                <a:gd name="T107" fmla="*/ 139 h 156"/>
                <a:gd name="T108" fmla="*/ 3808 w 4353"/>
                <a:gd name="T109" fmla="*/ 140 h 156"/>
                <a:gd name="T110" fmla="*/ 3877 w 4353"/>
                <a:gd name="T111" fmla="*/ 121 h 156"/>
                <a:gd name="T112" fmla="*/ 3946 w 4353"/>
                <a:gd name="T113" fmla="*/ 131 h 156"/>
                <a:gd name="T114" fmla="*/ 4015 w 4353"/>
                <a:gd name="T115" fmla="*/ 139 h 156"/>
                <a:gd name="T116" fmla="*/ 4085 w 4353"/>
                <a:gd name="T117" fmla="*/ 143 h 156"/>
                <a:gd name="T118" fmla="*/ 4154 w 4353"/>
                <a:gd name="T119" fmla="*/ 136 h 156"/>
                <a:gd name="T120" fmla="*/ 4223 w 4353"/>
                <a:gd name="T121" fmla="*/ 134 h 156"/>
                <a:gd name="T122" fmla="*/ 4292 w 4353"/>
                <a:gd name="T123" fmla="*/ 11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53" h="156">
                  <a:moveTo>
                    <a:pt x="0" y="153"/>
                  </a:moveTo>
                  <a:lnTo>
                    <a:pt x="1" y="153"/>
                  </a:lnTo>
                  <a:lnTo>
                    <a:pt x="3" y="152"/>
                  </a:lnTo>
                  <a:lnTo>
                    <a:pt x="4" y="152"/>
                  </a:lnTo>
                  <a:lnTo>
                    <a:pt x="5" y="152"/>
                  </a:lnTo>
                  <a:lnTo>
                    <a:pt x="6" y="152"/>
                  </a:lnTo>
                  <a:lnTo>
                    <a:pt x="7" y="151"/>
                  </a:lnTo>
                  <a:lnTo>
                    <a:pt x="9" y="150"/>
                  </a:lnTo>
                  <a:lnTo>
                    <a:pt x="10" y="149"/>
                  </a:lnTo>
                  <a:lnTo>
                    <a:pt x="11" y="149"/>
                  </a:lnTo>
                  <a:lnTo>
                    <a:pt x="12" y="149"/>
                  </a:lnTo>
                  <a:lnTo>
                    <a:pt x="13" y="148"/>
                  </a:lnTo>
                  <a:lnTo>
                    <a:pt x="15" y="148"/>
                  </a:lnTo>
                  <a:lnTo>
                    <a:pt x="16" y="147"/>
                  </a:lnTo>
                  <a:lnTo>
                    <a:pt x="17" y="147"/>
                  </a:lnTo>
                  <a:lnTo>
                    <a:pt x="19" y="147"/>
                  </a:lnTo>
                  <a:lnTo>
                    <a:pt x="20" y="147"/>
                  </a:lnTo>
                  <a:lnTo>
                    <a:pt x="21" y="148"/>
                  </a:lnTo>
                  <a:lnTo>
                    <a:pt x="22" y="149"/>
                  </a:lnTo>
                  <a:lnTo>
                    <a:pt x="23" y="149"/>
                  </a:lnTo>
                  <a:lnTo>
                    <a:pt x="25" y="150"/>
                  </a:lnTo>
                  <a:lnTo>
                    <a:pt x="26" y="151"/>
                  </a:lnTo>
                  <a:lnTo>
                    <a:pt x="27" y="151"/>
                  </a:lnTo>
                  <a:lnTo>
                    <a:pt x="28" y="152"/>
                  </a:lnTo>
                  <a:lnTo>
                    <a:pt x="30" y="153"/>
                  </a:lnTo>
                  <a:lnTo>
                    <a:pt x="31" y="154"/>
                  </a:lnTo>
                  <a:lnTo>
                    <a:pt x="32" y="155"/>
                  </a:lnTo>
                  <a:lnTo>
                    <a:pt x="33" y="155"/>
                  </a:lnTo>
                  <a:lnTo>
                    <a:pt x="35" y="155"/>
                  </a:lnTo>
                  <a:lnTo>
                    <a:pt x="36" y="155"/>
                  </a:lnTo>
                  <a:lnTo>
                    <a:pt x="37" y="156"/>
                  </a:lnTo>
                  <a:lnTo>
                    <a:pt x="38" y="156"/>
                  </a:lnTo>
                  <a:lnTo>
                    <a:pt x="40" y="156"/>
                  </a:lnTo>
                  <a:lnTo>
                    <a:pt x="41" y="156"/>
                  </a:lnTo>
                  <a:lnTo>
                    <a:pt x="42" y="156"/>
                  </a:lnTo>
                  <a:lnTo>
                    <a:pt x="43" y="156"/>
                  </a:lnTo>
                  <a:lnTo>
                    <a:pt x="44" y="156"/>
                  </a:lnTo>
                  <a:lnTo>
                    <a:pt x="46" y="156"/>
                  </a:lnTo>
                  <a:lnTo>
                    <a:pt x="47" y="155"/>
                  </a:lnTo>
                  <a:lnTo>
                    <a:pt x="48" y="155"/>
                  </a:lnTo>
                  <a:lnTo>
                    <a:pt x="50" y="155"/>
                  </a:lnTo>
                  <a:lnTo>
                    <a:pt x="51" y="155"/>
                  </a:lnTo>
                  <a:lnTo>
                    <a:pt x="52" y="155"/>
                  </a:lnTo>
                  <a:lnTo>
                    <a:pt x="53" y="155"/>
                  </a:lnTo>
                  <a:lnTo>
                    <a:pt x="54" y="155"/>
                  </a:lnTo>
                  <a:lnTo>
                    <a:pt x="56" y="155"/>
                  </a:lnTo>
                  <a:lnTo>
                    <a:pt x="57" y="155"/>
                  </a:lnTo>
                  <a:lnTo>
                    <a:pt x="58" y="155"/>
                  </a:lnTo>
                  <a:lnTo>
                    <a:pt x="59" y="155"/>
                  </a:lnTo>
                  <a:lnTo>
                    <a:pt x="60" y="154"/>
                  </a:lnTo>
                  <a:lnTo>
                    <a:pt x="62" y="153"/>
                  </a:lnTo>
                  <a:lnTo>
                    <a:pt x="63" y="152"/>
                  </a:lnTo>
                  <a:lnTo>
                    <a:pt x="64" y="149"/>
                  </a:lnTo>
                  <a:lnTo>
                    <a:pt x="66" y="145"/>
                  </a:lnTo>
                  <a:lnTo>
                    <a:pt x="67" y="144"/>
                  </a:lnTo>
                  <a:lnTo>
                    <a:pt x="68" y="144"/>
                  </a:lnTo>
                  <a:lnTo>
                    <a:pt x="69" y="144"/>
                  </a:lnTo>
                  <a:lnTo>
                    <a:pt x="70" y="143"/>
                  </a:lnTo>
                  <a:lnTo>
                    <a:pt x="72" y="142"/>
                  </a:lnTo>
                  <a:lnTo>
                    <a:pt x="73" y="142"/>
                  </a:lnTo>
                  <a:lnTo>
                    <a:pt x="74" y="141"/>
                  </a:lnTo>
                  <a:lnTo>
                    <a:pt x="75" y="140"/>
                  </a:lnTo>
                  <a:lnTo>
                    <a:pt x="77" y="140"/>
                  </a:lnTo>
                  <a:lnTo>
                    <a:pt x="78" y="140"/>
                  </a:lnTo>
                  <a:lnTo>
                    <a:pt x="79" y="140"/>
                  </a:lnTo>
                  <a:lnTo>
                    <a:pt x="80" y="140"/>
                  </a:lnTo>
                  <a:lnTo>
                    <a:pt x="82" y="139"/>
                  </a:lnTo>
                  <a:lnTo>
                    <a:pt x="83" y="139"/>
                  </a:lnTo>
                  <a:lnTo>
                    <a:pt x="84" y="138"/>
                  </a:lnTo>
                  <a:lnTo>
                    <a:pt x="85" y="138"/>
                  </a:lnTo>
                  <a:lnTo>
                    <a:pt x="87" y="138"/>
                  </a:lnTo>
                  <a:lnTo>
                    <a:pt x="88" y="138"/>
                  </a:lnTo>
                  <a:lnTo>
                    <a:pt x="89" y="138"/>
                  </a:lnTo>
                  <a:lnTo>
                    <a:pt x="90" y="139"/>
                  </a:lnTo>
                  <a:lnTo>
                    <a:pt x="91" y="140"/>
                  </a:lnTo>
                  <a:lnTo>
                    <a:pt x="93" y="141"/>
                  </a:lnTo>
                  <a:lnTo>
                    <a:pt x="94" y="142"/>
                  </a:lnTo>
                  <a:lnTo>
                    <a:pt x="95" y="142"/>
                  </a:lnTo>
                  <a:lnTo>
                    <a:pt x="97" y="143"/>
                  </a:lnTo>
                  <a:lnTo>
                    <a:pt x="98" y="143"/>
                  </a:lnTo>
                  <a:lnTo>
                    <a:pt x="99" y="142"/>
                  </a:lnTo>
                  <a:lnTo>
                    <a:pt x="100" y="140"/>
                  </a:lnTo>
                  <a:lnTo>
                    <a:pt x="101" y="140"/>
                  </a:lnTo>
                  <a:lnTo>
                    <a:pt x="103" y="140"/>
                  </a:lnTo>
                  <a:lnTo>
                    <a:pt x="104" y="140"/>
                  </a:lnTo>
                  <a:lnTo>
                    <a:pt x="105" y="140"/>
                  </a:lnTo>
                  <a:lnTo>
                    <a:pt x="106" y="140"/>
                  </a:lnTo>
                  <a:lnTo>
                    <a:pt x="108" y="139"/>
                  </a:lnTo>
                  <a:lnTo>
                    <a:pt x="109" y="138"/>
                  </a:lnTo>
                  <a:lnTo>
                    <a:pt x="110" y="136"/>
                  </a:lnTo>
                  <a:lnTo>
                    <a:pt x="111" y="135"/>
                  </a:lnTo>
                  <a:lnTo>
                    <a:pt x="113" y="132"/>
                  </a:lnTo>
                  <a:lnTo>
                    <a:pt x="114" y="131"/>
                  </a:lnTo>
                  <a:lnTo>
                    <a:pt x="115" y="130"/>
                  </a:lnTo>
                  <a:lnTo>
                    <a:pt x="116" y="129"/>
                  </a:lnTo>
                  <a:lnTo>
                    <a:pt x="117" y="129"/>
                  </a:lnTo>
                  <a:lnTo>
                    <a:pt x="119" y="128"/>
                  </a:lnTo>
                  <a:lnTo>
                    <a:pt x="120" y="128"/>
                  </a:lnTo>
                  <a:lnTo>
                    <a:pt x="121" y="128"/>
                  </a:lnTo>
                  <a:lnTo>
                    <a:pt x="122" y="127"/>
                  </a:lnTo>
                  <a:lnTo>
                    <a:pt x="124" y="127"/>
                  </a:lnTo>
                  <a:lnTo>
                    <a:pt x="125" y="127"/>
                  </a:lnTo>
                  <a:lnTo>
                    <a:pt x="126" y="127"/>
                  </a:lnTo>
                  <a:lnTo>
                    <a:pt x="127" y="127"/>
                  </a:lnTo>
                  <a:lnTo>
                    <a:pt x="129" y="126"/>
                  </a:lnTo>
                  <a:lnTo>
                    <a:pt x="130" y="126"/>
                  </a:lnTo>
                  <a:lnTo>
                    <a:pt x="131" y="125"/>
                  </a:lnTo>
                  <a:lnTo>
                    <a:pt x="132" y="123"/>
                  </a:lnTo>
                  <a:lnTo>
                    <a:pt x="134" y="122"/>
                  </a:lnTo>
                  <a:lnTo>
                    <a:pt x="135" y="121"/>
                  </a:lnTo>
                  <a:lnTo>
                    <a:pt x="136" y="121"/>
                  </a:lnTo>
                  <a:lnTo>
                    <a:pt x="137" y="121"/>
                  </a:lnTo>
                  <a:lnTo>
                    <a:pt x="139" y="122"/>
                  </a:lnTo>
                  <a:lnTo>
                    <a:pt x="140" y="122"/>
                  </a:lnTo>
                  <a:lnTo>
                    <a:pt x="141" y="122"/>
                  </a:lnTo>
                  <a:lnTo>
                    <a:pt x="142" y="122"/>
                  </a:lnTo>
                  <a:lnTo>
                    <a:pt x="144" y="122"/>
                  </a:lnTo>
                  <a:lnTo>
                    <a:pt x="145" y="122"/>
                  </a:lnTo>
                  <a:lnTo>
                    <a:pt x="146" y="122"/>
                  </a:lnTo>
                  <a:lnTo>
                    <a:pt x="147" y="122"/>
                  </a:lnTo>
                  <a:lnTo>
                    <a:pt x="148" y="122"/>
                  </a:lnTo>
                  <a:lnTo>
                    <a:pt x="150" y="123"/>
                  </a:lnTo>
                  <a:lnTo>
                    <a:pt x="151" y="124"/>
                  </a:lnTo>
                  <a:lnTo>
                    <a:pt x="152" y="125"/>
                  </a:lnTo>
                  <a:lnTo>
                    <a:pt x="153" y="127"/>
                  </a:lnTo>
                  <a:lnTo>
                    <a:pt x="155" y="128"/>
                  </a:lnTo>
                  <a:lnTo>
                    <a:pt x="156" y="129"/>
                  </a:lnTo>
                  <a:lnTo>
                    <a:pt x="157" y="130"/>
                  </a:lnTo>
                  <a:lnTo>
                    <a:pt x="158" y="131"/>
                  </a:lnTo>
                  <a:lnTo>
                    <a:pt x="160" y="132"/>
                  </a:lnTo>
                  <a:lnTo>
                    <a:pt x="161" y="132"/>
                  </a:lnTo>
                  <a:lnTo>
                    <a:pt x="162" y="133"/>
                  </a:lnTo>
                  <a:lnTo>
                    <a:pt x="163" y="135"/>
                  </a:lnTo>
                  <a:lnTo>
                    <a:pt x="164" y="137"/>
                  </a:lnTo>
                  <a:lnTo>
                    <a:pt x="166" y="137"/>
                  </a:lnTo>
                  <a:lnTo>
                    <a:pt x="167" y="137"/>
                  </a:lnTo>
                  <a:lnTo>
                    <a:pt x="168" y="137"/>
                  </a:lnTo>
                  <a:lnTo>
                    <a:pt x="170" y="137"/>
                  </a:lnTo>
                  <a:lnTo>
                    <a:pt x="171" y="137"/>
                  </a:lnTo>
                  <a:lnTo>
                    <a:pt x="172" y="137"/>
                  </a:lnTo>
                  <a:lnTo>
                    <a:pt x="173" y="137"/>
                  </a:lnTo>
                  <a:lnTo>
                    <a:pt x="174" y="136"/>
                  </a:lnTo>
                  <a:lnTo>
                    <a:pt x="176" y="136"/>
                  </a:lnTo>
                  <a:lnTo>
                    <a:pt x="177" y="135"/>
                  </a:lnTo>
                  <a:lnTo>
                    <a:pt x="178" y="134"/>
                  </a:lnTo>
                  <a:lnTo>
                    <a:pt x="179" y="134"/>
                  </a:lnTo>
                  <a:lnTo>
                    <a:pt x="180" y="133"/>
                  </a:lnTo>
                  <a:lnTo>
                    <a:pt x="182" y="133"/>
                  </a:lnTo>
                  <a:lnTo>
                    <a:pt x="183" y="133"/>
                  </a:lnTo>
                  <a:lnTo>
                    <a:pt x="184" y="133"/>
                  </a:lnTo>
                  <a:lnTo>
                    <a:pt x="186" y="133"/>
                  </a:lnTo>
                  <a:lnTo>
                    <a:pt x="187" y="132"/>
                  </a:lnTo>
                  <a:lnTo>
                    <a:pt x="188" y="132"/>
                  </a:lnTo>
                  <a:lnTo>
                    <a:pt x="189" y="131"/>
                  </a:lnTo>
                  <a:lnTo>
                    <a:pt x="190" y="130"/>
                  </a:lnTo>
                  <a:lnTo>
                    <a:pt x="192" y="129"/>
                  </a:lnTo>
                  <a:lnTo>
                    <a:pt x="193" y="128"/>
                  </a:lnTo>
                  <a:lnTo>
                    <a:pt x="194" y="127"/>
                  </a:lnTo>
                  <a:lnTo>
                    <a:pt x="195" y="125"/>
                  </a:lnTo>
                  <a:lnTo>
                    <a:pt x="197" y="124"/>
                  </a:lnTo>
                  <a:lnTo>
                    <a:pt x="198" y="124"/>
                  </a:lnTo>
                  <a:lnTo>
                    <a:pt x="199" y="125"/>
                  </a:lnTo>
                  <a:lnTo>
                    <a:pt x="200" y="128"/>
                  </a:lnTo>
                  <a:lnTo>
                    <a:pt x="202" y="129"/>
                  </a:lnTo>
                  <a:lnTo>
                    <a:pt x="203" y="131"/>
                  </a:lnTo>
                  <a:lnTo>
                    <a:pt x="204" y="132"/>
                  </a:lnTo>
                  <a:lnTo>
                    <a:pt x="205" y="134"/>
                  </a:lnTo>
                  <a:lnTo>
                    <a:pt x="207" y="135"/>
                  </a:lnTo>
                  <a:lnTo>
                    <a:pt x="208" y="136"/>
                  </a:lnTo>
                  <a:lnTo>
                    <a:pt x="209" y="137"/>
                  </a:lnTo>
                  <a:lnTo>
                    <a:pt x="210" y="138"/>
                  </a:lnTo>
                  <a:lnTo>
                    <a:pt x="211" y="139"/>
                  </a:lnTo>
                  <a:lnTo>
                    <a:pt x="213" y="140"/>
                  </a:lnTo>
                  <a:lnTo>
                    <a:pt x="214" y="141"/>
                  </a:lnTo>
                  <a:lnTo>
                    <a:pt x="215" y="142"/>
                  </a:lnTo>
                  <a:lnTo>
                    <a:pt x="217" y="142"/>
                  </a:lnTo>
                  <a:lnTo>
                    <a:pt x="218" y="142"/>
                  </a:lnTo>
                  <a:lnTo>
                    <a:pt x="219" y="141"/>
                  </a:lnTo>
                  <a:lnTo>
                    <a:pt x="220" y="142"/>
                  </a:lnTo>
                  <a:lnTo>
                    <a:pt x="221" y="142"/>
                  </a:lnTo>
                  <a:lnTo>
                    <a:pt x="223" y="142"/>
                  </a:lnTo>
                  <a:lnTo>
                    <a:pt x="224" y="142"/>
                  </a:lnTo>
                  <a:lnTo>
                    <a:pt x="225" y="141"/>
                  </a:lnTo>
                  <a:lnTo>
                    <a:pt x="226" y="141"/>
                  </a:lnTo>
                  <a:lnTo>
                    <a:pt x="227" y="141"/>
                  </a:lnTo>
                  <a:lnTo>
                    <a:pt x="229" y="140"/>
                  </a:lnTo>
                  <a:lnTo>
                    <a:pt x="230" y="140"/>
                  </a:lnTo>
                  <a:lnTo>
                    <a:pt x="231" y="140"/>
                  </a:lnTo>
                  <a:lnTo>
                    <a:pt x="233" y="140"/>
                  </a:lnTo>
                  <a:lnTo>
                    <a:pt x="234" y="139"/>
                  </a:lnTo>
                  <a:lnTo>
                    <a:pt x="235" y="139"/>
                  </a:lnTo>
                  <a:lnTo>
                    <a:pt x="236" y="138"/>
                  </a:lnTo>
                  <a:lnTo>
                    <a:pt x="237" y="136"/>
                  </a:lnTo>
                  <a:lnTo>
                    <a:pt x="239" y="135"/>
                  </a:lnTo>
                  <a:lnTo>
                    <a:pt x="240" y="134"/>
                  </a:lnTo>
                  <a:lnTo>
                    <a:pt x="241" y="133"/>
                  </a:lnTo>
                  <a:lnTo>
                    <a:pt x="242" y="132"/>
                  </a:lnTo>
                  <a:lnTo>
                    <a:pt x="244" y="132"/>
                  </a:lnTo>
                  <a:lnTo>
                    <a:pt x="245" y="133"/>
                  </a:lnTo>
                  <a:lnTo>
                    <a:pt x="246" y="133"/>
                  </a:lnTo>
                  <a:lnTo>
                    <a:pt x="247" y="133"/>
                  </a:lnTo>
                  <a:lnTo>
                    <a:pt x="249" y="133"/>
                  </a:lnTo>
                  <a:lnTo>
                    <a:pt x="250" y="133"/>
                  </a:lnTo>
                  <a:lnTo>
                    <a:pt x="251" y="133"/>
                  </a:lnTo>
                  <a:lnTo>
                    <a:pt x="252" y="133"/>
                  </a:lnTo>
                  <a:lnTo>
                    <a:pt x="254" y="132"/>
                  </a:lnTo>
                  <a:lnTo>
                    <a:pt x="255" y="132"/>
                  </a:lnTo>
                  <a:lnTo>
                    <a:pt x="256" y="131"/>
                  </a:lnTo>
                  <a:lnTo>
                    <a:pt x="257" y="130"/>
                  </a:lnTo>
                  <a:lnTo>
                    <a:pt x="258" y="130"/>
                  </a:lnTo>
                  <a:lnTo>
                    <a:pt x="260" y="130"/>
                  </a:lnTo>
                  <a:lnTo>
                    <a:pt x="261" y="130"/>
                  </a:lnTo>
                  <a:lnTo>
                    <a:pt x="262" y="131"/>
                  </a:lnTo>
                  <a:lnTo>
                    <a:pt x="264" y="132"/>
                  </a:lnTo>
                  <a:lnTo>
                    <a:pt x="265" y="133"/>
                  </a:lnTo>
                  <a:lnTo>
                    <a:pt x="266" y="135"/>
                  </a:lnTo>
                  <a:lnTo>
                    <a:pt x="267" y="136"/>
                  </a:lnTo>
                  <a:lnTo>
                    <a:pt x="268" y="136"/>
                  </a:lnTo>
                  <a:lnTo>
                    <a:pt x="270" y="137"/>
                  </a:lnTo>
                  <a:lnTo>
                    <a:pt x="271" y="138"/>
                  </a:lnTo>
                  <a:lnTo>
                    <a:pt x="272" y="139"/>
                  </a:lnTo>
                  <a:lnTo>
                    <a:pt x="273" y="141"/>
                  </a:lnTo>
                  <a:lnTo>
                    <a:pt x="274" y="142"/>
                  </a:lnTo>
                  <a:lnTo>
                    <a:pt x="276" y="144"/>
                  </a:lnTo>
                  <a:lnTo>
                    <a:pt x="277" y="147"/>
                  </a:lnTo>
                  <a:lnTo>
                    <a:pt x="278" y="150"/>
                  </a:lnTo>
                  <a:lnTo>
                    <a:pt x="280" y="151"/>
                  </a:lnTo>
                  <a:lnTo>
                    <a:pt x="281" y="152"/>
                  </a:lnTo>
                  <a:lnTo>
                    <a:pt x="282" y="153"/>
                  </a:lnTo>
                  <a:lnTo>
                    <a:pt x="283" y="153"/>
                  </a:lnTo>
                  <a:lnTo>
                    <a:pt x="284" y="153"/>
                  </a:lnTo>
                  <a:lnTo>
                    <a:pt x="286" y="153"/>
                  </a:lnTo>
                  <a:lnTo>
                    <a:pt x="287" y="153"/>
                  </a:lnTo>
                  <a:lnTo>
                    <a:pt x="288" y="153"/>
                  </a:lnTo>
                  <a:lnTo>
                    <a:pt x="289" y="153"/>
                  </a:lnTo>
                  <a:lnTo>
                    <a:pt x="291" y="153"/>
                  </a:lnTo>
                  <a:lnTo>
                    <a:pt x="292" y="153"/>
                  </a:lnTo>
                  <a:lnTo>
                    <a:pt x="293" y="154"/>
                  </a:lnTo>
                  <a:lnTo>
                    <a:pt x="294" y="154"/>
                  </a:lnTo>
                  <a:lnTo>
                    <a:pt x="296" y="154"/>
                  </a:lnTo>
                  <a:lnTo>
                    <a:pt x="297" y="154"/>
                  </a:lnTo>
                  <a:lnTo>
                    <a:pt x="298" y="154"/>
                  </a:lnTo>
                  <a:lnTo>
                    <a:pt x="299" y="154"/>
                  </a:lnTo>
                  <a:lnTo>
                    <a:pt x="301" y="154"/>
                  </a:lnTo>
                  <a:lnTo>
                    <a:pt x="302" y="153"/>
                  </a:lnTo>
                  <a:lnTo>
                    <a:pt x="303" y="153"/>
                  </a:lnTo>
                  <a:lnTo>
                    <a:pt x="304" y="152"/>
                  </a:lnTo>
                  <a:lnTo>
                    <a:pt x="305" y="152"/>
                  </a:lnTo>
                  <a:lnTo>
                    <a:pt x="307" y="152"/>
                  </a:lnTo>
                  <a:lnTo>
                    <a:pt x="308" y="152"/>
                  </a:lnTo>
                  <a:lnTo>
                    <a:pt x="309" y="151"/>
                  </a:lnTo>
                  <a:lnTo>
                    <a:pt x="311" y="150"/>
                  </a:lnTo>
                  <a:lnTo>
                    <a:pt x="312" y="149"/>
                  </a:lnTo>
                  <a:lnTo>
                    <a:pt x="313" y="149"/>
                  </a:lnTo>
                  <a:lnTo>
                    <a:pt x="314" y="148"/>
                  </a:lnTo>
                  <a:lnTo>
                    <a:pt x="315" y="146"/>
                  </a:lnTo>
                  <a:lnTo>
                    <a:pt x="317" y="146"/>
                  </a:lnTo>
                  <a:lnTo>
                    <a:pt x="318" y="146"/>
                  </a:lnTo>
                  <a:lnTo>
                    <a:pt x="319" y="146"/>
                  </a:lnTo>
                  <a:lnTo>
                    <a:pt x="320" y="146"/>
                  </a:lnTo>
                  <a:lnTo>
                    <a:pt x="321" y="146"/>
                  </a:lnTo>
                  <a:lnTo>
                    <a:pt x="323" y="147"/>
                  </a:lnTo>
                  <a:lnTo>
                    <a:pt x="324" y="147"/>
                  </a:lnTo>
                  <a:lnTo>
                    <a:pt x="325" y="148"/>
                  </a:lnTo>
                  <a:lnTo>
                    <a:pt x="327" y="149"/>
                  </a:lnTo>
                  <a:lnTo>
                    <a:pt x="328" y="149"/>
                  </a:lnTo>
                  <a:lnTo>
                    <a:pt x="329" y="149"/>
                  </a:lnTo>
                  <a:lnTo>
                    <a:pt x="330" y="149"/>
                  </a:lnTo>
                  <a:lnTo>
                    <a:pt x="331" y="150"/>
                  </a:lnTo>
                  <a:lnTo>
                    <a:pt x="333" y="150"/>
                  </a:lnTo>
                  <a:lnTo>
                    <a:pt x="334" y="150"/>
                  </a:lnTo>
                  <a:lnTo>
                    <a:pt x="335" y="149"/>
                  </a:lnTo>
                  <a:lnTo>
                    <a:pt x="336" y="150"/>
                  </a:lnTo>
                  <a:lnTo>
                    <a:pt x="337" y="150"/>
                  </a:lnTo>
                  <a:lnTo>
                    <a:pt x="339" y="150"/>
                  </a:lnTo>
                  <a:lnTo>
                    <a:pt x="340" y="150"/>
                  </a:lnTo>
                  <a:lnTo>
                    <a:pt x="341" y="150"/>
                  </a:lnTo>
                  <a:lnTo>
                    <a:pt x="343" y="149"/>
                  </a:lnTo>
                  <a:lnTo>
                    <a:pt x="344" y="149"/>
                  </a:lnTo>
                  <a:lnTo>
                    <a:pt x="345" y="149"/>
                  </a:lnTo>
                  <a:lnTo>
                    <a:pt x="346" y="148"/>
                  </a:lnTo>
                  <a:lnTo>
                    <a:pt x="347" y="148"/>
                  </a:lnTo>
                  <a:lnTo>
                    <a:pt x="349" y="148"/>
                  </a:lnTo>
                  <a:lnTo>
                    <a:pt x="350" y="148"/>
                  </a:lnTo>
                  <a:lnTo>
                    <a:pt x="351" y="148"/>
                  </a:lnTo>
                  <a:lnTo>
                    <a:pt x="352" y="149"/>
                  </a:lnTo>
                  <a:lnTo>
                    <a:pt x="354" y="149"/>
                  </a:lnTo>
                  <a:lnTo>
                    <a:pt x="355" y="149"/>
                  </a:lnTo>
                  <a:lnTo>
                    <a:pt x="356" y="150"/>
                  </a:lnTo>
                  <a:lnTo>
                    <a:pt x="357" y="151"/>
                  </a:lnTo>
                  <a:lnTo>
                    <a:pt x="359" y="152"/>
                  </a:lnTo>
                  <a:lnTo>
                    <a:pt x="360" y="152"/>
                  </a:lnTo>
                  <a:lnTo>
                    <a:pt x="361" y="152"/>
                  </a:lnTo>
                  <a:lnTo>
                    <a:pt x="362" y="152"/>
                  </a:lnTo>
                  <a:lnTo>
                    <a:pt x="364" y="151"/>
                  </a:lnTo>
                  <a:lnTo>
                    <a:pt x="365" y="151"/>
                  </a:lnTo>
                  <a:lnTo>
                    <a:pt x="366" y="151"/>
                  </a:lnTo>
                  <a:lnTo>
                    <a:pt x="367" y="151"/>
                  </a:lnTo>
                  <a:lnTo>
                    <a:pt x="368" y="150"/>
                  </a:lnTo>
                  <a:lnTo>
                    <a:pt x="370" y="150"/>
                  </a:lnTo>
                  <a:lnTo>
                    <a:pt x="371" y="149"/>
                  </a:lnTo>
                  <a:lnTo>
                    <a:pt x="372" y="149"/>
                  </a:lnTo>
                  <a:lnTo>
                    <a:pt x="374" y="148"/>
                  </a:lnTo>
                  <a:lnTo>
                    <a:pt x="375" y="146"/>
                  </a:lnTo>
                  <a:lnTo>
                    <a:pt x="376" y="145"/>
                  </a:lnTo>
                  <a:lnTo>
                    <a:pt x="377" y="145"/>
                  </a:lnTo>
                  <a:lnTo>
                    <a:pt x="378" y="145"/>
                  </a:lnTo>
                  <a:lnTo>
                    <a:pt x="380" y="146"/>
                  </a:lnTo>
                  <a:lnTo>
                    <a:pt x="381" y="146"/>
                  </a:lnTo>
                  <a:lnTo>
                    <a:pt x="382" y="146"/>
                  </a:lnTo>
                  <a:lnTo>
                    <a:pt x="383" y="147"/>
                  </a:lnTo>
                  <a:lnTo>
                    <a:pt x="384" y="148"/>
                  </a:lnTo>
                  <a:lnTo>
                    <a:pt x="386" y="148"/>
                  </a:lnTo>
                  <a:lnTo>
                    <a:pt x="387" y="149"/>
                  </a:lnTo>
                  <a:lnTo>
                    <a:pt x="388" y="149"/>
                  </a:lnTo>
                  <a:lnTo>
                    <a:pt x="390" y="149"/>
                  </a:lnTo>
                  <a:lnTo>
                    <a:pt x="391" y="150"/>
                  </a:lnTo>
                  <a:lnTo>
                    <a:pt x="392" y="150"/>
                  </a:lnTo>
                  <a:lnTo>
                    <a:pt x="393" y="150"/>
                  </a:lnTo>
                  <a:lnTo>
                    <a:pt x="394" y="150"/>
                  </a:lnTo>
                  <a:lnTo>
                    <a:pt x="396" y="150"/>
                  </a:lnTo>
                  <a:lnTo>
                    <a:pt x="397" y="151"/>
                  </a:lnTo>
                  <a:lnTo>
                    <a:pt x="398" y="151"/>
                  </a:lnTo>
                  <a:lnTo>
                    <a:pt x="399" y="151"/>
                  </a:lnTo>
                  <a:lnTo>
                    <a:pt x="401" y="151"/>
                  </a:lnTo>
                  <a:lnTo>
                    <a:pt x="402" y="151"/>
                  </a:lnTo>
                  <a:lnTo>
                    <a:pt x="403" y="151"/>
                  </a:lnTo>
                  <a:lnTo>
                    <a:pt x="404" y="151"/>
                  </a:lnTo>
                  <a:lnTo>
                    <a:pt x="406" y="152"/>
                  </a:lnTo>
                  <a:lnTo>
                    <a:pt x="407" y="152"/>
                  </a:lnTo>
                  <a:lnTo>
                    <a:pt x="408" y="151"/>
                  </a:lnTo>
                  <a:lnTo>
                    <a:pt x="409" y="151"/>
                  </a:lnTo>
                  <a:lnTo>
                    <a:pt x="411" y="151"/>
                  </a:lnTo>
                  <a:lnTo>
                    <a:pt x="412" y="151"/>
                  </a:lnTo>
                  <a:lnTo>
                    <a:pt x="413" y="152"/>
                  </a:lnTo>
                  <a:lnTo>
                    <a:pt x="414" y="153"/>
                  </a:lnTo>
                  <a:lnTo>
                    <a:pt x="415" y="153"/>
                  </a:lnTo>
                  <a:lnTo>
                    <a:pt x="417" y="153"/>
                  </a:lnTo>
                  <a:lnTo>
                    <a:pt x="418" y="152"/>
                  </a:lnTo>
                  <a:lnTo>
                    <a:pt x="419" y="152"/>
                  </a:lnTo>
                  <a:lnTo>
                    <a:pt x="421" y="152"/>
                  </a:lnTo>
                  <a:lnTo>
                    <a:pt x="422" y="152"/>
                  </a:lnTo>
                  <a:lnTo>
                    <a:pt x="423" y="151"/>
                  </a:lnTo>
                  <a:lnTo>
                    <a:pt x="424" y="151"/>
                  </a:lnTo>
                  <a:lnTo>
                    <a:pt x="425" y="151"/>
                  </a:lnTo>
                  <a:lnTo>
                    <a:pt x="427" y="151"/>
                  </a:lnTo>
                  <a:lnTo>
                    <a:pt x="428" y="150"/>
                  </a:lnTo>
                  <a:lnTo>
                    <a:pt x="429" y="150"/>
                  </a:lnTo>
                  <a:lnTo>
                    <a:pt x="430" y="149"/>
                  </a:lnTo>
                  <a:lnTo>
                    <a:pt x="431" y="149"/>
                  </a:lnTo>
                  <a:lnTo>
                    <a:pt x="433" y="148"/>
                  </a:lnTo>
                  <a:lnTo>
                    <a:pt x="434" y="147"/>
                  </a:lnTo>
                  <a:lnTo>
                    <a:pt x="435" y="147"/>
                  </a:lnTo>
                  <a:lnTo>
                    <a:pt x="437" y="148"/>
                  </a:lnTo>
                  <a:lnTo>
                    <a:pt x="438" y="149"/>
                  </a:lnTo>
                  <a:lnTo>
                    <a:pt x="439" y="149"/>
                  </a:lnTo>
                  <a:lnTo>
                    <a:pt x="440" y="150"/>
                  </a:lnTo>
                  <a:lnTo>
                    <a:pt x="441" y="151"/>
                  </a:lnTo>
                  <a:lnTo>
                    <a:pt x="443" y="151"/>
                  </a:lnTo>
                  <a:lnTo>
                    <a:pt x="444" y="152"/>
                  </a:lnTo>
                  <a:lnTo>
                    <a:pt x="445" y="153"/>
                  </a:lnTo>
                  <a:lnTo>
                    <a:pt x="446" y="154"/>
                  </a:lnTo>
                  <a:lnTo>
                    <a:pt x="448" y="155"/>
                  </a:lnTo>
                  <a:lnTo>
                    <a:pt x="449" y="155"/>
                  </a:lnTo>
                  <a:lnTo>
                    <a:pt x="450" y="155"/>
                  </a:lnTo>
                  <a:lnTo>
                    <a:pt x="451" y="155"/>
                  </a:lnTo>
                  <a:lnTo>
                    <a:pt x="453" y="156"/>
                  </a:lnTo>
                  <a:lnTo>
                    <a:pt x="454" y="156"/>
                  </a:lnTo>
                  <a:lnTo>
                    <a:pt x="455" y="156"/>
                  </a:lnTo>
                  <a:lnTo>
                    <a:pt x="456" y="156"/>
                  </a:lnTo>
                  <a:lnTo>
                    <a:pt x="458" y="156"/>
                  </a:lnTo>
                  <a:lnTo>
                    <a:pt x="459" y="156"/>
                  </a:lnTo>
                  <a:lnTo>
                    <a:pt x="460" y="156"/>
                  </a:lnTo>
                  <a:lnTo>
                    <a:pt x="461" y="156"/>
                  </a:lnTo>
                  <a:lnTo>
                    <a:pt x="462" y="155"/>
                  </a:lnTo>
                  <a:lnTo>
                    <a:pt x="464" y="155"/>
                  </a:lnTo>
                  <a:lnTo>
                    <a:pt x="465" y="155"/>
                  </a:lnTo>
                  <a:lnTo>
                    <a:pt x="466" y="155"/>
                  </a:lnTo>
                  <a:lnTo>
                    <a:pt x="468" y="155"/>
                  </a:lnTo>
                  <a:lnTo>
                    <a:pt x="469" y="155"/>
                  </a:lnTo>
                  <a:lnTo>
                    <a:pt x="470" y="155"/>
                  </a:lnTo>
                  <a:lnTo>
                    <a:pt x="471" y="155"/>
                  </a:lnTo>
                  <a:lnTo>
                    <a:pt x="472" y="155"/>
                  </a:lnTo>
                  <a:lnTo>
                    <a:pt x="474" y="155"/>
                  </a:lnTo>
                  <a:lnTo>
                    <a:pt x="475" y="155"/>
                  </a:lnTo>
                  <a:lnTo>
                    <a:pt x="476" y="154"/>
                  </a:lnTo>
                  <a:lnTo>
                    <a:pt x="477" y="153"/>
                  </a:lnTo>
                  <a:lnTo>
                    <a:pt x="479" y="152"/>
                  </a:lnTo>
                  <a:lnTo>
                    <a:pt x="480" y="149"/>
                  </a:lnTo>
                  <a:lnTo>
                    <a:pt x="481" y="147"/>
                  </a:lnTo>
                  <a:lnTo>
                    <a:pt x="482" y="146"/>
                  </a:lnTo>
                  <a:lnTo>
                    <a:pt x="484" y="146"/>
                  </a:lnTo>
                  <a:lnTo>
                    <a:pt x="485" y="146"/>
                  </a:lnTo>
                  <a:lnTo>
                    <a:pt x="486" y="145"/>
                  </a:lnTo>
                  <a:lnTo>
                    <a:pt x="487" y="144"/>
                  </a:lnTo>
                  <a:lnTo>
                    <a:pt x="488" y="144"/>
                  </a:lnTo>
                  <a:lnTo>
                    <a:pt x="490" y="143"/>
                  </a:lnTo>
                  <a:lnTo>
                    <a:pt x="491" y="143"/>
                  </a:lnTo>
                  <a:lnTo>
                    <a:pt x="492" y="143"/>
                  </a:lnTo>
                  <a:lnTo>
                    <a:pt x="493" y="143"/>
                  </a:lnTo>
                  <a:lnTo>
                    <a:pt x="495" y="144"/>
                  </a:lnTo>
                  <a:lnTo>
                    <a:pt x="496" y="144"/>
                  </a:lnTo>
                  <a:lnTo>
                    <a:pt x="497" y="145"/>
                  </a:lnTo>
                  <a:lnTo>
                    <a:pt x="498" y="146"/>
                  </a:lnTo>
                  <a:lnTo>
                    <a:pt x="500" y="146"/>
                  </a:lnTo>
                  <a:lnTo>
                    <a:pt x="501" y="148"/>
                  </a:lnTo>
                  <a:lnTo>
                    <a:pt x="502" y="148"/>
                  </a:lnTo>
                  <a:lnTo>
                    <a:pt x="503" y="148"/>
                  </a:lnTo>
                  <a:lnTo>
                    <a:pt x="504" y="148"/>
                  </a:lnTo>
                  <a:lnTo>
                    <a:pt x="506" y="149"/>
                  </a:lnTo>
                  <a:lnTo>
                    <a:pt x="507" y="150"/>
                  </a:lnTo>
                  <a:lnTo>
                    <a:pt x="508" y="150"/>
                  </a:lnTo>
                  <a:lnTo>
                    <a:pt x="510" y="151"/>
                  </a:lnTo>
                  <a:lnTo>
                    <a:pt x="511" y="152"/>
                  </a:lnTo>
                  <a:lnTo>
                    <a:pt x="512" y="152"/>
                  </a:lnTo>
                  <a:lnTo>
                    <a:pt x="513" y="153"/>
                  </a:lnTo>
                  <a:lnTo>
                    <a:pt x="515" y="153"/>
                  </a:lnTo>
                  <a:lnTo>
                    <a:pt x="516" y="153"/>
                  </a:lnTo>
                  <a:lnTo>
                    <a:pt x="517" y="153"/>
                  </a:lnTo>
                  <a:lnTo>
                    <a:pt x="518" y="153"/>
                  </a:lnTo>
                  <a:lnTo>
                    <a:pt x="519" y="152"/>
                  </a:lnTo>
                  <a:lnTo>
                    <a:pt x="521" y="150"/>
                  </a:lnTo>
                  <a:lnTo>
                    <a:pt x="522" y="148"/>
                  </a:lnTo>
                  <a:lnTo>
                    <a:pt x="523" y="148"/>
                  </a:lnTo>
                  <a:lnTo>
                    <a:pt x="524" y="147"/>
                  </a:lnTo>
                  <a:lnTo>
                    <a:pt x="526" y="147"/>
                  </a:lnTo>
                  <a:lnTo>
                    <a:pt x="527" y="147"/>
                  </a:lnTo>
                  <a:lnTo>
                    <a:pt x="528" y="147"/>
                  </a:lnTo>
                  <a:lnTo>
                    <a:pt x="529" y="147"/>
                  </a:lnTo>
                  <a:lnTo>
                    <a:pt x="531" y="146"/>
                  </a:lnTo>
                  <a:lnTo>
                    <a:pt x="532" y="146"/>
                  </a:lnTo>
                  <a:lnTo>
                    <a:pt x="533" y="146"/>
                  </a:lnTo>
                  <a:lnTo>
                    <a:pt x="534" y="146"/>
                  </a:lnTo>
                  <a:lnTo>
                    <a:pt x="535" y="146"/>
                  </a:lnTo>
                  <a:lnTo>
                    <a:pt x="537" y="146"/>
                  </a:lnTo>
                  <a:lnTo>
                    <a:pt x="538" y="147"/>
                  </a:lnTo>
                  <a:lnTo>
                    <a:pt x="539" y="147"/>
                  </a:lnTo>
                  <a:lnTo>
                    <a:pt x="541" y="146"/>
                  </a:lnTo>
                  <a:lnTo>
                    <a:pt x="542" y="146"/>
                  </a:lnTo>
                  <a:lnTo>
                    <a:pt x="543" y="146"/>
                  </a:lnTo>
                  <a:lnTo>
                    <a:pt x="544" y="146"/>
                  </a:lnTo>
                  <a:lnTo>
                    <a:pt x="545" y="146"/>
                  </a:lnTo>
                  <a:lnTo>
                    <a:pt x="547" y="145"/>
                  </a:lnTo>
                  <a:lnTo>
                    <a:pt x="548" y="143"/>
                  </a:lnTo>
                  <a:lnTo>
                    <a:pt x="549" y="142"/>
                  </a:lnTo>
                  <a:lnTo>
                    <a:pt x="550" y="142"/>
                  </a:lnTo>
                  <a:lnTo>
                    <a:pt x="551" y="142"/>
                  </a:lnTo>
                  <a:lnTo>
                    <a:pt x="553" y="142"/>
                  </a:lnTo>
                  <a:lnTo>
                    <a:pt x="554" y="142"/>
                  </a:lnTo>
                  <a:lnTo>
                    <a:pt x="555" y="142"/>
                  </a:lnTo>
                  <a:lnTo>
                    <a:pt x="557" y="142"/>
                  </a:lnTo>
                  <a:lnTo>
                    <a:pt x="558" y="142"/>
                  </a:lnTo>
                  <a:lnTo>
                    <a:pt x="559" y="142"/>
                  </a:lnTo>
                  <a:lnTo>
                    <a:pt x="560" y="142"/>
                  </a:lnTo>
                  <a:lnTo>
                    <a:pt x="561" y="142"/>
                  </a:lnTo>
                  <a:lnTo>
                    <a:pt x="563" y="142"/>
                  </a:lnTo>
                  <a:lnTo>
                    <a:pt x="564" y="142"/>
                  </a:lnTo>
                  <a:lnTo>
                    <a:pt x="565" y="142"/>
                  </a:lnTo>
                  <a:lnTo>
                    <a:pt x="566" y="143"/>
                  </a:lnTo>
                  <a:lnTo>
                    <a:pt x="568" y="143"/>
                  </a:lnTo>
                  <a:lnTo>
                    <a:pt x="569" y="144"/>
                  </a:lnTo>
                  <a:lnTo>
                    <a:pt x="570" y="145"/>
                  </a:lnTo>
                  <a:lnTo>
                    <a:pt x="571" y="146"/>
                  </a:lnTo>
                  <a:lnTo>
                    <a:pt x="573" y="146"/>
                  </a:lnTo>
                  <a:lnTo>
                    <a:pt x="574" y="146"/>
                  </a:lnTo>
                  <a:lnTo>
                    <a:pt x="575" y="146"/>
                  </a:lnTo>
                  <a:lnTo>
                    <a:pt x="576" y="146"/>
                  </a:lnTo>
                  <a:lnTo>
                    <a:pt x="578" y="147"/>
                  </a:lnTo>
                  <a:lnTo>
                    <a:pt x="579" y="147"/>
                  </a:lnTo>
                  <a:lnTo>
                    <a:pt x="580" y="147"/>
                  </a:lnTo>
                  <a:lnTo>
                    <a:pt x="581" y="147"/>
                  </a:lnTo>
                  <a:lnTo>
                    <a:pt x="582" y="147"/>
                  </a:lnTo>
                  <a:lnTo>
                    <a:pt x="584" y="147"/>
                  </a:lnTo>
                  <a:lnTo>
                    <a:pt x="585" y="146"/>
                  </a:lnTo>
                  <a:lnTo>
                    <a:pt x="586" y="146"/>
                  </a:lnTo>
                  <a:lnTo>
                    <a:pt x="588" y="146"/>
                  </a:lnTo>
                  <a:lnTo>
                    <a:pt x="589" y="145"/>
                  </a:lnTo>
                  <a:lnTo>
                    <a:pt x="590" y="144"/>
                  </a:lnTo>
                  <a:lnTo>
                    <a:pt x="591" y="143"/>
                  </a:lnTo>
                  <a:lnTo>
                    <a:pt x="592" y="142"/>
                  </a:lnTo>
                  <a:lnTo>
                    <a:pt x="594" y="139"/>
                  </a:lnTo>
                  <a:lnTo>
                    <a:pt x="595" y="138"/>
                  </a:lnTo>
                  <a:lnTo>
                    <a:pt x="596" y="137"/>
                  </a:lnTo>
                  <a:lnTo>
                    <a:pt x="597" y="136"/>
                  </a:lnTo>
                  <a:lnTo>
                    <a:pt x="598" y="136"/>
                  </a:lnTo>
                  <a:lnTo>
                    <a:pt x="600" y="136"/>
                  </a:lnTo>
                  <a:lnTo>
                    <a:pt x="601" y="136"/>
                  </a:lnTo>
                  <a:lnTo>
                    <a:pt x="602" y="136"/>
                  </a:lnTo>
                  <a:lnTo>
                    <a:pt x="604" y="135"/>
                  </a:lnTo>
                  <a:lnTo>
                    <a:pt x="605" y="135"/>
                  </a:lnTo>
                  <a:lnTo>
                    <a:pt x="606" y="133"/>
                  </a:lnTo>
                  <a:lnTo>
                    <a:pt x="607" y="132"/>
                  </a:lnTo>
                  <a:lnTo>
                    <a:pt x="608" y="130"/>
                  </a:lnTo>
                  <a:lnTo>
                    <a:pt x="610" y="127"/>
                  </a:lnTo>
                  <a:lnTo>
                    <a:pt x="611" y="124"/>
                  </a:lnTo>
                  <a:lnTo>
                    <a:pt x="612" y="121"/>
                  </a:lnTo>
                  <a:lnTo>
                    <a:pt x="613" y="118"/>
                  </a:lnTo>
                  <a:lnTo>
                    <a:pt x="615" y="118"/>
                  </a:lnTo>
                  <a:lnTo>
                    <a:pt x="616" y="119"/>
                  </a:lnTo>
                  <a:lnTo>
                    <a:pt x="617" y="121"/>
                  </a:lnTo>
                  <a:lnTo>
                    <a:pt x="618" y="123"/>
                  </a:lnTo>
                  <a:lnTo>
                    <a:pt x="620" y="125"/>
                  </a:lnTo>
                  <a:lnTo>
                    <a:pt x="621" y="126"/>
                  </a:lnTo>
                  <a:lnTo>
                    <a:pt x="622" y="128"/>
                  </a:lnTo>
                  <a:lnTo>
                    <a:pt x="623" y="130"/>
                  </a:lnTo>
                  <a:lnTo>
                    <a:pt x="625" y="132"/>
                  </a:lnTo>
                  <a:lnTo>
                    <a:pt x="626" y="134"/>
                  </a:lnTo>
                  <a:lnTo>
                    <a:pt x="627" y="136"/>
                  </a:lnTo>
                  <a:lnTo>
                    <a:pt x="628" y="136"/>
                  </a:lnTo>
                  <a:lnTo>
                    <a:pt x="629" y="135"/>
                  </a:lnTo>
                  <a:lnTo>
                    <a:pt x="631" y="132"/>
                  </a:lnTo>
                  <a:lnTo>
                    <a:pt x="632" y="126"/>
                  </a:lnTo>
                  <a:lnTo>
                    <a:pt x="633" y="125"/>
                  </a:lnTo>
                  <a:lnTo>
                    <a:pt x="635" y="121"/>
                  </a:lnTo>
                  <a:lnTo>
                    <a:pt x="636" y="119"/>
                  </a:lnTo>
                  <a:lnTo>
                    <a:pt x="637" y="118"/>
                  </a:lnTo>
                  <a:lnTo>
                    <a:pt x="638" y="118"/>
                  </a:lnTo>
                  <a:lnTo>
                    <a:pt x="639" y="117"/>
                  </a:lnTo>
                  <a:lnTo>
                    <a:pt x="641" y="118"/>
                  </a:lnTo>
                  <a:lnTo>
                    <a:pt x="642" y="117"/>
                  </a:lnTo>
                  <a:lnTo>
                    <a:pt x="643" y="116"/>
                  </a:lnTo>
                  <a:lnTo>
                    <a:pt x="644" y="116"/>
                  </a:lnTo>
                  <a:lnTo>
                    <a:pt x="645" y="115"/>
                  </a:lnTo>
                  <a:lnTo>
                    <a:pt x="647" y="115"/>
                  </a:lnTo>
                  <a:lnTo>
                    <a:pt x="648" y="114"/>
                  </a:lnTo>
                  <a:lnTo>
                    <a:pt x="649" y="113"/>
                  </a:lnTo>
                  <a:lnTo>
                    <a:pt x="651" y="113"/>
                  </a:lnTo>
                  <a:lnTo>
                    <a:pt x="652" y="113"/>
                  </a:lnTo>
                  <a:lnTo>
                    <a:pt x="653" y="112"/>
                  </a:lnTo>
                  <a:lnTo>
                    <a:pt x="654" y="111"/>
                  </a:lnTo>
                  <a:lnTo>
                    <a:pt x="655" y="109"/>
                  </a:lnTo>
                  <a:lnTo>
                    <a:pt x="657" y="106"/>
                  </a:lnTo>
                  <a:lnTo>
                    <a:pt x="658" y="105"/>
                  </a:lnTo>
                  <a:lnTo>
                    <a:pt x="659" y="105"/>
                  </a:lnTo>
                  <a:lnTo>
                    <a:pt x="660" y="106"/>
                  </a:lnTo>
                  <a:lnTo>
                    <a:pt x="662" y="107"/>
                  </a:lnTo>
                  <a:lnTo>
                    <a:pt x="663" y="107"/>
                  </a:lnTo>
                  <a:lnTo>
                    <a:pt x="664" y="108"/>
                  </a:lnTo>
                  <a:lnTo>
                    <a:pt x="665" y="112"/>
                  </a:lnTo>
                  <a:lnTo>
                    <a:pt x="667" y="114"/>
                  </a:lnTo>
                  <a:lnTo>
                    <a:pt x="668" y="113"/>
                  </a:lnTo>
                  <a:lnTo>
                    <a:pt x="669" y="111"/>
                  </a:lnTo>
                  <a:lnTo>
                    <a:pt x="670" y="107"/>
                  </a:lnTo>
                  <a:lnTo>
                    <a:pt x="672" y="105"/>
                  </a:lnTo>
                  <a:lnTo>
                    <a:pt x="673" y="102"/>
                  </a:lnTo>
                  <a:lnTo>
                    <a:pt x="674" y="101"/>
                  </a:lnTo>
                  <a:lnTo>
                    <a:pt x="675" y="100"/>
                  </a:lnTo>
                  <a:lnTo>
                    <a:pt x="676" y="101"/>
                  </a:lnTo>
                  <a:lnTo>
                    <a:pt x="678" y="103"/>
                  </a:lnTo>
                  <a:lnTo>
                    <a:pt x="679" y="105"/>
                  </a:lnTo>
                  <a:lnTo>
                    <a:pt x="680" y="109"/>
                  </a:lnTo>
                  <a:lnTo>
                    <a:pt x="682" y="110"/>
                  </a:lnTo>
                  <a:lnTo>
                    <a:pt x="683" y="112"/>
                  </a:lnTo>
                  <a:lnTo>
                    <a:pt x="684" y="113"/>
                  </a:lnTo>
                  <a:lnTo>
                    <a:pt x="685" y="114"/>
                  </a:lnTo>
                  <a:lnTo>
                    <a:pt x="686" y="114"/>
                  </a:lnTo>
                  <a:lnTo>
                    <a:pt x="688" y="115"/>
                  </a:lnTo>
                  <a:lnTo>
                    <a:pt x="689" y="114"/>
                  </a:lnTo>
                  <a:lnTo>
                    <a:pt x="690" y="111"/>
                  </a:lnTo>
                  <a:lnTo>
                    <a:pt x="691" y="111"/>
                  </a:lnTo>
                  <a:lnTo>
                    <a:pt x="692" y="112"/>
                  </a:lnTo>
                  <a:lnTo>
                    <a:pt x="694" y="112"/>
                  </a:lnTo>
                  <a:lnTo>
                    <a:pt x="695" y="113"/>
                  </a:lnTo>
                  <a:lnTo>
                    <a:pt x="696" y="113"/>
                  </a:lnTo>
                  <a:lnTo>
                    <a:pt x="698" y="113"/>
                  </a:lnTo>
                  <a:lnTo>
                    <a:pt x="699" y="112"/>
                  </a:lnTo>
                  <a:lnTo>
                    <a:pt x="700" y="112"/>
                  </a:lnTo>
                  <a:lnTo>
                    <a:pt x="701" y="111"/>
                  </a:lnTo>
                  <a:lnTo>
                    <a:pt x="702" y="111"/>
                  </a:lnTo>
                  <a:lnTo>
                    <a:pt x="704" y="111"/>
                  </a:lnTo>
                  <a:lnTo>
                    <a:pt x="705" y="111"/>
                  </a:lnTo>
                  <a:lnTo>
                    <a:pt x="706" y="111"/>
                  </a:lnTo>
                  <a:lnTo>
                    <a:pt x="707" y="111"/>
                  </a:lnTo>
                  <a:lnTo>
                    <a:pt x="708" y="111"/>
                  </a:lnTo>
                  <a:lnTo>
                    <a:pt x="710" y="112"/>
                  </a:lnTo>
                  <a:lnTo>
                    <a:pt x="711" y="114"/>
                  </a:lnTo>
                  <a:lnTo>
                    <a:pt x="712" y="116"/>
                  </a:lnTo>
                  <a:lnTo>
                    <a:pt x="714" y="119"/>
                  </a:lnTo>
                  <a:lnTo>
                    <a:pt x="715" y="119"/>
                  </a:lnTo>
                  <a:lnTo>
                    <a:pt x="716" y="120"/>
                  </a:lnTo>
                  <a:lnTo>
                    <a:pt x="717" y="121"/>
                  </a:lnTo>
                  <a:lnTo>
                    <a:pt x="718" y="121"/>
                  </a:lnTo>
                  <a:lnTo>
                    <a:pt x="720" y="122"/>
                  </a:lnTo>
                  <a:lnTo>
                    <a:pt x="721" y="122"/>
                  </a:lnTo>
                  <a:lnTo>
                    <a:pt x="722" y="122"/>
                  </a:lnTo>
                  <a:lnTo>
                    <a:pt x="723" y="122"/>
                  </a:lnTo>
                  <a:lnTo>
                    <a:pt x="725" y="121"/>
                  </a:lnTo>
                  <a:lnTo>
                    <a:pt x="726" y="121"/>
                  </a:lnTo>
                  <a:lnTo>
                    <a:pt x="727" y="120"/>
                  </a:lnTo>
                  <a:lnTo>
                    <a:pt x="728" y="120"/>
                  </a:lnTo>
                  <a:lnTo>
                    <a:pt x="730" y="122"/>
                  </a:lnTo>
                  <a:lnTo>
                    <a:pt x="731" y="126"/>
                  </a:lnTo>
                  <a:lnTo>
                    <a:pt x="732" y="132"/>
                  </a:lnTo>
                  <a:lnTo>
                    <a:pt x="733" y="138"/>
                  </a:lnTo>
                  <a:lnTo>
                    <a:pt x="735" y="140"/>
                  </a:lnTo>
                  <a:lnTo>
                    <a:pt x="736" y="142"/>
                  </a:lnTo>
                  <a:lnTo>
                    <a:pt x="737" y="142"/>
                  </a:lnTo>
                  <a:lnTo>
                    <a:pt x="738" y="143"/>
                  </a:lnTo>
                  <a:lnTo>
                    <a:pt x="739" y="144"/>
                  </a:lnTo>
                  <a:lnTo>
                    <a:pt x="741" y="145"/>
                  </a:lnTo>
                  <a:lnTo>
                    <a:pt x="742" y="146"/>
                  </a:lnTo>
                  <a:lnTo>
                    <a:pt x="743" y="146"/>
                  </a:lnTo>
                  <a:lnTo>
                    <a:pt x="745" y="146"/>
                  </a:lnTo>
                  <a:lnTo>
                    <a:pt x="746" y="147"/>
                  </a:lnTo>
                  <a:lnTo>
                    <a:pt x="747" y="147"/>
                  </a:lnTo>
                  <a:lnTo>
                    <a:pt x="748" y="147"/>
                  </a:lnTo>
                  <a:lnTo>
                    <a:pt x="749" y="147"/>
                  </a:lnTo>
                  <a:lnTo>
                    <a:pt x="751" y="147"/>
                  </a:lnTo>
                  <a:lnTo>
                    <a:pt x="752" y="147"/>
                  </a:lnTo>
                  <a:lnTo>
                    <a:pt x="753" y="147"/>
                  </a:lnTo>
                  <a:lnTo>
                    <a:pt x="754" y="147"/>
                  </a:lnTo>
                  <a:lnTo>
                    <a:pt x="755" y="147"/>
                  </a:lnTo>
                  <a:lnTo>
                    <a:pt x="757" y="148"/>
                  </a:lnTo>
                  <a:lnTo>
                    <a:pt x="758" y="148"/>
                  </a:lnTo>
                  <a:lnTo>
                    <a:pt x="759" y="147"/>
                  </a:lnTo>
                  <a:lnTo>
                    <a:pt x="761" y="147"/>
                  </a:lnTo>
                  <a:lnTo>
                    <a:pt x="762" y="146"/>
                  </a:lnTo>
                  <a:lnTo>
                    <a:pt x="763" y="146"/>
                  </a:lnTo>
                  <a:lnTo>
                    <a:pt x="764" y="147"/>
                  </a:lnTo>
                  <a:lnTo>
                    <a:pt x="765" y="147"/>
                  </a:lnTo>
                  <a:lnTo>
                    <a:pt x="767" y="147"/>
                  </a:lnTo>
                  <a:lnTo>
                    <a:pt x="768" y="146"/>
                  </a:lnTo>
                  <a:lnTo>
                    <a:pt x="769" y="148"/>
                  </a:lnTo>
                  <a:lnTo>
                    <a:pt x="770" y="149"/>
                  </a:lnTo>
                  <a:lnTo>
                    <a:pt x="772" y="150"/>
                  </a:lnTo>
                  <a:lnTo>
                    <a:pt x="773" y="151"/>
                  </a:lnTo>
                  <a:lnTo>
                    <a:pt x="774" y="152"/>
                  </a:lnTo>
                  <a:lnTo>
                    <a:pt x="775" y="151"/>
                  </a:lnTo>
                  <a:lnTo>
                    <a:pt x="777" y="150"/>
                  </a:lnTo>
                  <a:lnTo>
                    <a:pt x="778" y="150"/>
                  </a:lnTo>
                  <a:lnTo>
                    <a:pt x="779" y="150"/>
                  </a:lnTo>
                  <a:lnTo>
                    <a:pt x="780" y="149"/>
                  </a:lnTo>
                  <a:lnTo>
                    <a:pt x="782" y="147"/>
                  </a:lnTo>
                  <a:lnTo>
                    <a:pt x="783" y="147"/>
                  </a:lnTo>
                  <a:lnTo>
                    <a:pt x="784" y="146"/>
                  </a:lnTo>
                  <a:lnTo>
                    <a:pt x="785" y="146"/>
                  </a:lnTo>
                  <a:lnTo>
                    <a:pt x="786" y="145"/>
                  </a:lnTo>
                  <a:lnTo>
                    <a:pt x="788" y="143"/>
                  </a:lnTo>
                  <a:lnTo>
                    <a:pt x="789" y="142"/>
                  </a:lnTo>
                  <a:lnTo>
                    <a:pt x="790" y="142"/>
                  </a:lnTo>
                  <a:lnTo>
                    <a:pt x="792" y="141"/>
                  </a:lnTo>
                  <a:lnTo>
                    <a:pt x="793" y="141"/>
                  </a:lnTo>
                  <a:lnTo>
                    <a:pt x="794" y="141"/>
                  </a:lnTo>
                  <a:lnTo>
                    <a:pt x="795" y="142"/>
                  </a:lnTo>
                  <a:lnTo>
                    <a:pt x="796" y="142"/>
                  </a:lnTo>
                  <a:lnTo>
                    <a:pt x="798" y="143"/>
                  </a:lnTo>
                  <a:lnTo>
                    <a:pt x="799" y="143"/>
                  </a:lnTo>
                  <a:lnTo>
                    <a:pt x="800" y="144"/>
                  </a:lnTo>
                  <a:lnTo>
                    <a:pt x="801" y="145"/>
                  </a:lnTo>
                  <a:lnTo>
                    <a:pt x="802" y="145"/>
                  </a:lnTo>
                  <a:lnTo>
                    <a:pt x="804" y="146"/>
                  </a:lnTo>
                  <a:lnTo>
                    <a:pt x="805" y="146"/>
                  </a:lnTo>
                  <a:lnTo>
                    <a:pt x="806" y="147"/>
                  </a:lnTo>
                  <a:lnTo>
                    <a:pt x="808" y="146"/>
                  </a:lnTo>
                  <a:lnTo>
                    <a:pt x="809" y="146"/>
                  </a:lnTo>
                  <a:lnTo>
                    <a:pt x="810" y="145"/>
                  </a:lnTo>
                  <a:lnTo>
                    <a:pt x="811" y="146"/>
                  </a:lnTo>
                  <a:lnTo>
                    <a:pt x="812" y="146"/>
                  </a:lnTo>
                  <a:lnTo>
                    <a:pt x="814" y="146"/>
                  </a:lnTo>
                  <a:lnTo>
                    <a:pt x="815" y="146"/>
                  </a:lnTo>
                  <a:lnTo>
                    <a:pt x="816" y="146"/>
                  </a:lnTo>
                  <a:lnTo>
                    <a:pt x="817" y="146"/>
                  </a:lnTo>
                  <a:lnTo>
                    <a:pt x="819" y="146"/>
                  </a:lnTo>
                  <a:lnTo>
                    <a:pt x="820" y="146"/>
                  </a:lnTo>
                  <a:lnTo>
                    <a:pt x="821" y="146"/>
                  </a:lnTo>
                  <a:lnTo>
                    <a:pt x="822" y="145"/>
                  </a:lnTo>
                  <a:lnTo>
                    <a:pt x="824" y="145"/>
                  </a:lnTo>
                  <a:lnTo>
                    <a:pt x="825" y="144"/>
                  </a:lnTo>
                  <a:lnTo>
                    <a:pt x="826" y="144"/>
                  </a:lnTo>
                  <a:lnTo>
                    <a:pt x="827" y="144"/>
                  </a:lnTo>
                  <a:lnTo>
                    <a:pt x="829" y="144"/>
                  </a:lnTo>
                  <a:lnTo>
                    <a:pt x="830" y="144"/>
                  </a:lnTo>
                  <a:lnTo>
                    <a:pt x="831" y="145"/>
                  </a:lnTo>
                  <a:lnTo>
                    <a:pt x="832" y="145"/>
                  </a:lnTo>
                  <a:lnTo>
                    <a:pt x="833" y="145"/>
                  </a:lnTo>
                  <a:lnTo>
                    <a:pt x="835" y="144"/>
                  </a:lnTo>
                  <a:lnTo>
                    <a:pt x="836" y="144"/>
                  </a:lnTo>
                  <a:lnTo>
                    <a:pt x="837" y="143"/>
                  </a:lnTo>
                  <a:lnTo>
                    <a:pt x="839" y="142"/>
                  </a:lnTo>
                  <a:lnTo>
                    <a:pt x="840" y="142"/>
                  </a:lnTo>
                  <a:lnTo>
                    <a:pt x="841" y="141"/>
                  </a:lnTo>
                  <a:lnTo>
                    <a:pt x="842" y="141"/>
                  </a:lnTo>
                  <a:lnTo>
                    <a:pt x="843" y="140"/>
                  </a:lnTo>
                  <a:lnTo>
                    <a:pt x="845" y="140"/>
                  </a:lnTo>
                  <a:lnTo>
                    <a:pt x="846" y="139"/>
                  </a:lnTo>
                  <a:lnTo>
                    <a:pt x="847" y="139"/>
                  </a:lnTo>
                  <a:lnTo>
                    <a:pt x="848" y="139"/>
                  </a:lnTo>
                  <a:lnTo>
                    <a:pt x="850" y="139"/>
                  </a:lnTo>
                  <a:lnTo>
                    <a:pt x="851" y="138"/>
                  </a:lnTo>
                  <a:lnTo>
                    <a:pt x="852" y="139"/>
                  </a:lnTo>
                  <a:lnTo>
                    <a:pt x="853" y="139"/>
                  </a:lnTo>
                  <a:lnTo>
                    <a:pt x="855" y="139"/>
                  </a:lnTo>
                  <a:lnTo>
                    <a:pt x="856" y="140"/>
                  </a:lnTo>
                  <a:lnTo>
                    <a:pt x="857" y="140"/>
                  </a:lnTo>
                  <a:lnTo>
                    <a:pt x="858" y="141"/>
                  </a:lnTo>
                  <a:lnTo>
                    <a:pt x="859" y="141"/>
                  </a:lnTo>
                  <a:lnTo>
                    <a:pt x="861" y="142"/>
                  </a:lnTo>
                  <a:lnTo>
                    <a:pt x="862" y="143"/>
                  </a:lnTo>
                  <a:lnTo>
                    <a:pt x="863" y="144"/>
                  </a:lnTo>
                  <a:lnTo>
                    <a:pt x="864" y="144"/>
                  </a:lnTo>
                  <a:lnTo>
                    <a:pt x="866" y="145"/>
                  </a:lnTo>
                  <a:lnTo>
                    <a:pt x="867" y="145"/>
                  </a:lnTo>
                  <a:lnTo>
                    <a:pt x="868" y="145"/>
                  </a:lnTo>
                  <a:lnTo>
                    <a:pt x="869" y="145"/>
                  </a:lnTo>
                  <a:lnTo>
                    <a:pt x="871" y="145"/>
                  </a:lnTo>
                  <a:lnTo>
                    <a:pt x="872" y="145"/>
                  </a:lnTo>
                  <a:lnTo>
                    <a:pt x="873" y="145"/>
                  </a:lnTo>
                  <a:lnTo>
                    <a:pt x="874" y="146"/>
                  </a:lnTo>
                  <a:lnTo>
                    <a:pt x="875" y="145"/>
                  </a:lnTo>
                  <a:lnTo>
                    <a:pt x="877" y="146"/>
                  </a:lnTo>
                  <a:lnTo>
                    <a:pt x="878" y="146"/>
                  </a:lnTo>
                  <a:lnTo>
                    <a:pt x="879" y="148"/>
                  </a:lnTo>
                  <a:lnTo>
                    <a:pt x="881" y="148"/>
                  </a:lnTo>
                  <a:lnTo>
                    <a:pt x="882" y="147"/>
                  </a:lnTo>
                  <a:lnTo>
                    <a:pt x="883" y="148"/>
                  </a:lnTo>
                  <a:lnTo>
                    <a:pt x="884" y="148"/>
                  </a:lnTo>
                  <a:lnTo>
                    <a:pt x="885" y="149"/>
                  </a:lnTo>
                  <a:lnTo>
                    <a:pt x="887" y="149"/>
                  </a:lnTo>
                  <a:lnTo>
                    <a:pt x="888" y="150"/>
                  </a:lnTo>
                  <a:lnTo>
                    <a:pt x="889" y="150"/>
                  </a:lnTo>
                  <a:lnTo>
                    <a:pt x="890" y="151"/>
                  </a:lnTo>
                  <a:lnTo>
                    <a:pt x="892" y="151"/>
                  </a:lnTo>
                  <a:lnTo>
                    <a:pt x="893" y="151"/>
                  </a:lnTo>
                  <a:lnTo>
                    <a:pt x="894" y="150"/>
                  </a:lnTo>
                  <a:lnTo>
                    <a:pt x="895" y="148"/>
                  </a:lnTo>
                  <a:lnTo>
                    <a:pt x="897" y="147"/>
                  </a:lnTo>
                  <a:lnTo>
                    <a:pt x="898" y="146"/>
                  </a:lnTo>
                  <a:lnTo>
                    <a:pt x="899" y="146"/>
                  </a:lnTo>
                  <a:lnTo>
                    <a:pt x="900" y="146"/>
                  </a:lnTo>
                  <a:lnTo>
                    <a:pt x="902" y="145"/>
                  </a:lnTo>
                  <a:lnTo>
                    <a:pt x="903" y="144"/>
                  </a:lnTo>
                  <a:lnTo>
                    <a:pt x="904" y="144"/>
                  </a:lnTo>
                  <a:lnTo>
                    <a:pt x="905" y="143"/>
                  </a:lnTo>
                  <a:lnTo>
                    <a:pt x="906" y="143"/>
                  </a:lnTo>
                  <a:lnTo>
                    <a:pt x="908" y="143"/>
                  </a:lnTo>
                  <a:lnTo>
                    <a:pt x="909" y="143"/>
                  </a:lnTo>
                  <a:lnTo>
                    <a:pt x="910" y="144"/>
                  </a:lnTo>
                  <a:lnTo>
                    <a:pt x="912" y="144"/>
                  </a:lnTo>
                  <a:lnTo>
                    <a:pt x="913" y="145"/>
                  </a:lnTo>
                  <a:lnTo>
                    <a:pt x="914" y="146"/>
                  </a:lnTo>
                  <a:lnTo>
                    <a:pt x="915" y="146"/>
                  </a:lnTo>
                  <a:lnTo>
                    <a:pt x="916" y="148"/>
                  </a:lnTo>
                  <a:lnTo>
                    <a:pt x="918" y="148"/>
                  </a:lnTo>
                  <a:lnTo>
                    <a:pt x="919" y="148"/>
                  </a:lnTo>
                  <a:lnTo>
                    <a:pt x="920" y="148"/>
                  </a:lnTo>
                  <a:lnTo>
                    <a:pt x="921" y="149"/>
                  </a:lnTo>
                  <a:lnTo>
                    <a:pt x="922" y="150"/>
                  </a:lnTo>
                  <a:lnTo>
                    <a:pt x="924" y="150"/>
                  </a:lnTo>
                  <a:lnTo>
                    <a:pt x="925" y="151"/>
                  </a:lnTo>
                  <a:lnTo>
                    <a:pt x="926" y="152"/>
                  </a:lnTo>
                  <a:lnTo>
                    <a:pt x="928" y="152"/>
                  </a:lnTo>
                  <a:lnTo>
                    <a:pt x="929" y="153"/>
                  </a:lnTo>
                  <a:lnTo>
                    <a:pt x="930" y="153"/>
                  </a:lnTo>
                  <a:lnTo>
                    <a:pt x="931" y="153"/>
                  </a:lnTo>
                  <a:lnTo>
                    <a:pt x="932" y="153"/>
                  </a:lnTo>
                  <a:lnTo>
                    <a:pt x="934" y="153"/>
                  </a:lnTo>
                  <a:lnTo>
                    <a:pt x="935" y="152"/>
                  </a:lnTo>
                  <a:lnTo>
                    <a:pt x="936" y="152"/>
                  </a:lnTo>
                  <a:lnTo>
                    <a:pt x="937" y="152"/>
                  </a:lnTo>
                  <a:lnTo>
                    <a:pt x="939" y="153"/>
                  </a:lnTo>
                  <a:lnTo>
                    <a:pt x="940" y="154"/>
                  </a:lnTo>
                  <a:lnTo>
                    <a:pt x="941" y="154"/>
                  </a:lnTo>
                  <a:lnTo>
                    <a:pt x="942" y="154"/>
                  </a:lnTo>
                  <a:lnTo>
                    <a:pt x="944" y="153"/>
                  </a:lnTo>
                  <a:lnTo>
                    <a:pt x="945" y="154"/>
                  </a:lnTo>
                  <a:lnTo>
                    <a:pt x="946" y="154"/>
                  </a:lnTo>
                  <a:lnTo>
                    <a:pt x="947" y="154"/>
                  </a:lnTo>
                  <a:lnTo>
                    <a:pt x="949" y="154"/>
                  </a:lnTo>
                  <a:lnTo>
                    <a:pt x="950" y="154"/>
                  </a:lnTo>
                  <a:lnTo>
                    <a:pt x="951" y="154"/>
                  </a:lnTo>
                  <a:lnTo>
                    <a:pt x="952" y="155"/>
                  </a:lnTo>
                  <a:lnTo>
                    <a:pt x="953" y="155"/>
                  </a:lnTo>
                  <a:lnTo>
                    <a:pt x="955" y="155"/>
                  </a:lnTo>
                  <a:lnTo>
                    <a:pt x="956" y="155"/>
                  </a:lnTo>
                  <a:lnTo>
                    <a:pt x="957" y="155"/>
                  </a:lnTo>
                  <a:lnTo>
                    <a:pt x="959" y="154"/>
                  </a:lnTo>
                  <a:lnTo>
                    <a:pt x="960" y="154"/>
                  </a:lnTo>
                  <a:lnTo>
                    <a:pt x="961" y="154"/>
                  </a:lnTo>
                  <a:lnTo>
                    <a:pt x="962" y="153"/>
                  </a:lnTo>
                  <a:lnTo>
                    <a:pt x="963" y="152"/>
                  </a:lnTo>
                  <a:lnTo>
                    <a:pt x="965" y="151"/>
                  </a:lnTo>
                  <a:lnTo>
                    <a:pt x="966" y="151"/>
                  </a:lnTo>
                  <a:lnTo>
                    <a:pt x="967" y="151"/>
                  </a:lnTo>
                  <a:lnTo>
                    <a:pt x="968" y="151"/>
                  </a:lnTo>
                  <a:lnTo>
                    <a:pt x="969" y="151"/>
                  </a:lnTo>
                  <a:lnTo>
                    <a:pt x="971" y="151"/>
                  </a:lnTo>
                  <a:lnTo>
                    <a:pt x="972" y="151"/>
                  </a:lnTo>
                  <a:lnTo>
                    <a:pt x="973" y="151"/>
                  </a:lnTo>
                  <a:lnTo>
                    <a:pt x="975" y="151"/>
                  </a:lnTo>
                  <a:lnTo>
                    <a:pt x="976" y="150"/>
                  </a:lnTo>
                  <a:lnTo>
                    <a:pt x="977" y="151"/>
                  </a:lnTo>
                  <a:lnTo>
                    <a:pt x="978" y="151"/>
                  </a:lnTo>
                  <a:lnTo>
                    <a:pt x="979" y="151"/>
                  </a:lnTo>
                  <a:lnTo>
                    <a:pt x="981" y="151"/>
                  </a:lnTo>
                  <a:lnTo>
                    <a:pt x="982" y="152"/>
                  </a:lnTo>
                  <a:lnTo>
                    <a:pt x="983" y="152"/>
                  </a:lnTo>
                  <a:lnTo>
                    <a:pt x="984" y="153"/>
                  </a:lnTo>
                  <a:lnTo>
                    <a:pt x="986" y="153"/>
                  </a:lnTo>
                  <a:lnTo>
                    <a:pt x="987" y="154"/>
                  </a:lnTo>
                  <a:lnTo>
                    <a:pt x="988" y="154"/>
                  </a:lnTo>
                  <a:lnTo>
                    <a:pt x="989" y="154"/>
                  </a:lnTo>
                  <a:lnTo>
                    <a:pt x="991" y="154"/>
                  </a:lnTo>
                  <a:lnTo>
                    <a:pt x="992" y="155"/>
                  </a:lnTo>
                  <a:lnTo>
                    <a:pt x="993" y="155"/>
                  </a:lnTo>
                  <a:lnTo>
                    <a:pt x="994" y="155"/>
                  </a:lnTo>
                  <a:lnTo>
                    <a:pt x="996" y="155"/>
                  </a:lnTo>
                  <a:lnTo>
                    <a:pt x="997" y="155"/>
                  </a:lnTo>
                  <a:lnTo>
                    <a:pt x="998" y="155"/>
                  </a:lnTo>
                  <a:lnTo>
                    <a:pt x="999" y="155"/>
                  </a:lnTo>
                  <a:lnTo>
                    <a:pt x="1000" y="155"/>
                  </a:lnTo>
                  <a:lnTo>
                    <a:pt x="1002" y="154"/>
                  </a:lnTo>
                  <a:lnTo>
                    <a:pt x="1003" y="153"/>
                  </a:lnTo>
                  <a:lnTo>
                    <a:pt x="1004" y="153"/>
                  </a:lnTo>
                  <a:lnTo>
                    <a:pt x="1006" y="152"/>
                  </a:lnTo>
                  <a:lnTo>
                    <a:pt x="1007" y="152"/>
                  </a:lnTo>
                  <a:lnTo>
                    <a:pt x="1008" y="152"/>
                  </a:lnTo>
                  <a:lnTo>
                    <a:pt x="1009" y="154"/>
                  </a:lnTo>
                  <a:lnTo>
                    <a:pt x="1010" y="155"/>
                  </a:lnTo>
                  <a:lnTo>
                    <a:pt x="1012" y="155"/>
                  </a:lnTo>
                  <a:lnTo>
                    <a:pt x="1013" y="155"/>
                  </a:lnTo>
                  <a:lnTo>
                    <a:pt x="1014" y="155"/>
                  </a:lnTo>
                  <a:lnTo>
                    <a:pt x="1015" y="155"/>
                  </a:lnTo>
                  <a:lnTo>
                    <a:pt x="1016" y="155"/>
                  </a:lnTo>
                  <a:lnTo>
                    <a:pt x="1018" y="153"/>
                  </a:lnTo>
                  <a:lnTo>
                    <a:pt x="1019" y="151"/>
                  </a:lnTo>
                  <a:lnTo>
                    <a:pt x="1020" y="151"/>
                  </a:lnTo>
                  <a:lnTo>
                    <a:pt x="1022" y="150"/>
                  </a:lnTo>
                  <a:lnTo>
                    <a:pt x="1023" y="149"/>
                  </a:lnTo>
                  <a:lnTo>
                    <a:pt x="1024" y="148"/>
                  </a:lnTo>
                  <a:lnTo>
                    <a:pt x="1025" y="146"/>
                  </a:lnTo>
                  <a:lnTo>
                    <a:pt x="1026" y="145"/>
                  </a:lnTo>
                  <a:lnTo>
                    <a:pt x="1028" y="144"/>
                  </a:lnTo>
                  <a:lnTo>
                    <a:pt x="1029" y="144"/>
                  </a:lnTo>
                  <a:lnTo>
                    <a:pt x="1030" y="145"/>
                  </a:lnTo>
                  <a:lnTo>
                    <a:pt x="1031" y="145"/>
                  </a:lnTo>
                  <a:lnTo>
                    <a:pt x="1032" y="146"/>
                  </a:lnTo>
                  <a:lnTo>
                    <a:pt x="1034" y="146"/>
                  </a:lnTo>
                  <a:lnTo>
                    <a:pt x="1035" y="147"/>
                  </a:lnTo>
                  <a:lnTo>
                    <a:pt x="1036" y="148"/>
                  </a:lnTo>
                  <a:lnTo>
                    <a:pt x="1038" y="149"/>
                  </a:lnTo>
                  <a:lnTo>
                    <a:pt x="1039" y="149"/>
                  </a:lnTo>
                  <a:lnTo>
                    <a:pt x="1040" y="150"/>
                  </a:lnTo>
                  <a:lnTo>
                    <a:pt x="1041" y="151"/>
                  </a:lnTo>
                  <a:lnTo>
                    <a:pt x="1042" y="152"/>
                  </a:lnTo>
                  <a:lnTo>
                    <a:pt x="1044" y="152"/>
                  </a:lnTo>
                  <a:lnTo>
                    <a:pt x="1045" y="152"/>
                  </a:lnTo>
                  <a:lnTo>
                    <a:pt x="1046" y="152"/>
                  </a:lnTo>
                  <a:lnTo>
                    <a:pt x="1047" y="152"/>
                  </a:lnTo>
                  <a:lnTo>
                    <a:pt x="1049" y="152"/>
                  </a:lnTo>
                  <a:lnTo>
                    <a:pt x="1050" y="152"/>
                  </a:lnTo>
                  <a:lnTo>
                    <a:pt x="1051" y="152"/>
                  </a:lnTo>
                  <a:lnTo>
                    <a:pt x="1052" y="152"/>
                  </a:lnTo>
                  <a:lnTo>
                    <a:pt x="1054" y="152"/>
                  </a:lnTo>
                  <a:lnTo>
                    <a:pt x="1055" y="152"/>
                  </a:lnTo>
                  <a:lnTo>
                    <a:pt x="1056" y="152"/>
                  </a:lnTo>
                  <a:lnTo>
                    <a:pt x="1057" y="151"/>
                  </a:lnTo>
                  <a:lnTo>
                    <a:pt x="1059" y="151"/>
                  </a:lnTo>
                  <a:lnTo>
                    <a:pt x="1060" y="151"/>
                  </a:lnTo>
                  <a:lnTo>
                    <a:pt x="1061" y="151"/>
                  </a:lnTo>
                  <a:lnTo>
                    <a:pt x="1062" y="151"/>
                  </a:lnTo>
                  <a:lnTo>
                    <a:pt x="1063" y="151"/>
                  </a:lnTo>
                  <a:lnTo>
                    <a:pt x="1065" y="150"/>
                  </a:lnTo>
                  <a:lnTo>
                    <a:pt x="1066" y="150"/>
                  </a:lnTo>
                  <a:lnTo>
                    <a:pt x="1067" y="149"/>
                  </a:lnTo>
                  <a:lnTo>
                    <a:pt x="1069" y="149"/>
                  </a:lnTo>
                  <a:lnTo>
                    <a:pt x="1070" y="148"/>
                  </a:lnTo>
                  <a:lnTo>
                    <a:pt x="1071" y="148"/>
                  </a:lnTo>
                  <a:lnTo>
                    <a:pt x="1072" y="147"/>
                  </a:lnTo>
                  <a:lnTo>
                    <a:pt x="1073" y="147"/>
                  </a:lnTo>
                  <a:lnTo>
                    <a:pt x="1075" y="147"/>
                  </a:lnTo>
                  <a:lnTo>
                    <a:pt x="1076" y="147"/>
                  </a:lnTo>
                  <a:lnTo>
                    <a:pt x="1077" y="147"/>
                  </a:lnTo>
                  <a:lnTo>
                    <a:pt x="1078" y="147"/>
                  </a:lnTo>
                  <a:lnTo>
                    <a:pt x="1079" y="147"/>
                  </a:lnTo>
                  <a:lnTo>
                    <a:pt x="1081" y="147"/>
                  </a:lnTo>
                  <a:lnTo>
                    <a:pt x="1082" y="147"/>
                  </a:lnTo>
                  <a:lnTo>
                    <a:pt x="1083" y="146"/>
                  </a:lnTo>
                  <a:lnTo>
                    <a:pt x="1085" y="146"/>
                  </a:lnTo>
                  <a:lnTo>
                    <a:pt x="1086" y="144"/>
                  </a:lnTo>
                  <a:lnTo>
                    <a:pt x="1087" y="141"/>
                  </a:lnTo>
                  <a:lnTo>
                    <a:pt x="1088" y="139"/>
                  </a:lnTo>
                  <a:lnTo>
                    <a:pt x="1089" y="138"/>
                  </a:lnTo>
                  <a:lnTo>
                    <a:pt x="1091" y="138"/>
                  </a:lnTo>
                  <a:lnTo>
                    <a:pt x="1092" y="139"/>
                  </a:lnTo>
                  <a:lnTo>
                    <a:pt x="1093" y="139"/>
                  </a:lnTo>
                  <a:lnTo>
                    <a:pt x="1094" y="140"/>
                  </a:lnTo>
                  <a:lnTo>
                    <a:pt x="1096" y="141"/>
                  </a:lnTo>
                  <a:lnTo>
                    <a:pt x="1097" y="142"/>
                  </a:lnTo>
                  <a:lnTo>
                    <a:pt x="1098" y="142"/>
                  </a:lnTo>
                  <a:lnTo>
                    <a:pt x="1099" y="143"/>
                  </a:lnTo>
                  <a:lnTo>
                    <a:pt x="1101" y="143"/>
                  </a:lnTo>
                  <a:lnTo>
                    <a:pt x="1102" y="143"/>
                  </a:lnTo>
                  <a:lnTo>
                    <a:pt x="1103" y="144"/>
                  </a:lnTo>
                  <a:lnTo>
                    <a:pt x="1104" y="144"/>
                  </a:lnTo>
                  <a:lnTo>
                    <a:pt x="1106" y="144"/>
                  </a:lnTo>
                  <a:lnTo>
                    <a:pt x="1107" y="146"/>
                  </a:lnTo>
                  <a:lnTo>
                    <a:pt x="1108" y="147"/>
                  </a:lnTo>
                  <a:lnTo>
                    <a:pt x="1109" y="147"/>
                  </a:lnTo>
                  <a:lnTo>
                    <a:pt x="1110" y="147"/>
                  </a:lnTo>
                  <a:lnTo>
                    <a:pt x="1112" y="148"/>
                  </a:lnTo>
                  <a:lnTo>
                    <a:pt x="1113" y="149"/>
                  </a:lnTo>
                  <a:lnTo>
                    <a:pt x="1114" y="149"/>
                  </a:lnTo>
                  <a:lnTo>
                    <a:pt x="1116" y="149"/>
                  </a:lnTo>
                  <a:lnTo>
                    <a:pt x="1117" y="150"/>
                  </a:lnTo>
                  <a:lnTo>
                    <a:pt x="1118" y="151"/>
                  </a:lnTo>
                  <a:lnTo>
                    <a:pt x="1119" y="152"/>
                  </a:lnTo>
                  <a:lnTo>
                    <a:pt x="1120" y="152"/>
                  </a:lnTo>
                  <a:lnTo>
                    <a:pt x="1122" y="152"/>
                  </a:lnTo>
                  <a:lnTo>
                    <a:pt x="1123" y="153"/>
                  </a:lnTo>
                  <a:lnTo>
                    <a:pt x="1124" y="154"/>
                  </a:lnTo>
                  <a:lnTo>
                    <a:pt x="1125" y="154"/>
                  </a:lnTo>
                  <a:lnTo>
                    <a:pt x="1126" y="154"/>
                  </a:lnTo>
                  <a:lnTo>
                    <a:pt x="1128" y="153"/>
                  </a:lnTo>
                  <a:lnTo>
                    <a:pt x="1129" y="153"/>
                  </a:lnTo>
                  <a:lnTo>
                    <a:pt x="1130" y="153"/>
                  </a:lnTo>
                  <a:lnTo>
                    <a:pt x="1132" y="153"/>
                  </a:lnTo>
                  <a:lnTo>
                    <a:pt x="1133" y="153"/>
                  </a:lnTo>
                  <a:lnTo>
                    <a:pt x="1134" y="152"/>
                  </a:lnTo>
                  <a:lnTo>
                    <a:pt x="1135" y="152"/>
                  </a:lnTo>
                  <a:lnTo>
                    <a:pt x="1136" y="152"/>
                  </a:lnTo>
                  <a:lnTo>
                    <a:pt x="1138" y="152"/>
                  </a:lnTo>
                  <a:lnTo>
                    <a:pt x="1139" y="152"/>
                  </a:lnTo>
                  <a:lnTo>
                    <a:pt x="1140" y="151"/>
                  </a:lnTo>
                  <a:lnTo>
                    <a:pt x="1141" y="150"/>
                  </a:lnTo>
                  <a:lnTo>
                    <a:pt x="1143" y="149"/>
                  </a:lnTo>
                  <a:lnTo>
                    <a:pt x="1144" y="149"/>
                  </a:lnTo>
                  <a:lnTo>
                    <a:pt x="1145" y="148"/>
                  </a:lnTo>
                  <a:lnTo>
                    <a:pt x="1146" y="143"/>
                  </a:lnTo>
                  <a:lnTo>
                    <a:pt x="1148" y="143"/>
                  </a:lnTo>
                  <a:lnTo>
                    <a:pt x="1149" y="143"/>
                  </a:lnTo>
                  <a:lnTo>
                    <a:pt x="1150" y="143"/>
                  </a:lnTo>
                  <a:lnTo>
                    <a:pt x="1151" y="144"/>
                  </a:lnTo>
                  <a:lnTo>
                    <a:pt x="1153" y="144"/>
                  </a:lnTo>
                  <a:lnTo>
                    <a:pt x="1154" y="145"/>
                  </a:lnTo>
                  <a:lnTo>
                    <a:pt x="1155" y="145"/>
                  </a:lnTo>
                  <a:lnTo>
                    <a:pt x="1156" y="146"/>
                  </a:lnTo>
                  <a:lnTo>
                    <a:pt x="1157" y="146"/>
                  </a:lnTo>
                  <a:lnTo>
                    <a:pt x="1159" y="147"/>
                  </a:lnTo>
                  <a:lnTo>
                    <a:pt x="1160" y="147"/>
                  </a:lnTo>
                  <a:lnTo>
                    <a:pt x="1161" y="147"/>
                  </a:lnTo>
                  <a:lnTo>
                    <a:pt x="1163" y="147"/>
                  </a:lnTo>
                  <a:lnTo>
                    <a:pt x="1164" y="147"/>
                  </a:lnTo>
                  <a:lnTo>
                    <a:pt x="1165" y="147"/>
                  </a:lnTo>
                  <a:lnTo>
                    <a:pt x="1166" y="147"/>
                  </a:lnTo>
                  <a:lnTo>
                    <a:pt x="1167" y="147"/>
                  </a:lnTo>
                  <a:lnTo>
                    <a:pt x="1169" y="147"/>
                  </a:lnTo>
                  <a:lnTo>
                    <a:pt x="1170" y="147"/>
                  </a:lnTo>
                  <a:lnTo>
                    <a:pt x="1171" y="147"/>
                  </a:lnTo>
                  <a:lnTo>
                    <a:pt x="1172" y="148"/>
                  </a:lnTo>
                  <a:lnTo>
                    <a:pt x="1173" y="148"/>
                  </a:lnTo>
                  <a:lnTo>
                    <a:pt x="1175" y="147"/>
                  </a:lnTo>
                  <a:lnTo>
                    <a:pt x="1176" y="147"/>
                  </a:lnTo>
                  <a:lnTo>
                    <a:pt x="1177" y="146"/>
                  </a:lnTo>
                  <a:lnTo>
                    <a:pt x="1179" y="146"/>
                  </a:lnTo>
                  <a:lnTo>
                    <a:pt x="1180" y="146"/>
                  </a:lnTo>
                  <a:lnTo>
                    <a:pt x="1181" y="146"/>
                  </a:lnTo>
                  <a:lnTo>
                    <a:pt x="1182" y="148"/>
                  </a:lnTo>
                  <a:lnTo>
                    <a:pt x="1183" y="149"/>
                  </a:lnTo>
                  <a:lnTo>
                    <a:pt x="1185" y="148"/>
                  </a:lnTo>
                  <a:lnTo>
                    <a:pt x="1186" y="149"/>
                  </a:lnTo>
                  <a:lnTo>
                    <a:pt x="1187" y="148"/>
                  </a:lnTo>
                  <a:lnTo>
                    <a:pt x="1188" y="148"/>
                  </a:lnTo>
                  <a:lnTo>
                    <a:pt x="1190" y="148"/>
                  </a:lnTo>
                  <a:lnTo>
                    <a:pt x="1191" y="148"/>
                  </a:lnTo>
                  <a:lnTo>
                    <a:pt x="1192" y="147"/>
                  </a:lnTo>
                  <a:lnTo>
                    <a:pt x="1193" y="146"/>
                  </a:lnTo>
                  <a:lnTo>
                    <a:pt x="1195" y="146"/>
                  </a:lnTo>
                  <a:lnTo>
                    <a:pt x="1196" y="146"/>
                  </a:lnTo>
                  <a:lnTo>
                    <a:pt x="1197" y="145"/>
                  </a:lnTo>
                  <a:lnTo>
                    <a:pt x="1198" y="144"/>
                  </a:lnTo>
                  <a:lnTo>
                    <a:pt x="1199" y="144"/>
                  </a:lnTo>
                  <a:lnTo>
                    <a:pt x="1201" y="143"/>
                  </a:lnTo>
                  <a:lnTo>
                    <a:pt x="1202" y="143"/>
                  </a:lnTo>
                  <a:lnTo>
                    <a:pt x="1203" y="142"/>
                  </a:lnTo>
                  <a:lnTo>
                    <a:pt x="1204" y="141"/>
                  </a:lnTo>
                  <a:lnTo>
                    <a:pt x="1206" y="142"/>
                  </a:lnTo>
                  <a:lnTo>
                    <a:pt x="1207" y="141"/>
                  </a:lnTo>
                  <a:lnTo>
                    <a:pt x="1208" y="141"/>
                  </a:lnTo>
                  <a:lnTo>
                    <a:pt x="1209" y="141"/>
                  </a:lnTo>
                  <a:lnTo>
                    <a:pt x="1211" y="141"/>
                  </a:lnTo>
                  <a:lnTo>
                    <a:pt x="1212" y="142"/>
                  </a:lnTo>
                  <a:lnTo>
                    <a:pt x="1213" y="142"/>
                  </a:lnTo>
                  <a:lnTo>
                    <a:pt x="1214" y="143"/>
                  </a:lnTo>
                  <a:lnTo>
                    <a:pt x="1216" y="143"/>
                  </a:lnTo>
                  <a:lnTo>
                    <a:pt x="1217" y="144"/>
                  </a:lnTo>
                  <a:lnTo>
                    <a:pt x="1218" y="145"/>
                  </a:lnTo>
                  <a:lnTo>
                    <a:pt x="1219" y="145"/>
                  </a:lnTo>
                  <a:lnTo>
                    <a:pt x="1221" y="146"/>
                  </a:lnTo>
                  <a:lnTo>
                    <a:pt x="1222" y="146"/>
                  </a:lnTo>
                  <a:lnTo>
                    <a:pt x="1223" y="146"/>
                  </a:lnTo>
                  <a:lnTo>
                    <a:pt x="1224" y="146"/>
                  </a:lnTo>
                  <a:lnTo>
                    <a:pt x="1226" y="146"/>
                  </a:lnTo>
                  <a:lnTo>
                    <a:pt x="1227" y="146"/>
                  </a:lnTo>
                  <a:lnTo>
                    <a:pt x="1228" y="146"/>
                  </a:lnTo>
                  <a:lnTo>
                    <a:pt x="1229" y="146"/>
                  </a:lnTo>
                  <a:lnTo>
                    <a:pt x="1230" y="145"/>
                  </a:lnTo>
                  <a:lnTo>
                    <a:pt x="1232" y="146"/>
                  </a:lnTo>
                  <a:lnTo>
                    <a:pt x="1233" y="146"/>
                  </a:lnTo>
                  <a:lnTo>
                    <a:pt x="1234" y="146"/>
                  </a:lnTo>
                  <a:lnTo>
                    <a:pt x="1235" y="145"/>
                  </a:lnTo>
                  <a:lnTo>
                    <a:pt x="1237" y="146"/>
                  </a:lnTo>
                  <a:lnTo>
                    <a:pt x="1238" y="146"/>
                  </a:lnTo>
                  <a:lnTo>
                    <a:pt x="1239" y="147"/>
                  </a:lnTo>
                  <a:lnTo>
                    <a:pt x="1240" y="149"/>
                  </a:lnTo>
                  <a:lnTo>
                    <a:pt x="1242" y="147"/>
                  </a:lnTo>
                  <a:lnTo>
                    <a:pt x="1243" y="147"/>
                  </a:lnTo>
                  <a:lnTo>
                    <a:pt x="1244" y="146"/>
                  </a:lnTo>
                  <a:lnTo>
                    <a:pt x="1245" y="146"/>
                  </a:lnTo>
                  <a:lnTo>
                    <a:pt x="1246" y="146"/>
                  </a:lnTo>
                  <a:lnTo>
                    <a:pt x="1248" y="146"/>
                  </a:lnTo>
                  <a:lnTo>
                    <a:pt x="1249" y="146"/>
                  </a:lnTo>
                  <a:lnTo>
                    <a:pt x="1250" y="145"/>
                  </a:lnTo>
                  <a:lnTo>
                    <a:pt x="1252" y="145"/>
                  </a:lnTo>
                  <a:lnTo>
                    <a:pt x="1253" y="145"/>
                  </a:lnTo>
                  <a:lnTo>
                    <a:pt x="1254" y="144"/>
                  </a:lnTo>
                  <a:lnTo>
                    <a:pt x="1255" y="144"/>
                  </a:lnTo>
                  <a:lnTo>
                    <a:pt x="1256" y="144"/>
                  </a:lnTo>
                  <a:lnTo>
                    <a:pt x="1258" y="144"/>
                  </a:lnTo>
                  <a:lnTo>
                    <a:pt x="1259" y="143"/>
                  </a:lnTo>
                  <a:lnTo>
                    <a:pt x="1260" y="142"/>
                  </a:lnTo>
                  <a:lnTo>
                    <a:pt x="1261" y="142"/>
                  </a:lnTo>
                  <a:lnTo>
                    <a:pt x="1263" y="142"/>
                  </a:lnTo>
                  <a:lnTo>
                    <a:pt x="1264" y="142"/>
                  </a:lnTo>
                  <a:lnTo>
                    <a:pt x="1265" y="142"/>
                  </a:lnTo>
                  <a:lnTo>
                    <a:pt x="1266" y="142"/>
                  </a:lnTo>
                  <a:lnTo>
                    <a:pt x="1268" y="142"/>
                  </a:lnTo>
                  <a:lnTo>
                    <a:pt x="1269" y="141"/>
                  </a:lnTo>
                  <a:lnTo>
                    <a:pt x="1270" y="141"/>
                  </a:lnTo>
                  <a:lnTo>
                    <a:pt x="1271" y="141"/>
                  </a:lnTo>
                  <a:lnTo>
                    <a:pt x="1273" y="142"/>
                  </a:lnTo>
                  <a:lnTo>
                    <a:pt x="1274" y="142"/>
                  </a:lnTo>
                  <a:lnTo>
                    <a:pt x="1275" y="144"/>
                  </a:lnTo>
                  <a:lnTo>
                    <a:pt x="1276" y="145"/>
                  </a:lnTo>
                  <a:lnTo>
                    <a:pt x="1277" y="146"/>
                  </a:lnTo>
                  <a:lnTo>
                    <a:pt x="1279" y="146"/>
                  </a:lnTo>
                  <a:lnTo>
                    <a:pt x="1280" y="147"/>
                  </a:lnTo>
                  <a:lnTo>
                    <a:pt x="1281" y="148"/>
                  </a:lnTo>
                  <a:lnTo>
                    <a:pt x="1283" y="148"/>
                  </a:lnTo>
                  <a:lnTo>
                    <a:pt x="1284" y="148"/>
                  </a:lnTo>
                  <a:lnTo>
                    <a:pt x="1285" y="148"/>
                  </a:lnTo>
                  <a:lnTo>
                    <a:pt x="1286" y="147"/>
                  </a:lnTo>
                  <a:lnTo>
                    <a:pt x="1287" y="147"/>
                  </a:lnTo>
                  <a:lnTo>
                    <a:pt x="1289" y="147"/>
                  </a:lnTo>
                  <a:lnTo>
                    <a:pt x="1290" y="147"/>
                  </a:lnTo>
                  <a:lnTo>
                    <a:pt x="1291" y="147"/>
                  </a:lnTo>
                  <a:lnTo>
                    <a:pt x="1292" y="147"/>
                  </a:lnTo>
                  <a:lnTo>
                    <a:pt x="1293" y="147"/>
                  </a:lnTo>
                  <a:lnTo>
                    <a:pt x="1295" y="147"/>
                  </a:lnTo>
                  <a:lnTo>
                    <a:pt x="1296" y="147"/>
                  </a:lnTo>
                  <a:lnTo>
                    <a:pt x="1297" y="147"/>
                  </a:lnTo>
                  <a:lnTo>
                    <a:pt x="1299" y="148"/>
                  </a:lnTo>
                  <a:lnTo>
                    <a:pt x="1300" y="148"/>
                  </a:lnTo>
                  <a:lnTo>
                    <a:pt x="1301" y="146"/>
                  </a:lnTo>
                  <a:lnTo>
                    <a:pt x="1302" y="146"/>
                  </a:lnTo>
                  <a:lnTo>
                    <a:pt x="1303" y="146"/>
                  </a:lnTo>
                  <a:lnTo>
                    <a:pt x="1305" y="146"/>
                  </a:lnTo>
                  <a:lnTo>
                    <a:pt x="1306" y="146"/>
                  </a:lnTo>
                  <a:lnTo>
                    <a:pt x="1307" y="146"/>
                  </a:lnTo>
                  <a:lnTo>
                    <a:pt x="1308" y="146"/>
                  </a:lnTo>
                  <a:lnTo>
                    <a:pt x="1310" y="145"/>
                  </a:lnTo>
                  <a:lnTo>
                    <a:pt x="1311" y="144"/>
                  </a:lnTo>
                  <a:lnTo>
                    <a:pt x="1312" y="144"/>
                  </a:lnTo>
                  <a:lnTo>
                    <a:pt x="1313" y="144"/>
                  </a:lnTo>
                  <a:lnTo>
                    <a:pt x="1315" y="143"/>
                  </a:lnTo>
                  <a:lnTo>
                    <a:pt x="1316" y="143"/>
                  </a:lnTo>
                  <a:lnTo>
                    <a:pt x="1317" y="142"/>
                  </a:lnTo>
                  <a:lnTo>
                    <a:pt x="1318" y="141"/>
                  </a:lnTo>
                  <a:lnTo>
                    <a:pt x="1320" y="140"/>
                  </a:lnTo>
                  <a:lnTo>
                    <a:pt x="1321" y="139"/>
                  </a:lnTo>
                  <a:lnTo>
                    <a:pt x="1322" y="139"/>
                  </a:lnTo>
                  <a:lnTo>
                    <a:pt x="1323" y="139"/>
                  </a:lnTo>
                  <a:lnTo>
                    <a:pt x="1324" y="140"/>
                  </a:lnTo>
                  <a:lnTo>
                    <a:pt x="1326" y="140"/>
                  </a:lnTo>
                  <a:lnTo>
                    <a:pt x="1327" y="141"/>
                  </a:lnTo>
                  <a:lnTo>
                    <a:pt x="1328" y="141"/>
                  </a:lnTo>
                  <a:lnTo>
                    <a:pt x="1330" y="142"/>
                  </a:lnTo>
                  <a:lnTo>
                    <a:pt x="1331" y="142"/>
                  </a:lnTo>
                  <a:lnTo>
                    <a:pt x="1332" y="142"/>
                  </a:lnTo>
                  <a:lnTo>
                    <a:pt x="1333" y="142"/>
                  </a:lnTo>
                  <a:lnTo>
                    <a:pt x="1334" y="143"/>
                  </a:lnTo>
                  <a:lnTo>
                    <a:pt x="1336" y="143"/>
                  </a:lnTo>
                  <a:lnTo>
                    <a:pt x="1337" y="145"/>
                  </a:lnTo>
                  <a:lnTo>
                    <a:pt x="1338" y="146"/>
                  </a:lnTo>
                  <a:lnTo>
                    <a:pt x="1339" y="147"/>
                  </a:lnTo>
                  <a:lnTo>
                    <a:pt x="1340" y="148"/>
                  </a:lnTo>
                  <a:lnTo>
                    <a:pt x="1342" y="149"/>
                  </a:lnTo>
                  <a:lnTo>
                    <a:pt x="1343" y="149"/>
                  </a:lnTo>
                  <a:lnTo>
                    <a:pt x="1344" y="149"/>
                  </a:lnTo>
                  <a:lnTo>
                    <a:pt x="1346" y="150"/>
                  </a:lnTo>
                  <a:lnTo>
                    <a:pt x="1347" y="150"/>
                  </a:lnTo>
                  <a:lnTo>
                    <a:pt x="1348" y="150"/>
                  </a:lnTo>
                  <a:lnTo>
                    <a:pt x="1349" y="151"/>
                  </a:lnTo>
                  <a:lnTo>
                    <a:pt x="1350" y="151"/>
                  </a:lnTo>
                  <a:lnTo>
                    <a:pt x="1352" y="152"/>
                  </a:lnTo>
                  <a:lnTo>
                    <a:pt x="1353" y="152"/>
                  </a:lnTo>
                  <a:lnTo>
                    <a:pt x="1354" y="153"/>
                  </a:lnTo>
                  <a:lnTo>
                    <a:pt x="1355" y="154"/>
                  </a:lnTo>
                  <a:lnTo>
                    <a:pt x="1356" y="154"/>
                  </a:lnTo>
                  <a:lnTo>
                    <a:pt x="1358" y="154"/>
                  </a:lnTo>
                  <a:lnTo>
                    <a:pt x="1359" y="153"/>
                  </a:lnTo>
                  <a:lnTo>
                    <a:pt x="1360" y="154"/>
                  </a:lnTo>
                  <a:lnTo>
                    <a:pt x="1362" y="154"/>
                  </a:lnTo>
                  <a:lnTo>
                    <a:pt x="1363" y="154"/>
                  </a:lnTo>
                  <a:lnTo>
                    <a:pt x="1364" y="154"/>
                  </a:lnTo>
                  <a:lnTo>
                    <a:pt x="1365" y="154"/>
                  </a:lnTo>
                  <a:lnTo>
                    <a:pt x="1366" y="154"/>
                  </a:lnTo>
                  <a:lnTo>
                    <a:pt x="1368" y="155"/>
                  </a:lnTo>
                  <a:lnTo>
                    <a:pt x="1369" y="155"/>
                  </a:lnTo>
                  <a:lnTo>
                    <a:pt x="1370" y="155"/>
                  </a:lnTo>
                  <a:lnTo>
                    <a:pt x="1371" y="155"/>
                  </a:lnTo>
                  <a:lnTo>
                    <a:pt x="1373" y="155"/>
                  </a:lnTo>
                  <a:lnTo>
                    <a:pt x="1374" y="154"/>
                  </a:lnTo>
                  <a:lnTo>
                    <a:pt x="1375" y="154"/>
                  </a:lnTo>
                  <a:lnTo>
                    <a:pt x="1376" y="154"/>
                  </a:lnTo>
                  <a:lnTo>
                    <a:pt x="1378" y="153"/>
                  </a:lnTo>
                  <a:lnTo>
                    <a:pt x="1379" y="152"/>
                  </a:lnTo>
                  <a:lnTo>
                    <a:pt x="1380" y="151"/>
                  </a:lnTo>
                  <a:lnTo>
                    <a:pt x="1381" y="151"/>
                  </a:lnTo>
                  <a:lnTo>
                    <a:pt x="1383" y="151"/>
                  </a:lnTo>
                  <a:lnTo>
                    <a:pt x="1384" y="151"/>
                  </a:lnTo>
                  <a:lnTo>
                    <a:pt x="1385" y="151"/>
                  </a:lnTo>
                  <a:lnTo>
                    <a:pt x="1386" y="151"/>
                  </a:lnTo>
                  <a:lnTo>
                    <a:pt x="1387" y="151"/>
                  </a:lnTo>
                  <a:lnTo>
                    <a:pt x="1389" y="151"/>
                  </a:lnTo>
                  <a:lnTo>
                    <a:pt x="1390" y="151"/>
                  </a:lnTo>
                  <a:lnTo>
                    <a:pt x="1391" y="150"/>
                  </a:lnTo>
                  <a:lnTo>
                    <a:pt x="1393" y="151"/>
                  </a:lnTo>
                  <a:lnTo>
                    <a:pt x="1394" y="151"/>
                  </a:lnTo>
                  <a:lnTo>
                    <a:pt x="1395" y="151"/>
                  </a:lnTo>
                  <a:lnTo>
                    <a:pt x="1396" y="151"/>
                  </a:lnTo>
                  <a:lnTo>
                    <a:pt x="1397" y="152"/>
                  </a:lnTo>
                  <a:lnTo>
                    <a:pt x="1399" y="152"/>
                  </a:lnTo>
                  <a:lnTo>
                    <a:pt x="1400" y="153"/>
                  </a:lnTo>
                  <a:lnTo>
                    <a:pt x="1401" y="153"/>
                  </a:lnTo>
                  <a:lnTo>
                    <a:pt x="1402" y="154"/>
                  </a:lnTo>
                  <a:lnTo>
                    <a:pt x="1403" y="154"/>
                  </a:lnTo>
                  <a:lnTo>
                    <a:pt x="1405" y="154"/>
                  </a:lnTo>
                  <a:lnTo>
                    <a:pt x="1406" y="154"/>
                  </a:lnTo>
                  <a:lnTo>
                    <a:pt x="1407" y="155"/>
                  </a:lnTo>
                  <a:lnTo>
                    <a:pt x="1409" y="155"/>
                  </a:lnTo>
                  <a:lnTo>
                    <a:pt x="1410" y="155"/>
                  </a:lnTo>
                  <a:lnTo>
                    <a:pt x="1411" y="155"/>
                  </a:lnTo>
                  <a:lnTo>
                    <a:pt x="1412" y="155"/>
                  </a:lnTo>
                  <a:lnTo>
                    <a:pt x="1413" y="155"/>
                  </a:lnTo>
                  <a:lnTo>
                    <a:pt x="1415" y="155"/>
                  </a:lnTo>
                  <a:lnTo>
                    <a:pt x="1416" y="155"/>
                  </a:lnTo>
                  <a:lnTo>
                    <a:pt x="1417" y="154"/>
                  </a:lnTo>
                  <a:lnTo>
                    <a:pt x="1418" y="153"/>
                  </a:lnTo>
                  <a:lnTo>
                    <a:pt x="1420" y="153"/>
                  </a:lnTo>
                  <a:lnTo>
                    <a:pt x="1421" y="152"/>
                  </a:lnTo>
                  <a:lnTo>
                    <a:pt x="1422" y="152"/>
                  </a:lnTo>
                  <a:lnTo>
                    <a:pt x="1423" y="152"/>
                  </a:lnTo>
                  <a:lnTo>
                    <a:pt x="1425" y="154"/>
                  </a:lnTo>
                  <a:lnTo>
                    <a:pt x="1426" y="155"/>
                  </a:lnTo>
                  <a:lnTo>
                    <a:pt x="1427" y="155"/>
                  </a:lnTo>
                  <a:lnTo>
                    <a:pt x="1428" y="155"/>
                  </a:lnTo>
                  <a:lnTo>
                    <a:pt x="1430" y="155"/>
                  </a:lnTo>
                  <a:lnTo>
                    <a:pt x="1431" y="155"/>
                  </a:lnTo>
                  <a:lnTo>
                    <a:pt x="1432" y="155"/>
                  </a:lnTo>
                  <a:lnTo>
                    <a:pt x="1433" y="153"/>
                  </a:lnTo>
                  <a:lnTo>
                    <a:pt x="1434" y="151"/>
                  </a:lnTo>
                  <a:lnTo>
                    <a:pt x="1436" y="151"/>
                  </a:lnTo>
                  <a:lnTo>
                    <a:pt x="1437" y="150"/>
                  </a:lnTo>
                  <a:lnTo>
                    <a:pt x="1438" y="149"/>
                  </a:lnTo>
                  <a:lnTo>
                    <a:pt x="1440" y="148"/>
                  </a:lnTo>
                  <a:lnTo>
                    <a:pt x="1441" y="146"/>
                  </a:lnTo>
                  <a:lnTo>
                    <a:pt x="1442" y="145"/>
                  </a:lnTo>
                  <a:lnTo>
                    <a:pt x="1443" y="144"/>
                  </a:lnTo>
                  <a:lnTo>
                    <a:pt x="1444" y="144"/>
                  </a:lnTo>
                  <a:lnTo>
                    <a:pt x="1446" y="145"/>
                  </a:lnTo>
                  <a:lnTo>
                    <a:pt x="1447" y="145"/>
                  </a:lnTo>
                  <a:lnTo>
                    <a:pt x="1448" y="146"/>
                  </a:lnTo>
                  <a:lnTo>
                    <a:pt x="1449" y="146"/>
                  </a:lnTo>
                  <a:lnTo>
                    <a:pt x="1450" y="147"/>
                  </a:lnTo>
                  <a:lnTo>
                    <a:pt x="1452" y="148"/>
                  </a:lnTo>
                  <a:lnTo>
                    <a:pt x="1453" y="149"/>
                  </a:lnTo>
                  <a:lnTo>
                    <a:pt x="1454" y="149"/>
                  </a:lnTo>
                  <a:lnTo>
                    <a:pt x="1456" y="150"/>
                  </a:lnTo>
                  <a:lnTo>
                    <a:pt x="1457" y="151"/>
                  </a:lnTo>
                  <a:lnTo>
                    <a:pt x="1458" y="152"/>
                  </a:lnTo>
                  <a:lnTo>
                    <a:pt x="1459" y="152"/>
                  </a:lnTo>
                  <a:lnTo>
                    <a:pt x="1460" y="152"/>
                  </a:lnTo>
                  <a:lnTo>
                    <a:pt x="1462" y="152"/>
                  </a:lnTo>
                  <a:lnTo>
                    <a:pt x="1463" y="152"/>
                  </a:lnTo>
                  <a:lnTo>
                    <a:pt x="1464" y="153"/>
                  </a:lnTo>
                  <a:lnTo>
                    <a:pt x="1465" y="153"/>
                  </a:lnTo>
                  <a:lnTo>
                    <a:pt x="1467" y="154"/>
                  </a:lnTo>
                  <a:lnTo>
                    <a:pt x="1468" y="154"/>
                  </a:lnTo>
                  <a:lnTo>
                    <a:pt x="1469" y="154"/>
                  </a:lnTo>
                  <a:lnTo>
                    <a:pt x="1470" y="154"/>
                  </a:lnTo>
                  <a:lnTo>
                    <a:pt x="1472" y="155"/>
                  </a:lnTo>
                  <a:lnTo>
                    <a:pt x="1473" y="155"/>
                  </a:lnTo>
                  <a:lnTo>
                    <a:pt x="1474" y="154"/>
                  </a:lnTo>
                  <a:lnTo>
                    <a:pt x="1475" y="154"/>
                  </a:lnTo>
                  <a:lnTo>
                    <a:pt x="1477" y="154"/>
                  </a:lnTo>
                  <a:lnTo>
                    <a:pt x="1478" y="154"/>
                  </a:lnTo>
                  <a:lnTo>
                    <a:pt x="1479" y="154"/>
                  </a:lnTo>
                  <a:lnTo>
                    <a:pt x="1480" y="154"/>
                  </a:lnTo>
                  <a:lnTo>
                    <a:pt x="1481" y="154"/>
                  </a:lnTo>
                  <a:lnTo>
                    <a:pt x="1483" y="154"/>
                  </a:lnTo>
                  <a:lnTo>
                    <a:pt x="1484" y="154"/>
                  </a:lnTo>
                  <a:lnTo>
                    <a:pt x="1485" y="153"/>
                  </a:lnTo>
                  <a:lnTo>
                    <a:pt x="1487" y="153"/>
                  </a:lnTo>
                  <a:lnTo>
                    <a:pt x="1488" y="153"/>
                  </a:lnTo>
                  <a:lnTo>
                    <a:pt x="1489" y="152"/>
                  </a:lnTo>
                  <a:lnTo>
                    <a:pt x="1490" y="152"/>
                  </a:lnTo>
                  <a:lnTo>
                    <a:pt x="1491" y="152"/>
                  </a:lnTo>
                  <a:lnTo>
                    <a:pt x="1493" y="151"/>
                  </a:lnTo>
                  <a:lnTo>
                    <a:pt x="1494" y="151"/>
                  </a:lnTo>
                  <a:lnTo>
                    <a:pt x="1495" y="151"/>
                  </a:lnTo>
                  <a:lnTo>
                    <a:pt x="1496" y="151"/>
                  </a:lnTo>
                  <a:lnTo>
                    <a:pt x="1497" y="151"/>
                  </a:lnTo>
                  <a:lnTo>
                    <a:pt x="1499" y="151"/>
                  </a:lnTo>
                  <a:lnTo>
                    <a:pt x="1500" y="150"/>
                  </a:lnTo>
                  <a:lnTo>
                    <a:pt x="1501" y="149"/>
                  </a:lnTo>
                  <a:lnTo>
                    <a:pt x="1503" y="149"/>
                  </a:lnTo>
                  <a:lnTo>
                    <a:pt x="1504" y="148"/>
                  </a:lnTo>
                  <a:lnTo>
                    <a:pt x="1505" y="148"/>
                  </a:lnTo>
                  <a:lnTo>
                    <a:pt x="1506" y="149"/>
                  </a:lnTo>
                  <a:lnTo>
                    <a:pt x="1507" y="149"/>
                  </a:lnTo>
                  <a:lnTo>
                    <a:pt x="1509" y="149"/>
                  </a:lnTo>
                  <a:lnTo>
                    <a:pt x="1510" y="150"/>
                  </a:lnTo>
                  <a:lnTo>
                    <a:pt x="1511" y="150"/>
                  </a:lnTo>
                  <a:lnTo>
                    <a:pt x="1512" y="151"/>
                  </a:lnTo>
                  <a:lnTo>
                    <a:pt x="1513" y="151"/>
                  </a:lnTo>
                  <a:lnTo>
                    <a:pt x="1515" y="152"/>
                  </a:lnTo>
                  <a:lnTo>
                    <a:pt x="1516" y="152"/>
                  </a:lnTo>
                  <a:lnTo>
                    <a:pt x="1517" y="153"/>
                  </a:lnTo>
                  <a:lnTo>
                    <a:pt x="1519" y="153"/>
                  </a:lnTo>
                  <a:lnTo>
                    <a:pt x="1520" y="152"/>
                  </a:lnTo>
                  <a:lnTo>
                    <a:pt x="1521" y="151"/>
                  </a:lnTo>
                  <a:lnTo>
                    <a:pt x="1522" y="147"/>
                  </a:lnTo>
                  <a:lnTo>
                    <a:pt x="1524" y="147"/>
                  </a:lnTo>
                  <a:lnTo>
                    <a:pt x="1525" y="150"/>
                  </a:lnTo>
                  <a:lnTo>
                    <a:pt x="1526" y="151"/>
                  </a:lnTo>
                  <a:lnTo>
                    <a:pt x="1527" y="152"/>
                  </a:lnTo>
                  <a:lnTo>
                    <a:pt x="1528" y="153"/>
                  </a:lnTo>
                  <a:lnTo>
                    <a:pt x="1530" y="153"/>
                  </a:lnTo>
                  <a:lnTo>
                    <a:pt x="1531" y="153"/>
                  </a:lnTo>
                  <a:lnTo>
                    <a:pt x="1532" y="153"/>
                  </a:lnTo>
                  <a:lnTo>
                    <a:pt x="1534" y="153"/>
                  </a:lnTo>
                  <a:lnTo>
                    <a:pt x="1535" y="153"/>
                  </a:lnTo>
                  <a:lnTo>
                    <a:pt x="1536" y="153"/>
                  </a:lnTo>
                  <a:lnTo>
                    <a:pt x="1537" y="153"/>
                  </a:lnTo>
                  <a:lnTo>
                    <a:pt x="1538" y="153"/>
                  </a:lnTo>
                  <a:lnTo>
                    <a:pt x="1540" y="153"/>
                  </a:lnTo>
                  <a:lnTo>
                    <a:pt x="1541" y="154"/>
                  </a:lnTo>
                  <a:lnTo>
                    <a:pt x="1542" y="154"/>
                  </a:lnTo>
                  <a:lnTo>
                    <a:pt x="1543" y="154"/>
                  </a:lnTo>
                  <a:lnTo>
                    <a:pt x="1544" y="154"/>
                  </a:lnTo>
                  <a:lnTo>
                    <a:pt x="1546" y="154"/>
                  </a:lnTo>
                  <a:lnTo>
                    <a:pt x="1547" y="154"/>
                  </a:lnTo>
                  <a:lnTo>
                    <a:pt x="1548" y="153"/>
                  </a:lnTo>
                  <a:lnTo>
                    <a:pt x="1550" y="153"/>
                  </a:lnTo>
                  <a:lnTo>
                    <a:pt x="1551" y="152"/>
                  </a:lnTo>
                  <a:lnTo>
                    <a:pt x="1552" y="151"/>
                  </a:lnTo>
                  <a:lnTo>
                    <a:pt x="1553" y="150"/>
                  </a:lnTo>
                  <a:lnTo>
                    <a:pt x="1554" y="150"/>
                  </a:lnTo>
                  <a:lnTo>
                    <a:pt x="1556" y="149"/>
                  </a:lnTo>
                  <a:lnTo>
                    <a:pt x="1557" y="149"/>
                  </a:lnTo>
                  <a:lnTo>
                    <a:pt x="1558" y="149"/>
                  </a:lnTo>
                  <a:lnTo>
                    <a:pt x="1559" y="148"/>
                  </a:lnTo>
                  <a:lnTo>
                    <a:pt x="1561" y="148"/>
                  </a:lnTo>
                  <a:lnTo>
                    <a:pt x="1562" y="146"/>
                  </a:lnTo>
                  <a:lnTo>
                    <a:pt x="1563" y="146"/>
                  </a:lnTo>
                  <a:lnTo>
                    <a:pt x="1564" y="146"/>
                  </a:lnTo>
                  <a:lnTo>
                    <a:pt x="1566" y="146"/>
                  </a:lnTo>
                  <a:lnTo>
                    <a:pt x="1567" y="147"/>
                  </a:lnTo>
                  <a:lnTo>
                    <a:pt x="1568" y="147"/>
                  </a:lnTo>
                  <a:lnTo>
                    <a:pt x="1569" y="148"/>
                  </a:lnTo>
                  <a:lnTo>
                    <a:pt x="1570" y="149"/>
                  </a:lnTo>
                  <a:lnTo>
                    <a:pt x="1572" y="149"/>
                  </a:lnTo>
                  <a:lnTo>
                    <a:pt x="1573" y="150"/>
                  </a:lnTo>
                  <a:lnTo>
                    <a:pt x="1574" y="150"/>
                  </a:lnTo>
                  <a:lnTo>
                    <a:pt x="1575" y="151"/>
                  </a:lnTo>
                  <a:lnTo>
                    <a:pt x="1577" y="152"/>
                  </a:lnTo>
                  <a:lnTo>
                    <a:pt x="1578" y="153"/>
                  </a:lnTo>
                  <a:lnTo>
                    <a:pt x="1579" y="153"/>
                  </a:lnTo>
                  <a:lnTo>
                    <a:pt x="1580" y="153"/>
                  </a:lnTo>
                  <a:lnTo>
                    <a:pt x="1582" y="153"/>
                  </a:lnTo>
                  <a:lnTo>
                    <a:pt x="1583" y="152"/>
                  </a:lnTo>
                  <a:lnTo>
                    <a:pt x="1584" y="152"/>
                  </a:lnTo>
                  <a:lnTo>
                    <a:pt x="1585" y="152"/>
                  </a:lnTo>
                  <a:lnTo>
                    <a:pt x="1587" y="152"/>
                  </a:lnTo>
                  <a:lnTo>
                    <a:pt x="1588" y="151"/>
                  </a:lnTo>
                  <a:lnTo>
                    <a:pt x="1589" y="150"/>
                  </a:lnTo>
                  <a:lnTo>
                    <a:pt x="1590" y="150"/>
                  </a:lnTo>
                  <a:lnTo>
                    <a:pt x="1592" y="150"/>
                  </a:lnTo>
                  <a:lnTo>
                    <a:pt x="1593" y="149"/>
                  </a:lnTo>
                  <a:lnTo>
                    <a:pt x="1594" y="149"/>
                  </a:lnTo>
                  <a:lnTo>
                    <a:pt x="1595" y="148"/>
                  </a:lnTo>
                  <a:lnTo>
                    <a:pt x="1597" y="148"/>
                  </a:lnTo>
                  <a:lnTo>
                    <a:pt x="1598" y="148"/>
                  </a:lnTo>
                  <a:lnTo>
                    <a:pt x="1599" y="149"/>
                  </a:lnTo>
                  <a:lnTo>
                    <a:pt x="1600" y="149"/>
                  </a:lnTo>
                  <a:lnTo>
                    <a:pt x="1601" y="149"/>
                  </a:lnTo>
                  <a:lnTo>
                    <a:pt x="1603" y="151"/>
                  </a:lnTo>
                  <a:lnTo>
                    <a:pt x="1604" y="151"/>
                  </a:lnTo>
                  <a:lnTo>
                    <a:pt x="1605" y="151"/>
                  </a:lnTo>
                  <a:lnTo>
                    <a:pt x="1606" y="151"/>
                  </a:lnTo>
                  <a:lnTo>
                    <a:pt x="1608" y="151"/>
                  </a:lnTo>
                  <a:lnTo>
                    <a:pt x="1609" y="150"/>
                  </a:lnTo>
                  <a:lnTo>
                    <a:pt x="1610" y="150"/>
                  </a:lnTo>
                  <a:lnTo>
                    <a:pt x="1611" y="150"/>
                  </a:lnTo>
                  <a:lnTo>
                    <a:pt x="1613" y="150"/>
                  </a:lnTo>
                  <a:lnTo>
                    <a:pt x="1614" y="149"/>
                  </a:lnTo>
                  <a:lnTo>
                    <a:pt x="1615" y="149"/>
                  </a:lnTo>
                  <a:lnTo>
                    <a:pt x="1616" y="149"/>
                  </a:lnTo>
                  <a:lnTo>
                    <a:pt x="1617" y="148"/>
                  </a:lnTo>
                  <a:lnTo>
                    <a:pt x="1619" y="148"/>
                  </a:lnTo>
                  <a:lnTo>
                    <a:pt x="1620" y="147"/>
                  </a:lnTo>
                  <a:lnTo>
                    <a:pt x="1621" y="146"/>
                  </a:lnTo>
                  <a:lnTo>
                    <a:pt x="1623" y="145"/>
                  </a:lnTo>
                  <a:lnTo>
                    <a:pt x="1624" y="145"/>
                  </a:lnTo>
                  <a:lnTo>
                    <a:pt x="1625" y="145"/>
                  </a:lnTo>
                  <a:lnTo>
                    <a:pt x="1626" y="146"/>
                  </a:lnTo>
                  <a:lnTo>
                    <a:pt x="1627" y="146"/>
                  </a:lnTo>
                  <a:lnTo>
                    <a:pt x="1629" y="146"/>
                  </a:lnTo>
                  <a:lnTo>
                    <a:pt x="1630" y="147"/>
                  </a:lnTo>
                  <a:lnTo>
                    <a:pt x="1631" y="148"/>
                  </a:lnTo>
                  <a:lnTo>
                    <a:pt x="1632" y="148"/>
                  </a:lnTo>
                  <a:lnTo>
                    <a:pt x="1634" y="149"/>
                  </a:lnTo>
                  <a:lnTo>
                    <a:pt x="1635" y="149"/>
                  </a:lnTo>
                  <a:lnTo>
                    <a:pt x="1636" y="149"/>
                  </a:lnTo>
                  <a:lnTo>
                    <a:pt x="1637" y="150"/>
                  </a:lnTo>
                  <a:lnTo>
                    <a:pt x="1639" y="150"/>
                  </a:lnTo>
                  <a:lnTo>
                    <a:pt x="1640" y="150"/>
                  </a:lnTo>
                  <a:lnTo>
                    <a:pt x="1641" y="150"/>
                  </a:lnTo>
                  <a:lnTo>
                    <a:pt x="1642" y="150"/>
                  </a:lnTo>
                  <a:lnTo>
                    <a:pt x="1644" y="151"/>
                  </a:lnTo>
                  <a:lnTo>
                    <a:pt x="1645" y="151"/>
                  </a:lnTo>
                  <a:lnTo>
                    <a:pt x="1646" y="151"/>
                  </a:lnTo>
                  <a:lnTo>
                    <a:pt x="1647" y="151"/>
                  </a:lnTo>
                  <a:lnTo>
                    <a:pt x="1648" y="151"/>
                  </a:lnTo>
                  <a:lnTo>
                    <a:pt x="1650" y="151"/>
                  </a:lnTo>
                  <a:lnTo>
                    <a:pt x="1651" y="151"/>
                  </a:lnTo>
                  <a:lnTo>
                    <a:pt x="1652" y="152"/>
                  </a:lnTo>
                  <a:lnTo>
                    <a:pt x="1654" y="152"/>
                  </a:lnTo>
                  <a:lnTo>
                    <a:pt x="1655" y="151"/>
                  </a:lnTo>
                  <a:lnTo>
                    <a:pt x="1656" y="151"/>
                  </a:lnTo>
                  <a:lnTo>
                    <a:pt x="1657" y="151"/>
                  </a:lnTo>
                  <a:lnTo>
                    <a:pt x="1658" y="151"/>
                  </a:lnTo>
                  <a:lnTo>
                    <a:pt x="1660" y="152"/>
                  </a:lnTo>
                  <a:lnTo>
                    <a:pt x="1661" y="153"/>
                  </a:lnTo>
                  <a:lnTo>
                    <a:pt x="1662" y="153"/>
                  </a:lnTo>
                  <a:lnTo>
                    <a:pt x="1663" y="153"/>
                  </a:lnTo>
                  <a:lnTo>
                    <a:pt x="1664" y="152"/>
                  </a:lnTo>
                  <a:lnTo>
                    <a:pt x="1666" y="152"/>
                  </a:lnTo>
                  <a:lnTo>
                    <a:pt x="1667" y="151"/>
                  </a:lnTo>
                  <a:lnTo>
                    <a:pt x="1668" y="150"/>
                  </a:lnTo>
                  <a:lnTo>
                    <a:pt x="1670" y="150"/>
                  </a:lnTo>
                  <a:lnTo>
                    <a:pt x="1671" y="149"/>
                  </a:lnTo>
                  <a:lnTo>
                    <a:pt x="1672" y="148"/>
                  </a:lnTo>
                  <a:lnTo>
                    <a:pt x="1673" y="148"/>
                  </a:lnTo>
                  <a:lnTo>
                    <a:pt x="1674" y="148"/>
                  </a:lnTo>
                  <a:lnTo>
                    <a:pt x="1676" y="147"/>
                  </a:lnTo>
                  <a:lnTo>
                    <a:pt x="1677" y="147"/>
                  </a:lnTo>
                  <a:lnTo>
                    <a:pt x="1678" y="146"/>
                  </a:lnTo>
                  <a:lnTo>
                    <a:pt x="1679" y="147"/>
                  </a:lnTo>
                  <a:lnTo>
                    <a:pt x="1681" y="146"/>
                  </a:lnTo>
                  <a:lnTo>
                    <a:pt x="1682" y="146"/>
                  </a:lnTo>
                  <a:lnTo>
                    <a:pt x="1683" y="145"/>
                  </a:lnTo>
                  <a:lnTo>
                    <a:pt x="1684" y="143"/>
                  </a:lnTo>
                  <a:lnTo>
                    <a:pt x="1686" y="144"/>
                  </a:lnTo>
                  <a:lnTo>
                    <a:pt x="1687" y="144"/>
                  </a:lnTo>
                  <a:lnTo>
                    <a:pt x="1688" y="144"/>
                  </a:lnTo>
                  <a:lnTo>
                    <a:pt x="1689" y="144"/>
                  </a:lnTo>
                  <a:lnTo>
                    <a:pt x="1691" y="145"/>
                  </a:lnTo>
                  <a:lnTo>
                    <a:pt x="1692" y="146"/>
                  </a:lnTo>
                  <a:lnTo>
                    <a:pt x="1693" y="147"/>
                  </a:lnTo>
                  <a:lnTo>
                    <a:pt x="1694" y="148"/>
                  </a:lnTo>
                  <a:lnTo>
                    <a:pt x="1695" y="149"/>
                  </a:lnTo>
                  <a:lnTo>
                    <a:pt x="1697" y="149"/>
                  </a:lnTo>
                  <a:lnTo>
                    <a:pt x="1698" y="149"/>
                  </a:lnTo>
                  <a:lnTo>
                    <a:pt x="1699" y="149"/>
                  </a:lnTo>
                  <a:lnTo>
                    <a:pt x="1701" y="149"/>
                  </a:lnTo>
                  <a:lnTo>
                    <a:pt x="1702" y="150"/>
                  </a:lnTo>
                  <a:lnTo>
                    <a:pt x="1703" y="150"/>
                  </a:lnTo>
                  <a:lnTo>
                    <a:pt x="1704" y="150"/>
                  </a:lnTo>
                  <a:lnTo>
                    <a:pt x="1705" y="150"/>
                  </a:lnTo>
                  <a:lnTo>
                    <a:pt x="1707" y="151"/>
                  </a:lnTo>
                  <a:lnTo>
                    <a:pt x="1708" y="151"/>
                  </a:lnTo>
                  <a:lnTo>
                    <a:pt x="1709" y="151"/>
                  </a:lnTo>
                  <a:lnTo>
                    <a:pt x="1710" y="150"/>
                  </a:lnTo>
                  <a:lnTo>
                    <a:pt x="1711" y="150"/>
                  </a:lnTo>
                  <a:lnTo>
                    <a:pt x="1713" y="150"/>
                  </a:lnTo>
                  <a:lnTo>
                    <a:pt x="1714" y="149"/>
                  </a:lnTo>
                  <a:lnTo>
                    <a:pt x="1715" y="149"/>
                  </a:lnTo>
                  <a:lnTo>
                    <a:pt x="1717" y="148"/>
                  </a:lnTo>
                  <a:lnTo>
                    <a:pt x="1718" y="148"/>
                  </a:lnTo>
                  <a:lnTo>
                    <a:pt x="1719" y="148"/>
                  </a:lnTo>
                  <a:lnTo>
                    <a:pt x="1720" y="147"/>
                  </a:lnTo>
                  <a:lnTo>
                    <a:pt x="1721" y="148"/>
                  </a:lnTo>
                  <a:lnTo>
                    <a:pt x="1723" y="148"/>
                  </a:lnTo>
                  <a:lnTo>
                    <a:pt x="1724" y="147"/>
                  </a:lnTo>
                  <a:lnTo>
                    <a:pt x="1725" y="146"/>
                  </a:lnTo>
                  <a:lnTo>
                    <a:pt x="1726" y="145"/>
                  </a:lnTo>
                  <a:lnTo>
                    <a:pt x="1727" y="144"/>
                  </a:lnTo>
                  <a:lnTo>
                    <a:pt x="1729" y="143"/>
                  </a:lnTo>
                  <a:lnTo>
                    <a:pt x="1730" y="143"/>
                  </a:lnTo>
                  <a:lnTo>
                    <a:pt x="1731" y="143"/>
                  </a:lnTo>
                  <a:lnTo>
                    <a:pt x="1733" y="142"/>
                  </a:lnTo>
                  <a:lnTo>
                    <a:pt x="1734" y="140"/>
                  </a:lnTo>
                  <a:lnTo>
                    <a:pt x="1735" y="138"/>
                  </a:lnTo>
                  <a:lnTo>
                    <a:pt x="1736" y="137"/>
                  </a:lnTo>
                  <a:lnTo>
                    <a:pt x="1737" y="137"/>
                  </a:lnTo>
                  <a:lnTo>
                    <a:pt x="1739" y="137"/>
                  </a:lnTo>
                  <a:lnTo>
                    <a:pt x="1740" y="137"/>
                  </a:lnTo>
                  <a:lnTo>
                    <a:pt x="1741" y="137"/>
                  </a:lnTo>
                  <a:lnTo>
                    <a:pt x="1742" y="138"/>
                  </a:lnTo>
                  <a:lnTo>
                    <a:pt x="1744" y="138"/>
                  </a:lnTo>
                  <a:lnTo>
                    <a:pt x="1745" y="137"/>
                  </a:lnTo>
                  <a:lnTo>
                    <a:pt x="1746" y="135"/>
                  </a:lnTo>
                  <a:lnTo>
                    <a:pt x="1747" y="131"/>
                  </a:lnTo>
                  <a:lnTo>
                    <a:pt x="1749" y="126"/>
                  </a:lnTo>
                  <a:lnTo>
                    <a:pt x="1750" y="122"/>
                  </a:lnTo>
                  <a:lnTo>
                    <a:pt x="1751" y="117"/>
                  </a:lnTo>
                  <a:lnTo>
                    <a:pt x="1752" y="115"/>
                  </a:lnTo>
                  <a:lnTo>
                    <a:pt x="1754" y="114"/>
                  </a:lnTo>
                  <a:lnTo>
                    <a:pt x="1755" y="115"/>
                  </a:lnTo>
                  <a:lnTo>
                    <a:pt x="1756" y="116"/>
                  </a:lnTo>
                  <a:lnTo>
                    <a:pt x="1757" y="117"/>
                  </a:lnTo>
                  <a:lnTo>
                    <a:pt x="1758" y="118"/>
                  </a:lnTo>
                  <a:lnTo>
                    <a:pt x="1760" y="119"/>
                  </a:lnTo>
                  <a:lnTo>
                    <a:pt x="1761" y="119"/>
                  </a:lnTo>
                  <a:lnTo>
                    <a:pt x="1762" y="120"/>
                  </a:lnTo>
                  <a:lnTo>
                    <a:pt x="1764" y="119"/>
                  </a:lnTo>
                  <a:lnTo>
                    <a:pt x="1765" y="120"/>
                  </a:lnTo>
                  <a:lnTo>
                    <a:pt x="1766" y="120"/>
                  </a:lnTo>
                  <a:lnTo>
                    <a:pt x="1767" y="120"/>
                  </a:lnTo>
                  <a:lnTo>
                    <a:pt x="1768" y="118"/>
                  </a:lnTo>
                  <a:lnTo>
                    <a:pt x="1770" y="117"/>
                  </a:lnTo>
                  <a:lnTo>
                    <a:pt x="1771" y="117"/>
                  </a:lnTo>
                  <a:lnTo>
                    <a:pt x="1772" y="116"/>
                  </a:lnTo>
                  <a:lnTo>
                    <a:pt x="1773" y="115"/>
                  </a:lnTo>
                  <a:lnTo>
                    <a:pt x="1774" y="115"/>
                  </a:lnTo>
                  <a:lnTo>
                    <a:pt x="1776" y="115"/>
                  </a:lnTo>
                  <a:lnTo>
                    <a:pt x="1777" y="115"/>
                  </a:lnTo>
                  <a:lnTo>
                    <a:pt x="1778" y="115"/>
                  </a:lnTo>
                  <a:lnTo>
                    <a:pt x="1780" y="115"/>
                  </a:lnTo>
                  <a:lnTo>
                    <a:pt x="1781" y="114"/>
                  </a:lnTo>
                  <a:lnTo>
                    <a:pt x="1782" y="114"/>
                  </a:lnTo>
                  <a:lnTo>
                    <a:pt x="1783" y="113"/>
                  </a:lnTo>
                  <a:lnTo>
                    <a:pt x="1784" y="113"/>
                  </a:lnTo>
                  <a:lnTo>
                    <a:pt x="1786" y="113"/>
                  </a:lnTo>
                  <a:lnTo>
                    <a:pt x="1787" y="113"/>
                  </a:lnTo>
                  <a:lnTo>
                    <a:pt x="1788" y="113"/>
                  </a:lnTo>
                  <a:lnTo>
                    <a:pt x="1789" y="112"/>
                  </a:lnTo>
                  <a:lnTo>
                    <a:pt x="1791" y="112"/>
                  </a:lnTo>
                  <a:lnTo>
                    <a:pt x="1792" y="110"/>
                  </a:lnTo>
                  <a:lnTo>
                    <a:pt x="1793" y="109"/>
                  </a:lnTo>
                  <a:lnTo>
                    <a:pt x="1794" y="107"/>
                  </a:lnTo>
                  <a:lnTo>
                    <a:pt x="1796" y="106"/>
                  </a:lnTo>
                  <a:lnTo>
                    <a:pt x="1797" y="106"/>
                  </a:lnTo>
                  <a:lnTo>
                    <a:pt x="1798" y="106"/>
                  </a:lnTo>
                  <a:lnTo>
                    <a:pt x="1799" y="106"/>
                  </a:lnTo>
                  <a:lnTo>
                    <a:pt x="1801" y="106"/>
                  </a:lnTo>
                  <a:lnTo>
                    <a:pt x="1802" y="105"/>
                  </a:lnTo>
                  <a:lnTo>
                    <a:pt x="1803" y="104"/>
                  </a:lnTo>
                  <a:lnTo>
                    <a:pt x="1804" y="78"/>
                  </a:lnTo>
                  <a:lnTo>
                    <a:pt x="1805" y="70"/>
                  </a:lnTo>
                  <a:lnTo>
                    <a:pt x="1807" y="60"/>
                  </a:lnTo>
                  <a:lnTo>
                    <a:pt x="1808" y="53"/>
                  </a:lnTo>
                  <a:lnTo>
                    <a:pt x="1809" y="49"/>
                  </a:lnTo>
                  <a:lnTo>
                    <a:pt x="1811" y="47"/>
                  </a:lnTo>
                  <a:lnTo>
                    <a:pt x="1812" y="46"/>
                  </a:lnTo>
                  <a:lnTo>
                    <a:pt x="1813" y="49"/>
                  </a:lnTo>
                  <a:lnTo>
                    <a:pt x="1814" y="52"/>
                  </a:lnTo>
                  <a:lnTo>
                    <a:pt x="1815" y="55"/>
                  </a:lnTo>
                  <a:lnTo>
                    <a:pt x="1817" y="58"/>
                  </a:lnTo>
                  <a:lnTo>
                    <a:pt x="1818" y="61"/>
                  </a:lnTo>
                  <a:lnTo>
                    <a:pt x="1819" y="63"/>
                  </a:lnTo>
                  <a:lnTo>
                    <a:pt x="1820" y="65"/>
                  </a:lnTo>
                  <a:lnTo>
                    <a:pt x="1821" y="66"/>
                  </a:lnTo>
                  <a:lnTo>
                    <a:pt x="1823" y="67"/>
                  </a:lnTo>
                  <a:lnTo>
                    <a:pt x="1824" y="68"/>
                  </a:lnTo>
                  <a:lnTo>
                    <a:pt x="1825" y="68"/>
                  </a:lnTo>
                  <a:lnTo>
                    <a:pt x="1827" y="68"/>
                  </a:lnTo>
                  <a:lnTo>
                    <a:pt x="1828" y="68"/>
                  </a:lnTo>
                  <a:lnTo>
                    <a:pt x="1829" y="68"/>
                  </a:lnTo>
                  <a:lnTo>
                    <a:pt x="1830" y="68"/>
                  </a:lnTo>
                  <a:lnTo>
                    <a:pt x="1831" y="67"/>
                  </a:lnTo>
                  <a:lnTo>
                    <a:pt x="1833" y="66"/>
                  </a:lnTo>
                  <a:lnTo>
                    <a:pt x="1834" y="65"/>
                  </a:lnTo>
                  <a:lnTo>
                    <a:pt x="1835" y="64"/>
                  </a:lnTo>
                  <a:lnTo>
                    <a:pt x="1836" y="64"/>
                  </a:lnTo>
                  <a:lnTo>
                    <a:pt x="1838" y="63"/>
                  </a:lnTo>
                  <a:lnTo>
                    <a:pt x="1839" y="62"/>
                  </a:lnTo>
                  <a:lnTo>
                    <a:pt x="1840" y="61"/>
                  </a:lnTo>
                  <a:lnTo>
                    <a:pt x="1841" y="60"/>
                  </a:lnTo>
                  <a:lnTo>
                    <a:pt x="1843" y="60"/>
                  </a:lnTo>
                  <a:lnTo>
                    <a:pt x="1844" y="59"/>
                  </a:lnTo>
                  <a:lnTo>
                    <a:pt x="1845" y="59"/>
                  </a:lnTo>
                  <a:lnTo>
                    <a:pt x="1846" y="59"/>
                  </a:lnTo>
                  <a:lnTo>
                    <a:pt x="1848" y="61"/>
                  </a:lnTo>
                  <a:lnTo>
                    <a:pt x="1849" y="61"/>
                  </a:lnTo>
                  <a:lnTo>
                    <a:pt x="1850" y="64"/>
                  </a:lnTo>
                  <a:lnTo>
                    <a:pt x="1851" y="65"/>
                  </a:lnTo>
                  <a:lnTo>
                    <a:pt x="1852" y="65"/>
                  </a:lnTo>
                  <a:lnTo>
                    <a:pt x="1854" y="65"/>
                  </a:lnTo>
                  <a:lnTo>
                    <a:pt x="1855" y="64"/>
                  </a:lnTo>
                  <a:lnTo>
                    <a:pt x="1856" y="63"/>
                  </a:lnTo>
                  <a:lnTo>
                    <a:pt x="1858" y="61"/>
                  </a:lnTo>
                  <a:lnTo>
                    <a:pt x="1859" y="59"/>
                  </a:lnTo>
                  <a:lnTo>
                    <a:pt x="1860" y="58"/>
                  </a:lnTo>
                  <a:lnTo>
                    <a:pt x="1861" y="58"/>
                  </a:lnTo>
                  <a:lnTo>
                    <a:pt x="1862" y="59"/>
                  </a:lnTo>
                  <a:lnTo>
                    <a:pt x="1864" y="61"/>
                  </a:lnTo>
                  <a:lnTo>
                    <a:pt x="1865" y="64"/>
                  </a:lnTo>
                  <a:lnTo>
                    <a:pt x="1866" y="67"/>
                  </a:lnTo>
                  <a:lnTo>
                    <a:pt x="1867" y="69"/>
                  </a:lnTo>
                  <a:lnTo>
                    <a:pt x="1868" y="71"/>
                  </a:lnTo>
                  <a:lnTo>
                    <a:pt x="1870" y="73"/>
                  </a:lnTo>
                  <a:lnTo>
                    <a:pt x="1871" y="75"/>
                  </a:lnTo>
                  <a:lnTo>
                    <a:pt x="1872" y="78"/>
                  </a:lnTo>
                  <a:lnTo>
                    <a:pt x="1874" y="80"/>
                  </a:lnTo>
                  <a:lnTo>
                    <a:pt x="1875" y="81"/>
                  </a:lnTo>
                  <a:lnTo>
                    <a:pt x="1876" y="81"/>
                  </a:lnTo>
                  <a:lnTo>
                    <a:pt x="1877" y="82"/>
                  </a:lnTo>
                  <a:lnTo>
                    <a:pt x="1878" y="82"/>
                  </a:lnTo>
                  <a:lnTo>
                    <a:pt x="1880" y="83"/>
                  </a:lnTo>
                  <a:lnTo>
                    <a:pt x="1881" y="83"/>
                  </a:lnTo>
                  <a:lnTo>
                    <a:pt x="1882" y="83"/>
                  </a:lnTo>
                  <a:lnTo>
                    <a:pt x="1883" y="82"/>
                  </a:lnTo>
                  <a:lnTo>
                    <a:pt x="1884" y="82"/>
                  </a:lnTo>
                  <a:lnTo>
                    <a:pt x="1886" y="81"/>
                  </a:lnTo>
                  <a:lnTo>
                    <a:pt x="1887" y="80"/>
                  </a:lnTo>
                  <a:lnTo>
                    <a:pt x="1888" y="79"/>
                  </a:lnTo>
                  <a:lnTo>
                    <a:pt x="1890" y="78"/>
                  </a:lnTo>
                  <a:lnTo>
                    <a:pt x="1891" y="76"/>
                  </a:lnTo>
                  <a:lnTo>
                    <a:pt x="1892" y="75"/>
                  </a:lnTo>
                  <a:lnTo>
                    <a:pt x="1893" y="75"/>
                  </a:lnTo>
                  <a:lnTo>
                    <a:pt x="1894" y="73"/>
                  </a:lnTo>
                  <a:lnTo>
                    <a:pt x="1896" y="72"/>
                  </a:lnTo>
                  <a:lnTo>
                    <a:pt x="1897" y="71"/>
                  </a:lnTo>
                  <a:lnTo>
                    <a:pt x="1898" y="69"/>
                  </a:lnTo>
                  <a:lnTo>
                    <a:pt x="1899" y="68"/>
                  </a:lnTo>
                  <a:lnTo>
                    <a:pt x="1901" y="67"/>
                  </a:lnTo>
                  <a:lnTo>
                    <a:pt x="1902" y="65"/>
                  </a:lnTo>
                  <a:lnTo>
                    <a:pt x="1903" y="79"/>
                  </a:lnTo>
                  <a:lnTo>
                    <a:pt x="1904" y="107"/>
                  </a:lnTo>
                  <a:lnTo>
                    <a:pt x="1906" y="109"/>
                  </a:lnTo>
                  <a:lnTo>
                    <a:pt x="1907" y="113"/>
                  </a:lnTo>
                  <a:lnTo>
                    <a:pt x="1908" y="119"/>
                  </a:lnTo>
                  <a:lnTo>
                    <a:pt x="1909" y="125"/>
                  </a:lnTo>
                  <a:lnTo>
                    <a:pt x="1911" y="132"/>
                  </a:lnTo>
                  <a:lnTo>
                    <a:pt x="1912" y="133"/>
                  </a:lnTo>
                  <a:lnTo>
                    <a:pt x="1913" y="133"/>
                  </a:lnTo>
                  <a:lnTo>
                    <a:pt x="1914" y="133"/>
                  </a:lnTo>
                  <a:lnTo>
                    <a:pt x="1915" y="132"/>
                  </a:lnTo>
                  <a:lnTo>
                    <a:pt x="1917" y="132"/>
                  </a:lnTo>
                  <a:lnTo>
                    <a:pt x="1918" y="131"/>
                  </a:lnTo>
                  <a:lnTo>
                    <a:pt x="1919" y="130"/>
                  </a:lnTo>
                  <a:lnTo>
                    <a:pt x="1921" y="130"/>
                  </a:lnTo>
                  <a:lnTo>
                    <a:pt x="1922" y="130"/>
                  </a:lnTo>
                  <a:lnTo>
                    <a:pt x="1923" y="130"/>
                  </a:lnTo>
                  <a:lnTo>
                    <a:pt x="1924" y="131"/>
                  </a:lnTo>
                  <a:lnTo>
                    <a:pt x="1925" y="132"/>
                  </a:lnTo>
                  <a:lnTo>
                    <a:pt x="1927" y="133"/>
                  </a:lnTo>
                  <a:lnTo>
                    <a:pt x="1928" y="135"/>
                  </a:lnTo>
                  <a:lnTo>
                    <a:pt x="1929" y="136"/>
                  </a:lnTo>
                  <a:lnTo>
                    <a:pt x="1930" y="137"/>
                  </a:lnTo>
                  <a:lnTo>
                    <a:pt x="1932" y="139"/>
                  </a:lnTo>
                  <a:lnTo>
                    <a:pt x="1933" y="141"/>
                  </a:lnTo>
                  <a:lnTo>
                    <a:pt x="1934" y="142"/>
                  </a:lnTo>
                  <a:lnTo>
                    <a:pt x="1935" y="143"/>
                  </a:lnTo>
                  <a:lnTo>
                    <a:pt x="1937" y="144"/>
                  </a:lnTo>
                  <a:lnTo>
                    <a:pt x="1938" y="146"/>
                  </a:lnTo>
                  <a:lnTo>
                    <a:pt x="1939" y="147"/>
                  </a:lnTo>
                  <a:lnTo>
                    <a:pt x="1940" y="147"/>
                  </a:lnTo>
                  <a:lnTo>
                    <a:pt x="1941" y="147"/>
                  </a:lnTo>
                  <a:lnTo>
                    <a:pt x="1943" y="147"/>
                  </a:lnTo>
                  <a:lnTo>
                    <a:pt x="1944" y="147"/>
                  </a:lnTo>
                  <a:lnTo>
                    <a:pt x="1945" y="147"/>
                  </a:lnTo>
                  <a:lnTo>
                    <a:pt x="1946" y="146"/>
                  </a:lnTo>
                  <a:lnTo>
                    <a:pt x="1948" y="146"/>
                  </a:lnTo>
                  <a:lnTo>
                    <a:pt x="1949" y="146"/>
                  </a:lnTo>
                  <a:lnTo>
                    <a:pt x="1950" y="147"/>
                  </a:lnTo>
                  <a:lnTo>
                    <a:pt x="1951" y="147"/>
                  </a:lnTo>
                  <a:lnTo>
                    <a:pt x="1953" y="148"/>
                  </a:lnTo>
                  <a:lnTo>
                    <a:pt x="1954" y="147"/>
                  </a:lnTo>
                  <a:lnTo>
                    <a:pt x="1955" y="147"/>
                  </a:lnTo>
                  <a:lnTo>
                    <a:pt x="1956" y="149"/>
                  </a:lnTo>
                  <a:lnTo>
                    <a:pt x="1958" y="150"/>
                  </a:lnTo>
                  <a:lnTo>
                    <a:pt x="1959" y="150"/>
                  </a:lnTo>
                  <a:lnTo>
                    <a:pt x="1960" y="150"/>
                  </a:lnTo>
                  <a:lnTo>
                    <a:pt x="1961" y="150"/>
                  </a:lnTo>
                  <a:lnTo>
                    <a:pt x="1963" y="149"/>
                  </a:lnTo>
                  <a:lnTo>
                    <a:pt x="1964" y="149"/>
                  </a:lnTo>
                  <a:lnTo>
                    <a:pt x="1965" y="148"/>
                  </a:lnTo>
                  <a:lnTo>
                    <a:pt x="1966" y="148"/>
                  </a:lnTo>
                  <a:lnTo>
                    <a:pt x="1968" y="147"/>
                  </a:lnTo>
                  <a:lnTo>
                    <a:pt x="1969" y="147"/>
                  </a:lnTo>
                  <a:lnTo>
                    <a:pt x="1970" y="146"/>
                  </a:lnTo>
                  <a:lnTo>
                    <a:pt x="1971" y="146"/>
                  </a:lnTo>
                  <a:lnTo>
                    <a:pt x="1972" y="146"/>
                  </a:lnTo>
                  <a:lnTo>
                    <a:pt x="1974" y="145"/>
                  </a:lnTo>
                  <a:lnTo>
                    <a:pt x="1975" y="145"/>
                  </a:lnTo>
                  <a:lnTo>
                    <a:pt x="1976" y="146"/>
                  </a:lnTo>
                  <a:lnTo>
                    <a:pt x="1977" y="146"/>
                  </a:lnTo>
                  <a:lnTo>
                    <a:pt x="1979" y="146"/>
                  </a:lnTo>
                  <a:lnTo>
                    <a:pt x="1980" y="146"/>
                  </a:lnTo>
                  <a:lnTo>
                    <a:pt x="1981" y="146"/>
                  </a:lnTo>
                  <a:lnTo>
                    <a:pt x="1982" y="147"/>
                  </a:lnTo>
                  <a:lnTo>
                    <a:pt x="1984" y="147"/>
                  </a:lnTo>
                  <a:lnTo>
                    <a:pt x="1985" y="148"/>
                  </a:lnTo>
                  <a:lnTo>
                    <a:pt x="1986" y="149"/>
                  </a:lnTo>
                  <a:lnTo>
                    <a:pt x="1987" y="149"/>
                  </a:lnTo>
                  <a:lnTo>
                    <a:pt x="1988" y="150"/>
                  </a:lnTo>
                  <a:lnTo>
                    <a:pt x="1990" y="150"/>
                  </a:lnTo>
                  <a:lnTo>
                    <a:pt x="1991" y="151"/>
                  </a:lnTo>
                  <a:lnTo>
                    <a:pt x="1992" y="152"/>
                  </a:lnTo>
                  <a:lnTo>
                    <a:pt x="1994" y="153"/>
                  </a:lnTo>
                  <a:lnTo>
                    <a:pt x="1995" y="153"/>
                  </a:lnTo>
                  <a:lnTo>
                    <a:pt x="1996" y="153"/>
                  </a:lnTo>
                  <a:lnTo>
                    <a:pt x="1997" y="153"/>
                  </a:lnTo>
                  <a:lnTo>
                    <a:pt x="1998" y="152"/>
                  </a:lnTo>
                  <a:lnTo>
                    <a:pt x="2000" y="152"/>
                  </a:lnTo>
                  <a:lnTo>
                    <a:pt x="2001" y="152"/>
                  </a:lnTo>
                  <a:lnTo>
                    <a:pt x="2002" y="152"/>
                  </a:lnTo>
                  <a:lnTo>
                    <a:pt x="2003" y="151"/>
                  </a:lnTo>
                  <a:lnTo>
                    <a:pt x="2005" y="150"/>
                  </a:lnTo>
                  <a:lnTo>
                    <a:pt x="2006" y="150"/>
                  </a:lnTo>
                  <a:lnTo>
                    <a:pt x="2007" y="150"/>
                  </a:lnTo>
                  <a:lnTo>
                    <a:pt x="2008" y="149"/>
                  </a:lnTo>
                  <a:lnTo>
                    <a:pt x="2010" y="149"/>
                  </a:lnTo>
                  <a:lnTo>
                    <a:pt x="2011" y="148"/>
                  </a:lnTo>
                  <a:lnTo>
                    <a:pt x="2012" y="148"/>
                  </a:lnTo>
                  <a:lnTo>
                    <a:pt x="2013" y="148"/>
                  </a:lnTo>
                  <a:lnTo>
                    <a:pt x="2015" y="149"/>
                  </a:lnTo>
                  <a:lnTo>
                    <a:pt x="2016" y="149"/>
                  </a:lnTo>
                  <a:lnTo>
                    <a:pt x="2017" y="149"/>
                  </a:lnTo>
                  <a:lnTo>
                    <a:pt x="2018" y="150"/>
                  </a:lnTo>
                  <a:lnTo>
                    <a:pt x="2019" y="151"/>
                  </a:lnTo>
                  <a:lnTo>
                    <a:pt x="2021" y="152"/>
                  </a:lnTo>
                  <a:lnTo>
                    <a:pt x="2022" y="151"/>
                  </a:lnTo>
                  <a:lnTo>
                    <a:pt x="2023" y="150"/>
                  </a:lnTo>
                  <a:lnTo>
                    <a:pt x="2025" y="150"/>
                  </a:lnTo>
                  <a:lnTo>
                    <a:pt x="2026" y="150"/>
                  </a:lnTo>
                  <a:lnTo>
                    <a:pt x="2027" y="149"/>
                  </a:lnTo>
                  <a:lnTo>
                    <a:pt x="2028" y="147"/>
                  </a:lnTo>
                  <a:lnTo>
                    <a:pt x="2029" y="147"/>
                  </a:lnTo>
                  <a:lnTo>
                    <a:pt x="2031" y="146"/>
                  </a:lnTo>
                  <a:lnTo>
                    <a:pt x="2032" y="146"/>
                  </a:lnTo>
                  <a:lnTo>
                    <a:pt x="2033" y="145"/>
                  </a:lnTo>
                  <a:lnTo>
                    <a:pt x="2034" y="143"/>
                  </a:lnTo>
                  <a:lnTo>
                    <a:pt x="2035" y="142"/>
                  </a:lnTo>
                  <a:lnTo>
                    <a:pt x="2037" y="142"/>
                  </a:lnTo>
                  <a:lnTo>
                    <a:pt x="2038" y="142"/>
                  </a:lnTo>
                  <a:lnTo>
                    <a:pt x="2039" y="142"/>
                  </a:lnTo>
                  <a:lnTo>
                    <a:pt x="2041" y="142"/>
                  </a:lnTo>
                  <a:lnTo>
                    <a:pt x="2042" y="142"/>
                  </a:lnTo>
                  <a:lnTo>
                    <a:pt x="2043" y="143"/>
                  </a:lnTo>
                  <a:lnTo>
                    <a:pt x="2044" y="143"/>
                  </a:lnTo>
                  <a:lnTo>
                    <a:pt x="2045" y="144"/>
                  </a:lnTo>
                  <a:lnTo>
                    <a:pt x="2047" y="145"/>
                  </a:lnTo>
                  <a:lnTo>
                    <a:pt x="2048" y="145"/>
                  </a:lnTo>
                  <a:lnTo>
                    <a:pt x="2049" y="146"/>
                  </a:lnTo>
                  <a:lnTo>
                    <a:pt x="2050" y="146"/>
                  </a:lnTo>
                  <a:lnTo>
                    <a:pt x="2051" y="147"/>
                  </a:lnTo>
                  <a:lnTo>
                    <a:pt x="2053" y="148"/>
                  </a:lnTo>
                  <a:lnTo>
                    <a:pt x="2054" y="149"/>
                  </a:lnTo>
                  <a:lnTo>
                    <a:pt x="2055" y="150"/>
                  </a:lnTo>
                  <a:lnTo>
                    <a:pt x="2057" y="150"/>
                  </a:lnTo>
                  <a:lnTo>
                    <a:pt x="2058" y="151"/>
                  </a:lnTo>
                  <a:lnTo>
                    <a:pt x="2059" y="151"/>
                  </a:lnTo>
                  <a:lnTo>
                    <a:pt x="2060" y="151"/>
                  </a:lnTo>
                  <a:lnTo>
                    <a:pt x="2061" y="151"/>
                  </a:lnTo>
                  <a:lnTo>
                    <a:pt x="2063" y="150"/>
                  </a:lnTo>
                  <a:lnTo>
                    <a:pt x="2064" y="149"/>
                  </a:lnTo>
                  <a:lnTo>
                    <a:pt x="2065" y="149"/>
                  </a:lnTo>
                  <a:lnTo>
                    <a:pt x="2066" y="149"/>
                  </a:lnTo>
                  <a:lnTo>
                    <a:pt x="2068" y="149"/>
                  </a:lnTo>
                  <a:lnTo>
                    <a:pt x="2069" y="148"/>
                  </a:lnTo>
                  <a:lnTo>
                    <a:pt x="2070" y="148"/>
                  </a:lnTo>
                  <a:lnTo>
                    <a:pt x="2071" y="148"/>
                  </a:lnTo>
                  <a:lnTo>
                    <a:pt x="2073" y="147"/>
                  </a:lnTo>
                  <a:lnTo>
                    <a:pt x="2074" y="146"/>
                  </a:lnTo>
                  <a:lnTo>
                    <a:pt x="2075" y="146"/>
                  </a:lnTo>
                  <a:lnTo>
                    <a:pt x="2076" y="146"/>
                  </a:lnTo>
                  <a:lnTo>
                    <a:pt x="2078" y="146"/>
                  </a:lnTo>
                  <a:lnTo>
                    <a:pt x="2079" y="146"/>
                  </a:lnTo>
                  <a:lnTo>
                    <a:pt x="2080" y="146"/>
                  </a:lnTo>
                  <a:lnTo>
                    <a:pt x="2081" y="146"/>
                  </a:lnTo>
                  <a:lnTo>
                    <a:pt x="2082" y="145"/>
                  </a:lnTo>
                  <a:lnTo>
                    <a:pt x="2084" y="145"/>
                  </a:lnTo>
                  <a:lnTo>
                    <a:pt x="2085" y="145"/>
                  </a:lnTo>
                  <a:lnTo>
                    <a:pt x="2086" y="144"/>
                  </a:lnTo>
                  <a:lnTo>
                    <a:pt x="2088" y="144"/>
                  </a:lnTo>
                  <a:lnTo>
                    <a:pt x="2089" y="144"/>
                  </a:lnTo>
                  <a:lnTo>
                    <a:pt x="2090" y="143"/>
                  </a:lnTo>
                  <a:lnTo>
                    <a:pt x="2091" y="142"/>
                  </a:lnTo>
                  <a:lnTo>
                    <a:pt x="2092" y="142"/>
                  </a:lnTo>
                  <a:lnTo>
                    <a:pt x="2094" y="142"/>
                  </a:lnTo>
                  <a:lnTo>
                    <a:pt x="2095" y="142"/>
                  </a:lnTo>
                  <a:lnTo>
                    <a:pt x="2096" y="142"/>
                  </a:lnTo>
                  <a:lnTo>
                    <a:pt x="2097" y="142"/>
                  </a:lnTo>
                  <a:lnTo>
                    <a:pt x="2098" y="142"/>
                  </a:lnTo>
                  <a:lnTo>
                    <a:pt x="2100" y="141"/>
                  </a:lnTo>
                  <a:lnTo>
                    <a:pt x="2101" y="141"/>
                  </a:lnTo>
                  <a:lnTo>
                    <a:pt x="2102" y="141"/>
                  </a:lnTo>
                  <a:lnTo>
                    <a:pt x="2104" y="142"/>
                  </a:lnTo>
                  <a:lnTo>
                    <a:pt x="2105" y="143"/>
                  </a:lnTo>
                  <a:lnTo>
                    <a:pt x="2106" y="144"/>
                  </a:lnTo>
                  <a:lnTo>
                    <a:pt x="2107" y="144"/>
                  </a:lnTo>
                  <a:lnTo>
                    <a:pt x="2108" y="145"/>
                  </a:lnTo>
                  <a:lnTo>
                    <a:pt x="2110" y="146"/>
                  </a:lnTo>
                  <a:lnTo>
                    <a:pt x="2111" y="146"/>
                  </a:lnTo>
                  <a:lnTo>
                    <a:pt x="2112" y="146"/>
                  </a:lnTo>
                  <a:lnTo>
                    <a:pt x="2113" y="146"/>
                  </a:lnTo>
                  <a:lnTo>
                    <a:pt x="2115" y="146"/>
                  </a:lnTo>
                  <a:lnTo>
                    <a:pt x="2116" y="146"/>
                  </a:lnTo>
                  <a:lnTo>
                    <a:pt x="2117" y="146"/>
                  </a:lnTo>
                  <a:lnTo>
                    <a:pt x="2118" y="146"/>
                  </a:lnTo>
                  <a:lnTo>
                    <a:pt x="2120" y="147"/>
                  </a:lnTo>
                  <a:lnTo>
                    <a:pt x="2121" y="147"/>
                  </a:lnTo>
                  <a:lnTo>
                    <a:pt x="2122" y="147"/>
                  </a:lnTo>
                  <a:lnTo>
                    <a:pt x="2123" y="147"/>
                  </a:lnTo>
                  <a:lnTo>
                    <a:pt x="2125" y="147"/>
                  </a:lnTo>
                  <a:lnTo>
                    <a:pt x="2126" y="147"/>
                  </a:lnTo>
                  <a:lnTo>
                    <a:pt x="2127" y="147"/>
                  </a:lnTo>
                  <a:lnTo>
                    <a:pt x="2128" y="147"/>
                  </a:lnTo>
                  <a:lnTo>
                    <a:pt x="2129" y="148"/>
                  </a:lnTo>
                  <a:lnTo>
                    <a:pt x="2131" y="148"/>
                  </a:lnTo>
                  <a:lnTo>
                    <a:pt x="2132" y="146"/>
                  </a:lnTo>
                  <a:lnTo>
                    <a:pt x="2133" y="146"/>
                  </a:lnTo>
                  <a:lnTo>
                    <a:pt x="2135" y="146"/>
                  </a:lnTo>
                  <a:lnTo>
                    <a:pt x="2136" y="146"/>
                  </a:lnTo>
                  <a:lnTo>
                    <a:pt x="2137" y="146"/>
                  </a:lnTo>
                  <a:lnTo>
                    <a:pt x="2138" y="146"/>
                  </a:lnTo>
                  <a:lnTo>
                    <a:pt x="2139" y="146"/>
                  </a:lnTo>
                  <a:lnTo>
                    <a:pt x="2141" y="145"/>
                  </a:lnTo>
                  <a:lnTo>
                    <a:pt x="2142" y="144"/>
                  </a:lnTo>
                  <a:lnTo>
                    <a:pt x="2143" y="144"/>
                  </a:lnTo>
                  <a:lnTo>
                    <a:pt x="2144" y="144"/>
                  </a:lnTo>
                  <a:lnTo>
                    <a:pt x="2145" y="143"/>
                  </a:lnTo>
                  <a:lnTo>
                    <a:pt x="2147" y="143"/>
                  </a:lnTo>
                  <a:lnTo>
                    <a:pt x="2148" y="142"/>
                  </a:lnTo>
                  <a:lnTo>
                    <a:pt x="2149" y="141"/>
                  </a:lnTo>
                  <a:lnTo>
                    <a:pt x="2151" y="139"/>
                  </a:lnTo>
                  <a:lnTo>
                    <a:pt x="2152" y="138"/>
                  </a:lnTo>
                  <a:lnTo>
                    <a:pt x="2153" y="138"/>
                  </a:lnTo>
                  <a:lnTo>
                    <a:pt x="2154" y="138"/>
                  </a:lnTo>
                  <a:lnTo>
                    <a:pt x="2155" y="139"/>
                  </a:lnTo>
                  <a:lnTo>
                    <a:pt x="2157" y="139"/>
                  </a:lnTo>
                  <a:lnTo>
                    <a:pt x="2158" y="139"/>
                  </a:lnTo>
                  <a:lnTo>
                    <a:pt x="2159" y="140"/>
                  </a:lnTo>
                  <a:lnTo>
                    <a:pt x="2160" y="140"/>
                  </a:lnTo>
                  <a:lnTo>
                    <a:pt x="2162" y="141"/>
                  </a:lnTo>
                  <a:lnTo>
                    <a:pt x="2163" y="141"/>
                  </a:lnTo>
                  <a:lnTo>
                    <a:pt x="2164" y="142"/>
                  </a:lnTo>
                  <a:lnTo>
                    <a:pt x="2165" y="142"/>
                  </a:lnTo>
                  <a:lnTo>
                    <a:pt x="2167" y="143"/>
                  </a:lnTo>
                  <a:lnTo>
                    <a:pt x="2168" y="143"/>
                  </a:lnTo>
                  <a:lnTo>
                    <a:pt x="2169" y="143"/>
                  </a:lnTo>
                  <a:lnTo>
                    <a:pt x="2170" y="145"/>
                  </a:lnTo>
                  <a:lnTo>
                    <a:pt x="2172" y="145"/>
                  </a:lnTo>
                  <a:lnTo>
                    <a:pt x="2173" y="146"/>
                  </a:lnTo>
                  <a:lnTo>
                    <a:pt x="2174" y="147"/>
                  </a:lnTo>
                  <a:lnTo>
                    <a:pt x="2175" y="148"/>
                  </a:lnTo>
                  <a:lnTo>
                    <a:pt x="2176" y="148"/>
                  </a:lnTo>
                  <a:lnTo>
                    <a:pt x="2178" y="148"/>
                  </a:lnTo>
                  <a:lnTo>
                    <a:pt x="2179" y="148"/>
                  </a:lnTo>
                  <a:lnTo>
                    <a:pt x="2180" y="148"/>
                  </a:lnTo>
                  <a:lnTo>
                    <a:pt x="2182" y="148"/>
                  </a:lnTo>
                  <a:lnTo>
                    <a:pt x="2183" y="148"/>
                  </a:lnTo>
                  <a:lnTo>
                    <a:pt x="2184" y="148"/>
                  </a:lnTo>
                  <a:lnTo>
                    <a:pt x="2185" y="148"/>
                  </a:lnTo>
                  <a:lnTo>
                    <a:pt x="2186" y="147"/>
                  </a:lnTo>
                  <a:lnTo>
                    <a:pt x="2188" y="147"/>
                  </a:lnTo>
                  <a:lnTo>
                    <a:pt x="2189" y="147"/>
                  </a:lnTo>
                  <a:lnTo>
                    <a:pt x="2190" y="148"/>
                  </a:lnTo>
                  <a:lnTo>
                    <a:pt x="2191" y="147"/>
                  </a:lnTo>
                  <a:lnTo>
                    <a:pt x="2192" y="147"/>
                  </a:lnTo>
                  <a:lnTo>
                    <a:pt x="2194" y="147"/>
                  </a:lnTo>
                  <a:lnTo>
                    <a:pt x="2195" y="147"/>
                  </a:lnTo>
                  <a:lnTo>
                    <a:pt x="2196" y="147"/>
                  </a:lnTo>
                  <a:lnTo>
                    <a:pt x="2198" y="147"/>
                  </a:lnTo>
                  <a:lnTo>
                    <a:pt x="2199" y="147"/>
                  </a:lnTo>
                  <a:lnTo>
                    <a:pt x="2200" y="147"/>
                  </a:lnTo>
                  <a:lnTo>
                    <a:pt x="2201" y="148"/>
                  </a:lnTo>
                  <a:lnTo>
                    <a:pt x="2202" y="147"/>
                  </a:lnTo>
                  <a:lnTo>
                    <a:pt x="2204" y="147"/>
                  </a:lnTo>
                  <a:lnTo>
                    <a:pt x="2205" y="147"/>
                  </a:lnTo>
                  <a:lnTo>
                    <a:pt x="2206" y="146"/>
                  </a:lnTo>
                  <a:lnTo>
                    <a:pt x="2207" y="145"/>
                  </a:lnTo>
                  <a:lnTo>
                    <a:pt x="2208" y="144"/>
                  </a:lnTo>
                  <a:lnTo>
                    <a:pt x="2210" y="143"/>
                  </a:lnTo>
                  <a:lnTo>
                    <a:pt x="2211" y="143"/>
                  </a:lnTo>
                  <a:lnTo>
                    <a:pt x="2212" y="142"/>
                  </a:lnTo>
                  <a:lnTo>
                    <a:pt x="2214" y="142"/>
                  </a:lnTo>
                  <a:lnTo>
                    <a:pt x="2215" y="143"/>
                  </a:lnTo>
                  <a:lnTo>
                    <a:pt x="2216" y="143"/>
                  </a:lnTo>
                  <a:lnTo>
                    <a:pt x="2217" y="144"/>
                  </a:lnTo>
                  <a:lnTo>
                    <a:pt x="2218" y="145"/>
                  </a:lnTo>
                  <a:lnTo>
                    <a:pt x="2220" y="146"/>
                  </a:lnTo>
                  <a:lnTo>
                    <a:pt x="2221" y="146"/>
                  </a:lnTo>
                  <a:lnTo>
                    <a:pt x="2222" y="146"/>
                  </a:lnTo>
                  <a:lnTo>
                    <a:pt x="2223" y="146"/>
                  </a:lnTo>
                  <a:lnTo>
                    <a:pt x="2225" y="146"/>
                  </a:lnTo>
                  <a:lnTo>
                    <a:pt x="2226" y="146"/>
                  </a:lnTo>
                  <a:lnTo>
                    <a:pt x="2227" y="146"/>
                  </a:lnTo>
                  <a:lnTo>
                    <a:pt x="2228" y="147"/>
                  </a:lnTo>
                  <a:lnTo>
                    <a:pt x="2230" y="148"/>
                  </a:lnTo>
                  <a:lnTo>
                    <a:pt x="2231" y="149"/>
                  </a:lnTo>
                  <a:lnTo>
                    <a:pt x="2232" y="150"/>
                  </a:lnTo>
                  <a:lnTo>
                    <a:pt x="2233" y="151"/>
                  </a:lnTo>
                  <a:lnTo>
                    <a:pt x="2235" y="151"/>
                  </a:lnTo>
                  <a:lnTo>
                    <a:pt x="2236" y="152"/>
                  </a:lnTo>
                  <a:lnTo>
                    <a:pt x="2237" y="152"/>
                  </a:lnTo>
                  <a:lnTo>
                    <a:pt x="2238" y="152"/>
                  </a:lnTo>
                  <a:lnTo>
                    <a:pt x="2239" y="152"/>
                  </a:lnTo>
                  <a:lnTo>
                    <a:pt x="2241" y="153"/>
                  </a:lnTo>
                  <a:lnTo>
                    <a:pt x="2242" y="154"/>
                  </a:lnTo>
                  <a:lnTo>
                    <a:pt x="2243" y="155"/>
                  </a:lnTo>
                  <a:lnTo>
                    <a:pt x="2245" y="155"/>
                  </a:lnTo>
                  <a:lnTo>
                    <a:pt x="2246" y="155"/>
                  </a:lnTo>
                  <a:lnTo>
                    <a:pt x="2247" y="154"/>
                  </a:lnTo>
                  <a:lnTo>
                    <a:pt x="2248" y="154"/>
                  </a:lnTo>
                  <a:lnTo>
                    <a:pt x="2249" y="154"/>
                  </a:lnTo>
                  <a:lnTo>
                    <a:pt x="2251" y="154"/>
                  </a:lnTo>
                  <a:lnTo>
                    <a:pt x="2252" y="153"/>
                  </a:lnTo>
                  <a:lnTo>
                    <a:pt x="2253" y="153"/>
                  </a:lnTo>
                  <a:lnTo>
                    <a:pt x="2254" y="153"/>
                  </a:lnTo>
                  <a:lnTo>
                    <a:pt x="2255" y="153"/>
                  </a:lnTo>
                  <a:lnTo>
                    <a:pt x="2257" y="153"/>
                  </a:lnTo>
                  <a:lnTo>
                    <a:pt x="2258" y="153"/>
                  </a:lnTo>
                  <a:lnTo>
                    <a:pt x="2259" y="153"/>
                  </a:lnTo>
                  <a:lnTo>
                    <a:pt x="2261" y="153"/>
                  </a:lnTo>
                  <a:lnTo>
                    <a:pt x="2262" y="153"/>
                  </a:lnTo>
                  <a:lnTo>
                    <a:pt x="2263" y="153"/>
                  </a:lnTo>
                  <a:lnTo>
                    <a:pt x="2264" y="152"/>
                  </a:lnTo>
                  <a:lnTo>
                    <a:pt x="2265" y="153"/>
                  </a:lnTo>
                  <a:lnTo>
                    <a:pt x="2267" y="153"/>
                  </a:lnTo>
                  <a:lnTo>
                    <a:pt x="2268" y="152"/>
                  </a:lnTo>
                  <a:lnTo>
                    <a:pt x="2269" y="152"/>
                  </a:lnTo>
                  <a:lnTo>
                    <a:pt x="2270" y="151"/>
                  </a:lnTo>
                  <a:lnTo>
                    <a:pt x="2272" y="150"/>
                  </a:lnTo>
                  <a:lnTo>
                    <a:pt x="2273" y="150"/>
                  </a:lnTo>
                  <a:lnTo>
                    <a:pt x="2274" y="149"/>
                  </a:lnTo>
                  <a:lnTo>
                    <a:pt x="2275" y="148"/>
                  </a:lnTo>
                  <a:lnTo>
                    <a:pt x="2277" y="148"/>
                  </a:lnTo>
                  <a:lnTo>
                    <a:pt x="2278" y="148"/>
                  </a:lnTo>
                  <a:lnTo>
                    <a:pt x="2279" y="149"/>
                  </a:lnTo>
                  <a:lnTo>
                    <a:pt x="2280" y="149"/>
                  </a:lnTo>
                  <a:lnTo>
                    <a:pt x="2282" y="150"/>
                  </a:lnTo>
                  <a:lnTo>
                    <a:pt x="2283" y="151"/>
                  </a:lnTo>
                  <a:lnTo>
                    <a:pt x="2284" y="151"/>
                  </a:lnTo>
                  <a:lnTo>
                    <a:pt x="2285" y="152"/>
                  </a:lnTo>
                  <a:lnTo>
                    <a:pt x="2286" y="152"/>
                  </a:lnTo>
                  <a:lnTo>
                    <a:pt x="2288" y="152"/>
                  </a:lnTo>
                  <a:lnTo>
                    <a:pt x="2289" y="152"/>
                  </a:lnTo>
                  <a:lnTo>
                    <a:pt x="2290" y="153"/>
                  </a:lnTo>
                  <a:lnTo>
                    <a:pt x="2292" y="152"/>
                  </a:lnTo>
                  <a:lnTo>
                    <a:pt x="2293" y="152"/>
                  </a:lnTo>
                  <a:lnTo>
                    <a:pt x="2294" y="152"/>
                  </a:lnTo>
                  <a:lnTo>
                    <a:pt x="2295" y="153"/>
                  </a:lnTo>
                  <a:lnTo>
                    <a:pt x="2296" y="153"/>
                  </a:lnTo>
                  <a:lnTo>
                    <a:pt x="2298" y="154"/>
                  </a:lnTo>
                  <a:lnTo>
                    <a:pt x="2299" y="154"/>
                  </a:lnTo>
                  <a:lnTo>
                    <a:pt x="2300" y="154"/>
                  </a:lnTo>
                  <a:lnTo>
                    <a:pt x="2301" y="154"/>
                  </a:lnTo>
                  <a:lnTo>
                    <a:pt x="2303" y="155"/>
                  </a:lnTo>
                  <a:lnTo>
                    <a:pt x="2304" y="155"/>
                  </a:lnTo>
                  <a:lnTo>
                    <a:pt x="2305" y="154"/>
                  </a:lnTo>
                  <a:lnTo>
                    <a:pt x="2306" y="154"/>
                  </a:lnTo>
                  <a:lnTo>
                    <a:pt x="2308" y="154"/>
                  </a:lnTo>
                  <a:lnTo>
                    <a:pt x="2309" y="154"/>
                  </a:lnTo>
                  <a:lnTo>
                    <a:pt x="2310" y="154"/>
                  </a:lnTo>
                  <a:lnTo>
                    <a:pt x="2311" y="154"/>
                  </a:lnTo>
                  <a:lnTo>
                    <a:pt x="2312" y="154"/>
                  </a:lnTo>
                  <a:lnTo>
                    <a:pt x="2314" y="154"/>
                  </a:lnTo>
                  <a:lnTo>
                    <a:pt x="2315" y="154"/>
                  </a:lnTo>
                  <a:lnTo>
                    <a:pt x="2316" y="153"/>
                  </a:lnTo>
                  <a:lnTo>
                    <a:pt x="2317" y="153"/>
                  </a:lnTo>
                  <a:lnTo>
                    <a:pt x="2319" y="153"/>
                  </a:lnTo>
                  <a:lnTo>
                    <a:pt x="2320" y="152"/>
                  </a:lnTo>
                  <a:lnTo>
                    <a:pt x="2321" y="152"/>
                  </a:lnTo>
                  <a:lnTo>
                    <a:pt x="2322" y="152"/>
                  </a:lnTo>
                  <a:lnTo>
                    <a:pt x="2324" y="151"/>
                  </a:lnTo>
                  <a:lnTo>
                    <a:pt x="2325" y="151"/>
                  </a:lnTo>
                  <a:lnTo>
                    <a:pt x="2326" y="151"/>
                  </a:lnTo>
                  <a:lnTo>
                    <a:pt x="2327" y="151"/>
                  </a:lnTo>
                  <a:lnTo>
                    <a:pt x="2329" y="151"/>
                  </a:lnTo>
                  <a:lnTo>
                    <a:pt x="2330" y="151"/>
                  </a:lnTo>
                  <a:lnTo>
                    <a:pt x="2331" y="150"/>
                  </a:lnTo>
                  <a:lnTo>
                    <a:pt x="2332" y="149"/>
                  </a:lnTo>
                  <a:lnTo>
                    <a:pt x="2334" y="149"/>
                  </a:lnTo>
                  <a:lnTo>
                    <a:pt x="2335" y="148"/>
                  </a:lnTo>
                  <a:lnTo>
                    <a:pt x="2336" y="148"/>
                  </a:lnTo>
                  <a:lnTo>
                    <a:pt x="2337" y="149"/>
                  </a:lnTo>
                  <a:lnTo>
                    <a:pt x="2339" y="149"/>
                  </a:lnTo>
                  <a:lnTo>
                    <a:pt x="2340" y="149"/>
                  </a:lnTo>
                  <a:lnTo>
                    <a:pt x="2341" y="150"/>
                  </a:lnTo>
                  <a:lnTo>
                    <a:pt x="2342" y="150"/>
                  </a:lnTo>
                  <a:lnTo>
                    <a:pt x="2343" y="151"/>
                  </a:lnTo>
                  <a:lnTo>
                    <a:pt x="2345" y="151"/>
                  </a:lnTo>
                  <a:lnTo>
                    <a:pt x="2346" y="152"/>
                  </a:lnTo>
                  <a:lnTo>
                    <a:pt x="2347" y="152"/>
                  </a:lnTo>
                  <a:lnTo>
                    <a:pt x="2348" y="153"/>
                  </a:lnTo>
                  <a:lnTo>
                    <a:pt x="2350" y="153"/>
                  </a:lnTo>
                  <a:lnTo>
                    <a:pt x="2351" y="152"/>
                  </a:lnTo>
                  <a:lnTo>
                    <a:pt x="2352" y="151"/>
                  </a:lnTo>
                  <a:lnTo>
                    <a:pt x="2353" y="147"/>
                  </a:lnTo>
                  <a:lnTo>
                    <a:pt x="2355" y="145"/>
                  </a:lnTo>
                  <a:lnTo>
                    <a:pt x="2356" y="144"/>
                  </a:lnTo>
                  <a:lnTo>
                    <a:pt x="2357" y="143"/>
                  </a:lnTo>
                  <a:lnTo>
                    <a:pt x="2358" y="144"/>
                  </a:lnTo>
                  <a:lnTo>
                    <a:pt x="2359" y="144"/>
                  </a:lnTo>
                  <a:lnTo>
                    <a:pt x="2361" y="144"/>
                  </a:lnTo>
                  <a:lnTo>
                    <a:pt x="2362" y="143"/>
                  </a:lnTo>
                  <a:lnTo>
                    <a:pt x="2363" y="143"/>
                  </a:lnTo>
                  <a:lnTo>
                    <a:pt x="2365" y="143"/>
                  </a:lnTo>
                  <a:lnTo>
                    <a:pt x="2366" y="142"/>
                  </a:lnTo>
                  <a:lnTo>
                    <a:pt x="2367" y="142"/>
                  </a:lnTo>
                  <a:lnTo>
                    <a:pt x="2368" y="143"/>
                  </a:lnTo>
                  <a:lnTo>
                    <a:pt x="2369" y="143"/>
                  </a:lnTo>
                  <a:lnTo>
                    <a:pt x="2371" y="143"/>
                  </a:lnTo>
                  <a:lnTo>
                    <a:pt x="2372" y="142"/>
                  </a:lnTo>
                  <a:lnTo>
                    <a:pt x="2373" y="142"/>
                  </a:lnTo>
                  <a:lnTo>
                    <a:pt x="2374" y="142"/>
                  </a:lnTo>
                  <a:lnTo>
                    <a:pt x="2375" y="141"/>
                  </a:lnTo>
                  <a:lnTo>
                    <a:pt x="2377" y="141"/>
                  </a:lnTo>
                  <a:lnTo>
                    <a:pt x="2378" y="141"/>
                  </a:lnTo>
                  <a:lnTo>
                    <a:pt x="2379" y="140"/>
                  </a:lnTo>
                  <a:lnTo>
                    <a:pt x="2381" y="140"/>
                  </a:lnTo>
                  <a:lnTo>
                    <a:pt x="2382" y="139"/>
                  </a:lnTo>
                  <a:lnTo>
                    <a:pt x="2383" y="139"/>
                  </a:lnTo>
                  <a:lnTo>
                    <a:pt x="2384" y="138"/>
                  </a:lnTo>
                  <a:lnTo>
                    <a:pt x="2385" y="138"/>
                  </a:lnTo>
                  <a:lnTo>
                    <a:pt x="2387" y="137"/>
                  </a:lnTo>
                  <a:lnTo>
                    <a:pt x="2388" y="137"/>
                  </a:lnTo>
                  <a:lnTo>
                    <a:pt x="2389" y="136"/>
                  </a:lnTo>
                  <a:lnTo>
                    <a:pt x="2390" y="136"/>
                  </a:lnTo>
                  <a:lnTo>
                    <a:pt x="2392" y="136"/>
                  </a:lnTo>
                  <a:lnTo>
                    <a:pt x="2393" y="136"/>
                  </a:lnTo>
                  <a:lnTo>
                    <a:pt x="2394" y="136"/>
                  </a:lnTo>
                  <a:lnTo>
                    <a:pt x="2396" y="136"/>
                  </a:lnTo>
                  <a:lnTo>
                    <a:pt x="2397" y="136"/>
                  </a:lnTo>
                  <a:lnTo>
                    <a:pt x="2398" y="137"/>
                  </a:lnTo>
                  <a:lnTo>
                    <a:pt x="2399" y="137"/>
                  </a:lnTo>
                  <a:lnTo>
                    <a:pt x="2400" y="138"/>
                  </a:lnTo>
                  <a:lnTo>
                    <a:pt x="2402" y="139"/>
                  </a:lnTo>
                  <a:lnTo>
                    <a:pt x="2403" y="139"/>
                  </a:lnTo>
                  <a:lnTo>
                    <a:pt x="2404" y="140"/>
                  </a:lnTo>
                  <a:lnTo>
                    <a:pt x="2405" y="141"/>
                  </a:lnTo>
                  <a:lnTo>
                    <a:pt x="2406" y="141"/>
                  </a:lnTo>
                  <a:lnTo>
                    <a:pt x="2408" y="142"/>
                  </a:lnTo>
                  <a:lnTo>
                    <a:pt x="2409" y="142"/>
                  </a:lnTo>
                  <a:lnTo>
                    <a:pt x="2410" y="142"/>
                  </a:lnTo>
                  <a:lnTo>
                    <a:pt x="2412" y="142"/>
                  </a:lnTo>
                  <a:lnTo>
                    <a:pt x="2413" y="142"/>
                  </a:lnTo>
                  <a:lnTo>
                    <a:pt x="2414" y="142"/>
                  </a:lnTo>
                  <a:lnTo>
                    <a:pt x="2415" y="142"/>
                  </a:lnTo>
                  <a:lnTo>
                    <a:pt x="2416" y="143"/>
                  </a:lnTo>
                  <a:lnTo>
                    <a:pt x="2418" y="143"/>
                  </a:lnTo>
                  <a:lnTo>
                    <a:pt x="2419" y="142"/>
                  </a:lnTo>
                  <a:lnTo>
                    <a:pt x="2420" y="142"/>
                  </a:lnTo>
                  <a:lnTo>
                    <a:pt x="2421" y="142"/>
                  </a:lnTo>
                  <a:lnTo>
                    <a:pt x="2422" y="142"/>
                  </a:lnTo>
                  <a:lnTo>
                    <a:pt x="2424" y="142"/>
                  </a:lnTo>
                  <a:lnTo>
                    <a:pt x="2425" y="142"/>
                  </a:lnTo>
                  <a:lnTo>
                    <a:pt x="2426" y="142"/>
                  </a:lnTo>
                  <a:lnTo>
                    <a:pt x="2428" y="141"/>
                  </a:lnTo>
                  <a:lnTo>
                    <a:pt x="2429" y="142"/>
                  </a:lnTo>
                  <a:lnTo>
                    <a:pt x="2430" y="142"/>
                  </a:lnTo>
                  <a:lnTo>
                    <a:pt x="2431" y="142"/>
                  </a:lnTo>
                  <a:lnTo>
                    <a:pt x="2432" y="142"/>
                  </a:lnTo>
                  <a:lnTo>
                    <a:pt x="2434" y="142"/>
                  </a:lnTo>
                  <a:lnTo>
                    <a:pt x="2435" y="142"/>
                  </a:lnTo>
                  <a:lnTo>
                    <a:pt x="2436" y="142"/>
                  </a:lnTo>
                  <a:lnTo>
                    <a:pt x="2437" y="142"/>
                  </a:lnTo>
                  <a:lnTo>
                    <a:pt x="2439" y="142"/>
                  </a:lnTo>
                  <a:lnTo>
                    <a:pt x="2440" y="142"/>
                  </a:lnTo>
                  <a:lnTo>
                    <a:pt x="2441" y="142"/>
                  </a:lnTo>
                  <a:lnTo>
                    <a:pt x="2442" y="141"/>
                  </a:lnTo>
                  <a:lnTo>
                    <a:pt x="2444" y="140"/>
                  </a:lnTo>
                  <a:lnTo>
                    <a:pt x="2445" y="140"/>
                  </a:lnTo>
                  <a:lnTo>
                    <a:pt x="2446" y="139"/>
                  </a:lnTo>
                  <a:lnTo>
                    <a:pt x="2447" y="138"/>
                  </a:lnTo>
                  <a:lnTo>
                    <a:pt x="2449" y="138"/>
                  </a:lnTo>
                  <a:lnTo>
                    <a:pt x="2450" y="137"/>
                  </a:lnTo>
                  <a:lnTo>
                    <a:pt x="2451" y="139"/>
                  </a:lnTo>
                  <a:lnTo>
                    <a:pt x="2452" y="140"/>
                  </a:lnTo>
                  <a:lnTo>
                    <a:pt x="2453" y="141"/>
                  </a:lnTo>
                  <a:lnTo>
                    <a:pt x="2455" y="141"/>
                  </a:lnTo>
                  <a:lnTo>
                    <a:pt x="2456" y="141"/>
                  </a:lnTo>
                  <a:lnTo>
                    <a:pt x="2457" y="142"/>
                  </a:lnTo>
                  <a:lnTo>
                    <a:pt x="2459" y="142"/>
                  </a:lnTo>
                  <a:lnTo>
                    <a:pt x="2460" y="142"/>
                  </a:lnTo>
                  <a:lnTo>
                    <a:pt x="2461" y="143"/>
                  </a:lnTo>
                  <a:lnTo>
                    <a:pt x="2462" y="144"/>
                  </a:lnTo>
                  <a:lnTo>
                    <a:pt x="2463" y="144"/>
                  </a:lnTo>
                  <a:lnTo>
                    <a:pt x="2465" y="146"/>
                  </a:lnTo>
                  <a:lnTo>
                    <a:pt x="2466" y="146"/>
                  </a:lnTo>
                  <a:lnTo>
                    <a:pt x="2467" y="147"/>
                  </a:lnTo>
                  <a:lnTo>
                    <a:pt x="2468" y="148"/>
                  </a:lnTo>
                  <a:lnTo>
                    <a:pt x="2469" y="149"/>
                  </a:lnTo>
                  <a:lnTo>
                    <a:pt x="2471" y="150"/>
                  </a:lnTo>
                  <a:lnTo>
                    <a:pt x="2472" y="150"/>
                  </a:lnTo>
                  <a:lnTo>
                    <a:pt x="2473" y="151"/>
                  </a:lnTo>
                  <a:lnTo>
                    <a:pt x="2475" y="151"/>
                  </a:lnTo>
                  <a:lnTo>
                    <a:pt x="2476" y="151"/>
                  </a:lnTo>
                  <a:lnTo>
                    <a:pt x="2477" y="151"/>
                  </a:lnTo>
                  <a:lnTo>
                    <a:pt x="2478" y="150"/>
                  </a:lnTo>
                  <a:lnTo>
                    <a:pt x="2479" y="149"/>
                  </a:lnTo>
                  <a:lnTo>
                    <a:pt x="2481" y="149"/>
                  </a:lnTo>
                  <a:lnTo>
                    <a:pt x="2482" y="149"/>
                  </a:lnTo>
                  <a:lnTo>
                    <a:pt x="2483" y="149"/>
                  </a:lnTo>
                  <a:lnTo>
                    <a:pt x="2484" y="148"/>
                  </a:lnTo>
                  <a:lnTo>
                    <a:pt x="2486" y="148"/>
                  </a:lnTo>
                  <a:lnTo>
                    <a:pt x="2487" y="149"/>
                  </a:lnTo>
                  <a:lnTo>
                    <a:pt x="2488" y="147"/>
                  </a:lnTo>
                  <a:lnTo>
                    <a:pt x="2489" y="147"/>
                  </a:lnTo>
                  <a:lnTo>
                    <a:pt x="2491" y="146"/>
                  </a:lnTo>
                  <a:lnTo>
                    <a:pt x="2492" y="149"/>
                  </a:lnTo>
                  <a:lnTo>
                    <a:pt x="2493" y="151"/>
                  </a:lnTo>
                  <a:lnTo>
                    <a:pt x="2494" y="151"/>
                  </a:lnTo>
                  <a:lnTo>
                    <a:pt x="2496" y="151"/>
                  </a:lnTo>
                  <a:lnTo>
                    <a:pt x="2497" y="150"/>
                  </a:lnTo>
                  <a:lnTo>
                    <a:pt x="2498" y="149"/>
                  </a:lnTo>
                  <a:lnTo>
                    <a:pt x="2499" y="149"/>
                  </a:lnTo>
                  <a:lnTo>
                    <a:pt x="2500" y="148"/>
                  </a:lnTo>
                  <a:lnTo>
                    <a:pt x="2502" y="148"/>
                  </a:lnTo>
                  <a:lnTo>
                    <a:pt x="2503" y="148"/>
                  </a:lnTo>
                  <a:lnTo>
                    <a:pt x="2504" y="147"/>
                  </a:lnTo>
                  <a:lnTo>
                    <a:pt x="2506" y="146"/>
                  </a:lnTo>
                  <a:lnTo>
                    <a:pt x="2507" y="145"/>
                  </a:lnTo>
                  <a:lnTo>
                    <a:pt x="2508" y="145"/>
                  </a:lnTo>
                  <a:lnTo>
                    <a:pt x="2509" y="144"/>
                  </a:lnTo>
                  <a:lnTo>
                    <a:pt x="2510" y="144"/>
                  </a:lnTo>
                  <a:lnTo>
                    <a:pt x="2512" y="144"/>
                  </a:lnTo>
                  <a:lnTo>
                    <a:pt x="2513" y="144"/>
                  </a:lnTo>
                  <a:lnTo>
                    <a:pt x="2514" y="145"/>
                  </a:lnTo>
                  <a:lnTo>
                    <a:pt x="2515" y="145"/>
                  </a:lnTo>
                  <a:lnTo>
                    <a:pt x="2516" y="145"/>
                  </a:lnTo>
                  <a:lnTo>
                    <a:pt x="2518" y="146"/>
                  </a:lnTo>
                  <a:lnTo>
                    <a:pt x="2519" y="146"/>
                  </a:lnTo>
                  <a:lnTo>
                    <a:pt x="2520" y="146"/>
                  </a:lnTo>
                  <a:lnTo>
                    <a:pt x="2522" y="147"/>
                  </a:lnTo>
                  <a:lnTo>
                    <a:pt x="2523" y="148"/>
                  </a:lnTo>
                  <a:lnTo>
                    <a:pt x="2524" y="149"/>
                  </a:lnTo>
                  <a:lnTo>
                    <a:pt x="2525" y="150"/>
                  </a:lnTo>
                  <a:lnTo>
                    <a:pt x="2526" y="150"/>
                  </a:lnTo>
                  <a:lnTo>
                    <a:pt x="2528" y="150"/>
                  </a:lnTo>
                  <a:lnTo>
                    <a:pt x="2529" y="150"/>
                  </a:lnTo>
                  <a:lnTo>
                    <a:pt x="2530" y="150"/>
                  </a:lnTo>
                  <a:lnTo>
                    <a:pt x="2531" y="149"/>
                  </a:lnTo>
                  <a:lnTo>
                    <a:pt x="2532" y="149"/>
                  </a:lnTo>
                  <a:lnTo>
                    <a:pt x="2534" y="149"/>
                  </a:lnTo>
                  <a:lnTo>
                    <a:pt x="2535" y="149"/>
                  </a:lnTo>
                  <a:lnTo>
                    <a:pt x="2536" y="149"/>
                  </a:lnTo>
                  <a:lnTo>
                    <a:pt x="2538" y="149"/>
                  </a:lnTo>
                  <a:lnTo>
                    <a:pt x="2539" y="150"/>
                  </a:lnTo>
                  <a:lnTo>
                    <a:pt x="2540" y="149"/>
                  </a:lnTo>
                  <a:lnTo>
                    <a:pt x="2541" y="149"/>
                  </a:lnTo>
                  <a:lnTo>
                    <a:pt x="2543" y="149"/>
                  </a:lnTo>
                  <a:lnTo>
                    <a:pt x="2544" y="150"/>
                  </a:lnTo>
                  <a:lnTo>
                    <a:pt x="2545" y="150"/>
                  </a:lnTo>
                  <a:lnTo>
                    <a:pt x="2546" y="149"/>
                  </a:lnTo>
                  <a:lnTo>
                    <a:pt x="2547" y="149"/>
                  </a:lnTo>
                  <a:lnTo>
                    <a:pt x="2549" y="149"/>
                  </a:lnTo>
                  <a:lnTo>
                    <a:pt x="2550" y="149"/>
                  </a:lnTo>
                  <a:lnTo>
                    <a:pt x="2551" y="149"/>
                  </a:lnTo>
                  <a:lnTo>
                    <a:pt x="2553" y="149"/>
                  </a:lnTo>
                  <a:lnTo>
                    <a:pt x="2554" y="149"/>
                  </a:lnTo>
                  <a:lnTo>
                    <a:pt x="2555" y="149"/>
                  </a:lnTo>
                  <a:lnTo>
                    <a:pt x="2556" y="148"/>
                  </a:lnTo>
                  <a:lnTo>
                    <a:pt x="2557" y="146"/>
                  </a:lnTo>
                  <a:lnTo>
                    <a:pt x="2559" y="146"/>
                  </a:lnTo>
                  <a:lnTo>
                    <a:pt x="2560" y="145"/>
                  </a:lnTo>
                  <a:lnTo>
                    <a:pt x="2561" y="145"/>
                  </a:lnTo>
                  <a:lnTo>
                    <a:pt x="2562" y="144"/>
                  </a:lnTo>
                  <a:lnTo>
                    <a:pt x="2563" y="144"/>
                  </a:lnTo>
                  <a:lnTo>
                    <a:pt x="2565" y="143"/>
                  </a:lnTo>
                  <a:lnTo>
                    <a:pt x="2566" y="143"/>
                  </a:lnTo>
                  <a:lnTo>
                    <a:pt x="2567" y="142"/>
                  </a:lnTo>
                  <a:lnTo>
                    <a:pt x="2569" y="142"/>
                  </a:lnTo>
                  <a:lnTo>
                    <a:pt x="2570" y="142"/>
                  </a:lnTo>
                  <a:lnTo>
                    <a:pt x="2571" y="142"/>
                  </a:lnTo>
                  <a:lnTo>
                    <a:pt x="2572" y="142"/>
                  </a:lnTo>
                  <a:lnTo>
                    <a:pt x="2573" y="142"/>
                  </a:lnTo>
                  <a:lnTo>
                    <a:pt x="2575" y="142"/>
                  </a:lnTo>
                  <a:lnTo>
                    <a:pt x="2576" y="142"/>
                  </a:lnTo>
                  <a:lnTo>
                    <a:pt x="2577" y="142"/>
                  </a:lnTo>
                  <a:lnTo>
                    <a:pt x="2578" y="143"/>
                  </a:lnTo>
                  <a:lnTo>
                    <a:pt x="2579" y="143"/>
                  </a:lnTo>
                  <a:lnTo>
                    <a:pt x="2581" y="143"/>
                  </a:lnTo>
                  <a:lnTo>
                    <a:pt x="2582" y="143"/>
                  </a:lnTo>
                  <a:lnTo>
                    <a:pt x="2583" y="145"/>
                  </a:lnTo>
                  <a:lnTo>
                    <a:pt x="2585" y="146"/>
                  </a:lnTo>
                  <a:lnTo>
                    <a:pt x="2586" y="147"/>
                  </a:lnTo>
                  <a:lnTo>
                    <a:pt x="2587" y="148"/>
                  </a:lnTo>
                  <a:lnTo>
                    <a:pt x="2588" y="149"/>
                  </a:lnTo>
                  <a:lnTo>
                    <a:pt x="2589" y="149"/>
                  </a:lnTo>
                  <a:lnTo>
                    <a:pt x="2591" y="149"/>
                  </a:lnTo>
                  <a:lnTo>
                    <a:pt x="2592" y="150"/>
                  </a:lnTo>
                  <a:lnTo>
                    <a:pt x="2593" y="150"/>
                  </a:lnTo>
                  <a:lnTo>
                    <a:pt x="2594" y="150"/>
                  </a:lnTo>
                  <a:lnTo>
                    <a:pt x="2596" y="151"/>
                  </a:lnTo>
                  <a:lnTo>
                    <a:pt x="2597" y="151"/>
                  </a:lnTo>
                  <a:lnTo>
                    <a:pt x="2598" y="150"/>
                  </a:lnTo>
                  <a:lnTo>
                    <a:pt x="2599" y="150"/>
                  </a:lnTo>
                  <a:lnTo>
                    <a:pt x="2601" y="151"/>
                  </a:lnTo>
                  <a:lnTo>
                    <a:pt x="2602" y="150"/>
                  </a:lnTo>
                  <a:lnTo>
                    <a:pt x="2603" y="150"/>
                  </a:lnTo>
                  <a:lnTo>
                    <a:pt x="2604" y="150"/>
                  </a:lnTo>
                  <a:lnTo>
                    <a:pt x="2606" y="150"/>
                  </a:lnTo>
                  <a:lnTo>
                    <a:pt x="2607" y="149"/>
                  </a:lnTo>
                  <a:lnTo>
                    <a:pt x="2608" y="149"/>
                  </a:lnTo>
                  <a:lnTo>
                    <a:pt x="2609" y="148"/>
                  </a:lnTo>
                  <a:lnTo>
                    <a:pt x="2610" y="149"/>
                  </a:lnTo>
                  <a:lnTo>
                    <a:pt x="2612" y="152"/>
                  </a:lnTo>
                  <a:lnTo>
                    <a:pt x="2613" y="153"/>
                  </a:lnTo>
                  <a:lnTo>
                    <a:pt x="2614" y="152"/>
                  </a:lnTo>
                  <a:lnTo>
                    <a:pt x="2616" y="151"/>
                  </a:lnTo>
                  <a:lnTo>
                    <a:pt x="2617" y="151"/>
                  </a:lnTo>
                  <a:lnTo>
                    <a:pt x="2618" y="151"/>
                  </a:lnTo>
                  <a:lnTo>
                    <a:pt x="2619" y="151"/>
                  </a:lnTo>
                  <a:lnTo>
                    <a:pt x="2620" y="151"/>
                  </a:lnTo>
                  <a:lnTo>
                    <a:pt x="2622" y="151"/>
                  </a:lnTo>
                  <a:lnTo>
                    <a:pt x="2623" y="150"/>
                  </a:lnTo>
                  <a:lnTo>
                    <a:pt x="2624" y="149"/>
                  </a:lnTo>
                  <a:lnTo>
                    <a:pt x="2625" y="148"/>
                  </a:lnTo>
                  <a:lnTo>
                    <a:pt x="2626" y="147"/>
                  </a:lnTo>
                  <a:lnTo>
                    <a:pt x="2628" y="147"/>
                  </a:lnTo>
                  <a:lnTo>
                    <a:pt x="2629" y="147"/>
                  </a:lnTo>
                  <a:lnTo>
                    <a:pt x="2630" y="148"/>
                  </a:lnTo>
                  <a:lnTo>
                    <a:pt x="2632" y="148"/>
                  </a:lnTo>
                  <a:lnTo>
                    <a:pt x="2633" y="148"/>
                  </a:lnTo>
                  <a:lnTo>
                    <a:pt x="2634" y="148"/>
                  </a:lnTo>
                  <a:lnTo>
                    <a:pt x="2635" y="148"/>
                  </a:lnTo>
                  <a:lnTo>
                    <a:pt x="2636" y="148"/>
                  </a:lnTo>
                  <a:lnTo>
                    <a:pt x="2638" y="148"/>
                  </a:lnTo>
                  <a:lnTo>
                    <a:pt x="2639" y="148"/>
                  </a:lnTo>
                  <a:lnTo>
                    <a:pt x="2640" y="148"/>
                  </a:lnTo>
                  <a:lnTo>
                    <a:pt x="2641" y="148"/>
                  </a:lnTo>
                  <a:lnTo>
                    <a:pt x="2643" y="148"/>
                  </a:lnTo>
                  <a:lnTo>
                    <a:pt x="2644" y="149"/>
                  </a:lnTo>
                  <a:lnTo>
                    <a:pt x="2645" y="149"/>
                  </a:lnTo>
                  <a:lnTo>
                    <a:pt x="2646" y="150"/>
                  </a:lnTo>
                  <a:lnTo>
                    <a:pt x="2648" y="151"/>
                  </a:lnTo>
                  <a:lnTo>
                    <a:pt x="2649" y="151"/>
                  </a:lnTo>
                  <a:lnTo>
                    <a:pt x="2650" y="152"/>
                  </a:lnTo>
                  <a:lnTo>
                    <a:pt x="2651" y="152"/>
                  </a:lnTo>
                  <a:lnTo>
                    <a:pt x="2653" y="152"/>
                  </a:lnTo>
                  <a:lnTo>
                    <a:pt x="2654" y="152"/>
                  </a:lnTo>
                  <a:lnTo>
                    <a:pt x="2655" y="152"/>
                  </a:lnTo>
                  <a:lnTo>
                    <a:pt x="2656" y="153"/>
                  </a:lnTo>
                  <a:lnTo>
                    <a:pt x="2657" y="154"/>
                  </a:lnTo>
                  <a:lnTo>
                    <a:pt x="2659" y="155"/>
                  </a:lnTo>
                  <a:lnTo>
                    <a:pt x="2660" y="155"/>
                  </a:lnTo>
                  <a:lnTo>
                    <a:pt x="2661" y="155"/>
                  </a:lnTo>
                  <a:lnTo>
                    <a:pt x="2663" y="154"/>
                  </a:lnTo>
                  <a:lnTo>
                    <a:pt x="2664" y="154"/>
                  </a:lnTo>
                  <a:lnTo>
                    <a:pt x="2665" y="154"/>
                  </a:lnTo>
                  <a:lnTo>
                    <a:pt x="2666" y="154"/>
                  </a:lnTo>
                  <a:lnTo>
                    <a:pt x="2667" y="153"/>
                  </a:lnTo>
                  <a:lnTo>
                    <a:pt x="2669" y="153"/>
                  </a:lnTo>
                  <a:lnTo>
                    <a:pt x="2670" y="153"/>
                  </a:lnTo>
                  <a:lnTo>
                    <a:pt x="2671" y="153"/>
                  </a:lnTo>
                  <a:lnTo>
                    <a:pt x="2672" y="153"/>
                  </a:lnTo>
                  <a:lnTo>
                    <a:pt x="2674" y="153"/>
                  </a:lnTo>
                  <a:lnTo>
                    <a:pt x="2675" y="153"/>
                  </a:lnTo>
                  <a:lnTo>
                    <a:pt x="2676" y="153"/>
                  </a:lnTo>
                  <a:lnTo>
                    <a:pt x="2677" y="153"/>
                  </a:lnTo>
                  <a:lnTo>
                    <a:pt x="2679" y="153"/>
                  </a:lnTo>
                  <a:lnTo>
                    <a:pt x="2680" y="152"/>
                  </a:lnTo>
                  <a:lnTo>
                    <a:pt x="2681" y="153"/>
                  </a:lnTo>
                  <a:lnTo>
                    <a:pt x="2682" y="153"/>
                  </a:lnTo>
                  <a:lnTo>
                    <a:pt x="2683" y="152"/>
                  </a:lnTo>
                  <a:lnTo>
                    <a:pt x="2685" y="152"/>
                  </a:lnTo>
                  <a:lnTo>
                    <a:pt x="2686" y="151"/>
                  </a:lnTo>
                  <a:lnTo>
                    <a:pt x="2687" y="150"/>
                  </a:lnTo>
                  <a:lnTo>
                    <a:pt x="2688" y="150"/>
                  </a:lnTo>
                  <a:lnTo>
                    <a:pt x="2690" y="149"/>
                  </a:lnTo>
                  <a:lnTo>
                    <a:pt x="2691" y="148"/>
                  </a:lnTo>
                  <a:lnTo>
                    <a:pt x="2692" y="148"/>
                  </a:lnTo>
                  <a:lnTo>
                    <a:pt x="2693" y="148"/>
                  </a:lnTo>
                  <a:lnTo>
                    <a:pt x="2695" y="149"/>
                  </a:lnTo>
                  <a:lnTo>
                    <a:pt x="2696" y="149"/>
                  </a:lnTo>
                  <a:lnTo>
                    <a:pt x="2697" y="150"/>
                  </a:lnTo>
                  <a:lnTo>
                    <a:pt x="2698" y="151"/>
                  </a:lnTo>
                  <a:lnTo>
                    <a:pt x="2700" y="151"/>
                  </a:lnTo>
                  <a:lnTo>
                    <a:pt x="2701" y="152"/>
                  </a:lnTo>
                  <a:lnTo>
                    <a:pt x="2702" y="152"/>
                  </a:lnTo>
                  <a:lnTo>
                    <a:pt x="2703" y="152"/>
                  </a:lnTo>
                  <a:lnTo>
                    <a:pt x="2705" y="152"/>
                  </a:lnTo>
                  <a:lnTo>
                    <a:pt x="2706" y="153"/>
                  </a:lnTo>
                  <a:lnTo>
                    <a:pt x="2707" y="152"/>
                  </a:lnTo>
                  <a:lnTo>
                    <a:pt x="2708" y="152"/>
                  </a:lnTo>
                  <a:lnTo>
                    <a:pt x="2710" y="152"/>
                  </a:lnTo>
                  <a:lnTo>
                    <a:pt x="2711" y="152"/>
                  </a:lnTo>
                  <a:lnTo>
                    <a:pt x="2712" y="152"/>
                  </a:lnTo>
                  <a:lnTo>
                    <a:pt x="2713" y="151"/>
                  </a:lnTo>
                  <a:lnTo>
                    <a:pt x="2714" y="151"/>
                  </a:lnTo>
                  <a:lnTo>
                    <a:pt x="2716" y="151"/>
                  </a:lnTo>
                  <a:lnTo>
                    <a:pt x="2717" y="151"/>
                  </a:lnTo>
                  <a:lnTo>
                    <a:pt x="2718" y="150"/>
                  </a:lnTo>
                  <a:lnTo>
                    <a:pt x="2719" y="150"/>
                  </a:lnTo>
                  <a:lnTo>
                    <a:pt x="2721" y="149"/>
                  </a:lnTo>
                  <a:lnTo>
                    <a:pt x="2722" y="149"/>
                  </a:lnTo>
                  <a:lnTo>
                    <a:pt x="2723" y="149"/>
                  </a:lnTo>
                  <a:lnTo>
                    <a:pt x="2724" y="147"/>
                  </a:lnTo>
                  <a:lnTo>
                    <a:pt x="2726" y="146"/>
                  </a:lnTo>
                  <a:lnTo>
                    <a:pt x="2727" y="144"/>
                  </a:lnTo>
                  <a:lnTo>
                    <a:pt x="2728" y="144"/>
                  </a:lnTo>
                  <a:lnTo>
                    <a:pt x="2729" y="143"/>
                  </a:lnTo>
                  <a:lnTo>
                    <a:pt x="2730" y="141"/>
                  </a:lnTo>
                  <a:lnTo>
                    <a:pt x="2732" y="139"/>
                  </a:lnTo>
                  <a:lnTo>
                    <a:pt x="2733" y="139"/>
                  </a:lnTo>
                  <a:lnTo>
                    <a:pt x="2734" y="139"/>
                  </a:lnTo>
                  <a:lnTo>
                    <a:pt x="2736" y="140"/>
                  </a:lnTo>
                  <a:lnTo>
                    <a:pt x="2737" y="141"/>
                  </a:lnTo>
                  <a:lnTo>
                    <a:pt x="2738" y="141"/>
                  </a:lnTo>
                  <a:lnTo>
                    <a:pt x="2739" y="142"/>
                  </a:lnTo>
                  <a:lnTo>
                    <a:pt x="2740" y="143"/>
                  </a:lnTo>
                  <a:lnTo>
                    <a:pt x="2742" y="144"/>
                  </a:lnTo>
                  <a:lnTo>
                    <a:pt x="2743" y="144"/>
                  </a:lnTo>
                  <a:lnTo>
                    <a:pt x="2744" y="143"/>
                  </a:lnTo>
                  <a:lnTo>
                    <a:pt x="2745" y="142"/>
                  </a:lnTo>
                  <a:lnTo>
                    <a:pt x="2746" y="140"/>
                  </a:lnTo>
                  <a:lnTo>
                    <a:pt x="2748" y="138"/>
                  </a:lnTo>
                  <a:lnTo>
                    <a:pt x="2749" y="137"/>
                  </a:lnTo>
                  <a:lnTo>
                    <a:pt x="2750" y="136"/>
                  </a:lnTo>
                  <a:lnTo>
                    <a:pt x="2752" y="136"/>
                  </a:lnTo>
                  <a:lnTo>
                    <a:pt x="2753" y="136"/>
                  </a:lnTo>
                  <a:lnTo>
                    <a:pt x="2754" y="136"/>
                  </a:lnTo>
                  <a:lnTo>
                    <a:pt x="2755" y="136"/>
                  </a:lnTo>
                  <a:lnTo>
                    <a:pt x="2756" y="137"/>
                  </a:lnTo>
                  <a:lnTo>
                    <a:pt x="2758" y="137"/>
                  </a:lnTo>
                  <a:lnTo>
                    <a:pt x="2759" y="138"/>
                  </a:lnTo>
                  <a:lnTo>
                    <a:pt x="2760" y="139"/>
                  </a:lnTo>
                  <a:lnTo>
                    <a:pt x="2761" y="139"/>
                  </a:lnTo>
                  <a:lnTo>
                    <a:pt x="2763" y="139"/>
                  </a:lnTo>
                  <a:lnTo>
                    <a:pt x="2764" y="140"/>
                  </a:lnTo>
                  <a:lnTo>
                    <a:pt x="2765" y="140"/>
                  </a:lnTo>
                  <a:lnTo>
                    <a:pt x="2766" y="140"/>
                  </a:lnTo>
                  <a:lnTo>
                    <a:pt x="2768" y="140"/>
                  </a:lnTo>
                  <a:lnTo>
                    <a:pt x="2769" y="139"/>
                  </a:lnTo>
                  <a:lnTo>
                    <a:pt x="2770" y="139"/>
                  </a:lnTo>
                  <a:lnTo>
                    <a:pt x="2771" y="138"/>
                  </a:lnTo>
                  <a:lnTo>
                    <a:pt x="2773" y="138"/>
                  </a:lnTo>
                  <a:lnTo>
                    <a:pt x="2774" y="138"/>
                  </a:lnTo>
                  <a:lnTo>
                    <a:pt x="2775" y="138"/>
                  </a:lnTo>
                  <a:lnTo>
                    <a:pt x="2776" y="138"/>
                  </a:lnTo>
                  <a:lnTo>
                    <a:pt x="2777" y="138"/>
                  </a:lnTo>
                  <a:lnTo>
                    <a:pt x="2779" y="138"/>
                  </a:lnTo>
                  <a:lnTo>
                    <a:pt x="2780" y="138"/>
                  </a:lnTo>
                  <a:lnTo>
                    <a:pt x="2781" y="138"/>
                  </a:lnTo>
                  <a:lnTo>
                    <a:pt x="2783" y="139"/>
                  </a:lnTo>
                  <a:lnTo>
                    <a:pt x="2784" y="139"/>
                  </a:lnTo>
                  <a:lnTo>
                    <a:pt x="2785" y="139"/>
                  </a:lnTo>
                  <a:lnTo>
                    <a:pt x="2786" y="139"/>
                  </a:lnTo>
                  <a:lnTo>
                    <a:pt x="2787" y="139"/>
                  </a:lnTo>
                  <a:lnTo>
                    <a:pt x="2789" y="140"/>
                  </a:lnTo>
                  <a:lnTo>
                    <a:pt x="2790" y="141"/>
                  </a:lnTo>
                  <a:lnTo>
                    <a:pt x="2791" y="140"/>
                  </a:lnTo>
                  <a:lnTo>
                    <a:pt x="2792" y="139"/>
                  </a:lnTo>
                  <a:lnTo>
                    <a:pt x="2793" y="138"/>
                  </a:lnTo>
                  <a:lnTo>
                    <a:pt x="2795" y="136"/>
                  </a:lnTo>
                  <a:lnTo>
                    <a:pt x="2796" y="133"/>
                  </a:lnTo>
                  <a:lnTo>
                    <a:pt x="2797" y="132"/>
                  </a:lnTo>
                  <a:lnTo>
                    <a:pt x="2799" y="132"/>
                  </a:lnTo>
                  <a:lnTo>
                    <a:pt x="2800" y="131"/>
                  </a:lnTo>
                  <a:lnTo>
                    <a:pt x="2801" y="130"/>
                  </a:lnTo>
                  <a:lnTo>
                    <a:pt x="2802" y="128"/>
                  </a:lnTo>
                  <a:lnTo>
                    <a:pt x="2803" y="126"/>
                  </a:lnTo>
                  <a:lnTo>
                    <a:pt x="2805" y="126"/>
                  </a:lnTo>
                  <a:lnTo>
                    <a:pt x="2806" y="126"/>
                  </a:lnTo>
                  <a:lnTo>
                    <a:pt x="2807" y="125"/>
                  </a:lnTo>
                  <a:lnTo>
                    <a:pt x="2808" y="125"/>
                  </a:lnTo>
                  <a:lnTo>
                    <a:pt x="2810" y="125"/>
                  </a:lnTo>
                  <a:lnTo>
                    <a:pt x="2811" y="125"/>
                  </a:lnTo>
                  <a:lnTo>
                    <a:pt x="2812" y="125"/>
                  </a:lnTo>
                  <a:lnTo>
                    <a:pt x="2813" y="126"/>
                  </a:lnTo>
                  <a:lnTo>
                    <a:pt x="2815" y="127"/>
                  </a:lnTo>
                  <a:lnTo>
                    <a:pt x="2816" y="128"/>
                  </a:lnTo>
                  <a:lnTo>
                    <a:pt x="2817" y="129"/>
                  </a:lnTo>
                  <a:lnTo>
                    <a:pt x="2818" y="130"/>
                  </a:lnTo>
                  <a:lnTo>
                    <a:pt x="2820" y="131"/>
                  </a:lnTo>
                  <a:lnTo>
                    <a:pt x="2821" y="132"/>
                  </a:lnTo>
                  <a:lnTo>
                    <a:pt x="2822" y="133"/>
                  </a:lnTo>
                  <a:lnTo>
                    <a:pt x="2823" y="134"/>
                  </a:lnTo>
                  <a:lnTo>
                    <a:pt x="2824" y="135"/>
                  </a:lnTo>
                  <a:lnTo>
                    <a:pt x="2826" y="136"/>
                  </a:lnTo>
                  <a:lnTo>
                    <a:pt x="2827" y="137"/>
                  </a:lnTo>
                  <a:lnTo>
                    <a:pt x="2828" y="137"/>
                  </a:lnTo>
                  <a:lnTo>
                    <a:pt x="2830" y="138"/>
                  </a:lnTo>
                  <a:lnTo>
                    <a:pt x="2831" y="139"/>
                  </a:lnTo>
                  <a:lnTo>
                    <a:pt x="2832" y="139"/>
                  </a:lnTo>
                  <a:lnTo>
                    <a:pt x="2833" y="140"/>
                  </a:lnTo>
                  <a:lnTo>
                    <a:pt x="2834" y="141"/>
                  </a:lnTo>
                  <a:lnTo>
                    <a:pt x="2836" y="141"/>
                  </a:lnTo>
                  <a:lnTo>
                    <a:pt x="2837" y="142"/>
                  </a:lnTo>
                  <a:lnTo>
                    <a:pt x="2838" y="142"/>
                  </a:lnTo>
                  <a:lnTo>
                    <a:pt x="2839" y="143"/>
                  </a:lnTo>
                  <a:lnTo>
                    <a:pt x="2840" y="145"/>
                  </a:lnTo>
                  <a:lnTo>
                    <a:pt x="2842" y="147"/>
                  </a:lnTo>
                  <a:lnTo>
                    <a:pt x="2843" y="147"/>
                  </a:lnTo>
                  <a:lnTo>
                    <a:pt x="2844" y="148"/>
                  </a:lnTo>
                  <a:lnTo>
                    <a:pt x="2846" y="149"/>
                  </a:lnTo>
                  <a:lnTo>
                    <a:pt x="2847" y="148"/>
                  </a:lnTo>
                  <a:lnTo>
                    <a:pt x="2848" y="149"/>
                  </a:lnTo>
                  <a:lnTo>
                    <a:pt x="2849" y="148"/>
                  </a:lnTo>
                  <a:lnTo>
                    <a:pt x="2850" y="148"/>
                  </a:lnTo>
                  <a:lnTo>
                    <a:pt x="2852" y="148"/>
                  </a:lnTo>
                  <a:lnTo>
                    <a:pt x="2853" y="147"/>
                  </a:lnTo>
                  <a:lnTo>
                    <a:pt x="2854" y="146"/>
                  </a:lnTo>
                  <a:lnTo>
                    <a:pt x="2855" y="145"/>
                  </a:lnTo>
                  <a:lnTo>
                    <a:pt x="2857" y="145"/>
                  </a:lnTo>
                  <a:lnTo>
                    <a:pt x="2858" y="144"/>
                  </a:lnTo>
                  <a:lnTo>
                    <a:pt x="2859" y="143"/>
                  </a:lnTo>
                  <a:lnTo>
                    <a:pt x="2860" y="142"/>
                  </a:lnTo>
                  <a:lnTo>
                    <a:pt x="2862" y="141"/>
                  </a:lnTo>
                  <a:lnTo>
                    <a:pt x="2863" y="140"/>
                  </a:lnTo>
                  <a:lnTo>
                    <a:pt x="2864" y="139"/>
                  </a:lnTo>
                  <a:lnTo>
                    <a:pt x="2865" y="139"/>
                  </a:lnTo>
                  <a:lnTo>
                    <a:pt x="2867" y="138"/>
                  </a:lnTo>
                  <a:lnTo>
                    <a:pt x="2868" y="138"/>
                  </a:lnTo>
                  <a:lnTo>
                    <a:pt x="2869" y="138"/>
                  </a:lnTo>
                  <a:lnTo>
                    <a:pt x="2870" y="138"/>
                  </a:lnTo>
                  <a:lnTo>
                    <a:pt x="2871" y="139"/>
                  </a:lnTo>
                  <a:lnTo>
                    <a:pt x="2873" y="139"/>
                  </a:lnTo>
                  <a:lnTo>
                    <a:pt x="2874" y="140"/>
                  </a:lnTo>
                  <a:lnTo>
                    <a:pt x="2875" y="141"/>
                  </a:lnTo>
                  <a:lnTo>
                    <a:pt x="2877" y="142"/>
                  </a:lnTo>
                  <a:lnTo>
                    <a:pt x="2878" y="142"/>
                  </a:lnTo>
                  <a:lnTo>
                    <a:pt x="2879" y="143"/>
                  </a:lnTo>
                  <a:lnTo>
                    <a:pt x="2880" y="144"/>
                  </a:lnTo>
                  <a:lnTo>
                    <a:pt x="2881" y="144"/>
                  </a:lnTo>
                  <a:lnTo>
                    <a:pt x="2883" y="145"/>
                  </a:lnTo>
                  <a:lnTo>
                    <a:pt x="2884" y="146"/>
                  </a:lnTo>
                  <a:lnTo>
                    <a:pt x="2885" y="146"/>
                  </a:lnTo>
                  <a:lnTo>
                    <a:pt x="2886" y="146"/>
                  </a:lnTo>
                  <a:lnTo>
                    <a:pt x="2887" y="146"/>
                  </a:lnTo>
                  <a:lnTo>
                    <a:pt x="2889" y="146"/>
                  </a:lnTo>
                  <a:lnTo>
                    <a:pt x="2890" y="146"/>
                  </a:lnTo>
                  <a:lnTo>
                    <a:pt x="2891" y="146"/>
                  </a:lnTo>
                  <a:lnTo>
                    <a:pt x="2893" y="145"/>
                  </a:lnTo>
                  <a:lnTo>
                    <a:pt x="2894" y="145"/>
                  </a:lnTo>
                  <a:lnTo>
                    <a:pt x="2895" y="145"/>
                  </a:lnTo>
                  <a:lnTo>
                    <a:pt x="2896" y="145"/>
                  </a:lnTo>
                  <a:lnTo>
                    <a:pt x="2897" y="144"/>
                  </a:lnTo>
                  <a:lnTo>
                    <a:pt x="2899" y="143"/>
                  </a:lnTo>
                  <a:lnTo>
                    <a:pt x="2900" y="142"/>
                  </a:lnTo>
                  <a:lnTo>
                    <a:pt x="2901" y="142"/>
                  </a:lnTo>
                  <a:lnTo>
                    <a:pt x="2902" y="142"/>
                  </a:lnTo>
                  <a:lnTo>
                    <a:pt x="2903" y="142"/>
                  </a:lnTo>
                  <a:lnTo>
                    <a:pt x="2905" y="143"/>
                  </a:lnTo>
                  <a:lnTo>
                    <a:pt x="2906" y="145"/>
                  </a:lnTo>
                  <a:lnTo>
                    <a:pt x="2907" y="146"/>
                  </a:lnTo>
                  <a:lnTo>
                    <a:pt x="2909" y="149"/>
                  </a:lnTo>
                  <a:lnTo>
                    <a:pt x="2910" y="149"/>
                  </a:lnTo>
                  <a:lnTo>
                    <a:pt x="2911" y="147"/>
                  </a:lnTo>
                  <a:lnTo>
                    <a:pt x="2912" y="146"/>
                  </a:lnTo>
                  <a:lnTo>
                    <a:pt x="2913" y="145"/>
                  </a:lnTo>
                  <a:lnTo>
                    <a:pt x="2915" y="145"/>
                  </a:lnTo>
                  <a:lnTo>
                    <a:pt x="2916" y="145"/>
                  </a:lnTo>
                  <a:lnTo>
                    <a:pt x="2917" y="144"/>
                  </a:lnTo>
                  <a:lnTo>
                    <a:pt x="2918" y="144"/>
                  </a:lnTo>
                  <a:lnTo>
                    <a:pt x="2920" y="143"/>
                  </a:lnTo>
                  <a:lnTo>
                    <a:pt x="2921" y="143"/>
                  </a:lnTo>
                  <a:lnTo>
                    <a:pt x="2922" y="142"/>
                  </a:lnTo>
                  <a:lnTo>
                    <a:pt x="2923" y="141"/>
                  </a:lnTo>
                  <a:lnTo>
                    <a:pt x="2925" y="141"/>
                  </a:lnTo>
                  <a:lnTo>
                    <a:pt x="2926" y="141"/>
                  </a:lnTo>
                  <a:lnTo>
                    <a:pt x="2927" y="142"/>
                  </a:lnTo>
                  <a:lnTo>
                    <a:pt x="2928" y="142"/>
                  </a:lnTo>
                  <a:lnTo>
                    <a:pt x="2930" y="142"/>
                  </a:lnTo>
                  <a:lnTo>
                    <a:pt x="2931" y="141"/>
                  </a:lnTo>
                  <a:lnTo>
                    <a:pt x="2932" y="141"/>
                  </a:lnTo>
                  <a:lnTo>
                    <a:pt x="2933" y="142"/>
                  </a:lnTo>
                  <a:lnTo>
                    <a:pt x="2934" y="143"/>
                  </a:lnTo>
                  <a:lnTo>
                    <a:pt x="2936" y="144"/>
                  </a:lnTo>
                  <a:lnTo>
                    <a:pt x="2937" y="144"/>
                  </a:lnTo>
                  <a:lnTo>
                    <a:pt x="2938" y="145"/>
                  </a:lnTo>
                  <a:lnTo>
                    <a:pt x="2940" y="146"/>
                  </a:lnTo>
                  <a:lnTo>
                    <a:pt x="2941" y="147"/>
                  </a:lnTo>
                  <a:lnTo>
                    <a:pt x="2942" y="147"/>
                  </a:lnTo>
                  <a:lnTo>
                    <a:pt x="2943" y="148"/>
                  </a:lnTo>
                  <a:lnTo>
                    <a:pt x="2944" y="148"/>
                  </a:lnTo>
                  <a:lnTo>
                    <a:pt x="2946" y="148"/>
                  </a:lnTo>
                  <a:lnTo>
                    <a:pt x="2947" y="148"/>
                  </a:lnTo>
                  <a:lnTo>
                    <a:pt x="2948" y="148"/>
                  </a:lnTo>
                  <a:lnTo>
                    <a:pt x="2949" y="148"/>
                  </a:lnTo>
                  <a:lnTo>
                    <a:pt x="2950" y="148"/>
                  </a:lnTo>
                  <a:lnTo>
                    <a:pt x="2952" y="148"/>
                  </a:lnTo>
                  <a:lnTo>
                    <a:pt x="2953" y="148"/>
                  </a:lnTo>
                  <a:lnTo>
                    <a:pt x="2954" y="148"/>
                  </a:lnTo>
                  <a:lnTo>
                    <a:pt x="2956" y="148"/>
                  </a:lnTo>
                  <a:lnTo>
                    <a:pt x="2957" y="148"/>
                  </a:lnTo>
                  <a:lnTo>
                    <a:pt x="2958" y="147"/>
                  </a:lnTo>
                  <a:lnTo>
                    <a:pt x="2959" y="147"/>
                  </a:lnTo>
                  <a:lnTo>
                    <a:pt x="2960" y="147"/>
                  </a:lnTo>
                  <a:lnTo>
                    <a:pt x="2962" y="147"/>
                  </a:lnTo>
                  <a:lnTo>
                    <a:pt x="2963" y="146"/>
                  </a:lnTo>
                  <a:lnTo>
                    <a:pt x="2964" y="147"/>
                  </a:lnTo>
                  <a:lnTo>
                    <a:pt x="2965" y="146"/>
                  </a:lnTo>
                  <a:lnTo>
                    <a:pt x="2967" y="146"/>
                  </a:lnTo>
                  <a:lnTo>
                    <a:pt x="2968" y="146"/>
                  </a:lnTo>
                  <a:lnTo>
                    <a:pt x="2969" y="147"/>
                  </a:lnTo>
                  <a:lnTo>
                    <a:pt x="2970" y="147"/>
                  </a:lnTo>
                  <a:lnTo>
                    <a:pt x="2972" y="146"/>
                  </a:lnTo>
                  <a:lnTo>
                    <a:pt x="2973" y="146"/>
                  </a:lnTo>
                  <a:lnTo>
                    <a:pt x="2974" y="146"/>
                  </a:lnTo>
                  <a:lnTo>
                    <a:pt x="2975" y="145"/>
                  </a:lnTo>
                  <a:lnTo>
                    <a:pt x="2977" y="145"/>
                  </a:lnTo>
                  <a:lnTo>
                    <a:pt x="2978" y="144"/>
                  </a:lnTo>
                  <a:lnTo>
                    <a:pt x="2979" y="144"/>
                  </a:lnTo>
                  <a:lnTo>
                    <a:pt x="2980" y="143"/>
                  </a:lnTo>
                  <a:lnTo>
                    <a:pt x="2981" y="143"/>
                  </a:lnTo>
                  <a:lnTo>
                    <a:pt x="2983" y="142"/>
                  </a:lnTo>
                  <a:lnTo>
                    <a:pt x="2984" y="142"/>
                  </a:lnTo>
                  <a:lnTo>
                    <a:pt x="2985" y="142"/>
                  </a:lnTo>
                  <a:lnTo>
                    <a:pt x="2987" y="142"/>
                  </a:lnTo>
                  <a:lnTo>
                    <a:pt x="2988" y="142"/>
                  </a:lnTo>
                  <a:lnTo>
                    <a:pt x="2989" y="142"/>
                  </a:lnTo>
                  <a:lnTo>
                    <a:pt x="2990" y="142"/>
                  </a:lnTo>
                  <a:lnTo>
                    <a:pt x="2991" y="142"/>
                  </a:lnTo>
                  <a:lnTo>
                    <a:pt x="2993" y="142"/>
                  </a:lnTo>
                  <a:lnTo>
                    <a:pt x="2994" y="143"/>
                  </a:lnTo>
                  <a:lnTo>
                    <a:pt x="2995" y="143"/>
                  </a:lnTo>
                  <a:lnTo>
                    <a:pt x="2996" y="143"/>
                  </a:lnTo>
                  <a:lnTo>
                    <a:pt x="2997" y="143"/>
                  </a:lnTo>
                  <a:lnTo>
                    <a:pt x="2999" y="144"/>
                  </a:lnTo>
                  <a:lnTo>
                    <a:pt x="3000" y="144"/>
                  </a:lnTo>
                  <a:lnTo>
                    <a:pt x="3001" y="145"/>
                  </a:lnTo>
                  <a:lnTo>
                    <a:pt x="3003" y="146"/>
                  </a:lnTo>
                  <a:lnTo>
                    <a:pt x="3004" y="147"/>
                  </a:lnTo>
                  <a:lnTo>
                    <a:pt x="3005" y="148"/>
                  </a:lnTo>
                  <a:lnTo>
                    <a:pt x="3006" y="148"/>
                  </a:lnTo>
                  <a:lnTo>
                    <a:pt x="3007" y="149"/>
                  </a:lnTo>
                  <a:lnTo>
                    <a:pt x="3009" y="149"/>
                  </a:lnTo>
                  <a:lnTo>
                    <a:pt x="3010" y="149"/>
                  </a:lnTo>
                  <a:lnTo>
                    <a:pt x="3011" y="150"/>
                  </a:lnTo>
                  <a:lnTo>
                    <a:pt x="3012" y="150"/>
                  </a:lnTo>
                  <a:lnTo>
                    <a:pt x="3014" y="150"/>
                  </a:lnTo>
                  <a:lnTo>
                    <a:pt x="3015" y="149"/>
                  </a:lnTo>
                  <a:lnTo>
                    <a:pt x="3016" y="149"/>
                  </a:lnTo>
                  <a:lnTo>
                    <a:pt x="3017" y="149"/>
                  </a:lnTo>
                  <a:lnTo>
                    <a:pt x="3019" y="148"/>
                  </a:lnTo>
                  <a:lnTo>
                    <a:pt x="3020" y="148"/>
                  </a:lnTo>
                  <a:lnTo>
                    <a:pt x="3021" y="148"/>
                  </a:lnTo>
                  <a:lnTo>
                    <a:pt x="3022" y="149"/>
                  </a:lnTo>
                  <a:lnTo>
                    <a:pt x="3024" y="148"/>
                  </a:lnTo>
                  <a:lnTo>
                    <a:pt x="3025" y="148"/>
                  </a:lnTo>
                  <a:lnTo>
                    <a:pt x="3026" y="148"/>
                  </a:lnTo>
                  <a:lnTo>
                    <a:pt x="3027" y="148"/>
                  </a:lnTo>
                  <a:lnTo>
                    <a:pt x="3028" y="149"/>
                  </a:lnTo>
                  <a:lnTo>
                    <a:pt x="3030" y="150"/>
                  </a:lnTo>
                  <a:lnTo>
                    <a:pt x="3031" y="149"/>
                  </a:lnTo>
                  <a:lnTo>
                    <a:pt x="3032" y="149"/>
                  </a:lnTo>
                  <a:lnTo>
                    <a:pt x="3034" y="149"/>
                  </a:lnTo>
                  <a:lnTo>
                    <a:pt x="3035" y="149"/>
                  </a:lnTo>
                  <a:lnTo>
                    <a:pt x="3036" y="149"/>
                  </a:lnTo>
                  <a:lnTo>
                    <a:pt x="3037" y="149"/>
                  </a:lnTo>
                  <a:lnTo>
                    <a:pt x="3038" y="148"/>
                  </a:lnTo>
                  <a:lnTo>
                    <a:pt x="3040" y="147"/>
                  </a:lnTo>
                  <a:lnTo>
                    <a:pt x="3041" y="146"/>
                  </a:lnTo>
                  <a:lnTo>
                    <a:pt x="3042" y="145"/>
                  </a:lnTo>
                  <a:lnTo>
                    <a:pt x="3043" y="145"/>
                  </a:lnTo>
                  <a:lnTo>
                    <a:pt x="3045" y="144"/>
                  </a:lnTo>
                  <a:lnTo>
                    <a:pt x="3046" y="145"/>
                  </a:lnTo>
                  <a:lnTo>
                    <a:pt x="3047" y="145"/>
                  </a:lnTo>
                  <a:lnTo>
                    <a:pt x="3048" y="145"/>
                  </a:lnTo>
                  <a:lnTo>
                    <a:pt x="3050" y="145"/>
                  </a:lnTo>
                  <a:lnTo>
                    <a:pt x="3051" y="145"/>
                  </a:lnTo>
                  <a:lnTo>
                    <a:pt x="3052" y="145"/>
                  </a:lnTo>
                  <a:lnTo>
                    <a:pt x="3053" y="145"/>
                  </a:lnTo>
                  <a:lnTo>
                    <a:pt x="3054" y="146"/>
                  </a:lnTo>
                  <a:lnTo>
                    <a:pt x="3056" y="146"/>
                  </a:lnTo>
                  <a:lnTo>
                    <a:pt x="3057" y="146"/>
                  </a:lnTo>
                  <a:lnTo>
                    <a:pt x="3058" y="146"/>
                  </a:lnTo>
                  <a:lnTo>
                    <a:pt x="3059" y="147"/>
                  </a:lnTo>
                  <a:lnTo>
                    <a:pt x="3061" y="147"/>
                  </a:lnTo>
                  <a:lnTo>
                    <a:pt x="3062" y="149"/>
                  </a:lnTo>
                  <a:lnTo>
                    <a:pt x="3063" y="150"/>
                  </a:lnTo>
                  <a:lnTo>
                    <a:pt x="3064" y="151"/>
                  </a:lnTo>
                  <a:lnTo>
                    <a:pt x="3066" y="151"/>
                  </a:lnTo>
                  <a:lnTo>
                    <a:pt x="3067" y="151"/>
                  </a:lnTo>
                  <a:lnTo>
                    <a:pt x="3068" y="152"/>
                  </a:lnTo>
                  <a:lnTo>
                    <a:pt x="3069" y="151"/>
                  </a:lnTo>
                  <a:lnTo>
                    <a:pt x="3070" y="151"/>
                  </a:lnTo>
                  <a:lnTo>
                    <a:pt x="3072" y="151"/>
                  </a:lnTo>
                  <a:lnTo>
                    <a:pt x="3073" y="151"/>
                  </a:lnTo>
                  <a:lnTo>
                    <a:pt x="3074" y="151"/>
                  </a:lnTo>
                  <a:lnTo>
                    <a:pt x="3076" y="151"/>
                  </a:lnTo>
                  <a:lnTo>
                    <a:pt x="3077" y="150"/>
                  </a:lnTo>
                  <a:lnTo>
                    <a:pt x="3078" y="149"/>
                  </a:lnTo>
                  <a:lnTo>
                    <a:pt x="3079" y="148"/>
                  </a:lnTo>
                  <a:lnTo>
                    <a:pt x="3080" y="148"/>
                  </a:lnTo>
                  <a:lnTo>
                    <a:pt x="3082" y="147"/>
                  </a:lnTo>
                  <a:lnTo>
                    <a:pt x="3083" y="147"/>
                  </a:lnTo>
                  <a:lnTo>
                    <a:pt x="3084" y="147"/>
                  </a:lnTo>
                  <a:lnTo>
                    <a:pt x="3085" y="146"/>
                  </a:lnTo>
                  <a:lnTo>
                    <a:pt x="3087" y="146"/>
                  </a:lnTo>
                  <a:lnTo>
                    <a:pt x="3088" y="146"/>
                  </a:lnTo>
                  <a:lnTo>
                    <a:pt x="3089" y="146"/>
                  </a:lnTo>
                  <a:lnTo>
                    <a:pt x="3090" y="146"/>
                  </a:lnTo>
                  <a:lnTo>
                    <a:pt x="3092" y="146"/>
                  </a:lnTo>
                  <a:lnTo>
                    <a:pt x="3093" y="146"/>
                  </a:lnTo>
                  <a:lnTo>
                    <a:pt x="3094" y="146"/>
                  </a:lnTo>
                  <a:lnTo>
                    <a:pt x="3095" y="146"/>
                  </a:lnTo>
                  <a:lnTo>
                    <a:pt x="3097" y="145"/>
                  </a:lnTo>
                  <a:lnTo>
                    <a:pt x="3098" y="144"/>
                  </a:lnTo>
                  <a:lnTo>
                    <a:pt x="3099" y="143"/>
                  </a:lnTo>
                  <a:lnTo>
                    <a:pt x="3100" y="142"/>
                  </a:lnTo>
                  <a:lnTo>
                    <a:pt x="3101" y="141"/>
                  </a:lnTo>
                  <a:lnTo>
                    <a:pt x="3103" y="140"/>
                  </a:lnTo>
                  <a:lnTo>
                    <a:pt x="3104" y="139"/>
                  </a:lnTo>
                  <a:lnTo>
                    <a:pt x="3105" y="138"/>
                  </a:lnTo>
                  <a:lnTo>
                    <a:pt x="3107" y="138"/>
                  </a:lnTo>
                  <a:lnTo>
                    <a:pt x="3108" y="138"/>
                  </a:lnTo>
                  <a:lnTo>
                    <a:pt x="3109" y="138"/>
                  </a:lnTo>
                  <a:lnTo>
                    <a:pt x="3110" y="138"/>
                  </a:lnTo>
                  <a:lnTo>
                    <a:pt x="3111" y="139"/>
                  </a:lnTo>
                  <a:lnTo>
                    <a:pt x="3113" y="139"/>
                  </a:lnTo>
                  <a:lnTo>
                    <a:pt x="3114" y="140"/>
                  </a:lnTo>
                  <a:lnTo>
                    <a:pt x="3115" y="141"/>
                  </a:lnTo>
                  <a:lnTo>
                    <a:pt x="3116" y="142"/>
                  </a:lnTo>
                  <a:lnTo>
                    <a:pt x="3117" y="143"/>
                  </a:lnTo>
                  <a:lnTo>
                    <a:pt x="3119" y="144"/>
                  </a:lnTo>
                  <a:lnTo>
                    <a:pt x="3120" y="145"/>
                  </a:lnTo>
                  <a:lnTo>
                    <a:pt x="3121" y="145"/>
                  </a:lnTo>
                  <a:lnTo>
                    <a:pt x="3123" y="145"/>
                  </a:lnTo>
                  <a:lnTo>
                    <a:pt x="3124" y="146"/>
                  </a:lnTo>
                  <a:lnTo>
                    <a:pt x="3125" y="146"/>
                  </a:lnTo>
                  <a:lnTo>
                    <a:pt x="3126" y="146"/>
                  </a:lnTo>
                  <a:lnTo>
                    <a:pt x="3127" y="146"/>
                  </a:lnTo>
                  <a:lnTo>
                    <a:pt x="3129" y="146"/>
                  </a:lnTo>
                  <a:lnTo>
                    <a:pt x="3130" y="147"/>
                  </a:lnTo>
                  <a:lnTo>
                    <a:pt x="3131" y="147"/>
                  </a:lnTo>
                  <a:lnTo>
                    <a:pt x="3132" y="147"/>
                  </a:lnTo>
                  <a:lnTo>
                    <a:pt x="3134" y="146"/>
                  </a:lnTo>
                  <a:lnTo>
                    <a:pt x="3135" y="146"/>
                  </a:lnTo>
                  <a:lnTo>
                    <a:pt x="3136" y="145"/>
                  </a:lnTo>
                  <a:lnTo>
                    <a:pt x="3137" y="145"/>
                  </a:lnTo>
                  <a:lnTo>
                    <a:pt x="3139" y="145"/>
                  </a:lnTo>
                  <a:lnTo>
                    <a:pt x="3140" y="144"/>
                  </a:lnTo>
                  <a:lnTo>
                    <a:pt x="3141" y="144"/>
                  </a:lnTo>
                  <a:lnTo>
                    <a:pt x="3142" y="142"/>
                  </a:lnTo>
                  <a:lnTo>
                    <a:pt x="3144" y="142"/>
                  </a:lnTo>
                  <a:lnTo>
                    <a:pt x="3145" y="142"/>
                  </a:lnTo>
                  <a:lnTo>
                    <a:pt x="3146" y="141"/>
                  </a:lnTo>
                  <a:lnTo>
                    <a:pt x="3147" y="140"/>
                  </a:lnTo>
                  <a:lnTo>
                    <a:pt x="3148" y="139"/>
                  </a:lnTo>
                  <a:lnTo>
                    <a:pt x="3150" y="139"/>
                  </a:lnTo>
                  <a:lnTo>
                    <a:pt x="3151" y="139"/>
                  </a:lnTo>
                  <a:lnTo>
                    <a:pt x="3152" y="138"/>
                  </a:lnTo>
                  <a:lnTo>
                    <a:pt x="3154" y="139"/>
                  </a:lnTo>
                  <a:lnTo>
                    <a:pt x="3155" y="139"/>
                  </a:lnTo>
                  <a:lnTo>
                    <a:pt x="3156" y="140"/>
                  </a:lnTo>
                  <a:lnTo>
                    <a:pt x="3157" y="141"/>
                  </a:lnTo>
                  <a:lnTo>
                    <a:pt x="3158" y="140"/>
                  </a:lnTo>
                  <a:lnTo>
                    <a:pt x="3160" y="140"/>
                  </a:lnTo>
                  <a:lnTo>
                    <a:pt x="3161" y="139"/>
                  </a:lnTo>
                  <a:lnTo>
                    <a:pt x="3162" y="138"/>
                  </a:lnTo>
                  <a:lnTo>
                    <a:pt x="3163" y="138"/>
                  </a:lnTo>
                  <a:lnTo>
                    <a:pt x="3164" y="137"/>
                  </a:lnTo>
                  <a:lnTo>
                    <a:pt x="3166" y="136"/>
                  </a:lnTo>
                  <a:lnTo>
                    <a:pt x="3167" y="136"/>
                  </a:lnTo>
                  <a:lnTo>
                    <a:pt x="3168" y="137"/>
                  </a:lnTo>
                  <a:lnTo>
                    <a:pt x="3170" y="137"/>
                  </a:lnTo>
                  <a:lnTo>
                    <a:pt x="3171" y="139"/>
                  </a:lnTo>
                  <a:lnTo>
                    <a:pt x="3172" y="139"/>
                  </a:lnTo>
                  <a:lnTo>
                    <a:pt x="3173" y="140"/>
                  </a:lnTo>
                  <a:lnTo>
                    <a:pt x="3174" y="141"/>
                  </a:lnTo>
                  <a:lnTo>
                    <a:pt x="3176" y="142"/>
                  </a:lnTo>
                  <a:lnTo>
                    <a:pt x="3177" y="142"/>
                  </a:lnTo>
                  <a:lnTo>
                    <a:pt x="3178" y="142"/>
                  </a:lnTo>
                  <a:lnTo>
                    <a:pt x="3179" y="143"/>
                  </a:lnTo>
                  <a:lnTo>
                    <a:pt x="3181" y="143"/>
                  </a:lnTo>
                  <a:lnTo>
                    <a:pt x="3182" y="142"/>
                  </a:lnTo>
                  <a:lnTo>
                    <a:pt x="3183" y="141"/>
                  </a:lnTo>
                  <a:lnTo>
                    <a:pt x="3184" y="139"/>
                  </a:lnTo>
                  <a:lnTo>
                    <a:pt x="3186" y="139"/>
                  </a:lnTo>
                  <a:lnTo>
                    <a:pt x="3187" y="138"/>
                  </a:lnTo>
                  <a:lnTo>
                    <a:pt x="3188" y="138"/>
                  </a:lnTo>
                  <a:lnTo>
                    <a:pt x="3189" y="139"/>
                  </a:lnTo>
                  <a:lnTo>
                    <a:pt x="3191" y="140"/>
                  </a:lnTo>
                  <a:lnTo>
                    <a:pt x="3192" y="142"/>
                  </a:lnTo>
                  <a:lnTo>
                    <a:pt x="3193" y="144"/>
                  </a:lnTo>
                  <a:lnTo>
                    <a:pt x="3194" y="144"/>
                  </a:lnTo>
                  <a:lnTo>
                    <a:pt x="3195" y="144"/>
                  </a:lnTo>
                  <a:lnTo>
                    <a:pt x="3197" y="144"/>
                  </a:lnTo>
                  <a:lnTo>
                    <a:pt x="3198" y="144"/>
                  </a:lnTo>
                  <a:lnTo>
                    <a:pt x="3199" y="144"/>
                  </a:lnTo>
                  <a:lnTo>
                    <a:pt x="3201" y="145"/>
                  </a:lnTo>
                  <a:lnTo>
                    <a:pt x="3202" y="145"/>
                  </a:lnTo>
                  <a:lnTo>
                    <a:pt x="3203" y="145"/>
                  </a:lnTo>
                  <a:lnTo>
                    <a:pt x="3204" y="145"/>
                  </a:lnTo>
                  <a:lnTo>
                    <a:pt x="3205" y="144"/>
                  </a:lnTo>
                  <a:lnTo>
                    <a:pt x="3207" y="144"/>
                  </a:lnTo>
                  <a:lnTo>
                    <a:pt x="3208" y="144"/>
                  </a:lnTo>
                  <a:lnTo>
                    <a:pt x="3209" y="144"/>
                  </a:lnTo>
                  <a:lnTo>
                    <a:pt x="3210" y="143"/>
                  </a:lnTo>
                  <a:lnTo>
                    <a:pt x="3211" y="142"/>
                  </a:lnTo>
                  <a:lnTo>
                    <a:pt x="3213" y="141"/>
                  </a:lnTo>
                  <a:lnTo>
                    <a:pt x="3214" y="139"/>
                  </a:lnTo>
                  <a:lnTo>
                    <a:pt x="3215" y="139"/>
                  </a:lnTo>
                  <a:lnTo>
                    <a:pt x="3217" y="136"/>
                  </a:lnTo>
                  <a:lnTo>
                    <a:pt x="3218" y="135"/>
                  </a:lnTo>
                  <a:lnTo>
                    <a:pt x="3219" y="132"/>
                  </a:lnTo>
                  <a:lnTo>
                    <a:pt x="3220" y="130"/>
                  </a:lnTo>
                  <a:lnTo>
                    <a:pt x="3221" y="128"/>
                  </a:lnTo>
                  <a:lnTo>
                    <a:pt x="3223" y="128"/>
                  </a:lnTo>
                  <a:lnTo>
                    <a:pt x="3224" y="128"/>
                  </a:lnTo>
                  <a:lnTo>
                    <a:pt x="3225" y="127"/>
                  </a:lnTo>
                  <a:lnTo>
                    <a:pt x="3226" y="126"/>
                  </a:lnTo>
                  <a:lnTo>
                    <a:pt x="3227" y="125"/>
                  </a:lnTo>
                  <a:lnTo>
                    <a:pt x="3229" y="124"/>
                  </a:lnTo>
                  <a:lnTo>
                    <a:pt x="3230" y="125"/>
                  </a:lnTo>
                  <a:lnTo>
                    <a:pt x="3231" y="126"/>
                  </a:lnTo>
                  <a:lnTo>
                    <a:pt x="3233" y="127"/>
                  </a:lnTo>
                  <a:lnTo>
                    <a:pt x="3234" y="128"/>
                  </a:lnTo>
                  <a:lnTo>
                    <a:pt x="3235" y="130"/>
                  </a:lnTo>
                  <a:lnTo>
                    <a:pt x="3236" y="131"/>
                  </a:lnTo>
                  <a:lnTo>
                    <a:pt x="3237" y="132"/>
                  </a:lnTo>
                  <a:lnTo>
                    <a:pt x="3239" y="132"/>
                  </a:lnTo>
                  <a:lnTo>
                    <a:pt x="3240" y="133"/>
                  </a:lnTo>
                  <a:lnTo>
                    <a:pt x="3241" y="134"/>
                  </a:lnTo>
                  <a:lnTo>
                    <a:pt x="3242" y="134"/>
                  </a:lnTo>
                  <a:lnTo>
                    <a:pt x="3244" y="134"/>
                  </a:lnTo>
                  <a:lnTo>
                    <a:pt x="3245" y="134"/>
                  </a:lnTo>
                  <a:lnTo>
                    <a:pt x="3246" y="134"/>
                  </a:lnTo>
                  <a:lnTo>
                    <a:pt x="3247" y="134"/>
                  </a:lnTo>
                  <a:lnTo>
                    <a:pt x="3249" y="134"/>
                  </a:lnTo>
                  <a:lnTo>
                    <a:pt x="3250" y="134"/>
                  </a:lnTo>
                  <a:lnTo>
                    <a:pt x="3251" y="134"/>
                  </a:lnTo>
                  <a:lnTo>
                    <a:pt x="3252" y="131"/>
                  </a:lnTo>
                  <a:lnTo>
                    <a:pt x="3254" y="129"/>
                  </a:lnTo>
                  <a:lnTo>
                    <a:pt x="3255" y="127"/>
                  </a:lnTo>
                  <a:lnTo>
                    <a:pt x="3256" y="126"/>
                  </a:lnTo>
                  <a:lnTo>
                    <a:pt x="3257" y="125"/>
                  </a:lnTo>
                  <a:lnTo>
                    <a:pt x="3258" y="123"/>
                  </a:lnTo>
                  <a:lnTo>
                    <a:pt x="3260" y="123"/>
                  </a:lnTo>
                  <a:lnTo>
                    <a:pt x="3261" y="122"/>
                  </a:lnTo>
                  <a:lnTo>
                    <a:pt x="3262" y="122"/>
                  </a:lnTo>
                  <a:lnTo>
                    <a:pt x="3264" y="122"/>
                  </a:lnTo>
                  <a:lnTo>
                    <a:pt x="3265" y="123"/>
                  </a:lnTo>
                  <a:lnTo>
                    <a:pt x="3266" y="124"/>
                  </a:lnTo>
                  <a:lnTo>
                    <a:pt x="3267" y="123"/>
                  </a:lnTo>
                  <a:lnTo>
                    <a:pt x="3268" y="123"/>
                  </a:lnTo>
                  <a:lnTo>
                    <a:pt x="3270" y="122"/>
                  </a:lnTo>
                  <a:lnTo>
                    <a:pt x="3271" y="121"/>
                  </a:lnTo>
                  <a:lnTo>
                    <a:pt x="3272" y="121"/>
                  </a:lnTo>
                  <a:lnTo>
                    <a:pt x="3273" y="120"/>
                  </a:lnTo>
                  <a:lnTo>
                    <a:pt x="3274" y="119"/>
                  </a:lnTo>
                  <a:lnTo>
                    <a:pt x="3276" y="115"/>
                  </a:lnTo>
                  <a:lnTo>
                    <a:pt x="3277" y="111"/>
                  </a:lnTo>
                  <a:lnTo>
                    <a:pt x="3278" y="106"/>
                  </a:lnTo>
                  <a:lnTo>
                    <a:pt x="3280" y="104"/>
                  </a:lnTo>
                  <a:lnTo>
                    <a:pt x="3281" y="103"/>
                  </a:lnTo>
                  <a:lnTo>
                    <a:pt x="3282" y="102"/>
                  </a:lnTo>
                  <a:lnTo>
                    <a:pt x="3283" y="101"/>
                  </a:lnTo>
                  <a:lnTo>
                    <a:pt x="3284" y="99"/>
                  </a:lnTo>
                  <a:lnTo>
                    <a:pt x="3286" y="99"/>
                  </a:lnTo>
                  <a:lnTo>
                    <a:pt x="3287" y="99"/>
                  </a:lnTo>
                  <a:lnTo>
                    <a:pt x="3288" y="99"/>
                  </a:lnTo>
                  <a:lnTo>
                    <a:pt x="3289" y="100"/>
                  </a:lnTo>
                  <a:lnTo>
                    <a:pt x="3291" y="101"/>
                  </a:lnTo>
                  <a:lnTo>
                    <a:pt x="3292" y="102"/>
                  </a:lnTo>
                  <a:lnTo>
                    <a:pt x="3293" y="103"/>
                  </a:lnTo>
                  <a:lnTo>
                    <a:pt x="3294" y="104"/>
                  </a:lnTo>
                  <a:lnTo>
                    <a:pt x="3296" y="105"/>
                  </a:lnTo>
                  <a:lnTo>
                    <a:pt x="3297" y="107"/>
                  </a:lnTo>
                  <a:lnTo>
                    <a:pt x="3298" y="108"/>
                  </a:lnTo>
                  <a:lnTo>
                    <a:pt x="3299" y="107"/>
                  </a:lnTo>
                  <a:lnTo>
                    <a:pt x="3301" y="105"/>
                  </a:lnTo>
                  <a:lnTo>
                    <a:pt x="3302" y="99"/>
                  </a:lnTo>
                  <a:lnTo>
                    <a:pt x="3303" y="90"/>
                  </a:lnTo>
                  <a:lnTo>
                    <a:pt x="3304" y="83"/>
                  </a:lnTo>
                  <a:lnTo>
                    <a:pt x="3305" y="72"/>
                  </a:lnTo>
                  <a:lnTo>
                    <a:pt x="3307" y="60"/>
                  </a:lnTo>
                  <a:lnTo>
                    <a:pt x="3308" y="56"/>
                  </a:lnTo>
                  <a:lnTo>
                    <a:pt x="3309" y="53"/>
                  </a:lnTo>
                  <a:lnTo>
                    <a:pt x="3311" y="50"/>
                  </a:lnTo>
                  <a:lnTo>
                    <a:pt x="3312" y="48"/>
                  </a:lnTo>
                  <a:lnTo>
                    <a:pt x="3313" y="47"/>
                  </a:lnTo>
                  <a:lnTo>
                    <a:pt x="3314" y="46"/>
                  </a:lnTo>
                  <a:lnTo>
                    <a:pt x="3315" y="45"/>
                  </a:lnTo>
                  <a:lnTo>
                    <a:pt x="3317" y="44"/>
                  </a:lnTo>
                  <a:lnTo>
                    <a:pt x="3318" y="42"/>
                  </a:lnTo>
                  <a:lnTo>
                    <a:pt x="3319" y="41"/>
                  </a:lnTo>
                  <a:lnTo>
                    <a:pt x="3320" y="40"/>
                  </a:lnTo>
                  <a:lnTo>
                    <a:pt x="3321" y="39"/>
                  </a:lnTo>
                  <a:lnTo>
                    <a:pt x="3323" y="38"/>
                  </a:lnTo>
                  <a:lnTo>
                    <a:pt x="3324" y="38"/>
                  </a:lnTo>
                  <a:lnTo>
                    <a:pt x="3325" y="38"/>
                  </a:lnTo>
                  <a:lnTo>
                    <a:pt x="3327" y="38"/>
                  </a:lnTo>
                  <a:lnTo>
                    <a:pt x="3328" y="37"/>
                  </a:lnTo>
                  <a:lnTo>
                    <a:pt x="3329" y="36"/>
                  </a:lnTo>
                  <a:lnTo>
                    <a:pt x="3330" y="35"/>
                  </a:lnTo>
                  <a:lnTo>
                    <a:pt x="3331" y="33"/>
                  </a:lnTo>
                  <a:lnTo>
                    <a:pt x="3333" y="30"/>
                  </a:lnTo>
                  <a:lnTo>
                    <a:pt x="3334" y="27"/>
                  </a:lnTo>
                  <a:lnTo>
                    <a:pt x="3335" y="24"/>
                  </a:lnTo>
                  <a:lnTo>
                    <a:pt x="3336" y="20"/>
                  </a:lnTo>
                  <a:lnTo>
                    <a:pt x="3338" y="14"/>
                  </a:lnTo>
                  <a:lnTo>
                    <a:pt x="3339" y="9"/>
                  </a:lnTo>
                  <a:lnTo>
                    <a:pt x="3340" y="4"/>
                  </a:lnTo>
                  <a:lnTo>
                    <a:pt x="3341" y="2"/>
                  </a:lnTo>
                  <a:lnTo>
                    <a:pt x="3343" y="0"/>
                  </a:lnTo>
                  <a:lnTo>
                    <a:pt x="3344" y="1"/>
                  </a:lnTo>
                  <a:lnTo>
                    <a:pt x="3345" y="7"/>
                  </a:lnTo>
                  <a:lnTo>
                    <a:pt x="3346" y="15"/>
                  </a:lnTo>
                  <a:lnTo>
                    <a:pt x="3348" y="24"/>
                  </a:lnTo>
                  <a:lnTo>
                    <a:pt x="3349" y="33"/>
                  </a:lnTo>
                  <a:lnTo>
                    <a:pt x="3350" y="38"/>
                  </a:lnTo>
                  <a:lnTo>
                    <a:pt x="3351" y="43"/>
                  </a:lnTo>
                  <a:lnTo>
                    <a:pt x="3352" y="47"/>
                  </a:lnTo>
                  <a:lnTo>
                    <a:pt x="3354" y="51"/>
                  </a:lnTo>
                  <a:lnTo>
                    <a:pt x="3355" y="54"/>
                  </a:lnTo>
                  <a:lnTo>
                    <a:pt x="3356" y="58"/>
                  </a:lnTo>
                  <a:lnTo>
                    <a:pt x="3358" y="60"/>
                  </a:lnTo>
                  <a:lnTo>
                    <a:pt x="3359" y="61"/>
                  </a:lnTo>
                  <a:lnTo>
                    <a:pt x="3360" y="61"/>
                  </a:lnTo>
                  <a:lnTo>
                    <a:pt x="3361" y="58"/>
                  </a:lnTo>
                  <a:lnTo>
                    <a:pt x="3362" y="52"/>
                  </a:lnTo>
                  <a:lnTo>
                    <a:pt x="3364" y="53"/>
                  </a:lnTo>
                  <a:lnTo>
                    <a:pt x="3365" y="53"/>
                  </a:lnTo>
                  <a:lnTo>
                    <a:pt x="3366" y="53"/>
                  </a:lnTo>
                  <a:lnTo>
                    <a:pt x="3367" y="52"/>
                  </a:lnTo>
                  <a:lnTo>
                    <a:pt x="3368" y="51"/>
                  </a:lnTo>
                  <a:lnTo>
                    <a:pt x="3370" y="50"/>
                  </a:lnTo>
                  <a:lnTo>
                    <a:pt x="3371" y="54"/>
                  </a:lnTo>
                  <a:lnTo>
                    <a:pt x="3372" y="61"/>
                  </a:lnTo>
                  <a:lnTo>
                    <a:pt x="3374" y="64"/>
                  </a:lnTo>
                  <a:lnTo>
                    <a:pt x="3375" y="64"/>
                  </a:lnTo>
                  <a:lnTo>
                    <a:pt x="3376" y="61"/>
                  </a:lnTo>
                  <a:lnTo>
                    <a:pt x="3377" y="59"/>
                  </a:lnTo>
                  <a:lnTo>
                    <a:pt x="3378" y="57"/>
                  </a:lnTo>
                  <a:lnTo>
                    <a:pt x="3380" y="55"/>
                  </a:lnTo>
                  <a:lnTo>
                    <a:pt x="3381" y="52"/>
                  </a:lnTo>
                  <a:lnTo>
                    <a:pt x="3382" y="48"/>
                  </a:lnTo>
                  <a:lnTo>
                    <a:pt x="3383" y="48"/>
                  </a:lnTo>
                  <a:lnTo>
                    <a:pt x="3385" y="52"/>
                  </a:lnTo>
                  <a:lnTo>
                    <a:pt x="3386" y="57"/>
                  </a:lnTo>
                  <a:lnTo>
                    <a:pt x="3387" y="63"/>
                  </a:lnTo>
                  <a:lnTo>
                    <a:pt x="3388" y="68"/>
                  </a:lnTo>
                  <a:lnTo>
                    <a:pt x="3390" y="74"/>
                  </a:lnTo>
                  <a:lnTo>
                    <a:pt x="3391" y="78"/>
                  </a:lnTo>
                  <a:lnTo>
                    <a:pt x="3392" y="74"/>
                  </a:lnTo>
                  <a:lnTo>
                    <a:pt x="3393" y="74"/>
                  </a:lnTo>
                  <a:lnTo>
                    <a:pt x="3394" y="75"/>
                  </a:lnTo>
                  <a:lnTo>
                    <a:pt x="3396" y="74"/>
                  </a:lnTo>
                  <a:lnTo>
                    <a:pt x="3397" y="74"/>
                  </a:lnTo>
                  <a:lnTo>
                    <a:pt x="3398" y="73"/>
                  </a:lnTo>
                  <a:lnTo>
                    <a:pt x="3399" y="72"/>
                  </a:lnTo>
                  <a:lnTo>
                    <a:pt x="3401" y="72"/>
                  </a:lnTo>
                  <a:lnTo>
                    <a:pt x="3402" y="71"/>
                  </a:lnTo>
                  <a:lnTo>
                    <a:pt x="3403" y="69"/>
                  </a:lnTo>
                  <a:lnTo>
                    <a:pt x="3405" y="68"/>
                  </a:lnTo>
                  <a:lnTo>
                    <a:pt x="3406" y="68"/>
                  </a:lnTo>
                  <a:lnTo>
                    <a:pt x="3407" y="68"/>
                  </a:lnTo>
                  <a:lnTo>
                    <a:pt x="3408" y="67"/>
                  </a:lnTo>
                  <a:lnTo>
                    <a:pt x="3409" y="67"/>
                  </a:lnTo>
                  <a:lnTo>
                    <a:pt x="3411" y="67"/>
                  </a:lnTo>
                  <a:lnTo>
                    <a:pt x="3412" y="68"/>
                  </a:lnTo>
                  <a:lnTo>
                    <a:pt x="3413" y="68"/>
                  </a:lnTo>
                  <a:lnTo>
                    <a:pt x="3414" y="67"/>
                  </a:lnTo>
                  <a:lnTo>
                    <a:pt x="3416" y="68"/>
                  </a:lnTo>
                  <a:lnTo>
                    <a:pt x="3417" y="71"/>
                  </a:lnTo>
                  <a:lnTo>
                    <a:pt x="3418" y="73"/>
                  </a:lnTo>
                  <a:lnTo>
                    <a:pt x="3419" y="75"/>
                  </a:lnTo>
                  <a:lnTo>
                    <a:pt x="3421" y="77"/>
                  </a:lnTo>
                  <a:lnTo>
                    <a:pt x="3422" y="78"/>
                  </a:lnTo>
                  <a:lnTo>
                    <a:pt x="3423" y="79"/>
                  </a:lnTo>
                  <a:lnTo>
                    <a:pt x="3424" y="80"/>
                  </a:lnTo>
                  <a:lnTo>
                    <a:pt x="3425" y="81"/>
                  </a:lnTo>
                  <a:lnTo>
                    <a:pt x="3427" y="83"/>
                  </a:lnTo>
                  <a:lnTo>
                    <a:pt x="3428" y="85"/>
                  </a:lnTo>
                  <a:lnTo>
                    <a:pt x="3429" y="89"/>
                  </a:lnTo>
                  <a:lnTo>
                    <a:pt x="3430" y="94"/>
                  </a:lnTo>
                  <a:lnTo>
                    <a:pt x="3432" y="97"/>
                  </a:lnTo>
                  <a:lnTo>
                    <a:pt x="3433" y="98"/>
                  </a:lnTo>
                  <a:lnTo>
                    <a:pt x="3434" y="98"/>
                  </a:lnTo>
                  <a:lnTo>
                    <a:pt x="3435" y="98"/>
                  </a:lnTo>
                  <a:lnTo>
                    <a:pt x="3437" y="96"/>
                  </a:lnTo>
                  <a:lnTo>
                    <a:pt x="3438" y="96"/>
                  </a:lnTo>
                  <a:lnTo>
                    <a:pt x="3439" y="97"/>
                  </a:lnTo>
                  <a:lnTo>
                    <a:pt x="3440" y="97"/>
                  </a:lnTo>
                  <a:lnTo>
                    <a:pt x="3441" y="98"/>
                  </a:lnTo>
                  <a:lnTo>
                    <a:pt x="3443" y="96"/>
                  </a:lnTo>
                  <a:lnTo>
                    <a:pt x="3444" y="95"/>
                  </a:lnTo>
                  <a:lnTo>
                    <a:pt x="3445" y="97"/>
                  </a:lnTo>
                  <a:lnTo>
                    <a:pt x="3447" y="99"/>
                  </a:lnTo>
                  <a:lnTo>
                    <a:pt x="3448" y="99"/>
                  </a:lnTo>
                  <a:lnTo>
                    <a:pt x="3449" y="99"/>
                  </a:lnTo>
                  <a:lnTo>
                    <a:pt x="3450" y="96"/>
                  </a:lnTo>
                  <a:lnTo>
                    <a:pt x="3451" y="91"/>
                  </a:lnTo>
                  <a:lnTo>
                    <a:pt x="3453" y="84"/>
                  </a:lnTo>
                  <a:lnTo>
                    <a:pt x="3454" y="82"/>
                  </a:lnTo>
                  <a:lnTo>
                    <a:pt x="3455" y="79"/>
                  </a:lnTo>
                  <a:lnTo>
                    <a:pt x="3456" y="75"/>
                  </a:lnTo>
                  <a:lnTo>
                    <a:pt x="3458" y="74"/>
                  </a:lnTo>
                  <a:lnTo>
                    <a:pt x="3459" y="74"/>
                  </a:lnTo>
                  <a:lnTo>
                    <a:pt x="3460" y="73"/>
                  </a:lnTo>
                  <a:lnTo>
                    <a:pt x="3461" y="72"/>
                  </a:lnTo>
                  <a:lnTo>
                    <a:pt x="3463" y="72"/>
                  </a:lnTo>
                  <a:lnTo>
                    <a:pt x="3464" y="71"/>
                  </a:lnTo>
                  <a:lnTo>
                    <a:pt x="3465" y="69"/>
                  </a:lnTo>
                  <a:lnTo>
                    <a:pt x="3466" y="68"/>
                  </a:lnTo>
                  <a:lnTo>
                    <a:pt x="3468" y="68"/>
                  </a:lnTo>
                  <a:lnTo>
                    <a:pt x="3469" y="67"/>
                  </a:lnTo>
                  <a:lnTo>
                    <a:pt x="3470" y="67"/>
                  </a:lnTo>
                  <a:lnTo>
                    <a:pt x="3471" y="67"/>
                  </a:lnTo>
                  <a:lnTo>
                    <a:pt x="3472" y="68"/>
                  </a:lnTo>
                  <a:lnTo>
                    <a:pt x="3474" y="68"/>
                  </a:lnTo>
                  <a:lnTo>
                    <a:pt x="3475" y="67"/>
                  </a:lnTo>
                  <a:lnTo>
                    <a:pt x="3476" y="70"/>
                  </a:lnTo>
                  <a:lnTo>
                    <a:pt x="3478" y="73"/>
                  </a:lnTo>
                  <a:lnTo>
                    <a:pt x="3479" y="75"/>
                  </a:lnTo>
                  <a:lnTo>
                    <a:pt x="3480" y="77"/>
                  </a:lnTo>
                  <a:lnTo>
                    <a:pt x="3481" y="78"/>
                  </a:lnTo>
                  <a:lnTo>
                    <a:pt x="3482" y="81"/>
                  </a:lnTo>
                  <a:lnTo>
                    <a:pt x="3484" y="85"/>
                  </a:lnTo>
                  <a:lnTo>
                    <a:pt x="3485" y="90"/>
                  </a:lnTo>
                  <a:lnTo>
                    <a:pt x="3486" y="94"/>
                  </a:lnTo>
                  <a:lnTo>
                    <a:pt x="3487" y="96"/>
                  </a:lnTo>
                  <a:lnTo>
                    <a:pt x="3488" y="97"/>
                  </a:lnTo>
                  <a:lnTo>
                    <a:pt x="3490" y="96"/>
                  </a:lnTo>
                  <a:lnTo>
                    <a:pt x="3491" y="96"/>
                  </a:lnTo>
                  <a:lnTo>
                    <a:pt x="3492" y="97"/>
                  </a:lnTo>
                  <a:lnTo>
                    <a:pt x="3494" y="98"/>
                  </a:lnTo>
                  <a:lnTo>
                    <a:pt x="3495" y="98"/>
                  </a:lnTo>
                  <a:lnTo>
                    <a:pt x="3496" y="98"/>
                  </a:lnTo>
                  <a:lnTo>
                    <a:pt x="3497" y="97"/>
                  </a:lnTo>
                  <a:lnTo>
                    <a:pt x="3498" y="97"/>
                  </a:lnTo>
                  <a:lnTo>
                    <a:pt x="3500" y="97"/>
                  </a:lnTo>
                  <a:lnTo>
                    <a:pt x="3501" y="97"/>
                  </a:lnTo>
                  <a:lnTo>
                    <a:pt x="3502" y="98"/>
                  </a:lnTo>
                  <a:lnTo>
                    <a:pt x="3503" y="96"/>
                  </a:lnTo>
                  <a:lnTo>
                    <a:pt x="3505" y="97"/>
                  </a:lnTo>
                  <a:lnTo>
                    <a:pt x="3506" y="98"/>
                  </a:lnTo>
                  <a:lnTo>
                    <a:pt x="3507" y="101"/>
                  </a:lnTo>
                  <a:lnTo>
                    <a:pt x="3508" y="104"/>
                  </a:lnTo>
                  <a:lnTo>
                    <a:pt x="3510" y="106"/>
                  </a:lnTo>
                  <a:lnTo>
                    <a:pt x="3511" y="107"/>
                  </a:lnTo>
                  <a:lnTo>
                    <a:pt x="3512" y="107"/>
                  </a:lnTo>
                  <a:lnTo>
                    <a:pt x="3513" y="106"/>
                  </a:lnTo>
                  <a:lnTo>
                    <a:pt x="3515" y="105"/>
                  </a:lnTo>
                  <a:lnTo>
                    <a:pt x="3516" y="103"/>
                  </a:lnTo>
                  <a:lnTo>
                    <a:pt x="3517" y="101"/>
                  </a:lnTo>
                  <a:lnTo>
                    <a:pt x="3518" y="99"/>
                  </a:lnTo>
                  <a:lnTo>
                    <a:pt x="3519" y="97"/>
                  </a:lnTo>
                  <a:lnTo>
                    <a:pt x="3521" y="95"/>
                  </a:lnTo>
                  <a:lnTo>
                    <a:pt x="3522" y="95"/>
                  </a:lnTo>
                  <a:lnTo>
                    <a:pt x="3523" y="95"/>
                  </a:lnTo>
                  <a:lnTo>
                    <a:pt x="3525" y="99"/>
                  </a:lnTo>
                  <a:lnTo>
                    <a:pt x="3526" y="102"/>
                  </a:lnTo>
                  <a:lnTo>
                    <a:pt x="3527" y="106"/>
                  </a:lnTo>
                  <a:lnTo>
                    <a:pt x="3528" y="109"/>
                  </a:lnTo>
                  <a:lnTo>
                    <a:pt x="3529" y="111"/>
                  </a:lnTo>
                  <a:lnTo>
                    <a:pt x="3531" y="112"/>
                  </a:lnTo>
                  <a:lnTo>
                    <a:pt x="3532" y="114"/>
                  </a:lnTo>
                  <a:lnTo>
                    <a:pt x="3533" y="115"/>
                  </a:lnTo>
                  <a:lnTo>
                    <a:pt x="3534" y="116"/>
                  </a:lnTo>
                  <a:lnTo>
                    <a:pt x="3535" y="117"/>
                  </a:lnTo>
                  <a:lnTo>
                    <a:pt x="3537" y="117"/>
                  </a:lnTo>
                  <a:lnTo>
                    <a:pt x="3538" y="117"/>
                  </a:lnTo>
                  <a:lnTo>
                    <a:pt x="3539" y="117"/>
                  </a:lnTo>
                  <a:lnTo>
                    <a:pt x="3541" y="116"/>
                  </a:lnTo>
                  <a:lnTo>
                    <a:pt x="3542" y="115"/>
                  </a:lnTo>
                  <a:lnTo>
                    <a:pt x="3543" y="115"/>
                  </a:lnTo>
                  <a:lnTo>
                    <a:pt x="3544" y="117"/>
                  </a:lnTo>
                  <a:lnTo>
                    <a:pt x="3545" y="119"/>
                  </a:lnTo>
                  <a:lnTo>
                    <a:pt x="3547" y="120"/>
                  </a:lnTo>
                  <a:lnTo>
                    <a:pt x="3548" y="121"/>
                  </a:lnTo>
                  <a:lnTo>
                    <a:pt x="3549" y="121"/>
                  </a:lnTo>
                  <a:lnTo>
                    <a:pt x="3550" y="122"/>
                  </a:lnTo>
                  <a:lnTo>
                    <a:pt x="3552" y="123"/>
                  </a:lnTo>
                  <a:lnTo>
                    <a:pt x="3553" y="122"/>
                  </a:lnTo>
                  <a:lnTo>
                    <a:pt x="3554" y="122"/>
                  </a:lnTo>
                  <a:lnTo>
                    <a:pt x="3555" y="121"/>
                  </a:lnTo>
                  <a:lnTo>
                    <a:pt x="3557" y="120"/>
                  </a:lnTo>
                  <a:lnTo>
                    <a:pt x="3558" y="119"/>
                  </a:lnTo>
                  <a:lnTo>
                    <a:pt x="3559" y="118"/>
                  </a:lnTo>
                  <a:lnTo>
                    <a:pt x="3560" y="116"/>
                  </a:lnTo>
                  <a:lnTo>
                    <a:pt x="3562" y="114"/>
                  </a:lnTo>
                  <a:lnTo>
                    <a:pt x="3563" y="113"/>
                  </a:lnTo>
                  <a:lnTo>
                    <a:pt x="3564" y="113"/>
                  </a:lnTo>
                  <a:lnTo>
                    <a:pt x="3565" y="112"/>
                  </a:lnTo>
                  <a:lnTo>
                    <a:pt x="3566" y="115"/>
                  </a:lnTo>
                  <a:lnTo>
                    <a:pt x="3568" y="119"/>
                  </a:lnTo>
                  <a:lnTo>
                    <a:pt x="3569" y="123"/>
                  </a:lnTo>
                  <a:lnTo>
                    <a:pt x="3570" y="126"/>
                  </a:lnTo>
                  <a:lnTo>
                    <a:pt x="3572" y="129"/>
                  </a:lnTo>
                  <a:lnTo>
                    <a:pt x="3573" y="129"/>
                  </a:lnTo>
                  <a:lnTo>
                    <a:pt x="3574" y="129"/>
                  </a:lnTo>
                  <a:lnTo>
                    <a:pt x="3575" y="128"/>
                  </a:lnTo>
                  <a:lnTo>
                    <a:pt x="3576" y="128"/>
                  </a:lnTo>
                  <a:lnTo>
                    <a:pt x="3578" y="127"/>
                  </a:lnTo>
                  <a:lnTo>
                    <a:pt x="3579" y="126"/>
                  </a:lnTo>
                  <a:lnTo>
                    <a:pt x="3580" y="125"/>
                  </a:lnTo>
                  <a:lnTo>
                    <a:pt x="3581" y="125"/>
                  </a:lnTo>
                  <a:lnTo>
                    <a:pt x="3582" y="125"/>
                  </a:lnTo>
                  <a:lnTo>
                    <a:pt x="3584" y="125"/>
                  </a:lnTo>
                  <a:lnTo>
                    <a:pt x="3585" y="126"/>
                  </a:lnTo>
                  <a:lnTo>
                    <a:pt x="3586" y="128"/>
                  </a:lnTo>
                  <a:lnTo>
                    <a:pt x="3588" y="130"/>
                  </a:lnTo>
                  <a:lnTo>
                    <a:pt x="3589" y="132"/>
                  </a:lnTo>
                  <a:lnTo>
                    <a:pt x="3590" y="135"/>
                  </a:lnTo>
                  <a:lnTo>
                    <a:pt x="3591" y="137"/>
                  </a:lnTo>
                  <a:lnTo>
                    <a:pt x="3592" y="139"/>
                  </a:lnTo>
                  <a:lnTo>
                    <a:pt x="3594" y="140"/>
                  </a:lnTo>
                  <a:lnTo>
                    <a:pt x="3595" y="141"/>
                  </a:lnTo>
                  <a:lnTo>
                    <a:pt x="3596" y="142"/>
                  </a:lnTo>
                  <a:lnTo>
                    <a:pt x="3597" y="142"/>
                  </a:lnTo>
                  <a:lnTo>
                    <a:pt x="3598" y="141"/>
                  </a:lnTo>
                  <a:lnTo>
                    <a:pt x="3600" y="141"/>
                  </a:lnTo>
                  <a:lnTo>
                    <a:pt x="3601" y="140"/>
                  </a:lnTo>
                  <a:lnTo>
                    <a:pt x="3602" y="139"/>
                  </a:lnTo>
                  <a:lnTo>
                    <a:pt x="3604" y="138"/>
                  </a:lnTo>
                  <a:lnTo>
                    <a:pt x="3605" y="139"/>
                  </a:lnTo>
                  <a:lnTo>
                    <a:pt x="3606" y="140"/>
                  </a:lnTo>
                  <a:lnTo>
                    <a:pt x="3607" y="142"/>
                  </a:lnTo>
                  <a:lnTo>
                    <a:pt x="3608" y="144"/>
                  </a:lnTo>
                  <a:lnTo>
                    <a:pt x="3610" y="144"/>
                  </a:lnTo>
                  <a:lnTo>
                    <a:pt x="3611" y="144"/>
                  </a:lnTo>
                  <a:lnTo>
                    <a:pt x="3612" y="144"/>
                  </a:lnTo>
                  <a:lnTo>
                    <a:pt x="3613" y="144"/>
                  </a:lnTo>
                  <a:lnTo>
                    <a:pt x="3615" y="144"/>
                  </a:lnTo>
                  <a:lnTo>
                    <a:pt x="3616" y="145"/>
                  </a:lnTo>
                  <a:lnTo>
                    <a:pt x="3617" y="145"/>
                  </a:lnTo>
                  <a:lnTo>
                    <a:pt x="3618" y="145"/>
                  </a:lnTo>
                  <a:lnTo>
                    <a:pt x="3620" y="145"/>
                  </a:lnTo>
                  <a:lnTo>
                    <a:pt x="3621" y="144"/>
                  </a:lnTo>
                  <a:lnTo>
                    <a:pt x="3622" y="144"/>
                  </a:lnTo>
                  <a:lnTo>
                    <a:pt x="3623" y="144"/>
                  </a:lnTo>
                  <a:lnTo>
                    <a:pt x="3625" y="144"/>
                  </a:lnTo>
                  <a:lnTo>
                    <a:pt x="3626" y="143"/>
                  </a:lnTo>
                  <a:lnTo>
                    <a:pt x="3627" y="142"/>
                  </a:lnTo>
                  <a:lnTo>
                    <a:pt x="3628" y="141"/>
                  </a:lnTo>
                  <a:lnTo>
                    <a:pt x="3629" y="139"/>
                  </a:lnTo>
                  <a:lnTo>
                    <a:pt x="3631" y="139"/>
                  </a:lnTo>
                  <a:lnTo>
                    <a:pt x="3632" y="136"/>
                  </a:lnTo>
                  <a:lnTo>
                    <a:pt x="3633" y="134"/>
                  </a:lnTo>
                  <a:lnTo>
                    <a:pt x="3635" y="133"/>
                  </a:lnTo>
                  <a:lnTo>
                    <a:pt x="3636" y="132"/>
                  </a:lnTo>
                  <a:lnTo>
                    <a:pt x="3637" y="132"/>
                  </a:lnTo>
                  <a:lnTo>
                    <a:pt x="3638" y="133"/>
                  </a:lnTo>
                  <a:lnTo>
                    <a:pt x="3639" y="132"/>
                  </a:lnTo>
                  <a:lnTo>
                    <a:pt x="3641" y="133"/>
                  </a:lnTo>
                  <a:lnTo>
                    <a:pt x="3642" y="133"/>
                  </a:lnTo>
                  <a:lnTo>
                    <a:pt x="3643" y="133"/>
                  </a:lnTo>
                  <a:lnTo>
                    <a:pt x="3644" y="134"/>
                  </a:lnTo>
                  <a:lnTo>
                    <a:pt x="3645" y="135"/>
                  </a:lnTo>
                  <a:lnTo>
                    <a:pt x="3647" y="136"/>
                  </a:lnTo>
                  <a:lnTo>
                    <a:pt x="3648" y="137"/>
                  </a:lnTo>
                  <a:lnTo>
                    <a:pt x="3649" y="137"/>
                  </a:lnTo>
                  <a:lnTo>
                    <a:pt x="3651" y="138"/>
                  </a:lnTo>
                  <a:lnTo>
                    <a:pt x="3652" y="139"/>
                  </a:lnTo>
                  <a:lnTo>
                    <a:pt x="3653" y="140"/>
                  </a:lnTo>
                  <a:lnTo>
                    <a:pt x="3654" y="141"/>
                  </a:lnTo>
                  <a:lnTo>
                    <a:pt x="3655" y="141"/>
                  </a:lnTo>
                  <a:lnTo>
                    <a:pt x="3657" y="141"/>
                  </a:lnTo>
                  <a:lnTo>
                    <a:pt x="3658" y="142"/>
                  </a:lnTo>
                  <a:lnTo>
                    <a:pt x="3659" y="142"/>
                  </a:lnTo>
                  <a:lnTo>
                    <a:pt x="3660" y="142"/>
                  </a:lnTo>
                  <a:lnTo>
                    <a:pt x="3662" y="142"/>
                  </a:lnTo>
                  <a:lnTo>
                    <a:pt x="3663" y="142"/>
                  </a:lnTo>
                  <a:lnTo>
                    <a:pt x="3664" y="142"/>
                  </a:lnTo>
                  <a:lnTo>
                    <a:pt x="3665" y="142"/>
                  </a:lnTo>
                  <a:lnTo>
                    <a:pt x="3667" y="142"/>
                  </a:lnTo>
                  <a:lnTo>
                    <a:pt x="3668" y="142"/>
                  </a:lnTo>
                  <a:lnTo>
                    <a:pt x="3669" y="144"/>
                  </a:lnTo>
                  <a:lnTo>
                    <a:pt x="3670" y="144"/>
                  </a:lnTo>
                  <a:lnTo>
                    <a:pt x="3672" y="144"/>
                  </a:lnTo>
                  <a:lnTo>
                    <a:pt x="3673" y="145"/>
                  </a:lnTo>
                  <a:lnTo>
                    <a:pt x="3674" y="144"/>
                  </a:lnTo>
                  <a:lnTo>
                    <a:pt x="3675" y="145"/>
                  </a:lnTo>
                  <a:lnTo>
                    <a:pt x="3676" y="145"/>
                  </a:lnTo>
                  <a:lnTo>
                    <a:pt x="3678" y="146"/>
                  </a:lnTo>
                  <a:lnTo>
                    <a:pt x="3679" y="145"/>
                  </a:lnTo>
                  <a:lnTo>
                    <a:pt x="3680" y="144"/>
                  </a:lnTo>
                  <a:lnTo>
                    <a:pt x="3682" y="144"/>
                  </a:lnTo>
                  <a:lnTo>
                    <a:pt x="3683" y="143"/>
                  </a:lnTo>
                  <a:lnTo>
                    <a:pt x="3684" y="143"/>
                  </a:lnTo>
                  <a:lnTo>
                    <a:pt x="3685" y="142"/>
                  </a:lnTo>
                  <a:lnTo>
                    <a:pt x="3686" y="142"/>
                  </a:lnTo>
                  <a:lnTo>
                    <a:pt x="3688" y="141"/>
                  </a:lnTo>
                  <a:lnTo>
                    <a:pt x="3689" y="140"/>
                  </a:lnTo>
                  <a:lnTo>
                    <a:pt x="3690" y="139"/>
                  </a:lnTo>
                  <a:lnTo>
                    <a:pt x="3691" y="137"/>
                  </a:lnTo>
                  <a:lnTo>
                    <a:pt x="3692" y="136"/>
                  </a:lnTo>
                  <a:lnTo>
                    <a:pt x="3694" y="135"/>
                  </a:lnTo>
                  <a:lnTo>
                    <a:pt x="3695" y="134"/>
                  </a:lnTo>
                  <a:lnTo>
                    <a:pt x="3696" y="133"/>
                  </a:lnTo>
                  <a:lnTo>
                    <a:pt x="3698" y="133"/>
                  </a:lnTo>
                  <a:lnTo>
                    <a:pt x="3699" y="133"/>
                  </a:lnTo>
                  <a:lnTo>
                    <a:pt x="3700" y="133"/>
                  </a:lnTo>
                  <a:lnTo>
                    <a:pt x="3701" y="133"/>
                  </a:lnTo>
                  <a:lnTo>
                    <a:pt x="3702" y="133"/>
                  </a:lnTo>
                  <a:lnTo>
                    <a:pt x="3704" y="134"/>
                  </a:lnTo>
                  <a:lnTo>
                    <a:pt x="3705" y="134"/>
                  </a:lnTo>
                  <a:lnTo>
                    <a:pt x="3706" y="135"/>
                  </a:lnTo>
                  <a:lnTo>
                    <a:pt x="3707" y="136"/>
                  </a:lnTo>
                  <a:lnTo>
                    <a:pt x="3709" y="137"/>
                  </a:lnTo>
                  <a:lnTo>
                    <a:pt x="3710" y="137"/>
                  </a:lnTo>
                  <a:lnTo>
                    <a:pt x="3711" y="138"/>
                  </a:lnTo>
                  <a:lnTo>
                    <a:pt x="3712" y="140"/>
                  </a:lnTo>
                  <a:lnTo>
                    <a:pt x="3714" y="142"/>
                  </a:lnTo>
                  <a:lnTo>
                    <a:pt x="3715" y="144"/>
                  </a:lnTo>
                  <a:lnTo>
                    <a:pt x="3716" y="144"/>
                  </a:lnTo>
                  <a:lnTo>
                    <a:pt x="3717" y="145"/>
                  </a:lnTo>
                  <a:lnTo>
                    <a:pt x="3719" y="145"/>
                  </a:lnTo>
                  <a:lnTo>
                    <a:pt x="3720" y="144"/>
                  </a:lnTo>
                  <a:lnTo>
                    <a:pt x="3721" y="144"/>
                  </a:lnTo>
                  <a:lnTo>
                    <a:pt x="3722" y="143"/>
                  </a:lnTo>
                  <a:lnTo>
                    <a:pt x="3723" y="142"/>
                  </a:lnTo>
                  <a:lnTo>
                    <a:pt x="3725" y="142"/>
                  </a:lnTo>
                  <a:lnTo>
                    <a:pt x="3726" y="142"/>
                  </a:lnTo>
                  <a:lnTo>
                    <a:pt x="3727" y="142"/>
                  </a:lnTo>
                  <a:lnTo>
                    <a:pt x="3729" y="141"/>
                  </a:lnTo>
                  <a:lnTo>
                    <a:pt x="3730" y="141"/>
                  </a:lnTo>
                  <a:lnTo>
                    <a:pt x="3731" y="140"/>
                  </a:lnTo>
                  <a:lnTo>
                    <a:pt x="3732" y="140"/>
                  </a:lnTo>
                  <a:lnTo>
                    <a:pt x="3733" y="140"/>
                  </a:lnTo>
                  <a:lnTo>
                    <a:pt x="3735" y="140"/>
                  </a:lnTo>
                  <a:lnTo>
                    <a:pt x="3736" y="139"/>
                  </a:lnTo>
                  <a:lnTo>
                    <a:pt x="3737" y="139"/>
                  </a:lnTo>
                  <a:lnTo>
                    <a:pt x="3738" y="139"/>
                  </a:lnTo>
                  <a:lnTo>
                    <a:pt x="3739" y="139"/>
                  </a:lnTo>
                  <a:lnTo>
                    <a:pt x="3741" y="138"/>
                  </a:lnTo>
                  <a:lnTo>
                    <a:pt x="3742" y="137"/>
                  </a:lnTo>
                  <a:lnTo>
                    <a:pt x="3743" y="137"/>
                  </a:lnTo>
                  <a:lnTo>
                    <a:pt x="3745" y="136"/>
                  </a:lnTo>
                  <a:lnTo>
                    <a:pt x="3746" y="136"/>
                  </a:lnTo>
                  <a:lnTo>
                    <a:pt x="3747" y="136"/>
                  </a:lnTo>
                  <a:lnTo>
                    <a:pt x="3748" y="135"/>
                  </a:lnTo>
                  <a:lnTo>
                    <a:pt x="3749" y="135"/>
                  </a:lnTo>
                  <a:lnTo>
                    <a:pt x="3751" y="134"/>
                  </a:lnTo>
                  <a:lnTo>
                    <a:pt x="3752" y="133"/>
                  </a:lnTo>
                  <a:lnTo>
                    <a:pt x="3753" y="132"/>
                  </a:lnTo>
                  <a:lnTo>
                    <a:pt x="3754" y="131"/>
                  </a:lnTo>
                  <a:lnTo>
                    <a:pt x="3756" y="131"/>
                  </a:lnTo>
                  <a:lnTo>
                    <a:pt x="3757" y="131"/>
                  </a:lnTo>
                  <a:lnTo>
                    <a:pt x="3758" y="131"/>
                  </a:lnTo>
                  <a:lnTo>
                    <a:pt x="3759" y="131"/>
                  </a:lnTo>
                  <a:lnTo>
                    <a:pt x="3761" y="131"/>
                  </a:lnTo>
                  <a:lnTo>
                    <a:pt x="3762" y="129"/>
                  </a:lnTo>
                  <a:lnTo>
                    <a:pt x="3763" y="129"/>
                  </a:lnTo>
                  <a:lnTo>
                    <a:pt x="3764" y="130"/>
                  </a:lnTo>
                  <a:lnTo>
                    <a:pt x="3765" y="130"/>
                  </a:lnTo>
                  <a:lnTo>
                    <a:pt x="3767" y="131"/>
                  </a:lnTo>
                  <a:lnTo>
                    <a:pt x="3768" y="132"/>
                  </a:lnTo>
                  <a:lnTo>
                    <a:pt x="3769" y="133"/>
                  </a:lnTo>
                  <a:lnTo>
                    <a:pt x="3770" y="134"/>
                  </a:lnTo>
                  <a:lnTo>
                    <a:pt x="3772" y="135"/>
                  </a:lnTo>
                  <a:lnTo>
                    <a:pt x="3773" y="136"/>
                  </a:lnTo>
                  <a:lnTo>
                    <a:pt x="3774" y="137"/>
                  </a:lnTo>
                  <a:lnTo>
                    <a:pt x="3775" y="138"/>
                  </a:lnTo>
                  <a:lnTo>
                    <a:pt x="3777" y="138"/>
                  </a:lnTo>
                  <a:lnTo>
                    <a:pt x="3778" y="138"/>
                  </a:lnTo>
                  <a:lnTo>
                    <a:pt x="3779" y="138"/>
                  </a:lnTo>
                  <a:lnTo>
                    <a:pt x="3780" y="139"/>
                  </a:lnTo>
                  <a:lnTo>
                    <a:pt x="3782" y="139"/>
                  </a:lnTo>
                  <a:lnTo>
                    <a:pt x="3783" y="139"/>
                  </a:lnTo>
                  <a:lnTo>
                    <a:pt x="3784" y="139"/>
                  </a:lnTo>
                  <a:lnTo>
                    <a:pt x="3785" y="139"/>
                  </a:lnTo>
                  <a:lnTo>
                    <a:pt x="3787" y="139"/>
                  </a:lnTo>
                  <a:lnTo>
                    <a:pt x="3788" y="140"/>
                  </a:lnTo>
                  <a:lnTo>
                    <a:pt x="3789" y="140"/>
                  </a:lnTo>
                  <a:lnTo>
                    <a:pt x="3790" y="141"/>
                  </a:lnTo>
                  <a:lnTo>
                    <a:pt x="3792" y="142"/>
                  </a:lnTo>
                  <a:lnTo>
                    <a:pt x="3793" y="143"/>
                  </a:lnTo>
                  <a:lnTo>
                    <a:pt x="3794" y="144"/>
                  </a:lnTo>
                  <a:lnTo>
                    <a:pt x="3795" y="144"/>
                  </a:lnTo>
                  <a:lnTo>
                    <a:pt x="3796" y="144"/>
                  </a:lnTo>
                  <a:lnTo>
                    <a:pt x="3798" y="144"/>
                  </a:lnTo>
                  <a:lnTo>
                    <a:pt x="3799" y="143"/>
                  </a:lnTo>
                  <a:lnTo>
                    <a:pt x="3800" y="144"/>
                  </a:lnTo>
                  <a:lnTo>
                    <a:pt x="3801" y="144"/>
                  </a:lnTo>
                  <a:lnTo>
                    <a:pt x="3803" y="143"/>
                  </a:lnTo>
                  <a:lnTo>
                    <a:pt x="3804" y="142"/>
                  </a:lnTo>
                  <a:lnTo>
                    <a:pt x="3805" y="142"/>
                  </a:lnTo>
                  <a:lnTo>
                    <a:pt x="3806" y="141"/>
                  </a:lnTo>
                  <a:lnTo>
                    <a:pt x="3808" y="140"/>
                  </a:lnTo>
                  <a:lnTo>
                    <a:pt x="3809" y="140"/>
                  </a:lnTo>
                  <a:lnTo>
                    <a:pt x="3810" y="139"/>
                  </a:lnTo>
                  <a:lnTo>
                    <a:pt x="3811" y="139"/>
                  </a:lnTo>
                  <a:lnTo>
                    <a:pt x="3812" y="138"/>
                  </a:lnTo>
                  <a:lnTo>
                    <a:pt x="3814" y="137"/>
                  </a:lnTo>
                  <a:lnTo>
                    <a:pt x="3815" y="137"/>
                  </a:lnTo>
                  <a:lnTo>
                    <a:pt x="3816" y="137"/>
                  </a:lnTo>
                  <a:lnTo>
                    <a:pt x="3818" y="135"/>
                  </a:lnTo>
                  <a:lnTo>
                    <a:pt x="3819" y="133"/>
                  </a:lnTo>
                  <a:lnTo>
                    <a:pt x="3820" y="132"/>
                  </a:lnTo>
                  <a:lnTo>
                    <a:pt x="3821" y="132"/>
                  </a:lnTo>
                  <a:lnTo>
                    <a:pt x="3822" y="132"/>
                  </a:lnTo>
                  <a:lnTo>
                    <a:pt x="3824" y="132"/>
                  </a:lnTo>
                  <a:lnTo>
                    <a:pt x="3825" y="132"/>
                  </a:lnTo>
                  <a:lnTo>
                    <a:pt x="3826" y="132"/>
                  </a:lnTo>
                  <a:lnTo>
                    <a:pt x="3827" y="132"/>
                  </a:lnTo>
                  <a:lnTo>
                    <a:pt x="3829" y="131"/>
                  </a:lnTo>
                  <a:lnTo>
                    <a:pt x="3830" y="131"/>
                  </a:lnTo>
                  <a:lnTo>
                    <a:pt x="3831" y="132"/>
                  </a:lnTo>
                  <a:lnTo>
                    <a:pt x="3832" y="132"/>
                  </a:lnTo>
                  <a:lnTo>
                    <a:pt x="3834" y="133"/>
                  </a:lnTo>
                  <a:lnTo>
                    <a:pt x="3835" y="134"/>
                  </a:lnTo>
                  <a:lnTo>
                    <a:pt x="3836" y="135"/>
                  </a:lnTo>
                  <a:lnTo>
                    <a:pt x="3837" y="136"/>
                  </a:lnTo>
                  <a:lnTo>
                    <a:pt x="3839" y="136"/>
                  </a:lnTo>
                  <a:lnTo>
                    <a:pt x="3840" y="137"/>
                  </a:lnTo>
                  <a:lnTo>
                    <a:pt x="3841" y="137"/>
                  </a:lnTo>
                  <a:lnTo>
                    <a:pt x="3842" y="137"/>
                  </a:lnTo>
                  <a:lnTo>
                    <a:pt x="3843" y="137"/>
                  </a:lnTo>
                  <a:lnTo>
                    <a:pt x="3845" y="137"/>
                  </a:lnTo>
                  <a:lnTo>
                    <a:pt x="3846" y="137"/>
                  </a:lnTo>
                  <a:lnTo>
                    <a:pt x="3847" y="135"/>
                  </a:lnTo>
                  <a:lnTo>
                    <a:pt x="3849" y="132"/>
                  </a:lnTo>
                  <a:lnTo>
                    <a:pt x="3850" y="131"/>
                  </a:lnTo>
                  <a:lnTo>
                    <a:pt x="3851" y="132"/>
                  </a:lnTo>
                  <a:lnTo>
                    <a:pt x="3852" y="132"/>
                  </a:lnTo>
                  <a:lnTo>
                    <a:pt x="3853" y="131"/>
                  </a:lnTo>
                  <a:lnTo>
                    <a:pt x="3855" y="130"/>
                  </a:lnTo>
                  <a:lnTo>
                    <a:pt x="3856" y="130"/>
                  </a:lnTo>
                  <a:lnTo>
                    <a:pt x="3857" y="130"/>
                  </a:lnTo>
                  <a:lnTo>
                    <a:pt x="3858" y="130"/>
                  </a:lnTo>
                  <a:lnTo>
                    <a:pt x="3859" y="130"/>
                  </a:lnTo>
                  <a:lnTo>
                    <a:pt x="3861" y="130"/>
                  </a:lnTo>
                  <a:lnTo>
                    <a:pt x="3862" y="130"/>
                  </a:lnTo>
                  <a:lnTo>
                    <a:pt x="3863" y="130"/>
                  </a:lnTo>
                  <a:lnTo>
                    <a:pt x="3865" y="129"/>
                  </a:lnTo>
                  <a:lnTo>
                    <a:pt x="3866" y="129"/>
                  </a:lnTo>
                  <a:lnTo>
                    <a:pt x="3867" y="128"/>
                  </a:lnTo>
                  <a:lnTo>
                    <a:pt x="3868" y="127"/>
                  </a:lnTo>
                  <a:lnTo>
                    <a:pt x="3869" y="126"/>
                  </a:lnTo>
                  <a:lnTo>
                    <a:pt x="3871" y="125"/>
                  </a:lnTo>
                  <a:lnTo>
                    <a:pt x="3872" y="123"/>
                  </a:lnTo>
                  <a:lnTo>
                    <a:pt x="3873" y="122"/>
                  </a:lnTo>
                  <a:lnTo>
                    <a:pt x="3874" y="121"/>
                  </a:lnTo>
                  <a:lnTo>
                    <a:pt x="3876" y="121"/>
                  </a:lnTo>
                  <a:lnTo>
                    <a:pt x="3877" y="121"/>
                  </a:lnTo>
                  <a:lnTo>
                    <a:pt x="3878" y="121"/>
                  </a:lnTo>
                  <a:lnTo>
                    <a:pt x="3879" y="122"/>
                  </a:lnTo>
                  <a:lnTo>
                    <a:pt x="3881" y="122"/>
                  </a:lnTo>
                  <a:lnTo>
                    <a:pt x="3882" y="122"/>
                  </a:lnTo>
                  <a:lnTo>
                    <a:pt x="3883" y="122"/>
                  </a:lnTo>
                  <a:lnTo>
                    <a:pt x="3884" y="122"/>
                  </a:lnTo>
                  <a:lnTo>
                    <a:pt x="3886" y="122"/>
                  </a:lnTo>
                  <a:lnTo>
                    <a:pt x="3887" y="122"/>
                  </a:lnTo>
                  <a:lnTo>
                    <a:pt x="3888" y="122"/>
                  </a:lnTo>
                  <a:lnTo>
                    <a:pt x="3889" y="123"/>
                  </a:lnTo>
                  <a:lnTo>
                    <a:pt x="3890" y="124"/>
                  </a:lnTo>
                  <a:lnTo>
                    <a:pt x="3892" y="125"/>
                  </a:lnTo>
                  <a:lnTo>
                    <a:pt x="3893" y="127"/>
                  </a:lnTo>
                  <a:lnTo>
                    <a:pt x="3894" y="128"/>
                  </a:lnTo>
                  <a:lnTo>
                    <a:pt x="3896" y="129"/>
                  </a:lnTo>
                  <a:lnTo>
                    <a:pt x="3897" y="130"/>
                  </a:lnTo>
                  <a:lnTo>
                    <a:pt x="3898" y="131"/>
                  </a:lnTo>
                  <a:lnTo>
                    <a:pt x="3899" y="132"/>
                  </a:lnTo>
                  <a:lnTo>
                    <a:pt x="3900" y="132"/>
                  </a:lnTo>
                  <a:lnTo>
                    <a:pt x="3902" y="132"/>
                  </a:lnTo>
                  <a:lnTo>
                    <a:pt x="3903" y="132"/>
                  </a:lnTo>
                  <a:lnTo>
                    <a:pt x="3904" y="131"/>
                  </a:lnTo>
                  <a:lnTo>
                    <a:pt x="3905" y="131"/>
                  </a:lnTo>
                  <a:lnTo>
                    <a:pt x="3906" y="129"/>
                  </a:lnTo>
                  <a:lnTo>
                    <a:pt x="3908" y="128"/>
                  </a:lnTo>
                  <a:lnTo>
                    <a:pt x="3909" y="127"/>
                  </a:lnTo>
                  <a:lnTo>
                    <a:pt x="3910" y="127"/>
                  </a:lnTo>
                  <a:lnTo>
                    <a:pt x="3912" y="127"/>
                  </a:lnTo>
                  <a:lnTo>
                    <a:pt x="3913" y="127"/>
                  </a:lnTo>
                  <a:lnTo>
                    <a:pt x="3914" y="126"/>
                  </a:lnTo>
                  <a:lnTo>
                    <a:pt x="3915" y="126"/>
                  </a:lnTo>
                  <a:lnTo>
                    <a:pt x="3916" y="126"/>
                  </a:lnTo>
                  <a:lnTo>
                    <a:pt x="3918" y="127"/>
                  </a:lnTo>
                  <a:lnTo>
                    <a:pt x="3919" y="128"/>
                  </a:lnTo>
                  <a:lnTo>
                    <a:pt x="3920" y="129"/>
                  </a:lnTo>
                  <a:lnTo>
                    <a:pt x="3921" y="129"/>
                  </a:lnTo>
                  <a:lnTo>
                    <a:pt x="3922" y="130"/>
                  </a:lnTo>
                  <a:lnTo>
                    <a:pt x="3924" y="131"/>
                  </a:lnTo>
                  <a:lnTo>
                    <a:pt x="3925" y="131"/>
                  </a:lnTo>
                  <a:lnTo>
                    <a:pt x="3926" y="131"/>
                  </a:lnTo>
                  <a:lnTo>
                    <a:pt x="3928" y="131"/>
                  </a:lnTo>
                  <a:lnTo>
                    <a:pt x="3929" y="131"/>
                  </a:lnTo>
                  <a:lnTo>
                    <a:pt x="3930" y="131"/>
                  </a:lnTo>
                  <a:lnTo>
                    <a:pt x="3931" y="130"/>
                  </a:lnTo>
                  <a:lnTo>
                    <a:pt x="3932" y="129"/>
                  </a:lnTo>
                  <a:lnTo>
                    <a:pt x="3934" y="127"/>
                  </a:lnTo>
                  <a:lnTo>
                    <a:pt x="3935" y="126"/>
                  </a:lnTo>
                  <a:lnTo>
                    <a:pt x="3936" y="125"/>
                  </a:lnTo>
                  <a:lnTo>
                    <a:pt x="3937" y="125"/>
                  </a:lnTo>
                  <a:lnTo>
                    <a:pt x="3939" y="122"/>
                  </a:lnTo>
                  <a:lnTo>
                    <a:pt x="3940" y="123"/>
                  </a:lnTo>
                  <a:lnTo>
                    <a:pt x="3941" y="124"/>
                  </a:lnTo>
                  <a:lnTo>
                    <a:pt x="3942" y="126"/>
                  </a:lnTo>
                  <a:lnTo>
                    <a:pt x="3944" y="127"/>
                  </a:lnTo>
                  <a:lnTo>
                    <a:pt x="3945" y="129"/>
                  </a:lnTo>
                  <a:lnTo>
                    <a:pt x="3946" y="131"/>
                  </a:lnTo>
                  <a:lnTo>
                    <a:pt x="3947" y="134"/>
                  </a:lnTo>
                  <a:lnTo>
                    <a:pt x="3949" y="136"/>
                  </a:lnTo>
                  <a:lnTo>
                    <a:pt x="3950" y="137"/>
                  </a:lnTo>
                  <a:lnTo>
                    <a:pt x="3951" y="138"/>
                  </a:lnTo>
                  <a:lnTo>
                    <a:pt x="3952" y="139"/>
                  </a:lnTo>
                  <a:lnTo>
                    <a:pt x="3953" y="141"/>
                  </a:lnTo>
                  <a:lnTo>
                    <a:pt x="3955" y="142"/>
                  </a:lnTo>
                  <a:lnTo>
                    <a:pt x="3956" y="143"/>
                  </a:lnTo>
                  <a:lnTo>
                    <a:pt x="3957" y="144"/>
                  </a:lnTo>
                  <a:lnTo>
                    <a:pt x="3959" y="143"/>
                  </a:lnTo>
                  <a:lnTo>
                    <a:pt x="3960" y="143"/>
                  </a:lnTo>
                  <a:lnTo>
                    <a:pt x="3961" y="142"/>
                  </a:lnTo>
                  <a:lnTo>
                    <a:pt x="3962" y="142"/>
                  </a:lnTo>
                  <a:lnTo>
                    <a:pt x="3963" y="141"/>
                  </a:lnTo>
                  <a:lnTo>
                    <a:pt x="3965" y="141"/>
                  </a:lnTo>
                  <a:lnTo>
                    <a:pt x="3966" y="141"/>
                  </a:lnTo>
                  <a:lnTo>
                    <a:pt x="3967" y="142"/>
                  </a:lnTo>
                  <a:lnTo>
                    <a:pt x="3968" y="142"/>
                  </a:lnTo>
                  <a:lnTo>
                    <a:pt x="3969" y="141"/>
                  </a:lnTo>
                  <a:lnTo>
                    <a:pt x="3971" y="141"/>
                  </a:lnTo>
                  <a:lnTo>
                    <a:pt x="3972" y="141"/>
                  </a:lnTo>
                  <a:lnTo>
                    <a:pt x="3973" y="141"/>
                  </a:lnTo>
                  <a:lnTo>
                    <a:pt x="3975" y="142"/>
                  </a:lnTo>
                  <a:lnTo>
                    <a:pt x="3976" y="142"/>
                  </a:lnTo>
                  <a:lnTo>
                    <a:pt x="3977" y="142"/>
                  </a:lnTo>
                  <a:lnTo>
                    <a:pt x="3978" y="143"/>
                  </a:lnTo>
                  <a:lnTo>
                    <a:pt x="3979" y="142"/>
                  </a:lnTo>
                  <a:lnTo>
                    <a:pt x="3981" y="141"/>
                  </a:lnTo>
                  <a:lnTo>
                    <a:pt x="3982" y="141"/>
                  </a:lnTo>
                  <a:lnTo>
                    <a:pt x="3983" y="141"/>
                  </a:lnTo>
                  <a:lnTo>
                    <a:pt x="3984" y="141"/>
                  </a:lnTo>
                  <a:lnTo>
                    <a:pt x="3986" y="142"/>
                  </a:lnTo>
                  <a:lnTo>
                    <a:pt x="3987" y="143"/>
                  </a:lnTo>
                  <a:lnTo>
                    <a:pt x="3988" y="144"/>
                  </a:lnTo>
                  <a:lnTo>
                    <a:pt x="3989" y="144"/>
                  </a:lnTo>
                  <a:lnTo>
                    <a:pt x="3991" y="143"/>
                  </a:lnTo>
                  <a:lnTo>
                    <a:pt x="3992" y="142"/>
                  </a:lnTo>
                  <a:lnTo>
                    <a:pt x="3993" y="142"/>
                  </a:lnTo>
                  <a:lnTo>
                    <a:pt x="3994" y="141"/>
                  </a:lnTo>
                  <a:lnTo>
                    <a:pt x="3996" y="140"/>
                  </a:lnTo>
                  <a:lnTo>
                    <a:pt x="3997" y="139"/>
                  </a:lnTo>
                  <a:lnTo>
                    <a:pt x="3998" y="139"/>
                  </a:lnTo>
                  <a:lnTo>
                    <a:pt x="3999" y="139"/>
                  </a:lnTo>
                  <a:lnTo>
                    <a:pt x="4000" y="140"/>
                  </a:lnTo>
                  <a:lnTo>
                    <a:pt x="4002" y="141"/>
                  </a:lnTo>
                  <a:lnTo>
                    <a:pt x="4003" y="142"/>
                  </a:lnTo>
                  <a:lnTo>
                    <a:pt x="4004" y="142"/>
                  </a:lnTo>
                  <a:lnTo>
                    <a:pt x="4006" y="143"/>
                  </a:lnTo>
                  <a:lnTo>
                    <a:pt x="4007" y="144"/>
                  </a:lnTo>
                  <a:lnTo>
                    <a:pt x="4008" y="145"/>
                  </a:lnTo>
                  <a:lnTo>
                    <a:pt x="4009" y="145"/>
                  </a:lnTo>
                  <a:lnTo>
                    <a:pt x="4010" y="146"/>
                  </a:lnTo>
                  <a:lnTo>
                    <a:pt x="4012" y="146"/>
                  </a:lnTo>
                  <a:lnTo>
                    <a:pt x="4013" y="144"/>
                  </a:lnTo>
                  <a:lnTo>
                    <a:pt x="4014" y="140"/>
                  </a:lnTo>
                  <a:lnTo>
                    <a:pt x="4015" y="139"/>
                  </a:lnTo>
                  <a:lnTo>
                    <a:pt x="4016" y="139"/>
                  </a:lnTo>
                  <a:lnTo>
                    <a:pt x="4018" y="139"/>
                  </a:lnTo>
                  <a:lnTo>
                    <a:pt x="4019" y="139"/>
                  </a:lnTo>
                  <a:lnTo>
                    <a:pt x="4020" y="139"/>
                  </a:lnTo>
                  <a:lnTo>
                    <a:pt x="4022" y="139"/>
                  </a:lnTo>
                  <a:lnTo>
                    <a:pt x="4023" y="139"/>
                  </a:lnTo>
                  <a:lnTo>
                    <a:pt x="4024" y="139"/>
                  </a:lnTo>
                  <a:lnTo>
                    <a:pt x="4025" y="139"/>
                  </a:lnTo>
                  <a:lnTo>
                    <a:pt x="4026" y="139"/>
                  </a:lnTo>
                  <a:lnTo>
                    <a:pt x="4028" y="140"/>
                  </a:lnTo>
                  <a:lnTo>
                    <a:pt x="4029" y="141"/>
                  </a:lnTo>
                  <a:lnTo>
                    <a:pt x="4030" y="144"/>
                  </a:lnTo>
                  <a:lnTo>
                    <a:pt x="4031" y="146"/>
                  </a:lnTo>
                  <a:lnTo>
                    <a:pt x="4033" y="145"/>
                  </a:lnTo>
                  <a:lnTo>
                    <a:pt x="4034" y="144"/>
                  </a:lnTo>
                  <a:lnTo>
                    <a:pt x="4035" y="144"/>
                  </a:lnTo>
                  <a:lnTo>
                    <a:pt x="4036" y="142"/>
                  </a:lnTo>
                  <a:lnTo>
                    <a:pt x="4038" y="141"/>
                  </a:lnTo>
                  <a:lnTo>
                    <a:pt x="4039" y="140"/>
                  </a:lnTo>
                  <a:lnTo>
                    <a:pt x="4040" y="141"/>
                  </a:lnTo>
                  <a:lnTo>
                    <a:pt x="4041" y="141"/>
                  </a:lnTo>
                  <a:lnTo>
                    <a:pt x="4043" y="140"/>
                  </a:lnTo>
                  <a:lnTo>
                    <a:pt x="4044" y="140"/>
                  </a:lnTo>
                  <a:lnTo>
                    <a:pt x="4045" y="139"/>
                  </a:lnTo>
                  <a:lnTo>
                    <a:pt x="4046" y="139"/>
                  </a:lnTo>
                  <a:lnTo>
                    <a:pt x="4047" y="138"/>
                  </a:lnTo>
                  <a:lnTo>
                    <a:pt x="4049" y="137"/>
                  </a:lnTo>
                  <a:lnTo>
                    <a:pt x="4050" y="136"/>
                  </a:lnTo>
                  <a:lnTo>
                    <a:pt x="4051" y="136"/>
                  </a:lnTo>
                  <a:lnTo>
                    <a:pt x="4053" y="136"/>
                  </a:lnTo>
                  <a:lnTo>
                    <a:pt x="4054" y="136"/>
                  </a:lnTo>
                  <a:lnTo>
                    <a:pt x="4055" y="136"/>
                  </a:lnTo>
                  <a:lnTo>
                    <a:pt x="4056" y="136"/>
                  </a:lnTo>
                  <a:lnTo>
                    <a:pt x="4057" y="136"/>
                  </a:lnTo>
                  <a:lnTo>
                    <a:pt x="4059" y="136"/>
                  </a:lnTo>
                  <a:lnTo>
                    <a:pt x="4060" y="136"/>
                  </a:lnTo>
                  <a:lnTo>
                    <a:pt x="4061" y="137"/>
                  </a:lnTo>
                  <a:lnTo>
                    <a:pt x="4062" y="137"/>
                  </a:lnTo>
                  <a:lnTo>
                    <a:pt x="4063" y="139"/>
                  </a:lnTo>
                  <a:lnTo>
                    <a:pt x="4065" y="139"/>
                  </a:lnTo>
                  <a:lnTo>
                    <a:pt x="4066" y="140"/>
                  </a:lnTo>
                  <a:lnTo>
                    <a:pt x="4067" y="141"/>
                  </a:lnTo>
                  <a:lnTo>
                    <a:pt x="4069" y="142"/>
                  </a:lnTo>
                  <a:lnTo>
                    <a:pt x="4070" y="143"/>
                  </a:lnTo>
                  <a:lnTo>
                    <a:pt x="4071" y="144"/>
                  </a:lnTo>
                  <a:lnTo>
                    <a:pt x="4072" y="144"/>
                  </a:lnTo>
                  <a:lnTo>
                    <a:pt x="4073" y="144"/>
                  </a:lnTo>
                  <a:lnTo>
                    <a:pt x="4075" y="145"/>
                  </a:lnTo>
                  <a:lnTo>
                    <a:pt x="4076" y="145"/>
                  </a:lnTo>
                  <a:lnTo>
                    <a:pt x="4077" y="144"/>
                  </a:lnTo>
                  <a:lnTo>
                    <a:pt x="4078" y="142"/>
                  </a:lnTo>
                  <a:lnTo>
                    <a:pt x="4079" y="142"/>
                  </a:lnTo>
                  <a:lnTo>
                    <a:pt x="4081" y="142"/>
                  </a:lnTo>
                  <a:lnTo>
                    <a:pt x="4082" y="143"/>
                  </a:lnTo>
                  <a:lnTo>
                    <a:pt x="4083" y="143"/>
                  </a:lnTo>
                  <a:lnTo>
                    <a:pt x="4085" y="143"/>
                  </a:lnTo>
                  <a:lnTo>
                    <a:pt x="4086" y="143"/>
                  </a:lnTo>
                  <a:lnTo>
                    <a:pt x="4087" y="143"/>
                  </a:lnTo>
                  <a:lnTo>
                    <a:pt x="4088" y="143"/>
                  </a:lnTo>
                  <a:lnTo>
                    <a:pt x="4089" y="143"/>
                  </a:lnTo>
                  <a:lnTo>
                    <a:pt x="4091" y="142"/>
                  </a:lnTo>
                  <a:lnTo>
                    <a:pt x="4092" y="142"/>
                  </a:lnTo>
                  <a:lnTo>
                    <a:pt x="4093" y="142"/>
                  </a:lnTo>
                  <a:lnTo>
                    <a:pt x="4094" y="142"/>
                  </a:lnTo>
                  <a:lnTo>
                    <a:pt x="4096" y="142"/>
                  </a:lnTo>
                  <a:lnTo>
                    <a:pt x="4097" y="142"/>
                  </a:lnTo>
                  <a:lnTo>
                    <a:pt x="4098" y="142"/>
                  </a:lnTo>
                  <a:lnTo>
                    <a:pt x="4099" y="142"/>
                  </a:lnTo>
                  <a:lnTo>
                    <a:pt x="4101" y="142"/>
                  </a:lnTo>
                  <a:lnTo>
                    <a:pt x="4102" y="141"/>
                  </a:lnTo>
                  <a:lnTo>
                    <a:pt x="4103" y="139"/>
                  </a:lnTo>
                  <a:lnTo>
                    <a:pt x="4104" y="138"/>
                  </a:lnTo>
                  <a:lnTo>
                    <a:pt x="4106" y="137"/>
                  </a:lnTo>
                  <a:lnTo>
                    <a:pt x="4107" y="135"/>
                  </a:lnTo>
                  <a:lnTo>
                    <a:pt x="4108" y="135"/>
                  </a:lnTo>
                  <a:lnTo>
                    <a:pt x="4109" y="134"/>
                  </a:lnTo>
                  <a:lnTo>
                    <a:pt x="4110" y="133"/>
                  </a:lnTo>
                  <a:lnTo>
                    <a:pt x="4112" y="133"/>
                  </a:lnTo>
                  <a:lnTo>
                    <a:pt x="4113" y="134"/>
                  </a:lnTo>
                  <a:lnTo>
                    <a:pt x="4114" y="134"/>
                  </a:lnTo>
                  <a:lnTo>
                    <a:pt x="4116" y="134"/>
                  </a:lnTo>
                  <a:lnTo>
                    <a:pt x="4117" y="134"/>
                  </a:lnTo>
                  <a:lnTo>
                    <a:pt x="4118" y="135"/>
                  </a:lnTo>
                  <a:lnTo>
                    <a:pt x="4119" y="136"/>
                  </a:lnTo>
                  <a:lnTo>
                    <a:pt x="4120" y="136"/>
                  </a:lnTo>
                  <a:lnTo>
                    <a:pt x="4122" y="137"/>
                  </a:lnTo>
                  <a:lnTo>
                    <a:pt x="4123" y="139"/>
                  </a:lnTo>
                  <a:lnTo>
                    <a:pt x="4124" y="139"/>
                  </a:lnTo>
                  <a:lnTo>
                    <a:pt x="4125" y="140"/>
                  </a:lnTo>
                  <a:lnTo>
                    <a:pt x="4127" y="141"/>
                  </a:lnTo>
                  <a:lnTo>
                    <a:pt x="4128" y="142"/>
                  </a:lnTo>
                  <a:lnTo>
                    <a:pt x="4129" y="142"/>
                  </a:lnTo>
                  <a:lnTo>
                    <a:pt x="4130" y="143"/>
                  </a:lnTo>
                  <a:lnTo>
                    <a:pt x="4132" y="143"/>
                  </a:lnTo>
                  <a:lnTo>
                    <a:pt x="4133" y="142"/>
                  </a:lnTo>
                  <a:lnTo>
                    <a:pt x="4134" y="142"/>
                  </a:lnTo>
                  <a:lnTo>
                    <a:pt x="4135" y="142"/>
                  </a:lnTo>
                  <a:lnTo>
                    <a:pt x="4136" y="141"/>
                  </a:lnTo>
                  <a:lnTo>
                    <a:pt x="4138" y="139"/>
                  </a:lnTo>
                  <a:lnTo>
                    <a:pt x="4139" y="138"/>
                  </a:lnTo>
                  <a:lnTo>
                    <a:pt x="4140" y="137"/>
                  </a:lnTo>
                  <a:lnTo>
                    <a:pt x="4141" y="137"/>
                  </a:lnTo>
                  <a:lnTo>
                    <a:pt x="4143" y="137"/>
                  </a:lnTo>
                  <a:lnTo>
                    <a:pt x="4144" y="137"/>
                  </a:lnTo>
                  <a:lnTo>
                    <a:pt x="4145" y="137"/>
                  </a:lnTo>
                  <a:lnTo>
                    <a:pt x="4146" y="137"/>
                  </a:lnTo>
                  <a:lnTo>
                    <a:pt x="4148" y="137"/>
                  </a:lnTo>
                  <a:lnTo>
                    <a:pt x="4149" y="137"/>
                  </a:lnTo>
                  <a:lnTo>
                    <a:pt x="4150" y="137"/>
                  </a:lnTo>
                  <a:lnTo>
                    <a:pt x="4151" y="136"/>
                  </a:lnTo>
                  <a:lnTo>
                    <a:pt x="4153" y="136"/>
                  </a:lnTo>
                  <a:lnTo>
                    <a:pt x="4154" y="136"/>
                  </a:lnTo>
                  <a:lnTo>
                    <a:pt x="4155" y="137"/>
                  </a:lnTo>
                  <a:lnTo>
                    <a:pt x="4156" y="137"/>
                  </a:lnTo>
                  <a:lnTo>
                    <a:pt x="4158" y="137"/>
                  </a:lnTo>
                  <a:lnTo>
                    <a:pt x="4159" y="137"/>
                  </a:lnTo>
                  <a:lnTo>
                    <a:pt x="4160" y="136"/>
                  </a:lnTo>
                  <a:lnTo>
                    <a:pt x="4161" y="136"/>
                  </a:lnTo>
                  <a:lnTo>
                    <a:pt x="4163" y="136"/>
                  </a:lnTo>
                  <a:lnTo>
                    <a:pt x="4164" y="135"/>
                  </a:lnTo>
                  <a:lnTo>
                    <a:pt x="4165" y="135"/>
                  </a:lnTo>
                  <a:lnTo>
                    <a:pt x="4166" y="134"/>
                  </a:lnTo>
                  <a:lnTo>
                    <a:pt x="4167" y="133"/>
                  </a:lnTo>
                  <a:lnTo>
                    <a:pt x="4169" y="132"/>
                  </a:lnTo>
                  <a:lnTo>
                    <a:pt x="4170" y="131"/>
                  </a:lnTo>
                  <a:lnTo>
                    <a:pt x="4171" y="131"/>
                  </a:lnTo>
                  <a:lnTo>
                    <a:pt x="4172" y="131"/>
                  </a:lnTo>
                  <a:lnTo>
                    <a:pt x="4174" y="131"/>
                  </a:lnTo>
                  <a:lnTo>
                    <a:pt x="4175" y="131"/>
                  </a:lnTo>
                  <a:lnTo>
                    <a:pt x="4176" y="131"/>
                  </a:lnTo>
                  <a:lnTo>
                    <a:pt x="4177" y="128"/>
                  </a:lnTo>
                  <a:lnTo>
                    <a:pt x="4179" y="126"/>
                  </a:lnTo>
                  <a:lnTo>
                    <a:pt x="4180" y="125"/>
                  </a:lnTo>
                  <a:lnTo>
                    <a:pt x="4181" y="124"/>
                  </a:lnTo>
                  <a:lnTo>
                    <a:pt x="4182" y="125"/>
                  </a:lnTo>
                  <a:lnTo>
                    <a:pt x="4183" y="125"/>
                  </a:lnTo>
                  <a:lnTo>
                    <a:pt x="4185" y="126"/>
                  </a:lnTo>
                  <a:lnTo>
                    <a:pt x="4186" y="128"/>
                  </a:lnTo>
                  <a:lnTo>
                    <a:pt x="4187" y="129"/>
                  </a:lnTo>
                  <a:lnTo>
                    <a:pt x="4189" y="131"/>
                  </a:lnTo>
                  <a:lnTo>
                    <a:pt x="4190" y="132"/>
                  </a:lnTo>
                  <a:lnTo>
                    <a:pt x="4191" y="133"/>
                  </a:lnTo>
                  <a:lnTo>
                    <a:pt x="4192" y="133"/>
                  </a:lnTo>
                  <a:lnTo>
                    <a:pt x="4193" y="133"/>
                  </a:lnTo>
                  <a:lnTo>
                    <a:pt x="4195" y="133"/>
                  </a:lnTo>
                  <a:lnTo>
                    <a:pt x="4196" y="133"/>
                  </a:lnTo>
                  <a:lnTo>
                    <a:pt x="4197" y="134"/>
                  </a:lnTo>
                  <a:lnTo>
                    <a:pt x="4198" y="135"/>
                  </a:lnTo>
                  <a:lnTo>
                    <a:pt x="4200" y="135"/>
                  </a:lnTo>
                  <a:lnTo>
                    <a:pt x="4201" y="136"/>
                  </a:lnTo>
                  <a:lnTo>
                    <a:pt x="4202" y="136"/>
                  </a:lnTo>
                  <a:lnTo>
                    <a:pt x="4203" y="136"/>
                  </a:lnTo>
                  <a:lnTo>
                    <a:pt x="4205" y="136"/>
                  </a:lnTo>
                  <a:lnTo>
                    <a:pt x="4206" y="135"/>
                  </a:lnTo>
                  <a:lnTo>
                    <a:pt x="4207" y="135"/>
                  </a:lnTo>
                  <a:lnTo>
                    <a:pt x="4208" y="136"/>
                  </a:lnTo>
                  <a:lnTo>
                    <a:pt x="4210" y="136"/>
                  </a:lnTo>
                  <a:lnTo>
                    <a:pt x="4211" y="136"/>
                  </a:lnTo>
                  <a:lnTo>
                    <a:pt x="4212" y="136"/>
                  </a:lnTo>
                  <a:lnTo>
                    <a:pt x="4213" y="136"/>
                  </a:lnTo>
                  <a:lnTo>
                    <a:pt x="4214" y="136"/>
                  </a:lnTo>
                  <a:lnTo>
                    <a:pt x="4216" y="138"/>
                  </a:lnTo>
                  <a:lnTo>
                    <a:pt x="4217" y="138"/>
                  </a:lnTo>
                  <a:lnTo>
                    <a:pt x="4218" y="137"/>
                  </a:lnTo>
                  <a:lnTo>
                    <a:pt x="4220" y="137"/>
                  </a:lnTo>
                  <a:lnTo>
                    <a:pt x="4221" y="136"/>
                  </a:lnTo>
                  <a:lnTo>
                    <a:pt x="4222" y="135"/>
                  </a:lnTo>
                  <a:lnTo>
                    <a:pt x="4223" y="134"/>
                  </a:lnTo>
                  <a:lnTo>
                    <a:pt x="4224" y="133"/>
                  </a:lnTo>
                  <a:lnTo>
                    <a:pt x="4226" y="132"/>
                  </a:lnTo>
                  <a:lnTo>
                    <a:pt x="4227" y="132"/>
                  </a:lnTo>
                  <a:lnTo>
                    <a:pt x="4228" y="131"/>
                  </a:lnTo>
                  <a:lnTo>
                    <a:pt x="4229" y="131"/>
                  </a:lnTo>
                  <a:lnTo>
                    <a:pt x="4230" y="131"/>
                  </a:lnTo>
                  <a:lnTo>
                    <a:pt x="4232" y="131"/>
                  </a:lnTo>
                  <a:lnTo>
                    <a:pt x="4233" y="132"/>
                  </a:lnTo>
                  <a:lnTo>
                    <a:pt x="4234" y="132"/>
                  </a:lnTo>
                  <a:lnTo>
                    <a:pt x="4236" y="132"/>
                  </a:lnTo>
                  <a:lnTo>
                    <a:pt x="4237" y="133"/>
                  </a:lnTo>
                  <a:lnTo>
                    <a:pt x="4238" y="133"/>
                  </a:lnTo>
                  <a:lnTo>
                    <a:pt x="4239" y="134"/>
                  </a:lnTo>
                  <a:lnTo>
                    <a:pt x="4240" y="133"/>
                  </a:lnTo>
                  <a:lnTo>
                    <a:pt x="4242" y="134"/>
                  </a:lnTo>
                  <a:lnTo>
                    <a:pt x="4243" y="134"/>
                  </a:lnTo>
                  <a:lnTo>
                    <a:pt x="4244" y="134"/>
                  </a:lnTo>
                  <a:lnTo>
                    <a:pt x="4245" y="134"/>
                  </a:lnTo>
                  <a:lnTo>
                    <a:pt x="4246" y="135"/>
                  </a:lnTo>
                  <a:lnTo>
                    <a:pt x="4248" y="136"/>
                  </a:lnTo>
                  <a:lnTo>
                    <a:pt x="4249" y="137"/>
                  </a:lnTo>
                  <a:lnTo>
                    <a:pt x="4250" y="138"/>
                  </a:lnTo>
                  <a:lnTo>
                    <a:pt x="4252" y="139"/>
                  </a:lnTo>
                  <a:lnTo>
                    <a:pt x="4253" y="139"/>
                  </a:lnTo>
                  <a:lnTo>
                    <a:pt x="4254" y="140"/>
                  </a:lnTo>
                  <a:lnTo>
                    <a:pt x="4255" y="140"/>
                  </a:lnTo>
                  <a:lnTo>
                    <a:pt x="4256" y="140"/>
                  </a:lnTo>
                  <a:lnTo>
                    <a:pt x="4258" y="140"/>
                  </a:lnTo>
                  <a:lnTo>
                    <a:pt x="4259" y="140"/>
                  </a:lnTo>
                  <a:lnTo>
                    <a:pt x="4260" y="139"/>
                  </a:lnTo>
                  <a:lnTo>
                    <a:pt x="4261" y="138"/>
                  </a:lnTo>
                  <a:lnTo>
                    <a:pt x="4263" y="137"/>
                  </a:lnTo>
                  <a:lnTo>
                    <a:pt x="4264" y="137"/>
                  </a:lnTo>
                  <a:lnTo>
                    <a:pt x="4265" y="137"/>
                  </a:lnTo>
                  <a:lnTo>
                    <a:pt x="4266" y="137"/>
                  </a:lnTo>
                  <a:lnTo>
                    <a:pt x="4268" y="137"/>
                  </a:lnTo>
                  <a:lnTo>
                    <a:pt x="4269" y="136"/>
                  </a:lnTo>
                  <a:lnTo>
                    <a:pt x="4270" y="136"/>
                  </a:lnTo>
                  <a:lnTo>
                    <a:pt x="4271" y="136"/>
                  </a:lnTo>
                  <a:lnTo>
                    <a:pt x="4273" y="135"/>
                  </a:lnTo>
                  <a:lnTo>
                    <a:pt x="4274" y="134"/>
                  </a:lnTo>
                  <a:lnTo>
                    <a:pt x="4275" y="132"/>
                  </a:lnTo>
                  <a:lnTo>
                    <a:pt x="4276" y="132"/>
                  </a:lnTo>
                  <a:lnTo>
                    <a:pt x="4277" y="131"/>
                  </a:lnTo>
                  <a:lnTo>
                    <a:pt x="4279" y="129"/>
                  </a:lnTo>
                  <a:lnTo>
                    <a:pt x="4280" y="128"/>
                  </a:lnTo>
                  <a:lnTo>
                    <a:pt x="4281" y="125"/>
                  </a:lnTo>
                  <a:lnTo>
                    <a:pt x="4283" y="123"/>
                  </a:lnTo>
                  <a:lnTo>
                    <a:pt x="4284" y="123"/>
                  </a:lnTo>
                  <a:lnTo>
                    <a:pt x="4285" y="122"/>
                  </a:lnTo>
                  <a:lnTo>
                    <a:pt x="4286" y="120"/>
                  </a:lnTo>
                  <a:lnTo>
                    <a:pt x="4287" y="118"/>
                  </a:lnTo>
                  <a:lnTo>
                    <a:pt x="4289" y="116"/>
                  </a:lnTo>
                  <a:lnTo>
                    <a:pt x="4290" y="115"/>
                  </a:lnTo>
                  <a:lnTo>
                    <a:pt x="4291" y="115"/>
                  </a:lnTo>
                  <a:lnTo>
                    <a:pt x="4292" y="115"/>
                  </a:lnTo>
                  <a:lnTo>
                    <a:pt x="4293" y="116"/>
                  </a:lnTo>
                  <a:lnTo>
                    <a:pt x="4295" y="116"/>
                  </a:lnTo>
                  <a:lnTo>
                    <a:pt x="4296" y="117"/>
                  </a:lnTo>
                  <a:lnTo>
                    <a:pt x="4297" y="117"/>
                  </a:lnTo>
                  <a:lnTo>
                    <a:pt x="4299" y="117"/>
                  </a:lnTo>
                  <a:lnTo>
                    <a:pt x="4300" y="117"/>
                  </a:lnTo>
                  <a:lnTo>
                    <a:pt x="4301" y="117"/>
                  </a:lnTo>
                  <a:lnTo>
                    <a:pt x="4302" y="117"/>
                  </a:lnTo>
                  <a:lnTo>
                    <a:pt x="4303" y="117"/>
                  </a:lnTo>
                  <a:lnTo>
                    <a:pt x="4305" y="118"/>
                  </a:lnTo>
                  <a:lnTo>
                    <a:pt x="4306" y="119"/>
                  </a:lnTo>
                  <a:lnTo>
                    <a:pt x="4307" y="120"/>
                  </a:lnTo>
                  <a:lnTo>
                    <a:pt x="4308" y="122"/>
                  </a:lnTo>
                  <a:lnTo>
                    <a:pt x="4310" y="123"/>
                  </a:lnTo>
                  <a:lnTo>
                    <a:pt x="4311" y="125"/>
                  </a:lnTo>
                  <a:lnTo>
                    <a:pt x="4312" y="125"/>
                  </a:lnTo>
                  <a:lnTo>
                    <a:pt x="4313" y="126"/>
                  </a:lnTo>
                  <a:lnTo>
                    <a:pt x="4315" y="127"/>
                  </a:lnTo>
                  <a:lnTo>
                    <a:pt x="4316" y="127"/>
                  </a:lnTo>
                  <a:lnTo>
                    <a:pt x="4317" y="127"/>
                  </a:lnTo>
                  <a:lnTo>
                    <a:pt x="4318" y="128"/>
                  </a:lnTo>
                  <a:lnTo>
                    <a:pt x="4320" y="128"/>
                  </a:lnTo>
                  <a:lnTo>
                    <a:pt x="4321" y="128"/>
                  </a:lnTo>
                  <a:lnTo>
                    <a:pt x="4322" y="127"/>
                  </a:lnTo>
                  <a:lnTo>
                    <a:pt x="4323" y="127"/>
                  </a:lnTo>
                  <a:lnTo>
                    <a:pt x="4324" y="127"/>
                  </a:lnTo>
                  <a:lnTo>
                    <a:pt x="4326" y="127"/>
                  </a:lnTo>
                  <a:lnTo>
                    <a:pt x="4327" y="127"/>
                  </a:lnTo>
                  <a:lnTo>
                    <a:pt x="4328" y="127"/>
                  </a:lnTo>
                  <a:lnTo>
                    <a:pt x="4330" y="126"/>
                  </a:lnTo>
                  <a:lnTo>
                    <a:pt x="4331" y="126"/>
                  </a:lnTo>
                  <a:lnTo>
                    <a:pt x="4332" y="126"/>
                  </a:lnTo>
                  <a:lnTo>
                    <a:pt x="4333" y="127"/>
                  </a:lnTo>
                  <a:lnTo>
                    <a:pt x="4334" y="127"/>
                  </a:lnTo>
                  <a:lnTo>
                    <a:pt x="4336" y="128"/>
                  </a:lnTo>
                  <a:lnTo>
                    <a:pt x="4337" y="129"/>
                  </a:lnTo>
                  <a:lnTo>
                    <a:pt x="4338" y="129"/>
                  </a:lnTo>
                  <a:lnTo>
                    <a:pt x="4339" y="130"/>
                  </a:lnTo>
                  <a:lnTo>
                    <a:pt x="4340" y="130"/>
                  </a:lnTo>
                  <a:lnTo>
                    <a:pt x="4342" y="131"/>
                  </a:lnTo>
                  <a:lnTo>
                    <a:pt x="4343" y="131"/>
                  </a:lnTo>
                  <a:lnTo>
                    <a:pt x="4344" y="131"/>
                  </a:lnTo>
                  <a:lnTo>
                    <a:pt x="4346" y="131"/>
                  </a:lnTo>
                  <a:lnTo>
                    <a:pt x="4347" y="130"/>
                  </a:lnTo>
                  <a:lnTo>
                    <a:pt x="4348" y="129"/>
                  </a:lnTo>
                  <a:lnTo>
                    <a:pt x="4349" y="127"/>
                  </a:lnTo>
                  <a:lnTo>
                    <a:pt x="4350" y="126"/>
                  </a:lnTo>
                  <a:lnTo>
                    <a:pt x="4352" y="125"/>
                  </a:lnTo>
                  <a:lnTo>
                    <a:pt x="4353" y="125"/>
                  </a:lnTo>
                </a:path>
              </a:pathLst>
            </a:custGeom>
            <a:noFill/>
            <a:ln w="4763"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182" name="TextBox 181"/>
          <p:cNvSpPr txBox="1"/>
          <p:nvPr/>
        </p:nvSpPr>
        <p:spPr>
          <a:xfrm>
            <a:off x="128873" y="-9311"/>
            <a:ext cx="3328701" cy="1200329"/>
          </a:xfrm>
          <a:prstGeom prst="rect">
            <a:avLst/>
          </a:prstGeom>
          <a:noFill/>
        </p:spPr>
        <p:txBody>
          <a:bodyPr wrap="square" rtlCol="0">
            <a:spAutoFit/>
          </a:bodyPr>
          <a:lstStyle/>
          <a:p>
            <a:r>
              <a:rPr lang="en-US" sz="2800" dirty="0"/>
              <a:t>Taxi Example: Part II</a:t>
            </a:r>
          </a:p>
          <a:p>
            <a:r>
              <a:rPr lang="en-US" sz="1600" dirty="0">
                <a:cs typeface="Times New Roman" panose="02020603050405020304" pitchFamily="18" charset="0"/>
              </a:rPr>
              <a:t> </a:t>
            </a:r>
          </a:p>
          <a:p>
            <a:endParaRPr lang="en-US" sz="2800" dirty="0"/>
          </a:p>
        </p:txBody>
      </p:sp>
      <p:sp>
        <p:nvSpPr>
          <p:cNvPr id="2191" name="TextBox 2190"/>
          <p:cNvSpPr txBox="1"/>
          <p:nvPr/>
        </p:nvSpPr>
        <p:spPr>
          <a:xfrm>
            <a:off x="123969" y="1023968"/>
            <a:ext cx="11849651" cy="2328843"/>
          </a:xfrm>
          <a:prstGeom prst="rect">
            <a:avLst/>
          </a:prstGeom>
          <a:noFill/>
        </p:spPr>
        <p:txBody>
          <a:bodyPr wrap="square" rtlCol="0">
            <a:spAutoFit/>
          </a:bodyPr>
          <a:lstStyle/>
          <a:p>
            <a:pPr marL="342900" indent="-342900">
              <a:spcAft>
                <a:spcPts val="800"/>
              </a:spcAft>
              <a:buFont typeface="Arial" panose="020B0604020202020204" pitchFamily="34" charset="0"/>
              <a:buChar char="•"/>
            </a:pPr>
            <a:r>
              <a:rPr lang="en-US" sz="2200" dirty="0"/>
              <a:t>The highest value corresponds to Thanksgiving </a:t>
            </a:r>
            <a:r>
              <a:rPr lang="en-US" sz="2200" dirty="0">
                <a:solidFill>
                  <a:schemeClr val="bg1">
                    <a:lumMod val="65000"/>
                  </a:schemeClr>
                </a:solidFill>
              </a:rPr>
              <a:t>(the uniqueness of Thanksgiving was the only thing the Stanford Team noted)</a:t>
            </a:r>
          </a:p>
          <a:p>
            <a:pPr marL="342900" indent="-342900">
              <a:spcAft>
                <a:spcPts val="800"/>
              </a:spcAft>
              <a:buFont typeface="Arial" panose="020B0604020202020204" pitchFamily="34" charset="0"/>
              <a:buChar char="•"/>
            </a:pPr>
            <a:r>
              <a:rPr lang="en-US" sz="2200" dirty="0"/>
              <a:t>We find a secondary peak around Nov 6</a:t>
            </a:r>
            <a:r>
              <a:rPr lang="en-US" sz="2200" baseline="30000" dirty="0"/>
              <a:t>th</a:t>
            </a:r>
            <a:r>
              <a:rPr lang="en-US" sz="2200" dirty="0"/>
              <a:t>, what could it be? Daylight Saving Time! The clock going backwards one hour, gives an </a:t>
            </a:r>
            <a:r>
              <a:rPr lang="en-US" sz="2200" i="1" dirty="0"/>
              <a:t>apparent</a:t>
            </a:r>
            <a:r>
              <a:rPr lang="en-US" sz="2200" dirty="0"/>
              <a:t> doubling of taxi load.</a:t>
            </a:r>
          </a:p>
          <a:p>
            <a:pPr marL="342900" indent="-342900">
              <a:spcAft>
                <a:spcPts val="800"/>
              </a:spcAft>
              <a:buFont typeface="Arial" panose="020B0604020202020204" pitchFamily="34" charset="0"/>
              <a:buChar char="•"/>
            </a:pPr>
            <a:r>
              <a:rPr lang="en-US" sz="2200" dirty="0"/>
              <a:t>We find a tertiary peak around Oct 13</a:t>
            </a:r>
            <a:r>
              <a:rPr lang="en-US" sz="2200" baseline="30000" dirty="0"/>
              <a:t>th</a:t>
            </a:r>
            <a:r>
              <a:rPr lang="en-US" sz="2200" dirty="0"/>
              <a:t>, what could it be? Columbus Day! </a:t>
            </a:r>
            <a:r>
              <a:rPr lang="en-US" sz="2200" dirty="0">
                <a:solidFill>
                  <a:schemeClr val="bg1">
                    <a:lumMod val="50000"/>
                  </a:schemeClr>
                </a:solidFill>
              </a:rPr>
              <a:t> </a:t>
            </a:r>
            <a:r>
              <a:rPr lang="en-US" sz="2200" dirty="0">
                <a:solidFill>
                  <a:schemeClr val="bg1">
                    <a:lumMod val="65000"/>
                  </a:schemeClr>
                </a:solidFill>
              </a:rPr>
              <a:t>Columbus Day is largely ignored in much of America, but still a big deal in NY, with its large Italian American community.</a:t>
            </a:r>
          </a:p>
        </p:txBody>
      </p:sp>
      <p:cxnSp>
        <p:nvCxnSpPr>
          <p:cNvPr id="2197" name="Straight Connector 2196"/>
          <p:cNvCxnSpPr>
            <a:cxnSpLocks/>
          </p:cNvCxnSpPr>
          <p:nvPr/>
        </p:nvCxnSpPr>
        <p:spPr>
          <a:xfrm>
            <a:off x="8895372" y="3867178"/>
            <a:ext cx="0" cy="2449839"/>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56" name="Arrow: Down 55"/>
          <p:cNvSpPr/>
          <p:nvPr/>
        </p:nvSpPr>
        <p:spPr>
          <a:xfrm rot="15094896" flipV="1">
            <a:off x="9403149" y="4576898"/>
            <a:ext cx="342900" cy="1322725"/>
          </a:xfrm>
          <a:prstGeom prst="down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7" name="Straight Connector 56"/>
          <p:cNvCxnSpPr>
            <a:cxnSpLocks/>
          </p:cNvCxnSpPr>
          <p:nvPr/>
        </p:nvCxnSpPr>
        <p:spPr>
          <a:xfrm>
            <a:off x="5150382" y="3802421"/>
            <a:ext cx="0" cy="2449839"/>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58" name="Arrow: Down 57"/>
          <p:cNvSpPr/>
          <p:nvPr/>
        </p:nvSpPr>
        <p:spPr>
          <a:xfrm rot="15094896" flipV="1">
            <a:off x="5326700" y="5211209"/>
            <a:ext cx="342900" cy="604244"/>
          </a:xfrm>
          <a:prstGeom prst="down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9" name="Straight Connector 58"/>
          <p:cNvCxnSpPr>
            <a:cxnSpLocks/>
          </p:cNvCxnSpPr>
          <p:nvPr/>
        </p:nvCxnSpPr>
        <p:spPr>
          <a:xfrm>
            <a:off x="2396227" y="3890389"/>
            <a:ext cx="0" cy="2449839"/>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60" name="Arrow: Down 59"/>
          <p:cNvSpPr/>
          <p:nvPr/>
        </p:nvSpPr>
        <p:spPr>
          <a:xfrm rot="15094896" flipV="1">
            <a:off x="2438784" y="5787014"/>
            <a:ext cx="342900" cy="322278"/>
          </a:xfrm>
          <a:prstGeom prst="down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1" name="Picture 60"/>
          <p:cNvPicPr>
            <a:picLocks noChangeAspect="1"/>
          </p:cNvPicPr>
          <p:nvPr/>
        </p:nvPicPr>
        <p:blipFill>
          <a:blip r:embed="rId2" cstate="email">
            <a:clrChange>
              <a:clrFrom>
                <a:srgbClr val="000000"/>
              </a:clrFrom>
              <a:clrTo>
                <a:srgbClr val="000000">
                  <a:alpha val="0"/>
                </a:srgbClr>
              </a:clrTo>
            </a:clrChange>
            <a:extLst>
              <a:ext uri="{28A0092B-C50C-407E-A947-70E740481C1C}">
                <a14:useLocalDpi xmlns:a14="http://schemas.microsoft.com/office/drawing/2010/main"/>
              </a:ext>
            </a:extLst>
          </a:blip>
          <a:stretch>
            <a:fillRect/>
          </a:stretch>
        </p:blipFill>
        <p:spPr>
          <a:xfrm>
            <a:off x="8147398" y="0"/>
            <a:ext cx="1664159" cy="950948"/>
          </a:xfrm>
          <a:prstGeom prst="rect">
            <a:avLst/>
          </a:prstGeom>
        </p:spPr>
      </p:pic>
    </p:spTree>
    <p:extLst>
      <p:ext uri="{BB962C8B-B14F-4D97-AF65-F5344CB8AC3E}">
        <p14:creationId xmlns:p14="http://schemas.microsoft.com/office/powerpoint/2010/main" val="54800972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89" name="Group 2188"/>
          <p:cNvGrpSpPr/>
          <p:nvPr/>
        </p:nvGrpSpPr>
        <p:grpSpPr>
          <a:xfrm>
            <a:off x="608028" y="3695701"/>
            <a:ext cx="10961672" cy="3000376"/>
            <a:chOff x="2459038" y="231775"/>
            <a:chExt cx="7165976" cy="2133601"/>
          </a:xfrm>
        </p:grpSpPr>
        <p:sp>
          <p:nvSpPr>
            <p:cNvPr id="7" name="Rectangle 5"/>
            <p:cNvSpPr>
              <a:spLocks noChangeArrowheads="1"/>
            </p:cNvSpPr>
            <p:nvPr/>
          </p:nvSpPr>
          <p:spPr bwMode="auto">
            <a:xfrm>
              <a:off x="2559051" y="231775"/>
              <a:ext cx="7065963" cy="8239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Line 6"/>
            <p:cNvSpPr>
              <a:spLocks noChangeShapeType="1"/>
            </p:cNvSpPr>
            <p:nvPr/>
          </p:nvSpPr>
          <p:spPr bwMode="auto">
            <a:xfrm>
              <a:off x="2559051" y="1055688"/>
              <a:ext cx="70659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Line 7"/>
            <p:cNvSpPr>
              <a:spLocks noChangeShapeType="1"/>
            </p:cNvSpPr>
            <p:nvPr/>
          </p:nvSpPr>
          <p:spPr bwMode="auto">
            <a:xfrm flipV="1">
              <a:off x="3538538" y="985838"/>
              <a:ext cx="0" cy="6985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Line 8"/>
            <p:cNvSpPr>
              <a:spLocks noChangeShapeType="1"/>
            </p:cNvSpPr>
            <p:nvPr/>
          </p:nvSpPr>
          <p:spPr bwMode="auto">
            <a:xfrm flipV="1">
              <a:off x="4519613" y="985838"/>
              <a:ext cx="0" cy="6985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9"/>
            <p:cNvSpPr>
              <a:spLocks noChangeShapeType="1"/>
            </p:cNvSpPr>
            <p:nvPr/>
          </p:nvSpPr>
          <p:spPr bwMode="auto">
            <a:xfrm flipV="1">
              <a:off x="5500688" y="985838"/>
              <a:ext cx="0" cy="6985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10"/>
            <p:cNvSpPr>
              <a:spLocks noChangeShapeType="1"/>
            </p:cNvSpPr>
            <p:nvPr/>
          </p:nvSpPr>
          <p:spPr bwMode="auto">
            <a:xfrm flipV="1">
              <a:off x="6483351" y="985838"/>
              <a:ext cx="0" cy="6985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11"/>
            <p:cNvSpPr>
              <a:spLocks noChangeShapeType="1"/>
            </p:cNvSpPr>
            <p:nvPr/>
          </p:nvSpPr>
          <p:spPr bwMode="auto">
            <a:xfrm flipV="1">
              <a:off x="7464426" y="985838"/>
              <a:ext cx="0" cy="6985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2"/>
            <p:cNvSpPr>
              <a:spLocks noChangeShapeType="1"/>
            </p:cNvSpPr>
            <p:nvPr/>
          </p:nvSpPr>
          <p:spPr bwMode="auto">
            <a:xfrm flipV="1">
              <a:off x="8445501" y="985838"/>
              <a:ext cx="0" cy="6985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3"/>
            <p:cNvSpPr>
              <a:spLocks noChangeShapeType="1"/>
            </p:cNvSpPr>
            <p:nvPr/>
          </p:nvSpPr>
          <p:spPr bwMode="auto">
            <a:xfrm flipV="1">
              <a:off x="9428163" y="985838"/>
              <a:ext cx="0" cy="6985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Rectangle 14"/>
            <p:cNvSpPr>
              <a:spLocks noChangeArrowheads="1"/>
            </p:cNvSpPr>
            <p:nvPr/>
          </p:nvSpPr>
          <p:spPr bwMode="auto">
            <a:xfrm>
              <a:off x="3451226" y="1109663"/>
              <a:ext cx="215900"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7" name="Rectangle 15"/>
            <p:cNvSpPr>
              <a:spLocks noChangeArrowheads="1"/>
            </p:cNvSpPr>
            <p:nvPr/>
          </p:nvSpPr>
          <p:spPr bwMode="auto">
            <a:xfrm>
              <a:off x="4413251" y="11096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1000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8" name="Rectangle 16"/>
            <p:cNvSpPr>
              <a:spLocks noChangeArrowheads="1"/>
            </p:cNvSpPr>
            <p:nvPr/>
          </p:nvSpPr>
          <p:spPr bwMode="auto">
            <a:xfrm>
              <a:off x="5391151" y="11096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1500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9" name="Rectangle 17"/>
            <p:cNvSpPr>
              <a:spLocks noChangeArrowheads="1"/>
            </p:cNvSpPr>
            <p:nvPr/>
          </p:nvSpPr>
          <p:spPr bwMode="auto">
            <a:xfrm>
              <a:off x="6376988" y="11096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0" name="Rectangle 18"/>
            <p:cNvSpPr>
              <a:spLocks noChangeArrowheads="1"/>
            </p:cNvSpPr>
            <p:nvPr/>
          </p:nvSpPr>
          <p:spPr bwMode="auto">
            <a:xfrm>
              <a:off x="7354888" y="11096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 name="Rectangle 19"/>
            <p:cNvSpPr>
              <a:spLocks noChangeArrowheads="1"/>
            </p:cNvSpPr>
            <p:nvPr/>
          </p:nvSpPr>
          <p:spPr bwMode="auto">
            <a:xfrm>
              <a:off x="8340726" y="11096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3000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 name="Rectangle 20"/>
            <p:cNvSpPr>
              <a:spLocks noChangeArrowheads="1"/>
            </p:cNvSpPr>
            <p:nvPr/>
          </p:nvSpPr>
          <p:spPr bwMode="auto">
            <a:xfrm>
              <a:off x="9317038" y="11096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3500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3" name="Line 21"/>
            <p:cNvSpPr>
              <a:spLocks noChangeShapeType="1"/>
            </p:cNvSpPr>
            <p:nvPr/>
          </p:nvSpPr>
          <p:spPr bwMode="auto">
            <a:xfrm flipV="1">
              <a:off x="2559051" y="231775"/>
              <a:ext cx="0" cy="823913"/>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 name="Freeform 22"/>
            <p:cNvSpPr>
              <a:spLocks/>
            </p:cNvSpPr>
            <p:nvPr/>
          </p:nvSpPr>
          <p:spPr bwMode="auto">
            <a:xfrm>
              <a:off x="2560638" y="268288"/>
              <a:ext cx="7064375" cy="750888"/>
            </a:xfrm>
            <a:custGeom>
              <a:avLst/>
              <a:gdLst>
                <a:gd name="T0" fmla="*/ 69 w 4450"/>
                <a:gd name="T1" fmla="*/ 458 h 473"/>
                <a:gd name="T2" fmla="*/ 140 w 4450"/>
                <a:gd name="T3" fmla="*/ 244 h 473"/>
                <a:gd name="T4" fmla="*/ 210 w 4450"/>
                <a:gd name="T5" fmla="*/ 267 h 473"/>
                <a:gd name="T6" fmla="*/ 281 w 4450"/>
                <a:gd name="T7" fmla="*/ 263 h 473"/>
                <a:gd name="T8" fmla="*/ 351 w 4450"/>
                <a:gd name="T9" fmla="*/ 254 h 473"/>
                <a:gd name="T10" fmla="*/ 422 w 4450"/>
                <a:gd name="T11" fmla="*/ 455 h 473"/>
                <a:gd name="T12" fmla="*/ 492 w 4450"/>
                <a:gd name="T13" fmla="*/ 298 h 473"/>
                <a:gd name="T14" fmla="*/ 563 w 4450"/>
                <a:gd name="T15" fmla="*/ 258 h 473"/>
                <a:gd name="T16" fmla="*/ 633 w 4450"/>
                <a:gd name="T17" fmla="*/ 252 h 473"/>
                <a:gd name="T18" fmla="*/ 704 w 4450"/>
                <a:gd name="T19" fmla="*/ 254 h 473"/>
                <a:gd name="T20" fmla="*/ 774 w 4450"/>
                <a:gd name="T21" fmla="*/ 423 h 473"/>
                <a:gd name="T22" fmla="*/ 845 w 4450"/>
                <a:gd name="T23" fmla="*/ 436 h 473"/>
                <a:gd name="T24" fmla="*/ 915 w 4450"/>
                <a:gd name="T25" fmla="*/ 246 h 473"/>
                <a:gd name="T26" fmla="*/ 986 w 4450"/>
                <a:gd name="T27" fmla="*/ 244 h 473"/>
                <a:gd name="T28" fmla="*/ 1056 w 4450"/>
                <a:gd name="T29" fmla="*/ 148 h 473"/>
                <a:gd name="T30" fmla="*/ 1126 w 4450"/>
                <a:gd name="T31" fmla="*/ 362 h 473"/>
                <a:gd name="T32" fmla="*/ 1197 w 4450"/>
                <a:gd name="T33" fmla="*/ 467 h 473"/>
                <a:gd name="T34" fmla="*/ 1268 w 4450"/>
                <a:gd name="T35" fmla="*/ 234 h 473"/>
                <a:gd name="T36" fmla="*/ 1338 w 4450"/>
                <a:gd name="T37" fmla="*/ 261 h 473"/>
                <a:gd name="T38" fmla="*/ 1409 w 4450"/>
                <a:gd name="T39" fmla="*/ 230 h 473"/>
                <a:gd name="T40" fmla="*/ 1479 w 4450"/>
                <a:gd name="T41" fmla="*/ 176 h 473"/>
                <a:gd name="T42" fmla="*/ 1550 w 4450"/>
                <a:gd name="T43" fmla="*/ 466 h 473"/>
                <a:gd name="T44" fmla="*/ 1620 w 4450"/>
                <a:gd name="T45" fmla="*/ 303 h 473"/>
                <a:gd name="T46" fmla="*/ 1691 w 4450"/>
                <a:gd name="T47" fmla="*/ 277 h 473"/>
                <a:gd name="T48" fmla="*/ 1761 w 4450"/>
                <a:gd name="T49" fmla="*/ 309 h 473"/>
                <a:gd name="T50" fmla="*/ 1831 w 4450"/>
                <a:gd name="T51" fmla="*/ 154 h 473"/>
                <a:gd name="T52" fmla="*/ 1902 w 4450"/>
                <a:gd name="T53" fmla="*/ 0 h 473"/>
                <a:gd name="T54" fmla="*/ 1972 w 4450"/>
                <a:gd name="T55" fmla="*/ 433 h 473"/>
                <a:gd name="T56" fmla="*/ 2043 w 4450"/>
                <a:gd name="T57" fmla="*/ 287 h 473"/>
                <a:gd name="T58" fmla="*/ 2113 w 4450"/>
                <a:gd name="T59" fmla="*/ 259 h 473"/>
                <a:gd name="T60" fmla="*/ 2184 w 4450"/>
                <a:gd name="T61" fmla="*/ 183 h 473"/>
                <a:gd name="T62" fmla="*/ 2254 w 4450"/>
                <a:gd name="T63" fmla="*/ 156 h 473"/>
                <a:gd name="T64" fmla="*/ 2325 w 4450"/>
                <a:gd name="T65" fmla="*/ 342 h 473"/>
                <a:gd name="T66" fmla="*/ 2396 w 4450"/>
                <a:gd name="T67" fmla="*/ 268 h 473"/>
                <a:gd name="T68" fmla="*/ 2466 w 4450"/>
                <a:gd name="T69" fmla="*/ 300 h 473"/>
                <a:gd name="T70" fmla="*/ 2536 w 4450"/>
                <a:gd name="T71" fmla="*/ 257 h 473"/>
                <a:gd name="T72" fmla="*/ 2607 w 4450"/>
                <a:gd name="T73" fmla="*/ 184 h 473"/>
                <a:gd name="T74" fmla="*/ 2677 w 4450"/>
                <a:gd name="T75" fmla="*/ 285 h 473"/>
                <a:gd name="T76" fmla="*/ 2748 w 4450"/>
                <a:gd name="T77" fmla="*/ 438 h 473"/>
                <a:gd name="T78" fmla="*/ 2818 w 4450"/>
                <a:gd name="T79" fmla="*/ 284 h 473"/>
                <a:gd name="T80" fmla="*/ 2889 w 4450"/>
                <a:gd name="T81" fmla="*/ 305 h 473"/>
                <a:gd name="T82" fmla="*/ 2959 w 4450"/>
                <a:gd name="T83" fmla="*/ 187 h 473"/>
                <a:gd name="T84" fmla="*/ 3030 w 4450"/>
                <a:gd name="T85" fmla="*/ 338 h 473"/>
                <a:gd name="T86" fmla="*/ 3100 w 4450"/>
                <a:gd name="T87" fmla="*/ 448 h 473"/>
                <a:gd name="T88" fmla="*/ 3171 w 4450"/>
                <a:gd name="T89" fmla="*/ 311 h 473"/>
                <a:gd name="T90" fmla="*/ 3241 w 4450"/>
                <a:gd name="T91" fmla="*/ 267 h 473"/>
                <a:gd name="T92" fmla="*/ 3312 w 4450"/>
                <a:gd name="T93" fmla="*/ 232 h 473"/>
                <a:gd name="T94" fmla="*/ 3382 w 4450"/>
                <a:gd name="T95" fmla="*/ 321 h 473"/>
                <a:gd name="T96" fmla="*/ 3453 w 4450"/>
                <a:gd name="T97" fmla="*/ 457 h 473"/>
                <a:gd name="T98" fmla="*/ 3523 w 4450"/>
                <a:gd name="T99" fmla="*/ 400 h 473"/>
                <a:gd name="T100" fmla="*/ 3594 w 4450"/>
                <a:gd name="T101" fmla="*/ 266 h 473"/>
                <a:gd name="T102" fmla="*/ 3664 w 4450"/>
                <a:gd name="T103" fmla="*/ 244 h 473"/>
                <a:gd name="T104" fmla="*/ 3735 w 4450"/>
                <a:gd name="T105" fmla="*/ 205 h 473"/>
                <a:gd name="T106" fmla="*/ 3805 w 4450"/>
                <a:gd name="T107" fmla="*/ 445 h 473"/>
                <a:gd name="T108" fmla="*/ 3876 w 4450"/>
                <a:gd name="T109" fmla="*/ 298 h 473"/>
                <a:gd name="T110" fmla="*/ 3946 w 4450"/>
                <a:gd name="T111" fmla="*/ 163 h 473"/>
                <a:gd name="T112" fmla="*/ 4016 w 4450"/>
                <a:gd name="T113" fmla="*/ 253 h 473"/>
                <a:gd name="T114" fmla="*/ 4087 w 4450"/>
                <a:gd name="T115" fmla="*/ 213 h 473"/>
                <a:gd name="T116" fmla="*/ 4158 w 4450"/>
                <a:gd name="T117" fmla="*/ 394 h 473"/>
                <a:gd name="T118" fmla="*/ 4228 w 4450"/>
                <a:gd name="T119" fmla="*/ 437 h 473"/>
                <a:gd name="T120" fmla="*/ 4299 w 4450"/>
                <a:gd name="T121" fmla="*/ 267 h 473"/>
                <a:gd name="T122" fmla="*/ 4369 w 4450"/>
                <a:gd name="T123" fmla="*/ 210 h 473"/>
                <a:gd name="T124" fmla="*/ 4440 w 4450"/>
                <a:gd name="T125" fmla="*/ 248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50" h="473">
                  <a:moveTo>
                    <a:pt x="0" y="333"/>
                  </a:moveTo>
                  <a:lnTo>
                    <a:pt x="1" y="383"/>
                  </a:lnTo>
                  <a:lnTo>
                    <a:pt x="3" y="405"/>
                  </a:lnTo>
                  <a:lnTo>
                    <a:pt x="4" y="427"/>
                  </a:lnTo>
                  <a:lnTo>
                    <a:pt x="5" y="440"/>
                  </a:lnTo>
                  <a:lnTo>
                    <a:pt x="6" y="452"/>
                  </a:lnTo>
                  <a:lnTo>
                    <a:pt x="7" y="458"/>
                  </a:lnTo>
                  <a:lnTo>
                    <a:pt x="9" y="461"/>
                  </a:lnTo>
                  <a:lnTo>
                    <a:pt x="10" y="463"/>
                  </a:lnTo>
                  <a:lnTo>
                    <a:pt x="11" y="468"/>
                  </a:lnTo>
                  <a:lnTo>
                    <a:pt x="12" y="462"/>
                  </a:lnTo>
                  <a:lnTo>
                    <a:pt x="13" y="437"/>
                  </a:lnTo>
                  <a:lnTo>
                    <a:pt x="15" y="405"/>
                  </a:lnTo>
                  <a:lnTo>
                    <a:pt x="16" y="343"/>
                  </a:lnTo>
                  <a:lnTo>
                    <a:pt x="17" y="293"/>
                  </a:lnTo>
                  <a:lnTo>
                    <a:pt x="19" y="238"/>
                  </a:lnTo>
                  <a:lnTo>
                    <a:pt x="20" y="229"/>
                  </a:lnTo>
                  <a:lnTo>
                    <a:pt x="21" y="229"/>
                  </a:lnTo>
                  <a:lnTo>
                    <a:pt x="22" y="246"/>
                  </a:lnTo>
                  <a:lnTo>
                    <a:pt x="23" y="251"/>
                  </a:lnTo>
                  <a:lnTo>
                    <a:pt x="25" y="275"/>
                  </a:lnTo>
                  <a:lnTo>
                    <a:pt x="26" y="278"/>
                  </a:lnTo>
                  <a:lnTo>
                    <a:pt x="27" y="282"/>
                  </a:lnTo>
                  <a:lnTo>
                    <a:pt x="28" y="249"/>
                  </a:lnTo>
                  <a:lnTo>
                    <a:pt x="30" y="258"/>
                  </a:lnTo>
                  <a:lnTo>
                    <a:pt x="31" y="266"/>
                  </a:lnTo>
                  <a:lnTo>
                    <a:pt x="32" y="275"/>
                  </a:lnTo>
                  <a:lnTo>
                    <a:pt x="33" y="272"/>
                  </a:lnTo>
                  <a:lnTo>
                    <a:pt x="35" y="264"/>
                  </a:lnTo>
                  <a:lnTo>
                    <a:pt x="36" y="256"/>
                  </a:lnTo>
                  <a:lnTo>
                    <a:pt x="37" y="260"/>
                  </a:lnTo>
                  <a:lnTo>
                    <a:pt x="38" y="276"/>
                  </a:lnTo>
                  <a:lnTo>
                    <a:pt x="40" y="304"/>
                  </a:lnTo>
                  <a:lnTo>
                    <a:pt x="41" y="315"/>
                  </a:lnTo>
                  <a:lnTo>
                    <a:pt x="42" y="284"/>
                  </a:lnTo>
                  <a:lnTo>
                    <a:pt x="43" y="242"/>
                  </a:lnTo>
                  <a:lnTo>
                    <a:pt x="44" y="204"/>
                  </a:lnTo>
                  <a:lnTo>
                    <a:pt x="46" y="194"/>
                  </a:lnTo>
                  <a:lnTo>
                    <a:pt x="47" y="179"/>
                  </a:lnTo>
                  <a:lnTo>
                    <a:pt x="48" y="173"/>
                  </a:lnTo>
                  <a:lnTo>
                    <a:pt x="50" y="180"/>
                  </a:lnTo>
                  <a:lnTo>
                    <a:pt x="51" y="187"/>
                  </a:lnTo>
                  <a:lnTo>
                    <a:pt x="52" y="188"/>
                  </a:lnTo>
                  <a:lnTo>
                    <a:pt x="53" y="183"/>
                  </a:lnTo>
                  <a:lnTo>
                    <a:pt x="54" y="202"/>
                  </a:lnTo>
                  <a:lnTo>
                    <a:pt x="56" y="207"/>
                  </a:lnTo>
                  <a:lnTo>
                    <a:pt x="57" y="237"/>
                  </a:lnTo>
                  <a:lnTo>
                    <a:pt x="58" y="275"/>
                  </a:lnTo>
                  <a:lnTo>
                    <a:pt x="59" y="323"/>
                  </a:lnTo>
                  <a:lnTo>
                    <a:pt x="60" y="361"/>
                  </a:lnTo>
                  <a:lnTo>
                    <a:pt x="62" y="393"/>
                  </a:lnTo>
                  <a:lnTo>
                    <a:pt x="63" y="417"/>
                  </a:lnTo>
                  <a:lnTo>
                    <a:pt x="64" y="432"/>
                  </a:lnTo>
                  <a:lnTo>
                    <a:pt x="66" y="445"/>
                  </a:lnTo>
                  <a:lnTo>
                    <a:pt x="67" y="452"/>
                  </a:lnTo>
                  <a:lnTo>
                    <a:pt x="68" y="459"/>
                  </a:lnTo>
                  <a:lnTo>
                    <a:pt x="69" y="458"/>
                  </a:lnTo>
                  <a:lnTo>
                    <a:pt x="70" y="465"/>
                  </a:lnTo>
                  <a:lnTo>
                    <a:pt x="72" y="464"/>
                  </a:lnTo>
                  <a:lnTo>
                    <a:pt x="73" y="438"/>
                  </a:lnTo>
                  <a:lnTo>
                    <a:pt x="74" y="407"/>
                  </a:lnTo>
                  <a:lnTo>
                    <a:pt x="75" y="342"/>
                  </a:lnTo>
                  <a:lnTo>
                    <a:pt x="77" y="294"/>
                  </a:lnTo>
                  <a:lnTo>
                    <a:pt x="78" y="244"/>
                  </a:lnTo>
                  <a:lnTo>
                    <a:pt x="79" y="239"/>
                  </a:lnTo>
                  <a:lnTo>
                    <a:pt x="80" y="236"/>
                  </a:lnTo>
                  <a:lnTo>
                    <a:pt x="82" y="248"/>
                  </a:lnTo>
                  <a:lnTo>
                    <a:pt x="83" y="256"/>
                  </a:lnTo>
                  <a:lnTo>
                    <a:pt x="84" y="273"/>
                  </a:lnTo>
                  <a:lnTo>
                    <a:pt x="85" y="269"/>
                  </a:lnTo>
                  <a:lnTo>
                    <a:pt x="87" y="279"/>
                  </a:lnTo>
                  <a:lnTo>
                    <a:pt x="88" y="265"/>
                  </a:lnTo>
                  <a:lnTo>
                    <a:pt x="89" y="264"/>
                  </a:lnTo>
                  <a:lnTo>
                    <a:pt x="90" y="270"/>
                  </a:lnTo>
                  <a:lnTo>
                    <a:pt x="91" y="278"/>
                  </a:lnTo>
                  <a:lnTo>
                    <a:pt x="93" y="265"/>
                  </a:lnTo>
                  <a:lnTo>
                    <a:pt x="94" y="258"/>
                  </a:lnTo>
                  <a:lnTo>
                    <a:pt x="95" y="250"/>
                  </a:lnTo>
                  <a:lnTo>
                    <a:pt x="97" y="254"/>
                  </a:lnTo>
                  <a:lnTo>
                    <a:pt x="98" y="281"/>
                  </a:lnTo>
                  <a:lnTo>
                    <a:pt x="99" y="312"/>
                  </a:lnTo>
                  <a:lnTo>
                    <a:pt x="100" y="319"/>
                  </a:lnTo>
                  <a:lnTo>
                    <a:pt x="101" y="279"/>
                  </a:lnTo>
                  <a:lnTo>
                    <a:pt x="103" y="233"/>
                  </a:lnTo>
                  <a:lnTo>
                    <a:pt x="104" y="208"/>
                  </a:lnTo>
                  <a:lnTo>
                    <a:pt x="105" y="201"/>
                  </a:lnTo>
                  <a:lnTo>
                    <a:pt x="106" y="179"/>
                  </a:lnTo>
                  <a:lnTo>
                    <a:pt x="108" y="172"/>
                  </a:lnTo>
                  <a:lnTo>
                    <a:pt x="109" y="175"/>
                  </a:lnTo>
                  <a:lnTo>
                    <a:pt x="110" y="174"/>
                  </a:lnTo>
                  <a:lnTo>
                    <a:pt x="111" y="172"/>
                  </a:lnTo>
                  <a:lnTo>
                    <a:pt x="113" y="171"/>
                  </a:lnTo>
                  <a:lnTo>
                    <a:pt x="114" y="181"/>
                  </a:lnTo>
                  <a:lnTo>
                    <a:pt x="115" y="190"/>
                  </a:lnTo>
                  <a:lnTo>
                    <a:pt x="116" y="200"/>
                  </a:lnTo>
                  <a:lnTo>
                    <a:pt x="117" y="222"/>
                  </a:lnTo>
                  <a:lnTo>
                    <a:pt x="119" y="267"/>
                  </a:lnTo>
                  <a:lnTo>
                    <a:pt x="120" y="301"/>
                  </a:lnTo>
                  <a:lnTo>
                    <a:pt x="121" y="341"/>
                  </a:lnTo>
                  <a:lnTo>
                    <a:pt x="122" y="369"/>
                  </a:lnTo>
                  <a:lnTo>
                    <a:pt x="124" y="392"/>
                  </a:lnTo>
                  <a:lnTo>
                    <a:pt x="125" y="411"/>
                  </a:lnTo>
                  <a:lnTo>
                    <a:pt x="126" y="427"/>
                  </a:lnTo>
                  <a:lnTo>
                    <a:pt x="127" y="439"/>
                  </a:lnTo>
                  <a:lnTo>
                    <a:pt x="129" y="440"/>
                  </a:lnTo>
                  <a:lnTo>
                    <a:pt x="130" y="451"/>
                  </a:lnTo>
                  <a:lnTo>
                    <a:pt x="131" y="454"/>
                  </a:lnTo>
                  <a:lnTo>
                    <a:pt x="132" y="438"/>
                  </a:lnTo>
                  <a:lnTo>
                    <a:pt x="134" y="408"/>
                  </a:lnTo>
                  <a:lnTo>
                    <a:pt x="135" y="351"/>
                  </a:lnTo>
                  <a:lnTo>
                    <a:pt x="136" y="306"/>
                  </a:lnTo>
                  <a:lnTo>
                    <a:pt x="137" y="255"/>
                  </a:lnTo>
                  <a:lnTo>
                    <a:pt x="139" y="246"/>
                  </a:lnTo>
                  <a:lnTo>
                    <a:pt x="140" y="244"/>
                  </a:lnTo>
                  <a:lnTo>
                    <a:pt x="141" y="250"/>
                  </a:lnTo>
                  <a:lnTo>
                    <a:pt x="142" y="257"/>
                  </a:lnTo>
                  <a:lnTo>
                    <a:pt x="144" y="278"/>
                  </a:lnTo>
                  <a:lnTo>
                    <a:pt x="145" y="280"/>
                  </a:lnTo>
                  <a:lnTo>
                    <a:pt x="146" y="278"/>
                  </a:lnTo>
                  <a:lnTo>
                    <a:pt x="147" y="268"/>
                  </a:lnTo>
                  <a:lnTo>
                    <a:pt x="148" y="261"/>
                  </a:lnTo>
                  <a:lnTo>
                    <a:pt x="150" y="275"/>
                  </a:lnTo>
                  <a:lnTo>
                    <a:pt x="151" y="278"/>
                  </a:lnTo>
                  <a:lnTo>
                    <a:pt x="152" y="272"/>
                  </a:lnTo>
                  <a:lnTo>
                    <a:pt x="153" y="255"/>
                  </a:lnTo>
                  <a:lnTo>
                    <a:pt x="155" y="247"/>
                  </a:lnTo>
                  <a:lnTo>
                    <a:pt x="156" y="256"/>
                  </a:lnTo>
                  <a:lnTo>
                    <a:pt x="157" y="283"/>
                  </a:lnTo>
                  <a:lnTo>
                    <a:pt x="158" y="300"/>
                  </a:lnTo>
                  <a:lnTo>
                    <a:pt x="160" y="309"/>
                  </a:lnTo>
                  <a:lnTo>
                    <a:pt x="161" y="265"/>
                  </a:lnTo>
                  <a:lnTo>
                    <a:pt x="162" y="209"/>
                  </a:lnTo>
                  <a:lnTo>
                    <a:pt x="163" y="176"/>
                  </a:lnTo>
                  <a:lnTo>
                    <a:pt x="164" y="179"/>
                  </a:lnTo>
                  <a:lnTo>
                    <a:pt x="166" y="160"/>
                  </a:lnTo>
                  <a:lnTo>
                    <a:pt x="167" y="152"/>
                  </a:lnTo>
                  <a:lnTo>
                    <a:pt x="168" y="167"/>
                  </a:lnTo>
                  <a:lnTo>
                    <a:pt x="170" y="173"/>
                  </a:lnTo>
                  <a:lnTo>
                    <a:pt x="171" y="181"/>
                  </a:lnTo>
                  <a:lnTo>
                    <a:pt x="172" y="177"/>
                  </a:lnTo>
                  <a:lnTo>
                    <a:pt x="173" y="173"/>
                  </a:lnTo>
                  <a:lnTo>
                    <a:pt x="174" y="167"/>
                  </a:lnTo>
                  <a:lnTo>
                    <a:pt x="176" y="185"/>
                  </a:lnTo>
                  <a:lnTo>
                    <a:pt x="177" y="185"/>
                  </a:lnTo>
                  <a:lnTo>
                    <a:pt x="178" y="200"/>
                  </a:lnTo>
                  <a:lnTo>
                    <a:pt x="179" y="213"/>
                  </a:lnTo>
                  <a:lnTo>
                    <a:pt x="180" y="236"/>
                  </a:lnTo>
                  <a:lnTo>
                    <a:pt x="182" y="259"/>
                  </a:lnTo>
                  <a:lnTo>
                    <a:pt x="183" y="278"/>
                  </a:lnTo>
                  <a:lnTo>
                    <a:pt x="184" y="298"/>
                  </a:lnTo>
                  <a:lnTo>
                    <a:pt x="186" y="317"/>
                  </a:lnTo>
                  <a:lnTo>
                    <a:pt x="187" y="349"/>
                  </a:lnTo>
                  <a:lnTo>
                    <a:pt x="188" y="373"/>
                  </a:lnTo>
                  <a:lnTo>
                    <a:pt x="189" y="419"/>
                  </a:lnTo>
                  <a:lnTo>
                    <a:pt x="190" y="445"/>
                  </a:lnTo>
                  <a:lnTo>
                    <a:pt x="192" y="453"/>
                  </a:lnTo>
                  <a:lnTo>
                    <a:pt x="193" y="450"/>
                  </a:lnTo>
                  <a:lnTo>
                    <a:pt x="194" y="441"/>
                  </a:lnTo>
                  <a:lnTo>
                    <a:pt x="195" y="434"/>
                  </a:lnTo>
                  <a:lnTo>
                    <a:pt x="197" y="420"/>
                  </a:lnTo>
                  <a:lnTo>
                    <a:pt x="198" y="406"/>
                  </a:lnTo>
                  <a:lnTo>
                    <a:pt x="199" y="372"/>
                  </a:lnTo>
                  <a:lnTo>
                    <a:pt x="200" y="347"/>
                  </a:lnTo>
                  <a:lnTo>
                    <a:pt x="202" y="307"/>
                  </a:lnTo>
                  <a:lnTo>
                    <a:pt x="203" y="281"/>
                  </a:lnTo>
                  <a:lnTo>
                    <a:pt x="204" y="264"/>
                  </a:lnTo>
                  <a:lnTo>
                    <a:pt x="205" y="264"/>
                  </a:lnTo>
                  <a:lnTo>
                    <a:pt x="207" y="263"/>
                  </a:lnTo>
                  <a:lnTo>
                    <a:pt x="208" y="260"/>
                  </a:lnTo>
                  <a:lnTo>
                    <a:pt x="209" y="266"/>
                  </a:lnTo>
                  <a:lnTo>
                    <a:pt x="210" y="267"/>
                  </a:lnTo>
                  <a:lnTo>
                    <a:pt x="211" y="257"/>
                  </a:lnTo>
                  <a:lnTo>
                    <a:pt x="213" y="271"/>
                  </a:lnTo>
                  <a:lnTo>
                    <a:pt x="214" y="267"/>
                  </a:lnTo>
                  <a:lnTo>
                    <a:pt x="215" y="266"/>
                  </a:lnTo>
                  <a:lnTo>
                    <a:pt x="217" y="269"/>
                  </a:lnTo>
                  <a:lnTo>
                    <a:pt x="218" y="279"/>
                  </a:lnTo>
                  <a:lnTo>
                    <a:pt x="219" y="276"/>
                  </a:lnTo>
                  <a:lnTo>
                    <a:pt x="220" y="251"/>
                  </a:lnTo>
                  <a:lnTo>
                    <a:pt x="221" y="220"/>
                  </a:lnTo>
                  <a:lnTo>
                    <a:pt x="223" y="207"/>
                  </a:lnTo>
                  <a:lnTo>
                    <a:pt x="224" y="193"/>
                  </a:lnTo>
                  <a:lnTo>
                    <a:pt x="225" y="168"/>
                  </a:lnTo>
                  <a:lnTo>
                    <a:pt x="226" y="160"/>
                  </a:lnTo>
                  <a:lnTo>
                    <a:pt x="227" y="190"/>
                  </a:lnTo>
                  <a:lnTo>
                    <a:pt x="229" y="199"/>
                  </a:lnTo>
                  <a:lnTo>
                    <a:pt x="230" y="197"/>
                  </a:lnTo>
                  <a:lnTo>
                    <a:pt x="231" y="185"/>
                  </a:lnTo>
                  <a:lnTo>
                    <a:pt x="233" y="186"/>
                  </a:lnTo>
                  <a:lnTo>
                    <a:pt x="234" y="173"/>
                  </a:lnTo>
                  <a:lnTo>
                    <a:pt x="235" y="169"/>
                  </a:lnTo>
                  <a:lnTo>
                    <a:pt x="236" y="168"/>
                  </a:lnTo>
                  <a:lnTo>
                    <a:pt x="237" y="176"/>
                  </a:lnTo>
                  <a:lnTo>
                    <a:pt x="239" y="201"/>
                  </a:lnTo>
                  <a:lnTo>
                    <a:pt x="240" y="207"/>
                  </a:lnTo>
                  <a:lnTo>
                    <a:pt x="241" y="233"/>
                  </a:lnTo>
                  <a:lnTo>
                    <a:pt x="242" y="252"/>
                  </a:lnTo>
                  <a:lnTo>
                    <a:pt x="244" y="276"/>
                  </a:lnTo>
                  <a:lnTo>
                    <a:pt x="245" y="301"/>
                  </a:lnTo>
                  <a:lnTo>
                    <a:pt x="246" y="330"/>
                  </a:lnTo>
                  <a:lnTo>
                    <a:pt x="247" y="353"/>
                  </a:lnTo>
                  <a:lnTo>
                    <a:pt x="249" y="409"/>
                  </a:lnTo>
                  <a:lnTo>
                    <a:pt x="250" y="439"/>
                  </a:lnTo>
                  <a:lnTo>
                    <a:pt x="251" y="452"/>
                  </a:lnTo>
                  <a:lnTo>
                    <a:pt x="252" y="452"/>
                  </a:lnTo>
                  <a:lnTo>
                    <a:pt x="254" y="442"/>
                  </a:lnTo>
                  <a:lnTo>
                    <a:pt x="255" y="436"/>
                  </a:lnTo>
                  <a:lnTo>
                    <a:pt x="256" y="418"/>
                  </a:lnTo>
                  <a:lnTo>
                    <a:pt x="257" y="403"/>
                  </a:lnTo>
                  <a:lnTo>
                    <a:pt x="258" y="380"/>
                  </a:lnTo>
                  <a:lnTo>
                    <a:pt x="260" y="359"/>
                  </a:lnTo>
                  <a:lnTo>
                    <a:pt x="261" y="334"/>
                  </a:lnTo>
                  <a:lnTo>
                    <a:pt x="262" y="311"/>
                  </a:lnTo>
                  <a:lnTo>
                    <a:pt x="264" y="280"/>
                  </a:lnTo>
                  <a:lnTo>
                    <a:pt x="265" y="269"/>
                  </a:lnTo>
                  <a:lnTo>
                    <a:pt x="266" y="256"/>
                  </a:lnTo>
                  <a:lnTo>
                    <a:pt x="267" y="261"/>
                  </a:lnTo>
                  <a:lnTo>
                    <a:pt x="268" y="251"/>
                  </a:lnTo>
                  <a:lnTo>
                    <a:pt x="270" y="262"/>
                  </a:lnTo>
                  <a:lnTo>
                    <a:pt x="271" y="267"/>
                  </a:lnTo>
                  <a:lnTo>
                    <a:pt x="272" y="273"/>
                  </a:lnTo>
                  <a:lnTo>
                    <a:pt x="273" y="269"/>
                  </a:lnTo>
                  <a:lnTo>
                    <a:pt x="274" y="275"/>
                  </a:lnTo>
                  <a:lnTo>
                    <a:pt x="276" y="281"/>
                  </a:lnTo>
                  <a:lnTo>
                    <a:pt x="277" y="298"/>
                  </a:lnTo>
                  <a:lnTo>
                    <a:pt x="278" y="302"/>
                  </a:lnTo>
                  <a:lnTo>
                    <a:pt x="280" y="291"/>
                  </a:lnTo>
                  <a:lnTo>
                    <a:pt x="281" y="263"/>
                  </a:lnTo>
                  <a:lnTo>
                    <a:pt x="282" y="244"/>
                  </a:lnTo>
                  <a:lnTo>
                    <a:pt x="283" y="245"/>
                  </a:lnTo>
                  <a:lnTo>
                    <a:pt x="284" y="239"/>
                  </a:lnTo>
                  <a:lnTo>
                    <a:pt x="286" y="244"/>
                  </a:lnTo>
                  <a:lnTo>
                    <a:pt x="287" y="265"/>
                  </a:lnTo>
                  <a:lnTo>
                    <a:pt x="288" y="271"/>
                  </a:lnTo>
                  <a:lnTo>
                    <a:pt x="289" y="286"/>
                  </a:lnTo>
                  <a:lnTo>
                    <a:pt x="291" y="284"/>
                  </a:lnTo>
                  <a:lnTo>
                    <a:pt x="292" y="306"/>
                  </a:lnTo>
                  <a:lnTo>
                    <a:pt x="293" y="316"/>
                  </a:lnTo>
                  <a:lnTo>
                    <a:pt x="294" y="344"/>
                  </a:lnTo>
                  <a:lnTo>
                    <a:pt x="296" y="367"/>
                  </a:lnTo>
                  <a:lnTo>
                    <a:pt x="297" y="393"/>
                  </a:lnTo>
                  <a:lnTo>
                    <a:pt x="298" y="422"/>
                  </a:lnTo>
                  <a:lnTo>
                    <a:pt x="299" y="438"/>
                  </a:lnTo>
                  <a:lnTo>
                    <a:pt x="301" y="451"/>
                  </a:lnTo>
                  <a:lnTo>
                    <a:pt x="302" y="458"/>
                  </a:lnTo>
                  <a:lnTo>
                    <a:pt x="303" y="466"/>
                  </a:lnTo>
                  <a:lnTo>
                    <a:pt x="304" y="471"/>
                  </a:lnTo>
                  <a:lnTo>
                    <a:pt x="305" y="471"/>
                  </a:lnTo>
                  <a:lnTo>
                    <a:pt x="307" y="468"/>
                  </a:lnTo>
                  <a:lnTo>
                    <a:pt x="308" y="466"/>
                  </a:lnTo>
                  <a:lnTo>
                    <a:pt x="309" y="458"/>
                  </a:lnTo>
                  <a:lnTo>
                    <a:pt x="311" y="436"/>
                  </a:lnTo>
                  <a:lnTo>
                    <a:pt x="312" y="407"/>
                  </a:lnTo>
                  <a:lnTo>
                    <a:pt x="313" y="352"/>
                  </a:lnTo>
                  <a:lnTo>
                    <a:pt x="314" y="314"/>
                  </a:lnTo>
                  <a:lnTo>
                    <a:pt x="315" y="275"/>
                  </a:lnTo>
                  <a:lnTo>
                    <a:pt x="317" y="263"/>
                  </a:lnTo>
                  <a:lnTo>
                    <a:pt x="318" y="270"/>
                  </a:lnTo>
                  <a:lnTo>
                    <a:pt x="319" y="268"/>
                  </a:lnTo>
                  <a:lnTo>
                    <a:pt x="320" y="280"/>
                  </a:lnTo>
                  <a:lnTo>
                    <a:pt x="321" y="300"/>
                  </a:lnTo>
                  <a:lnTo>
                    <a:pt x="323" y="292"/>
                  </a:lnTo>
                  <a:lnTo>
                    <a:pt x="324" y="299"/>
                  </a:lnTo>
                  <a:lnTo>
                    <a:pt x="325" y="289"/>
                  </a:lnTo>
                  <a:lnTo>
                    <a:pt x="327" y="286"/>
                  </a:lnTo>
                  <a:lnTo>
                    <a:pt x="328" y="287"/>
                  </a:lnTo>
                  <a:lnTo>
                    <a:pt x="329" y="299"/>
                  </a:lnTo>
                  <a:lnTo>
                    <a:pt x="330" y="283"/>
                  </a:lnTo>
                  <a:lnTo>
                    <a:pt x="331" y="278"/>
                  </a:lnTo>
                  <a:lnTo>
                    <a:pt x="333" y="266"/>
                  </a:lnTo>
                  <a:lnTo>
                    <a:pt x="334" y="265"/>
                  </a:lnTo>
                  <a:lnTo>
                    <a:pt x="335" y="278"/>
                  </a:lnTo>
                  <a:lnTo>
                    <a:pt x="336" y="295"/>
                  </a:lnTo>
                  <a:lnTo>
                    <a:pt x="337" y="292"/>
                  </a:lnTo>
                  <a:lnTo>
                    <a:pt x="339" y="258"/>
                  </a:lnTo>
                  <a:lnTo>
                    <a:pt x="340" y="228"/>
                  </a:lnTo>
                  <a:lnTo>
                    <a:pt x="341" y="198"/>
                  </a:lnTo>
                  <a:lnTo>
                    <a:pt x="343" y="189"/>
                  </a:lnTo>
                  <a:lnTo>
                    <a:pt x="344" y="185"/>
                  </a:lnTo>
                  <a:lnTo>
                    <a:pt x="345" y="195"/>
                  </a:lnTo>
                  <a:lnTo>
                    <a:pt x="346" y="215"/>
                  </a:lnTo>
                  <a:lnTo>
                    <a:pt x="347" y="229"/>
                  </a:lnTo>
                  <a:lnTo>
                    <a:pt x="349" y="229"/>
                  </a:lnTo>
                  <a:lnTo>
                    <a:pt x="350" y="242"/>
                  </a:lnTo>
                  <a:lnTo>
                    <a:pt x="351" y="254"/>
                  </a:lnTo>
                  <a:lnTo>
                    <a:pt x="352" y="278"/>
                  </a:lnTo>
                  <a:lnTo>
                    <a:pt x="354" y="298"/>
                  </a:lnTo>
                  <a:lnTo>
                    <a:pt x="355" y="347"/>
                  </a:lnTo>
                  <a:lnTo>
                    <a:pt x="356" y="374"/>
                  </a:lnTo>
                  <a:lnTo>
                    <a:pt x="357" y="410"/>
                  </a:lnTo>
                  <a:lnTo>
                    <a:pt x="359" y="427"/>
                  </a:lnTo>
                  <a:lnTo>
                    <a:pt x="360" y="441"/>
                  </a:lnTo>
                  <a:lnTo>
                    <a:pt x="361" y="451"/>
                  </a:lnTo>
                  <a:lnTo>
                    <a:pt x="362" y="463"/>
                  </a:lnTo>
                  <a:lnTo>
                    <a:pt x="364" y="468"/>
                  </a:lnTo>
                  <a:lnTo>
                    <a:pt x="365" y="471"/>
                  </a:lnTo>
                  <a:lnTo>
                    <a:pt x="366" y="468"/>
                  </a:lnTo>
                  <a:lnTo>
                    <a:pt x="367" y="469"/>
                  </a:lnTo>
                  <a:lnTo>
                    <a:pt x="368" y="465"/>
                  </a:lnTo>
                  <a:lnTo>
                    <a:pt x="370" y="439"/>
                  </a:lnTo>
                  <a:lnTo>
                    <a:pt x="371" y="409"/>
                  </a:lnTo>
                  <a:lnTo>
                    <a:pt x="372" y="350"/>
                  </a:lnTo>
                  <a:lnTo>
                    <a:pt x="374" y="305"/>
                  </a:lnTo>
                  <a:lnTo>
                    <a:pt x="375" y="254"/>
                  </a:lnTo>
                  <a:lnTo>
                    <a:pt x="376" y="247"/>
                  </a:lnTo>
                  <a:lnTo>
                    <a:pt x="377" y="247"/>
                  </a:lnTo>
                  <a:lnTo>
                    <a:pt x="378" y="257"/>
                  </a:lnTo>
                  <a:lnTo>
                    <a:pt x="380" y="270"/>
                  </a:lnTo>
                  <a:lnTo>
                    <a:pt x="381" y="283"/>
                  </a:lnTo>
                  <a:lnTo>
                    <a:pt x="382" y="285"/>
                  </a:lnTo>
                  <a:lnTo>
                    <a:pt x="383" y="296"/>
                  </a:lnTo>
                  <a:lnTo>
                    <a:pt x="384" y="280"/>
                  </a:lnTo>
                  <a:lnTo>
                    <a:pt x="386" y="274"/>
                  </a:lnTo>
                  <a:lnTo>
                    <a:pt x="387" y="280"/>
                  </a:lnTo>
                  <a:lnTo>
                    <a:pt x="388" y="287"/>
                  </a:lnTo>
                  <a:lnTo>
                    <a:pt x="390" y="279"/>
                  </a:lnTo>
                  <a:lnTo>
                    <a:pt x="391" y="273"/>
                  </a:lnTo>
                  <a:lnTo>
                    <a:pt x="392" y="261"/>
                  </a:lnTo>
                  <a:lnTo>
                    <a:pt x="393" y="258"/>
                  </a:lnTo>
                  <a:lnTo>
                    <a:pt x="394" y="290"/>
                  </a:lnTo>
                  <a:lnTo>
                    <a:pt x="396" y="310"/>
                  </a:lnTo>
                  <a:lnTo>
                    <a:pt x="397" y="319"/>
                  </a:lnTo>
                  <a:lnTo>
                    <a:pt x="398" y="279"/>
                  </a:lnTo>
                  <a:lnTo>
                    <a:pt x="399" y="236"/>
                  </a:lnTo>
                  <a:lnTo>
                    <a:pt x="401" y="204"/>
                  </a:lnTo>
                  <a:lnTo>
                    <a:pt x="402" y="195"/>
                  </a:lnTo>
                  <a:lnTo>
                    <a:pt x="403" y="181"/>
                  </a:lnTo>
                  <a:lnTo>
                    <a:pt x="404" y="180"/>
                  </a:lnTo>
                  <a:lnTo>
                    <a:pt x="406" y="191"/>
                  </a:lnTo>
                  <a:lnTo>
                    <a:pt x="407" y="196"/>
                  </a:lnTo>
                  <a:lnTo>
                    <a:pt x="408" y="194"/>
                  </a:lnTo>
                  <a:lnTo>
                    <a:pt x="409" y="201"/>
                  </a:lnTo>
                  <a:lnTo>
                    <a:pt x="411" y="216"/>
                  </a:lnTo>
                  <a:lnTo>
                    <a:pt x="412" y="214"/>
                  </a:lnTo>
                  <a:lnTo>
                    <a:pt x="413" y="224"/>
                  </a:lnTo>
                  <a:lnTo>
                    <a:pt x="414" y="292"/>
                  </a:lnTo>
                  <a:lnTo>
                    <a:pt x="415" y="336"/>
                  </a:lnTo>
                  <a:lnTo>
                    <a:pt x="417" y="378"/>
                  </a:lnTo>
                  <a:lnTo>
                    <a:pt x="418" y="409"/>
                  </a:lnTo>
                  <a:lnTo>
                    <a:pt x="419" y="426"/>
                  </a:lnTo>
                  <a:lnTo>
                    <a:pt x="421" y="445"/>
                  </a:lnTo>
                  <a:lnTo>
                    <a:pt x="422" y="455"/>
                  </a:lnTo>
                  <a:lnTo>
                    <a:pt x="423" y="462"/>
                  </a:lnTo>
                  <a:lnTo>
                    <a:pt x="424" y="464"/>
                  </a:lnTo>
                  <a:lnTo>
                    <a:pt x="425" y="464"/>
                  </a:lnTo>
                  <a:lnTo>
                    <a:pt x="427" y="467"/>
                  </a:lnTo>
                  <a:lnTo>
                    <a:pt x="428" y="462"/>
                  </a:lnTo>
                  <a:lnTo>
                    <a:pt x="429" y="438"/>
                  </a:lnTo>
                  <a:lnTo>
                    <a:pt x="430" y="408"/>
                  </a:lnTo>
                  <a:lnTo>
                    <a:pt x="431" y="346"/>
                  </a:lnTo>
                  <a:lnTo>
                    <a:pt x="433" y="295"/>
                  </a:lnTo>
                  <a:lnTo>
                    <a:pt x="434" y="248"/>
                  </a:lnTo>
                  <a:lnTo>
                    <a:pt x="435" y="238"/>
                  </a:lnTo>
                  <a:lnTo>
                    <a:pt x="437" y="242"/>
                  </a:lnTo>
                  <a:lnTo>
                    <a:pt x="438" y="264"/>
                  </a:lnTo>
                  <a:lnTo>
                    <a:pt x="439" y="267"/>
                  </a:lnTo>
                  <a:lnTo>
                    <a:pt x="440" y="277"/>
                  </a:lnTo>
                  <a:lnTo>
                    <a:pt x="441" y="277"/>
                  </a:lnTo>
                  <a:lnTo>
                    <a:pt x="443" y="283"/>
                  </a:lnTo>
                  <a:lnTo>
                    <a:pt x="444" y="264"/>
                  </a:lnTo>
                  <a:lnTo>
                    <a:pt x="445" y="265"/>
                  </a:lnTo>
                  <a:lnTo>
                    <a:pt x="446" y="272"/>
                  </a:lnTo>
                  <a:lnTo>
                    <a:pt x="448" y="280"/>
                  </a:lnTo>
                  <a:lnTo>
                    <a:pt x="449" y="270"/>
                  </a:lnTo>
                  <a:lnTo>
                    <a:pt x="450" y="266"/>
                  </a:lnTo>
                  <a:lnTo>
                    <a:pt x="451" y="254"/>
                  </a:lnTo>
                  <a:lnTo>
                    <a:pt x="453" y="258"/>
                  </a:lnTo>
                  <a:lnTo>
                    <a:pt x="454" y="277"/>
                  </a:lnTo>
                  <a:lnTo>
                    <a:pt x="455" y="304"/>
                  </a:lnTo>
                  <a:lnTo>
                    <a:pt x="456" y="315"/>
                  </a:lnTo>
                  <a:lnTo>
                    <a:pt x="458" y="279"/>
                  </a:lnTo>
                  <a:lnTo>
                    <a:pt x="459" y="237"/>
                  </a:lnTo>
                  <a:lnTo>
                    <a:pt x="460" y="196"/>
                  </a:lnTo>
                  <a:lnTo>
                    <a:pt x="461" y="183"/>
                  </a:lnTo>
                  <a:lnTo>
                    <a:pt x="462" y="169"/>
                  </a:lnTo>
                  <a:lnTo>
                    <a:pt x="464" y="170"/>
                  </a:lnTo>
                  <a:lnTo>
                    <a:pt x="465" y="177"/>
                  </a:lnTo>
                  <a:lnTo>
                    <a:pt x="466" y="179"/>
                  </a:lnTo>
                  <a:lnTo>
                    <a:pt x="468" y="180"/>
                  </a:lnTo>
                  <a:lnTo>
                    <a:pt x="469" y="181"/>
                  </a:lnTo>
                  <a:lnTo>
                    <a:pt x="470" y="183"/>
                  </a:lnTo>
                  <a:lnTo>
                    <a:pt x="471" y="199"/>
                  </a:lnTo>
                  <a:lnTo>
                    <a:pt x="472" y="234"/>
                  </a:lnTo>
                  <a:lnTo>
                    <a:pt x="474" y="278"/>
                  </a:lnTo>
                  <a:lnTo>
                    <a:pt x="475" y="322"/>
                  </a:lnTo>
                  <a:lnTo>
                    <a:pt x="476" y="362"/>
                  </a:lnTo>
                  <a:lnTo>
                    <a:pt x="477" y="395"/>
                  </a:lnTo>
                  <a:lnTo>
                    <a:pt x="479" y="417"/>
                  </a:lnTo>
                  <a:lnTo>
                    <a:pt x="480" y="430"/>
                  </a:lnTo>
                  <a:lnTo>
                    <a:pt x="481" y="448"/>
                  </a:lnTo>
                  <a:lnTo>
                    <a:pt x="482" y="456"/>
                  </a:lnTo>
                  <a:lnTo>
                    <a:pt x="484" y="460"/>
                  </a:lnTo>
                  <a:lnTo>
                    <a:pt x="485" y="457"/>
                  </a:lnTo>
                  <a:lnTo>
                    <a:pt x="486" y="461"/>
                  </a:lnTo>
                  <a:lnTo>
                    <a:pt x="487" y="457"/>
                  </a:lnTo>
                  <a:lnTo>
                    <a:pt x="488" y="434"/>
                  </a:lnTo>
                  <a:lnTo>
                    <a:pt x="490" y="409"/>
                  </a:lnTo>
                  <a:lnTo>
                    <a:pt x="491" y="341"/>
                  </a:lnTo>
                  <a:lnTo>
                    <a:pt x="492" y="298"/>
                  </a:lnTo>
                  <a:lnTo>
                    <a:pt x="493" y="242"/>
                  </a:lnTo>
                  <a:lnTo>
                    <a:pt x="495" y="235"/>
                  </a:lnTo>
                  <a:lnTo>
                    <a:pt x="496" y="242"/>
                  </a:lnTo>
                  <a:lnTo>
                    <a:pt x="497" y="251"/>
                  </a:lnTo>
                  <a:lnTo>
                    <a:pt x="498" y="257"/>
                  </a:lnTo>
                  <a:lnTo>
                    <a:pt x="500" y="268"/>
                  </a:lnTo>
                  <a:lnTo>
                    <a:pt x="501" y="266"/>
                  </a:lnTo>
                  <a:lnTo>
                    <a:pt x="502" y="274"/>
                  </a:lnTo>
                  <a:lnTo>
                    <a:pt x="503" y="263"/>
                  </a:lnTo>
                  <a:lnTo>
                    <a:pt x="504" y="261"/>
                  </a:lnTo>
                  <a:lnTo>
                    <a:pt x="506" y="265"/>
                  </a:lnTo>
                  <a:lnTo>
                    <a:pt x="507" y="274"/>
                  </a:lnTo>
                  <a:lnTo>
                    <a:pt x="508" y="254"/>
                  </a:lnTo>
                  <a:lnTo>
                    <a:pt x="510" y="250"/>
                  </a:lnTo>
                  <a:lnTo>
                    <a:pt x="511" y="245"/>
                  </a:lnTo>
                  <a:lnTo>
                    <a:pt x="512" y="247"/>
                  </a:lnTo>
                  <a:lnTo>
                    <a:pt x="513" y="273"/>
                  </a:lnTo>
                  <a:lnTo>
                    <a:pt x="515" y="302"/>
                  </a:lnTo>
                  <a:lnTo>
                    <a:pt x="516" y="311"/>
                  </a:lnTo>
                  <a:lnTo>
                    <a:pt x="517" y="270"/>
                  </a:lnTo>
                  <a:lnTo>
                    <a:pt x="518" y="225"/>
                  </a:lnTo>
                  <a:lnTo>
                    <a:pt x="519" y="200"/>
                  </a:lnTo>
                  <a:lnTo>
                    <a:pt x="521" y="180"/>
                  </a:lnTo>
                  <a:lnTo>
                    <a:pt x="522" y="159"/>
                  </a:lnTo>
                  <a:lnTo>
                    <a:pt x="523" y="157"/>
                  </a:lnTo>
                  <a:lnTo>
                    <a:pt x="524" y="162"/>
                  </a:lnTo>
                  <a:lnTo>
                    <a:pt x="526" y="162"/>
                  </a:lnTo>
                  <a:lnTo>
                    <a:pt x="527" y="164"/>
                  </a:lnTo>
                  <a:lnTo>
                    <a:pt x="528" y="157"/>
                  </a:lnTo>
                  <a:lnTo>
                    <a:pt x="529" y="161"/>
                  </a:lnTo>
                  <a:lnTo>
                    <a:pt x="531" y="173"/>
                  </a:lnTo>
                  <a:lnTo>
                    <a:pt x="532" y="192"/>
                  </a:lnTo>
                  <a:lnTo>
                    <a:pt x="533" y="218"/>
                  </a:lnTo>
                  <a:lnTo>
                    <a:pt x="534" y="257"/>
                  </a:lnTo>
                  <a:lnTo>
                    <a:pt x="535" y="305"/>
                  </a:lnTo>
                  <a:lnTo>
                    <a:pt x="537" y="319"/>
                  </a:lnTo>
                  <a:lnTo>
                    <a:pt x="538" y="364"/>
                  </a:lnTo>
                  <a:lnTo>
                    <a:pt x="539" y="394"/>
                  </a:lnTo>
                  <a:lnTo>
                    <a:pt x="541" y="412"/>
                  </a:lnTo>
                  <a:lnTo>
                    <a:pt x="542" y="429"/>
                  </a:lnTo>
                  <a:lnTo>
                    <a:pt x="543" y="440"/>
                  </a:lnTo>
                  <a:lnTo>
                    <a:pt x="544" y="439"/>
                  </a:lnTo>
                  <a:lnTo>
                    <a:pt x="545" y="447"/>
                  </a:lnTo>
                  <a:lnTo>
                    <a:pt x="547" y="451"/>
                  </a:lnTo>
                  <a:lnTo>
                    <a:pt x="548" y="428"/>
                  </a:lnTo>
                  <a:lnTo>
                    <a:pt x="549" y="403"/>
                  </a:lnTo>
                  <a:lnTo>
                    <a:pt x="550" y="346"/>
                  </a:lnTo>
                  <a:lnTo>
                    <a:pt x="551" y="302"/>
                  </a:lnTo>
                  <a:lnTo>
                    <a:pt x="553" y="245"/>
                  </a:lnTo>
                  <a:lnTo>
                    <a:pt x="554" y="231"/>
                  </a:lnTo>
                  <a:lnTo>
                    <a:pt x="555" y="236"/>
                  </a:lnTo>
                  <a:lnTo>
                    <a:pt x="557" y="246"/>
                  </a:lnTo>
                  <a:lnTo>
                    <a:pt x="558" y="251"/>
                  </a:lnTo>
                  <a:lnTo>
                    <a:pt x="559" y="267"/>
                  </a:lnTo>
                  <a:lnTo>
                    <a:pt x="560" y="270"/>
                  </a:lnTo>
                  <a:lnTo>
                    <a:pt x="561" y="270"/>
                  </a:lnTo>
                  <a:lnTo>
                    <a:pt x="563" y="258"/>
                  </a:lnTo>
                  <a:lnTo>
                    <a:pt x="564" y="254"/>
                  </a:lnTo>
                  <a:lnTo>
                    <a:pt x="565" y="271"/>
                  </a:lnTo>
                  <a:lnTo>
                    <a:pt x="566" y="279"/>
                  </a:lnTo>
                  <a:lnTo>
                    <a:pt x="568" y="262"/>
                  </a:lnTo>
                  <a:lnTo>
                    <a:pt x="569" y="244"/>
                  </a:lnTo>
                  <a:lnTo>
                    <a:pt x="570" y="240"/>
                  </a:lnTo>
                  <a:lnTo>
                    <a:pt x="571" y="259"/>
                  </a:lnTo>
                  <a:lnTo>
                    <a:pt x="573" y="285"/>
                  </a:lnTo>
                  <a:lnTo>
                    <a:pt x="574" y="308"/>
                  </a:lnTo>
                  <a:lnTo>
                    <a:pt x="575" y="321"/>
                  </a:lnTo>
                  <a:lnTo>
                    <a:pt x="576" y="277"/>
                  </a:lnTo>
                  <a:lnTo>
                    <a:pt x="578" y="237"/>
                  </a:lnTo>
                  <a:lnTo>
                    <a:pt x="579" y="206"/>
                  </a:lnTo>
                  <a:lnTo>
                    <a:pt x="580" y="194"/>
                  </a:lnTo>
                  <a:lnTo>
                    <a:pt x="581" y="167"/>
                  </a:lnTo>
                  <a:lnTo>
                    <a:pt x="582" y="162"/>
                  </a:lnTo>
                  <a:lnTo>
                    <a:pt x="584" y="170"/>
                  </a:lnTo>
                  <a:lnTo>
                    <a:pt x="585" y="173"/>
                  </a:lnTo>
                  <a:lnTo>
                    <a:pt x="586" y="173"/>
                  </a:lnTo>
                  <a:lnTo>
                    <a:pt x="588" y="168"/>
                  </a:lnTo>
                  <a:lnTo>
                    <a:pt x="589" y="169"/>
                  </a:lnTo>
                  <a:lnTo>
                    <a:pt x="590" y="161"/>
                  </a:lnTo>
                  <a:lnTo>
                    <a:pt x="591" y="155"/>
                  </a:lnTo>
                  <a:lnTo>
                    <a:pt x="592" y="159"/>
                  </a:lnTo>
                  <a:lnTo>
                    <a:pt x="594" y="176"/>
                  </a:lnTo>
                  <a:lnTo>
                    <a:pt x="595" y="195"/>
                  </a:lnTo>
                  <a:lnTo>
                    <a:pt x="596" y="210"/>
                  </a:lnTo>
                  <a:lnTo>
                    <a:pt x="597" y="244"/>
                  </a:lnTo>
                  <a:lnTo>
                    <a:pt x="598" y="246"/>
                  </a:lnTo>
                  <a:lnTo>
                    <a:pt x="600" y="288"/>
                  </a:lnTo>
                  <a:lnTo>
                    <a:pt x="601" y="318"/>
                  </a:lnTo>
                  <a:lnTo>
                    <a:pt x="602" y="342"/>
                  </a:lnTo>
                  <a:lnTo>
                    <a:pt x="604" y="362"/>
                  </a:lnTo>
                  <a:lnTo>
                    <a:pt x="605" y="413"/>
                  </a:lnTo>
                  <a:lnTo>
                    <a:pt x="606" y="437"/>
                  </a:lnTo>
                  <a:lnTo>
                    <a:pt x="607" y="449"/>
                  </a:lnTo>
                  <a:lnTo>
                    <a:pt x="608" y="443"/>
                  </a:lnTo>
                  <a:lnTo>
                    <a:pt x="610" y="428"/>
                  </a:lnTo>
                  <a:lnTo>
                    <a:pt x="611" y="412"/>
                  </a:lnTo>
                  <a:lnTo>
                    <a:pt x="612" y="387"/>
                  </a:lnTo>
                  <a:lnTo>
                    <a:pt x="613" y="364"/>
                  </a:lnTo>
                  <a:lnTo>
                    <a:pt x="615" y="319"/>
                  </a:lnTo>
                  <a:lnTo>
                    <a:pt x="616" y="305"/>
                  </a:lnTo>
                  <a:lnTo>
                    <a:pt x="617" y="262"/>
                  </a:lnTo>
                  <a:lnTo>
                    <a:pt x="618" y="250"/>
                  </a:lnTo>
                  <a:lnTo>
                    <a:pt x="620" y="228"/>
                  </a:lnTo>
                  <a:lnTo>
                    <a:pt x="621" y="231"/>
                  </a:lnTo>
                  <a:lnTo>
                    <a:pt x="622" y="218"/>
                  </a:lnTo>
                  <a:lnTo>
                    <a:pt x="623" y="219"/>
                  </a:lnTo>
                  <a:lnTo>
                    <a:pt x="625" y="214"/>
                  </a:lnTo>
                  <a:lnTo>
                    <a:pt x="626" y="224"/>
                  </a:lnTo>
                  <a:lnTo>
                    <a:pt x="627" y="226"/>
                  </a:lnTo>
                  <a:lnTo>
                    <a:pt x="628" y="234"/>
                  </a:lnTo>
                  <a:lnTo>
                    <a:pt x="629" y="231"/>
                  </a:lnTo>
                  <a:lnTo>
                    <a:pt x="631" y="238"/>
                  </a:lnTo>
                  <a:lnTo>
                    <a:pt x="632" y="229"/>
                  </a:lnTo>
                  <a:lnTo>
                    <a:pt x="633" y="252"/>
                  </a:lnTo>
                  <a:lnTo>
                    <a:pt x="635" y="268"/>
                  </a:lnTo>
                  <a:lnTo>
                    <a:pt x="636" y="243"/>
                  </a:lnTo>
                  <a:lnTo>
                    <a:pt x="637" y="206"/>
                  </a:lnTo>
                  <a:lnTo>
                    <a:pt x="638" y="188"/>
                  </a:lnTo>
                  <a:lnTo>
                    <a:pt x="639" y="168"/>
                  </a:lnTo>
                  <a:lnTo>
                    <a:pt x="641" y="157"/>
                  </a:lnTo>
                  <a:lnTo>
                    <a:pt x="642" y="159"/>
                  </a:lnTo>
                  <a:lnTo>
                    <a:pt x="643" y="176"/>
                  </a:lnTo>
                  <a:lnTo>
                    <a:pt x="644" y="192"/>
                  </a:lnTo>
                  <a:lnTo>
                    <a:pt x="645" y="199"/>
                  </a:lnTo>
                  <a:lnTo>
                    <a:pt x="647" y="190"/>
                  </a:lnTo>
                  <a:lnTo>
                    <a:pt x="648" y="175"/>
                  </a:lnTo>
                  <a:lnTo>
                    <a:pt x="649" y="163"/>
                  </a:lnTo>
                  <a:lnTo>
                    <a:pt x="651" y="152"/>
                  </a:lnTo>
                  <a:lnTo>
                    <a:pt x="652" y="153"/>
                  </a:lnTo>
                  <a:lnTo>
                    <a:pt x="653" y="159"/>
                  </a:lnTo>
                  <a:lnTo>
                    <a:pt x="654" y="174"/>
                  </a:lnTo>
                  <a:lnTo>
                    <a:pt x="655" y="191"/>
                  </a:lnTo>
                  <a:lnTo>
                    <a:pt x="657" y="212"/>
                  </a:lnTo>
                  <a:lnTo>
                    <a:pt x="658" y="228"/>
                  </a:lnTo>
                  <a:lnTo>
                    <a:pt x="659" y="257"/>
                  </a:lnTo>
                  <a:lnTo>
                    <a:pt x="660" y="285"/>
                  </a:lnTo>
                  <a:lnTo>
                    <a:pt x="662" y="315"/>
                  </a:lnTo>
                  <a:lnTo>
                    <a:pt x="663" y="342"/>
                  </a:lnTo>
                  <a:lnTo>
                    <a:pt x="664" y="404"/>
                  </a:lnTo>
                  <a:lnTo>
                    <a:pt x="665" y="439"/>
                  </a:lnTo>
                  <a:lnTo>
                    <a:pt x="667" y="445"/>
                  </a:lnTo>
                  <a:lnTo>
                    <a:pt x="668" y="445"/>
                  </a:lnTo>
                  <a:lnTo>
                    <a:pt x="669" y="433"/>
                  </a:lnTo>
                  <a:lnTo>
                    <a:pt x="670" y="437"/>
                  </a:lnTo>
                  <a:lnTo>
                    <a:pt x="672" y="423"/>
                  </a:lnTo>
                  <a:lnTo>
                    <a:pt x="673" y="406"/>
                  </a:lnTo>
                  <a:lnTo>
                    <a:pt x="674" y="378"/>
                  </a:lnTo>
                  <a:lnTo>
                    <a:pt x="675" y="355"/>
                  </a:lnTo>
                  <a:lnTo>
                    <a:pt x="676" y="318"/>
                  </a:lnTo>
                  <a:lnTo>
                    <a:pt x="678" y="299"/>
                  </a:lnTo>
                  <a:lnTo>
                    <a:pt x="679" y="268"/>
                  </a:lnTo>
                  <a:lnTo>
                    <a:pt x="680" y="261"/>
                  </a:lnTo>
                  <a:lnTo>
                    <a:pt x="682" y="247"/>
                  </a:lnTo>
                  <a:lnTo>
                    <a:pt x="683" y="245"/>
                  </a:lnTo>
                  <a:lnTo>
                    <a:pt x="684" y="244"/>
                  </a:lnTo>
                  <a:lnTo>
                    <a:pt x="685" y="244"/>
                  </a:lnTo>
                  <a:lnTo>
                    <a:pt x="686" y="251"/>
                  </a:lnTo>
                  <a:lnTo>
                    <a:pt x="688" y="254"/>
                  </a:lnTo>
                  <a:lnTo>
                    <a:pt x="689" y="258"/>
                  </a:lnTo>
                  <a:lnTo>
                    <a:pt x="690" y="266"/>
                  </a:lnTo>
                  <a:lnTo>
                    <a:pt x="691" y="284"/>
                  </a:lnTo>
                  <a:lnTo>
                    <a:pt x="692" y="293"/>
                  </a:lnTo>
                  <a:lnTo>
                    <a:pt x="694" y="301"/>
                  </a:lnTo>
                  <a:lnTo>
                    <a:pt x="695" y="278"/>
                  </a:lnTo>
                  <a:lnTo>
                    <a:pt x="696" y="253"/>
                  </a:lnTo>
                  <a:lnTo>
                    <a:pt x="698" y="239"/>
                  </a:lnTo>
                  <a:lnTo>
                    <a:pt x="699" y="235"/>
                  </a:lnTo>
                  <a:lnTo>
                    <a:pt x="700" y="233"/>
                  </a:lnTo>
                  <a:lnTo>
                    <a:pt x="701" y="237"/>
                  </a:lnTo>
                  <a:lnTo>
                    <a:pt x="702" y="248"/>
                  </a:lnTo>
                  <a:lnTo>
                    <a:pt x="704" y="254"/>
                  </a:lnTo>
                  <a:lnTo>
                    <a:pt x="705" y="267"/>
                  </a:lnTo>
                  <a:lnTo>
                    <a:pt x="706" y="263"/>
                  </a:lnTo>
                  <a:lnTo>
                    <a:pt x="707" y="265"/>
                  </a:lnTo>
                  <a:lnTo>
                    <a:pt x="708" y="278"/>
                  </a:lnTo>
                  <a:lnTo>
                    <a:pt x="710" y="304"/>
                  </a:lnTo>
                  <a:lnTo>
                    <a:pt x="711" y="319"/>
                  </a:lnTo>
                  <a:lnTo>
                    <a:pt x="712" y="348"/>
                  </a:lnTo>
                  <a:lnTo>
                    <a:pt x="714" y="380"/>
                  </a:lnTo>
                  <a:lnTo>
                    <a:pt x="715" y="408"/>
                  </a:lnTo>
                  <a:lnTo>
                    <a:pt x="716" y="425"/>
                  </a:lnTo>
                  <a:lnTo>
                    <a:pt x="717" y="436"/>
                  </a:lnTo>
                  <a:lnTo>
                    <a:pt x="718" y="446"/>
                  </a:lnTo>
                  <a:lnTo>
                    <a:pt x="720" y="455"/>
                  </a:lnTo>
                  <a:lnTo>
                    <a:pt x="721" y="460"/>
                  </a:lnTo>
                  <a:lnTo>
                    <a:pt x="722" y="456"/>
                  </a:lnTo>
                  <a:lnTo>
                    <a:pt x="723" y="458"/>
                  </a:lnTo>
                  <a:lnTo>
                    <a:pt x="725" y="459"/>
                  </a:lnTo>
                  <a:lnTo>
                    <a:pt x="726" y="445"/>
                  </a:lnTo>
                  <a:lnTo>
                    <a:pt x="727" y="429"/>
                  </a:lnTo>
                  <a:lnTo>
                    <a:pt x="728" y="396"/>
                  </a:lnTo>
                  <a:lnTo>
                    <a:pt x="730" y="372"/>
                  </a:lnTo>
                  <a:lnTo>
                    <a:pt x="731" y="341"/>
                  </a:lnTo>
                  <a:lnTo>
                    <a:pt x="732" y="324"/>
                  </a:lnTo>
                  <a:lnTo>
                    <a:pt x="733" y="298"/>
                  </a:lnTo>
                  <a:lnTo>
                    <a:pt x="735" y="301"/>
                  </a:lnTo>
                  <a:lnTo>
                    <a:pt x="736" y="293"/>
                  </a:lnTo>
                  <a:lnTo>
                    <a:pt x="737" y="307"/>
                  </a:lnTo>
                  <a:lnTo>
                    <a:pt x="738" y="306"/>
                  </a:lnTo>
                  <a:lnTo>
                    <a:pt x="739" y="307"/>
                  </a:lnTo>
                  <a:lnTo>
                    <a:pt x="741" y="296"/>
                  </a:lnTo>
                  <a:lnTo>
                    <a:pt x="742" y="296"/>
                  </a:lnTo>
                  <a:lnTo>
                    <a:pt x="743" y="294"/>
                  </a:lnTo>
                  <a:lnTo>
                    <a:pt x="745" y="296"/>
                  </a:lnTo>
                  <a:lnTo>
                    <a:pt x="746" y="284"/>
                  </a:lnTo>
                  <a:lnTo>
                    <a:pt x="747" y="280"/>
                  </a:lnTo>
                  <a:lnTo>
                    <a:pt x="748" y="271"/>
                  </a:lnTo>
                  <a:lnTo>
                    <a:pt x="749" y="274"/>
                  </a:lnTo>
                  <a:lnTo>
                    <a:pt x="751" y="276"/>
                  </a:lnTo>
                  <a:lnTo>
                    <a:pt x="752" y="289"/>
                  </a:lnTo>
                  <a:lnTo>
                    <a:pt x="753" y="293"/>
                  </a:lnTo>
                  <a:lnTo>
                    <a:pt x="754" y="270"/>
                  </a:lnTo>
                  <a:lnTo>
                    <a:pt x="755" y="249"/>
                  </a:lnTo>
                  <a:lnTo>
                    <a:pt x="757" y="222"/>
                  </a:lnTo>
                  <a:lnTo>
                    <a:pt x="758" y="180"/>
                  </a:lnTo>
                  <a:lnTo>
                    <a:pt x="759" y="184"/>
                  </a:lnTo>
                  <a:lnTo>
                    <a:pt x="761" y="212"/>
                  </a:lnTo>
                  <a:lnTo>
                    <a:pt x="762" y="212"/>
                  </a:lnTo>
                  <a:lnTo>
                    <a:pt x="763" y="221"/>
                  </a:lnTo>
                  <a:lnTo>
                    <a:pt x="764" y="225"/>
                  </a:lnTo>
                  <a:lnTo>
                    <a:pt x="765" y="244"/>
                  </a:lnTo>
                  <a:lnTo>
                    <a:pt x="767" y="271"/>
                  </a:lnTo>
                  <a:lnTo>
                    <a:pt x="768" y="298"/>
                  </a:lnTo>
                  <a:lnTo>
                    <a:pt x="769" y="311"/>
                  </a:lnTo>
                  <a:lnTo>
                    <a:pt x="770" y="358"/>
                  </a:lnTo>
                  <a:lnTo>
                    <a:pt x="772" y="381"/>
                  </a:lnTo>
                  <a:lnTo>
                    <a:pt x="773" y="410"/>
                  </a:lnTo>
                  <a:lnTo>
                    <a:pt x="774" y="423"/>
                  </a:lnTo>
                  <a:lnTo>
                    <a:pt x="775" y="443"/>
                  </a:lnTo>
                  <a:lnTo>
                    <a:pt x="777" y="455"/>
                  </a:lnTo>
                  <a:lnTo>
                    <a:pt x="778" y="464"/>
                  </a:lnTo>
                  <a:lnTo>
                    <a:pt x="779" y="470"/>
                  </a:lnTo>
                  <a:lnTo>
                    <a:pt x="780" y="472"/>
                  </a:lnTo>
                  <a:lnTo>
                    <a:pt x="782" y="469"/>
                  </a:lnTo>
                  <a:lnTo>
                    <a:pt x="783" y="470"/>
                  </a:lnTo>
                  <a:lnTo>
                    <a:pt x="784" y="464"/>
                  </a:lnTo>
                  <a:lnTo>
                    <a:pt x="785" y="439"/>
                  </a:lnTo>
                  <a:lnTo>
                    <a:pt x="786" y="409"/>
                  </a:lnTo>
                  <a:lnTo>
                    <a:pt x="788" y="347"/>
                  </a:lnTo>
                  <a:lnTo>
                    <a:pt x="789" y="302"/>
                  </a:lnTo>
                  <a:lnTo>
                    <a:pt x="790" y="253"/>
                  </a:lnTo>
                  <a:lnTo>
                    <a:pt x="792" y="241"/>
                  </a:lnTo>
                  <a:lnTo>
                    <a:pt x="793" y="245"/>
                  </a:lnTo>
                  <a:lnTo>
                    <a:pt x="794" y="256"/>
                  </a:lnTo>
                  <a:lnTo>
                    <a:pt x="795" y="260"/>
                  </a:lnTo>
                  <a:lnTo>
                    <a:pt x="796" y="284"/>
                  </a:lnTo>
                  <a:lnTo>
                    <a:pt x="798" y="274"/>
                  </a:lnTo>
                  <a:lnTo>
                    <a:pt x="799" y="288"/>
                  </a:lnTo>
                  <a:lnTo>
                    <a:pt x="800" y="273"/>
                  </a:lnTo>
                  <a:lnTo>
                    <a:pt x="801" y="272"/>
                  </a:lnTo>
                  <a:lnTo>
                    <a:pt x="802" y="272"/>
                  </a:lnTo>
                  <a:lnTo>
                    <a:pt x="804" y="279"/>
                  </a:lnTo>
                  <a:lnTo>
                    <a:pt x="805" y="271"/>
                  </a:lnTo>
                  <a:lnTo>
                    <a:pt x="806" y="263"/>
                  </a:lnTo>
                  <a:lnTo>
                    <a:pt x="808" y="257"/>
                  </a:lnTo>
                  <a:lnTo>
                    <a:pt x="809" y="258"/>
                  </a:lnTo>
                  <a:lnTo>
                    <a:pt x="810" y="276"/>
                  </a:lnTo>
                  <a:lnTo>
                    <a:pt x="811" y="304"/>
                  </a:lnTo>
                  <a:lnTo>
                    <a:pt x="812" y="312"/>
                  </a:lnTo>
                  <a:lnTo>
                    <a:pt x="814" y="288"/>
                  </a:lnTo>
                  <a:lnTo>
                    <a:pt x="815" y="246"/>
                  </a:lnTo>
                  <a:lnTo>
                    <a:pt x="816" y="209"/>
                  </a:lnTo>
                  <a:lnTo>
                    <a:pt x="817" y="200"/>
                  </a:lnTo>
                  <a:lnTo>
                    <a:pt x="819" y="196"/>
                  </a:lnTo>
                  <a:lnTo>
                    <a:pt x="820" y="194"/>
                  </a:lnTo>
                  <a:lnTo>
                    <a:pt x="821" y="203"/>
                  </a:lnTo>
                  <a:lnTo>
                    <a:pt x="822" y="203"/>
                  </a:lnTo>
                  <a:lnTo>
                    <a:pt x="824" y="201"/>
                  </a:lnTo>
                  <a:lnTo>
                    <a:pt x="825" y="197"/>
                  </a:lnTo>
                  <a:lnTo>
                    <a:pt x="826" y="214"/>
                  </a:lnTo>
                  <a:lnTo>
                    <a:pt x="827" y="248"/>
                  </a:lnTo>
                  <a:lnTo>
                    <a:pt x="829" y="277"/>
                  </a:lnTo>
                  <a:lnTo>
                    <a:pt x="830" y="318"/>
                  </a:lnTo>
                  <a:lnTo>
                    <a:pt x="831" y="349"/>
                  </a:lnTo>
                  <a:lnTo>
                    <a:pt x="832" y="386"/>
                  </a:lnTo>
                  <a:lnTo>
                    <a:pt x="833" y="412"/>
                  </a:lnTo>
                  <a:lnTo>
                    <a:pt x="835" y="429"/>
                  </a:lnTo>
                  <a:lnTo>
                    <a:pt x="836" y="443"/>
                  </a:lnTo>
                  <a:lnTo>
                    <a:pt x="837" y="453"/>
                  </a:lnTo>
                  <a:lnTo>
                    <a:pt x="839" y="461"/>
                  </a:lnTo>
                  <a:lnTo>
                    <a:pt x="840" y="465"/>
                  </a:lnTo>
                  <a:lnTo>
                    <a:pt x="841" y="466"/>
                  </a:lnTo>
                  <a:lnTo>
                    <a:pt x="842" y="465"/>
                  </a:lnTo>
                  <a:lnTo>
                    <a:pt x="843" y="463"/>
                  </a:lnTo>
                  <a:lnTo>
                    <a:pt x="845" y="436"/>
                  </a:lnTo>
                  <a:lnTo>
                    <a:pt x="846" y="407"/>
                  </a:lnTo>
                  <a:lnTo>
                    <a:pt x="847" y="343"/>
                  </a:lnTo>
                  <a:lnTo>
                    <a:pt x="848" y="294"/>
                  </a:lnTo>
                  <a:lnTo>
                    <a:pt x="850" y="244"/>
                  </a:lnTo>
                  <a:lnTo>
                    <a:pt x="851" y="235"/>
                  </a:lnTo>
                  <a:lnTo>
                    <a:pt x="852" y="235"/>
                  </a:lnTo>
                  <a:lnTo>
                    <a:pt x="853" y="247"/>
                  </a:lnTo>
                  <a:lnTo>
                    <a:pt x="855" y="261"/>
                  </a:lnTo>
                  <a:lnTo>
                    <a:pt x="856" y="275"/>
                  </a:lnTo>
                  <a:lnTo>
                    <a:pt x="857" y="261"/>
                  </a:lnTo>
                  <a:lnTo>
                    <a:pt x="858" y="275"/>
                  </a:lnTo>
                  <a:lnTo>
                    <a:pt x="859" y="260"/>
                  </a:lnTo>
                  <a:lnTo>
                    <a:pt x="861" y="264"/>
                  </a:lnTo>
                  <a:lnTo>
                    <a:pt x="862" y="261"/>
                  </a:lnTo>
                  <a:lnTo>
                    <a:pt x="863" y="268"/>
                  </a:lnTo>
                  <a:lnTo>
                    <a:pt x="864" y="262"/>
                  </a:lnTo>
                  <a:lnTo>
                    <a:pt x="866" y="256"/>
                  </a:lnTo>
                  <a:lnTo>
                    <a:pt x="867" y="247"/>
                  </a:lnTo>
                  <a:lnTo>
                    <a:pt x="868" y="253"/>
                  </a:lnTo>
                  <a:lnTo>
                    <a:pt x="869" y="282"/>
                  </a:lnTo>
                  <a:lnTo>
                    <a:pt x="871" y="308"/>
                  </a:lnTo>
                  <a:lnTo>
                    <a:pt x="872" y="311"/>
                  </a:lnTo>
                  <a:lnTo>
                    <a:pt x="873" y="269"/>
                  </a:lnTo>
                  <a:lnTo>
                    <a:pt x="874" y="227"/>
                  </a:lnTo>
                  <a:lnTo>
                    <a:pt x="875" y="213"/>
                  </a:lnTo>
                  <a:lnTo>
                    <a:pt x="877" y="206"/>
                  </a:lnTo>
                  <a:lnTo>
                    <a:pt x="878" y="197"/>
                  </a:lnTo>
                  <a:lnTo>
                    <a:pt x="879" y="163"/>
                  </a:lnTo>
                  <a:lnTo>
                    <a:pt x="881" y="175"/>
                  </a:lnTo>
                  <a:lnTo>
                    <a:pt x="882" y="191"/>
                  </a:lnTo>
                  <a:lnTo>
                    <a:pt x="883" y="164"/>
                  </a:lnTo>
                  <a:lnTo>
                    <a:pt x="884" y="194"/>
                  </a:lnTo>
                  <a:lnTo>
                    <a:pt x="885" y="209"/>
                  </a:lnTo>
                  <a:lnTo>
                    <a:pt x="887" y="180"/>
                  </a:lnTo>
                  <a:lnTo>
                    <a:pt x="888" y="240"/>
                  </a:lnTo>
                  <a:lnTo>
                    <a:pt x="889" y="290"/>
                  </a:lnTo>
                  <a:lnTo>
                    <a:pt x="890" y="326"/>
                  </a:lnTo>
                  <a:lnTo>
                    <a:pt x="892" y="361"/>
                  </a:lnTo>
                  <a:lnTo>
                    <a:pt x="893" y="389"/>
                  </a:lnTo>
                  <a:lnTo>
                    <a:pt x="894" y="423"/>
                  </a:lnTo>
                  <a:lnTo>
                    <a:pt x="895" y="434"/>
                  </a:lnTo>
                  <a:lnTo>
                    <a:pt x="897" y="450"/>
                  </a:lnTo>
                  <a:lnTo>
                    <a:pt x="898" y="458"/>
                  </a:lnTo>
                  <a:lnTo>
                    <a:pt x="899" y="459"/>
                  </a:lnTo>
                  <a:lnTo>
                    <a:pt x="900" y="458"/>
                  </a:lnTo>
                  <a:lnTo>
                    <a:pt x="902" y="462"/>
                  </a:lnTo>
                  <a:lnTo>
                    <a:pt x="903" y="460"/>
                  </a:lnTo>
                  <a:lnTo>
                    <a:pt x="904" y="433"/>
                  </a:lnTo>
                  <a:lnTo>
                    <a:pt x="905" y="404"/>
                  </a:lnTo>
                  <a:lnTo>
                    <a:pt x="906" y="335"/>
                  </a:lnTo>
                  <a:lnTo>
                    <a:pt x="908" y="287"/>
                  </a:lnTo>
                  <a:lnTo>
                    <a:pt x="909" y="222"/>
                  </a:lnTo>
                  <a:lnTo>
                    <a:pt x="910" y="225"/>
                  </a:lnTo>
                  <a:lnTo>
                    <a:pt x="912" y="222"/>
                  </a:lnTo>
                  <a:lnTo>
                    <a:pt x="913" y="237"/>
                  </a:lnTo>
                  <a:lnTo>
                    <a:pt x="914" y="236"/>
                  </a:lnTo>
                  <a:lnTo>
                    <a:pt x="915" y="246"/>
                  </a:lnTo>
                  <a:lnTo>
                    <a:pt x="916" y="257"/>
                  </a:lnTo>
                  <a:lnTo>
                    <a:pt x="918" y="277"/>
                  </a:lnTo>
                  <a:lnTo>
                    <a:pt x="919" y="264"/>
                  </a:lnTo>
                  <a:lnTo>
                    <a:pt x="920" y="271"/>
                  </a:lnTo>
                  <a:lnTo>
                    <a:pt x="921" y="279"/>
                  </a:lnTo>
                  <a:lnTo>
                    <a:pt x="922" y="282"/>
                  </a:lnTo>
                  <a:lnTo>
                    <a:pt x="924" y="262"/>
                  </a:lnTo>
                  <a:lnTo>
                    <a:pt x="925" y="259"/>
                  </a:lnTo>
                  <a:lnTo>
                    <a:pt x="926" y="250"/>
                  </a:lnTo>
                  <a:lnTo>
                    <a:pt x="928" y="252"/>
                  </a:lnTo>
                  <a:lnTo>
                    <a:pt x="929" y="282"/>
                  </a:lnTo>
                  <a:lnTo>
                    <a:pt x="930" y="301"/>
                  </a:lnTo>
                  <a:lnTo>
                    <a:pt x="931" y="305"/>
                  </a:lnTo>
                  <a:lnTo>
                    <a:pt x="932" y="268"/>
                  </a:lnTo>
                  <a:lnTo>
                    <a:pt x="934" y="220"/>
                  </a:lnTo>
                  <a:lnTo>
                    <a:pt x="935" y="189"/>
                  </a:lnTo>
                  <a:lnTo>
                    <a:pt x="936" y="184"/>
                  </a:lnTo>
                  <a:lnTo>
                    <a:pt x="937" y="162"/>
                  </a:lnTo>
                  <a:lnTo>
                    <a:pt x="939" y="154"/>
                  </a:lnTo>
                  <a:lnTo>
                    <a:pt x="940" y="164"/>
                  </a:lnTo>
                  <a:lnTo>
                    <a:pt x="941" y="173"/>
                  </a:lnTo>
                  <a:lnTo>
                    <a:pt x="942" y="166"/>
                  </a:lnTo>
                  <a:lnTo>
                    <a:pt x="944" y="152"/>
                  </a:lnTo>
                  <a:lnTo>
                    <a:pt x="945" y="164"/>
                  </a:lnTo>
                  <a:lnTo>
                    <a:pt x="946" y="177"/>
                  </a:lnTo>
                  <a:lnTo>
                    <a:pt x="947" y="187"/>
                  </a:lnTo>
                  <a:lnTo>
                    <a:pt x="949" y="194"/>
                  </a:lnTo>
                  <a:lnTo>
                    <a:pt x="950" y="251"/>
                  </a:lnTo>
                  <a:lnTo>
                    <a:pt x="951" y="297"/>
                  </a:lnTo>
                  <a:lnTo>
                    <a:pt x="952" y="335"/>
                  </a:lnTo>
                  <a:lnTo>
                    <a:pt x="953" y="365"/>
                  </a:lnTo>
                  <a:lnTo>
                    <a:pt x="955" y="393"/>
                  </a:lnTo>
                  <a:lnTo>
                    <a:pt x="956" y="409"/>
                  </a:lnTo>
                  <a:lnTo>
                    <a:pt x="957" y="428"/>
                  </a:lnTo>
                  <a:lnTo>
                    <a:pt x="959" y="437"/>
                  </a:lnTo>
                  <a:lnTo>
                    <a:pt x="960" y="439"/>
                  </a:lnTo>
                  <a:lnTo>
                    <a:pt x="961" y="449"/>
                  </a:lnTo>
                  <a:lnTo>
                    <a:pt x="962" y="453"/>
                  </a:lnTo>
                  <a:lnTo>
                    <a:pt x="963" y="433"/>
                  </a:lnTo>
                  <a:lnTo>
                    <a:pt x="965" y="411"/>
                  </a:lnTo>
                  <a:lnTo>
                    <a:pt x="966" y="343"/>
                  </a:lnTo>
                  <a:lnTo>
                    <a:pt x="967" y="305"/>
                  </a:lnTo>
                  <a:lnTo>
                    <a:pt x="968" y="244"/>
                  </a:lnTo>
                  <a:lnTo>
                    <a:pt x="969" y="240"/>
                  </a:lnTo>
                  <a:lnTo>
                    <a:pt x="971" y="242"/>
                  </a:lnTo>
                  <a:lnTo>
                    <a:pt x="972" y="250"/>
                  </a:lnTo>
                  <a:lnTo>
                    <a:pt x="973" y="259"/>
                  </a:lnTo>
                  <a:lnTo>
                    <a:pt x="975" y="272"/>
                  </a:lnTo>
                  <a:lnTo>
                    <a:pt x="976" y="268"/>
                  </a:lnTo>
                  <a:lnTo>
                    <a:pt x="977" y="274"/>
                  </a:lnTo>
                  <a:lnTo>
                    <a:pt x="978" y="260"/>
                  </a:lnTo>
                  <a:lnTo>
                    <a:pt x="979" y="255"/>
                  </a:lnTo>
                  <a:lnTo>
                    <a:pt x="981" y="268"/>
                  </a:lnTo>
                  <a:lnTo>
                    <a:pt x="982" y="271"/>
                  </a:lnTo>
                  <a:lnTo>
                    <a:pt x="983" y="262"/>
                  </a:lnTo>
                  <a:lnTo>
                    <a:pt x="984" y="247"/>
                  </a:lnTo>
                  <a:lnTo>
                    <a:pt x="986" y="244"/>
                  </a:lnTo>
                  <a:lnTo>
                    <a:pt x="987" y="251"/>
                  </a:lnTo>
                  <a:lnTo>
                    <a:pt x="988" y="283"/>
                  </a:lnTo>
                  <a:lnTo>
                    <a:pt x="989" y="305"/>
                  </a:lnTo>
                  <a:lnTo>
                    <a:pt x="991" y="314"/>
                  </a:lnTo>
                  <a:lnTo>
                    <a:pt x="992" y="272"/>
                  </a:lnTo>
                  <a:lnTo>
                    <a:pt x="993" y="226"/>
                  </a:lnTo>
                  <a:lnTo>
                    <a:pt x="994" y="203"/>
                  </a:lnTo>
                  <a:lnTo>
                    <a:pt x="996" y="182"/>
                  </a:lnTo>
                  <a:lnTo>
                    <a:pt x="997" y="161"/>
                  </a:lnTo>
                  <a:lnTo>
                    <a:pt x="998" y="156"/>
                  </a:lnTo>
                  <a:lnTo>
                    <a:pt x="999" y="158"/>
                  </a:lnTo>
                  <a:lnTo>
                    <a:pt x="1000" y="164"/>
                  </a:lnTo>
                  <a:lnTo>
                    <a:pt x="1002" y="166"/>
                  </a:lnTo>
                  <a:lnTo>
                    <a:pt x="1003" y="156"/>
                  </a:lnTo>
                  <a:lnTo>
                    <a:pt x="1004" y="157"/>
                  </a:lnTo>
                  <a:lnTo>
                    <a:pt x="1006" y="160"/>
                  </a:lnTo>
                  <a:lnTo>
                    <a:pt x="1007" y="157"/>
                  </a:lnTo>
                  <a:lnTo>
                    <a:pt x="1008" y="164"/>
                  </a:lnTo>
                  <a:lnTo>
                    <a:pt x="1009" y="178"/>
                  </a:lnTo>
                  <a:lnTo>
                    <a:pt x="1010" y="186"/>
                  </a:lnTo>
                  <a:lnTo>
                    <a:pt x="1012" y="207"/>
                  </a:lnTo>
                  <a:lnTo>
                    <a:pt x="1013" y="233"/>
                  </a:lnTo>
                  <a:lnTo>
                    <a:pt x="1014" y="246"/>
                  </a:lnTo>
                  <a:lnTo>
                    <a:pt x="1015" y="284"/>
                  </a:lnTo>
                  <a:lnTo>
                    <a:pt x="1016" y="312"/>
                  </a:lnTo>
                  <a:lnTo>
                    <a:pt x="1018" y="338"/>
                  </a:lnTo>
                  <a:lnTo>
                    <a:pt x="1019" y="360"/>
                  </a:lnTo>
                  <a:lnTo>
                    <a:pt x="1020" y="412"/>
                  </a:lnTo>
                  <a:lnTo>
                    <a:pt x="1022" y="436"/>
                  </a:lnTo>
                  <a:lnTo>
                    <a:pt x="1023" y="446"/>
                  </a:lnTo>
                  <a:lnTo>
                    <a:pt x="1024" y="444"/>
                  </a:lnTo>
                  <a:lnTo>
                    <a:pt x="1025" y="430"/>
                  </a:lnTo>
                  <a:lnTo>
                    <a:pt x="1026" y="418"/>
                  </a:lnTo>
                  <a:lnTo>
                    <a:pt x="1028" y="385"/>
                  </a:lnTo>
                  <a:lnTo>
                    <a:pt x="1029" y="363"/>
                  </a:lnTo>
                  <a:lnTo>
                    <a:pt x="1030" y="323"/>
                  </a:lnTo>
                  <a:lnTo>
                    <a:pt x="1031" y="315"/>
                  </a:lnTo>
                  <a:lnTo>
                    <a:pt x="1032" y="280"/>
                  </a:lnTo>
                  <a:lnTo>
                    <a:pt x="1034" y="279"/>
                  </a:lnTo>
                  <a:lnTo>
                    <a:pt x="1035" y="254"/>
                  </a:lnTo>
                  <a:lnTo>
                    <a:pt x="1036" y="244"/>
                  </a:lnTo>
                  <a:lnTo>
                    <a:pt x="1038" y="227"/>
                  </a:lnTo>
                  <a:lnTo>
                    <a:pt x="1039" y="222"/>
                  </a:lnTo>
                  <a:lnTo>
                    <a:pt x="1040" y="222"/>
                  </a:lnTo>
                  <a:lnTo>
                    <a:pt x="1041" y="223"/>
                  </a:lnTo>
                  <a:lnTo>
                    <a:pt x="1042" y="218"/>
                  </a:lnTo>
                  <a:lnTo>
                    <a:pt x="1044" y="224"/>
                  </a:lnTo>
                  <a:lnTo>
                    <a:pt x="1045" y="221"/>
                  </a:lnTo>
                  <a:lnTo>
                    <a:pt x="1046" y="221"/>
                  </a:lnTo>
                  <a:lnTo>
                    <a:pt x="1047" y="230"/>
                  </a:lnTo>
                  <a:lnTo>
                    <a:pt x="1049" y="257"/>
                  </a:lnTo>
                  <a:lnTo>
                    <a:pt x="1050" y="276"/>
                  </a:lnTo>
                  <a:lnTo>
                    <a:pt x="1051" y="254"/>
                  </a:lnTo>
                  <a:lnTo>
                    <a:pt x="1052" y="206"/>
                  </a:lnTo>
                  <a:lnTo>
                    <a:pt x="1054" y="186"/>
                  </a:lnTo>
                  <a:lnTo>
                    <a:pt x="1055" y="162"/>
                  </a:lnTo>
                  <a:lnTo>
                    <a:pt x="1056" y="148"/>
                  </a:lnTo>
                  <a:lnTo>
                    <a:pt x="1057" y="151"/>
                  </a:lnTo>
                  <a:lnTo>
                    <a:pt x="1059" y="176"/>
                  </a:lnTo>
                  <a:lnTo>
                    <a:pt x="1060" y="187"/>
                  </a:lnTo>
                  <a:lnTo>
                    <a:pt x="1061" y="185"/>
                  </a:lnTo>
                  <a:lnTo>
                    <a:pt x="1062" y="176"/>
                  </a:lnTo>
                  <a:lnTo>
                    <a:pt x="1063" y="167"/>
                  </a:lnTo>
                  <a:lnTo>
                    <a:pt x="1065" y="153"/>
                  </a:lnTo>
                  <a:lnTo>
                    <a:pt x="1066" y="143"/>
                  </a:lnTo>
                  <a:lnTo>
                    <a:pt x="1067" y="133"/>
                  </a:lnTo>
                  <a:lnTo>
                    <a:pt x="1069" y="140"/>
                  </a:lnTo>
                  <a:lnTo>
                    <a:pt x="1070" y="164"/>
                  </a:lnTo>
                  <a:lnTo>
                    <a:pt x="1071" y="171"/>
                  </a:lnTo>
                  <a:lnTo>
                    <a:pt x="1072" y="198"/>
                  </a:lnTo>
                  <a:lnTo>
                    <a:pt x="1073" y="218"/>
                  </a:lnTo>
                  <a:lnTo>
                    <a:pt x="1075" y="251"/>
                  </a:lnTo>
                  <a:lnTo>
                    <a:pt x="1076" y="285"/>
                  </a:lnTo>
                  <a:lnTo>
                    <a:pt x="1077" y="313"/>
                  </a:lnTo>
                  <a:lnTo>
                    <a:pt x="1078" y="341"/>
                  </a:lnTo>
                  <a:lnTo>
                    <a:pt x="1079" y="402"/>
                  </a:lnTo>
                  <a:lnTo>
                    <a:pt x="1081" y="432"/>
                  </a:lnTo>
                  <a:lnTo>
                    <a:pt x="1082" y="447"/>
                  </a:lnTo>
                  <a:lnTo>
                    <a:pt x="1083" y="446"/>
                  </a:lnTo>
                  <a:lnTo>
                    <a:pt x="1085" y="436"/>
                  </a:lnTo>
                  <a:lnTo>
                    <a:pt x="1086" y="428"/>
                  </a:lnTo>
                  <a:lnTo>
                    <a:pt x="1087" y="407"/>
                  </a:lnTo>
                  <a:lnTo>
                    <a:pt x="1088" y="402"/>
                  </a:lnTo>
                  <a:lnTo>
                    <a:pt x="1089" y="370"/>
                  </a:lnTo>
                  <a:lnTo>
                    <a:pt x="1091" y="346"/>
                  </a:lnTo>
                  <a:lnTo>
                    <a:pt x="1092" y="315"/>
                  </a:lnTo>
                  <a:lnTo>
                    <a:pt x="1093" y="300"/>
                  </a:lnTo>
                  <a:lnTo>
                    <a:pt x="1094" y="262"/>
                  </a:lnTo>
                  <a:lnTo>
                    <a:pt x="1096" y="252"/>
                  </a:lnTo>
                  <a:lnTo>
                    <a:pt x="1097" y="231"/>
                  </a:lnTo>
                  <a:lnTo>
                    <a:pt x="1098" y="219"/>
                  </a:lnTo>
                  <a:lnTo>
                    <a:pt x="1099" y="214"/>
                  </a:lnTo>
                  <a:lnTo>
                    <a:pt x="1101" y="215"/>
                  </a:lnTo>
                  <a:lnTo>
                    <a:pt x="1102" y="220"/>
                  </a:lnTo>
                  <a:lnTo>
                    <a:pt x="1103" y="219"/>
                  </a:lnTo>
                  <a:lnTo>
                    <a:pt x="1104" y="228"/>
                  </a:lnTo>
                  <a:lnTo>
                    <a:pt x="1106" y="236"/>
                  </a:lnTo>
                  <a:lnTo>
                    <a:pt x="1107" y="240"/>
                  </a:lnTo>
                  <a:lnTo>
                    <a:pt x="1108" y="259"/>
                  </a:lnTo>
                  <a:lnTo>
                    <a:pt x="1109" y="277"/>
                  </a:lnTo>
                  <a:lnTo>
                    <a:pt x="1110" y="263"/>
                  </a:lnTo>
                  <a:lnTo>
                    <a:pt x="1112" y="235"/>
                  </a:lnTo>
                  <a:lnTo>
                    <a:pt x="1113" y="230"/>
                  </a:lnTo>
                  <a:lnTo>
                    <a:pt x="1114" y="222"/>
                  </a:lnTo>
                  <a:lnTo>
                    <a:pt x="1116" y="216"/>
                  </a:lnTo>
                  <a:lnTo>
                    <a:pt x="1117" y="214"/>
                  </a:lnTo>
                  <a:lnTo>
                    <a:pt x="1118" y="245"/>
                  </a:lnTo>
                  <a:lnTo>
                    <a:pt x="1119" y="257"/>
                  </a:lnTo>
                  <a:lnTo>
                    <a:pt x="1120" y="266"/>
                  </a:lnTo>
                  <a:lnTo>
                    <a:pt x="1122" y="267"/>
                  </a:lnTo>
                  <a:lnTo>
                    <a:pt x="1123" y="285"/>
                  </a:lnTo>
                  <a:lnTo>
                    <a:pt x="1124" y="305"/>
                  </a:lnTo>
                  <a:lnTo>
                    <a:pt x="1125" y="336"/>
                  </a:lnTo>
                  <a:lnTo>
                    <a:pt x="1126" y="362"/>
                  </a:lnTo>
                  <a:lnTo>
                    <a:pt x="1128" y="389"/>
                  </a:lnTo>
                  <a:lnTo>
                    <a:pt x="1129" y="407"/>
                  </a:lnTo>
                  <a:lnTo>
                    <a:pt x="1130" y="433"/>
                  </a:lnTo>
                  <a:lnTo>
                    <a:pt x="1132" y="452"/>
                  </a:lnTo>
                  <a:lnTo>
                    <a:pt x="1133" y="457"/>
                  </a:lnTo>
                  <a:lnTo>
                    <a:pt x="1134" y="464"/>
                  </a:lnTo>
                  <a:lnTo>
                    <a:pt x="1135" y="469"/>
                  </a:lnTo>
                  <a:lnTo>
                    <a:pt x="1136" y="471"/>
                  </a:lnTo>
                  <a:lnTo>
                    <a:pt x="1138" y="466"/>
                  </a:lnTo>
                  <a:lnTo>
                    <a:pt x="1139" y="466"/>
                  </a:lnTo>
                  <a:lnTo>
                    <a:pt x="1140" y="456"/>
                  </a:lnTo>
                  <a:lnTo>
                    <a:pt x="1141" y="432"/>
                  </a:lnTo>
                  <a:lnTo>
                    <a:pt x="1143" y="402"/>
                  </a:lnTo>
                  <a:lnTo>
                    <a:pt x="1144" y="346"/>
                  </a:lnTo>
                  <a:lnTo>
                    <a:pt x="1145" y="310"/>
                  </a:lnTo>
                  <a:lnTo>
                    <a:pt x="1146" y="269"/>
                  </a:lnTo>
                  <a:lnTo>
                    <a:pt x="1148" y="261"/>
                  </a:lnTo>
                  <a:lnTo>
                    <a:pt x="1149" y="266"/>
                  </a:lnTo>
                  <a:lnTo>
                    <a:pt x="1150" y="267"/>
                  </a:lnTo>
                  <a:lnTo>
                    <a:pt x="1151" y="275"/>
                  </a:lnTo>
                  <a:lnTo>
                    <a:pt x="1153" y="288"/>
                  </a:lnTo>
                  <a:lnTo>
                    <a:pt x="1154" y="287"/>
                  </a:lnTo>
                  <a:lnTo>
                    <a:pt x="1155" y="291"/>
                  </a:lnTo>
                  <a:lnTo>
                    <a:pt x="1156" y="282"/>
                  </a:lnTo>
                  <a:lnTo>
                    <a:pt x="1157" y="281"/>
                  </a:lnTo>
                  <a:lnTo>
                    <a:pt x="1159" y="282"/>
                  </a:lnTo>
                  <a:lnTo>
                    <a:pt x="1160" y="289"/>
                  </a:lnTo>
                  <a:lnTo>
                    <a:pt x="1161" y="282"/>
                  </a:lnTo>
                  <a:lnTo>
                    <a:pt x="1163" y="271"/>
                  </a:lnTo>
                  <a:lnTo>
                    <a:pt x="1164" y="265"/>
                  </a:lnTo>
                  <a:lnTo>
                    <a:pt x="1165" y="259"/>
                  </a:lnTo>
                  <a:lnTo>
                    <a:pt x="1166" y="277"/>
                  </a:lnTo>
                  <a:lnTo>
                    <a:pt x="1167" y="289"/>
                  </a:lnTo>
                  <a:lnTo>
                    <a:pt x="1169" y="298"/>
                  </a:lnTo>
                  <a:lnTo>
                    <a:pt x="1170" y="261"/>
                  </a:lnTo>
                  <a:lnTo>
                    <a:pt x="1171" y="230"/>
                  </a:lnTo>
                  <a:lnTo>
                    <a:pt x="1172" y="202"/>
                  </a:lnTo>
                  <a:lnTo>
                    <a:pt x="1173" y="183"/>
                  </a:lnTo>
                  <a:lnTo>
                    <a:pt x="1175" y="190"/>
                  </a:lnTo>
                  <a:lnTo>
                    <a:pt x="1176" y="200"/>
                  </a:lnTo>
                  <a:lnTo>
                    <a:pt x="1177" y="215"/>
                  </a:lnTo>
                  <a:lnTo>
                    <a:pt x="1179" y="223"/>
                  </a:lnTo>
                  <a:lnTo>
                    <a:pt x="1180" y="222"/>
                  </a:lnTo>
                  <a:lnTo>
                    <a:pt x="1181" y="227"/>
                  </a:lnTo>
                  <a:lnTo>
                    <a:pt x="1182" y="239"/>
                  </a:lnTo>
                  <a:lnTo>
                    <a:pt x="1183" y="281"/>
                  </a:lnTo>
                  <a:lnTo>
                    <a:pt x="1185" y="320"/>
                  </a:lnTo>
                  <a:lnTo>
                    <a:pt x="1186" y="346"/>
                  </a:lnTo>
                  <a:lnTo>
                    <a:pt x="1187" y="377"/>
                  </a:lnTo>
                  <a:lnTo>
                    <a:pt x="1188" y="406"/>
                  </a:lnTo>
                  <a:lnTo>
                    <a:pt x="1190" y="425"/>
                  </a:lnTo>
                  <a:lnTo>
                    <a:pt x="1191" y="441"/>
                  </a:lnTo>
                  <a:lnTo>
                    <a:pt x="1192" y="452"/>
                  </a:lnTo>
                  <a:lnTo>
                    <a:pt x="1193" y="462"/>
                  </a:lnTo>
                  <a:lnTo>
                    <a:pt x="1195" y="467"/>
                  </a:lnTo>
                  <a:lnTo>
                    <a:pt x="1196" y="469"/>
                  </a:lnTo>
                  <a:lnTo>
                    <a:pt x="1197" y="467"/>
                  </a:lnTo>
                  <a:lnTo>
                    <a:pt x="1198" y="468"/>
                  </a:lnTo>
                  <a:lnTo>
                    <a:pt x="1199" y="462"/>
                  </a:lnTo>
                  <a:lnTo>
                    <a:pt x="1201" y="439"/>
                  </a:lnTo>
                  <a:lnTo>
                    <a:pt x="1202" y="412"/>
                  </a:lnTo>
                  <a:lnTo>
                    <a:pt x="1203" y="345"/>
                  </a:lnTo>
                  <a:lnTo>
                    <a:pt x="1204" y="303"/>
                  </a:lnTo>
                  <a:lnTo>
                    <a:pt x="1206" y="249"/>
                  </a:lnTo>
                  <a:lnTo>
                    <a:pt x="1207" y="236"/>
                  </a:lnTo>
                  <a:lnTo>
                    <a:pt x="1208" y="243"/>
                  </a:lnTo>
                  <a:lnTo>
                    <a:pt x="1209" y="252"/>
                  </a:lnTo>
                  <a:lnTo>
                    <a:pt x="1211" y="263"/>
                  </a:lnTo>
                  <a:lnTo>
                    <a:pt x="1212" y="278"/>
                  </a:lnTo>
                  <a:lnTo>
                    <a:pt x="1213" y="287"/>
                  </a:lnTo>
                  <a:lnTo>
                    <a:pt x="1214" y="284"/>
                  </a:lnTo>
                  <a:lnTo>
                    <a:pt x="1216" y="271"/>
                  </a:lnTo>
                  <a:lnTo>
                    <a:pt x="1217" y="264"/>
                  </a:lnTo>
                  <a:lnTo>
                    <a:pt x="1218" y="267"/>
                  </a:lnTo>
                  <a:lnTo>
                    <a:pt x="1219" y="283"/>
                  </a:lnTo>
                  <a:lnTo>
                    <a:pt x="1221" y="281"/>
                  </a:lnTo>
                  <a:lnTo>
                    <a:pt x="1222" y="265"/>
                  </a:lnTo>
                  <a:lnTo>
                    <a:pt x="1223" y="262"/>
                  </a:lnTo>
                  <a:lnTo>
                    <a:pt x="1224" y="254"/>
                  </a:lnTo>
                  <a:lnTo>
                    <a:pt x="1226" y="272"/>
                  </a:lnTo>
                  <a:lnTo>
                    <a:pt x="1227" y="296"/>
                  </a:lnTo>
                  <a:lnTo>
                    <a:pt x="1228" y="305"/>
                  </a:lnTo>
                  <a:lnTo>
                    <a:pt x="1229" y="267"/>
                  </a:lnTo>
                  <a:lnTo>
                    <a:pt x="1230" y="227"/>
                  </a:lnTo>
                  <a:lnTo>
                    <a:pt x="1232" y="198"/>
                  </a:lnTo>
                  <a:lnTo>
                    <a:pt x="1233" y="191"/>
                  </a:lnTo>
                  <a:lnTo>
                    <a:pt x="1234" y="180"/>
                  </a:lnTo>
                  <a:lnTo>
                    <a:pt x="1235" y="177"/>
                  </a:lnTo>
                  <a:lnTo>
                    <a:pt x="1237" y="184"/>
                  </a:lnTo>
                  <a:lnTo>
                    <a:pt x="1238" y="184"/>
                  </a:lnTo>
                  <a:lnTo>
                    <a:pt x="1239" y="168"/>
                  </a:lnTo>
                  <a:lnTo>
                    <a:pt x="1240" y="190"/>
                  </a:lnTo>
                  <a:lnTo>
                    <a:pt x="1242" y="203"/>
                  </a:lnTo>
                  <a:lnTo>
                    <a:pt x="1243" y="226"/>
                  </a:lnTo>
                  <a:lnTo>
                    <a:pt x="1244" y="266"/>
                  </a:lnTo>
                  <a:lnTo>
                    <a:pt x="1245" y="295"/>
                  </a:lnTo>
                  <a:lnTo>
                    <a:pt x="1246" y="341"/>
                  </a:lnTo>
                  <a:lnTo>
                    <a:pt x="1248" y="379"/>
                  </a:lnTo>
                  <a:lnTo>
                    <a:pt x="1249" y="405"/>
                  </a:lnTo>
                  <a:lnTo>
                    <a:pt x="1250" y="429"/>
                  </a:lnTo>
                  <a:lnTo>
                    <a:pt x="1252" y="440"/>
                  </a:lnTo>
                  <a:lnTo>
                    <a:pt x="1253" y="451"/>
                  </a:lnTo>
                  <a:lnTo>
                    <a:pt x="1254" y="457"/>
                  </a:lnTo>
                  <a:lnTo>
                    <a:pt x="1255" y="461"/>
                  </a:lnTo>
                  <a:lnTo>
                    <a:pt x="1256" y="460"/>
                  </a:lnTo>
                  <a:lnTo>
                    <a:pt x="1258" y="464"/>
                  </a:lnTo>
                  <a:lnTo>
                    <a:pt x="1259" y="462"/>
                  </a:lnTo>
                  <a:lnTo>
                    <a:pt x="1260" y="429"/>
                  </a:lnTo>
                  <a:lnTo>
                    <a:pt x="1261" y="391"/>
                  </a:lnTo>
                  <a:lnTo>
                    <a:pt x="1263" y="329"/>
                  </a:lnTo>
                  <a:lnTo>
                    <a:pt x="1264" y="285"/>
                  </a:lnTo>
                  <a:lnTo>
                    <a:pt x="1265" y="246"/>
                  </a:lnTo>
                  <a:lnTo>
                    <a:pt x="1266" y="230"/>
                  </a:lnTo>
                  <a:lnTo>
                    <a:pt x="1268" y="234"/>
                  </a:lnTo>
                  <a:lnTo>
                    <a:pt x="1269" y="241"/>
                  </a:lnTo>
                  <a:lnTo>
                    <a:pt x="1270" y="254"/>
                  </a:lnTo>
                  <a:lnTo>
                    <a:pt x="1271" y="273"/>
                  </a:lnTo>
                  <a:lnTo>
                    <a:pt x="1273" y="268"/>
                  </a:lnTo>
                  <a:lnTo>
                    <a:pt x="1274" y="286"/>
                  </a:lnTo>
                  <a:lnTo>
                    <a:pt x="1275" y="264"/>
                  </a:lnTo>
                  <a:lnTo>
                    <a:pt x="1276" y="267"/>
                  </a:lnTo>
                  <a:lnTo>
                    <a:pt x="1277" y="274"/>
                  </a:lnTo>
                  <a:lnTo>
                    <a:pt x="1279" y="282"/>
                  </a:lnTo>
                  <a:lnTo>
                    <a:pt x="1280" y="275"/>
                  </a:lnTo>
                  <a:lnTo>
                    <a:pt x="1281" y="266"/>
                  </a:lnTo>
                  <a:lnTo>
                    <a:pt x="1283" y="244"/>
                  </a:lnTo>
                  <a:lnTo>
                    <a:pt x="1284" y="260"/>
                  </a:lnTo>
                  <a:lnTo>
                    <a:pt x="1285" y="281"/>
                  </a:lnTo>
                  <a:lnTo>
                    <a:pt x="1286" y="308"/>
                  </a:lnTo>
                  <a:lnTo>
                    <a:pt x="1287" y="312"/>
                  </a:lnTo>
                  <a:lnTo>
                    <a:pt x="1289" y="275"/>
                  </a:lnTo>
                  <a:lnTo>
                    <a:pt x="1290" y="230"/>
                  </a:lnTo>
                  <a:lnTo>
                    <a:pt x="1291" y="214"/>
                  </a:lnTo>
                  <a:lnTo>
                    <a:pt x="1292" y="193"/>
                  </a:lnTo>
                  <a:lnTo>
                    <a:pt x="1293" y="176"/>
                  </a:lnTo>
                  <a:lnTo>
                    <a:pt x="1295" y="182"/>
                  </a:lnTo>
                  <a:lnTo>
                    <a:pt x="1296" y="177"/>
                  </a:lnTo>
                  <a:lnTo>
                    <a:pt x="1297" y="172"/>
                  </a:lnTo>
                  <a:lnTo>
                    <a:pt x="1299" y="165"/>
                  </a:lnTo>
                  <a:lnTo>
                    <a:pt x="1300" y="181"/>
                  </a:lnTo>
                  <a:lnTo>
                    <a:pt x="1301" y="202"/>
                  </a:lnTo>
                  <a:lnTo>
                    <a:pt x="1302" y="199"/>
                  </a:lnTo>
                  <a:lnTo>
                    <a:pt x="1303" y="220"/>
                  </a:lnTo>
                  <a:lnTo>
                    <a:pt x="1305" y="268"/>
                  </a:lnTo>
                  <a:lnTo>
                    <a:pt x="1306" y="323"/>
                  </a:lnTo>
                  <a:lnTo>
                    <a:pt x="1307" y="362"/>
                  </a:lnTo>
                  <a:lnTo>
                    <a:pt x="1308" y="391"/>
                  </a:lnTo>
                  <a:lnTo>
                    <a:pt x="1310" y="418"/>
                  </a:lnTo>
                  <a:lnTo>
                    <a:pt x="1311" y="439"/>
                  </a:lnTo>
                  <a:lnTo>
                    <a:pt x="1312" y="452"/>
                  </a:lnTo>
                  <a:lnTo>
                    <a:pt x="1313" y="459"/>
                  </a:lnTo>
                  <a:lnTo>
                    <a:pt x="1315" y="461"/>
                  </a:lnTo>
                  <a:lnTo>
                    <a:pt x="1316" y="459"/>
                  </a:lnTo>
                  <a:lnTo>
                    <a:pt x="1317" y="464"/>
                  </a:lnTo>
                  <a:lnTo>
                    <a:pt x="1318" y="459"/>
                  </a:lnTo>
                  <a:lnTo>
                    <a:pt x="1320" y="433"/>
                  </a:lnTo>
                  <a:lnTo>
                    <a:pt x="1321" y="398"/>
                  </a:lnTo>
                  <a:lnTo>
                    <a:pt x="1322" y="333"/>
                  </a:lnTo>
                  <a:lnTo>
                    <a:pt x="1323" y="281"/>
                  </a:lnTo>
                  <a:lnTo>
                    <a:pt x="1324" y="238"/>
                  </a:lnTo>
                  <a:lnTo>
                    <a:pt x="1326" y="217"/>
                  </a:lnTo>
                  <a:lnTo>
                    <a:pt x="1327" y="225"/>
                  </a:lnTo>
                  <a:lnTo>
                    <a:pt x="1328" y="235"/>
                  </a:lnTo>
                  <a:lnTo>
                    <a:pt x="1330" y="251"/>
                  </a:lnTo>
                  <a:lnTo>
                    <a:pt x="1331" y="264"/>
                  </a:lnTo>
                  <a:lnTo>
                    <a:pt x="1332" y="259"/>
                  </a:lnTo>
                  <a:lnTo>
                    <a:pt x="1333" y="257"/>
                  </a:lnTo>
                  <a:lnTo>
                    <a:pt x="1334" y="246"/>
                  </a:lnTo>
                  <a:lnTo>
                    <a:pt x="1336" y="236"/>
                  </a:lnTo>
                  <a:lnTo>
                    <a:pt x="1337" y="249"/>
                  </a:lnTo>
                  <a:lnTo>
                    <a:pt x="1338" y="261"/>
                  </a:lnTo>
                  <a:lnTo>
                    <a:pt x="1339" y="264"/>
                  </a:lnTo>
                  <a:lnTo>
                    <a:pt x="1340" y="256"/>
                  </a:lnTo>
                  <a:lnTo>
                    <a:pt x="1342" y="254"/>
                  </a:lnTo>
                  <a:lnTo>
                    <a:pt x="1343" y="267"/>
                  </a:lnTo>
                  <a:lnTo>
                    <a:pt x="1344" y="303"/>
                  </a:lnTo>
                  <a:lnTo>
                    <a:pt x="1346" y="322"/>
                  </a:lnTo>
                  <a:lnTo>
                    <a:pt x="1347" y="333"/>
                  </a:lnTo>
                  <a:lnTo>
                    <a:pt x="1348" y="293"/>
                  </a:lnTo>
                  <a:lnTo>
                    <a:pt x="1349" y="244"/>
                  </a:lnTo>
                  <a:lnTo>
                    <a:pt x="1350" y="217"/>
                  </a:lnTo>
                  <a:lnTo>
                    <a:pt x="1352" y="194"/>
                  </a:lnTo>
                  <a:lnTo>
                    <a:pt x="1353" y="179"/>
                  </a:lnTo>
                  <a:lnTo>
                    <a:pt x="1354" y="173"/>
                  </a:lnTo>
                  <a:lnTo>
                    <a:pt x="1355" y="165"/>
                  </a:lnTo>
                  <a:lnTo>
                    <a:pt x="1356" y="171"/>
                  </a:lnTo>
                  <a:lnTo>
                    <a:pt x="1358" y="167"/>
                  </a:lnTo>
                  <a:lnTo>
                    <a:pt x="1359" y="171"/>
                  </a:lnTo>
                  <a:lnTo>
                    <a:pt x="1360" y="178"/>
                  </a:lnTo>
                  <a:lnTo>
                    <a:pt x="1362" y="180"/>
                  </a:lnTo>
                  <a:lnTo>
                    <a:pt x="1363" y="193"/>
                  </a:lnTo>
                  <a:lnTo>
                    <a:pt x="1364" y="211"/>
                  </a:lnTo>
                  <a:lnTo>
                    <a:pt x="1365" y="254"/>
                  </a:lnTo>
                  <a:lnTo>
                    <a:pt x="1366" y="283"/>
                  </a:lnTo>
                  <a:lnTo>
                    <a:pt x="1368" y="330"/>
                  </a:lnTo>
                  <a:lnTo>
                    <a:pt x="1369" y="373"/>
                  </a:lnTo>
                  <a:lnTo>
                    <a:pt x="1370" y="396"/>
                  </a:lnTo>
                  <a:lnTo>
                    <a:pt x="1371" y="417"/>
                  </a:lnTo>
                  <a:lnTo>
                    <a:pt x="1373" y="428"/>
                  </a:lnTo>
                  <a:lnTo>
                    <a:pt x="1374" y="437"/>
                  </a:lnTo>
                  <a:lnTo>
                    <a:pt x="1375" y="440"/>
                  </a:lnTo>
                  <a:lnTo>
                    <a:pt x="1376" y="451"/>
                  </a:lnTo>
                  <a:lnTo>
                    <a:pt x="1378" y="454"/>
                  </a:lnTo>
                  <a:lnTo>
                    <a:pt x="1379" y="436"/>
                  </a:lnTo>
                  <a:lnTo>
                    <a:pt x="1380" y="407"/>
                  </a:lnTo>
                  <a:lnTo>
                    <a:pt x="1381" y="345"/>
                  </a:lnTo>
                  <a:lnTo>
                    <a:pt x="1383" y="300"/>
                  </a:lnTo>
                  <a:lnTo>
                    <a:pt x="1384" y="254"/>
                  </a:lnTo>
                  <a:lnTo>
                    <a:pt x="1385" y="240"/>
                  </a:lnTo>
                  <a:lnTo>
                    <a:pt x="1386" y="244"/>
                  </a:lnTo>
                  <a:lnTo>
                    <a:pt x="1387" y="251"/>
                  </a:lnTo>
                  <a:lnTo>
                    <a:pt x="1389" y="257"/>
                  </a:lnTo>
                  <a:lnTo>
                    <a:pt x="1390" y="271"/>
                  </a:lnTo>
                  <a:lnTo>
                    <a:pt x="1391" y="265"/>
                  </a:lnTo>
                  <a:lnTo>
                    <a:pt x="1393" y="274"/>
                  </a:lnTo>
                  <a:lnTo>
                    <a:pt x="1394" y="261"/>
                  </a:lnTo>
                  <a:lnTo>
                    <a:pt x="1395" y="261"/>
                  </a:lnTo>
                  <a:lnTo>
                    <a:pt x="1396" y="268"/>
                  </a:lnTo>
                  <a:lnTo>
                    <a:pt x="1397" y="271"/>
                  </a:lnTo>
                  <a:lnTo>
                    <a:pt x="1399" y="265"/>
                  </a:lnTo>
                  <a:lnTo>
                    <a:pt x="1400" y="246"/>
                  </a:lnTo>
                  <a:lnTo>
                    <a:pt x="1401" y="249"/>
                  </a:lnTo>
                  <a:lnTo>
                    <a:pt x="1402" y="257"/>
                  </a:lnTo>
                  <a:lnTo>
                    <a:pt x="1403" y="287"/>
                  </a:lnTo>
                  <a:lnTo>
                    <a:pt x="1405" y="304"/>
                  </a:lnTo>
                  <a:lnTo>
                    <a:pt x="1406" y="310"/>
                  </a:lnTo>
                  <a:lnTo>
                    <a:pt x="1407" y="273"/>
                  </a:lnTo>
                  <a:lnTo>
                    <a:pt x="1409" y="230"/>
                  </a:lnTo>
                  <a:lnTo>
                    <a:pt x="1410" y="204"/>
                  </a:lnTo>
                  <a:lnTo>
                    <a:pt x="1411" y="176"/>
                  </a:lnTo>
                  <a:lnTo>
                    <a:pt x="1412" y="158"/>
                  </a:lnTo>
                  <a:lnTo>
                    <a:pt x="1413" y="152"/>
                  </a:lnTo>
                  <a:lnTo>
                    <a:pt x="1415" y="161"/>
                  </a:lnTo>
                  <a:lnTo>
                    <a:pt x="1416" y="168"/>
                  </a:lnTo>
                  <a:lnTo>
                    <a:pt x="1417" y="170"/>
                  </a:lnTo>
                  <a:lnTo>
                    <a:pt x="1418" y="165"/>
                  </a:lnTo>
                  <a:lnTo>
                    <a:pt x="1420" y="156"/>
                  </a:lnTo>
                  <a:lnTo>
                    <a:pt x="1421" y="155"/>
                  </a:lnTo>
                  <a:lnTo>
                    <a:pt x="1422" y="155"/>
                  </a:lnTo>
                  <a:lnTo>
                    <a:pt x="1423" y="150"/>
                  </a:lnTo>
                  <a:lnTo>
                    <a:pt x="1425" y="170"/>
                  </a:lnTo>
                  <a:lnTo>
                    <a:pt x="1426" y="193"/>
                  </a:lnTo>
                  <a:lnTo>
                    <a:pt x="1427" y="213"/>
                  </a:lnTo>
                  <a:lnTo>
                    <a:pt x="1428" y="238"/>
                  </a:lnTo>
                  <a:lnTo>
                    <a:pt x="1430" y="252"/>
                  </a:lnTo>
                  <a:lnTo>
                    <a:pt x="1431" y="285"/>
                  </a:lnTo>
                  <a:lnTo>
                    <a:pt x="1432" y="315"/>
                  </a:lnTo>
                  <a:lnTo>
                    <a:pt x="1433" y="342"/>
                  </a:lnTo>
                  <a:lnTo>
                    <a:pt x="1434" y="364"/>
                  </a:lnTo>
                  <a:lnTo>
                    <a:pt x="1436" y="414"/>
                  </a:lnTo>
                  <a:lnTo>
                    <a:pt x="1437" y="441"/>
                  </a:lnTo>
                  <a:lnTo>
                    <a:pt x="1438" y="450"/>
                  </a:lnTo>
                  <a:lnTo>
                    <a:pt x="1440" y="447"/>
                  </a:lnTo>
                  <a:lnTo>
                    <a:pt x="1441" y="433"/>
                  </a:lnTo>
                  <a:lnTo>
                    <a:pt x="1442" y="418"/>
                  </a:lnTo>
                  <a:lnTo>
                    <a:pt x="1443" y="394"/>
                  </a:lnTo>
                  <a:lnTo>
                    <a:pt x="1444" y="379"/>
                  </a:lnTo>
                  <a:lnTo>
                    <a:pt x="1446" y="340"/>
                  </a:lnTo>
                  <a:lnTo>
                    <a:pt x="1447" y="324"/>
                  </a:lnTo>
                  <a:lnTo>
                    <a:pt x="1448" y="282"/>
                  </a:lnTo>
                  <a:lnTo>
                    <a:pt x="1449" y="287"/>
                  </a:lnTo>
                  <a:lnTo>
                    <a:pt x="1450" y="258"/>
                  </a:lnTo>
                  <a:lnTo>
                    <a:pt x="1452" y="245"/>
                  </a:lnTo>
                  <a:lnTo>
                    <a:pt x="1453" y="226"/>
                  </a:lnTo>
                  <a:lnTo>
                    <a:pt x="1454" y="224"/>
                  </a:lnTo>
                  <a:lnTo>
                    <a:pt x="1456" y="221"/>
                  </a:lnTo>
                  <a:lnTo>
                    <a:pt x="1457" y="219"/>
                  </a:lnTo>
                  <a:lnTo>
                    <a:pt x="1458" y="224"/>
                  </a:lnTo>
                  <a:lnTo>
                    <a:pt x="1459" y="237"/>
                  </a:lnTo>
                  <a:lnTo>
                    <a:pt x="1460" y="234"/>
                  </a:lnTo>
                  <a:lnTo>
                    <a:pt x="1462" y="229"/>
                  </a:lnTo>
                  <a:lnTo>
                    <a:pt x="1463" y="239"/>
                  </a:lnTo>
                  <a:lnTo>
                    <a:pt x="1464" y="264"/>
                  </a:lnTo>
                  <a:lnTo>
                    <a:pt x="1465" y="281"/>
                  </a:lnTo>
                  <a:lnTo>
                    <a:pt x="1467" y="253"/>
                  </a:lnTo>
                  <a:lnTo>
                    <a:pt x="1468" y="214"/>
                  </a:lnTo>
                  <a:lnTo>
                    <a:pt x="1469" y="195"/>
                  </a:lnTo>
                  <a:lnTo>
                    <a:pt x="1470" y="172"/>
                  </a:lnTo>
                  <a:lnTo>
                    <a:pt x="1472" y="152"/>
                  </a:lnTo>
                  <a:lnTo>
                    <a:pt x="1473" y="160"/>
                  </a:lnTo>
                  <a:lnTo>
                    <a:pt x="1474" y="179"/>
                  </a:lnTo>
                  <a:lnTo>
                    <a:pt x="1475" y="196"/>
                  </a:lnTo>
                  <a:lnTo>
                    <a:pt x="1477" y="201"/>
                  </a:lnTo>
                  <a:lnTo>
                    <a:pt x="1478" y="188"/>
                  </a:lnTo>
                  <a:lnTo>
                    <a:pt x="1479" y="176"/>
                  </a:lnTo>
                  <a:lnTo>
                    <a:pt x="1480" y="164"/>
                  </a:lnTo>
                  <a:lnTo>
                    <a:pt x="1481" y="148"/>
                  </a:lnTo>
                  <a:lnTo>
                    <a:pt x="1483" y="145"/>
                  </a:lnTo>
                  <a:lnTo>
                    <a:pt x="1484" y="155"/>
                  </a:lnTo>
                  <a:lnTo>
                    <a:pt x="1485" y="163"/>
                  </a:lnTo>
                  <a:lnTo>
                    <a:pt x="1487" y="185"/>
                  </a:lnTo>
                  <a:lnTo>
                    <a:pt x="1488" y="211"/>
                  </a:lnTo>
                  <a:lnTo>
                    <a:pt x="1489" y="231"/>
                  </a:lnTo>
                  <a:lnTo>
                    <a:pt x="1490" y="257"/>
                  </a:lnTo>
                  <a:lnTo>
                    <a:pt x="1491" y="291"/>
                  </a:lnTo>
                  <a:lnTo>
                    <a:pt x="1493" y="316"/>
                  </a:lnTo>
                  <a:lnTo>
                    <a:pt x="1494" y="344"/>
                  </a:lnTo>
                  <a:lnTo>
                    <a:pt x="1495" y="403"/>
                  </a:lnTo>
                  <a:lnTo>
                    <a:pt x="1496" y="434"/>
                  </a:lnTo>
                  <a:lnTo>
                    <a:pt x="1497" y="447"/>
                  </a:lnTo>
                  <a:lnTo>
                    <a:pt x="1499" y="446"/>
                  </a:lnTo>
                  <a:lnTo>
                    <a:pt x="1500" y="441"/>
                  </a:lnTo>
                  <a:lnTo>
                    <a:pt x="1501" y="436"/>
                  </a:lnTo>
                  <a:lnTo>
                    <a:pt x="1503" y="414"/>
                  </a:lnTo>
                  <a:lnTo>
                    <a:pt x="1504" y="401"/>
                  </a:lnTo>
                  <a:lnTo>
                    <a:pt x="1505" y="377"/>
                  </a:lnTo>
                  <a:lnTo>
                    <a:pt x="1506" y="356"/>
                  </a:lnTo>
                  <a:lnTo>
                    <a:pt x="1507" y="315"/>
                  </a:lnTo>
                  <a:lnTo>
                    <a:pt x="1509" y="299"/>
                  </a:lnTo>
                  <a:lnTo>
                    <a:pt x="1510" y="259"/>
                  </a:lnTo>
                  <a:lnTo>
                    <a:pt x="1511" y="261"/>
                  </a:lnTo>
                  <a:lnTo>
                    <a:pt x="1512" y="237"/>
                  </a:lnTo>
                  <a:lnTo>
                    <a:pt x="1513" y="234"/>
                  </a:lnTo>
                  <a:lnTo>
                    <a:pt x="1515" y="226"/>
                  </a:lnTo>
                  <a:lnTo>
                    <a:pt x="1516" y="239"/>
                  </a:lnTo>
                  <a:lnTo>
                    <a:pt x="1517" y="240"/>
                  </a:lnTo>
                  <a:lnTo>
                    <a:pt x="1519" y="238"/>
                  </a:lnTo>
                  <a:lnTo>
                    <a:pt x="1520" y="237"/>
                  </a:lnTo>
                  <a:lnTo>
                    <a:pt x="1521" y="243"/>
                  </a:lnTo>
                  <a:lnTo>
                    <a:pt x="1522" y="244"/>
                  </a:lnTo>
                  <a:lnTo>
                    <a:pt x="1524" y="262"/>
                  </a:lnTo>
                  <a:lnTo>
                    <a:pt x="1525" y="280"/>
                  </a:lnTo>
                  <a:lnTo>
                    <a:pt x="1526" y="267"/>
                  </a:lnTo>
                  <a:lnTo>
                    <a:pt x="1527" y="247"/>
                  </a:lnTo>
                  <a:lnTo>
                    <a:pt x="1528" y="240"/>
                  </a:lnTo>
                  <a:lnTo>
                    <a:pt x="1530" y="236"/>
                  </a:lnTo>
                  <a:lnTo>
                    <a:pt x="1531" y="244"/>
                  </a:lnTo>
                  <a:lnTo>
                    <a:pt x="1532" y="250"/>
                  </a:lnTo>
                  <a:lnTo>
                    <a:pt x="1534" y="265"/>
                  </a:lnTo>
                  <a:lnTo>
                    <a:pt x="1535" y="276"/>
                  </a:lnTo>
                  <a:lnTo>
                    <a:pt x="1536" y="292"/>
                  </a:lnTo>
                  <a:lnTo>
                    <a:pt x="1537" y="287"/>
                  </a:lnTo>
                  <a:lnTo>
                    <a:pt x="1538" y="309"/>
                  </a:lnTo>
                  <a:lnTo>
                    <a:pt x="1540" y="329"/>
                  </a:lnTo>
                  <a:lnTo>
                    <a:pt x="1541" y="348"/>
                  </a:lnTo>
                  <a:lnTo>
                    <a:pt x="1542" y="366"/>
                  </a:lnTo>
                  <a:lnTo>
                    <a:pt x="1543" y="389"/>
                  </a:lnTo>
                  <a:lnTo>
                    <a:pt x="1544" y="410"/>
                  </a:lnTo>
                  <a:lnTo>
                    <a:pt x="1546" y="438"/>
                  </a:lnTo>
                  <a:lnTo>
                    <a:pt x="1547" y="450"/>
                  </a:lnTo>
                  <a:lnTo>
                    <a:pt x="1548" y="457"/>
                  </a:lnTo>
                  <a:lnTo>
                    <a:pt x="1550" y="466"/>
                  </a:lnTo>
                  <a:lnTo>
                    <a:pt x="1551" y="471"/>
                  </a:lnTo>
                  <a:lnTo>
                    <a:pt x="1552" y="472"/>
                  </a:lnTo>
                  <a:lnTo>
                    <a:pt x="1553" y="466"/>
                  </a:lnTo>
                  <a:lnTo>
                    <a:pt x="1554" y="463"/>
                  </a:lnTo>
                  <a:lnTo>
                    <a:pt x="1556" y="457"/>
                  </a:lnTo>
                  <a:lnTo>
                    <a:pt x="1557" y="431"/>
                  </a:lnTo>
                  <a:lnTo>
                    <a:pt x="1558" y="404"/>
                  </a:lnTo>
                  <a:lnTo>
                    <a:pt x="1559" y="354"/>
                  </a:lnTo>
                  <a:lnTo>
                    <a:pt x="1561" y="315"/>
                  </a:lnTo>
                  <a:lnTo>
                    <a:pt x="1562" y="273"/>
                  </a:lnTo>
                  <a:lnTo>
                    <a:pt x="1563" y="265"/>
                  </a:lnTo>
                  <a:lnTo>
                    <a:pt x="1564" y="271"/>
                  </a:lnTo>
                  <a:lnTo>
                    <a:pt x="1566" y="270"/>
                  </a:lnTo>
                  <a:lnTo>
                    <a:pt x="1567" y="278"/>
                  </a:lnTo>
                  <a:lnTo>
                    <a:pt x="1568" y="295"/>
                  </a:lnTo>
                  <a:lnTo>
                    <a:pt x="1569" y="291"/>
                  </a:lnTo>
                  <a:lnTo>
                    <a:pt x="1570" y="306"/>
                  </a:lnTo>
                  <a:lnTo>
                    <a:pt x="1572" y="286"/>
                  </a:lnTo>
                  <a:lnTo>
                    <a:pt x="1573" y="284"/>
                  </a:lnTo>
                  <a:lnTo>
                    <a:pt x="1574" y="290"/>
                  </a:lnTo>
                  <a:lnTo>
                    <a:pt x="1575" y="298"/>
                  </a:lnTo>
                  <a:lnTo>
                    <a:pt x="1577" y="288"/>
                  </a:lnTo>
                  <a:lnTo>
                    <a:pt x="1578" y="281"/>
                  </a:lnTo>
                  <a:lnTo>
                    <a:pt x="1579" y="270"/>
                  </a:lnTo>
                  <a:lnTo>
                    <a:pt x="1580" y="260"/>
                  </a:lnTo>
                  <a:lnTo>
                    <a:pt x="1582" y="272"/>
                  </a:lnTo>
                  <a:lnTo>
                    <a:pt x="1583" y="288"/>
                  </a:lnTo>
                  <a:lnTo>
                    <a:pt x="1584" y="298"/>
                  </a:lnTo>
                  <a:lnTo>
                    <a:pt x="1585" y="264"/>
                  </a:lnTo>
                  <a:lnTo>
                    <a:pt x="1587" y="234"/>
                  </a:lnTo>
                  <a:lnTo>
                    <a:pt x="1588" y="208"/>
                  </a:lnTo>
                  <a:lnTo>
                    <a:pt x="1589" y="193"/>
                  </a:lnTo>
                  <a:lnTo>
                    <a:pt x="1590" y="187"/>
                  </a:lnTo>
                  <a:lnTo>
                    <a:pt x="1592" y="202"/>
                  </a:lnTo>
                  <a:lnTo>
                    <a:pt x="1593" y="219"/>
                  </a:lnTo>
                  <a:lnTo>
                    <a:pt x="1594" y="226"/>
                  </a:lnTo>
                  <a:lnTo>
                    <a:pt x="1595" y="227"/>
                  </a:lnTo>
                  <a:lnTo>
                    <a:pt x="1597" y="231"/>
                  </a:lnTo>
                  <a:lnTo>
                    <a:pt x="1598" y="246"/>
                  </a:lnTo>
                  <a:lnTo>
                    <a:pt x="1599" y="265"/>
                  </a:lnTo>
                  <a:lnTo>
                    <a:pt x="1600" y="297"/>
                  </a:lnTo>
                  <a:lnTo>
                    <a:pt x="1601" y="325"/>
                  </a:lnTo>
                  <a:lnTo>
                    <a:pt x="1603" y="356"/>
                  </a:lnTo>
                  <a:lnTo>
                    <a:pt x="1604" y="397"/>
                  </a:lnTo>
                  <a:lnTo>
                    <a:pt x="1605" y="423"/>
                  </a:lnTo>
                  <a:lnTo>
                    <a:pt x="1606" y="440"/>
                  </a:lnTo>
                  <a:lnTo>
                    <a:pt x="1608" y="450"/>
                  </a:lnTo>
                  <a:lnTo>
                    <a:pt x="1609" y="458"/>
                  </a:lnTo>
                  <a:lnTo>
                    <a:pt x="1610" y="466"/>
                  </a:lnTo>
                  <a:lnTo>
                    <a:pt x="1611" y="467"/>
                  </a:lnTo>
                  <a:lnTo>
                    <a:pt x="1613" y="467"/>
                  </a:lnTo>
                  <a:lnTo>
                    <a:pt x="1614" y="469"/>
                  </a:lnTo>
                  <a:lnTo>
                    <a:pt x="1615" y="460"/>
                  </a:lnTo>
                  <a:lnTo>
                    <a:pt x="1616" y="436"/>
                  </a:lnTo>
                  <a:lnTo>
                    <a:pt x="1617" y="410"/>
                  </a:lnTo>
                  <a:lnTo>
                    <a:pt x="1619" y="347"/>
                  </a:lnTo>
                  <a:lnTo>
                    <a:pt x="1620" y="303"/>
                  </a:lnTo>
                  <a:lnTo>
                    <a:pt x="1621" y="253"/>
                  </a:lnTo>
                  <a:lnTo>
                    <a:pt x="1623" y="248"/>
                  </a:lnTo>
                  <a:lnTo>
                    <a:pt x="1624" y="249"/>
                  </a:lnTo>
                  <a:lnTo>
                    <a:pt x="1625" y="266"/>
                  </a:lnTo>
                  <a:lnTo>
                    <a:pt x="1626" y="271"/>
                  </a:lnTo>
                  <a:lnTo>
                    <a:pt x="1627" y="283"/>
                  </a:lnTo>
                  <a:lnTo>
                    <a:pt x="1629" y="278"/>
                  </a:lnTo>
                  <a:lnTo>
                    <a:pt x="1630" y="292"/>
                  </a:lnTo>
                  <a:lnTo>
                    <a:pt x="1631" y="274"/>
                  </a:lnTo>
                  <a:lnTo>
                    <a:pt x="1632" y="270"/>
                  </a:lnTo>
                  <a:lnTo>
                    <a:pt x="1634" y="279"/>
                  </a:lnTo>
                  <a:lnTo>
                    <a:pt x="1635" y="291"/>
                  </a:lnTo>
                  <a:lnTo>
                    <a:pt x="1636" y="274"/>
                  </a:lnTo>
                  <a:lnTo>
                    <a:pt x="1637" y="268"/>
                  </a:lnTo>
                  <a:lnTo>
                    <a:pt x="1639" y="259"/>
                  </a:lnTo>
                  <a:lnTo>
                    <a:pt x="1640" y="257"/>
                  </a:lnTo>
                  <a:lnTo>
                    <a:pt x="1641" y="278"/>
                  </a:lnTo>
                  <a:lnTo>
                    <a:pt x="1642" y="302"/>
                  </a:lnTo>
                  <a:lnTo>
                    <a:pt x="1644" y="318"/>
                  </a:lnTo>
                  <a:lnTo>
                    <a:pt x="1645" y="281"/>
                  </a:lnTo>
                  <a:lnTo>
                    <a:pt x="1646" y="247"/>
                  </a:lnTo>
                  <a:lnTo>
                    <a:pt x="1647" y="214"/>
                  </a:lnTo>
                  <a:lnTo>
                    <a:pt x="1648" y="205"/>
                  </a:lnTo>
                  <a:lnTo>
                    <a:pt x="1650" y="198"/>
                  </a:lnTo>
                  <a:lnTo>
                    <a:pt x="1651" y="203"/>
                  </a:lnTo>
                  <a:lnTo>
                    <a:pt x="1652" y="195"/>
                  </a:lnTo>
                  <a:lnTo>
                    <a:pt x="1654" y="201"/>
                  </a:lnTo>
                  <a:lnTo>
                    <a:pt x="1655" y="195"/>
                  </a:lnTo>
                  <a:lnTo>
                    <a:pt x="1656" y="194"/>
                  </a:lnTo>
                  <a:lnTo>
                    <a:pt x="1657" y="209"/>
                  </a:lnTo>
                  <a:lnTo>
                    <a:pt x="1658" y="230"/>
                  </a:lnTo>
                  <a:lnTo>
                    <a:pt x="1660" y="251"/>
                  </a:lnTo>
                  <a:lnTo>
                    <a:pt x="1661" y="292"/>
                  </a:lnTo>
                  <a:lnTo>
                    <a:pt x="1662" y="339"/>
                  </a:lnTo>
                  <a:lnTo>
                    <a:pt x="1663" y="378"/>
                  </a:lnTo>
                  <a:lnTo>
                    <a:pt x="1664" y="407"/>
                  </a:lnTo>
                  <a:lnTo>
                    <a:pt x="1666" y="422"/>
                  </a:lnTo>
                  <a:lnTo>
                    <a:pt x="1667" y="437"/>
                  </a:lnTo>
                  <a:lnTo>
                    <a:pt x="1668" y="452"/>
                  </a:lnTo>
                  <a:lnTo>
                    <a:pt x="1670" y="461"/>
                  </a:lnTo>
                  <a:lnTo>
                    <a:pt x="1671" y="462"/>
                  </a:lnTo>
                  <a:lnTo>
                    <a:pt x="1672" y="461"/>
                  </a:lnTo>
                  <a:lnTo>
                    <a:pt x="1673" y="465"/>
                  </a:lnTo>
                  <a:lnTo>
                    <a:pt x="1674" y="463"/>
                  </a:lnTo>
                  <a:lnTo>
                    <a:pt x="1676" y="439"/>
                  </a:lnTo>
                  <a:lnTo>
                    <a:pt x="1677" y="410"/>
                  </a:lnTo>
                  <a:lnTo>
                    <a:pt x="1678" y="351"/>
                  </a:lnTo>
                  <a:lnTo>
                    <a:pt x="1679" y="303"/>
                  </a:lnTo>
                  <a:lnTo>
                    <a:pt x="1681" y="249"/>
                  </a:lnTo>
                  <a:lnTo>
                    <a:pt x="1682" y="249"/>
                  </a:lnTo>
                  <a:lnTo>
                    <a:pt x="1683" y="245"/>
                  </a:lnTo>
                  <a:lnTo>
                    <a:pt x="1684" y="255"/>
                  </a:lnTo>
                  <a:lnTo>
                    <a:pt x="1686" y="264"/>
                  </a:lnTo>
                  <a:lnTo>
                    <a:pt x="1687" y="286"/>
                  </a:lnTo>
                  <a:lnTo>
                    <a:pt x="1688" y="281"/>
                  </a:lnTo>
                  <a:lnTo>
                    <a:pt x="1689" y="291"/>
                  </a:lnTo>
                  <a:lnTo>
                    <a:pt x="1691" y="277"/>
                  </a:lnTo>
                  <a:lnTo>
                    <a:pt x="1692" y="272"/>
                  </a:lnTo>
                  <a:lnTo>
                    <a:pt x="1693" y="276"/>
                  </a:lnTo>
                  <a:lnTo>
                    <a:pt x="1694" y="281"/>
                  </a:lnTo>
                  <a:lnTo>
                    <a:pt x="1695" y="268"/>
                  </a:lnTo>
                  <a:lnTo>
                    <a:pt x="1697" y="263"/>
                  </a:lnTo>
                  <a:lnTo>
                    <a:pt x="1698" y="254"/>
                  </a:lnTo>
                  <a:lnTo>
                    <a:pt x="1699" y="251"/>
                  </a:lnTo>
                  <a:lnTo>
                    <a:pt x="1701" y="284"/>
                  </a:lnTo>
                  <a:lnTo>
                    <a:pt x="1702" y="305"/>
                  </a:lnTo>
                  <a:lnTo>
                    <a:pt x="1703" y="319"/>
                  </a:lnTo>
                  <a:lnTo>
                    <a:pt x="1704" y="268"/>
                  </a:lnTo>
                  <a:lnTo>
                    <a:pt x="1705" y="222"/>
                  </a:lnTo>
                  <a:lnTo>
                    <a:pt x="1707" y="215"/>
                  </a:lnTo>
                  <a:lnTo>
                    <a:pt x="1708" y="197"/>
                  </a:lnTo>
                  <a:lnTo>
                    <a:pt x="1709" y="172"/>
                  </a:lnTo>
                  <a:lnTo>
                    <a:pt x="1710" y="175"/>
                  </a:lnTo>
                  <a:lnTo>
                    <a:pt x="1711" y="182"/>
                  </a:lnTo>
                  <a:lnTo>
                    <a:pt x="1713" y="182"/>
                  </a:lnTo>
                  <a:lnTo>
                    <a:pt x="1714" y="180"/>
                  </a:lnTo>
                  <a:lnTo>
                    <a:pt x="1715" y="181"/>
                  </a:lnTo>
                  <a:lnTo>
                    <a:pt x="1717" y="188"/>
                  </a:lnTo>
                  <a:lnTo>
                    <a:pt x="1718" y="201"/>
                  </a:lnTo>
                  <a:lnTo>
                    <a:pt x="1719" y="233"/>
                  </a:lnTo>
                  <a:lnTo>
                    <a:pt x="1720" y="259"/>
                  </a:lnTo>
                  <a:lnTo>
                    <a:pt x="1721" y="316"/>
                  </a:lnTo>
                  <a:lnTo>
                    <a:pt x="1723" y="359"/>
                  </a:lnTo>
                  <a:lnTo>
                    <a:pt x="1724" y="388"/>
                  </a:lnTo>
                  <a:lnTo>
                    <a:pt x="1725" y="413"/>
                  </a:lnTo>
                  <a:lnTo>
                    <a:pt x="1726" y="427"/>
                  </a:lnTo>
                  <a:lnTo>
                    <a:pt x="1727" y="447"/>
                  </a:lnTo>
                  <a:lnTo>
                    <a:pt x="1729" y="453"/>
                  </a:lnTo>
                  <a:lnTo>
                    <a:pt x="1730" y="455"/>
                  </a:lnTo>
                  <a:lnTo>
                    <a:pt x="1731" y="455"/>
                  </a:lnTo>
                  <a:lnTo>
                    <a:pt x="1733" y="462"/>
                  </a:lnTo>
                  <a:lnTo>
                    <a:pt x="1734" y="458"/>
                  </a:lnTo>
                  <a:lnTo>
                    <a:pt x="1735" y="427"/>
                  </a:lnTo>
                  <a:lnTo>
                    <a:pt x="1736" y="400"/>
                  </a:lnTo>
                  <a:lnTo>
                    <a:pt x="1737" y="339"/>
                  </a:lnTo>
                  <a:lnTo>
                    <a:pt x="1739" y="297"/>
                  </a:lnTo>
                  <a:lnTo>
                    <a:pt x="1740" y="248"/>
                  </a:lnTo>
                  <a:lnTo>
                    <a:pt x="1741" y="244"/>
                  </a:lnTo>
                  <a:lnTo>
                    <a:pt x="1742" y="246"/>
                  </a:lnTo>
                  <a:lnTo>
                    <a:pt x="1744" y="250"/>
                  </a:lnTo>
                  <a:lnTo>
                    <a:pt x="1745" y="255"/>
                  </a:lnTo>
                  <a:lnTo>
                    <a:pt x="1746" y="268"/>
                  </a:lnTo>
                  <a:lnTo>
                    <a:pt x="1747" y="267"/>
                  </a:lnTo>
                  <a:lnTo>
                    <a:pt x="1749" y="277"/>
                  </a:lnTo>
                  <a:lnTo>
                    <a:pt x="1750" y="266"/>
                  </a:lnTo>
                  <a:lnTo>
                    <a:pt x="1751" y="260"/>
                  </a:lnTo>
                  <a:lnTo>
                    <a:pt x="1752" y="267"/>
                  </a:lnTo>
                  <a:lnTo>
                    <a:pt x="1754" y="275"/>
                  </a:lnTo>
                  <a:lnTo>
                    <a:pt x="1755" y="266"/>
                  </a:lnTo>
                  <a:lnTo>
                    <a:pt x="1756" y="258"/>
                  </a:lnTo>
                  <a:lnTo>
                    <a:pt x="1757" y="249"/>
                  </a:lnTo>
                  <a:lnTo>
                    <a:pt x="1758" y="254"/>
                  </a:lnTo>
                  <a:lnTo>
                    <a:pt x="1760" y="283"/>
                  </a:lnTo>
                  <a:lnTo>
                    <a:pt x="1761" y="309"/>
                  </a:lnTo>
                  <a:lnTo>
                    <a:pt x="1762" y="325"/>
                  </a:lnTo>
                  <a:lnTo>
                    <a:pt x="1764" y="287"/>
                  </a:lnTo>
                  <a:lnTo>
                    <a:pt x="1765" y="243"/>
                  </a:lnTo>
                  <a:lnTo>
                    <a:pt x="1766" y="220"/>
                  </a:lnTo>
                  <a:lnTo>
                    <a:pt x="1767" y="194"/>
                  </a:lnTo>
                  <a:lnTo>
                    <a:pt x="1768" y="181"/>
                  </a:lnTo>
                  <a:lnTo>
                    <a:pt x="1770" y="179"/>
                  </a:lnTo>
                  <a:lnTo>
                    <a:pt x="1771" y="169"/>
                  </a:lnTo>
                  <a:lnTo>
                    <a:pt x="1772" y="169"/>
                  </a:lnTo>
                  <a:lnTo>
                    <a:pt x="1773" y="169"/>
                  </a:lnTo>
                  <a:lnTo>
                    <a:pt x="1774" y="168"/>
                  </a:lnTo>
                  <a:lnTo>
                    <a:pt x="1776" y="180"/>
                  </a:lnTo>
                  <a:lnTo>
                    <a:pt x="1777" y="178"/>
                  </a:lnTo>
                  <a:lnTo>
                    <a:pt x="1778" y="182"/>
                  </a:lnTo>
                  <a:lnTo>
                    <a:pt x="1780" y="214"/>
                  </a:lnTo>
                  <a:lnTo>
                    <a:pt x="1781" y="242"/>
                  </a:lnTo>
                  <a:lnTo>
                    <a:pt x="1782" y="281"/>
                  </a:lnTo>
                  <a:lnTo>
                    <a:pt x="1783" y="322"/>
                  </a:lnTo>
                  <a:lnTo>
                    <a:pt x="1784" y="355"/>
                  </a:lnTo>
                  <a:lnTo>
                    <a:pt x="1786" y="379"/>
                  </a:lnTo>
                  <a:lnTo>
                    <a:pt x="1787" y="398"/>
                  </a:lnTo>
                  <a:lnTo>
                    <a:pt x="1788" y="415"/>
                  </a:lnTo>
                  <a:lnTo>
                    <a:pt x="1789" y="431"/>
                  </a:lnTo>
                  <a:lnTo>
                    <a:pt x="1791" y="433"/>
                  </a:lnTo>
                  <a:lnTo>
                    <a:pt x="1792" y="448"/>
                  </a:lnTo>
                  <a:lnTo>
                    <a:pt x="1793" y="451"/>
                  </a:lnTo>
                  <a:lnTo>
                    <a:pt x="1794" y="434"/>
                  </a:lnTo>
                  <a:lnTo>
                    <a:pt x="1796" y="404"/>
                  </a:lnTo>
                  <a:lnTo>
                    <a:pt x="1797" y="346"/>
                  </a:lnTo>
                  <a:lnTo>
                    <a:pt x="1798" y="307"/>
                  </a:lnTo>
                  <a:lnTo>
                    <a:pt x="1799" y="254"/>
                  </a:lnTo>
                  <a:lnTo>
                    <a:pt x="1801" y="238"/>
                  </a:lnTo>
                  <a:lnTo>
                    <a:pt x="1802" y="233"/>
                  </a:lnTo>
                  <a:lnTo>
                    <a:pt x="1803" y="247"/>
                  </a:lnTo>
                  <a:lnTo>
                    <a:pt x="1804" y="258"/>
                  </a:lnTo>
                  <a:lnTo>
                    <a:pt x="1805" y="266"/>
                  </a:lnTo>
                  <a:lnTo>
                    <a:pt x="1807" y="263"/>
                  </a:lnTo>
                  <a:lnTo>
                    <a:pt x="1808" y="271"/>
                  </a:lnTo>
                  <a:lnTo>
                    <a:pt x="1809" y="256"/>
                  </a:lnTo>
                  <a:lnTo>
                    <a:pt x="1811" y="252"/>
                  </a:lnTo>
                  <a:lnTo>
                    <a:pt x="1812" y="256"/>
                  </a:lnTo>
                  <a:lnTo>
                    <a:pt x="1813" y="263"/>
                  </a:lnTo>
                  <a:lnTo>
                    <a:pt x="1814" y="255"/>
                  </a:lnTo>
                  <a:lnTo>
                    <a:pt x="1815" y="236"/>
                  </a:lnTo>
                  <a:lnTo>
                    <a:pt x="1817" y="234"/>
                  </a:lnTo>
                  <a:lnTo>
                    <a:pt x="1818" y="243"/>
                  </a:lnTo>
                  <a:lnTo>
                    <a:pt x="1819" y="280"/>
                  </a:lnTo>
                  <a:lnTo>
                    <a:pt x="1820" y="304"/>
                  </a:lnTo>
                  <a:lnTo>
                    <a:pt x="1821" y="317"/>
                  </a:lnTo>
                  <a:lnTo>
                    <a:pt x="1823" y="281"/>
                  </a:lnTo>
                  <a:lnTo>
                    <a:pt x="1824" y="241"/>
                  </a:lnTo>
                  <a:lnTo>
                    <a:pt x="1825" y="224"/>
                  </a:lnTo>
                  <a:lnTo>
                    <a:pt x="1827" y="194"/>
                  </a:lnTo>
                  <a:lnTo>
                    <a:pt x="1828" y="172"/>
                  </a:lnTo>
                  <a:lnTo>
                    <a:pt x="1829" y="173"/>
                  </a:lnTo>
                  <a:lnTo>
                    <a:pt x="1830" y="173"/>
                  </a:lnTo>
                  <a:lnTo>
                    <a:pt x="1831" y="154"/>
                  </a:lnTo>
                  <a:lnTo>
                    <a:pt x="1833" y="153"/>
                  </a:lnTo>
                  <a:lnTo>
                    <a:pt x="1834" y="150"/>
                  </a:lnTo>
                  <a:lnTo>
                    <a:pt x="1835" y="154"/>
                  </a:lnTo>
                  <a:lnTo>
                    <a:pt x="1836" y="162"/>
                  </a:lnTo>
                  <a:lnTo>
                    <a:pt x="1838" y="162"/>
                  </a:lnTo>
                  <a:lnTo>
                    <a:pt x="1839" y="160"/>
                  </a:lnTo>
                  <a:lnTo>
                    <a:pt x="1840" y="173"/>
                  </a:lnTo>
                  <a:lnTo>
                    <a:pt x="1841" y="180"/>
                  </a:lnTo>
                  <a:lnTo>
                    <a:pt x="1843" y="180"/>
                  </a:lnTo>
                  <a:lnTo>
                    <a:pt x="1844" y="195"/>
                  </a:lnTo>
                  <a:lnTo>
                    <a:pt x="1845" y="201"/>
                  </a:lnTo>
                  <a:lnTo>
                    <a:pt x="1846" y="223"/>
                  </a:lnTo>
                  <a:lnTo>
                    <a:pt x="1848" y="244"/>
                  </a:lnTo>
                  <a:lnTo>
                    <a:pt x="1849" y="271"/>
                  </a:lnTo>
                  <a:lnTo>
                    <a:pt x="1850" y="304"/>
                  </a:lnTo>
                  <a:lnTo>
                    <a:pt x="1851" y="360"/>
                  </a:lnTo>
                  <a:lnTo>
                    <a:pt x="1852" y="396"/>
                  </a:lnTo>
                  <a:lnTo>
                    <a:pt x="1854" y="419"/>
                  </a:lnTo>
                  <a:lnTo>
                    <a:pt x="1855" y="421"/>
                  </a:lnTo>
                  <a:lnTo>
                    <a:pt x="1856" y="415"/>
                  </a:lnTo>
                  <a:lnTo>
                    <a:pt x="1858" y="413"/>
                  </a:lnTo>
                  <a:lnTo>
                    <a:pt x="1859" y="379"/>
                  </a:lnTo>
                  <a:lnTo>
                    <a:pt x="1860" y="369"/>
                  </a:lnTo>
                  <a:lnTo>
                    <a:pt x="1861" y="331"/>
                  </a:lnTo>
                  <a:lnTo>
                    <a:pt x="1862" y="315"/>
                  </a:lnTo>
                  <a:lnTo>
                    <a:pt x="1864" y="259"/>
                  </a:lnTo>
                  <a:lnTo>
                    <a:pt x="1865" y="253"/>
                  </a:lnTo>
                  <a:lnTo>
                    <a:pt x="1866" y="208"/>
                  </a:lnTo>
                  <a:lnTo>
                    <a:pt x="1867" y="200"/>
                  </a:lnTo>
                  <a:lnTo>
                    <a:pt x="1868" y="190"/>
                  </a:lnTo>
                  <a:lnTo>
                    <a:pt x="1870" y="175"/>
                  </a:lnTo>
                  <a:lnTo>
                    <a:pt x="1871" y="158"/>
                  </a:lnTo>
                  <a:lnTo>
                    <a:pt x="1872" y="171"/>
                  </a:lnTo>
                  <a:lnTo>
                    <a:pt x="1874" y="177"/>
                  </a:lnTo>
                  <a:lnTo>
                    <a:pt x="1875" y="192"/>
                  </a:lnTo>
                  <a:lnTo>
                    <a:pt x="1876" y="200"/>
                  </a:lnTo>
                  <a:lnTo>
                    <a:pt x="1877" y="200"/>
                  </a:lnTo>
                  <a:lnTo>
                    <a:pt x="1878" y="214"/>
                  </a:lnTo>
                  <a:lnTo>
                    <a:pt x="1880" y="241"/>
                  </a:lnTo>
                  <a:lnTo>
                    <a:pt x="1881" y="261"/>
                  </a:lnTo>
                  <a:lnTo>
                    <a:pt x="1882" y="231"/>
                  </a:lnTo>
                  <a:lnTo>
                    <a:pt x="1883" y="195"/>
                  </a:lnTo>
                  <a:lnTo>
                    <a:pt x="1884" y="176"/>
                  </a:lnTo>
                  <a:lnTo>
                    <a:pt x="1886" y="149"/>
                  </a:lnTo>
                  <a:lnTo>
                    <a:pt x="1887" y="136"/>
                  </a:lnTo>
                  <a:lnTo>
                    <a:pt x="1888" y="148"/>
                  </a:lnTo>
                  <a:lnTo>
                    <a:pt x="1890" y="160"/>
                  </a:lnTo>
                  <a:lnTo>
                    <a:pt x="1891" y="167"/>
                  </a:lnTo>
                  <a:lnTo>
                    <a:pt x="1892" y="184"/>
                  </a:lnTo>
                  <a:lnTo>
                    <a:pt x="1893" y="181"/>
                  </a:lnTo>
                  <a:lnTo>
                    <a:pt x="1894" y="162"/>
                  </a:lnTo>
                  <a:lnTo>
                    <a:pt x="1896" y="159"/>
                  </a:lnTo>
                  <a:lnTo>
                    <a:pt x="1897" y="168"/>
                  </a:lnTo>
                  <a:lnTo>
                    <a:pt x="1898" y="165"/>
                  </a:lnTo>
                  <a:lnTo>
                    <a:pt x="1899" y="177"/>
                  </a:lnTo>
                  <a:lnTo>
                    <a:pt x="1901" y="203"/>
                  </a:lnTo>
                  <a:lnTo>
                    <a:pt x="1902" y="0"/>
                  </a:lnTo>
                  <a:lnTo>
                    <a:pt x="1903" y="50"/>
                  </a:lnTo>
                  <a:lnTo>
                    <a:pt x="1904" y="326"/>
                  </a:lnTo>
                  <a:lnTo>
                    <a:pt x="1906" y="339"/>
                  </a:lnTo>
                  <a:lnTo>
                    <a:pt x="1907" y="367"/>
                  </a:lnTo>
                  <a:lnTo>
                    <a:pt x="1908" y="394"/>
                  </a:lnTo>
                  <a:lnTo>
                    <a:pt x="1909" y="413"/>
                  </a:lnTo>
                  <a:lnTo>
                    <a:pt x="1911" y="436"/>
                  </a:lnTo>
                  <a:lnTo>
                    <a:pt x="1912" y="429"/>
                  </a:lnTo>
                  <a:lnTo>
                    <a:pt x="1913" y="427"/>
                  </a:lnTo>
                  <a:lnTo>
                    <a:pt x="1914" y="436"/>
                  </a:lnTo>
                  <a:lnTo>
                    <a:pt x="1915" y="427"/>
                  </a:lnTo>
                  <a:lnTo>
                    <a:pt x="1917" y="428"/>
                  </a:lnTo>
                  <a:lnTo>
                    <a:pt x="1918" y="417"/>
                  </a:lnTo>
                  <a:lnTo>
                    <a:pt x="1919" y="414"/>
                  </a:lnTo>
                  <a:lnTo>
                    <a:pt x="1921" y="383"/>
                  </a:lnTo>
                  <a:lnTo>
                    <a:pt x="1922" y="366"/>
                  </a:lnTo>
                  <a:lnTo>
                    <a:pt x="1923" y="336"/>
                  </a:lnTo>
                  <a:lnTo>
                    <a:pt x="1924" y="317"/>
                  </a:lnTo>
                  <a:lnTo>
                    <a:pt x="1925" y="285"/>
                  </a:lnTo>
                  <a:lnTo>
                    <a:pt x="1927" y="278"/>
                  </a:lnTo>
                  <a:lnTo>
                    <a:pt x="1928" y="257"/>
                  </a:lnTo>
                  <a:lnTo>
                    <a:pt x="1929" y="254"/>
                  </a:lnTo>
                  <a:lnTo>
                    <a:pt x="1930" y="243"/>
                  </a:lnTo>
                  <a:lnTo>
                    <a:pt x="1932" y="253"/>
                  </a:lnTo>
                  <a:lnTo>
                    <a:pt x="1933" y="248"/>
                  </a:lnTo>
                  <a:lnTo>
                    <a:pt x="1934" y="246"/>
                  </a:lnTo>
                  <a:lnTo>
                    <a:pt x="1935" y="262"/>
                  </a:lnTo>
                  <a:lnTo>
                    <a:pt x="1937" y="268"/>
                  </a:lnTo>
                  <a:lnTo>
                    <a:pt x="1938" y="268"/>
                  </a:lnTo>
                  <a:lnTo>
                    <a:pt x="1939" y="276"/>
                  </a:lnTo>
                  <a:lnTo>
                    <a:pt x="1940" y="288"/>
                  </a:lnTo>
                  <a:lnTo>
                    <a:pt x="1941" y="273"/>
                  </a:lnTo>
                  <a:lnTo>
                    <a:pt x="1943" y="251"/>
                  </a:lnTo>
                  <a:lnTo>
                    <a:pt x="1944" y="238"/>
                  </a:lnTo>
                  <a:lnTo>
                    <a:pt x="1945" y="221"/>
                  </a:lnTo>
                  <a:lnTo>
                    <a:pt x="1946" y="206"/>
                  </a:lnTo>
                  <a:lnTo>
                    <a:pt x="1948" y="219"/>
                  </a:lnTo>
                  <a:lnTo>
                    <a:pt x="1949" y="229"/>
                  </a:lnTo>
                  <a:lnTo>
                    <a:pt x="1950" y="244"/>
                  </a:lnTo>
                  <a:lnTo>
                    <a:pt x="1951" y="262"/>
                  </a:lnTo>
                  <a:lnTo>
                    <a:pt x="1953" y="270"/>
                  </a:lnTo>
                  <a:lnTo>
                    <a:pt x="1954" y="275"/>
                  </a:lnTo>
                  <a:lnTo>
                    <a:pt x="1955" y="299"/>
                  </a:lnTo>
                  <a:lnTo>
                    <a:pt x="1956" y="330"/>
                  </a:lnTo>
                  <a:lnTo>
                    <a:pt x="1958" y="365"/>
                  </a:lnTo>
                  <a:lnTo>
                    <a:pt x="1959" y="383"/>
                  </a:lnTo>
                  <a:lnTo>
                    <a:pt x="1960" y="417"/>
                  </a:lnTo>
                  <a:lnTo>
                    <a:pt x="1961" y="438"/>
                  </a:lnTo>
                  <a:lnTo>
                    <a:pt x="1963" y="453"/>
                  </a:lnTo>
                  <a:lnTo>
                    <a:pt x="1964" y="459"/>
                  </a:lnTo>
                  <a:lnTo>
                    <a:pt x="1965" y="468"/>
                  </a:lnTo>
                  <a:lnTo>
                    <a:pt x="1966" y="471"/>
                  </a:lnTo>
                  <a:lnTo>
                    <a:pt x="1968" y="472"/>
                  </a:lnTo>
                  <a:lnTo>
                    <a:pt x="1969" y="466"/>
                  </a:lnTo>
                  <a:lnTo>
                    <a:pt x="1970" y="464"/>
                  </a:lnTo>
                  <a:lnTo>
                    <a:pt x="1971" y="456"/>
                  </a:lnTo>
                  <a:lnTo>
                    <a:pt x="1972" y="433"/>
                  </a:lnTo>
                  <a:lnTo>
                    <a:pt x="1974" y="392"/>
                  </a:lnTo>
                  <a:lnTo>
                    <a:pt x="1975" y="331"/>
                  </a:lnTo>
                  <a:lnTo>
                    <a:pt x="1976" y="309"/>
                  </a:lnTo>
                  <a:lnTo>
                    <a:pt x="1977" y="265"/>
                  </a:lnTo>
                  <a:lnTo>
                    <a:pt x="1979" y="264"/>
                  </a:lnTo>
                  <a:lnTo>
                    <a:pt x="1980" y="262"/>
                  </a:lnTo>
                  <a:lnTo>
                    <a:pt x="1981" y="265"/>
                  </a:lnTo>
                  <a:lnTo>
                    <a:pt x="1982" y="275"/>
                  </a:lnTo>
                  <a:lnTo>
                    <a:pt x="1984" y="292"/>
                  </a:lnTo>
                  <a:lnTo>
                    <a:pt x="1985" y="287"/>
                  </a:lnTo>
                  <a:lnTo>
                    <a:pt x="1986" y="300"/>
                  </a:lnTo>
                  <a:lnTo>
                    <a:pt x="1987" y="282"/>
                  </a:lnTo>
                  <a:lnTo>
                    <a:pt x="1988" y="283"/>
                  </a:lnTo>
                  <a:lnTo>
                    <a:pt x="1990" y="279"/>
                  </a:lnTo>
                  <a:lnTo>
                    <a:pt x="1991" y="287"/>
                  </a:lnTo>
                  <a:lnTo>
                    <a:pt x="1992" y="278"/>
                  </a:lnTo>
                  <a:lnTo>
                    <a:pt x="1994" y="275"/>
                  </a:lnTo>
                  <a:lnTo>
                    <a:pt x="1995" y="263"/>
                  </a:lnTo>
                  <a:lnTo>
                    <a:pt x="1996" y="261"/>
                  </a:lnTo>
                  <a:lnTo>
                    <a:pt x="1997" y="280"/>
                  </a:lnTo>
                  <a:lnTo>
                    <a:pt x="1998" y="290"/>
                  </a:lnTo>
                  <a:lnTo>
                    <a:pt x="2000" y="302"/>
                  </a:lnTo>
                  <a:lnTo>
                    <a:pt x="2001" y="275"/>
                  </a:lnTo>
                  <a:lnTo>
                    <a:pt x="2002" y="240"/>
                  </a:lnTo>
                  <a:lnTo>
                    <a:pt x="2003" y="209"/>
                  </a:lnTo>
                  <a:lnTo>
                    <a:pt x="2005" y="203"/>
                  </a:lnTo>
                  <a:lnTo>
                    <a:pt x="2006" y="202"/>
                  </a:lnTo>
                  <a:lnTo>
                    <a:pt x="2007" y="208"/>
                  </a:lnTo>
                  <a:lnTo>
                    <a:pt x="2008" y="216"/>
                  </a:lnTo>
                  <a:lnTo>
                    <a:pt x="2010" y="226"/>
                  </a:lnTo>
                  <a:lnTo>
                    <a:pt x="2011" y="228"/>
                  </a:lnTo>
                  <a:lnTo>
                    <a:pt x="2012" y="243"/>
                  </a:lnTo>
                  <a:lnTo>
                    <a:pt x="2013" y="235"/>
                  </a:lnTo>
                  <a:lnTo>
                    <a:pt x="2015" y="265"/>
                  </a:lnTo>
                  <a:lnTo>
                    <a:pt x="2016" y="310"/>
                  </a:lnTo>
                  <a:lnTo>
                    <a:pt x="2017" y="334"/>
                  </a:lnTo>
                  <a:lnTo>
                    <a:pt x="2018" y="359"/>
                  </a:lnTo>
                  <a:lnTo>
                    <a:pt x="2019" y="386"/>
                  </a:lnTo>
                  <a:lnTo>
                    <a:pt x="2021" y="418"/>
                  </a:lnTo>
                  <a:lnTo>
                    <a:pt x="2022" y="444"/>
                  </a:lnTo>
                  <a:lnTo>
                    <a:pt x="2023" y="454"/>
                  </a:lnTo>
                  <a:lnTo>
                    <a:pt x="2025" y="461"/>
                  </a:lnTo>
                  <a:lnTo>
                    <a:pt x="2026" y="467"/>
                  </a:lnTo>
                  <a:lnTo>
                    <a:pt x="2027" y="469"/>
                  </a:lnTo>
                  <a:lnTo>
                    <a:pt x="2028" y="469"/>
                  </a:lnTo>
                  <a:lnTo>
                    <a:pt x="2029" y="465"/>
                  </a:lnTo>
                  <a:lnTo>
                    <a:pt x="2031" y="463"/>
                  </a:lnTo>
                  <a:lnTo>
                    <a:pt x="2032" y="438"/>
                  </a:lnTo>
                  <a:lnTo>
                    <a:pt x="2033" y="403"/>
                  </a:lnTo>
                  <a:lnTo>
                    <a:pt x="2034" y="340"/>
                  </a:lnTo>
                  <a:lnTo>
                    <a:pt x="2035" y="306"/>
                  </a:lnTo>
                  <a:lnTo>
                    <a:pt x="2037" y="262"/>
                  </a:lnTo>
                  <a:lnTo>
                    <a:pt x="2038" y="261"/>
                  </a:lnTo>
                  <a:lnTo>
                    <a:pt x="2039" y="254"/>
                  </a:lnTo>
                  <a:lnTo>
                    <a:pt x="2041" y="265"/>
                  </a:lnTo>
                  <a:lnTo>
                    <a:pt x="2042" y="274"/>
                  </a:lnTo>
                  <a:lnTo>
                    <a:pt x="2043" y="287"/>
                  </a:lnTo>
                  <a:lnTo>
                    <a:pt x="2044" y="284"/>
                  </a:lnTo>
                  <a:lnTo>
                    <a:pt x="2045" y="290"/>
                  </a:lnTo>
                  <a:lnTo>
                    <a:pt x="2047" y="275"/>
                  </a:lnTo>
                  <a:lnTo>
                    <a:pt x="2048" y="271"/>
                  </a:lnTo>
                  <a:lnTo>
                    <a:pt x="2049" y="278"/>
                  </a:lnTo>
                  <a:lnTo>
                    <a:pt x="2050" y="290"/>
                  </a:lnTo>
                  <a:lnTo>
                    <a:pt x="2051" y="267"/>
                  </a:lnTo>
                  <a:lnTo>
                    <a:pt x="2053" y="265"/>
                  </a:lnTo>
                  <a:lnTo>
                    <a:pt x="2054" y="261"/>
                  </a:lnTo>
                  <a:lnTo>
                    <a:pt x="2055" y="260"/>
                  </a:lnTo>
                  <a:lnTo>
                    <a:pt x="2057" y="281"/>
                  </a:lnTo>
                  <a:lnTo>
                    <a:pt x="2058" y="311"/>
                  </a:lnTo>
                  <a:lnTo>
                    <a:pt x="2059" y="324"/>
                  </a:lnTo>
                  <a:lnTo>
                    <a:pt x="2060" y="294"/>
                  </a:lnTo>
                  <a:lnTo>
                    <a:pt x="2061" y="262"/>
                  </a:lnTo>
                  <a:lnTo>
                    <a:pt x="2063" y="230"/>
                  </a:lnTo>
                  <a:lnTo>
                    <a:pt x="2064" y="214"/>
                  </a:lnTo>
                  <a:lnTo>
                    <a:pt x="2065" y="209"/>
                  </a:lnTo>
                  <a:lnTo>
                    <a:pt x="2066" y="205"/>
                  </a:lnTo>
                  <a:lnTo>
                    <a:pt x="2068" y="206"/>
                  </a:lnTo>
                  <a:lnTo>
                    <a:pt x="2069" y="212"/>
                  </a:lnTo>
                  <a:lnTo>
                    <a:pt x="2070" y="203"/>
                  </a:lnTo>
                  <a:lnTo>
                    <a:pt x="2071" y="211"/>
                  </a:lnTo>
                  <a:lnTo>
                    <a:pt x="2073" y="214"/>
                  </a:lnTo>
                  <a:lnTo>
                    <a:pt x="2074" y="243"/>
                  </a:lnTo>
                  <a:lnTo>
                    <a:pt x="2075" y="271"/>
                  </a:lnTo>
                  <a:lnTo>
                    <a:pt x="2076" y="305"/>
                  </a:lnTo>
                  <a:lnTo>
                    <a:pt x="2078" y="342"/>
                  </a:lnTo>
                  <a:lnTo>
                    <a:pt x="2079" y="383"/>
                  </a:lnTo>
                  <a:lnTo>
                    <a:pt x="2080" y="409"/>
                  </a:lnTo>
                  <a:lnTo>
                    <a:pt x="2081" y="428"/>
                  </a:lnTo>
                  <a:lnTo>
                    <a:pt x="2082" y="439"/>
                  </a:lnTo>
                  <a:lnTo>
                    <a:pt x="2084" y="453"/>
                  </a:lnTo>
                  <a:lnTo>
                    <a:pt x="2085" y="459"/>
                  </a:lnTo>
                  <a:lnTo>
                    <a:pt x="2086" y="465"/>
                  </a:lnTo>
                  <a:lnTo>
                    <a:pt x="2088" y="463"/>
                  </a:lnTo>
                  <a:lnTo>
                    <a:pt x="2089" y="465"/>
                  </a:lnTo>
                  <a:lnTo>
                    <a:pt x="2090" y="460"/>
                  </a:lnTo>
                  <a:lnTo>
                    <a:pt x="2091" y="438"/>
                  </a:lnTo>
                  <a:lnTo>
                    <a:pt x="2092" y="405"/>
                  </a:lnTo>
                  <a:lnTo>
                    <a:pt x="2094" y="342"/>
                  </a:lnTo>
                  <a:lnTo>
                    <a:pt x="2095" y="295"/>
                  </a:lnTo>
                  <a:lnTo>
                    <a:pt x="2096" y="244"/>
                  </a:lnTo>
                  <a:lnTo>
                    <a:pt x="2097" y="242"/>
                  </a:lnTo>
                  <a:lnTo>
                    <a:pt x="2098" y="238"/>
                  </a:lnTo>
                  <a:lnTo>
                    <a:pt x="2100" y="247"/>
                  </a:lnTo>
                  <a:lnTo>
                    <a:pt x="2101" y="250"/>
                  </a:lnTo>
                  <a:lnTo>
                    <a:pt x="2102" y="281"/>
                  </a:lnTo>
                  <a:lnTo>
                    <a:pt x="2104" y="278"/>
                  </a:lnTo>
                  <a:lnTo>
                    <a:pt x="2105" y="281"/>
                  </a:lnTo>
                  <a:lnTo>
                    <a:pt x="2106" y="262"/>
                  </a:lnTo>
                  <a:lnTo>
                    <a:pt x="2107" y="265"/>
                  </a:lnTo>
                  <a:lnTo>
                    <a:pt x="2108" y="270"/>
                  </a:lnTo>
                  <a:lnTo>
                    <a:pt x="2110" y="277"/>
                  </a:lnTo>
                  <a:lnTo>
                    <a:pt x="2111" y="269"/>
                  </a:lnTo>
                  <a:lnTo>
                    <a:pt x="2112" y="262"/>
                  </a:lnTo>
                  <a:lnTo>
                    <a:pt x="2113" y="259"/>
                  </a:lnTo>
                  <a:lnTo>
                    <a:pt x="2115" y="255"/>
                  </a:lnTo>
                  <a:lnTo>
                    <a:pt x="2116" y="288"/>
                  </a:lnTo>
                  <a:lnTo>
                    <a:pt x="2117" y="318"/>
                  </a:lnTo>
                  <a:lnTo>
                    <a:pt x="2118" y="328"/>
                  </a:lnTo>
                  <a:lnTo>
                    <a:pt x="2120" y="291"/>
                  </a:lnTo>
                  <a:lnTo>
                    <a:pt x="2121" y="253"/>
                  </a:lnTo>
                  <a:lnTo>
                    <a:pt x="2122" y="220"/>
                  </a:lnTo>
                  <a:lnTo>
                    <a:pt x="2123" y="206"/>
                  </a:lnTo>
                  <a:lnTo>
                    <a:pt x="2125" y="195"/>
                  </a:lnTo>
                  <a:lnTo>
                    <a:pt x="2126" y="195"/>
                  </a:lnTo>
                  <a:lnTo>
                    <a:pt x="2127" y="194"/>
                  </a:lnTo>
                  <a:lnTo>
                    <a:pt x="2128" y="199"/>
                  </a:lnTo>
                  <a:lnTo>
                    <a:pt x="2129" y="190"/>
                  </a:lnTo>
                  <a:lnTo>
                    <a:pt x="2131" y="190"/>
                  </a:lnTo>
                  <a:lnTo>
                    <a:pt x="2132" y="195"/>
                  </a:lnTo>
                  <a:lnTo>
                    <a:pt x="2133" y="207"/>
                  </a:lnTo>
                  <a:lnTo>
                    <a:pt x="2135" y="231"/>
                  </a:lnTo>
                  <a:lnTo>
                    <a:pt x="2136" y="275"/>
                  </a:lnTo>
                  <a:lnTo>
                    <a:pt x="2137" y="319"/>
                  </a:lnTo>
                  <a:lnTo>
                    <a:pt x="2138" y="362"/>
                  </a:lnTo>
                  <a:lnTo>
                    <a:pt x="2139" y="388"/>
                  </a:lnTo>
                  <a:lnTo>
                    <a:pt x="2141" y="412"/>
                  </a:lnTo>
                  <a:lnTo>
                    <a:pt x="2142" y="430"/>
                  </a:lnTo>
                  <a:lnTo>
                    <a:pt x="2143" y="446"/>
                  </a:lnTo>
                  <a:lnTo>
                    <a:pt x="2144" y="454"/>
                  </a:lnTo>
                  <a:lnTo>
                    <a:pt x="2145" y="458"/>
                  </a:lnTo>
                  <a:lnTo>
                    <a:pt x="2147" y="454"/>
                  </a:lnTo>
                  <a:lnTo>
                    <a:pt x="2148" y="460"/>
                  </a:lnTo>
                  <a:lnTo>
                    <a:pt x="2149" y="458"/>
                  </a:lnTo>
                  <a:lnTo>
                    <a:pt x="2151" y="430"/>
                  </a:lnTo>
                  <a:lnTo>
                    <a:pt x="2152" y="392"/>
                  </a:lnTo>
                  <a:lnTo>
                    <a:pt x="2153" y="320"/>
                  </a:lnTo>
                  <a:lnTo>
                    <a:pt x="2154" y="274"/>
                  </a:lnTo>
                  <a:lnTo>
                    <a:pt x="2155" y="231"/>
                  </a:lnTo>
                  <a:lnTo>
                    <a:pt x="2157" y="225"/>
                  </a:lnTo>
                  <a:lnTo>
                    <a:pt x="2158" y="226"/>
                  </a:lnTo>
                  <a:lnTo>
                    <a:pt x="2159" y="240"/>
                  </a:lnTo>
                  <a:lnTo>
                    <a:pt x="2160" y="239"/>
                  </a:lnTo>
                  <a:lnTo>
                    <a:pt x="2162" y="254"/>
                  </a:lnTo>
                  <a:lnTo>
                    <a:pt x="2163" y="252"/>
                  </a:lnTo>
                  <a:lnTo>
                    <a:pt x="2164" y="267"/>
                  </a:lnTo>
                  <a:lnTo>
                    <a:pt x="2165" y="258"/>
                  </a:lnTo>
                  <a:lnTo>
                    <a:pt x="2167" y="259"/>
                  </a:lnTo>
                  <a:lnTo>
                    <a:pt x="2168" y="272"/>
                  </a:lnTo>
                  <a:lnTo>
                    <a:pt x="2169" y="275"/>
                  </a:lnTo>
                  <a:lnTo>
                    <a:pt x="2170" y="269"/>
                  </a:lnTo>
                  <a:lnTo>
                    <a:pt x="2172" y="266"/>
                  </a:lnTo>
                  <a:lnTo>
                    <a:pt x="2173" y="266"/>
                  </a:lnTo>
                  <a:lnTo>
                    <a:pt x="2174" y="271"/>
                  </a:lnTo>
                  <a:lnTo>
                    <a:pt x="2175" y="298"/>
                  </a:lnTo>
                  <a:lnTo>
                    <a:pt x="2176" y="321"/>
                  </a:lnTo>
                  <a:lnTo>
                    <a:pt x="2178" y="335"/>
                  </a:lnTo>
                  <a:lnTo>
                    <a:pt x="2179" y="294"/>
                  </a:lnTo>
                  <a:lnTo>
                    <a:pt x="2180" y="250"/>
                  </a:lnTo>
                  <a:lnTo>
                    <a:pt x="2182" y="220"/>
                  </a:lnTo>
                  <a:lnTo>
                    <a:pt x="2183" y="195"/>
                  </a:lnTo>
                  <a:lnTo>
                    <a:pt x="2184" y="183"/>
                  </a:lnTo>
                  <a:lnTo>
                    <a:pt x="2185" y="177"/>
                  </a:lnTo>
                  <a:lnTo>
                    <a:pt x="2186" y="171"/>
                  </a:lnTo>
                  <a:lnTo>
                    <a:pt x="2188" y="177"/>
                  </a:lnTo>
                  <a:lnTo>
                    <a:pt x="2189" y="175"/>
                  </a:lnTo>
                  <a:lnTo>
                    <a:pt x="2190" y="165"/>
                  </a:lnTo>
                  <a:lnTo>
                    <a:pt x="2191" y="171"/>
                  </a:lnTo>
                  <a:lnTo>
                    <a:pt x="2192" y="192"/>
                  </a:lnTo>
                  <a:lnTo>
                    <a:pt x="2194" y="206"/>
                  </a:lnTo>
                  <a:lnTo>
                    <a:pt x="2195" y="225"/>
                  </a:lnTo>
                  <a:lnTo>
                    <a:pt x="2196" y="263"/>
                  </a:lnTo>
                  <a:lnTo>
                    <a:pt x="2198" y="313"/>
                  </a:lnTo>
                  <a:lnTo>
                    <a:pt x="2199" y="346"/>
                  </a:lnTo>
                  <a:lnTo>
                    <a:pt x="2200" y="379"/>
                  </a:lnTo>
                  <a:lnTo>
                    <a:pt x="2201" y="401"/>
                  </a:lnTo>
                  <a:lnTo>
                    <a:pt x="2202" y="418"/>
                  </a:lnTo>
                  <a:lnTo>
                    <a:pt x="2204" y="426"/>
                  </a:lnTo>
                  <a:lnTo>
                    <a:pt x="2205" y="439"/>
                  </a:lnTo>
                  <a:lnTo>
                    <a:pt x="2206" y="443"/>
                  </a:lnTo>
                  <a:lnTo>
                    <a:pt x="2207" y="452"/>
                  </a:lnTo>
                  <a:lnTo>
                    <a:pt x="2208" y="453"/>
                  </a:lnTo>
                  <a:lnTo>
                    <a:pt x="2210" y="433"/>
                  </a:lnTo>
                  <a:lnTo>
                    <a:pt x="2211" y="399"/>
                  </a:lnTo>
                  <a:lnTo>
                    <a:pt x="2212" y="341"/>
                  </a:lnTo>
                  <a:lnTo>
                    <a:pt x="2214" y="302"/>
                  </a:lnTo>
                  <a:lnTo>
                    <a:pt x="2215" y="251"/>
                  </a:lnTo>
                  <a:lnTo>
                    <a:pt x="2216" y="247"/>
                  </a:lnTo>
                  <a:lnTo>
                    <a:pt x="2217" y="253"/>
                  </a:lnTo>
                  <a:lnTo>
                    <a:pt x="2218" y="261"/>
                  </a:lnTo>
                  <a:lnTo>
                    <a:pt x="2220" y="268"/>
                  </a:lnTo>
                  <a:lnTo>
                    <a:pt x="2221" y="275"/>
                  </a:lnTo>
                  <a:lnTo>
                    <a:pt x="2222" y="271"/>
                  </a:lnTo>
                  <a:lnTo>
                    <a:pt x="2223" y="279"/>
                  </a:lnTo>
                  <a:lnTo>
                    <a:pt x="2225" y="261"/>
                  </a:lnTo>
                  <a:lnTo>
                    <a:pt x="2226" y="261"/>
                  </a:lnTo>
                  <a:lnTo>
                    <a:pt x="2227" y="271"/>
                  </a:lnTo>
                  <a:lnTo>
                    <a:pt x="2228" y="266"/>
                  </a:lnTo>
                  <a:lnTo>
                    <a:pt x="2230" y="243"/>
                  </a:lnTo>
                  <a:lnTo>
                    <a:pt x="2231" y="242"/>
                  </a:lnTo>
                  <a:lnTo>
                    <a:pt x="2232" y="253"/>
                  </a:lnTo>
                  <a:lnTo>
                    <a:pt x="2233" y="265"/>
                  </a:lnTo>
                  <a:lnTo>
                    <a:pt x="2235" y="292"/>
                  </a:lnTo>
                  <a:lnTo>
                    <a:pt x="2236" y="316"/>
                  </a:lnTo>
                  <a:lnTo>
                    <a:pt x="2237" y="326"/>
                  </a:lnTo>
                  <a:lnTo>
                    <a:pt x="2238" y="293"/>
                  </a:lnTo>
                  <a:lnTo>
                    <a:pt x="2239" y="249"/>
                  </a:lnTo>
                  <a:lnTo>
                    <a:pt x="2241" y="219"/>
                  </a:lnTo>
                  <a:lnTo>
                    <a:pt x="2242" y="186"/>
                  </a:lnTo>
                  <a:lnTo>
                    <a:pt x="2243" y="163"/>
                  </a:lnTo>
                  <a:lnTo>
                    <a:pt x="2245" y="151"/>
                  </a:lnTo>
                  <a:lnTo>
                    <a:pt x="2246" y="155"/>
                  </a:lnTo>
                  <a:lnTo>
                    <a:pt x="2247" y="150"/>
                  </a:lnTo>
                  <a:lnTo>
                    <a:pt x="2248" y="150"/>
                  </a:lnTo>
                  <a:lnTo>
                    <a:pt x="2249" y="157"/>
                  </a:lnTo>
                  <a:lnTo>
                    <a:pt x="2251" y="151"/>
                  </a:lnTo>
                  <a:lnTo>
                    <a:pt x="2252" y="144"/>
                  </a:lnTo>
                  <a:lnTo>
                    <a:pt x="2253" y="151"/>
                  </a:lnTo>
                  <a:lnTo>
                    <a:pt x="2254" y="156"/>
                  </a:lnTo>
                  <a:lnTo>
                    <a:pt x="2255" y="170"/>
                  </a:lnTo>
                  <a:lnTo>
                    <a:pt x="2257" y="189"/>
                  </a:lnTo>
                  <a:lnTo>
                    <a:pt x="2258" y="214"/>
                  </a:lnTo>
                  <a:lnTo>
                    <a:pt x="2259" y="232"/>
                  </a:lnTo>
                  <a:lnTo>
                    <a:pt x="2261" y="248"/>
                  </a:lnTo>
                  <a:lnTo>
                    <a:pt x="2262" y="280"/>
                  </a:lnTo>
                  <a:lnTo>
                    <a:pt x="2263" y="312"/>
                  </a:lnTo>
                  <a:lnTo>
                    <a:pt x="2264" y="344"/>
                  </a:lnTo>
                  <a:lnTo>
                    <a:pt x="2265" y="364"/>
                  </a:lnTo>
                  <a:lnTo>
                    <a:pt x="2267" y="418"/>
                  </a:lnTo>
                  <a:lnTo>
                    <a:pt x="2268" y="442"/>
                  </a:lnTo>
                  <a:lnTo>
                    <a:pt x="2269" y="449"/>
                  </a:lnTo>
                  <a:lnTo>
                    <a:pt x="2270" y="446"/>
                  </a:lnTo>
                  <a:lnTo>
                    <a:pt x="2272" y="427"/>
                  </a:lnTo>
                  <a:lnTo>
                    <a:pt x="2273" y="422"/>
                  </a:lnTo>
                  <a:lnTo>
                    <a:pt x="2274" y="390"/>
                  </a:lnTo>
                  <a:lnTo>
                    <a:pt x="2275" y="375"/>
                  </a:lnTo>
                  <a:lnTo>
                    <a:pt x="2277" y="329"/>
                  </a:lnTo>
                  <a:lnTo>
                    <a:pt x="2278" y="319"/>
                  </a:lnTo>
                  <a:lnTo>
                    <a:pt x="2279" y="274"/>
                  </a:lnTo>
                  <a:lnTo>
                    <a:pt x="2280" y="276"/>
                  </a:lnTo>
                  <a:lnTo>
                    <a:pt x="2282" y="245"/>
                  </a:lnTo>
                  <a:lnTo>
                    <a:pt x="2283" y="242"/>
                  </a:lnTo>
                  <a:lnTo>
                    <a:pt x="2284" y="216"/>
                  </a:lnTo>
                  <a:lnTo>
                    <a:pt x="2285" y="212"/>
                  </a:lnTo>
                  <a:lnTo>
                    <a:pt x="2286" y="205"/>
                  </a:lnTo>
                  <a:lnTo>
                    <a:pt x="2288" y="208"/>
                  </a:lnTo>
                  <a:lnTo>
                    <a:pt x="2289" y="204"/>
                  </a:lnTo>
                  <a:lnTo>
                    <a:pt x="2290" y="217"/>
                  </a:lnTo>
                  <a:lnTo>
                    <a:pt x="2292" y="207"/>
                  </a:lnTo>
                  <a:lnTo>
                    <a:pt x="2293" y="212"/>
                  </a:lnTo>
                  <a:lnTo>
                    <a:pt x="2294" y="217"/>
                  </a:lnTo>
                  <a:lnTo>
                    <a:pt x="2295" y="259"/>
                  </a:lnTo>
                  <a:lnTo>
                    <a:pt x="2296" y="294"/>
                  </a:lnTo>
                  <a:lnTo>
                    <a:pt x="2298" y="263"/>
                  </a:lnTo>
                  <a:lnTo>
                    <a:pt x="2299" y="212"/>
                  </a:lnTo>
                  <a:lnTo>
                    <a:pt x="2300" y="178"/>
                  </a:lnTo>
                  <a:lnTo>
                    <a:pt x="2301" y="151"/>
                  </a:lnTo>
                  <a:lnTo>
                    <a:pt x="2303" y="143"/>
                  </a:lnTo>
                  <a:lnTo>
                    <a:pt x="2304" y="156"/>
                  </a:lnTo>
                  <a:lnTo>
                    <a:pt x="2305" y="172"/>
                  </a:lnTo>
                  <a:lnTo>
                    <a:pt x="2306" y="187"/>
                  </a:lnTo>
                  <a:lnTo>
                    <a:pt x="2308" y="193"/>
                  </a:lnTo>
                  <a:lnTo>
                    <a:pt x="2309" y="184"/>
                  </a:lnTo>
                  <a:lnTo>
                    <a:pt x="2310" y="159"/>
                  </a:lnTo>
                  <a:lnTo>
                    <a:pt x="2311" y="150"/>
                  </a:lnTo>
                  <a:lnTo>
                    <a:pt x="2312" y="141"/>
                  </a:lnTo>
                  <a:lnTo>
                    <a:pt x="2314" y="143"/>
                  </a:lnTo>
                  <a:lnTo>
                    <a:pt x="2315" y="155"/>
                  </a:lnTo>
                  <a:lnTo>
                    <a:pt x="2316" y="176"/>
                  </a:lnTo>
                  <a:lnTo>
                    <a:pt x="2317" y="194"/>
                  </a:lnTo>
                  <a:lnTo>
                    <a:pt x="2319" y="211"/>
                  </a:lnTo>
                  <a:lnTo>
                    <a:pt x="2320" y="227"/>
                  </a:lnTo>
                  <a:lnTo>
                    <a:pt x="2321" y="261"/>
                  </a:lnTo>
                  <a:lnTo>
                    <a:pt x="2322" y="291"/>
                  </a:lnTo>
                  <a:lnTo>
                    <a:pt x="2324" y="320"/>
                  </a:lnTo>
                  <a:lnTo>
                    <a:pt x="2325" y="342"/>
                  </a:lnTo>
                  <a:lnTo>
                    <a:pt x="2326" y="404"/>
                  </a:lnTo>
                  <a:lnTo>
                    <a:pt x="2327" y="435"/>
                  </a:lnTo>
                  <a:lnTo>
                    <a:pt x="2329" y="447"/>
                  </a:lnTo>
                  <a:lnTo>
                    <a:pt x="2330" y="448"/>
                  </a:lnTo>
                  <a:lnTo>
                    <a:pt x="2331" y="441"/>
                  </a:lnTo>
                  <a:lnTo>
                    <a:pt x="2332" y="438"/>
                  </a:lnTo>
                  <a:lnTo>
                    <a:pt x="2334" y="420"/>
                  </a:lnTo>
                  <a:lnTo>
                    <a:pt x="2335" y="407"/>
                  </a:lnTo>
                  <a:lnTo>
                    <a:pt x="2336" y="369"/>
                  </a:lnTo>
                  <a:lnTo>
                    <a:pt x="2337" y="349"/>
                  </a:lnTo>
                  <a:lnTo>
                    <a:pt x="2339" y="306"/>
                  </a:lnTo>
                  <a:lnTo>
                    <a:pt x="2340" y="294"/>
                  </a:lnTo>
                  <a:lnTo>
                    <a:pt x="2341" y="257"/>
                  </a:lnTo>
                  <a:lnTo>
                    <a:pt x="2342" y="256"/>
                  </a:lnTo>
                  <a:lnTo>
                    <a:pt x="2343" y="243"/>
                  </a:lnTo>
                  <a:lnTo>
                    <a:pt x="2345" y="233"/>
                  </a:lnTo>
                  <a:lnTo>
                    <a:pt x="2346" y="219"/>
                  </a:lnTo>
                  <a:lnTo>
                    <a:pt x="2347" y="225"/>
                  </a:lnTo>
                  <a:lnTo>
                    <a:pt x="2348" y="233"/>
                  </a:lnTo>
                  <a:lnTo>
                    <a:pt x="2350" y="231"/>
                  </a:lnTo>
                  <a:lnTo>
                    <a:pt x="2351" y="236"/>
                  </a:lnTo>
                  <a:lnTo>
                    <a:pt x="2352" y="238"/>
                  </a:lnTo>
                  <a:lnTo>
                    <a:pt x="2353" y="241"/>
                  </a:lnTo>
                  <a:lnTo>
                    <a:pt x="2355" y="258"/>
                  </a:lnTo>
                  <a:lnTo>
                    <a:pt x="2356" y="276"/>
                  </a:lnTo>
                  <a:lnTo>
                    <a:pt x="2357" y="260"/>
                  </a:lnTo>
                  <a:lnTo>
                    <a:pt x="2358" y="242"/>
                  </a:lnTo>
                  <a:lnTo>
                    <a:pt x="2359" y="234"/>
                  </a:lnTo>
                  <a:lnTo>
                    <a:pt x="2361" y="240"/>
                  </a:lnTo>
                  <a:lnTo>
                    <a:pt x="2362" y="246"/>
                  </a:lnTo>
                  <a:lnTo>
                    <a:pt x="2363" y="261"/>
                  </a:lnTo>
                  <a:lnTo>
                    <a:pt x="2365" y="277"/>
                  </a:lnTo>
                  <a:lnTo>
                    <a:pt x="2366" y="272"/>
                  </a:lnTo>
                  <a:lnTo>
                    <a:pt x="2367" y="287"/>
                  </a:lnTo>
                  <a:lnTo>
                    <a:pt x="2368" y="294"/>
                  </a:lnTo>
                  <a:lnTo>
                    <a:pt x="2369" y="302"/>
                  </a:lnTo>
                  <a:lnTo>
                    <a:pt x="2371" y="319"/>
                  </a:lnTo>
                  <a:lnTo>
                    <a:pt x="2372" y="347"/>
                  </a:lnTo>
                  <a:lnTo>
                    <a:pt x="2373" y="370"/>
                  </a:lnTo>
                  <a:lnTo>
                    <a:pt x="2374" y="394"/>
                  </a:lnTo>
                  <a:lnTo>
                    <a:pt x="2375" y="417"/>
                  </a:lnTo>
                  <a:lnTo>
                    <a:pt x="2377" y="435"/>
                  </a:lnTo>
                  <a:lnTo>
                    <a:pt x="2378" y="449"/>
                  </a:lnTo>
                  <a:lnTo>
                    <a:pt x="2379" y="456"/>
                  </a:lnTo>
                  <a:lnTo>
                    <a:pt x="2381" y="465"/>
                  </a:lnTo>
                  <a:lnTo>
                    <a:pt x="2382" y="470"/>
                  </a:lnTo>
                  <a:lnTo>
                    <a:pt x="2383" y="470"/>
                  </a:lnTo>
                  <a:lnTo>
                    <a:pt x="2384" y="466"/>
                  </a:lnTo>
                  <a:lnTo>
                    <a:pt x="2385" y="464"/>
                  </a:lnTo>
                  <a:lnTo>
                    <a:pt x="2387" y="457"/>
                  </a:lnTo>
                  <a:lnTo>
                    <a:pt x="2388" y="433"/>
                  </a:lnTo>
                  <a:lnTo>
                    <a:pt x="2389" y="408"/>
                  </a:lnTo>
                  <a:lnTo>
                    <a:pt x="2390" y="346"/>
                  </a:lnTo>
                  <a:lnTo>
                    <a:pt x="2392" y="313"/>
                  </a:lnTo>
                  <a:lnTo>
                    <a:pt x="2393" y="276"/>
                  </a:lnTo>
                  <a:lnTo>
                    <a:pt x="2394" y="271"/>
                  </a:lnTo>
                  <a:lnTo>
                    <a:pt x="2396" y="268"/>
                  </a:lnTo>
                  <a:lnTo>
                    <a:pt x="2397" y="271"/>
                  </a:lnTo>
                  <a:lnTo>
                    <a:pt x="2398" y="282"/>
                  </a:lnTo>
                  <a:lnTo>
                    <a:pt x="2399" y="293"/>
                  </a:lnTo>
                  <a:lnTo>
                    <a:pt x="2400" y="298"/>
                  </a:lnTo>
                  <a:lnTo>
                    <a:pt x="2402" y="303"/>
                  </a:lnTo>
                  <a:lnTo>
                    <a:pt x="2403" y="289"/>
                  </a:lnTo>
                  <a:lnTo>
                    <a:pt x="2404" y="288"/>
                  </a:lnTo>
                  <a:lnTo>
                    <a:pt x="2405" y="292"/>
                  </a:lnTo>
                  <a:lnTo>
                    <a:pt x="2406" y="298"/>
                  </a:lnTo>
                  <a:lnTo>
                    <a:pt x="2408" y="281"/>
                  </a:lnTo>
                  <a:lnTo>
                    <a:pt x="2409" y="276"/>
                  </a:lnTo>
                  <a:lnTo>
                    <a:pt x="2410" y="270"/>
                  </a:lnTo>
                  <a:lnTo>
                    <a:pt x="2412" y="261"/>
                  </a:lnTo>
                  <a:lnTo>
                    <a:pt x="2413" y="279"/>
                  </a:lnTo>
                  <a:lnTo>
                    <a:pt x="2414" y="300"/>
                  </a:lnTo>
                  <a:lnTo>
                    <a:pt x="2415" y="300"/>
                  </a:lnTo>
                  <a:lnTo>
                    <a:pt x="2416" y="274"/>
                  </a:lnTo>
                  <a:lnTo>
                    <a:pt x="2418" y="245"/>
                  </a:lnTo>
                  <a:lnTo>
                    <a:pt x="2419" y="211"/>
                  </a:lnTo>
                  <a:lnTo>
                    <a:pt x="2420" y="207"/>
                  </a:lnTo>
                  <a:lnTo>
                    <a:pt x="2421" y="203"/>
                  </a:lnTo>
                  <a:lnTo>
                    <a:pt x="2422" y="214"/>
                  </a:lnTo>
                  <a:lnTo>
                    <a:pt x="2424" y="219"/>
                  </a:lnTo>
                  <a:lnTo>
                    <a:pt x="2425" y="231"/>
                  </a:lnTo>
                  <a:lnTo>
                    <a:pt x="2426" y="227"/>
                  </a:lnTo>
                  <a:lnTo>
                    <a:pt x="2428" y="234"/>
                  </a:lnTo>
                  <a:lnTo>
                    <a:pt x="2429" y="232"/>
                  </a:lnTo>
                  <a:lnTo>
                    <a:pt x="2430" y="273"/>
                  </a:lnTo>
                  <a:lnTo>
                    <a:pt x="2431" y="302"/>
                  </a:lnTo>
                  <a:lnTo>
                    <a:pt x="2432" y="331"/>
                  </a:lnTo>
                  <a:lnTo>
                    <a:pt x="2434" y="361"/>
                  </a:lnTo>
                  <a:lnTo>
                    <a:pt x="2435" y="399"/>
                  </a:lnTo>
                  <a:lnTo>
                    <a:pt x="2436" y="414"/>
                  </a:lnTo>
                  <a:lnTo>
                    <a:pt x="2437" y="435"/>
                  </a:lnTo>
                  <a:lnTo>
                    <a:pt x="2439" y="446"/>
                  </a:lnTo>
                  <a:lnTo>
                    <a:pt x="2440" y="456"/>
                  </a:lnTo>
                  <a:lnTo>
                    <a:pt x="2441" y="464"/>
                  </a:lnTo>
                  <a:lnTo>
                    <a:pt x="2442" y="466"/>
                  </a:lnTo>
                  <a:lnTo>
                    <a:pt x="2444" y="466"/>
                  </a:lnTo>
                  <a:lnTo>
                    <a:pt x="2445" y="467"/>
                  </a:lnTo>
                  <a:lnTo>
                    <a:pt x="2446" y="464"/>
                  </a:lnTo>
                  <a:lnTo>
                    <a:pt x="2447" y="445"/>
                  </a:lnTo>
                  <a:lnTo>
                    <a:pt x="2449" y="424"/>
                  </a:lnTo>
                  <a:lnTo>
                    <a:pt x="2450" y="373"/>
                  </a:lnTo>
                  <a:lnTo>
                    <a:pt x="2451" y="339"/>
                  </a:lnTo>
                  <a:lnTo>
                    <a:pt x="2452" y="286"/>
                  </a:lnTo>
                  <a:lnTo>
                    <a:pt x="2453" y="280"/>
                  </a:lnTo>
                  <a:lnTo>
                    <a:pt x="2455" y="269"/>
                  </a:lnTo>
                  <a:lnTo>
                    <a:pt x="2456" y="271"/>
                  </a:lnTo>
                  <a:lnTo>
                    <a:pt x="2457" y="280"/>
                  </a:lnTo>
                  <a:lnTo>
                    <a:pt x="2459" y="294"/>
                  </a:lnTo>
                  <a:lnTo>
                    <a:pt x="2460" y="294"/>
                  </a:lnTo>
                  <a:lnTo>
                    <a:pt x="2461" y="299"/>
                  </a:lnTo>
                  <a:lnTo>
                    <a:pt x="2462" y="291"/>
                  </a:lnTo>
                  <a:lnTo>
                    <a:pt x="2463" y="292"/>
                  </a:lnTo>
                  <a:lnTo>
                    <a:pt x="2465" y="297"/>
                  </a:lnTo>
                  <a:lnTo>
                    <a:pt x="2466" y="300"/>
                  </a:lnTo>
                  <a:lnTo>
                    <a:pt x="2467" y="293"/>
                  </a:lnTo>
                  <a:lnTo>
                    <a:pt x="2468" y="290"/>
                  </a:lnTo>
                  <a:lnTo>
                    <a:pt x="2469" y="288"/>
                  </a:lnTo>
                  <a:lnTo>
                    <a:pt x="2471" y="287"/>
                  </a:lnTo>
                  <a:lnTo>
                    <a:pt x="2472" y="302"/>
                  </a:lnTo>
                  <a:lnTo>
                    <a:pt x="2473" y="330"/>
                  </a:lnTo>
                  <a:lnTo>
                    <a:pt x="2475" y="339"/>
                  </a:lnTo>
                  <a:lnTo>
                    <a:pt x="2476" y="303"/>
                  </a:lnTo>
                  <a:lnTo>
                    <a:pt x="2477" y="263"/>
                  </a:lnTo>
                  <a:lnTo>
                    <a:pt x="2478" y="234"/>
                  </a:lnTo>
                  <a:lnTo>
                    <a:pt x="2479" y="210"/>
                  </a:lnTo>
                  <a:lnTo>
                    <a:pt x="2481" y="205"/>
                  </a:lnTo>
                  <a:lnTo>
                    <a:pt x="2482" y="214"/>
                  </a:lnTo>
                  <a:lnTo>
                    <a:pt x="2483" y="218"/>
                  </a:lnTo>
                  <a:lnTo>
                    <a:pt x="2484" y="219"/>
                  </a:lnTo>
                  <a:lnTo>
                    <a:pt x="2486" y="213"/>
                  </a:lnTo>
                  <a:lnTo>
                    <a:pt x="2487" y="210"/>
                  </a:lnTo>
                  <a:lnTo>
                    <a:pt x="2488" y="224"/>
                  </a:lnTo>
                  <a:lnTo>
                    <a:pt x="2489" y="244"/>
                  </a:lnTo>
                  <a:lnTo>
                    <a:pt x="2491" y="278"/>
                  </a:lnTo>
                  <a:lnTo>
                    <a:pt x="2492" y="322"/>
                  </a:lnTo>
                  <a:lnTo>
                    <a:pt x="2493" y="357"/>
                  </a:lnTo>
                  <a:lnTo>
                    <a:pt x="2494" y="394"/>
                  </a:lnTo>
                  <a:lnTo>
                    <a:pt x="2496" y="410"/>
                  </a:lnTo>
                  <a:lnTo>
                    <a:pt x="2497" y="433"/>
                  </a:lnTo>
                  <a:lnTo>
                    <a:pt x="2498" y="446"/>
                  </a:lnTo>
                  <a:lnTo>
                    <a:pt x="2499" y="452"/>
                  </a:lnTo>
                  <a:lnTo>
                    <a:pt x="2500" y="463"/>
                  </a:lnTo>
                  <a:lnTo>
                    <a:pt x="2502" y="464"/>
                  </a:lnTo>
                  <a:lnTo>
                    <a:pt x="2503" y="464"/>
                  </a:lnTo>
                  <a:lnTo>
                    <a:pt x="2504" y="466"/>
                  </a:lnTo>
                  <a:lnTo>
                    <a:pt x="2506" y="461"/>
                  </a:lnTo>
                  <a:lnTo>
                    <a:pt x="2507" y="440"/>
                  </a:lnTo>
                  <a:lnTo>
                    <a:pt x="2508" y="407"/>
                  </a:lnTo>
                  <a:lnTo>
                    <a:pt x="2509" y="345"/>
                  </a:lnTo>
                  <a:lnTo>
                    <a:pt x="2510" y="296"/>
                  </a:lnTo>
                  <a:lnTo>
                    <a:pt x="2512" y="244"/>
                  </a:lnTo>
                  <a:lnTo>
                    <a:pt x="2513" y="244"/>
                  </a:lnTo>
                  <a:lnTo>
                    <a:pt x="2514" y="246"/>
                  </a:lnTo>
                  <a:lnTo>
                    <a:pt x="2515" y="261"/>
                  </a:lnTo>
                  <a:lnTo>
                    <a:pt x="2516" y="268"/>
                  </a:lnTo>
                  <a:lnTo>
                    <a:pt x="2518" y="285"/>
                  </a:lnTo>
                  <a:lnTo>
                    <a:pt x="2519" y="275"/>
                  </a:lnTo>
                  <a:lnTo>
                    <a:pt x="2520" y="280"/>
                  </a:lnTo>
                  <a:lnTo>
                    <a:pt x="2522" y="265"/>
                  </a:lnTo>
                  <a:lnTo>
                    <a:pt x="2523" y="270"/>
                  </a:lnTo>
                  <a:lnTo>
                    <a:pt x="2524" y="288"/>
                  </a:lnTo>
                  <a:lnTo>
                    <a:pt x="2525" y="285"/>
                  </a:lnTo>
                  <a:lnTo>
                    <a:pt x="2526" y="276"/>
                  </a:lnTo>
                  <a:lnTo>
                    <a:pt x="2528" y="266"/>
                  </a:lnTo>
                  <a:lnTo>
                    <a:pt x="2529" y="264"/>
                  </a:lnTo>
                  <a:lnTo>
                    <a:pt x="2530" y="271"/>
                  </a:lnTo>
                  <a:lnTo>
                    <a:pt x="2531" y="288"/>
                  </a:lnTo>
                  <a:lnTo>
                    <a:pt x="2532" y="317"/>
                  </a:lnTo>
                  <a:lnTo>
                    <a:pt x="2534" y="331"/>
                  </a:lnTo>
                  <a:lnTo>
                    <a:pt x="2535" y="292"/>
                  </a:lnTo>
                  <a:lnTo>
                    <a:pt x="2536" y="257"/>
                  </a:lnTo>
                  <a:lnTo>
                    <a:pt x="2538" y="225"/>
                  </a:lnTo>
                  <a:lnTo>
                    <a:pt x="2539" y="203"/>
                  </a:lnTo>
                  <a:lnTo>
                    <a:pt x="2540" y="193"/>
                  </a:lnTo>
                  <a:lnTo>
                    <a:pt x="2541" y="182"/>
                  </a:lnTo>
                  <a:lnTo>
                    <a:pt x="2543" y="193"/>
                  </a:lnTo>
                  <a:lnTo>
                    <a:pt x="2544" y="194"/>
                  </a:lnTo>
                  <a:lnTo>
                    <a:pt x="2545" y="184"/>
                  </a:lnTo>
                  <a:lnTo>
                    <a:pt x="2546" y="185"/>
                  </a:lnTo>
                  <a:lnTo>
                    <a:pt x="2547" y="189"/>
                  </a:lnTo>
                  <a:lnTo>
                    <a:pt x="2549" y="205"/>
                  </a:lnTo>
                  <a:lnTo>
                    <a:pt x="2550" y="232"/>
                  </a:lnTo>
                  <a:lnTo>
                    <a:pt x="2551" y="274"/>
                  </a:lnTo>
                  <a:lnTo>
                    <a:pt x="2553" y="326"/>
                  </a:lnTo>
                  <a:lnTo>
                    <a:pt x="2554" y="363"/>
                  </a:lnTo>
                  <a:lnTo>
                    <a:pt x="2555" y="394"/>
                  </a:lnTo>
                  <a:lnTo>
                    <a:pt x="2556" y="418"/>
                  </a:lnTo>
                  <a:lnTo>
                    <a:pt x="2557" y="430"/>
                  </a:lnTo>
                  <a:lnTo>
                    <a:pt x="2559" y="445"/>
                  </a:lnTo>
                  <a:lnTo>
                    <a:pt x="2560" y="455"/>
                  </a:lnTo>
                  <a:lnTo>
                    <a:pt x="2561" y="461"/>
                  </a:lnTo>
                  <a:lnTo>
                    <a:pt x="2562" y="458"/>
                  </a:lnTo>
                  <a:lnTo>
                    <a:pt x="2563" y="465"/>
                  </a:lnTo>
                  <a:lnTo>
                    <a:pt x="2565" y="460"/>
                  </a:lnTo>
                  <a:lnTo>
                    <a:pt x="2566" y="438"/>
                  </a:lnTo>
                  <a:lnTo>
                    <a:pt x="2567" y="404"/>
                  </a:lnTo>
                  <a:lnTo>
                    <a:pt x="2569" y="338"/>
                  </a:lnTo>
                  <a:lnTo>
                    <a:pt x="2570" y="296"/>
                  </a:lnTo>
                  <a:lnTo>
                    <a:pt x="2571" y="247"/>
                  </a:lnTo>
                  <a:lnTo>
                    <a:pt x="2572" y="239"/>
                  </a:lnTo>
                  <a:lnTo>
                    <a:pt x="2573" y="244"/>
                  </a:lnTo>
                  <a:lnTo>
                    <a:pt x="2575" y="254"/>
                  </a:lnTo>
                  <a:lnTo>
                    <a:pt x="2576" y="264"/>
                  </a:lnTo>
                  <a:lnTo>
                    <a:pt x="2577" y="276"/>
                  </a:lnTo>
                  <a:lnTo>
                    <a:pt x="2578" y="274"/>
                  </a:lnTo>
                  <a:lnTo>
                    <a:pt x="2579" y="276"/>
                  </a:lnTo>
                  <a:lnTo>
                    <a:pt x="2581" y="255"/>
                  </a:lnTo>
                  <a:lnTo>
                    <a:pt x="2582" y="260"/>
                  </a:lnTo>
                  <a:lnTo>
                    <a:pt x="2583" y="271"/>
                  </a:lnTo>
                  <a:lnTo>
                    <a:pt x="2585" y="275"/>
                  </a:lnTo>
                  <a:lnTo>
                    <a:pt x="2586" y="253"/>
                  </a:lnTo>
                  <a:lnTo>
                    <a:pt x="2587" y="252"/>
                  </a:lnTo>
                  <a:lnTo>
                    <a:pt x="2588" y="252"/>
                  </a:lnTo>
                  <a:lnTo>
                    <a:pt x="2589" y="262"/>
                  </a:lnTo>
                  <a:lnTo>
                    <a:pt x="2591" y="287"/>
                  </a:lnTo>
                  <a:lnTo>
                    <a:pt x="2592" y="324"/>
                  </a:lnTo>
                  <a:lnTo>
                    <a:pt x="2593" y="332"/>
                  </a:lnTo>
                  <a:lnTo>
                    <a:pt x="2594" y="291"/>
                  </a:lnTo>
                  <a:lnTo>
                    <a:pt x="2596" y="250"/>
                  </a:lnTo>
                  <a:lnTo>
                    <a:pt x="2597" y="221"/>
                  </a:lnTo>
                  <a:lnTo>
                    <a:pt x="2598" y="207"/>
                  </a:lnTo>
                  <a:lnTo>
                    <a:pt x="2599" y="189"/>
                  </a:lnTo>
                  <a:lnTo>
                    <a:pt x="2601" y="173"/>
                  </a:lnTo>
                  <a:lnTo>
                    <a:pt x="2602" y="170"/>
                  </a:lnTo>
                  <a:lnTo>
                    <a:pt x="2603" y="166"/>
                  </a:lnTo>
                  <a:lnTo>
                    <a:pt x="2604" y="161"/>
                  </a:lnTo>
                  <a:lnTo>
                    <a:pt x="2606" y="173"/>
                  </a:lnTo>
                  <a:lnTo>
                    <a:pt x="2607" y="184"/>
                  </a:lnTo>
                  <a:lnTo>
                    <a:pt x="2608" y="195"/>
                  </a:lnTo>
                  <a:lnTo>
                    <a:pt x="2609" y="210"/>
                  </a:lnTo>
                  <a:lnTo>
                    <a:pt x="2610" y="233"/>
                  </a:lnTo>
                  <a:lnTo>
                    <a:pt x="2612" y="268"/>
                  </a:lnTo>
                  <a:lnTo>
                    <a:pt x="2613" y="309"/>
                  </a:lnTo>
                  <a:lnTo>
                    <a:pt x="2614" y="342"/>
                  </a:lnTo>
                  <a:lnTo>
                    <a:pt x="2616" y="377"/>
                  </a:lnTo>
                  <a:lnTo>
                    <a:pt x="2617" y="403"/>
                  </a:lnTo>
                  <a:lnTo>
                    <a:pt x="2618" y="423"/>
                  </a:lnTo>
                  <a:lnTo>
                    <a:pt x="2619" y="430"/>
                  </a:lnTo>
                  <a:lnTo>
                    <a:pt x="2620" y="444"/>
                  </a:lnTo>
                  <a:lnTo>
                    <a:pt x="2622" y="442"/>
                  </a:lnTo>
                  <a:lnTo>
                    <a:pt x="2623" y="456"/>
                  </a:lnTo>
                  <a:lnTo>
                    <a:pt x="2624" y="454"/>
                  </a:lnTo>
                  <a:lnTo>
                    <a:pt x="2625" y="433"/>
                  </a:lnTo>
                  <a:lnTo>
                    <a:pt x="2626" y="404"/>
                  </a:lnTo>
                  <a:lnTo>
                    <a:pt x="2628" y="339"/>
                  </a:lnTo>
                  <a:lnTo>
                    <a:pt x="2629" y="293"/>
                  </a:lnTo>
                  <a:lnTo>
                    <a:pt x="2630" y="241"/>
                  </a:lnTo>
                  <a:lnTo>
                    <a:pt x="2632" y="236"/>
                  </a:lnTo>
                  <a:lnTo>
                    <a:pt x="2633" y="232"/>
                  </a:lnTo>
                  <a:lnTo>
                    <a:pt x="2634" y="252"/>
                  </a:lnTo>
                  <a:lnTo>
                    <a:pt x="2635" y="258"/>
                  </a:lnTo>
                  <a:lnTo>
                    <a:pt x="2636" y="267"/>
                  </a:lnTo>
                  <a:lnTo>
                    <a:pt x="2638" y="270"/>
                  </a:lnTo>
                  <a:lnTo>
                    <a:pt x="2639" y="270"/>
                  </a:lnTo>
                  <a:lnTo>
                    <a:pt x="2640" y="265"/>
                  </a:lnTo>
                  <a:lnTo>
                    <a:pt x="2641" y="262"/>
                  </a:lnTo>
                  <a:lnTo>
                    <a:pt x="2643" y="271"/>
                  </a:lnTo>
                  <a:lnTo>
                    <a:pt x="2644" y="278"/>
                  </a:lnTo>
                  <a:lnTo>
                    <a:pt x="2645" y="265"/>
                  </a:lnTo>
                  <a:lnTo>
                    <a:pt x="2646" y="256"/>
                  </a:lnTo>
                  <a:lnTo>
                    <a:pt x="2648" y="248"/>
                  </a:lnTo>
                  <a:lnTo>
                    <a:pt x="2649" y="260"/>
                  </a:lnTo>
                  <a:lnTo>
                    <a:pt x="2650" y="289"/>
                  </a:lnTo>
                  <a:lnTo>
                    <a:pt x="2651" y="309"/>
                  </a:lnTo>
                  <a:lnTo>
                    <a:pt x="2653" y="324"/>
                  </a:lnTo>
                  <a:lnTo>
                    <a:pt x="2654" y="283"/>
                  </a:lnTo>
                  <a:lnTo>
                    <a:pt x="2655" y="234"/>
                  </a:lnTo>
                  <a:lnTo>
                    <a:pt x="2656" y="202"/>
                  </a:lnTo>
                  <a:lnTo>
                    <a:pt x="2657" y="173"/>
                  </a:lnTo>
                  <a:lnTo>
                    <a:pt x="2659" y="151"/>
                  </a:lnTo>
                  <a:lnTo>
                    <a:pt x="2660" y="155"/>
                  </a:lnTo>
                  <a:lnTo>
                    <a:pt x="2661" y="166"/>
                  </a:lnTo>
                  <a:lnTo>
                    <a:pt x="2663" y="168"/>
                  </a:lnTo>
                  <a:lnTo>
                    <a:pt x="2664" y="163"/>
                  </a:lnTo>
                  <a:lnTo>
                    <a:pt x="2665" y="152"/>
                  </a:lnTo>
                  <a:lnTo>
                    <a:pt x="2666" y="154"/>
                  </a:lnTo>
                  <a:lnTo>
                    <a:pt x="2667" y="156"/>
                  </a:lnTo>
                  <a:lnTo>
                    <a:pt x="2669" y="154"/>
                  </a:lnTo>
                  <a:lnTo>
                    <a:pt x="2670" y="165"/>
                  </a:lnTo>
                  <a:lnTo>
                    <a:pt x="2671" y="178"/>
                  </a:lnTo>
                  <a:lnTo>
                    <a:pt x="2672" y="190"/>
                  </a:lnTo>
                  <a:lnTo>
                    <a:pt x="2674" y="208"/>
                  </a:lnTo>
                  <a:lnTo>
                    <a:pt x="2675" y="234"/>
                  </a:lnTo>
                  <a:lnTo>
                    <a:pt x="2676" y="251"/>
                  </a:lnTo>
                  <a:lnTo>
                    <a:pt x="2677" y="285"/>
                  </a:lnTo>
                  <a:lnTo>
                    <a:pt x="2679" y="316"/>
                  </a:lnTo>
                  <a:lnTo>
                    <a:pt x="2680" y="336"/>
                  </a:lnTo>
                  <a:lnTo>
                    <a:pt x="2681" y="365"/>
                  </a:lnTo>
                  <a:lnTo>
                    <a:pt x="2682" y="420"/>
                  </a:lnTo>
                  <a:lnTo>
                    <a:pt x="2683" y="443"/>
                  </a:lnTo>
                  <a:lnTo>
                    <a:pt x="2685" y="449"/>
                  </a:lnTo>
                  <a:lnTo>
                    <a:pt x="2686" y="448"/>
                  </a:lnTo>
                  <a:lnTo>
                    <a:pt x="2687" y="431"/>
                  </a:lnTo>
                  <a:lnTo>
                    <a:pt x="2688" y="427"/>
                  </a:lnTo>
                  <a:lnTo>
                    <a:pt x="2690" y="400"/>
                  </a:lnTo>
                  <a:lnTo>
                    <a:pt x="2691" y="384"/>
                  </a:lnTo>
                  <a:lnTo>
                    <a:pt x="2692" y="338"/>
                  </a:lnTo>
                  <a:lnTo>
                    <a:pt x="2693" y="324"/>
                  </a:lnTo>
                  <a:lnTo>
                    <a:pt x="2695" y="279"/>
                  </a:lnTo>
                  <a:lnTo>
                    <a:pt x="2696" y="282"/>
                  </a:lnTo>
                  <a:lnTo>
                    <a:pt x="2697" y="253"/>
                  </a:lnTo>
                  <a:lnTo>
                    <a:pt x="2698" y="249"/>
                  </a:lnTo>
                  <a:lnTo>
                    <a:pt x="2700" y="222"/>
                  </a:lnTo>
                  <a:lnTo>
                    <a:pt x="2701" y="221"/>
                  </a:lnTo>
                  <a:lnTo>
                    <a:pt x="2702" y="212"/>
                  </a:lnTo>
                  <a:lnTo>
                    <a:pt x="2703" y="217"/>
                  </a:lnTo>
                  <a:lnTo>
                    <a:pt x="2705" y="217"/>
                  </a:lnTo>
                  <a:lnTo>
                    <a:pt x="2706" y="218"/>
                  </a:lnTo>
                  <a:lnTo>
                    <a:pt x="2707" y="216"/>
                  </a:lnTo>
                  <a:lnTo>
                    <a:pt x="2708" y="216"/>
                  </a:lnTo>
                  <a:lnTo>
                    <a:pt x="2710" y="230"/>
                  </a:lnTo>
                  <a:lnTo>
                    <a:pt x="2711" y="262"/>
                  </a:lnTo>
                  <a:lnTo>
                    <a:pt x="2712" y="301"/>
                  </a:lnTo>
                  <a:lnTo>
                    <a:pt x="2713" y="270"/>
                  </a:lnTo>
                  <a:lnTo>
                    <a:pt x="2714" y="219"/>
                  </a:lnTo>
                  <a:lnTo>
                    <a:pt x="2716" y="191"/>
                  </a:lnTo>
                  <a:lnTo>
                    <a:pt x="2717" y="166"/>
                  </a:lnTo>
                  <a:lnTo>
                    <a:pt x="2718" y="150"/>
                  </a:lnTo>
                  <a:lnTo>
                    <a:pt x="2719" y="156"/>
                  </a:lnTo>
                  <a:lnTo>
                    <a:pt x="2721" y="178"/>
                  </a:lnTo>
                  <a:lnTo>
                    <a:pt x="2722" y="195"/>
                  </a:lnTo>
                  <a:lnTo>
                    <a:pt x="2723" y="200"/>
                  </a:lnTo>
                  <a:lnTo>
                    <a:pt x="2724" y="192"/>
                  </a:lnTo>
                  <a:lnTo>
                    <a:pt x="2726" y="162"/>
                  </a:lnTo>
                  <a:lnTo>
                    <a:pt x="2727" y="164"/>
                  </a:lnTo>
                  <a:lnTo>
                    <a:pt x="2728" y="150"/>
                  </a:lnTo>
                  <a:lnTo>
                    <a:pt x="2729" y="140"/>
                  </a:lnTo>
                  <a:lnTo>
                    <a:pt x="2730" y="158"/>
                  </a:lnTo>
                  <a:lnTo>
                    <a:pt x="2732" y="176"/>
                  </a:lnTo>
                  <a:lnTo>
                    <a:pt x="2733" y="188"/>
                  </a:lnTo>
                  <a:lnTo>
                    <a:pt x="2734" y="208"/>
                  </a:lnTo>
                  <a:lnTo>
                    <a:pt x="2736" y="228"/>
                  </a:lnTo>
                  <a:lnTo>
                    <a:pt x="2737" y="257"/>
                  </a:lnTo>
                  <a:lnTo>
                    <a:pt x="2738" y="285"/>
                  </a:lnTo>
                  <a:lnTo>
                    <a:pt x="2739" y="312"/>
                  </a:lnTo>
                  <a:lnTo>
                    <a:pt x="2740" y="339"/>
                  </a:lnTo>
                  <a:lnTo>
                    <a:pt x="2742" y="402"/>
                  </a:lnTo>
                  <a:lnTo>
                    <a:pt x="2743" y="435"/>
                  </a:lnTo>
                  <a:lnTo>
                    <a:pt x="2744" y="448"/>
                  </a:lnTo>
                  <a:lnTo>
                    <a:pt x="2745" y="451"/>
                  </a:lnTo>
                  <a:lnTo>
                    <a:pt x="2746" y="442"/>
                  </a:lnTo>
                  <a:lnTo>
                    <a:pt x="2748" y="438"/>
                  </a:lnTo>
                  <a:lnTo>
                    <a:pt x="2749" y="428"/>
                  </a:lnTo>
                  <a:lnTo>
                    <a:pt x="2750" y="412"/>
                  </a:lnTo>
                  <a:lnTo>
                    <a:pt x="2752" y="381"/>
                  </a:lnTo>
                  <a:lnTo>
                    <a:pt x="2753" y="356"/>
                  </a:lnTo>
                  <a:lnTo>
                    <a:pt x="2754" y="324"/>
                  </a:lnTo>
                  <a:lnTo>
                    <a:pt x="2755" y="302"/>
                  </a:lnTo>
                  <a:lnTo>
                    <a:pt x="2756" y="259"/>
                  </a:lnTo>
                  <a:lnTo>
                    <a:pt x="2758" y="251"/>
                  </a:lnTo>
                  <a:lnTo>
                    <a:pt x="2759" y="237"/>
                  </a:lnTo>
                  <a:lnTo>
                    <a:pt x="2760" y="218"/>
                  </a:lnTo>
                  <a:lnTo>
                    <a:pt x="2761" y="221"/>
                  </a:lnTo>
                  <a:lnTo>
                    <a:pt x="2763" y="218"/>
                  </a:lnTo>
                  <a:lnTo>
                    <a:pt x="2764" y="228"/>
                  </a:lnTo>
                  <a:lnTo>
                    <a:pt x="2765" y="228"/>
                  </a:lnTo>
                  <a:lnTo>
                    <a:pt x="2766" y="234"/>
                  </a:lnTo>
                  <a:lnTo>
                    <a:pt x="2768" y="244"/>
                  </a:lnTo>
                  <a:lnTo>
                    <a:pt x="2769" y="250"/>
                  </a:lnTo>
                  <a:lnTo>
                    <a:pt x="2770" y="261"/>
                  </a:lnTo>
                  <a:lnTo>
                    <a:pt x="2771" y="288"/>
                  </a:lnTo>
                  <a:lnTo>
                    <a:pt x="2773" y="270"/>
                  </a:lnTo>
                  <a:lnTo>
                    <a:pt x="2774" y="251"/>
                  </a:lnTo>
                  <a:lnTo>
                    <a:pt x="2775" y="243"/>
                  </a:lnTo>
                  <a:lnTo>
                    <a:pt x="2776" y="244"/>
                  </a:lnTo>
                  <a:lnTo>
                    <a:pt x="2777" y="255"/>
                  </a:lnTo>
                  <a:lnTo>
                    <a:pt x="2779" y="268"/>
                  </a:lnTo>
                  <a:lnTo>
                    <a:pt x="2780" y="288"/>
                  </a:lnTo>
                  <a:lnTo>
                    <a:pt x="2781" y="281"/>
                  </a:lnTo>
                  <a:lnTo>
                    <a:pt x="2783" y="292"/>
                  </a:lnTo>
                  <a:lnTo>
                    <a:pt x="2784" y="306"/>
                  </a:lnTo>
                  <a:lnTo>
                    <a:pt x="2785" y="321"/>
                  </a:lnTo>
                  <a:lnTo>
                    <a:pt x="2786" y="325"/>
                  </a:lnTo>
                  <a:lnTo>
                    <a:pt x="2787" y="342"/>
                  </a:lnTo>
                  <a:lnTo>
                    <a:pt x="2789" y="353"/>
                  </a:lnTo>
                  <a:lnTo>
                    <a:pt x="2790" y="389"/>
                  </a:lnTo>
                  <a:lnTo>
                    <a:pt x="2791" y="419"/>
                  </a:lnTo>
                  <a:lnTo>
                    <a:pt x="2792" y="437"/>
                  </a:lnTo>
                  <a:lnTo>
                    <a:pt x="2793" y="450"/>
                  </a:lnTo>
                  <a:lnTo>
                    <a:pt x="2795" y="456"/>
                  </a:lnTo>
                  <a:lnTo>
                    <a:pt x="2796" y="464"/>
                  </a:lnTo>
                  <a:lnTo>
                    <a:pt x="2797" y="468"/>
                  </a:lnTo>
                  <a:lnTo>
                    <a:pt x="2799" y="471"/>
                  </a:lnTo>
                  <a:lnTo>
                    <a:pt x="2800" y="466"/>
                  </a:lnTo>
                  <a:lnTo>
                    <a:pt x="2801" y="464"/>
                  </a:lnTo>
                  <a:lnTo>
                    <a:pt x="2802" y="456"/>
                  </a:lnTo>
                  <a:lnTo>
                    <a:pt x="2803" y="429"/>
                  </a:lnTo>
                  <a:lnTo>
                    <a:pt x="2805" y="394"/>
                  </a:lnTo>
                  <a:lnTo>
                    <a:pt x="2806" y="343"/>
                  </a:lnTo>
                  <a:lnTo>
                    <a:pt x="2807" y="310"/>
                  </a:lnTo>
                  <a:lnTo>
                    <a:pt x="2808" y="277"/>
                  </a:lnTo>
                  <a:lnTo>
                    <a:pt x="2810" y="258"/>
                  </a:lnTo>
                  <a:lnTo>
                    <a:pt x="2811" y="257"/>
                  </a:lnTo>
                  <a:lnTo>
                    <a:pt x="2812" y="267"/>
                  </a:lnTo>
                  <a:lnTo>
                    <a:pt x="2813" y="277"/>
                  </a:lnTo>
                  <a:lnTo>
                    <a:pt x="2815" y="293"/>
                  </a:lnTo>
                  <a:lnTo>
                    <a:pt x="2816" y="278"/>
                  </a:lnTo>
                  <a:lnTo>
                    <a:pt x="2817" y="302"/>
                  </a:lnTo>
                  <a:lnTo>
                    <a:pt x="2818" y="284"/>
                  </a:lnTo>
                  <a:lnTo>
                    <a:pt x="2820" y="281"/>
                  </a:lnTo>
                  <a:lnTo>
                    <a:pt x="2821" y="277"/>
                  </a:lnTo>
                  <a:lnTo>
                    <a:pt x="2822" y="271"/>
                  </a:lnTo>
                  <a:lnTo>
                    <a:pt x="2823" y="265"/>
                  </a:lnTo>
                  <a:lnTo>
                    <a:pt x="2824" y="250"/>
                  </a:lnTo>
                  <a:lnTo>
                    <a:pt x="2826" y="257"/>
                  </a:lnTo>
                  <a:lnTo>
                    <a:pt x="2827" y="276"/>
                  </a:lnTo>
                  <a:lnTo>
                    <a:pt x="2828" y="306"/>
                  </a:lnTo>
                  <a:lnTo>
                    <a:pt x="2830" y="322"/>
                  </a:lnTo>
                  <a:lnTo>
                    <a:pt x="2831" y="323"/>
                  </a:lnTo>
                  <a:lnTo>
                    <a:pt x="2832" y="294"/>
                  </a:lnTo>
                  <a:lnTo>
                    <a:pt x="2833" y="261"/>
                  </a:lnTo>
                  <a:lnTo>
                    <a:pt x="2834" y="238"/>
                  </a:lnTo>
                  <a:lnTo>
                    <a:pt x="2836" y="233"/>
                  </a:lnTo>
                  <a:lnTo>
                    <a:pt x="2837" y="228"/>
                  </a:lnTo>
                  <a:lnTo>
                    <a:pt x="2838" y="224"/>
                  </a:lnTo>
                  <a:lnTo>
                    <a:pt x="2839" y="234"/>
                  </a:lnTo>
                  <a:lnTo>
                    <a:pt x="2840" y="248"/>
                  </a:lnTo>
                  <a:lnTo>
                    <a:pt x="2842" y="239"/>
                  </a:lnTo>
                  <a:lnTo>
                    <a:pt x="2843" y="251"/>
                  </a:lnTo>
                  <a:lnTo>
                    <a:pt x="2844" y="261"/>
                  </a:lnTo>
                  <a:lnTo>
                    <a:pt x="2846" y="291"/>
                  </a:lnTo>
                  <a:lnTo>
                    <a:pt x="2847" y="305"/>
                  </a:lnTo>
                  <a:lnTo>
                    <a:pt x="2848" y="347"/>
                  </a:lnTo>
                  <a:lnTo>
                    <a:pt x="2849" y="369"/>
                  </a:lnTo>
                  <a:lnTo>
                    <a:pt x="2850" y="399"/>
                  </a:lnTo>
                  <a:lnTo>
                    <a:pt x="2852" y="416"/>
                  </a:lnTo>
                  <a:lnTo>
                    <a:pt x="2853" y="439"/>
                  </a:lnTo>
                  <a:lnTo>
                    <a:pt x="2854" y="454"/>
                  </a:lnTo>
                  <a:lnTo>
                    <a:pt x="2855" y="464"/>
                  </a:lnTo>
                  <a:lnTo>
                    <a:pt x="2857" y="467"/>
                  </a:lnTo>
                  <a:lnTo>
                    <a:pt x="2858" y="470"/>
                  </a:lnTo>
                  <a:lnTo>
                    <a:pt x="2859" y="468"/>
                  </a:lnTo>
                  <a:lnTo>
                    <a:pt x="2860" y="469"/>
                  </a:lnTo>
                  <a:lnTo>
                    <a:pt x="2862" y="464"/>
                  </a:lnTo>
                  <a:lnTo>
                    <a:pt x="2863" y="439"/>
                  </a:lnTo>
                  <a:lnTo>
                    <a:pt x="2864" y="406"/>
                  </a:lnTo>
                  <a:lnTo>
                    <a:pt x="2865" y="334"/>
                  </a:lnTo>
                  <a:lnTo>
                    <a:pt x="2867" y="292"/>
                  </a:lnTo>
                  <a:lnTo>
                    <a:pt x="2868" y="241"/>
                  </a:lnTo>
                  <a:lnTo>
                    <a:pt x="2869" y="233"/>
                  </a:lnTo>
                  <a:lnTo>
                    <a:pt x="2870" y="231"/>
                  </a:lnTo>
                  <a:lnTo>
                    <a:pt x="2871" y="240"/>
                  </a:lnTo>
                  <a:lnTo>
                    <a:pt x="2873" y="253"/>
                  </a:lnTo>
                  <a:lnTo>
                    <a:pt x="2874" y="268"/>
                  </a:lnTo>
                  <a:lnTo>
                    <a:pt x="2875" y="272"/>
                  </a:lnTo>
                  <a:lnTo>
                    <a:pt x="2877" y="285"/>
                  </a:lnTo>
                  <a:lnTo>
                    <a:pt x="2878" y="268"/>
                  </a:lnTo>
                  <a:lnTo>
                    <a:pt x="2879" y="266"/>
                  </a:lnTo>
                  <a:lnTo>
                    <a:pt x="2880" y="271"/>
                  </a:lnTo>
                  <a:lnTo>
                    <a:pt x="2881" y="278"/>
                  </a:lnTo>
                  <a:lnTo>
                    <a:pt x="2883" y="267"/>
                  </a:lnTo>
                  <a:lnTo>
                    <a:pt x="2884" y="253"/>
                  </a:lnTo>
                  <a:lnTo>
                    <a:pt x="2885" y="252"/>
                  </a:lnTo>
                  <a:lnTo>
                    <a:pt x="2886" y="254"/>
                  </a:lnTo>
                  <a:lnTo>
                    <a:pt x="2887" y="279"/>
                  </a:lnTo>
                  <a:lnTo>
                    <a:pt x="2889" y="305"/>
                  </a:lnTo>
                  <a:lnTo>
                    <a:pt x="2890" y="321"/>
                  </a:lnTo>
                  <a:lnTo>
                    <a:pt x="2891" y="281"/>
                  </a:lnTo>
                  <a:lnTo>
                    <a:pt x="2893" y="238"/>
                  </a:lnTo>
                  <a:lnTo>
                    <a:pt x="2894" y="202"/>
                  </a:lnTo>
                  <a:lnTo>
                    <a:pt x="2895" y="194"/>
                  </a:lnTo>
                  <a:lnTo>
                    <a:pt x="2896" y="190"/>
                  </a:lnTo>
                  <a:lnTo>
                    <a:pt x="2897" y="181"/>
                  </a:lnTo>
                  <a:lnTo>
                    <a:pt x="2899" y="172"/>
                  </a:lnTo>
                  <a:lnTo>
                    <a:pt x="2900" y="175"/>
                  </a:lnTo>
                  <a:lnTo>
                    <a:pt x="2901" y="173"/>
                  </a:lnTo>
                  <a:lnTo>
                    <a:pt x="2902" y="184"/>
                  </a:lnTo>
                  <a:lnTo>
                    <a:pt x="2903" y="190"/>
                  </a:lnTo>
                  <a:lnTo>
                    <a:pt x="2905" y="208"/>
                  </a:lnTo>
                  <a:lnTo>
                    <a:pt x="2906" y="245"/>
                  </a:lnTo>
                  <a:lnTo>
                    <a:pt x="2907" y="298"/>
                  </a:lnTo>
                  <a:lnTo>
                    <a:pt x="2909" y="341"/>
                  </a:lnTo>
                  <a:lnTo>
                    <a:pt x="2910" y="386"/>
                  </a:lnTo>
                  <a:lnTo>
                    <a:pt x="2911" y="410"/>
                  </a:lnTo>
                  <a:lnTo>
                    <a:pt x="2912" y="432"/>
                  </a:lnTo>
                  <a:lnTo>
                    <a:pt x="2913" y="443"/>
                  </a:lnTo>
                  <a:lnTo>
                    <a:pt x="2915" y="451"/>
                  </a:lnTo>
                  <a:lnTo>
                    <a:pt x="2916" y="460"/>
                  </a:lnTo>
                  <a:lnTo>
                    <a:pt x="2917" y="464"/>
                  </a:lnTo>
                  <a:lnTo>
                    <a:pt x="2918" y="462"/>
                  </a:lnTo>
                  <a:lnTo>
                    <a:pt x="2920" y="467"/>
                  </a:lnTo>
                  <a:lnTo>
                    <a:pt x="2921" y="462"/>
                  </a:lnTo>
                  <a:lnTo>
                    <a:pt x="2922" y="435"/>
                  </a:lnTo>
                  <a:lnTo>
                    <a:pt x="2923" y="404"/>
                  </a:lnTo>
                  <a:lnTo>
                    <a:pt x="2925" y="331"/>
                  </a:lnTo>
                  <a:lnTo>
                    <a:pt x="2926" y="284"/>
                  </a:lnTo>
                  <a:lnTo>
                    <a:pt x="2927" y="234"/>
                  </a:lnTo>
                  <a:lnTo>
                    <a:pt x="2928" y="219"/>
                  </a:lnTo>
                  <a:lnTo>
                    <a:pt x="2930" y="224"/>
                  </a:lnTo>
                  <a:lnTo>
                    <a:pt x="2931" y="241"/>
                  </a:lnTo>
                  <a:lnTo>
                    <a:pt x="2932" y="257"/>
                  </a:lnTo>
                  <a:lnTo>
                    <a:pt x="2933" y="262"/>
                  </a:lnTo>
                  <a:lnTo>
                    <a:pt x="2934" y="267"/>
                  </a:lnTo>
                  <a:lnTo>
                    <a:pt x="2936" y="273"/>
                  </a:lnTo>
                  <a:lnTo>
                    <a:pt x="2937" y="259"/>
                  </a:lnTo>
                  <a:lnTo>
                    <a:pt x="2938" y="262"/>
                  </a:lnTo>
                  <a:lnTo>
                    <a:pt x="2940" y="267"/>
                  </a:lnTo>
                  <a:lnTo>
                    <a:pt x="2941" y="280"/>
                  </a:lnTo>
                  <a:lnTo>
                    <a:pt x="2942" y="269"/>
                  </a:lnTo>
                  <a:lnTo>
                    <a:pt x="2943" y="265"/>
                  </a:lnTo>
                  <a:lnTo>
                    <a:pt x="2944" y="265"/>
                  </a:lnTo>
                  <a:lnTo>
                    <a:pt x="2946" y="260"/>
                  </a:lnTo>
                  <a:lnTo>
                    <a:pt x="2947" y="286"/>
                  </a:lnTo>
                  <a:lnTo>
                    <a:pt x="2948" y="313"/>
                  </a:lnTo>
                  <a:lnTo>
                    <a:pt x="2949" y="328"/>
                  </a:lnTo>
                  <a:lnTo>
                    <a:pt x="2950" y="293"/>
                  </a:lnTo>
                  <a:lnTo>
                    <a:pt x="2952" y="252"/>
                  </a:lnTo>
                  <a:lnTo>
                    <a:pt x="2953" y="223"/>
                  </a:lnTo>
                  <a:lnTo>
                    <a:pt x="2954" y="207"/>
                  </a:lnTo>
                  <a:lnTo>
                    <a:pt x="2956" y="193"/>
                  </a:lnTo>
                  <a:lnTo>
                    <a:pt x="2957" y="186"/>
                  </a:lnTo>
                  <a:lnTo>
                    <a:pt x="2958" y="185"/>
                  </a:lnTo>
                  <a:lnTo>
                    <a:pt x="2959" y="187"/>
                  </a:lnTo>
                  <a:lnTo>
                    <a:pt x="2960" y="187"/>
                  </a:lnTo>
                  <a:lnTo>
                    <a:pt x="2962" y="191"/>
                  </a:lnTo>
                  <a:lnTo>
                    <a:pt x="2963" y="202"/>
                  </a:lnTo>
                  <a:lnTo>
                    <a:pt x="2964" y="211"/>
                  </a:lnTo>
                  <a:lnTo>
                    <a:pt x="2965" y="230"/>
                  </a:lnTo>
                  <a:lnTo>
                    <a:pt x="2967" y="265"/>
                  </a:lnTo>
                  <a:lnTo>
                    <a:pt x="2968" y="311"/>
                  </a:lnTo>
                  <a:lnTo>
                    <a:pt x="2969" y="358"/>
                  </a:lnTo>
                  <a:lnTo>
                    <a:pt x="2970" y="391"/>
                  </a:lnTo>
                  <a:lnTo>
                    <a:pt x="2972" y="418"/>
                  </a:lnTo>
                  <a:lnTo>
                    <a:pt x="2973" y="430"/>
                  </a:lnTo>
                  <a:lnTo>
                    <a:pt x="2974" y="446"/>
                  </a:lnTo>
                  <a:lnTo>
                    <a:pt x="2975" y="456"/>
                  </a:lnTo>
                  <a:lnTo>
                    <a:pt x="2977" y="460"/>
                  </a:lnTo>
                  <a:lnTo>
                    <a:pt x="2978" y="460"/>
                  </a:lnTo>
                  <a:lnTo>
                    <a:pt x="2979" y="465"/>
                  </a:lnTo>
                  <a:lnTo>
                    <a:pt x="2980" y="462"/>
                  </a:lnTo>
                  <a:lnTo>
                    <a:pt x="2981" y="437"/>
                  </a:lnTo>
                  <a:lnTo>
                    <a:pt x="2983" y="405"/>
                  </a:lnTo>
                  <a:lnTo>
                    <a:pt x="2984" y="336"/>
                  </a:lnTo>
                  <a:lnTo>
                    <a:pt x="2985" y="285"/>
                  </a:lnTo>
                  <a:lnTo>
                    <a:pt x="2987" y="243"/>
                  </a:lnTo>
                  <a:lnTo>
                    <a:pt x="2988" y="236"/>
                  </a:lnTo>
                  <a:lnTo>
                    <a:pt x="2989" y="247"/>
                  </a:lnTo>
                  <a:lnTo>
                    <a:pt x="2990" y="259"/>
                  </a:lnTo>
                  <a:lnTo>
                    <a:pt x="2991" y="258"/>
                  </a:lnTo>
                  <a:lnTo>
                    <a:pt x="2993" y="261"/>
                  </a:lnTo>
                  <a:lnTo>
                    <a:pt x="2994" y="267"/>
                  </a:lnTo>
                  <a:lnTo>
                    <a:pt x="2995" y="283"/>
                  </a:lnTo>
                  <a:lnTo>
                    <a:pt x="2996" y="260"/>
                  </a:lnTo>
                  <a:lnTo>
                    <a:pt x="2997" y="263"/>
                  </a:lnTo>
                  <a:lnTo>
                    <a:pt x="2999" y="276"/>
                  </a:lnTo>
                  <a:lnTo>
                    <a:pt x="3000" y="283"/>
                  </a:lnTo>
                  <a:lnTo>
                    <a:pt x="3001" y="269"/>
                  </a:lnTo>
                  <a:lnTo>
                    <a:pt x="3003" y="264"/>
                  </a:lnTo>
                  <a:lnTo>
                    <a:pt x="3004" y="259"/>
                  </a:lnTo>
                  <a:lnTo>
                    <a:pt x="3005" y="266"/>
                  </a:lnTo>
                  <a:lnTo>
                    <a:pt x="3006" y="296"/>
                  </a:lnTo>
                  <a:lnTo>
                    <a:pt x="3007" y="330"/>
                  </a:lnTo>
                  <a:lnTo>
                    <a:pt x="3009" y="346"/>
                  </a:lnTo>
                  <a:lnTo>
                    <a:pt x="3010" y="305"/>
                  </a:lnTo>
                  <a:lnTo>
                    <a:pt x="3011" y="261"/>
                  </a:lnTo>
                  <a:lnTo>
                    <a:pt x="3012" y="226"/>
                  </a:lnTo>
                  <a:lnTo>
                    <a:pt x="3014" y="196"/>
                  </a:lnTo>
                  <a:lnTo>
                    <a:pt x="3015" y="184"/>
                  </a:lnTo>
                  <a:lnTo>
                    <a:pt x="3016" y="184"/>
                  </a:lnTo>
                  <a:lnTo>
                    <a:pt x="3017" y="175"/>
                  </a:lnTo>
                  <a:lnTo>
                    <a:pt x="3019" y="178"/>
                  </a:lnTo>
                  <a:lnTo>
                    <a:pt x="3020" y="174"/>
                  </a:lnTo>
                  <a:lnTo>
                    <a:pt x="3021" y="185"/>
                  </a:lnTo>
                  <a:lnTo>
                    <a:pt x="3022" y="182"/>
                  </a:lnTo>
                  <a:lnTo>
                    <a:pt x="3024" y="196"/>
                  </a:lnTo>
                  <a:lnTo>
                    <a:pt x="3025" y="218"/>
                  </a:lnTo>
                  <a:lnTo>
                    <a:pt x="3026" y="223"/>
                  </a:lnTo>
                  <a:lnTo>
                    <a:pt x="3027" y="244"/>
                  </a:lnTo>
                  <a:lnTo>
                    <a:pt x="3028" y="288"/>
                  </a:lnTo>
                  <a:lnTo>
                    <a:pt x="3030" y="338"/>
                  </a:lnTo>
                  <a:lnTo>
                    <a:pt x="3031" y="367"/>
                  </a:lnTo>
                  <a:lnTo>
                    <a:pt x="3032" y="392"/>
                  </a:lnTo>
                  <a:lnTo>
                    <a:pt x="3034" y="413"/>
                  </a:lnTo>
                  <a:lnTo>
                    <a:pt x="3035" y="429"/>
                  </a:lnTo>
                  <a:lnTo>
                    <a:pt x="3036" y="440"/>
                  </a:lnTo>
                  <a:lnTo>
                    <a:pt x="3037" y="437"/>
                  </a:lnTo>
                  <a:lnTo>
                    <a:pt x="3038" y="454"/>
                  </a:lnTo>
                  <a:lnTo>
                    <a:pt x="3040" y="456"/>
                  </a:lnTo>
                  <a:lnTo>
                    <a:pt x="3041" y="433"/>
                  </a:lnTo>
                  <a:lnTo>
                    <a:pt x="3042" y="402"/>
                  </a:lnTo>
                  <a:lnTo>
                    <a:pt x="3043" y="340"/>
                  </a:lnTo>
                  <a:lnTo>
                    <a:pt x="3045" y="302"/>
                  </a:lnTo>
                  <a:lnTo>
                    <a:pt x="3046" y="241"/>
                  </a:lnTo>
                  <a:lnTo>
                    <a:pt x="3047" y="234"/>
                  </a:lnTo>
                  <a:lnTo>
                    <a:pt x="3048" y="227"/>
                  </a:lnTo>
                  <a:lnTo>
                    <a:pt x="3050" y="243"/>
                  </a:lnTo>
                  <a:lnTo>
                    <a:pt x="3051" y="257"/>
                  </a:lnTo>
                  <a:lnTo>
                    <a:pt x="3052" y="262"/>
                  </a:lnTo>
                  <a:lnTo>
                    <a:pt x="3053" y="259"/>
                  </a:lnTo>
                  <a:lnTo>
                    <a:pt x="3054" y="267"/>
                  </a:lnTo>
                  <a:lnTo>
                    <a:pt x="3056" y="253"/>
                  </a:lnTo>
                  <a:lnTo>
                    <a:pt x="3057" y="255"/>
                  </a:lnTo>
                  <a:lnTo>
                    <a:pt x="3058" y="272"/>
                  </a:lnTo>
                  <a:lnTo>
                    <a:pt x="3059" y="275"/>
                  </a:lnTo>
                  <a:lnTo>
                    <a:pt x="3061" y="264"/>
                  </a:lnTo>
                  <a:lnTo>
                    <a:pt x="3062" y="257"/>
                  </a:lnTo>
                  <a:lnTo>
                    <a:pt x="3063" y="253"/>
                  </a:lnTo>
                  <a:lnTo>
                    <a:pt x="3064" y="264"/>
                  </a:lnTo>
                  <a:lnTo>
                    <a:pt x="3066" y="293"/>
                  </a:lnTo>
                  <a:lnTo>
                    <a:pt x="3067" y="315"/>
                  </a:lnTo>
                  <a:lnTo>
                    <a:pt x="3068" y="330"/>
                  </a:lnTo>
                  <a:lnTo>
                    <a:pt x="3069" y="294"/>
                  </a:lnTo>
                  <a:lnTo>
                    <a:pt x="3070" y="249"/>
                  </a:lnTo>
                  <a:lnTo>
                    <a:pt x="3072" y="210"/>
                  </a:lnTo>
                  <a:lnTo>
                    <a:pt x="3073" y="186"/>
                  </a:lnTo>
                  <a:lnTo>
                    <a:pt x="3074" y="164"/>
                  </a:lnTo>
                  <a:lnTo>
                    <a:pt x="3076" y="158"/>
                  </a:lnTo>
                  <a:lnTo>
                    <a:pt x="3077" y="163"/>
                  </a:lnTo>
                  <a:lnTo>
                    <a:pt x="3078" y="163"/>
                  </a:lnTo>
                  <a:lnTo>
                    <a:pt x="3079" y="162"/>
                  </a:lnTo>
                  <a:lnTo>
                    <a:pt x="3080" y="162"/>
                  </a:lnTo>
                  <a:lnTo>
                    <a:pt x="3082" y="157"/>
                  </a:lnTo>
                  <a:lnTo>
                    <a:pt x="3083" y="153"/>
                  </a:lnTo>
                  <a:lnTo>
                    <a:pt x="3084" y="146"/>
                  </a:lnTo>
                  <a:lnTo>
                    <a:pt x="3085" y="153"/>
                  </a:lnTo>
                  <a:lnTo>
                    <a:pt x="3087" y="163"/>
                  </a:lnTo>
                  <a:lnTo>
                    <a:pt x="3088" y="188"/>
                  </a:lnTo>
                  <a:lnTo>
                    <a:pt x="3089" y="206"/>
                  </a:lnTo>
                  <a:lnTo>
                    <a:pt x="3090" y="232"/>
                  </a:lnTo>
                  <a:lnTo>
                    <a:pt x="3092" y="253"/>
                  </a:lnTo>
                  <a:lnTo>
                    <a:pt x="3093" y="285"/>
                  </a:lnTo>
                  <a:lnTo>
                    <a:pt x="3094" y="315"/>
                  </a:lnTo>
                  <a:lnTo>
                    <a:pt x="3095" y="339"/>
                  </a:lnTo>
                  <a:lnTo>
                    <a:pt x="3097" y="366"/>
                  </a:lnTo>
                  <a:lnTo>
                    <a:pt x="3098" y="419"/>
                  </a:lnTo>
                  <a:lnTo>
                    <a:pt x="3099" y="443"/>
                  </a:lnTo>
                  <a:lnTo>
                    <a:pt x="3100" y="448"/>
                  </a:lnTo>
                  <a:lnTo>
                    <a:pt x="3101" y="447"/>
                  </a:lnTo>
                  <a:lnTo>
                    <a:pt x="3103" y="428"/>
                  </a:lnTo>
                  <a:lnTo>
                    <a:pt x="3104" y="426"/>
                  </a:lnTo>
                  <a:lnTo>
                    <a:pt x="3105" y="403"/>
                  </a:lnTo>
                  <a:lnTo>
                    <a:pt x="3107" y="379"/>
                  </a:lnTo>
                  <a:lnTo>
                    <a:pt x="3108" y="341"/>
                  </a:lnTo>
                  <a:lnTo>
                    <a:pt x="3109" y="321"/>
                  </a:lnTo>
                  <a:lnTo>
                    <a:pt x="3110" y="274"/>
                  </a:lnTo>
                  <a:lnTo>
                    <a:pt x="3111" y="277"/>
                  </a:lnTo>
                  <a:lnTo>
                    <a:pt x="3113" y="238"/>
                  </a:lnTo>
                  <a:lnTo>
                    <a:pt x="3114" y="238"/>
                  </a:lnTo>
                  <a:lnTo>
                    <a:pt x="3115" y="204"/>
                  </a:lnTo>
                  <a:lnTo>
                    <a:pt x="3116" y="199"/>
                  </a:lnTo>
                  <a:lnTo>
                    <a:pt x="3117" y="198"/>
                  </a:lnTo>
                  <a:lnTo>
                    <a:pt x="3119" y="209"/>
                  </a:lnTo>
                  <a:lnTo>
                    <a:pt x="3120" y="213"/>
                  </a:lnTo>
                  <a:lnTo>
                    <a:pt x="3121" y="227"/>
                  </a:lnTo>
                  <a:lnTo>
                    <a:pt x="3123" y="204"/>
                  </a:lnTo>
                  <a:lnTo>
                    <a:pt x="3124" y="204"/>
                  </a:lnTo>
                  <a:lnTo>
                    <a:pt x="3125" y="227"/>
                  </a:lnTo>
                  <a:lnTo>
                    <a:pt x="3126" y="261"/>
                  </a:lnTo>
                  <a:lnTo>
                    <a:pt x="3127" y="292"/>
                  </a:lnTo>
                  <a:lnTo>
                    <a:pt x="3129" y="253"/>
                  </a:lnTo>
                  <a:lnTo>
                    <a:pt x="3130" y="212"/>
                  </a:lnTo>
                  <a:lnTo>
                    <a:pt x="3131" y="188"/>
                  </a:lnTo>
                  <a:lnTo>
                    <a:pt x="3132" y="161"/>
                  </a:lnTo>
                  <a:lnTo>
                    <a:pt x="3134" y="149"/>
                  </a:lnTo>
                  <a:lnTo>
                    <a:pt x="3135" y="163"/>
                  </a:lnTo>
                  <a:lnTo>
                    <a:pt x="3136" y="192"/>
                  </a:lnTo>
                  <a:lnTo>
                    <a:pt x="3137" y="197"/>
                  </a:lnTo>
                  <a:lnTo>
                    <a:pt x="3139" y="208"/>
                  </a:lnTo>
                  <a:lnTo>
                    <a:pt x="3140" y="203"/>
                  </a:lnTo>
                  <a:lnTo>
                    <a:pt x="3141" y="169"/>
                  </a:lnTo>
                  <a:lnTo>
                    <a:pt x="3142" y="153"/>
                  </a:lnTo>
                  <a:lnTo>
                    <a:pt x="3144" y="140"/>
                  </a:lnTo>
                  <a:lnTo>
                    <a:pt x="3145" y="135"/>
                  </a:lnTo>
                  <a:lnTo>
                    <a:pt x="3146" y="148"/>
                  </a:lnTo>
                  <a:lnTo>
                    <a:pt x="3147" y="173"/>
                  </a:lnTo>
                  <a:lnTo>
                    <a:pt x="3148" y="180"/>
                  </a:lnTo>
                  <a:lnTo>
                    <a:pt x="3150" y="208"/>
                  </a:lnTo>
                  <a:lnTo>
                    <a:pt x="3151" y="229"/>
                  </a:lnTo>
                  <a:lnTo>
                    <a:pt x="3152" y="253"/>
                  </a:lnTo>
                  <a:lnTo>
                    <a:pt x="3154" y="284"/>
                  </a:lnTo>
                  <a:lnTo>
                    <a:pt x="3155" y="311"/>
                  </a:lnTo>
                  <a:lnTo>
                    <a:pt x="3156" y="342"/>
                  </a:lnTo>
                  <a:lnTo>
                    <a:pt x="3157" y="404"/>
                  </a:lnTo>
                  <a:lnTo>
                    <a:pt x="3158" y="437"/>
                  </a:lnTo>
                  <a:lnTo>
                    <a:pt x="3160" y="449"/>
                  </a:lnTo>
                  <a:lnTo>
                    <a:pt x="3161" y="449"/>
                  </a:lnTo>
                  <a:lnTo>
                    <a:pt x="3162" y="443"/>
                  </a:lnTo>
                  <a:lnTo>
                    <a:pt x="3163" y="442"/>
                  </a:lnTo>
                  <a:lnTo>
                    <a:pt x="3164" y="419"/>
                  </a:lnTo>
                  <a:lnTo>
                    <a:pt x="3166" y="407"/>
                  </a:lnTo>
                  <a:lnTo>
                    <a:pt x="3167" y="389"/>
                  </a:lnTo>
                  <a:lnTo>
                    <a:pt x="3168" y="365"/>
                  </a:lnTo>
                  <a:lnTo>
                    <a:pt x="3170" y="327"/>
                  </a:lnTo>
                  <a:lnTo>
                    <a:pt x="3171" y="311"/>
                  </a:lnTo>
                  <a:lnTo>
                    <a:pt x="3172" y="276"/>
                  </a:lnTo>
                  <a:lnTo>
                    <a:pt x="3173" y="269"/>
                  </a:lnTo>
                  <a:lnTo>
                    <a:pt x="3174" y="248"/>
                  </a:lnTo>
                  <a:lnTo>
                    <a:pt x="3176" y="235"/>
                  </a:lnTo>
                  <a:lnTo>
                    <a:pt x="3177" y="239"/>
                  </a:lnTo>
                  <a:lnTo>
                    <a:pt x="3178" y="241"/>
                  </a:lnTo>
                  <a:lnTo>
                    <a:pt x="3179" y="247"/>
                  </a:lnTo>
                  <a:lnTo>
                    <a:pt x="3181" y="242"/>
                  </a:lnTo>
                  <a:lnTo>
                    <a:pt x="3182" y="244"/>
                  </a:lnTo>
                  <a:lnTo>
                    <a:pt x="3183" y="253"/>
                  </a:lnTo>
                  <a:lnTo>
                    <a:pt x="3184" y="251"/>
                  </a:lnTo>
                  <a:lnTo>
                    <a:pt x="3186" y="263"/>
                  </a:lnTo>
                  <a:lnTo>
                    <a:pt x="3187" y="279"/>
                  </a:lnTo>
                  <a:lnTo>
                    <a:pt x="3188" y="265"/>
                  </a:lnTo>
                  <a:lnTo>
                    <a:pt x="3189" y="246"/>
                  </a:lnTo>
                  <a:lnTo>
                    <a:pt x="3191" y="239"/>
                  </a:lnTo>
                  <a:lnTo>
                    <a:pt x="3192" y="244"/>
                  </a:lnTo>
                  <a:lnTo>
                    <a:pt x="3193" y="268"/>
                  </a:lnTo>
                  <a:lnTo>
                    <a:pt x="3194" y="280"/>
                  </a:lnTo>
                  <a:lnTo>
                    <a:pt x="3195" y="303"/>
                  </a:lnTo>
                  <a:lnTo>
                    <a:pt x="3197" y="298"/>
                  </a:lnTo>
                  <a:lnTo>
                    <a:pt x="3198" y="307"/>
                  </a:lnTo>
                  <a:lnTo>
                    <a:pt x="3199" y="304"/>
                  </a:lnTo>
                  <a:lnTo>
                    <a:pt x="3201" y="326"/>
                  </a:lnTo>
                  <a:lnTo>
                    <a:pt x="3202" y="341"/>
                  </a:lnTo>
                  <a:lnTo>
                    <a:pt x="3203" y="360"/>
                  </a:lnTo>
                  <a:lnTo>
                    <a:pt x="3204" y="378"/>
                  </a:lnTo>
                  <a:lnTo>
                    <a:pt x="3205" y="391"/>
                  </a:lnTo>
                  <a:lnTo>
                    <a:pt x="3207" y="405"/>
                  </a:lnTo>
                  <a:lnTo>
                    <a:pt x="3208" y="423"/>
                  </a:lnTo>
                  <a:lnTo>
                    <a:pt x="3209" y="444"/>
                  </a:lnTo>
                  <a:lnTo>
                    <a:pt x="3210" y="448"/>
                  </a:lnTo>
                  <a:lnTo>
                    <a:pt x="3211" y="460"/>
                  </a:lnTo>
                  <a:lnTo>
                    <a:pt x="3213" y="467"/>
                  </a:lnTo>
                  <a:lnTo>
                    <a:pt x="3214" y="469"/>
                  </a:lnTo>
                  <a:lnTo>
                    <a:pt x="3215" y="466"/>
                  </a:lnTo>
                  <a:lnTo>
                    <a:pt x="3217" y="468"/>
                  </a:lnTo>
                  <a:lnTo>
                    <a:pt x="3218" y="461"/>
                  </a:lnTo>
                  <a:lnTo>
                    <a:pt x="3219" y="438"/>
                  </a:lnTo>
                  <a:lnTo>
                    <a:pt x="3220" y="402"/>
                  </a:lnTo>
                  <a:lnTo>
                    <a:pt x="3221" y="344"/>
                  </a:lnTo>
                  <a:lnTo>
                    <a:pt x="3223" y="314"/>
                  </a:lnTo>
                  <a:lnTo>
                    <a:pt x="3224" y="276"/>
                  </a:lnTo>
                  <a:lnTo>
                    <a:pt x="3225" y="262"/>
                  </a:lnTo>
                  <a:lnTo>
                    <a:pt x="3226" y="268"/>
                  </a:lnTo>
                  <a:lnTo>
                    <a:pt x="3227" y="274"/>
                  </a:lnTo>
                  <a:lnTo>
                    <a:pt x="3229" y="282"/>
                  </a:lnTo>
                  <a:lnTo>
                    <a:pt x="3230" y="301"/>
                  </a:lnTo>
                  <a:lnTo>
                    <a:pt x="3231" y="294"/>
                  </a:lnTo>
                  <a:lnTo>
                    <a:pt x="3233" y="295"/>
                  </a:lnTo>
                  <a:lnTo>
                    <a:pt x="3234" y="274"/>
                  </a:lnTo>
                  <a:lnTo>
                    <a:pt x="3235" y="288"/>
                  </a:lnTo>
                  <a:lnTo>
                    <a:pt x="3236" y="288"/>
                  </a:lnTo>
                  <a:lnTo>
                    <a:pt x="3237" y="291"/>
                  </a:lnTo>
                  <a:lnTo>
                    <a:pt x="3239" y="280"/>
                  </a:lnTo>
                  <a:lnTo>
                    <a:pt x="3240" y="279"/>
                  </a:lnTo>
                  <a:lnTo>
                    <a:pt x="3241" y="267"/>
                  </a:lnTo>
                  <a:lnTo>
                    <a:pt x="3242" y="264"/>
                  </a:lnTo>
                  <a:lnTo>
                    <a:pt x="3244" y="285"/>
                  </a:lnTo>
                  <a:lnTo>
                    <a:pt x="3245" y="306"/>
                  </a:lnTo>
                  <a:lnTo>
                    <a:pt x="3246" y="321"/>
                  </a:lnTo>
                  <a:lnTo>
                    <a:pt x="3247" y="285"/>
                  </a:lnTo>
                  <a:lnTo>
                    <a:pt x="3249" y="258"/>
                  </a:lnTo>
                  <a:lnTo>
                    <a:pt x="3250" y="238"/>
                  </a:lnTo>
                  <a:lnTo>
                    <a:pt x="3251" y="224"/>
                  </a:lnTo>
                  <a:lnTo>
                    <a:pt x="3252" y="217"/>
                  </a:lnTo>
                  <a:lnTo>
                    <a:pt x="3254" y="227"/>
                  </a:lnTo>
                  <a:lnTo>
                    <a:pt x="3255" y="235"/>
                  </a:lnTo>
                  <a:lnTo>
                    <a:pt x="3256" y="251"/>
                  </a:lnTo>
                  <a:lnTo>
                    <a:pt x="3257" y="250"/>
                  </a:lnTo>
                  <a:lnTo>
                    <a:pt x="3258" y="253"/>
                  </a:lnTo>
                  <a:lnTo>
                    <a:pt x="3260" y="257"/>
                  </a:lnTo>
                  <a:lnTo>
                    <a:pt x="3261" y="279"/>
                  </a:lnTo>
                  <a:lnTo>
                    <a:pt x="3262" y="315"/>
                  </a:lnTo>
                  <a:lnTo>
                    <a:pt x="3264" y="347"/>
                  </a:lnTo>
                  <a:lnTo>
                    <a:pt x="3265" y="366"/>
                  </a:lnTo>
                  <a:lnTo>
                    <a:pt x="3266" y="398"/>
                  </a:lnTo>
                  <a:lnTo>
                    <a:pt x="3267" y="418"/>
                  </a:lnTo>
                  <a:lnTo>
                    <a:pt x="3268" y="434"/>
                  </a:lnTo>
                  <a:lnTo>
                    <a:pt x="3270" y="445"/>
                  </a:lnTo>
                  <a:lnTo>
                    <a:pt x="3271" y="457"/>
                  </a:lnTo>
                  <a:lnTo>
                    <a:pt x="3272" y="462"/>
                  </a:lnTo>
                  <a:lnTo>
                    <a:pt x="3273" y="467"/>
                  </a:lnTo>
                  <a:lnTo>
                    <a:pt x="3274" y="462"/>
                  </a:lnTo>
                  <a:lnTo>
                    <a:pt x="3276" y="464"/>
                  </a:lnTo>
                  <a:lnTo>
                    <a:pt x="3277" y="461"/>
                  </a:lnTo>
                  <a:lnTo>
                    <a:pt x="3278" y="438"/>
                  </a:lnTo>
                  <a:lnTo>
                    <a:pt x="3280" y="411"/>
                  </a:lnTo>
                  <a:lnTo>
                    <a:pt x="3281" y="352"/>
                  </a:lnTo>
                  <a:lnTo>
                    <a:pt x="3282" y="308"/>
                  </a:lnTo>
                  <a:lnTo>
                    <a:pt x="3283" y="265"/>
                  </a:lnTo>
                  <a:lnTo>
                    <a:pt x="3284" y="256"/>
                  </a:lnTo>
                  <a:lnTo>
                    <a:pt x="3286" y="252"/>
                  </a:lnTo>
                  <a:lnTo>
                    <a:pt x="3287" y="262"/>
                  </a:lnTo>
                  <a:lnTo>
                    <a:pt x="3288" y="266"/>
                  </a:lnTo>
                  <a:lnTo>
                    <a:pt x="3289" y="281"/>
                  </a:lnTo>
                  <a:lnTo>
                    <a:pt x="3291" y="278"/>
                  </a:lnTo>
                  <a:lnTo>
                    <a:pt x="3292" y="289"/>
                  </a:lnTo>
                  <a:lnTo>
                    <a:pt x="3293" y="270"/>
                  </a:lnTo>
                  <a:lnTo>
                    <a:pt x="3294" y="269"/>
                  </a:lnTo>
                  <a:lnTo>
                    <a:pt x="3296" y="268"/>
                  </a:lnTo>
                  <a:lnTo>
                    <a:pt x="3297" y="272"/>
                  </a:lnTo>
                  <a:lnTo>
                    <a:pt x="3298" y="263"/>
                  </a:lnTo>
                  <a:lnTo>
                    <a:pt x="3299" y="260"/>
                  </a:lnTo>
                  <a:lnTo>
                    <a:pt x="3301" y="261"/>
                  </a:lnTo>
                  <a:lnTo>
                    <a:pt x="3302" y="258"/>
                  </a:lnTo>
                  <a:lnTo>
                    <a:pt x="3303" y="295"/>
                  </a:lnTo>
                  <a:lnTo>
                    <a:pt x="3304" y="325"/>
                  </a:lnTo>
                  <a:lnTo>
                    <a:pt x="3305" y="343"/>
                  </a:lnTo>
                  <a:lnTo>
                    <a:pt x="3307" y="311"/>
                  </a:lnTo>
                  <a:lnTo>
                    <a:pt x="3308" y="279"/>
                  </a:lnTo>
                  <a:lnTo>
                    <a:pt x="3309" y="253"/>
                  </a:lnTo>
                  <a:lnTo>
                    <a:pt x="3311" y="236"/>
                  </a:lnTo>
                  <a:lnTo>
                    <a:pt x="3312" y="232"/>
                  </a:lnTo>
                  <a:lnTo>
                    <a:pt x="3313" y="230"/>
                  </a:lnTo>
                  <a:lnTo>
                    <a:pt x="3314" y="239"/>
                  </a:lnTo>
                  <a:lnTo>
                    <a:pt x="3315" y="242"/>
                  </a:lnTo>
                  <a:lnTo>
                    <a:pt x="3317" y="242"/>
                  </a:lnTo>
                  <a:lnTo>
                    <a:pt x="3318" y="251"/>
                  </a:lnTo>
                  <a:lnTo>
                    <a:pt x="3319" y="261"/>
                  </a:lnTo>
                  <a:lnTo>
                    <a:pt x="3320" y="266"/>
                  </a:lnTo>
                  <a:lnTo>
                    <a:pt x="3321" y="274"/>
                  </a:lnTo>
                  <a:lnTo>
                    <a:pt x="3323" y="292"/>
                  </a:lnTo>
                  <a:lnTo>
                    <a:pt x="3324" y="325"/>
                  </a:lnTo>
                  <a:lnTo>
                    <a:pt x="3325" y="355"/>
                  </a:lnTo>
                  <a:lnTo>
                    <a:pt x="3327" y="385"/>
                  </a:lnTo>
                  <a:lnTo>
                    <a:pt x="3328" y="412"/>
                  </a:lnTo>
                  <a:lnTo>
                    <a:pt x="3329" y="428"/>
                  </a:lnTo>
                  <a:lnTo>
                    <a:pt x="3330" y="441"/>
                  </a:lnTo>
                  <a:lnTo>
                    <a:pt x="3331" y="449"/>
                  </a:lnTo>
                  <a:lnTo>
                    <a:pt x="3333" y="452"/>
                  </a:lnTo>
                  <a:lnTo>
                    <a:pt x="3334" y="447"/>
                  </a:lnTo>
                  <a:lnTo>
                    <a:pt x="3335" y="448"/>
                  </a:lnTo>
                  <a:lnTo>
                    <a:pt x="3336" y="447"/>
                  </a:lnTo>
                  <a:lnTo>
                    <a:pt x="3338" y="430"/>
                  </a:lnTo>
                  <a:lnTo>
                    <a:pt x="3339" y="403"/>
                  </a:lnTo>
                  <a:lnTo>
                    <a:pt x="3340" y="357"/>
                  </a:lnTo>
                  <a:lnTo>
                    <a:pt x="3341" y="315"/>
                  </a:lnTo>
                  <a:lnTo>
                    <a:pt x="3343" y="280"/>
                  </a:lnTo>
                  <a:lnTo>
                    <a:pt x="3344" y="249"/>
                  </a:lnTo>
                  <a:lnTo>
                    <a:pt x="3345" y="247"/>
                  </a:lnTo>
                  <a:lnTo>
                    <a:pt x="3346" y="253"/>
                  </a:lnTo>
                  <a:lnTo>
                    <a:pt x="3348" y="257"/>
                  </a:lnTo>
                  <a:lnTo>
                    <a:pt x="3349" y="264"/>
                  </a:lnTo>
                  <a:lnTo>
                    <a:pt x="3350" y="254"/>
                  </a:lnTo>
                  <a:lnTo>
                    <a:pt x="3351" y="256"/>
                  </a:lnTo>
                  <a:lnTo>
                    <a:pt x="3352" y="245"/>
                  </a:lnTo>
                  <a:lnTo>
                    <a:pt x="3354" y="239"/>
                  </a:lnTo>
                  <a:lnTo>
                    <a:pt x="3355" y="247"/>
                  </a:lnTo>
                  <a:lnTo>
                    <a:pt x="3356" y="236"/>
                  </a:lnTo>
                  <a:lnTo>
                    <a:pt x="3358" y="247"/>
                  </a:lnTo>
                  <a:lnTo>
                    <a:pt x="3359" y="252"/>
                  </a:lnTo>
                  <a:lnTo>
                    <a:pt x="3360" y="247"/>
                  </a:lnTo>
                  <a:lnTo>
                    <a:pt x="3361" y="255"/>
                  </a:lnTo>
                  <a:lnTo>
                    <a:pt x="3362" y="273"/>
                  </a:lnTo>
                  <a:lnTo>
                    <a:pt x="3364" y="299"/>
                  </a:lnTo>
                  <a:lnTo>
                    <a:pt x="3365" y="316"/>
                  </a:lnTo>
                  <a:lnTo>
                    <a:pt x="3366" y="279"/>
                  </a:lnTo>
                  <a:lnTo>
                    <a:pt x="3367" y="240"/>
                  </a:lnTo>
                  <a:lnTo>
                    <a:pt x="3368" y="229"/>
                  </a:lnTo>
                  <a:lnTo>
                    <a:pt x="3370" y="222"/>
                  </a:lnTo>
                  <a:lnTo>
                    <a:pt x="3371" y="210"/>
                  </a:lnTo>
                  <a:lnTo>
                    <a:pt x="3372" y="227"/>
                  </a:lnTo>
                  <a:lnTo>
                    <a:pt x="3374" y="254"/>
                  </a:lnTo>
                  <a:lnTo>
                    <a:pt x="3375" y="266"/>
                  </a:lnTo>
                  <a:lnTo>
                    <a:pt x="3376" y="263"/>
                  </a:lnTo>
                  <a:lnTo>
                    <a:pt x="3377" y="260"/>
                  </a:lnTo>
                  <a:lnTo>
                    <a:pt x="3378" y="277"/>
                  </a:lnTo>
                  <a:lnTo>
                    <a:pt x="3380" y="278"/>
                  </a:lnTo>
                  <a:lnTo>
                    <a:pt x="3381" y="297"/>
                  </a:lnTo>
                  <a:lnTo>
                    <a:pt x="3382" y="321"/>
                  </a:lnTo>
                  <a:lnTo>
                    <a:pt x="3383" y="323"/>
                  </a:lnTo>
                  <a:lnTo>
                    <a:pt x="3385" y="351"/>
                  </a:lnTo>
                  <a:lnTo>
                    <a:pt x="3386" y="363"/>
                  </a:lnTo>
                  <a:lnTo>
                    <a:pt x="3387" y="382"/>
                  </a:lnTo>
                  <a:lnTo>
                    <a:pt x="3388" y="391"/>
                  </a:lnTo>
                  <a:lnTo>
                    <a:pt x="3390" y="403"/>
                  </a:lnTo>
                  <a:lnTo>
                    <a:pt x="3391" y="417"/>
                  </a:lnTo>
                  <a:lnTo>
                    <a:pt x="3392" y="420"/>
                  </a:lnTo>
                  <a:lnTo>
                    <a:pt x="3393" y="427"/>
                  </a:lnTo>
                  <a:lnTo>
                    <a:pt x="3394" y="441"/>
                  </a:lnTo>
                  <a:lnTo>
                    <a:pt x="3396" y="449"/>
                  </a:lnTo>
                  <a:lnTo>
                    <a:pt x="3397" y="447"/>
                  </a:lnTo>
                  <a:lnTo>
                    <a:pt x="3398" y="435"/>
                  </a:lnTo>
                  <a:lnTo>
                    <a:pt x="3399" y="424"/>
                  </a:lnTo>
                  <a:lnTo>
                    <a:pt x="3401" y="418"/>
                  </a:lnTo>
                  <a:lnTo>
                    <a:pt x="3402" y="411"/>
                  </a:lnTo>
                  <a:lnTo>
                    <a:pt x="3403" y="404"/>
                  </a:lnTo>
                  <a:lnTo>
                    <a:pt x="3405" y="395"/>
                  </a:lnTo>
                  <a:lnTo>
                    <a:pt x="3406" y="388"/>
                  </a:lnTo>
                  <a:lnTo>
                    <a:pt x="3407" y="380"/>
                  </a:lnTo>
                  <a:lnTo>
                    <a:pt x="3408" y="371"/>
                  </a:lnTo>
                  <a:lnTo>
                    <a:pt x="3409" y="350"/>
                  </a:lnTo>
                  <a:lnTo>
                    <a:pt x="3411" y="333"/>
                  </a:lnTo>
                  <a:lnTo>
                    <a:pt x="3412" y="325"/>
                  </a:lnTo>
                  <a:lnTo>
                    <a:pt x="3413" y="326"/>
                  </a:lnTo>
                  <a:lnTo>
                    <a:pt x="3414" y="323"/>
                  </a:lnTo>
                  <a:lnTo>
                    <a:pt x="3416" y="323"/>
                  </a:lnTo>
                  <a:lnTo>
                    <a:pt x="3417" y="321"/>
                  </a:lnTo>
                  <a:lnTo>
                    <a:pt x="3418" y="317"/>
                  </a:lnTo>
                  <a:lnTo>
                    <a:pt x="3419" y="309"/>
                  </a:lnTo>
                  <a:lnTo>
                    <a:pt x="3421" y="309"/>
                  </a:lnTo>
                  <a:lnTo>
                    <a:pt x="3422" y="301"/>
                  </a:lnTo>
                  <a:lnTo>
                    <a:pt x="3423" y="323"/>
                  </a:lnTo>
                  <a:lnTo>
                    <a:pt x="3424" y="328"/>
                  </a:lnTo>
                  <a:lnTo>
                    <a:pt x="3425" y="326"/>
                  </a:lnTo>
                  <a:lnTo>
                    <a:pt x="3427" y="325"/>
                  </a:lnTo>
                  <a:lnTo>
                    <a:pt x="3428" y="331"/>
                  </a:lnTo>
                  <a:lnTo>
                    <a:pt x="3429" y="321"/>
                  </a:lnTo>
                  <a:lnTo>
                    <a:pt x="3430" y="321"/>
                  </a:lnTo>
                  <a:lnTo>
                    <a:pt x="3432" y="316"/>
                  </a:lnTo>
                  <a:lnTo>
                    <a:pt x="3433" y="316"/>
                  </a:lnTo>
                  <a:lnTo>
                    <a:pt x="3434" y="312"/>
                  </a:lnTo>
                  <a:lnTo>
                    <a:pt x="3435" y="302"/>
                  </a:lnTo>
                  <a:lnTo>
                    <a:pt x="3437" y="301"/>
                  </a:lnTo>
                  <a:lnTo>
                    <a:pt x="3438" y="296"/>
                  </a:lnTo>
                  <a:lnTo>
                    <a:pt x="3439" y="317"/>
                  </a:lnTo>
                  <a:lnTo>
                    <a:pt x="3440" y="335"/>
                  </a:lnTo>
                  <a:lnTo>
                    <a:pt x="3441" y="345"/>
                  </a:lnTo>
                  <a:lnTo>
                    <a:pt x="3443" y="372"/>
                  </a:lnTo>
                  <a:lnTo>
                    <a:pt x="3444" y="395"/>
                  </a:lnTo>
                  <a:lnTo>
                    <a:pt x="3445" y="407"/>
                  </a:lnTo>
                  <a:lnTo>
                    <a:pt x="3447" y="422"/>
                  </a:lnTo>
                  <a:lnTo>
                    <a:pt x="3448" y="435"/>
                  </a:lnTo>
                  <a:lnTo>
                    <a:pt x="3449" y="447"/>
                  </a:lnTo>
                  <a:lnTo>
                    <a:pt x="3450" y="456"/>
                  </a:lnTo>
                  <a:lnTo>
                    <a:pt x="3451" y="457"/>
                  </a:lnTo>
                  <a:lnTo>
                    <a:pt x="3453" y="457"/>
                  </a:lnTo>
                  <a:lnTo>
                    <a:pt x="3454" y="466"/>
                  </a:lnTo>
                  <a:lnTo>
                    <a:pt x="3455" y="469"/>
                  </a:lnTo>
                  <a:lnTo>
                    <a:pt x="3456" y="465"/>
                  </a:lnTo>
                  <a:lnTo>
                    <a:pt x="3458" y="457"/>
                  </a:lnTo>
                  <a:lnTo>
                    <a:pt x="3459" y="439"/>
                  </a:lnTo>
                  <a:lnTo>
                    <a:pt x="3460" y="431"/>
                  </a:lnTo>
                  <a:lnTo>
                    <a:pt x="3461" y="415"/>
                  </a:lnTo>
                  <a:lnTo>
                    <a:pt x="3463" y="400"/>
                  </a:lnTo>
                  <a:lnTo>
                    <a:pt x="3464" y="382"/>
                  </a:lnTo>
                  <a:lnTo>
                    <a:pt x="3465" y="369"/>
                  </a:lnTo>
                  <a:lnTo>
                    <a:pt x="3466" y="356"/>
                  </a:lnTo>
                  <a:lnTo>
                    <a:pt x="3468" y="343"/>
                  </a:lnTo>
                  <a:lnTo>
                    <a:pt x="3469" y="330"/>
                  </a:lnTo>
                  <a:lnTo>
                    <a:pt x="3470" y="317"/>
                  </a:lnTo>
                  <a:lnTo>
                    <a:pt x="3471" y="301"/>
                  </a:lnTo>
                  <a:lnTo>
                    <a:pt x="3472" y="290"/>
                  </a:lnTo>
                  <a:lnTo>
                    <a:pt x="3474" y="279"/>
                  </a:lnTo>
                  <a:lnTo>
                    <a:pt x="3475" y="272"/>
                  </a:lnTo>
                  <a:lnTo>
                    <a:pt x="3476" y="261"/>
                  </a:lnTo>
                  <a:lnTo>
                    <a:pt x="3478" y="270"/>
                  </a:lnTo>
                  <a:lnTo>
                    <a:pt x="3479" y="257"/>
                  </a:lnTo>
                  <a:lnTo>
                    <a:pt x="3480" y="256"/>
                  </a:lnTo>
                  <a:lnTo>
                    <a:pt x="3481" y="254"/>
                  </a:lnTo>
                  <a:lnTo>
                    <a:pt x="3482" y="271"/>
                  </a:lnTo>
                  <a:lnTo>
                    <a:pt x="3484" y="285"/>
                  </a:lnTo>
                  <a:lnTo>
                    <a:pt x="3485" y="255"/>
                  </a:lnTo>
                  <a:lnTo>
                    <a:pt x="3486" y="235"/>
                  </a:lnTo>
                  <a:lnTo>
                    <a:pt x="3487" y="234"/>
                  </a:lnTo>
                  <a:lnTo>
                    <a:pt x="3488" y="226"/>
                  </a:lnTo>
                  <a:lnTo>
                    <a:pt x="3490" y="207"/>
                  </a:lnTo>
                  <a:lnTo>
                    <a:pt x="3491" y="229"/>
                  </a:lnTo>
                  <a:lnTo>
                    <a:pt x="3492" y="256"/>
                  </a:lnTo>
                  <a:lnTo>
                    <a:pt x="3494" y="257"/>
                  </a:lnTo>
                  <a:lnTo>
                    <a:pt x="3495" y="261"/>
                  </a:lnTo>
                  <a:lnTo>
                    <a:pt x="3496" y="261"/>
                  </a:lnTo>
                  <a:lnTo>
                    <a:pt x="3497" y="244"/>
                  </a:lnTo>
                  <a:lnTo>
                    <a:pt x="3498" y="246"/>
                  </a:lnTo>
                  <a:lnTo>
                    <a:pt x="3500" y="251"/>
                  </a:lnTo>
                  <a:lnTo>
                    <a:pt x="3501" y="270"/>
                  </a:lnTo>
                  <a:lnTo>
                    <a:pt x="3502" y="291"/>
                  </a:lnTo>
                  <a:lnTo>
                    <a:pt x="3503" y="310"/>
                  </a:lnTo>
                  <a:lnTo>
                    <a:pt x="3505" y="326"/>
                  </a:lnTo>
                  <a:lnTo>
                    <a:pt x="3506" y="342"/>
                  </a:lnTo>
                  <a:lnTo>
                    <a:pt x="3507" y="355"/>
                  </a:lnTo>
                  <a:lnTo>
                    <a:pt x="3508" y="371"/>
                  </a:lnTo>
                  <a:lnTo>
                    <a:pt x="3510" y="386"/>
                  </a:lnTo>
                  <a:lnTo>
                    <a:pt x="3511" y="388"/>
                  </a:lnTo>
                  <a:lnTo>
                    <a:pt x="3512" y="403"/>
                  </a:lnTo>
                  <a:lnTo>
                    <a:pt x="3513" y="437"/>
                  </a:lnTo>
                  <a:lnTo>
                    <a:pt x="3515" y="459"/>
                  </a:lnTo>
                  <a:lnTo>
                    <a:pt x="3516" y="462"/>
                  </a:lnTo>
                  <a:lnTo>
                    <a:pt x="3517" y="464"/>
                  </a:lnTo>
                  <a:lnTo>
                    <a:pt x="3518" y="454"/>
                  </a:lnTo>
                  <a:lnTo>
                    <a:pt x="3519" y="451"/>
                  </a:lnTo>
                  <a:lnTo>
                    <a:pt x="3521" y="435"/>
                  </a:lnTo>
                  <a:lnTo>
                    <a:pt x="3522" y="427"/>
                  </a:lnTo>
                  <a:lnTo>
                    <a:pt x="3523" y="400"/>
                  </a:lnTo>
                  <a:lnTo>
                    <a:pt x="3525" y="379"/>
                  </a:lnTo>
                  <a:lnTo>
                    <a:pt x="3526" y="352"/>
                  </a:lnTo>
                  <a:lnTo>
                    <a:pt x="3527" y="335"/>
                  </a:lnTo>
                  <a:lnTo>
                    <a:pt x="3528" y="301"/>
                  </a:lnTo>
                  <a:lnTo>
                    <a:pt x="3529" y="298"/>
                  </a:lnTo>
                  <a:lnTo>
                    <a:pt x="3531" y="271"/>
                  </a:lnTo>
                  <a:lnTo>
                    <a:pt x="3532" y="261"/>
                  </a:lnTo>
                  <a:lnTo>
                    <a:pt x="3533" y="258"/>
                  </a:lnTo>
                  <a:lnTo>
                    <a:pt x="3534" y="246"/>
                  </a:lnTo>
                  <a:lnTo>
                    <a:pt x="3535" y="244"/>
                  </a:lnTo>
                  <a:lnTo>
                    <a:pt x="3537" y="252"/>
                  </a:lnTo>
                  <a:lnTo>
                    <a:pt x="3538" y="242"/>
                  </a:lnTo>
                  <a:lnTo>
                    <a:pt x="3539" y="245"/>
                  </a:lnTo>
                  <a:lnTo>
                    <a:pt x="3541" y="234"/>
                  </a:lnTo>
                  <a:lnTo>
                    <a:pt x="3542" y="253"/>
                  </a:lnTo>
                  <a:lnTo>
                    <a:pt x="3543" y="284"/>
                  </a:lnTo>
                  <a:lnTo>
                    <a:pt x="3544" y="258"/>
                  </a:lnTo>
                  <a:lnTo>
                    <a:pt x="3545" y="231"/>
                  </a:lnTo>
                  <a:lnTo>
                    <a:pt x="3547" y="222"/>
                  </a:lnTo>
                  <a:lnTo>
                    <a:pt x="3548" y="208"/>
                  </a:lnTo>
                  <a:lnTo>
                    <a:pt x="3549" y="191"/>
                  </a:lnTo>
                  <a:lnTo>
                    <a:pt x="3550" y="199"/>
                  </a:lnTo>
                  <a:lnTo>
                    <a:pt x="3552" y="239"/>
                  </a:lnTo>
                  <a:lnTo>
                    <a:pt x="3553" y="246"/>
                  </a:lnTo>
                  <a:lnTo>
                    <a:pt x="3554" y="247"/>
                  </a:lnTo>
                  <a:lnTo>
                    <a:pt x="3555" y="251"/>
                  </a:lnTo>
                  <a:lnTo>
                    <a:pt x="3557" y="233"/>
                  </a:lnTo>
                  <a:lnTo>
                    <a:pt x="3558" y="221"/>
                  </a:lnTo>
                  <a:lnTo>
                    <a:pt x="3559" y="227"/>
                  </a:lnTo>
                  <a:lnTo>
                    <a:pt x="3560" y="227"/>
                  </a:lnTo>
                  <a:lnTo>
                    <a:pt x="3562" y="240"/>
                  </a:lnTo>
                  <a:lnTo>
                    <a:pt x="3563" y="260"/>
                  </a:lnTo>
                  <a:lnTo>
                    <a:pt x="3564" y="270"/>
                  </a:lnTo>
                  <a:lnTo>
                    <a:pt x="3565" y="297"/>
                  </a:lnTo>
                  <a:lnTo>
                    <a:pt x="3566" y="305"/>
                  </a:lnTo>
                  <a:lnTo>
                    <a:pt x="3568" y="329"/>
                  </a:lnTo>
                  <a:lnTo>
                    <a:pt x="3569" y="351"/>
                  </a:lnTo>
                  <a:lnTo>
                    <a:pt x="3570" y="368"/>
                  </a:lnTo>
                  <a:lnTo>
                    <a:pt x="3572" y="378"/>
                  </a:lnTo>
                  <a:lnTo>
                    <a:pt x="3573" y="424"/>
                  </a:lnTo>
                  <a:lnTo>
                    <a:pt x="3574" y="445"/>
                  </a:lnTo>
                  <a:lnTo>
                    <a:pt x="3575" y="454"/>
                  </a:lnTo>
                  <a:lnTo>
                    <a:pt x="3576" y="454"/>
                  </a:lnTo>
                  <a:lnTo>
                    <a:pt x="3578" y="446"/>
                  </a:lnTo>
                  <a:lnTo>
                    <a:pt x="3579" y="447"/>
                  </a:lnTo>
                  <a:lnTo>
                    <a:pt x="3580" y="431"/>
                  </a:lnTo>
                  <a:lnTo>
                    <a:pt x="3581" y="422"/>
                  </a:lnTo>
                  <a:lnTo>
                    <a:pt x="3582" y="400"/>
                  </a:lnTo>
                  <a:lnTo>
                    <a:pt x="3584" y="379"/>
                  </a:lnTo>
                  <a:lnTo>
                    <a:pt x="3585" y="355"/>
                  </a:lnTo>
                  <a:lnTo>
                    <a:pt x="3586" y="339"/>
                  </a:lnTo>
                  <a:lnTo>
                    <a:pt x="3588" y="302"/>
                  </a:lnTo>
                  <a:lnTo>
                    <a:pt x="3589" y="305"/>
                  </a:lnTo>
                  <a:lnTo>
                    <a:pt x="3590" y="281"/>
                  </a:lnTo>
                  <a:lnTo>
                    <a:pt x="3591" y="274"/>
                  </a:lnTo>
                  <a:lnTo>
                    <a:pt x="3592" y="263"/>
                  </a:lnTo>
                  <a:lnTo>
                    <a:pt x="3594" y="266"/>
                  </a:lnTo>
                  <a:lnTo>
                    <a:pt x="3595" y="269"/>
                  </a:lnTo>
                  <a:lnTo>
                    <a:pt x="3596" y="255"/>
                  </a:lnTo>
                  <a:lnTo>
                    <a:pt x="3597" y="252"/>
                  </a:lnTo>
                  <a:lnTo>
                    <a:pt x="3598" y="265"/>
                  </a:lnTo>
                  <a:lnTo>
                    <a:pt x="3600" y="269"/>
                  </a:lnTo>
                  <a:lnTo>
                    <a:pt x="3601" y="281"/>
                  </a:lnTo>
                  <a:lnTo>
                    <a:pt x="3602" y="293"/>
                  </a:lnTo>
                  <a:lnTo>
                    <a:pt x="3604" y="281"/>
                  </a:lnTo>
                  <a:lnTo>
                    <a:pt x="3605" y="271"/>
                  </a:lnTo>
                  <a:lnTo>
                    <a:pt x="3606" y="268"/>
                  </a:lnTo>
                  <a:lnTo>
                    <a:pt x="3607" y="266"/>
                  </a:lnTo>
                  <a:lnTo>
                    <a:pt x="3608" y="272"/>
                  </a:lnTo>
                  <a:lnTo>
                    <a:pt x="3610" y="281"/>
                  </a:lnTo>
                  <a:lnTo>
                    <a:pt x="3611" y="296"/>
                  </a:lnTo>
                  <a:lnTo>
                    <a:pt x="3612" y="300"/>
                  </a:lnTo>
                  <a:lnTo>
                    <a:pt x="3613" y="319"/>
                  </a:lnTo>
                  <a:lnTo>
                    <a:pt x="3615" y="316"/>
                  </a:lnTo>
                  <a:lnTo>
                    <a:pt x="3616" y="321"/>
                  </a:lnTo>
                  <a:lnTo>
                    <a:pt x="3617" y="341"/>
                  </a:lnTo>
                  <a:lnTo>
                    <a:pt x="3618" y="369"/>
                  </a:lnTo>
                  <a:lnTo>
                    <a:pt x="3620" y="380"/>
                  </a:lnTo>
                  <a:lnTo>
                    <a:pt x="3621" y="396"/>
                  </a:lnTo>
                  <a:lnTo>
                    <a:pt x="3622" y="424"/>
                  </a:lnTo>
                  <a:lnTo>
                    <a:pt x="3623" y="440"/>
                  </a:lnTo>
                  <a:lnTo>
                    <a:pt x="3625" y="457"/>
                  </a:lnTo>
                  <a:lnTo>
                    <a:pt x="3626" y="460"/>
                  </a:lnTo>
                  <a:lnTo>
                    <a:pt x="3627" y="466"/>
                  </a:lnTo>
                  <a:lnTo>
                    <a:pt x="3628" y="472"/>
                  </a:lnTo>
                  <a:lnTo>
                    <a:pt x="3629" y="473"/>
                  </a:lnTo>
                  <a:lnTo>
                    <a:pt x="3631" y="469"/>
                  </a:lnTo>
                  <a:lnTo>
                    <a:pt x="3632" y="466"/>
                  </a:lnTo>
                  <a:lnTo>
                    <a:pt x="3633" y="457"/>
                  </a:lnTo>
                  <a:lnTo>
                    <a:pt x="3635" y="435"/>
                  </a:lnTo>
                  <a:lnTo>
                    <a:pt x="3636" y="402"/>
                  </a:lnTo>
                  <a:lnTo>
                    <a:pt x="3637" y="349"/>
                  </a:lnTo>
                  <a:lnTo>
                    <a:pt x="3638" y="316"/>
                  </a:lnTo>
                  <a:lnTo>
                    <a:pt x="3639" y="277"/>
                  </a:lnTo>
                  <a:lnTo>
                    <a:pt x="3641" y="263"/>
                  </a:lnTo>
                  <a:lnTo>
                    <a:pt x="3642" y="258"/>
                  </a:lnTo>
                  <a:lnTo>
                    <a:pt x="3643" y="268"/>
                  </a:lnTo>
                  <a:lnTo>
                    <a:pt x="3644" y="283"/>
                  </a:lnTo>
                  <a:lnTo>
                    <a:pt x="3645" y="296"/>
                  </a:lnTo>
                  <a:lnTo>
                    <a:pt x="3647" y="302"/>
                  </a:lnTo>
                  <a:lnTo>
                    <a:pt x="3648" y="310"/>
                  </a:lnTo>
                  <a:lnTo>
                    <a:pt x="3649" y="292"/>
                  </a:lnTo>
                  <a:lnTo>
                    <a:pt x="3651" y="289"/>
                  </a:lnTo>
                  <a:lnTo>
                    <a:pt x="3652" y="292"/>
                  </a:lnTo>
                  <a:lnTo>
                    <a:pt x="3653" y="296"/>
                  </a:lnTo>
                  <a:lnTo>
                    <a:pt x="3654" y="287"/>
                  </a:lnTo>
                  <a:lnTo>
                    <a:pt x="3655" y="281"/>
                  </a:lnTo>
                  <a:lnTo>
                    <a:pt x="3657" y="274"/>
                  </a:lnTo>
                  <a:lnTo>
                    <a:pt x="3658" y="265"/>
                  </a:lnTo>
                  <a:lnTo>
                    <a:pt x="3659" y="281"/>
                  </a:lnTo>
                  <a:lnTo>
                    <a:pt x="3660" y="302"/>
                  </a:lnTo>
                  <a:lnTo>
                    <a:pt x="3662" y="312"/>
                  </a:lnTo>
                  <a:lnTo>
                    <a:pt x="3663" y="275"/>
                  </a:lnTo>
                  <a:lnTo>
                    <a:pt x="3664" y="244"/>
                  </a:lnTo>
                  <a:lnTo>
                    <a:pt x="3665" y="220"/>
                  </a:lnTo>
                  <a:lnTo>
                    <a:pt x="3667" y="214"/>
                  </a:lnTo>
                  <a:lnTo>
                    <a:pt x="3668" y="219"/>
                  </a:lnTo>
                  <a:lnTo>
                    <a:pt x="3669" y="222"/>
                  </a:lnTo>
                  <a:lnTo>
                    <a:pt x="3670" y="210"/>
                  </a:lnTo>
                  <a:lnTo>
                    <a:pt x="3672" y="225"/>
                  </a:lnTo>
                  <a:lnTo>
                    <a:pt x="3673" y="240"/>
                  </a:lnTo>
                  <a:lnTo>
                    <a:pt x="3674" y="248"/>
                  </a:lnTo>
                  <a:lnTo>
                    <a:pt x="3675" y="250"/>
                  </a:lnTo>
                  <a:lnTo>
                    <a:pt x="3676" y="283"/>
                  </a:lnTo>
                  <a:lnTo>
                    <a:pt x="3678" y="312"/>
                  </a:lnTo>
                  <a:lnTo>
                    <a:pt x="3679" y="341"/>
                  </a:lnTo>
                  <a:lnTo>
                    <a:pt x="3680" y="370"/>
                  </a:lnTo>
                  <a:lnTo>
                    <a:pt x="3682" y="403"/>
                  </a:lnTo>
                  <a:lnTo>
                    <a:pt x="3683" y="430"/>
                  </a:lnTo>
                  <a:lnTo>
                    <a:pt x="3684" y="445"/>
                  </a:lnTo>
                  <a:lnTo>
                    <a:pt x="3685" y="452"/>
                  </a:lnTo>
                  <a:lnTo>
                    <a:pt x="3686" y="465"/>
                  </a:lnTo>
                  <a:lnTo>
                    <a:pt x="3688" y="470"/>
                  </a:lnTo>
                  <a:lnTo>
                    <a:pt x="3689" y="471"/>
                  </a:lnTo>
                  <a:lnTo>
                    <a:pt x="3690" y="467"/>
                  </a:lnTo>
                  <a:lnTo>
                    <a:pt x="3691" y="468"/>
                  </a:lnTo>
                  <a:lnTo>
                    <a:pt x="3692" y="464"/>
                  </a:lnTo>
                  <a:lnTo>
                    <a:pt x="3694" y="436"/>
                  </a:lnTo>
                  <a:lnTo>
                    <a:pt x="3695" y="410"/>
                  </a:lnTo>
                  <a:lnTo>
                    <a:pt x="3696" y="343"/>
                  </a:lnTo>
                  <a:lnTo>
                    <a:pt x="3698" y="298"/>
                  </a:lnTo>
                  <a:lnTo>
                    <a:pt x="3699" y="247"/>
                  </a:lnTo>
                  <a:lnTo>
                    <a:pt x="3700" y="231"/>
                  </a:lnTo>
                  <a:lnTo>
                    <a:pt x="3701" y="228"/>
                  </a:lnTo>
                  <a:lnTo>
                    <a:pt x="3702" y="246"/>
                  </a:lnTo>
                  <a:lnTo>
                    <a:pt x="3704" y="259"/>
                  </a:lnTo>
                  <a:lnTo>
                    <a:pt x="3705" y="278"/>
                  </a:lnTo>
                  <a:lnTo>
                    <a:pt x="3706" y="272"/>
                  </a:lnTo>
                  <a:lnTo>
                    <a:pt x="3707" y="289"/>
                  </a:lnTo>
                  <a:lnTo>
                    <a:pt x="3709" y="273"/>
                  </a:lnTo>
                  <a:lnTo>
                    <a:pt x="3710" y="271"/>
                  </a:lnTo>
                  <a:lnTo>
                    <a:pt x="3711" y="252"/>
                  </a:lnTo>
                  <a:lnTo>
                    <a:pt x="3712" y="255"/>
                  </a:lnTo>
                  <a:lnTo>
                    <a:pt x="3714" y="248"/>
                  </a:lnTo>
                  <a:lnTo>
                    <a:pt x="3715" y="260"/>
                  </a:lnTo>
                  <a:lnTo>
                    <a:pt x="3716" y="254"/>
                  </a:lnTo>
                  <a:lnTo>
                    <a:pt x="3717" y="262"/>
                  </a:lnTo>
                  <a:lnTo>
                    <a:pt x="3719" y="284"/>
                  </a:lnTo>
                  <a:lnTo>
                    <a:pt x="3720" y="316"/>
                  </a:lnTo>
                  <a:lnTo>
                    <a:pt x="3721" y="332"/>
                  </a:lnTo>
                  <a:lnTo>
                    <a:pt x="3722" y="291"/>
                  </a:lnTo>
                  <a:lnTo>
                    <a:pt x="3723" y="253"/>
                  </a:lnTo>
                  <a:lnTo>
                    <a:pt x="3725" y="227"/>
                  </a:lnTo>
                  <a:lnTo>
                    <a:pt x="3726" y="212"/>
                  </a:lnTo>
                  <a:lnTo>
                    <a:pt x="3727" y="200"/>
                  </a:lnTo>
                  <a:lnTo>
                    <a:pt x="3729" y="203"/>
                  </a:lnTo>
                  <a:lnTo>
                    <a:pt x="3730" y="195"/>
                  </a:lnTo>
                  <a:lnTo>
                    <a:pt x="3731" y="205"/>
                  </a:lnTo>
                  <a:lnTo>
                    <a:pt x="3732" y="198"/>
                  </a:lnTo>
                  <a:lnTo>
                    <a:pt x="3733" y="199"/>
                  </a:lnTo>
                  <a:lnTo>
                    <a:pt x="3735" y="205"/>
                  </a:lnTo>
                  <a:lnTo>
                    <a:pt x="3736" y="230"/>
                  </a:lnTo>
                  <a:lnTo>
                    <a:pt x="3737" y="258"/>
                  </a:lnTo>
                  <a:lnTo>
                    <a:pt x="3738" y="305"/>
                  </a:lnTo>
                  <a:lnTo>
                    <a:pt x="3739" y="335"/>
                  </a:lnTo>
                  <a:lnTo>
                    <a:pt x="3741" y="382"/>
                  </a:lnTo>
                  <a:lnTo>
                    <a:pt x="3742" y="410"/>
                  </a:lnTo>
                  <a:lnTo>
                    <a:pt x="3743" y="431"/>
                  </a:lnTo>
                  <a:lnTo>
                    <a:pt x="3745" y="442"/>
                  </a:lnTo>
                  <a:lnTo>
                    <a:pt x="3746" y="453"/>
                  </a:lnTo>
                  <a:lnTo>
                    <a:pt x="3747" y="459"/>
                  </a:lnTo>
                  <a:lnTo>
                    <a:pt x="3748" y="465"/>
                  </a:lnTo>
                  <a:lnTo>
                    <a:pt x="3749" y="463"/>
                  </a:lnTo>
                  <a:lnTo>
                    <a:pt x="3751" y="467"/>
                  </a:lnTo>
                  <a:lnTo>
                    <a:pt x="3752" y="463"/>
                  </a:lnTo>
                  <a:lnTo>
                    <a:pt x="3753" y="440"/>
                  </a:lnTo>
                  <a:lnTo>
                    <a:pt x="3754" y="411"/>
                  </a:lnTo>
                  <a:lnTo>
                    <a:pt x="3756" y="340"/>
                  </a:lnTo>
                  <a:lnTo>
                    <a:pt x="3757" y="292"/>
                  </a:lnTo>
                  <a:lnTo>
                    <a:pt x="3758" y="248"/>
                  </a:lnTo>
                  <a:lnTo>
                    <a:pt x="3759" y="230"/>
                  </a:lnTo>
                  <a:lnTo>
                    <a:pt x="3761" y="231"/>
                  </a:lnTo>
                  <a:lnTo>
                    <a:pt x="3762" y="241"/>
                  </a:lnTo>
                  <a:lnTo>
                    <a:pt x="3763" y="253"/>
                  </a:lnTo>
                  <a:lnTo>
                    <a:pt x="3764" y="261"/>
                  </a:lnTo>
                  <a:lnTo>
                    <a:pt x="3765" y="280"/>
                  </a:lnTo>
                  <a:lnTo>
                    <a:pt x="3767" y="287"/>
                  </a:lnTo>
                  <a:lnTo>
                    <a:pt x="3768" y="266"/>
                  </a:lnTo>
                  <a:lnTo>
                    <a:pt x="3769" y="252"/>
                  </a:lnTo>
                  <a:lnTo>
                    <a:pt x="3770" y="255"/>
                  </a:lnTo>
                  <a:lnTo>
                    <a:pt x="3772" y="263"/>
                  </a:lnTo>
                  <a:lnTo>
                    <a:pt x="3773" y="256"/>
                  </a:lnTo>
                  <a:lnTo>
                    <a:pt x="3774" y="254"/>
                  </a:lnTo>
                  <a:lnTo>
                    <a:pt x="3775" y="265"/>
                  </a:lnTo>
                  <a:lnTo>
                    <a:pt x="3777" y="276"/>
                  </a:lnTo>
                  <a:lnTo>
                    <a:pt x="3778" y="303"/>
                  </a:lnTo>
                  <a:lnTo>
                    <a:pt x="3779" y="330"/>
                  </a:lnTo>
                  <a:lnTo>
                    <a:pt x="3780" y="345"/>
                  </a:lnTo>
                  <a:lnTo>
                    <a:pt x="3782" y="298"/>
                  </a:lnTo>
                  <a:lnTo>
                    <a:pt x="3783" y="268"/>
                  </a:lnTo>
                  <a:lnTo>
                    <a:pt x="3784" y="233"/>
                  </a:lnTo>
                  <a:lnTo>
                    <a:pt x="3785" y="222"/>
                  </a:lnTo>
                  <a:lnTo>
                    <a:pt x="3787" y="221"/>
                  </a:lnTo>
                  <a:lnTo>
                    <a:pt x="3788" y="217"/>
                  </a:lnTo>
                  <a:lnTo>
                    <a:pt x="3789" y="215"/>
                  </a:lnTo>
                  <a:lnTo>
                    <a:pt x="3790" y="215"/>
                  </a:lnTo>
                  <a:lnTo>
                    <a:pt x="3792" y="218"/>
                  </a:lnTo>
                  <a:lnTo>
                    <a:pt x="3793" y="216"/>
                  </a:lnTo>
                  <a:lnTo>
                    <a:pt x="3794" y="221"/>
                  </a:lnTo>
                  <a:lnTo>
                    <a:pt x="3795" y="224"/>
                  </a:lnTo>
                  <a:lnTo>
                    <a:pt x="3796" y="238"/>
                  </a:lnTo>
                  <a:lnTo>
                    <a:pt x="3798" y="265"/>
                  </a:lnTo>
                  <a:lnTo>
                    <a:pt x="3799" y="306"/>
                  </a:lnTo>
                  <a:lnTo>
                    <a:pt x="3800" y="349"/>
                  </a:lnTo>
                  <a:lnTo>
                    <a:pt x="3801" y="381"/>
                  </a:lnTo>
                  <a:lnTo>
                    <a:pt x="3803" y="409"/>
                  </a:lnTo>
                  <a:lnTo>
                    <a:pt x="3804" y="428"/>
                  </a:lnTo>
                  <a:lnTo>
                    <a:pt x="3805" y="445"/>
                  </a:lnTo>
                  <a:lnTo>
                    <a:pt x="3806" y="454"/>
                  </a:lnTo>
                  <a:lnTo>
                    <a:pt x="3808" y="460"/>
                  </a:lnTo>
                  <a:lnTo>
                    <a:pt x="3809" y="457"/>
                  </a:lnTo>
                  <a:lnTo>
                    <a:pt x="3810" y="462"/>
                  </a:lnTo>
                  <a:lnTo>
                    <a:pt x="3811" y="460"/>
                  </a:lnTo>
                  <a:lnTo>
                    <a:pt x="3812" y="436"/>
                  </a:lnTo>
                  <a:lnTo>
                    <a:pt x="3814" y="407"/>
                  </a:lnTo>
                  <a:lnTo>
                    <a:pt x="3815" y="340"/>
                  </a:lnTo>
                  <a:lnTo>
                    <a:pt x="3816" y="293"/>
                  </a:lnTo>
                  <a:lnTo>
                    <a:pt x="3818" y="243"/>
                  </a:lnTo>
                  <a:lnTo>
                    <a:pt x="3819" y="230"/>
                  </a:lnTo>
                  <a:lnTo>
                    <a:pt x="3820" y="237"/>
                  </a:lnTo>
                  <a:lnTo>
                    <a:pt x="3821" y="245"/>
                  </a:lnTo>
                  <a:lnTo>
                    <a:pt x="3822" y="255"/>
                  </a:lnTo>
                  <a:lnTo>
                    <a:pt x="3824" y="266"/>
                  </a:lnTo>
                  <a:lnTo>
                    <a:pt x="3825" y="260"/>
                  </a:lnTo>
                  <a:lnTo>
                    <a:pt x="3826" y="275"/>
                  </a:lnTo>
                  <a:lnTo>
                    <a:pt x="3827" y="257"/>
                  </a:lnTo>
                  <a:lnTo>
                    <a:pt x="3829" y="261"/>
                  </a:lnTo>
                  <a:lnTo>
                    <a:pt x="3830" y="270"/>
                  </a:lnTo>
                  <a:lnTo>
                    <a:pt x="3831" y="277"/>
                  </a:lnTo>
                  <a:lnTo>
                    <a:pt x="3832" y="269"/>
                  </a:lnTo>
                  <a:lnTo>
                    <a:pt x="3834" y="258"/>
                  </a:lnTo>
                  <a:lnTo>
                    <a:pt x="3835" y="251"/>
                  </a:lnTo>
                  <a:lnTo>
                    <a:pt x="3836" y="253"/>
                  </a:lnTo>
                  <a:lnTo>
                    <a:pt x="3837" y="285"/>
                  </a:lnTo>
                  <a:lnTo>
                    <a:pt x="3839" y="311"/>
                  </a:lnTo>
                  <a:lnTo>
                    <a:pt x="3840" y="332"/>
                  </a:lnTo>
                  <a:lnTo>
                    <a:pt x="3841" y="291"/>
                  </a:lnTo>
                  <a:lnTo>
                    <a:pt x="3842" y="251"/>
                  </a:lnTo>
                  <a:lnTo>
                    <a:pt x="3843" y="224"/>
                  </a:lnTo>
                  <a:lnTo>
                    <a:pt x="3845" y="199"/>
                  </a:lnTo>
                  <a:lnTo>
                    <a:pt x="3846" y="196"/>
                  </a:lnTo>
                  <a:lnTo>
                    <a:pt x="3847" y="199"/>
                  </a:lnTo>
                  <a:lnTo>
                    <a:pt x="3849" y="201"/>
                  </a:lnTo>
                  <a:lnTo>
                    <a:pt x="3850" y="209"/>
                  </a:lnTo>
                  <a:lnTo>
                    <a:pt x="3851" y="202"/>
                  </a:lnTo>
                  <a:lnTo>
                    <a:pt x="3852" y="196"/>
                  </a:lnTo>
                  <a:lnTo>
                    <a:pt x="3853" y="202"/>
                  </a:lnTo>
                  <a:lnTo>
                    <a:pt x="3855" y="211"/>
                  </a:lnTo>
                  <a:lnTo>
                    <a:pt x="3856" y="209"/>
                  </a:lnTo>
                  <a:lnTo>
                    <a:pt x="3857" y="226"/>
                  </a:lnTo>
                  <a:lnTo>
                    <a:pt x="3858" y="251"/>
                  </a:lnTo>
                  <a:lnTo>
                    <a:pt x="3859" y="289"/>
                  </a:lnTo>
                  <a:lnTo>
                    <a:pt x="3861" y="330"/>
                  </a:lnTo>
                  <a:lnTo>
                    <a:pt x="3862" y="363"/>
                  </a:lnTo>
                  <a:lnTo>
                    <a:pt x="3863" y="390"/>
                  </a:lnTo>
                  <a:lnTo>
                    <a:pt x="3865" y="410"/>
                  </a:lnTo>
                  <a:lnTo>
                    <a:pt x="3866" y="425"/>
                  </a:lnTo>
                  <a:lnTo>
                    <a:pt x="3867" y="437"/>
                  </a:lnTo>
                  <a:lnTo>
                    <a:pt x="3868" y="439"/>
                  </a:lnTo>
                  <a:lnTo>
                    <a:pt x="3869" y="452"/>
                  </a:lnTo>
                  <a:lnTo>
                    <a:pt x="3871" y="450"/>
                  </a:lnTo>
                  <a:lnTo>
                    <a:pt x="3872" y="432"/>
                  </a:lnTo>
                  <a:lnTo>
                    <a:pt x="3873" y="404"/>
                  </a:lnTo>
                  <a:lnTo>
                    <a:pt x="3874" y="344"/>
                  </a:lnTo>
                  <a:lnTo>
                    <a:pt x="3876" y="298"/>
                  </a:lnTo>
                  <a:lnTo>
                    <a:pt x="3877" y="239"/>
                  </a:lnTo>
                  <a:lnTo>
                    <a:pt x="3878" y="228"/>
                  </a:lnTo>
                  <a:lnTo>
                    <a:pt x="3879" y="234"/>
                  </a:lnTo>
                  <a:lnTo>
                    <a:pt x="3881" y="240"/>
                  </a:lnTo>
                  <a:lnTo>
                    <a:pt x="3882" y="256"/>
                  </a:lnTo>
                  <a:lnTo>
                    <a:pt x="3883" y="268"/>
                  </a:lnTo>
                  <a:lnTo>
                    <a:pt x="3884" y="264"/>
                  </a:lnTo>
                  <a:lnTo>
                    <a:pt x="3886" y="271"/>
                  </a:lnTo>
                  <a:lnTo>
                    <a:pt x="3887" y="256"/>
                  </a:lnTo>
                  <a:lnTo>
                    <a:pt x="3888" y="257"/>
                  </a:lnTo>
                  <a:lnTo>
                    <a:pt x="3889" y="273"/>
                  </a:lnTo>
                  <a:lnTo>
                    <a:pt x="3890" y="266"/>
                  </a:lnTo>
                  <a:lnTo>
                    <a:pt x="3892" y="255"/>
                  </a:lnTo>
                  <a:lnTo>
                    <a:pt x="3893" y="246"/>
                  </a:lnTo>
                  <a:lnTo>
                    <a:pt x="3894" y="245"/>
                  </a:lnTo>
                  <a:lnTo>
                    <a:pt x="3896" y="261"/>
                  </a:lnTo>
                  <a:lnTo>
                    <a:pt x="3897" y="287"/>
                  </a:lnTo>
                  <a:lnTo>
                    <a:pt x="3898" y="312"/>
                  </a:lnTo>
                  <a:lnTo>
                    <a:pt x="3899" y="324"/>
                  </a:lnTo>
                  <a:lnTo>
                    <a:pt x="3900" y="279"/>
                  </a:lnTo>
                  <a:lnTo>
                    <a:pt x="3902" y="234"/>
                  </a:lnTo>
                  <a:lnTo>
                    <a:pt x="3903" y="200"/>
                  </a:lnTo>
                  <a:lnTo>
                    <a:pt x="3904" y="169"/>
                  </a:lnTo>
                  <a:lnTo>
                    <a:pt x="3905" y="158"/>
                  </a:lnTo>
                  <a:lnTo>
                    <a:pt x="3906" y="154"/>
                  </a:lnTo>
                  <a:lnTo>
                    <a:pt x="3908" y="158"/>
                  </a:lnTo>
                  <a:lnTo>
                    <a:pt x="3909" y="173"/>
                  </a:lnTo>
                  <a:lnTo>
                    <a:pt x="3910" y="163"/>
                  </a:lnTo>
                  <a:lnTo>
                    <a:pt x="3912" y="154"/>
                  </a:lnTo>
                  <a:lnTo>
                    <a:pt x="3913" y="154"/>
                  </a:lnTo>
                  <a:lnTo>
                    <a:pt x="3914" y="173"/>
                  </a:lnTo>
                  <a:lnTo>
                    <a:pt x="3915" y="180"/>
                  </a:lnTo>
                  <a:lnTo>
                    <a:pt x="3916" y="189"/>
                  </a:lnTo>
                  <a:lnTo>
                    <a:pt x="3918" y="205"/>
                  </a:lnTo>
                  <a:lnTo>
                    <a:pt x="3919" y="214"/>
                  </a:lnTo>
                  <a:lnTo>
                    <a:pt x="3920" y="223"/>
                  </a:lnTo>
                  <a:lnTo>
                    <a:pt x="3921" y="254"/>
                  </a:lnTo>
                  <a:lnTo>
                    <a:pt x="3922" y="267"/>
                  </a:lnTo>
                  <a:lnTo>
                    <a:pt x="3924" y="295"/>
                  </a:lnTo>
                  <a:lnTo>
                    <a:pt x="3925" y="328"/>
                  </a:lnTo>
                  <a:lnTo>
                    <a:pt x="3926" y="361"/>
                  </a:lnTo>
                  <a:lnTo>
                    <a:pt x="3928" y="376"/>
                  </a:lnTo>
                  <a:lnTo>
                    <a:pt x="3929" y="425"/>
                  </a:lnTo>
                  <a:lnTo>
                    <a:pt x="3930" y="448"/>
                  </a:lnTo>
                  <a:lnTo>
                    <a:pt x="3931" y="453"/>
                  </a:lnTo>
                  <a:lnTo>
                    <a:pt x="3932" y="450"/>
                  </a:lnTo>
                  <a:lnTo>
                    <a:pt x="3934" y="434"/>
                  </a:lnTo>
                  <a:lnTo>
                    <a:pt x="3935" y="427"/>
                  </a:lnTo>
                  <a:lnTo>
                    <a:pt x="3936" y="395"/>
                  </a:lnTo>
                  <a:lnTo>
                    <a:pt x="3937" y="383"/>
                  </a:lnTo>
                  <a:lnTo>
                    <a:pt x="3939" y="344"/>
                  </a:lnTo>
                  <a:lnTo>
                    <a:pt x="3940" y="332"/>
                  </a:lnTo>
                  <a:lnTo>
                    <a:pt x="3941" y="287"/>
                  </a:lnTo>
                  <a:lnTo>
                    <a:pt x="3942" y="281"/>
                  </a:lnTo>
                  <a:lnTo>
                    <a:pt x="3944" y="245"/>
                  </a:lnTo>
                  <a:lnTo>
                    <a:pt x="3945" y="205"/>
                  </a:lnTo>
                  <a:lnTo>
                    <a:pt x="3946" y="163"/>
                  </a:lnTo>
                  <a:lnTo>
                    <a:pt x="3947" y="172"/>
                  </a:lnTo>
                  <a:lnTo>
                    <a:pt x="3949" y="187"/>
                  </a:lnTo>
                  <a:lnTo>
                    <a:pt x="3950" y="186"/>
                  </a:lnTo>
                  <a:lnTo>
                    <a:pt x="3951" y="194"/>
                  </a:lnTo>
                  <a:lnTo>
                    <a:pt x="3952" y="188"/>
                  </a:lnTo>
                  <a:lnTo>
                    <a:pt x="3953" y="191"/>
                  </a:lnTo>
                  <a:lnTo>
                    <a:pt x="3955" y="193"/>
                  </a:lnTo>
                  <a:lnTo>
                    <a:pt x="3956" y="220"/>
                  </a:lnTo>
                  <a:lnTo>
                    <a:pt x="3957" y="263"/>
                  </a:lnTo>
                  <a:lnTo>
                    <a:pt x="3959" y="296"/>
                  </a:lnTo>
                  <a:lnTo>
                    <a:pt x="3960" y="262"/>
                  </a:lnTo>
                  <a:lnTo>
                    <a:pt x="3961" y="225"/>
                  </a:lnTo>
                  <a:lnTo>
                    <a:pt x="3962" y="200"/>
                  </a:lnTo>
                  <a:lnTo>
                    <a:pt x="3963" y="181"/>
                  </a:lnTo>
                  <a:lnTo>
                    <a:pt x="3965" y="169"/>
                  </a:lnTo>
                  <a:lnTo>
                    <a:pt x="3966" y="175"/>
                  </a:lnTo>
                  <a:lnTo>
                    <a:pt x="3967" y="177"/>
                  </a:lnTo>
                  <a:lnTo>
                    <a:pt x="3968" y="189"/>
                  </a:lnTo>
                  <a:lnTo>
                    <a:pt x="3969" y="194"/>
                  </a:lnTo>
                  <a:lnTo>
                    <a:pt x="3971" y="187"/>
                  </a:lnTo>
                  <a:lnTo>
                    <a:pt x="3972" y="170"/>
                  </a:lnTo>
                  <a:lnTo>
                    <a:pt x="3973" y="161"/>
                  </a:lnTo>
                  <a:lnTo>
                    <a:pt x="3975" y="150"/>
                  </a:lnTo>
                  <a:lnTo>
                    <a:pt x="3976" y="146"/>
                  </a:lnTo>
                  <a:lnTo>
                    <a:pt x="3977" y="157"/>
                  </a:lnTo>
                  <a:lnTo>
                    <a:pt x="3978" y="171"/>
                  </a:lnTo>
                  <a:lnTo>
                    <a:pt x="3979" y="188"/>
                  </a:lnTo>
                  <a:lnTo>
                    <a:pt x="3981" y="214"/>
                  </a:lnTo>
                  <a:lnTo>
                    <a:pt x="3982" y="232"/>
                  </a:lnTo>
                  <a:lnTo>
                    <a:pt x="3983" y="260"/>
                  </a:lnTo>
                  <a:lnTo>
                    <a:pt x="3984" y="295"/>
                  </a:lnTo>
                  <a:lnTo>
                    <a:pt x="3986" y="317"/>
                  </a:lnTo>
                  <a:lnTo>
                    <a:pt x="3987" y="350"/>
                  </a:lnTo>
                  <a:lnTo>
                    <a:pt x="3988" y="411"/>
                  </a:lnTo>
                  <a:lnTo>
                    <a:pt x="3989" y="444"/>
                  </a:lnTo>
                  <a:lnTo>
                    <a:pt x="3991" y="452"/>
                  </a:lnTo>
                  <a:lnTo>
                    <a:pt x="3992" y="453"/>
                  </a:lnTo>
                  <a:lnTo>
                    <a:pt x="3993" y="446"/>
                  </a:lnTo>
                  <a:lnTo>
                    <a:pt x="3994" y="442"/>
                  </a:lnTo>
                  <a:lnTo>
                    <a:pt x="3996" y="425"/>
                  </a:lnTo>
                  <a:lnTo>
                    <a:pt x="3997" y="412"/>
                  </a:lnTo>
                  <a:lnTo>
                    <a:pt x="3998" y="377"/>
                  </a:lnTo>
                  <a:lnTo>
                    <a:pt x="3999" y="349"/>
                  </a:lnTo>
                  <a:lnTo>
                    <a:pt x="4000" y="310"/>
                  </a:lnTo>
                  <a:lnTo>
                    <a:pt x="4002" y="290"/>
                  </a:lnTo>
                  <a:lnTo>
                    <a:pt x="4003" y="239"/>
                  </a:lnTo>
                  <a:lnTo>
                    <a:pt x="4004" y="227"/>
                  </a:lnTo>
                  <a:lnTo>
                    <a:pt x="4006" y="212"/>
                  </a:lnTo>
                  <a:lnTo>
                    <a:pt x="4007" y="203"/>
                  </a:lnTo>
                  <a:lnTo>
                    <a:pt x="4008" y="202"/>
                  </a:lnTo>
                  <a:lnTo>
                    <a:pt x="4009" y="208"/>
                  </a:lnTo>
                  <a:lnTo>
                    <a:pt x="4010" y="215"/>
                  </a:lnTo>
                  <a:lnTo>
                    <a:pt x="4012" y="214"/>
                  </a:lnTo>
                  <a:lnTo>
                    <a:pt x="4013" y="214"/>
                  </a:lnTo>
                  <a:lnTo>
                    <a:pt x="4014" y="226"/>
                  </a:lnTo>
                  <a:lnTo>
                    <a:pt x="4015" y="231"/>
                  </a:lnTo>
                  <a:lnTo>
                    <a:pt x="4016" y="253"/>
                  </a:lnTo>
                  <a:lnTo>
                    <a:pt x="4018" y="276"/>
                  </a:lnTo>
                  <a:lnTo>
                    <a:pt x="4019" y="262"/>
                  </a:lnTo>
                  <a:lnTo>
                    <a:pt x="4020" y="238"/>
                  </a:lnTo>
                  <a:lnTo>
                    <a:pt x="4022" y="224"/>
                  </a:lnTo>
                  <a:lnTo>
                    <a:pt x="4023" y="224"/>
                  </a:lnTo>
                  <a:lnTo>
                    <a:pt x="4024" y="220"/>
                  </a:lnTo>
                  <a:lnTo>
                    <a:pt x="4025" y="241"/>
                  </a:lnTo>
                  <a:lnTo>
                    <a:pt x="4026" y="263"/>
                  </a:lnTo>
                  <a:lnTo>
                    <a:pt x="4028" y="267"/>
                  </a:lnTo>
                  <a:lnTo>
                    <a:pt x="4029" y="275"/>
                  </a:lnTo>
                  <a:lnTo>
                    <a:pt x="4030" y="274"/>
                  </a:lnTo>
                  <a:lnTo>
                    <a:pt x="4031" y="279"/>
                  </a:lnTo>
                  <a:lnTo>
                    <a:pt x="4033" y="309"/>
                  </a:lnTo>
                  <a:lnTo>
                    <a:pt x="4034" y="338"/>
                  </a:lnTo>
                  <a:lnTo>
                    <a:pt x="4035" y="356"/>
                  </a:lnTo>
                  <a:lnTo>
                    <a:pt x="4036" y="391"/>
                  </a:lnTo>
                  <a:lnTo>
                    <a:pt x="4038" y="413"/>
                  </a:lnTo>
                  <a:lnTo>
                    <a:pt x="4039" y="433"/>
                  </a:lnTo>
                  <a:lnTo>
                    <a:pt x="4040" y="448"/>
                  </a:lnTo>
                  <a:lnTo>
                    <a:pt x="4041" y="454"/>
                  </a:lnTo>
                  <a:lnTo>
                    <a:pt x="4043" y="464"/>
                  </a:lnTo>
                  <a:lnTo>
                    <a:pt x="4044" y="467"/>
                  </a:lnTo>
                  <a:lnTo>
                    <a:pt x="4045" y="470"/>
                  </a:lnTo>
                  <a:lnTo>
                    <a:pt x="4046" y="465"/>
                  </a:lnTo>
                  <a:lnTo>
                    <a:pt x="4047" y="465"/>
                  </a:lnTo>
                  <a:lnTo>
                    <a:pt x="4049" y="459"/>
                  </a:lnTo>
                  <a:lnTo>
                    <a:pt x="4050" y="434"/>
                  </a:lnTo>
                  <a:lnTo>
                    <a:pt x="4051" y="407"/>
                  </a:lnTo>
                  <a:lnTo>
                    <a:pt x="4053" y="342"/>
                  </a:lnTo>
                  <a:lnTo>
                    <a:pt x="4054" y="309"/>
                  </a:lnTo>
                  <a:lnTo>
                    <a:pt x="4055" y="263"/>
                  </a:lnTo>
                  <a:lnTo>
                    <a:pt x="4056" y="247"/>
                  </a:lnTo>
                  <a:lnTo>
                    <a:pt x="4057" y="245"/>
                  </a:lnTo>
                  <a:lnTo>
                    <a:pt x="4059" y="250"/>
                  </a:lnTo>
                  <a:lnTo>
                    <a:pt x="4060" y="257"/>
                  </a:lnTo>
                  <a:lnTo>
                    <a:pt x="4061" y="270"/>
                  </a:lnTo>
                  <a:lnTo>
                    <a:pt x="4062" y="271"/>
                  </a:lnTo>
                  <a:lnTo>
                    <a:pt x="4063" y="281"/>
                  </a:lnTo>
                  <a:lnTo>
                    <a:pt x="4065" y="267"/>
                  </a:lnTo>
                  <a:lnTo>
                    <a:pt x="4066" y="267"/>
                  </a:lnTo>
                  <a:lnTo>
                    <a:pt x="4067" y="270"/>
                  </a:lnTo>
                  <a:lnTo>
                    <a:pt x="4069" y="271"/>
                  </a:lnTo>
                  <a:lnTo>
                    <a:pt x="4070" y="263"/>
                  </a:lnTo>
                  <a:lnTo>
                    <a:pt x="4071" y="266"/>
                  </a:lnTo>
                  <a:lnTo>
                    <a:pt x="4072" y="254"/>
                  </a:lnTo>
                  <a:lnTo>
                    <a:pt x="4073" y="254"/>
                  </a:lnTo>
                  <a:lnTo>
                    <a:pt x="4075" y="280"/>
                  </a:lnTo>
                  <a:lnTo>
                    <a:pt x="4076" y="302"/>
                  </a:lnTo>
                  <a:lnTo>
                    <a:pt x="4077" y="312"/>
                  </a:lnTo>
                  <a:lnTo>
                    <a:pt x="4078" y="280"/>
                  </a:lnTo>
                  <a:lnTo>
                    <a:pt x="4079" y="244"/>
                  </a:lnTo>
                  <a:lnTo>
                    <a:pt x="4081" y="218"/>
                  </a:lnTo>
                  <a:lnTo>
                    <a:pt x="4082" y="205"/>
                  </a:lnTo>
                  <a:lnTo>
                    <a:pt x="4083" y="199"/>
                  </a:lnTo>
                  <a:lnTo>
                    <a:pt x="4085" y="200"/>
                  </a:lnTo>
                  <a:lnTo>
                    <a:pt x="4086" y="212"/>
                  </a:lnTo>
                  <a:lnTo>
                    <a:pt x="4087" y="213"/>
                  </a:lnTo>
                  <a:lnTo>
                    <a:pt x="4088" y="207"/>
                  </a:lnTo>
                  <a:lnTo>
                    <a:pt x="4089" y="212"/>
                  </a:lnTo>
                  <a:lnTo>
                    <a:pt x="4091" y="217"/>
                  </a:lnTo>
                  <a:lnTo>
                    <a:pt x="4092" y="249"/>
                  </a:lnTo>
                  <a:lnTo>
                    <a:pt x="4093" y="273"/>
                  </a:lnTo>
                  <a:lnTo>
                    <a:pt x="4094" y="320"/>
                  </a:lnTo>
                  <a:lnTo>
                    <a:pt x="4096" y="351"/>
                  </a:lnTo>
                  <a:lnTo>
                    <a:pt x="4097" y="384"/>
                  </a:lnTo>
                  <a:lnTo>
                    <a:pt x="4098" y="408"/>
                  </a:lnTo>
                  <a:lnTo>
                    <a:pt x="4099" y="427"/>
                  </a:lnTo>
                  <a:lnTo>
                    <a:pt x="4101" y="445"/>
                  </a:lnTo>
                  <a:lnTo>
                    <a:pt x="4102" y="455"/>
                  </a:lnTo>
                  <a:lnTo>
                    <a:pt x="4103" y="461"/>
                  </a:lnTo>
                  <a:lnTo>
                    <a:pt x="4104" y="465"/>
                  </a:lnTo>
                  <a:lnTo>
                    <a:pt x="4106" y="465"/>
                  </a:lnTo>
                  <a:lnTo>
                    <a:pt x="4107" y="466"/>
                  </a:lnTo>
                  <a:lnTo>
                    <a:pt x="4108" y="460"/>
                  </a:lnTo>
                  <a:lnTo>
                    <a:pt x="4109" y="435"/>
                  </a:lnTo>
                  <a:lnTo>
                    <a:pt x="4110" y="393"/>
                  </a:lnTo>
                  <a:lnTo>
                    <a:pt x="4112" y="322"/>
                  </a:lnTo>
                  <a:lnTo>
                    <a:pt x="4113" y="283"/>
                  </a:lnTo>
                  <a:lnTo>
                    <a:pt x="4114" y="246"/>
                  </a:lnTo>
                  <a:lnTo>
                    <a:pt x="4116" y="234"/>
                  </a:lnTo>
                  <a:lnTo>
                    <a:pt x="4117" y="226"/>
                  </a:lnTo>
                  <a:lnTo>
                    <a:pt x="4118" y="244"/>
                  </a:lnTo>
                  <a:lnTo>
                    <a:pt x="4119" y="257"/>
                  </a:lnTo>
                  <a:lnTo>
                    <a:pt x="4120" y="269"/>
                  </a:lnTo>
                  <a:lnTo>
                    <a:pt x="4122" y="269"/>
                  </a:lnTo>
                  <a:lnTo>
                    <a:pt x="4123" y="277"/>
                  </a:lnTo>
                  <a:lnTo>
                    <a:pt x="4124" y="265"/>
                  </a:lnTo>
                  <a:lnTo>
                    <a:pt x="4125" y="273"/>
                  </a:lnTo>
                  <a:lnTo>
                    <a:pt x="4127" y="296"/>
                  </a:lnTo>
                  <a:lnTo>
                    <a:pt x="4128" y="292"/>
                  </a:lnTo>
                  <a:lnTo>
                    <a:pt x="4129" y="278"/>
                  </a:lnTo>
                  <a:lnTo>
                    <a:pt x="4130" y="271"/>
                  </a:lnTo>
                  <a:lnTo>
                    <a:pt x="4132" y="271"/>
                  </a:lnTo>
                  <a:lnTo>
                    <a:pt x="4133" y="282"/>
                  </a:lnTo>
                  <a:lnTo>
                    <a:pt x="4134" y="315"/>
                  </a:lnTo>
                  <a:lnTo>
                    <a:pt x="4135" y="336"/>
                  </a:lnTo>
                  <a:lnTo>
                    <a:pt x="4136" y="339"/>
                  </a:lnTo>
                  <a:lnTo>
                    <a:pt x="4138" y="299"/>
                  </a:lnTo>
                  <a:lnTo>
                    <a:pt x="4139" y="265"/>
                  </a:lnTo>
                  <a:lnTo>
                    <a:pt x="4140" y="234"/>
                  </a:lnTo>
                  <a:lnTo>
                    <a:pt x="4141" y="217"/>
                  </a:lnTo>
                  <a:lnTo>
                    <a:pt x="4143" y="212"/>
                  </a:lnTo>
                  <a:lnTo>
                    <a:pt x="4144" y="214"/>
                  </a:lnTo>
                  <a:lnTo>
                    <a:pt x="4145" y="204"/>
                  </a:lnTo>
                  <a:lnTo>
                    <a:pt x="4146" y="215"/>
                  </a:lnTo>
                  <a:lnTo>
                    <a:pt x="4148" y="201"/>
                  </a:lnTo>
                  <a:lnTo>
                    <a:pt x="4149" y="203"/>
                  </a:lnTo>
                  <a:lnTo>
                    <a:pt x="4150" y="209"/>
                  </a:lnTo>
                  <a:lnTo>
                    <a:pt x="4151" y="227"/>
                  </a:lnTo>
                  <a:lnTo>
                    <a:pt x="4153" y="251"/>
                  </a:lnTo>
                  <a:lnTo>
                    <a:pt x="4154" y="282"/>
                  </a:lnTo>
                  <a:lnTo>
                    <a:pt x="4155" y="314"/>
                  </a:lnTo>
                  <a:lnTo>
                    <a:pt x="4156" y="366"/>
                  </a:lnTo>
                  <a:lnTo>
                    <a:pt x="4158" y="394"/>
                  </a:lnTo>
                  <a:lnTo>
                    <a:pt x="4159" y="420"/>
                  </a:lnTo>
                  <a:lnTo>
                    <a:pt x="4160" y="431"/>
                  </a:lnTo>
                  <a:lnTo>
                    <a:pt x="4161" y="447"/>
                  </a:lnTo>
                  <a:lnTo>
                    <a:pt x="4163" y="457"/>
                  </a:lnTo>
                  <a:lnTo>
                    <a:pt x="4164" y="463"/>
                  </a:lnTo>
                  <a:lnTo>
                    <a:pt x="4165" y="461"/>
                  </a:lnTo>
                  <a:lnTo>
                    <a:pt x="4166" y="463"/>
                  </a:lnTo>
                  <a:lnTo>
                    <a:pt x="4167" y="461"/>
                  </a:lnTo>
                  <a:lnTo>
                    <a:pt x="4169" y="439"/>
                  </a:lnTo>
                  <a:lnTo>
                    <a:pt x="4170" y="409"/>
                  </a:lnTo>
                  <a:lnTo>
                    <a:pt x="4171" y="345"/>
                  </a:lnTo>
                  <a:lnTo>
                    <a:pt x="4172" y="291"/>
                  </a:lnTo>
                  <a:lnTo>
                    <a:pt x="4174" y="250"/>
                  </a:lnTo>
                  <a:lnTo>
                    <a:pt x="4175" y="225"/>
                  </a:lnTo>
                  <a:lnTo>
                    <a:pt x="4176" y="227"/>
                  </a:lnTo>
                  <a:lnTo>
                    <a:pt x="4177" y="241"/>
                  </a:lnTo>
                  <a:lnTo>
                    <a:pt x="4179" y="257"/>
                  </a:lnTo>
                  <a:lnTo>
                    <a:pt x="4180" y="269"/>
                  </a:lnTo>
                  <a:lnTo>
                    <a:pt x="4181" y="268"/>
                  </a:lnTo>
                  <a:lnTo>
                    <a:pt x="4182" y="273"/>
                  </a:lnTo>
                  <a:lnTo>
                    <a:pt x="4183" y="257"/>
                  </a:lnTo>
                  <a:lnTo>
                    <a:pt x="4185" y="262"/>
                  </a:lnTo>
                  <a:lnTo>
                    <a:pt x="4186" y="272"/>
                  </a:lnTo>
                  <a:lnTo>
                    <a:pt x="4187" y="270"/>
                  </a:lnTo>
                  <a:lnTo>
                    <a:pt x="4189" y="273"/>
                  </a:lnTo>
                  <a:lnTo>
                    <a:pt x="4190" y="272"/>
                  </a:lnTo>
                  <a:lnTo>
                    <a:pt x="4191" y="266"/>
                  </a:lnTo>
                  <a:lnTo>
                    <a:pt x="4192" y="274"/>
                  </a:lnTo>
                  <a:lnTo>
                    <a:pt x="4193" y="309"/>
                  </a:lnTo>
                  <a:lnTo>
                    <a:pt x="4195" y="339"/>
                  </a:lnTo>
                  <a:lnTo>
                    <a:pt x="4196" y="353"/>
                  </a:lnTo>
                  <a:lnTo>
                    <a:pt x="4197" y="319"/>
                  </a:lnTo>
                  <a:lnTo>
                    <a:pt x="4198" y="280"/>
                  </a:lnTo>
                  <a:lnTo>
                    <a:pt x="4200" y="245"/>
                  </a:lnTo>
                  <a:lnTo>
                    <a:pt x="4201" y="232"/>
                  </a:lnTo>
                  <a:lnTo>
                    <a:pt x="4202" y="219"/>
                  </a:lnTo>
                  <a:lnTo>
                    <a:pt x="4203" y="214"/>
                  </a:lnTo>
                  <a:lnTo>
                    <a:pt x="4205" y="214"/>
                  </a:lnTo>
                  <a:lnTo>
                    <a:pt x="4206" y="192"/>
                  </a:lnTo>
                  <a:lnTo>
                    <a:pt x="4207" y="186"/>
                  </a:lnTo>
                  <a:lnTo>
                    <a:pt x="4208" y="189"/>
                  </a:lnTo>
                  <a:lnTo>
                    <a:pt x="4210" y="198"/>
                  </a:lnTo>
                  <a:lnTo>
                    <a:pt x="4211" y="199"/>
                  </a:lnTo>
                  <a:lnTo>
                    <a:pt x="4212" y="220"/>
                  </a:lnTo>
                  <a:lnTo>
                    <a:pt x="4213" y="245"/>
                  </a:lnTo>
                  <a:lnTo>
                    <a:pt x="4214" y="276"/>
                  </a:lnTo>
                  <a:lnTo>
                    <a:pt x="4216" y="325"/>
                  </a:lnTo>
                  <a:lnTo>
                    <a:pt x="4217" y="363"/>
                  </a:lnTo>
                  <a:lnTo>
                    <a:pt x="4218" y="399"/>
                  </a:lnTo>
                  <a:lnTo>
                    <a:pt x="4220" y="417"/>
                  </a:lnTo>
                  <a:lnTo>
                    <a:pt x="4221" y="439"/>
                  </a:lnTo>
                  <a:lnTo>
                    <a:pt x="4222" y="450"/>
                  </a:lnTo>
                  <a:lnTo>
                    <a:pt x="4223" y="457"/>
                  </a:lnTo>
                  <a:lnTo>
                    <a:pt x="4224" y="457"/>
                  </a:lnTo>
                  <a:lnTo>
                    <a:pt x="4226" y="463"/>
                  </a:lnTo>
                  <a:lnTo>
                    <a:pt x="4227" y="461"/>
                  </a:lnTo>
                  <a:lnTo>
                    <a:pt x="4228" y="437"/>
                  </a:lnTo>
                  <a:lnTo>
                    <a:pt x="4229" y="409"/>
                  </a:lnTo>
                  <a:lnTo>
                    <a:pt x="4230" y="338"/>
                  </a:lnTo>
                  <a:lnTo>
                    <a:pt x="4232" y="295"/>
                  </a:lnTo>
                  <a:lnTo>
                    <a:pt x="4233" y="249"/>
                  </a:lnTo>
                  <a:lnTo>
                    <a:pt x="4234" y="230"/>
                  </a:lnTo>
                  <a:lnTo>
                    <a:pt x="4236" y="233"/>
                  </a:lnTo>
                  <a:lnTo>
                    <a:pt x="4237" y="245"/>
                  </a:lnTo>
                  <a:lnTo>
                    <a:pt x="4238" y="241"/>
                  </a:lnTo>
                  <a:lnTo>
                    <a:pt x="4239" y="261"/>
                  </a:lnTo>
                  <a:lnTo>
                    <a:pt x="4240" y="262"/>
                  </a:lnTo>
                  <a:lnTo>
                    <a:pt x="4242" y="271"/>
                  </a:lnTo>
                  <a:lnTo>
                    <a:pt x="4243" y="254"/>
                  </a:lnTo>
                  <a:lnTo>
                    <a:pt x="4244" y="256"/>
                  </a:lnTo>
                  <a:lnTo>
                    <a:pt x="4245" y="268"/>
                  </a:lnTo>
                  <a:lnTo>
                    <a:pt x="4246" y="267"/>
                  </a:lnTo>
                  <a:lnTo>
                    <a:pt x="4248" y="258"/>
                  </a:lnTo>
                  <a:lnTo>
                    <a:pt x="4249" y="253"/>
                  </a:lnTo>
                  <a:lnTo>
                    <a:pt x="4250" y="239"/>
                  </a:lnTo>
                  <a:lnTo>
                    <a:pt x="4252" y="255"/>
                  </a:lnTo>
                  <a:lnTo>
                    <a:pt x="4253" y="290"/>
                  </a:lnTo>
                  <a:lnTo>
                    <a:pt x="4254" y="317"/>
                  </a:lnTo>
                  <a:lnTo>
                    <a:pt x="4255" y="339"/>
                  </a:lnTo>
                  <a:lnTo>
                    <a:pt x="4256" y="304"/>
                  </a:lnTo>
                  <a:lnTo>
                    <a:pt x="4258" y="256"/>
                  </a:lnTo>
                  <a:lnTo>
                    <a:pt x="4259" y="228"/>
                  </a:lnTo>
                  <a:lnTo>
                    <a:pt x="4260" y="207"/>
                  </a:lnTo>
                  <a:lnTo>
                    <a:pt x="4261" y="195"/>
                  </a:lnTo>
                  <a:lnTo>
                    <a:pt x="4263" y="191"/>
                  </a:lnTo>
                  <a:lnTo>
                    <a:pt x="4264" y="197"/>
                  </a:lnTo>
                  <a:lnTo>
                    <a:pt x="4265" y="197"/>
                  </a:lnTo>
                  <a:lnTo>
                    <a:pt x="4266" y="190"/>
                  </a:lnTo>
                  <a:lnTo>
                    <a:pt x="4268" y="190"/>
                  </a:lnTo>
                  <a:lnTo>
                    <a:pt x="4269" y="191"/>
                  </a:lnTo>
                  <a:lnTo>
                    <a:pt x="4270" y="197"/>
                  </a:lnTo>
                  <a:lnTo>
                    <a:pt x="4271" y="210"/>
                  </a:lnTo>
                  <a:lnTo>
                    <a:pt x="4273" y="216"/>
                  </a:lnTo>
                  <a:lnTo>
                    <a:pt x="4274" y="233"/>
                  </a:lnTo>
                  <a:lnTo>
                    <a:pt x="4275" y="251"/>
                  </a:lnTo>
                  <a:lnTo>
                    <a:pt x="4276" y="290"/>
                  </a:lnTo>
                  <a:lnTo>
                    <a:pt x="4277" y="332"/>
                  </a:lnTo>
                  <a:lnTo>
                    <a:pt x="4279" y="362"/>
                  </a:lnTo>
                  <a:lnTo>
                    <a:pt x="4280" y="390"/>
                  </a:lnTo>
                  <a:lnTo>
                    <a:pt x="4281" y="413"/>
                  </a:lnTo>
                  <a:lnTo>
                    <a:pt x="4283" y="426"/>
                  </a:lnTo>
                  <a:lnTo>
                    <a:pt x="4284" y="435"/>
                  </a:lnTo>
                  <a:lnTo>
                    <a:pt x="4285" y="448"/>
                  </a:lnTo>
                  <a:lnTo>
                    <a:pt x="4286" y="453"/>
                  </a:lnTo>
                  <a:lnTo>
                    <a:pt x="4287" y="434"/>
                  </a:lnTo>
                  <a:lnTo>
                    <a:pt x="4289" y="406"/>
                  </a:lnTo>
                  <a:lnTo>
                    <a:pt x="4290" y="339"/>
                  </a:lnTo>
                  <a:lnTo>
                    <a:pt x="4291" y="299"/>
                  </a:lnTo>
                  <a:lnTo>
                    <a:pt x="4292" y="248"/>
                  </a:lnTo>
                  <a:lnTo>
                    <a:pt x="4293" y="236"/>
                  </a:lnTo>
                  <a:lnTo>
                    <a:pt x="4295" y="231"/>
                  </a:lnTo>
                  <a:lnTo>
                    <a:pt x="4296" y="244"/>
                  </a:lnTo>
                  <a:lnTo>
                    <a:pt x="4297" y="258"/>
                  </a:lnTo>
                  <a:lnTo>
                    <a:pt x="4299" y="267"/>
                  </a:lnTo>
                  <a:lnTo>
                    <a:pt x="4300" y="260"/>
                  </a:lnTo>
                  <a:lnTo>
                    <a:pt x="4301" y="264"/>
                  </a:lnTo>
                  <a:lnTo>
                    <a:pt x="4302" y="255"/>
                  </a:lnTo>
                  <a:lnTo>
                    <a:pt x="4303" y="264"/>
                  </a:lnTo>
                  <a:lnTo>
                    <a:pt x="4305" y="281"/>
                  </a:lnTo>
                  <a:lnTo>
                    <a:pt x="4306" y="269"/>
                  </a:lnTo>
                  <a:lnTo>
                    <a:pt x="4307" y="265"/>
                  </a:lnTo>
                  <a:lnTo>
                    <a:pt x="4308" y="254"/>
                  </a:lnTo>
                  <a:lnTo>
                    <a:pt x="4310" y="253"/>
                  </a:lnTo>
                  <a:lnTo>
                    <a:pt x="4311" y="263"/>
                  </a:lnTo>
                  <a:lnTo>
                    <a:pt x="4312" y="296"/>
                  </a:lnTo>
                  <a:lnTo>
                    <a:pt x="4313" y="318"/>
                  </a:lnTo>
                  <a:lnTo>
                    <a:pt x="4315" y="334"/>
                  </a:lnTo>
                  <a:lnTo>
                    <a:pt x="4316" y="295"/>
                  </a:lnTo>
                  <a:lnTo>
                    <a:pt x="4317" y="250"/>
                  </a:lnTo>
                  <a:lnTo>
                    <a:pt x="4318" y="218"/>
                  </a:lnTo>
                  <a:lnTo>
                    <a:pt x="4320" y="191"/>
                  </a:lnTo>
                  <a:lnTo>
                    <a:pt x="4321" y="174"/>
                  </a:lnTo>
                  <a:lnTo>
                    <a:pt x="4322" y="172"/>
                  </a:lnTo>
                  <a:lnTo>
                    <a:pt x="4323" y="180"/>
                  </a:lnTo>
                  <a:lnTo>
                    <a:pt x="4324" y="177"/>
                  </a:lnTo>
                  <a:lnTo>
                    <a:pt x="4326" y="174"/>
                  </a:lnTo>
                  <a:lnTo>
                    <a:pt x="4327" y="167"/>
                  </a:lnTo>
                  <a:lnTo>
                    <a:pt x="4328" y="157"/>
                  </a:lnTo>
                  <a:lnTo>
                    <a:pt x="4330" y="157"/>
                  </a:lnTo>
                  <a:lnTo>
                    <a:pt x="4331" y="164"/>
                  </a:lnTo>
                  <a:lnTo>
                    <a:pt x="4332" y="170"/>
                  </a:lnTo>
                  <a:lnTo>
                    <a:pt x="4333" y="182"/>
                  </a:lnTo>
                  <a:lnTo>
                    <a:pt x="4334" y="188"/>
                  </a:lnTo>
                  <a:lnTo>
                    <a:pt x="4336" y="206"/>
                  </a:lnTo>
                  <a:lnTo>
                    <a:pt x="4337" y="226"/>
                  </a:lnTo>
                  <a:lnTo>
                    <a:pt x="4338" y="243"/>
                  </a:lnTo>
                  <a:lnTo>
                    <a:pt x="4339" y="279"/>
                  </a:lnTo>
                  <a:lnTo>
                    <a:pt x="4340" y="312"/>
                  </a:lnTo>
                  <a:lnTo>
                    <a:pt x="4342" y="338"/>
                  </a:lnTo>
                  <a:lnTo>
                    <a:pt x="4343" y="360"/>
                  </a:lnTo>
                  <a:lnTo>
                    <a:pt x="4344" y="411"/>
                  </a:lnTo>
                  <a:lnTo>
                    <a:pt x="4346" y="440"/>
                  </a:lnTo>
                  <a:lnTo>
                    <a:pt x="4347" y="450"/>
                  </a:lnTo>
                  <a:lnTo>
                    <a:pt x="4348" y="450"/>
                  </a:lnTo>
                  <a:lnTo>
                    <a:pt x="4349" y="429"/>
                  </a:lnTo>
                  <a:lnTo>
                    <a:pt x="4350" y="430"/>
                  </a:lnTo>
                  <a:lnTo>
                    <a:pt x="4352" y="396"/>
                  </a:lnTo>
                  <a:lnTo>
                    <a:pt x="4353" y="382"/>
                  </a:lnTo>
                  <a:lnTo>
                    <a:pt x="4354" y="338"/>
                  </a:lnTo>
                  <a:lnTo>
                    <a:pt x="4355" y="327"/>
                  </a:lnTo>
                  <a:lnTo>
                    <a:pt x="4357" y="271"/>
                  </a:lnTo>
                  <a:lnTo>
                    <a:pt x="4358" y="252"/>
                  </a:lnTo>
                  <a:lnTo>
                    <a:pt x="4359" y="221"/>
                  </a:lnTo>
                  <a:lnTo>
                    <a:pt x="4360" y="215"/>
                  </a:lnTo>
                  <a:lnTo>
                    <a:pt x="4362" y="198"/>
                  </a:lnTo>
                  <a:lnTo>
                    <a:pt x="4363" y="190"/>
                  </a:lnTo>
                  <a:lnTo>
                    <a:pt x="4364" y="190"/>
                  </a:lnTo>
                  <a:lnTo>
                    <a:pt x="4365" y="187"/>
                  </a:lnTo>
                  <a:lnTo>
                    <a:pt x="4367" y="196"/>
                  </a:lnTo>
                  <a:lnTo>
                    <a:pt x="4368" y="205"/>
                  </a:lnTo>
                  <a:lnTo>
                    <a:pt x="4369" y="210"/>
                  </a:lnTo>
                  <a:lnTo>
                    <a:pt x="4370" y="223"/>
                  </a:lnTo>
                  <a:lnTo>
                    <a:pt x="4371" y="253"/>
                  </a:lnTo>
                  <a:lnTo>
                    <a:pt x="4373" y="295"/>
                  </a:lnTo>
                  <a:lnTo>
                    <a:pt x="4374" y="328"/>
                  </a:lnTo>
                  <a:lnTo>
                    <a:pt x="4375" y="304"/>
                  </a:lnTo>
                  <a:lnTo>
                    <a:pt x="4377" y="267"/>
                  </a:lnTo>
                  <a:lnTo>
                    <a:pt x="4378" y="232"/>
                  </a:lnTo>
                  <a:lnTo>
                    <a:pt x="4379" y="214"/>
                  </a:lnTo>
                  <a:lnTo>
                    <a:pt x="4380" y="197"/>
                  </a:lnTo>
                  <a:lnTo>
                    <a:pt x="4381" y="187"/>
                  </a:lnTo>
                  <a:lnTo>
                    <a:pt x="4383" y="187"/>
                  </a:lnTo>
                  <a:lnTo>
                    <a:pt x="4384" y="198"/>
                  </a:lnTo>
                  <a:lnTo>
                    <a:pt x="4385" y="190"/>
                  </a:lnTo>
                  <a:lnTo>
                    <a:pt x="4386" y="183"/>
                  </a:lnTo>
                  <a:lnTo>
                    <a:pt x="4387" y="181"/>
                  </a:lnTo>
                  <a:lnTo>
                    <a:pt x="4389" y="167"/>
                  </a:lnTo>
                  <a:lnTo>
                    <a:pt x="4390" y="160"/>
                  </a:lnTo>
                  <a:lnTo>
                    <a:pt x="4391" y="162"/>
                  </a:lnTo>
                  <a:lnTo>
                    <a:pt x="4393" y="165"/>
                  </a:lnTo>
                  <a:lnTo>
                    <a:pt x="4394" y="170"/>
                  </a:lnTo>
                  <a:lnTo>
                    <a:pt x="4395" y="191"/>
                  </a:lnTo>
                  <a:lnTo>
                    <a:pt x="4396" y="213"/>
                  </a:lnTo>
                  <a:lnTo>
                    <a:pt x="4397" y="226"/>
                  </a:lnTo>
                  <a:lnTo>
                    <a:pt x="4399" y="259"/>
                  </a:lnTo>
                  <a:lnTo>
                    <a:pt x="4400" y="291"/>
                  </a:lnTo>
                  <a:lnTo>
                    <a:pt x="4401" y="322"/>
                  </a:lnTo>
                  <a:lnTo>
                    <a:pt x="4402" y="345"/>
                  </a:lnTo>
                  <a:lnTo>
                    <a:pt x="4403" y="405"/>
                  </a:lnTo>
                  <a:lnTo>
                    <a:pt x="4405" y="437"/>
                  </a:lnTo>
                  <a:lnTo>
                    <a:pt x="4406" y="446"/>
                  </a:lnTo>
                  <a:lnTo>
                    <a:pt x="4407" y="448"/>
                  </a:lnTo>
                  <a:lnTo>
                    <a:pt x="4409" y="444"/>
                  </a:lnTo>
                  <a:lnTo>
                    <a:pt x="4410" y="441"/>
                  </a:lnTo>
                  <a:lnTo>
                    <a:pt x="4411" y="423"/>
                  </a:lnTo>
                  <a:lnTo>
                    <a:pt x="4412" y="407"/>
                  </a:lnTo>
                  <a:lnTo>
                    <a:pt x="4413" y="381"/>
                  </a:lnTo>
                  <a:lnTo>
                    <a:pt x="4415" y="363"/>
                  </a:lnTo>
                  <a:lnTo>
                    <a:pt x="4416" y="314"/>
                  </a:lnTo>
                  <a:lnTo>
                    <a:pt x="4417" y="289"/>
                  </a:lnTo>
                  <a:lnTo>
                    <a:pt x="4418" y="242"/>
                  </a:lnTo>
                  <a:lnTo>
                    <a:pt x="4420" y="239"/>
                  </a:lnTo>
                  <a:lnTo>
                    <a:pt x="4421" y="221"/>
                  </a:lnTo>
                  <a:lnTo>
                    <a:pt x="4422" y="214"/>
                  </a:lnTo>
                  <a:lnTo>
                    <a:pt x="4424" y="211"/>
                  </a:lnTo>
                  <a:lnTo>
                    <a:pt x="4425" y="219"/>
                  </a:lnTo>
                  <a:lnTo>
                    <a:pt x="4426" y="227"/>
                  </a:lnTo>
                  <a:lnTo>
                    <a:pt x="4427" y="231"/>
                  </a:lnTo>
                  <a:lnTo>
                    <a:pt x="4428" y="234"/>
                  </a:lnTo>
                  <a:lnTo>
                    <a:pt x="4430" y="238"/>
                  </a:lnTo>
                  <a:lnTo>
                    <a:pt x="4431" y="256"/>
                  </a:lnTo>
                  <a:lnTo>
                    <a:pt x="4432" y="274"/>
                  </a:lnTo>
                  <a:lnTo>
                    <a:pt x="4433" y="301"/>
                  </a:lnTo>
                  <a:lnTo>
                    <a:pt x="4434" y="286"/>
                  </a:lnTo>
                  <a:lnTo>
                    <a:pt x="4436" y="270"/>
                  </a:lnTo>
                  <a:lnTo>
                    <a:pt x="4437" y="254"/>
                  </a:lnTo>
                  <a:lnTo>
                    <a:pt x="4438" y="248"/>
                  </a:lnTo>
                  <a:lnTo>
                    <a:pt x="4440" y="248"/>
                  </a:lnTo>
                  <a:lnTo>
                    <a:pt x="4441" y="266"/>
                  </a:lnTo>
                  <a:lnTo>
                    <a:pt x="4442" y="279"/>
                  </a:lnTo>
                  <a:lnTo>
                    <a:pt x="4443" y="284"/>
                  </a:lnTo>
                  <a:lnTo>
                    <a:pt x="4444" y="292"/>
                  </a:lnTo>
                  <a:lnTo>
                    <a:pt x="4446" y="288"/>
                  </a:lnTo>
                  <a:lnTo>
                    <a:pt x="4447" y="293"/>
                  </a:lnTo>
                  <a:lnTo>
                    <a:pt x="4448" y="313"/>
                  </a:lnTo>
                  <a:lnTo>
                    <a:pt x="4449" y="342"/>
                  </a:lnTo>
                  <a:lnTo>
                    <a:pt x="4450" y="356"/>
                  </a:lnTo>
                </a:path>
              </a:pathLst>
            </a:custGeom>
            <a:noFill/>
            <a:ln w="47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Freeform 23"/>
            <p:cNvSpPr>
              <a:spLocks/>
            </p:cNvSpPr>
            <p:nvPr/>
          </p:nvSpPr>
          <p:spPr bwMode="auto">
            <a:xfrm>
              <a:off x="2630488" y="539750"/>
              <a:ext cx="155575" cy="466725"/>
            </a:xfrm>
            <a:custGeom>
              <a:avLst/>
              <a:gdLst>
                <a:gd name="T0" fmla="*/ 2 w 98"/>
                <a:gd name="T1" fmla="*/ 23 h 294"/>
                <a:gd name="T2" fmla="*/ 4 w 98"/>
                <a:gd name="T3" fmla="*/ 2 h 294"/>
                <a:gd name="T4" fmla="*/ 7 w 98"/>
                <a:gd name="T5" fmla="*/ 16 h 294"/>
                <a:gd name="T6" fmla="*/ 9 w 98"/>
                <a:gd name="T7" fmla="*/ 12 h 294"/>
                <a:gd name="T8" fmla="*/ 12 w 98"/>
                <a:gd name="T9" fmla="*/ 36 h 294"/>
                <a:gd name="T10" fmla="*/ 14 w 98"/>
                <a:gd name="T11" fmla="*/ 104 h 294"/>
                <a:gd name="T12" fmla="*/ 16 w 98"/>
                <a:gd name="T13" fmla="*/ 190 h 294"/>
                <a:gd name="T14" fmla="*/ 19 w 98"/>
                <a:gd name="T15" fmla="*/ 246 h 294"/>
                <a:gd name="T16" fmla="*/ 22 w 98"/>
                <a:gd name="T17" fmla="*/ 274 h 294"/>
                <a:gd name="T18" fmla="*/ 24 w 98"/>
                <a:gd name="T19" fmla="*/ 288 h 294"/>
                <a:gd name="T20" fmla="*/ 26 w 98"/>
                <a:gd name="T21" fmla="*/ 294 h 294"/>
                <a:gd name="T22" fmla="*/ 29 w 98"/>
                <a:gd name="T23" fmla="*/ 267 h 294"/>
                <a:gd name="T24" fmla="*/ 31 w 98"/>
                <a:gd name="T25" fmla="*/ 171 h 294"/>
                <a:gd name="T26" fmla="*/ 34 w 98"/>
                <a:gd name="T27" fmla="*/ 73 h 294"/>
                <a:gd name="T28" fmla="*/ 36 w 98"/>
                <a:gd name="T29" fmla="*/ 65 h 294"/>
                <a:gd name="T30" fmla="*/ 39 w 98"/>
                <a:gd name="T31" fmla="*/ 85 h 294"/>
                <a:gd name="T32" fmla="*/ 41 w 98"/>
                <a:gd name="T33" fmla="*/ 98 h 294"/>
                <a:gd name="T34" fmla="*/ 44 w 98"/>
                <a:gd name="T35" fmla="*/ 94 h 294"/>
                <a:gd name="T36" fmla="*/ 46 w 98"/>
                <a:gd name="T37" fmla="*/ 99 h 294"/>
                <a:gd name="T38" fmla="*/ 49 w 98"/>
                <a:gd name="T39" fmla="*/ 94 h 294"/>
                <a:gd name="T40" fmla="*/ 51 w 98"/>
                <a:gd name="T41" fmla="*/ 79 h 294"/>
                <a:gd name="T42" fmla="*/ 54 w 98"/>
                <a:gd name="T43" fmla="*/ 110 h 294"/>
                <a:gd name="T44" fmla="*/ 56 w 98"/>
                <a:gd name="T45" fmla="*/ 148 h 294"/>
                <a:gd name="T46" fmla="*/ 59 w 98"/>
                <a:gd name="T47" fmla="*/ 62 h 294"/>
                <a:gd name="T48" fmla="*/ 61 w 98"/>
                <a:gd name="T49" fmla="*/ 30 h 294"/>
                <a:gd name="T50" fmla="*/ 64 w 98"/>
                <a:gd name="T51" fmla="*/ 1 h 294"/>
                <a:gd name="T52" fmla="*/ 66 w 98"/>
                <a:gd name="T53" fmla="*/ 3 h 294"/>
                <a:gd name="T54" fmla="*/ 69 w 98"/>
                <a:gd name="T55" fmla="*/ 0 h 294"/>
                <a:gd name="T56" fmla="*/ 71 w 98"/>
                <a:gd name="T57" fmla="*/ 19 h 294"/>
                <a:gd name="T58" fmla="*/ 73 w 98"/>
                <a:gd name="T59" fmla="*/ 51 h 294"/>
                <a:gd name="T60" fmla="*/ 76 w 98"/>
                <a:gd name="T61" fmla="*/ 130 h 294"/>
                <a:gd name="T62" fmla="*/ 78 w 98"/>
                <a:gd name="T63" fmla="*/ 198 h 294"/>
                <a:gd name="T64" fmla="*/ 81 w 98"/>
                <a:gd name="T65" fmla="*/ 240 h 294"/>
                <a:gd name="T66" fmla="*/ 83 w 98"/>
                <a:gd name="T67" fmla="*/ 268 h 294"/>
                <a:gd name="T68" fmla="*/ 86 w 98"/>
                <a:gd name="T69" fmla="*/ 280 h 294"/>
                <a:gd name="T70" fmla="*/ 88 w 98"/>
                <a:gd name="T71" fmla="*/ 267 h 294"/>
                <a:gd name="T72" fmla="*/ 91 w 98"/>
                <a:gd name="T73" fmla="*/ 180 h 294"/>
                <a:gd name="T74" fmla="*/ 93 w 98"/>
                <a:gd name="T75" fmla="*/ 84 h 294"/>
                <a:gd name="T76" fmla="*/ 96 w 98"/>
                <a:gd name="T77" fmla="*/ 73 h 294"/>
                <a:gd name="T78" fmla="*/ 98 w 98"/>
                <a:gd name="T79" fmla="*/ 86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8" h="294">
                  <a:moveTo>
                    <a:pt x="0" y="33"/>
                  </a:moveTo>
                  <a:lnTo>
                    <a:pt x="2" y="23"/>
                  </a:lnTo>
                  <a:lnTo>
                    <a:pt x="3" y="8"/>
                  </a:lnTo>
                  <a:lnTo>
                    <a:pt x="4" y="2"/>
                  </a:lnTo>
                  <a:lnTo>
                    <a:pt x="6" y="9"/>
                  </a:lnTo>
                  <a:lnTo>
                    <a:pt x="7" y="16"/>
                  </a:lnTo>
                  <a:lnTo>
                    <a:pt x="8" y="17"/>
                  </a:lnTo>
                  <a:lnTo>
                    <a:pt x="9" y="12"/>
                  </a:lnTo>
                  <a:lnTo>
                    <a:pt x="10" y="31"/>
                  </a:lnTo>
                  <a:lnTo>
                    <a:pt x="12" y="36"/>
                  </a:lnTo>
                  <a:lnTo>
                    <a:pt x="13" y="66"/>
                  </a:lnTo>
                  <a:lnTo>
                    <a:pt x="14" y="104"/>
                  </a:lnTo>
                  <a:lnTo>
                    <a:pt x="15" y="152"/>
                  </a:lnTo>
                  <a:lnTo>
                    <a:pt x="16" y="190"/>
                  </a:lnTo>
                  <a:lnTo>
                    <a:pt x="18" y="222"/>
                  </a:lnTo>
                  <a:lnTo>
                    <a:pt x="19" y="246"/>
                  </a:lnTo>
                  <a:lnTo>
                    <a:pt x="20" y="261"/>
                  </a:lnTo>
                  <a:lnTo>
                    <a:pt x="22" y="274"/>
                  </a:lnTo>
                  <a:lnTo>
                    <a:pt x="23" y="281"/>
                  </a:lnTo>
                  <a:lnTo>
                    <a:pt x="24" y="288"/>
                  </a:lnTo>
                  <a:lnTo>
                    <a:pt x="25" y="287"/>
                  </a:lnTo>
                  <a:lnTo>
                    <a:pt x="26" y="294"/>
                  </a:lnTo>
                  <a:lnTo>
                    <a:pt x="28" y="293"/>
                  </a:lnTo>
                  <a:lnTo>
                    <a:pt x="29" y="267"/>
                  </a:lnTo>
                  <a:lnTo>
                    <a:pt x="30" y="236"/>
                  </a:lnTo>
                  <a:lnTo>
                    <a:pt x="31" y="171"/>
                  </a:lnTo>
                  <a:lnTo>
                    <a:pt x="33" y="123"/>
                  </a:lnTo>
                  <a:lnTo>
                    <a:pt x="34" y="73"/>
                  </a:lnTo>
                  <a:lnTo>
                    <a:pt x="35" y="68"/>
                  </a:lnTo>
                  <a:lnTo>
                    <a:pt x="36" y="65"/>
                  </a:lnTo>
                  <a:lnTo>
                    <a:pt x="38" y="77"/>
                  </a:lnTo>
                  <a:lnTo>
                    <a:pt x="39" y="85"/>
                  </a:lnTo>
                  <a:lnTo>
                    <a:pt x="40" y="102"/>
                  </a:lnTo>
                  <a:lnTo>
                    <a:pt x="41" y="98"/>
                  </a:lnTo>
                  <a:lnTo>
                    <a:pt x="43" y="108"/>
                  </a:lnTo>
                  <a:lnTo>
                    <a:pt x="44" y="94"/>
                  </a:lnTo>
                  <a:lnTo>
                    <a:pt x="45" y="93"/>
                  </a:lnTo>
                  <a:lnTo>
                    <a:pt x="46" y="99"/>
                  </a:lnTo>
                  <a:lnTo>
                    <a:pt x="47" y="107"/>
                  </a:lnTo>
                  <a:lnTo>
                    <a:pt x="49" y="94"/>
                  </a:lnTo>
                  <a:lnTo>
                    <a:pt x="50" y="87"/>
                  </a:lnTo>
                  <a:lnTo>
                    <a:pt x="51" y="79"/>
                  </a:lnTo>
                  <a:lnTo>
                    <a:pt x="53" y="83"/>
                  </a:lnTo>
                  <a:lnTo>
                    <a:pt x="54" y="110"/>
                  </a:lnTo>
                  <a:lnTo>
                    <a:pt x="55" y="141"/>
                  </a:lnTo>
                  <a:lnTo>
                    <a:pt x="56" y="148"/>
                  </a:lnTo>
                  <a:lnTo>
                    <a:pt x="57" y="108"/>
                  </a:lnTo>
                  <a:lnTo>
                    <a:pt x="59" y="62"/>
                  </a:lnTo>
                  <a:lnTo>
                    <a:pt x="60" y="37"/>
                  </a:lnTo>
                  <a:lnTo>
                    <a:pt x="61" y="30"/>
                  </a:lnTo>
                  <a:lnTo>
                    <a:pt x="62" y="8"/>
                  </a:lnTo>
                  <a:lnTo>
                    <a:pt x="64" y="1"/>
                  </a:lnTo>
                  <a:lnTo>
                    <a:pt x="65" y="4"/>
                  </a:lnTo>
                  <a:lnTo>
                    <a:pt x="66" y="3"/>
                  </a:lnTo>
                  <a:lnTo>
                    <a:pt x="67" y="1"/>
                  </a:lnTo>
                  <a:lnTo>
                    <a:pt x="69" y="0"/>
                  </a:lnTo>
                  <a:lnTo>
                    <a:pt x="70" y="10"/>
                  </a:lnTo>
                  <a:lnTo>
                    <a:pt x="71" y="19"/>
                  </a:lnTo>
                  <a:lnTo>
                    <a:pt x="72" y="29"/>
                  </a:lnTo>
                  <a:lnTo>
                    <a:pt x="73" y="51"/>
                  </a:lnTo>
                  <a:lnTo>
                    <a:pt x="75" y="96"/>
                  </a:lnTo>
                  <a:lnTo>
                    <a:pt x="76" y="130"/>
                  </a:lnTo>
                  <a:lnTo>
                    <a:pt x="77" y="170"/>
                  </a:lnTo>
                  <a:lnTo>
                    <a:pt x="78" y="198"/>
                  </a:lnTo>
                  <a:lnTo>
                    <a:pt x="80" y="221"/>
                  </a:lnTo>
                  <a:lnTo>
                    <a:pt x="81" y="240"/>
                  </a:lnTo>
                  <a:lnTo>
                    <a:pt x="82" y="256"/>
                  </a:lnTo>
                  <a:lnTo>
                    <a:pt x="83" y="268"/>
                  </a:lnTo>
                  <a:lnTo>
                    <a:pt x="85" y="269"/>
                  </a:lnTo>
                  <a:lnTo>
                    <a:pt x="86" y="280"/>
                  </a:lnTo>
                  <a:lnTo>
                    <a:pt x="87" y="283"/>
                  </a:lnTo>
                  <a:lnTo>
                    <a:pt x="88" y="267"/>
                  </a:lnTo>
                  <a:lnTo>
                    <a:pt x="90" y="237"/>
                  </a:lnTo>
                  <a:lnTo>
                    <a:pt x="91" y="180"/>
                  </a:lnTo>
                  <a:lnTo>
                    <a:pt x="92" y="135"/>
                  </a:lnTo>
                  <a:lnTo>
                    <a:pt x="93" y="84"/>
                  </a:lnTo>
                  <a:lnTo>
                    <a:pt x="95" y="75"/>
                  </a:lnTo>
                  <a:lnTo>
                    <a:pt x="96" y="73"/>
                  </a:lnTo>
                  <a:lnTo>
                    <a:pt x="97" y="79"/>
                  </a:lnTo>
                  <a:lnTo>
                    <a:pt x="98" y="86"/>
                  </a:lnTo>
                </a:path>
              </a:pathLst>
            </a:custGeom>
            <a:noFill/>
            <a:ln w="28575"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 name="Freeform 24"/>
            <p:cNvSpPr>
              <a:spLocks/>
            </p:cNvSpPr>
            <p:nvPr/>
          </p:nvSpPr>
          <p:spPr bwMode="auto">
            <a:xfrm>
              <a:off x="3290888" y="517525"/>
              <a:ext cx="155575" cy="482600"/>
            </a:xfrm>
            <a:custGeom>
              <a:avLst/>
              <a:gdLst>
                <a:gd name="T0" fmla="*/ 1 w 98"/>
                <a:gd name="T1" fmla="*/ 26 h 304"/>
                <a:gd name="T2" fmla="*/ 4 w 98"/>
                <a:gd name="T3" fmla="*/ 13 h 304"/>
                <a:gd name="T4" fmla="*/ 6 w 98"/>
                <a:gd name="T5" fmla="*/ 22 h 304"/>
                <a:gd name="T6" fmla="*/ 9 w 98"/>
                <a:gd name="T7" fmla="*/ 24 h 304"/>
                <a:gd name="T8" fmla="*/ 11 w 98"/>
                <a:gd name="T9" fmla="*/ 42 h 304"/>
                <a:gd name="T10" fmla="*/ 14 w 98"/>
                <a:gd name="T11" fmla="*/ 121 h 304"/>
                <a:gd name="T12" fmla="*/ 16 w 98"/>
                <a:gd name="T13" fmla="*/ 205 h 304"/>
                <a:gd name="T14" fmla="*/ 19 w 98"/>
                <a:gd name="T15" fmla="*/ 260 h 304"/>
                <a:gd name="T16" fmla="*/ 21 w 98"/>
                <a:gd name="T17" fmla="*/ 291 h 304"/>
                <a:gd name="T18" fmla="*/ 24 w 98"/>
                <a:gd name="T19" fmla="*/ 303 h 304"/>
                <a:gd name="T20" fmla="*/ 26 w 98"/>
                <a:gd name="T21" fmla="*/ 304 h 304"/>
                <a:gd name="T22" fmla="*/ 28 w 98"/>
                <a:gd name="T23" fmla="*/ 277 h 304"/>
                <a:gd name="T24" fmla="*/ 31 w 98"/>
                <a:gd name="T25" fmla="*/ 184 h 304"/>
                <a:gd name="T26" fmla="*/ 33 w 98"/>
                <a:gd name="T27" fmla="*/ 85 h 304"/>
                <a:gd name="T28" fmla="*/ 36 w 98"/>
                <a:gd name="T29" fmla="*/ 85 h 304"/>
                <a:gd name="T30" fmla="*/ 38 w 98"/>
                <a:gd name="T31" fmla="*/ 100 h 304"/>
                <a:gd name="T32" fmla="*/ 41 w 98"/>
                <a:gd name="T33" fmla="*/ 109 h 304"/>
                <a:gd name="T34" fmla="*/ 43 w 98"/>
                <a:gd name="T35" fmla="*/ 106 h 304"/>
                <a:gd name="T36" fmla="*/ 46 w 98"/>
                <a:gd name="T37" fmla="*/ 108 h 304"/>
                <a:gd name="T38" fmla="*/ 48 w 98"/>
                <a:gd name="T39" fmla="*/ 97 h 304"/>
                <a:gd name="T40" fmla="*/ 51 w 98"/>
                <a:gd name="T41" fmla="*/ 88 h 304"/>
                <a:gd name="T42" fmla="*/ 53 w 98"/>
                <a:gd name="T43" fmla="*/ 116 h 304"/>
                <a:gd name="T44" fmla="*/ 56 w 98"/>
                <a:gd name="T45" fmla="*/ 154 h 304"/>
                <a:gd name="T46" fmla="*/ 58 w 98"/>
                <a:gd name="T47" fmla="*/ 68 h 304"/>
                <a:gd name="T48" fmla="*/ 61 w 98"/>
                <a:gd name="T49" fmla="*/ 23 h 304"/>
                <a:gd name="T50" fmla="*/ 63 w 98"/>
                <a:gd name="T51" fmla="*/ 0 h 304"/>
                <a:gd name="T52" fmla="*/ 66 w 98"/>
                <a:gd name="T53" fmla="*/ 5 h 304"/>
                <a:gd name="T54" fmla="*/ 68 w 98"/>
                <a:gd name="T55" fmla="*/ 0 h 304"/>
                <a:gd name="T56" fmla="*/ 71 w 98"/>
                <a:gd name="T57" fmla="*/ 16 h 304"/>
                <a:gd name="T58" fmla="*/ 73 w 98"/>
                <a:gd name="T59" fmla="*/ 61 h 304"/>
                <a:gd name="T60" fmla="*/ 75 w 98"/>
                <a:gd name="T61" fmla="*/ 148 h 304"/>
                <a:gd name="T62" fmla="*/ 78 w 98"/>
                <a:gd name="T63" fmla="*/ 207 h 304"/>
                <a:gd name="T64" fmla="*/ 81 w 98"/>
                <a:gd name="T65" fmla="*/ 255 h 304"/>
                <a:gd name="T66" fmla="*/ 83 w 98"/>
                <a:gd name="T67" fmla="*/ 283 h 304"/>
                <a:gd name="T68" fmla="*/ 85 w 98"/>
                <a:gd name="T69" fmla="*/ 290 h 304"/>
                <a:gd name="T70" fmla="*/ 88 w 98"/>
                <a:gd name="T71" fmla="*/ 271 h 304"/>
                <a:gd name="T72" fmla="*/ 90 w 98"/>
                <a:gd name="T73" fmla="*/ 189 h 304"/>
                <a:gd name="T74" fmla="*/ 93 w 98"/>
                <a:gd name="T75" fmla="*/ 88 h 304"/>
                <a:gd name="T76" fmla="*/ 95 w 98"/>
                <a:gd name="T77" fmla="*/ 79 h 304"/>
                <a:gd name="T78" fmla="*/ 98 w 98"/>
                <a:gd name="T79" fmla="*/ 9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8" h="304">
                  <a:moveTo>
                    <a:pt x="0" y="39"/>
                  </a:moveTo>
                  <a:lnTo>
                    <a:pt x="1" y="26"/>
                  </a:lnTo>
                  <a:lnTo>
                    <a:pt x="2" y="12"/>
                  </a:lnTo>
                  <a:lnTo>
                    <a:pt x="4" y="13"/>
                  </a:lnTo>
                  <a:lnTo>
                    <a:pt x="5" y="20"/>
                  </a:lnTo>
                  <a:lnTo>
                    <a:pt x="6" y="22"/>
                  </a:lnTo>
                  <a:lnTo>
                    <a:pt x="8" y="23"/>
                  </a:lnTo>
                  <a:lnTo>
                    <a:pt x="9" y="24"/>
                  </a:lnTo>
                  <a:lnTo>
                    <a:pt x="10" y="26"/>
                  </a:lnTo>
                  <a:lnTo>
                    <a:pt x="11" y="42"/>
                  </a:lnTo>
                  <a:lnTo>
                    <a:pt x="12" y="77"/>
                  </a:lnTo>
                  <a:lnTo>
                    <a:pt x="14" y="121"/>
                  </a:lnTo>
                  <a:lnTo>
                    <a:pt x="15" y="165"/>
                  </a:lnTo>
                  <a:lnTo>
                    <a:pt x="16" y="205"/>
                  </a:lnTo>
                  <a:lnTo>
                    <a:pt x="17" y="238"/>
                  </a:lnTo>
                  <a:lnTo>
                    <a:pt x="19" y="260"/>
                  </a:lnTo>
                  <a:lnTo>
                    <a:pt x="20" y="273"/>
                  </a:lnTo>
                  <a:lnTo>
                    <a:pt x="21" y="291"/>
                  </a:lnTo>
                  <a:lnTo>
                    <a:pt x="22" y="299"/>
                  </a:lnTo>
                  <a:lnTo>
                    <a:pt x="24" y="303"/>
                  </a:lnTo>
                  <a:lnTo>
                    <a:pt x="25" y="300"/>
                  </a:lnTo>
                  <a:lnTo>
                    <a:pt x="26" y="304"/>
                  </a:lnTo>
                  <a:lnTo>
                    <a:pt x="27" y="300"/>
                  </a:lnTo>
                  <a:lnTo>
                    <a:pt x="28" y="277"/>
                  </a:lnTo>
                  <a:lnTo>
                    <a:pt x="30" y="252"/>
                  </a:lnTo>
                  <a:lnTo>
                    <a:pt x="31" y="184"/>
                  </a:lnTo>
                  <a:lnTo>
                    <a:pt x="32" y="141"/>
                  </a:lnTo>
                  <a:lnTo>
                    <a:pt x="33" y="85"/>
                  </a:lnTo>
                  <a:lnTo>
                    <a:pt x="35" y="78"/>
                  </a:lnTo>
                  <a:lnTo>
                    <a:pt x="36" y="85"/>
                  </a:lnTo>
                  <a:lnTo>
                    <a:pt x="37" y="94"/>
                  </a:lnTo>
                  <a:lnTo>
                    <a:pt x="38" y="100"/>
                  </a:lnTo>
                  <a:lnTo>
                    <a:pt x="40" y="111"/>
                  </a:lnTo>
                  <a:lnTo>
                    <a:pt x="41" y="109"/>
                  </a:lnTo>
                  <a:lnTo>
                    <a:pt x="42" y="117"/>
                  </a:lnTo>
                  <a:lnTo>
                    <a:pt x="43" y="106"/>
                  </a:lnTo>
                  <a:lnTo>
                    <a:pt x="44" y="104"/>
                  </a:lnTo>
                  <a:lnTo>
                    <a:pt x="46" y="108"/>
                  </a:lnTo>
                  <a:lnTo>
                    <a:pt x="47" y="117"/>
                  </a:lnTo>
                  <a:lnTo>
                    <a:pt x="48" y="97"/>
                  </a:lnTo>
                  <a:lnTo>
                    <a:pt x="50" y="93"/>
                  </a:lnTo>
                  <a:lnTo>
                    <a:pt x="51" y="88"/>
                  </a:lnTo>
                  <a:lnTo>
                    <a:pt x="52" y="90"/>
                  </a:lnTo>
                  <a:lnTo>
                    <a:pt x="53" y="116"/>
                  </a:lnTo>
                  <a:lnTo>
                    <a:pt x="55" y="145"/>
                  </a:lnTo>
                  <a:lnTo>
                    <a:pt x="56" y="154"/>
                  </a:lnTo>
                  <a:lnTo>
                    <a:pt x="57" y="113"/>
                  </a:lnTo>
                  <a:lnTo>
                    <a:pt x="58" y="68"/>
                  </a:lnTo>
                  <a:lnTo>
                    <a:pt x="59" y="43"/>
                  </a:lnTo>
                  <a:lnTo>
                    <a:pt x="61" y="23"/>
                  </a:lnTo>
                  <a:lnTo>
                    <a:pt x="62" y="2"/>
                  </a:lnTo>
                  <a:lnTo>
                    <a:pt x="63" y="0"/>
                  </a:lnTo>
                  <a:lnTo>
                    <a:pt x="64" y="5"/>
                  </a:lnTo>
                  <a:lnTo>
                    <a:pt x="66" y="5"/>
                  </a:lnTo>
                  <a:lnTo>
                    <a:pt x="67" y="7"/>
                  </a:lnTo>
                  <a:lnTo>
                    <a:pt x="68" y="0"/>
                  </a:lnTo>
                  <a:lnTo>
                    <a:pt x="69" y="4"/>
                  </a:lnTo>
                  <a:lnTo>
                    <a:pt x="71" y="16"/>
                  </a:lnTo>
                  <a:lnTo>
                    <a:pt x="72" y="35"/>
                  </a:lnTo>
                  <a:lnTo>
                    <a:pt x="73" y="61"/>
                  </a:lnTo>
                  <a:lnTo>
                    <a:pt x="74" y="100"/>
                  </a:lnTo>
                  <a:lnTo>
                    <a:pt x="75" y="148"/>
                  </a:lnTo>
                  <a:lnTo>
                    <a:pt x="77" y="162"/>
                  </a:lnTo>
                  <a:lnTo>
                    <a:pt x="78" y="207"/>
                  </a:lnTo>
                  <a:lnTo>
                    <a:pt x="79" y="237"/>
                  </a:lnTo>
                  <a:lnTo>
                    <a:pt x="81" y="255"/>
                  </a:lnTo>
                  <a:lnTo>
                    <a:pt x="82" y="272"/>
                  </a:lnTo>
                  <a:lnTo>
                    <a:pt x="83" y="283"/>
                  </a:lnTo>
                  <a:lnTo>
                    <a:pt x="84" y="282"/>
                  </a:lnTo>
                  <a:lnTo>
                    <a:pt x="85" y="290"/>
                  </a:lnTo>
                  <a:lnTo>
                    <a:pt x="87" y="294"/>
                  </a:lnTo>
                  <a:lnTo>
                    <a:pt x="88" y="271"/>
                  </a:lnTo>
                  <a:lnTo>
                    <a:pt x="89" y="246"/>
                  </a:lnTo>
                  <a:lnTo>
                    <a:pt x="90" y="189"/>
                  </a:lnTo>
                  <a:lnTo>
                    <a:pt x="91" y="145"/>
                  </a:lnTo>
                  <a:lnTo>
                    <a:pt x="93" y="88"/>
                  </a:lnTo>
                  <a:lnTo>
                    <a:pt x="94" y="74"/>
                  </a:lnTo>
                  <a:lnTo>
                    <a:pt x="95" y="79"/>
                  </a:lnTo>
                  <a:lnTo>
                    <a:pt x="97" y="89"/>
                  </a:lnTo>
                  <a:lnTo>
                    <a:pt x="98" y="94"/>
                  </a:lnTo>
                </a:path>
              </a:pathLst>
            </a:custGeom>
            <a:noFill/>
            <a:ln w="28575"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Rectangle 25"/>
            <p:cNvSpPr>
              <a:spLocks noChangeArrowheads="1"/>
            </p:cNvSpPr>
            <p:nvPr/>
          </p:nvSpPr>
          <p:spPr bwMode="auto">
            <a:xfrm>
              <a:off x="2559051" y="1347788"/>
              <a:ext cx="7065963" cy="8255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Line 26"/>
            <p:cNvSpPr>
              <a:spLocks noChangeShapeType="1"/>
            </p:cNvSpPr>
            <p:nvPr/>
          </p:nvSpPr>
          <p:spPr bwMode="auto">
            <a:xfrm>
              <a:off x="2559051" y="2173288"/>
              <a:ext cx="70659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Line 27"/>
            <p:cNvSpPr>
              <a:spLocks noChangeShapeType="1"/>
            </p:cNvSpPr>
            <p:nvPr/>
          </p:nvSpPr>
          <p:spPr bwMode="auto">
            <a:xfrm flipV="1">
              <a:off x="3538538" y="2101850"/>
              <a:ext cx="0" cy="71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Line 28"/>
            <p:cNvSpPr>
              <a:spLocks noChangeShapeType="1"/>
            </p:cNvSpPr>
            <p:nvPr/>
          </p:nvSpPr>
          <p:spPr bwMode="auto">
            <a:xfrm flipV="1">
              <a:off x="4519613" y="2101850"/>
              <a:ext cx="0" cy="71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Line 29"/>
            <p:cNvSpPr>
              <a:spLocks noChangeShapeType="1"/>
            </p:cNvSpPr>
            <p:nvPr/>
          </p:nvSpPr>
          <p:spPr bwMode="auto">
            <a:xfrm flipV="1">
              <a:off x="5500688" y="2101850"/>
              <a:ext cx="0" cy="71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 name="Line 30"/>
            <p:cNvSpPr>
              <a:spLocks noChangeShapeType="1"/>
            </p:cNvSpPr>
            <p:nvPr/>
          </p:nvSpPr>
          <p:spPr bwMode="auto">
            <a:xfrm flipV="1">
              <a:off x="6483351" y="2101850"/>
              <a:ext cx="0" cy="71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 name="Line 31"/>
            <p:cNvSpPr>
              <a:spLocks noChangeShapeType="1"/>
            </p:cNvSpPr>
            <p:nvPr/>
          </p:nvSpPr>
          <p:spPr bwMode="auto">
            <a:xfrm flipV="1">
              <a:off x="7464426" y="2101850"/>
              <a:ext cx="0" cy="71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 name="Line 32"/>
            <p:cNvSpPr>
              <a:spLocks noChangeShapeType="1"/>
            </p:cNvSpPr>
            <p:nvPr/>
          </p:nvSpPr>
          <p:spPr bwMode="auto">
            <a:xfrm flipV="1">
              <a:off x="8445501" y="2101850"/>
              <a:ext cx="0" cy="71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Line 33"/>
            <p:cNvSpPr>
              <a:spLocks noChangeShapeType="1"/>
            </p:cNvSpPr>
            <p:nvPr/>
          </p:nvSpPr>
          <p:spPr bwMode="auto">
            <a:xfrm flipV="1">
              <a:off x="9428163" y="2101850"/>
              <a:ext cx="0" cy="71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 name="Rectangle 34"/>
            <p:cNvSpPr>
              <a:spLocks noChangeArrowheads="1"/>
            </p:cNvSpPr>
            <p:nvPr/>
          </p:nvSpPr>
          <p:spPr bwMode="auto">
            <a:xfrm>
              <a:off x="3451226" y="2227263"/>
              <a:ext cx="215900"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7" name="Rectangle 35"/>
            <p:cNvSpPr>
              <a:spLocks noChangeArrowheads="1"/>
            </p:cNvSpPr>
            <p:nvPr/>
          </p:nvSpPr>
          <p:spPr bwMode="auto">
            <a:xfrm>
              <a:off x="4413251" y="22272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1000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8" name="Rectangle 36"/>
            <p:cNvSpPr>
              <a:spLocks noChangeArrowheads="1"/>
            </p:cNvSpPr>
            <p:nvPr/>
          </p:nvSpPr>
          <p:spPr bwMode="auto">
            <a:xfrm>
              <a:off x="5391151" y="22272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1500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9" name="Rectangle 37"/>
            <p:cNvSpPr>
              <a:spLocks noChangeArrowheads="1"/>
            </p:cNvSpPr>
            <p:nvPr/>
          </p:nvSpPr>
          <p:spPr bwMode="auto">
            <a:xfrm>
              <a:off x="6376988" y="22272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0" name="Rectangle 38"/>
            <p:cNvSpPr>
              <a:spLocks noChangeArrowheads="1"/>
            </p:cNvSpPr>
            <p:nvPr/>
          </p:nvSpPr>
          <p:spPr bwMode="auto">
            <a:xfrm>
              <a:off x="7354888" y="22272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 name="Rectangle 39"/>
            <p:cNvSpPr>
              <a:spLocks noChangeArrowheads="1"/>
            </p:cNvSpPr>
            <p:nvPr/>
          </p:nvSpPr>
          <p:spPr bwMode="auto">
            <a:xfrm>
              <a:off x="8340726" y="22272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3000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 name="Rectangle 40"/>
            <p:cNvSpPr>
              <a:spLocks noChangeArrowheads="1"/>
            </p:cNvSpPr>
            <p:nvPr/>
          </p:nvSpPr>
          <p:spPr bwMode="auto">
            <a:xfrm>
              <a:off x="9317038" y="2227263"/>
              <a:ext cx="269875"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3500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3" name="Line 41"/>
            <p:cNvSpPr>
              <a:spLocks noChangeShapeType="1"/>
            </p:cNvSpPr>
            <p:nvPr/>
          </p:nvSpPr>
          <p:spPr bwMode="auto">
            <a:xfrm flipV="1">
              <a:off x="2559051" y="1347788"/>
              <a:ext cx="0" cy="8255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Line 42"/>
            <p:cNvSpPr>
              <a:spLocks noChangeShapeType="1"/>
            </p:cNvSpPr>
            <p:nvPr/>
          </p:nvSpPr>
          <p:spPr bwMode="auto">
            <a:xfrm>
              <a:off x="2559051" y="2173288"/>
              <a:ext cx="698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Line 43"/>
            <p:cNvSpPr>
              <a:spLocks noChangeShapeType="1"/>
            </p:cNvSpPr>
            <p:nvPr/>
          </p:nvSpPr>
          <p:spPr bwMode="auto">
            <a:xfrm>
              <a:off x="2559051" y="1943100"/>
              <a:ext cx="698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 name="Line 44"/>
            <p:cNvSpPr>
              <a:spLocks noChangeShapeType="1"/>
            </p:cNvSpPr>
            <p:nvPr/>
          </p:nvSpPr>
          <p:spPr bwMode="auto">
            <a:xfrm>
              <a:off x="2559051" y="1711325"/>
              <a:ext cx="698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Line 45"/>
            <p:cNvSpPr>
              <a:spLocks noChangeShapeType="1"/>
            </p:cNvSpPr>
            <p:nvPr/>
          </p:nvSpPr>
          <p:spPr bwMode="auto">
            <a:xfrm>
              <a:off x="2559051" y="1481138"/>
              <a:ext cx="698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 name="Rectangle 46"/>
            <p:cNvSpPr>
              <a:spLocks noChangeArrowheads="1"/>
            </p:cNvSpPr>
            <p:nvPr/>
          </p:nvSpPr>
          <p:spPr bwMode="auto">
            <a:xfrm>
              <a:off x="2459038" y="2119313"/>
              <a:ext cx="100013" cy="13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2" name="Freeform 50"/>
            <p:cNvSpPr>
              <a:spLocks/>
            </p:cNvSpPr>
            <p:nvPr/>
          </p:nvSpPr>
          <p:spPr bwMode="auto">
            <a:xfrm>
              <a:off x="2560638" y="1462087"/>
              <a:ext cx="6910388" cy="688976"/>
            </a:xfrm>
            <a:custGeom>
              <a:avLst/>
              <a:gdLst>
                <a:gd name="T0" fmla="*/ 68 w 4353"/>
                <a:gd name="T1" fmla="*/ 144 h 156"/>
                <a:gd name="T2" fmla="*/ 137 w 4353"/>
                <a:gd name="T3" fmla="*/ 121 h 156"/>
                <a:gd name="T4" fmla="*/ 207 w 4353"/>
                <a:gd name="T5" fmla="*/ 135 h 156"/>
                <a:gd name="T6" fmla="*/ 276 w 4353"/>
                <a:gd name="T7" fmla="*/ 144 h 156"/>
                <a:gd name="T8" fmla="*/ 345 w 4353"/>
                <a:gd name="T9" fmla="*/ 149 h 156"/>
                <a:gd name="T10" fmla="*/ 414 w 4353"/>
                <a:gd name="T11" fmla="*/ 153 h 156"/>
                <a:gd name="T12" fmla="*/ 484 w 4353"/>
                <a:gd name="T13" fmla="*/ 146 h 156"/>
                <a:gd name="T14" fmla="*/ 553 w 4353"/>
                <a:gd name="T15" fmla="*/ 142 h 156"/>
                <a:gd name="T16" fmla="*/ 622 w 4353"/>
                <a:gd name="T17" fmla="*/ 128 h 156"/>
                <a:gd name="T18" fmla="*/ 691 w 4353"/>
                <a:gd name="T19" fmla="*/ 111 h 156"/>
                <a:gd name="T20" fmla="*/ 761 w 4353"/>
                <a:gd name="T21" fmla="*/ 147 h 156"/>
                <a:gd name="T22" fmla="*/ 830 w 4353"/>
                <a:gd name="T23" fmla="*/ 144 h 156"/>
                <a:gd name="T24" fmla="*/ 899 w 4353"/>
                <a:gd name="T25" fmla="*/ 146 h 156"/>
                <a:gd name="T26" fmla="*/ 968 w 4353"/>
                <a:gd name="T27" fmla="*/ 151 h 156"/>
                <a:gd name="T28" fmla="*/ 1038 w 4353"/>
                <a:gd name="T29" fmla="*/ 149 h 156"/>
                <a:gd name="T30" fmla="*/ 1107 w 4353"/>
                <a:gd name="T31" fmla="*/ 146 h 156"/>
                <a:gd name="T32" fmla="*/ 1176 w 4353"/>
                <a:gd name="T33" fmla="*/ 147 h 156"/>
                <a:gd name="T34" fmla="*/ 1245 w 4353"/>
                <a:gd name="T35" fmla="*/ 146 h 156"/>
                <a:gd name="T36" fmla="*/ 1315 w 4353"/>
                <a:gd name="T37" fmla="*/ 143 h 156"/>
                <a:gd name="T38" fmla="*/ 1384 w 4353"/>
                <a:gd name="T39" fmla="*/ 151 h 156"/>
                <a:gd name="T40" fmla="*/ 1453 w 4353"/>
                <a:gd name="T41" fmla="*/ 149 h 156"/>
                <a:gd name="T42" fmla="*/ 1522 w 4353"/>
                <a:gd name="T43" fmla="*/ 147 h 156"/>
                <a:gd name="T44" fmla="*/ 1592 w 4353"/>
                <a:gd name="T45" fmla="*/ 150 h 156"/>
                <a:gd name="T46" fmla="*/ 1661 w 4353"/>
                <a:gd name="T47" fmla="*/ 153 h 156"/>
                <a:gd name="T48" fmla="*/ 1730 w 4353"/>
                <a:gd name="T49" fmla="*/ 143 h 156"/>
                <a:gd name="T50" fmla="*/ 1799 w 4353"/>
                <a:gd name="T51" fmla="*/ 106 h 156"/>
                <a:gd name="T52" fmla="*/ 1868 w 4353"/>
                <a:gd name="T53" fmla="*/ 71 h 156"/>
                <a:gd name="T54" fmla="*/ 1938 w 4353"/>
                <a:gd name="T55" fmla="*/ 146 h 156"/>
                <a:gd name="T56" fmla="*/ 2007 w 4353"/>
                <a:gd name="T57" fmla="*/ 150 h 156"/>
                <a:gd name="T58" fmla="*/ 2076 w 4353"/>
                <a:gd name="T59" fmla="*/ 146 h 156"/>
                <a:gd name="T60" fmla="*/ 2145 w 4353"/>
                <a:gd name="T61" fmla="*/ 143 h 156"/>
                <a:gd name="T62" fmla="*/ 2215 w 4353"/>
                <a:gd name="T63" fmla="*/ 143 h 156"/>
                <a:gd name="T64" fmla="*/ 2284 w 4353"/>
                <a:gd name="T65" fmla="*/ 151 h 156"/>
                <a:gd name="T66" fmla="*/ 2353 w 4353"/>
                <a:gd name="T67" fmla="*/ 147 h 156"/>
                <a:gd name="T68" fmla="*/ 2422 w 4353"/>
                <a:gd name="T69" fmla="*/ 142 h 156"/>
                <a:gd name="T70" fmla="*/ 2492 w 4353"/>
                <a:gd name="T71" fmla="*/ 149 h 156"/>
                <a:gd name="T72" fmla="*/ 2561 w 4353"/>
                <a:gd name="T73" fmla="*/ 145 h 156"/>
                <a:gd name="T74" fmla="*/ 2630 w 4353"/>
                <a:gd name="T75" fmla="*/ 148 h 156"/>
                <a:gd name="T76" fmla="*/ 2700 w 4353"/>
                <a:gd name="T77" fmla="*/ 151 h 156"/>
                <a:gd name="T78" fmla="*/ 2769 w 4353"/>
                <a:gd name="T79" fmla="*/ 139 h 156"/>
                <a:gd name="T80" fmla="*/ 2838 w 4353"/>
                <a:gd name="T81" fmla="*/ 142 h 156"/>
                <a:gd name="T82" fmla="*/ 2907 w 4353"/>
                <a:gd name="T83" fmla="*/ 146 h 156"/>
                <a:gd name="T84" fmla="*/ 2977 w 4353"/>
                <a:gd name="T85" fmla="*/ 145 h 156"/>
                <a:gd name="T86" fmla="*/ 3046 w 4353"/>
                <a:gd name="T87" fmla="*/ 145 h 156"/>
                <a:gd name="T88" fmla="*/ 3115 w 4353"/>
                <a:gd name="T89" fmla="*/ 141 h 156"/>
                <a:gd name="T90" fmla="*/ 3184 w 4353"/>
                <a:gd name="T91" fmla="*/ 139 h 156"/>
                <a:gd name="T92" fmla="*/ 3254 w 4353"/>
                <a:gd name="T93" fmla="*/ 129 h 156"/>
                <a:gd name="T94" fmla="*/ 3323 w 4353"/>
                <a:gd name="T95" fmla="*/ 38 h 156"/>
                <a:gd name="T96" fmla="*/ 3392 w 4353"/>
                <a:gd name="T97" fmla="*/ 74 h 156"/>
                <a:gd name="T98" fmla="*/ 3461 w 4353"/>
                <a:gd name="T99" fmla="*/ 72 h 156"/>
                <a:gd name="T100" fmla="*/ 3531 w 4353"/>
                <a:gd name="T101" fmla="*/ 112 h 156"/>
                <a:gd name="T102" fmla="*/ 3600 w 4353"/>
                <a:gd name="T103" fmla="*/ 141 h 156"/>
                <a:gd name="T104" fmla="*/ 3669 w 4353"/>
                <a:gd name="T105" fmla="*/ 144 h 156"/>
                <a:gd name="T106" fmla="*/ 3738 w 4353"/>
                <a:gd name="T107" fmla="*/ 139 h 156"/>
                <a:gd name="T108" fmla="*/ 3808 w 4353"/>
                <a:gd name="T109" fmla="*/ 140 h 156"/>
                <a:gd name="T110" fmla="*/ 3877 w 4353"/>
                <a:gd name="T111" fmla="*/ 121 h 156"/>
                <a:gd name="T112" fmla="*/ 3946 w 4353"/>
                <a:gd name="T113" fmla="*/ 131 h 156"/>
                <a:gd name="T114" fmla="*/ 4015 w 4353"/>
                <a:gd name="T115" fmla="*/ 139 h 156"/>
                <a:gd name="T116" fmla="*/ 4085 w 4353"/>
                <a:gd name="T117" fmla="*/ 143 h 156"/>
                <a:gd name="T118" fmla="*/ 4154 w 4353"/>
                <a:gd name="T119" fmla="*/ 136 h 156"/>
                <a:gd name="T120" fmla="*/ 4223 w 4353"/>
                <a:gd name="T121" fmla="*/ 134 h 156"/>
                <a:gd name="T122" fmla="*/ 4292 w 4353"/>
                <a:gd name="T123" fmla="*/ 11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53" h="156">
                  <a:moveTo>
                    <a:pt x="0" y="153"/>
                  </a:moveTo>
                  <a:lnTo>
                    <a:pt x="1" y="153"/>
                  </a:lnTo>
                  <a:lnTo>
                    <a:pt x="3" y="152"/>
                  </a:lnTo>
                  <a:lnTo>
                    <a:pt x="4" y="152"/>
                  </a:lnTo>
                  <a:lnTo>
                    <a:pt x="5" y="152"/>
                  </a:lnTo>
                  <a:lnTo>
                    <a:pt x="6" y="152"/>
                  </a:lnTo>
                  <a:lnTo>
                    <a:pt x="7" y="151"/>
                  </a:lnTo>
                  <a:lnTo>
                    <a:pt x="9" y="150"/>
                  </a:lnTo>
                  <a:lnTo>
                    <a:pt x="10" y="149"/>
                  </a:lnTo>
                  <a:lnTo>
                    <a:pt x="11" y="149"/>
                  </a:lnTo>
                  <a:lnTo>
                    <a:pt x="12" y="149"/>
                  </a:lnTo>
                  <a:lnTo>
                    <a:pt x="13" y="148"/>
                  </a:lnTo>
                  <a:lnTo>
                    <a:pt x="15" y="148"/>
                  </a:lnTo>
                  <a:lnTo>
                    <a:pt x="16" y="147"/>
                  </a:lnTo>
                  <a:lnTo>
                    <a:pt x="17" y="147"/>
                  </a:lnTo>
                  <a:lnTo>
                    <a:pt x="19" y="147"/>
                  </a:lnTo>
                  <a:lnTo>
                    <a:pt x="20" y="147"/>
                  </a:lnTo>
                  <a:lnTo>
                    <a:pt x="21" y="148"/>
                  </a:lnTo>
                  <a:lnTo>
                    <a:pt x="22" y="149"/>
                  </a:lnTo>
                  <a:lnTo>
                    <a:pt x="23" y="149"/>
                  </a:lnTo>
                  <a:lnTo>
                    <a:pt x="25" y="150"/>
                  </a:lnTo>
                  <a:lnTo>
                    <a:pt x="26" y="151"/>
                  </a:lnTo>
                  <a:lnTo>
                    <a:pt x="27" y="151"/>
                  </a:lnTo>
                  <a:lnTo>
                    <a:pt x="28" y="152"/>
                  </a:lnTo>
                  <a:lnTo>
                    <a:pt x="30" y="153"/>
                  </a:lnTo>
                  <a:lnTo>
                    <a:pt x="31" y="154"/>
                  </a:lnTo>
                  <a:lnTo>
                    <a:pt x="32" y="155"/>
                  </a:lnTo>
                  <a:lnTo>
                    <a:pt x="33" y="155"/>
                  </a:lnTo>
                  <a:lnTo>
                    <a:pt x="35" y="155"/>
                  </a:lnTo>
                  <a:lnTo>
                    <a:pt x="36" y="155"/>
                  </a:lnTo>
                  <a:lnTo>
                    <a:pt x="37" y="156"/>
                  </a:lnTo>
                  <a:lnTo>
                    <a:pt x="38" y="156"/>
                  </a:lnTo>
                  <a:lnTo>
                    <a:pt x="40" y="156"/>
                  </a:lnTo>
                  <a:lnTo>
                    <a:pt x="41" y="156"/>
                  </a:lnTo>
                  <a:lnTo>
                    <a:pt x="42" y="156"/>
                  </a:lnTo>
                  <a:lnTo>
                    <a:pt x="43" y="156"/>
                  </a:lnTo>
                  <a:lnTo>
                    <a:pt x="44" y="156"/>
                  </a:lnTo>
                  <a:lnTo>
                    <a:pt x="46" y="156"/>
                  </a:lnTo>
                  <a:lnTo>
                    <a:pt x="47" y="155"/>
                  </a:lnTo>
                  <a:lnTo>
                    <a:pt x="48" y="155"/>
                  </a:lnTo>
                  <a:lnTo>
                    <a:pt x="50" y="155"/>
                  </a:lnTo>
                  <a:lnTo>
                    <a:pt x="51" y="155"/>
                  </a:lnTo>
                  <a:lnTo>
                    <a:pt x="52" y="155"/>
                  </a:lnTo>
                  <a:lnTo>
                    <a:pt x="53" y="155"/>
                  </a:lnTo>
                  <a:lnTo>
                    <a:pt x="54" y="155"/>
                  </a:lnTo>
                  <a:lnTo>
                    <a:pt x="56" y="155"/>
                  </a:lnTo>
                  <a:lnTo>
                    <a:pt x="57" y="155"/>
                  </a:lnTo>
                  <a:lnTo>
                    <a:pt x="58" y="155"/>
                  </a:lnTo>
                  <a:lnTo>
                    <a:pt x="59" y="155"/>
                  </a:lnTo>
                  <a:lnTo>
                    <a:pt x="60" y="154"/>
                  </a:lnTo>
                  <a:lnTo>
                    <a:pt x="62" y="153"/>
                  </a:lnTo>
                  <a:lnTo>
                    <a:pt x="63" y="152"/>
                  </a:lnTo>
                  <a:lnTo>
                    <a:pt x="64" y="149"/>
                  </a:lnTo>
                  <a:lnTo>
                    <a:pt x="66" y="145"/>
                  </a:lnTo>
                  <a:lnTo>
                    <a:pt x="67" y="144"/>
                  </a:lnTo>
                  <a:lnTo>
                    <a:pt x="68" y="144"/>
                  </a:lnTo>
                  <a:lnTo>
                    <a:pt x="69" y="144"/>
                  </a:lnTo>
                  <a:lnTo>
                    <a:pt x="70" y="143"/>
                  </a:lnTo>
                  <a:lnTo>
                    <a:pt x="72" y="142"/>
                  </a:lnTo>
                  <a:lnTo>
                    <a:pt x="73" y="142"/>
                  </a:lnTo>
                  <a:lnTo>
                    <a:pt x="74" y="141"/>
                  </a:lnTo>
                  <a:lnTo>
                    <a:pt x="75" y="140"/>
                  </a:lnTo>
                  <a:lnTo>
                    <a:pt x="77" y="140"/>
                  </a:lnTo>
                  <a:lnTo>
                    <a:pt x="78" y="140"/>
                  </a:lnTo>
                  <a:lnTo>
                    <a:pt x="79" y="140"/>
                  </a:lnTo>
                  <a:lnTo>
                    <a:pt x="80" y="140"/>
                  </a:lnTo>
                  <a:lnTo>
                    <a:pt x="82" y="139"/>
                  </a:lnTo>
                  <a:lnTo>
                    <a:pt x="83" y="139"/>
                  </a:lnTo>
                  <a:lnTo>
                    <a:pt x="84" y="138"/>
                  </a:lnTo>
                  <a:lnTo>
                    <a:pt x="85" y="138"/>
                  </a:lnTo>
                  <a:lnTo>
                    <a:pt x="87" y="138"/>
                  </a:lnTo>
                  <a:lnTo>
                    <a:pt x="88" y="138"/>
                  </a:lnTo>
                  <a:lnTo>
                    <a:pt x="89" y="138"/>
                  </a:lnTo>
                  <a:lnTo>
                    <a:pt x="90" y="139"/>
                  </a:lnTo>
                  <a:lnTo>
                    <a:pt x="91" y="140"/>
                  </a:lnTo>
                  <a:lnTo>
                    <a:pt x="93" y="141"/>
                  </a:lnTo>
                  <a:lnTo>
                    <a:pt x="94" y="142"/>
                  </a:lnTo>
                  <a:lnTo>
                    <a:pt x="95" y="142"/>
                  </a:lnTo>
                  <a:lnTo>
                    <a:pt x="97" y="143"/>
                  </a:lnTo>
                  <a:lnTo>
                    <a:pt x="98" y="143"/>
                  </a:lnTo>
                  <a:lnTo>
                    <a:pt x="99" y="142"/>
                  </a:lnTo>
                  <a:lnTo>
                    <a:pt x="100" y="140"/>
                  </a:lnTo>
                  <a:lnTo>
                    <a:pt x="101" y="140"/>
                  </a:lnTo>
                  <a:lnTo>
                    <a:pt x="103" y="140"/>
                  </a:lnTo>
                  <a:lnTo>
                    <a:pt x="104" y="140"/>
                  </a:lnTo>
                  <a:lnTo>
                    <a:pt x="105" y="140"/>
                  </a:lnTo>
                  <a:lnTo>
                    <a:pt x="106" y="140"/>
                  </a:lnTo>
                  <a:lnTo>
                    <a:pt x="108" y="139"/>
                  </a:lnTo>
                  <a:lnTo>
                    <a:pt x="109" y="138"/>
                  </a:lnTo>
                  <a:lnTo>
                    <a:pt x="110" y="136"/>
                  </a:lnTo>
                  <a:lnTo>
                    <a:pt x="111" y="135"/>
                  </a:lnTo>
                  <a:lnTo>
                    <a:pt x="113" y="132"/>
                  </a:lnTo>
                  <a:lnTo>
                    <a:pt x="114" y="131"/>
                  </a:lnTo>
                  <a:lnTo>
                    <a:pt x="115" y="130"/>
                  </a:lnTo>
                  <a:lnTo>
                    <a:pt x="116" y="129"/>
                  </a:lnTo>
                  <a:lnTo>
                    <a:pt x="117" y="129"/>
                  </a:lnTo>
                  <a:lnTo>
                    <a:pt x="119" y="128"/>
                  </a:lnTo>
                  <a:lnTo>
                    <a:pt x="120" y="128"/>
                  </a:lnTo>
                  <a:lnTo>
                    <a:pt x="121" y="128"/>
                  </a:lnTo>
                  <a:lnTo>
                    <a:pt x="122" y="127"/>
                  </a:lnTo>
                  <a:lnTo>
                    <a:pt x="124" y="127"/>
                  </a:lnTo>
                  <a:lnTo>
                    <a:pt x="125" y="127"/>
                  </a:lnTo>
                  <a:lnTo>
                    <a:pt x="126" y="127"/>
                  </a:lnTo>
                  <a:lnTo>
                    <a:pt x="127" y="127"/>
                  </a:lnTo>
                  <a:lnTo>
                    <a:pt x="129" y="126"/>
                  </a:lnTo>
                  <a:lnTo>
                    <a:pt x="130" y="126"/>
                  </a:lnTo>
                  <a:lnTo>
                    <a:pt x="131" y="125"/>
                  </a:lnTo>
                  <a:lnTo>
                    <a:pt x="132" y="123"/>
                  </a:lnTo>
                  <a:lnTo>
                    <a:pt x="134" y="122"/>
                  </a:lnTo>
                  <a:lnTo>
                    <a:pt x="135" y="121"/>
                  </a:lnTo>
                  <a:lnTo>
                    <a:pt x="136" y="121"/>
                  </a:lnTo>
                  <a:lnTo>
                    <a:pt x="137" y="121"/>
                  </a:lnTo>
                  <a:lnTo>
                    <a:pt x="139" y="122"/>
                  </a:lnTo>
                  <a:lnTo>
                    <a:pt x="140" y="122"/>
                  </a:lnTo>
                  <a:lnTo>
                    <a:pt x="141" y="122"/>
                  </a:lnTo>
                  <a:lnTo>
                    <a:pt x="142" y="122"/>
                  </a:lnTo>
                  <a:lnTo>
                    <a:pt x="144" y="122"/>
                  </a:lnTo>
                  <a:lnTo>
                    <a:pt x="145" y="122"/>
                  </a:lnTo>
                  <a:lnTo>
                    <a:pt x="146" y="122"/>
                  </a:lnTo>
                  <a:lnTo>
                    <a:pt x="147" y="122"/>
                  </a:lnTo>
                  <a:lnTo>
                    <a:pt x="148" y="122"/>
                  </a:lnTo>
                  <a:lnTo>
                    <a:pt x="150" y="123"/>
                  </a:lnTo>
                  <a:lnTo>
                    <a:pt x="151" y="124"/>
                  </a:lnTo>
                  <a:lnTo>
                    <a:pt x="152" y="125"/>
                  </a:lnTo>
                  <a:lnTo>
                    <a:pt x="153" y="127"/>
                  </a:lnTo>
                  <a:lnTo>
                    <a:pt x="155" y="128"/>
                  </a:lnTo>
                  <a:lnTo>
                    <a:pt x="156" y="129"/>
                  </a:lnTo>
                  <a:lnTo>
                    <a:pt x="157" y="130"/>
                  </a:lnTo>
                  <a:lnTo>
                    <a:pt x="158" y="131"/>
                  </a:lnTo>
                  <a:lnTo>
                    <a:pt x="160" y="132"/>
                  </a:lnTo>
                  <a:lnTo>
                    <a:pt x="161" y="132"/>
                  </a:lnTo>
                  <a:lnTo>
                    <a:pt x="162" y="133"/>
                  </a:lnTo>
                  <a:lnTo>
                    <a:pt x="163" y="135"/>
                  </a:lnTo>
                  <a:lnTo>
                    <a:pt x="164" y="137"/>
                  </a:lnTo>
                  <a:lnTo>
                    <a:pt x="166" y="137"/>
                  </a:lnTo>
                  <a:lnTo>
                    <a:pt x="167" y="137"/>
                  </a:lnTo>
                  <a:lnTo>
                    <a:pt x="168" y="137"/>
                  </a:lnTo>
                  <a:lnTo>
                    <a:pt x="170" y="137"/>
                  </a:lnTo>
                  <a:lnTo>
                    <a:pt x="171" y="137"/>
                  </a:lnTo>
                  <a:lnTo>
                    <a:pt x="172" y="137"/>
                  </a:lnTo>
                  <a:lnTo>
                    <a:pt x="173" y="137"/>
                  </a:lnTo>
                  <a:lnTo>
                    <a:pt x="174" y="136"/>
                  </a:lnTo>
                  <a:lnTo>
                    <a:pt x="176" y="136"/>
                  </a:lnTo>
                  <a:lnTo>
                    <a:pt x="177" y="135"/>
                  </a:lnTo>
                  <a:lnTo>
                    <a:pt x="178" y="134"/>
                  </a:lnTo>
                  <a:lnTo>
                    <a:pt x="179" y="134"/>
                  </a:lnTo>
                  <a:lnTo>
                    <a:pt x="180" y="133"/>
                  </a:lnTo>
                  <a:lnTo>
                    <a:pt x="182" y="133"/>
                  </a:lnTo>
                  <a:lnTo>
                    <a:pt x="183" y="133"/>
                  </a:lnTo>
                  <a:lnTo>
                    <a:pt x="184" y="133"/>
                  </a:lnTo>
                  <a:lnTo>
                    <a:pt x="186" y="133"/>
                  </a:lnTo>
                  <a:lnTo>
                    <a:pt x="187" y="132"/>
                  </a:lnTo>
                  <a:lnTo>
                    <a:pt x="188" y="132"/>
                  </a:lnTo>
                  <a:lnTo>
                    <a:pt x="189" y="131"/>
                  </a:lnTo>
                  <a:lnTo>
                    <a:pt x="190" y="130"/>
                  </a:lnTo>
                  <a:lnTo>
                    <a:pt x="192" y="129"/>
                  </a:lnTo>
                  <a:lnTo>
                    <a:pt x="193" y="128"/>
                  </a:lnTo>
                  <a:lnTo>
                    <a:pt x="194" y="127"/>
                  </a:lnTo>
                  <a:lnTo>
                    <a:pt x="195" y="125"/>
                  </a:lnTo>
                  <a:lnTo>
                    <a:pt x="197" y="124"/>
                  </a:lnTo>
                  <a:lnTo>
                    <a:pt x="198" y="124"/>
                  </a:lnTo>
                  <a:lnTo>
                    <a:pt x="199" y="125"/>
                  </a:lnTo>
                  <a:lnTo>
                    <a:pt x="200" y="128"/>
                  </a:lnTo>
                  <a:lnTo>
                    <a:pt x="202" y="129"/>
                  </a:lnTo>
                  <a:lnTo>
                    <a:pt x="203" y="131"/>
                  </a:lnTo>
                  <a:lnTo>
                    <a:pt x="204" y="132"/>
                  </a:lnTo>
                  <a:lnTo>
                    <a:pt x="205" y="134"/>
                  </a:lnTo>
                  <a:lnTo>
                    <a:pt x="207" y="135"/>
                  </a:lnTo>
                  <a:lnTo>
                    <a:pt x="208" y="136"/>
                  </a:lnTo>
                  <a:lnTo>
                    <a:pt x="209" y="137"/>
                  </a:lnTo>
                  <a:lnTo>
                    <a:pt x="210" y="138"/>
                  </a:lnTo>
                  <a:lnTo>
                    <a:pt x="211" y="139"/>
                  </a:lnTo>
                  <a:lnTo>
                    <a:pt x="213" y="140"/>
                  </a:lnTo>
                  <a:lnTo>
                    <a:pt x="214" y="141"/>
                  </a:lnTo>
                  <a:lnTo>
                    <a:pt x="215" y="142"/>
                  </a:lnTo>
                  <a:lnTo>
                    <a:pt x="217" y="142"/>
                  </a:lnTo>
                  <a:lnTo>
                    <a:pt x="218" y="142"/>
                  </a:lnTo>
                  <a:lnTo>
                    <a:pt x="219" y="141"/>
                  </a:lnTo>
                  <a:lnTo>
                    <a:pt x="220" y="142"/>
                  </a:lnTo>
                  <a:lnTo>
                    <a:pt x="221" y="142"/>
                  </a:lnTo>
                  <a:lnTo>
                    <a:pt x="223" y="142"/>
                  </a:lnTo>
                  <a:lnTo>
                    <a:pt x="224" y="142"/>
                  </a:lnTo>
                  <a:lnTo>
                    <a:pt x="225" y="141"/>
                  </a:lnTo>
                  <a:lnTo>
                    <a:pt x="226" y="141"/>
                  </a:lnTo>
                  <a:lnTo>
                    <a:pt x="227" y="141"/>
                  </a:lnTo>
                  <a:lnTo>
                    <a:pt x="229" y="140"/>
                  </a:lnTo>
                  <a:lnTo>
                    <a:pt x="230" y="140"/>
                  </a:lnTo>
                  <a:lnTo>
                    <a:pt x="231" y="140"/>
                  </a:lnTo>
                  <a:lnTo>
                    <a:pt x="233" y="140"/>
                  </a:lnTo>
                  <a:lnTo>
                    <a:pt x="234" y="139"/>
                  </a:lnTo>
                  <a:lnTo>
                    <a:pt x="235" y="139"/>
                  </a:lnTo>
                  <a:lnTo>
                    <a:pt x="236" y="138"/>
                  </a:lnTo>
                  <a:lnTo>
                    <a:pt x="237" y="136"/>
                  </a:lnTo>
                  <a:lnTo>
                    <a:pt x="239" y="135"/>
                  </a:lnTo>
                  <a:lnTo>
                    <a:pt x="240" y="134"/>
                  </a:lnTo>
                  <a:lnTo>
                    <a:pt x="241" y="133"/>
                  </a:lnTo>
                  <a:lnTo>
                    <a:pt x="242" y="132"/>
                  </a:lnTo>
                  <a:lnTo>
                    <a:pt x="244" y="132"/>
                  </a:lnTo>
                  <a:lnTo>
                    <a:pt x="245" y="133"/>
                  </a:lnTo>
                  <a:lnTo>
                    <a:pt x="246" y="133"/>
                  </a:lnTo>
                  <a:lnTo>
                    <a:pt x="247" y="133"/>
                  </a:lnTo>
                  <a:lnTo>
                    <a:pt x="249" y="133"/>
                  </a:lnTo>
                  <a:lnTo>
                    <a:pt x="250" y="133"/>
                  </a:lnTo>
                  <a:lnTo>
                    <a:pt x="251" y="133"/>
                  </a:lnTo>
                  <a:lnTo>
                    <a:pt x="252" y="133"/>
                  </a:lnTo>
                  <a:lnTo>
                    <a:pt x="254" y="132"/>
                  </a:lnTo>
                  <a:lnTo>
                    <a:pt x="255" y="132"/>
                  </a:lnTo>
                  <a:lnTo>
                    <a:pt x="256" y="131"/>
                  </a:lnTo>
                  <a:lnTo>
                    <a:pt x="257" y="130"/>
                  </a:lnTo>
                  <a:lnTo>
                    <a:pt x="258" y="130"/>
                  </a:lnTo>
                  <a:lnTo>
                    <a:pt x="260" y="130"/>
                  </a:lnTo>
                  <a:lnTo>
                    <a:pt x="261" y="130"/>
                  </a:lnTo>
                  <a:lnTo>
                    <a:pt x="262" y="131"/>
                  </a:lnTo>
                  <a:lnTo>
                    <a:pt x="264" y="132"/>
                  </a:lnTo>
                  <a:lnTo>
                    <a:pt x="265" y="133"/>
                  </a:lnTo>
                  <a:lnTo>
                    <a:pt x="266" y="135"/>
                  </a:lnTo>
                  <a:lnTo>
                    <a:pt x="267" y="136"/>
                  </a:lnTo>
                  <a:lnTo>
                    <a:pt x="268" y="136"/>
                  </a:lnTo>
                  <a:lnTo>
                    <a:pt x="270" y="137"/>
                  </a:lnTo>
                  <a:lnTo>
                    <a:pt x="271" y="138"/>
                  </a:lnTo>
                  <a:lnTo>
                    <a:pt x="272" y="139"/>
                  </a:lnTo>
                  <a:lnTo>
                    <a:pt x="273" y="141"/>
                  </a:lnTo>
                  <a:lnTo>
                    <a:pt x="274" y="142"/>
                  </a:lnTo>
                  <a:lnTo>
                    <a:pt x="276" y="144"/>
                  </a:lnTo>
                  <a:lnTo>
                    <a:pt x="277" y="147"/>
                  </a:lnTo>
                  <a:lnTo>
                    <a:pt x="278" y="150"/>
                  </a:lnTo>
                  <a:lnTo>
                    <a:pt x="280" y="151"/>
                  </a:lnTo>
                  <a:lnTo>
                    <a:pt x="281" y="152"/>
                  </a:lnTo>
                  <a:lnTo>
                    <a:pt x="282" y="153"/>
                  </a:lnTo>
                  <a:lnTo>
                    <a:pt x="283" y="153"/>
                  </a:lnTo>
                  <a:lnTo>
                    <a:pt x="284" y="153"/>
                  </a:lnTo>
                  <a:lnTo>
                    <a:pt x="286" y="153"/>
                  </a:lnTo>
                  <a:lnTo>
                    <a:pt x="287" y="153"/>
                  </a:lnTo>
                  <a:lnTo>
                    <a:pt x="288" y="153"/>
                  </a:lnTo>
                  <a:lnTo>
                    <a:pt x="289" y="153"/>
                  </a:lnTo>
                  <a:lnTo>
                    <a:pt x="291" y="153"/>
                  </a:lnTo>
                  <a:lnTo>
                    <a:pt x="292" y="153"/>
                  </a:lnTo>
                  <a:lnTo>
                    <a:pt x="293" y="154"/>
                  </a:lnTo>
                  <a:lnTo>
                    <a:pt x="294" y="154"/>
                  </a:lnTo>
                  <a:lnTo>
                    <a:pt x="296" y="154"/>
                  </a:lnTo>
                  <a:lnTo>
                    <a:pt x="297" y="154"/>
                  </a:lnTo>
                  <a:lnTo>
                    <a:pt x="298" y="154"/>
                  </a:lnTo>
                  <a:lnTo>
                    <a:pt x="299" y="154"/>
                  </a:lnTo>
                  <a:lnTo>
                    <a:pt x="301" y="154"/>
                  </a:lnTo>
                  <a:lnTo>
                    <a:pt x="302" y="153"/>
                  </a:lnTo>
                  <a:lnTo>
                    <a:pt x="303" y="153"/>
                  </a:lnTo>
                  <a:lnTo>
                    <a:pt x="304" y="152"/>
                  </a:lnTo>
                  <a:lnTo>
                    <a:pt x="305" y="152"/>
                  </a:lnTo>
                  <a:lnTo>
                    <a:pt x="307" y="152"/>
                  </a:lnTo>
                  <a:lnTo>
                    <a:pt x="308" y="152"/>
                  </a:lnTo>
                  <a:lnTo>
                    <a:pt x="309" y="151"/>
                  </a:lnTo>
                  <a:lnTo>
                    <a:pt x="311" y="150"/>
                  </a:lnTo>
                  <a:lnTo>
                    <a:pt x="312" y="149"/>
                  </a:lnTo>
                  <a:lnTo>
                    <a:pt x="313" y="149"/>
                  </a:lnTo>
                  <a:lnTo>
                    <a:pt x="314" y="148"/>
                  </a:lnTo>
                  <a:lnTo>
                    <a:pt x="315" y="146"/>
                  </a:lnTo>
                  <a:lnTo>
                    <a:pt x="317" y="146"/>
                  </a:lnTo>
                  <a:lnTo>
                    <a:pt x="318" y="146"/>
                  </a:lnTo>
                  <a:lnTo>
                    <a:pt x="319" y="146"/>
                  </a:lnTo>
                  <a:lnTo>
                    <a:pt x="320" y="146"/>
                  </a:lnTo>
                  <a:lnTo>
                    <a:pt x="321" y="146"/>
                  </a:lnTo>
                  <a:lnTo>
                    <a:pt x="323" y="147"/>
                  </a:lnTo>
                  <a:lnTo>
                    <a:pt x="324" y="147"/>
                  </a:lnTo>
                  <a:lnTo>
                    <a:pt x="325" y="148"/>
                  </a:lnTo>
                  <a:lnTo>
                    <a:pt x="327" y="149"/>
                  </a:lnTo>
                  <a:lnTo>
                    <a:pt x="328" y="149"/>
                  </a:lnTo>
                  <a:lnTo>
                    <a:pt x="329" y="149"/>
                  </a:lnTo>
                  <a:lnTo>
                    <a:pt x="330" y="149"/>
                  </a:lnTo>
                  <a:lnTo>
                    <a:pt x="331" y="150"/>
                  </a:lnTo>
                  <a:lnTo>
                    <a:pt x="333" y="150"/>
                  </a:lnTo>
                  <a:lnTo>
                    <a:pt x="334" y="150"/>
                  </a:lnTo>
                  <a:lnTo>
                    <a:pt x="335" y="149"/>
                  </a:lnTo>
                  <a:lnTo>
                    <a:pt x="336" y="150"/>
                  </a:lnTo>
                  <a:lnTo>
                    <a:pt x="337" y="150"/>
                  </a:lnTo>
                  <a:lnTo>
                    <a:pt x="339" y="150"/>
                  </a:lnTo>
                  <a:lnTo>
                    <a:pt x="340" y="150"/>
                  </a:lnTo>
                  <a:lnTo>
                    <a:pt x="341" y="150"/>
                  </a:lnTo>
                  <a:lnTo>
                    <a:pt x="343" y="149"/>
                  </a:lnTo>
                  <a:lnTo>
                    <a:pt x="344" y="149"/>
                  </a:lnTo>
                  <a:lnTo>
                    <a:pt x="345" y="149"/>
                  </a:lnTo>
                  <a:lnTo>
                    <a:pt x="346" y="148"/>
                  </a:lnTo>
                  <a:lnTo>
                    <a:pt x="347" y="148"/>
                  </a:lnTo>
                  <a:lnTo>
                    <a:pt x="349" y="148"/>
                  </a:lnTo>
                  <a:lnTo>
                    <a:pt x="350" y="148"/>
                  </a:lnTo>
                  <a:lnTo>
                    <a:pt x="351" y="148"/>
                  </a:lnTo>
                  <a:lnTo>
                    <a:pt x="352" y="149"/>
                  </a:lnTo>
                  <a:lnTo>
                    <a:pt x="354" y="149"/>
                  </a:lnTo>
                  <a:lnTo>
                    <a:pt x="355" y="149"/>
                  </a:lnTo>
                  <a:lnTo>
                    <a:pt x="356" y="150"/>
                  </a:lnTo>
                  <a:lnTo>
                    <a:pt x="357" y="151"/>
                  </a:lnTo>
                  <a:lnTo>
                    <a:pt x="359" y="152"/>
                  </a:lnTo>
                  <a:lnTo>
                    <a:pt x="360" y="152"/>
                  </a:lnTo>
                  <a:lnTo>
                    <a:pt x="361" y="152"/>
                  </a:lnTo>
                  <a:lnTo>
                    <a:pt x="362" y="152"/>
                  </a:lnTo>
                  <a:lnTo>
                    <a:pt x="364" y="151"/>
                  </a:lnTo>
                  <a:lnTo>
                    <a:pt x="365" y="151"/>
                  </a:lnTo>
                  <a:lnTo>
                    <a:pt x="366" y="151"/>
                  </a:lnTo>
                  <a:lnTo>
                    <a:pt x="367" y="151"/>
                  </a:lnTo>
                  <a:lnTo>
                    <a:pt x="368" y="150"/>
                  </a:lnTo>
                  <a:lnTo>
                    <a:pt x="370" y="150"/>
                  </a:lnTo>
                  <a:lnTo>
                    <a:pt x="371" y="149"/>
                  </a:lnTo>
                  <a:lnTo>
                    <a:pt x="372" y="149"/>
                  </a:lnTo>
                  <a:lnTo>
                    <a:pt x="374" y="148"/>
                  </a:lnTo>
                  <a:lnTo>
                    <a:pt x="375" y="146"/>
                  </a:lnTo>
                  <a:lnTo>
                    <a:pt x="376" y="145"/>
                  </a:lnTo>
                  <a:lnTo>
                    <a:pt x="377" y="145"/>
                  </a:lnTo>
                  <a:lnTo>
                    <a:pt x="378" y="145"/>
                  </a:lnTo>
                  <a:lnTo>
                    <a:pt x="380" y="146"/>
                  </a:lnTo>
                  <a:lnTo>
                    <a:pt x="381" y="146"/>
                  </a:lnTo>
                  <a:lnTo>
                    <a:pt x="382" y="146"/>
                  </a:lnTo>
                  <a:lnTo>
                    <a:pt x="383" y="147"/>
                  </a:lnTo>
                  <a:lnTo>
                    <a:pt x="384" y="148"/>
                  </a:lnTo>
                  <a:lnTo>
                    <a:pt x="386" y="148"/>
                  </a:lnTo>
                  <a:lnTo>
                    <a:pt x="387" y="149"/>
                  </a:lnTo>
                  <a:lnTo>
                    <a:pt x="388" y="149"/>
                  </a:lnTo>
                  <a:lnTo>
                    <a:pt x="390" y="149"/>
                  </a:lnTo>
                  <a:lnTo>
                    <a:pt x="391" y="150"/>
                  </a:lnTo>
                  <a:lnTo>
                    <a:pt x="392" y="150"/>
                  </a:lnTo>
                  <a:lnTo>
                    <a:pt x="393" y="150"/>
                  </a:lnTo>
                  <a:lnTo>
                    <a:pt x="394" y="150"/>
                  </a:lnTo>
                  <a:lnTo>
                    <a:pt x="396" y="150"/>
                  </a:lnTo>
                  <a:lnTo>
                    <a:pt x="397" y="151"/>
                  </a:lnTo>
                  <a:lnTo>
                    <a:pt x="398" y="151"/>
                  </a:lnTo>
                  <a:lnTo>
                    <a:pt x="399" y="151"/>
                  </a:lnTo>
                  <a:lnTo>
                    <a:pt x="401" y="151"/>
                  </a:lnTo>
                  <a:lnTo>
                    <a:pt x="402" y="151"/>
                  </a:lnTo>
                  <a:lnTo>
                    <a:pt x="403" y="151"/>
                  </a:lnTo>
                  <a:lnTo>
                    <a:pt x="404" y="151"/>
                  </a:lnTo>
                  <a:lnTo>
                    <a:pt x="406" y="152"/>
                  </a:lnTo>
                  <a:lnTo>
                    <a:pt x="407" y="152"/>
                  </a:lnTo>
                  <a:lnTo>
                    <a:pt x="408" y="151"/>
                  </a:lnTo>
                  <a:lnTo>
                    <a:pt x="409" y="151"/>
                  </a:lnTo>
                  <a:lnTo>
                    <a:pt x="411" y="151"/>
                  </a:lnTo>
                  <a:lnTo>
                    <a:pt x="412" y="151"/>
                  </a:lnTo>
                  <a:lnTo>
                    <a:pt x="413" y="152"/>
                  </a:lnTo>
                  <a:lnTo>
                    <a:pt x="414" y="153"/>
                  </a:lnTo>
                  <a:lnTo>
                    <a:pt x="415" y="153"/>
                  </a:lnTo>
                  <a:lnTo>
                    <a:pt x="417" y="153"/>
                  </a:lnTo>
                  <a:lnTo>
                    <a:pt x="418" y="152"/>
                  </a:lnTo>
                  <a:lnTo>
                    <a:pt x="419" y="152"/>
                  </a:lnTo>
                  <a:lnTo>
                    <a:pt x="421" y="152"/>
                  </a:lnTo>
                  <a:lnTo>
                    <a:pt x="422" y="152"/>
                  </a:lnTo>
                  <a:lnTo>
                    <a:pt x="423" y="151"/>
                  </a:lnTo>
                  <a:lnTo>
                    <a:pt x="424" y="151"/>
                  </a:lnTo>
                  <a:lnTo>
                    <a:pt x="425" y="151"/>
                  </a:lnTo>
                  <a:lnTo>
                    <a:pt x="427" y="151"/>
                  </a:lnTo>
                  <a:lnTo>
                    <a:pt x="428" y="150"/>
                  </a:lnTo>
                  <a:lnTo>
                    <a:pt x="429" y="150"/>
                  </a:lnTo>
                  <a:lnTo>
                    <a:pt x="430" y="149"/>
                  </a:lnTo>
                  <a:lnTo>
                    <a:pt x="431" y="149"/>
                  </a:lnTo>
                  <a:lnTo>
                    <a:pt x="433" y="148"/>
                  </a:lnTo>
                  <a:lnTo>
                    <a:pt x="434" y="147"/>
                  </a:lnTo>
                  <a:lnTo>
                    <a:pt x="435" y="147"/>
                  </a:lnTo>
                  <a:lnTo>
                    <a:pt x="437" y="148"/>
                  </a:lnTo>
                  <a:lnTo>
                    <a:pt x="438" y="149"/>
                  </a:lnTo>
                  <a:lnTo>
                    <a:pt x="439" y="149"/>
                  </a:lnTo>
                  <a:lnTo>
                    <a:pt x="440" y="150"/>
                  </a:lnTo>
                  <a:lnTo>
                    <a:pt x="441" y="151"/>
                  </a:lnTo>
                  <a:lnTo>
                    <a:pt x="443" y="151"/>
                  </a:lnTo>
                  <a:lnTo>
                    <a:pt x="444" y="152"/>
                  </a:lnTo>
                  <a:lnTo>
                    <a:pt x="445" y="153"/>
                  </a:lnTo>
                  <a:lnTo>
                    <a:pt x="446" y="154"/>
                  </a:lnTo>
                  <a:lnTo>
                    <a:pt x="448" y="155"/>
                  </a:lnTo>
                  <a:lnTo>
                    <a:pt x="449" y="155"/>
                  </a:lnTo>
                  <a:lnTo>
                    <a:pt x="450" y="155"/>
                  </a:lnTo>
                  <a:lnTo>
                    <a:pt x="451" y="155"/>
                  </a:lnTo>
                  <a:lnTo>
                    <a:pt x="453" y="156"/>
                  </a:lnTo>
                  <a:lnTo>
                    <a:pt x="454" y="156"/>
                  </a:lnTo>
                  <a:lnTo>
                    <a:pt x="455" y="156"/>
                  </a:lnTo>
                  <a:lnTo>
                    <a:pt x="456" y="156"/>
                  </a:lnTo>
                  <a:lnTo>
                    <a:pt x="458" y="156"/>
                  </a:lnTo>
                  <a:lnTo>
                    <a:pt x="459" y="156"/>
                  </a:lnTo>
                  <a:lnTo>
                    <a:pt x="460" y="156"/>
                  </a:lnTo>
                  <a:lnTo>
                    <a:pt x="461" y="156"/>
                  </a:lnTo>
                  <a:lnTo>
                    <a:pt x="462" y="155"/>
                  </a:lnTo>
                  <a:lnTo>
                    <a:pt x="464" y="155"/>
                  </a:lnTo>
                  <a:lnTo>
                    <a:pt x="465" y="155"/>
                  </a:lnTo>
                  <a:lnTo>
                    <a:pt x="466" y="155"/>
                  </a:lnTo>
                  <a:lnTo>
                    <a:pt x="468" y="155"/>
                  </a:lnTo>
                  <a:lnTo>
                    <a:pt x="469" y="155"/>
                  </a:lnTo>
                  <a:lnTo>
                    <a:pt x="470" y="155"/>
                  </a:lnTo>
                  <a:lnTo>
                    <a:pt x="471" y="155"/>
                  </a:lnTo>
                  <a:lnTo>
                    <a:pt x="472" y="155"/>
                  </a:lnTo>
                  <a:lnTo>
                    <a:pt x="474" y="155"/>
                  </a:lnTo>
                  <a:lnTo>
                    <a:pt x="475" y="155"/>
                  </a:lnTo>
                  <a:lnTo>
                    <a:pt x="476" y="154"/>
                  </a:lnTo>
                  <a:lnTo>
                    <a:pt x="477" y="153"/>
                  </a:lnTo>
                  <a:lnTo>
                    <a:pt x="479" y="152"/>
                  </a:lnTo>
                  <a:lnTo>
                    <a:pt x="480" y="149"/>
                  </a:lnTo>
                  <a:lnTo>
                    <a:pt x="481" y="147"/>
                  </a:lnTo>
                  <a:lnTo>
                    <a:pt x="482" y="146"/>
                  </a:lnTo>
                  <a:lnTo>
                    <a:pt x="484" y="146"/>
                  </a:lnTo>
                  <a:lnTo>
                    <a:pt x="485" y="146"/>
                  </a:lnTo>
                  <a:lnTo>
                    <a:pt x="486" y="145"/>
                  </a:lnTo>
                  <a:lnTo>
                    <a:pt x="487" y="144"/>
                  </a:lnTo>
                  <a:lnTo>
                    <a:pt x="488" y="144"/>
                  </a:lnTo>
                  <a:lnTo>
                    <a:pt x="490" y="143"/>
                  </a:lnTo>
                  <a:lnTo>
                    <a:pt x="491" y="143"/>
                  </a:lnTo>
                  <a:lnTo>
                    <a:pt x="492" y="143"/>
                  </a:lnTo>
                  <a:lnTo>
                    <a:pt x="493" y="143"/>
                  </a:lnTo>
                  <a:lnTo>
                    <a:pt x="495" y="144"/>
                  </a:lnTo>
                  <a:lnTo>
                    <a:pt x="496" y="144"/>
                  </a:lnTo>
                  <a:lnTo>
                    <a:pt x="497" y="145"/>
                  </a:lnTo>
                  <a:lnTo>
                    <a:pt x="498" y="146"/>
                  </a:lnTo>
                  <a:lnTo>
                    <a:pt x="500" y="146"/>
                  </a:lnTo>
                  <a:lnTo>
                    <a:pt x="501" y="148"/>
                  </a:lnTo>
                  <a:lnTo>
                    <a:pt x="502" y="148"/>
                  </a:lnTo>
                  <a:lnTo>
                    <a:pt x="503" y="148"/>
                  </a:lnTo>
                  <a:lnTo>
                    <a:pt x="504" y="148"/>
                  </a:lnTo>
                  <a:lnTo>
                    <a:pt x="506" y="149"/>
                  </a:lnTo>
                  <a:lnTo>
                    <a:pt x="507" y="150"/>
                  </a:lnTo>
                  <a:lnTo>
                    <a:pt x="508" y="150"/>
                  </a:lnTo>
                  <a:lnTo>
                    <a:pt x="510" y="151"/>
                  </a:lnTo>
                  <a:lnTo>
                    <a:pt x="511" y="152"/>
                  </a:lnTo>
                  <a:lnTo>
                    <a:pt x="512" y="152"/>
                  </a:lnTo>
                  <a:lnTo>
                    <a:pt x="513" y="153"/>
                  </a:lnTo>
                  <a:lnTo>
                    <a:pt x="515" y="153"/>
                  </a:lnTo>
                  <a:lnTo>
                    <a:pt x="516" y="153"/>
                  </a:lnTo>
                  <a:lnTo>
                    <a:pt x="517" y="153"/>
                  </a:lnTo>
                  <a:lnTo>
                    <a:pt x="518" y="153"/>
                  </a:lnTo>
                  <a:lnTo>
                    <a:pt x="519" y="152"/>
                  </a:lnTo>
                  <a:lnTo>
                    <a:pt x="521" y="150"/>
                  </a:lnTo>
                  <a:lnTo>
                    <a:pt x="522" y="148"/>
                  </a:lnTo>
                  <a:lnTo>
                    <a:pt x="523" y="148"/>
                  </a:lnTo>
                  <a:lnTo>
                    <a:pt x="524" y="147"/>
                  </a:lnTo>
                  <a:lnTo>
                    <a:pt x="526" y="147"/>
                  </a:lnTo>
                  <a:lnTo>
                    <a:pt x="527" y="147"/>
                  </a:lnTo>
                  <a:lnTo>
                    <a:pt x="528" y="147"/>
                  </a:lnTo>
                  <a:lnTo>
                    <a:pt x="529" y="147"/>
                  </a:lnTo>
                  <a:lnTo>
                    <a:pt x="531" y="146"/>
                  </a:lnTo>
                  <a:lnTo>
                    <a:pt x="532" y="146"/>
                  </a:lnTo>
                  <a:lnTo>
                    <a:pt x="533" y="146"/>
                  </a:lnTo>
                  <a:lnTo>
                    <a:pt x="534" y="146"/>
                  </a:lnTo>
                  <a:lnTo>
                    <a:pt x="535" y="146"/>
                  </a:lnTo>
                  <a:lnTo>
                    <a:pt x="537" y="146"/>
                  </a:lnTo>
                  <a:lnTo>
                    <a:pt x="538" y="147"/>
                  </a:lnTo>
                  <a:lnTo>
                    <a:pt x="539" y="147"/>
                  </a:lnTo>
                  <a:lnTo>
                    <a:pt x="541" y="146"/>
                  </a:lnTo>
                  <a:lnTo>
                    <a:pt x="542" y="146"/>
                  </a:lnTo>
                  <a:lnTo>
                    <a:pt x="543" y="146"/>
                  </a:lnTo>
                  <a:lnTo>
                    <a:pt x="544" y="146"/>
                  </a:lnTo>
                  <a:lnTo>
                    <a:pt x="545" y="146"/>
                  </a:lnTo>
                  <a:lnTo>
                    <a:pt x="547" y="145"/>
                  </a:lnTo>
                  <a:lnTo>
                    <a:pt x="548" y="143"/>
                  </a:lnTo>
                  <a:lnTo>
                    <a:pt x="549" y="142"/>
                  </a:lnTo>
                  <a:lnTo>
                    <a:pt x="550" y="142"/>
                  </a:lnTo>
                  <a:lnTo>
                    <a:pt x="551" y="142"/>
                  </a:lnTo>
                  <a:lnTo>
                    <a:pt x="553" y="142"/>
                  </a:lnTo>
                  <a:lnTo>
                    <a:pt x="554" y="142"/>
                  </a:lnTo>
                  <a:lnTo>
                    <a:pt x="555" y="142"/>
                  </a:lnTo>
                  <a:lnTo>
                    <a:pt x="557" y="142"/>
                  </a:lnTo>
                  <a:lnTo>
                    <a:pt x="558" y="142"/>
                  </a:lnTo>
                  <a:lnTo>
                    <a:pt x="559" y="142"/>
                  </a:lnTo>
                  <a:lnTo>
                    <a:pt x="560" y="142"/>
                  </a:lnTo>
                  <a:lnTo>
                    <a:pt x="561" y="142"/>
                  </a:lnTo>
                  <a:lnTo>
                    <a:pt x="563" y="142"/>
                  </a:lnTo>
                  <a:lnTo>
                    <a:pt x="564" y="142"/>
                  </a:lnTo>
                  <a:lnTo>
                    <a:pt x="565" y="142"/>
                  </a:lnTo>
                  <a:lnTo>
                    <a:pt x="566" y="143"/>
                  </a:lnTo>
                  <a:lnTo>
                    <a:pt x="568" y="143"/>
                  </a:lnTo>
                  <a:lnTo>
                    <a:pt x="569" y="144"/>
                  </a:lnTo>
                  <a:lnTo>
                    <a:pt x="570" y="145"/>
                  </a:lnTo>
                  <a:lnTo>
                    <a:pt x="571" y="146"/>
                  </a:lnTo>
                  <a:lnTo>
                    <a:pt x="573" y="146"/>
                  </a:lnTo>
                  <a:lnTo>
                    <a:pt x="574" y="146"/>
                  </a:lnTo>
                  <a:lnTo>
                    <a:pt x="575" y="146"/>
                  </a:lnTo>
                  <a:lnTo>
                    <a:pt x="576" y="146"/>
                  </a:lnTo>
                  <a:lnTo>
                    <a:pt x="578" y="147"/>
                  </a:lnTo>
                  <a:lnTo>
                    <a:pt x="579" y="147"/>
                  </a:lnTo>
                  <a:lnTo>
                    <a:pt x="580" y="147"/>
                  </a:lnTo>
                  <a:lnTo>
                    <a:pt x="581" y="147"/>
                  </a:lnTo>
                  <a:lnTo>
                    <a:pt x="582" y="147"/>
                  </a:lnTo>
                  <a:lnTo>
                    <a:pt x="584" y="147"/>
                  </a:lnTo>
                  <a:lnTo>
                    <a:pt x="585" y="146"/>
                  </a:lnTo>
                  <a:lnTo>
                    <a:pt x="586" y="146"/>
                  </a:lnTo>
                  <a:lnTo>
                    <a:pt x="588" y="146"/>
                  </a:lnTo>
                  <a:lnTo>
                    <a:pt x="589" y="145"/>
                  </a:lnTo>
                  <a:lnTo>
                    <a:pt x="590" y="144"/>
                  </a:lnTo>
                  <a:lnTo>
                    <a:pt x="591" y="143"/>
                  </a:lnTo>
                  <a:lnTo>
                    <a:pt x="592" y="142"/>
                  </a:lnTo>
                  <a:lnTo>
                    <a:pt x="594" y="139"/>
                  </a:lnTo>
                  <a:lnTo>
                    <a:pt x="595" y="138"/>
                  </a:lnTo>
                  <a:lnTo>
                    <a:pt x="596" y="137"/>
                  </a:lnTo>
                  <a:lnTo>
                    <a:pt x="597" y="136"/>
                  </a:lnTo>
                  <a:lnTo>
                    <a:pt x="598" y="136"/>
                  </a:lnTo>
                  <a:lnTo>
                    <a:pt x="600" y="136"/>
                  </a:lnTo>
                  <a:lnTo>
                    <a:pt x="601" y="136"/>
                  </a:lnTo>
                  <a:lnTo>
                    <a:pt x="602" y="136"/>
                  </a:lnTo>
                  <a:lnTo>
                    <a:pt x="604" y="135"/>
                  </a:lnTo>
                  <a:lnTo>
                    <a:pt x="605" y="135"/>
                  </a:lnTo>
                  <a:lnTo>
                    <a:pt x="606" y="133"/>
                  </a:lnTo>
                  <a:lnTo>
                    <a:pt x="607" y="132"/>
                  </a:lnTo>
                  <a:lnTo>
                    <a:pt x="608" y="130"/>
                  </a:lnTo>
                  <a:lnTo>
                    <a:pt x="610" y="127"/>
                  </a:lnTo>
                  <a:lnTo>
                    <a:pt x="611" y="124"/>
                  </a:lnTo>
                  <a:lnTo>
                    <a:pt x="612" y="121"/>
                  </a:lnTo>
                  <a:lnTo>
                    <a:pt x="613" y="118"/>
                  </a:lnTo>
                  <a:lnTo>
                    <a:pt x="615" y="118"/>
                  </a:lnTo>
                  <a:lnTo>
                    <a:pt x="616" y="119"/>
                  </a:lnTo>
                  <a:lnTo>
                    <a:pt x="617" y="121"/>
                  </a:lnTo>
                  <a:lnTo>
                    <a:pt x="618" y="123"/>
                  </a:lnTo>
                  <a:lnTo>
                    <a:pt x="620" y="125"/>
                  </a:lnTo>
                  <a:lnTo>
                    <a:pt x="621" y="126"/>
                  </a:lnTo>
                  <a:lnTo>
                    <a:pt x="622" y="128"/>
                  </a:lnTo>
                  <a:lnTo>
                    <a:pt x="623" y="130"/>
                  </a:lnTo>
                  <a:lnTo>
                    <a:pt x="625" y="132"/>
                  </a:lnTo>
                  <a:lnTo>
                    <a:pt x="626" y="134"/>
                  </a:lnTo>
                  <a:lnTo>
                    <a:pt x="627" y="136"/>
                  </a:lnTo>
                  <a:lnTo>
                    <a:pt x="628" y="136"/>
                  </a:lnTo>
                  <a:lnTo>
                    <a:pt x="629" y="135"/>
                  </a:lnTo>
                  <a:lnTo>
                    <a:pt x="631" y="132"/>
                  </a:lnTo>
                  <a:lnTo>
                    <a:pt x="632" y="126"/>
                  </a:lnTo>
                  <a:lnTo>
                    <a:pt x="633" y="125"/>
                  </a:lnTo>
                  <a:lnTo>
                    <a:pt x="635" y="121"/>
                  </a:lnTo>
                  <a:lnTo>
                    <a:pt x="636" y="119"/>
                  </a:lnTo>
                  <a:lnTo>
                    <a:pt x="637" y="118"/>
                  </a:lnTo>
                  <a:lnTo>
                    <a:pt x="638" y="118"/>
                  </a:lnTo>
                  <a:lnTo>
                    <a:pt x="639" y="117"/>
                  </a:lnTo>
                  <a:lnTo>
                    <a:pt x="641" y="118"/>
                  </a:lnTo>
                  <a:lnTo>
                    <a:pt x="642" y="117"/>
                  </a:lnTo>
                  <a:lnTo>
                    <a:pt x="643" y="116"/>
                  </a:lnTo>
                  <a:lnTo>
                    <a:pt x="644" y="116"/>
                  </a:lnTo>
                  <a:lnTo>
                    <a:pt x="645" y="115"/>
                  </a:lnTo>
                  <a:lnTo>
                    <a:pt x="647" y="115"/>
                  </a:lnTo>
                  <a:lnTo>
                    <a:pt x="648" y="114"/>
                  </a:lnTo>
                  <a:lnTo>
                    <a:pt x="649" y="113"/>
                  </a:lnTo>
                  <a:lnTo>
                    <a:pt x="651" y="113"/>
                  </a:lnTo>
                  <a:lnTo>
                    <a:pt x="652" y="113"/>
                  </a:lnTo>
                  <a:lnTo>
                    <a:pt x="653" y="112"/>
                  </a:lnTo>
                  <a:lnTo>
                    <a:pt x="654" y="111"/>
                  </a:lnTo>
                  <a:lnTo>
                    <a:pt x="655" y="109"/>
                  </a:lnTo>
                  <a:lnTo>
                    <a:pt x="657" y="106"/>
                  </a:lnTo>
                  <a:lnTo>
                    <a:pt x="658" y="105"/>
                  </a:lnTo>
                  <a:lnTo>
                    <a:pt x="659" y="105"/>
                  </a:lnTo>
                  <a:lnTo>
                    <a:pt x="660" y="106"/>
                  </a:lnTo>
                  <a:lnTo>
                    <a:pt x="662" y="107"/>
                  </a:lnTo>
                  <a:lnTo>
                    <a:pt x="663" y="107"/>
                  </a:lnTo>
                  <a:lnTo>
                    <a:pt x="664" y="108"/>
                  </a:lnTo>
                  <a:lnTo>
                    <a:pt x="665" y="112"/>
                  </a:lnTo>
                  <a:lnTo>
                    <a:pt x="667" y="114"/>
                  </a:lnTo>
                  <a:lnTo>
                    <a:pt x="668" y="113"/>
                  </a:lnTo>
                  <a:lnTo>
                    <a:pt x="669" y="111"/>
                  </a:lnTo>
                  <a:lnTo>
                    <a:pt x="670" y="107"/>
                  </a:lnTo>
                  <a:lnTo>
                    <a:pt x="672" y="105"/>
                  </a:lnTo>
                  <a:lnTo>
                    <a:pt x="673" y="102"/>
                  </a:lnTo>
                  <a:lnTo>
                    <a:pt x="674" y="101"/>
                  </a:lnTo>
                  <a:lnTo>
                    <a:pt x="675" y="100"/>
                  </a:lnTo>
                  <a:lnTo>
                    <a:pt x="676" y="101"/>
                  </a:lnTo>
                  <a:lnTo>
                    <a:pt x="678" y="103"/>
                  </a:lnTo>
                  <a:lnTo>
                    <a:pt x="679" y="105"/>
                  </a:lnTo>
                  <a:lnTo>
                    <a:pt x="680" y="109"/>
                  </a:lnTo>
                  <a:lnTo>
                    <a:pt x="682" y="110"/>
                  </a:lnTo>
                  <a:lnTo>
                    <a:pt x="683" y="112"/>
                  </a:lnTo>
                  <a:lnTo>
                    <a:pt x="684" y="113"/>
                  </a:lnTo>
                  <a:lnTo>
                    <a:pt x="685" y="114"/>
                  </a:lnTo>
                  <a:lnTo>
                    <a:pt x="686" y="114"/>
                  </a:lnTo>
                  <a:lnTo>
                    <a:pt x="688" y="115"/>
                  </a:lnTo>
                  <a:lnTo>
                    <a:pt x="689" y="114"/>
                  </a:lnTo>
                  <a:lnTo>
                    <a:pt x="690" y="111"/>
                  </a:lnTo>
                  <a:lnTo>
                    <a:pt x="691" y="111"/>
                  </a:lnTo>
                  <a:lnTo>
                    <a:pt x="692" y="112"/>
                  </a:lnTo>
                  <a:lnTo>
                    <a:pt x="694" y="112"/>
                  </a:lnTo>
                  <a:lnTo>
                    <a:pt x="695" y="113"/>
                  </a:lnTo>
                  <a:lnTo>
                    <a:pt x="696" y="113"/>
                  </a:lnTo>
                  <a:lnTo>
                    <a:pt x="698" y="113"/>
                  </a:lnTo>
                  <a:lnTo>
                    <a:pt x="699" y="112"/>
                  </a:lnTo>
                  <a:lnTo>
                    <a:pt x="700" y="112"/>
                  </a:lnTo>
                  <a:lnTo>
                    <a:pt x="701" y="111"/>
                  </a:lnTo>
                  <a:lnTo>
                    <a:pt x="702" y="111"/>
                  </a:lnTo>
                  <a:lnTo>
                    <a:pt x="704" y="111"/>
                  </a:lnTo>
                  <a:lnTo>
                    <a:pt x="705" y="111"/>
                  </a:lnTo>
                  <a:lnTo>
                    <a:pt x="706" y="111"/>
                  </a:lnTo>
                  <a:lnTo>
                    <a:pt x="707" y="111"/>
                  </a:lnTo>
                  <a:lnTo>
                    <a:pt x="708" y="111"/>
                  </a:lnTo>
                  <a:lnTo>
                    <a:pt x="710" y="112"/>
                  </a:lnTo>
                  <a:lnTo>
                    <a:pt x="711" y="114"/>
                  </a:lnTo>
                  <a:lnTo>
                    <a:pt x="712" y="116"/>
                  </a:lnTo>
                  <a:lnTo>
                    <a:pt x="714" y="119"/>
                  </a:lnTo>
                  <a:lnTo>
                    <a:pt x="715" y="119"/>
                  </a:lnTo>
                  <a:lnTo>
                    <a:pt x="716" y="120"/>
                  </a:lnTo>
                  <a:lnTo>
                    <a:pt x="717" y="121"/>
                  </a:lnTo>
                  <a:lnTo>
                    <a:pt x="718" y="121"/>
                  </a:lnTo>
                  <a:lnTo>
                    <a:pt x="720" y="122"/>
                  </a:lnTo>
                  <a:lnTo>
                    <a:pt x="721" y="122"/>
                  </a:lnTo>
                  <a:lnTo>
                    <a:pt x="722" y="122"/>
                  </a:lnTo>
                  <a:lnTo>
                    <a:pt x="723" y="122"/>
                  </a:lnTo>
                  <a:lnTo>
                    <a:pt x="725" y="121"/>
                  </a:lnTo>
                  <a:lnTo>
                    <a:pt x="726" y="121"/>
                  </a:lnTo>
                  <a:lnTo>
                    <a:pt x="727" y="120"/>
                  </a:lnTo>
                  <a:lnTo>
                    <a:pt x="728" y="120"/>
                  </a:lnTo>
                  <a:lnTo>
                    <a:pt x="730" y="122"/>
                  </a:lnTo>
                  <a:lnTo>
                    <a:pt x="731" y="126"/>
                  </a:lnTo>
                  <a:lnTo>
                    <a:pt x="732" y="132"/>
                  </a:lnTo>
                  <a:lnTo>
                    <a:pt x="733" y="138"/>
                  </a:lnTo>
                  <a:lnTo>
                    <a:pt x="735" y="140"/>
                  </a:lnTo>
                  <a:lnTo>
                    <a:pt x="736" y="142"/>
                  </a:lnTo>
                  <a:lnTo>
                    <a:pt x="737" y="142"/>
                  </a:lnTo>
                  <a:lnTo>
                    <a:pt x="738" y="143"/>
                  </a:lnTo>
                  <a:lnTo>
                    <a:pt x="739" y="144"/>
                  </a:lnTo>
                  <a:lnTo>
                    <a:pt x="741" y="145"/>
                  </a:lnTo>
                  <a:lnTo>
                    <a:pt x="742" y="146"/>
                  </a:lnTo>
                  <a:lnTo>
                    <a:pt x="743" y="146"/>
                  </a:lnTo>
                  <a:lnTo>
                    <a:pt x="745" y="146"/>
                  </a:lnTo>
                  <a:lnTo>
                    <a:pt x="746" y="147"/>
                  </a:lnTo>
                  <a:lnTo>
                    <a:pt x="747" y="147"/>
                  </a:lnTo>
                  <a:lnTo>
                    <a:pt x="748" y="147"/>
                  </a:lnTo>
                  <a:lnTo>
                    <a:pt x="749" y="147"/>
                  </a:lnTo>
                  <a:lnTo>
                    <a:pt x="751" y="147"/>
                  </a:lnTo>
                  <a:lnTo>
                    <a:pt x="752" y="147"/>
                  </a:lnTo>
                  <a:lnTo>
                    <a:pt x="753" y="147"/>
                  </a:lnTo>
                  <a:lnTo>
                    <a:pt x="754" y="147"/>
                  </a:lnTo>
                  <a:lnTo>
                    <a:pt x="755" y="147"/>
                  </a:lnTo>
                  <a:lnTo>
                    <a:pt x="757" y="148"/>
                  </a:lnTo>
                  <a:lnTo>
                    <a:pt x="758" y="148"/>
                  </a:lnTo>
                  <a:lnTo>
                    <a:pt x="759" y="147"/>
                  </a:lnTo>
                  <a:lnTo>
                    <a:pt x="761" y="147"/>
                  </a:lnTo>
                  <a:lnTo>
                    <a:pt x="762" y="146"/>
                  </a:lnTo>
                  <a:lnTo>
                    <a:pt x="763" y="146"/>
                  </a:lnTo>
                  <a:lnTo>
                    <a:pt x="764" y="147"/>
                  </a:lnTo>
                  <a:lnTo>
                    <a:pt x="765" y="147"/>
                  </a:lnTo>
                  <a:lnTo>
                    <a:pt x="767" y="147"/>
                  </a:lnTo>
                  <a:lnTo>
                    <a:pt x="768" y="146"/>
                  </a:lnTo>
                  <a:lnTo>
                    <a:pt x="769" y="148"/>
                  </a:lnTo>
                  <a:lnTo>
                    <a:pt x="770" y="149"/>
                  </a:lnTo>
                  <a:lnTo>
                    <a:pt x="772" y="150"/>
                  </a:lnTo>
                  <a:lnTo>
                    <a:pt x="773" y="151"/>
                  </a:lnTo>
                  <a:lnTo>
                    <a:pt x="774" y="152"/>
                  </a:lnTo>
                  <a:lnTo>
                    <a:pt x="775" y="151"/>
                  </a:lnTo>
                  <a:lnTo>
                    <a:pt x="777" y="150"/>
                  </a:lnTo>
                  <a:lnTo>
                    <a:pt x="778" y="150"/>
                  </a:lnTo>
                  <a:lnTo>
                    <a:pt x="779" y="150"/>
                  </a:lnTo>
                  <a:lnTo>
                    <a:pt x="780" y="149"/>
                  </a:lnTo>
                  <a:lnTo>
                    <a:pt x="782" y="147"/>
                  </a:lnTo>
                  <a:lnTo>
                    <a:pt x="783" y="147"/>
                  </a:lnTo>
                  <a:lnTo>
                    <a:pt x="784" y="146"/>
                  </a:lnTo>
                  <a:lnTo>
                    <a:pt x="785" y="146"/>
                  </a:lnTo>
                  <a:lnTo>
                    <a:pt x="786" y="145"/>
                  </a:lnTo>
                  <a:lnTo>
                    <a:pt x="788" y="143"/>
                  </a:lnTo>
                  <a:lnTo>
                    <a:pt x="789" y="142"/>
                  </a:lnTo>
                  <a:lnTo>
                    <a:pt x="790" y="142"/>
                  </a:lnTo>
                  <a:lnTo>
                    <a:pt x="792" y="141"/>
                  </a:lnTo>
                  <a:lnTo>
                    <a:pt x="793" y="141"/>
                  </a:lnTo>
                  <a:lnTo>
                    <a:pt x="794" y="141"/>
                  </a:lnTo>
                  <a:lnTo>
                    <a:pt x="795" y="142"/>
                  </a:lnTo>
                  <a:lnTo>
                    <a:pt x="796" y="142"/>
                  </a:lnTo>
                  <a:lnTo>
                    <a:pt x="798" y="143"/>
                  </a:lnTo>
                  <a:lnTo>
                    <a:pt x="799" y="143"/>
                  </a:lnTo>
                  <a:lnTo>
                    <a:pt x="800" y="144"/>
                  </a:lnTo>
                  <a:lnTo>
                    <a:pt x="801" y="145"/>
                  </a:lnTo>
                  <a:lnTo>
                    <a:pt x="802" y="145"/>
                  </a:lnTo>
                  <a:lnTo>
                    <a:pt x="804" y="146"/>
                  </a:lnTo>
                  <a:lnTo>
                    <a:pt x="805" y="146"/>
                  </a:lnTo>
                  <a:lnTo>
                    <a:pt x="806" y="147"/>
                  </a:lnTo>
                  <a:lnTo>
                    <a:pt x="808" y="146"/>
                  </a:lnTo>
                  <a:lnTo>
                    <a:pt x="809" y="146"/>
                  </a:lnTo>
                  <a:lnTo>
                    <a:pt x="810" y="145"/>
                  </a:lnTo>
                  <a:lnTo>
                    <a:pt x="811" y="146"/>
                  </a:lnTo>
                  <a:lnTo>
                    <a:pt x="812" y="146"/>
                  </a:lnTo>
                  <a:lnTo>
                    <a:pt x="814" y="146"/>
                  </a:lnTo>
                  <a:lnTo>
                    <a:pt x="815" y="146"/>
                  </a:lnTo>
                  <a:lnTo>
                    <a:pt x="816" y="146"/>
                  </a:lnTo>
                  <a:lnTo>
                    <a:pt x="817" y="146"/>
                  </a:lnTo>
                  <a:lnTo>
                    <a:pt x="819" y="146"/>
                  </a:lnTo>
                  <a:lnTo>
                    <a:pt x="820" y="146"/>
                  </a:lnTo>
                  <a:lnTo>
                    <a:pt x="821" y="146"/>
                  </a:lnTo>
                  <a:lnTo>
                    <a:pt x="822" y="145"/>
                  </a:lnTo>
                  <a:lnTo>
                    <a:pt x="824" y="145"/>
                  </a:lnTo>
                  <a:lnTo>
                    <a:pt x="825" y="144"/>
                  </a:lnTo>
                  <a:lnTo>
                    <a:pt x="826" y="144"/>
                  </a:lnTo>
                  <a:lnTo>
                    <a:pt x="827" y="144"/>
                  </a:lnTo>
                  <a:lnTo>
                    <a:pt x="829" y="144"/>
                  </a:lnTo>
                  <a:lnTo>
                    <a:pt x="830" y="144"/>
                  </a:lnTo>
                  <a:lnTo>
                    <a:pt x="831" y="145"/>
                  </a:lnTo>
                  <a:lnTo>
                    <a:pt x="832" y="145"/>
                  </a:lnTo>
                  <a:lnTo>
                    <a:pt x="833" y="145"/>
                  </a:lnTo>
                  <a:lnTo>
                    <a:pt x="835" y="144"/>
                  </a:lnTo>
                  <a:lnTo>
                    <a:pt x="836" y="144"/>
                  </a:lnTo>
                  <a:lnTo>
                    <a:pt x="837" y="143"/>
                  </a:lnTo>
                  <a:lnTo>
                    <a:pt x="839" y="142"/>
                  </a:lnTo>
                  <a:lnTo>
                    <a:pt x="840" y="142"/>
                  </a:lnTo>
                  <a:lnTo>
                    <a:pt x="841" y="141"/>
                  </a:lnTo>
                  <a:lnTo>
                    <a:pt x="842" y="141"/>
                  </a:lnTo>
                  <a:lnTo>
                    <a:pt x="843" y="140"/>
                  </a:lnTo>
                  <a:lnTo>
                    <a:pt x="845" y="140"/>
                  </a:lnTo>
                  <a:lnTo>
                    <a:pt x="846" y="139"/>
                  </a:lnTo>
                  <a:lnTo>
                    <a:pt x="847" y="139"/>
                  </a:lnTo>
                  <a:lnTo>
                    <a:pt x="848" y="139"/>
                  </a:lnTo>
                  <a:lnTo>
                    <a:pt x="850" y="139"/>
                  </a:lnTo>
                  <a:lnTo>
                    <a:pt x="851" y="138"/>
                  </a:lnTo>
                  <a:lnTo>
                    <a:pt x="852" y="139"/>
                  </a:lnTo>
                  <a:lnTo>
                    <a:pt x="853" y="139"/>
                  </a:lnTo>
                  <a:lnTo>
                    <a:pt x="855" y="139"/>
                  </a:lnTo>
                  <a:lnTo>
                    <a:pt x="856" y="140"/>
                  </a:lnTo>
                  <a:lnTo>
                    <a:pt x="857" y="140"/>
                  </a:lnTo>
                  <a:lnTo>
                    <a:pt x="858" y="141"/>
                  </a:lnTo>
                  <a:lnTo>
                    <a:pt x="859" y="141"/>
                  </a:lnTo>
                  <a:lnTo>
                    <a:pt x="861" y="142"/>
                  </a:lnTo>
                  <a:lnTo>
                    <a:pt x="862" y="143"/>
                  </a:lnTo>
                  <a:lnTo>
                    <a:pt x="863" y="144"/>
                  </a:lnTo>
                  <a:lnTo>
                    <a:pt x="864" y="144"/>
                  </a:lnTo>
                  <a:lnTo>
                    <a:pt x="866" y="145"/>
                  </a:lnTo>
                  <a:lnTo>
                    <a:pt x="867" y="145"/>
                  </a:lnTo>
                  <a:lnTo>
                    <a:pt x="868" y="145"/>
                  </a:lnTo>
                  <a:lnTo>
                    <a:pt x="869" y="145"/>
                  </a:lnTo>
                  <a:lnTo>
                    <a:pt x="871" y="145"/>
                  </a:lnTo>
                  <a:lnTo>
                    <a:pt x="872" y="145"/>
                  </a:lnTo>
                  <a:lnTo>
                    <a:pt x="873" y="145"/>
                  </a:lnTo>
                  <a:lnTo>
                    <a:pt x="874" y="146"/>
                  </a:lnTo>
                  <a:lnTo>
                    <a:pt x="875" y="145"/>
                  </a:lnTo>
                  <a:lnTo>
                    <a:pt x="877" y="146"/>
                  </a:lnTo>
                  <a:lnTo>
                    <a:pt x="878" y="146"/>
                  </a:lnTo>
                  <a:lnTo>
                    <a:pt x="879" y="148"/>
                  </a:lnTo>
                  <a:lnTo>
                    <a:pt x="881" y="148"/>
                  </a:lnTo>
                  <a:lnTo>
                    <a:pt x="882" y="147"/>
                  </a:lnTo>
                  <a:lnTo>
                    <a:pt x="883" y="148"/>
                  </a:lnTo>
                  <a:lnTo>
                    <a:pt x="884" y="148"/>
                  </a:lnTo>
                  <a:lnTo>
                    <a:pt x="885" y="149"/>
                  </a:lnTo>
                  <a:lnTo>
                    <a:pt x="887" y="149"/>
                  </a:lnTo>
                  <a:lnTo>
                    <a:pt x="888" y="150"/>
                  </a:lnTo>
                  <a:lnTo>
                    <a:pt x="889" y="150"/>
                  </a:lnTo>
                  <a:lnTo>
                    <a:pt x="890" y="151"/>
                  </a:lnTo>
                  <a:lnTo>
                    <a:pt x="892" y="151"/>
                  </a:lnTo>
                  <a:lnTo>
                    <a:pt x="893" y="151"/>
                  </a:lnTo>
                  <a:lnTo>
                    <a:pt x="894" y="150"/>
                  </a:lnTo>
                  <a:lnTo>
                    <a:pt x="895" y="148"/>
                  </a:lnTo>
                  <a:lnTo>
                    <a:pt x="897" y="147"/>
                  </a:lnTo>
                  <a:lnTo>
                    <a:pt x="898" y="146"/>
                  </a:lnTo>
                  <a:lnTo>
                    <a:pt x="899" y="146"/>
                  </a:lnTo>
                  <a:lnTo>
                    <a:pt x="900" y="146"/>
                  </a:lnTo>
                  <a:lnTo>
                    <a:pt x="902" y="145"/>
                  </a:lnTo>
                  <a:lnTo>
                    <a:pt x="903" y="144"/>
                  </a:lnTo>
                  <a:lnTo>
                    <a:pt x="904" y="144"/>
                  </a:lnTo>
                  <a:lnTo>
                    <a:pt x="905" y="143"/>
                  </a:lnTo>
                  <a:lnTo>
                    <a:pt x="906" y="143"/>
                  </a:lnTo>
                  <a:lnTo>
                    <a:pt x="908" y="143"/>
                  </a:lnTo>
                  <a:lnTo>
                    <a:pt x="909" y="143"/>
                  </a:lnTo>
                  <a:lnTo>
                    <a:pt x="910" y="144"/>
                  </a:lnTo>
                  <a:lnTo>
                    <a:pt x="912" y="144"/>
                  </a:lnTo>
                  <a:lnTo>
                    <a:pt x="913" y="145"/>
                  </a:lnTo>
                  <a:lnTo>
                    <a:pt x="914" y="146"/>
                  </a:lnTo>
                  <a:lnTo>
                    <a:pt x="915" y="146"/>
                  </a:lnTo>
                  <a:lnTo>
                    <a:pt x="916" y="148"/>
                  </a:lnTo>
                  <a:lnTo>
                    <a:pt x="918" y="148"/>
                  </a:lnTo>
                  <a:lnTo>
                    <a:pt x="919" y="148"/>
                  </a:lnTo>
                  <a:lnTo>
                    <a:pt x="920" y="148"/>
                  </a:lnTo>
                  <a:lnTo>
                    <a:pt x="921" y="149"/>
                  </a:lnTo>
                  <a:lnTo>
                    <a:pt x="922" y="150"/>
                  </a:lnTo>
                  <a:lnTo>
                    <a:pt x="924" y="150"/>
                  </a:lnTo>
                  <a:lnTo>
                    <a:pt x="925" y="151"/>
                  </a:lnTo>
                  <a:lnTo>
                    <a:pt x="926" y="152"/>
                  </a:lnTo>
                  <a:lnTo>
                    <a:pt x="928" y="152"/>
                  </a:lnTo>
                  <a:lnTo>
                    <a:pt x="929" y="153"/>
                  </a:lnTo>
                  <a:lnTo>
                    <a:pt x="930" y="153"/>
                  </a:lnTo>
                  <a:lnTo>
                    <a:pt x="931" y="153"/>
                  </a:lnTo>
                  <a:lnTo>
                    <a:pt x="932" y="153"/>
                  </a:lnTo>
                  <a:lnTo>
                    <a:pt x="934" y="153"/>
                  </a:lnTo>
                  <a:lnTo>
                    <a:pt x="935" y="152"/>
                  </a:lnTo>
                  <a:lnTo>
                    <a:pt x="936" y="152"/>
                  </a:lnTo>
                  <a:lnTo>
                    <a:pt x="937" y="152"/>
                  </a:lnTo>
                  <a:lnTo>
                    <a:pt x="939" y="153"/>
                  </a:lnTo>
                  <a:lnTo>
                    <a:pt x="940" y="154"/>
                  </a:lnTo>
                  <a:lnTo>
                    <a:pt x="941" y="154"/>
                  </a:lnTo>
                  <a:lnTo>
                    <a:pt x="942" y="154"/>
                  </a:lnTo>
                  <a:lnTo>
                    <a:pt x="944" y="153"/>
                  </a:lnTo>
                  <a:lnTo>
                    <a:pt x="945" y="154"/>
                  </a:lnTo>
                  <a:lnTo>
                    <a:pt x="946" y="154"/>
                  </a:lnTo>
                  <a:lnTo>
                    <a:pt x="947" y="154"/>
                  </a:lnTo>
                  <a:lnTo>
                    <a:pt x="949" y="154"/>
                  </a:lnTo>
                  <a:lnTo>
                    <a:pt x="950" y="154"/>
                  </a:lnTo>
                  <a:lnTo>
                    <a:pt x="951" y="154"/>
                  </a:lnTo>
                  <a:lnTo>
                    <a:pt x="952" y="155"/>
                  </a:lnTo>
                  <a:lnTo>
                    <a:pt x="953" y="155"/>
                  </a:lnTo>
                  <a:lnTo>
                    <a:pt x="955" y="155"/>
                  </a:lnTo>
                  <a:lnTo>
                    <a:pt x="956" y="155"/>
                  </a:lnTo>
                  <a:lnTo>
                    <a:pt x="957" y="155"/>
                  </a:lnTo>
                  <a:lnTo>
                    <a:pt x="959" y="154"/>
                  </a:lnTo>
                  <a:lnTo>
                    <a:pt x="960" y="154"/>
                  </a:lnTo>
                  <a:lnTo>
                    <a:pt x="961" y="154"/>
                  </a:lnTo>
                  <a:lnTo>
                    <a:pt x="962" y="153"/>
                  </a:lnTo>
                  <a:lnTo>
                    <a:pt x="963" y="152"/>
                  </a:lnTo>
                  <a:lnTo>
                    <a:pt x="965" y="151"/>
                  </a:lnTo>
                  <a:lnTo>
                    <a:pt x="966" y="151"/>
                  </a:lnTo>
                  <a:lnTo>
                    <a:pt x="967" y="151"/>
                  </a:lnTo>
                  <a:lnTo>
                    <a:pt x="968" y="151"/>
                  </a:lnTo>
                  <a:lnTo>
                    <a:pt x="969" y="151"/>
                  </a:lnTo>
                  <a:lnTo>
                    <a:pt x="971" y="151"/>
                  </a:lnTo>
                  <a:lnTo>
                    <a:pt x="972" y="151"/>
                  </a:lnTo>
                  <a:lnTo>
                    <a:pt x="973" y="151"/>
                  </a:lnTo>
                  <a:lnTo>
                    <a:pt x="975" y="151"/>
                  </a:lnTo>
                  <a:lnTo>
                    <a:pt x="976" y="150"/>
                  </a:lnTo>
                  <a:lnTo>
                    <a:pt x="977" y="151"/>
                  </a:lnTo>
                  <a:lnTo>
                    <a:pt x="978" y="151"/>
                  </a:lnTo>
                  <a:lnTo>
                    <a:pt x="979" y="151"/>
                  </a:lnTo>
                  <a:lnTo>
                    <a:pt x="981" y="151"/>
                  </a:lnTo>
                  <a:lnTo>
                    <a:pt x="982" y="152"/>
                  </a:lnTo>
                  <a:lnTo>
                    <a:pt x="983" y="152"/>
                  </a:lnTo>
                  <a:lnTo>
                    <a:pt x="984" y="153"/>
                  </a:lnTo>
                  <a:lnTo>
                    <a:pt x="986" y="153"/>
                  </a:lnTo>
                  <a:lnTo>
                    <a:pt x="987" y="154"/>
                  </a:lnTo>
                  <a:lnTo>
                    <a:pt x="988" y="154"/>
                  </a:lnTo>
                  <a:lnTo>
                    <a:pt x="989" y="154"/>
                  </a:lnTo>
                  <a:lnTo>
                    <a:pt x="991" y="154"/>
                  </a:lnTo>
                  <a:lnTo>
                    <a:pt x="992" y="155"/>
                  </a:lnTo>
                  <a:lnTo>
                    <a:pt x="993" y="155"/>
                  </a:lnTo>
                  <a:lnTo>
                    <a:pt x="994" y="155"/>
                  </a:lnTo>
                  <a:lnTo>
                    <a:pt x="996" y="155"/>
                  </a:lnTo>
                  <a:lnTo>
                    <a:pt x="997" y="155"/>
                  </a:lnTo>
                  <a:lnTo>
                    <a:pt x="998" y="155"/>
                  </a:lnTo>
                  <a:lnTo>
                    <a:pt x="999" y="155"/>
                  </a:lnTo>
                  <a:lnTo>
                    <a:pt x="1000" y="155"/>
                  </a:lnTo>
                  <a:lnTo>
                    <a:pt x="1002" y="154"/>
                  </a:lnTo>
                  <a:lnTo>
                    <a:pt x="1003" y="153"/>
                  </a:lnTo>
                  <a:lnTo>
                    <a:pt x="1004" y="153"/>
                  </a:lnTo>
                  <a:lnTo>
                    <a:pt x="1006" y="152"/>
                  </a:lnTo>
                  <a:lnTo>
                    <a:pt x="1007" y="152"/>
                  </a:lnTo>
                  <a:lnTo>
                    <a:pt x="1008" y="152"/>
                  </a:lnTo>
                  <a:lnTo>
                    <a:pt x="1009" y="154"/>
                  </a:lnTo>
                  <a:lnTo>
                    <a:pt x="1010" y="155"/>
                  </a:lnTo>
                  <a:lnTo>
                    <a:pt x="1012" y="155"/>
                  </a:lnTo>
                  <a:lnTo>
                    <a:pt x="1013" y="155"/>
                  </a:lnTo>
                  <a:lnTo>
                    <a:pt x="1014" y="155"/>
                  </a:lnTo>
                  <a:lnTo>
                    <a:pt x="1015" y="155"/>
                  </a:lnTo>
                  <a:lnTo>
                    <a:pt x="1016" y="155"/>
                  </a:lnTo>
                  <a:lnTo>
                    <a:pt x="1018" y="153"/>
                  </a:lnTo>
                  <a:lnTo>
                    <a:pt x="1019" y="151"/>
                  </a:lnTo>
                  <a:lnTo>
                    <a:pt x="1020" y="151"/>
                  </a:lnTo>
                  <a:lnTo>
                    <a:pt x="1022" y="150"/>
                  </a:lnTo>
                  <a:lnTo>
                    <a:pt x="1023" y="149"/>
                  </a:lnTo>
                  <a:lnTo>
                    <a:pt x="1024" y="148"/>
                  </a:lnTo>
                  <a:lnTo>
                    <a:pt x="1025" y="146"/>
                  </a:lnTo>
                  <a:lnTo>
                    <a:pt x="1026" y="145"/>
                  </a:lnTo>
                  <a:lnTo>
                    <a:pt x="1028" y="144"/>
                  </a:lnTo>
                  <a:lnTo>
                    <a:pt x="1029" y="144"/>
                  </a:lnTo>
                  <a:lnTo>
                    <a:pt x="1030" y="145"/>
                  </a:lnTo>
                  <a:lnTo>
                    <a:pt x="1031" y="145"/>
                  </a:lnTo>
                  <a:lnTo>
                    <a:pt x="1032" y="146"/>
                  </a:lnTo>
                  <a:lnTo>
                    <a:pt x="1034" y="146"/>
                  </a:lnTo>
                  <a:lnTo>
                    <a:pt x="1035" y="147"/>
                  </a:lnTo>
                  <a:lnTo>
                    <a:pt x="1036" y="148"/>
                  </a:lnTo>
                  <a:lnTo>
                    <a:pt x="1038" y="149"/>
                  </a:lnTo>
                  <a:lnTo>
                    <a:pt x="1039" y="149"/>
                  </a:lnTo>
                  <a:lnTo>
                    <a:pt x="1040" y="150"/>
                  </a:lnTo>
                  <a:lnTo>
                    <a:pt x="1041" y="151"/>
                  </a:lnTo>
                  <a:lnTo>
                    <a:pt x="1042" y="152"/>
                  </a:lnTo>
                  <a:lnTo>
                    <a:pt x="1044" y="152"/>
                  </a:lnTo>
                  <a:lnTo>
                    <a:pt x="1045" y="152"/>
                  </a:lnTo>
                  <a:lnTo>
                    <a:pt x="1046" y="152"/>
                  </a:lnTo>
                  <a:lnTo>
                    <a:pt x="1047" y="152"/>
                  </a:lnTo>
                  <a:lnTo>
                    <a:pt x="1049" y="152"/>
                  </a:lnTo>
                  <a:lnTo>
                    <a:pt x="1050" y="152"/>
                  </a:lnTo>
                  <a:lnTo>
                    <a:pt x="1051" y="152"/>
                  </a:lnTo>
                  <a:lnTo>
                    <a:pt x="1052" y="152"/>
                  </a:lnTo>
                  <a:lnTo>
                    <a:pt x="1054" y="152"/>
                  </a:lnTo>
                  <a:lnTo>
                    <a:pt x="1055" y="152"/>
                  </a:lnTo>
                  <a:lnTo>
                    <a:pt x="1056" y="152"/>
                  </a:lnTo>
                  <a:lnTo>
                    <a:pt x="1057" y="151"/>
                  </a:lnTo>
                  <a:lnTo>
                    <a:pt x="1059" y="151"/>
                  </a:lnTo>
                  <a:lnTo>
                    <a:pt x="1060" y="151"/>
                  </a:lnTo>
                  <a:lnTo>
                    <a:pt x="1061" y="151"/>
                  </a:lnTo>
                  <a:lnTo>
                    <a:pt x="1062" y="151"/>
                  </a:lnTo>
                  <a:lnTo>
                    <a:pt x="1063" y="151"/>
                  </a:lnTo>
                  <a:lnTo>
                    <a:pt x="1065" y="150"/>
                  </a:lnTo>
                  <a:lnTo>
                    <a:pt x="1066" y="150"/>
                  </a:lnTo>
                  <a:lnTo>
                    <a:pt x="1067" y="149"/>
                  </a:lnTo>
                  <a:lnTo>
                    <a:pt x="1069" y="149"/>
                  </a:lnTo>
                  <a:lnTo>
                    <a:pt x="1070" y="148"/>
                  </a:lnTo>
                  <a:lnTo>
                    <a:pt x="1071" y="148"/>
                  </a:lnTo>
                  <a:lnTo>
                    <a:pt x="1072" y="147"/>
                  </a:lnTo>
                  <a:lnTo>
                    <a:pt x="1073" y="147"/>
                  </a:lnTo>
                  <a:lnTo>
                    <a:pt x="1075" y="147"/>
                  </a:lnTo>
                  <a:lnTo>
                    <a:pt x="1076" y="147"/>
                  </a:lnTo>
                  <a:lnTo>
                    <a:pt x="1077" y="147"/>
                  </a:lnTo>
                  <a:lnTo>
                    <a:pt x="1078" y="147"/>
                  </a:lnTo>
                  <a:lnTo>
                    <a:pt x="1079" y="147"/>
                  </a:lnTo>
                  <a:lnTo>
                    <a:pt x="1081" y="147"/>
                  </a:lnTo>
                  <a:lnTo>
                    <a:pt x="1082" y="147"/>
                  </a:lnTo>
                  <a:lnTo>
                    <a:pt x="1083" y="146"/>
                  </a:lnTo>
                  <a:lnTo>
                    <a:pt x="1085" y="146"/>
                  </a:lnTo>
                  <a:lnTo>
                    <a:pt x="1086" y="144"/>
                  </a:lnTo>
                  <a:lnTo>
                    <a:pt x="1087" y="141"/>
                  </a:lnTo>
                  <a:lnTo>
                    <a:pt x="1088" y="139"/>
                  </a:lnTo>
                  <a:lnTo>
                    <a:pt x="1089" y="138"/>
                  </a:lnTo>
                  <a:lnTo>
                    <a:pt x="1091" y="138"/>
                  </a:lnTo>
                  <a:lnTo>
                    <a:pt x="1092" y="139"/>
                  </a:lnTo>
                  <a:lnTo>
                    <a:pt x="1093" y="139"/>
                  </a:lnTo>
                  <a:lnTo>
                    <a:pt x="1094" y="140"/>
                  </a:lnTo>
                  <a:lnTo>
                    <a:pt x="1096" y="141"/>
                  </a:lnTo>
                  <a:lnTo>
                    <a:pt x="1097" y="142"/>
                  </a:lnTo>
                  <a:lnTo>
                    <a:pt x="1098" y="142"/>
                  </a:lnTo>
                  <a:lnTo>
                    <a:pt x="1099" y="143"/>
                  </a:lnTo>
                  <a:lnTo>
                    <a:pt x="1101" y="143"/>
                  </a:lnTo>
                  <a:lnTo>
                    <a:pt x="1102" y="143"/>
                  </a:lnTo>
                  <a:lnTo>
                    <a:pt x="1103" y="144"/>
                  </a:lnTo>
                  <a:lnTo>
                    <a:pt x="1104" y="144"/>
                  </a:lnTo>
                  <a:lnTo>
                    <a:pt x="1106" y="144"/>
                  </a:lnTo>
                  <a:lnTo>
                    <a:pt x="1107" y="146"/>
                  </a:lnTo>
                  <a:lnTo>
                    <a:pt x="1108" y="147"/>
                  </a:lnTo>
                  <a:lnTo>
                    <a:pt x="1109" y="147"/>
                  </a:lnTo>
                  <a:lnTo>
                    <a:pt x="1110" y="147"/>
                  </a:lnTo>
                  <a:lnTo>
                    <a:pt x="1112" y="148"/>
                  </a:lnTo>
                  <a:lnTo>
                    <a:pt x="1113" y="149"/>
                  </a:lnTo>
                  <a:lnTo>
                    <a:pt x="1114" y="149"/>
                  </a:lnTo>
                  <a:lnTo>
                    <a:pt x="1116" y="149"/>
                  </a:lnTo>
                  <a:lnTo>
                    <a:pt x="1117" y="150"/>
                  </a:lnTo>
                  <a:lnTo>
                    <a:pt x="1118" y="151"/>
                  </a:lnTo>
                  <a:lnTo>
                    <a:pt x="1119" y="152"/>
                  </a:lnTo>
                  <a:lnTo>
                    <a:pt x="1120" y="152"/>
                  </a:lnTo>
                  <a:lnTo>
                    <a:pt x="1122" y="152"/>
                  </a:lnTo>
                  <a:lnTo>
                    <a:pt x="1123" y="153"/>
                  </a:lnTo>
                  <a:lnTo>
                    <a:pt x="1124" y="154"/>
                  </a:lnTo>
                  <a:lnTo>
                    <a:pt x="1125" y="154"/>
                  </a:lnTo>
                  <a:lnTo>
                    <a:pt x="1126" y="154"/>
                  </a:lnTo>
                  <a:lnTo>
                    <a:pt x="1128" y="153"/>
                  </a:lnTo>
                  <a:lnTo>
                    <a:pt x="1129" y="153"/>
                  </a:lnTo>
                  <a:lnTo>
                    <a:pt x="1130" y="153"/>
                  </a:lnTo>
                  <a:lnTo>
                    <a:pt x="1132" y="153"/>
                  </a:lnTo>
                  <a:lnTo>
                    <a:pt x="1133" y="153"/>
                  </a:lnTo>
                  <a:lnTo>
                    <a:pt x="1134" y="152"/>
                  </a:lnTo>
                  <a:lnTo>
                    <a:pt x="1135" y="152"/>
                  </a:lnTo>
                  <a:lnTo>
                    <a:pt x="1136" y="152"/>
                  </a:lnTo>
                  <a:lnTo>
                    <a:pt x="1138" y="152"/>
                  </a:lnTo>
                  <a:lnTo>
                    <a:pt x="1139" y="152"/>
                  </a:lnTo>
                  <a:lnTo>
                    <a:pt x="1140" y="151"/>
                  </a:lnTo>
                  <a:lnTo>
                    <a:pt x="1141" y="150"/>
                  </a:lnTo>
                  <a:lnTo>
                    <a:pt x="1143" y="149"/>
                  </a:lnTo>
                  <a:lnTo>
                    <a:pt x="1144" y="149"/>
                  </a:lnTo>
                  <a:lnTo>
                    <a:pt x="1145" y="148"/>
                  </a:lnTo>
                  <a:lnTo>
                    <a:pt x="1146" y="143"/>
                  </a:lnTo>
                  <a:lnTo>
                    <a:pt x="1148" y="143"/>
                  </a:lnTo>
                  <a:lnTo>
                    <a:pt x="1149" y="143"/>
                  </a:lnTo>
                  <a:lnTo>
                    <a:pt x="1150" y="143"/>
                  </a:lnTo>
                  <a:lnTo>
                    <a:pt x="1151" y="144"/>
                  </a:lnTo>
                  <a:lnTo>
                    <a:pt x="1153" y="144"/>
                  </a:lnTo>
                  <a:lnTo>
                    <a:pt x="1154" y="145"/>
                  </a:lnTo>
                  <a:lnTo>
                    <a:pt x="1155" y="145"/>
                  </a:lnTo>
                  <a:lnTo>
                    <a:pt x="1156" y="146"/>
                  </a:lnTo>
                  <a:lnTo>
                    <a:pt x="1157" y="146"/>
                  </a:lnTo>
                  <a:lnTo>
                    <a:pt x="1159" y="147"/>
                  </a:lnTo>
                  <a:lnTo>
                    <a:pt x="1160" y="147"/>
                  </a:lnTo>
                  <a:lnTo>
                    <a:pt x="1161" y="147"/>
                  </a:lnTo>
                  <a:lnTo>
                    <a:pt x="1163" y="147"/>
                  </a:lnTo>
                  <a:lnTo>
                    <a:pt x="1164" y="147"/>
                  </a:lnTo>
                  <a:lnTo>
                    <a:pt x="1165" y="147"/>
                  </a:lnTo>
                  <a:lnTo>
                    <a:pt x="1166" y="147"/>
                  </a:lnTo>
                  <a:lnTo>
                    <a:pt x="1167" y="147"/>
                  </a:lnTo>
                  <a:lnTo>
                    <a:pt x="1169" y="147"/>
                  </a:lnTo>
                  <a:lnTo>
                    <a:pt x="1170" y="147"/>
                  </a:lnTo>
                  <a:lnTo>
                    <a:pt x="1171" y="147"/>
                  </a:lnTo>
                  <a:lnTo>
                    <a:pt x="1172" y="148"/>
                  </a:lnTo>
                  <a:lnTo>
                    <a:pt x="1173" y="148"/>
                  </a:lnTo>
                  <a:lnTo>
                    <a:pt x="1175" y="147"/>
                  </a:lnTo>
                  <a:lnTo>
                    <a:pt x="1176" y="147"/>
                  </a:lnTo>
                  <a:lnTo>
                    <a:pt x="1177" y="146"/>
                  </a:lnTo>
                  <a:lnTo>
                    <a:pt x="1179" y="146"/>
                  </a:lnTo>
                  <a:lnTo>
                    <a:pt x="1180" y="146"/>
                  </a:lnTo>
                  <a:lnTo>
                    <a:pt x="1181" y="146"/>
                  </a:lnTo>
                  <a:lnTo>
                    <a:pt x="1182" y="148"/>
                  </a:lnTo>
                  <a:lnTo>
                    <a:pt x="1183" y="149"/>
                  </a:lnTo>
                  <a:lnTo>
                    <a:pt x="1185" y="148"/>
                  </a:lnTo>
                  <a:lnTo>
                    <a:pt x="1186" y="149"/>
                  </a:lnTo>
                  <a:lnTo>
                    <a:pt x="1187" y="148"/>
                  </a:lnTo>
                  <a:lnTo>
                    <a:pt x="1188" y="148"/>
                  </a:lnTo>
                  <a:lnTo>
                    <a:pt x="1190" y="148"/>
                  </a:lnTo>
                  <a:lnTo>
                    <a:pt x="1191" y="148"/>
                  </a:lnTo>
                  <a:lnTo>
                    <a:pt x="1192" y="147"/>
                  </a:lnTo>
                  <a:lnTo>
                    <a:pt x="1193" y="146"/>
                  </a:lnTo>
                  <a:lnTo>
                    <a:pt x="1195" y="146"/>
                  </a:lnTo>
                  <a:lnTo>
                    <a:pt x="1196" y="146"/>
                  </a:lnTo>
                  <a:lnTo>
                    <a:pt x="1197" y="145"/>
                  </a:lnTo>
                  <a:lnTo>
                    <a:pt x="1198" y="144"/>
                  </a:lnTo>
                  <a:lnTo>
                    <a:pt x="1199" y="144"/>
                  </a:lnTo>
                  <a:lnTo>
                    <a:pt x="1201" y="143"/>
                  </a:lnTo>
                  <a:lnTo>
                    <a:pt x="1202" y="143"/>
                  </a:lnTo>
                  <a:lnTo>
                    <a:pt x="1203" y="142"/>
                  </a:lnTo>
                  <a:lnTo>
                    <a:pt x="1204" y="141"/>
                  </a:lnTo>
                  <a:lnTo>
                    <a:pt x="1206" y="142"/>
                  </a:lnTo>
                  <a:lnTo>
                    <a:pt x="1207" y="141"/>
                  </a:lnTo>
                  <a:lnTo>
                    <a:pt x="1208" y="141"/>
                  </a:lnTo>
                  <a:lnTo>
                    <a:pt x="1209" y="141"/>
                  </a:lnTo>
                  <a:lnTo>
                    <a:pt x="1211" y="141"/>
                  </a:lnTo>
                  <a:lnTo>
                    <a:pt x="1212" y="142"/>
                  </a:lnTo>
                  <a:lnTo>
                    <a:pt x="1213" y="142"/>
                  </a:lnTo>
                  <a:lnTo>
                    <a:pt x="1214" y="143"/>
                  </a:lnTo>
                  <a:lnTo>
                    <a:pt x="1216" y="143"/>
                  </a:lnTo>
                  <a:lnTo>
                    <a:pt x="1217" y="144"/>
                  </a:lnTo>
                  <a:lnTo>
                    <a:pt x="1218" y="145"/>
                  </a:lnTo>
                  <a:lnTo>
                    <a:pt x="1219" y="145"/>
                  </a:lnTo>
                  <a:lnTo>
                    <a:pt x="1221" y="146"/>
                  </a:lnTo>
                  <a:lnTo>
                    <a:pt x="1222" y="146"/>
                  </a:lnTo>
                  <a:lnTo>
                    <a:pt x="1223" y="146"/>
                  </a:lnTo>
                  <a:lnTo>
                    <a:pt x="1224" y="146"/>
                  </a:lnTo>
                  <a:lnTo>
                    <a:pt x="1226" y="146"/>
                  </a:lnTo>
                  <a:lnTo>
                    <a:pt x="1227" y="146"/>
                  </a:lnTo>
                  <a:lnTo>
                    <a:pt x="1228" y="146"/>
                  </a:lnTo>
                  <a:lnTo>
                    <a:pt x="1229" y="146"/>
                  </a:lnTo>
                  <a:lnTo>
                    <a:pt x="1230" y="145"/>
                  </a:lnTo>
                  <a:lnTo>
                    <a:pt x="1232" y="146"/>
                  </a:lnTo>
                  <a:lnTo>
                    <a:pt x="1233" y="146"/>
                  </a:lnTo>
                  <a:lnTo>
                    <a:pt x="1234" y="146"/>
                  </a:lnTo>
                  <a:lnTo>
                    <a:pt x="1235" y="145"/>
                  </a:lnTo>
                  <a:lnTo>
                    <a:pt x="1237" y="146"/>
                  </a:lnTo>
                  <a:lnTo>
                    <a:pt x="1238" y="146"/>
                  </a:lnTo>
                  <a:lnTo>
                    <a:pt x="1239" y="147"/>
                  </a:lnTo>
                  <a:lnTo>
                    <a:pt x="1240" y="149"/>
                  </a:lnTo>
                  <a:lnTo>
                    <a:pt x="1242" y="147"/>
                  </a:lnTo>
                  <a:lnTo>
                    <a:pt x="1243" y="147"/>
                  </a:lnTo>
                  <a:lnTo>
                    <a:pt x="1244" y="146"/>
                  </a:lnTo>
                  <a:lnTo>
                    <a:pt x="1245" y="146"/>
                  </a:lnTo>
                  <a:lnTo>
                    <a:pt x="1246" y="146"/>
                  </a:lnTo>
                  <a:lnTo>
                    <a:pt x="1248" y="146"/>
                  </a:lnTo>
                  <a:lnTo>
                    <a:pt x="1249" y="146"/>
                  </a:lnTo>
                  <a:lnTo>
                    <a:pt x="1250" y="145"/>
                  </a:lnTo>
                  <a:lnTo>
                    <a:pt x="1252" y="145"/>
                  </a:lnTo>
                  <a:lnTo>
                    <a:pt x="1253" y="145"/>
                  </a:lnTo>
                  <a:lnTo>
                    <a:pt x="1254" y="144"/>
                  </a:lnTo>
                  <a:lnTo>
                    <a:pt x="1255" y="144"/>
                  </a:lnTo>
                  <a:lnTo>
                    <a:pt x="1256" y="144"/>
                  </a:lnTo>
                  <a:lnTo>
                    <a:pt x="1258" y="144"/>
                  </a:lnTo>
                  <a:lnTo>
                    <a:pt x="1259" y="143"/>
                  </a:lnTo>
                  <a:lnTo>
                    <a:pt x="1260" y="142"/>
                  </a:lnTo>
                  <a:lnTo>
                    <a:pt x="1261" y="142"/>
                  </a:lnTo>
                  <a:lnTo>
                    <a:pt x="1263" y="142"/>
                  </a:lnTo>
                  <a:lnTo>
                    <a:pt x="1264" y="142"/>
                  </a:lnTo>
                  <a:lnTo>
                    <a:pt x="1265" y="142"/>
                  </a:lnTo>
                  <a:lnTo>
                    <a:pt x="1266" y="142"/>
                  </a:lnTo>
                  <a:lnTo>
                    <a:pt x="1268" y="142"/>
                  </a:lnTo>
                  <a:lnTo>
                    <a:pt x="1269" y="141"/>
                  </a:lnTo>
                  <a:lnTo>
                    <a:pt x="1270" y="141"/>
                  </a:lnTo>
                  <a:lnTo>
                    <a:pt x="1271" y="141"/>
                  </a:lnTo>
                  <a:lnTo>
                    <a:pt x="1273" y="142"/>
                  </a:lnTo>
                  <a:lnTo>
                    <a:pt x="1274" y="142"/>
                  </a:lnTo>
                  <a:lnTo>
                    <a:pt x="1275" y="144"/>
                  </a:lnTo>
                  <a:lnTo>
                    <a:pt x="1276" y="145"/>
                  </a:lnTo>
                  <a:lnTo>
                    <a:pt x="1277" y="146"/>
                  </a:lnTo>
                  <a:lnTo>
                    <a:pt x="1279" y="146"/>
                  </a:lnTo>
                  <a:lnTo>
                    <a:pt x="1280" y="147"/>
                  </a:lnTo>
                  <a:lnTo>
                    <a:pt x="1281" y="148"/>
                  </a:lnTo>
                  <a:lnTo>
                    <a:pt x="1283" y="148"/>
                  </a:lnTo>
                  <a:lnTo>
                    <a:pt x="1284" y="148"/>
                  </a:lnTo>
                  <a:lnTo>
                    <a:pt x="1285" y="148"/>
                  </a:lnTo>
                  <a:lnTo>
                    <a:pt x="1286" y="147"/>
                  </a:lnTo>
                  <a:lnTo>
                    <a:pt x="1287" y="147"/>
                  </a:lnTo>
                  <a:lnTo>
                    <a:pt x="1289" y="147"/>
                  </a:lnTo>
                  <a:lnTo>
                    <a:pt x="1290" y="147"/>
                  </a:lnTo>
                  <a:lnTo>
                    <a:pt x="1291" y="147"/>
                  </a:lnTo>
                  <a:lnTo>
                    <a:pt x="1292" y="147"/>
                  </a:lnTo>
                  <a:lnTo>
                    <a:pt x="1293" y="147"/>
                  </a:lnTo>
                  <a:lnTo>
                    <a:pt x="1295" y="147"/>
                  </a:lnTo>
                  <a:lnTo>
                    <a:pt x="1296" y="147"/>
                  </a:lnTo>
                  <a:lnTo>
                    <a:pt x="1297" y="147"/>
                  </a:lnTo>
                  <a:lnTo>
                    <a:pt x="1299" y="148"/>
                  </a:lnTo>
                  <a:lnTo>
                    <a:pt x="1300" y="148"/>
                  </a:lnTo>
                  <a:lnTo>
                    <a:pt x="1301" y="146"/>
                  </a:lnTo>
                  <a:lnTo>
                    <a:pt x="1302" y="146"/>
                  </a:lnTo>
                  <a:lnTo>
                    <a:pt x="1303" y="146"/>
                  </a:lnTo>
                  <a:lnTo>
                    <a:pt x="1305" y="146"/>
                  </a:lnTo>
                  <a:lnTo>
                    <a:pt x="1306" y="146"/>
                  </a:lnTo>
                  <a:lnTo>
                    <a:pt x="1307" y="146"/>
                  </a:lnTo>
                  <a:lnTo>
                    <a:pt x="1308" y="146"/>
                  </a:lnTo>
                  <a:lnTo>
                    <a:pt x="1310" y="145"/>
                  </a:lnTo>
                  <a:lnTo>
                    <a:pt x="1311" y="144"/>
                  </a:lnTo>
                  <a:lnTo>
                    <a:pt x="1312" y="144"/>
                  </a:lnTo>
                  <a:lnTo>
                    <a:pt x="1313" y="144"/>
                  </a:lnTo>
                  <a:lnTo>
                    <a:pt x="1315" y="143"/>
                  </a:lnTo>
                  <a:lnTo>
                    <a:pt x="1316" y="143"/>
                  </a:lnTo>
                  <a:lnTo>
                    <a:pt x="1317" y="142"/>
                  </a:lnTo>
                  <a:lnTo>
                    <a:pt x="1318" y="141"/>
                  </a:lnTo>
                  <a:lnTo>
                    <a:pt x="1320" y="140"/>
                  </a:lnTo>
                  <a:lnTo>
                    <a:pt x="1321" y="139"/>
                  </a:lnTo>
                  <a:lnTo>
                    <a:pt x="1322" y="139"/>
                  </a:lnTo>
                  <a:lnTo>
                    <a:pt x="1323" y="139"/>
                  </a:lnTo>
                  <a:lnTo>
                    <a:pt x="1324" y="140"/>
                  </a:lnTo>
                  <a:lnTo>
                    <a:pt x="1326" y="140"/>
                  </a:lnTo>
                  <a:lnTo>
                    <a:pt x="1327" y="141"/>
                  </a:lnTo>
                  <a:lnTo>
                    <a:pt x="1328" y="141"/>
                  </a:lnTo>
                  <a:lnTo>
                    <a:pt x="1330" y="142"/>
                  </a:lnTo>
                  <a:lnTo>
                    <a:pt x="1331" y="142"/>
                  </a:lnTo>
                  <a:lnTo>
                    <a:pt x="1332" y="142"/>
                  </a:lnTo>
                  <a:lnTo>
                    <a:pt x="1333" y="142"/>
                  </a:lnTo>
                  <a:lnTo>
                    <a:pt x="1334" y="143"/>
                  </a:lnTo>
                  <a:lnTo>
                    <a:pt x="1336" y="143"/>
                  </a:lnTo>
                  <a:lnTo>
                    <a:pt x="1337" y="145"/>
                  </a:lnTo>
                  <a:lnTo>
                    <a:pt x="1338" y="146"/>
                  </a:lnTo>
                  <a:lnTo>
                    <a:pt x="1339" y="147"/>
                  </a:lnTo>
                  <a:lnTo>
                    <a:pt x="1340" y="148"/>
                  </a:lnTo>
                  <a:lnTo>
                    <a:pt x="1342" y="149"/>
                  </a:lnTo>
                  <a:lnTo>
                    <a:pt x="1343" y="149"/>
                  </a:lnTo>
                  <a:lnTo>
                    <a:pt x="1344" y="149"/>
                  </a:lnTo>
                  <a:lnTo>
                    <a:pt x="1346" y="150"/>
                  </a:lnTo>
                  <a:lnTo>
                    <a:pt x="1347" y="150"/>
                  </a:lnTo>
                  <a:lnTo>
                    <a:pt x="1348" y="150"/>
                  </a:lnTo>
                  <a:lnTo>
                    <a:pt x="1349" y="151"/>
                  </a:lnTo>
                  <a:lnTo>
                    <a:pt x="1350" y="151"/>
                  </a:lnTo>
                  <a:lnTo>
                    <a:pt x="1352" y="152"/>
                  </a:lnTo>
                  <a:lnTo>
                    <a:pt x="1353" y="152"/>
                  </a:lnTo>
                  <a:lnTo>
                    <a:pt x="1354" y="153"/>
                  </a:lnTo>
                  <a:lnTo>
                    <a:pt x="1355" y="154"/>
                  </a:lnTo>
                  <a:lnTo>
                    <a:pt x="1356" y="154"/>
                  </a:lnTo>
                  <a:lnTo>
                    <a:pt x="1358" y="154"/>
                  </a:lnTo>
                  <a:lnTo>
                    <a:pt x="1359" y="153"/>
                  </a:lnTo>
                  <a:lnTo>
                    <a:pt x="1360" y="154"/>
                  </a:lnTo>
                  <a:lnTo>
                    <a:pt x="1362" y="154"/>
                  </a:lnTo>
                  <a:lnTo>
                    <a:pt x="1363" y="154"/>
                  </a:lnTo>
                  <a:lnTo>
                    <a:pt x="1364" y="154"/>
                  </a:lnTo>
                  <a:lnTo>
                    <a:pt x="1365" y="154"/>
                  </a:lnTo>
                  <a:lnTo>
                    <a:pt x="1366" y="154"/>
                  </a:lnTo>
                  <a:lnTo>
                    <a:pt x="1368" y="155"/>
                  </a:lnTo>
                  <a:lnTo>
                    <a:pt x="1369" y="155"/>
                  </a:lnTo>
                  <a:lnTo>
                    <a:pt x="1370" y="155"/>
                  </a:lnTo>
                  <a:lnTo>
                    <a:pt x="1371" y="155"/>
                  </a:lnTo>
                  <a:lnTo>
                    <a:pt x="1373" y="155"/>
                  </a:lnTo>
                  <a:lnTo>
                    <a:pt x="1374" y="154"/>
                  </a:lnTo>
                  <a:lnTo>
                    <a:pt x="1375" y="154"/>
                  </a:lnTo>
                  <a:lnTo>
                    <a:pt x="1376" y="154"/>
                  </a:lnTo>
                  <a:lnTo>
                    <a:pt x="1378" y="153"/>
                  </a:lnTo>
                  <a:lnTo>
                    <a:pt x="1379" y="152"/>
                  </a:lnTo>
                  <a:lnTo>
                    <a:pt x="1380" y="151"/>
                  </a:lnTo>
                  <a:lnTo>
                    <a:pt x="1381" y="151"/>
                  </a:lnTo>
                  <a:lnTo>
                    <a:pt x="1383" y="151"/>
                  </a:lnTo>
                  <a:lnTo>
                    <a:pt x="1384" y="151"/>
                  </a:lnTo>
                  <a:lnTo>
                    <a:pt x="1385" y="151"/>
                  </a:lnTo>
                  <a:lnTo>
                    <a:pt x="1386" y="151"/>
                  </a:lnTo>
                  <a:lnTo>
                    <a:pt x="1387" y="151"/>
                  </a:lnTo>
                  <a:lnTo>
                    <a:pt x="1389" y="151"/>
                  </a:lnTo>
                  <a:lnTo>
                    <a:pt x="1390" y="151"/>
                  </a:lnTo>
                  <a:lnTo>
                    <a:pt x="1391" y="150"/>
                  </a:lnTo>
                  <a:lnTo>
                    <a:pt x="1393" y="151"/>
                  </a:lnTo>
                  <a:lnTo>
                    <a:pt x="1394" y="151"/>
                  </a:lnTo>
                  <a:lnTo>
                    <a:pt x="1395" y="151"/>
                  </a:lnTo>
                  <a:lnTo>
                    <a:pt x="1396" y="151"/>
                  </a:lnTo>
                  <a:lnTo>
                    <a:pt x="1397" y="152"/>
                  </a:lnTo>
                  <a:lnTo>
                    <a:pt x="1399" y="152"/>
                  </a:lnTo>
                  <a:lnTo>
                    <a:pt x="1400" y="153"/>
                  </a:lnTo>
                  <a:lnTo>
                    <a:pt x="1401" y="153"/>
                  </a:lnTo>
                  <a:lnTo>
                    <a:pt x="1402" y="154"/>
                  </a:lnTo>
                  <a:lnTo>
                    <a:pt x="1403" y="154"/>
                  </a:lnTo>
                  <a:lnTo>
                    <a:pt x="1405" y="154"/>
                  </a:lnTo>
                  <a:lnTo>
                    <a:pt x="1406" y="154"/>
                  </a:lnTo>
                  <a:lnTo>
                    <a:pt x="1407" y="155"/>
                  </a:lnTo>
                  <a:lnTo>
                    <a:pt x="1409" y="155"/>
                  </a:lnTo>
                  <a:lnTo>
                    <a:pt x="1410" y="155"/>
                  </a:lnTo>
                  <a:lnTo>
                    <a:pt x="1411" y="155"/>
                  </a:lnTo>
                  <a:lnTo>
                    <a:pt x="1412" y="155"/>
                  </a:lnTo>
                  <a:lnTo>
                    <a:pt x="1413" y="155"/>
                  </a:lnTo>
                  <a:lnTo>
                    <a:pt x="1415" y="155"/>
                  </a:lnTo>
                  <a:lnTo>
                    <a:pt x="1416" y="155"/>
                  </a:lnTo>
                  <a:lnTo>
                    <a:pt x="1417" y="154"/>
                  </a:lnTo>
                  <a:lnTo>
                    <a:pt x="1418" y="153"/>
                  </a:lnTo>
                  <a:lnTo>
                    <a:pt x="1420" y="153"/>
                  </a:lnTo>
                  <a:lnTo>
                    <a:pt x="1421" y="152"/>
                  </a:lnTo>
                  <a:lnTo>
                    <a:pt x="1422" y="152"/>
                  </a:lnTo>
                  <a:lnTo>
                    <a:pt x="1423" y="152"/>
                  </a:lnTo>
                  <a:lnTo>
                    <a:pt x="1425" y="154"/>
                  </a:lnTo>
                  <a:lnTo>
                    <a:pt x="1426" y="155"/>
                  </a:lnTo>
                  <a:lnTo>
                    <a:pt x="1427" y="155"/>
                  </a:lnTo>
                  <a:lnTo>
                    <a:pt x="1428" y="155"/>
                  </a:lnTo>
                  <a:lnTo>
                    <a:pt x="1430" y="155"/>
                  </a:lnTo>
                  <a:lnTo>
                    <a:pt x="1431" y="155"/>
                  </a:lnTo>
                  <a:lnTo>
                    <a:pt x="1432" y="155"/>
                  </a:lnTo>
                  <a:lnTo>
                    <a:pt x="1433" y="153"/>
                  </a:lnTo>
                  <a:lnTo>
                    <a:pt x="1434" y="151"/>
                  </a:lnTo>
                  <a:lnTo>
                    <a:pt x="1436" y="151"/>
                  </a:lnTo>
                  <a:lnTo>
                    <a:pt x="1437" y="150"/>
                  </a:lnTo>
                  <a:lnTo>
                    <a:pt x="1438" y="149"/>
                  </a:lnTo>
                  <a:lnTo>
                    <a:pt x="1440" y="148"/>
                  </a:lnTo>
                  <a:lnTo>
                    <a:pt x="1441" y="146"/>
                  </a:lnTo>
                  <a:lnTo>
                    <a:pt x="1442" y="145"/>
                  </a:lnTo>
                  <a:lnTo>
                    <a:pt x="1443" y="144"/>
                  </a:lnTo>
                  <a:lnTo>
                    <a:pt x="1444" y="144"/>
                  </a:lnTo>
                  <a:lnTo>
                    <a:pt x="1446" y="145"/>
                  </a:lnTo>
                  <a:lnTo>
                    <a:pt x="1447" y="145"/>
                  </a:lnTo>
                  <a:lnTo>
                    <a:pt x="1448" y="146"/>
                  </a:lnTo>
                  <a:lnTo>
                    <a:pt x="1449" y="146"/>
                  </a:lnTo>
                  <a:lnTo>
                    <a:pt x="1450" y="147"/>
                  </a:lnTo>
                  <a:lnTo>
                    <a:pt x="1452" y="148"/>
                  </a:lnTo>
                  <a:lnTo>
                    <a:pt x="1453" y="149"/>
                  </a:lnTo>
                  <a:lnTo>
                    <a:pt x="1454" y="149"/>
                  </a:lnTo>
                  <a:lnTo>
                    <a:pt x="1456" y="150"/>
                  </a:lnTo>
                  <a:lnTo>
                    <a:pt x="1457" y="151"/>
                  </a:lnTo>
                  <a:lnTo>
                    <a:pt x="1458" y="152"/>
                  </a:lnTo>
                  <a:lnTo>
                    <a:pt x="1459" y="152"/>
                  </a:lnTo>
                  <a:lnTo>
                    <a:pt x="1460" y="152"/>
                  </a:lnTo>
                  <a:lnTo>
                    <a:pt x="1462" y="152"/>
                  </a:lnTo>
                  <a:lnTo>
                    <a:pt x="1463" y="152"/>
                  </a:lnTo>
                  <a:lnTo>
                    <a:pt x="1464" y="153"/>
                  </a:lnTo>
                  <a:lnTo>
                    <a:pt x="1465" y="153"/>
                  </a:lnTo>
                  <a:lnTo>
                    <a:pt x="1467" y="154"/>
                  </a:lnTo>
                  <a:lnTo>
                    <a:pt x="1468" y="154"/>
                  </a:lnTo>
                  <a:lnTo>
                    <a:pt x="1469" y="154"/>
                  </a:lnTo>
                  <a:lnTo>
                    <a:pt x="1470" y="154"/>
                  </a:lnTo>
                  <a:lnTo>
                    <a:pt x="1472" y="155"/>
                  </a:lnTo>
                  <a:lnTo>
                    <a:pt x="1473" y="155"/>
                  </a:lnTo>
                  <a:lnTo>
                    <a:pt x="1474" y="154"/>
                  </a:lnTo>
                  <a:lnTo>
                    <a:pt x="1475" y="154"/>
                  </a:lnTo>
                  <a:lnTo>
                    <a:pt x="1477" y="154"/>
                  </a:lnTo>
                  <a:lnTo>
                    <a:pt x="1478" y="154"/>
                  </a:lnTo>
                  <a:lnTo>
                    <a:pt x="1479" y="154"/>
                  </a:lnTo>
                  <a:lnTo>
                    <a:pt x="1480" y="154"/>
                  </a:lnTo>
                  <a:lnTo>
                    <a:pt x="1481" y="154"/>
                  </a:lnTo>
                  <a:lnTo>
                    <a:pt x="1483" y="154"/>
                  </a:lnTo>
                  <a:lnTo>
                    <a:pt x="1484" y="154"/>
                  </a:lnTo>
                  <a:lnTo>
                    <a:pt x="1485" y="153"/>
                  </a:lnTo>
                  <a:lnTo>
                    <a:pt x="1487" y="153"/>
                  </a:lnTo>
                  <a:lnTo>
                    <a:pt x="1488" y="153"/>
                  </a:lnTo>
                  <a:lnTo>
                    <a:pt x="1489" y="152"/>
                  </a:lnTo>
                  <a:lnTo>
                    <a:pt x="1490" y="152"/>
                  </a:lnTo>
                  <a:lnTo>
                    <a:pt x="1491" y="152"/>
                  </a:lnTo>
                  <a:lnTo>
                    <a:pt x="1493" y="151"/>
                  </a:lnTo>
                  <a:lnTo>
                    <a:pt x="1494" y="151"/>
                  </a:lnTo>
                  <a:lnTo>
                    <a:pt x="1495" y="151"/>
                  </a:lnTo>
                  <a:lnTo>
                    <a:pt x="1496" y="151"/>
                  </a:lnTo>
                  <a:lnTo>
                    <a:pt x="1497" y="151"/>
                  </a:lnTo>
                  <a:lnTo>
                    <a:pt x="1499" y="151"/>
                  </a:lnTo>
                  <a:lnTo>
                    <a:pt x="1500" y="150"/>
                  </a:lnTo>
                  <a:lnTo>
                    <a:pt x="1501" y="149"/>
                  </a:lnTo>
                  <a:lnTo>
                    <a:pt x="1503" y="149"/>
                  </a:lnTo>
                  <a:lnTo>
                    <a:pt x="1504" y="148"/>
                  </a:lnTo>
                  <a:lnTo>
                    <a:pt x="1505" y="148"/>
                  </a:lnTo>
                  <a:lnTo>
                    <a:pt x="1506" y="149"/>
                  </a:lnTo>
                  <a:lnTo>
                    <a:pt x="1507" y="149"/>
                  </a:lnTo>
                  <a:lnTo>
                    <a:pt x="1509" y="149"/>
                  </a:lnTo>
                  <a:lnTo>
                    <a:pt x="1510" y="150"/>
                  </a:lnTo>
                  <a:lnTo>
                    <a:pt x="1511" y="150"/>
                  </a:lnTo>
                  <a:lnTo>
                    <a:pt x="1512" y="151"/>
                  </a:lnTo>
                  <a:lnTo>
                    <a:pt x="1513" y="151"/>
                  </a:lnTo>
                  <a:lnTo>
                    <a:pt x="1515" y="152"/>
                  </a:lnTo>
                  <a:lnTo>
                    <a:pt x="1516" y="152"/>
                  </a:lnTo>
                  <a:lnTo>
                    <a:pt x="1517" y="153"/>
                  </a:lnTo>
                  <a:lnTo>
                    <a:pt x="1519" y="153"/>
                  </a:lnTo>
                  <a:lnTo>
                    <a:pt x="1520" y="152"/>
                  </a:lnTo>
                  <a:lnTo>
                    <a:pt x="1521" y="151"/>
                  </a:lnTo>
                  <a:lnTo>
                    <a:pt x="1522" y="147"/>
                  </a:lnTo>
                  <a:lnTo>
                    <a:pt x="1524" y="147"/>
                  </a:lnTo>
                  <a:lnTo>
                    <a:pt x="1525" y="150"/>
                  </a:lnTo>
                  <a:lnTo>
                    <a:pt x="1526" y="151"/>
                  </a:lnTo>
                  <a:lnTo>
                    <a:pt x="1527" y="152"/>
                  </a:lnTo>
                  <a:lnTo>
                    <a:pt x="1528" y="153"/>
                  </a:lnTo>
                  <a:lnTo>
                    <a:pt x="1530" y="153"/>
                  </a:lnTo>
                  <a:lnTo>
                    <a:pt x="1531" y="153"/>
                  </a:lnTo>
                  <a:lnTo>
                    <a:pt x="1532" y="153"/>
                  </a:lnTo>
                  <a:lnTo>
                    <a:pt x="1534" y="153"/>
                  </a:lnTo>
                  <a:lnTo>
                    <a:pt x="1535" y="153"/>
                  </a:lnTo>
                  <a:lnTo>
                    <a:pt x="1536" y="153"/>
                  </a:lnTo>
                  <a:lnTo>
                    <a:pt x="1537" y="153"/>
                  </a:lnTo>
                  <a:lnTo>
                    <a:pt x="1538" y="153"/>
                  </a:lnTo>
                  <a:lnTo>
                    <a:pt x="1540" y="153"/>
                  </a:lnTo>
                  <a:lnTo>
                    <a:pt x="1541" y="154"/>
                  </a:lnTo>
                  <a:lnTo>
                    <a:pt x="1542" y="154"/>
                  </a:lnTo>
                  <a:lnTo>
                    <a:pt x="1543" y="154"/>
                  </a:lnTo>
                  <a:lnTo>
                    <a:pt x="1544" y="154"/>
                  </a:lnTo>
                  <a:lnTo>
                    <a:pt x="1546" y="154"/>
                  </a:lnTo>
                  <a:lnTo>
                    <a:pt x="1547" y="154"/>
                  </a:lnTo>
                  <a:lnTo>
                    <a:pt x="1548" y="153"/>
                  </a:lnTo>
                  <a:lnTo>
                    <a:pt x="1550" y="153"/>
                  </a:lnTo>
                  <a:lnTo>
                    <a:pt x="1551" y="152"/>
                  </a:lnTo>
                  <a:lnTo>
                    <a:pt x="1552" y="151"/>
                  </a:lnTo>
                  <a:lnTo>
                    <a:pt x="1553" y="150"/>
                  </a:lnTo>
                  <a:lnTo>
                    <a:pt x="1554" y="150"/>
                  </a:lnTo>
                  <a:lnTo>
                    <a:pt x="1556" y="149"/>
                  </a:lnTo>
                  <a:lnTo>
                    <a:pt x="1557" y="149"/>
                  </a:lnTo>
                  <a:lnTo>
                    <a:pt x="1558" y="149"/>
                  </a:lnTo>
                  <a:lnTo>
                    <a:pt x="1559" y="148"/>
                  </a:lnTo>
                  <a:lnTo>
                    <a:pt x="1561" y="148"/>
                  </a:lnTo>
                  <a:lnTo>
                    <a:pt x="1562" y="146"/>
                  </a:lnTo>
                  <a:lnTo>
                    <a:pt x="1563" y="146"/>
                  </a:lnTo>
                  <a:lnTo>
                    <a:pt x="1564" y="146"/>
                  </a:lnTo>
                  <a:lnTo>
                    <a:pt x="1566" y="146"/>
                  </a:lnTo>
                  <a:lnTo>
                    <a:pt x="1567" y="147"/>
                  </a:lnTo>
                  <a:lnTo>
                    <a:pt x="1568" y="147"/>
                  </a:lnTo>
                  <a:lnTo>
                    <a:pt x="1569" y="148"/>
                  </a:lnTo>
                  <a:lnTo>
                    <a:pt x="1570" y="149"/>
                  </a:lnTo>
                  <a:lnTo>
                    <a:pt x="1572" y="149"/>
                  </a:lnTo>
                  <a:lnTo>
                    <a:pt x="1573" y="150"/>
                  </a:lnTo>
                  <a:lnTo>
                    <a:pt x="1574" y="150"/>
                  </a:lnTo>
                  <a:lnTo>
                    <a:pt x="1575" y="151"/>
                  </a:lnTo>
                  <a:lnTo>
                    <a:pt x="1577" y="152"/>
                  </a:lnTo>
                  <a:lnTo>
                    <a:pt x="1578" y="153"/>
                  </a:lnTo>
                  <a:lnTo>
                    <a:pt x="1579" y="153"/>
                  </a:lnTo>
                  <a:lnTo>
                    <a:pt x="1580" y="153"/>
                  </a:lnTo>
                  <a:lnTo>
                    <a:pt x="1582" y="153"/>
                  </a:lnTo>
                  <a:lnTo>
                    <a:pt x="1583" y="152"/>
                  </a:lnTo>
                  <a:lnTo>
                    <a:pt x="1584" y="152"/>
                  </a:lnTo>
                  <a:lnTo>
                    <a:pt x="1585" y="152"/>
                  </a:lnTo>
                  <a:lnTo>
                    <a:pt x="1587" y="152"/>
                  </a:lnTo>
                  <a:lnTo>
                    <a:pt x="1588" y="151"/>
                  </a:lnTo>
                  <a:lnTo>
                    <a:pt x="1589" y="150"/>
                  </a:lnTo>
                  <a:lnTo>
                    <a:pt x="1590" y="150"/>
                  </a:lnTo>
                  <a:lnTo>
                    <a:pt x="1592" y="150"/>
                  </a:lnTo>
                  <a:lnTo>
                    <a:pt x="1593" y="149"/>
                  </a:lnTo>
                  <a:lnTo>
                    <a:pt x="1594" y="149"/>
                  </a:lnTo>
                  <a:lnTo>
                    <a:pt x="1595" y="148"/>
                  </a:lnTo>
                  <a:lnTo>
                    <a:pt x="1597" y="148"/>
                  </a:lnTo>
                  <a:lnTo>
                    <a:pt x="1598" y="148"/>
                  </a:lnTo>
                  <a:lnTo>
                    <a:pt x="1599" y="149"/>
                  </a:lnTo>
                  <a:lnTo>
                    <a:pt x="1600" y="149"/>
                  </a:lnTo>
                  <a:lnTo>
                    <a:pt x="1601" y="149"/>
                  </a:lnTo>
                  <a:lnTo>
                    <a:pt x="1603" y="151"/>
                  </a:lnTo>
                  <a:lnTo>
                    <a:pt x="1604" y="151"/>
                  </a:lnTo>
                  <a:lnTo>
                    <a:pt x="1605" y="151"/>
                  </a:lnTo>
                  <a:lnTo>
                    <a:pt x="1606" y="151"/>
                  </a:lnTo>
                  <a:lnTo>
                    <a:pt x="1608" y="151"/>
                  </a:lnTo>
                  <a:lnTo>
                    <a:pt x="1609" y="150"/>
                  </a:lnTo>
                  <a:lnTo>
                    <a:pt x="1610" y="150"/>
                  </a:lnTo>
                  <a:lnTo>
                    <a:pt x="1611" y="150"/>
                  </a:lnTo>
                  <a:lnTo>
                    <a:pt x="1613" y="150"/>
                  </a:lnTo>
                  <a:lnTo>
                    <a:pt x="1614" y="149"/>
                  </a:lnTo>
                  <a:lnTo>
                    <a:pt x="1615" y="149"/>
                  </a:lnTo>
                  <a:lnTo>
                    <a:pt x="1616" y="149"/>
                  </a:lnTo>
                  <a:lnTo>
                    <a:pt x="1617" y="148"/>
                  </a:lnTo>
                  <a:lnTo>
                    <a:pt x="1619" y="148"/>
                  </a:lnTo>
                  <a:lnTo>
                    <a:pt x="1620" y="147"/>
                  </a:lnTo>
                  <a:lnTo>
                    <a:pt x="1621" y="146"/>
                  </a:lnTo>
                  <a:lnTo>
                    <a:pt x="1623" y="145"/>
                  </a:lnTo>
                  <a:lnTo>
                    <a:pt x="1624" y="145"/>
                  </a:lnTo>
                  <a:lnTo>
                    <a:pt x="1625" y="145"/>
                  </a:lnTo>
                  <a:lnTo>
                    <a:pt x="1626" y="146"/>
                  </a:lnTo>
                  <a:lnTo>
                    <a:pt x="1627" y="146"/>
                  </a:lnTo>
                  <a:lnTo>
                    <a:pt x="1629" y="146"/>
                  </a:lnTo>
                  <a:lnTo>
                    <a:pt x="1630" y="147"/>
                  </a:lnTo>
                  <a:lnTo>
                    <a:pt x="1631" y="148"/>
                  </a:lnTo>
                  <a:lnTo>
                    <a:pt x="1632" y="148"/>
                  </a:lnTo>
                  <a:lnTo>
                    <a:pt x="1634" y="149"/>
                  </a:lnTo>
                  <a:lnTo>
                    <a:pt x="1635" y="149"/>
                  </a:lnTo>
                  <a:lnTo>
                    <a:pt x="1636" y="149"/>
                  </a:lnTo>
                  <a:lnTo>
                    <a:pt x="1637" y="150"/>
                  </a:lnTo>
                  <a:lnTo>
                    <a:pt x="1639" y="150"/>
                  </a:lnTo>
                  <a:lnTo>
                    <a:pt x="1640" y="150"/>
                  </a:lnTo>
                  <a:lnTo>
                    <a:pt x="1641" y="150"/>
                  </a:lnTo>
                  <a:lnTo>
                    <a:pt x="1642" y="150"/>
                  </a:lnTo>
                  <a:lnTo>
                    <a:pt x="1644" y="151"/>
                  </a:lnTo>
                  <a:lnTo>
                    <a:pt x="1645" y="151"/>
                  </a:lnTo>
                  <a:lnTo>
                    <a:pt x="1646" y="151"/>
                  </a:lnTo>
                  <a:lnTo>
                    <a:pt x="1647" y="151"/>
                  </a:lnTo>
                  <a:lnTo>
                    <a:pt x="1648" y="151"/>
                  </a:lnTo>
                  <a:lnTo>
                    <a:pt x="1650" y="151"/>
                  </a:lnTo>
                  <a:lnTo>
                    <a:pt x="1651" y="151"/>
                  </a:lnTo>
                  <a:lnTo>
                    <a:pt x="1652" y="152"/>
                  </a:lnTo>
                  <a:lnTo>
                    <a:pt x="1654" y="152"/>
                  </a:lnTo>
                  <a:lnTo>
                    <a:pt x="1655" y="151"/>
                  </a:lnTo>
                  <a:lnTo>
                    <a:pt x="1656" y="151"/>
                  </a:lnTo>
                  <a:lnTo>
                    <a:pt x="1657" y="151"/>
                  </a:lnTo>
                  <a:lnTo>
                    <a:pt x="1658" y="151"/>
                  </a:lnTo>
                  <a:lnTo>
                    <a:pt x="1660" y="152"/>
                  </a:lnTo>
                  <a:lnTo>
                    <a:pt x="1661" y="153"/>
                  </a:lnTo>
                  <a:lnTo>
                    <a:pt x="1662" y="153"/>
                  </a:lnTo>
                  <a:lnTo>
                    <a:pt x="1663" y="153"/>
                  </a:lnTo>
                  <a:lnTo>
                    <a:pt x="1664" y="152"/>
                  </a:lnTo>
                  <a:lnTo>
                    <a:pt x="1666" y="152"/>
                  </a:lnTo>
                  <a:lnTo>
                    <a:pt x="1667" y="151"/>
                  </a:lnTo>
                  <a:lnTo>
                    <a:pt x="1668" y="150"/>
                  </a:lnTo>
                  <a:lnTo>
                    <a:pt x="1670" y="150"/>
                  </a:lnTo>
                  <a:lnTo>
                    <a:pt x="1671" y="149"/>
                  </a:lnTo>
                  <a:lnTo>
                    <a:pt x="1672" y="148"/>
                  </a:lnTo>
                  <a:lnTo>
                    <a:pt x="1673" y="148"/>
                  </a:lnTo>
                  <a:lnTo>
                    <a:pt x="1674" y="148"/>
                  </a:lnTo>
                  <a:lnTo>
                    <a:pt x="1676" y="147"/>
                  </a:lnTo>
                  <a:lnTo>
                    <a:pt x="1677" y="147"/>
                  </a:lnTo>
                  <a:lnTo>
                    <a:pt x="1678" y="146"/>
                  </a:lnTo>
                  <a:lnTo>
                    <a:pt x="1679" y="147"/>
                  </a:lnTo>
                  <a:lnTo>
                    <a:pt x="1681" y="146"/>
                  </a:lnTo>
                  <a:lnTo>
                    <a:pt x="1682" y="146"/>
                  </a:lnTo>
                  <a:lnTo>
                    <a:pt x="1683" y="145"/>
                  </a:lnTo>
                  <a:lnTo>
                    <a:pt x="1684" y="143"/>
                  </a:lnTo>
                  <a:lnTo>
                    <a:pt x="1686" y="144"/>
                  </a:lnTo>
                  <a:lnTo>
                    <a:pt x="1687" y="144"/>
                  </a:lnTo>
                  <a:lnTo>
                    <a:pt x="1688" y="144"/>
                  </a:lnTo>
                  <a:lnTo>
                    <a:pt x="1689" y="144"/>
                  </a:lnTo>
                  <a:lnTo>
                    <a:pt x="1691" y="145"/>
                  </a:lnTo>
                  <a:lnTo>
                    <a:pt x="1692" y="146"/>
                  </a:lnTo>
                  <a:lnTo>
                    <a:pt x="1693" y="147"/>
                  </a:lnTo>
                  <a:lnTo>
                    <a:pt x="1694" y="148"/>
                  </a:lnTo>
                  <a:lnTo>
                    <a:pt x="1695" y="149"/>
                  </a:lnTo>
                  <a:lnTo>
                    <a:pt x="1697" y="149"/>
                  </a:lnTo>
                  <a:lnTo>
                    <a:pt x="1698" y="149"/>
                  </a:lnTo>
                  <a:lnTo>
                    <a:pt x="1699" y="149"/>
                  </a:lnTo>
                  <a:lnTo>
                    <a:pt x="1701" y="149"/>
                  </a:lnTo>
                  <a:lnTo>
                    <a:pt x="1702" y="150"/>
                  </a:lnTo>
                  <a:lnTo>
                    <a:pt x="1703" y="150"/>
                  </a:lnTo>
                  <a:lnTo>
                    <a:pt x="1704" y="150"/>
                  </a:lnTo>
                  <a:lnTo>
                    <a:pt x="1705" y="150"/>
                  </a:lnTo>
                  <a:lnTo>
                    <a:pt x="1707" y="151"/>
                  </a:lnTo>
                  <a:lnTo>
                    <a:pt x="1708" y="151"/>
                  </a:lnTo>
                  <a:lnTo>
                    <a:pt x="1709" y="151"/>
                  </a:lnTo>
                  <a:lnTo>
                    <a:pt x="1710" y="150"/>
                  </a:lnTo>
                  <a:lnTo>
                    <a:pt x="1711" y="150"/>
                  </a:lnTo>
                  <a:lnTo>
                    <a:pt x="1713" y="150"/>
                  </a:lnTo>
                  <a:lnTo>
                    <a:pt x="1714" y="149"/>
                  </a:lnTo>
                  <a:lnTo>
                    <a:pt x="1715" y="149"/>
                  </a:lnTo>
                  <a:lnTo>
                    <a:pt x="1717" y="148"/>
                  </a:lnTo>
                  <a:lnTo>
                    <a:pt x="1718" y="148"/>
                  </a:lnTo>
                  <a:lnTo>
                    <a:pt x="1719" y="148"/>
                  </a:lnTo>
                  <a:lnTo>
                    <a:pt x="1720" y="147"/>
                  </a:lnTo>
                  <a:lnTo>
                    <a:pt x="1721" y="148"/>
                  </a:lnTo>
                  <a:lnTo>
                    <a:pt x="1723" y="148"/>
                  </a:lnTo>
                  <a:lnTo>
                    <a:pt x="1724" y="147"/>
                  </a:lnTo>
                  <a:lnTo>
                    <a:pt x="1725" y="146"/>
                  </a:lnTo>
                  <a:lnTo>
                    <a:pt x="1726" y="145"/>
                  </a:lnTo>
                  <a:lnTo>
                    <a:pt x="1727" y="144"/>
                  </a:lnTo>
                  <a:lnTo>
                    <a:pt x="1729" y="143"/>
                  </a:lnTo>
                  <a:lnTo>
                    <a:pt x="1730" y="143"/>
                  </a:lnTo>
                  <a:lnTo>
                    <a:pt x="1731" y="143"/>
                  </a:lnTo>
                  <a:lnTo>
                    <a:pt x="1733" y="142"/>
                  </a:lnTo>
                  <a:lnTo>
                    <a:pt x="1734" y="140"/>
                  </a:lnTo>
                  <a:lnTo>
                    <a:pt x="1735" y="138"/>
                  </a:lnTo>
                  <a:lnTo>
                    <a:pt x="1736" y="137"/>
                  </a:lnTo>
                  <a:lnTo>
                    <a:pt x="1737" y="137"/>
                  </a:lnTo>
                  <a:lnTo>
                    <a:pt x="1739" y="137"/>
                  </a:lnTo>
                  <a:lnTo>
                    <a:pt x="1740" y="137"/>
                  </a:lnTo>
                  <a:lnTo>
                    <a:pt x="1741" y="137"/>
                  </a:lnTo>
                  <a:lnTo>
                    <a:pt x="1742" y="138"/>
                  </a:lnTo>
                  <a:lnTo>
                    <a:pt x="1744" y="138"/>
                  </a:lnTo>
                  <a:lnTo>
                    <a:pt x="1745" y="137"/>
                  </a:lnTo>
                  <a:lnTo>
                    <a:pt x="1746" y="135"/>
                  </a:lnTo>
                  <a:lnTo>
                    <a:pt x="1747" y="131"/>
                  </a:lnTo>
                  <a:lnTo>
                    <a:pt x="1749" y="126"/>
                  </a:lnTo>
                  <a:lnTo>
                    <a:pt x="1750" y="122"/>
                  </a:lnTo>
                  <a:lnTo>
                    <a:pt x="1751" y="117"/>
                  </a:lnTo>
                  <a:lnTo>
                    <a:pt x="1752" y="115"/>
                  </a:lnTo>
                  <a:lnTo>
                    <a:pt x="1754" y="114"/>
                  </a:lnTo>
                  <a:lnTo>
                    <a:pt x="1755" y="115"/>
                  </a:lnTo>
                  <a:lnTo>
                    <a:pt x="1756" y="116"/>
                  </a:lnTo>
                  <a:lnTo>
                    <a:pt x="1757" y="117"/>
                  </a:lnTo>
                  <a:lnTo>
                    <a:pt x="1758" y="118"/>
                  </a:lnTo>
                  <a:lnTo>
                    <a:pt x="1760" y="119"/>
                  </a:lnTo>
                  <a:lnTo>
                    <a:pt x="1761" y="119"/>
                  </a:lnTo>
                  <a:lnTo>
                    <a:pt x="1762" y="120"/>
                  </a:lnTo>
                  <a:lnTo>
                    <a:pt x="1764" y="119"/>
                  </a:lnTo>
                  <a:lnTo>
                    <a:pt x="1765" y="120"/>
                  </a:lnTo>
                  <a:lnTo>
                    <a:pt x="1766" y="120"/>
                  </a:lnTo>
                  <a:lnTo>
                    <a:pt x="1767" y="120"/>
                  </a:lnTo>
                  <a:lnTo>
                    <a:pt x="1768" y="118"/>
                  </a:lnTo>
                  <a:lnTo>
                    <a:pt x="1770" y="117"/>
                  </a:lnTo>
                  <a:lnTo>
                    <a:pt x="1771" y="117"/>
                  </a:lnTo>
                  <a:lnTo>
                    <a:pt x="1772" y="116"/>
                  </a:lnTo>
                  <a:lnTo>
                    <a:pt x="1773" y="115"/>
                  </a:lnTo>
                  <a:lnTo>
                    <a:pt x="1774" y="115"/>
                  </a:lnTo>
                  <a:lnTo>
                    <a:pt x="1776" y="115"/>
                  </a:lnTo>
                  <a:lnTo>
                    <a:pt x="1777" y="115"/>
                  </a:lnTo>
                  <a:lnTo>
                    <a:pt x="1778" y="115"/>
                  </a:lnTo>
                  <a:lnTo>
                    <a:pt x="1780" y="115"/>
                  </a:lnTo>
                  <a:lnTo>
                    <a:pt x="1781" y="114"/>
                  </a:lnTo>
                  <a:lnTo>
                    <a:pt x="1782" y="114"/>
                  </a:lnTo>
                  <a:lnTo>
                    <a:pt x="1783" y="113"/>
                  </a:lnTo>
                  <a:lnTo>
                    <a:pt x="1784" y="113"/>
                  </a:lnTo>
                  <a:lnTo>
                    <a:pt x="1786" y="113"/>
                  </a:lnTo>
                  <a:lnTo>
                    <a:pt x="1787" y="113"/>
                  </a:lnTo>
                  <a:lnTo>
                    <a:pt x="1788" y="113"/>
                  </a:lnTo>
                  <a:lnTo>
                    <a:pt x="1789" y="112"/>
                  </a:lnTo>
                  <a:lnTo>
                    <a:pt x="1791" y="112"/>
                  </a:lnTo>
                  <a:lnTo>
                    <a:pt x="1792" y="110"/>
                  </a:lnTo>
                  <a:lnTo>
                    <a:pt x="1793" y="109"/>
                  </a:lnTo>
                  <a:lnTo>
                    <a:pt x="1794" y="107"/>
                  </a:lnTo>
                  <a:lnTo>
                    <a:pt x="1796" y="106"/>
                  </a:lnTo>
                  <a:lnTo>
                    <a:pt x="1797" y="106"/>
                  </a:lnTo>
                  <a:lnTo>
                    <a:pt x="1798" y="106"/>
                  </a:lnTo>
                  <a:lnTo>
                    <a:pt x="1799" y="106"/>
                  </a:lnTo>
                  <a:lnTo>
                    <a:pt x="1801" y="106"/>
                  </a:lnTo>
                  <a:lnTo>
                    <a:pt x="1802" y="105"/>
                  </a:lnTo>
                  <a:lnTo>
                    <a:pt x="1803" y="104"/>
                  </a:lnTo>
                  <a:lnTo>
                    <a:pt x="1804" y="78"/>
                  </a:lnTo>
                  <a:lnTo>
                    <a:pt x="1805" y="70"/>
                  </a:lnTo>
                  <a:lnTo>
                    <a:pt x="1807" y="60"/>
                  </a:lnTo>
                  <a:lnTo>
                    <a:pt x="1808" y="53"/>
                  </a:lnTo>
                  <a:lnTo>
                    <a:pt x="1809" y="49"/>
                  </a:lnTo>
                  <a:lnTo>
                    <a:pt x="1811" y="47"/>
                  </a:lnTo>
                  <a:lnTo>
                    <a:pt x="1812" y="46"/>
                  </a:lnTo>
                  <a:lnTo>
                    <a:pt x="1813" y="49"/>
                  </a:lnTo>
                  <a:lnTo>
                    <a:pt x="1814" y="52"/>
                  </a:lnTo>
                  <a:lnTo>
                    <a:pt x="1815" y="55"/>
                  </a:lnTo>
                  <a:lnTo>
                    <a:pt x="1817" y="58"/>
                  </a:lnTo>
                  <a:lnTo>
                    <a:pt x="1818" y="61"/>
                  </a:lnTo>
                  <a:lnTo>
                    <a:pt x="1819" y="63"/>
                  </a:lnTo>
                  <a:lnTo>
                    <a:pt x="1820" y="65"/>
                  </a:lnTo>
                  <a:lnTo>
                    <a:pt x="1821" y="66"/>
                  </a:lnTo>
                  <a:lnTo>
                    <a:pt x="1823" y="67"/>
                  </a:lnTo>
                  <a:lnTo>
                    <a:pt x="1824" y="68"/>
                  </a:lnTo>
                  <a:lnTo>
                    <a:pt x="1825" y="68"/>
                  </a:lnTo>
                  <a:lnTo>
                    <a:pt x="1827" y="68"/>
                  </a:lnTo>
                  <a:lnTo>
                    <a:pt x="1828" y="68"/>
                  </a:lnTo>
                  <a:lnTo>
                    <a:pt x="1829" y="68"/>
                  </a:lnTo>
                  <a:lnTo>
                    <a:pt x="1830" y="68"/>
                  </a:lnTo>
                  <a:lnTo>
                    <a:pt x="1831" y="67"/>
                  </a:lnTo>
                  <a:lnTo>
                    <a:pt x="1833" y="66"/>
                  </a:lnTo>
                  <a:lnTo>
                    <a:pt x="1834" y="65"/>
                  </a:lnTo>
                  <a:lnTo>
                    <a:pt x="1835" y="64"/>
                  </a:lnTo>
                  <a:lnTo>
                    <a:pt x="1836" y="64"/>
                  </a:lnTo>
                  <a:lnTo>
                    <a:pt x="1838" y="63"/>
                  </a:lnTo>
                  <a:lnTo>
                    <a:pt x="1839" y="62"/>
                  </a:lnTo>
                  <a:lnTo>
                    <a:pt x="1840" y="61"/>
                  </a:lnTo>
                  <a:lnTo>
                    <a:pt x="1841" y="60"/>
                  </a:lnTo>
                  <a:lnTo>
                    <a:pt x="1843" y="60"/>
                  </a:lnTo>
                  <a:lnTo>
                    <a:pt x="1844" y="59"/>
                  </a:lnTo>
                  <a:lnTo>
                    <a:pt x="1845" y="59"/>
                  </a:lnTo>
                  <a:lnTo>
                    <a:pt x="1846" y="59"/>
                  </a:lnTo>
                  <a:lnTo>
                    <a:pt x="1848" y="61"/>
                  </a:lnTo>
                  <a:lnTo>
                    <a:pt x="1849" y="61"/>
                  </a:lnTo>
                  <a:lnTo>
                    <a:pt x="1850" y="64"/>
                  </a:lnTo>
                  <a:lnTo>
                    <a:pt x="1851" y="65"/>
                  </a:lnTo>
                  <a:lnTo>
                    <a:pt x="1852" y="65"/>
                  </a:lnTo>
                  <a:lnTo>
                    <a:pt x="1854" y="65"/>
                  </a:lnTo>
                  <a:lnTo>
                    <a:pt x="1855" y="64"/>
                  </a:lnTo>
                  <a:lnTo>
                    <a:pt x="1856" y="63"/>
                  </a:lnTo>
                  <a:lnTo>
                    <a:pt x="1858" y="61"/>
                  </a:lnTo>
                  <a:lnTo>
                    <a:pt x="1859" y="59"/>
                  </a:lnTo>
                  <a:lnTo>
                    <a:pt x="1860" y="58"/>
                  </a:lnTo>
                  <a:lnTo>
                    <a:pt x="1861" y="58"/>
                  </a:lnTo>
                  <a:lnTo>
                    <a:pt x="1862" y="59"/>
                  </a:lnTo>
                  <a:lnTo>
                    <a:pt x="1864" y="61"/>
                  </a:lnTo>
                  <a:lnTo>
                    <a:pt x="1865" y="64"/>
                  </a:lnTo>
                  <a:lnTo>
                    <a:pt x="1866" y="67"/>
                  </a:lnTo>
                  <a:lnTo>
                    <a:pt x="1867" y="69"/>
                  </a:lnTo>
                  <a:lnTo>
                    <a:pt x="1868" y="71"/>
                  </a:lnTo>
                  <a:lnTo>
                    <a:pt x="1870" y="73"/>
                  </a:lnTo>
                  <a:lnTo>
                    <a:pt x="1871" y="75"/>
                  </a:lnTo>
                  <a:lnTo>
                    <a:pt x="1872" y="78"/>
                  </a:lnTo>
                  <a:lnTo>
                    <a:pt x="1874" y="80"/>
                  </a:lnTo>
                  <a:lnTo>
                    <a:pt x="1875" y="81"/>
                  </a:lnTo>
                  <a:lnTo>
                    <a:pt x="1876" y="81"/>
                  </a:lnTo>
                  <a:lnTo>
                    <a:pt x="1877" y="82"/>
                  </a:lnTo>
                  <a:lnTo>
                    <a:pt x="1878" y="82"/>
                  </a:lnTo>
                  <a:lnTo>
                    <a:pt x="1880" y="83"/>
                  </a:lnTo>
                  <a:lnTo>
                    <a:pt x="1881" y="83"/>
                  </a:lnTo>
                  <a:lnTo>
                    <a:pt x="1882" y="83"/>
                  </a:lnTo>
                  <a:lnTo>
                    <a:pt x="1883" y="82"/>
                  </a:lnTo>
                  <a:lnTo>
                    <a:pt x="1884" y="82"/>
                  </a:lnTo>
                  <a:lnTo>
                    <a:pt x="1886" y="81"/>
                  </a:lnTo>
                  <a:lnTo>
                    <a:pt x="1887" y="80"/>
                  </a:lnTo>
                  <a:lnTo>
                    <a:pt x="1888" y="79"/>
                  </a:lnTo>
                  <a:lnTo>
                    <a:pt x="1890" y="78"/>
                  </a:lnTo>
                  <a:lnTo>
                    <a:pt x="1891" y="76"/>
                  </a:lnTo>
                  <a:lnTo>
                    <a:pt x="1892" y="75"/>
                  </a:lnTo>
                  <a:lnTo>
                    <a:pt x="1893" y="75"/>
                  </a:lnTo>
                  <a:lnTo>
                    <a:pt x="1894" y="73"/>
                  </a:lnTo>
                  <a:lnTo>
                    <a:pt x="1896" y="72"/>
                  </a:lnTo>
                  <a:lnTo>
                    <a:pt x="1897" y="71"/>
                  </a:lnTo>
                  <a:lnTo>
                    <a:pt x="1898" y="69"/>
                  </a:lnTo>
                  <a:lnTo>
                    <a:pt x="1899" y="68"/>
                  </a:lnTo>
                  <a:lnTo>
                    <a:pt x="1901" y="67"/>
                  </a:lnTo>
                  <a:lnTo>
                    <a:pt x="1902" y="65"/>
                  </a:lnTo>
                  <a:lnTo>
                    <a:pt x="1903" y="79"/>
                  </a:lnTo>
                  <a:lnTo>
                    <a:pt x="1904" y="107"/>
                  </a:lnTo>
                  <a:lnTo>
                    <a:pt x="1906" y="109"/>
                  </a:lnTo>
                  <a:lnTo>
                    <a:pt x="1907" y="113"/>
                  </a:lnTo>
                  <a:lnTo>
                    <a:pt x="1908" y="119"/>
                  </a:lnTo>
                  <a:lnTo>
                    <a:pt x="1909" y="125"/>
                  </a:lnTo>
                  <a:lnTo>
                    <a:pt x="1911" y="132"/>
                  </a:lnTo>
                  <a:lnTo>
                    <a:pt x="1912" y="133"/>
                  </a:lnTo>
                  <a:lnTo>
                    <a:pt x="1913" y="133"/>
                  </a:lnTo>
                  <a:lnTo>
                    <a:pt x="1914" y="133"/>
                  </a:lnTo>
                  <a:lnTo>
                    <a:pt x="1915" y="132"/>
                  </a:lnTo>
                  <a:lnTo>
                    <a:pt x="1917" y="132"/>
                  </a:lnTo>
                  <a:lnTo>
                    <a:pt x="1918" y="131"/>
                  </a:lnTo>
                  <a:lnTo>
                    <a:pt x="1919" y="130"/>
                  </a:lnTo>
                  <a:lnTo>
                    <a:pt x="1921" y="130"/>
                  </a:lnTo>
                  <a:lnTo>
                    <a:pt x="1922" y="130"/>
                  </a:lnTo>
                  <a:lnTo>
                    <a:pt x="1923" y="130"/>
                  </a:lnTo>
                  <a:lnTo>
                    <a:pt x="1924" y="131"/>
                  </a:lnTo>
                  <a:lnTo>
                    <a:pt x="1925" y="132"/>
                  </a:lnTo>
                  <a:lnTo>
                    <a:pt x="1927" y="133"/>
                  </a:lnTo>
                  <a:lnTo>
                    <a:pt x="1928" y="135"/>
                  </a:lnTo>
                  <a:lnTo>
                    <a:pt x="1929" y="136"/>
                  </a:lnTo>
                  <a:lnTo>
                    <a:pt x="1930" y="137"/>
                  </a:lnTo>
                  <a:lnTo>
                    <a:pt x="1932" y="139"/>
                  </a:lnTo>
                  <a:lnTo>
                    <a:pt x="1933" y="141"/>
                  </a:lnTo>
                  <a:lnTo>
                    <a:pt x="1934" y="142"/>
                  </a:lnTo>
                  <a:lnTo>
                    <a:pt x="1935" y="143"/>
                  </a:lnTo>
                  <a:lnTo>
                    <a:pt x="1937" y="144"/>
                  </a:lnTo>
                  <a:lnTo>
                    <a:pt x="1938" y="146"/>
                  </a:lnTo>
                  <a:lnTo>
                    <a:pt x="1939" y="147"/>
                  </a:lnTo>
                  <a:lnTo>
                    <a:pt x="1940" y="147"/>
                  </a:lnTo>
                  <a:lnTo>
                    <a:pt x="1941" y="147"/>
                  </a:lnTo>
                  <a:lnTo>
                    <a:pt x="1943" y="147"/>
                  </a:lnTo>
                  <a:lnTo>
                    <a:pt x="1944" y="147"/>
                  </a:lnTo>
                  <a:lnTo>
                    <a:pt x="1945" y="147"/>
                  </a:lnTo>
                  <a:lnTo>
                    <a:pt x="1946" y="146"/>
                  </a:lnTo>
                  <a:lnTo>
                    <a:pt x="1948" y="146"/>
                  </a:lnTo>
                  <a:lnTo>
                    <a:pt x="1949" y="146"/>
                  </a:lnTo>
                  <a:lnTo>
                    <a:pt x="1950" y="147"/>
                  </a:lnTo>
                  <a:lnTo>
                    <a:pt x="1951" y="147"/>
                  </a:lnTo>
                  <a:lnTo>
                    <a:pt x="1953" y="148"/>
                  </a:lnTo>
                  <a:lnTo>
                    <a:pt x="1954" y="147"/>
                  </a:lnTo>
                  <a:lnTo>
                    <a:pt x="1955" y="147"/>
                  </a:lnTo>
                  <a:lnTo>
                    <a:pt x="1956" y="149"/>
                  </a:lnTo>
                  <a:lnTo>
                    <a:pt x="1958" y="150"/>
                  </a:lnTo>
                  <a:lnTo>
                    <a:pt x="1959" y="150"/>
                  </a:lnTo>
                  <a:lnTo>
                    <a:pt x="1960" y="150"/>
                  </a:lnTo>
                  <a:lnTo>
                    <a:pt x="1961" y="150"/>
                  </a:lnTo>
                  <a:lnTo>
                    <a:pt x="1963" y="149"/>
                  </a:lnTo>
                  <a:lnTo>
                    <a:pt x="1964" y="149"/>
                  </a:lnTo>
                  <a:lnTo>
                    <a:pt x="1965" y="148"/>
                  </a:lnTo>
                  <a:lnTo>
                    <a:pt x="1966" y="148"/>
                  </a:lnTo>
                  <a:lnTo>
                    <a:pt x="1968" y="147"/>
                  </a:lnTo>
                  <a:lnTo>
                    <a:pt x="1969" y="147"/>
                  </a:lnTo>
                  <a:lnTo>
                    <a:pt x="1970" y="146"/>
                  </a:lnTo>
                  <a:lnTo>
                    <a:pt x="1971" y="146"/>
                  </a:lnTo>
                  <a:lnTo>
                    <a:pt x="1972" y="146"/>
                  </a:lnTo>
                  <a:lnTo>
                    <a:pt x="1974" y="145"/>
                  </a:lnTo>
                  <a:lnTo>
                    <a:pt x="1975" y="145"/>
                  </a:lnTo>
                  <a:lnTo>
                    <a:pt x="1976" y="146"/>
                  </a:lnTo>
                  <a:lnTo>
                    <a:pt x="1977" y="146"/>
                  </a:lnTo>
                  <a:lnTo>
                    <a:pt x="1979" y="146"/>
                  </a:lnTo>
                  <a:lnTo>
                    <a:pt x="1980" y="146"/>
                  </a:lnTo>
                  <a:lnTo>
                    <a:pt x="1981" y="146"/>
                  </a:lnTo>
                  <a:lnTo>
                    <a:pt x="1982" y="147"/>
                  </a:lnTo>
                  <a:lnTo>
                    <a:pt x="1984" y="147"/>
                  </a:lnTo>
                  <a:lnTo>
                    <a:pt x="1985" y="148"/>
                  </a:lnTo>
                  <a:lnTo>
                    <a:pt x="1986" y="149"/>
                  </a:lnTo>
                  <a:lnTo>
                    <a:pt x="1987" y="149"/>
                  </a:lnTo>
                  <a:lnTo>
                    <a:pt x="1988" y="150"/>
                  </a:lnTo>
                  <a:lnTo>
                    <a:pt x="1990" y="150"/>
                  </a:lnTo>
                  <a:lnTo>
                    <a:pt x="1991" y="151"/>
                  </a:lnTo>
                  <a:lnTo>
                    <a:pt x="1992" y="152"/>
                  </a:lnTo>
                  <a:lnTo>
                    <a:pt x="1994" y="153"/>
                  </a:lnTo>
                  <a:lnTo>
                    <a:pt x="1995" y="153"/>
                  </a:lnTo>
                  <a:lnTo>
                    <a:pt x="1996" y="153"/>
                  </a:lnTo>
                  <a:lnTo>
                    <a:pt x="1997" y="153"/>
                  </a:lnTo>
                  <a:lnTo>
                    <a:pt x="1998" y="152"/>
                  </a:lnTo>
                  <a:lnTo>
                    <a:pt x="2000" y="152"/>
                  </a:lnTo>
                  <a:lnTo>
                    <a:pt x="2001" y="152"/>
                  </a:lnTo>
                  <a:lnTo>
                    <a:pt x="2002" y="152"/>
                  </a:lnTo>
                  <a:lnTo>
                    <a:pt x="2003" y="151"/>
                  </a:lnTo>
                  <a:lnTo>
                    <a:pt x="2005" y="150"/>
                  </a:lnTo>
                  <a:lnTo>
                    <a:pt x="2006" y="150"/>
                  </a:lnTo>
                  <a:lnTo>
                    <a:pt x="2007" y="150"/>
                  </a:lnTo>
                  <a:lnTo>
                    <a:pt x="2008" y="149"/>
                  </a:lnTo>
                  <a:lnTo>
                    <a:pt x="2010" y="149"/>
                  </a:lnTo>
                  <a:lnTo>
                    <a:pt x="2011" y="148"/>
                  </a:lnTo>
                  <a:lnTo>
                    <a:pt x="2012" y="148"/>
                  </a:lnTo>
                  <a:lnTo>
                    <a:pt x="2013" y="148"/>
                  </a:lnTo>
                  <a:lnTo>
                    <a:pt x="2015" y="149"/>
                  </a:lnTo>
                  <a:lnTo>
                    <a:pt x="2016" y="149"/>
                  </a:lnTo>
                  <a:lnTo>
                    <a:pt x="2017" y="149"/>
                  </a:lnTo>
                  <a:lnTo>
                    <a:pt x="2018" y="150"/>
                  </a:lnTo>
                  <a:lnTo>
                    <a:pt x="2019" y="151"/>
                  </a:lnTo>
                  <a:lnTo>
                    <a:pt x="2021" y="152"/>
                  </a:lnTo>
                  <a:lnTo>
                    <a:pt x="2022" y="151"/>
                  </a:lnTo>
                  <a:lnTo>
                    <a:pt x="2023" y="150"/>
                  </a:lnTo>
                  <a:lnTo>
                    <a:pt x="2025" y="150"/>
                  </a:lnTo>
                  <a:lnTo>
                    <a:pt x="2026" y="150"/>
                  </a:lnTo>
                  <a:lnTo>
                    <a:pt x="2027" y="149"/>
                  </a:lnTo>
                  <a:lnTo>
                    <a:pt x="2028" y="147"/>
                  </a:lnTo>
                  <a:lnTo>
                    <a:pt x="2029" y="147"/>
                  </a:lnTo>
                  <a:lnTo>
                    <a:pt x="2031" y="146"/>
                  </a:lnTo>
                  <a:lnTo>
                    <a:pt x="2032" y="146"/>
                  </a:lnTo>
                  <a:lnTo>
                    <a:pt x="2033" y="145"/>
                  </a:lnTo>
                  <a:lnTo>
                    <a:pt x="2034" y="143"/>
                  </a:lnTo>
                  <a:lnTo>
                    <a:pt x="2035" y="142"/>
                  </a:lnTo>
                  <a:lnTo>
                    <a:pt x="2037" y="142"/>
                  </a:lnTo>
                  <a:lnTo>
                    <a:pt x="2038" y="142"/>
                  </a:lnTo>
                  <a:lnTo>
                    <a:pt x="2039" y="142"/>
                  </a:lnTo>
                  <a:lnTo>
                    <a:pt x="2041" y="142"/>
                  </a:lnTo>
                  <a:lnTo>
                    <a:pt x="2042" y="142"/>
                  </a:lnTo>
                  <a:lnTo>
                    <a:pt x="2043" y="143"/>
                  </a:lnTo>
                  <a:lnTo>
                    <a:pt x="2044" y="143"/>
                  </a:lnTo>
                  <a:lnTo>
                    <a:pt x="2045" y="144"/>
                  </a:lnTo>
                  <a:lnTo>
                    <a:pt x="2047" y="145"/>
                  </a:lnTo>
                  <a:lnTo>
                    <a:pt x="2048" y="145"/>
                  </a:lnTo>
                  <a:lnTo>
                    <a:pt x="2049" y="146"/>
                  </a:lnTo>
                  <a:lnTo>
                    <a:pt x="2050" y="146"/>
                  </a:lnTo>
                  <a:lnTo>
                    <a:pt x="2051" y="147"/>
                  </a:lnTo>
                  <a:lnTo>
                    <a:pt x="2053" y="148"/>
                  </a:lnTo>
                  <a:lnTo>
                    <a:pt x="2054" y="149"/>
                  </a:lnTo>
                  <a:lnTo>
                    <a:pt x="2055" y="150"/>
                  </a:lnTo>
                  <a:lnTo>
                    <a:pt x="2057" y="150"/>
                  </a:lnTo>
                  <a:lnTo>
                    <a:pt x="2058" y="151"/>
                  </a:lnTo>
                  <a:lnTo>
                    <a:pt x="2059" y="151"/>
                  </a:lnTo>
                  <a:lnTo>
                    <a:pt x="2060" y="151"/>
                  </a:lnTo>
                  <a:lnTo>
                    <a:pt x="2061" y="151"/>
                  </a:lnTo>
                  <a:lnTo>
                    <a:pt x="2063" y="150"/>
                  </a:lnTo>
                  <a:lnTo>
                    <a:pt x="2064" y="149"/>
                  </a:lnTo>
                  <a:lnTo>
                    <a:pt x="2065" y="149"/>
                  </a:lnTo>
                  <a:lnTo>
                    <a:pt x="2066" y="149"/>
                  </a:lnTo>
                  <a:lnTo>
                    <a:pt x="2068" y="149"/>
                  </a:lnTo>
                  <a:lnTo>
                    <a:pt x="2069" y="148"/>
                  </a:lnTo>
                  <a:lnTo>
                    <a:pt x="2070" y="148"/>
                  </a:lnTo>
                  <a:lnTo>
                    <a:pt x="2071" y="148"/>
                  </a:lnTo>
                  <a:lnTo>
                    <a:pt x="2073" y="147"/>
                  </a:lnTo>
                  <a:lnTo>
                    <a:pt x="2074" y="146"/>
                  </a:lnTo>
                  <a:lnTo>
                    <a:pt x="2075" y="146"/>
                  </a:lnTo>
                  <a:lnTo>
                    <a:pt x="2076" y="146"/>
                  </a:lnTo>
                  <a:lnTo>
                    <a:pt x="2078" y="146"/>
                  </a:lnTo>
                  <a:lnTo>
                    <a:pt x="2079" y="146"/>
                  </a:lnTo>
                  <a:lnTo>
                    <a:pt x="2080" y="146"/>
                  </a:lnTo>
                  <a:lnTo>
                    <a:pt x="2081" y="146"/>
                  </a:lnTo>
                  <a:lnTo>
                    <a:pt x="2082" y="145"/>
                  </a:lnTo>
                  <a:lnTo>
                    <a:pt x="2084" y="145"/>
                  </a:lnTo>
                  <a:lnTo>
                    <a:pt x="2085" y="145"/>
                  </a:lnTo>
                  <a:lnTo>
                    <a:pt x="2086" y="144"/>
                  </a:lnTo>
                  <a:lnTo>
                    <a:pt x="2088" y="144"/>
                  </a:lnTo>
                  <a:lnTo>
                    <a:pt x="2089" y="144"/>
                  </a:lnTo>
                  <a:lnTo>
                    <a:pt x="2090" y="143"/>
                  </a:lnTo>
                  <a:lnTo>
                    <a:pt x="2091" y="142"/>
                  </a:lnTo>
                  <a:lnTo>
                    <a:pt x="2092" y="142"/>
                  </a:lnTo>
                  <a:lnTo>
                    <a:pt x="2094" y="142"/>
                  </a:lnTo>
                  <a:lnTo>
                    <a:pt x="2095" y="142"/>
                  </a:lnTo>
                  <a:lnTo>
                    <a:pt x="2096" y="142"/>
                  </a:lnTo>
                  <a:lnTo>
                    <a:pt x="2097" y="142"/>
                  </a:lnTo>
                  <a:lnTo>
                    <a:pt x="2098" y="142"/>
                  </a:lnTo>
                  <a:lnTo>
                    <a:pt x="2100" y="141"/>
                  </a:lnTo>
                  <a:lnTo>
                    <a:pt x="2101" y="141"/>
                  </a:lnTo>
                  <a:lnTo>
                    <a:pt x="2102" y="141"/>
                  </a:lnTo>
                  <a:lnTo>
                    <a:pt x="2104" y="142"/>
                  </a:lnTo>
                  <a:lnTo>
                    <a:pt x="2105" y="143"/>
                  </a:lnTo>
                  <a:lnTo>
                    <a:pt x="2106" y="144"/>
                  </a:lnTo>
                  <a:lnTo>
                    <a:pt x="2107" y="144"/>
                  </a:lnTo>
                  <a:lnTo>
                    <a:pt x="2108" y="145"/>
                  </a:lnTo>
                  <a:lnTo>
                    <a:pt x="2110" y="146"/>
                  </a:lnTo>
                  <a:lnTo>
                    <a:pt x="2111" y="146"/>
                  </a:lnTo>
                  <a:lnTo>
                    <a:pt x="2112" y="146"/>
                  </a:lnTo>
                  <a:lnTo>
                    <a:pt x="2113" y="146"/>
                  </a:lnTo>
                  <a:lnTo>
                    <a:pt x="2115" y="146"/>
                  </a:lnTo>
                  <a:lnTo>
                    <a:pt x="2116" y="146"/>
                  </a:lnTo>
                  <a:lnTo>
                    <a:pt x="2117" y="146"/>
                  </a:lnTo>
                  <a:lnTo>
                    <a:pt x="2118" y="146"/>
                  </a:lnTo>
                  <a:lnTo>
                    <a:pt x="2120" y="147"/>
                  </a:lnTo>
                  <a:lnTo>
                    <a:pt x="2121" y="147"/>
                  </a:lnTo>
                  <a:lnTo>
                    <a:pt x="2122" y="147"/>
                  </a:lnTo>
                  <a:lnTo>
                    <a:pt x="2123" y="147"/>
                  </a:lnTo>
                  <a:lnTo>
                    <a:pt x="2125" y="147"/>
                  </a:lnTo>
                  <a:lnTo>
                    <a:pt x="2126" y="147"/>
                  </a:lnTo>
                  <a:lnTo>
                    <a:pt x="2127" y="147"/>
                  </a:lnTo>
                  <a:lnTo>
                    <a:pt x="2128" y="147"/>
                  </a:lnTo>
                  <a:lnTo>
                    <a:pt x="2129" y="148"/>
                  </a:lnTo>
                  <a:lnTo>
                    <a:pt x="2131" y="148"/>
                  </a:lnTo>
                  <a:lnTo>
                    <a:pt x="2132" y="146"/>
                  </a:lnTo>
                  <a:lnTo>
                    <a:pt x="2133" y="146"/>
                  </a:lnTo>
                  <a:lnTo>
                    <a:pt x="2135" y="146"/>
                  </a:lnTo>
                  <a:lnTo>
                    <a:pt x="2136" y="146"/>
                  </a:lnTo>
                  <a:lnTo>
                    <a:pt x="2137" y="146"/>
                  </a:lnTo>
                  <a:lnTo>
                    <a:pt x="2138" y="146"/>
                  </a:lnTo>
                  <a:lnTo>
                    <a:pt x="2139" y="146"/>
                  </a:lnTo>
                  <a:lnTo>
                    <a:pt x="2141" y="145"/>
                  </a:lnTo>
                  <a:lnTo>
                    <a:pt x="2142" y="144"/>
                  </a:lnTo>
                  <a:lnTo>
                    <a:pt x="2143" y="144"/>
                  </a:lnTo>
                  <a:lnTo>
                    <a:pt x="2144" y="144"/>
                  </a:lnTo>
                  <a:lnTo>
                    <a:pt x="2145" y="143"/>
                  </a:lnTo>
                  <a:lnTo>
                    <a:pt x="2147" y="143"/>
                  </a:lnTo>
                  <a:lnTo>
                    <a:pt x="2148" y="142"/>
                  </a:lnTo>
                  <a:lnTo>
                    <a:pt x="2149" y="141"/>
                  </a:lnTo>
                  <a:lnTo>
                    <a:pt x="2151" y="139"/>
                  </a:lnTo>
                  <a:lnTo>
                    <a:pt x="2152" y="138"/>
                  </a:lnTo>
                  <a:lnTo>
                    <a:pt x="2153" y="138"/>
                  </a:lnTo>
                  <a:lnTo>
                    <a:pt x="2154" y="138"/>
                  </a:lnTo>
                  <a:lnTo>
                    <a:pt x="2155" y="139"/>
                  </a:lnTo>
                  <a:lnTo>
                    <a:pt x="2157" y="139"/>
                  </a:lnTo>
                  <a:lnTo>
                    <a:pt x="2158" y="139"/>
                  </a:lnTo>
                  <a:lnTo>
                    <a:pt x="2159" y="140"/>
                  </a:lnTo>
                  <a:lnTo>
                    <a:pt x="2160" y="140"/>
                  </a:lnTo>
                  <a:lnTo>
                    <a:pt x="2162" y="141"/>
                  </a:lnTo>
                  <a:lnTo>
                    <a:pt x="2163" y="141"/>
                  </a:lnTo>
                  <a:lnTo>
                    <a:pt x="2164" y="142"/>
                  </a:lnTo>
                  <a:lnTo>
                    <a:pt x="2165" y="142"/>
                  </a:lnTo>
                  <a:lnTo>
                    <a:pt x="2167" y="143"/>
                  </a:lnTo>
                  <a:lnTo>
                    <a:pt x="2168" y="143"/>
                  </a:lnTo>
                  <a:lnTo>
                    <a:pt x="2169" y="143"/>
                  </a:lnTo>
                  <a:lnTo>
                    <a:pt x="2170" y="145"/>
                  </a:lnTo>
                  <a:lnTo>
                    <a:pt x="2172" y="145"/>
                  </a:lnTo>
                  <a:lnTo>
                    <a:pt x="2173" y="146"/>
                  </a:lnTo>
                  <a:lnTo>
                    <a:pt x="2174" y="147"/>
                  </a:lnTo>
                  <a:lnTo>
                    <a:pt x="2175" y="148"/>
                  </a:lnTo>
                  <a:lnTo>
                    <a:pt x="2176" y="148"/>
                  </a:lnTo>
                  <a:lnTo>
                    <a:pt x="2178" y="148"/>
                  </a:lnTo>
                  <a:lnTo>
                    <a:pt x="2179" y="148"/>
                  </a:lnTo>
                  <a:lnTo>
                    <a:pt x="2180" y="148"/>
                  </a:lnTo>
                  <a:lnTo>
                    <a:pt x="2182" y="148"/>
                  </a:lnTo>
                  <a:lnTo>
                    <a:pt x="2183" y="148"/>
                  </a:lnTo>
                  <a:lnTo>
                    <a:pt x="2184" y="148"/>
                  </a:lnTo>
                  <a:lnTo>
                    <a:pt x="2185" y="148"/>
                  </a:lnTo>
                  <a:lnTo>
                    <a:pt x="2186" y="147"/>
                  </a:lnTo>
                  <a:lnTo>
                    <a:pt x="2188" y="147"/>
                  </a:lnTo>
                  <a:lnTo>
                    <a:pt x="2189" y="147"/>
                  </a:lnTo>
                  <a:lnTo>
                    <a:pt x="2190" y="148"/>
                  </a:lnTo>
                  <a:lnTo>
                    <a:pt x="2191" y="147"/>
                  </a:lnTo>
                  <a:lnTo>
                    <a:pt x="2192" y="147"/>
                  </a:lnTo>
                  <a:lnTo>
                    <a:pt x="2194" y="147"/>
                  </a:lnTo>
                  <a:lnTo>
                    <a:pt x="2195" y="147"/>
                  </a:lnTo>
                  <a:lnTo>
                    <a:pt x="2196" y="147"/>
                  </a:lnTo>
                  <a:lnTo>
                    <a:pt x="2198" y="147"/>
                  </a:lnTo>
                  <a:lnTo>
                    <a:pt x="2199" y="147"/>
                  </a:lnTo>
                  <a:lnTo>
                    <a:pt x="2200" y="147"/>
                  </a:lnTo>
                  <a:lnTo>
                    <a:pt x="2201" y="148"/>
                  </a:lnTo>
                  <a:lnTo>
                    <a:pt x="2202" y="147"/>
                  </a:lnTo>
                  <a:lnTo>
                    <a:pt x="2204" y="147"/>
                  </a:lnTo>
                  <a:lnTo>
                    <a:pt x="2205" y="147"/>
                  </a:lnTo>
                  <a:lnTo>
                    <a:pt x="2206" y="146"/>
                  </a:lnTo>
                  <a:lnTo>
                    <a:pt x="2207" y="145"/>
                  </a:lnTo>
                  <a:lnTo>
                    <a:pt x="2208" y="144"/>
                  </a:lnTo>
                  <a:lnTo>
                    <a:pt x="2210" y="143"/>
                  </a:lnTo>
                  <a:lnTo>
                    <a:pt x="2211" y="143"/>
                  </a:lnTo>
                  <a:lnTo>
                    <a:pt x="2212" y="142"/>
                  </a:lnTo>
                  <a:lnTo>
                    <a:pt x="2214" y="142"/>
                  </a:lnTo>
                  <a:lnTo>
                    <a:pt x="2215" y="143"/>
                  </a:lnTo>
                  <a:lnTo>
                    <a:pt x="2216" y="143"/>
                  </a:lnTo>
                  <a:lnTo>
                    <a:pt x="2217" y="144"/>
                  </a:lnTo>
                  <a:lnTo>
                    <a:pt x="2218" y="145"/>
                  </a:lnTo>
                  <a:lnTo>
                    <a:pt x="2220" y="146"/>
                  </a:lnTo>
                  <a:lnTo>
                    <a:pt x="2221" y="146"/>
                  </a:lnTo>
                  <a:lnTo>
                    <a:pt x="2222" y="146"/>
                  </a:lnTo>
                  <a:lnTo>
                    <a:pt x="2223" y="146"/>
                  </a:lnTo>
                  <a:lnTo>
                    <a:pt x="2225" y="146"/>
                  </a:lnTo>
                  <a:lnTo>
                    <a:pt x="2226" y="146"/>
                  </a:lnTo>
                  <a:lnTo>
                    <a:pt x="2227" y="146"/>
                  </a:lnTo>
                  <a:lnTo>
                    <a:pt x="2228" y="147"/>
                  </a:lnTo>
                  <a:lnTo>
                    <a:pt x="2230" y="148"/>
                  </a:lnTo>
                  <a:lnTo>
                    <a:pt x="2231" y="149"/>
                  </a:lnTo>
                  <a:lnTo>
                    <a:pt x="2232" y="150"/>
                  </a:lnTo>
                  <a:lnTo>
                    <a:pt x="2233" y="151"/>
                  </a:lnTo>
                  <a:lnTo>
                    <a:pt x="2235" y="151"/>
                  </a:lnTo>
                  <a:lnTo>
                    <a:pt x="2236" y="152"/>
                  </a:lnTo>
                  <a:lnTo>
                    <a:pt x="2237" y="152"/>
                  </a:lnTo>
                  <a:lnTo>
                    <a:pt x="2238" y="152"/>
                  </a:lnTo>
                  <a:lnTo>
                    <a:pt x="2239" y="152"/>
                  </a:lnTo>
                  <a:lnTo>
                    <a:pt x="2241" y="153"/>
                  </a:lnTo>
                  <a:lnTo>
                    <a:pt x="2242" y="154"/>
                  </a:lnTo>
                  <a:lnTo>
                    <a:pt x="2243" y="155"/>
                  </a:lnTo>
                  <a:lnTo>
                    <a:pt x="2245" y="155"/>
                  </a:lnTo>
                  <a:lnTo>
                    <a:pt x="2246" y="155"/>
                  </a:lnTo>
                  <a:lnTo>
                    <a:pt x="2247" y="154"/>
                  </a:lnTo>
                  <a:lnTo>
                    <a:pt x="2248" y="154"/>
                  </a:lnTo>
                  <a:lnTo>
                    <a:pt x="2249" y="154"/>
                  </a:lnTo>
                  <a:lnTo>
                    <a:pt x="2251" y="154"/>
                  </a:lnTo>
                  <a:lnTo>
                    <a:pt x="2252" y="153"/>
                  </a:lnTo>
                  <a:lnTo>
                    <a:pt x="2253" y="153"/>
                  </a:lnTo>
                  <a:lnTo>
                    <a:pt x="2254" y="153"/>
                  </a:lnTo>
                  <a:lnTo>
                    <a:pt x="2255" y="153"/>
                  </a:lnTo>
                  <a:lnTo>
                    <a:pt x="2257" y="153"/>
                  </a:lnTo>
                  <a:lnTo>
                    <a:pt x="2258" y="153"/>
                  </a:lnTo>
                  <a:lnTo>
                    <a:pt x="2259" y="153"/>
                  </a:lnTo>
                  <a:lnTo>
                    <a:pt x="2261" y="153"/>
                  </a:lnTo>
                  <a:lnTo>
                    <a:pt x="2262" y="153"/>
                  </a:lnTo>
                  <a:lnTo>
                    <a:pt x="2263" y="153"/>
                  </a:lnTo>
                  <a:lnTo>
                    <a:pt x="2264" y="152"/>
                  </a:lnTo>
                  <a:lnTo>
                    <a:pt x="2265" y="153"/>
                  </a:lnTo>
                  <a:lnTo>
                    <a:pt x="2267" y="153"/>
                  </a:lnTo>
                  <a:lnTo>
                    <a:pt x="2268" y="152"/>
                  </a:lnTo>
                  <a:lnTo>
                    <a:pt x="2269" y="152"/>
                  </a:lnTo>
                  <a:lnTo>
                    <a:pt x="2270" y="151"/>
                  </a:lnTo>
                  <a:lnTo>
                    <a:pt x="2272" y="150"/>
                  </a:lnTo>
                  <a:lnTo>
                    <a:pt x="2273" y="150"/>
                  </a:lnTo>
                  <a:lnTo>
                    <a:pt x="2274" y="149"/>
                  </a:lnTo>
                  <a:lnTo>
                    <a:pt x="2275" y="148"/>
                  </a:lnTo>
                  <a:lnTo>
                    <a:pt x="2277" y="148"/>
                  </a:lnTo>
                  <a:lnTo>
                    <a:pt x="2278" y="148"/>
                  </a:lnTo>
                  <a:lnTo>
                    <a:pt x="2279" y="149"/>
                  </a:lnTo>
                  <a:lnTo>
                    <a:pt x="2280" y="149"/>
                  </a:lnTo>
                  <a:lnTo>
                    <a:pt x="2282" y="150"/>
                  </a:lnTo>
                  <a:lnTo>
                    <a:pt x="2283" y="151"/>
                  </a:lnTo>
                  <a:lnTo>
                    <a:pt x="2284" y="151"/>
                  </a:lnTo>
                  <a:lnTo>
                    <a:pt x="2285" y="152"/>
                  </a:lnTo>
                  <a:lnTo>
                    <a:pt x="2286" y="152"/>
                  </a:lnTo>
                  <a:lnTo>
                    <a:pt x="2288" y="152"/>
                  </a:lnTo>
                  <a:lnTo>
                    <a:pt x="2289" y="152"/>
                  </a:lnTo>
                  <a:lnTo>
                    <a:pt x="2290" y="153"/>
                  </a:lnTo>
                  <a:lnTo>
                    <a:pt x="2292" y="152"/>
                  </a:lnTo>
                  <a:lnTo>
                    <a:pt x="2293" y="152"/>
                  </a:lnTo>
                  <a:lnTo>
                    <a:pt x="2294" y="152"/>
                  </a:lnTo>
                  <a:lnTo>
                    <a:pt x="2295" y="153"/>
                  </a:lnTo>
                  <a:lnTo>
                    <a:pt x="2296" y="153"/>
                  </a:lnTo>
                  <a:lnTo>
                    <a:pt x="2298" y="154"/>
                  </a:lnTo>
                  <a:lnTo>
                    <a:pt x="2299" y="154"/>
                  </a:lnTo>
                  <a:lnTo>
                    <a:pt x="2300" y="154"/>
                  </a:lnTo>
                  <a:lnTo>
                    <a:pt x="2301" y="154"/>
                  </a:lnTo>
                  <a:lnTo>
                    <a:pt x="2303" y="155"/>
                  </a:lnTo>
                  <a:lnTo>
                    <a:pt x="2304" y="155"/>
                  </a:lnTo>
                  <a:lnTo>
                    <a:pt x="2305" y="154"/>
                  </a:lnTo>
                  <a:lnTo>
                    <a:pt x="2306" y="154"/>
                  </a:lnTo>
                  <a:lnTo>
                    <a:pt x="2308" y="154"/>
                  </a:lnTo>
                  <a:lnTo>
                    <a:pt x="2309" y="154"/>
                  </a:lnTo>
                  <a:lnTo>
                    <a:pt x="2310" y="154"/>
                  </a:lnTo>
                  <a:lnTo>
                    <a:pt x="2311" y="154"/>
                  </a:lnTo>
                  <a:lnTo>
                    <a:pt x="2312" y="154"/>
                  </a:lnTo>
                  <a:lnTo>
                    <a:pt x="2314" y="154"/>
                  </a:lnTo>
                  <a:lnTo>
                    <a:pt x="2315" y="154"/>
                  </a:lnTo>
                  <a:lnTo>
                    <a:pt x="2316" y="153"/>
                  </a:lnTo>
                  <a:lnTo>
                    <a:pt x="2317" y="153"/>
                  </a:lnTo>
                  <a:lnTo>
                    <a:pt x="2319" y="153"/>
                  </a:lnTo>
                  <a:lnTo>
                    <a:pt x="2320" y="152"/>
                  </a:lnTo>
                  <a:lnTo>
                    <a:pt x="2321" y="152"/>
                  </a:lnTo>
                  <a:lnTo>
                    <a:pt x="2322" y="152"/>
                  </a:lnTo>
                  <a:lnTo>
                    <a:pt x="2324" y="151"/>
                  </a:lnTo>
                  <a:lnTo>
                    <a:pt x="2325" y="151"/>
                  </a:lnTo>
                  <a:lnTo>
                    <a:pt x="2326" y="151"/>
                  </a:lnTo>
                  <a:lnTo>
                    <a:pt x="2327" y="151"/>
                  </a:lnTo>
                  <a:lnTo>
                    <a:pt x="2329" y="151"/>
                  </a:lnTo>
                  <a:lnTo>
                    <a:pt x="2330" y="151"/>
                  </a:lnTo>
                  <a:lnTo>
                    <a:pt x="2331" y="150"/>
                  </a:lnTo>
                  <a:lnTo>
                    <a:pt x="2332" y="149"/>
                  </a:lnTo>
                  <a:lnTo>
                    <a:pt x="2334" y="149"/>
                  </a:lnTo>
                  <a:lnTo>
                    <a:pt x="2335" y="148"/>
                  </a:lnTo>
                  <a:lnTo>
                    <a:pt x="2336" y="148"/>
                  </a:lnTo>
                  <a:lnTo>
                    <a:pt x="2337" y="149"/>
                  </a:lnTo>
                  <a:lnTo>
                    <a:pt x="2339" y="149"/>
                  </a:lnTo>
                  <a:lnTo>
                    <a:pt x="2340" y="149"/>
                  </a:lnTo>
                  <a:lnTo>
                    <a:pt x="2341" y="150"/>
                  </a:lnTo>
                  <a:lnTo>
                    <a:pt x="2342" y="150"/>
                  </a:lnTo>
                  <a:lnTo>
                    <a:pt x="2343" y="151"/>
                  </a:lnTo>
                  <a:lnTo>
                    <a:pt x="2345" y="151"/>
                  </a:lnTo>
                  <a:lnTo>
                    <a:pt x="2346" y="152"/>
                  </a:lnTo>
                  <a:lnTo>
                    <a:pt x="2347" y="152"/>
                  </a:lnTo>
                  <a:lnTo>
                    <a:pt x="2348" y="153"/>
                  </a:lnTo>
                  <a:lnTo>
                    <a:pt x="2350" y="153"/>
                  </a:lnTo>
                  <a:lnTo>
                    <a:pt x="2351" y="152"/>
                  </a:lnTo>
                  <a:lnTo>
                    <a:pt x="2352" y="151"/>
                  </a:lnTo>
                  <a:lnTo>
                    <a:pt x="2353" y="147"/>
                  </a:lnTo>
                  <a:lnTo>
                    <a:pt x="2355" y="145"/>
                  </a:lnTo>
                  <a:lnTo>
                    <a:pt x="2356" y="144"/>
                  </a:lnTo>
                  <a:lnTo>
                    <a:pt x="2357" y="143"/>
                  </a:lnTo>
                  <a:lnTo>
                    <a:pt x="2358" y="144"/>
                  </a:lnTo>
                  <a:lnTo>
                    <a:pt x="2359" y="144"/>
                  </a:lnTo>
                  <a:lnTo>
                    <a:pt x="2361" y="144"/>
                  </a:lnTo>
                  <a:lnTo>
                    <a:pt x="2362" y="143"/>
                  </a:lnTo>
                  <a:lnTo>
                    <a:pt x="2363" y="143"/>
                  </a:lnTo>
                  <a:lnTo>
                    <a:pt x="2365" y="143"/>
                  </a:lnTo>
                  <a:lnTo>
                    <a:pt x="2366" y="142"/>
                  </a:lnTo>
                  <a:lnTo>
                    <a:pt x="2367" y="142"/>
                  </a:lnTo>
                  <a:lnTo>
                    <a:pt x="2368" y="143"/>
                  </a:lnTo>
                  <a:lnTo>
                    <a:pt x="2369" y="143"/>
                  </a:lnTo>
                  <a:lnTo>
                    <a:pt x="2371" y="143"/>
                  </a:lnTo>
                  <a:lnTo>
                    <a:pt x="2372" y="142"/>
                  </a:lnTo>
                  <a:lnTo>
                    <a:pt x="2373" y="142"/>
                  </a:lnTo>
                  <a:lnTo>
                    <a:pt x="2374" y="142"/>
                  </a:lnTo>
                  <a:lnTo>
                    <a:pt x="2375" y="141"/>
                  </a:lnTo>
                  <a:lnTo>
                    <a:pt x="2377" y="141"/>
                  </a:lnTo>
                  <a:lnTo>
                    <a:pt x="2378" y="141"/>
                  </a:lnTo>
                  <a:lnTo>
                    <a:pt x="2379" y="140"/>
                  </a:lnTo>
                  <a:lnTo>
                    <a:pt x="2381" y="140"/>
                  </a:lnTo>
                  <a:lnTo>
                    <a:pt x="2382" y="139"/>
                  </a:lnTo>
                  <a:lnTo>
                    <a:pt x="2383" y="139"/>
                  </a:lnTo>
                  <a:lnTo>
                    <a:pt x="2384" y="138"/>
                  </a:lnTo>
                  <a:lnTo>
                    <a:pt x="2385" y="138"/>
                  </a:lnTo>
                  <a:lnTo>
                    <a:pt x="2387" y="137"/>
                  </a:lnTo>
                  <a:lnTo>
                    <a:pt x="2388" y="137"/>
                  </a:lnTo>
                  <a:lnTo>
                    <a:pt x="2389" y="136"/>
                  </a:lnTo>
                  <a:lnTo>
                    <a:pt x="2390" y="136"/>
                  </a:lnTo>
                  <a:lnTo>
                    <a:pt x="2392" y="136"/>
                  </a:lnTo>
                  <a:lnTo>
                    <a:pt x="2393" y="136"/>
                  </a:lnTo>
                  <a:lnTo>
                    <a:pt x="2394" y="136"/>
                  </a:lnTo>
                  <a:lnTo>
                    <a:pt x="2396" y="136"/>
                  </a:lnTo>
                  <a:lnTo>
                    <a:pt x="2397" y="136"/>
                  </a:lnTo>
                  <a:lnTo>
                    <a:pt x="2398" y="137"/>
                  </a:lnTo>
                  <a:lnTo>
                    <a:pt x="2399" y="137"/>
                  </a:lnTo>
                  <a:lnTo>
                    <a:pt x="2400" y="138"/>
                  </a:lnTo>
                  <a:lnTo>
                    <a:pt x="2402" y="139"/>
                  </a:lnTo>
                  <a:lnTo>
                    <a:pt x="2403" y="139"/>
                  </a:lnTo>
                  <a:lnTo>
                    <a:pt x="2404" y="140"/>
                  </a:lnTo>
                  <a:lnTo>
                    <a:pt x="2405" y="141"/>
                  </a:lnTo>
                  <a:lnTo>
                    <a:pt x="2406" y="141"/>
                  </a:lnTo>
                  <a:lnTo>
                    <a:pt x="2408" y="142"/>
                  </a:lnTo>
                  <a:lnTo>
                    <a:pt x="2409" y="142"/>
                  </a:lnTo>
                  <a:lnTo>
                    <a:pt x="2410" y="142"/>
                  </a:lnTo>
                  <a:lnTo>
                    <a:pt x="2412" y="142"/>
                  </a:lnTo>
                  <a:lnTo>
                    <a:pt x="2413" y="142"/>
                  </a:lnTo>
                  <a:lnTo>
                    <a:pt x="2414" y="142"/>
                  </a:lnTo>
                  <a:lnTo>
                    <a:pt x="2415" y="142"/>
                  </a:lnTo>
                  <a:lnTo>
                    <a:pt x="2416" y="143"/>
                  </a:lnTo>
                  <a:lnTo>
                    <a:pt x="2418" y="143"/>
                  </a:lnTo>
                  <a:lnTo>
                    <a:pt x="2419" y="142"/>
                  </a:lnTo>
                  <a:lnTo>
                    <a:pt x="2420" y="142"/>
                  </a:lnTo>
                  <a:lnTo>
                    <a:pt x="2421" y="142"/>
                  </a:lnTo>
                  <a:lnTo>
                    <a:pt x="2422" y="142"/>
                  </a:lnTo>
                  <a:lnTo>
                    <a:pt x="2424" y="142"/>
                  </a:lnTo>
                  <a:lnTo>
                    <a:pt x="2425" y="142"/>
                  </a:lnTo>
                  <a:lnTo>
                    <a:pt x="2426" y="142"/>
                  </a:lnTo>
                  <a:lnTo>
                    <a:pt x="2428" y="141"/>
                  </a:lnTo>
                  <a:lnTo>
                    <a:pt x="2429" y="142"/>
                  </a:lnTo>
                  <a:lnTo>
                    <a:pt x="2430" y="142"/>
                  </a:lnTo>
                  <a:lnTo>
                    <a:pt x="2431" y="142"/>
                  </a:lnTo>
                  <a:lnTo>
                    <a:pt x="2432" y="142"/>
                  </a:lnTo>
                  <a:lnTo>
                    <a:pt x="2434" y="142"/>
                  </a:lnTo>
                  <a:lnTo>
                    <a:pt x="2435" y="142"/>
                  </a:lnTo>
                  <a:lnTo>
                    <a:pt x="2436" y="142"/>
                  </a:lnTo>
                  <a:lnTo>
                    <a:pt x="2437" y="142"/>
                  </a:lnTo>
                  <a:lnTo>
                    <a:pt x="2439" y="142"/>
                  </a:lnTo>
                  <a:lnTo>
                    <a:pt x="2440" y="142"/>
                  </a:lnTo>
                  <a:lnTo>
                    <a:pt x="2441" y="142"/>
                  </a:lnTo>
                  <a:lnTo>
                    <a:pt x="2442" y="141"/>
                  </a:lnTo>
                  <a:lnTo>
                    <a:pt x="2444" y="140"/>
                  </a:lnTo>
                  <a:lnTo>
                    <a:pt x="2445" y="140"/>
                  </a:lnTo>
                  <a:lnTo>
                    <a:pt x="2446" y="139"/>
                  </a:lnTo>
                  <a:lnTo>
                    <a:pt x="2447" y="138"/>
                  </a:lnTo>
                  <a:lnTo>
                    <a:pt x="2449" y="138"/>
                  </a:lnTo>
                  <a:lnTo>
                    <a:pt x="2450" y="137"/>
                  </a:lnTo>
                  <a:lnTo>
                    <a:pt x="2451" y="139"/>
                  </a:lnTo>
                  <a:lnTo>
                    <a:pt x="2452" y="140"/>
                  </a:lnTo>
                  <a:lnTo>
                    <a:pt x="2453" y="141"/>
                  </a:lnTo>
                  <a:lnTo>
                    <a:pt x="2455" y="141"/>
                  </a:lnTo>
                  <a:lnTo>
                    <a:pt x="2456" y="141"/>
                  </a:lnTo>
                  <a:lnTo>
                    <a:pt x="2457" y="142"/>
                  </a:lnTo>
                  <a:lnTo>
                    <a:pt x="2459" y="142"/>
                  </a:lnTo>
                  <a:lnTo>
                    <a:pt x="2460" y="142"/>
                  </a:lnTo>
                  <a:lnTo>
                    <a:pt x="2461" y="143"/>
                  </a:lnTo>
                  <a:lnTo>
                    <a:pt x="2462" y="144"/>
                  </a:lnTo>
                  <a:lnTo>
                    <a:pt x="2463" y="144"/>
                  </a:lnTo>
                  <a:lnTo>
                    <a:pt x="2465" y="146"/>
                  </a:lnTo>
                  <a:lnTo>
                    <a:pt x="2466" y="146"/>
                  </a:lnTo>
                  <a:lnTo>
                    <a:pt x="2467" y="147"/>
                  </a:lnTo>
                  <a:lnTo>
                    <a:pt x="2468" y="148"/>
                  </a:lnTo>
                  <a:lnTo>
                    <a:pt x="2469" y="149"/>
                  </a:lnTo>
                  <a:lnTo>
                    <a:pt x="2471" y="150"/>
                  </a:lnTo>
                  <a:lnTo>
                    <a:pt x="2472" y="150"/>
                  </a:lnTo>
                  <a:lnTo>
                    <a:pt x="2473" y="151"/>
                  </a:lnTo>
                  <a:lnTo>
                    <a:pt x="2475" y="151"/>
                  </a:lnTo>
                  <a:lnTo>
                    <a:pt x="2476" y="151"/>
                  </a:lnTo>
                  <a:lnTo>
                    <a:pt x="2477" y="151"/>
                  </a:lnTo>
                  <a:lnTo>
                    <a:pt x="2478" y="150"/>
                  </a:lnTo>
                  <a:lnTo>
                    <a:pt x="2479" y="149"/>
                  </a:lnTo>
                  <a:lnTo>
                    <a:pt x="2481" y="149"/>
                  </a:lnTo>
                  <a:lnTo>
                    <a:pt x="2482" y="149"/>
                  </a:lnTo>
                  <a:lnTo>
                    <a:pt x="2483" y="149"/>
                  </a:lnTo>
                  <a:lnTo>
                    <a:pt x="2484" y="148"/>
                  </a:lnTo>
                  <a:lnTo>
                    <a:pt x="2486" y="148"/>
                  </a:lnTo>
                  <a:lnTo>
                    <a:pt x="2487" y="149"/>
                  </a:lnTo>
                  <a:lnTo>
                    <a:pt x="2488" y="147"/>
                  </a:lnTo>
                  <a:lnTo>
                    <a:pt x="2489" y="147"/>
                  </a:lnTo>
                  <a:lnTo>
                    <a:pt x="2491" y="146"/>
                  </a:lnTo>
                  <a:lnTo>
                    <a:pt x="2492" y="149"/>
                  </a:lnTo>
                  <a:lnTo>
                    <a:pt x="2493" y="151"/>
                  </a:lnTo>
                  <a:lnTo>
                    <a:pt x="2494" y="151"/>
                  </a:lnTo>
                  <a:lnTo>
                    <a:pt x="2496" y="151"/>
                  </a:lnTo>
                  <a:lnTo>
                    <a:pt x="2497" y="150"/>
                  </a:lnTo>
                  <a:lnTo>
                    <a:pt x="2498" y="149"/>
                  </a:lnTo>
                  <a:lnTo>
                    <a:pt x="2499" y="149"/>
                  </a:lnTo>
                  <a:lnTo>
                    <a:pt x="2500" y="148"/>
                  </a:lnTo>
                  <a:lnTo>
                    <a:pt x="2502" y="148"/>
                  </a:lnTo>
                  <a:lnTo>
                    <a:pt x="2503" y="148"/>
                  </a:lnTo>
                  <a:lnTo>
                    <a:pt x="2504" y="147"/>
                  </a:lnTo>
                  <a:lnTo>
                    <a:pt x="2506" y="146"/>
                  </a:lnTo>
                  <a:lnTo>
                    <a:pt x="2507" y="145"/>
                  </a:lnTo>
                  <a:lnTo>
                    <a:pt x="2508" y="145"/>
                  </a:lnTo>
                  <a:lnTo>
                    <a:pt x="2509" y="144"/>
                  </a:lnTo>
                  <a:lnTo>
                    <a:pt x="2510" y="144"/>
                  </a:lnTo>
                  <a:lnTo>
                    <a:pt x="2512" y="144"/>
                  </a:lnTo>
                  <a:lnTo>
                    <a:pt x="2513" y="144"/>
                  </a:lnTo>
                  <a:lnTo>
                    <a:pt x="2514" y="145"/>
                  </a:lnTo>
                  <a:lnTo>
                    <a:pt x="2515" y="145"/>
                  </a:lnTo>
                  <a:lnTo>
                    <a:pt x="2516" y="145"/>
                  </a:lnTo>
                  <a:lnTo>
                    <a:pt x="2518" y="146"/>
                  </a:lnTo>
                  <a:lnTo>
                    <a:pt x="2519" y="146"/>
                  </a:lnTo>
                  <a:lnTo>
                    <a:pt x="2520" y="146"/>
                  </a:lnTo>
                  <a:lnTo>
                    <a:pt x="2522" y="147"/>
                  </a:lnTo>
                  <a:lnTo>
                    <a:pt x="2523" y="148"/>
                  </a:lnTo>
                  <a:lnTo>
                    <a:pt x="2524" y="149"/>
                  </a:lnTo>
                  <a:lnTo>
                    <a:pt x="2525" y="150"/>
                  </a:lnTo>
                  <a:lnTo>
                    <a:pt x="2526" y="150"/>
                  </a:lnTo>
                  <a:lnTo>
                    <a:pt x="2528" y="150"/>
                  </a:lnTo>
                  <a:lnTo>
                    <a:pt x="2529" y="150"/>
                  </a:lnTo>
                  <a:lnTo>
                    <a:pt x="2530" y="150"/>
                  </a:lnTo>
                  <a:lnTo>
                    <a:pt x="2531" y="149"/>
                  </a:lnTo>
                  <a:lnTo>
                    <a:pt x="2532" y="149"/>
                  </a:lnTo>
                  <a:lnTo>
                    <a:pt x="2534" y="149"/>
                  </a:lnTo>
                  <a:lnTo>
                    <a:pt x="2535" y="149"/>
                  </a:lnTo>
                  <a:lnTo>
                    <a:pt x="2536" y="149"/>
                  </a:lnTo>
                  <a:lnTo>
                    <a:pt x="2538" y="149"/>
                  </a:lnTo>
                  <a:lnTo>
                    <a:pt x="2539" y="150"/>
                  </a:lnTo>
                  <a:lnTo>
                    <a:pt x="2540" y="149"/>
                  </a:lnTo>
                  <a:lnTo>
                    <a:pt x="2541" y="149"/>
                  </a:lnTo>
                  <a:lnTo>
                    <a:pt x="2543" y="149"/>
                  </a:lnTo>
                  <a:lnTo>
                    <a:pt x="2544" y="150"/>
                  </a:lnTo>
                  <a:lnTo>
                    <a:pt x="2545" y="150"/>
                  </a:lnTo>
                  <a:lnTo>
                    <a:pt x="2546" y="149"/>
                  </a:lnTo>
                  <a:lnTo>
                    <a:pt x="2547" y="149"/>
                  </a:lnTo>
                  <a:lnTo>
                    <a:pt x="2549" y="149"/>
                  </a:lnTo>
                  <a:lnTo>
                    <a:pt x="2550" y="149"/>
                  </a:lnTo>
                  <a:lnTo>
                    <a:pt x="2551" y="149"/>
                  </a:lnTo>
                  <a:lnTo>
                    <a:pt x="2553" y="149"/>
                  </a:lnTo>
                  <a:lnTo>
                    <a:pt x="2554" y="149"/>
                  </a:lnTo>
                  <a:lnTo>
                    <a:pt x="2555" y="149"/>
                  </a:lnTo>
                  <a:lnTo>
                    <a:pt x="2556" y="148"/>
                  </a:lnTo>
                  <a:lnTo>
                    <a:pt x="2557" y="146"/>
                  </a:lnTo>
                  <a:lnTo>
                    <a:pt x="2559" y="146"/>
                  </a:lnTo>
                  <a:lnTo>
                    <a:pt x="2560" y="145"/>
                  </a:lnTo>
                  <a:lnTo>
                    <a:pt x="2561" y="145"/>
                  </a:lnTo>
                  <a:lnTo>
                    <a:pt x="2562" y="144"/>
                  </a:lnTo>
                  <a:lnTo>
                    <a:pt x="2563" y="144"/>
                  </a:lnTo>
                  <a:lnTo>
                    <a:pt x="2565" y="143"/>
                  </a:lnTo>
                  <a:lnTo>
                    <a:pt x="2566" y="143"/>
                  </a:lnTo>
                  <a:lnTo>
                    <a:pt x="2567" y="142"/>
                  </a:lnTo>
                  <a:lnTo>
                    <a:pt x="2569" y="142"/>
                  </a:lnTo>
                  <a:lnTo>
                    <a:pt x="2570" y="142"/>
                  </a:lnTo>
                  <a:lnTo>
                    <a:pt x="2571" y="142"/>
                  </a:lnTo>
                  <a:lnTo>
                    <a:pt x="2572" y="142"/>
                  </a:lnTo>
                  <a:lnTo>
                    <a:pt x="2573" y="142"/>
                  </a:lnTo>
                  <a:lnTo>
                    <a:pt x="2575" y="142"/>
                  </a:lnTo>
                  <a:lnTo>
                    <a:pt x="2576" y="142"/>
                  </a:lnTo>
                  <a:lnTo>
                    <a:pt x="2577" y="142"/>
                  </a:lnTo>
                  <a:lnTo>
                    <a:pt x="2578" y="143"/>
                  </a:lnTo>
                  <a:lnTo>
                    <a:pt x="2579" y="143"/>
                  </a:lnTo>
                  <a:lnTo>
                    <a:pt x="2581" y="143"/>
                  </a:lnTo>
                  <a:lnTo>
                    <a:pt x="2582" y="143"/>
                  </a:lnTo>
                  <a:lnTo>
                    <a:pt x="2583" y="145"/>
                  </a:lnTo>
                  <a:lnTo>
                    <a:pt x="2585" y="146"/>
                  </a:lnTo>
                  <a:lnTo>
                    <a:pt x="2586" y="147"/>
                  </a:lnTo>
                  <a:lnTo>
                    <a:pt x="2587" y="148"/>
                  </a:lnTo>
                  <a:lnTo>
                    <a:pt x="2588" y="149"/>
                  </a:lnTo>
                  <a:lnTo>
                    <a:pt x="2589" y="149"/>
                  </a:lnTo>
                  <a:lnTo>
                    <a:pt x="2591" y="149"/>
                  </a:lnTo>
                  <a:lnTo>
                    <a:pt x="2592" y="150"/>
                  </a:lnTo>
                  <a:lnTo>
                    <a:pt x="2593" y="150"/>
                  </a:lnTo>
                  <a:lnTo>
                    <a:pt x="2594" y="150"/>
                  </a:lnTo>
                  <a:lnTo>
                    <a:pt x="2596" y="151"/>
                  </a:lnTo>
                  <a:lnTo>
                    <a:pt x="2597" y="151"/>
                  </a:lnTo>
                  <a:lnTo>
                    <a:pt x="2598" y="150"/>
                  </a:lnTo>
                  <a:lnTo>
                    <a:pt x="2599" y="150"/>
                  </a:lnTo>
                  <a:lnTo>
                    <a:pt x="2601" y="151"/>
                  </a:lnTo>
                  <a:lnTo>
                    <a:pt x="2602" y="150"/>
                  </a:lnTo>
                  <a:lnTo>
                    <a:pt x="2603" y="150"/>
                  </a:lnTo>
                  <a:lnTo>
                    <a:pt x="2604" y="150"/>
                  </a:lnTo>
                  <a:lnTo>
                    <a:pt x="2606" y="150"/>
                  </a:lnTo>
                  <a:lnTo>
                    <a:pt x="2607" y="149"/>
                  </a:lnTo>
                  <a:lnTo>
                    <a:pt x="2608" y="149"/>
                  </a:lnTo>
                  <a:lnTo>
                    <a:pt x="2609" y="148"/>
                  </a:lnTo>
                  <a:lnTo>
                    <a:pt x="2610" y="149"/>
                  </a:lnTo>
                  <a:lnTo>
                    <a:pt x="2612" y="152"/>
                  </a:lnTo>
                  <a:lnTo>
                    <a:pt x="2613" y="153"/>
                  </a:lnTo>
                  <a:lnTo>
                    <a:pt x="2614" y="152"/>
                  </a:lnTo>
                  <a:lnTo>
                    <a:pt x="2616" y="151"/>
                  </a:lnTo>
                  <a:lnTo>
                    <a:pt x="2617" y="151"/>
                  </a:lnTo>
                  <a:lnTo>
                    <a:pt x="2618" y="151"/>
                  </a:lnTo>
                  <a:lnTo>
                    <a:pt x="2619" y="151"/>
                  </a:lnTo>
                  <a:lnTo>
                    <a:pt x="2620" y="151"/>
                  </a:lnTo>
                  <a:lnTo>
                    <a:pt x="2622" y="151"/>
                  </a:lnTo>
                  <a:lnTo>
                    <a:pt x="2623" y="150"/>
                  </a:lnTo>
                  <a:lnTo>
                    <a:pt x="2624" y="149"/>
                  </a:lnTo>
                  <a:lnTo>
                    <a:pt x="2625" y="148"/>
                  </a:lnTo>
                  <a:lnTo>
                    <a:pt x="2626" y="147"/>
                  </a:lnTo>
                  <a:lnTo>
                    <a:pt x="2628" y="147"/>
                  </a:lnTo>
                  <a:lnTo>
                    <a:pt x="2629" y="147"/>
                  </a:lnTo>
                  <a:lnTo>
                    <a:pt x="2630" y="148"/>
                  </a:lnTo>
                  <a:lnTo>
                    <a:pt x="2632" y="148"/>
                  </a:lnTo>
                  <a:lnTo>
                    <a:pt x="2633" y="148"/>
                  </a:lnTo>
                  <a:lnTo>
                    <a:pt x="2634" y="148"/>
                  </a:lnTo>
                  <a:lnTo>
                    <a:pt x="2635" y="148"/>
                  </a:lnTo>
                  <a:lnTo>
                    <a:pt x="2636" y="148"/>
                  </a:lnTo>
                  <a:lnTo>
                    <a:pt x="2638" y="148"/>
                  </a:lnTo>
                  <a:lnTo>
                    <a:pt x="2639" y="148"/>
                  </a:lnTo>
                  <a:lnTo>
                    <a:pt x="2640" y="148"/>
                  </a:lnTo>
                  <a:lnTo>
                    <a:pt x="2641" y="148"/>
                  </a:lnTo>
                  <a:lnTo>
                    <a:pt x="2643" y="148"/>
                  </a:lnTo>
                  <a:lnTo>
                    <a:pt x="2644" y="149"/>
                  </a:lnTo>
                  <a:lnTo>
                    <a:pt x="2645" y="149"/>
                  </a:lnTo>
                  <a:lnTo>
                    <a:pt x="2646" y="150"/>
                  </a:lnTo>
                  <a:lnTo>
                    <a:pt x="2648" y="151"/>
                  </a:lnTo>
                  <a:lnTo>
                    <a:pt x="2649" y="151"/>
                  </a:lnTo>
                  <a:lnTo>
                    <a:pt x="2650" y="152"/>
                  </a:lnTo>
                  <a:lnTo>
                    <a:pt x="2651" y="152"/>
                  </a:lnTo>
                  <a:lnTo>
                    <a:pt x="2653" y="152"/>
                  </a:lnTo>
                  <a:lnTo>
                    <a:pt x="2654" y="152"/>
                  </a:lnTo>
                  <a:lnTo>
                    <a:pt x="2655" y="152"/>
                  </a:lnTo>
                  <a:lnTo>
                    <a:pt x="2656" y="153"/>
                  </a:lnTo>
                  <a:lnTo>
                    <a:pt x="2657" y="154"/>
                  </a:lnTo>
                  <a:lnTo>
                    <a:pt x="2659" y="155"/>
                  </a:lnTo>
                  <a:lnTo>
                    <a:pt x="2660" y="155"/>
                  </a:lnTo>
                  <a:lnTo>
                    <a:pt x="2661" y="155"/>
                  </a:lnTo>
                  <a:lnTo>
                    <a:pt x="2663" y="154"/>
                  </a:lnTo>
                  <a:lnTo>
                    <a:pt x="2664" y="154"/>
                  </a:lnTo>
                  <a:lnTo>
                    <a:pt x="2665" y="154"/>
                  </a:lnTo>
                  <a:lnTo>
                    <a:pt x="2666" y="154"/>
                  </a:lnTo>
                  <a:lnTo>
                    <a:pt x="2667" y="153"/>
                  </a:lnTo>
                  <a:lnTo>
                    <a:pt x="2669" y="153"/>
                  </a:lnTo>
                  <a:lnTo>
                    <a:pt x="2670" y="153"/>
                  </a:lnTo>
                  <a:lnTo>
                    <a:pt x="2671" y="153"/>
                  </a:lnTo>
                  <a:lnTo>
                    <a:pt x="2672" y="153"/>
                  </a:lnTo>
                  <a:lnTo>
                    <a:pt x="2674" y="153"/>
                  </a:lnTo>
                  <a:lnTo>
                    <a:pt x="2675" y="153"/>
                  </a:lnTo>
                  <a:lnTo>
                    <a:pt x="2676" y="153"/>
                  </a:lnTo>
                  <a:lnTo>
                    <a:pt x="2677" y="153"/>
                  </a:lnTo>
                  <a:lnTo>
                    <a:pt x="2679" y="153"/>
                  </a:lnTo>
                  <a:lnTo>
                    <a:pt x="2680" y="152"/>
                  </a:lnTo>
                  <a:lnTo>
                    <a:pt x="2681" y="153"/>
                  </a:lnTo>
                  <a:lnTo>
                    <a:pt x="2682" y="153"/>
                  </a:lnTo>
                  <a:lnTo>
                    <a:pt x="2683" y="152"/>
                  </a:lnTo>
                  <a:lnTo>
                    <a:pt x="2685" y="152"/>
                  </a:lnTo>
                  <a:lnTo>
                    <a:pt x="2686" y="151"/>
                  </a:lnTo>
                  <a:lnTo>
                    <a:pt x="2687" y="150"/>
                  </a:lnTo>
                  <a:lnTo>
                    <a:pt x="2688" y="150"/>
                  </a:lnTo>
                  <a:lnTo>
                    <a:pt x="2690" y="149"/>
                  </a:lnTo>
                  <a:lnTo>
                    <a:pt x="2691" y="148"/>
                  </a:lnTo>
                  <a:lnTo>
                    <a:pt x="2692" y="148"/>
                  </a:lnTo>
                  <a:lnTo>
                    <a:pt x="2693" y="148"/>
                  </a:lnTo>
                  <a:lnTo>
                    <a:pt x="2695" y="149"/>
                  </a:lnTo>
                  <a:lnTo>
                    <a:pt x="2696" y="149"/>
                  </a:lnTo>
                  <a:lnTo>
                    <a:pt x="2697" y="150"/>
                  </a:lnTo>
                  <a:lnTo>
                    <a:pt x="2698" y="151"/>
                  </a:lnTo>
                  <a:lnTo>
                    <a:pt x="2700" y="151"/>
                  </a:lnTo>
                  <a:lnTo>
                    <a:pt x="2701" y="152"/>
                  </a:lnTo>
                  <a:lnTo>
                    <a:pt x="2702" y="152"/>
                  </a:lnTo>
                  <a:lnTo>
                    <a:pt x="2703" y="152"/>
                  </a:lnTo>
                  <a:lnTo>
                    <a:pt x="2705" y="152"/>
                  </a:lnTo>
                  <a:lnTo>
                    <a:pt x="2706" y="153"/>
                  </a:lnTo>
                  <a:lnTo>
                    <a:pt x="2707" y="152"/>
                  </a:lnTo>
                  <a:lnTo>
                    <a:pt x="2708" y="152"/>
                  </a:lnTo>
                  <a:lnTo>
                    <a:pt x="2710" y="152"/>
                  </a:lnTo>
                  <a:lnTo>
                    <a:pt x="2711" y="152"/>
                  </a:lnTo>
                  <a:lnTo>
                    <a:pt x="2712" y="152"/>
                  </a:lnTo>
                  <a:lnTo>
                    <a:pt x="2713" y="151"/>
                  </a:lnTo>
                  <a:lnTo>
                    <a:pt x="2714" y="151"/>
                  </a:lnTo>
                  <a:lnTo>
                    <a:pt x="2716" y="151"/>
                  </a:lnTo>
                  <a:lnTo>
                    <a:pt x="2717" y="151"/>
                  </a:lnTo>
                  <a:lnTo>
                    <a:pt x="2718" y="150"/>
                  </a:lnTo>
                  <a:lnTo>
                    <a:pt x="2719" y="150"/>
                  </a:lnTo>
                  <a:lnTo>
                    <a:pt x="2721" y="149"/>
                  </a:lnTo>
                  <a:lnTo>
                    <a:pt x="2722" y="149"/>
                  </a:lnTo>
                  <a:lnTo>
                    <a:pt x="2723" y="149"/>
                  </a:lnTo>
                  <a:lnTo>
                    <a:pt x="2724" y="147"/>
                  </a:lnTo>
                  <a:lnTo>
                    <a:pt x="2726" y="146"/>
                  </a:lnTo>
                  <a:lnTo>
                    <a:pt x="2727" y="144"/>
                  </a:lnTo>
                  <a:lnTo>
                    <a:pt x="2728" y="144"/>
                  </a:lnTo>
                  <a:lnTo>
                    <a:pt x="2729" y="143"/>
                  </a:lnTo>
                  <a:lnTo>
                    <a:pt x="2730" y="141"/>
                  </a:lnTo>
                  <a:lnTo>
                    <a:pt x="2732" y="139"/>
                  </a:lnTo>
                  <a:lnTo>
                    <a:pt x="2733" y="139"/>
                  </a:lnTo>
                  <a:lnTo>
                    <a:pt x="2734" y="139"/>
                  </a:lnTo>
                  <a:lnTo>
                    <a:pt x="2736" y="140"/>
                  </a:lnTo>
                  <a:lnTo>
                    <a:pt x="2737" y="141"/>
                  </a:lnTo>
                  <a:lnTo>
                    <a:pt x="2738" y="141"/>
                  </a:lnTo>
                  <a:lnTo>
                    <a:pt x="2739" y="142"/>
                  </a:lnTo>
                  <a:lnTo>
                    <a:pt x="2740" y="143"/>
                  </a:lnTo>
                  <a:lnTo>
                    <a:pt x="2742" y="144"/>
                  </a:lnTo>
                  <a:lnTo>
                    <a:pt x="2743" y="144"/>
                  </a:lnTo>
                  <a:lnTo>
                    <a:pt x="2744" y="143"/>
                  </a:lnTo>
                  <a:lnTo>
                    <a:pt x="2745" y="142"/>
                  </a:lnTo>
                  <a:lnTo>
                    <a:pt x="2746" y="140"/>
                  </a:lnTo>
                  <a:lnTo>
                    <a:pt x="2748" y="138"/>
                  </a:lnTo>
                  <a:lnTo>
                    <a:pt x="2749" y="137"/>
                  </a:lnTo>
                  <a:lnTo>
                    <a:pt x="2750" y="136"/>
                  </a:lnTo>
                  <a:lnTo>
                    <a:pt x="2752" y="136"/>
                  </a:lnTo>
                  <a:lnTo>
                    <a:pt x="2753" y="136"/>
                  </a:lnTo>
                  <a:lnTo>
                    <a:pt x="2754" y="136"/>
                  </a:lnTo>
                  <a:lnTo>
                    <a:pt x="2755" y="136"/>
                  </a:lnTo>
                  <a:lnTo>
                    <a:pt x="2756" y="137"/>
                  </a:lnTo>
                  <a:lnTo>
                    <a:pt x="2758" y="137"/>
                  </a:lnTo>
                  <a:lnTo>
                    <a:pt x="2759" y="138"/>
                  </a:lnTo>
                  <a:lnTo>
                    <a:pt x="2760" y="139"/>
                  </a:lnTo>
                  <a:lnTo>
                    <a:pt x="2761" y="139"/>
                  </a:lnTo>
                  <a:lnTo>
                    <a:pt x="2763" y="139"/>
                  </a:lnTo>
                  <a:lnTo>
                    <a:pt x="2764" y="140"/>
                  </a:lnTo>
                  <a:lnTo>
                    <a:pt x="2765" y="140"/>
                  </a:lnTo>
                  <a:lnTo>
                    <a:pt x="2766" y="140"/>
                  </a:lnTo>
                  <a:lnTo>
                    <a:pt x="2768" y="140"/>
                  </a:lnTo>
                  <a:lnTo>
                    <a:pt x="2769" y="139"/>
                  </a:lnTo>
                  <a:lnTo>
                    <a:pt x="2770" y="139"/>
                  </a:lnTo>
                  <a:lnTo>
                    <a:pt x="2771" y="138"/>
                  </a:lnTo>
                  <a:lnTo>
                    <a:pt x="2773" y="138"/>
                  </a:lnTo>
                  <a:lnTo>
                    <a:pt x="2774" y="138"/>
                  </a:lnTo>
                  <a:lnTo>
                    <a:pt x="2775" y="138"/>
                  </a:lnTo>
                  <a:lnTo>
                    <a:pt x="2776" y="138"/>
                  </a:lnTo>
                  <a:lnTo>
                    <a:pt x="2777" y="138"/>
                  </a:lnTo>
                  <a:lnTo>
                    <a:pt x="2779" y="138"/>
                  </a:lnTo>
                  <a:lnTo>
                    <a:pt x="2780" y="138"/>
                  </a:lnTo>
                  <a:lnTo>
                    <a:pt x="2781" y="138"/>
                  </a:lnTo>
                  <a:lnTo>
                    <a:pt x="2783" y="139"/>
                  </a:lnTo>
                  <a:lnTo>
                    <a:pt x="2784" y="139"/>
                  </a:lnTo>
                  <a:lnTo>
                    <a:pt x="2785" y="139"/>
                  </a:lnTo>
                  <a:lnTo>
                    <a:pt x="2786" y="139"/>
                  </a:lnTo>
                  <a:lnTo>
                    <a:pt x="2787" y="139"/>
                  </a:lnTo>
                  <a:lnTo>
                    <a:pt x="2789" y="140"/>
                  </a:lnTo>
                  <a:lnTo>
                    <a:pt x="2790" y="141"/>
                  </a:lnTo>
                  <a:lnTo>
                    <a:pt x="2791" y="140"/>
                  </a:lnTo>
                  <a:lnTo>
                    <a:pt x="2792" y="139"/>
                  </a:lnTo>
                  <a:lnTo>
                    <a:pt x="2793" y="138"/>
                  </a:lnTo>
                  <a:lnTo>
                    <a:pt x="2795" y="136"/>
                  </a:lnTo>
                  <a:lnTo>
                    <a:pt x="2796" y="133"/>
                  </a:lnTo>
                  <a:lnTo>
                    <a:pt x="2797" y="132"/>
                  </a:lnTo>
                  <a:lnTo>
                    <a:pt x="2799" y="132"/>
                  </a:lnTo>
                  <a:lnTo>
                    <a:pt x="2800" y="131"/>
                  </a:lnTo>
                  <a:lnTo>
                    <a:pt x="2801" y="130"/>
                  </a:lnTo>
                  <a:lnTo>
                    <a:pt x="2802" y="128"/>
                  </a:lnTo>
                  <a:lnTo>
                    <a:pt x="2803" y="126"/>
                  </a:lnTo>
                  <a:lnTo>
                    <a:pt x="2805" y="126"/>
                  </a:lnTo>
                  <a:lnTo>
                    <a:pt x="2806" y="126"/>
                  </a:lnTo>
                  <a:lnTo>
                    <a:pt x="2807" y="125"/>
                  </a:lnTo>
                  <a:lnTo>
                    <a:pt x="2808" y="125"/>
                  </a:lnTo>
                  <a:lnTo>
                    <a:pt x="2810" y="125"/>
                  </a:lnTo>
                  <a:lnTo>
                    <a:pt x="2811" y="125"/>
                  </a:lnTo>
                  <a:lnTo>
                    <a:pt x="2812" y="125"/>
                  </a:lnTo>
                  <a:lnTo>
                    <a:pt x="2813" y="126"/>
                  </a:lnTo>
                  <a:lnTo>
                    <a:pt x="2815" y="127"/>
                  </a:lnTo>
                  <a:lnTo>
                    <a:pt x="2816" y="128"/>
                  </a:lnTo>
                  <a:lnTo>
                    <a:pt x="2817" y="129"/>
                  </a:lnTo>
                  <a:lnTo>
                    <a:pt x="2818" y="130"/>
                  </a:lnTo>
                  <a:lnTo>
                    <a:pt x="2820" y="131"/>
                  </a:lnTo>
                  <a:lnTo>
                    <a:pt x="2821" y="132"/>
                  </a:lnTo>
                  <a:lnTo>
                    <a:pt x="2822" y="133"/>
                  </a:lnTo>
                  <a:lnTo>
                    <a:pt x="2823" y="134"/>
                  </a:lnTo>
                  <a:lnTo>
                    <a:pt x="2824" y="135"/>
                  </a:lnTo>
                  <a:lnTo>
                    <a:pt x="2826" y="136"/>
                  </a:lnTo>
                  <a:lnTo>
                    <a:pt x="2827" y="137"/>
                  </a:lnTo>
                  <a:lnTo>
                    <a:pt x="2828" y="137"/>
                  </a:lnTo>
                  <a:lnTo>
                    <a:pt x="2830" y="138"/>
                  </a:lnTo>
                  <a:lnTo>
                    <a:pt x="2831" y="139"/>
                  </a:lnTo>
                  <a:lnTo>
                    <a:pt x="2832" y="139"/>
                  </a:lnTo>
                  <a:lnTo>
                    <a:pt x="2833" y="140"/>
                  </a:lnTo>
                  <a:lnTo>
                    <a:pt x="2834" y="141"/>
                  </a:lnTo>
                  <a:lnTo>
                    <a:pt x="2836" y="141"/>
                  </a:lnTo>
                  <a:lnTo>
                    <a:pt x="2837" y="142"/>
                  </a:lnTo>
                  <a:lnTo>
                    <a:pt x="2838" y="142"/>
                  </a:lnTo>
                  <a:lnTo>
                    <a:pt x="2839" y="143"/>
                  </a:lnTo>
                  <a:lnTo>
                    <a:pt x="2840" y="145"/>
                  </a:lnTo>
                  <a:lnTo>
                    <a:pt x="2842" y="147"/>
                  </a:lnTo>
                  <a:lnTo>
                    <a:pt x="2843" y="147"/>
                  </a:lnTo>
                  <a:lnTo>
                    <a:pt x="2844" y="148"/>
                  </a:lnTo>
                  <a:lnTo>
                    <a:pt x="2846" y="149"/>
                  </a:lnTo>
                  <a:lnTo>
                    <a:pt x="2847" y="148"/>
                  </a:lnTo>
                  <a:lnTo>
                    <a:pt x="2848" y="149"/>
                  </a:lnTo>
                  <a:lnTo>
                    <a:pt x="2849" y="148"/>
                  </a:lnTo>
                  <a:lnTo>
                    <a:pt x="2850" y="148"/>
                  </a:lnTo>
                  <a:lnTo>
                    <a:pt x="2852" y="148"/>
                  </a:lnTo>
                  <a:lnTo>
                    <a:pt x="2853" y="147"/>
                  </a:lnTo>
                  <a:lnTo>
                    <a:pt x="2854" y="146"/>
                  </a:lnTo>
                  <a:lnTo>
                    <a:pt x="2855" y="145"/>
                  </a:lnTo>
                  <a:lnTo>
                    <a:pt x="2857" y="145"/>
                  </a:lnTo>
                  <a:lnTo>
                    <a:pt x="2858" y="144"/>
                  </a:lnTo>
                  <a:lnTo>
                    <a:pt x="2859" y="143"/>
                  </a:lnTo>
                  <a:lnTo>
                    <a:pt x="2860" y="142"/>
                  </a:lnTo>
                  <a:lnTo>
                    <a:pt x="2862" y="141"/>
                  </a:lnTo>
                  <a:lnTo>
                    <a:pt x="2863" y="140"/>
                  </a:lnTo>
                  <a:lnTo>
                    <a:pt x="2864" y="139"/>
                  </a:lnTo>
                  <a:lnTo>
                    <a:pt x="2865" y="139"/>
                  </a:lnTo>
                  <a:lnTo>
                    <a:pt x="2867" y="138"/>
                  </a:lnTo>
                  <a:lnTo>
                    <a:pt x="2868" y="138"/>
                  </a:lnTo>
                  <a:lnTo>
                    <a:pt x="2869" y="138"/>
                  </a:lnTo>
                  <a:lnTo>
                    <a:pt x="2870" y="138"/>
                  </a:lnTo>
                  <a:lnTo>
                    <a:pt x="2871" y="139"/>
                  </a:lnTo>
                  <a:lnTo>
                    <a:pt x="2873" y="139"/>
                  </a:lnTo>
                  <a:lnTo>
                    <a:pt x="2874" y="140"/>
                  </a:lnTo>
                  <a:lnTo>
                    <a:pt x="2875" y="141"/>
                  </a:lnTo>
                  <a:lnTo>
                    <a:pt x="2877" y="142"/>
                  </a:lnTo>
                  <a:lnTo>
                    <a:pt x="2878" y="142"/>
                  </a:lnTo>
                  <a:lnTo>
                    <a:pt x="2879" y="143"/>
                  </a:lnTo>
                  <a:lnTo>
                    <a:pt x="2880" y="144"/>
                  </a:lnTo>
                  <a:lnTo>
                    <a:pt x="2881" y="144"/>
                  </a:lnTo>
                  <a:lnTo>
                    <a:pt x="2883" y="145"/>
                  </a:lnTo>
                  <a:lnTo>
                    <a:pt x="2884" y="146"/>
                  </a:lnTo>
                  <a:lnTo>
                    <a:pt x="2885" y="146"/>
                  </a:lnTo>
                  <a:lnTo>
                    <a:pt x="2886" y="146"/>
                  </a:lnTo>
                  <a:lnTo>
                    <a:pt x="2887" y="146"/>
                  </a:lnTo>
                  <a:lnTo>
                    <a:pt x="2889" y="146"/>
                  </a:lnTo>
                  <a:lnTo>
                    <a:pt x="2890" y="146"/>
                  </a:lnTo>
                  <a:lnTo>
                    <a:pt x="2891" y="146"/>
                  </a:lnTo>
                  <a:lnTo>
                    <a:pt x="2893" y="145"/>
                  </a:lnTo>
                  <a:lnTo>
                    <a:pt x="2894" y="145"/>
                  </a:lnTo>
                  <a:lnTo>
                    <a:pt x="2895" y="145"/>
                  </a:lnTo>
                  <a:lnTo>
                    <a:pt x="2896" y="145"/>
                  </a:lnTo>
                  <a:lnTo>
                    <a:pt x="2897" y="144"/>
                  </a:lnTo>
                  <a:lnTo>
                    <a:pt x="2899" y="143"/>
                  </a:lnTo>
                  <a:lnTo>
                    <a:pt x="2900" y="142"/>
                  </a:lnTo>
                  <a:lnTo>
                    <a:pt x="2901" y="142"/>
                  </a:lnTo>
                  <a:lnTo>
                    <a:pt x="2902" y="142"/>
                  </a:lnTo>
                  <a:lnTo>
                    <a:pt x="2903" y="142"/>
                  </a:lnTo>
                  <a:lnTo>
                    <a:pt x="2905" y="143"/>
                  </a:lnTo>
                  <a:lnTo>
                    <a:pt x="2906" y="145"/>
                  </a:lnTo>
                  <a:lnTo>
                    <a:pt x="2907" y="146"/>
                  </a:lnTo>
                  <a:lnTo>
                    <a:pt x="2909" y="149"/>
                  </a:lnTo>
                  <a:lnTo>
                    <a:pt x="2910" y="149"/>
                  </a:lnTo>
                  <a:lnTo>
                    <a:pt x="2911" y="147"/>
                  </a:lnTo>
                  <a:lnTo>
                    <a:pt x="2912" y="146"/>
                  </a:lnTo>
                  <a:lnTo>
                    <a:pt x="2913" y="145"/>
                  </a:lnTo>
                  <a:lnTo>
                    <a:pt x="2915" y="145"/>
                  </a:lnTo>
                  <a:lnTo>
                    <a:pt x="2916" y="145"/>
                  </a:lnTo>
                  <a:lnTo>
                    <a:pt x="2917" y="144"/>
                  </a:lnTo>
                  <a:lnTo>
                    <a:pt x="2918" y="144"/>
                  </a:lnTo>
                  <a:lnTo>
                    <a:pt x="2920" y="143"/>
                  </a:lnTo>
                  <a:lnTo>
                    <a:pt x="2921" y="143"/>
                  </a:lnTo>
                  <a:lnTo>
                    <a:pt x="2922" y="142"/>
                  </a:lnTo>
                  <a:lnTo>
                    <a:pt x="2923" y="141"/>
                  </a:lnTo>
                  <a:lnTo>
                    <a:pt x="2925" y="141"/>
                  </a:lnTo>
                  <a:lnTo>
                    <a:pt x="2926" y="141"/>
                  </a:lnTo>
                  <a:lnTo>
                    <a:pt x="2927" y="142"/>
                  </a:lnTo>
                  <a:lnTo>
                    <a:pt x="2928" y="142"/>
                  </a:lnTo>
                  <a:lnTo>
                    <a:pt x="2930" y="142"/>
                  </a:lnTo>
                  <a:lnTo>
                    <a:pt x="2931" y="141"/>
                  </a:lnTo>
                  <a:lnTo>
                    <a:pt x="2932" y="141"/>
                  </a:lnTo>
                  <a:lnTo>
                    <a:pt x="2933" y="142"/>
                  </a:lnTo>
                  <a:lnTo>
                    <a:pt x="2934" y="143"/>
                  </a:lnTo>
                  <a:lnTo>
                    <a:pt x="2936" y="144"/>
                  </a:lnTo>
                  <a:lnTo>
                    <a:pt x="2937" y="144"/>
                  </a:lnTo>
                  <a:lnTo>
                    <a:pt x="2938" y="145"/>
                  </a:lnTo>
                  <a:lnTo>
                    <a:pt x="2940" y="146"/>
                  </a:lnTo>
                  <a:lnTo>
                    <a:pt x="2941" y="147"/>
                  </a:lnTo>
                  <a:lnTo>
                    <a:pt x="2942" y="147"/>
                  </a:lnTo>
                  <a:lnTo>
                    <a:pt x="2943" y="148"/>
                  </a:lnTo>
                  <a:lnTo>
                    <a:pt x="2944" y="148"/>
                  </a:lnTo>
                  <a:lnTo>
                    <a:pt x="2946" y="148"/>
                  </a:lnTo>
                  <a:lnTo>
                    <a:pt x="2947" y="148"/>
                  </a:lnTo>
                  <a:lnTo>
                    <a:pt x="2948" y="148"/>
                  </a:lnTo>
                  <a:lnTo>
                    <a:pt x="2949" y="148"/>
                  </a:lnTo>
                  <a:lnTo>
                    <a:pt x="2950" y="148"/>
                  </a:lnTo>
                  <a:lnTo>
                    <a:pt x="2952" y="148"/>
                  </a:lnTo>
                  <a:lnTo>
                    <a:pt x="2953" y="148"/>
                  </a:lnTo>
                  <a:lnTo>
                    <a:pt x="2954" y="148"/>
                  </a:lnTo>
                  <a:lnTo>
                    <a:pt x="2956" y="148"/>
                  </a:lnTo>
                  <a:lnTo>
                    <a:pt x="2957" y="148"/>
                  </a:lnTo>
                  <a:lnTo>
                    <a:pt x="2958" y="147"/>
                  </a:lnTo>
                  <a:lnTo>
                    <a:pt x="2959" y="147"/>
                  </a:lnTo>
                  <a:lnTo>
                    <a:pt x="2960" y="147"/>
                  </a:lnTo>
                  <a:lnTo>
                    <a:pt x="2962" y="147"/>
                  </a:lnTo>
                  <a:lnTo>
                    <a:pt x="2963" y="146"/>
                  </a:lnTo>
                  <a:lnTo>
                    <a:pt x="2964" y="147"/>
                  </a:lnTo>
                  <a:lnTo>
                    <a:pt x="2965" y="146"/>
                  </a:lnTo>
                  <a:lnTo>
                    <a:pt x="2967" y="146"/>
                  </a:lnTo>
                  <a:lnTo>
                    <a:pt x="2968" y="146"/>
                  </a:lnTo>
                  <a:lnTo>
                    <a:pt x="2969" y="147"/>
                  </a:lnTo>
                  <a:lnTo>
                    <a:pt x="2970" y="147"/>
                  </a:lnTo>
                  <a:lnTo>
                    <a:pt x="2972" y="146"/>
                  </a:lnTo>
                  <a:lnTo>
                    <a:pt x="2973" y="146"/>
                  </a:lnTo>
                  <a:lnTo>
                    <a:pt x="2974" y="146"/>
                  </a:lnTo>
                  <a:lnTo>
                    <a:pt x="2975" y="145"/>
                  </a:lnTo>
                  <a:lnTo>
                    <a:pt x="2977" y="145"/>
                  </a:lnTo>
                  <a:lnTo>
                    <a:pt x="2978" y="144"/>
                  </a:lnTo>
                  <a:lnTo>
                    <a:pt x="2979" y="144"/>
                  </a:lnTo>
                  <a:lnTo>
                    <a:pt x="2980" y="143"/>
                  </a:lnTo>
                  <a:lnTo>
                    <a:pt x="2981" y="143"/>
                  </a:lnTo>
                  <a:lnTo>
                    <a:pt x="2983" y="142"/>
                  </a:lnTo>
                  <a:lnTo>
                    <a:pt x="2984" y="142"/>
                  </a:lnTo>
                  <a:lnTo>
                    <a:pt x="2985" y="142"/>
                  </a:lnTo>
                  <a:lnTo>
                    <a:pt x="2987" y="142"/>
                  </a:lnTo>
                  <a:lnTo>
                    <a:pt x="2988" y="142"/>
                  </a:lnTo>
                  <a:lnTo>
                    <a:pt x="2989" y="142"/>
                  </a:lnTo>
                  <a:lnTo>
                    <a:pt x="2990" y="142"/>
                  </a:lnTo>
                  <a:lnTo>
                    <a:pt x="2991" y="142"/>
                  </a:lnTo>
                  <a:lnTo>
                    <a:pt x="2993" y="142"/>
                  </a:lnTo>
                  <a:lnTo>
                    <a:pt x="2994" y="143"/>
                  </a:lnTo>
                  <a:lnTo>
                    <a:pt x="2995" y="143"/>
                  </a:lnTo>
                  <a:lnTo>
                    <a:pt x="2996" y="143"/>
                  </a:lnTo>
                  <a:lnTo>
                    <a:pt x="2997" y="143"/>
                  </a:lnTo>
                  <a:lnTo>
                    <a:pt x="2999" y="144"/>
                  </a:lnTo>
                  <a:lnTo>
                    <a:pt x="3000" y="144"/>
                  </a:lnTo>
                  <a:lnTo>
                    <a:pt x="3001" y="145"/>
                  </a:lnTo>
                  <a:lnTo>
                    <a:pt x="3003" y="146"/>
                  </a:lnTo>
                  <a:lnTo>
                    <a:pt x="3004" y="147"/>
                  </a:lnTo>
                  <a:lnTo>
                    <a:pt x="3005" y="148"/>
                  </a:lnTo>
                  <a:lnTo>
                    <a:pt x="3006" y="148"/>
                  </a:lnTo>
                  <a:lnTo>
                    <a:pt x="3007" y="149"/>
                  </a:lnTo>
                  <a:lnTo>
                    <a:pt x="3009" y="149"/>
                  </a:lnTo>
                  <a:lnTo>
                    <a:pt x="3010" y="149"/>
                  </a:lnTo>
                  <a:lnTo>
                    <a:pt x="3011" y="150"/>
                  </a:lnTo>
                  <a:lnTo>
                    <a:pt x="3012" y="150"/>
                  </a:lnTo>
                  <a:lnTo>
                    <a:pt x="3014" y="150"/>
                  </a:lnTo>
                  <a:lnTo>
                    <a:pt x="3015" y="149"/>
                  </a:lnTo>
                  <a:lnTo>
                    <a:pt x="3016" y="149"/>
                  </a:lnTo>
                  <a:lnTo>
                    <a:pt x="3017" y="149"/>
                  </a:lnTo>
                  <a:lnTo>
                    <a:pt x="3019" y="148"/>
                  </a:lnTo>
                  <a:lnTo>
                    <a:pt x="3020" y="148"/>
                  </a:lnTo>
                  <a:lnTo>
                    <a:pt x="3021" y="148"/>
                  </a:lnTo>
                  <a:lnTo>
                    <a:pt x="3022" y="149"/>
                  </a:lnTo>
                  <a:lnTo>
                    <a:pt x="3024" y="148"/>
                  </a:lnTo>
                  <a:lnTo>
                    <a:pt x="3025" y="148"/>
                  </a:lnTo>
                  <a:lnTo>
                    <a:pt x="3026" y="148"/>
                  </a:lnTo>
                  <a:lnTo>
                    <a:pt x="3027" y="148"/>
                  </a:lnTo>
                  <a:lnTo>
                    <a:pt x="3028" y="149"/>
                  </a:lnTo>
                  <a:lnTo>
                    <a:pt x="3030" y="150"/>
                  </a:lnTo>
                  <a:lnTo>
                    <a:pt x="3031" y="149"/>
                  </a:lnTo>
                  <a:lnTo>
                    <a:pt x="3032" y="149"/>
                  </a:lnTo>
                  <a:lnTo>
                    <a:pt x="3034" y="149"/>
                  </a:lnTo>
                  <a:lnTo>
                    <a:pt x="3035" y="149"/>
                  </a:lnTo>
                  <a:lnTo>
                    <a:pt x="3036" y="149"/>
                  </a:lnTo>
                  <a:lnTo>
                    <a:pt x="3037" y="149"/>
                  </a:lnTo>
                  <a:lnTo>
                    <a:pt x="3038" y="148"/>
                  </a:lnTo>
                  <a:lnTo>
                    <a:pt x="3040" y="147"/>
                  </a:lnTo>
                  <a:lnTo>
                    <a:pt x="3041" y="146"/>
                  </a:lnTo>
                  <a:lnTo>
                    <a:pt x="3042" y="145"/>
                  </a:lnTo>
                  <a:lnTo>
                    <a:pt x="3043" y="145"/>
                  </a:lnTo>
                  <a:lnTo>
                    <a:pt x="3045" y="144"/>
                  </a:lnTo>
                  <a:lnTo>
                    <a:pt x="3046" y="145"/>
                  </a:lnTo>
                  <a:lnTo>
                    <a:pt x="3047" y="145"/>
                  </a:lnTo>
                  <a:lnTo>
                    <a:pt x="3048" y="145"/>
                  </a:lnTo>
                  <a:lnTo>
                    <a:pt x="3050" y="145"/>
                  </a:lnTo>
                  <a:lnTo>
                    <a:pt x="3051" y="145"/>
                  </a:lnTo>
                  <a:lnTo>
                    <a:pt x="3052" y="145"/>
                  </a:lnTo>
                  <a:lnTo>
                    <a:pt x="3053" y="145"/>
                  </a:lnTo>
                  <a:lnTo>
                    <a:pt x="3054" y="146"/>
                  </a:lnTo>
                  <a:lnTo>
                    <a:pt x="3056" y="146"/>
                  </a:lnTo>
                  <a:lnTo>
                    <a:pt x="3057" y="146"/>
                  </a:lnTo>
                  <a:lnTo>
                    <a:pt x="3058" y="146"/>
                  </a:lnTo>
                  <a:lnTo>
                    <a:pt x="3059" y="147"/>
                  </a:lnTo>
                  <a:lnTo>
                    <a:pt x="3061" y="147"/>
                  </a:lnTo>
                  <a:lnTo>
                    <a:pt x="3062" y="149"/>
                  </a:lnTo>
                  <a:lnTo>
                    <a:pt x="3063" y="150"/>
                  </a:lnTo>
                  <a:lnTo>
                    <a:pt x="3064" y="151"/>
                  </a:lnTo>
                  <a:lnTo>
                    <a:pt x="3066" y="151"/>
                  </a:lnTo>
                  <a:lnTo>
                    <a:pt x="3067" y="151"/>
                  </a:lnTo>
                  <a:lnTo>
                    <a:pt x="3068" y="152"/>
                  </a:lnTo>
                  <a:lnTo>
                    <a:pt x="3069" y="151"/>
                  </a:lnTo>
                  <a:lnTo>
                    <a:pt x="3070" y="151"/>
                  </a:lnTo>
                  <a:lnTo>
                    <a:pt x="3072" y="151"/>
                  </a:lnTo>
                  <a:lnTo>
                    <a:pt x="3073" y="151"/>
                  </a:lnTo>
                  <a:lnTo>
                    <a:pt x="3074" y="151"/>
                  </a:lnTo>
                  <a:lnTo>
                    <a:pt x="3076" y="151"/>
                  </a:lnTo>
                  <a:lnTo>
                    <a:pt x="3077" y="150"/>
                  </a:lnTo>
                  <a:lnTo>
                    <a:pt x="3078" y="149"/>
                  </a:lnTo>
                  <a:lnTo>
                    <a:pt x="3079" y="148"/>
                  </a:lnTo>
                  <a:lnTo>
                    <a:pt x="3080" y="148"/>
                  </a:lnTo>
                  <a:lnTo>
                    <a:pt x="3082" y="147"/>
                  </a:lnTo>
                  <a:lnTo>
                    <a:pt x="3083" y="147"/>
                  </a:lnTo>
                  <a:lnTo>
                    <a:pt x="3084" y="147"/>
                  </a:lnTo>
                  <a:lnTo>
                    <a:pt x="3085" y="146"/>
                  </a:lnTo>
                  <a:lnTo>
                    <a:pt x="3087" y="146"/>
                  </a:lnTo>
                  <a:lnTo>
                    <a:pt x="3088" y="146"/>
                  </a:lnTo>
                  <a:lnTo>
                    <a:pt x="3089" y="146"/>
                  </a:lnTo>
                  <a:lnTo>
                    <a:pt x="3090" y="146"/>
                  </a:lnTo>
                  <a:lnTo>
                    <a:pt x="3092" y="146"/>
                  </a:lnTo>
                  <a:lnTo>
                    <a:pt x="3093" y="146"/>
                  </a:lnTo>
                  <a:lnTo>
                    <a:pt x="3094" y="146"/>
                  </a:lnTo>
                  <a:lnTo>
                    <a:pt x="3095" y="146"/>
                  </a:lnTo>
                  <a:lnTo>
                    <a:pt x="3097" y="145"/>
                  </a:lnTo>
                  <a:lnTo>
                    <a:pt x="3098" y="144"/>
                  </a:lnTo>
                  <a:lnTo>
                    <a:pt x="3099" y="143"/>
                  </a:lnTo>
                  <a:lnTo>
                    <a:pt x="3100" y="142"/>
                  </a:lnTo>
                  <a:lnTo>
                    <a:pt x="3101" y="141"/>
                  </a:lnTo>
                  <a:lnTo>
                    <a:pt x="3103" y="140"/>
                  </a:lnTo>
                  <a:lnTo>
                    <a:pt x="3104" y="139"/>
                  </a:lnTo>
                  <a:lnTo>
                    <a:pt x="3105" y="138"/>
                  </a:lnTo>
                  <a:lnTo>
                    <a:pt x="3107" y="138"/>
                  </a:lnTo>
                  <a:lnTo>
                    <a:pt x="3108" y="138"/>
                  </a:lnTo>
                  <a:lnTo>
                    <a:pt x="3109" y="138"/>
                  </a:lnTo>
                  <a:lnTo>
                    <a:pt x="3110" y="138"/>
                  </a:lnTo>
                  <a:lnTo>
                    <a:pt x="3111" y="139"/>
                  </a:lnTo>
                  <a:lnTo>
                    <a:pt x="3113" y="139"/>
                  </a:lnTo>
                  <a:lnTo>
                    <a:pt x="3114" y="140"/>
                  </a:lnTo>
                  <a:lnTo>
                    <a:pt x="3115" y="141"/>
                  </a:lnTo>
                  <a:lnTo>
                    <a:pt x="3116" y="142"/>
                  </a:lnTo>
                  <a:lnTo>
                    <a:pt x="3117" y="143"/>
                  </a:lnTo>
                  <a:lnTo>
                    <a:pt x="3119" y="144"/>
                  </a:lnTo>
                  <a:lnTo>
                    <a:pt x="3120" y="145"/>
                  </a:lnTo>
                  <a:lnTo>
                    <a:pt x="3121" y="145"/>
                  </a:lnTo>
                  <a:lnTo>
                    <a:pt x="3123" y="145"/>
                  </a:lnTo>
                  <a:lnTo>
                    <a:pt x="3124" y="146"/>
                  </a:lnTo>
                  <a:lnTo>
                    <a:pt x="3125" y="146"/>
                  </a:lnTo>
                  <a:lnTo>
                    <a:pt x="3126" y="146"/>
                  </a:lnTo>
                  <a:lnTo>
                    <a:pt x="3127" y="146"/>
                  </a:lnTo>
                  <a:lnTo>
                    <a:pt x="3129" y="146"/>
                  </a:lnTo>
                  <a:lnTo>
                    <a:pt x="3130" y="147"/>
                  </a:lnTo>
                  <a:lnTo>
                    <a:pt x="3131" y="147"/>
                  </a:lnTo>
                  <a:lnTo>
                    <a:pt x="3132" y="147"/>
                  </a:lnTo>
                  <a:lnTo>
                    <a:pt x="3134" y="146"/>
                  </a:lnTo>
                  <a:lnTo>
                    <a:pt x="3135" y="146"/>
                  </a:lnTo>
                  <a:lnTo>
                    <a:pt x="3136" y="145"/>
                  </a:lnTo>
                  <a:lnTo>
                    <a:pt x="3137" y="145"/>
                  </a:lnTo>
                  <a:lnTo>
                    <a:pt x="3139" y="145"/>
                  </a:lnTo>
                  <a:lnTo>
                    <a:pt x="3140" y="144"/>
                  </a:lnTo>
                  <a:lnTo>
                    <a:pt x="3141" y="144"/>
                  </a:lnTo>
                  <a:lnTo>
                    <a:pt x="3142" y="142"/>
                  </a:lnTo>
                  <a:lnTo>
                    <a:pt x="3144" y="142"/>
                  </a:lnTo>
                  <a:lnTo>
                    <a:pt x="3145" y="142"/>
                  </a:lnTo>
                  <a:lnTo>
                    <a:pt x="3146" y="141"/>
                  </a:lnTo>
                  <a:lnTo>
                    <a:pt x="3147" y="140"/>
                  </a:lnTo>
                  <a:lnTo>
                    <a:pt x="3148" y="139"/>
                  </a:lnTo>
                  <a:lnTo>
                    <a:pt x="3150" y="139"/>
                  </a:lnTo>
                  <a:lnTo>
                    <a:pt x="3151" y="139"/>
                  </a:lnTo>
                  <a:lnTo>
                    <a:pt x="3152" y="138"/>
                  </a:lnTo>
                  <a:lnTo>
                    <a:pt x="3154" y="139"/>
                  </a:lnTo>
                  <a:lnTo>
                    <a:pt x="3155" y="139"/>
                  </a:lnTo>
                  <a:lnTo>
                    <a:pt x="3156" y="140"/>
                  </a:lnTo>
                  <a:lnTo>
                    <a:pt x="3157" y="141"/>
                  </a:lnTo>
                  <a:lnTo>
                    <a:pt x="3158" y="140"/>
                  </a:lnTo>
                  <a:lnTo>
                    <a:pt x="3160" y="140"/>
                  </a:lnTo>
                  <a:lnTo>
                    <a:pt x="3161" y="139"/>
                  </a:lnTo>
                  <a:lnTo>
                    <a:pt x="3162" y="138"/>
                  </a:lnTo>
                  <a:lnTo>
                    <a:pt x="3163" y="138"/>
                  </a:lnTo>
                  <a:lnTo>
                    <a:pt x="3164" y="137"/>
                  </a:lnTo>
                  <a:lnTo>
                    <a:pt x="3166" y="136"/>
                  </a:lnTo>
                  <a:lnTo>
                    <a:pt x="3167" y="136"/>
                  </a:lnTo>
                  <a:lnTo>
                    <a:pt x="3168" y="137"/>
                  </a:lnTo>
                  <a:lnTo>
                    <a:pt x="3170" y="137"/>
                  </a:lnTo>
                  <a:lnTo>
                    <a:pt x="3171" y="139"/>
                  </a:lnTo>
                  <a:lnTo>
                    <a:pt x="3172" y="139"/>
                  </a:lnTo>
                  <a:lnTo>
                    <a:pt x="3173" y="140"/>
                  </a:lnTo>
                  <a:lnTo>
                    <a:pt x="3174" y="141"/>
                  </a:lnTo>
                  <a:lnTo>
                    <a:pt x="3176" y="142"/>
                  </a:lnTo>
                  <a:lnTo>
                    <a:pt x="3177" y="142"/>
                  </a:lnTo>
                  <a:lnTo>
                    <a:pt x="3178" y="142"/>
                  </a:lnTo>
                  <a:lnTo>
                    <a:pt x="3179" y="143"/>
                  </a:lnTo>
                  <a:lnTo>
                    <a:pt x="3181" y="143"/>
                  </a:lnTo>
                  <a:lnTo>
                    <a:pt x="3182" y="142"/>
                  </a:lnTo>
                  <a:lnTo>
                    <a:pt x="3183" y="141"/>
                  </a:lnTo>
                  <a:lnTo>
                    <a:pt x="3184" y="139"/>
                  </a:lnTo>
                  <a:lnTo>
                    <a:pt x="3186" y="139"/>
                  </a:lnTo>
                  <a:lnTo>
                    <a:pt x="3187" y="138"/>
                  </a:lnTo>
                  <a:lnTo>
                    <a:pt x="3188" y="138"/>
                  </a:lnTo>
                  <a:lnTo>
                    <a:pt x="3189" y="139"/>
                  </a:lnTo>
                  <a:lnTo>
                    <a:pt x="3191" y="140"/>
                  </a:lnTo>
                  <a:lnTo>
                    <a:pt x="3192" y="142"/>
                  </a:lnTo>
                  <a:lnTo>
                    <a:pt x="3193" y="144"/>
                  </a:lnTo>
                  <a:lnTo>
                    <a:pt x="3194" y="144"/>
                  </a:lnTo>
                  <a:lnTo>
                    <a:pt x="3195" y="144"/>
                  </a:lnTo>
                  <a:lnTo>
                    <a:pt x="3197" y="144"/>
                  </a:lnTo>
                  <a:lnTo>
                    <a:pt x="3198" y="144"/>
                  </a:lnTo>
                  <a:lnTo>
                    <a:pt x="3199" y="144"/>
                  </a:lnTo>
                  <a:lnTo>
                    <a:pt x="3201" y="145"/>
                  </a:lnTo>
                  <a:lnTo>
                    <a:pt x="3202" y="145"/>
                  </a:lnTo>
                  <a:lnTo>
                    <a:pt x="3203" y="145"/>
                  </a:lnTo>
                  <a:lnTo>
                    <a:pt x="3204" y="145"/>
                  </a:lnTo>
                  <a:lnTo>
                    <a:pt x="3205" y="144"/>
                  </a:lnTo>
                  <a:lnTo>
                    <a:pt x="3207" y="144"/>
                  </a:lnTo>
                  <a:lnTo>
                    <a:pt x="3208" y="144"/>
                  </a:lnTo>
                  <a:lnTo>
                    <a:pt x="3209" y="144"/>
                  </a:lnTo>
                  <a:lnTo>
                    <a:pt x="3210" y="143"/>
                  </a:lnTo>
                  <a:lnTo>
                    <a:pt x="3211" y="142"/>
                  </a:lnTo>
                  <a:lnTo>
                    <a:pt x="3213" y="141"/>
                  </a:lnTo>
                  <a:lnTo>
                    <a:pt x="3214" y="139"/>
                  </a:lnTo>
                  <a:lnTo>
                    <a:pt x="3215" y="139"/>
                  </a:lnTo>
                  <a:lnTo>
                    <a:pt x="3217" y="136"/>
                  </a:lnTo>
                  <a:lnTo>
                    <a:pt x="3218" y="135"/>
                  </a:lnTo>
                  <a:lnTo>
                    <a:pt x="3219" y="132"/>
                  </a:lnTo>
                  <a:lnTo>
                    <a:pt x="3220" y="130"/>
                  </a:lnTo>
                  <a:lnTo>
                    <a:pt x="3221" y="128"/>
                  </a:lnTo>
                  <a:lnTo>
                    <a:pt x="3223" y="128"/>
                  </a:lnTo>
                  <a:lnTo>
                    <a:pt x="3224" y="128"/>
                  </a:lnTo>
                  <a:lnTo>
                    <a:pt x="3225" y="127"/>
                  </a:lnTo>
                  <a:lnTo>
                    <a:pt x="3226" y="126"/>
                  </a:lnTo>
                  <a:lnTo>
                    <a:pt x="3227" y="125"/>
                  </a:lnTo>
                  <a:lnTo>
                    <a:pt x="3229" y="124"/>
                  </a:lnTo>
                  <a:lnTo>
                    <a:pt x="3230" y="125"/>
                  </a:lnTo>
                  <a:lnTo>
                    <a:pt x="3231" y="126"/>
                  </a:lnTo>
                  <a:lnTo>
                    <a:pt x="3233" y="127"/>
                  </a:lnTo>
                  <a:lnTo>
                    <a:pt x="3234" y="128"/>
                  </a:lnTo>
                  <a:lnTo>
                    <a:pt x="3235" y="130"/>
                  </a:lnTo>
                  <a:lnTo>
                    <a:pt x="3236" y="131"/>
                  </a:lnTo>
                  <a:lnTo>
                    <a:pt x="3237" y="132"/>
                  </a:lnTo>
                  <a:lnTo>
                    <a:pt x="3239" y="132"/>
                  </a:lnTo>
                  <a:lnTo>
                    <a:pt x="3240" y="133"/>
                  </a:lnTo>
                  <a:lnTo>
                    <a:pt x="3241" y="134"/>
                  </a:lnTo>
                  <a:lnTo>
                    <a:pt x="3242" y="134"/>
                  </a:lnTo>
                  <a:lnTo>
                    <a:pt x="3244" y="134"/>
                  </a:lnTo>
                  <a:lnTo>
                    <a:pt x="3245" y="134"/>
                  </a:lnTo>
                  <a:lnTo>
                    <a:pt x="3246" y="134"/>
                  </a:lnTo>
                  <a:lnTo>
                    <a:pt x="3247" y="134"/>
                  </a:lnTo>
                  <a:lnTo>
                    <a:pt x="3249" y="134"/>
                  </a:lnTo>
                  <a:lnTo>
                    <a:pt x="3250" y="134"/>
                  </a:lnTo>
                  <a:lnTo>
                    <a:pt x="3251" y="134"/>
                  </a:lnTo>
                  <a:lnTo>
                    <a:pt x="3252" y="131"/>
                  </a:lnTo>
                  <a:lnTo>
                    <a:pt x="3254" y="129"/>
                  </a:lnTo>
                  <a:lnTo>
                    <a:pt x="3255" y="127"/>
                  </a:lnTo>
                  <a:lnTo>
                    <a:pt x="3256" y="126"/>
                  </a:lnTo>
                  <a:lnTo>
                    <a:pt x="3257" y="125"/>
                  </a:lnTo>
                  <a:lnTo>
                    <a:pt x="3258" y="123"/>
                  </a:lnTo>
                  <a:lnTo>
                    <a:pt x="3260" y="123"/>
                  </a:lnTo>
                  <a:lnTo>
                    <a:pt x="3261" y="122"/>
                  </a:lnTo>
                  <a:lnTo>
                    <a:pt x="3262" y="122"/>
                  </a:lnTo>
                  <a:lnTo>
                    <a:pt x="3264" y="122"/>
                  </a:lnTo>
                  <a:lnTo>
                    <a:pt x="3265" y="123"/>
                  </a:lnTo>
                  <a:lnTo>
                    <a:pt x="3266" y="124"/>
                  </a:lnTo>
                  <a:lnTo>
                    <a:pt x="3267" y="123"/>
                  </a:lnTo>
                  <a:lnTo>
                    <a:pt x="3268" y="123"/>
                  </a:lnTo>
                  <a:lnTo>
                    <a:pt x="3270" y="122"/>
                  </a:lnTo>
                  <a:lnTo>
                    <a:pt x="3271" y="121"/>
                  </a:lnTo>
                  <a:lnTo>
                    <a:pt x="3272" y="121"/>
                  </a:lnTo>
                  <a:lnTo>
                    <a:pt x="3273" y="120"/>
                  </a:lnTo>
                  <a:lnTo>
                    <a:pt x="3274" y="119"/>
                  </a:lnTo>
                  <a:lnTo>
                    <a:pt x="3276" y="115"/>
                  </a:lnTo>
                  <a:lnTo>
                    <a:pt x="3277" y="111"/>
                  </a:lnTo>
                  <a:lnTo>
                    <a:pt x="3278" y="106"/>
                  </a:lnTo>
                  <a:lnTo>
                    <a:pt x="3280" y="104"/>
                  </a:lnTo>
                  <a:lnTo>
                    <a:pt x="3281" y="103"/>
                  </a:lnTo>
                  <a:lnTo>
                    <a:pt x="3282" y="102"/>
                  </a:lnTo>
                  <a:lnTo>
                    <a:pt x="3283" y="101"/>
                  </a:lnTo>
                  <a:lnTo>
                    <a:pt x="3284" y="99"/>
                  </a:lnTo>
                  <a:lnTo>
                    <a:pt x="3286" y="99"/>
                  </a:lnTo>
                  <a:lnTo>
                    <a:pt x="3287" y="99"/>
                  </a:lnTo>
                  <a:lnTo>
                    <a:pt x="3288" y="99"/>
                  </a:lnTo>
                  <a:lnTo>
                    <a:pt x="3289" y="100"/>
                  </a:lnTo>
                  <a:lnTo>
                    <a:pt x="3291" y="101"/>
                  </a:lnTo>
                  <a:lnTo>
                    <a:pt x="3292" y="102"/>
                  </a:lnTo>
                  <a:lnTo>
                    <a:pt x="3293" y="103"/>
                  </a:lnTo>
                  <a:lnTo>
                    <a:pt x="3294" y="104"/>
                  </a:lnTo>
                  <a:lnTo>
                    <a:pt x="3296" y="105"/>
                  </a:lnTo>
                  <a:lnTo>
                    <a:pt x="3297" y="107"/>
                  </a:lnTo>
                  <a:lnTo>
                    <a:pt x="3298" y="108"/>
                  </a:lnTo>
                  <a:lnTo>
                    <a:pt x="3299" y="107"/>
                  </a:lnTo>
                  <a:lnTo>
                    <a:pt x="3301" y="105"/>
                  </a:lnTo>
                  <a:lnTo>
                    <a:pt x="3302" y="99"/>
                  </a:lnTo>
                  <a:lnTo>
                    <a:pt x="3303" y="90"/>
                  </a:lnTo>
                  <a:lnTo>
                    <a:pt x="3304" y="83"/>
                  </a:lnTo>
                  <a:lnTo>
                    <a:pt x="3305" y="72"/>
                  </a:lnTo>
                  <a:lnTo>
                    <a:pt x="3307" y="60"/>
                  </a:lnTo>
                  <a:lnTo>
                    <a:pt x="3308" y="56"/>
                  </a:lnTo>
                  <a:lnTo>
                    <a:pt x="3309" y="53"/>
                  </a:lnTo>
                  <a:lnTo>
                    <a:pt x="3311" y="50"/>
                  </a:lnTo>
                  <a:lnTo>
                    <a:pt x="3312" y="48"/>
                  </a:lnTo>
                  <a:lnTo>
                    <a:pt x="3313" y="47"/>
                  </a:lnTo>
                  <a:lnTo>
                    <a:pt x="3314" y="46"/>
                  </a:lnTo>
                  <a:lnTo>
                    <a:pt x="3315" y="45"/>
                  </a:lnTo>
                  <a:lnTo>
                    <a:pt x="3317" y="44"/>
                  </a:lnTo>
                  <a:lnTo>
                    <a:pt x="3318" y="42"/>
                  </a:lnTo>
                  <a:lnTo>
                    <a:pt x="3319" y="41"/>
                  </a:lnTo>
                  <a:lnTo>
                    <a:pt x="3320" y="40"/>
                  </a:lnTo>
                  <a:lnTo>
                    <a:pt x="3321" y="39"/>
                  </a:lnTo>
                  <a:lnTo>
                    <a:pt x="3323" y="38"/>
                  </a:lnTo>
                  <a:lnTo>
                    <a:pt x="3324" y="38"/>
                  </a:lnTo>
                  <a:lnTo>
                    <a:pt x="3325" y="38"/>
                  </a:lnTo>
                  <a:lnTo>
                    <a:pt x="3327" y="38"/>
                  </a:lnTo>
                  <a:lnTo>
                    <a:pt x="3328" y="37"/>
                  </a:lnTo>
                  <a:lnTo>
                    <a:pt x="3329" y="36"/>
                  </a:lnTo>
                  <a:lnTo>
                    <a:pt x="3330" y="35"/>
                  </a:lnTo>
                  <a:lnTo>
                    <a:pt x="3331" y="33"/>
                  </a:lnTo>
                  <a:lnTo>
                    <a:pt x="3333" y="30"/>
                  </a:lnTo>
                  <a:lnTo>
                    <a:pt x="3334" y="27"/>
                  </a:lnTo>
                  <a:lnTo>
                    <a:pt x="3335" y="24"/>
                  </a:lnTo>
                  <a:lnTo>
                    <a:pt x="3336" y="20"/>
                  </a:lnTo>
                  <a:lnTo>
                    <a:pt x="3338" y="14"/>
                  </a:lnTo>
                  <a:lnTo>
                    <a:pt x="3339" y="9"/>
                  </a:lnTo>
                  <a:lnTo>
                    <a:pt x="3340" y="4"/>
                  </a:lnTo>
                  <a:lnTo>
                    <a:pt x="3341" y="2"/>
                  </a:lnTo>
                  <a:lnTo>
                    <a:pt x="3343" y="0"/>
                  </a:lnTo>
                  <a:lnTo>
                    <a:pt x="3344" y="1"/>
                  </a:lnTo>
                  <a:lnTo>
                    <a:pt x="3345" y="7"/>
                  </a:lnTo>
                  <a:lnTo>
                    <a:pt x="3346" y="15"/>
                  </a:lnTo>
                  <a:lnTo>
                    <a:pt x="3348" y="24"/>
                  </a:lnTo>
                  <a:lnTo>
                    <a:pt x="3349" y="33"/>
                  </a:lnTo>
                  <a:lnTo>
                    <a:pt x="3350" y="38"/>
                  </a:lnTo>
                  <a:lnTo>
                    <a:pt x="3351" y="43"/>
                  </a:lnTo>
                  <a:lnTo>
                    <a:pt x="3352" y="47"/>
                  </a:lnTo>
                  <a:lnTo>
                    <a:pt x="3354" y="51"/>
                  </a:lnTo>
                  <a:lnTo>
                    <a:pt x="3355" y="54"/>
                  </a:lnTo>
                  <a:lnTo>
                    <a:pt x="3356" y="58"/>
                  </a:lnTo>
                  <a:lnTo>
                    <a:pt x="3358" y="60"/>
                  </a:lnTo>
                  <a:lnTo>
                    <a:pt x="3359" y="61"/>
                  </a:lnTo>
                  <a:lnTo>
                    <a:pt x="3360" y="61"/>
                  </a:lnTo>
                  <a:lnTo>
                    <a:pt x="3361" y="58"/>
                  </a:lnTo>
                  <a:lnTo>
                    <a:pt x="3362" y="52"/>
                  </a:lnTo>
                  <a:lnTo>
                    <a:pt x="3364" y="53"/>
                  </a:lnTo>
                  <a:lnTo>
                    <a:pt x="3365" y="53"/>
                  </a:lnTo>
                  <a:lnTo>
                    <a:pt x="3366" y="53"/>
                  </a:lnTo>
                  <a:lnTo>
                    <a:pt x="3367" y="52"/>
                  </a:lnTo>
                  <a:lnTo>
                    <a:pt x="3368" y="51"/>
                  </a:lnTo>
                  <a:lnTo>
                    <a:pt x="3370" y="50"/>
                  </a:lnTo>
                  <a:lnTo>
                    <a:pt x="3371" y="54"/>
                  </a:lnTo>
                  <a:lnTo>
                    <a:pt x="3372" y="61"/>
                  </a:lnTo>
                  <a:lnTo>
                    <a:pt x="3374" y="64"/>
                  </a:lnTo>
                  <a:lnTo>
                    <a:pt x="3375" y="64"/>
                  </a:lnTo>
                  <a:lnTo>
                    <a:pt x="3376" y="61"/>
                  </a:lnTo>
                  <a:lnTo>
                    <a:pt x="3377" y="59"/>
                  </a:lnTo>
                  <a:lnTo>
                    <a:pt x="3378" y="57"/>
                  </a:lnTo>
                  <a:lnTo>
                    <a:pt x="3380" y="55"/>
                  </a:lnTo>
                  <a:lnTo>
                    <a:pt x="3381" y="52"/>
                  </a:lnTo>
                  <a:lnTo>
                    <a:pt x="3382" y="48"/>
                  </a:lnTo>
                  <a:lnTo>
                    <a:pt x="3383" y="48"/>
                  </a:lnTo>
                  <a:lnTo>
                    <a:pt x="3385" y="52"/>
                  </a:lnTo>
                  <a:lnTo>
                    <a:pt x="3386" y="57"/>
                  </a:lnTo>
                  <a:lnTo>
                    <a:pt x="3387" y="63"/>
                  </a:lnTo>
                  <a:lnTo>
                    <a:pt x="3388" y="68"/>
                  </a:lnTo>
                  <a:lnTo>
                    <a:pt x="3390" y="74"/>
                  </a:lnTo>
                  <a:lnTo>
                    <a:pt x="3391" y="78"/>
                  </a:lnTo>
                  <a:lnTo>
                    <a:pt x="3392" y="74"/>
                  </a:lnTo>
                  <a:lnTo>
                    <a:pt x="3393" y="74"/>
                  </a:lnTo>
                  <a:lnTo>
                    <a:pt x="3394" y="75"/>
                  </a:lnTo>
                  <a:lnTo>
                    <a:pt x="3396" y="74"/>
                  </a:lnTo>
                  <a:lnTo>
                    <a:pt x="3397" y="74"/>
                  </a:lnTo>
                  <a:lnTo>
                    <a:pt x="3398" y="73"/>
                  </a:lnTo>
                  <a:lnTo>
                    <a:pt x="3399" y="72"/>
                  </a:lnTo>
                  <a:lnTo>
                    <a:pt x="3401" y="72"/>
                  </a:lnTo>
                  <a:lnTo>
                    <a:pt x="3402" y="71"/>
                  </a:lnTo>
                  <a:lnTo>
                    <a:pt x="3403" y="69"/>
                  </a:lnTo>
                  <a:lnTo>
                    <a:pt x="3405" y="68"/>
                  </a:lnTo>
                  <a:lnTo>
                    <a:pt x="3406" y="68"/>
                  </a:lnTo>
                  <a:lnTo>
                    <a:pt x="3407" y="68"/>
                  </a:lnTo>
                  <a:lnTo>
                    <a:pt x="3408" y="67"/>
                  </a:lnTo>
                  <a:lnTo>
                    <a:pt x="3409" y="67"/>
                  </a:lnTo>
                  <a:lnTo>
                    <a:pt x="3411" y="67"/>
                  </a:lnTo>
                  <a:lnTo>
                    <a:pt x="3412" y="68"/>
                  </a:lnTo>
                  <a:lnTo>
                    <a:pt x="3413" y="68"/>
                  </a:lnTo>
                  <a:lnTo>
                    <a:pt x="3414" y="67"/>
                  </a:lnTo>
                  <a:lnTo>
                    <a:pt x="3416" y="68"/>
                  </a:lnTo>
                  <a:lnTo>
                    <a:pt x="3417" y="71"/>
                  </a:lnTo>
                  <a:lnTo>
                    <a:pt x="3418" y="73"/>
                  </a:lnTo>
                  <a:lnTo>
                    <a:pt x="3419" y="75"/>
                  </a:lnTo>
                  <a:lnTo>
                    <a:pt x="3421" y="77"/>
                  </a:lnTo>
                  <a:lnTo>
                    <a:pt x="3422" y="78"/>
                  </a:lnTo>
                  <a:lnTo>
                    <a:pt x="3423" y="79"/>
                  </a:lnTo>
                  <a:lnTo>
                    <a:pt x="3424" y="80"/>
                  </a:lnTo>
                  <a:lnTo>
                    <a:pt x="3425" y="81"/>
                  </a:lnTo>
                  <a:lnTo>
                    <a:pt x="3427" y="83"/>
                  </a:lnTo>
                  <a:lnTo>
                    <a:pt x="3428" y="85"/>
                  </a:lnTo>
                  <a:lnTo>
                    <a:pt x="3429" y="89"/>
                  </a:lnTo>
                  <a:lnTo>
                    <a:pt x="3430" y="94"/>
                  </a:lnTo>
                  <a:lnTo>
                    <a:pt x="3432" y="97"/>
                  </a:lnTo>
                  <a:lnTo>
                    <a:pt x="3433" y="98"/>
                  </a:lnTo>
                  <a:lnTo>
                    <a:pt x="3434" y="98"/>
                  </a:lnTo>
                  <a:lnTo>
                    <a:pt x="3435" y="98"/>
                  </a:lnTo>
                  <a:lnTo>
                    <a:pt x="3437" y="96"/>
                  </a:lnTo>
                  <a:lnTo>
                    <a:pt x="3438" y="96"/>
                  </a:lnTo>
                  <a:lnTo>
                    <a:pt x="3439" y="97"/>
                  </a:lnTo>
                  <a:lnTo>
                    <a:pt x="3440" y="97"/>
                  </a:lnTo>
                  <a:lnTo>
                    <a:pt x="3441" y="98"/>
                  </a:lnTo>
                  <a:lnTo>
                    <a:pt x="3443" y="96"/>
                  </a:lnTo>
                  <a:lnTo>
                    <a:pt x="3444" y="95"/>
                  </a:lnTo>
                  <a:lnTo>
                    <a:pt x="3445" y="97"/>
                  </a:lnTo>
                  <a:lnTo>
                    <a:pt x="3447" y="99"/>
                  </a:lnTo>
                  <a:lnTo>
                    <a:pt x="3448" y="99"/>
                  </a:lnTo>
                  <a:lnTo>
                    <a:pt x="3449" y="99"/>
                  </a:lnTo>
                  <a:lnTo>
                    <a:pt x="3450" y="96"/>
                  </a:lnTo>
                  <a:lnTo>
                    <a:pt x="3451" y="91"/>
                  </a:lnTo>
                  <a:lnTo>
                    <a:pt x="3453" y="84"/>
                  </a:lnTo>
                  <a:lnTo>
                    <a:pt x="3454" y="82"/>
                  </a:lnTo>
                  <a:lnTo>
                    <a:pt x="3455" y="79"/>
                  </a:lnTo>
                  <a:lnTo>
                    <a:pt x="3456" y="75"/>
                  </a:lnTo>
                  <a:lnTo>
                    <a:pt x="3458" y="74"/>
                  </a:lnTo>
                  <a:lnTo>
                    <a:pt x="3459" y="74"/>
                  </a:lnTo>
                  <a:lnTo>
                    <a:pt x="3460" y="73"/>
                  </a:lnTo>
                  <a:lnTo>
                    <a:pt x="3461" y="72"/>
                  </a:lnTo>
                  <a:lnTo>
                    <a:pt x="3463" y="72"/>
                  </a:lnTo>
                  <a:lnTo>
                    <a:pt x="3464" y="71"/>
                  </a:lnTo>
                  <a:lnTo>
                    <a:pt x="3465" y="69"/>
                  </a:lnTo>
                  <a:lnTo>
                    <a:pt x="3466" y="68"/>
                  </a:lnTo>
                  <a:lnTo>
                    <a:pt x="3468" y="68"/>
                  </a:lnTo>
                  <a:lnTo>
                    <a:pt x="3469" y="67"/>
                  </a:lnTo>
                  <a:lnTo>
                    <a:pt x="3470" y="67"/>
                  </a:lnTo>
                  <a:lnTo>
                    <a:pt x="3471" y="67"/>
                  </a:lnTo>
                  <a:lnTo>
                    <a:pt x="3472" y="68"/>
                  </a:lnTo>
                  <a:lnTo>
                    <a:pt x="3474" y="68"/>
                  </a:lnTo>
                  <a:lnTo>
                    <a:pt x="3475" y="67"/>
                  </a:lnTo>
                  <a:lnTo>
                    <a:pt x="3476" y="70"/>
                  </a:lnTo>
                  <a:lnTo>
                    <a:pt x="3478" y="73"/>
                  </a:lnTo>
                  <a:lnTo>
                    <a:pt x="3479" y="75"/>
                  </a:lnTo>
                  <a:lnTo>
                    <a:pt x="3480" y="77"/>
                  </a:lnTo>
                  <a:lnTo>
                    <a:pt x="3481" y="78"/>
                  </a:lnTo>
                  <a:lnTo>
                    <a:pt x="3482" y="81"/>
                  </a:lnTo>
                  <a:lnTo>
                    <a:pt x="3484" y="85"/>
                  </a:lnTo>
                  <a:lnTo>
                    <a:pt x="3485" y="90"/>
                  </a:lnTo>
                  <a:lnTo>
                    <a:pt x="3486" y="94"/>
                  </a:lnTo>
                  <a:lnTo>
                    <a:pt x="3487" y="96"/>
                  </a:lnTo>
                  <a:lnTo>
                    <a:pt x="3488" y="97"/>
                  </a:lnTo>
                  <a:lnTo>
                    <a:pt x="3490" y="96"/>
                  </a:lnTo>
                  <a:lnTo>
                    <a:pt x="3491" y="96"/>
                  </a:lnTo>
                  <a:lnTo>
                    <a:pt x="3492" y="97"/>
                  </a:lnTo>
                  <a:lnTo>
                    <a:pt x="3494" y="98"/>
                  </a:lnTo>
                  <a:lnTo>
                    <a:pt x="3495" y="98"/>
                  </a:lnTo>
                  <a:lnTo>
                    <a:pt x="3496" y="98"/>
                  </a:lnTo>
                  <a:lnTo>
                    <a:pt x="3497" y="97"/>
                  </a:lnTo>
                  <a:lnTo>
                    <a:pt x="3498" y="97"/>
                  </a:lnTo>
                  <a:lnTo>
                    <a:pt x="3500" y="97"/>
                  </a:lnTo>
                  <a:lnTo>
                    <a:pt x="3501" y="97"/>
                  </a:lnTo>
                  <a:lnTo>
                    <a:pt x="3502" y="98"/>
                  </a:lnTo>
                  <a:lnTo>
                    <a:pt x="3503" y="96"/>
                  </a:lnTo>
                  <a:lnTo>
                    <a:pt x="3505" y="97"/>
                  </a:lnTo>
                  <a:lnTo>
                    <a:pt x="3506" y="98"/>
                  </a:lnTo>
                  <a:lnTo>
                    <a:pt x="3507" y="101"/>
                  </a:lnTo>
                  <a:lnTo>
                    <a:pt x="3508" y="104"/>
                  </a:lnTo>
                  <a:lnTo>
                    <a:pt x="3510" y="106"/>
                  </a:lnTo>
                  <a:lnTo>
                    <a:pt x="3511" y="107"/>
                  </a:lnTo>
                  <a:lnTo>
                    <a:pt x="3512" y="107"/>
                  </a:lnTo>
                  <a:lnTo>
                    <a:pt x="3513" y="106"/>
                  </a:lnTo>
                  <a:lnTo>
                    <a:pt x="3515" y="105"/>
                  </a:lnTo>
                  <a:lnTo>
                    <a:pt x="3516" y="103"/>
                  </a:lnTo>
                  <a:lnTo>
                    <a:pt x="3517" y="101"/>
                  </a:lnTo>
                  <a:lnTo>
                    <a:pt x="3518" y="99"/>
                  </a:lnTo>
                  <a:lnTo>
                    <a:pt x="3519" y="97"/>
                  </a:lnTo>
                  <a:lnTo>
                    <a:pt x="3521" y="95"/>
                  </a:lnTo>
                  <a:lnTo>
                    <a:pt x="3522" y="95"/>
                  </a:lnTo>
                  <a:lnTo>
                    <a:pt x="3523" y="95"/>
                  </a:lnTo>
                  <a:lnTo>
                    <a:pt x="3525" y="99"/>
                  </a:lnTo>
                  <a:lnTo>
                    <a:pt x="3526" y="102"/>
                  </a:lnTo>
                  <a:lnTo>
                    <a:pt x="3527" y="106"/>
                  </a:lnTo>
                  <a:lnTo>
                    <a:pt x="3528" y="109"/>
                  </a:lnTo>
                  <a:lnTo>
                    <a:pt x="3529" y="111"/>
                  </a:lnTo>
                  <a:lnTo>
                    <a:pt x="3531" y="112"/>
                  </a:lnTo>
                  <a:lnTo>
                    <a:pt x="3532" y="114"/>
                  </a:lnTo>
                  <a:lnTo>
                    <a:pt x="3533" y="115"/>
                  </a:lnTo>
                  <a:lnTo>
                    <a:pt x="3534" y="116"/>
                  </a:lnTo>
                  <a:lnTo>
                    <a:pt x="3535" y="117"/>
                  </a:lnTo>
                  <a:lnTo>
                    <a:pt x="3537" y="117"/>
                  </a:lnTo>
                  <a:lnTo>
                    <a:pt x="3538" y="117"/>
                  </a:lnTo>
                  <a:lnTo>
                    <a:pt x="3539" y="117"/>
                  </a:lnTo>
                  <a:lnTo>
                    <a:pt x="3541" y="116"/>
                  </a:lnTo>
                  <a:lnTo>
                    <a:pt x="3542" y="115"/>
                  </a:lnTo>
                  <a:lnTo>
                    <a:pt x="3543" y="115"/>
                  </a:lnTo>
                  <a:lnTo>
                    <a:pt x="3544" y="117"/>
                  </a:lnTo>
                  <a:lnTo>
                    <a:pt x="3545" y="119"/>
                  </a:lnTo>
                  <a:lnTo>
                    <a:pt x="3547" y="120"/>
                  </a:lnTo>
                  <a:lnTo>
                    <a:pt x="3548" y="121"/>
                  </a:lnTo>
                  <a:lnTo>
                    <a:pt x="3549" y="121"/>
                  </a:lnTo>
                  <a:lnTo>
                    <a:pt x="3550" y="122"/>
                  </a:lnTo>
                  <a:lnTo>
                    <a:pt x="3552" y="123"/>
                  </a:lnTo>
                  <a:lnTo>
                    <a:pt x="3553" y="122"/>
                  </a:lnTo>
                  <a:lnTo>
                    <a:pt x="3554" y="122"/>
                  </a:lnTo>
                  <a:lnTo>
                    <a:pt x="3555" y="121"/>
                  </a:lnTo>
                  <a:lnTo>
                    <a:pt x="3557" y="120"/>
                  </a:lnTo>
                  <a:lnTo>
                    <a:pt x="3558" y="119"/>
                  </a:lnTo>
                  <a:lnTo>
                    <a:pt x="3559" y="118"/>
                  </a:lnTo>
                  <a:lnTo>
                    <a:pt x="3560" y="116"/>
                  </a:lnTo>
                  <a:lnTo>
                    <a:pt x="3562" y="114"/>
                  </a:lnTo>
                  <a:lnTo>
                    <a:pt x="3563" y="113"/>
                  </a:lnTo>
                  <a:lnTo>
                    <a:pt x="3564" y="113"/>
                  </a:lnTo>
                  <a:lnTo>
                    <a:pt x="3565" y="112"/>
                  </a:lnTo>
                  <a:lnTo>
                    <a:pt x="3566" y="115"/>
                  </a:lnTo>
                  <a:lnTo>
                    <a:pt x="3568" y="119"/>
                  </a:lnTo>
                  <a:lnTo>
                    <a:pt x="3569" y="123"/>
                  </a:lnTo>
                  <a:lnTo>
                    <a:pt x="3570" y="126"/>
                  </a:lnTo>
                  <a:lnTo>
                    <a:pt x="3572" y="129"/>
                  </a:lnTo>
                  <a:lnTo>
                    <a:pt x="3573" y="129"/>
                  </a:lnTo>
                  <a:lnTo>
                    <a:pt x="3574" y="129"/>
                  </a:lnTo>
                  <a:lnTo>
                    <a:pt x="3575" y="128"/>
                  </a:lnTo>
                  <a:lnTo>
                    <a:pt x="3576" y="128"/>
                  </a:lnTo>
                  <a:lnTo>
                    <a:pt x="3578" y="127"/>
                  </a:lnTo>
                  <a:lnTo>
                    <a:pt x="3579" y="126"/>
                  </a:lnTo>
                  <a:lnTo>
                    <a:pt x="3580" y="125"/>
                  </a:lnTo>
                  <a:lnTo>
                    <a:pt x="3581" y="125"/>
                  </a:lnTo>
                  <a:lnTo>
                    <a:pt x="3582" y="125"/>
                  </a:lnTo>
                  <a:lnTo>
                    <a:pt x="3584" y="125"/>
                  </a:lnTo>
                  <a:lnTo>
                    <a:pt x="3585" y="126"/>
                  </a:lnTo>
                  <a:lnTo>
                    <a:pt x="3586" y="128"/>
                  </a:lnTo>
                  <a:lnTo>
                    <a:pt x="3588" y="130"/>
                  </a:lnTo>
                  <a:lnTo>
                    <a:pt x="3589" y="132"/>
                  </a:lnTo>
                  <a:lnTo>
                    <a:pt x="3590" y="135"/>
                  </a:lnTo>
                  <a:lnTo>
                    <a:pt x="3591" y="137"/>
                  </a:lnTo>
                  <a:lnTo>
                    <a:pt x="3592" y="139"/>
                  </a:lnTo>
                  <a:lnTo>
                    <a:pt x="3594" y="140"/>
                  </a:lnTo>
                  <a:lnTo>
                    <a:pt x="3595" y="141"/>
                  </a:lnTo>
                  <a:lnTo>
                    <a:pt x="3596" y="142"/>
                  </a:lnTo>
                  <a:lnTo>
                    <a:pt x="3597" y="142"/>
                  </a:lnTo>
                  <a:lnTo>
                    <a:pt x="3598" y="141"/>
                  </a:lnTo>
                  <a:lnTo>
                    <a:pt x="3600" y="141"/>
                  </a:lnTo>
                  <a:lnTo>
                    <a:pt x="3601" y="140"/>
                  </a:lnTo>
                  <a:lnTo>
                    <a:pt x="3602" y="139"/>
                  </a:lnTo>
                  <a:lnTo>
                    <a:pt x="3604" y="138"/>
                  </a:lnTo>
                  <a:lnTo>
                    <a:pt x="3605" y="139"/>
                  </a:lnTo>
                  <a:lnTo>
                    <a:pt x="3606" y="140"/>
                  </a:lnTo>
                  <a:lnTo>
                    <a:pt x="3607" y="142"/>
                  </a:lnTo>
                  <a:lnTo>
                    <a:pt x="3608" y="144"/>
                  </a:lnTo>
                  <a:lnTo>
                    <a:pt x="3610" y="144"/>
                  </a:lnTo>
                  <a:lnTo>
                    <a:pt x="3611" y="144"/>
                  </a:lnTo>
                  <a:lnTo>
                    <a:pt x="3612" y="144"/>
                  </a:lnTo>
                  <a:lnTo>
                    <a:pt x="3613" y="144"/>
                  </a:lnTo>
                  <a:lnTo>
                    <a:pt x="3615" y="144"/>
                  </a:lnTo>
                  <a:lnTo>
                    <a:pt x="3616" y="145"/>
                  </a:lnTo>
                  <a:lnTo>
                    <a:pt x="3617" y="145"/>
                  </a:lnTo>
                  <a:lnTo>
                    <a:pt x="3618" y="145"/>
                  </a:lnTo>
                  <a:lnTo>
                    <a:pt x="3620" y="145"/>
                  </a:lnTo>
                  <a:lnTo>
                    <a:pt x="3621" y="144"/>
                  </a:lnTo>
                  <a:lnTo>
                    <a:pt x="3622" y="144"/>
                  </a:lnTo>
                  <a:lnTo>
                    <a:pt x="3623" y="144"/>
                  </a:lnTo>
                  <a:lnTo>
                    <a:pt x="3625" y="144"/>
                  </a:lnTo>
                  <a:lnTo>
                    <a:pt x="3626" y="143"/>
                  </a:lnTo>
                  <a:lnTo>
                    <a:pt x="3627" y="142"/>
                  </a:lnTo>
                  <a:lnTo>
                    <a:pt x="3628" y="141"/>
                  </a:lnTo>
                  <a:lnTo>
                    <a:pt x="3629" y="139"/>
                  </a:lnTo>
                  <a:lnTo>
                    <a:pt x="3631" y="139"/>
                  </a:lnTo>
                  <a:lnTo>
                    <a:pt x="3632" y="136"/>
                  </a:lnTo>
                  <a:lnTo>
                    <a:pt x="3633" y="134"/>
                  </a:lnTo>
                  <a:lnTo>
                    <a:pt x="3635" y="133"/>
                  </a:lnTo>
                  <a:lnTo>
                    <a:pt x="3636" y="132"/>
                  </a:lnTo>
                  <a:lnTo>
                    <a:pt x="3637" y="132"/>
                  </a:lnTo>
                  <a:lnTo>
                    <a:pt x="3638" y="133"/>
                  </a:lnTo>
                  <a:lnTo>
                    <a:pt x="3639" y="132"/>
                  </a:lnTo>
                  <a:lnTo>
                    <a:pt x="3641" y="133"/>
                  </a:lnTo>
                  <a:lnTo>
                    <a:pt x="3642" y="133"/>
                  </a:lnTo>
                  <a:lnTo>
                    <a:pt x="3643" y="133"/>
                  </a:lnTo>
                  <a:lnTo>
                    <a:pt x="3644" y="134"/>
                  </a:lnTo>
                  <a:lnTo>
                    <a:pt x="3645" y="135"/>
                  </a:lnTo>
                  <a:lnTo>
                    <a:pt x="3647" y="136"/>
                  </a:lnTo>
                  <a:lnTo>
                    <a:pt x="3648" y="137"/>
                  </a:lnTo>
                  <a:lnTo>
                    <a:pt x="3649" y="137"/>
                  </a:lnTo>
                  <a:lnTo>
                    <a:pt x="3651" y="138"/>
                  </a:lnTo>
                  <a:lnTo>
                    <a:pt x="3652" y="139"/>
                  </a:lnTo>
                  <a:lnTo>
                    <a:pt x="3653" y="140"/>
                  </a:lnTo>
                  <a:lnTo>
                    <a:pt x="3654" y="141"/>
                  </a:lnTo>
                  <a:lnTo>
                    <a:pt x="3655" y="141"/>
                  </a:lnTo>
                  <a:lnTo>
                    <a:pt x="3657" y="141"/>
                  </a:lnTo>
                  <a:lnTo>
                    <a:pt x="3658" y="142"/>
                  </a:lnTo>
                  <a:lnTo>
                    <a:pt x="3659" y="142"/>
                  </a:lnTo>
                  <a:lnTo>
                    <a:pt x="3660" y="142"/>
                  </a:lnTo>
                  <a:lnTo>
                    <a:pt x="3662" y="142"/>
                  </a:lnTo>
                  <a:lnTo>
                    <a:pt x="3663" y="142"/>
                  </a:lnTo>
                  <a:lnTo>
                    <a:pt x="3664" y="142"/>
                  </a:lnTo>
                  <a:lnTo>
                    <a:pt x="3665" y="142"/>
                  </a:lnTo>
                  <a:lnTo>
                    <a:pt x="3667" y="142"/>
                  </a:lnTo>
                  <a:lnTo>
                    <a:pt x="3668" y="142"/>
                  </a:lnTo>
                  <a:lnTo>
                    <a:pt x="3669" y="144"/>
                  </a:lnTo>
                  <a:lnTo>
                    <a:pt x="3670" y="144"/>
                  </a:lnTo>
                  <a:lnTo>
                    <a:pt x="3672" y="144"/>
                  </a:lnTo>
                  <a:lnTo>
                    <a:pt x="3673" y="145"/>
                  </a:lnTo>
                  <a:lnTo>
                    <a:pt x="3674" y="144"/>
                  </a:lnTo>
                  <a:lnTo>
                    <a:pt x="3675" y="145"/>
                  </a:lnTo>
                  <a:lnTo>
                    <a:pt x="3676" y="145"/>
                  </a:lnTo>
                  <a:lnTo>
                    <a:pt x="3678" y="146"/>
                  </a:lnTo>
                  <a:lnTo>
                    <a:pt x="3679" y="145"/>
                  </a:lnTo>
                  <a:lnTo>
                    <a:pt x="3680" y="144"/>
                  </a:lnTo>
                  <a:lnTo>
                    <a:pt x="3682" y="144"/>
                  </a:lnTo>
                  <a:lnTo>
                    <a:pt x="3683" y="143"/>
                  </a:lnTo>
                  <a:lnTo>
                    <a:pt x="3684" y="143"/>
                  </a:lnTo>
                  <a:lnTo>
                    <a:pt x="3685" y="142"/>
                  </a:lnTo>
                  <a:lnTo>
                    <a:pt x="3686" y="142"/>
                  </a:lnTo>
                  <a:lnTo>
                    <a:pt x="3688" y="141"/>
                  </a:lnTo>
                  <a:lnTo>
                    <a:pt x="3689" y="140"/>
                  </a:lnTo>
                  <a:lnTo>
                    <a:pt x="3690" y="139"/>
                  </a:lnTo>
                  <a:lnTo>
                    <a:pt x="3691" y="137"/>
                  </a:lnTo>
                  <a:lnTo>
                    <a:pt x="3692" y="136"/>
                  </a:lnTo>
                  <a:lnTo>
                    <a:pt x="3694" y="135"/>
                  </a:lnTo>
                  <a:lnTo>
                    <a:pt x="3695" y="134"/>
                  </a:lnTo>
                  <a:lnTo>
                    <a:pt x="3696" y="133"/>
                  </a:lnTo>
                  <a:lnTo>
                    <a:pt x="3698" y="133"/>
                  </a:lnTo>
                  <a:lnTo>
                    <a:pt x="3699" y="133"/>
                  </a:lnTo>
                  <a:lnTo>
                    <a:pt x="3700" y="133"/>
                  </a:lnTo>
                  <a:lnTo>
                    <a:pt x="3701" y="133"/>
                  </a:lnTo>
                  <a:lnTo>
                    <a:pt x="3702" y="133"/>
                  </a:lnTo>
                  <a:lnTo>
                    <a:pt x="3704" y="134"/>
                  </a:lnTo>
                  <a:lnTo>
                    <a:pt x="3705" y="134"/>
                  </a:lnTo>
                  <a:lnTo>
                    <a:pt x="3706" y="135"/>
                  </a:lnTo>
                  <a:lnTo>
                    <a:pt x="3707" y="136"/>
                  </a:lnTo>
                  <a:lnTo>
                    <a:pt x="3709" y="137"/>
                  </a:lnTo>
                  <a:lnTo>
                    <a:pt x="3710" y="137"/>
                  </a:lnTo>
                  <a:lnTo>
                    <a:pt x="3711" y="138"/>
                  </a:lnTo>
                  <a:lnTo>
                    <a:pt x="3712" y="140"/>
                  </a:lnTo>
                  <a:lnTo>
                    <a:pt x="3714" y="142"/>
                  </a:lnTo>
                  <a:lnTo>
                    <a:pt x="3715" y="144"/>
                  </a:lnTo>
                  <a:lnTo>
                    <a:pt x="3716" y="144"/>
                  </a:lnTo>
                  <a:lnTo>
                    <a:pt x="3717" y="145"/>
                  </a:lnTo>
                  <a:lnTo>
                    <a:pt x="3719" y="145"/>
                  </a:lnTo>
                  <a:lnTo>
                    <a:pt x="3720" y="144"/>
                  </a:lnTo>
                  <a:lnTo>
                    <a:pt x="3721" y="144"/>
                  </a:lnTo>
                  <a:lnTo>
                    <a:pt x="3722" y="143"/>
                  </a:lnTo>
                  <a:lnTo>
                    <a:pt x="3723" y="142"/>
                  </a:lnTo>
                  <a:lnTo>
                    <a:pt x="3725" y="142"/>
                  </a:lnTo>
                  <a:lnTo>
                    <a:pt x="3726" y="142"/>
                  </a:lnTo>
                  <a:lnTo>
                    <a:pt x="3727" y="142"/>
                  </a:lnTo>
                  <a:lnTo>
                    <a:pt x="3729" y="141"/>
                  </a:lnTo>
                  <a:lnTo>
                    <a:pt x="3730" y="141"/>
                  </a:lnTo>
                  <a:lnTo>
                    <a:pt x="3731" y="140"/>
                  </a:lnTo>
                  <a:lnTo>
                    <a:pt x="3732" y="140"/>
                  </a:lnTo>
                  <a:lnTo>
                    <a:pt x="3733" y="140"/>
                  </a:lnTo>
                  <a:lnTo>
                    <a:pt x="3735" y="140"/>
                  </a:lnTo>
                  <a:lnTo>
                    <a:pt x="3736" y="139"/>
                  </a:lnTo>
                  <a:lnTo>
                    <a:pt x="3737" y="139"/>
                  </a:lnTo>
                  <a:lnTo>
                    <a:pt x="3738" y="139"/>
                  </a:lnTo>
                  <a:lnTo>
                    <a:pt x="3739" y="139"/>
                  </a:lnTo>
                  <a:lnTo>
                    <a:pt x="3741" y="138"/>
                  </a:lnTo>
                  <a:lnTo>
                    <a:pt x="3742" y="137"/>
                  </a:lnTo>
                  <a:lnTo>
                    <a:pt x="3743" y="137"/>
                  </a:lnTo>
                  <a:lnTo>
                    <a:pt x="3745" y="136"/>
                  </a:lnTo>
                  <a:lnTo>
                    <a:pt x="3746" y="136"/>
                  </a:lnTo>
                  <a:lnTo>
                    <a:pt x="3747" y="136"/>
                  </a:lnTo>
                  <a:lnTo>
                    <a:pt x="3748" y="135"/>
                  </a:lnTo>
                  <a:lnTo>
                    <a:pt x="3749" y="135"/>
                  </a:lnTo>
                  <a:lnTo>
                    <a:pt x="3751" y="134"/>
                  </a:lnTo>
                  <a:lnTo>
                    <a:pt x="3752" y="133"/>
                  </a:lnTo>
                  <a:lnTo>
                    <a:pt x="3753" y="132"/>
                  </a:lnTo>
                  <a:lnTo>
                    <a:pt x="3754" y="131"/>
                  </a:lnTo>
                  <a:lnTo>
                    <a:pt x="3756" y="131"/>
                  </a:lnTo>
                  <a:lnTo>
                    <a:pt x="3757" y="131"/>
                  </a:lnTo>
                  <a:lnTo>
                    <a:pt x="3758" y="131"/>
                  </a:lnTo>
                  <a:lnTo>
                    <a:pt x="3759" y="131"/>
                  </a:lnTo>
                  <a:lnTo>
                    <a:pt x="3761" y="131"/>
                  </a:lnTo>
                  <a:lnTo>
                    <a:pt x="3762" y="129"/>
                  </a:lnTo>
                  <a:lnTo>
                    <a:pt x="3763" y="129"/>
                  </a:lnTo>
                  <a:lnTo>
                    <a:pt x="3764" y="130"/>
                  </a:lnTo>
                  <a:lnTo>
                    <a:pt x="3765" y="130"/>
                  </a:lnTo>
                  <a:lnTo>
                    <a:pt x="3767" y="131"/>
                  </a:lnTo>
                  <a:lnTo>
                    <a:pt x="3768" y="132"/>
                  </a:lnTo>
                  <a:lnTo>
                    <a:pt x="3769" y="133"/>
                  </a:lnTo>
                  <a:lnTo>
                    <a:pt x="3770" y="134"/>
                  </a:lnTo>
                  <a:lnTo>
                    <a:pt x="3772" y="135"/>
                  </a:lnTo>
                  <a:lnTo>
                    <a:pt x="3773" y="136"/>
                  </a:lnTo>
                  <a:lnTo>
                    <a:pt x="3774" y="137"/>
                  </a:lnTo>
                  <a:lnTo>
                    <a:pt x="3775" y="138"/>
                  </a:lnTo>
                  <a:lnTo>
                    <a:pt x="3777" y="138"/>
                  </a:lnTo>
                  <a:lnTo>
                    <a:pt x="3778" y="138"/>
                  </a:lnTo>
                  <a:lnTo>
                    <a:pt x="3779" y="138"/>
                  </a:lnTo>
                  <a:lnTo>
                    <a:pt x="3780" y="139"/>
                  </a:lnTo>
                  <a:lnTo>
                    <a:pt x="3782" y="139"/>
                  </a:lnTo>
                  <a:lnTo>
                    <a:pt x="3783" y="139"/>
                  </a:lnTo>
                  <a:lnTo>
                    <a:pt x="3784" y="139"/>
                  </a:lnTo>
                  <a:lnTo>
                    <a:pt x="3785" y="139"/>
                  </a:lnTo>
                  <a:lnTo>
                    <a:pt x="3787" y="139"/>
                  </a:lnTo>
                  <a:lnTo>
                    <a:pt x="3788" y="140"/>
                  </a:lnTo>
                  <a:lnTo>
                    <a:pt x="3789" y="140"/>
                  </a:lnTo>
                  <a:lnTo>
                    <a:pt x="3790" y="141"/>
                  </a:lnTo>
                  <a:lnTo>
                    <a:pt x="3792" y="142"/>
                  </a:lnTo>
                  <a:lnTo>
                    <a:pt x="3793" y="143"/>
                  </a:lnTo>
                  <a:lnTo>
                    <a:pt x="3794" y="144"/>
                  </a:lnTo>
                  <a:lnTo>
                    <a:pt x="3795" y="144"/>
                  </a:lnTo>
                  <a:lnTo>
                    <a:pt x="3796" y="144"/>
                  </a:lnTo>
                  <a:lnTo>
                    <a:pt x="3798" y="144"/>
                  </a:lnTo>
                  <a:lnTo>
                    <a:pt x="3799" y="143"/>
                  </a:lnTo>
                  <a:lnTo>
                    <a:pt x="3800" y="144"/>
                  </a:lnTo>
                  <a:lnTo>
                    <a:pt x="3801" y="144"/>
                  </a:lnTo>
                  <a:lnTo>
                    <a:pt x="3803" y="143"/>
                  </a:lnTo>
                  <a:lnTo>
                    <a:pt x="3804" y="142"/>
                  </a:lnTo>
                  <a:lnTo>
                    <a:pt x="3805" y="142"/>
                  </a:lnTo>
                  <a:lnTo>
                    <a:pt x="3806" y="141"/>
                  </a:lnTo>
                  <a:lnTo>
                    <a:pt x="3808" y="140"/>
                  </a:lnTo>
                  <a:lnTo>
                    <a:pt x="3809" y="140"/>
                  </a:lnTo>
                  <a:lnTo>
                    <a:pt x="3810" y="139"/>
                  </a:lnTo>
                  <a:lnTo>
                    <a:pt x="3811" y="139"/>
                  </a:lnTo>
                  <a:lnTo>
                    <a:pt x="3812" y="138"/>
                  </a:lnTo>
                  <a:lnTo>
                    <a:pt x="3814" y="137"/>
                  </a:lnTo>
                  <a:lnTo>
                    <a:pt x="3815" y="137"/>
                  </a:lnTo>
                  <a:lnTo>
                    <a:pt x="3816" y="137"/>
                  </a:lnTo>
                  <a:lnTo>
                    <a:pt x="3818" y="135"/>
                  </a:lnTo>
                  <a:lnTo>
                    <a:pt x="3819" y="133"/>
                  </a:lnTo>
                  <a:lnTo>
                    <a:pt x="3820" y="132"/>
                  </a:lnTo>
                  <a:lnTo>
                    <a:pt x="3821" y="132"/>
                  </a:lnTo>
                  <a:lnTo>
                    <a:pt x="3822" y="132"/>
                  </a:lnTo>
                  <a:lnTo>
                    <a:pt x="3824" y="132"/>
                  </a:lnTo>
                  <a:lnTo>
                    <a:pt x="3825" y="132"/>
                  </a:lnTo>
                  <a:lnTo>
                    <a:pt x="3826" y="132"/>
                  </a:lnTo>
                  <a:lnTo>
                    <a:pt x="3827" y="132"/>
                  </a:lnTo>
                  <a:lnTo>
                    <a:pt x="3829" y="131"/>
                  </a:lnTo>
                  <a:lnTo>
                    <a:pt x="3830" y="131"/>
                  </a:lnTo>
                  <a:lnTo>
                    <a:pt x="3831" y="132"/>
                  </a:lnTo>
                  <a:lnTo>
                    <a:pt x="3832" y="132"/>
                  </a:lnTo>
                  <a:lnTo>
                    <a:pt x="3834" y="133"/>
                  </a:lnTo>
                  <a:lnTo>
                    <a:pt x="3835" y="134"/>
                  </a:lnTo>
                  <a:lnTo>
                    <a:pt x="3836" y="135"/>
                  </a:lnTo>
                  <a:lnTo>
                    <a:pt x="3837" y="136"/>
                  </a:lnTo>
                  <a:lnTo>
                    <a:pt x="3839" y="136"/>
                  </a:lnTo>
                  <a:lnTo>
                    <a:pt x="3840" y="137"/>
                  </a:lnTo>
                  <a:lnTo>
                    <a:pt x="3841" y="137"/>
                  </a:lnTo>
                  <a:lnTo>
                    <a:pt x="3842" y="137"/>
                  </a:lnTo>
                  <a:lnTo>
                    <a:pt x="3843" y="137"/>
                  </a:lnTo>
                  <a:lnTo>
                    <a:pt x="3845" y="137"/>
                  </a:lnTo>
                  <a:lnTo>
                    <a:pt x="3846" y="137"/>
                  </a:lnTo>
                  <a:lnTo>
                    <a:pt x="3847" y="135"/>
                  </a:lnTo>
                  <a:lnTo>
                    <a:pt x="3849" y="132"/>
                  </a:lnTo>
                  <a:lnTo>
                    <a:pt x="3850" y="131"/>
                  </a:lnTo>
                  <a:lnTo>
                    <a:pt x="3851" y="132"/>
                  </a:lnTo>
                  <a:lnTo>
                    <a:pt x="3852" y="132"/>
                  </a:lnTo>
                  <a:lnTo>
                    <a:pt x="3853" y="131"/>
                  </a:lnTo>
                  <a:lnTo>
                    <a:pt x="3855" y="130"/>
                  </a:lnTo>
                  <a:lnTo>
                    <a:pt x="3856" y="130"/>
                  </a:lnTo>
                  <a:lnTo>
                    <a:pt x="3857" y="130"/>
                  </a:lnTo>
                  <a:lnTo>
                    <a:pt x="3858" y="130"/>
                  </a:lnTo>
                  <a:lnTo>
                    <a:pt x="3859" y="130"/>
                  </a:lnTo>
                  <a:lnTo>
                    <a:pt x="3861" y="130"/>
                  </a:lnTo>
                  <a:lnTo>
                    <a:pt x="3862" y="130"/>
                  </a:lnTo>
                  <a:lnTo>
                    <a:pt x="3863" y="130"/>
                  </a:lnTo>
                  <a:lnTo>
                    <a:pt x="3865" y="129"/>
                  </a:lnTo>
                  <a:lnTo>
                    <a:pt x="3866" y="129"/>
                  </a:lnTo>
                  <a:lnTo>
                    <a:pt x="3867" y="128"/>
                  </a:lnTo>
                  <a:lnTo>
                    <a:pt x="3868" y="127"/>
                  </a:lnTo>
                  <a:lnTo>
                    <a:pt x="3869" y="126"/>
                  </a:lnTo>
                  <a:lnTo>
                    <a:pt x="3871" y="125"/>
                  </a:lnTo>
                  <a:lnTo>
                    <a:pt x="3872" y="123"/>
                  </a:lnTo>
                  <a:lnTo>
                    <a:pt x="3873" y="122"/>
                  </a:lnTo>
                  <a:lnTo>
                    <a:pt x="3874" y="121"/>
                  </a:lnTo>
                  <a:lnTo>
                    <a:pt x="3876" y="121"/>
                  </a:lnTo>
                  <a:lnTo>
                    <a:pt x="3877" y="121"/>
                  </a:lnTo>
                  <a:lnTo>
                    <a:pt x="3878" y="121"/>
                  </a:lnTo>
                  <a:lnTo>
                    <a:pt x="3879" y="122"/>
                  </a:lnTo>
                  <a:lnTo>
                    <a:pt x="3881" y="122"/>
                  </a:lnTo>
                  <a:lnTo>
                    <a:pt x="3882" y="122"/>
                  </a:lnTo>
                  <a:lnTo>
                    <a:pt x="3883" y="122"/>
                  </a:lnTo>
                  <a:lnTo>
                    <a:pt x="3884" y="122"/>
                  </a:lnTo>
                  <a:lnTo>
                    <a:pt x="3886" y="122"/>
                  </a:lnTo>
                  <a:lnTo>
                    <a:pt x="3887" y="122"/>
                  </a:lnTo>
                  <a:lnTo>
                    <a:pt x="3888" y="122"/>
                  </a:lnTo>
                  <a:lnTo>
                    <a:pt x="3889" y="123"/>
                  </a:lnTo>
                  <a:lnTo>
                    <a:pt x="3890" y="124"/>
                  </a:lnTo>
                  <a:lnTo>
                    <a:pt x="3892" y="125"/>
                  </a:lnTo>
                  <a:lnTo>
                    <a:pt x="3893" y="127"/>
                  </a:lnTo>
                  <a:lnTo>
                    <a:pt x="3894" y="128"/>
                  </a:lnTo>
                  <a:lnTo>
                    <a:pt x="3896" y="129"/>
                  </a:lnTo>
                  <a:lnTo>
                    <a:pt x="3897" y="130"/>
                  </a:lnTo>
                  <a:lnTo>
                    <a:pt x="3898" y="131"/>
                  </a:lnTo>
                  <a:lnTo>
                    <a:pt x="3899" y="132"/>
                  </a:lnTo>
                  <a:lnTo>
                    <a:pt x="3900" y="132"/>
                  </a:lnTo>
                  <a:lnTo>
                    <a:pt x="3902" y="132"/>
                  </a:lnTo>
                  <a:lnTo>
                    <a:pt x="3903" y="132"/>
                  </a:lnTo>
                  <a:lnTo>
                    <a:pt x="3904" y="131"/>
                  </a:lnTo>
                  <a:lnTo>
                    <a:pt x="3905" y="131"/>
                  </a:lnTo>
                  <a:lnTo>
                    <a:pt x="3906" y="129"/>
                  </a:lnTo>
                  <a:lnTo>
                    <a:pt x="3908" y="128"/>
                  </a:lnTo>
                  <a:lnTo>
                    <a:pt x="3909" y="127"/>
                  </a:lnTo>
                  <a:lnTo>
                    <a:pt x="3910" y="127"/>
                  </a:lnTo>
                  <a:lnTo>
                    <a:pt x="3912" y="127"/>
                  </a:lnTo>
                  <a:lnTo>
                    <a:pt x="3913" y="127"/>
                  </a:lnTo>
                  <a:lnTo>
                    <a:pt x="3914" y="126"/>
                  </a:lnTo>
                  <a:lnTo>
                    <a:pt x="3915" y="126"/>
                  </a:lnTo>
                  <a:lnTo>
                    <a:pt x="3916" y="126"/>
                  </a:lnTo>
                  <a:lnTo>
                    <a:pt x="3918" y="127"/>
                  </a:lnTo>
                  <a:lnTo>
                    <a:pt x="3919" y="128"/>
                  </a:lnTo>
                  <a:lnTo>
                    <a:pt x="3920" y="129"/>
                  </a:lnTo>
                  <a:lnTo>
                    <a:pt x="3921" y="129"/>
                  </a:lnTo>
                  <a:lnTo>
                    <a:pt x="3922" y="130"/>
                  </a:lnTo>
                  <a:lnTo>
                    <a:pt x="3924" y="131"/>
                  </a:lnTo>
                  <a:lnTo>
                    <a:pt x="3925" y="131"/>
                  </a:lnTo>
                  <a:lnTo>
                    <a:pt x="3926" y="131"/>
                  </a:lnTo>
                  <a:lnTo>
                    <a:pt x="3928" y="131"/>
                  </a:lnTo>
                  <a:lnTo>
                    <a:pt x="3929" y="131"/>
                  </a:lnTo>
                  <a:lnTo>
                    <a:pt x="3930" y="131"/>
                  </a:lnTo>
                  <a:lnTo>
                    <a:pt x="3931" y="130"/>
                  </a:lnTo>
                  <a:lnTo>
                    <a:pt x="3932" y="129"/>
                  </a:lnTo>
                  <a:lnTo>
                    <a:pt x="3934" y="127"/>
                  </a:lnTo>
                  <a:lnTo>
                    <a:pt x="3935" y="126"/>
                  </a:lnTo>
                  <a:lnTo>
                    <a:pt x="3936" y="125"/>
                  </a:lnTo>
                  <a:lnTo>
                    <a:pt x="3937" y="125"/>
                  </a:lnTo>
                  <a:lnTo>
                    <a:pt x="3939" y="122"/>
                  </a:lnTo>
                  <a:lnTo>
                    <a:pt x="3940" y="123"/>
                  </a:lnTo>
                  <a:lnTo>
                    <a:pt x="3941" y="124"/>
                  </a:lnTo>
                  <a:lnTo>
                    <a:pt x="3942" y="126"/>
                  </a:lnTo>
                  <a:lnTo>
                    <a:pt x="3944" y="127"/>
                  </a:lnTo>
                  <a:lnTo>
                    <a:pt x="3945" y="129"/>
                  </a:lnTo>
                  <a:lnTo>
                    <a:pt x="3946" y="131"/>
                  </a:lnTo>
                  <a:lnTo>
                    <a:pt x="3947" y="134"/>
                  </a:lnTo>
                  <a:lnTo>
                    <a:pt x="3949" y="136"/>
                  </a:lnTo>
                  <a:lnTo>
                    <a:pt x="3950" y="137"/>
                  </a:lnTo>
                  <a:lnTo>
                    <a:pt x="3951" y="138"/>
                  </a:lnTo>
                  <a:lnTo>
                    <a:pt x="3952" y="139"/>
                  </a:lnTo>
                  <a:lnTo>
                    <a:pt x="3953" y="141"/>
                  </a:lnTo>
                  <a:lnTo>
                    <a:pt x="3955" y="142"/>
                  </a:lnTo>
                  <a:lnTo>
                    <a:pt x="3956" y="143"/>
                  </a:lnTo>
                  <a:lnTo>
                    <a:pt x="3957" y="144"/>
                  </a:lnTo>
                  <a:lnTo>
                    <a:pt x="3959" y="143"/>
                  </a:lnTo>
                  <a:lnTo>
                    <a:pt x="3960" y="143"/>
                  </a:lnTo>
                  <a:lnTo>
                    <a:pt x="3961" y="142"/>
                  </a:lnTo>
                  <a:lnTo>
                    <a:pt x="3962" y="142"/>
                  </a:lnTo>
                  <a:lnTo>
                    <a:pt x="3963" y="141"/>
                  </a:lnTo>
                  <a:lnTo>
                    <a:pt x="3965" y="141"/>
                  </a:lnTo>
                  <a:lnTo>
                    <a:pt x="3966" y="141"/>
                  </a:lnTo>
                  <a:lnTo>
                    <a:pt x="3967" y="142"/>
                  </a:lnTo>
                  <a:lnTo>
                    <a:pt x="3968" y="142"/>
                  </a:lnTo>
                  <a:lnTo>
                    <a:pt x="3969" y="141"/>
                  </a:lnTo>
                  <a:lnTo>
                    <a:pt x="3971" y="141"/>
                  </a:lnTo>
                  <a:lnTo>
                    <a:pt x="3972" y="141"/>
                  </a:lnTo>
                  <a:lnTo>
                    <a:pt x="3973" y="141"/>
                  </a:lnTo>
                  <a:lnTo>
                    <a:pt x="3975" y="142"/>
                  </a:lnTo>
                  <a:lnTo>
                    <a:pt x="3976" y="142"/>
                  </a:lnTo>
                  <a:lnTo>
                    <a:pt x="3977" y="142"/>
                  </a:lnTo>
                  <a:lnTo>
                    <a:pt x="3978" y="143"/>
                  </a:lnTo>
                  <a:lnTo>
                    <a:pt x="3979" y="142"/>
                  </a:lnTo>
                  <a:lnTo>
                    <a:pt x="3981" y="141"/>
                  </a:lnTo>
                  <a:lnTo>
                    <a:pt x="3982" y="141"/>
                  </a:lnTo>
                  <a:lnTo>
                    <a:pt x="3983" y="141"/>
                  </a:lnTo>
                  <a:lnTo>
                    <a:pt x="3984" y="141"/>
                  </a:lnTo>
                  <a:lnTo>
                    <a:pt x="3986" y="142"/>
                  </a:lnTo>
                  <a:lnTo>
                    <a:pt x="3987" y="143"/>
                  </a:lnTo>
                  <a:lnTo>
                    <a:pt x="3988" y="144"/>
                  </a:lnTo>
                  <a:lnTo>
                    <a:pt x="3989" y="144"/>
                  </a:lnTo>
                  <a:lnTo>
                    <a:pt x="3991" y="143"/>
                  </a:lnTo>
                  <a:lnTo>
                    <a:pt x="3992" y="142"/>
                  </a:lnTo>
                  <a:lnTo>
                    <a:pt x="3993" y="142"/>
                  </a:lnTo>
                  <a:lnTo>
                    <a:pt x="3994" y="141"/>
                  </a:lnTo>
                  <a:lnTo>
                    <a:pt x="3996" y="140"/>
                  </a:lnTo>
                  <a:lnTo>
                    <a:pt x="3997" y="139"/>
                  </a:lnTo>
                  <a:lnTo>
                    <a:pt x="3998" y="139"/>
                  </a:lnTo>
                  <a:lnTo>
                    <a:pt x="3999" y="139"/>
                  </a:lnTo>
                  <a:lnTo>
                    <a:pt x="4000" y="140"/>
                  </a:lnTo>
                  <a:lnTo>
                    <a:pt x="4002" y="141"/>
                  </a:lnTo>
                  <a:lnTo>
                    <a:pt x="4003" y="142"/>
                  </a:lnTo>
                  <a:lnTo>
                    <a:pt x="4004" y="142"/>
                  </a:lnTo>
                  <a:lnTo>
                    <a:pt x="4006" y="143"/>
                  </a:lnTo>
                  <a:lnTo>
                    <a:pt x="4007" y="144"/>
                  </a:lnTo>
                  <a:lnTo>
                    <a:pt x="4008" y="145"/>
                  </a:lnTo>
                  <a:lnTo>
                    <a:pt x="4009" y="145"/>
                  </a:lnTo>
                  <a:lnTo>
                    <a:pt x="4010" y="146"/>
                  </a:lnTo>
                  <a:lnTo>
                    <a:pt x="4012" y="146"/>
                  </a:lnTo>
                  <a:lnTo>
                    <a:pt x="4013" y="144"/>
                  </a:lnTo>
                  <a:lnTo>
                    <a:pt x="4014" y="140"/>
                  </a:lnTo>
                  <a:lnTo>
                    <a:pt x="4015" y="139"/>
                  </a:lnTo>
                  <a:lnTo>
                    <a:pt x="4016" y="139"/>
                  </a:lnTo>
                  <a:lnTo>
                    <a:pt x="4018" y="139"/>
                  </a:lnTo>
                  <a:lnTo>
                    <a:pt x="4019" y="139"/>
                  </a:lnTo>
                  <a:lnTo>
                    <a:pt x="4020" y="139"/>
                  </a:lnTo>
                  <a:lnTo>
                    <a:pt x="4022" y="139"/>
                  </a:lnTo>
                  <a:lnTo>
                    <a:pt x="4023" y="139"/>
                  </a:lnTo>
                  <a:lnTo>
                    <a:pt x="4024" y="139"/>
                  </a:lnTo>
                  <a:lnTo>
                    <a:pt x="4025" y="139"/>
                  </a:lnTo>
                  <a:lnTo>
                    <a:pt x="4026" y="139"/>
                  </a:lnTo>
                  <a:lnTo>
                    <a:pt x="4028" y="140"/>
                  </a:lnTo>
                  <a:lnTo>
                    <a:pt x="4029" y="141"/>
                  </a:lnTo>
                  <a:lnTo>
                    <a:pt x="4030" y="144"/>
                  </a:lnTo>
                  <a:lnTo>
                    <a:pt x="4031" y="146"/>
                  </a:lnTo>
                  <a:lnTo>
                    <a:pt x="4033" y="145"/>
                  </a:lnTo>
                  <a:lnTo>
                    <a:pt x="4034" y="144"/>
                  </a:lnTo>
                  <a:lnTo>
                    <a:pt x="4035" y="144"/>
                  </a:lnTo>
                  <a:lnTo>
                    <a:pt x="4036" y="142"/>
                  </a:lnTo>
                  <a:lnTo>
                    <a:pt x="4038" y="141"/>
                  </a:lnTo>
                  <a:lnTo>
                    <a:pt x="4039" y="140"/>
                  </a:lnTo>
                  <a:lnTo>
                    <a:pt x="4040" y="141"/>
                  </a:lnTo>
                  <a:lnTo>
                    <a:pt x="4041" y="141"/>
                  </a:lnTo>
                  <a:lnTo>
                    <a:pt x="4043" y="140"/>
                  </a:lnTo>
                  <a:lnTo>
                    <a:pt x="4044" y="140"/>
                  </a:lnTo>
                  <a:lnTo>
                    <a:pt x="4045" y="139"/>
                  </a:lnTo>
                  <a:lnTo>
                    <a:pt x="4046" y="139"/>
                  </a:lnTo>
                  <a:lnTo>
                    <a:pt x="4047" y="138"/>
                  </a:lnTo>
                  <a:lnTo>
                    <a:pt x="4049" y="137"/>
                  </a:lnTo>
                  <a:lnTo>
                    <a:pt x="4050" y="136"/>
                  </a:lnTo>
                  <a:lnTo>
                    <a:pt x="4051" y="136"/>
                  </a:lnTo>
                  <a:lnTo>
                    <a:pt x="4053" y="136"/>
                  </a:lnTo>
                  <a:lnTo>
                    <a:pt x="4054" y="136"/>
                  </a:lnTo>
                  <a:lnTo>
                    <a:pt x="4055" y="136"/>
                  </a:lnTo>
                  <a:lnTo>
                    <a:pt x="4056" y="136"/>
                  </a:lnTo>
                  <a:lnTo>
                    <a:pt x="4057" y="136"/>
                  </a:lnTo>
                  <a:lnTo>
                    <a:pt x="4059" y="136"/>
                  </a:lnTo>
                  <a:lnTo>
                    <a:pt x="4060" y="136"/>
                  </a:lnTo>
                  <a:lnTo>
                    <a:pt x="4061" y="137"/>
                  </a:lnTo>
                  <a:lnTo>
                    <a:pt x="4062" y="137"/>
                  </a:lnTo>
                  <a:lnTo>
                    <a:pt x="4063" y="139"/>
                  </a:lnTo>
                  <a:lnTo>
                    <a:pt x="4065" y="139"/>
                  </a:lnTo>
                  <a:lnTo>
                    <a:pt x="4066" y="140"/>
                  </a:lnTo>
                  <a:lnTo>
                    <a:pt x="4067" y="141"/>
                  </a:lnTo>
                  <a:lnTo>
                    <a:pt x="4069" y="142"/>
                  </a:lnTo>
                  <a:lnTo>
                    <a:pt x="4070" y="143"/>
                  </a:lnTo>
                  <a:lnTo>
                    <a:pt x="4071" y="144"/>
                  </a:lnTo>
                  <a:lnTo>
                    <a:pt x="4072" y="144"/>
                  </a:lnTo>
                  <a:lnTo>
                    <a:pt x="4073" y="144"/>
                  </a:lnTo>
                  <a:lnTo>
                    <a:pt x="4075" y="145"/>
                  </a:lnTo>
                  <a:lnTo>
                    <a:pt x="4076" y="145"/>
                  </a:lnTo>
                  <a:lnTo>
                    <a:pt x="4077" y="144"/>
                  </a:lnTo>
                  <a:lnTo>
                    <a:pt x="4078" y="142"/>
                  </a:lnTo>
                  <a:lnTo>
                    <a:pt x="4079" y="142"/>
                  </a:lnTo>
                  <a:lnTo>
                    <a:pt x="4081" y="142"/>
                  </a:lnTo>
                  <a:lnTo>
                    <a:pt x="4082" y="143"/>
                  </a:lnTo>
                  <a:lnTo>
                    <a:pt x="4083" y="143"/>
                  </a:lnTo>
                  <a:lnTo>
                    <a:pt x="4085" y="143"/>
                  </a:lnTo>
                  <a:lnTo>
                    <a:pt x="4086" y="143"/>
                  </a:lnTo>
                  <a:lnTo>
                    <a:pt x="4087" y="143"/>
                  </a:lnTo>
                  <a:lnTo>
                    <a:pt x="4088" y="143"/>
                  </a:lnTo>
                  <a:lnTo>
                    <a:pt x="4089" y="143"/>
                  </a:lnTo>
                  <a:lnTo>
                    <a:pt x="4091" y="142"/>
                  </a:lnTo>
                  <a:lnTo>
                    <a:pt x="4092" y="142"/>
                  </a:lnTo>
                  <a:lnTo>
                    <a:pt x="4093" y="142"/>
                  </a:lnTo>
                  <a:lnTo>
                    <a:pt x="4094" y="142"/>
                  </a:lnTo>
                  <a:lnTo>
                    <a:pt x="4096" y="142"/>
                  </a:lnTo>
                  <a:lnTo>
                    <a:pt x="4097" y="142"/>
                  </a:lnTo>
                  <a:lnTo>
                    <a:pt x="4098" y="142"/>
                  </a:lnTo>
                  <a:lnTo>
                    <a:pt x="4099" y="142"/>
                  </a:lnTo>
                  <a:lnTo>
                    <a:pt x="4101" y="142"/>
                  </a:lnTo>
                  <a:lnTo>
                    <a:pt x="4102" y="141"/>
                  </a:lnTo>
                  <a:lnTo>
                    <a:pt x="4103" y="139"/>
                  </a:lnTo>
                  <a:lnTo>
                    <a:pt x="4104" y="138"/>
                  </a:lnTo>
                  <a:lnTo>
                    <a:pt x="4106" y="137"/>
                  </a:lnTo>
                  <a:lnTo>
                    <a:pt x="4107" y="135"/>
                  </a:lnTo>
                  <a:lnTo>
                    <a:pt x="4108" y="135"/>
                  </a:lnTo>
                  <a:lnTo>
                    <a:pt x="4109" y="134"/>
                  </a:lnTo>
                  <a:lnTo>
                    <a:pt x="4110" y="133"/>
                  </a:lnTo>
                  <a:lnTo>
                    <a:pt x="4112" y="133"/>
                  </a:lnTo>
                  <a:lnTo>
                    <a:pt x="4113" y="134"/>
                  </a:lnTo>
                  <a:lnTo>
                    <a:pt x="4114" y="134"/>
                  </a:lnTo>
                  <a:lnTo>
                    <a:pt x="4116" y="134"/>
                  </a:lnTo>
                  <a:lnTo>
                    <a:pt x="4117" y="134"/>
                  </a:lnTo>
                  <a:lnTo>
                    <a:pt x="4118" y="135"/>
                  </a:lnTo>
                  <a:lnTo>
                    <a:pt x="4119" y="136"/>
                  </a:lnTo>
                  <a:lnTo>
                    <a:pt x="4120" y="136"/>
                  </a:lnTo>
                  <a:lnTo>
                    <a:pt x="4122" y="137"/>
                  </a:lnTo>
                  <a:lnTo>
                    <a:pt x="4123" y="139"/>
                  </a:lnTo>
                  <a:lnTo>
                    <a:pt x="4124" y="139"/>
                  </a:lnTo>
                  <a:lnTo>
                    <a:pt x="4125" y="140"/>
                  </a:lnTo>
                  <a:lnTo>
                    <a:pt x="4127" y="141"/>
                  </a:lnTo>
                  <a:lnTo>
                    <a:pt x="4128" y="142"/>
                  </a:lnTo>
                  <a:lnTo>
                    <a:pt x="4129" y="142"/>
                  </a:lnTo>
                  <a:lnTo>
                    <a:pt x="4130" y="143"/>
                  </a:lnTo>
                  <a:lnTo>
                    <a:pt x="4132" y="143"/>
                  </a:lnTo>
                  <a:lnTo>
                    <a:pt x="4133" y="142"/>
                  </a:lnTo>
                  <a:lnTo>
                    <a:pt x="4134" y="142"/>
                  </a:lnTo>
                  <a:lnTo>
                    <a:pt x="4135" y="142"/>
                  </a:lnTo>
                  <a:lnTo>
                    <a:pt x="4136" y="141"/>
                  </a:lnTo>
                  <a:lnTo>
                    <a:pt x="4138" y="139"/>
                  </a:lnTo>
                  <a:lnTo>
                    <a:pt x="4139" y="138"/>
                  </a:lnTo>
                  <a:lnTo>
                    <a:pt x="4140" y="137"/>
                  </a:lnTo>
                  <a:lnTo>
                    <a:pt x="4141" y="137"/>
                  </a:lnTo>
                  <a:lnTo>
                    <a:pt x="4143" y="137"/>
                  </a:lnTo>
                  <a:lnTo>
                    <a:pt x="4144" y="137"/>
                  </a:lnTo>
                  <a:lnTo>
                    <a:pt x="4145" y="137"/>
                  </a:lnTo>
                  <a:lnTo>
                    <a:pt x="4146" y="137"/>
                  </a:lnTo>
                  <a:lnTo>
                    <a:pt x="4148" y="137"/>
                  </a:lnTo>
                  <a:lnTo>
                    <a:pt x="4149" y="137"/>
                  </a:lnTo>
                  <a:lnTo>
                    <a:pt x="4150" y="137"/>
                  </a:lnTo>
                  <a:lnTo>
                    <a:pt x="4151" y="136"/>
                  </a:lnTo>
                  <a:lnTo>
                    <a:pt x="4153" y="136"/>
                  </a:lnTo>
                  <a:lnTo>
                    <a:pt x="4154" y="136"/>
                  </a:lnTo>
                  <a:lnTo>
                    <a:pt x="4155" y="137"/>
                  </a:lnTo>
                  <a:lnTo>
                    <a:pt x="4156" y="137"/>
                  </a:lnTo>
                  <a:lnTo>
                    <a:pt x="4158" y="137"/>
                  </a:lnTo>
                  <a:lnTo>
                    <a:pt x="4159" y="137"/>
                  </a:lnTo>
                  <a:lnTo>
                    <a:pt x="4160" y="136"/>
                  </a:lnTo>
                  <a:lnTo>
                    <a:pt x="4161" y="136"/>
                  </a:lnTo>
                  <a:lnTo>
                    <a:pt x="4163" y="136"/>
                  </a:lnTo>
                  <a:lnTo>
                    <a:pt x="4164" y="135"/>
                  </a:lnTo>
                  <a:lnTo>
                    <a:pt x="4165" y="135"/>
                  </a:lnTo>
                  <a:lnTo>
                    <a:pt x="4166" y="134"/>
                  </a:lnTo>
                  <a:lnTo>
                    <a:pt x="4167" y="133"/>
                  </a:lnTo>
                  <a:lnTo>
                    <a:pt x="4169" y="132"/>
                  </a:lnTo>
                  <a:lnTo>
                    <a:pt x="4170" y="131"/>
                  </a:lnTo>
                  <a:lnTo>
                    <a:pt x="4171" y="131"/>
                  </a:lnTo>
                  <a:lnTo>
                    <a:pt x="4172" y="131"/>
                  </a:lnTo>
                  <a:lnTo>
                    <a:pt x="4174" y="131"/>
                  </a:lnTo>
                  <a:lnTo>
                    <a:pt x="4175" y="131"/>
                  </a:lnTo>
                  <a:lnTo>
                    <a:pt x="4176" y="131"/>
                  </a:lnTo>
                  <a:lnTo>
                    <a:pt x="4177" y="128"/>
                  </a:lnTo>
                  <a:lnTo>
                    <a:pt x="4179" y="126"/>
                  </a:lnTo>
                  <a:lnTo>
                    <a:pt x="4180" y="125"/>
                  </a:lnTo>
                  <a:lnTo>
                    <a:pt x="4181" y="124"/>
                  </a:lnTo>
                  <a:lnTo>
                    <a:pt x="4182" y="125"/>
                  </a:lnTo>
                  <a:lnTo>
                    <a:pt x="4183" y="125"/>
                  </a:lnTo>
                  <a:lnTo>
                    <a:pt x="4185" y="126"/>
                  </a:lnTo>
                  <a:lnTo>
                    <a:pt x="4186" y="128"/>
                  </a:lnTo>
                  <a:lnTo>
                    <a:pt x="4187" y="129"/>
                  </a:lnTo>
                  <a:lnTo>
                    <a:pt x="4189" y="131"/>
                  </a:lnTo>
                  <a:lnTo>
                    <a:pt x="4190" y="132"/>
                  </a:lnTo>
                  <a:lnTo>
                    <a:pt x="4191" y="133"/>
                  </a:lnTo>
                  <a:lnTo>
                    <a:pt x="4192" y="133"/>
                  </a:lnTo>
                  <a:lnTo>
                    <a:pt x="4193" y="133"/>
                  </a:lnTo>
                  <a:lnTo>
                    <a:pt x="4195" y="133"/>
                  </a:lnTo>
                  <a:lnTo>
                    <a:pt x="4196" y="133"/>
                  </a:lnTo>
                  <a:lnTo>
                    <a:pt x="4197" y="134"/>
                  </a:lnTo>
                  <a:lnTo>
                    <a:pt x="4198" y="135"/>
                  </a:lnTo>
                  <a:lnTo>
                    <a:pt x="4200" y="135"/>
                  </a:lnTo>
                  <a:lnTo>
                    <a:pt x="4201" y="136"/>
                  </a:lnTo>
                  <a:lnTo>
                    <a:pt x="4202" y="136"/>
                  </a:lnTo>
                  <a:lnTo>
                    <a:pt x="4203" y="136"/>
                  </a:lnTo>
                  <a:lnTo>
                    <a:pt x="4205" y="136"/>
                  </a:lnTo>
                  <a:lnTo>
                    <a:pt x="4206" y="135"/>
                  </a:lnTo>
                  <a:lnTo>
                    <a:pt x="4207" y="135"/>
                  </a:lnTo>
                  <a:lnTo>
                    <a:pt x="4208" y="136"/>
                  </a:lnTo>
                  <a:lnTo>
                    <a:pt x="4210" y="136"/>
                  </a:lnTo>
                  <a:lnTo>
                    <a:pt x="4211" y="136"/>
                  </a:lnTo>
                  <a:lnTo>
                    <a:pt x="4212" y="136"/>
                  </a:lnTo>
                  <a:lnTo>
                    <a:pt x="4213" y="136"/>
                  </a:lnTo>
                  <a:lnTo>
                    <a:pt x="4214" y="136"/>
                  </a:lnTo>
                  <a:lnTo>
                    <a:pt x="4216" y="138"/>
                  </a:lnTo>
                  <a:lnTo>
                    <a:pt x="4217" y="138"/>
                  </a:lnTo>
                  <a:lnTo>
                    <a:pt x="4218" y="137"/>
                  </a:lnTo>
                  <a:lnTo>
                    <a:pt x="4220" y="137"/>
                  </a:lnTo>
                  <a:lnTo>
                    <a:pt x="4221" y="136"/>
                  </a:lnTo>
                  <a:lnTo>
                    <a:pt x="4222" y="135"/>
                  </a:lnTo>
                  <a:lnTo>
                    <a:pt x="4223" y="134"/>
                  </a:lnTo>
                  <a:lnTo>
                    <a:pt x="4224" y="133"/>
                  </a:lnTo>
                  <a:lnTo>
                    <a:pt x="4226" y="132"/>
                  </a:lnTo>
                  <a:lnTo>
                    <a:pt x="4227" y="132"/>
                  </a:lnTo>
                  <a:lnTo>
                    <a:pt x="4228" y="131"/>
                  </a:lnTo>
                  <a:lnTo>
                    <a:pt x="4229" y="131"/>
                  </a:lnTo>
                  <a:lnTo>
                    <a:pt x="4230" y="131"/>
                  </a:lnTo>
                  <a:lnTo>
                    <a:pt x="4232" y="131"/>
                  </a:lnTo>
                  <a:lnTo>
                    <a:pt x="4233" y="132"/>
                  </a:lnTo>
                  <a:lnTo>
                    <a:pt x="4234" y="132"/>
                  </a:lnTo>
                  <a:lnTo>
                    <a:pt x="4236" y="132"/>
                  </a:lnTo>
                  <a:lnTo>
                    <a:pt x="4237" y="133"/>
                  </a:lnTo>
                  <a:lnTo>
                    <a:pt x="4238" y="133"/>
                  </a:lnTo>
                  <a:lnTo>
                    <a:pt x="4239" y="134"/>
                  </a:lnTo>
                  <a:lnTo>
                    <a:pt x="4240" y="133"/>
                  </a:lnTo>
                  <a:lnTo>
                    <a:pt x="4242" y="134"/>
                  </a:lnTo>
                  <a:lnTo>
                    <a:pt x="4243" y="134"/>
                  </a:lnTo>
                  <a:lnTo>
                    <a:pt x="4244" y="134"/>
                  </a:lnTo>
                  <a:lnTo>
                    <a:pt x="4245" y="134"/>
                  </a:lnTo>
                  <a:lnTo>
                    <a:pt x="4246" y="135"/>
                  </a:lnTo>
                  <a:lnTo>
                    <a:pt x="4248" y="136"/>
                  </a:lnTo>
                  <a:lnTo>
                    <a:pt x="4249" y="137"/>
                  </a:lnTo>
                  <a:lnTo>
                    <a:pt x="4250" y="138"/>
                  </a:lnTo>
                  <a:lnTo>
                    <a:pt x="4252" y="139"/>
                  </a:lnTo>
                  <a:lnTo>
                    <a:pt x="4253" y="139"/>
                  </a:lnTo>
                  <a:lnTo>
                    <a:pt x="4254" y="140"/>
                  </a:lnTo>
                  <a:lnTo>
                    <a:pt x="4255" y="140"/>
                  </a:lnTo>
                  <a:lnTo>
                    <a:pt x="4256" y="140"/>
                  </a:lnTo>
                  <a:lnTo>
                    <a:pt x="4258" y="140"/>
                  </a:lnTo>
                  <a:lnTo>
                    <a:pt x="4259" y="140"/>
                  </a:lnTo>
                  <a:lnTo>
                    <a:pt x="4260" y="139"/>
                  </a:lnTo>
                  <a:lnTo>
                    <a:pt x="4261" y="138"/>
                  </a:lnTo>
                  <a:lnTo>
                    <a:pt x="4263" y="137"/>
                  </a:lnTo>
                  <a:lnTo>
                    <a:pt x="4264" y="137"/>
                  </a:lnTo>
                  <a:lnTo>
                    <a:pt x="4265" y="137"/>
                  </a:lnTo>
                  <a:lnTo>
                    <a:pt x="4266" y="137"/>
                  </a:lnTo>
                  <a:lnTo>
                    <a:pt x="4268" y="137"/>
                  </a:lnTo>
                  <a:lnTo>
                    <a:pt x="4269" y="136"/>
                  </a:lnTo>
                  <a:lnTo>
                    <a:pt x="4270" y="136"/>
                  </a:lnTo>
                  <a:lnTo>
                    <a:pt x="4271" y="136"/>
                  </a:lnTo>
                  <a:lnTo>
                    <a:pt x="4273" y="135"/>
                  </a:lnTo>
                  <a:lnTo>
                    <a:pt x="4274" y="134"/>
                  </a:lnTo>
                  <a:lnTo>
                    <a:pt x="4275" y="132"/>
                  </a:lnTo>
                  <a:lnTo>
                    <a:pt x="4276" y="132"/>
                  </a:lnTo>
                  <a:lnTo>
                    <a:pt x="4277" y="131"/>
                  </a:lnTo>
                  <a:lnTo>
                    <a:pt x="4279" y="129"/>
                  </a:lnTo>
                  <a:lnTo>
                    <a:pt x="4280" y="128"/>
                  </a:lnTo>
                  <a:lnTo>
                    <a:pt x="4281" y="125"/>
                  </a:lnTo>
                  <a:lnTo>
                    <a:pt x="4283" y="123"/>
                  </a:lnTo>
                  <a:lnTo>
                    <a:pt x="4284" y="123"/>
                  </a:lnTo>
                  <a:lnTo>
                    <a:pt x="4285" y="122"/>
                  </a:lnTo>
                  <a:lnTo>
                    <a:pt x="4286" y="120"/>
                  </a:lnTo>
                  <a:lnTo>
                    <a:pt x="4287" y="118"/>
                  </a:lnTo>
                  <a:lnTo>
                    <a:pt x="4289" y="116"/>
                  </a:lnTo>
                  <a:lnTo>
                    <a:pt x="4290" y="115"/>
                  </a:lnTo>
                  <a:lnTo>
                    <a:pt x="4291" y="115"/>
                  </a:lnTo>
                  <a:lnTo>
                    <a:pt x="4292" y="115"/>
                  </a:lnTo>
                  <a:lnTo>
                    <a:pt x="4293" y="116"/>
                  </a:lnTo>
                  <a:lnTo>
                    <a:pt x="4295" y="116"/>
                  </a:lnTo>
                  <a:lnTo>
                    <a:pt x="4296" y="117"/>
                  </a:lnTo>
                  <a:lnTo>
                    <a:pt x="4297" y="117"/>
                  </a:lnTo>
                  <a:lnTo>
                    <a:pt x="4299" y="117"/>
                  </a:lnTo>
                  <a:lnTo>
                    <a:pt x="4300" y="117"/>
                  </a:lnTo>
                  <a:lnTo>
                    <a:pt x="4301" y="117"/>
                  </a:lnTo>
                  <a:lnTo>
                    <a:pt x="4302" y="117"/>
                  </a:lnTo>
                  <a:lnTo>
                    <a:pt x="4303" y="117"/>
                  </a:lnTo>
                  <a:lnTo>
                    <a:pt x="4305" y="118"/>
                  </a:lnTo>
                  <a:lnTo>
                    <a:pt x="4306" y="119"/>
                  </a:lnTo>
                  <a:lnTo>
                    <a:pt x="4307" y="120"/>
                  </a:lnTo>
                  <a:lnTo>
                    <a:pt x="4308" y="122"/>
                  </a:lnTo>
                  <a:lnTo>
                    <a:pt x="4310" y="123"/>
                  </a:lnTo>
                  <a:lnTo>
                    <a:pt x="4311" y="125"/>
                  </a:lnTo>
                  <a:lnTo>
                    <a:pt x="4312" y="125"/>
                  </a:lnTo>
                  <a:lnTo>
                    <a:pt x="4313" y="126"/>
                  </a:lnTo>
                  <a:lnTo>
                    <a:pt x="4315" y="127"/>
                  </a:lnTo>
                  <a:lnTo>
                    <a:pt x="4316" y="127"/>
                  </a:lnTo>
                  <a:lnTo>
                    <a:pt x="4317" y="127"/>
                  </a:lnTo>
                  <a:lnTo>
                    <a:pt x="4318" y="128"/>
                  </a:lnTo>
                  <a:lnTo>
                    <a:pt x="4320" y="128"/>
                  </a:lnTo>
                  <a:lnTo>
                    <a:pt x="4321" y="128"/>
                  </a:lnTo>
                  <a:lnTo>
                    <a:pt x="4322" y="127"/>
                  </a:lnTo>
                  <a:lnTo>
                    <a:pt x="4323" y="127"/>
                  </a:lnTo>
                  <a:lnTo>
                    <a:pt x="4324" y="127"/>
                  </a:lnTo>
                  <a:lnTo>
                    <a:pt x="4326" y="127"/>
                  </a:lnTo>
                  <a:lnTo>
                    <a:pt x="4327" y="127"/>
                  </a:lnTo>
                  <a:lnTo>
                    <a:pt x="4328" y="127"/>
                  </a:lnTo>
                  <a:lnTo>
                    <a:pt x="4330" y="126"/>
                  </a:lnTo>
                  <a:lnTo>
                    <a:pt x="4331" y="126"/>
                  </a:lnTo>
                  <a:lnTo>
                    <a:pt x="4332" y="126"/>
                  </a:lnTo>
                  <a:lnTo>
                    <a:pt x="4333" y="127"/>
                  </a:lnTo>
                  <a:lnTo>
                    <a:pt x="4334" y="127"/>
                  </a:lnTo>
                  <a:lnTo>
                    <a:pt x="4336" y="128"/>
                  </a:lnTo>
                  <a:lnTo>
                    <a:pt x="4337" y="129"/>
                  </a:lnTo>
                  <a:lnTo>
                    <a:pt x="4338" y="129"/>
                  </a:lnTo>
                  <a:lnTo>
                    <a:pt x="4339" y="130"/>
                  </a:lnTo>
                  <a:lnTo>
                    <a:pt x="4340" y="130"/>
                  </a:lnTo>
                  <a:lnTo>
                    <a:pt x="4342" y="131"/>
                  </a:lnTo>
                  <a:lnTo>
                    <a:pt x="4343" y="131"/>
                  </a:lnTo>
                  <a:lnTo>
                    <a:pt x="4344" y="131"/>
                  </a:lnTo>
                  <a:lnTo>
                    <a:pt x="4346" y="131"/>
                  </a:lnTo>
                  <a:lnTo>
                    <a:pt x="4347" y="130"/>
                  </a:lnTo>
                  <a:lnTo>
                    <a:pt x="4348" y="129"/>
                  </a:lnTo>
                  <a:lnTo>
                    <a:pt x="4349" y="127"/>
                  </a:lnTo>
                  <a:lnTo>
                    <a:pt x="4350" y="126"/>
                  </a:lnTo>
                  <a:lnTo>
                    <a:pt x="4352" y="125"/>
                  </a:lnTo>
                  <a:lnTo>
                    <a:pt x="4353" y="125"/>
                  </a:lnTo>
                </a:path>
              </a:pathLst>
            </a:custGeom>
            <a:noFill/>
            <a:ln w="4763"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182" name="TextBox 181"/>
          <p:cNvSpPr txBox="1"/>
          <p:nvPr/>
        </p:nvSpPr>
        <p:spPr>
          <a:xfrm>
            <a:off x="128873" y="-9311"/>
            <a:ext cx="3328701" cy="1200329"/>
          </a:xfrm>
          <a:prstGeom prst="rect">
            <a:avLst/>
          </a:prstGeom>
          <a:noFill/>
        </p:spPr>
        <p:txBody>
          <a:bodyPr wrap="square" rtlCol="0">
            <a:spAutoFit/>
          </a:bodyPr>
          <a:lstStyle/>
          <a:p>
            <a:r>
              <a:rPr lang="en-US" sz="2800" dirty="0"/>
              <a:t>Taxi Example: Part III</a:t>
            </a:r>
          </a:p>
          <a:p>
            <a:r>
              <a:rPr lang="en-US" sz="1600" dirty="0">
                <a:cs typeface="Times New Roman" panose="02020603050405020304" pitchFamily="18" charset="0"/>
              </a:rPr>
              <a:t> </a:t>
            </a:r>
          </a:p>
          <a:p>
            <a:endParaRPr lang="en-US" sz="2800" dirty="0"/>
          </a:p>
        </p:txBody>
      </p:sp>
      <p:sp>
        <p:nvSpPr>
          <p:cNvPr id="2191" name="TextBox 2190"/>
          <p:cNvSpPr txBox="1"/>
          <p:nvPr/>
        </p:nvSpPr>
        <p:spPr>
          <a:xfrm>
            <a:off x="123969" y="1191018"/>
            <a:ext cx="11849651" cy="1210588"/>
          </a:xfrm>
          <a:prstGeom prst="rect">
            <a:avLst/>
          </a:prstGeom>
          <a:noFill/>
        </p:spPr>
        <p:txBody>
          <a:bodyPr wrap="square" rtlCol="0">
            <a:spAutoFit/>
          </a:bodyPr>
          <a:lstStyle/>
          <a:p>
            <a:pPr marL="342900" indent="-342900">
              <a:spcAft>
                <a:spcPts val="800"/>
              </a:spcAft>
              <a:buFont typeface="Arial" panose="020B0604020202020204" pitchFamily="34" charset="0"/>
              <a:buChar char="•"/>
            </a:pPr>
            <a:r>
              <a:rPr lang="en-US" sz="2200" dirty="0"/>
              <a:t>What about the lowest values? </a:t>
            </a:r>
            <a:r>
              <a:rPr lang="en-US" sz="2200" dirty="0">
                <a:solidFill>
                  <a:schemeClr val="bg1">
                    <a:lumMod val="65000"/>
                  </a:schemeClr>
                </a:solidFill>
              </a:rPr>
              <a:t>(the best motifs)</a:t>
            </a:r>
          </a:p>
          <a:p>
            <a:pPr marL="342900" indent="-342900">
              <a:spcAft>
                <a:spcPts val="800"/>
              </a:spcAft>
              <a:buFont typeface="Arial" panose="020B0604020202020204" pitchFamily="34" charset="0"/>
              <a:buChar char="•"/>
            </a:pPr>
            <a:r>
              <a:rPr lang="en-US" sz="2200" dirty="0"/>
              <a:t>They are </a:t>
            </a:r>
            <a:r>
              <a:rPr lang="en-US" sz="2200" i="1" dirty="0"/>
              <a:t>exactly</a:t>
            </a:r>
            <a:r>
              <a:rPr lang="en-US" sz="2200" dirty="0"/>
              <a:t> seven days apart, suggesting that in this dataset, there might be a periodicity of </a:t>
            </a:r>
            <a:r>
              <a:rPr lang="en-US" sz="2200" i="1" dirty="0"/>
              <a:t>seven</a:t>
            </a:r>
            <a:r>
              <a:rPr lang="en-US" sz="2200" dirty="0"/>
              <a:t> days, in addition to the more obvious periodicity of </a:t>
            </a:r>
            <a:r>
              <a:rPr lang="en-US" sz="2200" i="1" dirty="0"/>
              <a:t>one</a:t>
            </a:r>
            <a:r>
              <a:rPr lang="en-US" sz="2200" dirty="0"/>
              <a:t> day.</a:t>
            </a:r>
          </a:p>
        </p:txBody>
      </p:sp>
      <p:cxnSp>
        <p:nvCxnSpPr>
          <p:cNvPr id="2197" name="Straight Connector 2196"/>
          <p:cNvCxnSpPr>
            <a:cxnSpLocks/>
          </p:cNvCxnSpPr>
          <p:nvPr/>
        </p:nvCxnSpPr>
        <p:spPr>
          <a:xfrm>
            <a:off x="876411" y="3976114"/>
            <a:ext cx="0" cy="2449839"/>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a:cxnSpLocks/>
          </p:cNvCxnSpPr>
          <p:nvPr/>
        </p:nvCxnSpPr>
        <p:spPr>
          <a:xfrm>
            <a:off x="1880495" y="4040174"/>
            <a:ext cx="0" cy="2449839"/>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53" name="Arrow: Down 52"/>
          <p:cNvSpPr/>
          <p:nvPr/>
        </p:nvSpPr>
        <p:spPr>
          <a:xfrm rot="13395309" flipV="1">
            <a:off x="954769" y="5651503"/>
            <a:ext cx="342900" cy="545526"/>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Arrow: Down 53"/>
          <p:cNvSpPr/>
          <p:nvPr/>
        </p:nvSpPr>
        <p:spPr>
          <a:xfrm rot="13395309" flipV="1">
            <a:off x="1933552" y="5672530"/>
            <a:ext cx="342900" cy="545526"/>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9" name="Picture 58"/>
          <p:cNvPicPr>
            <a:picLocks noChangeAspect="1"/>
          </p:cNvPicPr>
          <p:nvPr/>
        </p:nvPicPr>
        <p:blipFill>
          <a:blip r:embed="rId2" cstate="email">
            <a:clrChange>
              <a:clrFrom>
                <a:srgbClr val="000000"/>
              </a:clrFrom>
              <a:clrTo>
                <a:srgbClr val="000000">
                  <a:alpha val="0"/>
                </a:srgbClr>
              </a:clrTo>
            </a:clrChange>
            <a:extLst>
              <a:ext uri="{28A0092B-C50C-407E-A947-70E740481C1C}">
                <a14:useLocalDpi xmlns:a14="http://schemas.microsoft.com/office/drawing/2010/main"/>
              </a:ext>
            </a:extLst>
          </a:blip>
          <a:stretch>
            <a:fillRect/>
          </a:stretch>
        </p:blipFill>
        <p:spPr>
          <a:xfrm>
            <a:off x="8147398" y="0"/>
            <a:ext cx="1664159" cy="950948"/>
          </a:xfrm>
          <a:prstGeom prst="rect">
            <a:avLst/>
          </a:prstGeom>
        </p:spPr>
      </p:pic>
    </p:spTree>
    <p:extLst>
      <p:ext uri="{BB962C8B-B14F-4D97-AF65-F5344CB8AC3E}">
        <p14:creationId xmlns:p14="http://schemas.microsoft.com/office/powerpoint/2010/main" val="191928361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5"/>
          <p:cNvSpPr>
            <a:spLocks noChangeArrowheads="1"/>
          </p:cNvSpPr>
          <p:nvPr/>
        </p:nvSpPr>
        <p:spPr bwMode="auto">
          <a:xfrm>
            <a:off x="227013" y="4119788"/>
            <a:ext cx="11730038" cy="5540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Line 6"/>
          <p:cNvSpPr>
            <a:spLocks noChangeShapeType="1"/>
          </p:cNvSpPr>
          <p:nvPr/>
        </p:nvSpPr>
        <p:spPr bwMode="auto">
          <a:xfrm>
            <a:off x="227013" y="4673825"/>
            <a:ext cx="11730038"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Line 7"/>
          <p:cNvSpPr>
            <a:spLocks noChangeShapeType="1"/>
          </p:cNvSpPr>
          <p:nvPr/>
        </p:nvSpPr>
        <p:spPr bwMode="auto">
          <a:xfrm flipV="1">
            <a:off x="2185988" y="4557938"/>
            <a:ext cx="0" cy="1158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Line 8"/>
          <p:cNvSpPr>
            <a:spLocks noChangeShapeType="1"/>
          </p:cNvSpPr>
          <p:nvPr/>
        </p:nvSpPr>
        <p:spPr bwMode="auto">
          <a:xfrm flipV="1">
            <a:off x="4146550" y="4557938"/>
            <a:ext cx="0" cy="1158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9"/>
          <p:cNvSpPr>
            <a:spLocks noChangeShapeType="1"/>
          </p:cNvSpPr>
          <p:nvPr/>
        </p:nvSpPr>
        <p:spPr bwMode="auto">
          <a:xfrm flipV="1">
            <a:off x="6105525" y="4557938"/>
            <a:ext cx="0" cy="1158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10"/>
          <p:cNvSpPr>
            <a:spLocks noChangeShapeType="1"/>
          </p:cNvSpPr>
          <p:nvPr/>
        </p:nvSpPr>
        <p:spPr bwMode="auto">
          <a:xfrm flipV="1">
            <a:off x="8066088" y="4557938"/>
            <a:ext cx="0" cy="1158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11"/>
          <p:cNvSpPr>
            <a:spLocks noChangeShapeType="1"/>
          </p:cNvSpPr>
          <p:nvPr/>
        </p:nvSpPr>
        <p:spPr bwMode="auto">
          <a:xfrm flipV="1">
            <a:off x="10025063" y="4557938"/>
            <a:ext cx="0" cy="1158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 name="Line 20"/>
          <p:cNvSpPr>
            <a:spLocks noChangeShapeType="1"/>
          </p:cNvSpPr>
          <p:nvPr/>
        </p:nvSpPr>
        <p:spPr bwMode="auto">
          <a:xfrm flipV="1">
            <a:off x="227013" y="4119788"/>
            <a:ext cx="0" cy="554038"/>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Freeform 21"/>
          <p:cNvSpPr>
            <a:spLocks/>
          </p:cNvSpPr>
          <p:nvPr/>
        </p:nvSpPr>
        <p:spPr bwMode="auto">
          <a:xfrm>
            <a:off x="227013" y="4145188"/>
            <a:ext cx="11730038" cy="504825"/>
          </a:xfrm>
          <a:custGeom>
            <a:avLst/>
            <a:gdLst>
              <a:gd name="T0" fmla="*/ 117 w 7389"/>
              <a:gd name="T1" fmla="*/ 30 h 318"/>
              <a:gd name="T2" fmla="*/ 236 w 7389"/>
              <a:gd name="T3" fmla="*/ 80 h 318"/>
              <a:gd name="T4" fmla="*/ 353 w 7389"/>
              <a:gd name="T5" fmla="*/ 110 h 318"/>
              <a:gd name="T6" fmla="*/ 467 w 7389"/>
              <a:gd name="T7" fmla="*/ 83 h 318"/>
              <a:gd name="T8" fmla="*/ 580 w 7389"/>
              <a:gd name="T9" fmla="*/ 192 h 318"/>
              <a:gd name="T10" fmla="*/ 697 w 7389"/>
              <a:gd name="T11" fmla="*/ 104 h 318"/>
              <a:gd name="T12" fmla="*/ 811 w 7389"/>
              <a:gd name="T13" fmla="*/ 132 h 318"/>
              <a:gd name="T14" fmla="*/ 925 w 7389"/>
              <a:gd name="T15" fmla="*/ 255 h 318"/>
              <a:gd name="T16" fmla="*/ 1038 w 7389"/>
              <a:gd name="T17" fmla="*/ 292 h 318"/>
              <a:gd name="T18" fmla="*/ 1151 w 7389"/>
              <a:gd name="T19" fmla="*/ 244 h 318"/>
              <a:gd name="T20" fmla="*/ 1263 w 7389"/>
              <a:gd name="T21" fmla="*/ 255 h 318"/>
              <a:gd name="T22" fmla="*/ 1370 w 7389"/>
              <a:gd name="T23" fmla="*/ 309 h 318"/>
              <a:gd name="T24" fmla="*/ 1485 w 7389"/>
              <a:gd name="T25" fmla="*/ 144 h 318"/>
              <a:gd name="T26" fmla="*/ 1598 w 7389"/>
              <a:gd name="T27" fmla="*/ 79 h 318"/>
              <a:gd name="T28" fmla="*/ 1712 w 7389"/>
              <a:gd name="T29" fmla="*/ 176 h 318"/>
              <a:gd name="T30" fmla="*/ 1832 w 7389"/>
              <a:gd name="T31" fmla="*/ 141 h 318"/>
              <a:gd name="T32" fmla="*/ 1952 w 7389"/>
              <a:gd name="T33" fmla="*/ 196 h 318"/>
              <a:gd name="T34" fmla="*/ 2069 w 7389"/>
              <a:gd name="T35" fmla="*/ 224 h 318"/>
              <a:gd name="T36" fmla="*/ 2190 w 7389"/>
              <a:gd name="T37" fmla="*/ 99 h 318"/>
              <a:gd name="T38" fmla="*/ 2311 w 7389"/>
              <a:gd name="T39" fmla="*/ 162 h 318"/>
              <a:gd name="T40" fmla="*/ 2431 w 7389"/>
              <a:gd name="T41" fmla="*/ 194 h 318"/>
              <a:gd name="T42" fmla="*/ 2549 w 7389"/>
              <a:gd name="T43" fmla="*/ 235 h 318"/>
              <a:gd name="T44" fmla="*/ 2662 w 7389"/>
              <a:gd name="T45" fmla="*/ 223 h 318"/>
              <a:gd name="T46" fmla="*/ 2779 w 7389"/>
              <a:gd name="T47" fmla="*/ 202 h 318"/>
              <a:gd name="T48" fmla="*/ 2892 w 7389"/>
              <a:gd name="T49" fmla="*/ 230 h 318"/>
              <a:gd name="T50" fmla="*/ 3004 w 7389"/>
              <a:gd name="T51" fmla="*/ 181 h 318"/>
              <a:gd name="T52" fmla="*/ 3118 w 7389"/>
              <a:gd name="T53" fmla="*/ 249 h 318"/>
              <a:gd name="T54" fmla="*/ 3230 w 7389"/>
              <a:gd name="T55" fmla="*/ 235 h 318"/>
              <a:gd name="T56" fmla="*/ 3343 w 7389"/>
              <a:gd name="T57" fmla="*/ 232 h 318"/>
              <a:gd name="T58" fmla="*/ 3456 w 7389"/>
              <a:gd name="T59" fmla="*/ 263 h 318"/>
              <a:gd name="T60" fmla="*/ 3569 w 7389"/>
              <a:gd name="T61" fmla="*/ 282 h 318"/>
              <a:gd name="T62" fmla="*/ 3681 w 7389"/>
              <a:gd name="T63" fmla="*/ 254 h 318"/>
              <a:gd name="T64" fmla="*/ 3793 w 7389"/>
              <a:gd name="T65" fmla="*/ 252 h 318"/>
              <a:gd name="T66" fmla="*/ 3908 w 7389"/>
              <a:gd name="T67" fmla="*/ 122 h 318"/>
              <a:gd name="T68" fmla="*/ 4026 w 7389"/>
              <a:gd name="T69" fmla="*/ 192 h 318"/>
              <a:gd name="T70" fmla="*/ 4147 w 7389"/>
              <a:gd name="T71" fmla="*/ 110 h 318"/>
              <a:gd name="T72" fmla="*/ 4267 w 7389"/>
              <a:gd name="T73" fmla="*/ 236 h 318"/>
              <a:gd name="T74" fmla="*/ 4386 w 7389"/>
              <a:gd name="T75" fmla="*/ 233 h 318"/>
              <a:gd name="T76" fmla="*/ 4503 w 7389"/>
              <a:gd name="T77" fmla="*/ 156 h 318"/>
              <a:gd name="T78" fmla="*/ 4621 w 7389"/>
              <a:gd name="T79" fmla="*/ 39 h 318"/>
              <a:gd name="T80" fmla="*/ 4736 w 7389"/>
              <a:gd name="T81" fmla="*/ 251 h 318"/>
              <a:gd name="T82" fmla="*/ 4850 w 7389"/>
              <a:gd name="T83" fmla="*/ 187 h 318"/>
              <a:gd name="T84" fmla="*/ 4965 w 7389"/>
              <a:gd name="T85" fmla="*/ 113 h 318"/>
              <a:gd name="T86" fmla="*/ 5080 w 7389"/>
              <a:gd name="T87" fmla="*/ 255 h 318"/>
              <a:gd name="T88" fmla="*/ 5193 w 7389"/>
              <a:gd name="T89" fmla="*/ 206 h 318"/>
              <a:gd name="T90" fmla="*/ 5304 w 7389"/>
              <a:gd name="T91" fmla="*/ 233 h 318"/>
              <a:gd name="T92" fmla="*/ 5418 w 7389"/>
              <a:gd name="T93" fmla="*/ 205 h 318"/>
              <a:gd name="T94" fmla="*/ 5532 w 7389"/>
              <a:gd name="T95" fmla="*/ 120 h 318"/>
              <a:gd name="T96" fmla="*/ 5646 w 7389"/>
              <a:gd name="T97" fmla="*/ 282 h 318"/>
              <a:gd name="T98" fmla="*/ 5757 w 7389"/>
              <a:gd name="T99" fmla="*/ 176 h 318"/>
              <a:gd name="T100" fmla="*/ 5870 w 7389"/>
              <a:gd name="T101" fmla="*/ 135 h 318"/>
              <a:gd name="T102" fmla="*/ 5981 w 7389"/>
              <a:gd name="T103" fmla="*/ 95 h 318"/>
              <a:gd name="T104" fmla="*/ 6095 w 7389"/>
              <a:gd name="T105" fmla="*/ 163 h 318"/>
              <a:gd name="T106" fmla="*/ 6214 w 7389"/>
              <a:gd name="T107" fmla="*/ 108 h 318"/>
              <a:gd name="T108" fmla="*/ 6335 w 7389"/>
              <a:gd name="T109" fmla="*/ 230 h 318"/>
              <a:gd name="T110" fmla="*/ 6454 w 7389"/>
              <a:gd name="T111" fmla="*/ 254 h 318"/>
              <a:gd name="T112" fmla="*/ 6575 w 7389"/>
              <a:gd name="T113" fmla="*/ 1 h 318"/>
              <a:gd name="T114" fmla="*/ 6696 w 7389"/>
              <a:gd name="T115" fmla="*/ 136 h 318"/>
              <a:gd name="T116" fmla="*/ 6815 w 7389"/>
              <a:gd name="T117" fmla="*/ 129 h 318"/>
              <a:gd name="T118" fmla="*/ 6932 w 7389"/>
              <a:gd name="T119" fmla="*/ 232 h 318"/>
              <a:gd name="T120" fmla="*/ 7047 w 7389"/>
              <a:gd name="T121" fmla="*/ 245 h 318"/>
              <a:gd name="T122" fmla="*/ 7162 w 7389"/>
              <a:gd name="T123" fmla="*/ 111 h 318"/>
              <a:gd name="T124" fmla="*/ 7279 w 7389"/>
              <a:gd name="T125" fmla="*/ 199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89" h="318">
                <a:moveTo>
                  <a:pt x="0" y="228"/>
                </a:moveTo>
                <a:lnTo>
                  <a:pt x="0" y="237"/>
                </a:lnTo>
                <a:lnTo>
                  <a:pt x="1" y="254"/>
                </a:lnTo>
                <a:lnTo>
                  <a:pt x="1" y="246"/>
                </a:lnTo>
                <a:lnTo>
                  <a:pt x="1" y="235"/>
                </a:lnTo>
                <a:lnTo>
                  <a:pt x="2" y="236"/>
                </a:lnTo>
                <a:lnTo>
                  <a:pt x="2" y="227"/>
                </a:lnTo>
                <a:lnTo>
                  <a:pt x="2" y="218"/>
                </a:lnTo>
                <a:lnTo>
                  <a:pt x="3" y="242"/>
                </a:lnTo>
                <a:lnTo>
                  <a:pt x="3" y="237"/>
                </a:lnTo>
                <a:lnTo>
                  <a:pt x="4" y="239"/>
                </a:lnTo>
                <a:lnTo>
                  <a:pt x="5" y="165"/>
                </a:lnTo>
                <a:lnTo>
                  <a:pt x="5" y="163"/>
                </a:lnTo>
                <a:lnTo>
                  <a:pt x="6" y="240"/>
                </a:lnTo>
                <a:lnTo>
                  <a:pt x="6" y="251"/>
                </a:lnTo>
                <a:lnTo>
                  <a:pt x="6" y="257"/>
                </a:lnTo>
                <a:lnTo>
                  <a:pt x="7" y="220"/>
                </a:lnTo>
                <a:lnTo>
                  <a:pt x="7" y="176"/>
                </a:lnTo>
                <a:lnTo>
                  <a:pt x="8" y="92"/>
                </a:lnTo>
                <a:lnTo>
                  <a:pt x="8" y="95"/>
                </a:lnTo>
                <a:lnTo>
                  <a:pt x="8" y="128"/>
                </a:lnTo>
                <a:lnTo>
                  <a:pt x="9" y="120"/>
                </a:lnTo>
                <a:lnTo>
                  <a:pt x="10" y="105"/>
                </a:lnTo>
                <a:lnTo>
                  <a:pt x="10" y="68"/>
                </a:lnTo>
                <a:lnTo>
                  <a:pt x="11" y="120"/>
                </a:lnTo>
                <a:lnTo>
                  <a:pt x="11" y="148"/>
                </a:lnTo>
                <a:lnTo>
                  <a:pt x="12" y="223"/>
                </a:lnTo>
                <a:lnTo>
                  <a:pt x="12" y="237"/>
                </a:lnTo>
                <a:lnTo>
                  <a:pt x="12" y="239"/>
                </a:lnTo>
                <a:lnTo>
                  <a:pt x="13" y="162"/>
                </a:lnTo>
                <a:lnTo>
                  <a:pt x="13" y="107"/>
                </a:lnTo>
                <a:lnTo>
                  <a:pt x="14" y="64"/>
                </a:lnTo>
                <a:lnTo>
                  <a:pt x="14" y="88"/>
                </a:lnTo>
                <a:lnTo>
                  <a:pt x="15" y="117"/>
                </a:lnTo>
                <a:lnTo>
                  <a:pt x="15" y="120"/>
                </a:lnTo>
                <a:lnTo>
                  <a:pt x="16" y="77"/>
                </a:lnTo>
                <a:lnTo>
                  <a:pt x="16" y="55"/>
                </a:lnTo>
                <a:lnTo>
                  <a:pt x="17" y="141"/>
                </a:lnTo>
                <a:lnTo>
                  <a:pt x="17" y="151"/>
                </a:lnTo>
                <a:lnTo>
                  <a:pt x="18" y="223"/>
                </a:lnTo>
                <a:lnTo>
                  <a:pt x="18" y="233"/>
                </a:lnTo>
                <a:lnTo>
                  <a:pt x="19" y="95"/>
                </a:lnTo>
                <a:lnTo>
                  <a:pt x="20" y="68"/>
                </a:lnTo>
                <a:lnTo>
                  <a:pt x="20" y="49"/>
                </a:lnTo>
                <a:lnTo>
                  <a:pt x="20" y="114"/>
                </a:lnTo>
                <a:lnTo>
                  <a:pt x="21" y="110"/>
                </a:lnTo>
                <a:lnTo>
                  <a:pt x="22" y="53"/>
                </a:lnTo>
                <a:lnTo>
                  <a:pt x="22" y="56"/>
                </a:lnTo>
                <a:lnTo>
                  <a:pt x="23" y="153"/>
                </a:lnTo>
                <a:lnTo>
                  <a:pt x="23" y="178"/>
                </a:lnTo>
                <a:lnTo>
                  <a:pt x="24" y="226"/>
                </a:lnTo>
                <a:lnTo>
                  <a:pt x="24" y="212"/>
                </a:lnTo>
                <a:lnTo>
                  <a:pt x="24" y="214"/>
                </a:lnTo>
                <a:lnTo>
                  <a:pt x="25" y="64"/>
                </a:lnTo>
                <a:lnTo>
                  <a:pt x="26" y="50"/>
                </a:lnTo>
                <a:lnTo>
                  <a:pt x="27" y="108"/>
                </a:lnTo>
                <a:lnTo>
                  <a:pt x="27" y="98"/>
                </a:lnTo>
                <a:lnTo>
                  <a:pt x="27" y="101"/>
                </a:lnTo>
                <a:lnTo>
                  <a:pt x="28" y="53"/>
                </a:lnTo>
                <a:lnTo>
                  <a:pt x="28" y="68"/>
                </a:lnTo>
                <a:lnTo>
                  <a:pt x="28" y="90"/>
                </a:lnTo>
                <a:lnTo>
                  <a:pt x="29" y="185"/>
                </a:lnTo>
                <a:lnTo>
                  <a:pt x="29" y="212"/>
                </a:lnTo>
                <a:lnTo>
                  <a:pt x="30" y="244"/>
                </a:lnTo>
                <a:lnTo>
                  <a:pt x="30" y="239"/>
                </a:lnTo>
                <a:lnTo>
                  <a:pt x="31" y="230"/>
                </a:lnTo>
                <a:lnTo>
                  <a:pt x="32" y="184"/>
                </a:lnTo>
                <a:lnTo>
                  <a:pt x="32" y="171"/>
                </a:lnTo>
                <a:lnTo>
                  <a:pt x="32" y="206"/>
                </a:lnTo>
                <a:lnTo>
                  <a:pt x="33" y="202"/>
                </a:lnTo>
                <a:lnTo>
                  <a:pt x="33" y="203"/>
                </a:lnTo>
                <a:lnTo>
                  <a:pt x="34" y="142"/>
                </a:lnTo>
                <a:lnTo>
                  <a:pt x="34" y="144"/>
                </a:lnTo>
                <a:lnTo>
                  <a:pt x="34" y="151"/>
                </a:lnTo>
                <a:lnTo>
                  <a:pt x="35" y="228"/>
                </a:lnTo>
                <a:lnTo>
                  <a:pt x="36" y="245"/>
                </a:lnTo>
                <a:lnTo>
                  <a:pt x="36" y="252"/>
                </a:lnTo>
                <a:lnTo>
                  <a:pt x="36" y="232"/>
                </a:lnTo>
                <a:lnTo>
                  <a:pt x="37" y="203"/>
                </a:lnTo>
                <a:lnTo>
                  <a:pt x="37" y="142"/>
                </a:lnTo>
                <a:lnTo>
                  <a:pt x="38" y="151"/>
                </a:lnTo>
                <a:lnTo>
                  <a:pt x="38" y="148"/>
                </a:lnTo>
                <a:lnTo>
                  <a:pt x="39" y="196"/>
                </a:lnTo>
                <a:lnTo>
                  <a:pt x="39" y="183"/>
                </a:lnTo>
                <a:lnTo>
                  <a:pt x="39" y="168"/>
                </a:lnTo>
                <a:lnTo>
                  <a:pt x="40" y="110"/>
                </a:lnTo>
                <a:lnTo>
                  <a:pt x="40" y="145"/>
                </a:lnTo>
                <a:lnTo>
                  <a:pt x="40" y="163"/>
                </a:lnTo>
                <a:lnTo>
                  <a:pt x="41" y="236"/>
                </a:lnTo>
                <a:lnTo>
                  <a:pt x="42" y="248"/>
                </a:lnTo>
                <a:lnTo>
                  <a:pt x="42" y="252"/>
                </a:lnTo>
                <a:lnTo>
                  <a:pt x="43" y="223"/>
                </a:lnTo>
                <a:lnTo>
                  <a:pt x="43" y="217"/>
                </a:lnTo>
                <a:lnTo>
                  <a:pt x="44" y="169"/>
                </a:lnTo>
                <a:lnTo>
                  <a:pt x="44" y="196"/>
                </a:lnTo>
                <a:lnTo>
                  <a:pt x="45" y="205"/>
                </a:lnTo>
                <a:lnTo>
                  <a:pt x="45" y="184"/>
                </a:lnTo>
                <a:lnTo>
                  <a:pt x="45" y="140"/>
                </a:lnTo>
                <a:lnTo>
                  <a:pt x="46" y="117"/>
                </a:lnTo>
                <a:lnTo>
                  <a:pt x="46" y="156"/>
                </a:lnTo>
                <a:lnTo>
                  <a:pt x="47" y="175"/>
                </a:lnTo>
                <a:lnTo>
                  <a:pt x="48" y="245"/>
                </a:lnTo>
                <a:lnTo>
                  <a:pt x="48" y="245"/>
                </a:lnTo>
                <a:lnTo>
                  <a:pt x="49" y="49"/>
                </a:lnTo>
                <a:lnTo>
                  <a:pt x="49" y="28"/>
                </a:lnTo>
                <a:lnTo>
                  <a:pt x="50" y="80"/>
                </a:lnTo>
                <a:lnTo>
                  <a:pt x="50" y="79"/>
                </a:lnTo>
                <a:lnTo>
                  <a:pt x="51" y="22"/>
                </a:lnTo>
                <a:lnTo>
                  <a:pt x="52" y="34"/>
                </a:lnTo>
                <a:lnTo>
                  <a:pt x="52" y="140"/>
                </a:lnTo>
                <a:lnTo>
                  <a:pt x="53" y="151"/>
                </a:lnTo>
                <a:lnTo>
                  <a:pt x="54" y="227"/>
                </a:lnTo>
                <a:lnTo>
                  <a:pt x="54" y="212"/>
                </a:lnTo>
                <a:lnTo>
                  <a:pt x="54" y="215"/>
                </a:lnTo>
                <a:lnTo>
                  <a:pt x="55" y="24"/>
                </a:lnTo>
                <a:lnTo>
                  <a:pt x="55" y="27"/>
                </a:lnTo>
                <a:lnTo>
                  <a:pt x="56" y="79"/>
                </a:lnTo>
                <a:lnTo>
                  <a:pt x="56" y="88"/>
                </a:lnTo>
                <a:lnTo>
                  <a:pt x="57" y="22"/>
                </a:lnTo>
                <a:lnTo>
                  <a:pt x="57" y="37"/>
                </a:lnTo>
                <a:lnTo>
                  <a:pt x="59" y="157"/>
                </a:lnTo>
                <a:lnTo>
                  <a:pt x="59" y="168"/>
                </a:lnTo>
                <a:lnTo>
                  <a:pt x="60" y="224"/>
                </a:lnTo>
                <a:lnTo>
                  <a:pt x="60" y="217"/>
                </a:lnTo>
                <a:lnTo>
                  <a:pt x="60" y="223"/>
                </a:lnTo>
                <a:lnTo>
                  <a:pt x="61" y="40"/>
                </a:lnTo>
                <a:lnTo>
                  <a:pt x="61" y="48"/>
                </a:lnTo>
                <a:lnTo>
                  <a:pt x="62" y="108"/>
                </a:lnTo>
                <a:lnTo>
                  <a:pt x="63" y="89"/>
                </a:lnTo>
                <a:lnTo>
                  <a:pt x="63" y="32"/>
                </a:lnTo>
                <a:lnTo>
                  <a:pt x="64" y="41"/>
                </a:lnTo>
                <a:lnTo>
                  <a:pt x="64" y="73"/>
                </a:lnTo>
                <a:lnTo>
                  <a:pt x="65" y="185"/>
                </a:lnTo>
                <a:lnTo>
                  <a:pt x="65" y="205"/>
                </a:lnTo>
                <a:lnTo>
                  <a:pt x="66" y="232"/>
                </a:lnTo>
                <a:lnTo>
                  <a:pt x="66" y="227"/>
                </a:lnTo>
                <a:lnTo>
                  <a:pt x="66" y="202"/>
                </a:lnTo>
                <a:lnTo>
                  <a:pt x="67" y="36"/>
                </a:lnTo>
                <a:lnTo>
                  <a:pt x="67" y="39"/>
                </a:lnTo>
                <a:lnTo>
                  <a:pt x="67" y="48"/>
                </a:lnTo>
                <a:lnTo>
                  <a:pt x="68" y="96"/>
                </a:lnTo>
                <a:lnTo>
                  <a:pt x="68" y="84"/>
                </a:lnTo>
                <a:lnTo>
                  <a:pt x="69" y="76"/>
                </a:lnTo>
                <a:lnTo>
                  <a:pt x="69" y="28"/>
                </a:lnTo>
                <a:lnTo>
                  <a:pt x="70" y="55"/>
                </a:lnTo>
                <a:lnTo>
                  <a:pt x="70" y="93"/>
                </a:lnTo>
                <a:lnTo>
                  <a:pt x="71" y="208"/>
                </a:lnTo>
                <a:lnTo>
                  <a:pt x="71" y="217"/>
                </a:lnTo>
                <a:lnTo>
                  <a:pt x="71" y="226"/>
                </a:lnTo>
                <a:lnTo>
                  <a:pt x="72" y="203"/>
                </a:lnTo>
                <a:lnTo>
                  <a:pt x="72" y="126"/>
                </a:lnTo>
                <a:lnTo>
                  <a:pt x="73" y="32"/>
                </a:lnTo>
                <a:lnTo>
                  <a:pt x="73" y="37"/>
                </a:lnTo>
                <a:lnTo>
                  <a:pt x="74" y="58"/>
                </a:lnTo>
                <a:lnTo>
                  <a:pt x="74" y="90"/>
                </a:lnTo>
                <a:lnTo>
                  <a:pt x="75" y="77"/>
                </a:lnTo>
                <a:lnTo>
                  <a:pt x="75" y="80"/>
                </a:lnTo>
                <a:lnTo>
                  <a:pt x="75" y="34"/>
                </a:lnTo>
                <a:lnTo>
                  <a:pt x="76" y="89"/>
                </a:lnTo>
                <a:lnTo>
                  <a:pt x="76" y="129"/>
                </a:lnTo>
                <a:lnTo>
                  <a:pt x="77" y="206"/>
                </a:lnTo>
                <a:lnTo>
                  <a:pt x="77" y="224"/>
                </a:lnTo>
                <a:lnTo>
                  <a:pt x="78" y="230"/>
                </a:lnTo>
                <a:lnTo>
                  <a:pt x="78" y="163"/>
                </a:lnTo>
                <a:lnTo>
                  <a:pt x="79" y="132"/>
                </a:lnTo>
                <a:lnTo>
                  <a:pt x="79" y="86"/>
                </a:lnTo>
                <a:lnTo>
                  <a:pt x="79" y="117"/>
                </a:lnTo>
                <a:lnTo>
                  <a:pt x="80" y="144"/>
                </a:lnTo>
                <a:lnTo>
                  <a:pt x="80" y="171"/>
                </a:lnTo>
                <a:lnTo>
                  <a:pt x="81" y="159"/>
                </a:lnTo>
                <a:lnTo>
                  <a:pt x="81" y="101"/>
                </a:lnTo>
                <a:lnTo>
                  <a:pt x="81" y="90"/>
                </a:lnTo>
                <a:lnTo>
                  <a:pt x="82" y="160"/>
                </a:lnTo>
                <a:lnTo>
                  <a:pt x="82" y="178"/>
                </a:lnTo>
                <a:lnTo>
                  <a:pt x="83" y="242"/>
                </a:lnTo>
                <a:lnTo>
                  <a:pt x="83" y="249"/>
                </a:lnTo>
                <a:lnTo>
                  <a:pt x="84" y="220"/>
                </a:lnTo>
                <a:lnTo>
                  <a:pt x="84" y="221"/>
                </a:lnTo>
                <a:lnTo>
                  <a:pt x="85" y="196"/>
                </a:lnTo>
                <a:lnTo>
                  <a:pt x="85" y="160"/>
                </a:lnTo>
                <a:lnTo>
                  <a:pt x="86" y="174"/>
                </a:lnTo>
                <a:lnTo>
                  <a:pt x="86" y="199"/>
                </a:lnTo>
                <a:lnTo>
                  <a:pt x="86" y="206"/>
                </a:lnTo>
                <a:lnTo>
                  <a:pt x="87" y="142"/>
                </a:lnTo>
                <a:lnTo>
                  <a:pt x="87" y="123"/>
                </a:lnTo>
                <a:lnTo>
                  <a:pt x="88" y="172"/>
                </a:lnTo>
                <a:lnTo>
                  <a:pt x="88" y="199"/>
                </a:lnTo>
                <a:lnTo>
                  <a:pt x="89" y="196"/>
                </a:lnTo>
                <a:lnTo>
                  <a:pt x="89" y="242"/>
                </a:lnTo>
                <a:lnTo>
                  <a:pt x="90" y="228"/>
                </a:lnTo>
                <a:lnTo>
                  <a:pt x="91" y="25"/>
                </a:lnTo>
                <a:lnTo>
                  <a:pt x="91" y="28"/>
                </a:lnTo>
                <a:lnTo>
                  <a:pt x="91" y="27"/>
                </a:lnTo>
                <a:lnTo>
                  <a:pt x="92" y="82"/>
                </a:lnTo>
                <a:lnTo>
                  <a:pt x="92" y="74"/>
                </a:lnTo>
                <a:lnTo>
                  <a:pt x="93" y="18"/>
                </a:lnTo>
                <a:lnTo>
                  <a:pt x="93" y="21"/>
                </a:lnTo>
                <a:lnTo>
                  <a:pt x="93" y="65"/>
                </a:lnTo>
                <a:lnTo>
                  <a:pt x="94" y="194"/>
                </a:lnTo>
                <a:lnTo>
                  <a:pt x="95" y="188"/>
                </a:lnTo>
                <a:lnTo>
                  <a:pt x="95" y="215"/>
                </a:lnTo>
                <a:lnTo>
                  <a:pt x="95" y="199"/>
                </a:lnTo>
                <a:lnTo>
                  <a:pt x="96" y="187"/>
                </a:lnTo>
                <a:lnTo>
                  <a:pt x="96" y="30"/>
                </a:lnTo>
                <a:lnTo>
                  <a:pt x="97" y="34"/>
                </a:lnTo>
                <a:lnTo>
                  <a:pt x="97" y="41"/>
                </a:lnTo>
                <a:lnTo>
                  <a:pt x="98" y="92"/>
                </a:lnTo>
                <a:lnTo>
                  <a:pt x="98" y="80"/>
                </a:lnTo>
                <a:lnTo>
                  <a:pt x="98" y="74"/>
                </a:lnTo>
                <a:lnTo>
                  <a:pt x="99" y="77"/>
                </a:lnTo>
                <a:lnTo>
                  <a:pt x="99" y="32"/>
                </a:lnTo>
                <a:lnTo>
                  <a:pt x="99" y="74"/>
                </a:lnTo>
                <a:lnTo>
                  <a:pt x="99" y="89"/>
                </a:lnTo>
                <a:lnTo>
                  <a:pt x="100" y="199"/>
                </a:lnTo>
                <a:lnTo>
                  <a:pt x="101" y="214"/>
                </a:lnTo>
                <a:lnTo>
                  <a:pt x="101" y="230"/>
                </a:lnTo>
                <a:lnTo>
                  <a:pt x="102" y="203"/>
                </a:lnTo>
                <a:lnTo>
                  <a:pt x="102" y="126"/>
                </a:lnTo>
                <a:lnTo>
                  <a:pt x="103" y="16"/>
                </a:lnTo>
                <a:lnTo>
                  <a:pt x="103" y="41"/>
                </a:lnTo>
                <a:lnTo>
                  <a:pt x="103" y="77"/>
                </a:lnTo>
                <a:lnTo>
                  <a:pt x="104" y="59"/>
                </a:lnTo>
                <a:lnTo>
                  <a:pt x="104" y="46"/>
                </a:lnTo>
                <a:lnTo>
                  <a:pt x="105" y="22"/>
                </a:lnTo>
                <a:lnTo>
                  <a:pt x="105" y="83"/>
                </a:lnTo>
                <a:lnTo>
                  <a:pt x="106" y="122"/>
                </a:lnTo>
                <a:lnTo>
                  <a:pt x="107" y="224"/>
                </a:lnTo>
                <a:lnTo>
                  <a:pt x="107" y="232"/>
                </a:lnTo>
                <a:lnTo>
                  <a:pt x="108" y="131"/>
                </a:lnTo>
                <a:lnTo>
                  <a:pt x="108" y="53"/>
                </a:lnTo>
                <a:lnTo>
                  <a:pt x="109" y="37"/>
                </a:lnTo>
                <a:lnTo>
                  <a:pt x="109" y="52"/>
                </a:lnTo>
                <a:lnTo>
                  <a:pt x="109" y="77"/>
                </a:lnTo>
                <a:lnTo>
                  <a:pt x="110" y="93"/>
                </a:lnTo>
                <a:lnTo>
                  <a:pt x="110" y="77"/>
                </a:lnTo>
                <a:lnTo>
                  <a:pt x="111" y="28"/>
                </a:lnTo>
                <a:lnTo>
                  <a:pt x="111" y="131"/>
                </a:lnTo>
                <a:lnTo>
                  <a:pt x="112" y="157"/>
                </a:lnTo>
                <a:lnTo>
                  <a:pt x="113" y="220"/>
                </a:lnTo>
                <a:lnTo>
                  <a:pt x="113" y="220"/>
                </a:lnTo>
                <a:lnTo>
                  <a:pt x="114" y="129"/>
                </a:lnTo>
                <a:lnTo>
                  <a:pt x="114" y="62"/>
                </a:lnTo>
                <a:lnTo>
                  <a:pt x="114" y="19"/>
                </a:lnTo>
                <a:lnTo>
                  <a:pt x="115" y="50"/>
                </a:lnTo>
                <a:lnTo>
                  <a:pt x="115" y="71"/>
                </a:lnTo>
                <a:lnTo>
                  <a:pt x="116" y="68"/>
                </a:lnTo>
                <a:lnTo>
                  <a:pt x="116" y="68"/>
                </a:lnTo>
                <a:lnTo>
                  <a:pt x="117" y="30"/>
                </a:lnTo>
                <a:lnTo>
                  <a:pt x="118" y="128"/>
                </a:lnTo>
                <a:lnTo>
                  <a:pt x="118" y="144"/>
                </a:lnTo>
                <a:lnTo>
                  <a:pt x="119" y="233"/>
                </a:lnTo>
                <a:lnTo>
                  <a:pt x="119" y="233"/>
                </a:lnTo>
                <a:lnTo>
                  <a:pt x="120" y="131"/>
                </a:lnTo>
                <a:lnTo>
                  <a:pt x="120" y="102"/>
                </a:lnTo>
                <a:lnTo>
                  <a:pt x="120" y="90"/>
                </a:lnTo>
                <a:lnTo>
                  <a:pt x="121" y="148"/>
                </a:lnTo>
                <a:lnTo>
                  <a:pt x="122" y="166"/>
                </a:lnTo>
                <a:lnTo>
                  <a:pt x="122" y="172"/>
                </a:lnTo>
                <a:lnTo>
                  <a:pt x="123" y="99"/>
                </a:lnTo>
                <a:lnTo>
                  <a:pt x="123" y="90"/>
                </a:lnTo>
                <a:lnTo>
                  <a:pt x="124" y="184"/>
                </a:lnTo>
                <a:lnTo>
                  <a:pt x="124" y="206"/>
                </a:lnTo>
                <a:lnTo>
                  <a:pt x="125" y="257"/>
                </a:lnTo>
                <a:lnTo>
                  <a:pt x="125" y="249"/>
                </a:lnTo>
                <a:lnTo>
                  <a:pt x="126" y="199"/>
                </a:lnTo>
                <a:lnTo>
                  <a:pt x="127" y="176"/>
                </a:lnTo>
                <a:lnTo>
                  <a:pt x="127" y="150"/>
                </a:lnTo>
                <a:lnTo>
                  <a:pt x="127" y="183"/>
                </a:lnTo>
                <a:lnTo>
                  <a:pt x="128" y="197"/>
                </a:lnTo>
                <a:lnTo>
                  <a:pt x="128" y="200"/>
                </a:lnTo>
                <a:lnTo>
                  <a:pt x="129" y="129"/>
                </a:lnTo>
                <a:lnTo>
                  <a:pt x="129" y="126"/>
                </a:lnTo>
                <a:lnTo>
                  <a:pt x="130" y="212"/>
                </a:lnTo>
                <a:lnTo>
                  <a:pt x="130" y="236"/>
                </a:lnTo>
                <a:lnTo>
                  <a:pt x="131" y="251"/>
                </a:lnTo>
                <a:lnTo>
                  <a:pt x="131" y="235"/>
                </a:lnTo>
                <a:lnTo>
                  <a:pt x="131" y="202"/>
                </a:lnTo>
                <a:lnTo>
                  <a:pt x="132" y="30"/>
                </a:lnTo>
                <a:lnTo>
                  <a:pt x="132" y="31"/>
                </a:lnTo>
                <a:lnTo>
                  <a:pt x="133" y="36"/>
                </a:lnTo>
                <a:lnTo>
                  <a:pt x="133" y="89"/>
                </a:lnTo>
                <a:lnTo>
                  <a:pt x="134" y="79"/>
                </a:lnTo>
                <a:lnTo>
                  <a:pt x="134" y="73"/>
                </a:lnTo>
                <a:lnTo>
                  <a:pt x="134" y="36"/>
                </a:lnTo>
                <a:lnTo>
                  <a:pt x="135" y="76"/>
                </a:lnTo>
                <a:lnTo>
                  <a:pt x="135" y="95"/>
                </a:lnTo>
                <a:lnTo>
                  <a:pt x="136" y="211"/>
                </a:lnTo>
                <a:lnTo>
                  <a:pt x="136" y="223"/>
                </a:lnTo>
                <a:lnTo>
                  <a:pt x="137" y="232"/>
                </a:lnTo>
                <a:lnTo>
                  <a:pt x="137" y="190"/>
                </a:lnTo>
                <a:lnTo>
                  <a:pt x="138" y="133"/>
                </a:lnTo>
                <a:lnTo>
                  <a:pt x="138" y="41"/>
                </a:lnTo>
                <a:lnTo>
                  <a:pt x="138" y="52"/>
                </a:lnTo>
                <a:lnTo>
                  <a:pt x="139" y="67"/>
                </a:lnTo>
                <a:lnTo>
                  <a:pt x="139" y="98"/>
                </a:lnTo>
                <a:lnTo>
                  <a:pt x="140" y="88"/>
                </a:lnTo>
                <a:lnTo>
                  <a:pt x="140" y="82"/>
                </a:lnTo>
                <a:lnTo>
                  <a:pt x="140" y="27"/>
                </a:lnTo>
                <a:lnTo>
                  <a:pt x="141" y="96"/>
                </a:lnTo>
                <a:lnTo>
                  <a:pt x="141" y="124"/>
                </a:lnTo>
                <a:lnTo>
                  <a:pt x="142" y="223"/>
                </a:lnTo>
                <a:lnTo>
                  <a:pt x="142" y="221"/>
                </a:lnTo>
                <a:lnTo>
                  <a:pt x="143" y="224"/>
                </a:lnTo>
                <a:lnTo>
                  <a:pt x="143" y="135"/>
                </a:lnTo>
                <a:lnTo>
                  <a:pt x="144" y="65"/>
                </a:lnTo>
                <a:lnTo>
                  <a:pt x="144" y="39"/>
                </a:lnTo>
                <a:lnTo>
                  <a:pt x="145" y="77"/>
                </a:lnTo>
                <a:lnTo>
                  <a:pt x="145" y="90"/>
                </a:lnTo>
                <a:lnTo>
                  <a:pt x="146" y="93"/>
                </a:lnTo>
                <a:lnTo>
                  <a:pt x="146" y="89"/>
                </a:lnTo>
                <a:lnTo>
                  <a:pt x="146" y="43"/>
                </a:lnTo>
                <a:lnTo>
                  <a:pt x="146" y="32"/>
                </a:lnTo>
                <a:lnTo>
                  <a:pt x="147" y="135"/>
                </a:lnTo>
                <a:lnTo>
                  <a:pt x="147" y="156"/>
                </a:lnTo>
                <a:lnTo>
                  <a:pt x="148" y="233"/>
                </a:lnTo>
                <a:lnTo>
                  <a:pt x="149" y="236"/>
                </a:lnTo>
                <a:lnTo>
                  <a:pt x="150" y="50"/>
                </a:lnTo>
                <a:lnTo>
                  <a:pt x="150" y="34"/>
                </a:lnTo>
                <a:lnTo>
                  <a:pt x="150" y="32"/>
                </a:lnTo>
                <a:lnTo>
                  <a:pt x="151" y="82"/>
                </a:lnTo>
                <a:lnTo>
                  <a:pt x="151" y="70"/>
                </a:lnTo>
                <a:lnTo>
                  <a:pt x="152" y="28"/>
                </a:lnTo>
                <a:lnTo>
                  <a:pt x="152" y="44"/>
                </a:lnTo>
                <a:lnTo>
                  <a:pt x="153" y="150"/>
                </a:lnTo>
                <a:lnTo>
                  <a:pt x="154" y="175"/>
                </a:lnTo>
                <a:lnTo>
                  <a:pt x="154" y="237"/>
                </a:lnTo>
                <a:lnTo>
                  <a:pt x="154" y="230"/>
                </a:lnTo>
                <a:lnTo>
                  <a:pt x="155" y="227"/>
                </a:lnTo>
                <a:lnTo>
                  <a:pt x="156" y="43"/>
                </a:lnTo>
                <a:lnTo>
                  <a:pt x="156" y="55"/>
                </a:lnTo>
                <a:lnTo>
                  <a:pt x="157" y="107"/>
                </a:lnTo>
                <a:lnTo>
                  <a:pt x="157" y="101"/>
                </a:lnTo>
                <a:lnTo>
                  <a:pt x="158" y="39"/>
                </a:lnTo>
                <a:lnTo>
                  <a:pt x="158" y="73"/>
                </a:lnTo>
                <a:lnTo>
                  <a:pt x="159" y="193"/>
                </a:lnTo>
                <a:lnTo>
                  <a:pt x="160" y="209"/>
                </a:lnTo>
                <a:lnTo>
                  <a:pt x="160" y="235"/>
                </a:lnTo>
                <a:lnTo>
                  <a:pt x="161" y="228"/>
                </a:lnTo>
                <a:lnTo>
                  <a:pt x="161" y="223"/>
                </a:lnTo>
                <a:lnTo>
                  <a:pt x="162" y="98"/>
                </a:lnTo>
                <a:lnTo>
                  <a:pt x="162" y="116"/>
                </a:lnTo>
                <a:lnTo>
                  <a:pt x="163" y="175"/>
                </a:lnTo>
                <a:lnTo>
                  <a:pt x="163" y="174"/>
                </a:lnTo>
                <a:lnTo>
                  <a:pt x="163" y="175"/>
                </a:lnTo>
                <a:lnTo>
                  <a:pt x="164" y="102"/>
                </a:lnTo>
                <a:lnTo>
                  <a:pt x="164" y="111"/>
                </a:lnTo>
                <a:lnTo>
                  <a:pt x="165" y="136"/>
                </a:lnTo>
                <a:lnTo>
                  <a:pt x="166" y="227"/>
                </a:lnTo>
                <a:lnTo>
                  <a:pt x="166" y="236"/>
                </a:lnTo>
                <a:lnTo>
                  <a:pt x="166" y="255"/>
                </a:lnTo>
                <a:lnTo>
                  <a:pt x="167" y="246"/>
                </a:lnTo>
                <a:lnTo>
                  <a:pt x="167" y="233"/>
                </a:lnTo>
                <a:lnTo>
                  <a:pt x="167" y="240"/>
                </a:lnTo>
                <a:lnTo>
                  <a:pt x="168" y="178"/>
                </a:lnTo>
                <a:lnTo>
                  <a:pt x="168" y="185"/>
                </a:lnTo>
                <a:lnTo>
                  <a:pt x="169" y="217"/>
                </a:lnTo>
                <a:lnTo>
                  <a:pt x="169" y="217"/>
                </a:lnTo>
                <a:lnTo>
                  <a:pt x="170" y="133"/>
                </a:lnTo>
                <a:lnTo>
                  <a:pt x="170" y="138"/>
                </a:lnTo>
                <a:lnTo>
                  <a:pt x="170" y="150"/>
                </a:lnTo>
                <a:lnTo>
                  <a:pt x="172" y="236"/>
                </a:lnTo>
                <a:lnTo>
                  <a:pt x="172" y="248"/>
                </a:lnTo>
                <a:lnTo>
                  <a:pt x="173" y="212"/>
                </a:lnTo>
                <a:lnTo>
                  <a:pt x="173" y="135"/>
                </a:lnTo>
                <a:lnTo>
                  <a:pt x="174" y="49"/>
                </a:lnTo>
                <a:lnTo>
                  <a:pt x="174" y="58"/>
                </a:lnTo>
                <a:lnTo>
                  <a:pt x="174" y="71"/>
                </a:lnTo>
                <a:lnTo>
                  <a:pt x="175" y="99"/>
                </a:lnTo>
                <a:lnTo>
                  <a:pt x="175" y="95"/>
                </a:lnTo>
                <a:lnTo>
                  <a:pt x="176" y="99"/>
                </a:lnTo>
                <a:lnTo>
                  <a:pt x="176" y="39"/>
                </a:lnTo>
                <a:lnTo>
                  <a:pt x="177" y="101"/>
                </a:lnTo>
                <a:lnTo>
                  <a:pt x="177" y="132"/>
                </a:lnTo>
                <a:lnTo>
                  <a:pt x="178" y="232"/>
                </a:lnTo>
                <a:lnTo>
                  <a:pt x="178" y="233"/>
                </a:lnTo>
                <a:lnTo>
                  <a:pt x="178" y="237"/>
                </a:lnTo>
                <a:lnTo>
                  <a:pt x="179" y="133"/>
                </a:lnTo>
                <a:lnTo>
                  <a:pt x="179" y="74"/>
                </a:lnTo>
                <a:lnTo>
                  <a:pt x="180" y="41"/>
                </a:lnTo>
                <a:lnTo>
                  <a:pt x="180" y="76"/>
                </a:lnTo>
                <a:lnTo>
                  <a:pt x="181" y="108"/>
                </a:lnTo>
                <a:lnTo>
                  <a:pt x="181" y="96"/>
                </a:lnTo>
                <a:lnTo>
                  <a:pt x="182" y="111"/>
                </a:lnTo>
                <a:lnTo>
                  <a:pt x="182" y="40"/>
                </a:lnTo>
                <a:lnTo>
                  <a:pt x="183" y="132"/>
                </a:lnTo>
                <a:lnTo>
                  <a:pt x="183" y="145"/>
                </a:lnTo>
                <a:lnTo>
                  <a:pt x="184" y="224"/>
                </a:lnTo>
                <a:lnTo>
                  <a:pt x="184" y="224"/>
                </a:lnTo>
                <a:lnTo>
                  <a:pt x="184" y="228"/>
                </a:lnTo>
                <a:lnTo>
                  <a:pt x="185" y="70"/>
                </a:lnTo>
                <a:lnTo>
                  <a:pt x="186" y="49"/>
                </a:lnTo>
                <a:lnTo>
                  <a:pt x="186" y="101"/>
                </a:lnTo>
                <a:lnTo>
                  <a:pt x="187" y="102"/>
                </a:lnTo>
                <a:lnTo>
                  <a:pt x="188" y="48"/>
                </a:lnTo>
                <a:lnTo>
                  <a:pt x="188" y="48"/>
                </a:lnTo>
                <a:lnTo>
                  <a:pt x="189" y="144"/>
                </a:lnTo>
                <a:lnTo>
                  <a:pt x="189" y="187"/>
                </a:lnTo>
                <a:lnTo>
                  <a:pt x="190" y="230"/>
                </a:lnTo>
                <a:lnTo>
                  <a:pt x="190" y="220"/>
                </a:lnTo>
                <a:lnTo>
                  <a:pt x="190" y="217"/>
                </a:lnTo>
                <a:lnTo>
                  <a:pt x="191" y="22"/>
                </a:lnTo>
                <a:lnTo>
                  <a:pt x="192" y="30"/>
                </a:lnTo>
                <a:lnTo>
                  <a:pt x="192" y="96"/>
                </a:lnTo>
                <a:lnTo>
                  <a:pt x="193" y="90"/>
                </a:lnTo>
                <a:lnTo>
                  <a:pt x="193" y="84"/>
                </a:lnTo>
                <a:lnTo>
                  <a:pt x="193" y="93"/>
                </a:lnTo>
                <a:lnTo>
                  <a:pt x="194" y="40"/>
                </a:lnTo>
                <a:lnTo>
                  <a:pt x="194" y="77"/>
                </a:lnTo>
                <a:lnTo>
                  <a:pt x="195" y="185"/>
                </a:lnTo>
                <a:lnTo>
                  <a:pt x="195" y="199"/>
                </a:lnTo>
                <a:lnTo>
                  <a:pt x="196" y="232"/>
                </a:lnTo>
                <a:lnTo>
                  <a:pt x="196" y="220"/>
                </a:lnTo>
                <a:lnTo>
                  <a:pt x="197" y="205"/>
                </a:lnTo>
                <a:lnTo>
                  <a:pt x="197" y="44"/>
                </a:lnTo>
                <a:lnTo>
                  <a:pt x="198" y="46"/>
                </a:lnTo>
                <a:lnTo>
                  <a:pt x="198" y="101"/>
                </a:lnTo>
                <a:lnTo>
                  <a:pt x="199" y="93"/>
                </a:lnTo>
                <a:lnTo>
                  <a:pt x="199" y="89"/>
                </a:lnTo>
                <a:lnTo>
                  <a:pt x="199" y="95"/>
                </a:lnTo>
                <a:lnTo>
                  <a:pt x="200" y="41"/>
                </a:lnTo>
                <a:lnTo>
                  <a:pt x="200" y="74"/>
                </a:lnTo>
                <a:lnTo>
                  <a:pt x="200" y="105"/>
                </a:lnTo>
                <a:lnTo>
                  <a:pt x="201" y="217"/>
                </a:lnTo>
                <a:lnTo>
                  <a:pt x="201" y="228"/>
                </a:lnTo>
                <a:lnTo>
                  <a:pt x="202" y="235"/>
                </a:lnTo>
                <a:lnTo>
                  <a:pt x="202" y="211"/>
                </a:lnTo>
                <a:lnTo>
                  <a:pt x="203" y="145"/>
                </a:lnTo>
                <a:lnTo>
                  <a:pt x="203" y="92"/>
                </a:lnTo>
                <a:lnTo>
                  <a:pt x="204" y="104"/>
                </a:lnTo>
                <a:lnTo>
                  <a:pt x="204" y="124"/>
                </a:lnTo>
                <a:lnTo>
                  <a:pt x="205" y="174"/>
                </a:lnTo>
                <a:lnTo>
                  <a:pt x="205" y="172"/>
                </a:lnTo>
                <a:lnTo>
                  <a:pt x="205" y="171"/>
                </a:lnTo>
                <a:lnTo>
                  <a:pt x="205" y="107"/>
                </a:lnTo>
                <a:lnTo>
                  <a:pt x="206" y="141"/>
                </a:lnTo>
                <a:lnTo>
                  <a:pt x="206" y="163"/>
                </a:lnTo>
                <a:lnTo>
                  <a:pt x="207" y="246"/>
                </a:lnTo>
                <a:lnTo>
                  <a:pt x="208" y="252"/>
                </a:lnTo>
                <a:lnTo>
                  <a:pt x="208" y="255"/>
                </a:lnTo>
                <a:lnTo>
                  <a:pt x="209" y="230"/>
                </a:lnTo>
                <a:lnTo>
                  <a:pt x="209" y="233"/>
                </a:lnTo>
                <a:lnTo>
                  <a:pt x="209" y="171"/>
                </a:lnTo>
                <a:lnTo>
                  <a:pt x="210" y="171"/>
                </a:lnTo>
                <a:lnTo>
                  <a:pt x="210" y="205"/>
                </a:lnTo>
                <a:lnTo>
                  <a:pt x="211" y="223"/>
                </a:lnTo>
                <a:lnTo>
                  <a:pt x="211" y="217"/>
                </a:lnTo>
                <a:lnTo>
                  <a:pt x="211" y="168"/>
                </a:lnTo>
                <a:lnTo>
                  <a:pt x="212" y="142"/>
                </a:lnTo>
                <a:lnTo>
                  <a:pt x="212" y="169"/>
                </a:lnTo>
                <a:lnTo>
                  <a:pt x="213" y="190"/>
                </a:lnTo>
                <a:lnTo>
                  <a:pt x="213" y="252"/>
                </a:lnTo>
                <a:lnTo>
                  <a:pt x="214" y="252"/>
                </a:lnTo>
                <a:lnTo>
                  <a:pt x="215" y="79"/>
                </a:lnTo>
                <a:lnTo>
                  <a:pt x="215" y="50"/>
                </a:lnTo>
                <a:lnTo>
                  <a:pt x="215" y="44"/>
                </a:lnTo>
                <a:lnTo>
                  <a:pt x="216" y="96"/>
                </a:lnTo>
                <a:lnTo>
                  <a:pt x="216" y="98"/>
                </a:lnTo>
                <a:lnTo>
                  <a:pt x="217" y="101"/>
                </a:lnTo>
                <a:lnTo>
                  <a:pt x="217" y="44"/>
                </a:lnTo>
                <a:lnTo>
                  <a:pt x="217" y="49"/>
                </a:lnTo>
                <a:lnTo>
                  <a:pt x="218" y="160"/>
                </a:lnTo>
                <a:lnTo>
                  <a:pt x="219" y="190"/>
                </a:lnTo>
                <a:lnTo>
                  <a:pt x="220" y="237"/>
                </a:lnTo>
                <a:lnTo>
                  <a:pt x="220" y="235"/>
                </a:lnTo>
                <a:lnTo>
                  <a:pt x="220" y="215"/>
                </a:lnTo>
                <a:lnTo>
                  <a:pt x="221" y="52"/>
                </a:lnTo>
                <a:lnTo>
                  <a:pt x="221" y="53"/>
                </a:lnTo>
                <a:lnTo>
                  <a:pt x="222" y="105"/>
                </a:lnTo>
                <a:lnTo>
                  <a:pt x="222" y="93"/>
                </a:lnTo>
                <a:lnTo>
                  <a:pt x="222" y="99"/>
                </a:lnTo>
                <a:lnTo>
                  <a:pt x="223" y="101"/>
                </a:lnTo>
                <a:lnTo>
                  <a:pt x="223" y="37"/>
                </a:lnTo>
                <a:lnTo>
                  <a:pt x="223" y="44"/>
                </a:lnTo>
                <a:lnTo>
                  <a:pt x="224" y="77"/>
                </a:lnTo>
                <a:lnTo>
                  <a:pt x="225" y="180"/>
                </a:lnTo>
                <a:lnTo>
                  <a:pt x="225" y="211"/>
                </a:lnTo>
                <a:lnTo>
                  <a:pt x="226" y="230"/>
                </a:lnTo>
                <a:lnTo>
                  <a:pt x="226" y="226"/>
                </a:lnTo>
                <a:lnTo>
                  <a:pt x="227" y="36"/>
                </a:lnTo>
                <a:lnTo>
                  <a:pt x="227" y="31"/>
                </a:lnTo>
                <a:lnTo>
                  <a:pt x="228" y="88"/>
                </a:lnTo>
                <a:lnTo>
                  <a:pt x="229" y="84"/>
                </a:lnTo>
                <a:lnTo>
                  <a:pt x="229" y="39"/>
                </a:lnTo>
                <a:lnTo>
                  <a:pt x="230" y="65"/>
                </a:lnTo>
                <a:lnTo>
                  <a:pt x="231" y="190"/>
                </a:lnTo>
                <a:lnTo>
                  <a:pt x="231" y="220"/>
                </a:lnTo>
                <a:lnTo>
                  <a:pt x="232" y="237"/>
                </a:lnTo>
                <a:lnTo>
                  <a:pt x="232" y="220"/>
                </a:lnTo>
                <a:lnTo>
                  <a:pt x="232" y="208"/>
                </a:lnTo>
                <a:lnTo>
                  <a:pt x="233" y="28"/>
                </a:lnTo>
                <a:lnTo>
                  <a:pt x="233" y="49"/>
                </a:lnTo>
                <a:lnTo>
                  <a:pt x="234" y="101"/>
                </a:lnTo>
                <a:lnTo>
                  <a:pt x="235" y="89"/>
                </a:lnTo>
                <a:lnTo>
                  <a:pt x="235" y="98"/>
                </a:lnTo>
                <a:lnTo>
                  <a:pt x="235" y="52"/>
                </a:lnTo>
                <a:lnTo>
                  <a:pt x="236" y="80"/>
                </a:lnTo>
                <a:lnTo>
                  <a:pt x="236" y="96"/>
                </a:lnTo>
                <a:lnTo>
                  <a:pt x="237" y="214"/>
                </a:lnTo>
                <a:lnTo>
                  <a:pt x="237" y="230"/>
                </a:lnTo>
                <a:lnTo>
                  <a:pt x="238" y="203"/>
                </a:lnTo>
                <a:lnTo>
                  <a:pt x="238" y="132"/>
                </a:lnTo>
                <a:lnTo>
                  <a:pt x="239" y="30"/>
                </a:lnTo>
                <a:lnTo>
                  <a:pt x="239" y="43"/>
                </a:lnTo>
                <a:lnTo>
                  <a:pt x="240" y="62"/>
                </a:lnTo>
                <a:lnTo>
                  <a:pt x="240" y="99"/>
                </a:lnTo>
                <a:lnTo>
                  <a:pt x="241" y="93"/>
                </a:lnTo>
                <a:lnTo>
                  <a:pt x="241" y="95"/>
                </a:lnTo>
                <a:lnTo>
                  <a:pt x="241" y="36"/>
                </a:lnTo>
                <a:lnTo>
                  <a:pt x="242" y="102"/>
                </a:lnTo>
                <a:lnTo>
                  <a:pt x="242" y="131"/>
                </a:lnTo>
                <a:lnTo>
                  <a:pt x="243" y="223"/>
                </a:lnTo>
                <a:lnTo>
                  <a:pt x="243" y="244"/>
                </a:lnTo>
                <a:lnTo>
                  <a:pt x="244" y="175"/>
                </a:lnTo>
                <a:lnTo>
                  <a:pt x="245" y="135"/>
                </a:lnTo>
                <a:lnTo>
                  <a:pt x="245" y="101"/>
                </a:lnTo>
                <a:lnTo>
                  <a:pt x="245" y="116"/>
                </a:lnTo>
                <a:lnTo>
                  <a:pt x="246" y="145"/>
                </a:lnTo>
                <a:lnTo>
                  <a:pt x="246" y="169"/>
                </a:lnTo>
                <a:lnTo>
                  <a:pt x="247" y="160"/>
                </a:lnTo>
                <a:lnTo>
                  <a:pt x="247" y="99"/>
                </a:lnTo>
                <a:lnTo>
                  <a:pt x="248" y="162"/>
                </a:lnTo>
                <a:lnTo>
                  <a:pt x="248" y="184"/>
                </a:lnTo>
                <a:lnTo>
                  <a:pt x="249" y="257"/>
                </a:lnTo>
                <a:lnTo>
                  <a:pt x="249" y="258"/>
                </a:lnTo>
                <a:lnTo>
                  <a:pt x="250" y="227"/>
                </a:lnTo>
                <a:lnTo>
                  <a:pt x="250" y="239"/>
                </a:lnTo>
                <a:lnTo>
                  <a:pt x="251" y="205"/>
                </a:lnTo>
                <a:lnTo>
                  <a:pt x="251" y="174"/>
                </a:lnTo>
                <a:lnTo>
                  <a:pt x="252" y="193"/>
                </a:lnTo>
                <a:lnTo>
                  <a:pt x="252" y="208"/>
                </a:lnTo>
                <a:lnTo>
                  <a:pt x="252" y="220"/>
                </a:lnTo>
                <a:lnTo>
                  <a:pt x="253" y="174"/>
                </a:lnTo>
                <a:lnTo>
                  <a:pt x="253" y="135"/>
                </a:lnTo>
                <a:lnTo>
                  <a:pt x="254" y="181"/>
                </a:lnTo>
                <a:lnTo>
                  <a:pt x="254" y="203"/>
                </a:lnTo>
                <a:lnTo>
                  <a:pt x="255" y="254"/>
                </a:lnTo>
                <a:lnTo>
                  <a:pt x="255" y="254"/>
                </a:lnTo>
                <a:lnTo>
                  <a:pt x="256" y="240"/>
                </a:lnTo>
                <a:lnTo>
                  <a:pt x="256" y="44"/>
                </a:lnTo>
                <a:lnTo>
                  <a:pt x="257" y="41"/>
                </a:lnTo>
                <a:lnTo>
                  <a:pt x="258" y="71"/>
                </a:lnTo>
                <a:lnTo>
                  <a:pt x="258" y="61"/>
                </a:lnTo>
                <a:lnTo>
                  <a:pt x="259" y="65"/>
                </a:lnTo>
                <a:lnTo>
                  <a:pt x="259" y="43"/>
                </a:lnTo>
                <a:lnTo>
                  <a:pt x="259" y="49"/>
                </a:lnTo>
                <a:lnTo>
                  <a:pt x="259" y="74"/>
                </a:lnTo>
                <a:lnTo>
                  <a:pt x="260" y="190"/>
                </a:lnTo>
                <a:lnTo>
                  <a:pt x="260" y="218"/>
                </a:lnTo>
                <a:lnTo>
                  <a:pt x="261" y="244"/>
                </a:lnTo>
                <a:lnTo>
                  <a:pt x="261" y="218"/>
                </a:lnTo>
                <a:lnTo>
                  <a:pt x="262" y="203"/>
                </a:lnTo>
                <a:lnTo>
                  <a:pt x="262" y="41"/>
                </a:lnTo>
                <a:lnTo>
                  <a:pt x="263" y="48"/>
                </a:lnTo>
                <a:lnTo>
                  <a:pt x="263" y="58"/>
                </a:lnTo>
                <a:lnTo>
                  <a:pt x="264" y="101"/>
                </a:lnTo>
                <a:lnTo>
                  <a:pt x="264" y="96"/>
                </a:lnTo>
                <a:lnTo>
                  <a:pt x="264" y="96"/>
                </a:lnTo>
                <a:lnTo>
                  <a:pt x="264" y="101"/>
                </a:lnTo>
                <a:lnTo>
                  <a:pt x="265" y="44"/>
                </a:lnTo>
                <a:lnTo>
                  <a:pt x="265" y="79"/>
                </a:lnTo>
                <a:lnTo>
                  <a:pt x="265" y="99"/>
                </a:lnTo>
                <a:lnTo>
                  <a:pt x="266" y="212"/>
                </a:lnTo>
                <a:lnTo>
                  <a:pt x="267" y="228"/>
                </a:lnTo>
                <a:lnTo>
                  <a:pt x="268" y="200"/>
                </a:lnTo>
                <a:lnTo>
                  <a:pt x="268" y="138"/>
                </a:lnTo>
                <a:lnTo>
                  <a:pt x="269" y="53"/>
                </a:lnTo>
                <a:lnTo>
                  <a:pt x="269" y="71"/>
                </a:lnTo>
                <a:lnTo>
                  <a:pt x="269" y="99"/>
                </a:lnTo>
                <a:lnTo>
                  <a:pt x="270" y="93"/>
                </a:lnTo>
                <a:lnTo>
                  <a:pt x="270" y="104"/>
                </a:lnTo>
                <a:lnTo>
                  <a:pt x="271" y="48"/>
                </a:lnTo>
                <a:lnTo>
                  <a:pt x="271" y="105"/>
                </a:lnTo>
                <a:lnTo>
                  <a:pt x="272" y="138"/>
                </a:lnTo>
                <a:lnTo>
                  <a:pt x="272" y="224"/>
                </a:lnTo>
                <a:lnTo>
                  <a:pt x="273" y="230"/>
                </a:lnTo>
                <a:lnTo>
                  <a:pt x="273" y="235"/>
                </a:lnTo>
                <a:lnTo>
                  <a:pt x="274" y="117"/>
                </a:lnTo>
                <a:lnTo>
                  <a:pt x="274" y="83"/>
                </a:lnTo>
                <a:lnTo>
                  <a:pt x="274" y="46"/>
                </a:lnTo>
                <a:lnTo>
                  <a:pt x="275" y="71"/>
                </a:lnTo>
                <a:lnTo>
                  <a:pt x="275" y="102"/>
                </a:lnTo>
                <a:lnTo>
                  <a:pt x="276" y="108"/>
                </a:lnTo>
                <a:lnTo>
                  <a:pt x="276" y="99"/>
                </a:lnTo>
                <a:lnTo>
                  <a:pt x="276" y="102"/>
                </a:lnTo>
                <a:lnTo>
                  <a:pt x="276" y="88"/>
                </a:lnTo>
                <a:lnTo>
                  <a:pt x="277" y="50"/>
                </a:lnTo>
                <a:lnTo>
                  <a:pt x="277" y="138"/>
                </a:lnTo>
                <a:lnTo>
                  <a:pt x="278" y="150"/>
                </a:lnTo>
                <a:lnTo>
                  <a:pt x="279" y="237"/>
                </a:lnTo>
                <a:lnTo>
                  <a:pt x="279" y="233"/>
                </a:lnTo>
                <a:lnTo>
                  <a:pt x="280" y="96"/>
                </a:lnTo>
                <a:lnTo>
                  <a:pt x="280" y="64"/>
                </a:lnTo>
                <a:lnTo>
                  <a:pt x="281" y="108"/>
                </a:lnTo>
                <a:lnTo>
                  <a:pt x="281" y="111"/>
                </a:lnTo>
                <a:lnTo>
                  <a:pt x="282" y="98"/>
                </a:lnTo>
                <a:lnTo>
                  <a:pt x="282" y="88"/>
                </a:lnTo>
                <a:lnTo>
                  <a:pt x="283" y="55"/>
                </a:lnTo>
                <a:lnTo>
                  <a:pt x="284" y="133"/>
                </a:lnTo>
                <a:lnTo>
                  <a:pt x="284" y="147"/>
                </a:lnTo>
                <a:lnTo>
                  <a:pt x="285" y="236"/>
                </a:lnTo>
                <a:lnTo>
                  <a:pt x="285" y="242"/>
                </a:lnTo>
                <a:lnTo>
                  <a:pt x="286" y="142"/>
                </a:lnTo>
                <a:lnTo>
                  <a:pt x="286" y="128"/>
                </a:lnTo>
                <a:lnTo>
                  <a:pt x="286" y="119"/>
                </a:lnTo>
                <a:lnTo>
                  <a:pt x="287" y="171"/>
                </a:lnTo>
                <a:lnTo>
                  <a:pt x="288" y="180"/>
                </a:lnTo>
                <a:lnTo>
                  <a:pt x="288" y="184"/>
                </a:lnTo>
                <a:lnTo>
                  <a:pt x="288" y="150"/>
                </a:lnTo>
                <a:lnTo>
                  <a:pt x="289" y="107"/>
                </a:lnTo>
                <a:lnTo>
                  <a:pt x="290" y="188"/>
                </a:lnTo>
                <a:lnTo>
                  <a:pt x="290" y="211"/>
                </a:lnTo>
                <a:lnTo>
                  <a:pt x="291" y="260"/>
                </a:lnTo>
                <a:lnTo>
                  <a:pt x="291" y="246"/>
                </a:lnTo>
                <a:lnTo>
                  <a:pt x="292" y="228"/>
                </a:lnTo>
                <a:lnTo>
                  <a:pt x="292" y="232"/>
                </a:lnTo>
                <a:lnTo>
                  <a:pt x="292" y="206"/>
                </a:lnTo>
                <a:lnTo>
                  <a:pt x="292" y="172"/>
                </a:lnTo>
                <a:lnTo>
                  <a:pt x="293" y="212"/>
                </a:lnTo>
                <a:lnTo>
                  <a:pt x="294" y="217"/>
                </a:lnTo>
                <a:lnTo>
                  <a:pt x="294" y="228"/>
                </a:lnTo>
                <a:lnTo>
                  <a:pt x="295" y="151"/>
                </a:lnTo>
                <a:lnTo>
                  <a:pt x="295" y="145"/>
                </a:lnTo>
                <a:lnTo>
                  <a:pt x="296" y="215"/>
                </a:lnTo>
                <a:lnTo>
                  <a:pt x="296" y="239"/>
                </a:lnTo>
                <a:lnTo>
                  <a:pt x="296" y="255"/>
                </a:lnTo>
                <a:lnTo>
                  <a:pt x="297" y="246"/>
                </a:lnTo>
                <a:lnTo>
                  <a:pt x="297" y="208"/>
                </a:lnTo>
                <a:lnTo>
                  <a:pt x="298" y="64"/>
                </a:lnTo>
                <a:lnTo>
                  <a:pt x="298" y="64"/>
                </a:lnTo>
                <a:lnTo>
                  <a:pt x="299" y="68"/>
                </a:lnTo>
                <a:lnTo>
                  <a:pt x="299" y="117"/>
                </a:lnTo>
                <a:lnTo>
                  <a:pt x="300" y="96"/>
                </a:lnTo>
                <a:lnTo>
                  <a:pt x="300" y="102"/>
                </a:lnTo>
                <a:lnTo>
                  <a:pt x="300" y="113"/>
                </a:lnTo>
                <a:lnTo>
                  <a:pt x="300" y="68"/>
                </a:lnTo>
                <a:lnTo>
                  <a:pt x="301" y="80"/>
                </a:lnTo>
                <a:lnTo>
                  <a:pt x="301" y="104"/>
                </a:lnTo>
                <a:lnTo>
                  <a:pt x="302" y="227"/>
                </a:lnTo>
                <a:lnTo>
                  <a:pt x="302" y="237"/>
                </a:lnTo>
                <a:lnTo>
                  <a:pt x="303" y="206"/>
                </a:lnTo>
                <a:lnTo>
                  <a:pt x="304" y="138"/>
                </a:lnTo>
                <a:lnTo>
                  <a:pt x="304" y="52"/>
                </a:lnTo>
                <a:lnTo>
                  <a:pt x="304" y="64"/>
                </a:lnTo>
                <a:lnTo>
                  <a:pt x="305" y="86"/>
                </a:lnTo>
                <a:lnTo>
                  <a:pt x="305" y="110"/>
                </a:lnTo>
                <a:lnTo>
                  <a:pt x="306" y="92"/>
                </a:lnTo>
                <a:lnTo>
                  <a:pt x="306" y="101"/>
                </a:lnTo>
                <a:lnTo>
                  <a:pt x="306" y="48"/>
                </a:lnTo>
                <a:lnTo>
                  <a:pt x="307" y="104"/>
                </a:lnTo>
                <a:lnTo>
                  <a:pt x="307" y="135"/>
                </a:lnTo>
                <a:lnTo>
                  <a:pt x="308" y="227"/>
                </a:lnTo>
                <a:lnTo>
                  <a:pt x="308" y="240"/>
                </a:lnTo>
                <a:lnTo>
                  <a:pt x="309" y="124"/>
                </a:lnTo>
                <a:lnTo>
                  <a:pt x="310" y="82"/>
                </a:lnTo>
                <a:lnTo>
                  <a:pt x="310" y="43"/>
                </a:lnTo>
                <a:lnTo>
                  <a:pt x="311" y="70"/>
                </a:lnTo>
                <a:lnTo>
                  <a:pt x="311" y="89"/>
                </a:lnTo>
                <a:lnTo>
                  <a:pt x="311" y="56"/>
                </a:lnTo>
                <a:lnTo>
                  <a:pt x="312" y="74"/>
                </a:lnTo>
                <a:lnTo>
                  <a:pt x="312" y="43"/>
                </a:lnTo>
                <a:lnTo>
                  <a:pt x="313" y="119"/>
                </a:lnTo>
                <a:lnTo>
                  <a:pt x="313" y="153"/>
                </a:lnTo>
                <a:lnTo>
                  <a:pt x="314" y="232"/>
                </a:lnTo>
                <a:lnTo>
                  <a:pt x="315" y="224"/>
                </a:lnTo>
                <a:lnTo>
                  <a:pt x="315" y="82"/>
                </a:lnTo>
                <a:lnTo>
                  <a:pt x="316" y="37"/>
                </a:lnTo>
                <a:lnTo>
                  <a:pt x="316" y="28"/>
                </a:lnTo>
                <a:lnTo>
                  <a:pt x="317" y="98"/>
                </a:lnTo>
                <a:lnTo>
                  <a:pt x="317" y="99"/>
                </a:lnTo>
                <a:lnTo>
                  <a:pt x="318" y="88"/>
                </a:lnTo>
                <a:lnTo>
                  <a:pt x="318" y="88"/>
                </a:lnTo>
                <a:lnTo>
                  <a:pt x="318" y="44"/>
                </a:lnTo>
                <a:lnTo>
                  <a:pt x="319" y="157"/>
                </a:lnTo>
                <a:lnTo>
                  <a:pt x="319" y="185"/>
                </a:lnTo>
                <a:lnTo>
                  <a:pt x="320" y="230"/>
                </a:lnTo>
                <a:lnTo>
                  <a:pt x="320" y="227"/>
                </a:lnTo>
                <a:lnTo>
                  <a:pt x="321" y="215"/>
                </a:lnTo>
                <a:lnTo>
                  <a:pt x="322" y="48"/>
                </a:lnTo>
                <a:lnTo>
                  <a:pt x="322" y="50"/>
                </a:lnTo>
                <a:lnTo>
                  <a:pt x="323" y="82"/>
                </a:lnTo>
                <a:lnTo>
                  <a:pt x="323" y="79"/>
                </a:lnTo>
                <a:lnTo>
                  <a:pt x="323" y="80"/>
                </a:lnTo>
                <a:lnTo>
                  <a:pt x="324" y="53"/>
                </a:lnTo>
                <a:lnTo>
                  <a:pt x="324" y="108"/>
                </a:lnTo>
                <a:lnTo>
                  <a:pt x="325" y="174"/>
                </a:lnTo>
                <a:lnTo>
                  <a:pt x="326" y="197"/>
                </a:lnTo>
                <a:lnTo>
                  <a:pt x="327" y="223"/>
                </a:lnTo>
                <a:lnTo>
                  <a:pt x="327" y="221"/>
                </a:lnTo>
                <a:lnTo>
                  <a:pt x="327" y="218"/>
                </a:lnTo>
                <a:lnTo>
                  <a:pt x="328" y="110"/>
                </a:lnTo>
                <a:lnTo>
                  <a:pt x="328" y="116"/>
                </a:lnTo>
                <a:lnTo>
                  <a:pt x="329" y="184"/>
                </a:lnTo>
                <a:lnTo>
                  <a:pt x="329" y="168"/>
                </a:lnTo>
                <a:lnTo>
                  <a:pt x="329" y="168"/>
                </a:lnTo>
                <a:lnTo>
                  <a:pt x="330" y="172"/>
                </a:lnTo>
                <a:lnTo>
                  <a:pt x="330" y="104"/>
                </a:lnTo>
                <a:lnTo>
                  <a:pt x="330" y="128"/>
                </a:lnTo>
                <a:lnTo>
                  <a:pt x="331" y="133"/>
                </a:lnTo>
                <a:lnTo>
                  <a:pt x="331" y="221"/>
                </a:lnTo>
                <a:lnTo>
                  <a:pt x="332" y="242"/>
                </a:lnTo>
                <a:lnTo>
                  <a:pt x="332" y="255"/>
                </a:lnTo>
                <a:lnTo>
                  <a:pt x="333" y="235"/>
                </a:lnTo>
                <a:lnTo>
                  <a:pt x="333" y="230"/>
                </a:lnTo>
                <a:lnTo>
                  <a:pt x="334" y="165"/>
                </a:lnTo>
                <a:lnTo>
                  <a:pt x="334" y="162"/>
                </a:lnTo>
                <a:lnTo>
                  <a:pt x="335" y="199"/>
                </a:lnTo>
                <a:lnTo>
                  <a:pt x="335" y="199"/>
                </a:lnTo>
                <a:lnTo>
                  <a:pt x="335" y="205"/>
                </a:lnTo>
                <a:lnTo>
                  <a:pt x="336" y="140"/>
                </a:lnTo>
                <a:lnTo>
                  <a:pt x="336" y="148"/>
                </a:lnTo>
                <a:lnTo>
                  <a:pt x="337" y="156"/>
                </a:lnTo>
                <a:lnTo>
                  <a:pt x="338" y="248"/>
                </a:lnTo>
                <a:lnTo>
                  <a:pt x="338" y="252"/>
                </a:lnTo>
                <a:lnTo>
                  <a:pt x="339" y="209"/>
                </a:lnTo>
                <a:lnTo>
                  <a:pt x="339" y="150"/>
                </a:lnTo>
                <a:lnTo>
                  <a:pt x="340" y="65"/>
                </a:lnTo>
                <a:lnTo>
                  <a:pt x="340" y="93"/>
                </a:lnTo>
                <a:lnTo>
                  <a:pt x="341" y="111"/>
                </a:lnTo>
                <a:lnTo>
                  <a:pt x="341" y="104"/>
                </a:lnTo>
                <a:lnTo>
                  <a:pt x="342" y="99"/>
                </a:lnTo>
                <a:lnTo>
                  <a:pt x="342" y="108"/>
                </a:lnTo>
                <a:lnTo>
                  <a:pt x="342" y="59"/>
                </a:lnTo>
                <a:lnTo>
                  <a:pt x="343" y="95"/>
                </a:lnTo>
                <a:lnTo>
                  <a:pt x="343" y="135"/>
                </a:lnTo>
                <a:lnTo>
                  <a:pt x="344" y="230"/>
                </a:lnTo>
                <a:lnTo>
                  <a:pt x="344" y="240"/>
                </a:lnTo>
                <a:lnTo>
                  <a:pt x="345" y="147"/>
                </a:lnTo>
                <a:lnTo>
                  <a:pt x="345" y="101"/>
                </a:lnTo>
                <a:lnTo>
                  <a:pt x="346" y="62"/>
                </a:lnTo>
                <a:lnTo>
                  <a:pt x="346" y="90"/>
                </a:lnTo>
                <a:lnTo>
                  <a:pt x="347" y="117"/>
                </a:lnTo>
                <a:lnTo>
                  <a:pt x="347" y="105"/>
                </a:lnTo>
                <a:lnTo>
                  <a:pt x="347" y="116"/>
                </a:lnTo>
                <a:lnTo>
                  <a:pt x="348" y="99"/>
                </a:lnTo>
                <a:lnTo>
                  <a:pt x="348" y="56"/>
                </a:lnTo>
                <a:lnTo>
                  <a:pt x="349" y="135"/>
                </a:lnTo>
                <a:lnTo>
                  <a:pt x="349" y="151"/>
                </a:lnTo>
                <a:lnTo>
                  <a:pt x="350" y="232"/>
                </a:lnTo>
                <a:lnTo>
                  <a:pt x="350" y="224"/>
                </a:lnTo>
                <a:lnTo>
                  <a:pt x="350" y="233"/>
                </a:lnTo>
                <a:lnTo>
                  <a:pt x="351" y="88"/>
                </a:lnTo>
                <a:lnTo>
                  <a:pt x="351" y="61"/>
                </a:lnTo>
                <a:lnTo>
                  <a:pt x="352" y="107"/>
                </a:lnTo>
                <a:lnTo>
                  <a:pt x="353" y="110"/>
                </a:lnTo>
                <a:lnTo>
                  <a:pt x="353" y="95"/>
                </a:lnTo>
                <a:lnTo>
                  <a:pt x="354" y="96"/>
                </a:lnTo>
                <a:lnTo>
                  <a:pt x="354" y="52"/>
                </a:lnTo>
                <a:lnTo>
                  <a:pt x="355" y="135"/>
                </a:lnTo>
                <a:lnTo>
                  <a:pt x="355" y="176"/>
                </a:lnTo>
                <a:lnTo>
                  <a:pt x="356" y="236"/>
                </a:lnTo>
                <a:lnTo>
                  <a:pt x="356" y="215"/>
                </a:lnTo>
                <a:lnTo>
                  <a:pt x="357" y="49"/>
                </a:lnTo>
                <a:lnTo>
                  <a:pt x="358" y="56"/>
                </a:lnTo>
                <a:lnTo>
                  <a:pt x="359" y="105"/>
                </a:lnTo>
                <a:lnTo>
                  <a:pt x="359" y="101"/>
                </a:lnTo>
                <a:lnTo>
                  <a:pt x="359" y="110"/>
                </a:lnTo>
                <a:lnTo>
                  <a:pt x="360" y="43"/>
                </a:lnTo>
                <a:lnTo>
                  <a:pt x="360" y="79"/>
                </a:lnTo>
                <a:lnTo>
                  <a:pt x="361" y="175"/>
                </a:lnTo>
                <a:lnTo>
                  <a:pt x="361" y="202"/>
                </a:lnTo>
                <a:lnTo>
                  <a:pt x="362" y="235"/>
                </a:lnTo>
                <a:lnTo>
                  <a:pt x="362" y="212"/>
                </a:lnTo>
                <a:lnTo>
                  <a:pt x="363" y="214"/>
                </a:lnTo>
                <a:lnTo>
                  <a:pt x="363" y="55"/>
                </a:lnTo>
                <a:lnTo>
                  <a:pt x="363" y="58"/>
                </a:lnTo>
                <a:lnTo>
                  <a:pt x="364" y="71"/>
                </a:lnTo>
                <a:lnTo>
                  <a:pt x="364" y="101"/>
                </a:lnTo>
                <a:lnTo>
                  <a:pt x="365" y="99"/>
                </a:lnTo>
                <a:lnTo>
                  <a:pt x="365" y="102"/>
                </a:lnTo>
                <a:lnTo>
                  <a:pt x="366" y="49"/>
                </a:lnTo>
                <a:lnTo>
                  <a:pt x="366" y="79"/>
                </a:lnTo>
                <a:lnTo>
                  <a:pt x="366" y="107"/>
                </a:lnTo>
                <a:lnTo>
                  <a:pt x="367" y="200"/>
                </a:lnTo>
                <a:lnTo>
                  <a:pt x="367" y="215"/>
                </a:lnTo>
                <a:lnTo>
                  <a:pt x="368" y="227"/>
                </a:lnTo>
                <a:lnTo>
                  <a:pt x="368" y="212"/>
                </a:lnTo>
                <a:lnTo>
                  <a:pt x="369" y="168"/>
                </a:lnTo>
                <a:lnTo>
                  <a:pt x="369" y="104"/>
                </a:lnTo>
                <a:lnTo>
                  <a:pt x="370" y="116"/>
                </a:lnTo>
                <a:lnTo>
                  <a:pt x="370" y="128"/>
                </a:lnTo>
                <a:lnTo>
                  <a:pt x="370" y="183"/>
                </a:lnTo>
                <a:lnTo>
                  <a:pt x="371" y="169"/>
                </a:lnTo>
                <a:lnTo>
                  <a:pt x="371" y="169"/>
                </a:lnTo>
                <a:lnTo>
                  <a:pt x="372" y="107"/>
                </a:lnTo>
                <a:lnTo>
                  <a:pt x="372" y="151"/>
                </a:lnTo>
                <a:lnTo>
                  <a:pt x="372" y="169"/>
                </a:lnTo>
                <a:lnTo>
                  <a:pt x="373" y="242"/>
                </a:lnTo>
                <a:lnTo>
                  <a:pt x="374" y="249"/>
                </a:lnTo>
                <a:lnTo>
                  <a:pt x="374" y="261"/>
                </a:lnTo>
                <a:lnTo>
                  <a:pt x="374" y="239"/>
                </a:lnTo>
                <a:lnTo>
                  <a:pt x="374" y="240"/>
                </a:lnTo>
                <a:lnTo>
                  <a:pt x="375" y="236"/>
                </a:lnTo>
                <a:lnTo>
                  <a:pt x="375" y="178"/>
                </a:lnTo>
                <a:lnTo>
                  <a:pt x="376" y="181"/>
                </a:lnTo>
                <a:lnTo>
                  <a:pt x="376" y="194"/>
                </a:lnTo>
                <a:lnTo>
                  <a:pt x="377" y="220"/>
                </a:lnTo>
                <a:lnTo>
                  <a:pt x="377" y="202"/>
                </a:lnTo>
                <a:lnTo>
                  <a:pt x="378" y="142"/>
                </a:lnTo>
                <a:lnTo>
                  <a:pt x="378" y="165"/>
                </a:lnTo>
                <a:lnTo>
                  <a:pt x="378" y="181"/>
                </a:lnTo>
                <a:lnTo>
                  <a:pt x="379" y="254"/>
                </a:lnTo>
                <a:lnTo>
                  <a:pt x="380" y="251"/>
                </a:lnTo>
                <a:lnTo>
                  <a:pt x="381" y="99"/>
                </a:lnTo>
                <a:lnTo>
                  <a:pt x="381" y="65"/>
                </a:lnTo>
                <a:lnTo>
                  <a:pt x="381" y="62"/>
                </a:lnTo>
                <a:lnTo>
                  <a:pt x="382" y="107"/>
                </a:lnTo>
                <a:lnTo>
                  <a:pt x="382" y="110"/>
                </a:lnTo>
                <a:lnTo>
                  <a:pt x="383" y="101"/>
                </a:lnTo>
                <a:lnTo>
                  <a:pt x="383" y="110"/>
                </a:lnTo>
                <a:lnTo>
                  <a:pt x="383" y="50"/>
                </a:lnTo>
                <a:lnTo>
                  <a:pt x="384" y="124"/>
                </a:lnTo>
                <a:lnTo>
                  <a:pt x="384" y="124"/>
                </a:lnTo>
                <a:lnTo>
                  <a:pt x="385" y="193"/>
                </a:lnTo>
                <a:lnTo>
                  <a:pt x="386" y="233"/>
                </a:lnTo>
                <a:lnTo>
                  <a:pt x="386" y="224"/>
                </a:lnTo>
                <a:lnTo>
                  <a:pt x="387" y="52"/>
                </a:lnTo>
                <a:lnTo>
                  <a:pt x="387" y="64"/>
                </a:lnTo>
                <a:lnTo>
                  <a:pt x="388" y="113"/>
                </a:lnTo>
                <a:lnTo>
                  <a:pt x="388" y="105"/>
                </a:lnTo>
                <a:lnTo>
                  <a:pt x="389" y="122"/>
                </a:lnTo>
                <a:lnTo>
                  <a:pt x="389" y="53"/>
                </a:lnTo>
                <a:lnTo>
                  <a:pt x="390" y="80"/>
                </a:lnTo>
                <a:lnTo>
                  <a:pt x="390" y="185"/>
                </a:lnTo>
                <a:lnTo>
                  <a:pt x="391" y="208"/>
                </a:lnTo>
                <a:lnTo>
                  <a:pt x="391" y="233"/>
                </a:lnTo>
                <a:lnTo>
                  <a:pt x="392" y="221"/>
                </a:lnTo>
                <a:lnTo>
                  <a:pt x="392" y="203"/>
                </a:lnTo>
                <a:lnTo>
                  <a:pt x="393" y="52"/>
                </a:lnTo>
                <a:lnTo>
                  <a:pt x="393" y="44"/>
                </a:lnTo>
                <a:lnTo>
                  <a:pt x="394" y="79"/>
                </a:lnTo>
                <a:lnTo>
                  <a:pt x="394" y="73"/>
                </a:lnTo>
                <a:lnTo>
                  <a:pt x="394" y="71"/>
                </a:lnTo>
                <a:lnTo>
                  <a:pt x="395" y="77"/>
                </a:lnTo>
                <a:lnTo>
                  <a:pt x="395" y="43"/>
                </a:lnTo>
                <a:lnTo>
                  <a:pt x="395" y="80"/>
                </a:lnTo>
                <a:lnTo>
                  <a:pt x="397" y="194"/>
                </a:lnTo>
                <a:lnTo>
                  <a:pt x="397" y="208"/>
                </a:lnTo>
                <a:lnTo>
                  <a:pt x="397" y="224"/>
                </a:lnTo>
                <a:lnTo>
                  <a:pt x="398" y="206"/>
                </a:lnTo>
                <a:lnTo>
                  <a:pt x="398" y="208"/>
                </a:lnTo>
                <a:lnTo>
                  <a:pt x="399" y="50"/>
                </a:lnTo>
                <a:lnTo>
                  <a:pt x="399" y="58"/>
                </a:lnTo>
                <a:lnTo>
                  <a:pt x="399" y="58"/>
                </a:lnTo>
                <a:lnTo>
                  <a:pt x="400" y="111"/>
                </a:lnTo>
                <a:lnTo>
                  <a:pt x="400" y="110"/>
                </a:lnTo>
                <a:lnTo>
                  <a:pt x="401" y="101"/>
                </a:lnTo>
                <a:lnTo>
                  <a:pt x="401" y="110"/>
                </a:lnTo>
                <a:lnTo>
                  <a:pt x="401" y="56"/>
                </a:lnTo>
                <a:lnTo>
                  <a:pt x="402" y="82"/>
                </a:lnTo>
                <a:lnTo>
                  <a:pt x="402" y="107"/>
                </a:lnTo>
                <a:lnTo>
                  <a:pt x="403" y="212"/>
                </a:lnTo>
                <a:lnTo>
                  <a:pt x="403" y="223"/>
                </a:lnTo>
                <a:lnTo>
                  <a:pt x="403" y="230"/>
                </a:lnTo>
                <a:lnTo>
                  <a:pt x="404" y="190"/>
                </a:lnTo>
                <a:lnTo>
                  <a:pt x="404" y="141"/>
                </a:lnTo>
                <a:lnTo>
                  <a:pt x="405" y="53"/>
                </a:lnTo>
                <a:lnTo>
                  <a:pt x="405" y="67"/>
                </a:lnTo>
                <a:lnTo>
                  <a:pt x="406" y="80"/>
                </a:lnTo>
                <a:lnTo>
                  <a:pt x="406" y="102"/>
                </a:lnTo>
                <a:lnTo>
                  <a:pt x="406" y="93"/>
                </a:lnTo>
                <a:lnTo>
                  <a:pt x="407" y="90"/>
                </a:lnTo>
                <a:lnTo>
                  <a:pt x="407" y="53"/>
                </a:lnTo>
                <a:lnTo>
                  <a:pt x="408" y="101"/>
                </a:lnTo>
                <a:lnTo>
                  <a:pt x="408" y="138"/>
                </a:lnTo>
                <a:lnTo>
                  <a:pt x="409" y="214"/>
                </a:lnTo>
                <a:lnTo>
                  <a:pt x="409" y="227"/>
                </a:lnTo>
                <a:lnTo>
                  <a:pt x="409" y="242"/>
                </a:lnTo>
                <a:lnTo>
                  <a:pt x="410" y="203"/>
                </a:lnTo>
                <a:lnTo>
                  <a:pt x="410" y="153"/>
                </a:lnTo>
                <a:lnTo>
                  <a:pt x="411" y="113"/>
                </a:lnTo>
                <a:lnTo>
                  <a:pt x="411" y="148"/>
                </a:lnTo>
                <a:lnTo>
                  <a:pt x="412" y="171"/>
                </a:lnTo>
                <a:lnTo>
                  <a:pt x="412" y="193"/>
                </a:lnTo>
                <a:lnTo>
                  <a:pt x="413" y="188"/>
                </a:lnTo>
                <a:lnTo>
                  <a:pt x="413" y="174"/>
                </a:lnTo>
                <a:lnTo>
                  <a:pt x="413" y="108"/>
                </a:lnTo>
                <a:lnTo>
                  <a:pt x="414" y="166"/>
                </a:lnTo>
                <a:lnTo>
                  <a:pt x="414" y="196"/>
                </a:lnTo>
                <a:lnTo>
                  <a:pt x="415" y="254"/>
                </a:lnTo>
                <a:lnTo>
                  <a:pt x="415" y="258"/>
                </a:lnTo>
                <a:lnTo>
                  <a:pt x="416" y="228"/>
                </a:lnTo>
                <a:lnTo>
                  <a:pt x="417" y="206"/>
                </a:lnTo>
                <a:lnTo>
                  <a:pt x="417" y="181"/>
                </a:lnTo>
                <a:lnTo>
                  <a:pt x="418" y="206"/>
                </a:lnTo>
                <a:lnTo>
                  <a:pt x="418" y="220"/>
                </a:lnTo>
                <a:lnTo>
                  <a:pt x="418" y="233"/>
                </a:lnTo>
                <a:lnTo>
                  <a:pt x="419" y="217"/>
                </a:lnTo>
                <a:lnTo>
                  <a:pt x="419" y="154"/>
                </a:lnTo>
                <a:lnTo>
                  <a:pt x="419" y="141"/>
                </a:lnTo>
                <a:lnTo>
                  <a:pt x="420" y="193"/>
                </a:lnTo>
                <a:lnTo>
                  <a:pt x="420" y="220"/>
                </a:lnTo>
                <a:lnTo>
                  <a:pt x="421" y="258"/>
                </a:lnTo>
                <a:lnTo>
                  <a:pt x="421" y="251"/>
                </a:lnTo>
                <a:lnTo>
                  <a:pt x="422" y="244"/>
                </a:lnTo>
                <a:lnTo>
                  <a:pt x="422" y="64"/>
                </a:lnTo>
                <a:lnTo>
                  <a:pt x="423" y="52"/>
                </a:lnTo>
                <a:lnTo>
                  <a:pt x="423" y="101"/>
                </a:lnTo>
                <a:lnTo>
                  <a:pt x="424" y="86"/>
                </a:lnTo>
                <a:lnTo>
                  <a:pt x="424" y="95"/>
                </a:lnTo>
                <a:lnTo>
                  <a:pt x="425" y="96"/>
                </a:lnTo>
                <a:lnTo>
                  <a:pt x="425" y="43"/>
                </a:lnTo>
                <a:lnTo>
                  <a:pt x="425" y="77"/>
                </a:lnTo>
                <a:lnTo>
                  <a:pt x="426" y="193"/>
                </a:lnTo>
                <a:lnTo>
                  <a:pt x="426" y="208"/>
                </a:lnTo>
                <a:lnTo>
                  <a:pt x="427" y="228"/>
                </a:lnTo>
                <a:lnTo>
                  <a:pt x="427" y="223"/>
                </a:lnTo>
                <a:lnTo>
                  <a:pt x="428" y="200"/>
                </a:lnTo>
                <a:lnTo>
                  <a:pt x="428" y="64"/>
                </a:lnTo>
                <a:lnTo>
                  <a:pt x="429" y="65"/>
                </a:lnTo>
                <a:lnTo>
                  <a:pt x="429" y="74"/>
                </a:lnTo>
                <a:lnTo>
                  <a:pt x="429" y="119"/>
                </a:lnTo>
                <a:lnTo>
                  <a:pt x="430" y="104"/>
                </a:lnTo>
                <a:lnTo>
                  <a:pt x="430" y="104"/>
                </a:lnTo>
                <a:lnTo>
                  <a:pt x="431" y="108"/>
                </a:lnTo>
                <a:lnTo>
                  <a:pt x="431" y="52"/>
                </a:lnTo>
                <a:lnTo>
                  <a:pt x="431" y="71"/>
                </a:lnTo>
                <a:lnTo>
                  <a:pt x="431" y="88"/>
                </a:lnTo>
                <a:lnTo>
                  <a:pt x="432" y="218"/>
                </a:lnTo>
                <a:lnTo>
                  <a:pt x="433" y="233"/>
                </a:lnTo>
                <a:lnTo>
                  <a:pt x="433" y="202"/>
                </a:lnTo>
                <a:lnTo>
                  <a:pt x="434" y="165"/>
                </a:lnTo>
                <a:lnTo>
                  <a:pt x="435" y="56"/>
                </a:lnTo>
                <a:lnTo>
                  <a:pt x="435" y="79"/>
                </a:lnTo>
                <a:lnTo>
                  <a:pt x="435" y="74"/>
                </a:lnTo>
                <a:lnTo>
                  <a:pt x="436" y="104"/>
                </a:lnTo>
                <a:lnTo>
                  <a:pt x="436" y="92"/>
                </a:lnTo>
                <a:lnTo>
                  <a:pt x="436" y="95"/>
                </a:lnTo>
                <a:lnTo>
                  <a:pt x="437" y="52"/>
                </a:lnTo>
                <a:lnTo>
                  <a:pt x="437" y="107"/>
                </a:lnTo>
                <a:lnTo>
                  <a:pt x="437" y="147"/>
                </a:lnTo>
                <a:lnTo>
                  <a:pt x="438" y="236"/>
                </a:lnTo>
                <a:lnTo>
                  <a:pt x="439" y="235"/>
                </a:lnTo>
                <a:lnTo>
                  <a:pt x="439" y="239"/>
                </a:lnTo>
                <a:lnTo>
                  <a:pt x="440" y="165"/>
                </a:lnTo>
                <a:lnTo>
                  <a:pt x="440" y="93"/>
                </a:lnTo>
                <a:lnTo>
                  <a:pt x="440" y="64"/>
                </a:lnTo>
                <a:lnTo>
                  <a:pt x="441" y="86"/>
                </a:lnTo>
                <a:lnTo>
                  <a:pt x="441" y="111"/>
                </a:lnTo>
                <a:lnTo>
                  <a:pt x="441" y="107"/>
                </a:lnTo>
                <a:lnTo>
                  <a:pt x="442" y="119"/>
                </a:lnTo>
                <a:lnTo>
                  <a:pt x="442" y="122"/>
                </a:lnTo>
                <a:lnTo>
                  <a:pt x="443" y="58"/>
                </a:lnTo>
                <a:lnTo>
                  <a:pt x="443" y="140"/>
                </a:lnTo>
                <a:lnTo>
                  <a:pt x="444" y="151"/>
                </a:lnTo>
                <a:lnTo>
                  <a:pt x="445" y="242"/>
                </a:lnTo>
                <a:lnTo>
                  <a:pt x="445" y="232"/>
                </a:lnTo>
                <a:lnTo>
                  <a:pt x="446" y="93"/>
                </a:lnTo>
                <a:lnTo>
                  <a:pt x="446" y="58"/>
                </a:lnTo>
                <a:lnTo>
                  <a:pt x="447" y="107"/>
                </a:lnTo>
                <a:lnTo>
                  <a:pt x="447" y="119"/>
                </a:lnTo>
                <a:lnTo>
                  <a:pt x="448" y="99"/>
                </a:lnTo>
                <a:lnTo>
                  <a:pt x="448" y="105"/>
                </a:lnTo>
                <a:lnTo>
                  <a:pt x="449" y="53"/>
                </a:lnTo>
                <a:lnTo>
                  <a:pt x="449" y="159"/>
                </a:lnTo>
                <a:lnTo>
                  <a:pt x="450" y="193"/>
                </a:lnTo>
                <a:lnTo>
                  <a:pt x="451" y="232"/>
                </a:lnTo>
                <a:lnTo>
                  <a:pt x="451" y="227"/>
                </a:lnTo>
                <a:lnTo>
                  <a:pt x="452" y="141"/>
                </a:lnTo>
                <a:lnTo>
                  <a:pt x="452" y="111"/>
                </a:lnTo>
                <a:lnTo>
                  <a:pt x="453" y="165"/>
                </a:lnTo>
                <a:lnTo>
                  <a:pt x="453" y="187"/>
                </a:lnTo>
                <a:lnTo>
                  <a:pt x="453" y="194"/>
                </a:lnTo>
                <a:lnTo>
                  <a:pt x="454" y="180"/>
                </a:lnTo>
                <a:lnTo>
                  <a:pt x="455" y="119"/>
                </a:lnTo>
                <a:lnTo>
                  <a:pt x="456" y="194"/>
                </a:lnTo>
                <a:lnTo>
                  <a:pt x="456" y="205"/>
                </a:lnTo>
                <a:lnTo>
                  <a:pt x="457" y="257"/>
                </a:lnTo>
                <a:lnTo>
                  <a:pt x="457" y="251"/>
                </a:lnTo>
                <a:lnTo>
                  <a:pt x="457" y="257"/>
                </a:lnTo>
                <a:lnTo>
                  <a:pt x="457" y="258"/>
                </a:lnTo>
                <a:lnTo>
                  <a:pt x="458" y="206"/>
                </a:lnTo>
                <a:lnTo>
                  <a:pt x="458" y="194"/>
                </a:lnTo>
                <a:lnTo>
                  <a:pt x="458" y="187"/>
                </a:lnTo>
                <a:lnTo>
                  <a:pt x="459" y="230"/>
                </a:lnTo>
                <a:lnTo>
                  <a:pt x="460" y="232"/>
                </a:lnTo>
                <a:lnTo>
                  <a:pt x="460" y="233"/>
                </a:lnTo>
                <a:lnTo>
                  <a:pt x="461" y="159"/>
                </a:lnTo>
                <a:lnTo>
                  <a:pt x="461" y="154"/>
                </a:lnTo>
                <a:lnTo>
                  <a:pt x="462" y="224"/>
                </a:lnTo>
                <a:lnTo>
                  <a:pt x="462" y="240"/>
                </a:lnTo>
                <a:lnTo>
                  <a:pt x="462" y="257"/>
                </a:lnTo>
                <a:lnTo>
                  <a:pt x="463" y="244"/>
                </a:lnTo>
                <a:lnTo>
                  <a:pt x="463" y="217"/>
                </a:lnTo>
                <a:lnTo>
                  <a:pt x="464" y="82"/>
                </a:lnTo>
                <a:lnTo>
                  <a:pt x="464" y="82"/>
                </a:lnTo>
                <a:lnTo>
                  <a:pt x="465" y="74"/>
                </a:lnTo>
                <a:lnTo>
                  <a:pt x="465" y="119"/>
                </a:lnTo>
                <a:lnTo>
                  <a:pt x="465" y="107"/>
                </a:lnTo>
                <a:lnTo>
                  <a:pt x="466" y="111"/>
                </a:lnTo>
                <a:lnTo>
                  <a:pt x="466" y="124"/>
                </a:lnTo>
                <a:lnTo>
                  <a:pt x="466" y="65"/>
                </a:lnTo>
                <a:lnTo>
                  <a:pt x="467" y="83"/>
                </a:lnTo>
                <a:lnTo>
                  <a:pt x="467" y="110"/>
                </a:lnTo>
                <a:lnTo>
                  <a:pt x="468" y="224"/>
                </a:lnTo>
                <a:lnTo>
                  <a:pt x="468" y="232"/>
                </a:lnTo>
                <a:lnTo>
                  <a:pt x="469" y="237"/>
                </a:lnTo>
                <a:lnTo>
                  <a:pt x="469" y="203"/>
                </a:lnTo>
                <a:lnTo>
                  <a:pt x="469" y="174"/>
                </a:lnTo>
                <a:lnTo>
                  <a:pt x="470" y="73"/>
                </a:lnTo>
                <a:lnTo>
                  <a:pt x="470" y="98"/>
                </a:lnTo>
                <a:lnTo>
                  <a:pt x="471" y="89"/>
                </a:lnTo>
                <a:lnTo>
                  <a:pt x="471" y="117"/>
                </a:lnTo>
                <a:lnTo>
                  <a:pt x="472" y="105"/>
                </a:lnTo>
                <a:lnTo>
                  <a:pt x="472" y="120"/>
                </a:lnTo>
                <a:lnTo>
                  <a:pt x="472" y="123"/>
                </a:lnTo>
                <a:lnTo>
                  <a:pt x="472" y="64"/>
                </a:lnTo>
                <a:lnTo>
                  <a:pt x="473" y="102"/>
                </a:lnTo>
                <a:lnTo>
                  <a:pt x="473" y="141"/>
                </a:lnTo>
                <a:lnTo>
                  <a:pt x="474" y="237"/>
                </a:lnTo>
                <a:lnTo>
                  <a:pt x="474" y="235"/>
                </a:lnTo>
                <a:lnTo>
                  <a:pt x="475" y="236"/>
                </a:lnTo>
                <a:lnTo>
                  <a:pt x="475" y="174"/>
                </a:lnTo>
                <a:lnTo>
                  <a:pt x="476" y="98"/>
                </a:lnTo>
                <a:lnTo>
                  <a:pt x="476" y="68"/>
                </a:lnTo>
                <a:lnTo>
                  <a:pt x="477" y="92"/>
                </a:lnTo>
                <a:lnTo>
                  <a:pt x="477" y="110"/>
                </a:lnTo>
                <a:lnTo>
                  <a:pt x="477" y="107"/>
                </a:lnTo>
                <a:lnTo>
                  <a:pt x="478" y="120"/>
                </a:lnTo>
                <a:lnTo>
                  <a:pt x="478" y="119"/>
                </a:lnTo>
                <a:lnTo>
                  <a:pt x="478" y="70"/>
                </a:lnTo>
                <a:lnTo>
                  <a:pt x="479" y="132"/>
                </a:lnTo>
                <a:lnTo>
                  <a:pt x="479" y="156"/>
                </a:lnTo>
                <a:lnTo>
                  <a:pt x="480" y="242"/>
                </a:lnTo>
                <a:lnTo>
                  <a:pt x="481" y="242"/>
                </a:lnTo>
                <a:lnTo>
                  <a:pt x="481" y="126"/>
                </a:lnTo>
                <a:lnTo>
                  <a:pt x="482" y="73"/>
                </a:lnTo>
                <a:lnTo>
                  <a:pt x="483" y="120"/>
                </a:lnTo>
                <a:lnTo>
                  <a:pt x="483" y="124"/>
                </a:lnTo>
                <a:lnTo>
                  <a:pt x="483" y="116"/>
                </a:lnTo>
                <a:lnTo>
                  <a:pt x="484" y="131"/>
                </a:lnTo>
                <a:lnTo>
                  <a:pt x="484" y="74"/>
                </a:lnTo>
                <a:lnTo>
                  <a:pt x="485" y="162"/>
                </a:lnTo>
                <a:lnTo>
                  <a:pt x="485" y="193"/>
                </a:lnTo>
                <a:lnTo>
                  <a:pt x="486" y="240"/>
                </a:lnTo>
                <a:lnTo>
                  <a:pt x="486" y="240"/>
                </a:lnTo>
                <a:lnTo>
                  <a:pt x="487" y="215"/>
                </a:lnTo>
                <a:lnTo>
                  <a:pt x="488" y="79"/>
                </a:lnTo>
                <a:lnTo>
                  <a:pt x="488" y="77"/>
                </a:lnTo>
                <a:lnTo>
                  <a:pt x="489" y="117"/>
                </a:lnTo>
                <a:lnTo>
                  <a:pt x="489" y="117"/>
                </a:lnTo>
                <a:lnTo>
                  <a:pt x="490" y="129"/>
                </a:lnTo>
                <a:lnTo>
                  <a:pt x="490" y="77"/>
                </a:lnTo>
                <a:lnTo>
                  <a:pt x="490" y="90"/>
                </a:lnTo>
                <a:lnTo>
                  <a:pt x="491" y="199"/>
                </a:lnTo>
                <a:lnTo>
                  <a:pt x="492" y="212"/>
                </a:lnTo>
                <a:lnTo>
                  <a:pt x="492" y="244"/>
                </a:lnTo>
                <a:lnTo>
                  <a:pt x="492" y="233"/>
                </a:lnTo>
                <a:lnTo>
                  <a:pt x="493" y="221"/>
                </a:lnTo>
                <a:lnTo>
                  <a:pt x="493" y="124"/>
                </a:lnTo>
                <a:lnTo>
                  <a:pt x="494" y="131"/>
                </a:lnTo>
                <a:lnTo>
                  <a:pt x="494" y="138"/>
                </a:lnTo>
                <a:lnTo>
                  <a:pt x="495" y="193"/>
                </a:lnTo>
                <a:lnTo>
                  <a:pt x="495" y="193"/>
                </a:lnTo>
                <a:lnTo>
                  <a:pt x="495" y="192"/>
                </a:lnTo>
                <a:lnTo>
                  <a:pt x="496" y="193"/>
                </a:lnTo>
                <a:lnTo>
                  <a:pt x="496" y="122"/>
                </a:lnTo>
                <a:lnTo>
                  <a:pt x="496" y="126"/>
                </a:lnTo>
                <a:lnTo>
                  <a:pt x="496" y="150"/>
                </a:lnTo>
                <a:lnTo>
                  <a:pt x="497" y="232"/>
                </a:lnTo>
                <a:lnTo>
                  <a:pt x="498" y="254"/>
                </a:lnTo>
                <a:lnTo>
                  <a:pt x="498" y="261"/>
                </a:lnTo>
                <a:lnTo>
                  <a:pt x="499" y="248"/>
                </a:lnTo>
                <a:lnTo>
                  <a:pt x="499" y="240"/>
                </a:lnTo>
                <a:lnTo>
                  <a:pt x="499" y="252"/>
                </a:lnTo>
                <a:lnTo>
                  <a:pt x="500" y="194"/>
                </a:lnTo>
                <a:lnTo>
                  <a:pt x="500" y="196"/>
                </a:lnTo>
                <a:lnTo>
                  <a:pt x="501" y="237"/>
                </a:lnTo>
                <a:lnTo>
                  <a:pt x="501" y="239"/>
                </a:lnTo>
                <a:lnTo>
                  <a:pt x="502" y="240"/>
                </a:lnTo>
                <a:lnTo>
                  <a:pt x="502" y="160"/>
                </a:lnTo>
                <a:lnTo>
                  <a:pt x="503" y="171"/>
                </a:lnTo>
                <a:lnTo>
                  <a:pt x="504" y="248"/>
                </a:lnTo>
                <a:lnTo>
                  <a:pt x="504" y="255"/>
                </a:lnTo>
                <a:lnTo>
                  <a:pt x="504" y="260"/>
                </a:lnTo>
                <a:lnTo>
                  <a:pt x="505" y="160"/>
                </a:lnTo>
                <a:lnTo>
                  <a:pt x="505" y="124"/>
                </a:lnTo>
                <a:lnTo>
                  <a:pt x="505" y="71"/>
                </a:lnTo>
                <a:lnTo>
                  <a:pt x="506" y="98"/>
                </a:lnTo>
                <a:lnTo>
                  <a:pt x="506" y="123"/>
                </a:lnTo>
                <a:lnTo>
                  <a:pt x="507" y="114"/>
                </a:lnTo>
                <a:lnTo>
                  <a:pt x="507" y="131"/>
                </a:lnTo>
                <a:lnTo>
                  <a:pt x="508" y="147"/>
                </a:lnTo>
                <a:lnTo>
                  <a:pt x="508" y="111"/>
                </a:lnTo>
                <a:lnTo>
                  <a:pt x="508" y="111"/>
                </a:lnTo>
                <a:lnTo>
                  <a:pt x="508" y="151"/>
                </a:lnTo>
                <a:lnTo>
                  <a:pt x="510" y="239"/>
                </a:lnTo>
                <a:lnTo>
                  <a:pt x="510" y="242"/>
                </a:lnTo>
                <a:lnTo>
                  <a:pt x="511" y="148"/>
                </a:lnTo>
                <a:lnTo>
                  <a:pt x="511" y="107"/>
                </a:lnTo>
                <a:lnTo>
                  <a:pt x="512" y="70"/>
                </a:lnTo>
                <a:lnTo>
                  <a:pt x="512" y="93"/>
                </a:lnTo>
                <a:lnTo>
                  <a:pt x="512" y="113"/>
                </a:lnTo>
                <a:lnTo>
                  <a:pt x="513" y="110"/>
                </a:lnTo>
                <a:lnTo>
                  <a:pt x="513" y="122"/>
                </a:lnTo>
                <a:lnTo>
                  <a:pt x="514" y="133"/>
                </a:lnTo>
                <a:lnTo>
                  <a:pt x="514" y="95"/>
                </a:lnTo>
                <a:lnTo>
                  <a:pt x="515" y="138"/>
                </a:lnTo>
                <a:lnTo>
                  <a:pt x="515" y="150"/>
                </a:lnTo>
                <a:lnTo>
                  <a:pt x="516" y="227"/>
                </a:lnTo>
                <a:lnTo>
                  <a:pt x="516" y="227"/>
                </a:lnTo>
                <a:lnTo>
                  <a:pt x="516" y="226"/>
                </a:lnTo>
                <a:lnTo>
                  <a:pt x="517" y="113"/>
                </a:lnTo>
                <a:lnTo>
                  <a:pt x="517" y="80"/>
                </a:lnTo>
                <a:lnTo>
                  <a:pt x="518" y="114"/>
                </a:lnTo>
                <a:lnTo>
                  <a:pt x="519" y="117"/>
                </a:lnTo>
                <a:lnTo>
                  <a:pt x="519" y="116"/>
                </a:lnTo>
                <a:lnTo>
                  <a:pt x="520" y="136"/>
                </a:lnTo>
                <a:lnTo>
                  <a:pt x="520" y="133"/>
                </a:lnTo>
                <a:lnTo>
                  <a:pt x="520" y="111"/>
                </a:lnTo>
                <a:lnTo>
                  <a:pt x="521" y="147"/>
                </a:lnTo>
                <a:lnTo>
                  <a:pt x="521" y="185"/>
                </a:lnTo>
                <a:lnTo>
                  <a:pt x="522" y="237"/>
                </a:lnTo>
                <a:lnTo>
                  <a:pt x="522" y="224"/>
                </a:lnTo>
                <a:lnTo>
                  <a:pt x="522" y="220"/>
                </a:lnTo>
                <a:lnTo>
                  <a:pt x="523" y="77"/>
                </a:lnTo>
                <a:lnTo>
                  <a:pt x="524" y="70"/>
                </a:lnTo>
                <a:lnTo>
                  <a:pt x="524" y="116"/>
                </a:lnTo>
                <a:lnTo>
                  <a:pt x="524" y="107"/>
                </a:lnTo>
                <a:lnTo>
                  <a:pt x="525" y="108"/>
                </a:lnTo>
                <a:lnTo>
                  <a:pt x="525" y="105"/>
                </a:lnTo>
                <a:lnTo>
                  <a:pt x="525" y="136"/>
                </a:lnTo>
                <a:lnTo>
                  <a:pt x="526" y="129"/>
                </a:lnTo>
                <a:lnTo>
                  <a:pt x="526" y="116"/>
                </a:lnTo>
                <a:lnTo>
                  <a:pt x="526" y="104"/>
                </a:lnTo>
                <a:lnTo>
                  <a:pt x="527" y="187"/>
                </a:lnTo>
                <a:lnTo>
                  <a:pt x="527" y="205"/>
                </a:lnTo>
                <a:lnTo>
                  <a:pt x="528" y="236"/>
                </a:lnTo>
                <a:lnTo>
                  <a:pt x="528" y="226"/>
                </a:lnTo>
                <a:lnTo>
                  <a:pt x="528" y="202"/>
                </a:lnTo>
                <a:lnTo>
                  <a:pt x="529" y="67"/>
                </a:lnTo>
                <a:lnTo>
                  <a:pt x="530" y="74"/>
                </a:lnTo>
                <a:lnTo>
                  <a:pt x="530" y="117"/>
                </a:lnTo>
                <a:lnTo>
                  <a:pt x="531" y="101"/>
                </a:lnTo>
                <a:lnTo>
                  <a:pt x="531" y="107"/>
                </a:lnTo>
                <a:lnTo>
                  <a:pt x="532" y="138"/>
                </a:lnTo>
                <a:lnTo>
                  <a:pt x="532" y="122"/>
                </a:lnTo>
                <a:lnTo>
                  <a:pt x="532" y="107"/>
                </a:lnTo>
                <a:lnTo>
                  <a:pt x="533" y="214"/>
                </a:lnTo>
                <a:lnTo>
                  <a:pt x="533" y="230"/>
                </a:lnTo>
                <a:lnTo>
                  <a:pt x="534" y="240"/>
                </a:lnTo>
                <a:lnTo>
                  <a:pt x="534" y="226"/>
                </a:lnTo>
                <a:lnTo>
                  <a:pt x="535" y="184"/>
                </a:lnTo>
                <a:lnTo>
                  <a:pt x="535" y="126"/>
                </a:lnTo>
                <a:lnTo>
                  <a:pt x="536" y="140"/>
                </a:lnTo>
                <a:lnTo>
                  <a:pt x="536" y="156"/>
                </a:lnTo>
                <a:lnTo>
                  <a:pt x="536" y="209"/>
                </a:lnTo>
                <a:lnTo>
                  <a:pt x="537" y="192"/>
                </a:lnTo>
                <a:lnTo>
                  <a:pt x="537" y="194"/>
                </a:lnTo>
                <a:lnTo>
                  <a:pt x="537" y="199"/>
                </a:lnTo>
                <a:lnTo>
                  <a:pt x="538" y="154"/>
                </a:lnTo>
                <a:lnTo>
                  <a:pt x="538" y="175"/>
                </a:lnTo>
                <a:lnTo>
                  <a:pt x="539" y="244"/>
                </a:lnTo>
                <a:lnTo>
                  <a:pt x="540" y="254"/>
                </a:lnTo>
                <a:lnTo>
                  <a:pt x="540" y="258"/>
                </a:lnTo>
                <a:lnTo>
                  <a:pt x="540" y="235"/>
                </a:lnTo>
                <a:lnTo>
                  <a:pt x="541" y="237"/>
                </a:lnTo>
                <a:lnTo>
                  <a:pt x="541" y="185"/>
                </a:lnTo>
                <a:lnTo>
                  <a:pt x="542" y="187"/>
                </a:lnTo>
                <a:lnTo>
                  <a:pt x="542" y="200"/>
                </a:lnTo>
                <a:lnTo>
                  <a:pt x="543" y="244"/>
                </a:lnTo>
                <a:lnTo>
                  <a:pt x="543" y="240"/>
                </a:lnTo>
                <a:lnTo>
                  <a:pt x="544" y="162"/>
                </a:lnTo>
                <a:lnTo>
                  <a:pt x="544" y="175"/>
                </a:lnTo>
                <a:lnTo>
                  <a:pt x="544" y="196"/>
                </a:lnTo>
                <a:lnTo>
                  <a:pt x="545" y="257"/>
                </a:lnTo>
                <a:lnTo>
                  <a:pt x="546" y="260"/>
                </a:lnTo>
                <a:lnTo>
                  <a:pt x="547" y="110"/>
                </a:lnTo>
                <a:lnTo>
                  <a:pt x="547" y="84"/>
                </a:lnTo>
                <a:lnTo>
                  <a:pt x="548" y="110"/>
                </a:lnTo>
                <a:lnTo>
                  <a:pt x="548" y="107"/>
                </a:lnTo>
                <a:lnTo>
                  <a:pt x="549" y="104"/>
                </a:lnTo>
                <a:lnTo>
                  <a:pt x="549" y="132"/>
                </a:lnTo>
                <a:lnTo>
                  <a:pt x="549" y="123"/>
                </a:lnTo>
                <a:lnTo>
                  <a:pt x="550" y="99"/>
                </a:lnTo>
                <a:lnTo>
                  <a:pt x="550" y="160"/>
                </a:lnTo>
                <a:lnTo>
                  <a:pt x="551" y="194"/>
                </a:lnTo>
                <a:lnTo>
                  <a:pt x="551" y="244"/>
                </a:lnTo>
                <a:lnTo>
                  <a:pt x="551" y="236"/>
                </a:lnTo>
                <a:lnTo>
                  <a:pt x="552" y="235"/>
                </a:lnTo>
                <a:lnTo>
                  <a:pt x="553" y="76"/>
                </a:lnTo>
                <a:lnTo>
                  <a:pt x="553" y="67"/>
                </a:lnTo>
                <a:lnTo>
                  <a:pt x="554" y="123"/>
                </a:lnTo>
                <a:lnTo>
                  <a:pt x="554" y="114"/>
                </a:lnTo>
                <a:lnTo>
                  <a:pt x="555" y="142"/>
                </a:lnTo>
                <a:lnTo>
                  <a:pt x="555" y="136"/>
                </a:lnTo>
                <a:lnTo>
                  <a:pt x="555" y="138"/>
                </a:lnTo>
                <a:lnTo>
                  <a:pt x="556" y="110"/>
                </a:lnTo>
                <a:lnTo>
                  <a:pt x="556" y="188"/>
                </a:lnTo>
                <a:lnTo>
                  <a:pt x="557" y="227"/>
                </a:lnTo>
                <a:lnTo>
                  <a:pt x="557" y="236"/>
                </a:lnTo>
                <a:lnTo>
                  <a:pt x="558" y="233"/>
                </a:lnTo>
                <a:lnTo>
                  <a:pt x="558" y="217"/>
                </a:lnTo>
                <a:lnTo>
                  <a:pt x="559" y="80"/>
                </a:lnTo>
                <a:lnTo>
                  <a:pt x="559" y="90"/>
                </a:lnTo>
                <a:lnTo>
                  <a:pt x="560" y="124"/>
                </a:lnTo>
                <a:lnTo>
                  <a:pt x="560" y="124"/>
                </a:lnTo>
                <a:lnTo>
                  <a:pt x="560" y="120"/>
                </a:lnTo>
                <a:lnTo>
                  <a:pt x="561" y="142"/>
                </a:lnTo>
                <a:lnTo>
                  <a:pt x="561" y="132"/>
                </a:lnTo>
                <a:lnTo>
                  <a:pt x="562" y="104"/>
                </a:lnTo>
                <a:lnTo>
                  <a:pt x="563" y="209"/>
                </a:lnTo>
                <a:lnTo>
                  <a:pt x="563" y="228"/>
                </a:lnTo>
                <a:lnTo>
                  <a:pt x="563" y="237"/>
                </a:lnTo>
                <a:lnTo>
                  <a:pt x="564" y="226"/>
                </a:lnTo>
                <a:lnTo>
                  <a:pt x="564" y="208"/>
                </a:lnTo>
                <a:lnTo>
                  <a:pt x="565" y="80"/>
                </a:lnTo>
                <a:lnTo>
                  <a:pt x="565" y="89"/>
                </a:lnTo>
                <a:lnTo>
                  <a:pt x="566" y="135"/>
                </a:lnTo>
                <a:lnTo>
                  <a:pt x="566" y="116"/>
                </a:lnTo>
                <a:lnTo>
                  <a:pt x="567" y="113"/>
                </a:lnTo>
                <a:lnTo>
                  <a:pt x="567" y="145"/>
                </a:lnTo>
                <a:lnTo>
                  <a:pt x="567" y="133"/>
                </a:lnTo>
                <a:lnTo>
                  <a:pt x="568" y="104"/>
                </a:lnTo>
                <a:lnTo>
                  <a:pt x="569" y="209"/>
                </a:lnTo>
                <a:lnTo>
                  <a:pt x="569" y="235"/>
                </a:lnTo>
                <a:lnTo>
                  <a:pt x="569" y="242"/>
                </a:lnTo>
                <a:lnTo>
                  <a:pt x="570" y="223"/>
                </a:lnTo>
                <a:lnTo>
                  <a:pt x="570" y="174"/>
                </a:lnTo>
                <a:lnTo>
                  <a:pt x="571" y="86"/>
                </a:lnTo>
                <a:lnTo>
                  <a:pt x="571" y="88"/>
                </a:lnTo>
                <a:lnTo>
                  <a:pt x="571" y="104"/>
                </a:lnTo>
                <a:lnTo>
                  <a:pt x="571" y="126"/>
                </a:lnTo>
                <a:lnTo>
                  <a:pt x="572" y="123"/>
                </a:lnTo>
                <a:lnTo>
                  <a:pt x="573" y="129"/>
                </a:lnTo>
                <a:lnTo>
                  <a:pt x="573" y="136"/>
                </a:lnTo>
                <a:lnTo>
                  <a:pt x="574" y="108"/>
                </a:lnTo>
                <a:lnTo>
                  <a:pt x="574" y="142"/>
                </a:lnTo>
                <a:lnTo>
                  <a:pt x="575" y="220"/>
                </a:lnTo>
                <a:lnTo>
                  <a:pt x="575" y="239"/>
                </a:lnTo>
                <a:lnTo>
                  <a:pt x="575" y="242"/>
                </a:lnTo>
                <a:lnTo>
                  <a:pt x="576" y="199"/>
                </a:lnTo>
                <a:lnTo>
                  <a:pt x="576" y="169"/>
                </a:lnTo>
                <a:lnTo>
                  <a:pt x="577" y="135"/>
                </a:lnTo>
                <a:lnTo>
                  <a:pt x="577" y="156"/>
                </a:lnTo>
                <a:lnTo>
                  <a:pt x="578" y="180"/>
                </a:lnTo>
                <a:lnTo>
                  <a:pt x="579" y="202"/>
                </a:lnTo>
                <a:lnTo>
                  <a:pt x="579" y="206"/>
                </a:lnTo>
                <a:lnTo>
                  <a:pt x="579" y="154"/>
                </a:lnTo>
                <a:lnTo>
                  <a:pt x="580" y="174"/>
                </a:lnTo>
                <a:lnTo>
                  <a:pt x="580" y="192"/>
                </a:lnTo>
                <a:lnTo>
                  <a:pt x="581" y="258"/>
                </a:lnTo>
                <a:lnTo>
                  <a:pt x="581" y="263"/>
                </a:lnTo>
                <a:lnTo>
                  <a:pt x="582" y="232"/>
                </a:lnTo>
                <a:lnTo>
                  <a:pt x="583" y="223"/>
                </a:lnTo>
                <a:lnTo>
                  <a:pt x="583" y="214"/>
                </a:lnTo>
                <a:lnTo>
                  <a:pt x="583" y="232"/>
                </a:lnTo>
                <a:lnTo>
                  <a:pt x="584" y="237"/>
                </a:lnTo>
                <a:lnTo>
                  <a:pt x="584" y="249"/>
                </a:lnTo>
                <a:lnTo>
                  <a:pt x="585" y="240"/>
                </a:lnTo>
                <a:lnTo>
                  <a:pt x="585" y="236"/>
                </a:lnTo>
                <a:lnTo>
                  <a:pt x="585" y="171"/>
                </a:lnTo>
                <a:lnTo>
                  <a:pt x="586" y="194"/>
                </a:lnTo>
                <a:lnTo>
                  <a:pt x="586" y="228"/>
                </a:lnTo>
                <a:lnTo>
                  <a:pt x="587" y="264"/>
                </a:lnTo>
                <a:lnTo>
                  <a:pt x="587" y="252"/>
                </a:lnTo>
                <a:lnTo>
                  <a:pt x="588" y="80"/>
                </a:lnTo>
                <a:lnTo>
                  <a:pt x="589" y="86"/>
                </a:lnTo>
                <a:lnTo>
                  <a:pt x="589" y="119"/>
                </a:lnTo>
                <a:lnTo>
                  <a:pt x="590" y="116"/>
                </a:lnTo>
                <a:lnTo>
                  <a:pt x="590" y="120"/>
                </a:lnTo>
                <a:lnTo>
                  <a:pt x="590" y="113"/>
                </a:lnTo>
                <a:lnTo>
                  <a:pt x="591" y="142"/>
                </a:lnTo>
                <a:lnTo>
                  <a:pt x="591" y="135"/>
                </a:lnTo>
                <a:lnTo>
                  <a:pt x="591" y="114"/>
                </a:lnTo>
                <a:lnTo>
                  <a:pt x="592" y="202"/>
                </a:lnTo>
                <a:lnTo>
                  <a:pt x="592" y="220"/>
                </a:lnTo>
                <a:lnTo>
                  <a:pt x="593" y="246"/>
                </a:lnTo>
                <a:lnTo>
                  <a:pt x="593" y="233"/>
                </a:lnTo>
                <a:lnTo>
                  <a:pt x="594" y="214"/>
                </a:lnTo>
                <a:lnTo>
                  <a:pt x="595" y="80"/>
                </a:lnTo>
                <a:lnTo>
                  <a:pt x="595" y="90"/>
                </a:lnTo>
                <a:lnTo>
                  <a:pt x="595" y="133"/>
                </a:lnTo>
                <a:lnTo>
                  <a:pt x="596" y="117"/>
                </a:lnTo>
                <a:lnTo>
                  <a:pt x="596" y="119"/>
                </a:lnTo>
                <a:lnTo>
                  <a:pt x="597" y="142"/>
                </a:lnTo>
                <a:lnTo>
                  <a:pt x="597" y="136"/>
                </a:lnTo>
                <a:lnTo>
                  <a:pt x="597" y="111"/>
                </a:lnTo>
                <a:lnTo>
                  <a:pt x="598" y="209"/>
                </a:lnTo>
                <a:lnTo>
                  <a:pt x="599" y="235"/>
                </a:lnTo>
                <a:lnTo>
                  <a:pt x="599" y="237"/>
                </a:lnTo>
                <a:lnTo>
                  <a:pt x="599" y="217"/>
                </a:lnTo>
                <a:lnTo>
                  <a:pt x="600" y="178"/>
                </a:lnTo>
                <a:lnTo>
                  <a:pt x="600" y="77"/>
                </a:lnTo>
                <a:lnTo>
                  <a:pt x="601" y="93"/>
                </a:lnTo>
                <a:lnTo>
                  <a:pt x="601" y="104"/>
                </a:lnTo>
                <a:lnTo>
                  <a:pt x="601" y="132"/>
                </a:lnTo>
                <a:lnTo>
                  <a:pt x="602" y="119"/>
                </a:lnTo>
                <a:lnTo>
                  <a:pt x="602" y="135"/>
                </a:lnTo>
                <a:lnTo>
                  <a:pt x="603" y="156"/>
                </a:lnTo>
                <a:lnTo>
                  <a:pt x="603" y="119"/>
                </a:lnTo>
                <a:lnTo>
                  <a:pt x="603" y="141"/>
                </a:lnTo>
                <a:lnTo>
                  <a:pt x="604" y="237"/>
                </a:lnTo>
                <a:lnTo>
                  <a:pt x="605" y="240"/>
                </a:lnTo>
                <a:lnTo>
                  <a:pt x="605" y="242"/>
                </a:lnTo>
                <a:lnTo>
                  <a:pt x="606" y="165"/>
                </a:lnTo>
                <a:lnTo>
                  <a:pt x="606" y="123"/>
                </a:lnTo>
                <a:lnTo>
                  <a:pt x="606" y="74"/>
                </a:lnTo>
                <a:lnTo>
                  <a:pt x="607" y="102"/>
                </a:lnTo>
                <a:lnTo>
                  <a:pt x="607" y="126"/>
                </a:lnTo>
                <a:lnTo>
                  <a:pt x="607" y="132"/>
                </a:lnTo>
                <a:lnTo>
                  <a:pt x="608" y="124"/>
                </a:lnTo>
                <a:lnTo>
                  <a:pt x="608" y="132"/>
                </a:lnTo>
                <a:lnTo>
                  <a:pt x="608" y="176"/>
                </a:lnTo>
                <a:lnTo>
                  <a:pt x="609" y="129"/>
                </a:lnTo>
                <a:lnTo>
                  <a:pt x="609" y="159"/>
                </a:lnTo>
                <a:lnTo>
                  <a:pt x="610" y="165"/>
                </a:lnTo>
                <a:lnTo>
                  <a:pt x="610" y="245"/>
                </a:lnTo>
                <a:lnTo>
                  <a:pt x="611" y="239"/>
                </a:lnTo>
                <a:lnTo>
                  <a:pt x="612" y="132"/>
                </a:lnTo>
                <a:lnTo>
                  <a:pt x="612" y="79"/>
                </a:lnTo>
                <a:lnTo>
                  <a:pt x="613" y="124"/>
                </a:lnTo>
                <a:lnTo>
                  <a:pt x="613" y="123"/>
                </a:lnTo>
                <a:lnTo>
                  <a:pt x="614" y="114"/>
                </a:lnTo>
                <a:lnTo>
                  <a:pt x="614" y="153"/>
                </a:lnTo>
                <a:lnTo>
                  <a:pt x="614" y="156"/>
                </a:lnTo>
                <a:lnTo>
                  <a:pt x="615" y="140"/>
                </a:lnTo>
                <a:lnTo>
                  <a:pt x="615" y="175"/>
                </a:lnTo>
                <a:lnTo>
                  <a:pt x="616" y="203"/>
                </a:lnTo>
                <a:lnTo>
                  <a:pt x="617" y="252"/>
                </a:lnTo>
                <a:lnTo>
                  <a:pt x="617" y="244"/>
                </a:lnTo>
                <a:lnTo>
                  <a:pt x="618" y="172"/>
                </a:lnTo>
                <a:lnTo>
                  <a:pt x="618" y="166"/>
                </a:lnTo>
                <a:lnTo>
                  <a:pt x="619" y="228"/>
                </a:lnTo>
                <a:lnTo>
                  <a:pt x="619" y="223"/>
                </a:lnTo>
                <a:lnTo>
                  <a:pt x="620" y="227"/>
                </a:lnTo>
                <a:lnTo>
                  <a:pt x="620" y="226"/>
                </a:lnTo>
                <a:lnTo>
                  <a:pt x="620" y="215"/>
                </a:lnTo>
                <a:lnTo>
                  <a:pt x="621" y="183"/>
                </a:lnTo>
                <a:lnTo>
                  <a:pt x="622" y="215"/>
                </a:lnTo>
                <a:lnTo>
                  <a:pt x="622" y="235"/>
                </a:lnTo>
                <a:lnTo>
                  <a:pt x="622" y="267"/>
                </a:lnTo>
                <a:lnTo>
                  <a:pt x="623" y="266"/>
                </a:lnTo>
                <a:lnTo>
                  <a:pt x="623" y="264"/>
                </a:lnTo>
                <a:lnTo>
                  <a:pt x="624" y="309"/>
                </a:lnTo>
                <a:lnTo>
                  <a:pt x="624" y="236"/>
                </a:lnTo>
                <a:lnTo>
                  <a:pt x="624" y="224"/>
                </a:lnTo>
                <a:lnTo>
                  <a:pt x="625" y="264"/>
                </a:lnTo>
                <a:lnTo>
                  <a:pt x="626" y="269"/>
                </a:lnTo>
                <a:lnTo>
                  <a:pt x="626" y="272"/>
                </a:lnTo>
                <a:lnTo>
                  <a:pt x="626" y="260"/>
                </a:lnTo>
                <a:lnTo>
                  <a:pt x="627" y="246"/>
                </a:lnTo>
                <a:lnTo>
                  <a:pt x="627" y="206"/>
                </a:lnTo>
                <a:lnTo>
                  <a:pt x="628" y="244"/>
                </a:lnTo>
                <a:lnTo>
                  <a:pt x="628" y="257"/>
                </a:lnTo>
                <a:lnTo>
                  <a:pt x="629" y="275"/>
                </a:lnTo>
                <a:lnTo>
                  <a:pt x="629" y="269"/>
                </a:lnTo>
                <a:lnTo>
                  <a:pt x="629" y="261"/>
                </a:lnTo>
                <a:lnTo>
                  <a:pt x="629" y="272"/>
                </a:lnTo>
                <a:lnTo>
                  <a:pt x="630" y="230"/>
                </a:lnTo>
                <a:lnTo>
                  <a:pt x="630" y="230"/>
                </a:lnTo>
                <a:lnTo>
                  <a:pt x="631" y="267"/>
                </a:lnTo>
                <a:lnTo>
                  <a:pt x="632" y="270"/>
                </a:lnTo>
                <a:lnTo>
                  <a:pt x="633" y="228"/>
                </a:lnTo>
                <a:lnTo>
                  <a:pt x="633" y="192"/>
                </a:lnTo>
                <a:lnTo>
                  <a:pt x="634" y="251"/>
                </a:lnTo>
                <a:lnTo>
                  <a:pt x="634" y="258"/>
                </a:lnTo>
                <a:lnTo>
                  <a:pt x="634" y="264"/>
                </a:lnTo>
                <a:lnTo>
                  <a:pt x="635" y="232"/>
                </a:lnTo>
                <a:lnTo>
                  <a:pt x="635" y="200"/>
                </a:lnTo>
                <a:lnTo>
                  <a:pt x="636" y="95"/>
                </a:lnTo>
                <a:lnTo>
                  <a:pt x="636" y="95"/>
                </a:lnTo>
                <a:lnTo>
                  <a:pt x="637" y="111"/>
                </a:lnTo>
                <a:lnTo>
                  <a:pt x="637" y="145"/>
                </a:lnTo>
                <a:lnTo>
                  <a:pt x="638" y="128"/>
                </a:lnTo>
                <a:lnTo>
                  <a:pt x="638" y="142"/>
                </a:lnTo>
                <a:lnTo>
                  <a:pt x="638" y="165"/>
                </a:lnTo>
                <a:lnTo>
                  <a:pt x="639" y="133"/>
                </a:lnTo>
                <a:lnTo>
                  <a:pt x="639" y="151"/>
                </a:lnTo>
                <a:lnTo>
                  <a:pt x="640" y="245"/>
                </a:lnTo>
                <a:lnTo>
                  <a:pt x="640" y="246"/>
                </a:lnTo>
                <a:lnTo>
                  <a:pt x="641" y="254"/>
                </a:lnTo>
                <a:lnTo>
                  <a:pt x="641" y="180"/>
                </a:lnTo>
                <a:lnTo>
                  <a:pt x="642" y="114"/>
                </a:lnTo>
                <a:lnTo>
                  <a:pt x="642" y="82"/>
                </a:lnTo>
                <a:lnTo>
                  <a:pt x="642" y="108"/>
                </a:lnTo>
                <a:lnTo>
                  <a:pt x="643" y="132"/>
                </a:lnTo>
                <a:lnTo>
                  <a:pt x="644" y="104"/>
                </a:lnTo>
                <a:lnTo>
                  <a:pt x="644" y="114"/>
                </a:lnTo>
                <a:lnTo>
                  <a:pt x="645" y="156"/>
                </a:lnTo>
                <a:lnTo>
                  <a:pt x="645" y="183"/>
                </a:lnTo>
                <a:lnTo>
                  <a:pt x="646" y="245"/>
                </a:lnTo>
                <a:lnTo>
                  <a:pt x="646" y="245"/>
                </a:lnTo>
                <a:lnTo>
                  <a:pt x="646" y="246"/>
                </a:lnTo>
                <a:lnTo>
                  <a:pt x="647" y="122"/>
                </a:lnTo>
                <a:lnTo>
                  <a:pt x="648" y="95"/>
                </a:lnTo>
                <a:lnTo>
                  <a:pt x="648" y="84"/>
                </a:lnTo>
                <a:lnTo>
                  <a:pt x="649" y="132"/>
                </a:lnTo>
                <a:lnTo>
                  <a:pt x="649" y="128"/>
                </a:lnTo>
                <a:lnTo>
                  <a:pt x="649" y="101"/>
                </a:lnTo>
                <a:lnTo>
                  <a:pt x="650" y="117"/>
                </a:lnTo>
                <a:lnTo>
                  <a:pt x="650" y="116"/>
                </a:lnTo>
                <a:lnTo>
                  <a:pt x="651" y="166"/>
                </a:lnTo>
                <a:lnTo>
                  <a:pt x="651" y="194"/>
                </a:lnTo>
                <a:lnTo>
                  <a:pt x="652" y="249"/>
                </a:lnTo>
                <a:lnTo>
                  <a:pt x="653" y="245"/>
                </a:lnTo>
                <a:lnTo>
                  <a:pt x="654" y="62"/>
                </a:lnTo>
                <a:lnTo>
                  <a:pt x="654" y="68"/>
                </a:lnTo>
                <a:lnTo>
                  <a:pt x="654" y="58"/>
                </a:lnTo>
                <a:lnTo>
                  <a:pt x="655" y="104"/>
                </a:lnTo>
                <a:lnTo>
                  <a:pt x="655" y="93"/>
                </a:lnTo>
                <a:lnTo>
                  <a:pt x="656" y="116"/>
                </a:lnTo>
                <a:lnTo>
                  <a:pt x="656" y="116"/>
                </a:lnTo>
                <a:lnTo>
                  <a:pt x="656" y="104"/>
                </a:lnTo>
                <a:lnTo>
                  <a:pt x="657" y="199"/>
                </a:lnTo>
                <a:lnTo>
                  <a:pt x="658" y="217"/>
                </a:lnTo>
                <a:lnTo>
                  <a:pt x="658" y="245"/>
                </a:lnTo>
                <a:lnTo>
                  <a:pt x="658" y="239"/>
                </a:lnTo>
                <a:lnTo>
                  <a:pt x="659" y="227"/>
                </a:lnTo>
                <a:lnTo>
                  <a:pt x="660" y="105"/>
                </a:lnTo>
                <a:lnTo>
                  <a:pt x="660" y="122"/>
                </a:lnTo>
                <a:lnTo>
                  <a:pt x="661" y="180"/>
                </a:lnTo>
                <a:lnTo>
                  <a:pt x="661" y="180"/>
                </a:lnTo>
                <a:lnTo>
                  <a:pt x="662" y="151"/>
                </a:lnTo>
                <a:lnTo>
                  <a:pt x="662" y="150"/>
                </a:lnTo>
                <a:lnTo>
                  <a:pt x="663" y="233"/>
                </a:lnTo>
                <a:lnTo>
                  <a:pt x="664" y="245"/>
                </a:lnTo>
                <a:lnTo>
                  <a:pt x="664" y="260"/>
                </a:lnTo>
                <a:lnTo>
                  <a:pt x="665" y="251"/>
                </a:lnTo>
                <a:lnTo>
                  <a:pt x="665" y="258"/>
                </a:lnTo>
                <a:lnTo>
                  <a:pt x="666" y="194"/>
                </a:lnTo>
                <a:lnTo>
                  <a:pt x="666" y="202"/>
                </a:lnTo>
                <a:lnTo>
                  <a:pt x="667" y="228"/>
                </a:lnTo>
                <a:lnTo>
                  <a:pt x="667" y="226"/>
                </a:lnTo>
                <a:lnTo>
                  <a:pt x="667" y="221"/>
                </a:lnTo>
                <a:lnTo>
                  <a:pt x="668" y="163"/>
                </a:lnTo>
                <a:lnTo>
                  <a:pt x="669" y="187"/>
                </a:lnTo>
                <a:lnTo>
                  <a:pt x="669" y="255"/>
                </a:lnTo>
                <a:lnTo>
                  <a:pt x="670" y="266"/>
                </a:lnTo>
                <a:lnTo>
                  <a:pt x="670" y="267"/>
                </a:lnTo>
                <a:lnTo>
                  <a:pt x="671" y="212"/>
                </a:lnTo>
                <a:lnTo>
                  <a:pt x="671" y="150"/>
                </a:lnTo>
                <a:lnTo>
                  <a:pt x="672" y="98"/>
                </a:lnTo>
                <a:lnTo>
                  <a:pt x="672" y="110"/>
                </a:lnTo>
                <a:lnTo>
                  <a:pt x="672" y="135"/>
                </a:lnTo>
                <a:lnTo>
                  <a:pt x="673" y="145"/>
                </a:lnTo>
                <a:lnTo>
                  <a:pt x="673" y="129"/>
                </a:lnTo>
                <a:lnTo>
                  <a:pt x="673" y="144"/>
                </a:lnTo>
                <a:lnTo>
                  <a:pt x="673" y="148"/>
                </a:lnTo>
                <a:lnTo>
                  <a:pt x="674" y="141"/>
                </a:lnTo>
                <a:lnTo>
                  <a:pt x="674" y="165"/>
                </a:lnTo>
                <a:lnTo>
                  <a:pt x="675" y="192"/>
                </a:lnTo>
                <a:lnTo>
                  <a:pt x="676" y="261"/>
                </a:lnTo>
                <a:lnTo>
                  <a:pt x="676" y="260"/>
                </a:lnTo>
                <a:lnTo>
                  <a:pt x="677" y="257"/>
                </a:lnTo>
                <a:lnTo>
                  <a:pt x="677" y="272"/>
                </a:lnTo>
                <a:lnTo>
                  <a:pt x="677" y="245"/>
                </a:lnTo>
                <a:lnTo>
                  <a:pt x="678" y="185"/>
                </a:lnTo>
                <a:lnTo>
                  <a:pt x="678" y="190"/>
                </a:lnTo>
                <a:lnTo>
                  <a:pt x="678" y="196"/>
                </a:lnTo>
                <a:lnTo>
                  <a:pt x="679" y="232"/>
                </a:lnTo>
                <a:lnTo>
                  <a:pt x="679" y="232"/>
                </a:lnTo>
                <a:lnTo>
                  <a:pt x="680" y="230"/>
                </a:lnTo>
                <a:lnTo>
                  <a:pt x="680" y="156"/>
                </a:lnTo>
                <a:lnTo>
                  <a:pt x="681" y="174"/>
                </a:lnTo>
                <a:lnTo>
                  <a:pt x="681" y="196"/>
                </a:lnTo>
                <a:lnTo>
                  <a:pt x="682" y="261"/>
                </a:lnTo>
                <a:lnTo>
                  <a:pt x="682" y="263"/>
                </a:lnTo>
                <a:lnTo>
                  <a:pt x="683" y="101"/>
                </a:lnTo>
                <a:lnTo>
                  <a:pt x="683" y="65"/>
                </a:lnTo>
                <a:lnTo>
                  <a:pt x="683" y="56"/>
                </a:lnTo>
                <a:lnTo>
                  <a:pt x="684" y="108"/>
                </a:lnTo>
                <a:lnTo>
                  <a:pt x="685" y="102"/>
                </a:lnTo>
                <a:lnTo>
                  <a:pt x="685" y="95"/>
                </a:lnTo>
                <a:lnTo>
                  <a:pt x="685" y="133"/>
                </a:lnTo>
                <a:lnTo>
                  <a:pt x="686" y="133"/>
                </a:lnTo>
                <a:lnTo>
                  <a:pt x="686" y="113"/>
                </a:lnTo>
                <a:lnTo>
                  <a:pt x="687" y="159"/>
                </a:lnTo>
                <a:lnTo>
                  <a:pt x="687" y="197"/>
                </a:lnTo>
                <a:lnTo>
                  <a:pt x="688" y="237"/>
                </a:lnTo>
                <a:lnTo>
                  <a:pt x="688" y="232"/>
                </a:lnTo>
                <a:lnTo>
                  <a:pt x="689" y="76"/>
                </a:lnTo>
                <a:lnTo>
                  <a:pt x="689" y="74"/>
                </a:lnTo>
                <a:lnTo>
                  <a:pt x="690" y="117"/>
                </a:lnTo>
                <a:lnTo>
                  <a:pt x="690" y="113"/>
                </a:lnTo>
                <a:lnTo>
                  <a:pt x="691" y="108"/>
                </a:lnTo>
                <a:lnTo>
                  <a:pt x="691" y="131"/>
                </a:lnTo>
                <a:lnTo>
                  <a:pt x="692" y="120"/>
                </a:lnTo>
                <a:lnTo>
                  <a:pt x="692" y="138"/>
                </a:lnTo>
                <a:lnTo>
                  <a:pt x="692" y="122"/>
                </a:lnTo>
                <a:lnTo>
                  <a:pt x="693" y="193"/>
                </a:lnTo>
                <a:lnTo>
                  <a:pt x="693" y="214"/>
                </a:lnTo>
                <a:lnTo>
                  <a:pt x="693" y="246"/>
                </a:lnTo>
                <a:lnTo>
                  <a:pt x="694" y="227"/>
                </a:lnTo>
                <a:lnTo>
                  <a:pt x="694" y="221"/>
                </a:lnTo>
                <a:lnTo>
                  <a:pt x="695" y="71"/>
                </a:lnTo>
                <a:lnTo>
                  <a:pt x="696" y="86"/>
                </a:lnTo>
                <a:lnTo>
                  <a:pt x="696" y="128"/>
                </a:lnTo>
                <a:lnTo>
                  <a:pt x="697" y="104"/>
                </a:lnTo>
                <a:lnTo>
                  <a:pt x="697" y="113"/>
                </a:lnTo>
                <a:lnTo>
                  <a:pt x="698" y="156"/>
                </a:lnTo>
                <a:lnTo>
                  <a:pt x="698" y="122"/>
                </a:lnTo>
                <a:lnTo>
                  <a:pt x="699" y="215"/>
                </a:lnTo>
                <a:lnTo>
                  <a:pt x="699" y="235"/>
                </a:lnTo>
                <a:lnTo>
                  <a:pt x="700" y="251"/>
                </a:lnTo>
                <a:lnTo>
                  <a:pt x="700" y="228"/>
                </a:lnTo>
                <a:lnTo>
                  <a:pt x="701" y="188"/>
                </a:lnTo>
                <a:lnTo>
                  <a:pt x="701" y="140"/>
                </a:lnTo>
                <a:lnTo>
                  <a:pt x="701" y="148"/>
                </a:lnTo>
                <a:lnTo>
                  <a:pt x="702" y="168"/>
                </a:lnTo>
                <a:lnTo>
                  <a:pt x="703" y="208"/>
                </a:lnTo>
                <a:lnTo>
                  <a:pt x="703" y="211"/>
                </a:lnTo>
                <a:lnTo>
                  <a:pt x="703" y="214"/>
                </a:lnTo>
                <a:lnTo>
                  <a:pt x="704" y="163"/>
                </a:lnTo>
                <a:lnTo>
                  <a:pt x="704" y="165"/>
                </a:lnTo>
                <a:lnTo>
                  <a:pt x="704" y="190"/>
                </a:lnTo>
                <a:lnTo>
                  <a:pt x="705" y="257"/>
                </a:lnTo>
                <a:lnTo>
                  <a:pt x="705" y="255"/>
                </a:lnTo>
                <a:lnTo>
                  <a:pt x="706" y="252"/>
                </a:lnTo>
                <a:lnTo>
                  <a:pt x="706" y="269"/>
                </a:lnTo>
                <a:lnTo>
                  <a:pt x="707" y="263"/>
                </a:lnTo>
                <a:lnTo>
                  <a:pt x="707" y="208"/>
                </a:lnTo>
                <a:lnTo>
                  <a:pt x="708" y="211"/>
                </a:lnTo>
                <a:lnTo>
                  <a:pt x="708" y="223"/>
                </a:lnTo>
                <a:lnTo>
                  <a:pt x="709" y="220"/>
                </a:lnTo>
                <a:lnTo>
                  <a:pt x="709" y="252"/>
                </a:lnTo>
                <a:lnTo>
                  <a:pt x="709" y="249"/>
                </a:lnTo>
                <a:lnTo>
                  <a:pt x="710" y="187"/>
                </a:lnTo>
                <a:lnTo>
                  <a:pt x="710" y="196"/>
                </a:lnTo>
                <a:lnTo>
                  <a:pt x="710" y="206"/>
                </a:lnTo>
                <a:lnTo>
                  <a:pt x="711" y="261"/>
                </a:lnTo>
                <a:lnTo>
                  <a:pt x="712" y="263"/>
                </a:lnTo>
                <a:lnTo>
                  <a:pt x="712" y="272"/>
                </a:lnTo>
                <a:lnTo>
                  <a:pt x="713" y="257"/>
                </a:lnTo>
                <a:lnTo>
                  <a:pt x="713" y="230"/>
                </a:lnTo>
                <a:lnTo>
                  <a:pt x="713" y="211"/>
                </a:lnTo>
                <a:lnTo>
                  <a:pt x="714" y="232"/>
                </a:lnTo>
                <a:lnTo>
                  <a:pt x="714" y="236"/>
                </a:lnTo>
                <a:lnTo>
                  <a:pt x="715" y="257"/>
                </a:lnTo>
                <a:lnTo>
                  <a:pt x="715" y="257"/>
                </a:lnTo>
                <a:lnTo>
                  <a:pt x="715" y="240"/>
                </a:lnTo>
                <a:lnTo>
                  <a:pt x="716" y="184"/>
                </a:lnTo>
                <a:lnTo>
                  <a:pt x="716" y="208"/>
                </a:lnTo>
                <a:lnTo>
                  <a:pt x="717" y="230"/>
                </a:lnTo>
                <a:lnTo>
                  <a:pt x="717" y="270"/>
                </a:lnTo>
                <a:lnTo>
                  <a:pt x="718" y="257"/>
                </a:lnTo>
                <a:lnTo>
                  <a:pt x="719" y="102"/>
                </a:lnTo>
                <a:lnTo>
                  <a:pt x="719" y="86"/>
                </a:lnTo>
                <a:lnTo>
                  <a:pt x="720" y="135"/>
                </a:lnTo>
                <a:lnTo>
                  <a:pt x="720" y="126"/>
                </a:lnTo>
                <a:lnTo>
                  <a:pt x="720" y="122"/>
                </a:lnTo>
                <a:lnTo>
                  <a:pt x="721" y="154"/>
                </a:lnTo>
                <a:lnTo>
                  <a:pt x="721" y="153"/>
                </a:lnTo>
                <a:lnTo>
                  <a:pt x="721" y="165"/>
                </a:lnTo>
                <a:lnTo>
                  <a:pt x="722" y="120"/>
                </a:lnTo>
                <a:lnTo>
                  <a:pt x="722" y="196"/>
                </a:lnTo>
                <a:lnTo>
                  <a:pt x="723" y="206"/>
                </a:lnTo>
                <a:lnTo>
                  <a:pt x="724" y="240"/>
                </a:lnTo>
                <a:lnTo>
                  <a:pt x="724" y="224"/>
                </a:lnTo>
                <a:lnTo>
                  <a:pt x="725" y="95"/>
                </a:lnTo>
                <a:lnTo>
                  <a:pt x="725" y="99"/>
                </a:lnTo>
                <a:lnTo>
                  <a:pt x="726" y="141"/>
                </a:lnTo>
                <a:lnTo>
                  <a:pt x="726" y="135"/>
                </a:lnTo>
                <a:lnTo>
                  <a:pt x="726" y="123"/>
                </a:lnTo>
                <a:lnTo>
                  <a:pt x="727" y="166"/>
                </a:lnTo>
                <a:lnTo>
                  <a:pt x="728" y="129"/>
                </a:lnTo>
                <a:lnTo>
                  <a:pt x="728" y="221"/>
                </a:lnTo>
                <a:lnTo>
                  <a:pt x="729" y="239"/>
                </a:lnTo>
                <a:lnTo>
                  <a:pt x="729" y="248"/>
                </a:lnTo>
                <a:lnTo>
                  <a:pt x="730" y="224"/>
                </a:lnTo>
                <a:lnTo>
                  <a:pt x="730" y="200"/>
                </a:lnTo>
                <a:lnTo>
                  <a:pt x="731" y="95"/>
                </a:lnTo>
                <a:lnTo>
                  <a:pt x="731" y="105"/>
                </a:lnTo>
                <a:lnTo>
                  <a:pt x="731" y="116"/>
                </a:lnTo>
                <a:lnTo>
                  <a:pt x="732" y="141"/>
                </a:lnTo>
                <a:lnTo>
                  <a:pt x="732" y="135"/>
                </a:lnTo>
                <a:lnTo>
                  <a:pt x="732" y="141"/>
                </a:lnTo>
                <a:lnTo>
                  <a:pt x="733" y="171"/>
                </a:lnTo>
                <a:lnTo>
                  <a:pt x="733" y="131"/>
                </a:lnTo>
                <a:lnTo>
                  <a:pt x="735" y="220"/>
                </a:lnTo>
                <a:lnTo>
                  <a:pt x="735" y="233"/>
                </a:lnTo>
                <a:lnTo>
                  <a:pt x="735" y="249"/>
                </a:lnTo>
                <a:lnTo>
                  <a:pt x="736" y="227"/>
                </a:lnTo>
                <a:lnTo>
                  <a:pt x="736" y="203"/>
                </a:lnTo>
                <a:lnTo>
                  <a:pt x="737" y="99"/>
                </a:lnTo>
                <a:lnTo>
                  <a:pt x="737" y="104"/>
                </a:lnTo>
                <a:lnTo>
                  <a:pt x="737" y="120"/>
                </a:lnTo>
                <a:lnTo>
                  <a:pt x="737" y="140"/>
                </a:lnTo>
                <a:lnTo>
                  <a:pt x="738" y="124"/>
                </a:lnTo>
                <a:lnTo>
                  <a:pt x="739" y="131"/>
                </a:lnTo>
                <a:lnTo>
                  <a:pt x="739" y="174"/>
                </a:lnTo>
                <a:lnTo>
                  <a:pt x="740" y="142"/>
                </a:lnTo>
                <a:lnTo>
                  <a:pt x="740" y="165"/>
                </a:lnTo>
                <a:lnTo>
                  <a:pt x="741" y="240"/>
                </a:lnTo>
                <a:lnTo>
                  <a:pt x="741" y="246"/>
                </a:lnTo>
                <a:lnTo>
                  <a:pt x="741" y="236"/>
                </a:lnTo>
                <a:lnTo>
                  <a:pt x="741" y="254"/>
                </a:lnTo>
                <a:lnTo>
                  <a:pt x="742" y="239"/>
                </a:lnTo>
                <a:lnTo>
                  <a:pt x="742" y="181"/>
                </a:lnTo>
                <a:lnTo>
                  <a:pt x="743" y="150"/>
                </a:lnTo>
                <a:lnTo>
                  <a:pt x="743" y="176"/>
                </a:lnTo>
                <a:lnTo>
                  <a:pt x="744" y="196"/>
                </a:lnTo>
                <a:lnTo>
                  <a:pt x="744" y="212"/>
                </a:lnTo>
                <a:lnTo>
                  <a:pt x="744" y="212"/>
                </a:lnTo>
                <a:lnTo>
                  <a:pt x="745" y="209"/>
                </a:lnTo>
                <a:lnTo>
                  <a:pt x="746" y="188"/>
                </a:lnTo>
                <a:lnTo>
                  <a:pt x="746" y="199"/>
                </a:lnTo>
                <a:lnTo>
                  <a:pt x="747" y="260"/>
                </a:lnTo>
                <a:lnTo>
                  <a:pt x="747" y="266"/>
                </a:lnTo>
                <a:lnTo>
                  <a:pt x="748" y="257"/>
                </a:lnTo>
                <a:lnTo>
                  <a:pt x="748" y="285"/>
                </a:lnTo>
                <a:lnTo>
                  <a:pt x="748" y="260"/>
                </a:lnTo>
                <a:lnTo>
                  <a:pt x="748" y="233"/>
                </a:lnTo>
                <a:lnTo>
                  <a:pt x="749" y="217"/>
                </a:lnTo>
                <a:lnTo>
                  <a:pt x="749" y="227"/>
                </a:lnTo>
                <a:lnTo>
                  <a:pt x="750" y="239"/>
                </a:lnTo>
                <a:lnTo>
                  <a:pt x="750" y="249"/>
                </a:lnTo>
                <a:lnTo>
                  <a:pt x="751" y="249"/>
                </a:lnTo>
                <a:lnTo>
                  <a:pt x="751" y="244"/>
                </a:lnTo>
                <a:lnTo>
                  <a:pt x="751" y="172"/>
                </a:lnTo>
                <a:lnTo>
                  <a:pt x="752" y="197"/>
                </a:lnTo>
                <a:lnTo>
                  <a:pt x="752" y="214"/>
                </a:lnTo>
                <a:lnTo>
                  <a:pt x="753" y="269"/>
                </a:lnTo>
                <a:lnTo>
                  <a:pt x="753" y="264"/>
                </a:lnTo>
                <a:lnTo>
                  <a:pt x="753" y="257"/>
                </a:lnTo>
                <a:lnTo>
                  <a:pt x="754" y="107"/>
                </a:lnTo>
                <a:lnTo>
                  <a:pt x="755" y="108"/>
                </a:lnTo>
                <a:lnTo>
                  <a:pt x="755" y="140"/>
                </a:lnTo>
                <a:lnTo>
                  <a:pt x="756" y="132"/>
                </a:lnTo>
                <a:lnTo>
                  <a:pt x="756" y="132"/>
                </a:lnTo>
                <a:lnTo>
                  <a:pt x="756" y="124"/>
                </a:lnTo>
                <a:lnTo>
                  <a:pt x="757" y="162"/>
                </a:lnTo>
                <a:lnTo>
                  <a:pt x="757" y="168"/>
                </a:lnTo>
                <a:lnTo>
                  <a:pt x="757" y="128"/>
                </a:lnTo>
                <a:lnTo>
                  <a:pt x="758" y="194"/>
                </a:lnTo>
                <a:lnTo>
                  <a:pt x="758" y="223"/>
                </a:lnTo>
                <a:lnTo>
                  <a:pt x="759" y="245"/>
                </a:lnTo>
                <a:lnTo>
                  <a:pt x="759" y="242"/>
                </a:lnTo>
                <a:lnTo>
                  <a:pt x="760" y="227"/>
                </a:lnTo>
                <a:lnTo>
                  <a:pt x="760" y="95"/>
                </a:lnTo>
                <a:lnTo>
                  <a:pt x="761" y="90"/>
                </a:lnTo>
                <a:lnTo>
                  <a:pt x="761" y="138"/>
                </a:lnTo>
                <a:lnTo>
                  <a:pt x="762" y="116"/>
                </a:lnTo>
                <a:lnTo>
                  <a:pt x="762" y="123"/>
                </a:lnTo>
                <a:lnTo>
                  <a:pt x="763" y="166"/>
                </a:lnTo>
                <a:lnTo>
                  <a:pt x="763" y="132"/>
                </a:lnTo>
                <a:lnTo>
                  <a:pt x="764" y="218"/>
                </a:lnTo>
                <a:lnTo>
                  <a:pt x="764" y="232"/>
                </a:lnTo>
                <a:lnTo>
                  <a:pt x="765" y="239"/>
                </a:lnTo>
                <a:lnTo>
                  <a:pt x="765" y="224"/>
                </a:lnTo>
                <a:lnTo>
                  <a:pt x="766" y="205"/>
                </a:lnTo>
                <a:lnTo>
                  <a:pt x="767" y="84"/>
                </a:lnTo>
                <a:lnTo>
                  <a:pt x="767" y="101"/>
                </a:lnTo>
                <a:lnTo>
                  <a:pt x="767" y="128"/>
                </a:lnTo>
                <a:lnTo>
                  <a:pt x="768" y="122"/>
                </a:lnTo>
                <a:lnTo>
                  <a:pt x="768" y="138"/>
                </a:lnTo>
                <a:lnTo>
                  <a:pt x="769" y="162"/>
                </a:lnTo>
                <a:lnTo>
                  <a:pt x="769" y="126"/>
                </a:lnTo>
                <a:lnTo>
                  <a:pt x="769" y="145"/>
                </a:lnTo>
                <a:lnTo>
                  <a:pt x="770" y="240"/>
                </a:lnTo>
                <a:lnTo>
                  <a:pt x="771" y="239"/>
                </a:lnTo>
                <a:lnTo>
                  <a:pt x="771" y="242"/>
                </a:lnTo>
                <a:lnTo>
                  <a:pt x="772" y="200"/>
                </a:lnTo>
                <a:lnTo>
                  <a:pt x="772" y="133"/>
                </a:lnTo>
                <a:lnTo>
                  <a:pt x="772" y="88"/>
                </a:lnTo>
                <a:lnTo>
                  <a:pt x="773" y="98"/>
                </a:lnTo>
                <a:lnTo>
                  <a:pt x="773" y="114"/>
                </a:lnTo>
                <a:lnTo>
                  <a:pt x="774" y="99"/>
                </a:lnTo>
                <a:lnTo>
                  <a:pt x="774" y="124"/>
                </a:lnTo>
                <a:lnTo>
                  <a:pt x="774" y="128"/>
                </a:lnTo>
                <a:lnTo>
                  <a:pt x="775" y="159"/>
                </a:lnTo>
                <a:lnTo>
                  <a:pt x="776" y="166"/>
                </a:lnTo>
                <a:lnTo>
                  <a:pt x="776" y="254"/>
                </a:lnTo>
                <a:lnTo>
                  <a:pt x="777" y="246"/>
                </a:lnTo>
                <a:lnTo>
                  <a:pt x="778" y="123"/>
                </a:lnTo>
                <a:lnTo>
                  <a:pt x="778" y="86"/>
                </a:lnTo>
                <a:lnTo>
                  <a:pt x="778" y="80"/>
                </a:lnTo>
                <a:lnTo>
                  <a:pt x="779" y="113"/>
                </a:lnTo>
                <a:lnTo>
                  <a:pt x="779" y="110"/>
                </a:lnTo>
                <a:lnTo>
                  <a:pt x="780" y="140"/>
                </a:lnTo>
                <a:lnTo>
                  <a:pt x="780" y="142"/>
                </a:lnTo>
                <a:lnTo>
                  <a:pt x="781" y="135"/>
                </a:lnTo>
                <a:lnTo>
                  <a:pt x="781" y="166"/>
                </a:lnTo>
                <a:lnTo>
                  <a:pt x="782" y="194"/>
                </a:lnTo>
                <a:lnTo>
                  <a:pt x="783" y="252"/>
                </a:lnTo>
                <a:lnTo>
                  <a:pt x="783" y="252"/>
                </a:lnTo>
                <a:lnTo>
                  <a:pt x="784" y="153"/>
                </a:lnTo>
                <a:lnTo>
                  <a:pt x="784" y="138"/>
                </a:lnTo>
                <a:lnTo>
                  <a:pt x="785" y="200"/>
                </a:lnTo>
                <a:lnTo>
                  <a:pt x="785" y="206"/>
                </a:lnTo>
                <a:lnTo>
                  <a:pt x="786" y="214"/>
                </a:lnTo>
                <a:lnTo>
                  <a:pt x="786" y="197"/>
                </a:lnTo>
                <a:lnTo>
                  <a:pt x="787" y="200"/>
                </a:lnTo>
                <a:lnTo>
                  <a:pt x="787" y="176"/>
                </a:lnTo>
                <a:lnTo>
                  <a:pt x="787" y="227"/>
                </a:lnTo>
                <a:lnTo>
                  <a:pt x="788" y="245"/>
                </a:lnTo>
                <a:lnTo>
                  <a:pt x="789" y="272"/>
                </a:lnTo>
                <a:lnTo>
                  <a:pt x="789" y="266"/>
                </a:lnTo>
                <a:lnTo>
                  <a:pt x="789" y="279"/>
                </a:lnTo>
                <a:lnTo>
                  <a:pt x="790" y="235"/>
                </a:lnTo>
                <a:lnTo>
                  <a:pt x="790" y="221"/>
                </a:lnTo>
                <a:lnTo>
                  <a:pt x="791" y="209"/>
                </a:lnTo>
                <a:lnTo>
                  <a:pt x="791" y="244"/>
                </a:lnTo>
                <a:lnTo>
                  <a:pt x="791" y="242"/>
                </a:lnTo>
                <a:lnTo>
                  <a:pt x="791" y="240"/>
                </a:lnTo>
                <a:lnTo>
                  <a:pt x="792" y="258"/>
                </a:lnTo>
                <a:lnTo>
                  <a:pt x="792" y="251"/>
                </a:lnTo>
                <a:lnTo>
                  <a:pt x="793" y="232"/>
                </a:lnTo>
                <a:lnTo>
                  <a:pt x="793" y="190"/>
                </a:lnTo>
                <a:lnTo>
                  <a:pt x="794" y="221"/>
                </a:lnTo>
                <a:lnTo>
                  <a:pt x="794" y="242"/>
                </a:lnTo>
                <a:lnTo>
                  <a:pt x="795" y="270"/>
                </a:lnTo>
                <a:lnTo>
                  <a:pt x="795" y="264"/>
                </a:lnTo>
                <a:lnTo>
                  <a:pt x="795" y="254"/>
                </a:lnTo>
                <a:lnTo>
                  <a:pt x="796" y="80"/>
                </a:lnTo>
                <a:lnTo>
                  <a:pt x="796" y="93"/>
                </a:lnTo>
                <a:lnTo>
                  <a:pt x="797" y="120"/>
                </a:lnTo>
                <a:lnTo>
                  <a:pt x="798" y="117"/>
                </a:lnTo>
                <a:lnTo>
                  <a:pt x="798" y="114"/>
                </a:lnTo>
                <a:lnTo>
                  <a:pt x="799" y="132"/>
                </a:lnTo>
                <a:lnTo>
                  <a:pt x="799" y="120"/>
                </a:lnTo>
                <a:lnTo>
                  <a:pt x="800" y="208"/>
                </a:lnTo>
                <a:lnTo>
                  <a:pt x="800" y="232"/>
                </a:lnTo>
                <a:lnTo>
                  <a:pt x="800" y="245"/>
                </a:lnTo>
                <a:lnTo>
                  <a:pt x="801" y="226"/>
                </a:lnTo>
                <a:lnTo>
                  <a:pt x="801" y="185"/>
                </a:lnTo>
                <a:lnTo>
                  <a:pt x="802" y="59"/>
                </a:lnTo>
                <a:lnTo>
                  <a:pt x="802" y="79"/>
                </a:lnTo>
                <a:lnTo>
                  <a:pt x="803" y="92"/>
                </a:lnTo>
                <a:lnTo>
                  <a:pt x="803" y="131"/>
                </a:lnTo>
                <a:lnTo>
                  <a:pt x="804" y="101"/>
                </a:lnTo>
                <a:lnTo>
                  <a:pt x="804" y="124"/>
                </a:lnTo>
                <a:lnTo>
                  <a:pt x="805" y="117"/>
                </a:lnTo>
                <a:lnTo>
                  <a:pt x="805" y="140"/>
                </a:lnTo>
                <a:lnTo>
                  <a:pt x="806" y="242"/>
                </a:lnTo>
                <a:lnTo>
                  <a:pt x="806" y="232"/>
                </a:lnTo>
                <a:lnTo>
                  <a:pt x="807" y="244"/>
                </a:lnTo>
                <a:lnTo>
                  <a:pt x="807" y="192"/>
                </a:lnTo>
                <a:lnTo>
                  <a:pt x="807" y="108"/>
                </a:lnTo>
                <a:lnTo>
                  <a:pt x="808" y="77"/>
                </a:lnTo>
                <a:lnTo>
                  <a:pt x="808" y="111"/>
                </a:lnTo>
                <a:lnTo>
                  <a:pt x="809" y="120"/>
                </a:lnTo>
                <a:lnTo>
                  <a:pt x="809" y="114"/>
                </a:lnTo>
                <a:lnTo>
                  <a:pt x="810" y="138"/>
                </a:lnTo>
                <a:lnTo>
                  <a:pt x="810" y="151"/>
                </a:lnTo>
                <a:lnTo>
                  <a:pt x="810" y="162"/>
                </a:lnTo>
                <a:lnTo>
                  <a:pt x="811" y="132"/>
                </a:lnTo>
                <a:lnTo>
                  <a:pt x="811" y="151"/>
                </a:lnTo>
                <a:lnTo>
                  <a:pt x="811" y="156"/>
                </a:lnTo>
                <a:lnTo>
                  <a:pt x="812" y="230"/>
                </a:lnTo>
                <a:lnTo>
                  <a:pt x="812" y="230"/>
                </a:lnTo>
                <a:lnTo>
                  <a:pt x="812" y="233"/>
                </a:lnTo>
                <a:lnTo>
                  <a:pt x="813" y="129"/>
                </a:lnTo>
                <a:lnTo>
                  <a:pt x="814" y="88"/>
                </a:lnTo>
                <a:lnTo>
                  <a:pt x="814" y="76"/>
                </a:lnTo>
                <a:lnTo>
                  <a:pt x="815" y="108"/>
                </a:lnTo>
                <a:lnTo>
                  <a:pt x="815" y="105"/>
                </a:lnTo>
                <a:lnTo>
                  <a:pt x="815" y="68"/>
                </a:lnTo>
                <a:lnTo>
                  <a:pt x="816" y="113"/>
                </a:lnTo>
                <a:lnTo>
                  <a:pt x="816" y="126"/>
                </a:lnTo>
                <a:lnTo>
                  <a:pt x="817" y="154"/>
                </a:lnTo>
                <a:lnTo>
                  <a:pt x="817" y="193"/>
                </a:lnTo>
                <a:lnTo>
                  <a:pt x="818" y="246"/>
                </a:lnTo>
                <a:lnTo>
                  <a:pt x="819" y="251"/>
                </a:lnTo>
                <a:lnTo>
                  <a:pt x="819" y="76"/>
                </a:lnTo>
                <a:lnTo>
                  <a:pt x="820" y="79"/>
                </a:lnTo>
                <a:lnTo>
                  <a:pt x="820" y="123"/>
                </a:lnTo>
                <a:lnTo>
                  <a:pt x="821" y="114"/>
                </a:lnTo>
                <a:lnTo>
                  <a:pt x="821" y="117"/>
                </a:lnTo>
                <a:lnTo>
                  <a:pt x="822" y="147"/>
                </a:lnTo>
                <a:lnTo>
                  <a:pt x="822" y="166"/>
                </a:lnTo>
                <a:lnTo>
                  <a:pt x="823" y="145"/>
                </a:lnTo>
                <a:lnTo>
                  <a:pt x="823" y="185"/>
                </a:lnTo>
                <a:lnTo>
                  <a:pt x="823" y="209"/>
                </a:lnTo>
                <a:lnTo>
                  <a:pt x="824" y="244"/>
                </a:lnTo>
                <a:lnTo>
                  <a:pt x="824" y="236"/>
                </a:lnTo>
                <a:lnTo>
                  <a:pt x="825" y="245"/>
                </a:lnTo>
                <a:lnTo>
                  <a:pt x="825" y="138"/>
                </a:lnTo>
                <a:lnTo>
                  <a:pt x="826" y="142"/>
                </a:lnTo>
                <a:lnTo>
                  <a:pt x="826" y="150"/>
                </a:lnTo>
                <a:lnTo>
                  <a:pt x="827" y="203"/>
                </a:lnTo>
                <a:lnTo>
                  <a:pt x="827" y="199"/>
                </a:lnTo>
                <a:lnTo>
                  <a:pt x="827" y="212"/>
                </a:lnTo>
                <a:lnTo>
                  <a:pt x="828" y="206"/>
                </a:lnTo>
                <a:lnTo>
                  <a:pt x="828" y="196"/>
                </a:lnTo>
                <a:lnTo>
                  <a:pt x="829" y="183"/>
                </a:lnTo>
                <a:lnTo>
                  <a:pt x="829" y="239"/>
                </a:lnTo>
                <a:lnTo>
                  <a:pt x="830" y="266"/>
                </a:lnTo>
                <a:lnTo>
                  <a:pt x="830" y="264"/>
                </a:lnTo>
                <a:lnTo>
                  <a:pt x="831" y="279"/>
                </a:lnTo>
                <a:lnTo>
                  <a:pt x="831" y="285"/>
                </a:lnTo>
                <a:lnTo>
                  <a:pt x="831" y="215"/>
                </a:lnTo>
                <a:lnTo>
                  <a:pt x="832" y="217"/>
                </a:lnTo>
                <a:lnTo>
                  <a:pt x="832" y="220"/>
                </a:lnTo>
                <a:lnTo>
                  <a:pt x="833" y="246"/>
                </a:lnTo>
                <a:lnTo>
                  <a:pt x="833" y="244"/>
                </a:lnTo>
                <a:lnTo>
                  <a:pt x="833" y="251"/>
                </a:lnTo>
                <a:lnTo>
                  <a:pt x="834" y="252"/>
                </a:lnTo>
                <a:lnTo>
                  <a:pt x="834" y="215"/>
                </a:lnTo>
                <a:lnTo>
                  <a:pt x="835" y="184"/>
                </a:lnTo>
                <a:lnTo>
                  <a:pt x="835" y="263"/>
                </a:lnTo>
                <a:lnTo>
                  <a:pt x="836" y="263"/>
                </a:lnTo>
                <a:lnTo>
                  <a:pt x="836" y="264"/>
                </a:lnTo>
                <a:lnTo>
                  <a:pt x="837" y="203"/>
                </a:lnTo>
                <a:lnTo>
                  <a:pt x="837" y="133"/>
                </a:lnTo>
                <a:lnTo>
                  <a:pt x="838" y="99"/>
                </a:lnTo>
                <a:lnTo>
                  <a:pt x="838" y="113"/>
                </a:lnTo>
                <a:lnTo>
                  <a:pt x="838" y="132"/>
                </a:lnTo>
                <a:lnTo>
                  <a:pt x="839" y="126"/>
                </a:lnTo>
                <a:lnTo>
                  <a:pt x="839" y="145"/>
                </a:lnTo>
                <a:lnTo>
                  <a:pt x="839" y="154"/>
                </a:lnTo>
                <a:lnTo>
                  <a:pt x="840" y="171"/>
                </a:lnTo>
                <a:lnTo>
                  <a:pt x="840" y="157"/>
                </a:lnTo>
                <a:lnTo>
                  <a:pt x="841" y="171"/>
                </a:lnTo>
                <a:lnTo>
                  <a:pt x="842" y="251"/>
                </a:lnTo>
                <a:lnTo>
                  <a:pt x="842" y="249"/>
                </a:lnTo>
                <a:lnTo>
                  <a:pt x="843" y="251"/>
                </a:lnTo>
                <a:lnTo>
                  <a:pt x="843" y="129"/>
                </a:lnTo>
                <a:lnTo>
                  <a:pt x="843" y="110"/>
                </a:lnTo>
                <a:lnTo>
                  <a:pt x="843" y="96"/>
                </a:lnTo>
                <a:lnTo>
                  <a:pt x="844" y="132"/>
                </a:lnTo>
                <a:lnTo>
                  <a:pt x="844" y="120"/>
                </a:lnTo>
                <a:lnTo>
                  <a:pt x="845" y="117"/>
                </a:lnTo>
                <a:lnTo>
                  <a:pt x="845" y="145"/>
                </a:lnTo>
                <a:lnTo>
                  <a:pt x="846" y="144"/>
                </a:lnTo>
                <a:lnTo>
                  <a:pt x="846" y="160"/>
                </a:lnTo>
                <a:lnTo>
                  <a:pt x="846" y="136"/>
                </a:lnTo>
                <a:lnTo>
                  <a:pt x="846" y="153"/>
                </a:lnTo>
                <a:lnTo>
                  <a:pt x="846" y="176"/>
                </a:lnTo>
                <a:lnTo>
                  <a:pt x="848" y="232"/>
                </a:lnTo>
                <a:lnTo>
                  <a:pt x="848" y="235"/>
                </a:lnTo>
                <a:lnTo>
                  <a:pt x="848" y="242"/>
                </a:lnTo>
                <a:lnTo>
                  <a:pt x="849" y="128"/>
                </a:lnTo>
                <a:lnTo>
                  <a:pt x="849" y="102"/>
                </a:lnTo>
                <a:lnTo>
                  <a:pt x="849" y="92"/>
                </a:lnTo>
                <a:lnTo>
                  <a:pt x="850" y="128"/>
                </a:lnTo>
                <a:lnTo>
                  <a:pt x="850" y="124"/>
                </a:lnTo>
                <a:lnTo>
                  <a:pt x="851" y="120"/>
                </a:lnTo>
                <a:lnTo>
                  <a:pt x="851" y="150"/>
                </a:lnTo>
                <a:lnTo>
                  <a:pt x="852" y="147"/>
                </a:lnTo>
                <a:lnTo>
                  <a:pt x="853" y="171"/>
                </a:lnTo>
                <a:lnTo>
                  <a:pt x="853" y="208"/>
                </a:lnTo>
                <a:lnTo>
                  <a:pt x="854" y="244"/>
                </a:lnTo>
                <a:lnTo>
                  <a:pt x="854" y="240"/>
                </a:lnTo>
                <a:lnTo>
                  <a:pt x="854" y="244"/>
                </a:lnTo>
                <a:lnTo>
                  <a:pt x="855" y="95"/>
                </a:lnTo>
                <a:lnTo>
                  <a:pt x="855" y="95"/>
                </a:lnTo>
                <a:lnTo>
                  <a:pt x="856" y="132"/>
                </a:lnTo>
                <a:lnTo>
                  <a:pt x="857" y="120"/>
                </a:lnTo>
                <a:lnTo>
                  <a:pt x="857" y="108"/>
                </a:lnTo>
                <a:lnTo>
                  <a:pt x="858" y="140"/>
                </a:lnTo>
                <a:lnTo>
                  <a:pt x="858" y="156"/>
                </a:lnTo>
                <a:lnTo>
                  <a:pt x="858" y="150"/>
                </a:lnTo>
                <a:lnTo>
                  <a:pt x="859" y="188"/>
                </a:lnTo>
                <a:lnTo>
                  <a:pt x="859" y="223"/>
                </a:lnTo>
                <a:lnTo>
                  <a:pt x="860" y="249"/>
                </a:lnTo>
                <a:lnTo>
                  <a:pt x="860" y="242"/>
                </a:lnTo>
                <a:lnTo>
                  <a:pt x="860" y="221"/>
                </a:lnTo>
                <a:lnTo>
                  <a:pt x="861" y="59"/>
                </a:lnTo>
                <a:lnTo>
                  <a:pt x="862" y="68"/>
                </a:lnTo>
                <a:lnTo>
                  <a:pt x="862" y="104"/>
                </a:lnTo>
                <a:lnTo>
                  <a:pt x="863" y="117"/>
                </a:lnTo>
                <a:lnTo>
                  <a:pt x="864" y="148"/>
                </a:lnTo>
                <a:lnTo>
                  <a:pt x="864" y="122"/>
                </a:lnTo>
                <a:lnTo>
                  <a:pt x="865" y="214"/>
                </a:lnTo>
                <a:lnTo>
                  <a:pt x="865" y="230"/>
                </a:lnTo>
                <a:lnTo>
                  <a:pt x="866" y="261"/>
                </a:lnTo>
                <a:lnTo>
                  <a:pt x="866" y="232"/>
                </a:lnTo>
                <a:lnTo>
                  <a:pt x="867" y="135"/>
                </a:lnTo>
                <a:lnTo>
                  <a:pt x="867" y="144"/>
                </a:lnTo>
                <a:lnTo>
                  <a:pt x="868" y="157"/>
                </a:lnTo>
                <a:lnTo>
                  <a:pt x="868" y="208"/>
                </a:lnTo>
                <a:lnTo>
                  <a:pt x="869" y="200"/>
                </a:lnTo>
                <a:lnTo>
                  <a:pt x="869" y="193"/>
                </a:lnTo>
                <a:lnTo>
                  <a:pt x="869" y="208"/>
                </a:lnTo>
                <a:lnTo>
                  <a:pt x="870" y="197"/>
                </a:lnTo>
                <a:lnTo>
                  <a:pt x="870" y="183"/>
                </a:lnTo>
                <a:lnTo>
                  <a:pt x="871" y="249"/>
                </a:lnTo>
                <a:lnTo>
                  <a:pt x="871" y="255"/>
                </a:lnTo>
                <a:lnTo>
                  <a:pt x="872" y="282"/>
                </a:lnTo>
                <a:lnTo>
                  <a:pt x="873" y="254"/>
                </a:lnTo>
                <a:lnTo>
                  <a:pt x="873" y="208"/>
                </a:lnTo>
                <a:lnTo>
                  <a:pt x="874" y="214"/>
                </a:lnTo>
                <a:lnTo>
                  <a:pt x="874" y="227"/>
                </a:lnTo>
                <a:lnTo>
                  <a:pt x="874" y="226"/>
                </a:lnTo>
                <a:lnTo>
                  <a:pt x="875" y="248"/>
                </a:lnTo>
                <a:lnTo>
                  <a:pt x="875" y="251"/>
                </a:lnTo>
                <a:lnTo>
                  <a:pt x="876" y="187"/>
                </a:lnTo>
                <a:lnTo>
                  <a:pt x="876" y="190"/>
                </a:lnTo>
                <a:lnTo>
                  <a:pt x="877" y="258"/>
                </a:lnTo>
                <a:lnTo>
                  <a:pt x="877" y="257"/>
                </a:lnTo>
                <a:lnTo>
                  <a:pt x="878" y="261"/>
                </a:lnTo>
                <a:lnTo>
                  <a:pt x="878" y="148"/>
                </a:lnTo>
                <a:lnTo>
                  <a:pt x="879" y="93"/>
                </a:lnTo>
                <a:lnTo>
                  <a:pt x="880" y="135"/>
                </a:lnTo>
                <a:lnTo>
                  <a:pt x="880" y="123"/>
                </a:lnTo>
                <a:lnTo>
                  <a:pt x="881" y="117"/>
                </a:lnTo>
                <a:lnTo>
                  <a:pt x="881" y="138"/>
                </a:lnTo>
                <a:lnTo>
                  <a:pt x="881" y="135"/>
                </a:lnTo>
                <a:lnTo>
                  <a:pt x="882" y="132"/>
                </a:lnTo>
                <a:lnTo>
                  <a:pt x="882" y="157"/>
                </a:lnTo>
                <a:lnTo>
                  <a:pt x="882" y="200"/>
                </a:lnTo>
                <a:lnTo>
                  <a:pt x="883" y="246"/>
                </a:lnTo>
                <a:lnTo>
                  <a:pt x="884" y="240"/>
                </a:lnTo>
                <a:lnTo>
                  <a:pt x="884" y="242"/>
                </a:lnTo>
                <a:lnTo>
                  <a:pt x="885" y="105"/>
                </a:lnTo>
                <a:lnTo>
                  <a:pt x="885" y="101"/>
                </a:lnTo>
                <a:lnTo>
                  <a:pt x="886" y="135"/>
                </a:lnTo>
                <a:lnTo>
                  <a:pt x="886" y="111"/>
                </a:lnTo>
                <a:lnTo>
                  <a:pt x="886" y="110"/>
                </a:lnTo>
                <a:lnTo>
                  <a:pt x="886" y="95"/>
                </a:lnTo>
                <a:lnTo>
                  <a:pt x="887" y="141"/>
                </a:lnTo>
                <a:lnTo>
                  <a:pt x="887" y="142"/>
                </a:lnTo>
                <a:lnTo>
                  <a:pt x="888" y="126"/>
                </a:lnTo>
                <a:lnTo>
                  <a:pt x="888" y="181"/>
                </a:lnTo>
                <a:lnTo>
                  <a:pt x="889" y="220"/>
                </a:lnTo>
                <a:lnTo>
                  <a:pt x="889" y="244"/>
                </a:lnTo>
                <a:lnTo>
                  <a:pt x="890" y="233"/>
                </a:lnTo>
                <a:lnTo>
                  <a:pt x="890" y="224"/>
                </a:lnTo>
                <a:lnTo>
                  <a:pt x="891" y="67"/>
                </a:lnTo>
                <a:lnTo>
                  <a:pt x="891" y="73"/>
                </a:lnTo>
                <a:lnTo>
                  <a:pt x="892" y="108"/>
                </a:lnTo>
                <a:lnTo>
                  <a:pt x="892" y="102"/>
                </a:lnTo>
                <a:lnTo>
                  <a:pt x="892" y="98"/>
                </a:lnTo>
                <a:lnTo>
                  <a:pt x="893" y="136"/>
                </a:lnTo>
                <a:lnTo>
                  <a:pt x="894" y="129"/>
                </a:lnTo>
                <a:lnTo>
                  <a:pt x="894" y="202"/>
                </a:lnTo>
                <a:lnTo>
                  <a:pt x="895" y="230"/>
                </a:lnTo>
                <a:lnTo>
                  <a:pt x="895" y="242"/>
                </a:lnTo>
                <a:lnTo>
                  <a:pt x="896" y="240"/>
                </a:lnTo>
                <a:lnTo>
                  <a:pt x="896" y="187"/>
                </a:lnTo>
                <a:lnTo>
                  <a:pt x="897" y="83"/>
                </a:lnTo>
                <a:lnTo>
                  <a:pt x="897" y="116"/>
                </a:lnTo>
                <a:lnTo>
                  <a:pt x="898" y="122"/>
                </a:lnTo>
                <a:lnTo>
                  <a:pt x="898" y="108"/>
                </a:lnTo>
                <a:lnTo>
                  <a:pt x="898" y="128"/>
                </a:lnTo>
                <a:lnTo>
                  <a:pt x="899" y="162"/>
                </a:lnTo>
                <a:lnTo>
                  <a:pt x="900" y="145"/>
                </a:lnTo>
                <a:lnTo>
                  <a:pt x="901" y="226"/>
                </a:lnTo>
                <a:lnTo>
                  <a:pt x="901" y="240"/>
                </a:lnTo>
                <a:lnTo>
                  <a:pt x="902" y="242"/>
                </a:lnTo>
                <a:lnTo>
                  <a:pt x="902" y="200"/>
                </a:lnTo>
                <a:lnTo>
                  <a:pt x="902" y="133"/>
                </a:lnTo>
                <a:lnTo>
                  <a:pt x="902" y="88"/>
                </a:lnTo>
                <a:lnTo>
                  <a:pt x="903" y="102"/>
                </a:lnTo>
                <a:lnTo>
                  <a:pt x="903" y="102"/>
                </a:lnTo>
                <a:lnTo>
                  <a:pt x="903" y="126"/>
                </a:lnTo>
                <a:lnTo>
                  <a:pt x="904" y="122"/>
                </a:lnTo>
                <a:lnTo>
                  <a:pt x="904" y="141"/>
                </a:lnTo>
                <a:lnTo>
                  <a:pt x="905" y="176"/>
                </a:lnTo>
                <a:lnTo>
                  <a:pt x="906" y="162"/>
                </a:lnTo>
                <a:lnTo>
                  <a:pt x="907" y="239"/>
                </a:lnTo>
                <a:lnTo>
                  <a:pt x="907" y="244"/>
                </a:lnTo>
                <a:lnTo>
                  <a:pt x="908" y="260"/>
                </a:lnTo>
                <a:lnTo>
                  <a:pt x="908" y="240"/>
                </a:lnTo>
                <a:lnTo>
                  <a:pt x="908" y="194"/>
                </a:lnTo>
                <a:lnTo>
                  <a:pt x="909" y="153"/>
                </a:lnTo>
                <a:lnTo>
                  <a:pt x="909" y="180"/>
                </a:lnTo>
                <a:lnTo>
                  <a:pt x="909" y="193"/>
                </a:lnTo>
                <a:lnTo>
                  <a:pt x="910" y="209"/>
                </a:lnTo>
                <a:lnTo>
                  <a:pt x="910" y="209"/>
                </a:lnTo>
                <a:lnTo>
                  <a:pt x="911" y="206"/>
                </a:lnTo>
                <a:lnTo>
                  <a:pt x="912" y="184"/>
                </a:lnTo>
                <a:lnTo>
                  <a:pt x="912" y="206"/>
                </a:lnTo>
                <a:lnTo>
                  <a:pt x="913" y="261"/>
                </a:lnTo>
                <a:lnTo>
                  <a:pt x="913" y="264"/>
                </a:lnTo>
                <a:lnTo>
                  <a:pt x="913" y="263"/>
                </a:lnTo>
                <a:lnTo>
                  <a:pt x="913" y="288"/>
                </a:lnTo>
                <a:lnTo>
                  <a:pt x="914" y="263"/>
                </a:lnTo>
                <a:lnTo>
                  <a:pt x="914" y="240"/>
                </a:lnTo>
                <a:lnTo>
                  <a:pt x="915" y="214"/>
                </a:lnTo>
                <a:lnTo>
                  <a:pt x="915" y="227"/>
                </a:lnTo>
                <a:lnTo>
                  <a:pt x="916" y="242"/>
                </a:lnTo>
                <a:lnTo>
                  <a:pt x="917" y="255"/>
                </a:lnTo>
                <a:lnTo>
                  <a:pt x="917" y="233"/>
                </a:lnTo>
                <a:lnTo>
                  <a:pt x="918" y="199"/>
                </a:lnTo>
                <a:lnTo>
                  <a:pt x="918" y="223"/>
                </a:lnTo>
                <a:lnTo>
                  <a:pt x="919" y="263"/>
                </a:lnTo>
                <a:lnTo>
                  <a:pt x="919" y="261"/>
                </a:lnTo>
                <a:lnTo>
                  <a:pt x="919" y="257"/>
                </a:lnTo>
                <a:lnTo>
                  <a:pt x="920" y="261"/>
                </a:lnTo>
                <a:lnTo>
                  <a:pt x="920" y="96"/>
                </a:lnTo>
                <a:lnTo>
                  <a:pt x="921" y="98"/>
                </a:lnTo>
                <a:lnTo>
                  <a:pt x="921" y="123"/>
                </a:lnTo>
                <a:lnTo>
                  <a:pt x="921" y="111"/>
                </a:lnTo>
                <a:lnTo>
                  <a:pt x="922" y="122"/>
                </a:lnTo>
                <a:lnTo>
                  <a:pt x="922" y="154"/>
                </a:lnTo>
                <a:lnTo>
                  <a:pt x="923" y="153"/>
                </a:lnTo>
                <a:lnTo>
                  <a:pt x="923" y="172"/>
                </a:lnTo>
                <a:lnTo>
                  <a:pt x="923" y="157"/>
                </a:lnTo>
                <a:lnTo>
                  <a:pt x="924" y="202"/>
                </a:lnTo>
                <a:lnTo>
                  <a:pt x="924" y="227"/>
                </a:lnTo>
                <a:lnTo>
                  <a:pt x="925" y="240"/>
                </a:lnTo>
                <a:lnTo>
                  <a:pt x="925" y="239"/>
                </a:lnTo>
                <a:lnTo>
                  <a:pt x="925" y="255"/>
                </a:lnTo>
                <a:lnTo>
                  <a:pt x="926" y="99"/>
                </a:lnTo>
                <a:lnTo>
                  <a:pt x="927" y="102"/>
                </a:lnTo>
                <a:lnTo>
                  <a:pt x="927" y="135"/>
                </a:lnTo>
                <a:lnTo>
                  <a:pt x="928" y="132"/>
                </a:lnTo>
                <a:lnTo>
                  <a:pt x="928" y="120"/>
                </a:lnTo>
                <a:lnTo>
                  <a:pt x="929" y="176"/>
                </a:lnTo>
                <a:lnTo>
                  <a:pt x="929" y="174"/>
                </a:lnTo>
                <a:lnTo>
                  <a:pt x="929" y="151"/>
                </a:lnTo>
                <a:lnTo>
                  <a:pt x="930" y="221"/>
                </a:lnTo>
                <a:lnTo>
                  <a:pt x="930" y="236"/>
                </a:lnTo>
                <a:lnTo>
                  <a:pt x="931" y="251"/>
                </a:lnTo>
                <a:lnTo>
                  <a:pt x="932" y="197"/>
                </a:lnTo>
                <a:lnTo>
                  <a:pt x="932" y="101"/>
                </a:lnTo>
                <a:lnTo>
                  <a:pt x="933" y="102"/>
                </a:lnTo>
                <a:lnTo>
                  <a:pt x="933" y="111"/>
                </a:lnTo>
                <a:lnTo>
                  <a:pt x="933" y="132"/>
                </a:lnTo>
                <a:lnTo>
                  <a:pt x="934" y="128"/>
                </a:lnTo>
                <a:lnTo>
                  <a:pt x="934" y="140"/>
                </a:lnTo>
                <a:lnTo>
                  <a:pt x="935" y="175"/>
                </a:lnTo>
                <a:lnTo>
                  <a:pt x="935" y="174"/>
                </a:lnTo>
                <a:lnTo>
                  <a:pt x="935" y="159"/>
                </a:lnTo>
                <a:lnTo>
                  <a:pt x="936" y="239"/>
                </a:lnTo>
                <a:lnTo>
                  <a:pt x="937" y="245"/>
                </a:lnTo>
                <a:lnTo>
                  <a:pt x="937" y="251"/>
                </a:lnTo>
                <a:lnTo>
                  <a:pt x="937" y="196"/>
                </a:lnTo>
                <a:lnTo>
                  <a:pt x="938" y="131"/>
                </a:lnTo>
                <a:lnTo>
                  <a:pt x="938" y="89"/>
                </a:lnTo>
                <a:lnTo>
                  <a:pt x="939" y="101"/>
                </a:lnTo>
                <a:lnTo>
                  <a:pt x="939" y="128"/>
                </a:lnTo>
                <a:lnTo>
                  <a:pt x="939" y="133"/>
                </a:lnTo>
                <a:lnTo>
                  <a:pt x="940" y="123"/>
                </a:lnTo>
                <a:lnTo>
                  <a:pt x="940" y="133"/>
                </a:lnTo>
                <a:lnTo>
                  <a:pt x="940" y="141"/>
                </a:lnTo>
                <a:lnTo>
                  <a:pt x="941" y="135"/>
                </a:lnTo>
                <a:lnTo>
                  <a:pt x="941" y="150"/>
                </a:lnTo>
                <a:lnTo>
                  <a:pt x="941" y="165"/>
                </a:lnTo>
                <a:lnTo>
                  <a:pt x="942" y="242"/>
                </a:lnTo>
                <a:lnTo>
                  <a:pt x="943" y="236"/>
                </a:lnTo>
                <a:lnTo>
                  <a:pt x="943" y="252"/>
                </a:lnTo>
                <a:lnTo>
                  <a:pt x="944" y="145"/>
                </a:lnTo>
                <a:lnTo>
                  <a:pt x="944" y="101"/>
                </a:lnTo>
                <a:lnTo>
                  <a:pt x="944" y="99"/>
                </a:lnTo>
                <a:lnTo>
                  <a:pt x="945" y="126"/>
                </a:lnTo>
                <a:lnTo>
                  <a:pt x="945" y="120"/>
                </a:lnTo>
                <a:lnTo>
                  <a:pt x="946" y="117"/>
                </a:lnTo>
                <a:lnTo>
                  <a:pt x="946" y="147"/>
                </a:lnTo>
                <a:lnTo>
                  <a:pt x="946" y="159"/>
                </a:lnTo>
                <a:lnTo>
                  <a:pt x="947" y="166"/>
                </a:lnTo>
                <a:lnTo>
                  <a:pt x="947" y="145"/>
                </a:lnTo>
                <a:lnTo>
                  <a:pt x="947" y="166"/>
                </a:lnTo>
                <a:lnTo>
                  <a:pt x="948" y="188"/>
                </a:lnTo>
                <a:lnTo>
                  <a:pt x="949" y="242"/>
                </a:lnTo>
                <a:lnTo>
                  <a:pt x="949" y="251"/>
                </a:lnTo>
                <a:lnTo>
                  <a:pt x="949" y="255"/>
                </a:lnTo>
                <a:lnTo>
                  <a:pt x="950" y="157"/>
                </a:lnTo>
                <a:lnTo>
                  <a:pt x="950" y="154"/>
                </a:lnTo>
                <a:lnTo>
                  <a:pt x="950" y="153"/>
                </a:lnTo>
                <a:lnTo>
                  <a:pt x="951" y="197"/>
                </a:lnTo>
                <a:lnTo>
                  <a:pt x="951" y="205"/>
                </a:lnTo>
                <a:lnTo>
                  <a:pt x="952" y="211"/>
                </a:lnTo>
                <a:lnTo>
                  <a:pt x="952" y="197"/>
                </a:lnTo>
                <a:lnTo>
                  <a:pt x="953" y="185"/>
                </a:lnTo>
                <a:lnTo>
                  <a:pt x="953" y="175"/>
                </a:lnTo>
                <a:lnTo>
                  <a:pt x="953" y="218"/>
                </a:lnTo>
                <a:lnTo>
                  <a:pt x="954" y="237"/>
                </a:lnTo>
                <a:lnTo>
                  <a:pt x="955" y="264"/>
                </a:lnTo>
                <a:lnTo>
                  <a:pt x="955" y="282"/>
                </a:lnTo>
                <a:lnTo>
                  <a:pt x="955" y="285"/>
                </a:lnTo>
                <a:lnTo>
                  <a:pt x="956" y="223"/>
                </a:lnTo>
                <a:lnTo>
                  <a:pt x="956" y="217"/>
                </a:lnTo>
                <a:lnTo>
                  <a:pt x="957" y="244"/>
                </a:lnTo>
                <a:lnTo>
                  <a:pt x="957" y="242"/>
                </a:lnTo>
                <a:lnTo>
                  <a:pt x="958" y="223"/>
                </a:lnTo>
                <a:lnTo>
                  <a:pt x="959" y="220"/>
                </a:lnTo>
                <a:lnTo>
                  <a:pt x="959" y="185"/>
                </a:lnTo>
                <a:lnTo>
                  <a:pt x="960" y="221"/>
                </a:lnTo>
                <a:lnTo>
                  <a:pt x="960" y="244"/>
                </a:lnTo>
                <a:lnTo>
                  <a:pt x="961" y="261"/>
                </a:lnTo>
                <a:lnTo>
                  <a:pt x="961" y="260"/>
                </a:lnTo>
                <a:lnTo>
                  <a:pt x="961" y="263"/>
                </a:lnTo>
                <a:lnTo>
                  <a:pt x="962" y="107"/>
                </a:lnTo>
                <a:lnTo>
                  <a:pt x="962" y="102"/>
                </a:lnTo>
                <a:lnTo>
                  <a:pt x="963" y="142"/>
                </a:lnTo>
                <a:lnTo>
                  <a:pt x="963" y="129"/>
                </a:lnTo>
                <a:lnTo>
                  <a:pt x="964" y="124"/>
                </a:lnTo>
                <a:lnTo>
                  <a:pt x="965" y="175"/>
                </a:lnTo>
                <a:lnTo>
                  <a:pt x="965" y="169"/>
                </a:lnTo>
                <a:lnTo>
                  <a:pt x="965" y="162"/>
                </a:lnTo>
                <a:lnTo>
                  <a:pt x="966" y="232"/>
                </a:lnTo>
                <a:lnTo>
                  <a:pt x="966" y="244"/>
                </a:lnTo>
                <a:lnTo>
                  <a:pt x="967" y="260"/>
                </a:lnTo>
                <a:lnTo>
                  <a:pt x="967" y="192"/>
                </a:lnTo>
                <a:lnTo>
                  <a:pt x="968" y="95"/>
                </a:lnTo>
                <a:lnTo>
                  <a:pt x="968" y="95"/>
                </a:lnTo>
                <a:lnTo>
                  <a:pt x="968" y="114"/>
                </a:lnTo>
                <a:lnTo>
                  <a:pt x="969" y="141"/>
                </a:lnTo>
                <a:lnTo>
                  <a:pt x="969" y="128"/>
                </a:lnTo>
                <a:lnTo>
                  <a:pt x="970" y="141"/>
                </a:lnTo>
                <a:lnTo>
                  <a:pt x="971" y="171"/>
                </a:lnTo>
                <a:lnTo>
                  <a:pt x="971" y="156"/>
                </a:lnTo>
                <a:lnTo>
                  <a:pt x="972" y="237"/>
                </a:lnTo>
                <a:lnTo>
                  <a:pt x="972" y="249"/>
                </a:lnTo>
                <a:lnTo>
                  <a:pt x="973" y="251"/>
                </a:lnTo>
                <a:lnTo>
                  <a:pt x="973" y="214"/>
                </a:lnTo>
                <a:lnTo>
                  <a:pt x="973" y="138"/>
                </a:lnTo>
                <a:lnTo>
                  <a:pt x="974" y="102"/>
                </a:lnTo>
                <a:lnTo>
                  <a:pt x="974" y="120"/>
                </a:lnTo>
                <a:lnTo>
                  <a:pt x="975" y="141"/>
                </a:lnTo>
                <a:lnTo>
                  <a:pt x="975" y="123"/>
                </a:lnTo>
                <a:lnTo>
                  <a:pt x="976" y="141"/>
                </a:lnTo>
                <a:lnTo>
                  <a:pt x="976" y="160"/>
                </a:lnTo>
                <a:lnTo>
                  <a:pt x="976" y="178"/>
                </a:lnTo>
                <a:lnTo>
                  <a:pt x="977" y="150"/>
                </a:lnTo>
                <a:lnTo>
                  <a:pt x="977" y="178"/>
                </a:lnTo>
                <a:lnTo>
                  <a:pt x="978" y="251"/>
                </a:lnTo>
                <a:lnTo>
                  <a:pt x="978" y="252"/>
                </a:lnTo>
                <a:lnTo>
                  <a:pt x="979" y="142"/>
                </a:lnTo>
                <a:lnTo>
                  <a:pt x="980" y="98"/>
                </a:lnTo>
                <a:lnTo>
                  <a:pt x="980" y="84"/>
                </a:lnTo>
                <a:lnTo>
                  <a:pt x="980" y="124"/>
                </a:lnTo>
                <a:lnTo>
                  <a:pt x="981" y="117"/>
                </a:lnTo>
                <a:lnTo>
                  <a:pt x="982" y="147"/>
                </a:lnTo>
                <a:lnTo>
                  <a:pt x="982" y="165"/>
                </a:lnTo>
                <a:lnTo>
                  <a:pt x="982" y="183"/>
                </a:lnTo>
                <a:lnTo>
                  <a:pt x="983" y="163"/>
                </a:lnTo>
                <a:lnTo>
                  <a:pt x="983" y="175"/>
                </a:lnTo>
                <a:lnTo>
                  <a:pt x="983" y="190"/>
                </a:lnTo>
                <a:lnTo>
                  <a:pt x="984" y="242"/>
                </a:lnTo>
                <a:lnTo>
                  <a:pt x="984" y="239"/>
                </a:lnTo>
                <a:lnTo>
                  <a:pt x="984" y="237"/>
                </a:lnTo>
                <a:lnTo>
                  <a:pt x="985" y="255"/>
                </a:lnTo>
                <a:lnTo>
                  <a:pt x="985" y="102"/>
                </a:lnTo>
                <a:lnTo>
                  <a:pt x="986" y="96"/>
                </a:lnTo>
                <a:lnTo>
                  <a:pt x="986" y="141"/>
                </a:lnTo>
                <a:lnTo>
                  <a:pt x="987" y="129"/>
                </a:lnTo>
                <a:lnTo>
                  <a:pt x="987" y="126"/>
                </a:lnTo>
                <a:lnTo>
                  <a:pt x="987" y="122"/>
                </a:lnTo>
                <a:lnTo>
                  <a:pt x="988" y="162"/>
                </a:lnTo>
                <a:lnTo>
                  <a:pt x="988" y="180"/>
                </a:lnTo>
                <a:lnTo>
                  <a:pt x="988" y="188"/>
                </a:lnTo>
                <a:lnTo>
                  <a:pt x="988" y="166"/>
                </a:lnTo>
                <a:lnTo>
                  <a:pt x="989" y="185"/>
                </a:lnTo>
                <a:lnTo>
                  <a:pt x="989" y="217"/>
                </a:lnTo>
                <a:lnTo>
                  <a:pt x="990" y="251"/>
                </a:lnTo>
                <a:lnTo>
                  <a:pt x="990" y="235"/>
                </a:lnTo>
                <a:lnTo>
                  <a:pt x="991" y="267"/>
                </a:lnTo>
                <a:lnTo>
                  <a:pt x="992" y="163"/>
                </a:lnTo>
                <a:lnTo>
                  <a:pt x="992" y="160"/>
                </a:lnTo>
                <a:lnTo>
                  <a:pt x="993" y="209"/>
                </a:lnTo>
                <a:lnTo>
                  <a:pt x="993" y="212"/>
                </a:lnTo>
                <a:lnTo>
                  <a:pt x="993" y="218"/>
                </a:lnTo>
                <a:lnTo>
                  <a:pt x="994" y="217"/>
                </a:lnTo>
                <a:lnTo>
                  <a:pt x="994" y="217"/>
                </a:lnTo>
                <a:lnTo>
                  <a:pt x="995" y="192"/>
                </a:lnTo>
                <a:lnTo>
                  <a:pt x="995" y="239"/>
                </a:lnTo>
                <a:lnTo>
                  <a:pt x="996" y="257"/>
                </a:lnTo>
                <a:lnTo>
                  <a:pt x="996" y="288"/>
                </a:lnTo>
                <a:lnTo>
                  <a:pt x="997" y="284"/>
                </a:lnTo>
                <a:lnTo>
                  <a:pt x="998" y="224"/>
                </a:lnTo>
                <a:lnTo>
                  <a:pt x="998" y="224"/>
                </a:lnTo>
                <a:lnTo>
                  <a:pt x="999" y="257"/>
                </a:lnTo>
                <a:lnTo>
                  <a:pt x="999" y="260"/>
                </a:lnTo>
                <a:lnTo>
                  <a:pt x="1000" y="224"/>
                </a:lnTo>
                <a:lnTo>
                  <a:pt x="1000" y="194"/>
                </a:lnTo>
                <a:lnTo>
                  <a:pt x="1001" y="246"/>
                </a:lnTo>
                <a:lnTo>
                  <a:pt x="1002" y="254"/>
                </a:lnTo>
                <a:lnTo>
                  <a:pt x="1002" y="260"/>
                </a:lnTo>
                <a:lnTo>
                  <a:pt x="1003" y="221"/>
                </a:lnTo>
                <a:lnTo>
                  <a:pt x="1003" y="147"/>
                </a:lnTo>
                <a:lnTo>
                  <a:pt x="1004" y="105"/>
                </a:lnTo>
                <a:lnTo>
                  <a:pt x="1004" y="123"/>
                </a:lnTo>
                <a:lnTo>
                  <a:pt x="1004" y="135"/>
                </a:lnTo>
                <a:lnTo>
                  <a:pt x="1005" y="120"/>
                </a:lnTo>
                <a:lnTo>
                  <a:pt x="1005" y="135"/>
                </a:lnTo>
                <a:lnTo>
                  <a:pt x="1005" y="163"/>
                </a:lnTo>
                <a:lnTo>
                  <a:pt x="1006" y="174"/>
                </a:lnTo>
                <a:lnTo>
                  <a:pt x="1006" y="154"/>
                </a:lnTo>
                <a:lnTo>
                  <a:pt x="1007" y="169"/>
                </a:lnTo>
                <a:lnTo>
                  <a:pt x="1008" y="227"/>
                </a:lnTo>
                <a:lnTo>
                  <a:pt x="1008" y="237"/>
                </a:lnTo>
                <a:lnTo>
                  <a:pt x="1008" y="249"/>
                </a:lnTo>
                <a:lnTo>
                  <a:pt x="1009" y="141"/>
                </a:lnTo>
                <a:lnTo>
                  <a:pt x="1009" y="102"/>
                </a:lnTo>
                <a:lnTo>
                  <a:pt x="1009" y="95"/>
                </a:lnTo>
                <a:lnTo>
                  <a:pt x="1010" y="124"/>
                </a:lnTo>
                <a:lnTo>
                  <a:pt x="1010" y="122"/>
                </a:lnTo>
                <a:lnTo>
                  <a:pt x="1011" y="105"/>
                </a:lnTo>
                <a:lnTo>
                  <a:pt x="1011" y="138"/>
                </a:lnTo>
                <a:lnTo>
                  <a:pt x="1012" y="151"/>
                </a:lnTo>
                <a:lnTo>
                  <a:pt x="1012" y="169"/>
                </a:lnTo>
                <a:lnTo>
                  <a:pt x="1012" y="150"/>
                </a:lnTo>
                <a:lnTo>
                  <a:pt x="1012" y="159"/>
                </a:lnTo>
                <a:lnTo>
                  <a:pt x="1013" y="183"/>
                </a:lnTo>
                <a:lnTo>
                  <a:pt x="1014" y="237"/>
                </a:lnTo>
                <a:lnTo>
                  <a:pt x="1014" y="237"/>
                </a:lnTo>
                <a:lnTo>
                  <a:pt x="1014" y="239"/>
                </a:lnTo>
                <a:lnTo>
                  <a:pt x="1014" y="240"/>
                </a:lnTo>
                <a:lnTo>
                  <a:pt x="1015" y="82"/>
                </a:lnTo>
                <a:lnTo>
                  <a:pt x="1015" y="83"/>
                </a:lnTo>
                <a:lnTo>
                  <a:pt x="1016" y="108"/>
                </a:lnTo>
                <a:lnTo>
                  <a:pt x="1016" y="111"/>
                </a:lnTo>
                <a:lnTo>
                  <a:pt x="1017" y="101"/>
                </a:lnTo>
                <a:lnTo>
                  <a:pt x="1017" y="131"/>
                </a:lnTo>
                <a:lnTo>
                  <a:pt x="1018" y="141"/>
                </a:lnTo>
                <a:lnTo>
                  <a:pt x="1018" y="180"/>
                </a:lnTo>
                <a:lnTo>
                  <a:pt x="1019" y="168"/>
                </a:lnTo>
                <a:lnTo>
                  <a:pt x="1019" y="193"/>
                </a:lnTo>
                <a:lnTo>
                  <a:pt x="1020" y="235"/>
                </a:lnTo>
                <a:lnTo>
                  <a:pt x="1020" y="236"/>
                </a:lnTo>
                <a:lnTo>
                  <a:pt x="1020" y="245"/>
                </a:lnTo>
                <a:lnTo>
                  <a:pt x="1021" y="84"/>
                </a:lnTo>
                <a:lnTo>
                  <a:pt x="1021" y="88"/>
                </a:lnTo>
                <a:lnTo>
                  <a:pt x="1021" y="86"/>
                </a:lnTo>
                <a:lnTo>
                  <a:pt x="1022" y="116"/>
                </a:lnTo>
                <a:lnTo>
                  <a:pt x="1022" y="114"/>
                </a:lnTo>
                <a:lnTo>
                  <a:pt x="1023" y="102"/>
                </a:lnTo>
                <a:lnTo>
                  <a:pt x="1024" y="148"/>
                </a:lnTo>
                <a:lnTo>
                  <a:pt x="1024" y="157"/>
                </a:lnTo>
                <a:lnTo>
                  <a:pt x="1024" y="145"/>
                </a:lnTo>
                <a:lnTo>
                  <a:pt x="1025" y="188"/>
                </a:lnTo>
                <a:lnTo>
                  <a:pt x="1025" y="217"/>
                </a:lnTo>
                <a:lnTo>
                  <a:pt x="1026" y="245"/>
                </a:lnTo>
                <a:lnTo>
                  <a:pt x="1026" y="239"/>
                </a:lnTo>
                <a:lnTo>
                  <a:pt x="1026" y="246"/>
                </a:lnTo>
                <a:lnTo>
                  <a:pt x="1027" y="90"/>
                </a:lnTo>
                <a:lnTo>
                  <a:pt x="1027" y="76"/>
                </a:lnTo>
                <a:lnTo>
                  <a:pt x="1028" y="123"/>
                </a:lnTo>
                <a:lnTo>
                  <a:pt x="1028" y="116"/>
                </a:lnTo>
                <a:lnTo>
                  <a:pt x="1029" y="131"/>
                </a:lnTo>
                <a:lnTo>
                  <a:pt x="1030" y="185"/>
                </a:lnTo>
                <a:lnTo>
                  <a:pt x="1030" y="187"/>
                </a:lnTo>
                <a:lnTo>
                  <a:pt x="1030" y="166"/>
                </a:lnTo>
                <a:lnTo>
                  <a:pt x="1031" y="218"/>
                </a:lnTo>
                <a:lnTo>
                  <a:pt x="1031" y="254"/>
                </a:lnTo>
                <a:lnTo>
                  <a:pt x="1032" y="273"/>
                </a:lnTo>
                <a:lnTo>
                  <a:pt x="1032" y="258"/>
                </a:lnTo>
                <a:lnTo>
                  <a:pt x="1033" y="193"/>
                </a:lnTo>
                <a:lnTo>
                  <a:pt x="1033" y="199"/>
                </a:lnTo>
                <a:lnTo>
                  <a:pt x="1034" y="199"/>
                </a:lnTo>
                <a:lnTo>
                  <a:pt x="1034" y="232"/>
                </a:lnTo>
                <a:lnTo>
                  <a:pt x="1035" y="232"/>
                </a:lnTo>
                <a:lnTo>
                  <a:pt x="1035" y="239"/>
                </a:lnTo>
                <a:lnTo>
                  <a:pt x="1036" y="233"/>
                </a:lnTo>
                <a:lnTo>
                  <a:pt x="1036" y="208"/>
                </a:lnTo>
                <a:lnTo>
                  <a:pt x="1037" y="255"/>
                </a:lnTo>
                <a:lnTo>
                  <a:pt x="1037" y="266"/>
                </a:lnTo>
                <a:lnTo>
                  <a:pt x="1038" y="295"/>
                </a:lnTo>
                <a:lnTo>
                  <a:pt x="1038" y="292"/>
                </a:lnTo>
                <a:lnTo>
                  <a:pt x="1039" y="272"/>
                </a:lnTo>
                <a:lnTo>
                  <a:pt x="1039" y="236"/>
                </a:lnTo>
                <a:lnTo>
                  <a:pt x="1039" y="246"/>
                </a:lnTo>
                <a:lnTo>
                  <a:pt x="1040" y="257"/>
                </a:lnTo>
                <a:lnTo>
                  <a:pt x="1041" y="273"/>
                </a:lnTo>
                <a:lnTo>
                  <a:pt x="1041" y="264"/>
                </a:lnTo>
                <a:lnTo>
                  <a:pt x="1042" y="200"/>
                </a:lnTo>
                <a:lnTo>
                  <a:pt x="1042" y="202"/>
                </a:lnTo>
                <a:lnTo>
                  <a:pt x="1043" y="267"/>
                </a:lnTo>
                <a:lnTo>
                  <a:pt x="1043" y="267"/>
                </a:lnTo>
                <a:lnTo>
                  <a:pt x="1044" y="157"/>
                </a:lnTo>
                <a:lnTo>
                  <a:pt x="1045" y="114"/>
                </a:lnTo>
                <a:lnTo>
                  <a:pt x="1045" y="107"/>
                </a:lnTo>
                <a:lnTo>
                  <a:pt x="1046" y="133"/>
                </a:lnTo>
                <a:lnTo>
                  <a:pt x="1046" y="124"/>
                </a:lnTo>
                <a:lnTo>
                  <a:pt x="1047" y="114"/>
                </a:lnTo>
                <a:lnTo>
                  <a:pt x="1047" y="151"/>
                </a:lnTo>
                <a:lnTo>
                  <a:pt x="1047" y="162"/>
                </a:lnTo>
                <a:lnTo>
                  <a:pt x="1047" y="180"/>
                </a:lnTo>
                <a:lnTo>
                  <a:pt x="1048" y="145"/>
                </a:lnTo>
                <a:lnTo>
                  <a:pt x="1048" y="159"/>
                </a:lnTo>
                <a:lnTo>
                  <a:pt x="1048" y="185"/>
                </a:lnTo>
                <a:lnTo>
                  <a:pt x="1049" y="235"/>
                </a:lnTo>
                <a:lnTo>
                  <a:pt x="1049" y="235"/>
                </a:lnTo>
                <a:lnTo>
                  <a:pt x="1050" y="235"/>
                </a:lnTo>
                <a:lnTo>
                  <a:pt x="1050" y="246"/>
                </a:lnTo>
                <a:lnTo>
                  <a:pt x="1051" y="93"/>
                </a:lnTo>
                <a:lnTo>
                  <a:pt x="1051" y="93"/>
                </a:lnTo>
                <a:lnTo>
                  <a:pt x="1051" y="86"/>
                </a:lnTo>
                <a:lnTo>
                  <a:pt x="1051" y="120"/>
                </a:lnTo>
                <a:lnTo>
                  <a:pt x="1052" y="117"/>
                </a:lnTo>
                <a:lnTo>
                  <a:pt x="1052" y="108"/>
                </a:lnTo>
                <a:lnTo>
                  <a:pt x="1053" y="145"/>
                </a:lnTo>
                <a:lnTo>
                  <a:pt x="1053" y="157"/>
                </a:lnTo>
                <a:lnTo>
                  <a:pt x="1054" y="154"/>
                </a:lnTo>
                <a:lnTo>
                  <a:pt x="1054" y="184"/>
                </a:lnTo>
                <a:lnTo>
                  <a:pt x="1055" y="211"/>
                </a:lnTo>
                <a:lnTo>
                  <a:pt x="1055" y="236"/>
                </a:lnTo>
                <a:lnTo>
                  <a:pt x="1056" y="244"/>
                </a:lnTo>
                <a:lnTo>
                  <a:pt x="1057" y="93"/>
                </a:lnTo>
                <a:lnTo>
                  <a:pt x="1057" y="88"/>
                </a:lnTo>
                <a:lnTo>
                  <a:pt x="1058" y="128"/>
                </a:lnTo>
                <a:lnTo>
                  <a:pt x="1058" y="113"/>
                </a:lnTo>
                <a:lnTo>
                  <a:pt x="1058" y="114"/>
                </a:lnTo>
                <a:lnTo>
                  <a:pt x="1059" y="174"/>
                </a:lnTo>
                <a:lnTo>
                  <a:pt x="1059" y="171"/>
                </a:lnTo>
                <a:lnTo>
                  <a:pt x="1060" y="151"/>
                </a:lnTo>
                <a:lnTo>
                  <a:pt x="1060" y="215"/>
                </a:lnTo>
                <a:lnTo>
                  <a:pt x="1061" y="233"/>
                </a:lnTo>
                <a:lnTo>
                  <a:pt x="1062" y="248"/>
                </a:lnTo>
                <a:lnTo>
                  <a:pt x="1062" y="200"/>
                </a:lnTo>
                <a:lnTo>
                  <a:pt x="1063" y="82"/>
                </a:lnTo>
                <a:lnTo>
                  <a:pt x="1063" y="88"/>
                </a:lnTo>
                <a:lnTo>
                  <a:pt x="1063" y="98"/>
                </a:lnTo>
                <a:lnTo>
                  <a:pt x="1063" y="111"/>
                </a:lnTo>
                <a:lnTo>
                  <a:pt x="1064" y="95"/>
                </a:lnTo>
                <a:lnTo>
                  <a:pt x="1064" y="110"/>
                </a:lnTo>
                <a:lnTo>
                  <a:pt x="1065" y="171"/>
                </a:lnTo>
                <a:lnTo>
                  <a:pt x="1065" y="168"/>
                </a:lnTo>
                <a:lnTo>
                  <a:pt x="1066" y="150"/>
                </a:lnTo>
                <a:lnTo>
                  <a:pt x="1067" y="217"/>
                </a:lnTo>
                <a:lnTo>
                  <a:pt x="1067" y="233"/>
                </a:lnTo>
                <a:lnTo>
                  <a:pt x="1067" y="244"/>
                </a:lnTo>
                <a:lnTo>
                  <a:pt x="1068" y="211"/>
                </a:lnTo>
                <a:lnTo>
                  <a:pt x="1068" y="116"/>
                </a:lnTo>
                <a:lnTo>
                  <a:pt x="1069" y="82"/>
                </a:lnTo>
                <a:lnTo>
                  <a:pt x="1069" y="83"/>
                </a:lnTo>
                <a:lnTo>
                  <a:pt x="1069" y="116"/>
                </a:lnTo>
                <a:lnTo>
                  <a:pt x="1070" y="101"/>
                </a:lnTo>
                <a:lnTo>
                  <a:pt x="1070" y="120"/>
                </a:lnTo>
                <a:lnTo>
                  <a:pt x="1071" y="129"/>
                </a:lnTo>
                <a:lnTo>
                  <a:pt x="1071" y="171"/>
                </a:lnTo>
                <a:lnTo>
                  <a:pt x="1071" y="159"/>
                </a:lnTo>
                <a:lnTo>
                  <a:pt x="1073" y="223"/>
                </a:lnTo>
                <a:lnTo>
                  <a:pt x="1073" y="235"/>
                </a:lnTo>
                <a:lnTo>
                  <a:pt x="1073" y="230"/>
                </a:lnTo>
                <a:lnTo>
                  <a:pt x="1074" y="249"/>
                </a:lnTo>
                <a:lnTo>
                  <a:pt x="1074" y="235"/>
                </a:lnTo>
                <a:lnTo>
                  <a:pt x="1074" y="188"/>
                </a:lnTo>
                <a:lnTo>
                  <a:pt x="1075" y="142"/>
                </a:lnTo>
                <a:lnTo>
                  <a:pt x="1075" y="171"/>
                </a:lnTo>
                <a:lnTo>
                  <a:pt x="1075" y="176"/>
                </a:lnTo>
                <a:lnTo>
                  <a:pt x="1075" y="202"/>
                </a:lnTo>
                <a:lnTo>
                  <a:pt x="1076" y="200"/>
                </a:lnTo>
                <a:lnTo>
                  <a:pt x="1077" y="206"/>
                </a:lnTo>
                <a:lnTo>
                  <a:pt x="1077" y="223"/>
                </a:lnTo>
                <a:lnTo>
                  <a:pt x="1078" y="193"/>
                </a:lnTo>
                <a:lnTo>
                  <a:pt x="1078" y="200"/>
                </a:lnTo>
                <a:lnTo>
                  <a:pt x="1079" y="251"/>
                </a:lnTo>
                <a:lnTo>
                  <a:pt x="1079" y="255"/>
                </a:lnTo>
                <a:lnTo>
                  <a:pt x="1080" y="280"/>
                </a:lnTo>
                <a:lnTo>
                  <a:pt x="1080" y="266"/>
                </a:lnTo>
                <a:lnTo>
                  <a:pt x="1080" y="246"/>
                </a:lnTo>
                <a:lnTo>
                  <a:pt x="1080" y="227"/>
                </a:lnTo>
                <a:lnTo>
                  <a:pt x="1081" y="237"/>
                </a:lnTo>
                <a:lnTo>
                  <a:pt x="1082" y="244"/>
                </a:lnTo>
                <a:lnTo>
                  <a:pt x="1082" y="252"/>
                </a:lnTo>
                <a:lnTo>
                  <a:pt x="1083" y="246"/>
                </a:lnTo>
                <a:lnTo>
                  <a:pt x="1083" y="239"/>
                </a:lnTo>
                <a:lnTo>
                  <a:pt x="1083" y="193"/>
                </a:lnTo>
                <a:lnTo>
                  <a:pt x="1084" y="196"/>
                </a:lnTo>
                <a:lnTo>
                  <a:pt x="1084" y="218"/>
                </a:lnTo>
                <a:lnTo>
                  <a:pt x="1085" y="252"/>
                </a:lnTo>
                <a:lnTo>
                  <a:pt x="1085" y="245"/>
                </a:lnTo>
                <a:lnTo>
                  <a:pt x="1085" y="251"/>
                </a:lnTo>
                <a:lnTo>
                  <a:pt x="1085" y="254"/>
                </a:lnTo>
                <a:lnTo>
                  <a:pt x="1086" y="102"/>
                </a:lnTo>
                <a:lnTo>
                  <a:pt x="1086" y="102"/>
                </a:lnTo>
                <a:lnTo>
                  <a:pt x="1087" y="124"/>
                </a:lnTo>
                <a:lnTo>
                  <a:pt x="1088" y="114"/>
                </a:lnTo>
                <a:lnTo>
                  <a:pt x="1088" y="113"/>
                </a:lnTo>
                <a:lnTo>
                  <a:pt x="1089" y="169"/>
                </a:lnTo>
                <a:lnTo>
                  <a:pt x="1089" y="184"/>
                </a:lnTo>
                <a:lnTo>
                  <a:pt x="1089" y="162"/>
                </a:lnTo>
                <a:lnTo>
                  <a:pt x="1090" y="205"/>
                </a:lnTo>
                <a:lnTo>
                  <a:pt x="1090" y="230"/>
                </a:lnTo>
                <a:lnTo>
                  <a:pt x="1091" y="246"/>
                </a:lnTo>
                <a:lnTo>
                  <a:pt x="1091" y="242"/>
                </a:lnTo>
                <a:lnTo>
                  <a:pt x="1091" y="252"/>
                </a:lnTo>
                <a:lnTo>
                  <a:pt x="1092" y="98"/>
                </a:lnTo>
                <a:lnTo>
                  <a:pt x="1093" y="98"/>
                </a:lnTo>
                <a:lnTo>
                  <a:pt x="1093" y="120"/>
                </a:lnTo>
                <a:lnTo>
                  <a:pt x="1094" y="114"/>
                </a:lnTo>
                <a:lnTo>
                  <a:pt x="1094" y="101"/>
                </a:lnTo>
                <a:lnTo>
                  <a:pt x="1095" y="174"/>
                </a:lnTo>
                <a:lnTo>
                  <a:pt x="1095" y="176"/>
                </a:lnTo>
                <a:lnTo>
                  <a:pt x="1095" y="156"/>
                </a:lnTo>
                <a:lnTo>
                  <a:pt x="1096" y="215"/>
                </a:lnTo>
                <a:lnTo>
                  <a:pt x="1096" y="233"/>
                </a:lnTo>
                <a:lnTo>
                  <a:pt x="1097" y="249"/>
                </a:lnTo>
                <a:lnTo>
                  <a:pt x="1098" y="205"/>
                </a:lnTo>
                <a:lnTo>
                  <a:pt x="1098" y="73"/>
                </a:lnTo>
                <a:lnTo>
                  <a:pt x="1098" y="96"/>
                </a:lnTo>
                <a:lnTo>
                  <a:pt x="1099" y="105"/>
                </a:lnTo>
                <a:lnTo>
                  <a:pt x="1099" y="132"/>
                </a:lnTo>
                <a:lnTo>
                  <a:pt x="1100" y="114"/>
                </a:lnTo>
                <a:lnTo>
                  <a:pt x="1100" y="129"/>
                </a:lnTo>
                <a:lnTo>
                  <a:pt x="1101" y="184"/>
                </a:lnTo>
                <a:lnTo>
                  <a:pt x="1101" y="172"/>
                </a:lnTo>
                <a:lnTo>
                  <a:pt x="1102" y="232"/>
                </a:lnTo>
                <a:lnTo>
                  <a:pt x="1102" y="236"/>
                </a:lnTo>
                <a:lnTo>
                  <a:pt x="1103" y="242"/>
                </a:lnTo>
                <a:lnTo>
                  <a:pt x="1103" y="199"/>
                </a:lnTo>
                <a:lnTo>
                  <a:pt x="1104" y="135"/>
                </a:lnTo>
                <a:lnTo>
                  <a:pt x="1104" y="90"/>
                </a:lnTo>
                <a:lnTo>
                  <a:pt x="1105" y="113"/>
                </a:lnTo>
                <a:lnTo>
                  <a:pt x="1105" y="119"/>
                </a:lnTo>
                <a:lnTo>
                  <a:pt x="1106" y="133"/>
                </a:lnTo>
                <a:lnTo>
                  <a:pt x="1106" y="111"/>
                </a:lnTo>
                <a:lnTo>
                  <a:pt x="1106" y="131"/>
                </a:lnTo>
                <a:lnTo>
                  <a:pt x="1106" y="142"/>
                </a:lnTo>
                <a:lnTo>
                  <a:pt x="1106" y="232"/>
                </a:lnTo>
                <a:lnTo>
                  <a:pt x="1107" y="163"/>
                </a:lnTo>
                <a:lnTo>
                  <a:pt x="1107" y="163"/>
                </a:lnTo>
                <a:lnTo>
                  <a:pt x="1108" y="244"/>
                </a:lnTo>
                <a:lnTo>
                  <a:pt x="1109" y="239"/>
                </a:lnTo>
                <a:lnTo>
                  <a:pt x="1109" y="244"/>
                </a:lnTo>
                <a:lnTo>
                  <a:pt x="1110" y="147"/>
                </a:lnTo>
                <a:lnTo>
                  <a:pt x="1110" y="102"/>
                </a:lnTo>
                <a:lnTo>
                  <a:pt x="1111" y="133"/>
                </a:lnTo>
                <a:lnTo>
                  <a:pt x="1111" y="129"/>
                </a:lnTo>
                <a:lnTo>
                  <a:pt x="1111" y="117"/>
                </a:lnTo>
                <a:lnTo>
                  <a:pt x="1112" y="150"/>
                </a:lnTo>
                <a:lnTo>
                  <a:pt x="1112" y="159"/>
                </a:lnTo>
                <a:lnTo>
                  <a:pt x="1113" y="187"/>
                </a:lnTo>
                <a:lnTo>
                  <a:pt x="1113" y="165"/>
                </a:lnTo>
                <a:lnTo>
                  <a:pt x="1114" y="202"/>
                </a:lnTo>
                <a:lnTo>
                  <a:pt x="1114" y="242"/>
                </a:lnTo>
                <a:lnTo>
                  <a:pt x="1115" y="240"/>
                </a:lnTo>
                <a:lnTo>
                  <a:pt x="1115" y="263"/>
                </a:lnTo>
                <a:lnTo>
                  <a:pt x="1116" y="168"/>
                </a:lnTo>
                <a:lnTo>
                  <a:pt x="1116" y="160"/>
                </a:lnTo>
                <a:lnTo>
                  <a:pt x="1117" y="212"/>
                </a:lnTo>
                <a:lnTo>
                  <a:pt x="1117" y="218"/>
                </a:lnTo>
                <a:lnTo>
                  <a:pt x="1118" y="205"/>
                </a:lnTo>
                <a:lnTo>
                  <a:pt x="1118" y="211"/>
                </a:lnTo>
                <a:lnTo>
                  <a:pt x="1118" y="217"/>
                </a:lnTo>
                <a:lnTo>
                  <a:pt x="1119" y="200"/>
                </a:lnTo>
                <a:lnTo>
                  <a:pt x="1119" y="227"/>
                </a:lnTo>
                <a:lnTo>
                  <a:pt x="1120" y="233"/>
                </a:lnTo>
                <a:lnTo>
                  <a:pt x="1121" y="258"/>
                </a:lnTo>
                <a:lnTo>
                  <a:pt x="1121" y="257"/>
                </a:lnTo>
                <a:lnTo>
                  <a:pt x="1121" y="278"/>
                </a:lnTo>
                <a:lnTo>
                  <a:pt x="1121" y="280"/>
                </a:lnTo>
                <a:lnTo>
                  <a:pt x="1122" y="239"/>
                </a:lnTo>
                <a:lnTo>
                  <a:pt x="1122" y="232"/>
                </a:lnTo>
                <a:lnTo>
                  <a:pt x="1123" y="255"/>
                </a:lnTo>
                <a:lnTo>
                  <a:pt x="1123" y="254"/>
                </a:lnTo>
                <a:lnTo>
                  <a:pt x="1124" y="236"/>
                </a:lnTo>
                <a:lnTo>
                  <a:pt x="1125" y="235"/>
                </a:lnTo>
                <a:lnTo>
                  <a:pt x="1125" y="197"/>
                </a:lnTo>
                <a:lnTo>
                  <a:pt x="1126" y="233"/>
                </a:lnTo>
                <a:lnTo>
                  <a:pt x="1126" y="248"/>
                </a:lnTo>
                <a:lnTo>
                  <a:pt x="1127" y="254"/>
                </a:lnTo>
                <a:lnTo>
                  <a:pt x="1127" y="194"/>
                </a:lnTo>
                <a:lnTo>
                  <a:pt x="1128" y="105"/>
                </a:lnTo>
                <a:lnTo>
                  <a:pt x="1128" y="108"/>
                </a:lnTo>
                <a:lnTo>
                  <a:pt x="1128" y="98"/>
                </a:lnTo>
                <a:lnTo>
                  <a:pt x="1129" y="116"/>
                </a:lnTo>
                <a:lnTo>
                  <a:pt x="1129" y="102"/>
                </a:lnTo>
                <a:lnTo>
                  <a:pt x="1129" y="108"/>
                </a:lnTo>
                <a:lnTo>
                  <a:pt x="1130" y="169"/>
                </a:lnTo>
                <a:lnTo>
                  <a:pt x="1131" y="172"/>
                </a:lnTo>
                <a:lnTo>
                  <a:pt x="1131" y="160"/>
                </a:lnTo>
                <a:lnTo>
                  <a:pt x="1132" y="214"/>
                </a:lnTo>
                <a:lnTo>
                  <a:pt x="1132" y="228"/>
                </a:lnTo>
                <a:lnTo>
                  <a:pt x="1133" y="227"/>
                </a:lnTo>
                <a:lnTo>
                  <a:pt x="1133" y="246"/>
                </a:lnTo>
                <a:lnTo>
                  <a:pt x="1133" y="194"/>
                </a:lnTo>
                <a:lnTo>
                  <a:pt x="1134" y="82"/>
                </a:lnTo>
                <a:lnTo>
                  <a:pt x="1134" y="90"/>
                </a:lnTo>
                <a:lnTo>
                  <a:pt x="1134" y="117"/>
                </a:lnTo>
                <a:lnTo>
                  <a:pt x="1135" y="95"/>
                </a:lnTo>
                <a:lnTo>
                  <a:pt x="1136" y="111"/>
                </a:lnTo>
                <a:lnTo>
                  <a:pt x="1137" y="174"/>
                </a:lnTo>
                <a:lnTo>
                  <a:pt x="1137" y="157"/>
                </a:lnTo>
                <a:lnTo>
                  <a:pt x="1138" y="235"/>
                </a:lnTo>
                <a:lnTo>
                  <a:pt x="1138" y="232"/>
                </a:lnTo>
                <a:lnTo>
                  <a:pt x="1138" y="242"/>
                </a:lnTo>
                <a:lnTo>
                  <a:pt x="1139" y="202"/>
                </a:lnTo>
                <a:lnTo>
                  <a:pt x="1139" y="135"/>
                </a:lnTo>
                <a:lnTo>
                  <a:pt x="1140" y="89"/>
                </a:lnTo>
                <a:lnTo>
                  <a:pt x="1140" y="104"/>
                </a:lnTo>
                <a:lnTo>
                  <a:pt x="1141" y="124"/>
                </a:lnTo>
                <a:lnTo>
                  <a:pt x="1141" y="111"/>
                </a:lnTo>
                <a:lnTo>
                  <a:pt x="1142" y="123"/>
                </a:lnTo>
                <a:lnTo>
                  <a:pt x="1142" y="140"/>
                </a:lnTo>
                <a:lnTo>
                  <a:pt x="1142" y="185"/>
                </a:lnTo>
                <a:lnTo>
                  <a:pt x="1143" y="160"/>
                </a:lnTo>
                <a:lnTo>
                  <a:pt x="1143" y="159"/>
                </a:lnTo>
                <a:lnTo>
                  <a:pt x="1144" y="240"/>
                </a:lnTo>
                <a:lnTo>
                  <a:pt x="1144" y="230"/>
                </a:lnTo>
                <a:lnTo>
                  <a:pt x="1145" y="236"/>
                </a:lnTo>
                <a:lnTo>
                  <a:pt x="1145" y="136"/>
                </a:lnTo>
                <a:lnTo>
                  <a:pt x="1145" y="99"/>
                </a:lnTo>
                <a:lnTo>
                  <a:pt x="1146" y="83"/>
                </a:lnTo>
                <a:lnTo>
                  <a:pt x="1146" y="111"/>
                </a:lnTo>
                <a:lnTo>
                  <a:pt x="1147" y="116"/>
                </a:lnTo>
                <a:lnTo>
                  <a:pt x="1147" y="95"/>
                </a:lnTo>
                <a:lnTo>
                  <a:pt x="1148" y="136"/>
                </a:lnTo>
                <a:lnTo>
                  <a:pt x="1148" y="147"/>
                </a:lnTo>
                <a:lnTo>
                  <a:pt x="1148" y="176"/>
                </a:lnTo>
                <a:lnTo>
                  <a:pt x="1149" y="156"/>
                </a:lnTo>
                <a:lnTo>
                  <a:pt x="1149" y="181"/>
                </a:lnTo>
                <a:lnTo>
                  <a:pt x="1150" y="242"/>
                </a:lnTo>
                <a:lnTo>
                  <a:pt x="1150" y="236"/>
                </a:lnTo>
                <a:lnTo>
                  <a:pt x="1150" y="237"/>
                </a:lnTo>
                <a:lnTo>
                  <a:pt x="1151" y="244"/>
                </a:lnTo>
                <a:lnTo>
                  <a:pt x="1151" y="92"/>
                </a:lnTo>
                <a:lnTo>
                  <a:pt x="1152" y="76"/>
                </a:lnTo>
                <a:lnTo>
                  <a:pt x="1152" y="108"/>
                </a:lnTo>
                <a:lnTo>
                  <a:pt x="1153" y="105"/>
                </a:lnTo>
                <a:lnTo>
                  <a:pt x="1153" y="99"/>
                </a:lnTo>
                <a:lnTo>
                  <a:pt x="1154" y="150"/>
                </a:lnTo>
                <a:lnTo>
                  <a:pt x="1154" y="172"/>
                </a:lnTo>
                <a:lnTo>
                  <a:pt x="1154" y="163"/>
                </a:lnTo>
                <a:lnTo>
                  <a:pt x="1155" y="193"/>
                </a:lnTo>
                <a:lnTo>
                  <a:pt x="1155" y="224"/>
                </a:lnTo>
                <a:lnTo>
                  <a:pt x="1156" y="249"/>
                </a:lnTo>
                <a:lnTo>
                  <a:pt x="1157" y="263"/>
                </a:lnTo>
                <a:lnTo>
                  <a:pt x="1157" y="168"/>
                </a:lnTo>
                <a:lnTo>
                  <a:pt x="1158" y="162"/>
                </a:lnTo>
                <a:lnTo>
                  <a:pt x="1159" y="214"/>
                </a:lnTo>
                <a:lnTo>
                  <a:pt x="1159" y="209"/>
                </a:lnTo>
                <a:lnTo>
                  <a:pt x="1160" y="224"/>
                </a:lnTo>
                <a:lnTo>
                  <a:pt x="1160" y="226"/>
                </a:lnTo>
                <a:lnTo>
                  <a:pt x="1161" y="199"/>
                </a:lnTo>
                <a:lnTo>
                  <a:pt x="1161" y="239"/>
                </a:lnTo>
                <a:lnTo>
                  <a:pt x="1161" y="252"/>
                </a:lnTo>
                <a:lnTo>
                  <a:pt x="1162" y="285"/>
                </a:lnTo>
                <a:lnTo>
                  <a:pt x="1163" y="279"/>
                </a:lnTo>
                <a:lnTo>
                  <a:pt x="1164" y="240"/>
                </a:lnTo>
                <a:lnTo>
                  <a:pt x="1164" y="236"/>
                </a:lnTo>
                <a:lnTo>
                  <a:pt x="1165" y="257"/>
                </a:lnTo>
                <a:lnTo>
                  <a:pt x="1165" y="252"/>
                </a:lnTo>
                <a:lnTo>
                  <a:pt x="1165" y="254"/>
                </a:lnTo>
                <a:lnTo>
                  <a:pt x="1166" y="236"/>
                </a:lnTo>
                <a:lnTo>
                  <a:pt x="1166" y="203"/>
                </a:lnTo>
                <a:lnTo>
                  <a:pt x="1167" y="197"/>
                </a:lnTo>
                <a:lnTo>
                  <a:pt x="1167" y="246"/>
                </a:lnTo>
                <a:lnTo>
                  <a:pt x="1168" y="258"/>
                </a:lnTo>
                <a:lnTo>
                  <a:pt x="1169" y="215"/>
                </a:lnTo>
                <a:lnTo>
                  <a:pt x="1169" y="150"/>
                </a:lnTo>
                <a:lnTo>
                  <a:pt x="1169" y="105"/>
                </a:lnTo>
                <a:lnTo>
                  <a:pt x="1170" y="107"/>
                </a:lnTo>
                <a:lnTo>
                  <a:pt x="1170" y="128"/>
                </a:lnTo>
                <a:lnTo>
                  <a:pt x="1171" y="113"/>
                </a:lnTo>
                <a:lnTo>
                  <a:pt x="1171" y="123"/>
                </a:lnTo>
                <a:lnTo>
                  <a:pt x="1171" y="144"/>
                </a:lnTo>
                <a:lnTo>
                  <a:pt x="1172" y="181"/>
                </a:lnTo>
                <a:lnTo>
                  <a:pt x="1172" y="168"/>
                </a:lnTo>
                <a:lnTo>
                  <a:pt x="1173" y="178"/>
                </a:lnTo>
                <a:lnTo>
                  <a:pt x="1173" y="218"/>
                </a:lnTo>
                <a:lnTo>
                  <a:pt x="1174" y="232"/>
                </a:lnTo>
                <a:lnTo>
                  <a:pt x="1174" y="242"/>
                </a:lnTo>
                <a:lnTo>
                  <a:pt x="1175" y="141"/>
                </a:lnTo>
                <a:lnTo>
                  <a:pt x="1175" y="98"/>
                </a:lnTo>
                <a:lnTo>
                  <a:pt x="1175" y="92"/>
                </a:lnTo>
                <a:lnTo>
                  <a:pt x="1176" y="123"/>
                </a:lnTo>
                <a:lnTo>
                  <a:pt x="1176" y="120"/>
                </a:lnTo>
                <a:lnTo>
                  <a:pt x="1177" y="105"/>
                </a:lnTo>
                <a:lnTo>
                  <a:pt x="1177" y="141"/>
                </a:lnTo>
                <a:lnTo>
                  <a:pt x="1177" y="154"/>
                </a:lnTo>
                <a:lnTo>
                  <a:pt x="1178" y="180"/>
                </a:lnTo>
                <a:lnTo>
                  <a:pt x="1178" y="163"/>
                </a:lnTo>
                <a:lnTo>
                  <a:pt x="1179" y="197"/>
                </a:lnTo>
                <a:lnTo>
                  <a:pt x="1180" y="230"/>
                </a:lnTo>
                <a:lnTo>
                  <a:pt x="1180" y="228"/>
                </a:lnTo>
                <a:lnTo>
                  <a:pt x="1180" y="232"/>
                </a:lnTo>
                <a:lnTo>
                  <a:pt x="1180" y="237"/>
                </a:lnTo>
                <a:lnTo>
                  <a:pt x="1181" y="96"/>
                </a:lnTo>
                <a:lnTo>
                  <a:pt x="1181" y="92"/>
                </a:lnTo>
                <a:lnTo>
                  <a:pt x="1181" y="89"/>
                </a:lnTo>
                <a:lnTo>
                  <a:pt x="1182" y="116"/>
                </a:lnTo>
                <a:lnTo>
                  <a:pt x="1182" y="114"/>
                </a:lnTo>
                <a:lnTo>
                  <a:pt x="1182" y="108"/>
                </a:lnTo>
                <a:lnTo>
                  <a:pt x="1183" y="107"/>
                </a:lnTo>
                <a:lnTo>
                  <a:pt x="1183" y="156"/>
                </a:lnTo>
                <a:lnTo>
                  <a:pt x="1184" y="175"/>
                </a:lnTo>
                <a:lnTo>
                  <a:pt x="1184" y="154"/>
                </a:lnTo>
                <a:lnTo>
                  <a:pt x="1185" y="154"/>
                </a:lnTo>
                <a:lnTo>
                  <a:pt x="1185" y="178"/>
                </a:lnTo>
                <a:lnTo>
                  <a:pt x="1185" y="233"/>
                </a:lnTo>
                <a:lnTo>
                  <a:pt x="1186" y="227"/>
                </a:lnTo>
                <a:lnTo>
                  <a:pt x="1186" y="220"/>
                </a:lnTo>
                <a:lnTo>
                  <a:pt x="1186" y="242"/>
                </a:lnTo>
                <a:lnTo>
                  <a:pt x="1187" y="99"/>
                </a:lnTo>
                <a:lnTo>
                  <a:pt x="1187" y="84"/>
                </a:lnTo>
                <a:lnTo>
                  <a:pt x="1187" y="80"/>
                </a:lnTo>
                <a:lnTo>
                  <a:pt x="1188" y="119"/>
                </a:lnTo>
                <a:lnTo>
                  <a:pt x="1188" y="110"/>
                </a:lnTo>
                <a:lnTo>
                  <a:pt x="1189" y="105"/>
                </a:lnTo>
                <a:lnTo>
                  <a:pt x="1189" y="102"/>
                </a:lnTo>
                <a:lnTo>
                  <a:pt x="1189" y="147"/>
                </a:lnTo>
                <a:lnTo>
                  <a:pt x="1190" y="162"/>
                </a:lnTo>
                <a:lnTo>
                  <a:pt x="1191" y="188"/>
                </a:lnTo>
                <a:lnTo>
                  <a:pt x="1191" y="208"/>
                </a:lnTo>
                <a:lnTo>
                  <a:pt x="1191" y="227"/>
                </a:lnTo>
                <a:lnTo>
                  <a:pt x="1192" y="227"/>
                </a:lnTo>
                <a:lnTo>
                  <a:pt x="1192" y="221"/>
                </a:lnTo>
                <a:lnTo>
                  <a:pt x="1193" y="93"/>
                </a:lnTo>
                <a:lnTo>
                  <a:pt x="1193" y="98"/>
                </a:lnTo>
                <a:lnTo>
                  <a:pt x="1194" y="116"/>
                </a:lnTo>
                <a:lnTo>
                  <a:pt x="1194" y="111"/>
                </a:lnTo>
                <a:lnTo>
                  <a:pt x="1195" y="113"/>
                </a:lnTo>
                <a:lnTo>
                  <a:pt x="1196" y="171"/>
                </a:lnTo>
                <a:lnTo>
                  <a:pt x="1196" y="174"/>
                </a:lnTo>
                <a:lnTo>
                  <a:pt x="1196" y="166"/>
                </a:lnTo>
                <a:lnTo>
                  <a:pt x="1197" y="202"/>
                </a:lnTo>
                <a:lnTo>
                  <a:pt x="1197" y="223"/>
                </a:lnTo>
                <a:lnTo>
                  <a:pt x="1198" y="244"/>
                </a:lnTo>
                <a:lnTo>
                  <a:pt x="1198" y="227"/>
                </a:lnTo>
                <a:lnTo>
                  <a:pt x="1199" y="151"/>
                </a:lnTo>
                <a:lnTo>
                  <a:pt x="1199" y="153"/>
                </a:lnTo>
                <a:lnTo>
                  <a:pt x="1200" y="169"/>
                </a:lnTo>
                <a:lnTo>
                  <a:pt x="1200" y="202"/>
                </a:lnTo>
                <a:lnTo>
                  <a:pt x="1201" y="196"/>
                </a:lnTo>
                <a:lnTo>
                  <a:pt x="1201" y="199"/>
                </a:lnTo>
                <a:lnTo>
                  <a:pt x="1201" y="217"/>
                </a:lnTo>
                <a:lnTo>
                  <a:pt x="1202" y="215"/>
                </a:lnTo>
                <a:lnTo>
                  <a:pt x="1202" y="199"/>
                </a:lnTo>
                <a:lnTo>
                  <a:pt x="1203" y="236"/>
                </a:lnTo>
                <a:lnTo>
                  <a:pt x="1203" y="249"/>
                </a:lnTo>
                <a:lnTo>
                  <a:pt x="1204" y="245"/>
                </a:lnTo>
                <a:lnTo>
                  <a:pt x="1204" y="276"/>
                </a:lnTo>
                <a:lnTo>
                  <a:pt x="1205" y="261"/>
                </a:lnTo>
                <a:lnTo>
                  <a:pt x="1205" y="228"/>
                </a:lnTo>
                <a:lnTo>
                  <a:pt x="1206" y="242"/>
                </a:lnTo>
                <a:lnTo>
                  <a:pt x="1206" y="255"/>
                </a:lnTo>
                <a:lnTo>
                  <a:pt x="1207" y="251"/>
                </a:lnTo>
                <a:lnTo>
                  <a:pt x="1207" y="246"/>
                </a:lnTo>
                <a:lnTo>
                  <a:pt x="1208" y="200"/>
                </a:lnTo>
                <a:lnTo>
                  <a:pt x="1208" y="196"/>
                </a:lnTo>
                <a:lnTo>
                  <a:pt x="1209" y="240"/>
                </a:lnTo>
                <a:lnTo>
                  <a:pt x="1209" y="240"/>
                </a:lnTo>
                <a:lnTo>
                  <a:pt x="1209" y="245"/>
                </a:lnTo>
                <a:lnTo>
                  <a:pt x="1210" y="248"/>
                </a:lnTo>
                <a:lnTo>
                  <a:pt x="1210" y="145"/>
                </a:lnTo>
                <a:lnTo>
                  <a:pt x="1211" y="96"/>
                </a:lnTo>
                <a:lnTo>
                  <a:pt x="1211" y="84"/>
                </a:lnTo>
                <a:lnTo>
                  <a:pt x="1212" y="117"/>
                </a:lnTo>
                <a:lnTo>
                  <a:pt x="1212" y="104"/>
                </a:lnTo>
                <a:lnTo>
                  <a:pt x="1212" y="98"/>
                </a:lnTo>
                <a:lnTo>
                  <a:pt x="1213" y="136"/>
                </a:lnTo>
                <a:lnTo>
                  <a:pt x="1213" y="145"/>
                </a:lnTo>
                <a:lnTo>
                  <a:pt x="1213" y="172"/>
                </a:lnTo>
                <a:lnTo>
                  <a:pt x="1214" y="159"/>
                </a:lnTo>
                <a:lnTo>
                  <a:pt x="1214" y="184"/>
                </a:lnTo>
                <a:lnTo>
                  <a:pt x="1215" y="217"/>
                </a:lnTo>
                <a:lnTo>
                  <a:pt x="1215" y="217"/>
                </a:lnTo>
                <a:lnTo>
                  <a:pt x="1216" y="224"/>
                </a:lnTo>
                <a:lnTo>
                  <a:pt x="1216" y="86"/>
                </a:lnTo>
                <a:lnTo>
                  <a:pt x="1217" y="74"/>
                </a:lnTo>
                <a:lnTo>
                  <a:pt x="1217" y="108"/>
                </a:lnTo>
                <a:lnTo>
                  <a:pt x="1218" y="107"/>
                </a:lnTo>
                <a:lnTo>
                  <a:pt x="1218" y="96"/>
                </a:lnTo>
                <a:lnTo>
                  <a:pt x="1219" y="93"/>
                </a:lnTo>
                <a:lnTo>
                  <a:pt x="1219" y="131"/>
                </a:lnTo>
                <a:lnTo>
                  <a:pt x="1219" y="168"/>
                </a:lnTo>
                <a:lnTo>
                  <a:pt x="1220" y="163"/>
                </a:lnTo>
                <a:lnTo>
                  <a:pt x="1220" y="205"/>
                </a:lnTo>
                <a:lnTo>
                  <a:pt x="1220" y="203"/>
                </a:lnTo>
                <a:lnTo>
                  <a:pt x="1221" y="236"/>
                </a:lnTo>
                <a:lnTo>
                  <a:pt x="1221" y="232"/>
                </a:lnTo>
                <a:lnTo>
                  <a:pt x="1222" y="220"/>
                </a:lnTo>
                <a:lnTo>
                  <a:pt x="1223" y="90"/>
                </a:lnTo>
                <a:lnTo>
                  <a:pt x="1223" y="83"/>
                </a:lnTo>
                <a:lnTo>
                  <a:pt x="1224" y="114"/>
                </a:lnTo>
                <a:lnTo>
                  <a:pt x="1224" y="110"/>
                </a:lnTo>
                <a:lnTo>
                  <a:pt x="1224" y="108"/>
                </a:lnTo>
                <a:lnTo>
                  <a:pt x="1225" y="169"/>
                </a:lnTo>
                <a:lnTo>
                  <a:pt x="1225" y="171"/>
                </a:lnTo>
                <a:lnTo>
                  <a:pt x="1226" y="156"/>
                </a:lnTo>
                <a:lnTo>
                  <a:pt x="1226" y="209"/>
                </a:lnTo>
                <a:lnTo>
                  <a:pt x="1227" y="221"/>
                </a:lnTo>
                <a:lnTo>
                  <a:pt x="1227" y="228"/>
                </a:lnTo>
                <a:lnTo>
                  <a:pt x="1228" y="203"/>
                </a:lnTo>
                <a:lnTo>
                  <a:pt x="1228" y="187"/>
                </a:lnTo>
                <a:lnTo>
                  <a:pt x="1229" y="84"/>
                </a:lnTo>
                <a:lnTo>
                  <a:pt x="1229" y="89"/>
                </a:lnTo>
                <a:lnTo>
                  <a:pt x="1230" y="114"/>
                </a:lnTo>
                <a:lnTo>
                  <a:pt x="1230" y="105"/>
                </a:lnTo>
                <a:lnTo>
                  <a:pt x="1230" y="120"/>
                </a:lnTo>
                <a:lnTo>
                  <a:pt x="1231" y="169"/>
                </a:lnTo>
                <a:lnTo>
                  <a:pt x="1232" y="162"/>
                </a:lnTo>
                <a:lnTo>
                  <a:pt x="1232" y="217"/>
                </a:lnTo>
                <a:lnTo>
                  <a:pt x="1233" y="221"/>
                </a:lnTo>
                <a:lnTo>
                  <a:pt x="1233" y="228"/>
                </a:lnTo>
                <a:lnTo>
                  <a:pt x="1234" y="188"/>
                </a:lnTo>
                <a:lnTo>
                  <a:pt x="1234" y="142"/>
                </a:lnTo>
                <a:lnTo>
                  <a:pt x="1235" y="99"/>
                </a:lnTo>
                <a:lnTo>
                  <a:pt x="1235" y="122"/>
                </a:lnTo>
                <a:lnTo>
                  <a:pt x="1235" y="128"/>
                </a:lnTo>
                <a:lnTo>
                  <a:pt x="1236" y="122"/>
                </a:lnTo>
                <a:lnTo>
                  <a:pt x="1236" y="133"/>
                </a:lnTo>
                <a:lnTo>
                  <a:pt x="1236" y="148"/>
                </a:lnTo>
                <a:lnTo>
                  <a:pt x="1237" y="192"/>
                </a:lnTo>
                <a:lnTo>
                  <a:pt x="1237" y="172"/>
                </a:lnTo>
                <a:lnTo>
                  <a:pt x="1238" y="172"/>
                </a:lnTo>
                <a:lnTo>
                  <a:pt x="1239" y="239"/>
                </a:lnTo>
                <a:lnTo>
                  <a:pt x="1239" y="244"/>
                </a:lnTo>
                <a:lnTo>
                  <a:pt x="1240" y="246"/>
                </a:lnTo>
                <a:lnTo>
                  <a:pt x="1240" y="211"/>
                </a:lnTo>
                <a:lnTo>
                  <a:pt x="1240" y="190"/>
                </a:lnTo>
                <a:lnTo>
                  <a:pt x="1240" y="183"/>
                </a:lnTo>
                <a:lnTo>
                  <a:pt x="1241" y="193"/>
                </a:lnTo>
                <a:lnTo>
                  <a:pt x="1241" y="202"/>
                </a:lnTo>
                <a:lnTo>
                  <a:pt x="1242" y="224"/>
                </a:lnTo>
                <a:lnTo>
                  <a:pt x="1242" y="220"/>
                </a:lnTo>
                <a:lnTo>
                  <a:pt x="1242" y="220"/>
                </a:lnTo>
                <a:lnTo>
                  <a:pt x="1243" y="237"/>
                </a:lnTo>
                <a:lnTo>
                  <a:pt x="1244" y="211"/>
                </a:lnTo>
                <a:lnTo>
                  <a:pt x="1244" y="221"/>
                </a:lnTo>
                <a:lnTo>
                  <a:pt x="1245" y="258"/>
                </a:lnTo>
                <a:lnTo>
                  <a:pt x="1245" y="263"/>
                </a:lnTo>
                <a:lnTo>
                  <a:pt x="1245" y="260"/>
                </a:lnTo>
                <a:lnTo>
                  <a:pt x="1246" y="284"/>
                </a:lnTo>
                <a:lnTo>
                  <a:pt x="1246" y="273"/>
                </a:lnTo>
                <a:lnTo>
                  <a:pt x="1246" y="264"/>
                </a:lnTo>
                <a:lnTo>
                  <a:pt x="1247" y="251"/>
                </a:lnTo>
                <a:lnTo>
                  <a:pt x="1247" y="257"/>
                </a:lnTo>
                <a:lnTo>
                  <a:pt x="1248" y="270"/>
                </a:lnTo>
                <a:lnTo>
                  <a:pt x="1248" y="263"/>
                </a:lnTo>
                <a:lnTo>
                  <a:pt x="1248" y="275"/>
                </a:lnTo>
                <a:lnTo>
                  <a:pt x="1248" y="270"/>
                </a:lnTo>
                <a:lnTo>
                  <a:pt x="1249" y="261"/>
                </a:lnTo>
                <a:lnTo>
                  <a:pt x="1249" y="217"/>
                </a:lnTo>
                <a:lnTo>
                  <a:pt x="1250" y="218"/>
                </a:lnTo>
                <a:lnTo>
                  <a:pt x="1250" y="235"/>
                </a:lnTo>
                <a:lnTo>
                  <a:pt x="1251" y="261"/>
                </a:lnTo>
                <a:lnTo>
                  <a:pt x="1251" y="261"/>
                </a:lnTo>
                <a:lnTo>
                  <a:pt x="1251" y="263"/>
                </a:lnTo>
                <a:lnTo>
                  <a:pt x="1252" y="162"/>
                </a:lnTo>
                <a:lnTo>
                  <a:pt x="1252" y="157"/>
                </a:lnTo>
                <a:lnTo>
                  <a:pt x="1253" y="168"/>
                </a:lnTo>
                <a:lnTo>
                  <a:pt x="1254" y="168"/>
                </a:lnTo>
                <a:lnTo>
                  <a:pt x="1254" y="166"/>
                </a:lnTo>
                <a:lnTo>
                  <a:pt x="1255" y="203"/>
                </a:lnTo>
                <a:lnTo>
                  <a:pt x="1255" y="217"/>
                </a:lnTo>
                <a:lnTo>
                  <a:pt x="1255" y="193"/>
                </a:lnTo>
                <a:lnTo>
                  <a:pt x="1256" y="227"/>
                </a:lnTo>
                <a:lnTo>
                  <a:pt x="1256" y="244"/>
                </a:lnTo>
                <a:lnTo>
                  <a:pt x="1257" y="255"/>
                </a:lnTo>
                <a:lnTo>
                  <a:pt x="1257" y="254"/>
                </a:lnTo>
                <a:lnTo>
                  <a:pt x="1257" y="240"/>
                </a:lnTo>
                <a:lnTo>
                  <a:pt x="1258" y="160"/>
                </a:lnTo>
                <a:lnTo>
                  <a:pt x="1259" y="147"/>
                </a:lnTo>
                <a:lnTo>
                  <a:pt x="1259" y="174"/>
                </a:lnTo>
                <a:lnTo>
                  <a:pt x="1260" y="171"/>
                </a:lnTo>
                <a:lnTo>
                  <a:pt x="1260" y="166"/>
                </a:lnTo>
                <a:lnTo>
                  <a:pt x="1261" y="215"/>
                </a:lnTo>
                <a:lnTo>
                  <a:pt x="1261" y="221"/>
                </a:lnTo>
                <a:lnTo>
                  <a:pt x="1261" y="190"/>
                </a:lnTo>
                <a:lnTo>
                  <a:pt x="1262" y="236"/>
                </a:lnTo>
                <a:lnTo>
                  <a:pt x="1262" y="248"/>
                </a:lnTo>
                <a:lnTo>
                  <a:pt x="1263" y="255"/>
                </a:lnTo>
                <a:lnTo>
                  <a:pt x="1263" y="240"/>
                </a:lnTo>
                <a:lnTo>
                  <a:pt x="1264" y="236"/>
                </a:lnTo>
                <a:lnTo>
                  <a:pt x="1264" y="145"/>
                </a:lnTo>
                <a:lnTo>
                  <a:pt x="1264" y="154"/>
                </a:lnTo>
                <a:lnTo>
                  <a:pt x="1265" y="159"/>
                </a:lnTo>
                <a:lnTo>
                  <a:pt x="1265" y="174"/>
                </a:lnTo>
                <a:lnTo>
                  <a:pt x="1266" y="168"/>
                </a:lnTo>
                <a:lnTo>
                  <a:pt x="1266" y="183"/>
                </a:lnTo>
                <a:lnTo>
                  <a:pt x="1267" y="221"/>
                </a:lnTo>
                <a:lnTo>
                  <a:pt x="1267" y="212"/>
                </a:lnTo>
                <a:lnTo>
                  <a:pt x="1267" y="193"/>
                </a:lnTo>
                <a:lnTo>
                  <a:pt x="1267" y="192"/>
                </a:lnTo>
                <a:lnTo>
                  <a:pt x="1268" y="251"/>
                </a:lnTo>
                <a:lnTo>
                  <a:pt x="1268" y="252"/>
                </a:lnTo>
                <a:lnTo>
                  <a:pt x="1269" y="254"/>
                </a:lnTo>
                <a:lnTo>
                  <a:pt x="1269" y="233"/>
                </a:lnTo>
                <a:lnTo>
                  <a:pt x="1270" y="196"/>
                </a:lnTo>
                <a:lnTo>
                  <a:pt x="1270" y="156"/>
                </a:lnTo>
                <a:lnTo>
                  <a:pt x="1271" y="156"/>
                </a:lnTo>
                <a:lnTo>
                  <a:pt x="1271" y="174"/>
                </a:lnTo>
                <a:lnTo>
                  <a:pt x="1271" y="165"/>
                </a:lnTo>
                <a:lnTo>
                  <a:pt x="1272" y="184"/>
                </a:lnTo>
                <a:lnTo>
                  <a:pt x="1272" y="184"/>
                </a:lnTo>
                <a:lnTo>
                  <a:pt x="1273" y="217"/>
                </a:lnTo>
                <a:lnTo>
                  <a:pt x="1273" y="190"/>
                </a:lnTo>
                <a:lnTo>
                  <a:pt x="1273" y="203"/>
                </a:lnTo>
                <a:lnTo>
                  <a:pt x="1274" y="248"/>
                </a:lnTo>
                <a:lnTo>
                  <a:pt x="1275" y="249"/>
                </a:lnTo>
                <a:lnTo>
                  <a:pt x="1275" y="202"/>
                </a:lnTo>
                <a:lnTo>
                  <a:pt x="1276" y="172"/>
                </a:lnTo>
                <a:lnTo>
                  <a:pt x="1276" y="159"/>
                </a:lnTo>
                <a:lnTo>
                  <a:pt x="1277" y="183"/>
                </a:lnTo>
                <a:lnTo>
                  <a:pt x="1277" y="192"/>
                </a:lnTo>
                <a:lnTo>
                  <a:pt x="1278" y="185"/>
                </a:lnTo>
                <a:lnTo>
                  <a:pt x="1278" y="206"/>
                </a:lnTo>
                <a:lnTo>
                  <a:pt x="1278" y="215"/>
                </a:lnTo>
                <a:lnTo>
                  <a:pt x="1279" y="233"/>
                </a:lnTo>
                <a:lnTo>
                  <a:pt x="1279" y="208"/>
                </a:lnTo>
                <a:lnTo>
                  <a:pt x="1279" y="227"/>
                </a:lnTo>
                <a:lnTo>
                  <a:pt x="1279" y="236"/>
                </a:lnTo>
                <a:lnTo>
                  <a:pt x="1280" y="258"/>
                </a:lnTo>
                <a:lnTo>
                  <a:pt x="1281" y="264"/>
                </a:lnTo>
                <a:lnTo>
                  <a:pt x="1281" y="270"/>
                </a:lnTo>
                <a:lnTo>
                  <a:pt x="1282" y="227"/>
                </a:lnTo>
                <a:lnTo>
                  <a:pt x="1282" y="221"/>
                </a:lnTo>
                <a:lnTo>
                  <a:pt x="1282" y="220"/>
                </a:lnTo>
                <a:lnTo>
                  <a:pt x="1283" y="248"/>
                </a:lnTo>
                <a:lnTo>
                  <a:pt x="1283" y="249"/>
                </a:lnTo>
                <a:lnTo>
                  <a:pt x="1283" y="236"/>
                </a:lnTo>
                <a:lnTo>
                  <a:pt x="1284" y="254"/>
                </a:lnTo>
                <a:lnTo>
                  <a:pt x="1284" y="251"/>
                </a:lnTo>
                <a:lnTo>
                  <a:pt x="1285" y="232"/>
                </a:lnTo>
                <a:lnTo>
                  <a:pt x="1285" y="254"/>
                </a:lnTo>
                <a:lnTo>
                  <a:pt x="1286" y="261"/>
                </a:lnTo>
                <a:lnTo>
                  <a:pt x="1287" y="278"/>
                </a:lnTo>
                <a:lnTo>
                  <a:pt x="1287" y="276"/>
                </a:lnTo>
                <a:lnTo>
                  <a:pt x="1287" y="273"/>
                </a:lnTo>
                <a:lnTo>
                  <a:pt x="1287" y="298"/>
                </a:lnTo>
                <a:lnTo>
                  <a:pt x="1288" y="267"/>
                </a:lnTo>
                <a:lnTo>
                  <a:pt x="1288" y="272"/>
                </a:lnTo>
                <a:lnTo>
                  <a:pt x="1289" y="280"/>
                </a:lnTo>
                <a:lnTo>
                  <a:pt x="1289" y="280"/>
                </a:lnTo>
                <a:lnTo>
                  <a:pt x="1289" y="280"/>
                </a:lnTo>
                <a:lnTo>
                  <a:pt x="1290" y="269"/>
                </a:lnTo>
                <a:lnTo>
                  <a:pt x="1291" y="246"/>
                </a:lnTo>
                <a:lnTo>
                  <a:pt x="1291" y="236"/>
                </a:lnTo>
                <a:lnTo>
                  <a:pt x="1291" y="263"/>
                </a:lnTo>
                <a:lnTo>
                  <a:pt x="1292" y="272"/>
                </a:lnTo>
                <a:lnTo>
                  <a:pt x="1292" y="273"/>
                </a:lnTo>
                <a:lnTo>
                  <a:pt x="1293" y="260"/>
                </a:lnTo>
                <a:lnTo>
                  <a:pt x="1293" y="269"/>
                </a:lnTo>
                <a:lnTo>
                  <a:pt x="1294" y="214"/>
                </a:lnTo>
                <a:lnTo>
                  <a:pt x="1294" y="214"/>
                </a:lnTo>
                <a:lnTo>
                  <a:pt x="1294" y="211"/>
                </a:lnTo>
                <a:lnTo>
                  <a:pt x="1295" y="223"/>
                </a:lnTo>
                <a:lnTo>
                  <a:pt x="1295" y="221"/>
                </a:lnTo>
                <a:lnTo>
                  <a:pt x="1295" y="237"/>
                </a:lnTo>
                <a:lnTo>
                  <a:pt x="1296" y="257"/>
                </a:lnTo>
                <a:lnTo>
                  <a:pt x="1296" y="246"/>
                </a:lnTo>
                <a:lnTo>
                  <a:pt x="1297" y="236"/>
                </a:lnTo>
                <a:lnTo>
                  <a:pt x="1298" y="263"/>
                </a:lnTo>
                <a:lnTo>
                  <a:pt x="1298" y="272"/>
                </a:lnTo>
                <a:lnTo>
                  <a:pt x="1298" y="276"/>
                </a:lnTo>
                <a:lnTo>
                  <a:pt x="1299" y="263"/>
                </a:lnTo>
                <a:lnTo>
                  <a:pt x="1299" y="273"/>
                </a:lnTo>
                <a:lnTo>
                  <a:pt x="1300" y="215"/>
                </a:lnTo>
                <a:lnTo>
                  <a:pt x="1300" y="218"/>
                </a:lnTo>
                <a:lnTo>
                  <a:pt x="1301" y="239"/>
                </a:lnTo>
                <a:lnTo>
                  <a:pt x="1301" y="230"/>
                </a:lnTo>
                <a:lnTo>
                  <a:pt x="1302" y="233"/>
                </a:lnTo>
                <a:lnTo>
                  <a:pt x="1302" y="228"/>
                </a:lnTo>
                <a:lnTo>
                  <a:pt x="1302" y="246"/>
                </a:lnTo>
                <a:lnTo>
                  <a:pt x="1303" y="230"/>
                </a:lnTo>
                <a:lnTo>
                  <a:pt x="1303" y="236"/>
                </a:lnTo>
                <a:lnTo>
                  <a:pt x="1304" y="276"/>
                </a:lnTo>
                <a:lnTo>
                  <a:pt x="1304" y="282"/>
                </a:lnTo>
                <a:lnTo>
                  <a:pt x="1305" y="267"/>
                </a:lnTo>
                <a:lnTo>
                  <a:pt x="1305" y="275"/>
                </a:lnTo>
                <a:lnTo>
                  <a:pt x="1305" y="252"/>
                </a:lnTo>
                <a:lnTo>
                  <a:pt x="1306" y="223"/>
                </a:lnTo>
                <a:lnTo>
                  <a:pt x="1306" y="226"/>
                </a:lnTo>
                <a:lnTo>
                  <a:pt x="1307" y="230"/>
                </a:lnTo>
                <a:lnTo>
                  <a:pt x="1307" y="242"/>
                </a:lnTo>
                <a:lnTo>
                  <a:pt x="1308" y="248"/>
                </a:lnTo>
                <a:lnTo>
                  <a:pt x="1308" y="261"/>
                </a:lnTo>
                <a:lnTo>
                  <a:pt x="1309" y="235"/>
                </a:lnTo>
                <a:lnTo>
                  <a:pt x="1309" y="245"/>
                </a:lnTo>
                <a:lnTo>
                  <a:pt x="1310" y="275"/>
                </a:lnTo>
                <a:lnTo>
                  <a:pt x="1310" y="270"/>
                </a:lnTo>
                <a:lnTo>
                  <a:pt x="1310" y="276"/>
                </a:lnTo>
                <a:lnTo>
                  <a:pt x="1311" y="246"/>
                </a:lnTo>
                <a:lnTo>
                  <a:pt x="1311" y="230"/>
                </a:lnTo>
                <a:lnTo>
                  <a:pt x="1312" y="223"/>
                </a:lnTo>
                <a:lnTo>
                  <a:pt x="1312" y="228"/>
                </a:lnTo>
                <a:lnTo>
                  <a:pt x="1313" y="244"/>
                </a:lnTo>
                <a:lnTo>
                  <a:pt x="1313" y="230"/>
                </a:lnTo>
                <a:lnTo>
                  <a:pt x="1314" y="246"/>
                </a:lnTo>
                <a:lnTo>
                  <a:pt x="1314" y="248"/>
                </a:lnTo>
                <a:lnTo>
                  <a:pt x="1314" y="258"/>
                </a:lnTo>
                <a:lnTo>
                  <a:pt x="1315" y="227"/>
                </a:lnTo>
                <a:lnTo>
                  <a:pt x="1315" y="239"/>
                </a:lnTo>
                <a:lnTo>
                  <a:pt x="1315" y="257"/>
                </a:lnTo>
                <a:lnTo>
                  <a:pt x="1316" y="272"/>
                </a:lnTo>
                <a:lnTo>
                  <a:pt x="1316" y="269"/>
                </a:lnTo>
                <a:lnTo>
                  <a:pt x="1317" y="214"/>
                </a:lnTo>
                <a:lnTo>
                  <a:pt x="1318" y="215"/>
                </a:lnTo>
                <a:lnTo>
                  <a:pt x="1319" y="236"/>
                </a:lnTo>
                <a:lnTo>
                  <a:pt x="1319" y="237"/>
                </a:lnTo>
                <a:lnTo>
                  <a:pt x="1320" y="252"/>
                </a:lnTo>
                <a:lnTo>
                  <a:pt x="1320" y="263"/>
                </a:lnTo>
                <a:lnTo>
                  <a:pt x="1320" y="239"/>
                </a:lnTo>
                <a:lnTo>
                  <a:pt x="1321" y="257"/>
                </a:lnTo>
                <a:lnTo>
                  <a:pt x="1321" y="270"/>
                </a:lnTo>
                <a:lnTo>
                  <a:pt x="1322" y="282"/>
                </a:lnTo>
                <a:lnTo>
                  <a:pt x="1322" y="279"/>
                </a:lnTo>
                <a:lnTo>
                  <a:pt x="1323" y="276"/>
                </a:lnTo>
                <a:lnTo>
                  <a:pt x="1323" y="285"/>
                </a:lnTo>
                <a:lnTo>
                  <a:pt x="1323" y="251"/>
                </a:lnTo>
                <a:lnTo>
                  <a:pt x="1324" y="251"/>
                </a:lnTo>
                <a:lnTo>
                  <a:pt x="1325" y="288"/>
                </a:lnTo>
                <a:lnTo>
                  <a:pt x="1325" y="275"/>
                </a:lnTo>
                <a:lnTo>
                  <a:pt x="1325" y="279"/>
                </a:lnTo>
                <a:lnTo>
                  <a:pt x="1326" y="278"/>
                </a:lnTo>
                <a:lnTo>
                  <a:pt x="1326" y="248"/>
                </a:lnTo>
                <a:lnTo>
                  <a:pt x="1327" y="282"/>
                </a:lnTo>
                <a:lnTo>
                  <a:pt x="1327" y="284"/>
                </a:lnTo>
                <a:lnTo>
                  <a:pt x="1328" y="292"/>
                </a:lnTo>
                <a:lnTo>
                  <a:pt x="1328" y="288"/>
                </a:lnTo>
                <a:lnTo>
                  <a:pt x="1329" y="315"/>
                </a:lnTo>
                <a:lnTo>
                  <a:pt x="1330" y="292"/>
                </a:lnTo>
                <a:lnTo>
                  <a:pt x="1330" y="301"/>
                </a:lnTo>
                <a:lnTo>
                  <a:pt x="1330" y="300"/>
                </a:lnTo>
                <a:lnTo>
                  <a:pt x="1331" y="304"/>
                </a:lnTo>
                <a:lnTo>
                  <a:pt x="1331" y="300"/>
                </a:lnTo>
                <a:lnTo>
                  <a:pt x="1332" y="304"/>
                </a:lnTo>
                <a:lnTo>
                  <a:pt x="1332" y="255"/>
                </a:lnTo>
                <a:lnTo>
                  <a:pt x="1332" y="260"/>
                </a:lnTo>
                <a:lnTo>
                  <a:pt x="1333" y="280"/>
                </a:lnTo>
                <a:lnTo>
                  <a:pt x="1334" y="288"/>
                </a:lnTo>
                <a:lnTo>
                  <a:pt x="1334" y="278"/>
                </a:lnTo>
                <a:lnTo>
                  <a:pt x="1334" y="291"/>
                </a:lnTo>
                <a:lnTo>
                  <a:pt x="1335" y="275"/>
                </a:lnTo>
                <a:lnTo>
                  <a:pt x="1335" y="252"/>
                </a:lnTo>
                <a:lnTo>
                  <a:pt x="1336" y="257"/>
                </a:lnTo>
                <a:lnTo>
                  <a:pt x="1336" y="257"/>
                </a:lnTo>
                <a:lnTo>
                  <a:pt x="1337" y="270"/>
                </a:lnTo>
                <a:lnTo>
                  <a:pt x="1337" y="266"/>
                </a:lnTo>
                <a:lnTo>
                  <a:pt x="1338" y="267"/>
                </a:lnTo>
                <a:lnTo>
                  <a:pt x="1338" y="248"/>
                </a:lnTo>
                <a:lnTo>
                  <a:pt x="1338" y="254"/>
                </a:lnTo>
                <a:lnTo>
                  <a:pt x="1338" y="261"/>
                </a:lnTo>
                <a:lnTo>
                  <a:pt x="1339" y="288"/>
                </a:lnTo>
                <a:lnTo>
                  <a:pt x="1340" y="288"/>
                </a:lnTo>
                <a:lnTo>
                  <a:pt x="1340" y="284"/>
                </a:lnTo>
                <a:lnTo>
                  <a:pt x="1340" y="312"/>
                </a:lnTo>
                <a:lnTo>
                  <a:pt x="1341" y="301"/>
                </a:lnTo>
                <a:lnTo>
                  <a:pt x="1341" y="292"/>
                </a:lnTo>
                <a:lnTo>
                  <a:pt x="1342" y="285"/>
                </a:lnTo>
                <a:lnTo>
                  <a:pt x="1342" y="297"/>
                </a:lnTo>
                <a:lnTo>
                  <a:pt x="1342" y="300"/>
                </a:lnTo>
                <a:lnTo>
                  <a:pt x="1342" y="303"/>
                </a:lnTo>
                <a:lnTo>
                  <a:pt x="1343" y="289"/>
                </a:lnTo>
                <a:lnTo>
                  <a:pt x="1343" y="294"/>
                </a:lnTo>
                <a:lnTo>
                  <a:pt x="1343" y="291"/>
                </a:lnTo>
                <a:lnTo>
                  <a:pt x="1344" y="239"/>
                </a:lnTo>
                <a:lnTo>
                  <a:pt x="1344" y="257"/>
                </a:lnTo>
                <a:lnTo>
                  <a:pt x="1345" y="255"/>
                </a:lnTo>
                <a:lnTo>
                  <a:pt x="1346" y="285"/>
                </a:lnTo>
                <a:lnTo>
                  <a:pt x="1346" y="279"/>
                </a:lnTo>
                <a:lnTo>
                  <a:pt x="1346" y="291"/>
                </a:lnTo>
                <a:lnTo>
                  <a:pt x="1347" y="246"/>
                </a:lnTo>
                <a:lnTo>
                  <a:pt x="1347" y="235"/>
                </a:lnTo>
                <a:lnTo>
                  <a:pt x="1348" y="226"/>
                </a:lnTo>
                <a:lnTo>
                  <a:pt x="1348" y="246"/>
                </a:lnTo>
                <a:lnTo>
                  <a:pt x="1348" y="240"/>
                </a:lnTo>
                <a:lnTo>
                  <a:pt x="1348" y="244"/>
                </a:lnTo>
                <a:lnTo>
                  <a:pt x="1349" y="264"/>
                </a:lnTo>
                <a:lnTo>
                  <a:pt x="1349" y="260"/>
                </a:lnTo>
                <a:lnTo>
                  <a:pt x="1350" y="266"/>
                </a:lnTo>
                <a:lnTo>
                  <a:pt x="1350" y="232"/>
                </a:lnTo>
                <a:lnTo>
                  <a:pt x="1350" y="261"/>
                </a:lnTo>
                <a:lnTo>
                  <a:pt x="1351" y="275"/>
                </a:lnTo>
                <a:lnTo>
                  <a:pt x="1351" y="279"/>
                </a:lnTo>
                <a:lnTo>
                  <a:pt x="1352" y="276"/>
                </a:lnTo>
                <a:lnTo>
                  <a:pt x="1352" y="284"/>
                </a:lnTo>
                <a:lnTo>
                  <a:pt x="1353" y="240"/>
                </a:lnTo>
                <a:lnTo>
                  <a:pt x="1353" y="242"/>
                </a:lnTo>
                <a:lnTo>
                  <a:pt x="1353" y="242"/>
                </a:lnTo>
                <a:lnTo>
                  <a:pt x="1354" y="228"/>
                </a:lnTo>
                <a:lnTo>
                  <a:pt x="1354" y="257"/>
                </a:lnTo>
                <a:lnTo>
                  <a:pt x="1354" y="261"/>
                </a:lnTo>
                <a:lnTo>
                  <a:pt x="1354" y="255"/>
                </a:lnTo>
                <a:lnTo>
                  <a:pt x="1355" y="270"/>
                </a:lnTo>
                <a:lnTo>
                  <a:pt x="1355" y="276"/>
                </a:lnTo>
                <a:lnTo>
                  <a:pt x="1356" y="239"/>
                </a:lnTo>
                <a:lnTo>
                  <a:pt x="1357" y="264"/>
                </a:lnTo>
                <a:lnTo>
                  <a:pt x="1357" y="275"/>
                </a:lnTo>
                <a:lnTo>
                  <a:pt x="1358" y="288"/>
                </a:lnTo>
                <a:lnTo>
                  <a:pt x="1358" y="282"/>
                </a:lnTo>
                <a:lnTo>
                  <a:pt x="1358" y="278"/>
                </a:lnTo>
                <a:lnTo>
                  <a:pt x="1358" y="279"/>
                </a:lnTo>
                <a:lnTo>
                  <a:pt x="1359" y="235"/>
                </a:lnTo>
                <a:lnTo>
                  <a:pt x="1359" y="230"/>
                </a:lnTo>
                <a:lnTo>
                  <a:pt x="1360" y="257"/>
                </a:lnTo>
                <a:lnTo>
                  <a:pt x="1360" y="257"/>
                </a:lnTo>
                <a:lnTo>
                  <a:pt x="1361" y="258"/>
                </a:lnTo>
                <a:lnTo>
                  <a:pt x="1361" y="255"/>
                </a:lnTo>
                <a:lnTo>
                  <a:pt x="1362" y="276"/>
                </a:lnTo>
                <a:lnTo>
                  <a:pt x="1362" y="244"/>
                </a:lnTo>
                <a:lnTo>
                  <a:pt x="1363" y="275"/>
                </a:lnTo>
                <a:lnTo>
                  <a:pt x="1363" y="282"/>
                </a:lnTo>
                <a:lnTo>
                  <a:pt x="1363" y="288"/>
                </a:lnTo>
                <a:lnTo>
                  <a:pt x="1364" y="280"/>
                </a:lnTo>
                <a:lnTo>
                  <a:pt x="1364" y="280"/>
                </a:lnTo>
                <a:lnTo>
                  <a:pt x="1364" y="292"/>
                </a:lnTo>
                <a:lnTo>
                  <a:pt x="1365" y="263"/>
                </a:lnTo>
                <a:lnTo>
                  <a:pt x="1365" y="269"/>
                </a:lnTo>
                <a:lnTo>
                  <a:pt x="1366" y="269"/>
                </a:lnTo>
                <a:lnTo>
                  <a:pt x="1366" y="284"/>
                </a:lnTo>
                <a:lnTo>
                  <a:pt x="1366" y="278"/>
                </a:lnTo>
                <a:lnTo>
                  <a:pt x="1367" y="280"/>
                </a:lnTo>
                <a:lnTo>
                  <a:pt x="1368" y="239"/>
                </a:lnTo>
                <a:lnTo>
                  <a:pt x="1368" y="242"/>
                </a:lnTo>
                <a:lnTo>
                  <a:pt x="1369" y="279"/>
                </a:lnTo>
                <a:lnTo>
                  <a:pt x="1369" y="286"/>
                </a:lnTo>
                <a:lnTo>
                  <a:pt x="1370" y="280"/>
                </a:lnTo>
                <a:lnTo>
                  <a:pt x="1370" y="310"/>
                </a:lnTo>
                <a:lnTo>
                  <a:pt x="1370" y="309"/>
                </a:lnTo>
                <a:lnTo>
                  <a:pt x="1371" y="276"/>
                </a:lnTo>
                <a:lnTo>
                  <a:pt x="1371" y="284"/>
                </a:lnTo>
                <a:lnTo>
                  <a:pt x="1372" y="289"/>
                </a:lnTo>
                <a:lnTo>
                  <a:pt x="1373" y="295"/>
                </a:lnTo>
                <a:lnTo>
                  <a:pt x="1373" y="289"/>
                </a:lnTo>
                <a:lnTo>
                  <a:pt x="1374" y="239"/>
                </a:lnTo>
                <a:lnTo>
                  <a:pt x="1374" y="244"/>
                </a:lnTo>
                <a:lnTo>
                  <a:pt x="1374" y="248"/>
                </a:lnTo>
                <a:lnTo>
                  <a:pt x="1375" y="284"/>
                </a:lnTo>
                <a:lnTo>
                  <a:pt x="1375" y="282"/>
                </a:lnTo>
                <a:lnTo>
                  <a:pt x="1376" y="235"/>
                </a:lnTo>
                <a:lnTo>
                  <a:pt x="1377" y="211"/>
                </a:lnTo>
                <a:lnTo>
                  <a:pt x="1377" y="196"/>
                </a:lnTo>
                <a:lnTo>
                  <a:pt x="1378" y="209"/>
                </a:lnTo>
                <a:lnTo>
                  <a:pt x="1378" y="205"/>
                </a:lnTo>
                <a:lnTo>
                  <a:pt x="1379" y="227"/>
                </a:lnTo>
                <a:lnTo>
                  <a:pt x="1379" y="233"/>
                </a:lnTo>
                <a:lnTo>
                  <a:pt x="1379" y="217"/>
                </a:lnTo>
                <a:lnTo>
                  <a:pt x="1380" y="236"/>
                </a:lnTo>
                <a:lnTo>
                  <a:pt x="1380" y="249"/>
                </a:lnTo>
                <a:lnTo>
                  <a:pt x="1381" y="275"/>
                </a:lnTo>
                <a:lnTo>
                  <a:pt x="1382" y="267"/>
                </a:lnTo>
                <a:lnTo>
                  <a:pt x="1382" y="200"/>
                </a:lnTo>
                <a:lnTo>
                  <a:pt x="1383" y="197"/>
                </a:lnTo>
                <a:lnTo>
                  <a:pt x="1384" y="215"/>
                </a:lnTo>
                <a:lnTo>
                  <a:pt x="1384" y="211"/>
                </a:lnTo>
                <a:lnTo>
                  <a:pt x="1385" y="235"/>
                </a:lnTo>
                <a:lnTo>
                  <a:pt x="1385" y="228"/>
                </a:lnTo>
                <a:lnTo>
                  <a:pt x="1385" y="240"/>
                </a:lnTo>
                <a:lnTo>
                  <a:pt x="1385" y="206"/>
                </a:lnTo>
                <a:lnTo>
                  <a:pt x="1386" y="245"/>
                </a:lnTo>
                <a:lnTo>
                  <a:pt x="1386" y="258"/>
                </a:lnTo>
                <a:lnTo>
                  <a:pt x="1387" y="270"/>
                </a:lnTo>
                <a:lnTo>
                  <a:pt x="1387" y="266"/>
                </a:lnTo>
                <a:lnTo>
                  <a:pt x="1388" y="254"/>
                </a:lnTo>
                <a:lnTo>
                  <a:pt x="1388" y="257"/>
                </a:lnTo>
                <a:lnTo>
                  <a:pt x="1389" y="193"/>
                </a:lnTo>
                <a:lnTo>
                  <a:pt x="1389" y="192"/>
                </a:lnTo>
                <a:lnTo>
                  <a:pt x="1389" y="208"/>
                </a:lnTo>
                <a:lnTo>
                  <a:pt x="1390" y="200"/>
                </a:lnTo>
                <a:lnTo>
                  <a:pt x="1390" y="209"/>
                </a:lnTo>
                <a:lnTo>
                  <a:pt x="1391" y="235"/>
                </a:lnTo>
                <a:lnTo>
                  <a:pt x="1391" y="200"/>
                </a:lnTo>
                <a:lnTo>
                  <a:pt x="1392" y="254"/>
                </a:lnTo>
                <a:lnTo>
                  <a:pt x="1393" y="264"/>
                </a:lnTo>
                <a:lnTo>
                  <a:pt x="1393" y="269"/>
                </a:lnTo>
                <a:lnTo>
                  <a:pt x="1393" y="245"/>
                </a:lnTo>
                <a:lnTo>
                  <a:pt x="1394" y="248"/>
                </a:lnTo>
                <a:lnTo>
                  <a:pt x="1395" y="185"/>
                </a:lnTo>
                <a:lnTo>
                  <a:pt x="1395" y="187"/>
                </a:lnTo>
                <a:lnTo>
                  <a:pt x="1396" y="202"/>
                </a:lnTo>
                <a:lnTo>
                  <a:pt x="1396" y="218"/>
                </a:lnTo>
                <a:lnTo>
                  <a:pt x="1397" y="226"/>
                </a:lnTo>
                <a:lnTo>
                  <a:pt x="1397" y="197"/>
                </a:lnTo>
                <a:lnTo>
                  <a:pt x="1397" y="211"/>
                </a:lnTo>
                <a:lnTo>
                  <a:pt x="1398" y="260"/>
                </a:lnTo>
                <a:lnTo>
                  <a:pt x="1399" y="269"/>
                </a:lnTo>
                <a:lnTo>
                  <a:pt x="1400" y="273"/>
                </a:lnTo>
                <a:lnTo>
                  <a:pt x="1400" y="242"/>
                </a:lnTo>
                <a:lnTo>
                  <a:pt x="1400" y="215"/>
                </a:lnTo>
                <a:lnTo>
                  <a:pt x="1401" y="187"/>
                </a:lnTo>
                <a:lnTo>
                  <a:pt x="1401" y="197"/>
                </a:lnTo>
                <a:lnTo>
                  <a:pt x="1401" y="196"/>
                </a:lnTo>
                <a:lnTo>
                  <a:pt x="1402" y="214"/>
                </a:lnTo>
                <a:lnTo>
                  <a:pt x="1402" y="223"/>
                </a:lnTo>
                <a:lnTo>
                  <a:pt x="1403" y="236"/>
                </a:lnTo>
                <a:lnTo>
                  <a:pt x="1403" y="202"/>
                </a:lnTo>
                <a:lnTo>
                  <a:pt x="1403" y="220"/>
                </a:lnTo>
                <a:lnTo>
                  <a:pt x="1404" y="235"/>
                </a:lnTo>
                <a:lnTo>
                  <a:pt x="1405" y="273"/>
                </a:lnTo>
                <a:lnTo>
                  <a:pt x="1405" y="275"/>
                </a:lnTo>
                <a:lnTo>
                  <a:pt x="1406" y="278"/>
                </a:lnTo>
                <a:lnTo>
                  <a:pt x="1406" y="254"/>
                </a:lnTo>
                <a:lnTo>
                  <a:pt x="1406" y="233"/>
                </a:lnTo>
                <a:lnTo>
                  <a:pt x="1406" y="223"/>
                </a:lnTo>
                <a:lnTo>
                  <a:pt x="1407" y="248"/>
                </a:lnTo>
                <a:lnTo>
                  <a:pt x="1407" y="251"/>
                </a:lnTo>
                <a:lnTo>
                  <a:pt x="1408" y="254"/>
                </a:lnTo>
                <a:lnTo>
                  <a:pt x="1408" y="251"/>
                </a:lnTo>
                <a:lnTo>
                  <a:pt x="1409" y="249"/>
                </a:lnTo>
                <a:lnTo>
                  <a:pt x="1409" y="211"/>
                </a:lnTo>
                <a:lnTo>
                  <a:pt x="1409" y="237"/>
                </a:lnTo>
                <a:lnTo>
                  <a:pt x="1410" y="245"/>
                </a:lnTo>
                <a:lnTo>
                  <a:pt x="1411" y="275"/>
                </a:lnTo>
                <a:lnTo>
                  <a:pt x="1411" y="279"/>
                </a:lnTo>
                <a:lnTo>
                  <a:pt x="1411" y="275"/>
                </a:lnTo>
                <a:lnTo>
                  <a:pt x="1412" y="295"/>
                </a:lnTo>
                <a:lnTo>
                  <a:pt x="1412" y="289"/>
                </a:lnTo>
                <a:lnTo>
                  <a:pt x="1412" y="275"/>
                </a:lnTo>
                <a:lnTo>
                  <a:pt x="1413" y="251"/>
                </a:lnTo>
                <a:lnTo>
                  <a:pt x="1413" y="264"/>
                </a:lnTo>
                <a:lnTo>
                  <a:pt x="1413" y="270"/>
                </a:lnTo>
                <a:lnTo>
                  <a:pt x="1414" y="275"/>
                </a:lnTo>
                <a:lnTo>
                  <a:pt x="1415" y="267"/>
                </a:lnTo>
                <a:lnTo>
                  <a:pt x="1415" y="218"/>
                </a:lnTo>
                <a:lnTo>
                  <a:pt x="1416" y="228"/>
                </a:lnTo>
                <a:lnTo>
                  <a:pt x="1416" y="240"/>
                </a:lnTo>
                <a:lnTo>
                  <a:pt x="1417" y="269"/>
                </a:lnTo>
                <a:lnTo>
                  <a:pt x="1417" y="267"/>
                </a:lnTo>
                <a:lnTo>
                  <a:pt x="1417" y="269"/>
                </a:lnTo>
                <a:lnTo>
                  <a:pt x="1418" y="153"/>
                </a:lnTo>
                <a:lnTo>
                  <a:pt x="1418" y="147"/>
                </a:lnTo>
                <a:lnTo>
                  <a:pt x="1419" y="174"/>
                </a:lnTo>
                <a:lnTo>
                  <a:pt x="1419" y="169"/>
                </a:lnTo>
                <a:lnTo>
                  <a:pt x="1420" y="162"/>
                </a:lnTo>
                <a:lnTo>
                  <a:pt x="1420" y="160"/>
                </a:lnTo>
                <a:lnTo>
                  <a:pt x="1421" y="202"/>
                </a:lnTo>
                <a:lnTo>
                  <a:pt x="1421" y="196"/>
                </a:lnTo>
                <a:lnTo>
                  <a:pt x="1421" y="162"/>
                </a:lnTo>
                <a:lnTo>
                  <a:pt x="1422" y="227"/>
                </a:lnTo>
                <a:lnTo>
                  <a:pt x="1422" y="246"/>
                </a:lnTo>
                <a:lnTo>
                  <a:pt x="1423" y="260"/>
                </a:lnTo>
                <a:lnTo>
                  <a:pt x="1423" y="251"/>
                </a:lnTo>
                <a:lnTo>
                  <a:pt x="1423" y="239"/>
                </a:lnTo>
                <a:lnTo>
                  <a:pt x="1424" y="140"/>
                </a:lnTo>
                <a:lnTo>
                  <a:pt x="1425" y="138"/>
                </a:lnTo>
                <a:lnTo>
                  <a:pt x="1425" y="165"/>
                </a:lnTo>
                <a:lnTo>
                  <a:pt x="1425" y="165"/>
                </a:lnTo>
                <a:lnTo>
                  <a:pt x="1426" y="156"/>
                </a:lnTo>
                <a:lnTo>
                  <a:pt x="1427" y="192"/>
                </a:lnTo>
                <a:lnTo>
                  <a:pt x="1427" y="162"/>
                </a:lnTo>
                <a:lnTo>
                  <a:pt x="1428" y="232"/>
                </a:lnTo>
                <a:lnTo>
                  <a:pt x="1428" y="249"/>
                </a:lnTo>
                <a:lnTo>
                  <a:pt x="1429" y="257"/>
                </a:lnTo>
                <a:lnTo>
                  <a:pt x="1429" y="228"/>
                </a:lnTo>
                <a:lnTo>
                  <a:pt x="1429" y="220"/>
                </a:lnTo>
                <a:lnTo>
                  <a:pt x="1430" y="133"/>
                </a:lnTo>
                <a:lnTo>
                  <a:pt x="1431" y="141"/>
                </a:lnTo>
                <a:lnTo>
                  <a:pt x="1431" y="162"/>
                </a:lnTo>
                <a:lnTo>
                  <a:pt x="1432" y="157"/>
                </a:lnTo>
                <a:lnTo>
                  <a:pt x="1432" y="166"/>
                </a:lnTo>
                <a:lnTo>
                  <a:pt x="1433" y="193"/>
                </a:lnTo>
                <a:lnTo>
                  <a:pt x="1433" y="160"/>
                </a:lnTo>
                <a:lnTo>
                  <a:pt x="1433" y="183"/>
                </a:lnTo>
                <a:lnTo>
                  <a:pt x="1434" y="249"/>
                </a:lnTo>
                <a:lnTo>
                  <a:pt x="1434" y="245"/>
                </a:lnTo>
                <a:lnTo>
                  <a:pt x="1435" y="246"/>
                </a:lnTo>
                <a:lnTo>
                  <a:pt x="1435" y="197"/>
                </a:lnTo>
                <a:lnTo>
                  <a:pt x="1436" y="178"/>
                </a:lnTo>
                <a:lnTo>
                  <a:pt x="1436" y="129"/>
                </a:lnTo>
                <a:lnTo>
                  <a:pt x="1437" y="145"/>
                </a:lnTo>
                <a:lnTo>
                  <a:pt x="1437" y="163"/>
                </a:lnTo>
                <a:lnTo>
                  <a:pt x="1437" y="154"/>
                </a:lnTo>
                <a:lnTo>
                  <a:pt x="1438" y="169"/>
                </a:lnTo>
                <a:lnTo>
                  <a:pt x="1438" y="181"/>
                </a:lnTo>
                <a:lnTo>
                  <a:pt x="1438" y="193"/>
                </a:lnTo>
                <a:lnTo>
                  <a:pt x="1439" y="162"/>
                </a:lnTo>
                <a:lnTo>
                  <a:pt x="1439" y="187"/>
                </a:lnTo>
                <a:lnTo>
                  <a:pt x="1439" y="197"/>
                </a:lnTo>
                <a:lnTo>
                  <a:pt x="1440" y="257"/>
                </a:lnTo>
                <a:lnTo>
                  <a:pt x="1441" y="263"/>
                </a:lnTo>
                <a:lnTo>
                  <a:pt x="1441" y="176"/>
                </a:lnTo>
                <a:lnTo>
                  <a:pt x="1442" y="141"/>
                </a:lnTo>
                <a:lnTo>
                  <a:pt x="1442" y="129"/>
                </a:lnTo>
                <a:lnTo>
                  <a:pt x="1443" y="163"/>
                </a:lnTo>
                <a:lnTo>
                  <a:pt x="1443" y="165"/>
                </a:lnTo>
                <a:lnTo>
                  <a:pt x="1444" y="159"/>
                </a:lnTo>
                <a:lnTo>
                  <a:pt x="1444" y="180"/>
                </a:lnTo>
                <a:lnTo>
                  <a:pt x="1444" y="193"/>
                </a:lnTo>
                <a:lnTo>
                  <a:pt x="1445" y="157"/>
                </a:lnTo>
                <a:lnTo>
                  <a:pt x="1445" y="200"/>
                </a:lnTo>
                <a:lnTo>
                  <a:pt x="1445" y="226"/>
                </a:lnTo>
                <a:lnTo>
                  <a:pt x="1446" y="261"/>
                </a:lnTo>
                <a:lnTo>
                  <a:pt x="1447" y="260"/>
                </a:lnTo>
                <a:lnTo>
                  <a:pt x="1448" y="200"/>
                </a:lnTo>
                <a:lnTo>
                  <a:pt x="1448" y="188"/>
                </a:lnTo>
                <a:lnTo>
                  <a:pt x="1449" y="235"/>
                </a:lnTo>
                <a:lnTo>
                  <a:pt x="1449" y="227"/>
                </a:lnTo>
                <a:lnTo>
                  <a:pt x="1450" y="233"/>
                </a:lnTo>
                <a:lnTo>
                  <a:pt x="1450" y="220"/>
                </a:lnTo>
                <a:lnTo>
                  <a:pt x="1450" y="217"/>
                </a:lnTo>
                <a:lnTo>
                  <a:pt x="1451" y="190"/>
                </a:lnTo>
                <a:lnTo>
                  <a:pt x="1451" y="232"/>
                </a:lnTo>
                <a:lnTo>
                  <a:pt x="1452" y="244"/>
                </a:lnTo>
                <a:lnTo>
                  <a:pt x="1452" y="273"/>
                </a:lnTo>
                <a:lnTo>
                  <a:pt x="1453" y="260"/>
                </a:lnTo>
                <a:lnTo>
                  <a:pt x="1453" y="286"/>
                </a:lnTo>
                <a:lnTo>
                  <a:pt x="1454" y="248"/>
                </a:lnTo>
                <a:lnTo>
                  <a:pt x="1454" y="239"/>
                </a:lnTo>
                <a:lnTo>
                  <a:pt x="1455" y="257"/>
                </a:lnTo>
                <a:lnTo>
                  <a:pt x="1455" y="257"/>
                </a:lnTo>
                <a:lnTo>
                  <a:pt x="1455" y="261"/>
                </a:lnTo>
                <a:lnTo>
                  <a:pt x="1456" y="264"/>
                </a:lnTo>
                <a:lnTo>
                  <a:pt x="1456" y="236"/>
                </a:lnTo>
                <a:lnTo>
                  <a:pt x="1456" y="199"/>
                </a:lnTo>
                <a:lnTo>
                  <a:pt x="1457" y="252"/>
                </a:lnTo>
                <a:lnTo>
                  <a:pt x="1458" y="264"/>
                </a:lnTo>
                <a:lnTo>
                  <a:pt x="1458" y="273"/>
                </a:lnTo>
                <a:lnTo>
                  <a:pt x="1459" y="237"/>
                </a:lnTo>
                <a:lnTo>
                  <a:pt x="1459" y="226"/>
                </a:lnTo>
                <a:lnTo>
                  <a:pt x="1460" y="123"/>
                </a:lnTo>
                <a:lnTo>
                  <a:pt x="1460" y="124"/>
                </a:lnTo>
                <a:lnTo>
                  <a:pt x="1460" y="141"/>
                </a:lnTo>
                <a:lnTo>
                  <a:pt x="1460" y="171"/>
                </a:lnTo>
                <a:lnTo>
                  <a:pt x="1461" y="138"/>
                </a:lnTo>
                <a:lnTo>
                  <a:pt x="1461" y="144"/>
                </a:lnTo>
                <a:lnTo>
                  <a:pt x="1461" y="159"/>
                </a:lnTo>
                <a:lnTo>
                  <a:pt x="1462" y="176"/>
                </a:lnTo>
                <a:lnTo>
                  <a:pt x="1462" y="147"/>
                </a:lnTo>
                <a:lnTo>
                  <a:pt x="1463" y="172"/>
                </a:lnTo>
                <a:lnTo>
                  <a:pt x="1464" y="246"/>
                </a:lnTo>
                <a:lnTo>
                  <a:pt x="1464" y="248"/>
                </a:lnTo>
                <a:lnTo>
                  <a:pt x="1464" y="258"/>
                </a:lnTo>
                <a:lnTo>
                  <a:pt x="1465" y="214"/>
                </a:lnTo>
                <a:lnTo>
                  <a:pt x="1465" y="156"/>
                </a:lnTo>
                <a:lnTo>
                  <a:pt x="1466" y="99"/>
                </a:lnTo>
                <a:lnTo>
                  <a:pt x="1466" y="123"/>
                </a:lnTo>
                <a:lnTo>
                  <a:pt x="1466" y="150"/>
                </a:lnTo>
                <a:lnTo>
                  <a:pt x="1467" y="132"/>
                </a:lnTo>
                <a:lnTo>
                  <a:pt x="1467" y="150"/>
                </a:lnTo>
                <a:lnTo>
                  <a:pt x="1468" y="171"/>
                </a:lnTo>
                <a:lnTo>
                  <a:pt x="1468" y="133"/>
                </a:lnTo>
                <a:lnTo>
                  <a:pt x="1469" y="171"/>
                </a:lnTo>
                <a:lnTo>
                  <a:pt x="1470" y="254"/>
                </a:lnTo>
                <a:lnTo>
                  <a:pt x="1470" y="249"/>
                </a:lnTo>
                <a:lnTo>
                  <a:pt x="1470" y="251"/>
                </a:lnTo>
                <a:lnTo>
                  <a:pt x="1471" y="212"/>
                </a:lnTo>
                <a:lnTo>
                  <a:pt x="1471" y="151"/>
                </a:lnTo>
                <a:lnTo>
                  <a:pt x="1471" y="111"/>
                </a:lnTo>
                <a:lnTo>
                  <a:pt x="1472" y="132"/>
                </a:lnTo>
                <a:lnTo>
                  <a:pt x="1472" y="159"/>
                </a:lnTo>
                <a:lnTo>
                  <a:pt x="1473" y="136"/>
                </a:lnTo>
                <a:lnTo>
                  <a:pt x="1473" y="145"/>
                </a:lnTo>
                <a:lnTo>
                  <a:pt x="1474" y="162"/>
                </a:lnTo>
                <a:lnTo>
                  <a:pt x="1474" y="148"/>
                </a:lnTo>
                <a:lnTo>
                  <a:pt x="1475" y="169"/>
                </a:lnTo>
                <a:lnTo>
                  <a:pt x="1475" y="181"/>
                </a:lnTo>
                <a:lnTo>
                  <a:pt x="1476" y="258"/>
                </a:lnTo>
                <a:lnTo>
                  <a:pt x="1476" y="251"/>
                </a:lnTo>
                <a:lnTo>
                  <a:pt x="1477" y="145"/>
                </a:lnTo>
                <a:lnTo>
                  <a:pt x="1477" y="107"/>
                </a:lnTo>
                <a:lnTo>
                  <a:pt x="1478" y="98"/>
                </a:lnTo>
                <a:lnTo>
                  <a:pt x="1478" y="135"/>
                </a:lnTo>
                <a:lnTo>
                  <a:pt x="1479" y="133"/>
                </a:lnTo>
                <a:lnTo>
                  <a:pt x="1479" y="113"/>
                </a:lnTo>
                <a:lnTo>
                  <a:pt x="1480" y="145"/>
                </a:lnTo>
                <a:lnTo>
                  <a:pt x="1480" y="147"/>
                </a:lnTo>
                <a:lnTo>
                  <a:pt x="1480" y="133"/>
                </a:lnTo>
                <a:lnTo>
                  <a:pt x="1481" y="172"/>
                </a:lnTo>
                <a:lnTo>
                  <a:pt x="1481" y="205"/>
                </a:lnTo>
                <a:lnTo>
                  <a:pt x="1482" y="251"/>
                </a:lnTo>
                <a:lnTo>
                  <a:pt x="1482" y="251"/>
                </a:lnTo>
                <a:lnTo>
                  <a:pt x="1482" y="249"/>
                </a:lnTo>
                <a:lnTo>
                  <a:pt x="1483" y="104"/>
                </a:lnTo>
                <a:lnTo>
                  <a:pt x="1484" y="107"/>
                </a:lnTo>
                <a:lnTo>
                  <a:pt x="1484" y="151"/>
                </a:lnTo>
                <a:lnTo>
                  <a:pt x="1484" y="144"/>
                </a:lnTo>
                <a:lnTo>
                  <a:pt x="1485" y="144"/>
                </a:lnTo>
                <a:lnTo>
                  <a:pt x="1485" y="136"/>
                </a:lnTo>
                <a:lnTo>
                  <a:pt x="1486" y="172"/>
                </a:lnTo>
                <a:lnTo>
                  <a:pt x="1486" y="162"/>
                </a:lnTo>
                <a:lnTo>
                  <a:pt x="1486" y="147"/>
                </a:lnTo>
                <a:lnTo>
                  <a:pt x="1487" y="208"/>
                </a:lnTo>
                <a:lnTo>
                  <a:pt x="1487" y="221"/>
                </a:lnTo>
                <a:lnTo>
                  <a:pt x="1488" y="248"/>
                </a:lnTo>
                <a:lnTo>
                  <a:pt x="1488" y="235"/>
                </a:lnTo>
                <a:lnTo>
                  <a:pt x="1488" y="240"/>
                </a:lnTo>
                <a:lnTo>
                  <a:pt x="1489" y="172"/>
                </a:lnTo>
                <a:lnTo>
                  <a:pt x="1490" y="171"/>
                </a:lnTo>
                <a:lnTo>
                  <a:pt x="1491" y="223"/>
                </a:lnTo>
                <a:lnTo>
                  <a:pt x="1491" y="224"/>
                </a:lnTo>
                <a:lnTo>
                  <a:pt x="1491" y="227"/>
                </a:lnTo>
                <a:lnTo>
                  <a:pt x="1492" y="205"/>
                </a:lnTo>
                <a:lnTo>
                  <a:pt x="1492" y="185"/>
                </a:lnTo>
                <a:lnTo>
                  <a:pt x="1493" y="245"/>
                </a:lnTo>
                <a:lnTo>
                  <a:pt x="1493" y="255"/>
                </a:lnTo>
                <a:lnTo>
                  <a:pt x="1494" y="272"/>
                </a:lnTo>
                <a:lnTo>
                  <a:pt x="1494" y="267"/>
                </a:lnTo>
                <a:lnTo>
                  <a:pt x="1495" y="280"/>
                </a:lnTo>
                <a:lnTo>
                  <a:pt x="1495" y="237"/>
                </a:lnTo>
                <a:lnTo>
                  <a:pt x="1496" y="239"/>
                </a:lnTo>
                <a:lnTo>
                  <a:pt x="1496" y="230"/>
                </a:lnTo>
                <a:lnTo>
                  <a:pt x="1497" y="260"/>
                </a:lnTo>
                <a:lnTo>
                  <a:pt x="1497" y="264"/>
                </a:lnTo>
                <a:lnTo>
                  <a:pt x="1498" y="193"/>
                </a:lnTo>
                <a:lnTo>
                  <a:pt x="1498" y="196"/>
                </a:lnTo>
                <a:lnTo>
                  <a:pt x="1498" y="202"/>
                </a:lnTo>
                <a:lnTo>
                  <a:pt x="1499" y="254"/>
                </a:lnTo>
                <a:lnTo>
                  <a:pt x="1500" y="263"/>
                </a:lnTo>
                <a:lnTo>
                  <a:pt x="1500" y="181"/>
                </a:lnTo>
                <a:lnTo>
                  <a:pt x="1501" y="153"/>
                </a:lnTo>
                <a:lnTo>
                  <a:pt x="1501" y="93"/>
                </a:lnTo>
                <a:lnTo>
                  <a:pt x="1502" y="114"/>
                </a:lnTo>
                <a:lnTo>
                  <a:pt x="1502" y="132"/>
                </a:lnTo>
                <a:lnTo>
                  <a:pt x="1503" y="124"/>
                </a:lnTo>
                <a:lnTo>
                  <a:pt x="1503" y="136"/>
                </a:lnTo>
                <a:lnTo>
                  <a:pt x="1503" y="157"/>
                </a:lnTo>
                <a:lnTo>
                  <a:pt x="1504" y="124"/>
                </a:lnTo>
                <a:lnTo>
                  <a:pt x="1504" y="165"/>
                </a:lnTo>
                <a:lnTo>
                  <a:pt x="1504" y="178"/>
                </a:lnTo>
                <a:lnTo>
                  <a:pt x="1505" y="244"/>
                </a:lnTo>
                <a:lnTo>
                  <a:pt x="1506" y="246"/>
                </a:lnTo>
                <a:lnTo>
                  <a:pt x="1507" y="136"/>
                </a:lnTo>
                <a:lnTo>
                  <a:pt x="1507" y="95"/>
                </a:lnTo>
                <a:lnTo>
                  <a:pt x="1507" y="92"/>
                </a:lnTo>
                <a:lnTo>
                  <a:pt x="1508" y="135"/>
                </a:lnTo>
                <a:lnTo>
                  <a:pt x="1508" y="132"/>
                </a:lnTo>
                <a:lnTo>
                  <a:pt x="1509" y="113"/>
                </a:lnTo>
                <a:lnTo>
                  <a:pt x="1509" y="126"/>
                </a:lnTo>
                <a:lnTo>
                  <a:pt x="1509" y="140"/>
                </a:lnTo>
                <a:lnTo>
                  <a:pt x="1510" y="123"/>
                </a:lnTo>
                <a:lnTo>
                  <a:pt x="1510" y="166"/>
                </a:lnTo>
                <a:lnTo>
                  <a:pt x="1511" y="193"/>
                </a:lnTo>
                <a:lnTo>
                  <a:pt x="1511" y="246"/>
                </a:lnTo>
                <a:lnTo>
                  <a:pt x="1512" y="239"/>
                </a:lnTo>
                <a:lnTo>
                  <a:pt x="1513" y="80"/>
                </a:lnTo>
                <a:lnTo>
                  <a:pt x="1513" y="74"/>
                </a:lnTo>
                <a:lnTo>
                  <a:pt x="1514" y="128"/>
                </a:lnTo>
                <a:lnTo>
                  <a:pt x="1514" y="114"/>
                </a:lnTo>
                <a:lnTo>
                  <a:pt x="1515" y="153"/>
                </a:lnTo>
                <a:lnTo>
                  <a:pt x="1515" y="117"/>
                </a:lnTo>
                <a:lnTo>
                  <a:pt x="1516" y="196"/>
                </a:lnTo>
                <a:lnTo>
                  <a:pt x="1517" y="228"/>
                </a:lnTo>
                <a:lnTo>
                  <a:pt x="1517" y="245"/>
                </a:lnTo>
                <a:lnTo>
                  <a:pt x="1518" y="244"/>
                </a:lnTo>
                <a:lnTo>
                  <a:pt x="1518" y="228"/>
                </a:lnTo>
                <a:lnTo>
                  <a:pt x="1519" y="95"/>
                </a:lnTo>
                <a:lnTo>
                  <a:pt x="1519" y="101"/>
                </a:lnTo>
                <a:lnTo>
                  <a:pt x="1519" y="105"/>
                </a:lnTo>
                <a:lnTo>
                  <a:pt x="1520" y="136"/>
                </a:lnTo>
                <a:lnTo>
                  <a:pt x="1520" y="131"/>
                </a:lnTo>
                <a:lnTo>
                  <a:pt x="1520" y="123"/>
                </a:lnTo>
                <a:lnTo>
                  <a:pt x="1521" y="166"/>
                </a:lnTo>
                <a:lnTo>
                  <a:pt x="1521" y="119"/>
                </a:lnTo>
                <a:lnTo>
                  <a:pt x="1522" y="135"/>
                </a:lnTo>
                <a:lnTo>
                  <a:pt x="1523" y="233"/>
                </a:lnTo>
                <a:lnTo>
                  <a:pt x="1523" y="240"/>
                </a:lnTo>
                <a:lnTo>
                  <a:pt x="1524" y="248"/>
                </a:lnTo>
                <a:lnTo>
                  <a:pt x="1524" y="224"/>
                </a:lnTo>
                <a:lnTo>
                  <a:pt x="1525" y="107"/>
                </a:lnTo>
                <a:lnTo>
                  <a:pt x="1525" y="116"/>
                </a:lnTo>
                <a:lnTo>
                  <a:pt x="1525" y="113"/>
                </a:lnTo>
                <a:lnTo>
                  <a:pt x="1526" y="142"/>
                </a:lnTo>
                <a:lnTo>
                  <a:pt x="1526" y="136"/>
                </a:lnTo>
                <a:lnTo>
                  <a:pt x="1527" y="133"/>
                </a:lnTo>
                <a:lnTo>
                  <a:pt x="1527" y="162"/>
                </a:lnTo>
                <a:lnTo>
                  <a:pt x="1527" y="123"/>
                </a:lnTo>
                <a:lnTo>
                  <a:pt x="1528" y="136"/>
                </a:lnTo>
                <a:lnTo>
                  <a:pt x="1529" y="212"/>
                </a:lnTo>
                <a:lnTo>
                  <a:pt x="1529" y="233"/>
                </a:lnTo>
                <a:lnTo>
                  <a:pt x="1530" y="248"/>
                </a:lnTo>
                <a:lnTo>
                  <a:pt x="1530" y="242"/>
                </a:lnTo>
                <a:lnTo>
                  <a:pt x="1530" y="206"/>
                </a:lnTo>
                <a:lnTo>
                  <a:pt x="1531" y="157"/>
                </a:lnTo>
                <a:lnTo>
                  <a:pt x="1531" y="162"/>
                </a:lnTo>
                <a:lnTo>
                  <a:pt x="1531" y="174"/>
                </a:lnTo>
                <a:lnTo>
                  <a:pt x="1532" y="218"/>
                </a:lnTo>
                <a:lnTo>
                  <a:pt x="1532" y="218"/>
                </a:lnTo>
                <a:lnTo>
                  <a:pt x="1533" y="224"/>
                </a:lnTo>
                <a:lnTo>
                  <a:pt x="1533" y="166"/>
                </a:lnTo>
                <a:lnTo>
                  <a:pt x="1534" y="180"/>
                </a:lnTo>
                <a:lnTo>
                  <a:pt x="1534" y="197"/>
                </a:lnTo>
                <a:lnTo>
                  <a:pt x="1535" y="258"/>
                </a:lnTo>
                <a:lnTo>
                  <a:pt x="1535" y="266"/>
                </a:lnTo>
                <a:lnTo>
                  <a:pt x="1535" y="272"/>
                </a:lnTo>
                <a:lnTo>
                  <a:pt x="1536" y="255"/>
                </a:lnTo>
                <a:lnTo>
                  <a:pt x="1536" y="273"/>
                </a:lnTo>
                <a:lnTo>
                  <a:pt x="1537" y="220"/>
                </a:lnTo>
                <a:lnTo>
                  <a:pt x="1537" y="226"/>
                </a:lnTo>
                <a:lnTo>
                  <a:pt x="1538" y="237"/>
                </a:lnTo>
                <a:lnTo>
                  <a:pt x="1539" y="258"/>
                </a:lnTo>
                <a:lnTo>
                  <a:pt x="1539" y="255"/>
                </a:lnTo>
                <a:lnTo>
                  <a:pt x="1539" y="184"/>
                </a:lnTo>
                <a:lnTo>
                  <a:pt x="1540" y="196"/>
                </a:lnTo>
                <a:lnTo>
                  <a:pt x="1540" y="209"/>
                </a:lnTo>
                <a:lnTo>
                  <a:pt x="1541" y="266"/>
                </a:lnTo>
                <a:lnTo>
                  <a:pt x="1541" y="264"/>
                </a:lnTo>
                <a:lnTo>
                  <a:pt x="1542" y="140"/>
                </a:lnTo>
                <a:lnTo>
                  <a:pt x="1543" y="108"/>
                </a:lnTo>
                <a:lnTo>
                  <a:pt x="1543" y="99"/>
                </a:lnTo>
                <a:lnTo>
                  <a:pt x="1543" y="138"/>
                </a:lnTo>
                <a:lnTo>
                  <a:pt x="1544" y="128"/>
                </a:lnTo>
                <a:lnTo>
                  <a:pt x="1544" y="122"/>
                </a:lnTo>
                <a:lnTo>
                  <a:pt x="1545" y="142"/>
                </a:lnTo>
                <a:lnTo>
                  <a:pt x="1545" y="140"/>
                </a:lnTo>
                <a:lnTo>
                  <a:pt x="1545" y="110"/>
                </a:lnTo>
                <a:lnTo>
                  <a:pt x="1546" y="171"/>
                </a:lnTo>
                <a:lnTo>
                  <a:pt x="1546" y="190"/>
                </a:lnTo>
                <a:lnTo>
                  <a:pt x="1547" y="246"/>
                </a:lnTo>
                <a:lnTo>
                  <a:pt x="1547" y="233"/>
                </a:lnTo>
                <a:lnTo>
                  <a:pt x="1548" y="88"/>
                </a:lnTo>
                <a:lnTo>
                  <a:pt x="1549" y="79"/>
                </a:lnTo>
                <a:lnTo>
                  <a:pt x="1549" y="71"/>
                </a:lnTo>
                <a:lnTo>
                  <a:pt x="1549" y="113"/>
                </a:lnTo>
                <a:lnTo>
                  <a:pt x="1550" y="105"/>
                </a:lnTo>
                <a:lnTo>
                  <a:pt x="1550" y="105"/>
                </a:lnTo>
                <a:lnTo>
                  <a:pt x="1550" y="102"/>
                </a:lnTo>
                <a:lnTo>
                  <a:pt x="1551" y="126"/>
                </a:lnTo>
                <a:lnTo>
                  <a:pt x="1551" y="122"/>
                </a:lnTo>
                <a:lnTo>
                  <a:pt x="1551" y="108"/>
                </a:lnTo>
                <a:lnTo>
                  <a:pt x="1552" y="208"/>
                </a:lnTo>
                <a:lnTo>
                  <a:pt x="1552" y="217"/>
                </a:lnTo>
                <a:lnTo>
                  <a:pt x="1553" y="246"/>
                </a:lnTo>
                <a:lnTo>
                  <a:pt x="1553" y="245"/>
                </a:lnTo>
                <a:lnTo>
                  <a:pt x="1554" y="227"/>
                </a:lnTo>
                <a:lnTo>
                  <a:pt x="1554" y="83"/>
                </a:lnTo>
                <a:lnTo>
                  <a:pt x="1555" y="83"/>
                </a:lnTo>
                <a:lnTo>
                  <a:pt x="1555" y="95"/>
                </a:lnTo>
                <a:lnTo>
                  <a:pt x="1556" y="131"/>
                </a:lnTo>
                <a:lnTo>
                  <a:pt x="1556" y="128"/>
                </a:lnTo>
                <a:lnTo>
                  <a:pt x="1557" y="150"/>
                </a:lnTo>
                <a:lnTo>
                  <a:pt x="1557" y="120"/>
                </a:lnTo>
                <a:lnTo>
                  <a:pt x="1557" y="129"/>
                </a:lnTo>
                <a:lnTo>
                  <a:pt x="1558" y="218"/>
                </a:lnTo>
                <a:lnTo>
                  <a:pt x="1559" y="237"/>
                </a:lnTo>
                <a:lnTo>
                  <a:pt x="1559" y="249"/>
                </a:lnTo>
                <a:lnTo>
                  <a:pt x="1559" y="227"/>
                </a:lnTo>
                <a:lnTo>
                  <a:pt x="1560" y="166"/>
                </a:lnTo>
                <a:lnTo>
                  <a:pt x="1560" y="92"/>
                </a:lnTo>
                <a:lnTo>
                  <a:pt x="1561" y="95"/>
                </a:lnTo>
                <a:lnTo>
                  <a:pt x="1561" y="113"/>
                </a:lnTo>
                <a:lnTo>
                  <a:pt x="1561" y="138"/>
                </a:lnTo>
                <a:lnTo>
                  <a:pt x="1562" y="126"/>
                </a:lnTo>
                <a:lnTo>
                  <a:pt x="1562" y="141"/>
                </a:lnTo>
                <a:lnTo>
                  <a:pt x="1563" y="153"/>
                </a:lnTo>
                <a:lnTo>
                  <a:pt x="1563" y="108"/>
                </a:lnTo>
                <a:lnTo>
                  <a:pt x="1563" y="126"/>
                </a:lnTo>
                <a:lnTo>
                  <a:pt x="1563" y="157"/>
                </a:lnTo>
                <a:lnTo>
                  <a:pt x="1564" y="226"/>
                </a:lnTo>
                <a:lnTo>
                  <a:pt x="1565" y="236"/>
                </a:lnTo>
                <a:lnTo>
                  <a:pt x="1565" y="255"/>
                </a:lnTo>
                <a:lnTo>
                  <a:pt x="1566" y="172"/>
                </a:lnTo>
                <a:lnTo>
                  <a:pt x="1566" y="131"/>
                </a:lnTo>
                <a:lnTo>
                  <a:pt x="1566" y="77"/>
                </a:lnTo>
                <a:lnTo>
                  <a:pt x="1567" y="99"/>
                </a:lnTo>
                <a:lnTo>
                  <a:pt x="1567" y="126"/>
                </a:lnTo>
                <a:lnTo>
                  <a:pt x="1567" y="123"/>
                </a:lnTo>
                <a:lnTo>
                  <a:pt x="1568" y="142"/>
                </a:lnTo>
                <a:lnTo>
                  <a:pt x="1568" y="147"/>
                </a:lnTo>
                <a:lnTo>
                  <a:pt x="1569" y="107"/>
                </a:lnTo>
                <a:lnTo>
                  <a:pt x="1569" y="156"/>
                </a:lnTo>
                <a:lnTo>
                  <a:pt x="1570" y="172"/>
                </a:lnTo>
                <a:lnTo>
                  <a:pt x="1570" y="242"/>
                </a:lnTo>
                <a:lnTo>
                  <a:pt x="1571" y="245"/>
                </a:lnTo>
                <a:lnTo>
                  <a:pt x="1572" y="183"/>
                </a:lnTo>
                <a:lnTo>
                  <a:pt x="1572" y="156"/>
                </a:lnTo>
                <a:lnTo>
                  <a:pt x="1572" y="145"/>
                </a:lnTo>
                <a:lnTo>
                  <a:pt x="1573" y="192"/>
                </a:lnTo>
                <a:lnTo>
                  <a:pt x="1573" y="203"/>
                </a:lnTo>
                <a:lnTo>
                  <a:pt x="1574" y="212"/>
                </a:lnTo>
                <a:lnTo>
                  <a:pt x="1574" y="212"/>
                </a:lnTo>
                <a:lnTo>
                  <a:pt x="1574" y="185"/>
                </a:lnTo>
                <a:lnTo>
                  <a:pt x="1575" y="142"/>
                </a:lnTo>
                <a:lnTo>
                  <a:pt x="1575" y="200"/>
                </a:lnTo>
                <a:lnTo>
                  <a:pt x="1576" y="220"/>
                </a:lnTo>
                <a:lnTo>
                  <a:pt x="1577" y="267"/>
                </a:lnTo>
                <a:lnTo>
                  <a:pt x="1577" y="264"/>
                </a:lnTo>
                <a:lnTo>
                  <a:pt x="1578" y="270"/>
                </a:lnTo>
                <a:lnTo>
                  <a:pt x="1578" y="226"/>
                </a:lnTo>
                <a:lnTo>
                  <a:pt x="1578" y="220"/>
                </a:lnTo>
                <a:lnTo>
                  <a:pt x="1578" y="209"/>
                </a:lnTo>
                <a:lnTo>
                  <a:pt x="1579" y="235"/>
                </a:lnTo>
                <a:lnTo>
                  <a:pt x="1579" y="246"/>
                </a:lnTo>
                <a:lnTo>
                  <a:pt x="1580" y="228"/>
                </a:lnTo>
                <a:lnTo>
                  <a:pt x="1580" y="180"/>
                </a:lnTo>
                <a:lnTo>
                  <a:pt x="1581" y="171"/>
                </a:lnTo>
                <a:lnTo>
                  <a:pt x="1582" y="214"/>
                </a:lnTo>
                <a:lnTo>
                  <a:pt x="1582" y="239"/>
                </a:lnTo>
                <a:lnTo>
                  <a:pt x="1582" y="270"/>
                </a:lnTo>
                <a:lnTo>
                  <a:pt x="1583" y="266"/>
                </a:lnTo>
                <a:lnTo>
                  <a:pt x="1583" y="258"/>
                </a:lnTo>
                <a:lnTo>
                  <a:pt x="1584" y="93"/>
                </a:lnTo>
                <a:lnTo>
                  <a:pt x="1584" y="74"/>
                </a:lnTo>
                <a:lnTo>
                  <a:pt x="1584" y="70"/>
                </a:lnTo>
                <a:lnTo>
                  <a:pt x="1585" y="116"/>
                </a:lnTo>
                <a:lnTo>
                  <a:pt x="1586" y="101"/>
                </a:lnTo>
                <a:lnTo>
                  <a:pt x="1586" y="110"/>
                </a:lnTo>
                <a:lnTo>
                  <a:pt x="1586" y="76"/>
                </a:lnTo>
                <a:lnTo>
                  <a:pt x="1587" y="98"/>
                </a:lnTo>
                <a:lnTo>
                  <a:pt x="1588" y="185"/>
                </a:lnTo>
                <a:lnTo>
                  <a:pt x="1588" y="232"/>
                </a:lnTo>
                <a:lnTo>
                  <a:pt x="1588" y="228"/>
                </a:lnTo>
                <a:lnTo>
                  <a:pt x="1589" y="239"/>
                </a:lnTo>
                <a:lnTo>
                  <a:pt x="1589" y="232"/>
                </a:lnTo>
                <a:lnTo>
                  <a:pt x="1590" y="89"/>
                </a:lnTo>
                <a:lnTo>
                  <a:pt x="1590" y="93"/>
                </a:lnTo>
                <a:lnTo>
                  <a:pt x="1591" y="128"/>
                </a:lnTo>
                <a:lnTo>
                  <a:pt x="1591" y="124"/>
                </a:lnTo>
                <a:lnTo>
                  <a:pt x="1592" y="122"/>
                </a:lnTo>
                <a:lnTo>
                  <a:pt x="1592" y="133"/>
                </a:lnTo>
                <a:lnTo>
                  <a:pt x="1592" y="79"/>
                </a:lnTo>
                <a:lnTo>
                  <a:pt x="1593" y="93"/>
                </a:lnTo>
                <a:lnTo>
                  <a:pt x="1593" y="116"/>
                </a:lnTo>
                <a:lnTo>
                  <a:pt x="1594" y="239"/>
                </a:lnTo>
                <a:lnTo>
                  <a:pt x="1594" y="244"/>
                </a:lnTo>
                <a:lnTo>
                  <a:pt x="1594" y="249"/>
                </a:lnTo>
                <a:lnTo>
                  <a:pt x="1595" y="224"/>
                </a:lnTo>
                <a:lnTo>
                  <a:pt x="1595" y="197"/>
                </a:lnTo>
                <a:lnTo>
                  <a:pt x="1596" y="80"/>
                </a:lnTo>
                <a:lnTo>
                  <a:pt x="1596" y="98"/>
                </a:lnTo>
                <a:lnTo>
                  <a:pt x="1597" y="110"/>
                </a:lnTo>
                <a:lnTo>
                  <a:pt x="1597" y="147"/>
                </a:lnTo>
                <a:lnTo>
                  <a:pt x="1598" y="129"/>
                </a:lnTo>
                <a:lnTo>
                  <a:pt x="1598" y="142"/>
                </a:lnTo>
                <a:lnTo>
                  <a:pt x="1598" y="147"/>
                </a:lnTo>
                <a:lnTo>
                  <a:pt x="1598" y="79"/>
                </a:lnTo>
                <a:lnTo>
                  <a:pt x="1599" y="135"/>
                </a:lnTo>
                <a:lnTo>
                  <a:pt x="1599" y="160"/>
                </a:lnTo>
                <a:lnTo>
                  <a:pt x="1600" y="245"/>
                </a:lnTo>
                <a:lnTo>
                  <a:pt x="1600" y="248"/>
                </a:lnTo>
                <a:lnTo>
                  <a:pt x="1601" y="254"/>
                </a:lnTo>
                <a:lnTo>
                  <a:pt x="1601" y="197"/>
                </a:lnTo>
                <a:lnTo>
                  <a:pt x="1602" y="123"/>
                </a:lnTo>
                <a:lnTo>
                  <a:pt x="1602" y="95"/>
                </a:lnTo>
                <a:lnTo>
                  <a:pt x="1602" y="126"/>
                </a:lnTo>
                <a:lnTo>
                  <a:pt x="1603" y="140"/>
                </a:lnTo>
                <a:lnTo>
                  <a:pt x="1603" y="132"/>
                </a:lnTo>
                <a:lnTo>
                  <a:pt x="1604" y="148"/>
                </a:lnTo>
                <a:lnTo>
                  <a:pt x="1604" y="144"/>
                </a:lnTo>
                <a:lnTo>
                  <a:pt x="1604" y="102"/>
                </a:lnTo>
                <a:lnTo>
                  <a:pt x="1605" y="160"/>
                </a:lnTo>
                <a:lnTo>
                  <a:pt x="1605" y="168"/>
                </a:lnTo>
                <a:lnTo>
                  <a:pt x="1606" y="246"/>
                </a:lnTo>
                <a:lnTo>
                  <a:pt x="1606" y="242"/>
                </a:lnTo>
                <a:lnTo>
                  <a:pt x="1606" y="240"/>
                </a:lnTo>
                <a:lnTo>
                  <a:pt x="1607" y="245"/>
                </a:lnTo>
                <a:lnTo>
                  <a:pt x="1607" y="131"/>
                </a:lnTo>
                <a:lnTo>
                  <a:pt x="1608" y="98"/>
                </a:lnTo>
                <a:lnTo>
                  <a:pt x="1608" y="96"/>
                </a:lnTo>
                <a:lnTo>
                  <a:pt x="1609" y="136"/>
                </a:lnTo>
                <a:lnTo>
                  <a:pt x="1609" y="138"/>
                </a:lnTo>
                <a:lnTo>
                  <a:pt x="1609" y="133"/>
                </a:lnTo>
                <a:lnTo>
                  <a:pt x="1610" y="141"/>
                </a:lnTo>
                <a:lnTo>
                  <a:pt x="1610" y="135"/>
                </a:lnTo>
                <a:lnTo>
                  <a:pt x="1610" y="83"/>
                </a:lnTo>
                <a:lnTo>
                  <a:pt x="1611" y="183"/>
                </a:lnTo>
                <a:lnTo>
                  <a:pt x="1611" y="199"/>
                </a:lnTo>
                <a:lnTo>
                  <a:pt x="1612" y="244"/>
                </a:lnTo>
                <a:lnTo>
                  <a:pt x="1612" y="244"/>
                </a:lnTo>
                <a:lnTo>
                  <a:pt x="1613" y="251"/>
                </a:lnTo>
                <a:lnTo>
                  <a:pt x="1614" y="157"/>
                </a:lnTo>
                <a:lnTo>
                  <a:pt x="1614" y="150"/>
                </a:lnTo>
                <a:lnTo>
                  <a:pt x="1615" y="212"/>
                </a:lnTo>
                <a:lnTo>
                  <a:pt x="1615" y="214"/>
                </a:lnTo>
                <a:lnTo>
                  <a:pt x="1616" y="215"/>
                </a:lnTo>
                <a:lnTo>
                  <a:pt x="1616" y="135"/>
                </a:lnTo>
                <a:lnTo>
                  <a:pt x="1616" y="147"/>
                </a:lnTo>
                <a:lnTo>
                  <a:pt x="1617" y="227"/>
                </a:lnTo>
                <a:lnTo>
                  <a:pt x="1618" y="257"/>
                </a:lnTo>
                <a:lnTo>
                  <a:pt x="1618" y="270"/>
                </a:lnTo>
                <a:lnTo>
                  <a:pt x="1619" y="269"/>
                </a:lnTo>
                <a:lnTo>
                  <a:pt x="1619" y="284"/>
                </a:lnTo>
                <a:lnTo>
                  <a:pt x="1620" y="220"/>
                </a:lnTo>
                <a:lnTo>
                  <a:pt x="1620" y="221"/>
                </a:lnTo>
                <a:lnTo>
                  <a:pt x="1620" y="212"/>
                </a:lnTo>
                <a:lnTo>
                  <a:pt x="1621" y="244"/>
                </a:lnTo>
                <a:lnTo>
                  <a:pt x="1621" y="251"/>
                </a:lnTo>
                <a:lnTo>
                  <a:pt x="1622" y="252"/>
                </a:lnTo>
                <a:lnTo>
                  <a:pt x="1622" y="168"/>
                </a:lnTo>
                <a:lnTo>
                  <a:pt x="1622" y="168"/>
                </a:lnTo>
                <a:lnTo>
                  <a:pt x="1622" y="166"/>
                </a:lnTo>
                <a:lnTo>
                  <a:pt x="1623" y="255"/>
                </a:lnTo>
                <a:lnTo>
                  <a:pt x="1624" y="261"/>
                </a:lnTo>
                <a:lnTo>
                  <a:pt x="1624" y="264"/>
                </a:lnTo>
                <a:lnTo>
                  <a:pt x="1625" y="239"/>
                </a:lnTo>
                <a:lnTo>
                  <a:pt x="1625" y="200"/>
                </a:lnTo>
                <a:lnTo>
                  <a:pt x="1626" y="95"/>
                </a:lnTo>
                <a:lnTo>
                  <a:pt x="1626" y="107"/>
                </a:lnTo>
                <a:lnTo>
                  <a:pt x="1626" y="116"/>
                </a:lnTo>
                <a:lnTo>
                  <a:pt x="1626" y="131"/>
                </a:lnTo>
                <a:lnTo>
                  <a:pt x="1627" y="111"/>
                </a:lnTo>
                <a:lnTo>
                  <a:pt x="1627" y="114"/>
                </a:lnTo>
                <a:lnTo>
                  <a:pt x="1627" y="117"/>
                </a:lnTo>
                <a:lnTo>
                  <a:pt x="1628" y="73"/>
                </a:lnTo>
                <a:lnTo>
                  <a:pt x="1628" y="116"/>
                </a:lnTo>
                <a:lnTo>
                  <a:pt x="1629" y="145"/>
                </a:lnTo>
                <a:lnTo>
                  <a:pt x="1629" y="244"/>
                </a:lnTo>
                <a:lnTo>
                  <a:pt x="1630" y="246"/>
                </a:lnTo>
                <a:lnTo>
                  <a:pt x="1631" y="199"/>
                </a:lnTo>
                <a:lnTo>
                  <a:pt x="1631" y="123"/>
                </a:lnTo>
                <a:lnTo>
                  <a:pt x="1631" y="96"/>
                </a:lnTo>
                <a:lnTo>
                  <a:pt x="1632" y="99"/>
                </a:lnTo>
                <a:lnTo>
                  <a:pt x="1632" y="136"/>
                </a:lnTo>
                <a:lnTo>
                  <a:pt x="1633" y="89"/>
                </a:lnTo>
                <a:lnTo>
                  <a:pt x="1633" y="89"/>
                </a:lnTo>
                <a:lnTo>
                  <a:pt x="1633" y="76"/>
                </a:lnTo>
                <a:lnTo>
                  <a:pt x="1634" y="62"/>
                </a:lnTo>
                <a:lnTo>
                  <a:pt x="1634" y="153"/>
                </a:lnTo>
                <a:lnTo>
                  <a:pt x="1635" y="166"/>
                </a:lnTo>
                <a:lnTo>
                  <a:pt x="1636" y="240"/>
                </a:lnTo>
                <a:lnTo>
                  <a:pt x="1636" y="244"/>
                </a:lnTo>
                <a:lnTo>
                  <a:pt x="1636" y="249"/>
                </a:lnTo>
                <a:lnTo>
                  <a:pt x="1637" y="190"/>
                </a:lnTo>
                <a:lnTo>
                  <a:pt x="1637" y="131"/>
                </a:lnTo>
                <a:lnTo>
                  <a:pt x="1638" y="68"/>
                </a:lnTo>
                <a:lnTo>
                  <a:pt x="1638" y="80"/>
                </a:lnTo>
                <a:lnTo>
                  <a:pt x="1638" y="107"/>
                </a:lnTo>
                <a:lnTo>
                  <a:pt x="1638" y="113"/>
                </a:lnTo>
                <a:lnTo>
                  <a:pt x="1639" y="95"/>
                </a:lnTo>
                <a:lnTo>
                  <a:pt x="1639" y="98"/>
                </a:lnTo>
                <a:lnTo>
                  <a:pt x="1640" y="74"/>
                </a:lnTo>
                <a:lnTo>
                  <a:pt x="1640" y="64"/>
                </a:lnTo>
                <a:lnTo>
                  <a:pt x="1641" y="151"/>
                </a:lnTo>
                <a:lnTo>
                  <a:pt x="1641" y="172"/>
                </a:lnTo>
                <a:lnTo>
                  <a:pt x="1642" y="244"/>
                </a:lnTo>
                <a:lnTo>
                  <a:pt x="1642" y="246"/>
                </a:lnTo>
                <a:lnTo>
                  <a:pt x="1643" y="120"/>
                </a:lnTo>
                <a:lnTo>
                  <a:pt x="1643" y="73"/>
                </a:lnTo>
                <a:lnTo>
                  <a:pt x="1643" y="67"/>
                </a:lnTo>
                <a:lnTo>
                  <a:pt x="1644" y="120"/>
                </a:lnTo>
                <a:lnTo>
                  <a:pt x="1645" y="113"/>
                </a:lnTo>
                <a:lnTo>
                  <a:pt x="1645" y="84"/>
                </a:lnTo>
                <a:lnTo>
                  <a:pt x="1646" y="67"/>
                </a:lnTo>
                <a:lnTo>
                  <a:pt x="1647" y="169"/>
                </a:lnTo>
                <a:lnTo>
                  <a:pt x="1647" y="199"/>
                </a:lnTo>
                <a:lnTo>
                  <a:pt x="1648" y="251"/>
                </a:lnTo>
                <a:lnTo>
                  <a:pt x="1648" y="242"/>
                </a:lnTo>
                <a:lnTo>
                  <a:pt x="1648" y="240"/>
                </a:lnTo>
                <a:lnTo>
                  <a:pt x="1649" y="71"/>
                </a:lnTo>
                <a:lnTo>
                  <a:pt x="1649" y="88"/>
                </a:lnTo>
                <a:lnTo>
                  <a:pt x="1649" y="84"/>
                </a:lnTo>
                <a:lnTo>
                  <a:pt x="1650" y="122"/>
                </a:lnTo>
                <a:lnTo>
                  <a:pt x="1650" y="119"/>
                </a:lnTo>
                <a:lnTo>
                  <a:pt x="1651" y="116"/>
                </a:lnTo>
                <a:lnTo>
                  <a:pt x="1651" y="122"/>
                </a:lnTo>
                <a:lnTo>
                  <a:pt x="1652" y="71"/>
                </a:lnTo>
                <a:lnTo>
                  <a:pt x="1652" y="104"/>
                </a:lnTo>
                <a:lnTo>
                  <a:pt x="1653" y="202"/>
                </a:lnTo>
                <a:lnTo>
                  <a:pt x="1653" y="232"/>
                </a:lnTo>
                <a:lnTo>
                  <a:pt x="1654" y="251"/>
                </a:lnTo>
                <a:lnTo>
                  <a:pt x="1654" y="248"/>
                </a:lnTo>
                <a:lnTo>
                  <a:pt x="1654" y="233"/>
                </a:lnTo>
                <a:lnTo>
                  <a:pt x="1655" y="148"/>
                </a:lnTo>
                <a:lnTo>
                  <a:pt x="1656" y="148"/>
                </a:lnTo>
                <a:lnTo>
                  <a:pt x="1656" y="203"/>
                </a:lnTo>
                <a:lnTo>
                  <a:pt x="1657" y="202"/>
                </a:lnTo>
                <a:lnTo>
                  <a:pt x="1657" y="205"/>
                </a:lnTo>
                <a:lnTo>
                  <a:pt x="1657" y="206"/>
                </a:lnTo>
                <a:lnTo>
                  <a:pt x="1657" y="124"/>
                </a:lnTo>
                <a:lnTo>
                  <a:pt x="1658" y="145"/>
                </a:lnTo>
                <a:lnTo>
                  <a:pt x="1658" y="163"/>
                </a:lnTo>
                <a:lnTo>
                  <a:pt x="1659" y="240"/>
                </a:lnTo>
                <a:lnTo>
                  <a:pt x="1659" y="254"/>
                </a:lnTo>
                <a:lnTo>
                  <a:pt x="1660" y="269"/>
                </a:lnTo>
                <a:lnTo>
                  <a:pt x="1660" y="255"/>
                </a:lnTo>
                <a:lnTo>
                  <a:pt x="1661" y="272"/>
                </a:lnTo>
                <a:lnTo>
                  <a:pt x="1661" y="206"/>
                </a:lnTo>
                <a:lnTo>
                  <a:pt x="1662" y="212"/>
                </a:lnTo>
                <a:lnTo>
                  <a:pt x="1663" y="246"/>
                </a:lnTo>
                <a:lnTo>
                  <a:pt x="1663" y="245"/>
                </a:lnTo>
                <a:lnTo>
                  <a:pt x="1664" y="163"/>
                </a:lnTo>
                <a:lnTo>
                  <a:pt x="1664" y="172"/>
                </a:lnTo>
                <a:lnTo>
                  <a:pt x="1664" y="184"/>
                </a:lnTo>
                <a:lnTo>
                  <a:pt x="1665" y="258"/>
                </a:lnTo>
                <a:lnTo>
                  <a:pt x="1665" y="263"/>
                </a:lnTo>
                <a:lnTo>
                  <a:pt x="1666" y="193"/>
                </a:lnTo>
                <a:lnTo>
                  <a:pt x="1667" y="141"/>
                </a:lnTo>
                <a:lnTo>
                  <a:pt x="1667" y="104"/>
                </a:lnTo>
                <a:lnTo>
                  <a:pt x="1668" y="119"/>
                </a:lnTo>
                <a:lnTo>
                  <a:pt x="1668" y="144"/>
                </a:lnTo>
                <a:lnTo>
                  <a:pt x="1669" y="129"/>
                </a:lnTo>
                <a:lnTo>
                  <a:pt x="1669" y="142"/>
                </a:lnTo>
                <a:lnTo>
                  <a:pt x="1669" y="113"/>
                </a:lnTo>
                <a:lnTo>
                  <a:pt x="1669" y="82"/>
                </a:lnTo>
                <a:lnTo>
                  <a:pt x="1670" y="176"/>
                </a:lnTo>
                <a:lnTo>
                  <a:pt x="1670" y="176"/>
                </a:lnTo>
                <a:lnTo>
                  <a:pt x="1671" y="252"/>
                </a:lnTo>
                <a:lnTo>
                  <a:pt x="1672" y="244"/>
                </a:lnTo>
                <a:lnTo>
                  <a:pt x="1673" y="126"/>
                </a:lnTo>
                <a:lnTo>
                  <a:pt x="1673" y="92"/>
                </a:lnTo>
                <a:lnTo>
                  <a:pt x="1673" y="89"/>
                </a:lnTo>
                <a:lnTo>
                  <a:pt x="1674" y="131"/>
                </a:lnTo>
                <a:lnTo>
                  <a:pt x="1674" y="122"/>
                </a:lnTo>
                <a:lnTo>
                  <a:pt x="1674" y="123"/>
                </a:lnTo>
                <a:lnTo>
                  <a:pt x="1675" y="107"/>
                </a:lnTo>
                <a:lnTo>
                  <a:pt x="1675" y="68"/>
                </a:lnTo>
                <a:lnTo>
                  <a:pt x="1676" y="166"/>
                </a:lnTo>
                <a:lnTo>
                  <a:pt x="1677" y="214"/>
                </a:lnTo>
                <a:lnTo>
                  <a:pt x="1677" y="212"/>
                </a:lnTo>
                <a:lnTo>
                  <a:pt x="1677" y="242"/>
                </a:lnTo>
                <a:lnTo>
                  <a:pt x="1678" y="236"/>
                </a:lnTo>
                <a:lnTo>
                  <a:pt x="1679" y="92"/>
                </a:lnTo>
                <a:lnTo>
                  <a:pt x="1679" y="95"/>
                </a:lnTo>
                <a:lnTo>
                  <a:pt x="1680" y="124"/>
                </a:lnTo>
                <a:lnTo>
                  <a:pt x="1680" y="124"/>
                </a:lnTo>
                <a:lnTo>
                  <a:pt x="1680" y="122"/>
                </a:lnTo>
                <a:lnTo>
                  <a:pt x="1681" y="124"/>
                </a:lnTo>
                <a:lnTo>
                  <a:pt x="1681" y="74"/>
                </a:lnTo>
                <a:lnTo>
                  <a:pt x="1681" y="98"/>
                </a:lnTo>
                <a:lnTo>
                  <a:pt x="1682" y="196"/>
                </a:lnTo>
                <a:lnTo>
                  <a:pt x="1683" y="224"/>
                </a:lnTo>
                <a:lnTo>
                  <a:pt x="1684" y="240"/>
                </a:lnTo>
                <a:lnTo>
                  <a:pt x="1684" y="224"/>
                </a:lnTo>
                <a:lnTo>
                  <a:pt x="1685" y="96"/>
                </a:lnTo>
                <a:lnTo>
                  <a:pt x="1685" y="105"/>
                </a:lnTo>
                <a:lnTo>
                  <a:pt x="1686" y="136"/>
                </a:lnTo>
                <a:lnTo>
                  <a:pt x="1686" y="122"/>
                </a:lnTo>
                <a:lnTo>
                  <a:pt x="1686" y="116"/>
                </a:lnTo>
                <a:lnTo>
                  <a:pt x="1687" y="128"/>
                </a:lnTo>
                <a:lnTo>
                  <a:pt x="1687" y="70"/>
                </a:lnTo>
                <a:lnTo>
                  <a:pt x="1687" y="102"/>
                </a:lnTo>
                <a:lnTo>
                  <a:pt x="1688" y="116"/>
                </a:lnTo>
                <a:lnTo>
                  <a:pt x="1688" y="228"/>
                </a:lnTo>
                <a:lnTo>
                  <a:pt x="1689" y="235"/>
                </a:lnTo>
                <a:lnTo>
                  <a:pt x="1689" y="246"/>
                </a:lnTo>
                <a:lnTo>
                  <a:pt x="1690" y="228"/>
                </a:lnTo>
                <a:lnTo>
                  <a:pt x="1690" y="188"/>
                </a:lnTo>
                <a:lnTo>
                  <a:pt x="1691" y="98"/>
                </a:lnTo>
                <a:lnTo>
                  <a:pt x="1691" y="99"/>
                </a:lnTo>
                <a:lnTo>
                  <a:pt x="1691" y="116"/>
                </a:lnTo>
                <a:lnTo>
                  <a:pt x="1692" y="138"/>
                </a:lnTo>
                <a:lnTo>
                  <a:pt x="1692" y="113"/>
                </a:lnTo>
                <a:lnTo>
                  <a:pt x="1692" y="126"/>
                </a:lnTo>
                <a:lnTo>
                  <a:pt x="1692" y="133"/>
                </a:lnTo>
                <a:lnTo>
                  <a:pt x="1693" y="80"/>
                </a:lnTo>
                <a:lnTo>
                  <a:pt x="1693" y="88"/>
                </a:lnTo>
                <a:lnTo>
                  <a:pt x="1693" y="129"/>
                </a:lnTo>
                <a:lnTo>
                  <a:pt x="1695" y="217"/>
                </a:lnTo>
                <a:lnTo>
                  <a:pt x="1695" y="248"/>
                </a:lnTo>
                <a:lnTo>
                  <a:pt x="1696" y="249"/>
                </a:lnTo>
                <a:lnTo>
                  <a:pt x="1696" y="239"/>
                </a:lnTo>
                <a:lnTo>
                  <a:pt x="1696" y="226"/>
                </a:lnTo>
                <a:lnTo>
                  <a:pt x="1696" y="142"/>
                </a:lnTo>
                <a:lnTo>
                  <a:pt x="1697" y="159"/>
                </a:lnTo>
                <a:lnTo>
                  <a:pt x="1697" y="168"/>
                </a:lnTo>
                <a:lnTo>
                  <a:pt x="1698" y="203"/>
                </a:lnTo>
                <a:lnTo>
                  <a:pt x="1698" y="202"/>
                </a:lnTo>
                <a:lnTo>
                  <a:pt x="1699" y="202"/>
                </a:lnTo>
                <a:lnTo>
                  <a:pt x="1699" y="129"/>
                </a:lnTo>
                <a:lnTo>
                  <a:pt x="1700" y="165"/>
                </a:lnTo>
                <a:lnTo>
                  <a:pt x="1700" y="183"/>
                </a:lnTo>
                <a:lnTo>
                  <a:pt x="1701" y="257"/>
                </a:lnTo>
                <a:lnTo>
                  <a:pt x="1701" y="263"/>
                </a:lnTo>
                <a:lnTo>
                  <a:pt x="1702" y="257"/>
                </a:lnTo>
                <a:lnTo>
                  <a:pt x="1702" y="276"/>
                </a:lnTo>
                <a:lnTo>
                  <a:pt x="1702" y="263"/>
                </a:lnTo>
                <a:lnTo>
                  <a:pt x="1703" y="211"/>
                </a:lnTo>
                <a:lnTo>
                  <a:pt x="1703" y="214"/>
                </a:lnTo>
                <a:lnTo>
                  <a:pt x="1704" y="228"/>
                </a:lnTo>
                <a:lnTo>
                  <a:pt x="1704" y="251"/>
                </a:lnTo>
                <a:lnTo>
                  <a:pt x="1705" y="181"/>
                </a:lnTo>
                <a:lnTo>
                  <a:pt x="1705" y="163"/>
                </a:lnTo>
                <a:lnTo>
                  <a:pt x="1706" y="187"/>
                </a:lnTo>
                <a:lnTo>
                  <a:pt x="1706" y="206"/>
                </a:lnTo>
                <a:lnTo>
                  <a:pt x="1707" y="263"/>
                </a:lnTo>
                <a:lnTo>
                  <a:pt x="1707" y="260"/>
                </a:lnTo>
                <a:lnTo>
                  <a:pt x="1707" y="261"/>
                </a:lnTo>
                <a:lnTo>
                  <a:pt x="1708" y="138"/>
                </a:lnTo>
                <a:lnTo>
                  <a:pt x="1708" y="65"/>
                </a:lnTo>
                <a:lnTo>
                  <a:pt x="1709" y="141"/>
                </a:lnTo>
                <a:lnTo>
                  <a:pt x="1710" y="138"/>
                </a:lnTo>
                <a:lnTo>
                  <a:pt x="1711" y="86"/>
                </a:lnTo>
                <a:lnTo>
                  <a:pt x="1711" y="88"/>
                </a:lnTo>
                <a:lnTo>
                  <a:pt x="1712" y="176"/>
                </a:lnTo>
                <a:lnTo>
                  <a:pt x="1712" y="200"/>
                </a:lnTo>
                <a:lnTo>
                  <a:pt x="1713" y="246"/>
                </a:lnTo>
                <a:lnTo>
                  <a:pt x="1713" y="246"/>
                </a:lnTo>
                <a:lnTo>
                  <a:pt x="1713" y="245"/>
                </a:lnTo>
                <a:lnTo>
                  <a:pt x="1714" y="92"/>
                </a:lnTo>
                <a:lnTo>
                  <a:pt x="1715" y="96"/>
                </a:lnTo>
                <a:lnTo>
                  <a:pt x="1715" y="142"/>
                </a:lnTo>
                <a:lnTo>
                  <a:pt x="1716" y="117"/>
                </a:lnTo>
                <a:lnTo>
                  <a:pt x="1716" y="122"/>
                </a:lnTo>
                <a:lnTo>
                  <a:pt x="1716" y="128"/>
                </a:lnTo>
                <a:lnTo>
                  <a:pt x="1717" y="70"/>
                </a:lnTo>
                <a:lnTo>
                  <a:pt x="1717" y="102"/>
                </a:lnTo>
                <a:lnTo>
                  <a:pt x="1718" y="200"/>
                </a:lnTo>
                <a:lnTo>
                  <a:pt x="1718" y="224"/>
                </a:lnTo>
                <a:lnTo>
                  <a:pt x="1719" y="255"/>
                </a:lnTo>
                <a:lnTo>
                  <a:pt x="1719" y="249"/>
                </a:lnTo>
                <a:lnTo>
                  <a:pt x="1720" y="230"/>
                </a:lnTo>
                <a:lnTo>
                  <a:pt x="1720" y="83"/>
                </a:lnTo>
                <a:lnTo>
                  <a:pt x="1720" y="83"/>
                </a:lnTo>
                <a:lnTo>
                  <a:pt x="1721" y="86"/>
                </a:lnTo>
                <a:lnTo>
                  <a:pt x="1721" y="126"/>
                </a:lnTo>
                <a:lnTo>
                  <a:pt x="1722" y="123"/>
                </a:lnTo>
                <a:lnTo>
                  <a:pt x="1722" y="119"/>
                </a:lnTo>
                <a:lnTo>
                  <a:pt x="1722" y="129"/>
                </a:lnTo>
                <a:lnTo>
                  <a:pt x="1723" y="73"/>
                </a:lnTo>
                <a:lnTo>
                  <a:pt x="1723" y="99"/>
                </a:lnTo>
                <a:lnTo>
                  <a:pt x="1723" y="116"/>
                </a:lnTo>
                <a:lnTo>
                  <a:pt x="1724" y="218"/>
                </a:lnTo>
                <a:lnTo>
                  <a:pt x="1724" y="226"/>
                </a:lnTo>
                <a:lnTo>
                  <a:pt x="1725" y="251"/>
                </a:lnTo>
                <a:lnTo>
                  <a:pt x="1725" y="217"/>
                </a:lnTo>
                <a:lnTo>
                  <a:pt x="1726" y="197"/>
                </a:lnTo>
                <a:lnTo>
                  <a:pt x="1726" y="70"/>
                </a:lnTo>
                <a:lnTo>
                  <a:pt x="1727" y="76"/>
                </a:lnTo>
                <a:lnTo>
                  <a:pt x="1727" y="96"/>
                </a:lnTo>
                <a:lnTo>
                  <a:pt x="1727" y="126"/>
                </a:lnTo>
                <a:lnTo>
                  <a:pt x="1728" y="114"/>
                </a:lnTo>
                <a:lnTo>
                  <a:pt x="1728" y="119"/>
                </a:lnTo>
                <a:lnTo>
                  <a:pt x="1729" y="62"/>
                </a:lnTo>
                <a:lnTo>
                  <a:pt x="1729" y="114"/>
                </a:lnTo>
                <a:lnTo>
                  <a:pt x="1729" y="148"/>
                </a:lnTo>
                <a:lnTo>
                  <a:pt x="1730" y="235"/>
                </a:lnTo>
                <a:lnTo>
                  <a:pt x="1731" y="230"/>
                </a:lnTo>
                <a:lnTo>
                  <a:pt x="1731" y="240"/>
                </a:lnTo>
                <a:lnTo>
                  <a:pt x="1732" y="171"/>
                </a:lnTo>
                <a:lnTo>
                  <a:pt x="1732" y="117"/>
                </a:lnTo>
                <a:lnTo>
                  <a:pt x="1732" y="82"/>
                </a:lnTo>
                <a:lnTo>
                  <a:pt x="1733" y="111"/>
                </a:lnTo>
                <a:lnTo>
                  <a:pt x="1733" y="122"/>
                </a:lnTo>
                <a:lnTo>
                  <a:pt x="1733" y="124"/>
                </a:lnTo>
                <a:lnTo>
                  <a:pt x="1734" y="119"/>
                </a:lnTo>
                <a:lnTo>
                  <a:pt x="1734" y="123"/>
                </a:lnTo>
                <a:lnTo>
                  <a:pt x="1734" y="65"/>
                </a:lnTo>
                <a:lnTo>
                  <a:pt x="1735" y="157"/>
                </a:lnTo>
                <a:lnTo>
                  <a:pt x="1736" y="171"/>
                </a:lnTo>
                <a:lnTo>
                  <a:pt x="1736" y="246"/>
                </a:lnTo>
                <a:lnTo>
                  <a:pt x="1737" y="254"/>
                </a:lnTo>
                <a:lnTo>
                  <a:pt x="1738" y="171"/>
                </a:lnTo>
                <a:lnTo>
                  <a:pt x="1738" y="141"/>
                </a:lnTo>
                <a:lnTo>
                  <a:pt x="1738" y="136"/>
                </a:lnTo>
                <a:lnTo>
                  <a:pt x="1739" y="184"/>
                </a:lnTo>
                <a:lnTo>
                  <a:pt x="1739" y="199"/>
                </a:lnTo>
                <a:lnTo>
                  <a:pt x="1740" y="140"/>
                </a:lnTo>
                <a:lnTo>
                  <a:pt x="1740" y="128"/>
                </a:lnTo>
                <a:lnTo>
                  <a:pt x="1741" y="202"/>
                </a:lnTo>
                <a:lnTo>
                  <a:pt x="1742" y="230"/>
                </a:lnTo>
                <a:lnTo>
                  <a:pt x="1743" y="267"/>
                </a:lnTo>
                <a:lnTo>
                  <a:pt x="1743" y="267"/>
                </a:lnTo>
                <a:lnTo>
                  <a:pt x="1743" y="272"/>
                </a:lnTo>
                <a:lnTo>
                  <a:pt x="1744" y="223"/>
                </a:lnTo>
                <a:lnTo>
                  <a:pt x="1744" y="211"/>
                </a:lnTo>
                <a:lnTo>
                  <a:pt x="1745" y="206"/>
                </a:lnTo>
                <a:lnTo>
                  <a:pt x="1745" y="236"/>
                </a:lnTo>
                <a:lnTo>
                  <a:pt x="1745" y="242"/>
                </a:lnTo>
                <a:lnTo>
                  <a:pt x="1746" y="159"/>
                </a:lnTo>
                <a:lnTo>
                  <a:pt x="1747" y="159"/>
                </a:lnTo>
                <a:lnTo>
                  <a:pt x="1747" y="232"/>
                </a:lnTo>
                <a:lnTo>
                  <a:pt x="1748" y="251"/>
                </a:lnTo>
                <a:lnTo>
                  <a:pt x="1749" y="264"/>
                </a:lnTo>
                <a:lnTo>
                  <a:pt x="1749" y="257"/>
                </a:lnTo>
                <a:lnTo>
                  <a:pt x="1750" y="71"/>
                </a:lnTo>
                <a:lnTo>
                  <a:pt x="1750" y="71"/>
                </a:lnTo>
                <a:lnTo>
                  <a:pt x="1750" y="62"/>
                </a:lnTo>
                <a:lnTo>
                  <a:pt x="1751" y="111"/>
                </a:lnTo>
                <a:lnTo>
                  <a:pt x="1751" y="102"/>
                </a:lnTo>
                <a:lnTo>
                  <a:pt x="1751" y="105"/>
                </a:lnTo>
                <a:lnTo>
                  <a:pt x="1752" y="56"/>
                </a:lnTo>
                <a:lnTo>
                  <a:pt x="1752" y="67"/>
                </a:lnTo>
                <a:lnTo>
                  <a:pt x="1753" y="98"/>
                </a:lnTo>
                <a:lnTo>
                  <a:pt x="1754" y="196"/>
                </a:lnTo>
                <a:lnTo>
                  <a:pt x="1754" y="220"/>
                </a:lnTo>
                <a:lnTo>
                  <a:pt x="1754" y="242"/>
                </a:lnTo>
                <a:lnTo>
                  <a:pt x="1755" y="235"/>
                </a:lnTo>
                <a:lnTo>
                  <a:pt x="1755" y="212"/>
                </a:lnTo>
                <a:lnTo>
                  <a:pt x="1756" y="83"/>
                </a:lnTo>
                <a:lnTo>
                  <a:pt x="1756" y="84"/>
                </a:lnTo>
                <a:lnTo>
                  <a:pt x="1756" y="89"/>
                </a:lnTo>
                <a:lnTo>
                  <a:pt x="1757" y="124"/>
                </a:lnTo>
                <a:lnTo>
                  <a:pt x="1758" y="107"/>
                </a:lnTo>
                <a:lnTo>
                  <a:pt x="1758" y="111"/>
                </a:lnTo>
                <a:lnTo>
                  <a:pt x="1758" y="56"/>
                </a:lnTo>
                <a:lnTo>
                  <a:pt x="1759" y="86"/>
                </a:lnTo>
                <a:lnTo>
                  <a:pt x="1759" y="110"/>
                </a:lnTo>
                <a:lnTo>
                  <a:pt x="1760" y="217"/>
                </a:lnTo>
                <a:lnTo>
                  <a:pt x="1760" y="227"/>
                </a:lnTo>
                <a:lnTo>
                  <a:pt x="1760" y="249"/>
                </a:lnTo>
                <a:lnTo>
                  <a:pt x="1761" y="211"/>
                </a:lnTo>
                <a:lnTo>
                  <a:pt x="1761" y="174"/>
                </a:lnTo>
                <a:lnTo>
                  <a:pt x="1762" y="73"/>
                </a:lnTo>
                <a:lnTo>
                  <a:pt x="1762" y="88"/>
                </a:lnTo>
                <a:lnTo>
                  <a:pt x="1763" y="108"/>
                </a:lnTo>
                <a:lnTo>
                  <a:pt x="1763" y="123"/>
                </a:lnTo>
                <a:lnTo>
                  <a:pt x="1763" y="114"/>
                </a:lnTo>
                <a:lnTo>
                  <a:pt x="1764" y="108"/>
                </a:lnTo>
                <a:lnTo>
                  <a:pt x="1764" y="55"/>
                </a:lnTo>
                <a:lnTo>
                  <a:pt x="1765" y="113"/>
                </a:lnTo>
                <a:lnTo>
                  <a:pt x="1765" y="144"/>
                </a:lnTo>
                <a:lnTo>
                  <a:pt x="1766" y="235"/>
                </a:lnTo>
                <a:lnTo>
                  <a:pt x="1766" y="244"/>
                </a:lnTo>
                <a:lnTo>
                  <a:pt x="1767" y="157"/>
                </a:lnTo>
                <a:lnTo>
                  <a:pt x="1767" y="108"/>
                </a:lnTo>
                <a:lnTo>
                  <a:pt x="1768" y="70"/>
                </a:lnTo>
                <a:lnTo>
                  <a:pt x="1768" y="95"/>
                </a:lnTo>
                <a:lnTo>
                  <a:pt x="1769" y="123"/>
                </a:lnTo>
                <a:lnTo>
                  <a:pt x="1769" y="113"/>
                </a:lnTo>
                <a:lnTo>
                  <a:pt x="1770" y="114"/>
                </a:lnTo>
                <a:lnTo>
                  <a:pt x="1770" y="52"/>
                </a:lnTo>
                <a:lnTo>
                  <a:pt x="1771" y="142"/>
                </a:lnTo>
                <a:lnTo>
                  <a:pt x="1771" y="160"/>
                </a:lnTo>
                <a:lnTo>
                  <a:pt x="1772" y="246"/>
                </a:lnTo>
                <a:lnTo>
                  <a:pt x="1772" y="245"/>
                </a:lnTo>
                <a:lnTo>
                  <a:pt x="1773" y="116"/>
                </a:lnTo>
                <a:lnTo>
                  <a:pt x="1774" y="68"/>
                </a:lnTo>
                <a:lnTo>
                  <a:pt x="1775" y="135"/>
                </a:lnTo>
                <a:lnTo>
                  <a:pt x="1775" y="113"/>
                </a:lnTo>
                <a:lnTo>
                  <a:pt x="1776" y="50"/>
                </a:lnTo>
                <a:lnTo>
                  <a:pt x="1776" y="58"/>
                </a:lnTo>
                <a:lnTo>
                  <a:pt x="1777" y="165"/>
                </a:lnTo>
                <a:lnTo>
                  <a:pt x="1777" y="193"/>
                </a:lnTo>
                <a:lnTo>
                  <a:pt x="1778" y="245"/>
                </a:lnTo>
                <a:lnTo>
                  <a:pt x="1779" y="233"/>
                </a:lnTo>
                <a:lnTo>
                  <a:pt x="1779" y="128"/>
                </a:lnTo>
                <a:lnTo>
                  <a:pt x="1780" y="131"/>
                </a:lnTo>
                <a:lnTo>
                  <a:pt x="1781" y="197"/>
                </a:lnTo>
                <a:lnTo>
                  <a:pt x="1781" y="200"/>
                </a:lnTo>
                <a:lnTo>
                  <a:pt x="1782" y="116"/>
                </a:lnTo>
                <a:lnTo>
                  <a:pt x="1782" y="133"/>
                </a:lnTo>
                <a:lnTo>
                  <a:pt x="1783" y="223"/>
                </a:lnTo>
                <a:lnTo>
                  <a:pt x="1783" y="240"/>
                </a:lnTo>
                <a:lnTo>
                  <a:pt x="1784" y="266"/>
                </a:lnTo>
                <a:lnTo>
                  <a:pt x="1785" y="252"/>
                </a:lnTo>
                <a:lnTo>
                  <a:pt x="1786" y="200"/>
                </a:lnTo>
                <a:lnTo>
                  <a:pt x="1786" y="193"/>
                </a:lnTo>
                <a:lnTo>
                  <a:pt x="1787" y="226"/>
                </a:lnTo>
                <a:lnTo>
                  <a:pt x="1787" y="223"/>
                </a:lnTo>
                <a:lnTo>
                  <a:pt x="1787" y="235"/>
                </a:lnTo>
                <a:lnTo>
                  <a:pt x="1788" y="153"/>
                </a:lnTo>
                <a:lnTo>
                  <a:pt x="1788" y="159"/>
                </a:lnTo>
                <a:lnTo>
                  <a:pt x="1788" y="160"/>
                </a:lnTo>
                <a:lnTo>
                  <a:pt x="1789" y="251"/>
                </a:lnTo>
                <a:lnTo>
                  <a:pt x="1790" y="258"/>
                </a:lnTo>
                <a:lnTo>
                  <a:pt x="1790" y="267"/>
                </a:lnTo>
                <a:lnTo>
                  <a:pt x="1791" y="223"/>
                </a:lnTo>
                <a:lnTo>
                  <a:pt x="1791" y="153"/>
                </a:lnTo>
                <a:lnTo>
                  <a:pt x="1791" y="79"/>
                </a:lnTo>
                <a:lnTo>
                  <a:pt x="1792" y="89"/>
                </a:lnTo>
                <a:lnTo>
                  <a:pt x="1792" y="102"/>
                </a:lnTo>
                <a:lnTo>
                  <a:pt x="1793" y="128"/>
                </a:lnTo>
                <a:lnTo>
                  <a:pt x="1793" y="114"/>
                </a:lnTo>
                <a:lnTo>
                  <a:pt x="1793" y="108"/>
                </a:lnTo>
                <a:lnTo>
                  <a:pt x="1794" y="59"/>
                </a:lnTo>
                <a:lnTo>
                  <a:pt x="1794" y="114"/>
                </a:lnTo>
                <a:lnTo>
                  <a:pt x="1795" y="156"/>
                </a:lnTo>
                <a:lnTo>
                  <a:pt x="1795" y="235"/>
                </a:lnTo>
                <a:lnTo>
                  <a:pt x="1796" y="244"/>
                </a:lnTo>
                <a:lnTo>
                  <a:pt x="1797" y="150"/>
                </a:lnTo>
                <a:lnTo>
                  <a:pt x="1797" y="84"/>
                </a:lnTo>
                <a:lnTo>
                  <a:pt x="1797" y="71"/>
                </a:lnTo>
                <a:lnTo>
                  <a:pt x="1798" y="92"/>
                </a:lnTo>
                <a:lnTo>
                  <a:pt x="1798" y="122"/>
                </a:lnTo>
                <a:lnTo>
                  <a:pt x="1799" y="123"/>
                </a:lnTo>
                <a:lnTo>
                  <a:pt x="1799" y="110"/>
                </a:lnTo>
                <a:lnTo>
                  <a:pt x="1799" y="61"/>
                </a:lnTo>
                <a:lnTo>
                  <a:pt x="1800" y="147"/>
                </a:lnTo>
                <a:lnTo>
                  <a:pt x="1801" y="172"/>
                </a:lnTo>
                <a:lnTo>
                  <a:pt x="1802" y="249"/>
                </a:lnTo>
                <a:lnTo>
                  <a:pt x="1802" y="245"/>
                </a:lnTo>
                <a:lnTo>
                  <a:pt x="1802" y="249"/>
                </a:lnTo>
                <a:lnTo>
                  <a:pt x="1803" y="240"/>
                </a:lnTo>
                <a:lnTo>
                  <a:pt x="1803" y="215"/>
                </a:lnTo>
                <a:lnTo>
                  <a:pt x="1803" y="192"/>
                </a:lnTo>
                <a:lnTo>
                  <a:pt x="1804" y="217"/>
                </a:lnTo>
                <a:lnTo>
                  <a:pt x="1804" y="230"/>
                </a:lnTo>
                <a:lnTo>
                  <a:pt x="1805" y="236"/>
                </a:lnTo>
                <a:lnTo>
                  <a:pt x="1805" y="224"/>
                </a:lnTo>
                <a:lnTo>
                  <a:pt x="1805" y="131"/>
                </a:lnTo>
                <a:lnTo>
                  <a:pt x="1806" y="180"/>
                </a:lnTo>
                <a:lnTo>
                  <a:pt x="1806" y="197"/>
                </a:lnTo>
                <a:lnTo>
                  <a:pt x="1808" y="258"/>
                </a:lnTo>
                <a:lnTo>
                  <a:pt x="1808" y="260"/>
                </a:lnTo>
                <a:lnTo>
                  <a:pt x="1809" y="110"/>
                </a:lnTo>
                <a:lnTo>
                  <a:pt x="1809" y="65"/>
                </a:lnTo>
                <a:lnTo>
                  <a:pt x="1810" y="124"/>
                </a:lnTo>
                <a:lnTo>
                  <a:pt x="1810" y="117"/>
                </a:lnTo>
                <a:lnTo>
                  <a:pt x="1811" y="52"/>
                </a:lnTo>
                <a:lnTo>
                  <a:pt x="1812" y="62"/>
                </a:lnTo>
                <a:lnTo>
                  <a:pt x="1813" y="168"/>
                </a:lnTo>
                <a:lnTo>
                  <a:pt x="1813" y="190"/>
                </a:lnTo>
                <a:lnTo>
                  <a:pt x="1814" y="246"/>
                </a:lnTo>
                <a:lnTo>
                  <a:pt x="1814" y="244"/>
                </a:lnTo>
                <a:lnTo>
                  <a:pt x="1814" y="228"/>
                </a:lnTo>
                <a:lnTo>
                  <a:pt x="1815" y="70"/>
                </a:lnTo>
                <a:lnTo>
                  <a:pt x="1815" y="74"/>
                </a:lnTo>
                <a:lnTo>
                  <a:pt x="1816" y="124"/>
                </a:lnTo>
                <a:lnTo>
                  <a:pt x="1816" y="116"/>
                </a:lnTo>
                <a:lnTo>
                  <a:pt x="1817" y="116"/>
                </a:lnTo>
                <a:lnTo>
                  <a:pt x="1817" y="56"/>
                </a:lnTo>
                <a:lnTo>
                  <a:pt x="1818" y="59"/>
                </a:lnTo>
                <a:lnTo>
                  <a:pt x="1818" y="93"/>
                </a:lnTo>
                <a:lnTo>
                  <a:pt x="1819" y="199"/>
                </a:lnTo>
                <a:lnTo>
                  <a:pt x="1819" y="217"/>
                </a:lnTo>
                <a:lnTo>
                  <a:pt x="1820" y="248"/>
                </a:lnTo>
                <a:lnTo>
                  <a:pt x="1820" y="245"/>
                </a:lnTo>
                <a:lnTo>
                  <a:pt x="1820" y="236"/>
                </a:lnTo>
                <a:lnTo>
                  <a:pt x="1821" y="132"/>
                </a:lnTo>
                <a:lnTo>
                  <a:pt x="1822" y="140"/>
                </a:lnTo>
                <a:lnTo>
                  <a:pt x="1822" y="196"/>
                </a:lnTo>
                <a:lnTo>
                  <a:pt x="1822" y="193"/>
                </a:lnTo>
                <a:lnTo>
                  <a:pt x="1823" y="197"/>
                </a:lnTo>
                <a:lnTo>
                  <a:pt x="1823" y="113"/>
                </a:lnTo>
                <a:lnTo>
                  <a:pt x="1824" y="128"/>
                </a:lnTo>
                <a:lnTo>
                  <a:pt x="1824" y="160"/>
                </a:lnTo>
                <a:lnTo>
                  <a:pt x="1825" y="240"/>
                </a:lnTo>
                <a:lnTo>
                  <a:pt x="1825" y="249"/>
                </a:lnTo>
                <a:lnTo>
                  <a:pt x="1826" y="264"/>
                </a:lnTo>
                <a:lnTo>
                  <a:pt x="1826" y="254"/>
                </a:lnTo>
                <a:lnTo>
                  <a:pt x="1826" y="240"/>
                </a:lnTo>
                <a:lnTo>
                  <a:pt x="1827" y="249"/>
                </a:lnTo>
                <a:lnTo>
                  <a:pt x="1827" y="193"/>
                </a:lnTo>
                <a:lnTo>
                  <a:pt x="1828" y="196"/>
                </a:lnTo>
                <a:lnTo>
                  <a:pt x="1829" y="233"/>
                </a:lnTo>
                <a:lnTo>
                  <a:pt x="1829" y="217"/>
                </a:lnTo>
                <a:lnTo>
                  <a:pt x="1830" y="140"/>
                </a:lnTo>
                <a:lnTo>
                  <a:pt x="1830" y="154"/>
                </a:lnTo>
                <a:lnTo>
                  <a:pt x="1830" y="172"/>
                </a:lnTo>
                <a:lnTo>
                  <a:pt x="1831" y="254"/>
                </a:lnTo>
                <a:lnTo>
                  <a:pt x="1831" y="254"/>
                </a:lnTo>
                <a:lnTo>
                  <a:pt x="1832" y="141"/>
                </a:lnTo>
                <a:lnTo>
                  <a:pt x="1833" y="102"/>
                </a:lnTo>
                <a:lnTo>
                  <a:pt x="1833" y="56"/>
                </a:lnTo>
                <a:lnTo>
                  <a:pt x="1834" y="89"/>
                </a:lnTo>
                <a:lnTo>
                  <a:pt x="1834" y="107"/>
                </a:lnTo>
                <a:lnTo>
                  <a:pt x="1835" y="89"/>
                </a:lnTo>
                <a:lnTo>
                  <a:pt x="1835" y="41"/>
                </a:lnTo>
                <a:lnTo>
                  <a:pt x="1836" y="141"/>
                </a:lnTo>
                <a:lnTo>
                  <a:pt x="1836" y="153"/>
                </a:lnTo>
                <a:lnTo>
                  <a:pt x="1837" y="239"/>
                </a:lnTo>
                <a:lnTo>
                  <a:pt x="1838" y="233"/>
                </a:lnTo>
                <a:lnTo>
                  <a:pt x="1838" y="95"/>
                </a:lnTo>
                <a:lnTo>
                  <a:pt x="1839" y="61"/>
                </a:lnTo>
                <a:lnTo>
                  <a:pt x="1840" y="114"/>
                </a:lnTo>
                <a:lnTo>
                  <a:pt x="1840" y="111"/>
                </a:lnTo>
                <a:lnTo>
                  <a:pt x="1841" y="49"/>
                </a:lnTo>
                <a:lnTo>
                  <a:pt x="1841" y="46"/>
                </a:lnTo>
                <a:lnTo>
                  <a:pt x="1842" y="153"/>
                </a:lnTo>
                <a:lnTo>
                  <a:pt x="1842" y="200"/>
                </a:lnTo>
                <a:lnTo>
                  <a:pt x="1843" y="242"/>
                </a:lnTo>
                <a:lnTo>
                  <a:pt x="1843" y="236"/>
                </a:lnTo>
                <a:lnTo>
                  <a:pt x="1844" y="228"/>
                </a:lnTo>
                <a:lnTo>
                  <a:pt x="1845" y="65"/>
                </a:lnTo>
                <a:lnTo>
                  <a:pt x="1845" y="71"/>
                </a:lnTo>
                <a:lnTo>
                  <a:pt x="1846" y="114"/>
                </a:lnTo>
                <a:lnTo>
                  <a:pt x="1846" y="113"/>
                </a:lnTo>
                <a:lnTo>
                  <a:pt x="1846" y="110"/>
                </a:lnTo>
                <a:lnTo>
                  <a:pt x="1847" y="39"/>
                </a:lnTo>
                <a:lnTo>
                  <a:pt x="1847" y="59"/>
                </a:lnTo>
                <a:lnTo>
                  <a:pt x="1847" y="79"/>
                </a:lnTo>
                <a:lnTo>
                  <a:pt x="1848" y="183"/>
                </a:lnTo>
                <a:lnTo>
                  <a:pt x="1849" y="217"/>
                </a:lnTo>
                <a:lnTo>
                  <a:pt x="1849" y="242"/>
                </a:lnTo>
                <a:lnTo>
                  <a:pt x="1850" y="232"/>
                </a:lnTo>
                <a:lnTo>
                  <a:pt x="1850" y="203"/>
                </a:lnTo>
                <a:lnTo>
                  <a:pt x="1851" y="39"/>
                </a:lnTo>
                <a:lnTo>
                  <a:pt x="1851" y="40"/>
                </a:lnTo>
                <a:lnTo>
                  <a:pt x="1851" y="49"/>
                </a:lnTo>
                <a:lnTo>
                  <a:pt x="1852" y="101"/>
                </a:lnTo>
                <a:lnTo>
                  <a:pt x="1852" y="93"/>
                </a:lnTo>
                <a:lnTo>
                  <a:pt x="1852" y="84"/>
                </a:lnTo>
                <a:lnTo>
                  <a:pt x="1853" y="46"/>
                </a:lnTo>
                <a:lnTo>
                  <a:pt x="1853" y="83"/>
                </a:lnTo>
                <a:lnTo>
                  <a:pt x="1854" y="108"/>
                </a:lnTo>
                <a:lnTo>
                  <a:pt x="1854" y="223"/>
                </a:lnTo>
                <a:lnTo>
                  <a:pt x="1855" y="227"/>
                </a:lnTo>
                <a:lnTo>
                  <a:pt x="1855" y="237"/>
                </a:lnTo>
                <a:lnTo>
                  <a:pt x="1856" y="208"/>
                </a:lnTo>
                <a:lnTo>
                  <a:pt x="1856" y="142"/>
                </a:lnTo>
                <a:lnTo>
                  <a:pt x="1857" y="49"/>
                </a:lnTo>
                <a:lnTo>
                  <a:pt x="1857" y="58"/>
                </a:lnTo>
                <a:lnTo>
                  <a:pt x="1857" y="70"/>
                </a:lnTo>
                <a:lnTo>
                  <a:pt x="1858" y="102"/>
                </a:lnTo>
                <a:lnTo>
                  <a:pt x="1858" y="70"/>
                </a:lnTo>
                <a:lnTo>
                  <a:pt x="1858" y="39"/>
                </a:lnTo>
                <a:lnTo>
                  <a:pt x="1859" y="114"/>
                </a:lnTo>
                <a:lnTo>
                  <a:pt x="1860" y="144"/>
                </a:lnTo>
                <a:lnTo>
                  <a:pt x="1861" y="233"/>
                </a:lnTo>
                <a:lnTo>
                  <a:pt x="1861" y="233"/>
                </a:lnTo>
                <a:lnTo>
                  <a:pt x="1862" y="245"/>
                </a:lnTo>
                <a:lnTo>
                  <a:pt x="1862" y="224"/>
                </a:lnTo>
                <a:lnTo>
                  <a:pt x="1862" y="176"/>
                </a:lnTo>
                <a:lnTo>
                  <a:pt x="1863" y="92"/>
                </a:lnTo>
                <a:lnTo>
                  <a:pt x="1863" y="104"/>
                </a:lnTo>
                <a:lnTo>
                  <a:pt x="1863" y="128"/>
                </a:lnTo>
                <a:lnTo>
                  <a:pt x="1864" y="169"/>
                </a:lnTo>
                <a:lnTo>
                  <a:pt x="1864" y="165"/>
                </a:lnTo>
                <a:lnTo>
                  <a:pt x="1865" y="145"/>
                </a:lnTo>
                <a:lnTo>
                  <a:pt x="1865" y="110"/>
                </a:lnTo>
                <a:lnTo>
                  <a:pt x="1865" y="150"/>
                </a:lnTo>
                <a:lnTo>
                  <a:pt x="1866" y="174"/>
                </a:lnTo>
                <a:lnTo>
                  <a:pt x="1867" y="249"/>
                </a:lnTo>
                <a:lnTo>
                  <a:pt x="1867" y="260"/>
                </a:lnTo>
                <a:lnTo>
                  <a:pt x="1867" y="263"/>
                </a:lnTo>
                <a:lnTo>
                  <a:pt x="1868" y="236"/>
                </a:lnTo>
                <a:lnTo>
                  <a:pt x="1868" y="244"/>
                </a:lnTo>
                <a:lnTo>
                  <a:pt x="1869" y="169"/>
                </a:lnTo>
                <a:lnTo>
                  <a:pt x="1869" y="192"/>
                </a:lnTo>
                <a:lnTo>
                  <a:pt x="1870" y="211"/>
                </a:lnTo>
                <a:lnTo>
                  <a:pt x="1870" y="174"/>
                </a:lnTo>
                <a:lnTo>
                  <a:pt x="1871" y="154"/>
                </a:lnTo>
                <a:lnTo>
                  <a:pt x="1871" y="145"/>
                </a:lnTo>
                <a:lnTo>
                  <a:pt x="1872" y="180"/>
                </a:lnTo>
                <a:lnTo>
                  <a:pt x="1872" y="197"/>
                </a:lnTo>
                <a:lnTo>
                  <a:pt x="1873" y="260"/>
                </a:lnTo>
                <a:lnTo>
                  <a:pt x="1873" y="260"/>
                </a:lnTo>
                <a:lnTo>
                  <a:pt x="1874" y="99"/>
                </a:lnTo>
                <a:lnTo>
                  <a:pt x="1874" y="48"/>
                </a:lnTo>
                <a:lnTo>
                  <a:pt x="1875" y="39"/>
                </a:lnTo>
                <a:lnTo>
                  <a:pt x="1875" y="79"/>
                </a:lnTo>
                <a:lnTo>
                  <a:pt x="1876" y="79"/>
                </a:lnTo>
                <a:lnTo>
                  <a:pt x="1877" y="41"/>
                </a:lnTo>
                <a:lnTo>
                  <a:pt x="1877" y="56"/>
                </a:lnTo>
                <a:lnTo>
                  <a:pt x="1878" y="168"/>
                </a:lnTo>
                <a:lnTo>
                  <a:pt x="1878" y="187"/>
                </a:lnTo>
                <a:lnTo>
                  <a:pt x="1878" y="237"/>
                </a:lnTo>
                <a:lnTo>
                  <a:pt x="1879" y="233"/>
                </a:lnTo>
                <a:lnTo>
                  <a:pt x="1879" y="232"/>
                </a:lnTo>
                <a:lnTo>
                  <a:pt x="1880" y="52"/>
                </a:lnTo>
                <a:lnTo>
                  <a:pt x="1881" y="53"/>
                </a:lnTo>
                <a:lnTo>
                  <a:pt x="1881" y="113"/>
                </a:lnTo>
                <a:lnTo>
                  <a:pt x="1881" y="105"/>
                </a:lnTo>
                <a:lnTo>
                  <a:pt x="1882" y="102"/>
                </a:lnTo>
                <a:lnTo>
                  <a:pt x="1882" y="52"/>
                </a:lnTo>
                <a:lnTo>
                  <a:pt x="1883" y="56"/>
                </a:lnTo>
                <a:lnTo>
                  <a:pt x="1883" y="84"/>
                </a:lnTo>
                <a:lnTo>
                  <a:pt x="1884" y="199"/>
                </a:lnTo>
                <a:lnTo>
                  <a:pt x="1884" y="218"/>
                </a:lnTo>
                <a:lnTo>
                  <a:pt x="1885" y="233"/>
                </a:lnTo>
                <a:lnTo>
                  <a:pt x="1885" y="233"/>
                </a:lnTo>
                <a:lnTo>
                  <a:pt x="1885" y="221"/>
                </a:lnTo>
                <a:lnTo>
                  <a:pt x="1886" y="59"/>
                </a:lnTo>
                <a:lnTo>
                  <a:pt x="1887" y="71"/>
                </a:lnTo>
                <a:lnTo>
                  <a:pt x="1887" y="116"/>
                </a:lnTo>
                <a:lnTo>
                  <a:pt x="1888" y="102"/>
                </a:lnTo>
                <a:lnTo>
                  <a:pt x="1888" y="88"/>
                </a:lnTo>
                <a:lnTo>
                  <a:pt x="1888" y="43"/>
                </a:lnTo>
                <a:lnTo>
                  <a:pt x="1889" y="84"/>
                </a:lnTo>
                <a:lnTo>
                  <a:pt x="1889" y="102"/>
                </a:lnTo>
                <a:lnTo>
                  <a:pt x="1890" y="214"/>
                </a:lnTo>
                <a:lnTo>
                  <a:pt x="1890" y="239"/>
                </a:lnTo>
                <a:lnTo>
                  <a:pt x="1891" y="215"/>
                </a:lnTo>
                <a:lnTo>
                  <a:pt x="1892" y="144"/>
                </a:lnTo>
                <a:lnTo>
                  <a:pt x="1892" y="41"/>
                </a:lnTo>
                <a:lnTo>
                  <a:pt x="1893" y="48"/>
                </a:lnTo>
                <a:lnTo>
                  <a:pt x="1893" y="62"/>
                </a:lnTo>
                <a:lnTo>
                  <a:pt x="1893" y="88"/>
                </a:lnTo>
                <a:lnTo>
                  <a:pt x="1894" y="71"/>
                </a:lnTo>
                <a:lnTo>
                  <a:pt x="1894" y="65"/>
                </a:lnTo>
                <a:lnTo>
                  <a:pt x="1894" y="37"/>
                </a:lnTo>
                <a:lnTo>
                  <a:pt x="1895" y="107"/>
                </a:lnTo>
                <a:lnTo>
                  <a:pt x="1895" y="133"/>
                </a:lnTo>
                <a:lnTo>
                  <a:pt x="1896" y="235"/>
                </a:lnTo>
                <a:lnTo>
                  <a:pt x="1897" y="235"/>
                </a:lnTo>
                <a:lnTo>
                  <a:pt x="1897" y="138"/>
                </a:lnTo>
                <a:lnTo>
                  <a:pt x="1898" y="89"/>
                </a:lnTo>
                <a:lnTo>
                  <a:pt x="1898" y="56"/>
                </a:lnTo>
                <a:lnTo>
                  <a:pt x="1899" y="89"/>
                </a:lnTo>
                <a:lnTo>
                  <a:pt x="1899" y="108"/>
                </a:lnTo>
                <a:lnTo>
                  <a:pt x="1899" y="113"/>
                </a:lnTo>
                <a:lnTo>
                  <a:pt x="1900" y="86"/>
                </a:lnTo>
                <a:lnTo>
                  <a:pt x="1900" y="49"/>
                </a:lnTo>
                <a:lnTo>
                  <a:pt x="1901" y="136"/>
                </a:lnTo>
                <a:lnTo>
                  <a:pt x="1901" y="166"/>
                </a:lnTo>
                <a:lnTo>
                  <a:pt x="1902" y="230"/>
                </a:lnTo>
                <a:lnTo>
                  <a:pt x="1902" y="228"/>
                </a:lnTo>
                <a:lnTo>
                  <a:pt x="1903" y="237"/>
                </a:lnTo>
                <a:lnTo>
                  <a:pt x="1904" y="163"/>
                </a:lnTo>
                <a:lnTo>
                  <a:pt x="1904" y="126"/>
                </a:lnTo>
                <a:lnTo>
                  <a:pt x="1904" y="122"/>
                </a:lnTo>
                <a:lnTo>
                  <a:pt x="1905" y="168"/>
                </a:lnTo>
                <a:lnTo>
                  <a:pt x="1905" y="183"/>
                </a:lnTo>
                <a:lnTo>
                  <a:pt x="1905" y="185"/>
                </a:lnTo>
                <a:lnTo>
                  <a:pt x="1906" y="108"/>
                </a:lnTo>
                <a:lnTo>
                  <a:pt x="1906" y="105"/>
                </a:lnTo>
                <a:lnTo>
                  <a:pt x="1907" y="190"/>
                </a:lnTo>
                <a:lnTo>
                  <a:pt x="1908" y="211"/>
                </a:lnTo>
                <a:lnTo>
                  <a:pt x="1909" y="258"/>
                </a:lnTo>
                <a:lnTo>
                  <a:pt x="1909" y="257"/>
                </a:lnTo>
                <a:lnTo>
                  <a:pt x="1909" y="255"/>
                </a:lnTo>
                <a:lnTo>
                  <a:pt x="1910" y="212"/>
                </a:lnTo>
                <a:lnTo>
                  <a:pt x="1910" y="183"/>
                </a:lnTo>
                <a:lnTo>
                  <a:pt x="1910" y="176"/>
                </a:lnTo>
                <a:lnTo>
                  <a:pt x="1911" y="211"/>
                </a:lnTo>
                <a:lnTo>
                  <a:pt x="1911" y="208"/>
                </a:lnTo>
                <a:lnTo>
                  <a:pt x="1912" y="223"/>
                </a:lnTo>
                <a:lnTo>
                  <a:pt x="1912" y="142"/>
                </a:lnTo>
                <a:lnTo>
                  <a:pt x="1913" y="135"/>
                </a:lnTo>
                <a:lnTo>
                  <a:pt x="1913" y="220"/>
                </a:lnTo>
                <a:lnTo>
                  <a:pt x="1914" y="239"/>
                </a:lnTo>
                <a:lnTo>
                  <a:pt x="1915" y="257"/>
                </a:lnTo>
                <a:lnTo>
                  <a:pt x="1915" y="246"/>
                </a:lnTo>
                <a:lnTo>
                  <a:pt x="1915" y="217"/>
                </a:lnTo>
                <a:lnTo>
                  <a:pt x="1916" y="58"/>
                </a:lnTo>
                <a:lnTo>
                  <a:pt x="1916" y="59"/>
                </a:lnTo>
                <a:lnTo>
                  <a:pt x="1916" y="68"/>
                </a:lnTo>
                <a:lnTo>
                  <a:pt x="1917" y="102"/>
                </a:lnTo>
                <a:lnTo>
                  <a:pt x="1917" y="98"/>
                </a:lnTo>
                <a:lnTo>
                  <a:pt x="1917" y="88"/>
                </a:lnTo>
                <a:lnTo>
                  <a:pt x="1918" y="44"/>
                </a:lnTo>
                <a:lnTo>
                  <a:pt x="1918" y="46"/>
                </a:lnTo>
                <a:lnTo>
                  <a:pt x="1918" y="82"/>
                </a:lnTo>
                <a:lnTo>
                  <a:pt x="1919" y="176"/>
                </a:lnTo>
                <a:lnTo>
                  <a:pt x="1920" y="174"/>
                </a:lnTo>
                <a:lnTo>
                  <a:pt x="1920" y="202"/>
                </a:lnTo>
                <a:lnTo>
                  <a:pt x="1921" y="237"/>
                </a:lnTo>
                <a:lnTo>
                  <a:pt x="1921" y="224"/>
                </a:lnTo>
                <a:lnTo>
                  <a:pt x="1921" y="199"/>
                </a:lnTo>
                <a:lnTo>
                  <a:pt x="1922" y="28"/>
                </a:lnTo>
                <a:lnTo>
                  <a:pt x="1922" y="39"/>
                </a:lnTo>
                <a:lnTo>
                  <a:pt x="1923" y="95"/>
                </a:lnTo>
                <a:lnTo>
                  <a:pt x="1923" y="86"/>
                </a:lnTo>
                <a:lnTo>
                  <a:pt x="1924" y="76"/>
                </a:lnTo>
                <a:lnTo>
                  <a:pt x="1924" y="25"/>
                </a:lnTo>
                <a:lnTo>
                  <a:pt x="1924" y="64"/>
                </a:lnTo>
                <a:lnTo>
                  <a:pt x="1925" y="98"/>
                </a:lnTo>
                <a:lnTo>
                  <a:pt x="1926" y="203"/>
                </a:lnTo>
                <a:lnTo>
                  <a:pt x="1926" y="226"/>
                </a:lnTo>
                <a:lnTo>
                  <a:pt x="1926" y="240"/>
                </a:lnTo>
                <a:lnTo>
                  <a:pt x="1927" y="202"/>
                </a:lnTo>
                <a:lnTo>
                  <a:pt x="1927" y="132"/>
                </a:lnTo>
                <a:lnTo>
                  <a:pt x="1928" y="37"/>
                </a:lnTo>
                <a:lnTo>
                  <a:pt x="1928" y="56"/>
                </a:lnTo>
                <a:lnTo>
                  <a:pt x="1928" y="64"/>
                </a:lnTo>
                <a:lnTo>
                  <a:pt x="1928" y="90"/>
                </a:lnTo>
                <a:lnTo>
                  <a:pt x="1929" y="65"/>
                </a:lnTo>
                <a:lnTo>
                  <a:pt x="1930" y="37"/>
                </a:lnTo>
                <a:lnTo>
                  <a:pt x="1930" y="25"/>
                </a:lnTo>
                <a:lnTo>
                  <a:pt x="1931" y="93"/>
                </a:lnTo>
                <a:lnTo>
                  <a:pt x="1931" y="133"/>
                </a:lnTo>
                <a:lnTo>
                  <a:pt x="1932" y="227"/>
                </a:lnTo>
                <a:lnTo>
                  <a:pt x="1932" y="232"/>
                </a:lnTo>
                <a:lnTo>
                  <a:pt x="1933" y="133"/>
                </a:lnTo>
                <a:lnTo>
                  <a:pt x="1933" y="73"/>
                </a:lnTo>
                <a:lnTo>
                  <a:pt x="1933" y="31"/>
                </a:lnTo>
                <a:lnTo>
                  <a:pt x="1934" y="55"/>
                </a:lnTo>
                <a:lnTo>
                  <a:pt x="1935" y="79"/>
                </a:lnTo>
                <a:lnTo>
                  <a:pt x="1935" y="90"/>
                </a:lnTo>
                <a:lnTo>
                  <a:pt x="1936" y="64"/>
                </a:lnTo>
                <a:lnTo>
                  <a:pt x="1936" y="24"/>
                </a:lnTo>
                <a:lnTo>
                  <a:pt x="1937" y="133"/>
                </a:lnTo>
                <a:lnTo>
                  <a:pt x="1937" y="145"/>
                </a:lnTo>
                <a:lnTo>
                  <a:pt x="1938" y="228"/>
                </a:lnTo>
                <a:lnTo>
                  <a:pt x="1938" y="228"/>
                </a:lnTo>
                <a:lnTo>
                  <a:pt x="1939" y="74"/>
                </a:lnTo>
                <a:lnTo>
                  <a:pt x="1940" y="37"/>
                </a:lnTo>
                <a:lnTo>
                  <a:pt x="1940" y="90"/>
                </a:lnTo>
                <a:lnTo>
                  <a:pt x="1941" y="82"/>
                </a:lnTo>
                <a:lnTo>
                  <a:pt x="1941" y="84"/>
                </a:lnTo>
                <a:lnTo>
                  <a:pt x="1942" y="31"/>
                </a:lnTo>
                <a:lnTo>
                  <a:pt x="1942" y="39"/>
                </a:lnTo>
                <a:lnTo>
                  <a:pt x="1943" y="153"/>
                </a:lnTo>
                <a:lnTo>
                  <a:pt x="1943" y="187"/>
                </a:lnTo>
                <a:lnTo>
                  <a:pt x="1944" y="226"/>
                </a:lnTo>
                <a:lnTo>
                  <a:pt x="1944" y="217"/>
                </a:lnTo>
                <a:lnTo>
                  <a:pt x="1944" y="232"/>
                </a:lnTo>
                <a:lnTo>
                  <a:pt x="1945" y="102"/>
                </a:lnTo>
                <a:lnTo>
                  <a:pt x="1946" y="96"/>
                </a:lnTo>
                <a:lnTo>
                  <a:pt x="1947" y="168"/>
                </a:lnTo>
                <a:lnTo>
                  <a:pt x="1947" y="162"/>
                </a:lnTo>
                <a:lnTo>
                  <a:pt x="1948" y="86"/>
                </a:lnTo>
                <a:lnTo>
                  <a:pt x="1948" y="119"/>
                </a:lnTo>
                <a:lnTo>
                  <a:pt x="1949" y="206"/>
                </a:lnTo>
                <a:lnTo>
                  <a:pt x="1949" y="228"/>
                </a:lnTo>
                <a:lnTo>
                  <a:pt x="1950" y="252"/>
                </a:lnTo>
                <a:lnTo>
                  <a:pt x="1951" y="239"/>
                </a:lnTo>
                <a:lnTo>
                  <a:pt x="1952" y="171"/>
                </a:lnTo>
                <a:lnTo>
                  <a:pt x="1952" y="157"/>
                </a:lnTo>
                <a:lnTo>
                  <a:pt x="1952" y="196"/>
                </a:lnTo>
                <a:lnTo>
                  <a:pt x="1953" y="193"/>
                </a:lnTo>
                <a:lnTo>
                  <a:pt x="1953" y="194"/>
                </a:lnTo>
                <a:lnTo>
                  <a:pt x="1954" y="135"/>
                </a:lnTo>
                <a:lnTo>
                  <a:pt x="1954" y="138"/>
                </a:lnTo>
                <a:lnTo>
                  <a:pt x="1954" y="153"/>
                </a:lnTo>
                <a:lnTo>
                  <a:pt x="1955" y="237"/>
                </a:lnTo>
                <a:lnTo>
                  <a:pt x="1956" y="248"/>
                </a:lnTo>
                <a:lnTo>
                  <a:pt x="1956" y="252"/>
                </a:lnTo>
                <a:lnTo>
                  <a:pt x="1956" y="214"/>
                </a:lnTo>
                <a:lnTo>
                  <a:pt x="1957" y="148"/>
                </a:lnTo>
                <a:lnTo>
                  <a:pt x="1957" y="16"/>
                </a:lnTo>
                <a:lnTo>
                  <a:pt x="1958" y="25"/>
                </a:lnTo>
                <a:lnTo>
                  <a:pt x="1958" y="44"/>
                </a:lnTo>
                <a:lnTo>
                  <a:pt x="1959" y="68"/>
                </a:lnTo>
                <a:lnTo>
                  <a:pt x="1959" y="52"/>
                </a:lnTo>
                <a:lnTo>
                  <a:pt x="1959" y="36"/>
                </a:lnTo>
                <a:lnTo>
                  <a:pt x="1960" y="105"/>
                </a:lnTo>
                <a:lnTo>
                  <a:pt x="1960" y="135"/>
                </a:lnTo>
                <a:lnTo>
                  <a:pt x="1961" y="227"/>
                </a:lnTo>
                <a:lnTo>
                  <a:pt x="1962" y="237"/>
                </a:lnTo>
                <a:lnTo>
                  <a:pt x="1963" y="133"/>
                </a:lnTo>
                <a:lnTo>
                  <a:pt x="1963" y="73"/>
                </a:lnTo>
                <a:lnTo>
                  <a:pt x="1964" y="25"/>
                </a:lnTo>
                <a:lnTo>
                  <a:pt x="1964" y="50"/>
                </a:lnTo>
                <a:lnTo>
                  <a:pt x="1964" y="74"/>
                </a:lnTo>
                <a:lnTo>
                  <a:pt x="1964" y="80"/>
                </a:lnTo>
                <a:lnTo>
                  <a:pt x="1965" y="46"/>
                </a:lnTo>
                <a:lnTo>
                  <a:pt x="1965" y="37"/>
                </a:lnTo>
                <a:lnTo>
                  <a:pt x="1966" y="131"/>
                </a:lnTo>
                <a:lnTo>
                  <a:pt x="1967" y="160"/>
                </a:lnTo>
                <a:lnTo>
                  <a:pt x="1968" y="232"/>
                </a:lnTo>
                <a:lnTo>
                  <a:pt x="1968" y="228"/>
                </a:lnTo>
                <a:lnTo>
                  <a:pt x="1969" y="65"/>
                </a:lnTo>
                <a:lnTo>
                  <a:pt x="1969" y="41"/>
                </a:lnTo>
                <a:lnTo>
                  <a:pt x="1970" y="93"/>
                </a:lnTo>
                <a:lnTo>
                  <a:pt x="1970" y="96"/>
                </a:lnTo>
                <a:lnTo>
                  <a:pt x="1971" y="32"/>
                </a:lnTo>
                <a:lnTo>
                  <a:pt x="1972" y="41"/>
                </a:lnTo>
                <a:lnTo>
                  <a:pt x="1972" y="142"/>
                </a:lnTo>
                <a:lnTo>
                  <a:pt x="1973" y="185"/>
                </a:lnTo>
                <a:lnTo>
                  <a:pt x="1974" y="228"/>
                </a:lnTo>
                <a:lnTo>
                  <a:pt x="1974" y="215"/>
                </a:lnTo>
                <a:lnTo>
                  <a:pt x="1975" y="71"/>
                </a:lnTo>
                <a:lnTo>
                  <a:pt x="1975" y="36"/>
                </a:lnTo>
                <a:lnTo>
                  <a:pt x="1975" y="24"/>
                </a:lnTo>
                <a:lnTo>
                  <a:pt x="1976" y="86"/>
                </a:lnTo>
                <a:lnTo>
                  <a:pt x="1976" y="86"/>
                </a:lnTo>
                <a:lnTo>
                  <a:pt x="1977" y="32"/>
                </a:lnTo>
                <a:lnTo>
                  <a:pt x="1978" y="46"/>
                </a:lnTo>
                <a:lnTo>
                  <a:pt x="1979" y="156"/>
                </a:lnTo>
                <a:lnTo>
                  <a:pt x="1979" y="184"/>
                </a:lnTo>
                <a:lnTo>
                  <a:pt x="1980" y="228"/>
                </a:lnTo>
                <a:lnTo>
                  <a:pt x="1980" y="224"/>
                </a:lnTo>
                <a:lnTo>
                  <a:pt x="1980" y="212"/>
                </a:lnTo>
                <a:lnTo>
                  <a:pt x="1981" y="31"/>
                </a:lnTo>
                <a:lnTo>
                  <a:pt x="1981" y="44"/>
                </a:lnTo>
                <a:lnTo>
                  <a:pt x="1981" y="25"/>
                </a:lnTo>
                <a:lnTo>
                  <a:pt x="1982" y="83"/>
                </a:lnTo>
                <a:lnTo>
                  <a:pt x="1983" y="74"/>
                </a:lnTo>
                <a:lnTo>
                  <a:pt x="1983" y="31"/>
                </a:lnTo>
                <a:lnTo>
                  <a:pt x="1984" y="50"/>
                </a:lnTo>
                <a:lnTo>
                  <a:pt x="1984" y="74"/>
                </a:lnTo>
                <a:lnTo>
                  <a:pt x="1985" y="185"/>
                </a:lnTo>
                <a:lnTo>
                  <a:pt x="1985" y="214"/>
                </a:lnTo>
                <a:lnTo>
                  <a:pt x="1986" y="235"/>
                </a:lnTo>
                <a:lnTo>
                  <a:pt x="1986" y="228"/>
                </a:lnTo>
                <a:lnTo>
                  <a:pt x="1986" y="218"/>
                </a:lnTo>
                <a:lnTo>
                  <a:pt x="1987" y="99"/>
                </a:lnTo>
                <a:lnTo>
                  <a:pt x="1987" y="108"/>
                </a:lnTo>
                <a:lnTo>
                  <a:pt x="1988" y="174"/>
                </a:lnTo>
                <a:lnTo>
                  <a:pt x="1989" y="169"/>
                </a:lnTo>
                <a:lnTo>
                  <a:pt x="1989" y="93"/>
                </a:lnTo>
                <a:lnTo>
                  <a:pt x="1990" y="108"/>
                </a:lnTo>
                <a:lnTo>
                  <a:pt x="1990" y="144"/>
                </a:lnTo>
                <a:lnTo>
                  <a:pt x="1991" y="226"/>
                </a:lnTo>
                <a:lnTo>
                  <a:pt x="1991" y="235"/>
                </a:lnTo>
                <a:lnTo>
                  <a:pt x="1991" y="255"/>
                </a:lnTo>
                <a:lnTo>
                  <a:pt x="1992" y="242"/>
                </a:lnTo>
                <a:lnTo>
                  <a:pt x="1992" y="227"/>
                </a:lnTo>
                <a:lnTo>
                  <a:pt x="1993" y="232"/>
                </a:lnTo>
                <a:lnTo>
                  <a:pt x="1993" y="160"/>
                </a:lnTo>
                <a:lnTo>
                  <a:pt x="1994" y="160"/>
                </a:lnTo>
                <a:lnTo>
                  <a:pt x="1994" y="203"/>
                </a:lnTo>
                <a:lnTo>
                  <a:pt x="1995" y="203"/>
                </a:lnTo>
                <a:lnTo>
                  <a:pt x="1995" y="153"/>
                </a:lnTo>
                <a:lnTo>
                  <a:pt x="1995" y="122"/>
                </a:lnTo>
                <a:lnTo>
                  <a:pt x="1996" y="141"/>
                </a:lnTo>
                <a:lnTo>
                  <a:pt x="1996" y="154"/>
                </a:lnTo>
                <a:lnTo>
                  <a:pt x="1997" y="246"/>
                </a:lnTo>
                <a:lnTo>
                  <a:pt x="1997" y="240"/>
                </a:lnTo>
                <a:lnTo>
                  <a:pt x="1997" y="244"/>
                </a:lnTo>
                <a:lnTo>
                  <a:pt x="1998" y="249"/>
                </a:lnTo>
                <a:lnTo>
                  <a:pt x="1998" y="135"/>
                </a:lnTo>
                <a:lnTo>
                  <a:pt x="1999" y="52"/>
                </a:lnTo>
                <a:lnTo>
                  <a:pt x="1999" y="24"/>
                </a:lnTo>
                <a:lnTo>
                  <a:pt x="1999" y="46"/>
                </a:lnTo>
                <a:lnTo>
                  <a:pt x="2000" y="77"/>
                </a:lnTo>
                <a:lnTo>
                  <a:pt x="2000" y="82"/>
                </a:lnTo>
                <a:lnTo>
                  <a:pt x="2001" y="41"/>
                </a:lnTo>
                <a:lnTo>
                  <a:pt x="2001" y="46"/>
                </a:lnTo>
                <a:lnTo>
                  <a:pt x="2001" y="39"/>
                </a:lnTo>
                <a:lnTo>
                  <a:pt x="2002" y="122"/>
                </a:lnTo>
                <a:lnTo>
                  <a:pt x="2002" y="148"/>
                </a:lnTo>
                <a:lnTo>
                  <a:pt x="2003" y="236"/>
                </a:lnTo>
                <a:lnTo>
                  <a:pt x="2003" y="232"/>
                </a:lnTo>
                <a:lnTo>
                  <a:pt x="2004" y="67"/>
                </a:lnTo>
                <a:lnTo>
                  <a:pt x="2005" y="36"/>
                </a:lnTo>
                <a:lnTo>
                  <a:pt x="2006" y="92"/>
                </a:lnTo>
                <a:lnTo>
                  <a:pt x="2006" y="79"/>
                </a:lnTo>
                <a:lnTo>
                  <a:pt x="2006" y="80"/>
                </a:lnTo>
                <a:lnTo>
                  <a:pt x="2007" y="27"/>
                </a:lnTo>
                <a:lnTo>
                  <a:pt x="2007" y="30"/>
                </a:lnTo>
                <a:lnTo>
                  <a:pt x="2007" y="44"/>
                </a:lnTo>
                <a:lnTo>
                  <a:pt x="2008" y="159"/>
                </a:lnTo>
                <a:lnTo>
                  <a:pt x="2008" y="168"/>
                </a:lnTo>
                <a:lnTo>
                  <a:pt x="2009" y="228"/>
                </a:lnTo>
                <a:lnTo>
                  <a:pt x="2009" y="226"/>
                </a:lnTo>
                <a:lnTo>
                  <a:pt x="2010" y="215"/>
                </a:lnTo>
                <a:lnTo>
                  <a:pt x="2011" y="21"/>
                </a:lnTo>
                <a:lnTo>
                  <a:pt x="2011" y="24"/>
                </a:lnTo>
                <a:lnTo>
                  <a:pt x="2011" y="86"/>
                </a:lnTo>
                <a:lnTo>
                  <a:pt x="2012" y="73"/>
                </a:lnTo>
                <a:lnTo>
                  <a:pt x="2012" y="74"/>
                </a:lnTo>
                <a:lnTo>
                  <a:pt x="2013" y="13"/>
                </a:lnTo>
                <a:lnTo>
                  <a:pt x="2013" y="37"/>
                </a:lnTo>
                <a:lnTo>
                  <a:pt x="2013" y="64"/>
                </a:lnTo>
                <a:lnTo>
                  <a:pt x="2014" y="174"/>
                </a:lnTo>
                <a:lnTo>
                  <a:pt x="2015" y="203"/>
                </a:lnTo>
                <a:lnTo>
                  <a:pt x="2015" y="227"/>
                </a:lnTo>
                <a:lnTo>
                  <a:pt x="2015" y="212"/>
                </a:lnTo>
                <a:lnTo>
                  <a:pt x="2016" y="192"/>
                </a:lnTo>
                <a:lnTo>
                  <a:pt x="2016" y="16"/>
                </a:lnTo>
                <a:lnTo>
                  <a:pt x="2017" y="24"/>
                </a:lnTo>
                <a:lnTo>
                  <a:pt x="2017" y="31"/>
                </a:lnTo>
                <a:lnTo>
                  <a:pt x="2018" y="73"/>
                </a:lnTo>
                <a:lnTo>
                  <a:pt x="2018" y="62"/>
                </a:lnTo>
                <a:lnTo>
                  <a:pt x="2018" y="64"/>
                </a:lnTo>
                <a:lnTo>
                  <a:pt x="2019" y="15"/>
                </a:lnTo>
                <a:lnTo>
                  <a:pt x="2019" y="70"/>
                </a:lnTo>
                <a:lnTo>
                  <a:pt x="2019" y="95"/>
                </a:lnTo>
                <a:lnTo>
                  <a:pt x="2020" y="205"/>
                </a:lnTo>
                <a:lnTo>
                  <a:pt x="2021" y="226"/>
                </a:lnTo>
                <a:lnTo>
                  <a:pt x="2021" y="242"/>
                </a:lnTo>
                <a:lnTo>
                  <a:pt x="2022" y="223"/>
                </a:lnTo>
                <a:lnTo>
                  <a:pt x="2022" y="208"/>
                </a:lnTo>
                <a:lnTo>
                  <a:pt x="2023" y="126"/>
                </a:lnTo>
                <a:lnTo>
                  <a:pt x="2023" y="147"/>
                </a:lnTo>
                <a:lnTo>
                  <a:pt x="2024" y="185"/>
                </a:lnTo>
                <a:lnTo>
                  <a:pt x="2024" y="176"/>
                </a:lnTo>
                <a:lnTo>
                  <a:pt x="2024" y="141"/>
                </a:lnTo>
                <a:lnTo>
                  <a:pt x="2025" y="122"/>
                </a:lnTo>
                <a:lnTo>
                  <a:pt x="2025" y="141"/>
                </a:lnTo>
                <a:lnTo>
                  <a:pt x="2026" y="160"/>
                </a:lnTo>
                <a:lnTo>
                  <a:pt x="2027" y="239"/>
                </a:lnTo>
                <a:lnTo>
                  <a:pt x="2027" y="246"/>
                </a:lnTo>
                <a:lnTo>
                  <a:pt x="2027" y="252"/>
                </a:lnTo>
                <a:lnTo>
                  <a:pt x="2028" y="193"/>
                </a:lnTo>
                <a:lnTo>
                  <a:pt x="2028" y="169"/>
                </a:lnTo>
                <a:lnTo>
                  <a:pt x="2029" y="131"/>
                </a:lnTo>
                <a:lnTo>
                  <a:pt x="2029" y="154"/>
                </a:lnTo>
                <a:lnTo>
                  <a:pt x="2029" y="172"/>
                </a:lnTo>
                <a:lnTo>
                  <a:pt x="2030" y="185"/>
                </a:lnTo>
                <a:lnTo>
                  <a:pt x="2030" y="133"/>
                </a:lnTo>
                <a:lnTo>
                  <a:pt x="2031" y="110"/>
                </a:lnTo>
                <a:lnTo>
                  <a:pt x="2031" y="101"/>
                </a:lnTo>
                <a:lnTo>
                  <a:pt x="2031" y="142"/>
                </a:lnTo>
                <a:lnTo>
                  <a:pt x="2031" y="172"/>
                </a:lnTo>
                <a:lnTo>
                  <a:pt x="2033" y="244"/>
                </a:lnTo>
                <a:lnTo>
                  <a:pt x="2033" y="252"/>
                </a:lnTo>
                <a:lnTo>
                  <a:pt x="2033" y="261"/>
                </a:lnTo>
                <a:lnTo>
                  <a:pt x="2034" y="220"/>
                </a:lnTo>
                <a:lnTo>
                  <a:pt x="2034" y="223"/>
                </a:lnTo>
                <a:lnTo>
                  <a:pt x="2035" y="160"/>
                </a:lnTo>
                <a:lnTo>
                  <a:pt x="2035" y="162"/>
                </a:lnTo>
                <a:lnTo>
                  <a:pt x="2035" y="175"/>
                </a:lnTo>
                <a:lnTo>
                  <a:pt x="2035" y="199"/>
                </a:lnTo>
                <a:lnTo>
                  <a:pt x="2036" y="168"/>
                </a:lnTo>
                <a:lnTo>
                  <a:pt x="2037" y="128"/>
                </a:lnTo>
                <a:lnTo>
                  <a:pt x="2037" y="120"/>
                </a:lnTo>
                <a:lnTo>
                  <a:pt x="2038" y="160"/>
                </a:lnTo>
                <a:lnTo>
                  <a:pt x="2038" y="183"/>
                </a:lnTo>
                <a:lnTo>
                  <a:pt x="2039" y="244"/>
                </a:lnTo>
                <a:lnTo>
                  <a:pt x="2039" y="244"/>
                </a:lnTo>
                <a:lnTo>
                  <a:pt x="2039" y="244"/>
                </a:lnTo>
                <a:lnTo>
                  <a:pt x="2040" y="71"/>
                </a:lnTo>
                <a:lnTo>
                  <a:pt x="2040" y="34"/>
                </a:lnTo>
                <a:lnTo>
                  <a:pt x="2041" y="74"/>
                </a:lnTo>
                <a:lnTo>
                  <a:pt x="2042" y="74"/>
                </a:lnTo>
                <a:lnTo>
                  <a:pt x="2042" y="82"/>
                </a:lnTo>
                <a:lnTo>
                  <a:pt x="2043" y="30"/>
                </a:lnTo>
                <a:lnTo>
                  <a:pt x="2043" y="39"/>
                </a:lnTo>
                <a:lnTo>
                  <a:pt x="2044" y="147"/>
                </a:lnTo>
                <a:lnTo>
                  <a:pt x="2044" y="190"/>
                </a:lnTo>
                <a:lnTo>
                  <a:pt x="2044" y="226"/>
                </a:lnTo>
                <a:lnTo>
                  <a:pt x="2045" y="214"/>
                </a:lnTo>
                <a:lnTo>
                  <a:pt x="2045" y="218"/>
                </a:lnTo>
                <a:lnTo>
                  <a:pt x="2046" y="32"/>
                </a:lnTo>
                <a:lnTo>
                  <a:pt x="2046" y="30"/>
                </a:lnTo>
                <a:lnTo>
                  <a:pt x="2047" y="76"/>
                </a:lnTo>
                <a:lnTo>
                  <a:pt x="2047" y="70"/>
                </a:lnTo>
                <a:lnTo>
                  <a:pt x="2048" y="48"/>
                </a:lnTo>
                <a:lnTo>
                  <a:pt x="2048" y="1"/>
                </a:lnTo>
                <a:lnTo>
                  <a:pt x="2049" y="18"/>
                </a:lnTo>
                <a:lnTo>
                  <a:pt x="2049" y="44"/>
                </a:lnTo>
                <a:lnTo>
                  <a:pt x="2050" y="169"/>
                </a:lnTo>
                <a:lnTo>
                  <a:pt x="2050" y="199"/>
                </a:lnTo>
                <a:lnTo>
                  <a:pt x="2051" y="226"/>
                </a:lnTo>
                <a:lnTo>
                  <a:pt x="2051" y="218"/>
                </a:lnTo>
                <a:lnTo>
                  <a:pt x="2051" y="202"/>
                </a:lnTo>
                <a:lnTo>
                  <a:pt x="2052" y="9"/>
                </a:lnTo>
                <a:lnTo>
                  <a:pt x="2052" y="25"/>
                </a:lnTo>
                <a:lnTo>
                  <a:pt x="2053" y="37"/>
                </a:lnTo>
                <a:lnTo>
                  <a:pt x="2053" y="76"/>
                </a:lnTo>
                <a:lnTo>
                  <a:pt x="2054" y="58"/>
                </a:lnTo>
                <a:lnTo>
                  <a:pt x="2054" y="37"/>
                </a:lnTo>
                <a:lnTo>
                  <a:pt x="2054" y="12"/>
                </a:lnTo>
                <a:lnTo>
                  <a:pt x="2055" y="61"/>
                </a:lnTo>
                <a:lnTo>
                  <a:pt x="2055" y="77"/>
                </a:lnTo>
                <a:lnTo>
                  <a:pt x="2056" y="202"/>
                </a:lnTo>
                <a:lnTo>
                  <a:pt x="2056" y="211"/>
                </a:lnTo>
                <a:lnTo>
                  <a:pt x="2057" y="226"/>
                </a:lnTo>
                <a:lnTo>
                  <a:pt x="2057" y="192"/>
                </a:lnTo>
                <a:lnTo>
                  <a:pt x="2058" y="113"/>
                </a:lnTo>
                <a:lnTo>
                  <a:pt x="2058" y="7"/>
                </a:lnTo>
                <a:lnTo>
                  <a:pt x="2058" y="13"/>
                </a:lnTo>
                <a:lnTo>
                  <a:pt x="2059" y="27"/>
                </a:lnTo>
                <a:lnTo>
                  <a:pt x="2059" y="58"/>
                </a:lnTo>
                <a:lnTo>
                  <a:pt x="2060" y="28"/>
                </a:lnTo>
                <a:lnTo>
                  <a:pt x="2060" y="15"/>
                </a:lnTo>
                <a:lnTo>
                  <a:pt x="2060" y="4"/>
                </a:lnTo>
                <a:lnTo>
                  <a:pt x="2061" y="84"/>
                </a:lnTo>
                <a:lnTo>
                  <a:pt x="2061" y="128"/>
                </a:lnTo>
                <a:lnTo>
                  <a:pt x="2062" y="220"/>
                </a:lnTo>
                <a:lnTo>
                  <a:pt x="2062" y="228"/>
                </a:lnTo>
                <a:lnTo>
                  <a:pt x="2063" y="230"/>
                </a:lnTo>
                <a:lnTo>
                  <a:pt x="2063" y="128"/>
                </a:lnTo>
                <a:lnTo>
                  <a:pt x="2064" y="27"/>
                </a:lnTo>
                <a:lnTo>
                  <a:pt x="2064" y="18"/>
                </a:lnTo>
                <a:lnTo>
                  <a:pt x="2065" y="40"/>
                </a:lnTo>
                <a:lnTo>
                  <a:pt x="2065" y="67"/>
                </a:lnTo>
                <a:lnTo>
                  <a:pt x="2065" y="70"/>
                </a:lnTo>
                <a:lnTo>
                  <a:pt x="2066" y="30"/>
                </a:lnTo>
                <a:lnTo>
                  <a:pt x="2066" y="27"/>
                </a:lnTo>
                <a:lnTo>
                  <a:pt x="2067" y="128"/>
                </a:lnTo>
                <a:lnTo>
                  <a:pt x="2067" y="148"/>
                </a:lnTo>
                <a:lnTo>
                  <a:pt x="2068" y="220"/>
                </a:lnTo>
                <a:lnTo>
                  <a:pt x="2068" y="218"/>
                </a:lnTo>
                <a:lnTo>
                  <a:pt x="2069" y="224"/>
                </a:lnTo>
                <a:lnTo>
                  <a:pt x="2070" y="116"/>
                </a:lnTo>
                <a:lnTo>
                  <a:pt x="2070" y="92"/>
                </a:lnTo>
                <a:lnTo>
                  <a:pt x="2070" y="83"/>
                </a:lnTo>
                <a:lnTo>
                  <a:pt x="2071" y="126"/>
                </a:lnTo>
                <a:lnTo>
                  <a:pt x="2071" y="144"/>
                </a:lnTo>
                <a:lnTo>
                  <a:pt x="2072" y="92"/>
                </a:lnTo>
                <a:lnTo>
                  <a:pt x="2072" y="84"/>
                </a:lnTo>
                <a:lnTo>
                  <a:pt x="2073" y="176"/>
                </a:lnTo>
                <a:lnTo>
                  <a:pt x="2074" y="196"/>
                </a:lnTo>
                <a:lnTo>
                  <a:pt x="2074" y="255"/>
                </a:lnTo>
                <a:lnTo>
                  <a:pt x="2075" y="245"/>
                </a:lnTo>
                <a:lnTo>
                  <a:pt x="2076" y="187"/>
                </a:lnTo>
                <a:lnTo>
                  <a:pt x="2076" y="151"/>
                </a:lnTo>
                <a:lnTo>
                  <a:pt x="2076" y="145"/>
                </a:lnTo>
                <a:lnTo>
                  <a:pt x="2077" y="187"/>
                </a:lnTo>
                <a:lnTo>
                  <a:pt x="2077" y="184"/>
                </a:lnTo>
                <a:lnTo>
                  <a:pt x="2078" y="111"/>
                </a:lnTo>
                <a:lnTo>
                  <a:pt x="2078" y="120"/>
                </a:lnTo>
                <a:lnTo>
                  <a:pt x="2079" y="205"/>
                </a:lnTo>
                <a:lnTo>
                  <a:pt x="2080" y="226"/>
                </a:lnTo>
                <a:lnTo>
                  <a:pt x="2080" y="245"/>
                </a:lnTo>
                <a:lnTo>
                  <a:pt x="2081" y="226"/>
                </a:lnTo>
                <a:lnTo>
                  <a:pt x="2081" y="209"/>
                </a:lnTo>
                <a:lnTo>
                  <a:pt x="2082" y="36"/>
                </a:lnTo>
                <a:lnTo>
                  <a:pt x="2082" y="39"/>
                </a:lnTo>
                <a:lnTo>
                  <a:pt x="2082" y="49"/>
                </a:lnTo>
                <a:lnTo>
                  <a:pt x="2083" y="90"/>
                </a:lnTo>
                <a:lnTo>
                  <a:pt x="2083" y="88"/>
                </a:lnTo>
                <a:lnTo>
                  <a:pt x="2083" y="76"/>
                </a:lnTo>
                <a:lnTo>
                  <a:pt x="2084" y="32"/>
                </a:lnTo>
                <a:lnTo>
                  <a:pt x="2084" y="65"/>
                </a:lnTo>
                <a:lnTo>
                  <a:pt x="2085" y="98"/>
                </a:lnTo>
                <a:lnTo>
                  <a:pt x="2086" y="212"/>
                </a:lnTo>
                <a:lnTo>
                  <a:pt x="2086" y="221"/>
                </a:lnTo>
                <a:lnTo>
                  <a:pt x="2086" y="228"/>
                </a:lnTo>
                <a:lnTo>
                  <a:pt x="2087" y="196"/>
                </a:lnTo>
                <a:lnTo>
                  <a:pt x="2087" y="128"/>
                </a:lnTo>
                <a:lnTo>
                  <a:pt x="2088" y="27"/>
                </a:lnTo>
                <a:lnTo>
                  <a:pt x="2088" y="37"/>
                </a:lnTo>
                <a:lnTo>
                  <a:pt x="2088" y="48"/>
                </a:lnTo>
                <a:lnTo>
                  <a:pt x="2089" y="88"/>
                </a:lnTo>
                <a:lnTo>
                  <a:pt x="2089" y="82"/>
                </a:lnTo>
                <a:lnTo>
                  <a:pt x="2090" y="73"/>
                </a:lnTo>
                <a:lnTo>
                  <a:pt x="2090" y="25"/>
                </a:lnTo>
                <a:lnTo>
                  <a:pt x="2090" y="62"/>
                </a:lnTo>
                <a:lnTo>
                  <a:pt x="2091" y="93"/>
                </a:lnTo>
                <a:lnTo>
                  <a:pt x="2092" y="208"/>
                </a:lnTo>
                <a:lnTo>
                  <a:pt x="2092" y="227"/>
                </a:lnTo>
                <a:lnTo>
                  <a:pt x="2092" y="228"/>
                </a:lnTo>
                <a:lnTo>
                  <a:pt x="2093" y="197"/>
                </a:lnTo>
                <a:lnTo>
                  <a:pt x="2093" y="124"/>
                </a:lnTo>
                <a:lnTo>
                  <a:pt x="2094" y="36"/>
                </a:lnTo>
                <a:lnTo>
                  <a:pt x="2094" y="53"/>
                </a:lnTo>
                <a:lnTo>
                  <a:pt x="2094" y="61"/>
                </a:lnTo>
                <a:lnTo>
                  <a:pt x="2094" y="89"/>
                </a:lnTo>
                <a:lnTo>
                  <a:pt x="2095" y="74"/>
                </a:lnTo>
                <a:lnTo>
                  <a:pt x="2096" y="55"/>
                </a:lnTo>
                <a:lnTo>
                  <a:pt x="2096" y="30"/>
                </a:lnTo>
                <a:lnTo>
                  <a:pt x="2097" y="92"/>
                </a:lnTo>
                <a:lnTo>
                  <a:pt x="2097" y="123"/>
                </a:lnTo>
                <a:lnTo>
                  <a:pt x="2098" y="212"/>
                </a:lnTo>
                <a:lnTo>
                  <a:pt x="2098" y="224"/>
                </a:lnTo>
                <a:lnTo>
                  <a:pt x="2098" y="232"/>
                </a:lnTo>
                <a:lnTo>
                  <a:pt x="2099" y="116"/>
                </a:lnTo>
                <a:lnTo>
                  <a:pt x="2099" y="62"/>
                </a:lnTo>
                <a:lnTo>
                  <a:pt x="2100" y="34"/>
                </a:lnTo>
                <a:lnTo>
                  <a:pt x="2100" y="59"/>
                </a:lnTo>
                <a:lnTo>
                  <a:pt x="2101" y="80"/>
                </a:lnTo>
                <a:lnTo>
                  <a:pt x="2102" y="25"/>
                </a:lnTo>
                <a:lnTo>
                  <a:pt x="2102" y="30"/>
                </a:lnTo>
                <a:lnTo>
                  <a:pt x="2103" y="122"/>
                </a:lnTo>
                <a:lnTo>
                  <a:pt x="2103" y="142"/>
                </a:lnTo>
                <a:lnTo>
                  <a:pt x="2104" y="226"/>
                </a:lnTo>
                <a:lnTo>
                  <a:pt x="2104" y="224"/>
                </a:lnTo>
                <a:lnTo>
                  <a:pt x="2105" y="46"/>
                </a:lnTo>
                <a:lnTo>
                  <a:pt x="2105" y="34"/>
                </a:lnTo>
                <a:lnTo>
                  <a:pt x="2106" y="28"/>
                </a:lnTo>
                <a:lnTo>
                  <a:pt x="2106" y="82"/>
                </a:lnTo>
                <a:lnTo>
                  <a:pt x="2107" y="93"/>
                </a:lnTo>
                <a:lnTo>
                  <a:pt x="2107" y="49"/>
                </a:lnTo>
                <a:lnTo>
                  <a:pt x="2108" y="62"/>
                </a:lnTo>
                <a:lnTo>
                  <a:pt x="2108" y="68"/>
                </a:lnTo>
                <a:lnTo>
                  <a:pt x="2109" y="153"/>
                </a:lnTo>
                <a:lnTo>
                  <a:pt x="2109" y="178"/>
                </a:lnTo>
                <a:lnTo>
                  <a:pt x="2110" y="242"/>
                </a:lnTo>
                <a:lnTo>
                  <a:pt x="2110" y="233"/>
                </a:lnTo>
                <a:lnTo>
                  <a:pt x="2111" y="136"/>
                </a:lnTo>
                <a:lnTo>
                  <a:pt x="2112" y="128"/>
                </a:lnTo>
                <a:lnTo>
                  <a:pt x="2113" y="176"/>
                </a:lnTo>
                <a:lnTo>
                  <a:pt x="2113" y="175"/>
                </a:lnTo>
                <a:lnTo>
                  <a:pt x="2114" y="111"/>
                </a:lnTo>
                <a:lnTo>
                  <a:pt x="2114" y="129"/>
                </a:lnTo>
                <a:lnTo>
                  <a:pt x="2115" y="203"/>
                </a:lnTo>
                <a:lnTo>
                  <a:pt x="2115" y="230"/>
                </a:lnTo>
                <a:lnTo>
                  <a:pt x="2116" y="260"/>
                </a:lnTo>
                <a:lnTo>
                  <a:pt x="2116" y="252"/>
                </a:lnTo>
                <a:lnTo>
                  <a:pt x="2117" y="237"/>
                </a:lnTo>
                <a:lnTo>
                  <a:pt x="2117" y="162"/>
                </a:lnTo>
                <a:lnTo>
                  <a:pt x="2118" y="165"/>
                </a:lnTo>
                <a:lnTo>
                  <a:pt x="2118" y="196"/>
                </a:lnTo>
                <a:lnTo>
                  <a:pt x="2119" y="188"/>
                </a:lnTo>
                <a:lnTo>
                  <a:pt x="2119" y="187"/>
                </a:lnTo>
                <a:lnTo>
                  <a:pt x="2120" y="122"/>
                </a:lnTo>
                <a:lnTo>
                  <a:pt x="2120" y="132"/>
                </a:lnTo>
                <a:lnTo>
                  <a:pt x="2120" y="159"/>
                </a:lnTo>
                <a:lnTo>
                  <a:pt x="2121" y="228"/>
                </a:lnTo>
                <a:lnTo>
                  <a:pt x="2121" y="236"/>
                </a:lnTo>
                <a:lnTo>
                  <a:pt x="2122" y="254"/>
                </a:lnTo>
                <a:lnTo>
                  <a:pt x="2122" y="242"/>
                </a:lnTo>
                <a:lnTo>
                  <a:pt x="2123" y="235"/>
                </a:lnTo>
                <a:lnTo>
                  <a:pt x="2124" y="192"/>
                </a:lnTo>
                <a:lnTo>
                  <a:pt x="2124" y="202"/>
                </a:lnTo>
                <a:lnTo>
                  <a:pt x="2125" y="249"/>
                </a:lnTo>
                <a:lnTo>
                  <a:pt x="2125" y="240"/>
                </a:lnTo>
                <a:lnTo>
                  <a:pt x="2125" y="217"/>
                </a:lnTo>
                <a:lnTo>
                  <a:pt x="2126" y="172"/>
                </a:lnTo>
                <a:lnTo>
                  <a:pt x="2126" y="181"/>
                </a:lnTo>
                <a:lnTo>
                  <a:pt x="2126" y="194"/>
                </a:lnTo>
                <a:lnTo>
                  <a:pt x="2127" y="257"/>
                </a:lnTo>
                <a:lnTo>
                  <a:pt x="2128" y="261"/>
                </a:lnTo>
                <a:lnTo>
                  <a:pt x="2128" y="267"/>
                </a:lnTo>
                <a:lnTo>
                  <a:pt x="2129" y="235"/>
                </a:lnTo>
                <a:lnTo>
                  <a:pt x="2129" y="220"/>
                </a:lnTo>
                <a:lnTo>
                  <a:pt x="2129" y="230"/>
                </a:lnTo>
                <a:lnTo>
                  <a:pt x="2130" y="180"/>
                </a:lnTo>
                <a:lnTo>
                  <a:pt x="2130" y="200"/>
                </a:lnTo>
                <a:lnTo>
                  <a:pt x="2131" y="221"/>
                </a:lnTo>
                <a:lnTo>
                  <a:pt x="2131" y="193"/>
                </a:lnTo>
                <a:lnTo>
                  <a:pt x="2131" y="166"/>
                </a:lnTo>
                <a:lnTo>
                  <a:pt x="2132" y="160"/>
                </a:lnTo>
                <a:lnTo>
                  <a:pt x="2132" y="178"/>
                </a:lnTo>
                <a:lnTo>
                  <a:pt x="2133" y="203"/>
                </a:lnTo>
                <a:lnTo>
                  <a:pt x="2133" y="257"/>
                </a:lnTo>
                <a:lnTo>
                  <a:pt x="2134" y="263"/>
                </a:lnTo>
                <a:lnTo>
                  <a:pt x="2135" y="128"/>
                </a:lnTo>
                <a:lnTo>
                  <a:pt x="2135" y="108"/>
                </a:lnTo>
                <a:lnTo>
                  <a:pt x="2135" y="95"/>
                </a:lnTo>
                <a:lnTo>
                  <a:pt x="2136" y="142"/>
                </a:lnTo>
                <a:lnTo>
                  <a:pt x="2136" y="150"/>
                </a:lnTo>
                <a:lnTo>
                  <a:pt x="2137" y="83"/>
                </a:lnTo>
                <a:lnTo>
                  <a:pt x="2137" y="92"/>
                </a:lnTo>
                <a:lnTo>
                  <a:pt x="2138" y="185"/>
                </a:lnTo>
                <a:lnTo>
                  <a:pt x="2139" y="217"/>
                </a:lnTo>
                <a:lnTo>
                  <a:pt x="2140" y="257"/>
                </a:lnTo>
                <a:lnTo>
                  <a:pt x="2140" y="246"/>
                </a:lnTo>
                <a:lnTo>
                  <a:pt x="2141" y="111"/>
                </a:lnTo>
                <a:lnTo>
                  <a:pt x="2141" y="99"/>
                </a:lnTo>
                <a:lnTo>
                  <a:pt x="2142" y="145"/>
                </a:lnTo>
                <a:lnTo>
                  <a:pt x="2142" y="129"/>
                </a:lnTo>
                <a:lnTo>
                  <a:pt x="2143" y="140"/>
                </a:lnTo>
                <a:lnTo>
                  <a:pt x="2143" y="88"/>
                </a:lnTo>
                <a:lnTo>
                  <a:pt x="2143" y="93"/>
                </a:lnTo>
                <a:lnTo>
                  <a:pt x="2145" y="187"/>
                </a:lnTo>
                <a:lnTo>
                  <a:pt x="2145" y="208"/>
                </a:lnTo>
                <a:lnTo>
                  <a:pt x="2146" y="255"/>
                </a:lnTo>
                <a:lnTo>
                  <a:pt x="2146" y="252"/>
                </a:lnTo>
                <a:lnTo>
                  <a:pt x="2147" y="124"/>
                </a:lnTo>
                <a:lnTo>
                  <a:pt x="2147" y="107"/>
                </a:lnTo>
                <a:lnTo>
                  <a:pt x="2148" y="154"/>
                </a:lnTo>
                <a:lnTo>
                  <a:pt x="2149" y="148"/>
                </a:lnTo>
                <a:lnTo>
                  <a:pt x="2149" y="89"/>
                </a:lnTo>
                <a:lnTo>
                  <a:pt x="2149" y="96"/>
                </a:lnTo>
                <a:lnTo>
                  <a:pt x="2150" y="119"/>
                </a:lnTo>
                <a:lnTo>
                  <a:pt x="2151" y="214"/>
                </a:lnTo>
                <a:lnTo>
                  <a:pt x="2151" y="232"/>
                </a:lnTo>
                <a:lnTo>
                  <a:pt x="2151" y="257"/>
                </a:lnTo>
                <a:lnTo>
                  <a:pt x="2152" y="251"/>
                </a:lnTo>
                <a:lnTo>
                  <a:pt x="2152" y="227"/>
                </a:lnTo>
                <a:lnTo>
                  <a:pt x="2153" y="141"/>
                </a:lnTo>
                <a:lnTo>
                  <a:pt x="2153" y="141"/>
                </a:lnTo>
                <a:lnTo>
                  <a:pt x="2154" y="183"/>
                </a:lnTo>
                <a:lnTo>
                  <a:pt x="2154" y="183"/>
                </a:lnTo>
                <a:lnTo>
                  <a:pt x="2155" y="180"/>
                </a:lnTo>
                <a:lnTo>
                  <a:pt x="2155" y="124"/>
                </a:lnTo>
                <a:lnTo>
                  <a:pt x="2156" y="144"/>
                </a:lnTo>
                <a:lnTo>
                  <a:pt x="2156" y="159"/>
                </a:lnTo>
                <a:lnTo>
                  <a:pt x="2157" y="235"/>
                </a:lnTo>
                <a:lnTo>
                  <a:pt x="2157" y="246"/>
                </a:lnTo>
                <a:lnTo>
                  <a:pt x="2157" y="261"/>
                </a:lnTo>
                <a:lnTo>
                  <a:pt x="2158" y="244"/>
                </a:lnTo>
                <a:lnTo>
                  <a:pt x="2158" y="235"/>
                </a:lnTo>
                <a:lnTo>
                  <a:pt x="2159" y="184"/>
                </a:lnTo>
                <a:lnTo>
                  <a:pt x="2160" y="183"/>
                </a:lnTo>
                <a:lnTo>
                  <a:pt x="2160" y="215"/>
                </a:lnTo>
                <a:lnTo>
                  <a:pt x="2161" y="215"/>
                </a:lnTo>
                <a:lnTo>
                  <a:pt x="2161" y="193"/>
                </a:lnTo>
                <a:lnTo>
                  <a:pt x="2161" y="144"/>
                </a:lnTo>
                <a:lnTo>
                  <a:pt x="2162" y="181"/>
                </a:lnTo>
                <a:lnTo>
                  <a:pt x="2162" y="199"/>
                </a:lnTo>
                <a:lnTo>
                  <a:pt x="2162" y="1"/>
                </a:lnTo>
                <a:lnTo>
                  <a:pt x="2163" y="227"/>
                </a:lnTo>
                <a:lnTo>
                  <a:pt x="2163" y="236"/>
                </a:lnTo>
                <a:lnTo>
                  <a:pt x="2164" y="254"/>
                </a:lnTo>
                <a:lnTo>
                  <a:pt x="2164" y="244"/>
                </a:lnTo>
                <a:lnTo>
                  <a:pt x="2164" y="233"/>
                </a:lnTo>
                <a:lnTo>
                  <a:pt x="2165" y="245"/>
                </a:lnTo>
                <a:lnTo>
                  <a:pt x="2165" y="226"/>
                </a:lnTo>
                <a:lnTo>
                  <a:pt x="2166" y="212"/>
                </a:lnTo>
                <a:lnTo>
                  <a:pt x="2166" y="244"/>
                </a:lnTo>
                <a:lnTo>
                  <a:pt x="2167" y="233"/>
                </a:lnTo>
                <a:lnTo>
                  <a:pt x="2167" y="221"/>
                </a:lnTo>
                <a:lnTo>
                  <a:pt x="2167" y="163"/>
                </a:lnTo>
                <a:lnTo>
                  <a:pt x="2168" y="169"/>
                </a:lnTo>
                <a:lnTo>
                  <a:pt x="2168" y="185"/>
                </a:lnTo>
                <a:lnTo>
                  <a:pt x="2169" y="244"/>
                </a:lnTo>
                <a:lnTo>
                  <a:pt x="2169" y="244"/>
                </a:lnTo>
                <a:lnTo>
                  <a:pt x="2169" y="257"/>
                </a:lnTo>
                <a:lnTo>
                  <a:pt x="2170" y="178"/>
                </a:lnTo>
                <a:lnTo>
                  <a:pt x="2171" y="107"/>
                </a:lnTo>
                <a:lnTo>
                  <a:pt x="2171" y="68"/>
                </a:lnTo>
                <a:lnTo>
                  <a:pt x="2172" y="68"/>
                </a:lnTo>
                <a:lnTo>
                  <a:pt x="2172" y="108"/>
                </a:lnTo>
                <a:lnTo>
                  <a:pt x="2172" y="110"/>
                </a:lnTo>
                <a:lnTo>
                  <a:pt x="2172" y="99"/>
                </a:lnTo>
                <a:lnTo>
                  <a:pt x="2173" y="99"/>
                </a:lnTo>
                <a:lnTo>
                  <a:pt x="2173" y="68"/>
                </a:lnTo>
                <a:lnTo>
                  <a:pt x="2174" y="156"/>
                </a:lnTo>
                <a:lnTo>
                  <a:pt x="2174" y="183"/>
                </a:lnTo>
                <a:lnTo>
                  <a:pt x="2175" y="244"/>
                </a:lnTo>
                <a:lnTo>
                  <a:pt x="2176" y="245"/>
                </a:lnTo>
                <a:lnTo>
                  <a:pt x="2176" y="99"/>
                </a:lnTo>
                <a:lnTo>
                  <a:pt x="2177" y="76"/>
                </a:lnTo>
                <a:lnTo>
                  <a:pt x="2177" y="64"/>
                </a:lnTo>
                <a:lnTo>
                  <a:pt x="2178" y="111"/>
                </a:lnTo>
                <a:lnTo>
                  <a:pt x="2178" y="116"/>
                </a:lnTo>
                <a:lnTo>
                  <a:pt x="2179" y="59"/>
                </a:lnTo>
                <a:lnTo>
                  <a:pt x="2179" y="67"/>
                </a:lnTo>
                <a:lnTo>
                  <a:pt x="2180" y="168"/>
                </a:lnTo>
                <a:lnTo>
                  <a:pt x="2180" y="203"/>
                </a:lnTo>
                <a:lnTo>
                  <a:pt x="2181" y="249"/>
                </a:lnTo>
                <a:lnTo>
                  <a:pt x="2181" y="246"/>
                </a:lnTo>
                <a:lnTo>
                  <a:pt x="2182" y="236"/>
                </a:lnTo>
                <a:lnTo>
                  <a:pt x="2183" y="71"/>
                </a:lnTo>
                <a:lnTo>
                  <a:pt x="2183" y="73"/>
                </a:lnTo>
                <a:lnTo>
                  <a:pt x="2183" y="71"/>
                </a:lnTo>
                <a:lnTo>
                  <a:pt x="2184" y="113"/>
                </a:lnTo>
                <a:lnTo>
                  <a:pt x="2184" y="86"/>
                </a:lnTo>
                <a:lnTo>
                  <a:pt x="2185" y="46"/>
                </a:lnTo>
                <a:lnTo>
                  <a:pt x="2185" y="62"/>
                </a:lnTo>
                <a:lnTo>
                  <a:pt x="2185" y="102"/>
                </a:lnTo>
                <a:lnTo>
                  <a:pt x="2186" y="197"/>
                </a:lnTo>
                <a:lnTo>
                  <a:pt x="2187" y="217"/>
                </a:lnTo>
                <a:lnTo>
                  <a:pt x="2187" y="237"/>
                </a:lnTo>
                <a:lnTo>
                  <a:pt x="2188" y="235"/>
                </a:lnTo>
                <a:lnTo>
                  <a:pt x="2188" y="217"/>
                </a:lnTo>
                <a:lnTo>
                  <a:pt x="2189" y="55"/>
                </a:lnTo>
                <a:lnTo>
                  <a:pt x="2189" y="64"/>
                </a:lnTo>
                <a:lnTo>
                  <a:pt x="2190" y="99"/>
                </a:lnTo>
                <a:lnTo>
                  <a:pt x="2190" y="90"/>
                </a:lnTo>
                <a:lnTo>
                  <a:pt x="2190" y="80"/>
                </a:lnTo>
                <a:lnTo>
                  <a:pt x="2191" y="61"/>
                </a:lnTo>
                <a:lnTo>
                  <a:pt x="2191" y="101"/>
                </a:lnTo>
                <a:lnTo>
                  <a:pt x="2192" y="119"/>
                </a:lnTo>
                <a:lnTo>
                  <a:pt x="2192" y="209"/>
                </a:lnTo>
                <a:lnTo>
                  <a:pt x="2193" y="232"/>
                </a:lnTo>
                <a:lnTo>
                  <a:pt x="2193" y="237"/>
                </a:lnTo>
                <a:lnTo>
                  <a:pt x="2194" y="235"/>
                </a:lnTo>
                <a:lnTo>
                  <a:pt x="2194" y="227"/>
                </a:lnTo>
                <a:lnTo>
                  <a:pt x="2195" y="166"/>
                </a:lnTo>
                <a:lnTo>
                  <a:pt x="2195" y="174"/>
                </a:lnTo>
                <a:lnTo>
                  <a:pt x="2196" y="209"/>
                </a:lnTo>
                <a:lnTo>
                  <a:pt x="2196" y="181"/>
                </a:lnTo>
                <a:lnTo>
                  <a:pt x="2197" y="144"/>
                </a:lnTo>
                <a:lnTo>
                  <a:pt x="2197" y="151"/>
                </a:lnTo>
                <a:lnTo>
                  <a:pt x="2198" y="180"/>
                </a:lnTo>
                <a:lnTo>
                  <a:pt x="2199" y="240"/>
                </a:lnTo>
                <a:lnTo>
                  <a:pt x="2199" y="255"/>
                </a:lnTo>
                <a:lnTo>
                  <a:pt x="2200" y="240"/>
                </a:lnTo>
                <a:lnTo>
                  <a:pt x="2200" y="228"/>
                </a:lnTo>
                <a:lnTo>
                  <a:pt x="2201" y="176"/>
                </a:lnTo>
                <a:lnTo>
                  <a:pt x="2201" y="166"/>
                </a:lnTo>
                <a:lnTo>
                  <a:pt x="2202" y="194"/>
                </a:lnTo>
                <a:lnTo>
                  <a:pt x="2202" y="193"/>
                </a:lnTo>
                <a:lnTo>
                  <a:pt x="2203" y="150"/>
                </a:lnTo>
                <a:lnTo>
                  <a:pt x="2203" y="131"/>
                </a:lnTo>
                <a:lnTo>
                  <a:pt x="2204" y="142"/>
                </a:lnTo>
                <a:lnTo>
                  <a:pt x="2204" y="162"/>
                </a:lnTo>
                <a:lnTo>
                  <a:pt x="2205" y="246"/>
                </a:lnTo>
                <a:lnTo>
                  <a:pt x="2205" y="254"/>
                </a:lnTo>
                <a:lnTo>
                  <a:pt x="2206" y="141"/>
                </a:lnTo>
                <a:lnTo>
                  <a:pt x="2206" y="59"/>
                </a:lnTo>
                <a:lnTo>
                  <a:pt x="2206" y="43"/>
                </a:lnTo>
                <a:lnTo>
                  <a:pt x="2207" y="79"/>
                </a:lnTo>
                <a:lnTo>
                  <a:pt x="2208" y="98"/>
                </a:lnTo>
                <a:lnTo>
                  <a:pt x="2208" y="74"/>
                </a:lnTo>
                <a:lnTo>
                  <a:pt x="2209" y="31"/>
                </a:lnTo>
                <a:lnTo>
                  <a:pt x="2210" y="132"/>
                </a:lnTo>
                <a:lnTo>
                  <a:pt x="2210" y="163"/>
                </a:lnTo>
                <a:lnTo>
                  <a:pt x="2211" y="224"/>
                </a:lnTo>
                <a:lnTo>
                  <a:pt x="2211" y="226"/>
                </a:lnTo>
                <a:lnTo>
                  <a:pt x="2212" y="52"/>
                </a:lnTo>
                <a:lnTo>
                  <a:pt x="2212" y="36"/>
                </a:lnTo>
                <a:lnTo>
                  <a:pt x="2212" y="34"/>
                </a:lnTo>
                <a:lnTo>
                  <a:pt x="2213" y="79"/>
                </a:lnTo>
                <a:lnTo>
                  <a:pt x="2214" y="83"/>
                </a:lnTo>
                <a:lnTo>
                  <a:pt x="2214" y="28"/>
                </a:lnTo>
                <a:lnTo>
                  <a:pt x="2215" y="28"/>
                </a:lnTo>
                <a:lnTo>
                  <a:pt x="2215" y="40"/>
                </a:lnTo>
                <a:lnTo>
                  <a:pt x="2216" y="150"/>
                </a:lnTo>
                <a:lnTo>
                  <a:pt x="2216" y="193"/>
                </a:lnTo>
                <a:lnTo>
                  <a:pt x="2217" y="240"/>
                </a:lnTo>
                <a:lnTo>
                  <a:pt x="2217" y="237"/>
                </a:lnTo>
                <a:lnTo>
                  <a:pt x="2217" y="227"/>
                </a:lnTo>
                <a:lnTo>
                  <a:pt x="2218" y="24"/>
                </a:lnTo>
                <a:lnTo>
                  <a:pt x="2219" y="18"/>
                </a:lnTo>
                <a:lnTo>
                  <a:pt x="2219" y="65"/>
                </a:lnTo>
                <a:lnTo>
                  <a:pt x="2220" y="64"/>
                </a:lnTo>
                <a:lnTo>
                  <a:pt x="2220" y="55"/>
                </a:lnTo>
                <a:lnTo>
                  <a:pt x="2220" y="27"/>
                </a:lnTo>
                <a:lnTo>
                  <a:pt x="2221" y="46"/>
                </a:lnTo>
                <a:lnTo>
                  <a:pt x="2221" y="79"/>
                </a:lnTo>
                <a:lnTo>
                  <a:pt x="2222" y="190"/>
                </a:lnTo>
                <a:lnTo>
                  <a:pt x="2222" y="209"/>
                </a:lnTo>
                <a:lnTo>
                  <a:pt x="2223" y="233"/>
                </a:lnTo>
                <a:lnTo>
                  <a:pt x="2223" y="223"/>
                </a:lnTo>
                <a:lnTo>
                  <a:pt x="2223" y="194"/>
                </a:lnTo>
                <a:lnTo>
                  <a:pt x="2224" y="22"/>
                </a:lnTo>
                <a:lnTo>
                  <a:pt x="2225" y="30"/>
                </a:lnTo>
                <a:lnTo>
                  <a:pt x="2225" y="71"/>
                </a:lnTo>
                <a:lnTo>
                  <a:pt x="2226" y="67"/>
                </a:lnTo>
                <a:lnTo>
                  <a:pt x="2226" y="53"/>
                </a:lnTo>
                <a:lnTo>
                  <a:pt x="2226" y="28"/>
                </a:lnTo>
                <a:lnTo>
                  <a:pt x="2227" y="77"/>
                </a:lnTo>
                <a:lnTo>
                  <a:pt x="2227" y="96"/>
                </a:lnTo>
                <a:lnTo>
                  <a:pt x="2228" y="208"/>
                </a:lnTo>
                <a:lnTo>
                  <a:pt x="2228" y="221"/>
                </a:lnTo>
                <a:lnTo>
                  <a:pt x="2229" y="235"/>
                </a:lnTo>
                <a:lnTo>
                  <a:pt x="2229" y="200"/>
                </a:lnTo>
                <a:lnTo>
                  <a:pt x="2230" y="140"/>
                </a:lnTo>
                <a:lnTo>
                  <a:pt x="2230" y="18"/>
                </a:lnTo>
                <a:lnTo>
                  <a:pt x="2231" y="25"/>
                </a:lnTo>
                <a:lnTo>
                  <a:pt x="2231" y="44"/>
                </a:lnTo>
                <a:lnTo>
                  <a:pt x="2231" y="71"/>
                </a:lnTo>
                <a:lnTo>
                  <a:pt x="2232" y="56"/>
                </a:lnTo>
                <a:lnTo>
                  <a:pt x="2232" y="34"/>
                </a:lnTo>
                <a:lnTo>
                  <a:pt x="2233" y="98"/>
                </a:lnTo>
                <a:lnTo>
                  <a:pt x="2233" y="126"/>
                </a:lnTo>
                <a:lnTo>
                  <a:pt x="2234" y="221"/>
                </a:lnTo>
                <a:lnTo>
                  <a:pt x="2235" y="235"/>
                </a:lnTo>
                <a:lnTo>
                  <a:pt x="2235" y="244"/>
                </a:lnTo>
                <a:lnTo>
                  <a:pt x="2235" y="174"/>
                </a:lnTo>
                <a:lnTo>
                  <a:pt x="2236" y="113"/>
                </a:lnTo>
                <a:lnTo>
                  <a:pt x="2236" y="96"/>
                </a:lnTo>
                <a:lnTo>
                  <a:pt x="2237" y="116"/>
                </a:lnTo>
                <a:lnTo>
                  <a:pt x="2237" y="141"/>
                </a:lnTo>
                <a:lnTo>
                  <a:pt x="2237" y="156"/>
                </a:lnTo>
                <a:lnTo>
                  <a:pt x="2238" y="135"/>
                </a:lnTo>
                <a:lnTo>
                  <a:pt x="2238" y="95"/>
                </a:lnTo>
                <a:lnTo>
                  <a:pt x="2239" y="156"/>
                </a:lnTo>
                <a:lnTo>
                  <a:pt x="2239" y="185"/>
                </a:lnTo>
                <a:lnTo>
                  <a:pt x="2240" y="249"/>
                </a:lnTo>
                <a:lnTo>
                  <a:pt x="2241" y="248"/>
                </a:lnTo>
                <a:lnTo>
                  <a:pt x="2242" y="208"/>
                </a:lnTo>
                <a:lnTo>
                  <a:pt x="2242" y="212"/>
                </a:lnTo>
                <a:lnTo>
                  <a:pt x="2243" y="168"/>
                </a:lnTo>
                <a:lnTo>
                  <a:pt x="2243" y="184"/>
                </a:lnTo>
                <a:lnTo>
                  <a:pt x="2243" y="197"/>
                </a:lnTo>
                <a:lnTo>
                  <a:pt x="2244" y="208"/>
                </a:lnTo>
                <a:lnTo>
                  <a:pt x="2244" y="142"/>
                </a:lnTo>
                <a:lnTo>
                  <a:pt x="2244" y="124"/>
                </a:lnTo>
                <a:lnTo>
                  <a:pt x="2245" y="183"/>
                </a:lnTo>
                <a:lnTo>
                  <a:pt x="2246" y="208"/>
                </a:lnTo>
                <a:lnTo>
                  <a:pt x="2247" y="251"/>
                </a:lnTo>
                <a:lnTo>
                  <a:pt x="2247" y="235"/>
                </a:lnTo>
                <a:lnTo>
                  <a:pt x="2248" y="28"/>
                </a:lnTo>
                <a:lnTo>
                  <a:pt x="2248" y="36"/>
                </a:lnTo>
                <a:lnTo>
                  <a:pt x="2249" y="77"/>
                </a:lnTo>
                <a:lnTo>
                  <a:pt x="2249" y="70"/>
                </a:lnTo>
                <a:lnTo>
                  <a:pt x="2249" y="62"/>
                </a:lnTo>
                <a:lnTo>
                  <a:pt x="2250" y="36"/>
                </a:lnTo>
                <a:lnTo>
                  <a:pt x="2250" y="48"/>
                </a:lnTo>
                <a:lnTo>
                  <a:pt x="2251" y="80"/>
                </a:lnTo>
                <a:lnTo>
                  <a:pt x="2251" y="187"/>
                </a:lnTo>
                <a:lnTo>
                  <a:pt x="2252" y="209"/>
                </a:lnTo>
                <a:lnTo>
                  <a:pt x="2253" y="235"/>
                </a:lnTo>
                <a:lnTo>
                  <a:pt x="2253" y="230"/>
                </a:lnTo>
                <a:lnTo>
                  <a:pt x="2253" y="200"/>
                </a:lnTo>
                <a:lnTo>
                  <a:pt x="2254" y="39"/>
                </a:lnTo>
                <a:lnTo>
                  <a:pt x="2254" y="50"/>
                </a:lnTo>
                <a:lnTo>
                  <a:pt x="2255" y="90"/>
                </a:lnTo>
                <a:lnTo>
                  <a:pt x="2255" y="82"/>
                </a:lnTo>
                <a:lnTo>
                  <a:pt x="2255" y="76"/>
                </a:lnTo>
                <a:lnTo>
                  <a:pt x="2256" y="83"/>
                </a:lnTo>
                <a:lnTo>
                  <a:pt x="2256" y="32"/>
                </a:lnTo>
                <a:lnTo>
                  <a:pt x="2256" y="43"/>
                </a:lnTo>
                <a:lnTo>
                  <a:pt x="2256" y="76"/>
                </a:lnTo>
                <a:lnTo>
                  <a:pt x="2258" y="184"/>
                </a:lnTo>
                <a:lnTo>
                  <a:pt x="2258" y="206"/>
                </a:lnTo>
                <a:lnTo>
                  <a:pt x="2258" y="230"/>
                </a:lnTo>
                <a:lnTo>
                  <a:pt x="2259" y="226"/>
                </a:lnTo>
                <a:lnTo>
                  <a:pt x="2259" y="199"/>
                </a:lnTo>
                <a:lnTo>
                  <a:pt x="2260" y="22"/>
                </a:lnTo>
                <a:lnTo>
                  <a:pt x="2260" y="39"/>
                </a:lnTo>
                <a:lnTo>
                  <a:pt x="2261" y="88"/>
                </a:lnTo>
                <a:lnTo>
                  <a:pt x="2261" y="83"/>
                </a:lnTo>
                <a:lnTo>
                  <a:pt x="2262" y="83"/>
                </a:lnTo>
                <a:lnTo>
                  <a:pt x="2262" y="31"/>
                </a:lnTo>
                <a:lnTo>
                  <a:pt x="2263" y="70"/>
                </a:lnTo>
                <a:lnTo>
                  <a:pt x="2263" y="90"/>
                </a:lnTo>
                <a:lnTo>
                  <a:pt x="2264" y="214"/>
                </a:lnTo>
                <a:lnTo>
                  <a:pt x="2264" y="226"/>
                </a:lnTo>
                <a:lnTo>
                  <a:pt x="2264" y="233"/>
                </a:lnTo>
                <a:lnTo>
                  <a:pt x="2265" y="200"/>
                </a:lnTo>
                <a:lnTo>
                  <a:pt x="2265" y="126"/>
                </a:lnTo>
                <a:lnTo>
                  <a:pt x="2266" y="37"/>
                </a:lnTo>
                <a:lnTo>
                  <a:pt x="2266" y="46"/>
                </a:lnTo>
                <a:lnTo>
                  <a:pt x="2267" y="56"/>
                </a:lnTo>
                <a:lnTo>
                  <a:pt x="2267" y="82"/>
                </a:lnTo>
                <a:lnTo>
                  <a:pt x="2267" y="77"/>
                </a:lnTo>
                <a:lnTo>
                  <a:pt x="2268" y="68"/>
                </a:lnTo>
                <a:lnTo>
                  <a:pt x="2268" y="24"/>
                </a:lnTo>
                <a:lnTo>
                  <a:pt x="2269" y="89"/>
                </a:lnTo>
                <a:lnTo>
                  <a:pt x="2269" y="129"/>
                </a:lnTo>
                <a:lnTo>
                  <a:pt x="2270" y="214"/>
                </a:lnTo>
                <a:lnTo>
                  <a:pt x="2270" y="232"/>
                </a:lnTo>
                <a:lnTo>
                  <a:pt x="2270" y="236"/>
                </a:lnTo>
                <a:lnTo>
                  <a:pt x="2271" y="132"/>
                </a:lnTo>
                <a:lnTo>
                  <a:pt x="2271" y="39"/>
                </a:lnTo>
                <a:lnTo>
                  <a:pt x="2271" y="22"/>
                </a:lnTo>
                <a:lnTo>
                  <a:pt x="2272" y="55"/>
                </a:lnTo>
                <a:lnTo>
                  <a:pt x="2273" y="80"/>
                </a:lnTo>
                <a:lnTo>
                  <a:pt x="2273" y="84"/>
                </a:lnTo>
                <a:lnTo>
                  <a:pt x="2274" y="68"/>
                </a:lnTo>
                <a:lnTo>
                  <a:pt x="2274" y="30"/>
                </a:lnTo>
                <a:lnTo>
                  <a:pt x="2275" y="131"/>
                </a:lnTo>
                <a:lnTo>
                  <a:pt x="2275" y="156"/>
                </a:lnTo>
                <a:lnTo>
                  <a:pt x="2276" y="235"/>
                </a:lnTo>
                <a:lnTo>
                  <a:pt x="2276" y="227"/>
                </a:lnTo>
                <a:lnTo>
                  <a:pt x="2277" y="119"/>
                </a:lnTo>
                <a:lnTo>
                  <a:pt x="2278" y="92"/>
                </a:lnTo>
                <a:lnTo>
                  <a:pt x="2278" y="90"/>
                </a:lnTo>
                <a:lnTo>
                  <a:pt x="2279" y="148"/>
                </a:lnTo>
                <a:lnTo>
                  <a:pt x="2279" y="165"/>
                </a:lnTo>
                <a:lnTo>
                  <a:pt x="2279" y="168"/>
                </a:lnTo>
                <a:lnTo>
                  <a:pt x="2280" y="99"/>
                </a:lnTo>
                <a:lnTo>
                  <a:pt x="2280" y="92"/>
                </a:lnTo>
                <a:lnTo>
                  <a:pt x="2281" y="180"/>
                </a:lnTo>
                <a:lnTo>
                  <a:pt x="2281" y="209"/>
                </a:lnTo>
                <a:lnTo>
                  <a:pt x="2282" y="252"/>
                </a:lnTo>
                <a:lnTo>
                  <a:pt x="2283" y="249"/>
                </a:lnTo>
                <a:lnTo>
                  <a:pt x="2283" y="181"/>
                </a:lnTo>
                <a:lnTo>
                  <a:pt x="2284" y="176"/>
                </a:lnTo>
                <a:lnTo>
                  <a:pt x="2284" y="163"/>
                </a:lnTo>
                <a:lnTo>
                  <a:pt x="2285" y="203"/>
                </a:lnTo>
                <a:lnTo>
                  <a:pt x="2285" y="200"/>
                </a:lnTo>
                <a:lnTo>
                  <a:pt x="2285" y="205"/>
                </a:lnTo>
                <a:lnTo>
                  <a:pt x="2286" y="129"/>
                </a:lnTo>
                <a:lnTo>
                  <a:pt x="2286" y="131"/>
                </a:lnTo>
                <a:lnTo>
                  <a:pt x="2287" y="211"/>
                </a:lnTo>
                <a:lnTo>
                  <a:pt x="2287" y="232"/>
                </a:lnTo>
                <a:lnTo>
                  <a:pt x="2288" y="246"/>
                </a:lnTo>
                <a:lnTo>
                  <a:pt x="2288" y="235"/>
                </a:lnTo>
                <a:lnTo>
                  <a:pt x="2289" y="209"/>
                </a:lnTo>
                <a:lnTo>
                  <a:pt x="2290" y="25"/>
                </a:lnTo>
                <a:lnTo>
                  <a:pt x="2290" y="27"/>
                </a:lnTo>
                <a:lnTo>
                  <a:pt x="2290" y="68"/>
                </a:lnTo>
                <a:lnTo>
                  <a:pt x="2291" y="50"/>
                </a:lnTo>
                <a:lnTo>
                  <a:pt x="2291" y="40"/>
                </a:lnTo>
                <a:lnTo>
                  <a:pt x="2292" y="25"/>
                </a:lnTo>
                <a:lnTo>
                  <a:pt x="2292" y="68"/>
                </a:lnTo>
                <a:lnTo>
                  <a:pt x="2292" y="96"/>
                </a:lnTo>
                <a:lnTo>
                  <a:pt x="2293" y="214"/>
                </a:lnTo>
                <a:lnTo>
                  <a:pt x="2294" y="220"/>
                </a:lnTo>
                <a:lnTo>
                  <a:pt x="2294" y="228"/>
                </a:lnTo>
                <a:lnTo>
                  <a:pt x="2294" y="196"/>
                </a:lnTo>
                <a:lnTo>
                  <a:pt x="2295" y="126"/>
                </a:lnTo>
                <a:lnTo>
                  <a:pt x="2295" y="9"/>
                </a:lnTo>
                <a:lnTo>
                  <a:pt x="2296" y="9"/>
                </a:lnTo>
                <a:lnTo>
                  <a:pt x="2296" y="31"/>
                </a:lnTo>
                <a:lnTo>
                  <a:pt x="2296" y="65"/>
                </a:lnTo>
                <a:lnTo>
                  <a:pt x="2297" y="59"/>
                </a:lnTo>
                <a:lnTo>
                  <a:pt x="2297" y="43"/>
                </a:lnTo>
                <a:lnTo>
                  <a:pt x="2298" y="21"/>
                </a:lnTo>
                <a:lnTo>
                  <a:pt x="2298" y="89"/>
                </a:lnTo>
                <a:lnTo>
                  <a:pt x="2298" y="122"/>
                </a:lnTo>
                <a:lnTo>
                  <a:pt x="2299" y="228"/>
                </a:lnTo>
                <a:lnTo>
                  <a:pt x="2300" y="233"/>
                </a:lnTo>
                <a:lnTo>
                  <a:pt x="2301" y="126"/>
                </a:lnTo>
                <a:lnTo>
                  <a:pt x="2301" y="58"/>
                </a:lnTo>
                <a:lnTo>
                  <a:pt x="2302" y="19"/>
                </a:lnTo>
                <a:lnTo>
                  <a:pt x="2302" y="40"/>
                </a:lnTo>
                <a:lnTo>
                  <a:pt x="2302" y="77"/>
                </a:lnTo>
                <a:lnTo>
                  <a:pt x="2303" y="52"/>
                </a:lnTo>
                <a:lnTo>
                  <a:pt x="2303" y="19"/>
                </a:lnTo>
                <a:lnTo>
                  <a:pt x="2304" y="126"/>
                </a:lnTo>
                <a:lnTo>
                  <a:pt x="2305" y="135"/>
                </a:lnTo>
                <a:lnTo>
                  <a:pt x="2306" y="230"/>
                </a:lnTo>
                <a:lnTo>
                  <a:pt x="2306" y="235"/>
                </a:lnTo>
                <a:lnTo>
                  <a:pt x="2307" y="50"/>
                </a:lnTo>
                <a:lnTo>
                  <a:pt x="2307" y="24"/>
                </a:lnTo>
                <a:lnTo>
                  <a:pt x="2308" y="62"/>
                </a:lnTo>
                <a:lnTo>
                  <a:pt x="2308" y="70"/>
                </a:lnTo>
                <a:lnTo>
                  <a:pt x="2309" y="28"/>
                </a:lnTo>
                <a:lnTo>
                  <a:pt x="2310" y="36"/>
                </a:lnTo>
                <a:lnTo>
                  <a:pt x="2310" y="145"/>
                </a:lnTo>
                <a:lnTo>
                  <a:pt x="2311" y="162"/>
                </a:lnTo>
                <a:lnTo>
                  <a:pt x="2312" y="236"/>
                </a:lnTo>
                <a:lnTo>
                  <a:pt x="2312" y="224"/>
                </a:lnTo>
                <a:lnTo>
                  <a:pt x="2313" y="58"/>
                </a:lnTo>
                <a:lnTo>
                  <a:pt x="2313" y="24"/>
                </a:lnTo>
                <a:lnTo>
                  <a:pt x="2314" y="79"/>
                </a:lnTo>
                <a:lnTo>
                  <a:pt x="2314" y="73"/>
                </a:lnTo>
                <a:lnTo>
                  <a:pt x="2315" y="43"/>
                </a:lnTo>
                <a:lnTo>
                  <a:pt x="2316" y="40"/>
                </a:lnTo>
                <a:lnTo>
                  <a:pt x="2317" y="147"/>
                </a:lnTo>
                <a:lnTo>
                  <a:pt x="2317" y="178"/>
                </a:lnTo>
                <a:lnTo>
                  <a:pt x="2318" y="236"/>
                </a:lnTo>
                <a:lnTo>
                  <a:pt x="2318" y="232"/>
                </a:lnTo>
                <a:lnTo>
                  <a:pt x="2319" y="108"/>
                </a:lnTo>
                <a:lnTo>
                  <a:pt x="2319" y="95"/>
                </a:lnTo>
                <a:lnTo>
                  <a:pt x="2320" y="171"/>
                </a:lnTo>
                <a:lnTo>
                  <a:pt x="2321" y="174"/>
                </a:lnTo>
                <a:lnTo>
                  <a:pt x="2322" y="95"/>
                </a:lnTo>
                <a:lnTo>
                  <a:pt x="2322" y="105"/>
                </a:lnTo>
                <a:lnTo>
                  <a:pt x="2323" y="208"/>
                </a:lnTo>
                <a:lnTo>
                  <a:pt x="2323" y="224"/>
                </a:lnTo>
                <a:lnTo>
                  <a:pt x="2324" y="257"/>
                </a:lnTo>
                <a:lnTo>
                  <a:pt x="2324" y="248"/>
                </a:lnTo>
                <a:lnTo>
                  <a:pt x="2324" y="237"/>
                </a:lnTo>
                <a:lnTo>
                  <a:pt x="2325" y="181"/>
                </a:lnTo>
                <a:lnTo>
                  <a:pt x="2326" y="166"/>
                </a:lnTo>
                <a:lnTo>
                  <a:pt x="2326" y="165"/>
                </a:lnTo>
                <a:lnTo>
                  <a:pt x="2326" y="200"/>
                </a:lnTo>
                <a:lnTo>
                  <a:pt x="2327" y="205"/>
                </a:lnTo>
                <a:lnTo>
                  <a:pt x="2327" y="131"/>
                </a:lnTo>
                <a:lnTo>
                  <a:pt x="2328" y="132"/>
                </a:lnTo>
                <a:lnTo>
                  <a:pt x="2328" y="142"/>
                </a:lnTo>
                <a:lnTo>
                  <a:pt x="2329" y="232"/>
                </a:lnTo>
                <a:lnTo>
                  <a:pt x="2329" y="248"/>
                </a:lnTo>
                <a:lnTo>
                  <a:pt x="2330" y="249"/>
                </a:lnTo>
                <a:lnTo>
                  <a:pt x="2330" y="209"/>
                </a:lnTo>
                <a:lnTo>
                  <a:pt x="2330" y="140"/>
                </a:lnTo>
                <a:lnTo>
                  <a:pt x="2331" y="34"/>
                </a:lnTo>
                <a:lnTo>
                  <a:pt x="2331" y="39"/>
                </a:lnTo>
                <a:lnTo>
                  <a:pt x="2332" y="55"/>
                </a:lnTo>
                <a:lnTo>
                  <a:pt x="2332" y="70"/>
                </a:lnTo>
                <a:lnTo>
                  <a:pt x="2333" y="65"/>
                </a:lnTo>
                <a:lnTo>
                  <a:pt x="2333" y="62"/>
                </a:lnTo>
                <a:lnTo>
                  <a:pt x="2333" y="28"/>
                </a:lnTo>
                <a:lnTo>
                  <a:pt x="2334" y="96"/>
                </a:lnTo>
                <a:lnTo>
                  <a:pt x="2334" y="123"/>
                </a:lnTo>
                <a:lnTo>
                  <a:pt x="2335" y="230"/>
                </a:lnTo>
                <a:lnTo>
                  <a:pt x="2335" y="223"/>
                </a:lnTo>
                <a:lnTo>
                  <a:pt x="2336" y="236"/>
                </a:lnTo>
                <a:lnTo>
                  <a:pt x="2336" y="140"/>
                </a:lnTo>
                <a:lnTo>
                  <a:pt x="2337" y="76"/>
                </a:lnTo>
                <a:lnTo>
                  <a:pt x="2337" y="31"/>
                </a:lnTo>
                <a:lnTo>
                  <a:pt x="2338" y="67"/>
                </a:lnTo>
                <a:lnTo>
                  <a:pt x="2338" y="84"/>
                </a:lnTo>
                <a:lnTo>
                  <a:pt x="2338" y="89"/>
                </a:lnTo>
                <a:lnTo>
                  <a:pt x="2339" y="50"/>
                </a:lnTo>
                <a:lnTo>
                  <a:pt x="2339" y="22"/>
                </a:lnTo>
                <a:lnTo>
                  <a:pt x="2340" y="129"/>
                </a:lnTo>
                <a:lnTo>
                  <a:pt x="2340" y="156"/>
                </a:lnTo>
                <a:lnTo>
                  <a:pt x="2341" y="233"/>
                </a:lnTo>
                <a:lnTo>
                  <a:pt x="2342" y="237"/>
                </a:lnTo>
                <a:lnTo>
                  <a:pt x="2342" y="62"/>
                </a:lnTo>
                <a:lnTo>
                  <a:pt x="2343" y="27"/>
                </a:lnTo>
                <a:lnTo>
                  <a:pt x="2343" y="25"/>
                </a:lnTo>
                <a:lnTo>
                  <a:pt x="2344" y="90"/>
                </a:lnTo>
                <a:lnTo>
                  <a:pt x="2344" y="84"/>
                </a:lnTo>
                <a:lnTo>
                  <a:pt x="2345" y="30"/>
                </a:lnTo>
                <a:lnTo>
                  <a:pt x="2345" y="39"/>
                </a:lnTo>
                <a:lnTo>
                  <a:pt x="2346" y="157"/>
                </a:lnTo>
                <a:lnTo>
                  <a:pt x="2346" y="175"/>
                </a:lnTo>
                <a:lnTo>
                  <a:pt x="2347" y="228"/>
                </a:lnTo>
                <a:lnTo>
                  <a:pt x="2348" y="224"/>
                </a:lnTo>
                <a:lnTo>
                  <a:pt x="2349" y="16"/>
                </a:lnTo>
                <a:lnTo>
                  <a:pt x="2349" y="21"/>
                </a:lnTo>
                <a:lnTo>
                  <a:pt x="2349" y="70"/>
                </a:lnTo>
                <a:lnTo>
                  <a:pt x="2350" y="70"/>
                </a:lnTo>
                <a:lnTo>
                  <a:pt x="2350" y="62"/>
                </a:lnTo>
                <a:lnTo>
                  <a:pt x="2351" y="19"/>
                </a:lnTo>
                <a:lnTo>
                  <a:pt x="2351" y="39"/>
                </a:lnTo>
                <a:lnTo>
                  <a:pt x="2351" y="70"/>
                </a:lnTo>
                <a:lnTo>
                  <a:pt x="2352" y="190"/>
                </a:lnTo>
                <a:lnTo>
                  <a:pt x="2353" y="214"/>
                </a:lnTo>
                <a:lnTo>
                  <a:pt x="2353" y="237"/>
                </a:lnTo>
                <a:lnTo>
                  <a:pt x="2353" y="228"/>
                </a:lnTo>
                <a:lnTo>
                  <a:pt x="2354" y="199"/>
                </a:lnTo>
                <a:lnTo>
                  <a:pt x="2355" y="21"/>
                </a:lnTo>
                <a:lnTo>
                  <a:pt x="2355" y="18"/>
                </a:lnTo>
                <a:lnTo>
                  <a:pt x="2356" y="73"/>
                </a:lnTo>
                <a:lnTo>
                  <a:pt x="2356" y="67"/>
                </a:lnTo>
                <a:lnTo>
                  <a:pt x="2357" y="32"/>
                </a:lnTo>
                <a:lnTo>
                  <a:pt x="2357" y="68"/>
                </a:lnTo>
                <a:lnTo>
                  <a:pt x="2357" y="95"/>
                </a:lnTo>
                <a:lnTo>
                  <a:pt x="2358" y="208"/>
                </a:lnTo>
                <a:lnTo>
                  <a:pt x="2359" y="224"/>
                </a:lnTo>
                <a:lnTo>
                  <a:pt x="2359" y="236"/>
                </a:lnTo>
                <a:lnTo>
                  <a:pt x="2360" y="217"/>
                </a:lnTo>
                <a:lnTo>
                  <a:pt x="2360" y="169"/>
                </a:lnTo>
                <a:lnTo>
                  <a:pt x="2361" y="102"/>
                </a:lnTo>
                <a:lnTo>
                  <a:pt x="2361" y="108"/>
                </a:lnTo>
                <a:lnTo>
                  <a:pt x="2361" y="123"/>
                </a:lnTo>
                <a:lnTo>
                  <a:pt x="2362" y="175"/>
                </a:lnTo>
                <a:lnTo>
                  <a:pt x="2362" y="172"/>
                </a:lnTo>
                <a:lnTo>
                  <a:pt x="2362" y="172"/>
                </a:lnTo>
                <a:lnTo>
                  <a:pt x="2363" y="89"/>
                </a:lnTo>
                <a:lnTo>
                  <a:pt x="2363" y="129"/>
                </a:lnTo>
                <a:lnTo>
                  <a:pt x="2364" y="154"/>
                </a:lnTo>
                <a:lnTo>
                  <a:pt x="2365" y="239"/>
                </a:lnTo>
                <a:lnTo>
                  <a:pt x="2365" y="246"/>
                </a:lnTo>
                <a:lnTo>
                  <a:pt x="2365" y="260"/>
                </a:lnTo>
                <a:lnTo>
                  <a:pt x="2366" y="223"/>
                </a:lnTo>
                <a:lnTo>
                  <a:pt x="2366" y="230"/>
                </a:lnTo>
                <a:lnTo>
                  <a:pt x="2367" y="165"/>
                </a:lnTo>
                <a:lnTo>
                  <a:pt x="2367" y="180"/>
                </a:lnTo>
                <a:lnTo>
                  <a:pt x="2368" y="206"/>
                </a:lnTo>
                <a:lnTo>
                  <a:pt x="2368" y="190"/>
                </a:lnTo>
                <a:lnTo>
                  <a:pt x="2369" y="145"/>
                </a:lnTo>
                <a:lnTo>
                  <a:pt x="2369" y="132"/>
                </a:lnTo>
                <a:lnTo>
                  <a:pt x="2369" y="138"/>
                </a:lnTo>
                <a:lnTo>
                  <a:pt x="2369" y="156"/>
                </a:lnTo>
                <a:lnTo>
                  <a:pt x="2371" y="244"/>
                </a:lnTo>
                <a:lnTo>
                  <a:pt x="2371" y="246"/>
                </a:lnTo>
                <a:lnTo>
                  <a:pt x="2372" y="136"/>
                </a:lnTo>
                <a:lnTo>
                  <a:pt x="2372" y="74"/>
                </a:lnTo>
                <a:lnTo>
                  <a:pt x="2373" y="19"/>
                </a:lnTo>
                <a:lnTo>
                  <a:pt x="2373" y="31"/>
                </a:lnTo>
                <a:lnTo>
                  <a:pt x="2373" y="67"/>
                </a:lnTo>
                <a:lnTo>
                  <a:pt x="2374" y="53"/>
                </a:lnTo>
                <a:lnTo>
                  <a:pt x="2374" y="58"/>
                </a:lnTo>
                <a:lnTo>
                  <a:pt x="2375" y="36"/>
                </a:lnTo>
                <a:lnTo>
                  <a:pt x="2376" y="138"/>
                </a:lnTo>
                <a:lnTo>
                  <a:pt x="2376" y="150"/>
                </a:lnTo>
                <a:lnTo>
                  <a:pt x="2377" y="236"/>
                </a:lnTo>
                <a:lnTo>
                  <a:pt x="2377" y="230"/>
                </a:lnTo>
                <a:lnTo>
                  <a:pt x="2378" y="67"/>
                </a:lnTo>
                <a:lnTo>
                  <a:pt x="2378" y="18"/>
                </a:lnTo>
                <a:lnTo>
                  <a:pt x="2378" y="4"/>
                </a:lnTo>
                <a:lnTo>
                  <a:pt x="2379" y="68"/>
                </a:lnTo>
                <a:lnTo>
                  <a:pt x="2380" y="70"/>
                </a:lnTo>
                <a:lnTo>
                  <a:pt x="2381" y="25"/>
                </a:lnTo>
                <a:lnTo>
                  <a:pt x="2381" y="30"/>
                </a:lnTo>
                <a:lnTo>
                  <a:pt x="2382" y="147"/>
                </a:lnTo>
                <a:lnTo>
                  <a:pt x="2382" y="183"/>
                </a:lnTo>
                <a:lnTo>
                  <a:pt x="2383" y="239"/>
                </a:lnTo>
                <a:lnTo>
                  <a:pt x="2383" y="230"/>
                </a:lnTo>
                <a:lnTo>
                  <a:pt x="2383" y="217"/>
                </a:lnTo>
                <a:lnTo>
                  <a:pt x="2384" y="12"/>
                </a:lnTo>
                <a:lnTo>
                  <a:pt x="2385" y="6"/>
                </a:lnTo>
                <a:lnTo>
                  <a:pt x="2385" y="58"/>
                </a:lnTo>
                <a:lnTo>
                  <a:pt x="2386" y="52"/>
                </a:lnTo>
                <a:lnTo>
                  <a:pt x="2386" y="25"/>
                </a:lnTo>
                <a:lnTo>
                  <a:pt x="2387" y="39"/>
                </a:lnTo>
                <a:lnTo>
                  <a:pt x="2387" y="62"/>
                </a:lnTo>
                <a:lnTo>
                  <a:pt x="2388" y="180"/>
                </a:lnTo>
                <a:lnTo>
                  <a:pt x="2388" y="211"/>
                </a:lnTo>
                <a:lnTo>
                  <a:pt x="2389" y="240"/>
                </a:lnTo>
                <a:lnTo>
                  <a:pt x="2389" y="221"/>
                </a:lnTo>
                <a:lnTo>
                  <a:pt x="2389" y="197"/>
                </a:lnTo>
                <a:lnTo>
                  <a:pt x="2390" y="39"/>
                </a:lnTo>
                <a:lnTo>
                  <a:pt x="2390" y="41"/>
                </a:lnTo>
                <a:lnTo>
                  <a:pt x="2391" y="49"/>
                </a:lnTo>
                <a:lnTo>
                  <a:pt x="2391" y="90"/>
                </a:lnTo>
                <a:lnTo>
                  <a:pt x="2392" y="82"/>
                </a:lnTo>
                <a:lnTo>
                  <a:pt x="2392" y="82"/>
                </a:lnTo>
                <a:lnTo>
                  <a:pt x="2393" y="34"/>
                </a:lnTo>
                <a:lnTo>
                  <a:pt x="2393" y="59"/>
                </a:lnTo>
                <a:lnTo>
                  <a:pt x="2393" y="86"/>
                </a:lnTo>
                <a:lnTo>
                  <a:pt x="2394" y="208"/>
                </a:lnTo>
                <a:lnTo>
                  <a:pt x="2394" y="221"/>
                </a:lnTo>
                <a:lnTo>
                  <a:pt x="2395" y="227"/>
                </a:lnTo>
                <a:lnTo>
                  <a:pt x="2395" y="197"/>
                </a:lnTo>
                <a:lnTo>
                  <a:pt x="2396" y="129"/>
                </a:lnTo>
                <a:lnTo>
                  <a:pt x="2396" y="31"/>
                </a:lnTo>
                <a:lnTo>
                  <a:pt x="2397" y="44"/>
                </a:lnTo>
                <a:lnTo>
                  <a:pt x="2397" y="62"/>
                </a:lnTo>
                <a:lnTo>
                  <a:pt x="2397" y="88"/>
                </a:lnTo>
                <a:lnTo>
                  <a:pt x="2398" y="84"/>
                </a:lnTo>
                <a:lnTo>
                  <a:pt x="2398" y="86"/>
                </a:lnTo>
                <a:lnTo>
                  <a:pt x="2398" y="27"/>
                </a:lnTo>
                <a:lnTo>
                  <a:pt x="2399" y="93"/>
                </a:lnTo>
                <a:lnTo>
                  <a:pt x="2399" y="126"/>
                </a:lnTo>
                <a:lnTo>
                  <a:pt x="2400" y="223"/>
                </a:lnTo>
                <a:lnTo>
                  <a:pt x="2401" y="230"/>
                </a:lnTo>
                <a:lnTo>
                  <a:pt x="2401" y="233"/>
                </a:lnTo>
                <a:lnTo>
                  <a:pt x="2401" y="171"/>
                </a:lnTo>
                <a:lnTo>
                  <a:pt x="2402" y="138"/>
                </a:lnTo>
                <a:lnTo>
                  <a:pt x="2402" y="95"/>
                </a:lnTo>
                <a:lnTo>
                  <a:pt x="2403" y="122"/>
                </a:lnTo>
                <a:lnTo>
                  <a:pt x="2403" y="150"/>
                </a:lnTo>
                <a:lnTo>
                  <a:pt x="2403" y="172"/>
                </a:lnTo>
                <a:lnTo>
                  <a:pt x="2404" y="171"/>
                </a:lnTo>
                <a:lnTo>
                  <a:pt x="2404" y="126"/>
                </a:lnTo>
                <a:lnTo>
                  <a:pt x="2404" y="90"/>
                </a:lnTo>
                <a:lnTo>
                  <a:pt x="2405" y="160"/>
                </a:lnTo>
                <a:lnTo>
                  <a:pt x="2405" y="184"/>
                </a:lnTo>
                <a:lnTo>
                  <a:pt x="2406" y="248"/>
                </a:lnTo>
                <a:lnTo>
                  <a:pt x="2407" y="251"/>
                </a:lnTo>
                <a:lnTo>
                  <a:pt x="2408" y="235"/>
                </a:lnTo>
                <a:lnTo>
                  <a:pt x="2408" y="205"/>
                </a:lnTo>
                <a:lnTo>
                  <a:pt x="2408" y="166"/>
                </a:lnTo>
                <a:lnTo>
                  <a:pt x="2409" y="187"/>
                </a:lnTo>
                <a:lnTo>
                  <a:pt x="2409" y="200"/>
                </a:lnTo>
                <a:lnTo>
                  <a:pt x="2410" y="209"/>
                </a:lnTo>
                <a:lnTo>
                  <a:pt x="2410" y="147"/>
                </a:lnTo>
                <a:lnTo>
                  <a:pt x="2410" y="131"/>
                </a:lnTo>
                <a:lnTo>
                  <a:pt x="2411" y="176"/>
                </a:lnTo>
                <a:lnTo>
                  <a:pt x="2412" y="205"/>
                </a:lnTo>
                <a:lnTo>
                  <a:pt x="2412" y="249"/>
                </a:lnTo>
                <a:lnTo>
                  <a:pt x="2412" y="249"/>
                </a:lnTo>
                <a:lnTo>
                  <a:pt x="2413" y="249"/>
                </a:lnTo>
                <a:lnTo>
                  <a:pt x="2414" y="24"/>
                </a:lnTo>
                <a:lnTo>
                  <a:pt x="2414" y="28"/>
                </a:lnTo>
                <a:lnTo>
                  <a:pt x="2414" y="25"/>
                </a:lnTo>
                <a:lnTo>
                  <a:pt x="2415" y="76"/>
                </a:lnTo>
                <a:lnTo>
                  <a:pt x="2415" y="65"/>
                </a:lnTo>
                <a:lnTo>
                  <a:pt x="2415" y="56"/>
                </a:lnTo>
                <a:lnTo>
                  <a:pt x="2416" y="30"/>
                </a:lnTo>
                <a:lnTo>
                  <a:pt x="2416" y="37"/>
                </a:lnTo>
                <a:lnTo>
                  <a:pt x="2416" y="68"/>
                </a:lnTo>
                <a:lnTo>
                  <a:pt x="2417" y="184"/>
                </a:lnTo>
                <a:lnTo>
                  <a:pt x="2418" y="212"/>
                </a:lnTo>
                <a:lnTo>
                  <a:pt x="2419" y="236"/>
                </a:lnTo>
                <a:lnTo>
                  <a:pt x="2419" y="221"/>
                </a:lnTo>
                <a:lnTo>
                  <a:pt x="2419" y="196"/>
                </a:lnTo>
                <a:lnTo>
                  <a:pt x="2420" y="36"/>
                </a:lnTo>
                <a:lnTo>
                  <a:pt x="2420" y="39"/>
                </a:lnTo>
                <a:lnTo>
                  <a:pt x="2421" y="83"/>
                </a:lnTo>
                <a:lnTo>
                  <a:pt x="2421" y="79"/>
                </a:lnTo>
                <a:lnTo>
                  <a:pt x="2421" y="79"/>
                </a:lnTo>
                <a:lnTo>
                  <a:pt x="2422" y="83"/>
                </a:lnTo>
                <a:lnTo>
                  <a:pt x="2422" y="34"/>
                </a:lnTo>
                <a:lnTo>
                  <a:pt x="2422" y="65"/>
                </a:lnTo>
                <a:lnTo>
                  <a:pt x="2423" y="83"/>
                </a:lnTo>
                <a:lnTo>
                  <a:pt x="2424" y="212"/>
                </a:lnTo>
                <a:lnTo>
                  <a:pt x="2424" y="227"/>
                </a:lnTo>
                <a:lnTo>
                  <a:pt x="2424" y="233"/>
                </a:lnTo>
                <a:lnTo>
                  <a:pt x="2425" y="200"/>
                </a:lnTo>
                <a:lnTo>
                  <a:pt x="2425" y="135"/>
                </a:lnTo>
                <a:lnTo>
                  <a:pt x="2426" y="31"/>
                </a:lnTo>
                <a:lnTo>
                  <a:pt x="2426" y="32"/>
                </a:lnTo>
                <a:lnTo>
                  <a:pt x="2427" y="83"/>
                </a:lnTo>
                <a:lnTo>
                  <a:pt x="2427" y="84"/>
                </a:lnTo>
                <a:lnTo>
                  <a:pt x="2428" y="90"/>
                </a:lnTo>
                <a:lnTo>
                  <a:pt x="2428" y="40"/>
                </a:lnTo>
                <a:lnTo>
                  <a:pt x="2428" y="71"/>
                </a:lnTo>
                <a:lnTo>
                  <a:pt x="2429" y="93"/>
                </a:lnTo>
                <a:lnTo>
                  <a:pt x="2430" y="200"/>
                </a:lnTo>
                <a:lnTo>
                  <a:pt x="2430" y="211"/>
                </a:lnTo>
                <a:lnTo>
                  <a:pt x="2430" y="228"/>
                </a:lnTo>
                <a:lnTo>
                  <a:pt x="2431" y="194"/>
                </a:lnTo>
                <a:lnTo>
                  <a:pt x="2431" y="124"/>
                </a:lnTo>
                <a:lnTo>
                  <a:pt x="2432" y="46"/>
                </a:lnTo>
                <a:lnTo>
                  <a:pt x="2432" y="48"/>
                </a:lnTo>
                <a:lnTo>
                  <a:pt x="2432" y="67"/>
                </a:lnTo>
                <a:lnTo>
                  <a:pt x="2432" y="93"/>
                </a:lnTo>
                <a:lnTo>
                  <a:pt x="2433" y="83"/>
                </a:lnTo>
                <a:lnTo>
                  <a:pt x="2434" y="95"/>
                </a:lnTo>
                <a:lnTo>
                  <a:pt x="2434" y="40"/>
                </a:lnTo>
                <a:lnTo>
                  <a:pt x="2435" y="95"/>
                </a:lnTo>
                <a:lnTo>
                  <a:pt x="2435" y="123"/>
                </a:lnTo>
                <a:lnTo>
                  <a:pt x="2436" y="224"/>
                </a:lnTo>
                <a:lnTo>
                  <a:pt x="2436" y="230"/>
                </a:lnTo>
                <a:lnTo>
                  <a:pt x="2437" y="129"/>
                </a:lnTo>
                <a:lnTo>
                  <a:pt x="2437" y="89"/>
                </a:lnTo>
                <a:lnTo>
                  <a:pt x="2438" y="41"/>
                </a:lnTo>
                <a:lnTo>
                  <a:pt x="2438" y="65"/>
                </a:lnTo>
                <a:lnTo>
                  <a:pt x="2439" y="92"/>
                </a:lnTo>
                <a:lnTo>
                  <a:pt x="2439" y="89"/>
                </a:lnTo>
                <a:lnTo>
                  <a:pt x="2440" y="99"/>
                </a:lnTo>
                <a:lnTo>
                  <a:pt x="2440" y="80"/>
                </a:lnTo>
                <a:lnTo>
                  <a:pt x="2440" y="41"/>
                </a:lnTo>
                <a:lnTo>
                  <a:pt x="2441" y="131"/>
                </a:lnTo>
                <a:lnTo>
                  <a:pt x="2441" y="150"/>
                </a:lnTo>
                <a:lnTo>
                  <a:pt x="2442" y="226"/>
                </a:lnTo>
                <a:lnTo>
                  <a:pt x="2442" y="223"/>
                </a:lnTo>
                <a:lnTo>
                  <a:pt x="2442" y="227"/>
                </a:lnTo>
                <a:lnTo>
                  <a:pt x="2443" y="147"/>
                </a:lnTo>
                <a:lnTo>
                  <a:pt x="2444" y="111"/>
                </a:lnTo>
                <a:lnTo>
                  <a:pt x="2444" y="165"/>
                </a:lnTo>
                <a:lnTo>
                  <a:pt x="2445" y="174"/>
                </a:lnTo>
                <a:lnTo>
                  <a:pt x="2445" y="181"/>
                </a:lnTo>
                <a:lnTo>
                  <a:pt x="2446" y="150"/>
                </a:lnTo>
                <a:lnTo>
                  <a:pt x="2446" y="102"/>
                </a:lnTo>
                <a:lnTo>
                  <a:pt x="2447" y="187"/>
                </a:lnTo>
                <a:lnTo>
                  <a:pt x="2447" y="206"/>
                </a:lnTo>
                <a:lnTo>
                  <a:pt x="2448" y="254"/>
                </a:lnTo>
                <a:lnTo>
                  <a:pt x="2448" y="254"/>
                </a:lnTo>
                <a:lnTo>
                  <a:pt x="2449" y="202"/>
                </a:lnTo>
                <a:lnTo>
                  <a:pt x="2450" y="180"/>
                </a:lnTo>
                <a:lnTo>
                  <a:pt x="2450" y="174"/>
                </a:lnTo>
                <a:lnTo>
                  <a:pt x="2451" y="217"/>
                </a:lnTo>
                <a:lnTo>
                  <a:pt x="2451" y="218"/>
                </a:lnTo>
                <a:lnTo>
                  <a:pt x="2451" y="223"/>
                </a:lnTo>
                <a:lnTo>
                  <a:pt x="2452" y="144"/>
                </a:lnTo>
                <a:lnTo>
                  <a:pt x="2452" y="141"/>
                </a:lnTo>
                <a:lnTo>
                  <a:pt x="2453" y="212"/>
                </a:lnTo>
                <a:lnTo>
                  <a:pt x="2453" y="232"/>
                </a:lnTo>
                <a:lnTo>
                  <a:pt x="2454" y="254"/>
                </a:lnTo>
                <a:lnTo>
                  <a:pt x="2454" y="242"/>
                </a:lnTo>
                <a:lnTo>
                  <a:pt x="2455" y="214"/>
                </a:lnTo>
                <a:lnTo>
                  <a:pt x="2455" y="50"/>
                </a:lnTo>
                <a:lnTo>
                  <a:pt x="2456" y="50"/>
                </a:lnTo>
                <a:lnTo>
                  <a:pt x="2456" y="56"/>
                </a:lnTo>
                <a:lnTo>
                  <a:pt x="2456" y="101"/>
                </a:lnTo>
                <a:lnTo>
                  <a:pt x="2457" y="93"/>
                </a:lnTo>
                <a:lnTo>
                  <a:pt x="2457" y="92"/>
                </a:lnTo>
                <a:lnTo>
                  <a:pt x="2457" y="93"/>
                </a:lnTo>
                <a:lnTo>
                  <a:pt x="2458" y="43"/>
                </a:lnTo>
                <a:lnTo>
                  <a:pt x="2458" y="80"/>
                </a:lnTo>
                <a:lnTo>
                  <a:pt x="2458" y="108"/>
                </a:lnTo>
                <a:lnTo>
                  <a:pt x="2459" y="208"/>
                </a:lnTo>
                <a:lnTo>
                  <a:pt x="2460" y="224"/>
                </a:lnTo>
                <a:lnTo>
                  <a:pt x="2460" y="239"/>
                </a:lnTo>
                <a:lnTo>
                  <a:pt x="2460" y="205"/>
                </a:lnTo>
                <a:lnTo>
                  <a:pt x="2461" y="142"/>
                </a:lnTo>
                <a:lnTo>
                  <a:pt x="2461" y="28"/>
                </a:lnTo>
                <a:lnTo>
                  <a:pt x="2462" y="36"/>
                </a:lnTo>
                <a:lnTo>
                  <a:pt x="2462" y="43"/>
                </a:lnTo>
                <a:lnTo>
                  <a:pt x="2462" y="79"/>
                </a:lnTo>
                <a:lnTo>
                  <a:pt x="2463" y="59"/>
                </a:lnTo>
                <a:lnTo>
                  <a:pt x="2463" y="64"/>
                </a:lnTo>
                <a:lnTo>
                  <a:pt x="2464" y="34"/>
                </a:lnTo>
                <a:lnTo>
                  <a:pt x="2464" y="98"/>
                </a:lnTo>
                <a:lnTo>
                  <a:pt x="2464" y="131"/>
                </a:lnTo>
                <a:lnTo>
                  <a:pt x="2465" y="226"/>
                </a:lnTo>
                <a:lnTo>
                  <a:pt x="2466" y="233"/>
                </a:lnTo>
                <a:lnTo>
                  <a:pt x="2467" y="123"/>
                </a:lnTo>
                <a:lnTo>
                  <a:pt x="2467" y="80"/>
                </a:lnTo>
                <a:lnTo>
                  <a:pt x="2467" y="30"/>
                </a:lnTo>
                <a:lnTo>
                  <a:pt x="2468" y="36"/>
                </a:lnTo>
                <a:lnTo>
                  <a:pt x="2468" y="73"/>
                </a:lnTo>
                <a:lnTo>
                  <a:pt x="2469" y="59"/>
                </a:lnTo>
                <a:lnTo>
                  <a:pt x="2469" y="76"/>
                </a:lnTo>
                <a:lnTo>
                  <a:pt x="2469" y="59"/>
                </a:lnTo>
                <a:lnTo>
                  <a:pt x="2470" y="44"/>
                </a:lnTo>
                <a:lnTo>
                  <a:pt x="2470" y="126"/>
                </a:lnTo>
                <a:lnTo>
                  <a:pt x="2471" y="141"/>
                </a:lnTo>
                <a:lnTo>
                  <a:pt x="2471" y="232"/>
                </a:lnTo>
                <a:lnTo>
                  <a:pt x="2472" y="237"/>
                </a:lnTo>
                <a:lnTo>
                  <a:pt x="2473" y="86"/>
                </a:lnTo>
                <a:lnTo>
                  <a:pt x="2473" y="49"/>
                </a:lnTo>
                <a:lnTo>
                  <a:pt x="2473" y="46"/>
                </a:lnTo>
                <a:lnTo>
                  <a:pt x="2474" y="95"/>
                </a:lnTo>
                <a:lnTo>
                  <a:pt x="2474" y="99"/>
                </a:lnTo>
                <a:lnTo>
                  <a:pt x="2475" y="102"/>
                </a:lnTo>
                <a:lnTo>
                  <a:pt x="2475" y="83"/>
                </a:lnTo>
                <a:lnTo>
                  <a:pt x="2475" y="37"/>
                </a:lnTo>
                <a:lnTo>
                  <a:pt x="2476" y="140"/>
                </a:lnTo>
                <a:lnTo>
                  <a:pt x="2477" y="171"/>
                </a:lnTo>
                <a:lnTo>
                  <a:pt x="2478" y="236"/>
                </a:lnTo>
                <a:lnTo>
                  <a:pt x="2478" y="236"/>
                </a:lnTo>
                <a:lnTo>
                  <a:pt x="2478" y="226"/>
                </a:lnTo>
                <a:lnTo>
                  <a:pt x="2479" y="41"/>
                </a:lnTo>
                <a:lnTo>
                  <a:pt x="2479" y="31"/>
                </a:lnTo>
                <a:lnTo>
                  <a:pt x="2480" y="82"/>
                </a:lnTo>
                <a:lnTo>
                  <a:pt x="2480" y="74"/>
                </a:lnTo>
                <a:lnTo>
                  <a:pt x="2481" y="92"/>
                </a:lnTo>
                <a:lnTo>
                  <a:pt x="2481" y="30"/>
                </a:lnTo>
                <a:lnTo>
                  <a:pt x="2482" y="73"/>
                </a:lnTo>
                <a:lnTo>
                  <a:pt x="2483" y="148"/>
                </a:lnTo>
                <a:lnTo>
                  <a:pt x="2483" y="171"/>
                </a:lnTo>
                <a:lnTo>
                  <a:pt x="2483" y="236"/>
                </a:lnTo>
                <a:lnTo>
                  <a:pt x="2484" y="230"/>
                </a:lnTo>
                <a:lnTo>
                  <a:pt x="2484" y="230"/>
                </a:lnTo>
                <a:lnTo>
                  <a:pt x="2485" y="122"/>
                </a:lnTo>
                <a:lnTo>
                  <a:pt x="2485" y="105"/>
                </a:lnTo>
                <a:lnTo>
                  <a:pt x="2486" y="172"/>
                </a:lnTo>
                <a:lnTo>
                  <a:pt x="2487" y="172"/>
                </a:lnTo>
                <a:lnTo>
                  <a:pt x="2487" y="175"/>
                </a:lnTo>
                <a:lnTo>
                  <a:pt x="2487" y="101"/>
                </a:lnTo>
                <a:lnTo>
                  <a:pt x="2488" y="108"/>
                </a:lnTo>
                <a:lnTo>
                  <a:pt x="2489" y="205"/>
                </a:lnTo>
                <a:lnTo>
                  <a:pt x="2489" y="221"/>
                </a:lnTo>
                <a:lnTo>
                  <a:pt x="2490" y="252"/>
                </a:lnTo>
                <a:lnTo>
                  <a:pt x="2490" y="244"/>
                </a:lnTo>
                <a:lnTo>
                  <a:pt x="2491" y="183"/>
                </a:lnTo>
                <a:lnTo>
                  <a:pt x="2491" y="169"/>
                </a:lnTo>
                <a:lnTo>
                  <a:pt x="2491" y="162"/>
                </a:lnTo>
                <a:lnTo>
                  <a:pt x="2492" y="206"/>
                </a:lnTo>
                <a:lnTo>
                  <a:pt x="2492" y="202"/>
                </a:lnTo>
                <a:lnTo>
                  <a:pt x="2493" y="205"/>
                </a:lnTo>
                <a:lnTo>
                  <a:pt x="2494" y="124"/>
                </a:lnTo>
                <a:lnTo>
                  <a:pt x="2494" y="141"/>
                </a:lnTo>
                <a:lnTo>
                  <a:pt x="2495" y="230"/>
                </a:lnTo>
                <a:lnTo>
                  <a:pt x="2495" y="246"/>
                </a:lnTo>
                <a:lnTo>
                  <a:pt x="2495" y="251"/>
                </a:lnTo>
                <a:lnTo>
                  <a:pt x="2496" y="209"/>
                </a:lnTo>
                <a:lnTo>
                  <a:pt x="2496" y="136"/>
                </a:lnTo>
                <a:lnTo>
                  <a:pt x="2497" y="28"/>
                </a:lnTo>
                <a:lnTo>
                  <a:pt x="2498" y="36"/>
                </a:lnTo>
                <a:lnTo>
                  <a:pt x="2498" y="70"/>
                </a:lnTo>
                <a:lnTo>
                  <a:pt x="2499" y="50"/>
                </a:lnTo>
                <a:lnTo>
                  <a:pt x="2499" y="50"/>
                </a:lnTo>
                <a:lnTo>
                  <a:pt x="2499" y="32"/>
                </a:lnTo>
                <a:lnTo>
                  <a:pt x="2500" y="96"/>
                </a:lnTo>
                <a:lnTo>
                  <a:pt x="2500" y="140"/>
                </a:lnTo>
                <a:lnTo>
                  <a:pt x="2501" y="217"/>
                </a:lnTo>
                <a:lnTo>
                  <a:pt x="2501" y="232"/>
                </a:lnTo>
                <a:lnTo>
                  <a:pt x="2502" y="128"/>
                </a:lnTo>
                <a:lnTo>
                  <a:pt x="2503" y="77"/>
                </a:lnTo>
                <a:lnTo>
                  <a:pt x="2503" y="28"/>
                </a:lnTo>
                <a:lnTo>
                  <a:pt x="2503" y="46"/>
                </a:lnTo>
                <a:lnTo>
                  <a:pt x="2504" y="82"/>
                </a:lnTo>
                <a:lnTo>
                  <a:pt x="2504" y="84"/>
                </a:lnTo>
                <a:lnTo>
                  <a:pt x="2504" y="76"/>
                </a:lnTo>
                <a:lnTo>
                  <a:pt x="2505" y="84"/>
                </a:lnTo>
                <a:lnTo>
                  <a:pt x="2505" y="80"/>
                </a:lnTo>
                <a:lnTo>
                  <a:pt x="2505" y="37"/>
                </a:lnTo>
                <a:lnTo>
                  <a:pt x="2506" y="132"/>
                </a:lnTo>
                <a:lnTo>
                  <a:pt x="2506" y="142"/>
                </a:lnTo>
                <a:lnTo>
                  <a:pt x="2507" y="235"/>
                </a:lnTo>
                <a:lnTo>
                  <a:pt x="2507" y="228"/>
                </a:lnTo>
                <a:lnTo>
                  <a:pt x="2508" y="84"/>
                </a:lnTo>
                <a:lnTo>
                  <a:pt x="2509" y="46"/>
                </a:lnTo>
                <a:lnTo>
                  <a:pt x="2510" y="99"/>
                </a:lnTo>
                <a:lnTo>
                  <a:pt x="2510" y="95"/>
                </a:lnTo>
                <a:lnTo>
                  <a:pt x="2510" y="90"/>
                </a:lnTo>
                <a:lnTo>
                  <a:pt x="2511" y="102"/>
                </a:lnTo>
                <a:lnTo>
                  <a:pt x="2511" y="93"/>
                </a:lnTo>
                <a:lnTo>
                  <a:pt x="2511" y="39"/>
                </a:lnTo>
                <a:lnTo>
                  <a:pt x="2512" y="141"/>
                </a:lnTo>
                <a:lnTo>
                  <a:pt x="2512" y="171"/>
                </a:lnTo>
                <a:lnTo>
                  <a:pt x="2513" y="235"/>
                </a:lnTo>
                <a:lnTo>
                  <a:pt x="2514" y="227"/>
                </a:lnTo>
                <a:lnTo>
                  <a:pt x="2515" y="55"/>
                </a:lnTo>
                <a:lnTo>
                  <a:pt x="2515" y="52"/>
                </a:lnTo>
                <a:lnTo>
                  <a:pt x="2515" y="104"/>
                </a:lnTo>
                <a:lnTo>
                  <a:pt x="2516" y="102"/>
                </a:lnTo>
                <a:lnTo>
                  <a:pt x="2516" y="90"/>
                </a:lnTo>
                <a:lnTo>
                  <a:pt x="2517" y="110"/>
                </a:lnTo>
                <a:lnTo>
                  <a:pt x="2517" y="52"/>
                </a:lnTo>
                <a:lnTo>
                  <a:pt x="2517" y="76"/>
                </a:lnTo>
                <a:lnTo>
                  <a:pt x="2518" y="187"/>
                </a:lnTo>
                <a:lnTo>
                  <a:pt x="2519" y="221"/>
                </a:lnTo>
                <a:lnTo>
                  <a:pt x="2519" y="237"/>
                </a:lnTo>
                <a:lnTo>
                  <a:pt x="2519" y="224"/>
                </a:lnTo>
                <a:lnTo>
                  <a:pt x="2520" y="197"/>
                </a:lnTo>
                <a:lnTo>
                  <a:pt x="2521" y="53"/>
                </a:lnTo>
                <a:lnTo>
                  <a:pt x="2521" y="62"/>
                </a:lnTo>
                <a:lnTo>
                  <a:pt x="2522" y="110"/>
                </a:lnTo>
                <a:lnTo>
                  <a:pt x="2522" y="107"/>
                </a:lnTo>
                <a:lnTo>
                  <a:pt x="2523" y="116"/>
                </a:lnTo>
                <a:lnTo>
                  <a:pt x="2523" y="48"/>
                </a:lnTo>
                <a:lnTo>
                  <a:pt x="2523" y="84"/>
                </a:lnTo>
                <a:lnTo>
                  <a:pt x="2523" y="104"/>
                </a:lnTo>
                <a:lnTo>
                  <a:pt x="2524" y="199"/>
                </a:lnTo>
                <a:lnTo>
                  <a:pt x="2525" y="226"/>
                </a:lnTo>
                <a:lnTo>
                  <a:pt x="2525" y="245"/>
                </a:lnTo>
                <a:lnTo>
                  <a:pt x="2526" y="221"/>
                </a:lnTo>
                <a:lnTo>
                  <a:pt x="2526" y="178"/>
                </a:lnTo>
                <a:lnTo>
                  <a:pt x="2527" y="108"/>
                </a:lnTo>
                <a:lnTo>
                  <a:pt x="2527" y="122"/>
                </a:lnTo>
                <a:lnTo>
                  <a:pt x="2527" y="136"/>
                </a:lnTo>
                <a:lnTo>
                  <a:pt x="2528" y="188"/>
                </a:lnTo>
                <a:lnTo>
                  <a:pt x="2528" y="190"/>
                </a:lnTo>
                <a:lnTo>
                  <a:pt x="2529" y="111"/>
                </a:lnTo>
                <a:lnTo>
                  <a:pt x="2529" y="145"/>
                </a:lnTo>
                <a:lnTo>
                  <a:pt x="2530" y="174"/>
                </a:lnTo>
                <a:lnTo>
                  <a:pt x="2530" y="249"/>
                </a:lnTo>
                <a:lnTo>
                  <a:pt x="2531" y="254"/>
                </a:lnTo>
                <a:lnTo>
                  <a:pt x="2531" y="255"/>
                </a:lnTo>
                <a:lnTo>
                  <a:pt x="2532" y="244"/>
                </a:lnTo>
                <a:lnTo>
                  <a:pt x="2532" y="252"/>
                </a:lnTo>
                <a:lnTo>
                  <a:pt x="2532" y="235"/>
                </a:lnTo>
                <a:lnTo>
                  <a:pt x="2533" y="176"/>
                </a:lnTo>
                <a:lnTo>
                  <a:pt x="2533" y="187"/>
                </a:lnTo>
                <a:lnTo>
                  <a:pt x="2533" y="202"/>
                </a:lnTo>
                <a:lnTo>
                  <a:pt x="2534" y="232"/>
                </a:lnTo>
                <a:lnTo>
                  <a:pt x="2534" y="212"/>
                </a:lnTo>
                <a:lnTo>
                  <a:pt x="2535" y="140"/>
                </a:lnTo>
                <a:lnTo>
                  <a:pt x="2535" y="169"/>
                </a:lnTo>
                <a:lnTo>
                  <a:pt x="2536" y="185"/>
                </a:lnTo>
                <a:lnTo>
                  <a:pt x="2537" y="252"/>
                </a:lnTo>
                <a:lnTo>
                  <a:pt x="2537" y="251"/>
                </a:lnTo>
                <a:lnTo>
                  <a:pt x="2538" y="111"/>
                </a:lnTo>
                <a:lnTo>
                  <a:pt x="2538" y="65"/>
                </a:lnTo>
                <a:lnTo>
                  <a:pt x="2538" y="64"/>
                </a:lnTo>
                <a:lnTo>
                  <a:pt x="2539" y="83"/>
                </a:lnTo>
                <a:lnTo>
                  <a:pt x="2539" y="111"/>
                </a:lnTo>
                <a:lnTo>
                  <a:pt x="2540" y="107"/>
                </a:lnTo>
                <a:lnTo>
                  <a:pt x="2540" y="126"/>
                </a:lnTo>
                <a:lnTo>
                  <a:pt x="2541" y="120"/>
                </a:lnTo>
                <a:lnTo>
                  <a:pt x="2541" y="64"/>
                </a:lnTo>
                <a:lnTo>
                  <a:pt x="2542" y="145"/>
                </a:lnTo>
                <a:lnTo>
                  <a:pt x="2542" y="157"/>
                </a:lnTo>
                <a:lnTo>
                  <a:pt x="2543" y="240"/>
                </a:lnTo>
                <a:lnTo>
                  <a:pt x="2543" y="240"/>
                </a:lnTo>
                <a:lnTo>
                  <a:pt x="2544" y="88"/>
                </a:lnTo>
                <a:lnTo>
                  <a:pt x="2544" y="62"/>
                </a:lnTo>
                <a:lnTo>
                  <a:pt x="2544" y="58"/>
                </a:lnTo>
                <a:lnTo>
                  <a:pt x="2545" y="107"/>
                </a:lnTo>
                <a:lnTo>
                  <a:pt x="2546" y="107"/>
                </a:lnTo>
                <a:lnTo>
                  <a:pt x="2546" y="92"/>
                </a:lnTo>
                <a:lnTo>
                  <a:pt x="2546" y="101"/>
                </a:lnTo>
                <a:lnTo>
                  <a:pt x="2547" y="52"/>
                </a:lnTo>
                <a:lnTo>
                  <a:pt x="2548" y="150"/>
                </a:lnTo>
                <a:lnTo>
                  <a:pt x="2548" y="184"/>
                </a:lnTo>
                <a:lnTo>
                  <a:pt x="2549" y="235"/>
                </a:lnTo>
                <a:lnTo>
                  <a:pt x="2549" y="212"/>
                </a:lnTo>
                <a:lnTo>
                  <a:pt x="2550" y="59"/>
                </a:lnTo>
                <a:lnTo>
                  <a:pt x="2550" y="62"/>
                </a:lnTo>
                <a:lnTo>
                  <a:pt x="2550" y="59"/>
                </a:lnTo>
                <a:lnTo>
                  <a:pt x="2551" y="105"/>
                </a:lnTo>
                <a:lnTo>
                  <a:pt x="2552" y="102"/>
                </a:lnTo>
                <a:lnTo>
                  <a:pt x="2553" y="52"/>
                </a:lnTo>
                <a:lnTo>
                  <a:pt x="2553" y="79"/>
                </a:lnTo>
                <a:lnTo>
                  <a:pt x="2554" y="185"/>
                </a:lnTo>
                <a:lnTo>
                  <a:pt x="2554" y="220"/>
                </a:lnTo>
                <a:lnTo>
                  <a:pt x="2555" y="235"/>
                </a:lnTo>
                <a:lnTo>
                  <a:pt x="2555" y="232"/>
                </a:lnTo>
                <a:lnTo>
                  <a:pt x="2555" y="205"/>
                </a:lnTo>
                <a:lnTo>
                  <a:pt x="2556" y="34"/>
                </a:lnTo>
                <a:lnTo>
                  <a:pt x="2557" y="32"/>
                </a:lnTo>
                <a:lnTo>
                  <a:pt x="2557" y="77"/>
                </a:lnTo>
                <a:lnTo>
                  <a:pt x="2558" y="64"/>
                </a:lnTo>
                <a:lnTo>
                  <a:pt x="2558" y="48"/>
                </a:lnTo>
                <a:lnTo>
                  <a:pt x="2558" y="43"/>
                </a:lnTo>
                <a:lnTo>
                  <a:pt x="2559" y="77"/>
                </a:lnTo>
                <a:lnTo>
                  <a:pt x="2559" y="93"/>
                </a:lnTo>
                <a:lnTo>
                  <a:pt x="2560" y="206"/>
                </a:lnTo>
                <a:lnTo>
                  <a:pt x="2560" y="224"/>
                </a:lnTo>
                <a:lnTo>
                  <a:pt x="2561" y="237"/>
                </a:lnTo>
                <a:lnTo>
                  <a:pt x="2561" y="203"/>
                </a:lnTo>
                <a:lnTo>
                  <a:pt x="2562" y="154"/>
                </a:lnTo>
                <a:lnTo>
                  <a:pt x="2562" y="28"/>
                </a:lnTo>
                <a:lnTo>
                  <a:pt x="2562" y="41"/>
                </a:lnTo>
                <a:lnTo>
                  <a:pt x="2563" y="55"/>
                </a:lnTo>
                <a:lnTo>
                  <a:pt x="2563" y="89"/>
                </a:lnTo>
                <a:lnTo>
                  <a:pt x="2564" y="86"/>
                </a:lnTo>
                <a:lnTo>
                  <a:pt x="2564" y="102"/>
                </a:lnTo>
                <a:lnTo>
                  <a:pt x="2564" y="50"/>
                </a:lnTo>
                <a:lnTo>
                  <a:pt x="2565" y="107"/>
                </a:lnTo>
                <a:lnTo>
                  <a:pt x="2565" y="140"/>
                </a:lnTo>
                <a:lnTo>
                  <a:pt x="2566" y="220"/>
                </a:lnTo>
                <a:lnTo>
                  <a:pt x="2566" y="228"/>
                </a:lnTo>
                <a:lnTo>
                  <a:pt x="2567" y="235"/>
                </a:lnTo>
                <a:lnTo>
                  <a:pt x="2567" y="193"/>
                </a:lnTo>
                <a:lnTo>
                  <a:pt x="2568" y="156"/>
                </a:lnTo>
                <a:lnTo>
                  <a:pt x="2568" y="114"/>
                </a:lnTo>
                <a:lnTo>
                  <a:pt x="2569" y="140"/>
                </a:lnTo>
                <a:lnTo>
                  <a:pt x="2569" y="163"/>
                </a:lnTo>
                <a:lnTo>
                  <a:pt x="2569" y="185"/>
                </a:lnTo>
                <a:lnTo>
                  <a:pt x="2570" y="171"/>
                </a:lnTo>
                <a:lnTo>
                  <a:pt x="2570" y="157"/>
                </a:lnTo>
                <a:lnTo>
                  <a:pt x="2570" y="99"/>
                </a:lnTo>
                <a:lnTo>
                  <a:pt x="2571" y="168"/>
                </a:lnTo>
                <a:lnTo>
                  <a:pt x="2571" y="196"/>
                </a:lnTo>
                <a:lnTo>
                  <a:pt x="2572" y="254"/>
                </a:lnTo>
                <a:lnTo>
                  <a:pt x="2573" y="255"/>
                </a:lnTo>
                <a:lnTo>
                  <a:pt x="2573" y="263"/>
                </a:lnTo>
                <a:lnTo>
                  <a:pt x="2574" y="240"/>
                </a:lnTo>
                <a:lnTo>
                  <a:pt x="2574" y="218"/>
                </a:lnTo>
                <a:lnTo>
                  <a:pt x="2574" y="178"/>
                </a:lnTo>
                <a:lnTo>
                  <a:pt x="2575" y="197"/>
                </a:lnTo>
                <a:lnTo>
                  <a:pt x="2575" y="211"/>
                </a:lnTo>
                <a:lnTo>
                  <a:pt x="2576" y="221"/>
                </a:lnTo>
                <a:lnTo>
                  <a:pt x="2576" y="205"/>
                </a:lnTo>
                <a:lnTo>
                  <a:pt x="2576" y="148"/>
                </a:lnTo>
                <a:lnTo>
                  <a:pt x="2577" y="136"/>
                </a:lnTo>
                <a:lnTo>
                  <a:pt x="2577" y="184"/>
                </a:lnTo>
                <a:lnTo>
                  <a:pt x="2578" y="214"/>
                </a:lnTo>
                <a:lnTo>
                  <a:pt x="2578" y="251"/>
                </a:lnTo>
                <a:lnTo>
                  <a:pt x="2579" y="237"/>
                </a:lnTo>
                <a:lnTo>
                  <a:pt x="2580" y="50"/>
                </a:lnTo>
                <a:lnTo>
                  <a:pt x="2580" y="49"/>
                </a:lnTo>
                <a:lnTo>
                  <a:pt x="2581" y="101"/>
                </a:lnTo>
                <a:lnTo>
                  <a:pt x="2581" y="95"/>
                </a:lnTo>
                <a:lnTo>
                  <a:pt x="2581" y="95"/>
                </a:lnTo>
                <a:lnTo>
                  <a:pt x="2582" y="124"/>
                </a:lnTo>
                <a:lnTo>
                  <a:pt x="2582" y="49"/>
                </a:lnTo>
                <a:lnTo>
                  <a:pt x="2582" y="74"/>
                </a:lnTo>
                <a:lnTo>
                  <a:pt x="2583" y="187"/>
                </a:lnTo>
                <a:lnTo>
                  <a:pt x="2584" y="178"/>
                </a:lnTo>
                <a:lnTo>
                  <a:pt x="2585" y="239"/>
                </a:lnTo>
                <a:lnTo>
                  <a:pt x="2585" y="233"/>
                </a:lnTo>
                <a:lnTo>
                  <a:pt x="2585" y="202"/>
                </a:lnTo>
                <a:lnTo>
                  <a:pt x="2586" y="46"/>
                </a:lnTo>
                <a:lnTo>
                  <a:pt x="2586" y="52"/>
                </a:lnTo>
                <a:lnTo>
                  <a:pt x="2586" y="43"/>
                </a:lnTo>
                <a:lnTo>
                  <a:pt x="2587" y="89"/>
                </a:lnTo>
                <a:lnTo>
                  <a:pt x="2587" y="88"/>
                </a:lnTo>
                <a:lnTo>
                  <a:pt x="2587" y="80"/>
                </a:lnTo>
                <a:lnTo>
                  <a:pt x="2588" y="92"/>
                </a:lnTo>
                <a:lnTo>
                  <a:pt x="2588" y="43"/>
                </a:lnTo>
                <a:lnTo>
                  <a:pt x="2588" y="74"/>
                </a:lnTo>
                <a:lnTo>
                  <a:pt x="2589" y="92"/>
                </a:lnTo>
                <a:lnTo>
                  <a:pt x="2589" y="217"/>
                </a:lnTo>
                <a:lnTo>
                  <a:pt x="2590" y="226"/>
                </a:lnTo>
                <a:lnTo>
                  <a:pt x="2590" y="244"/>
                </a:lnTo>
                <a:lnTo>
                  <a:pt x="2591" y="202"/>
                </a:lnTo>
                <a:lnTo>
                  <a:pt x="2591" y="150"/>
                </a:lnTo>
                <a:lnTo>
                  <a:pt x="2592" y="34"/>
                </a:lnTo>
                <a:lnTo>
                  <a:pt x="2592" y="48"/>
                </a:lnTo>
                <a:lnTo>
                  <a:pt x="2592" y="52"/>
                </a:lnTo>
                <a:lnTo>
                  <a:pt x="2593" y="86"/>
                </a:lnTo>
                <a:lnTo>
                  <a:pt x="2593" y="71"/>
                </a:lnTo>
                <a:lnTo>
                  <a:pt x="2593" y="80"/>
                </a:lnTo>
                <a:lnTo>
                  <a:pt x="2594" y="41"/>
                </a:lnTo>
                <a:lnTo>
                  <a:pt x="2594" y="95"/>
                </a:lnTo>
                <a:lnTo>
                  <a:pt x="2595" y="133"/>
                </a:lnTo>
                <a:lnTo>
                  <a:pt x="2596" y="220"/>
                </a:lnTo>
                <a:lnTo>
                  <a:pt x="2596" y="233"/>
                </a:lnTo>
                <a:lnTo>
                  <a:pt x="2596" y="239"/>
                </a:lnTo>
                <a:lnTo>
                  <a:pt x="2597" y="203"/>
                </a:lnTo>
                <a:lnTo>
                  <a:pt x="2597" y="156"/>
                </a:lnTo>
                <a:lnTo>
                  <a:pt x="2598" y="36"/>
                </a:lnTo>
                <a:lnTo>
                  <a:pt x="2598" y="41"/>
                </a:lnTo>
                <a:lnTo>
                  <a:pt x="2598" y="53"/>
                </a:lnTo>
                <a:lnTo>
                  <a:pt x="2598" y="80"/>
                </a:lnTo>
                <a:lnTo>
                  <a:pt x="2599" y="59"/>
                </a:lnTo>
                <a:lnTo>
                  <a:pt x="2600" y="74"/>
                </a:lnTo>
                <a:lnTo>
                  <a:pt x="2600" y="40"/>
                </a:lnTo>
                <a:lnTo>
                  <a:pt x="2601" y="105"/>
                </a:lnTo>
                <a:lnTo>
                  <a:pt x="2601" y="131"/>
                </a:lnTo>
                <a:lnTo>
                  <a:pt x="2602" y="228"/>
                </a:lnTo>
                <a:lnTo>
                  <a:pt x="2602" y="232"/>
                </a:lnTo>
                <a:lnTo>
                  <a:pt x="2602" y="237"/>
                </a:lnTo>
                <a:lnTo>
                  <a:pt x="2603" y="157"/>
                </a:lnTo>
                <a:lnTo>
                  <a:pt x="2603" y="90"/>
                </a:lnTo>
                <a:lnTo>
                  <a:pt x="2604" y="49"/>
                </a:lnTo>
                <a:lnTo>
                  <a:pt x="2604" y="79"/>
                </a:lnTo>
                <a:lnTo>
                  <a:pt x="2605" y="95"/>
                </a:lnTo>
                <a:lnTo>
                  <a:pt x="2605" y="96"/>
                </a:lnTo>
                <a:lnTo>
                  <a:pt x="2605" y="88"/>
                </a:lnTo>
                <a:lnTo>
                  <a:pt x="2605" y="96"/>
                </a:lnTo>
                <a:lnTo>
                  <a:pt x="2606" y="79"/>
                </a:lnTo>
                <a:lnTo>
                  <a:pt x="2606" y="46"/>
                </a:lnTo>
                <a:lnTo>
                  <a:pt x="2607" y="135"/>
                </a:lnTo>
                <a:lnTo>
                  <a:pt x="2607" y="169"/>
                </a:lnTo>
                <a:lnTo>
                  <a:pt x="2608" y="240"/>
                </a:lnTo>
                <a:lnTo>
                  <a:pt x="2608" y="245"/>
                </a:lnTo>
                <a:lnTo>
                  <a:pt x="2609" y="151"/>
                </a:lnTo>
                <a:lnTo>
                  <a:pt x="2609" y="116"/>
                </a:lnTo>
                <a:lnTo>
                  <a:pt x="2609" y="104"/>
                </a:lnTo>
                <a:lnTo>
                  <a:pt x="2610" y="153"/>
                </a:lnTo>
                <a:lnTo>
                  <a:pt x="2611" y="174"/>
                </a:lnTo>
                <a:lnTo>
                  <a:pt x="2611" y="175"/>
                </a:lnTo>
                <a:lnTo>
                  <a:pt x="2612" y="160"/>
                </a:lnTo>
                <a:lnTo>
                  <a:pt x="2612" y="102"/>
                </a:lnTo>
                <a:lnTo>
                  <a:pt x="2613" y="188"/>
                </a:lnTo>
                <a:lnTo>
                  <a:pt x="2613" y="209"/>
                </a:lnTo>
                <a:lnTo>
                  <a:pt x="2614" y="261"/>
                </a:lnTo>
                <a:lnTo>
                  <a:pt x="2614" y="258"/>
                </a:lnTo>
                <a:lnTo>
                  <a:pt x="2615" y="267"/>
                </a:lnTo>
                <a:lnTo>
                  <a:pt x="2615" y="211"/>
                </a:lnTo>
                <a:lnTo>
                  <a:pt x="2616" y="194"/>
                </a:lnTo>
                <a:lnTo>
                  <a:pt x="2616" y="185"/>
                </a:lnTo>
                <a:lnTo>
                  <a:pt x="2617" y="214"/>
                </a:lnTo>
                <a:lnTo>
                  <a:pt x="2617" y="208"/>
                </a:lnTo>
                <a:lnTo>
                  <a:pt x="2617" y="214"/>
                </a:lnTo>
                <a:lnTo>
                  <a:pt x="2618" y="141"/>
                </a:lnTo>
                <a:lnTo>
                  <a:pt x="2618" y="140"/>
                </a:lnTo>
                <a:lnTo>
                  <a:pt x="2619" y="217"/>
                </a:lnTo>
                <a:lnTo>
                  <a:pt x="2619" y="239"/>
                </a:lnTo>
                <a:lnTo>
                  <a:pt x="2620" y="254"/>
                </a:lnTo>
                <a:lnTo>
                  <a:pt x="2620" y="239"/>
                </a:lnTo>
                <a:lnTo>
                  <a:pt x="2621" y="211"/>
                </a:lnTo>
                <a:lnTo>
                  <a:pt x="2621" y="65"/>
                </a:lnTo>
                <a:lnTo>
                  <a:pt x="2621" y="71"/>
                </a:lnTo>
                <a:lnTo>
                  <a:pt x="2622" y="73"/>
                </a:lnTo>
                <a:lnTo>
                  <a:pt x="2622" y="108"/>
                </a:lnTo>
                <a:lnTo>
                  <a:pt x="2623" y="90"/>
                </a:lnTo>
                <a:lnTo>
                  <a:pt x="2623" y="77"/>
                </a:lnTo>
                <a:lnTo>
                  <a:pt x="2623" y="99"/>
                </a:lnTo>
                <a:lnTo>
                  <a:pt x="2624" y="59"/>
                </a:lnTo>
                <a:lnTo>
                  <a:pt x="2624" y="86"/>
                </a:lnTo>
                <a:lnTo>
                  <a:pt x="2624" y="107"/>
                </a:lnTo>
                <a:lnTo>
                  <a:pt x="2625" y="224"/>
                </a:lnTo>
                <a:lnTo>
                  <a:pt x="2625" y="237"/>
                </a:lnTo>
                <a:lnTo>
                  <a:pt x="2626" y="242"/>
                </a:lnTo>
                <a:lnTo>
                  <a:pt x="2626" y="203"/>
                </a:lnTo>
                <a:lnTo>
                  <a:pt x="2627" y="162"/>
                </a:lnTo>
                <a:lnTo>
                  <a:pt x="2628" y="40"/>
                </a:lnTo>
                <a:lnTo>
                  <a:pt x="2628" y="52"/>
                </a:lnTo>
                <a:lnTo>
                  <a:pt x="2629" y="96"/>
                </a:lnTo>
                <a:lnTo>
                  <a:pt x="2629" y="89"/>
                </a:lnTo>
                <a:lnTo>
                  <a:pt x="2629" y="92"/>
                </a:lnTo>
                <a:lnTo>
                  <a:pt x="2630" y="53"/>
                </a:lnTo>
                <a:lnTo>
                  <a:pt x="2630" y="102"/>
                </a:lnTo>
                <a:lnTo>
                  <a:pt x="2630" y="141"/>
                </a:lnTo>
                <a:lnTo>
                  <a:pt x="2631" y="239"/>
                </a:lnTo>
                <a:lnTo>
                  <a:pt x="2632" y="242"/>
                </a:lnTo>
                <a:lnTo>
                  <a:pt x="2632" y="245"/>
                </a:lnTo>
                <a:lnTo>
                  <a:pt x="2633" y="154"/>
                </a:lnTo>
                <a:lnTo>
                  <a:pt x="2633" y="89"/>
                </a:lnTo>
                <a:lnTo>
                  <a:pt x="2633" y="55"/>
                </a:lnTo>
                <a:lnTo>
                  <a:pt x="2634" y="79"/>
                </a:lnTo>
                <a:lnTo>
                  <a:pt x="2634" y="101"/>
                </a:lnTo>
                <a:lnTo>
                  <a:pt x="2634" y="108"/>
                </a:lnTo>
                <a:lnTo>
                  <a:pt x="2635" y="95"/>
                </a:lnTo>
                <a:lnTo>
                  <a:pt x="2635" y="108"/>
                </a:lnTo>
                <a:lnTo>
                  <a:pt x="2635" y="107"/>
                </a:lnTo>
                <a:lnTo>
                  <a:pt x="2636" y="67"/>
                </a:lnTo>
                <a:lnTo>
                  <a:pt x="2636" y="136"/>
                </a:lnTo>
                <a:lnTo>
                  <a:pt x="2637" y="163"/>
                </a:lnTo>
                <a:lnTo>
                  <a:pt x="2637" y="239"/>
                </a:lnTo>
                <a:lnTo>
                  <a:pt x="2638" y="244"/>
                </a:lnTo>
                <a:lnTo>
                  <a:pt x="2639" y="105"/>
                </a:lnTo>
                <a:lnTo>
                  <a:pt x="2639" y="65"/>
                </a:lnTo>
                <a:lnTo>
                  <a:pt x="2639" y="59"/>
                </a:lnTo>
                <a:lnTo>
                  <a:pt x="2640" y="107"/>
                </a:lnTo>
                <a:lnTo>
                  <a:pt x="2640" y="110"/>
                </a:lnTo>
                <a:lnTo>
                  <a:pt x="2641" y="98"/>
                </a:lnTo>
                <a:lnTo>
                  <a:pt x="2641" y="105"/>
                </a:lnTo>
                <a:lnTo>
                  <a:pt x="2641" y="59"/>
                </a:lnTo>
                <a:lnTo>
                  <a:pt x="2642" y="150"/>
                </a:lnTo>
                <a:lnTo>
                  <a:pt x="2643" y="197"/>
                </a:lnTo>
                <a:lnTo>
                  <a:pt x="2644" y="244"/>
                </a:lnTo>
                <a:lnTo>
                  <a:pt x="2644" y="242"/>
                </a:lnTo>
                <a:lnTo>
                  <a:pt x="2644" y="236"/>
                </a:lnTo>
                <a:lnTo>
                  <a:pt x="2645" y="79"/>
                </a:lnTo>
                <a:lnTo>
                  <a:pt x="2645" y="70"/>
                </a:lnTo>
                <a:lnTo>
                  <a:pt x="2645" y="67"/>
                </a:lnTo>
                <a:lnTo>
                  <a:pt x="2646" y="108"/>
                </a:lnTo>
                <a:lnTo>
                  <a:pt x="2646" y="101"/>
                </a:lnTo>
                <a:lnTo>
                  <a:pt x="2647" y="120"/>
                </a:lnTo>
                <a:lnTo>
                  <a:pt x="2647" y="62"/>
                </a:lnTo>
                <a:lnTo>
                  <a:pt x="2648" y="82"/>
                </a:lnTo>
                <a:lnTo>
                  <a:pt x="2648" y="188"/>
                </a:lnTo>
                <a:lnTo>
                  <a:pt x="2649" y="221"/>
                </a:lnTo>
                <a:lnTo>
                  <a:pt x="2649" y="236"/>
                </a:lnTo>
                <a:lnTo>
                  <a:pt x="2650" y="233"/>
                </a:lnTo>
                <a:lnTo>
                  <a:pt x="2650" y="220"/>
                </a:lnTo>
                <a:lnTo>
                  <a:pt x="2651" y="126"/>
                </a:lnTo>
                <a:lnTo>
                  <a:pt x="2651" y="126"/>
                </a:lnTo>
                <a:lnTo>
                  <a:pt x="2652" y="194"/>
                </a:lnTo>
                <a:lnTo>
                  <a:pt x="2652" y="192"/>
                </a:lnTo>
                <a:lnTo>
                  <a:pt x="2653" y="117"/>
                </a:lnTo>
                <a:lnTo>
                  <a:pt x="2654" y="128"/>
                </a:lnTo>
                <a:lnTo>
                  <a:pt x="2655" y="218"/>
                </a:lnTo>
                <a:lnTo>
                  <a:pt x="2655" y="237"/>
                </a:lnTo>
                <a:lnTo>
                  <a:pt x="2656" y="263"/>
                </a:lnTo>
                <a:lnTo>
                  <a:pt x="2656" y="254"/>
                </a:lnTo>
                <a:lnTo>
                  <a:pt x="2656" y="248"/>
                </a:lnTo>
                <a:lnTo>
                  <a:pt x="2656" y="264"/>
                </a:lnTo>
                <a:lnTo>
                  <a:pt x="2657" y="188"/>
                </a:lnTo>
                <a:lnTo>
                  <a:pt x="2657" y="185"/>
                </a:lnTo>
                <a:lnTo>
                  <a:pt x="2658" y="221"/>
                </a:lnTo>
                <a:lnTo>
                  <a:pt x="2658" y="220"/>
                </a:lnTo>
                <a:lnTo>
                  <a:pt x="2659" y="230"/>
                </a:lnTo>
                <a:lnTo>
                  <a:pt x="2660" y="151"/>
                </a:lnTo>
                <a:lnTo>
                  <a:pt x="2660" y="151"/>
                </a:lnTo>
                <a:lnTo>
                  <a:pt x="2661" y="237"/>
                </a:lnTo>
                <a:lnTo>
                  <a:pt x="2661" y="249"/>
                </a:lnTo>
                <a:lnTo>
                  <a:pt x="2661" y="258"/>
                </a:lnTo>
                <a:lnTo>
                  <a:pt x="2662" y="223"/>
                </a:lnTo>
                <a:lnTo>
                  <a:pt x="2662" y="174"/>
                </a:lnTo>
                <a:lnTo>
                  <a:pt x="2663" y="58"/>
                </a:lnTo>
                <a:lnTo>
                  <a:pt x="2663" y="64"/>
                </a:lnTo>
                <a:lnTo>
                  <a:pt x="2664" y="80"/>
                </a:lnTo>
                <a:lnTo>
                  <a:pt x="2664" y="111"/>
                </a:lnTo>
                <a:lnTo>
                  <a:pt x="2664" y="108"/>
                </a:lnTo>
                <a:lnTo>
                  <a:pt x="2665" y="116"/>
                </a:lnTo>
                <a:lnTo>
                  <a:pt x="2665" y="67"/>
                </a:lnTo>
                <a:lnTo>
                  <a:pt x="2666" y="119"/>
                </a:lnTo>
                <a:lnTo>
                  <a:pt x="2666" y="150"/>
                </a:lnTo>
                <a:lnTo>
                  <a:pt x="2667" y="242"/>
                </a:lnTo>
                <a:lnTo>
                  <a:pt x="2667" y="249"/>
                </a:lnTo>
                <a:lnTo>
                  <a:pt x="2668" y="174"/>
                </a:lnTo>
                <a:lnTo>
                  <a:pt x="2668" y="98"/>
                </a:lnTo>
                <a:lnTo>
                  <a:pt x="2669" y="56"/>
                </a:lnTo>
                <a:lnTo>
                  <a:pt x="2669" y="71"/>
                </a:lnTo>
                <a:lnTo>
                  <a:pt x="2670" y="99"/>
                </a:lnTo>
                <a:lnTo>
                  <a:pt x="2670" y="86"/>
                </a:lnTo>
                <a:lnTo>
                  <a:pt x="2671" y="98"/>
                </a:lnTo>
                <a:lnTo>
                  <a:pt x="2671" y="95"/>
                </a:lnTo>
                <a:lnTo>
                  <a:pt x="2671" y="52"/>
                </a:lnTo>
                <a:lnTo>
                  <a:pt x="2672" y="144"/>
                </a:lnTo>
                <a:lnTo>
                  <a:pt x="2672" y="168"/>
                </a:lnTo>
                <a:lnTo>
                  <a:pt x="2673" y="242"/>
                </a:lnTo>
                <a:lnTo>
                  <a:pt x="2673" y="244"/>
                </a:lnTo>
                <a:lnTo>
                  <a:pt x="2674" y="96"/>
                </a:lnTo>
                <a:lnTo>
                  <a:pt x="2675" y="50"/>
                </a:lnTo>
                <a:lnTo>
                  <a:pt x="2675" y="43"/>
                </a:lnTo>
                <a:lnTo>
                  <a:pt x="2676" y="105"/>
                </a:lnTo>
                <a:lnTo>
                  <a:pt x="2676" y="104"/>
                </a:lnTo>
                <a:lnTo>
                  <a:pt x="2676" y="92"/>
                </a:lnTo>
                <a:lnTo>
                  <a:pt x="2677" y="110"/>
                </a:lnTo>
                <a:lnTo>
                  <a:pt x="2677" y="65"/>
                </a:lnTo>
                <a:lnTo>
                  <a:pt x="2678" y="171"/>
                </a:lnTo>
                <a:lnTo>
                  <a:pt x="2678" y="200"/>
                </a:lnTo>
                <a:lnTo>
                  <a:pt x="2679" y="240"/>
                </a:lnTo>
                <a:lnTo>
                  <a:pt x="2679" y="239"/>
                </a:lnTo>
                <a:lnTo>
                  <a:pt x="2680" y="236"/>
                </a:lnTo>
                <a:lnTo>
                  <a:pt x="2680" y="65"/>
                </a:lnTo>
                <a:lnTo>
                  <a:pt x="2681" y="56"/>
                </a:lnTo>
                <a:lnTo>
                  <a:pt x="2681" y="52"/>
                </a:lnTo>
                <a:lnTo>
                  <a:pt x="2682" y="99"/>
                </a:lnTo>
                <a:lnTo>
                  <a:pt x="2682" y="95"/>
                </a:lnTo>
                <a:lnTo>
                  <a:pt x="2683" y="114"/>
                </a:lnTo>
                <a:lnTo>
                  <a:pt x="2683" y="65"/>
                </a:lnTo>
                <a:lnTo>
                  <a:pt x="2683" y="79"/>
                </a:lnTo>
                <a:lnTo>
                  <a:pt x="2684" y="199"/>
                </a:lnTo>
                <a:lnTo>
                  <a:pt x="2684" y="218"/>
                </a:lnTo>
                <a:lnTo>
                  <a:pt x="2685" y="245"/>
                </a:lnTo>
                <a:lnTo>
                  <a:pt x="2685" y="235"/>
                </a:lnTo>
                <a:lnTo>
                  <a:pt x="2686" y="206"/>
                </a:lnTo>
                <a:lnTo>
                  <a:pt x="2686" y="68"/>
                </a:lnTo>
                <a:lnTo>
                  <a:pt x="2687" y="79"/>
                </a:lnTo>
                <a:lnTo>
                  <a:pt x="2687" y="76"/>
                </a:lnTo>
                <a:lnTo>
                  <a:pt x="2688" y="119"/>
                </a:lnTo>
                <a:lnTo>
                  <a:pt x="2688" y="114"/>
                </a:lnTo>
                <a:lnTo>
                  <a:pt x="2689" y="131"/>
                </a:lnTo>
                <a:lnTo>
                  <a:pt x="2689" y="84"/>
                </a:lnTo>
                <a:lnTo>
                  <a:pt x="2689" y="110"/>
                </a:lnTo>
                <a:lnTo>
                  <a:pt x="2690" y="227"/>
                </a:lnTo>
                <a:lnTo>
                  <a:pt x="2691" y="242"/>
                </a:lnTo>
                <a:lnTo>
                  <a:pt x="2691" y="249"/>
                </a:lnTo>
                <a:lnTo>
                  <a:pt x="2692" y="227"/>
                </a:lnTo>
                <a:lnTo>
                  <a:pt x="2692" y="214"/>
                </a:lnTo>
                <a:lnTo>
                  <a:pt x="2692" y="132"/>
                </a:lnTo>
                <a:lnTo>
                  <a:pt x="2693" y="138"/>
                </a:lnTo>
                <a:lnTo>
                  <a:pt x="2693" y="163"/>
                </a:lnTo>
                <a:lnTo>
                  <a:pt x="2694" y="194"/>
                </a:lnTo>
                <a:lnTo>
                  <a:pt x="2694" y="194"/>
                </a:lnTo>
                <a:lnTo>
                  <a:pt x="2695" y="108"/>
                </a:lnTo>
                <a:lnTo>
                  <a:pt x="2695" y="151"/>
                </a:lnTo>
                <a:lnTo>
                  <a:pt x="2696" y="174"/>
                </a:lnTo>
                <a:lnTo>
                  <a:pt x="2696" y="251"/>
                </a:lnTo>
                <a:lnTo>
                  <a:pt x="2697" y="251"/>
                </a:lnTo>
                <a:lnTo>
                  <a:pt x="2697" y="260"/>
                </a:lnTo>
                <a:lnTo>
                  <a:pt x="2698" y="233"/>
                </a:lnTo>
                <a:lnTo>
                  <a:pt x="2698" y="254"/>
                </a:lnTo>
                <a:lnTo>
                  <a:pt x="2699" y="193"/>
                </a:lnTo>
                <a:lnTo>
                  <a:pt x="2699" y="211"/>
                </a:lnTo>
                <a:lnTo>
                  <a:pt x="2700" y="239"/>
                </a:lnTo>
                <a:lnTo>
                  <a:pt x="2700" y="237"/>
                </a:lnTo>
                <a:lnTo>
                  <a:pt x="2700" y="236"/>
                </a:lnTo>
                <a:lnTo>
                  <a:pt x="2701" y="154"/>
                </a:lnTo>
                <a:lnTo>
                  <a:pt x="2701" y="174"/>
                </a:lnTo>
                <a:lnTo>
                  <a:pt x="2702" y="196"/>
                </a:lnTo>
                <a:lnTo>
                  <a:pt x="2703" y="257"/>
                </a:lnTo>
                <a:lnTo>
                  <a:pt x="2703" y="261"/>
                </a:lnTo>
                <a:lnTo>
                  <a:pt x="2704" y="104"/>
                </a:lnTo>
                <a:lnTo>
                  <a:pt x="2704" y="59"/>
                </a:lnTo>
                <a:lnTo>
                  <a:pt x="2705" y="58"/>
                </a:lnTo>
                <a:lnTo>
                  <a:pt x="2705" y="104"/>
                </a:lnTo>
                <a:lnTo>
                  <a:pt x="2705" y="101"/>
                </a:lnTo>
                <a:lnTo>
                  <a:pt x="2706" y="89"/>
                </a:lnTo>
                <a:lnTo>
                  <a:pt x="2706" y="107"/>
                </a:lnTo>
                <a:lnTo>
                  <a:pt x="2707" y="74"/>
                </a:lnTo>
                <a:lnTo>
                  <a:pt x="2707" y="142"/>
                </a:lnTo>
                <a:lnTo>
                  <a:pt x="2707" y="175"/>
                </a:lnTo>
                <a:lnTo>
                  <a:pt x="2709" y="246"/>
                </a:lnTo>
                <a:lnTo>
                  <a:pt x="2709" y="248"/>
                </a:lnTo>
                <a:lnTo>
                  <a:pt x="2710" y="99"/>
                </a:lnTo>
                <a:lnTo>
                  <a:pt x="2710" y="61"/>
                </a:lnTo>
                <a:lnTo>
                  <a:pt x="2710" y="59"/>
                </a:lnTo>
                <a:lnTo>
                  <a:pt x="2711" y="111"/>
                </a:lnTo>
                <a:lnTo>
                  <a:pt x="2711" y="113"/>
                </a:lnTo>
                <a:lnTo>
                  <a:pt x="2711" y="110"/>
                </a:lnTo>
                <a:lnTo>
                  <a:pt x="2712" y="128"/>
                </a:lnTo>
                <a:lnTo>
                  <a:pt x="2713" y="114"/>
                </a:lnTo>
                <a:lnTo>
                  <a:pt x="2713" y="95"/>
                </a:lnTo>
                <a:lnTo>
                  <a:pt x="2714" y="171"/>
                </a:lnTo>
                <a:lnTo>
                  <a:pt x="2714" y="202"/>
                </a:lnTo>
                <a:lnTo>
                  <a:pt x="2715" y="248"/>
                </a:lnTo>
                <a:lnTo>
                  <a:pt x="2715" y="236"/>
                </a:lnTo>
                <a:lnTo>
                  <a:pt x="2716" y="40"/>
                </a:lnTo>
                <a:lnTo>
                  <a:pt x="2716" y="34"/>
                </a:lnTo>
                <a:lnTo>
                  <a:pt x="2717" y="95"/>
                </a:lnTo>
                <a:lnTo>
                  <a:pt x="2718" y="86"/>
                </a:lnTo>
                <a:lnTo>
                  <a:pt x="2718" y="79"/>
                </a:lnTo>
                <a:lnTo>
                  <a:pt x="2719" y="104"/>
                </a:lnTo>
                <a:lnTo>
                  <a:pt x="2719" y="111"/>
                </a:lnTo>
                <a:lnTo>
                  <a:pt x="2719" y="101"/>
                </a:lnTo>
                <a:lnTo>
                  <a:pt x="2720" y="196"/>
                </a:lnTo>
                <a:lnTo>
                  <a:pt x="2720" y="224"/>
                </a:lnTo>
                <a:lnTo>
                  <a:pt x="2720" y="246"/>
                </a:lnTo>
                <a:lnTo>
                  <a:pt x="2721" y="228"/>
                </a:lnTo>
                <a:lnTo>
                  <a:pt x="2721" y="205"/>
                </a:lnTo>
                <a:lnTo>
                  <a:pt x="2722" y="64"/>
                </a:lnTo>
                <a:lnTo>
                  <a:pt x="2723" y="80"/>
                </a:lnTo>
                <a:lnTo>
                  <a:pt x="2723" y="114"/>
                </a:lnTo>
                <a:lnTo>
                  <a:pt x="2723" y="113"/>
                </a:lnTo>
                <a:lnTo>
                  <a:pt x="2724" y="116"/>
                </a:lnTo>
                <a:lnTo>
                  <a:pt x="2724" y="141"/>
                </a:lnTo>
                <a:lnTo>
                  <a:pt x="2725" y="135"/>
                </a:lnTo>
                <a:lnTo>
                  <a:pt x="2725" y="116"/>
                </a:lnTo>
                <a:lnTo>
                  <a:pt x="2726" y="224"/>
                </a:lnTo>
                <a:lnTo>
                  <a:pt x="2726" y="237"/>
                </a:lnTo>
                <a:lnTo>
                  <a:pt x="2727" y="246"/>
                </a:lnTo>
                <a:lnTo>
                  <a:pt x="2727" y="215"/>
                </a:lnTo>
                <a:lnTo>
                  <a:pt x="2727" y="157"/>
                </a:lnTo>
                <a:lnTo>
                  <a:pt x="2728" y="77"/>
                </a:lnTo>
                <a:lnTo>
                  <a:pt x="2728" y="89"/>
                </a:lnTo>
                <a:lnTo>
                  <a:pt x="2729" y="102"/>
                </a:lnTo>
                <a:lnTo>
                  <a:pt x="2729" y="133"/>
                </a:lnTo>
                <a:lnTo>
                  <a:pt x="2730" y="129"/>
                </a:lnTo>
                <a:lnTo>
                  <a:pt x="2730" y="138"/>
                </a:lnTo>
                <a:lnTo>
                  <a:pt x="2730" y="144"/>
                </a:lnTo>
                <a:lnTo>
                  <a:pt x="2731" y="117"/>
                </a:lnTo>
                <a:lnTo>
                  <a:pt x="2731" y="128"/>
                </a:lnTo>
                <a:lnTo>
                  <a:pt x="2731" y="154"/>
                </a:lnTo>
                <a:lnTo>
                  <a:pt x="2732" y="242"/>
                </a:lnTo>
                <a:lnTo>
                  <a:pt x="2732" y="249"/>
                </a:lnTo>
                <a:lnTo>
                  <a:pt x="2733" y="251"/>
                </a:lnTo>
                <a:lnTo>
                  <a:pt x="2733" y="218"/>
                </a:lnTo>
                <a:lnTo>
                  <a:pt x="2734" y="197"/>
                </a:lnTo>
                <a:lnTo>
                  <a:pt x="2734" y="153"/>
                </a:lnTo>
                <a:lnTo>
                  <a:pt x="2735" y="175"/>
                </a:lnTo>
                <a:lnTo>
                  <a:pt x="2735" y="187"/>
                </a:lnTo>
                <a:lnTo>
                  <a:pt x="2736" y="217"/>
                </a:lnTo>
                <a:lnTo>
                  <a:pt x="2736" y="212"/>
                </a:lnTo>
                <a:lnTo>
                  <a:pt x="2737" y="169"/>
                </a:lnTo>
                <a:lnTo>
                  <a:pt x="2737" y="188"/>
                </a:lnTo>
                <a:lnTo>
                  <a:pt x="2737" y="214"/>
                </a:lnTo>
                <a:lnTo>
                  <a:pt x="2738" y="270"/>
                </a:lnTo>
                <a:lnTo>
                  <a:pt x="2739" y="275"/>
                </a:lnTo>
                <a:lnTo>
                  <a:pt x="2739" y="252"/>
                </a:lnTo>
                <a:lnTo>
                  <a:pt x="2740" y="236"/>
                </a:lnTo>
                <a:lnTo>
                  <a:pt x="2740" y="221"/>
                </a:lnTo>
                <a:lnTo>
                  <a:pt x="2741" y="246"/>
                </a:lnTo>
                <a:lnTo>
                  <a:pt x="2741" y="267"/>
                </a:lnTo>
                <a:lnTo>
                  <a:pt x="2741" y="263"/>
                </a:lnTo>
                <a:lnTo>
                  <a:pt x="2742" y="267"/>
                </a:lnTo>
                <a:lnTo>
                  <a:pt x="2742" y="249"/>
                </a:lnTo>
                <a:lnTo>
                  <a:pt x="2743" y="202"/>
                </a:lnTo>
                <a:lnTo>
                  <a:pt x="2743" y="223"/>
                </a:lnTo>
                <a:lnTo>
                  <a:pt x="2743" y="242"/>
                </a:lnTo>
                <a:lnTo>
                  <a:pt x="2744" y="276"/>
                </a:lnTo>
                <a:lnTo>
                  <a:pt x="2745" y="263"/>
                </a:lnTo>
                <a:lnTo>
                  <a:pt x="2745" y="272"/>
                </a:lnTo>
                <a:lnTo>
                  <a:pt x="2746" y="235"/>
                </a:lnTo>
                <a:lnTo>
                  <a:pt x="2746" y="230"/>
                </a:lnTo>
                <a:lnTo>
                  <a:pt x="2747" y="260"/>
                </a:lnTo>
                <a:lnTo>
                  <a:pt x="2747" y="264"/>
                </a:lnTo>
                <a:lnTo>
                  <a:pt x="2748" y="244"/>
                </a:lnTo>
                <a:lnTo>
                  <a:pt x="2748" y="224"/>
                </a:lnTo>
                <a:lnTo>
                  <a:pt x="2749" y="185"/>
                </a:lnTo>
                <a:lnTo>
                  <a:pt x="2749" y="235"/>
                </a:lnTo>
                <a:lnTo>
                  <a:pt x="2750" y="251"/>
                </a:lnTo>
                <a:lnTo>
                  <a:pt x="2750" y="264"/>
                </a:lnTo>
                <a:lnTo>
                  <a:pt x="2751" y="245"/>
                </a:lnTo>
                <a:lnTo>
                  <a:pt x="2751" y="228"/>
                </a:lnTo>
                <a:lnTo>
                  <a:pt x="2752" y="90"/>
                </a:lnTo>
                <a:lnTo>
                  <a:pt x="2752" y="92"/>
                </a:lnTo>
                <a:lnTo>
                  <a:pt x="2753" y="138"/>
                </a:lnTo>
                <a:lnTo>
                  <a:pt x="2753" y="122"/>
                </a:lnTo>
                <a:lnTo>
                  <a:pt x="2753" y="116"/>
                </a:lnTo>
                <a:lnTo>
                  <a:pt x="2754" y="150"/>
                </a:lnTo>
                <a:lnTo>
                  <a:pt x="2755" y="124"/>
                </a:lnTo>
                <a:lnTo>
                  <a:pt x="2755" y="233"/>
                </a:lnTo>
                <a:lnTo>
                  <a:pt x="2756" y="244"/>
                </a:lnTo>
                <a:lnTo>
                  <a:pt x="2756" y="251"/>
                </a:lnTo>
                <a:lnTo>
                  <a:pt x="2757" y="221"/>
                </a:lnTo>
                <a:lnTo>
                  <a:pt x="2757" y="181"/>
                </a:lnTo>
                <a:lnTo>
                  <a:pt x="2758" y="83"/>
                </a:lnTo>
                <a:lnTo>
                  <a:pt x="2758" y="89"/>
                </a:lnTo>
                <a:lnTo>
                  <a:pt x="2758" y="104"/>
                </a:lnTo>
                <a:lnTo>
                  <a:pt x="2759" y="126"/>
                </a:lnTo>
                <a:lnTo>
                  <a:pt x="2759" y="111"/>
                </a:lnTo>
                <a:lnTo>
                  <a:pt x="2759" y="126"/>
                </a:lnTo>
                <a:lnTo>
                  <a:pt x="2760" y="147"/>
                </a:lnTo>
                <a:lnTo>
                  <a:pt x="2760" y="120"/>
                </a:lnTo>
                <a:lnTo>
                  <a:pt x="2761" y="142"/>
                </a:lnTo>
                <a:lnTo>
                  <a:pt x="2762" y="239"/>
                </a:lnTo>
                <a:lnTo>
                  <a:pt x="2762" y="248"/>
                </a:lnTo>
                <a:lnTo>
                  <a:pt x="2763" y="175"/>
                </a:lnTo>
                <a:lnTo>
                  <a:pt x="2763" y="119"/>
                </a:lnTo>
                <a:lnTo>
                  <a:pt x="2763" y="76"/>
                </a:lnTo>
                <a:lnTo>
                  <a:pt x="2764" y="90"/>
                </a:lnTo>
                <a:lnTo>
                  <a:pt x="2764" y="99"/>
                </a:lnTo>
                <a:lnTo>
                  <a:pt x="2765" y="124"/>
                </a:lnTo>
                <a:lnTo>
                  <a:pt x="2765" y="131"/>
                </a:lnTo>
                <a:lnTo>
                  <a:pt x="2766" y="141"/>
                </a:lnTo>
                <a:lnTo>
                  <a:pt x="2766" y="117"/>
                </a:lnTo>
                <a:lnTo>
                  <a:pt x="2767" y="150"/>
                </a:lnTo>
                <a:lnTo>
                  <a:pt x="2768" y="240"/>
                </a:lnTo>
                <a:lnTo>
                  <a:pt x="2768" y="240"/>
                </a:lnTo>
                <a:lnTo>
                  <a:pt x="2768" y="251"/>
                </a:lnTo>
                <a:lnTo>
                  <a:pt x="2769" y="180"/>
                </a:lnTo>
                <a:lnTo>
                  <a:pt x="2769" y="124"/>
                </a:lnTo>
                <a:lnTo>
                  <a:pt x="2769" y="84"/>
                </a:lnTo>
                <a:lnTo>
                  <a:pt x="2770" y="108"/>
                </a:lnTo>
                <a:lnTo>
                  <a:pt x="2770" y="128"/>
                </a:lnTo>
                <a:lnTo>
                  <a:pt x="2771" y="119"/>
                </a:lnTo>
                <a:lnTo>
                  <a:pt x="2771" y="140"/>
                </a:lnTo>
                <a:lnTo>
                  <a:pt x="2772" y="148"/>
                </a:lnTo>
                <a:lnTo>
                  <a:pt x="2772" y="124"/>
                </a:lnTo>
                <a:lnTo>
                  <a:pt x="2773" y="151"/>
                </a:lnTo>
                <a:lnTo>
                  <a:pt x="2773" y="175"/>
                </a:lnTo>
                <a:lnTo>
                  <a:pt x="2774" y="249"/>
                </a:lnTo>
                <a:lnTo>
                  <a:pt x="2774" y="251"/>
                </a:lnTo>
                <a:lnTo>
                  <a:pt x="2775" y="172"/>
                </a:lnTo>
                <a:lnTo>
                  <a:pt x="2775" y="156"/>
                </a:lnTo>
                <a:lnTo>
                  <a:pt x="2775" y="144"/>
                </a:lnTo>
                <a:lnTo>
                  <a:pt x="2776" y="187"/>
                </a:lnTo>
                <a:lnTo>
                  <a:pt x="2777" y="202"/>
                </a:lnTo>
                <a:lnTo>
                  <a:pt x="2777" y="197"/>
                </a:lnTo>
                <a:lnTo>
                  <a:pt x="2778" y="200"/>
                </a:lnTo>
                <a:lnTo>
                  <a:pt x="2778" y="193"/>
                </a:lnTo>
                <a:lnTo>
                  <a:pt x="2778" y="157"/>
                </a:lnTo>
                <a:lnTo>
                  <a:pt x="2779" y="202"/>
                </a:lnTo>
                <a:lnTo>
                  <a:pt x="2779" y="220"/>
                </a:lnTo>
                <a:lnTo>
                  <a:pt x="2780" y="258"/>
                </a:lnTo>
                <a:lnTo>
                  <a:pt x="2780" y="261"/>
                </a:lnTo>
                <a:lnTo>
                  <a:pt x="2781" y="267"/>
                </a:lnTo>
                <a:lnTo>
                  <a:pt x="2781" y="223"/>
                </a:lnTo>
                <a:lnTo>
                  <a:pt x="2782" y="209"/>
                </a:lnTo>
                <a:lnTo>
                  <a:pt x="2782" y="194"/>
                </a:lnTo>
                <a:lnTo>
                  <a:pt x="2782" y="237"/>
                </a:lnTo>
                <a:lnTo>
                  <a:pt x="2783" y="227"/>
                </a:lnTo>
                <a:lnTo>
                  <a:pt x="2783" y="239"/>
                </a:lnTo>
                <a:lnTo>
                  <a:pt x="2784" y="226"/>
                </a:lnTo>
                <a:lnTo>
                  <a:pt x="2784" y="199"/>
                </a:lnTo>
                <a:lnTo>
                  <a:pt x="2784" y="162"/>
                </a:lnTo>
                <a:lnTo>
                  <a:pt x="2785" y="226"/>
                </a:lnTo>
                <a:lnTo>
                  <a:pt x="2785" y="242"/>
                </a:lnTo>
                <a:lnTo>
                  <a:pt x="2786" y="264"/>
                </a:lnTo>
                <a:lnTo>
                  <a:pt x="2786" y="242"/>
                </a:lnTo>
                <a:lnTo>
                  <a:pt x="2786" y="227"/>
                </a:lnTo>
                <a:lnTo>
                  <a:pt x="2787" y="82"/>
                </a:lnTo>
                <a:lnTo>
                  <a:pt x="2787" y="88"/>
                </a:lnTo>
                <a:lnTo>
                  <a:pt x="2788" y="98"/>
                </a:lnTo>
                <a:lnTo>
                  <a:pt x="2788" y="131"/>
                </a:lnTo>
                <a:lnTo>
                  <a:pt x="2789" y="119"/>
                </a:lnTo>
                <a:lnTo>
                  <a:pt x="2789" y="123"/>
                </a:lnTo>
                <a:lnTo>
                  <a:pt x="2790" y="150"/>
                </a:lnTo>
                <a:lnTo>
                  <a:pt x="2790" y="145"/>
                </a:lnTo>
                <a:lnTo>
                  <a:pt x="2790" y="111"/>
                </a:lnTo>
                <a:lnTo>
                  <a:pt x="2791" y="228"/>
                </a:lnTo>
                <a:lnTo>
                  <a:pt x="2791" y="242"/>
                </a:lnTo>
                <a:lnTo>
                  <a:pt x="2792" y="251"/>
                </a:lnTo>
                <a:lnTo>
                  <a:pt x="2792" y="215"/>
                </a:lnTo>
                <a:lnTo>
                  <a:pt x="2793" y="190"/>
                </a:lnTo>
                <a:lnTo>
                  <a:pt x="2793" y="82"/>
                </a:lnTo>
                <a:lnTo>
                  <a:pt x="2794" y="104"/>
                </a:lnTo>
                <a:lnTo>
                  <a:pt x="2794" y="104"/>
                </a:lnTo>
                <a:lnTo>
                  <a:pt x="2794" y="133"/>
                </a:lnTo>
                <a:lnTo>
                  <a:pt x="2795" y="128"/>
                </a:lnTo>
                <a:lnTo>
                  <a:pt x="2795" y="142"/>
                </a:lnTo>
                <a:lnTo>
                  <a:pt x="2796" y="156"/>
                </a:lnTo>
                <a:lnTo>
                  <a:pt x="2796" y="113"/>
                </a:lnTo>
                <a:lnTo>
                  <a:pt x="2796" y="128"/>
                </a:lnTo>
                <a:lnTo>
                  <a:pt x="2797" y="248"/>
                </a:lnTo>
                <a:lnTo>
                  <a:pt x="2798" y="248"/>
                </a:lnTo>
                <a:lnTo>
                  <a:pt x="2798" y="249"/>
                </a:lnTo>
                <a:lnTo>
                  <a:pt x="2798" y="194"/>
                </a:lnTo>
                <a:lnTo>
                  <a:pt x="2799" y="131"/>
                </a:lnTo>
                <a:lnTo>
                  <a:pt x="2799" y="90"/>
                </a:lnTo>
                <a:lnTo>
                  <a:pt x="2800" y="99"/>
                </a:lnTo>
                <a:lnTo>
                  <a:pt x="2800" y="132"/>
                </a:lnTo>
                <a:lnTo>
                  <a:pt x="2801" y="124"/>
                </a:lnTo>
                <a:lnTo>
                  <a:pt x="2801" y="144"/>
                </a:lnTo>
                <a:lnTo>
                  <a:pt x="2801" y="151"/>
                </a:lnTo>
                <a:lnTo>
                  <a:pt x="2802" y="116"/>
                </a:lnTo>
                <a:lnTo>
                  <a:pt x="2802" y="150"/>
                </a:lnTo>
                <a:lnTo>
                  <a:pt x="2802" y="178"/>
                </a:lnTo>
                <a:lnTo>
                  <a:pt x="2803" y="246"/>
                </a:lnTo>
                <a:lnTo>
                  <a:pt x="2804" y="249"/>
                </a:lnTo>
                <a:lnTo>
                  <a:pt x="2805" y="126"/>
                </a:lnTo>
                <a:lnTo>
                  <a:pt x="2805" y="93"/>
                </a:lnTo>
                <a:lnTo>
                  <a:pt x="2806" y="129"/>
                </a:lnTo>
                <a:lnTo>
                  <a:pt x="2806" y="131"/>
                </a:lnTo>
                <a:lnTo>
                  <a:pt x="2807" y="128"/>
                </a:lnTo>
                <a:lnTo>
                  <a:pt x="2807" y="154"/>
                </a:lnTo>
                <a:lnTo>
                  <a:pt x="2807" y="147"/>
                </a:lnTo>
                <a:lnTo>
                  <a:pt x="2808" y="120"/>
                </a:lnTo>
                <a:lnTo>
                  <a:pt x="2808" y="176"/>
                </a:lnTo>
                <a:lnTo>
                  <a:pt x="2809" y="206"/>
                </a:lnTo>
                <a:lnTo>
                  <a:pt x="2810" y="251"/>
                </a:lnTo>
                <a:lnTo>
                  <a:pt x="2810" y="249"/>
                </a:lnTo>
                <a:lnTo>
                  <a:pt x="2810" y="244"/>
                </a:lnTo>
                <a:lnTo>
                  <a:pt x="2811" y="96"/>
                </a:lnTo>
                <a:lnTo>
                  <a:pt x="2811" y="101"/>
                </a:lnTo>
                <a:lnTo>
                  <a:pt x="2812" y="140"/>
                </a:lnTo>
                <a:lnTo>
                  <a:pt x="2812" y="128"/>
                </a:lnTo>
                <a:lnTo>
                  <a:pt x="2813" y="159"/>
                </a:lnTo>
                <a:lnTo>
                  <a:pt x="2814" y="159"/>
                </a:lnTo>
                <a:lnTo>
                  <a:pt x="2814" y="129"/>
                </a:lnTo>
                <a:lnTo>
                  <a:pt x="2814" y="218"/>
                </a:lnTo>
                <a:lnTo>
                  <a:pt x="2815" y="228"/>
                </a:lnTo>
                <a:lnTo>
                  <a:pt x="2816" y="257"/>
                </a:lnTo>
                <a:lnTo>
                  <a:pt x="2816" y="246"/>
                </a:lnTo>
                <a:lnTo>
                  <a:pt x="2816" y="240"/>
                </a:lnTo>
                <a:lnTo>
                  <a:pt x="2817" y="148"/>
                </a:lnTo>
                <a:lnTo>
                  <a:pt x="2817" y="156"/>
                </a:lnTo>
                <a:lnTo>
                  <a:pt x="2818" y="205"/>
                </a:lnTo>
                <a:lnTo>
                  <a:pt x="2818" y="203"/>
                </a:lnTo>
                <a:lnTo>
                  <a:pt x="2818" y="205"/>
                </a:lnTo>
                <a:lnTo>
                  <a:pt x="2819" y="211"/>
                </a:lnTo>
                <a:lnTo>
                  <a:pt x="2819" y="183"/>
                </a:lnTo>
                <a:lnTo>
                  <a:pt x="2820" y="163"/>
                </a:lnTo>
                <a:lnTo>
                  <a:pt x="2821" y="221"/>
                </a:lnTo>
                <a:lnTo>
                  <a:pt x="2821" y="240"/>
                </a:lnTo>
                <a:lnTo>
                  <a:pt x="2822" y="266"/>
                </a:lnTo>
                <a:lnTo>
                  <a:pt x="2822" y="266"/>
                </a:lnTo>
                <a:lnTo>
                  <a:pt x="2822" y="261"/>
                </a:lnTo>
                <a:lnTo>
                  <a:pt x="2822" y="278"/>
                </a:lnTo>
                <a:lnTo>
                  <a:pt x="2823" y="214"/>
                </a:lnTo>
                <a:lnTo>
                  <a:pt x="2823" y="214"/>
                </a:lnTo>
                <a:lnTo>
                  <a:pt x="2824" y="244"/>
                </a:lnTo>
                <a:lnTo>
                  <a:pt x="2824" y="242"/>
                </a:lnTo>
                <a:lnTo>
                  <a:pt x="2825" y="249"/>
                </a:lnTo>
                <a:lnTo>
                  <a:pt x="2825" y="254"/>
                </a:lnTo>
                <a:lnTo>
                  <a:pt x="2825" y="215"/>
                </a:lnTo>
                <a:lnTo>
                  <a:pt x="2826" y="172"/>
                </a:lnTo>
                <a:lnTo>
                  <a:pt x="2827" y="240"/>
                </a:lnTo>
                <a:lnTo>
                  <a:pt x="2827" y="254"/>
                </a:lnTo>
                <a:lnTo>
                  <a:pt x="2827" y="264"/>
                </a:lnTo>
                <a:lnTo>
                  <a:pt x="2828" y="235"/>
                </a:lnTo>
                <a:lnTo>
                  <a:pt x="2828" y="211"/>
                </a:lnTo>
                <a:lnTo>
                  <a:pt x="2829" y="98"/>
                </a:lnTo>
                <a:lnTo>
                  <a:pt x="2829" y="107"/>
                </a:lnTo>
                <a:lnTo>
                  <a:pt x="2829" y="117"/>
                </a:lnTo>
                <a:lnTo>
                  <a:pt x="2830" y="136"/>
                </a:lnTo>
                <a:lnTo>
                  <a:pt x="2830" y="131"/>
                </a:lnTo>
                <a:lnTo>
                  <a:pt x="2831" y="136"/>
                </a:lnTo>
                <a:lnTo>
                  <a:pt x="2831" y="154"/>
                </a:lnTo>
                <a:lnTo>
                  <a:pt x="2832" y="123"/>
                </a:lnTo>
                <a:lnTo>
                  <a:pt x="2832" y="157"/>
                </a:lnTo>
                <a:lnTo>
                  <a:pt x="2833" y="252"/>
                </a:lnTo>
                <a:lnTo>
                  <a:pt x="2833" y="252"/>
                </a:lnTo>
                <a:lnTo>
                  <a:pt x="2833" y="257"/>
                </a:lnTo>
                <a:lnTo>
                  <a:pt x="2834" y="197"/>
                </a:lnTo>
                <a:lnTo>
                  <a:pt x="2834" y="129"/>
                </a:lnTo>
                <a:lnTo>
                  <a:pt x="2835" y="68"/>
                </a:lnTo>
                <a:lnTo>
                  <a:pt x="2835" y="84"/>
                </a:lnTo>
                <a:lnTo>
                  <a:pt x="2836" y="111"/>
                </a:lnTo>
                <a:lnTo>
                  <a:pt x="2836" y="116"/>
                </a:lnTo>
                <a:lnTo>
                  <a:pt x="2836" y="102"/>
                </a:lnTo>
                <a:lnTo>
                  <a:pt x="2837" y="114"/>
                </a:lnTo>
                <a:lnTo>
                  <a:pt x="2837" y="117"/>
                </a:lnTo>
                <a:lnTo>
                  <a:pt x="2837" y="114"/>
                </a:lnTo>
                <a:lnTo>
                  <a:pt x="2838" y="145"/>
                </a:lnTo>
                <a:lnTo>
                  <a:pt x="2838" y="176"/>
                </a:lnTo>
                <a:lnTo>
                  <a:pt x="2839" y="255"/>
                </a:lnTo>
                <a:lnTo>
                  <a:pt x="2839" y="252"/>
                </a:lnTo>
                <a:lnTo>
                  <a:pt x="2840" y="128"/>
                </a:lnTo>
                <a:lnTo>
                  <a:pt x="2841" y="90"/>
                </a:lnTo>
                <a:lnTo>
                  <a:pt x="2841" y="88"/>
                </a:lnTo>
                <a:lnTo>
                  <a:pt x="2841" y="136"/>
                </a:lnTo>
                <a:lnTo>
                  <a:pt x="2842" y="126"/>
                </a:lnTo>
                <a:lnTo>
                  <a:pt x="2842" y="123"/>
                </a:lnTo>
                <a:lnTo>
                  <a:pt x="2843" y="156"/>
                </a:lnTo>
                <a:lnTo>
                  <a:pt x="2843" y="159"/>
                </a:lnTo>
                <a:lnTo>
                  <a:pt x="2843" y="129"/>
                </a:lnTo>
                <a:lnTo>
                  <a:pt x="2844" y="184"/>
                </a:lnTo>
                <a:lnTo>
                  <a:pt x="2844" y="215"/>
                </a:lnTo>
                <a:lnTo>
                  <a:pt x="2845" y="257"/>
                </a:lnTo>
                <a:lnTo>
                  <a:pt x="2845" y="261"/>
                </a:lnTo>
                <a:lnTo>
                  <a:pt x="2846" y="279"/>
                </a:lnTo>
                <a:lnTo>
                  <a:pt x="2846" y="226"/>
                </a:lnTo>
                <a:lnTo>
                  <a:pt x="2847" y="212"/>
                </a:lnTo>
                <a:lnTo>
                  <a:pt x="2847" y="203"/>
                </a:lnTo>
                <a:lnTo>
                  <a:pt x="2848" y="237"/>
                </a:lnTo>
                <a:lnTo>
                  <a:pt x="2848" y="237"/>
                </a:lnTo>
                <a:lnTo>
                  <a:pt x="2848" y="246"/>
                </a:lnTo>
                <a:lnTo>
                  <a:pt x="2849" y="211"/>
                </a:lnTo>
                <a:lnTo>
                  <a:pt x="2849" y="199"/>
                </a:lnTo>
                <a:lnTo>
                  <a:pt x="2849" y="178"/>
                </a:lnTo>
                <a:lnTo>
                  <a:pt x="2850" y="230"/>
                </a:lnTo>
                <a:lnTo>
                  <a:pt x="2850" y="249"/>
                </a:lnTo>
                <a:lnTo>
                  <a:pt x="2851" y="267"/>
                </a:lnTo>
                <a:lnTo>
                  <a:pt x="2851" y="257"/>
                </a:lnTo>
                <a:lnTo>
                  <a:pt x="2852" y="242"/>
                </a:lnTo>
                <a:lnTo>
                  <a:pt x="2853" y="117"/>
                </a:lnTo>
                <a:lnTo>
                  <a:pt x="2853" y="123"/>
                </a:lnTo>
                <a:lnTo>
                  <a:pt x="2853" y="160"/>
                </a:lnTo>
                <a:lnTo>
                  <a:pt x="2854" y="157"/>
                </a:lnTo>
                <a:lnTo>
                  <a:pt x="2854" y="162"/>
                </a:lnTo>
                <a:lnTo>
                  <a:pt x="2855" y="166"/>
                </a:lnTo>
                <a:lnTo>
                  <a:pt x="2855" y="166"/>
                </a:lnTo>
                <a:lnTo>
                  <a:pt x="2855" y="148"/>
                </a:lnTo>
                <a:lnTo>
                  <a:pt x="2856" y="237"/>
                </a:lnTo>
                <a:lnTo>
                  <a:pt x="2857" y="255"/>
                </a:lnTo>
                <a:lnTo>
                  <a:pt x="2857" y="267"/>
                </a:lnTo>
                <a:lnTo>
                  <a:pt x="2857" y="248"/>
                </a:lnTo>
                <a:lnTo>
                  <a:pt x="2858" y="218"/>
                </a:lnTo>
                <a:lnTo>
                  <a:pt x="2859" y="156"/>
                </a:lnTo>
                <a:lnTo>
                  <a:pt x="2859" y="163"/>
                </a:lnTo>
                <a:lnTo>
                  <a:pt x="2860" y="206"/>
                </a:lnTo>
                <a:lnTo>
                  <a:pt x="2860" y="200"/>
                </a:lnTo>
                <a:lnTo>
                  <a:pt x="2860" y="199"/>
                </a:lnTo>
                <a:lnTo>
                  <a:pt x="2861" y="160"/>
                </a:lnTo>
                <a:lnTo>
                  <a:pt x="2861" y="180"/>
                </a:lnTo>
                <a:lnTo>
                  <a:pt x="2862" y="263"/>
                </a:lnTo>
                <a:lnTo>
                  <a:pt x="2863" y="266"/>
                </a:lnTo>
                <a:lnTo>
                  <a:pt x="2863" y="261"/>
                </a:lnTo>
                <a:lnTo>
                  <a:pt x="2864" y="276"/>
                </a:lnTo>
                <a:lnTo>
                  <a:pt x="2864" y="260"/>
                </a:lnTo>
                <a:lnTo>
                  <a:pt x="2865" y="203"/>
                </a:lnTo>
                <a:lnTo>
                  <a:pt x="2865" y="205"/>
                </a:lnTo>
                <a:lnTo>
                  <a:pt x="2865" y="223"/>
                </a:lnTo>
                <a:lnTo>
                  <a:pt x="2866" y="246"/>
                </a:lnTo>
                <a:lnTo>
                  <a:pt x="2866" y="239"/>
                </a:lnTo>
                <a:lnTo>
                  <a:pt x="2867" y="181"/>
                </a:lnTo>
                <a:lnTo>
                  <a:pt x="2867" y="181"/>
                </a:lnTo>
                <a:lnTo>
                  <a:pt x="2868" y="194"/>
                </a:lnTo>
                <a:lnTo>
                  <a:pt x="2869" y="270"/>
                </a:lnTo>
                <a:lnTo>
                  <a:pt x="2869" y="266"/>
                </a:lnTo>
                <a:lnTo>
                  <a:pt x="2870" y="132"/>
                </a:lnTo>
                <a:lnTo>
                  <a:pt x="2870" y="88"/>
                </a:lnTo>
                <a:lnTo>
                  <a:pt x="2870" y="77"/>
                </a:lnTo>
                <a:lnTo>
                  <a:pt x="2871" y="119"/>
                </a:lnTo>
                <a:lnTo>
                  <a:pt x="2871" y="117"/>
                </a:lnTo>
                <a:lnTo>
                  <a:pt x="2872" y="107"/>
                </a:lnTo>
                <a:lnTo>
                  <a:pt x="2872" y="132"/>
                </a:lnTo>
                <a:lnTo>
                  <a:pt x="2873" y="128"/>
                </a:lnTo>
                <a:lnTo>
                  <a:pt x="2873" y="117"/>
                </a:lnTo>
                <a:lnTo>
                  <a:pt x="2873" y="176"/>
                </a:lnTo>
                <a:lnTo>
                  <a:pt x="2874" y="211"/>
                </a:lnTo>
                <a:lnTo>
                  <a:pt x="2875" y="252"/>
                </a:lnTo>
                <a:lnTo>
                  <a:pt x="2875" y="244"/>
                </a:lnTo>
                <a:lnTo>
                  <a:pt x="2876" y="80"/>
                </a:lnTo>
                <a:lnTo>
                  <a:pt x="2876" y="82"/>
                </a:lnTo>
                <a:lnTo>
                  <a:pt x="2877" y="79"/>
                </a:lnTo>
                <a:lnTo>
                  <a:pt x="2877" y="117"/>
                </a:lnTo>
                <a:lnTo>
                  <a:pt x="2877" y="120"/>
                </a:lnTo>
                <a:lnTo>
                  <a:pt x="2877" y="116"/>
                </a:lnTo>
                <a:lnTo>
                  <a:pt x="2878" y="142"/>
                </a:lnTo>
                <a:lnTo>
                  <a:pt x="2878" y="138"/>
                </a:lnTo>
                <a:lnTo>
                  <a:pt x="2879" y="122"/>
                </a:lnTo>
                <a:lnTo>
                  <a:pt x="2880" y="174"/>
                </a:lnTo>
                <a:lnTo>
                  <a:pt x="2880" y="208"/>
                </a:lnTo>
                <a:lnTo>
                  <a:pt x="2881" y="252"/>
                </a:lnTo>
                <a:lnTo>
                  <a:pt x="2881" y="251"/>
                </a:lnTo>
                <a:lnTo>
                  <a:pt x="2881" y="260"/>
                </a:lnTo>
                <a:lnTo>
                  <a:pt x="2882" y="223"/>
                </a:lnTo>
                <a:lnTo>
                  <a:pt x="2882" y="203"/>
                </a:lnTo>
                <a:lnTo>
                  <a:pt x="2883" y="193"/>
                </a:lnTo>
                <a:lnTo>
                  <a:pt x="2883" y="232"/>
                </a:lnTo>
                <a:lnTo>
                  <a:pt x="2884" y="237"/>
                </a:lnTo>
                <a:lnTo>
                  <a:pt x="2884" y="239"/>
                </a:lnTo>
                <a:lnTo>
                  <a:pt x="2884" y="208"/>
                </a:lnTo>
                <a:lnTo>
                  <a:pt x="2884" y="212"/>
                </a:lnTo>
                <a:lnTo>
                  <a:pt x="2885" y="205"/>
                </a:lnTo>
                <a:lnTo>
                  <a:pt x="2885" y="178"/>
                </a:lnTo>
                <a:lnTo>
                  <a:pt x="2886" y="228"/>
                </a:lnTo>
                <a:lnTo>
                  <a:pt x="2886" y="249"/>
                </a:lnTo>
                <a:lnTo>
                  <a:pt x="2886" y="267"/>
                </a:lnTo>
                <a:lnTo>
                  <a:pt x="2887" y="254"/>
                </a:lnTo>
                <a:lnTo>
                  <a:pt x="2887" y="228"/>
                </a:lnTo>
                <a:lnTo>
                  <a:pt x="2888" y="86"/>
                </a:lnTo>
                <a:lnTo>
                  <a:pt x="2888" y="90"/>
                </a:lnTo>
                <a:lnTo>
                  <a:pt x="2889" y="120"/>
                </a:lnTo>
                <a:lnTo>
                  <a:pt x="2889" y="119"/>
                </a:lnTo>
                <a:lnTo>
                  <a:pt x="2890" y="111"/>
                </a:lnTo>
                <a:lnTo>
                  <a:pt x="2891" y="140"/>
                </a:lnTo>
                <a:lnTo>
                  <a:pt x="2891" y="111"/>
                </a:lnTo>
                <a:lnTo>
                  <a:pt x="2892" y="230"/>
                </a:lnTo>
                <a:lnTo>
                  <a:pt x="2892" y="244"/>
                </a:lnTo>
                <a:lnTo>
                  <a:pt x="2892" y="246"/>
                </a:lnTo>
                <a:lnTo>
                  <a:pt x="2893" y="217"/>
                </a:lnTo>
                <a:lnTo>
                  <a:pt x="2893" y="192"/>
                </a:lnTo>
                <a:lnTo>
                  <a:pt x="2894" y="88"/>
                </a:lnTo>
                <a:lnTo>
                  <a:pt x="2894" y="95"/>
                </a:lnTo>
                <a:lnTo>
                  <a:pt x="2895" y="110"/>
                </a:lnTo>
                <a:lnTo>
                  <a:pt x="2895" y="133"/>
                </a:lnTo>
                <a:lnTo>
                  <a:pt x="2896" y="133"/>
                </a:lnTo>
                <a:lnTo>
                  <a:pt x="2896" y="142"/>
                </a:lnTo>
                <a:lnTo>
                  <a:pt x="2896" y="165"/>
                </a:lnTo>
                <a:lnTo>
                  <a:pt x="2897" y="132"/>
                </a:lnTo>
                <a:lnTo>
                  <a:pt x="2897" y="156"/>
                </a:lnTo>
                <a:lnTo>
                  <a:pt x="2898" y="245"/>
                </a:lnTo>
                <a:lnTo>
                  <a:pt x="2898" y="248"/>
                </a:lnTo>
                <a:lnTo>
                  <a:pt x="2899" y="255"/>
                </a:lnTo>
                <a:lnTo>
                  <a:pt x="2899" y="235"/>
                </a:lnTo>
                <a:lnTo>
                  <a:pt x="2900" y="187"/>
                </a:lnTo>
                <a:lnTo>
                  <a:pt x="2900" y="153"/>
                </a:lnTo>
                <a:lnTo>
                  <a:pt x="2900" y="175"/>
                </a:lnTo>
                <a:lnTo>
                  <a:pt x="2901" y="197"/>
                </a:lnTo>
                <a:lnTo>
                  <a:pt x="2901" y="220"/>
                </a:lnTo>
                <a:lnTo>
                  <a:pt x="2902" y="217"/>
                </a:lnTo>
                <a:lnTo>
                  <a:pt x="2902" y="215"/>
                </a:lnTo>
                <a:lnTo>
                  <a:pt x="2903" y="157"/>
                </a:lnTo>
                <a:lnTo>
                  <a:pt x="2903" y="194"/>
                </a:lnTo>
                <a:lnTo>
                  <a:pt x="2903" y="206"/>
                </a:lnTo>
                <a:lnTo>
                  <a:pt x="2904" y="269"/>
                </a:lnTo>
                <a:lnTo>
                  <a:pt x="2904" y="272"/>
                </a:lnTo>
                <a:lnTo>
                  <a:pt x="2905" y="280"/>
                </a:lnTo>
                <a:lnTo>
                  <a:pt x="2905" y="258"/>
                </a:lnTo>
                <a:lnTo>
                  <a:pt x="2906" y="237"/>
                </a:lnTo>
                <a:lnTo>
                  <a:pt x="2906" y="214"/>
                </a:lnTo>
                <a:lnTo>
                  <a:pt x="2907" y="239"/>
                </a:lnTo>
                <a:lnTo>
                  <a:pt x="2907" y="246"/>
                </a:lnTo>
                <a:lnTo>
                  <a:pt x="2907" y="237"/>
                </a:lnTo>
                <a:lnTo>
                  <a:pt x="2908" y="252"/>
                </a:lnTo>
                <a:lnTo>
                  <a:pt x="2908" y="236"/>
                </a:lnTo>
                <a:lnTo>
                  <a:pt x="2909" y="180"/>
                </a:lnTo>
                <a:lnTo>
                  <a:pt x="2909" y="203"/>
                </a:lnTo>
                <a:lnTo>
                  <a:pt x="2909" y="228"/>
                </a:lnTo>
                <a:lnTo>
                  <a:pt x="2910" y="267"/>
                </a:lnTo>
                <a:lnTo>
                  <a:pt x="2911" y="255"/>
                </a:lnTo>
                <a:lnTo>
                  <a:pt x="2912" y="90"/>
                </a:lnTo>
                <a:lnTo>
                  <a:pt x="2912" y="99"/>
                </a:lnTo>
                <a:lnTo>
                  <a:pt x="2912" y="133"/>
                </a:lnTo>
                <a:lnTo>
                  <a:pt x="2913" y="128"/>
                </a:lnTo>
                <a:lnTo>
                  <a:pt x="2913" y="131"/>
                </a:lnTo>
                <a:lnTo>
                  <a:pt x="2913" y="123"/>
                </a:lnTo>
                <a:lnTo>
                  <a:pt x="2914" y="145"/>
                </a:lnTo>
                <a:lnTo>
                  <a:pt x="2914" y="140"/>
                </a:lnTo>
                <a:lnTo>
                  <a:pt x="2914" y="166"/>
                </a:lnTo>
                <a:lnTo>
                  <a:pt x="2915" y="126"/>
                </a:lnTo>
                <a:lnTo>
                  <a:pt x="2915" y="209"/>
                </a:lnTo>
                <a:lnTo>
                  <a:pt x="2916" y="228"/>
                </a:lnTo>
                <a:lnTo>
                  <a:pt x="2916" y="255"/>
                </a:lnTo>
                <a:lnTo>
                  <a:pt x="2916" y="249"/>
                </a:lnTo>
                <a:lnTo>
                  <a:pt x="2917" y="228"/>
                </a:lnTo>
                <a:lnTo>
                  <a:pt x="2918" y="86"/>
                </a:lnTo>
                <a:lnTo>
                  <a:pt x="2918" y="111"/>
                </a:lnTo>
                <a:lnTo>
                  <a:pt x="2919" y="136"/>
                </a:lnTo>
                <a:lnTo>
                  <a:pt x="2919" y="120"/>
                </a:lnTo>
                <a:lnTo>
                  <a:pt x="2919" y="116"/>
                </a:lnTo>
                <a:lnTo>
                  <a:pt x="2920" y="144"/>
                </a:lnTo>
                <a:lnTo>
                  <a:pt x="2920" y="144"/>
                </a:lnTo>
                <a:lnTo>
                  <a:pt x="2920" y="123"/>
                </a:lnTo>
                <a:lnTo>
                  <a:pt x="2921" y="232"/>
                </a:lnTo>
                <a:lnTo>
                  <a:pt x="2922" y="245"/>
                </a:lnTo>
                <a:lnTo>
                  <a:pt x="2922" y="252"/>
                </a:lnTo>
                <a:lnTo>
                  <a:pt x="2923" y="220"/>
                </a:lnTo>
                <a:lnTo>
                  <a:pt x="2923" y="202"/>
                </a:lnTo>
                <a:lnTo>
                  <a:pt x="2924" y="93"/>
                </a:lnTo>
                <a:lnTo>
                  <a:pt x="2924" y="99"/>
                </a:lnTo>
                <a:lnTo>
                  <a:pt x="2924" y="108"/>
                </a:lnTo>
                <a:lnTo>
                  <a:pt x="2925" y="132"/>
                </a:lnTo>
                <a:lnTo>
                  <a:pt x="2925" y="117"/>
                </a:lnTo>
                <a:lnTo>
                  <a:pt x="2925" y="120"/>
                </a:lnTo>
                <a:lnTo>
                  <a:pt x="2926" y="165"/>
                </a:lnTo>
                <a:lnTo>
                  <a:pt x="2926" y="132"/>
                </a:lnTo>
                <a:lnTo>
                  <a:pt x="2927" y="157"/>
                </a:lnTo>
                <a:lnTo>
                  <a:pt x="2928" y="251"/>
                </a:lnTo>
                <a:lnTo>
                  <a:pt x="2928" y="257"/>
                </a:lnTo>
                <a:lnTo>
                  <a:pt x="2929" y="212"/>
                </a:lnTo>
                <a:lnTo>
                  <a:pt x="2929" y="136"/>
                </a:lnTo>
                <a:lnTo>
                  <a:pt x="2929" y="96"/>
                </a:lnTo>
                <a:lnTo>
                  <a:pt x="2930" y="114"/>
                </a:lnTo>
                <a:lnTo>
                  <a:pt x="2930" y="132"/>
                </a:lnTo>
                <a:lnTo>
                  <a:pt x="2931" y="135"/>
                </a:lnTo>
                <a:lnTo>
                  <a:pt x="2931" y="119"/>
                </a:lnTo>
                <a:lnTo>
                  <a:pt x="2932" y="114"/>
                </a:lnTo>
                <a:lnTo>
                  <a:pt x="2932" y="159"/>
                </a:lnTo>
                <a:lnTo>
                  <a:pt x="2933" y="183"/>
                </a:lnTo>
                <a:lnTo>
                  <a:pt x="2934" y="245"/>
                </a:lnTo>
                <a:lnTo>
                  <a:pt x="2934" y="255"/>
                </a:lnTo>
                <a:lnTo>
                  <a:pt x="2934" y="257"/>
                </a:lnTo>
                <a:lnTo>
                  <a:pt x="2935" y="200"/>
                </a:lnTo>
                <a:lnTo>
                  <a:pt x="2935" y="133"/>
                </a:lnTo>
                <a:lnTo>
                  <a:pt x="2936" y="77"/>
                </a:lnTo>
                <a:lnTo>
                  <a:pt x="2936" y="93"/>
                </a:lnTo>
                <a:lnTo>
                  <a:pt x="2936" y="113"/>
                </a:lnTo>
                <a:lnTo>
                  <a:pt x="2937" y="132"/>
                </a:lnTo>
                <a:lnTo>
                  <a:pt x="2938" y="151"/>
                </a:lnTo>
                <a:lnTo>
                  <a:pt x="2938" y="129"/>
                </a:lnTo>
                <a:lnTo>
                  <a:pt x="2939" y="163"/>
                </a:lnTo>
                <a:lnTo>
                  <a:pt x="2939" y="180"/>
                </a:lnTo>
                <a:lnTo>
                  <a:pt x="2940" y="248"/>
                </a:lnTo>
                <a:lnTo>
                  <a:pt x="2940" y="251"/>
                </a:lnTo>
                <a:lnTo>
                  <a:pt x="2941" y="183"/>
                </a:lnTo>
                <a:lnTo>
                  <a:pt x="2941" y="142"/>
                </a:lnTo>
                <a:lnTo>
                  <a:pt x="2941" y="132"/>
                </a:lnTo>
                <a:lnTo>
                  <a:pt x="2942" y="183"/>
                </a:lnTo>
                <a:lnTo>
                  <a:pt x="2943" y="200"/>
                </a:lnTo>
                <a:lnTo>
                  <a:pt x="2943" y="214"/>
                </a:lnTo>
                <a:lnTo>
                  <a:pt x="2944" y="209"/>
                </a:lnTo>
                <a:lnTo>
                  <a:pt x="2944" y="165"/>
                </a:lnTo>
                <a:lnTo>
                  <a:pt x="2945" y="194"/>
                </a:lnTo>
                <a:lnTo>
                  <a:pt x="2945" y="220"/>
                </a:lnTo>
                <a:lnTo>
                  <a:pt x="2946" y="264"/>
                </a:lnTo>
                <a:lnTo>
                  <a:pt x="2946" y="266"/>
                </a:lnTo>
                <a:lnTo>
                  <a:pt x="2947" y="279"/>
                </a:lnTo>
                <a:lnTo>
                  <a:pt x="2947" y="235"/>
                </a:lnTo>
                <a:lnTo>
                  <a:pt x="2947" y="215"/>
                </a:lnTo>
                <a:lnTo>
                  <a:pt x="2948" y="212"/>
                </a:lnTo>
                <a:lnTo>
                  <a:pt x="2948" y="236"/>
                </a:lnTo>
                <a:lnTo>
                  <a:pt x="2949" y="239"/>
                </a:lnTo>
                <a:lnTo>
                  <a:pt x="2949" y="245"/>
                </a:lnTo>
                <a:lnTo>
                  <a:pt x="2950" y="224"/>
                </a:lnTo>
                <a:lnTo>
                  <a:pt x="2950" y="208"/>
                </a:lnTo>
                <a:lnTo>
                  <a:pt x="2950" y="171"/>
                </a:lnTo>
                <a:lnTo>
                  <a:pt x="2951" y="223"/>
                </a:lnTo>
                <a:lnTo>
                  <a:pt x="2951" y="244"/>
                </a:lnTo>
                <a:lnTo>
                  <a:pt x="2952" y="261"/>
                </a:lnTo>
                <a:lnTo>
                  <a:pt x="2952" y="260"/>
                </a:lnTo>
                <a:lnTo>
                  <a:pt x="2952" y="236"/>
                </a:lnTo>
                <a:lnTo>
                  <a:pt x="2953" y="89"/>
                </a:lnTo>
                <a:lnTo>
                  <a:pt x="2953" y="93"/>
                </a:lnTo>
                <a:lnTo>
                  <a:pt x="2954" y="93"/>
                </a:lnTo>
                <a:lnTo>
                  <a:pt x="2954" y="123"/>
                </a:lnTo>
                <a:lnTo>
                  <a:pt x="2955" y="119"/>
                </a:lnTo>
                <a:lnTo>
                  <a:pt x="2955" y="124"/>
                </a:lnTo>
                <a:lnTo>
                  <a:pt x="2956" y="160"/>
                </a:lnTo>
                <a:lnTo>
                  <a:pt x="2956" y="128"/>
                </a:lnTo>
                <a:lnTo>
                  <a:pt x="2957" y="240"/>
                </a:lnTo>
                <a:lnTo>
                  <a:pt x="2957" y="248"/>
                </a:lnTo>
                <a:lnTo>
                  <a:pt x="2958" y="258"/>
                </a:lnTo>
                <a:lnTo>
                  <a:pt x="2958" y="239"/>
                </a:lnTo>
                <a:lnTo>
                  <a:pt x="2959" y="206"/>
                </a:lnTo>
                <a:lnTo>
                  <a:pt x="2959" y="99"/>
                </a:lnTo>
                <a:lnTo>
                  <a:pt x="2959" y="105"/>
                </a:lnTo>
                <a:lnTo>
                  <a:pt x="2960" y="111"/>
                </a:lnTo>
                <a:lnTo>
                  <a:pt x="2960" y="133"/>
                </a:lnTo>
                <a:lnTo>
                  <a:pt x="2961" y="126"/>
                </a:lnTo>
                <a:lnTo>
                  <a:pt x="2961" y="140"/>
                </a:lnTo>
                <a:lnTo>
                  <a:pt x="2962" y="165"/>
                </a:lnTo>
                <a:lnTo>
                  <a:pt x="2962" y="165"/>
                </a:lnTo>
                <a:lnTo>
                  <a:pt x="2962" y="153"/>
                </a:lnTo>
                <a:lnTo>
                  <a:pt x="2963" y="251"/>
                </a:lnTo>
                <a:lnTo>
                  <a:pt x="2963" y="254"/>
                </a:lnTo>
                <a:lnTo>
                  <a:pt x="2964" y="258"/>
                </a:lnTo>
                <a:lnTo>
                  <a:pt x="2964" y="203"/>
                </a:lnTo>
                <a:lnTo>
                  <a:pt x="2965" y="141"/>
                </a:lnTo>
                <a:lnTo>
                  <a:pt x="2965" y="104"/>
                </a:lnTo>
                <a:lnTo>
                  <a:pt x="2966" y="122"/>
                </a:lnTo>
                <a:lnTo>
                  <a:pt x="2966" y="142"/>
                </a:lnTo>
                <a:lnTo>
                  <a:pt x="2967" y="131"/>
                </a:lnTo>
                <a:lnTo>
                  <a:pt x="2967" y="144"/>
                </a:lnTo>
                <a:lnTo>
                  <a:pt x="2967" y="160"/>
                </a:lnTo>
                <a:lnTo>
                  <a:pt x="2968" y="171"/>
                </a:lnTo>
                <a:lnTo>
                  <a:pt x="2968" y="154"/>
                </a:lnTo>
                <a:lnTo>
                  <a:pt x="2968" y="156"/>
                </a:lnTo>
                <a:lnTo>
                  <a:pt x="2968" y="185"/>
                </a:lnTo>
                <a:lnTo>
                  <a:pt x="2969" y="254"/>
                </a:lnTo>
                <a:lnTo>
                  <a:pt x="2970" y="260"/>
                </a:lnTo>
                <a:lnTo>
                  <a:pt x="2971" y="145"/>
                </a:lnTo>
                <a:lnTo>
                  <a:pt x="2971" y="108"/>
                </a:lnTo>
                <a:lnTo>
                  <a:pt x="2971" y="107"/>
                </a:lnTo>
                <a:lnTo>
                  <a:pt x="2972" y="144"/>
                </a:lnTo>
                <a:lnTo>
                  <a:pt x="2972" y="140"/>
                </a:lnTo>
                <a:lnTo>
                  <a:pt x="2972" y="129"/>
                </a:lnTo>
                <a:lnTo>
                  <a:pt x="2973" y="150"/>
                </a:lnTo>
                <a:lnTo>
                  <a:pt x="2973" y="162"/>
                </a:lnTo>
                <a:lnTo>
                  <a:pt x="2974" y="133"/>
                </a:lnTo>
                <a:lnTo>
                  <a:pt x="2974" y="184"/>
                </a:lnTo>
                <a:lnTo>
                  <a:pt x="2975" y="187"/>
                </a:lnTo>
                <a:lnTo>
                  <a:pt x="2975" y="258"/>
                </a:lnTo>
                <a:lnTo>
                  <a:pt x="2975" y="257"/>
                </a:lnTo>
                <a:lnTo>
                  <a:pt x="2976" y="251"/>
                </a:lnTo>
                <a:lnTo>
                  <a:pt x="2976" y="263"/>
                </a:lnTo>
                <a:lnTo>
                  <a:pt x="2977" y="101"/>
                </a:lnTo>
                <a:lnTo>
                  <a:pt x="2977" y="99"/>
                </a:lnTo>
                <a:lnTo>
                  <a:pt x="2978" y="135"/>
                </a:lnTo>
                <a:lnTo>
                  <a:pt x="2978" y="128"/>
                </a:lnTo>
                <a:lnTo>
                  <a:pt x="2979" y="122"/>
                </a:lnTo>
                <a:lnTo>
                  <a:pt x="2979" y="141"/>
                </a:lnTo>
                <a:lnTo>
                  <a:pt x="2979" y="119"/>
                </a:lnTo>
                <a:lnTo>
                  <a:pt x="2980" y="217"/>
                </a:lnTo>
                <a:lnTo>
                  <a:pt x="2981" y="240"/>
                </a:lnTo>
                <a:lnTo>
                  <a:pt x="2982" y="263"/>
                </a:lnTo>
                <a:lnTo>
                  <a:pt x="2982" y="257"/>
                </a:lnTo>
                <a:lnTo>
                  <a:pt x="2982" y="270"/>
                </a:lnTo>
                <a:lnTo>
                  <a:pt x="2983" y="142"/>
                </a:lnTo>
                <a:lnTo>
                  <a:pt x="2983" y="144"/>
                </a:lnTo>
                <a:lnTo>
                  <a:pt x="2984" y="209"/>
                </a:lnTo>
                <a:lnTo>
                  <a:pt x="2984" y="205"/>
                </a:lnTo>
                <a:lnTo>
                  <a:pt x="2985" y="206"/>
                </a:lnTo>
                <a:lnTo>
                  <a:pt x="2985" y="199"/>
                </a:lnTo>
                <a:lnTo>
                  <a:pt x="2985" y="202"/>
                </a:lnTo>
                <a:lnTo>
                  <a:pt x="2986" y="174"/>
                </a:lnTo>
                <a:lnTo>
                  <a:pt x="2987" y="246"/>
                </a:lnTo>
                <a:lnTo>
                  <a:pt x="2987" y="260"/>
                </a:lnTo>
                <a:lnTo>
                  <a:pt x="2988" y="291"/>
                </a:lnTo>
                <a:lnTo>
                  <a:pt x="2988" y="289"/>
                </a:lnTo>
                <a:lnTo>
                  <a:pt x="2989" y="217"/>
                </a:lnTo>
                <a:lnTo>
                  <a:pt x="2989" y="217"/>
                </a:lnTo>
                <a:lnTo>
                  <a:pt x="2989" y="214"/>
                </a:lnTo>
                <a:lnTo>
                  <a:pt x="2990" y="245"/>
                </a:lnTo>
                <a:lnTo>
                  <a:pt x="2990" y="246"/>
                </a:lnTo>
                <a:lnTo>
                  <a:pt x="2991" y="254"/>
                </a:lnTo>
                <a:lnTo>
                  <a:pt x="2991" y="215"/>
                </a:lnTo>
                <a:lnTo>
                  <a:pt x="2991" y="200"/>
                </a:lnTo>
                <a:lnTo>
                  <a:pt x="2992" y="194"/>
                </a:lnTo>
                <a:lnTo>
                  <a:pt x="2993" y="251"/>
                </a:lnTo>
                <a:lnTo>
                  <a:pt x="2993" y="270"/>
                </a:lnTo>
                <a:lnTo>
                  <a:pt x="2994" y="254"/>
                </a:lnTo>
                <a:lnTo>
                  <a:pt x="2994" y="212"/>
                </a:lnTo>
                <a:lnTo>
                  <a:pt x="2995" y="102"/>
                </a:lnTo>
                <a:lnTo>
                  <a:pt x="2995" y="102"/>
                </a:lnTo>
                <a:lnTo>
                  <a:pt x="2995" y="111"/>
                </a:lnTo>
                <a:lnTo>
                  <a:pt x="2996" y="132"/>
                </a:lnTo>
                <a:lnTo>
                  <a:pt x="2996" y="131"/>
                </a:lnTo>
                <a:lnTo>
                  <a:pt x="2997" y="145"/>
                </a:lnTo>
                <a:lnTo>
                  <a:pt x="2997" y="176"/>
                </a:lnTo>
                <a:lnTo>
                  <a:pt x="2998" y="172"/>
                </a:lnTo>
                <a:lnTo>
                  <a:pt x="2998" y="159"/>
                </a:lnTo>
                <a:lnTo>
                  <a:pt x="2999" y="252"/>
                </a:lnTo>
                <a:lnTo>
                  <a:pt x="2999" y="258"/>
                </a:lnTo>
                <a:lnTo>
                  <a:pt x="3000" y="263"/>
                </a:lnTo>
                <a:lnTo>
                  <a:pt x="3000" y="214"/>
                </a:lnTo>
                <a:lnTo>
                  <a:pt x="3000" y="145"/>
                </a:lnTo>
                <a:lnTo>
                  <a:pt x="3000" y="104"/>
                </a:lnTo>
                <a:lnTo>
                  <a:pt x="3001" y="126"/>
                </a:lnTo>
                <a:lnTo>
                  <a:pt x="3002" y="138"/>
                </a:lnTo>
                <a:lnTo>
                  <a:pt x="3002" y="129"/>
                </a:lnTo>
                <a:lnTo>
                  <a:pt x="3002" y="151"/>
                </a:lnTo>
                <a:lnTo>
                  <a:pt x="3003" y="154"/>
                </a:lnTo>
                <a:lnTo>
                  <a:pt x="3003" y="180"/>
                </a:lnTo>
                <a:lnTo>
                  <a:pt x="3004" y="159"/>
                </a:lnTo>
                <a:lnTo>
                  <a:pt x="3004" y="181"/>
                </a:lnTo>
                <a:lnTo>
                  <a:pt x="3005" y="257"/>
                </a:lnTo>
                <a:lnTo>
                  <a:pt x="3005" y="257"/>
                </a:lnTo>
                <a:lnTo>
                  <a:pt x="3006" y="258"/>
                </a:lnTo>
                <a:lnTo>
                  <a:pt x="3006" y="141"/>
                </a:lnTo>
                <a:lnTo>
                  <a:pt x="3006" y="113"/>
                </a:lnTo>
                <a:lnTo>
                  <a:pt x="3007" y="104"/>
                </a:lnTo>
                <a:lnTo>
                  <a:pt x="3007" y="142"/>
                </a:lnTo>
                <a:lnTo>
                  <a:pt x="3008" y="132"/>
                </a:lnTo>
                <a:lnTo>
                  <a:pt x="3008" y="128"/>
                </a:lnTo>
                <a:lnTo>
                  <a:pt x="3009" y="154"/>
                </a:lnTo>
                <a:lnTo>
                  <a:pt x="3009" y="165"/>
                </a:lnTo>
                <a:lnTo>
                  <a:pt x="3010" y="160"/>
                </a:lnTo>
                <a:lnTo>
                  <a:pt x="3010" y="192"/>
                </a:lnTo>
                <a:lnTo>
                  <a:pt x="3010" y="209"/>
                </a:lnTo>
                <a:lnTo>
                  <a:pt x="3011" y="264"/>
                </a:lnTo>
                <a:lnTo>
                  <a:pt x="3011" y="255"/>
                </a:lnTo>
                <a:lnTo>
                  <a:pt x="3012" y="263"/>
                </a:lnTo>
                <a:lnTo>
                  <a:pt x="3012" y="102"/>
                </a:lnTo>
                <a:lnTo>
                  <a:pt x="3013" y="96"/>
                </a:lnTo>
                <a:lnTo>
                  <a:pt x="3014" y="136"/>
                </a:lnTo>
                <a:lnTo>
                  <a:pt x="3014" y="128"/>
                </a:lnTo>
                <a:lnTo>
                  <a:pt x="3015" y="151"/>
                </a:lnTo>
                <a:lnTo>
                  <a:pt x="3015" y="160"/>
                </a:lnTo>
                <a:lnTo>
                  <a:pt x="3015" y="141"/>
                </a:lnTo>
                <a:lnTo>
                  <a:pt x="3016" y="218"/>
                </a:lnTo>
                <a:lnTo>
                  <a:pt x="3016" y="240"/>
                </a:lnTo>
                <a:lnTo>
                  <a:pt x="3017" y="257"/>
                </a:lnTo>
                <a:lnTo>
                  <a:pt x="3017" y="248"/>
                </a:lnTo>
                <a:lnTo>
                  <a:pt x="3018" y="261"/>
                </a:lnTo>
                <a:lnTo>
                  <a:pt x="3018" y="95"/>
                </a:lnTo>
                <a:lnTo>
                  <a:pt x="3019" y="90"/>
                </a:lnTo>
                <a:lnTo>
                  <a:pt x="3019" y="135"/>
                </a:lnTo>
                <a:lnTo>
                  <a:pt x="3020" y="128"/>
                </a:lnTo>
                <a:lnTo>
                  <a:pt x="3020" y="126"/>
                </a:lnTo>
                <a:lnTo>
                  <a:pt x="3021" y="171"/>
                </a:lnTo>
                <a:lnTo>
                  <a:pt x="3021" y="160"/>
                </a:lnTo>
                <a:lnTo>
                  <a:pt x="3022" y="157"/>
                </a:lnTo>
                <a:lnTo>
                  <a:pt x="3022" y="228"/>
                </a:lnTo>
                <a:lnTo>
                  <a:pt x="3022" y="239"/>
                </a:lnTo>
                <a:lnTo>
                  <a:pt x="3023" y="264"/>
                </a:lnTo>
                <a:lnTo>
                  <a:pt x="3024" y="246"/>
                </a:lnTo>
                <a:lnTo>
                  <a:pt x="3024" y="159"/>
                </a:lnTo>
                <a:lnTo>
                  <a:pt x="3025" y="175"/>
                </a:lnTo>
                <a:lnTo>
                  <a:pt x="3025" y="180"/>
                </a:lnTo>
                <a:lnTo>
                  <a:pt x="3026" y="211"/>
                </a:lnTo>
                <a:lnTo>
                  <a:pt x="3026" y="211"/>
                </a:lnTo>
                <a:lnTo>
                  <a:pt x="3026" y="215"/>
                </a:lnTo>
                <a:lnTo>
                  <a:pt x="3027" y="205"/>
                </a:lnTo>
                <a:lnTo>
                  <a:pt x="3027" y="205"/>
                </a:lnTo>
                <a:lnTo>
                  <a:pt x="3027" y="187"/>
                </a:lnTo>
                <a:lnTo>
                  <a:pt x="3028" y="260"/>
                </a:lnTo>
                <a:lnTo>
                  <a:pt x="3029" y="269"/>
                </a:lnTo>
                <a:lnTo>
                  <a:pt x="3030" y="289"/>
                </a:lnTo>
                <a:lnTo>
                  <a:pt x="3030" y="269"/>
                </a:lnTo>
                <a:lnTo>
                  <a:pt x="3031" y="223"/>
                </a:lnTo>
                <a:lnTo>
                  <a:pt x="3031" y="239"/>
                </a:lnTo>
                <a:lnTo>
                  <a:pt x="3032" y="258"/>
                </a:lnTo>
                <a:lnTo>
                  <a:pt x="3032" y="258"/>
                </a:lnTo>
                <a:lnTo>
                  <a:pt x="3033" y="194"/>
                </a:lnTo>
                <a:lnTo>
                  <a:pt x="3034" y="197"/>
                </a:lnTo>
                <a:lnTo>
                  <a:pt x="3034" y="263"/>
                </a:lnTo>
                <a:lnTo>
                  <a:pt x="3035" y="264"/>
                </a:lnTo>
                <a:lnTo>
                  <a:pt x="3036" y="132"/>
                </a:lnTo>
                <a:lnTo>
                  <a:pt x="3036" y="110"/>
                </a:lnTo>
                <a:lnTo>
                  <a:pt x="3036" y="98"/>
                </a:lnTo>
                <a:lnTo>
                  <a:pt x="3037" y="132"/>
                </a:lnTo>
                <a:lnTo>
                  <a:pt x="3037" y="132"/>
                </a:lnTo>
                <a:lnTo>
                  <a:pt x="3037" y="123"/>
                </a:lnTo>
                <a:lnTo>
                  <a:pt x="3038" y="119"/>
                </a:lnTo>
                <a:lnTo>
                  <a:pt x="3038" y="150"/>
                </a:lnTo>
                <a:lnTo>
                  <a:pt x="3038" y="160"/>
                </a:lnTo>
                <a:lnTo>
                  <a:pt x="3039" y="151"/>
                </a:lnTo>
                <a:lnTo>
                  <a:pt x="3039" y="183"/>
                </a:lnTo>
                <a:lnTo>
                  <a:pt x="3040" y="211"/>
                </a:lnTo>
                <a:lnTo>
                  <a:pt x="3041" y="255"/>
                </a:lnTo>
                <a:lnTo>
                  <a:pt x="3041" y="248"/>
                </a:lnTo>
                <a:lnTo>
                  <a:pt x="3041" y="258"/>
                </a:lnTo>
                <a:lnTo>
                  <a:pt x="3042" y="99"/>
                </a:lnTo>
                <a:lnTo>
                  <a:pt x="3042" y="96"/>
                </a:lnTo>
                <a:lnTo>
                  <a:pt x="3043" y="133"/>
                </a:lnTo>
                <a:lnTo>
                  <a:pt x="3043" y="120"/>
                </a:lnTo>
                <a:lnTo>
                  <a:pt x="3044" y="156"/>
                </a:lnTo>
                <a:lnTo>
                  <a:pt x="3045" y="178"/>
                </a:lnTo>
                <a:lnTo>
                  <a:pt x="3045" y="154"/>
                </a:lnTo>
                <a:lnTo>
                  <a:pt x="3046" y="206"/>
                </a:lnTo>
                <a:lnTo>
                  <a:pt x="3046" y="226"/>
                </a:lnTo>
                <a:lnTo>
                  <a:pt x="3047" y="249"/>
                </a:lnTo>
                <a:lnTo>
                  <a:pt x="3047" y="242"/>
                </a:lnTo>
                <a:lnTo>
                  <a:pt x="3047" y="254"/>
                </a:lnTo>
                <a:lnTo>
                  <a:pt x="3048" y="98"/>
                </a:lnTo>
                <a:lnTo>
                  <a:pt x="3048" y="104"/>
                </a:lnTo>
                <a:lnTo>
                  <a:pt x="3048" y="102"/>
                </a:lnTo>
                <a:lnTo>
                  <a:pt x="3049" y="126"/>
                </a:lnTo>
                <a:lnTo>
                  <a:pt x="3049" y="126"/>
                </a:lnTo>
                <a:lnTo>
                  <a:pt x="3050" y="116"/>
                </a:lnTo>
                <a:lnTo>
                  <a:pt x="3050" y="114"/>
                </a:lnTo>
                <a:lnTo>
                  <a:pt x="3050" y="150"/>
                </a:lnTo>
                <a:lnTo>
                  <a:pt x="3051" y="163"/>
                </a:lnTo>
                <a:lnTo>
                  <a:pt x="3051" y="153"/>
                </a:lnTo>
                <a:lnTo>
                  <a:pt x="3052" y="209"/>
                </a:lnTo>
                <a:lnTo>
                  <a:pt x="3052" y="226"/>
                </a:lnTo>
                <a:lnTo>
                  <a:pt x="3052" y="242"/>
                </a:lnTo>
                <a:lnTo>
                  <a:pt x="3053" y="240"/>
                </a:lnTo>
                <a:lnTo>
                  <a:pt x="3053" y="232"/>
                </a:lnTo>
                <a:lnTo>
                  <a:pt x="3054" y="93"/>
                </a:lnTo>
                <a:lnTo>
                  <a:pt x="3054" y="98"/>
                </a:lnTo>
                <a:lnTo>
                  <a:pt x="3055" y="132"/>
                </a:lnTo>
                <a:lnTo>
                  <a:pt x="3055" y="117"/>
                </a:lnTo>
                <a:lnTo>
                  <a:pt x="3056" y="114"/>
                </a:lnTo>
                <a:lnTo>
                  <a:pt x="3057" y="168"/>
                </a:lnTo>
                <a:lnTo>
                  <a:pt x="3057" y="166"/>
                </a:lnTo>
                <a:lnTo>
                  <a:pt x="3057" y="163"/>
                </a:lnTo>
                <a:lnTo>
                  <a:pt x="3058" y="224"/>
                </a:lnTo>
                <a:lnTo>
                  <a:pt x="3058" y="242"/>
                </a:lnTo>
                <a:lnTo>
                  <a:pt x="3059" y="251"/>
                </a:lnTo>
                <a:lnTo>
                  <a:pt x="3059" y="205"/>
                </a:lnTo>
                <a:lnTo>
                  <a:pt x="3060" y="93"/>
                </a:lnTo>
                <a:lnTo>
                  <a:pt x="3060" y="99"/>
                </a:lnTo>
                <a:lnTo>
                  <a:pt x="3061" y="105"/>
                </a:lnTo>
                <a:lnTo>
                  <a:pt x="3061" y="126"/>
                </a:lnTo>
                <a:lnTo>
                  <a:pt x="3062" y="123"/>
                </a:lnTo>
                <a:lnTo>
                  <a:pt x="3062" y="123"/>
                </a:lnTo>
                <a:lnTo>
                  <a:pt x="3063" y="172"/>
                </a:lnTo>
                <a:lnTo>
                  <a:pt x="3063" y="148"/>
                </a:lnTo>
                <a:lnTo>
                  <a:pt x="3064" y="236"/>
                </a:lnTo>
                <a:lnTo>
                  <a:pt x="3064" y="237"/>
                </a:lnTo>
                <a:lnTo>
                  <a:pt x="3065" y="266"/>
                </a:lnTo>
                <a:lnTo>
                  <a:pt x="3065" y="235"/>
                </a:lnTo>
                <a:lnTo>
                  <a:pt x="3065" y="199"/>
                </a:lnTo>
                <a:lnTo>
                  <a:pt x="3066" y="156"/>
                </a:lnTo>
                <a:lnTo>
                  <a:pt x="3066" y="178"/>
                </a:lnTo>
                <a:lnTo>
                  <a:pt x="3067" y="194"/>
                </a:lnTo>
                <a:lnTo>
                  <a:pt x="3067" y="208"/>
                </a:lnTo>
                <a:lnTo>
                  <a:pt x="3068" y="208"/>
                </a:lnTo>
                <a:lnTo>
                  <a:pt x="3068" y="208"/>
                </a:lnTo>
                <a:lnTo>
                  <a:pt x="3069" y="187"/>
                </a:lnTo>
                <a:lnTo>
                  <a:pt x="3069" y="197"/>
                </a:lnTo>
                <a:lnTo>
                  <a:pt x="3070" y="258"/>
                </a:lnTo>
                <a:lnTo>
                  <a:pt x="3070" y="260"/>
                </a:lnTo>
                <a:lnTo>
                  <a:pt x="3071" y="292"/>
                </a:lnTo>
                <a:lnTo>
                  <a:pt x="3071" y="260"/>
                </a:lnTo>
                <a:lnTo>
                  <a:pt x="3072" y="240"/>
                </a:lnTo>
                <a:lnTo>
                  <a:pt x="3072" y="242"/>
                </a:lnTo>
                <a:lnTo>
                  <a:pt x="3072" y="228"/>
                </a:lnTo>
                <a:lnTo>
                  <a:pt x="3073" y="240"/>
                </a:lnTo>
                <a:lnTo>
                  <a:pt x="3073" y="249"/>
                </a:lnTo>
                <a:lnTo>
                  <a:pt x="3073" y="251"/>
                </a:lnTo>
                <a:lnTo>
                  <a:pt x="3074" y="244"/>
                </a:lnTo>
                <a:lnTo>
                  <a:pt x="3074" y="239"/>
                </a:lnTo>
                <a:lnTo>
                  <a:pt x="3075" y="190"/>
                </a:lnTo>
                <a:lnTo>
                  <a:pt x="3075" y="199"/>
                </a:lnTo>
                <a:lnTo>
                  <a:pt x="3075" y="223"/>
                </a:lnTo>
                <a:lnTo>
                  <a:pt x="3076" y="263"/>
                </a:lnTo>
                <a:lnTo>
                  <a:pt x="3077" y="258"/>
                </a:lnTo>
                <a:lnTo>
                  <a:pt x="3077" y="266"/>
                </a:lnTo>
                <a:lnTo>
                  <a:pt x="3077" y="99"/>
                </a:lnTo>
                <a:lnTo>
                  <a:pt x="3078" y="99"/>
                </a:lnTo>
                <a:lnTo>
                  <a:pt x="3078" y="88"/>
                </a:lnTo>
                <a:lnTo>
                  <a:pt x="3079" y="129"/>
                </a:lnTo>
                <a:lnTo>
                  <a:pt x="3079" y="117"/>
                </a:lnTo>
                <a:lnTo>
                  <a:pt x="3079" y="111"/>
                </a:lnTo>
                <a:lnTo>
                  <a:pt x="3080" y="162"/>
                </a:lnTo>
                <a:lnTo>
                  <a:pt x="3080" y="163"/>
                </a:lnTo>
                <a:lnTo>
                  <a:pt x="3081" y="147"/>
                </a:lnTo>
                <a:lnTo>
                  <a:pt x="3081" y="212"/>
                </a:lnTo>
                <a:lnTo>
                  <a:pt x="3081" y="223"/>
                </a:lnTo>
                <a:lnTo>
                  <a:pt x="3082" y="244"/>
                </a:lnTo>
                <a:lnTo>
                  <a:pt x="3082" y="239"/>
                </a:lnTo>
                <a:lnTo>
                  <a:pt x="3083" y="246"/>
                </a:lnTo>
                <a:lnTo>
                  <a:pt x="3084" y="98"/>
                </a:lnTo>
                <a:lnTo>
                  <a:pt x="3084" y="93"/>
                </a:lnTo>
                <a:lnTo>
                  <a:pt x="3085" y="124"/>
                </a:lnTo>
                <a:lnTo>
                  <a:pt x="3085" y="117"/>
                </a:lnTo>
                <a:lnTo>
                  <a:pt x="3085" y="111"/>
                </a:lnTo>
                <a:lnTo>
                  <a:pt x="3086" y="166"/>
                </a:lnTo>
                <a:lnTo>
                  <a:pt x="3086" y="166"/>
                </a:lnTo>
                <a:lnTo>
                  <a:pt x="3087" y="147"/>
                </a:lnTo>
                <a:lnTo>
                  <a:pt x="3087" y="226"/>
                </a:lnTo>
                <a:lnTo>
                  <a:pt x="3088" y="236"/>
                </a:lnTo>
                <a:lnTo>
                  <a:pt x="3089" y="255"/>
                </a:lnTo>
                <a:lnTo>
                  <a:pt x="3089" y="197"/>
                </a:lnTo>
                <a:lnTo>
                  <a:pt x="3089" y="93"/>
                </a:lnTo>
                <a:lnTo>
                  <a:pt x="3090" y="95"/>
                </a:lnTo>
                <a:lnTo>
                  <a:pt x="3090" y="102"/>
                </a:lnTo>
                <a:lnTo>
                  <a:pt x="3090" y="124"/>
                </a:lnTo>
                <a:lnTo>
                  <a:pt x="3091" y="102"/>
                </a:lnTo>
                <a:lnTo>
                  <a:pt x="3091" y="120"/>
                </a:lnTo>
                <a:lnTo>
                  <a:pt x="3092" y="166"/>
                </a:lnTo>
                <a:lnTo>
                  <a:pt x="3093" y="148"/>
                </a:lnTo>
                <a:lnTo>
                  <a:pt x="3093" y="233"/>
                </a:lnTo>
                <a:lnTo>
                  <a:pt x="3094" y="242"/>
                </a:lnTo>
                <a:lnTo>
                  <a:pt x="3095" y="246"/>
                </a:lnTo>
                <a:lnTo>
                  <a:pt x="3095" y="192"/>
                </a:lnTo>
                <a:lnTo>
                  <a:pt x="3095" y="136"/>
                </a:lnTo>
                <a:lnTo>
                  <a:pt x="3096" y="86"/>
                </a:lnTo>
                <a:lnTo>
                  <a:pt x="3096" y="96"/>
                </a:lnTo>
                <a:lnTo>
                  <a:pt x="3096" y="113"/>
                </a:lnTo>
                <a:lnTo>
                  <a:pt x="3097" y="101"/>
                </a:lnTo>
                <a:lnTo>
                  <a:pt x="3097" y="111"/>
                </a:lnTo>
                <a:lnTo>
                  <a:pt x="3097" y="123"/>
                </a:lnTo>
                <a:lnTo>
                  <a:pt x="3098" y="159"/>
                </a:lnTo>
                <a:lnTo>
                  <a:pt x="3098" y="132"/>
                </a:lnTo>
                <a:lnTo>
                  <a:pt x="3099" y="165"/>
                </a:lnTo>
                <a:lnTo>
                  <a:pt x="3100" y="236"/>
                </a:lnTo>
                <a:lnTo>
                  <a:pt x="3100" y="239"/>
                </a:lnTo>
                <a:lnTo>
                  <a:pt x="3101" y="244"/>
                </a:lnTo>
                <a:lnTo>
                  <a:pt x="3101" y="132"/>
                </a:lnTo>
                <a:lnTo>
                  <a:pt x="3101" y="92"/>
                </a:lnTo>
                <a:lnTo>
                  <a:pt x="3101" y="80"/>
                </a:lnTo>
                <a:lnTo>
                  <a:pt x="3102" y="108"/>
                </a:lnTo>
                <a:lnTo>
                  <a:pt x="3102" y="107"/>
                </a:lnTo>
                <a:lnTo>
                  <a:pt x="3103" y="102"/>
                </a:lnTo>
                <a:lnTo>
                  <a:pt x="3103" y="110"/>
                </a:lnTo>
                <a:lnTo>
                  <a:pt x="3103" y="120"/>
                </a:lnTo>
                <a:lnTo>
                  <a:pt x="3104" y="162"/>
                </a:lnTo>
                <a:lnTo>
                  <a:pt x="3105" y="138"/>
                </a:lnTo>
                <a:lnTo>
                  <a:pt x="3105" y="162"/>
                </a:lnTo>
                <a:lnTo>
                  <a:pt x="3106" y="232"/>
                </a:lnTo>
                <a:lnTo>
                  <a:pt x="3106" y="233"/>
                </a:lnTo>
                <a:lnTo>
                  <a:pt x="3106" y="252"/>
                </a:lnTo>
                <a:lnTo>
                  <a:pt x="3107" y="180"/>
                </a:lnTo>
                <a:lnTo>
                  <a:pt x="3107" y="150"/>
                </a:lnTo>
                <a:lnTo>
                  <a:pt x="3107" y="140"/>
                </a:lnTo>
                <a:lnTo>
                  <a:pt x="3108" y="180"/>
                </a:lnTo>
                <a:lnTo>
                  <a:pt x="3109" y="194"/>
                </a:lnTo>
                <a:lnTo>
                  <a:pt x="3109" y="184"/>
                </a:lnTo>
                <a:lnTo>
                  <a:pt x="3109" y="199"/>
                </a:lnTo>
                <a:lnTo>
                  <a:pt x="3110" y="184"/>
                </a:lnTo>
                <a:lnTo>
                  <a:pt x="3110" y="199"/>
                </a:lnTo>
                <a:lnTo>
                  <a:pt x="3110" y="176"/>
                </a:lnTo>
                <a:lnTo>
                  <a:pt x="3111" y="188"/>
                </a:lnTo>
                <a:lnTo>
                  <a:pt x="3111" y="215"/>
                </a:lnTo>
                <a:lnTo>
                  <a:pt x="3112" y="254"/>
                </a:lnTo>
                <a:lnTo>
                  <a:pt x="3112" y="257"/>
                </a:lnTo>
                <a:lnTo>
                  <a:pt x="3112" y="279"/>
                </a:lnTo>
                <a:lnTo>
                  <a:pt x="3113" y="240"/>
                </a:lnTo>
                <a:lnTo>
                  <a:pt x="3113" y="223"/>
                </a:lnTo>
                <a:lnTo>
                  <a:pt x="3113" y="218"/>
                </a:lnTo>
                <a:lnTo>
                  <a:pt x="3114" y="242"/>
                </a:lnTo>
                <a:lnTo>
                  <a:pt x="3115" y="245"/>
                </a:lnTo>
                <a:lnTo>
                  <a:pt x="3115" y="248"/>
                </a:lnTo>
                <a:lnTo>
                  <a:pt x="3116" y="236"/>
                </a:lnTo>
                <a:lnTo>
                  <a:pt x="3116" y="227"/>
                </a:lnTo>
                <a:lnTo>
                  <a:pt x="3116" y="181"/>
                </a:lnTo>
                <a:lnTo>
                  <a:pt x="3117" y="218"/>
                </a:lnTo>
                <a:lnTo>
                  <a:pt x="3117" y="232"/>
                </a:lnTo>
                <a:lnTo>
                  <a:pt x="3117" y="249"/>
                </a:lnTo>
                <a:lnTo>
                  <a:pt x="3118" y="249"/>
                </a:lnTo>
                <a:lnTo>
                  <a:pt x="3118" y="255"/>
                </a:lnTo>
                <a:lnTo>
                  <a:pt x="3119" y="86"/>
                </a:lnTo>
                <a:lnTo>
                  <a:pt x="3120" y="90"/>
                </a:lnTo>
                <a:lnTo>
                  <a:pt x="3120" y="89"/>
                </a:lnTo>
                <a:lnTo>
                  <a:pt x="3120" y="105"/>
                </a:lnTo>
                <a:lnTo>
                  <a:pt x="3121" y="92"/>
                </a:lnTo>
                <a:lnTo>
                  <a:pt x="3121" y="89"/>
                </a:lnTo>
                <a:lnTo>
                  <a:pt x="3122" y="151"/>
                </a:lnTo>
                <a:lnTo>
                  <a:pt x="3122" y="157"/>
                </a:lnTo>
                <a:lnTo>
                  <a:pt x="3122" y="141"/>
                </a:lnTo>
                <a:lnTo>
                  <a:pt x="3123" y="212"/>
                </a:lnTo>
                <a:lnTo>
                  <a:pt x="3123" y="227"/>
                </a:lnTo>
                <a:lnTo>
                  <a:pt x="3124" y="224"/>
                </a:lnTo>
                <a:lnTo>
                  <a:pt x="3124" y="236"/>
                </a:lnTo>
                <a:lnTo>
                  <a:pt x="3124" y="236"/>
                </a:lnTo>
                <a:lnTo>
                  <a:pt x="3124" y="185"/>
                </a:lnTo>
                <a:lnTo>
                  <a:pt x="3125" y="64"/>
                </a:lnTo>
                <a:lnTo>
                  <a:pt x="3126" y="82"/>
                </a:lnTo>
                <a:lnTo>
                  <a:pt x="3126" y="99"/>
                </a:lnTo>
                <a:lnTo>
                  <a:pt x="3127" y="83"/>
                </a:lnTo>
                <a:lnTo>
                  <a:pt x="3127" y="98"/>
                </a:lnTo>
                <a:lnTo>
                  <a:pt x="3128" y="151"/>
                </a:lnTo>
                <a:lnTo>
                  <a:pt x="3128" y="135"/>
                </a:lnTo>
                <a:lnTo>
                  <a:pt x="3129" y="212"/>
                </a:lnTo>
                <a:lnTo>
                  <a:pt x="3129" y="221"/>
                </a:lnTo>
                <a:lnTo>
                  <a:pt x="3130" y="232"/>
                </a:lnTo>
                <a:lnTo>
                  <a:pt x="3130" y="176"/>
                </a:lnTo>
                <a:lnTo>
                  <a:pt x="3131" y="116"/>
                </a:lnTo>
                <a:lnTo>
                  <a:pt x="3131" y="67"/>
                </a:lnTo>
                <a:lnTo>
                  <a:pt x="3132" y="96"/>
                </a:lnTo>
                <a:lnTo>
                  <a:pt x="3132" y="86"/>
                </a:lnTo>
                <a:lnTo>
                  <a:pt x="3132" y="76"/>
                </a:lnTo>
                <a:lnTo>
                  <a:pt x="3133" y="93"/>
                </a:lnTo>
                <a:lnTo>
                  <a:pt x="3133" y="114"/>
                </a:lnTo>
                <a:lnTo>
                  <a:pt x="3134" y="153"/>
                </a:lnTo>
                <a:lnTo>
                  <a:pt x="3134" y="131"/>
                </a:lnTo>
                <a:lnTo>
                  <a:pt x="3134" y="144"/>
                </a:lnTo>
                <a:lnTo>
                  <a:pt x="3135" y="220"/>
                </a:lnTo>
                <a:lnTo>
                  <a:pt x="3136" y="221"/>
                </a:lnTo>
                <a:lnTo>
                  <a:pt x="3136" y="232"/>
                </a:lnTo>
                <a:lnTo>
                  <a:pt x="3136" y="110"/>
                </a:lnTo>
                <a:lnTo>
                  <a:pt x="3137" y="76"/>
                </a:lnTo>
                <a:lnTo>
                  <a:pt x="3137" y="65"/>
                </a:lnTo>
                <a:lnTo>
                  <a:pt x="3138" y="89"/>
                </a:lnTo>
                <a:lnTo>
                  <a:pt x="3138" y="93"/>
                </a:lnTo>
                <a:lnTo>
                  <a:pt x="3138" y="80"/>
                </a:lnTo>
                <a:lnTo>
                  <a:pt x="3139" y="95"/>
                </a:lnTo>
                <a:lnTo>
                  <a:pt x="3139" y="93"/>
                </a:lnTo>
                <a:lnTo>
                  <a:pt x="3139" y="105"/>
                </a:lnTo>
                <a:lnTo>
                  <a:pt x="3140" y="150"/>
                </a:lnTo>
                <a:lnTo>
                  <a:pt x="3140" y="176"/>
                </a:lnTo>
                <a:lnTo>
                  <a:pt x="3141" y="224"/>
                </a:lnTo>
                <a:lnTo>
                  <a:pt x="3142" y="220"/>
                </a:lnTo>
                <a:lnTo>
                  <a:pt x="3142" y="232"/>
                </a:lnTo>
                <a:lnTo>
                  <a:pt x="3143" y="79"/>
                </a:lnTo>
                <a:lnTo>
                  <a:pt x="3143" y="74"/>
                </a:lnTo>
                <a:lnTo>
                  <a:pt x="3143" y="64"/>
                </a:lnTo>
                <a:lnTo>
                  <a:pt x="3144" y="110"/>
                </a:lnTo>
                <a:lnTo>
                  <a:pt x="3144" y="98"/>
                </a:lnTo>
                <a:lnTo>
                  <a:pt x="3144" y="86"/>
                </a:lnTo>
                <a:lnTo>
                  <a:pt x="3144" y="84"/>
                </a:lnTo>
                <a:lnTo>
                  <a:pt x="3145" y="132"/>
                </a:lnTo>
                <a:lnTo>
                  <a:pt x="3145" y="154"/>
                </a:lnTo>
                <a:lnTo>
                  <a:pt x="3146" y="142"/>
                </a:lnTo>
                <a:lnTo>
                  <a:pt x="3146" y="192"/>
                </a:lnTo>
                <a:lnTo>
                  <a:pt x="3147" y="211"/>
                </a:lnTo>
                <a:lnTo>
                  <a:pt x="3148" y="239"/>
                </a:lnTo>
                <a:lnTo>
                  <a:pt x="3148" y="236"/>
                </a:lnTo>
                <a:lnTo>
                  <a:pt x="3148" y="246"/>
                </a:lnTo>
                <a:lnTo>
                  <a:pt x="3149" y="156"/>
                </a:lnTo>
                <a:lnTo>
                  <a:pt x="3149" y="154"/>
                </a:lnTo>
                <a:lnTo>
                  <a:pt x="3150" y="200"/>
                </a:lnTo>
                <a:lnTo>
                  <a:pt x="3150" y="194"/>
                </a:lnTo>
                <a:lnTo>
                  <a:pt x="3151" y="206"/>
                </a:lnTo>
                <a:lnTo>
                  <a:pt x="3151" y="205"/>
                </a:lnTo>
                <a:lnTo>
                  <a:pt x="3152" y="209"/>
                </a:lnTo>
                <a:lnTo>
                  <a:pt x="3152" y="185"/>
                </a:lnTo>
                <a:lnTo>
                  <a:pt x="3152" y="235"/>
                </a:lnTo>
                <a:lnTo>
                  <a:pt x="3153" y="244"/>
                </a:lnTo>
                <a:lnTo>
                  <a:pt x="3154" y="279"/>
                </a:lnTo>
                <a:lnTo>
                  <a:pt x="3154" y="279"/>
                </a:lnTo>
                <a:lnTo>
                  <a:pt x="3155" y="220"/>
                </a:lnTo>
                <a:lnTo>
                  <a:pt x="3155" y="227"/>
                </a:lnTo>
                <a:lnTo>
                  <a:pt x="3156" y="249"/>
                </a:lnTo>
                <a:lnTo>
                  <a:pt x="3156" y="248"/>
                </a:lnTo>
                <a:lnTo>
                  <a:pt x="3157" y="202"/>
                </a:lnTo>
                <a:lnTo>
                  <a:pt x="3157" y="206"/>
                </a:lnTo>
                <a:lnTo>
                  <a:pt x="3158" y="199"/>
                </a:lnTo>
                <a:lnTo>
                  <a:pt x="3159" y="248"/>
                </a:lnTo>
                <a:lnTo>
                  <a:pt x="3159" y="248"/>
                </a:lnTo>
                <a:lnTo>
                  <a:pt x="3160" y="245"/>
                </a:lnTo>
                <a:lnTo>
                  <a:pt x="3160" y="257"/>
                </a:lnTo>
                <a:lnTo>
                  <a:pt x="3160" y="199"/>
                </a:lnTo>
                <a:lnTo>
                  <a:pt x="3160" y="96"/>
                </a:lnTo>
                <a:lnTo>
                  <a:pt x="3161" y="98"/>
                </a:lnTo>
                <a:lnTo>
                  <a:pt x="3161" y="99"/>
                </a:lnTo>
                <a:lnTo>
                  <a:pt x="3161" y="129"/>
                </a:lnTo>
                <a:lnTo>
                  <a:pt x="3162" y="110"/>
                </a:lnTo>
                <a:lnTo>
                  <a:pt x="3163" y="120"/>
                </a:lnTo>
                <a:lnTo>
                  <a:pt x="3164" y="171"/>
                </a:lnTo>
                <a:lnTo>
                  <a:pt x="3164" y="148"/>
                </a:lnTo>
                <a:lnTo>
                  <a:pt x="3165" y="228"/>
                </a:lnTo>
                <a:lnTo>
                  <a:pt x="3165" y="236"/>
                </a:lnTo>
                <a:lnTo>
                  <a:pt x="3166" y="242"/>
                </a:lnTo>
                <a:lnTo>
                  <a:pt x="3166" y="190"/>
                </a:lnTo>
                <a:lnTo>
                  <a:pt x="3166" y="135"/>
                </a:lnTo>
                <a:lnTo>
                  <a:pt x="3166" y="84"/>
                </a:lnTo>
                <a:lnTo>
                  <a:pt x="3167" y="101"/>
                </a:lnTo>
                <a:lnTo>
                  <a:pt x="3168" y="114"/>
                </a:lnTo>
                <a:lnTo>
                  <a:pt x="3168" y="102"/>
                </a:lnTo>
                <a:lnTo>
                  <a:pt x="3168" y="119"/>
                </a:lnTo>
                <a:lnTo>
                  <a:pt x="3169" y="129"/>
                </a:lnTo>
                <a:lnTo>
                  <a:pt x="3169" y="163"/>
                </a:lnTo>
                <a:lnTo>
                  <a:pt x="3170" y="148"/>
                </a:lnTo>
                <a:lnTo>
                  <a:pt x="3170" y="163"/>
                </a:lnTo>
                <a:lnTo>
                  <a:pt x="3171" y="232"/>
                </a:lnTo>
                <a:lnTo>
                  <a:pt x="3171" y="232"/>
                </a:lnTo>
                <a:lnTo>
                  <a:pt x="3171" y="233"/>
                </a:lnTo>
                <a:lnTo>
                  <a:pt x="3172" y="244"/>
                </a:lnTo>
                <a:lnTo>
                  <a:pt x="3172" y="135"/>
                </a:lnTo>
                <a:lnTo>
                  <a:pt x="3172" y="95"/>
                </a:lnTo>
                <a:lnTo>
                  <a:pt x="3172" y="83"/>
                </a:lnTo>
                <a:lnTo>
                  <a:pt x="3173" y="110"/>
                </a:lnTo>
                <a:lnTo>
                  <a:pt x="3174" y="108"/>
                </a:lnTo>
                <a:lnTo>
                  <a:pt x="3174" y="92"/>
                </a:lnTo>
                <a:lnTo>
                  <a:pt x="3175" y="113"/>
                </a:lnTo>
                <a:lnTo>
                  <a:pt x="3175" y="140"/>
                </a:lnTo>
                <a:lnTo>
                  <a:pt x="3175" y="168"/>
                </a:lnTo>
                <a:lnTo>
                  <a:pt x="3176" y="162"/>
                </a:lnTo>
                <a:lnTo>
                  <a:pt x="3176" y="190"/>
                </a:lnTo>
                <a:lnTo>
                  <a:pt x="3177" y="233"/>
                </a:lnTo>
                <a:lnTo>
                  <a:pt x="3177" y="226"/>
                </a:lnTo>
                <a:lnTo>
                  <a:pt x="3178" y="237"/>
                </a:lnTo>
                <a:lnTo>
                  <a:pt x="3178" y="84"/>
                </a:lnTo>
                <a:lnTo>
                  <a:pt x="3179" y="77"/>
                </a:lnTo>
                <a:lnTo>
                  <a:pt x="3179" y="105"/>
                </a:lnTo>
                <a:lnTo>
                  <a:pt x="3180" y="95"/>
                </a:lnTo>
                <a:lnTo>
                  <a:pt x="3180" y="93"/>
                </a:lnTo>
                <a:lnTo>
                  <a:pt x="3180" y="92"/>
                </a:lnTo>
                <a:lnTo>
                  <a:pt x="3181" y="136"/>
                </a:lnTo>
                <a:lnTo>
                  <a:pt x="3181" y="153"/>
                </a:lnTo>
                <a:lnTo>
                  <a:pt x="3181" y="150"/>
                </a:lnTo>
                <a:lnTo>
                  <a:pt x="3182" y="199"/>
                </a:lnTo>
                <a:lnTo>
                  <a:pt x="3182" y="220"/>
                </a:lnTo>
                <a:lnTo>
                  <a:pt x="3183" y="239"/>
                </a:lnTo>
                <a:lnTo>
                  <a:pt x="3183" y="228"/>
                </a:lnTo>
                <a:lnTo>
                  <a:pt x="3183" y="237"/>
                </a:lnTo>
                <a:lnTo>
                  <a:pt x="3184" y="90"/>
                </a:lnTo>
                <a:lnTo>
                  <a:pt x="3185" y="89"/>
                </a:lnTo>
                <a:lnTo>
                  <a:pt x="3185" y="116"/>
                </a:lnTo>
                <a:lnTo>
                  <a:pt x="3186" y="111"/>
                </a:lnTo>
                <a:lnTo>
                  <a:pt x="3186" y="113"/>
                </a:lnTo>
                <a:lnTo>
                  <a:pt x="3187" y="159"/>
                </a:lnTo>
                <a:lnTo>
                  <a:pt x="3187" y="165"/>
                </a:lnTo>
                <a:lnTo>
                  <a:pt x="3188" y="223"/>
                </a:lnTo>
                <a:lnTo>
                  <a:pt x="3188" y="237"/>
                </a:lnTo>
                <a:lnTo>
                  <a:pt x="3189" y="260"/>
                </a:lnTo>
                <a:lnTo>
                  <a:pt x="3190" y="233"/>
                </a:lnTo>
                <a:lnTo>
                  <a:pt x="3190" y="163"/>
                </a:lnTo>
                <a:lnTo>
                  <a:pt x="3191" y="165"/>
                </a:lnTo>
                <a:lnTo>
                  <a:pt x="3191" y="172"/>
                </a:lnTo>
                <a:lnTo>
                  <a:pt x="3191" y="212"/>
                </a:lnTo>
                <a:lnTo>
                  <a:pt x="3192" y="211"/>
                </a:lnTo>
                <a:lnTo>
                  <a:pt x="3192" y="214"/>
                </a:lnTo>
                <a:lnTo>
                  <a:pt x="3192" y="211"/>
                </a:lnTo>
                <a:lnTo>
                  <a:pt x="3193" y="227"/>
                </a:lnTo>
                <a:lnTo>
                  <a:pt x="3193" y="226"/>
                </a:lnTo>
                <a:lnTo>
                  <a:pt x="3193" y="196"/>
                </a:lnTo>
                <a:lnTo>
                  <a:pt x="3194" y="254"/>
                </a:lnTo>
                <a:lnTo>
                  <a:pt x="3195" y="260"/>
                </a:lnTo>
                <a:lnTo>
                  <a:pt x="3195" y="294"/>
                </a:lnTo>
                <a:lnTo>
                  <a:pt x="3196" y="270"/>
                </a:lnTo>
                <a:lnTo>
                  <a:pt x="3196" y="236"/>
                </a:lnTo>
                <a:lnTo>
                  <a:pt x="3197" y="239"/>
                </a:lnTo>
                <a:lnTo>
                  <a:pt x="3197" y="248"/>
                </a:lnTo>
                <a:lnTo>
                  <a:pt x="3198" y="264"/>
                </a:lnTo>
                <a:lnTo>
                  <a:pt x="3198" y="264"/>
                </a:lnTo>
                <a:lnTo>
                  <a:pt x="3198" y="255"/>
                </a:lnTo>
                <a:lnTo>
                  <a:pt x="3199" y="203"/>
                </a:lnTo>
                <a:lnTo>
                  <a:pt x="3199" y="211"/>
                </a:lnTo>
                <a:lnTo>
                  <a:pt x="3199" y="220"/>
                </a:lnTo>
                <a:lnTo>
                  <a:pt x="3200" y="270"/>
                </a:lnTo>
                <a:lnTo>
                  <a:pt x="3201" y="272"/>
                </a:lnTo>
                <a:lnTo>
                  <a:pt x="3201" y="273"/>
                </a:lnTo>
                <a:lnTo>
                  <a:pt x="3202" y="228"/>
                </a:lnTo>
                <a:lnTo>
                  <a:pt x="3202" y="202"/>
                </a:lnTo>
                <a:lnTo>
                  <a:pt x="3203" y="188"/>
                </a:lnTo>
                <a:lnTo>
                  <a:pt x="3203" y="203"/>
                </a:lnTo>
                <a:lnTo>
                  <a:pt x="3203" y="211"/>
                </a:lnTo>
                <a:lnTo>
                  <a:pt x="3204" y="221"/>
                </a:lnTo>
                <a:lnTo>
                  <a:pt x="3204" y="217"/>
                </a:lnTo>
                <a:lnTo>
                  <a:pt x="3205" y="223"/>
                </a:lnTo>
                <a:lnTo>
                  <a:pt x="3205" y="188"/>
                </a:lnTo>
                <a:lnTo>
                  <a:pt x="3205" y="212"/>
                </a:lnTo>
                <a:lnTo>
                  <a:pt x="3206" y="224"/>
                </a:lnTo>
                <a:lnTo>
                  <a:pt x="3207" y="258"/>
                </a:lnTo>
                <a:lnTo>
                  <a:pt x="3207" y="246"/>
                </a:lnTo>
                <a:lnTo>
                  <a:pt x="3207" y="261"/>
                </a:lnTo>
                <a:lnTo>
                  <a:pt x="3208" y="116"/>
                </a:lnTo>
                <a:lnTo>
                  <a:pt x="3208" y="116"/>
                </a:lnTo>
                <a:lnTo>
                  <a:pt x="3208" y="110"/>
                </a:lnTo>
                <a:lnTo>
                  <a:pt x="3209" y="140"/>
                </a:lnTo>
                <a:lnTo>
                  <a:pt x="3209" y="140"/>
                </a:lnTo>
                <a:lnTo>
                  <a:pt x="3209" y="128"/>
                </a:lnTo>
                <a:lnTo>
                  <a:pt x="3210" y="126"/>
                </a:lnTo>
                <a:lnTo>
                  <a:pt x="3210" y="168"/>
                </a:lnTo>
                <a:lnTo>
                  <a:pt x="3211" y="169"/>
                </a:lnTo>
                <a:lnTo>
                  <a:pt x="3211" y="165"/>
                </a:lnTo>
                <a:lnTo>
                  <a:pt x="3211" y="217"/>
                </a:lnTo>
                <a:lnTo>
                  <a:pt x="3212" y="233"/>
                </a:lnTo>
                <a:lnTo>
                  <a:pt x="3212" y="251"/>
                </a:lnTo>
                <a:lnTo>
                  <a:pt x="3213" y="245"/>
                </a:lnTo>
                <a:lnTo>
                  <a:pt x="3213" y="249"/>
                </a:lnTo>
                <a:lnTo>
                  <a:pt x="3214" y="104"/>
                </a:lnTo>
                <a:lnTo>
                  <a:pt x="3214" y="110"/>
                </a:lnTo>
                <a:lnTo>
                  <a:pt x="3215" y="132"/>
                </a:lnTo>
                <a:lnTo>
                  <a:pt x="3215" y="131"/>
                </a:lnTo>
                <a:lnTo>
                  <a:pt x="3215" y="132"/>
                </a:lnTo>
                <a:lnTo>
                  <a:pt x="3215" y="128"/>
                </a:lnTo>
                <a:lnTo>
                  <a:pt x="3216" y="154"/>
                </a:lnTo>
                <a:lnTo>
                  <a:pt x="3216" y="154"/>
                </a:lnTo>
                <a:lnTo>
                  <a:pt x="3218" y="212"/>
                </a:lnTo>
                <a:lnTo>
                  <a:pt x="3218" y="232"/>
                </a:lnTo>
                <a:lnTo>
                  <a:pt x="3219" y="249"/>
                </a:lnTo>
                <a:lnTo>
                  <a:pt x="3219" y="239"/>
                </a:lnTo>
                <a:lnTo>
                  <a:pt x="3219" y="252"/>
                </a:lnTo>
                <a:lnTo>
                  <a:pt x="3220" y="105"/>
                </a:lnTo>
                <a:lnTo>
                  <a:pt x="3220" y="107"/>
                </a:lnTo>
                <a:lnTo>
                  <a:pt x="3221" y="138"/>
                </a:lnTo>
                <a:lnTo>
                  <a:pt x="3221" y="126"/>
                </a:lnTo>
                <a:lnTo>
                  <a:pt x="3222" y="114"/>
                </a:lnTo>
                <a:lnTo>
                  <a:pt x="3223" y="178"/>
                </a:lnTo>
                <a:lnTo>
                  <a:pt x="3223" y="181"/>
                </a:lnTo>
                <a:lnTo>
                  <a:pt x="3223" y="159"/>
                </a:lnTo>
                <a:lnTo>
                  <a:pt x="3224" y="217"/>
                </a:lnTo>
                <a:lnTo>
                  <a:pt x="3224" y="233"/>
                </a:lnTo>
                <a:lnTo>
                  <a:pt x="3225" y="248"/>
                </a:lnTo>
                <a:lnTo>
                  <a:pt x="3225" y="212"/>
                </a:lnTo>
                <a:lnTo>
                  <a:pt x="3226" y="107"/>
                </a:lnTo>
                <a:lnTo>
                  <a:pt x="3226" y="114"/>
                </a:lnTo>
                <a:lnTo>
                  <a:pt x="3227" y="124"/>
                </a:lnTo>
                <a:lnTo>
                  <a:pt x="3227" y="136"/>
                </a:lnTo>
                <a:lnTo>
                  <a:pt x="3227" y="117"/>
                </a:lnTo>
                <a:lnTo>
                  <a:pt x="3227" y="129"/>
                </a:lnTo>
                <a:lnTo>
                  <a:pt x="3228" y="135"/>
                </a:lnTo>
                <a:lnTo>
                  <a:pt x="3229" y="176"/>
                </a:lnTo>
                <a:lnTo>
                  <a:pt x="3229" y="159"/>
                </a:lnTo>
                <a:lnTo>
                  <a:pt x="3230" y="235"/>
                </a:lnTo>
                <a:lnTo>
                  <a:pt x="3230" y="245"/>
                </a:lnTo>
                <a:lnTo>
                  <a:pt x="3231" y="237"/>
                </a:lnTo>
                <a:lnTo>
                  <a:pt x="3231" y="257"/>
                </a:lnTo>
                <a:lnTo>
                  <a:pt x="3231" y="237"/>
                </a:lnTo>
                <a:lnTo>
                  <a:pt x="3231" y="209"/>
                </a:lnTo>
                <a:lnTo>
                  <a:pt x="3232" y="165"/>
                </a:lnTo>
                <a:lnTo>
                  <a:pt x="3232" y="184"/>
                </a:lnTo>
                <a:lnTo>
                  <a:pt x="3233" y="199"/>
                </a:lnTo>
                <a:lnTo>
                  <a:pt x="3233" y="206"/>
                </a:lnTo>
                <a:lnTo>
                  <a:pt x="3234" y="206"/>
                </a:lnTo>
                <a:lnTo>
                  <a:pt x="3234" y="209"/>
                </a:lnTo>
                <a:lnTo>
                  <a:pt x="3235" y="217"/>
                </a:lnTo>
                <a:lnTo>
                  <a:pt x="3235" y="188"/>
                </a:lnTo>
                <a:lnTo>
                  <a:pt x="3235" y="203"/>
                </a:lnTo>
                <a:lnTo>
                  <a:pt x="3236" y="260"/>
                </a:lnTo>
                <a:lnTo>
                  <a:pt x="3236" y="263"/>
                </a:lnTo>
                <a:lnTo>
                  <a:pt x="3237" y="288"/>
                </a:lnTo>
                <a:lnTo>
                  <a:pt x="3237" y="270"/>
                </a:lnTo>
                <a:lnTo>
                  <a:pt x="3238" y="251"/>
                </a:lnTo>
                <a:lnTo>
                  <a:pt x="3238" y="230"/>
                </a:lnTo>
                <a:lnTo>
                  <a:pt x="3239" y="242"/>
                </a:lnTo>
                <a:lnTo>
                  <a:pt x="3239" y="251"/>
                </a:lnTo>
                <a:lnTo>
                  <a:pt x="3239" y="248"/>
                </a:lnTo>
                <a:lnTo>
                  <a:pt x="3240" y="249"/>
                </a:lnTo>
                <a:lnTo>
                  <a:pt x="3240" y="246"/>
                </a:lnTo>
                <a:lnTo>
                  <a:pt x="3241" y="192"/>
                </a:lnTo>
                <a:lnTo>
                  <a:pt x="3241" y="199"/>
                </a:lnTo>
                <a:lnTo>
                  <a:pt x="3241" y="220"/>
                </a:lnTo>
                <a:lnTo>
                  <a:pt x="3242" y="260"/>
                </a:lnTo>
                <a:lnTo>
                  <a:pt x="3242" y="260"/>
                </a:lnTo>
                <a:lnTo>
                  <a:pt x="3242" y="249"/>
                </a:lnTo>
                <a:lnTo>
                  <a:pt x="3243" y="261"/>
                </a:lnTo>
                <a:lnTo>
                  <a:pt x="3243" y="102"/>
                </a:lnTo>
                <a:lnTo>
                  <a:pt x="3244" y="102"/>
                </a:lnTo>
                <a:lnTo>
                  <a:pt x="3244" y="99"/>
                </a:lnTo>
                <a:lnTo>
                  <a:pt x="3244" y="124"/>
                </a:lnTo>
                <a:lnTo>
                  <a:pt x="3245" y="117"/>
                </a:lnTo>
                <a:lnTo>
                  <a:pt x="3245" y="124"/>
                </a:lnTo>
                <a:lnTo>
                  <a:pt x="3245" y="117"/>
                </a:lnTo>
                <a:lnTo>
                  <a:pt x="3246" y="157"/>
                </a:lnTo>
                <a:lnTo>
                  <a:pt x="3246" y="156"/>
                </a:lnTo>
                <a:lnTo>
                  <a:pt x="3246" y="168"/>
                </a:lnTo>
                <a:lnTo>
                  <a:pt x="3247" y="197"/>
                </a:lnTo>
                <a:lnTo>
                  <a:pt x="3247" y="226"/>
                </a:lnTo>
                <a:lnTo>
                  <a:pt x="3248" y="245"/>
                </a:lnTo>
                <a:lnTo>
                  <a:pt x="3248" y="233"/>
                </a:lnTo>
                <a:lnTo>
                  <a:pt x="3249" y="245"/>
                </a:lnTo>
                <a:lnTo>
                  <a:pt x="3250" y="83"/>
                </a:lnTo>
                <a:lnTo>
                  <a:pt x="3250" y="82"/>
                </a:lnTo>
                <a:lnTo>
                  <a:pt x="3251" y="122"/>
                </a:lnTo>
                <a:lnTo>
                  <a:pt x="3251" y="116"/>
                </a:lnTo>
                <a:lnTo>
                  <a:pt x="3252" y="185"/>
                </a:lnTo>
                <a:lnTo>
                  <a:pt x="3252" y="187"/>
                </a:lnTo>
                <a:lnTo>
                  <a:pt x="3253" y="165"/>
                </a:lnTo>
                <a:lnTo>
                  <a:pt x="3253" y="223"/>
                </a:lnTo>
                <a:lnTo>
                  <a:pt x="3254" y="237"/>
                </a:lnTo>
                <a:lnTo>
                  <a:pt x="3254" y="249"/>
                </a:lnTo>
                <a:lnTo>
                  <a:pt x="3255" y="214"/>
                </a:lnTo>
                <a:lnTo>
                  <a:pt x="3255" y="107"/>
                </a:lnTo>
                <a:lnTo>
                  <a:pt x="3256" y="108"/>
                </a:lnTo>
                <a:lnTo>
                  <a:pt x="3256" y="120"/>
                </a:lnTo>
                <a:lnTo>
                  <a:pt x="3256" y="138"/>
                </a:lnTo>
                <a:lnTo>
                  <a:pt x="3257" y="124"/>
                </a:lnTo>
                <a:lnTo>
                  <a:pt x="3257" y="138"/>
                </a:lnTo>
                <a:lnTo>
                  <a:pt x="3258" y="188"/>
                </a:lnTo>
                <a:lnTo>
                  <a:pt x="3258" y="181"/>
                </a:lnTo>
                <a:lnTo>
                  <a:pt x="3259" y="180"/>
                </a:lnTo>
                <a:lnTo>
                  <a:pt x="3259" y="240"/>
                </a:lnTo>
                <a:lnTo>
                  <a:pt x="3260" y="244"/>
                </a:lnTo>
                <a:lnTo>
                  <a:pt x="3261" y="245"/>
                </a:lnTo>
                <a:lnTo>
                  <a:pt x="3261" y="208"/>
                </a:lnTo>
                <a:lnTo>
                  <a:pt x="3261" y="153"/>
                </a:lnTo>
                <a:lnTo>
                  <a:pt x="3262" y="104"/>
                </a:lnTo>
                <a:lnTo>
                  <a:pt x="3262" y="124"/>
                </a:lnTo>
                <a:lnTo>
                  <a:pt x="3262" y="131"/>
                </a:lnTo>
                <a:lnTo>
                  <a:pt x="3263" y="119"/>
                </a:lnTo>
                <a:lnTo>
                  <a:pt x="3263" y="131"/>
                </a:lnTo>
                <a:lnTo>
                  <a:pt x="3263" y="144"/>
                </a:lnTo>
                <a:lnTo>
                  <a:pt x="3264" y="174"/>
                </a:lnTo>
                <a:lnTo>
                  <a:pt x="3264" y="160"/>
                </a:lnTo>
                <a:lnTo>
                  <a:pt x="3265" y="187"/>
                </a:lnTo>
                <a:lnTo>
                  <a:pt x="3266" y="248"/>
                </a:lnTo>
                <a:lnTo>
                  <a:pt x="3266" y="244"/>
                </a:lnTo>
                <a:lnTo>
                  <a:pt x="3267" y="150"/>
                </a:lnTo>
                <a:lnTo>
                  <a:pt x="3267" y="108"/>
                </a:lnTo>
                <a:lnTo>
                  <a:pt x="3268" y="92"/>
                </a:lnTo>
                <a:lnTo>
                  <a:pt x="3268" y="131"/>
                </a:lnTo>
                <a:lnTo>
                  <a:pt x="3268" y="129"/>
                </a:lnTo>
                <a:lnTo>
                  <a:pt x="3269" y="117"/>
                </a:lnTo>
                <a:lnTo>
                  <a:pt x="3269" y="142"/>
                </a:lnTo>
                <a:lnTo>
                  <a:pt x="3270" y="162"/>
                </a:lnTo>
                <a:lnTo>
                  <a:pt x="3270" y="185"/>
                </a:lnTo>
                <a:lnTo>
                  <a:pt x="3271" y="217"/>
                </a:lnTo>
                <a:lnTo>
                  <a:pt x="3272" y="244"/>
                </a:lnTo>
                <a:lnTo>
                  <a:pt x="3272" y="244"/>
                </a:lnTo>
                <a:lnTo>
                  <a:pt x="3272" y="264"/>
                </a:lnTo>
                <a:lnTo>
                  <a:pt x="3273" y="205"/>
                </a:lnTo>
                <a:lnTo>
                  <a:pt x="3273" y="178"/>
                </a:lnTo>
                <a:lnTo>
                  <a:pt x="3273" y="168"/>
                </a:lnTo>
                <a:lnTo>
                  <a:pt x="3274" y="208"/>
                </a:lnTo>
                <a:lnTo>
                  <a:pt x="3274" y="211"/>
                </a:lnTo>
                <a:lnTo>
                  <a:pt x="3275" y="226"/>
                </a:lnTo>
                <a:lnTo>
                  <a:pt x="3275" y="218"/>
                </a:lnTo>
                <a:lnTo>
                  <a:pt x="3276" y="217"/>
                </a:lnTo>
                <a:lnTo>
                  <a:pt x="3276" y="221"/>
                </a:lnTo>
                <a:lnTo>
                  <a:pt x="3276" y="200"/>
                </a:lnTo>
                <a:lnTo>
                  <a:pt x="3277" y="215"/>
                </a:lnTo>
                <a:lnTo>
                  <a:pt x="3277" y="233"/>
                </a:lnTo>
                <a:lnTo>
                  <a:pt x="3278" y="261"/>
                </a:lnTo>
                <a:lnTo>
                  <a:pt x="3278" y="272"/>
                </a:lnTo>
                <a:lnTo>
                  <a:pt x="3278" y="303"/>
                </a:lnTo>
                <a:lnTo>
                  <a:pt x="3279" y="255"/>
                </a:lnTo>
                <a:lnTo>
                  <a:pt x="3279" y="246"/>
                </a:lnTo>
                <a:lnTo>
                  <a:pt x="3279" y="237"/>
                </a:lnTo>
                <a:lnTo>
                  <a:pt x="3280" y="261"/>
                </a:lnTo>
                <a:lnTo>
                  <a:pt x="3281" y="258"/>
                </a:lnTo>
                <a:lnTo>
                  <a:pt x="3281" y="263"/>
                </a:lnTo>
                <a:lnTo>
                  <a:pt x="3282" y="242"/>
                </a:lnTo>
                <a:lnTo>
                  <a:pt x="3282" y="237"/>
                </a:lnTo>
                <a:lnTo>
                  <a:pt x="3282" y="199"/>
                </a:lnTo>
                <a:lnTo>
                  <a:pt x="3283" y="232"/>
                </a:lnTo>
                <a:lnTo>
                  <a:pt x="3283" y="246"/>
                </a:lnTo>
                <a:lnTo>
                  <a:pt x="3284" y="269"/>
                </a:lnTo>
                <a:lnTo>
                  <a:pt x="3284" y="264"/>
                </a:lnTo>
                <a:lnTo>
                  <a:pt x="3284" y="267"/>
                </a:lnTo>
                <a:lnTo>
                  <a:pt x="3285" y="122"/>
                </a:lnTo>
                <a:lnTo>
                  <a:pt x="3286" y="122"/>
                </a:lnTo>
                <a:lnTo>
                  <a:pt x="3286" y="147"/>
                </a:lnTo>
                <a:lnTo>
                  <a:pt x="3286" y="131"/>
                </a:lnTo>
                <a:lnTo>
                  <a:pt x="3287" y="129"/>
                </a:lnTo>
                <a:lnTo>
                  <a:pt x="3288" y="184"/>
                </a:lnTo>
                <a:lnTo>
                  <a:pt x="3288" y="184"/>
                </a:lnTo>
                <a:lnTo>
                  <a:pt x="3288" y="175"/>
                </a:lnTo>
                <a:lnTo>
                  <a:pt x="3289" y="230"/>
                </a:lnTo>
                <a:lnTo>
                  <a:pt x="3289" y="245"/>
                </a:lnTo>
                <a:lnTo>
                  <a:pt x="3290" y="242"/>
                </a:lnTo>
                <a:lnTo>
                  <a:pt x="3290" y="249"/>
                </a:lnTo>
                <a:lnTo>
                  <a:pt x="3290" y="209"/>
                </a:lnTo>
                <a:lnTo>
                  <a:pt x="3291" y="105"/>
                </a:lnTo>
                <a:lnTo>
                  <a:pt x="3292" y="120"/>
                </a:lnTo>
                <a:lnTo>
                  <a:pt x="3292" y="144"/>
                </a:lnTo>
                <a:lnTo>
                  <a:pt x="3293" y="135"/>
                </a:lnTo>
                <a:lnTo>
                  <a:pt x="3293" y="140"/>
                </a:lnTo>
                <a:lnTo>
                  <a:pt x="3294" y="187"/>
                </a:lnTo>
                <a:lnTo>
                  <a:pt x="3294" y="169"/>
                </a:lnTo>
                <a:lnTo>
                  <a:pt x="3295" y="239"/>
                </a:lnTo>
                <a:lnTo>
                  <a:pt x="3295" y="248"/>
                </a:lnTo>
                <a:lnTo>
                  <a:pt x="3296" y="251"/>
                </a:lnTo>
                <a:lnTo>
                  <a:pt x="3296" y="214"/>
                </a:lnTo>
                <a:lnTo>
                  <a:pt x="3297" y="157"/>
                </a:lnTo>
                <a:lnTo>
                  <a:pt x="3297" y="107"/>
                </a:lnTo>
                <a:lnTo>
                  <a:pt x="3298" y="120"/>
                </a:lnTo>
                <a:lnTo>
                  <a:pt x="3298" y="138"/>
                </a:lnTo>
                <a:lnTo>
                  <a:pt x="3298" y="131"/>
                </a:lnTo>
                <a:lnTo>
                  <a:pt x="3299" y="147"/>
                </a:lnTo>
                <a:lnTo>
                  <a:pt x="3299" y="157"/>
                </a:lnTo>
                <a:lnTo>
                  <a:pt x="3299" y="185"/>
                </a:lnTo>
                <a:lnTo>
                  <a:pt x="3300" y="169"/>
                </a:lnTo>
                <a:lnTo>
                  <a:pt x="3300" y="181"/>
                </a:lnTo>
                <a:lnTo>
                  <a:pt x="3301" y="246"/>
                </a:lnTo>
                <a:lnTo>
                  <a:pt x="3302" y="252"/>
                </a:lnTo>
                <a:lnTo>
                  <a:pt x="3302" y="258"/>
                </a:lnTo>
                <a:lnTo>
                  <a:pt x="3302" y="165"/>
                </a:lnTo>
                <a:lnTo>
                  <a:pt x="3303" y="116"/>
                </a:lnTo>
                <a:lnTo>
                  <a:pt x="3303" y="111"/>
                </a:lnTo>
                <a:lnTo>
                  <a:pt x="3304" y="136"/>
                </a:lnTo>
                <a:lnTo>
                  <a:pt x="3304" y="133"/>
                </a:lnTo>
                <a:lnTo>
                  <a:pt x="3304" y="124"/>
                </a:lnTo>
                <a:lnTo>
                  <a:pt x="3305" y="151"/>
                </a:lnTo>
                <a:lnTo>
                  <a:pt x="3305" y="162"/>
                </a:lnTo>
                <a:lnTo>
                  <a:pt x="3306" y="187"/>
                </a:lnTo>
                <a:lnTo>
                  <a:pt x="3306" y="184"/>
                </a:lnTo>
                <a:lnTo>
                  <a:pt x="3306" y="209"/>
                </a:lnTo>
                <a:lnTo>
                  <a:pt x="3307" y="245"/>
                </a:lnTo>
                <a:lnTo>
                  <a:pt x="3308" y="245"/>
                </a:lnTo>
                <a:lnTo>
                  <a:pt x="3308" y="254"/>
                </a:lnTo>
                <a:lnTo>
                  <a:pt x="3309" y="116"/>
                </a:lnTo>
                <a:lnTo>
                  <a:pt x="3309" y="108"/>
                </a:lnTo>
                <a:lnTo>
                  <a:pt x="3309" y="135"/>
                </a:lnTo>
                <a:lnTo>
                  <a:pt x="3310" y="132"/>
                </a:lnTo>
                <a:lnTo>
                  <a:pt x="3310" y="117"/>
                </a:lnTo>
                <a:lnTo>
                  <a:pt x="3311" y="156"/>
                </a:lnTo>
                <a:lnTo>
                  <a:pt x="3311" y="171"/>
                </a:lnTo>
                <a:lnTo>
                  <a:pt x="3312" y="211"/>
                </a:lnTo>
                <a:lnTo>
                  <a:pt x="3313" y="227"/>
                </a:lnTo>
                <a:lnTo>
                  <a:pt x="3313" y="251"/>
                </a:lnTo>
                <a:lnTo>
                  <a:pt x="3313" y="251"/>
                </a:lnTo>
                <a:lnTo>
                  <a:pt x="3314" y="258"/>
                </a:lnTo>
                <a:lnTo>
                  <a:pt x="3315" y="168"/>
                </a:lnTo>
                <a:lnTo>
                  <a:pt x="3315" y="174"/>
                </a:lnTo>
                <a:lnTo>
                  <a:pt x="3316" y="214"/>
                </a:lnTo>
                <a:lnTo>
                  <a:pt x="3316" y="208"/>
                </a:lnTo>
                <a:lnTo>
                  <a:pt x="3316" y="203"/>
                </a:lnTo>
                <a:lnTo>
                  <a:pt x="3317" y="223"/>
                </a:lnTo>
                <a:lnTo>
                  <a:pt x="3317" y="220"/>
                </a:lnTo>
                <a:lnTo>
                  <a:pt x="3318" y="208"/>
                </a:lnTo>
                <a:lnTo>
                  <a:pt x="3318" y="240"/>
                </a:lnTo>
                <a:lnTo>
                  <a:pt x="3319" y="251"/>
                </a:lnTo>
                <a:lnTo>
                  <a:pt x="3320" y="286"/>
                </a:lnTo>
                <a:lnTo>
                  <a:pt x="3320" y="282"/>
                </a:lnTo>
                <a:lnTo>
                  <a:pt x="3321" y="235"/>
                </a:lnTo>
                <a:lnTo>
                  <a:pt x="3321" y="237"/>
                </a:lnTo>
                <a:lnTo>
                  <a:pt x="3322" y="260"/>
                </a:lnTo>
                <a:lnTo>
                  <a:pt x="3322" y="260"/>
                </a:lnTo>
                <a:lnTo>
                  <a:pt x="3322" y="257"/>
                </a:lnTo>
                <a:lnTo>
                  <a:pt x="3323" y="232"/>
                </a:lnTo>
                <a:lnTo>
                  <a:pt x="3324" y="197"/>
                </a:lnTo>
                <a:lnTo>
                  <a:pt x="3325" y="254"/>
                </a:lnTo>
                <a:lnTo>
                  <a:pt x="3325" y="254"/>
                </a:lnTo>
                <a:lnTo>
                  <a:pt x="3326" y="202"/>
                </a:lnTo>
                <a:lnTo>
                  <a:pt x="3326" y="151"/>
                </a:lnTo>
                <a:lnTo>
                  <a:pt x="3327" y="95"/>
                </a:lnTo>
                <a:lnTo>
                  <a:pt x="3327" y="113"/>
                </a:lnTo>
                <a:lnTo>
                  <a:pt x="3327" y="122"/>
                </a:lnTo>
                <a:lnTo>
                  <a:pt x="3328" y="108"/>
                </a:lnTo>
                <a:lnTo>
                  <a:pt x="3328" y="117"/>
                </a:lnTo>
                <a:lnTo>
                  <a:pt x="3329" y="172"/>
                </a:lnTo>
                <a:lnTo>
                  <a:pt x="3329" y="172"/>
                </a:lnTo>
                <a:lnTo>
                  <a:pt x="3329" y="159"/>
                </a:lnTo>
                <a:lnTo>
                  <a:pt x="3331" y="230"/>
                </a:lnTo>
                <a:lnTo>
                  <a:pt x="3331" y="232"/>
                </a:lnTo>
                <a:lnTo>
                  <a:pt x="3332" y="245"/>
                </a:lnTo>
                <a:lnTo>
                  <a:pt x="3332" y="200"/>
                </a:lnTo>
                <a:lnTo>
                  <a:pt x="3332" y="144"/>
                </a:lnTo>
                <a:lnTo>
                  <a:pt x="3333" y="88"/>
                </a:lnTo>
                <a:lnTo>
                  <a:pt x="3333" y="92"/>
                </a:lnTo>
                <a:lnTo>
                  <a:pt x="3333" y="116"/>
                </a:lnTo>
                <a:lnTo>
                  <a:pt x="3334" y="90"/>
                </a:lnTo>
                <a:lnTo>
                  <a:pt x="3334" y="105"/>
                </a:lnTo>
                <a:lnTo>
                  <a:pt x="3335" y="129"/>
                </a:lnTo>
                <a:lnTo>
                  <a:pt x="3335" y="169"/>
                </a:lnTo>
                <a:lnTo>
                  <a:pt x="3336" y="154"/>
                </a:lnTo>
                <a:lnTo>
                  <a:pt x="3336" y="169"/>
                </a:lnTo>
                <a:lnTo>
                  <a:pt x="3337" y="227"/>
                </a:lnTo>
                <a:lnTo>
                  <a:pt x="3337" y="230"/>
                </a:lnTo>
                <a:lnTo>
                  <a:pt x="3338" y="124"/>
                </a:lnTo>
                <a:lnTo>
                  <a:pt x="3338" y="102"/>
                </a:lnTo>
                <a:lnTo>
                  <a:pt x="3338" y="90"/>
                </a:lnTo>
                <a:lnTo>
                  <a:pt x="3339" y="116"/>
                </a:lnTo>
                <a:lnTo>
                  <a:pt x="3340" y="120"/>
                </a:lnTo>
                <a:lnTo>
                  <a:pt x="3340" y="107"/>
                </a:lnTo>
                <a:lnTo>
                  <a:pt x="3341" y="129"/>
                </a:lnTo>
                <a:lnTo>
                  <a:pt x="3341" y="153"/>
                </a:lnTo>
                <a:lnTo>
                  <a:pt x="3341" y="174"/>
                </a:lnTo>
                <a:lnTo>
                  <a:pt x="3342" y="171"/>
                </a:lnTo>
                <a:lnTo>
                  <a:pt x="3342" y="188"/>
                </a:lnTo>
                <a:lnTo>
                  <a:pt x="3343" y="232"/>
                </a:lnTo>
                <a:lnTo>
                  <a:pt x="3343" y="232"/>
                </a:lnTo>
                <a:lnTo>
                  <a:pt x="3343" y="224"/>
                </a:lnTo>
                <a:lnTo>
                  <a:pt x="3343" y="228"/>
                </a:lnTo>
                <a:lnTo>
                  <a:pt x="3344" y="92"/>
                </a:lnTo>
                <a:lnTo>
                  <a:pt x="3345" y="84"/>
                </a:lnTo>
                <a:lnTo>
                  <a:pt x="3345" y="120"/>
                </a:lnTo>
                <a:lnTo>
                  <a:pt x="3345" y="104"/>
                </a:lnTo>
                <a:lnTo>
                  <a:pt x="3346" y="110"/>
                </a:lnTo>
                <a:lnTo>
                  <a:pt x="3346" y="105"/>
                </a:lnTo>
                <a:lnTo>
                  <a:pt x="3347" y="145"/>
                </a:lnTo>
                <a:lnTo>
                  <a:pt x="3347" y="163"/>
                </a:lnTo>
                <a:lnTo>
                  <a:pt x="3347" y="154"/>
                </a:lnTo>
                <a:lnTo>
                  <a:pt x="3348" y="199"/>
                </a:lnTo>
                <a:lnTo>
                  <a:pt x="3348" y="208"/>
                </a:lnTo>
                <a:lnTo>
                  <a:pt x="3349" y="233"/>
                </a:lnTo>
                <a:lnTo>
                  <a:pt x="3349" y="228"/>
                </a:lnTo>
                <a:lnTo>
                  <a:pt x="3349" y="236"/>
                </a:lnTo>
                <a:lnTo>
                  <a:pt x="3350" y="88"/>
                </a:lnTo>
                <a:lnTo>
                  <a:pt x="3351" y="84"/>
                </a:lnTo>
                <a:lnTo>
                  <a:pt x="3351" y="117"/>
                </a:lnTo>
                <a:lnTo>
                  <a:pt x="3352" y="102"/>
                </a:lnTo>
                <a:lnTo>
                  <a:pt x="3352" y="102"/>
                </a:lnTo>
                <a:lnTo>
                  <a:pt x="3353" y="176"/>
                </a:lnTo>
                <a:lnTo>
                  <a:pt x="3353" y="181"/>
                </a:lnTo>
                <a:lnTo>
                  <a:pt x="3353" y="172"/>
                </a:lnTo>
                <a:lnTo>
                  <a:pt x="3354" y="223"/>
                </a:lnTo>
                <a:lnTo>
                  <a:pt x="3354" y="237"/>
                </a:lnTo>
                <a:lnTo>
                  <a:pt x="3355" y="270"/>
                </a:lnTo>
                <a:lnTo>
                  <a:pt x="3356" y="252"/>
                </a:lnTo>
                <a:lnTo>
                  <a:pt x="3357" y="171"/>
                </a:lnTo>
                <a:lnTo>
                  <a:pt x="3357" y="190"/>
                </a:lnTo>
                <a:lnTo>
                  <a:pt x="3357" y="223"/>
                </a:lnTo>
                <a:lnTo>
                  <a:pt x="3358" y="211"/>
                </a:lnTo>
                <a:lnTo>
                  <a:pt x="3358" y="220"/>
                </a:lnTo>
                <a:lnTo>
                  <a:pt x="3358" y="215"/>
                </a:lnTo>
                <a:lnTo>
                  <a:pt x="3359" y="217"/>
                </a:lnTo>
                <a:lnTo>
                  <a:pt x="3359" y="194"/>
                </a:lnTo>
                <a:lnTo>
                  <a:pt x="3360" y="254"/>
                </a:lnTo>
                <a:lnTo>
                  <a:pt x="3361" y="258"/>
                </a:lnTo>
                <a:lnTo>
                  <a:pt x="3361" y="288"/>
                </a:lnTo>
                <a:lnTo>
                  <a:pt x="3362" y="273"/>
                </a:lnTo>
                <a:lnTo>
                  <a:pt x="3363" y="237"/>
                </a:lnTo>
                <a:lnTo>
                  <a:pt x="3363" y="251"/>
                </a:lnTo>
                <a:lnTo>
                  <a:pt x="3364" y="273"/>
                </a:lnTo>
                <a:lnTo>
                  <a:pt x="3364" y="263"/>
                </a:lnTo>
                <a:lnTo>
                  <a:pt x="3364" y="261"/>
                </a:lnTo>
                <a:lnTo>
                  <a:pt x="3365" y="220"/>
                </a:lnTo>
                <a:lnTo>
                  <a:pt x="3365" y="212"/>
                </a:lnTo>
                <a:lnTo>
                  <a:pt x="3366" y="261"/>
                </a:lnTo>
                <a:lnTo>
                  <a:pt x="3367" y="255"/>
                </a:lnTo>
                <a:lnTo>
                  <a:pt x="3368" y="163"/>
                </a:lnTo>
                <a:lnTo>
                  <a:pt x="3368" y="119"/>
                </a:lnTo>
                <a:lnTo>
                  <a:pt x="3368" y="110"/>
                </a:lnTo>
                <a:lnTo>
                  <a:pt x="3369" y="136"/>
                </a:lnTo>
                <a:lnTo>
                  <a:pt x="3369" y="135"/>
                </a:lnTo>
                <a:lnTo>
                  <a:pt x="3370" y="123"/>
                </a:lnTo>
                <a:lnTo>
                  <a:pt x="3370" y="154"/>
                </a:lnTo>
                <a:lnTo>
                  <a:pt x="3370" y="162"/>
                </a:lnTo>
                <a:lnTo>
                  <a:pt x="3371" y="183"/>
                </a:lnTo>
                <a:lnTo>
                  <a:pt x="3371" y="181"/>
                </a:lnTo>
                <a:lnTo>
                  <a:pt x="3372" y="205"/>
                </a:lnTo>
                <a:lnTo>
                  <a:pt x="3372" y="236"/>
                </a:lnTo>
                <a:lnTo>
                  <a:pt x="3372" y="235"/>
                </a:lnTo>
                <a:lnTo>
                  <a:pt x="3373" y="230"/>
                </a:lnTo>
                <a:lnTo>
                  <a:pt x="3373" y="237"/>
                </a:lnTo>
                <a:lnTo>
                  <a:pt x="3374" y="107"/>
                </a:lnTo>
                <a:lnTo>
                  <a:pt x="3374" y="101"/>
                </a:lnTo>
                <a:lnTo>
                  <a:pt x="3374" y="99"/>
                </a:lnTo>
                <a:lnTo>
                  <a:pt x="3375" y="126"/>
                </a:lnTo>
                <a:lnTo>
                  <a:pt x="3375" y="119"/>
                </a:lnTo>
                <a:lnTo>
                  <a:pt x="3375" y="122"/>
                </a:lnTo>
                <a:lnTo>
                  <a:pt x="3376" y="113"/>
                </a:lnTo>
                <a:lnTo>
                  <a:pt x="3376" y="151"/>
                </a:lnTo>
                <a:lnTo>
                  <a:pt x="3376" y="178"/>
                </a:lnTo>
                <a:lnTo>
                  <a:pt x="3377" y="166"/>
                </a:lnTo>
                <a:lnTo>
                  <a:pt x="3377" y="205"/>
                </a:lnTo>
                <a:lnTo>
                  <a:pt x="3378" y="221"/>
                </a:lnTo>
                <a:lnTo>
                  <a:pt x="3378" y="240"/>
                </a:lnTo>
                <a:lnTo>
                  <a:pt x="3379" y="230"/>
                </a:lnTo>
                <a:lnTo>
                  <a:pt x="3379" y="228"/>
                </a:lnTo>
                <a:lnTo>
                  <a:pt x="3380" y="95"/>
                </a:lnTo>
                <a:lnTo>
                  <a:pt x="3380" y="82"/>
                </a:lnTo>
                <a:lnTo>
                  <a:pt x="3381" y="123"/>
                </a:lnTo>
                <a:lnTo>
                  <a:pt x="3381" y="114"/>
                </a:lnTo>
                <a:lnTo>
                  <a:pt x="3382" y="169"/>
                </a:lnTo>
                <a:lnTo>
                  <a:pt x="3383" y="175"/>
                </a:lnTo>
                <a:lnTo>
                  <a:pt x="3383" y="171"/>
                </a:lnTo>
                <a:lnTo>
                  <a:pt x="3384" y="221"/>
                </a:lnTo>
                <a:lnTo>
                  <a:pt x="3384" y="233"/>
                </a:lnTo>
                <a:lnTo>
                  <a:pt x="3384" y="237"/>
                </a:lnTo>
                <a:lnTo>
                  <a:pt x="3385" y="237"/>
                </a:lnTo>
                <a:lnTo>
                  <a:pt x="3385" y="242"/>
                </a:lnTo>
                <a:lnTo>
                  <a:pt x="3386" y="111"/>
                </a:lnTo>
                <a:lnTo>
                  <a:pt x="3386" y="107"/>
                </a:lnTo>
                <a:lnTo>
                  <a:pt x="3387" y="133"/>
                </a:lnTo>
                <a:lnTo>
                  <a:pt x="3387" y="122"/>
                </a:lnTo>
                <a:lnTo>
                  <a:pt x="3388" y="119"/>
                </a:lnTo>
                <a:lnTo>
                  <a:pt x="3388" y="180"/>
                </a:lnTo>
                <a:lnTo>
                  <a:pt x="3389" y="178"/>
                </a:lnTo>
                <a:lnTo>
                  <a:pt x="3389" y="169"/>
                </a:lnTo>
                <a:lnTo>
                  <a:pt x="3390" y="214"/>
                </a:lnTo>
                <a:lnTo>
                  <a:pt x="3390" y="230"/>
                </a:lnTo>
                <a:lnTo>
                  <a:pt x="3390" y="239"/>
                </a:lnTo>
                <a:lnTo>
                  <a:pt x="3391" y="220"/>
                </a:lnTo>
                <a:lnTo>
                  <a:pt x="3391" y="203"/>
                </a:lnTo>
                <a:lnTo>
                  <a:pt x="3392" y="105"/>
                </a:lnTo>
                <a:lnTo>
                  <a:pt x="3392" y="117"/>
                </a:lnTo>
                <a:lnTo>
                  <a:pt x="3392" y="135"/>
                </a:lnTo>
                <a:lnTo>
                  <a:pt x="3393" y="131"/>
                </a:lnTo>
                <a:lnTo>
                  <a:pt x="3394" y="147"/>
                </a:lnTo>
                <a:lnTo>
                  <a:pt x="3394" y="192"/>
                </a:lnTo>
                <a:lnTo>
                  <a:pt x="3395" y="187"/>
                </a:lnTo>
                <a:lnTo>
                  <a:pt x="3395" y="180"/>
                </a:lnTo>
                <a:lnTo>
                  <a:pt x="3396" y="242"/>
                </a:lnTo>
                <a:lnTo>
                  <a:pt x="3396" y="242"/>
                </a:lnTo>
                <a:lnTo>
                  <a:pt x="3397" y="249"/>
                </a:lnTo>
                <a:lnTo>
                  <a:pt x="3397" y="245"/>
                </a:lnTo>
                <a:lnTo>
                  <a:pt x="3397" y="218"/>
                </a:lnTo>
                <a:lnTo>
                  <a:pt x="3398" y="174"/>
                </a:lnTo>
                <a:lnTo>
                  <a:pt x="3398" y="193"/>
                </a:lnTo>
                <a:lnTo>
                  <a:pt x="3399" y="212"/>
                </a:lnTo>
                <a:lnTo>
                  <a:pt x="3400" y="228"/>
                </a:lnTo>
                <a:lnTo>
                  <a:pt x="3400" y="224"/>
                </a:lnTo>
                <a:lnTo>
                  <a:pt x="3401" y="208"/>
                </a:lnTo>
                <a:lnTo>
                  <a:pt x="3401" y="223"/>
                </a:lnTo>
                <a:lnTo>
                  <a:pt x="3402" y="264"/>
                </a:lnTo>
                <a:lnTo>
                  <a:pt x="3402" y="266"/>
                </a:lnTo>
                <a:lnTo>
                  <a:pt x="3403" y="261"/>
                </a:lnTo>
                <a:lnTo>
                  <a:pt x="3403" y="280"/>
                </a:lnTo>
                <a:lnTo>
                  <a:pt x="3403" y="276"/>
                </a:lnTo>
                <a:lnTo>
                  <a:pt x="3404" y="255"/>
                </a:lnTo>
                <a:lnTo>
                  <a:pt x="3404" y="242"/>
                </a:lnTo>
                <a:lnTo>
                  <a:pt x="3404" y="254"/>
                </a:lnTo>
                <a:lnTo>
                  <a:pt x="3405" y="258"/>
                </a:lnTo>
                <a:lnTo>
                  <a:pt x="3405" y="254"/>
                </a:lnTo>
                <a:lnTo>
                  <a:pt x="3406" y="255"/>
                </a:lnTo>
                <a:lnTo>
                  <a:pt x="3406" y="249"/>
                </a:lnTo>
                <a:lnTo>
                  <a:pt x="3407" y="214"/>
                </a:lnTo>
                <a:lnTo>
                  <a:pt x="3407" y="230"/>
                </a:lnTo>
                <a:lnTo>
                  <a:pt x="3408" y="263"/>
                </a:lnTo>
                <a:lnTo>
                  <a:pt x="3408" y="258"/>
                </a:lnTo>
                <a:lnTo>
                  <a:pt x="3409" y="132"/>
                </a:lnTo>
                <a:lnTo>
                  <a:pt x="3410" y="124"/>
                </a:lnTo>
                <a:lnTo>
                  <a:pt x="3410" y="145"/>
                </a:lnTo>
                <a:lnTo>
                  <a:pt x="3411" y="141"/>
                </a:lnTo>
                <a:lnTo>
                  <a:pt x="3411" y="136"/>
                </a:lnTo>
                <a:lnTo>
                  <a:pt x="3411" y="135"/>
                </a:lnTo>
                <a:lnTo>
                  <a:pt x="3412" y="180"/>
                </a:lnTo>
                <a:lnTo>
                  <a:pt x="3412" y="187"/>
                </a:lnTo>
                <a:lnTo>
                  <a:pt x="3412" y="178"/>
                </a:lnTo>
                <a:lnTo>
                  <a:pt x="3413" y="214"/>
                </a:lnTo>
                <a:lnTo>
                  <a:pt x="3413" y="233"/>
                </a:lnTo>
                <a:lnTo>
                  <a:pt x="3414" y="249"/>
                </a:lnTo>
                <a:lnTo>
                  <a:pt x="3414" y="245"/>
                </a:lnTo>
                <a:lnTo>
                  <a:pt x="3415" y="228"/>
                </a:lnTo>
                <a:lnTo>
                  <a:pt x="3416" y="120"/>
                </a:lnTo>
                <a:lnTo>
                  <a:pt x="3416" y="116"/>
                </a:lnTo>
                <a:lnTo>
                  <a:pt x="3416" y="144"/>
                </a:lnTo>
                <a:lnTo>
                  <a:pt x="3417" y="132"/>
                </a:lnTo>
                <a:lnTo>
                  <a:pt x="3417" y="129"/>
                </a:lnTo>
                <a:lnTo>
                  <a:pt x="3418" y="193"/>
                </a:lnTo>
                <a:lnTo>
                  <a:pt x="3418" y="192"/>
                </a:lnTo>
                <a:lnTo>
                  <a:pt x="3419" y="178"/>
                </a:lnTo>
                <a:lnTo>
                  <a:pt x="3419" y="235"/>
                </a:lnTo>
                <a:lnTo>
                  <a:pt x="3420" y="251"/>
                </a:lnTo>
                <a:lnTo>
                  <a:pt x="3420" y="255"/>
                </a:lnTo>
                <a:lnTo>
                  <a:pt x="3420" y="230"/>
                </a:lnTo>
                <a:lnTo>
                  <a:pt x="3421" y="220"/>
                </a:lnTo>
                <a:lnTo>
                  <a:pt x="3422" y="120"/>
                </a:lnTo>
                <a:lnTo>
                  <a:pt x="3422" y="135"/>
                </a:lnTo>
                <a:lnTo>
                  <a:pt x="3422" y="148"/>
                </a:lnTo>
                <a:lnTo>
                  <a:pt x="3423" y="140"/>
                </a:lnTo>
                <a:lnTo>
                  <a:pt x="3423" y="150"/>
                </a:lnTo>
                <a:lnTo>
                  <a:pt x="3424" y="196"/>
                </a:lnTo>
                <a:lnTo>
                  <a:pt x="3424" y="178"/>
                </a:lnTo>
                <a:lnTo>
                  <a:pt x="3425" y="246"/>
                </a:lnTo>
                <a:lnTo>
                  <a:pt x="3426" y="248"/>
                </a:lnTo>
                <a:lnTo>
                  <a:pt x="3426" y="249"/>
                </a:lnTo>
                <a:lnTo>
                  <a:pt x="3427" y="224"/>
                </a:lnTo>
                <a:lnTo>
                  <a:pt x="3427" y="169"/>
                </a:lnTo>
                <a:lnTo>
                  <a:pt x="3427" y="126"/>
                </a:lnTo>
                <a:lnTo>
                  <a:pt x="3428" y="138"/>
                </a:lnTo>
                <a:lnTo>
                  <a:pt x="3428" y="148"/>
                </a:lnTo>
                <a:lnTo>
                  <a:pt x="3429" y="142"/>
                </a:lnTo>
                <a:lnTo>
                  <a:pt x="3429" y="153"/>
                </a:lnTo>
                <a:lnTo>
                  <a:pt x="3429" y="168"/>
                </a:lnTo>
                <a:lnTo>
                  <a:pt x="3430" y="197"/>
                </a:lnTo>
                <a:lnTo>
                  <a:pt x="3430" y="181"/>
                </a:lnTo>
                <a:lnTo>
                  <a:pt x="3431" y="197"/>
                </a:lnTo>
                <a:lnTo>
                  <a:pt x="3431" y="249"/>
                </a:lnTo>
                <a:lnTo>
                  <a:pt x="3432" y="254"/>
                </a:lnTo>
                <a:lnTo>
                  <a:pt x="3433" y="185"/>
                </a:lnTo>
                <a:lnTo>
                  <a:pt x="3433" y="153"/>
                </a:lnTo>
                <a:lnTo>
                  <a:pt x="3434" y="147"/>
                </a:lnTo>
                <a:lnTo>
                  <a:pt x="3434" y="172"/>
                </a:lnTo>
                <a:lnTo>
                  <a:pt x="3434" y="175"/>
                </a:lnTo>
                <a:lnTo>
                  <a:pt x="3435" y="156"/>
                </a:lnTo>
                <a:lnTo>
                  <a:pt x="3435" y="171"/>
                </a:lnTo>
                <a:lnTo>
                  <a:pt x="3435" y="188"/>
                </a:lnTo>
                <a:lnTo>
                  <a:pt x="3436" y="212"/>
                </a:lnTo>
                <a:lnTo>
                  <a:pt x="3436" y="212"/>
                </a:lnTo>
                <a:lnTo>
                  <a:pt x="3437" y="224"/>
                </a:lnTo>
                <a:lnTo>
                  <a:pt x="3438" y="263"/>
                </a:lnTo>
                <a:lnTo>
                  <a:pt x="3438" y="258"/>
                </a:lnTo>
                <a:lnTo>
                  <a:pt x="3439" y="261"/>
                </a:lnTo>
                <a:lnTo>
                  <a:pt x="3439" y="220"/>
                </a:lnTo>
                <a:lnTo>
                  <a:pt x="3439" y="214"/>
                </a:lnTo>
                <a:lnTo>
                  <a:pt x="3439" y="212"/>
                </a:lnTo>
                <a:lnTo>
                  <a:pt x="3440" y="245"/>
                </a:lnTo>
                <a:lnTo>
                  <a:pt x="3440" y="244"/>
                </a:lnTo>
                <a:lnTo>
                  <a:pt x="3441" y="240"/>
                </a:lnTo>
                <a:lnTo>
                  <a:pt x="3441" y="244"/>
                </a:lnTo>
                <a:lnTo>
                  <a:pt x="3441" y="240"/>
                </a:lnTo>
                <a:lnTo>
                  <a:pt x="3442" y="221"/>
                </a:lnTo>
                <a:lnTo>
                  <a:pt x="3443" y="232"/>
                </a:lnTo>
                <a:lnTo>
                  <a:pt x="3443" y="244"/>
                </a:lnTo>
                <a:lnTo>
                  <a:pt x="3443" y="276"/>
                </a:lnTo>
                <a:lnTo>
                  <a:pt x="3444" y="275"/>
                </a:lnTo>
                <a:lnTo>
                  <a:pt x="3444" y="275"/>
                </a:lnTo>
                <a:lnTo>
                  <a:pt x="3444" y="267"/>
                </a:lnTo>
                <a:lnTo>
                  <a:pt x="3445" y="286"/>
                </a:lnTo>
                <a:lnTo>
                  <a:pt x="3445" y="269"/>
                </a:lnTo>
                <a:lnTo>
                  <a:pt x="3445" y="270"/>
                </a:lnTo>
                <a:lnTo>
                  <a:pt x="3445" y="269"/>
                </a:lnTo>
                <a:lnTo>
                  <a:pt x="3446" y="279"/>
                </a:lnTo>
                <a:lnTo>
                  <a:pt x="3447" y="276"/>
                </a:lnTo>
                <a:lnTo>
                  <a:pt x="3447" y="279"/>
                </a:lnTo>
                <a:lnTo>
                  <a:pt x="3447" y="275"/>
                </a:lnTo>
                <a:lnTo>
                  <a:pt x="3448" y="270"/>
                </a:lnTo>
                <a:lnTo>
                  <a:pt x="3448" y="237"/>
                </a:lnTo>
                <a:lnTo>
                  <a:pt x="3449" y="245"/>
                </a:lnTo>
                <a:lnTo>
                  <a:pt x="3449" y="266"/>
                </a:lnTo>
                <a:lnTo>
                  <a:pt x="3450" y="273"/>
                </a:lnTo>
                <a:lnTo>
                  <a:pt x="3450" y="269"/>
                </a:lnTo>
                <a:lnTo>
                  <a:pt x="3450" y="258"/>
                </a:lnTo>
                <a:lnTo>
                  <a:pt x="3450" y="261"/>
                </a:lnTo>
                <a:lnTo>
                  <a:pt x="3451" y="206"/>
                </a:lnTo>
                <a:lnTo>
                  <a:pt x="3451" y="206"/>
                </a:lnTo>
                <a:lnTo>
                  <a:pt x="3451" y="203"/>
                </a:lnTo>
                <a:lnTo>
                  <a:pt x="3452" y="221"/>
                </a:lnTo>
                <a:lnTo>
                  <a:pt x="3452" y="221"/>
                </a:lnTo>
                <a:lnTo>
                  <a:pt x="3453" y="221"/>
                </a:lnTo>
                <a:lnTo>
                  <a:pt x="3453" y="220"/>
                </a:lnTo>
                <a:lnTo>
                  <a:pt x="3454" y="244"/>
                </a:lnTo>
                <a:lnTo>
                  <a:pt x="3454" y="217"/>
                </a:lnTo>
                <a:lnTo>
                  <a:pt x="3455" y="260"/>
                </a:lnTo>
                <a:lnTo>
                  <a:pt x="3455" y="269"/>
                </a:lnTo>
                <a:lnTo>
                  <a:pt x="3455" y="279"/>
                </a:lnTo>
                <a:lnTo>
                  <a:pt x="3456" y="263"/>
                </a:lnTo>
                <a:lnTo>
                  <a:pt x="3456" y="260"/>
                </a:lnTo>
                <a:lnTo>
                  <a:pt x="3457" y="205"/>
                </a:lnTo>
                <a:lnTo>
                  <a:pt x="3458" y="200"/>
                </a:lnTo>
                <a:lnTo>
                  <a:pt x="3458" y="224"/>
                </a:lnTo>
                <a:lnTo>
                  <a:pt x="3459" y="224"/>
                </a:lnTo>
                <a:lnTo>
                  <a:pt x="3459" y="228"/>
                </a:lnTo>
                <a:lnTo>
                  <a:pt x="3459" y="254"/>
                </a:lnTo>
                <a:lnTo>
                  <a:pt x="3460" y="223"/>
                </a:lnTo>
                <a:lnTo>
                  <a:pt x="3460" y="230"/>
                </a:lnTo>
                <a:lnTo>
                  <a:pt x="3461" y="270"/>
                </a:lnTo>
                <a:lnTo>
                  <a:pt x="3461" y="273"/>
                </a:lnTo>
                <a:lnTo>
                  <a:pt x="3462" y="261"/>
                </a:lnTo>
                <a:lnTo>
                  <a:pt x="3462" y="264"/>
                </a:lnTo>
                <a:lnTo>
                  <a:pt x="3463" y="249"/>
                </a:lnTo>
                <a:lnTo>
                  <a:pt x="3463" y="203"/>
                </a:lnTo>
                <a:lnTo>
                  <a:pt x="3463" y="206"/>
                </a:lnTo>
                <a:lnTo>
                  <a:pt x="3464" y="224"/>
                </a:lnTo>
                <a:lnTo>
                  <a:pt x="3464" y="228"/>
                </a:lnTo>
                <a:lnTo>
                  <a:pt x="3464" y="221"/>
                </a:lnTo>
                <a:lnTo>
                  <a:pt x="3465" y="223"/>
                </a:lnTo>
                <a:lnTo>
                  <a:pt x="3465" y="230"/>
                </a:lnTo>
                <a:lnTo>
                  <a:pt x="3465" y="239"/>
                </a:lnTo>
                <a:lnTo>
                  <a:pt x="3466" y="217"/>
                </a:lnTo>
                <a:lnTo>
                  <a:pt x="3466" y="228"/>
                </a:lnTo>
                <a:lnTo>
                  <a:pt x="3466" y="242"/>
                </a:lnTo>
                <a:lnTo>
                  <a:pt x="3467" y="276"/>
                </a:lnTo>
                <a:lnTo>
                  <a:pt x="3467" y="275"/>
                </a:lnTo>
                <a:lnTo>
                  <a:pt x="3468" y="233"/>
                </a:lnTo>
                <a:lnTo>
                  <a:pt x="3469" y="206"/>
                </a:lnTo>
                <a:lnTo>
                  <a:pt x="3469" y="196"/>
                </a:lnTo>
                <a:lnTo>
                  <a:pt x="3470" y="212"/>
                </a:lnTo>
                <a:lnTo>
                  <a:pt x="3470" y="217"/>
                </a:lnTo>
                <a:lnTo>
                  <a:pt x="3470" y="215"/>
                </a:lnTo>
                <a:lnTo>
                  <a:pt x="3471" y="228"/>
                </a:lnTo>
                <a:lnTo>
                  <a:pt x="3471" y="235"/>
                </a:lnTo>
                <a:lnTo>
                  <a:pt x="3471" y="251"/>
                </a:lnTo>
                <a:lnTo>
                  <a:pt x="3472" y="214"/>
                </a:lnTo>
                <a:lnTo>
                  <a:pt x="3472" y="236"/>
                </a:lnTo>
                <a:lnTo>
                  <a:pt x="3472" y="257"/>
                </a:lnTo>
                <a:lnTo>
                  <a:pt x="3473" y="278"/>
                </a:lnTo>
                <a:lnTo>
                  <a:pt x="3474" y="270"/>
                </a:lnTo>
                <a:lnTo>
                  <a:pt x="3475" y="206"/>
                </a:lnTo>
                <a:lnTo>
                  <a:pt x="3475" y="205"/>
                </a:lnTo>
                <a:lnTo>
                  <a:pt x="3476" y="228"/>
                </a:lnTo>
                <a:lnTo>
                  <a:pt x="3476" y="232"/>
                </a:lnTo>
                <a:lnTo>
                  <a:pt x="3476" y="228"/>
                </a:lnTo>
                <a:lnTo>
                  <a:pt x="3477" y="246"/>
                </a:lnTo>
                <a:lnTo>
                  <a:pt x="3477" y="258"/>
                </a:lnTo>
                <a:lnTo>
                  <a:pt x="3478" y="226"/>
                </a:lnTo>
                <a:lnTo>
                  <a:pt x="3478" y="258"/>
                </a:lnTo>
                <a:lnTo>
                  <a:pt x="3479" y="264"/>
                </a:lnTo>
                <a:lnTo>
                  <a:pt x="3479" y="280"/>
                </a:lnTo>
                <a:lnTo>
                  <a:pt x="3479" y="278"/>
                </a:lnTo>
                <a:lnTo>
                  <a:pt x="3480" y="270"/>
                </a:lnTo>
                <a:lnTo>
                  <a:pt x="3480" y="286"/>
                </a:lnTo>
                <a:lnTo>
                  <a:pt x="3481" y="251"/>
                </a:lnTo>
                <a:lnTo>
                  <a:pt x="3481" y="251"/>
                </a:lnTo>
                <a:lnTo>
                  <a:pt x="3481" y="249"/>
                </a:lnTo>
                <a:lnTo>
                  <a:pt x="3482" y="276"/>
                </a:lnTo>
                <a:lnTo>
                  <a:pt x="3482" y="272"/>
                </a:lnTo>
                <a:lnTo>
                  <a:pt x="3483" y="264"/>
                </a:lnTo>
                <a:lnTo>
                  <a:pt x="3483" y="236"/>
                </a:lnTo>
                <a:lnTo>
                  <a:pt x="3484" y="278"/>
                </a:lnTo>
                <a:lnTo>
                  <a:pt x="3485" y="282"/>
                </a:lnTo>
                <a:lnTo>
                  <a:pt x="3485" y="289"/>
                </a:lnTo>
                <a:lnTo>
                  <a:pt x="3486" y="282"/>
                </a:lnTo>
                <a:lnTo>
                  <a:pt x="3486" y="318"/>
                </a:lnTo>
                <a:lnTo>
                  <a:pt x="3487" y="289"/>
                </a:lnTo>
                <a:lnTo>
                  <a:pt x="3487" y="291"/>
                </a:lnTo>
                <a:lnTo>
                  <a:pt x="3488" y="298"/>
                </a:lnTo>
                <a:lnTo>
                  <a:pt x="3488" y="297"/>
                </a:lnTo>
                <a:lnTo>
                  <a:pt x="3489" y="242"/>
                </a:lnTo>
                <a:lnTo>
                  <a:pt x="3490" y="246"/>
                </a:lnTo>
                <a:lnTo>
                  <a:pt x="3490" y="285"/>
                </a:lnTo>
                <a:lnTo>
                  <a:pt x="3491" y="288"/>
                </a:lnTo>
                <a:lnTo>
                  <a:pt x="3492" y="275"/>
                </a:lnTo>
                <a:lnTo>
                  <a:pt x="3492" y="284"/>
                </a:lnTo>
                <a:lnTo>
                  <a:pt x="3492" y="267"/>
                </a:lnTo>
                <a:lnTo>
                  <a:pt x="3493" y="240"/>
                </a:lnTo>
                <a:lnTo>
                  <a:pt x="3493" y="242"/>
                </a:lnTo>
                <a:lnTo>
                  <a:pt x="3493" y="248"/>
                </a:lnTo>
                <a:lnTo>
                  <a:pt x="3494" y="258"/>
                </a:lnTo>
                <a:lnTo>
                  <a:pt x="3494" y="257"/>
                </a:lnTo>
                <a:lnTo>
                  <a:pt x="3494" y="260"/>
                </a:lnTo>
                <a:lnTo>
                  <a:pt x="3495" y="272"/>
                </a:lnTo>
                <a:lnTo>
                  <a:pt x="3495" y="242"/>
                </a:lnTo>
                <a:lnTo>
                  <a:pt x="3495" y="245"/>
                </a:lnTo>
                <a:lnTo>
                  <a:pt x="3496" y="255"/>
                </a:lnTo>
                <a:lnTo>
                  <a:pt x="3497" y="286"/>
                </a:lnTo>
                <a:lnTo>
                  <a:pt x="3497" y="286"/>
                </a:lnTo>
                <a:lnTo>
                  <a:pt x="3498" y="278"/>
                </a:lnTo>
                <a:lnTo>
                  <a:pt x="3498" y="289"/>
                </a:lnTo>
                <a:lnTo>
                  <a:pt x="3498" y="269"/>
                </a:lnTo>
                <a:lnTo>
                  <a:pt x="3498" y="249"/>
                </a:lnTo>
                <a:lnTo>
                  <a:pt x="3499" y="254"/>
                </a:lnTo>
                <a:lnTo>
                  <a:pt x="3499" y="257"/>
                </a:lnTo>
                <a:lnTo>
                  <a:pt x="3500" y="261"/>
                </a:lnTo>
                <a:lnTo>
                  <a:pt x="3500" y="260"/>
                </a:lnTo>
                <a:lnTo>
                  <a:pt x="3501" y="266"/>
                </a:lnTo>
                <a:lnTo>
                  <a:pt x="3501" y="275"/>
                </a:lnTo>
                <a:lnTo>
                  <a:pt x="3501" y="245"/>
                </a:lnTo>
                <a:lnTo>
                  <a:pt x="3502" y="245"/>
                </a:lnTo>
                <a:lnTo>
                  <a:pt x="3502" y="254"/>
                </a:lnTo>
                <a:lnTo>
                  <a:pt x="3503" y="285"/>
                </a:lnTo>
                <a:lnTo>
                  <a:pt x="3503" y="286"/>
                </a:lnTo>
                <a:lnTo>
                  <a:pt x="3504" y="288"/>
                </a:lnTo>
                <a:lnTo>
                  <a:pt x="3504" y="269"/>
                </a:lnTo>
                <a:lnTo>
                  <a:pt x="3504" y="255"/>
                </a:lnTo>
                <a:lnTo>
                  <a:pt x="3504" y="254"/>
                </a:lnTo>
                <a:lnTo>
                  <a:pt x="3505" y="266"/>
                </a:lnTo>
                <a:lnTo>
                  <a:pt x="3506" y="275"/>
                </a:lnTo>
                <a:lnTo>
                  <a:pt x="3506" y="258"/>
                </a:lnTo>
                <a:lnTo>
                  <a:pt x="3506" y="269"/>
                </a:lnTo>
                <a:lnTo>
                  <a:pt x="3507" y="276"/>
                </a:lnTo>
                <a:lnTo>
                  <a:pt x="3507" y="246"/>
                </a:lnTo>
                <a:lnTo>
                  <a:pt x="3508" y="254"/>
                </a:lnTo>
                <a:lnTo>
                  <a:pt x="3508" y="263"/>
                </a:lnTo>
                <a:lnTo>
                  <a:pt x="3509" y="288"/>
                </a:lnTo>
                <a:lnTo>
                  <a:pt x="3509" y="285"/>
                </a:lnTo>
                <a:lnTo>
                  <a:pt x="3509" y="278"/>
                </a:lnTo>
                <a:lnTo>
                  <a:pt x="3510" y="298"/>
                </a:lnTo>
                <a:lnTo>
                  <a:pt x="3510" y="285"/>
                </a:lnTo>
                <a:lnTo>
                  <a:pt x="3510" y="288"/>
                </a:lnTo>
                <a:lnTo>
                  <a:pt x="3511" y="285"/>
                </a:lnTo>
                <a:lnTo>
                  <a:pt x="3511" y="294"/>
                </a:lnTo>
                <a:lnTo>
                  <a:pt x="3512" y="291"/>
                </a:lnTo>
                <a:lnTo>
                  <a:pt x="3512" y="301"/>
                </a:lnTo>
                <a:lnTo>
                  <a:pt x="3513" y="292"/>
                </a:lnTo>
                <a:lnTo>
                  <a:pt x="3513" y="288"/>
                </a:lnTo>
                <a:lnTo>
                  <a:pt x="3513" y="257"/>
                </a:lnTo>
                <a:lnTo>
                  <a:pt x="3514" y="273"/>
                </a:lnTo>
                <a:lnTo>
                  <a:pt x="3514" y="280"/>
                </a:lnTo>
                <a:lnTo>
                  <a:pt x="3515" y="289"/>
                </a:lnTo>
                <a:lnTo>
                  <a:pt x="3515" y="285"/>
                </a:lnTo>
                <a:lnTo>
                  <a:pt x="3515" y="279"/>
                </a:lnTo>
                <a:lnTo>
                  <a:pt x="3516" y="297"/>
                </a:lnTo>
                <a:lnTo>
                  <a:pt x="3516" y="267"/>
                </a:lnTo>
                <a:lnTo>
                  <a:pt x="3517" y="263"/>
                </a:lnTo>
                <a:lnTo>
                  <a:pt x="3517" y="286"/>
                </a:lnTo>
                <a:lnTo>
                  <a:pt x="3518" y="269"/>
                </a:lnTo>
                <a:lnTo>
                  <a:pt x="3518" y="267"/>
                </a:lnTo>
                <a:lnTo>
                  <a:pt x="3518" y="273"/>
                </a:lnTo>
                <a:lnTo>
                  <a:pt x="3519" y="273"/>
                </a:lnTo>
                <a:lnTo>
                  <a:pt x="3519" y="246"/>
                </a:lnTo>
                <a:lnTo>
                  <a:pt x="3520" y="275"/>
                </a:lnTo>
                <a:lnTo>
                  <a:pt x="3520" y="282"/>
                </a:lnTo>
                <a:lnTo>
                  <a:pt x="3521" y="288"/>
                </a:lnTo>
                <a:lnTo>
                  <a:pt x="3521" y="280"/>
                </a:lnTo>
                <a:lnTo>
                  <a:pt x="3522" y="297"/>
                </a:lnTo>
                <a:lnTo>
                  <a:pt x="3522" y="275"/>
                </a:lnTo>
                <a:lnTo>
                  <a:pt x="3522" y="275"/>
                </a:lnTo>
                <a:lnTo>
                  <a:pt x="3523" y="275"/>
                </a:lnTo>
                <a:lnTo>
                  <a:pt x="3523" y="292"/>
                </a:lnTo>
                <a:lnTo>
                  <a:pt x="3524" y="282"/>
                </a:lnTo>
                <a:lnTo>
                  <a:pt x="3524" y="282"/>
                </a:lnTo>
                <a:lnTo>
                  <a:pt x="3525" y="228"/>
                </a:lnTo>
                <a:lnTo>
                  <a:pt x="3525" y="251"/>
                </a:lnTo>
                <a:lnTo>
                  <a:pt x="3526" y="285"/>
                </a:lnTo>
                <a:lnTo>
                  <a:pt x="3526" y="288"/>
                </a:lnTo>
                <a:lnTo>
                  <a:pt x="3527" y="312"/>
                </a:lnTo>
                <a:lnTo>
                  <a:pt x="3528" y="306"/>
                </a:lnTo>
                <a:lnTo>
                  <a:pt x="3529" y="286"/>
                </a:lnTo>
                <a:lnTo>
                  <a:pt x="3529" y="294"/>
                </a:lnTo>
                <a:lnTo>
                  <a:pt x="3529" y="298"/>
                </a:lnTo>
                <a:lnTo>
                  <a:pt x="3530" y="295"/>
                </a:lnTo>
                <a:lnTo>
                  <a:pt x="3530" y="295"/>
                </a:lnTo>
                <a:lnTo>
                  <a:pt x="3531" y="249"/>
                </a:lnTo>
                <a:lnTo>
                  <a:pt x="3531" y="251"/>
                </a:lnTo>
                <a:lnTo>
                  <a:pt x="3531" y="255"/>
                </a:lnTo>
                <a:lnTo>
                  <a:pt x="3532" y="285"/>
                </a:lnTo>
                <a:lnTo>
                  <a:pt x="3533" y="286"/>
                </a:lnTo>
                <a:lnTo>
                  <a:pt x="3534" y="245"/>
                </a:lnTo>
                <a:lnTo>
                  <a:pt x="3534" y="230"/>
                </a:lnTo>
                <a:lnTo>
                  <a:pt x="3534" y="218"/>
                </a:lnTo>
                <a:lnTo>
                  <a:pt x="3535" y="227"/>
                </a:lnTo>
                <a:lnTo>
                  <a:pt x="3535" y="232"/>
                </a:lnTo>
                <a:lnTo>
                  <a:pt x="3535" y="230"/>
                </a:lnTo>
                <a:lnTo>
                  <a:pt x="3536" y="239"/>
                </a:lnTo>
                <a:lnTo>
                  <a:pt x="3536" y="242"/>
                </a:lnTo>
                <a:lnTo>
                  <a:pt x="3537" y="249"/>
                </a:lnTo>
                <a:lnTo>
                  <a:pt x="3537" y="218"/>
                </a:lnTo>
                <a:lnTo>
                  <a:pt x="3537" y="235"/>
                </a:lnTo>
                <a:lnTo>
                  <a:pt x="3538" y="248"/>
                </a:lnTo>
                <a:lnTo>
                  <a:pt x="3538" y="272"/>
                </a:lnTo>
                <a:lnTo>
                  <a:pt x="3539" y="269"/>
                </a:lnTo>
                <a:lnTo>
                  <a:pt x="3540" y="218"/>
                </a:lnTo>
                <a:lnTo>
                  <a:pt x="3540" y="209"/>
                </a:lnTo>
                <a:lnTo>
                  <a:pt x="3541" y="235"/>
                </a:lnTo>
                <a:lnTo>
                  <a:pt x="3541" y="226"/>
                </a:lnTo>
                <a:lnTo>
                  <a:pt x="3541" y="224"/>
                </a:lnTo>
                <a:lnTo>
                  <a:pt x="3542" y="235"/>
                </a:lnTo>
                <a:lnTo>
                  <a:pt x="3542" y="244"/>
                </a:lnTo>
                <a:lnTo>
                  <a:pt x="3543" y="218"/>
                </a:lnTo>
                <a:lnTo>
                  <a:pt x="3543" y="245"/>
                </a:lnTo>
                <a:lnTo>
                  <a:pt x="3544" y="240"/>
                </a:lnTo>
                <a:lnTo>
                  <a:pt x="3544" y="270"/>
                </a:lnTo>
                <a:lnTo>
                  <a:pt x="3545" y="264"/>
                </a:lnTo>
                <a:lnTo>
                  <a:pt x="3545" y="257"/>
                </a:lnTo>
                <a:lnTo>
                  <a:pt x="3545" y="269"/>
                </a:lnTo>
                <a:lnTo>
                  <a:pt x="3546" y="208"/>
                </a:lnTo>
                <a:lnTo>
                  <a:pt x="3546" y="209"/>
                </a:lnTo>
                <a:lnTo>
                  <a:pt x="3547" y="227"/>
                </a:lnTo>
                <a:lnTo>
                  <a:pt x="3547" y="227"/>
                </a:lnTo>
                <a:lnTo>
                  <a:pt x="3548" y="233"/>
                </a:lnTo>
                <a:lnTo>
                  <a:pt x="3548" y="233"/>
                </a:lnTo>
                <a:lnTo>
                  <a:pt x="3549" y="217"/>
                </a:lnTo>
                <a:lnTo>
                  <a:pt x="3549" y="263"/>
                </a:lnTo>
                <a:lnTo>
                  <a:pt x="3550" y="269"/>
                </a:lnTo>
                <a:lnTo>
                  <a:pt x="3551" y="258"/>
                </a:lnTo>
                <a:lnTo>
                  <a:pt x="3551" y="257"/>
                </a:lnTo>
                <a:lnTo>
                  <a:pt x="3552" y="208"/>
                </a:lnTo>
                <a:lnTo>
                  <a:pt x="3552" y="211"/>
                </a:lnTo>
                <a:lnTo>
                  <a:pt x="3553" y="233"/>
                </a:lnTo>
                <a:lnTo>
                  <a:pt x="3553" y="230"/>
                </a:lnTo>
                <a:lnTo>
                  <a:pt x="3553" y="235"/>
                </a:lnTo>
                <a:lnTo>
                  <a:pt x="3554" y="244"/>
                </a:lnTo>
                <a:lnTo>
                  <a:pt x="3554" y="214"/>
                </a:lnTo>
                <a:lnTo>
                  <a:pt x="3556" y="260"/>
                </a:lnTo>
                <a:lnTo>
                  <a:pt x="3556" y="266"/>
                </a:lnTo>
                <a:lnTo>
                  <a:pt x="3556" y="272"/>
                </a:lnTo>
                <a:lnTo>
                  <a:pt x="3557" y="261"/>
                </a:lnTo>
                <a:lnTo>
                  <a:pt x="3557" y="269"/>
                </a:lnTo>
                <a:lnTo>
                  <a:pt x="3558" y="211"/>
                </a:lnTo>
                <a:lnTo>
                  <a:pt x="3558" y="211"/>
                </a:lnTo>
                <a:lnTo>
                  <a:pt x="3559" y="235"/>
                </a:lnTo>
                <a:lnTo>
                  <a:pt x="3559" y="233"/>
                </a:lnTo>
                <a:lnTo>
                  <a:pt x="3560" y="235"/>
                </a:lnTo>
                <a:lnTo>
                  <a:pt x="3560" y="255"/>
                </a:lnTo>
                <a:lnTo>
                  <a:pt x="3561" y="223"/>
                </a:lnTo>
                <a:lnTo>
                  <a:pt x="3561" y="230"/>
                </a:lnTo>
                <a:lnTo>
                  <a:pt x="3562" y="279"/>
                </a:lnTo>
                <a:lnTo>
                  <a:pt x="3562" y="273"/>
                </a:lnTo>
                <a:lnTo>
                  <a:pt x="3563" y="285"/>
                </a:lnTo>
                <a:lnTo>
                  <a:pt x="3563" y="275"/>
                </a:lnTo>
                <a:lnTo>
                  <a:pt x="3564" y="240"/>
                </a:lnTo>
                <a:lnTo>
                  <a:pt x="3564" y="248"/>
                </a:lnTo>
                <a:lnTo>
                  <a:pt x="3565" y="258"/>
                </a:lnTo>
                <a:lnTo>
                  <a:pt x="3565" y="269"/>
                </a:lnTo>
                <a:lnTo>
                  <a:pt x="3565" y="264"/>
                </a:lnTo>
                <a:lnTo>
                  <a:pt x="3566" y="258"/>
                </a:lnTo>
                <a:lnTo>
                  <a:pt x="3566" y="267"/>
                </a:lnTo>
                <a:lnTo>
                  <a:pt x="3566" y="230"/>
                </a:lnTo>
                <a:lnTo>
                  <a:pt x="3567" y="237"/>
                </a:lnTo>
                <a:lnTo>
                  <a:pt x="3567" y="246"/>
                </a:lnTo>
                <a:lnTo>
                  <a:pt x="3568" y="282"/>
                </a:lnTo>
                <a:lnTo>
                  <a:pt x="3568" y="280"/>
                </a:lnTo>
                <a:lnTo>
                  <a:pt x="3568" y="286"/>
                </a:lnTo>
                <a:lnTo>
                  <a:pt x="3569" y="282"/>
                </a:lnTo>
                <a:lnTo>
                  <a:pt x="3569" y="306"/>
                </a:lnTo>
                <a:lnTo>
                  <a:pt x="3569" y="294"/>
                </a:lnTo>
                <a:lnTo>
                  <a:pt x="3569" y="282"/>
                </a:lnTo>
                <a:lnTo>
                  <a:pt x="3570" y="270"/>
                </a:lnTo>
                <a:lnTo>
                  <a:pt x="3570" y="276"/>
                </a:lnTo>
                <a:lnTo>
                  <a:pt x="3571" y="280"/>
                </a:lnTo>
                <a:lnTo>
                  <a:pt x="3571" y="288"/>
                </a:lnTo>
                <a:lnTo>
                  <a:pt x="3572" y="280"/>
                </a:lnTo>
                <a:lnTo>
                  <a:pt x="3572" y="282"/>
                </a:lnTo>
                <a:lnTo>
                  <a:pt x="3572" y="228"/>
                </a:lnTo>
                <a:lnTo>
                  <a:pt x="3573" y="239"/>
                </a:lnTo>
                <a:lnTo>
                  <a:pt x="3573" y="255"/>
                </a:lnTo>
                <a:lnTo>
                  <a:pt x="3574" y="282"/>
                </a:lnTo>
                <a:lnTo>
                  <a:pt x="3574" y="279"/>
                </a:lnTo>
                <a:lnTo>
                  <a:pt x="3574" y="278"/>
                </a:lnTo>
                <a:lnTo>
                  <a:pt x="3575" y="192"/>
                </a:lnTo>
                <a:lnTo>
                  <a:pt x="3576" y="184"/>
                </a:lnTo>
                <a:lnTo>
                  <a:pt x="3577" y="202"/>
                </a:lnTo>
                <a:lnTo>
                  <a:pt x="3577" y="192"/>
                </a:lnTo>
                <a:lnTo>
                  <a:pt x="3577" y="190"/>
                </a:lnTo>
                <a:lnTo>
                  <a:pt x="3577" y="200"/>
                </a:lnTo>
                <a:lnTo>
                  <a:pt x="3578" y="197"/>
                </a:lnTo>
                <a:lnTo>
                  <a:pt x="3578" y="211"/>
                </a:lnTo>
                <a:lnTo>
                  <a:pt x="3578" y="197"/>
                </a:lnTo>
                <a:lnTo>
                  <a:pt x="3579" y="244"/>
                </a:lnTo>
                <a:lnTo>
                  <a:pt x="3579" y="252"/>
                </a:lnTo>
                <a:lnTo>
                  <a:pt x="3580" y="269"/>
                </a:lnTo>
                <a:lnTo>
                  <a:pt x="3580" y="264"/>
                </a:lnTo>
                <a:lnTo>
                  <a:pt x="3581" y="249"/>
                </a:lnTo>
                <a:lnTo>
                  <a:pt x="3581" y="168"/>
                </a:lnTo>
                <a:lnTo>
                  <a:pt x="3582" y="166"/>
                </a:lnTo>
                <a:lnTo>
                  <a:pt x="3582" y="188"/>
                </a:lnTo>
                <a:lnTo>
                  <a:pt x="3583" y="183"/>
                </a:lnTo>
                <a:lnTo>
                  <a:pt x="3583" y="174"/>
                </a:lnTo>
                <a:lnTo>
                  <a:pt x="3584" y="208"/>
                </a:lnTo>
                <a:lnTo>
                  <a:pt x="3584" y="190"/>
                </a:lnTo>
                <a:lnTo>
                  <a:pt x="3585" y="252"/>
                </a:lnTo>
                <a:lnTo>
                  <a:pt x="3585" y="263"/>
                </a:lnTo>
                <a:lnTo>
                  <a:pt x="3586" y="267"/>
                </a:lnTo>
                <a:lnTo>
                  <a:pt x="3586" y="248"/>
                </a:lnTo>
                <a:lnTo>
                  <a:pt x="3587" y="232"/>
                </a:lnTo>
                <a:lnTo>
                  <a:pt x="3587" y="162"/>
                </a:lnTo>
                <a:lnTo>
                  <a:pt x="3588" y="171"/>
                </a:lnTo>
                <a:lnTo>
                  <a:pt x="3588" y="171"/>
                </a:lnTo>
                <a:lnTo>
                  <a:pt x="3588" y="188"/>
                </a:lnTo>
                <a:lnTo>
                  <a:pt x="3589" y="181"/>
                </a:lnTo>
                <a:lnTo>
                  <a:pt x="3589" y="192"/>
                </a:lnTo>
                <a:lnTo>
                  <a:pt x="3590" y="211"/>
                </a:lnTo>
                <a:lnTo>
                  <a:pt x="3590" y="184"/>
                </a:lnTo>
                <a:lnTo>
                  <a:pt x="3590" y="202"/>
                </a:lnTo>
                <a:lnTo>
                  <a:pt x="3591" y="261"/>
                </a:lnTo>
                <a:lnTo>
                  <a:pt x="3592" y="266"/>
                </a:lnTo>
                <a:lnTo>
                  <a:pt x="3593" y="244"/>
                </a:lnTo>
                <a:lnTo>
                  <a:pt x="3593" y="203"/>
                </a:lnTo>
                <a:lnTo>
                  <a:pt x="3593" y="166"/>
                </a:lnTo>
                <a:lnTo>
                  <a:pt x="3594" y="172"/>
                </a:lnTo>
                <a:lnTo>
                  <a:pt x="3594" y="187"/>
                </a:lnTo>
                <a:lnTo>
                  <a:pt x="3595" y="181"/>
                </a:lnTo>
                <a:lnTo>
                  <a:pt x="3595" y="193"/>
                </a:lnTo>
                <a:lnTo>
                  <a:pt x="3595" y="205"/>
                </a:lnTo>
                <a:lnTo>
                  <a:pt x="3596" y="192"/>
                </a:lnTo>
                <a:lnTo>
                  <a:pt x="3596" y="211"/>
                </a:lnTo>
                <a:lnTo>
                  <a:pt x="3597" y="233"/>
                </a:lnTo>
                <a:lnTo>
                  <a:pt x="3597" y="275"/>
                </a:lnTo>
                <a:lnTo>
                  <a:pt x="3598" y="278"/>
                </a:lnTo>
                <a:lnTo>
                  <a:pt x="3599" y="208"/>
                </a:lnTo>
                <a:lnTo>
                  <a:pt x="3599" y="183"/>
                </a:lnTo>
                <a:lnTo>
                  <a:pt x="3599" y="174"/>
                </a:lnTo>
                <a:lnTo>
                  <a:pt x="3600" y="194"/>
                </a:lnTo>
                <a:lnTo>
                  <a:pt x="3600" y="202"/>
                </a:lnTo>
                <a:lnTo>
                  <a:pt x="3601" y="197"/>
                </a:lnTo>
                <a:lnTo>
                  <a:pt x="3601" y="205"/>
                </a:lnTo>
                <a:lnTo>
                  <a:pt x="3601" y="203"/>
                </a:lnTo>
                <a:lnTo>
                  <a:pt x="3601" y="203"/>
                </a:lnTo>
                <a:lnTo>
                  <a:pt x="3602" y="197"/>
                </a:lnTo>
                <a:lnTo>
                  <a:pt x="3602" y="220"/>
                </a:lnTo>
                <a:lnTo>
                  <a:pt x="3603" y="246"/>
                </a:lnTo>
                <a:lnTo>
                  <a:pt x="3604" y="276"/>
                </a:lnTo>
                <a:lnTo>
                  <a:pt x="3604" y="276"/>
                </a:lnTo>
                <a:lnTo>
                  <a:pt x="3604" y="267"/>
                </a:lnTo>
                <a:lnTo>
                  <a:pt x="3604" y="269"/>
                </a:lnTo>
                <a:lnTo>
                  <a:pt x="3605" y="224"/>
                </a:lnTo>
                <a:lnTo>
                  <a:pt x="3605" y="218"/>
                </a:lnTo>
                <a:lnTo>
                  <a:pt x="3606" y="249"/>
                </a:lnTo>
                <a:lnTo>
                  <a:pt x="3606" y="249"/>
                </a:lnTo>
                <a:lnTo>
                  <a:pt x="3607" y="239"/>
                </a:lnTo>
                <a:lnTo>
                  <a:pt x="3608" y="220"/>
                </a:lnTo>
                <a:lnTo>
                  <a:pt x="3608" y="194"/>
                </a:lnTo>
                <a:lnTo>
                  <a:pt x="3608" y="235"/>
                </a:lnTo>
                <a:lnTo>
                  <a:pt x="3609" y="254"/>
                </a:lnTo>
                <a:lnTo>
                  <a:pt x="3609" y="289"/>
                </a:lnTo>
                <a:lnTo>
                  <a:pt x="3610" y="273"/>
                </a:lnTo>
                <a:lnTo>
                  <a:pt x="3610" y="272"/>
                </a:lnTo>
                <a:lnTo>
                  <a:pt x="3610" y="282"/>
                </a:lnTo>
                <a:lnTo>
                  <a:pt x="3611" y="252"/>
                </a:lnTo>
                <a:lnTo>
                  <a:pt x="3611" y="248"/>
                </a:lnTo>
                <a:lnTo>
                  <a:pt x="3612" y="236"/>
                </a:lnTo>
                <a:lnTo>
                  <a:pt x="3612" y="248"/>
                </a:lnTo>
                <a:lnTo>
                  <a:pt x="3612" y="254"/>
                </a:lnTo>
                <a:lnTo>
                  <a:pt x="3613" y="276"/>
                </a:lnTo>
                <a:lnTo>
                  <a:pt x="3613" y="270"/>
                </a:lnTo>
                <a:lnTo>
                  <a:pt x="3614" y="237"/>
                </a:lnTo>
                <a:lnTo>
                  <a:pt x="3614" y="209"/>
                </a:lnTo>
                <a:lnTo>
                  <a:pt x="3615" y="245"/>
                </a:lnTo>
                <a:lnTo>
                  <a:pt x="3615" y="254"/>
                </a:lnTo>
                <a:lnTo>
                  <a:pt x="3616" y="284"/>
                </a:lnTo>
                <a:lnTo>
                  <a:pt x="3616" y="269"/>
                </a:lnTo>
                <a:lnTo>
                  <a:pt x="3616" y="255"/>
                </a:lnTo>
                <a:lnTo>
                  <a:pt x="3617" y="129"/>
                </a:lnTo>
                <a:lnTo>
                  <a:pt x="3617" y="142"/>
                </a:lnTo>
                <a:lnTo>
                  <a:pt x="3618" y="175"/>
                </a:lnTo>
                <a:lnTo>
                  <a:pt x="3618" y="151"/>
                </a:lnTo>
                <a:lnTo>
                  <a:pt x="3619" y="145"/>
                </a:lnTo>
                <a:lnTo>
                  <a:pt x="3619" y="171"/>
                </a:lnTo>
                <a:lnTo>
                  <a:pt x="3620" y="166"/>
                </a:lnTo>
                <a:lnTo>
                  <a:pt x="3620" y="157"/>
                </a:lnTo>
                <a:lnTo>
                  <a:pt x="3621" y="226"/>
                </a:lnTo>
                <a:lnTo>
                  <a:pt x="3621" y="244"/>
                </a:lnTo>
                <a:lnTo>
                  <a:pt x="3622" y="272"/>
                </a:lnTo>
                <a:lnTo>
                  <a:pt x="3622" y="240"/>
                </a:lnTo>
                <a:lnTo>
                  <a:pt x="3622" y="214"/>
                </a:lnTo>
                <a:lnTo>
                  <a:pt x="3623" y="105"/>
                </a:lnTo>
                <a:lnTo>
                  <a:pt x="3623" y="108"/>
                </a:lnTo>
                <a:lnTo>
                  <a:pt x="3624" y="123"/>
                </a:lnTo>
                <a:lnTo>
                  <a:pt x="3624" y="141"/>
                </a:lnTo>
                <a:lnTo>
                  <a:pt x="3624" y="133"/>
                </a:lnTo>
                <a:lnTo>
                  <a:pt x="3625" y="142"/>
                </a:lnTo>
                <a:lnTo>
                  <a:pt x="3625" y="171"/>
                </a:lnTo>
                <a:lnTo>
                  <a:pt x="3626" y="156"/>
                </a:lnTo>
                <a:lnTo>
                  <a:pt x="3626" y="169"/>
                </a:lnTo>
                <a:lnTo>
                  <a:pt x="3627" y="237"/>
                </a:lnTo>
                <a:lnTo>
                  <a:pt x="3627" y="251"/>
                </a:lnTo>
                <a:lnTo>
                  <a:pt x="3628" y="258"/>
                </a:lnTo>
                <a:lnTo>
                  <a:pt x="3628" y="208"/>
                </a:lnTo>
                <a:lnTo>
                  <a:pt x="3628" y="160"/>
                </a:lnTo>
                <a:lnTo>
                  <a:pt x="3629" y="116"/>
                </a:lnTo>
                <a:lnTo>
                  <a:pt x="3629" y="138"/>
                </a:lnTo>
                <a:lnTo>
                  <a:pt x="3630" y="148"/>
                </a:lnTo>
                <a:lnTo>
                  <a:pt x="3630" y="135"/>
                </a:lnTo>
                <a:lnTo>
                  <a:pt x="3631" y="150"/>
                </a:lnTo>
                <a:lnTo>
                  <a:pt x="3631" y="166"/>
                </a:lnTo>
                <a:lnTo>
                  <a:pt x="3631" y="174"/>
                </a:lnTo>
                <a:lnTo>
                  <a:pt x="3632" y="132"/>
                </a:lnTo>
                <a:lnTo>
                  <a:pt x="3632" y="169"/>
                </a:lnTo>
                <a:lnTo>
                  <a:pt x="3632" y="194"/>
                </a:lnTo>
                <a:lnTo>
                  <a:pt x="3633" y="257"/>
                </a:lnTo>
                <a:lnTo>
                  <a:pt x="3633" y="248"/>
                </a:lnTo>
                <a:lnTo>
                  <a:pt x="3634" y="249"/>
                </a:lnTo>
                <a:lnTo>
                  <a:pt x="3634" y="156"/>
                </a:lnTo>
                <a:lnTo>
                  <a:pt x="3635" y="122"/>
                </a:lnTo>
                <a:lnTo>
                  <a:pt x="3635" y="116"/>
                </a:lnTo>
                <a:lnTo>
                  <a:pt x="3636" y="154"/>
                </a:lnTo>
                <a:lnTo>
                  <a:pt x="3636" y="150"/>
                </a:lnTo>
                <a:lnTo>
                  <a:pt x="3636" y="145"/>
                </a:lnTo>
                <a:lnTo>
                  <a:pt x="3637" y="174"/>
                </a:lnTo>
                <a:lnTo>
                  <a:pt x="3637" y="185"/>
                </a:lnTo>
                <a:lnTo>
                  <a:pt x="3637" y="148"/>
                </a:lnTo>
                <a:lnTo>
                  <a:pt x="3638" y="183"/>
                </a:lnTo>
                <a:lnTo>
                  <a:pt x="3638" y="214"/>
                </a:lnTo>
                <a:lnTo>
                  <a:pt x="3639" y="266"/>
                </a:lnTo>
                <a:lnTo>
                  <a:pt x="3640" y="252"/>
                </a:lnTo>
                <a:lnTo>
                  <a:pt x="3640" y="120"/>
                </a:lnTo>
                <a:lnTo>
                  <a:pt x="3641" y="113"/>
                </a:lnTo>
                <a:lnTo>
                  <a:pt x="3641" y="157"/>
                </a:lnTo>
                <a:lnTo>
                  <a:pt x="3642" y="148"/>
                </a:lnTo>
                <a:lnTo>
                  <a:pt x="3642" y="148"/>
                </a:lnTo>
                <a:lnTo>
                  <a:pt x="3643" y="176"/>
                </a:lnTo>
                <a:lnTo>
                  <a:pt x="3643" y="181"/>
                </a:lnTo>
                <a:lnTo>
                  <a:pt x="3644" y="159"/>
                </a:lnTo>
                <a:lnTo>
                  <a:pt x="3644" y="232"/>
                </a:lnTo>
                <a:lnTo>
                  <a:pt x="3644" y="227"/>
                </a:lnTo>
                <a:lnTo>
                  <a:pt x="3645" y="260"/>
                </a:lnTo>
                <a:lnTo>
                  <a:pt x="3645" y="260"/>
                </a:lnTo>
                <a:lnTo>
                  <a:pt x="3646" y="264"/>
                </a:lnTo>
                <a:lnTo>
                  <a:pt x="3647" y="187"/>
                </a:lnTo>
                <a:lnTo>
                  <a:pt x="3647" y="190"/>
                </a:lnTo>
                <a:lnTo>
                  <a:pt x="3648" y="233"/>
                </a:lnTo>
                <a:lnTo>
                  <a:pt x="3648" y="228"/>
                </a:lnTo>
                <a:lnTo>
                  <a:pt x="3648" y="232"/>
                </a:lnTo>
                <a:lnTo>
                  <a:pt x="3648" y="235"/>
                </a:lnTo>
                <a:lnTo>
                  <a:pt x="3649" y="197"/>
                </a:lnTo>
                <a:lnTo>
                  <a:pt x="3649" y="199"/>
                </a:lnTo>
                <a:lnTo>
                  <a:pt x="3650" y="251"/>
                </a:lnTo>
                <a:lnTo>
                  <a:pt x="3651" y="267"/>
                </a:lnTo>
                <a:lnTo>
                  <a:pt x="3651" y="276"/>
                </a:lnTo>
                <a:lnTo>
                  <a:pt x="3652" y="270"/>
                </a:lnTo>
                <a:lnTo>
                  <a:pt x="3652" y="288"/>
                </a:lnTo>
                <a:lnTo>
                  <a:pt x="3653" y="235"/>
                </a:lnTo>
                <a:lnTo>
                  <a:pt x="3653" y="233"/>
                </a:lnTo>
                <a:lnTo>
                  <a:pt x="3654" y="266"/>
                </a:lnTo>
                <a:lnTo>
                  <a:pt x="3654" y="272"/>
                </a:lnTo>
                <a:lnTo>
                  <a:pt x="3655" y="196"/>
                </a:lnTo>
                <a:lnTo>
                  <a:pt x="3656" y="206"/>
                </a:lnTo>
                <a:lnTo>
                  <a:pt x="3656" y="269"/>
                </a:lnTo>
                <a:lnTo>
                  <a:pt x="3657" y="269"/>
                </a:lnTo>
                <a:lnTo>
                  <a:pt x="3658" y="218"/>
                </a:lnTo>
                <a:lnTo>
                  <a:pt x="3658" y="172"/>
                </a:lnTo>
                <a:lnTo>
                  <a:pt x="3659" y="123"/>
                </a:lnTo>
                <a:lnTo>
                  <a:pt x="3659" y="132"/>
                </a:lnTo>
                <a:lnTo>
                  <a:pt x="3659" y="145"/>
                </a:lnTo>
                <a:lnTo>
                  <a:pt x="3660" y="174"/>
                </a:lnTo>
                <a:lnTo>
                  <a:pt x="3660" y="187"/>
                </a:lnTo>
                <a:lnTo>
                  <a:pt x="3661" y="188"/>
                </a:lnTo>
                <a:lnTo>
                  <a:pt x="3661" y="147"/>
                </a:lnTo>
                <a:lnTo>
                  <a:pt x="3661" y="163"/>
                </a:lnTo>
                <a:lnTo>
                  <a:pt x="3662" y="196"/>
                </a:lnTo>
                <a:lnTo>
                  <a:pt x="3662" y="246"/>
                </a:lnTo>
                <a:lnTo>
                  <a:pt x="3663" y="244"/>
                </a:lnTo>
                <a:lnTo>
                  <a:pt x="3663" y="245"/>
                </a:lnTo>
                <a:lnTo>
                  <a:pt x="3663" y="246"/>
                </a:lnTo>
                <a:lnTo>
                  <a:pt x="3664" y="153"/>
                </a:lnTo>
                <a:lnTo>
                  <a:pt x="3664" y="117"/>
                </a:lnTo>
                <a:lnTo>
                  <a:pt x="3664" y="105"/>
                </a:lnTo>
                <a:lnTo>
                  <a:pt x="3665" y="148"/>
                </a:lnTo>
                <a:lnTo>
                  <a:pt x="3665" y="153"/>
                </a:lnTo>
                <a:lnTo>
                  <a:pt x="3666" y="141"/>
                </a:lnTo>
                <a:lnTo>
                  <a:pt x="3666" y="169"/>
                </a:lnTo>
                <a:lnTo>
                  <a:pt x="3667" y="176"/>
                </a:lnTo>
                <a:lnTo>
                  <a:pt x="3667" y="136"/>
                </a:lnTo>
                <a:lnTo>
                  <a:pt x="3667" y="162"/>
                </a:lnTo>
                <a:lnTo>
                  <a:pt x="3667" y="176"/>
                </a:lnTo>
                <a:lnTo>
                  <a:pt x="3669" y="240"/>
                </a:lnTo>
                <a:lnTo>
                  <a:pt x="3669" y="242"/>
                </a:lnTo>
                <a:lnTo>
                  <a:pt x="3670" y="150"/>
                </a:lnTo>
                <a:lnTo>
                  <a:pt x="3670" y="110"/>
                </a:lnTo>
                <a:lnTo>
                  <a:pt x="3670" y="105"/>
                </a:lnTo>
                <a:lnTo>
                  <a:pt x="3671" y="151"/>
                </a:lnTo>
                <a:lnTo>
                  <a:pt x="3671" y="140"/>
                </a:lnTo>
                <a:lnTo>
                  <a:pt x="3671" y="135"/>
                </a:lnTo>
                <a:lnTo>
                  <a:pt x="3672" y="159"/>
                </a:lnTo>
                <a:lnTo>
                  <a:pt x="3673" y="172"/>
                </a:lnTo>
                <a:lnTo>
                  <a:pt x="3673" y="136"/>
                </a:lnTo>
                <a:lnTo>
                  <a:pt x="3674" y="192"/>
                </a:lnTo>
                <a:lnTo>
                  <a:pt x="3674" y="221"/>
                </a:lnTo>
                <a:lnTo>
                  <a:pt x="3674" y="244"/>
                </a:lnTo>
                <a:lnTo>
                  <a:pt x="3675" y="242"/>
                </a:lnTo>
                <a:lnTo>
                  <a:pt x="3675" y="245"/>
                </a:lnTo>
                <a:lnTo>
                  <a:pt x="3676" y="114"/>
                </a:lnTo>
                <a:lnTo>
                  <a:pt x="3676" y="107"/>
                </a:lnTo>
                <a:lnTo>
                  <a:pt x="3677" y="148"/>
                </a:lnTo>
                <a:lnTo>
                  <a:pt x="3677" y="144"/>
                </a:lnTo>
                <a:lnTo>
                  <a:pt x="3678" y="140"/>
                </a:lnTo>
                <a:lnTo>
                  <a:pt x="3679" y="172"/>
                </a:lnTo>
                <a:lnTo>
                  <a:pt x="3679" y="135"/>
                </a:lnTo>
                <a:lnTo>
                  <a:pt x="3680" y="217"/>
                </a:lnTo>
                <a:lnTo>
                  <a:pt x="3680" y="242"/>
                </a:lnTo>
                <a:lnTo>
                  <a:pt x="3680" y="264"/>
                </a:lnTo>
                <a:lnTo>
                  <a:pt x="3681" y="254"/>
                </a:lnTo>
                <a:lnTo>
                  <a:pt x="3681" y="240"/>
                </a:lnTo>
                <a:lnTo>
                  <a:pt x="3682" y="114"/>
                </a:lnTo>
                <a:lnTo>
                  <a:pt x="3683" y="126"/>
                </a:lnTo>
                <a:lnTo>
                  <a:pt x="3683" y="153"/>
                </a:lnTo>
                <a:lnTo>
                  <a:pt x="3683" y="144"/>
                </a:lnTo>
                <a:lnTo>
                  <a:pt x="3684" y="145"/>
                </a:lnTo>
                <a:lnTo>
                  <a:pt x="3684" y="187"/>
                </a:lnTo>
                <a:lnTo>
                  <a:pt x="3685" y="142"/>
                </a:lnTo>
                <a:lnTo>
                  <a:pt x="3685" y="142"/>
                </a:lnTo>
                <a:lnTo>
                  <a:pt x="3686" y="242"/>
                </a:lnTo>
                <a:lnTo>
                  <a:pt x="3686" y="254"/>
                </a:lnTo>
                <a:lnTo>
                  <a:pt x="3687" y="261"/>
                </a:lnTo>
                <a:lnTo>
                  <a:pt x="3687" y="246"/>
                </a:lnTo>
                <a:lnTo>
                  <a:pt x="3687" y="230"/>
                </a:lnTo>
                <a:lnTo>
                  <a:pt x="3688" y="169"/>
                </a:lnTo>
                <a:lnTo>
                  <a:pt x="3688" y="175"/>
                </a:lnTo>
                <a:lnTo>
                  <a:pt x="3689" y="193"/>
                </a:lnTo>
                <a:lnTo>
                  <a:pt x="3689" y="232"/>
                </a:lnTo>
                <a:lnTo>
                  <a:pt x="3690" y="232"/>
                </a:lnTo>
                <a:lnTo>
                  <a:pt x="3690" y="236"/>
                </a:lnTo>
                <a:lnTo>
                  <a:pt x="3691" y="180"/>
                </a:lnTo>
                <a:lnTo>
                  <a:pt x="3691" y="188"/>
                </a:lnTo>
                <a:lnTo>
                  <a:pt x="3691" y="205"/>
                </a:lnTo>
                <a:lnTo>
                  <a:pt x="3692" y="276"/>
                </a:lnTo>
                <a:lnTo>
                  <a:pt x="3692" y="284"/>
                </a:lnTo>
                <a:lnTo>
                  <a:pt x="3693" y="285"/>
                </a:lnTo>
                <a:lnTo>
                  <a:pt x="3693" y="267"/>
                </a:lnTo>
                <a:lnTo>
                  <a:pt x="3693" y="269"/>
                </a:lnTo>
                <a:lnTo>
                  <a:pt x="3694" y="278"/>
                </a:lnTo>
                <a:lnTo>
                  <a:pt x="3694" y="233"/>
                </a:lnTo>
                <a:lnTo>
                  <a:pt x="3695" y="239"/>
                </a:lnTo>
                <a:lnTo>
                  <a:pt x="3695" y="257"/>
                </a:lnTo>
                <a:lnTo>
                  <a:pt x="3695" y="251"/>
                </a:lnTo>
                <a:lnTo>
                  <a:pt x="3696" y="264"/>
                </a:lnTo>
                <a:lnTo>
                  <a:pt x="3696" y="260"/>
                </a:lnTo>
                <a:lnTo>
                  <a:pt x="3697" y="185"/>
                </a:lnTo>
                <a:lnTo>
                  <a:pt x="3697" y="199"/>
                </a:lnTo>
                <a:lnTo>
                  <a:pt x="3697" y="223"/>
                </a:lnTo>
                <a:lnTo>
                  <a:pt x="3698" y="280"/>
                </a:lnTo>
                <a:lnTo>
                  <a:pt x="3699" y="279"/>
                </a:lnTo>
                <a:lnTo>
                  <a:pt x="3699" y="156"/>
                </a:lnTo>
                <a:lnTo>
                  <a:pt x="3700" y="123"/>
                </a:lnTo>
                <a:lnTo>
                  <a:pt x="3701" y="150"/>
                </a:lnTo>
                <a:lnTo>
                  <a:pt x="3701" y="159"/>
                </a:lnTo>
                <a:lnTo>
                  <a:pt x="3701" y="140"/>
                </a:lnTo>
                <a:lnTo>
                  <a:pt x="3702" y="156"/>
                </a:lnTo>
                <a:lnTo>
                  <a:pt x="3702" y="162"/>
                </a:lnTo>
                <a:lnTo>
                  <a:pt x="3703" y="122"/>
                </a:lnTo>
                <a:lnTo>
                  <a:pt x="3703" y="208"/>
                </a:lnTo>
                <a:lnTo>
                  <a:pt x="3703" y="227"/>
                </a:lnTo>
                <a:lnTo>
                  <a:pt x="3704" y="263"/>
                </a:lnTo>
                <a:lnTo>
                  <a:pt x="3704" y="261"/>
                </a:lnTo>
                <a:lnTo>
                  <a:pt x="3705" y="263"/>
                </a:lnTo>
                <a:lnTo>
                  <a:pt x="3706" y="96"/>
                </a:lnTo>
                <a:lnTo>
                  <a:pt x="3706" y="92"/>
                </a:lnTo>
                <a:lnTo>
                  <a:pt x="3707" y="148"/>
                </a:lnTo>
                <a:lnTo>
                  <a:pt x="3707" y="145"/>
                </a:lnTo>
                <a:lnTo>
                  <a:pt x="3707" y="140"/>
                </a:lnTo>
                <a:lnTo>
                  <a:pt x="3707" y="135"/>
                </a:lnTo>
                <a:lnTo>
                  <a:pt x="3708" y="160"/>
                </a:lnTo>
                <a:lnTo>
                  <a:pt x="3708" y="148"/>
                </a:lnTo>
                <a:lnTo>
                  <a:pt x="3708" y="124"/>
                </a:lnTo>
                <a:lnTo>
                  <a:pt x="3709" y="215"/>
                </a:lnTo>
                <a:lnTo>
                  <a:pt x="3710" y="245"/>
                </a:lnTo>
                <a:lnTo>
                  <a:pt x="3710" y="266"/>
                </a:lnTo>
                <a:lnTo>
                  <a:pt x="3711" y="263"/>
                </a:lnTo>
                <a:lnTo>
                  <a:pt x="3711" y="246"/>
                </a:lnTo>
                <a:lnTo>
                  <a:pt x="3712" y="82"/>
                </a:lnTo>
                <a:lnTo>
                  <a:pt x="3712" y="82"/>
                </a:lnTo>
                <a:lnTo>
                  <a:pt x="3712" y="82"/>
                </a:lnTo>
                <a:lnTo>
                  <a:pt x="3713" y="126"/>
                </a:lnTo>
                <a:lnTo>
                  <a:pt x="3713" y="123"/>
                </a:lnTo>
                <a:lnTo>
                  <a:pt x="3714" y="153"/>
                </a:lnTo>
                <a:lnTo>
                  <a:pt x="3714" y="133"/>
                </a:lnTo>
                <a:lnTo>
                  <a:pt x="3715" y="147"/>
                </a:lnTo>
                <a:lnTo>
                  <a:pt x="3715" y="232"/>
                </a:lnTo>
                <a:lnTo>
                  <a:pt x="3715" y="230"/>
                </a:lnTo>
                <a:lnTo>
                  <a:pt x="3716" y="230"/>
                </a:lnTo>
                <a:lnTo>
                  <a:pt x="3716" y="244"/>
                </a:lnTo>
                <a:lnTo>
                  <a:pt x="3717" y="230"/>
                </a:lnTo>
                <a:lnTo>
                  <a:pt x="3717" y="178"/>
                </a:lnTo>
                <a:lnTo>
                  <a:pt x="3718" y="77"/>
                </a:lnTo>
                <a:lnTo>
                  <a:pt x="3718" y="83"/>
                </a:lnTo>
                <a:lnTo>
                  <a:pt x="3718" y="92"/>
                </a:lnTo>
                <a:lnTo>
                  <a:pt x="3719" y="119"/>
                </a:lnTo>
                <a:lnTo>
                  <a:pt x="3719" y="111"/>
                </a:lnTo>
                <a:lnTo>
                  <a:pt x="3719" y="117"/>
                </a:lnTo>
                <a:lnTo>
                  <a:pt x="3720" y="135"/>
                </a:lnTo>
                <a:lnTo>
                  <a:pt x="3721" y="153"/>
                </a:lnTo>
                <a:lnTo>
                  <a:pt x="3722" y="239"/>
                </a:lnTo>
                <a:lnTo>
                  <a:pt x="3722" y="240"/>
                </a:lnTo>
                <a:lnTo>
                  <a:pt x="3722" y="248"/>
                </a:lnTo>
                <a:lnTo>
                  <a:pt x="3723" y="233"/>
                </a:lnTo>
                <a:lnTo>
                  <a:pt x="3723" y="193"/>
                </a:lnTo>
                <a:lnTo>
                  <a:pt x="3723" y="89"/>
                </a:lnTo>
                <a:lnTo>
                  <a:pt x="3724" y="93"/>
                </a:lnTo>
                <a:lnTo>
                  <a:pt x="3724" y="101"/>
                </a:lnTo>
                <a:lnTo>
                  <a:pt x="3724" y="133"/>
                </a:lnTo>
                <a:lnTo>
                  <a:pt x="3725" y="129"/>
                </a:lnTo>
                <a:lnTo>
                  <a:pt x="3726" y="136"/>
                </a:lnTo>
                <a:lnTo>
                  <a:pt x="3726" y="147"/>
                </a:lnTo>
                <a:lnTo>
                  <a:pt x="3726" y="117"/>
                </a:lnTo>
                <a:lnTo>
                  <a:pt x="3726" y="128"/>
                </a:lnTo>
                <a:lnTo>
                  <a:pt x="3727" y="157"/>
                </a:lnTo>
                <a:lnTo>
                  <a:pt x="3728" y="245"/>
                </a:lnTo>
                <a:lnTo>
                  <a:pt x="3728" y="252"/>
                </a:lnTo>
                <a:lnTo>
                  <a:pt x="3729" y="227"/>
                </a:lnTo>
                <a:lnTo>
                  <a:pt x="3729" y="197"/>
                </a:lnTo>
                <a:lnTo>
                  <a:pt x="3730" y="160"/>
                </a:lnTo>
                <a:lnTo>
                  <a:pt x="3730" y="174"/>
                </a:lnTo>
                <a:lnTo>
                  <a:pt x="3730" y="199"/>
                </a:lnTo>
                <a:lnTo>
                  <a:pt x="3731" y="212"/>
                </a:lnTo>
                <a:lnTo>
                  <a:pt x="3731" y="211"/>
                </a:lnTo>
                <a:lnTo>
                  <a:pt x="3732" y="211"/>
                </a:lnTo>
                <a:lnTo>
                  <a:pt x="3732" y="141"/>
                </a:lnTo>
                <a:lnTo>
                  <a:pt x="3733" y="178"/>
                </a:lnTo>
                <a:lnTo>
                  <a:pt x="3733" y="197"/>
                </a:lnTo>
                <a:lnTo>
                  <a:pt x="3734" y="264"/>
                </a:lnTo>
                <a:lnTo>
                  <a:pt x="3734" y="269"/>
                </a:lnTo>
                <a:lnTo>
                  <a:pt x="3734" y="266"/>
                </a:lnTo>
                <a:lnTo>
                  <a:pt x="3735" y="282"/>
                </a:lnTo>
                <a:lnTo>
                  <a:pt x="3735" y="255"/>
                </a:lnTo>
                <a:lnTo>
                  <a:pt x="3736" y="208"/>
                </a:lnTo>
                <a:lnTo>
                  <a:pt x="3736" y="230"/>
                </a:lnTo>
                <a:lnTo>
                  <a:pt x="3737" y="224"/>
                </a:lnTo>
                <a:lnTo>
                  <a:pt x="3737" y="232"/>
                </a:lnTo>
                <a:lnTo>
                  <a:pt x="3738" y="205"/>
                </a:lnTo>
                <a:lnTo>
                  <a:pt x="3738" y="188"/>
                </a:lnTo>
                <a:lnTo>
                  <a:pt x="3738" y="136"/>
                </a:lnTo>
                <a:lnTo>
                  <a:pt x="3739" y="202"/>
                </a:lnTo>
                <a:lnTo>
                  <a:pt x="3739" y="230"/>
                </a:lnTo>
                <a:lnTo>
                  <a:pt x="3740" y="264"/>
                </a:lnTo>
                <a:lnTo>
                  <a:pt x="3740" y="264"/>
                </a:lnTo>
                <a:lnTo>
                  <a:pt x="3740" y="260"/>
                </a:lnTo>
                <a:lnTo>
                  <a:pt x="3741" y="89"/>
                </a:lnTo>
                <a:lnTo>
                  <a:pt x="3742" y="93"/>
                </a:lnTo>
                <a:lnTo>
                  <a:pt x="3742" y="89"/>
                </a:lnTo>
                <a:lnTo>
                  <a:pt x="3742" y="123"/>
                </a:lnTo>
                <a:lnTo>
                  <a:pt x="3742" y="123"/>
                </a:lnTo>
                <a:lnTo>
                  <a:pt x="3743" y="131"/>
                </a:lnTo>
                <a:lnTo>
                  <a:pt x="3743" y="126"/>
                </a:lnTo>
                <a:lnTo>
                  <a:pt x="3743" y="156"/>
                </a:lnTo>
                <a:lnTo>
                  <a:pt x="3744" y="145"/>
                </a:lnTo>
                <a:lnTo>
                  <a:pt x="3744" y="107"/>
                </a:lnTo>
                <a:lnTo>
                  <a:pt x="3745" y="214"/>
                </a:lnTo>
                <a:lnTo>
                  <a:pt x="3745" y="248"/>
                </a:lnTo>
                <a:lnTo>
                  <a:pt x="3746" y="266"/>
                </a:lnTo>
                <a:lnTo>
                  <a:pt x="3746" y="261"/>
                </a:lnTo>
                <a:lnTo>
                  <a:pt x="3746" y="242"/>
                </a:lnTo>
                <a:lnTo>
                  <a:pt x="3747" y="95"/>
                </a:lnTo>
                <a:lnTo>
                  <a:pt x="3747" y="99"/>
                </a:lnTo>
                <a:lnTo>
                  <a:pt x="3748" y="99"/>
                </a:lnTo>
                <a:lnTo>
                  <a:pt x="3748" y="138"/>
                </a:lnTo>
                <a:lnTo>
                  <a:pt x="3749" y="131"/>
                </a:lnTo>
                <a:lnTo>
                  <a:pt x="3749" y="135"/>
                </a:lnTo>
                <a:lnTo>
                  <a:pt x="3749" y="154"/>
                </a:lnTo>
                <a:lnTo>
                  <a:pt x="3750" y="101"/>
                </a:lnTo>
                <a:lnTo>
                  <a:pt x="3750" y="131"/>
                </a:lnTo>
                <a:lnTo>
                  <a:pt x="3751" y="226"/>
                </a:lnTo>
                <a:lnTo>
                  <a:pt x="3751" y="235"/>
                </a:lnTo>
                <a:lnTo>
                  <a:pt x="3752" y="245"/>
                </a:lnTo>
                <a:lnTo>
                  <a:pt x="3752" y="227"/>
                </a:lnTo>
                <a:lnTo>
                  <a:pt x="3753" y="171"/>
                </a:lnTo>
                <a:lnTo>
                  <a:pt x="3754" y="82"/>
                </a:lnTo>
                <a:lnTo>
                  <a:pt x="3754" y="98"/>
                </a:lnTo>
                <a:lnTo>
                  <a:pt x="3755" y="131"/>
                </a:lnTo>
                <a:lnTo>
                  <a:pt x="3755" y="148"/>
                </a:lnTo>
                <a:lnTo>
                  <a:pt x="3755" y="160"/>
                </a:lnTo>
                <a:lnTo>
                  <a:pt x="3756" y="116"/>
                </a:lnTo>
                <a:lnTo>
                  <a:pt x="3756" y="128"/>
                </a:lnTo>
                <a:lnTo>
                  <a:pt x="3756" y="166"/>
                </a:lnTo>
                <a:lnTo>
                  <a:pt x="3757" y="255"/>
                </a:lnTo>
                <a:lnTo>
                  <a:pt x="3758" y="252"/>
                </a:lnTo>
                <a:lnTo>
                  <a:pt x="3758" y="172"/>
                </a:lnTo>
                <a:lnTo>
                  <a:pt x="3759" y="128"/>
                </a:lnTo>
                <a:lnTo>
                  <a:pt x="3759" y="93"/>
                </a:lnTo>
                <a:lnTo>
                  <a:pt x="3760" y="114"/>
                </a:lnTo>
                <a:lnTo>
                  <a:pt x="3760" y="129"/>
                </a:lnTo>
                <a:lnTo>
                  <a:pt x="3761" y="119"/>
                </a:lnTo>
                <a:lnTo>
                  <a:pt x="3761" y="141"/>
                </a:lnTo>
                <a:lnTo>
                  <a:pt x="3761" y="151"/>
                </a:lnTo>
                <a:lnTo>
                  <a:pt x="3762" y="102"/>
                </a:lnTo>
                <a:lnTo>
                  <a:pt x="3762" y="153"/>
                </a:lnTo>
                <a:lnTo>
                  <a:pt x="3762" y="168"/>
                </a:lnTo>
                <a:lnTo>
                  <a:pt x="3763" y="254"/>
                </a:lnTo>
                <a:lnTo>
                  <a:pt x="3764" y="252"/>
                </a:lnTo>
                <a:lnTo>
                  <a:pt x="3765" y="133"/>
                </a:lnTo>
                <a:lnTo>
                  <a:pt x="3765" y="107"/>
                </a:lnTo>
                <a:lnTo>
                  <a:pt x="3766" y="156"/>
                </a:lnTo>
                <a:lnTo>
                  <a:pt x="3766" y="151"/>
                </a:lnTo>
                <a:lnTo>
                  <a:pt x="3766" y="145"/>
                </a:lnTo>
                <a:lnTo>
                  <a:pt x="3767" y="168"/>
                </a:lnTo>
                <a:lnTo>
                  <a:pt x="3767" y="159"/>
                </a:lnTo>
                <a:lnTo>
                  <a:pt x="3768" y="113"/>
                </a:lnTo>
                <a:lnTo>
                  <a:pt x="3768" y="187"/>
                </a:lnTo>
                <a:lnTo>
                  <a:pt x="3769" y="211"/>
                </a:lnTo>
                <a:lnTo>
                  <a:pt x="3770" y="252"/>
                </a:lnTo>
                <a:lnTo>
                  <a:pt x="3770" y="249"/>
                </a:lnTo>
                <a:lnTo>
                  <a:pt x="3770" y="246"/>
                </a:lnTo>
                <a:lnTo>
                  <a:pt x="3771" y="160"/>
                </a:lnTo>
                <a:lnTo>
                  <a:pt x="3771" y="154"/>
                </a:lnTo>
                <a:lnTo>
                  <a:pt x="3772" y="208"/>
                </a:lnTo>
                <a:lnTo>
                  <a:pt x="3772" y="203"/>
                </a:lnTo>
                <a:lnTo>
                  <a:pt x="3773" y="215"/>
                </a:lnTo>
                <a:lnTo>
                  <a:pt x="3773" y="185"/>
                </a:lnTo>
                <a:lnTo>
                  <a:pt x="3774" y="138"/>
                </a:lnTo>
                <a:lnTo>
                  <a:pt x="3774" y="220"/>
                </a:lnTo>
                <a:lnTo>
                  <a:pt x="3775" y="242"/>
                </a:lnTo>
                <a:lnTo>
                  <a:pt x="3776" y="266"/>
                </a:lnTo>
                <a:lnTo>
                  <a:pt x="3776" y="266"/>
                </a:lnTo>
                <a:lnTo>
                  <a:pt x="3776" y="257"/>
                </a:lnTo>
                <a:lnTo>
                  <a:pt x="3777" y="260"/>
                </a:lnTo>
                <a:lnTo>
                  <a:pt x="3777" y="217"/>
                </a:lnTo>
                <a:lnTo>
                  <a:pt x="3777" y="209"/>
                </a:lnTo>
                <a:lnTo>
                  <a:pt x="3778" y="248"/>
                </a:lnTo>
                <a:lnTo>
                  <a:pt x="3778" y="255"/>
                </a:lnTo>
                <a:lnTo>
                  <a:pt x="3779" y="223"/>
                </a:lnTo>
                <a:lnTo>
                  <a:pt x="3779" y="166"/>
                </a:lnTo>
                <a:lnTo>
                  <a:pt x="3781" y="232"/>
                </a:lnTo>
                <a:lnTo>
                  <a:pt x="3781" y="242"/>
                </a:lnTo>
                <a:lnTo>
                  <a:pt x="3781" y="264"/>
                </a:lnTo>
                <a:lnTo>
                  <a:pt x="3782" y="260"/>
                </a:lnTo>
                <a:lnTo>
                  <a:pt x="3782" y="235"/>
                </a:lnTo>
                <a:lnTo>
                  <a:pt x="3783" y="105"/>
                </a:lnTo>
                <a:lnTo>
                  <a:pt x="3783" y="107"/>
                </a:lnTo>
                <a:lnTo>
                  <a:pt x="3783" y="107"/>
                </a:lnTo>
                <a:lnTo>
                  <a:pt x="3784" y="140"/>
                </a:lnTo>
                <a:lnTo>
                  <a:pt x="3784" y="133"/>
                </a:lnTo>
                <a:lnTo>
                  <a:pt x="3785" y="126"/>
                </a:lnTo>
                <a:lnTo>
                  <a:pt x="3785" y="135"/>
                </a:lnTo>
                <a:lnTo>
                  <a:pt x="3785" y="110"/>
                </a:lnTo>
                <a:lnTo>
                  <a:pt x="3786" y="128"/>
                </a:lnTo>
                <a:lnTo>
                  <a:pt x="3787" y="236"/>
                </a:lnTo>
                <a:lnTo>
                  <a:pt x="3787" y="246"/>
                </a:lnTo>
                <a:lnTo>
                  <a:pt x="3787" y="255"/>
                </a:lnTo>
                <a:lnTo>
                  <a:pt x="3788" y="230"/>
                </a:lnTo>
                <a:lnTo>
                  <a:pt x="3788" y="156"/>
                </a:lnTo>
                <a:lnTo>
                  <a:pt x="3789" y="83"/>
                </a:lnTo>
                <a:lnTo>
                  <a:pt x="3789" y="92"/>
                </a:lnTo>
                <a:lnTo>
                  <a:pt x="3790" y="126"/>
                </a:lnTo>
                <a:lnTo>
                  <a:pt x="3790" y="105"/>
                </a:lnTo>
                <a:lnTo>
                  <a:pt x="3791" y="110"/>
                </a:lnTo>
                <a:lnTo>
                  <a:pt x="3791" y="76"/>
                </a:lnTo>
                <a:lnTo>
                  <a:pt x="3792" y="122"/>
                </a:lnTo>
                <a:lnTo>
                  <a:pt x="3792" y="156"/>
                </a:lnTo>
                <a:lnTo>
                  <a:pt x="3793" y="246"/>
                </a:lnTo>
                <a:lnTo>
                  <a:pt x="3793" y="251"/>
                </a:lnTo>
                <a:lnTo>
                  <a:pt x="3793" y="252"/>
                </a:lnTo>
                <a:lnTo>
                  <a:pt x="3794" y="165"/>
                </a:lnTo>
                <a:lnTo>
                  <a:pt x="3794" y="117"/>
                </a:lnTo>
                <a:lnTo>
                  <a:pt x="3794" y="90"/>
                </a:lnTo>
                <a:lnTo>
                  <a:pt x="3795" y="120"/>
                </a:lnTo>
                <a:lnTo>
                  <a:pt x="3796" y="135"/>
                </a:lnTo>
                <a:lnTo>
                  <a:pt x="3796" y="123"/>
                </a:lnTo>
                <a:lnTo>
                  <a:pt x="3797" y="141"/>
                </a:lnTo>
                <a:lnTo>
                  <a:pt x="3797" y="147"/>
                </a:lnTo>
                <a:lnTo>
                  <a:pt x="3797" y="101"/>
                </a:lnTo>
                <a:lnTo>
                  <a:pt x="3798" y="156"/>
                </a:lnTo>
                <a:lnTo>
                  <a:pt x="3798" y="183"/>
                </a:lnTo>
                <a:lnTo>
                  <a:pt x="3799" y="254"/>
                </a:lnTo>
                <a:lnTo>
                  <a:pt x="3799" y="252"/>
                </a:lnTo>
                <a:lnTo>
                  <a:pt x="3799" y="257"/>
                </a:lnTo>
                <a:lnTo>
                  <a:pt x="3800" y="122"/>
                </a:lnTo>
                <a:lnTo>
                  <a:pt x="3801" y="92"/>
                </a:lnTo>
                <a:lnTo>
                  <a:pt x="3801" y="89"/>
                </a:lnTo>
                <a:lnTo>
                  <a:pt x="3801" y="136"/>
                </a:lnTo>
                <a:lnTo>
                  <a:pt x="3802" y="128"/>
                </a:lnTo>
                <a:lnTo>
                  <a:pt x="3803" y="153"/>
                </a:lnTo>
                <a:lnTo>
                  <a:pt x="3803" y="135"/>
                </a:lnTo>
                <a:lnTo>
                  <a:pt x="3803" y="101"/>
                </a:lnTo>
                <a:lnTo>
                  <a:pt x="3804" y="184"/>
                </a:lnTo>
                <a:lnTo>
                  <a:pt x="3804" y="211"/>
                </a:lnTo>
                <a:lnTo>
                  <a:pt x="3805" y="254"/>
                </a:lnTo>
                <a:lnTo>
                  <a:pt x="3805" y="251"/>
                </a:lnTo>
                <a:lnTo>
                  <a:pt x="3805" y="246"/>
                </a:lnTo>
                <a:lnTo>
                  <a:pt x="3806" y="89"/>
                </a:lnTo>
                <a:lnTo>
                  <a:pt x="3807" y="90"/>
                </a:lnTo>
                <a:lnTo>
                  <a:pt x="3808" y="140"/>
                </a:lnTo>
                <a:lnTo>
                  <a:pt x="3808" y="128"/>
                </a:lnTo>
                <a:lnTo>
                  <a:pt x="3808" y="148"/>
                </a:lnTo>
                <a:lnTo>
                  <a:pt x="3809" y="116"/>
                </a:lnTo>
                <a:lnTo>
                  <a:pt x="3809" y="105"/>
                </a:lnTo>
                <a:lnTo>
                  <a:pt x="3810" y="220"/>
                </a:lnTo>
                <a:lnTo>
                  <a:pt x="3810" y="235"/>
                </a:lnTo>
                <a:lnTo>
                  <a:pt x="3811" y="257"/>
                </a:lnTo>
                <a:lnTo>
                  <a:pt x="3811" y="254"/>
                </a:lnTo>
                <a:lnTo>
                  <a:pt x="3812" y="245"/>
                </a:lnTo>
                <a:lnTo>
                  <a:pt x="3813" y="159"/>
                </a:lnTo>
                <a:lnTo>
                  <a:pt x="3813" y="163"/>
                </a:lnTo>
                <a:lnTo>
                  <a:pt x="3813" y="214"/>
                </a:lnTo>
                <a:lnTo>
                  <a:pt x="3814" y="209"/>
                </a:lnTo>
                <a:lnTo>
                  <a:pt x="3814" y="208"/>
                </a:lnTo>
                <a:lnTo>
                  <a:pt x="3814" y="217"/>
                </a:lnTo>
                <a:lnTo>
                  <a:pt x="3815" y="148"/>
                </a:lnTo>
                <a:lnTo>
                  <a:pt x="3815" y="168"/>
                </a:lnTo>
                <a:lnTo>
                  <a:pt x="3816" y="249"/>
                </a:lnTo>
                <a:lnTo>
                  <a:pt x="3817" y="258"/>
                </a:lnTo>
                <a:lnTo>
                  <a:pt x="3817" y="272"/>
                </a:lnTo>
                <a:lnTo>
                  <a:pt x="3817" y="264"/>
                </a:lnTo>
                <a:lnTo>
                  <a:pt x="3818" y="251"/>
                </a:lnTo>
                <a:lnTo>
                  <a:pt x="3819" y="211"/>
                </a:lnTo>
                <a:lnTo>
                  <a:pt x="3819" y="212"/>
                </a:lnTo>
                <a:lnTo>
                  <a:pt x="3820" y="246"/>
                </a:lnTo>
                <a:lnTo>
                  <a:pt x="3820" y="246"/>
                </a:lnTo>
                <a:lnTo>
                  <a:pt x="3820" y="249"/>
                </a:lnTo>
                <a:lnTo>
                  <a:pt x="3821" y="169"/>
                </a:lnTo>
                <a:lnTo>
                  <a:pt x="3821" y="169"/>
                </a:lnTo>
                <a:lnTo>
                  <a:pt x="3821" y="185"/>
                </a:lnTo>
                <a:lnTo>
                  <a:pt x="3822" y="255"/>
                </a:lnTo>
                <a:lnTo>
                  <a:pt x="3823" y="261"/>
                </a:lnTo>
                <a:lnTo>
                  <a:pt x="3823" y="267"/>
                </a:lnTo>
                <a:lnTo>
                  <a:pt x="3824" y="160"/>
                </a:lnTo>
                <a:lnTo>
                  <a:pt x="3824" y="107"/>
                </a:lnTo>
                <a:lnTo>
                  <a:pt x="3824" y="70"/>
                </a:lnTo>
                <a:lnTo>
                  <a:pt x="3825" y="92"/>
                </a:lnTo>
                <a:lnTo>
                  <a:pt x="3825" y="104"/>
                </a:lnTo>
                <a:lnTo>
                  <a:pt x="3825" y="96"/>
                </a:lnTo>
                <a:lnTo>
                  <a:pt x="3826" y="108"/>
                </a:lnTo>
                <a:lnTo>
                  <a:pt x="3826" y="114"/>
                </a:lnTo>
                <a:lnTo>
                  <a:pt x="3827" y="59"/>
                </a:lnTo>
                <a:lnTo>
                  <a:pt x="3827" y="153"/>
                </a:lnTo>
                <a:lnTo>
                  <a:pt x="3828" y="175"/>
                </a:lnTo>
                <a:lnTo>
                  <a:pt x="3829" y="248"/>
                </a:lnTo>
                <a:lnTo>
                  <a:pt x="3829" y="251"/>
                </a:lnTo>
                <a:lnTo>
                  <a:pt x="3830" y="105"/>
                </a:lnTo>
                <a:lnTo>
                  <a:pt x="3830" y="67"/>
                </a:lnTo>
                <a:lnTo>
                  <a:pt x="3830" y="59"/>
                </a:lnTo>
                <a:lnTo>
                  <a:pt x="3831" y="99"/>
                </a:lnTo>
                <a:lnTo>
                  <a:pt x="3831" y="95"/>
                </a:lnTo>
                <a:lnTo>
                  <a:pt x="3832" y="93"/>
                </a:lnTo>
                <a:lnTo>
                  <a:pt x="3832" y="111"/>
                </a:lnTo>
                <a:lnTo>
                  <a:pt x="3832" y="107"/>
                </a:lnTo>
                <a:lnTo>
                  <a:pt x="3833" y="64"/>
                </a:lnTo>
                <a:lnTo>
                  <a:pt x="3833" y="172"/>
                </a:lnTo>
                <a:lnTo>
                  <a:pt x="3834" y="205"/>
                </a:lnTo>
                <a:lnTo>
                  <a:pt x="3835" y="246"/>
                </a:lnTo>
                <a:lnTo>
                  <a:pt x="3835" y="244"/>
                </a:lnTo>
                <a:lnTo>
                  <a:pt x="3835" y="244"/>
                </a:lnTo>
                <a:lnTo>
                  <a:pt x="3836" y="102"/>
                </a:lnTo>
                <a:lnTo>
                  <a:pt x="3836" y="64"/>
                </a:lnTo>
                <a:lnTo>
                  <a:pt x="3837" y="124"/>
                </a:lnTo>
                <a:lnTo>
                  <a:pt x="3837" y="129"/>
                </a:lnTo>
                <a:lnTo>
                  <a:pt x="3837" y="123"/>
                </a:lnTo>
                <a:lnTo>
                  <a:pt x="3838" y="144"/>
                </a:lnTo>
                <a:lnTo>
                  <a:pt x="3839" y="119"/>
                </a:lnTo>
                <a:lnTo>
                  <a:pt x="3839" y="89"/>
                </a:lnTo>
                <a:lnTo>
                  <a:pt x="3840" y="154"/>
                </a:lnTo>
                <a:lnTo>
                  <a:pt x="3840" y="206"/>
                </a:lnTo>
                <a:lnTo>
                  <a:pt x="3840" y="246"/>
                </a:lnTo>
                <a:lnTo>
                  <a:pt x="3841" y="246"/>
                </a:lnTo>
                <a:lnTo>
                  <a:pt x="3841" y="240"/>
                </a:lnTo>
                <a:lnTo>
                  <a:pt x="3842" y="53"/>
                </a:lnTo>
                <a:lnTo>
                  <a:pt x="3842" y="61"/>
                </a:lnTo>
                <a:lnTo>
                  <a:pt x="3843" y="113"/>
                </a:lnTo>
                <a:lnTo>
                  <a:pt x="3844" y="95"/>
                </a:lnTo>
                <a:lnTo>
                  <a:pt x="3844" y="104"/>
                </a:lnTo>
                <a:lnTo>
                  <a:pt x="3844" y="70"/>
                </a:lnTo>
                <a:lnTo>
                  <a:pt x="3845" y="89"/>
                </a:lnTo>
                <a:lnTo>
                  <a:pt x="3846" y="212"/>
                </a:lnTo>
                <a:lnTo>
                  <a:pt x="3846" y="232"/>
                </a:lnTo>
                <a:lnTo>
                  <a:pt x="3847" y="254"/>
                </a:lnTo>
                <a:lnTo>
                  <a:pt x="3847" y="237"/>
                </a:lnTo>
                <a:lnTo>
                  <a:pt x="3847" y="218"/>
                </a:lnTo>
                <a:lnTo>
                  <a:pt x="3848" y="70"/>
                </a:lnTo>
                <a:lnTo>
                  <a:pt x="3848" y="77"/>
                </a:lnTo>
                <a:lnTo>
                  <a:pt x="3849" y="129"/>
                </a:lnTo>
                <a:lnTo>
                  <a:pt x="3849" y="122"/>
                </a:lnTo>
                <a:lnTo>
                  <a:pt x="3850" y="128"/>
                </a:lnTo>
                <a:lnTo>
                  <a:pt x="3850" y="145"/>
                </a:lnTo>
                <a:lnTo>
                  <a:pt x="3850" y="88"/>
                </a:lnTo>
                <a:lnTo>
                  <a:pt x="3851" y="96"/>
                </a:lnTo>
                <a:lnTo>
                  <a:pt x="3851" y="123"/>
                </a:lnTo>
                <a:lnTo>
                  <a:pt x="3852" y="227"/>
                </a:lnTo>
                <a:lnTo>
                  <a:pt x="3852" y="235"/>
                </a:lnTo>
                <a:lnTo>
                  <a:pt x="3852" y="252"/>
                </a:lnTo>
                <a:lnTo>
                  <a:pt x="3853" y="233"/>
                </a:lnTo>
                <a:lnTo>
                  <a:pt x="3853" y="172"/>
                </a:lnTo>
                <a:lnTo>
                  <a:pt x="3854" y="136"/>
                </a:lnTo>
                <a:lnTo>
                  <a:pt x="3854" y="156"/>
                </a:lnTo>
                <a:lnTo>
                  <a:pt x="3855" y="168"/>
                </a:lnTo>
                <a:lnTo>
                  <a:pt x="3855" y="205"/>
                </a:lnTo>
                <a:lnTo>
                  <a:pt x="3856" y="202"/>
                </a:lnTo>
                <a:lnTo>
                  <a:pt x="3856" y="197"/>
                </a:lnTo>
                <a:lnTo>
                  <a:pt x="3856" y="128"/>
                </a:lnTo>
                <a:lnTo>
                  <a:pt x="3857" y="159"/>
                </a:lnTo>
                <a:lnTo>
                  <a:pt x="3857" y="183"/>
                </a:lnTo>
                <a:lnTo>
                  <a:pt x="3858" y="248"/>
                </a:lnTo>
                <a:lnTo>
                  <a:pt x="3858" y="257"/>
                </a:lnTo>
                <a:lnTo>
                  <a:pt x="3859" y="263"/>
                </a:lnTo>
                <a:lnTo>
                  <a:pt x="3859" y="233"/>
                </a:lnTo>
                <a:lnTo>
                  <a:pt x="3860" y="251"/>
                </a:lnTo>
                <a:lnTo>
                  <a:pt x="3860" y="200"/>
                </a:lnTo>
                <a:lnTo>
                  <a:pt x="3860" y="202"/>
                </a:lnTo>
                <a:lnTo>
                  <a:pt x="3861" y="221"/>
                </a:lnTo>
                <a:lnTo>
                  <a:pt x="3861" y="233"/>
                </a:lnTo>
                <a:lnTo>
                  <a:pt x="3862" y="228"/>
                </a:lnTo>
                <a:lnTo>
                  <a:pt x="3862" y="203"/>
                </a:lnTo>
                <a:lnTo>
                  <a:pt x="3862" y="150"/>
                </a:lnTo>
                <a:lnTo>
                  <a:pt x="3863" y="185"/>
                </a:lnTo>
                <a:lnTo>
                  <a:pt x="3863" y="196"/>
                </a:lnTo>
                <a:lnTo>
                  <a:pt x="3864" y="261"/>
                </a:lnTo>
                <a:lnTo>
                  <a:pt x="3864" y="260"/>
                </a:lnTo>
                <a:lnTo>
                  <a:pt x="3865" y="96"/>
                </a:lnTo>
                <a:lnTo>
                  <a:pt x="3866" y="77"/>
                </a:lnTo>
                <a:lnTo>
                  <a:pt x="3866" y="65"/>
                </a:lnTo>
                <a:lnTo>
                  <a:pt x="3867" y="101"/>
                </a:lnTo>
                <a:lnTo>
                  <a:pt x="3867" y="111"/>
                </a:lnTo>
                <a:lnTo>
                  <a:pt x="3867" y="98"/>
                </a:lnTo>
                <a:lnTo>
                  <a:pt x="3868" y="104"/>
                </a:lnTo>
                <a:lnTo>
                  <a:pt x="3868" y="65"/>
                </a:lnTo>
                <a:lnTo>
                  <a:pt x="3869" y="184"/>
                </a:lnTo>
                <a:lnTo>
                  <a:pt x="3869" y="211"/>
                </a:lnTo>
                <a:lnTo>
                  <a:pt x="3870" y="251"/>
                </a:lnTo>
                <a:lnTo>
                  <a:pt x="3871" y="240"/>
                </a:lnTo>
                <a:lnTo>
                  <a:pt x="3872" y="56"/>
                </a:lnTo>
                <a:lnTo>
                  <a:pt x="3872" y="53"/>
                </a:lnTo>
                <a:lnTo>
                  <a:pt x="3872" y="105"/>
                </a:lnTo>
                <a:lnTo>
                  <a:pt x="3873" y="101"/>
                </a:lnTo>
                <a:lnTo>
                  <a:pt x="3873" y="89"/>
                </a:lnTo>
                <a:lnTo>
                  <a:pt x="3874" y="55"/>
                </a:lnTo>
                <a:lnTo>
                  <a:pt x="3874" y="88"/>
                </a:lnTo>
                <a:lnTo>
                  <a:pt x="3875" y="208"/>
                </a:lnTo>
                <a:lnTo>
                  <a:pt x="3876" y="226"/>
                </a:lnTo>
                <a:lnTo>
                  <a:pt x="3876" y="248"/>
                </a:lnTo>
                <a:lnTo>
                  <a:pt x="3876" y="242"/>
                </a:lnTo>
                <a:lnTo>
                  <a:pt x="3877" y="226"/>
                </a:lnTo>
                <a:lnTo>
                  <a:pt x="3878" y="46"/>
                </a:lnTo>
                <a:lnTo>
                  <a:pt x="3878" y="58"/>
                </a:lnTo>
                <a:lnTo>
                  <a:pt x="3879" y="96"/>
                </a:lnTo>
                <a:lnTo>
                  <a:pt x="3879" y="101"/>
                </a:lnTo>
                <a:lnTo>
                  <a:pt x="3880" y="116"/>
                </a:lnTo>
                <a:lnTo>
                  <a:pt x="3880" y="70"/>
                </a:lnTo>
                <a:lnTo>
                  <a:pt x="3880" y="95"/>
                </a:lnTo>
                <a:lnTo>
                  <a:pt x="3880" y="119"/>
                </a:lnTo>
                <a:lnTo>
                  <a:pt x="3881" y="221"/>
                </a:lnTo>
                <a:lnTo>
                  <a:pt x="3882" y="242"/>
                </a:lnTo>
                <a:lnTo>
                  <a:pt x="3882" y="248"/>
                </a:lnTo>
                <a:lnTo>
                  <a:pt x="3883" y="217"/>
                </a:lnTo>
                <a:lnTo>
                  <a:pt x="3883" y="145"/>
                </a:lnTo>
                <a:lnTo>
                  <a:pt x="3884" y="71"/>
                </a:lnTo>
                <a:lnTo>
                  <a:pt x="3884" y="73"/>
                </a:lnTo>
                <a:lnTo>
                  <a:pt x="3884" y="95"/>
                </a:lnTo>
                <a:lnTo>
                  <a:pt x="3885" y="122"/>
                </a:lnTo>
                <a:lnTo>
                  <a:pt x="3885" y="122"/>
                </a:lnTo>
                <a:lnTo>
                  <a:pt x="3885" y="133"/>
                </a:lnTo>
                <a:lnTo>
                  <a:pt x="3886" y="77"/>
                </a:lnTo>
                <a:lnTo>
                  <a:pt x="3886" y="110"/>
                </a:lnTo>
                <a:lnTo>
                  <a:pt x="3887" y="138"/>
                </a:lnTo>
                <a:lnTo>
                  <a:pt x="3888" y="236"/>
                </a:lnTo>
                <a:lnTo>
                  <a:pt x="3888" y="246"/>
                </a:lnTo>
                <a:lnTo>
                  <a:pt x="3889" y="153"/>
                </a:lnTo>
                <a:lnTo>
                  <a:pt x="3889" y="86"/>
                </a:lnTo>
                <a:lnTo>
                  <a:pt x="3890" y="62"/>
                </a:lnTo>
                <a:lnTo>
                  <a:pt x="3890" y="101"/>
                </a:lnTo>
                <a:lnTo>
                  <a:pt x="3890" y="119"/>
                </a:lnTo>
                <a:lnTo>
                  <a:pt x="3891" y="133"/>
                </a:lnTo>
                <a:lnTo>
                  <a:pt x="3892" y="132"/>
                </a:lnTo>
                <a:lnTo>
                  <a:pt x="3892" y="79"/>
                </a:lnTo>
                <a:lnTo>
                  <a:pt x="3892" y="124"/>
                </a:lnTo>
                <a:lnTo>
                  <a:pt x="3892" y="151"/>
                </a:lnTo>
                <a:lnTo>
                  <a:pt x="3894" y="242"/>
                </a:lnTo>
                <a:lnTo>
                  <a:pt x="3894" y="244"/>
                </a:lnTo>
                <a:lnTo>
                  <a:pt x="3894" y="251"/>
                </a:lnTo>
                <a:lnTo>
                  <a:pt x="3895" y="193"/>
                </a:lnTo>
                <a:lnTo>
                  <a:pt x="3895" y="172"/>
                </a:lnTo>
                <a:lnTo>
                  <a:pt x="3896" y="132"/>
                </a:lnTo>
                <a:lnTo>
                  <a:pt x="3896" y="157"/>
                </a:lnTo>
                <a:lnTo>
                  <a:pt x="3896" y="181"/>
                </a:lnTo>
                <a:lnTo>
                  <a:pt x="3897" y="208"/>
                </a:lnTo>
                <a:lnTo>
                  <a:pt x="3897" y="205"/>
                </a:lnTo>
                <a:lnTo>
                  <a:pt x="3898" y="202"/>
                </a:lnTo>
                <a:lnTo>
                  <a:pt x="3898" y="129"/>
                </a:lnTo>
                <a:lnTo>
                  <a:pt x="3899" y="181"/>
                </a:lnTo>
                <a:lnTo>
                  <a:pt x="3899" y="205"/>
                </a:lnTo>
                <a:lnTo>
                  <a:pt x="3900" y="258"/>
                </a:lnTo>
                <a:lnTo>
                  <a:pt x="3900" y="257"/>
                </a:lnTo>
                <a:lnTo>
                  <a:pt x="3900" y="260"/>
                </a:lnTo>
                <a:lnTo>
                  <a:pt x="3901" y="237"/>
                </a:lnTo>
                <a:lnTo>
                  <a:pt x="3901" y="248"/>
                </a:lnTo>
                <a:lnTo>
                  <a:pt x="3901" y="220"/>
                </a:lnTo>
                <a:lnTo>
                  <a:pt x="3902" y="193"/>
                </a:lnTo>
                <a:lnTo>
                  <a:pt x="3902" y="215"/>
                </a:lnTo>
                <a:lnTo>
                  <a:pt x="3903" y="232"/>
                </a:lnTo>
                <a:lnTo>
                  <a:pt x="3903" y="249"/>
                </a:lnTo>
                <a:lnTo>
                  <a:pt x="3903" y="237"/>
                </a:lnTo>
                <a:lnTo>
                  <a:pt x="3904" y="171"/>
                </a:lnTo>
                <a:lnTo>
                  <a:pt x="3904" y="157"/>
                </a:lnTo>
                <a:lnTo>
                  <a:pt x="3905" y="196"/>
                </a:lnTo>
                <a:lnTo>
                  <a:pt x="3905" y="221"/>
                </a:lnTo>
                <a:lnTo>
                  <a:pt x="3906" y="261"/>
                </a:lnTo>
                <a:lnTo>
                  <a:pt x="3906" y="261"/>
                </a:lnTo>
                <a:lnTo>
                  <a:pt x="3906" y="245"/>
                </a:lnTo>
                <a:lnTo>
                  <a:pt x="3907" y="80"/>
                </a:lnTo>
                <a:lnTo>
                  <a:pt x="3907" y="79"/>
                </a:lnTo>
                <a:lnTo>
                  <a:pt x="3908" y="126"/>
                </a:lnTo>
                <a:lnTo>
                  <a:pt x="3908" y="122"/>
                </a:lnTo>
                <a:lnTo>
                  <a:pt x="3909" y="124"/>
                </a:lnTo>
                <a:lnTo>
                  <a:pt x="3909" y="138"/>
                </a:lnTo>
                <a:lnTo>
                  <a:pt x="3910" y="92"/>
                </a:lnTo>
                <a:lnTo>
                  <a:pt x="3910" y="107"/>
                </a:lnTo>
                <a:lnTo>
                  <a:pt x="3911" y="209"/>
                </a:lnTo>
                <a:lnTo>
                  <a:pt x="3911" y="230"/>
                </a:lnTo>
                <a:lnTo>
                  <a:pt x="3912" y="249"/>
                </a:lnTo>
                <a:lnTo>
                  <a:pt x="3912" y="240"/>
                </a:lnTo>
                <a:lnTo>
                  <a:pt x="3912" y="214"/>
                </a:lnTo>
                <a:lnTo>
                  <a:pt x="3913" y="67"/>
                </a:lnTo>
                <a:lnTo>
                  <a:pt x="3914" y="83"/>
                </a:lnTo>
                <a:lnTo>
                  <a:pt x="3914" y="135"/>
                </a:lnTo>
                <a:lnTo>
                  <a:pt x="3915" y="119"/>
                </a:lnTo>
                <a:lnTo>
                  <a:pt x="3915" y="122"/>
                </a:lnTo>
                <a:lnTo>
                  <a:pt x="3915" y="135"/>
                </a:lnTo>
                <a:lnTo>
                  <a:pt x="3915" y="70"/>
                </a:lnTo>
                <a:lnTo>
                  <a:pt x="3916" y="96"/>
                </a:lnTo>
                <a:lnTo>
                  <a:pt x="3916" y="120"/>
                </a:lnTo>
                <a:lnTo>
                  <a:pt x="3917" y="232"/>
                </a:lnTo>
                <a:lnTo>
                  <a:pt x="3917" y="239"/>
                </a:lnTo>
                <a:lnTo>
                  <a:pt x="3918" y="251"/>
                </a:lnTo>
                <a:lnTo>
                  <a:pt x="3918" y="218"/>
                </a:lnTo>
                <a:lnTo>
                  <a:pt x="3919" y="141"/>
                </a:lnTo>
                <a:lnTo>
                  <a:pt x="3919" y="64"/>
                </a:lnTo>
                <a:lnTo>
                  <a:pt x="3919" y="79"/>
                </a:lnTo>
                <a:lnTo>
                  <a:pt x="3920" y="79"/>
                </a:lnTo>
                <a:lnTo>
                  <a:pt x="3920" y="107"/>
                </a:lnTo>
                <a:lnTo>
                  <a:pt x="3921" y="101"/>
                </a:lnTo>
                <a:lnTo>
                  <a:pt x="3921" y="113"/>
                </a:lnTo>
                <a:lnTo>
                  <a:pt x="3921" y="124"/>
                </a:lnTo>
                <a:lnTo>
                  <a:pt x="3921" y="68"/>
                </a:lnTo>
                <a:lnTo>
                  <a:pt x="3922" y="119"/>
                </a:lnTo>
                <a:lnTo>
                  <a:pt x="3922" y="147"/>
                </a:lnTo>
                <a:lnTo>
                  <a:pt x="3923" y="240"/>
                </a:lnTo>
                <a:lnTo>
                  <a:pt x="3923" y="237"/>
                </a:lnTo>
                <a:lnTo>
                  <a:pt x="3924" y="245"/>
                </a:lnTo>
                <a:lnTo>
                  <a:pt x="3924" y="147"/>
                </a:lnTo>
                <a:lnTo>
                  <a:pt x="3925" y="93"/>
                </a:lnTo>
                <a:lnTo>
                  <a:pt x="3925" y="59"/>
                </a:lnTo>
                <a:lnTo>
                  <a:pt x="3926" y="80"/>
                </a:lnTo>
                <a:lnTo>
                  <a:pt x="3926" y="99"/>
                </a:lnTo>
                <a:lnTo>
                  <a:pt x="3927" y="122"/>
                </a:lnTo>
                <a:lnTo>
                  <a:pt x="3927" y="133"/>
                </a:lnTo>
                <a:lnTo>
                  <a:pt x="3927" y="62"/>
                </a:lnTo>
                <a:lnTo>
                  <a:pt x="3928" y="140"/>
                </a:lnTo>
                <a:lnTo>
                  <a:pt x="3928" y="175"/>
                </a:lnTo>
                <a:lnTo>
                  <a:pt x="3929" y="248"/>
                </a:lnTo>
                <a:lnTo>
                  <a:pt x="3930" y="245"/>
                </a:lnTo>
                <a:lnTo>
                  <a:pt x="3931" y="61"/>
                </a:lnTo>
                <a:lnTo>
                  <a:pt x="3931" y="55"/>
                </a:lnTo>
                <a:lnTo>
                  <a:pt x="3932" y="101"/>
                </a:lnTo>
                <a:lnTo>
                  <a:pt x="3932" y="117"/>
                </a:lnTo>
                <a:lnTo>
                  <a:pt x="3933" y="105"/>
                </a:lnTo>
                <a:lnTo>
                  <a:pt x="3933" y="61"/>
                </a:lnTo>
                <a:lnTo>
                  <a:pt x="3934" y="175"/>
                </a:lnTo>
                <a:lnTo>
                  <a:pt x="3935" y="205"/>
                </a:lnTo>
                <a:lnTo>
                  <a:pt x="3935" y="249"/>
                </a:lnTo>
                <a:lnTo>
                  <a:pt x="3936" y="246"/>
                </a:lnTo>
                <a:lnTo>
                  <a:pt x="3937" y="119"/>
                </a:lnTo>
                <a:lnTo>
                  <a:pt x="3937" y="111"/>
                </a:lnTo>
                <a:lnTo>
                  <a:pt x="3938" y="184"/>
                </a:lnTo>
                <a:lnTo>
                  <a:pt x="3938" y="183"/>
                </a:lnTo>
                <a:lnTo>
                  <a:pt x="3939" y="105"/>
                </a:lnTo>
                <a:lnTo>
                  <a:pt x="3939" y="131"/>
                </a:lnTo>
                <a:lnTo>
                  <a:pt x="3940" y="205"/>
                </a:lnTo>
                <a:lnTo>
                  <a:pt x="3941" y="226"/>
                </a:lnTo>
                <a:lnTo>
                  <a:pt x="3941" y="258"/>
                </a:lnTo>
                <a:lnTo>
                  <a:pt x="3942" y="257"/>
                </a:lnTo>
                <a:lnTo>
                  <a:pt x="3942" y="244"/>
                </a:lnTo>
                <a:lnTo>
                  <a:pt x="3943" y="192"/>
                </a:lnTo>
                <a:lnTo>
                  <a:pt x="3943" y="194"/>
                </a:lnTo>
                <a:lnTo>
                  <a:pt x="3943" y="185"/>
                </a:lnTo>
                <a:lnTo>
                  <a:pt x="3944" y="221"/>
                </a:lnTo>
                <a:lnTo>
                  <a:pt x="3944" y="218"/>
                </a:lnTo>
                <a:lnTo>
                  <a:pt x="3945" y="144"/>
                </a:lnTo>
                <a:lnTo>
                  <a:pt x="3945" y="153"/>
                </a:lnTo>
                <a:lnTo>
                  <a:pt x="3946" y="160"/>
                </a:lnTo>
                <a:lnTo>
                  <a:pt x="3947" y="245"/>
                </a:lnTo>
                <a:lnTo>
                  <a:pt x="3947" y="248"/>
                </a:lnTo>
                <a:lnTo>
                  <a:pt x="3947" y="257"/>
                </a:lnTo>
                <a:lnTo>
                  <a:pt x="3948" y="212"/>
                </a:lnTo>
                <a:lnTo>
                  <a:pt x="3948" y="166"/>
                </a:lnTo>
                <a:lnTo>
                  <a:pt x="3949" y="68"/>
                </a:lnTo>
                <a:lnTo>
                  <a:pt x="3949" y="74"/>
                </a:lnTo>
                <a:lnTo>
                  <a:pt x="3949" y="86"/>
                </a:lnTo>
                <a:lnTo>
                  <a:pt x="3950" y="122"/>
                </a:lnTo>
                <a:lnTo>
                  <a:pt x="3950" y="111"/>
                </a:lnTo>
                <a:lnTo>
                  <a:pt x="3950" y="104"/>
                </a:lnTo>
                <a:lnTo>
                  <a:pt x="3951" y="55"/>
                </a:lnTo>
                <a:lnTo>
                  <a:pt x="3951" y="82"/>
                </a:lnTo>
                <a:lnTo>
                  <a:pt x="3952" y="123"/>
                </a:lnTo>
                <a:lnTo>
                  <a:pt x="3953" y="230"/>
                </a:lnTo>
                <a:lnTo>
                  <a:pt x="3953" y="239"/>
                </a:lnTo>
                <a:lnTo>
                  <a:pt x="3953" y="252"/>
                </a:lnTo>
                <a:lnTo>
                  <a:pt x="3954" y="208"/>
                </a:lnTo>
                <a:lnTo>
                  <a:pt x="3954" y="148"/>
                </a:lnTo>
                <a:lnTo>
                  <a:pt x="3955" y="68"/>
                </a:lnTo>
                <a:lnTo>
                  <a:pt x="3955" y="82"/>
                </a:lnTo>
                <a:lnTo>
                  <a:pt x="3955" y="92"/>
                </a:lnTo>
                <a:lnTo>
                  <a:pt x="3956" y="124"/>
                </a:lnTo>
                <a:lnTo>
                  <a:pt x="3956" y="117"/>
                </a:lnTo>
                <a:lnTo>
                  <a:pt x="3957" y="105"/>
                </a:lnTo>
                <a:lnTo>
                  <a:pt x="3957" y="46"/>
                </a:lnTo>
                <a:lnTo>
                  <a:pt x="3958" y="119"/>
                </a:lnTo>
                <a:lnTo>
                  <a:pt x="3958" y="150"/>
                </a:lnTo>
                <a:lnTo>
                  <a:pt x="3959" y="242"/>
                </a:lnTo>
                <a:lnTo>
                  <a:pt x="3959" y="249"/>
                </a:lnTo>
                <a:lnTo>
                  <a:pt x="3959" y="252"/>
                </a:lnTo>
                <a:lnTo>
                  <a:pt x="3960" y="166"/>
                </a:lnTo>
                <a:lnTo>
                  <a:pt x="3960" y="102"/>
                </a:lnTo>
                <a:lnTo>
                  <a:pt x="3960" y="84"/>
                </a:lnTo>
                <a:lnTo>
                  <a:pt x="3961" y="107"/>
                </a:lnTo>
                <a:lnTo>
                  <a:pt x="3962" y="120"/>
                </a:lnTo>
                <a:lnTo>
                  <a:pt x="3962" y="131"/>
                </a:lnTo>
                <a:lnTo>
                  <a:pt x="3962" y="116"/>
                </a:lnTo>
                <a:lnTo>
                  <a:pt x="3963" y="64"/>
                </a:lnTo>
                <a:lnTo>
                  <a:pt x="3963" y="50"/>
                </a:lnTo>
                <a:lnTo>
                  <a:pt x="3964" y="150"/>
                </a:lnTo>
                <a:lnTo>
                  <a:pt x="3964" y="178"/>
                </a:lnTo>
                <a:lnTo>
                  <a:pt x="3965" y="246"/>
                </a:lnTo>
                <a:lnTo>
                  <a:pt x="3965" y="249"/>
                </a:lnTo>
                <a:lnTo>
                  <a:pt x="3966" y="114"/>
                </a:lnTo>
                <a:lnTo>
                  <a:pt x="3966" y="86"/>
                </a:lnTo>
                <a:lnTo>
                  <a:pt x="3967" y="122"/>
                </a:lnTo>
                <a:lnTo>
                  <a:pt x="3968" y="128"/>
                </a:lnTo>
                <a:lnTo>
                  <a:pt x="3969" y="59"/>
                </a:lnTo>
                <a:lnTo>
                  <a:pt x="3969" y="58"/>
                </a:lnTo>
                <a:lnTo>
                  <a:pt x="3970" y="180"/>
                </a:lnTo>
                <a:lnTo>
                  <a:pt x="3970" y="215"/>
                </a:lnTo>
                <a:lnTo>
                  <a:pt x="3971" y="258"/>
                </a:lnTo>
                <a:lnTo>
                  <a:pt x="3971" y="255"/>
                </a:lnTo>
                <a:lnTo>
                  <a:pt x="3971" y="257"/>
                </a:lnTo>
                <a:lnTo>
                  <a:pt x="3972" y="205"/>
                </a:lnTo>
                <a:lnTo>
                  <a:pt x="3973" y="199"/>
                </a:lnTo>
                <a:lnTo>
                  <a:pt x="3973" y="196"/>
                </a:lnTo>
                <a:lnTo>
                  <a:pt x="3974" y="228"/>
                </a:lnTo>
                <a:lnTo>
                  <a:pt x="3974" y="237"/>
                </a:lnTo>
                <a:lnTo>
                  <a:pt x="3974" y="239"/>
                </a:lnTo>
                <a:lnTo>
                  <a:pt x="3975" y="156"/>
                </a:lnTo>
                <a:lnTo>
                  <a:pt x="3975" y="160"/>
                </a:lnTo>
                <a:lnTo>
                  <a:pt x="3976" y="230"/>
                </a:lnTo>
                <a:lnTo>
                  <a:pt x="3976" y="245"/>
                </a:lnTo>
                <a:lnTo>
                  <a:pt x="3977" y="263"/>
                </a:lnTo>
                <a:lnTo>
                  <a:pt x="3977" y="258"/>
                </a:lnTo>
                <a:lnTo>
                  <a:pt x="3978" y="239"/>
                </a:lnTo>
                <a:lnTo>
                  <a:pt x="3978" y="169"/>
                </a:lnTo>
                <a:lnTo>
                  <a:pt x="3979" y="187"/>
                </a:lnTo>
                <a:lnTo>
                  <a:pt x="3979" y="178"/>
                </a:lnTo>
                <a:lnTo>
                  <a:pt x="3979" y="214"/>
                </a:lnTo>
                <a:lnTo>
                  <a:pt x="3980" y="208"/>
                </a:lnTo>
                <a:lnTo>
                  <a:pt x="3980" y="214"/>
                </a:lnTo>
                <a:lnTo>
                  <a:pt x="3981" y="136"/>
                </a:lnTo>
                <a:lnTo>
                  <a:pt x="3981" y="147"/>
                </a:lnTo>
                <a:lnTo>
                  <a:pt x="3981" y="165"/>
                </a:lnTo>
                <a:lnTo>
                  <a:pt x="3982" y="245"/>
                </a:lnTo>
                <a:lnTo>
                  <a:pt x="3982" y="252"/>
                </a:lnTo>
                <a:lnTo>
                  <a:pt x="3983" y="264"/>
                </a:lnTo>
                <a:lnTo>
                  <a:pt x="3983" y="251"/>
                </a:lnTo>
                <a:lnTo>
                  <a:pt x="3984" y="239"/>
                </a:lnTo>
                <a:lnTo>
                  <a:pt x="3984" y="257"/>
                </a:lnTo>
                <a:lnTo>
                  <a:pt x="3985" y="200"/>
                </a:lnTo>
                <a:lnTo>
                  <a:pt x="3985" y="202"/>
                </a:lnTo>
                <a:lnTo>
                  <a:pt x="3986" y="235"/>
                </a:lnTo>
                <a:lnTo>
                  <a:pt x="3986" y="233"/>
                </a:lnTo>
                <a:lnTo>
                  <a:pt x="3986" y="221"/>
                </a:lnTo>
                <a:lnTo>
                  <a:pt x="3987" y="141"/>
                </a:lnTo>
                <a:lnTo>
                  <a:pt x="3987" y="162"/>
                </a:lnTo>
                <a:lnTo>
                  <a:pt x="3987" y="180"/>
                </a:lnTo>
                <a:lnTo>
                  <a:pt x="3988" y="249"/>
                </a:lnTo>
                <a:lnTo>
                  <a:pt x="3989" y="258"/>
                </a:lnTo>
                <a:lnTo>
                  <a:pt x="3989" y="260"/>
                </a:lnTo>
                <a:lnTo>
                  <a:pt x="3990" y="142"/>
                </a:lnTo>
                <a:lnTo>
                  <a:pt x="3990" y="104"/>
                </a:lnTo>
                <a:lnTo>
                  <a:pt x="3990" y="74"/>
                </a:lnTo>
                <a:lnTo>
                  <a:pt x="3991" y="95"/>
                </a:lnTo>
                <a:lnTo>
                  <a:pt x="3991" y="120"/>
                </a:lnTo>
                <a:lnTo>
                  <a:pt x="3991" y="124"/>
                </a:lnTo>
                <a:lnTo>
                  <a:pt x="3992" y="101"/>
                </a:lnTo>
                <a:lnTo>
                  <a:pt x="3992" y="53"/>
                </a:lnTo>
                <a:lnTo>
                  <a:pt x="3993" y="144"/>
                </a:lnTo>
                <a:lnTo>
                  <a:pt x="3994" y="172"/>
                </a:lnTo>
                <a:lnTo>
                  <a:pt x="3994" y="248"/>
                </a:lnTo>
                <a:lnTo>
                  <a:pt x="3995" y="254"/>
                </a:lnTo>
                <a:lnTo>
                  <a:pt x="3996" y="93"/>
                </a:lnTo>
                <a:lnTo>
                  <a:pt x="3996" y="56"/>
                </a:lnTo>
                <a:lnTo>
                  <a:pt x="3997" y="107"/>
                </a:lnTo>
                <a:lnTo>
                  <a:pt x="3997" y="101"/>
                </a:lnTo>
                <a:lnTo>
                  <a:pt x="3998" y="44"/>
                </a:lnTo>
                <a:lnTo>
                  <a:pt x="3998" y="50"/>
                </a:lnTo>
                <a:lnTo>
                  <a:pt x="3999" y="176"/>
                </a:lnTo>
                <a:lnTo>
                  <a:pt x="4000" y="205"/>
                </a:lnTo>
                <a:lnTo>
                  <a:pt x="4001" y="249"/>
                </a:lnTo>
                <a:lnTo>
                  <a:pt x="4001" y="246"/>
                </a:lnTo>
                <a:lnTo>
                  <a:pt x="4001" y="233"/>
                </a:lnTo>
                <a:lnTo>
                  <a:pt x="4002" y="74"/>
                </a:lnTo>
                <a:lnTo>
                  <a:pt x="4002" y="71"/>
                </a:lnTo>
                <a:lnTo>
                  <a:pt x="4003" y="114"/>
                </a:lnTo>
                <a:lnTo>
                  <a:pt x="4003" y="110"/>
                </a:lnTo>
                <a:lnTo>
                  <a:pt x="4004" y="48"/>
                </a:lnTo>
                <a:lnTo>
                  <a:pt x="4004" y="56"/>
                </a:lnTo>
                <a:lnTo>
                  <a:pt x="4005" y="84"/>
                </a:lnTo>
                <a:lnTo>
                  <a:pt x="4006" y="174"/>
                </a:lnTo>
                <a:lnTo>
                  <a:pt x="4006" y="208"/>
                </a:lnTo>
                <a:lnTo>
                  <a:pt x="4007" y="249"/>
                </a:lnTo>
                <a:lnTo>
                  <a:pt x="4007" y="236"/>
                </a:lnTo>
                <a:lnTo>
                  <a:pt x="4008" y="61"/>
                </a:lnTo>
                <a:lnTo>
                  <a:pt x="4008" y="68"/>
                </a:lnTo>
                <a:lnTo>
                  <a:pt x="4009" y="119"/>
                </a:lnTo>
                <a:lnTo>
                  <a:pt x="4009" y="116"/>
                </a:lnTo>
                <a:lnTo>
                  <a:pt x="4010" y="114"/>
                </a:lnTo>
                <a:lnTo>
                  <a:pt x="4010" y="48"/>
                </a:lnTo>
                <a:lnTo>
                  <a:pt x="4010" y="58"/>
                </a:lnTo>
                <a:lnTo>
                  <a:pt x="4011" y="86"/>
                </a:lnTo>
                <a:lnTo>
                  <a:pt x="4012" y="206"/>
                </a:lnTo>
                <a:lnTo>
                  <a:pt x="4012" y="226"/>
                </a:lnTo>
                <a:lnTo>
                  <a:pt x="4013" y="244"/>
                </a:lnTo>
                <a:lnTo>
                  <a:pt x="4013" y="224"/>
                </a:lnTo>
                <a:lnTo>
                  <a:pt x="4013" y="208"/>
                </a:lnTo>
                <a:lnTo>
                  <a:pt x="4014" y="68"/>
                </a:lnTo>
                <a:lnTo>
                  <a:pt x="4014" y="70"/>
                </a:lnTo>
                <a:lnTo>
                  <a:pt x="4014" y="74"/>
                </a:lnTo>
                <a:lnTo>
                  <a:pt x="4015" y="116"/>
                </a:lnTo>
                <a:lnTo>
                  <a:pt x="4015" y="107"/>
                </a:lnTo>
                <a:lnTo>
                  <a:pt x="4016" y="110"/>
                </a:lnTo>
                <a:lnTo>
                  <a:pt x="4016" y="43"/>
                </a:lnTo>
                <a:lnTo>
                  <a:pt x="4017" y="82"/>
                </a:lnTo>
                <a:lnTo>
                  <a:pt x="4017" y="113"/>
                </a:lnTo>
                <a:lnTo>
                  <a:pt x="4018" y="233"/>
                </a:lnTo>
                <a:lnTo>
                  <a:pt x="4018" y="239"/>
                </a:lnTo>
                <a:lnTo>
                  <a:pt x="4018" y="251"/>
                </a:lnTo>
                <a:lnTo>
                  <a:pt x="4019" y="218"/>
                </a:lnTo>
                <a:lnTo>
                  <a:pt x="4019" y="175"/>
                </a:lnTo>
                <a:lnTo>
                  <a:pt x="4020" y="119"/>
                </a:lnTo>
                <a:lnTo>
                  <a:pt x="4020" y="132"/>
                </a:lnTo>
                <a:lnTo>
                  <a:pt x="4021" y="141"/>
                </a:lnTo>
                <a:lnTo>
                  <a:pt x="4021" y="193"/>
                </a:lnTo>
                <a:lnTo>
                  <a:pt x="4021" y="183"/>
                </a:lnTo>
                <a:lnTo>
                  <a:pt x="4022" y="157"/>
                </a:lnTo>
                <a:lnTo>
                  <a:pt x="4022" y="108"/>
                </a:lnTo>
                <a:lnTo>
                  <a:pt x="4023" y="150"/>
                </a:lnTo>
                <a:lnTo>
                  <a:pt x="4023" y="169"/>
                </a:lnTo>
                <a:lnTo>
                  <a:pt x="4024" y="252"/>
                </a:lnTo>
                <a:lnTo>
                  <a:pt x="4024" y="257"/>
                </a:lnTo>
                <a:lnTo>
                  <a:pt x="4025" y="261"/>
                </a:lnTo>
                <a:lnTo>
                  <a:pt x="4025" y="240"/>
                </a:lnTo>
                <a:lnTo>
                  <a:pt x="4025" y="240"/>
                </a:lnTo>
                <a:lnTo>
                  <a:pt x="4025" y="248"/>
                </a:lnTo>
                <a:lnTo>
                  <a:pt x="4026" y="192"/>
                </a:lnTo>
                <a:lnTo>
                  <a:pt x="4026" y="194"/>
                </a:lnTo>
                <a:lnTo>
                  <a:pt x="4027" y="215"/>
                </a:lnTo>
                <a:lnTo>
                  <a:pt x="4027" y="223"/>
                </a:lnTo>
                <a:lnTo>
                  <a:pt x="4028" y="192"/>
                </a:lnTo>
                <a:lnTo>
                  <a:pt x="4028" y="162"/>
                </a:lnTo>
                <a:lnTo>
                  <a:pt x="4028" y="148"/>
                </a:lnTo>
                <a:lnTo>
                  <a:pt x="4029" y="176"/>
                </a:lnTo>
                <a:lnTo>
                  <a:pt x="4029" y="188"/>
                </a:lnTo>
                <a:lnTo>
                  <a:pt x="4030" y="261"/>
                </a:lnTo>
                <a:lnTo>
                  <a:pt x="4030" y="260"/>
                </a:lnTo>
                <a:lnTo>
                  <a:pt x="4031" y="93"/>
                </a:lnTo>
                <a:lnTo>
                  <a:pt x="4032" y="37"/>
                </a:lnTo>
                <a:lnTo>
                  <a:pt x="4032" y="31"/>
                </a:lnTo>
                <a:lnTo>
                  <a:pt x="4033" y="83"/>
                </a:lnTo>
                <a:lnTo>
                  <a:pt x="4033" y="77"/>
                </a:lnTo>
                <a:lnTo>
                  <a:pt x="4033" y="36"/>
                </a:lnTo>
                <a:lnTo>
                  <a:pt x="4034" y="39"/>
                </a:lnTo>
                <a:lnTo>
                  <a:pt x="4034" y="50"/>
                </a:lnTo>
                <a:lnTo>
                  <a:pt x="4035" y="175"/>
                </a:lnTo>
                <a:lnTo>
                  <a:pt x="4035" y="199"/>
                </a:lnTo>
                <a:lnTo>
                  <a:pt x="4036" y="245"/>
                </a:lnTo>
                <a:lnTo>
                  <a:pt x="4036" y="242"/>
                </a:lnTo>
                <a:lnTo>
                  <a:pt x="4037" y="236"/>
                </a:lnTo>
                <a:lnTo>
                  <a:pt x="4037" y="55"/>
                </a:lnTo>
                <a:lnTo>
                  <a:pt x="4038" y="40"/>
                </a:lnTo>
                <a:lnTo>
                  <a:pt x="4038" y="82"/>
                </a:lnTo>
                <a:lnTo>
                  <a:pt x="4039" y="77"/>
                </a:lnTo>
                <a:lnTo>
                  <a:pt x="4039" y="77"/>
                </a:lnTo>
                <a:lnTo>
                  <a:pt x="4040" y="37"/>
                </a:lnTo>
                <a:lnTo>
                  <a:pt x="4040" y="48"/>
                </a:lnTo>
                <a:lnTo>
                  <a:pt x="4040" y="82"/>
                </a:lnTo>
                <a:lnTo>
                  <a:pt x="4041" y="199"/>
                </a:lnTo>
                <a:lnTo>
                  <a:pt x="4041" y="224"/>
                </a:lnTo>
                <a:lnTo>
                  <a:pt x="4042" y="242"/>
                </a:lnTo>
                <a:lnTo>
                  <a:pt x="4042" y="237"/>
                </a:lnTo>
                <a:lnTo>
                  <a:pt x="4043" y="208"/>
                </a:lnTo>
                <a:lnTo>
                  <a:pt x="4044" y="40"/>
                </a:lnTo>
                <a:lnTo>
                  <a:pt x="4044" y="49"/>
                </a:lnTo>
                <a:lnTo>
                  <a:pt x="4045" y="90"/>
                </a:lnTo>
                <a:lnTo>
                  <a:pt x="4045" y="80"/>
                </a:lnTo>
                <a:lnTo>
                  <a:pt x="4045" y="76"/>
                </a:lnTo>
                <a:lnTo>
                  <a:pt x="4046" y="37"/>
                </a:lnTo>
                <a:lnTo>
                  <a:pt x="4046" y="71"/>
                </a:lnTo>
                <a:lnTo>
                  <a:pt x="4046" y="105"/>
                </a:lnTo>
                <a:lnTo>
                  <a:pt x="4047" y="227"/>
                </a:lnTo>
                <a:lnTo>
                  <a:pt x="4048" y="237"/>
                </a:lnTo>
                <a:lnTo>
                  <a:pt x="4048" y="251"/>
                </a:lnTo>
                <a:lnTo>
                  <a:pt x="4049" y="208"/>
                </a:lnTo>
                <a:lnTo>
                  <a:pt x="4049" y="124"/>
                </a:lnTo>
                <a:lnTo>
                  <a:pt x="4049" y="55"/>
                </a:lnTo>
                <a:lnTo>
                  <a:pt x="4050" y="68"/>
                </a:lnTo>
                <a:lnTo>
                  <a:pt x="4050" y="79"/>
                </a:lnTo>
                <a:lnTo>
                  <a:pt x="4050" y="122"/>
                </a:lnTo>
                <a:lnTo>
                  <a:pt x="4051" y="88"/>
                </a:lnTo>
                <a:lnTo>
                  <a:pt x="4051" y="70"/>
                </a:lnTo>
                <a:lnTo>
                  <a:pt x="4052" y="48"/>
                </a:lnTo>
                <a:lnTo>
                  <a:pt x="4052" y="107"/>
                </a:lnTo>
                <a:lnTo>
                  <a:pt x="4053" y="140"/>
                </a:lnTo>
                <a:lnTo>
                  <a:pt x="4053" y="245"/>
                </a:lnTo>
                <a:lnTo>
                  <a:pt x="4054" y="246"/>
                </a:lnTo>
                <a:lnTo>
                  <a:pt x="4055" y="144"/>
                </a:lnTo>
                <a:lnTo>
                  <a:pt x="4055" y="95"/>
                </a:lnTo>
                <a:lnTo>
                  <a:pt x="4055" y="48"/>
                </a:lnTo>
                <a:lnTo>
                  <a:pt x="4056" y="56"/>
                </a:lnTo>
                <a:lnTo>
                  <a:pt x="4056" y="82"/>
                </a:lnTo>
                <a:lnTo>
                  <a:pt x="4057" y="83"/>
                </a:lnTo>
                <a:lnTo>
                  <a:pt x="4057" y="44"/>
                </a:lnTo>
                <a:lnTo>
                  <a:pt x="4057" y="43"/>
                </a:lnTo>
                <a:lnTo>
                  <a:pt x="4058" y="129"/>
                </a:lnTo>
                <a:lnTo>
                  <a:pt x="4059" y="176"/>
                </a:lnTo>
                <a:lnTo>
                  <a:pt x="4060" y="248"/>
                </a:lnTo>
                <a:lnTo>
                  <a:pt x="4060" y="249"/>
                </a:lnTo>
                <a:lnTo>
                  <a:pt x="4061" y="157"/>
                </a:lnTo>
                <a:lnTo>
                  <a:pt x="4061" y="122"/>
                </a:lnTo>
                <a:lnTo>
                  <a:pt x="4061" y="111"/>
                </a:lnTo>
                <a:lnTo>
                  <a:pt x="4062" y="120"/>
                </a:lnTo>
                <a:lnTo>
                  <a:pt x="4062" y="151"/>
                </a:lnTo>
                <a:lnTo>
                  <a:pt x="4063" y="184"/>
                </a:lnTo>
                <a:lnTo>
                  <a:pt x="4063" y="126"/>
                </a:lnTo>
                <a:lnTo>
                  <a:pt x="4063" y="110"/>
                </a:lnTo>
                <a:lnTo>
                  <a:pt x="4064" y="105"/>
                </a:lnTo>
                <a:lnTo>
                  <a:pt x="4065" y="174"/>
                </a:lnTo>
                <a:lnTo>
                  <a:pt x="4065" y="190"/>
                </a:lnTo>
                <a:lnTo>
                  <a:pt x="4066" y="252"/>
                </a:lnTo>
                <a:lnTo>
                  <a:pt x="4066" y="257"/>
                </a:lnTo>
                <a:lnTo>
                  <a:pt x="4066" y="260"/>
                </a:lnTo>
                <a:lnTo>
                  <a:pt x="4067" y="240"/>
                </a:lnTo>
                <a:lnTo>
                  <a:pt x="4067" y="220"/>
                </a:lnTo>
                <a:lnTo>
                  <a:pt x="4068" y="174"/>
                </a:lnTo>
                <a:lnTo>
                  <a:pt x="4068" y="187"/>
                </a:lnTo>
                <a:lnTo>
                  <a:pt x="4069" y="196"/>
                </a:lnTo>
                <a:lnTo>
                  <a:pt x="4069" y="208"/>
                </a:lnTo>
                <a:lnTo>
                  <a:pt x="4069" y="148"/>
                </a:lnTo>
                <a:lnTo>
                  <a:pt x="4070" y="141"/>
                </a:lnTo>
                <a:lnTo>
                  <a:pt x="4070" y="138"/>
                </a:lnTo>
                <a:lnTo>
                  <a:pt x="4071" y="184"/>
                </a:lnTo>
                <a:lnTo>
                  <a:pt x="4071" y="217"/>
                </a:lnTo>
                <a:lnTo>
                  <a:pt x="4072" y="252"/>
                </a:lnTo>
                <a:lnTo>
                  <a:pt x="4072" y="248"/>
                </a:lnTo>
                <a:lnTo>
                  <a:pt x="4072" y="248"/>
                </a:lnTo>
                <a:lnTo>
                  <a:pt x="4073" y="70"/>
                </a:lnTo>
                <a:lnTo>
                  <a:pt x="4073" y="68"/>
                </a:lnTo>
                <a:lnTo>
                  <a:pt x="4073" y="67"/>
                </a:lnTo>
                <a:lnTo>
                  <a:pt x="4074" y="95"/>
                </a:lnTo>
                <a:lnTo>
                  <a:pt x="4075" y="79"/>
                </a:lnTo>
                <a:lnTo>
                  <a:pt x="4075" y="40"/>
                </a:lnTo>
                <a:lnTo>
                  <a:pt x="4076" y="53"/>
                </a:lnTo>
                <a:lnTo>
                  <a:pt x="4076" y="88"/>
                </a:lnTo>
                <a:lnTo>
                  <a:pt x="4077" y="202"/>
                </a:lnTo>
                <a:lnTo>
                  <a:pt x="4077" y="223"/>
                </a:lnTo>
                <a:lnTo>
                  <a:pt x="4077" y="244"/>
                </a:lnTo>
                <a:lnTo>
                  <a:pt x="4078" y="236"/>
                </a:lnTo>
                <a:lnTo>
                  <a:pt x="4078" y="200"/>
                </a:lnTo>
                <a:lnTo>
                  <a:pt x="4079" y="50"/>
                </a:lnTo>
                <a:lnTo>
                  <a:pt x="4079" y="56"/>
                </a:lnTo>
                <a:lnTo>
                  <a:pt x="4080" y="58"/>
                </a:lnTo>
                <a:lnTo>
                  <a:pt x="4080" y="105"/>
                </a:lnTo>
                <a:lnTo>
                  <a:pt x="4080" y="95"/>
                </a:lnTo>
                <a:lnTo>
                  <a:pt x="4081" y="86"/>
                </a:lnTo>
                <a:lnTo>
                  <a:pt x="4081" y="34"/>
                </a:lnTo>
                <a:lnTo>
                  <a:pt x="4082" y="82"/>
                </a:lnTo>
                <a:lnTo>
                  <a:pt x="4082" y="98"/>
                </a:lnTo>
                <a:lnTo>
                  <a:pt x="4083" y="217"/>
                </a:lnTo>
                <a:lnTo>
                  <a:pt x="4083" y="233"/>
                </a:lnTo>
                <a:lnTo>
                  <a:pt x="4084" y="240"/>
                </a:lnTo>
                <a:lnTo>
                  <a:pt x="4084" y="203"/>
                </a:lnTo>
                <a:lnTo>
                  <a:pt x="4084" y="129"/>
                </a:lnTo>
                <a:lnTo>
                  <a:pt x="4085" y="43"/>
                </a:lnTo>
                <a:lnTo>
                  <a:pt x="4085" y="46"/>
                </a:lnTo>
                <a:lnTo>
                  <a:pt x="4086" y="64"/>
                </a:lnTo>
                <a:lnTo>
                  <a:pt x="4086" y="99"/>
                </a:lnTo>
                <a:lnTo>
                  <a:pt x="4087" y="92"/>
                </a:lnTo>
                <a:lnTo>
                  <a:pt x="4087" y="64"/>
                </a:lnTo>
                <a:lnTo>
                  <a:pt x="4087" y="30"/>
                </a:lnTo>
                <a:lnTo>
                  <a:pt x="4088" y="104"/>
                </a:lnTo>
                <a:lnTo>
                  <a:pt x="4088" y="133"/>
                </a:lnTo>
                <a:lnTo>
                  <a:pt x="4089" y="227"/>
                </a:lnTo>
                <a:lnTo>
                  <a:pt x="4089" y="239"/>
                </a:lnTo>
                <a:lnTo>
                  <a:pt x="4090" y="129"/>
                </a:lnTo>
                <a:lnTo>
                  <a:pt x="4091" y="98"/>
                </a:lnTo>
                <a:lnTo>
                  <a:pt x="4091" y="61"/>
                </a:lnTo>
                <a:lnTo>
                  <a:pt x="4092" y="80"/>
                </a:lnTo>
                <a:lnTo>
                  <a:pt x="4092" y="107"/>
                </a:lnTo>
                <a:lnTo>
                  <a:pt x="4093" y="50"/>
                </a:lnTo>
                <a:lnTo>
                  <a:pt x="4093" y="25"/>
                </a:lnTo>
                <a:lnTo>
                  <a:pt x="4094" y="142"/>
                </a:lnTo>
                <a:lnTo>
                  <a:pt x="4094" y="172"/>
                </a:lnTo>
                <a:lnTo>
                  <a:pt x="4095" y="244"/>
                </a:lnTo>
                <a:lnTo>
                  <a:pt x="4096" y="242"/>
                </a:lnTo>
                <a:lnTo>
                  <a:pt x="4096" y="86"/>
                </a:lnTo>
                <a:lnTo>
                  <a:pt x="4097" y="61"/>
                </a:lnTo>
                <a:lnTo>
                  <a:pt x="4098" y="102"/>
                </a:lnTo>
                <a:lnTo>
                  <a:pt x="4098" y="108"/>
                </a:lnTo>
                <a:lnTo>
                  <a:pt x="4099" y="49"/>
                </a:lnTo>
                <a:lnTo>
                  <a:pt x="4099" y="53"/>
                </a:lnTo>
                <a:lnTo>
                  <a:pt x="4100" y="168"/>
                </a:lnTo>
                <a:lnTo>
                  <a:pt x="4100" y="208"/>
                </a:lnTo>
                <a:lnTo>
                  <a:pt x="4101" y="242"/>
                </a:lnTo>
                <a:lnTo>
                  <a:pt x="4102" y="237"/>
                </a:lnTo>
                <a:lnTo>
                  <a:pt x="4103" y="126"/>
                </a:lnTo>
                <a:lnTo>
                  <a:pt x="4103" y="110"/>
                </a:lnTo>
                <a:lnTo>
                  <a:pt x="4104" y="178"/>
                </a:lnTo>
                <a:lnTo>
                  <a:pt x="4104" y="175"/>
                </a:lnTo>
                <a:lnTo>
                  <a:pt x="4105" y="93"/>
                </a:lnTo>
                <a:lnTo>
                  <a:pt x="4105" y="117"/>
                </a:lnTo>
                <a:lnTo>
                  <a:pt x="4106" y="212"/>
                </a:lnTo>
                <a:lnTo>
                  <a:pt x="4107" y="232"/>
                </a:lnTo>
                <a:lnTo>
                  <a:pt x="4108" y="258"/>
                </a:lnTo>
                <a:lnTo>
                  <a:pt x="4108" y="240"/>
                </a:lnTo>
                <a:lnTo>
                  <a:pt x="4109" y="188"/>
                </a:lnTo>
                <a:lnTo>
                  <a:pt x="4109" y="187"/>
                </a:lnTo>
                <a:lnTo>
                  <a:pt x="4109" y="178"/>
                </a:lnTo>
                <a:lnTo>
                  <a:pt x="4110" y="214"/>
                </a:lnTo>
                <a:lnTo>
                  <a:pt x="4110" y="212"/>
                </a:lnTo>
                <a:lnTo>
                  <a:pt x="4110" y="214"/>
                </a:lnTo>
                <a:lnTo>
                  <a:pt x="4111" y="131"/>
                </a:lnTo>
                <a:lnTo>
                  <a:pt x="4112" y="150"/>
                </a:lnTo>
                <a:lnTo>
                  <a:pt x="4112" y="235"/>
                </a:lnTo>
                <a:lnTo>
                  <a:pt x="4113" y="248"/>
                </a:lnTo>
                <a:lnTo>
                  <a:pt x="4113" y="251"/>
                </a:lnTo>
                <a:lnTo>
                  <a:pt x="4114" y="208"/>
                </a:lnTo>
                <a:lnTo>
                  <a:pt x="4114" y="138"/>
                </a:lnTo>
                <a:lnTo>
                  <a:pt x="4115" y="36"/>
                </a:lnTo>
                <a:lnTo>
                  <a:pt x="4115" y="41"/>
                </a:lnTo>
                <a:lnTo>
                  <a:pt x="4115" y="59"/>
                </a:lnTo>
                <a:lnTo>
                  <a:pt x="4116" y="93"/>
                </a:lnTo>
                <a:lnTo>
                  <a:pt x="4116" y="71"/>
                </a:lnTo>
                <a:lnTo>
                  <a:pt x="4116" y="27"/>
                </a:lnTo>
                <a:lnTo>
                  <a:pt x="4117" y="90"/>
                </a:lnTo>
                <a:lnTo>
                  <a:pt x="4118" y="132"/>
                </a:lnTo>
                <a:lnTo>
                  <a:pt x="4119" y="218"/>
                </a:lnTo>
                <a:lnTo>
                  <a:pt x="4119" y="203"/>
                </a:lnTo>
                <a:lnTo>
                  <a:pt x="4119" y="232"/>
                </a:lnTo>
                <a:lnTo>
                  <a:pt x="4120" y="193"/>
                </a:lnTo>
                <a:lnTo>
                  <a:pt x="4120" y="119"/>
                </a:lnTo>
                <a:lnTo>
                  <a:pt x="4121" y="36"/>
                </a:lnTo>
                <a:lnTo>
                  <a:pt x="4121" y="46"/>
                </a:lnTo>
                <a:lnTo>
                  <a:pt x="4121" y="61"/>
                </a:lnTo>
                <a:lnTo>
                  <a:pt x="4121" y="90"/>
                </a:lnTo>
                <a:lnTo>
                  <a:pt x="4122" y="76"/>
                </a:lnTo>
                <a:lnTo>
                  <a:pt x="4123" y="44"/>
                </a:lnTo>
                <a:lnTo>
                  <a:pt x="4123" y="12"/>
                </a:lnTo>
                <a:lnTo>
                  <a:pt x="4124" y="93"/>
                </a:lnTo>
                <a:lnTo>
                  <a:pt x="4124" y="124"/>
                </a:lnTo>
                <a:lnTo>
                  <a:pt x="4125" y="224"/>
                </a:lnTo>
                <a:lnTo>
                  <a:pt x="4125" y="233"/>
                </a:lnTo>
                <a:lnTo>
                  <a:pt x="4126" y="147"/>
                </a:lnTo>
                <a:lnTo>
                  <a:pt x="4126" y="83"/>
                </a:lnTo>
                <a:lnTo>
                  <a:pt x="4126" y="43"/>
                </a:lnTo>
                <a:lnTo>
                  <a:pt x="4127" y="71"/>
                </a:lnTo>
                <a:lnTo>
                  <a:pt x="4128" y="90"/>
                </a:lnTo>
                <a:lnTo>
                  <a:pt x="4128" y="98"/>
                </a:lnTo>
                <a:lnTo>
                  <a:pt x="4128" y="25"/>
                </a:lnTo>
                <a:lnTo>
                  <a:pt x="4129" y="32"/>
                </a:lnTo>
                <a:lnTo>
                  <a:pt x="4130" y="128"/>
                </a:lnTo>
                <a:lnTo>
                  <a:pt x="4130" y="156"/>
                </a:lnTo>
                <a:lnTo>
                  <a:pt x="4131" y="235"/>
                </a:lnTo>
                <a:lnTo>
                  <a:pt x="4131" y="232"/>
                </a:lnTo>
                <a:lnTo>
                  <a:pt x="4132" y="71"/>
                </a:lnTo>
                <a:lnTo>
                  <a:pt x="4132" y="37"/>
                </a:lnTo>
                <a:lnTo>
                  <a:pt x="4132" y="36"/>
                </a:lnTo>
                <a:lnTo>
                  <a:pt x="4133" y="88"/>
                </a:lnTo>
                <a:lnTo>
                  <a:pt x="4134" y="92"/>
                </a:lnTo>
                <a:lnTo>
                  <a:pt x="4135" y="22"/>
                </a:lnTo>
                <a:lnTo>
                  <a:pt x="4135" y="30"/>
                </a:lnTo>
                <a:lnTo>
                  <a:pt x="4136" y="163"/>
                </a:lnTo>
                <a:lnTo>
                  <a:pt x="4136" y="200"/>
                </a:lnTo>
                <a:lnTo>
                  <a:pt x="4137" y="236"/>
                </a:lnTo>
                <a:lnTo>
                  <a:pt x="4137" y="227"/>
                </a:lnTo>
                <a:lnTo>
                  <a:pt x="4138" y="48"/>
                </a:lnTo>
                <a:lnTo>
                  <a:pt x="4139" y="46"/>
                </a:lnTo>
                <a:lnTo>
                  <a:pt x="4139" y="95"/>
                </a:lnTo>
                <a:lnTo>
                  <a:pt x="4140" y="93"/>
                </a:lnTo>
                <a:lnTo>
                  <a:pt x="4140" y="82"/>
                </a:lnTo>
                <a:lnTo>
                  <a:pt x="4140" y="30"/>
                </a:lnTo>
                <a:lnTo>
                  <a:pt x="4141" y="39"/>
                </a:lnTo>
                <a:lnTo>
                  <a:pt x="4141" y="73"/>
                </a:lnTo>
                <a:lnTo>
                  <a:pt x="4142" y="200"/>
                </a:lnTo>
                <a:lnTo>
                  <a:pt x="4142" y="217"/>
                </a:lnTo>
                <a:lnTo>
                  <a:pt x="4143" y="240"/>
                </a:lnTo>
                <a:lnTo>
                  <a:pt x="4143" y="232"/>
                </a:lnTo>
                <a:lnTo>
                  <a:pt x="4143" y="212"/>
                </a:lnTo>
                <a:lnTo>
                  <a:pt x="4144" y="95"/>
                </a:lnTo>
                <a:lnTo>
                  <a:pt x="4145" y="95"/>
                </a:lnTo>
                <a:lnTo>
                  <a:pt x="4146" y="166"/>
                </a:lnTo>
                <a:lnTo>
                  <a:pt x="4146" y="159"/>
                </a:lnTo>
                <a:lnTo>
                  <a:pt x="4146" y="93"/>
                </a:lnTo>
                <a:lnTo>
                  <a:pt x="4147" y="110"/>
                </a:lnTo>
                <a:lnTo>
                  <a:pt x="4147" y="133"/>
                </a:lnTo>
                <a:lnTo>
                  <a:pt x="4148" y="226"/>
                </a:lnTo>
                <a:lnTo>
                  <a:pt x="4148" y="245"/>
                </a:lnTo>
                <a:lnTo>
                  <a:pt x="4149" y="252"/>
                </a:lnTo>
                <a:lnTo>
                  <a:pt x="4149" y="239"/>
                </a:lnTo>
                <a:lnTo>
                  <a:pt x="4150" y="220"/>
                </a:lnTo>
                <a:lnTo>
                  <a:pt x="4150" y="223"/>
                </a:lnTo>
                <a:lnTo>
                  <a:pt x="4151" y="163"/>
                </a:lnTo>
                <a:lnTo>
                  <a:pt x="4151" y="165"/>
                </a:lnTo>
                <a:lnTo>
                  <a:pt x="4152" y="202"/>
                </a:lnTo>
                <a:lnTo>
                  <a:pt x="4152" y="153"/>
                </a:lnTo>
                <a:lnTo>
                  <a:pt x="4153" y="122"/>
                </a:lnTo>
                <a:lnTo>
                  <a:pt x="4153" y="141"/>
                </a:lnTo>
                <a:lnTo>
                  <a:pt x="4153" y="165"/>
                </a:lnTo>
                <a:lnTo>
                  <a:pt x="4154" y="246"/>
                </a:lnTo>
                <a:lnTo>
                  <a:pt x="4155" y="252"/>
                </a:lnTo>
                <a:lnTo>
                  <a:pt x="4155" y="138"/>
                </a:lnTo>
                <a:lnTo>
                  <a:pt x="4156" y="79"/>
                </a:lnTo>
                <a:lnTo>
                  <a:pt x="4156" y="36"/>
                </a:lnTo>
                <a:lnTo>
                  <a:pt x="4157" y="64"/>
                </a:lnTo>
                <a:lnTo>
                  <a:pt x="4157" y="90"/>
                </a:lnTo>
                <a:lnTo>
                  <a:pt x="4157" y="95"/>
                </a:lnTo>
                <a:lnTo>
                  <a:pt x="4158" y="43"/>
                </a:lnTo>
                <a:lnTo>
                  <a:pt x="4158" y="40"/>
                </a:lnTo>
                <a:lnTo>
                  <a:pt x="4159" y="135"/>
                </a:lnTo>
                <a:lnTo>
                  <a:pt x="4159" y="165"/>
                </a:lnTo>
                <a:lnTo>
                  <a:pt x="4160" y="239"/>
                </a:lnTo>
                <a:lnTo>
                  <a:pt x="4161" y="237"/>
                </a:lnTo>
                <a:lnTo>
                  <a:pt x="4162" y="73"/>
                </a:lnTo>
                <a:lnTo>
                  <a:pt x="4162" y="44"/>
                </a:lnTo>
                <a:lnTo>
                  <a:pt x="4163" y="92"/>
                </a:lnTo>
                <a:lnTo>
                  <a:pt x="4163" y="88"/>
                </a:lnTo>
                <a:lnTo>
                  <a:pt x="4164" y="27"/>
                </a:lnTo>
                <a:lnTo>
                  <a:pt x="4164" y="30"/>
                </a:lnTo>
                <a:lnTo>
                  <a:pt x="4165" y="166"/>
                </a:lnTo>
                <a:lnTo>
                  <a:pt x="4166" y="199"/>
                </a:lnTo>
                <a:lnTo>
                  <a:pt x="4167" y="239"/>
                </a:lnTo>
                <a:lnTo>
                  <a:pt x="4167" y="223"/>
                </a:lnTo>
                <a:lnTo>
                  <a:pt x="4168" y="39"/>
                </a:lnTo>
                <a:lnTo>
                  <a:pt x="4168" y="43"/>
                </a:lnTo>
                <a:lnTo>
                  <a:pt x="4169" y="88"/>
                </a:lnTo>
                <a:lnTo>
                  <a:pt x="4169" y="86"/>
                </a:lnTo>
                <a:lnTo>
                  <a:pt x="4169" y="83"/>
                </a:lnTo>
                <a:lnTo>
                  <a:pt x="4170" y="18"/>
                </a:lnTo>
                <a:lnTo>
                  <a:pt x="4170" y="34"/>
                </a:lnTo>
                <a:lnTo>
                  <a:pt x="4171" y="73"/>
                </a:lnTo>
                <a:lnTo>
                  <a:pt x="4171" y="192"/>
                </a:lnTo>
                <a:lnTo>
                  <a:pt x="4172" y="218"/>
                </a:lnTo>
                <a:lnTo>
                  <a:pt x="4173" y="240"/>
                </a:lnTo>
                <a:lnTo>
                  <a:pt x="4173" y="223"/>
                </a:lnTo>
                <a:lnTo>
                  <a:pt x="4173" y="194"/>
                </a:lnTo>
                <a:lnTo>
                  <a:pt x="4174" y="34"/>
                </a:lnTo>
                <a:lnTo>
                  <a:pt x="4174" y="40"/>
                </a:lnTo>
                <a:lnTo>
                  <a:pt x="4174" y="50"/>
                </a:lnTo>
                <a:lnTo>
                  <a:pt x="4175" y="89"/>
                </a:lnTo>
                <a:lnTo>
                  <a:pt x="4175" y="80"/>
                </a:lnTo>
                <a:lnTo>
                  <a:pt x="4176" y="22"/>
                </a:lnTo>
                <a:lnTo>
                  <a:pt x="4176" y="36"/>
                </a:lnTo>
                <a:lnTo>
                  <a:pt x="4177" y="67"/>
                </a:lnTo>
                <a:lnTo>
                  <a:pt x="4178" y="190"/>
                </a:lnTo>
                <a:lnTo>
                  <a:pt x="4178" y="214"/>
                </a:lnTo>
                <a:lnTo>
                  <a:pt x="4178" y="237"/>
                </a:lnTo>
                <a:lnTo>
                  <a:pt x="4179" y="220"/>
                </a:lnTo>
                <a:lnTo>
                  <a:pt x="4179" y="193"/>
                </a:lnTo>
                <a:lnTo>
                  <a:pt x="4180" y="32"/>
                </a:lnTo>
                <a:lnTo>
                  <a:pt x="4180" y="34"/>
                </a:lnTo>
                <a:lnTo>
                  <a:pt x="4180" y="34"/>
                </a:lnTo>
                <a:lnTo>
                  <a:pt x="4181" y="80"/>
                </a:lnTo>
                <a:lnTo>
                  <a:pt x="4181" y="68"/>
                </a:lnTo>
                <a:lnTo>
                  <a:pt x="4182" y="55"/>
                </a:lnTo>
                <a:lnTo>
                  <a:pt x="4182" y="24"/>
                </a:lnTo>
                <a:lnTo>
                  <a:pt x="4183" y="76"/>
                </a:lnTo>
                <a:lnTo>
                  <a:pt x="4183" y="98"/>
                </a:lnTo>
                <a:lnTo>
                  <a:pt x="4184" y="215"/>
                </a:lnTo>
                <a:lnTo>
                  <a:pt x="4184" y="232"/>
                </a:lnTo>
                <a:lnTo>
                  <a:pt x="4184" y="244"/>
                </a:lnTo>
                <a:lnTo>
                  <a:pt x="4185" y="212"/>
                </a:lnTo>
                <a:lnTo>
                  <a:pt x="4185" y="169"/>
                </a:lnTo>
                <a:lnTo>
                  <a:pt x="4186" y="95"/>
                </a:lnTo>
                <a:lnTo>
                  <a:pt x="4186" y="105"/>
                </a:lnTo>
                <a:lnTo>
                  <a:pt x="4187" y="120"/>
                </a:lnTo>
                <a:lnTo>
                  <a:pt x="4187" y="168"/>
                </a:lnTo>
                <a:lnTo>
                  <a:pt x="4187" y="156"/>
                </a:lnTo>
                <a:lnTo>
                  <a:pt x="4188" y="104"/>
                </a:lnTo>
                <a:lnTo>
                  <a:pt x="4188" y="95"/>
                </a:lnTo>
                <a:lnTo>
                  <a:pt x="4189" y="133"/>
                </a:lnTo>
                <a:lnTo>
                  <a:pt x="4189" y="148"/>
                </a:lnTo>
                <a:lnTo>
                  <a:pt x="4190" y="239"/>
                </a:lnTo>
                <a:lnTo>
                  <a:pt x="4190" y="244"/>
                </a:lnTo>
                <a:lnTo>
                  <a:pt x="4190" y="255"/>
                </a:lnTo>
                <a:lnTo>
                  <a:pt x="4191" y="215"/>
                </a:lnTo>
                <a:lnTo>
                  <a:pt x="4191" y="218"/>
                </a:lnTo>
                <a:lnTo>
                  <a:pt x="4192" y="150"/>
                </a:lnTo>
                <a:lnTo>
                  <a:pt x="4192" y="154"/>
                </a:lnTo>
                <a:lnTo>
                  <a:pt x="4193" y="174"/>
                </a:lnTo>
                <a:lnTo>
                  <a:pt x="4193" y="192"/>
                </a:lnTo>
                <a:lnTo>
                  <a:pt x="4194" y="133"/>
                </a:lnTo>
                <a:lnTo>
                  <a:pt x="4194" y="133"/>
                </a:lnTo>
                <a:lnTo>
                  <a:pt x="4194" y="123"/>
                </a:lnTo>
                <a:lnTo>
                  <a:pt x="4195" y="160"/>
                </a:lnTo>
                <a:lnTo>
                  <a:pt x="4195" y="181"/>
                </a:lnTo>
                <a:lnTo>
                  <a:pt x="4196" y="251"/>
                </a:lnTo>
                <a:lnTo>
                  <a:pt x="4196" y="245"/>
                </a:lnTo>
                <a:lnTo>
                  <a:pt x="4196" y="246"/>
                </a:lnTo>
                <a:lnTo>
                  <a:pt x="4197" y="70"/>
                </a:lnTo>
                <a:lnTo>
                  <a:pt x="4198" y="28"/>
                </a:lnTo>
                <a:lnTo>
                  <a:pt x="4198" y="18"/>
                </a:lnTo>
                <a:lnTo>
                  <a:pt x="4199" y="53"/>
                </a:lnTo>
                <a:lnTo>
                  <a:pt x="4199" y="59"/>
                </a:lnTo>
                <a:lnTo>
                  <a:pt x="4199" y="13"/>
                </a:lnTo>
                <a:lnTo>
                  <a:pt x="4200" y="27"/>
                </a:lnTo>
                <a:lnTo>
                  <a:pt x="4200" y="32"/>
                </a:lnTo>
                <a:lnTo>
                  <a:pt x="4201" y="154"/>
                </a:lnTo>
                <a:lnTo>
                  <a:pt x="4201" y="185"/>
                </a:lnTo>
                <a:lnTo>
                  <a:pt x="4202" y="236"/>
                </a:lnTo>
                <a:lnTo>
                  <a:pt x="4202" y="235"/>
                </a:lnTo>
                <a:lnTo>
                  <a:pt x="4202" y="217"/>
                </a:lnTo>
                <a:lnTo>
                  <a:pt x="4203" y="19"/>
                </a:lnTo>
                <a:lnTo>
                  <a:pt x="4204" y="15"/>
                </a:lnTo>
                <a:lnTo>
                  <a:pt x="4204" y="12"/>
                </a:lnTo>
                <a:lnTo>
                  <a:pt x="4205" y="64"/>
                </a:lnTo>
                <a:lnTo>
                  <a:pt x="4205" y="56"/>
                </a:lnTo>
                <a:lnTo>
                  <a:pt x="4206" y="13"/>
                </a:lnTo>
                <a:lnTo>
                  <a:pt x="4206" y="32"/>
                </a:lnTo>
                <a:lnTo>
                  <a:pt x="4206" y="64"/>
                </a:lnTo>
                <a:lnTo>
                  <a:pt x="4207" y="188"/>
                </a:lnTo>
                <a:lnTo>
                  <a:pt x="4207" y="214"/>
                </a:lnTo>
                <a:lnTo>
                  <a:pt x="4208" y="236"/>
                </a:lnTo>
                <a:lnTo>
                  <a:pt x="4208" y="221"/>
                </a:lnTo>
                <a:lnTo>
                  <a:pt x="4209" y="193"/>
                </a:lnTo>
                <a:lnTo>
                  <a:pt x="4210" y="22"/>
                </a:lnTo>
                <a:lnTo>
                  <a:pt x="4210" y="34"/>
                </a:lnTo>
                <a:lnTo>
                  <a:pt x="4210" y="74"/>
                </a:lnTo>
                <a:lnTo>
                  <a:pt x="4211" y="70"/>
                </a:lnTo>
                <a:lnTo>
                  <a:pt x="4211" y="55"/>
                </a:lnTo>
                <a:lnTo>
                  <a:pt x="4211" y="24"/>
                </a:lnTo>
                <a:lnTo>
                  <a:pt x="4212" y="65"/>
                </a:lnTo>
                <a:lnTo>
                  <a:pt x="4212" y="92"/>
                </a:lnTo>
                <a:lnTo>
                  <a:pt x="4213" y="211"/>
                </a:lnTo>
                <a:lnTo>
                  <a:pt x="4214" y="226"/>
                </a:lnTo>
                <a:lnTo>
                  <a:pt x="4214" y="240"/>
                </a:lnTo>
                <a:lnTo>
                  <a:pt x="4214" y="190"/>
                </a:lnTo>
                <a:lnTo>
                  <a:pt x="4215" y="132"/>
                </a:lnTo>
                <a:lnTo>
                  <a:pt x="4215" y="30"/>
                </a:lnTo>
                <a:lnTo>
                  <a:pt x="4216" y="41"/>
                </a:lnTo>
                <a:lnTo>
                  <a:pt x="4216" y="43"/>
                </a:lnTo>
                <a:lnTo>
                  <a:pt x="4217" y="79"/>
                </a:lnTo>
                <a:lnTo>
                  <a:pt x="4217" y="56"/>
                </a:lnTo>
                <a:lnTo>
                  <a:pt x="4217" y="30"/>
                </a:lnTo>
                <a:lnTo>
                  <a:pt x="4218" y="27"/>
                </a:lnTo>
                <a:lnTo>
                  <a:pt x="4218" y="92"/>
                </a:lnTo>
                <a:lnTo>
                  <a:pt x="4218" y="133"/>
                </a:lnTo>
                <a:lnTo>
                  <a:pt x="4219" y="232"/>
                </a:lnTo>
                <a:lnTo>
                  <a:pt x="4220" y="236"/>
                </a:lnTo>
                <a:lnTo>
                  <a:pt x="4220" y="237"/>
                </a:lnTo>
                <a:lnTo>
                  <a:pt x="4221" y="141"/>
                </a:lnTo>
                <a:lnTo>
                  <a:pt x="4221" y="53"/>
                </a:lnTo>
                <a:lnTo>
                  <a:pt x="4222" y="34"/>
                </a:lnTo>
                <a:lnTo>
                  <a:pt x="4222" y="49"/>
                </a:lnTo>
                <a:lnTo>
                  <a:pt x="4222" y="76"/>
                </a:lnTo>
                <a:lnTo>
                  <a:pt x="4223" y="39"/>
                </a:lnTo>
                <a:lnTo>
                  <a:pt x="4223" y="39"/>
                </a:lnTo>
                <a:lnTo>
                  <a:pt x="4224" y="135"/>
                </a:lnTo>
                <a:lnTo>
                  <a:pt x="4225" y="160"/>
                </a:lnTo>
                <a:lnTo>
                  <a:pt x="4226" y="235"/>
                </a:lnTo>
                <a:lnTo>
                  <a:pt x="4226" y="236"/>
                </a:lnTo>
                <a:lnTo>
                  <a:pt x="4227" y="111"/>
                </a:lnTo>
                <a:lnTo>
                  <a:pt x="4227" y="98"/>
                </a:lnTo>
                <a:lnTo>
                  <a:pt x="4227" y="96"/>
                </a:lnTo>
                <a:lnTo>
                  <a:pt x="4228" y="159"/>
                </a:lnTo>
                <a:lnTo>
                  <a:pt x="4228" y="163"/>
                </a:lnTo>
                <a:lnTo>
                  <a:pt x="4229" y="165"/>
                </a:lnTo>
                <a:lnTo>
                  <a:pt x="4229" y="98"/>
                </a:lnTo>
                <a:lnTo>
                  <a:pt x="4230" y="84"/>
                </a:lnTo>
                <a:lnTo>
                  <a:pt x="4230" y="144"/>
                </a:lnTo>
                <a:lnTo>
                  <a:pt x="4230" y="181"/>
                </a:lnTo>
                <a:lnTo>
                  <a:pt x="4232" y="246"/>
                </a:lnTo>
                <a:lnTo>
                  <a:pt x="4232" y="251"/>
                </a:lnTo>
                <a:lnTo>
                  <a:pt x="4233" y="197"/>
                </a:lnTo>
                <a:lnTo>
                  <a:pt x="4233" y="185"/>
                </a:lnTo>
                <a:lnTo>
                  <a:pt x="4234" y="160"/>
                </a:lnTo>
                <a:lnTo>
                  <a:pt x="4234" y="183"/>
                </a:lnTo>
                <a:lnTo>
                  <a:pt x="4234" y="199"/>
                </a:lnTo>
                <a:lnTo>
                  <a:pt x="4235" y="131"/>
                </a:lnTo>
                <a:lnTo>
                  <a:pt x="4236" y="116"/>
                </a:lnTo>
                <a:lnTo>
                  <a:pt x="4237" y="172"/>
                </a:lnTo>
                <a:lnTo>
                  <a:pt x="4237" y="203"/>
                </a:lnTo>
                <a:lnTo>
                  <a:pt x="4238" y="245"/>
                </a:lnTo>
                <a:lnTo>
                  <a:pt x="4238" y="227"/>
                </a:lnTo>
                <a:lnTo>
                  <a:pt x="4239" y="34"/>
                </a:lnTo>
                <a:lnTo>
                  <a:pt x="4239" y="28"/>
                </a:lnTo>
                <a:lnTo>
                  <a:pt x="4240" y="80"/>
                </a:lnTo>
                <a:lnTo>
                  <a:pt x="4241" y="71"/>
                </a:lnTo>
                <a:lnTo>
                  <a:pt x="4241" y="21"/>
                </a:lnTo>
                <a:lnTo>
                  <a:pt x="4242" y="31"/>
                </a:lnTo>
                <a:lnTo>
                  <a:pt x="4242" y="70"/>
                </a:lnTo>
                <a:lnTo>
                  <a:pt x="4243" y="192"/>
                </a:lnTo>
                <a:lnTo>
                  <a:pt x="4243" y="212"/>
                </a:lnTo>
                <a:lnTo>
                  <a:pt x="4243" y="233"/>
                </a:lnTo>
                <a:lnTo>
                  <a:pt x="4244" y="218"/>
                </a:lnTo>
                <a:lnTo>
                  <a:pt x="4244" y="192"/>
                </a:lnTo>
                <a:lnTo>
                  <a:pt x="4245" y="34"/>
                </a:lnTo>
                <a:lnTo>
                  <a:pt x="4245" y="34"/>
                </a:lnTo>
                <a:lnTo>
                  <a:pt x="4246" y="52"/>
                </a:lnTo>
                <a:lnTo>
                  <a:pt x="4246" y="86"/>
                </a:lnTo>
                <a:lnTo>
                  <a:pt x="4246" y="80"/>
                </a:lnTo>
                <a:lnTo>
                  <a:pt x="4247" y="73"/>
                </a:lnTo>
                <a:lnTo>
                  <a:pt x="4247" y="19"/>
                </a:lnTo>
                <a:lnTo>
                  <a:pt x="4248" y="71"/>
                </a:lnTo>
                <a:lnTo>
                  <a:pt x="4248" y="90"/>
                </a:lnTo>
                <a:lnTo>
                  <a:pt x="4249" y="212"/>
                </a:lnTo>
                <a:lnTo>
                  <a:pt x="4249" y="218"/>
                </a:lnTo>
                <a:lnTo>
                  <a:pt x="4250" y="227"/>
                </a:lnTo>
                <a:lnTo>
                  <a:pt x="4250" y="188"/>
                </a:lnTo>
                <a:lnTo>
                  <a:pt x="4250" y="119"/>
                </a:lnTo>
                <a:lnTo>
                  <a:pt x="4251" y="34"/>
                </a:lnTo>
                <a:lnTo>
                  <a:pt x="4251" y="37"/>
                </a:lnTo>
                <a:lnTo>
                  <a:pt x="4252" y="65"/>
                </a:lnTo>
                <a:lnTo>
                  <a:pt x="4252" y="86"/>
                </a:lnTo>
                <a:lnTo>
                  <a:pt x="4253" y="77"/>
                </a:lnTo>
                <a:lnTo>
                  <a:pt x="4253" y="37"/>
                </a:lnTo>
                <a:lnTo>
                  <a:pt x="4253" y="22"/>
                </a:lnTo>
                <a:lnTo>
                  <a:pt x="4254" y="95"/>
                </a:lnTo>
                <a:lnTo>
                  <a:pt x="4254" y="128"/>
                </a:lnTo>
                <a:lnTo>
                  <a:pt x="4255" y="230"/>
                </a:lnTo>
                <a:lnTo>
                  <a:pt x="4255" y="236"/>
                </a:lnTo>
                <a:lnTo>
                  <a:pt x="4256" y="124"/>
                </a:lnTo>
                <a:lnTo>
                  <a:pt x="4257" y="48"/>
                </a:lnTo>
                <a:lnTo>
                  <a:pt x="4257" y="12"/>
                </a:lnTo>
                <a:lnTo>
                  <a:pt x="4258" y="24"/>
                </a:lnTo>
                <a:lnTo>
                  <a:pt x="4258" y="64"/>
                </a:lnTo>
                <a:lnTo>
                  <a:pt x="4259" y="16"/>
                </a:lnTo>
                <a:lnTo>
                  <a:pt x="4259" y="22"/>
                </a:lnTo>
                <a:lnTo>
                  <a:pt x="4260" y="120"/>
                </a:lnTo>
                <a:lnTo>
                  <a:pt x="4260" y="145"/>
                </a:lnTo>
                <a:lnTo>
                  <a:pt x="4261" y="232"/>
                </a:lnTo>
                <a:lnTo>
                  <a:pt x="4261" y="235"/>
                </a:lnTo>
                <a:lnTo>
                  <a:pt x="4262" y="37"/>
                </a:lnTo>
                <a:lnTo>
                  <a:pt x="4263" y="19"/>
                </a:lnTo>
                <a:lnTo>
                  <a:pt x="4264" y="88"/>
                </a:lnTo>
                <a:lnTo>
                  <a:pt x="4264" y="84"/>
                </a:lnTo>
                <a:lnTo>
                  <a:pt x="4265" y="98"/>
                </a:lnTo>
                <a:lnTo>
                  <a:pt x="4265" y="39"/>
                </a:lnTo>
                <a:lnTo>
                  <a:pt x="4265" y="49"/>
                </a:lnTo>
                <a:lnTo>
                  <a:pt x="4266" y="166"/>
                </a:lnTo>
                <a:lnTo>
                  <a:pt x="4266" y="199"/>
                </a:lnTo>
                <a:lnTo>
                  <a:pt x="4267" y="236"/>
                </a:lnTo>
                <a:lnTo>
                  <a:pt x="4267" y="236"/>
                </a:lnTo>
                <a:lnTo>
                  <a:pt x="4268" y="227"/>
                </a:lnTo>
                <a:lnTo>
                  <a:pt x="4269" y="114"/>
                </a:lnTo>
                <a:lnTo>
                  <a:pt x="4269" y="104"/>
                </a:lnTo>
                <a:lnTo>
                  <a:pt x="4270" y="168"/>
                </a:lnTo>
                <a:lnTo>
                  <a:pt x="4270" y="165"/>
                </a:lnTo>
                <a:lnTo>
                  <a:pt x="4271" y="98"/>
                </a:lnTo>
                <a:lnTo>
                  <a:pt x="4271" y="117"/>
                </a:lnTo>
                <a:lnTo>
                  <a:pt x="4272" y="218"/>
                </a:lnTo>
                <a:lnTo>
                  <a:pt x="4273" y="232"/>
                </a:lnTo>
                <a:lnTo>
                  <a:pt x="4273" y="258"/>
                </a:lnTo>
                <a:lnTo>
                  <a:pt x="4273" y="252"/>
                </a:lnTo>
                <a:lnTo>
                  <a:pt x="4274" y="235"/>
                </a:lnTo>
                <a:lnTo>
                  <a:pt x="4275" y="157"/>
                </a:lnTo>
                <a:lnTo>
                  <a:pt x="4275" y="156"/>
                </a:lnTo>
                <a:lnTo>
                  <a:pt x="4276" y="185"/>
                </a:lnTo>
                <a:lnTo>
                  <a:pt x="4276" y="181"/>
                </a:lnTo>
                <a:lnTo>
                  <a:pt x="4276" y="169"/>
                </a:lnTo>
                <a:lnTo>
                  <a:pt x="4277" y="113"/>
                </a:lnTo>
                <a:lnTo>
                  <a:pt x="4277" y="131"/>
                </a:lnTo>
                <a:lnTo>
                  <a:pt x="4277" y="141"/>
                </a:lnTo>
                <a:lnTo>
                  <a:pt x="4278" y="224"/>
                </a:lnTo>
                <a:lnTo>
                  <a:pt x="4279" y="242"/>
                </a:lnTo>
                <a:lnTo>
                  <a:pt x="4279" y="249"/>
                </a:lnTo>
                <a:lnTo>
                  <a:pt x="4280" y="217"/>
                </a:lnTo>
                <a:lnTo>
                  <a:pt x="4280" y="166"/>
                </a:lnTo>
                <a:lnTo>
                  <a:pt x="4281" y="79"/>
                </a:lnTo>
                <a:lnTo>
                  <a:pt x="4281" y="88"/>
                </a:lnTo>
                <a:lnTo>
                  <a:pt x="4281" y="96"/>
                </a:lnTo>
                <a:lnTo>
                  <a:pt x="4282" y="122"/>
                </a:lnTo>
                <a:lnTo>
                  <a:pt x="4282" y="110"/>
                </a:lnTo>
                <a:lnTo>
                  <a:pt x="4282" y="70"/>
                </a:lnTo>
                <a:lnTo>
                  <a:pt x="4283" y="59"/>
                </a:lnTo>
                <a:lnTo>
                  <a:pt x="4283" y="114"/>
                </a:lnTo>
                <a:lnTo>
                  <a:pt x="4284" y="142"/>
                </a:lnTo>
                <a:lnTo>
                  <a:pt x="4285" y="236"/>
                </a:lnTo>
                <a:lnTo>
                  <a:pt x="4285" y="240"/>
                </a:lnTo>
                <a:lnTo>
                  <a:pt x="4286" y="169"/>
                </a:lnTo>
                <a:lnTo>
                  <a:pt x="4286" y="114"/>
                </a:lnTo>
                <a:lnTo>
                  <a:pt x="4287" y="93"/>
                </a:lnTo>
                <a:lnTo>
                  <a:pt x="4287" y="93"/>
                </a:lnTo>
                <a:lnTo>
                  <a:pt x="4287" y="119"/>
                </a:lnTo>
                <a:lnTo>
                  <a:pt x="4288" y="159"/>
                </a:lnTo>
                <a:lnTo>
                  <a:pt x="4288" y="145"/>
                </a:lnTo>
                <a:lnTo>
                  <a:pt x="4288" y="111"/>
                </a:lnTo>
                <a:lnTo>
                  <a:pt x="4289" y="95"/>
                </a:lnTo>
                <a:lnTo>
                  <a:pt x="4289" y="157"/>
                </a:lnTo>
                <a:lnTo>
                  <a:pt x="4290" y="175"/>
                </a:lnTo>
                <a:lnTo>
                  <a:pt x="4291" y="235"/>
                </a:lnTo>
                <a:lnTo>
                  <a:pt x="4291" y="248"/>
                </a:lnTo>
                <a:lnTo>
                  <a:pt x="4291" y="257"/>
                </a:lnTo>
                <a:lnTo>
                  <a:pt x="4292" y="235"/>
                </a:lnTo>
                <a:lnTo>
                  <a:pt x="4292" y="220"/>
                </a:lnTo>
                <a:lnTo>
                  <a:pt x="4292" y="221"/>
                </a:lnTo>
                <a:lnTo>
                  <a:pt x="4293" y="183"/>
                </a:lnTo>
                <a:lnTo>
                  <a:pt x="4293" y="202"/>
                </a:lnTo>
                <a:lnTo>
                  <a:pt x="4293" y="203"/>
                </a:lnTo>
                <a:lnTo>
                  <a:pt x="4293" y="239"/>
                </a:lnTo>
                <a:lnTo>
                  <a:pt x="4294" y="190"/>
                </a:lnTo>
                <a:lnTo>
                  <a:pt x="4295" y="176"/>
                </a:lnTo>
                <a:lnTo>
                  <a:pt x="4295" y="168"/>
                </a:lnTo>
                <a:lnTo>
                  <a:pt x="4295" y="190"/>
                </a:lnTo>
                <a:lnTo>
                  <a:pt x="4296" y="188"/>
                </a:lnTo>
                <a:lnTo>
                  <a:pt x="4296" y="208"/>
                </a:lnTo>
                <a:lnTo>
                  <a:pt x="4297" y="264"/>
                </a:lnTo>
                <a:lnTo>
                  <a:pt x="4297" y="266"/>
                </a:lnTo>
                <a:lnTo>
                  <a:pt x="4298" y="224"/>
                </a:lnTo>
                <a:lnTo>
                  <a:pt x="4298" y="223"/>
                </a:lnTo>
                <a:lnTo>
                  <a:pt x="4299" y="183"/>
                </a:lnTo>
                <a:lnTo>
                  <a:pt x="4299" y="196"/>
                </a:lnTo>
                <a:lnTo>
                  <a:pt x="4300" y="223"/>
                </a:lnTo>
                <a:lnTo>
                  <a:pt x="4300" y="224"/>
                </a:lnTo>
                <a:lnTo>
                  <a:pt x="4301" y="168"/>
                </a:lnTo>
                <a:lnTo>
                  <a:pt x="4301" y="165"/>
                </a:lnTo>
                <a:lnTo>
                  <a:pt x="4301" y="153"/>
                </a:lnTo>
                <a:lnTo>
                  <a:pt x="4302" y="202"/>
                </a:lnTo>
                <a:lnTo>
                  <a:pt x="4302" y="224"/>
                </a:lnTo>
                <a:lnTo>
                  <a:pt x="4303" y="261"/>
                </a:lnTo>
                <a:lnTo>
                  <a:pt x="4303" y="260"/>
                </a:lnTo>
                <a:lnTo>
                  <a:pt x="4303" y="245"/>
                </a:lnTo>
                <a:lnTo>
                  <a:pt x="4304" y="123"/>
                </a:lnTo>
                <a:lnTo>
                  <a:pt x="4305" y="104"/>
                </a:lnTo>
                <a:lnTo>
                  <a:pt x="4305" y="154"/>
                </a:lnTo>
                <a:lnTo>
                  <a:pt x="4306" y="157"/>
                </a:lnTo>
                <a:lnTo>
                  <a:pt x="4306" y="90"/>
                </a:lnTo>
                <a:lnTo>
                  <a:pt x="4307" y="92"/>
                </a:lnTo>
                <a:lnTo>
                  <a:pt x="4307" y="123"/>
                </a:lnTo>
                <a:lnTo>
                  <a:pt x="4308" y="215"/>
                </a:lnTo>
                <a:lnTo>
                  <a:pt x="4308" y="233"/>
                </a:lnTo>
                <a:lnTo>
                  <a:pt x="4309" y="252"/>
                </a:lnTo>
                <a:lnTo>
                  <a:pt x="4309" y="245"/>
                </a:lnTo>
                <a:lnTo>
                  <a:pt x="4309" y="226"/>
                </a:lnTo>
                <a:lnTo>
                  <a:pt x="4310" y="135"/>
                </a:lnTo>
                <a:lnTo>
                  <a:pt x="4311" y="136"/>
                </a:lnTo>
                <a:lnTo>
                  <a:pt x="4311" y="184"/>
                </a:lnTo>
                <a:lnTo>
                  <a:pt x="4312" y="175"/>
                </a:lnTo>
                <a:lnTo>
                  <a:pt x="4312" y="174"/>
                </a:lnTo>
                <a:lnTo>
                  <a:pt x="4313" y="110"/>
                </a:lnTo>
                <a:lnTo>
                  <a:pt x="4313" y="131"/>
                </a:lnTo>
                <a:lnTo>
                  <a:pt x="4313" y="147"/>
                </a:lnTo>
                <a:lnTo>
                  <a:pt x="4314" y="236"/>
                </a:lnTo>
                <a:lnTo>
                  <a:pt x="4314" y="248"/>
                </a:lnTo>
                <a:lnTo>
                  <a:pt x="4315" y="257"/>
                </a:lnTo>
                <a:lnTo>
                  <a:pt x="4315" y="240"/>
                </a:lnTo>
                <a:lnTo>
                  <a:pt x="4316" y="226"/>
                </a:lnTo>
                <a:lnTo>
                  <a:pt x="4317" y="178"/>
                </a:lnTo>
                <a:lnTo>
                  <a:pt x="4317" y="169"/>
                </a:lnTo>
                <a:lnTo>
                  <a:pt x="4318" y="211"/>
                </a:lnTo>
                <a:lnTo>
                  <a:pt x="4318" y="183"/>
                </a:lnTo>
                <a:lnTo>
                  <a:pt x="4319" y="136"/>
                </a:lnTo>
                <a:lnTo>
                  <a:pt x="4319" y="153"/>
                </a:lnTo>
                <a:lnTo>
                  <a:pt x="4319" y="176"/>
                </a:lnTo>
                <a:lnTo>
                  <a:pt x="4320" y="249"/>
                </a:lnTo>
                <a:lnTo>
                  <a:pt x="4320" y="249"/>
                </a:lnTo>
                <a:lnTo>
                  <a:pt x="4321" y="252"/>
                </a:lnTo>
                <a:lnTo>
                  <a:pt x="4321" y="183"/>
                </a:lnTo>
                <a:lnTo>
                  <a:pt x="4322" y="131"/>
                </a:lnTo>
                <a:lnTo>
                  <a:pt x="4322" y="104"/>
                </a:lnTo>
                <a:lnTo>
                  <a:pt x="4323" y="113"/>
                </a:lnTo>
                <a:lnTo>
                  <a:pt x="4323" y="131"/>
                </a:lnTo>
                <a:lnTo>
                  <a:pt x="4323" y="144"/>
                </a:lnTo>
                <a:lnTo>
                  <a:pt x="4324" y="89"/>
                </a:lnTo>
                <a:lnTo>
                  <a:pt x="4324" y="79"/>
                </a:lnTo>
                <a:lnTo>
                  <a:pt x="4325" y="153"/>
                </a:lnTo>
                <a:lnTo>
                  <a:pt x="4325" y="172"/>
                </a:lnTo>
                <a:lnTo>
                  <a:pt x="4326" y="235"/>
                </a:lnTo>
                <a:lnTo>
                  <a:pt x="4327" y="237"/>
                </a:lnTo>
                <a:lnTo>
                  <a:pt x="4328" y="131"/>
                </a:lnTo>
                <a:lnTo>
                  <a:pt x="4328" y="124"/>
                </a:lnTo>
                <a:lnTo>
                  <a:pt x="4328" y="110"/>
                </a:lnTo>
                <a:lnTo>
                  <a:pt x="4329" y="148"/>
                </a:lnTo>
                <a:lnTo>
                  <a:pt x="4329" y="150"/>
                </a:lnTo>
                <a:lnTo>
                  <a:pt x="4329" y="154"/>
                </a:lnTo>
                <a:lnTo>
                  <a:pt x="4330" y="98"/>
                </a:lnTo>
                <a:lnTo>
                  <a:pt x="4330" y="110"/>
                </a:lnTo>
                <a:lnTo>
                  <a:pt x="4331" y="190"/>
                </a:lnTo>
                <a:lnTo>
                  <a:pt x="4332" y="4"/>
                </a:lnTo>
                <a:lnTo>
                  <a:pt x="4332" y="233"/>
                </a:lnTo>
                <a:lnTo>
                  <a:pt x="4333" y="242"/>
                </a:lnTo>
                <a:lnTo>
                  <a:pt x="4334" y="217"/>
                </a:lnTo>
                <a:lnTo>
                  <a:pt x="4334" y="237"/>
                </a:lnTo>
                <a:lnTo>
                  <a:pt x="4335" y="200"/>
                </a:lnTo>
                <a:lnTo>
                  <a:pt x="4335" y="206"/>
                </a:lnTo>
                <a:lnTo>
                  <a:pt x="4335" y="226"/>
                </a:lnTo>
                <a:lnTo>
                  <a:pt x="4336" y="227"/>
                </a:lnTo>
                <a:lnTo>
                  <a:pt x="4336" y="153"/>
                </a:lnTo>
                <a:lnTo>
                  <a:pt x="4336" y="147"/>
                </a:lnTo>
                <a:lnTo>
                  <a:pt x="4337" y="190"/>
                </a:lnTo>
                <a:lnTo>
                  <a:pt x="4338" y="211"/>
                </a:lnTo>
                <a:lnTo>
                  <a:pt x="4339" y="251"/>
                </a:lnTo>
                <a:lnTo>
                  <a:pt x="4339" y="249"/>
                </a:lnTo>
                <a:lnTo>
                  <a:pt x="4339" y="235"/>
                </a:lnTo>
                <a:lnTo>
                  <a:pt x="4340" y="110"/>
                </a:lnTo>
                <a:lnTo>
                  <a:pt x="4340" y="90"/>
                </a:lnTo>
                <a:lnTo>
                  <a:pt x="4340" y="84"/>
                </a:lnTo>
                <a:lnTo>
                  <a:pt x="4341" y="122"/>
                </a:lnTo>
                <a:lnTo>
                  <a:pt x="4341" y="120"/>
                </a:lnTo>
                <a:lnTo>
                  <a:pt x="4342" y="73"/>
                </a:lnTo>
                <a:lnTo>
                  <a:pt x="4342" y="76"/>
                </a:lnTo>
                <a:lnTo>
                  <a:pt x="4343" y="108"/>
                </a:lnTo>
                <a:lnTo>
                  <a:pt x="4344" y="176"/>
                </a:lnTo>
                <a:lnTo>
                  <a:pt x="4344" y="202"/>
                </a:lnTo>
                <a:lnTo>
                  <a:pt x="4344" y="248"/>
                </a:lnTo>
                <a:lnTo>
                  <a:pt x="4345" y="248"/>
                </a:lnTo>
                <a:lnTo>
                  <a:pt x="4345" y="226"/>
                </a:lnTo>
                <a:lnTo>
                  <a:pt x="4346" y="101"/>
                </a:lnTo>
                <a:lnTo>
                  <a:pt x="4346" y="93"/>
                </a:lnTo>
                <a:lnTo>
                  <a:pt x="4347" y="88"/>
                </a:lnTo>
                <a:lnTo>
                  <a:pt x="4347" y="117"/>
                </a:lnTo>
                <a:lnTo>
                  <a:pt x="4347" y="116"/>
                </a:lnTo>
                <a:lnTo>
                  <a:pt x="4348" y="122"/>
                </a:lnTo>
                <a:lnTo>
                  <a:pt x="4348" y="65"/>
                </a:lnTo>
                <a:lnTo>
                  <a:pt x="4349" y="101"/>
                </a:lnTo>
                <a:lnTo>
                  <a:pt x="4350" y="212"/>
                </a:lnTo>
                <a:lnTo>
                  <a:pt x="4350" y="227"/>
                </a:lnTo>
                <a:lnTo>
                  <a:pt x="4351" y="254"/>
                </a:lnTo>
                <a:lnTo>
                  <a:pt x="4351" y="240"/>
                </a:lnTo>
                <a:lnTo>
                  <a:pt x="4351" y="221"/>
                </a:lnTo>
                <a:lnTo>
                  <a:pt x="4352" y="126"/>
                </a:lnTo>
                <a:lnTo>
                  <a:pt x="4352" y="123"/>
                </a:lnTo>
                <a:lnTo>
                  <a:pt x="4353" y="168"/>
                </a:lnTo>
                <a:lnTo>
                  <a:pt x="4353" y="168"/>
                </a:lnTo>
                <a:lnTo>
                  <a:pt x="4354" y="166"/>
                </a:lnTo>
                <a:lnTo>
                  <a:pt x="4354" y="102"/>
                </a:lnTo>
                <a:lnTo>
                  <a:pt x="4355" y="120"/>
                </a:lnTo>
                <a:lnTo>
                  <a:pt x="4355" y="140"/>
                </a:lnTo>
                <a:lnTo>
                  <a:pt x="4356" y="228"/>
                </a:lnTo>
                <a:lnTo>
                  <a:pt x="4356" y="242"/>
                </a:lnTo>
                <a:lnTo>
                  <a:pt x="4356" y="258"/>
                </a:lnTo>
                <a:lnTo>
                  <a:pt x="4357" y="233"/>
                </a:lnTo>
                <a:lnTo>
                  <a:pt x="4357" y="226"/>
                </a:lnTo>
                <a:lnTo>
                  <a:pt x="4358" y="174"/>
                </a:lnTo>
                <a:lnTo>
                  <a:pt x="4359" y="169"/>
                </a:lnTo>
                <a:lnTo>
                  <a:pt x="4359" y="206"/>
                </a:lnTo>
                <a:lnTo>
                  <a:pt x="4360" y="203"/>
                </a:lnTo>
                <a:lnTo>
                  <a:pt x="4360" y="169"/>
                </a:lnTo>
                <a:lnTo>
                  <a:pt x="4360" y="138"/>
                </a:lnTo>
                <a:lnTo>
                  <a:pt x="4361" y="153"/>
                </a:lnTo>
                <a:lnTo>
                  <a:pt x="4361" y="175"/>
                </a:lnTo>
                <a:lnTo>
                  <a:pt x="4362" y="245"/>
                </a:lnTo>
                <a:lnTo>
                  <a:pt x="4362" y="251"/>
                </a:lnTo>
                <a:lnTo>
                  <a:pt x="4363" y="252"/>
                </a:lnTo>
                <a:lnTo>
                  <a:pt x="4363" y="218"/>
                </a:lnTo>
                <a:lnTo>
                  <a:pt x="4364" y="202"/>
                </a:lnTo>
                <a:lnTo>
                  <a:pt x="4364" y="156"/>
                </a:lnTo>
                <a:lnTo>
                  <a:pt x="4365" y="172"/>
                </a:lnTo>
                <a:lnTo>
                  <a:pt x="4365" y="190"/>
                </a:lnTo>
                <a:lnTo>
                  <a:pt x="4366" y="144"/>
                </a:lnTo>
                <a:lnTo>
                  <a:pt x="4366" y="135"/>
                </a:lnTo>
                <a:lnTo>
                  <a:pt x="4366" y="123"/>
                </a:lnTo>
                <a:lnTo>
                  <a:pt x="4367" y="160"/>
                </a:lnTo>
                <a:lnTo>
                  <a:pt x="4367" y="175"/>
                </a:lnTo>
                <a:lnTo>
                  <a:pt x="4368" y="242"/>
                </a:lnTo>
                <a:lnTo>
                  <a:pt x="4368" y="245"/>
                </a:lnTo>
                <a:lnTo>
                  <a:pt x="4369" y="64"/>
                </a:lnTo>
                <a:lnTo>
                  <a:pt x="4370" y="40"/>
                </a:lnTo>
                <a:lnTo>
                  <a:pt x="4370" y="36"/>
                </a:lnTo>
                <a:lnTo>
                  <a:pt x="4371" y="82"/>
                </a:lnTo>
                <a:lnTo>
                  <a:pt x="4371" y="71"/>
                </a:lnTo>
                <a:lnTo>
                  <a:pt x="4372" y="19"/>
                </a:lnTo>
                <a:lnTo>
                  <a:pt x="4372" y="37"/>
                </a:lnTo>
                <a:lnTo>
                  <a:pt x="4373" y="162"/>
                </a:lnTo>
                <a:lnTo>
                  <a:pt x="4373" y="196"/>
                </a:lnTo>
                <a:lnTo>
                  <a:pt x="4374" y="242"/>
                </a:lnTo>
                <a:lnTo>
                  <a:pt x="4375" y="228"/>
                </a:lnTo>
                <a:lnTo>
                  <a:pt x="4376" y="39"/>
                </a:lnTo>
                <a:lnTo>
                  <a:pt x="4376" y="39"/>
                </a:lnTo>
                <a:lnTo>
                  <a:pt x="4376" y="84"/>
                </a:lnTo>
                <a:lnTo>
                  <a:pt x="4377" y="73"/>
                </a:lnTo>
                <a:lnTo>
                  <a:pt x="4377" y="74"/>
                </a:lnTo>
                <a:lnTo>
                  <a:pt x="4378" y="24"/>
                </a:lnTo>
                <a:lnTo>
                  <a:pt x="4378" y="34"/>
                </a:lnTo>
                <a:lnTo>
                  <a:pt x="4378" y="74"/>
                </a:lnTo>
                <a:lnTo>
                  <a:pt x="4379" y="190"/>
                </a:lnTo>
                <a:lnTo>
                  <a:pt x="4380" y="218"/>
                </a:lnTo>
                <a:lnTo>
                  <a:pt x="4380" y="233"/>
                </a:lnTo>
                <a:lnTo>
                  <a:pt x="4380" y="220"/>
                </a:lnTo>
                <a:lnTo>
                  <a:pt x="4381" y="193"/>
                </a:lnTo>
                <a:lnTo>
                  <a:pt x="4382" y="18"/>
                </a:lnTo>
                <a:lnTo>
                  <a:pt x="4382" y="12"/>
                </a:lnTo>
                <a:lnTo>
                  <a:pt x="4383" y="71"/>
                </a:lnTo>
                <a:lnTo>
                  <a:pt x="4383" y="64"/>
                </a:lnTo>
                <a:lnTo>
                  <a:pt x="4383" y="53"/>
                </a:lnTo>
                <a:lnTo>
                  <a:pt x="4384" y="12"/>
                </a:lnTo>
                <a:lnTo>
                  <a:pt x="4384" y="67"/>
                </a:lnTo>
                <a:lnTo>
                  <a:pt x="4384" y="84"/>
                </a:lnTo>
                <a:lnTo>
                  <a:pt x="4385" y="215"/>
                </a:lnTo>
                <a:lnTo>
                  <a:pt x="4386" y="224"/>
                </a:lnTo>
                <a:lnTo>
                  <a:pt x="4386" y="233"/>
                </a:lnTo>
                <a:lnTo>
                  <a:pt x="4387" y="185"/>
                </a:lnTo>
                <a:lnTo>
                  <a:pt x="4387" y="119"/>
                </a:lnTo>
                <a:lnTo>
                  <a:pt x="4387" y="28"/>
                </a:lnTo>
                <a:lnTo>
                  <a:pt x="4388" y="37"/>
                </a:lnTo>
                <a:lnTo>
                  <a:pt x="4388" y="52"/>
                </a:lnTo>
                <a:lnTo>
                  <a:pt x="4388" y="88"/>
                </a:lnTo>
                <a:lnTo>
                  <a:pt x="4389" y="73"/>
                </a:lnTo>
                <a:lnTo>
                  <a:pt x="4389" y="56"/>
                </a:lnTo>
                <a:lnTo>
                  <a:pt x="4390" y="21"/>
                </a:lnTo>
                <a:lnTo>
                  <a:pt x="4390" y="92"/>
                </a:lnTo>
                <a:lnTo>
                  <a:pt x="4391" y="132"/>
                </a:lnTo>
                <a:lnTo>
                  <a:pt x="4391" y="226"/>
                </a:lnTo>
                <a:lnTo>
                  <a:pt x="4392" y="240"/>
                </a:lnTo>
                <a:lnTo>
                  <a:pt x="4392" y="244"/>
                </a:lnTo>
                <a:lnTo>
                  <a:pt x="4393" y="162"/>
                </a:lnTo>
                <a:lnTo>
                  <a:pt x="4393" y="113"/>
                </a:lnTo>
                <a:lnTo>
                  <a:pt x="4394" y="98"/>
                </a:lnTo>
                <a:lnTo>
                  <a:pt x="4394" y="116"/>
                </a:lnTo>
                <a:lnTo>
                  <a:pt x="4394" y="148"/>
                </a:lnTo>
                <a:lnTo>
                  <a:pt x="4395" y="166"/>
                </a:lnTo>
                <a:lnTo>
                  <a:pt x="4395" y="151"/>
                </a:lnTo>
                <a:lnTo>
                  <a:pt x="4395" y="90"/>
                </a:lnTo>
                <a:lnTo>
                  <a:pt x="4396" y="86"/>
                </a:lnTo>
                <a:lnTo>
                  <a:pt x="4396" y="148"/>
                </a:lnTo>
                <a:lnTo>
                  <a:pt x="4397" y="168"/>
                </a:lnTo>
                <a:lnTo>
                  <a:pt x="4398" y="246"/>
                </a:lnTo>
                <a:lnTo>
                  <a:pt x="4398" y="246"/>
                </a:lnTo>
                <a:lnTo>
                  <a:pt x="4399" y="214"/>
                </a:lnTo>
                <a:lnTo>
                  <a:pt x="4399" y="215"/>
                </a:lnTo>
                <a:lnTo>
                  <a:pt x="4399" y="190"/>
                </a:lnTo>
                <a:lnTo>
                  <a:pt x="4400" y="154"/>
                </a:lnTo>
                <a:lnTo>
                  <a:pt x="4400" y="178"/>
                </a:lnTo>
                <a:lnTo>
                  <a:pt x="4401" y="200"/>
                </a:lnTo>
                <a:lnTo>
                  <a:pt x="4401" y="188"/>
                </a:lnTo>
                <a:lnTo>
                  <a:pt x="4401" y="128"/>
                </a:lnTo>
                <a:lnTo>
                  <a:pt x="4402" y="114"/>
                </a:lnTo>
                <a:lnTo>
                  <a:pt x="4403" y="144"/>
                </a:lnTo>
                <a:lnTo>
                  <a:pt x="4403" y="174"/>
                </a:lnTo>
                <a:lnTo>
                  <a:pt x="4404" y="240"/>
                </a:lnTo>
                <a:lnTo>
                  <a:pt x="4404" y="239"/>
                </a:lnTo>
                <a:lnTo>
                  <a:pt x="4405" y="61"/>
                </a:lnTo>
                <a:lnTo>
                  <a:pt x="4405" y="32"/>
                </a:lnTo>
                <a:lnTo>
                  <a:pt x="4405" y="31"/>
                </a:lnTo>
                <a:lnTo>
                  <a:pt x="4406" y="88"/>
                </a:lnTo>
                <a:lnTo>
                  <a:pt x="4407" y="86"/>
                </a:lnTo>
                <a:lnTo>
                  <a:pt x="4407" y="24"/>
                </a:lnTo>
                <a:lnTo>
                  <a:pt x="4408" y="34"/>
                </a:lnTo>
                <a:lnTo>
                  <a:pt x="4409" y="156"/>
                </a:lnTo>
                <a:lnTo>
                  <a:pt x="4409" y="188"/>
                </a:lnTo>
                <a:lnTo>
                  <a:pt x="4410" y="233"/>
                </a:lnTo>
                <a:lnTo>
                  <a:pt x="4410" y="217"/>
                </a:lnTo>
                <a:lnTo>
                  <a:pt x="4411" y="28"/>
                </a:lnTo>
                <a:lnTo>
                  <a:pt x="4411" y="30"/>
                </a:lnTo>
                <a:lnTo>
                  <a:pt x="4412" y="77"/>
                </a:lnTo>
                <a:lnTo>
                  <a:pt x="4412" y="77"/>
                </a:lnTo>
                <a:lnTo>
                  <a:pt x="4413" y="68"/>
                </a:lnTo>
                <a:lnTo>
                  <a:pt x="4413" y="70"/>
                </a:lnTo>
                <a:lnTo>
                  <a:pt x="4413" y="15"/>
                </a:lnTo>
                <a:lnTo>
                  <a:pt x="4414" y="25"/>
                </a:lnTo>
                <a:lnTo>
                  <a:pt x="4414" y="64"/>
                </a:lnTo>
                <a:lnTo>
                  <a:pt x="4415" y="190"/>
                </a:lnTo>
                <a:lnTo>
                  <a:pt x="4415" y="211"/>
                </a:lnTo>
                <a:lnTo>
                  <a:pt x="4416" y="228"/>
                </a:lnTo>
                <a:lnTo>
                  <a:pt x="4416" y="209"/>
                </a:lnTo>
                <a:lnTo>
                  <a:pt x="4416" y="184"/>
                </a:lnTo>
                <a:lnTo>
                  <a:pt x="4417" y="28"/>
                </a:lnTo>
                <a:lnTo>
                  <a:pt x="4417" y="32"/>
                </a:lnTo>
                <a:lnTo>
                  <a:pt x="4418" y="43"/>
                </a:lnTo>
                <a:lnTo>
                  <a:pt x="4418" y="88"/>
                </a:lnTo>
                <a:lnTo>
                  <a:pt x="4419" y="80"/>
                </a:lnTo>
                <a:lnTo>
                  <a:pt x="4419" y="74"/>
                </a:lnTo>
                <a:lnTo>
                  <a:pt x="4419" y="25"/>
                </a:lnTo>
                <a:lnTo>
                  <a:pt x="4420" y="61"/>
                </a:lnTo>
                <a:lnTo>
                  <a:pt x="4420" y="92"/>
                </a:lnTo>
                <a:lnTo>
                  <a:pt x="4421" y="212"/>
                </a:lnTo>
                <a:lnTo>
                  <a:pt x="4421" y="221"/>
                </a:lnTo>
                <a:lnTo>
                  <a:pt x="4422" y="233"/>
                </a:lnTo>
                <a:lnTo>
                  <a:pt x="4422" y="192"/>
                </a:lnTo>
                <a:lnTo>
                  <a:pt x="4423" y="128"/>
                </a:lnTo>
                <a:lnTo>
                  <a:pt x="4423" y="36"/>
                </a:lnTo>
                <a:lnTo>
                  <a:pt x="4423" y="40"/>
                </a:lnTo>
                <a:lnTo>
                  <a:pt x="4424" y="62"/>
                </a:lnTo>
                <a:lnTo>
                  <a:pt x="4424" y="86"/>
                </a:lnTo>
                <a:lnTo>
                  <a:pt x="4425" y="82"/>
                </a:lnTo>
                <a:lnTo>
                  <a:pt x="4425" y="76"/>
                </a:lnTo>
                <a:lnTo>
                  <a:pt x="4425" y="13"/>
                </a:lnTo>
                <a:lnTo>
                  <a:pt x="4426" y="88"/>
                </a:lnTo>
                <a:lnTo>
                  <a:pt x="4426" y="116"/>
                </a:lnTo>
                <a:lnTo>
                  <a:pt x="4427" y="227"/>
                </a:lnTo>
                <a:lnTo>
                  <a:pt x="4427" y="228"/>
                </a:lnTo>
                <a:lnTo>
                  <a:pt x="4428" y="232"/>
                </a:lnTo>
                <a:lnTo>
                  <a:pt x="4428" y="120"/>
                </a:lnTo>
                <a:lnTo>
                  <a:pt x="4429" y="43"/>
                </a:lnTo>
                <a:lnTo>
                  <a:pt x="4429" y="32"/>
                </a:lnTo>
                <a:lnTo>
                  <a:pt x="4430" y="56"/>
                </a:lnTo>
                <a:lnTo>
                  <a:pt x="4430" y="86"/>
                </a:lnTo>
                <a:lnTo>
                  <a:pt x="4430" y="89"/>
                </a:lnTo>
                <a:lnTo>
                  <a:pt x="4431" y="80"/>
                </a:lnTo>
                <a:lnTo>
                  <a:pt x="4431" y="82"/>
                </a:lnTo>
                <a:lnTo>
                  <a:pt x="4431" y="27"/>
                </a:lnTo>
                <a:lnTo>
                  <a:pt x="4432" y="136"/>
                </a:lnTo>
                <a:lnTo>
                  <a:pt x="4432" y="154"/>
                </a:lnTo>
                <a:lnTo>
                  <a:pt x="4433" y="230"/>
                </a:lnTo>
                <a:lnTo>
                  <a:pt x="4434" y="239"/>
                </a:lnTo>
                <a:lnTo>
                  <a:pt x="4435" y="131"/>
                </a:lnTo>
                <a:lnTo>
                  <a:pt x="4435" y="111"/>
                </a:lnTo>
                <a:lnTo>
                  <a:pt x="4435" y="107"/>
                </a:lnTo>
                <a:lnTo>
                  <a:pt x="4436" y="154"/>
                </a:lnTo>
                <a:lnTo>
                  <a:pt x="4436" y="166"/>
                </a:lnTo>
                <a:lnTo>
                  <a:pt x="4436" y="171"/>
                </a:lnTo>
                <a:lnTo>
                  <a:pt x="4437" y="98"/>
                </a:lnTo>
                <a:lnTo>
                  <a:pt x="4437" y="84"/>
                </a:lnTo>
                <a:lnTo>
                  <a:pt x="4438" y="178"/>
                </a:lnTo>
                <a:lnTo>
                  <a:pt x="4439" y="205"/>
                </a:lnTo>
                <a:lnTo>
                  <a:pt x="4439" y="249"/>
                </a:lnTo>
                <a:lnTo>
                  <a:pt x="4440" y="242"/>
                </a:lnTo>
                <a:lnTo>
                  <a:pt x="4441" y="196"/>
                </a:lnTo>
                <a:lnTo>
                  <a:pt x="4441" y="166"/>
                </a:lnTo>
                <a:lnTo>
                  <a:pt x="4442" y="147"/>
                </a:lnTo>
                <a:lnTo>
                  <a:pt x="4442" y="185"/>
                </a:lnTo>
                <a:lnTo>
                  <a:pt x="4442" y="187"/>
                </a:lnTo>
                <a:lnTo>
                  <a:pt x="4443" y="116"/>
                </a:lnTo>
                <a:lnTo>
                  <a:pt x="4443" y="120"/>
                </a:lnTo>
                <a:lnTo>
                  <a:pt x="4444" y="205"/>
                </a:lnTo>
                <a:lnTo>
                  <a:pt x="4445" y="224"/>
                </a:lnTo>
                <a:lnTo>
                  <a:pt x="4446" y="244"/>
                </a:lnTo>
                <a:lnTo>
                  <a:pt x="4446" y="223"/>
                </a:lnTo>
                <a:lnTo>
                  <a:pt x="4446" y="193"/>
                </a:lnTo>
                <a:lnTo>
                  <a:pt x="4447" y="22"/>
                </a:lnTo>
                <a:lnTo>
                  <a:pt x="4447" y="24"/>
                </a:lnTo>
                <a:lnTo>
                  <a:pt x="4448" y="67"/>
                </a:lnTo>
                <a:lnTo>
                  <a:pt x="4448" y="53"/>
                </a:lnTo>
                <a:lnTo>
                  <a:pt x="4448" y="49"/>
                </a:lnTo>
                <a:lnTo>
                  <a:pt x="4449" y="31"/>
                </a:lnTo>
                <a:lnTo>
                  <a:pt x="4449" y="65"/>
                </a:lnTo>
                <a:lnTo>
                  <a:pt x="4450" y="93"/>
                </a:lnTo>
                <a:lnTo>
                  <a:pt x="4450" y="209"/>
                </a:lnTo>
                <a:lnTo>
                  <a:pt x="4451" y="223"/>
                </a:lnTo>
                <a:lnTo>
                  <a:pt x="4451" y="232"/>
                </a:lnTo>
                <a:lnTo>
                  <a:pt x="4452" y="190"/>
                </a:lnTo>
                <a:lnTo>
                  <a:pt x="4452" y="124"/>
                </a:lnTo>
                <a:lnTo>
                  <a:pt x="4453" y="15"/>
                </a:lnTo>
                <a:lnTo>
                  <a:pt x="4453" y="30"/>
                </a:lnTo>
                <a:lnTo>
                  <a:pt x="4453" y="39"/>
                </a:lnTo>
                <a:lnTo>
                  <a:pt x="4454" y="70"/>
                </a:lnTo>
                <a:lnTo>
                  <a:pt x="4454" y="50"/>
                </a:lnTo>
                <a:lnTo>
                  <a:pt x="4454" y="52"/>
                </a:lnTo>
                <a:lnTo>
                  <a:pt x="4455" y="19"/>
                </a:lnTo>
                <a:lnTo>
                  <a:pt x="4455" y="86"/>
                </a:lnTo>
                <a:lnTo>
                  <a:pt x="4456" y="122"/>
                </a:lnTo>
                <a:lnTo>
                  <a:pt x="4457" y="215"/>
                </a:lnTo>
                <a:lnTo>
                  <a:pt x="4457" y="228"/>
                </a:lnTo>
                <a:lnTo>
                  <a:pt x="4457" y="236"/>
                </a:lnTo>
                <a:lnTo>
                  <a:pt x="4458" y="194"/>
                </a:lnTo>
                <a:lnTo>
                  <a:pt x="4458" y="128"/>
                </a:lnTo>
                <a:lnTo>
                  <a:pt x="4459" y="18"/>
                </a:lnTo>
                <a:lnTo>
                  <a:pt x="4459" y="19"/>
                </a:lnTo>
                <a:lnTo>
                  <a:pt x="4459" y="36"/>
                </a:lnTo>
                <a:lnTo>
                  <a:pt x="4459" y="64"/>
                </a:lnTo>
                <a:lnTo>
                  <a:pt x="4460" y="50"/>
                </a:lnTo>
                <a:lnTo>
                  <a:pt x="4461" y="43"/>
                </a:lnTo>
                <a:lnTo>
                  <a:pt x="4461" y="18"/>
                </a:lnTo>
                <a:lnTo>
                  <a:pt x="4462" y="88"/>
                </a:lnTo>
                <a:lnTo>
                  <a:pt x="4462" y="116"/>
                </a:lnTo>
                <a:lnTo>
                  <a:pt x="4463" y="228"/>
                </a:lnTo>
                <a:lnTo>
                  <a:pt x="4463" y="236"/>
                </a:lnTo>
                <a:lnTo>
                  <a:pt x="4464" y="131"/>
                </a:lnTo>
                <a:lnTo>
                  <a:pt x="4464" y="59"/>
                </a:lnTo>
                <a:lnTo>
                  <a:pt x="4464" y="28"/>
                </a:lnTo>
                <a:lnTo>
                  <a:pt x="4465" y="46"/>
                </a:lnTo>
                <a:lnTo>
                  <a:pt x="4466" y="73"/>
                </a:lnTo>
                <a:lnTo>
                  <a:pt x="4466" y="80"/>
                </a:lnTo>
                <a:lnTo>
                  <a:pt x="4466" y="52"/>
                </a:lnTo>
                <a:lnTo>
                  <a:pt x="4466" y="68"/>
                </a:lnTo>
                <a:lnTo>
                  <a:pt x="4467" y="24"/>
                </a:lnTo>
                <a:lnTo>
                  <a:pt x="4468" y="119"/>
                </a:lnTo>
                <a:lnTo>
                  <a:pt x="4468" y="165"/>
                </a:lnTo>
                <a:lnTo>
                  <a:pt x="4469" y="237"/>
                </a:lnTo>
                <a:lnTo>
                  <a:pt x="4469" y="237"/>
                </a:lnTo>
                <a:lnTo>
                  <a:pt x="4470" y="62"/>
                </a:lnTo>
                <a:lnTo>
                  <a:pt x="4470" y="37"/>
                </a:lnTo>
                <a:lnTo>
                  <a:pt x="4470" y="31"/>
                </a:lnTo>
                <a:lnTo>
                  <a:pt x="4471" y="89"/>
                </a:lnTo>
                <a:lnTo>
                  <a:pt x="4472" y="95"/>
                </a:lnTo>
                <a:lnTo>
                  <a:pt x="4473" y="30"/>
                </a:lnTo>
                <a:lnTo>
                  <a:pt x="4473" y="37"/>
                </a:lnTo>
                <a:lnTo>
                  <a:pt x="4474" y="142"/>
                </a:lnTo>
                <a:lnTo>
                  <a:pt x="4474" y="190"/>
                </a:lnTo>
                <a:lnTo>
                  <a:pt x="4475" y="244"/>
                </a:lnTo>
                <a:lnTo>
                  <a:pt x="4475" y="240"/>
                </a:lnTo>
                <a:lnTo>
                  <a:pt x="4475" y="232"/>
                </a:lnTo>
                <a:lnTo>
                  <a:pt x="4476" y="113"/>
                </a:lnTo>
                <a:lnTo>
                  <a:pt x="4477" y="96"/>
                </a:lnTo>
                <a:lnTo>
                  <a:pt x="4478" y="168"/>
                </a:lnTo>
                <a:lnTo>
                  <a:pt x="4478" y="166"/>
                </a:lnTo>
                <a:lnTo>
                  <a:pt x="4479" y="86"/>
                </a:lnTo>
                <a:lnTo>
                  <a:pt x="4479" y="105"/>
                </a:lnTo>
                <a:lnTo>
                  <a:pt x="4480" y="197"/>
                </a:lnTo>
                <a:lnTo>
                  <a:pt x="4480" y="218"/>
                </a:lnTo>
                <a:lnTo>
                  <a:pt x="4481" y="248"/>
                </a:lnTo>
                <a:lnTo>
                  <a:pt x="4481" y="248"/>
                </a:lnTo>
                <a:lnTo>
                  <a:pt x="4482" y="235"/>
                </a:lnTo>
                <a:lnTo>
                  <a:pt x="4482" y="171"/>
                </a:lnTo>
                <a:lnTo>
                  <a:pt x="4483" y="159"/>
                </a:lnTo>
                <a:lnTo>
                  <a:pt x="4483" y="148"/>
                </a:lnTo>
                <a:lnTo>
                  <a:pt x="4484" y="188"/>
                </a:lnTo>
                <a:lnTo>
                  <a:pt x="4484" y="188"/>
                </a:lnTo>
                <a:lnTo>
                  <a:pt x="4485" y="119"/>
                </a:lnTo>
                <a:lnTo>
                  <a:pt x="4485" y="120"/>
                </a:lnTo>
                <a:lnTo>
                  <a:pt x="4485" y="133"/>
                </a:lnTo>
                <a:lnTo>
                  <a:pt x="4486" y="223"/>
                </a:lnTo>
                <a:lnTo>
                  <a:pt x="4486" y="236"/>
                </a:lnTo>
                <a:lnTo>
                  <a:pt x="4487" y="240"/>
                </a:lnTo>
                <a:lnTo>
                  <a:pt x="4487" y="197"/>
                </a:lnTo>
                <a:lnTo>
                  <a:pt x="4488" y="131"/>
                </a:lnTo>
                <a:lnTo>
                  <a:pt x="4488" y="28"/>
                </a:lnTo>
                <a:lnTo>
                  <a:pt x="4489" y="39"/>
                </a:lnTo>
                <a:lnTo>
                  <a:pt x="4489" y="59"/>
                </a:lnTo>
                <a:lnTo>
                  <a:pt x="4490" y="88"/>
                </a:lnTo>
                <a:lnTo>
                  <a:pt x="4490" y="80"/>
                </a:lnTo>
                <a:lnTo>
                  <a:pt x="4490" y="90"/>
                </a:lnTo>
                <a:lnTo>
                  <a:pt x="4490" y="28"/>
                </a:lnTo>
                <a:lnTo>
                  <a:pt x="4491" y="90"/>
                </a:lnTo>
                <a:lnTo>
                  <a:pt x="4491" y="124"/>
                </a:lnTo>
                <a:lnTo>
                  <a:pt x="4492" y="227"/>
                </a:lnTo>
                <a:lnTo>
                  <a:pt x="4493" y="235"/>
                </a:lnTo>
                <a:lnTo>
                  <a:pt x="4494" y="120"/>
                </a:lnTo>
                <a:lnTo>
                  <a:pt x="4494" y="61"/>
                </a:lnTo>
                <a:lnTo>
                  <a:pt x="4494" y="13"/>
                </a:lnTo>
                <a:lnTo>
                  <a:pt x="4495" y="44"/>
                </a:lnTo>
                <a:lnTo>
                  <a:pt x="4495" y="70"/>
                </a:lnTo>
                <a:lnTo>
                  <a:pt x="4495" y="89"/>
                </a:lnTo>
                <a:lnTo>
                  <a:pt x="4496" y="65"/>
                </a:lnTo>
                <a:lnTo>
                  <a:pt x="4496" y="84"/>
                </a:lnTo>
                <a:lnTo>
                  <a:pt x="4496" y="19"/>
                </a:lnTo>
                <a:lnTo>
                  <a:pt x="4497" y="16"/>
                </a:lnTo>
                <a:lnTo>
                  <a:pt x="4497" y="119"/>
                </a:lnTo>
                <a:lnTo>
                  <a:pt x="4498" y="153"/>
                </a:lnTo>
                <a:lnTo>
                  <a:pt x="4498" y="227"/>
                </a:lnTo>
                <a:lnTo>
                  <a:pt x="4499" y="227"/>
                </a:lnTo>
                <a:lnTo>
                  <a:pt x="4500" y="59"/>
                </a:lnTo>
                <a:lnTo>
                  <a:pt x="4500" y="30"/>
                </a:lnTo>
                <a:lnTo>
                  <a:pt x="4500" y="24"/>
                </a:lnTo>
                <a:lnTo>
                  <a:pt x="4501" y="89"/>
                </a:lnTo>
                <a:lnTo>
                  <a:pt x="4501" y="88"/>
                </a:lnTo>
                <a:lnTo>
                  <a:pt x="4502" y="32"/>
                </a:lnTo>
                <a:lnTo>
                  <a:pt x="4502" y="36"/>
                </a:lnTo>
                <a:lnTo>
                  <a:pt x="4503" y="156"/>
                </a:lnTo>
                <a:lnTo>
                  <a:pt x="4504" y="187"/>
                </a:lnTo>
                <a:lnTo>
                  <a:pt x="4505" y="230"/>
                </a:lnTo>
                <a:lnTo>
                  <a:pt x="4505" y="217"/>
                </a:lnTo>
                <a:lnTo>
                  <a:pt x="4506" y="39"/>
                </a:lnTo>
                <a:lnTo>
                  <a:pt x="4506" y="37"/>
                </a:lnTo>
                <a:lnTo>
                  <a:pt x="4507" y="90"/>
                </a:lnTo>
                <a:lnTo>
                  <a:pt x="4507" y="83"/>
                </a:lnTo>
                <a:lnTo>
                  <a:pt x="4508" y="22"/>
                </a:lnTo>
                <a:lnTo>
                  <a:pt x="4508" y="30"/>
                </a:lnTo>
                <a:lnTo>
                  <a:pt x="4509" y="61"/>
                </a:lnTo>
                <a:lnTo>
                  <a:pt x="4509" y="190"/>
                </a:lnTo>
                <a:lnTo>
                  <a:pt x="4510" y="209"/>
                </a:lnTo>
                <a:lnTo>
                  <a:pt x="4510" y="226"/>
                </a:lnTo>
                <a:lnTo>
                  <a:pt x="4511" y="214"/>
                </a:lnTo>
                <a:lnTo>
                  <a:pt x="4511" y="184"/>
                </a:lnTo>
                <a:lnTo>
                  <a:pt x="4512" y="32"/>
                </a:lnTo>
                <a:lnTo>
                  <a:pt x="4512" y="32"/>
                </a:lnTo>
                <a:lnTo>
                  <a:pt x="4512" y="41"/>
                </a:lnTo>
                <a:lnTo>
                  <a:pt x="4513" y="93"/>
                </a:lnTo>
                <a:lnTo>
                  <a:pt x="4513" y="86"/>
                </a:lnTo>
                <a:lnTo>
                  <a:pt x="4514" y="89"/>
                </a:lnTo>
                <a:lnTo>
                  <a:pt x="4514" y="32"/>
                </a:lnTo>
                <a:lnTo>
                  <a:pt x="4514" y="41"/>
                </a:lnTo>
                <a:lnTo>
                  <a:pt x="4514" y="62"/>
                </a:lnTo>
                <a:lnTo>
                  <a:pt x="4516" y="175"/>
                </a:lnTo>
                <a:lnTo>
                  <a:pt x="4516" y="211"/>
                </a:lnTo>
                <a:lnTo>
                  <a:pt x="4516" y="235"/>
                </a:lnTo>
                <a:lnTo>
                  <a:pt x="4517" y="226"/>
                </a:lnTo>
                <a:lnTo>
                  <a:pt x="4517" y="209"/>
                </a:lnTo>
                <a:lnTo>
                  <a:pt x="4518" y="96"/>
                </a:lnTo>
                <a:lnTo>
                  <a:pt x="4518" y="104"/>
                </a:lnTo>
                <a:lnTo>
                  <a:pt x="4519" y="163"/>
                </a:lnTo>
                <a:lnTo>
                  <a:pt x="4520" y="162"/>
                </a:lnTo>
                <a:lnTo>
                  <a:pt x="4520" y="82"/>
                </a:lnTo>
                <a:lnTo>
                  <a:pt x="4521" y="101"/>
                </a:lnTo>
                <a:lnTo>
                  <a:pt x="4521" y="128"/>
                </a:lnTo>
                <a:lnTo>
                  <a:pt x="4522" y="217"/>
                </a:lnTo>
                <a:lnTo>
                  <a:pt x="4522" y="232"/>
                </a:lnTo>
                <a:lnTo>
                  <a:pt x="4522" y="246"/>
                </a:lnTo>
                <a:lnTo>
                  <a:pt x="4523" y="230"/>
                </a:lnTo>
                <a:lnTo>
                  <a:pt x="4523" y="215"/>
                </a:lnTo>
                <a:lnTo>
                  <a:pt x="4524" y="147"/>
                </a:lnTo>
                <a:lnTo>
                  <a:pt x="4525" y="140"/>
                </a:lnTo>
                <a:lnTo>
                  <a:pt x="4525" y="192"/>
                </a:lnTo>
                <a:lnTo>
                  <a:pt x="4526" y="175"/>
                </a:lnTo>
                <a:lnTo>
                  <a:pt x="4526" y="116"/>
                </a:lnTo>
                <a:lnTo>
                  <a:pt x="4527" y="128"/>
                </a:lnTo>
                <a:lnTo>
                  <a:pt x="4527" y="156"/>
                </a:lnTo>
                <a:lnTo>
                  <a:pt x="4528" y="232"/>
                </a:lnTo>
                <a:lnTo>
                  <a:pt x="4528" y="239"/>
                </a:lnTo>
                <a:lnTo>
                  <a:pt x="4529" y="131"/>
                </a:lnTo>
                <a:lnTo>
                  <a:pt x="4529" y="73"/>
                </a:lnTo>
                <a:lnTo>
                  <a:pt x="4530" y="21"/>
                </a:lnTo>
                <a:lnTo>
                  <a:pt x="4530" y="41"/>
                </a:lnTo>
                <a:lnTo>
                  <a:pt x="4531" y="70"/>
                </a:lnTo>
                <a:lnTo>
                  <a:pt x="4531" y="71"/>
                </a:lnTo>
                <a:lnTo>
                  <a:pt x="4531" y="59"/>
                </a:lnTo>
                <a:lnTo>
                  <a:pt x="4532" y="62"/>
                </a:lnTo>
                <a:lnTo>
                  <a:pt x="4532" y="27"/>
                </a:lnTo>
                <a:lnTo>
                  <a:pt x="4533" y="120"/>
                </a:lnTo>
                <a:lnTo>
                  <a:pt x="4533" y="162"/>
                </a:lnTo>
                <a:lnTo>
                  <a:pt x="4534" y="235"/>
                </a:lnTo>
                <a:lnTo>
                  <a:pt x="4534" y="235"/>
                </a:lnTo>
                <a:lnTo>
                  <a:pt x="4535" y="70"/>
                </a:lnTo>
                <a:lnTo>
                  <a:pt x="4536" y="37"/>
                </a:lnTo>
                <a:lnTo>
                  <a:pt x="4536" y="31"/>
                </a:lnTo>
                <a:lnTo>
                  <a:pt x="4537" y="88"/>
                </a:lnTo>
                <a:lnTo>
                  <a:pt x="4537" y="98"/>
                </a:lnTo>
                <a:lnTo>
                  <a:pt x="4538" y="31"/>
                </a:lnTo>
                <a:lnTo>
                  <a:pt x="4538" y="34"/>
                </a:lnTo>
                <a:lnTo>
                  <a:pt x="4539" y="147"/>
                </a:lnTo>
                <a:lnTo>
                  <a:pt x="4539" y="185"/>
                </a:lnTo>
                <a:lnTo>
                  <a:pt x="4540" y="232"/>
                </a:lnTo>
                <a:lnTo>
                  <a:pt x="4540" y="230"/>
                </a:lnTo>
                <a:lnTo>
                  <a:pt x="4541" y="220"/>
                </a:lnTo>
                <a:lnTo>
                  <a:pt x="4541" y="25"/>
                </a:lnTo>
                <a:lnTo>
                  <a:pt x="4542" y="31"/>
                </a:lnTo>
                <a:lnTo>
                  <a:pt x="4542" y="27"/>
                </a:lnTo>
                <a:lnTo>
                  <a:pt x="4543" y="71"/>
                </a:lnTo>
                <a:lnTo>
                  <a:pt x="4543" y="77"/>
                </a:lnTo>
                <a:lnTo>
                  <a:pt x="4544" y="86"/>
                </a:lnTo>
                <a:lnTo>
                  <a:pt x="4544" y="32"/>
                </a:lnTo>
                <a:lnTo>
                  <a:pt x="4544" y="34"/>
                </a:lnTo>
                <a:lnTo>
                  <a:pt x="4544" y="65"/>
                </a:lnTo>
                <a:lnTo>
                  <a:pt x="4545" y="188"/>
                </a:lnTo>
                <a:lnTo>
                  <a:pt x="4545" y="214"/>
                </a:lnTo>
                <a:lnTo>
                  <a:pt x="4546" y="233"/>
                </a:lnTo>
                <a:lnTo>
                  <a:pt x="4546" y="220"/>
                </a:lnTo>
                <a:lnTo>
                  <a:pt x="4547" y="196"/>
                </a:lnTo>
                <a:lnTo>
                  <a:pt x="4548" y="50"/>
                </a:lnTo>
                <a:lnTo>
                  <a:pt x="4548" y="52"/>
                </a:lnTo>
                <a:lnTo>
                  <a:pt x="4549" y="101"/>
                </a:lnTo>
                <a:lnTo>
                  <a:pt x="4549" y="96"/>
                </a:lnTo>
                <a:lnTo>
                  <a:pt x="4549" y="92"/>
                </a:lnTo>
                <a:lnTo>
                  <a:pt x="4549" y="99"/>
                </a:lnTo>
                <a:lnTo>
                  <a:pt x="4550" y="39"/>
                </a:lnTo>
                <a:lnTo>
                  <a:pt x="4550" y="73"/>
                </a:lnTo>
                <a:lnTo>
                  <a:pt x="4550" y="95"/>
                </a:lnTo>
                <a:lnTo>
                  <a:pt x="4551" y="211"/>
                </a:lnTo>
                <a:lnTo>
                  <a:pt x="4552" y="224"/>
                </a:lnTo>
                <a:lnTo>
                  <a:pt x="4552" y="232"/>
                </a:lnTo>
                <a:lnTo>
                  <a:pt x="4553" y="196"/>
                </a:lnTo>
                <a:lnTo>
                  <a:pt x="4553" y="131"/>
                </a:lnTo>
                <a:lnTo>
                  <a:pt x="4553" y="48"/>
                </a:lnTo>
                <a:lnTo>
                  <a:pt x="4554" y="61"/>
                </a:lnTo>
                <a:lnTo>
                  <a:pt x="4554" y="76"/>
                </a:lnTo>
                <a:lnTo>
                  <a:pt x="4554" y="104"/>
                </a:lnTo>
                <a:lnTo>
                  <a:pt x="4555" y="102"/>
                </a:lnTo>
                <a:lnTo>
                  <a:pt x="4555" y="95"/>
                </a:lnTo>
                <a:lnTo>
                  <a:pt x="4556" y="43"/>
                </a:lnTo>
                <a:lnTo>
                  <a:pt x="4556" y="95"/>
                </a:lnTo>
                <a:lnTo>
                  <a:pt x="4557" y="135"/>
                </a:lnTo>
                <a:lnTo>
                  <a:pt x="4557" y="224"/>
                </a:lnTo>
                <a:lnTo>
                  <a:pt x="4558" y="228"/>
                </a:lnTo>
                <a:lnTo>
                  <a:pt x="4559" y="165"/>
                </a:lnTo>
                <a:lnTo>
                  <a:pt x="4559" y="144"/>
                </a:lnTo>
                <a:lnTo>
                  <a:pt x="4560" y="102"/>
                </a:lnTo>
                <a:lnTo>
                  <a:pt x="4560" y="140"/>
                </a:lnTo>
                <a:lnTo>
                  <a:pt x="4560" y="163"/>
                </a:lnTo>
                <a:lnTo>
                  <a:pt x="4561" y="180"/>
                </a:lnTo>
                <a:lnTo>
                  <a:pt x="4561" y="175"/>
                </a:lnTo>
                <a:lnTo>
                  <a:pt x="4561" y="108"/>
                </a:lnTo>
                <a:lnTo>
                  <a:pt x="4562" y="95"/>
                </a:lnTo>
                <a:lnTo>
                  <a:pt x="4562" y="154"/>
                </a:lnTo>
                <a:lnTo>
                  <a:pt x="4563" y="184"/>
                </a:lnTo>
                <a:lnTo>
                  <a:pt x="4564" y="246"/>
                </a:lnTo>
                <a:lnTo>
                  <a:pt x="4564" y="249"/>
                </a:lnTo>
                <a:lnTo>
                  <a:pt x="4565" y="224"/>
                </a:lnTo>
                <a:lnTo>
                  <a:pt x="4565" y="230"/>
                </a:lnTo>
                <a:lnTo>
                  <a:pt x="4565" y="205"/>
                </a:lnTo>
                <a:lnTo>
                  <a:pt x="4566" y="176"/>
                </a:lnTo>
                <a:lnTo>
                  <a:pt x="4566" y="202"/>
                </a:lnTo>
                <a:lnTo>
                  <a:pt x="4566" y="205"/>
                </a:lnTo>
                <a:lnTo>
                  <a:pt x="4567" y="221"/>
                </a:lnTo>
                <a:lnTo>
                  <a:pt x="4567" y="163"/>
                </a:lnTo>
                <a:lnTo>
                  <a:pt x="4568" y="126"/>
                </a:lnTo>
                <a:lnTo>
                  <a:pt x="4568" y="123"/>
                </a:lnTo>
                <a:lnTo>
                  <a:pt x="4568" y="178"/>
                </a:lnTo>
                <a:lnTo>
                  <a:pt x="4569" y="214"/>
                </a:lnTo>
                <a:lnTo>
                  <a:pt x="4570" y="245"/>
                </a:lnTo>
                <a:lnTo>
                  <a:pt x="4570" y="240"/>
                </a:lnTo>
                <a:lnTo>
                  <a:pt x="4571" y="79"/>
                </a:lnTo>
                <a:lnTo>
                  <a:pt x="4571" y="48"/>
                </a:lnTo>
                <a:lnTo>
                  <a:pt x="4572" y="95"/>
                </a:lnTo>
                <a:lnTo>
                  <a:pt x="4572" y="90"/>
                </a:lnTo>
                <a:lnTo>
                  <a:pt x="4573" y="92"/>
                </a:lnTo>
                <a:lnTo>
                  <a:pt x="4573" y="50"/>
                </a:lnTo>
                <a:lnTo>
                  <a:pt x="4574" y="43"/>
                </a:lnTo>
                <a:lnTo>
                  <a:pt x="4575" y="157"/>
                </a:lnTo>
                <a:lnTo>
                  <a:pt x="4575" y="194"/>
                </a:lnTo>
                <a:lnTo>
                  <a:pt x="4576" y="228"/>
                </a:lnTo>
                <a:lnTo>
                  <a:pt x="4576" y="228"/>
                </a:lnTo>
                <a:lnTo>
                  <a:pt x="4576" y="218"/>
                </a:lnTo>
                <a:lnTo>
                  <a:pt x="4577" y="40"/>
                </a:lnTo>
                <a:lnTo>
                  <a:pt x="4577" y="43"/>
                </a:lnTo>
                <a:lnTo>
                  <a:pt x="4578" y="92"/>
                </a:lnTo>
                <a:lnTo>
                  <a:pt x="4578" y="89"/>
                </a:lnTo>
                <a:lnTo>
                  <a:pt x="4579" y="92"/>
                </a:lnTo>
                <a:lnTo>
                  <a:pt x="4580" y="36"/>
                </a:lnTo>
                <a:lnTo>
                  <a:pt x="4580" y="70"/>
                </a:lnTo>
                <a:lnTo>
                  <a:pt x="4581" y="187"/>
                </a:lnTo>
                <a:lnTo>
                  <a:pt x="4581" y="214"/>
                </a:lnTo>
                <a:lnTo>
                  <a:pt x="4581" y="232"/>
                </a:lnTo>
                <a:lnTo>
                  <a:pt x="4582" y="221"/>
                </a:lnTo>
                <a:lnTo>
                  <a:pt x="4582" y="190"/>
                </a:lnTo>
                <a:lnTo>
                  <a:pt x="4583" y="27"/>
                </a:lnTo>
                <a:lnTo>
                  <a:pt x="4584" y="43"/>
                </a:lnTo>
                <a:lnTo>
                  <a:pt x="4584" y="89"/>
                </a:lnTo>
                <a:lnTo>
                  <a:pt x="4584" y="79"/>
                </a:lnTo>
                <a:lnTo>
                  <a:pt x="4585" y="82"/>
                </a:lnTo>
                <a:lnTo>
                  <a:pt x="4585" y="49"/>
                </a:lnTo>
                <a:lnTo>
                  <a:pt x="4586" y="73"/>
                </a:lnTo>
                <a:lnTo>
                  <a:pt x="4586" y="105"/>
                </a:lnTo>
                <a:lnTo>
                  <a:pt x="4587" y="215"/>
                </a:lnTo>
                <a:lnTo>
                  <a:pt x="4587" y="223"/>
                </a:lnTo>
                <a:lnTo>
                  <a:pt x="4588" y="230"/>
                </a:lnTo>
                <a:lnTo>
                  <a:pt x="4588" y="190"/>
                </a:lnTo>
                <a:lnTo>
                  <a:pt x="4588" y="122"/>
                </a:lnTo>
                <a:lnTo>
                  <a:pt x="4589" y="34"/>
                </a:lnTo>
                <a:lnTo>
                  <a:pt x="4589" y="43"/>
                </a:lnTo>
                <a:lnTo>
                  <a:pt x="4590" y="58"/>
                </a:lnTo>
                <a:lnTo>
                  <a:pt x="4590" y="101"/>
                </a:lnTo>
                <a:lnTo>
                  <a:pt x="4591" y="89"/>
                </a:lnTo>
                <a:lnTo>
                  <a:pt x="4591" y="83"/>
                </a:lnTo>
                <a:lnTo>
                  <a:pt x="4591" y="44"/>
                </a:lnTo>
                <a:lnTo>
                  <a:pt x="4592" y="98"/>
                </a:lnTo>
                <a:lnTo>
                  <a:pt x="4592" y="126"/>
                </a:lnTo>
                <a:lnTo>
                  <a:pt x="4593" y="233"/>
                </a:lnTo>
                <a:lnTo>
                  <a:pt x="4593" y="237"/>
                </a:lnTo>
                <a:lnTo>
                  <a:pt x="4594" y="124"/>
                </a:lnTo>
                <a:lnTo>
                  <a:pt x="4595" y="80"/>
                </a:lnTo>
                <a:lnTo>
                  <a:pt x="4595" y="58"/>
                </a:lnTo>
                <a:lnTo>
                  <a:pt x="4596" y="74"/>
                </a:lnTo>
                <a:lnTo>
                  <a:pt x="4596" y="101"/>
                </a:lnTo>
                <a:lnTo>
                  <a:pt x="4596" y="96"/>
                </a:lnTo>
                <a:lnTo>
                  <a:pt x="4597" y="98"/>
                </a:lnTo>
                <a:lnTo>
                  <a:pt x="4597" y="80"/>
                </a:lnTo>
                <a:lnTo>
                  <a:pt x="4597" y="50"/>
                </a:lnTo>
                <a:lnTo>
                  <a:pt x="4598" y="138"/>
                </a:lnTo>
                <a:lnTo>
                  <a:pt x="4598" y="156"/>
                </a:lnTo>
                <a:lnTo>
                  <a:pt x="4599" y="232"/>
                </a:lnTo>
                <a:lnTo>
                  <a:pt x="4600" y="235"/>
                </a:lnTo>
                <a:lnTo>
                  <a:pt x="4600" y="145"/>
                </a:lnTo>
                <a:lnTo>
                  <a:pt x="4601" y="117"/>
                </a:lnTo>
                <a:lnTo>
                  <a:pt x="4601" y="107"/>
                </a:lnTo>
                <a:lnTo>
                  <a:pt x="4602" y="162"/>
                </a:lnTo>
                <a:lnTo>
                  <a:pt x="4602" y="178"/>
                </a:lnTo>
                <a:lnTo>
                  <a:pt x="4603" y="142"/>
                </a:lnTo>
                <a:lnTo>
                  <a:pt x="4603" y="98"/>
                </a:lnTo>
                <a:lnTo>
                  <a:pt x="4604" y="183"/>
                </a:lnTo>
                <a:lnTo>
                  <a:pt x="4604" y="208"/>
                </a:lnTo>
                <a:lnTo>
                  <a:pt x="4605" y="252"/>
                </a:lnTo>
                <a:lnTo>
                  <a:pt x="4606" y="242"/>
                </a:lnTo>
                <a:lnTo>
                  <a:pt x="4607" y="206"/>
                </a:lnTo>
                <a:lnTo>
                  <a:pt x="4607" y="185"/>
                </a:lnTo>
                <a:lnTo>
                  <a:pt x="4608" y="176"/>
                </a:lnTo>
                <a:lnTo>
                  <a:pt x="4608" y="211"/>
                </a:lnTo>
                <a:lnTo>
                  <a:pt x="4608" y="214"/>
                </a:lnTo>
                <a:lnTo>
                  <a:pt x="4609" y="221"/>
                </a:lnTo>
                <a:lnTo>
                  <a:pt x="4609" y="128"/>
                </a:lnTo>
                <a:lnTo>
                  <a:pt x="4609" y="126"/>
                </a:lnTo>
                <a:lnTo>
                  <a:pt x="4610" y="211"/>
                </a:lnTo>
                <a:lnTo>
                  <a:pt x="4611" y="227"/>
                </a:lnTo>
                <a:lnTo>
                  <a:pt x="4611" y="248"/>
                </a:lnTo>
                <a:lnTo>
                  <a:pt x="4612" y="237"/>
                </a:lnTo>
                <a:lnTo>
                  <a:pt x="4612" y="208"/>
                </a:lnTo>
                <a:lnTo>
                  <a:pt x="4612" y="52"/>
                </a:lnTo>
                <a:lnTo>
                  <a:pt x="4613" y="53"/>
                </a:lnTo>
                <a:lnTo>
                  <a:pt x="4613" y="67"/>
                </a:lnTo>
                <a:lnTo>
                  <a:pt x="4614" y="102"/>
                </a:lnTo>
                <a:lnTo>
                  <a:pt x="4614" y="98"/>
                </a:lnTo>
                <a:lnTo>
                  <a:pt x="4614" y="95"/>
                </a:lnTo>
                <a:lnTo>
                  <a:pt x="4615" y="104"/>
                </a:lnTo>
                <a:lnTo>
                  <a:pt x="4615" y="52"/>
                </a:lnTo>
                <a:lnTo>
                  <a:pt x="4615" y="74"/>
                </a:lnTo>
                <a:lnTo>
                  <a:pt x="4616" y="96"/>
                </a:lnTo>
                <a:lnTo>
                  <a:pt x="4616" y="223"/>
                </a:lnTo>
                <a:lnTo>
                  <a:pt x="4617" y="228"/>
                </a:lnTo>
                <a:lnTo>
                  <a:pt x="4617" y="239"/>
                </a:lnTo>
                <a:lnTo>
                  <a:pt x="4618" y="194"/>
                </a:lnTo>
                <a:lnTo>
                  <a:pt x="4618" y="122"/>
                </a:lnTo>
                <a:lnTo>
                  <a:pt x="4619" y="52"/>
                </a:lnTo>
                <a:lnTo>
                  <a:pt x="4619" y="58"/>
                </a:lnTo>
                <a:lnTo>
                  <a:pt x="4619" y="67"/>
                </a:lnTo>
                <a:lnTo>
                  <a:pt x="4620" y="96"/>
                </a:lnTo>
                <a:lnTo>
                  <a:pt x="4620" y="88"/>
                </a:lnTo>
                <a:lnTo>
                  <a:pt x="4620" y="84"/>
                </a:lnTo>
                <a:lnTo>
                  <a:pt x="4621" y="39"/>
                </a:lnTo>
                <a:lnTo>
                  <a:pt x="4621" y="93"/>
                </a:lnTo>
                <a:lnTo>
                  <a:pt x="4622" y="126"/>
                </a:lnTo>
                <a:lnTo>
                  <a:pt x="4623" y="224"/>
                </a:lnTo>
                <a:lnTo>
                  <a:pt x="4623" y="227"/>
                </a:lnTo>
                <a:lnTo>
                  <a:pt x="4623" y="233"/>
                </a:lnTo>
                <a:lnTo>
                  <a:pt x="4624" y="123"/>
                </a:lnTo>
                <a:lnTo>
                  <a:pt x="4624" y="80"/>
                </a:lnTo>
                <a:lnTo>
                  <a:pt x="4624" y="52"/>
                </a:lnTo>
                <a:lnTo>
                  <a:pt x="4625" y="80"/>
                </a:lnTo>
                <a:lnTo>
                  <a:pt x="4625" y="99"/>
                </a:lnTo>
                <a:lnTo>
                  <a:pt x="4626" y="101"/>
                </a:lnTo>
                <a:lnTo>
                  <a:pt x="4626" y="101"/>
                </a:lnTo>
                <a:lnTo>
                  <a:pt x="4626" y="105"/>
                </a:lnTo>
                <a:lnTo>
                  <a:pt x="4627" y="43"/>
                </a:lnTo>
                <a:lnTo>
                  <a:pt x="4627" y="98"/>
                </a:lnTo>
                <a:lnTo>
                  <a:pt x="4628" y="124"/>
                </a:lnTo>
                <a:lnTo>
                  <a:pt x="4629" y="226"/>
                </a:lnTo>
                <a:lnTo>
                  <a:pt x="4629" y="232"/>
                </a:lnTo>
                <a:lnTo>
                  <a:pt x="4630" y="123"/>
                </a:lnTo>
                <a:lnTo>
                  <a:pt x="4630" y="89"/>
                </a:lnTo>
                <a:lnTo>
                  <a:pt x="4630" y="49"/>
                </a:lnTo>
                <a:lnTo>
                  <a:pt x="4631" y="79"/>
                </a:lnTo>
                <a:lnTo>
                  <a:pt x="4631" y="105"/>
                </a:lnTo>
                <a:lnTo>
                  <a:pt x="4632" y="107"/>
                </a:lnTo>
                <a:lnTo>
                  <a:pt x="4632" y="96"/>
                </a:lnTo>
                <a:lnTo>
                  <a:pt x="4632" y="107"/>
                </a:lnTo>
                <a:lnTo>
                  <a:pt x="4633" y="95"/>
                </a:lnTo>
                <a:lnTo>
                  <a:pt x="4633" y="39"/>
                </a:lnTo>
                <a:lnTo>
                  <a:pt x="4634" y="129"/>
                </a:lnTo>
                <a:lnTo>
                  <a:pt x="4634" y="156"/>
                </a:lnTo>
                <a:lnTo>
                  <a:pt x="4635" y="232"/>
                </a:lnTo>
                <a:lnTo>
                  <a:pt x="4635" y="233"/>
                </a:lnTo>
                <a:lnTo>
                  <a:pt x="4636" y="88"/>
                </a:lnTo>
                <a:lnTo>
                  <a:pt x="4636" y="56"/>
                </a:lnTo>
                <a:lnTo>
                  <a:pt x="4637" y="105"/>
                </a:lnTo>
                <a:lnTo>
                  <a:pt x="4638" y="102"/>
                </a:lnTo>
                <a:lnTo>
                  <a:pt x="4638" y="107"/>
                </a:lnTo>
                <a:lnTo>
                  <a:pt x="4639" y="89"/>
                </a:lnTo>
                <a:lnTo>
                  <a:pt x="4639" y="49"/>
                </a:lnTo>
                <a:lnTo>
                  <a:pt x="4640" y="160"/>
                </a:lnTo>
                <a:lnTo>
                  <a:pt x="4640" y="187"/>
                </a:lnTo>
                <a:lnTo>
                  <a:pt x="4641" y="235"/>
                </a:lnTo>
                <a:lnTo>
                  <a:pt x="4641" y="226"/>
                </a:lnTo>
                <a:lnTo>
                  <a:pt x="4642" y="114"/>
                </a:lnTo>
                <a:lnTo>
                  <a:pt x="4643" y="113"/>
                </a:lnTo>
                <a:lnTo>
                  <a:pt x="4643" y="181"/>
                </a:lnTo>
                <a:lnTo>
                  <a:pt x="4644" y="176"/>
                </a:lnTo>
                <a:lnTo>
                  <a:pt x="4644" y="181"/>
                </a:lnTo>
                <a:lnTo>
                  <a:pt x="4645" y="99"/>
                </a:lnTo>
                <a:lnTo>
                  <a:pt x="4645" y="99"/>
                </a:lnTo>
                <a:lnTo>
                  <a:pt x="4646" y="200"/>
                </a:lnTo>
                <a:lnTo>
                  <a:pt x="4646" y="218"/>
                </a:lnTo>
                <a:lnTo>
                  <a:pt x="4647" y="248"/>
                </a:lnTo>
                <a:lnTo>
                  <a:pt x="4647" y="246"/>
                </a:lnTo>
                <a:lnTo>
                  <a:pt x="4647" y="233"/>
                </a:lnTo>
                <a:lnTo>
                  <a:pt x="4648" y="187"/>
                </a:lnTo>
                <a:lnTo>
                  <a:pt x="4649" y="185"/>
                </a:lnTo>
                <a:lnTo>
                  <a:pt x="4649" y="217"/>
                </a:lnTo>
                <a:lnTo>
                  <a:pt x="4650" y="215"/>
                </a:lnTo>
                <a:lnTo>
                  <a:pt x="4650" y="220"/>
                </a:lnTo>
                <a:lnTo>
                  <a:pt x="4651" y="131"/>
                </a:lnTo>
                <a:lnTo>
                  <a:pt x="4651" y="142"/>
                </a:lnTo>
                <a:lnTo>
                  <a:pt x="4652" y="232"/>
                </a:lnTo>
                <a:lnTo>
                  <a:pt x="4652" y="244"/>
                </a:lnTo>
                <a:lnTo>
                  <a:pt x="4653" y="246"/>
                </a:lnTo>
                <a:lnTo>
                  <a:pt x="4653" y="205"/>
                </a:lnTo>
                <a:lnTo>
                  <a:pt x="4654" y="131"/>
                </a:lnTo>
                <a:lnTo>
                  <a:pt x="4654" y="44"/>
                </a:lnTo>
                <a:lnTo>
                  <a:pt x="4655" y="55"/>
                </a:lnTo>
                <a:lnTo>
                  <a:pt x="4655" y="74"/>
                </a:lnTo>
                <a:lnTo>
                  <a:pt x="4655" y="99"/>
                </a:lnTo>
                <a:lnTo>
                  <a:pt x="4656" y="83"/>
                </a:lnTo>
                <a:lnTo>
                  <a:pt x="4656" y="98"/>
                </a:lnTo>
                <a:lnTo>
                  <a:pt x="4657" y="48"/>
                </a:lnTo>
                <a:lnTo>
                  <a:pt x="4657" y="99"/>
                </a:lnTo>
                <a:lnTo>
                  <a:pt x="4657" y="140"/>
                </a:lnTo>
                <a:lnTo>
                  <a:pt x="4658" y="233"/>
                </a:lnTo>
                <a:lnTo>
                  <a:pt x="4659" y="237"/>
                </a:lnTo>
                <a:lnTo>
                  <a:pt x="4659" y="132"/>
                </a:lnTo>
                <a:lnTo>
                  <a:pt x="4660" y="77"/>
                </a:lnTo>
                <a:lnTo>
                  <a:pt x="4660" y="56"/>
                </a:lnTo>
                <a:lnTo>
                  <a:pt x="4661" y="70"/>
                </a:lnTo>
                <a:lnTo>
                  <a:pt x="4661" y="86"/>
                </a:lnTo>
                <a:lnTo>
                  <a:pt x="4661" y="88"/>
                </a:lnTo>
                <a:lnTo>
                  <a:pt x="4662" y="82"/>
                </a:lnTo>
                <a:lnTo>
                  <a:pt x="4662" y="86"/>
                </a:lnTo>
                <a:lnTo>
                  <a:pt x="4662" y="64"/>
                </a:lnTo>
                <a:lnTo>
                  <a:pt x="4663" y="59"/>
                </a:lnTo>
                <a:lnTo>
                  <a:pt x="4663" y="128"/>
                </a:lnTo>
                <a:lnTo>
                  <a:pt x="4663" y="165"/>
                </a:lnTo>
                <a:lnTo>
                  <a:pt x="4664" y="230"/>
                </a:lnTo>
                <a:lnTo>
                  <a:pt x="4665" y="230"/>
                </a:lnTo>
                <a:lnTo>
                  <a:pt x="4666" y="88"/>
                </a:lnTo>
                <a:lnTo>
                  <a:pt x="4666" y="68"/>
                </a:lnTo>
                <a:lnTo>
                  <a:pt x="4666" y="64"/>
                </a:lnTo>
                <a:lnTo>
                  <a:pt x="4667" y="99"/>
                </a:lnTo>
                <a:lnTo>
                  <a:pt x="4667" y="102"/>
                </a:lnTo>
                <a:lnTo>
                  <a:pt x="4667" y="92"/>
                </a:lnTo>
                <a:lnTo>
                  <a:pt x="4668" y="114"/>
                </a:lnTo>
                <a:lnTo>
                  <a:pt x="4668" y="101"/>
                </a:lnTo>
                <a:lnTo>
                  <a:pt x="4668" y="50"/>
                </a:lnTo>
                <a:lnTo>
                  <a:pt x="4669" y="163"/>
                </a:lnTo>
                <a:lnTo>
                  <a:pt x="4670" y="192"/>
                </a:lnTo>
                <a:lnTo>
                  <a:pt x="4671" y="240"/>
                </a:lnTo>
                <a:lnTo>
                  <a:pt x="4671" y="237"/>
                </a:lnTo>
                <a:lnTo>
                  <a:pt x="4671" y="223"/>
                </a:lnTo>
                <a:lnTo>
                  <a:pt x="4672" y="64"/>
                </a:lnTo>
                <a:lnTo>
                  <a:pt x="4672" y="67"/>
                </a:lnTo>
                <a:lnTo>
                  <a:pt x="4673" y="113"/>
                </a:lnTo>
                <a:lnTo>
                  <a:pt x="4673" y="105"/>
                </a:lnTo>
                <a:lnTo>
                  <a:pt x="4673" y="110"/>
                </a:lnTo>
                <a:lnTo>
                  <a:pt x="4674" y="117"/>
                </a:lnTo>
                <a:lnTo>
                  <a:pt x="4674" y="52"/>
                </a:lnTo>
                <a:lnTo>
                  <a:pt x="4675" y="79"/>
                </a:lnTo>
                <a:lnTo>
                  <a:pt x="4675" y="194"/>
                </a:lnTo>
                <a:lnTo>
                  <a:pt x="4676" y="212"/>
                </a:lnTo>
                <a:lnTo>
                  <a:pt x="4676" y="232"/>
                </a:lnTo>
                <a:lnTo>
                  <a:pt x="4677" y="223"/>
                </a:lnTo>
                <a:lnTo>
                  <a:pt x="4677" y="194"/>
                </a:lnTo>
                <a:lnTo>
                  <a:pt x="4678" y="62"/>
                </a:lnTo>
                <a:lnTo>
                  <a:pt x="4678" y="65"/>
                </a:lnTo>
                <a:lnTo>
                  <a:pt x="4678" y="68"/>
                </a:lnTo>
                <a:lnTo>
                  <a:pt x="4679" y="111"/>
                </a:lnTo>
                <a:lnTo>
                  <a:pt x="4679" y="107"/>
                </a:lnTo>
                <a:lnTo>
                  <a:pt x="4679" y="110"/>
                </a:lnTo>
                <a:lnTo>
                  <a:pt x="4680" y="117"/>
                </a:lnTo>
                <a:lnTo>
                  <a:pt x="4680" y="56"/>
                </a:lnTo>
                <a:lnTo>
                  <a:pt x="4680" y="86"/>
                </a:lnTo>
                <a:lnTo>
                  <a:pt x="4681" y="107"/>
                </a:lnTo>
                <a:lnTo>
                  <a:pt x="4682" y="217"/>
                </a:lnTo>
                <a:lnTo>
                  <a:pt x="4682" y="233"/>
                </a:lnTo>
                <a:lnTo>
                  <a:pt x="4682" y="236"/>
                </a:lnTo>
                <a:lnTo>
                  <a:pt x="4683" y="228"/>
                </a:lnTo>
                <a:lnTo>
                  <a:pt x="4683" y="212"/>
                </a:lnTo>
                <a:lnTo>
                  <a:pt x="4684" y="122"/>
                </a:lnTo>
                <a:lnTo>
                  <a:pt x="4684" y="138"/>
                </a:lnTo>
                <a:lnTo>
                  <a:pt x="4685" y="184"/>
                </a:lnTo>
                <a:lnTo>
                  <a:pt x="4685" y="183"/>
                </a:lnTo>
                <a:lnTo>
                  <a:pt x="4686" y="188"/>
                </a:lnTo>
                <a:lnTo>
                  <a:pt x="4686" y="105"/>
                </a:lnTo>
                <a:lnTo>
                  <a:pt x="4686" y="119"/>
                </a:lnTo>
                <a:lnTo>
                  <a:pt x="4687" y="138"/>
                </a:lnTo>
                <a:lnTo>
                  <a:pt x="4688" y="227"/>
                </a:lnTo>
                <a:lnTo>
                  <a:pt x="4688" y="246"/>
                </a:lnTo>
                <a:lnTo>
                  <a:pt x="4688" y="254"/>
                </a:lnTo>
                <a:lnTo>
                  <a:pt x="4689" y="242"/>
                </a:lnTo>
                <a:lnTo>
                  <a:pt x="4689" y="224"/>
                </a:lnTo>
                <a:lnTo>
                  <a:pt x="4689" y="237"/>
                </a:lnTo>
                <a:lnTo>
                  <a:pt x="4690" y="185"/>
                </a:lnTo>
                <a:lnTo>
                  <a:pt x="4690" y="190"/>
                </a:lnTo>
                <a:lnTo>
                  <a:pt x="4691" y="232"/>
                </a:lnTo>
                <a:lnTo>
                  <a:pt x="4692" y="233"/>
                </a:lnTo>
                <a:lnTo>
                  <a:pt x="4692" y="140"/>
                </a:lnTo>
                <a:lnTo>
                  <a:pt x="4693" y="141"/>
                </a:lnTo>
                <a:lnTo>
                  <a:pt x="4693" y="168"/>
                </a:lnTo>
                <a:lnTo>
                  <a:pt x="4694" y="242"/>
                </a:lnTo>
                <a:lnTo>
                  <a:pt x="4694" y="249"/>
                </a:lnTo>
                <a:lnTo>
                  <a:pt x="4694" y="251"/>
                </a:lnTo>
                <a:lnTo>
                  <a:pt x="4695" y="169"/>
                </a:lnTo>
                <a:lnTo>
                  <a:pt x="4695" y="104"/>
                </a:lnTo>
                <a:lnTo>
                  <a:pt x="4695" y="71"/>
                </a:lnTo>
                <a:lnTo>
                  <a:pt x="4696" y="104"/>
                </a:lnTo>
                <a:lnTo>
                  <a:pt x="4697" y="120"/>
                </a:lnTo>
                <a:lnTo>
                  <a:pt x="4697" y="108"/>
                </a:lnTo>
                <a:lnTo>
                  <a:pt x="4698" y="120"/>
                </a:lnTo>
                <a:lnTo>
                  <a:pt x="4698" y="113"/>
                </a:lnTo>
                <a:lnTo>
                  <a:pt x="4698" y="55"/>
                </a:lnTo>
                <a:lnTo>
                  <a:pt x="4699" y="136"/>
                </a:lnTo>
                <a:lnTo>
                  <a:pt x="4699" y="171"/>
                </a:lnTo>
                <a:lnTo>
                  <a:pt x="4700" y="242"/>
                </a:lnTo>
                <a:lnTo>
                  <a:pt x="4700" y="245"/>
                </a:lnTo>
                <a:lnTo>
                  <a:pt x="4701" y="98"/>
                </a:lnTo>
                <a:lnTo>
                  <a:pt x="4702" y="67"/>
                </a:lnTo>
                <a:lnTo>
                  <a:pt x="4702" y="116"/>
                </a:lnTo>
                <a:lnTo>
                  <a:pt x="4703" y="116"/>
                </a:lnTo>
                <a:lnTo>
                  <a:pt x="4703" y="104"/>
                </a:lnTo>
                <a:lnTo>
                  <a:pt x="4704" y="110"/>
                </a:lnTo>
                <a:lnTo>
                  <a:pt x="4704" y="50"/>
                </a:lnTo>
                <a:lnTo>
                  <a:pt x="4705" y="171"/>
                </a:lnTo>
                <a:lnTo>
                  <a:pt x="4705" y="200"/>
                </a:lnTo>
                <a:lnTo>
                  <a:pt x="4706" y="237"/>
                </a:lnTo>
                <a:lnTo>
                  <a:pt x="4706" y="237"/>
                </a:lnTo>
                <a:lnTo>
                  <a:pt x="4706" y="227"/>
                </a:lnTo>
                <a:lnTo>
                  <a:pt x="4707" y="65"/>
                </a:lnTo>
                <a:lnTo>
                  <a:pt x="4708" y="71"/>
                </a:lnTo>
                <a:lnTo>
                  <a:pt x="4708" y="113"/>
                </a:lnTo>
                <a:lnTo>
                  <a:pt x="4709" y="111"/>
                </a:lnTo>
                <a:lnTo>
                  <a:pt x="4709" y="111"/>
                </a:lnTo>
                <a:lnTo>
                  <a:pt x="4709" y="117"/>
                </a:lnTo>
                <a:lnTo>
                  <a:pt x="4710" y="58"/>
                </a:lnTo>
                <a:lnTo>
                  <a:pt x="4710" y="84"/>
                </a:lnTo>
                <a:lnTo>
                  <a:pt x="4711" y="200"/>
                </a:lnTo>
                <a:lnTo>
                  <a:pt x="4711" y="211"/>
                </a:lnTo>
                <a:lnTo>
                  <a:pt x="4712" y="236"/>
                </a:lnTo>
                <a:lnTo>
                  <a:pt x="4712" y="217"/>
                </a:lnTo>
                <a:lnTo>
                  <a:pt x="4713" y="200"/>
                </a:lnTo>
                <a:lnTo>
                  <a:pt x="4713" y="65"/>
                </a:lnTo>
                <a:lnTo>
                  <a:pt x="4714" y="68"/>
                </a:lnTo>
                <a:lnTo>
                  <a:pt x="4714" y="79"/>
                </a:lnTo>
                <a:lnTo>
                  <a:pt x="4714" y="116"/>
                </a:lnTo>
                <a:lnTo>
                  <a:pt x="4715" y="108"/>
                </a:lnTo>
                <a:lnTo>
                  <a:pt x="4715" y="99"/>
                </a:lnTo>
                <a:lnTo>
                  <a:pt x="4715" y="117"/>
                </a:lnTo>
                <a:lnTo>
                  <a:pt x="4716" y="55"/>
                </a:lnTo>
                <a:lnTo>
                  <a:pt x="4716" y="82"/>
                </a:lnTo>
                <a:lnTo>
                  <a:pt x="4716" y="105"/>
                </a:lnTo>
                <a:lnTo>
                  <a:pt x="4717" y="217"/>
                </a:lnTo>
                <a:lnTo>
                  <a:pt x="4718" y="226"/>
                </a:lnTo>
                <a:lnTo>
                  <a:pt x="4718" y="235"/>
                </a:lnTo>
                <a:lnTo>
                  <a:pt x="4718" y="199"/>
                </a:lnTo>
                <a:lnTo>
                  <a:pt x="4719" y="140"/>
                </a:lnTo>
                <a:lnTo>
                  <a:pt x="4719" y="43"/>
                </a:lnTo>
                <a:lnTo>
                  <a:pt x="4720" y="59"/>
                </a:lnTo>
                <a:lnTo>
                  <a:pt x="4720" y="55"/>
                </a:lnTo>
                <a:lnTo>
                  <a:pt x="4721" y="110"/>
                </a:lnTo>
                <a:lnTo>
                  <a:pt x="4721" y="108"/>
                </a:lnTo>
                <a:lnTo>
                  <a:pt x="4721" y="114"/>
                </a:lnTo>
                <a:lnTo>
                  <a:pt x="4722" y="52"/>
                </a:lnTo>
                <a:lnTo>
                  <a:pt x="4722" y="108"/>
                </a:lnTo>
                <a:lnTo>
                  <a:pt x="4722" y="140"/>
                </a:lnTo>
                <a:lnTo>
                  <a:pt x="4723" y="230"/>
                </a:lnTo>
                <a:lnTo>
                  <a:pt x="4724" y="233"/>
                </a:lnTo>
                <a:lnTo>
                  <a:pt x="4724" y="235"/>
                </a:lnTo>
                <a:lnTo>
                  <a:pt x="4725" y="197"/>
                </a:lnTo>
                <a:lnTo>
                  <a:pt x="4725" y="159"/>
                </a:lnTo>
                <a:lnTo>
                  <a:pt x="4726" y="122"/>
                </a:lnTo>
                <a:lnTo>
                  <a:pt x="4726" y="147"/>
                </a:lnTo>
                <a:lnTo>
                  <a:pt x="4726" y="171"/>
                </a:lnTo>
                <a:lnTo>
                  <a:pt x="4727" y="194"/>
                </a:lnTo>
                <a:lnTo>
                  <a:pt x="4727" y="194"/>
                </a:lnTo>
                <a:lnTo>
                  <a:pt x="4727" y="183"/>
                </a:lnTo>
                <a:lnTo>
                  <a:pt x="4728" y="113"/>
                </a:lnTo>
                <a:lnTo>
                  <a:pt x="4728" y="171"/>
                </a:lnTo>
                <a:lnTo>
                  <a:pt x="4729" y="187"/>
                </a:lnTo>
                <a:lnTo>
                  <a:pt x="4730" y="244"/>
                </a:lnTo>
                <a:lnTo>
                  <a:pt x="4730" y="248"/>
                </a:lnTo>
                <a:lnTo>
                  <a:pt x="4731" y="235"/>
                </a:lnTo>
                <a:lnTo>
                  <a:pt x="4731" y="214"/>
                </a:lnTo>
                <a:lnTo>
                  <a:pt x="4731" y="190"/>
                </a:lnTo>
                <a:lnTo>
                  <a:pt x="4732" y="202"/>
                </a:lnTo>
                <a:lnTo>
                  <a:pt x="4732" y="220"/>
                </a:lnTo>
                <a:lnTo>
                  <a:pt x="4733" y="230"/>
                </a:lnTo>
                <a:lnTo>
                  <a:pt x="4733" y="218"/>
                </a:lnTo>
                <a:lnTo>
                  <a:pt x="4734" y="145"/>
                </a:lnTo>
                <a:lnTo>
                  <a:pt x="4734" y="140"/>
                </a:lnTo>
                <a:lnTo>
                  <a:pt x="4734" y="184"/>
                </a:lnTo>
                <a:lnTo>
                  <a:pt x="4735" y="214"/>
                </a:lnTo>
                <a:lnTo>
                  <a:pt x="4736" y="251"/>
                </a:lnTo>
                <a:lnTo>
                  <a:pt x="4736" y="249"/>
                </a:lnTo>
                <a:lnTo>
                  <a:pt x="4736" y="237"/>
                </a:lnTo>
                <a:lnTo>
                  <a:pt x="4737" y="65"/>
                </a:lnTo>
                <a:lnTo>
                  <a:pt x="4737" y="77"/>
                </a:lnTo>
                <a:lnTo>
                  <a:pt x="4738" y="120"/>
                </a:lnTo>
                <a:lnTo>
                  <a:pt x="4738" y="114"/>
                </a:lnTo>
                <a:lnTo>
                  <a:pt x="4738" y="110"/>
                </a:lnTo>
                <a:lnTo>
                  <a:pt x="4739" y="122"/>
                </a:lnTo>
                <a:lnTo>
                  <a:pt x="4739" y="116"/>
                </a:lnTo>
                <a:lnTo>
                  <a:pt x="4739" y="53"/>
                </a:lnTo>
                <a:lnTo>
                  <a:pt x="4741" y="166"/>
                </a:lnTo>
                <a:lnTo>
                  <a:pt x="4741" y="200"/>
                </a:lnTo>
                <a:lnTo>
                  <a:pt x="4742" y="240"/>
                </a:lnTo>
                <a:lnTo>
                  <a:pt x="4742" y="226"/>
                </a:lnTo>
                <a:lnTo>
                  <a:pt x="4743" y="67"/>
                </a:lnTo>
                <a:lnTo>
                  <a:pt x="4743" y="64"/>
                </a:lnTo>
                <a:lnTo>
                  <a:pt x="4744" y="114"/>
                </a:lnTo>
                <a:lnTo>
                  <a:pt x="4745" y="110"/>
                </a:lnTo>
                <a:lnTo>
                  <a:pt x="4745" y="117"/>
                </a:lnTo>
                <a:lnTo>
                  <a:pt x="4745" y="59"/>
                </a:lnTo>
                <a:lnTo>
                  <a:pt x="4746" y="80"/>
                </a:lnTo>
                <a:lnTo>
                  <a:pt x="4747" y="202"/>
                </a:lnTo>
                <a:lnTo>
                  <a:pt x="4747" y="221"/>
                </a:lnTo>
                <a:lnTo>
                  <a:pt x="4747" y="240"/>
                </a:lnTo>
                <a:lnTo>
                  <a:pt x="4748" y="227"/>
                </a:lnTo>
                <a:lnTo>
                  <a:pt x="4748" y="205"/>
                </a:lnTo>
                <a:lnTo>
                  <a:pt x="4749" y="71"/>
                </a:lnTo>
                <a:lnTo>
                  <a:pt x="4749" y="71"/>
                </a:lnTo>
                <a:lnTo>
                  <a:pt x="4749" y="82"/>
                </a:lnTo>
                <a:lnTo>
                  <a:pt x="4750" y="116"/>
                </a:lnTo>
                <a:lnTo>
                  <a:pt x="4750" y="114"/>
                </a:lnTo>
                <a:lnTo>
                  <a:pt x="4751" y="108"/>
                </a:lnTo>
                <a:lnTo>
                  <a:pt x="4751" y="128"/>
                </a:lnTo>
                <a:lnTo>
                  <a:pt x="4751" y="55"/>
                </a:lnTo>
                <a:lnTo>
                  <a:pt x="4752" y="80"/>
                </a:lnTo>
                <a:lnTo>
                  <a:pt x="4752" y="104"/>
                </a:lnTo>
                <a:lnTo>
                  <a:pt x="4753" y="223"/>
                </a:lnTo>
                <a:lnTo>
                  <a:pt x="4753" y="236"/>
                </a:lnTo>
                <a:lnTo>
                  <a:pt x="4753" y="237"/>
                </a:lnTo>
                <a:lnTo>
                  <a:pt x="4754" y="200"/>
                </a:lnTo>
                <a:lnTo>
                  <a:pt x="4754" y="172"/>
                </a:lnTo>
                <a:lnTo>
                  <a:pt x="4755" y="71"/>
                </a:lnTo>
                <a:lnTo>
                  <a:pt x="4755" y="80"/>
                </a:lnTo>
                <a:lnTo>
                  <a:pt x="4756" y="101"/>
                </a:lnTo>
                <a:lnTo>
                  <a:pt x="4756" y="122"/>
                </a:lnTo>
                <a:lnTo>
                  <a:pt x="4757" y="107"/>
                </a:lnTo>
                <a:lnTo>
                  <a:pt x="4757" y="116"/>
                </a:lnTo>
                <a:lnTo>
                  <a:pt x="4757" y="55"/>
                </a:lnTo>
                <a:lnTo>
                  <a:pt x="4758" y="96"/>
                </a:lnTo>
                <a:lnTo>
                  <a:pt x="4758" y="138"/>
                </a:lnTo>
                <a:lnTo>
                  <a:pt x="4759" y="230"/>
                </a:lnTo>
                <a:lnTo>
                  <a:pt x="4759" y="235"/>
                </a:lnTo>
                <a:lnTo>
                  <a:pt x="4760" y="236"/>
                </a:lnTo>
                <a:lnTo>
                  <a:pt x="4760" y="159"/>
                </a:lnTo>
                <a:lnTo>
                  <a:pt x="4761" y="102"/>
                </a:lnTo>
                <a:lnTo>
                  <a:pt x="4761" y="71"/>
                </a:lnTo>
                <a:lnTo>
                  <a:pt x="4761" y="96"/>
                </a:lnTo>
                <a:lnTo>
                  <a:pt x="4762" y="120"/>
                </a:lnTo>
                <a:lnTo>
                  <a:pt x="4762" y="122"/>
                </a:lnTo>
                <a:lnTo>
                  <a:pt x="4762" y="114"/>
                </a:lnTo>
                <a:lnTo>
                  <a:pt x="4763" y="119"/>
                </a:lnTo>
                <a:lnTo>
                  <a:pt x="4763" y="119"/>
                </a:lnTo>
                <a:lnTo>
                  <a:pt x="4763" y="61"/>
                </a:lnTo>
                <a:lnTo>
                  <a:pt x="4764" y="147"/>
                </a:lnTo>
                <a:lnTo>
                  <a:pt x="4764" y="160"/>
                </a:lnTo>
                <a:lnTo>
                  <a:pt x="4765" y="233"/>
                </a:lnTo>
                <a:lnTo>
                  <a:pt x="4765" y="235"/>
                </a:lnTo>
                <a:lnTo>
                  <a:pt x="4766" y="150"/>
                </a:lnTo>
                <a:lnTo>
                  <a:pt x="4767" y="128"/>
                </a:lnTo>
                <a:lnTo>
                  <a:pt x="4768" y="175"/>
                </a:lnTo>
                <a:lnTo>
                  <a:pt x="4768" y="192"/>
                </a:lnTo>
                <a:lnTo>
                  <a:pt x="4768" y="185"/>
                </a:lnTo>
                <a:lnTo>
                  <a:pt x="4769" y="196"/>
                </a:lnTo>
                <a:lnTo>
                  <a:pt x="4769" y="185"/>
                </a:lnTo>
                <a:lnTo>
                  <a:pt x="4769" y="116"/>
                </a:lnTo>
                <a:lnTo>
                  <a:pt x="4770" y="188"/>
                </a:lnTo>
                <a:lnTo>
                  <a:pt x="4770" y="211"/>
                </a:lnTo>
                <a:lnTo>
                  <a:pt x="4771" y="251"/>
                </a:lnTo>
                <a:lnTo>
                  <a:pt x="4771" y="251"/>
                </a:lnTo>
                <a:lnTo>
                  <a:pt x="4772" y="252"/>
                </a:lnTo>
                <a:lnTo>
                  <a:pt x="4773" y="209"/>
                </a:lnTo>
                <a:lnTo>
                  <a:pt x="4773" y="193"/>
                </a:lnTo>
                <a:lnTo>
                  <a:pt x="4773" y="183"/>
                </a:lnTo>
                <a:lnTo>
                  <a:pt x="4774" y="233"/>
                </a:lnTo>
                <a:lnTo>
                  <a:pt x="4774" y="237"/>
                </a:lnTo>
                <a:lnTo>
                  <a:pt x="4775" y="240"/>
                </a:lnTo>
                <a:lnTo>
                  <a:pt x="4775" y="156"/>
                </a:lnTo>
                <a:lnTo>
                  <a:pt x="4775" y="138"/>
                </a:lnTo>
                <a:lnTo>
                  <a:pt x="4776" y="221"/>
                </a:lnTo>
                <a:lnTo>
                  <a:pt x="4777" y="236"/>
                </a:lnTo>
                <a:lnTo>
                  <a:pt x="4777" y="251"/>
                </a:lnTo>
                <a:lnTo>
                  <a:pt x="4777" y="233"/>
                </a:lnTo>
                <a:lnTo>
                  <a:pt x="4778" y="206"/>
                </a:lnTo>
                <a:lnTo>
                  <a:pt x="4778" y="80"/>
                </a:lnTo>
                <a:lnTo>
                  <a:pt x="4779" y="84"/>
                </a:lnTo>
                <a:lnTo>
                  <a:pt x="4779" y="92"/>
                </a:lnTo>
                <a:lnTo>
                  <a:pt x="4780" y="128"/>
                </a:lnTo>
                <a:lnTo>
                  <a:pt x="4780" y="116"/>
                </a:lnTo>
                <a:lnTo>
                  <a:pt x="4780" y="117"/>
                </a:lnTo>
                <a:lnTo>
                  <a:pt x="4781" y="132"/>
                </a:lnTo>
                <a:lnTo>
                  <a:pt x="4781" y="70"/>
                </a:lnTo>
                <a:lnTo>
                  <a:pt x="4781" y="83"/>
                </a:lnTo>
                <a:lnTo>
                  <a:pt x="4781" y="108"/>
                </a:lnTo>
                <a:lnTo>
                  <a:pt x="4782" y="221"/>
                </a:lnTo>
                <a:lnTo>
                  <a:pt x="4783" y="236"/>
                </a:lnTo>
                <a:lnTo>
                  <a:pt x="4783" y="239"/>
                </a:lnTo>
                <a:lnTo>
                  <a:pt x="4784" y="205"/>
                </a:lnTo>
                <a:lnTo>
                  <a:pt x="4784" y="168"/>
                </a:lnTo>
                <a:lnTo>
                  <a:pt x="4785" y="84"/>
                </a:lnTo>
                <a:lnTo>
                  <a:pt x="4785" y="95"/>
                </a:lnTo>
                <a:lnTo>
                  <a:pt x="4785" y="102"/>
                </a:lnTo>
                <a:lnTo>
                  <a:pt x="4785" y="122"/>
                </a:lnTo>
                <a:lnTo>
                  <a:pt x="4786" y="110"/>
                </a:lnTo>
                <a:lnTo>
                  <a:pt x="4786" y="128"/>
                </a:lnTo>
                <a:lnTo>
                  <a:pt x="4787" y="64"/>
                </a:lnTo>
                <a:lnTo>
                  <a:pt x="4787" y="98"/>
                </a:lnTo>
                <a:lnTo>
                  <a:pt x="4788" y="135"/>
                </a:lnTo>
                <a:lnTo>
                  <a:pt x="4789" y="233"/>
                </a:lnTo>
                <a:lnTo>
                  <a:pt x="4789" y="237"/>
                </a:lnTo>
                <a:lnTo>
                  <a:pt x="4789" y="242"/>
                </a:lnTo>
                <a:lnTo>
                  <a:pt x="4790" y="180"/>
                </a:lnTo>
                <a:lnTo>
                  <a:pt x="4790" y="120"/>
                </a:lnTo>
                <a:lnTo>
                  <a:pt x="4790" y="88"/>
                </a:lnTo>
                <a:lnTo>
                  <a:pt x="4791" y="107"/>
                </a:lnTo>
                <a:lnTo>
                  <a:pt x="4791" y="131"/>
                </a:lnTo>
                <a:lnTo>
                  <a:pt x="4792" y="120"/>
                </a:lnTo>
                <a:lnTo>
                  <a:pt x="4792" y="132"/>
                </a:lnTo>
                <a:lnTo>
                  <a:pt x="4793" y="124"/>
                </a:lnTo>
                <a:lnTo>
                  <a:pt x="4793" y="71"/>
                </a:lnTo>
                <a:lnTo>
                  <a:pt x="4793" y="148"/>
                </a:lnTo>
                <a:lnTo>
                  <a:pt x="4794" y="168"/>
                </a:lnTo>
                <a:lnTo>
                  <a:pt x="4795" y="237"/>
                </a:lnTo>
                <a:lnTo>
                  <a:pt x="4795" y="242"/>
                </a:lnTo>
                <a:lnTo>
                  <a:pt x="4795" y="244"/>
                </a:lnTo>
                <a:lnTo>
                  <a:pt x="4796" y="174"/>
                </a:lnTo>
                <a:lnTo>
                  <a:pt x="4796" y="111"/>
                </a:lnTo>
                <a:lnTo>
                  <a:pt x="4796" y="84"/>
                </a:lnTo>
                <a:lnTo>
                  <a:pt x="4797" y="110"/>
                </a:lnTo>
                <a:lnTo>
                  <a:pt x="4797" y="124"/>
                </a:lnTo>
                <a:lnTo>
                  <a:pt x="4798" y="114"/>
                </a:lnTo>
                <a:lnTo>
                  <a:pt x="4798" y="138"/>
                </a:lnTo>
                <a:lnTo>
                  <a:pt x="4799" y="138"/>
                </a:lnTo>
                <a:lnTo>
                  <a:pt x="4799" y="71"/>
                </a:lnTo>
                <a:lnTo>
                  <a:pt x="4800" y="142"/>
                </a:lnTo>
                <a:lnTo>
                  <a:pt x="4800" y="175"/>
                </a:lnTo>
                <a:lnTo>
                  <a:pt x="4801" y="240"/>
                </a:lnTo>
                <a:lnTo>
                  <a:pt x="4801" y="237"/>
                </a:lnTo>
                <a:lnTo>
                  <a:pt x="4802" y="111"/>
                </a:lnTo>
                <a:lnTo>
                  <a:pt x="4802" y="76"/>
                </a:lnTo>
                <a:lnTo>
                  <a:pt x="4803" y="124"/>
                </a:lnTo>
                <a:lnTo>
                  <a:pt x="4804" y="122"/>
                </a:lnTo>
                <a:lnTo>
                  <a:pt x="4804" y="111"/>
                </a:lnTo>
                <a:lnTo>
                  <a:pt x="4804" y="132"/>
                </a:lnTo>
                <a:lnTo>
                  <a:pt x="4805" y="68"/>
                </a:lnTo>
                <a:lnTo>
                  <a:pt x="4806" y="176"/>
                </a:lnTo>
                <a:lnTo>
                  <a:pt x="4806" y="205"/>
                </a:lnTo>
                <a:lnTo>
                  <a:pt x="4807" y="245"/>
                </a:lnTo>
                <a:lnTo>
                  <a:pt x="4807" y="245"/>
                </a:lnTo>
                <a:lnTo>
                  <a:pt x="4807" y="235"/>
                </a:lnTo>
                <a:lnTo>
                  <a:pt x="4808" y="132"/>
                </a:lnTo>
                <a:lnTo>
                  <a:pt x="4808" y="132"/>
                </a:lnTo>
                <a:lnTo>
                  <a:pt x="4809" y="193"/>
                </a:lnTo>
                <a:lnTo>
                  <a:pt x="4810" y="193"/>
                </a:lnTo>
                <a:lnTo>
                  <a:pt x="4810" y="199"/>
                </a:lnTo>
                <a:lnTo>
                  <a:pt x="4811" y="123"/>
                </a:lnTo>
                <a:lnTo>
                  <a:pt x="4811" y="128"/>
                </a:lnTo>
                <a:lnTo>
                  <a:pt x="4812" y="214"/>
                </a:lnTo>
                <a:lnTo>
                  <a:pt x="4812" y="235"/>
                </a:lnTo>
                <a:lnTo>
                  <a:pt x="4813" y="261"/>
                </a:lnTo>
                <a:lnTo>
                  <a:pt x="4813" y="257"/>
                </a:lnTo>
                <a:lnTo>
                  <a:pt x="4813" y="237"/>
                </a:lnTo>
                <a:lnTo>
                  <a:pt x="4814" y="258"/>
                </a:lnTo>
                <a:lnTo>
                  <a:pt x="4814" y="202"/>
                </a:lnTo>
                <a:lnTo>
                  <a:pt x="4815" y="197"/>
                </a:lnTo>
                <a:lnTo>
                  <a:pt x="4816" y="233"/>
                </a:lnTo>
                <a:lnTo>
                  <a:pt x="4816" y="236"/>
                </a:lnTo>
                <a:lnTo>
                  <a:pt x="4816" y="237"/>
                </a:lnTo>
                <a:lnTo>
                  <a:pt x="4817" y="147"/>
                </a:lnTo>
                <a:lnTo>
                  <a:pt x="4817" y="157"/>
                </a:lnTo>
                <a:lnTo>
                  <a:pt x="4818" y="239"/>
                </a:lnTo>
                <a:lnTo>
                  <a:pt x="4818" y="252"/>
                </a:lnTo>
                <a:lnTo>
                  <a:pt x="4819" y="209"/>
                </a:lnTo>
                <a:lnTo>
                  <a:pt x="4820" y="165"/>
                </a:lnTo>
                <a:lnTo>
                  <a:pt x="4820" y="70"/>
                </a:lnTo>
                <a:lnTo>
                  <a:pt x="4820" y="74"/>
                </a:lnTo>
                <a:lnTo>
                  <a:pt x="4821" y="86"/>
                </a:lnTo>
                <a:lnTo>
                  <a:pt x="4822" y="113"/>
                </a:lnTo>
                <a:lnTo>
                  <a:pt x="4822" y="123"/>
                </a:lnTo>
                <a:lnTo>
                  <a:pt x="4822" y="126"/>
                </a:lnTo>
                <a:lnTo>
                  <a:pt x="4822" y="68"/>
                </a:lnTo>
                <a:lnTo>
                  <a:pt x="4823" y="104"/>
                </a:lnTo>
                <a:lnTo>
                  <a:pt x="4823" y="142"/>
                </a:lnTo>
                <a:lnTo>
                  <a:pt x="4824" y="236"/>
                </a:lnTo>
                <a:lnTo>
                  <a:pt x="4824" y="244"/>
                </a:lnTo>
                <a:lnTo>
                  <a:pt x="4825" y="174"/>
                </a:lnTo>
                <a:lnTo>
                  <a:pt x="4826" y="110"/>
                </a:lnTo>
                <a:lnTo>
                  <a:pt x="4826" y="77"/>
                </a:lnTo>
                <a:lnTo>
                  <a:pt x="4827" y="92"/>
                </a:lnTo>
                <a:lnTo>
                  <a:pt x="4827" y="123"/>
                </a:lnTo>
                <a:lnTo>
                  <a:pt x="4828" y="101"/>
                </a:lnTo>
                <a:lnTo>
                  <a:pt x="4828" y="108"/>
                </a:lnTo>
                <a:lnTo>
                  <a:pt x="4828" y="113"/>
                </a:lnTo>
                <a:lnTo>
                  <a:pt x="4828" y="67"/>
                </a:lnTo>
                <a:lnTo>
                  <a:pt x="4829" y="140"/>
                </a:lnTo>
                <a:lnTo>
                  <a:pt x="4829" y="169"/>
                </a:lnTo>
                <a:lnTo>
                  <a:pt x="4830" y="242"/>
                </a:lnTo>
                <a:lnTo>
                  <a:pt x="4831" y="244"/>
                </a:lnTo>
                <a:lnTo>
                  <a:pt x="4832" y="107"/>
                </a:lnTo>
                <a:lnTo>
                  <a:pt x="4832" y="79"/>
                </a:lnTo>
                <a:lnTo>
                  <a:pt x="4833" y="122"/>
                </a:lnTo>
                <a:lnTo>
                  <a:pt x="4833" y="120"/>
                </a:lnTo>
                <a:lnTo>
                  <a:pt x="4834" y="113"/>
                </a:lnTo>
                <a:lnTo>
                  <a:pt x="4834" y="133"/>
                </a:lnTo>
                <a:lnTo>
                  <a:pt x="4834" y="84"/>
                </a:lnTo>
                <a:lnTo>
                  <a:pt x="4835" y="171"/>
                </a:lnTo>
                <a:lnTo>
                  <a:pt x="4836" y="200"/>
                </a:lnTo>
                <a:lnTo>
                  <a:pt x="4836" y="249"/>
                </a:lnTo>
                <a:lnTo>
                  <a:pt x="4837" y="226"/>
                </a:lnTo>
                <a:lnTo>
                  <a:pt x="4838" y="83"/>
                </a:lnTo>
                <a:lnTo>
                  <a:pt x="4838" y="90"/>
                </a:lnTo>
                <a:lnTo>
                  <a:pt x="4839" y="132"/>
                </a:lnTo>
                <a:lnTo>
                  <a:pt x="4839" y="126"/>
                </a:lnTo>
                <a:lnTo>
                  <a:pt x="4839" y="128"/>
                </a:lnTo>
                <a:lnTo>
                  <a:pt x="4840" y="142"/>
                </a:lnTo>
                <a:lnTo>
                  <a:pt x="4840" y="107"/>
                </a:lnTo>
                <a:lnTo>
                  <a:pt x="4840" y="95"/>
                </a:lnTo>
                <a:lnTo>
                  <a:pt x="4841" y="205"/>
                </a:lnTo>
                <a:lnTo>
                  <a:pt x="4842" y="224"/>
                </a:lnTo>
                <a:lnTo>
                  <a:pt x="4843" y="249"/>
                </a:lnTo>
                <a:lnTo>
                  <a:pt x="4843" y="237"/>
                </a:lnTo>
                <a:lnTo>
                  <a:pt x="4843" y="208"/>
                </a:lnTo>
                <a:lnTo>
                  <a:pt x="4844" y="92"/>
                </a:lnTo>
                <a:lnTo>
                  <a:pt x="4844" y="95"/>
                </a:lnTo>
                <a:lnTo>
                  <a:pt x="4844" y="107"/>
                </a:lnTo>
                <a:lnTo>
                  <a:pt x="4845" y="145"/>
                </a:lnTo>
                <a:lnTo>
                  <a:pt x="4845" y="138"/>
                </a:lnTo>
                <a:lnTo>
                  <a:pt x="4845" y="142"/>
                </a:lnTo>
                <a:lnTo>
                  <a:pt x="4846" y="156"/>
                </a:lnTo>
                <a:lnTo>
                  <a:pt x="4846" y="113"/>
                </a:lnTo>
                <a:lnTo>
                  <a:pt x="4847" y="131"/>
                </a:lnTo>
                <a:lnTo>
                  <a:pt x="4848" y="230"/>
                </a:lnTo>
                <a:lnTo>
                  <a:pt x="4848" y="239"/>
                </a:lnTo>
                <a:lnTo>
                  <a:pt x="4848" y="254"/>
                </a:lnTo>
                <a:lnTo>
                  <a:pt x="4849" y="242"/>
                </a:lnTo>
                <a:lnTo>
                  <a:pt x="4849" y="227"/>
                </a:lnTo>
                <a:lnTo>
                  <a:pt x="4850" y="169"/>
                </a:lnTo>
                <a:lnTo>
                  <a:pt x="4850" y="176"/>
                </a:lnTo>
                <a:lnTo>
                  <a:pt x="4850" y="187"/>
                </a:lnTo>
                <a:lnTo>
                  <a:pt x="4851" y="220"/>
                </a:lnTo>
                <a:lnTo>
                  <a:pt x="4851" y="218"/>
                </a:lnTo>
                <a:lnTo>
                  <a:pt x="4852" y="156"/>
                </a:lnTo>
                <a:lnTo>
                  <a:pt x="4852" y="175"/>
                </a:lnTo>
                <a:lnTo>
                  <a:pt x="4854" y="239"/>
                </a:lnTo>
                <a:lnTo>
                  <a:pt x="4854" y="254"/>
                </a:lnTo>
                <a:lnTo>
                  <a:pt x="4854" y="258"/>
                </a:lnTo>
                <a:lnTo>
                  <a:pt x="4855" y="251"/>
                </a:lnTo>
                <a:lnTo>
                  <a:pt x="4855" y="244"/>
                </a:lnTo>
                <a:lnTo>
                  <a:pt x="4855" y="254"/>
                </a:lnTo>
                <a:lnTo>
                  <a:pt x="4856" y="221"/>
                </a:lnTo>
                <a:lnTo>
                  <a:pt x="4856" y="227"/>
                </a:lnTo>
                <a:lnTo>
                  <a:pt x="4857" y="267"/>
                </a:lnTo>
                <a:lnTo>
                  <a:pt x="4857" y="266"/>
                </a:lnTo>
                <a:lnTo>
                  <a:pt x="4858" y="266"/>
                </a:lnTo>
                <a:lnTo>
                  <a:pt x="4858" y="270"/>
                </a:lnTo>
                <a:lnTo>
                  <a:pt x="4859" y="194"/>
                </a:lnTo>
                <a:lnTo>
                  <a:pt x="4859" y="203"/>
                </a:lnTo>
                <a:lnTo>
                  <a:pt x="4860" y="254"/>
                </a:lnTo>
                <a:lnTo>
                  <a:pt x="4860" y="263"/>
                </a:lnTo>
                <a:lnTo>
                  <a:pt x="4860" y="266"/>
                </a:lnTo>
                <a:lnTo>
                  <a:pt x="4861" y="242"/>
                </a:lnTo>
                <a:lnTo>
                  <a:pt x="4861" y="254"/>
                </a:lnTo>
                <a:lnTo>
                  <a:pt x="4862" y="221"/>
                </a:lnTo>
                <a:lnTo>
                  <a:pt x="4862" y="240"/>
                </a:lnTo>
                <a:lnTo>
                  <a:pt x="4863" y="245"/>
                </a:lnTo>
                <a:lnTo>
                  <a:pt x="4863" y="269"/>
                </a:lnTo>
                <a:lnTo>
                  <a:pt x="4864" y="261"/>
                </a:lnTo>
                <a:lnTo>
                  <a:pt x="4864" y="181"/>
                </a:lnTo>
                <a:lnTo>
                  <a:pt x="4865" y="193"/>
                </a:lnTo>
                <a:lnTo>
                  <a:pt x="4865" y="200"/>
                </a:lnTo>
                <a:lnTo>
                  <a:pt x="4866" y="254"/>
                </a:lnTo>
                <a:lnTo>
                  <a:pt x="4866" y="257"/>
                </a:lnTo>
                <a:lnTo>
                  <a:pt x="4867" y="148"/>
                </a:lnTo>
                <a:lnTo>
                  <a:pt x="4867" y="99"/>
                </a:lnTo>
                <a:lnTo>
                  <a:pt x="4868" y="92"/>
                </a:lnTo>
                <a:lnTo>
                  <a:pt x="4868" y="133"/>
                </a:lnTo>
                <a:lnTo>
                  <a:pt x="4869" y="133"/>
                </a:lnTo>
                <a:lnTo>
                  <a:pt x="4869" y="124"/>
                </a:lnTo>
                <a:lnTo>
                  <a:pt x="4870" y="151"/>
                </a:lnTo>
                <a:lnTo>
                  <a:pt x="4870" y="154"/>
                </a:lnTo>
                <a:lnTo>
                  <a:pt x="4870" y="117"/>
                </a:lnTo>
                <a:lnTo>
                  <a:pt x="4871" y="171"/>
                </a:lnTo>
                <a:lnTo>
                  <a:pt x="4871" y="206"/>
                </a:lnTo>
                <a:lnTo>
                  <a:pt x="4872" y="246"/>
                </a:lnTo>
                <a:lnTo>
                  <a:pt x="4872" y="235"/>
                </a:lnTo>
                <a:lnTo>
                  <a:pt x="4873" y="86"/>
                </a:lnTo>
                <a:lnTo>
                  <a:pt x="4874" y="90"/>
                </a:lnTo>
                <a:lnTo>
                  <a:pt x="4875" y="145"/>
                </a:lnTo>
                <a:lnTo>
                  <a:pt x="4875" y="122"/>
                </a:lnTo>
                <a:lnTo>
                  <a:pt x="4875" y="144"/>
                </a:lnTo>
                <a:lnTo>
                  <a:pt x="4876" y="136"/>
                </a:lnTo>
                <a:lnTo>
                  <a:pt x="4876" y="129"/>
                </a:lnTo>
                <a:lnTo>
                  <a:pt x="4877" y="202"/>
                </a:lnTo>
                <a:lnTo>
                  <a:pt x="4877" y="221"/>
                </a:lnTo>
                <a:lnTo>
                  <a:pt x="4878" y="244"/>
                </a:lnTo>
                <a:lnTo>
                  <a:pt x="4878" y="236"/>
                </a:lnTo>
                <a:lnTo>
                  <a:pt x="4879" y="215"/>
                </a:lnTo>
                <a:lnTo>
                  <a:pt x="4879" y="79"/>
                </a:lnTo>
                <a:lnTo>
                  <a:pt x="4879" y="86"/>
                </a:lnTo>
                <a:lnTo>
                  <a:pt x="4880" y="99"/>
                </a:lnTo>
                <a:lnTo>
                  <a:pt x="4880" y="132"/>
                </a:lnTo>
                <a:lnTo>
                  <a:pt x="4881" y="120"/>
                </a:lnTo>
                <a:lnTo>
                  <a:pt x="4881" y="120"/>
                </a:lnTo>
                <a:lnTo>
                  <a:pt x="4881" y="144"/>
                </a:lnTo>
                <a:lnTo>
                  <a:pt x="4882" y="132"/>
                </a:lnTo>
                <a:lnTo>
                  <a:pt x="4882" y="105"/>
                </a:lnTo>
                <a:lnTo>
                  <a:pt x="4883" y="224"/>
                </a:lnTo>
                <a:lnTo>
                  <a:pt x="4883" y="242"/>
                </a:lnTo>
                <a:lnTo>
                  <a:pt x="4884" y="249"/>
                </a:lnTo>
                <a:lnTo>
                  <a:pt x="4884" y="217"/>
                </a:lnTo>
                <a:lnTo>
                  <a:pt x="4885" y="169"/>
                </a:lnTo>
                <a:lnTo>
                  <a:pt x="4885" y="92"/>
                </a:lnTo>
                <a:lnTo>
                  <a:pt x="4886" y="101"/>
                </a:lnTo>
                <a:lnTo>
                  <a:pt x="4886" y="107"/>
                </a:lnTo>
                <a:lnTo>
                  <a:pt x="4886" y="133"/>
                </a:lnTo>
                <a:lnTo>
                  <a:pt x="4887" y="126"/>
                </a:lnTo>
                <a:lnTo>
                  <a:pt x="4887" y="133"/>
                </a:lnTo>
                <a:lnTo>
                  <a:pt x="4888" y="150"/>
                </a:lnTo>
                <a:lnTo>
                  <a:pt x="4888" y="123"/>
                </a:lnTo>
                <a:lnTo>
                  <a:pt x="4888" y="141"/>
                </a:lnTo>
                <a:lnTo>
                  <a:pt x="4889" y="235"/>
                </a:lnTo>
                <a:lnTo>
                  <a:pt x="4890" y="239"/>
                </a:lnTo>
                <a:lnTo>
                  <a:pt x="4891" y="183"/>
                </a:lnTo>
                <a:lnTo>
                  <a:pt x="4891" y="174"/>
                </a:lnTo>
                <a:lnTo>
                  <a:pt x="4891" y="136"/>
                </a:lnTo>
                <a:lnTo>
                  <a:pt x="4892" y="168"/>
                </a:lnTo>
                <a:lnTo>
                  <a:pt x="4892" y="190"/>
                </a:lnTo>
                <a:lnTo>
                  <a:pt x="4893" y="212"/>
                </a:lnTo>
                <a:lnTo>
                  <a:pt x="4893" y="205"/>
                </a:lnTo>
                <a:lnTo>
                  <a:pt x="4894" y="156"/>
                </a:lnTo>
                <a:lnTo>
                  <a:pt x="4894" y="176"/>
                </a:lnTo>
                <a:lnTo>
                  <a:pt x="4895" y="193"/>
                </a:lnTo>
                <a:lnTo>
                  <a:pt x="4895" y="258"/>
                </a:lnTo>
                <a:lnTo>
                  <a:pt x="4896" y="263"/>
                </a:lnTo>
                <a:lnTo>
                  <a:pt x="4897" y="270"/>
                </a:lnTo>
                <a:lnTo>
                  <a:pt x="4897" y="251"/>
                </a:lnTo>
                <a:lnTo>
                  <a:pt x="4897" y="224"/>
                </a:lnTo>
                <a:lnTo>
                  <a:pt x="4898" y="206"/>
                </a:lnTo>
                <a:lnTo>
                  <a:pt x="4898" y="224"/>
                </a:lnTo>
                <a:lnTo>
                  <a:pt x="4898" y="240"/>
                </a:lnTo>
                <a:lnTo>
                  <a:pt x="4899" y="245"/>
                </a:lnTo>
                <a:lnTo>
                  <a:pt x="4899" y="236"/>
                </a:lnTo>
                <a:lnTo>
                  <a:pt x="4899" y="232"/>
                </a:lnTo>
                <a:lnTo>
                  <a:pt x="4900" y="162"/>
                </a:lnTo>
                <a:lnTo>
                  <a:pt x="4900" y="188"/>
                </a:lnTo>
                <a:lnTo>
                  <a:pt x="4901" y="215"/>
                </a:lnTo>
                <a:lnTo>
                  <a:pt x="4902" y="258"/>
                </a:lnTo>
                <a:lnTo>
                  <a:pt x="4902" y="249"/>
                </a:lnTo>
                <a:lnTo>
                  <a:pt x="4903" y="71"/>
                </a:lnTo>
                <a:lnTo>
                  <a:pt x="4903" y="76"/>
                </a:lnTo>
                <a:lnTo>
                  <a:pt x="4904" y="128"/>
                </a:lnTo>
                <a:lnTo>
                  <a:pt x="4904" y="124"/>
                </a:lnTo>
                <a:lnTo>
                  <a:pt x="4904" y="122"/>
                </a:lnTo>
                <a:lnTo>
                  <a:pt x="4905" y="120"/>
                </a:lnTo>
                <a:lnTo>
                  <a:pt x="4905" y="157"/>
                </a:lnTo>
                <a:lnTo>
                  <a:pt x="4906" y="141"/>
                </a:lnTo>
                <a:lnTo>
                  <a:pt x="4906" y="113"/>
                </a:lnTo>
                <a:lnTo>
                  <a:pt x="4907" y="203"/>
                </a:lnTo>
                <a:lnTo>
                  <a:pt x="4907" y="230"/>
                </a:lnTo>
                <a:lnTo>
                  <a:pt x="4908" y="251"/>
                </a:lnTo>
                <a:lnTo>
                  <a:pt x="4908" y="236"/>
                </a:lnTo>
                <a:lnTo>
                  <a:pt x="4909" y="62"/>
                </a:lnTo>
                <a:lnTo>
                  <a:pt x="4909" y="70"/>
                </a:lnTo>
                <a:lnTo>
                  <a:pt x="4910" y="136"/>
                </a:lnTo>
                <a:lnTo>
                  <a:pt x="4911" y="117"/>
                </a:lnTo>
                <a:lnTo>
                  <a:pt x="4911" y="114"/>
                </a:lnTo>
                <a:lnTo>
                  <a:pt x="4911" y="147"/>
                </a:lnTo>
                <a:lnTo>
                  <a:pt x="4912" y="140"/>
                </a:lnTo>
                <a:lnTo>
                  <a:pt x="4912" y="110"/>
                </a:lnTo>
                <a:lnTo>
                  <a:pt x="4913" y="206"/>
                </a:lnTo>
                <a:lnTo>
                  <a:pt x="4913" y="223"/>
                </a:lnTo>
                <a:lnTo>
                  <a:pt x="4913" y="245"/>
                </a:lnTo>
                <a:lnTo>
                  <a:pt x="4914" y="230"/>
                </a:lnTo>
                <a:lnTo>
                  <a:pt x="4914" y="202"/>
                </a:lnTo>
                <a:lnTo>
                  <a:pt x="4915" y="73"/>
                </a:lnTo>
                <a:lnTo>
                  <a:pt x="4915" y="89"/>
                </a:lnTo>
                <a:lnTo>
                  <a:pt x="4916" y="124"/>
                </a:lnTo>
                <a:lnTo>
                  <a:pt x="4916" y="120"/>
                </a:lnTo>
                <a:lnTo>
                  <a:pt x="4917" y="123"/>
                </a:lnTo>
                <a:lnTo>
                  <a:pt x="4917" y="148"/>
                </a:lnTo>
                <a:lnTo>
                  <a:pt x="4918" y="138"/>
                </a:lnTo>
                <a:lnTo>
                  <a:pt x="4918" y="119"/>
                </a:lnTo>
                <a:lnTo>
                  <a:pt x="4919" y="224"/>
                </a:lnTo>
                <a:lnTo>
                  <a:pt x="4919" y="239"/>
                </a:lnTo>
                <a:lnTo>
                  <a:pt x="4919" y="244"/>
                </a:lnTo>
                <a:lnTo>
                  <a:pt x="4920" y="212"/>
                </a:lnTo>
                <a:lnTo>
                  <a:pt x="4920" y="174"/>
                </a:lnTo>
                <a:lnTo>
                  <a:pt x="4921" y="76"/>
                </a:lnTo>
                <a:lnTo>
                  <a:pt x="4921" y="82"/>
                </a:lnTo>
                <a:lnTo>
                  <a:pt x="4922" y="102"/>
                </a:lnTo>
                <a:lnTo>
                  <a:pt x="4922" y="117"/>
                </a:lnTo>
                <a:lnTo>
                  <a:pt x="4923" y="132"/>
                </a:lnTo>
                <a:lnTo>
                  <a:pt x="4923" y="145"/>
                </a:lnTo>
                <a:lnTo>
                  <a:pt x="4924" y="105"/>
                </a:lnTo>
                <a:lnTo>
                  <a:pt x="4924" y="140"/>
                </a:lnTo>
                <a:lnTo>
                  <a:pt x="4925" y="233"/>
                </a:lnTo>
                <a:lnTo>
                  <a:pt x="4925" y="244"/>
                </a:lnTo>
                <a:lnTo>
                  <a:pt x="4926" y="171"/>
                </a:lnTo>
                <a:lnTo>
                  <a:pt x="4926" y="114"/>
                </a:lnTo>
                <a:lnTo>
                  <a:pt x="4927" y="79"/>
                </a:lnTo>
                <a:lnTo>
                  <a:pt x="4927" y="105"/>
                </a:lnTo>
                <a:lnTo>
                  <a:pt x="4928" y="123"/>
                </a:lnTo>
                <a:lnTo>
                  <a:pt x="4928" y="114"/>
                </a:lnTo>
                <a:lnTo>
                  <a:pt x="4929" y="136"/>
                </a:lnTo>
                <a:lnTo>
                  <a:pt x="4929" y="141"/>
                </a:lnTo>
                <a:lnTo>
                  <a:pt x="4929" y="145"/>
                </a:lnTo>
                <a:lnTo>
                  <a:pt x="4930" y="113"/>
                </a:lnTo>
                <a:lnTo>
                  <a:pt x="4930" y="144"/>
                </a:lnTo>
                <a:lnTo>
                  <a:pt x="4930" y="174"/>
                </a:lnTo>
                <a:lnTo>
                  <a:pt x="4931" y="240"/>
                </a:lnTo>
                <a:lnTo>
                  <a:pt x="4931" y="239"/>
                </a:lnTo>
                <a:lnTo>
                  <a:pt x="4932" y="171"/>
                </a:lnTo>
                <a:lnTo>
                  <a:pt x="4933" y="141"/>
                </a:lnTo>
                <a:lnTo>
                  <a:pt x="4933" y="131"/>
                </a:lnTo>
                <a:lnTo>
                  <a:pt x="4934" y="187"/>
                </a:lnTo>
                <a:lnTo>
                  <a:pt x="4934" y="197"/>
                </a:lnTo>
                <a:lnTo>
                  <a:pt x="4934" y="203"/>
                </a:lnTo>
                <a:lnTo>
                  <a:pt x="4935" y="202"/>
                </a:lnTo>
                <a:lnTo>
                  <a:pt x="4935" y="194"/>
                </a:lnTo>
                <a:lnTo>
                  <a:pt x="4935" y="151"/>
                </a:lnTo>
                <a:lnTo>
                  <a:pt x="4936" y="194"/>
                </a:lnTo>
                <a:lnTo>
                  <a:pt x="4936" y="211"/>
                </a:lnTo>
                <a:lnTo>
                  <a:pt x="4937" y="257"/>
                </a:lnTo>
                <a:lnTo>
                  <a:pt x="4938" y="252"/>
                </a:lnTo>
                <a:lnTo>
                  <a:pt x="4938" y="260"/>
                </a:lnTo>
                <a:lnTo>
                  <a:pt x="4938" y="217"/>
                </a:lnTo>
                <a:lnTo>
                  <a:pt x="4939" y="197"/>
                </a:lnTo>
                <a:lnTo>
                  <a:pt x="4939" y="193"/>
                </a:lnTo>
                <a:lnTo>
                  <a:pt x="4940" y="230"/>
                </a:lnTo>
                <a:lnTo>
                  <a:pt x="4940" y="233"/>
                </a:lnTo>
                <a:lnTo>
                  <a:pt x="4941" y="244"/>
                </a:lnTo>
                <a:lnTo>
                  <a:pt x="4941" y="224"/>
                </a:lnTo>
                <a:lnTo>
                  <a:pt x="4941" y="202"/>
                </a:lnTo>
                <a:lnTo>
                  <a:pt x="4942" y="162"/>
                </a:lnTo>
                <a:lnTo>
                  <a:pt x="4942" y="218"/>
                </a:lnTo>
                <a:lnTo>
                  <a:pt x="4942" y="237"/>
                </a:lnTo>
                <a:lnTo>
                  <a:pt x="4943" y="255"/>
                </a:lnTo>
                <a:lnTo>
                  <a:pt x="4943" y="246"/>
                </a:lnTo>
                <a:lnTo>
                  <a:pt x="4944" y="220"/>
                </a:lnTo>
                <a:lnTo>
                  <a:pt x="4944" y="84"/>
                </a:lnTo>
                <a:lnTo>
                  <a:pt x="4945" y="89"/>
                </a:lnTo>
                <a:lnTo>
                  <a:pt x="4945" y="90"/>
                </a:lnTo>
                <a:lnTo>
                  <a:pt x="4946" y="122"/>
                </a:lnTo>
                <a:lnTo>
                  <a:pt x="4946" y="122"/>
                </a:lnTo>
                <a:lnTo>
                  <a:pt x="4946" y="116"/>
                </a:lnTo>
                <a:lnTo>
                  <a:pt x="4947" y="150"/>
                </a:lnTo>
                <a:lnTo>
                  <a:pt x="4947" y="145"/>
                </a:lnTo>
                <a:lnTo>
                  <a:pt x="4947" y="105"/>
                </a:lnTo>
                <a:lnTo>
                  <a:pt x="4948" y="224"/>
                </a:lnTo>
                <a:lnTo>
                  <a:pt x="4949" y="237"/>
                </a:lnTo>
                <a:lnTo>
                  <a:pt x="4949" y="245"/>
                </a:lnTo>
                <a:lnTo>
                  <a:pt x="4950" y="208"/>
                </a:lnTo>
                <a:lnTo>
                  <a:pt x="4950" y="180"/>
                </a:lnTo>
                <a:lnTo>
                  <a:pt x="4950" y="83"/>
                </a:lnTo>
                <a:lnTo>
                  <a:pt x="4951" y="88"/>
                </a:lnTo>
                <a:lnTo>
                  <a:pt x="4951" y="104"/>
                </a:lnTo>
                <a:lnTo>
                  <a:pt x="4951" y="124"/>
                </a:lnTo>
                <a:lnTo>
                  <a:pt x="4952" y="117"/>
                </a:lnTo>
                <a:lnTo>
                  <a:pt x="4952" y="131"/>
                </a:lnTo>
                <a:lnTo>
                  <a:pt x="4953" y="148"/>
                </a:lnTo>
                <a:lnTo>
                  <a:pt x="4953" y="113"/>
                </a:lnTo>
                <a:lnTo>
                  <a:pt x="4954" y="136"/>
                </a:lnTo>
                <a:lnTo>
                  <a:pt x="4954" y="236"/>
                </a:lnTo>
                <a:lnTo>
                  <a:pt x="4955" y="240"/>
                </a:lnTo>
                <a:lnTo>
                  <a:pt x="4955" y="245"/>
                </a:lnTo>
                <a:lnTo>
                  <a:pt x="4956" y="174"/>
                </a:lnTo>
                <a:lnTo>
                  <a:pt x="4956" y="113"/>
                </a:lnTo>
                <a:lnTo>
                  <a:pt x="4956" y="84"/>
                </a:lnTo>
                <a:lnTo>
                  <a:pt x="4957" y="98"/>
                </a:lnTo>
                <a:lnTo>
                  <a:pt x="4957" y="122"/>
                </a:lnTo>
                <a:lnTo>
                  <a:pt x="4958" y="138"/>
                </a:lnTo>
                <a:lnTo>
                  <a:pt x="4958" y="145"/>
                </a:lnTo>
                <a:lnTo>
                  <a:pt x="4959" y="116"/>
                </a:lnTo>
                <a:lnTo>
                  <a:pt x="4959" y="140"/>
                </a:lnTo>
                <a:lnTo>
                  <a:pt x="4960" y="175"/>
                </a:lnTo>
                <a:lnTo>
                  <a:pt x="4961" y="246"/>
                </a:lnTo>
                <a:lnTo>
                  <a:pt x="4961" y="245"/>
                </a:lnTo>
                <a:lnTo>
                  <a:pt x="4962" y="114"/>
                </a:lnTo>
                <a:lnTo>
                  <a:pt x="4962" y="83"/>
                </a:lnTo>
                <a:lnTo>
                  <a:pt x="4962" y="77"/>
                </a:lnTo>
                <a:lnTo>
                  <a:pt x="4963" y="123"/>
                </a:lnTo>
                <a:lnTo>
                  <a:pt x="4963" y="119"/>
                </a:lnTo>
                <a:lnTo>
                  <a:pt x="4964" y="114"/>
                </a:lnTo>
                <a:lnTo>
                  <a:pt x="4964" y="131"/>
                </a:lnTo>
                <a:lnTo>
                  <a:pt x="4964" y="138"/>
                </a:lnTo>
                <a:lnTo>
                  <a:pt x="4965" y="142"/>
                </a:lnTo>
                <a:lnTo>
                  <a:pt x="4965" y="113"/>
                </a:lnTo>
                <a:lnTo>
                  <a:pt x="4966" y="142"/>
                </a:lnTo>
                <a:lnTo>
                  <a:pt x="4966" y="166"/>
                </a:lnTo>
                <a:lnTo>
                  <a:pt x="4967" y="246"/>
                </a:lnTo>
                <a:lnTo>
                  <a:pt x="4967" y="248"/>
                </a:lnTo>
                <a:lnTo>
                  <a:pt x="4968" y="113"/>
                </a:lnTo>
                <a:lnTo>
                  <a:pt x="4968" y="79"/>
                </a:lnTo>
                <a:lnTo>
                  <a:pt x="4969" y="126"/>
                </a:lnTo>
                <a:lnTo>
                  <a:pt x="4970" y="119"/>
                </a:lnTo>
                <a:lnTo>
                  <a:pt x="4970" y="150"/>
                </a:lnTo>
                <a:lnTo>
                  <a:pt x="4971" y="145"/>
                </a:lnTo>
                <a:lnTo>
                  <a:pt x="4971" y="113"/>
                </a:lnTo>
                <a:lnTo>
                  <a:pt x="4972" y="175"/>
                </a:lnTo>
                <a:lnTo>
                  <a:pt x="4972" y="194"/>
                </a:lnTo>
                <a:lnTo>
                  <a:pt x="4973" y="242"/>
                </a:lnTo>
                <a:lnTo>
                  <a:pt x="4973" y="223"/>
                </a:lnTo>
                <a:lnTo>
                  <a:pt x="4974" y="123"/>
                </a:lnTo>
                <a:lnTo>
                  <a:pt x="4974" y="119"/>
                </a:lnTo>
                <a:lnTo>
                  <a:pt x="4975" y="183"/>
                </a:lnTo>
                <a:lnTo>
                  <a:pt x="4976" y="197"/>
                </a:lnTo>
                <a:lnTo>
                  <a:pt x="4976" y="205"/>
                </a:lnTo>
                <a:lnTo>
                  <a:pt x="4977" y="187"/>
                </a:lnTo>
                <a:lnTo>
                  <a:pt x="4977" y="180"/>
                </a:lnTo>
                <a:lnTo>
                  <a:pt x="4977" y="145"/>
                </a:lnTo>
                <a:lnTo>
                  <a:pt x="4978" y="208"/>
                </a:lnTo>
                <a:lnTo>
                  <a:pt x="4978" y="230"/>
                </a:lnTo>
                <a:lnTo>
                  <a:pt x="4979" y="257"/>
                </a:lnTo>
                <a:lnTo>
                  <a:pt x="4979" y="252"/>
                </a:lnTo>
                <a:lnTo>
                  <a:pt x="4979" y="244"/>
                </a:lnTo>
                <a:lnTo>
                  <a:pt x="4979" y="263"/>
                </a:lnTo>
                <a:lnTo>
                  <a:pt x="4980" y="202"/>
                </a:lnTo>
                <a:lnTo>
                  <a:pt x="4981" y="200"/>
                </a:lnTo>
                <a:lnTo>
                  <a:pt x="4981" y="230"/>
                </a:lnTo>
                <a:lnTo>
                  <a:pt x="4981" y="227"/>
                </a:lnTo>
                <a:lnTo>
                  <a:pt x="4982" y="227"/>
                </a:lnTo>
                <a:lnTo>
                  <a:pt x="4982" y="228"/>
                </a:lnTo>
                <a:lnTo>
                  <a:pt x="4982" y="194"/>
                </a:lnTo>
                <a:lnTo>
                  <a:pt x="4983" y="194"/>
                </a:lnTo>
                <a:lnTo>
                  <a:pt x="4983" y="160"/>
                </a:lnTo>
                <a:lnTo>
                  <a:pt x="4984" y="240"/>
                </a:lnTo>
                <a:lnTo>
                  <a:pt x="4984" y="252"/>
                </a:lnTo>
                <a:lnTo>
                  <a:pt x="4985" y="260"/>
                </a:lnTo>
                <a:lnTo>
                  <a:pt x="4985" y="218"/>
                </a:lnTo>
                <a:lnTo>
                  <a:pt x="4985" y="185"/>
                </a:lnTo>
                <a:lnTo>
                  <a:pt x="4986" y="73"/>
                </a:lnTo>
                <a:lnTo>
                  <a:pt x="4986" y="82"/>
                </a:lnTo>
                <a:lnTo>
                  <a:pt x="4987" y="96"/>
                </a:lnTo>
                <a:lnTo>
                  <a:pt x="4987" y="132"/>
                </a:lnTo>
                <a:lnTo>
                  <a:pt x="4988" y="116"/>
                </a:lnTo>
                <a:lnTo>
                  <a:pt x="4988" y="128"/>
                </a:lnTo>
                <a:lnTo>
                  <a:pt x="4989" y="148"/>
                </a:lnTo>
                <a:lnTo>
                  <a:pt x="4989" y="111"/>
                </a:lnTo>
                <a:lnTo>
                  <a:pt x="4989" y="142"/>
                </a:lnTo>
                <a:lnTo>
                  <a:pt x="4990" y="240"/>
                </a:lnTo>
                <a:lnTo>
                  <a:pt x="4990" y="240"/>
                </a:lnTo>
                <a:lnTo>
                  <a:pt x="4991" y="248"/>
                </a:lnTo>
                <a:lnTo>
                  <a:pt x="4991" y="176"/>
                </a:lnTo>
                <a:lnTo>
                  <a:pt x="4992" y="114"/>
                </a:lnTo>
                <a:lnTo>
                  <a:pt x="4992" y="76"/>
                </a:lnTo>
                <a:lnTo>
                  <a:pt x="4993" y="104"/>
                </a:lnTo>
                <a:lnTo>
                  <a:pt x="4993" y="117"/>
                </a:lnTo>
                <a:lnTo>
                  <a:pt x="4994" y="132"/>
                </a:lnTo>
                <a:lnTo>
                  <a:pt x="4994" y="138"/>
                </a:lnTo>
                <a:lnTo>
                  <a:pt x="4995" y="154"/>
                </a:lnTo>
                <a:lnTo>
                  <a:pt x="4995" y="102"/>
                </a:lnTo>
                <a:lnTo>
                  <a:pt x="4995" y="131"/>
                </a:lnTo>
                <a:lnTo>
                  <a:pt x="4995" y="162"/>
                </a:lnTo>
                <a:lnTo>
                  <a:pt x="4996" y="246"/>
                </a:lnTo>
                <a:lnTo>
                  <a:pt x="4997" y="244"/>
                </a:lnTo>
                <a:lnTo>
                  <a:pt x="4997" y="122"/>
                </a:lnTo>
                <a:lnTo>
                  <a:pt x="4998" y="74"/>
                </a:lnTo>
                <a:lnTo>
                  <a:pt x="4999" y="132"/>
                </a:lnTo>
                <a:lnTo>
                  <a:pt x="4999" y="117"/>
                </a:lnTo>
                <a:lnTo>
                  <a:pt x="5000" y="110"/>
                </a:lnTo>
                <a:lnTo>
                  <a:pt x="5000" y="142"/>
                </a:lnTo>
                <a:lnTo>
                  <a:pt x="5000" y="144"/>
                </a:lnTo>
                <a:lnTo>
                  <a:pt x="5001" y="111"/>
                </a:lnTo>
                <a:lnTo>
                  <a:pt x="5001" y="176"/>
                </a:lnTo>
                <a:lnTo>
                  <a:pt x="5001" y="205"/>
                </a:lnTo>
                <a:lnTo>
                  <a:pt x="5002" y="248"/>
                </a:lnTo>
                <a:lnTo>
                  <a:pt x="5003" y="233"/>
                </a:lnTo>
                <a:lnTo>
                  <a:pt x="5004" y="82"/>
                </a:lnTo>
                <a:lnTo>
                  <a:pt x="5004" y="77"/>
                </a:lnTo>
                <a:lnTo>
                  <a:pt x="5005" y="120"/>
                </a:lnTo>
                <a:lnTo>
                  <a:pt x="5005" y="116"/>
                </a:lnTo>
                <a:lnTo>
                  <a:pt x="5006" y="153"/>
                </a:lnTo>
                <a:lnTo>
                  <a:pt x="5006" y="156"/>
                </a:lnTo>
                <a:lnTo>
                  <a:pt x="5007" y="141"/>
                </a:lnTo>
                <a:lnTo>
                  <a:pt x="5007" y="205"/>
                </a:lnTo>
                <a:lnTo>
                  <a:pt x="5008" y="227"/>
                </a:lnTo>
                <a:lnTo>
                  <a:pt x="5009" y="248"/>
                </a:lnTo>
                <a:lnTo>
                  <a:pt x="5009" y="244"/>
                </a:lnTo>
                <a:lnTo>
                  <a:pt x="5009" y="249"/>
                </a:lnTo>
                <a:lnTo>
                  <a:pt x="5010" y="205"/>
                </a:lnTo>
                <a:lnTo>
                  <a:pt x="5010" y="205"/>
                </a:lnTo>
                <a:lnTo>
                  <a:pt x="5010" y="196"/>
                </a:lnTo>
                <a:lnTo>
                  <a:pt x="5011" y="235"/>
                </a:lnTo>
                <a:lnTo>
                  <a:pt x="5011" y="233"/>
                </a:lnTo>
                <a:lnTo>
                  <a:pt x="5011" y="239"/>
                </a:lnTo>
                <a:lnTo>
                  <a:pt x="5012" y="242"/>
                </a:lnTo>
                <a:lnTo>
                  <a:pt x="5012" y="215"/>
                </a:lnTo>
                <a:lnTo>
                  <a:pt x="5013" y="165"/>
                </a:lnTo>
                <a:lnTo>
                  <a:pt x="5013" y="227"/>
                </a:lnTo>
                <a:lnTo>
                  <a:pt x="5014" y="240"/>
                </a:lnTo>
                <a:lnTo>
                  <a:pt x="5014" y="252"/>
                </a:lnTo>
                <a:lnTo>
                  <a:pt x="5015" y="239"/>
                </a:lnTo>
                <a:lnTo>
                  <a:pt x="5015" y="242"/>
                </a:lnTo>
                <a:lnTo>
                  <a:pt x="5016" y="169"/>
                </a:lnTo>
                <a:lnTo>
                  <a:pt x="5016" y="176"/>
                </a:lnTo>
                <a:lnTo>
                  <a:pt x="5016" y="175"/>
                </a:lnTo>
                <a:lnTo>
                  <a:pt x="5017" y="220"/>
                </a:lnTo>
                <a:lnTo>
                  <a:pt x="5017" y="218"/>
                </a:lnTo>
                <a:lnTo>
                  <a:pt x="5017" y="220"/>
                </a:lnTo>
                <a:lnTo>
                  <a:pt x="5018" y="174"/>
                </a:lnTo>
                <a:lnTo>
                  <a:pt x="5019" y="185"/>
                </a:lnTo>
                <a:lnTo>
                  <a:pt x="5020" y="255"/>
                </a:lnTo>
                <a:lnTo>
                  <a:pt x="5020" y="261"/>
                </a:lnTo>
                <a:lnTo>
                  <a:pt x="5021" y="264"/>
                </a:lnTo>
                <a:lnTo>
                  <a:pt x="5021" y="246"/>
                </a:lnTo>
                <a:lnTo>
                  <a:pt x="5021" y="260"/>
                </a:lnTo>
                <a:lnTo>
                  <a:pt x="5022" y="208"/>
                </a:lnTo>
                <a:lnTo>
                  <a:pt x="5022" y="212"/>
                </a:lnTo>
                <a:lnTo>
                  <a:pt x="5023" y="245"/>
                </a:lnTo>
                <a:lnTo>
                  <a:pt x="5024" y="240"/>
                </a:lnTo>
                <a:lnTo>
                  <a:pt x="5025" y="162"/>
                </a:lnTo>
                <a:lnTo>
                  <a:pt x="5025" y="171"/>
                </a:lnTo>
                <a:lnTo>
                  <a:pt x="5026" y="251"/>
                </a:lnTo>
                <a:lnTo>
                  <a:pt x="5026" y="255"/>
                </a:lnTo>
                <a:lnTo>
                  <a:pt x="5026" y="264"/>
                </a:lnTo>
                <a:lnTo>
                  <a:pt x="5027" y="185"/>
                </a:lnTo>
                <a:lnTo>
                  <a:pt x="5027" y="122"/>
                </a:lnTo>
                <a:lnTo>
                  <a:pt x="5028" y="84"/>
                </a:lnTo>
                <a:lnTo>
                  <a:pt x="5028" y="113"/>
                </a:lnTo>
                <a:lnTo>
                  <a:pt x="5029" y="138"/>
                </a:lnTo>
                <a:lnTo>
                  <a:pt x="5029" y="122"/>
                </a:lnTo>
                <a:lnTo>
                  <a:pt x="5029" y="138"/>
                </a:lnTo>
                <a:lnTo>
                  <a:pt x="5030" y="150"/>
                </a:lnTo>
                <a:lnTo>
                  <a:pt x="5030" y="162"/>
                </a:lnTo>
                <a:lnTo>
                  <a:pt x="5030" y="117"/>
                </a:lnTo>
                <a:lnTo>
                  <a:pt x="5031" y="144"/>
                </a:lnTo>
                <a:lnTo>
                  <a:pt x="5031" y="175"/>
                </a:lnTo>
                <a:lnTo>
                  <a:pt x="5032" y="244"/>
                </a:lnTo>
                <a:lnTo>
                  <a:pt x="5032" y="244"/>
                </a:lnTo>
                <a:lnTo>
                  <a:pt x="5032" y="245"/>
                </a:lnTo>
                <a:lnTo>
                  <a:pt x="5033" y="126"/>
                </a:lnTo>
                <a:lnTo>
                  <a:pt x="5033" y="99"/>
                </a:lnTo>
                <a:lnTo>
                  <a:pt x="5033" y="88"/>
                </a:lnTo>
                <a:lnTo>
                  <a:pt x="5034" y="132"/>
                </a:lnTo>
                <a:lnTo>
                  <a:pt x="5035" y="128"/>
                </a:lnTo>
                <a:lnTo>
                  <a:pt x="5035" y="124"/>
                </a:lnTo>
                <a:lnTo>
                  <a:pt x="5036" y="147"/>
                </a:lnTo>
                <a:lnTo>
                  <a:pt x="5036" y="159"/>
                </a:lnTo>
                <a:lnTo>
                  <a:pt x="5036" y="119"/>
                </a:lnTo>
                <a:lnTo>
                  <a:pt x="5037" y="172"/>
                </a:lnTo>
                <a:lnTo>
                  <a:pt x="5037" y="205"/>
                </a:lnTo>
                <a:lnTo>
                  <a:pt x="5038" y="246"/>
                </a:lnTo>
                <a:lnTo>
                  <a:pt x="5038" y="235"/>
                </a:lnTo>
                <a:lnTo>
                  <a:pt x="5039" y="98"/>
                </a:lnTo>
                <a:lnTo>
                  <a:pt x="5040" y="93"/>
                </a:lnTo>
                <a:lnTo>
                  <a:pt x="5040" y="147"/>
                </a:lnTo>
                <a:lnTo>
                  <a:pt x="5040" y="132"/>
                </a:lnTo>
                <a:lnTo>
                  <a:pt x="5041" y="128"/>
                </a:lnTo>
                <a:lnTo>
                  <a:pt x="5041" y="154"/>
                </a:lnTo>
                <a:lnTo>
                  <a:pt x="5042" y="151"/>
                </a:lnTo>
                <a:lnTo>
                  <a:pt x="5042" y="144"/>
                </a:lnTo>
                <a:lnTo>
                  <a:pt x="5042" y="132"/>
                </a:lnTo>
                <a:lnTo>
                  <a:pt x="5043" y="212"/>
                </a:lnTo>
                <a:lnTo>
                  <a:pt x="5043" y="232"/>
                </a:lnTo>
                <a:lnTo>
                  <a:pt x="5044" y="257"/>
                </a:lnTo>
                <a:lnTo>
                  <a:pt x="5044" y="252"/>
                </a:lnTo>
                <a:lnTo>
                  <a:pt x="5044" y="252"/>
                </a:lnTo>
                <a:lnTo>
                  <a:pt x="5045" y="278"/>
                </a:lnTo>
                <a:lnTo>
                  <a:pt x="5045" y="220"/>
                </a:lnTo>
                <a:lnTo>
                  <a:pt x="5046" y="218"/>
                </a:lnTo>
                <a:lnTo>
                  <a:pt x="5047" y="251"/>
                </a:lnTo>
                <a:lnTo>
                  <a:pt x="5047" y="252"/>
                </a:lnTo>
                <a:lnTo>
                  <a:pt x="5047" y="254"/>
                </a:lnTo>
                <a:lnTo>
                  <a:pt x="5048" y="230"/>
                </a:lnTo>
                <a:lnTo>
                  <a:pt x="5048" y="178"/>
                </a:lnTo>
                <a:lnTo>
                  <a:pt x="5049" y="242"/>
                </a:lnTo>
                <a:lnTo>
                  <a:pt x="5049" y="261"/>
                </a:lnTo>
                <a:lnTo>
                  <a:pt x="5050" y="266"/>
                </a:lnTo>
                <a:lnTo>
                  <a:pt x="5050" y="237"/>
                </a:lnTo>
                <a:lnTo>
                  <a:pt x="5051" y="224"/>
                </a:lnTo>
                <a:lnTo>
                  <a:pt x="5051" y="142"/>
                </a:lnTo>
                <a:lnTo>
                  <a:pt x="5052" y="148"/>
                </a:lnTo>
                <a:lnTo>
                  <a:pt x="5052" y="163"/>
                </a:lnTo>
                <a:lnTo>
                  <a:pt x="5052" y="174"/>
                </a:lnTo>
                <a:lnTo>
                  <a:pt x="5053" y="165"/>
                </a:lnTo>
                <a:lnTo>
                  <a:pt x="5053" y="180"/>
                </a:lnTo>
                <a:lnTo>
                  <a:pt x="5054" y="192"/>
                </a:lnTo>
                <a:lnTo>
                  <a:pt x="5054" y="153"/>
                </a:lnTo>
                <a:lnTo>
                  <a:pt x="5054" y="169"/>
                </a:lnTo>
                <a:lnTo>
                  <a:pt x="5055" y="244"/>
                </a:lnTo>
                <a:lnTo>
                  <a:pt x="5056" y="245"/>
                </a:lnTo>
                <a:lnTo>
                  <a:pt x="5056" y="252"/>
                </a:lnTo>
                <a:lnTo>
                  <a:pt x="5056" y="235"/>
                </a:lnTo>
                <a:lnTo>
                  <a:pt x="5057" y="199"/>
                </a:lnTo>
                <a:lnTo>
                  <a:pt x="5057" y="159"/>
                </a:lnTo>
                <a:lnTo>
                  <a:pt x="5058" y="187"/>
                </a:lnTo>
                <a:lnTo>
                  <a:pt x="5058" y="203"/>
                </a:lnTo>
                <a:lnTo>
                  <a:pt x="5059" y="217"/>
                </a:lnTo>
                <a:lnTo>
                  <a:pt x="5059" y="215"/>
                </a:lnTo>
                <a:lnTo>
                  <a:pt x="5059" y="217"/>
                </a:lnTo>
                <a:lnTo>
                  <a:pt x="5060" y="175"/>
                </a:lnTo>
                <a:lnTo>
                  <a:pt x="5060" y="188"/>
                </a:lnTo>
                <a:lnTo>
                  <a:pt x="5060" y="208"/>
                </a:lnTo>
                <a:lnTo>
                  <a:pt x="5061" y="263"/>
                </a:lnTo>
                <a:lnTo>
                  <a:pt x="5062" y="269"/>
                </a:lnTo>
                <a:lnTo>
                  <a:pt x="5062" y="258"/>
                </a:lnTo>
                <a:lnTo>
                  <a:pt x="5062" y="284"/>
                </a:lnTo>
                <a:lnTo>
                  <a:pt x="5063" y="260"/>
                </a:lnTo>
                <a:lnTo>
                  <a:pt x="5063" y="235"/>
                </a:lnTo>
                <a:lnTo>
                  <a:pt x="5064" y="218"/>
                </a:lnTo>
                <a:lnTo>
                  <a:pt x="5064" y="237"/>
                </a:lnTo>
                <a:lnTo>
                  <a:pt x="5064" y="245"/>
                </a:lnTo>
                <a:lnTo>
                  <a:pt x="5064" y="242"/>
                </a:lnTo>
                <a:lnTo>
                  <a:pt x="5065" y="251"/>
                </a:lnTo>
                <a:lnTo>
                  <a:pt x="5065" y="251"/>
                </a:lnTo>
                <a:lnTo>
                  <a:pt x="5065" y="239"/>
                </a:lnTo>
                <a:lnTo>
                  <a:pt x="5066" y="176"/>
                </a:lnTo>
                <a:lnTo>
                  <a:pt x="5066" y="206"/>
                </a:lnTo>
                <a:lnTo>
                  <a:pt x="5067" y="226"/>
                </a:lnTo>
                <a:lnTo>
                  <a:pt x="5068" y="261"/>
                </a:lnTo>
                <a:lnTo>
                  <a:pt x="5068" y="255"/>
                </a:lnTo>
                <a:lnTo>
                  <a:pt x="5068" y="240"/>
                </a:lnTo>
                <a:lnTo>
                  <a:pt x="5069" y="90"/>
                </a:lnTo>
                <a:lnTo>
                  <a:pt x="5069" y="83"/>
                </a:lnTo>
                <a:lnTo>
                  <a:pt x="5070" y="124"/>
                </a:lnTo>
                <a:lnTo>
                  <a:pt x="5070" y="117"/>
                </a:lnTo>
                <a:lnTo>
                  <a:pt x="5071" y="142"/>
                </a:lnTo>
                <a:lnTo>
                  <a:pt x="5072" y="150"/>
                </a:lnTo>
                <a:lnTo>
                  <a:pt x="5072" y="122"/>
                </a:lnTo>
                <a:lnTo>
                  <a:pt x="5072" y="203"/>
                </a:lnTo>
                <a:lnTo>
                  <a:pt x="5073" y="224"/>
                </a:lnTo>
                <a:lnTo>
                  <a:pt x="5074" y="249"/>
                </a:lnTo>
                <a:lnTo>
                  <a:pt x="5074" y="236"/>
                </a:lnTo>
                <a:lnTo>
                  <a:pt x="5074" y="221"/>
                </a:lnTo>
                <a:lnTo>
                  <a:pt x="5075" y="76"/>
                </a:lnTo>
                <a:lnTo>
                  <a:pt x="5075" y="76"/>
                </a:lnTo>
                <a:lnTo>
                  <a:pt x="5076" y="119"/>
                </a:lnTo>
                <a:lnTo>
                  <a:pt x="5076" y="116"/>
                </a:lnTo>
                <a:lnTo>
                  <a:pt x="5076" y="117"/>
                </a:lnTo>
                <a:lnTo>
                  <a:pt x="5077" y="151"/>
                </a:lnTo>
                <a:lnTo>
                  <a:pt x="5077" y="156"/>
                </a:lnTo>
                <a:lnTo>
                  <a:pt x="5078" y="126"/>
                </a:lnTo>
                <a:lnTo>
                  <a:pt x="5079" y="215"/>
                </a:lnTo>
                <a:lnTo>
                  <a:pt x="5079" y="230"/>
                </a:lnTo>
                <a:lnTo>
                  <a:pt x="5080" y="255"/>
                </a:lnTo>
                <a:lnTo>
                  <a:pt x="5080" y="249"/>
                </a:lnTo>
                <a:lnTo>
                  <a:pt x="5080" y="233"/>
                </a:lnTo>
                <a:lnTo>
                  <a:pt x="5081" y="96"/>
                </a:lnTo>
                <a:lnTo>
                  <a:pt x="5081" y="101"/>
                </a:lnTo>
                <a:lnTo>
                  <a:pt x="5081" y="101"/>
                </a:lnTo>
                <a:lnTo>
                  <a:pt x="5081" y="116"/>
                </a:lnTo>
                <a:lnTo>
                  <a:pt x="5082" y="116"/>
                </a:lnTo>
                <a:lnTo>
                  <a:pt x="5083" y="132"/>
                </a:lnTo>
                <a:lnTo>
                  <a:pt x="5083" y="151"/>
                </a:lnTo>
                <a:lnTo>
                  <a:pt x="5084" y="124"/>
                </a:lnTo>
                <a:lnTo>
                  <a:pt x="5084" y="124"/>
                </a:lnTo>
                <a:lnTo>
                  <a:pt x="5085" y="232"/>
                </a:lnTo>
                <a:lnTo>
                  <a:pt x="5085" y="249"/>
                </a:lnTo>
                <a:lnTo>
                  <a:pt x="5085" y="255"/>
                </a:lnTo>
                <a:lnTo>
                  <a:pt x="5086" y="221"/>
                </a:lnTo>
                <a:lnTo>
                  <a:pt x="5086" y="190"/>
                </a:lnTo>
                <a:lnTo>
                  <a:pt x="5087" y="93"/>
                </a:lnTo>
                <a:lnTo>
                  <a:pt x="5088" y="113"/>
                </a:lnTo>
                <a:lnTo>
                  <a:pt x="5088" y="136"/>
                </a:lnTo>
                <a:lnTo>
                  <a:pt x="5088" y="120"/>
                </a:lnTo>
                <a:lnTo>
                  <a:pt x="5089" y="144"/>
                </a:lnTo>
                <a:lnTo>
                  <a:pt x="5089" y="169"/>
                </a:lnTo>
                <a:lnTo>
                  <a:pt x="5090" y="128"/>
                </a:lnTo>
                <a:lnTo>
                  <a:pt x="5090" y="142"/>
                </a:lnTo>
                <a:lnTo>
                  <a:pt x="5091" y="244"/>
                </a:lnTo>
                <a:lnTo>
                  <a:pt x="5091" y="254"/>
                </a:lnTo>
                <a:lnTo>
                  <a:pt x="5092" y="180"/>
                </a:lnTo>
                <a:lnTo>
                  <a:pt x="5092" y="128"/>
                </a:lnTo>
                <a:lnTo>
                  <a:pt x="5093" y="98"/>
                </a:lnTo>
                <a:lnTo>
                  <a:pt x="5093" y="119"/>
                </a:lnTo>
                <a:lnTo>
                  <a:pt x="5094" y="133"/>
                </a:lnTo>
                <a:lnTo>
                  <a:pt x="5094" y="129"/>
                </a:lnTo>
                <a:lnTo>
                  <a:pt x="5095" y="150"/>
                </a:lnTo>
                <a:lnTo>
                  <a:pt x="5095" y="165"/>
                </a:lnTo>
                <a:lnTo>
                  <a:pt x="5095" y="168"/>
                </a:lnTo>
                <a:lnTo>
                  <a:pt x="5096" y="133"/>
                </a:lnTo>
                <a:lnTo>
                  <a:pt x="5096" y="156"/>
                </a:lnTo>
                <a:lnTo>
                  <a:pt x="5096" y="190"/>
                </a:lnTo>
                <a:lnTo>
                  <a:pt x="5097" y="249"/>
                </a:lnTo>
                <a:lnTo>
                  <a:pt x="5097" y="252"/>
                </a:lnTo>
                <a:lnTo>
                  <a:pt x="5098" y="180"/>
                </a:lnTo>
                <a:lnTo>
                  <a:pt x="5099" y="162"/>
                </a:lnTo>
                <a:lnTo>
                  <a:pt x="5099" y="145"/>
                </a:lnTo>
                <a:lnTo>
                  <a:pt x="5099" y="184"/>
                </a:lnTo>
                <a:lnTo>
                  <a:pt x="5100" y="200"/>
                </a:lnTo>
                <a:lnTo>
                  <a:pt x="5100" y="206"/>
                </a:lnTo>
                <a:lnTo>
                  <a:pt x="5101" y="197"/>
                </a:lnTo>
                <a:lnTo>
                  <a:pt x="5101" y="188"/>
                </a:lnTo>
                <a:lnTo>
                  <a:pt x="5101" y="166"/>
                </a:lnTo>
                <a:lnTo>
                  <a:pt x="5102" y="194"/>
                </a:lnTo>
                <a:lnTo>
                  <a:pt x="5102" y="221"/>
                </a:lnTo>
                <a:lnTo>
                  <a:pt x="5103" y="260"/>
                </a:lnTo>
                <a:lnTo>
                  <a:pt x="5103" y="258"/>
                </a:lnTo>
                <a:lnTo>
                  <a:pt x="5104" y="272"/>
                </a:lnTo>
                <a:lnTo>
                  <a:pt x="5104" y="228"/>
                </a:lnTo>
                <a:lnTo>
                  <a:pt x="5105" y="212"/>
                </a:lnTo>
                <a:lnTo>
                  <a:pt x="5105" y="205"/>
                </a:lnTo>
                <a:lnTo>
                  <a:pt x="5106" y="232"/>
                </a:lnTo>
                <a:lnTo>
                  <a:pt x="5106" y="228"/>
                </a:lnTo>
                <a:lnTo>
                  <a:pt x="5106" y="235"/>
                </a:lnTo>
                <a:lnTo>
                  <a:pt x="5107" y="217"/>
                </a:lnTo>
                <a:lnTo>
                  <a:pt x="5107" y="205"/>
                </a:lnTo>
                <a:lnTo>
                  <a:pt x="5107" y="163"/>
                </a:lnTo>
                <a:lnTo>
                  <a:pt x="5108" y="212"/>
                </a:lnTo>
                <a:lnTo>
                  <a:pt x="5108" y="232"/>
                </a:lnTo>
                <a:lnTo>
                  <a:pt x="5109" y="257"/>
                </a:lnTo>
                <a:lnTo>
                  <a:pt x="5109" y="249"/>
                </a:lnTo>
                <a:lnTo>
                  <a:pt x="5110" y="232"/>
                </a:lnTo>
                <a:lnTo>
                  <a:pt x="5111" y="86"/>
                </a:lnTo>
                <a:lnTo>
                  <a:pt x="5111" y="82"/>
                </a:lnTo>
                <a:lnTo>
                  <a:pt x="5111" y="120"/>
                </a:lnTo>
                <a:lnTo>
                  <a:pt x="5112" y="105"/>
                </a:lnTo>
                <a:lnTo>
                  <a:pt x="5112" y="107"/>
                </a:lnTo>
                <a:lnTo>
                  <a:pt x="5113" y="136"/>
                </a:lnTo>
                <a:lnTo>
                  <a:pt x="5113" y="133"/>
                </a:lnTo>
                <a:lnTo>
                  <a:pt x="5113" y="120"/>
                </a:lnTo>
                <a:lnTo>
                  <a:pt x="5114" y="224"/>
                </a:lnTo>
                <a:lnTo>
                  <a:pt x="5115" y="232"/>
                </a:lnTo>
                <a:lnTo>
                  <a:pt x="5115" y="244"/>
                </a:lnTo>
                <a:lnTo>
                  <a:pt x="5115" y="226"/>
                </a:lnTo>
                <a:lnTo>
                  <a:pt x="5116" y="203"/>
                </a:lnTo>
                <a:lnTo>
                  <a:pt x="5116" y="70"/>
                </a:lnTo>
                <a:lnTo>
                  <a:pt x="5117" y="76"/>
                </a:lnTo>
                <a:lnTo>
                  <a:pt x="5117" y="93"/>
                </a:lnTo>
                <a:lnTo>
                  <a:pt x="5118" y="123"/>
                </a:lnTo>
                <a:lnTo>
                  <a:pt x="5118" y="141"/>
                </a:lnTo>
                <a:lnTo>
                  <a:pt x="5119" y="156"/>
                </a:lnTo>
                <a:lnTo>
                  <a:pt x="5119" y="117"/>
                </a:lnTo>
                <a:lnTo>
                  <a:pt x="5119" y="140"/>
                </a:lnTo>
                <a:lnTo>
                  <a:pt x="5120" y="240"/>
                </a:lnTo>
                <a:lnTo>
                  <a:pt x="5121" y="244"/>
                </a:lnTo>
                <a:lnTo>
                  <a:pt x="5121" y="246"/>
                </a:lnTo>
                <a:lnTo>
                  <a:pt x="5122" y="181"/>
                </a:lnTo>
                <a:lnTo>
                  <a:pt x="5122" y="99"/>
                </a:lnTo>
                <a:lnTo>
                  <a:pt x="5123" y="84"/>
                </a:lnTo>
                <a:lnTo>
                  <a:pt x="5123" y="110"/>
                </a:lnTo>
                <a:lnTo>
                  <a:pt x="5123" y="123"/>
                </a:lnTo>
                <a:lnTo>
                  <a:pt x="5124" y="117"/>
                </a:lnTo>
                <a:lnTo>
                  <a:pt x="5124" y="141"/>
                </a:lnTo>
                <a:lnTo>
                  <a:pt x="5124" y="150"/>
                </a:lnTo>
                <a:lnTo>
                  <a:pt x="5125" y="180"/>
                </a:lnTo>
                <a:lnTo>
                  <a:pt x="5125" y="128"/>
                </a:lnTo>
                <a:lnTo>
                  <a:pt x="5125" y="140"/>
                </a:lnTo>
                <a:lnTo>
                  <a:pt x="5126" y="180"/>
                </a:lnTo>
                <a:lnTo>
                  <a:pt x="5127" y="244"/>
                </a:lnTo>
                <a:lnTo>
                  <a:pt x="5127" y="245"/>
                </a:lnTo>
                <a:lnTo>
                  <a:pt x="5128" y="126"/>
                </a:lnTo>
                <a:lnTo>
                  <a:pt x="5128" y="89"/>
                </a:lnTo>
                <a:lnTo>
                  <a:pt x="5129" y="80"/>
                </a:lnTo>
                <a:lnTo>
                  <a:pt x="5129" y="120"/>
                </a:lnTo>
                <a:lnTo>
                  <a:pt x="5129" y="122"/>
                </a:lnTo>
                <a:lnTo>
                  <a:pt x="5130" y="107"/>
                </a:lnTo>
                <a:lnTo>
                  <a:pt x="5130" y="144"/>
                </a:lnTo>
                <a:lnTo>
                  <a:pt x="5131" y="135"/>
                </a:lnTo>
                <a:lnTo>
                  <a:pt x="5131" y="111"/>
                </a:lnTo>
                <a:lnTo>
                  <a:pt x="5131" y="166"/>
                </a:lnTo>
                <a:lnTo>
                  <a:pt x="5132" y="196"/>
                </a:lnTo>
                <a:lnTo>
                  <a:pt x="5133" y="239"/>
                </a:lnTo>
                <a:lnTo>
                  <a:pt x="5133" y="236"/>
                </a:lnTo>
                <a:lnTo>
                  <a:pt x="5133" y="230"/>
                </a:lnTo>
                <a:lnTo>
                  <a:pt x="5134" y="116"/>
                </a:lnTo>
                <a:lnTo>
                  <a:pt x="5134" y="84"/>
                </a:lnTo>
                <a:lnTo>
                  <a:pt x="5135" y="117"/>
                </a:lnTo>
                <a:lnTo>
                  <a:pt x="5135" y="119"/>
                </a:lnTo>
                <a:lnTo>
                  <a:pt x="5135" y="107"/>
                </a:lnTo>
                <a:lnTo>
                  <a:pt x="5136" y="136"/>
                </a:lnTo>
                <a:lnTo>
                  <a:pt x="5137" y="144"/>
                </a:lnTo>
                <a:lnTo>
                  <a:pt x="5137" y="135"/>
                </a:lnTo>
                <a:lnTo>
                  <a:pt x="5138" y="163"/>
                </a:lnTo>
                <a:lnTo>
                  <a:pt x="5138" y="200"/>
                </a:lnTo>
                <a:lnTo>
                  <a:pt x="5139" y="251"/>
                </a:lnTo>
                <a:lnTo>
                  <a:pt x="5139" y="246"/>
                </a:lnTo>
                <a:lnTo>
                  <a:pt x="5139" y="239"/>
                </a:lnTo>
                <a:lnTo>
                  <a:pt x="5139" y="257"/>
                </a:lnTo>
                <a:lnTo>
                  <a:pt x="5140" y="156"/>
                </a:lnTo>
                <a:lnTo>
                  <a:pt x="5140" y="145"/>
                </a:lnTo>
                <a:lnTo>
                  <a:pt x="5141" y="197"/>
                </a:lnTo>
                <a:lnTo>
                  <a:pt x="5142" y="194"/>
                </a:lnTo>
                <a:lnTo>
                  <a:pt x="5142" y="200"/>
                </a:lnTo>
                <a:lnTo>
                  <a:pt x="5143" y="196"/>
                </a:lnTo>
                <a:lnTo>
                  <a:pt x="5143" y="194"/>
                </a:lnTo>
                <a:lnTo>
                  <a:pt x="5143" y="165"/>
                </a:lnTo>
                <a:lnTo>
                  <a:pt x="5144" y="211"/>
                </a:lnTo>
                <a:lnTo>
                  <a:pt x="5144" y="226"/>
                </a:lnTo>
                <a:lnTo>
                  <a:pt x="5145" y="254"/>
                </a:lnTo>
                <a:lnTo>
                  <a:pt x="5145" y="254"/>
                </a:lnTo>
                <a:lnTo>
                  <a:pt x="5145" y="280"/>
                </a:lnTo>
                <a:lnTo>
                  <a:pt x="5146" y="208"/>
                </a:lnTo>
                <a:lnTo>
                  <a:pt x="5147" y="209"/>
                </a:lnTo>
                <a:lnTo>
                  <a:pt x="5147" y="233"/>
                </a:lnTo>
                <a:lnTo>
                  <a:pt x="5148" y="239"/>
                </a:lnTo>
                <a:lnTo>
                  <a:pt x="5148" y="246"/>
                </a:lnTo>
                <a:lnTo>
                  <a:pt x="5149" y="217"/>
                </a:lnTo>
                <a:lnTo>
                  <a:pt x="5149" y="197"/>
                </a:lnTo>
                <a:lnTo>
                  <a:pt x="5149" y="178"/>
                </a:lnTo>
                <a:lnTo>
                  <a:pt x="5150" y="239"/>
                </a:lnTo>
                <a:lnTo>
                  <a:pt x="5150" y="248"/>
                </a:lnTo>
                <a:lnTo>
                  <a:pt x="5151" y="257"/>
                </a:lnTo>
                <a:lnTo>
                  <a:pt x="5151" y="249"/>
                </a:lnTo>
                <a:lnTo>
                  <a:pt x="5151" y="205"/>
                </a:lnTo>
                <a:lnTo>
                  <a:pt x="5152" y="98"/>
                </a:lnTo>
                <a:lnTo>
                  <a:pt x="5152" y="99"/>
                </a:lnTo>
                <a:lnTo>
                  <a:pt x="5153" y="114"/>
                </a:lnTo>
                <a:lnTo>
                  <a:pt x="5154" y="124"/>
                </a:lnTo>
                <a:lnTo>
                  <a:pt x="5154" y="133"/>
                </a:lnTo>
                <a:lnTo>
                  <a:pt x="5155" y="151"/>
                </a:lnTo>
                <a:lnTo>
                  <a:pt x="5155" y="145"/>
                </a:lnTo>
                <a:lnTo>
                  <a:pt x="5155" y="144"/>
                </a:lnTo>
                <a:lnTo>
                  <a:pt x="5156" y="233"/>
                </a:lnTo>
                <a:lnTo>
                  <a:pt x="5156" y="240"/>
                </a:lnTo>
                <a:lnTo>
                  <a:pt x="5157" y="245"/>
                </a:lnTo>
                <a:lnTo>
                  <a:pt x="5157" y="197"/>
                </a:lnTo>
                <a:lnTo>
                  <a:pt x="5158" y="128"/>
                </a:lnTo>
                <a:lnTo>
                  <a:pt x="5158" y="83"/>
                </a:lnTo>
                <a:lnTo>
                  <a:pt x="5159" y="92"/>
                </a:lnTo>
                <a:lnTo>
                  <a:pt x="5159" y="113"/>
                </a:lnTo>
                <a:lnTo>
                  <a:pt x="5159" y="105"/>
                </a:lnTo>
                <a:lnTo>
                  <a:pt x="5160" y="117"/>
                </a:lnTo>
                <a:lnTo>
                  <a:pt x="5160" y="131"/>
                </a:lnTo>
                <a:lnTo>
                  <a:pt x="5161" y="144"/>
                </a:lnTo>
                <a:lnTo>
                  <a:pt x="5161" y="138"/>
                </a:lnTo>
                <a:lnTo>
                  <a:pt x="5161" y="162"/>
                </a:lnTo>
                <a:lnTo>
                  <a:pt x="5162" y="237"/>
                </a:lnTo>
                <a:lnTo>
                  <a:pt x="5162" y="242"/>
                </a:lnTo>
                <a:lnTo>
                  <a:pt x="5163" y="128"/>
                </a:lnTo>
                <a:lnTo>
                  <a:pt x="5164" y="98"/>
                </a:lnTo>
                <a:lnTo>
                  <a:pt x="5164" y="84"/>
                </a:lnTo>
                <a:lnTo>
                  <a:pt x="5165" y="117"/>
                </a:lnTo>
                <a:lnTo>
                  <a:pt x="5165" y="111"/>
                </a:lnTo>
                <a:lnTo>
                  <a:pt x="5166" y="104"/>
                </a:lnTo>
                <a:lnTo>
                  <a:pt x="5166" y="135"/>
                </a:lnTo>
                <a:lnTo>
                  <a:pt x="5166" y="144"/>
                </a:lnTo>
                <a:lnTo>
                  <a:pt x="5167" y="126"/>
                </a:lnTo>
                <a:lnTo>
                  <a:pt x="5167" y="156"/>
                </a:lnTo>
                <a:lnTo>
                  <a:pt x="5167" y="183"/>
                </a:lnTo>
                <a:lnTo>
                  <a:pt x="5168" y="233"/>
                </a:lnTo>
                <a:lnTo>
                  <a:pt x="5168" y="232"/>
                </a:lnTo>
                <a:lnTo>
                  <a:pt x="5169" y="230"/>
                </a:lnTo>
                <a:lnTo>
                  <a:pt x="5169" y="239"/>
                </a:lnTo>
                <a:lnTo>
                  <a:pt x="5170" y="122"/>
                </a:lnTo>
                <a:lnTo>
                  <a:pt x="5170" y="99"/>
                </a:lnTo>
                <a:lnTo>
                  <a:pt x="5170" y="93"/>
                </a:lnTo>
                <a:lnTo>
                  <a:pt x="5171" y="120"/>
                </a:lnTo>
                <a:lnTo>
                  <a:pt x="5171" y="114"/>
                </a:lnTo>
                <a:lnTo>
                  <a:pt x="5172" y="150"/>
                </a:lnTo>
                <a:lnTo>
                  <a:pt x="5172" y="165"/>
                </a:lnTo>
                <a:lnTo>
                  <a:pt x="5173" y="142"/>
                </a:lnTo>
                <a:lnTo>
                  <a:pt x="5173" y="196"/>
                </a:lnTo>
                <a:lnTo>
                  <a:pt x="5174" y="223"/>
                </a:lnTo>
                <a:lnTo>
                  <a:pt x="5174" y="244"/>
                </a:lnTo>
                <a:lnTo>
                  <a:pt x="5174" y="239"/>
                </a:lnTo>
                <a:lnTo>
                  <a:pt x="5175" y="244"/>
                </a:lnTo>
                <a:lnTo>
                  <a:pt x="5176" y="92"/>
                </a:lnTo>
                <a:lnTo>
                  <a:pt x="5176" y="95"/>
                </a:lnTo>
                <a:lnTo>
                  <a:pt x="5177" y="123"/>
                </a:lnTo>
                <a:lnTo>
                  <a:pt x="5177" y="117"/>
                </a:lnTo>
                <a:lnTo>
                  <a:pt x="5177" y="117"/>
                </a:lnTo>
                <a:lnTo>
                  <a:pt x="5178" y="159"/>
                </a:lnTo>
                <a:lnTo>
                  <a:pt x="5178" y="153"/>
                </a:lnTo>
                <a:lnTo>
                  <a:pt x="5179" y="151"/>
                </a:lnTo>
                <a:lnTo>
                  <a:pt x="5179" y="221"/>
                </a:lnTo>
                <a:lnTo>
                  <a:pt x="5180" y="236"/>
                </a:lnTo>
                <a:lnTo>
                  <a:pt x="5181" y="255"/>
                </a:lnTo>
                <a:lnTo>
                  <a:pt x="5181" y="235"/>
                </a:lnTo>
                <a:lnTo>
                  <a:pt x="5182" y="148"/>
                </a:lnTo>
                <a:lnTo>
                  <a:pt x="5182" y="157"/>
                </a:lnTo>
                <a:lnTo>
                  <a:pt x="5182" y="166"/>
                </a:lnTo>
                <a:lnTo>
                  <a:pt x="5183" y="202"/>
                </a:lnTo>
                <a:lnTo>
                  <a:pt x="5183" y="202"/>
                </a:lnTo>
                <a:lnTo>
                  <a:pt x="5183" y="202"/>
                </a:lnTo>
                <a:lnTo>
                  <a:pt x="5184" y="194"/>
                </a:lnTo>
                <a:lnTo>
                  <a:pt x="5184" y="196"/>
                </a:lnTo>
                <a:lnTo>
                  <a:pt x="5185" y="180"/>
                </a:lnTo>
                <a:lnTo>
                  <a:pt x="5186" y="242"/>
                </a:lnTo>
                <a:lnTo>
                  <a:pt x="5186" y="252"/>
                </a:lnTo>
                <a:lnTo>
                  <a:pt x="5187" y="278"/>
                </a:lnTo>
                <a:lnTo>
                  <a:pt x="5187" y="270"/>
                </a:lnTo>
                <a:lnTo>
                  <a:pt x="5187" y="260"/>
                </a:lnTo>
                <a:lnTo>
                  <a:pt x="5188" y="209"/>
                </a:lnTo>
                <a:lnTo>
                  <a:pt x="5188" y="227"/>
                </a:lnTo>
                <a:lnTo>
                  <a:pt x="5189" y="245"/>
                </a:lnTo>
                <a:lnTo>
                  <a:pt x="5189" y="237"/>
                </a:lnTo>
                <a:lnTo>
                  <a:pt x="5190" y="232"/>
                </a:lnTo>
                <a:lnTo>
                  <a:pt x="5190" y="175"/>
                </a:lnTo>
                <a:lnTo>
                  <a:pt x="5190" y="187"/>
                </a:lnTo>
                <a:lnTo>
                  <a:pt x="5192" y="255"/>
                </a:lnTo>
                <a:lnTo>
                  <a:pt x="5192" y="258"/>
                </a:lnTo>
                <a:lnTo>
                  <a:pt x="5193" y="206"/>
                </a:lnTo>
                <a:lnTo>
                  <a:pt x="5193" y="142"/>
                </a:lnTo>
                <a:lnTo>
                  <a:pt x="5194" y="95"/>
                </a:lnTo>
                <a:lnTo>
                  <a:pt x="5194" y="110"/>
                </a:lnTo>
                <a:lnTo>
                  <a:pt x="5194" y="129"/>
                </a:lnTo>
                <a:lnTo>
                  <a:pt x="5195" y="117"/>
                </a:lnTo>
                <a:lnTo>
                  <a:pt x="5195" y="141"/>
                </a:lnTo>
                <a:lnTo>
                  <a:pt x="5196" y="154"/>
                </a:lnTo>
                <a:lnTo>
                  <a:pt x="5196" y="172"/>
                </a:lnTo>
                <a:lnTo>
                  <a:pt x="5197" y="154"/>
                </a:lnTo>
                <a:lnTo>
                  <a:pt x="5197" y="172"/>
                </a:lnTo>
                <a:lnTo>
                  <a:pt x="5198" y="245"/>
                </a:lnTo>
                <a:lnTo>
                  <a:pt x="5198" y="245"/>
                </a:lnTo>
                <a:lnTo>
                  <a:pt x="5198" y="246"/>
                </a:lnTo>
                <a:lnTo>
                  <a:pt x="5199" y="135"/>
                </a:lnTo>
                <a:lnTo>
                  <a:pt x="5199" y="98"/>
                </a:lnTo>
                <a:lnTo>
                  <a:pt x="5200" y="92"/>
                </a:lnTo>
                <a:lnTo>
                  <a:pt x="5200" y="124"/>
                </a:lnTo>
                <a:lnTo>
                  <a:pt x="5201" y="124"/>
                </a:lnTo>
                <a:lnTo>
                  <a:pt x="5201" y="119"/>
                </a:lnTo>
                <a:lnTo>
                  <a:pt x="5202" y="141"/>
                </a:lnTo>
                <a:lnTo>
                  <a:pt x="5202" y="144"/>
                </a:lnTo>
                <a:lnTo>
                  <a:pt x="5202" y="138"/>
                </a:lnTo>
                <a:lnTo>
                  <a:pt x="5203" y="163"/>
                </a:lnTo>
                <a:lnTo>
                  <a:pt x="5203" y="200"/>
                </a:lnTo>
                <a:lnTo>
                  <a:pt x="5204" y="245"/>
                </a:lnTo>
                <a:lnTo>
                  <a:pt x="5204" y="237"/>
                </a:lnTo>
                <a:lnTo>
                  <a:pt x="5204" y="242"/>
                </a:lnTo>
                <a:lnTo>
                  <a:pt x="5205" y="98"/>
                </a:lnTo>
                <a:lnTo>
                  <a:pt x="5206" y="93"/>
                </a:lnTo>
                <a:lnTo>
                  <a:pt x="5206" y="123"/>
                </a:lnTo>
                <a:lnTo>
                  <a:pt x="5206" y="119"/>
                </a:lnTo>
                <a:lnTo>
                  <a:pt x="5207" y="117"/>
                </a:lnTo>
                <a:lnTo>
                  <a:pt x="5207" y="111"/>
                </a:lnTo>
                <a:lnTo>
                  <a:pt x="5208" y="141"/>
                </a:lnTo>
                <a:lnTo>
                  <a:pt x="5208" y="156"/>
                </a:lnTo>
                <a:lnTo>
                  <a:pt x="5208" y="145"/>
                </a:lnTo>
                <a:lnTo>
                  <a:pt x="5209" y="203"/>
                </a:lnTo>
                <a:lnTo>
                  <a:pt x="5209" y="221"/>
                </a:lnTo>
                <a:lnTo>
                  <a:pt x="5210" y="251"/>
                </a:lnTo>
                <a:lnTo>
                  <a:pt x="5210" y="237"/>
                </a:lnTo>
                <a:lnTo>
                  <a:pt x="5210" y="239"/>
                </a:lnTo>
                <a:lnTo>
                  <a:pt x="5211" y="93"/>
                </a:lnTo>
                <a:lnTo>
                  <a:pt x="5212" y="96"/>
                </a:lnTo>
                <a:lnTo>
                  <a:pt x="5212" y="126"/>
                </a:lnTo>
                <a:lnTo>
                  <a:pt x="5213" y="111"/>
                </a:lnTo>
                <a:lnTo>
                  <a:pt x="5213" y="119"/>
                </a:lnTo>
                <a:lnTo>
                  <a:pt x="5214" y="166"/>
                </a:lnTo>
                <a:lnTo>
                  <a:pt x="5214" y="162"/>
                </a:lnTo>
                <a:lnTo>
                  <a:pt x="5214" y="144"/>
                </a:lnTo>
                <a:lnTo>
                  <a:pt x="5215" y="223"/>
                </a:lnTo>
                <a:lnTo>
                  <a:pt x="5215" y="233"/>
                </a:lnTo>
                <a:lnTo>
                  <a:pt x="5216" y="240"/>
                </a:lnTo>
                <a:lnTo>
                  <a:pt x="5216" y="239"/>
                </a:lnTo>
                <a:lnTo>
                  <a:pt x="5217" y="187"/>
                </a:lnTo>
                <a:lnTo>
                  <a:pt x="5218" y="89"/>
                </a:lnTo>
                <a:lnTo>
                  <a:pt x="5218" y="132"/>
                </a:lnTo>
                <a:lnTo>
                  <a:pt x="5218" y="111"/>
                </a:lnTo>
                <a:lnTo>
                  <a:pt x="5219" y="117"/>
                </a:lnTo>
                <a:lnTo>
                  <a:pt x="5219" y="128"/>
                </a:lnTo>
                <a:lnTo>
                  <a:pt x="5220" y="165"/>
                </a:lnTo>
                <a:lnTo>
                  <a:pt x="5220" y="150"/>
                </a:lnTo>
                <a:lnTo>
                  <a:pt x="5221" y="232"/>
                </a:lnTo>
                <a:lnTo>
                  <a:pt x="5221" y="242"/>
                </a:lnTo>
                <a:lnTo>
                  <a:pt x="5222" y="249"/>
                </a:lnTo>
                <a:lnTo>
                  <a:pt x="5222" y="232"/>
                </a:lnTo>
                <a:lnTo>
                  <a:pt x="5223" y="192"/>
                </a:lnTo>
                <a:lnTo>
                  <a:pt x="5223" y="141"/>
                </a:lnTo>
                <a:lnTo>
                  <a:pt x="5224" y="165"/>
                </a:lnTo>
                <a:lnTo>
                  <a:pt x="5224" y="190"/>
                </a:lnTo>
                <a:lnTo>
                  <a:pt x="5225" y="203"/>
                </a:lnTo>
                <a:lnTo>
                  <a:pt x="5225" y="200"/>
                </a:lnTo>
                <a:lnTo>
                  <a:pt x="5225" y="199"/>
                </a:lnTo>
                <a:lnTo>
                  <a:pt x="5226" y="166"/>
                </a:lnTo>
                <a:lnTo>
                  <a:pt x="5226" y="178"/>
                </a:lnTo>
                <a:lnTo>
                  <a:pt x="5226" y="199"/>
                </a:lnTo>
                <a:lnTo>
                  <a:pt x="5227" y="252"/>
                </a:lnTo>
                <a:lnTo>
                  <a:pt x="5228" y="257"/>
                </a:lnTo>
                <a:lnTo>
                  <a:pt x="5228" y="279"/>
                </a:lnTo>
                <a:lnTo>
                  <a:pt x="5229" y="264"/>
                </a:lnTo>
                <a:lnTo>
                  <a:pt x="5229" y="233"/>
                </a:lnTo>
                <a:lnTo>
                  <a:pt x="5229" y="209"/>
                </a:lnTo>
                <a:lnTo>
                  <a:pt x="5230" y="223"/>
                </a:lnTo>
                <a:lnTo>
                  <a:pt x="5230" y="232"/>
                </a:lnTo>
                <a:lnTo>
                  <a:pt x="5230" y="230"/>
                </a:lnTo>
                <a:lnTo>
                  <a:pt x="5231" y="237"/>
                </a:lnTo>
                <a:lnTo>
                  <a:pt x="5231" y="233"/>
                </a:lnTo>
                <a:lnTo>
                  <a:pt x="5231" y="215"/>
                </a:lnTo>
                <a:lnTo>
                  <a:pt x="5232" y="172"/>
                </a:lnTo>
                <a:lnTo>
                  <a:pt x="5232" y="196"/>
                </a:lnTo>
                <a:lnTo>
                  <a:pt x="5233" y="224"/>
                </a:lnTo>
                <a:lnTo>
                  <a:pt x="5233" y="258"/>
                </a:lnTo>
                <a:lnTo>
                  <a:pt x="5233" y="258"/>
                </a:lnTo>
                <a:lnTo>
                  <a:pt x="5234" y="255"/>
                </a:lnTo>
                <a:lnTo>
                  <a:pt x="5234" y="258"/>
                </a:lnTo>
                <a:lnTo>
                  <a:pt x="5235" y="102"/>
                </a:lnTo>
                <a:lnTo>
                  <a:pt x="5235" y="104"/>
                </a:lnTo>
                <a:lnTo>
                  <a:pt x="5236" y="131"/>
                </a:lnTo>
                <a:lnTo>
                  <a:pt x="5236" y="123"/>
                </a:lnTo>
                <a:lnTo>
                  <a:pt x="5237" y="117"/>
                </a:lnTo>
                <a:lnTo>
                  <a:pt x="5237" y="156"/>
                </a:lnTo>
                <a:lnTo>
                  <a:pt x="5237" y="151"/>
                </a:lnTo>
                <a:lnTo>
                  <a:pt x="5237" y="172"/>
                </a:lnTo>
                <a:lnTo>
                  <a:pt x="5238" y="157"/>
                </a:lnTo>
                <a:lnTo>
                  <a:pt x="5238" y="208"/>
                </a:lnTo>
                <a:lnTo>
                  <a:pt x="5239" y="230"/>
                </a:lnTo>
                <a:lnTo>
                  <a:pt x="5240" y="251"/>
                </a:lnTo>
                <a:lnTo>
                  <a:pt x="5240" y="245"/>
                </a:lnTo>
                <a:lnTo>
                  <a:pt x="5240" y="252"/>
                </a:lnTo>
                <a:lnTo>
                  <a:pt x="5241" y="88"/>
                </a:lnTo>
                <a:lnTo>
                  <a:pt x="5241" y="102"/>
                </a:lnTo>
                <a:lnTo>
                  <a:pt x="5242" y="135"/>
                </a:lnTo>
                <a:lnTo>
                  <a:pt x="5242" y="117"/>
                </a:lnTo>
                <a:lnTo>
                  <a:pt x="5242" y="119"/>
                </a:lnTo>
                <a:lnTo>
                  <a:pt x="5243" y="162"/>
                </a:lnTo>
                <a:lnTo>
                  <a:pt x="5244" y="162"/>
                </a:lnTo>
                <a:lnTo>
                  <a:pt x="5244" y="145"/>
                </a:lnTo>
                <a:lnTo>
                  <a:pt x="5245" y="233"/>
                </a:lnTo>
                <a:lnTo>
                  <a:pt x="5245" y="242"/>
                </a:lnTo>
                <a:lnTo>
                  <a:pt x="5245" y="258"/>
                </a:lnTo>
                <a:lnTo>
                  <a:pt x="5246" y="246"/>
                </a:lnTo>
                <a:lnTo>
                  <a:pt x="5246" y="197"/>
                </a:lnTo>
                <a:lnTo>
                  <a:pt x="5247" y="90"/>
                </a:lnTo>
                <a:lnTo>
                  <a:pt x="5247" y="93"/>
                </a:lnTo>
                <a:lnTo>
                  <a:pt x="5248" y="123"/>
                </a:lnTo>
                <a:lnTo>
                  <a:pt x="5248" y="117"/>
                </a:lnTo>
                <a:lnTo>
                  <a:pt x="5249" y="116"/>
                </a:lnTo>
                <a:lnTo>
                  <a:pt x="5249" y="153"/>
                </a:lnTo>
                <a:lnTo>
                  <a:pt x="5250" y="159"/>
                </a:lnTo>
                <a:lnTo>
                  <a:pt x="5250" y="153"/>
                </a:lnTo>
                <a:lnTo>
                  <a:pt x="5251" y="233"/>
                </a:lnTo>
                <a:lnTo>
                  <a:pt x="5251" y="242"/>
                </a:lnTo>
                <a:lnTo>
                  <a:pt x="5251" y="252"/>
                </a:lnTo>
                <a:lnTo>
                  <a:pt x="5252" y="246"/>
                </a:lnTo>
                <a:lnTo>
                  <a:pt x="5252" y="187"/>
                </a:lnTo>
                <a:lnTo>
                  <a:pt x="5253" y="62"/>
                </a:lnTo>
                <a:lnTo>
                  <a:pt x="5253" y="70"/>
                </a:lnTo>
                <a:lnTo>
                  <a:pt x="5253" y="80"/>
                </a:lnTo>
                <a:lnTo>
                  <a:pt x="5254" y="105"/>
                </a:lnTo>
                <a:lnTo>
                  <a:pt x="5254" y="83"/>
                </a:lnTo>
                <a:lnTo>
                  <a:pt x="5255" y="96"/>
                </a:lnTo>
                <a:lnTo>
                  <a:pt x="5256" y="153"/>
                </a:lnTo>
                <a:lnTo>
                  <a:pt x="5256" y="147"/>
                </a:lnTo>
                <a:lnTo>
                  <a:pt x="5257" y="240"/>
                </a:lnTo>
                <a:lnTo>
                  <a:pt x="5257" y="245"/>
                </a:lnTo>
                <a:lnTo>
                  <a:pt x="5258" y="248"/>
                </a:lnTo>
                <a:lnTo>
                  <a:pt x="5258" y="185"/>
                </a:lnTo>
                <a:lnTo>
                  <a:pt x="5258" y="123"/>
                </a:lnTo>
                <a:lnTo>
                  <a:pt x="5259" y="95"/>
                </a:lnTo>
                <a:lnTo>
                  <a:pt x="5259" y="108"/>
                </a:lnTo>
                <a:lnTo>
                  <a:pt x="5260" y="123"/>
                </a:lnTo>
                <a:lnTo>
                  <a:pt x="5260" y="114"/>
                </a:lnTo>
                <a:lnTo>
                  <a:pt x="5261" y="131"/>
                </a:lnTo>
                <a:lnTo>
                  <a:pt x="5261" y="145"/>
                </a:lnTo>
                <a:lnTo>
                  <a:pt x="5261" y="175"/>
                </a:lnTo>
                <a:lnTo>
                  <a:pt x="5262" y="157"/>
                </a:lnTo>
                <a:lnTo>
                  <a:pt x="5262" y="168"/>
                </a:lnTo>
                <a:lnTo>
                  <a:pt x="5263" y="240"/>
                </a:lnTo>
                <a:lnTo>
                  <a:pt x="5263" y="244"/>
                </a:lnTo>
                <a:lnTo>
                  <a:pt x="5264" y="261"/>
                </a:lnTo>
                <a:lnTo>
                  <a:pt x="5264" y="187"/>
                </a:lnTo>
                <a:lnTo>
                  <a:pt x="5265" y="151"/>
                </a:lnTo>
                <a:lnTo>
                  <a:pt x="5265" y="197"/>
                </a:lnTo>
                <a:lnTo>
                  <a:pt x="5266" y="197"/>
                </a:lnTo>
                <a:lnTo>
                  <a:pt x="5266" y="196"/>
                </a:lnTo>
                <a:lnTo>
                  <a:pt x="5266" y="203"/>
                </a:lnTo>
                <a:lnTo>
                  <a:pt x="5267" y="199"/>
                </a:lnTo>
                <a:lnTo>
                  <a:pt x="5267" y="192"/>
                </a:lnTo>
                <a:lnTo>
                  <a:pt x="5268" y="180"/>
                </a:lnTo>
                <a:lnTo>
                  <a:pt x="5268" y="199"/>
                </a:lnTo>
                <a:lnTo>
                  <a:pt x="5268" y="218"/>
                </a:lnTo>
                <a:lnTo>
                  <a:pt x="5269" y="251"/>
                </a:lnTo>
                <a:lnTo>
                  <a:pt x="5269" y="252"/>
                </a:lnTo>
                <a:lnTo>
                  <a:pt x="5270" y="279"/>
                </a:lnTo>
                <a:lnTo>
                  <a:pt x="5270" y="244"/>
                </a:lnTo>
                <a:lnTo>
                  <a:pt x="5271" y="215"/>
                </a:lnTo>
                <a:lnTo>
                  <a:pt x="5271" y="211"/>
                </a:lnTo>
                <a:lnTo>
                  <a:pt x="5272" y="233"/>
                </a:lnTo>
                <a:lnTo>
                  <a:pt x="5272" y="237"/>
                </a:lnTo>
                <a:lnTo>
                  <a:pt x="5272" y="246"/>
                </a:lnTo>
                <a:lnTo>
                  <a:pt x="5273" y="235"/>
                </a:lnTo>
                <a:lnTo>
                  <a:pt x="5273" y="214"/>
                </a:lnTo>
                <a:lnTo>
                  <a:pt x="5273" y="176"/>
                </a:lnTo>
                <a:lnTo>
                  <a:pt x="5274" y="215"/>
                </a:lnTo>
                <a:lnTo>
                  <a:pt x="5274" y="236"/>
                </a:lnTo>
                <a:lnTo>
                  <a:pt x="5275" y="255"/>
                </a:lnTo>
                <a:lnTo>
                  <a:pt x="5275" y="240"/>
                </a:lnTo>
                <a:lnTo>
                  <a:pt x="5276" y="244"/>
                </a:lnTo>
                <a:lnTo>
                  <a:pt x="5277" y="93"/>
                </a:lnTo>
                <a:lnTo>
                  <a:pt x="5277" y="96"/>
                </a:lnTo>
                <a:lnTo>
                  <a:pt x="5277" y="119"/>
                </a:lnTo>
                <a:lnTo>
                  <a:pt x="5278" y="102"/>
                </a:lnTo>
                <a:lnTo>
                  <a:pt x="5278" y="98"/>
                </a:lnTo>
                <a:lnTo>
                  <a:pt x="5279" y="162"/>
                </a:lnTo>
                <a:lnTo>
                  <a:pt x="5279" y="162"/>
                </a:lnTo>
                <a:lnTo>
                  <a:pt x="5280" y="141"/>
                </a:lnTo>
                <a:lnTo>
                  <a:pt x="5280" y="221"/>
                </a:lnTo>
                <a:lnTo>
                  <a:pt x="5280" y="228"/>
                </a:lnTo>
                <a:lnTo>
                  <a:pt x="5281" y="227"/>
                </a:lnTo>
                <a:lnTo>
                  <a:pt x="5281" y="242"/>
                </a:lnTo>
                <a:lnTo>
                  <a:pt x="5282" y="203"/>
                </a:lnTo>
                <a:lnTo>
                  <a:pt x="5282" y="77"/>
                </a:lnTo>
                <a:lnTo>
                  <a:pt x="5283" y="79"/>
                </a:lnTo>
                <a:lnTo>
                  <a:pt x="5283" y="93"/>
                </a:lnTo>
                <a:lnTo>
                  <a:pt x="5283" y="102"/>
                </a:lnTo>
                <a:lnTo>
                  <a:pt x="5284" y="92"/>
                </a:lnTo>
                <a:lnTo>
                  <a:pt x="5284" y="110"/>
                </a:lnTo>
                <a:lnTo>
                  <a:pt x="5285" y="163"/>
                </a:lnTo>
                <a:lnTo>
                  <a:pt x="5285" y="148"/>
                </a:lnTo>
                <a:lnTo>
                  <a:pt x="5286" y="227"/>
                </a:lnTo>
                <a:lnTo>
                  <a:pt x="5287" y="236"/>
                </a:lnTo>
                <a:lnTo>
                  <a:pt x="5288" y="169"/>
                </a:lnTo>
                <a:lnTo>
                  <a:pt x="5288" y="107"/>
                </a:lnTo>
                <a:lnTo>
                  <a:pt x="5288" y="74"/>
                </a:lnTo>
                <a:lnTo>
                  <a:pt x="5289" y="83"/>
                </a:lnTo>
                <a:lnTo>
                  <a:pt x="5289" y="107"/>
                </a:lnTo>
                <a:lnTo>
                  <a:pt x="5290" y="95"/>
                </a:lnTo>
                <a:lnTo>
                  <a:pt x="5290" y="105"/>
                </a:lnTo>
                <a:lnTo>
                  <a:pt x="5290" y="119"/>
                </a:lnTo>
                <a:lnTo>
                  <a:pt x="5291" y="142"/>
                </a:lnTo>
                <a:lnTo>
                  <a:pt x="5291" y="140"/>
                </a:lnTo>
                <a:lnTo>
                  <a:pt x="5292" y="162"/>
                </a:lnTo>
                <a:lnTo>
                  <a:pt x="5292" y="237"/>
                </a:lnTo>
                <a:lnTo>
                  <a:pt x="5293" y="239"/>
                </a:lnTo>
                <a:lnTo>
                  <a:pt x="5294" y="128"/>
                </a:lnTo>
                <a:lnTo>
                  <a:pt x="5294" y="84"/>
                </a:lnTo>
                <a:lnTo>
                  <a:pt x="5294" y="79"/>
                </a:lnTo>
                <a:lnTo>
                  <a:pt x="5295" y="104"/>
                </a:lnTo>
                <a:lnTo>
                  <a:pt x="5295" y="98"/>
                </a:lnTo>
                <a:lnTo>
                  <a:pt x="5296" y="83"/>
                </a:lnTo>
                <a:lnTo>
                  <a:pt x="5296" y="119"/>
                </a:lnTo>
                <a:lnTo>
                  <a:pt x="5296" y="136"/>
                </a:lnTo>
                <a:lnTo>
                  <a:pt x="5297" y="129"/>
                </a:lnTo>
                <a:lnTo>
                  <a:pt x="5297" y="157"/>
                </a:lnTo>
                <a:lnTo>
                  <a:pt x="5298" y="188"/>
                </a:lnTo>
                <a:lnTo>
                  <a:pt x="5299" y="232"/>
                </a:lnTo>
                <a:lnTo>
                  <a:pt x="5299" y="224"/>
                </a:lnTo>
                <a:lnTo>
                  <a:pt x="5299" y="230"/>
                </a:lnTo>
                <a:lnTo>
                  <a:pt x="5300" y="82"/>
                </a:lnTo>
                <a:lnTo>
                  <a:pt x="5300" y="73"/>
                </a:lnTo>
                <a:lnTo>
                  <a:pt x="5301" y="98"/>
                </a:lnTo>
                <a:lnTo>
                  <a:pt x="5301" y="93"/>
                </a:lnTo>
                <a:lnTo>
                  <a:pt x="5301" y="95"/>
                </a:lnTo>
                <a:lnTo>
                  <a:pt x="5302" y="90"/>
                </a:lnTo>
                <a:lnTo>
                  <a:pt x="5302" y="120"/>
                </a:lnTo>
                <a:lnTo>
                  <a:pt x="5302" y="131"/>
                </a:lnTo>
                <a:lnTo>
                  <a:pt x="5304" y="160"/>
                </a:lnTo>
                <a:lnTo>
                  <a:pt x="5304" y="190"/>
                </a:lnTo>
                <a:lnTo>
                  <a:pt x="5304" y="233"/>
                </a:lnTo>
                <a:lnTo>
                  <a:pt x="5305" y="233"/>
                </a:lnTo>
                <a:lnTo>
                  <a:pt x="5305" y="230"/>
                </a:lnTo>
                <a:lnTo>
                  <a:pt x="5305" y="244"/>
                </a:lnTo>
                <a:lnTo>
                  <a:pt x="5306" y="142"/>
                </a:lnTo>
                <a:lnTo>
                  <a:pt x="5306" y="140"/>
                </a:lnTo>
                <a:lnTo>
                  <a:pt x="5307" y="187"/>
                </a:lnTo>
                <a:lnTo>
                  <a:pt x="5308" y="193"/>
                </a:lnTo>
                <a:lnTo>
                  <a:pt x="5308" y="194"/>
                </a:lnTo>
                <a:lnTo>
                  <a:pt x="5308" y="190"/>
                </a:lnTo>
                <a:lnTo>
                  <a:pt x="5309" y="202"/>
                </a:lnTo>
                <a:lnTo>
                  <a:pt x="5309" y="171"/>
                </a:lnTo>
                <a:lnTo>
                  <a:pt x="5310" y="205"/>
                </a:lnTo>
                <a:lnTo>
                  <a:pt x="5310" y="223"/>
                </a:lnTo>
                <a:lnTo>
                  <a:pt x="5310" y="251"/>
                </a:lnTo>
                <a:lnTo>
                  <a:pt x="5311" y="248"/>
                </a:lnTo>
                <a:lnTo>
                  <a:pt x="5311" y="276"/>
                </a:lnTo>
                <a:lnTo>
                  <a:pt x="5312" y="215"/>
                </a:lnTo>
                <a:lnTo>
                  <a:pt x="5312" y="211"/>
                </a:lnTo>
                <a:lnTo>
                  <a:pt x="5313" y="233"/>
                </a:lnTo>
                <a:lnTo>
                  <a:pt x="5314" y="236"/>
                </a:lnTo>
                <a:lnTo>
                  <a:pt x="5314" y="237"/>
                </a:lnTo>
                <a:lnTo>
                  <a:pt x="5315" y="220"/>
                </a:lnTo>
                <a:lnTo>
                  <a:pt x="5315" y="212"/>
                </a:lnTo>
                <a:lnTo>
                  <a:pt x="5315" y="174"/>
                </a:lnTo>
                <a:lnTo>
                  <a:pt x="5316" y="226"/>
                </a:lnTo>
                <a:lnTo>
                  <a:pt x="5316" y="237"/>
                </a:lnTo>
                <a:lnTo>
                  <a:pt x="5316" y="245"/>
                </a:lnTo>
                <a:lnTo>
                  <a:pt x="5317" y="245"/>
                </a:lnTo>
                <a:lnTo>
                  <a:pt x="5317" y="203"/>
                </a:lnTo>
                <a:lnTo>
                  <a:pt x="5318" y="82"/>
                </a:lnTo>
                <a:lnTo>
                  <a:pt x="5319" y="89"/>
                </a:lnTo>
                <a:lnTo>
                  <a:pt x="5319" y="104"/>
                </a:lnTo>
                <a:lnTo>
                  <a:pt x="5320" y="90"/>
                </a:lnTo>
                <a:lnTo>
                  <a:pt x="5320" y="107"/>
                </a:lnTo>
                <a:lnTo>
                  <a:pt x="5320" y="153"/>
                </a:lnTo>
                <a:lnTo>
                  <a:pt x="5321" y="122"/>
                </a:lnTo>
                <a:lnTo>
                  <a:pt x="5321" y="144"/>
                </a:lnTo>
                <a:lnTo>
                  <a:pt x="5322" y="223"/>
                </a:lnTo>
                <a:lnTo>
                  <a:pt x="5322" y="230"/>
                </a:lnTo>
                <a:lnTo>
                  <a:pt x="5323" y="187"/>
                </a:lnTo>
                <a:lnTo>
                  <a:pt x="5324" y="114"/>
                </a:lnTo>
                <a:lnTo>
                  <a:pt x="5324" y="73"/>
                </a:lnTo>
                <a:lnTo>
                  <a:pt x="5324" y="92"/>
                </a:lnTo>
                <a:lnTo>
                  <a:pt x="5325" y="105"/>
                </a:lnTo>
                <a:lnTo>
                  <a:pt x="5325" y="86"/>
                </a:lnTo>
                <a:lnTo>
                  <a:pt x="5326" y="107"/>
                </a:lnTo>
                <a:lnTo>
                  <a:pt x="5326" y="122"/>
                </a:lnTo>
                <a:lnTo>
                  <a:pt x="5326" y="156"/>
                </a:lnTo>
                <a:lnTo>
                  <a:pt x="5327" y="132"/>
                </a:lnTo>
                <a:lnTo>
                  <a:pt x="5327" y="153"/>
                </a:lnTo>
                <a:lnTo>
                  <a:pt x="5328" y="230"/>
                </a:lnTo>
                <a:lnTo>
                  <a:pt x="5328" y="227"/>
                </a:lnTo>
                <a:lnTo>
                  <a:pt x="5329" y="230"/>
                </a:lnTo>
                <a:lnTo>
                  <a:pt x="5329" y="142"/>
                </a:lnTo>
                <a:lnTo>
                  <a:pt x="5330" y="93"/>
                </a:lnTo>
                <a:lnTo>
                  <a:pt x="5330" y="86"/>
                </a:lnTo>
                <a:lnTo>
                  <a:pt x="5331" y="114"/>
                </a:lnTo>
                <a:lnTo>
                  <a:pt x="5331" y="111"/>
                </a:lnTo>
                <a:lnTo>
                  <a:pt x="5331" y="101"/>
                </a:lnTo>
                <a:lnTo>
                  <a:pt x="5332" y="140"/>
                </a:lnTo>
                <a:lnTo>
                  <a:pt x="5332" y="140"/>
                </a:lnTo>
                <a:lnTo>
                  <a:pt x="5332" y="174"/>
                </a:lnTo>
                <a:lnTo>
                  <a:pt x="5333" y="163"/>
                </a:lnTo>
                <a:lnTo>
                  <a:pt x="5333" y="197"/>
                </a:lnTo>
                <a:lnTo>
                  <a:pt x="5334" y="235"/>
                </a:lnTo>
                <a:lnTo>
                  <a:pt x="5335" y="223"/>
                </a:lnTo>
                <a:lnTo>
                  <a:pt x="5335" y="228"/>
                </a:lnTo>
                <a:lnTo>
                  <a:pt x="5336" y="74"/>
                </a:lnTo>
                <a:lnTo>
                  <a:pt x="5336" y="68"/>
                </a:lnTo>
                <a:lnTo>
                  <a:pt x="5336" y="52"/>
                </a:lnTo>
                <a:lnTo>
                  <a:pt x="5337" y="104"/>
                </a:lnTo>
                <a:lnTo>
                  <a:pt x="5337" y="102"/>
                </a:lnTo>
                <a:lnTo>
                  <a:pt x="5338" y="144"/>
                </a:lnTo>
                <a:lnTo>
                  <a:pt x="5338" y="185"/>
                </a:lnTo>
                <a:lnTo>
                  <a:pt x="5339" y="150"/>
                </a:lnTo>
                <a:lnTo>
                  <a:pt x="5339" y="197"/>
                </a:lnTo>
                <a:lnTo>
                  <a:pt x="5339" y="220"/>
                </a:lnTo>
                <a:lnTo>
                  <a:pt x="5340" y="242"/>
                </a:lnTo>
                <a:lnTo>
                  <a:pt x="5340" y="239"/>
                </a:lnTo>
                <a:lnTo>
                  <a:pt x="5341" y="251"/>
                </a:lnTo>
                <a:lnTo>
                  <a:pt x="5342" y="90"/>
                </a:lnTo>
                <a:lnTo>
                  <a:pt x="5342" y="95"/>
                </a:lnTo>
                <a:lnTo>
                  <a:pt x="5343" y="126"/>
                </a:lnTo>
                <a:lnTo>
                  <a:pt x="5343" y="110"/>
                </a:lnTo>
                <a:lnTo>
                  <a:pt x="5343" y="113"/>
                </a:lnTo>
                <a:lnTo>
                  <a:pt x="5344" y="171"/>
                </a:lnTo>
                <a:lnTo>
                  <a:pt x="5344" y="172"/>
                </a:lnTo>
                <a:lnTo>
                  <a:pt x="5345" y="153"/>
                </a:lnTo>
                <a:lnTo>
                  <a:pt x="5345" y="218"/>
                </a:lnTo>
                <a:lnTo>
                  <a:pt x="5346" y="235"/>
                </a:lnTo>
                <a:lnTo>
                  <a:pt x="5347" y="258"/>
                </a:lnTo>
                <a:lnTo>
                  <a:pt x="5347" y="224"/>
                </a:lnTo>
                <a:lnTo>
                  <a:pt x="5348" y="153"/>
                </a:lnTo>
                <a:lnTo>
                  <a:pt x="5348" y="156"/>
                </a:lnTo>
                <a:lnTo>
                  <a:pt x="5348" y="169"/>
                </a:lnTo>
                <a:lnTo>
                  <a:pt x="5349" y="206"/>
                </a:lnTo>
                <a:lnTo>
                  <a:pt x="5349" y="200"/>
                </a:lnTo>
                <a:lnTo>
                  <a:pt x="5349" y="202"/>
                </a:lnTo>
                <a:lnTo>
                  <a:pt x="5350" y="196"/>
                </a:lnTo>
                <a:lnTo>
                  <a:pt x="5350" y="206"/>
                </a:lnTo>
                <a:lnTo>
                  <a:pt x="5351" y="188"/>
                </a:lnTo>
                <a:lnTo>
                  <a:pt x="5351" y="249"/>
                </a:lnTo>
                <a:lnTo>
                  <a:pt x="5352" y="251"/>
                </a:lnTo>
                <a:lnTo>
                  <a:pt x="5352" y="249"/>
                </a:lnTo>
                <a:lnTo>
                  <a:pt x="5353" y="280"/>
                </a:lnTo>
                <a:lnTo>
                  <a:pt x="5353" y="269"/>
                </a:lnTo>
                <a:lnTo>
                  <a:pt x="5353" y="260"/>
                </a:lnTo>
                <a:lnTo>
                  <a:pt x="5354" y="218"/>
                </a:lnTo>
                <a:lnTo>
                  <a:pt x="5354" y="223"/>
                </a:lnTo>
                <a:lnTo>
                  <a:pt x="5354" y="233"/>
                </a:lnTo>
                <a:lnTo>
                  <a:pt x="5355" y="246"/>
                </a:lnTo>
                <a:lnTo>
                  <a:pt x="5355" y="251"/>
                </a:lnTo>
                <a:lnTo>
                  <a:pt x="5356" y="190"/>
                </a:lnTo>
                <a:lnTo>
                  <a:pt x="5357" y="202"/>
                </a:lnTo>
                <a:lnTo>
                  <a:pt x="5358" y="255"/>
                </a:lnTo>
                <a:lnTo>
                  <a:pt x="5358" y="257"/>
                </a:lnTo>
                <a:lnTo>
                  <a:pt x="5359" y="220"/>
                </a:lnTo>
                <a:lnTo>
                  <a:pt x="5359" y="165"/>
                </a:lnTo>
                <a:lnTo>
                  <a:pt x="5359" y="123"/>
                </a:lnTo>
                <a:lnTo>
                  <a:pt x="5360" y="138"/>
                </a:lnTo>
                <a:lnTo>
                  <a:pt x="5360" y="147"/>
                </a:lnTo>
                <a:lnTo>
                  <a:pt x="5361" y="141"/>
                </a:lnTo>
                <a:lnTo>
                  <a:pt x="5361" y="150"/>
                </a:lnTo>
                <a:lnTo>
                  <a:pt x="5362" y="159"/>
                </a:lnTo>
                <a:lnTo>
                  <a:pt x="5362" y="192"/>
                </a:lnTo>
                <a:lnTo>
                  <a:pt x="5363" y="165"/>
                </a:lnTo>
                <a:lnTo>
                  <a:pt x="5363" y="184"/>
                </a:lnTo>
                <a:lnTo>
                  <a:pt x="5364" y="246"/>
                </a:lnTo>
                <a:lnTo>
                  <a:pt x="5364" y="251"/>
                </a:lnTo>
                <a:lnTo>
                  <a:pt x="5364" y="260"/>
                </a:lnTo>
                <a:lnTo>
                  <a:pt x="5365" y="199"/>
                </a:lnTo>
                <a:lnTo>
                  <a:pt x="5365" y="165"/>
                </a:lnTo>
                <a:lnTo>
                  <a:pt x="5366" y="156"/>
                </a:lnTo>
                <a:lnTo>
                  <a:pt x="5366" y="181"/>
                </a:lnTo>
                <a:lnTo>
                  <a:pt x="5367" y="185"/>
                </a:lnTo>
                <a:lnTo>
                  <a:pt x="5367" y="196"/>
                </a:lnTo>
                <a:lnTo>
                  <a:pt x="5368" y="196"/>
                </a:lnTo>
                <a:lnTo>
                  <a:pt x="5368" y="202"/>
                </a:lnTo>
                <a:lnTo>
                  <a:pt x="5368" y="175"/>
                </a:lnTo>
                <a:lnTo>
                  <a:pt x="5369" y="196"/>
                </a:lnTo>
                <a:lnTo>
                  <a:pt x="5369" y="214"/>
                </a:lnTo>
                <a:lnTo>
                  <a:pt x="5370" y="248"/>
                </a:lnTo>
                <a:lnTo>
                  <a:pt x="5370" y="248"/>
                </a:lnTo>
                <a:lnTo>
                  <a:pt x="5370" y="244"/>
                </a:lnTo>
                <a:lnTo>
                  <a:pt x="5370" y="251"/>
                </a:lnTo>
                <a:lnTo>
                  <a:pt x="5371" y="113"/>
                </a:lnTo>
                <a:lnTo>
                  <a:pt x="5371" y="101"/>
                </a:lnTo>
                <a:lnTo>
                  <a:pt x="5372" y="133"/>
                </a:lnTo>
                <a:lnTo>
                  <a:pt x="5372" y="116"/>
                </a:lnTo>
                <a:lnTo>
                  <a:pt x="5373" y="117"/>
                </a:lnTo>
                <a:lnTo>
                  <a:pt x="5374" y="138"/>
                </a:lnTo>
                <a:lnTo>
                  <a:pt x="5374" y="163"/>
                </a:lnTo>
                <a:lnTo>
                  <a:pt x="5374" y="156"/>
                </a:lnTo>
                <a:lnTo>
                  <a:pt x="5375" y="203"/>
                </a:lnTo>
                <a:lnTo>
                  <a:pt x="5375" y="221"/>
                </a:lnTo>
                <a:lnTo>
                  <a:pt x="5375" y="240"/>
                </a:lnTo>
                <a:lnTo>
                  <a:pt x="5376" y="235"/>
                </a:lnTo>
                <a:lnTo>
                  <a:pt x="5376" y="246"/>
                </a:lnTo>
                <a:lnTo>
                  <a:pt x="5377" y="92"/>
                </a:lnTo>
                <a:lnTo>
                  <a:pt x="5378" y="99"/>
                </a:lnTo>
                <a:lnTo>
                  <a:pt x="5378" y="128"/>
                </a:lnTo>
                <a:lnTo>
                  <a:pt x="5379" y="116"/>
                </a:lnTo>
                <a:lnTo>
                  <a:pt x="5379" y="116"/>
                </a:lnTo>
                <a:lnTo>
                  <a:pt x="5380" y="162"/>
                </a:lnTo>
                <a:lnTo>
                  <a:pt x="5380" y="163"/>
                </a:lnTo>
                <a:lnTo>
                  <a:pt x="5380" y="156"/>
                </a:lnTo>
                <a:lnTo>
                  <a:pt x="5381" y="223"/>
                </a:lnTo>
                <a:lnTo>
                  <a:pt x="5381" y="237"/>
                </a:lnTo>
                <a:lnTo>
                  <a:pt x="5382" y="242"/>
                </a:lnTo>
                <a:lnTo>
                  <a:pt x="5382" y="236"/>
                </a:lnTo>
                <a:lnTo>
                  <a:pt x="5382" y="239"/>
                </a:lnTo>
                <a:lnTo>
                  <a:pt x="5383" y="183"/>
                </a:lnTo>
                <a:lnTo>
                  <a:pt x="5383" y="84"/>
                </a:lnTo>
                <a:lnTo>
                  <a:pt x="5383" y="88"/>
                </a:lnTo>
                <a:lnTo>
                  <a:pt x="5384" y="105"/>
                </a:lnTo>
                <a:lnTo>
                  <a:pt x="5384" y="128"/>
                </a:lnTo>
                <a:lnTo>
                  <a:pt x="5385" y="124"/>
                </a:lnTo>
                <a:lnTo>
                  <a:pt x="5385" y="136"/>
                </a:lnTo>
                <a:lnTo>
                  <a:pt x="5386" y="168"/>
                </a:lnTo>
                <a:lnTo>
                  <a:pt x="5386" y="166"/>
                </a:lnTo>
                <a:lnTo>
                  <a:pt x="5387" y="237"/>
                </a:lnTo>
                <a:lnTo>
                  <a:pt x="5387" y="248"/>
                </a:lnTo>
                <a:lnTo>
                  <a:pt x="5388" y="260"/>
                </a:lnTo>
                <a:lnTo>
                  <a:pt x="5388" y="239"/>
                </a:lnTo>
                <a:lnTo>
                  <a:pt x="5389" y="192"/>
                </a:lnTo>
                <a:lnTo>
                  <a:pt x="5389" y="156"/>
                </a:lnTo>
                <a:lnTo>
                  <a:pt x="5390" y="174"/>
                </a:lnTo>
                <a:lnTo>
                  <a:pt x="5390" y="196"/>
                </a:lnTo>
                <a:lnTo>
                  <a:pt x="5390" y="209"/>
                </a:lnTo>
                <a:lnTo>
                  <a:pt x="5391" y="209"/>
                </a:lnTo>
                <a:lnTo>
                  <a:pt x="5391" y="208"/>
                </a:lnTo>
                <a:lnTo>
                  <a:pt x="5392" y="188"/>
                </a:lnTo>
                <a:lnTo>
                  <a:pt x="5392" y="211"/>
                </a:lnTo>
                <a:lnTo>
                  <a:pt x="5393" y="260"/>
                </a:lnTo>
                <a:lnTo>
                  <a:pt x="5394" y="260"/>
                </a:lnTo>
                <a:lnTo>
                  <a:pt x="5394" y="291"/>
                </a:lnTo>
                <a:lnTo>
                  <a:pt x="5395" y="267"/>
                </a:lnTo>
                <a:lnTo>
                  <a:pt x="5395" y="246"/>
                </a:lnTo>
                <a:lnTo>
                  <a:pt x="5395" y="208"/>
                </a:lnTo>
                <a:lnTo>
                  <a:pt x="5396" y="230"/>
                </a:lnTo>
                <a:lnTo>
                  <a:pt x="5396" y="233"/>
                </a:lnTo>
                <a:lnTo>
                  <a:pt x="5397" y="242"/>
                </a:lnTo>
                <a:lnTo>
                  <a:pt x="5397" y="233"/>
                </a:lnTo>
                <a:lnTo>
                  <a:pt x="5397" y="233"/>
                </a:lnTo>
                <a:lnTo>
                  <a:pt x="5398" y="193"/>
                </a:lnTo>
                <a:lnTo>
                  <a:pt x="5398" y="212"/>
                </a:lnTo>
                <a:lnTo>
                  <a:pt x="5398" y="226"/>
                </a:lnTo>
                <a:lnTo>
                  <a:pt x="5399" y="258"/>
                </a:lnTo>
                <a:lnTo>
                  <a:pt x="5399" y="258"/>
                </a:lnTo>
                <a:lnTo>
                  <a:pt x="5400" y="251"/>
                </a:lnTo>
                <a:lnTo>
                  <a:pt x="5401" y="110"/>
                </a:lnTo>
                <a:lnTo>
                  <a:pt x="5401" y="107"/>
                </a:lnTo>
                <a:lnTo>
                  <a:pt x="5402" y="140"/>
                </a:lnTo>
                <a:lnTo>
                  <a:pt x="5402" y="136"/>
                </a:lnTo>
                <a:lnTo>
                  <a:pt x="5402" y="128"/>
                </a:lnTo>
                <a:lnTo>
                  <a:pt x="5403" y="162"/>
                </a:lnTo>
                <a:lnTo>
                  <a:pt x="5403" y="181"/>
                </a:lnTo>
                <a:lnTo>
                  <a:pt x="5404" y="163"/>
                </a:lnTo>
                <a:lnTo>
                  <a:pt x="5404" y="212"/>
                </a:lnTo>
                <a:lnTo>
                  <a:pt x="5405" y="226"/>
                </a:lnTo>
                <a:lnTo>
                  <a:pt x="5406" y="248"/>
                </a:lnTo>
                <a:lnTo>
                  <a:pt x="5406" y="244"/>
                </a:lnTo>
                <a:lnTo>
                  <a:pt x="5406" y="248"/>
                </a:lnTo>
                <a:lnTo>
                  <a:pt x="5407" y="104"/>
                </a:lnTo>
                <a:lnTo>
                  <a:pt x="5407" y="105"/>
                </a:lnTo>
                <a:lnTo>
                  <a:pt x="5408" y="131"/>
                </a:lnTo>
                <a:lnTo>
                  <a:pt x="5408" y="128"/>
                </a:lnTo>
                <a:lnTo>
                  <a:pt x="5408" y="124"/>
                </a:lnTo>
                <a:lnTo>
                  <a:pt x="5409" y="178"/>
                </a:lnTo>
                <a:lnTo>
                  <a:pt x="5410" y="180"/>
                </a:lnTo>
                <a:lnTo>
                  <a:pt x="5410" y="163"/>
                </a:lnTo>
                <a:lnTo>
                  <a:pt x="5410" y="230"/>
                </a:lnTo>
                <a:lnTo>
                  <a:pt x="5411" y="242"/>
                </a:lnTo>
                <a:lnTo>
                  <a:pt x="5411" y="249"/>
                </a:lnTo>
                <a:lnTo>
                  <a:pt x="5412" y="246"/>
                </a:lnTo>
                <a:lnTo>
                  <a:pt x="5412" y="205"/>
                </a:lnTo>
                <a:lnTo>
                  <a:pt x="5413" y="98"/>
                </a:lnTo>
                <a:lnTo>
                  <a:pt x="5413" y="120"/>
                </a:lnTo>
                <a:lnTo>
                  <a:pt x="5414" y="140"/>
                </a:lnTo>
                <a:lnTo>
                  <a:pt x="5414" y="114"/>
                </a:lnTo>
                <a:lnTo>
                  <a:pt x="5414" y="131"/>
                </a:lnTo>
                <a:lnTo>
                  <a:pt x="5415" y="162"/>
                </a:lnTo>
                <a:lnTo>
                  <a:pt x="5415" y="166"/>
                </a:lnTo>
                <a:lnTo>
                  <a:pt x="5416" y="165"/>
                </a:lnTo>
                <a:lnTo>
                  <a:pt x="5417" y="230"/>
                </a:lnTo>
                <a:lnTo>
                  <a:pt x="5417" y="244"/>
                </a:lnTo>
                <a:lnTo>
                  <a:pt x="5418" y="249"/>
                </a:lnTo>
                <a:lnTo>
                  <a:pt x="5418" y="205"/>
                </a:lnTo>
                <a:lnTo>
                  <a:pt x="5419" y="89"/>
                </a:lnTo>
                <a:lnTo>
                  <a:pt x="5419" y="92"/>
                </a:lnTo>
                <a:lnTo>
                  <a:pt x="5419" y="98"/>
                </a:lnTo>
                <a:lnTo>
                  <a:pt x="5419" y="131"/>
                </a:lnTo>
                <a:lnTo>
                  <a:pt x="5420" y="122"/>
                </a:lnTo>
                <a:lnTo>
                  <a:pt x="5421" y="144"/>
                </a:lnTo>
                <a:lnTo>
                  <a:pt x="5421" y="169"/>
                </a:lnTo>
                <a:lnTo>
                  <a:pt x="5422" y="166"/>
                </a:lnTo>
                <a:lnTo>
                  <a:pt x="5422" y="157"/>
                </a:lnTo>
                <a:lnTo>
                  <a:pt x="5423" y="237"/>
                </a:lnTo>
                <a:lnTo>
                  <a:pt x="5423" y="246"/>
                </a:lnTo>
                <a:lnTo>
                  <a:pt x="5424" y="206"/>
                </a:lnTo>
                <a:lnTo>
                  <a:pt x="5424" y="150"/>
                </a:lnTo>
                <a:lnTo>
                  <a:pt x="5425" y="101"/>
                </a:lnTo>
                <a:lnTo>
                  <a:pt x="5425" y="117"/>
                </a:lnTo>
                <a:lnTo>
                  <a:pt x="5426" y="132"/>
                </a:lnTo>
                <a:lnTo>
                  <a:pt x="5426" y="135"/>
                </a:lnTo>
                <a:lnTo>
                  <a:pt x="5426" y="122"/>
                </a:lnTo>
                <a:lnTo>
                  <a:pt x="5426" y="133"/>
                </a:lnTo>
                <a:lnTo>
                  <a:pt x="5427" y="145"/>
                </a:lnTo>
                <a:lnTo>
                  <a:pt x="5427" y="178"/>
                </a:lnTo>
                <a:lnTo>
                  <a:pt x="5428" y="159"/>
                </a:lnTo>
                <a:lnTo>
                  <a:pt x="5428" y="180"/>
                </a:lnTo>
                <a:lnTo>
                  <a:pt x="5429" y="242"/>
                </a:lnTo>
                <a:lnTo>
                  <a:pt x="5429" y="242"/>
                </a:lnTo>
                <a:lnTo>
                  <a:pt x="5430" y="249"/>
                </a:lnTo>
                <a:lnTo>
                  <a:pt x="5430" y="196"/>
                </a:lnTo>
                <a:lnTo>
                  <a:pt x="5430" y="163"/>
                </a:lnTo>
                <a:lnTo>
                  <a:pt x="5430" y="153"/>
                </a:lnTo>
                <a:lnTo>
                  <a:pt x="5431" y="202"/>
                </a:lnTo>
                <a:lnTo>
                  <a:pt x="5432" y="211"/>
                </a:lnTo>
                <a:lnTo>
                  <a:pt x="5432" y="217"/>
                </a:lnTo>
                <a:lnTo>
                  <a:pt x="5433" y="217"/>
                </a:lnTo>
                <a:lnTo>
                  <a:pt x="5433" y="209"/>
                </a:lnTo>
                <a:lnTo>
                  <a:pt x="5433" y="220"/>
                </a:lnTo>
                <a:lnTo>
                  <a:pt x="5434" y="194"/>
                </a:lnTo>
                <a:lnTo>
                  <a:pt x="5434" y="206"/>
                </a:lnTo>
                <a:lnTo>
                  <a:pt x="5434" y="224"/>
                </a:lnTo>
                <a:lnTo>
                  <a:pt x="5435" y="263"/>
                </a:lnTo>
                <a:lnTo>
                  <a:pt x="5435" y="263"/>
                </a:lnTo>
                <a:lnTo>
                  <a:pt x="5436" y="285"/>
                </a:lnTo>
                <a:lnTo>
                  <a:pt x="5436" y="240"/>
                </a:lnTo>
                <a:lnTo>
                  <a:pt x="5437" y="230"/>
                </a:lnTo>
                <a:lnTo>
                  <a:pt x="5437" y="227"/>
                </a:lnTo>
                <a:lnTo>
                  <a:pt x="5438" y="251"/>
                </a:lnTo>
                <a:lnTo>
                  <a:pt x="5438" y="255"/>
                </a:lnTo>
                <a:lnTo>
                  <a:pt x="5438" y="260"/>
                </a:lnTo>
                <a:lnTo>
                  <a:pt x="5439" y="251"/>
                </a:lnTo>
                <a:lnTo>
                  <a:pt x="5439" y="240"/>
                </a:lnTo>
                <a:lnTo>
                  <a:pt x="5439" y="193"/>
                </a:lnTo>
                <a:lnTo>
                  <a:pt x="5440" y="223"/>
                </a:lnTo>
                <a:lnTo>
                  <a:pt x="5440" y="240"/>
                </a:lnTo>
                <a:lnTo>
                  <a:pt x="5441" y="258"/>
                </a:lnTo>
                <a:lnTo>
                  <a:pt x="5441" y="254"/>
                </a:lnTo>
                <a:lnTo>
                  <a:pt x="5442" y="251"/>
                </a:lnTo>
                <a:lnTo>
                  <a:pt x="5442" y="114"/>
                </a:lnTo>
                <a:lnTo>
                  <a:pt x="5443" y="114"/>
                </a:lnTo>
                <a:lnTo>
                  <a:pt x="5443" y="147"/>
                </a:lnTo>
                <a:lnTo>
                  <a:pt x="5444" y="124"/>
                </a:lnTo>
                <a:lnTo>
                  <a:pt x="5444" y="124"/>
                </a:lnTo>
                <a:lnTo>
                  <a:pt x="5445" y="180"/>
                </a:lnTo>
                <a:lnTo>
                  <a:pt x="5445" y="178"/>
                </a:lnTo>
                <a:lnTo>
                  <a:pt x="5446" y="154"/>
                </a:lnTo>
                <a:lnTo>
                  <a:pt x="5446" y="226"/>
                </a:lnTo>
                <a:lnTo>
                  <a:pt x="5446" y="239"/>
                </a:lnTo>
                <a:lnTo>
                  <a:pt x="5447" y="242"/>
                </a:lnTo>
                <a:lnTo>
                  <a:pt x="5447" y="237"/>
                </a:lnTo>
                <a:lnTo>
                  <a:pt x="5447" y="239"/>
                </a:lnTo>
                <a:lnTo>
                  <a:pt x="5448" y="209"/>
                </a:lnTo>
                <a:lnTo>
                  <a:pt x="5449" y="98"/>
                </a:lnTo>
                <a:lnTo>
                  <a:pt x="5449" y="113"/>
                </a:lnTo>
                <a:lnTo>
                  <a:pt x="5449" y="128"/>
                </a:lnTo>
                <a:lnTo>
                  <a:pt x="5450" y="116"/>
                </a:lnTo>
                <a:lnTo>
                  <a:pt x="5450" y="131"/>
                </a:lnTo>
                <a:lnTo>
                  <a:pt x="5451" y="176"/>
                </a:lnTo>
                <a:lnTo>
                  <a:pt x="5451" y="176"/>
                </a:lnTo>
                <a:lnTo>
                  <a:pt x="5451" y="153"/>
                </a:lnTo>
                <a:lnTo>
                  <a:pt x="5452" y="230"/>
                </a:lnTo>
                <a:lnTo>
                  <a:pt x="5453" y="239"/>
                </a:lnTo>
                <a:lnTo>
                  <a:pt x="5454" y="215"/>
                </a:lnTo>
                <a:lnTo>
                  <a:pt x="5454" y="148"/>
                </a:lnTo>
                <a:lnTo>
                  <a:pt x="5454" y="98"/>
                </a:lnTo>
                <a:lnTo>
                  <a:pt x="5455" y="107"/>
                </a:lnTo>
                <a:lnTo>
                  <a:pt x="5455" y="124"/>
                </a:lnTo>
                <a:lnTo>
                  <a:pt x="5456" y="111"/>
                </a:lnTo>
                <a:lnTo>
                  <a:pt x="5456" y="126"/>
                </a:lnTo>
                <a:lnTo>
                  <a:pt x="5456" y="136"/>
                </a:lnTo>
                <a:lnTo>
                  <a:pt x="5457" y="169"/>
                </a:lnTo>
                <a:lnTo>
                  <a:pt x="5457" y="153"/>
                </a:lnTo>
                <a:lnTo>
                  <a:pt x="5458" y="166"/>
                </a:lnTo>
                <a:lnTo>
                  <a:pt x="5458" y="237"/>
                </a:lnTo>
                <a:lnTo>
                  <a:pt x="5459" y="240"/>
                </a:lnTo>
                <a:lnTo>
                  <a:pt x="5459" y="246"/>
                </a:lnTo>
                <a:lnTo>
                  <a:pt x="5460" y="160"/>
                </a:lnTo>
                <a:lnTo>
                  <a:pt x="5460" y="108"/>
                </a:lnTo>
                <a:lnTo>
                  <a:pt x="5461" y="93"/>
                </a:lnTo>
                <a:lnTo>
                  <a:pt x="5461" y="120"/>
                </a:lnTo>
                <a:lnTo>
                  <a:pt x="5461" y="119"/>
                </a:lnTo>
                <a:lnTo>
                  <a:pt x="5461" y="114"/>
                </a:lnTo>
                <a:lnTo>
                  <a:pt x="5462" y="145"/>
                </a:lnTo>
                <a:lnTo>
                  <a:pt x="5462" y="151"/>
                </a:lnTo>
                <a:lnTo>
                  <a:pt x="5463" y="175"/>
                </a:lnTo>
                <a:lnTo>
                  <a:pt x="5464" y="197"/>
                </a:lnTo>
                <a:lnTo>
                  <a:pt x="5465" y="239"/>
                </a:lnTo>
                <a:lnTo>
                  <a:pt x="5465" y="239"/>
                </a:lnTo>
                <a:lnTo>
                  <a:pt x="5465" y="239"/>
                </a:lnTo>
                <a:lnTo>
                  <a:pt x="5465" y="248"/>
                </a:lnTo>
                <a:lnTo>
                  <a:pt x="5466" y="105"/>
                </a:lnTo>
                <a:lnTo>
                  <a:pt x="5466" y="99"/>
                </a:lnTo>
                <a:lnTo>
                  <a:pt x="5466" y="98"/>
                </a:lnTo>
                <a:lnTo>
                  <a:pt x="5467" y="122"/>
                </a:lnTo>
                <a:lnTo>
                  <a:pt x="5467" y="122"/>
                </a:lnTo>
                <a:lnTo>
                  <a:pt x="5467" y="107"/>
                </a:lnTo>
                <a:lnTo>
                  <a:pt x="5468" y="150"/>
                </a:lnTo>
                <a:lnTo>
                  <a:pt x="5469" y="174"/>
                </a:lnTo>
                <a:lnTo>
                  <a:pt x="5469" y="166"/>
                </a:lnTo>
                <a:lnTo>
                  <a:pt x="5469" y="202"/>
                </a:lnTo>
                <a:lnTo>
                  <a:pt x="5470" y="221"/>
                </a:lnTo>
                <a:lnTo>
                  <a:pt x="5471" y="240"/>
                </a:lnTo>
                <a:lnTo>
                  <a:pt x="5471" y="235"/>
                </a:lnTo>
                <a:lnTo>
                  <a:pt x="5471" y="252"/>
                </a:lnTo>
                <a:lnTo>
                  <a:pt x="5472" y="165"/>
                </a:lnTo>
                <a:lnTo>
                  <a:pt x="5472" y="151"/>
                </a:lnTo>
                <a:lnTo>
                  <a:pt x="5473" y="208"/>
                </a:lnTo>
                <a:lnTo>
                  <a:pt x="5473" y="206"/>
                </a:lnTo>
                <a:lnTo>
                  <a:pt x="5474" y="211"/>
                </a:lnTo>
                <a:lnTo>
                  <a:pt x="5474" y="206"/>
                </a:lnTo>
                <a:lnTo>
                  <a:pt x="5475" y="212"/>
                </a:lnTo>
                <a:lnTo>
                  <a:pt x="5475" y="188"/>
                </a:lnTo>
                <a:lnTo>
                  <a:pt x="5476" y="218"/>
                </a:lnTo>
                <a:lnTo>
                  <a:pt x="5476" y="233"/>
                </a:lnTo>
                <a:lnTo>
                  <a:pt x="5476" y="249"/>
                </a:lnTo>
                <a:lnTo>
                  <a:pt x="5477" y="249"/>
                </a:lnTo>
                <a:lnTo>
                  <a:pt x="5477" y="278"/>
                </a:lnTo>
                <a:lnTo>
                  <a:pt x="5478" y="232"/>
                </a:lnTo>
                <a:lnTo>
                  <a:pt x="5478" y="227"/>
                </a:lnTo>
                <a:lnTo>
                  <a:pt x="5479" y="249"/>
                </a:lnTo>
                <a:lnTo>
                  <a:pt x="5479" y="249"/>
                </a:lnTo>
                <a:lnTo>
                  <a:pt x="5480" y="248"/>
                </a:lnTo>
                <a:lnTo>
                  <a:pt x="5480" y="252"/>
                </a:lnTo>
                <a:lnTo>
                  <a:pt x="5481" y="235"/>
                </a:lnTo>
                <a:lnTo>
                  <a:pt x="5481" y="226"/>
                </a:lnTo>
                <a:lnTo>
                  <a:pt x="5481" y="188"/>
                </a:lnTo>
                <a:lnTo>
                  <a:pt x="5482" y="232"/>
                </a:lnTo>
                <a:lnTo>
                  <a:pt x="5482" y="277"/>
                </a:lnTo>
                <a:lnTo>
                  <a:pt x="5483" y="237"/>
                </a:lnTo>
                <a:lnTo>
                  <a:pt x="5483" y="244"/>
                </a:lnTo>
                <a:lnTo>
                  <a:pt x="5483" y="205"/>
                </a:lnTo>
                <a:lnTo>
                  <a:pt x="5484" y="95"/>
                </a:lnTo>
                <a:lnTo>
                  <a:pt x="5485" y="119"/>
                </a:lnTo>
                <a:lnTo>
                  <a:pt x="5485" y="99"/>
                </a:lnTo>
                <a:lnTo>
                  <a:pt x="5486" y="117"/>
                </a:lnTo>
                <a:lnTo>
                  <a:pt x="5487" y="165"/>
                </a:lnTo>
                <a:lnTo>
                  <a:pt x="5487" y="147"/>
                </a:lnTo>
                <a:lnTo>
                  <a:pt x="5488" y="227"/>
                </a:lnTo>
                <a:lnTo>
                  <a:pt x="5488" y="230"/>
                </a:lnTo>
                <a:lnTo>
                  <a:pt x="5489" y="237"/>
                </a:lnTo>
                <a:lnTo>
                  <a:pt x="5489" y="180"/>
                </a:lnTo>
                <a:lnTo>
                  <a:pt x="5489" y="117"/>
                </a:lnTo>
                <a:lnTo>
                  <a:pt x="5490" y="73"/>
                </a:lnTo>
                <a:lnTo>
                  <a:pt x="5490" y="105"/>
                </a:lnTo>
                <a:lnTo>
                  <a:pt x="5491" y="113"/>
                </a:lnTo>
                <a:lnTo>
                  <a:pt x="5491" y="71"/>
                </a:lnTo>
                <a:lnTo>
                  <a:pt x="5492" y="107"/>
                </a:lnTo>
                <a:lnTo>
                  <a:pt x="5492" y="124"/>
                </a:lnTo>
                <a:lnTo>
                  <a:pt x="5492" y="166"/>
                </a:lnTo>
                <a:lnTo>
                  <a:pt x="5493" y="145"/>
                </a:lnTo>
                <a:lnTo>
                  <a:pt x="5493" y="169"/>
                </a:lnTo>
                <a:lnTo>
                  <a:pt x="5494" y="233"/>
                </a:lnTo>
                <a:lnTo>
                  <a:pt x="5494" y="233"/>
                </a:lnTo>
                <a:lnTo>
                  <a:pt x="5495" y="136"/>
                </a:lnTo>
                <a:lnTo>
                  <a:pt x="5496" y="98"/>
                </a:lnTo>
                <a:lnTo>
                  <a:pt x="5496" y="86"/>
                </a:lnTo>
                <a:lnTo>
                  <a:pt x="5497" y="111"/>
                </a:lnTo>
                <a:lnTo>
                  <a:pt x="5497" y="110"/>
                </a:lnTo>
                <a:lnTo>
                  <a:pt x="5497" y="95"/>
                </a:lnTo>
                <a:lnTo>
                  <a:pt x="5498" y="124"/>
                </a:lnTo>
                <a:lnTo>
                  <a:pt x="5498" y="144"/>
                </a:lnTo>
                <a:lnTo>
                  <a:pt x="5499" y="174"/>
                </a:lnTo>
                <a:lnTo>
                  <a:pt x="5499" y="206"/>
                </a:lnTo>
                <a:lnTo>
                  <a:pt x="5500" y="230"/>
                </a:lnTo>
                <a:lnTo>
                  <a:pt x="5501" y="224"/>
                </a:lnTo>
                <a:lnTo>
                  <a:pt x="5501" y="88"/>
                </a:lnTo>
                <a:lnTo>
                  <a:pt x="5502" y="71"/>
                </a:lnTo>
                <a:lnTo>
                  <a:pt x="5502" y="108"/>
                </a:lnTo>
                <a:lnTo>
                  <a:pt x="5503" y="84"/>
                </a:lnTo>
                <a:lnTo>
                  <a:pt x="5503" y="99"/>
                </a:lnTo>
                <a:lnTo>
                  <a:pt x="5504" y="141"/>
                </a:lnTo>
                <a:lnTo>
                  <a:pt x="5504" y="172"/>
                </a:lnTo>
                <a:lnTo>
                  <a:pt x="5505" y="157"/>
                </a:lnTo>
                <a:lnTo>
                  <a:pt x="5505" y="205"/>
                </a:lnTo>
                <a:lnTo>
                  <a:pt x="5505" y="221"/>
                </a:lnTo>
                <a:lnTo>
                  <a:pt x="5506" y="237"/>
                </a:lnTo>
                <a:lnTo>
                  <a:pt x="5506" y="228"/>
                </a:lnTo>
                <a:lnTo>
                  <a:pt x="5507" y="223"/>
                </a:lnTo>
                <a:lnTo>
                  <a:pt x="5508" y="95"/>
                </a:lnTo>
                <a:lnTo>
                  <a:pt x="5508" y="98"/>
                </a:lnTo>
                <a:lnTo>
                  <a:pt x="5509" y="122"/>
                </a:lnTo>
                <a:lnTo>
                  <a:pt x="5509" y="116"/>
                </a:lnTo>
                <a:lnTo>
                  <a:pt x="5509" y="123"/>
                </a:lnTo>
                <a:lnTo>
                  <a:pt x="5510" y="176"/>
                </a:lnTo>
                <a:lnTo>
                  <a:pt x="5510" y="180"/>
                </a:lnTo>
                <a:lnTo>
                  <a:pt x="5511" y="159"/>
                </a:lnTo>
                <a:lnTo>
                  <a:pt x="5511" y="223"/>
                </a:lnTo>
                <a:lnTo>
                  <a:pt x="5512" y="236"/>
                </a:lnTo>
                <a:lnTo>
                  <a:pt x="5513" y="257"/>
                </a:lnTo>
                <a:lnTo>
                  <a:pt x="5513" y="228"/>
                </a:lnTo>
                <a:lnTo>
                  <a:pt x="5513" y="163"/>
                </a:lnTo>
                <a:lnTo>
                  <a:pt x="5514" y="171"/>
                </a:lnTo>
                <a:lnTo>
                  <a:pt x="5514" y="181"/>
                </a:lnTo>
                <a:lnTo>
                  <a:pt x="5515" y="215"/>
                </a:lnTo>
                <a:lnTo>
                  <a:pt x="5515" y="208"/>
                </a:lnTo>
                <a:lnTo>
                  <a:pt x="5515" y="212"/>
                </a:lnTo>
                <a:lnTo>
                  <a:pt x="5516" y="211"/>
                </a:lnTo>
                <a:lnTo>
                  <a:pt x="5516" y="217"/>
                </a:lnTo>
                <a:lnTo>
                  <a:pt x="5517" y="193"/>
                </a:lnTo>
                <a:lnTo>
                  <a:pt x="5517" y="242"/>
                </a:lnTo>
                <a:lnTo>
                  <a:pt x="5518" y="251"/>
                </a:lnTo>
                <a:lnTo>
                  <a:pt x="5519" y="278"/>
                </a:lnTo>
                <a:lnTo>
                  <a:pt x="5519" y="275"/>
                </a:lnTo>
                <a:lnTo>
                  <a:pt x="5519" y="260"/>
                </a:lnTo>
                <a:lnTo>
                  <a:pt x="5520" y="232"/>
                </a:lnTo>
                <a:lnTo>
                  <a:pt x="5520" y="240"/>
                </a:lnTo>
                <a:lnTo>
                  <a:pt x="5521" y="254"/>
                </a:lnTo>
                <a:lnTo>
                  <a:pt x="5521" y="251"/>
                </a:lnTo>
                <a:lnTo>
                  <a:pt x="5521" y="251"/>
                </a:lnTo>
                <a:lnTo>
                  <a:pt x="5522" y="209"/>
                </a:lnTo>
                <a:lnTo>
                  <a:pt x="5523" y="205"/>
                </a:lnTo>
                <a:lnTo>
                  <a:pt x="5524" y="246"/>
                </a:lnTo>
                <a:lnTo>
                  <a:pt x="5524" y="249"/>
                </a:lnTo>
                <a:lnTo>
                  <a:pt x="5525" y="154"/>
                </a:lnTo>
                <a:lnTo>
                  <a:pt x="5525" y="116"/>
                </a:lnTo>
                <a:lnTo>
                  <a:pt x="5525" y="107"/>
                </a:lnTo>
                <a:lnTo>
                  <a:pt x="5526" y="123"/>
                </a:lnTo>
                <a:lnTo>
                  <a:pt x="5526" y="120"/>
                </a:lnTo>
                <a:lnTo>
                  <a:pt x="5527" y="114"/>
                </a:lnTo>
                <a:lnTo>
                  <a:pt x="5527" y="145"/>
                </a:lnTo>
                <a:lnTo>
                  <a:pt x="5528" y="159"/>
                </a:lnTo>
                <a:lnTo>
                  <a:pt x="5528" y="180"/>
                </a:lnTo>
                <a:lnTo>
                  <a:pt x="5528" y="154"/>
                </a:lnTo>
                <a:lnTo>
                  <a:pt x="5528" y="174"/>
                </a:lnTo>
                <a:lnTo>
                  <a:pt x="5530" y="235"/>
                </a:lnTo>
                <a:lnTo>
                  <a:pt x="5530" y="236"/>
                </a:lnTo>
                <a:lnTo>
                  <a:pt x="5531" y="144"/>
                </a:lnTo>
                <a:lnTo>
                  <a:pt x="5531" y="107"/>
                </a:lnTo>
                <a:lnTo>
                  <a:pt x="5531" y="96"/>
                </a:lnTo>
                <a:lnTo>
                  <a:pt x="5532" y="119"/>
                </a:lnTo>
                <a:lnTo>
                  <a:pt x="5532" y="120"/>
                </a:lnTo>
                <a:lnTo>
                  <a:pt x="5533" y="105"/>
                </a:lnTo>
                <a:lnTo>
                  <a:pt x="5533" y="147"/>
                </a:lnTo>
                <a:lnTo>
                  <a:pt x="5534" y="153"/>
                </a:lnTo>
                <a:lnTo>
                  <a:pt x="5534" y="174"/>
                </a:lnTo>
                <a:lnTo>
                  <a:pt x="5535" y="172"/>
                </a:lnTo>
                <a:lnTo>
                  <a:pt x="5535" y="193"/>
                </a:lnTo>
                <a:lnTo>
                  <a:pt x="5536" y="237"/>
                </a:lnTo>
                <a:lnTo>
                  <a:pt x="5536" y="233"/>
                </a:lnTo>
                <a:lnTo>
                  <a:pt x="5537" y="104"/>
                </a:lnTo>
                <a:lnTo>
                  <a:pt x="5537" y="99"/>
                </a:lnTo>
                <a:lnTo>
                  <a:pt x="5538" y="128"/>
                </a:lnTo>
                <a:lnTo>
                  <a:pt x="5539" y="104"/>
                </a:lnTo>
                <a:lnTo>
                  <a:pt x="5540" y="154"/>
                </a:lnTo>
                <a:lnTo>
                  <a:pt x="5540" y="168"/>
                </a:lnTo>
                <a:lnTo>
                  <a:pt x="5540" y="163"/>
                </a:lnTo>
                <a:lnTo>
                  <a:pt x="5541" y="212"/>
                </a:lnTo>
                <a:lnTo>
                  <a:pt x="5541" y="218"/>
                </a:lnTo>
                <a:lnTo>
                  <a:pt x="5541" y="236"/>
                </a:lnTo>
                <a:lnTo>
                  <a:pt x="5542" y="228"/>
                </a:lnTo>
                <a:lnTo>
                  <a:pt x="5542" y="230"/>
                </a:lnTo>
                <a:lnTo>
                  <a:pt x="5543" y="98"/>
                </a:lnTo>
                <a:lnTo>
                  <a:pt x="5544" y="92"/>
                </a:lnTo>
                <a:lnTo>
                  <a:pt x="5544" y="123"/>
                </a:lnTo>
                <a:lnTo>
                  <a:pt x="5544" y="110"/>
                </a:lnTo>
                <a:lnTo>
                  <a:pt x="5545" y="119"/>
                </a:lnTo>
                <a:lnTo>
                  <a:pt x="5546" y="175"/>
                </a:lnTo>
                <a:lnTo>
                  <a:pt x="5546" y="176"/>
                </a:lnTo>
                <a:lnTo>
                  <a:pt x="5546" y="159"/>
                </a:lnTo>
                <a:lnTo>
                  <a:pt x="5547" y="220"/>
                </a:lnTo>
                <a:lnTo>
                  <a:pt x="5547" y="230"/>
                </a:lnTo>
                <a:lnTo>
                  <a:pt x="5548" y="239"/>
                </a:lnTo>
                <a:lnTo>
                  <a:pt x="5548" y="233"/>
                </a:lnTo>
                <a:lnTo>
                  <a:pt x="5548" y="206"/>
                </a:lnTo>
                <a:lnTo>
                  <a:pt x="5549" y="102"/>
                </a:lnTo>
                <a:lnTo>
                  <a:pt x="5550" y="116"/>
                </a:lnTo>
                <a:lnTo>
                  <a:pt x="5550" y="131"/>
                </a:lnTo>
                <a:lnTo>
                  <a:pt x="5550" y="107"/>
                </a:lnTo>
                <a:lnTo>
                  <a:pt x="5551" y="110"/>
                </a:lnTo>
                <a:lnTo>
                  <a:pt x="5551" y="120"/>
                </a:lnTo>
                <a:lnTo>
                  <a:pt x="5552" y="180"/>
                </a:lnTo>
                <a:lnTo>
                  <a:pt x="5552" y="160"/>
                </a:lnTo>
                <a:lnTo>
                  <a:pt x="5553" y="227"/>
                </a:lnTo>
                <a:lnTo>
                  <a:pt x="5553" y="237"/>
                </a:lnTo>
                <a:lnTo>
                  <a:pt x="5554" y="239"/>
                </a:lnTo>
                <a:lnTo>
                  <a:pt x="5554" y="226"/>
                </a:lnTo>
                <a:lnTo>
                  <a:pt x="5555" y="188"/>
                </a:lnTo>
                <a:lnTo>
                  <a:pt x="5555" y="154"/>
                </a:lnTo>
                <a:lnTo>
                  <a:pt x="5556" y="165"/>
                </a:lnTo>
                <a:lnTo>
                  <a:pt x="5556" y="188"/>
                </a:lnTo>
                <a:lnTo>
                  <a:pt x="5557" y="205"/>
                </a:lnTo>
                <a:lnTo>
                  <a:pt x="5557" y="197"/>
                </a:lnTo>
                <a:lnTo>
                  <a:pt x="5557" y="205"/>
                </a:lnTo>
                <a:lnTo>
                  <a:pt x="5558" y="181"/>
                </a:lnTo>
                <a:lnTo>
                  <a:pt x="5558" y="187"/>
                </a:lnTo>
                <a:lnTo>
                  <a:pt x="5558" y="194"/>
                </a:lnTo>
                <a:lnTo>
                  <a:pt x="5559" y="240"/>
                </a:lnTo>
                <a:lnTo>
                  <a:pt x="5560" y="245"/>
                </a:lnTo>
                <a:lnTo>
                  <a:pt x="5560" y="267"/>
                </a:lnTo>
                <a:lnTo>
                  <a:pt x="5560" y="255"/>
                </a:lnTo>
                <a:lnTo>
                  <a:pt x="5561" y="242"/>
                </a:lnTo>
                <a:lnTo>
                  <a:pt x="5561" y="228"/>
                </a:lnTo>
                <a:lnTo>
                  <a:pt x="5562" y="245"/>
                </a:lnTo>
                <a:lnTo>
                  <a:pt x="5562" y="246"/>
                </a:lnTo>
                <a:lnTo>
                  <a:pt x="5562" y="251"/>
                </a:lnTo>
                <a:lnTo>
                  <a:pt x="5563" y="251"/>
                </a:lnTo>
                <a:lnTo>
                  <a:pt x="5563" y="235"/>
                </a:lnTo>
                <a:lnTo>
                  <a:pt x="5564" y="185"/>
                </a:lnTo>
                <a:lnTo>
                  <a:pt x="5564" y="193"/>
                </a:lnTo>
                <a:lnTo>
                  <a:pt x="5564" y="212"/>
                </a:lnTo>
                <a:lnTo>
                  <a:pt x="5565" y="244"/>
                </a:lnTo>
                <a:lnTo>
                  <a:pt x="5565" y="244"/>
                </a:lnTo>
                <a:lnTo>
                  <a:pt x="5566" y="239"/>
                </a:lnTo>
                <a:lnTo>
                  <a:pt x="5567" y="113"/>
                </a:lnTo>
                <a:lnTo>
                  <a:pt x="5567" y="111"/>
                </a:lnTo>
                <a:lnTo>
                  <a:pt x="5568" y="124"/>
                </a:lnTo>
                <a:lnTo>
                  <a:pt x="5568" y="123"/>
                </a:lnTo>
                <a:lnTo>
                  <a:pt x="5568" y="119"/>
                </a:lnTo>
                <a:lnTo>
                  <a:pt x="5568" y="113"/>
                </a:lnTo>
                <a:lnTo>
                  <a:pt x="5569" y="147"/>
                </a:lnTo>
                <a:lnTo>
                  <a:pt x="5569" y="168"/>
                </a:lnTo>
                <a:lnTo>
                  <a:pt x="5570" y="154"/>
                </a:lnTo>
                <a:lnTo>
                  <a:pt x="5570" y="202"/>
                </a:lnTo>
                <a:lnTo>
                  <a:pt x="5571" y="218"/>
                </a:lnTo>
                <a:lnTo>
                  <a:pt x="5571" y="230"/>
                </a:lnTo>
                <a:lnTo>
                  <a:pt x="5572" y="228"/>
                </a:lnTo>
                <a:lnTo>
                  <a:pt x="5572" y="214"/>
                </a:lnTo>
                <a:lnTo>
                  <a:pt x="5573" y="101"/>
                </a:lnTo>
                <a:lnTo>
                  <a:pt x="5573" y="102"/>
                </a:lnTo>
                <a:lnTo>
                  <a:pt x="5574" y="124"/>
                </a:lnTo>
                <a:lnTo>
                  <a:pt x="5574" y="117"/>
                </a:lnTo>
                <a:lnTo>
                  <a:pt x="5574" y="108"/>
                </a:lnTo>
                <a:lnTo>
                  <a:pt x="5575" y="162"/>
                </a:lnTo>
                <a:lnTo>
                  <a:pt x="5576" y="174"/>
                </a:lnTo>
                <a:lnTo>
                  <a:pt x="5576" y="156"/>
                </a:lnTo>
                <a:lnTo>
                  <a:pt x="5576" y="220"/>
                </a:lnTo>
                <a:lnTo>
                  <a:pt x="5577" y="230"/>
                </a:lnTo>
                <a:lnTo>
                  <a:pt x="5577" y="236"/>
                </a:lnTo>
                <a:lnTo>
                  <a:pt x="5578" y="221"/>
                </a:lnTo>
                <a:lnTo>
                  <a:pt x="5578" y="183"/>
                </a:lnTo>
                <a:lnTo>
                  <a:pt x="5579" y="104"/>
                </a:lnTo>
                <a:lnTo>
                  <a:pt x="5579" y="104"/>
                </a:lnTo>
                <a:lnTo>
                  <a:pt x="5579" y="119"/>
                </a:lnTo>
                <a:lnTo>
                  <a:pt x="5579" y="124"/>
                </a:lnTo>
                <a:lnTo>
                  <a:pt x="5580" y="105"/>
                </a:lnTo>
                <a:lnTo>
                  <a:pt x="5580" y="117"/>
                </a:lnTo>
                <a:lnTo>
                  <a:pt x="5580" y="128"/>
                </a:lnTo>
                <a:lnTo>
                  <a:pt x="5581" y="175"/>
                </a:lnTo>
                <a:lnTo>
                  <a:pt x="5581" y="171"/>
                </a:lnTo>
                <a:lnTo>
                  <a:pt x="5582" y="160"/>
                </a:lnTo>
                <a:lnTo>
                  <a:pt x="5583" y="227"/>
                </a:lnTo>
                <a:lnTo>
                  <a:pt x="5583" y="232"/>
                </a:lnTo>
                <a:lnTo>
                  <a:pt x="5583" y="237"/>
                </a:lnTo>
                <a:lnTo>
                  <a:pt x="5584" y="199"/>
                </a:lnTo>
                <a:lnTo>
                  <a:pt x="5584" y="144"/>
                </a:lnTo>
                <a:lnTo>
                  <a:pt x="5585" y="102"/>
                </a:lnTo>
                <a:lnTo>
                  <a:pt x="5585" y="113"/>
                </a:lnTo>
                <a:lnTo>
                  <a:pt x="5585" y="124"/>
                </a:lnTo>
                <a:lnTo>
                  <a:pt x="5586" y="120"/>
                </a:lnTo>
                <a:lnTo>
                  <a:pt x="5586" y="131"/>
                </a:lnTo>
                <a:lnTo>
                  <a:pt x="5587" y="174"/>
                </a:lnTo>
                <a:lnTo>
                  <a:pt x="5587" y="168"/>
                </a:lnTo>
                <a:lnTo>
                  <a:pt x="5588" y="165"/>
                </a:lnTo>
                <a:lnTo>
                  <a:pt x="5589" y="228"/>
                </a:lnTo>
                <a:lnTo>
                  <a:pt x="5589" y="233"/>
                </a:lnTo>
                <a:lnTo>
                  <a:pt x="5589" y="235"/>
                </a:lnTo>
                <a:lnTo>
                  <a:pt x="5590" y="211"/>
                </a:lnTo>
                <a:lnTo>
                  <a:pt x="5590" y="169"/>
                </a:lnTo>
                <a:lnTo>
                  <a:pt x="5591" y="119"/>
                </a:lnTo>
                <a:lnTo>
                  <a:pt x="5591" y="129"/>
                </a:lnTo>
                <a:lnTo>
                  <a:pt x="5591" y="142"/>
                </a:lnTo>
                <a:lnTo>
                  <a:pt x="5592" y="138"/>
                </a:lnTo>
                <a:lnTo>
                  <a:pt x="5592" y="150"/>
                </a:lnTo>
                <a:lnTo>
                  <a:pt x="5593" y="166"/>
                </a:lnTo>
                <a:lnTo>
                  <a:pt x="5593" y="196"/>
                </a:lnTo>
                <a:lnTo>
                  <a:pt x="5594" y="172"/>
                </a:lnTo>
                <a:lnTo>
                  <a:pt x="5594" y="187"/>
                </a:lnTo>
                <a:lnTo>
                  <a:pt x="5595" y="242"/>
                </a:lnTo>
                <a:lnTo>
                  <a:pt x="5595" y="244"/>
                </a:lnTo>
                <a:lnTo>
                  <a:pt x="5596" y="226"/>
                </a:lnTo>
                <a:lnTo>
                  <a:pt x="5596" y="200"/>
                </a:lnTo>
                <a:lnTo>
                  <a:pt x="5596" y="190"/>
                </a:lnTo>
                <a:lnTo>
                  <a:pt x="5597" y="211"/>
                </a:lnTo>
                <a:lnTo>
                  <a:pt x="5598" y="227"/>
                </a:lnTo>
                <a:lnTo>
                  <a:pt x="5598" y="224"/>
                </a:lnTo>
                <a:lnTo>
                  <a:pt x="5599" y="226"/>
                </a:lnTo>
                <a:lnTo>
                  <a:pt x="5599" y="221"/>
                </a:lnTo>
                <a:lnTo>
                  <a:pt x="5599" y="233"/>
                </a:lnTo>
                <a:lnTo>
                  <a:pt x="5599" y="205"/>
                </a:lnTo>
                <a:lnTo>
                  <a:pt x="5600" y="215"/>
                </a:lnTo>
                <a:lnTo>
                  <a:pt x="5600" y="230"/>
                </a:lnTo>
                <a:lnTo>
                  <a:pt x="5601" y="261"/>
                </a:lnTo>
                <a:lnTo>
                  <a:pt x="5601" y="260"/>
                </a:lnTo>
                <a:lnTo>
                  <a:pt x="5602" y="255"/>
                </a:lnTo>
                <a:lnTo>
                  <a:pt x="5602" y="272"/>
                </a:lnTo>
                <a:lnTo>
                  <a:pt x="5602" y="257"/>
                </a:lnTo>
                <a:lnTo>
                  <a:pt x="5603" y="248"/>
                </a:lnTo>
                <a:lnTo>
                  <a:pt x="5603" y="244"/>
                </a:lnTo>
                <a:lnTo>
                  <a:pt x="5603" y="257"/>
                </a:lnTo>
                <a:lnTo>
                  <a:pt x="5604" y="261"/>
                </a:lnTo>
                <a:lnTo>
                  <a:pt x="5604" y="264"/>
                </a:lnTo>
                <a:lnTo>
                  <a:pt x="5605" y="257"/>
                </a:lnTo>
                <a:lnTo>
                  <a:pt x="5605" y="254"/>
                </a:lnTo>
                <a:lnTo>
                  <a:pt x="5605" y="214"/>
                </a:lnTo>
                <a:lnTo>
                  <a:pt x="5606" y="228"/>
                </a:lnTo>
                <a:lnTo>
                  <a:pt x="5606" y="242"/>
                </a:lnTo>
                <a:lnTo>
                  <a:pt x="5607" y="254"/>
                </a:lnTo>
                <a:lnTo>
                  <a:pt x="5607" y="252"/>
                </a:lnTo>
                <a:lnTo>
                  <a:pt x="5607" y="237"/>
                </a:lnTo>
                <a:lnTo>
                  <a:pt x="5608" y="165"/>
                </a:lnTo>
                <a:lnTo>
                  <a:pt x="5609" y="163"/>
                </a:lnTo>
                <a:lnTo>
                  <a:pt x="5609" y="176"/>
                </a:lnTo>
                <a:lnTo>
                  <a:pt x="5610" y="175"/>
                </a:lnTo>
                <a:lnTo>
                  <a:pt x="5610" y="172"/>
                </a:lnTo>
                <a:lnTo>
                  <a:pt x="5611" y="212"/>
                </a:lnTo>
                <a:lnTo>
                  <a:pt x="5611" y="193"/>
                </a:lnTo>
                <a:lnTo>
                  <a:pt x="5611" y="188"/>
                </a:lnTo>
                <a:lnTo>
                  <a:pt x="5612" y="236"/>
                </a:lnTo>
                <a:lnTo>
                  <a:pt x="5612" y="240"/>
                </a:lnTo>
                <a:lnTo>
                  <a:pt x="5613" y="246"/>
                </a:lnTo>
                <a:lnTo>
                  <a:pt x="5613" y="233"/>
                </a:lnTo>
                <a:lnTo>
                  <a:pt x="5614" y="218"/>
                </a:lnTo>
                <a:lnTo>
                  <a:pt x="5615" y="156"/>
                </a:lnTo>
                <a:lnTo>
                  <a:pt x="5615" y="160"/>
                </a:lnTo>
                <a:lnTo>
                  <a:pt x="5616" y="178"/>
                </a:lnTo>
                <a:lnTo>
                  <a:pt x="5616" y="174"/>
                </a:lnTo>
                <a:lnTo>
                  <a:pt x="5617" y="209"/>
                </a:lnTo>
                <a:lnTo>
                  <a:pt x="5617" y="203"/>
                </a:lnTo>
                <a:lnTo>
                  <a:pt x="5617" y="192"/>
                </a:lnTo>
                <a:lnTo>
                  <a:pt x="5618" y="240"/>
                </a:lnTo>
                <a:lnTo>
                  <a:pt x="5619" y="249"/>
                </a:lnTo>
                <a:lnTo>
                  <a:pt x="5619" y="230"/>
                </a:lnTo>
                <a:lnTo>
                  <a:pt x="5620" y="188"/>
                </a:lnTo>
                <a:lnTo>
                  <a:pt x="5620" y="157"/>
                </a:lnTo>
                <a:lnTo>
                  <a:pt x="5621" y="162"/>
                </a:lnTo>
                <a:lnTo>
                  <a:pt x="5621" y="183"/>
                </a:lnTo>
                <a:lnTo>
                  <a:pt x="5622" y="194"/>
                </a:lnTo>
                <a:lnTo>
                  <a:pt x="5622" y="202"/>
                </a:lnTo>
                <a:lnTo>
                  <a:pt x="5623" y="224"/>
                </a:lnTo>
                <a:lnTo>
                  <a:pt x="5623" y="205"/>
                </a:lnTo>
                <a:lnTo>
                  <a:pt x="5623" y="217"/>
                </a:lnTo>
                <a:lnTo>
                  <a:pt x="5624" y="252"/>
                </a:lnTo>
                <a:lnTo>
                  <a:pt x="5625" y="257"/>
                </a:lnTo>
                <a:lnTo>
                  <a:pt x="5626" y="209"/>
                </a:lnTo>
                <a:lnTo>
                  <a:pt x="5626" y="184"/>
                </a:lnTo>
                <a:lnTo>
                  <a:pt x="5626" y="176"/>
                </a:lnTo>
                <a:lnTo>
                  <a:pt x="5627" y="190"/>
                </a:lnTo>
                <a:lnTo>
                  <a:pt x="5627" y="192"/>
                </a:lnTo>
                <a:lnTo>
                  <a:pt x="5628" y="184"/>
                </a:lnTo>
                <a:lnTo>
                  <a:pt x="5628" y="203"/>
                </a:lnTo>
                <a:lnTo>
                  <a:pt x="5628" y="214"/>
                </a:lnTo>
                <a:lnTo>
                  <a:pt x="5629" y="232"/>
                </a:lnTo>
                <a:lnTo>
                  <a:pt x="5629" y="205"/>
                </a:lnTo>
                <a:lnTo>
                  <a:pt x="5629" y="218"/>
                </a:lnTo>
                <a:lnTo>
                  <a:pt x="5630" y="235"/>
                </a:lnTo>
                <a:lnTo>
                  <a:pt x="5631" y="261"/>
                </a:lnTo>
                <a:lnTo>
                  <a:pt x="5631" y="255"/>
                </a:lnTo>
                <a:lnTo>
                  <a:pt x="5632" y="193"/>
                </a:lnTo>
                <a:lnTo>
                  <a:pt x="5632" y="184"/>
                </a:lnTo>
                <a:lnTo>
                  <a:pt x="5633" y="202"/>
                </a:lnTo>
                <a:lnTo>
                  <a:pt x="5633" y="200"/>
                </a:lnTo>
                <a:lnTo>
                  <a:pt x="5634" y="217"/>
                </a:lnTo>
                <a:lnTo>
                  <a:pt x="5635" y="230"/>
                </a:lnTo>
                <a:lnTo>
                  <a:pt x="5635" y="203"/>
                </a:lnTo>
                <a:lnTo>
                  <a:pt x="5635" y="233"/>
                </a:lnTo>
                <a:lnTo>
                  <a:pt x="5636" y="246"/>
                </a:lnTo>
                <a:lnTo>
                  <a:pt x="5636" y="260"/>
                </a:lnTo>
                <a:lnTo>
                  <a:pt x="5637" y="260"/>
                </a:lnTo>
                <a:lnTo>
                  <a:pt x="5637" y="255"/>
                </a:lnTo>
                <a:lnTo>
                  <a:pt x="5637" y="270"/>
                </a:lnTo>
                <a:lnTo>
                  <a:pt x="5638" y="226"/>
                </a:lnTo>
                <a:lnTo>
                  <a:pt x="5638" y="227"/>
                </a:lnTo>
                <a:lnTo>
                  <a:pt x="5638" y="226"/>
                </a:lnTo>
                <a:lnTo>
                  <a:pt x="5639" y="248"/>
                </a:lnTo>
                <a:lnTo>
                  <a:pt x="5639" y="246"/>
                </a:lnTo>
                <a:lnTo>
                  <a:pt x="5639" y="242"/>
                </a:lnTo>
                <a:lnTo>
                  <a:pt x="5640" y="252"/>
                </a:lnTo>
                <a:lnTo>
                  <a:pt x="5641" y="217"/>
                </a:lnTo>
                <a:lnTo>
                  <a:pt x="5642" y="244"/>
                </a:lnTo>
                <a:lnTo>
                  <a:pt x="5642" y="255"/>
                </a:lnTo>
                <a:lnTo>
                  <a:pt x="5643" y="269"/>
                </a:lnTo>
                <a:lnTo>
                  <a:pt x="5643" y="266"/>
                </a:lnTo>
                <a:lnTo>
                  <a:pt x="5643" y="286"/>
                </a:lnTo>
                <a:lnTo>
                  <a:pt x="5644" y="264"/>
                </a:lnTo>
                <a:lnTo>
                  <a:pt x="5644" y="266"/>
                </a:lnTo>
                <a:lnTo>
                  <a:pt x="5644" y="264"/>
                </a:lnTo>
                <a:lnTo>
                  <a:pt x="5645" y="276"/>
                </a:lnTo>
                <a:lnTo>
                  <a:pt x="5646" y="276"/>
                </a:lnTo>
                <a:lnTo>
                  <a:pt x="5646" y="282"/>
                </a:lnTo>
                <a:lnTo>
                  <a:pt x="5646" y="257"/>
                </a:lnTo>
                <a:lnTo>
                  <a:pt x="5647" y="227"/>
                </a:lnTo>
                <a:lnTo>
                  <a:pt x="5648" y="257"/>
                </a:lnTo>
                <a:lnTo>
                  <a:pt x="5648" y="267"/>
                </a:lnTo>
                <a:lnTo>
                  <a:pt x="5648" y="270"/>
                </a:lnTo>
                <a:lnTo>
                  <a:pt x="5649" y="258"/>
                </a:lnTo>
                <a:lnTo>
                  <a:pt x="5649" y="264"/>
                </a:lnTo>
                <a:lnTo>
                  <a:pt x="5650" y="217"/>
                </a:lnTo>
                <a:lnTo>
                  <a:pt x="5650" y="223"/>
                </a:lnTo>
                <a:lnTo>
                  <a:pt x="5650" y="224"/>
                </a:lnTo>
                <a:lnTo>
                  <a:pt x="5651" y="235"/>
                </a:lnTo>
                <a:lnTo>
                  <a:pt x="5651" y="235"/>
                </a:lnTo>
                <a:lnTo>
                  <a:pt x="5652" y="236"/>
                </a:lnTo>
                <a:lnTo>
                  <a:pt x="5652" y="248"/>
                </a:lnTo>
                <a:lnTo>
                  <a:pt x="5653" y="223"/>
                </a:lnTo>
                <a:lnTo>
                  <a:pt x="5653" y="233"/>
                </a:lnTo>
                <a:lnTo>
                  <a:pt x="5654" y="270"/>
                </a:lnTo>
                <a:lnTo>
                  <a:pt x="5654" y="272"/>
                </a:lnTo>
                <a:lnTo>
                  <a:pt x="5655" y="263"/>
                </a:lnTo>
                <a:lnTo>
                  <a:pt x="5655" y="273"/>
                </a:lnTo>
                <a:lnTo>
                  <a:pt x="5655" y="245"/>
                </a:lnTo>
                <a:lnTo>
                  <a:pt x="5656" y="220"/>
                </a:lnTo>
                <a:lnTo>
                  <a:pt x="5657" y="232"/>
                </a:lnTo>
                <a:lnTo>
                  <a:pt x="5657" y="236"/>
                </a:lnTo>
                <a:lnTo>
                  <a:pt x="5658" y="236"/>
                </a:lnTo>
                <a:lnTo>
                  <a:pt x="5658" y="242"/>
                </a:lnTo>
                <a:lnTo>
                  <a:pt x="5658" y="254"/>
                </a:lnTo>
                <a:lnTo>
                  <a:pt x="5658" y="220"/>
                </a:lnTo>
                <a:lnTo>
                  <a:pt x="5659" y="226"/>
                </a:lnTo>
                <a:lnTo>
                  <a:pt x="5659" y="237"/>
                </a:lnTo>
                <a:lnTo>
                  <a:pt x="5660" y="269"/>
                </a:lnTo>
                <a:lnTo>
                  <a:pt x="5660" y="269"/>
                </a:lnTo>
                <a:lnTo>
                  <a:pt x="5661" y="245"/>
                </a:lnTo>
                <a:lnTo>
                  <a:pt x="5662" y="227"/>
                </a:lnTo>
                <a:lnTo>
                  <a:pt x="5662" y="218"/>
                </a:lnTo>
                <a:lnTo>
                  <a:pt x="5662" y="228"/>
                </a:lnTo>
                <a:lnTo>
                  <a:pt x="5663" y="235"/>
                </a:lnTo>
                <a:lnTo>
                  <a:pt x="5663" y="230"/>
                </a:lnTo>
                <a:lnTo>
                  <a:pt x="5664" y="240"/>
                </a:lnTo>
                <a:lnTo>
                  <a:pt x="5664" y="248"/>
                </a:lnTo>
                <a:lnTo>
                  <a:pt x="5664" y="254"/>
                </a:lnTo>
                <a:lnTo>
                  <a:pt x="5664" y="226"/>
                </a:lnTo>
                <a:lnTo>
                  <a:pt x="5665" y="236"/>
                </a:lnTo>
                <a:lnTo>
                  <a:pt x="5665" y="249"/>
                </a:lnTo>
                <a:lnTo>
                  <a:pt x="5666" y="272"/>
                </a:lnTo>
                <a:lnTo>
                  <a:pt x="5666" y="269"/>
                </a:lnTo>
                <a:lnTo>
                  <a:pt x="5666" y="264"/>
                </a:lnTo>
                <a:lnTo>
                  <a:pt x="5667" y="230"/>
                </a:lnTo>
                <a:lnTo>
                  <a:pt x="5668" y="236"/>
                </a:lnTo>
                <a:lnTo>
                  <a:pt x="5668" y="228"/>
                </a:lnTo>
                <a:lnTo>
                  <a:pt x="5669" y="237"/>
                </a:lnTo>
                <a:lnTo>
                  <a:pt x="5669" y="245"/>
                </a:lnTo>
                <a:lnTo>
                  <a:pt x="5669" y="244"/>
                </a:lnTo>
                <a:lnTo>
                  <a:pt x="5670" y="254"/>
                </a:lnTo>
                <a:lnTo>
                  <a:pt x="5670" y="251"/>
                </a:lnTo>
                <a:lnTo>
                  <a:pt x="5670" y="228"/>
                </a:lnTo>
                <a:lnTo>
                  <a:pt x="5671" y="255"/>
                </a:lnTo>
                <a:lnTo>
                  <a:pt x="5671" y="264"/>
                </a:lnTo>
                <a:lnTo>
                  <a:pt x="5672" y="273"/>
                </a:lnTo>
                <a:lnTo>
                  <a:pt x="5672" y="270"/>
                </a:lnTo>
                <a:lnTo>
                  <a:pt x="5673" y="264"/>
                </a:lnTo>
                <a:lnTo>
                  <a:pt x="5673" y="284"/>
                </a:lnTo>
                <a:lnTo>
                  <a:pt x="5674" y="264"/>
                </a:lnTo>
                <a:lnTo>
                  <a:pt x="5674" y="264"/>
                </a:lnTo>
                <a:lnTo>
                  <a:pt x="5674" y="288"/>
                </a:lnTo>
                <a:lnTo>
                  <a:pt x="5675" y="278"/>
                </a:lnTo>
                <a:lnTo>
                  <a:pt x="5675" y="279"/>
                </a:lnTo>
                <a:lnTo>
                  <a:pt x="5676" y="269"/>
                </a:lnTo>
                <a:lnTo>
                  <a:pt x="5676" y="235"/>
                </a:lnTo>
                <a:lnTo>
                  <a:pt x="5677" y="263"/>
                </a:lnTo>
                <a:lnTo>
                  <a:pt x="5678" y="267"/>
                </a:lnTo>
                <a:lnTo>
                  <a:pt x="5678" y="273"/>
                </a:lnTo>
                <a:lnTo>
                  <a:pt x="5678" y="266"/>
                </a:lnTo>
                <a:lnTo>
                  <a:pt x="5679" y="284"/>
                </a:lnTo>
                <a:lnTo>
                  <a:pt x="5679" y="255"/>
                </a:lnTo>
                <a:lnTo>
                  <a:pt x="5680" y="263"/>
                </a:lnTo>
                <a:lnTo>
                  <a:pt x="5680" y="261"/>
                </a:lnTo>
                <a:lnTo>
                  <a:pt x="5681" y="269"/>
                </a:lnTo>
                <a:lnTo>
                  <a:pt x="5681" y="269"/>
                </a:lnTo>
                <a:lnTo>
                  <a:pt x="5681" y="267"/>
                </a:lnTo>
                <a:lnTo>
                  <a:pt x="5682" y="232"/>
                </a:lnTo>
                <a:lnTo>
                  <a:pt x="5682" y="242"/>
                </a:lnTo>
                <a:lnTo>
                  <a:pt x="5683" y="272"/>
                </a:lnTo>
                <a:lnTo>
                  <a:pt x="5684" y="273"/>
                </a:lnTo>
                <a:lnTo>
                  <a:pt x="5685" y="298"/>
                </a:lnTo>
                <a:lnTo>
                  <a:pt x="5685" y="289"/>
                </a:lnTo>
                <a:lnTo>
                  <a:pt x="5686" y="275"/>
                </a:lnTo>
                <a:lnTo>
                  <a:pt x="5686" y="278"/>
                </a:lnTo>
                <a:lnTo>
                  <a:pt x="5686" y="279"/>
                </a:lnTo>
                <a:lnTo>
                  <a:pt x="5687" y="286"/>
                </a:lnTo>
                <a:lnTo>
                  <a:pt x="5687" y="282"/>
                </a:lnTo>
                <a:lnTo>
                  <a:pt x="5687" y="280"/>
                </a:lnTo>
                <a:lnTo>
                  <a:pt x="5688" y="235"/>
                </a:lnTo>
                <a:lnTo>
                  <a:pt x="5689" y="249"/>
                </a:lnTo>
                <a:lnTo>
                  <a:pt x="5690" y="275"/>
                </a:lnTo>
                <a:lnTo>
                  <a:pt x="5690" y="276"/>
                </a:lnTo>
                <a:lnTo>
                  <a:pt x="5691" y="246"/>
                </a:lnTo>
                <a:lnTo>
                  <a:pt x="5691" y="223"/>
                </a:lnTo>
                <a:lnTo>
                  <a:pt x="5691" y="218"/>
                </a:lnTo>
                <a:lnTo>
                  <a:pt x="5692" y="227"/>
                </a:lnTo>
                <a:lnTo>
                  <a:pt x="5692" y="230"/>
                </a:lnTo>
                <a:lnTo>
                  <a:pt x="5693" y="227"/>
                </a:lnTo>
                <a:lnTo>
                  <a:pt x="5693" y="236"/>
                </a:lnTo>
                <a:lnTo>
                  <a:pt x="5694" y="239"/>
                </a:lnTo>
                <a:lnTo>
                  <a:pt x="5694" y="249"/>
                </a:lnTo>
                <a:lnTo>
                  <a:pt x="5694" y="217"/>
                </a:lnTo>
                <a:lnTo>
                  <a:pt x="5694" y="235"/>
                </a:lnTo>
                <a:lnTo>
                  <a:pt x="5695" y="252"/>
                </a:lnTo>
                <a:lnTo>
                  <a:pt x="5696" y="272"/>
                </a:lnTo>
                <a:lnTo>
                  <a:pt x="5696" y="269"/>
                </a:lnTo>
                <a:lnTo>
                  <a:pt x="5696" y="269"/>
                </a:lnTo>
                <a:lnTo>
                  <a:pt x="5697" y="218"/>
                </a:lnTo>
                <a:lnTo>
                  <a:pt x="5697" y="202"/>
                </a:lnTo>
                <a:lnTo>
                  <a:pt x="5698" y="220"/>
                </a:lnTo>
                <a:lnTo>
                  <a:pt x="5698" y="226"/>
                </a:lnTo>
                <a:lnTo>
                  <a:pt x="5698" y="218"/>
                </a:lnTo>
                <a:lnTo>
                  <a:pt x="5699" y="228"/>
                </a:lnTo>
                <a:lnTo>
                  <a:pt x="5700" y="232"/>
                </a:lnTo>
                <a:lnTo>
                  <a:pt x="5700" y="242"/>
                </a:lnTo>
                <a:lnTo>
                  <a:pt x="5700" y="206"/>
                </a:lnTo>
                <a:lnTo>
                  <a:pt x="5701" y="228"/>
                </a:lnTo>
                <a:lnTo>
                  <a:pt x="5701" y="245"/>
                </a:lnTo>
                <a:lnTo>
                  <a:pt x="5701" y="266"/>
                </a:lnTo>
                <a:lnTo>
                  <a:pt x="5702" y="266"/>
                </a:lnTo>
                <a:lnTo>
                  <a:pt x="5702" y="264"/>
                </a:lnTo>
                <a:lnTo>
                  <a:pt x="5703" y="215"/>
                </a:lnTo>
                <a:lnTo>
                  <a:pt x="5703" y="212"/>
                </a:lnTo>
                <a:lnTo>
                  <a:pt x="5703" y="209"/>
                </a:lnTo>
                <a:lnTo>
                  <a:pt x="5704" y="224"/>
                </a:lnTo>
                <a:lnTo>
                  <a:pt x="5704" y="221"/>
                </a:lnTo>
                <a:lnTo>
                  <a:pt x="5705" y="223"/>
                </a:lnTo>
                <a:lnTo>
                  <a:pt x="5705" y="235"/>
                </a:lnTo>
                <a:lnTo>
                  <a:pt x="5706" y="245"/>
                </a:lnTo>
                <a:lnTo>
                  <a:pt x="5706" y="206"/>
                </a:lnTo>
                <a:lnTo>
                  <a:pt x="5707" y="240"/>
                </a:lnTo>
                <a:lnTo>
                  <a:pt x="5707" y="252"/>
                </a:lnTo>
                <a:lnTo>
                  <a:pt x="5708" y="267"/>
                </a:lnTo>
                <a:lnTo>
                  <a:pt x="5708" y="260"/>
                </a:lnTo>
                <a:lnTo>
                  <a:pt x="5708" y="251"/>
                </a:lnTo>
                <a:lnTo>
                  <a:pt x="5708" y="252"/>
                </a:lnTo>
                <a:lnTo>
                  <a:pt x="5709" y="214"/>
                </a:lnTo>
                <a:lnTo>
                  <a:pt x="5709" y="208"/>
                </a:lnTo>
                <a:lnTo>
                  <a:pt x="5710" y="224"/>
                </a:lnTo>
                <a:lnTo>
                  <a:pt x="5710" y="218"/>
                </a:lnTo>
                <a:lnTo>
                  <a:pt x="5711" y="215"/>
                </a:lnTo>
                <a:lnTo>
                  <a:pt x="5712" y="240"/>
                </a:lnTo>
                <a:lnTo>
                  <a:pt x="5712" y="208"/>
                </a:lnTo>
                <a:lnTo>
                  <a:pt x="5713" y="258"/>
                </a:lnTo>
                <a:lnTo>
                  <a:pt x="5713" y="264"/>
                </a:lnTo>
                <a:lnTo>
                  <a:pt x="5713" y="267"/>
                </a:lnTo>
                <a:lnTo>
                  <a:pt x="5714" y="252"/>
                </a:lnTo>
                <a:lnTo>
                  <a:pt x="5714" y="252"/>
                </a:lnTo>
                <a:lnTo>
                  <a:pt x="5715" y="206"/>
                </a:lnTo>
                <a:lnTo>
                  <a:pt x="5715" y="206"/>
                </a:lnTo>
                <a:lnTo>
                  <a:pt x="5716" y="206"/>
                </a:lnTo>
                <a:lnTo>
                  <a:pt x="5717" y="223"/>
                </a:lnTo>
                <a:lnTo>
                  <a:pt x="5717" y="224"/>
                </a:lnTo>
                <a:lnTo>
                  <a:pt x="5717" y="239"/>
                </a:lnTo>
                <a:lnTo>
                  <a:pt x="5718" y="203"/>
                </a:lnTo>
                <a:lnTo>
                  <a:pt x="5718" y="215"/>
                </a:lnTo>
                <a:lnTo>
                  <a:pt x="5719" y="260"/>
                </a:lnTo>
                <a:lnTo>
                  <a:pt x="5719" y="263"/>
                </a:lnTo>
                <a:lnTo>
                  <a:pt x="5720" y="255"/>
                </a:lnTo>
                <a:lnTo>
                  <a:pt x="5720" y="273"/>
                </a:lnTo>
                <a:lnTo>
                  <a:pt x="5721" y="258"/>
                </a:lnTo>
                <a:lnTo>
                  <a:pt x="5721" y="232"/>
                </a:lnTo>
                <a:lnTo>
                  <a:pt x="5722" y="242"/>
                </a:lnTo>
                <a:lnTo>
                  <a:pt x="5722" y="252"/>
                </a:lnTo>
                <a:lnTo>
                  <a:pt x="5723" y="249"/>
                </a:lnTo>
                <a:lnTo>
                  <a:pt x="5723" y="245"/>
                </a:lnTo>
                <a:lnTo>
                  <a:pt x="5724" y="209"/>
                </a:lnTo>
                <a:lnTo>
                  <a:pt x="5724" y="220"/>
                </a:lnTo>
                <a:lnTo>
                  <a:pt x="5724" y="236"/>
                </a:lnTo>
                <a:lnTo>
                  <a:pt x="5725" y="269"/>
                </a:lnTo>
                <a:lnTo>
                  <a:pt x="5725" y="272"/>
                </a:lnTo>
                <a:lnTo>
                  <a:pt x="5726" y="267"/>
                </a:lnTo>
                <a:lnTo>
                  <a:pt x="5726" y="285"/>
                </a:lnTo>
                <a:lnTo>
                  <a:pt x="5726" y="284"/>
                </a:lnTo>
                <a:lnTo>
                  <a:pt x="5727" y="269"/>
                </a:lnTo>
                <a:lnTo>
                  <a:pt x="5727" y="255"/>
                </a:lnTo>
                <a:lnTo>
                  <a:pt x="5728" y="260"/>
                </a:lnTo>
                <a:lnTo>
                  <a:pt x="5728" y="263"/>
                </a:lnTo>
                <a:lnTo>
                  <a:pt x="5728" y="267"/>
                </a:lnTo>
                <a:lnTo>
                  <a:pt x="5729" y="264"/>
                </a:lnTo>
                <a:lnTo>
                  <a:pt x="5729" y="257"/>
                </a:lnTo>
                <a:lnTo>
                  <a:pt x="5730" y="212"/>
                </a:lnTo>
                <a:lnTo>
                  <a:pt x="5730" y="223"/>
                </a:lnTo>
                <a:lnTo>
                  <a:pt x="5730" y="239"/>
                </a:lnTo>
                <a:lnTo>
                  <a:pt x="5731" y="263"/>
                </a:lnTo>
                <a:lnTo>
                  <a:pt x="5732" y="257"/>
                </a:lnTo>
                <a:lnTo>
                  <a:pt x="5733" y="184"/>
                </a:lnTo>
                <a:lnTo>
                  <a:pt x="5733" y="176"/>
                </a:lnTo>
                <a:lnTo>
                  <a:pt x="5733" y="174"/>
                </a:lnTo>
                <a:lnTo>
                  <a:pt x="5733" y="187"/>
                </a:lnTo>
                <a:lnTo>
                  <a:pt x="5734" y="184"/>
                </a:lnTo>
                <a:lnTo>
                  <a:pt x="5734" y="183"/>
                </a:lnTo>
                <a:lnTo>
                  <a:pt x="5735" y="175"/>
                </a:lnTo>
                <a:lnTo>
                  <a:pt x="5735" y="199"/>
                </a:lnTo>
                <a:lnTo>
                  <a:pt x="5735" y="197"/>
                </a:lnTo>
                <a:lnTo>
                  <a:pt x="5736" y="174"/>
                </a:lnTo>
                <a:lnTo>
                  <a:pt x="5736" y="226"/>
                </a:lnTo>
                <a:lnTo>
                  <a:pt x="5737" y="244"/>
                </a:lnTo>
                <a:lnTo>
                  <a:pt x="5737" y="252"/>
                </a:lnTo>
                <a:lnTo>
                  <a:pt x="5737" y="252"/>
                </a:lnTo>
                <a:lnTo>
                  <a:pt x="5738" y="237"/>
                </a:lnTo>
                <a:lnTo>
                  <a:pt x="5739" y="157"/>
                </a:lnTo>
                <a:lnTo>
                  <a:pt x="5739" y="159"/>
                </a:lnTo>
                <a:lnTo>
                  <a:pt x="5740" y="183"/>
                </a:lnTo>
                <a:lnTo>
                  <a:pt x="5740" y="168"/>
                </a:lnTo>
                <a:lnTo>
                  <a:pt x="5740" y="172"/>
                </a:lnTo>
                <a:lnTo>
                  <a:pt x="5741" y="202"/>
                </a:lnTo>
                <a:lnTo>
                  <a:pt x="5741" y="181"/>
                </a:lnTo>
                <a:lnTo>
                  <a:pt x="5742" y="244"/>
                </a:lnTo>
                <a:lnTo>
                  <a:pt x="5743" y="254"/>
                </a:lnTo>
                <a:lnTo>
                  <a:pt x="5743" y="257"/>
                </a:lnTo>
                <a:lnTo>
                  <a:pt x="5744" y="230"/>
                </a:lnTo>
                <a:lnTo>
                  <a:pt x="5744" y="233"/>
                </a:lnTo>
                <a:lnTo>
                  <a:pt x="5745" y="156"/>
                </a:lnTo>
                <a:lnTo>
                  <a:pt x="5745" y="166"/>
                </a:lnTo>
                <a:lnTo>
                  <a:pt x="5745" y="175"/>
                </a:lnTo>
                <a:lnTo>
                  <a:pt x="5746" y="169"/>
                </a:lnTo>
                <a:lnTo>
                  <a:pt x="5746" y="178"/>
                </a:lnTo>
                <a:lnTo>
                  <a:pt x="5747" y="197"/>
                </a:lnTo>
                <a:lnTo>
                  <a:pt x="5747" y="162"/>
                </a:lnTo>
                <a:lnTo>
                  <a:pt x="5748" y="183"/>
                </a:lnTo>
                <a:lnTo>
                  <a:pt x="5749" y="249"/>
                </a:lnTo>
                <a:lnTo>
                  <a:pt x="5749" y="251"/>
                </a:lnTo>
                <a:lnTo>
                  <a:pt x="5749" y="252"/>
                </a:lnTo>
                <a:lnTo>
                  <a:pt x="5750" y="223"/>
                </a:lnTo>
                <a:lnTo>
                  <a:pt x="5750" y="190"/>
                </a:lnTo>
                <a:lnTo>
                  <a:pt x="5751" y="144"/>
                </a:lnTo>
                <a:lnTo>
                  <a:pt x="5751" y="156"/>
                </a:lnTo>
                <a:lnTo>
                  <a:pt x="5751" y="168"/>
                </a:lnTo>
                <a:lnTo>
                  <a:pt x="5752" y="165"/>
                </a:lnTo>
                <a:lnTo>
                  <a:pt x="5752" y="175"/>
                </a:lnTo>
                <a:lnTo>
                  <a:pt x="5753" y="184"/>
                </a:lnTo>
                <a:lnTo>
                  <a:pt x="5753" y="203"/>
                </a:lnTo>
                <a:lnTo>
                  <a:pt x="5753" y="171"/>
                </a:lnTo>
                <a:lnTo>
                  <a:pt x="5753" y="184"/>
                </a:lnTo>
                <a:lnTo>
                  <a:pt x="5754" y="206"/>
                </a:lnTo>
                <a:lnTo>
                  <a:pt x="5755" y="248"/>
                </a:lnTo>
                <a:lnTo>
                  <a:pt x="5755" y="254"/>
                </a:lnTo>
                <a:lnTo>
                  <a:pt x="5755" y="258"/>
                </a:lnTo>
                <a:lnTo>
                  <a:pt x="5756" y="233"/>
                </a:lnTo>
                <a:lnTo>
                  <a:pt x="5756" y="205"/>
                </a:lnTo>
                <a:lnTo>
                  <a:pt x="5757" y="151"/>
                </a:lnTo>
                <a:lnTo>
                  <a:pt x="5757" y="162"/>
                </a:lnTo>
                <a:lnTo>
                  <a:pt x="5757" y="176"/>
                </a:lnTo>
                <a:lnTo>
                  <a:pt x="5758" y="194"/>
                </a:lnTo>
                <a:lnTo>
                  <a:pt x="5759" y="193"/>
                </a:lnTo>
                <a:lnTo>
                  <a:pt x="5759" y="174"/>
                </a:lnTo>
                <a:lnTo>
                  <a:pt x="5760" y="205"/>
                </a:lnTo>
                <a:lnTo>
                  <a:pt x="5760" y="209"/>
                </a:lnTo>
                <a:lnTo>
                  <a:pt x="5761" y="254"/>
                </a:lnTo>
                <a:lnTo>
                  <a:pt x="5761" y="257"/>
                </a:lnTo>
                <a:lnTo>
                  <a:pt x="5762" y="237"/>
                </a:lnTo>
                <a:lnTo>
                  <a:pt x="5762" y="208"/>
                </a:lnTo>
                <a:lnTo>
                  <a:pt x="5762" y="194"/>
                </a:lnTo>
                <a:lnTo>
                  <a:pt x="5763" y="223"/>
                </a:lnTo>
                <a:lnTo>
                  <a:pt x="5764" y="232"/>
                </a:lnTo>
                <a:lnTo>
                  <a:pt x="5764" y="233"/>
                </a:lnTo>
                <a:lnTo>
                  <a:pt x="5764" y="228"/>
                </a:lnTo>
                <a:lnTo>
                  <a:pt x="5764" y="230"/>
                </a:lnTo>
                <a:lnTo>
                  <a:pt x="5765" y="227"/>
                </a:lnTo>
                <a:lnTo>
                  <a:pt x="5765" y="190"/>
                </a:lnTo>
                <a:lnTo>
                  <a:pt x="5766" y="217"/>
                </a:lnTo>
                <a:lnTo>
                  <a:pt x="5766" y="233"/>
                </a:lnTo>
                <a:lnTo>
                  <a:pt x="5767" y="261"/>
                </a:lnTo>
                <a:lnTo>
                  <a:pt x="5767" y="263"/>
                </a:lnTo>
                <a:lnTo>
                  <a:pt x="5768" y="279"/>
                </a:lnTo>
                <a:lnTo>
                  <a:pt x="5768" y="257"/>
                </a:lnTo>
                <a:lnTo>
                  <a:pt x="5768" y="245"/>
                </a:lnTo>
                <a:lnTo>
                  <a:pt x="5769" y="237"/>
                </a:lnTo>
                <a:lnTo>
                  <a:pt x="5769" y="252"/>
                </a:lnTo>
                <a:lnTo>
                  <a:pt x="5770" y="254"/>
                </a:lnTo>
                <a:lnTo>
                  <a:pt x="5771" y="245"/>
                </a:lnTo>
                <a:lnTo>
                  <a:pt x="5771" y="232"/>
                </a:lnTo>
                <a:lnTo>
                  <a:pt x="5771" y="192"/>
                </a:lnTo>
                <a:lnTo>
                  <a:pt x="5772" y="223"/>
                </a:lnTo>
                <a:lnTo>
                  <a:pt x="5772" y="245"/>
                </a:lnTo>
                <a:lnTo>
                  <a:pt x="5772" y="257"/>
                </a:lnTo>
                <a:lnTo>
                  <a:pt x="5773" y="249"/>
                </a:lnTo>
                <a:lnTo>
                  <a:pt x="5773" y="235"/>
                </a:lnTo>
                <a:lnTo>
                  <a:pt x="5774" y="126"/>
                </a:lnTo>
                <a:lnTo>
                  <a:pt x="5775" y="124"/>
                </a:lnTo>
                <a:lnTo>
                  <a:pt x="5775" y="120"/>
                </a:lnTo>
                <a:lnTo>
                  <a:pt x="5775" y="142"/>
                </a:lnTo>
                <a:lnTo>
                  <a:pt x="5776" y="129"/>
                </a:lnTo>
                <a:lnTo>
                  <a:pt x="5776" y="126"/>
                </a:lnTo>
                <a:lnTo>
                  <a:pt x="5776" y="162"/>
                </a:lnTo>
                <a:lnTo>
                  <a:pt x="5777" y="159"/>
                </a:lnTo>
                <a:lnTo>
                  <a:pt x="5777" y="138"/>
                </a:lnTo>
                <a:lnTo>
                  <a:pt x="5778" y="224"/>
                </a:lnTo>
                <a:lnTo>
                  <a:pt x="5778" y="235"/>
                </a:lnTo>
                <a:lnTo>
                  <a:pt x="5779" y="242"/>
                </a:lnTo>
                <a:lnTo>
                  <a:pt x="5779" y="212"/>
                </a:lnTo>
                <a:lnTo>
                  <a:pt x="5780" y="200"/>
                </a:lnTo>
                <a:lnTo>
                  <a:pt x="5780" y="96"/>
                </a:lnTo>
                <a:lnTo>
                  <a:pt x="5780" y="96"/>
                </a:lnTo>
                <a:lnTo>
                  <a:pt x="5781" y="101"/>
                </a:lnTo>
                <a:lnTo>
                  <a:pt x="5781" y="126"/>
                </a:lnTo>
                <a:lnTo>
                  <a:pt x="5782" y="105"/>
                </a:lnTo>
                <a:lnTo>
                  <a:pt x="5782" y="116"/>
                </a:lnTo>
                <a:lnTo>
                  <a:pt x="5783" y="148"/>
                </a:lnTo>
                <a:lnTo>
                  <a:pt x="5783" y="133"/>
                </a:lnTo>
                <a:lnTo>
                  <a:pt x="5783" y="165"/>
                </a:lnTo>
                <a:lnTo>
                  <a:pt x="5784" y="237"/>
                </a:lnTo>
                <a:lnTo>
                  <a:pt x="5784" y="244"/>
                </a:lnTo>
                <a:lnTo>
                  <a:pt x="5785" y="180"/>
                </a:lnTo>
                <a:lnTo>
                  <a:pt x="5786" y="145"/>
                </a:lnTo>
                <a:lnTo>
                  <a:pt x="5786" y="90"/>
                </a:lnTo>
                <a:lnTo>
                  <a:pt x="5787" y="104"/>
                </a:lnTo>
                <a:lnTo>
                  <a:pt x="5787" y="124"/>
                </a:lnTo>
                <a:lnTo>
                  <a:pt x="5788" y="111"/>
                </a:lnTo>
                <a:lnTo>
                  <a:pt x="5788" y="132"/>
                </a:lnTo>
                <a:lnTo>
                  <a:pt x="5788" y="144"/>
                </a:lnTo>
                <a:lnTo>
                  <a:pt x="5789" y="163"/>
                </a:lnTo>
                <a:lnTo>
                  <a:pt x="5789" y="129"/>
                </a:lnTo>
                <a:lnTo>
                  <a:pt x="5789" y="153"/>
                </a:lnTo>
                <a:lnTo>
                  <a:pt x="5789" y="176"/>
                </a:lnTo>
                <a:lnTo>
                  <a:pt x="5790" y="239"/>
                </a:lnTo>
                <a:lnTo>
                  <a:pt x="5791" y="237"/>
                </a:lnTo>
                <a:lnTo>
                  <a:pt x="5792" y="154"/>
                </a:lnTo>
                <a:lnTo>
                  <a:pt x="5792" y="102"/>
                </a:lnTo>
                <a:lnTo>
                  <a:pt x="5792" y="98"/>
                </a:lnTo>
                <a:lnTo>
                  <a:pt x="5793" y="126"/>
                </a:lnTo>
                <a:lnTo>
                  <a:pt x="5793" y="120"/>
                </a:lnTo>
                <a:lnTo>
                  <a:pt x="5794" y="110"/>
                </a:lnTo>
                <a:lnTo>
                  <a:pt x="5794" y="144"/>
                </a:lnTo>
                <a:lnTo>
                  <a:pt x="5794" y="151"/>
                </a:lnTo>
                <a:lnTo>
                  <a:pt x="5795" y="124"/>
                </a:lnTo>
                <a:lnTo>
                  <a:pt x="5795" y="175"/>
                </a:lnTo>
                <a:lnTo>
                  <a:pt x="5796" y="205"/>
                </a:lnTo>
                <a:lnTo>
                  <a:pt x="5796" y="237"/>
                </a:lnTo>
                <a:lnTo>
                  <a:pt x="5796" y="237"/>
                </a:lnTo>
                <a:lnTo>
                  <a:pt x="5797" y="235"/>
                </a:lnTo>
                <a:lnTo>
                  <a:pt x="5798" y="105"/>
                </a:lnTo>
                <a:lnTo>
                  <a:pt x="5798" y="95"/>
                </a:lnTo>
                <a:lnTo>
                  <a:pt x="5798" y="92"/>
                </a:lnTo>
                <a:lnTo>
                  <a:pt x="5799" y="122"/>
                </a:lnTo>
                <a:lnTo>
                  <a:pt x="5799" y="117"/>
                </a:lnTo>
                <a:lnTo>
                  <a:pt x="5799" y="114"/>
                </a:lnTo>
                <a:lnTo>
                  <a:pt x="5800" y="110"/>
                </a:lnTo>
                <a:lnTo>
                  <a:pt x="5800" y="150"/>
                </a:lnTo>
                <a:lnTo>
                  <a:pt x="5800" y="154"/>
                </a:lnTo>
                <a:lnTo>
                  <a:pt x="5801" y="129"/>
                </a:lnTo>
                <a:lnTo>
                  <a:pt x="5801" y="203"/>
                </a:lnTo>
                <a:lnTo>
                  <a:pt x="5802" y="217"/>
                </a:lnTo>
                <a:lnTo>
                  <a:pt x="5802" y="239"/>
                </a:lnTo>
                <a:lnTo>
                  <a:pt x="5803" y="237"/>
                </a:lnTo>
                <a:lnTo>
                  <a:pt x="5803" y="227"/>
                </a:lnTo>
                <a:lnTo>
                  <a:pt x="5804" y="153"/>
                </a:lnTo>
                <a:lnTo>
                  <a:pt x="5804" y="159"/>
                </a:lnTo>
                <a:lnTo>
                  <a:pt x="5805" y="203"/>
                </a:lnTo>
                <a:lnTo>
                  <a:pt x="5805" y="199"/>
                </a:lnTo>
                <a:lnTo>
                  <a:pt x="5806" y="200"/>
                </a:lnTo>
                <a:lnTo>
                  <a:pt x="5806" y="185"/>
                </a:lnTo>
                <a:lnTo>
                  <a:pt x="5807" y="159"/>
                </a:lnTo>
                <a:lnTo>
                  <a:pt x="5808" y="230"/>
                </a:lnTo>
                <a:lnTo>
                  <a:pt x="5808" y="242"/>
                </a:lnTo>
                <a:lnTo>
                  <a:pt x="5808" y="252"/>
                </a:lnTo>
                <a:lnTo>
                  <a:pt x="5809" y="249"/>
                </a:lnTo>
                <a:lnTo>
                  <a:pt x="5809" y="266"/>
                </a:lnTo>
                <a:lnTo>
                  <a:pt x="5810" y="224"/>
                </a:lnTo>
                <a:lnTo>
                  <a:pt x="5810" y="220"/>
                </a:lnTo>
                <a:lnTo>
                  <a:pt x="5811" y="235"/>
                </a:lnTo>
                <a:lnTo>
                  <a:pt x="5811" y="233"/>
                </a:lnTo>
                <a:lnTo>
                  <a:pt x="5811" y="237"/>
                </a:lnTo>
                <a:lnTo>
                  <a:pt x="5812" y="240"/>
                </a:lnTo>
                <a:lnTo>
                  <a:pt x="5812" y="205"/>
                </a:lnTo>
                <a:lnTo>
                  <a:pt x="5813" y="172"/>
                </a:lnTo>
                <a:lnTo>
                  <a:pt x="5814" y="230"/>
                </a:lnTo>
                <a:lnTo>
                  <a:pt x="5814" y="244"/>
                </a:lnTo>
                <a:lnTo>
                  <a:pt x="5814" y="251"/>
                </a:lnTo>
                <a:lnTo>
                  <a:pt x="5815" y="214"/>
                </a:lnTo>
                <a:lnTo>
                  <a:pt x="5815" y="181"/>
                </a:lnTo>
                <a:lnTo>
                  <a:pt x="5816" y="95"/>
                </a:lnTo>
                <a:lnTo>
                  <a:pt x="5816" y="101"/>
                </a:lnTo>
                <a:lnTo>
                  <a:pt x="5816" y="104"/>
                </a:lnTo>
                <a:lnTo>
                  <a:pt x="5816" y="122"/>
                </a:lnTo>
                <a:lnTo>
                  <a:pt x="5817" y="104"/>
                </a:lnTo>
                <a:lnTo>
                  <a:pt x="5818" y="131"/>
                </a:lnTo>
                <a:lnTo>
                  <a:pt x="5818" y="144"/>
                </a:lnTo>
                <a:lnTo>
                  <a:pt x="5818" y="122"/>
                </a:lnTo>
                <a:lnTo>
                  <a:pt x="5819" y="126"/>
                </a:lnTo>
                <a:lnTo>
                  <a:pt x="5819" y="154"/>
                </a:lnTo>
                <a:lnTo>
                  <a:pt x="5820" y="236"/>
                </a:lnTo>
                <a:lnTo>
                  <a:pt x="5820" y="237"/>
                </a:lnTo>
                <a:lnTo>
                  <a:pt x="5820" y="240"/>
                </a:lnTo>
                <a:lnTo>
                  <a:pt x="5821" y="175"/>
                </a:lnTo>
                <a:lnTo>
                  <a:pt x="5821" y="142"/>
                </a:lnTo>
                <a:lnTo>
                  <a:pt x="5822" y="96"/>
                </a:lnTo>
                <a:lnTo>
                  <a:pt x="5822" y="107"/>
                </a:lnTo>
                <a:lnTo>
                  <a:pt x="5823" y="114"/>
                </a:lnTo>
                <a:lnTo>
                  <a:pt x="5823" y="96"/>
                </a:lnTo>
                <a:lnTo>
                  <a:pt x="5823" y="120"/>
                </a:lnTo>
                <a:lnTo>
                  <a:pt x="5824" y="129"/>
                </a:lnTo>
                <a:lnTo>
                  <a:pt x="5824" y="111"/>
                </a:lnTo>
                <a:lnTo>
                  <a:pt x="5825" y="145"/>
                </a:lnTo>
                <a:lnTo>
                  <a:pt x="5825" y="169"/>
                </a:lnTo>
                <a:lnTo>
                  <a:pt x="5826" y="236"/>
                </a:lnTo>
                <a:lnTo>
                  <a:pt x="5826" y="240"/>
                </a:lnTo>
                <a:lnTo>
                  <a:pt x="5827" y="123"/>
                </a:lnTo>
                <a:lnTo>
                  <a:pt x="5827" y="92"/>
                </a:lnTo>
                <a:lnTo>
                  <a:pt x="5828" y="84"/>
                </a:lnTo>
                <a:lnTo>
                  <a:pt x="5828" y="110"/>
                </a:lnTo>
                <a:lnTo>
                  <a:pt x="5829" y="111"/>
                </a:lnTo>
                <a:lnTo>
                  <a:pt x="5829" y="98"/>
                </a:lnTo>
                <a:lnTo>
                  <a:pt x="5830" y="135"/>
                </a:lnTo>
                <a:lnTo>
                  <a:pt x="5830" y="144"/>
                </a:lnTo>
                <a:lnTo>
                  <a:pt x="5830" y="122"/>
                </a:lnTo>
                <a:lnTo>
                  <a:pt x="5831" y="184"/>
                </a:lnTo>
                <a:lnTo>
                  <a:pt x="5831" y="197"/>
                </a:lnTo>
                <a:lnTo>
                  <a:pt x="5832" y="235"/>
                </a:lnTo>
                <a:lnTo>
                  <a:pt x="5832" y="230"/>
                </a:lnTo>
                <a:lnTo>
                  <a:pt x="5833" y="76"/>
                </a:lnTo>
                <a:lnTo>
                  <a:pt x="5834" y="70"/>
                </a:lnTo>
                <a:lnTo>
                  <a:pt x="5834" y="113"/>
                </a:lnTo>
                <a:lnTo>
                  <a:pt x="5835" y="111"/>
                </a:lnTo>
                <a:lnTo>
                  <a:pt x="5835" y="104"/>
                </a:lnTo>
                <a:lnTo>
                  <a:pt x="5835" y="98"/>
                </a:lnTo>
                <a:lnTo>
                  <a:pt x="5836" y="133"/>
                </a:lnTo>
                <a:lnTo>
                  <a:pt x="5836" y="108"/>
                </a:lnTo>
                <a:lnTo>
                  <a:pt x="5837" y="199"/>
                </a:lnTo>
                <a:lnTo>
                  <a:pt x="5837" y="235"/>
                </a:lnTo>
                <a:lnTo>
                  <a:pt x="5838" y="221"/>
                </a:lnTo>
                <a:lnTo>
                  <a:pt x="5838" y="232"/>
                </a:lnTo>
                <a:lnTo>
                  <a:pt x="5839" y="209"/>
                </a:lnTo>
                <a:lnTo>
                  <a:pt x="5839" y="83"/>
                </a:lnTo>
                <a:lnTo>
                  <a:pt x="5840" y="82"/>
                </a:lnTo>
                <a:lnTo>
                  <a:pt x="5840" y="116"/>
                </a:lnTo>
                <a:lnTo>
                  <a:pt x="5841" y="110"/>
                </a:lnTo>
                <a:lnTo>
                  <a:pt x="5841" y="99"/>
                </a:lnTo>
                <a:lnTo>
                  <a:pt x="5842" y="133"/>
                </a:lnTo>
                <a:lnTo>
                  <a:pt x="5842" y="108"/>
                </a:lnTo>
                <a:lnTo>
                  <a:pt x="5842" y="132"/>
                </a:lnTo>
                <a:lnTo>
                  <a:pt x="5843" y="218"/>
                </a:lnTo>
                <a:lnTo>
                  <a:pt x="5843" y="233"/>
                </a:lnTo>
                <a:lnTo>
                  <a:pt x="5844" y="239"/>
                </a:lnTo>
                <a:lnTo>
                  <a:pt x="5844" y="221"/>
                </a:lnTo>
                <a:lnTo>
                  <a:pt x="5845" y="203"/>
                </a:lnTo>
                <a:lnTo>
                  <a:pt x="5845" y="150"/>
                </a:lnTo>
                <a:lnTo>
                  <a:pt x="5846" y="153"/>
                </a:lnTo>
                <a:lnTo>
                  <a:pt x="5846" y="168"/>
                </a:lnTo>
                <a:lnTo>
                  <a:pt x="5847" y="200"/>
                </a:lnTo>
                <a:lnTo>
                  <a:pt x="5847" y="197"/>
                </a:lnTo>
                <a:lnTo>
                  <a:pt x="5847" y="200"/>
                </a:lnTo>
                <a:lnTo>
                  <a:pt x="5847" y="202"/>
                </a:lnTo>
                <a:lnTo>
                  <a:pt x="5848" y="154"/>
                </a:lnTo>
                <a:lnTo>
                  <a:pt x="5848" y="168"/>
                </a:lnTo>
                <a:lnTo>
                  <a:pt x="5848" y="183"/>
                </a:lnTo>
                <a:lnTo>
                  <a:pt x="5849" y="245"/>
                </a:lnTo>
                <a:lnTo>
                  <a:pt x="5850" y="252"/>
                </a:lnTo>
                <a:lnTo>
                  <a:pt x="5850" y="249"/>
                </a:lnTo>
                <a:lnTo>
                  <a:pt x="5851" y="269"/>
                </a:lnTo>
                <a:lnTo>
                  <a:pt x="5851" y="260"/>
                </a:lnTo>
                <a:lnTo>
                  <a:pt x="5851" y="218"/>
                </a:lnTo>
                <a:lnTo>
                  <a:pt x="5852" y="218"/>
                </a:lnTo>
                <a:lnTo>
                  <a:pt x="5852" y="227"/>
                </a:lnTo>
                <a:lnTo>
                  <a:pt x="5853" y="248"/>
                </a:lnTo>
                <a:lnTo>
                  <a:pt x="5853" y="242"/>
                </a:lnTo>
                <a:lnTo>
                  <a:pt x="5853" y="244"/>
                </a:lnTo>
                <a:lnTo>
                  <a:pt x="5854" y="174"/>
                </a:lnTo>
                <a:lnTo>
                  <a:pt x="5854" y="187"/>
                </a:lnTo>
                <a:lnTo>
                  <a:pt x="5855" y="200"/>
                </a:lnTo>
                <a:lnTo>
                  <a:pt x="5855" y="254"/>
                </a:lnTo>
                <a:lnTo>
                  <a:pt x="5856" y="254"/>
                </a:lnTo>
                <a:lnTo>
                  <a:pt x="5857" y="128"/>
                </a:lnTo>
                <a:lnTo>
                  <a:pt x="5857" y="93"/>
                </a:lnTo>
                <a:lnTo>
                  <a:pt x="5857" y="90"/>
                </a:lnTo>
                <a:lnTo>
                  <a:pt x="5858" y="128"/>
                </a:lnTo>
                <a:lnTo>
                  <a:pt x="5858" y="128"/>
                </a:lnTo>
                <a:lnTo>
                  <a:pt x="5859" y="119"/>
                </a:lnTo>
                <a:lnTo>
                  <a:pt x="5859" y="151"/>
                </a:lnTo>
                <a:lnTo>
                  <a:pt x="5859" y="151"/>
                </a:lnTo>
                <a:lnTo>
                  <a:pt x="5860" y="117"/>
                </a:lnTo>
                <a:lnTo>
                  <a:pt x="5860" y="180"/>
                </a:lnTo>
                <a:lnTo>
                  <a:pt x="5861" y="209"/>
                </a:lnTo>
                <a:lnTo>
                  <a:pt x="5862" y="245"/>
                </a:lnTo>
                <a:lnTo>
                  <a:pt x="5862" y="245"/>
                </a:lnTo>
                <a:lnTo>
                  <a:pt x="5862" y="239"/>
                </a:lnTo>
                <a:lnTo>
                  <a:pt x="5863" y="119"/>
                </a:lnTo>
                <a:lnTo>
                  <a:pt x="5863" y="96"/>
                </a:lnTo>
                <a:lnTo>
                  <a:pt x="5864" y="131"/>
                </a:lnTo>
                <a:lnTo>
                  <a:pt x="5864" y="129"/>
                </a:lnTo>
                <a:lnTo>
                  <a:pt x="5864" y="123"/>
                </a:lnTo>
                <a:lnTo>
                  <a:pt x="5865" y="116"/>
                </a:lnTo>
                <a:lnTo>
                  <a:pt x="5865" y="148"/>
                </a:lnTo>
                <a:lnTo>
                  <a:pt x="5866" y="113"/>
                </a:lnTo>
                <a:lnTo>
                  <a:pt x="5867" y="183"/>
                </a:lnTo>
                <a:lnTo>
                  <a:pt x="5867" y="206"/>
                </a:lnTo>
                <a:lnTo>
                  <a:pt x="5868" y="244"/>
                </a:lnTo>
                <a:lnTo>
                  <a:pt x="5868" y="239"/>
                </a:lnTo>
                <a:lnTo>
                  <a:pt x="5869" y="102"/>
                </a:lnTo>
                <a:lnTo>
                  <a:pt x="5869" y="95"/>
                </a:lnTo>
                <a:lnTo>
                  <a:pt x="5870" y="135"/>
                </a:lnTo>
                <a:lnTo>
                  <a:pt x="5870" y="131"/>
                </a:lnTo>
                <a:lnTo>
                  <a:pt x="5871" y="122"/>
                </a:lnTo>
                <a:lnTo>
                  <a:pt x="5871" y="156"/>
                </a:lnTo>
                <a:lnTo>
                  <a:pt x="5872" y="105"/>
                </a:lnTo>
                <a:lnTo>
                  <a:pt x="5873" y="209"/>
                </a:lnTo>
                <a:lnTo>
                  <a:pt x="5873" y="226"/>
                </a:lnTo>
                <a:lnTo>
                  <a:pt x="5873" y="245"/>
                </a:lnTo>
                <a:lnTo>
                  <a:pt x="5874" y="228"/>
                </a:lnTo>
                <a:lnTo>
                  <a:pt x="5874" y="215"/>
                </a:lnTo>
                <a:lnTo>
                  <a:pt x="5875" y="98"/>
                </a:lnTo>
                <a:lnTo>
                  <a:pt x="5875" y="101"/>
                </a:lnTo>
                <a:lnTo>
                  <a:pt x="5876" y="132"/>
                </a:lnTo>
                <a:lnTo>
                  <a:pt x="5876" y="123"/>
                </a:lnTo>
                <a:lnTo>
                  <a:pt x="5877" y="117"/>
                </a:lnTo>
                <a:lnTo>
                  <a:pt x="5877" y="150"/>
                </a:lnTo>
                <a:lnTo>
                  <a:pt x="5878" y="105"/>
                </a:lnTo>
                <a:lnTo>
                  <a:pt x="5878" y="124"/>
                </a:lnTo>
                <a:lnTo>
                  <a:pt x="5879" y="224"/>
                </a:lnTo>
                <a:lnTo>
                  <a:pt x="5879" y="236"/>
                </a:lnTo>
                <a:lnTo>
                  <a:pt x="5879" y="245"/>
                </a:lnTo>
                <a:lnTo>
                  <a:pt x="5880" y="205"/>
                </a:lnTo>
                <a:lnTo>
                  <a:pt x="5880" y="166"/>
                </a:lnTo>
                <a:lnTo>
                  <a:pt x="5881" y="99"/>
                </a:lnTo>
                <a:lnTo>
                  <a:pt x="5881" y="101"/>
                </a:lnTo>
                <a:lnTo>
                  <a:pt x="5882" y="101"/>
                </a:lnTo>
                <a:lnTo>
                  <a:pt x="5882" y="131"/>
                </a:lnTo>
                <a:lnTo>
                  <a:pt x="5882" y="124"/>
                </a:lnTo>
                <a:lnTo>
                  <a:pt x="5883" y="138"/>
                </a:lnTo>
                <a:lnTo>
                  <a:pt x="5883" y="156"/>
                </a:lnTo>
                <a:lnTo>
                  <a:pt x="5883" y="119"/>
                </a:lnTo>
                <a:lnTo>
                  <a:pt x="5884" y="119"/>
                </a:lnTo>
                <a:lnTo>
                  <a:pt x="5884" y="163"/>
                </a:lnTo>
                <a:lnTo>
                  <a:pt x="5885" y="236"/>
                </a:lnTo>
                <a:lnTo>
                  <a:pt x="5885" y="240"/>
                </a:lnTo>
                <a:lnTo>
                  <a:pt x="5886" y="249"/>
                </a:lnTo>
                <a:lnTo>
                  <a:pt x="5886" y="200"/>
                </a:lnTo>
                <a:lnTo>
                  <a:pt x="5886" y="185"/>
                </a:lnTo>
                <a:lnTo>
                  <a:pt x="5887" y="153"/>
                </a:lnTo>
                <a:lnTo>
                  <a:pt x="5887" y="169"/>
                </a:lnTo>
                <a:lnTo>
                  <a:pt x="5888" y="206"/>
                </a:lnTo>
                <a:lnTo>
                  <a:pt x="5888" y="200"/>
                </a:lnTo>
                <a:lnTo>
                  <a:pt x="5889" y="208"/>
                </a:lnTo>
                <a:lnTo>
                  <a:pt x="5889" y="205"/>
                </a:lnTo>
                <a:lnTo>
                  <a:pt x="5889" y="150"/>
                </a:lnTo>
                <a:lnTo>
                  <a:pt x="5890" y="176"/>
                </a:lnTo>
                <a:lnTo>
                  <a:pt x="5890" y="196"/>
                </a:lnTo>
                <a:lnTo>
                  <a:pt x="5891" y="254"/>
                </a:lnTo>
                <a:lnTo>
                  <a:pt x="5891" y="258"/>
                </a:lnTo>
                <a:lnTo>
                  <a:pt x="5892" y="237"/>
                </a:lnTo>
                <a:lnTo>
                  <a:pt x="5892" y="255"/>
                </a:lnTo>
                <a:lnTo>
                  <a:pt x="5893" y="233"/>
                </a:lnTo>
                <a:lnTo>
                  <a:pt x="5893" y="208"/>
                </a:lnTo>
                <a:lnTo>
                  <a:pt x="5894" y="227"/>
                </a:lnTo>
                <a:lnTo>
                  <a:pt x="5894" y="233"/>
                </a:lnTo>
                <a:lnTo>
                  <a:pt x="5894" y="242"/>
                </a:lnTo>
                <a:lnTo>
                  <a:pt x="5895" y="239"/>
                </a:lnTo>
                <a:lnTo>
                  <a:pt x="5895" y="214"/>
                </a:lnTo>
                <a:lnTo>
                  <a:pt x="5895" y="162"/>
                </a:lnTo>
                <a:lnTo>
                  <a:pt x="5896" y="200"/>
                </a:lnTo>
                <a:lnTo>
                  <a:pt x="5896" y="221"/>
                </a:lnTo>
                <a:lnTo>
                  <a:pt x="5897" y="254"/>
                </a:lnTo>
                <a:lnTo>
                  <a:pt x="5897" y="252"/>
                </a:lnTo>
                <a:lnTo>
                  <a:pt x="5898" y="245"/>
                </a:lnTo>
                <a:lnTo>
                  <a:pt x="5898" y="95"/>
                </a:lnTo>
                <a:lnTo>
                  <a:pt x="5899" y="105"/>
                </a:lnTo>
                <a:lnTo>
                  <a:pt x="5899" y="99"/>
                </a:lnTo>
                <a:lnTo>
                  <a:pt x="5899" y="122"/>
                </a:lnTo>
                <a:lnTo>
                  <a:pt x="5900" y="120"/>
                </a:lnTo>
                <a:lnTo>
                  <a:pt x="5900" y="113"/>
                </a:lnTo>
                <a:lnTo>
                  <a:pt x="5901" y="136"/>
                </a:lnTo>
                <a:lnTo>
                  <a:pt x="5901" y="128"/>
                </a:lnTo>
                <a:lnTo>
                  <a:pt x="5901" y="89"/>
                </a:lnTo>
                <a:lnTo>
                  <a:pt x="5902" y="205"/>
                </a:lnTo>
                <a:lnTo>
                  <a:pt x="5902" y="224"/>
                </a:lnTo>
                <a:lnTo>
                  <a:pt x="5903" y="244"/>
                </a:lnTo>
                <a:lnTo>
                  <a:pt x="5903" y="237"/>
                </a:lnTo>
                <a:lnTo>
                  <a:pt x="5904" y="206"/>
                </a:lnTo>
                <a:lnTo>
                  <a:pt x="5905" y="76"/>
                </a:lnTo>
                <a:lnTo>
                  <a:pt x="5905" y="84"/>
                </a:lnTo>
                <a:lnTo>
                  <a:pt x="5906" y="120"/>
                </a:lnTo>
                <a:lnTo>
                  <a:pt x="5906" y="110"/>
                </a:lnTo>
                <a:lnTo>
                  <a:pt x="5906" y="104"/>
                </a:lnTo>
                <a:lnTo>
                  <a:pt x="5907" y="135"/>
                </a:lnTo>
                <a:lnTo>
                  <a:pt x="5907" y="96"/>
                </a:lnTo>
                <a:lnTo>
                  <a:pt x="5907" y="119"/>
                </a:lnTo>
                <a:lnTo>
                  <a:pt x="5908" y="221"/>
                </a:lnTo>
                <a:lnTo>
                  <a:pt x="5909" y="233"/>
                </a:lnTo>
                <a:lnTo>
                  <a:pt x="5909" y="244"/>
                </a:lnTo>
                <a:lnTo>
                  <a:pt x="5910" y="221"/>
                </a:lnTo>
                <a:lnTo>
                  <a:pt x="5910" y="171"/>
                </a:lnTo>
                <a:lnTo>
                  <a:pt x="5910" y="90"/>
                </a:lnTo>
                <a:lnTo>
                  <a:pt x="5911" y="90"/>
                </a:lnTo>
                <a:lnTo>
                  <a:pt x="5911" y="107"/>
                </a:lnTo>
                <a:lnTo>
                  <a:pt x="5911" y="123"/>
                </a:lnTo>
                <a:lnTo>
                  <a:pt x="5912" y="107"/>
                </a:lnTo>
                <a:lnTo>
                  <a:pt x="5912" y="128"/>
                </a:lnTo>
                <a:lnTo>
                  <a:pt x="5913" y="140"/>
                </a:lnTo>
                <a:lnTo>
                  <a:pt x="5913" y="107"/>
                </a:lnTo>
                <a:lnTo>
                  <a:pt x="5913" y="120"/>
                </a:lnTo>
                <a:lnTo>
                  <a:pt x="5914" y="145"/>
                </a:lnTo>
                <a:lnTo>
                  <a:pt x="5914" y="237"/>
                </a:lnTo>
                <a:lnTo>
                  <a:pt x="5915" y="242"/>
                </a:lnTo>
                <a:lnTo>
                  <a:pt x="5915" y="244"/>
                </a:lnTo>
                <a:lnTo>
                  <a:pt x="5916" y="162"/>
                </a:lnTo>
                <a:lnTo>
                  <a:pt x="5916" y="128"/>
                </a:lnTo>
                <a:lnTo>
                  <a:pt x="5917" y="93"/>
                </a:lnTo>
                <a:lnTo>
                  <a:pt x="5917" y="108"/>
                </a:lnTo>
                <a:lnTo>
                  <a:pt x="5917" y="131"/>
                </a:lnTo>
                <a:lnTo>
                  <a:pt x="5918" y="117"/>
                </a:lnTo>
                <a:lnTo>
                  <a:pt x="5918" y="129"/>
                </a:lnTo>
                <a:lnTo>
                  <a:pt x="5918" y="142"/>
                </a:lnTo>
                <a:lnTo>
                  <a:pt x="5919" y="104"/>
                </a:lnTo>
                <a:lnTo>
                  <a:pt x="5919" y="150"/>
                </a:lnTo>
                <a:lnTo>
                  <a:pt x="5920" y="175"/>
                </a:lnTo>
                <a:lnTo>
                  <a:pt x="5921" y="244"/>
                </a:lnTo>
                <a:lnTo>
                  <a:pt x="5921" y="246"/>
                </a:lnTo>
                <a:lnTo>
                  <a:pt x="5922" y="111"/>
                </a:lnTo>
                <a:lnTo>
                  <a:pt x="5922" y="82"/>
                </a:lnTo>
                <a:lnTo>
                  <a:pt x="5922" y="79"/>
                </a:lnTo>
                <a:lnTo>
                  <a:pt x="5923" y="99"/>
                </a:lnTo>
                <a:lnTo>
                  <a:pt x="5923" y="123"/>
                </a:lnTo>
                <a:lnTo>
                  <a:pt x="5924" y="122"/>
                </a:lnTo>
                <a:lnTo>
                  <a:pt x="5924" y="148"/>
                </a:lnTo>
                <a:lnTo>
                  <a:pt x="5924" y="148"/>
                </a:lnTo>
                <a:lnTo>
                  <a:pt x="5925" y="105"/>
                </a:lnTo>
                <a:lnTo>
                  <a:pt x="5926" y="148"/>
                </a:lnTo>
                <a:lnTo>
                  <a:pt x="5926" y="178"/>
                </a:lnTo>
                <a:lnTo>
                  <a:pt x="5927" y="239"/>
                </a:lnTo>
                <a:lnTo>
                  <a:pt x="5927" y="242"/>
                </a:lnTo>
                <a:lnTo>
                  <a:pt x="5928" y="185"/>
                </a:lnTo>
                <a:lnTo>
                  <a:pt x="5928" y="157"/>
                </a:lnTo>
                <a:lnTo>
                  <a:pt x="5928" y="144"/>
                </a:lnTo>
                <a:lnTo>
                  <a:pt x="5929" y="192"/>
                </a:lnTo>
                <a:lnTo>
                  <a:pt x="5930" y="199"/>
                </a:lnTo>
                <a:lnTo>
                  <a:pt x="5930" y="211"/>
                </a:lnTo>
                <a:lnTo>
                  <a:pt x="5930" y="175"/>
                </a:lnTo>
                <a:lnTo>
                  <a:pt x="5931" y="192"/>
                </a:lnTo>
                <a:lnTo>
                  <a:pt x="5931" y="147"/>
                </a:lnTo>
                <a:lnTo>
                  <a:pt x="5932" y="202"/>
                </a:lnTo>
                <a:lnTo>
                  <a:pt x="5932" y="217"/>
                </a:lnTo>
                <a:lnTo>
                  <a:pt x="5933" y="255"/>
                </a:lnTo>
                <a:lnTo>
                  <a:pt x="5933" y="255"/>
                </a:lnTo>
                <a:lnTo>
                  <a:pt x="5934" y="235"/>
                </a:lnTo>
                <a:lnTo>
                  <a:pt x="5934" y="218"/>
                </a:lnTo>
                <a:lnTo>
                  <a:pt x="5934" y="209"/>
                </a:lnTo>
                <a:lnTo>
                  <a:pt x="5935" y="236"/>
                </a:lnTo>
                <a:lnTo>
                  <a:pt x="5936" y="240"/>
                </a:lnTo>
                <a:lnTo>
                  <a:pt x="5936" y="245"/>
                </a:lnTo>
                <a:lnTo>
                  <a:pt x="5937" y="214"/>
                </a:lnTo>
                <a:lnTo>
                  <a:pt x="5937" y="162"/>
                </a:lnTo>
                <a:lnTo>
                  <a:pt x="5938" y="221"/>
                </a:lnTo>
                <a:lnTo>
                  <a:pt x="5938" y="242"/>
                </a:lnTo>
                <a:lnTo>
                  <a:pt x="5939" y="255"/>
                </a:lnTo>
                <a:lnTo>
                  <a:pt x="5939" y="245"/>
                </a:lnTo>
                <a:lnTo>
                  <a:pt x="5939" y="230"/>
                </a:lnTo>
                <a:lnTo>
                  <a:pt x="5940" y="86"/>
                </a:lnTo>
                <a:lnTo>
                  <a:pt x="5940" y="92"/>
                </a:lnTo>
                <a:lnTo>
                  <a:pt x="5941" y="96"/>
                </a:lnTo>
                <a:lnTo>
                  <a:pt x="5941" y="129"/>
                </a:lnTo>
                <a:lnTo>
                  <a:pt x="5941" y="126"/>
                </a:lnTo>
                <a:lnTo>
                  <a:pt x="5942" y="124"/>
                </a:lnTo>
                <a:lnTo>
                  <a:pt x="5942" y="147"/>
                </a:lnTo>
                <a:lnTo>
                  <a:pt x="5943" y="107"/>
                </a:lnTo>
                <a:lnTo>
                  <a:pt x="5943" y="117"/>
                </a:lnTo>
                <a:lnTo>
                  <a:pt x="5944" y="230"/>
                </a:lnTo>
                <a:lnTo>
                  <a:pt x="5944" y="239"/>
                </a:lnTo>
                <a:lnTo>
                  <a:pt x="5945" y="245"/>
                </a:lnTo>
                <a:lnTo>
                  <a:pt x="5945" y="217"/>
                </a:lnTo>
                <a:lnTo>
                  <a:pt x="5945" y="159"/>
                </a:lnTo>
                <a:lnTo>
                  <a:pt x="5946" y="92"/>
                </a:lnTo>
                <a:lnTo>
                  <a:pt x="5946" y="99"/>
                </a:lnTo>
                <a:lnTo>
                  <a:pt x="5947" y="107"/>
                </a:lnTo>
                <a:lnTo>
                  <a:pt x="5947" y="128"/>
                </a:lnTo>
                <a:lnTo>
                  <a:pt x="5948" y="119"/>
                </a:lnTo>
                <a:lnTo>
                  <a:pt x="5948" y="133"/>
                </a:lnTo>
                <a:lnTo>
                  <a:pt x="5948" y="142"/>
                </a:lnTo>
                <a:lnTo>
                  <a:pt x="5949" y="110"/>
                </a:lnTo>
                <a:lnTo>
                  <a:pt x="5949" y="119"/>
                </a:lnTo>
                <a:lnTo>
                  <a:pt x="5949" y="145"/>
                </a:lnTo>
                <a:lnTo>
                  <a:pt x="5950" y="237"/>
                </a:lnTo>
                <a:lnTo>
                  <a:pt x="5950" y="242"/>
                </a:lnTo>
                <a:lnTo>
                  <a:pt x="5951" y="245"/>
                </a:lnTo>
                <a:lnTo>
                  <a:pt x="5951" y="168"/>
                </a:lnTo>
                <a:lnTo>
                  <a:pt x="5952" y="132"/>
                </a:lnTo>
                <a:lnTo>
                  <a:pt x="5952" y="93"/>
                </a:lnTo>
                <a:lnTo>
                  <a:pt x="5953" y="104"/>
                </a:lnTo>
                <a:lnTo>
                  <a:pt x="5953" y="124"/>
                </a:lnTo>
                <a:lnTo>
                  <a:pt x="5953" y="119"/>
                </a:lnTo>
                <a:lnTo>
                  <a:pt x="5954" y="133"/>
                </a:lnTo>
                <a:lnTo>
                  <a:pt x="5954" y="136"/>
                </a:lnTo>
                <a:lnTo>
                  <a:pt x="5955" y="105"/>
                </a:lnTo>
                <a:lnTo>
                  <a:pt x="5955" y="150"/>
                </a:lnTo>
                <a:lnTo>
                  <a:pt x="5955" y="168"/>
                </a:lnTo>
                <a:lnTo>
                  <a:pt x="5956" y="240"/>
                </a:lnTo>
                <a:lnTo>
                  <a:pt x="5957" y="244"/>
                </a:lnTo>
                <a:lnTo>
                  <a:pt x="5957" y="116"/>
                </a:lnTo>
                <a:lnTo>
                  <a:pt x="5958" y="90"/>
                </a:lnTo>
                <a:lnTo>
                  <a:pt x="5958" y="83"/>
                </a:lnTo>
                <a:lnTo>
                  <a:pt x="5959" y="117"/>
                </a:lnTo>
                <a:lnTo>
                  <a:pt x="5959" y="116"/>
                </a:lnTo>
                <a:lnTo>
                  <a:pt x="5959" y="114"/>
                </a:lnTo>
                <a:lnTo>
                  <a:pt x="5960" y="136"/>
                </a:lnTo>
                <a:lnTo>
                  <a:pt x="5960" y="132"/>
                </a:lnTo>
                <a:lnTo>
                  <a:pt x="5961" y="102"/>
                </a:lnTo>
                <a:lnTo>
                  <a:pt x="5961" y="169"/>
                </a:lnTo>
                <a:lnTo>
                  <a:pt x="5961" y="197"/>
                </a:lnTo>
                <a:lnTo>
                  <a:pt x="5962" y="245"/>
                </a:lnTo>
                <a:lnTo>
                  <a:pt x="5963" y="237"/>
                </a:lnTo>
                <a:lnTo>
                  <a:pt x="5964" y="95"/>
                </a:lnTo>
                <a:lnTo>
                  <a:pt x="5964" y="89"/>
                </a:lnTo>
                <a:lnTo>
                  <a:pt x="5965" y="123"/>
                </a:lnTo>
                <a:lnTo>
                  <a:pt x="5965" y="122"/>
                </a:lnTo>
                <a:lnTo>
                  <a:pt x="5965" y="117"/>
                </a:lnTo>
                <a:lnTo>
                  <a:pt x="5966" y="144"/>
                </a:lnTo>
                <a:lnTo>
                  <a:pt x="5966" y="131"/>
                </a:lnTo>
                <a:lnTo>
                  <a:pt x="5966" y="113"/>
                </a:lnTo>
                <a:lnTo>
                  <a:pt x="5967" y="208"/>
                </a:lnTo>
                <a:lnTo>
                  <a:pt x="5968" y="223"/>
                </a:lnTo>
                <a:lnTo>
                  <a:pt x="5969" y="239"/>
                </a:lnTo>
                <a:lnTo>
                  <a:pt x="5969" y="227"/>
                </a:lnTo>
                <a:lnTo>
                  <a:pt x="5969" y="233"/>
                </a:lnTo>
                <a:lnTo>
                  <a:pt x="5970" y="140"/>
                </a:lnTo>
                <a:lnTo>
                  <a:pt x="5970" y="150"/>
                </a:lnTo>
                <a:lnTo>
                  <a:pt x="5971" y="194"/>
                </a:lnTo>
                <a:lnTo>
                  <a:pt x="5971" y="194"/>
                </a:lnTo>
                <a:lnTo>
                  <a:pt x="5971" y="197"/>
                </a:lnTo>
                <a:lnTo>
                  <a:pt x="5972" y="205"/>
                </a:lnTo>
                <a:lnTo>
                  <a:pt x="5972" y="144"/>
                </a:lnTo>
                <a:lnTo>
                  <a:pt x="5973" y="163"/>
                </a:lnTo>
                <a:lnTo>
                  <a:pt x="5973" y="232"/>
                </a:lnTo>
                <a:lnTo>
                  <a:pt x="5974" y="245"/>
                </a:lnTo>
                <a:lnTo>
                  <a:pt x="5974" y="255"/>
                </a:lnTo>
                <a:lnTo>
                  <a:pt x="5975" y="255"/>
                </a:lnTo>
                <a:lnTo>
                  <a:pt x="5975" y="240"/>
                </a:lnTo>
                <a:lnTo>
                  <a:pt x="5975" y="254"/>
                </a:lnTo>
                <a:lnTo>
                  <a:pt x="5976" y="211"/>
                </a:lnTo>
                <a:lnTo>
                  <a:pt x="5976" y="209"/>
                </a:lnTo>
                <a:lnTo>
                  <a:pt x="5977" y="240"/>
                </a:lnTo>
                <a:lnTo>
                  <a:pt x="5977" y="239"/>
                </a:lnTo>
                <a:lnTo>
                  <a:pt x="5978" y="160"/>
                </a:lnTo>
                <a:lnTo>
                  <a:pt x="5978" y="166"/>
                </a:lnTo>
                <a:lnTo>
                  <a:pt x="5979" y="175"/>
                </a:lnTo>
                <a:lnTo>
                  <a:pt x="5980" y="237"/>
                </a:lnTo>
                <a:lnTo>
                  <a:pt x="5980" y="246"/>
                </a:lnTo>
                <a:lnTo>
                  <a:pt x="5980" y="252"/>
                </a:lnTo>
                <a:lnTo>
                  <a:pt x="5981" y="224"/>
                </a:lnTo>
                <a:lnTo>
                  <a:pt x="5981" y="171"/>
                </a:lnTo>
                <a:lnTo>
                  <a:pt x="5981" y="95"/>
                </a:lnTo>
                <a:lnTo>
                  <a:pt x="5982" y="98"/>
                </a:lnTo>
                <a:lnTo>
                  <a:pt x="5982" y="116"/>
                </a:lnTo>
                <a:lnTo>
                  <a:pt x="5982" y="129"/>
                </a:lnTo>
                <a:lnTo>
                  <a:pt x="5983" y="113"/>
                </a:lnTo>
                <a:lnTo>
                  <a:pt x="5983" y="113"/>
                </a:lnTo>
                <a:lnTo>
                  <a:pt x="5984" y="128"/>
                </a:lnTo>
                <a:lnTo>
                  <a:pt x="5984" y="82"/>
                </a:lnTo>
                <a:lnTo>
                  <a:pt x="5985" y="128"/>
                </a:lnTo>
                <a:lnTo>
                  <a:pt x="5985" y="154"/>
                </a:lnTo>
                <a:lnTo>
                  <a:pt x="5986" y="239"/>
                </a:lnTo>
                <a:lnTo>
                  <a:pt x="5986" y="244"/>
                </a:lnTo>
                <a:lnTo>
                  <a:pt x="5987" y="147"/>
                </a:lnTo>
                <a:lnTo>
                  <a:pt x="5987" y="111"/>
                </a:lnTo>
                <a:lnTo>
                  <a:pt x="5988" y="76"/>
                </a:lnTo>
                <a:lnTo>
                  <a:pt x="5988" y="88"/>
                </a:lnTo>
                <a:lnTo>
                  <a:pt x="5989" y="119"/>
                </a:lnTo>
                <a:lnTo>
                  <a:pt x="5989" y="122"/>
                </a:lnTo>
                <a:lnTo>
                  <a:pt x="5989" y="110"/>
                </a:lnTo>
                <a:lnTo>
                  <a:pt x="5989" y="120"/>
                </a:lnTo>
                <a:lnTo>
                  <a:pt x="5990" y="120"/>
                </a:lnTo>
                <a:lnTo>
                  <a:pt x="5990" y="98"/>
                </a:lnTo>
                <a:lnTo>
                  <a:pt x="5991" y="138"/>
                </a:lnTo>
                <a:lnTo>
                  <a:pt x="5991" y="184"/>
                </a:lnTo>
                <a:lnTo>
                  <a:pt x="5992" y="245"/>
                </a:lnTo>
                <a:lnTo>
                  <a:pt x="5992" y="242"/>
                </a:lnTo>
                <a:lnTo>
                  <a:pt x="5993" y="119"/>
                </a:lnTo>
                <a:lnTo>
                  <a:pt x="5993" y="92"/>
                </a:lnTo>
                <a:lnTo>
                  <a:pt x="5993" y="86"/>
                </a:lnTo>
                <a:lnTo>
                  <a:pt x="5994" y="124"/>
                </a:lnTo>
                <a:lnTo>
                  <a:pt x="5995" y="123"/>
                </a:lnTo>
                <a:lnTo>
                  <a:pt x="5995" y="116"/>
                </a:lnTo>
                <a:lnTo>
                  <a:pt x="5996" y="136"/>
                </a:lnTo>
                <a:lnTo>
                  <a:pt x="5996" y="102"/>
                </a:lnTo>
                <a:lnTo>
                  <a:pt x="5996" y="101"/>
                </a:lnTo>
                <a:lnTo>
                  <a:pt x="5997" y="184"/>
                </a:lnTo>
                <a:lnTo>
                  <a:pt x="5997" y="218"/>
                </a:lnTo>
                <a:lnTo>
                  <a:pt x="5998" y="244"/>
                </a:lnTo>
                <a:lnTo>
                  <a:pt x="5998" y="244"/>
                </a:lnTo>
                <a:lnTo>
                  <a:pt x="5998" y="237"/>
                </a:lnTo>
                <a:lnTo>
                  <a:pt x="5999" y="89"/>
                </a:lnTo>
                <a:lnTo>
                  <a:pt x="6000" y="90"/>
                </a:lnTo>
                <a:lnTo>
                  <a:pt x="6000" y="124"/>
                </a:lnTo>
                <a:lnTo>
                  <a:pt x="6000" y="120"/>
                </a:lnTo>
                <a:lnTo>
                  <a:pt x="6001" y="114"/>
                </a:lnTo>
                <a:lnTo>
                  <a:pt x="6001" y="131"/>
                </a:lnTo>
                <a:lnTo>
                  <a:pt x="6002" y="67"/>
                </a:lnTo>
                <a:lnTo>
                  <a:pt x="6002" y="102"/>
                </a:lnTo>
                <a:lnTo>
                  <a:pt x="6003" y="199"/>
                </a:lnTo>
                <a:lnTo>
                  <a:pt x="6003" y="226"/>
                </a:lnTo>
                <a:lnTo>
                  <a:pt x="6004" y="242"/>
                </a:lnTo>
                <a:lnTo>
                  <a:pt x="6004" y="236"/>
                </a:lnTo>
                <a:lnTo>
                  <a:pt x="6004" y="217"/>
                </a:lnTo>
                <a:lnTo>
                  <a:pt x="6005" y="74"/>
                </a:lnTo>
                <a:lnTo>
                  <a:pt x="6006" y="84"/>
                </a:lnTo>
                <a:lnTo>
                  <a:pt x="6006" y="119"/>
                </a:lnTo>
                <a:lnTo>
                  <a:pt x="6007" y="116"/>
                </a:lnTo>
                <a:lnTo>
                  <a:pt x="6007" y="114"/>
                </a:lnTo>
                <a:lnTo>
                  <a:pt x="6007" y="129"/>
                </a:lnTo>
                <a:lnTo>
                  <a:pt x="6008" y="80"/>
                </a:lnTo>
                <a:lnTo>
                  <a:pt x="6008" y="98"/>
                </a:lnTo>
                <a:lnTo>
                  <a:pt x="6008" y="126"/>
                </a:lnTo>
                <a:lnTo>
                  <a:pt x="6009" y="220"/>
                </a:lnTo>
                <a:lnTo>
                  <a:pt x="6009" y="236"/>
                </a:lnTo>
                <a:lnTo>
                  <a:pt x="6010" y="244"/>
                </a:lnTo>
                <a:lnTo>
                  <a:pt x="6010" y="230"/>
                </a:lnTo>
                <a:lnTo>
                  <a:pt x="6011" y="180"/>
                </a:lnTo>
                <a:lnTo>
                  <a:pt x="6011" y="140"/>
                </a:lnTo>
                <a:lnTo>
                  <a:pt x="6012" y="150"/>
                </a:lnTo>
                <a:lnTo>
                  <a:pt x="6012" y="168"/>
                </a:lnTo>
                <a:lnTo>
                  <a:pt x="6012" y="193"/>
                </a:lnTo>
                <a:lnTo>
                  <a:pt x="6013" y="193"/>
                </a:lnTo>
                <a:lnTo>
                  <a:pt x="6013" y="197"/>
                </a:lnTo>
                <a:lnTo>
                  <a:pt x="6014" y="133"/>
                </a:lnTo>
                <a:lnTo>
                  <a:pt x="6014" y="157"/>
                </a:lnTo>
                <a:lnTo>
                  <a:pt x="6014" y="175"/>
                </a:lnTo>
                <a:lnTo>
                  <a:pt x="6015" y="251"/>
                </a:lnTo>
                <a:lnTo>
                  <a:pt x="6016" y="263"/>
                </a:lnTo>
                <a:lnTo>
                  <a:pt x="6016" y="244"/>
                </a:lnTo>
                <a:lnTo>
                  <a:pt x="6017" y="257"/>
                </a:lnTo>
                <a:lnTo>
                  <a:pt x="6018" y="206"/>
                </a:lnTo>
                <a:lnTo>
                  <a:pt x="6018" y="223"/>
                </a:lnTo>
                <a:lnTo>
                  <a:pt x="6019" y="242"/>
                </a:lnTo>
                <a:lnTo>
                  <a:pt x="6019" y="228"/>
                </a:lnTo>
                <a:lnTo>
                  <a:pt x="6020" y="160"/>
                </a:lnTo>
                <a:lnTo>
                  <a:pt x="6020" y="181"/>
                </a:lnTo>
                <a:lnTo>
                  <a:pt x="6020" y="196"/>
                </a:lnTo>
                <a:lnTo>
                  <a:pt x="6021" y="257"/>
                </a:lnTo>
                <a:lnTo>
                  <a:pt x="6022" y="260"/>
                </a:lnTo>
                <a:lnTo>
                  <a:pt x="6023" y="140"/>
                </a:lnTo>
                <a:lnTo>
                  <a:pt x="6023" y="110"/>
                </a:lnTo>
                <a:lnTo>
                  <a:pt x="6024" y="141"/>
                </a:lnTo>
                <a:lnTo>
                  <a:pt x="6024" y="138"/>
                </a:lnTo>
                <a:lnTo>
                  <a:pt x="6025" y="120"/>
                </a:lnTo>
                <a:lnTo>
                  <a:pt x="6025" y="145"/>
                </a:lnTo>
                <a:lnTo>
                  <a:pt x="6025" y="83"/>
                </a:lnTo>
                <a:lnTo>
                  <a:pt x="6026" y="180"/>
                </a:lnTo>
                <a:lnTo>
                  <a:pt x="6027" y="209"/>
                </a:lnTo>
                <a:lnTo>
                  <a:pt x="6028" y="249"/>
                </a:lnTo>
                <a:lnTo>
                  <a:pt x="6028" y="249"/>
                </a:lnTo>
                <a:lnTo>
                  <a:pt x="6028" y="242"/>
                </a:lnTo>
                <a:lnTo>
                  <a:pt x="6029" y="98"/>
                </a:lnTo>
                <a:lnTo>
                  <a:pt x="6029" y="95"/>
                </a:lnTo>
                <a:lnTo>
                  <a:pt x="6030" y="131"/>
                </a:lnTo>
                <a:lnTo>
                  <a:pt x="6030" y="116"/>
                </a:lnTo>
                <a:lnTo>
                  <a:pt x="6030" y="128"/>
                </a:lnTo>
                <a:lnTo>
                  <a:pt x="6031" y="138"/>
                </a:lnTo>
                <a:lnTo>
                  <a:pt x="6031" y="79"/>
                </a:lnTo>
                <a:lnTo>
                  <a:pt x="6032" y="104"/>
                </a:lnTo>
                <a:lnTo>
                  <a:pt x="6032" y="206"/>
                </a:lnTo>
                <a:lnTo>
                  <a:pt x="6033" y="228"/>
                </a:lnTo>
                <a:lnTo>
                  <a:pt x="6033" y="251"/>
                </a:lnTo>
                <a:lnTo>
                  <a:pt x="6034" y="239"/>
                </a:lnTo>
                <a:lnTo>
                  <a:pt x="6034" y="228"/>
                </a:lnTo>
                <a:lnTo>
                  <a:pt x="6035" y="83"/>
                </a:lnTo>
                <a:lnTo>
                  <a:pt x="6035" y="86"/>
                </a:lnTo>
                <a:lnTo>
                  <a:pt x="6035" y="84"/>
                </a:lnTo>
                <a:lnTo>
                  <a:pt x="6036" y="128"/>
                </a:lnTo>
                <a:lnTo>
                  <a:pt x="6036" y="113"/>
                </a:lnTo>
                <a:lnTo>
                  <a:pt x="6036" y="119"/>
                </a:lnTo>
                <a:lnTo>
                  <a:pt x="6037" y="132"/>
                </a:lnTo>
                <a:lnTo>
                  <a:pt x="6037" y="62"/>
                </a:lnTo>
                <a:lnTo>
                  <a:pt x="6037" y="92"/>
                </a:lnTo>
                <a:lnTo>
                  <a:pt x="6039" y="203"/>
                </a:lnTo>
                <a:lnTo>
                  <a:pt x="6039" y="226"/>
                </a:lnTo>
                <a:lnTo>
                  <a:pt x="6040" y="242"/>
                </a:lnTo>
                <a:lnTo>
                  <a:pt x="6040" y="228"/>
                </a:lnTo>
                <a:lnTo>
                  <a:pt x="6040" y="208"/>
                </a:lnTo>
                <a:lnTo>
                  <a:pt x="6041" y="74"/>
                </a:lnTo>
                <a:lnTo>
                  <a:pt x="6041" y="79"/>
                </a:lnTo>
                <a:lnTo>
                  <a:pt x="6041" y="92"/>
                </a:lnTo>
                <a:lnTo>
                  <a:pt x="6042" y="113"/>
                </a:lnTo>
                <a:lnTo>
                  <a:pt x="6042" y="105"/>
                </a:lnTo>
                <a:lnTo>
                  <a:pt x="6043" y="110"/>
                </a:lnTo>
                <a:lnTo>
                  <a:pt x="6043" y="131"/>
                </a:lnTo>
                <a:lnTo>
                  <a:pt x="6043" y="73"/>
                </a:lnTo>
                <a:lnTo>
                  <a:pt x="6044" y="98"/>
                </a:lnTo>
                <a:lnTo>
                  <a:pt x="6044" y="113"/>
                </a:lnTo>
                <a:lnTo>
                  <a:pt x="6045" y="235"/>
                </a:lnTo>
                <a:lnTo>
                  <a:pt x="6045" y="245"/>
                </a:lnTo>
                <a:lnTo>
                  <a:pt x="6045" y="249"/>
                </a:lnTo>
                <a:lnTo>
                  <a:pt x="6046" y="212"/>
                </a:lnTo>
                <a:lnTo>
                  <a:pt x="6046" y="126"/>
                </a:lnTo>
                <a:lnTo>
                  <a:pt x="6047" y="56"/>
                </a:lnTo>
                <a:lnTo>
                  <a:pt x="6047" y="64"/>
                </a:lnTo>
                <a:lnTo>
                  <a:pt x="6048" y="77"/>
                </a:lnTo>
                <a:lnTo>
                  <a:pt x="6048" y="116"/>
                </a:lnTo>
                <a:lnTo>
                  <a:pt x="6048" y="111"/>
                </a:lnTo>
                <a:lnTo>
                  <a:pt x="6049" y="122"/>
                </a:lnTo>
                <a:lnTo>
                  <a:pt x="6049" y="62"/>
                </a:lnTo>
                <a:lnTo>
                  <a:pt x="6050" y="107"/>
                </a:lnTo>
                <a:lnTo>
                  <a:pt x="6050" y="142"/>
                </a:lnTo>
                <a:lnTo>
                  <a:pt x="6051" y="233"/>
                </a:lnTo>
                <a:lnTo>
                  <a:pt x="6051" y="242"/>
                </a:lnTo>
                <a:lnTo>
                  <a:pt x="6052" y="172"/>
                </a:lnTo>
                <a:lnTo>
                  <a:pt x="6052" y="147"/>
                </a:lnTo>
                <a:lnTo>
                  <a:pt x="6053" y="117"/>
                </a:lnTo>
                <a:lnTo>
                  <a:pt x="6053" y="148"/>
                </a:lnTo>
                <a:lnTo>
                  <a:pt x="6054" y="174"/>
                </a:lnTo>
                <a:lnTo>
                  <a:pt x="6054" y="197"/>
                </a:lnTo>
                <a:lnTo>
                  <a:pt x="6055" y="196"/>
                </a:lnTo>
                <a:lnTo>
                  <a:pt x="6055" y="181"/>
                </a:lnTo>
                <a:lnTo>
                  <a:pt x="6055" y="122"/>
                </a:lnTo>
                <a:lnTo>
                  <a:pt x="6056" y="165"/>
                </a:lnTo>
                <a:lnTo>
                  <a:pt x="6056" y="183"/>
                </a:lnTo>
                <a:lnTo>
                  <a:pt x="6057" y="252"/>
                </a:lnTo>
                <a:lnTo>
                  <a:pt x="6057" y="257"/>
                </a:lnTo>
                <a:lnTo>
                  <a:pt x="6058" y="226"/>
                </a:lnTo>
                <a:lnTo>
                  <a:pt x="6058" y="233"/>
                </a:lnTo>
                <a:lnTo>
                  <a:pt x="6059" y="211"/>
                </a:lnTo>
                <a:lnTo>
                  <a:pt x="6059" y="187"/>
                </a:lnTo>
                <a:lnTo>
                  <a:pt x="6059" y="203"/>
                </a:lnTo>
                <a:lnTo>
                  <a:pt x="6060" y="221"/>
                </a:lnTo>
                <a:lnTo>
                  <a:pt x="6060" y="230"/>
                </a:lnTo>
                <a:lnTo>
                  <a:pt x="6061" y="220"/>
                </a:lnTo>
                <a:lnTo>
                  <a:pt x="6061" y="153"/>
                </a:lnTo>
                <a:lnTo>
                  <a:pt x="6062" y="185"/>
                </a:lnTo>
                <a:lnTo>
                  <a:pt x="6062" y="215"/>
                </a:lnTo>
                <a:lnTo>
                  <a:pt x="6063" y="251"/>
                </a:lnTo>
                <a:lnTo>
                  <a:pt x="6063" y="245"/>
                </a:lnTo>
                <a:lnTo>
                  <a:pt x="6063" y="236"/>
                </a:lnTo>
                <a:lnTo>
                  <a:pt x="6064" y="65"/>
                </a:lnTo>
                <a:lnTo>
                  <a:pt x="6065" y="64"/>
                </a:lnTo>
                <a:lnTo>
                  <a:pt x="6066" y="113"/>
                </a:lnTo>
                <a:lnTo>
                  <a:pt x="6066" y="113"/>
                </a:lnTo>
                <a:lnTo>
                  <a:pt x="6067" y="120"/>
                </a:lnTo>
                <a:lnTo>
                  <a:pt x="6067" y="67"/>
                </a:lnTo>
                <a:lnTo>
                  <a:pt x="6067" y="83"/>
                </a:lnTo>
                <a:lnTo>
                  <a:pt x="6068" y="203"/>
                </a:lnTo>
                <a:lnTo>
                  <a:pt x="6068" y="221"/>
                </a:lnTo>
                <a:lnTo>
                  <a:pt x="6069" y="240"/>
                </a:lnTo>
                <a:lnTo>
                  <a:pt x="6069" y="228"/>
                </a:lnTo>
                <a:lnTo>
                  <a:pt x="6070" y="205"/>
                </a:lnTo>
                <a:lnTo>
                  <a:pt x="6070" y="55"/>
                </a:lnTo>
                <a:lnTo>
                  <a:pt x="6071" y="56"/>
                </a:lnTo>
                <a:lnTo>
                  <a:pt x="6071" y="62"/>
                </a:lnTo>
                <a:lnTo>
                  <a:pt x="6071" y="105"/>
                </a:lnTo>
                <a:lnTo>
                  <a:pt x="6072" y="90"/>
                </a:lnTo>
                <a:lnTo>
                  <a:pt x="6072" y="93"/>
                </a:lnTo>
                <a:lnTo>
                  <a:pt x="6072" y="107"/>
                </a:lnTo>
                <a:lnTo>
                  <a:pt x="6073" y="52"/>
                </a:lnTo>
                <a:lnTo>
                  <a:pt x="6073" y="80"/>
                </a:lnTo>
                <a:lnTo>
                  <a:pt x="6073" y="99"/>
                </a:lnTo>
                <a:lnTo>
                  <a:pt x="6074" y="217"/>
                </a:lnTo>
                <a:lnTo>
                  <a:pt x="6075" y="233"/>
                </a:lnTo>
                <a:lnTo>
                  <a:pt x="6075" y="235"/>
                </a:lnTo>
                <a:lnTo>
                  <a:pt x="6075" y="190"/>
                </a:lnTo>
                <a:lnTo>
                  <a:pt x="6076" y="116"/>
                </a:lnTo>
                <a:lnTo>
                  <a:pt x="6076" y="41"/>
                </a:lnTo>
                <a:lnTo>
                  <a:pt x="6077" y="62"/>
                </a:lnTo>
                <a:lnTo>
                  <a:pt x="6077" y="68"/>
                </a:lnTo>
                <a:lnTo>
                  <a:pt x="6077" y="93"/>
                </a:lnTo>
                <a:lnTo>
                  <a:pt x="6078" y="88"/>
                </a:lnTo>
                <a:lnTo>
                  <a:pt x="6078" y="93"/>
                </a:lnTo>
                <a:lnTo>
                  <a:pt x="6079" y="56"/>
                </a:lnTo>
                <a:lnTo>
                  <a:pt x="6079" y="101"/>
                </a:lnTo>
                <a:lnTo>
                  <a:pt x="6079" y="141"/>
                </a:lnTo>
                <a:lnTo>
                  <a:pt x="6080" y="233"/>
                </a:lnTo>
                <a:lnTo>
                  <a:pt x="6081" y="236"/>
                </a:lnTo>
                <a:lnTo>
                  <a:pt x="6081" y="239"/>
                </a:lnTo>
                <a:lnTo>
                  <a:pt x="6082" y="120"/>
                </a:lnTo>
                <a:lnTo>
                  <a:pt x="6082" y="68"/>
                </a:lnTo>
                <a:lnTo>
                  <a:pt x="6082" y="36"/>
                </a:lnTo>
                <a:lnTo>
                  <a:pt x="6083" y="46"/>
                </a:lnTo>
                <a:lnTo>
                  <a:pt x="6083" y="64"/>
                </a:lnTo>
                <a:lnTo>
                  <a:pt x="6084" y="89"/>
                </a:lnTo>
                <a:lnTo>
                  <a:pt x="6084" y="86"/>
                </a:lnTo>
                <a:lnTo>
                  <a:pt x="6084" y="102"/>
                </a:lnTo>
                <a:lnTo>
                  <a:pt x="6085" y="56"/>
                </a:lnTo>
                <a:lnTo>
                  <a:pt x="6085" y="131"/>
                </a:lnTo>
                <a:lnTo>
                  <a:pt x="6086" y="169"/>
                </a:lnTo>
                <a:lnTo>
                  <a:pt x="6087" y="239"/>
                </a:lnTo>
                <a:lnTo>
                  <a:pt x="6087" y="240"/>
                </a:lnTo>
                <a:lnTo>
                  <a:pt x="6088" y="65"/>
                </a:lnTo>
                <a:lnTo>
                  <a:pt x="6088" y="70"/>
                </a:lnTo>
                <a:lnTo>
                  <a:pt x="6089" y="119"/>
                </a:lnTo>
                <a:lnTo>
                  <a:pt x="6089" y="114"/>
                </a:lnTo>
                <a:lnTo>
                  <a:pt x="6090" y="113"/>
                </a:lnTo>
                <a:lnTo>
                  <a:pt x="6090" y="122"/>
                </a:lnTo>
                <a:lnTo>
                  <a:pt x="6090" y="113"/>
                </a:lnTo>
                <a:lnTo>
                  <a:pt x="6091" y="65"/>
                </a:lnTo>
                <a:lnTo>
                  <a:pt x="6091" y="172"/>
                </a:lnTo>
                <a:lnTo>
                  <a:pt x="6092" y="206"/>
                </a:lnTo>
                <a:lnTo>
                  <a:pt x="6093" y="239"/>
                </a:lnTo>
                <a:lnTo>
                  <a:pt x="6093" y="242"/>
                </a:lnTo>
                <a:lnTo>
                  <a:pt x="6094" y="120"/>
                </a:lnTo>
                <a:lnTo>
                  <a:pt x="6094" y="114"/>
                </a:lnTo>
                <a:lnTo>
                  <a:pt x="6094" y="105"/>
                </a:lnTo>
                <a:lnTo>
                  <a:pt x="6095" y="163"/>
                </a:lnTo>
                <a:lnTo>
                  <a:pt x="6095" y="185"/>
                </a:lnTo>
                <a:lnTo>
                  <a:pt x="6096" y="193"/>
                </a:lnTo>
                <a:lnTo>
                  <a:pt x="6096" y="174"/>
                </a:lnTo>
                <a:lnTo>
                  <a:pt x="6097" y="105"/>
                </a:lnTo>
                <a:lnTo>
                  <a:pt x="6098" y="185"/>
                </a:lnTo>
                <a:lnTo>
                  <a:pt x="6098" y="209"/>
                </a:lnTo>
                <a:lnTo>
                  <a:pt x="6099" y="252"/>
                </a:lnTo>
                <a:lnTo>
                  <a:pt x="6099" y="251"/>
                </a:lnTo>
                <a:lnTo>
                  <a:pt x="6099" y="251"/>
                </a:lnTo>
                <a:lnTo>
                  <a:pt x="6100" y="196"/>
                </a:lnTo>
                <a:lnTo>
                  <a:pt x="6100" y="185"/>
                </a:lnTo>
                <a:lnTo>
                  <a:pt x="6100" y="181"/>
                </a:lnTo>
                <a:lnTo>
                  <a:pt x="6101" y="220"/>
                </a:lnTo>
                <a:lnTo>
                  <a:pt x="6102" y="223"/>
                </a:lnTo>
                <a:lnTo>
                  <a:pt x="6102" y="228"/>
                </a:lnTo>
                <a:lnTo>
                  <a:pt x="6103" y="144"/>
                </a:lnTo>
                <a:lnTo>
                  <a:pt x="6103" y="160"/>
                </a:lnTo>
                <a:lnTo>
                  <a:pt x="6103" y="157"/>
                </a:lnTo>
                <a:lnTo>
                  <a:pt x="6104" y="223"/>
                </a:lnTo>
                <a:lnTo>
                  <a:pt x="6104" y="252"/>
                </a:lnTo>
                <a:lnTo>
                  <a:pt x="6104" y="254"/>
                </a:lnTo>
                <a:lnTo>
                  <a:pt x="6105" y="245"/>
                </a:lnTo>
                <a:lnTo>
                  <a:pt x="6105" y="218"/>
                </a:lnTo>
                <a:lnTo>
                  <a:pt x="6106" y="55"/>
                </a:lnTo>
                <a:lnTo>
                  <a:pt x="6107" y="59"/>
                </a:lnTo>
                <a:lnTo>
                  <a:pt x="6107" y="99"/>
                </a:lnTo>
                <a:lnTo>
                  <a:pt x="6107" y="90"/>
                </a:lnTo>
                <a:lnTo>
                  <a:pt x="6108" y="86"/>
                </a:lnTo>
                <a:lnTo>
                  <a:pt x="6108" y="58"/>
                </a:lnTo>
                <a:lnTo>
                  <a:pt x="6109" y="93"/>
                </a:lnTo>
                <a:lnTo>
                  <a:pt x="6109" y="110"/>
                </a:lnTo>
                <a:lnTo>
                  <a:pt x="6110" y="224"/>
                </a:lnTo>
                <a:lnTo>
                  <a:pt x="6110" y="236"/>
                </a:lnTo>
                <a:lnTo>
                  <a:pt x="6111" y="240"/>
                </a:lnTo>
                <a:lnTo>
                  <a:pt x="6111" y="199"/>
                </a:lnTo>
                <a:lnTo>
                  <a:pt x="6111" y="123"/>
                </a:lnTo>
                <a:lnTo>
                  <a:pt x="6112" y="36"/>
                </a:lnTo>
                <a:lnTo>
                  <a:pt x="6112" y="48"/>
                </a:lnTo>
                <a:lnTo>
                  <a:pt x="6113" y="56"/>
                </a:lnTo>
                <a:lnTo>
                  <a:pt x="6113" y="80"/>
                </a:lnTo>
                <a:lnTo>
                  <a:pt x="6114" y="73"/>
                </a:lnTo>
                <a:lnTo>
                  <a:pt x="6114" y="67"/>
                </a:lnTo>
                <a:lnTo>
                  <a:pt x="6114" y="32"/>
                </a:lnTo>
                <a:lnTo>
                  <a:pt x="6115" y="92"/>
                </a:lnTo>
                <a:lnTo>
                  <a:pt x="6115" y="126"/>
                </a:lnTo>
                <a:lnTo>
                  <a:pt x="6116" y="235"/>
                </a:lnTo>
                <a:lnTo>
                  <a:pt x="6116" y="235"/>
                </a:lnTo>
                <a:lnTo>
                  <a:pt x="6117" y="240"/>
                </a:lnTo>
                <a:lnTo>
                  <a:pt x="6117" y="128"/>
                </a:lnTo>
                <a:lnTo>
                  <a:pt x="6118" y="83"/>
                </a:lnTo>
                <a:lnTo>
                  <a:pt x="6118" y="56"/>
                </a:lnTo>
                <a:lnTo>
                  <a:pt x="6118" y="83"/>
                </a:lnTo>
                <a:lnTo>
                  <a:pt x="6119" y="101"/>
                </a:lnTo>
                <a:lnTo>
                  <a:pt x="6120" y="79"/>
                </a:lnTo>
                <a:lnTo>
                  <a:pt x="6120" y="31"/>
                </a:lnTo>
                <a:lnTo>
                  <a:pt x="6121" y="129"/>
                </a:lnTo>
                <a:lnTo>
                  <a:pt x="6121" y="174"/>
                </a:lnTo>
                <a:lnTo>
                  <a:pt x="6122" y="235"/>
                </a:lnTo>
                <a:lnTo>
                  <a:pt x="6122" y="233"/>
                </a:lnTo>
                <a:lnTo>
                  <a:pt x="6123" y="80"/>
                </a:lnTo>
                <a:lnTo>
                  <a:pt x="6124" y="62"/>
                </a:lnTo>
                <a:lnTo>
                  <a:pt x="6125" y="99"/>
                </a:lnTo>
                <a:lnTo>
                  <a:pt x="6125" y="99"/>
                </a:lnTo>
                <a:lnTo>
                  <a:pt x="6126" y="31"/>
                </a:lnTo>
                <a:lnTo>
                  <a:pt x="6126" y="30"/>
                </a:lnTo>
                <a:lnTo>
                  <a:pt x="6127" y="178"/>
                </a:lnTo>
                <a:lnTo>
                  <a:pt x="6127" y="202"/>
                </a:lnTo>
                <a:lnTo>
                  <a:pt x="6128" y="233"/>
                </a:lnTo>
                <a:lnTo>
                  <a:pt x="6128" y="233"/>
                </a:lnTo>
                <a:lnTo>
                  <a:pt x="6129" y="224"/>
                </a:lnTo>
                <a:lnTo>
                  <a:pt x="6130" y="53"/>
                </a:lnTo>
                <a:lnTo>
                  <a:pt x="6130" y="53"/>
                </a:lnTo>
                <a:lnTo>
                  <a:pt x="6130" y="98"/>
                </a:lnTo>
                <a:lnTo>
                  <a:pt x="6131" y="92"/>
                </a:lnTo>
                <a:lnTo>
                  <a:pt x="6131" y="82"/>
                </a:lnTo>
                <a:lnTo>
                  <a:pt x="6132" y="37"/>
                </a:lnTo>
                <a:lnTo>
                  <a:pt x="6132" y="77"/>
                </a:lnTo>
                <a:lnTo>
                  <a:pt x="6133" y="209"/>
                </a:lnTo>
                <a:lnTo>
                  <a:pt x="6134" y="218"/>
                </a:lnTo>
                <a:lnTo>
                  <a:pt x="6134" y="244"/>
                </a:lnTo>
                <a:lnTo>
                  <a:pt x="6134" y="240"/>
                </a:lnTo>
                <a:lnTo>
                  <a:pt x="6135" y="224"/>
                </a:lnTo>
                <a:lnTo>
                  <a:pt x="6136" y="172"/>
                </a:lnTo>
                <a:lnTo>
                  <a:pt x="6136" y="169"/>
                </a:lnTo>
                <a:lnTo>
                  <a:pt x="6137" y="212"/>
                </a:lnTo>
                <a:lnTo>
                  <a:pt x="6137" y="208"/>
                </a:lnTo>
                <a:lnTo>
                  <a:pt x="6138" y="126"/>
                </a:lnTo>
                <a:lnTo>
                  <a:pt x="6138" y="142"/>
                </a:lnTo>
                <a:lnTo>
                  <a:pt x="6138" y="147"/>
                </a:lnTo>
                <a:lnTo>
                  <a:pt x="6139" y="232"/>
                </a:lnTo>
                <a:lnTo>
                  <a:pt x="6140" y="244"/>
                </a:lnTo>
                <a:lnTo>
                  <a:pt x="6140" y="251"/>
                </a:lnTo>
                <a:lnTo>
                  <a:pt x="6141" y="237"/>
                </a:lnTo>
                <a:lnTo>
                  <a:pt x="6141" y="224"/>
                </a:lnTo>
                <a:lnTo>
                  <a:pt x="6141" y="236"/>
                </a:lnTo>
                <a:lnTo>
                  <a:pt x="6142" y="190"/>
                </a:lnTo>
                <a:lnTo>
                  <a:pt x="6142" y="194"/>
                </a:lnTo>
                <a:lnTo>
                  <a:pt x="6142" y="193"/>
                </a:lnTo>
                <a:lnTo>
                  <a:pt x="6143" y="223"/>
                </a:lnTo>
                <a:lnTo>
                  <a:pt x="6143" y="223"/>
                </a:lnTo>
                <a:lnTo>
                  <a:pt x="6143" y="211"/>
                </a:lnTo>
                <a:lnTo>
                  <a:pt x="6144" y="131"/>
                </a:lnTo>
                <a:lnTo>
                  <a:pt x="6144" y="153"/>
                </a:lnTo>
                <a:lnTo>
                  <a:pt x="6145" y="168"/>
                </a:lnTo>
                <a:lnTo>
                  <a:pt x="6146" y="249"/>
                </a:lnTo>
                <a:lnTo>
                  <a:pt x="6146" y="249"/>
                </a:lnTo>
                <a:lnTo>
                  <a:pt x="6146" y="252"/>
                </a:lnTo>
                <a:lnTo>
                  <a:pt x="6147" y="136"/>
                </a:lnTo>
                <a:lnTo>
                  <a:pt x="6147" y="108"/>
                </a:lnTo>
                <a:lnTo>
                  <a:pt x="6147" y="64"/>
                </a:lnTo>
                <a:lnTo>
                  <a:pt x="6148" y="92"/>
                </a:lnTo>
                <a:lnTo>
                  <a:pt x="6148" y="110"/>
                </a:lnTo>
                <a:lnTo>
                  <a:pt x="6149" y="96"/>
                </a:lnTo>
                <a:lnTo>
                  <a:pt x="6149" y="90"/>
                </a:lnTo>
                <a:lnTo>
                  <a:pt x="6150" y="40"/>
                </a:lnTo>
                <a:lnTo>
                  <a:pt x="6150" y="102"/>
                </a:lnTo>
                <a:lnTo>
                  <a:pt x="6150" y="138"/>
                </a:lnTo>
                <a:lnTo>
                  <a:pt x="6152" y="228"/>
                </a:lnTo>
                <a:lnTo>
                  <a:pt x="6152" y="235"/>
                </a:lnTo>
                <a:lnTo>
                  <a:pt x="6153" y="123"/>
                </a:lnTo>
                <a:lnTo>
                  <a:pt x="6153" y="82"/>
                </a:lnTo>
                <a:lnTo>
                  <a:pt x="6154" y="46"/>
                </a:lnTo>
                <a:lnTo>
                  <a:pt x="6154" y="77"/>
                </a:lnTo>
                <a:lnTo>
                  <a:pt x="6155" y="37"/>
                </a:lnTo>
                <a:lnTo>
                  <a:pt x="6156" y="41"/>
                </a:lnTo>
                <a:lnTo>
                  <a:pt x="6156" y="39"/>
                </a:lnTo>
                <a:lnTo>
                  <a:pt x="6157" y="129"/>
                </a:lnTo>
                <a:lnTo>
                  <a:pt x="6157" y="162"/>
                </a:lnTo>
                <a:lnTo>
                  <a:pt x="6158" y="235"/>
                </a:lnTo>
                <a:lnTo>
                  <a:pt x="6158" y="236"/>
                </a:lnTo>
                <a:lnTo>
                  <a:pt x="6159" y="79"/>
                </a:lnTo>
                <a:lnTo>
                  <a:pt x="6159" y="52"/>
                </a:lnTo>
                <a:lnTo>
                  <a:pt x="6159" y="44"/>
                </a:lnTo>
                <a:lnTo>
                  <a:pt x="6160" y="77"/>
                </a:lnTo>
                <a:lnTo>
                  <a:pt x="6161" y="70"/>
                </a:lnTo>
                <a:lnTo>
                  <a:pt x="6162" y="32"/>
                </a:lnTo>
                <a:lnTo>
                  <a:pt x="6162" y="44"/>
                </a:lnTo>
                <a:lnTo>
                  <a:pt x="6163" y="157"/>
                </a:lnTo>
                <a:lnTo>
                  <a:pt x="6163" y="192"/>
                </a:lnTo>
                <a:lnTo>
                  <a:pt x="6164" y="233"/>
                </a:lnTo>
                <a:lnTo>
                  <a:pt x="6164" y="233"/>
                </a:lnTo>
                <a:lnTo>
                  <a:pt x="6164" y="224"/>
                </a:lnTo>
                <a:lnTo>
                  <a:pt x="6165" y="48"/>
                </a:lnTo>
                <a:lnTo>
                  <a:pt x="6166" y="43"/>
                </a:lnTo>
                <a:lnTo>
                  <a:pt x="6166" y="77"/>
                </a:lnTo>
                <a:lnTo>
                  <a:pt x="6167" y="64"/>
                </a:lnTo>
                <a:lnTo>
                  <a:pt x="6167" y="19"/>
                </a:lnTo>
                <a:lnTo>
                  <a:pt x="6168" y="41"/>
                </a:lnTo>
                <a:lnTo>
                  <a:pt x="6168" y="76"/>
                </a:lnTo>
                <a:lnTo>
                  <a:pt x="6169" y="192"/>
                </a:lnTo>
                <a:lnTo>
                  <a:pt x="6169" y="211"/>
                </a:lnTo>
                <a:lnTo>
                  <a:pt x="6170" y="230"/>
                </a:lnTo>
                <a:lnTo>
                  <a:pt x="6170" y="223"/>
                </a:lnTo>
                <a:lnTo>
                  <a:pt x="6170" y="206"/>
                </a:lnTo>
                <a:lnTo>
                  <a:pt x="6171" y="39"/>
                </a:lnTo>
                <a:lnTo>
                  <a:pt x="6172" y="52"/>
                </a:lnTo>
                <a:lnTo>
                  <a:pt x="6172" y="82"/>
                </a:lnTo>
                <a:lnTo>
                  <a:pt x="6173" y="73"/>
                </a:lnTo>
                <a:lnTo>
                  <a:pt x="6173" y="79"/>
                </a:lnTo>
                <a:lnTo>
                  <a:pt x="6174" y="28"/>
                </a:lnTo>
                <a:lnTo>
                  <a:pt x="6174" y="74"/>
                </a:lnTo>
                <a:lnTo>
                  <a:pt x="6174" y="98"/>
                </a:lnTo>
                <a:lnTo>
                  <a:pt x="6175" y="208"/>
                </a:lnTo>
                <a:lnTo>
                  <a:pt x="6175" y="223"/>
                </a:lnTo>
                <a:lnTo>
                  <a:pt x="6176" y="235"/>
                </a:lnTo>
                <a:lnTo>
                  <a:pt x="6176" y="209"/>
                </a:lnTo>
                <a:lnTo>
                  <a:pt x="6177" y="172"/>
                </a:lnTo>
                <a:lnTo>
                  <a:pt x="6177" y="104"/>
                </a:lnTo>
                <a:lnTo>
                  <a:pt x="6177" y="117"/>
                </a:lnTo>
                <a:lnTo>
                  <a:pt x="6178" y="138"/>
                </a:lnTo>
                <a:lnTo>
                  <a:pt x="6178" y="175"/>
                </a:lnTo>
                <a:lnTo>
                  <a:pt x="6179" y="174"/>
                </a:lnTo>
                <a:lnTo>
                  <a:pt x="6179" y="169"/>
                </a:lnTo>
                <a:lnTo>
                  <a:pt x="6180" y="104"/>
                </a:lnTo>
                <a:lnTo>
                  <a:pt x="6180" y="138"/>
                </a:lnTo>
                <a:lnTo>
                  <a:pt x="6180" y="163"/>
                </a:lnTo>
                <a:lnTo>
                  <a:pt x="6181" y="236"/>
                </a:lnTo>
                <a:lnTo>
                  <a:pt x="6181" y="245"/>
                </a:lnTo>
                <a:lnTo>
                  <a:pt x="6182" y="248"/>
                </a:lnTo>
                <a:lnTo>
                  <a:pt x="6182" y="220"/>
                </a:lnTo>
                <a:lnTo>
                  <a:pt x="6183" y="227"/>
                </a:lnTo>
                <a:lnTo>
                  <a:pt x="6183" y="178"/>
                </a:lnTo>
                <a:lnTo>
                  <a:pt x="6184" y="180"/>
                </a:lnTo>
                <a:lnTo>
                  <a:pt x="6184" y="194"/>
                </a:lnTo>
                <a:lnTo>
                  <a:pt x="6185" y="217"/>
                </a:lnTo>
                <a:lnTo>
                  <a:pt x="6185" y="200"/>
                </a:lnTo>
                <a:lnTo>
                  <a:pt x="6185" y="148"/>
                </a:lnTo>
                <a:lnTo>
                  <a:pt x="6186" y="133"/>
                </a:lnTo>
                <a:lnTo>
                  <a:pt x="6186" y="160"/>
                </a:lnTo>
                <a:lnTo>
                  <a:pt x="6186" y="188"/>
                </a:lnTo>
                <a:lnTo>
                  <a:pt x="6187" y="246"/>
                </a:lnTo>
                <a:lnTo>
                  <a:pt x="6188" y="245"/>
                </a:lnTo>
                <a:lnTo>
                  <a:pt x="6189" y="104"/>
                </a:lnTo>
                <a:lnTo>
                  <a:pt x="6189" y="50"/>
                </a:lnTo>
                <a:lnTo>
                  <a:pt x="6190" y="99"/>
                </a:lnTo>
                <a:lnTo>
                  <a:pt x="6190" y="98"/>
                </a:lnTo>
                <a:lnTo>
                  <a:pt x="6191" y="41"/>
                </a:lnTo>
                <a:lnTo>
                  <a:pt x="6191" y="48"/>
                </a:lnTo>
                <a:lnTo>
                  <a:pt x="6192" y="171"/>
                </a:lnTo>
                <a:lnTo>
                  <a:pt x="6193" y="203"/>
                </a:lnTo>
                <a:lnTo>
                  <a:pt x="6193" y="239"/>
                </a:lnTo>
                <a:lnTo>
                  <a:pt x="6193" y="235"/>
                </a:lnTo>
                <a:lnTo>
                  <a:pt x="6194" y="223"/>
                </a:lnTo>
                <a:lnTo>
                  <a:pt x="6195" y="50"/>
                </a:lnTo>
                <a:lnTo>
                  <a:pt x="6195" y="48"/>
                </a:lnTo>
                <a:lnTo>
                  <a:pt x="6196" y="80"/>
                </a:lnTo>
                <a:lnTo>
                  <a:pt x="6196" y="77"/>
                </a:lnTo>
                <a:lnTo>
                  <a:pt x="6196" y="56"/>
                </a:lnTo>
                <a:lnTo>
                  <a:pt x="6197" y="62"/>
                </a:lnTo>
                <a:lnTo>
                  <a:pt x="6197" y="40"/>
                </a:lnTo>
                <a:lnTo>
                  <a:pt x="6197" y="48"/>
                </a:lnTo>
                <a:lnTo>
                  <a:pt x="6197" y="79"/>
                </a:lnTo>
                <a:lnTo>
                  <a:pt x="6198" y="193"/>
                </a:lnTo>
                <a:lnTo>
                  <a:pt x="6199" y="218"/>
                </a:lnTo>
                <a:lnTo>
                  <a:pt x="6200" y="236"/>
                </a:lnTo>
                <a:lnTo>
                  <a:pt x="6200" y="226"/>
                </a:lnTo>
                <a:lnTo>
                  <a:pt x="6200" y="197"/>
                </a:lnTo>
                <a:lnTo>
                  <a:pt x="6201" y="30"/>
                </a:lnTo>
                <a:lnTo>
                  <a:pt x="6201" y="37"/>
                </a:lnTo>
                <a:lnTo>
                  <a:pt x="6202" y="90"/>
                </a:lnTo>
                <a:lnTo>
                  <a:pt x="6202" y="83"/>
                </a:lnTo>
                <a:lnTo>
                  <a:pt x="6202" y="79"/>
                </a:lnTo>
                <a:lnTo>
                  <a:pt x="6203" y="39"/>
                </a:lnTo>
                <a:lnTo>
                  <a:pt x="6203" y="76"/>
                </a:lnTo>
                <a:lnTo>
                  <a:pt x="6204" y="102"/>
                </a:lnTo>
                <a:lnTo>
                  <a:pt x="6205" y="211"/>
                </a:lnTo>
                <a:lnTo>
                  <a:pt x="6205" y="224"/>
                </a:lnTo>
                <a:lnTo>
                  <a:pt x="6205" y="235"/>
                </a:lnTo>
                <a:lnTo>
                  <a:pt x="6206" y="224"/>
                </a:lnTo>
                <a:lnTo>
                  <a:pt x="6206" y="199"/>
                </a:lnTo>
                <a:lnTo>
                  <a:pt x="6207" y="55"/>
                </a:lnTo>
                <a:lnTo>
                  <a:pt x="6207" y="58"/>
                </a:lnTo>
                <a:lnTo>
                  <a:pt x="6207" y="65"/>
                </a:lnTo>
                <a:lnTo>
                  <a:pt x="6208" y="101"/>
                </a:lnTo>
                <a:lnTo>
                  <a:pt x="6208" y="93"/>
                </a:lnTo>
                <a:lnTo>
                  <a:pt x="6209" y="95"/>
                </a:lnTo>
                <a:lnTo>
                  <a:pt x="6209" y="36"/>
                </a:lnTo>
                <a:lnTo>
                  <a:pt x="6209" y="83"/>
                </a:lnTo>
                <a:lnTo>
                  <a:pt x="6210" y="82"/>
                </a:lnTo>
                <a:lnTo>
                  <a:pt x="6211" y="218"/>
                </a:lnTo>
                <a:lnTo>
                  <a:pt x="6211" y="226"/>
                </a:lnTo>
                <a:lnTo>
                  <a:pt x="6211" y="232"/>
                </a:lnTo>
                <a:lnTo>
                  <a:pt x="6212" y="196"/>
                </a:lnTo>
                <a:lnTo>
                  <a:pt x="6212" y="136"/>
                </a:lnTo>
                <a:lnTo>
                  <a:pt x="6213" y="55"/>
                </a:lnTo>
                <a:lnTo>
                  <a:pt x="6213" y="64"/>
                </a:lnTo>
                <a:lnTo>
                  <a:pt x="6213" y="79"/>
                </a:lnTo>
                <a:lnTo>
                  <a:pt x="6214" y="108"/>
                </a:lnTo>
                <a:lnTo>
                  <a:pt x="6214" y="96"/>
                </a:lnTo>
                <a:lnTo>
                  <a:pt x="6215" y="73"/>
                </a:lnTo>
                <a:lnTo>
                  <a:pt x="6215" y="36"/>
                </a:lnTo>
                <a:lnTo>
                  <a:pt x="6216" y="108"/>
                </a:lnTo>
                <a:lnTo>
                  <a:pt x="6216" y="142"/>
                </a:lnTo>
                <a:lnTo>
                  <a:pt x="6217" y="227"/>
                </a:lnTo>
                <a:lnTo>
                  <a:pt x="6217" y="233"/>
                </a:lnTo>
                <a:lnTo>
                  <a:pt x="6217" y="236"/>
                </a:lnTo>
                <a:lnTo>
                  <a:pt x="6218" y="153"/>
                </a:lnTo>
                <a:lnTo>
                  <a:pt x="6218" y="132"/>
                </a:lnTo>
                <a:lnTo>
                  <a:pt x="6219" y="107"/>
                </a:lnTo>
                <a:lnTo>
                  <a:pt x="6219" y="136"/>
                </a:lnTo>
                <a:lnTo>
                  <a:pt x="6220" y="165"/>
                </a:lnTo>
                <a:lnTo>
                  <a:pt x="6220" y="176"/>
                </a:lnTo>
                <a:lnTo>
                  <a:pt x="6221" y="148"/>
                </a:lnTo>
                <a:lnTo>
                  <a:pt x="6221" y="101"/>
                </a:lnTo>
                <a:lnTo>
                  <a:pt x="6221" y="98"/>
                </a:lnTo>
                <a:lnTo>
                  <a:pt x="6222" y="159"/>
                </a:lnTo>
                <a:lnTo>
                  <a:pt x="6222" y="181"/>
                </a:lnTo>
                <a:lnTo>
                  <a:pt x="6223" y="248"/>
                </a:lnTo>
                <a:lnTo>
                  <a:pt x="6223" y="252"/>
                </a:lnTo>
                <a:lnTo>
                  <a:pt x="6224" y="223"/>
                </a:lnTo>
                <a:lnTo>
                  <a:pt x="6224" y="227"/>
                </a:lnTo>
                <a:lnTo>
                  <a:pt x="6225" y="208"/>
                </a:lnTo>
                <a:lnTo>
                  <a:pt x="6225" y="183"/>
                </a:lnTo>
                <a:lnTo>
                  <a:pt x="6225" y="205"/>
                </a:lnTo>
                <a:lnTo>
                  <a:pt x="6226" y="212"/>
                </a:lnTo>
                <a:lnTo>
                  <a:pt x="6226" y="217"/>
                </a:lnTo>
                <a:lnTo>
                  <a:pt x="6227" y="145"/>
                </a:lnTo>
                <a:lnTo>
                  <a:pt x="6227" y="136"/>
                </a:lnTo>
                <a:lnTo>
                  <a:pt x="6228" y="193"/>
                </a:lnTo>
                <a:lnTo>
                  <a:pt x="6228" y="211"/>
                </a:lnTo>
                <a:lnTo>
                  <a:pt x="6229" y="248"/>
                </a:lnTo>
                <a:lnTo>
                  <a:pt x="6229" y="248"/>
                </a:lnTo>
                <a:lnTo>
                  <a:pt x="6229" y="236"/>
                </a:lnTo>
                <a:lnTo>
                  <a:pt x="6230" y="62"/>
                </a:lnTo>
                <a:lnTo>
                  <a:pt x="6231" y="56"/>
                </a:lnTo>
                <a:lnTo>
                  <a:pt x="6231" y="101"/>
                </a:lnTo>
                <a:lnTo>
                  <a:pt x="6232" y="96"/>
                </a:lnTo>
                <a:lnTo>
                  <a:pt x="6232" y="84"/>
                </a:lnTo>
                <a:lnTo>
                  <a:pt x="6233" y="34"/>
                </a:lnTo>
                <a:lnTo>
                  <a:pt x="6233" y="52"/>
                </a:lnTo>
                <a:lnTo>
                  <a:pt x="6233" y="74"/>
                </a:lnTo>
                <a:lnTo>
                  <a:pt x="6234" y="200"/>
                </a:lnTo>
                <a:lnTo>
                  <a:pt x="6234" y="221"/>
                </a:lnTo>
                <a:lnTo>
                  <a:pt x="6235" y="242"/>
                </a:lnTo>
                <a:lnTo>
                  <a:pt x="6235" y="235"/>
                </a:lnTo>
                <a:lnTo>
                  <a:pt x="6236" y="211"/>
                </a:lnTo>
                <a:lnTo>
                  <a:pt x="6236" y="44"/>
                </a:lnTo>
                <a:lnTo>
                  <a:pt x="6237" y="48"/>
                </a:lnTo>
                <a:lnTo>
                  <a:pt x="6237" y="58"/>
                </a:lnTo>
                <a:lnTo>
                  <a:pt x="6237" y="98"/>
                </a:lnTo>
                <a:lnTo>
                  <a:pt x="6238" y="92"/>
                </a:lnTo>
                <a:lnTo>
                  <a:pt x="6238" y="82"/>
                </a:lnTo>
                <a:lnTo>
                  <a:pt x="6239" y="31"/>
                </a:lnTo>
                <a:lnTo>
                  <a:pt x="6239" y="76"/>
                </a:lnTo>
                <a:lnTo>
                  <a:pt x="6239" y="96"/>
                </a:lnTo>
                <a:lnTo>
                  <a:pt x="6240" y="215"/>
                </a:lnTo>
                <a:lnTo>
                  <a:pt x="6240" y="230"/>
                </a:lnTo>
                <a:lnTo>
                  <a:pt x="6241" y="233"/>
                </a:lnTo>
                <a:lnTo>
                  <a:pt x="6241" y="183"/>
                </a:lnTo>
                <a:lnTo>
                  <a:pt x="6242" y="111"/>
                </a:lnTo>
                <a:lnTo>
                  <a:pt x="6242" y="22"/>
                </a:lnTo>
                <a:lnTo>
                  <a:pt x="6243" y="25"/>
                </a:lnTo>
                <a:lnTo>
                  <a:pt x="6243" y="39"/>
                </a:lnTo>
                <a:lnTo>
                  <a:pt x="6243" y="65"/>
                </a:lnTo>
                <a:lnTo>
                  <a:pt x="6244" y="41"/>
                </a:lnTo>
                <a:lnTo>
                  <a:pt x="6244" y="24"/>
                </a:lnTo>
                <a:lnTo>
                  <a:pt x="6245" y="92"/>
                </a:lnTo>
                <a:lnTo>
                  <a:pt x="6245" y="133"/>
                </a:lnTo>
                <a:lnTo>
                  <a:pt x="6246" y="224"/>
                </a:lnTo>
                <a:lnTo>
                  <a:pt x="6247" y="230"/>
                </a:lnTo>
                <a:lnTo>
                  <a:pt x="6248" y="120"/>
                </a:lnTo>
                <a:lnTo>
                  <a:pt x="6248" y="70"/>
                </a:lnTo>
                <a:lnTo>
                  <a:pt x="6248" y="30"/>
                </a:lnTo>
                <a:lnTo>
                  <a:pt x="6249" y="52"/>
                </a:lnTo>
                <a:lnTo>
                  <a:pt x="6249" y="56"/>
                </a:lnTo>
                <a:lnTo>
                  <a:pt x="6249" y="68"/>
                </a:lnTo>
                <a:lnTo>
                  <a:pt x="6250" y="4"/>
                </a:lnTo>
                <a:lnTo>
                  <a:pt x="6250" y="21"/>
                </a:lnTo>
                <a:lnTo>
                  <a:pt x="6251" y="128"/>
                </a:lnTo>
                <a:lnTo>
                  <a:pt x="6252" y="163"/>
                </a:lnTo>
                <a:lnTo>
                  <a:pt x="6252" y="233"/>
                </a:lnTo>
                <a:lnTo>
                  <a:pt x="6253" y="233"/>
                </a:lnTo>
                <a:lnTo>
                  <a:pt x="6254" y="73"/>
                </a:lnTo>
                <a:lnTo>
                  <a:pt x="6254" y="44"/>
                </a:lnTo>
                <a:lnTo>
                  <a:pt x="6255" y="90"/>
                </a:lnTo>
                <a:lnTo>
                  <a:pt x="6255" y="95"/>
                </a:lnTo>
                <a:lnTo>
                  <a:pt x="6256" y="25"/>
                </a:lnTo>
                <a:lnTo>
                  <a:pt x="6256" y="30"/>
                </a:lnTo>
                <a:lnTo>
                  <a:pt x="6256" y="41"/>
                </a:lnTo>
                <a:lnTo>
                  <a:pt x="6257" y="163"/>
                </a:lnTo>
                <a:lnTo>
                  <a:pt x="6258" y="188"/>
                </a:lnTo>
                <a:lnTo>
                  <a:pt x="6259" y="235"/>
                </a:lnTo>
                <a:lnTo>
                  <a:pt x="6259" y="235"/>
                </a:lnTo>
                <a:lnTo>
                  <a:pt x="6259" y="226"/>
                </a:lnTo>
                <a:lnTo>
                  <a:pt x="6260" y="99"/>
                </a:lnTo>
                <a:lnTo>
                  <a:pt x="6260" y="93"/>
                </a:lnTo>
                <a:lnTo>
                  <a:pt x="6261" y="174"/>
                </a:lnTo>
                <a:lnTo>
                  <a:pt x="6261" y="168"/>
                </a:lnTo>
                <a:lnTo>
                  <a:pt x="6262" y="102"/>
                </a:lnTo>
                <a:lnTo>
                  <a:pt x="6262" y="90"/>
                </a:lnTo>
                <a:lnTo>
                  <a:pt x="6264" y="176"/>
                </a:lnTo>
                <a:lnTo>
                  <a:pt x="6264" y="200"/>
                </a:lnTo>
                <a:lnTo>
                  <a:pt x="6265" y="244"/>
                </a:lnTo>
                <a:lnTo>
                  <a:pt x="6265" y="239"/>
                </a:lnTo>
                <a:lnTo>
                  <a:pt x="6266" y="200"/>
                </a:lnTo>
                <a:lnTo>
                  <a:pt x="6266" y="176"/>
                </a:lnTo>
                <a:lnTo>
                  <a:pt x="6267" y="165"/>
                </a:lnTo>
                <a:lnTo>
                  <a:pt x="6267" y="205"/>
                </a:lnTo>
                <a:lnTo>
                  <a:pt x="6268" y="208"/>
                </a:lnTo>
                <a:lnTo>
                  <a:pt x="6268" y="215"/>
                </a:lnTo>
                <a:lnTo>
                  <a:pt x="6268" y="133"/>
                </a:lnTo>
                <a:lnTo>
                  <a:pt x="6269" y="132"/>
                </a:lnTo>
                <a:lnTo>
                  <a:pt x="6270" y="209"/>
                </a:lnTo>
                <a:lnTo>
                  <a:pt x="6270" y="224"/>
                </a:lnTo>
                <a:lnTo>
                  <a:pt x="6271" y="248"/>
                </a:lnTo>
                <a:lnTo>
                  <a:pt x="6271" y="230"/>
                </a:lnTo>
                <a:lnTo>
                  <a:pt x="6271" y="203"/>
                </a:lnTo>
                <a:lnTo>
                  <a:pt x="6272" y="46"/>
                </a:lnTo>
                <a:lnTo>
                  <a:pt x="6272" y="58"/>
                </a:lnTo>
                <a:lnTo>
                  <a:pt x="6273" y="92"/>
                </a:lnTo>
                <a:lnTo>
                  <a:pt x="6273" y="73"/>
                </a:lnTo>
                <a:lnTo>
                  <a:pt x="6274" y="61"/>
                </a:lnTo>
                <a:lnTo>
                  <a:pt x="6274" y="30"/>
                </a:lnTo>
                <a:lnTo>
                  <a:pt x="6275" y="68"/>
                </a:lnTo>
                <a:lnTo>
                  <a:pt x="6275" y="95"/>
                </a:lnTo>
                <a:lnTo>
                  <a:pt x="6276" y="217"/>
                </a:lnTo>
                <a:lnTo>
                  <a:pt x="6276" y="240"/>
                </a:lnTo>
                <a:lnTo>
                  <a:pt x="6277" y="197"/>
                </a:lnTo>
                <a:lnTo>
                  <a:pt x="6277" y="122"/>
                </a:lnTo>
                <a:lnTo>
                  <a:pt x="6278" y="30"/>
                </a:lnTo>
                <a:lnTo>
                  <a:pt x="6278" y="37"/>
                </a:lnTo>
                <a:lnTo>
                  <a:pt x="6279" y="50"/>
                </a:lnTo>
                <a:lnTo>
                  <a:pt x="6279" y="80"/>
                </a:lnTo>
                <a:lnTo>
                  <a:pt x="6280" y="67"/>
                </a:lnTo>
                <a:lnTo>
                  <a:pt x="6280" y="27"/>
                </a:lnTo>
                <a:lnTo>
                  <a:pt x="6281" y="80"/>
                </a:lnTo>
                <a:lnTo>
                  <a:pt x="6281" y="116"/>
                </a:lnTo>
                <a:lnTo>
                  <a:pt x="6282" y="227"/>
                </a:lnTo>
                <a:lnTo>
                  <a:pt x="6282" y="232"/>
                </a:lnTo>
                <a:lnTo>
                  <a:pt x="6283" y="120"/>
                </a:lnTo>
                <a:lnTo>
                  <a:pt x="6284" y="62"/>
                </a:lnTo>
                <a:lnTo>
                  <a:pt x="6284" y="31"/>
                </a:lnTo>
                <a:lnTo>
                  <a:pt x="6284" y="50"/>
                </a:lnTo>
                <a:lnTo>
                  <a:pt x="6285" y="68"/>
                </a:lnTo>
                <a:lnTo>
                  <a:pt x="6285" y="70"/>
                </a:lnTo>
                <a:lnTo>
                  <a:pt x="6286" y="24"/>
                </a:lnTo>
                <a:lnTo>
                  <a:pt x="6286" y="21"/>
                </a:lnTo>
                <a:lnTo>
                  <a:pt x="6287" y="131"/>
                </a:lnTo>
                <a:lnTo>
                  <a:pt x="6287" y="154"/>
                </a:lnTo>
                <a:lnTo>
                  <a:pt x="6288" y="236"/>
                </a:lnTo>
                <a:lnTo>
                  <a:pt x="6288" y="237"/>
                </a:lnTo>
                <a:lnTo>
                  <a:pt x="6289" y="80"/>
                </a:lnTo>
                <a:lnTo>
                  <a:pt x="6290" y="39"/>
                </a:lnTo>
                <a:lnTo>
                  <a:pt x="6290" y="36"/>
                </a:lnTo>
                <a:lnTo>
                  <a:pt x="6291" y="83"/>
                </a:lnTo>
                <a:lnTo>
                  <a:pt x="6291" y="80"/>
                </a:lnTo>
                <a:lnTo>
                  <a:pt x="6292" y="24"/>
                </a:lnTo>
                <a:lnTo>
                  <a:pt x="6292" y="28"/>
                </a:lnTo>
                <a:lnTo>
                  <a:pt x="6292" y="40"/>
                </a:lnTo>
                <a:lnTo>
                  <a:pt x="6293" y="159"/>
                </a:lnTo>
                <a:lnTo>
                  <a:pt x="6293" y="202"/>
                </a:lnTo>
                <a:lnTo>
                  <a:pt x="6294" y="233"/>
                </a:lnTo>
                <a:lnTo>
                  <a:pt x="6294" y="232"/>
                </a:lnTo>
                <a:lnTo>
                  <a:pt x="6295" y="220"/>
                </a:lnTo>
                <a:lnTo>
                  <a:pt x="6296" y="43"/>
                </a:lnTo>
                <a:lnTo>
                  <a:pt x="6296" y="36"/>
                </a:lnTo>
                <a:lnTo>
                  <a:pt x="6297" y="93"/>
                </a:lnTo>
                <a:lnTo>
                  <a:pt x="6297" y="84"/>
                </a:lnTo>
                <a:lnTo>
                  <a:pt x="6298" y="24"/>
                </a:lnTo>
                <a:lnTo>
                  <a:pt x="6298" y="34"/>
                </a:lnTo>
                <a:lnTo>
                  <a:pt x="6298" y="76"/>
                </a:lnTo>
                <a:lnTo>
                  <a:pt x="6299" y="190"/>
                </a:lnTo>
                <a:lnTo>
                  <a:pt x="6299" y="209"/>
                </a:lnTo>
                <a:lnTo>
                  <a:pt x="6300" y="236"/>
                </a:lnTo>
                <a:lnTo>
                  <a:pt x="6300" y="228"/>
                </a:lnTo>
                <a:lnTo>
                  <a:pt x="6301" y="208"/>
                </a:lnTo>
                <a:lnTo>
                  <a:pt x="6302" y="102"/>
                </a:lnTo>
                <a:lnTo>
                  <a:pt x="6302" y="111"/>
                </a:lnTo>
                <a:lnTo>
                  <a:pt x="6303" y="169"/>
                </a:lnTo>
                <a:lnTo>
                  <a:pt x="6303" y="163"/>
                </a:lnTo>
                <a:lnTo>
                  <a:pt x="6304" y="96"/>
                </a:lnTo>
                <a:lnTo>
                  <a:pt x="6304" y="113"/>
                </a:lnTo>
                <a:lnTo>
                  <a:pt x="6304" y="136"/>
                </a:lnTo>
                <a:lnTo>
                  <a:pt x="6305" y="220"/>
                </a:lnTo>
                <a:lnTo>
                  <a:pt x="6306" y="235"/>
                </a:lnTo>
                <a:lnTo>
                  <a:pt x="6306" y="248"/>
                </a:lnTo>
                <a:lnTo>
                  <a:pt x="6307" y="233"/>
                </a:lnTo>
                <a:lnTo>
                  <a:pt x="6307" y="221"/>
                </a:lnTo>
                <a:lnTo>
                  <a:pt x="6307" y="223"/>
                </a:lnTo>
                <a:lnTo>
                  <a:pt x="6308" y="168"/>
                </a:lnTo>
                <a:lnTo>
                  <a:pt x="6308" y="166"/>
                </a:lnTo>
                <a:lnTo>
                  <a:pt x="6309" y="203"/>
                </a:lnTo>
                <a:lnTo>
                  <a:pt x="6309" y="202"/>
                </a:lnTo>
                <a:lnTo>
                  <a:pt x="6309" y="159"/>
                </a:lnTo>
                <a:lnTo>
                  <a:pt x="6310" y="128"/>
                </a:lnTo>
                <a:lnTo>
                  <a:pt x="6310" y="141"/>
                </a:lnTo>
                <a:lnTo>
                  <a:pt x="6311" y="160"/>
                </a:lnTo>
                <a:lnTo>
                  <a:pt x="6311" y="239"/>
                </a:lnTo>
                <a:lnTo>
                  <a:pt x="6312" y="244"/>
                </a:lnTo>
                <a:lnTo>
                  <a:pt x="6312" y="245"/>
                </a:lnTo>
                <a:lnTo>
                  <a:pt x="6313" y="131"/>
                </a:lnTo>
                <a:lnTo>
                  <a:pt x="6313" y="80"/>
                </a:lnTo>
                <a:lnTo>
                  <a:pt x="6313" y="46"/>
                </a:lnTo>
                <a:lnTo>
                  <a:pt x="6314" y="71"/>
                </a:lnTo>
                <a:lnTo>
                  <a:pt x="6314" y="92"/>
                </a:lnTo>
                <a:lnTo>
                  <a:pt x="6315" y="95"/>
                </a:lnTo>
                <a:lnTo>
                  <a:pt x="6315" y="30"/>
                </a:lnTo>
                <a:lnTo>
                  <a:pt x="6315" y="36"/>
                </a:lnTo>
                <a:lnTo>
                  <a:pt x="6316" y="131"/>
                </a:lnTo>
                <a:lnTo>
                  <a:pt x="6317" y="160"/>
                </a:lnTo>
                <a:lnTo>
                  <a:pt x="6318" y="226"/>
                </a:lnTo>
                <a:lnTo>
                  <a:pt x="6318" y="226"/>
                </a:lnTo>
                <a:lnTo>
                  <a:pt x="6318" y="230"/>
                </a:lnTo>
                <a:lnTo>
                  <a:pt x="6319" y="120"/>
                </a:lnTo>
                <a:lnTo>
                  <a:pt x="6319" y="71"/>
                </a:lnTo>
                <a:lnTo>
                  <a:pt x="6320" y="34"/>
                </a:lnTo>
                <a:lnTo>
                  <a:pt x="6320" y="39"/>
                </a:lnTo>
                <a:lnTo>
                  <a:pt x="6320" y="58"/>
                </a:lnTo>
                <a:lnTo>
                  <a:pt x="6321" y="61"/>
                </a:lnTo>
                <a:lnTo>
                  <a:pt x="6321" y="13"/>
                </a:lnTo>
                <a:lnTo>
                  <a:pt x="6322" y="21"/>
                </a:lnTo>
                <a:lnTo>
                  <a:pt x="6323" y="122"/>
                </a:lnTo>
                <a:lnTo>
                  <a:pt x="6323" y="153"/>
                </a:lnTo>
                <a:lnTo>
                  <a:pt x="6324" y="228"/>
                </a:lnTo>
                <a:lnTo>
                  <a:pt x="6324" y="230"/>
                </a:lnTo>
                <a:lnTo>
                  <a:pt x="6325" y="62"/>
                </a:lnTo>
                <a:lnTo>
                  <a:pt x="6325" y="37"/>
                </a:lnTo>
                <a:lnTo>
                  <a:pt x="6326" y="80"/>
                </a:lnTo>
                <a:lnTo>
                  <a:pt x="6327" y="83"/>
                </a:lnTo>
                <a:lnTo>
                  <a:pt x="6327" y="18"/>
                </a:lnTo>
                <a:lnTo>
                  <a:pt x="6327" y="24"/>
                </a:lnTo>
                <a:lnTo>
                  <a:pt x="6328" y="46"/>
                </a:lnTo>
                <a:lnTo>
                  <a:pt x="6329" y="156"/>
                </a:lnTo>
                <a:lnTo>
                  <a:pt x="6329" y="188"/>
                </a:lnTo>
                <a:lnTo>
                  <a:pt x="6330" y="233"/>
                </a:lnTo>
                <a:lnTo>
                  <a:pt x="6330" y="218"/>
                </a:lnTo>
                <a:lnTo>
                  <a:pt x="6331" y="21"/>
                </a:lnTo>
                <a:lnTo>
                  <a:pt x="6331" y="21"/>
                </a:lnTo>
                <a:lnTo>
                  <a:pt x="6332" y="70"/>
                </a:lnTo>
                <a:lnTo>
                  <a:pt x="6333" y="65"/>
                </a:lnTo>
                <a:lnTo>
                  <a:pt x="6333" y="18"/>
                </a:lnTo>
                <a:lnTo>
                  <a:pt x="6334" y="31"/>
                </a:lnTo>
                <a:lnTo>
                  <a:pt x="6334" y="62"/>
                </a:lnTo>
                <a:lnTo>
                  <a:pt x="6335" y="190"/>
                </a:lnTo>
                <a:lnTo>
                  <a:pt x="6335" y="214"/>
                </a:lnTo>
                <a:lnTo>
                  <a:pt x="6335" y="230"/>
                </a:lnTo>
                <a:lnTo>
                  <a:pt x="6336" y="217"/>
                </a:lnTo>
                <a:lnTo>
                  <a:pt x="6336" y="187"/>
                </a:lnTo>
                <a:lnTo>
                  <a:pt x="6337" y="37"/>
                </a:lnTo>
                <a:lnTo>
                  <a:pt x="6337" y="49"/>
                </a:lnTo>
                <a:lnTo>
                  <a:pt x="6338" y="49"/>
                </a:lnTo>
                <a:lnTo>
                  <a:pt x="6338" y="93"/>
                </a:lnTo>
                <a:lnTo>
                  <a:pt x="6339" y="86"/>
                </a:lnTo>
                <a:lnTo>
                  <a:pt x="6339" y="80"/>
                </a:lnTo>
                <a:lnTo>
                  <a:pt x="6339" y="34"/>
                </a:lnTo>
                <a:lnTo>
                  <a:pt x="6340" y="68"/>
                </a:lnTo>
                <a:lnTo>
                  <a:pt x="6340" y="92"/>
                </a:lnTo>
                <a:lnTo>
                  <a:pt x="6341" y="214"/>
                </a:lnTo>
                <a:lnTo>
                  <a:pt x="6341" y="224"/>
                </a:lnTo>
                <a:lnTo>
                  <a:pt x="6342" y="233"/>
                </a:lnTo>
                <a:lnTo>
                  <a:pt x="6342" y="206"/>
                </a:lnTo>
                <a:lnTo>
                  <a:pt x="6343" y="163"/>
                </a:lnTo>
                <a:lnTo>
                  <a:pt x="6343" y="90"/>
                </a:lnTo>
                <a:lnTo>
                  <a:pt x="6343" y="98"/>
                </a:lnTo>
                <a:lnTo>
                  <a:pt x="6344" y="117"/>
                </a:lnTo>
                <a:lnTo>
                  <a:pt x="6344" y="160"/>
                </a:lnTo>
                <a:lnTo>
                  <a:pt x="6345" y="154"/>
                </a:lnTo>
                <a:lnTo>
                  <a:pt x="6345" y="107"/>
                </a:lnTo>
                <a:lnTo>
                  <a:pt x="6345" y="93"/>
                </a:lnTo>
                <a:lnTo>
                  <a:pt x="6346" y="138"/>
                </a:lnTo>
                <a:lnTo>
                  <a:pt x="6346" y="163"/>
                </a:lnTo>
                <a:lnTo>
                  <a:pt x="6347" y="240"/>
                </a:lnTo>
                <a:lnTo>
                  <a:pt x="6347" y="246"/>
                </a:lnTo>
                <a:lnTo>
                  <a:pt x="6348" y="248"/>
                </a:lnTo>
                <a:lnTo>
                  <a:pt x="6348" y="220"/>
                </a:lnTo>
                <a:lnTo>
                  <a:pt x="6349" y="209"/>
                </a:lnTo>
                <a:lnTo>
                  <a:pt x="6349" y="166"/>
                </a:lnTo>
                <a:lnTo>
                  <a:pt x="6350" y="166"/>
                </a:lnTo>
                <a:lnTo>
                  <a:pt x="6350" y="187"/>
                </a:lnTo>
                <a:lnTo>
                  <a:pt x="6350" y="208"/>
                </a:lnTo>
                <a:lnTo>
                  <a:pt x="6351" y="154"/>
                </a:lnTo>
                <a:lnTo>
                  <a:pt x="6351" y="138"/>
                </a:lnTo>
                <a:lnTo>
                  <a:pt x="6351" y="133"/>
                </a:lnTo>
                <a:lnTo>
                  <a:pt x="6352" y="172"/>
                </a:lnTo>
                <a:lnTo>
                  <a:pt x="6352" y="194"/>
                </a:lnTo>
                <a:lnTo>
                  <a:pt x="6353" y="252"/>
                </a:lnTo>
                <a:lnTo>
                  <a:pt x="6354" y="267"/>
                </a:lnTo>
                <a:lnTo>
                  <a:pt x="6354" y="206"/>
                </a:lnTo>
                <a:lnTo>
                  <a:pt x="6355" y="208"/>
                </a:lnTo>
                <a:lnTo>
                  <a:pt x="6355" y="183"/>
                </a:lnTo>
                <a:lnTo>
                  <a:pt x="6355" y="159"/>
                </a:lnTo>
                <a:lnTo>
                  <a:pt x="6356" y="178"/>
                </a:lnTo>
                <a:lnTo>
                  <a:pt x="6356" y="193"/>
                </a:lnTo>
                <a:lnTo>
                  <a:pt x="6356" y="209"/>
                </a:lnTo>
                <a:lnTo>
                  <a:pt x="6357" y="124"/>
                </a:lnTo>
                <a:lnTo>
                  <a:pt x="6357" y="116"/>
                </a:lnTo>
                <a:lnTo>
                  <a:pt x="6358" y="190"/>
                </a:lnTo>
                <a:lnTo>
                  <a:pt x="6358" y="217"/>
                </a:lnTo>
                <a:lnTo>
                  <a:pt x="6359" y="246"/>
                </a:lnTo>
                <a:lnTo>
                  <a:pt x="6360" y="232"/>
                </a:lnTo>
                <a:lnTo>
                  <a:pt x="6361" y="40"/>
                </a:lnTo>
                <a:lnTo>
                  <a:pt x="6361" y="28"/>
                </a:lnTo>
                <a:lnTo>
                  <a:pt x="6362" y="80"/>
                </a:lnTo>
                <a:lnTo>
                  <a:pt x="6362" y="71"/>
                </a:lnTo>
                <a:lnTo>
                  <a:pt x="6363" y="10"/>
                </a:lnTo>
                <a:lnTo>
                  <a:pt x="6363" y="30"/>
                </a:lnTo>
                <a:lnTo>
                  <a:pt x="6363" y="64"/>
                </a:lnTo>
                <a:lnTo>
                  <a:pt x="6364" y="190"/>
                </a:lnTo>
                <a:lnTo>
                  <a:pt x="6365" y="212"/>
                </a:lnTo>
                <a:lnTo>
                  <a:pt x="6366" y="235"/>
                </a:lnTo>
                <a:lnTo>
                  <a:pt x="6366" y="221"/>
                </a:lnTo>
                <a:lnTo>
                  <a:pt x="6366" y="188"/>
                </a:lnTo>
                <a:lnTo>
                  <a:pt x="6367" y="36"/>
                </a:lnTo>
                <a:lnTo>
                  <a:pt x="6367" y="41"/>
                </a:lnTo>
                <a:lnTo>
                  <a:pt x="6367" y="48"/>
                </a:lnTo>
                <a:lnTo>
                  <a:pt x="6368" y="74"/>
                </a:lnTo>
                <a:lnTo>
                  <a:pt x="6368" y="64"/>
                </a:lnTo>
                <a:lnTo>
                  <a:pt x="6368" y="56"/>
                </a:lnTo>
                <a:lnTo>
                  <a:pt x="6369" y="7"/>
                </a:lnTo>
                <a:lnTo>
                  <a:pt x="6369" y="64"/>
                </a:lnTo>
                <a:lnTo>
                  <a:pt x="6370" y="89"/>
                </a:lnTo>
                <a:lnTo>
                  <a:pt x="6370" y="215"/>
                </a:lnTo>
                <a:lnTo>
                  <a:pt x="6371" y="230"/>
                </a:lnTo>
                <a:lnTo>
                  <a:pt x="6371" y="232"/>
                </a:lnTo>
                <a:lnTo>
                  <a:pt x="6372" y="199"/>
                </a:lnTo>
                <a:lnTo>
                  <a:pt x="6372" y="126"/>
                </a:lnTo>
                <a:lnTo>
                  <a:pt x="6373" y="28"/>
                </a:lnTo>
                <a:lnTo>
                  <a:pt x="6373" y="34"/>
                </a:lnTo>
                <a:lnTo>
                  <a:pt x="6373" y="49"/>
                </a:lnTo>
                <a:lnTo>
                  <a:pt x="6374" y="73"/>
                </a:lnTo>
                <a:lnTo>
                  <a:pt x="6374" y="67"/>
                </a:lnTo>
                <a:lnTo>
                  <a:pt x="6374" y="56"/>
                </a:lnTo>
                <a:lnTo>
                  <a:pt x="6374" y="6"/>
                </a:lnTo>
                <a:lnTo>
                  <a:pt x="6375" y="74"/>
                </a:lnTo>
                <a:lnTo>
                  <a:pt x="6375" y="93"/>
                </a:lnTo>
                <a:lnTo>
                  <a:pt x="6377" y="208"/>
                </a:lnTo>
                <a:lnTo>
                  <a:pt x="6377" y="230"/>
                </a:lnTo>
                <a:lnTo>
                  <a:pt x="6377" y="236"/>
                </a:lnTo>
                <a:lnTo>
                  <a:pt x="6378" y="194"/>
                </a:lnTo>
                <a:lnTo>
                  <a:pt x="6378" y="128"/>
                </a:lnTo>
                <a:lnTo>
                  <a:pt x="6379" y="30"/>
                </a:lnTo>
                <a:lnTo>
                  <a:pt x="6379" y="46"/>
                </a:lnTo>
                <a:lnTo>
                  <a:pt x="6379" y="62"/>
                </a:lnTo>
                <a:lnTo>
                  <a:pt x="6380" y="95"/>
                </a:lnTo>
                <a:lnTo>
                  <a:pt x="6380" y="73"/>
                </a:lnTo>
                <a:lnTo>
                  <a:pt x="6381" y="18"/>
                </a:lnTo>
                <a:lnTo>
                  <a:pt x="6382" y="96"/>
                </a:lnTo>
                <a:lnTo>
                  <a:pt x="6382" y="131"/>
                </a:lnTo>
                <a:lnTo>
                  <a:pt x="6383" y="220"/>
                </a:lnTo>
                <a:lnTo>
                  <a:pt x="6383" y="230"/>
                </a:lnTo>
                <a:lnTo>
                  <a:pt x="6384" y="153"/>
                </a:lnTo>
                <a:lnTo>
                  <a:pt x="6384" y="111"/>
                </a:lnTo>
                <a:lnTo>
                  <a:pt x="6385" y="95"/>
                </a:lnTo>
                <a:lnTo>
                  <a:pt x="6385" y="126"/>
                </a:lnTo>
                <a:lnTo>
                  <a:pt x="6386" y="154"/>
                </a:lnTo>
                <a:lnTo>
                  <a:pt x="6386" y="185"/>
                </a:lnTo>
                <a:lnTo>
                  <a:pt x="6386" y="126"/>
                </a:lnTo>
                <a:lnTo>
                  <a:pt x="6387" y="90"/>
                </a:lnTo>
                <a:lnTo>
                  <a:pt x="6387" y="86"/>
                </a:lnTo>
                <a:lnTo>
                  <a:pt x="6388" y="147"/>
                </a:lnTo>
                <a:lnTo>
                  <a:pt x="6388" y="168"/>
                </a:lnTo>
                <a:lnTo>
                  <a:pt x="6389" y="244"/>
                </a:lnTo>
                <a:lnTo>
                  <a:pt x="6389" y="246"/>
                </a:lnTo>
                <a:lnTo>
                  <a:pt x="6390" y="203"/>
                </a:lnTo>
                <a:lnTo>
                  <a:pt x="6390" y="212"/>
                </a:lnTo>
                <a:lnTo>
                  <a:pt x="6390" y="171"/>
                </a:lnTo>
                <a:lnTo>
                  <a:pt x="6391" y="145"/>
                </a:lnTo>
                <a:lnTo>
                  <a:pt x="6391" y="172"/>
                </a:lnTo>
                <a:lnTo>
                  <a:pt x="6392" y="190"/>
                </a:lnTo>
                <a:lnTo>
                  <a:pt x="6393" y="122"/>
                </a:lnTo>
                <a:lnTo>
                  <a:pt x="6393" y="119"/>
                </a:lnTo>
                <a:lnTo>
                  <a:pt x="6393" y="111"/>
                </a:lnTo>
                <a:lnTo>
                  <a:pt x="6394" y="172"/>
                </a:lnTo>
                <a:lnTo>
                  <a:pt x="6394" y="205"/>
                </a:lnTo>
                <a:lnTo>
                  <a:pt x="6395" y="246"/>
                </a:lnTo>
                <a:lnTo>
                  <a:pt x="6395" y="245"/>
                </a:lnTo>
                <a:lnTo>
                  <a:pt x="6395" y="237"/>
                </a:lnTo>
                <a:lnTo>
                  <a:pt x="6396" y="27"/>
                </a:lnTo>
                <a:lnTo>
                  <a:pt x="6397" y="18"/>
                </a:lnTo>
                <a:lnTo>
                  <a:pt x="6397" y="59"/>
                </a:lnTo>
                <a:lnTo>
                  <a:pt x="6398" y="56"/>
                </a:lnTo>
                <a:lnTo>
                  <a:pt x="6398" y="39"/>
                </a:lnTo>
                <a:lnTo>
                  <a:pt x="6398" y="13"/>
                </a:lnTo>
                <a:lnTo>
                  <a:pt x="6399" y="30"/>
                </a:lnTo>
                <a:lnTo>
                  <a:pt x="6399" y="64"/>
                </a:lnTo>
                <a:lnTo>
                  <a:pt x="6400" y="192"/>
                </a:lnTo>
                <a:lnTo>
                  <a:pt x="6400" y="215"/>
                </a:lnTo>
                <a:lnTo>
                  <a:pt x="6401" y="237"/>
                </a:lnTo>
                <a:lnTo>
                  <a:pt x="6401" y="224"/>
                </a:lnTo>
                <a:lnTo>
                  <a:pt x="6402" y="185"/>
                </a:lnTo>
                <a:lnTo>
                  <a:pt x="6402" y="15"/>
                </a:lnTo>
                <a:lnTo>
                  <a:pt x="6403" y="25"/>
                </a:lnTo>
                <a:lnTo>
                  <a:pt x="6403" y="52"/>
                </a:lnTo>
                <a:lnTo>
                  <a:pt x="6404" y="36"/>
                </a:lnTo>
                <a:lnTo>
                  <a:pt x="6404" y="43"/>
                </a:lnTo>
                <a:lnTo>
                  <a:pt x="6404" y="13"/>
                </a:lnTo>
                <a:lnTo>
                  <a:pt x="6405" y="62"/>
                </a:lnTo>
                <a:lnTo>
                  <a:pt x="6405" y="86"/>
                </a:lnTo>
                <a:lnTo>
                  <a:pt x="6406" y="209"/>
                </a:lnTo>
                <a:lnTo>
                  <a:pt x="6406" y="224"/>
                </a:lnTo>
                <a:lnTo>
                  <a:pt x="6407" y="233"/>
                </a:lnTo>
                <a:lnTo>
                  <a:pt x="6407" y="175"/>
                </a:lnTo>
                <a:lnTo>
                  <a:pt x="6408" y="101"/>
                </a:lnTo>
                <a:lnTo>
                  <a:pt x="6408" y="12"/>
                </a:lnTo>
                <a:lnTo>
                  <a:pt x="6409" y="16"/>
                </a:lnTo>
                <a:lnTo>
                  <a:pt x="6409" y="28"/>
                </a:lnTo>
                <a:lnTo>
                  <a:pt x="6410" y="56"/>
                </a:lnTo>
                <a:lnTo>
                  <a:pt x="6410" y="41"/>
                </a:lnTo>
                <a:lnTo>
                  <a:pt x="6410" y="15"/>
                </a:lnTo>
                <a:lnTo>
                  <a:pt x="6410" y="10"/>
                </a:lnTo>
                <a:lnTo>
                  <a:pt x="6411" y="82"/>
                </a:lnTo>
                <a:lnTo>
                  <a:pt x="6411" y="117"/>
                </a:lnTo>
                <a:lnTo>
                  <a:pt x="6412" y="221"/>
                </a:lnTo>
                <a:lnTo>
                  <a:pt x="6413" y="228"/>
                </a:lnTo>
                <a:lnTo>
                  <a:pt x="6414" y="123"/>
                </a:lnTo>
                <a:lnTo>
                  <a:pt x="6414" y="34"/>
                </a:lnTo>
                <a:lnTo>
                  <a:pt x="6414" y="10"/>
                </a:lnTo>
                <a:lnTo>
                  <a:pt x="6415" y="25"/>
                </a:lnTo>
                <a:lnTo>
                  <a:pt x="6415" y="53"/>
                </a:lnTo>
                <a:lnTo>
                  <a:pt x="6416" y="16"/>
                </a:lnTo>
                <a:lnTo>
                  <a:pt x="6416" y="12"/>
                </a:lnTo>
                <a:lnTo>
                  <a:pt x="6417" y="117"/>
                </a:lnTo>
                <a:lnTo>
                  <a:pt x="6417" y="145"/>
                </a:lnTo>
                <a:lnTo>
                  <a:pt x="6418" y="228"/>
                </a:lnTo>
                <a:lnTo>
                  <a:pt x="6419" y="235"/>
                </a:lnTo>
                <a:lnTo>
                  <a:pt x="6420" y="44"/>
                </a:lnTo>
                <a:lnTo>
                  <a:pt x="6420" y="18"/>
                </a:lnTo>
                <a:lnTo>
                  <a:pt x="6420" y="15"/>
                </a:lnTo>
                <a:lnTo>
                  <a:pt x="6421" y="52"/>
                </a:lnTo>
                <a:lnTo>
                  <a:pt x="6421" y="61"/>
                </a:lnTo>
                <a:lnTo>
                  <a:pt x="6422" y="15"/>
                </a:lnTo>
                <a:lnTo>
                  <a:pt x="6422" y="25"/>
                </a:lnTo>
                <a:lnTo>
                  <a:pt x="6422" y="43"/>
                </a:lnTo>
                <a:lnTo>
                  <a:pt x="6423" y="153"/>
                </a:lnTo>
                <a:lnTo>
                  <a:pt x="6424" y="184"/>
                </a:lnTo>
                <a:lnTo>
                  <a:pt x="6425" y="235"/>
                </a:lnTo>
                <a:lnTo>
                  <a:pt x="6425" y="227"/>
                </a:lnTo>
                <a:lnTo>
                  <a:pt x="6426" y="82"/>
                </a:lnTo>
                <a:lnTo>
                  <a:pt x="6426" y="82"/>
                </a:lnTo>
                <a:lnTo>
                  <a:pt x="6427" y="159"/>
                </a:lnTo>
                <a:lnTo>
                  <a:pt x="6427" y="162"/>
                </a:lnTo>
                <a:lnTo>
                  <a:pt x="6428" y="84"/>
                </a:lnTo>
                <a:lnTo>
                  <a:pt x="6429" y="102"/>
                </a:lnTo>
                <a:lnTo>
                  <a:pt x="6429" y="202"/>
                </a:lnTo>
                <a:lnTo>
                  <a:pt x="6430" y="217"/>
                </a:lnTo>
                <a:lnTo>
                  <a:pt x="6431" y="246"/>
                </a:lnTo>
                <a:lnTo>
                  <a:pt x="6431" y="237"/>
                </a:lnTo>
                <a:lnTo>
                  <a:pt x="6432" y="174"/>
                </a:lnTo>
                <a:lnTo>
                  <a:pt x="6432" y="151"/>
                </a:lnTo>
                <a:lnTo>
                  <a:pt x="6432" y="145"/>
                </a:lnTo>
                <a:lnTo>
                  <a:pt x="6433" y="190"/>
                </a:lnTo>
                <a:lnTo>
                  <a:pt x="6433" y="187"/>
                </a:lnTo>
                <a:lnTo>
                  <a:pt x="6434" y="107"/>
                </a:lnTo>
                <a:lnTo>
                  <a:pt x="6435" y="110"/>
                </a:lnTo>
                <a:lnTo>
                  <a:pt x="6436" y="208"/>
                </a:lnTo>
                <a:lnTo>
                  <a:pt x="6436" y="223"/>
                </a:lnTo>
                <a:lnTo>
                  <a:pt x="6436" y="242"/>
                </a:lnTo>
                <a:lnTo>
                  <a:pt x="6437" y="228"/>
                </a:lnTo>
                <a:lnTo>
                  <a:pt x="6437" y="192"/>
                </a:lnTo>
                <a:lnTo>
                  <a:pt x="6438" y="36"/>
                </a:lnTo>
                <a:lnTo>
                  <a:pt x="6438" y="49"/>
                </a:lnTo>
                <a:lnTo>
                  <a:pt x="6439" y="89"/>
                </a:lnTo>
                <a:lnTo>
                  <a:pt x="6440" y="77"/>
                </a:lnTo>
                <a:lnTo>
                  <a:pt x="6440" y="31"/>
                </a:lnTo>
                <a:lnTo>
                  <a:pt x="6441" y="80"/>
                </a:lnTo>
                <a:lnTo>
                  <a:pt x="6441" y="92"/>
                </a:lnTo>
                <a:lnTo>
                  <a:pt x="6442" y="211"/>
                </a:lnTo>
                <a:lnTo>
                  <a:pt x="6442" y="224"/>
                </a:lnTo>
                <a:lnTo>
                  <a:pt x="6442" y="236"/>
                </a:lnTo>
                <a:lnTo>
                  <a:pt x="6443" y="185"/>
                </a:lnTo>
                <a:lnTo>
                  <a:pt x="6443" y="132"/>
                </a:lnTo>
                <a:lnTo>
                  <a:pt x="6444" y="46"/>
                </a:lnTo>
                <a:lnTo>
                  <a:pt x="6444" y="62"/>
                </a:lnTo>
                <a:lnTo>
                  <a:pt x="6445" y="77"/>
                </a:lnTo>
                <a:lnTo>
                  <a:pt x="6445" y="108"/>
                </a:lnTo>
                <a:lnTo>
                  <a:pt x="6445" y="83"/>
                </a:lnTo>
                <a:lnTo>
                  <a:pt x="6446" y="53"/>
                </a:lnTo>
                <a:lnTo>
                  <a:pt x="6446" y="52"/>
                </a:lnTo>
                <a:lnTo>
                  <a:pt x="6447" y="107"/>
                </a:lnTo>
                <a:lnTo>
                  <a:pt x="6447" y="133"/>
                </a:lnTo>
                <a:lnTo>
                  <a:pt x="6448" y="230"/>
                </a:lnTo>
                <a:lnTo>
                  <a:pt x="6448" y="237"/>
                </a:lnTo>
                <a:lnTo>
                  <a:pt x="6449" y="166"/>
                </a:lnTo>
                <a:lnTo>
                  <a:pt x="6449" y="113"/>
                </a:lnTo>
                <a:lnTo>
                  <a:pt x="6450" y="104"/>
                </a:lnTo>
                <a:lnTo>
                  <a:pt x="6450" y="124"/>
                </a:lnTo>
                <a:lnTo>
                  <a:pt x="6451" y="154"/>
                </a:lnTo>
                <a:lnTo>
                  <a:pt x="6451" y="163"/>
                </a:lnTo>
                <a:lnTo>
                  <a:pt x="6452" y="116"/>
                </a:lnTo>
                <a:lnTo>
                  <a:pt x="6452" y="89"/>
                </a:lnTo>
                <a:lnTo>
                  <a:pt x="6453" y="171"/>
                </a:lnTo>
                <a:lnTo>
                  <a:pt x="6453" y="188"/>
                </a:lnTo>
                <a:lnTo>
                  <a:pt x="6454" y="244"/>
                </a:lnTo>
                <a:lnTo>
                  <a:pt x="6454" y="254"/>
                </a:lnTo>
                <a:lnTo>
                  <a:pt x="6455" y="211"/>
                </a:lnTo>
                <a:lnTo>
                  <a:pt x="6456" y="212"/>
                </a:lnTo>
                <a:lnTo>
                  <a:pt x="6456" y="168"/>
                </a:lnTo>
                <a:lnTo>
                  <a:pt x="6457" y="205"/>
                </a:lnTo>
                <a:lnTo>
                  <a:pt x="6457" y="232"/>
                </a:lnTo>
                <a:lnTo>
                  <a:pt x="6458" y="166"/>
                </a:lnTo>
                <a:lnTo>
                  <a:pt x="6458" y="160"/>
                </a:lnTo>
                <a:lnTo>
                  <a:pt x="6458" y="157"/>
                </a:lnTo>
                <a:lnTo>
                  <a:pt x="6459" y="199"/>
                </a:lnTo>
                <a:lnTo>
                  <a:pt x="6459" y="221"/>
                </a:lnTo>
                <a:lnTo>
                  <a:pt x="6460" y="260"/>
                </a:lnTo>
                <a:lnTo>
                  <a:pt x="6461" y="246"/>
                </a:lnTo>
                <a:lnTo>
                  <a:pt x="6461" y="205"/>
                </a:lnTo>
                <a:lnTo>
                  <a:pt x="6462" y="181"/>
                </a:lnTo>
                <a:lnTo>
                  <a:pt x="6462" y="172"/>
                </a:lnTo>
                <a:lnTo>
                  <a:pt x="6463" y="206"/>
                </a:lnTo>
                <a:lnTo>
                  <a:pt x="6463" y="211"/>
                </a:lnTo>
                <a:lnTo>
                  <a:pt x="6464" y="151"/>
                </a:lnTo>
                <a:lnTo>
                  <a:pt x="6464" y="153"/>
                </a:lnTo>
                <a:lnTo>
                  <a:pt x="6465" y="212"/>
                </a:lnTo>
                <a:lnTo>
                  <a:pt x="6465" y="235"/>
                </a:lnTo>
                <a:lnTo>
                  <a:pt x="6466" y="258"/>
                </a:lnTo>
                <a:lnTo>
                  <a:pt x="6466" y="255"/>
                </a:lnTo>
                <a:lnTo>
                  <a:pt x="6467" y="235"/>
                </a:lnTo>
                <a:lnTo>
                  <a:pt x="6468" y="157"/>
                </a:lnTo>
                <a:lnTo>
                  <a:pt x="6468" y="157"/>
                </a:lnTo>
                <a:lnTo>
                  <a:pt x="6469" y="199"/>
                </a:lnTo>
                <a:lnTo>
                  <a:pt x="6469" y="193"/>
                </a:lnTo>
                <a:lnTo>
                  <a:pt x="6469" y="190"/>
                </a:lnTo>
                <a:lnTo>
                  <a:pt x="6470" y="120"/>
                </a:lnTo>
                <a:lnTo>
                  <a:pt x="6470" y="144"/>
                </a:lnTo>
                <a:lnTo>
                  <a:pt x="6470" y="154"/>
                </a:lnTo>
                <a:lnTo>
                  <a:pt x="6471" y="237"/>
                </a:lnTo>
                <a:lnTo>
                  <a:pt x="6472" y="249"/>
                </a:lnTo>
                <a:lnTo>
                  <a:pt x="6472" y="261"/>
                </a:lnTo>
                <a:lnTo>
                  <a:pt x="6473" y="244"/>
                </a:lnTo>
                <a:lnTo>
                  <a:pt x="6473" y="227"/>
                </a:lnTo>
                <a:lnTo>
                  <a:pt x="6474" y="185"/>
                </a:lnTo>
                <a:lnTo>
                  <a:pt x="6474" y="183"/>
                </a:lnTo>
                <a:lnTo>
                  <a:pt x="6475" y="218"/>
                </a:lnTo>
                <a:lnTo>
                  <a:pt x="6475" y="183"/>
                </a:lnTo>
                <a:lnTo>
                  <a:pt x="6476" y="147"/>
                </a:lnTo>
                <a:lnTo>
                  <a:pt x="6476" y="163"/>
                </a:lnTo>
                <a:lnTo>
                  <a:pt x="6477" y="174"/>
                </a:lnTo>
                <a:lnTo>
                  <a:pt x="6477" y="246"/>
                </a:lnTo>
                <a:lnTo>
                  <a:pt x="6478" y="249"/>
                </a:lnTo>
                <a:lnTo>
                  <a:pt x="6478" y="251"/>
                </a:lnTo>
                <a:lnTo>
                  <a:pt x="6479" y="176"/>
                </a:lnTo>
                <a:lnTo>
                  <a:pt x="6479" y="128"/>
                </a:lnTo>
                <a:lnTo>
                  <a:pt x="6480" y="102"/>
                </a:lnTo>
                <a:lnTo>
                  <a:pt x="6480" y="111"/>
                </a:lnTo>
                <a:lnTo>
                  <a:pt x="6480" y="135"/>
                </a:lnTo>
                <a:lnTo>
                  <a:pt x="6480" y="148"/>
                </a:lnTo>
                <a:lnTo>
                  <a:pt x="6481" y="119"/>
                </a:lnTo>
                <a:lnTo>
                  <a:pt x="6481" y="84"/>
                </a:lnTo>
                <a:lnTo>
                  <a:pt x="6482" y="157"/>
                </a:lnTo>
                <a:lnTo>
                  <a:pt x="6483" y="180"/>
                </a:lnTo>
                <a:lnTo>
                  <a:pt x="6484" y="244"/>
                </a:lnTo>
                <a:lnTo>
                  <a:pt x="6484" y="246"/>
                </a:lnTo>
                <a:lnTo>
                  <a:pt x="6485" y="110"/>
                </a:lnTo>
                <a:lnTo>
                  <a:pt x="6485" y="105"/>
                </a:lnTo>
                <a:lnTo>
                  <a:pt x="6485" y="101"/>
                </a:lnTo>
                <a:lnTo>
                  <a:pt x="6486" y="138"/>
                </a:lnTo>
                <a:lnTo>
                  <a:pt x="6486" y="147"/>
                </a:lnTo>
                <a:lnTo>
                  <a:pt x="6487" y="116"/>
                </a:lnTo>
                <a:lnTo>
                  <a:pt x="6487" y="82"/>
                </a:lnTo>
                <a:lnTo>
                  <a:pt x="6488" y="151"/>
                </a:lnTo>
                <a:lnTo>
                  <a:pt x="6488" y="174"/>
                </a:lnTo>
                <a:lnTo>
                  <a:pt x="6490" y="246"/>
                </a:lnTo>
                <a:lnTo>
                  <a:pt x="6490" y="246"/>
                </a:lnTo>
                <a:lnTo>
                  <a:pt x="6491" y="131"/>
                </a:lnTo>
                <a:lnTo>
                  <a:pt x="6491" y="126"/>
                </a:lnTo>
                <a:lnTo>
                  <a:pt x="6491" y="114"/>
                </a:lnTo>
                <a:lnTo>
                  <a:pt x="6492" y="156"/>
                </a:lnTo>
                <a:lnTo>
                  <a:pt x="6492" y="156"/>
                </a:lnTo>
                <a:lnTo>
                  <a:pt x="6492" y="159"/>
                </a:lnTo>
                <a:lnTo>
                  <a:pt x="6493" y="105"/>
                </a:lnTo>
                <a:lnTo>
                  <a:pt x="6494" y="116"/>
                </a:lnTo>
                <a:lnTo>
                  <a:pt x="6495" y="209"/>
                </a:lnTo>
                <a:lnTo>
                  <a:pt x="6495" y="4"/>
                </a:lnTo>
                <a:lnTo>
                  <a:pt x="6496" y="240"/>
                </a:lnTo>
                <a:lnTo>
                  <a:pt x="6496" y="248"/>
                </a:lnTo>
                <a:lnTo>
                  <a:pt x="6497" y="218"/>
                </a:lnTo>
                <a:lnTo>
                  <a:pt x="6497" y="236"/>
                </a:lnTo>
                <a:lnTo>
                  <a:pt x="6498" y="205"/>
                </a:lnTo>
                <a:lnTo>
                  <a:pt x="6498" y="226"/>
                </a:lnTo>
                <a:lnTo>
                  <a:pt x="6499" y="228"/>
                </a:lnTo>
                <a:lnTo>
                  <a:pt x="6500" y="168"/>
                </a:lnTo>
                <a:lnTo>
                  <a:pt x="6500" y="168"/>
                </a:lnTo>
                <a:lnTo>
                  <a:pt x="6500" y="160"/>
                </a:lnTo>
                <a:lnTo>
                  <a:pt x="6501" y="202"/>
                </a:lnTo>
                <a:lnTo>
                  <a:pt x="6501" y="214"/>
                </a:lnTo>
                <a:lnTo>
                  <a:pt x="6502" y="255"/>
                </a:lnTo>
                <a:lnTo>
                  <a:pt x="6502" y="245"/>
                </a:lnTo>
                <a:lnTo>
                  <a:pt x="6503" y="138"/>
                </a:lnTo>
                <a:lnTo>
                  <a:pt x="6504" y="129"/>
                </a:lnTo>
                <a:lnTo>
                  <a:pt x="6504" y="119"/>
                </a:lnTo>
                <a:lnTo>
                  <a:pt x="6504" y="154"/>
                </a:lnTo>
                <a:lnTo>
                  <a:pt x="6504" y="151"/>
                </a:lnTo>
                <a:lnTo>
                  <a:pt x="6505" y="148"/>
                </a:lnTo>
                <a:lnTo>
                  <a:pt x="6505" y="98"/>
                </a:lnTo>
                <a:lnTo>
                  <a:pt x="6506" y="101"/>
                </a:lnTo>
                <a:lnTo>
                  <a:pt x="6506" y="129"/>
                </a:lnTo>
                <a:lnTo>
                  <a:pt x="6507" y="215"/>
                </a:lnTo>
                <a:lnTo>
                  <a:pt x="6507" y="230"/>
                </a:lnTo>
                <a:lnTo>
                  <a:pt x="6508" y="254"/>
                </a:lnTo>
                <a:lnTo>
                  <a:pt x="6508" y="248"/>
                </a:lnTo>
                <a:lnTo>
                  <a:pt x="6508" y="236"/>
                </a:lnTo>
                <a:lnTo>
                  <a:pt x="6509" y="156"/>
                </a:lnTo>
                <a:lnTo>
                  <a:pt x="6510" y="159"/>
                </a:lnTo>
                <a:lnTo>
                  <a:pt x="6510" y="154"/>
                </a:lnTo>
                <a:lnTo>
                  <a:pt x="6510" y="193"/>
                </a:lnTo>
                <a:lnTo>
                  <a:pt x="6511" y="192"/>
                </a:lnTo>
                <a:lnTo>
                  <a:pt x="6511" y="187"/>
                </a:lnTo>
                <a:lnTo>
                  <a:pt x="6512" y="113"/>
                </a:lnTo>
                <a:lnTo>
                  <a:pt x="6512" y="126"/>
                </a:lnTo>
                <a:lnTo>
                  <a:pt x="6512" y="145"/>
                </a:lnTo>
                <a:lnTo>
                  <a:pt x="6513" y="232"/>
                </a:lnTo>
                <a:lnTo>
                  <a:pt x="6513" y="245"/>
                </a:lnTo>
                <a:lnTo>
                  <a:pt x="6514" y="255"/>
                </a:lnTo>
                <a:lnTo>
                  <a:pt x="6514" y="236"/>
                </a:lnTo>
                <a:lnTo>
                  <a:pt x="6515" y="227"/>
                </a:lnTo>
                <a:lnTo>
                  <a:pt x="6516" y="188"/>
                </a:lnTo>
                <a:lnTo>
                  <a:pt x="6516" y="184"/>
                </a:lnTo>
                <a:lnTo>
                  <a:pt x="6516" y="218"/>
                </a:lnTo>
                <a:lnTo>
                  <a:pt x="6517" y="200"/>
                </a:lnTo>
                <a:lnTo>
                  <a:pt x="6517" y="181"/>
                </a:lnTo>
                <a:lnTo>
                  <a:pt x="6518" y="138"/>
                </a:lnTo>
                <a:lnTo>
                  <a:pt x="6518" y="157"/>
                </a:lnTo>
                <a:lnTo>
                  <a:pt x="6518" y="174"/>
                </a:lnTo>
                <a:lnTo>
                  <a:pt x="6519" y="242"/>
                </a:lnTo>
                <a:lnTo>
                  <a:pt x="6520" y="246"/>
                </a:lnTo>
                <a:lnTo>
                  <a:pt x="6520" y="248"/>
                </a:lnTo>
                <a:lnTo>
                  <a:pt x="6520" y="192"/>
                </a:lnTo>
                <a:lnTo>
                  <a:pt x="6521" y="144"/>
                </a:lnTo>
                <a:lnTo>
                  <a:pt x="6521" y="124"/>
                </a:lnTo>
                <a:lnTo>
                  <a:pt x="6522" y="138"/>
                </a:lnTo>
                <a:lnTo>
                  <a:pt x="6522" y="156"/>
                </a:lnTo>
                <a:lnTo>
                  <a:pt x="6522" y="163"/>
                </a:lnTo>
                <a:lnTo>
                  <a:pt x="6523" y="140"/>
                </a:lnTo>
                <a:lnTo>
                  <a:pt x="6523" y="93"/>
                </a:lnTo>
                <a:lnTo>
                  <a:pt x="6524" y="172"/>
                </a:lnTo>
                <a:lnTo>
                  <a:pt x="6524" y="188"/>
                </a:lnTo>
                <a:lnTo>
                  <a:pt x="6525" y="244"/>
                </a:lnTo>
                <a:lnTo>
                  <a:pt x="6526" y="248"/>
                </a:lnTo>
                <a:lnTo>
                  <a:pt x="6527" y="197"/>
                </a:lnTo>
                <a:lnTo>
                  <a:pt x="6527" y="192"/>
                </a:lnTo>
                <a:lnTo>
                  <a:pt x="6528" y="157"/>
                </a:lnTo>
                <a:lnTo>
                  <a:pt x="6528" y="180"/>
                </a:lnTo>
                <a:lnTo>
                  <a:pt x="6528" y="194"/>
                </a:lnTo>
                <a:lnTo>
                  <a:pt x="6529" y="205"/>
                </a:lnTo>
                <a:lnTo>
                  <a:pt x="6529" y="132"/>
                </a:lnTo>
                <a:lnTo>
                  <a:pt x="6529" y="122"/>
                </a:lnTo>
                <a:lnTo>
                  <a:pt x="6530" y="180"/>
                </a:lnTo>
                <a:lnTo>
                  <a:pt x="6531" y="205"/>
                </a:lnTo>
                <a:lnTo>
                  <a:pt x="6531" y="245"/>
                </a:lnTo>
                <a:lnTo>
                  <a:pt x="6532" y="245"/>
                </a:lnTo>
                <a:lnTo>
                  <a:pt x="6532" y="236"/>
                </a:lnTo>
                <a:lnTo>
                  <a:pt x="6533" y="27"/>
                </a:lnTo>
                <a:lnTo>
                  <a:pt x="6533" y="24"/>
                </a:lnTo>
                <a:lnTo>
                  <a:pt x="6533" y="19"/>
                </a:lnTo>
                <a:lnTo>
                  <a:pt x="6534" y="70"/>
                </a:lnTo>
                <a:lnTo>
                  <a:pt x="6534" y="70"/>
                </a:lnTo>
                <a:lnTo>
                  <a:pt x="6534" y="58"/>
                </a:lnTo>
                <a:lnTo>
                  <a:pt x="6535" y="25"/>
                </a:lnTo>
                <a:lnTo>
                  <a:pt x="6535" y="34"/>
                </a:lnTo>
                <a:lnTo>
                  <a:pt x="6536" y="77"/>
                </a:lnTo>
                <a:lnTo>
                  <a:pt x="6536" y="185"/>
                </a:lnTo>
                <a:lnTo>
                  <a:pt x="6537" y="212"/>
                </a:lnTo>
                <a:lnTo>
                  <a:pt x="6537" y="232"/>
                </a:lnTo>
                <a:lnTo>
                  <a:pt x="6538" y="223"/>
                </a:lnTo>
                <a:lnTo>
                  <a:pt x="6538" y="184"/>
                </a:lnTo>
                <a:lnTo>
                  <a:pt x="6539" y="27"/>
                </a:lnTo>
                <a:lnTo>
                  <a:pt x="6539" y="48"/>
                </a:lnTo>
                <a:lnTo>
                  <a:pt x="6540" y="92"/>
                </a:lnTo>
                <a:lnTo>
                  <a:pt x="6540" y="83"/>
                </a:lnTo>
                <a:lnTo>
                  <a:pt x="6540" y="80"/>
                </a:lnTo>
                <a:lnTo>
                  <a:pt x="6541" y="25"/>
                </a:lnTo>
                <a:lnTo>
                  <a:pt x="6541" y="73"/>
                </a:lnTo>
                <a:lnTo>
                  <a:pt x="6542" y="96"/>
                </a:lnTo>
                <a:lnTo>
                  <a:pt x="6543" y="209"/>
                </a:lnTo>
                <a:lnTo>
                  <a:pt x="6543" y="226"/>
                </a:lnTo>
                <a:lnTo>
                  <a:pt x="6543" y="232"/>
                </a:lnTo>
                <a:lnTo>
                  <a:pt x="6544" y="226"/>
                </a:lnTo>
                <a:lnTo>
                  <a:pt x="6544" y="197"/>
                </a:lnTo>
                <a:lnTo>
                  <a:pt x="6545" y="22"/>
                </a:lnTo>
                <a:lnTo>
                  <a:pt x="6545" y="30"/>
                </a:lnTo>
                <a:lnTo>
                  <a:pt x="6546" y="83"/>
                </a:lnTo>
                <a:lnTo>
                  <a:pt x="6546" y="68"/>
                </a:lnTo>
                <a:lnTo>
                  <a:pt x="6547" y="64"/>
                </a:lnTo>
                <a:lnTo>
                  <a:pt x="6547" y="21"/>
                </a:lnTo>
                <a:lnTo>
                  <a:pt x="6547" y="73"/>
                </a:lnTo>
                <a:lnTo>
                  <a:pt x="6548" y="90"/>
                </a:lnTo>
                <a:lnTo>
                  <a:pt x="6549" y="209"/>
                </a:lnTo>
                <a:lnTo>
                  <a:pt x="6549" y="227"/>
                </a:lnTo>
                <a:lnTo>
                  <a:pt x="6549" y="232"/>
                </a:lnTo>
                <a:lnTo>
                  <a:pt x="6550" y="200"/>
                </a:lnTo>
                <a:lnTo>
                  <a:pt x="6550" y="166"/>
                </a:lnTo>
                <a:lnTo>
                  <a:pt x="6551" y="88"/>
                </a:lnTo>
                <a:lnTo>
                  <a:pt x="6551" y="96"/>
                </a:lnTo>
                <a:lnTo>
                  <a:pt x="6551" y="110"/>
                </a:lnTo>
                <a:lnTo>
                  <a:pt x="6552" y="165"/>
                </a:lnTo>
                <a:lnTo>
                  <a:pt x="6552" y="162"/>
                </a:lnTo>
                <a:lnTo>
                  <a:pt x="6553" y="141"/>
                </a:lnTo>
                <a:lnTo>
                  <a:pt x="6553" y="88"/>
                </a:lnTo>
                <a:lnTo>
                  <a:pt x="6554" y="120"/>
                </a:lnTo>
                <a:lnTo>
                  <a:pt x="6554" y="147"/>
                </a:lnTo>
                <a:lnTo>
                  <a:pt x="6555" y="228"/>
                </a:lnTo>
                <a:lnTo>
                  <a:pt x="6555" y="239"/>
                </a:lnTo>
                <a:lnTo>
                  <a:pt x="6555" y="244"/>
                </a:lnTo>
                <a:lnTo>
                  <a:pt x="6556" y="211"/>
                </a:lnTo>
                <a:lnTo>
                  <a:pt x="6556" y="199"/>
                </a:lnTo>
                <a:lnTo>
                  <a:pt x="6557" y="153"/>
                </a:lnTo>
                <a:lnTo>
                  <a:pt x="6558" y="175"/>
                </a:lnTo>
                <a:lnTo>
                  <a:pt x="6558" y="197"/>
                </a:lnTo>
                <a:lnTo>
                  <a:pt x="6559" y="176"/>
                </a:lnTo>
                <a:lnTo>
                  <a:pt x="6559" y="128"/>
                </a:lnTo>
                <a:lnTo>
                  <a:pt x="6559" y="113"/>
                </a:lnTo>
                <a:lnTo>
                  <a:pt x="6560" y="144"/>
                </a:lnTo>
                <a:lnTo>
                  <a:pt x="6560" y="176"/>
                </a:lnTo>
                <a:lnTo>
                  <a:pt x="6561" y="236"/>
                </a:lnTo>
                <a:lnTo>
                  <a:pt x="6561" y="237"/>
                </a:lnTo>
                <a:lnTo>
                  <a:pt x="6562" y="44"/>
                </a:lnTo>
                <a:lnTo>
                  <a:pt x="6563" y="39"/>
                </a:lnTo>
                <a:lnTo>
                  <a:pt x="6563" y="13"/>
                </a:lnTo>
                <a:lnTo>
                  <a:pt x="6563" y="71"/>
                </a:lnTo>
                <a:lnTo>
                  <a:pt x="6564" y="65"/>
                </a:lnTo>
                <a:lnTo>
                  <a:pt x="6565" y="16"/>
                </a:lnTo>
                <a:lnTo>
                  <a:pt x="6565" y="32"/>
                </a:lnTo>
                <a:lnTo>
                  <a:pt x="6566" y="156"/>
                </a:lnTo>
                <a:lnTo>
                  <a:pt x="6566" y="183"/>
                </a:lnTo>
                <a:lnTo>
                  <a:pt x="6567" y="223"/>
                </a:lnTo>
                <a:lnTo>
                  <a:pt x="6567" y="223"/>
                </a:lnTo>
                <a:lnTo>
                  <a:pt x="6567" y="217"/>
                </a:lnTo>
                <a:lnTo>
                  <a:pt x="6568" y="13"/>
                </a:lnTo>
                <a:lnTo>
                  <a:pt x="6569" y="6"/>
                </a:lnTo>
                <a:lnTo>
                  <a:pt x="6569" y="49"/>
                </a:lnTo>
                <a:lnTo>
                  <a:pt x="6570" y="48"/>
                </a:lnTo>
                <a:lnTo>
                  <a:pt x="6570" y="34"/>
                </a:lnTo>
                <a:lnTo>
                  <a:pt x="6571" y="7"/>
                </a:lnTo>
                <a:lnTo>
                  <a:pt x="6571" y="28"/>
                </a:lnTo>
                <a:lnTo>
                  <a:pt x="6571" y="59"/>
                </a:lnTo>
                <a:lnTo>
                  <a:pt x="6572" y="175"/>
                </a:lnTo>
                <a:lnTo>
                  <a:pt x="6572" y="203"/>
                </a:lnTo>
                <a:lnTo>
                  <a:pt x="6573" y="226"/>
                </a:lnTo>
                <a:lnTo>
                  <a:pt x="6573" y="211"/>
                </a:lnTo>
                <a:lnTo>
                  <a:pt x="6574" y="187"/>
                </a:lnTo>
                <a:lnTo>
                  <a:pt x="6575" y="1"/>
                </a:lnTo>
                <a:lnTo>
                  <a:pt x="6575" y="0"/>
                </a:lnTo>
                <a:lnTo>
                  <a:pt x="6575" y="41"/>
                </a:lnTo>
                <a:lnTo>
                  <a:pt x="6576" y="40"/>
                </a:lnTo>
                <a:lnTo>
                  <a:pt x="6576" y="31"/>
                </a:lnTo>
                <a:lnTo>
                  <a:pt x="6577" y="13"/>
                </a:lnTo>
                <a:lnTo>
                  <a:pt x="6577" y="67"/>
                </a:lnTo>
                <a:lnTo>
                  <a:pt x="6577" y="83"/>
                </a:lnTo>
                <a:lnTo>
                  <a:pt x="6578" y="211"/>
                </a:lnTo>
                <a:lnTo>
                  <a:pt x="6579" y="220"/>
                </a:lnTo>
                <a:lnTo>
                  <a:pt x="6579" y="227"/>
                </a:lnTo>
                <a:lnTo>
                  <a:pt x="6579" y="185"/>
                </a:lnTo>
                <a:lnTo>
                  <a:pt x="6580" y="129"/>
                </a:lnTo>
                <a:lnTo>
                  <a:pt x="6580" y="16"/>
                </a:lnTo>
                <a:lnTo>
                  <a:pt x="6581" y="36"/>
                </a:lnTo>
                <a:lnTo>
                  <a:pt x="6581" y="44"/>
                </a:lnTo>
                <a:lnTo>
                  <a:pt x="6581" y="77"/>
                </a:lnTo>
                <a:lnTo>
                  <a:pt x="6582" y="71"/>
                </a:lnTo>
                <a:lnTo>
                  <a:pt x="6582" y="62"/>
                </a:lnTo>
                <a:lnTo>
                  <a:pt x="6583" y="18"/>
                </a:lnTo>
                <a:lnTo>
                  <a:pt x="6583" y="79"/>
                </a:lnTo>
                <a:lnTo>
                  <a:pt x="6583" y="120"/>
                </a:lnTo>
                <a:lnTo>
                  <a:pt x="6584" y="221"/>
                </a:lnTo>
                <a:lnTo>
                  <a:pt x="6585" y="227"/>
                </a:lnTo>
                <a:lnTo>
                  <a:pt x="6586" y="135"/>
                </a:lnTo>
                <a:lnTo>
                  <a:pt x="6586" y="48"/>
                </a:lnTo>
                <a:lnTo>
                  <a:pt x="6587" y="18"/>
                </a:lnTo>
                <a:lnTo>
                  <a:pt x="6587" y="27"/>
                </a:lnTo>
                <a:lnTo>
                  <a:pt x="6587" y="61"/>
                </a:lnTo>
                <a:lnTo>
                  <a:pt x="6587" y="71"/>
                </a:lnTo>
                <a:lnTo>
                  <a:pt x="6588" y="46"/>
                </a:lnTo>
                <a:lnTo>
                  <a:pt x="6588" y="13"/>
                </a:lnTo>
                <a:lnTo>
                  <a:pt x="6589" y="123"/>
                </a:lnTo>
                <a:lnTo>
                  <a:pt x="6590" y="151"/>
                </a:lnTo>
                <a:lnTo>
                  <a:pt x="6591" y="230"/>
                </a:lnTo>
                <a:lnTo>
                  <a:pt x="6591" y="228"/>
                </a:lnTo>
                <a:lnTo>
                  <a:pt x="6592" y="110"/>
                </a:lnTo>
                <a:lnTo>
                  <a:pt x="6592" y="96"/>
                </a:lnTo>
                <a:lnTo>
                  <a:pt x="6592" y="90"/>
                </a:lnTo>
                <a:lnTo>
                  <a:pt x="6593" y="150"/>
                </a:lnTo>
                <a:lnTo>
                  <a:pt x="6593" y="162"/>
                </a:lnTo>
                <a:lnTo>
                  <a:pt x="6594" y="163"/>
                </a:lnTo>
                <a:lnTo>
                  <a:pt x="6594" y="95"/>
                </a:lnTo>
                <a:lnTo>
                  <a:pt x="6595" y="84"/>
                </a:lnTo>
                <a:lnTo>
                  <a:pt x="6595" y="172"/>
                </a:lnTo>
                <a:lnTo>
                  <a:pt x="6596" y="199"/>
                </a:lnTo>
                <a:lnTo>
                  <a:pt x="6597" y="242"/>
                </a:lnTo>
                <a:lnTo>
                  <a:pt x="6597" y="239"/>
                </a:lnTo>
                <a:lnTo>
                  <a:pt x="6598" y="183"/>
                </a:lnTo>
                <a:lnTo>
                  <a:pt x="6598" y="165"/>
                </a:lnTo>
                <a:lnTo>
                  <a:pt x="6598" y="157"/>
                </a:lnTo>
                <a:lnTo>
                  <a:pt x="6599" y="190"/>
                </a:lnTo>
                <a:lnTo>
                  <a:pt x="6599" y="199"/>
                </a:lnTo>
                <a:lnTo>
                  <a:pt x="6600" y="132"/>
                </a:lnTo>
                <a:lnTo>
                  <a:pt x="6600" y="131"/>
                </a:lnTo>
                <a:lnTo>
                  <a:pt x="6601" y="117"/>
                </a:lnTo>
                <a:lnTo>
                  <a:pt x="6602" y="178"/>
                </a:lnTo>
                <a:lnTo>
                  <a:pt x="6602" y="197"/>
                </a:lnTo>
                <a:lnTo>
                  <a:pt x="6602" y="240"/>
                </a:lnTo>
                <a:lnTo>
                  <a:pt x="6603" y="236"/>
                </a:lnTo>
                <a:lnTo>
                  <a:pt x="6603" y="228"/>
                </a:lnTo>
                <a:lnTo>
                  <a:pt x="6604" y="32"/>
                </a:lnTo>
                <a:lnTo>
                  <a:pt x="6604" y="25"/>
                </a:lnTo>
                <a:lnTo>
                  <a:pt x="6605" y="76"/>
                </a:lnTo>
                <a:lnTo>
                  <a:pt x="6605" y="73"/>
                </a:lnTo>
                <a:lnTo>
                  <a:pt x="6606" y="76"/>
                </a:lnTo>
                <a:lnTo>
                  <a:pt x="6606" y="24"/>
                </a:lnTo>
                <a:lnTo>
                  <a:pt x="6606" y="28"/>
                </a:lnTo>
                <a:lnTo>
                  <a:pt x="6607" y="80"/>
                </a:lnTo>
                <a:lnTo>
                  <a:pt x="6608" y="184"/>
                </a:lnTo>
                <a:lnTo>
                  <a:pt x="6608" y="203"/>
                </a:lnTo>
                <a:lnTo>
                  <a:pt x="6609" y="227"/>
                </a:lnTo>
                <a:lnTo>
                  <a:pt x="6609" y="218"/>
                </a:lnTo>
                <a:lnTo>
                  <a:pt x="6609" y="192"/>
                </a:lnTo>
                <a:lnTo>
                  <a:pt x="6610" y="13"/>
                </a:lnTo>
                <a:lnTo>
                  <a:pt x="6610" y="28"/>
                </a:lnTo>
                <a:lnTo>
                  <a:pt x="6611" y="83"/>
                </a:lnTo>
                <a:lnTo>
                  <a:pt x="6611" y="80"/>
                </a:lnTo>
                <a:lnTo>
                  <a:pt x="6612" y="73"/>
                </a:lnTo>
                <a:lnTo>
                  <a:pt x="6612" y="24"/>
                </a:lnTo>
                <a:lnTo>
                  <a:pt x="6613" y="61"/>
                </a:lnTo>
                <a:lnTo>
                  <a:pt x="6613" y="92"/>
                </a:lnTo>
                <a:lnTo>
                  <a:pt x="6614" y="214"/>
                </a:lnTo>
                <a:lnTo>
                  <a:pt x="6614" y="228"/>
                </a:lnTo>
                <a:lnTo>
                  <a:pt x="6614" y="233"/>
                </a:lnTo>
                <a:lnTo>
                  <a:pt x="6615" y="193"/>
                </a:lnTo>
                <a:lnTo>
                  <a:pt x="6615" y="124"/>
                </a:lnTo>
                <a:lnTo>
                  <a:pt x="6616" y="37"/>
                </a:lnTo>
                <a:lnTo>
                  <a:pt x="6616" y="52"/>
                </a:lnTo>
                <a:lnTo>
                  <a:pt x="6617" y="74"/>
                </a:lnTo>
                <a:lnTo>
                  <a:pt x="6617" y="95"/>
                </a:lnTo>
                <a:lnTo>
                  <a:pt x="6618" y="89"/>
                </a:lnTo>
                <a:lnTo>
                  <a:pt x="6618" y="83"/>
                </a:lnTo>
                <a:lnTo>
                  <a:pt x="6618" y="31"/>
                </a:lnTo>
                <a:lnTo>
                  <a:pt x="6619" y="96"/>
                </a:lnTo>
                <a:lnTo>
                  <a:pt x="6619" y="131"/>
                </a:lnTo>
                <a:lnTo>
                  <a:pt x="6620" y="230"/>
                </a:lnTo>
                <a:lnTo>
                  <a:pt x="6620" y="232"/>
                </a:lnTo>
                <a:lnTo>
                  <a:pt x="6621" y="236"/>
                </a:lnTo>
                <a:lnTo>
                  <a:pt x="6621" y="124"/>
                </a:lnTo>
                <a:lnTo>
                  <a:pt x="6622" y="65"/>
                </a:lnTo>
                <a:lnTo>
                  <a:pt x="6622" y="41"/>
                </a:lnTo>
                <a:lnTo>
                  <a:pt x="6622" y="58"/>
                </a:lnTo>
                <a:lnTo>
                  <a:pt x="6623" y="84"/>
                </a:lnTo>
                <a:lnTo>
                  <a:pt x="6623" y="96"/>
                </a:lnTo>
                <a:lnTo>
                  <a:pt x="6624" y="73"/>
                </a:lnTo>
                <a:lnTo>
                  <a:pt x="6624" y="30"/>
                </a:lnTo>
                <a:lnTo>
                  <a:pt x="6624" y="28"/>
                </a:lnTo>
                <a:lnTo>
                  <a:pt x="6625" y="119"/>
                </a:lnTo>
                <a:lnTo>
                  <a:pt x="6625" y="159"/>
                </a:lnTo>
                <a:lnTo>
                  <a:pt x="6626" y="224"/>
                </a:lnTo>
                <a:lnTo>
                  <a:pt x="6626" y="233"/>
                </a:lnTo>
                <a:lnTo>
                  <a:pt x="6627" y="59"/>
                </a:lnTo>
                <a:lnTo>
                  <a:pt x="6628" y="36"/>
                </a:lnTo>
                <a:lnTo>
                  <a:pt x="6629" y="83"/>
                </a:lnTo>
                <a:lnTo>
                  <a:pt x="6629" y="84"/>
                </a:lnTo>
                <a:lnTo>
                  <a:pt x="6630" y="30"/>
                </a:lnTo>
                <a:lnTo>
                  <a:pt x="6630" y="37"/>
                </a:lnTo>
                <a:lnTo>
                  <a:pt x="6631" y="163"/>
                </a:lnTo>
                <a:lnTo>
                  <a:pt x="6631" y="194"/>
                </a:lnTo>
                <a:lnTo>
                  <a:pt x="6632" y="235"/>
                </a:lnTo>
                <a:lnTo>
                  <a:pt x="6633" y="230"/>
                </a:lnTo>
                <a:lnTo>
                  <a:pt x="6634" y="107"/>
                </a:lnTo>
                <a:lnTo>
                  <a:pt x="6634" y="98"/>
                </a:lnTo>
                <a:lnTo>
                  <a:pt x="6635" y="172"/>
                </a:lnTo>
                <a:lnTo>
                  <a:pt x="6635" y="172"/>
                </a:lnTo>
                <a:lnTo>
                  <a:pt x="6636" y="89"/>
                </a:lnTo>
                <a:lnTo>
                  <a:pt x="6636" y="116"/>
                </a:lnTo>
                <a:lnTo>
                  <a:pt x="6637" y="205"/>
                </a:lnTo>
                <a:lnTo>
                  <a:pt x="6638" y="220"/>
                </a:lnTo>
                <a:lnTo>
                  <a:pt x="6638" y="246"/>
                </a:lnTo>
                <a:lnTo>
                  <a:pt x="6638" y="245"/>
                </a:lnTo>
                <a:lnTo>
                  <a:pt x="6639" y="226"/>
                </a:lnTo>
                <a:lnTo>
                  <a:pt x="6640" y="166"/>
                </a:lnTo>
                <a:lnTo>
                  <a:pt x="6640" y="156"/>
                </a:lnTo>
                <a:lnTo>
                  <a:pt x="6640" y="150"/>
                </a:lnTo>
                <a:lnTo>
                  <a:pt x="6641" y="196"/>
                </a:lnTo>
                <a:lnTo>
                  <a:pt x="6641" y="188"/>
                </a:lnTo>
                <a:lnTo>
                  <a:pt x="6642" y="120"/>
                </a:lnTo>
                <a:lnTo>
                  <a:pt x="6642" y="123"/>
                </a:lnTo>
                <a:lnTo>
                  <a:pt x="6642" y="132"/>
                </a:lnTo>
                <a:lnTo>
                  <a:pt x="6643" y="230"/>
                </a:lnTo>
                <a:lnTo>
                  <a:pt x="6644" y="239"/>
                </a:lnTo>
                <a:lnTo>
                  <a:pt x="6644" y="242"/>
                </a:lnTo>
                <a:lnTo>
                  <a:pt x="6645" y="200"/>
                </a:lnTo>
                <a:lnTo>
                  <a:pt x="6645" y="123"/>
                </a:lnTo>
                <a:lnTo>
                  <a:pt x="6646" y="40"/>
                </a:lnTo>
                <a:lnTo>
                  <a:pt x="6646" y="53"/>
                </a:lnTo>
                <a:lnTo>
                  <a:pt x="6646" y="70"/>
                </a:lnTo>
                <a:lnTo>
                  <a:pt x="6647" y="86"/>
                </a:lnTo>
                <a:lnTo>
                  <a:pt x="6647" y="80"/>
                </a:lnTo>
                <a:lnTo>
                  <a:pt x="6647" y="74"/>
                </a:lnTo>
                <a:lnTo>
                  <a:pt x="6648" y="32"/>
                </a:lnTo>
                <a:lnTo>
                  <a:pt x="6648" y="93"/>
                </a:lnTo>
                <a:lnTo>
                  <a:pt x="6649" y="128"/>
                </a:lnTo>
                <a:lnTo>
                  <a:pt x="6650" y="228"/>
                </a:lnTo>
                <a:lnTo>
                  <a:pt x="6650" y="232"/>
                </a:lnTo>
                <a:lnTo>
                  <a:pt x="6650" y="233"/>
                </a:lnTo>
                <a:lnTo>
                  <a:pt x="6651" y="126"/>
                </a:lnTo>
                <a:lnTo>
                  <a:pt x="6651" y="64"/>
                </a:lnTo>
                <a:lnTo>
                  <a:pt x="6651" y="27"/>
                </a:lnTo>
                <a:lnTo>
                  <a:pt x="6652" y="44"/>
                </a:lnTo>
                <a:lnTo>
                  <a:pt x="6652" y="83"/>
                </a:lnTo>
                <a:lnTo>
                  <a:pt x="6653" y="70"/>
                </a:lnTo>
                <a:lnTo>
                  <a:pt x="6654" y="18"/>
                </a:lnTo>
                <a:lnTo>
                  <a:pt x="6654" y="113"/>
                </a:lnTo>
                <a:lnTo>
                  <a:pt x="6655" y="159"/>
                </a:lnTo>
                <a:lnTo>
                  <a:pt x="6656" y="228"/>
                </a:lnTo>
                <a:lnTo>
                  <a:pt x="6656" y="228"/>
                </a:lnTo>
                <a:lnTo>
                  <a:pt x="6656" y="233"/>
                </a:lnTo>
                <a:lnTo>
                  <a:pt x="6657" y="116"/>
                </a:lnTo>
                <a:lnTo>
                  <a:pt x="6657" y="59"/>
                </a:lnTo>
                <a:lnTo>
                  <a:pt x="6657" y="37"/>
                </a:lnTo>
                <a:lnTo>
                  <a:pt x="6658" y="55"/>
                </a:lnTo>
                <a:lnTo>
                  <a:pt x="6658" y="80"/>
                </a:lnTo>
                <a:lnTo>
                  <a:pt x="6658" y="88"/>
                </a:lnTo>
                <a:lnTo>
                  <a:pt x="6659" y="77"/>
                </a:lnTo>
                <a:lnTo>
                  <a:pt x="6659" y="77"/>
                </a:lnTo>
                <a:lnTo>
                  <a:pt x="6660" y="22"/>
                </a:lnTo>
                <a:lnTo>
                  <a:pt x="6661" y="119"/>
                </a:lnTo>
                <a:lnTo>
                  <a:pt x="6661" y="157"/>
                </a:lnTo>
                <a:lnTo>
                  <a:pt x="6662" y="217"/>
                </a:lnTo>
                <a:lnTo>
                  <a:pt x="6662" y="235"/>
                </a:lnTo>
                <a:lnTo>
                  <a:pt x="6663" y="61"/>
                </a:lnTo>
                <a:lnTo>
                  <a:pt x="6663" y="32"/>
                </a:lnTo>
                <a:lnTo>
                  <a:pt x="6664" y="83"/>
                </a:lnTo>
                <a:lnTo>
                  <a:pt x="6664" y="82"/>
                </a:lnTo>
                <a:lnTo>
                  <a:pt x="6665" y="82"/>
                </a:lnTo>
                <a:lnTo>
                  <a:pt x="6665" y="18"/>
                </a:lnTo>
                <a:lnTo>
                  <a:pt x="6666" y="18"/>
                </a:lnTo>
                <a:lnTo>
                  <a:pt x="6667" y="151"/>
                </a:lnTo>
                <a:lnTo>
                  <a:pt x="6667" y="184"/>
                </a:lnTo>
                <a:lnTo>
                  <a:pt x="6668" y="228"/>
                </a:lnTo>
                <a:lnTo>
                  <a:pt x="6668" y="227"/>
                </a:lnTo>
                <a:lnTo>
                  <a:pt x="6668" y="220"/>
                </a:lnTo>
                <a:lnTo>
                  <a:pt x="6669" y="34"/>
                </a:lnTo>
                <a:lnTo>
                  <a:pt x="6669" y="32"/>
                </a:lnTo>
                <a:lnTo>
                  <a:pt x="6670" y="83"/>
                </a:lnTo>
                <a:lnTo>
                  <a:pt x="6671" y="80"/>
                </a:lnTo>
                <a:lnTo>
                  <a:pt x="6671" y="21"/>
                </a:lnTo>
                <a:lnTo>
                  <a:pt x="6672" y="24"/>
                </a:lnTo>
                <a:lnTo>
                  <a:pt x="6672" y="64"/>
                </a:lnTo>
                <a:lnTo>
                  <a:pt x="6673" y="190"/>
                </a:lnTo>
                <a:lnTo>
                  <a:pt x="6673" y="211"/>
                </a:lnTo>
                <a:lnTo>
                  <a:pt x="6674" y="239"/>
                </a:lnTo>
                <a:lnTo>
                  <a:pt x="6674" y="227"/>
                </a:lnTo>
                <a:lnTo>
                  <a:pt x="6674" y="209"/>
                </a:lnTo>
                <a:lnTo>
                  <a:pt x="6675" y="92"/>
                </a:lnTo>
                <a:lnTo>
                  <a:pt x="6676" y="95"/>
                </a:lnTo>
                <a:lnTo>
                  <a:pt x="6676" y="162"/>
                </a:lnTo>
                <a:lnTo>
                  <a:pt x="6677" y="162"/>
                </a:lnTo>
                <a:lnTo>
                  <a:pt x="6677" y="159"/>
                </a:lnTo>
                <a:lnTo>
                  <a:pt x="6677" y="83"/>
                </a:lnTo>
                <a:lnTo>
                  <a:pt x="6678" y="99"/>
                </a:lnTo>
                <a:lnTo>
                  <a:pt x="6678" y="129"/>
                </a:lnTo>
                <a:lnTo>
                  <a:pt x="6679" y="218"/>
                </a:lnTo>
                <a:lnTo>
                  <a:pt x="6679" y="236"/>
                </a:lnTo>
                <a:lnTo>
                  <a:pt x="6680" y="246"/>
                </a:lnTo>
                <a:lnTo>
                  <a:pt x="6680" y="232"/>
                </a:lnTo>
                <a:lnTo>
                  <a:pt x="6681" y="220"/>
                </a:lnTo>
                <a:lnTo>
                  <a:pt x="6681" y="151"/>
                </a:lnTo>
                <a:lnTo>
                  <a:pt x="6682" y="151"/>
                </a:lnTo>
                <a:lnTo>
                  <a:pt x="6683" y="196"/>
                </a:lnTo>
                <a:lnTo>
                  <a:pt x="6683" y="187"/>
                </a:lnTo>
                <a:lnTo>
                  <a:pt x="6683" y="111"/>
                </a:lnTo>
                <a:lnTo>
                  <a:pt x="6684" y="126"/>
                </a:lnTo>
                <a:lnTo>
                  <a:pt x="6684" y="148"/>
                </a:lnTo>
                <a:lnTo>
                  <a:pt x="6685" y="233"/>
                </a:lnTo>
                <a:lnTo>
                  <a:pt x="6685" y="237"/>
                </a:lnTo>
                <a:lnTo>
                  <a:pt x="6686" y="128"/>
                </a:lnTo>
                <a:lnTo>
                  <a:pt x="6687" y="71"/>
                </a:lnTo>
                <a:lnTo>
                  <a:pt x="6687" y="30"/>
                </a:lnTo>
                <a:lnTo>
                  <a:pt x="6688" y="46"/>
                </a:lnTo>
                <a:lnTo>
                  <a:pt x="6688" y="73"/>
                </a:lnTo>
                <a:lnTo>
                  <a:pt x="6688" y="76"/>
                </a:lnTo>
                <a:lnTo>
                  <a:pt x="6689" y="64"/>
                </a:lnTo>
                <a:lnTo>
                  <a:pt x="6689" y="70"/>
                </a:lnTo>
                <a:lnTo>
                  <a:pt x="6689" y="30"/>
                </a:lnTo>
                <a:lnTo>
                  <a:pt x="6690" y="122"/>
                </a:lnTo>
                <a:lnTo>
                  <a:pt x="6690" y="160"/>
                </a:lnTo>
                <a:lnTo>
                  <a:pt x="6691" y="232"/>
                </a:lnTo>
                <a:lnTo>
                  <a:pt x="6692" y="232"/>
                </a:lnTo>
                <a:lnTo>
                  <a:pt x="6693" y="67"/>
                </a:lnTo>
                <a:lnTo>
                  <a:pt x="6693" y="32"/>
                </a:lnTo>
                <a:lnTo>
                  <a:pt x="6694" y="108"/>
                </a:lnTo>
                <a:lnTo>
                  <a:pt x="6694" y="84"/>
                </a:lnTo>
                <a:lnTo>
                  <a:pt x="6695" y="21"/>
                </a:lnTo>
                <a:lnTo>
                  <a:pt x="6695" y="27"/>
                </a:lnTo>
                <a:lnTo>
                  <a:pt x="6696" y="136"/>
                </a:lnTo>
                <a:lnTo>
                  <a:pt x="6697" y="193"/>
                </a:lnTo>
                <a:lnTo>
                  <a:pt x="6697" y="233"/>
                </a:lnTo>
                <a:lnTo>
                  <a:pt x="6697" y="233"/>
                </a:lnTo>
                <a:lnTo>
                  <a:pt x="6698" y="218"/>
                </a:lnTo>
                <a:lnTo>
                  <a:pt x="6699" y="30"/>
                </a:lnTo>
                <a:lnTo>
                  <a:pt x="6699" y="19"/>
                </a:lnTo>
                <a:lnTo>
                  <a:pt x="6700" y="76"/>
                </a:lnTo>
                <a:lnTo>
                  <a:pt x="6700" y="71"/>
                </a:lnTo>
                <a:lnTo>
                  <a:pt x="6701" y="50"/>
                </a:lnTo>
                <a:lnTo>
                  <a:pt x="6701" y="61"/>
                </a:lnTo>
                <a:lnTo>
                  <a:pt x="6702" y="190"/>
                </a:lnTo>
                <a:lnTo>
                  <a:pt x="6703" y="208"/>
                </a:lnTo>
                <a:lnTo>
                  <a:pt x="6703" y="228"/>
                </a:lnTo>
                <a:lnTo>
                  <a:pt x="6704" y="215"/>
                </a:lnTo>
                <a:lnTo>
                  <a:pt x="6704" y="187"/>
                </a:lnTo>
                <a:lnTo>
                  <a:pt x="6705" y="31"/>
                </a:lnTo>
                <a:lnTo>
                  <a:pt x="6705" y="31"/>
                </a:lnTo>
                <a:lnTo>
                  <a:pt x="6705" y="37"/>
                </a:lnTo>
                <a:lnTo>
                  <a:pt x="6706" y="86"/>
                </a:lnTo>
                <a:lnTo>
                  <a:pt x="6706" y="80"/>
                </a:lnTo>
                <a:lnTo>
                  <a:pt x="6706" y="80"/>
                </a:lnTo>
                <a:lnTo>
                  <a:pt x="6707" y="27"/>
                </a:lnTo>
                <a:lnTo>
                  <a:pt x="6707" y="68"/>
                </a:lnTo>
                <a:lnTo>
                  <a:pt x="6708" y="88"/>
                </a:lnTo>
                <a:lnTo>
                  <a:pt x="6709" y="212"/>
                </a:lnTo>
                <a:lnTo>
                  <a:pt x="6709" y="224"/>
                </a:lnTo>
                <a:lnTo>
                  <a:pt x="6709" y="232"/>
                </a:lnTo>
                <a:lnTo>
                  <a:pt x="6710" y="187"/>
                </a:lnTo>
                <a:lnTo>
                  <a:pt x="6710" y="129"/>
                </a:lnTo>
                <a:lnTo>
                  <a:pt x="6711" y="36"/>
                </a:lnTo>
                <a:lnTo>
                  <a:pt x="6711" y="46"/>
                </a:lnTo>
                <a:lnTo>
                  <a:pt x="6711" y="74"/>
                </a:lnTo>
                <a:lnTo>
                  <a:pt x="6712" y="92"/>
                </a:lnTo>
                <a:lnTo>
                  <a:pt x="6712" y="80"/>
                </a:lnTo>
                <a:lnTo>
                  <a:pt x="6713" y="86"/>
                </a:lnTo>
                <a:lnTo>
                  <a:pt x="6713" y="27"/>
                </a:lnTo>
                <a:lnTo>
                  <a:pt x="6713" y="80"/>
                </a:lnTo>
                <a:lnTo>
                  <a:pt x="6713" y="93"/>
                </a:lnTo>
                <a:lnTo>
                  <a:pt x="6715" y="211"/>
                </a:lnTo>
                <a:lnTo>
                  <a:pt x="6715" y="218"/>
                </a:lnTo>
                <a:lnTo>
                  <a:pt x="6715" y="230"/>
                </a:lnTo>
                <a:lnTo>
                  <a:pt x="6716" y="205"/>
                </a:lnTo>
                <a:lnTo>
                  <a:pt x="6716" y="154"/>
                </a:lnTo>
                <a:lnTo>
                  <a:pt x="6717" y="93"/>
                </a:lnTo>
                <a:lnTo>
                  <a:pt x="6717" y="102"/>
                </a:lnTo>
                <a:lnTo>
                  <a:pt x="6717" y="117"/>
                </a:lnTo>
                <a:lnTo>
                  <a:pt x="6718" y="165"/>
                </a:lnTo>
                <a:lnTo>
                  <a:pt x="6718" y="156"/>
                </a:lnTo>
                <a:lnTo>
                  <a:pt x="6719" y="153"/>
                </a:lnTo>
                <a:lnTo>
                  <a:pt x="6719" y="86"/>
                </a:lnTo>
                <a:lnTo>
                  <a:pt x="6720" y="132"/>
                </a:lnTo>
                <a:lnTo>
                  <a:pt x="6720" y="147"/>
                </a:lnTo>
                <a:lnTo>
                  <a:pt x="6721" y="230"/>
                </a:lnTo>
                <a:lnTo>
                  <a:pt x="6721" y="237"/>
                </a:lnTo>
                <a:lnTo>
                  <a:pt x="6721" y="242"/>
                </a:lnTo>
                <a:lnTo>
                  <a:pt x="6722" y="230"/>
                </a:lnTo>
                <a:lnTo>
                  <a:pt x="6722" y="223"/>
                </a:lnTo>
                <a:lnTo>
                  <a:pt x="6723" y="156"/>
                </a:lnTo>
                <a:lnTo>
                  <a:pt x="6723" y="156"/>
                </a:lnTo>
                <a:lnTo>
                  <a:pt x="6724" y="176"/>
                </a:lnTo>
                <a:lnTo>
                  <a:pt x="6724" y="203"/>
                </a:lnTo>
                <a:lnTo>
                  <a:pt x="6725" y="138"/>
                </a:lnTo>
                <a:lnTo>
                  <a:pt x="6725" y="117"/>
                </a:lnTo>
                <a:lnTo>
                  <a:pt x="6726" y="150"/>
                </a:lnTo>
                <a:lnTo>
                  <a:pt x="6726" y="178"/>
                </a:lnTo>
                <a:lnTo>
                  <a:pt x="6727" y="237"/>
                </a:lnTo>
                <a:lnTo>
                  <a:pt x="6727" y="235"/>
                </a:lnTo>
                <a:lnTo>
                  <a:pt x="6728" y="76"/>
                </a:lnTo>
                <a:lnTo>
                  <a:pt x="6728" y="37"/>
                </a:lnTo>
                <a:lnTo>
                  <a:pt x="6729" y="92"/>
                </a:lnTo>
                <a:lnTo>
                  <a:pt x="6730" y="89"/>
                </a:lnTo>
                <a:lnTo>
                  <a:pt x="6731" y="49"/>
                </a:lnTo>
                <a:lnTo>
                  <a:pt x="6731" y="56"/>
                </a:lnTo>
                <a:lnTo>
                  <a:pt x="6732" y="153"/>
                </a:lnTo>
                <a:lnTo>
                  <a:pt x="6732" y="168"/>
                </a:lnTo>
                <a:lnTo>
                  <a:pt x="6733" y="230"/>
                </a:lnTo>
                <a:lnTo>
                  <a:pt x="6733" y="220"/>
                </a:lnTo>
                <a:lnTo>
                  <a:pt x="6734" y="39"/>
                </a:lnTo>
                <a:lnTo>
                  <a:pt x="6735" y="32"/>
                </a:lnTo>
                <a:lnTo>
                  <a:pt x="6736" y="89"/>
                </a:lnTo>
                <a:lnTo>
                  <a:pt x="6736" y="86"/>
                </a:lnTo>
                <a:lnTo>
                  <a:pt x="6737" y="34"/>
                </a:lnTo>
                <a:lnTo>
                  <a:pt x="6737" y="68"/>
                </a:lnTo>
                <a:lnTo>
                  <a:pt x="6738" y="185"/>
                </a:lnTo>
                <a:lnTo>
                  <a:pt x="6738" y="208"/>
                </a:lnTo>
                <a:lnTo>
                  <a:pt x="6739" y="228"/>
                </a:lnTo>
                <a:lnTo>
                  <a:pt x="6739" y="218"/>
                </a:lnTo>
                <a:lnTo>
                  <a:pt x="6740" y="171"/>
                </a:lnTo>
                <a:lnTo>
                  <a:pt x="6740" y="30"/>
                </a:lnTo>
                <a:lnTo>
                  <a:pt x="6740" y="31"/>
                </a:lnTo>
                <a:lnTo>
                  <a:pt x="6741" y="48"/>
                </a:lnTo>
                <a:lnTo>
                  <a:pt x="6741" y="96"/>
                </a:lnTo>
                <a:lnTo>
                  <a:pt x="6742" y="86"/>
                </a:lnTo>
                <a:lnTo>
                  <a:pt x="6742" y="88"/>
                </a:lnTo>
                <a:lnTo>
                  <a:pt x="6743" y="40"/>
                </a:lnTo>
                <a:lnTo>
                  <a:pt x="6743" y="83"/>
                </a:lnTo>
                <a:lnTo>
                  <a:pt x="6743" y="96"/>
                </a:lnTo>
                <a:lnTo>
                  <a:pt x="6744" y="211"/>
                </a:lnTo>
                <a:lnTo>
                  <a:pt x="6744" y="224"/>
                </a:lnTo>
                <a:lnTo>
                  <a:pt x="6745" y="232"/>
                </a:lnTo>
                <a:lnTo>
                  <a:pt x="6745" y="193"/>
                </a:lnTo>
                <a:lnTo>
                  <a:pt x="6746" y="122"/>
                </a:lnTo>
                <a:lnTo>
                  <a:pt x="6746" y="40"/>
                </a:lnTo>
                <a:lnTo>
                  <a:pt x="6747" y="61"/>
                </a:lnTo>
                <a:lnTo>
                  <a:pt x="6747" y="79"/>
                </a:lnTo>
                <a:lnTo>
                  <a:pt x="6748" y="114"/>
                </a:lnTo>
                <a:lnTo>
                  <a:pt x="6748" y="92"/>
                </a:lnTo>
                <a:lnTo>
                  <a:pt x="6748" y="99"/>
                </a:lnTo>
                <a:lnTo>
                  <a:pt x="6749" y="36"/>
                </a:lnTo>
                <a:lnTo>
                  <a:pt x="6749" y="89"/>
                </a:lnTo>
                <a:lnTo>
                  <a:pt x="6749" y="128"/>
                </a:lnTo>
                <a:lnTo>
                  <a:pt x="6750" y="228"/>
                </a:lnTo>
                <a:lnTo>
                  <a:pt x="6751" y="232"/>
                </a:lnTo>
                <a:lnTo>
                  <a:pt x="6752" y="110"/>
                </a:lnTo>
                <a:lnTo>
                  <a:pt x="6752" y="76"/>
                </a:lnTo>
                <a:lnTo>
                  <a:pt x="6752" y="53"/>
                </a:lnTo>
                <a:lnTo>
                  <a:pt x="6753" y="77"/>
                </a:lnTo>
                <a:lnTo>
                  <a:pt x="6753" y="99"/>
                </a:lnTo>
                <a:lnTo>
                  <a:pt x="6753" y="105"/>
                </a:lnTo>
                <a:lnTo>
                  <a:pt x="6754" y="95"/>
                </a:lnTo>
                <a:lnTo>
                  <a:pt x="6754" y="105"/>
                </a:lnTo>
                <a:lnTo>
                  <a:pt x="6754" y="92"/>
                </a:lnTo>
                <a:lnTo>
                  <a:pt x="6755" y="44"/>
                </a:lnTo>
                <a:lnTo>
                  <a:pt x="6755" y="131"/>
                </a:lnTo>
                <a:lnTo>
                  <a:pt x="6756" y="162"/>
                </a:lnTo>
                <a:lnTo>
                  <a:pt x="6756" y="235"/>
                </a:lnTo>
                <a:lnTo>
                  <a:pt x="6757" y="237"/>
                </a:lnTo>
                <a:lnTo>
                  <a:pt x="6758" y="151"/>
                </a:lnTo>
                <a:lnTo>
                  <a:pt x="6758" y="114"/>
                </a:lnTo>
                <a:lnTo>
                  <a:pt x="6758" y="107"/>
                </a:lnTo>
                <a:lnTo>
                  <a:pt x="6759" y="166"/>
                </a:lnTo>
                <a:lnTo>
                  <a:pt x="6759" y="176"/>
                </a:lnTo>
                <a:lnTo>
                  <a:pt x="6760" y="181"/>
                </a:lnTo>
                <a:lnTo>
                  <a:pt x="6760" y="145"/>
                </a:lnTo>
                <a:lnTo>
                  <a:pt x="6760" y="98"/>
                </a:lnTo>
                <a:lnTo>
                  <a:pt x="6761" y="184"/>
                </a:lnTo>
                <a:lnTo>
                  <a:pt x="6762" y="203"/>
                </a:lnTo>
                <a:lnTo>
                  <a:pt x="6763" y="249"/>
                </a:lnTo>
                <a:lnTo>
                  <a:pt x="6763" y="244"/>
                </a:lnTo>
                <a:lnTo>
                  <a:pt x="6764" y="206"/>
                </a:lnTo>
                <a:lnTo>
                  <a:pt x="6764" y="184"/>
                </a:lnTo>
                <a:lnTo>
                  <a:pt x="6764" y="180"/>
                </a:lnTo>
                <a:lnTo>
                  <a:pt x="6765" y="212"/>
                </a:lnTo>
                <a:lnTo>
                  <a:pt x="6765" y="215"/>
                </a:lnTo>
                <a:lnTo>
                  <a:pt x="6766" y="224"/>
                </a:lnTo>
                <a:lnTo>
                  <a:pt x="6766" y="131"/>
                </a:lnTo>
                <a:lnTo>
                  <a:pt x="6767" y="132"/>
                </a:lnTo>
                <a:lnTo>
                  <a:pt x="6768" y="208"/>
                </a:lnTo>
                <a:lnTo>
                  <a:pt x="6768" y="223"/>
                </a:lnTo>
                <a:lnTo>
                  <a:pt x="6768" y="242"/>
                </a:lnTo>
                <a:lnTo>
                  <a:pt x="6769" y="236"/>
                </a:lnTo>
                <a:lnTo>
                  <a:pt x="6769" y="227"/>
                </a:lnTo>
                <a:lnTo>
                  <a:pt x="6770" y="53"/>
                </a:lnTo>
                <a:lnTo>
                  <a:pt x="6770" y="58"/>
                </a:lnTo>
                <a:lnTo>
                  <a:pt x="6771" y="107"/>
                </a:lnTo>
                <a:lnTo>
                  <a:pt x="6771" y="102"/>
                </a:lnTo>
                <a:lnTo>
                  <a:pt x="6772" y="99"/>
                </a:lnTo>
                <a:lnTo>
                  <a:pt x="6772" y="108"/>
                </a:lnTo>
                <a:lnTo>
                  <a:pt x="6772" y="48"/>
                </a:lnTo>
                <a:lnTo>
                  <a:pt x="6773" y="79"/>
                </a:lnTo>
                <a:lnTo>
                  <a:pt x="6774" y="197"/>
                </a:lnTo>
                <a:lnTo>
                  <a:pt x="6774" y="217"/>
                </a:lnTo>
                <a:lnTo>
                  <a:pt x="6774" y="233"/>
                </a:lnTo>
                <a:lnTo>
                  <a:pt x="6775" y="224"/>
                </a:lnTo>
                <a:lnTo>
                  <a:pt x="6775" y="196"/>
                </a:lnTo>
                <a:lnTo>
                  <a:pt x="6776" y="56"/>
                </a:lnTo>
                <a:lnTo>
                  <a:pt x="6776" y="61"/>
                </a:lnTo>
                <a:lnTo>
                  <a:pt x="6776" y="68"/>
                </a:lnTo>
                <a:lnTo>
                  <a:pt x="6777" y="108"/>
                </a:lnTo>
                <a:lnTo>
                  <a:pt x="6777" y="104"/>
                </a:lnTo>
                <a:lnTo>
                  <a:pt x="6778" y="95"/>
                </a:lnTo>
                <a:lnTo>
                  <a:pt x="6778" y="107"/>
                </a:lnTo>
                <a:lnTo>
                  <a:pt x="6778" y="50"/>
                </a:lnTo>
                <a:lnTo>
                  <a:pt x="6779" y="74"/>
                </a:lnTo>
                <a:lnTo>
                  <a:pt x="6779" y="104"/>
                </a:lnTo>
                <a:lnTo>
                  <a:pt x="6780" y="218"/>
                </a:lnTo>
                <a:lnTo>
                  <a:pt x="6780" y="232"/>
                </a:lnTo>
                <a:lnTo>
                  <a:pt x="6780" y="236"/>
                </a:lnTo>
                <a:lnTo>
                  <a:pt x="6781" y="188"/>
                </a:lnTo>
                <a:lnTo>
                  <a:pt x="6781" y="128"/>
                </a:lnTo>
                <a:lnTo>
                  <a:pt x="6782" y="59"/>
                </a:lnTo>
                <a:lnTo>
                  <a:pt x="6782" y="65"/>
                </a:lnTo>
                <a:lnTo>
                  <a:pt x="6783" y="79"/>
                </a:lnTo>
                <a:lnTo>
                  <a:pt x="6783" y="102"/>
                </a:lnTo>
                <a:lnTo>
                  <a:pt x="6783" y="99"/>
                </a:lnTo>
                <a:lnTo>
                  <a:pt x="6784" y="101"/>
                </a:lnTo>
                <a:lnTo>
                  <a:pt x="6784" y="44"/>
                </a:lnTo>
                <a:lnTo>
                  <a:pt x="6785" y="99"/>
                </a:lnTo>
                <a:lnTo>
                  <a:pt x="6785" y="163"/>
                </a:lnTo>
                <a:lnTo>
                  <a:pt x="6786" y="227"/>
                </a:lnTo>
                <a:lnTo>
                  <a:pt x="6786" y="227"/>
                </a:lnTo>
                <a:lnTo>
                  <a:pt x="6787" y="232"/>
                </a:lnTo>
                <a:lnTo>
                  <a:pt x="6787" y="132"/>
                </a:lnTo>
                <a:lnTo>
                  <a:pt x="6787" y="86"/>
                </a:lnTo>
                <a:lnTo>
                  <a:pt x="6788" y="55"/>
                </a:lnTo>
                <a:lnTo>
                  <a:pt x="6788" y="74"/>
                </a:lnTo>
                <a:lnTo>
                  <a:pt x="6789" y="98"/>
                </a:lnTo>
                <a:lnTo>
                  <a:pt x="6789" y="107"/>
                </a:lnTo>
                <a:lnTo>
                  <a:pt x="6790" y="95"/>
                </a:lnTo>
                <a:lnTo>
                  <a:pt x="6790" y="73"/>
                </a:lnTo>
                <a:lnTo>
                  <a:pt x="6790" y="39"/>
                </a:lnTo>
                <a:lnTo>
                  <a:pt x="6791" y="124"/>
                </a:lnTo>
                <a:lnTo>
                  <a:pt x="6791" y="162"/>
                </a:lnTo>
                <a:lnTo>
                  <a:pt x="6792" y="233"/>
                </a:lnTo>
                <a:lnTo>
                  <a:pt x="6792" y="227"/>
                </a:lnTo>
                <a:lnTo>
                  <a:pt x="6793" y="83"/>
                </a:lnTo>
                <a:lnTo>
                  <a:pt x="6794" y="53"/>
                </a:lnTo>
                <a:lnTo>
                  <a:pt x="6795" y="102"/>
                </a:lnTo>
                <a:lnTo>
                  <a:pt x="6795" y="105"/>
                </a:lnTo>
                <a:lnTo>
                  <a:pt x="6796" y="80"/>
                </a:lnTo>
                <a:lnTo>
                  <a:pt x="6796" y="53"/>
                </a:lnTo>
                <a:lnTo>
                  <a:pt x="6797" y="160"/>
                </a:lnTo>
                <a:lnTo>
                  <a:pt x="6797" y="188"/>
                </a:lnTo>
                <a:lnTo>
                  <a:pt x="6798" y="239"/>
                </a:lnTo>
                <a:lnTo>
                  <a:pt x="6799" y="227"/>
                </a:lnTo>
                <a:lnTo>
                  <a:pt x="6799" y="110"/>
                </a:lnTo>
                <a:lnTo>
                  <a:pt x="6800" y="110"/>
                </a:lnTo>
                <a:lnTo>
                  <a:pt x="6801" y="178"/>
                </a:lnTo>
                <a:lnTo>
                  <a:pt x="6801" y="176"/>
                </a:lnTo>
                <a:lnTo>
                  <a:pt x="6802" y="95"/>
                </a:lnTo>
                <a:lnTo>
                  <a:pt x="6802" y="120"/>
                </a:lnTo>
                <a:lnTo>
                  <a:pt x="6803" y="200"/>
                </a:lnTo>
                <a:lnTo>
                  <a:pt x="6803" y="223"/>
                </a:lnTo>
                <a:lnTo>
                  <a:pt x="6804" y="251"/>
                </a:lnTo>
                <a:lnTo>
                  <a:pt x="6804" y="240"/>
                </a:lnTo>
                <a:lnTo>
                  <a:pt x="6805" y="235"/>
                </a:lnTo>
                <a:lnTo>
                  <a:pt x="6806" y="172"/>
                </a:lnTo>
                <a:lnTo>
                  <a:pt x="6806" y="157"/>
                </a:lnTo>
                <a:lnTo>
                  <a:pt x="6806" y="153"/>
                </a:lnTo>
                <a:lnTo>
                  <a:pt x="6807" y="200"/>
                </a:lnTo>
                <a:lnTo>
                  <a:pt x="6807" y="194"/>
                </a:lnTo>
                <a:lnTo>
                  <a:pt x="6807" y="194"/>
                </a:lnTo>
                <a:lnTo>
                  <a:pt x="6808" y="128"/>
                </a:lnTo>
                <a:lnTo>
                  <a:pt x="6808" y="135"/>
                </a:lnTo>
                <a:lnTo>
                  <a:pt x="6808" y="142"/>
                </a:lnTo>
                <a:lnTo>
                  <a:pt x="6809" y="232"/>
                </a:lnTo>
                <a:lnTo>
                  <a:pt x="6810" y="242"/>
                </a:lnTo>
                <a:lnTo>
                  <a:pt x="6811" y="208"/>
                </a:lnTo>
                <a:lnTo>
                  <a:pt x="6811" y="129"/>
                </a:lnTo>
                <a:lnTo>
                  <a:pt x="6811" y="48"/>
                </a:lnTo>
                <a:lnTo>
                  <a:pt x="6812" y="48"/>
                </a:lnTo>
                <a:lnTo>
                  <a:pt x="6812" y="61"/>
                </a:lnTo>
                <a:lnTo>
                  <a:pt x="6812" y="84"/>
                </a:lnTo>
                <a:lnTo>
                  <a:pt x="6813" y="70"/>
                </a:lnTo>
                <a:lnTo>
                  <a:pt x="6813" y="79"/>
                </a:lnTo>
                <a:lnTo>
                  <a:pt x="6814" y="49"/>
                </a:lnTo>
                <a:lnTo>
                  <a:pt x="6814" y="105"/>
                </a:lnTo>
                <a:lnTo>
                  <a:pt x="6815" y="129"/>
                </a:lnTo>
                <a:lnTo>
                  <a:pt x="6815" y="224"/>
                </a:lnTo>
                <a:lnTo>
                  <a:pt x="6816" y="228"/>
                </a:lnTo>
                <a:lnTo>
                  <a:pt x="6817" y="117"/>
                </a:lnTo>
                <a:lnTo>
                  <a:pt x="6817" y="93"/>
                </a:lnTo>
                <a:lnTo>
                  <a:pt x="6817" y="49"/>
                </a:lnTo>
                <a:lnTo>
                  <a:pt x="6818" y="80"/>
                </a:lnTo>
                <a:lnTo>
                  <a:pt x="6818" y="105"/>
                </a:lnTo>
                <a:lnTo>
                  <a:pt x="6819" y="95"/>
                </a:lnTo>
                <a:lnTo>
                  <a:pt x="6819" y="113"/>
                </a:lnTo>
                <a:lnTo>
                  <a:pt x="6819" y="95"/>
                </a:lnTo>
                <a:lnTo>
                  <a:pt x="6820" y="43"/>
                </a:lnTo>
                <a:lnTo>
                  <a:pt x="6820" y="128"/>
                </a:lnTo>
                <a:lnTo>
                  <a:pt x="6821" y="160"/>
                </a:lnTo>
                <a:lnTo>
                  <a:pt x="6822" y="230"/>
                </a:lnTo>
                <a:lnTo>
                  <a:pt x="6822" y="230"/>
                </a:lnTo>
                <a:lnTo>
                  <a:pt x="6823" y="88"/>
                </a:lnTo>
                <a:lnTo>
                  <a:pt x="6823" y="58"/>
                </a:lnTo>
                <a:lnTo>
                  <a:pt x="6823" y="55"/>
                </a:lnTo>
                <a:lnTo>
                  <a:pt x="6824" y="101"/>
                </a:lnTo>
                <a:lnTo>
                  <a:pt x="6824" y="104"/>
                </a:lnTo>
                <a:lnTo>
                  <a:pt x="6825" y="108"/>
                </a:lnTo>
                <a:lnTo>
                  <a:pt x="6825" y="84"/>
                </a:lnTo>
                <a:lnTo>
                  <a:pt x="6826" y="49"/>
                </a:lnTo>
                <a:lnTo>
                  <a:pt x="6827" y="136"/>
                </a:lnTo>
                <a:lnTo>
                  <a:pt x="6827" y="162"/>
                </a:lnTo>
                <a:lnTo>
                  <a:pt x="6828" y="232"/>
                </a:lnTo>
                <a:lnTo>
                  <a:pt x="6828" y="239"/>
                </a:lnTo>
                <a:lnTo>
                  <a:pt x="6829" y="90"/>
                </a:lnTo>
                <a:lnTo>
                  <a:pt x="6829" y="55"/>
                </a:lnTo>
                <a:lnTo>
                  <a:pt x="6829" y="52"/>
                </a:lnTo>
                <a:lnTo>
                  <a:pt x="6830" y="88"/>
                </a:lnTo>
                <a:lnTo>
                  <a:pt x="6830" y="88"/>
                </a:lnTo>
                <a:lnTo>
                  <a:pt x="6831" y="105"/>
                </a:lnTo>
                <a:lnTo>
                  <a:pt x="6831" y="80"/>
                </a:lnTo>
                <a:lnTo>
                  <a:pt x="6832" y="41"/>
                </a:lnTo>
                <a:lnTo>
                  <a:pt x="6833" y="157"/>
                </a:lnTo>
                <a:lnTo>
                  <a:pt x="6833" y="197"/>
                </a:lnTo>
                <a:lnTo>
                  <a:pt x="6834" y="236"/>
                </a:lnTo>
                <a:lnTo>
                  <a:pt x="6834" y="235"/>
                </a:lnTo>
                <a:lnTo>
                  <a:pt x="6834" y="224"/>
                </a:lnTo>
                <a:lnTo>
                  <a:pt x="6835" y="65"/>
                </a:lnTo>
                <a:lnTo>
                  <a:pt x="6835" y="67"/>
                </a:lnTo>
                <a:lnTo>
                  <a:pt x="6836" y="104"/>
                </a:lnTo>
                <a:lnTo>
                  <a:pt x="6836" y="104"/>
                </a:lnTo>
                <a:lnTo>
                  <a:pt x="6837" y="102"/>
                </a:lnTo>
                <a:lnTo>
                  <a:pt x="6837" y="111"/>
                </a:lnTo>
                <a:lnTo>
                  <a:pt x="6838" y="50"/>
                </a:lnTo>
                <a:lnTo>
                  <a:pt x="6838" y="90"/>
                </a:lnTo>
                <a:lnTo>
                  <a:pt x="6839" y="188"/>
                </a:lnTo>
                <a:lnTo>
                  <a:pt x="6839" y="218"/>
                </a:lnTo>
                <a:lnTo>
                  <a:pt x="6840" y="240"/>
                </a:lnTo>
                <a:lnTo>
                  <a:pt x="6840" y="232"/>
                </a:lnTo>
                <a:lnTo>
                  <a:pt x="6840" y="214"/>
                </a:lnTo>
                <a:lnTo>
                  <a:pt x="6841" y="122"/>
                </a:lnTo>
                <a:lnTo>
                  <a:pt x="6842" y="128"/>
                </a:lnTo>
                <a:lnTo>
                  <a:pt x="6842" y="183"/>
                </a:lnTo>
                <a:lnTo>
                  <a:pt x="6842" y="181"/>
                </a:lnTo>
                <a:lnTo>
                  <a:pt x="6843" y="181"/>
                </a:lnTo>
                <a:lnTo>
                  <a:pt x="6843" y="102"/>
                </a:lnTo>
                <a:lnTo>
                  <a:pt x="6844" y="123"/>
                </a:lnTo>
                <a:lnTo>
                  <a:pt x="6844" y="145"/>
                </a:lnTo>
                <a:lnTo>
                  <a:pt x="6845" y="223"/>
                </a:lnTo>
                <a:lnTo>
                  <a:pt x="6845" y="245"/>
                </a:lnTo>
                <a:lnTo>
                  <a:pt x="6846" y="251"/>
                </a:lnTo>
                <a:lnTo>
                  <a:pt x="6846" y="233"/>
                </a:lnTo>
                <a:lnTo>
                  <a:pt x="6846" y="223"/>
                </a:lnTo>
                <a:lnTo>
                  <a:pt x="6847" y="232"/>
                </a:lnTo>
                <a:lnTo>
                  <a:pt x="6847" y="178"/>
                </a:lnTo>
                <a:lnTo>
                  <a:pt x="6848" y="180"/>
                </a:lnTo>
                <a:lnTo>
                  <a:pt x="6849" y="226"/>
                </a:lnTo>
                <a:lnTo>
                  <a:pt x="6849" y="226"/>
                </a:lnTo>
                <a:lnTo>
                  <a:pt x="6850" y="141"/>
                </a:lnTo>
                <a:lnTo>
                  <a:pt x="6850" y="150"/>
                </a:lnTo>
                <a:lnTo>
                  <a:pt x="6850" y="166"/>
                </a:lnTo>
                <a:lnTo>
                  <a:pt x="6851" y="244"/>
                </a:lnTo>
                <a:lnTo>
                  <a:pt x="6851" y="244"/>
                </a:lnTo>
                <a:lnTo>
                  <a:pt x="6852" y="140"/>
                </a:lnTo>
                <a:lnTo>
                  <a:pt x="6853" y="102"/>
                </a:lnTo>
                <a:lnTo>
                  <a:pt x="6853" y="58"/>
                </a:lnTo>
                <a:lnTo>
                  <a:pt x="6854" y="88"/>
                </a:lnTo>
                <a:lnTo>
                  <a:pt x="6854" y="107"/>
                </a:lnTo>
                <a:lnTo>
                  <a:pt x="6854" y="108"/>
                </a:lnTo>
                <a:lnTo>
                  <a:pt x="6854" y="99"/>
                </a:lnTo>
                <a:lnTo>
                  <a:pt x="6855" y="104"/>
                </a:lnTo>
                <a:lnTo>
                  <a:pt x="6855" y="99"/>
                </a:lnTo>
                <a:lnTo>
                  <a:pt x="6855" y="50"/>
                </a:lnTo>
                <a:lnTo>
                  <a:pt x="6856" y="126"/>
                </a:lnTo>
                <a:lnTo>
                  <a:pt x="6856" y="166"/>
                </a:lnTo>
                <a:lnTo>
                  <a:pt x="6857" y="237"/>
                </a:lnTo>
                <a:lnTo>
                  <a:pt x="6858" y="239"/>
                </a:lnTo>
                <a:lnTo>
                  <a:pt x="6858" y="88"/>
                </a:lnTo>
                <a:lnTo>
                  <a:pt x="6859" y="55"/>
                </a:lnTo>
                <a:lnTo>
                  <a:pt x="6860" y="111"/>
                </a:lnTo>
                <a:lnTo>
                  <a:pt x="6860" y="104"/>
                </a:lnTo>
                <a:lnTo>
                  <a:pt x="6861" y="80"/>
                </a:lnTo>
                <a:lnTo>
                  <a:pt x="6861" y="43"/>
                </a:lnTo>
                <a:lnTo>
                  <a:pt x="6862" y="162"/>
                </a:lnTo>
                <a:lnTo>
                  <a:pt x="6862" y="202"/>
                </a:lnTo>
                <a:lnTo>
                  <a:pt x="6863" y="240"/>
                </a:lnTo>
                <a:lnTo>
                  <a:pt x="6863" y="240"/>
                </a:lnTo>
                <a:lnTo>
                  <a:pt x="6864" y="226"/>
                </a:lnTo>
                <a:lnTo>
                  <a:pt x="6865" y="61"/>
                </a:lnTo>
                <a:lnTo>
                  <a:pt x="6865" y="53"/>
                </a:lnTo>
                <a:lnTo>
                  <a:pt x="6866" y="95"/>
                </a:lnTo>
                <a:lnTo>
                  <a:pt x="6866" y="93"/>
                </a:lnTo>
                <a:lnTo>
                  <a:pt x="6867" y="44"/>
                </a:lnTo>
                <a:lnTo>
                  <a:pt x="6867" y="82"/>
                </a:lnTo>
                <a:lnTo>
                  <a:pt x="6868" y="200"/>
                </a:lnTo>
                <a:lnTo>
                  <a:pt x="6869" y="218"/>
                </a:lnTo>
                <a:lnTo>
                  <a:pt x="6869" y="237"/>
                </a:lnTo>
                <a:lnTo>
                  <a:pt x="6870" y="227"/>
                </a:lnTo>
                <a:lnTo>
                  <a:pt x="6870" y="190"/>
                </a:lnTo>
                <a:lnTo>
                  <a:pt x="6871" y="56"/>
                </a:lnTo>
                <a:lnTo>
                  <a:pt x="6871" y="59"/>
                </a:lnTo>
                <a:lnTo>
                  <a:pt x="6871" y="62"/>
                </a:lnTo>
                <a:lnTo>
                  <a:pt x="6872" y="108"/>
                </a:lnTo>
                <a:lnTo>
                  <a:pt x="6872" y="108"/>
                </a:lnTo>
                <a:lnTo>
                  <a:pt x="6872" y="102"/>
                </a:lnTo>
                <a:lnTo>
                  <a:pt x="6873" y="117"/>
                </a:lnTo>
                <a:lnTo>
                  <a:pt x="6873" y="46"/>
                </a:lnTo>
                <a:lnTo>
                  <a:pt x="6873" y="82"/>
                </a:lnTo>
                <a:lnTo>
                  <a:pt x="6874" y="92"/>
                </a:lnTo>
                <a:lnTo>
                  <a:pt x="6874" y="217"/>
                </a:lnTo>
                <a:lnTo>
                  <a:pt x="6875" y="232"/>
                </a:lnTo>
                <a:lnTo>
                  <a:pt x="6875" y="239"/>
                </a:lnTo>
                <a:lnTo>
                  <a:pt x="6876" y="193"/>
                </a:lnTo>
                <a:lnTo>
                  <a:pt x="6876" y="148"/>
                </a:lnTo>
                <a:lnTo>
                  <a:pt x="6877" y="65"/>
                </a:lnTo>
                <a:lnTo>
                  <a:pt x="6877" y="70"/>
                </a:lnTo>
                <a:lnTo>
                  <a:pt x="6877" y="86"/>
                </a:lnTo>
                <a:lnTo>
                  <a:pt x="6878" y="114"/>
                </a:lnTo>
                <a:lnTo>
                  <a:pt x="6878" y="113"/>
                </a:lnTo>
                <a:lnTo>
                  <a:pt x="6878" y="120"/>
                </a:lnTo>
                <a:lnTo>
                  <a:pt x="6879" y="56"/>
                </a:lnTo>
                <a:lnTo>
                  <a:pt x="6879" y="107"/>
                </a:lnTo>
                <a:lnTo>
                  <a:pt x="6880" y="153"/>
                </a:lnTo>
                <a:lnTo>
                  <a:pt x="6881" y="230"/>
                </a:lnTo>
                <a:lnTo>
                  <a:pt x="6881" y="237"/>
                </a:lnTo>
                <a:lnTo>
                  <a:pt x="6881" y="242"/>
                </a:lnTo>
                <a:lnTo>
                  <a:pt x="6882" y="214"/>
                </a:lnTo>
                <a:lnTo>
                  <a:pt x="6882" y="188"/>
                </a:lnTo>
                <a:lnTo>
                  <a:pt x="6882" y="119"/>
                </a:lnTo>
                <a:lnTo>
                  <a:pt x="6883" y="123"/>
                </a:lnTo>
                <a:lnTo>
                  <a:pt x="6883" y="142"/>
                </a:lnTo>
                <a:lnTo>
                  <a:pt x="6884" y="183"/>
                </a:lnTo>
                <a:lnTo>
                  <a:pt x="6884" y="183"/>
                </a:lnTo>
                <a:lnTo>
                  <a:pt x="6885" y="181"/>
                </a:lnTo>
                <a:lnTo>
                  <a:pt x="6885" y="104"/>
                </a:lnTo>
                <a:lnTo>
                  <a:pt x="6886" y="142"/>
                </a:lnTo>
                <a:lnTo>
                  <a:pt x="6886" y="171"/>
                </a:lnTo>
                <a:lnTo>
                  <a:pt x="6887" y="239"/>
                </a:lnTo>
                <a:lnTo>
                  <a:pt x="6887" y="251"/>
                </a:lnTo>
                <a:lnTo>
                  <a:pt x="6888" y="239"/>
                </a:lnTo>
                <a:lnTo>
                  <a:pt x="6888" y="267"/>
                </a:lnTo>
                <a:lnTo>
                  <a:pt x="6888" y="230"/>
                </a:lnTo>
                <a:lnTo>
                  <a:pt x="6889" y="184"/>
                </a:lnTo>
                <a:lnTo>
                  <a:pt x="6890" y="200"/>
                </a:lnTo>
                <a:lnTo>
                  <a:pt x="6890" y="223"/>
                </a:lnTo>
                <a:lnTo>
                  <a:pt x="6890" y="220"/>
                </a:lnTo>
                <a:lnTo>
                  <a:pt x="6891" y="202"/>
                </a:lnTo>
                <a:lnTo>
                  <a:pt x="6891" y="140"/>
                </a:lnTo>
                <a:lnTo>
                  <a:pt x="6892" y="171"/>
                </a:lnTo>
                <a:lnTo>
                  <a:pt x="6892" y="193"/>
                </a:lnTo>
                <a:lnTo>
                  <a:pt x="6893" y="252"/>
                </a:lnTo>
                <a:lnTo>
                  <a:pt x="6893" y="251"/>
                </a:lnTo>
                <a:lnTo>
                  <a:pt x="6893" y="245"/>
                </a:lnTo>
                <a:lnTo>
                  <a:pt x="6894" y="111"/>
                </a:lnTo>
                <a:lnTo>
                  <a:pt x="6894" y="71"/>
                </a:lnTo>
                <a:lnTo>
                  <a:pt x="6895" y="120"/>
                </a:lnTo>
                <a:lnTo>
                  <a:pt x="6896" y="116"/>
                </a:lnTo>
                <a:lnTo>
                  <a:pt x="6896" y="101"/>
                </a:lnTo>
                <a:lnTo>
                  <a:pt x="6897" y="102"/>
                </a:lnTo>
                <a:lnTo>
                  <a:pt x="6897" y="52"/>
                </a:lnTo>
                <a:lnTo>
                  <a:pt x="6898" y="171"/>
                </a:lnTo>
                <a:lnTo>
                  <a:pt x="6898" y="203"/>
                </a:lnTo>
                <a:lnTo>
                  <a:pt x="6899" y="237"/>
                </a:lnTo>
                <a:lnTo>
                  <a:pt x="6899" y="227"/>
                </a:lnTo>
                <a:lnTo>
                  <a:pt x="6900" y="73"/>
                </a:lnTo>
                <a:lnTo>
                  <a:pt x="6901" y="67"/>
                </a:lnTo>
                <a:lnTo>
                  <a:pt x="6901" y="110"/>
                </a:lnTo>
                <a:lnTo>
                  <a:pt x="6901" y="102"/>
                </a:lnTo>
                <a:lnTo>
                  <a:pt x="6902" y="101"/>
                </a:lnTo>
                <a:lnTo>
                  <a:pt x="6902" y="108"/>
                </a:lnTo>
                <a:lnTo>
                  <a:pt x="6903" y="49"/>
                </a:lnTo>
                <a:lnTo>
                  <a:pt x="6903" y="77"/>
                </a:lnTo>
                <a:lnTo>
                  <a:pt x="6904" y="200"/>
                </a:lnTo>
                <a:lnTo>
                  <a:pt x="6904" y="221"/>
                </a:lnTo>
                <a:lnTo>
                  <a:pt x="6905" y="239"/>
                </a:lnTo>
                <a:lnTo>
                  <a:pt x="6905" y="226"/>
                </a:lnTo>
                <a:lnTo>
                  <a:pt x="6905" y="197"/>
                </a:lnTo>
                <a:lnTo>
                  <a:pt x="6906" y="52"/>
                </a:lnTo>
                <a:lnTo>
                  <a:pt x="6906" y="56"/>
                </a:lnTo>
                <a:lnTo>
                  <a:pt x="6907" y="61"/>
                </a:lnTo>
                <a:lnTo>
                  <a:pt x="6907" y="101"/>
                </a:lnTo>
                <a:lnTo>
                  <a:pt x="6908" y="101"/>
                </a:lnTo>
                <a:lnTo>
                  <a:pt x="6908" y="95"/>
                </a:lnTo>
                <a:lnTo>
                  <a:pt x="6908" y="101"/>
                </a:lnTo>
                <a:lnTo>
                  <a:pt x="6909" y="48"/>
                </a:lnTo>
                <a:lnTo>
                  <a:pt x="6909" y="76"/>
                </a:lnTo>
                <a:lnTo>
                  <a:pt x="6909" y="93"/>
                </a:lnTo>
                <a:lnTo>
                  <a:pt x="6910" y="221"/>
                </a:lnTo>
                <a:lnTo>
                  <a:pt x="6910" y="232"/>
                </a:lnTo>
                <a:lnTo>
                  <a:pt x="6911" y="236"/>
                </a:lnTo>
                <a:lnTo>
                  <a:pt x="6911" y="199"/>
                </a:lnTo>
                <a:lnTo>
                  <a:pt x="6912" y="140"/>
                </a:lnTo>
                <a:lnTo>
                  <a:pt x="6912" y="50"/>
                </a:lnTo>
                <a:lnTo>
                  <a:pt x="6913" y="61"/>
                </a:lnTo>
                <a:lnTo>
                  <a:pt x="6913" y="77"/>
                </a:lnTo>
                <a:lnTo>
                  <a:pt x="6913" y="99"/>
                </a:lnTo>
                <a:lnTo>
                  <a:pt x="6914" y="99"/>
                </a:lnTo>
                <a:lnTo>
                  <a:pt x="6914" y="104"/>
                </a:lnTo>
                <a:lnTo>
                  <a:pt x="6915" y="46"/>
                </a:lnTo>
                <a:lnTo>
                  <a:pt x="6915" y="92"/>
                </a:lnTo>
                <a:lnTo>
                  <a:pt x="6915" y="123"/>
                </a:lnTo>
                <a:lnTo>
                  <a:pt x="6916" y="230"/>
                </a:lnTo>
                <a:lnTo>
                  <a:pt x="6917" y="235"/>
                </a:lnTo>
                <a:lnTo>
                  <a:pt x="6917" y="240"/>
                </a:lnTo>
                <a:lnTo>
                  <a:pt x="6917" y="151"/>
                </a:lnTo>
                <a:lnTo>
                  <a:pt x="6918" y="89"/>
                </a:lnTo>
                <a:lnTo>
                  <a:pt x="6918" y="58"/>
                </a:lnTo>
                <a:lnTo>
                  <a:pt x="6919" y="83"/>
                </a:lnTo>
                <a:lnTo>
                  <a:pt x="6919" y="104"/>
                </a:lnTo>
                <a:lnTo>
                  <a:pt x="6920" y="102"/>
                </a:lnTo>
                <a:lnTo>
                  <a:pt x="6920" y="114"/>
                </a:lnTo>
                <a:lnTo>
                  <a:pt x="6920" y="116"/>
                </a:lnTo>
                <a:lnTo>
                  <a:pt x="6921" y="50"/>
                </a:lnTo>
                <a:lnTo>
                  <a:pt x="6921" y="136"/>
                </a:lnTo>
                <a:lnTo>
                  <a:pt x="6921" y="166"/>
                </a:lnTo>
                <a:lnTo>
                  <a:pt x="6922" y="236"/>
                </a:lnTo>
                <a:lnTo>
                  <a:pt x="6923" y="239"/>
                </a:lnTo>
                <a:lnTo>
                  <a:pt x="6924" y="151"/>
                </a:lnTo>
                <a:lnTo>
                  <a:pt x="6924" y="119"/>
                </a:lnTo>
                <a:lnTo>
                  <a:pt x="6924" y="117"/>
                </a:lnTo>
                <a:lnTo>
                  <a:pt x="6925" y="168"/>
                </a:lnTo>
                <a:lnTo>
                  <a:pt x="6925" y="183"/>
                </a:lnTo>
                <a:lnTo>
                  <a:pt x="6926" y="185"/>
                </a:lnTo>
                <a:lnTo>
                  <a:pt x="6926" y="175"/>
                </a:lnTo>
                <a:lnTo>
                  <a:pt x="6926" y="107"/>
                </a:lnTo>
                <a:lnTo>
                  <a:pt x="6927" y="190"/>
                </a:lnTo>
                <a:lnTo>
                  <a:pt x="6928" y="205"/>
                </a:lnTo>
                <a:lnTo>
                  <a:pt x="6929" y="255"/>
                </a:lnTo>
                <a:lnTo>
                  <a:pt x="6929" y="251"/>
                </a:lnTo>
                <a:lnTo>
                  <a:pt x="6929" y="257"/>
                </a:lnTo>
                <a:lnTo>
                  <a:pt x="6930" y="200"/>
                </a:lnTo>
                <a:lnTo>
                  <a:pt x="6930" y="185"/>
                </a:lnTo>
                <a:lnTo>
                  <a:pt x="6931" y="220"/>
                </a:lnTo>
                <a:lnTo>
                  <a:pt x="6931" y="221"/>
                </a:lnTo>
                <a:lnTo>
                  <a:pt x="6932" y="232"/>
                </a:lnTo>
                <a:lnTo>
                  <a:pt x="6932" y="144"/>
                </a:lnTo>
                <a:lnTo>
                  <a:pt x="6933" y="140"/>
                </a:lnTo>
                <a:lnTo>
                  <a:pt x="6933" y="211"/>
                </a:lnTo>
                <a:lnTo>
                  <a:pt x="6934" y="228"/>
                </a:lnTo>
                <a:lnTo>
                  <a:pt x="6935" y="251"/>
                </a:lnTo>
                <a:lnTo>
                  <a:pt x="6935" y="235"/>
                </a:lnTo>
                <a:lnTo>
                  <a:pt x="6935" y="190"/>
                </a:lnTo>
                <a:lnTo>
                  <a:pt x="6936" y="76"/>
                </a:lnTo>
                <a:lnTo>
                  <a:pt x="6936" y="80"/>
                </a:lnTo>
                <a:lnTo>
                  <a:pt x="6937" y="117"/>
                </a:lnTo>
                <a:lnTo>
                  <a:pt x="6937" y="108"/>
                </a:lnTo>
                <a:lnTo>
                  <a:pt x="6937" y="113"/>
                </a:lnTo>
                <a:lnTo>
                  <a:pt x="6938" y="122"/>
                </a:lnTo>
                <a:lnTo>
                  <a:pt x="6938" y="55"/>
                </a:lnTo>
                <a:lnTo>
                  <a:pt x="6938" y="82"/>
                </a:lnTo>
                <a:lnTo>
                  <a:pt x="6940" y="203"/>
                </a:lnTo>
                <a:lnTo>
                  <a:pt x="6940" y="224"/>
                </a:lnTo>
                <a:lnTo>
                  <a:pt x="6940" y="239"/>
                </a:lnTo>
                <a:lnTo>
                  <a:pt x="6941" y="223"/>
                </a:lnTo>
                <a:lnTo>
                  <a:pt x="6941" y="197"/>
                </a:lnTo>
                <a:lnTo>
                  <a:pt x="6942" y="73"/>
                </a:lnTo>
                <a:lnTo>
                  <a:pt x="6942" y="84"/>
                </a:lnTo>
                <a:lnTo>
                  <a:pt x="6943" y="114"/>
                </a:lnTo>
                <a:lnTo>
                  <a:pt x="6943" y="114"/>
                </a:lnTo>
                <a:lnTo>
                  <a:pt x="6944" y="107"/>
                </a:lnTo>
                <a:lnTo>
                  <a:pt x="6944" y="126"/>
                </a:lnTo>
                <a:lnTo>
                  <a:pt x="6944" y="59"/>
                </a:lnTo>
                <a:lnTo>
                  <a:pt x="6945" y="82"/>
                </a:lnTo>
                <a:lnTo>
                  <a:pt x="6945" y="107"/>
                </a:lnTo>
                <a:lnTo>
                  <a:pt x="6946" y="228"/>
                </a:lnTo>
                <a:lnTo>
                  <a:pt x="6946" y="232"/>
                </a:lnTo>
                <a:lnTo>
                  <a:pt x="6946" y="239"/>
                </a:lnTo>
                <a:lnTo>
                  <a:pt x="6947" y="199"/>
                </a:lnTo>
                <a:lnTo>
                  <a:pt x="6947" y="165"/>
                </a:lnTo>
                <a:lnTo>
                  <a:pt x="6948" y="80"/>
                </a:lnTo>
                <a:lnTo>
                  <a:pt x="6948" y="88"/>
                </a:lnTo>
                <a:lnTo>
                  <a:pt x="6949" y="101"/>
                </a:lnTo>
                <a:lnTo>
                  <a:pt x="6949" y="119"/>
                </a:lnTo>
                <a:lnTo>
                  <a:pt x="6949" y="119"/>
                </a:lnTo>
                <a:lnTo>
                  <a:pt x="6950" y="122"/>
                </a:lnTo>
                <a:lnTo>
                  <a:pt x="6950" y="126"/>
                </a:lnTo>
                <a:lnTo>
                  <a:pt x="6950" y="59"/>
                </a:lnTo>
                <a:lnTo>
                  <a:pt x="6951" y="102"/>
                </a:lnTo>
                <a:lnTo>
                  <a:pt x="6951" y="136"/>
                </a:lnTo>
                <a:lnTo>
                  <a:pt x="6952" y="228"/>
                </a:lnTo>
                <a:lnTo>
                  <a:pt x="6952" y="236"/>
                </a:lnTo>
                <a:lnTo>
                  <a:pt x="6953" y="160"/>
                </a:lnTo>
                <a:lnTo>
                  <a:pt x="6953" y="105"/>
                </a:lnTo>
                <a:lnTo>
                  <a:pt x="6953" y="77"/>
                </a:lnTo>
                <a:lnTo>
                  <a:pt x="6954" y="88"/>
                </a:lnTo>
                <a:lnTo>
                  <a:pt x="6955" y="111"/>
                </a:lnTo>
                <a:lnTo>
                  <a:pt x="6956" y="122"/>
                </a:lnTo>
                <a:lnTo>
                  <a:pt x="6956" y="116"/>
                </a:lnTo>
                <a:lnTo>
                  <a:pt x="6956" y="56"/>
                </a:lnTo>
                <a:lnTo>
                  <a:pt x="6957" y="133"/>
                </a:lnTo>
                <a:lnTo>
                  <a:pt x="6957" y="168"/>
                </a:lnTo>
                <a:lnTo>
                  <a:pt x="6958" y="239"/>
                </a:lnTo>
                <a:lnTo>
                  <a:pt x="6958" y="242"/>
                </a:lnTo>
                <a:lnTo>
                  <a:pt x="6959" y="105"/>
                </a:lnTo>
                <a:lnTo>
                  <a:pt x="6960" y="74"/>
                </a:lnTo>
                <a:lnTo>
                  <a:pt x="6960" y="114"/>
                </a:lnTo>
                <a:lnTo>
                  <a:pt x="6961" y="114"/>
                </a:lnTo>
                <a:lnTo>
                  <a:pt x="6961" y="111"/>
                </a:lnTo>
                <a:lnTo>
                  <a:pt x="6961" y="126"/>
                </a:lnTo>
                <a:lnTo>
                  <a:pt x="6962" y="123"/>
                </a:lnTo>
                <a:lnTo>
                  <a:pt x="6962" y="61"/>
                </a:lnTo>
                <a:lnTo>
                  <a:pt x="6963" y="169"/>
                </a:lnTo>
                <a:lnTo>
                  <a:pt x="6963" y="196"/>
                </a:lnTo>
                <a:lnTo>
                  <a:pt x="6964" y="242"/>
                </a:lnTo>
                <a:lnTo>
                  <a:pt x="6964" y="237"/>
                </a:lnTo>
                <a:lnTo>
                  <a:pt x="6965" y="128"/>
                </a:lnTo>
                <a:lnTo>
                  <a:pt x="6966" y="129"/>
                </a:lnTo>
                <a:lnTo>
                  <a:pt x="6967" y="192"/>
                </a:lnTo>
                <a:lnTo>
                  <a:pt x="6967" y="193"/>
                </a:lnTo>
                <a:lnTo>
                  <a:pt x="6967" y="194"/>
                </a:lnTo>
                <a:lnTo>
                  <a:pt x="6968" y="110"/>
                </a:lnTo>
                <a:lnTo>
                  <a:pt x="6968" y="124"/>
                </a:lnTo>
                <a:lnTo>
                  <a:pt x="6969" y="215"/>
                </a:lnTo>
                <a:lnTo>
                  <a:pt x="6969" y="235"/>
                </a:lnTo>
                <a:lnTo>
                  <a:pt x="6970" y="257"/>
                </a:lnTo>
                <a:lnTo>
                  <a:pt x="6970" y="252"/>
                </a:lnTo>
                <a:lnTo>
                  <a:pt x="6971" y="236"/>
                </a:lnTo>
                <a:lnTo>
                  <a:pt x="6971" y="254"/>
                </a:lnTo>
                <a:lnTo>
                  <a:pt x="6972" y="190"/>
                </a:lnTo>
                <a:lnTo>
                  <a:pt x="6972" y="192"/>
                </a:lnTo>
                <a:lnTo>
                  <a:pt x="6972" y="190"/>
                </a:lnTo>
                <a:lnTo>
                  <a:pt x="6973" y="223"/>
                </a:lnTo>
                <a:lnTo>
                  <a:pt x="6973" y="232"/>
                </a:lnTo>
                <a:lnTo>
                  <a:pt x="6974" y="135"/>
                </a:lnTo>
                <a:lnTo>
                  <a:pt x="6974" y="150"/>
                </a:lnTo>
                <a:lnTo>
                  <a:pt x="6975" y="240"/>
                </a:lnTo>
                <a:lnTo>
                  <a:pt x="6976" y="249"/>
                </a:lnTo>
                <a:lnTo>
                  <a:pt x="6976" y="252"/>
                </a:lnTo>
                <a:lnTo>
                  <a:pt x="6976" y="209"/>
                </a:lnTo>
                <a:lnTo>
                  <a:pt x="6977" y="163"/>
                </a:lnTo>
                <a:lnTo>
                  <a:pt x="6977" y="50"/>
                </a:lnTo>
                <a:lnTo>
                  <a:pt x="6978" y="52"/>
                </a:lnTo>
                <a:lnTo>
                  <a:pt x="6978" y="73"/>
                </a:lnTo>
                <a:lnTo>
                  <a:pt x="6978" y="93"/>
                </a:lnTo>
                <a:lnTo>
                  <a:pt x="6979" y="84"/>
                </a:lnTo>
                <a:lnTo>
                  <a:pt x="6979" y="89"/>
                </a:lnTo>
                <a:lnTo>
                  <a:pt x="6980" y="61"/>
                </a:lnTo>
                <a:lnTo>
                  <a:pt x="6980" y="93"/>
                </a:lnTo>
                <a:lnTo>
                  <a:pt x="6980" y="136"/>
                </a:lnTo>
                <a:lnTo>
                  <a:pt x="6981" y="230"/>
                </a:lnTo>
                <a:lnTo>
                  <a:pt x="6982" y="230"/>
                </a:lnTo>
                <a:lnTo>
                  <a:pt x="6982" y="239"/>
                </a:lnTo>
                <a:lnTo>
                  <a:pt x="6983" y="141"/>
                </a:lnTo>
                <a:lnTo>
                  <a:pt x="6983" y="83"/>
                </a:lnTo>
                <a:lnTo>
                  <a:pt x="6984" y="43"/>
                </a:lnTo>
                <a:lnTo>
                  <a:pt x="6984" y="52"/>
                </a:lnTo>
                <a:lnTo>
                  <a:pt x="6984" y="93"/>
                </a:lnTo>
                <a:lnTo>
                  <a:pt x="6985" y="102"/>
                </a:lnTo>
                <a:lnTo>
                  <a:pt x="6985" y="108"/>
                </a:lnTo>
                <a:lnTo>
                  <a:pt x="6986" y="59"/>
                </a:lnTo>
                <a:lnTo>
                  <a:pt x="6986" y="128"/>
                </a:lnTo>
                <a:lnTo>
                  <a:pt x="6987" y="166"/>
                </a:lnTo>
                <a:lnTo>
                  <a:pt x="6988" y="239"/>
                </a:lnTo>
                <a:lnTo>
                  <a:pt x="6988" y="239"/>
                </a:lnTo>
                <a:lnTo>
                  <a:pt x="6989" y="83"/>
                </a:lnTo>
                <a:lnTo>
                  <a:pt x="6989" y="67"/>
                </a:lnTo>
                <a:lnTo>
                  <a:pt x="6989" y="65"/>
                </a:lnTo>
                <a:lnTo>
                  <a:pt x="6990" y="101"/>
                </a:lnTo>
                <a:lnTo>
                  <a:pt x="6990" y="102"/>
                </a:lnTo>
                <a:lnTo>
                  <a:pt x="6991" y="98"/>
                </a:lnTo>
                <a:lnTo>
                  <a:pt x="6991" y="117"/>
                </a:lnTo>
                <a:lnTo>
                  <a:pt x="6991" y="117"/>
                </a:lnTo>
                <a:lnTo>
                  <a:pt x="6992" y="48"/>
                </a:lnTo>
                <a:lnTo>
                  <a:pt x="6992" y="162"/>
                </a:lnTo>
                <a:lnTo>
                  <a:pt x="6993" y="200"/>
                </a:lnTo>
                <a:lnTo>
                  <a:pt x="6994" y="237"/>
                </a:lnTo>
                <a:lnTo>
                  <a:pt x="6994" y="236"/>
                </a:lnTo>
                <a:lnTo>
                  <a:pt x="6994" y="227"/>
                </a:lnTo>
                <a:lnTo>
                  <a:pt x="6995" y="101"/>
                </a:lnTo>
                <a:lnTo>
                  <a:pt x="6995" y="67"/>
                </a:lnTo>
                <a:lnTo>
                  <a:pt x="6996" y="110"/>
                </a:lnTo>
                <a:lnTo>
                  <a:pt x="6996" y="108"/>
                </a:lnTo>
                <a:lnTo>
                  <a:pt x="6996" y="104"/>
                </a:lnTo>
                <a:lnTo>
                  <a:pt x="6997" y="120"/>
                </a:lnTo>
                <a:lnTo>
                  <a:pt x="6998" y="62"/>
                </a:lnTo>
                <a:lnTo>
                  <a:pt x="6999" y="165"/>
                </a:lnTo>
                <a:lnTo>
                  <a:pt x="6999" y="206"/>
                </a:lnTo>
                <a:lnTo>
                  <a:pt x="7000" y="237"/>
                </a:lnTo>
                <a:lnTo>
                  <a:pt x="7000" y="237"/>
                </a:lnTo>
                <a:lnTo>
                  <a:pt x="7000" y="226"/>
                </a:lnTo>
                <a:lnTo>
                  <a:pt x="7001" y="65"/>
                </a:lnTo>
                <a:lnTo>
                  <a:pt x="7001" y="62"/>
                </a:lnTo>
                <a:lnTo>
                  <a:pt x="7002" y="108"/>
                </a:lnTo>
                <a:lnTo>
                  <a:pt x="7002" y="108"/>
                </a:lnTo>
                <a:lnTo>
                  <a:pt x="7003" y="105"/>
                </a:lnTo>
                <a:lnTo>
                  <a:pt x="7003" y="129"/>
                </a:lnTo>
                <a:lnTo>
                  <a:pt x="7004" y="95"/>
                </a:lnTo>
                <a:lnTo>
                  <a:pt x="7004" y="83"/>
                </a:lnTo>
                <a:lnTo>
                  <a:pt x="7005" y="202"/>
                </a:lnTo>
                <a:lnTo>
                  <a:pt x="7005" y="218"/>
                </a:lnTo>
                <a:lnTo>
                  <a:pt x="7006" y="242"/>
                </a:lnTo>
                <a:lnTo>
                  <a:pt x="7006" y="230"/>
                </a:lnTo>
                <a:lnTo>
                  <a:pt x="7006" y="209"/>
                </a:lnTo>
                <a:lnTo>
                  <a:pt x="7007" y="122"/>
                </a:lnTo>
                <a:lnTo>
                  <a:pt x="7008" y="129"/>
                </a:lnTo>
                <a:lnTo>
                  <a:pt x="7008" y="194"/>
                </a:lnTo>
                <a:lnTo>
                  <a:pt x="7009" y="192"/>
                </a:lnTo>
                <a:lnTo>
                  <a:pt x="7009" y="114"/>
                </a:lnTo>
                <a:lnTo>
                  <a:pt x="7010" y="126"/>
                </a:lnTo>
                <a:lnTo>
                  <a:pt x="7010" y="141"/>
                </a:lnTo>
                <a:lnTo>
                  <a:pt x="7011" y="233"/>
                </a:lnTo>
                <a:lnTo>
                  <a:pt x="7011" y="240"/>
                </a:lnTo>
                <a:lnTo>
                  <a:pt x="7012" y="249"/>
                </a:lnTo>
                <a:lnTo>
                  <a:pt x="7012" y="215"/>
                </a:lnTo>
                <a:lnTo>
                  <a:pt x="7012" y="235"/>
                </a:lnTo>
                <a:lnTo>
                  <a:pt x="7013" y="246"/>
                </a:lnTo>
                <a:lnTo>
                  <a:pt x="7013" y="196"/>
                </a:lnTo>
                <a:lnTo>
                  <a:pt x="7014" y="188"/>
                </a:lnTo>
                <a:lnTo>
                  <a:pt x="7014" y="232"/>
                </a:lnTo>
                <a:lnTo>
                  <a:pt x="7015" y="232"/>
                </a:lnTo>
                <a:lnTo>
                  <a:pt x="7015" y="233"/>
                </a:lnTo>
                <a:lnTo>
                  <a:pt x="7016" y="147"/>
                </a:lnTo>
                <a:lnTo>
                  <a:pt x="7016" y="162"/>
                </a:lnTo>
                <a:lnTo>
                  <a:pt x="7017" y="255"/>
                </a:lnTo>
                <a:lnTo>
                  <a:pt x="7017" y="257"/>
                </a:lnTo>
                <a:lnTo>
                  <a:pt x="7018" y="148"/>
                </a:lnTo>
                <a:lnTo>
                  <a:pt x="7019" y="113"/>
                </a:lnTo>
                <a:lnTo>
                  <a:pt x="7019" y="73"/>
                </a:lnTo>
                <a:lnTo>
                  <a:pt x="7019" y="89"/>
                </a:lnTo>
                <a:lnTo>
                  <a:pt x="7020" y="110"/>
                </a:lnTo>
                <a:lnTo>
                  <a:pt x="7020" y="95"/>
                </a:lnTo>
                <a:lnTo>
                  <a:pt x="7021" y="124"/>
                </a:lnTo>
                <a:lnTo>
                  <a:pt x="7021" y="129"/>
                </a:lnTo>
                <a:lnTo>
                  <a:pt x="7021" y="133"/>
                </a:lnTo>
                <a:lnTo>
                  <a:pt x="7021" y="95"/>
                </a:lnTo>
                <a:lnTo>
                  <a:pt x="7022" y="122"/>
                </a:lnTo>
                <a:lnTo>
                  <a:pt x="7022" y="163"/>
                </a:lnTo>
                <a:lnTo>
                  <a:pt x="7023" y="239"/>
                </a:lnTo>
                <a:lnTo>
                  <a:pt x="7023" y="237"/>
                </a:lnTo>
                <a:lnTo>
                  <a:pt x="7024" y="92"/>
                </a:lnTo>
                <a:lnTo>
                  <a:pt x="7025" y="76"/>
                </a:lnTo>
                <a:lnTo>
                  <a:pt x="7025" y="64"/>
                </a:lnTo>
                <a:lnTo>
                  <a:pt x="7026" y="111"/>
                </a:lnTo>
                <a:lnTo>
                  <a:pt x="7026" y="111"/>
                </a:lnTo>
                <a:lnTo>
                  <a:pt x="7026" y="104"/>
                </a:lnTo>
                <a:lnTo>
                  <a:pt x="7027" y="128"/>
                </a:lnTo>
                <a:lnTo>
                  <a:pt x="7027" y="131"/>
                </a:lnTo>
                <a:lnTo>
                  <a:pt x="7028" y="92"/>
                </a:lnTo>
                <a:lnTo>
                  <a:pt x="7028" y="159"/>
                </a:lnTo>
                <a:lnTo>
                  <a:pt x="7028" y="196"/>
                </a:lnTo>
                <a:lnTo>
                  <a:pt x="7029" y="239"/>
                </a:lnTo>
                <a:lnTo>
                  <a:pt x="7029" y="237"/>
                </a:lnTo>
                <a:lnTo>
                  <a:pt x="7030" y="228"/>
                </a:lnTo>
                <a:lnTo>
                  <a:pt x="7031" y="79"/>
                </a:lnTo>
                <a:lnTo>
                  <a:pt x="7031" y="76"/>
                </a:lnTo>
                <a:lnTo>
                  <a:pt x="7031" y="113"/>
                </a:lnTo>
                <a:lnTo>
                  <a:pt x="7032" y="113"/>
                </a:lnTo>
                <a:lnTo>
                  <a:pt x="7032" y="113"/>
                </a:lnTo>
                <a:lnTo>
                  <a:pt x="7032" y="110"/>
                </a:lnTo>
                <a:lnTo>
                  <a:pt x="7033" y="128"/>
                </a:lnTo>
                <a:lnTo>
                  <a:pt x="7033" y="120"/>
                </a:lnTo>
                <a:lnTo>
                  <a:pt x="7033" y="107"/>
                </a:lnTo>
                <a:lnTo>
                  <a:pt x="7034" y="99"/>
                </a:lnTo>
                <a:lnTo>
                  <a:pt x="7034" y="194"/>
                </a:lnTo>
                <a:lnTo>
                  <a:pt x="7035" y="227"/>
                </a:lnTo>
                <a:lnTo>
                  <a:pt x="7035" y="236"/>
                </a:lnTo>
                <a:lnTo>
                  <a:pt x="7035" y="232"/>
                </a:lnTo>
                <a:lnTo>
                  <a:pt x="7036" y="212"/>
                </a:lnTo>
                <a:lnTo>
                  <a:pt x="7037" y="71"/>
                </a:lnTo>
                <a:lnTo>
                  <a:pt x="7037" y="82"/>
                </a:lnTo>
                <a:lnTo>
                  <a:pt x="7038" y="120"/>
                </a:lnTo>
                <a:lnTo>
                  <a:pt x="7038" y="108"/>
                </a:lnTo>
                <a:lnTo>
                  <a:pt x="7038" y="107"/>
                </a:lnTo>
                <a:lnTo>
                  <a:pt x="7039" y="126"/>
                </a:lnTo>
                <a:lnTo>
                  <a:pt x="7039" y="92"/>
                </a:lnTo>
                <a:lnTo>
                  <a:pt x="7039" y="116"/>
                </a:lnTo>
                <a:lnTo>
                  <a:pt x="7040" y="249"/>
                </a:lnTo>
                <a:lnTo>
                  <a:pt x="7041" y="252"/>
                </a:lnTo>
                <a:lnTo>
                  <a:pt x="7041" y="263"/>
                </a:lnTo>
                <a:lnTo>
                  <a:pt x="7042" y="209"/>
                </a:lnTo>
                <a:lnTo>
                  <a:pt x="7042" y="145"/>
                </a:lnTo>
                <a:lnTo>
                  <a:pt x="7043" y="58"/>
                </a:lnTo>
                <a:lnTo>
                  <a:pt x="7043" y="71"/>
                </a:lnTo>
                <a:lnTo>
                  <a:pt x="7043" y="77"/>
                </a:lnTo>
                <a:lnTo>
                  <a:pt x="7043" y="110"/>
                </a:lnTo>
                <a:lnTo>
                  <a:pt x="7044" y="92"/>
                </a:lnTo>
                <a:lnTo>
                  <a:pt x="7044" y="104"/>
                </a:lnTo>
                <a:lnTo>
                  <a:pt x="7045" y="95"/>
                </a:lnTo>
                <a:lnTo>
                  <a:pt x="7045" y="116"/>
                </a:lnTo>
                <a:lnTo>
                  <a:pt x="7046" y="144"/>
                </a:lnTo>
                <a:lnTo>
                  <a:pt x="7047" y="237"/>
                </a:lnTo>
                <a:lnTo>
                  <a:pt x="7047" y="242"/>
                </a:lnTo>
                <a:lnTo>
                  <a:pt x="7047" y="245"/>
                </a:lnTo>
                <a:lnTo>
                  <a:pt x="7048" y="181"/>
                </a:lnTo>
                <a:lnTo>
                  <a:pt x="7048" y="165"/>
                </a:lnTo>
                <a:lnTo>
                  <a:pt x="7049" y="128"/>
                </a:lnTo>
                <a:lnTo>
                  <a:pt x="7049" y="153"/>
                </a:lnTo>
                <a:lnTo>
                  <a:pt x="7049" y="169"/>
                </a:lnTo>
                <a:lnTo>
                  <a:pt x="7050" y="188"/>
                </a:lnTo>
                <a:lnTo>
                  <a:pt x="7050" y="187"/>
                </a:lnTo>
                <a:lnTo>
                  <a:pt x="7051" y="181"/>
                </a:lnTo>
                <a:lnTo>
                  <a:pt x="7051" y="136"/>
                </a:lnTo>
                <a:lnTo>
                  <a:pt x="7051" y="140"/>
                </a:lnTo>
                <a:lnTo>
                  <a:pt x="7051" y="160"/>
                </a:lnTo>
                <a:lnTo>
                  <a:pt x="7053" y="245"/>
                </a:lnTo>
                <a:lnTo>
                  <a:pt x="7053" y="252"/>
                </a:lnTo>
                <a:lnTo>
                  <a:pt x="7053" y="258"/>
                </a:lnTo>
                <a:lnTo>
                  <a:pt x="7054" y="232"/>
                </a:lnTo>
                <a:lnTo>
                  <a:pt x="7054" y="237"/>
                </a:lnTo>
                <a:lnTo>
                  <a:pt x="7055" y="194"/>
                </a:lnTo>
                <a:lnTo>
                  <a:pt x="7055" y="203"/>
                </a:lnTo>
                <a:lnTo>
                  <a:pt x="7056" y="227"/>
                </a:lnTo>
                <a:lnTo>
                  <a:pt x="7056" y="227"/>
                </a:lnTo>
                <a:lnTo>
                  <a:pt x="7057" y="221"/>
                </a:lnTo>
                <a:lnTo>
                  <a:pt x="7057" y="154"/>
                </a:lnTo>
                <a:lnTo>
                  <a:pt x="7058" y="168"/>
                </a:lnTo>
                <a:lnTo>
                  <a:pt x="7058" y="185"/>
                </a:lnTo>
                <a:lnTo>
                  <a:pt x="7059" y="254"/>
                </a:lnTo>
                <a:lnTo>
                  <a:pt x="7059" y="255"/>
                </a:lnTo>
                <a:lnTo>
                  <a:pt x="7060" y="122"/>
                </a:lnTo>
                <a:lnTo>
                  <a:pt x="7060" y="80"/>
                </a:lnTo>
                <a:lnTo>
                  <a:pt x="7061" y="124"/>
                </a:lnTo>
                <a:lnTo>
                  <a:pt x="7062" y="120"/>
                </a:lnTo>
                <a:lnTo>
                  <a:pt x="7062" y="116"/>
                </a:lnTo>
                <a:lnTo>
                  <a:pt x="7063" y="144"/>
                </a:lnTo>
                <a:lnTo>
                  <a:pt x="7063" y="145"/>
                </a:lnTo>
                <a:lnTo>
                  <a:pt x="7063" y="99"/>
                </a:lnTo>
                <a:lnTo>
                  <a:pt x="7064" y="176"/>
                </a:lnTo>
                <a:lnTo>
                  <a:pt x="7064" y="203"/>
                </a:lnTo>
                <a:lnTo>
                  <a:pt x="7065" y="240"/>
                </a:lnTo>
                <a:lnTo>
                  <a:pt x="7065" y="239"/>
                </a:lnTo>
                <a:lnTo>
                  <a:pt x="7065" y="227"/>
                </a:lnTo>
                <a:lnTo>
                  <a:pt x="7066" y="52"/>
                </a:lnTo>
                <a:lnTo>
                  <a:pt x="7067" y="49"/>
                </a:lnTo>
                <a:lnTo>
                  <a:pt x="7067" y="102"/>
                </a:lnTo>
                <a:lnTo>
                  <a:pt x="7067" y="92"/>
                </a:lnTo>
                <a:lnTo>
                  <a:pt x="7068" y="76"/>
                </a:lnTo>
                <a:lnTo>
                  <a:pt x="7068" y="68"/>
                </a:lnTo>
                <a:lnTo>
                  <a:pt x="7069" y="124"/>
                </a:lnTo>
                <a:lnTo>
                  <a:pt x="7069" y="124"/>
                </a:lnTo>
                <a:lnTo>
                  <a:pt x="7069" y="108"/>
                </a:lnTo>
                <a:lnTo>
                  <a:pt x="7070" y="202"/>
                </a:lnTo>
                <a:lnTo>
                  <a:pt x="7070" y="236"/>
                </a:lnTo>
                <a:lnTo>
                  <a:pt x="7071" y="237"/>
                </a:lnTo>
                <a:lnTo>
                  <a:pt x="7071" y="230"/>
                </a:lnTo>
                <a:lnTo>
                  <a:pt x="7071" y="197"/>
                </a:lnTo>
                <a:lnTo>
                  <a:pt x="7072" y="68"/>
                </a:lnTo>
                <a:lnTo>
                  <a:pt x="7072" y="74"/>
                </a:lnTo>
                <a:lnTo>
                  <a:pt x="7073" y="79"/>
                </a:lnTo>
                <a:lnTo>
                  <a:pt x="7073" y="111"/>
                </a:lnTo>
                <a:lnTo>
                  <a:pt x="7074" y="102"/>
                </a:lnTo>
                <a:lnTo>
                  <a:pt x="7074" y="110"/>
                </a:lnTo>
                <a:lnTo>
                  <a:pt x="7075" y="142"/>
                </a:lnTo>
                <a:lnTo>
                  <a:pt x="7075" y="117"/>
                </a:lnTo>
                <a:lnTo>
                  <a:pt x="7075" y="114"/>
                </a:lnTo>
                <a:lnTo>
                  <a:pt x="7076" y="223"/>
                </a:lnTo>
                <a:lnTo>
                  <a:pt x="7076" y="235"/>
                </a:lnTo>
                <a:lnTo>
                  <a:pt x="7077" y="242"/>
                </a:lnTo>
                <a:lnTo>
                  <a:pt x="7077" y="209"/>
                </a:lnTo>
                <a:lnTo>
                  <a:pt x="7078" y="169"/>
                </a:lnTo>
                <a:lnTo>
                  <a:pt x="7078" y="76"/>
                </a:lnTo>
                <a:lnTo>
                  <a:pt x="7078" y="86"/>
                </a:lnTo>
                <a:lnTo>
                  <a:pt x="7079" y="102"/>
                </a:lnTo>
                <a:lnTo>
                  <a:pt x="7079" y="123"/>
                </a:lnTo>
                <a:lnTo>
                  <a:pt x="7080" y="119"/>
                </a:lnTo>
                <a:lnTo>
                  <a:pt x="7080" y="120"/>
                </a:lnTo>
                <a:lnTo>
                  <a:pt x="7080" y="124"/>
                </a:lnTo>
                <a:lnTo>
                  <a:pt x="7081" y="108"/>
                </a:lnTo>
                <a:lnTo>
                  <a:pt x="7081" y="116"/>
                </a:lnTo>
                <a:lnTo>
                  <a:pt x="7081" y="150"/>
                </a:lnTo>
                <a:lnTo>
                  <a:pt x="7082" y="239"/>
                </a:lnTo>
                <a:lnTo>
                  <a:pt x="7082" y="240"/>
                </a:lnTo>
                <a:lnTo>
                  <a:pt x="7083" y="242"/>
                </a:lnTo>
                <a:lnTo>
                  <a:pt x="7083" y="154"/>
                </a:lnTo>
                <a:lnTo>
                  <a:pt x="7084" y="119"/>
                </a:lnTo>
                <a:lnTo>
                  <a:pt x="7084" y="65"/>
                </a:lnTo>
                <a:lnTo>
                  <a:pt x="7085" y="107"/>
                </a:lnTo>
                <a:lnTo>
                  <a:pt x="7085" y="113"/>
                </a:lnTo>
                <a:lnTo>
                  <a:pt x="7086" y="111"/>
                </a:lnTo>
                <a:lnTo>
                  <a:pt x="7086" y="119"/>
                </a:lnTo>
                <a:lnTo>
                  <a:pt x="7086" y="123"/>
                </a:lnTo>
                <a:lnTo>
                  <a:pt x="7086" y="117"/>
                </a:lnTo>
                <a:lnTo>
                  <a:pt x="7087" y="154"/>
                </a:lnTo>
                <a:lnTo>
                  <a:pt x="7087" y="169"/>
                </a:lnTo>
                <a:lnTo>
                  <a:pt x="7088" y="246"/>
                </a:lnTo>
                <a:lnTo>
                  <a:pt x="7089" y="251"/>
                </a:lnTo>
                <a:lnTo>
                  <a:pt x="7090" y="190"/>
                </a:lnTo>
                <a:lnTo>
                  <a:pt x="7090" y="157"/>
                </a:lnTo>
                <a:lnTo>
                  <a:pt x="7090" y="148"/>
                </a:lnTo>
                <a:lnTo>
                  <a:pt x="7091" y="188"/>
                </a:lnTo>
                <a:lnTo>
                  <a:pt x="7091" y="196"/>
                </a:lnTo>
                <a:lnTo>
                  <a:pt x="7092" y="178"/>
                </a:lnTo>
                <a:lnTo>
                  <a:pt x="7092" y="174"/>
                </a:lnTo>
                <a:lnTo>
                  <a:pt x="7093" y="160"/>
                </a:lnTo>
                <a:lnTo>
                  <a:pt x="7093" y="197"/>
                </a:lnTo>
                <a:lnTo>
                  <a:pt x="7094" y="215"/>
                </a:lnTo>
                <a:lnTo>
                  <a:pt x="7094" y="261"/>
                </a:lnTo>
                <a:lnTo>
                  <a:pt x="7095" y="255"/>
                </a:lnTo>
                <a:lnTo>
                  <a:pt x="7096" y="223"/>
                </a:lnTo>
                <a:lnTo>
                  <a:pt x="7096" y="202"/>
                </a:lnTo>
                <a:lnTo>
                  <a:pt x="7097" y="249"/>
                </a:lnTo>
                <a:lnTo>
                  <a:pt x="7097" y="249"/>
                </a:lnTo>
                <a:lnTo>
                  <a:pt x="7098" y="251"/>
                </a:lnTo>
                <a:lnTo>
                  <a:pt x="7098" y="235"/>
                </a:lnTo>
                <a:lnTo>
                  <a:pt x="7098" y="221"/>
                </a:lnTo>
                <a:lnTo>
                  <a:pt x="7099" y="188"/>
                </a:lnTo>
                <a:lnTo>
                  <a:pt x="7099" y="228"/>
                </a:lnTo>
                <a:lnTo>
                  <a:pt x="7100" y="246"/>
                </a:lnTo>
                <a:lnTo>
                  <a:pt x="7100" y="264"/>
                </a:lnTo>
                <a:lnTo>
                  <a:pt x="7101" y="257"/>
                </a:lnTo>
                <a:lnTo>
                  <a:pt x="7101" y="244"/>
                </a:lnTo>
                <a:lnTo>
                  <a:pt x="7101" y="260"/>
                </a:lnTo>
                <a:lnTo>
                  <a:pt x="7102" y="203"/>
                </a:lnTo>
                <a:lnTo>
                  <a:pt x="7102" y="206"/>
                </a:lnTo>
                <a:lnTo>
                  <a:pt x="7103" y="240"/>
                </a:lnTo>
                <a:lnTo>
                  <a:pt x="7103" y="246"/>
                </a:lnTo>
                <a:lnTo>
                  <a:pt x="7104" y="208"/>
                </a:lnTo>
                <a:lnTo>
                  <a:pt x="7105" y="165"/>
                </a:lnTo>
                <a:lnTo>
                  <a:pt x="7106" y="242"/>
                </a:lnTo>
                <a:lnTo>
                  <a:pt x="7106" y="249"/>
                </a:lnTo>
                <a:lnTo>
                  <a:pt x="7107" y="214"/>
                </a:lnTo>
                <a:lnTo>
                  <a:pt x="7107" y="180"/>
                </a:lnTo>
                <a:lnTo>
                  <a:pt x="7108" y="82"/>
                </a:lnTo>
                <a:lnTo>
                  <a:pt x="7108" y="88"/>
                </a:lnTo>
                <a:lnTo>
                  <a:pt x="7109" y="129"/>
                </a:lnTo>
                <a:lnTo>
                  <a:pt x="7109" y="126"/>
                </a:lnTo>
                <a:lnTo>
                  <a:pt x="7109" y="119"/>
                </a:lnTo>
                <a:lnTo>
                  <a:pt x="7110" y="142"/>
                </a:lnTo>
                <a:lnTo>
                  <a:pt x="7110" y="131"/>
                </a:lnTo>
                <a:lnTo>
                  <a:pt x="7111" y="107"/>
                </a:lnTo>
                <a:lnTo>
                  <a:pt x="7112" y="226"/>
                </a:lnTo>
                <a:lnTo>
                  <a:pt x="7112" y="235"/>
                </a:lnTo>
                <a:lnTo>
                  <a:pt x="7112" y="242"/>
                </a:lnTo>
                <a:lnTo>
                  <a:pt x="7113" y="185"/>
                </a:lnTo>
                <a:lnTo>
                  <a:pt x="7113" y="168"/>
                </a:lnTo>
                <a:lnTo>
                  <a:pt x="7114" y="52"/>
                </a:lnTo>
                <a:lnTo>
                  <a:pt x="7114" y="61"/>
                </a:lnTo>
                <a:lnTo>
                  <a:pt x="7114" y="93"/>
                </a:lnTo>
                <a:lnTo>
                  <a:pt x="7115" y="82"/>
                </a:lnTo>
                <a:lnTo>
                  <a:pt x="7116" y="88"/>
                </a:lnTo>
                <a:lnTo>
                  <a:pt x="7116" y="104"/>
                </a:lnTo>
                <a:lnTo>
                  <a:pt x="7117" y="101"/>
                </a:lnTo>
                <a:lnTo>
                  <a:pt x="7117" y="129"/>
                </a:lnTo>
                <a:lnTo>
                  <a:pt x="7118" y="233"/>
                </a:lnTo>
                <a:lnTo>
                  <a:pt x="7118" y="239"/>
                </a:lnTo>
                <a:lnTo>
                  <a:pt x="7118" y="240"/>
                </a:lnTo>
                <a:lnTo>
                  <a:pt x="7119" y="162"/>
                </a:lnTo>
                <a:lnTo>
                  <a:pt x="7119" y="105"/>
                </a:lnTo>
                <a:lnTo>
                  <a:pt x="7119" y="62"/>
                </a:lnTo>
                <a:lnTo>
                  <a:pt x="7120" y="92"/>
                </a:lnTo>
                <a:lnTo>
                  <a:pt x="7121" y="107"/>
                </a:lnTo>
                <a:lnTo>
                  <a:pt x="7121" y="102"/>
                </a:lnTo>
                <a:lnTo>
                  <a:pt x="7122" y="117"/>
                </a:lnTo>
                <a:lnTo>
                  <a:pt x="7122" y="123"/>
                </a:lnTo>
                <a:lnTo>
                  <a:pt x="7122" y="95"/>
                </a:lnTo>
                <a:lnTo>
                  <a:pt x="7123" y="128"/>
                </a:lnTo>
                <a:lnTo>
                  <a:pt x="7123" y="172"/>
                </a:lnTo>
                <a:lnTo>
                  <a:pt x="7124" y="237"/>
                </a:lnTo>
                <a:lnTo>
                  <a:pt x="7124" y="240"/>
                </a:lnTo>
                <a:lnTo>
                  <a:pt x="7125" y="88"/>
                </a:lnTo>
                <a:lnTo>
                  <a:pt x="7126" y="58"/>
                </a:lnTo>
                <a:lnTo>
                  <a:pt x="7126" y="46"/>
                </a:lnTo>
                <a:lnTo>
                  <a:pt x="7126" y="93"/>
                </a:lnTo>
                <a:lnTo>
                  <a:pt x="7127" y="89"/>
                </a:lnTo>
                <a:lnTo>
                  <a:pt x="7128" y="122"/>
                </a:lnTo>
                <a:lnTo>
                  <a:pt x="7128" y="117"/>
                </a:lnTo>
                <a:lnTo>
                  <a:pt x="7128" y="102"/>
                </a:lnTo>
                <a:lnTo>
                  <a:pt x="7129" y="166"/>
                </a:lnTo>
                <a:lnTo>
                  <a:pt x="7129" y="193"/>
                </a:lnTo>
                <a:lnTo>
                  <a:pt x="7130" y="240"/>
                </a:lnTo>
                <a:lnTo>
                  <a:pt x="7130" y="240"/>
                </a:lnTo>
                <a:lnTo>
                  <a:pt x="7130" y="230"/>
                </a:lnTo>
                <a:lnTo>
                  <a:pt x="7131" y="123"/>
                </a:lnTo>
                <a:lnTo>
                  <a:pt x="7132" y="117"/>
                </a:lnTo>
                <a:lnTo>
                  <a:pt x="7133" y="176"/>
                </a:lnTo>
                <a:lnTo>
                  <a:pt x="7133" y="183"/>
                </a:lnTo>
                <a:lnTo>
                  <a:pt x="7134" y="190"/>
                </a:lnTo>
                <a:lnTo>
                  <a:pt x="7134" y="176"/>
                </a:lnTo>
                <a:lnTo>
                  <a:pt x="7134" y="166"/>
                </a:lnTo>
                <a:lnTo>
                  <a:pt x="7134" y="135"/>
                </a:lnTo>
                <a:lnTo>
                  <a:pt x="7135" y="214"/>
                </a:lnTo>
                <a:lnTo>
                  <a:pt x="7135" y="235"/>
                </a:lnTo>
                <a:lnTo>
                  <a:pt x="7136" y="257"/>
                </a:lnTo>
                <a:lnTo>
                  <a:pt x="7136" y="252"/>
                </a:lnTo>
                <a:lnTo>
                  <a:pt x="7137" y="239"/>
                </a:lnTo>
                <a:lnTo>
                  <a:pt x="7137" y="255"/>
                </a:lnTo>
                <a:lnTo>
                  <a:pt x="7137" y="188"/>
                </a:lnTo>
                <a:lnTo>
                  <a:pt x="7138" y="184"/>
                </a:lnTo>
                <a:lnTo>
                  <a:pt x="7138" y="217"/>
                </a:lnTo>
                <a:lnTo>
                  <a:pt x="7139" y="215"/>
                </a:lnTo>
                <a:lnTo>
                  <a:pt x="7139" y="224"/>
                </a:lnTo>
                <a:lnTo>
                  <a:pt x="7139" y="246"/>
                </a:lnTo>
                <a:lnTo>
                  <a:pt x="7140" y="197"/>
                </a:lnTo>
                <a:lnTo>
                  <a:pt x="7140" y="145"/>
                </a:lnTo>
                <a:lnTo>
                  <a:pt x="7141" y="236"/>
                </a:lnTo>
                <a:lnTo>
                  <a:pt x="7141" y="246"/>
                </a:lnTo>
                <a:lnTo>
                  <a:pt x="7142" y="251"/>
                </a:lnTo>
                <a:lnTo>
                  <a:pt x="7142" y="217"/>
                </a:lnTo>
                <a:lnTo>
                  <a:pt x="7143" y="172"/>
                </a:lnTo>
                <a:lnTo>
                  <a:pt x="7143" y="73"/>
                </a:lnTo>
                <a:lnTo>
                  <a:pt x="7144" y="82"/>
                </a:lnTo>
                <a:lnTo>
                  <a:pt x="7144" y="105"/>
                </a:lnTo>
                <a:lnTo>
                  <a:pt x="7144" y="117"/>
                </a:lnTo>
                <a:lnTo>
                  <a:pt x="7145" y="114"/>
                </a:lnTo>
                <a:lnTo>
                  <a:pt x="7145" y="129"/>
                </a:lnTo>
                <a:lnTo>
                  <a:pt x="7146" y="141"/>
                </a:lnTo>
                <a:lnTo>
                  <a:pt x="7146" y="102"/>
                </a:lnTo>
                <a:lnTo>
                  <a:pt x="7146" y="124"/>
                </a:lnTo>
                <a:lnTo>
                  <a:pt x="7147" y="235"/>
                </a:lnTo>
                <a:lnTo>
                  <a:pt x="7148" y="239"/>
                </a:lnTo>
                <a:lnTo>
                  <a:pt x="7148" y="240"/>
                </a:lnTo>
                <a:lnTo>
                  <a:pt x="7149" y="163"/>
                </a:lnTo>
                <a:lnTo>
                  <a:pt x="7149" y="108"/>
                </a:lnTo>
                <a:lnTo>
                  <a:pt x="7149" y="74"/>
                </a:lnTo>
                <a:lnTo>
                  <a:pt x="7150" y="93"/>
                </a:lnTo>
                <a:lnTo>
                  <a:pt x="7150" y="120"/>
                </a:lnTo>
                <a:lnTo>
                  <a:pt x="7151" y="107"/>
                </a:lnTo>
                <a:lnTo>
                  <a:pt x="7151" y="129"/>
                </a:lnTo>
                <a:lnTo>
                  <a:pt x="7151" y="131"/>
                </a:lnTo>
                <a:lnTo>
                  <a:pt x="7152" y="136"/>
                </a:lnTo>
                <a:lnTo>
                  <a:pt x="7152" y="101"/>
                </a:lnTo>
                <a:lnTo>
                  <a:pt x="7152" y="123"/>
                </a:lnTo>
                <a:lnTo>
                  <a:pt x="7153" y="163"/>
                </a:lnTo>
                <a:lnTo>
                  <a:pt x="7153" y="237"/>
                </a:lnTo>
                <a:lnTo>
                  <a:pt x="7154" y="240"/>
                </a:lnTo>
                <a:lnTo>
                  <a:pt x="7155" y="108"/>
                </a:lnTo>
                <a:lnTo>
                  <a:pt x="7155" y="76"/>
                </a:lnTo>
                <a:lnTo>
                  <a:pt x="7156" y="120"/>
                </a:lnTo>
                <a:lnTo>
                  <a:pt x="7156" y="122"/>
                </a:lnTo>
                <a:lnTo>
                  <a:pt x="7157" y="108"/>
                </a:lnTo>
                <a:lnTo>
                  <a:pt x="7157" y="124"/>
                </a:lnTo>
                <a:lnTo>
                  <a:pt x="7157" y="132"/>
                </a:lnTo>
                <a:lnTo>
                  <a:pt x="7158" y="101"/>
                </a:lnTo>
                <a:lnTo>
                  <a:pt x="7158" y="166"/>
                </a:lnTo>
                <a:lnTo>
                  <a:pt x="7159" y="205"/>
                </a:lnTo>
                <a:lnTo>
                  <a:pt x="7160" y="237"/>
                </a:lnTo>
                <a:lnTo>
                  <a:pt x="7160" y="224"/>
                </a:lnTo>
                <a:lnTo>
                  <a:pt x="7161" y="67"/>
                </a:lnTo>
                <a:lnTo>
                  <a:pt x="7161" y="73"/>
                </a:lnTo>
                <a:lnTo>
                  <a:pt x="7162" y="113"/>
                </a:lnTo>
                <a:lnTo>
                  <a:pt x="7162" y="111"/>
                </a:lnTo>
                <a:lnTo>
                  <a:pt x="7162" y="110"/>
                </a:lnTo>
                <a:lnTo>
                  <a:pt x="7163" y="108"/>
                </a:lnTo>
                <a:lnTo>
                  <a:pt x="7163" y="131"/>
                </a:lnTo>
                <a:lnTo>
                  <a:pt x="7164" y="135"/>
                </a:lnTo>
                <a:lnTo>
                  <a:pt x="7164" y="107"/>
                </a:lnTo>
                <a:lnTo>
                  <a:pt x="7165" y="169"/>
                </a:lnTo>
                <a:lnTo>
                  <a:pt x="7165" y="200"/>
                </a:lnTo>
                <a:lnTo>
                  <a:pt x="7166" y="248"/>
                </a:lnTo>
                <a:lnTo>
                  <a:pt x="7166" y="237"/>
                </a:lnTo>
                <a:lnTo>
                  <a:pt x="7167" y="79"/>
                </a:lnTo>
                <a:lnTo>
                  <a:pt x="7167" y="84"/>
                </a:lnTo>
                <a:lnTo>
                  <a:pt x="7168" y="122"/>
                </a:lnTo>
                <a:lnTo>
                  <a:pt x="7168" y="120"/>
                </a:lnTo>
                <a:lnTo>
                  <a:pt x="7169" y="116"/>
                </a:lnTo>
                <a:lnTo>
                  <a:pt x="7169" y="144"/>
                </a:lnTo>
                <a:lnTo>
                  <a:pt x="7170" y="144"/>
                </a:lnTo>
                <a:lnTo>
                  <a:pt x="7170" y="110"/>
                </a:lnTo>
                <a:lnTo>
                  <a:pt x="7171" y="194"/>
                </a:lnTo>
                <a:lnTo>
                  <a:pt x="7171" y="221"/>
                </a:lnTo>
                <a:lnTo>
                  <a:pt x="7172" y="249"/>
                </a:lnTo>
                <a:lnTo>
                  <a:pt x="7172" y="242"/>
                </a:lnTo>
                <a:lnTo>
                  <a:pt x="7172" y="236"/>
                </a:lnTo>
                <a:lnTo>
                  <a:pt x="7172" y="246"/>
                </a:lnTo>
                <a:lnTo>
                  <a:pt x="7173" y="176"/>
                </a:lnTo>
                <a:lnTo>
                  <a:pt x="7173" y="183"/>
                </a:lnTo>
                <a:lnTo>
                  <a:pt x="7174" y="220"/>
                </a:lnTo>
                <a:lnTo>
                  <a:pt x="7175" y="227"/>
                </a:lnTo>
                <a:lnTo>
                  <a:pt x="7175" y="232"/>
                </a:lnTo>
                <a:lnTo>
                  <a:pt x="7176" y="202"/>
                </a:lnTo>
                <a:lnTo>
                  <a:pt x="7176" y="168"/>
                </a:lnTo>
                <a:lnTo>
                  <a:pt x="7177" y="235"/>
                </a:lnTo>
                <a:lnTo>
                  <a:pt x="7177" y="245"/>
                </a:lnTo>
                <a:lnTo>
                  <a:pt x="7177" y="261"/>
                </a:lnTo>
                <a:lnTo>
                  <a:pt x="7178" y="236"/>
                </a:lnTo>
                <a:lnTo>
                  <a:pt x="7178" y="255"/>
                </a:lnTo>
                <a:lnTo>
                  <a:pt x="7179" y="193"/>
                </a:lnTo>
                <a:lnTo>
                  <a:pt x="7180" y="199"/>
                </a:lnTo>
                <a:lnTo>
                  <a:pt x="7181" y="230"/>
                </a:lnTo>
                <a:lnTo>
                  <a:pt x="7181" y="228"/>
                </a:lnTo>
                <a:lnTo>
                  <a:pt x="7182" y="153"/>
                </a:lnTo>
                <a:lnTo>
                  <a:pt x="7182" y="184"/>
                </a:lnTo>
                <a:lnTo>
                  <a:pt x="7183" y="260"/>
                </a:lnTo>
                <a:lnTo>
                  <a:pt x="7183" y="255"/>
                </a:lnTo>
                <a:lnTo>
                  <a:pt x="7184" y="178"/>
                </a:lnTo>
                <a:lnTo>
                  <a:pt x="7185" y="105"/>
                </a:lnTo>
                <a:lnTo>
                  <a:pt x="7185" y="59"/>
                </a:lnTo>
                <a:lnTo>
                  <a:pt x="7185" y="67"/>
                </a:lnTo>
                <a:lnTo>
                  <a:pt x="7186" y="92"/>
                </a:lnTo>
                <a:lnTo>
                  <a:pt x="7187" y="105"/>
                </a:lnTo>
                <a:lnTo>
                  <a:pt x="7187" y="111"/>
                </a:lnTo>
                <a:lnTo>
                  <a:pt x="7188" y="107"/>
                </a:lnTo>
                <a:lnTo>
                  <a:pt x="7188" y="144"/>
                </a:lnTo>
                <a:lnTo>
                  <a:pt x="7188" y="168"/>
                </a:lnTo>
                <a:lnTo>
                  <a:pt x="7189" y="242"/>
                </a:lnTo>
                <a:lnTo>
                  <a:pt x="7189" y="240"/>
                </a:lnTo>
                <a:lnTo>
                  <a:pt x="7190" y="96"/>
                </a:lnTo>
                <a:lnTo>
                  <a:pt x="7191" y="64"/>
                </a:lnTo>
                <a:lnTo>
                  <a:pt x="7191" y="58"/>
                </a:lnTo>
                <a:lnTo>
                  <a:pt x="7192" y="108"/>
                </a:lnTo>
                <a:lnTo>
                  <a:pt x="7192" y="108"/>
                </a:lnTo>
                <a:lnTo>
                  <a:pt x="7192" y="105"/>
                </a:lnTo>
                <a:lnTo>
                  <a:pt x="7193" y="123"/>
                </a:lnTo>
                <a:lnTo>
                  <a:pt x="7193" y="129"/>
                </a:lnTo>
                <a:lnTo>
                  <a:pt x="7193" y="111"/>
                </a:lnTo>
                <a:lnTo>
                  <a:pt x="7194" y="168"/>
                </a:lnTo>
                <a:lnTo>
                  <a:pt x="7194" y="194"/>
                </a:lnTo>
                <a:lnTo>
                  <a:pt x="7195" y="245"/>
                </a:lnTo>
                <a:lnTo>
                  <a:pt x="7196" y="227"/>
                </a:lnTo>
                <a:lnTo>
                  <a:pt x="7196" y="76"/>
                </a:lnTo>
                <a:lnTo>
                  <a:pt x="7197" y="80"/>
                </a:lnTo>
                <a:lnTo>
                  <a:pt x="7197" y="117"/>
                </a:lnTo>
                <a:lnTo>
                  <a:pt x="7198" y="113"/>
                </a:lnTo>
                <a:lnTo>
                  <a:pt x="7198" y="111"/>
                </a:lnTo>
                <a:lnTo>
                  <a:pt x="7198" y="98"/>
                </a:lnTo>
                <a:lnTo>
                  <a:pt x="7199" y="108"/>
                </a:lnTo>
                <a:lnTo>
                  <a:pt x="7199" y="120"/>
                </a:lnTo>
                <a:lnTo>
                  <a:pt x="7200" y="108"/>
                </a:lnTo>
                <a:lnTo>
                  <a:pt x="7200" y="202"/>
                </a:lnTo>
                <a:lnTo>
                  <a:pt x="7200" y="221"/>
                </a:lnTo>
                <a:lnTo>
                  <a:pt x="7201" y="245"/>
                </a:lnTo>
                <a:lnTo>
                  <a:pt x="7201" y="232"/>
                </a:lnTo>
                <a:lnTo>
                  <a:pt x="7202" y="211"/>
                </a:lnTo>
                <a:lnTo>
                  <a:pt x="7203" y="55"/>
                </a:lnTo>
                <a:lnTo>
                  <a:pt x="7203" y="59"/>
                </a:lnTo>
                <a:lnTo>
                  <a:pt x="7204" y="90"/>
                </a:lnTo>
                <a:lnTo>
                  <a:pt x="7204" y="83"/>
                </a:lnTo>
                <a:lnTo>
                  <a:pt x="7205" y="111"/>
                </a:lnTo>
                <a:lnTo>
                  <a:pt x="7205" y="104"/>
                </a:lnTo>
                <a:lnTo>
                  <a:pt x="7206" y="226"/>
                </a:lnTo>
                <a:lnTo>
                  <a:pt x="7207" y="239"/>
                </a:lnTo>
                <a:lnTo>
                  <a:pt x="7207" y="251"/>
                </a:lnTo>
                <a:lnTo>
                  <a:pt x="7208" y="237"/>
                </a:lnTo>
                <a:lnTo>
                  <a:pt x="7208" y="251"/>
                </a:lnTo>
                <a:lnTo>
                  <a:pt x="7209" y="185"/>
                </a:lnTo>
                <a:lnTo>
                  <a:pt x="7209" y="183"/>
                </a:lnTo>
                <a:lnTo>
                  <a:pt x="7210" y="223"/>
                </a:lnTo>
                <a:lnTo>
                  <a:pt x="7210" y="223"/>
                </a:lnTo>
                <a:lnTo>
                  <a:pt x="7210" y="227"/>
                </a:lnTo>
                <a:lnTo>
                  <a:pt x="7211" y="160"/>
                </a:lnTo>
                <a:lnTo>
                  <a:pt x="7212" y="175"/>
                </a:lnTo>
                <a:lnTo>
                  <a:pt x="7212" y="246"/>
                </a:lnTo>
                <a:lnTo>
                  <a:pt x="7213" y="252"/>
                </a:lnTo>
                <a:lnTo>
                  <a:pt x="7213" y="255"/>
                </a:lnTo>
                <a:lnTo>
                  <a:pt x="7214" y="235"/>
                </a:lnTo>
                <a:lnTo>
                  <a:pt x="7214" y="240"/>
                </a:lnTo>
                <a:lnTo>
                  <a:pt x="7214" y="209"/>
                </a:lnTo>
                <a:lnTo>
                  <a:pt x="7215" y="169"/>
                </a:lnTo>
                <a:lnTo>
                  <a:pt x="7215" y="184"/>
                </a:lnTo>
                <a:lnTo>
                  <a:pt x="7215" y="202"/>
                </a:lnTo>
                <a:lnTo>
                  <a:pt x="7216" y="215"/>
                </a:lnTo>
                <a:lnTo>
                  <a:pt x="7216" y="208"/>
                </a:lnTo>
                <a:lnTo>
                  <a:pt x="7217" y="157"/>
                </a:lnTo>
                <a:lnTo>
                  <a:pt x="7217" y="174"/>
                </a:lnTo>
                <a:lnTo>
                  <a:pt x="7218" y="192"/>
                </a:lnTo>
                <a:lnTo>
                  <a:pt x="7219" y="254"/>
                </a:lnTo>
                <a:lnTo>
                  <a:pt x="7219" y="260"/>
                </a:lnTo>
                <a:lnTo>
                  <a:pt x="7220" y="263"/>
                </a:lnTo>
                <a:lnTo>
                  <a:pt x="7220" y="240"/>
                </a:lnTo>
                <a:lnTo>
                  <a:pt x="7220" y="218"/>
                </a:lnTo>
                <a:lnTo>
                  <a:pt x="7221" y="200"/>
                </a:lnTo>
                <a:lnTo>
                  <a:pt x="7221" y="205"/>
                </a:lnTo>
                <a:lnTo>
                  <a:pt x="7221" y="218"/>
                </a:lnTo>
                <a:lnTo>
                  <a:pt x="7222" y="239"/>
                </a:lnTo>
                <a:lnTo>
                  <a:pt x="7222" y="239"/>
                </a:lnTo>
                <a:lnTo>
                  <a:pt x="7222" y="232"/>
                </a:lnTo>
                <a:lnTo>
                  <a:pt x="7223" y="162"/>
                </a:lnTo>
                <a:lnTo>
                  <a:pt x="7224" y="172"/>
                </a:lnTo>
                <a:lnTo>
                  <a:pt x="7224" y="192"/>
                </a:lnTo>
                <a:lnTo>
                  <a:pt x="7225" y="257"/>
                </a:lnTo>
                <a:lnTo>
                  <a:pt x="7225" y="257"/>
                </a:lnTo>
                <a:lnTo>
                  <a:pt x="7226" y="113"/>
                </a:lnTo>
                <a:lnTo>
                  <a:pt x="7226" y="84"/>
                </a:lnTo>
                <a:lnTo>
                  <a:pt x="7226" y="83"/>
                </a:lnTo>
                <a:lnTo>
                  <a:pt x="7227" y="123"/>
                </a:lnTo>
                <a:lnTo>
                  <a:pt x="7228" y="116"/>
                </a:lnTo>
                <a:lnTo>
                  <a:pt x="7228" y="144"/>
                </a:lnTo>
                <a:lnTo>
                  <a:pt x="7229" y="138"/>
                </a:lnTo>
                <a:lnTo>
                  <a:pt x="7229" y="119"/>
                </a:lnTo>
                <a:lnTo>
                  <a:pt x="7230" y="180"/>
                </a:lnTo>
                <a:lnTo>
                  <a:pt x="7230" y="205"/>
                </a:lnTo>
                <a:lnTo>
                  <a:pt x="7231" y="246"/>
                </a:lnTo>
                <a:lnTo>
                  <a:pt x="7231" y="236"/>
                </a:lnTo>
                <a:lnTo>
                  <a:pt x="7232" y="92"/>
                </a:lnTo>
                <a:lnTo>
                  <a:pt x="7232" y="86"/>
                </a:lnTo>
                <a:lnTo>
                  <a:pt x="7233" y="131"/>
                </a:lnTo>
                <a:lnTo>
                  <a:pt x="7233" y="126"/>
                </a:lnTo>
                <a:lnTo>
                  <a:pt x="7234" y="116"/>
                </a:lnTo>
                <a:lnTo>
                  <a:pt x="7235" y="147"/>
                </a:lnTo>
                <a:lnTo>
                  <a:pt x="7235" y="151"/>
                </a:lnTo>
                <a:lnTo>
                  <a:pt x="7235" y="117"/>
                </a:lnTo>
                <a:lnTo>
                  <a:pt x="7236" y="196"/>
                </a:lnTo>
                <a:lnTo>
                  <a:pt x="7236" y="224"/>
                </a:lnTo>
                <a:lnTo>
                  <a:pt x="7236" y="244"/>
                </a:lnTo>
                <a:lnTo>
                  <a:pt x="7237" y="235"/>
                </a:lnTo>
                <a:lnTo>
                  <a:pt x="7237" y="214"/>
                </a:lnTo>
                <a:lnTo>
                  <a:pt x="7238" y="101"/>
                </a:lnTo>
                <a:lnTo>
                  <a:pt x="7238" y="102"/>
                </a:lnTo>
                <a:lnTo>
                  <a:pt x="7239" y="101"/>
                </a:lnTo>
                <a:lnTo>
                  <a:pt x="7239" y="131"/>
                </a:lnTo>
                <a:lnTo>
                  <a:pt x="7240" y="120"/>
                </a:lnTo>
                <a:lnTo>
                  <a:pt x="7240" y="119"/>
                </a:lnTo>
                <a:lnTo>
                  <a:pt x="7240" y="141"/>
                </a:lnTo>
                <a:lnTo>
                  <a:pt x="7241" y="136"/>
                </a:lnTo>
                <a:lnTo>
                  <a:pt x="7241" y="120"/>
                </a:lnTo>
                <a:lnTo>
                  <a:pt x="7242" y="228"/>
                </a:lnTo>
                <a:lnTo>
                  <a:pt x="7242" y="244"/>
                </a:lnTo>
                <a:lnTo>
                  <a:pt x="7243" y="248"/>
                </a:lnTo>
                <a:lnTo>
                  <a:pt x="7243" y="224"/>
                </a:lnTo>
                <a:lnTo>
                  <a:pt x="7244" y="183"/>
                </a:lnTo>
                <a:lnTo>
                  <a:pt x="7244" y="84"/>
                </a:lnTo>
                <a:lnTo>
                  <a:pt x="7244" y="98"/>
                </a:lnTo>
                <a:lnTo>
                  <a:pt x="7245" y="104"/>
                </a:lnTo>
                <a:lnTo>
                  <a:pt x="7245" y="128"/>
                </a:lnTo>
                <a:lnTo>
                  <a:pt x="7246" y="114"/>
                </a:lnTo>
                <a:lnTo>
                  <a:pt x="7246" y="132"/>
                </a:lnTo>
                <a:lnTo>
                  <a:pt x="7247" y="147"/>
                </a:lnTo>
                <a:lnTo>
                  <a:pt x="7247" y="120"/>
                </a:lnTo>
                <a:lnTo>
                  <a:pt x="7247" y="142"/>
                </a:lnTo>
                <a:lnTo>
                  <a:pt x="7248" y="239"/>
                </a:lnTo>
                <a:lnTo>
                  <a:pt x="7248" y="240"/>
                </a:lnTo>
                <a:lnTo>
                  <a:pt x="7249" y="244"/>
                </a:lnTo>
                <a:lnTo>
                  <a:pt x="7249" y="187"/>
                </a:lnTo>
                <a:lnTo>
                  <a:pt x="7250" y="120"/>
                </a:lnTo>
                <a:lnTo>
                  <a:pt x="7250" y="95"/>
                </a:lnTo>
                <a:lnTo>
                  <a:pt x="7251" y="111"/>
                </a:lnTo>
                <a:lnTo>
                  <a:pt x="7251" y="126"/>
                </a:lnTo>
                <a:lnTo>
                  <a:pt x="7252" y="119"/>
                </a:lnTo>
                <a:lnTo>
                  <a:pt x="7252" y="144"/>
                </a:lnTo>
                <a:lnTo>
                  <a:pt x="7252" y="142"/>
                </a:lnTo>
                <a:lnTo>
                  <a:pt x="7253" y="153"/>
                </a:lnTo>
                <a:lnTo>
                  <a:pt x="7253" y="119"/>
                </a:lnTo>
                <a:lnTo>
                  <a:pt x="7253" y="144"/>
                </a:lnTo>
                <a:lnTo>
                  <a:pt x="7253" y="180"/>
                </a:lnTo>
                <a:lnTo>
                  <a:pt x="7254" y="246"/>
                </a:lnTo>
                <a:lnTo>
                  <a:pt x="7255" y="246"/>
                </a:lnTo>
                <a:lnTo>
                  <a:pt x="7255" y="178"/>
                </a:lnTo>
                <a:lnTo>
                  <a:pt x="7256" y="148"/>
                </a:lnTo>
                <a:lnTo>
                  <a:pt x="7256" y="144"/>
                </a:lnTo>
                <a:lnTo>
                  <a:pt x="7257" y="193"/>
                </a:lnTo>
                <a:lnTo>
                  <a:pt x="7257" y="193"/>
                </a:lnTo>
                <a:lnTo>
                  <a:pt x="7258" y="205"/>
                </a:lnTo>
                <a:lnTo>
                  <a:pt x="7258" y="196"/>
                </a:lnTo>
                <a:lnTo>
                  <a:pt x="7259" y="159"/>
                </a:lnTo>
                <a:lnTo>
                  <a:pt x="7259" y="193"/>
                </a:lnTo>
                <a:lnTo>
                  <a:pt x="7259" y="221"/>
                </a:lnTo>
                <a:lnTo>
                  <a:pt x="7260" y="258"/>
                </a:lnTo>
                <a:lnTo>
                  <a:pt x="7261" y="257"/>
                </a:lnTo>
                <a:lnTo>
                  <a:pt x="7261" y="269"/>
                </a:lnTo>
                <a:lnTo>
                  <a:pt x="7262" y="214"/>
                </a:lnTo>
                <a:lnTo>
                  <a:pt x="7262" y="208"/>
                </a:lnTo>
                <a:lnTo>
                  <a:pt x="7263" y="206"/>
                </a:lnTo>
                <a:lnTo>
                  <a:pt x="7263" y="232"/>
                </a:lnTo>
                <a:lnTo>
                  <a:pt x="7263" y="236"/>
                </a:lnTo>
                <a:lnTo>
                  <a:pt x="7263" y="245"/>
                </a:lnTo>
                <a:lnTo>
                  <a:pt x="7264" y="237"/>
                </a:lnTo>
                <a:lnTo>
                  <a:pt x="7264" y="221"/>
                </a:lnTo>
                <a:lnTo>
                  <a:pt x="7265" y="168"/>
                </a:lnTo>
                <a:lnTo>
                  <a:pt x="7265" y="214"/>
                </a:lnTo>
                <a:lnTo>
                  <a:pt x="7266" y="240"/>
                </a:lnTo>
                <a:lnTo>
                  <a:pt x="7266" y="255"/>
                </a:lnTo>
                <a:lnTo>
                  <a:pt x="7267" y="246"/>
                </a:lnTo>
                <a:lnTo>
                  <a:pt x="7267" y="224"/>
                </a:lnTo>
                <a:lnTo>
                  <a:pt x="7268" y="101"/>
                </a:lnTo>
                <a:lnTo>
                  <a:pt x="7268" y="92"/>
                </a:lnTo>
                <a:lnTo>
                  <a:pt x="7269" y="126"/>
                </a:lnTo>
                <a:lnTo>
                  <a:pt x="7269" y="120"/>
                </a:lnTo>
                <a:lnTo>
                  <a:pt x="7269" y="116"/>
                </a:lnTo>
                <a:lnTo>
                  <a:pt x="7270" y="157"/>
                </a:lnTo>
                <a:lnTo>
                  <a:pt x="7271" y="126"/>
                </a:lnTo>
                <a:lnTo>
                  <a:pt x="7271" y="221"/>
                </a:lnTo>
                <a:lnTo>
                  <a:pt x="7272" y="236"/>
                </a:lnTo>
                <a:lnTo>
                  <a:pt x="7272" y="245"/>
                </a:lnTo>
                <a:lnTo>
                  <a:pt x="7273" y="215"/>
                </a:lnTo>
                <a:lnTo>
                  <a:pt x="7273" y="197"/>
                </a:lnTo>
                <a:lnTo>
                  <a:pt x="7274" y="92"/>
                </a:lnTo>
                <a:lnTo>
                  <a:pt x="7274" y="95"/>
                </a:lnTo>
                <a:lnTo>
                  <a:pt x="7274" y="99"/>
                </a:lnTo>
                <a:lnTo>
                  <a:pt x="7275" y="120"/>
                </a:lnTo>
                <a:lnTo>
                  <a:pt x="7275" y="113"/>
                </a:lnTo>
                <a:lnTo>
                  <a:pt x="7275" y="124"/>
                </a:lnTo>
                <a:lnTo>
                  <a:pt x="7276" y="156"/>
                </a:lnTo>
                <a:lnTo>
                  <a:pt x="7276" y="131"/>
                </a:lnTo>
                <a:lnTo>
                  <a:pt x="7277" y="132"/>
                </a:lnTo>
                <a:lnTo>
                  <a:pt x="7278" y="218"/>
                </a:lnTo>
                <a:lnTo>
                  <a:pt x="7278" y="235"/>
                </a:lnTo>
                <a:lnTo>
                  <a:pt x="7278" y="240"/>
                </a:lnTo>
                <a:lnTo>
                  <a:pt x="7279" y="221"/>
                </a:lnTo>
                <a:lnTo>
                  <a:pt x="7279" y="199"/>
                </a:lnTo>
                <a:lnTo>
                  <a:pt x="7280" y="89"/>
                </a:lnTo>
                <a:lnTo>
                  <a:pt x="7280" y="90"/>
                </a:lnTo>
                <a:lnTo>
                  <a:pt x="7280" y="99"/>
                </a:lnTo>
                <a:lnTo>
                  <a:pt x="7280" y="113"/>
                </a:lnTo>
                <a:lnTo>
                  <a:pt x="7281" y="110"/>
                </a:lnTo>
                <a:lnTo>
                  <a:pt x="7282" y="124"/>
                </a:lnTo>
                <a:lnTo>
                  <a:pt x="7282" y="159"/>
                </a:lnTo>
                <a:lnTo>
                  <a:pt x="7283" y="119"/>
                </a:lnTo>
                <a:lnTo>
                  <a:pt x="7283" y="135"/>
                </a:lnTo>
                <a:lnTo>
                  <a:pt x="7284" y="230"/>
                </a:lnTo>
                <a:lnTo>
                  <a:pt x="7284" y="236"/>
                </a:lnTo>
                <a:lnTo>
                  <a:pt x="7285" y="239"/>
                </a:lnTo>
                <a:lnTo>
                  <a:pt x="7285" y="184"/>
                </a:lnTo>
                <a:lnTo>
                  <a:pt x="7285" y="129"/>
                </a:lnTo>
                <a:lnTo>
                  <a:pt x="7286" y="84"/>
                </a:lnTo>
                <a:lnTo>
                  <a:pt x="7286" y="102"/>
                </a:lnTo>
                <a:lnTo>
                  <a:pt x="7287" y="116"/>
                </a:lnTo>
                <a:lnTo>
                  <a:pt x="7287" y="96"/>
                </a:lnTo>
                <a:lnTo>
                  <a:pt x="7287" y="113"/>
                </a:lnTo>
                <a:lnTo>
                  <a:pt x="7288" y="119"/>
                </a:lnTo>
                <a:lnTo>
                  <a:pt x="7288" y="135"/>
                </a:lnTo>
                <a:lnTo>
                  <a:pt x="7288" y="113"/>
                </a:lnTo>
                <a:lnTo>
                  <a:pt x="7289" y="135"/>
                </a:lnTo>
                <a:lnTo>
                  <a:pt x="7289" y="160"/>
                </a:lnTo>
                <a:lnTo>
                  <a:pt x="7290" y="239"/>
                </a:lnTo>
                <a:lnTo>
                  <a:pt x="7290" y="237"/>
                </a:lnTo>
                <a:lnTo>
                  <a:pt x="7291" y="113"/>
                </a:lnTo>
                <a:lnTo>
                  <a:pt x="7291" y="86"/>
                </a:lnTo>
                <a:lnTo>
                  <a:pt x="7291" y="79"/>
                </a:lnTo>
                <a:lnTo>
                  <a:pt x="7292" y="110"/>
                </a:lnTo>
                <a:lnTo>
                  <a:pt x="7293" y="108"/>
                </a:lnTo>
                <a:lnTo>
                  <a:pt x="7294" y="131"/>
                </a:lnTo>
                <a:lnTo>
                  <a:pt x="7294" y="144"/>
                </a:lnTo>
                <a:lnTo>
                  <a:pt x="7294" y="132"/>
                </a:lnTo>
                <a:lnTo>
                  <a:pt x="7295" y="172"/>
                </a:lnTo>
                <a:lnTo>
                  <a:pt x="7295" y="190"/>
                </a:lnTo>
                <a:lnTo>
                  <a:pt x="7296" y="242"/>
                </a:lnTo>
                <a:lnTo>
                  <a:pt x="7296" y="235"/>
                </a:lnTo>
                <a:lnTo>
                  <a:pt x="7297" y="141"/>
                </a:lnTo>
                <a:lnTo>
                  <a:pt x="7298" y="135"/>
                </a:lnTo>
                <a:lnTo>
                  <a:pt x="7299" y="194"/>
                </a:lnTo>
                <a:lnTo>
                  <a:pt x="7299" y="190"/>
                </a:lnTo>
                <a:lnTo>
                  <a:pt x="7299" y="185"/>
                </a:lnTo>
                <a:lnTo>
                  <a:pt x="7299" y="197"/>
                </a:lnTo>
                <a:lnTo>
                  <a:pt x="7300" y="193"/>
                </a:lnTo>
                <a:lnTo>
                  <a:pt x="7300" y="197"/>
                </a:lnTo>
                <a:lnTo>
                  <a:pt x="7300" y="157"/>
                </a:lnTo>
                <a:lnTo>
                  <a:pt x="7301" y="209"/>
                </a:lnTo>
                <a:lnTo>
                  <a:pt x="7301" y="232"/>
                </a:lnTo>
                <a:lnTo>
                  <a:pt x="7302" y="258"/>
                </a:lnTo>
                <a:lnTo>
                  <a:pt x="7302" y="257"/>
                </a:lnTo>
                <a:lnTo>
                  <a:pt x="7303" y="255"/>
                </a:lnTo>
                <a:lnTo>
                  <a:pt x="7303" y="272"/>
                </a:lnTo>
                <a:lnTo>
                  <a:pt x="7303" y="209"/>
                </a:lnTo>
                <a:lnTo>
                  <a:pt x="7304" y="203"/>
                </a:lnTo>
                <a:lnTo>
                  <a:pt x="7305" y="233"/>
                </a:lnTo>
                <a:lnTo>
                  <a:pt x="7305" y="233"/>
                </a:lnTo>
                <a:lnTo>
                  <a:pt x="7305" y="235"/>
                </a:lnTo>
                <a:lnTo>
                  <a:pt x="7306" y="200"/>
                </a:lnTo>
                <a:lnTo>
                  <a:pt x="7306" y="165"/>
                </a:lnTo>
                <a:lnTo>
                  <a:pt x="7307" y="240"/>
                </a:lnTo>
                <a:lnTo>
                  <a:pt x="7307" y="251"/>
                </a:lnTo>
                <a:lnTo>
                  <a:pt x="7308" y="255"/>
                </a:lnTo>
                <a:lnTo>
                  <a:pt x="7308" y="245"/>
                </a:lnTo>
                <a:lnTo>
                  <a:pt x="7309" y="202"/>
                </a:lnTo>
                <a:lnTo>
                  <a:pt x="7310" y="101"/>
                </a:lnTo>
                <a:lnTo>
                  <a:pt x="7310" y="108"/>
                </a:lnTo>
                <a:lnTo>
                  <a:pt x="7310" y="131"/>
                </a:lnTo>
                <a:lnTo>
                  <a:pt x="7311" y="124"/>
                </a:lnTo>
                <a:lnTo>
                  <a:pt x="7311" y="136"/>
                </a:lnTo>
                <a:lnTo>
                  <a:pt x="7312" y="171"/>
                </a:lnTo>
                <a:lnTo>
                  <a:pt x="7312" y="147"/>
                </a:lnTo>
                <a:lnTo>
                  <a:pt x="7312" y="142"/>
                </a:lnTo>
                <a:lnTo>
                  <a:pt x="7313" y="236"/>
                </a:lnTo>
                <a:lnTo>
                  <a:pt x="7314" y="242"/>
                </a:lnTo>
                <a:lnTo>
                  <a:pt x="7314" y="244"/>
                </a:lnTo>
                <a:lnTo>
                  <a:pt x="7315" y="203"/>
                </a:lnTo>
                <a:lnTo>
                  <a:pt x="7315" y="133"/>
                </a:lnTo>
                <a:lnTo>
                  <a:pt x="7316" y="90"/>
                </a:lnTo>
                <a:lnTo>
                  <a:pt x="7316" y="120"/>
                </a:lnTo>
                <a:lnTo>
                  <a:pt x="7317" y="114"/>
                </a:lnTo>
                <a:lnTo>
                  <a:pt x="7317" y="128"/>
                </a:lnTo>
                <a:lnTo>
                  <a:pt x="7317" y="138"/>
                </a:lnTo>
                <a:lnTo>
                  <a:pt x="7318" y="159"/>
                </a:lnTo>
                <a:lnTo>
                  <a:pt x="7318" y="147"/>
                </a:lnTo>
                <a:lnTo>
                  <a:pt x="7318" y="176"/>
                </a:lnTo>
                <a:lnTo>
                  <a:pt x="7319" y="244"/>
                </a:lnTo>
                <a:lnTo>
                  <a:pt x="7320" y="242"/>
                </a:lnTo>
                <a:lnTo>
                  <a:pt x="7321" y="140"/>
                </a:lnTo>
                <a:lnTo>
                  <a:pt x="7321" y="99"/>
                </a:lnTo>
                <a:lnTo>
                  <a:pt x="7322" y="89"/>
                </a:lnTo>
                <a:lnTo>
                  <a:pt x="7322" y="114"/>
                </a:lnTo>
                <a:lnTo>
                  <a:pt x="7322" y="120"/>
                </a:lnTo>
                <a:lnTo>
                  <a:pt x="7323" y="110"/>
                </a:lnTo>
                <a:lnTo>
                  <a:pt x="7323" y="141"/>
                </a:lnTo>
                <a:lnTo>
                  <a:pt x="7323" y="141"/>
                </a:lnTo>
                <a:lnTo>
                  <a:pt x="7323" y="144"/>
                </a:lnTo>
                <a:lnTo>
                  <a:pt x="7324" y="136"/>
                </a:lnTo>
                <a:lnTo>
                  <a:pt x="7324" y="169"/>
                </a:lnTo>
                <a:lnTo>
                  <a:pt x="7325" y="197"/>
                </a:lnTo>
                <a:lnTo>
                  <a:pt x="7326" y="240"/>
                </a:lnTo>
                <a:lnTo>
                  <a:pt x="7326" y="240"/>
                </a:lnTo>
                <a:lnTo>
                  <a:pt x="7326" y="237"/>
                </a:lnTo>
                <a:lnTo>
                  <a:pt x="7326" y="246"/>
                </a:lnTo>
                <a:lnTo>
                  <a:pt x="7327" y="98"/>
                </a:lnTo>
                <a:lnTo>
                  <a:pt x="7327" y="98"/>
                </a:lnTo>
                <a:lnTo>
                  <a:pt x="7328" y="119"/>
                </a:lnTo>
                <a:lnTo>
                  <a:pt x="7328" y="117"/>
                </a:lnTo>
                <a:lnTo>
                  <a:pt x="7328" y="108"/>
                </a:lnTo>
                <a:lnTo>
                  <a:pt x="7329" y="150"/>
                </a:lnTo>
                <a:lnTo>
                  <a:pt x="7330" y="165"/>
                </a:lnTo>
                <a:lnTo>
                  <a:pt x="7330" y="138"/>
                </a:lnTo>
                <a:lnTo>
                  <a:pt x="7330" y="192"/>
                </a:lnTo>
                <a:lnTo>
                  <a:pt x="7331" y="221"/>
                </a:lnTo>
                <a:lnTo>
                  <a:pt x="7332" y="240"/>
                </a:lnTo>
                <a:lnTo>
                  <a:pt x="7332" y="230"/>
                </a:lnTo>
                <a:lnTo>
                  <a:pt x="7332" y="245"/>
                </a:lnTo>
                <a:lnTo>
                  <a:pt x="7333" y="92"/>
                </a:lnTo>
                <a:lnTo>
                  <a:pt x="7333" y="99"/>
                </a:lnTo>
                <a:lnTo>
                  <a:pt x="7334" y="117"/>
                </a:lnTo>
                <a:lnTo>
                  <a:pt x="7334" y="114"/>
                </a:lnTo>
                <a:lnTo>
                  <a:pt x="7334" y="108"/>
                </a:lnTo>
                <a:lnTo>
                  <a:pt x="7335" y="148"/>
                </a:lnTo>
                <a:lnTo>
                  <a:pt x="7336" y="165"/>
                </a:lnTo>
                <a:lnTo>
                  <a:pt x="7336" y="142"/>
                </a:lnTo>
                <a:lnTo>
                  <a:pt x="7337" y="188"/>
                </a:lnTo>
                <a:lnTo>
                  <a:pt x="7337" y="215"/>
                </a:lnTo>
                <a:lnTo>
                  <a:pt x="7338" y="240"/>
                </a:lnTo>
                <a:lnTo>
                  <a:pt x="7338" y="236"/>
                </a:lnTo>
                <a:lnTo>
                  <a:pt x="7338" y="249"/>
                </a:lnTo>
                <a:lnTo>
                  <a:pt x="7339" y="140"/>
                </a:lnTo>
                <a:lnTo>
                  <a:pt x="7339" y="141"/>
                </a:lnTo>
                <a:lnTo>
                  <a:pt x="7339" y="144"/>
                </a:lnTo>
                <a:lnTo>
                  <a:pt x="7340" y="193"/>
                </a:lnTo>
                <a:lnTo>
                  <a:pt x="7340" y="190"/>
                </a:lnTo>
                <a:lnTo>
                  <a:pt x="7341" y="193"/>
                </a:lnTo>
                <a:lnTo>
                  <a:pt x="7341" y="199"/>
                </a:lnTo>
                <a:lnTo>
                  <a:pt x="7342" y="193"/>
                </a:lnTo>
                <a:lnTo>
                  <a:pt x="7342" y="187"/>
                </a:lnTo>
                <a:lnTo>
                  <a:pt x="7342" y="172"/>
                </a:lnTo>
                <a:lnTo>
                  <a:pt x="7343" y="233"/>
                </a:lnTo>
                <a:lnTo>
                  <a:pt x="7343" y="245"/>
                </a:lnTo>
                <a:lnTo>
                  <a:pt x="7344" y="280"/>
                </a:lnTo>
                <a:lnTo>
                  <a:pt x="7344" y="270"/>
                </a:lnTo>
                <a:lnTo>
                  <a:pt x="7345" y="211"/>
                </a:lnTo>
                <a:lnTo>
                  <a:pt x="7346" y="214"/>
                </a:lnTo>
                <a:lnTo>
                  <a:pt x="7346" y="236"/>
                </a:lnTo>
                <a:lnTo>
                  <a:pt x="7347" y="239"/>
                </a:lnTo>
                <a:lnTo>
                  <a:pt x="7348" y="176"/>
                </a:lnTo>
                <a:lnTo>
                  <a:pt x="7348" y="183"/>
                </a:lnTo>
                <a:lnTo>
                  <a:pt x="7349" y="248"/>
                </a:lnTo>
                <a:lnTo>
                  <a:pt x="7349" y="255"/>
                </a:lnTo>
                <a:lnTo>
                  <a:pt x="7350" y="199"/>
                </a:lnTo>
                <a:lnTo>
                  <a:pt x="7350" y="114"/>
                </a:lnTo>
                <a:lnTo>
                  <a:pt x="7351" y="92"/>
                </a:lnTo>
                <a:lnTo>
                  <a:pt x="7351" y="113"/>
                </a:lnTo>
                <a:lnTo>
                  <a:pt x="7352" y="117"/>
                </a:lnTo>
                <a:lnTo>
                  <a:pt x="7352" y="116"/>
                </a:lnTo>
                <a:lnTo>
                  <a:pt x="7353" y="129"/>
                </a:lnTo>
                <a:lnTo>
                  <a:pt x="7353" y="142"/>
                </a:lnTo>
                <a:lnTo>
                  <a:pt x="7353" y="151"/>
                </a:lnTo>
                <a:lnTo>
                  <a:pt x="7354" y="145"/>
                </a:lnTo>
                <a:lnTo>
                  <a:pt x="7354" y="178"/>
                </a:lnTo>
                <a:lnTo>
                  <a:pt x="7355" y="244"/>
                </a:lnTo>
                <a:lnTo>
                  <a:pt x="7355" y="242"/>
                </a:lnTo>
                <a:lnTo>
                  <a:pt x="7356" y="122"/>
                </a:lnTo>
                <a:lnTo>
                  <a:pt x="7357" y="95"/>
                </a:lnTo>
                <a:lnTo>
                  <a:pt x="7357" y="89"/>
                </a:lnTo>
                <a:lnTo>
                  <a:pt x="7358" y="124"/>
                </a:lnTo>
                <a:lnTo>
                  <a:pt x="7358" y="116"/>
                </a:lnTo>
                <a:lnTo>
                  <a:pt x="7358" y="107"/>
                </a:lnTo>
                <a:lnTo>
                  <a:pt x="7359" y="123"/>
                </a:lnTo>
                <a:lnTo>
                  <a:pt x="7359" y="120"/>
                </a:lnTo>
                <a:lnTo>
                  <a:pt x="7360" y="172"/>
                </a:lnTo>
                <a:lnTo>
                  <a:pt x="7360" y="199"/>
                </a:lnTo>
                <a:lnTo>
                  <a:pt x="7361" y="245"/>
                </a:lnTo>
                <a:lnTo>
                  <a:pt x="7361" y="242"/>
                </a:lnTo>
                <a:lnTo>
                  <a:pt x="7362" y="236"/>
                </a:lnTo>
                <a:lnTo>
                  <a:pt x="7362" y="245"/>
                </a:lnTo>
                <a:lnTo>
                  <a:pt x="7362" y="86"/>
                </a:lnTo>
                <a:lnTo>
                  <a:pt x="7363" y="79"/>
                </a:lnTo>
                <a:lnTo>
                  <a:pt x="7363" y="119"/>
                </a:lnTo>
                <a:lnTo>
                  <a:pt x="7364" y="117"/>
                </a:lnTo>
                <a:lnTo>
                  <a:pt x="7364" y="89"/>
                </a:lnTo>
                <a:lnTo>
                  <a:pt x="7365" y="122"/>
                </a:lnTo>
                <a:lnTo>
                  <a:pt x="7365" y="136"/>
                </a:lnTo>
                <a:lnTo>
                  <a:pt x="7366" y="119"/>
                </a:lnTo>
                <a:lnTo>
                  <a:pt x="7366" y="214"/>
                </a:lnTo>
                <a:lnTo>
                  <a:pt x="7366" y="226"/>
                </a:lnTo>
                <a:lnTo>
                  <a:pt x="7367" y="245"/>
                </a:lnTo>
                <a:lnTo>
                  <a:pt x="7367" y="237"/>
                </a:lnTo>
                <a:lnTo>
                  <a:pt x="7368" y="239"/>
                </a:lnTo>
                <a:lnTo>
                  <a:pt x="7369" y="64"/>
                </a:lnTo>
                <a:lnTo>
                  <a:pt x="7369" y="67"/>
                </a:lnTo>
                <a:lnTo>
                  <a:pt x="7370" y="101"/>
                </a:lnTo>
                <a:lnTo>
                  <a:pt x="7370" y="96"/>
                </a:lnTo>
                <a:lnTo>
                  <a:pt x="7371" y="124"/>
                </a:lnTo>
                <a:lnTo>
                  <a:pt x="7371" y="117"/>
                </a:lnTo>
                <a:lnTo>
                  <a:pt x="7372" y="227"/>
                </a:lnTo>
                <a:lnTo>
                  <a:pt x="7373" y="239"/>
                </a:lnTo>
                <a:lnTo>
                  <a:pt x="7373" y="248"/>
                </a:lnTo>
                <a:lnTo>
                  <a:pt x="7373" y="236"/>
                </a:lnTo>
                <a:lnTo>
                  <a:pt x="7374" y="240"/>
                </a:lnTo>
                <a:lnTo>
                  <a:pt x="7374" y="176"/>
                </a:lnTo>
                <a:lnTo>
                  <a:pt x="7374" y="70"/>
                </a:lnTo>
                <a:lnTo>
                  <a:pt x="7375" y="74"/>
                </a:lnTo>
                <a:lnTo>
                  <a:pt x="7375" y="83"/>
                </a:lnTo>
                <a:lnTo>
                  <a:pt x="7376" y="110"/>
                </a:lnTo>
                <a:lnTo>
                  <a:pt x="7376" y="105"/>
                </a:lnTo>
                <a:lnTo>
                  <a:pt x="7376" y="110"/>
                </a:lnTo>
                <a:lnTo>
                  <a:pt x="7377" y="147"/>
                </a:lnTo>
                <a:lnTo>
                  <a:pt x="7377" y="141"/>
                </a:lnTo>
                <a:lnTo>
                  <a:pt x="7378" y="236"/>
                </a:lnTo>
                <a:lnTo>
                  <a:pt x="7379" y="240"/>
                </a:lnTo>
                <a:lnTo>
                  <a:pt x="7380" y="258"/>
                </a:lnTo>
                <a:lnTo>
                  <a:pt x="7380" y="227"/>
                </a:lnTo>
                <a:lnTo>
                  <a:pt x="7380" y="175"/>
                </a:lnTo>
                <a:lnTo>
                  <a:pt x="7381" y="140"/>
                </a:lnTo>
                <a:lnTo>
                  <a:pt x="7381" y="160"/>
                </a:lnTo>
                <a:lnTo>
                  <a:pt x="7381" y="181"/>
                </a:lnTo>
                <a:lnTo>
                  <a:pt x="7382" y="199"/>
                </a:lnTo>
                <a:lnTo>
                  <a:pt x="7382" y="199"/>
                </a:lnTo>
                <a:lnTo>
                  <a:pt x="7383" y="200"/>
                </a:lnTo>
                <a:lnTo>
                  <a:pt x="7383" y="171"/>
                </a:lnTo>
                <a:lnTo>
                  <a:pt x="7384" y="193"/>
                </a:lnTo>
                <a:lnTo>
                  <a:pt x="7385" y="254"/>
                </a:lnTo>
                <a:lnTo>
                  <a:pt x="7385" y="257"/>
                </a:lnTo>
                <a:lnTo>
                  <a:pt x="7385" y="284"/>
                </a:lnTo>
                <a:lnTo>
                  <a:pt x="7386" y="252"/>
                </a:lnTo>
                <a:lnTo>
                  <a:pt x="7386" y="226"/>
                </a:lnTo>
                <a:lnTo>
                  <a:pt x="7387" y="203"/>
                </a:lnTo>
                <a:lnTo>
                  <a:pt x="7387" y="209"/>
                </a:lnTo>
                <a:lnTo>
                  <a:pt x="7387" y="223"/>
                </a:lnTo>
                <a:lnTo>
                  <a:pt x="7388" y="240"/>
                </a:lnTo>
                <a:lnTo>
                  <a:pt x="7388" y="237"/>
                </a:lnTo>
                <a:lnTo>
                  <a:pt x="7389" y="202"/>
                </a:lnTo>
                <a:lnTo>
                  <a:pt x="7389" y="208"/>
                </a:lnTo>
                <a:lnTo>
                  <a:pt x="7389" y="176"/>
                </a:lnTo>
                <a:lnTo>
                  <a:pt x="7389" y="192"/>
                </a:lnTo>
              </a:path>
            </a:pathLst>
          </a:custGeom>
          <a:noFill/>
          <a:ln w="47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 name="Freeform 22"/>
          <p:cNvSpPr>
            <a:spLocks/>
          </p:cNvSpPr>
          <p:nvPr/>
        </p:nvSpPr>
        <p:spPr bwMode="auto">
          <a:xfrm>
            <a:off x="7226300" y="4165825"/>
            <a:ext cx="65088" cy="374650"/>
          </a:xfrm>
          <a:custGeom>
            <a:avLst/>
            <a:gdLst>
              <a:gd name="T0" fmla="*/ 0 w 41"/>
              <a:gd name="T1" fmla="*/ 213 h 236"/>
              <a:gd name="T2" fmla="*/ 1 w 41"/>
              <a:gd name="T3" fmla="*/ 204 h 236"/>
              <a:gd name="T4" fmla="*/ 2 w 41"/>
              <a:gd name="T5" fmla="*/ 39 h 236"/>
              <a:gd name="T6" fmla="*/ 2 w 41"/>
              <a:gd name="T7" fmla="*/ 24 h 236"/>
              <a:gd name="T8" fmla="*/ 3 w 41"/>
              <a:gd name="T9" fmla="*/ 64 h 236"/>
              <a:gd name="T10" fmla="*/ 4 w 41"/>
              <a:gd name="T11" fmla="*/ 49 h 236"/>
              <a:gd name="T12" fmla="*/ 5 w 41"/>
              <a:gd name="T13" fmla="*/ 51 h 236"/>
              <a:gd name="T14" fmla="*/ 6 w 41"/>
              <a:gd name="T15" fmla="*/ 143 h 236"/>
              <a:gd name="T16" fmla="*/ 6 w 41"/>
              <a:gd name="T17" fmla="*/ 211 h 236"/>
              <a:gd name="T18" fmla="*/ 7 w 41"/>
              <a:gd name="T19" fmla="*/ 196 h 236"/>
              <a:gd name="T20" fmla="*/ 8 w 41"/>
              <a:gd name="T21" fmla="*/ 39 h 236"/>
              <a:gd name="T22" fmla="*/ 9 w 41"/>
              <a:gd name="T23" fmla="*/ 30 h 236"/>
              <a:gd name="T24" fmla="*/ 9 w 41"/>
              <a:gd name="T25" fmla="*/ 75 h 236"/>
              <a:gd name="T26" fmla="*/ 10 w 41"/>
              <a:gd name="T27" fmla="*/ 55 h 236"/>
              <a:gd name="T28" fmla="*/ 11 w 41"/>
              <a:gd name="T29" fmla="*/ 48 h 236"/>
              <a:gd name="T30" fmla="*/ 11 w 41"/>
              <a:gd name="T31" fmla="*/ 135 h 236"/>
              <a:gd name="T32" fmla="*/ 12 w 41"/>
              <a:gd name="T33" fmla="*/ 208 h 236"/>
              <a:gd name="T34" fmla="*/ 13 w 41"/>
              <a:gd name="T35" fmla="*/ 205 h 236"/>
              <a:gd name="T36" fmla="*/ 14 w 41"/>
              <a:gd name="T37" fmla="*/ 49 h 236"/>
              <a:gd name="T38" fmla="*/ 14 w 41"/>
              <a:gd name="T39" fmla="*/ 27 h 236"/>
              <a:gd name="T40" fmla="*/ 15 w 41"/>
              <a:gd name="T41" fmla="*/ 73 h 236"/>
              <a:gd name="T42" fmla="*/ 16 w 41"/>
              <a:gd name="T43" fmla="*/ 63 h 236"/>
              <a:gd name="T44" fmla="*/ 17 w 41"/>
              <a:gd name="T45" fmla="*/ 55 h 236"/>
              <a:gd name="T46" fmla="*/ 18 w 41"/>
              <a:gd name="T47" fmla="*/ 147 h 236"/>
              <a:gd name="T48" fmla="*/ 18 w 41"/>
              <a:gd name="T49" fmla="*/ 214 h 236"/>
              <a:gd name="T50" fmla="*/ 19 w 41"/>
              <a:gd name="T51" fmla="*/ 205 h 236"/>
              <a:gd name="T52" fmla="*/ 20 w 41"/>
              <a:gd name="T53" fmla="*/ 30 h 236"/>
              <a:gd name="T54" fmla="*/ 20 w 41"/>
              <a:gd name="T55" fmla="*/ 33 h 236"/>
              <a:gd name="T56" fmla="*/ 21 w 41"/>
              <a:gd name="T57" fmla="*/ 76 h 236"/>
              <a:gd name="T58" fmla="*/ 22 w 41"/>
              <a:gd name="T59" fmla="*/ 69 h 236"/>
              <a:gd name="T60" fmla="*/ 23 w 41"/>
              <a:gd name="T61" fmla="*/ 39 h 236"/>
              <a:gd name="T62" fmla="*/ 23 w 41"/>
              <a:gd name="T63" fmla="*/ 141 h 236"/>
              <a:gd name="T64" fmla="*/ 24 w 41"/>
              <a:gd name="T65" fmla="*/ 210 h 236"/>
              <a:gd name="T66" fmla="*/ 25 w 41"/>
              <a:gd name="T67" fmla="*/ 213 h 236"/>
              <a:gd name="T68" fmla="*/ 26 w 41"/>
              <a:gd name="T69" fmla="*/ 118 h 236"/>
              <a:gd name="T70" fmla="*/ 26 w 41"/>
              <a:gd name="T71" fmla="*/ 98 h 236"/>
              <a:gd name="T72" fmla="*/ 27 w 41"/>
              <a:gd name="T73" fmla="*/ 153 h 236"/>
              <a:gd name="T74" fmla="*/ 28 w 41"/>
              <a:gd name="T75" fmla="*/ 141 h 236"/>
              <a:gd name="T76" fmla="*/ 29 w 41"/>
              <a:gd name="T77" fmla="*/ 86 h 236"/>
              <a:gd name="T78" fmla="*/ 29 w 41"/>
              <a:gd name="T79" fmla="*/ 165 h 236"/>
              <a:gd name="T80" fmla="*/ 30 w 41"/>
              <a:gd name="T81" fmla="*/ 223 h 236"/>
              <a:gd name="T82" fmla="*/ 31 w 41"/>
              <a:gd name="T83" fmla="*/ 229 h 236"/>
              <a:gd name="T84" fmla="*/ 31 w 41"/>
              <a:gd name="T85" fmla="*/ 207 h 236"/>
              <a:gd name="T86" fmla="*/ 32 w 41"/>
              <a:gd name="T87" fmla="*/ 135 h 236"/>
              <a:gd name="T88" fmla="*/ 33 w 41"/>
              <a:gd name="T89" fmla="*/ 172 h 236"/>
              <a:gd name="T90" fmla="*/ 34 w 41"/>
              <a:gd name="T91" fmla="*/ 153 h 236"/>
              <a:gd name="T92" fmla="*/ 34 w 41"/>
              <a:gd name="T93" fmla="*/ 107 h 236"/>
              <a:gd name="T94" fmla="*/ 35 w 41"/>
              <a:gd name="T95" fmla="*/ 163 h 236"/>
              <a:gd name="T96" fmla="*/ 36 w 41"/>
              <a:gd name="T97" fmla="*/ 224 h 236"/>
              <a:gd name="T98" fmla="*/ 37 w 41"/>
              <a:gd name="T99" fmla="*/ 210 h 236"/>
              <a:gd name="T100" fmla="*/ 37 w 41"/>
              <a:gd name="T101" fmla="*/ 46 h 236"/>
              <a:gd name="T102" fmla="*/ 38 w 41"/>
              <a:gd name="T103" fmla="*/ 11 h 236"/>
              <a:gd name="T104" fmla="*/ 39 w 41"/>
              <a:gd name="T105" fmla="*/ 54 h 236"/>
              <a:gd name="T106" fmla="*/ 40 w 41"/>
              <a:gd name="T107" fmla="*/ 36 h 236"/>
              <a:gd name="T108" fmla="*/ 40 w 41"/>
              <a:gd name="T109" fmla="*/ 52 h 236"/>
              <a:gd name="T110" fmla="*/ 41 w 41"/>
              <a:gd name="T111" fmla="*/ 14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 h="236">
                <a:moveTo>
                  <a:pt x="0" y="175"/>
                </a:moveTo>
                <a:lnTo>
                  <a:pt x="0" y="201"/>
                </a:lnTo>
                <a:lnTo>
                  <a:pt x="0" y="213"/>
                </a:lnTo>
                <a:lnTo>
                  <a:pt x="1" y="215"/>
                </a:lnTo>
                <a:lnTo>
                  <a:pt x="1" y="220"/>
                </a:lnTo>
                <a:lnTo>
                  <a:pt x="1" y="204"/>
                </a:lnTo>
                <a:lnTo>
                  <a:pt x="1" y="172"/>
                </a:lnTo>
                <a:lnTo>
                  <a:pt x="2" y="113"/>
                </a:lnTo>
                <a:lnTo>
                  <a:pt x="2" y="39"/>
                </a:lnTo>
                <a:lnTo>
                  <a:pt x="2" y="15"/>
                </a:lnTo>
                <a:lnTo>
                  <a:pt x="2" y="17"/>
                </a:lnTo>
                <a:lnTo>
                  <a:pt x="2" y="24"/>
                </a:lnTo>
                <a:lnTo>
                  <a:pt x="3" y="40"/>
                </a:lnTo>
                <a:lnTo>
                  <a:pt x="3" y="64"/>
                </a:lnTo>
                <a:lnTo>
                  <a:pt x="3" y="64"/>
                </a:lnTo>
                <a:lnTo>
                  <a:pt x="4" y="55"/>
                </a:lnTo>
                <a:lnTo>
                  <a:pt x="4" y="57"/>
                </a:lnTo>
                <a:lnTo>
                  <a:pt x="4" y="49"/>
                </a:lnTo>
                <a:lnTo>
                  <a:pt x="4" y="2"/>
                </a:lnTo>
                <a:lnTo>
                  <a:pt x="5" y="12"/>
                </a:lnTo>
                <a:lnTo>
                  <a:pt x="5" y="51"/>
                </a:lnTo>
                <a:lnTo>
                  <a:pt x="5" y="73"/>
                </a:lnTo>
                <a:lnTo>
                  <a:pt x="5" y="123"/>
                </a:lnTo>
                <a:lnTo>
                  <a:pt x="6" y="143"/>
                </a:lnTo>
                <a:lnTo>
                  <a:pt x="6" y="177"/>
                </a:lnTo>
                <a:lnTo>
                  <a:pt x="6" y="198"/>
                </a:lnTo>
                <a:lnTo>
                  <a:pt x="6" y="211"/>
                </a:lnTo>
                <a:lnTo>
                  <a:pt x="6" y="214"/>
                </a:lnTo>
                <a:lnTo>
                  <a:pt x="7" y="215"/>
                </a:lnTo>
                <a:lnTo>
                  <a:pt x="7" y="196"/>
                </a:lnTo>
                <a:lnTo>
                  <a:pt x="7" y="171"/>
                </a:lnTo>
                <a:lnTo>
                  <a:pt x="8" y="103"/>
                </a:lnTo>
                <a:lnTo>
                  <a:pt x="8" y="39"/>
                </a:lnTo>
                <a:lnTo>
                  <a:pt x="8" y="15"/>
                </a:lnTo>
                <a:lnTo>
                  <a:pt x="8" y="19"/>
                </a:lnTo>
                <a:lnTo>
                  <a:pt x="9" y="30"/>
                </a:lnTo>
                <a:lnTo>
                  <a:pt x="9" y="40"/>
                </a:lnTo>
                <a:lnTo>
                  <a:pt x="9" y="75"/>
                </a:lnTo>
                <a:lnTo>
                  <a:pt x="9" y="75"/>
                </a:lnTo>
                <a:lnTo>
                  <a:pt x="10" y="67"/>
                </a:lnTo>
                <a:lnTo>
                  <a:pt x="10" y="61"/>
                </a:lnTo>
                <a:lnTo>
                  <a:pt x="10" y="55"/>
                </a:lnTo>
                <a:lnTo>
                  <a:pt x="10" y="12"/>
                </a:lnTo>
                <a:lnTo>
                  <a:pt x="10" y="18"/>
                </a:lnTo>
                <a:lnTo>
                  <a:pt x="11" y="48"/>
                </a:lnTo>
                <a:lnTo>
                  <a:pt x="11" y="79"/>
                </a:lnTo>
                <a:lnTo>
                  <a:pt x="11" y="101"/>
                </a:lnTo>
                <a:lnTo>
                  <a:pt x="11" y="135"/>
                </a:lnTo>
                <a:lnTo>
                  <a:pt x="12" y="175"/>
                </a:lnTo>
                <a:lnTo>
                  <a:pt x="12" y="199"/>
                </a:lnTo>
                <a:lnTo>
                  <a:pt x="12" y="208"/>
                </a:lnTo>
                <a:lnTo>
                  <a:pt x="13" y="220"/>
                </a:lnTo>
                <a:lnTo>
                  <a:pt x="13" y="219"/>
                </a:lnTo>
                <a:lnTo>
                  <a:pt x="13" y="205"/>
                </a:lnTo>
                <a:lnTo>
                  <a:pt x="13" y="179"/>
                </a:lnTo>
                <a:lnTo>
                  <a:pt x="14" y="115"/>
                </a:lnTo>
                <a:lnTo>
                  <a:pt x="14" y="49"/>
                </a:lnTo>
                <a:lnTo>
                  <a:pt x="14" y="33"/>
                </a:lnTo>
                <a:lnTo>
                  <a:pt x="14" y="23"/>
                </a:lnTo>
                <a:lnTo>
                  <a:pt x="14" y="27"/>
                </a:lnTo>
                <a:lnTo>
                  <a:pt x="15" y="49"/>
                </a:lnTo>
                <a:lnTo>
                  <a:pt x="15" y="71"/>
                </a:lnTo>
                <a:lnTo>
                  <a:pt x="15" y="73"/>
                </a:lnTo>
                <a:lnTo>
                  <a:pt x="15" y="71"/>
                </a:lnTo>
                <a:lnTo>
                  <a:pt x="16" y="69"/>
                </a:lnTo>
                <a:lnTo>
                  <a:pt x="16" y="63"/>
                </a:lnTo>
                <a:lnTo>
                  <a:pt x="16" y="0"/>
                </a:lnTo>
                <a:lnTo>
                  <a:pt x="16" y="21"/>
                </a:lnTo>
                <a:lnTo>
                  <a:pt x="17" y="55"/>
                </a:lnTo>
                <a:lnTo>
                  <a:pt x="17" y="75"/>
                </a:lnTo>
                <a:lnTo>
                  <a:pt x="17" y="103"/>
                </a:lnTo>
                <a:lnTo>
                  <a:pt x="18" y="147"/>
                </a:lnTo>
                <a:lnTo>
                  <a:pt x="18" y="175"/>
                </a:lnTo>
                <a:lnTo>
                  <a:pt x="18" y="199"/>
                </a:lnTo>
                <a:lnTo>
                  <a:pt x="18" y="214"/>
                </a:lnTo>
                <a:lnTo>
                  <a:pt x="18" y="215"/>
                </a:lnTo>
                <a:lnTo>
                  <a:pt x="19" y="219"/>
                </a:lnTo>
                <a:lnTo>
                  <a:pt x="19" y="205"/>
                </a:lnTo>
                <a:lnTo>
                  <a:pt x="19" y="179"/>
                </a:lnTo>
                <a:lnTo>
                  <a:pt x="19" y="107"/>
                </a:lnTo>
                <a:lnTo>
                  <a:pt x="20" y="30"/>
                </a:lnTo>
                <a:lnTo>
                  <a:pt x="20" y="26"/>
                </a:lnTo>
                <a:lnTo>
                  <a:pt x="20" y="19"/>
                </a:lnTo>
                <a:lnTo>
                  <a:pt x="20" y="33"/>
                </a:lnTo>
                <a:lnTo>
                  <a:pt x="21" y="43"/>
                </a:lnTo>
                <a:lnTo>
                  <a:pt x="21" y="73"/>
                </a:lnTo>
                <a:lnTo>
                  <a:pt x="21" y="76"/>
                </a:lnTo>
                <a:lnTo>
                  <a:pt x="22" y="67"/>
                </a:lnTo>
                <a:lnTo>
                  <a:pt x="22" y="67"/>
                </a:lnTo>
                <a:lnTo>
                  <a:pt x="22" y="69"/>
                </a:lnTo>
                <a:lnTo>
                  <a:pt x="22" y="14"/>
                </a:lnTo>
                <a:lnTo>
                  <a:pt x="22" y="19"/>
                </a:lnTo>
                <a:lnTo>
                  <a:pt x="23" y="39"/>
                </a:lnTo>
                <a:lnTo>
                  <a:pt x="23" y="77"/>
                </a:lnTo>
                <a:lnTo>
                  <a:pt x="23" y="123"/>
                </a:lnTo>
                <a:lnTo>
                  <a:pt x="23" y="141"/>
                </a:lnTo>
                <a:lnTo>
                  <a:pt x="24" y="180"/>
                </a:lnTo>
                <a:lnTo>
                  <a:pt x="24" y="192"/>
                </a:lnTo>
                <a:lnTo>
                  <a:pt x="24" y="210"/>
                </a:lnTo>
                <a:lnTo>
                  <a:pt x="24" y="217"/>
                </a:lnTo>
                <a:lnTo>
                  <a:pt x="25" y="226"/>
                </a:lnTo>
                <a:lnTo>
                  <a:pt x="25" y="213"/>
                </a:lnTo>
                <a:lnTo>
                  <a:pt x="25" y="193"/>
                </a:lnTo>
                <a:lnTo>
                  <a:pt x="25" y="149"/>
                </a:lnTo>
                <a:lnTo>
                  <a:pt x="26" y="118"/>
                </a:lnTo>
                <a:lnTo>
                  <a:pt x="26" y="98"/>
                </a:lnTo>
                <a:lnTo>
                  <a:pt x="26" y="94"/>
                </a:lnTo>
                <a:lnTo>
                  <a:pt x="26" y="98"/>
                </a:lnTo>
                <a:lnTo>
                  <a:pt x="26" y="115"/>
                </a:lnTo>
                <a:lnTo>
                  <a:pt x="27" y="141"/>
                </a:lnTo>
                <a:lnTo>
                  <a:pt x="27" y="153"/>
                </a:lnTo>
                <a:lnTo>
                  <a:pt x="27" y="158"/>
                </a:lnTo>
                <a:lnTo>
                  <a:pt x="28" y="152"/>
                </a:lnTo>
                <a:lnTo>
                  <a:pt x="28" y="141"/>
                </a:lnTo>
                <a:lnTo>
                  <a:pt x="28" y="85"/>
                </a:lnTo>
                <a:lnTo>
                  <a:pt x="28" y="71"/>
                </a:lnTo>
                <a:lnTo>
                  <a:pt x="29" y="86"/>
                </a:lnTo>
                <a:lnTo>
                  <a:pt x="29" y="113"/>
                </a:lnTo>
                <a:lnTo>
                  <a:pt x="29" y="143"/>
                </a:lnTo>
                <a:lnTo>
                  <a:pt x="29" y="165"/>
                </a:lnTo>
                <a:lnTo>
                  <a:pt x="30" y="192"/>
                </a:lnTo>
                <a:lnTo>
                  <a:pt x="30" y="210"/>
                </a:lnTo>
                <a:lnTo>
                  <a:pt x="30" y="223"/>
                </a:lnTo>
                <a:lnTo>
                  <a:pt x="30" y="229"/>
                </a:lnTo>
                <a:lnTo>
                  <a:pt x="30" y="236"/>
                </a:lnTo>
                <a:lnTo>
                  <a:pt x="31" y="229"/>
                </a:lnTo>
                <a:lnTo>
                  <a:pt x="31" y="223"/>
                </a:lnTo>
                <a:lnTo>
                  <a:pt x="31" y="204"/>
                </a:lnTo>
                <a:lnTo>
                  <a:pt x="31" y="207"/>
                </a:lnTo>
                <a:lnTo>
                  <a:pt x="32" y="183"/>
                </a:lnTo>
                <a:lnTo>
                  <a:pt x="32" y="153"/>
                </a:lnTo>
                <a:lnTo>
                  <a:pt x="32" y="135"/>
                </a:lnTo>
                <a:lnTo>
                  <a:pt x="33" y="134"/>
                </a:lnTo>
                <a:lnTo>
                  <a:pt x="33" y="158"/>
                </a:lnTo>
                <a:lnTo>
                  <a:pt x="33" y="172"/>
                </a:lnTo>
                <a:lnTo>
                  <a:pt x="33" y="174"/>
                </a:lnTo>
                <a:lnTo>
                  <a:pt x="33" y="167"/>
                </a:lnTo>
                <a:lnTo>
                  <a:pt x="34" y="153"/>
                </a:lnTo>
                <a:lnTo>
                  <a:pt x="34" y="120"/>
                </a:lnTo>
                <a:lnTo>
                  <a:pt x="34" y="103"/>
                </a:lnTo>
                <a:lnTo>
                  <a:pt x="34" y="107"/>
                </a:lnTo>
                <a:lnTo>
                  <a:pt x="35" y="125"/>
                </a:lnTo>
                <a:lnTo>
                  <a:pt x="35" y="144"/>
                </a:lnTo>
                <a:lnTo>
                  <a:pt x="35" y="163"/>
                </a:lnTo>
                <a:lnTo>
                  <a:pt x="35" y="192"/>
                </a:lnTo>
                <a:lnTo>
                  <a:pt x="36" y="211"/>
                </a:lnTo>
                <a:lnTo>
                  <a:pt x="36" y="224"/>
                </a:lnTo>
                <a:lnTo>
                  <a:pt x="36" y="229"/>
                </a:lnTo>
                <a:lnTo>
                  <a:pt x="37" y="231"/>
                </a:lnTo>
                <a:lnTo>
                  <a:pt x="37" y="210"/>
                </a:lnTo>
                <a:lnTo>
                  <a:pt x="37" y="180"/>
                </a:lnTo>
                <a:lnTo>
                  <a:pt x="37" y="118"/>
                </a:lnTo>
                <a:lnTo>
                  <a:pt x="37" y="46"/>
                </a:lnTo>
                <a:lnTo>
                  <a:pt x="38" y="18"/>
                </a:lnTo>
                <a:lnTo>
                  <a:pt x="38" y="9"/>
                </a:lnTo>
                <a:lnTo>
                  <a:pt x="38" y="11"/>
                </a:lnTo>
                <a:lnTo>
                  <a:pt x="38" y="19"/>
                </a:lnTo>
                <a:lnTo>
                  <a:pt x="39" y="54"/>
                </a:lnTo>
                <a:lnTo>
                  <a:pt x="39" y="54"/>
                </a:lnTo>
                <a:lnTo>
                  <a:pt x="39" y="40"/>
                </a:lnTo>
                <a:lnTo>
                  <a:pt x="39" y="36"/>
                </a:lnTo>
                <a:lnTo>
                  <a:pt x="40" y="36"/>
                </a:lnTo>
                <a:lnTo>
                  <a:pt x="40" y="18"/>
                </a:lnTo>
                <a:lnTo>
                  <a:pt x="40" y="23"/>
                </a:lnTo>
                <a:lnTo>
                  <a:pt x="40" y="52"/>
                </a:lnTo>
                <a:lnTo>
                  <a:pt x="41" y="80"/>
                </a:lnTo>
                <a:lnTo>
                  <a:pt x="41" y="111"/>
                </a:lnTo>
                <a:lnTo>
                  <a:pt x="41" y="149"/>
                </a:lnTo>
              </a:path>
            </a:pathLst>
          </a:custGeom>
          <a:noFill/>
          <a:ln w="4763"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Freeform 23"/>
          <p:cNvSpPr>
            <a:spLocks/>
          </p:cNvSpPr>
          <p:nvPr/>
        </p:nvSpPr>
        <p:spPr bwMode="auto">
          <a:xfrm>
            <a:off x="7358063" y="4165825"/>
            <a:ext cx="65088" cy="369888"/>
          </a:xfrm>
          <a:custGeom>
            <a:avLst/>
            <a:gdLst>
              <a:gd name="T0" fmla="*/ 0 w 41"/>
              <a:gd name="T1" fmla="*/ 214 h 233"/>
              <a:gd name="T2" fmla="*/ 1 w 41"/>
              <a:gd name="T3" fmla="*/ 207 h 233"/>
              <a:gd name="T4" fmla="*/ 2 w 41"/>
              <a:gd name="T5" fmla="*/ 48 h 233"/>
              <a:gd name="T6" fmla="*/ 2 w 41"/>
              <a:gd name="T7" fmla="*/ 8 h 233"/>
              <a:gd name="T8" fmla="*/ 3 w 41"/>
              <a:gd name="T9" fmla="*/ 76 h 233"/>
              <a:gd name="T10" fmla="*/ 4 w 41"/>
              <a:gd name="T11" fmla="*/ 71 h 233"/>
              <a:gd name="T12" fmla="*/ 5 w 41"/>
              <a:gd name="T13" fmla="*/ 58 h 233"/>
              <a:gd name="T14" fmla="*/ 6 w 41"/>
              <a:gd name="T15" fmla="*/ 140 h 233"/>
              <a:gd name="T16" fmla="*/ 6 w 41"/>
              <a:gd name="T17" fmla="*/ 213 h 233"/>
              <a:gd name="T18" fmla="*/ 7 w 41"/>
              <a:gd name="T19" fmla="*/ 199 h 233"/>
              <a:gd name="T20" fmla="*/ 8 w 41"/>
              <a:gd name="T21" fmla="*/ 46 h 233"/>
              <a:gd name="T22" fmla="*/ 9 w 41"/>
              <a:gd name="T23" fmla="*/ 30 h 233"/>
              <a:gd name="T24" fmla="*/ 9 w 41"/>
              <a:gd name="T25" fmla="*/ 75 h 233"/>
              <a:gd name="T26" fmla="*/ 10 w 41"/>
              <a:gd name="T27" fmla="*/ 66 h 233"/>
              <a:gd name="T28" fmla="*/ 11 w 41"/>
              <a:gd name="T29" fmla="*/ 46 h 233"/>
              <a:gd name="T30" fmla="*/ 11 w 41"/>
              <a:gd name="T31" fmla="*/ 143 h 233"/>
              <a:gd name="T32" fmla="*/ 12 w 41"/>
              <a:gd name="T33" fmla="*/ 211 h 233"/>
              <a:gd name="T34" fmla="*/ 13 w 41"/>
              <a:gd name="T35" fmla="*/ 204 h 233"/>
              <a:gd name="T36" fmla="*/ 14 w 41"/>
              <a:gd name="T37" fmla="*/ 61 h 233"/>
              <a:gd name="T38" fmla="*/ 14 w 41"/>
              <a:gd name="T39" fmla="*/ 28 h 233"/>
              <a:gd name="T40" fmla="*/ 15 w 41"/>
              <a:gd name="T41" fmla="*/ 77 h 233"/>
              <a:gd name="T42" fmla="*/ 16 w 41"/>
              <a:gd name="T43" fmla="*/ 70 h 233"/>
              <a:gd name="T44" fmla="*/ 17 w 41"/>
              <a:gd name="T45" fmla="*/ 48 h 233"/>
              <a:gd name="T46" fmla="*/ 17 w 41"/>
              <a:gd name="T47" fmla="*/ 141 h 233"/>
              <a:gd name="T48" fmla="*/ 18 w 41"/>
              <a:gd name="T49" fmla="*/ 207 h 233"/>
              <a:gd name="T50" fmla="*/ 19 w 41"/>
              <a:gd name="T51" fmla="*/ 201 h 233"/>
              <a:gd name="T52" fmla="*/ 20 w 41"/>
              <a:gd name="T53" fmla="*/ 46 h 233"/>
              <a:gd name="T54" fmla="*/ 20 w 41"/>
              <a:gd name="T55" fmla="*/ 28 h 233"/>
              <a:gd name="T56" fmla="*/ 21 w 41"/>
              <a:gd name="T57" fmla="*/ 80 h 233"/>
              <a:gd name="T58" fmla="*/ 22 w 41"/>
              <a:gd name="T59" fmla="*/ 76 h 233"/>
              <a:gd name="T60" fmla="*/ 22 w 41"/>
              <a:gd name="T61" fmla="*/ 49 h 233"/>
              <a:gd name="T62" fmla="*/ 23 w 41"/>
              <a:gd name="T63" fmla="*/ 141 h 233"/>
              <a:gd name="T64" fmla="*/ 24 w 41"/>
              <a:gd name="T65" fmla="*/ 213 h 233"/>
              <a:gd name="T66" fmla="*/ 25 w 41"/>
              <a:gd name="T67" fmla="*/ 213 h 233"/>
              <a:gd name="T68" fmla="*/ 25 w 41"/>
              <a:gd name="T69" fmla="*/ 132 h 233"/>
              <a:gd name="T70" fmla="*/ 26 w 41"/>
              <a:gd name="T71" fmla="*/ 91 h 233"/>
              <a:gd name="T72" fmla="*/ 27 w 41"/>
              <a:gd name="T73" fmla="*/ 149 h 233"/>
              <a:gd name="T74" fmla="*/ 28 w 41"/>
              <a:gd name="T75" fmla="*/ 140 h 233"/>
              <a:gd name="T76" fmla="*/ 29 w 41"/>
              <a:gd name="T77" fmla="*/ 88 h 233"/>
              <a:gd name="T78" fmla="*/ 29 w 41"/>
              <a:gd name="T79" fmla="*/ 158 h 233"/>
              <a:gd name="T80" fmla="*/ 30 w 41"/>
              <a:gd name="T81" fmla="*/ 219 h 233"/>
              <a:gd name="T82" fmla="*/ 31 w 41"/>
              <a:gd name="T83" fmla="*/ 232 h 233"/>
              <a:gd name="T84" fmla="*/ 31 w 41"/>
              <a:gd name="T85" fmla="*/ 189 h 233"/>
              <a:gd name="T86" fmla="*/ 32 w 41"/>
              <a:gd name="T87" fmla="*/ 134 h 233"/>
              <a:gd name="T88" fmla="*/ 33 w 41"/>
              <a:gd name="T89" fmla="*/ 167 h 233"/>
              <a:gd name="T90" fmla="*/ 34 w 41"/>
              <a:gd name="T91" fmla="*/ 162 h 233"/>
              <a:gd name="T92" fmla="*/ 34 w 41"/>
              <a:gd name="T93" fmla="*/ 111 h 233"/>
              <a:gd name="T94" fmla="*/ 35 w 41"/>
              <a:gd name="T95" fmla="*/ 159 h 233"/>
              <a:gd name="T96" fmla="*/ 36 w 41"/>
              <a:gd name="T97" fmla="*/ 219 h 233"/>
              <a:gd name="T98" fmla="*/ 37 w 41"/>
              <a:gd name="T99" fmla="*/ 214 h 233"/>
              <a:gd name="T100" fmla="*/ 37 w 41"/>
              <a:gd name="T101" fmla="*/ 60 h 233"/>
              <a:gd name="T102" fmla="*/ 38 w 41"/>
              <a:gd name="T103" fmla="*/ 19 h 233"/>
              <a:gd name="T104" fmla="*/ 39 w 41"/>
              <a:gd name="T105" fmla="*/ 58 h 233"/>
              <a:gd name="T106" fmla="*/ 40 w 41"/>
              <a:gd name="T107" fmla="*/ 49 h 233"/>
              <a:gd name="T108" fmla="*/ 40 w 41"/>
              <a:gd name="T109" fmla="*/ 51 h 233"/>
              <a:gd name="T110" fmla="*/ 41 w 41"/>
              <a:gd name="T111" fmla="*/ 149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 h="233">
                <a:moveTo>
                  <a:pt x="0" y="171"/>
                </a:moveTo>
                <a:lnTo>
                  <a:pt x="0" y="199"/>
                </a:lnTo>
                <a:lnTo>
                  <a:pt x="0" y="214"/>
                </a:lnTo>
                <a:lnTo>
                  <a:pt x="1" y="222"/>
                </a:lnTo>
                <a:lnTo>
                  <a:pt x="1" y="217"/>
                </a:lnTo>
                <a:lnTo>
                  <a:pt x="1" y="207"/>
                </a:lnTo>
                <a:lnTo>
                  <a:pt x="1" y="177"/>
                </a:lnTo>
                <a:lnTo>
                  <a:pt x="2" y="107"/>
                </a:lnTo>
                <a:lnTo>
                  <a:pt x="2" y="48"/>
                </a:lnTo>
                <a:lnTo>
                  <a:pt x="2" y="15"/>
                </a:lnTo>
                <a:lnTo>
                  <a:pt x="2" y="0"/>
                </a:lnTo>
                <a:lnTo>
                  <a:pt x="2" y="8"/>
                </a:lnTo>
                <a:lnTo>
                  <a:pt x="3" y="31"/>
                </a:lnTo>
                <a:lnTo>
                  <a:pt x="3" y="57"/>
                </a:lnTo>
                <a:lnTo>
                  <a:pt x="3" y="76"/>
                </a:lnTo>
                <a:lnTo>
                  <a:pt x="4" y="61"/>
                </a:lnTo>
                <a:lnTo>
                  <a:pt x="4" y="52"/>
                </a:lnTo>
                <a:lnTo>
                  <a:pt x="4" y="71"/>
                </a:lnTo>
                <a:lnTo>
                  <a:pt x="4" y="6"/>
                </a:lnTo>
                <a:lnTo>
                  <a:pt x="5" y="3"/>
                </a:lnTo>
                <a:lnTo>
                  <a:pt x="5" y="58"/>
                </a:lnTo>
                <a:lnTo>
                  <a:pt x="5" y="69"/>
                </a:lnTo>
                <a:lnTo>
                  <a:pt x="5" y="106"/>
                </a:lnTo>
                <a:lnTo>
                  <a:pt x="6" y="140"/>
                </a:lnTo>
                <a:lnTo>
                  <a:pt x="6" y="171"/>
                </a:lnTo>
                <a:lnTo>
                  <a:pt x="6" y="193"/>
                </a:lnTo>
                <a:lnTo>
                  <a:pt x="6" y="213"/>
                </a:lnTo>
                <a:lnTo>
                  <a:pt x="6" y="214"/>
                </a:lnTo>
                <a:lnTo>
                  <a:pt x="7" y="214"/>
                </a:lnTo>
                <a:lnTo>
                  <a:pt x="7" y="199"/>
                </a:lnTo>
                <a:lnTo>
                  <a:pt x="7" y="170"/>
                </a:lnTo>
                <a:lnTo>
                  <a:pt x="7" y="115"/>
                </a:lnTo>
                <a:lnTo>
                  <a:pt x="8" y="46"/>
                </a:lnTo>
                <a:lnTo>
                  <a:pt x="8" y="17"/>
                </a:lnTo>
                <a:lnTo>
                  <a:pt x="8" y="11"/>
                </a:lnTo>
                <a:lnTo>
                  <a:pt x="9" y="30"/>
                </a:lnTo>
                <a:lnTo>
                  <a:pt x="9" y="48"/>
                </a:lnTo>
                <a:lnTo>
                  <a:pt x="9" y="76"/>
                </a:lnTo>
                <a:lnTo>
                  <a:pt x="9" y="75"/>
                </a:lnTo>
                <a:lnTo>
                  <a:pt x="9" y="71"/>
                </a:lnTo>
                <a:lnTo>
                  <a:pt x="10" y="67"/>
                </a:lnTo>
                <a:lnTo>
                  <a:pt x="10" y="66"/>
                </a:lnTo>
                <a:lnTo>
                  <a:pt x="10" y="19"/>
                </a:lnTo>
                <a:lnTo>
                  <a:pt x="10" y="23"/>
                </a:lnTo>
                <a:lnTo>
                  <a:pt x="11" y="46"/>
                </a:lnTo>
                <a:lnTo>
                  <a:pt x="11" y="71"/>
                </a:lnTo>
                <a:lnTo>
                  <a:pt x="11" y="109"/>
                </a:lnTo>
                <a:lnTo>
                  <a:pt x="11" y="143"/>
                </a:lnTo>
                <a:lnTo>
                  <a:pt x="12" y="174"/>
                </a:lnTo>
                <a:lnTo>
                  <a:pt x="12" y="193"/>
                </a:lnTo>
                <a:lnTo>
                  <a:pt x="12" y="211"/>
                </a:lnTo>
                <a:lnTo>
                  <a:pt x="13" y="211"/>
                </a:lnTo>
                <a:lnTo>
                  <a:pt x="13" y="217"/>
                </a:lnTo>
                <a:lnTo>
                  <a:pt x="13" y="204"/>
                </a:lnTo>
                <a:lnTo>
                  <a:pt x="13" y="175"/>
                </a:lnTo>
                <a:lnTo>
                  <a:pt x="13" y="104"/>
                </a:lnTo>
                <a:lnTo>
                  <a:pt x="14" y="61"/>
                </a:lnTo>
                <a:lnTo>
                  <a:pt x="14" y="26"/>
                </a:lnTo>
                <a:lnTo>
                  <a:pt x="14" y="24"/>
                </a:lnTo>
                <a:lnTo>
                  <a:pt x="14" y="28"/>
                </a:lnTo>
                <a:lnTo>
                  <a:pt x="15" y="54"/>
                </a:lnTo>
                <a:lnTo>
                  <a:pt x="15" y="76"/>
                </a:lnTo>
                <a:lnTo>
                  <a:pt x="15" y="77"/>
                </a:lnTo>
                <a:lnTo>
                  <a:pt x="15" y="70"/>
                </a:lnTo>
                <a:lnTo>
                  <a:pt x="16" y="67"/>
                </a:lnTo>
                <a:lnTo>
                  <a:pt x="16" y="70"/>
                </a:lnTo>
                <a:lnTo>
                  <a:pt x="16" y="9"/>
                </a:lnTo>
                <a:lnTo>
                  <a:pt x="16" y="17"/>
                </a:lnTo>
                <a:lnTo>
                  <a:pt x="17" y="48"/>
                </a:lnTo>
                <a:lnTo>
                  <a:pt x="17" y="69"/>
                </a:lnTo>
                <a:lnTo>
                  <a:pt x="17" y="109"/>
                </a:lnTo>
                <a:lnTo>
                  <a:pt x="17" y="141"/>
                </a:lnTo>
                <a:lnTo>
                  <a:pt x="17" y="177"/>
                </a:lnTo>
                <a:lnTo>
                  <a:pt x="18" y="196"/>
                </a:lnTo>
                <a:lnTo>
                  <a:pt x="18" y="207"/>
                </a:lnTo>
                <a:lnTo>
                  <a:pt x="18" y="213"/>
                </a:lnTo>
                <a:lnTo>
                  <a:pt x="19" y="213"/>
                </a:lnTo>
                <a:lnTo>
                  <a:pt x="19" y="201"/>
                </a:lnTo>
                <a:lnTo>
                  <a:pt x="19" y="171"/>
                </a:lnTo>
                <a:lnTo>
                  <a:pt x="19" y="101"/>
                </a:lnTo>
                <a:lnTo>
                  <a:pt x="20" y="46"/>
                </a:lnTo>
                <a:lnTo>
                  <a:pt x="20" y="19"/>
                </a:lnTo>
                <a:lnTo>
                  <a:pt x="20" y="19"/>
                </a:lnTo>
                <a:lnTo>
                  <a:pt x="20" y="28"/>
                </a:lnTo>
                <a:lnTo>
                  <a:pt x="21" y="46"/>
                </a:lnTo>
                <a:lnTo>
                  <a:pt x="21" y="75"/>
                </a:lnTo>
                <a:lnTo>
                  <a:pt x="21" y="80"/>
                </a:lnTo>
                <a:lnTo>
                  <a:pt x="21" y="73"/>
                </a:lnTo>
                <a:lnTo>
                  <a:pt x="21" y="71"/>
                </a:lnTo>
                <a:lnTo>
                  <a:pt x="22" y="76"/>
                </a:lnTo>
                <a:lnTo>
                  <a:pt x="22" y="19"/>
                </a:lnTo>
                <a:lnTo>
                  <a:pt x="22" y="28"/>
                </a:lnTo>
                <a:lnTo>
                  <a:pt x="22" y="49"/>
                </a:lnTo>
                <a:lnTo>
                  <a:pt x="23" y="79"/>
                </a:lnTo>
                <a:lnTo>
                  <a:pt x="23" y="110"/>
                </a:lnTo>
                <a:lnTo>
                  <a:pt x="23" y="141"/>
                </a:lnTo>
                <a:lnTo>
                  <a:pt x="24" y="162"/>
                </a:lnTo>
                <a:lnTo>
                  <a:pt x="24" y="198"/>
                </a:lnTo>
                <a:lnTo>
                  <a:pt x="24" y="213"/>
                </a:lnTo>
                <a:lnTo>
                  <a:pt x="24" y="222"/>
                </a:lnTo>
                <a:lnTo>
                  <a:pt x="25" y="222"/>
                </a:lnTo>
                <a:lnTo>
                  <a:pt x="25" y="213"/>
                </a:lnTo>
                <a:lnTo>
                  <a:pt x="25" y="196"/>
                </a:lnTo>
                <a:lnTo>
                  <a:pt x="25" y="156"/>
                </a:lnTo>
                <a:lnTo>
                  <a:pt x="25" y="132"/>
                </a:lnTo>
                <a:lnTo>
                  <a:pt x="26" y="97"/>
                </a:lnTo>
                <a:lnTo>
                  <a:pt x="26" y="83"/>
                </a:lnTo>
                <a:lnTo>
                  <a:pt x="26" y="91"/>
                </a:lnTo>
                <a:lnTo>
                  <a:pt x="26" y="107"/>
                </a:lnTo>
                <a:lnTo>
                  <a:pt x="27" y="131"/>
                </a:lnTo>
                <a:lnTo>
                  <a:pt x="27" y="149"/>
                </a:lnTo>
                <a:lnTo>
                  <a:pt x="27" y="150"/>
                </a:lnTo>
                <a:lnTo>
                  <a:pt x="28" y="149"/>
                </a:lnTo>
                <a:lnTo>
                  <a:pt x="28" y="140"/>
                </a:lnTo>
                <a:lnTo>
                  <a:pt x="28" y="80"/>
                </a:lnTo>
                <a:lnTo>
                  <a:pt x="28" y="69"/>
                </a:lnTo>
                <a:lnTo>
                  <a:pt x="29" y="88"/>
                </a:lnTo>
                <a:lnTo>
                  <a:pt x="29" y="115"/>
                </a:lnTo>
                <a:lnTo>
                  <a:pt x="29" y="135"/>
                </a:lnTo>
                <a:lnTo>
                  <a:pt x="29" y="158"/>
                </a:lnTo>
                <a:lnTo>
                  <a:pt x="29" y="184"/>
                </a:lnTo>
                <a:lnTo>
                  <a:pt x="30" y="204"/>
                </a:lnTo>
                <a:lnTo>
                  <a:pt x="30" y="219"/>
                </a:lnTo>
                <a:lnTo>
                  <a:pt x="30" y="226"/>
                </a:lnTo>
                <a:lnTo>
                  <a:pt x="30" y="233"/>
                </a:lnTo>
                <a:lnTo>
                  <a:pt x="31" y="232"/>
                </a:lnTo>
                <a:lnTo>
                  <a:pt x="31" y="217"/>
                </a:lnTo>
                <a:lnTo>
                  <a:pt x="31" y="202"/>
                </a:lnTo>
                <a:lnTo>
                  <a:pt x="31" y="189"/>
                </a:lnTo>
                <a:lnTo>
                  <a:pt x="32" y="180"/>
                </a:lnTo>
                <a:lnTo>
                  <a:pt x="32" y="147"/>
                </a:lnTo>
                <a:lnTo>
                  <a:pt x="32" y="134"/>
                </a:lnTo>
                <a:lnTo>
                  <a:pt x="33" y="127"/>
                </a:lnTo>
                <a:lnTo>
                  <a:pt x="33" y="155"/>
                </a:lnTo>
                <a:lnTo>
                  <a:pt x="33" y="167"/>
                </a:lnTo>
                <a:lnTo>
                  <a:pt x="33" y="170"/>
                </a:lnTo>
                <a:lnTo>
                  <a:pt x="33" y="179"/>
                </a:lnTo>
                <a:lnTo>
                  <a:pt x="34" y="162"/>
                </a:lnTo>
                <a:lnTo>
                  <a:pt x="34" y="106"/>
                </a:lnTo>
                <a:lnTo>
                  <a:pt x="34" y="103"/>
                </a:lnTo>
                <a:lnTo>
                  <a:pt x="34" y="111"/>
                </a:lnTo>
                <a:lnTo>
                  <a:pt x="35" y="115"/>
                </a:lnTo>
                <a:lnTo>
                  <a:pt x="35" y="143"/>
                </a:lnTo>
                <a:lnTo>
                  <a:pt x="35" y="159"/>
                </a:lnTo>
                <a:lnTo>
                  <a:pt x="35" y="186"/>
                </a:lnTo>
                <a:lnTo>
                  <a:pt x="36" y="211"/>
                </a:lnTo>
                <a:lnTo>
                  <a:pt x="36" y="219"/>
                </a:lnTo>
                <a:lnTo>
                  <a:pt x="36" y="226"/>
                </a:lnTo>
                <a:lnTo>
                  <a:pt x="36" y="224"/>
                </a:lnTo>
                <a:lnTo>
                  <a:pt x="37" y="214"/>
                </a:lnTo>
                <a:lnTo>
                  <a:pt x="37" y="184"/>
                </a:lnTo>
                <a:lnTo>
                  <a:pt x="37" y="118"/>
                </a:lnTo>
                <a:lnTo>
                  <a:pt x="37" y="60"/>
                </a:lnTo>
                <a:lnTo>
                  <a:pt x="38" y="18"/>
                </a:lnTo>
                <a:lnTo>
                  <a:pt x="38" y="8"/>
                </a:lnTo>
                <a:lnTo>
                  <a:pt x="38" y="19"/>
                </a:lnTo>
                <a:lnTo>
                  <a:pt x="38" y="28"/>
                </a:lnTo>
                <a:lnTo>
                  <a:pt x="39" y="57"/>
                </a:lnTo>
                <a:lnTo>
                  <a:pt x="39" y="58"/>
                </a:lnTo>
                <a:lnTo>
                  <a:pt x="39" y="46"/>
                </a:lnTo>
                <a:lnTo>
                  <a:pt x="39" y="51"/>
                </a:lnTo>
                <a:lnTo>
                  <a:pt x="40" y="49"/>
                </a:lnTo>
                <a:lnTo>
                  <a:pt x="40" y="14"/>
                </a:lnTo>
                <a:lnTo>
                  <a:pt x="40" y="19"/>
                </a:lnTo>
                <a:lnTo>
                  <a:pt x="40" y="51"/>
                </a:lnTo>
                <a:lnTo>
                  <a:pt x="41" y="77"/>
                </a:lnTo>
                <a:lnTo>
                  <a:pt x="41" y="107"/>
                </a:lnTo>
                <a:lnTo>
                  <a:pt x="41" y="149"/>
                </a:lnTo>
              </a:path>
            </a:pathLst>
          </a:custGeom>
          <a:noFill/>
          <a:ln w="4763"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Line 25"/>
          <p:cNvSpPr>
            <a:spLocks noChangeShapeType="1"/>
          </p:cNvSpPr>
          <p:nvPr/>
        </p:nvSpPr>
        <p:spPr bwMode="auto">
          <a:xfrm>
            <a:off x="227013" y="6629613"/>
            <a:ext cx="11730038"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Line 26"/>
          <p:cNvSpPr>
            <a:spLocks noChangeShapeType="1"/>
          </p:cNvSpPr>
          <p:nvPr/>
        </p:nvSpPr>
        <p:spPr bwMode="auto">
          <a:xfrm flipV="1">
            <a:off x="2185988" y="651213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Line 27"/>
          <p:cNvSpPr>
            <a:spLocks noChangeShapeType="1"/>
          </p:cNvSpPr>
          <p:nvPr/>
        </p:nvSpPr>
        <p:spPr bwMode="auto">
          <a:xfrm flipV="1">
            <a:off x="4146550" y="651213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Line 28"/>
          <p:cNvSpPr>
            <a:spLocks noChangeShapeType="1"/>
          </p:cNvSpPr>
          <p:nvPr/>
        </p:nvSpPr>
        <p:spPr bwMode="auto">
          <a:xfrm flipV="1">
            <a:off x="6105525" y="651213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Line 29"/>
          <p:cNvSpPr>
            <a:spLocks noChangeShapeType="1"/>
          </p:cNvSpPr>
          <p:nvPr/>
        </p:nvSpPr>
        <p:spPr bwMode="auto">
          <a:xfrm flipV="1">
            <a:off x="8066088" y="651213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 name="Line 30"/>
          <p:cNvSpPr>
            <a:spLocks noChangeShapeType="1"/>
          </p:cNvSpPr>
          <p:nvPr/>
        </p:nvSpPr>
        <p:spPr bwMode="auto">
          <a:xfrm flipV="1">
            <a:off x="10025063" y="651213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 name="Rectangle 31"/>
          <p:cNvSpPr>
            <a:spLocks noChangeArrowheads="1"/>
          </p:cNvSpPr>
          <p:nvPr/>
        </p:nvSpPr>
        <p:spPr bwMode="auto">
          <a:xfrm>
            <a:off x="2114550" y="6685175"/>
            <a:ext cx="187325" cy="141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0.5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4" name="Rectangle 32"/>
          <p:cNvSpPr>
            <a:spLocks noChangeArrowheads="1"/>
          </p:cNvSpPr>
          <p:nvPr/>
        </p:nvSpPr>
        <p:spPr bwMode="auto">
          <a:xfrm>
            <a:off x="4113213" y="6685175"/>
            <a:ext cx="101600" cy="141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5" name="Rectangle 33"/>
          <p:cNvSpPr>
            <a:spLocks noChangeArrowheads="1"/>
          </p:cNvSpPr>
          <p:nvPr/>
        </p:nvSpPr>
        <p:spPr bwMode="auto">
          <a:xfrm>
            <a:off x="6034088" y="6685175"/>
            <a:ext cx="187325" cy="141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1.5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6" name="Rectangle 34"/>
          <p:cNvSpPr>
            <a:spLocks noChangeArrowheads="1"/>
          </p:cNvSpPr>
          <p:nvPr/>
        </p:nvSpPr>
        <p:spPr bwMode="auto">
          <a:xfrm>
            <a:off x="8031163" y="6685175"/>
            <a:ext cx="101600" cy="141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7" name="Rectangle 35"/>
          <p:cNvSpPr>
            <a:spLocks noChangeArrowheads="1"/>
          </p:cNvSpPr>
          <p:nvPr/>
        </p:nvSpPr>
        <p:spPr bwMode="auto">
          <a:xfrm>
            <a:off x="9952038" y="6685175"/>
            <a:ext cx="187325" cy="141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 name="Line 39"/>
          <p:cNvSpPr>
            <a:spLocks noChangeShapeType="1"/>
          </p:cNvSpPr>
          <p:nvPr/>
        </p:nvSpPr>
        <p:spPr bwMode="auto">
          <a:xfrm flipV="1">
            <a:off x="227013" y="6075575"/>
            <a:ext cx="0" cy="5540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Line 40"/>
          <p:cNvSpPr>
            <a:spLocks noChangeShapeType="1"/>
          </p:cNvSpPr>
          <p:nvPr/>
        </p:nvSpPr>
        <p:spPr bwMode="auto">
          <a:xfrm>
            <a:off x="227013" y="6629613"/>
            <a:ext cx="11747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 name="Line 41"/>
          <p:cNvSpPr>
            <a:spLocks noChangeShapeType="1"/>
          </p:cNvSpPr>
          <p:nvPr/>
        </p:nvSpPr>
        <p:spPr bwMode="auto">
          <a:xfrm>
            <a:off x="227013" y="6415300"/>
            <a:ext cx="11747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Line 42"/>
          <p:cNvSpPr>
            <a:spLocks noChangeShapeType="1"/>
          </p:cNvSpPr>
          <p:nvPr/>
        </p:nvSpPr>
        <p:spPr bwMode="auto">
          <a:xfrm>
            <a:off x="227013" y="6202575"/>
            <a:ext cx="11747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Rectangle 43"/>
          <p:cNvSpPr>
            <a:spLocks noChangeArrowheads="1"/>
          </p:cNvSpPr>
          <p:nvPr/>
        </p:nvSpPr>
        <p:spPr bwMode="auto">
          <a:xfrm>
            <a:off x="125413" y="6575638"/>
            <a:ext cx="101600" cy="141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8" name="Freeform 46"/>
          <p:cNvSpPr>
            <a:spLocks/>
          </p:cNvSpPr>
          <p:nvPr/>
        </p:nvSpPr>
        <p:spPr bwMode="auto">
          <a:xfrm>
            <a:off x="227013" y="6051762"/>
            <a:ext cx="11664950" cy="552451"/>
          </a:xfrm>
          <a:custGeom>
            <a:avLst/>
            <a:gdLst>
              <a:gd name="T0" fmla="*/ 114 w 7348"/>
              <a:gd name="T1" fmla="*/ 100 h 104"/>
              <a:gd name="T2" fmla="*/ 222 w 7348"/>
              <a:gd name="T3" fmla="*/ 96 h 104"/>
              <a:gd name="T4" fmla="*/ 334 w 7348"/>
              <a:gd name="T5" fmla="*/ 92 h 104"/>
              <a:gd name="T6" fmla="*/ 444 w 7348"/>
              <a:gd name="T7" fmla="*/ 99 h 104"/>
              <a:gd name="T8" fmla="*/ 555 w 7348"/>
              <a:gd name="T9" fmla="*/ 95 h 104"/>
              <a:gd name="T10" fmla="*/ 676 w 7348"/>
              <a:gd name="T11" fmla="*/ 49 h 104"/>
              <a:gd name="T12" fmla="*/ 793 w 7348"/>
              <a:gd name="T13" fmla="*/ 84 h 104"/>
              <a:gd name="T14" fmla="*/ 906 w 7348"/>
              <a:gd name="T15" fmla="*/ 93 h 104"/>
              <a:gd name="T16" fmla="*/ 1018 w 7348"/>
              <a:gd name="T17" fmla="*/ 92 h 104"/>
              <a:gd name="T18" fmla="*/ 1130 w 7348"/>
              <a:gd name="T19" fmla="*/ 95 h 104"/>
              <a:gd name="T20" fmla="*/ 1250 w 7348"/>
              <a:gd name="T21" fmla="*/ 89 h 104"/>
              <a:gd name="T22" fmla="*/ 1379 w 7348"/>
              <a:gd name="T23" fmla="*/ 85 h 104"/>
              <a:gd name="T24" fmla="*/ 1497 w 7348"/>
              <a:gd name="T25" fmla="*/ 88 h 104"/>
              <a:gd name="T26" fmla="*/ 1609 w 7348"/>
              <a:gd name="T27" fmla="*/ 87 h 104"/>
              <a:gd name="T28" fmla="*/ 1726 w 7348"/>
              <a:gd name="T29" fmla="*/ 97 h 104"/>
              <a:gd name="T30" fmla="*/ 1838 w 7348"/>
              <a:gd name="T31" fmla="*/ 97 h 104"/>
              <a:gd name="T32" fmla="*/ 1946 w 7348"/>
              <a:gd name="T33" fmla="*/ 97 h 104"/>
              <a:gd name="T34" fmla="*/ 2056 w 7348"/>
              <a:gd name="T35" fmla="*/ 94 h 104"/>
              <a:gd name="T36" fmla="*/ 2179 w 7348"/>
              <a:gd name="T37" fmla="*/ 83 h 104"/>
              <a:gd name="T38" fmla="*/ 2294 w 7348"/>
              <a:gd name="T39" fmla="*/ 98 h 104"/>
              <a:gd name="T40" fmla="*/ 2397 w 7348"/>
              <a:gd name="T41" fmla="*/ 100 h 104"/>
              <a:gd name="T42" fmla="*/ 2507 w 7348"/>
              <a:gd name="T43" fmla="*/ 99 h 104"/>
              <a:gd name="T44" fmla="*/ 2624 w 7348"/>
              <a:gd name="T45" fmla="*/ 96 h 104"/>
              <a:gd name="T46" fmla="*/ 2742 w 7348"/>
              <a:gd name="T47" fmla="*/ 95 h 104"/>
              <a:gd name="T48" fmla="*/ 2855 w 7348"/>
              <a:gd name="T49" fmla="*/ 58 h 104"/>
              <a:gd name="T50" fmla="*/ 2969 w 7348"/>
              <a:gd name="T51" fmla="*/ 89 h 104"/>
              <a:gd name="T52" fmla="*/ 3085 w 7348"/>
              <a:gd name="T53" fmla="*/ 97 h 104"/>
              <a:gd name="T54" fmla="*/ 3200 w 7348"/>
              <a:gd name="T55" fmla="*/ 68 h 104"/>
              <a:gd name="T56" fmla="*/ 3312 w 7348"/>
              <a:gd name="T57" fmla="*/ 99 h 104"/>
              <a:gd name="T58" fmla="*/ 3429 w 7348"/>
              <a:gd name="T59" fmla="*/ 76 h 104"/>
              <a:gd name="T60" fmla="*/ 3555 w 7348"/>
              <a:gd name="T61" fmla="*/ 93 h 104"/>
              <a:gd name="T62" fmla="*/ 3674 w 7348"/>
              <a:gd name="T63" fmla="*/ 88 h 104"/>
              <a:gd name="T64" fmla="*/ 3790 w 7348"/>
              <a:gd name="T65" fmla="*/ 89 h 104"/>
              <a:gd name="T66" fmla="*/ 3905 w 7348"/>
              <a:gd name="T67" fmla="*/ 89 h 104"/>
              <a:gd name="T68" fmla="*/ 4020 w 7348"/>
              <a:gd name="T69" fmla="*/ 96 h 104"/>
              <a:gd name="T70" fmla="*/ 4132 w 7348"/>
              <a:gd name="T71" fmla="*/ 98 h 104"/>
              <a:gd name="T72" fmla="*/ 4248 w 7348"/>
              <a:gd name="T73" fmla="*/ 81 h 104"/>
              <a:gd name="T74" fmla="*/ 4373 w 7348"/>
              <a:gd name="T75" fmla="*/ 98 h 104"/>
              <a:gd name="T76" fmla="*/ 4481 w 7348"/>
              <a:gd name="T77" fmla="*/ 103 h 104"/>
              <a:gd name="T78" fmla="*/ 4591 w 7348"/>
              <a:gd name="T79" fmla="*/ 102 h 104"/>
              <a:gd name="T80" fmla="*/ 4709 w 7348"/>
              <a:gd name="T81" fmla="*/ 101 h 104"/>
              <a:gd name="T82" fmla="*/ 4826 w 7348"/>
              <a:gd name="T83" fmla="*/ 81 h 104"/>
              <a:gd name="T84" fmla="*/ 4936 w 7348"/>
              <a:gd name="T85" fmla="*/ 97 h 104"/>
              <a:gd name="T86" fmla="*/ 5057 w 7348"/>
              <a:gd name="T87" fmla="*/ 92 h 104"/>
              <a:gd name="T88" fmla="*/ 5169 w 7348"/>
              <a:gd name="T89" fmla="*/ 99 h 104"/>
              <a:gd name="T90" fmla="*/ 5283 w 7348"/>
              <a:gd name="T91" fmla="*/ 96 h 104"/>
              <a:gd name="T92" fmla="*/ 5412 w 7348"/>
              <a:gd name="T93" fmla="*/ 96 h 104"/>
              <a:gd name="T94" fmla="*/ 5524 w 7348"/>
              <a:gd name="T95" fmla="*/ 93 h 104"/>
              <a:gd name="T96" fmla="*/ 5648 w 7348"/>
              <a:gd name="T97" fmla="*/ 38 h 104"/>
              <a:gd name="T98" fmla="*/ 5771 w 7348"/>
              <a:gd name="T99" fmla="*/ 89 h 104"/>
              <a:gd name="T100" fmla="*/ 5886 w 7348"/>
              <a:gd name="T101" fmla="*/ 96 h 104"/>
              <a:gd name="T102" fmla="*/ 5999 w 7348"/>
              <a:gd name="T103" fmla="*/ 92 h 104"/>
              <a:gd name="T104" fmla="*/ 6108 w 7348"/>
              <a:gd name="T105" fmla="*/ 82 h 104"/>
              <a:gd name="T106" fmla="*/ 6222 w 7348"/>
              <a:gd name="T107" fmla="*/ 95 h 104"/>
              <a:gd name="T108" fmla="*/ 6332 w 7348"/>
              <a:gd name="T109" fmla="*/ 80 h 104"/>
              <a:gd name="T110" fmla="*/ 6453 w 7348"/>
              <a:gd name="T111" fmla="*/ 70 h 104"/>
              <a:gd name="T112" fmla="*/ 6571 w 7348"/>
              <a:gd name="T113" fmla="*/ 98 h 104"/>
              <a:gd name="T114" fmla="*/ 6678 w 7348"/>
              <a:gd name="T115" fmla="*/ 98 h 104"/>
              <a:gd name="T116" fmla="*/ 6787 w 7348"/>
              <a:gd name="T117" fmla="*/ 97 h 104"/>
              <a:gd name="T118" fmla="*/ 6905 w 7348"/>
              <a:gd name="T119" fmla="*/ 100 h 104"/>
              <a:gd name="T120" fmla="*/ 7021 w 7348"/>
              <a:gd name="T121" fmla="*/ 90 h 104"/>
              <a:gd name="T122" fmla="*/ 7137 w 7348"/>
              <a:gd name="T123" fmla="*/ 84 h 104"/>
              <a:gd name="T124" fmla="*/ 7255 w 7348"/>
              <a:gd name="T125" fmla="*/ 9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48" h="104">
                <a:moveTo>
                  <a:pt x="0" y="85"/>
                </a:moveTo>
                <a:lnTo>
                  <a:pt x="0" y="85"/>
                </a:lnTo>
                <a:lnTo>
                  <a:pt x="1" y="85"/>
                </a:lnTo>
                <a:lnTo>
                  <a:pt x="1" y="85"/>
                </a:lnTo>
                <a:lnTo>
                  <a:pt x="1" y="85"/>
                </a:lnTo>
                <a:lnTo>
                  <a:pt x="2" y="75"/>
                </a:lnTo>
                <a:lnTo>
                  <a:pt x="2" y="76"/>
                </a:lnTo>
                <a:lnTo>
                  <a:pt x="2" y="77"/>
                </a:lnTo>
                <a:lnTo>
                  <a:pt x="3" y="80"/>
                </a:lnTo>
                <a:lnTo>
                  <a:pt x="4" y="80"/>
                </a:lnTo>
                <a:lnTo>
                  <a:pt x="4" y="83"/>
                </a:lnTo>
                <a:lnTo>
                  <a:pt x="5" y="83"/>
                </a:lnTo>
                <a:lnTo>
                  <a:pt x="5" y="83"/>
                </a:lnTo>
                <a:lnTo>
                  <a:pt x="5" y="83"/>
                </a:lnTo>
                <a:lnTo>
                  <a:pt x="6" y="83"/>
                </a:lnTo>
                <a:lnTo>
                  <a:pt x="6" y="83"/>
                </a:lnTo>
                <a:lnTo>
                  <a:pt x="7" y="83"/>
                </a:lnTo>
                <a:lnTo>
                  <a:pt x="7" y="83"/>
                </a:lnTo>
                <a:lnTo>
                  <a:pt x="7" y="83"/>
                </a:lnTo>
                <a:lnTo>
                  <a:pt x="8" y="84"/>
                </a:lnTo>
                <a:lnTo>
                  <a:pt x="8" y="84"/>
                </a:lnTo>
                <a:lnTo>
                  <a:pt x="9" y="83"/>
                </a:lnTo>
                <a:lnTo>
                  <a:pt x="10" y="84"/>
                </a:lnTo>
                <a:lnTo>
                  <a:pt x="10" y="83"/>
                </a:lnTo>
                <a:lnTo>
                  <a:pt x="11" y="86"/>
                </a:lnTo>
                <a:lnTo>
                  <a:pt x="11" y="87"/>
                </a:lnTo>
                <a:lnTo>
                  <a:pt x="11" y="87"/>
                </a:lnTo>
                <a:lnTo>
                  <a:pt x="12" y="86"/>
                </a:lnTo>
                <a:lnTo>
                  <a:pt x="12" y="85"/>
                </a:lnTo>
                <a:lnTo>
                  <a:pt x="12" y="85"/>
                </a:lnTo>
                <a:lnTo>
                  <a:pt x="13" y="85"/>
                </a:lnTo>
                <a:lnTo>
                  <a:pt x="13" y="86"/>
                </a:lnTo>
                <a:lnTo>
                  <a:pt x="14" y="87"/>
                </a:lnTo>
                <a:lnTo>
                  <a:pt x="15" y="87"/>
                </a:lnTo>
                <a:lnTo>
                  <a:pt x="15" y="88"/>
                </a:lnTo>
                <a:lnTo>
                  <a:pt x="16" y="88"/>
                </a:lnTo>
                <a:lnTo>
                  <a:pt x="16" y="88"/>
                </a:lnTo>
                <a:lnTo>
                  <a:pt x="17" y="90"/>
                </a:lnTo>
                <a:lnTo>
                  <a:pt x="17" y="90"/>
                </a:lnTo>
                <a:lnTo>
                  <a:pt x="17" y="90"/>
                </a:lnTo>
                <a:lnTo>
                  <a:pt x="18" y="89"/>
                </a:lnTo>
                <a:lnTo>
                  <a:pt x="18" y="89"/>
                </a:lnTo>
                <a:lnTo>
                  <a:pt x="19" y="89"/>
                </a:lnTo>
                <a:lnTo>
                  <a:pt x="20" y="88"/>
                </a:lnTo>
                <a:lnTo>
                  <a:pt x="20" y="89"/>
                </a:lnTo>
                <a:lnTo>
                  <a:pt x="21" y="89"/>
                </a:lnTo>
                <a:lnTo>
                  <a:pt x="21" y="89"/>
                </a:lnTo>
                <a:lnTo>
                  <a:pt x="22" y="89"/>
                </a:lnTo>
                <a:lnTo>
                  <a:pt x="22" y="89"/>
                </a:lnTo>
                <a:lnTo>
                  <a:pt x="22" y="90"/>
                </a:lnTo>
                <a:lnTo>
                  <a:pt x="23" y="89"/>
                </a:lnTo>
                <a:lnTo>
                  <a:pt x="23" y="89"/>
                </a:lnTo>
                <a:lnTo>
                  <a:pt x="24" y="90"/>
                </a:lnTo>
                <a:lnTo>
                  <a:pt x="24" y="90"/>
                </a:lnTo>
                <a:lnTo>
                  <a:pt x="24" y="90"/>
                </a:lnTo>
                <a:lnTo>
                  <a:pt x="25" y="89"/>
                </a:lnTo>
                <a:lnTo>
                  <a:pt x="26" y="89"/>
                </a:lnTo>
                <a:lnTo>
                  <a:pt x="27" y="90"/>
                </a:lnTo>
                <a:lnTo>
                  <a:pt x="27" y="90"/>
                </a:lnTo>
                <a:lnTo>
                  <a:pt x="28" y="90"/>
                </a:lnTo>
                <a:lnTo>
                  <a:pt x="28" y="91"/>
                </a:lnTo>
                <a:lnTo>
                  <a:pt x="29" y="92"/>
                </a:lnTo>
                <a:lnTo>
                  <a:pt x="29" y="92"/>
                </a:lnTo>
                <a:lnTo>
                  <a:pt x="30" y="92"/>
                </a:lnTo>
                <a:lnTo>
                  <a:pt x="31" y="92"/>
                </a:lnTo>
                <a:lnTo>
                  <a:pt x="31" y="91"/>
                </a:lnTo>
                <a:lnTo>
                  <a:pt x="32" y="91"/>
                </a:lnTo>
                <a:lnTo>
                  <a:pt x="32" y="91"/>
                </a:lnTo>
                <a:lnTo>
                  <a:pt x="32" y="92"/>
                </a:lnTo>
                <a:lnTo>
                  <a:pt x="33" y="91"/>
                </a:lnTo>
                <a:lnTo>
                  <a:pt x="33" y="92"/>
                </a:lnTo>
                <a:lnTo>
                  <a:pt x="34" y="92"/>
                </a:lnTo>
                <a:lnTo>
                  <a:pt x="34" y="92"/>
                </a:lnTo>
                <a:lnTo>
                  <a:pt x="35" y="92"/>
                </a:lnTo>
                <a:lnTo>
                  <a:pt x="35" y="92"/>
                </a:lnTo>
                <a:lnTo>
                  <a:pt x="36" y="92"/>
                </a:lnTo>
                <a:lnTo>
                  <a:pt x="36" y="91"/>
                </a:lnTo>
                <a:lnTo>
                  <a:pt x="37" y="91"/>
                </a:lnTo>
                <a:lnTo>
                  <a:pt x="37" y="91"/>
                </a:lnTo>
                <a:lnTo>
                  <a:pt x="38" y="91"/>
                </a:lnTo>
                <a:lnTo>
                  <a:pt x="38" y="92"/>
                </a:lnTo>
                <a:lnTo>
                  <a:pt x="39" y="95"/>
                </a:lnTo>
                <a:lnTo>
                  <a:pt x="39" y="96"/>
                </a:lnTo>
                <a:lnTo>
                  <a:pt x="40" y="97"/>
                </a:lnTo>
                <a:lnTo>
                  <a:pt x="40" y="97"/>
                </a:lnTo>
                <a:lnTo>
                  <a:pt x="41" y="97"/>
                </a:lnTo>
                <a:lnTo>
                  <a:pt x="42" y="97"/>
                </a:lnTo>
                <a:lnTo>
                  <a:pt x="42" y="97"/>
                </a:lnTo>
                <a:lnTo>
                  <a:pt x="43" y="97"/>
                </a:lnTo>
                <a:lnTo>
                  <a:pt x="43" y="97"/>
                </a:lnTo>
                <a:lnTo>
                  <a:pt x="44" y="96"/>
                </a:lnTo>
                <a:lnTo>
                  <a:pt x="44" y="97"/>
                </a:lnTo>
                <a:lnTo>
                  <a:pt x="44" y="97"/>
                </a:lnTo>
                <a:lnTo>
                  <a:pt x="45" y="97"/>
                </a:lnTo>
                <a:lnTo>
                  <a:pt x="45" y="97"/>
                </a:lnTo>
                <a:lnTo>
                  <a:pt x="45" y="97"/>
                </a:lnTo>
                <a:lnTo>
                  <a:pt x="46" y="97"/>
                </a:lnTo>
                <a:lnTo>
                  <a:pt x="46" y="97"/>
                </a:lnTo>
                <a:lnTo>
                  <a:pt x="46" y="97"/>
                </a:lnTo>
                <a:lnTo>
                  <a:pt x="47" y="97"/>
                </a:lnTo>
                <a:lnTo>
                  <a:pt x="48" y="96"/>
                </a:lnTo>
                <a:lnTo>
                  <a:pt x="48" y="96"/>
                </a:lnTo>
                <a:lnTo>
                  <a:pt x="49" y="96"/>
                </a:lnTo>
                <a:lnTo>
                  <a:pt x="49" y="96"/>
                </a:lnTo>
                <a:lnTo>
                  <a:pt x="49" y="96"/>
                </a:lnTo>
                <a:lnTo>
                  <a:pt x="50" y="96"/>
                </a:lnTo>
                <a:lnTo>
                  <a:pt x="50" y="96"/>
                </a:lnTo>
                <a:lnTo>
                  <a:pt x="51" y="95"/>
                </a:lnTo>
                <a:lnTo>
                  <a:pt x="51" y="95"/>
                </a:lnTo>
                <a:lnTo>
                  <a:pt x="52" y="95"/>
                </a:lnTo>
                <a:lnTo>
                  <a:pt x="52" y="95"/>
                </a:lnTo>
                <a:lnTo>
                  <a:pt x="52" y="96"/>
                </a:lnTo>
                <a:lnTo>
                  <a:pt x="53" y="96"/>
                </a:lnTo>
                <a:lnTo>
                  <a:pt x="53" y="96"/>
                </a:lnTo>
                <a:lnTo>
                  <a:pt x="54" y="96"/>
                </a:lnTo>
                <a:lnTo>
                  <a:pt x="54" y="96"/>
                </a:lnTo>
                <a:lnTo>
                  <a:pt x="54" y="96"/>
                </a:lnTo>
                <a:lnTo>
                  <a:pt x="55" y="96"/>
                </a:lnTo>
                <a:lnTo>
                  <a:pt x="55" y="96"/>
                </a:lnTo>
                <a:lnTo>
                  <a:pt x="56" y="96"/>
                </a:lnTo>
                <a:lnTo>
                  <a:pt x="56" y="96"/>
                </a:lnTo>
                <a:lnTo>
                  <a:pt x="56" y="96"/>
                </a:lnTo>
                <a:lnTo>
                  <a:pt x="57" y="96"/>
                </a:lnTo>
                <a:lnTo>
                  <a:pt x="57" y="96"/>
                </a:lnTo>
                <a:lnTo>
                  <a:pt x="59" y="96"/>
                </a:lnTo>
                <a:lnTo>
                  <a:pt x="59" y="96"/>
                </a:lnTo>
                <a:lnTo>
                  <a:pt x="59" y="96"/>
                </a:lnTo>
                <a:lnTo>
                  <a:pt x="60" y="96"/>
                </a:lnTo>
                <a:lnTo>
                  <a:pt x="60" y="96"/>
                </a:lnTo>
                <a:lnTo>
                  <a:pt x="61" y="96"/>
                </a:lnTo>
                <a:lnTo>
                  <a:pt x="61" y="96"/>
                </a:lnTo>
                <a:lnTo>
                  <a:pt x="62" y="97"/>
                </a:lnTo>
                <a:lnTo>
                  <a:pt x="63" y="97"/>
                </a:lnTo>
                <a:lnTo>
                  <a:pt x="63" y="96"/>
                </a:lnTo>
                <a:lnTo>
                  <a:pt x="64" y="96"/>
                </a:lnTo>
                <a:lnTo>
                  <a:pt x="64" y="96"/>
                </a:lnTo>
                <a:lnTo>
                  <a:pt x="64" y="96"/>
                </a:lnTo>
                <a:lnTo>
                  <a:pt x="65" y="96"/>
                </a:lnTo>
                <a:lnTo>
                  <a:pt x="65" y="96"/>
                </a:lnTo>
                <a:lnTo>
                  <a:pt x="65" y="96"/>
                </a:lnTo>
                <a:lnTo>
                  <a:pt x="66" y="96"/>
                </a:lnTo>
                <a:lnTo>
                  <a:pt x="66" y="96"/>
                </a:lnTo>
                <a:lnTo>
                  <a:pt x="66" y="96"/>
                </a:lnTo>
                <a:lnTo>
                  <a:pt x="67" y="96"/>
                </a:lnTo>
                <a:lnTo>
                  <a:pt x="67" y="96"/>
                </a:lnTo>
                <a:lnTo>
                  <a:pt x="68" y="97"/>
                </a:lnTo>
                <a:lnTo>
                  <a:pt x="68" y="96"/>
                </a:lnTo>
                <a:lnTo>
                  <a:pt x="69" y="96"/>
                </a:lnTo>
                <a:lnTo>
                  <a:pt x="69" y="96"/>
                </a:lnTo>
                <a:lnTo>
                  <a:pt x="70" y="96"/>
                </a:lnTo>
                <a:lnTo>
                  <a:pt x="70" y="97"/>
                </a:lnTo>
                <a:lnTo>
                  <a:pt x="70" y="97"/>
                </a:lnTo>
                <a:lnTo>
                  <a:pt x="71" y="97"/>
                </a:lnTo>
                <a:lnTo>
                  <a:pt x="71" y="97"/>
                </a:lnTo>
                <a:lnTo>
                  <a:pt x="71" y="97"/>
                </a:lnTo>
                <a:lnTo>
                  <a:pt x="71" y="97"/>
                </a:lnTo>
                <a:lnTo>
                  <a:pt x="72" y="96"/>
                </a:lnTo>
                <a:lnTo>
                  <a:pt x="72" y="96"/>
                </a:lnTo>
                <a:lnTo>
                  <a:pt x="72" y="97"/>
                </a:lnTo>
                <a:lnTo>
                  <a:pt x="73" y="96"/>
                </a:lnTo>
                <a:lnTo>
                  <a:pt x="73" y="96"/>
                </a:lnTo>
                <a:lnTo>
                  <a:pt x="74" y="96"/>
                </a:lnTo>
                <a:lnTo>
                  <a:pt x="74" y="96"/>
                </a:lnTo>
                <a:lnTo>
                  <a:pt x="75" y="96"/>
                </a:lnTo>
                <a:lnTo>
                  <a:pt x="75" y="96"/>
                </a:lnTo>
                <a:lnTo>
                  <a:pt x="76" y="97"/>
                </a:lnTo>
                <a:lnTo>
                  <a:pt x="76" y="97"/>
                </a:lnTo>
                <a:lnTo>
                  <a:pt x="77" y="97"/>
                </a:lnTo>
                <a:lnTo>
                  <a:pt x="77" y="97"/>
                </a:lnTo>
                <a:lnTo>
                  <a:pt x="78" y="97"/>
                </a:lnTo>
                <a:lnTo>
                  <a:pt x="78" y="97"/>
                </a:lnTo>
                <a:lnTo>
                  <a:pt x="78" y="97"/>
                </a:lnTo>
                <a:lnTo>
                  <a:pt x="79" y="97"/>
                </a:lnTo>
                <a:lnTo>
                  <a:pt x="79" y="97"/>
                </a:lnTo>
                <a:lnTo>
                  <a:pt x="79" y="97"/>
                </a:lnTo>
                <a:lnTo>
                  <a:pt x="80" y="97"/>
                </a:lnTo>
                <a:lnTo>
                  <a:pt x="81" y="97"/>
                </a:lnTo>
                <a:lnTo>
                  <a:pt x="81" y="98"/>
                </a:lnTo>
                <a:lnTo>
                  <a:pt x="81" y="98"/>
                </a:lnTo>
                <a:lnTo>
                  <a:pt x="82" y="98"/>
                </a:lnTo>
                <a:lnTo>
                  <a:pt x="82" y="98"/>
                </a:lnTo>
                <a:lnTo>
                  <a:pt x="83" y="97"/>
                </a:lnTo>
                <a:lnTo>
                  <a:pt x="83" y="97"/>
                </a:lnTo>
                <a:lnTo>
                  <a:pt x="84" y="97"/>
                </a:lnTo>
                <a:lnTo>
                  <a:pt x="85" y="97"/>
                </a:lnTo>
                <a:lnTo>
                  <a:pt x="85" y="97"/>
                </a:lnTo>
                <a:lnTo>
                  <a:pt x="85" y="98"/>
                </a:lnTo>
                <a:lnTo>
                  <a:pt x="86" y="97"/>
                </a:lnTo>
                <a:lnTo>
                  <a:pt x="86" y="97"/>
                </a:lnTo>
                <a:lnTo>
                  <a:pt x="87" y="97"/>
                </a:lnTo>
                <a:lnTo>
                  <a:pt x="87" y="97"/>
                </a:lnTo>
                <a:lnTo>
                  <a:pt x="87" y="97"/>
                </a:lnTo>
                <a:lnTo>
                  <a:pt x="87" y="97"/>
                </a:lnTo>
                <a:lnTo>
                  <a:pt x="88" y="97"/>
                </a:lnTo>
                <a:lnTo>
                  <a:pt x="88" y="97"/>
                </a:lnTo>
                <a:lnTo>
                  <a:pt x="89" y="98"/>
                </a:lnTo>
                <a:lnTo>
                  <a:pt x="89" y="98"/>
                </a:lnTo>
                <a:lnTo>
                  <a:pt x="90" y="98"/>
                </a:lnTo>
                <a:lnTo>
                  <a:pt x="90" y="98"/>
                </a:lnTo>
                <a:lnTo>
                  <a:pt x="91" y="98"/>
                </a:lnTo>
                <a:lnTo>
                  <a:pt x="91" y="98"/>
                </a:lnTo>
                <a:lnTo>
                  <a:pt x="92" y="98"/>
                </a:lnTo>
                <a:lnTo>
                  <a:pt x="92" y="97"/>
                </a:lnTo>
                <a:lnTo>
                  <a:pt x="93" y="96"/>
                </a:lnTo>
                <a:lnTo>
                  <a:pt x="93" y="96"/>
                </a:lnTo>
                <a:lnTo>
                  <a:pt x="93" y="96"/>
                </a:lnTo>
                <a:lnTo>
                  <a:pt x="94" y="96"/>
                </a:lnTo>
                <a:lnTo>
                  <a:pt x="94" y="96"/>
                </a:lnTo>
                <a:lnTo>
                  <a:pt x="95" y="97"/>
                </a:lnTo>
                <a:lnTo>
                  <a:pt x="95" y="97"/>
                </a:lnTo>
                <a:lnTo>
                  <a:pt x="95" y="97"/>
                </a:lnTo>
                <a:lnTo>
                  <a:pt x="96" y="98"/>
                </a:lnTo>
                <a:lnTo>
                  <a:pt x="96" y="98"/>
                </a:lnTo>
                <a:lnTo>
                  <a:pt x="96" y="97"/>
                </a:lnTo>
                <a:lnTo>
                  <a:pt x="97" y="97"/>
                </a:lnTo>
                <a:lnTo>
                  <a:pt x="97" y="98"/>
                </a:lnTo>
                <a:lnTo>
                  <a:pt x="98" y="100"/>
                </a:lnTo>
                <a:lnTo>
                  <a:pt x="98" y="100"/>
                </a:lnTo>
                <a:lnTo>
                  <a:pt x="99" y="100"/>
                </a:lnTo>
                <a:lnTo>
                  <a:pt x="99" y="100"/>
                </a:lnTo>
                <a:lnTo>
                  <a:pt x="99" y="100"/>
                </a:lnTo>
                <a:lnTo>
                  <a:pt x="100" y="100"/>
                </a:lnTo>
                <a:lnTo>
                  <a:pt x="101" y="100"/>
                </a:lnTo>
                <a:lnTo>
                  <a:pt x="101" y="100"/>
                </a:lnTo>
                <a:lnTo>
                  <a:pt x="102" y="100"/>
                </a:lnTo>
                <a:lnTo>
                  <a:pt x="102" y="100"/>
                </a:lnTo>
                <a:lnTo>
                  <a:pt x="103" y="100"/>
                </a:lnTo>
                <a:lnTo>
                  <a:pt x="103" y="99"/>
                </a:lnTo>
                <a:lnTo>
                  <a:pt x="104" y="99"/>
                </a:lnTo>
                <a:lnTo>
                  <a:pt x="104" y="99"/>
                </a:lnTo>
                <a:lnTo>
                  <a:pt x="104" y="99"/>
                </a:lnTo>
                <a:lnTo>
                  <a:pt x="105" y="99"/>
                </a:lnTo>
                <a:lnTo>
                  <a:pt x="106" y="99"/>
                </a:lnTo>
                <a:lnTo>
                  <a:pt x="107" y="99"/>
                </a:lnTo>
                <a:lnTo>
                  <a:pt x="107" y="98"/>
                </a:lnTo>
                <a:lnTo>
                  <a:pt x="107" y="98"/>
                </a:lnTo>
                <a:lnTo>
                  <a:pt x="108" y="98"/>
                </a:lnTo>
                <a:lnTo>
                  <a:pt x="108" y="98"/>
                </a:lnTo>
                <a:lnTo>
                  <a:pt x="108" y="98"/>
                </a:lnTo>
                <a:lnTo>
                  <a:pt x="109" y="98"/>
                </a:lnTo>
                <a:lnTo>
                  <a:pt x="109" y="98"/>
                </a:lnTo>
                <a:lnTo>
                  <a:pt x="110" y="99"/>
                </a:lnTo>
                <a:lnTo>
                  <a:pt x="111" y="100"/>
                </a:lnTo>
                <a:lnTo>
                  <a:pt x="111" y="100"/>
                </a:lnTo>
                <a:lnTo>
                  <a:pt x="111" y="100"/>
                </a:lnTo>
                <a:lnTo>
                  <a:pt x="111" y="100"/>
                </a:lnTo>
                <a:lnTo>
                  <a:pt x="112" y="100"/>
                </a:lnTo>
                <a:lnTo>
                  <a:pt x="112" y="100"/>
                </a:lnTo>
                <a:lnTo>
                  <a:pt x="113" y="100"/>
                </a:lnTo>
                <a:lnTo>
                  <a:pt x="113" y="100"/>
                </a:lnTo>
                <a:lnTo>
                  <a:pt x="114" y="100"/>
                </a:lnTo>
                <a:lnTo>
                  <a:pt x="114" y="100"/>
                </a:lnTo>
                <a:lnTo>
                  <a:pt x="114" y="100"/>
                </a:lnTo>
                <a:lnTo>
                  <a:pt x="115" y="98"/>
                </a:lnTo>
                <a:lnTo>
                  <a:pt x="115" y="96"/>
                </a:lnTo>
                <a:lnTo>
                  <a:pt x="116" y="95"/>
                </a:lnTo>
                <a:lnTo>
                  <a:pt x="117" y="96"/>
                </a:lnTo>
                <a:lnTo>
                  <a:pt x="117" y="96"/>
                </a:lnTo>
                <a:lnTo>
                  <a:pt x="118" y="96"/>
                </a:lnTo>
                <a:lnTo>
                  <a:pt x="118" y="96"/>
                </a:lnTo>
                <a:lnTo>
                  <a:pt x="119" y="96"/>
                </a:lnTo>
                <a:lnTo>
                  <a:pt x="119" y="96"/>
                </a:lnTo>
                <a:lnTo>
                  <a:pt x="119" y="96"/>
                </a:lnTo>
                <a:lnTo>
                  <a:pt x="120" y="95"/>
                </a:lnTo>
                <a:lnTo>
                  <a:pt x="120" y="95"/>
                </a:lnTo>
                <a:lnTo>
                  <a:pt x="121" y="95"/>
                </a:lnTo>
                <a:lnTo>
                  <a:pt x="121" y="95"/>
                </a:lnTo>
                <a:lnTo>
                  <a:pt x="122" y="95"/>
                </a:lnTo>
                <a:lnTo>
                  <a:pt x="122" y="95"/>
                </a:lnTo>
                <a:lnTo>
                  <a:pt x="123" y="95"/>
                </a:lnTo>
                <a:lnTo>
                  <a:pt x="123" y="95"/>
                </a:lnTo>
                <a:lnTo>
                  <a:pt x="123" y="95"/>
                </a:lnTo>
                <a:lnTo>
                  <a:pt x="124" y="95"/>
                </a:lnTo>
                <a:lnTo>
                  <a:pt x="124" y="95"/>
                </a:lnTo>
                <a:lnTo>
                  <a:pt x="125" y="95"/>
                </a:lnTo>
                <a:lnTo>
                  <a:pt x="125" y="95"/>
                </a:lnTo>
                <a:lnTo>
                  <a:pt x="125" y="95"/>
                </a:lnTo>
                <a:lnTo>
                  <a:pt x="126" y="95"/>
                </a:lnTo>
                <a:lnTo>
                  <a:pt x="126" y="95"/>
                </a:lnTo>
                <a:lnTo>
                  <a:pt x="127" y="95"/>
                </a:lnTo>
                <a:lnTo>
                  <a:pt x="127" y="95"/>
                </a:lnTo>
                <a:lnTo>
                  <a:pt x="127" y="95"/>
                </a:lnTo>
                <a:lnTo>
                  <a:pt x="128" y="95"/>
                </a:lnTo>
                <a:lnTo>
                  <a:pt x="129" y="97"/>
                </a:lnTo>
                <a:lnTo>
                  <a:pt x="129" y="97"/>
                </a:lnTo>
                <a:lnTo>
                  <a:pt x="130" y="97"/>
                </a:lnTo>
                <a:lnTo>
                  <a:pt x="130" y="97"/>
                </a:lnTo>
                <a:lnTo>
                  <a:pt x="130" y="97"/>
                </a:lnTo>
                <a:lnTo>
                  <a:pt x="131" y="97"/>
                </a:lnTo>
                <a:lnTo>
                  <a:pt x="131" y="97"/>
                </a:lnTo>
                <a:lnTo>
                  <a:pt x="131" y="97"/>
                </a:lnTo>
                <a:lnTo>
                  <a:pt x="132" y="97"/>
                </a:lnTo>
                <a:lnTo>
                  <a:pt x="133" y="97"/>
                </a:lnTo>
                <a:lnTo>
                  <a:pt x="134" y="98"/>
                </a:lnTo>
                <a:lnTo>
                  <a:pt x="134" y="98"/>
                </a:lnTo>
                <a:lnTo>
                  <a:pt x="135" y="99"/>
                </a:lnTo>
                <a:lnTo>
                  <a:pt x="135" y="99"/>
                </a:lnTo>
                <a:lnTo>
                  <a:pt x="135" y="99"/>
                </a:lnTo>
                <a:lnTo>
                  <a:pt x="136" y="99"/>
                </a:lnTo>
                <a:lnTo>
                  <a:pt x="136" y="99"/>
                </a:lnTo>
                <a:lnTo>
                  <a:pt x="137" y="99"/>
                </a:lnTo>
                <a:lnTo>
                  <a:pt x="137" y="99"/>
                </a:lnTo>
                <a:lnTo>
                  <a:pt x="138" y="99"/>
                </a:lnTo>
                <a:lnTo>
                  <a:pt x="138" y="99"/>
                </a:lnTo>
                <a:lnTo>
                  <a:pt x="138" y="99"/>
                </a:lnTo>
                <a:lnTo>
                  <a:pt x="139" y="99"/>
                </a:lnTo>
                <a:lnTo>
                  <a:pt x="139" y="99"/>
                </a:lnTo>
                <a:lnTo>
                  <a:pt x="140" y="99"/>
                </a:lnTo>
                <a:lnTo>
                  <a:pt x="140" y="99"/>
                </a:lnTo>
                <a:lnTo>
                  <a:pt x="140" y="100"/>
                </a:lnTo>
                <a:lnTo>
                  <a:pt x="141" y="100"/>
                </a:lnTo>
                <a:lnTo>
                  <a:pt x="141" y="100"/>
                </a:lnTo>
                <a:lnTo>
                  <a:pt x="142" y="100"/>
                </a:lnTo>
                <a:lnTo>
                  <a:pt x="142" y="100"/>
                </a:lnTo>
                <a:lnTo>
                  <a:pt x="142" y="100"/>
                </a:lnTo>
                <a:lnTo>
                  <a:pt x="143" y="100"/>
                </a:lnTo>
                <a:lnTo>
                  <a:pt x="143" y="100"/>
                </a:lnTo>
                <a:lnTo>
                  <a:pt x="144" y="100"/>
                </a:lnTo>
                <a:lnTo>
                  <a:pt x="145" y="98"/>
                </a:lnTo>
                <a:lnTo>
                  <a:pt x="145" y="98"/>
                </a:lnTo>
                <a:lnTo>
                  <a:pt x="146" y="98"/>
                </a:lnTo>
                <a:lnTo>
                  <a:pt x="146" y="97"/>
                </a:lnTo>
                <a:lnTo>
                  <a:pt x="146" y="97"/>
                </a:lnTo>
                <a:lnTo>
                  <a:pt x="147" y="98"/>
                </a:lnTo>
                <a:lnTo>
                  <a:pt x="147" y="98"/>
                </a:lnTo>
                <a:lnTo>
                  <a:pt x="147" y="98"/>
                </a:lnTo>
                <a:lnTo>
                  <a:pt x="148" y="97"/>
                </a:lnTo>
                <a:lnTo>
                  <a:pt x="148" y="97"/>
                </a:lnTo>
                <a:lnTo>
                  <a:pt x="149" y="97"/>
                </a:lnTo>
                <a:lnTo>
                  <a:pt x="149" y="97"/>
                </a:lnTo>
                <a:lnTo>
                  <a:pt x="150" y="97"/>
                </a:lnTo>
                <a:lnTo>
                  <a:pt x="150" y="97"/>
                </a:lnTo>
                <a:lnTo>
                  <a:pt x="151" y="97"/>
                </a:lnTo>
                <a:lnTo>
                  <a:pt x="151" y="97"/>
                </a:lnTo>
                <a:lnTo>
                  <a:pt x="152" y="99"/>
                </a:lnTo>
                <a:lnTo>
                  <a:pt x="152" y="99"/>
                </a:lnTo>
                <a:lnTo>
                  <a:pt x="153" y="99"/>
                </a:lnTo>
                <a:lnTo>
                  <a:pt x="153" y="99"/>
                </a:lnTo>
                <a:lnTo>
                  <a:pt x="153" y="99"/>
                </a:lnTo>
                <a:lnTo>
                  <a:pt x="154" y="99"/>
                </a:lnTo>
                <a:lnTo>
                  <a:pt x="154" y="99"/>
                </a:lnTo>
                <a:lnTo>
                  <a:pt x="154" y="99"/>
                </a:lnTo>
                <a:lnTo>
                  <a:pt x="154" y="99"/>
                </a:lnTo>
                <a:lnTo>
                  <a:pt x="155" y="99"/>
                </a:lnTo>
                <a:lnTo>
                  <a:pt x="155" y="99"/>
                </a:lnTo>
                <a:lnTo>
                  <a:pt x="156" y="99"/>
                </a:lnTo>
                <a:lnTo>
                  <a:pt x="156" y="99"/>
                </a:lnTo>
                <a:lnTo>
                  <a:pt x="157" y="99"/>
                </a:lnTo>
                <a:lnTo>
                  <a:pt x="157" y="99"/>
                </a:lnTo>
                <a:lnTo>
                  <a:pt x="157" y="99"/>
                </a:lnTo>
                <a:lnTo>
                  <a:pt x="158" y="99"/>
                </a:lnTo>
                <a:lnTo>
                  <a:pt x="158" y="99"/>
                </a:lnTo>
                <a:lnTo>
                  <a:pt x="158" y="99"/>
                </a:lnTo>
                <a:lnTo>
                  <a:pt x="159" y="99"/>
                </a:lnTo>
                <a:lnTo>
                  <a:pt x="159" y="99"/>
                </a:lnTo>
                <a:lnTo>
                  <a:pt x="160" y="99"/>
                </a:lnTo>
                <a:lnTo>
                  <a:pt x="161" y="99"/>
                </a:lnTo>
                <a:lnTo>
                  <a:pt x="161" y="99"/>
                </a:lnTo>
                <a:lnTo>
                  <a:pt x="161" y="99"/>
                </a:lnTo>
                <a:lnTo>
                  <a:pt x="161" y="99"/>
                </a:lnTo>
                <a:lnTo>
                  <a:pt x="162" y="98"/>
                </a:lnTo>
                <a:lnTo>
                  <a:pt x="162" y="98"/>
                </a:lnTo>
                <a:lnTo>
                  <a:pt x="162" y="97"/>
                </a:lnTo>
                <a:lnTo>
                  <a:pt x="162" y="97"/>
                </a:lnTo>
                <a:lnTo>
                  <a:pt x="163" y="97"/>
                </a:lnTo>
                <a:lnTo>
                  <a:pt x="163" y="98"/>
                </a:lnTo>
                <a:lnTo>
                  <a:pt x="164" y="97"/>
                </a:lnTo>
                <a:lnTo>
                  <a:pt x="164" y="97"/>
                </a:lnTo>
                <a:lnTo>
                  <a:pt x="165" y="97"/>
                </a:lnTo>
                <a:lnTo>
                  <a:pt x="165" y="98"/>
                </a:lnTo>
                <a:lnTo>
                  <a:pt x="166" y="97"/>
                </a:lnTo>
                <a:lnTo>
                  <a:pt x="166" y="97"/>
                </a:lnTo>
                <a:lnTo>
                  <a:pt x="167" y="97"/>
                </a:lnTo>
                <a:lnTo>
                  <a:pt x="167" y="97"/>
                </a:lnTo>
                <a:lnTo>
                  <a:pt x="167" y="97"/>
                </a:lnTo>
                <a:lnTo>
                  <a:pt x="168" y="97"/>
                </a:lnTo>
                <a:lnTo>
                  <a:pt x="168" y="97"/>
                </a:lnTo>
                <a:lnTo>
                  <a:pt x="168" y="97"/>
                </a:lnTo>
                <a:lnTo>
                  <a:pt x="169" y="98"/>
                </a:lnTo>
                <a:lnTo>
                  <a:pt x="169" y="97"/>
                </a:lnTo>
                <a:lnTo>
                  <a:pt x="169" y="97"/>
                </a:lnTo>
                <a:lnTo>
                  <a:pt x="170" y="98"/>
                </a:lnTo>
                <a:lnTo>
                  <a:pt x="170" y="98"/>
                </a:lnTo>
                <a:lnTo>
                  <a:pt x="172" y="97"/>
                </a:lnTo>
                <a:lnTo>
                  <a:pt x="172" y="97"/>
                </a:lnTo>
                <a:lnTo>
                  <a:pt x="172" y="97"/>
                </a:lnTo>
                <a:lnTo>
                  <a:pt x="173" y="97"/>
                </a:lnTo>
                <a:lnTo>
                  <a:pt x="173" y="97"/>
                </a:lnTo>
                <a:lnTo>
                  <a:pt x="173" y="97"/>
                </a:lnTo>
                <a:lnTo>
                  <a:pt x="173" y="97"/>
                </a:lnTo>
                <a:lnTo>
                  <a:pt x="174" y="97"/>
                </a:lnTo>
                <a:lnTo>
                  <a:pt x="174" y="97"/>
                </a:lnTo>
                <a:lnTo>
                  <a:pt x="175" y="97"/>
                </a:lnTo>
                <a:lnTo>
                  <a:pt x="175" y="98"/>
                </a:lnTo>
                <a:lnTo>
                  <a:pt x="176" y="98"/>
                </a:lnTo>
                <a:lnTo>
                  <a:pt x="176" y="99"/>
                </a:lnTo>
                <a:lnTo>
                  <a:pt x="177" y="99"/>
                </a:lnTo>
                <a:lnTo>
                  <a:pt x="177" y="99"/>
                </a:lnTo>
                <a:lnTo>
                  <a:pt x="177" y="99"/>
                </a:lnTo>
                <a:lnTo>
                  <a:pt x="178" y="99"/>
                </a:lnTo>
                <a:lnTo>
                  <a:pt x="178" y="99"/>
                </a:lnTo>
                <a:lnTo>
                  <a:pt x="178" y="99"/>
                </a:lnTo>
                <a:lnTo>
                  <a:pt x="179" y="99"/>
                </a:lnTo>
                <a:lnTo>
                  <a:pt x="179" y="99"/>
                </a:lnTo>
                <a:lnTo>
                  <a:pt x="180" y="99"/>
                </a:lnTo>
                <a:lnTo>
                  <a:pt x="180" y="99"/>
                </a:lnTo>
                <a:lnTo>
                  <a:pt x="181" y="99"/>
                </a:lnTo>
                <a:lnTo>
                  <a:pt x="182" y="99"/>
                </a:lnTo>
                <a:lnTo>
                  <a:pt x="182" y="100"/>
                </a:lnTo>
                <a:lnTo>
                  <a:pt x="182" y="100"/>
                </a:lnTo>
                <a:lnTo>
                  <a:pt x="183" y="100"/>
                </a:lnTo>
                <a:lnTo>
                  <a:pt x="183" y="100"/>
                </a:lnTo>
                <a:lnTo>
                  <a:pt x="183" y="100"/>
                </a:lnTo>
                <a:lnTo>
                  <a:pt x="184" y="100"/>
                </a:lnTo>
                <a:lnTo>
                  <a:pt x="184" y="100"/>
                </a:lnTo>
                <a:lnTo>
                  <a:pt x="185" y="100"/>
                </a:lnTo>
                <a:lnTo>
                  <a:pt x="185" y="100"/>
                </a:lnTo>
                <a:lnTo>
                  <a:pt x="186" y="100"/>
                </a:lnTo>
                <a:lnTo>
                  <a:pt x="186" y="98"/>
                </a:lnTo>
                <a:lnTo>
                  <a:pt x="187" y="98"/>
                </a:lnTo>
                <a:lnTo>
                  <a:pt x="188" y="97"/>
                </a:lnTo>
                <a:lnTo>
                  <a:pt x="188" y="97"/>
                </a:lnTo>
                <a:lnTo>
                  <a:pt x="188" y="98"/>
                </a:lnTo>
                <a:lnTo>
                  <a:pt x="189" y="98"/>
                </a:lnTo>
                <a:lnTo>
                  <a:pt x="189" y="98"/>
                </a:lnTo>
                <a:lnTo>
                  <a:pt x="189" y="98"/>
                </a:lnTo>
                <a:lnTo>
                  <a:pt x="189" y="98"/>
                </a:lnTo>
                <a:lnTo>
                  <a:pt x="190" y="98"/>
                </a:lnTo>
                <a:lnTo>
                  <a:pt x="190" y="98"/>
                </a:lnTo>
                <a:lnTo>
                  <a:pt x="191" y="98"/>
                </a:lnTo>
                <a:lnTo>
                  <a:pt x="191" y="97"/>
                </a:lnTo>
                <a:lnTo>
                  <a:pt x="191" y="98"/>
                </a:lnTo>
                <a:lnTo>
                  <a:pt x="192" y="98"/>
                </a:lnTo>
                <a:lnTo>
                  <a:pt x="192" y="99"/>
                </a:lnTo>
                <a:lnTo>
                  <a:pt x="193" y="99"/>
                </a:lnTo>
                <a:lnTo>
                  <a:pt x="193" y="99"/>
                </a:lnTo>
                <a:lnTo>
                  <a:pt x="193" y="99"/>
                </a:lnTo>
                <a:lnTo>
                  <a:pt x="194" y="99"/>
                </a:lnTo>
                <a:lnTo>
                  <a:pt x="194" y="99"/>
                </a:lnTo>
                <a:lnTo>
                  <a:pt x="195" y="99"/>
                </a:lnTo>
                <a:lnTo>
                  <a:pt x="195" y="99"/>
                </a:lnTo>
                <a:lnTo>
                  <a:pt x="196" y="99"/>
                </a:lnTo>
                <a:lnTo>
                  <a:pt x="197" y="99"/>
                </a:lnTo>
                <a:lnTo>
                  <a:pt x="197" y="99"/>
                </a:lnTo>
                <a:lnTo>
                  <a:pt x="197" y="99"/>
                </a:lnTo>
                <a:lnTo>
                  <a:pt x="198" y="99"/>
                </a:lnTo>
                <a:lnTo>
                  <a:pt x="198" y="99"/>
                </a:lnTo>
                <a:lnTo>
                  <a:pt x="199" y="99"/>
                </a:lnTo>
                <a:lnTo>
                  <a:pt x="199" y="99"/>
                </a:lnTo>
                <a:lnTo>
                  <a:pt x="199" y="99"/>
                </a:lnTo>
                <a:lnTo>
                  <a:pt x="200" y="99"/>
                </a:lnTo>
                <a:lnTo>
                  <a:pt x="200" y="99"/>
                </a:lnTo>
                <a:lnTo>
                  <a:pt x="201" y="99"/>
                </a:lnTo>
                <a:lnTo>
                  <a:pt x="201" y="99"/>
                </a:lnTo>
                <a:lnTo>
                  <a:pt x="202" y="99"/>
                </a:lnTo>
                <a:lnTo>
                  <a:pt x="203" y="99"/>
                </a:lnTo>
                <a:lnTo>
                  <a:pt x="204" y="97"/>
                </a:lnTo>
                <a:lnTo>
                  <a:pt x="204" y="97"/>
                </a:lnTo>
                <a:lnTo>
                  <a:pt x="205" y="97"/>
                </a:lnTo>
                <a:lnTo>
                  <a:pt x="205" y="98"/>
                </a:lnTo>
                <a:lnTo>
                  <a:pt x="205" y="97"/>
                </a:lnTo>
                <a:lnTo>
                  <a:pt x="205" y="97"/>
                </a:lnTo>
                <a:lnTo>
                  <a:pt x="206" y="97"/>
                </a:lnTo>
                <a:lnTo>
                  <a:pt x="206" y="97"/>
                </a:lnTo>
                <a:lnTo>
                  <a:pt x="207" y="98"/>
                </a:lnTo>
                <a:lnTo>
                  <a:pt x="207" y="97"/>
                </a:lnTo>
                <a:lnTo>
                  <a:pt x="208" y="97"/>
                </a:lnTo>
                <a:lnTo>
                  <a:pt x="208" y="97"/>
                </a:lnTo>
                <a:lnTo>
                  <a:pt x="208" y="97"/>
                </a:lnTo>
                <a:lnTo>
                  <a:pt x="209" y="97"/>
                </a:lnTo>
                <a:lnTo>
                  <a:pt x="209" y="97"/>
                </a:lnTo>
                <a:lnTo>
                  <a:pt x="209" y="97"/>
                </a:lnTo>
                <a:lnTo>
                  <a:pt x="209" y="97"/>
                </a:lnTo>
                <a:lnTo>
                  <a:pt x="210" y="97"/>
                </a:lnTo>
                <a:lnTo>
                  <a:pt x="210" y="98"/>
                </a:lnTo>
                <a:lnTo>
                  <a:pt x="211" y="97"/>
                </a:lnTo>
                <a:lnTo>
                  <a:pt x="211" y="97"/>
                </a:lnTo>
                <a:lnTo>
                  <a:pt x="211" y="97"/>
                </a:lnTo>
                <a:lnTo>
                  <a:pt x="212" y="98"/>
                </a:lnTo>
                <a:lnTo>
                  <a:pt x="212" y="98"/>
                </a:lnTo>
                <a:lnTo>
                  <a:pt x="213" y="97"/>
                </a:lnTo>
                <a:lnTo>
                  <a:pt x="213" y="97"/>
                </a:lnTo>
                <a:lnTo>
                  <a:pt x="214" y="97"/>
                </a:lnTo>
                <a:lnTo>
                  <a:pt x="214" y="97"/>
                </a:lnTo>
                <a:lnTo>
                  <a:pt x="215" y="97"/>
                </a:lnTo>
                <a:lnTo>
                  <a:pt x="215" y="97"/>
                </a:lnTo>
                <a:lnTo>
                  <a:pt x="216" y="97"/>
                </a:lnTo>
                <a:lnTo>
                  <a:pt x="216" y="97"/>
                </a:lnTo>
                <a:lnTo>
                  <a:pt x="216" y="96"/>
                </a:lnTo>
                <a:lnTo>
                  <a:pt x="217" y="96"/>
                </a:lnTo>
                <a:lnTo>
                  <a:pt x="217" y="96"/>
                </a:lnTo>
                <a:lnTo>
                  <a:pt x="217" y="96"/>
                </a:lnTo>
                <a:lnTo>
                  <a:pt x="218" y="97"/>
                </a:lnTo>
                <a:lnTo>
                  <a:pt x="218" y="97"/>
                </a:lnTo>
                <a:lnTo>
                  <a:pt x="219" y="97"/>
                </a:lnTo>
                <a:lnTo>
                  <a:pt x="219" y="97"/>
                </a:lnTo>
                <a:lnTo>
                  <a:pt x="220" y="96"/>
                </a:lnTo>
                <a:lnTo>
                  <a:pt x="220" y="96"/>
                </a:lnTo>
                <a:lnTo>
                  <a:pt x="221" y="97"/>
                </a:lnTo>
                <a:lnTo>
                  <a:pt x="221" y="96"/>
                </a:lnTo>
                <a:lnTo>
                  <a:pt x="222" y="95"/>
                </a:lnTo>
                <a:lnTo>
                  <a:pt x="222" y="96"/>
                </a:lnTo>
                <a:lnTo>
                  <a:pt x="222" y="96"/>
                </a:lnTo>
                <a:lnTo>
                  <a:pt x="223" y="98"/>
                </a:lnTo>
                <a:lnTo>
                  <a:pt x="223" y="97"/>
                </a:lnTo>
                <a:lnTo>
                  <a:pt x="224" y="97"/>
                </a:lnTo>
                <a:lnTo>
                  <a:pt x="225" y="97"/>
                </a:lnTo>
                <a:lnTo>
                  <a:pt x="225" y="98"/>
                </a:lnTo>
                <a:lnTo>
                  <a:pt x="225" y="97"/>
                </a:lnTo>
                <a:lnTo>
                  <a:pt x="226" y="98"/>
                </a:lnTo>
                <a:lnTo>
                  <a:pt x="226" y="98"/>
                </a:lnTo>
                <a:lnTo>
                  <a:pt x="227" y="98"/>
                </a:lnTo>
                <a:lnTo>
                  <a:pt x="227" y="98"/>
                </a:lnTo>
                <a:lnTo>
                  <a:pt x="227" y="98"/>
                </a:lnTo>
                <a:lnTo>
                  <a:pt x="227" y="98"/>
                </a:lnTo>
                <a:lnTo>
                  <a:pt x="228" y="98"/>
                </a:lnTo>
                <a:lnTo>
                  <a:pt x="229" y="98"/>
                </a:lnTo>
                <a:lnTo>
                  <a:pt x="229" y="100"/>
                </a:lnTo>
                <a:lnTo>
                  <a:pt x="230" y="100"/>
                </a:lnTo>
                <a:lnTo>
                  <a:pt x="230" y="100"/>
                </a:lnTo>
                <a:lnTo>
                  <a:pt x="231" y="100"/>
                </a:lnTo>
                <a:lnTo>
                  <a:pt x="231" y="100"/>
                </a:lnTo>
                <a:lnTo>
                  <a:pt x="231" y="100"/>
                </a:lnTo>
                <a:lnTo>
                  <a:pt x="231" y="100"/>
                </a:lnTo>
                <a:lnTo>
                  <a:pt x="232" y="100"/>
                </a:lnTo>
                <a:lnTo>
                  <a:pt x="232" y="100"/>
                </a:lnTo>
                <a:lnTo>
                  <a:pt x="232" y="100"/>
                </a:lnTo>
                <a:lnTo>
                  <a:pt x="233" y="100"/>
                </a:lnTo>
                <a:lnTo>
                  <a:pt x="233" y="100"/>
                </a:lnTo>
                <a:lnTo>
                  <a:pt x="233" y="100"/>
                </a:lnTo>
                <a:lnTo>
                  <a:pt x="233" y="100"/>
                </a:lnTo>
                <a:lnTo>
                  <a:pt x="234" y="100"/>
                </a:lnTo>
                <a:lnTo>
                  <a:pt x="235" y="100"/>
                </a:lnTo>
                <a:lnTo>
                  <a:pt x="235" y="100"/>
                </a:lnTo>
                <a:lnTo>
                  <a:pt x="236" y="100"/>
                </a:lnTo>
                <a:lnTo>
                  <a:pt x="236" y="100"/>
                </a:lnTo>
                <a:lnTo>
                  <a:pt x="236" y="100"/>
                </a:lnTo>
                <a:lnTo>
                  <a:pt x="237" y="100"/>
                </a:lnTo>
                <a:lnTo>
                  <a:pt x="237" y="100"/>
                </a:lnTo>
                <a:lnTo>
                  <a:pt x="237" y="100"/>
                </a:lnTo>
                <a:lnTo>
                  <a:pt x="238" y="100"/>
                </a:lnTo>
                <a:lnTo>
                  <a:pt x="238" y="100"/>
                </a:lnTo>
                <a:lnTo>
                  <a:pt x="238" y="100"/>
                </a:lnTo>
                <a:lnTo>
                  <a:pt x="238" y="100"/>
                </a:lnTo>
                <a:lnTo>
                  <a:pt x="239" y="100"/>
                </a:lnTo>
                <a:lnTo>
                  <a:pt x="240" y="100"/>
                </a:lnTo>
                <a:lnTo>
                  <a:pt x="240" y="100"/>
                </a:lnTo>
                <a:lnTo>
                  <a:pt x="240" y="100"/>
                </a:lnTo>
                <a:lnTo>
                  <a:pt x="241" y="100"/>
                </a:lnTo>
                <a:lnTo>
                  <a:pt x="241" y="100"/>
                </a:lnTo>
                <a:lnTo>
                  <a:pt x="241" y="100"/>
                </a:lnTo>
                <a:lnTo>
                  <a:pt x="242" y="100"/>
                </a:lnTo>
                <a:lnTo>
                  <a:pt x="242" y="100"/>
                </a:lnTo>
                <a:lnTo>
                  <a:pt x="243" y="100"/>
                </a:lnTo>
                <a:lnTo>
                  <a:pt x="243" y="100"/>
                </a:lnTo>
                <a:lnTo>
                  <a:pt x="244" y="100"/>
                </a:lnTo>
                <a:lnTo>
                  <a:pt x="245" y="99"/>
                </a:lnTo>
                <a:lnTo>
                  <a:pt x="245" y="99"/>
                </a:lnTo>
                <a:lnTo>
                  <a:pt x="245" y="99"/>
                </a:lnTo>
                <a:lnTo>
                  <a:pt x="246" y="100"/>
                </a:lnTo>
                <a:lnTo>
                  <a:pt x="247" y="100"/>
                </a:lnTo>
                <a:lnTo>
                  <a:pt x="247" y="100"/>
                </a:lnTo>
                <a:lnTo>
                  <a:pt x="247" y="101"/>
                </a:lnTo>
                <a:lnTo>
                  <a:pt x="248" y="101"/>
                </a:lnTo>
                <a:lnTo>
                  <a:pt x="248" y="101"/>
                </a:lnTo>
                <a:lnTo>
                  <a:pt x="249" y="101"/>
                </a:lnTo>
                <a:lnTo>
                  <a:pt x="249" y="101"/>
                </a:lnTo>
                <a:lnTo>
                  <a:pt x="250" y="101"/>
                </a:lnTo>
                <a:lnTo>
                  <a:pt x="250" y="102"/>
                </a:lnTo>
                <a:lnTo>
                  <a:pt x="251" y="102"/>
                </a:lnTo>
                <a:lnTo>
                  <a:pt x="252" y="100"/>
                </a:lnTo>
                <a:lnTo>
                  <a:pt x="252" y="100"/>
                </a:lnTo>
                <a:lnTo>
                  <a:pt x="252" y="100"/>
                </a:lnTo>
                <a:lnTo>
                  <a:pt x="252" y="100"/>
                </a:lnTo>
                <a:lnTo>
                  <a:pt x="253" y="100"/>
                </a:lnTo>
                <a:lnTo>
                  <a:pt x="253" y="100"/>
                </a:lnTo>
                <a:lnTo>
                  <a:pt x="254" y="100"/>
                </a:lnTo>
                <a:lnTo>
                  <a:pt x="254" y="100"/>
                </a:lnTo>
                <a:lnTo>
                  <a:pt x="255" y="100"/>
                </a:lnTo>
                <a:lnTo>
                  <a:pt x="255" y="100"/>
                </a:lnTo>
                <a:lnTo>
                  <a:pt x="256" y="100"/>
                </a:lnTo>
                <a:lnTo>
                  <a:pt x="256" y="100"/>
                </a:lnTo>
                <a:lnTo>
                  <a:pt x="256" y="100"/>
                </a:lnTo>
                <a:lnTo>
                  <a:pt x="257" y="100"/>
                </a:lnTo>
                <a:lnTo>
                  <a:pt x="257" y="100"/>
                </a:lnTo>
                <a:lnTo>
                  <a:pt x="258" y="100"/>
                </a:lnTo>
                <a:lnTo>
                  <a:pt x="258" y="100"/>
                </a:lnTo>
                <a:lnTo>
                  <a:pt x="259" y="99"/>
                </a:lnTo>
                <a:lnTo>
                  <a:pt x="259" y="99"/>
                </a:lnTo>
                <a:lnTo>
                  <a:pt x="260" y="99"/>
                </a:lnTo>
                <a:lnTo>
                  <a:pt x="260" y="99"/>
                </a:lnTo>
                <a:lnTo>
                  <a:pt x="260" y="99"/>
                </a:lnTo>
                <a:lnTo>
                  <a:pt x="261" y="98"/>
                </a:lnTo>
                <a:lnTo>
                  <a:pt x="261" y="99"/>
                </a:lnTo>
                <a:lnTo>
                  <a:pt x="262" y="99"/>
                </a:lnTo>
                <a:lnTo>
                  <a:pt x="262" y="99"/>
                </a:lnTo>
                <a:lnTo>
                  <a:pt x="263" y="99"/>
                </a:lnTo>
                <a:lnTo>
                  <a:pt x="263" y="99"/>
                </a:lnTo>
                <a:lnTo>
                  <a:pt x="264" y="98"/>
                </a:lnTo>
                <a:lnTo>
                  <a:pt x="264" y="98"/>
                </a:lnTo>
                <a:lnTo>
                  <a:pt x="264" y="98"/>
                </a:lnTo>
                <a:lnTo>
                  <a:pt x="264" y="98"/>
                </a:lnTo>
                <a:lnTo>
                  <a:pt x="265" y="99"/>
                </a:lnTo>
                <a:lnTo>
                  <a:pt x="265" y="99"/>
                </a:lnTo>
                <a:lnTo>
                  <a:pt x="265" y="99"/>
                </a:lnTo>
                <a:lnTo>
                  <a:pt x="266" y="99"/>
                </a:lnTo>
                <a:lnTo>
                  <a:pt x="266" y="98"/>
                </a:lnTo>
                <a:lnTo>
                  <a:pt x="267" y="98"/>
                </a:lnTo>
                <a:lnTo>
                  <a:pt x="267" y="98"/>
                </a:lnTo>
                <a:lnTo>
                  <a:pt x="268" y="98"/>
                </a:lnTo>
                <a:lnTo>
                  <a:pt x="268" y="98"/>
                </a:lnTo>
                <a:lnTo>
                  <a:pt x="268" y="98"/>
                </a:lnTo>
                <a:lnTo>
                  <a:pt x="269" y="98"/>
                </a:lnTo>
                <a:lnTo>
                  <a:pt x="269" y="98"/>
                </a:lnTo>
                <a:lnTo>
                  <a:pt x="270" y="97"/>
                </a:lnTo>
                <a:lnTo>
                  <a:pt x="270" y="97"/>
                </a:lnTo>
                <a:lnTo>
                  <a:pt x="271" y="96"/>
                </a:lnTo>
                <a:lnTo>
                  <a:pt x="272" y="96"/>
                </a:lnTo>
                <a:lnTo>
                  <a:pt x="272" y="95"/>
                </a:lnTo>
                <a:lnTo>
                  <a:pt x="272" y="95"/>
                </a:lnTo>
                <a:lnTo>
                  <a:pt x="273" y="95"/>
                </a:lnTo>
                <a:lnTo>
                  <a:pt x="274" y="95"/>
                </a:lnTo>
                <a:lnTo>
                  <a:pt x="274" y="95"/>
                </a:lnTo>
                <a:lnTo>
                  <a:pt x="274" y="95"/>
                </a:lnTo>
                <a:lnTo>
                  <a:pt x="275" y="93"/>
                </a:lnTo>
                <a:lnTo>
                  <a:pt x="275" y="94"/>
                </a:lnTo>
                <a:lnTo>
                  <a:pt x="276" y="94"/>
                </a:lnTo>
                <a:lnTo>
                  <a:pt x="276" y="94"/>
                </a:lnTo>
                <a:lnTo>
                  <a:pt x="276" y="93"/>
                </a:lnTo>
                <a:lnTo>
                  <a:pt x="277" y="93"/>
                </a:lnTo>
                <a:lnTo>
                  <a:pt x="277" y="93"/>
                </a:lnTo>
                <a:lnTo>
                  <a:pt x="277" y="93"/>
                </a:lnTo>
                <a:lnTo>
                  <a:pt x="278" y="93"/>
                </a:lnTo>
                <a:lnTo>
                  <a:pt x="278" y="94"/>
                </a:lnTo>
                <a:lnTo>
                  <a:pt x="279" y="93"/>
                </a:lnTo>
                <a:lnTo>
                  <a:pt x="279" y="93"/>
                </a:lnTo>
                <a:lnTo>
                  <a:pt x="280" y="93"/>
                </a:lnTo>
                <a:lnTo>
                  <a:pt x="280" y="93"/>
                </a:lnTo>
                <a:lnTo>
                  <a:pt x="280" y="93"/>
                </a:lnTo>
                <a:lnTo>
                  <a:pt x="281" y="92"/>
                </a:lnTo>
                <a:lnTo>
                  <a:pt x="281" y="92"/>
                </a:lnTo>
                <a:lnTo>
                  <a:pt x="282" y="91"/>
                </a:lnTo>
                <a:lnTo>
                  <a:pt x="282" y="91"/>
                </a:lnTo>
                <a:lnTo>
                  <a:pt x="284" y="90"/>
                </a:lnTo>
                <a:lnTo>
                  <a:pt x="284" y="90"/>
                </a:lnTo>
                <a:lnTo>
                  <a:pt x="284" y="90"/>
                </a:lnTo>
                <a:lnTo>
                  <a:pt x="284" y="90"/>
                </a:lnTo>
                <a:lnTo>
                  <a:pt x="285" y="90"/>
                </a:lnTo>
                <a:lnTo>
                  <a:pt x="285" y="90"/>
                </a:lnTo>
                <a:lnTo>
                  <a:pt x="286" y="91"/>
                </a:lnTo>
                <a:lnTo>
                  <a:pt x="286" y="91"/>
                </a:lnTo>
                <a:lnTo>
                  <a:pt x="287" y="91"/>
                </a:lnTo>
                <a:lnTo>
                  <a:pt x="287" y="91"/>
                </a:lnTo>
                <a:lnTo>
                  <a:pt x="288" y="91"/>
                </a:lnTo>
                <a:lnTo>
                  <a:pt x="288" y="90"/>
                </a:lnTo>
                <a:lnTo>
                  <a:pt x="289" y="90"/>
                </a:lnTo>
                <a:lnTo>
                  <a:pt x="290" y="90"/>
                </a:lnTo>
                <a:lnTo>
                  <a:pt x="290" y="90"/>
                </a:lnTo>
                <a:lnTo>
                  <a:pt x="291" y="90"/>
                </a:lnTo>
                <a:lnTo>
                  <a:pt x="291" y="90"/>
                </a:lnTo>
                <a:lnTo>
                  <a:pt x="291" y="90"/>
                </a:lnTo>
                <a:lnTo>
                  <a:pt x="291" y="90"/>
                </a:lnTo>
                <a:lnTo>
                  <a:pt x="292" y="90"/>
                </a:lnTo>
                <a:lnTo>
                  <a:pt x="292" y="91"/>
                </a:lnTo>
                <a:lnTo>
                  <a:pt x="293" y="91"/>
                </a:lnTo>
                <a:lnTo>
                  <a:pt x="294" y="91"/>
                </a:lnTo>
                <a:lnTo>
                  <a:pt x="294" y="91"/>
                </a:lnTo>
                <a:lnTo>
                  <a:pt x="295" y="91"/>
                </a:lnTo>
                <a:lnTo>
                  <a:pt x="295" y="91"/>
                </a:lnTo>
                <a:lnTo>
                  <a:pt x="296" y="91"/>
                </a:lnTo>
                <a:lnTo>
                  <a:pt x="296" y="91"/>
                </a:lnTo>
                <a:lnTo>
                  <a:pt x="296" y="91"/>
                </a:lnTo>
                <a:lnTo>
                  <a:pt x="297" y="91"/>
                </a:lnTo>
                <a:lnTo>
                  <a:pt x="297" y="91"/>
                </a:lnTo>
                <a:lnTo>
                  <a:pt x="297" y="91"/>
                </a:lnTo>
                <a:lnTo>
                  <a:pt x="297" y="91"/>
                </a:lnTo>
                <a:lnTo>
                  <a:pt x="298" y="90"/>
                </a:lnTo>
                <a:lnTo>
                  <a:pt x="299" y="90"/>
                </a:lnTo>
                <a:lnTo>
                  <a:pt x="299" y="89"/>
                </a:lnTo>
                <a:lnTo>
                  <a:pt x="300" y="89"/>
                </a:lnTo>
                <a:lnTo>
                  <a:pt x="300" y="90"/>
                </a:lnTo>
                <a:lnTo>
                  <a:pt x="300" y="89"/>
                </a:lnTo>
                <a:lnTo>
                  <a:pt x="301" y="91"/>
                </a:lnTo>
                <a:lnTo>
                  <a:pt x="301" y="91"/>
                </a:lnTo>
                <a:lnTo>
                  <a:pt x="301" y="91"/>
                </a:lnTo>
                <a:lnTo>
                  <a:pt x="302" y="91"/>
                </a:lnTo>
                <a:lnTo>
                  <a:pt x="302" y="91"/>
                </a:lnTo>
                <a:lnTo>
                  <a:pt x="302" y="91"/>
                </a:lnTo>
                <a:lnTo>
                  <a:pt x="303" y="91"/>
                </a:lnTo>
                <a:lnTo>
                  <a:pt x="304" y="91"/>
                </a:lnTo>
                <a:lnTo>
                  <a:pt x="304" y="91"/>
                </a:lnTo>
                <a:lnTo>
                  <a:pt x="305" y="91"/>
                </a:lnTo>
                <a:lnTo>
                  <a:pt x="305" y="91"/>
                </a:lnTo>
                <a:lnTo>
                  <a:pt x="306" y="91"/>
                </a:lnTo>
                <a:lnTo>
                  <a:pt x="306" y="90"/>
                </a:lnTo>
                <a:lnTo>
                  <a:pt x="307" y="90"/>
                </a:lnTo>
                <a:lnTo>
                  <a:pt x="307" y="90"/>
                </a:lnTo>
                <a:lnTo>
                  <a:pt x="307" y="90"/>
                </a:lnTo>
                <a:lnTo>
                  <a:pt x="308" y="90"/>
                </a:lnTo>
                <a:lnTo>
                  <a:pt x="308" y="90"/>
                </a:lnTo>
                <a:lnTo>
                  <a:pt x="309" y="90"/>
                </a:lnTo>
                <a:lnTo>
                  <a:pt x="310" y="90"/>
                </a:lnTo>
                <a:lnTo>
                  <a:pt x="310" y="91"/>
                </a:lnTo>
                <a:lnTo>
                  <a:pt x="311" y="90"/>
                </a:lnTo>
                <a:lnTo>
                  <a:pt x="311" y="90"/>
                </a:lnTo>
                <a:lnTo>
                  <a:pt x="311" y="90"/>
                </a:lnTo>
                <a:lnTo>
                  <a:pt x="312" y="91"/>
                </a:lnTo>
                <a:lnTo>
                  <a:pt x="312" y="91"/>
                </a:lnTo>
                <a:lnTo>
                  <a:pt x="313" y="91"/>
                </a:lnTo>
                <a:lnTo>
                  <a:pt x="313" y="91"/>
                </a:lnTo>
                <a:lnTo>
                  <a:pt x="314" y="90"/>
                </a:lnTo>
                <a:lnTo>
                  <a:pt x="314" y="91"/>
                </a:lnTo>
                <a:lnTo>
                  <a:pt x="315" y="90"/>
                </a:lnTo>
                <a:lnTo>
                  <a:pt x="315" y="90"/>
                </a:lnTo>
                <a:lnTo>
                  <a:pt x="316" y="90"/>
                </a:lnTo>
                <a:lnTo>
                  <a:pt x="316" y="90"/>
                </a:lnTo>
                <a:lnTo>
                  <a:pt x="317" y="91"/>
                </a:lnTo>
                <a:lnTo>
                  <a:pt x="317" y="91"/>
                </a:lnTo>
                <a:lnTo>
                  <a:pt x="317" y="91"/>
                </a:lnTo>
                <a:lnTo>
                  <a:pt x="318" y="91"/>
                </a:lnTo>
                <a:lnTo>
                  <a:pt x="318" y="91"/>
                </a:lnTo>
                <a:lnTo>
                  <a:pt x="319" y="91"/>
                </a:lnTo>
                <a:lnTo>
                  <a:pt x="319" y="91"/>
                </a:lnTo>
                <a:lnTo>
                  <a:pt x="319" y="91"/>
                </a:lnTo>
                <a:lnTo>
                  <a:pt x="320" y="90"/>
                </a:lnTo>
                <a:lnTo>
                  <a:pt x="321" y="90"/>
                </a:lnTo>
                <a:lnTo>
                  <a:pt x="322" y="89"/>
                </a:lnTo>
                <a:lnTo>
                  <a:pt x="322" y="89"/>
                </a:lnTo>
                <a:lnTo>
                  <a:pt x="323" y="90"/>
                </a:lnTo>
                <a:lnTo>
                  <a:pt x="323" y="91"/>
                </a:lnTo>
                <a:lnTo>
                  <a:pt x="324" y="92"/>
                </a:lnTo>
                <a:lnTo>
                  <a:pt x="324" y="92"/>
                </a:lnTo>
                <a:lnTo>
                  <a:pt x="324" y="92"/>
                </a:lnTo>
                <a:lnTo>
                  <a:pt x="325" y="93"/>
                </a:lnTo>
                <a:lnTo>
                  <a:pt x="326" y="93"/>
                </a:lnTo>
                <a:lnTo>
                  <a:pt x="327" y="93"/>
                </a:lnTo>
                <a:lnTo>
                  <a:pt x="327" y="93"/>
                </a:lnTo>
                <a:lnTo>
                  <a:pt x="328" y="93"/>
                </a:lnTo>
                <a:lnTo>
                  <a:pt x="328" y="93"/>
                </a:lnTo>
                <a:lnTo>
                  <a:pt x="329" y="93"/>
                </a:lnTo>
                <a:lnTo>
                  <a:pt x="329" y="93"/>
                </a:lnTo>
                <a:lnTo>
                  <a:pt x="329" y="93"/>
                </a:lnTo>
                <a:lnTo>
                  <a:pt x="330" y="93"/>
                </a:lnTo>
                <a:lnTo>
                  <a:pt x="330" y="93"/>
                </a:lnTo>
                <a:lnTo>
                  <a:pt x="331" y="93"/>
                </a:lnTo>
                <a:lnTo>
                  <a:pt x="331" y="92"/>
                </a:lnTo>
                <a:lnTo>
                  <a:pt x="332" y="92"/>
                </a:lnTo>
                <a:lnTo>
                  <a:pt x="333" y="92"/>
                </a:lnTo>
                <a:lnTo>
                  <a:pt x="333" y="92"/>
                </a:lnTo>
                <a:lnTo>
                  <a:pt x="333" y="92"/>
                </a:lnTo>
                <a:lnTo>
                  <a:pt x="333" y="92"/>
                </a:lnTo>
                <a:lnTo>
                  <a:pt x="334" y="92"/>
                </a:lnTo>
                <a:lnTo>
                  <a:pt x="334" y="92"/>
                </a:lnTo>
                <a:lnTo>
                  <a:pt x="335" y="93"/>
                </a:lnTo>
                <a:lnTo>
                  <a:pt x="335" y="93"/>
                </a:lnTo>
                <a:lnTo>
                  <a:pt x="336" y="94"/>
                </a:lnTo>
                <a:lnTo>
                  <a:pt x="337" y="94"/>
                </a:lnTo>
                <a:lnTo>
                  <a:pt x="338" y="94"/>
                </a:lnTo>
                <a:lnTo>
                  <a:pt x="338" y="94"/>
                </a:lnTo>
                <a:lnTo>
                  <a:pt x="339" y="94"/>
                </a:lnTo>
                <a:lnTo>
                  <a:pt x="339" y="94"/>
                </a:lnTo>
                <a:lnTo>
                  <a:pt x="339" y="94"/>
                </a:lnTo>
                <a:lnTo>
                  <a:pt x="339" y="94"/>
                </a:lnTo>
                <a:lnTo>
                  <a:pt x="340" y="94"/>
                </a:lnTo>
                <a:lnTo>
                  <a:pt x="340" y="94"/>
                </a:lnTo>
                <a:lnTo>
                  <a:pt x="341" y="94"/>
                </a:lnTo>
                <a:lnTo>
                  <a:pt x="341" y="94"/>
                </a:lnTo>
                <a:lnTo>
                  <a:pt x="342" y="94"/>
                </a:lnTo>
                <a:lnTo>
                  <a:pt x="342" y="94"/>
                </a:lnTo>
                <a:lnTo>
                  <a:pt x="342" y="94"/>
                </a:lnTo>
                <a:lnTo>
                  <a:pt x="343" y="94"/>
                </a:lnTo>
                <a:lnTo>
                  <a:pt x="343" y="94"/>
                </a:lnTo>
                <a:lnTo>
                  <a:pt x="343" y="95"/>
                </a:lnTo>
                <a:lnTo>
                  <a:pt x="343" y="93"/>
                </a:lnTo>
                <a:lnTo>
                  <a:pt x="344" y="93"/>
                </a:lnTo>
                <a:lnTo>
                  <a:pt x="344" y="93"/>
                </a:lnTo>
                <a:lnTo>
                  <a:pt x="345" y="93"/>
                </a:lnTo>
                <a:lnTo>
                  <a:pt x="345" y="94"/>
                </a:lnTo>
                <a:lnTo>
                  <a:pt x="345" y="94"/>
                </a:lnTo>
                <a:lnTo>
                  <a:pt x="346" y="94"/>
                </a:lnTo>
                <a:lnTo>
                  <a:pt x="346" y="94"/>
                </a:lnTo>
                <a:lnTo>
                  <a:pt x="347" y="94"/>
                </a:lnTo>
                <a:lnTo>
                  <a:pt x="347" y="94"/>
                </a:lnTo>
                <a:lnTo>
                  <a:pt x="348" y="94"/>
                </a:lnTo>
                <a:lnTo>
                  <a:pt x="349" y="94"/>
                </a:lnTo>
                <a:lnTo>
                  <a:pt x="349" y="94"/>
                </a:lnTo>
                <a:lnTo>
                  <a:pt x="350" y="95"/>
                </a:lnTo>
                <a:lnTo>
                  <a:pt x="350" y="95"/>
                </a:lnTo>
                <a:lnTo>
                  <a:pt x="350" y="95"/>
                </a:lnTo>
                <a:lnTo>
                  <a:pt x="351" y="95"/>
                </a:lnTo>
                <a:lnTo>
                  <a:pt x="351" y="94"/>
                </a:lnTo>
                <a:lnTo>
                  <a:pt x="352" y="95"/>
                </a:lnTo>
                <a:lnTo>
                  <a:pt x="353" y="95"/>
                </a:lnTo>
                <a:lnTo>
                  <a:pt x="354" y="93"/>
                </a:lnTo>
                <a:lnTo>
                  <a:pt x="354" y="93"/>
                </a:lnTo>
                <a:lnTo>
                  <a:pt x="355" y="93"/>
                </a:lnTo>
                <a:lnTo>
                  <a:pt x="355" y="93"/>
                </a:lnTo>
                <a:lnTo>
                  <a:pt x="356" y="93"/>
                </a:lnTo>
                <a:lnTo>
                  <a:pt x="356" y="93"/>
                </a:lnTo>
                <a:lnTo>
                  <a:pt x="357" y="92"/>
                </a:lnTo>
                <a:lnTo>
                  <a:pt x="358" y="92"/>
                </a:lnTo>
                <a:lnTo>
                  <a:pt x="358" y="92"/>
                </a:lnTo>
                <a:lnTo>
                  <a:pt x="359" y="92"/>
                </a:lnTo>
                <a:lnTo>
                  <a:pt x="359" y="92"/>
                </a:lnTo>
                <a:lnTo>
                  <a:pt x="359" y="92"/>
                </a:lnTo>
                <a:lnTo>
                  <a:pt x="360" y="92"/>
                </a:lnTo>
                <a:lnTo>
                  <a:pt x="360" y="92"/>
                </a:lnTo>
                <a:lnTo>
                  <a:pt x="360" y="92"/>
                </a:lnTo>
                <a:lnTo>
                  <a:pt x="361" y="92"/>
                </a:lnTo>
                <a:lnTo>
                  <a:pt x="361" y="92"/>
                </a:lnTo>
                <a:lnTo>
                  <a:pt x="362" y="92"/>
                </a:lnTo>
                <a:lnTo>
                  <a:pt x="362" y="92"/>
                </a:lnTo>
                <a:lnTo>
                  <a:pt x="363" y="92"/>
                </a:lnTo>
                <a:lnTo>
                  <a:pt x="363" y="93"/>
                </a:lnTo>
                <a:lnTo>
                  <a:pt x="363" y="93"/>
                </a:lnTo>
                <a:lnTo>
                  <a:pt x="364" y="92"/>
                </a:lnTo>
                <a:lnTo>
                  <a:pt x="364" y="93"/>
                </a:lnTo>
                <a:lnTo>
                  <a:pt x="365" y="92"/>
                </a:lnTo>
                <a:lnTo>
                  <a:pt x="365" y="92"/>
                </a:lnTo>
                <a:lnTo>
                  <a:pt x="365" y="92"/>
                </a:lnTo>
                <a:lnTo>
                  <a:pt x="366" y="92"/>
                </a:lnTo>
                <a:lnTo>
                  <a:pt x="366" y="92"/>
                </a:lnTo>
                <a:lnTo>
                  <a:pt x="367" y="93"/>
                </a:lnTo>
                <a:lnTo>
                  <a:pt x="367" y="93"/>
                </a:lnTo>
                <a:lnTo>
                  <a:pt x="368" y="93"/>
                </a:lnTo>
                <a:lnTo>
                  <a:pt x="368" y="92"/>
                </a:lnTo>
                <a:lnTo>
                  <a:pt x="369" y="92"/>
                </a:lnTo>
                <a:lnTo>
                  <a:pt x="369" y="93"/>
                </a:lnTo>
                <a:lnTo>
                  <a:pt x="370" y="93"/>
                </a:lnTo>
                <a:lnTo>
                  <a:pt x="370" y="93"/>
                </a:lnTo>
                <a:lnTo>
                  <a:pt x="370" y="93"/>
                </a:lnTo>
                <a:lnTo>
                  <a:pt x="370" y="93"/>
                </a:lnTo>
                <a:lnTo>
                  <a:pt x="371" y="93"/>
                </a:lnTo>
                <a:lnTo>
                  <a:pt x="371" y="93"/>
                </a:lnTo>
                <a:lnTo>
                  <a:pt x="372" y="93"/>
                </a:lnTo>
                <a:lnTo>
                  <a:pt x="372" y="93"/>
                </a:lnTo>
                <a:lnTo>
                  <a:pt x="372" y="93"/>
                </a:lnTo>
                <a:lnTo>
                  <a:pt x="373" y="94"/>
                </a:lnTo>
                <a:lnTo>
                  <a:pt x="374" y="94"/>
                </a:lnTo>
                <a:lnTo>
                  <a:pt x="374" y="94"/>
                </a:lnTo>
                <a:lnTo>
                  <a:pt x="374" y="93"/>
                </a:lnTo>
                <a:lnTo>
                  <a:pt x="375" y="93"/>
                </a:lnTo>
                <a:lnTo>
                  <a:pt x="375" y="94"/>
                </a:lnTo>
                <a:lnTo>
                  <a:pt x="376" y="94"/>
                </a:lnTo>
                <a:lnTo>
                  <a:pt x="376" y="94"/>
                </a:lnTo>
                <a:lnTo>
                  <a:pt x="377" y="94"/>
                </a:lnTo>
                <a:lnTo>
                  <a:pt x="377" y="94"/>
                </a:lnTo>
                <a:lnTo>
                  <a:pt x="378" y="94"/>
                </a:lnTo>
                <a:lnTo>
                  <a:pt x="378" y="94"/>
                </a:lnTo>
                <a:lnTo>
                  <a:pt x="378" y="94"/>
                </a:lnTo>
                <a:lnTo>
                  <a:pt x="379" y="94"/>
                </a:lnTo>
                <a:lnTo>
                  <a:pt x="379" y="94"/>
                </a:lnTo>
                <a:lnTo>
                  <a:pt x="380" y="94"/>
                </a:lnTo>
                <a:lnTo>
                  <a:pt x="380" y="94"/>
                </a:lnTo>
                <a:lnTo>
                  <a:pt x="381" y="94"/>
                </a:lnTo>
                <a:lnTo>
                  <a:pt x="381" y="94"/>
                </a:lnTo>
                <a:lnTo>
                  <a:pt x="382" y="93"/>
                </a:lnTo>
                <a:lnTo>
                  <a:pt x="382" y="94"/>
                </a:lnTo>
                <a:lnTo>
                  <a:pt x="382" y="94"/>
                </a:lnTo>
                <a:lnTo>
                  <a:pt x="383" y="94"/>
                </a:lnTo>
                <a:lnTo>
                  <a:pt x="383" y="94"/>
                </a:lnTo>
                <a:lnTo>
                  <a:pt x="383" y="94"/>
                </a:lnTo>
                <a:lnTo>
                  <a:pt x="384" y="94"/>
                </a:lnTo>
                <a:lnTo>
                  <a:pt x="384" y="94"/>
                </a:lnTo>
                <a:lnTo>
                  <a:pt x="385" y="95"/>
                </a:lnTo>
                <a:lnTo>
                  <a:pt x="386" y="95"/>
                </a:lnTo>
                <a:lnTo>
                  <a:pt x="386" y="95"/>
                </a:lnTo>
                <a:lnTo>
                  <a:pt x="386" y="95"/>
                </a:lnTo>
                <a:lnTo>
                  <a:pt x="387" y="95"/>
                </a:lnTo>
                <a:lnTo>
                  <a:pt x="387" y="95"/>
                </a:lnTo>
                <a:lnTo>
                  <a:pt x="387" y="95"/>
                </a:lnTo>
                <a:lnTo>
                  <a:pt x="387" y="95"/>
                </a:lnTo>
                <a:lnTo>
                  <a:pt x="388" y="95"/>
                </a:lnTo>
                <a:lnTo>
                  <a:pt x="388" y="95"/>
                </a:lnTo>
                <a:lnTo>
                  <a:pt x="388" y="95"/>
                </a:lnTo>
                <a:lnTo>
                  <a:pt x="389" y="95"/>
                </a:lnTo>
                <a:lnTo>
                  <a:pt x="390" y="96"/>
                </a:lnTo>
                <a:lnTo>
                  <a:pt x="390" y="96"/>
                </a:lnTo>
                <a:lnTo>
                  <a:pt x="390" y="96"/>
                </a:lnTo>
                <a:lnTo>
                  <a:pt x="391" y="96"/>
                </a:lnTo>
                <a:lnTo>
                  <a:pt x="392" y="96"/>
                </a:lnTo>
                <a:lnTo>
                  <a:pt x="392" y="96"/>
                </a:lnTo>
                <a:lnTo>
                  <a:pt x="392" y="96"/>
                </a:lnTo>
                <a:lnTo>
                  <a:pt x="392" y="96"/>
                </a:lnTo>
                <a:lnTo>
                  <a:pt x="393" y="96"/>
                </a:lnTo>
                <a:lnTo>
                  <a:pt x="393" y="96"/>
                </a:lnTo>
                <a:lnTo>
                  <a:pt x="394" y="96"/>
                </a:lnTo>
                <a:lnTo>
                  <a:pt x="394" y="96"/>
                </a:lnTo>
                <a:lnTo>
                  <a:pt x="394" y="96"/>
                </a:lnTo>
                <a:lnTo>
                  <a:pt x="395" y="96"/>
                </a:lnTo>
                <a:lnTo>
                  <a:pt x="395" y="95"/>
                </a:lnTo>
                <a:lnTo>
                  <a:pt x="395" y="95"/>
                </a:lnTo>
                <a:lnTo>
                  <a:pt x="397" y="94"/>
                </a:lnTo>
                <a:lnTo>
                  <a:pt x="397" y="94"/>
                </a:lnTo>
                <a:lnTo>
                  <a:pt x="397" y="94"/>
                </a:lnTo>
                <a:lnTo>
                  <a:pt x="398" y="95"/>
                </a:lnTo>
                <a:lnTo>
                  <a:pt x="398" y="95"/>
                </a:lnTo>
                <a:lnTo>
                  <a:pt x="398" y="95"/>
                </a:lnTo>
                <a:lnTo>
                  <a:pt x="399" y="95"/>
                </a:lnTo>
                <a:lnTo>
                  <a:pt x="399" y="94"/>
                </a:lnTo>
                <a:lnTo>
                  <a:pt x="399" y="94"/>
                </a:lnTo>
                <a:lnTo>
                  <a:pt x="400" y="95"/>
                </a:lnTo>
                <a:lnTo>
                  <a:pt x="401" y="95"/>
                </a:lnTo>
                <a:lnTo>
                  <a:pt x="401" y="94"/>
                </a:lnTo>
                <a:lnTo>
                  <a:pt x="402" y="95"/>
                </a:lnTo>
                <a:lnTo>
                  <a:pt x="402" y="95"/>
                </a:lnTo>
                <a:lnTo>
                  <a:pt x="402" y="94"/>
                </a:lnTo>
                <a:lnTo>
                  <a:pt x="403" y="95"/>
                </a:lnTo>
                <a:lnTo>
                  <a:pt x="403" y="95"/>
                </a:lnTo>
                <a:lnTo>
                  <a:pt x="404" y="95"/>
                </a:lnTo>
                <a:lnTo>
                  <a:pt x="404" y="95"/>
                </a:lnTo>
                <a:lnTo>
                  <a:pt x="404" y="95"/>
                </a:lnTo>
                <a:lnTo>
                  <a:pt x="405" y="95"/>
                </a:lnTo>
                <a:lnTo>
                  <a:pt x="405" y="95"/>
                </a:lnTo>
                <a:lnTo>
                  <a:pt x="406" y="95"/>
                </a:lnTo>
                <a:lnTo>
                  <a:pt x="406" y="95"/>
                </a:lnTo>
                <a:lnTo>
                  <a:pt x="406" y="95"/>
                </a:lnTo>
                <a:lnTo>
                  <a:pt x="407" y="95"/>
                </a:lnTo>
                <a:lnTo>
                  <a:pt x="407" y="95"/>
                </a:lnTo>
                <a:lnTo>
                  <a:pt x="408" y="95"/>
                </a:lnTo>
                <a:lnTo>
                  <a:pt x="408" y="95"/>
                </a:lnTo>
                <a:lnTo>
                  <a:pt x="408" y="95"/>
                </a:lnTo>
                <a:lnTo>
                  <a:pt x="409" y="95"/>
                </a:lnTo>
                <a:lnTo>
                  <a:pt x="409" y="95"/>
                </a:lnTo>
                <a:lnTo>
                  <a:pt x="409" y="95"/>
                </a:lnTo>
                <a:lnTo>
                  <a:pt x="410" y="95"/>
                </a:lnTo>
                <a:lnTo>
                  <a:pt x="410" y="95"/>
                </a:lnTo>
                <a:lnTo>
                  <a:pt x="411" y="96"/>
                </a:lnTo>
                <a:lnTo>
                  <a:pt x="411" y="96"/>
                </a:lnTo>
                <a:lnTo>
                  <a:pt x="412" y="96"/>
                </a:lnTo>
                <a:lnTo>
                  <a:pt x="412" y="96"/>
                </a:lnTo>
                <a:lnTo>
                  <a:pt x="413" y="96"/>
                </a:lnTo>
                <a:lnTo>
                  <a:pt x="413" y="96"/>
                </a:lnTo>
                <a:lnTo>
                  <a:pt x="414" y="96"/>
                </a:lnTo>
                <a:lnTo>
                  <a:pt x="414" y="96"/>
                </a:lnTo>
                <a:lnTo>
                  <a:pt x="414" y="96"/>
                </a:lnTo>
                <a:lnTo>
                  <a:pt x="414" y="96"/>
                </a:lnTo>
                <a:lnTo>
                  <a:pt x="415" y="96"/>
                </a:lnTo>
                <a:lnTo>
                  <a:pt x="415" y="96"/>
                </a:lnTo>
                <a:lnTo>
                  <a:pt x="416" y="96"/>
                </a:lnTo>
                <a:lnTo>
                  <a:pt x="417" y="96"/>
                </a:lnTo>
                <a:lnTo>
                  <a:pt x="417" y="95"/>
                </a:lnTo>
                <a:lnTo>
                  <a:pt x="418" y="95"/>
                </a:lnTo>
                <a:lnTo>
                  <a:pt x="418" y="95"/>
                </a:lnTo>
                <a:lnTo>
                  <a:pt x="418" y="95"/>
                </a:lnTo>
                <a:lnTo>
                  <a:pt x="418" y="95"/>
                </a:lnTo>
                <a:lnTo>
                  <a:pt x="419" y="95"/>
                </a:lnTo>
                <a:lnTo>
                  <a:pt x="419" y="95"/>
                </a:lnTo>
                <a:lnTo>
                  <a:pt x="419" y="94"/>
                </a:lnTo>
                <a:lnTo>
                  <a:pt x="420" y="94"/>
                </a:lnTo>
                <a:lnTo>
                  <a:pt x="420" y="94"/>
                </a:lnTo>
                <a:lnTo>
                  <a:pt x="421" y="94"/>
                </a:lnTo>
                <a:lnTo>
                  <a:pt x="421" y="94"/>
                </a:lnTo>
                <a:lnTo>
                  <a:pt x="422" y="94"/>
                </a:lnTo>
                <a:lnTo>
                  <a:pt x="422" y="94"/>
                </a:lnTo>
                <a:lnTo>
                  <a:pt x="422" y="94"/>
                </a:lnTo>
                <a:lnTo>
                  <a:pt x="423" y="94"/>
                </a:lnTo>
                <a:lnTo>
                  <a:pt x="424" y="94"/>
                </a:lnTo>
                <a:lnTo>
                  <a:pt x="424" y="95"/>
                </a:lnTo>
                <a:lnTo>
                  <a:pt x="425" y="96"/>
                </a:lnTo>
                <a:lnTo>
                  <a:pt x="425" y="96"/>
                </a:lnTo>
                <a:lnTo>
                  <a:pt x="426" y="96"/>
                </a:lnTo>
                <a:lnTo>
                  <a:pt x="426" y="96"/>
                </a:lnTo>
                <a:lnTo>
                  <a:pt x="426" y="96"/>
                </a:lnTo>
                <a:lnTo>
                  <a:pt x="427" y="97"/>
                </a:lnTo>
                <a:lnTo>
                  <a:pt x="428" y="97"/>
                </a:lnTo>
                <a:lnTo>
                  <a:pt x="428" y="97"/>
                </a:lnTo>
                <a:lnTo>
                  <a:pt x="429" y="97"/>
                </a:lnTo>
                <a:lnTo>
                  <a:pt x="429" y="97"/>
                </a:lnTo>
                <a:lnTo>
                  <a:pt x="429" y="96"/>
                </a:lnTo>
                <a:lnTo>
                  <a:pt x="430" y="97"/>
                </a:lnTo>
                <a:lnTo>
                  <a:pt x="430" y="96"/>
                </a:lnTo>
                <a:lnTo>
                  <a:pt x="431" y="97"/>
                </a:lnTo>
                <a:lnTo>
                  <a:pt x="431" y="96"/>
                </a:lnTo>
                <a:lnTo>
                  <a:pt x="431" y="96"/>
                </a:lnTo>
                <a:lnTo>
                  <a:pt x="432" y="96"/>
                </a:lnTo>
                <a:lnTo>
                  <a:pt x="432" y="96"/>
                </a:lnTo>
                <a:lnTo>
                  <a:pt x="433" y="96"/>
                </a:lnTo>
                <a:lnTo>
                  <a:pt x="433" y="96"/>
                </a:lnTo>
                <a:lnTo>
                  <a:pt x="433" y="97"/>
                </a:lnTo>
                <a:lnTo>
                  <a:pt x="433" y="96"/>
                </a:lnTo>
                <a:lnTo>
                  <a:pt x="434" y="96"/>
                </a:lnTo>
                <a:lnTo>
                  <a:pt x="434" y="96"/>
                </a:lnTo>
                <a:lnTo>
                  <a:pt x="435" y="96"/>
                </a:lnTo>
                <a:lnTo>
                  <a:pt x="435" y="96"/>
                </a:lnTo>
                <a:lnTo>
                  <a:pt x="435" y="96"/>
                </a:lnTo>
                <a:lnTo>
                  <a:pt x="436" y="97"/>
                </a:lnTo>
                <a:lnTo>
                  <a:pt x="436" y="97"/>
                </a:lnTo>
                <a:lnTo>
                  <a:pt x="437" y="99"/>
                </a:lnTo>
                <a:lnTo>
                  <a:pt x="437" y="99"/>
                </a:lnTo>
                <a:lnTo>
                  <a:pt x="438" y="99"/>
                </a:lnTo>
                <a:lnTo>
                  <a:pt x="438" y="99"/>
                </a:lnTo>
                <a:lnTo>
                  <a:pt x="439" y="99"/>
                </a:lnTo>
                <a:lnTo>
                  <a:pt x="439" y="99"/>
                </a:lnTo>
                <a:lnTo>
                  <a:pt x="440" y="99"/>
                </a:lnTo>
                <a:lnTo>
                  <a:pt x="440" y="99"/>
                </a:lnTo>
                <a:lnTo>
                  <a:pt x="440" y="99"/>
                </a:lnTo>
                <a:lnTo>
                  <a:pt x="441" y="98"/>
                </a:lnTo>
                <a:lnTo>
                  <a:pt x="441" y="98"/>
                </a:lnTo>
                <a:lnTo>
                  <a:pt x="441" y="98"/>
                </a:lnTo>
                <a:lnTo>
                  <a:pt x="442" y="98"/>
                </a:lnTo>
                <a:lnTo>
                  <a:pt x="442" y="98"/>
                </a:lnTo>
                <a:lnTo>
                  <a:pt x="443" y="99"/>
                </a:lnTo>
                <a:lnTo>
                  <a:pt x="444" y="99"/>
                </a:lnTo>
                <a:lnTo>
                  <a:pt x="444" y="98"/>
                </a:lnTo>
                <a:lnTo>
                  <a:pt x="445" y="99"/>
                </a:lnTo>
                <a:lnTo>
                  <a:pt x="445" y="99"/>
                </a:lnTo>
                <a:lnTo>
                  <a:pt x="445" y="99"/>
                </a:lnTo>
                <a:lnTo>
                  <a:pt x="446" y="99"/>
                </a:lnTo>
                <a:lnTo>
                  <a:pt x="446" y="99"/>
                </a:lnTo>
                <a:lnTo>
                  <a:pt x="447" y="99"/>
                </a:lnTo>
                <a:lnTo>
                  <a:pt x="447" y="99"/>
                </a:lnTo>
                <a:lnTo>
                  <a:pt x="448" y="99"/>
                </a:lnTo>
                <a:lnTo>
                  <a:pt x="448" y="99"/>
                </a:lnTo>
                <a:lnTo>
                  <a:pt x="448" y="99"/>
                </a:lnTo>
                <a:lnTo>
                  <a:pt x="449" y="99"/>
                </a:lnTo>
                <a:lnTo>
                  <a:pt x="449" y="98"/>
                </a:lnTo>
                <a:lnTo>
                  <a:pt x="450" y="98"/>
                </a:lnTo>
                <a:lnTo>
                  <a:pt x="451" y="98"/>
                </a:lnTo>
                <a:lnTo>
                  <a:pt x="451" y="98"/>
                </a:lnTo>
                <a:lnTo>
                  <a:pt x="451" y="98"/>
                </a:lnTo>
                <a:lnTo>
                  <a:pt x="451" y="98"/>
                </a:lnTo>
                <a:lnTo>
                  <a:pt x="452" y="98"/>
                </a:lnTo>
                <a:lnTo>
                  <a:pt x="452" y="98"/>
                </a:lnTo>
                <a:lnTo>
                  <a:pt x="453" y="99"/>
                </a:lnTo>
                <a:lnTo>
                  <a:pt x="453" y="99"/>
                </a:lnTo>
                <a:lnTo>
                  <a:pt x="454" y="99"/>
                </a:lnTo>
                <a:lnTo>
                  <a:pt x="455" y="99"/>
                </a:lnTo>
                <a:lnTo>
                  <a:pt x="456" y="99"/>
                </a:lnTo>
                <a:lnTo>
                  <a:pt x="456" y="99"/>
                </a:lnTo>
                <a:lnTo>
                  <a:pt x="457" y="99"/>
                </a:lnTo>
                <a:lnTo>
                  <a:pt x="457" y="99"/>
                </a:lnTo>
                <a:lnTo>
                  <a:pt x="457" y="99"/>
                </a:lnTo>
                <a:lnTo>
                  <a:pt x="458" y="99"/>
                </a:lnTo>
                <a:lnTo>
                  <a:pt x="458" y="99"/>
                </a:lnTo>
                <a:lnTo>
                  <a:pt x="459" y="98"/>
                </a:lnTo>
                <a:lnTo>
                  <a:pt x="460" y="98"/>
                </a:lnTo>
                <a:lnTo>
                  <a:pt x="461" y="98"/>
                </a:lnTo>
                <a:lnTo>
                  <a:pt x="461" y="93"/>
                </a:lnTo>
                <a:lnTo>
                  <a:pt x="461" y="93"/>
                </a:lnTo>
                <a:lnTo>
                  <a:pt x="462" y="93"/>
                </a:lnTo>
                <a:lnTo>
                  <a:pt x="462" y="93"/>
                </a:lnTo>
                <a:lnTo>
                  <a:pt x="462" y="93"/>
                </a:lnTo>
                <a:lnTo>
                  <a:pt x="463" y="93"/>
                </a:lnTo>
                <a:lnTo>
                  <a:pt x="463" y="93"/>
                </a:lnTo>
                <a:lnTo>
                  <a:pt x="464" y="93"/>
                </a:lnTo>
                <a:lnTo>
                  <a:pt x="464" y="93"/>
                </a:lnTo>
                <a:lnTo>
                  <a:pt x="464" y="93"/>
                </a:lnTo>
                <a:lnTo>
                  <a:pt x="465" y="93"/>
                </a:lnTo>
                <a:lnTo>
                  <a:pt x="465" y="92"/>
                </a:lnTo>
                <a:lnTo>
                  <a:pt x="465" y="93"/>
                </a:lnTo>
                <a:lnTo>
                  <a:pt x="466" y="93"/>
                </a:lnTo>
                <a:lnTo>
                  <a:pt x="466" y="94"/>
                </a:lnTo>
                <a:lnTo>
                  <a:pt x="467" y="94"/>
                </a:lnTo>
                <a:lnTo>
                  <a:pt x="467" y="94"/>
                </a:lnTo>
                <a:lnTo>
                  <a:pt x="467" y="94"/>
                </a:lnTo>
                <a:lnTo>
                  <a:pt x="467" y="93"/>
                </a:lnTo>
                <a:lnTo>
                  <a:pt x="468" y="93"/>
                </a:lnTo>
                <a:lnTo>
                  <a:pt x="468" y="93"/>
                </a:lnTo>
                <a:lnTo>
                  <a:pt x="469" y="93"/>
                </a:lnTo>
                <a:lnTo>
                  <a:pt x="469" y="94"/>
                </a:lnTo>
                <a:lnTo>
                  <a:pt x="470" y="95"/>
                </a:lnTo>
                <a:lnTo>
                  <a:pt x="471" y="96"/>
                </a:lnTo>
                <a:lnTo>
                  <a:pt x="471" y="97"/>
                </a:lnTo>
                <a:lnTo>
                  <a:pt x="472" y="97"/>
                </a:lnTo>
                <a:lnTo>
                  <a:pt x="472" y="97"/>
                </a:lnTo>
                <a:lnTo>
                  <a:pt x="472" y="97"/>
                </a:lnTo>
                <a:lnTo>
                  <a:pt x="473" y="96"/>
                </a:lnTo>
                <a:lnTo>
                  <a:pt x="473" y="96"/>
                </a:lnTo>
                <a:lnTo>
                  <a:pt x="473" y="96"/>
                </a:lnTo>
                <a:lnTo>
                  <a:pt x="474" y="95"/>
                </a:lnTo>
                <a:lnTo>
                  <a:pt x="474" y="95"/>
                </a:lnTo>
                <a:lnTo>
                  <a:pt x="475" y="95"/>
                </a:lnTo>
                <a:lnTo>
                  <a:pt x="475" y="95"/>
                </a:lnTo>
                <a:lnTo>
                  <a:pt x="476" y="95"/>
                </a:lnTo>
                <a:lnTo>
                  <a:pt x="477" y="95"/>
                </a:lnTo>
                <a:lnTo>
                  <a:pt x="477" y="95"/>
                </a:lnTo>
                <a:lnTo>
                  <a:pt x="477" y="95"/>
                </a:lnTo>
                <a:lnTo>
                  <a:pt x="478" y="95"/>
                </a:lnTo>
                <a:lnTo>
                  <a:pt x="478" y="95"/>
                </a:lnTo>
                <a:lnTo>
                  <a:pt x="478" y="95"/>
                </a:lnTo>
                <a:lnTo>
                  <a:pt x="479" y="95"/>
                </a:lnTo>
                <a:lnTo>
                  <a:pt x="479" y="95"/>
                </a:lnTo>
                <a:lnTo>
                  <a:pt x="480" y="94"/>
                </a:lnTo>
                <a:lnTo>
                  <a:pt x="481" y="94"/>
                </a:lnTo>
                <a:lnTo>
                  <a:pt x="481" y="93"/>
                </a:lnTo>
                <a:lnTo>
                  <a:pt x="481" y="94"/>
                </a:lnTo>
                <a:lnTo>
                  <a:pt x="482" y="94"/>
                </a:lnTo>
                <a:lnTo>
                  <a:pt x="482" y="94"/>
                </a:lnTo>
                <a:lnTo>
                  <a:pt x="483" y="94"/>
                </a:lnTo>
                <a:lnTo>
                  <a:pt x="483" y="94"/>
                </a:lnTo>
                <a:lnTo>
                  <a:pt x="484" y="94"/>
                </a:lnTo>
                <a:lnTo>
                  <a:pt x="484" y="93"/>
                </a:lnTo>
                <a:lnTo>
                  <a:pt x="485" y="92"/>
                </a:lnTo>
                <a:lnTo>
                  <a:pt x="485" y="92"/>
                </a:lnTo>
                <a:lnTo>
                  <a:pt x="485" y="92"/>
                </a:lnTo>
                <a:lnTo>
                  <a:pt x="486" y="92"/>
                </a:lnTo>
                <a:lnTo>
                  <a:pt x="486" y="89"/>
                </a:lnTo>
                <a:lnTo>
                  <a:pt x="487" y="89"/>
                </a:lnTo>
                <a:lnTo>
                  <a:pt x="488" y="88"/>
                </a:lnTo>
                <a:lnTo>
                  <a:pt x="488" y="88"/>
                </a:lnTo>
                <a:lnTo>
                  <a:pt x="488" y="88"/>
                </a:lnTo>
                <a:lnTo>
                  <a:pt x="489" y="88"/>
                </a:lnTo>
                <a:lnTo>
                  <a:pt x="489" y="88"/>
                </a:lnTo>
                <a:lnTo>
                  <a:pt x="489" y="88"/>
                </a:lnTo>
                <a:lnTo>
                  <a:pt x="490" y="88"/>
                </a:lnTo>
                <a:lnTo>
                  <a:pt x="490" y="88"/>
                </a:lnTo>
                <a:lnTo>
                  <a:pt x="491" y="87"/>
                </a:lnTo>
                <a:lnTo>
                  <a:pt x="492" y="87"/>
                </a:lnTo>
                <a:lnTo>
                  <a:pt x="492" y="87"/>
                </a:lnTo>
                <a:lnTo>
                  <a:pt x="492" y="87"/>
                </a:lnTo>
                <a:lnTo>
                  <a:pt x="493" y="87"/>
                </a:lnTo>
                <a:lnTo>
                  <a:pt x="494" y="88"/>
                </a:lnTo>
                <a:lnTo>
                  <a:pt x="494" y="88"/>
                </a:lnTo>
                <a:lnTo>
                  <a:pt x="495" y="88"/>
                </a:lnTo>
                <a:lnTo>
                  <a:pt x="495" y="87"/>
                </a:lnTo>
                <a:lnTo>
                  <a:pt x="495" y="87"/>
                </a:lnTo>
                <a:lnTo>
                  <a:pt x="496" y="91"/>
                </a:lnTo>
                <a:lnTo>
                  <a:pt x="496" y="91"/>
                </a:lnTo>
                <a:lnTo>
                  <a:pt x="497" y="91"/>
                </a:lnTo>
                <a:lnTo>
                  <a:pt x="497" y="91"/>
                </a:lnTo>
                <a:lnTo>
                  <a:pt x="497" y="91"/>
                </a:lnTo>
                <a:lnTo>
                  <a:pt x="498" y="91"/>
                </a:lnTo>
                <a:lnTo>
                  <a:pt x="498" y="91"/>
                </a:lnTo>
                <a:lnTo>
                  <a:pt x="499" y="91"/>
                </a:lnTo>
                <a:lnTo>
                  <a:pt x="499" y="91"/>
                </a:lnTo>
                <a:lnTo>
                  <a:pt x="500" y="91"/>
                </a:lnTo>
                <a:lnTo>
                  <a:pt x="500" y="91"/>
                </a:lnTo>
                <a:lnTo>
                  <a:pt x="500" y="91"/>
                </a:lnTo>
                <a:lnTo>
                  <a:pt x="501" y="91"/>
                </a:lnTo>
                <a:lnTo>
                  <a:pt x="501" y="91"/>
                </a:lnTo>
                <a:lnTo>
                  <a:pt x="502" y="91"/>
                </a:lnTo>
                <a:lnTo>
                  <a:pt x="502" y="91"/>
                </a:lnTo>
                <a:lnTo>
                  <a:pt x="503" y="91"/>
                </a:lnTo>
                <a:lnTo>
                  <a:pt x="504" y="91"/>
                </a:lnTo>
                <a:lnTo>
                  <a:pt x="504" y="91"/>
                </a:lnTo>
                <a:lnTo>
                  <a:pt x="505" y="90"/>
                </a:lnTo>
                <a:lnTo>
                  <a:pt x="505" y="90"/>
                </a:lnTo>
                <a:lnTo>
                  <a:pt x="505" y="90"/>
                </a:lnTo>
                <a:lnTo>
                  <a:pt x="505" y="90"/>
                </a:lnTo>
                <a:lnTo>
                  <a:pt x="506" y="90"/>
                </a:lnTo>
                <a:lnTo>
                  <a:pt x="506" y="90"/>
                </a:lnTo>
                <a:lnTo>
                  <a:pt x="506" y="90"/>
                </a:lnTo>
                <a:lnTo>
                  <a:pt x="507" y="90"/>
                </a:lnTo>
                <a:lnTo>
                  <a:pt x="508" y="91"/>
                </a:lnTo>
                <a:lnTo>
                  <a:pt x="508" y="92"/>
                </a:lnTo>
                <a:lnTo>
                  <a:pt x="508" y="92"/>
                </a:lnTo>
                <a:lnTo>
                  <a:pt x="508" y="92"/>
                </a:lnTo>
                <a:lnTo>
                  <a:pt x="509" y="92"/>
                </a:lnTo>
                <a:lnTo>
                  <a:pt x="510" y="92"/>
                </a:lnTo>
                <a:lnTo>
                  <a:pt x="510" y="92"/>
                </a:lnTo>
                <a:lnTo>
                  <a:pt x="510" y="92"/>
                </a:lnTo>
                <a:lnTo>
                  <a:pt x="511" y="92"/>
                </a:lnTo>
                <a:lnTo>
                  <a:pt x="511" y="92"/>
                </a:lnTo>
                <a:lnTo>
                  <a:pt x="511" y="92"/>
                </a:lnTo>
                <a:lnTo>
                  <a:pt x="512" y="92"/>
                </a:lnTo>
                <a:lnTo>
                  <a:pt x="512" y="92"/>
                </a:lnTo>
                <a:lnTo>
                  <a:pt x="513" y="92"/>
                </a:lnTo>
                <a:lnTo>
                  <a:pt x="514" y="92"/>
                </a:lnTo>
                <a:lnTo>
                  <a:pt x="514" y="92"/>
                </a:lnTo>
                <a:lnTo>
                  <a:pt x="515" y="94"/>
                </a:lnTo>
                <a:lnTo>
                  <a:pt x="515" y="94"/>
                </a:lnTo>
                <a:lnTo>
                  <a:pt x="515" y="94"/>
                </a:lnTo>
                <a:lnTo>
                  <a:pt x="516" y="93"/>
                </a:lnTo>
                <a:lnTo>
                  <a:pt x="516" y="93"/>
                </a:lnTo>
                <a:lnTo>
                  <a:pt x="516" y="93"/>
                </a:lnTo>
                <a:lnTo>
                  <a:pt x="517" y="93"/>
                </a:lnTo>
                <a:lnTo>
                  <a:pt x="517" y="93"/>
                </a:lnTo>
                <a:lnTo>
                  <a:pt x="517" y="93"/>
                </a:lnTo>
                <a:lnTo>
                  <a:pt x="518" y="93"/>
                </a:lnTo>
                <a:lnTo>
                  <a:pt x="518" y="93"/>
                </a:lnTo>
                <a:lnTo>
                  <a:pt x="519" y="93"/>
                </a:lnTo>
                <a:lnTo>
                  <a:pt x="519" y="93"/>
                </a:lnTo>
                <a:lnTo>
                  <a:pt x="520" y="93"/>
                </a:lnTo>
                <a:lnTo>
                  <a:pt x="520" y="93"/>
                </a:lnTo>
                <a:lnTo>
                  <a:pt x="520" y="93"/>
                </a:lnTo>
                <a:lnTo>
                  <a:pt x="520" y="93"/>
                </a:lnTo>
                <a:lnTo>
                  <a:pt x="521" y="93"/>
                </a:lnTo>
                <a:lnTo>
                  <a:pt x="521" y="93"/>
                </a:lnTo>
                <a:lnTo>
                  <a:pt x="521" y="93"/>
                </a:lnTo>
                <a:lnTo>
                  <a:pt x="522" y="93"/>
                </a:lnTo>
                <a:lnTo>
                  <a:pt x="522" y="93"/>
                </a:lnTo>
                <a:lnTo>
                  <a:pt x="523" y="94"/>
                </a:lnTo>
                <a:lnTo>
                  <a:pt x="524" y="94"/>
                </a:lnTo>
                <a:lnTo>
                  <a:pt x="524" y="93"/>
                </a:lnTo>
                <a:lnTo>
                  <a:pt x="525" y="92"/>
                </a:lnTo>
                <a:lnTo>
                  <a:pt x="526" y="92"/>
                </a:lnTo>
                <a:lnTo>
                  <a:pt x="526" y="92"/>
                </a:lnTo>
                <a:lnTo>
                  <a:pt x="527" y="92"/>
                </a:lnTo>
                <a:lnTo>
                  <a:pt x="527" y="93"/>
                </a:lnTo>
                <a:lnTo>
                  <a:pt x="528" y="93"/>
                </a:lnTo>
                <a:lnTo>
                  <a:pt x="528" y="93"/>
                </a:lnTo>
                <a:lnTo>
                  <a:pt x="529" y="93"/>
                </a:lnTo>
                <a:lnTo>
                  <a:pt x="529" y="94"/>
                </a:lnTo>
                <a:lnTo>
                  <a:pt x="529" y="94"/>
                </a:lnTo>
                <a:lnTo>
                  <a:pt x="530" y="94"/>
                </a:lnTo>
                <a:lnTo>
                  <a:pt x="531" y="93"/>
                </a:lnTo>
                <a:lnTo>
                  <a:pt x="531" y="93"/>
                </a:lnTo>
                <a:lnTo>
                  <a:pt x="531" y="93"/>
                </a:lnTo>
                <a:lnTo>
                  <a:pt x="532" y="93"/>
                </a:lnTo>
                <a:lnTo>
                  <a:pt x="532" y="93"/>
                </a:lnTo>
                <a:lnTo>
                  <a:pt x="533" y="93"/>
                </a:lnTo>
                <a:lnTo>
                  <a:pt x="533" y="93"/>
                </a:lnTo>
                <a:lnTo>
                  <a:pt x="533" y="93"/>
                </a:lnTo>
                <a:lnTo>
                  <a:pt x="534" y="93"/>
                </a:lnTo>
                <a:lnTo>
                  <a:pt x="535" y="93"/>
                </a:lnTo>
                <a:lnTo>
                  <a:pt x="535" y="93"/>
                </a:lnTo>
                <a:lnTo>
                  <a:pt x="536" y="92"/>
                </a:lnTo>
                <a:lnTo>
                  <a:pt x="536" y="91"/>
                </a:lnTo>
                <a:lnTo>
                  <a:pt x="536" y="92"/>
                </a:lnTo>
                <a:lnTo>
                  <a:pt x="537" y="92"/>
                </a:lnTo>
                <a:lnTo>
                  <a:pt x="537" y="92"/>
                </a:lnTo>
                <a:lnTo>
                  <a:pt x="538" y="92"/>
                </a:lnTo>
                <a:lnTo>
                  <a:pt x="538" y="92"/>
                </a:lnTo>
                <a:lnTo>
                  <a:pt x="539" y="92"/>
                </a:lnTo>
                <a:lnTo>
                  <a:pt x="539" y="92"/>
                </a:lnTo>
                <a:lnTo>
                  <a:pt x="540" y="92"/>
                </a:lnTo>
                <a:lnTo>
                  <a:pt x="540" y="92"/>
                </a:lnTo>
                <a:lnTo>
                  <a:pt x="540" y="92"/>
                </a:lnTo>
                <a:lnTo>
                  <a:pt x="541" y="92"/>
                </a:lnTo>
                <a:lnTo>
                  <a:pt x="541" y="92"/>
                </a:lnTo>
                <a:lnTo>
                  <a:pt x="542" y="92"/>
                </a:lnTo>
                <a:lnTo>
                  <a:pt x="542" y="92"/>
                </a:lnTo>
                <a:lnTo>
                  <a:pt x="543" y="92"/>
                </a:lnTo>
                <a:lnTo>
                  <a:pt x="543" y="92"/>
                </a:lnTo>
                <a:lnTo>
                  <a:pt x="544" y="92"/>
                </a:lnTo>
                <a:lnTo>
                  <a:pt x="544" y="92"/>
                </a:lnTo>
                <a:lnTo>
                  <a:pt x="544" y="92"/>
                </a:lnTo>
                <a:lnTo>
                  <a:pt x="545" y="93"/>
                </a:lnTo>
                <a:lnTo>
                  <a:pt x="545" y="93"/>
                </a:lnTo>
                <a:lnTo>
                  <a:pt x="546" y="93"/>
                </a:lnTo>
                <a:lnTo>
                  <a:pt x="547" y="92"/>
                </a:lnTo>
                <a:lnTo>
                  <a:pt x="547" y="92"/>
                </a:lnTo>
                <a:lnTo>
                  <a:pt x="547" y="92"/>
                </a:lnTo>
                <a:lnTo>
                  <a:pt x="548" y="92"/>
                </a:lnTo>
                <a:lnTo>
                  <a:pt x="548" y="92"/>
                </a:lnTo>
                <a:lnTo>
                  <a:pt x="549" y="92"/>
                </a:lnTo>
                <a:lnTo>
                  <a:pt x="549" y="92"/>
                </a:lnTo>
                <a:lnTo>
                  <a:pt x="549" y="92"/>
                </a:lnTo>
                <a:lnTo>
                  <a:pt x="550" y="94"/>
                </a:lnTo>
                <a:lnTo>
                  <a:pt x="551" y="94"/>
                </a:lnTo>
                <a:lnTo>
                  <a:pt x="551" y="94"/>
                </a:lnTo>
                <a:lnTo>
                  <a:pt x="551" y="94"/>
                </a:lnTo>
                <a:lnTo>
                  <a:pt x="552" y="94"/>
                </a:lnTo>
                <a:lnTo>
                  <a:pt x="552" y="94"/>
                </a:lnTo>
                <a:lnTo>
                  <a:pt x="553" y="94"/>
                </a:lnTo>
                <a:lnTo>
                  <a:pt x="553" y="95"/>
                </a:lnTo>
                <a:lnTo>
                  <a:pt x="553" y="95"/>
                </a:lnTo>
                <a:lnTo>
                  <a:pt x="554" y="95"/>
                </a:lnTo>
                <a:lnTo>
                  <a:pt x="554" y="95"/>
                </a:lnTo>
                <a:lnTo>
                  <a:pt x="554" y="95"/>
                </a:lnTo>
                <a:lnTo>
                  <a:pt x="555" y="95"/>
                </a:lnTo>
                <a:lnTo>
                  <a:pt x="555" y="95"/>
                </a:lnTo>
                <a:lnTo>
                  <a:pt x="555" y="95"/>
                </a:lnTo>
                <a:lnTo>
                  <a:pt x="555" y="95"/>
                </a:lnTo>
                <a:lnTo>
                  <a:pt x="556" y="95"/>
                </a:lnTo>
                <a:lnTo>
                  <a:pt x="556" y="95"/>
                </a:lnTo>
                <a:lnTo>
                  <a:pt x="557" y="95"/>
                </a:lnTo>
                <a:lnTo>
                  <a:pt x="557" y="95"/>
                </a:lnTo>
                <a:lnTo>
                  <a:pt x="558" y="95"/>
                </a:lnTo>
                <a:lnTo>
                  <a:pt x="558" y="95"/>
                </a:lnTo>
                <a:lnTo>
                  <a:pt x="559" y="95"/>
                </a:lnTo>
                <a:lnTo>
                  <a:pt x="559" y="95"/>
                </a:lnTo>
                <a:lnTo>
                  <a:pt x="559" y="95"/>
                </a:lnTo>
                <a:lnTo>
                  <a:pt x="560" y="95"/>
                </a:lnTo>
                <a:lnTo>
                  <a:pt x="560" y="95"/>
                </a:lnTo>
                <a:lnTo>
                  <a:pt x="560" y="95"/>
                </a:lnTo>
                <a:lnTo>
                  <a:pt x="561" y="95"/>
                </a:lnTo>
                <a:lnTo>
                  <a:pt x="561" y="95"/>
                </a:lnTo>
                <a:lnTo>
                  <a:pt x="562" y="95"/>
                </a:lnTo>
                <a:lnTo>
                  <a:pt x="563" y="95"/>
                </a:lnTo>
                <a:lnTo>
                  <a:pt x="563" y="96"/>
                </a:lnTo>
                <a:lnTo>
                  <a:pt x="564" y="96"/>
                </a:lnTo>
                <a:lnTo>
                  <a:pt x="564" y="96"/>
                </a:lnTo>
                <a:lnTo>
                  <a:pt x="565" y="96"/>
                </a:lnTo>
                <a:lnTo>
                  <a:pt x="565" y="96"/>
                </a:lnTo>
                <a:lnTo>
                  <a:pt x="565" y="96"/>
                </a:lnTo>
                <a:lnTo>
                  <a:pt x="566" y="96"/>
                </a:lnTo>
                <a:lnTo>
                  <a:pt x="566" y="97"/>
                </a:lnTo>
                <a:lnTo>
                  <a:pt x="566" y="96"/>
                </a:lnTo>
                <a:lnTo>
                  <a:pt x="567" y="96"/>
                </a:lnTo>
                <a:lnTo>
                  <a:pt x="567" y="96"/>
                </a:lnTo>
                <a:lnTo>
                  <a:pt x="567" y="95"/>
                </a:lnTo>
                <a:lnTo>
                  <a:pt x="568" y="94"/>
                </a:lnTo>
                <a:lnTo>
                  <a:pt x="568" y="94"/>
                </a:lnTo>
                <a:lnTo>
                  <a:pt x="569" y="94"/>
                </a:lnTo>
                <a:lnTo>
                  <a:pt x="569" y="94"/>
                </a:lnTo>
                <a:lnTo>
                  <a:pt x="570" y="94"/>
                </a:lnTo>
                <a:lnTo>
                  <a:pt x="570" y="94"/>
                </a:lnTo>
                <a:lnTo>
                  <a:pt x="571" y="94"/>
                </a:lnTo>
                <a:lnTo>
                  <a:pt x="571" y="94"/>
                </a:lnTo>
                <a:lnTo>
                  <a:pt x="571" y="94"/>
                </a:lnTo>
                <a:lnTo>
                  <a:pt x="572" y="94"/>
                </a:lnTo>
                <a:lnTo>
                  <a:pt x="572" y="94"/>
                </a:lnTo>
                <a:lnTo>
                  <a:pt x="573" y="94"/>
                </a:lnTo>
                <a:lnTo>
                  <a:pt x="574" y="94"/>
                </a:lnTo>
                <a:lnTo>
                  <a:pt x="574" y="93"/>
                </a:lnTo>
                <a:lnTo>
                  <a:pt x="574" y="93"/>
                </a:lnTo>
                <a:lnTo>
                  <a:pt x="575" y="94"/>
                </a:lnTo>
                <a:lnTo>
                  <a:pt x="575" y="94"/>
                </a:lnTo>
                <a:lnTo>
                  <a:pt x="576" y="93"/>
                </a:lnTo>
                <a:lnTo>
                  <a:pt x="576" y="93"/>
                </a:lnTo>
                <a:lnTo>
                  <a:pt x="577" y="91"/>
                </a:lnTo>
                <a:lnTo>
                  <a:pt x="578" y="90"/>
                </a:lnTo>
                <a:lnTo>
                  <a:pt x="579" y="89"/>
                </a:lnTo>
                <a:lnTo>
                  <a:pt x="579" y="89"/>
                </a:lnTo>
                <a:lnTo>
                  <a:pt x="580" y="89"/>
                </a:lnTo>
                <a:lnTo>
                  <a:pt x="580" y="89"/>
                </a:lnTo>
                <a:lnTo>
                  <a:pt x="580" y="88"/>
                </a:lnTo>
                <a:lnTo>
                  <a:pt x="581" y="89"/>
                </a:lnTo>
                <a:lnTo>
                  <a:pt x="581" y="88"/>
                </a:lnTo>
                <a:lnTo>
                  <a:pt x="582" y="88"/>
                </a:lnTo>
                <a:lnTo>
                  <a:pt x="582" y="88"/>
                </a:lnTo>
                <a:lnTo>
                  <a:pt x="583" y="85"/>
                </a:lnTo>
                <a:lnTo>
                  <a:pt x="583" y="85"/>
                </a:lnTo>
                <a:lnTo>
                  <a:pt x="583" y="85"/>
                </a:lnTo>
                <a:lnTo>
                  <a:pt x="584" y="85"/>
                </a:lnTo>
                <a:lnTo>
                  <a:pt x="584" y="84"/>
                </a:lnTo>
                <a:lnTo>
                  <a:pt x="585" y="84"/>
                </a:lnTo>
                <a:lnTo>
                  <a:pt x="585" y="84"/>
                </a:lnTo>
                <a:lnTo>
                  <a:pt x="586" y="82"/>
                </a:lnTo>
                <a:lnTo>
                  <a:pt x="586" y="82"/>
                </a:lnTo>
                <a:lnTo>
                  <a:pt x="587" y="83"/>
                </a:lnTo>
                <a:lnTo>
                  <a:pt x="587" y="83"/>
                </a:lnTo>
                <a:lnTo>
                  <a:pt x="588" y="83"/>
                </a:lnTo>
                <a:lnTo>
                  <a:pt x="589" y="83"/>
                </a:lnTo>
                <a:lnTo>
                  <a:pt x="589" y="83"/>
                </a:lnTo>
                <a:lnTo>
                  <a:pt x="590" y="83"/>
                </a:lnTo>
                <a:lnTo>
                  <a:pt x="590" y="83"/>
                </a:lnTo>
                <a:lnTo>
                  <a:pt x="591" y="83"/>
                </a:lnTo>
                <a:lnTo>
                  <a:pt x="591" y="84"/>
                </a:lnTo>
                <a:lnTo>
                  <a:pt x="591" y="85"/>
                </a:lnTo>
                <a:lnTo>
                  <a:pt x="592" y="85"/>
                </a:lnTo>
                <a:lnTo>
                  <a:pt x="592" y="85"/>
                </a:lnTo>
                <a:lnTo>
                  <a:pt x="593" y="86"/>
                </a:lnTo>
                <a:lnTo>
                  <a:pt x="594" y="86"/>
                </a:lnTo>
                <a:lnTo>
                  <a:pt x="594" y="86"/>
                </a:lnTo>
                <a:lnTo>
                  <a:pt x="595" y="85"/>
                </a:lnTo>
                <a:lnTo>
                  <a:pt x="595" y="85"/>
                </a:lnTo>
                <a:lnTo>
                  <a:pt x="596" y="84"/>
                </a:lnTo>
                <a:lnTo>
                  <a:pt x="596" y="84"/>
                </a:lnTo>
                <a:lnTo>
                  <a:pt x="597" y="84"/>
                </a:lnTo>
                <a:lnTo>
                  <a:pt x="597" y="84"/>
                </a:lnTo>
                <a:lnTo>
                  <a:pt x="597" y="84"/>
                </a:lnTo>
                <a:lnTo>
                  <a:pt x="598" y="84"/>
                </a:lnTo>
                <a:lnTo>
                  <a:pt x="599" y="84"/>
                </a:lnTo>
                <a:lnTo>
                  <a:pt x="599" y="86"/>
                </a:lnTo>
                <a:lnTo>
                  <a:pt x="600" y="86"/>
                </a:lnTo>
                <a:lnTo>
                  <a:pt x="600" y="84"/>
                </a:lnTo>
                <a:lnTo>
                  <a:pt x="601" y="84"/>
                </a:lnTo>
                <a:lnTo>
                  <a:pt x="601" y="85"/>
                </a:lnTo>
                <a:lnTo>
                  <a:pt x="602" y="88"/>
                </a:lnTo>
                <a:lnTo>
                  <a:pt x="602" y="88"/>
                </a:lnTo>
                <a:lnTo>
                  <a:pt x="603" y="90"/>
                </a:lnTo>
                <a:lnTo>
                  <a:pt x="603" y="90"/>
                </a:lnTo>
                <a:lnTo>
                  <a:pt x="604" y="90"/>
                </a:lnTo>
                <a:lnTo>
                  <a:pt x="605" y="90"/>
                </a:lnTo>
                <a:lnTo>
                  <a:pt x="606" y="90"/>
                </a:lnTo>
                <a:lnTo>
                  <a:pt x="606" y="90"/>
                </a:lnTo>
                <a:lnTo>
                  <a:pt x="606" y="90"/>
                </a:lnTo>
                <a:lnTo>
                  <a:pt x="606" y="90"/>
                </a:lnTo>
                <a:lnTo>
                  <a:pt x="607" y="90"/>
                </a:lnTo>
                <a:lnTo>
                  <a:pt x="607" y="90"/>
                </a:lnTo>
                <a:lnTo>
                  <a:pt x="608" y="90"/>
                </a:lnTo>
                <a:lnTo>
                  <a:pt x="608" y="89"/>
                </a:lnTo>
                <a:lnTo>
                  <a:pt x="608" y="89"/>
                </a:lnTo>
                <a:lnTo>
                  <a:pt x="609" y="90"/>
                </a:lnTo>
                <a:lnTo>
                  <a:pt x="609" y="90"/>
                </a:lnTo>
                <a:lnTo>
                  <a:pt x="610" y="90"/>
                </a:lnTo>
                <a:lnTo>
                  <a:pt x="610" y="90"/>
                </a:lnTo>
                <a:lnTo>
                  <a:pt x="610" y="90"/>
                </a:lnTo>
                <a:lnTo>
                  <a:pt x="610" y="90"/>
                </a:lnTo>
                <a:lnTo>
                  <a:pt x="611" y="90"/>
                </a:lnTo>
                <a:lnTo>
                  <a:pt x="612" y="91"/>
                </a:lnTo>
                <a:lnTo>
                  <a:pt x="612" y="91"/>
                </a:lnTo>
                <a:lnTo>
                  <a:pt x="613" y="88"/>
                </a:lnTo>
                <a:lnTo>
                  <a:pt x="613" y="88"/>
                </a:lnTo>
                <a:lnTo>
                  <a:pt x="614" y="87"/>
                </a:lnTo>
                <a:lnTo>
                  <a:pt x="614" y="86"/>
                </a:lnTo>
                <a:lnTo>
                  <a:pt x="615" y="86"/>
                </a:lnTo>
                <a:lnTo>
                  <a:pt x="615" y="85"/>
                </a:lnTo>
                <a:lnTo>
                  <a:pt x="615" y="86"/>
                </a:lnTo>
                <a:lnTo>
                  <a:pt x="616" y="86"/>
                </a:lnTo>
                <a:lnTo>
                  <a:pt x="616" y="86"/>
                </a:lnTo>
                <a:lnTo>
                  <a:pt x="617" y="86"/>
                </a:lnTo>
                <a:lnTo>
                  <a:pt x="617" y="86"/>
                </a:lnTo>
                <a:lnTo>
                  <a:pt x="617" y="86"/>
                </a:lnTo>
                <a:lnTo>
                  <a:pt x="618" y="86"/>
                </a:lnTo>
                <a:lnTo>
                  <a:pt x="618" y="86"/>
                </a:lnTo>
                <a:lnTo>
                  <a:pt x="619" y="84"/>
                </a:lnTo>
                <a:lnTo>
                  <a:pt x="619" y="84"/>
                </a:lnTo>
                <a:lnTo>
                  <a:pt x="620" y="84"/>
                </a:lnTo>
                <a:lnTo>
                  <a:pt x="620" y="83"/>
                </a:lnTo>
                <a:lnTo>
                  <a:pt x="620" y="83"/>
                </a:lnTo>
                <a:lnTo>
                  <a:pt x="621" y="82"/>
                </a:lnTo>
                <a:lnTo>
                  <a:pt x="622" y="82"/>
                </a:lnTo>
                <a:lnTo>
                  <a:pt x="622" y="82"/>
                </a:lnTo>
                <a:lnTo>
                  <a:pt x="623" y="82"/>
                </a:lnTo>
                <a:lnTo>
                  <a:pt x="623" y="82"/>
                </a:lnTo>
                <a:lnTo>
                  <a:pt x="623" y="81"/>
                </a:lnTo>
                <a:lnTo>
                  <a:pt x="624" y="83"/>
                </a:lnTo>
                <a:lnTo>
                  <a:pt x="624" y="83"/>
                </a:lnTo>
                <a:lnTo>
                  <a:pt x="625" y="84"/>
                </a:lnTo>
                <a:lnTo>
                  <a:pt x="625" y="84"/>
                </a:lnTo>
                <a:lnTo>
                  <a:pt x="626" y="84"/>
                </a:lnTo>
                <a:lnTo>
                  <a:pt x="626" y="82"/>
                </a:lnTo>
                <a:lnTo>
                  <a:pt x="627" y="81"/>
                </a:lnTo>
                <a:lnTo>
                  <a:pt x="627" y="81"/>
                </a:lnTo>
                <a:lnTo>
                  <a:pt x="628" y="81"/>
                </a:lnTo>
                <a:lnTo>
                  <a:pt x="628" y="81"/>
                </a:lnTo>
                <a:lnTo>
                  <a:pt x="629" y="81"/>
                </a:lnTo>
                <a:lnTo>
                  <a:pt x="629" y="81"/>
                </a:lnTo>
                <a:lnTo>
                  <a:pt x="630" y="78"/>
                </a:lnTo>
                <a:lnTo>
                  <a:pt x="630" y="79"/>
                </a:lnTo>
                <a:lnTo>
                  <a:pt x="631" y="79"/>
                </a:lnTo>
                <a:lnTo>
                  <a:pt x="631" y="79"/>
                </a:lnTo>
                <a:lnTo>
                  <a:pt x="632" y="79"/>
                </a:lnTo>
                <a:lnTo>
                  <a:pt x="632" y="79"/>
                </a:lnTo>
                <a:lnTo>
                  <a:pt x="633" y="80"/>
                </a:lnTo>
                <a:lnTo>
                  <a:pt x="633" y="80"/>
                </a:lnTo>
                <a:lnTo>
                  <a:pt x="634" y="79"/>
                </a:lnTo>
                <a:lnTo>
                  <a:pt x="634" y="78"/>
                </a:lnTo>
                <a:lnTo>
                  <a:pt x="635" y="78"/>
                </a:lnTo>
                <a:lnTo>
                  <a:pt x="635" y="75"/>
                </a:lnTo>
                <a:lnTo>
                  <a:pt x="636" y="52"/>
                </a:lnTo>
                <a:lnTo>
                  <a:pt x="637" y="49"/>
                </a:lnTo>
                <a:lnTo>
                  <a:pt x="638" y="44"/>
                </a:lnTo>
                <a:lnTo>
                  <a:pt x="638" y="44"/>
                </a:lnTo>
                <a:lnTo>
                  <a:pt x="638" y="43"/>
                </a:lnTo>
                <a:lnTo>
                  <a:pt x="639" y="43"/>
                </a:lnTo>
                <a:lnTo>
                  <a:pt x="639" y="43"/>
                </a:lnTo>
                <a:lnTo>
                  <a:pt x="639" y="43"/>
                </a:lnTo>
                <a:lnTo>
                  <a:pt x="640" y="43"/>
                </a:lnTo>
                <a:lnTo>
                  <a:pt x="640" y="44"/>
                </a:lnTo>
                <a:lnTo>
                  <a:pt x="641" y="44"/>
                </a:lnTo>
                <a:lnTo>
                  <a:pt x="641" y="44"/>
                </a:lnTo>
                <a:lnTo>
                  <a:pt x="642" y="44"/>
                </a:lnTo>
                <a:lnTo>
                  <a:pt x="642" y="44"/>
                </a:lnTo>
                <a:lnTo>
                  <a:pt x="642" y="44"/>
                </a:lnTo>
                <a:lnTo>
                  <a:pt x="643" y="44"/>
                </a:lnTo>
                <a:lnTo>
                  <a:pt x="644" y="46"/>
                </a:lnTo>
                <a:lnTo>
                  <a:pt x="644" y="46"/>
                </a:lnTo>
                <a:lnTo>
                  <a:pt x="645" y="46"/>
                </a:lnTo>
                <a:lnTo>
                  <a:pt x="645" y="46"/>
                </a:lnTo>
                <a:lnTo>
                  <a:pt x="646" y="47"/>
                </a:lnTo>
                <a:lnTo>
                  <a:pt x="646" y="47"/>
                </a:lnTo>
                <a:lnTo>
                  <a:pt x="647" y="47"/>
                </a:lnTo>
                <a:lnTo>
                  <a:pt x="647" y="47"/>
                </a:lnTo>
                <a:lnTo>
                  <a:pt x="647" y="47"/>
                </a:lnTo>
                <a:lnTo>
                  <a:pt x="648" y="47"/>
                </a:lnTo>
                <a:lnTo>
                  <a:pt x="649" y="51"/>
                </a:lnTo>
                <a:lnTo>
                  <a:pt x="649" y="52"/>
                </a:lnTo>
                <a:lnTo>
                  <a:pt x="649" y="54"/>
                </a:lnTo>
                <a:lnTo>
                  <a:pt x="650" y="54"/>
                </a:lnTo>
                <a:lnTo>
                  <a:pt x="650" y="53"/>
                </a:lnTo>
                <a:lnTo>
                  <a:pt x="651" y="55"/>
                </a:lnTo>
                <a:lnTo>
                  <a:pt x="651" y="55"/>
                </a:lnTo>
                <a:lnTo>
                  <a:pt x="652" y="55"/>
                </a:lnTo>
                <a:lnTo>
                  <a:pt x="652" y="55"/>
                </a:lnTo>
                <a:lnTo>
                  <a:pt x="653" y="55"/>
                </a:lnTo>
                <a:lnTo>
                  <a:pt x="653" y="55"/>
                </a:lnTo>
                <a:lnTo>
                  <a:pt x="654" y="55"/>
                </a:lnTo>
                <a:lnTo>
                  <a:pt x="654" y="55"/>
                </a:lnTo>
                <a:lnTo>
                  <a:pt x="655" y="54"/>
                </a:lnTo>
                <a:lnTo>
                  <a:pt x="655" y="53"/>
                </a:lnTo>
                <a:lnTo>
                  <a:pt x="656" y="53"/>
                </a:lnTo>
                <a:lnTo>
                  <a:pt x="656" y="53"/>
                </a:lnTo>
                <a:lnTo>
                  <a:pt x="657" y="54"/>
                </a:lnTo>
                <a:lnTo>
                  <a:pt x="658" y="54"/>
                </a:lnTo>
                <a:lnTo>
                  <a:pt x="658" y="55"/>
                </a:lnTo>
                <a:lnTo>
                  <a:pt x="659" y="55"/>
                </a:lnTo>
                <a:lnTo>
                  <a:pt x="659" y="55"/>
                </a:lnTo>
                <a:lnTo>
                  <a:pt x="659" y="54"/>
                </a:lnTo>
                <a:lnTo>
                  <a:pt x="660" y="54"/>
                </a:lnTo>
                <a:lnTo>
                  <a:pt x="660" y="54"/>
                </a:lnTo>
                <a:lnTo>
                  <a:pt x="661" y="55"/>
                </a:lnTo>
                <a:lnTo>
                  <a:pt x="661" y="55"/>
                </a:lnTo>
                <a:lnTo>
                  <a:pt x="662" y="56"/>
                </a:lnTo>
                <a:lnTo>
                  <a:pt x="662" y="57"/>
                </a:lnTo>
                <a:lnTo>
                  <a:pt x="663" y="57"/>
                </a:lnTo>
                <a:lnTo>
                  <a:pt x="664" y="57"/>
                </a:lnTo>
                <a:lnTo>
                  <a:pt x="665" y="58"/>
                </a:lnTo>
                <a:lnTo>
                  <a:pt x="665" y="57"/>
                </a:lnTo>
                <a:lnTo>
                  <a:pt x="666" y="59"/>
                </a:lnTo>
                <a:lnTo>
                  <a:pt x="666" y="59"/>
                </a:lnTo>
                <a:lnTo>
                  <a:pt x="667" y="59"/>
                </a:lnTo>
                <a:lnTo>
                  <a:pt x="667" y="59"/>
                </a:lnTo>
                <a:lnTo>
                  <a:pt x="668" y="62"/>
                </a:lnTo>
                <a:lnTo>
                  <a:pt x="669" y="63"/>
                </a:lnTo>
                <a:lnTo>
                  <a:pt x="669" y="63"/>
                </a:lnTo>
                <a:lnTo>
                  <a:pt x="669" y="63"/>
                </a:lnTo>
                <a:lnTo>
                  <a:pt x="670" y="63"/>
                </a:lnTo>
                <a:lnTo>
                  <a:pt x="671" y="63"/>
                </a:lnTo>
                <a:lnTo>
                  <a:pt x="671" y="64"/>
                </a:lnTo>
                <a:lnTo>
                  <a:pt x="671" y="62"/>
                </a:lnTo>
                <a:lnTo>
                  <a:pt x="672" y="40"/>
                </a:lnTo>
                <a:lnTo>
                  <a:pt x="672" y="40"/>
                </a:lnTo>
                <a:lnTo>
                  <a:pt x="673" y="45"/>
                </a:lnTo>
                <a:lnTo>
                  <a:pt x="673" y="46"/>
                </a:lnTo>
                <a:lnTo>
                  <a:pt x="674" y="48"/>
                </a:lnTo>
                <a:lnTo>
                  <a:pt x="674" y="48"/>
                </a:lnTo>
                <a:lnTo>
                  <a:pt x="675" y="48"/>
                </a:lnTo>
                <a:lnTo>
                  <a:pt x="676" y="48"/>
                </a:lnTo>
                <a:lnTo>
                  <a:pt x="676" y="48"/>
                </a:lnTo>
                <a:lnTo>
                  <a:pt x="676" y="48"/>
                </a:lnTo>
                <a:lnTo>
                  <a:pt x="676" y="49"/>
                </a:lnTo>
                <a:lnTo>
                  <a:pt x="677" y="48"/>
                </a:lnTo>
                <a:lnTo>
                  <a:pt x="677" y="46"/>
                </a:lnTo>
                <a:lnTo>
                  <a:pt x="677" y="40"/>
                </a:lnTo>
                <a:lnTo>
                  <a:pt x="678" y="43"/>
                </a:lnTo>
                <a:lnTo>
                  <a:pt x="678" y="46"/>
                </a:lnTo>
                <a:lnTo>
                  <a:pt x="679" y="61"/>
                </a:lnTo>
                <a:lnTo>
                  <a:pt x="680" y="68"/>
                </a:lnTo>
                <a:lnTo>
                  <a:pt x="681" y="82"/>
                </a:lnTo>
                <a:lnTo>
                  <a:pt x="681" y="83"/>
                </a:lnTo>
                <a:lnTo>
                  <a:pt x="682" y="83"/>
                </a:lnTo>
                <a:lnTo>
                  <a:pt x="682" y="84"/>
                </a:lnTo>
                <a:lnTo>
                  <a:pt x="683" y="86"/>
                </a:lnTo>
                <a:lnTo>
                  <a:pt x="683" y="85"/>
                </a:lnTo>
                <a:lnTo>
                  <a:pt x="683" y="85"/>
                </a:lnTo>
                <a:lnTo>
                  <a:pt x="684" y="84"/>
                </a:lnTo>
                <a:lnTo>
                  <a:pt x="685" y="85"/>
                </a:lnTo>
                <a:lnTo>
                  <a:pt x="685" y="84"/>
                </a:lnTo>
                <a:lnTo>
                  <a:pt x="685" y="85"/>
                </a:lnTo>
                <a:lnTo>
                  <a:pt x="686" y="85"/>
                </a:lnTo>
                <a:lnTo>
                  <a:pt x="686" y="85"/>
                </a:lnTo>
                <a:lnTo>
                  <a:pt x="687" y="85"/>
                </a:lnTo>
                <a:lnTo>
                  <a:pt x="687" y="85"/>
                </a:lnTo>
                <a:lnTo>
                  <a:pt x="688" y="84"/>
                </a:lnTo>
                <a:lnTo>
                  <a:pt x="688" y="84"/>
                </a:lnTo>
                <a:lnTo>
                  <a:pt x="688" y="84"/>
                </a:lnTo>
                <a:lnTo>
                  <a:pt x="689" y="84"/>
                </a:lnTo>
                <a:lnTo>
                  <a:pt x="689" y="83"/>
                </a:lnTo>
                <a:lnTo>
                  <a:pt x="690" y="82"/>
                </a:lnTo>
                <a:lnTo>
                  <a:pt x="691" y="82"/>
                </a:lnTo>
                <a:lnTo>
                  <a:pt x="692" y="82"/>
                </a:lnTo>
                <a:lnTo>
                  <a:pt x="692" y="82"/>
                </a:lnTo>
                <a:lnTo>
                  <a:pt x="693" y="81"/>
                </a:lnTo>
                <a:lnTo>
                  <a:pt x="693" y="81"/>
                </a:lnTo>
                <a:lnTo>
                  <a:pt x="693" y="81"/>
                </a:lnTo>
                <a:lnTo>
                  <a:pt x="693" y="81"/>
                </a:lnTo>
                <a:lnTo>
                  <a:pt x="694" y="81"/>
                </a:lnTo>
                <a:lnTo>
                  <a:pt x="694" y="81"/>
                </a:lnTo>
                <a:lnTo>
                  <a:pt x="695" y="80"/>
                </a:lnTo>
                <a:lnTo>
                  <a:pt x="695" y="81"/>
                </a:lnTo>
                <a:lnTo>
                  <a:pt x="695" y="81"/>
                </a:lnTo>
                <a:lnTo>
                  <a:pt x="696" y="81"/>
                </a:lnTo>
                <a:lnTo>
                  <a:pt x="696" y="81"/>
                </a:lnTo>
                <a:lnTo>
                  <a:pt x="696" y="81"/>
                </a:lnTo>
                <a:lnTo>
                  <a:pt x="697" y="81"/>
                </a:lnTo>
                <a:lnTo>
                  <a:pt x="697" y="81"/>
                </a:lnTo>
                <a:lnTo>
                  <a:pt x="697" y="82"/>
                </a:lnTo>
                <a:lnTo>
                  <a:pt x="698" y="82"/>
                </a:lnTo>
                <a:lnTo>
                  <a:pt x="698" y="82"/>
                </a:lnTo>
                <a:lnTo>
                  <a:pt x="698" y="82"/>
                </a:lnTo>
                <a:lnTo>
                  <a:pt x="699" y="83"/>
                </a:lnTo>
                <a:lnTo>
                  <a:pt x="699" y="83"/>
                </a:lnTo>
                <a:lnTo>
                  <a:pt x="700" y="83"/>
                </a:lnTo>
                <a:lnTo>
                  <a:pt x="701" y="82"/>
                </a:lnTo>
                <a:lnTo>
                  <a:pt x="701" y="82"/>
                </a:lnTo>
                <a:lnTo>
                  <a:pt x="701" y="84"/>
                </a:lnTo>
                <a:lnTo>
                  <a:pt x="702" y="84"/>
                </a:lnTo>
                <a:lnTo>
                  <a:pt x="702" y="84"/>
                </a:lnTo>
                <a:lnTo>
                  <a:pt x="703" y="84"/>
                </a:lnTo>
                <a:lnTo>
                  <a:pt x="703" y="83"/>
                </a:lnTo>
                <a:lnTo>
                  <a:pt x="704" y="83"/>
                </a:lnTo>
                <a:lnTo>
                  <a:pt x="704" y="82"/>
                </a:lnTo>
                <a:lnTo>
                  <a:pt x="705" y="82"/>
                </a:lnTo>
                <a:lnTo>
                  <a:pt x="705" y="82"/>
                </a:lnTo>
                <a:lnTo>
                  <a:pt x="706" y="81"/>
                </a:lnTo>
                <a:lnTo>
                  <a:pt x="707" y="81"/>
                </a:lnTo>
                <a:lnTo>
                  <a:pt x="708" y="81"/>
                </a:lnTo>
                <a:lnTo>
                  <a:pt x="708" y="80"/>
                </a:lnTo>
                <a:lnTo>
                  <a:pt x="709" y="83"/>
                </a:lnTo>
                <a:lnTo>
                  <a:pt x="709" y="83"/>
                </a:lnTo>
                <a:lnTo>
                  <a:pt x="709" y="82"/>
                </a:lnTo>
                <a:lnTo>
                  <a:pt x="710" y="82"/>
                </a:lnTo>
                <a:lnTo>
                  <a:pt x="710" y="83"/>
                </a:lnTo>
                <a:lnTo>
                  <a:pt x="710" y="83"/>
                </a:lnTo>
                <a:lnTo>
                  <a:pt x="711" y="83"/>
                </a:lnTo>
                <a:lnTo>
                  <a:pt x="712" y="83"/>
                </a:lnTo>
                <a:lnTo>
                  <a:pt x="712" y="83"/>
                </a:lnTo>
                <a:lnTo>
                  <a:pt x="713" y="82"/>
                </a:lnTo>
                <a:lnTo>
                  <a:pt x="713" y="82"/>
                </a:lnTo>
                <a:lnTo>
                  <a:pt x="714" y="84"/>
                </a:lnTo>
                <a:lnTo>
                  <a:pt x="714" y="84"/>
                </a:lnTo>
                <a:lnTo>
                  <a:pt x="715" y="85"/>
                </a:lnTo>
                <a:lnTo>
                  <a:pt x="715" y="85"/>
                </a:lnTo>
                <a:lnTo>
                  <a:pt x="715" y="85"/>
                </a:lnTo>
                <a:lnTo>
                  <a:pt x="716" y="84"/>
                </a:lnTo>
                <a:lnTo>
                  <a:pt x="716" y="90"/>
                </a:lnTo>
                <a:lnTo>
                  <a:pt x="717" y="90"/>
                </a:lnTo>
                <a:lnTo>
                  <a:pt x="717" y="90"/>
                </a:lnTo>
                <a:lnTo>
                  <a:pt x="717" y="90"/>
                </a:lnTo>
                <a:lnTo>
                  <a:pt x="718" y="90"/>
                </a:lnTo>
                <a:lnTo>
                  <a:pt x="718" y="91"/>
                </a:lnTo>
                <a:lnTo>
                  <a:pt x="719" y="91"/>
                </a:lnTo>
                <a:lnTo>
                  <a:pt x="719" y="91"/>
                </a:lnTo>
                <a:lnTo>
                  <a:pt x="720" y="90"/>
                </a:lnTo>
                <a:lnTo>
                  <a:pt x="720" y="90"/>
                </a:lnTo>
                <a:lnTo>
                  <a:pt x="721" y="90"/>
                </a:lnTo>
                <a:lnTo>
                  <a:pt x="721" y="90"/>
                </a:lnTo>
                <a:lnTo>
                  <a:pt x="722" y="90"/>
                </a:lnTo>
                <a:lnTo>
                  <a:pt x="722" y="90"/>
                </a:lnTo>
                <a:lnTo>
                  <a:pt x="723" y="89"/>
                </a:lnTo>
                <a:lnTo>
                  <a:pt x="724" y="90"/>
                </a:lnTo>
                <a:lnTo>
                  <a:pt x="724" y="90"/>
                </a:lnTo>
                <a:lnTo>
                  <a:pt x="725" y="91"/>
                </a:lnTo>
                <a:lnTo>
                  <a:pt x="725" y="91"/>
                </a:lnTo>
                <a:lnTo>
                  <a:pt x="725" y="91"/>
                </a:lnTo>
                <a:lnTo>
                  <a:pt x="726" y="91"/>
                </a:lnTo>
                <a:lnTo>
                  <a:pt x="726" y="91"/>
                </a:lnTo>
                <a:lnTo>
                  <a:pt x="727" y="92"/>
                </a:lnTo>
                <a:lnTo>
                  <a:pt x="728" y="92"/>
                </a:lnTo>
                <a:lnTo>
                  <a:pt x="728" y="93"/>
                </a:lnTo>
                <a:lnTo>
                  <a:pt x="729" y="93"/>
                </a:lnTo>
                <a:lnTo>
                  <a:pt x="729" y="93"/>
                </a:lnTo>
                <a:lnTo>
                  <a:pt x="730" y="93"/>
                </a:lnTo>
                <a:lnTo>
                  <a:pt x="730" y="93"/>
                </a:lnTo>
                <a:lnTo>
                  <a:pt x="731" y="93"/>
                </a:lnTo>
                <a:lnTo>
                  <a:pt x="731" y="93"/>
                </a:lnTo>
                <a:lnTo>
                  <a:pt x="731" y="93"/>
                </a:lnTo>
                <a:lnTo>
                  <a:pt x="732" y="93"/>
                </a:lnTo>
                <a:lnTo>
                  <a:pt x="732" y="93"/>
                </a:lnTo>
                <a:lnTo>
                  <a:pt x="732" y="93"/>
                </a:lnTo>
                <a:lnTo>
                  <a:pt x="733" y="94"/>
                </a:lnTo>
                <a:lnTo>
                  <a:pt x="733" y="94"/>
                </a:lnTo>
                <a:lnTo>
                  <a:pt x="734" y="93"/>
                </a:lnTo>
                <a:lnTo>
                  <a:pt x="735" y="94"/>
                </a:lnTo>
                <a:lnTo>
                  <a:pt x="735" y="94"/>
                </a:lnTo>
                <a:lnTo>
                  <a:pt x="735" y="94"/>
                </a:lnTo>
                <a:lnTo>
                  <a:pt x="736" y="94"/>
                </a:lnTo>
                <a:lnTo>
                  <a:pt x="736" y="94"/>
                </a:lnTo>
                <a:lnTo>
                  <a:pt x="737" y="94"/>
                </a:lnTo>
                <a:lnTo>
                  <a:pt x="737" y="94"/>
                </a:lnTo>
                <a:lnTo>
                  <a:pt x="738" y="95"/>
                </a:lnTo>
                <a:lnTo>
                  <a:pt x="739" y="95"/>
                </a:lnTo>
                <a:lnTo>
                  <a:pt x="740" y="95"/>
                </a:lnTo>
                <a:lnTo>
                  <a:pt x="740" y="96"/>
                </a:lnTo>
                <a:lnTo>
                  <a:pt x="741" y="96"/>
                </a:lnTo>
                <a:lnTo>
                  <a:pt x="741" y="96"/>
                </a:lnTo>
                <a:lnTo>
                  <a:pt x="741" y="96"/>
                </a:lnTo>
                <a:lnTo>
                  <a:pt x="741" y="96"/>
                </a:lnTo>
                <a:lnTo>
                  <a:pt x="742" y="96"/>
                </a:lnTo>
                <a:lnTo>
                  <a:pt x="742" y="96"/>
                </a:lnTo>
                <a:lnTo>
                  <a:pt x="743" y="96"/>
                </a:lnTo>
                <a:lnTo>
                  <a:pt x="743" y="96"/>
                </a:lnTo>
                <a:lnTo>
                  <a:pt x="744" y="96"/>
                </a:lnTo>
                <a:lnTo>
                  <a:pt x="744" y="96"/>
                </a:lnTo>
                <a:lnTo>
                  <a:pt x="744" y="96"/>
                </a:lnTo>
                <a:lnTo>
                  <a:pt x="745" y="96"/>
                </a:lnTo>
                <a:lnTo>
                  <a:pt x="745" y="96"/>
                </a:lnTo>
                <a:lnTo>
                  <a:pt x="746" y="96"/>
                </a:lnTo>
                <a:lnTo>
                  <a:pt x="746" y="96"/>
                </a:lnTo>
                <a:lnTo>
                  <a:pt x="746" y="96"/>
                </a:lnTo>
                <a:lnTo>
                  <a:pt x="747" y="96"/>
                </a:lnTo>
                <a:lnTo>
                  <a:pt x="747" y="96"/>
                </a:lnTo>
                <a:lnTo>
                  <a:pt x="748" y="96"/>
                </a:lnTo>
                <a:lnTo>
                  <a:pt x="748" y="96"/>
                </a:lnTo>
                <a:lnTo>
                  <a:pt x="748" y="96"/>
                </a:lnTo>
                <a:lnTo>
                  <a:pt x="749" y="96"/>
                </a:lnTo>
                <a:lnTo>
                  <a:pt x="750" y="96"/>
                </a:lnTo>
                <a:lnTo>
                  <a:pt x="751" y="96"/>
                </a:lnTo>
                <a:lnTo>
                  <a:pt x="751" y="96"/>
                </a:lnTo>
                <a:lnTo>
                  <a:pt x="752" y="93"/>
                </a:lnTo>
                <a:lnTo>
                  <a:pt x="752" y="93"/>
                </a:lnTo>
                <a:lnTo>
                  <a:pt x="752" y="93"/>
                </a:lnTo>
                <a:lnTo>
                  <a:pt x="753" y="93"/>
                </a:lnTo>
                <a:lnTo>
                  <a:pt x="753" y="93"/>
                </a:lnTo>
                <a:lnTo>
                  <a:pt x="753" y="93"/>
                </a:lnTo>
                <a:lnTo>
                  <a:pt x="754" y="93"/>
                </a:lnTo>
                <a:lnTo>
                  <a:pt x="754" y="93"/>
                </a:lnTo>
                <a:lnTo>
                  <a:pt x="755" y="93"/>
                </a:lnTo>
                <a:lnTo>
                  <a:pt x="756" y="92"/>
                </a:lnTo>
                <a:lnTo>
                  <a:pt x="756" y="92"/>
                </a:lnTo>
                <a:lnTo>
                  <a:pt x="757" y="89"/>
                </a:lnTo>
                <a:lnTo>
                  <a:pt x="757" y="88"/>
                </a:lnTo>
                <a:lnTo>
                  <a:pt x="758" y="86"/>
                </a:lnTo>
                <a:lnTo>
                  <a:pt x="758" y="86"/>
                </a:lnTo>
                <a:lnTo>
                  <a:pt x="759" y="86"/>
                </a:lnTo>
                <a:lnTo>
                  <a:pt x="759" y="86"/>
                </a:lnTo>
                <a:lnTo>
                  <a:pt x="759" y="86"/>
                </a:lnTo>
                <a:lnTo>
                  <a:pt x="760" y="86"/>
                </a:lnTo>
                <a:lnTo>
                  <a:pt x="760" y="87"/>
                </a:lnTo>
                <a:lnTo>
                  <a:pt x="760" y="86"/>
                </a:lnTo>
                <a:lnTo>
                  <a:pt x="760" y="86"/>
                </a:lnTo>
                <a:lnTo>
                  <a:pt x="761" y="86"/>
                </a:lnTo>
                <a:lnTo>
                  <a:pt x="761" y="86"/>
                </a:lnTo>
                <a:lnTo>
                  <a:pt x="762" y="87"/>
                </a:lnTo>
                <a:lnTo>
                  <a:pt x="762" y="87"/>
                </a:lnTo>
                <a:lnTo>
                  <a:pt x="763" y="86"/>
                </a:lnTo>
                <a:lnTo>
                  <a:pt x="763" y="86"/>
                </a:lnTo>
                <a:lnTo>
                  <a:pt x="764" y="86"/>
                </a:lnTo>
                <a:lnTo>
                  <a:pt x="764" y="86"/>
                </a:lnTo>
                <a:lnTo>
                  <a:pt x="764" y="86"/>
                </a:lnTo>
                <a:lnTo>
                  <a:pt x="765" y="86"/>
                </a:lnTo>
                <a:lnTo>
                  <a:pt x="765" y="86"/>
                </a:lnTo>
                <a:lnTo>
                  <a:pt x="765" y="86"/>
                </a:lnTo>
                <a:lnTo>
                  <a:pt x="766" y="86"/>
                </a:lnTo>
                <a:lnTo>
                  <a:pt x="767" y="87"/>
                </a:lnTo>
                <a:lnTo>
                  <a:pt x="767" y="86"/>
                </a:lnTo>
                <a:lnTo>
                  <a:pt x="767" y="86"/>
                </a:lnTo>
                <a:lnTo>
                  <a:pt x="768" y="86"/>
                </a:lnTo>
                <a:lnTo>
                  <a:pt x="768" y="85"/>
                </a:lnTo>
                <a:lnTo>
                  <a:pt x="769" y="86"/>
                </a:lnTo>
                <a:lnTo>
                  <a:pt x="769" y="86"/>
                </a:lnTo>
                <a:lnTo>
                  <a:pt x="770" y="85"/>
                </a:lnTo>
                <a:lnTo>
                  <a:pt x="770" y="85"/>
                </a:lnTo>
                <a:lnTo>
                  <a:pt x="771" y="85"/>
                </a:lnTo>
                <a:lnTo>
                  <a:pt x="771" y="84"/>
                </a:lnTo>
                <a:lnTo>
                  <a:pt x="772" y="85"/>
                </a:lnTo>
                <a:lnTo>
                  <a:pt x="772" y="85"/>
                </a:lnTo>
                <a:lnTo>
                  <a:pt x="772" y="84"/>
                </a:lnTo>
                <a:lnTo>
                  <a:pt x="773" y="84"/>
                </a:lnTo>
                <a:lnTo>
                  <a:pt x="773" y="84"/>
                </a:lnTo>
                <a:lnTo>
                  <a:pt x="774" y="85"/>
                </a:lnTo>
                <a:lnTo>
                  <a:pt x="774" y="85"/>
                </a:lnTo>
                <a:lnTo>
                  <a:pt x="775" y="86"/>
                </a:lnTo>
                <a:lnTo>
                  <a:pt x="776" y="85"/>
                </a:lnTo>
                <a:lnTo>
                  <a:pt x="776" y="86"/>
                </a:lnTo>
                <a:lnTo>
                  <a:pt x="776" y="86"/>
                </a:lnTo>
                <a:lnTo>
                  <a:pt x="777" y="85"/>
                </a:lnTo>
                <a:lnTo>
                  <a:pt x="777" y="85"/>
                </a:lnTo>
                <a:lnTo>
                  <a:pt x="778" y="85"/>
                </a:lnTo>
                <a:lnTo>
                  <a:pt x="778" y="85"/>
                </a:lnTo>
                <a:lnTo>
                  <a:pt x="778" y="85"/>
                </a:lnTo>
                <a:lnTo>
                  <a:pt x="779" y="85"/>
                </a:lnTo>
                <a:lnTo>
                  <a:pt x="779" y="85"/>
                </a:lnTo>
                <a:lnTo>
                  <a:pt x="779" y="85"/>
                </a:lnTo>
                <a:lnTo>
                  <a:pt x="780" y="85"/>
                </a:lnTo>
                <a:lnTo>
                  <a:pt x="780" y="84"/>
                </a:lnTo>
                <a:lnTo>
                  <a:pt x="781" y="84"/>
                </a:lnTo>
                <a:lnTo>
                  <a:pt x="782" y="84"/>
                </a:lnTo>
                <a:lnTo>
                  <a:pt x="782" y="84"/>
                </a:lnTo>
                <a:lnTo>
                  <a:pt x="783" y="84"/>
                </a:lnTo>
                <a:lnTo>
                  <a:pt x="783" y="84"/>
                </a:lnTo>
                <a:lnTo>
                  <a:pt x="784" y="84"/>
                </a:lnTo>
                <a:lnTo>
                  <a:pt x="784" y="84"/>
                </a:lnTo>
                <a:lnTo>
                  <a:pt x="784" y="84"/>
                </a:lnTo>
                <a:lnTo>
                  <a:pt x="785" y="84"/>
                </a:lnTo>
                <a:lnTo>
                  <a:pt x="785" y="84"/>
                </a:lnTo>
                <a:lnTo>
                  <a:pt x="785" y="84"/>
                </a:lnTo>
                <a:lnTo>
                  <a:pt x="786" y="84"/>
                </a:lnTo>
                <a:lnTo>
                  <a:pt x="787" y="84"/>
                </a:lnTo>
                <a:lnTo>
                  <a:pt x="787" y="83"/>
                </a:lnTo>
                <a:lnTo>
                  <a:pt x="787" y="84"/>
                </a:lnTo>
                <a:lnTo>
                  <a:pt x="788" y="84"/>
                </a:lnTo>
                <a:lnTo>
                  <a:pt x="789" y="84"/>
                </a:lnTo>
                <a:lnTo>
                  <a:pt x="789" y="84"/>
                </a:lnTo>
                <a:lnTo>
                  <a:pt x="790" y="84"/>
                </a:lnTo>
                <a:lnTo>
                  <a:pt x="790" y="84"/>
                </a:lnTo>
                <a:lnTo>
                  <a:pt x="791" y="84"/>
                </a:lnTo>
                <a:lnTo>
                  <a:pt x="791" y="84"/>
                </a:lnTo>
                <a:lnTo>
                  <a:pt x="791" y="84"/>
                </a:lnTo>
                <a:lnTo>
                  <a:pt x="792" y="84"/>
                </a:lnTo>
                <a:lnTo>
                  <a:pt x="793" y="84"/>
                </a:lnTo>
                <a:lnTo>
                  <a:pt x="793" y="84"/>
                </a:lnTo>
                <a:lnTo>
                  <a:pt x="794" y="85"/>
                </a:lnTo>
                <a:lnTo>
                  <a:pt x="794" y="85"/>
                </a:lnTo>
                <a:lnTo>
                  <a:pt x="795" y="85"/>
                </a:lnTo>
                <a:lnTo>
                  <a:pt x="795" y="85"/>
                </a:lnTo>
                <a:lnTo>
                  <a:pt x="796" y="85"/>
                </a:lnTo>
                <a:lnTo>
                  <a:pt x="796" y="85"/>
                </a:lnTo>
                <a:lnTo>
                  <a:pt x="796" y="84"/>
                </a:lnTo>
                <a:lnTo>
                  <a:pt x="797" y="83"/>
                </a:lnTo>
                <a:lnTo>
                  <a:pt x="798" y="83"/>
                </a:lnTo>
                <a:lnTo>
                  <a:pt x="798" y="82"/>
                </a:lnTo>
                <a:lnTo>
                  <a:pt x="799" y="82"/>
                </a:lnTo>
                <a:lnTo>
                  <a:pt x="799" y="82"/>
                </a:lnTo>
                <a:lnTo>
                  <a:pt x="800" y="83"/>
                </a:lnTo>
                <a:lnTo>
                  <a:pt x="800" y="83"/>
                </a:lnTo>
                <a:lnTo>
                  <a:pt x="801" y="83"/>
                </a:lnTo>
                <a:lnTo>
                  <a:pt x="801" y="84"/>
                </a:lnTo>
                <a:lnTo>
                  <a:pt x="802" y="82"/>
                </a:lnTo>
                <a:lnTo>
                  <a:pt x="803" y="82"/>
                </a:lnTo>
                <a:lnTo>
                  <a:pt x="803" y="81"/>
                </a:lnTo>
                <a:lnTo>
                  <a:pt x="804" y="82"/>
                </a:lnTo>
                <a:lnTo>
                  <a:pt x="805" y="86"/>
                </a:lnTo>
                <a:lnTo>
                  <a:pt x="805" y="87"/>
                </a:lnTo>
                <a:lnTo>
                  <a:pt x="806" y="87"/>
                </a:lnTo>
                <a:lnTo>
                  <a:pt x="806" y="87"/>
                </a:lnTo>
                <a:lnTo>
                  <a:pt x="806" y="87"/>
                </a:lnTo>
                <a:lnTo>
                  <a:pt x="807" y="86"/>
                </a:lnTo>
                <a:lnTo>
                  <a:pt x="807" y="87"/>
                </a:lnTo>
                <a:lnTo>
                  <a:pt x="807" y="87"/>
                </a:lnTo>
                <a:lnTo>
                  <a:pt x="808" y="87"/>
                </a:lnTo>
                <a:lnTo>
                  <a:pt x="808" y="87"/>
                </a:lnTo>
                <a:lnTo>
                  <a:pt x="809" y="87"/>
                </a:lnTo>
                <a:lnTo>
                  <a:pt x="809" y="87"/>
                </a:lnTo>
                <a:lnTo>
                  <a:pt x="810" y="87"/>
                </a:lnTo>
                <a:lnTo>
                  <a:pt x="810" y="87"/>
                </a:lnTo>
                <a:lnTo>
                  <a:pt x="811" y="87"/>
                </a:lnTo>
                <a:lnTo>
                  <a:pt x="811" y="88"/>
                </a:lnTo>
                <a:lnTo>
                  <a:pt x="811" y="88"/>
                </a:lnTo>
                <a:lnTo>
                  <a:pt x="811" y="88"/>
                </a:lnTo>
                <a:lnTo>
                  <a:pt x="812" y="88"/>
                </a:lnTo>
                <a:lnTo>
                  <a:pt x="812" y="88"/>
                </a:lnTo>
                <a:lnTo>
                  <a:pt x="813" y="88"/>
                </a:lnTo>
                <a:lnTo>
                  <a:pt x="813" y="86"/>
                </a:lnTo>
                <a:lnTo>
                  <a:pt x="814" y="86"/>
                </a:lnTo>
                <a:lnTo>
                  <a:pt x="815" y="85"/>
                </a:lnTo>
                <a:lnTo>
                  <a:pt x="815" y="85"/>
                </a:lnTo>
                <a:lnTo>
                  <a:pt x="815" y="85"/>
                </a:lnTo>
                <a:lnTo>
                  <a:pt x="816" y="87"/>
                </a:lnTo>
                <a:lnTo>
                  <a:pt x="816" y="87"/>
                </a:lnTo>
                <a:lnTo>
                  <a:pt x="817" y="86"/>
                </a:lnTo>
                <a:lnTo>
                  <a:pt x="817" y="86"/>
                </a:lnTo>
                <a:lnTo>
                  <a:pt x="818" y="86"/>
                </a:lnTo>
                <a:lnTo>
                  <a:pt x="818" y="86"/>
                </a:lnTo>
                <a:lnTo>
                  <a:pt x="818" y="86"/>
                </a:lnTo>
                <a:lnTo>
                  <a:pt x="819" y="86"/>
                </a:lnTo>
                <a:lnTo>
                  <a:pt x="819" y="86"/>
                </a:lnTo>
                <a:lnTo>
                  <a:pt x="819" y="86"/>
                </a:lnTo>
                <a:lnTo>
                  <a:pt x="819" y="86"/>
                </a:lnTo>
                <a:lnTo>
                  <a:pt x="820" y="85"/>
                </a:lnTo>
                <a:lnTo>
                  <a:pt x="821" y="84"/>
                </a:lnTo>
                <a:lnTo>
                  <a:pt x="821" y="84"/>
                </a:lnTo>
                <a:lnTo>
                  <a:pt x="822" y="84"/>
                </a:lnTo>
                <a:lnTo>
                  <a:pt x="822" y="84"/>
                </a:lnTo>
                <a:lnTo>
                  <a:pt x="823" y="84"/>
                </a:lnTo>
                <a:lnTo>
                  <a:pt x="823" y="84"/>
                </a:lnTo>
                <a:lnTo>
                  <a:pt x="823" y="84"/>
                </a:lnTo>
                <a:lnTo>
                  <a:pt x="824" y="84"/>
                </a:lnTo>
                <a:lnTo>
                  <a:pt x="824" y="84"/>
                </a:lnTo>
                <a:lnTo>
                  <a:pt x="825" y="84"/>
                </a:lnTo>
                <a:lnTo>
                  <a:pt x="825" y="84"/>
                </a:lnTo>
                <a:lnTo>
                  <a:pt x="826" y="84"/>
                </a:lnTo>
                <a:lnTo>
                  <a:pt x="826" y="84"/>
                </a:lnTo>
                <a:lnTo>
                  <a:pt x="827" y="85"/>
                </a:lnTo>
                <a:lnTo>
                  <a:pt x="827" y="85"/>
                </a:lnTo>
                <a:lnTo>
                  <a:pt x="827" y="85"/>
                </a:lnTo>
                <a:lnTo>
                  <a:pt x="828" y="85"/>
                </a:lnTo>
                <a:lnTo>
                  <a:pt x="828" y="85"/>
                </a:lnTo>
                <a:lnTo>
                  <a:pt x="828" y="85"/>
                </a:lnTo>
                <a:lnTo>
                  <a:pt x="829" y="84"/>
                </a:lnTo>
                <a:lnTo>
                  <a:pt x="829" y="84"/>
                </a:lnTo>
                <a:lnTo>
                  <a:pt x="830" y="84"/>
                </a:lnTo>
                <a:lnTo>
                  <a:pt x="831" y="84"/>
                </a:lnTo>
                <a:lnTo>
                  <a:pt x="831" y="84"/>
                </a:lnTo>
                <a:lnTo>
                  <a:pt x="832" y="84"/>
                </a:lnTo>
                <a:lnTo>
                  <a:pt x="832" y="84"/>
                </a:lnTo>
                <a:lnTo>
                  <a:pt x="833" y="84"/>
                </a:lnTo>
                <a:lnTo>
                  <a:pt x="833" y="84"/>
                </a:lnTo>
                <a:lnTo>
                  <a:pt x="834" y="85"/>
                </a:lnTo>
                <a:lnTo>
                  <a:pt x="835" y="85"/>
                </a:lnTo>
                <a:lnTo>
                  <a:pt x="835" y="85"/>
                </a:lnTo>
                <a:lnTo>
                  <a:pt x="836" y="85"/>
                </a:lnTo>
                <a:lnTo>
                  <a:pt x="837" y="85"/>
                </a:lnTo>
                <a:lnTo>
                  <a:pt x="837" y="85"/>
                </a:lnTo>
                <a:lnTo>
                  <a:pt x="837" y="85"/>
                </a:lnTo>
                <a:lnTo>
                  <a:pt x="837" y="85"/>
                </a:lnTo>
                <a:lnTo>
                  <a:pt x="838" y="85"/>
                </a:lnTo>
                <a:lnTo>
                  <a:pt x="838" y="85"/>
                </a:lnTo>
                <a:lnTo>
                  <a:pt x="838" y="85"/>
                </a:lnTo>
                <a:lnTo>
                  <a:pt x="839" y="85"/>
                </a:lnTo>
                <a:lnTo>
                  <a:pt x="839" y="85"/>
                </a:lnTo>
                <a:lnTo>
                  <a:pt x="839" y="85"/>
                </a:lnTo>
                <a:lnTo>
                  <a:pt x="840" y="85"/>
                </a:lnTo>
                <a:lnTo>
                  <a:pt x="840" y="86"/>
                </a:lnTo>
                <a:lnTo>
                  <a:pt x="841" y="85"/>
                </a:lnTo>
                <a:lnTo>
                  <a:pt x="841" y="85"/>
                </a:lnTo>
                <a:lnTo>
                  <a:pt x="842" y="86"/>
                </a:lnTo>
                <a:lnTo>
                  <a:pt x="842" y="86"/>
                </a:lnTo>
                <a:lnTo>
                  <a:pt x="843" y="86"/>
                </a:lnTo>
                <a:lnTo>
                  <a:pt x="843" y="87"/>
                </a:lnTo>
                <a:lnTo>
                  <a:pt x="843" y="86"/>
                </a:lnTo>
                <a:lnTo>
                  <a:pt x="844" y="86"/>
                </a:lnTo>
                <a:lnTo>
                  <a:pt x="844" y="86"/>
                </a:lnTo>
                <a:lnTo>
                  <a:pt x="844" y="86"/>
                </a:lnTo>
                <a:lnTo>
                  <a:pt x="845" y="86"/>
                </a:lnTo>
                <a:lnTo>
                  <a:pt x="845" y="85"/>
                </a:lnTo>
                <a:lnTo>
                  <a:pt x="846" y="85"/>
                </a:lnTo>
                <a:lnTo>
                  <a:pt x="846" y="85"/>
                </a:lnTo>
                <a:lnTo>
                  <a:pt x="846" y="84"/>
                </a:lnTo>
                <a:lnTo>
                  <a:pt x="846" y="84"/>
                </a:lnTo>
                <a:lnTo>
                  <a:pt x="847" y="84"/>
                </a:lnTo>
                <a:lnTo>
                  <a:pt x="848" y="83"/>
                </a:lnTo>
                <a:lnTo>
                  <a:pt x="848" y="84"/>
                </a:lnTo>
                <a:lnTo>
                  <a:pt x="848" y="84"/>
                </a:lnTo>
                <a:lnTo>
                  <a:pt x="849" y="83"/>
                </a:lnTo>
                <a:lnTo>
                  <a:pt x="849" y="84"/>
                </a:lnTo>
                <a:lnTo>
                  <a:pt x="849" y="84"/>
                </a:lnTo>
                <a:lnTo>
                  <a:pt x="850" y="83"/>
                </a:lnTo>
                <a:lnTo>
                  <a:pt x="850" y="83"/>
                </a:lnTo>
                <a:lnTo>
                  <a:pt x="851" y="84"/>
                </a:lnTo>
                <a:lnTo>
                  <a:pt x="852" y="84"/>
                </a:lnTo>
                <a:lnTo>
                  <a:pt x="853" y="84"/>
                </a:lnTo>
                <a:lnTo>
                  <a:pt x="853" y="84"/>
                </a:lnTo>
                <a:lnTo>
                  <a:pt x="853" y="84"/>
                </a:lnTo>
                <a:lnTo>
                  <a:pt x="854" y="84"/>
                </a:lnTo>
                <a:lnTo>
                  <a:pt x="854" y="84"/>
                </a:lnTo>
                <a:lnTo>
                  <a:pt x="854" y="84"/>
                </a:lnTo>
                <a:lnTo>
                  <a:pt x="854" y="83"/>
                </a:lnTo>
                <a:lnTo>
                  <a:pt x="855" y="85"/>
                </a:lnTo>
                <a:lnTo>
                  <a:pt x="855" y="85"/>
                </a:lnTo>
                <a:lnTo>
                  <a:pt x="855" y="84"/>
                </a:lnTo>
                <a:lnTo>
                  <a:pt x="856" y="85"/>
                </a:lnTo>
                <a:lnTo>
                  <a:pt x="857" y="85"/>
                </a:lnTo>
                <a:lnTo>
                  <a:pt x="858" y="85"/>
                </a:lnTo>
                <a:lnTo>
                  <a:pt x="858" y="85"/>
                </a:lnTo>
                <a:lnTo>
                  <a:pt x="858" y="85"/>
                </a:lnTo>
                <a:lnTo>
                  <a:pt x="858" y="87"/>
                </a:lnTo>
                <a:lnTo>
                  <a:pt x="859" y="87"/>
                </a:lnTo>
                <a:lnTo>
                  <a:pt x="859" y="87"/>
                </a:lnTo>
                <a:lnTo>
                  <a:pt x="860" y="86"/>
                </a:lnTo>
                <a:lnTo>
                  <a:pt x="860" y="86"/>
                </a:lnTo>
                <a:lnTo>
                  <a:pt x="860" y="87"/>
                </a:lnTo>
                <a:lnTo>
                  <a:pt x="861" y="87"/>
                </a:lnTo>
                <a:lnTo>
                  <a:pt x="861" y="87"/>
                </a:lnTo>
                <a:lnTo>
                  <a:pt x="862" y="87"/>
                </a:lnTo>
                <a:lnTo>
                  <a:pt x="862" y="87"/>
                </a:lnTo>
                <a:lnTo>
                  <a:pt x="862" y="87"/>
                </a:lnTo>
                <a:lnTo>
                  <a:pt x="863" y="87"/>
                </a:lnTo>
                <a:lnTo>
                  <a:pt x="863" y="87"/>
                </a:lnTo>
                <a:lnTo>
                  <a:pt x="864" y="87"/>
                </a:lnTo>
                <a:lnTo>
                  <a:pt x="864" y="86"/>
                </a:lnTo>
                <a:lnTo>
                  <a:pt x="864" y="86"/>
                </a:lnTo>
                <a:lnTo>
                  <a:pt x="865" y="87"/>
                </a:lnTo>
                <a:lnTo>
                  <a:pt x="865" y="87"/>
                </a:lnTo>
                <a:lnTo>
                  <a:pt x="866" y="88"/>
                </a:lnTo>
                <a:lnTo>
                  <a:pt x="866" y="88"/>
                </a:lnTo>
                <a:lnTo>
                  <a:pt x="867" y="88"/>
                </a:lnTo>
                <a:lnTo>
                  <a:pt x="867" y="88"/>
                </a:lnTo>
                <a:lnTo>
                  <a:pt x="868" y="88"/>
                </a:lnTo>
                <a:lnTo>
                  <a:pt x="868" y="88"/>
                </a:lnTo>
                <a:lnTo>
                  <a:pt x="869" y="88"/>
                </a:lnTo>
                <a:lnTo>
                  <a:pt x="869" y="88"/>
                </a:lnTo>
                <a:lnTo>
                  <a:pt x="870" y="88"/>
                </a:lnTo>
                <a:lnTo>
                  <a:pt x="870" y="88"/>
                </a:lnTo>
                <a:lnTo>
                  <a:pt x="871" y="89"/>
                </a:lnTo>
                <a:lnTo>
                  <a:pt x="871" y="89"/>
                </a:lnTo>
                <a:lnTo>
                  <a:pt x="872" y="89"/>
                </a:lnTo>
                <a:lnTo>
                  <a:pt x="873" y="89"/>
                </a:lnTo>
                <a:lnTo>
                  <a:pt x="874" y="89"/>
                </a:lnTo>
                <a:lnTo>
                  <a:pt x="874" y="89"/>
                </a:lnTo>
                <a:lnTo>
                  <a:pt x="874" y="89"/>
                </a:lnTo>
                <a:lnTo>
                  <a:pt x="875" y="89"/>
                </a:lnTo>
                <a:lnTo>
                  <a:pt x="875" y="89"/>
                </a:lnTo>
                <a:lnTo>
                  <a:pt x="876" y="88"/>
                </a:lnTo>
                <a:lnTo>
                  <a:pt x="876" y="88"/>
                </a:lnTo>
                <a:lnTo>
                  <a:pt x="877" y="88"/>
                </a:lnTo>
                <a:lnTo>
                  <a:pt x="877" y="88"/>
                </a:lnTo>
                <a:lnTo>
                  <a:pt x="878" y="88"/>
                </a:lnTo>
                <a:lnTo>
                  <a:pt x="878" y="88"/>
                </a:lnTo>
                <a:lnTo>
                  <a:pt x="879" y="88"/>
                </a:lnTo>
                <a:lnTo>
                  <a:pt x="879" y="88"/>
                </a:lnTo>
                <a:lnTo>
                  <a:pt x="879" y="88"/>
                </a:lnTo>
                <a:lnTo>
                  <a:pt x="880" y="88"/>
                </a:lnTo>
                <a:lnTo>
                  <a:pt x="880" y="88"/>
                </a:lnTo>
                <a:lnTo>
                  <a:pt x="881" y="88"/>
                </a:lnTo>
                <a:lnTo>
                  <a:pt x="881" y="88"/>
                </a:lnTo>
                <a:lnTo>
                  <a:pt x="881" y="88"/>
                </a:lnTo>
                <a:lnTo>
                  <a:pt x="882" y="88"/>
                </a:lnTo>
                <a:lnTo>
                  <a:pt x="882" y="88"/>
                </a:lnTo>
                <a:lnTo>
                  <a:pt x="882" y="88"/>
                </a:lnTo>
                <a:lnTo>
                  <a:pt x="883" y="88"/>
                </a:lnTo>
                <a:lnTo>
                  <a:pt x="884" y="88"/>
                </a:lnTo>
                <a:lnTo>
                  <a:pt x="884" y="88"/>
                </a:lnTo>
                <a:lnTo>
                  <a:pt x="885" y="89"/>
                </a:lnTo>
                <a:lnTo>
                  <a:pt x="885" y="89"/>
                </a:lnTo>
                <a:lnTo>
                  <a:pt x="886" y="90"/>
                </a:lnTo>
                <a:lnTo>
                  <a:pt x="886" y="90"/>
                </a:lnTo>
                <a:lnTo>
                  <a:pt x="887" y="89"/>
                </a:lnTo>
                <a:lnTo>
                  <a:pt x="887" y="89"/>
                </a:lnTo>
                <a:lnTo>
                  <a:pt x="888" y="89"/>
                </a:lnTo>
                <a:lnTo>
                  <a:pt x="888" y="89"/>
                </a:lnTo>
                <a:lnTo>
                  <a:pt x="889" y="89"/>
                </a:lnTo>
                <a:lnTo>
                  <a:pt x="890" y="89"/>
                </a:lnTo>
                <a:lnTo>
                  <a:pt x="890" y="89"/>
                </a:lnTo>
                <a:lnTo>
                  <a:pt x="891" y="90"/>
                </a:lnTo>
                <a:lnTo>
                  <a:pt x="891" y="90"/>
                </a:lnTo>
                <a:lnTo>
                  <a:pt x="891" y="90"/>
                </a:lnTo>
                <a:lnTo>
                  <a:pt x="892" y="90"/>
                </a:lnTo>
                <a:lnTo>
                  <a:pt x="892" y="90"/>
                </a:lnTo>
                <a:lnTo>
                  <a:pt x="892" y="90"/>
                </a:lnTo>
                <a:lnTo>
                  <a:pt x="893" y="89"/>
                </a:lnTo>
                <a:lnTo>
                  <a:pt x="893" y="89"/>
                </a:lnTo>
                <a:lnTo>
                  <a:pt x="894" y="89"/>
                </a:lnTo>
                <a:lnTo>
                  <a:pt x="894" y="91"/>
                </a:lnTo>
                <a:lnTo>
                  <a:pt x="894" y="91"/>
                </a:lnTo>
                <a:lnTo>
                  <a:pt x="895" y="91"/>
                </a:lnTo>
                <a:lnTo>
                  <a:pt x="896" y="91"/>
                </a:lnTo>
                <a:lnTo>
                  <a:pt x="896" y="91"/>
                </a:lnTo>
                <a:lnTo>
                  <a:pt x="897" y="92"/>
                </a:lnTo>
                <a:lnTo>
                  <a:pt x="897" y="92"/>
                </a:lnTo>
                <a:lnTo>
                  <a:pt x="897" y="92"/>
                </a:lnTo>
                <a:lnTo>
                  <a:pt x="898" y="92"/>
                </a:lnTo>
                <a:lnTo>
                  <a:pt x="898" y="92"/>
                </a:lnTo>
                <a:lnTo>
                  <a:pt x="898" y="92"/>
                </a:lnTo>
                <a:lnTo>
                  <a:pt x="899" y="93"/>
                </a:lnTo>
                <a:lnTo>
                  <a:pt x="899" y="92"/>
                </a:lnTo>
                <a:lnTo>
                  <a:pt x="900" y="92"/>
                </a:lnTo>
                <a:lnTo>
                  <a:pt x="900" y="91"/>
                </a:lnTo>
                <a:lnTo>
                  <a:pt x="901" y="92"/>
                </a:lnTo>
                <a:lnTo>
                  <a:pt x="901" y="93"/>
                </a:lnTo>
                <a:lnTo>
                  <a:pt x="902" y="93"/>
                </a:lnTo>
                <a:lnTo>
                  <a:pt x="902" y="93"/>
                </a:lnTo>
                <a:lnTo>
                  <a:pt x="902" y="93"/>
                </a:lnTo>
                <a:lnTo>
                  <a:pt x="903" y="94"/>
                </a:lnTo>
                <a:lnTo>
                  <a:pt x="903" y="93"/>
                </a:lnTo>
                <a:lnTo>
                  <a:pt x="903" y="94"/>
                </a:lnTo>
                <a:lnTo>
                  <a:pt x="904" y="94"/>
                </a:lnTo>
                <a:lnTo>
                  <a:pt x="904" y="94"/>
                </a:lnTo>
                <a:lnTo>
                  <a:pt x="904" y="94"/>
                </a:lnTo>
                <a:lnTo>
                  <a:pt x="905" y="94"/>
                </a:lnTo>
                <a:lnTo>
                  <a:pt x="905" y="93"/>
                </a:lnTo>
                <a:lnTo>
                  <a:pt x="905" y="93"/>
                </a:lnTo>
                <a:lnTo>
                  <a:pt x="906" y="93"/>
                </a:lnTo>
                <a:lnTo>
                  <a:pt x="906" y="93"/>
                </a:lnTo>
                <a:lnTo>
                  <a:pt x="906" y="93"/>
                </a:lnTo>
                <a:lnTo>
                  <a:pt x="907" y="93"/>
                </a:lnTo>
                <a:lnTo>
                  <a:pt x="907" y="93"/>
                </a:lnTo>
                <a:lnTo>
                  <a:pt x="907" y="93"/>
                </a:lnTo>
                <a:lnTo>
                  <a:pt x="908" y="93"/>
                </a:lnTo>
                <a:lnTo>
                  <a:pt x="908" y="93"/>
                </a:lnTo>
                <a:lnTo>
                  <a:pt x="909" y="93"/>
                </a:lnTo>
                <a:lnTo>
                  <a:pt x="909" y="93"/>
                </a:lnTo>
                <a:lnTo>
                  <a:pt x="910" y="93"/>
                </a:lnTo>
                <a:lnTo>
                  <a:pt x="910" y="93"/>
                </a:lnTo>
                <a:lnTo>
                  <a:pt x="911" y="93"/>
                </a:lnTo>
                <a:lnTo>
                  <a:pt x="911" y="92"/>
                </a:lnTo>
                <a:lnTo>
                  <a:pt x="912" y="93"/>
                </a:lnTo>
                <a:lnTo>
                  <a:pt x="912" y="93"/>
                </a:lnTo>
                <a:lnTo>
                  <a:pt x="912" y="93"/>
                </a:lnTo>
                <a:lnTo>
                  <a:pt x="913" y="93"/>
                </a:lnTo>
                <a:lnTo>
                  <a:pt x="913" y="93"/>
                </a:lnTo>
                <a:lnTo>
                  <a:pt x="913" y="93"/>
                </a:lnTo>
                <a:lnTo>
                  <a:pt x="914" y="93"/>
                </a:lnTo>
                <a:lnTo>
                  <a:pt x="914" y="93"/>
                </a:lnTo>
                <a:lnTo>
                  <a:pt x="914" y="93"/>
                </a:lnTo>
                <a:lnTo>
                  <a:pt x="915" y="94"/>
                </a:lnTo>
                <a:lnTo>
                  <a:pt x="916" y="94"/>
                </a:lnTo>
                <a:lnTo>
                  <a:pt x="916" y="95"/>
                </a:lnTo>
                <a:lnTo>
                  <a:pt x="917" y="95"/>
                </a:lnTo>
                <a:lnTo>
                  <a:pt x="917" y="95"/>
                </a:lnTo>
                <a:lnTo>
                  <a:pt x="917" y="95"/>
                </a:lnTo>
                <a:lnTo>
                  <a:pt x="918" y="96"/>
                </a:lnTo>
                <a:lnTo>
                  <a:pt x="918" y="96"/>
                </a:lnTo>
                <a:lnTo>
                  <a:pt x="919" y="96"/>
                </a:lnTo>
                <a:lnTo>
                  <a:pt x="919" y="96"/>
                </a:lnTo>
                <a:lnTo>
                  <a:pt x="920" y="96"/>
                </a:lnTo>
                <a:lnTo>
                  <a:pt x="920" y="95"/>
                </a:lnTo>
                <a:lnTo>
                  <a:pt x="921" y="95"/>
                </a:lnTo>
                <a:lnTo>
                  <a:pt x="921" y="94"/>
                </a:lnTo>
                <a:lnTo>
                  <a:pt x="922" y="94"/>
                </a:lnTo>
                <a:lnTo>
                  <a:pt x="923" y="93"/>
                </a:lnTo>
                <a:lnTo>
                  <a:pt x="923" y="93"/>
                </a:lnTo>
                <a:lnTo>
                  <a:pt x="923" y="93"/>
                </a:lnTo>
                <a:lnTo>
                  <a:pt x="924" y="93"/>
                </a:lnTo>
                <a:lnTo>
                  <a:pt x="924" y="93"/>
                </a:lnTo>
                <a:lnTo>
                  <a:pt x="925" y="93"/>
                </a:lnTo>
                <a:lnTo>
                  <a:pt x="925" y="93"/>
                </a:lnTo>
                <a:lnTo>
                  <a:pt x="925" y="93"/>
                </a:lnTo>
                <a:lnTo>
                  <a:pt x="926" y="93"/>
                </a:lnTo>
                <a:lnTo>
                  <a:pt x="927" y="93"/>
                </a:lnTo>
                <a:lnTo>
                  <a:pt x="927" y="93"/>
                </a:lnTo>
                <a:lnTo>
                  <a:pt x="928" y="92"/>
                </a:lnTo>
                <a:lnTo>
                  <a:pt x="928" y="92"/>
                </a:lnTo>
                <a:lnTo>
                  <a:pt x="928" y="92"/>
                </a:lnTo>
                <a:lnTo>
                  <a:pt x="929" y="92"/>
                </a:lnTo>
                <a:lnTo>
                  <a:pt x="929" y="92"/>
                </a:lnTo>
                <a:lnTo>
                  <a:pt x="930" y="93"/>
                </a:lnTo>
                <a:lnTo>
                  <a:pt x="930" y="93"/>
                </a:lnTo>
                <a:lnTo>
                  <a:pt x="931" y="92"/>
                </a:lnTo>
                <a:lnTo>
                  <a:pt x="932" y="92"/>
                </a:lnTo>
                <a:lnTo>
                  <a:pt x="932" y="92"/>
                </a:lnTo>
                <a:lnTo>
                  <a:pt x="933" y="92"/>
                </a:lnTo>
                <a:lnTo>
                  <a:pt x="933" y="92"/>
                </a:lnTo>
                <a:lnTo>
                  <a:pt x="934" y="92"/>
                </a:lnTo>
                <a:lnTo>
                  <a:pt x="934" y="92"/>
                </a:lnTo>
                <a:lnTo>
                  <a:pt x="935" y="90"/>
                </a:lnTo>
                <a:lnTo>
                  <a:pt x="935" y="91"/>
                </a:lnTo>
                <a:lnTo>
                  <a:pt x="936" y="91"/>
                </a:lnTo>
                <a:lnTo>
                  <a:pt x="936" y="91"/>
                </a:lnTo>
                <a:lnTo>
                  <a:pt x="937" y="91"/>
                </a:lnTo>
                <a:lnTo>
                  <a:pt x="937" y="91"/>
                </a:lnTo>
                <a:lnTo>
                  <a:pt x="937" y="91"/>
                </a:lnTo>
                <a:lnTo>
                  <a:pt x="938" y="92"/>
                </a:lnTo>
                <a:lnTo>
                  <a:pt x="938" y="92"/>
                </a:lnTo>
                <a:lnTo>
                  <a:pt x="939" y="92"/>
                </a:lnTo>
                <a:lnTo>
                  <a:pt x="939" y="92"/>
                </a:lnTo>
                <a:lnTo>
                  <a:pt x="939" y="92"/>
                </a:lnTo>
                <a:lnTo>
                  <a:pt x="940" y="92"/>
                </a:lnTo>
                <a:lnTo>
                  <a:pt x="940" y="92"/>
                </a:lnTo>
                <a:lnTo>
                  <a:pt x="940" y="92"/>
                </a:lnTo>
                <a:lnTo>
                  <a:pt x="941" y="91"/>
                </a:lnTo>
                <a:lnTo>
                  <a:pt x="941" y="92"/>
                </a:lnTo>
                <a:lnTo>
                  <a:pt x="941" y="92"/>
                </a:lnTo>
                <a:lnTo>
                  <a:pt x="942" y="92"/>
                </a:lnTo>
                <a:lnTo>
                  <a:pt x="943" y="92"/>
                </a:lnTo>
                <a:lnTo>
                  <a:pt x="943" y="92"/>
                </a:lnTo>
                <a:lnTo>
                  <a:pt x="944" y="91"/>
                </a:lnTo>
                <a:lnTo>
                  <a:pt x="944" y="91"/>
                </a:lnTo>
                <a:lnTo>
                  <a:pt x="945" y="91"/>
                </a:lnTo>
                <a:lnTo>
                  <a:pt x="945" y="91"/>
                </a:lnTo>
                <a:lnTo>
                  <a:pt x="945" y="91"/>
                </a:lnTo>
                <a:lnTo>
                  <a:pt x="946" y="91"/>
                </a:lnTo>
                <a:lnTo>
                  <a:pt x="946" y="90"/>
                </a:lnTo>
                <a:lnTo>
                  <a:pt x="947" y="90"/>
                </a:lnTo>
                <a:lnTo>
                  <a:pt x="948" y="90"/>
                </a:lnTo>
                <a:lnTo>
                  <a:pt x="948" y="90"/>
                </a:lnTo>
                <a:lnTo>
                  <a:pt x="949" y="90"/>
                </a:lnTo>
                <a:lnTo>
                  <a:pt x="949" y="90"/>
                </a:lnTo>
                <a:lnTo>
                  <a:pt x="949" y="90"/>
                </a:lnTo>
                <a:lnTo>
                  <a:pt x="949" y="90"/>
                </a:lnTo>
                <a:lnTo>
                  <a:pt x="950" y="90"/>
                </a:lnTo>
                <a:lnTo>
                  <a:pt x="950" y="90"/>
                </a:lnTo>
                <a:lnTo>
                  <a:pt x="950" y="89"/>
                </a:lnTo>
                <a:lnTo>
                  <a:pt x="951" y="90"/>
                </a:lnTo>
                <a:lnTo>
                  <a:pt x="951" y="90"/>
                </a:lnTo>
                <a:lnTo>
                  <a:pt x="952" y="90"/>
                </a:lnTo>
                <a:lnTo>
                  <a:pt x="952" y="89"/>
                </a:lnTo>
                <a:lnTo>
                  <a:pt x="953" y="89"/>
                </a:lnTo>
                <a:lnTo>
                  <a:pt x="953" y="90"/>
                </a:lnTo>
                <a:lnTo>
                  <a:pt x="954" y="91"/>
                </a:lnTo>
                <a:lnTo>
                  <a:pt x="954" y="91"/>
                </a:lnTo>
                <a:lnTo>
                  <a:pt x="954" y="91"/>
                </a:lnTo>
                <a:lnTo>
                  <a:pt x="955" y="91"/>
                </a:lnTo>
                <a:lnTo>
                  <a:pt x="955" y="91"/>
                </a:lnTo>
                <a:lnTo>
                  <a:pt x="956" y="91"/>
                </a:lnTo>
                <a:lnTo>
                  <a:pt x="956" y="91"/>
                </a:lnTo>
                <a:lnTo>
                  <a:pt x="957" y="92"/>
                </a:lnTo>
                <a:lnTo>
                  <a:pt x="957" y="92"/>
                </a:lnTo>
                <a:lnTo>
                  <a:pt x="958" y="92"/>
                </a:lnTo>
                <a:lnTo>
                  <a:pt x="959" y="92"/>
                </a:lnTo>
                <a:lnTo>
                  <a:pt x="959" y="92"/>
                </a:lnTo>
                <a:lnTo>
                  <a:pt x="960" y="92"/>
                </a:lnTo>
                <a:lnTo>
                  <a:pt x="960" y="92"/>
                </a:lnTo>
                <a:lnTo>
                  <a:pt x="961" y="92"/>
                </a:lnTo>
                <a:lnTo>
                  <a:pt x="961" y="92"/>
                </a:lnTo>
                <a:lnTo>
                  <a:pt x="961" y="92"/>
                </a:lnTo>
                <a:lnTo>
                  <a:pt x="962" y="92"/>
                </a:lnTo>
                <a:lnTo>
                  <a:pt x="962" y="92"/>
                </a:lnTo>
                <a:lnTo>
                  <a:pt x="963" y="92"/>
                </a:lnTo>
                <a:lnTo>
                  <a:pt x="963" y="91"/>
                </a:lnTo>
                <a:lnTo>
                  <a:pt x="964" y="91"/>
                </a:lnTo>
                <a:lnTo>
                  <a:pt x="964" y="91"/>
                </a:lnTo>
                <a:lnTo>
                  <a:pt x="965" y="91"/>
                </a:lnTo>
                <a:lnTo>
                  <a:pt x="965" y="91"/>
                </a:lnTo>
                <a:lnTo>
                  <a:pt x="965" y="91"/>
                </a:lnTo>
                <a:lnTo>
                  <a:pt x="966" y="91"/>
                </a:lnTo>
                <a:lnTo>
                  <a:pt x="966" y="90"/>
                </a:lnTo>
                <a:lnTo>
                  <a:pt x="967" y="90"/>
                </a:lnTo>
                <a:lnTo>
                  <a:pt x="967" y="90"/>
                </a:lnTo>
                <a:lnTo>
                  <a:pt x="968" y="91"/>
                </a:lnTo>
                <a:lnTo>
                  <a:pt x="968" y="91"/>
                </a:lnTo>
                <a:lnTo>
                  <a:pt x="969" y="91"/>
                </a:lnTo>
                <a:lnTo>
                  <a:pt x="970" y="91"/>
                </a:lnTo>
                <a:lnTo>
                  <a:pt x="971" y="91"/>
                </a:lnTo>
                <a:lnTo>
                  <a:pt x="971" y="91"/>
                </a:lnTo>
                <a:lnTo>
                  <a:pt x="971" y="91"/>
                </a:lnTo>
                <a:lnTo>
                  <a:pt x="971" y="91"/>
                </a:lnTo>
                <a:lnTo>
                  <a:pt x="972" y="91"/>
                </a:lnTo>
                <a:lnTo>
                  <a:pt x="972" y="91"/>
                </a:lnTo>
                <a:lnTo>
                  <a:pt x="973" y="91"/>
                </a:lnTo>
                <a:lnTo>
                  <a:pt x="973" y="91"/>
                </a:lnTo>
                <a:lnTo>
                  <a:pt x="974" y="90"/>
                </a:lnTo>
                <a:lnTo>
                  <a:pt x="974" y="90"/>
                </a:lnTo>
                <a:lnTo>
                  <a:pt x="975" y="90"/>
                </a:lnTo>
                <a:lnTo>
                  <a:pt x="975" y="90"/>
                </a:lnTo>
                <a:lnTo>
                  <a:pt x="976" y="91"/>
                </a:lnTo>
                <a:lnTo>
                  <a:pt x="976" y="91"/>
                </a:lnTo>
                <a:lnTo>
                  <a:pt x="976" y="93"/>
                </a:lnTo>
                <a:lnTo>
                  <a:pt x="977" y="93"/>
                </a:lnTo>
                <a:lnTo>
                  <a:pt x="977" y="93"/>
                </a:lnTo>
                <a:lnTo>
                  <a:pt x="977" y="93"/>
                </a:lnTo>
                <a:lnTo>
                  <a:pt x="977" y="93"/>
                </a:lnTo>
                <a:lnTo>
                  <a:pt x="978" y="93"/>
                </a:lnTo>
                <a:lnTo>
                  <a:pt x="978" y="93"/>
                </a:lnTo>
                <a:lnTo>
                  <a:pt x="979" y="92"/>
                </a:lnTo>
                <a:lnTo>
                  <a:pt x="980" y="91"/>
                </a:lnTo>
                <a:lnTo>
                  <a:pt x="980" y="91"/>
                </a:lnTo>
                <a:lnTo>
                  <a:pt x="980" y="91"/>
                </a:lnTo>
                <a:lnTo>
                  <a:pt x="981" y="92"/>
                </a:lnTo>
                <a:lnTo>
                  <a:pt x="982" y="92"/>
                </a:lnTo>
                <a:lnTo>
                  <a:pt x="982" y="92"/>
                </a:lnTo>
                <a:lnTo>
                  <a:pt x="982" y="91"/>
                </a:lnTo>
                <a:lnTo>
                  <a:pt x="983" y="92"/>
                </a:lnTo>
                <a:lnTo>
                  <a:pt x="983" y="91"/>
                </a:lnTo>
                <a:lnTo>
                  <a:pt x="984" y="92"/>
                </a:lnTo>
                <a:lnTo>
                  <a:pt x="984" y="91"/>
                </a:lnTo>
                <a:lnTo>
                  <a:pt x="984" y="91"/>
                </a:lnTo>
                <a:lnTo>
                  <a:pt x="985" y="91"/>
                </a:lnTo>
                <a:lnTo>
                  <a:pt x="985" y="93"/>
                </a:lnTo>
                <a:lnTo>
                  <a:pt x="986" y="93"/>
                </a:lnTo>
                <a:lnTo>
                  <a:pt x="986" y="93"/>
                </a:lnTo>
                <a:lnTo>
                  <a:pt x="986" y="93"/>
                </a:lnTo>
                <a:lnTo>
                  <a:pt x="987" y="93"/>
                </a:lnTo>
                <a:lnTo>
                  <a:pt x="987" y="93"/>
                </a:lnTo>
                <a:lnTo>
                  <a:pt x="988" y="92"/>
                </a:lnTo>
                <a:lnTo>
                  <a:pt x="988" y="92"/>
                </a:lnTo>
                <a:lnTo>
                  <a:pt x="988" y="92"/>
                </a:lnTo>
                <a:lnTo>
                  <a:pt x="989" y="93"/>
                </a:lnTo>
                <a:lnTo>
                  <a:pt x="989" y="92"/>
                </a:lnTo>
                <a:lnTo>
                  <a:pt x="989" y="93"/>
                </a:lnTo>
                <a:lnTo>
                  <a:pt x="990" y="92"/>
                </a:lnTo>
                <a:lnTo>
                  <a:pt x="990" y="93"/>
                </a:lnTo>
                <a:lnTo>
                  <a:pt x="990" y="93"/>
                </a:lnTo>
                <a:lnTo>
                  <a:pt x="991" y="93"/>
                </a:lnTo>
                <a:lnTo>
                  <a:pt x="991" y="93"/>
                </a:lnTo>
                <a:lnTo>
                  <a:pt x="992" y="92"/>
                </a:lnTo>
                <a:lnTo>
                  <a:pt x="992" y="92"/>
                </a:lnTo>
                <a:lnTo>
                  <a:pt x="993" y="91"/>
                </a:lnTo>
                <a:lnTo>
                  <a:pt x="993" y="91"/>
                </a:lnTo>
                <a:lnTo>
                  <a:pt x="994" y="90"/>
                </a:lnTo>
                <a:lnTo>
                  <a:pt x="994" y="90"/>
                </a:lnTo>
                <a:lnTo>
                  <a:pt x="995" y="90"/>
                </a:lnTo>
                <a:lnTo>
                  <a:pt x="996" y="90"/>
                </a:lnTo>
                <a:lnTo>
                  <a:pt x="996" y="90"/>
                </a:lnTo>
                <a:lnTo>
                  <a:pt x="996" y="90"/>
                </a:lnTo>
                <a:lnTo>
                  <a:pt x="997" y="90"/>
                </a:lnTo>
                <a:lnTo>
                  <a:pt x="998" y="90"/>
                </a:lnTo>
                <a:lnTo>
                  <a:pt x="998" y="91"/>
                </a:lnTo>
                <a:lnTo>
                  <a:pt x="999" y="91"/>
                </a:lnTo>
                <a:lnTo>
                  <a:pt x="999" y="91"/>
                </a:lnTo>
                <a:lnTo>
                  <a:pt x="1000" y="92"/>
                </a:lnTo>
                <a:lnTo>
                  <a:pt x="1000" y="92"/>
                </a:lnTo>
                <a:lnTo>
                  <a:pt x="1001" y="91"/>
                </a:lnTo>
                <a:lnTo>
                  <a:pt x="1001" y="91"/>
                </a:lnTo>
                <a:lnTo>
                  <a:pt x="1002" y="92"/>
                </a:lnTo>
                <a:lnTo>
                  <a:pt x="1003" y="92"/>
                </a:lnTo>
                <a:lnTo>
                  <a:pt x="1003" y="92"/>
                </a:lnTo>
                <a:lnTo>
                  <a:pt x="1004" y="92"/>
                </a:lnTo>
                <a:lnTo>
                  <a:pt x="1004" y="92"/>
                </a:lnTo>
                <a:lnTo>
                  <a:pt x="1004" y="92"/>
                </a:lnTo>
                <a:lnTo>
                  <a:pt x="1004" y="92"/>
                </a:lnTo>
                <a:lnTo>
                  <a:pt x="1005" y="92"/>
                </a:lnTo>
                <a:lnTo>
                  <a:pt x="1005" y="92"/>
                </a:lnTo>
                <a:lnTo>
                  <a:pt x="1005" y="92"/>
                </a:lnTo>
                <a:lnTo>
                  <a:pt x="1006" y="92"/>
                </a:lnTo>
                <a:lnTo>
                  <a:pt x="1006" y="92"/>
                </a:lnTo>
                <a:lnTo>
                  <a:pt x="1007" y="92"/>
                </a:lnTo>
                <a:lnTo>
                  <a:pt x="1008" y="91"/>
                </a:lnTo>
                <a:lnTo>
                  <a:pt x="1008" y="91"/>
                </a:lnTo>
                <a:lnTo>
                  <a:pt x="1008" y="91"/>
                </a:lnTo>
                <a:lnTo>
                  <a:pt x="1008" y="91"/>
                </a:lnTo>
                <a:lnTo>
                  <a:pt x="1009" y="91"/>
                </a:lnTo>
                <a:lnTo>
                  <a:pt x="1009" y="90"/>
                </a:lnTo>
                <a:lnTo>
                  <a:pt x="1010" y="90"/>
                </a:lnTo>
                <a:lnTo>
                  <a:pt x="1010" y="91"/>
                </a:lnTo>
                <a:lnTo>
                  <a:pt x="1010" y="91"/>
                </a:lnTo>
                <a:lnTo>
                  <a:pt x="1011" y="92"/>
                </a:lnTo>
                <a:lnTo>
                  <a:pt x="1012" y="92"/>
                </a:lnTo>
                <a:lnTo>
                  <a:pt x="1012" y="92"/>
                </a:lnTo>
                <a:lnTo>
                  <a:pt x="1012" y="91"/>
                </a:lnTo>
                <a:lnTo>
                  <a:pt x="1013" y="91"/>
                </a:lnTo>
                <a:lnTo>
                  <a:pt x="1014" y="90"/>
                </a:lnTo>
                <a:lnTo>
                  <a:pt x="1014" y="90"/>
                </a:lnTo>
                <a:lnTo>
                  <a:pt x="1015" y="90"/>
                </a:lnTo>
                <a:lnTo>
                  <a:pt x="1015" y="90"/>
                </a:lnTo>
                <a:lnTo>
                  <a:pt x="1015" y="90"/>
                </a:lnTo>
                <a:lnTo>
                  <a:pt x="1016" y="90"/>
                </a:lnTo>
                <a:lnTo>
                  <a:pt x="1016" y="91"/>
                </a:lnTo>
                <a:lnTo>
                  <a:pt x="1016" y="91"/>
                </a:lnTo>
                <a:lnTo>
                  <a:pt x="1016" y="91"/>
                </a:lnTo>
                <a:lnTo>
                  <a:pt x="1017" y="91"/>
                </a:lnTo>
                <a:lnTo>
                  <a:pt x="1017" y="91"/>
                </a:lnTo>
                <a:lnTo>
                  <a:pt x="1018" y="91"/>
                </a:lnTo>
                <a:lnTo>
                  <a:pt x="1018" y="92"/>
                </a:lnTo>
                <a:lnTo>
                  <a:pt x="1019" y="92"/>
                </a:lnTo>
                <a:lnTo>
                  <a:pt x="1019" y="92"/>
                </a:lnTo>
                <a:lnTo>
                  <a:pt x="1020" y="92"/>
                </a:lnTo>
                <a:lnTo>
                  <a:pt x="1020" y="92"/>
                </a:lnTo>
                <a:lnTo>
                  <a:pt x="1020" y="92"/>
                </a:lnTo>
                <a:lnTo>
                  <a:pt x="1021" y="92"/>
                </a:lnTo>
                <a:lnTo>
                  <a:pt x="1021" y="92"/>
                </a:lnTo>
                <a:lnTo>
                  <a:pt x="1021" y="92"/>
                </a:lnTo>
                <a:lnTo>
                  <a:pt x="1022" y="92"/>
                </a:lnTo>
                <a:lnTo>
                  <a:pt x="1023" y="92"/>
                </a:lnTo>
                <a:lnTo>
                  <a:pt x="1023" y="92"/>
                </a:lnTo>
                <a:lnTo>
                  <a:pt x="1024" y="92"/>
                </a:lnTo>
                <a:lnTo>
                  <a:pt x="1024" y="92"/>
                </a:lnTo>
                <a:lnTo>
                  <a:pt x="1024" y="92"/>
                </a:lnTo>
                <a:lnTo>
                  <a:pt x="1025" y="92"/>
                </a:lnTo>
                <a:lnTo>
                  <a:pt x="1025" y="92"/>
                </a:lnTo>
                <a:lnTo>
                  <a:pt x="1026" y="92"/>
                </a:lnTo>
                <a:lnTo>
                  <a:pt x="1026" y="92"/>
                </a:lnTo>
                <a:lnTo>
                  <a:pt x="1026" y="92"/>
                </a:lnTo>
                <a:lnTo>
                  <a:pt x="1027" y="92"/>
                </a:lnTo>
                <a:lnTo>
                  <a:pt x="1027" y="92"/>
                </a:lnTo>
                <a:lnTo>
                  <a:pt x="1027" y="91"/>
                </a:lnTo>
                <a:lnTo>
                  <a:pt x="1028" y="92"/>
                </a:lnTo>
                <a:lnTo>
                  <a:pt x="1029" y="92"/>
                </a:lnTo>
                <a:lnTo>
                  <a:pt x="1029" y="93"/>
                </a:lnTo>
                <a:lnTo>
                  <a:pt x="1030" y="92"/>
                </a:lnTo>
                <a:lnTo>
                  <a:pt x="1030" y="92"/>
                </a:lnTo>
                <a:lnTo>
                  <a:pt x="1030" y="93"/>
                </a:lnTo>
                <a:lnTo>
                  <a:pt x="1031" y="92"/>
                </a:lnTo>
                <a:lnTo>
                  <a:pt x="1031" y="93"/>
                </a:lnTo>
                <a:lnTo>
                  <a:pt x="1032" y="92"/>
                </a:lnTo>
                <a:lnTo>
                  <a:pt x="1032" y="92"/>
                </a:lnTo>
                <a:lnTo>
                  <a:pt x="1033" y="93"/>
                </a:lnTo>
                <a:lnTo>
                  <a:pt x="1034" y="94"/>
                </a:lnTo>
                <a:lnTo>
                  <a:pt x="1035" y="95"/>
                </a:lnTo>
                <a:lnTo>
                  <a:pt x="1035" y="95"/>
                </a:lnTo>
                <a:lnTo>
                  <a:pt x="1036" y="96"/>
                </a:lnTo>
                <a:lnTo>
                  <a:pt x="1036" y="96"/>
                </a:lnTo>
                <a:lnTo>
                  <a:pt x="1037" y="96"/>
                </a:lnTo>
                <a:lnTo>
                  <a:pt x="1037" y="96"/>
                </a:lnTo>
                <a:lnTo>
                  <a:pt x="1038" y="96"/>
                </a:lnTo>
                <a:lnTo>
                  <a:pt x="1039" y="96"/>
                </a:lnTo>
                <a:lnTo>
                  <a:pt x="1039" y="95"/>
                </a:lnTo>
                <a:lnTo>
                  <a:pt x="1039" y="95"/>
                </a:lnTo>
                <a:lnTo>
                  <a:pt x="1040" y="95"/>
                </a:lnTo>
                <a:lnTo>
                  <a:pt x="1040" y="95"/>
                </a:lnTo>
                <a:lnTo>
                  <a:pt x="1041" y="95"/>
                </a:lnTo>
                <a:lnTo>
                  <a:pt x="1041" y="96"/>
                </a:lnTo>
                <a:lnTo>
                  <a:pt x="1041" y="95"/>
                </a:lnTo>
                <a:lnTo>
                  <a:pt x="1042" y="97"/>
                </a:lnTo>
                <a:lnTo>
                  <a:pt x="1042" y="97"/>
                </a:lnTo>
                <a:lnTo>
                  <a:pt x="1043" y="97"/>
                </a:lnTo>
                <a:lnTo>
                  <a:pt x="1043" y="97"/>
                </a:lnTo>
                <a:lnTo>
                  <a:pt x="1043" y="97"/>
                </a:lnTo>
                <a:lnTo>
                  <a:pt x="1043" y="96"/>
                </a:lnTo>
                <a:lnTo>
                  <a:pt x="1044" y="96"/>
                </a:lnTo>
                <a:lnTo>
                  <a:pt x="1045" y="96"/>
                </a:lnTo>
                <a:lnTo>
                  <a:pt x="1046" y="94"/>
                </a:lnTo>
                <a:lnTo>
                  <a:pt x="1046" y="94"/>
                </a:lnTo>
                <a:lnTo>
                  <a:pt x="1047" y="95"/>
                </a:lnTo>
                <a:lnTo>
                  <a:pt x="1047" y="95"/>
                </a:lnTo>
                <a:lnTo>
                  <a:pt x="1048" y="95"/>
                </a:lnTo>
                <a:lnTo>
                  <a:pt x="1048" y="95"/>
                </a:lnTo>
                <a:lnTo>
                  <a:pt x="1048" y="95"/>
                </a:lnTo>
                <a:lnTo>
                  <a:pt x="1049" y="93"/>
                </a:lnTo>
                <a:lnTo>
                  <a:pt x="1050" y="93"/>
                </a:lnTo>
                <a:lnTo>
                  <a:pt x="1050" y="92"/>
                </a:lnTo>
                <a:lnTo>
                  <a:pt x="1051" y="93"/>
                </a:lnTo>
                <a:lnTo>
                  <a:pt x="1051" y="93"/>
                </a:lnTo>
                <a:lnTo>
                  <a:pt x="1052" y="95"/>
                </a:lnTo>
                <a:lnTo>
                  <a:pt x="1052" y="95"/>
                </a:lnTo>
                <a:lnTo>
                  <a:pt x="1053" y="95"/>
                </a:lnTo>
                <a:lnTo>
                  <a:pt x="1053" y="95"/>
                </a:lnTo>
                <a:lnTo>
                  <a:pt x="1053" y="95"/>
                </a:lnTo>
                <a:lnTo>
                  <a:pt x="1054" y="95"/>
                </a:lnTo>
                <a:lnTo>
                  <a:pt x="1054" y="95"/>
                </a:lnTo>
                <a:lnTo>
                  <a:pt x="1055" y="95"/>
                </a:lnTo>
                <a:lnTo>
                  <a:pt x="1055" y="95"/>
                </a:lnTo>
                <a:lnTo>
                  <a:pt x="1056" y="95"/>
                </a:lnTo>
                <a:lnTo>
                  <a:pt x="1056" y="95"/>
                </a:lnTo>
                <a:lnTo>
                  <a:pt x="1057" y="95"/>
                </a:lnTo>
                <a:lnTo>
                  <a:pt x="1057" y="95"/>
                </a:lnTo>
                <a:lnTo>
                  <a:pt x="1058" y="95"/>
                </a:lnTo>
                <a:lnTo>
                  <a:pt x="1058" y="95"/>
                </a:lnTo>
                <a:lnTo>
                  <a:pt x="1058" y="95"/>
                </a:lnTo>
                <a:lnTo>
                  <a:pt x="1059" y="95"/>
                </a:lnTo>
                <a:lnTo>
                  <a:pt x="1059" y="95"/>
                </a:lnTo>
                <a:lnTo>
                  <a:pt x="1059" y="95"/>
                </a:lnTo>
                <a:lnTo>
                  <a:pt x="1060" y="95"/>
                </a:lnTo>
                <a:lnTo>
                  <a:pt x="1060" y="95"/>
                </a:lnTo>
                <a:lnTo>
                  <a:pt x="1061" y="95"/>
                </a:lnTo>
                <a:lnTo>
                  <a:pt x="1061" y="95"/>
                </a:lnTo>
                <a:lnTo>
                  <a:pt x="1062" y="95"/>
                </a:lnTo>
                <a:lnTo>
                  <a:pt x="1062" y="95"/>
                </a:lnTo>
                <a:lnTo>
                  <a:pt x="1062" y="95"/>
                </a:lnTo>
                <a:lnTo>
                  <a:pt x="1063" y="95"/>
                </a:lnTo>
                <a:lnTo>
                  <a:pt x="1063" y="95"/>
                </a:lnTo>
                <a:lnTo>
                  <a:pt x="1064" y="94"/>
                </a:lnTo>
                <a:lnTo>
                  <a:pt x="1064" y="94"/>
                </a:lnTo>
                <a:lnTo>
                  <a:pt x="1065" y="87"/>
                </a:lnTo>
                <a:lnTo>
                  <a:pt x="1065" y="87"/>
                </a:lnTo>
                <a:lnTo>
                  <a:pt x="1066" y="87"/>
                </a:lnTo>
                <a:lnTo>
                  <a:pt x="1067" y="87"/>
                </a:lnTo>
                <a:lnTo>
                  <a:pt x="1067" y="87"/>
                </a:lnTo>
                <a:lnTo>
                  <a:pt x="1067" y="87"/>
                </a:lnTo>
                <a:lnTo>
                  <a:pt x="1067" y="87"/>
                </a:lnTo>
                <a:lnTo>
                  <a:pt x="1068" y="87"/>
                </a:lnTo>
                <a:lnTo>
                  <a:pt x="1068" y="87"/>
                </a:lnTo>
                <a:lnTo>
                  <a:pt x="1068" y="88"/>
                </a:lnTo>
                <a:lnTo>
                  <a:pt x="1069" y="87"/>
                </a:lnTo>
                <a:lnTo>
                  <a:pt x="1069" y="87"/>
                </a:lnTo>
                <a:lnTo>
                  <a:pt x="1070" y="86"/>
                </a:lnTo>
                <a:lnTo>
                  <a:pt x="1071" y="86"/>
                </a:lnTo>
                <a:lnTo>
                  <a:pt x="1071" y="86"/>
                </a:lnTo>
                <a:lnTo>
                  <a:pt x="1071" y="85"/>
                </a:lnTo>
                <a:lnTo>
                  <a:pt x="1072" y="85"/>
                </a:lnTo>
                <a:lnTo>
                  <a:pt x="1073" y="86"/>
                </a:lnTo>
                <a:lnTo>
                  <a:pt x="1073" y="85"/>
                </a:lnTo>
                <a:lnTo>
                  <a:pt x="1074" y="86"/>
                </a:lnTo>
                <a:lnTo>
                  <a:pt x="1074" y="85"/>
                </a:lnTo>
                <a:lnTo>
                  <a:pt x="1074" y="85"/>
                </a:lnTo>
                <a:lnTo>
                  <a:pt x="1075" y="86"/>
                </a:lnTo>
                <a:lnTo>
                  <a:pt x="1075" y="86"/>
                </a:lnTo>
                <a:lnTo>
                  <a:pt x="1076" y="87"/>
                </a:lnTo>
                <a:lnTo>
                  <a:pt x="1076" y="87"/>
                </a:lnTo>
                <a:lnTo>
                  <a:pt x="1077" y="87"/>
                </a:lnTo>
                <a:lnTo>
                  <a:pt x="1077" y="87"/>
                </a:lnTo>
                <a:lnTo>
                  <a:pt x="1078" y="87"/>
                </a:lnTo>
                <a:lnTo>
                  <a:pt x="1078" y="87"/>
                </a:lnTo>
                <a:lnTo>
                  <a:pt x="1078" y="87"/>
                </a:lnTo>
                <a:lnTo>
                  <a:pt x="1079" y="87"/>
                </a:lnTo>
                <a:lnTo>
                  <a:pt x="1079" y="87"/>
                </a:lnTo>
                <a:lnTo>
                  <a:pt x="1080" y="87"/>
                </a:lnTo>
                <a:lnTo>
                  <a:pt x="1080" y="87"/>
                </a:lnTo>
                <a:lnTo>
                  <a:pt x="1080" y="87"/>
                </a:lnTo>
                <a:lnTo>
                  <a:pt x="1081" y="87"/>
                </a:lnTo>
                <a:lnTo>
                  <a:pt x="1081" y="87"/>
                </a:lnTo>
                <a:lnTo>
                  <a:pt x="1082" y="87"/>
                </a:lnTo>
                <a:lnTo>
                  <a:pt x="1082" y="87"/>
                </a:lnTo>
                <a:lnTo>
                  <a:pt x="1082" y="87"/>
                </a:lnTo>
                <a:lnTo>
                  <a:pt x="1083" y="87"/>
                </a:lnTo>
                <a:lnTo>
                  <a:pt x="1083" y="87"/>
                </a:lnTo>
                <a:lnTo>
                  <a:pt x="1083" y="88"/>
                </a:lnTo>
                <a:lnTo>
                  <a:pt x="1084" y="88"/>
                </a:lnTo>
                <a:lnTo>
                  <a:pt x="1084" y="88"/>
                </a:lnTo>
                <a:lnTo>
                  <a:pt x="1085" y="88"/>
                </a:lnTo>
                <a:lnTo>
                  <a:pt x="1085" y="88"/>
                </a:lnTo>
                <a:lnTo>
                  <a:pt x="1085" y="88"/>
                </a:lnTo>
                <a:lnTo>
                  <a:pt x="1086" y="88"/>
                </a:lnTo>
                <a:lnTo>
                  <a:pt x="1086" y="88"/>
                </a:lnTo>
                <a:lnTo>
                  <a:pt x="1086" y="88"/>
                </a:lnTo>
                <a:lnTo>
                  <a:pt x="1086" y="88"/>
                </a:lnTo>
                <a:lnTo>
                  <a:pt x="1087" y="88"/>
                </a:lnTo>
                <a:lnTo>
                  <a:pt x="1088" y="88"/>
                </a:lnTo>
                <a:lnTo>
                  <a:pt x="1088" y="88"/>
                </a:lnTo>
                <a:lnTo>
                  <a:pt x="1088" y="88"/>
                </a:lnTo>
                <a:lnTo>
                  <a:pt x="1089" y="88"/>
                </a:lnTo>
                <a:lnTo>
                  <a:pt x="1089" y="88"/>
                </a:lnTo>
                <a:lnTo>
                  <a:pt x="1090" y="88"/>
                </a:lnTo>
                <a:lnTo>
                  <a:pt x="1090" y="88"/>
                </a:lnTo>
                <a:lnTo>
                  <a:pt x="1091" y="89"/>
                </a:lnTo>
                <a:lnTo>
                  <a:pt x="1091" y="89"/>
                </a:lnTo>
                <a:lnTo>
                  <a:pt x="1091" y="89"/>
                </a:lnTo>
                <a:lnTo>
                  <a:pt x="1092" y="88"/>
                </a:lnTo>
                <a:lnTo>
                  <a:pt x="1092" y="88"/>
                </a:lnTo>
                <a:lnTo>
                  <a:pt x="1093" y="88"/>
                </a:lnTo>
                <a:lnTo>
                  <a:pt x="1094" y="89"/>
                </a:lnTo>
                <a:lnTo>
                  <a:pt x="1094" y="89"/>
                </a:lnTo>
                <a:lnTo>
                  <a:pt x="1095" y="90"/>
                </a:lnTo>
                <a:lnTo>
                  <a:pt x="1095" y="90"/>
                </a:lnTo>
                <a:lnTo>
                  <a:pt x="1095" y="90"/>
                </a:lnTo>
                <a:lnTo>
                  <a:pt x="1096" y="90"/>
                </a:lnTo>
                <a:lnTo>
                  <a:pt x="1096" y="90"/>
                </a:lnTo>
                <a:lnTo>
                  <a:pt x="1097" y="89"/>
                </a:lnTo>
                <a:lnTo>
                  <a:pt x="1098" y="88"/>
                </a:lnTo>
                <a:lnTo>
                  <a:pt x="1098" y="88"/>
                </a:lnTo>
                <a:lnTo>
                  <a:pt x="1098" y="89"/>
                </a:lnTo>
                <a:lnTo>
                  <a:pt x="1099" y="89"/>
                </a:lnTo>
                <a:lnTo>
                  <a:pt x="1099" y="89"/>
                </a:lnTo>
                <a:lnTo>
                  <a:pt x="1100" y="89"/>
                </a:lnTo>
                <a:lnTo>
                  <a:pt x="1100" y="89"/>
                </a:lnTo>
                <a:lnTo>
                  <a:pt x="1100" y="89"/>
                </a:lnTo>
                <a:lnTo>
                  <a:pt x="1101" y="89"/>
                </a:lnTo>
                <a:lnTo>
                  <a:pt x="1101" y="89"/>
                </a:lnTo>
                <a:lnTo>
                  <a:pt x="1102" y="89"/>
                </a:lnTo>
                <a:lnTo>
                  <a:pt x="1102" y="89"/>
                </a:lnTo>
                <a:lnTo>
                  <a:pt x="1102" y="89"/>
                </a:lnTo>
                <a:lnTo>
                  <a:pt x="1103" y="89"/>
                </a:lnTo>
                <a:lnTo>
                  <a:pt x="1103" y="89"/>
                </a:lnTo>
                <a:lnTo>
                  <a:pt x="1104" y="89"/>
                </a:lnTo>
                <a:lnTo>
                  <a:pt x="1105" y="90"/>
                </a:lnTo>
                <a:lnTo>
                  <a:pt x="1105" y="90"/>
                </a:lnTo>
                <a:lnTo>
                  <a:pt x="1106" y="91"/>
                </a:lnTo>
                <a:lnTo>
                  <a:pt x="1106" y="91"/>
                </a:lnTo>
                <a:lnTo>
                  <a:pt x="1107" y="97"/>
                </a:lnTo>
                <a:lnTo>
                  <a:pt x="1107" y="97"/>
                </a:lnTo>
                <a:lnTo>
                  <a:pt x="1107" y="97"/>
                </a:lnTo>
                <a:lnTo>
                  <a:pt x="1108" y="97"/>
                </a:lnTo>
                <a:lnTo>
                  <a:pt x="1108" y="97"/>
                </a:lnTo>
                <a:lnTo>
                  <a:pt x="1109" y="97"/>
                </a:lnTo>
                <a:lnTo>
                  <a:pt x="1110" y="97"/>
                </a:lnTo>
                <a:lnTo>
                  <a:pt x="1110" y="97"/>
                </a:lnTo>
                <a:lnTo>
                  <a:pt x="1110" y="97"/>
                </a:lnTo>
                <a:lnTo>
                  <a:pt x="1111" y="97"/>
                </a:lnTo>
                <a:lnTo>
                  <a:pt x="1111" y="97"/>
                </a:lnTo>
                <a:lnTo>
                  <a:pt x="1112" y="97"/>
                </a:lnTo>
                <a:lnTo>
                  <a:pt x="1112" y="97"/>
                </a:lnTo>
                <a:lnTo>
                  <a:pt x="1112" y="97"/>
                </a:lnTo>
                <a:lnTo>
                  <a:pt x="1113" y="97"/>
                </a:lnTo>
                <a:lnTo>
                  <a:pt x="1113" y="97"/>
                </a:lnTo>
                <a:lnTo>
                  <a:pt x="1114" y="97"/>
                </a:lnTo>
                <a:lnTo>
                  <a:pt x="1114" y="97"/>
                </a:lnTo>
                <a:lnTo>
                  <a:pt x="1114" y="98"/>
                </a:lnTo>
                <a:lnTo>
                  <a:pt x="1114" y="98"/>
                </a:lnTo>
                <a:lnTo>
                  <a:pt x="1115" y="98"/>
                </a:lnTo>
                <a:lnTo>
                  <a:pt x="1115" y="98"/>
                </a:lnTo>
                <a:lnTo>
                  <a:pt x="1115" y="98"/>
                </a:lnTo>
                <a:lnTo>
                  <a:pt x="1116" y="98"/>
                </a:lnTo>
                <a:lnTo>
                  <a:pt x="1116" y="98"/>
                </a:lnTo>
                <a:lnTo>
                  <a:pt x="1117" y="97"/>
                </a:lnTo>
                <a:lnTo>
                  <a:pt x="1117" y="97"/>
                </a:lnTo>
                <a:lnTo>
                  <a:pt x="1118" y="97"/>
                </a:lnTo>
                <a:lnTo>
                  <a:pt x="1118" y="97"/>
                </a:lnTo>
                <a:lnTo>
                  <a:pt x="1118" y="97"/>
                </a:lnTo>
                <a:lnTo>
                  <a:pt x="1119" y="97"/>
                </a:lnTo>
                <a:lnTo>
                  <a:pt x="1119" y="97"/>
                </a:lnTo>
                <a:lnTo>
                  <a:pt x="1120" y="97"/>
                </a:lnTo>
                <a:lnTo>
                  <a:pt x="1121" y="97"/>
                </a:lnTo>
                <a:lnTo>
                  <a:pt x="1121" y="97"/>
                </a:lnTo>
                <a:lnTo>
                  <a:pt x="1121" y="97"/>
                </a:lnTo>
                <a:lnTo>
                  <a:pt x="1122" y="97"/>
                </a:lnTo>
                <a:lnTo>
                  <a:pt x="1122" y="97"/>
                </a:lnTo>
                <a:lnTo>
                  <a:pt x="1122" y="97"/>
                </a:lnTo>
                <a:lnTo>
                  <a:pt x="1123" y="97"/>
                </a:lnTo>
                <a:lnTo>
                  <a:pt x="1123" y="97"/>
                </a:lnTo>
                <a:lnTo>
                  <a:pt x="1123" y="97"/>
                </a:lnTo>
                <a:lnTo>
                  <a:pt x="1124" y="97"/>
                </a:lnTo>
                <a:lnTo>
                  <a:pt x="1124" y="97"/>
                </a:lnTo>
                <a:lnTo>
                  <a:pt x="1125" y="97"/>
                </a:lnTo>
                <a:lnTo>
                  <a:pt x="1125" y="97"/>
                </a:lnTo>
                <a:lnTo>
                  <a:pt x="1126" y="96"/>
                </a:lnTo>
                <a:lnTo>
                  <a:pt x="1126" y="96"/>
                </a:lnTo>
                <a:lnTo>
                  <a:pt x="1126" y="96"/>
                </a:lnTo>
                <a:lnTo>
                  <a:pt x="1127" y="96"/>
                </a:lnTo>
                <a:lnTo>
                  <a:pt x="1127" y="96"/>
                </a:lnTo>
                <a:lnTo>
                  <a:pt x="1127" y="96"/>
                </a:lnTo>
                <a:lnTo>
                  <a:pt x="1128" y="96"/>
                </a:lnTo>
                <a:lnTo>
                  <a:pt x="1128" y="96"/>
                </a:lnTo>
                <a:lnTo>
                  <a:pt x="1129" y="96"/>
                </a:lnTo>
                <a:lnTo>
                  <a:pt x="1129" y="96"/>
                </a:lnTo>
                <a:lnTo>
                  <a:pt x="1130" y="95"/>
                </a:lnTo>
                <a:lnTo>
                  <a:pt x="1131" y="95"/>
                </a:lnTo>
                <a:lnTo>
                  <a:pt x="1131" y="95"/>
                </a:lnTo>
                <a:lnTo>
                  <a:pt x="1132" y="95"/>
                </a:lnTo>
                <a:lnTo>
                  <a:pt x="1132" y="95"/>
                </a:lnTo>
                <a:lnTo>
                  <a:pt x="1133" y="94"/>
                </a:lnTo>
                <a:lnTo>
                  <a:pt x="1133" y="94"/>
                </a:lnTo>
                <a:lnTo>
                  <a:pt x="1134" y="94"/>
                </a:lnTo>
                <a:lnTo>
                  <a:pt x="1134" y="94"/>
                </a:lnTo>
                <a:lnTo>
                  <a:pt x="1135" y="95"/>
                </a:lnTo>
                <a:lnTo>
                  <a:pt x="1135" y="94"/>
                </a:lnTo>
                <a:lnTo>
                  <a:pt x="1136" y="94"/>
                </a:lnTo>
                <a:lnTo>
                  <a:pt x="1136" y="94"/>
                </a:lnTo>
                <a:lnTo>
                  <a:pt x="1137" y="94"/>
                </a:lnTo>
                <a:lnTo>
                  <a:pt x="1137" y="94"/>
                </a:lnTo>
                <a:lnTo>
                  <a:pt x="1137" y="94"/>
                </a:lnTo>
                <a:lnTo>
                  <a:pt x="1138" y="95"/>
                </a:lnTo>
                <a:lnTo>
                  <a:pt x="1138" y="94"/>
                </a:lnTo>
                <a:lnTo>
                  <a:pt x="1138" y="94"/>
                </a:lnTo>
                <a:lnTo>
                  <a:pt x="1138" y="94"/>
                </a:lnTo>
                <a:lnTo>
                  <a:pt x="1139" y="95"/>
                </a:lnTo>
                <a:lnTo>
                  <a:pt x="1139" y="95"/>
                </a:lnTo>
                <a:lnTo>
                  <a:pt x="1140" y="95"/>
                </a:lnTo>
                <a:lnTo>
                  <a:pt x="1140" y="95"/>
                </a:lnTo>
                <a:lnTo>
                  <a:pt x="1141" y="95"/>
                </a:lnTo>
                <a:lnTo>
                  <a:pt x="1142" y="96"/>
                </a:lnTo>
                <a:lnTo>
                  <a:pt x="1142" y="96"/>
                </a:lnTo>
                <a:lnTo>
                  <a:pt x="1143" y="96"/>
                </a:lnTo>
                <a:lnTo>
                  <a:pt x="1143" y="96"/>
                </a:lnTo>
                <a:lnTo>
                  <a:pt x="1144" y="95"/>
                </a:lnTo>
                <a:lnTo>
                  <a:pt x="1144" y="95"/>
                </a:lnTo>
                <a:lnTo>
                  <a:pt x="1144" y="95"/>
                </a:lnTo>
                <a:lnTo>
                  <a:pt x="1145" y="95"/>
                </a:lnTo>
                <a:lnTo>
                  <a:pt x="1145" y="96"/>
                </a:lnTo>
                <a:lnTo>
                  <a:pt x="1145" y="95"/>
                </a:lnTo>
                <a:lnTo>
                  <a:pt x="1146" y="94"/>
                </a:lnTo>
                <a:lnTo>
                  <a:pt x="1146" y="94"/>
                </a:lnTo>
                <a:lnTo>
                  <a:pt x="1147" y="94"/>
                </a:lnTo>
                <a:lnTo>
                  <a:pt x="1147" y="94"/>
                </a:lnTo>
                <a:lnTo>
                  <a:pt x="1148" y="94"/>
                </a:lnTo>
                <a:lnTo>
                  <a:pt x="1148" y="94"/>
                </a:lnTo>
                <a:lnTo>
                  <a:pt x="1148" y="94"/>
                </a:lnTo>
                <a:lnTo>
                  <a:pt x="1149" y="95"/>
                </a:lnTo>
                <a:lnTo>
                  <a:pt x="1149" y="95"/>
                </a:lnTo>
                <a:lnTo>
                  <a:pt x="1149" y="95"/>
                </a:lnTo>
                <a:lnTo>
                  <a:pt x="1150" y="95"/>
                </a:lnTo>
                <a:lnTo>
                  <a:pt x="1150" y="95"/>
                </a:lnTo>
                <a:lnTo>
                  <a:pt x="1150" y="95"/>
                </a:lnTo>
                <a:lnTo>
                  <a:pt x="1151" y="96"/>
                </a:lnTo>
                <a:lnTo>
                  <a:pt x="1151" y="96"/>
                </a:lnTo>
                <a:lnTo>
                  <a:pt x="1152" y="95"/>
                </a:lnTo>
                <a:lnTo>
                  <a:pt x="1152" y="95"/>
                </a:lnTo>
                <a:lnTo>
                  <a:pt x="1153" y="96"/>
                </a:lnTo>
                <a:lnTo>
                  <a:pt x="1153" y="97"/>
                </a:lnTo>
                <a:lnTo>
                  <a:pt x="1154" y="98"/>
                </a:lnTo>
                <a:lnTo>
                  <a:pt x="1154" y="98"/>
                </a:lnTo>
                <a:lnTo>
                  <a:pt x="1154" y="98"/>
                </a:lnTo>
                <a:lnTo>
                  <a:pt x="1155" y="99"/>
                </a:lnTo>
                <a:lnTo>
                  <a:pt x="1155" y="99"/>
                </a:lnTo>
                <a:lnTo>
                  <a:pt x="1155" y="99"/>
                </a:lnTo>
                <a:lnTo>
                  <a:pt x="1156" y="98"/>
                </a:lnTo>
                <a:lnTo>
                  <a:pt x="1157" y="98"/>
                </a:lnTo>
                <a:lnTo>
                  <a:pt x="1157" y="96"/>
                </a:lnTo>
                <a:lnTo>
                  <a:pt x="1158" y="95"/>
                </a:lnTo>
                <a:lnTo>
                  <a:pt x="1158" y="95"/>
                </a:lnTo>
                <a:lnTo>
                  <a:pt x="1159" y="95"/>
                </a:lnTo>
                <a:lnTo>
                  <a:pt x="1159" y="95"/>
                </a:lnTo>
                <a:lnTo>
                  <a:pt x="1160" y="96"/>
                </a:lnTo>
                <a:lnTo>
                  <a:pt x="1160" y="96"/>
                </a:lnTo>
                <a:lnTo>
                  <a:pt x="1161" y="96"/>
                </a:lnTo>
                <a:lnTo>
                  <a:pt x="1161" y="96"/>
                </a:lnTo>
                <a:lnTo>
                  <a:pt x="1162" y="96"/>
                </a:lnTo>
                <a:lnTo>
                  <a:pt x="1163" y="96"/>
                </a:lnTo>
                <a:lnTo>
                  <a:pt x="1164" y="95"/>
                </a:lnTo>
                <a:lnTo>
                  <a:pt x="1164" y="95"/>
                </a:lnTo>
                <a:lnTo>
                  <a:pt x="1165" y="95"/>
                </a:lnTo>
                <a:lnTo>
                  <a:pt x="1165" y="95"/>
                </a:lnTo>
                <a:lnTo>
                  <a:pt x="1165" y="95"/>
                </a:lnTo>
                <a:lnTo>
                  <a:pt x="1166" y="95"/>
                </a:lnTo>
                <a:lnTo>
                  <a:pt x="1166" y="96"/>
                </a:lnTo>
                <a:lnTo>
                  <a:pt x="1167" y="96"/>
                </a:lnTo>
                <a:lnTo>
                  <a:pt x="1168" y="96"/>
                </a:lnTo>
                <a:lnTo>
                  <a:pt x="1169" y="96"/>
                </a:lnTo>
                <a:lnTo>
                  <a:pt x="1169" y="96"/>
                </a:lnTo>
                <a:lnTo>
                  <a:pt x="1169" y="96"/>
                </a:lnTo>
                <a:lnTo>
                  <a:pt x="1169" y="96"/>
                </a:lnTo>
                <a:lnTo>
                  <a:pt x="1170" y="96"/>
                </a:lnTo>
                <a:lnTo>
                  <a:pt x="1170" y="96"/>
                </a:lnTo>
                <a:lnTo>
                  <a:pt x="1171" y="96"/>
                </a:lnTo>
                <a:lnTo>
                  <a:pt x="1171" y="96"/>
                </a:lnTo>
                <a:lnTo>
                  <a:pt x="1171" y="95"/>
                </a:lnTo>
                <a:lnTo>
                  <a:pt x="1172" y="95"/>
                </a:lnTo>
                <a:lnTo>
                  <a:pt x="1173" y="95"/>
                </a:lnTo>
                <a:lnTo>
                  <a:pt x="1173" y="96"/>
                </a:lnTo>
                <a:lnTo>
                  <a:pt x="1174" y="96"/>
                </a:lnTo>
                <a:lnTo>
                  <a:pt x="1175" y="95"/>
                </a:lnTo>
                <a:lnTo>
                  <a:pt x="1175" y="95"/>
                </a:lnTo>
                <a:lnTo>
                  <a:pt x="1175" y="95"/>
                </a:lnTo>
                <a:lnTo>
                  <a:pt x="1176" y="95"/>
                </a:lnTo>
                <a:lnTo>
                  <a:pt x="1176" y="95"/>
                </a:lnTo>
                <a:lnTo>
                  <a:pt x="1177" y="95"/>
                </a:lnTo>
                <a:lnTo>
                  <a:pt x="1177" y="96"/>
                </a:lnTo>
                <a:lnTo>
                  <a:pt x="1177" y="96"/>
                </a:lnTo>
                <a:lnTo>
                  <a:pt x="1177" y="96"/>
                </a:lnTo>
                <a:lnTo>
                  <a:pt x="1178" y="96"/>
                </a:lnTo>
                <a:lnTo>
                  <a:pt x="1178" y="95"/>
                </a:lnTo>
                <a:lnTo>
                  <a:pt x="1179" y="94"/>
                </a:lnTo>
                <a:lnTo>
                  <a:pt x="1180" y="93"/>
                </a:lnTo>
                <a:lnTo>
                  <a:pt x="1180" y="93"/>
                </a:lnTo>
                <a:lnTo>
                  <a:pt x="1181" y="92"/>
                </a:lnTo>
                <a:lnTo>
                  <a:pt x="1181" y="92"/>
                </a:lnTo>
                <a:lnTo>
                  <a:pt x="1182" y="92"/>
                </a:lnTo>
                <a:lnTo>
                  <a:pt x="1182" y="92"/>
                </a:lnTo>
                <a:lnTo>
                  <a:pt x="1183" y="92"/>
                </a:lnTo>
                <a:lnTo>
                  <a:pt x="1183" y="92"/>
                </a:lnTo>
                <a:lnTo>
                  <a:pt x="1183" y="92"/>
                </a:lnTo>
                <a:lnTo>
                  <a:pt x="1184" y="93"/>
                </a:lnTo>
                <a:lnTo>
                  <a:pt x="1184" y="93"/>
                </a:lnTo>
                <a:lnTo>
                  <a:pt x="1185" y="93"/>
                </a:lnTo>
                <a:lnTo>
                  <a:pt x="1185" y="93"/>
                </a:lnTo>
                <a:lnTo>
                  <a:pt x="1186" y="92"/>
                </a:lnTo>
                <a:lnTo>
                  <a:pt x="1186" y="92"/>
                </a:lnTo>
                <a:lnTo>
                  <a:pt x="1187" y="92"/>
                </a:lnTo>
                <a:lnTo>
                  <a:pt x="1187" y="92"/>
                </a:lnTo>
                <a:lnTo>
                  <a:pt x="1187" y="92"/>
                </a:lnTo>
                <a:lnTo>
                  <a:pt x="1188" y="93"/>
                </a:lnTo>
                <a:lnTo>
                  <a:pt x="1189" y="93"/>
                </a:lnTo>
                <a:lnTo>
                  <a:pt x="1189" y="93"/>
                </a:lnTo>
                <a:lnTo>
                  <a:pt x="1189" y="93"/>
                </a:lnTo>
                <a:lnTo>
                  <a:pt x="1190" y="94"/>
                </a:lnTo>
                <a:lnTo>
                  <a:pt x="1190" y="94"/>
                </a:lnTo>
                <a:lnTo>
                  <a:pt x="1190" y="94"/>
                </a:lnTo>
                <a:lnTo>
                  <a:pt x="1191" y="94"/>
                </a:lnTo>
                <a:lnTo>
                  <a:pt x="1191" y="94"/>
                </a:lnTo>
                <a:lnTo>
                  <a:pt x="1191" y="94"/>
                </a:lnTo>
                <a:lnTo>
                  <a:pt x="1192" y="94"/>
                </a:lnTo>
                <a:lnTo>
                  <a:pt x="1192" y="94"/>
                </a:lnTo>
                <a:lnTo>
                  <a:pt x="1192" y="94"/>
                </a:lnTo>
                <a:lnTo>
                  <a:pt x="1193" y="94"/>
                </a:lnTo>
                <a:lnTo>
                  <a:pt x="1193" y="94"/>
                </a:lnTo>
                <a:lnTo>
                  <a:pt x="1193" y="94"/>
                </a:lnTo>
                <a:lnTo>
                  <a:pt x="1194" y="92"/>
                </a:lnTo>
                <a:lnTo>
                  <a:pt x="1195" y="93"/>
                </a:lnTo>
                <a:lnTo>
                  <a:pt x="1195" y="93"/>
                </a:lnTo>
                <a:lnTo>
                  <a:pt x="1196" y="93"/>
                </a:lnTo>
                <a:lnTo>
                  <a:pt x="1196" y="93"/>
                </a:lnTo>
                <a:lnTo>
                  <a:pt x="1197" y="92"/>
                </a:lnTo>
                <a:lnTo>
                  <a:pt x="1197" y="92"/>
                </a:lnTo>
                <a:lnTo>
                  <a:pt x="1197" y="92"/>
                </a:lnTo>
                <a:lnTo>
                  <a:pt x="1198" y="92"/>
                </a:lnTo>
                <a:lnTo>
                  <a:pt x="1198" y="92"/>
                </a:lnTo>
                <a:lnTo>
                  <a:pt x="1199" y="92"/>
                </a:lnTo>
                <a:lnTo>
                  <a:pt x="1199" y="92"/>
                </a:lnTo>
                <a:lnTo>
                  <a:pt x="1200" y="91"/>
                </a:lnTo>
                <a:lnTo>
                  <a:pt x="1200" y="91"/>
                </a:lnTo>
                <a:lnTo>
                  <a:pt x="1200" y="91"/>
                </a:lnTo>
                <a:lnTo>
                  <a:pt x="1201" y="91"/>
                </a:lnTo>
                <a:lnTo>
                  <a:pt x="1201" y="91"/>
                </a:lnTo>
                <a:lnTo>
                  <a:pt x="1201" y="91"/>
                </a:lnTo>
                <a:lnTo>
                  <a:pt x="1202" y="91"/>
                </a:lnTo>
                <a:lnTo>
                  <a:pt x="1202" y="92"/>
                </a:lnTo>
                <a:lnTo>
                  <a:pt x="1202" y="92"/>
                </a:lnTo>
                <a:lnTo>
                  <a:pt x="1203" y="92"/>
                </a:lnTo>
                <a:lnTo>
                  <a:pt x="1203" y="92"/>
                </a:lnTo>
                <a:lnTo>
                  <a:pt x="1204" y="93"/>
                </a:lnTo>
                <a:lnTo>
                  <a:pt x="1205" y="93"/>
                </a:lnTo>
                <a:lnTo>
                  <a:pt x="1205" y="93"/>
                </a:lnTo>
                <a:lnTo>
                  <a:pt x="1206" y="93"/>
                </a:lnTo>
                <a:lnTo>
                  <a:pt x="1207" y="94"/>
                </a:lnTo>
                <a:lnTo>
                  <a:pt x="1207" y="94"/>
                </a:lnTo>
                <a:lnTo>
                  <a:pt x="1208" y="95"/>
                </a:lnTo>
                <a:lnTo>
                  <a:pt x="1208" y="95"/>
                </a:lnTo>
                <a:lnTo>
                  <a:pt x="1209" y="95"/>
                </a:lnTo>
                <a:lnTo>
                  <a:pt x="1209" y="95"/>
                </a:lnTo>
                <a:lnTo>
                  <a:pt x="1210" y="96"/>
                </a:lnTo>
                <a:lnTo>
                  <a:pt x="1211" y="96"/>
                </a:lnTo>
                <a:lnTo>
                  <a:pt x="1212" y="95"/>
                </a:lnTo>
                <a:lnTo>
                  <a:pt x="1212" y="95"/>
                </a:lnTo>
                <a:lnTo>
                  <a:pt x="1213" y="94"/>
                </a:lnTo>
                <a:lnTo>
                  <a:pt x="1213" y="94"/>
                </a:lnTo>
                <a:lnTo>
                  <a:pt x="1213" y="94"/>
                </a:lnTo>
                <a:lnTo>
                  <a:pt x="1214" y="93"/>
                </a:lnTo>
                <a:lnTo>
                  <a:pt x="1214" y="93"/>
                </a:lnTo>
                <a:lnTo>
                  <a:pt x="1215" y="94"/>
                </a:lnTo>
                <a:lnTo>
                  <a:pt x="1216" y="95"/>
                </a:lnTo>
                <a:lnTo>
                  <a:pt x="1216" y="95"/>
                </a:lnTo>
                <a:lnTo>
                  <a:pt x="1216" y="94"/>
                </a:lnTo>
                <a:lnTo>
                  <a:pt x="1217" y="94"/>
                </a:lnTo>
                <a:lnTo>
                  <a:pt x="1218" y="93"/>
                </a:lnTo>
                <a:lnTo>
                  <a:pt x="1218" y="92"/>
                </a:lnTo>
                <a:lnTo>
                  <a:pt x="1219" y="92"/>
                </a:lnTo>
                <a:lnTo>
                  <a:pt x="1219" y="91"/>
                </a:lnTo>
                <a:lnTo>
                  <a:pt x="1220" y="92"/>
                </a:lnTo>
                <a:lnTo>
                  <a:pt x="1220" y="91"/>
                </a:lnTo>
                <a:lnTo>
                  <a:pt x="1220" y="91"/>
                </a:lnTo>
                <a:lnTo>
                  <a:pt x="1221" y="92"/>
                </a:lnTo>
                <a:lnTo>
                  <a:pt x="1222" y="92"/>
                </a:lnTo>
                <a:lnTo>
                  <a:pt x="1222" y="92"/>
                </a:lnTo>
                <a:lnTo>
                  <a:pt x="1223" y="91"/>
                </a:lnTo>
                <a:lnTo>
                  <a:pt x="1223" y="91"/>
                </a:lnTo>
                <a:lnTo>
                  <a:pt x="1224" y="89"/>
                </a:lnTo>
                <a:lnTo>
                  <a:pt x="1224" y="89"/>
                </a:lnTo>
                <a:lnTo>
                  <a:pt x="1225" y="88"/>
                </a:lnTo>
                <a:lnTo>
                  <a:pt x="1225" y="88"/>
                </a:lnTo>
                <a:lnTo>
                  <a:pt x="1226" y="87"/>
                </a:lnTo>
                <a:lnTo>
                  <a:pt x="1226" y="87"/>
                </a:lnTo>
                <a:lnTo>
                  <a:pt x="1227" y="87"/>
                </a:lnTo>
                <a:lnTo>
                  <a:pt x="1228" y="88"/>
                </a:lnTo>
                <a:lnTo>
                  <a:pt x="1228" y="88"/>
                </a:lnTo>
                <a:lnTo>
                  <a:pt x="1228" y="88"/>
                </a:lnTo>
                <a:lnTo>
                  <a:pt x="1229" y="87"/>
                </a:lnTo>
                <a:lnTo>
                  <a:pt x="1229" y="86"/>
                </a:lnTo>
                <a:lnTo>
                  <a:pt x="1230" y="83"/>
                </a:lnTo>
                <a:lnTo>
                  <a:pt x="1230" y="82"/>
                </a:lnTo>
                <a:lnTo>
                  <a:pt x="1231" y="80"/>
                </a:lnTo>
                <a:lnTo>
                  <a:pt x="1232" y="80"/>
                </a:lnTo>
                <a:lnTo>
                  <a:pt x="1232" y="80"/>
                </a:lnTo>
                <a:lnTo>
                  <a:pt x="1232" y="80"/>
                </a:lnTo>
                <a:lnTo>
                  <a:pt x="1233" y="80"/>
                </a:lnTo>
                <a:lnTo>
                  <a:pt x="1233" y="80"/>
                </a:lnTo>
                <a:lnTo>
                  <a:pt x="1233" y="80"/>
                </a:lnTo>
                <a:lnTo>
                  <a:pt x="1234" y="80"/>
                </a:lnTo>
                <a:lnTo>
                  <a:pt x="1234" y="80"/>
                </a:lnTo>
                <a:lnTo>
                  <a:pt x="1235" y="77"/>
                </a:lnTo>
                <a:lnTo>
                  <a:pt x="1235" y="76"/>
                </a:lnTo>
                <a:lnTo>
                  <a:pt x="1236" y="73"/>
                </a:lnTo>
                <a:lnTo>
                  <a:pt x="1236" y="72"/>
                </a:lnTo>
                <a:lnTo>
                  <a:pt x="1237" y="72"/>
                </a:lnTo>
                <a:lnTo>
                  <a:pt x="1237" y="72"/>
                </a:lnTo>
                <a:lnTo>
                  <a:pt x="1238" y="73"/>
                </a:lnTo>
                <a:lnTo>
                  <a:pt x="1239" y="80"/>
                </a:lnTo>
                <a:lnTo>
                  <a:pt x="1239" y="81"/>
                </a:lnTo>
                <a:lnTo>
                  <a:pt x="1240" y="82"/>
                </a:lnTo>
                <a:lnTo>
                  <a:pt x="1240" y="82"/>
                </a:lnTo>
                <a:lnTo>
                  <a:pt x="1240" y="82"/>
                </a:lnTo>
                <a:lnTo>
                  <a:pt x="1241" y="83"/>
                </a:lnTo>
                <a:lnTo>
                  <a:pt x="1241" y="83"/>
                </a:lnTo>
                <a:lnTo>
                  <a:pt x="1242" y="85"/>
                </a:lnTo>
                <a:lnTo>
                  <a:pt x="1242" y="85"/>
                </a:lnTo>
                <a:lnTo>
                  <a:pt x="1244" y="86"/>
                </a:lnTo>
                <a:lnTo>
                  <a:pt x="1244" y="86"/>
                </a:lnTo>
                <a:lnTo>
                  <a:pt x="1245" y="88"/>
                </a:lnTo>
                <a:lnTo>
                  <a:pt x="1245" y="88"/>
                </a:lnTo>
                <a:lnTo>
                  <a:pt x="1246" y="88"/>
                </a:lnTo>
                <a:lnTo>
                  <a:pt x="1246" y="87"/>
                </a:lnTo>
                <a:lnTo>
                  <a:pt x="1246" y="87"/>
                </a:lnTo>
                <a:lnTo>
                  <a:pt x="1246" y="87"/>
                </a:lnTo>
                <a:lnTo>
                  <a:pt x="1247" y="88"/>
                </a:lnTo>
                <a:lnTo>
                  <a:pt x="1248" y="88"/>
                </a:lnTo>
                <a:lnTo>
                  <a:pt x="1248" y="89"/>
                </a:lnTo>
                <a:lnTo>
                  <a:pt x="1249" y="89"/>
                </a:lnTo>
                <a:lnTo>
                  <a:pt x="1250" y="89"/>
                </a:lnTo>
                <a:lnTo>
                  <a:pt x="1250" y="89"/>
                </a:lnTo>
                <a:lnTo>
                  <a:pt x="1251" y="90"/>
                </a:lnTo>
                <a:lnTo>
                  <a:pt x="1251" y="90"/>
                </a:lnTo>
                <a:lnTo>
                  <a:pt x="1252" y="90"/>
                </a:lnTo>
                <a:lnTo>
                  <a:pt x="1252" y="90"/>
                </a:lnTo>
                <a:lnTo>
                  <a:pt x="1252" y="90"/>
                </a:lnTo>
                <a:lnTo>
                  <a:pt x="1253" y="89"/>
                </a:lnTo>
                <a:lnTo>
                  <a:pt x="1254" y="88"/>
                </a:lnTo>
                <a:lnTo>
                  <a:pt x="1255" y="87"/>
                </a:lnTo>
                <a:lnTo>
                  <a:pt x="1255" y="87"/>
                </a:lnTo>
                <a:lnTo>
                  <a:pt x="1255" y="88"/>
                </a:lnTo>
                <a:lnTo>
                  <a:pt x="1256" y="87"/>
                </a:lnTo>
                <a:lnTo>
                  <a:pt x="1256" y="87"/>
                </a:lnTo>
                <a:lnTo>
                  <a:pt x="1256" y="87"/>
                </a:lnTo>
                <a:lnTo>
                  <a:pt x="1257" y="88"/>
                </a:lnTo>
                <a:lnTo>
                  <a:pt x="1257" y="88"/>
                </a:lnTo>
                <a:lnTo>
                  <a:pt x="1258" y="89"/>
                </a:lnTo>
                <a:lnTo>
                  <a:pt x="1259" y="88"/>
                </a:lnTo>
                <a:lnTo>
                  <a:pt x="1260" y="87"/>
                </a:lnTo>
                <a:lnTo>
                  <a:pt x="1260" y="87"/>
                </a:lnTo>
                <a:lnTo>
                  <a:pt x="1260" y="87"/>
                </a:lnTo>
                <a:lnTo>
                  <a:pt x="1261" y="87"/>
                </a:lnTo>
                <a:lnTo>
                  <a:pt x="1261" y="87"/>
                </a:lnTo>
                <a:lnTo>
                  <a:pt x="1262" y="88"/>
                </a:lnTo>
                <a:lnTo>
                  <a:pt x="1262" y="88"/>
                </a:lnTo>
                <a:lnTo>
                  <a:pt x="1263" y="89"/>
                </a:lnTo>
                <a:lnTo>
                  <a:pt x="1264" y="89"/>
                </a:lnTo>
                <a:lnTo>
                  <a:pt x="1264" y="89"/>
                </a:lnTo>
                <a:lnTo>
                  <a:pt x="1264" y="89"/>
                </a:lnTo>
                <a:lnTo>
                  <a:pt x="1265" y="88"/>
                </a:lnTo>
                <a:lnTo>
                  <a:pt x="1266" y="87"/>
                </a:lnTo>
                <a:lnTo>
                  <a:pt x="1266" y="86"/>
                </a:lnTo>
                <a:lnTo>
                  <a:pt x="1267" y="85"/>
                </a:lnTo>
                <a:lnTo>
                  <a:pt x="1267" y="84"/>
                </a:lnTo>
                <a:lnTo>
                  <a:pt x="1267" y="84"/>
                </a:lnTo>
                <a:lnTo>
                  <a:pt x="1268" y="84"/>
                </a:lnTo>
                <a:lnTo>
                  <a:pt x="1268" y="85"/>
                </a:lnTo>
                <a:lnTo>
                  <a:pt x="1269" y="85"/>
                </a:lnTo>
                <a:lnTo>
                  <a:pt x="1269" y="85"/>
                </a:lnTo>
                <a:lnTo>
                  <a:pt x="1270" y="85"/>
                </a:lnTo>
                <a:lnTo>
                  <a:pt x="1271" y="81"/>
                </a:lnTo>
                <a:lnTo>
                  <a:pt x="1271" y="80"/>
                </a:lnTo>
                <a:lnTo>
                  <a:pt x="1272" y="76"/>
                </a:lnTo>
                <a:lnTo>
                  <a:pt x="1272" y="76"/>
                </a:lnTo>
                <a:lnTo>
                  <a:pt x="1273" y="75"/>
                </a:lnTo>
                <a:lnTo>
                  <a:pt x="1273" y="75"/>
                </a:lnTo>
                <a:lnTo>
                  <a:pt x="1273" y="74"/>
                </a:lnTo>
                <a:lnTo>
                  <a:pt x="1274" y="74"/>
                </a:lnTo>
                <a:lnTo>
                  <a:pt x="1274" y="74"/>
                </a:lnTo>
                <a:lnTo>
                  <a:pt x="1275" y="75"/>
                </a:lnTo>
                <a:lnTo>
                  <a:pt x="1275" y="75"/>
                </a:lnTo>
                <a:lnTo>
                  <a:pt x="1276" y="75"/>
                </a:lnTo>
                <a:lnTo>
                  <a:pt x="1277" y="71"/>
                </a:lnTo>
                <a:lnTo>
                  <a:pt x="1277" y="71"/>
                </a:lnTo>
                <a:lnTo>
                  <a:pt x="1278" y="66"/>
                </a:lnTo>
                <a:lnTo>
                  <a:pt x="1278" y="66"/>
                </a:lnTo>
                <a:lnTo>
                  <a:pt x="1279" y="66"/>
                </a:lnTo>
                <a:lnTo>
                  <a:pt x="1279" y="65"/>
                </a:lnTo>
                <a:lnTo>
                  <a:pt x="1279" y="65"/>
                </a:lnTo>
                <a:lnTo>
                  <a:pt x="1280" y="65"/>
                </a:lnTo>
                <a:lnTo>
                  <a:pt x="1280" y="66"/>
                </a:lnTo>
                <a:lnTo>
                  <a:pt x="1281" y="67"/>
                </a:lnTo>
                <a:lnTo>
                  <a:pt x="1282" y="68"/>
                </a:lnTo>
                <a:lnTo>
                  <a:pt x="1282" y="68"/>
                </a:lnTo>
                <a:lnTo>
                  <a:pt x="1283" y="67"/>
                </a:lnTo>
                <a:lnTo>
                  <a:pt x="1283" y="67"/>
                </a:lnTo>
                <a:lnTo>
                  <a:pt x="1283" y="67"/>
                </a:lnTo>
                <a:lnTo>
                  <a:pt x="1284" y="68"/>
                </a:lnTo>
                <a:lnTo>
                  <a:pt x="1284" y="68"/>
                </a:lnTo>
                <a:lnTo>
                  <a:pt x="1284" y="68"/>
                </a:lnTo>
                <a:lnTo>
                  <a:pt x="1285" y="67"/>
                </a:lnTo>
                <a:lnTo>
                  <a:pt x="1286" y="67"/>
                </a:lnTo>
                <a:lnTo>
                  <a:pt x="1287" y="68"/>
                </a:lnTo>
                <a:lnTo>
                  <a:pt x="1287" y="68"/>
                </a:lnTo>
                <a:lnTo>
                  <a:pt x="1288" y="72"/>
                </a:lnTo>
                <a:lnTo>
                  <a:pt x="1288" y="72"/>
                </a:lnTo>
                <a:lnTo>
                  <a:pt x="1289" y="73"/>
                </a:lnTo>
                <a:lnTo>
                  <a:pt x="1289" y="73"/>
                </a:lnTo>
                <a:lnTo>
                  <a:pt x="1290" y="74"/>
                </a:lnTo>
                <a:lnTo>
                  <a:pt x="1291" y="73"/>
                </a:lnTo>
                <a:lnTo>
                  <a:pt x="1291" y="73"/>
                </a:lnTo>
                <a:lnTo>
                  <a:pt x="1291" y="74"/>
                </a:lnTo>
                <a:lnTo>
                  <a:pt x="1291" y="74"/>
                </a:lnTo>
                <a:lnTo>
                  <a:pt x="1292" y="74"/>
                </a:lnTo>
                <a:lnTo>
                  <a:pt x="1292" y="74"/>
                </a:lnTo>
                <a:lnTo>
                  <a:pt x="1293" y="75"/>
                </a:lnTo>
                <a:lnTo>
                  <a:pt x="1293" y="75"/>
                </a:lnTo>
                <a:lnTo>
                  <a:pt x="1294" y="75"/>
                </a:lnTo>
                <a:lnTo>
                  <a:pt x="1294" y="74"/>
                </a:lnTo>
                <a:lnTo>
                  <a:pt x="1294" y="73"/>
                </a:lnTo>
                <a:lnTo>
                  <a:pt x="1295" y="73"/>
                </a:lnTo>
                <a:lnTo>
                  <a:pt x="1295" y="74"/>
                </a:lnTo>
                <a:lnTo>
                  <a:pt x="1295" y="74"/>
                </a:lnTo>
                <a:lnTo>
                  <a:pt x="1296" y="73"/>
                </a:lnTo>
                <a:lnTo>
                  <a:pt x="1297" y="74"/>
                </a:lnTo>
                <a:lnTo>
                  <a:pt x="1298" y="74"/>
                </a:lnTo>
                <a:lnTo>
                  <a:pt x="1298" y="74"/>
                </a:lnTo>
                <a:lnTo>
                  <a:pt x="1299" y="75"/>
                </a:lnTo>
                <a:lnTo>
                  <a:pt x="1299" y="75"/>
                </a:lnTo>
                <a:lnTo>
                  <a:pt x="1300" y="64"/>
                </a:lnTo>
                <a:lnTo>
                  <a:pt x="1300" y="62"/>
                </a:lnTo>
                <a:lnTo>
                  <a:pt x="1301" y="51"/>
                </a:lnTo>
                <a:lnTo>
                  <a:pt x="1302" y="50"/>
                </a:lnTo>
                <a:lnTo>
                  <a:pt x="1302" y="48"/>
                </a:lnTo>
                <a:lnTo>
                  <a:pt x="1303" y="48"/>
                </a:lnTo>
                <a:lnTo>
                  <a:pt x="1303" y="48"/>
                </a:lnTo>
                <a:lnTo>
                  <a:pt x="1304" y="46"/>
                </a:lnTo>
                <a:lnTo>
                  <a:pt x="1304" y="46"/>
                </a:lnTo>
                <a:lnTo>
                  <a:pt x="1305" y="46"/>
                </a:lnTo>
                <a:lnTo>
                  <a:pt x="1305" y="46"/>
                </a:lnTo>
                <a:lnTo>
                  <a:pt x="1306" y="40"/>
                </a:lnTo>
                <a:lnTo>
                  <a:pt x="1307" y="37"/>
                </a:lnTo>
                <a:lnTo>
                  <a:pt x="1307" y="36"/>
                </a:lnTo>
                <a:lnTo>
                  <a:pt x="1308" y="35"/>
                </a:lnTo>
                <a:lnTo>
                  <a:pt x="1308" y="34"/>
                </a:lnTo>
                <a:lnTo>
                  <a:pt x="1309" y="35"/>
                </a:lnTo>
                <a:lnTo>
                  <a:pt x="1309" y="35"/>
                </a:lnTo>
                <a:lnTo>
                  <a:pt x="1310" y="35"/>
                </a:lnTo>
                <a:lnTo>
                  <a:pt x="1310" y="36"/>
                </a:lnTo>
                <a:lnTo>
                  <a:pt x="1311" y="36"/>
                </a:lnTo>
                <a:lnTo>
                  <a:pt x="1311" y="36"/>
                </a:lnTo>
                <a:lnTo>
                  <a:pt x="1312" y="33"/>
                </a:lnTo>
                <a:lnTo>
                  <a:pt x="1312" y="33"/>
                </a:lnTo>
                <a:lnTo>
                  <a:pt x="1313" y="33"/>
                </a:lnTo>
                <a:lnTo>
                  <a:pt x="1314" y="28"/>
                </a:lnTo>
                <a:lnTo>
                  <a:pt x="1314" y="27"/>
                </a:lnTo>
                <a:lnTo>
                  <a:pt x="1315" y="24"/>
                </a:lnTo>
                <a:lnTo>
                  <a:pt x="1315" y="24"/>
                </a:lnTo>
                <a:lnTo>
                  <a:pt x="1316" y="25"/>
                </a:lnTo>
                <a:lnTo>
                  <a:pt x="1316" y="26"/>
                </a:lnTo>
                <a:lnTo>
                  <a:pt x="1317" y="27"/>
                </a:lnTo>
                <a:lnTo>
                  <a:pt x="1318" y="28"/>
                </a:lnTo>
                <a:lnTo>
                  <a:pt x="1319" y="31"/>
                </a:lnTo>
                <a:lnTo>
                  <a:pt x="1319" y="31"/>
                </a:lnTo>
                <a:lnTo>
                  <a:pt x="1320" y="30"/>
                </a:lnTo>
                <a:lnTo>
                  <a:pt x="1320" y="30"/>
                </a:lnTo>
                <a:lnTo>
                  <a:pt x="1320" y="30"/>
                </a:lnTo>
                <a:lnTo>
                  <a:pt x="1321" y="30"/>
                </a:lnTo>
                <a:lnTo>
                  <a:pt x="1321" y="30"/>
                </a:lnTo>
                <a:lnTo>
                  <a:pt x="1322" y="31"/>
                </a:lnTo>
                <a:lnTo>
                  <a:pt x="1323" y="31"/>
                </a:lnTo>
                <a:lnTo>
                  <a:pt x="1323" y="26"/>
                </a:lnTo>
                <a:lnTo>
                  <a:pt x="1324" y="25"/>
                </a:lnTo>
                <a:lnTo>
                  <a:pt x="1325" y="17"/>
                </a:lnTo>
                <a:lnTo>
                  <a:pt x="1325" y="16"/>
                </a:lnTo>
                <a:lnTo>
                  <a:pt x="1326" y="16"/>
                </a:lnTo>
                <a:lnTo>
                  <a:pt x="1326" y="16"/>
                </a:lnTo>
                <a:lnTo>
                  <a:pt x="1327" y="14"/>
                </a:lnTo>
                <a:lnTo>
                  <a:pt x="1327" y="15"/>
                </a:lnTo>
                <a:lnTo>
                  <a:pt x="1327" y="14"/>
                </a:lnTo>
                <a:lnTo>
                  <a:pt x="1328" y="13"/>
                </a:lnTo>
                <a:lnTo>
                  <a:pt x="1329" y="12"/>
                </a:lnTo>
                <a:lnTo>
                  <a:pt x="1330" y="13"/>
                </a:lnTo>
                <a:lnTo>
                  <a:pt x="1330" y="13"/>
                </a:lnTo>
                <a:lnTo>
                  <a:pt x="1331" y="17"/>
                </a:lnTo>
                <a:lnTo>
                  <a:pt x="1331" y="18"/>
                </a:lnTo>
                <a:lnTo>
                  <a:pt x="1332" y="33"/>
                </a:lnTo>
                <a:lnTo>
                  <a:pt x="1332" y="35"/>
                </a:lnTo>
                <a:lnTo>
                  <a:pt x="1333" y="38"/>
                </a:lnTo>
                <a:lnTo>
                  <a:pt x="1333" y="38"/>
                </a:lnTo>
                <a:lnTo>
                  <a:pt x="1334" y="38"/>
                </a:lnTo>
                <a:lnTo>
                  <a:pt x="1334" y="38"/>
                </a:lnTo>
                <a:lnTo>
                  <a:pt x="1334" y="37"/>
                </a:lnTo>
                <a:lnTo>
                  <a:pt x="1335" y="33"/>
                </a:lnTo>
                <a:lnTo>
                  <a:pt x="1336" y="0"/>
                </a:lnTo>
                <a:lnTo>
                  <a:pt x="1336" y="3"/>
                </a:lnTo>
                <a:lnTo>
                  <a:pt x="1337" y="11"/>
                </a:lnTo>
                <a:lnTo>
                  <a:pt x="1337" y="12"/>
                </a:lnTo>
                <a:lnTo>
                  <a:pt x="1338" y="16"/>
                </a:lnTo>
                <a:lnTo>
                  <a:pt x="1338" y="17"/>
                </a:lnTo>
                <a:lnTo>
                  <a:pt x="1339" y="18"/>
                </a:lnTo>
                <a:lnTo>
                  <a:pt x="1339" y="17"/>
                </a:lnTo>
                <a:lnTo>
                  <a:pt x="1340" y="17"/>
                </a:lnTo>
                <a:lnTo>
                  <a:pt x="1340" y="16"/>
                </a:lnTo>
                <a:lnTo>
                  <a:pt x="1341" y="16"/>
                </a:lnTo>
                <a:lnTo>
                  <a:pt x="1341" y="17"/>
                </a:lnTo>
                <a:lnTo>
                  <a:pt x="1342" y="40"/>
                </a:lnTo>
                <a:lnTo>
                  <a:pt x="1342" y="46"/>
                </a:lnTo>
                <a:lnTo>
                  <a:pt x="1343" y="65"/>
                </a:lnTo>
                <a:lnTo>
                  <a:pt x="1343" y="69"/>
                </a:lnTo>
                <a:lnTo>
                  <a:pt x="1344" y="75"/>
                </a:lnTo>
                <a:lnTo>
                  <a:pt x="1345" y="74"/>
                </a:lnTo>
                <a:lnTo>
                  <a:pt x="1345" y="74"/>
                </a:lnTo>
                <a:lnTo>
                  <a:pt x="1346" y="74"/>
                </a:lnTo>
                <a:lnTo>
                  <a:pt x="1346" y="73"/>
                </a:lnTo>
                <a:lnTo>
                  <a:pt x="1347" y="73"/>
                </a:lnTo>
                <a:lnTo>
                  <a:pt x="1347" y="73"/>
                </a:lnTo>
                <a:lnTo>
                  <a:pt x="1348" y="76"/>
                </a:lnTo>
                <a:lnTo>
                  <a:pt x="1348" y="77"/>
                </a:lnTo>
                <a:lnTo>
                  <a:pt x="1349" y="78"/>
                </a:lnTo>
                <a:lnTo>
                  <a:pt x="1350" y="78"/>
                </a:lnTo>
                <a:lnTo>
                  <a:pt x="1350" y="78"/>
                </a:lnTo>
                <a:lnTo>
                  <a:pt x="1350" y="81"/>
                </a:lnTo>
                <a:lnTo>
                  <a:pt x="1351" y="80"/>
                </a:lnTo>
                <a:lnTo>
                  <a:pt x="1351" y="80"/>
                </a:lnTo>
                <a:lnTo>
                  <a:pt x="1352" y="80"/>
                </a:lnTo>
                <a:lnTo>
                  <a:pt x="1352" y="80"/>
                </a:lnTo>
                <a:lnTo>
                  <a:pt x="1353" y="78"/>
                </a:lnTo>
                <a:lnTo>
                  <a:pt x="1353" y="79"/>
                </a:lnTo>
                <a:lnTo>
                  <a:pt x="1353" y="80"/>
                </a:lnTo>
                <a:lnTo>
                  <a:pt x="1354" y="81"/>
                </a:lnTo>
                <a:lnTo>
                  <a:pt x="1354" y="81"/>
                </a:lnTo>
                <a:lnTo>
                  <a:pt x="1355" y="84"/>
                </a:lnTo>
                <a:lnTo>
                  <a:pt x="1355" y="84"/>
                </a:lnTo>
                <a:lnTo>
                  <a:pt x="1356" y="84"/>
                </a:lnTo>
                <a:lnTo>
                  <a:pt x="1357" y="84"/>
                </a:lnTo>
                <a:lnTo>
                  <a:pt x="1357" y="84"/>
                </a:lnTo>
                <a:lnTo>
                  <a:pt x="1358" y="83"/>
                </a:lnTo>
                <a:lnTo>
                  <a:pt x="1358" y="83"/>
                </a:lnTo>
                <a:lnTo>
                  <a:pt x="1359" y="81"/>
                </a:lnTo>
                <a:lnTo>
                  <a:pt x="1359" y="81"/>
                </a:lnTo>
                <a:lnTo>
                  <a:pt x="1359" y="81"/>
                </a:lnTo>
                <a:lnTo>
                  <a:pt x="1360" y="82"/>
                </a:lnTo>
                <a:lnTo>
                  <a:pt x="1361" y="83"/>
                </a:lnTo>
                <a:lnTo>
                  <a:pt x="1362" y="84"/>
                </a:lnTo>
                <a:lnTo>
                  <a:pt x="1362" y="85"/>
                </a:lnTo>
                <a:lnTo>
                  <a:pt x="1362" y="85"/>
                </a:lnTo>
                <a:lnTo>
                  <a:pt x="1363" y="85"/>
                </a:lnTo>
                <a:lnTo>
                  <a:pt x="1363" y="84"/>
                </a:lnTo>
                <a:lnTo>
                  <a:pt x="1364" y="84"/>
                </a:lnTo>
                <a:lnTo>
                  <a:pt x="1364" y="84"/>
                </a:lnTo>
                <a:lnTo>
                  <a:pt x="1364" y="84"/>
                </a:lnTo>
                <a:lnTo>
                  <a:pt x="1365" y="84"/>
                </a:lnTo>
                <a:lnTo>
                  <a:pt x="1366" y="85"/>
                </a:lnTo>
                <a:lnTo>
                  <a:pt x="1366" y="85"/>
                </a:lnTo>
                <a:lnTo>
                  <a:pt x="1367" y="85"/>
                </a:lnTo>
                <a:lnTo>
                  <a:pt x="1367" y="85"/>
                </a:lnTo>
                <a:lnTo>
                  <a:pt x="1367" y="85"/>
                </a:lnTo>
                <a:lnTo>
                  <a:pt x="1368" y="85"/>
                </a:lnTo>
                <a:lnTo>
                  <a:pt x="1368" y="85"/>
                </a:lnTo>
                <a:lnTo>
                  <a:pt x="1369" y="84"/>
                </a:lnTo>
                <a:lnTo>
                  <a:pt x="1369" y="84"/>
                </a:lnTo>
                <a:lnTo>
                  <a:pt x="1370" y="83"/>
                </a:lnTo>
                <a:lnTo>
                  <a:pt x="1370" y="83"/>
                </a:lnTo>
                <a:lnTo>
                  <a:pt x="1371" y="83"/>
                </a:lnTo>
                <a:lnTo>
                  <a:pt x="1371" y="83"/>
                </a:lnTo>
                <a:lnTo>
                  <a:pt x="1372" y="83"/>
                </a:lnTo>
                <a:lnTo>
                  <a:pt x="1373" y="84"/>
                </a:lnTo>
                <a:lnTo>
                  <a:pt x="1373" y="84"/>
                </a:lnTo>
                <a:lnTo>
                  <a:pt x="1374" y="84"/>
                </a:lnTo>
                <a:lnTo>
                  <a:pt x="1374" y="84"/>
                </a:lnTo>
                <a:lnTo>
                  <a:pt x="1374" y="83"/>
                </a:lnTo>
                <a:lnTo>
                  <a:pt x="1374" y="83"/>
                </a:lnTo>
                <a:lnTo>
                  <a:pt x="1375" y="83"/>
                </a:lnTo>
                <a:lnTo>
                  <a:pt x="1375" y="83"/>
                </a:lnTo>
                <a:lnTo>
                  <a:pt x="1376" y="82"/>
                </a:lnTo>
                <a:lnTo>
                  <a:pt x="1377" y="82"/>
                </a:lnTo>
                <a:lnTo>
                  <a:pt x="1377" y="81"/>
                </a:lnTo>
                <a:lnTo>
                  <a:pt x="1378" y="82"/>
                </a:lnTo>
                <a:lnTo>
                  <a:pt x="1378" y="83"/>
                </a:lnTo>
                <a:lnTo>
                  <a:pt x="1379" y="85"/>
                </a:lnTo>
                <a:lnTo>
                  <a:pt x="1379" y="85"/>
                </a:lnTo>
                <a:lnTo>
                  <a:pt x="1380" y="86"/>
                </a:lnTo>
                <a:lnTo>
                  <a:pt x="1380" y="86"/>
                </a:lnTo>
                <a:lnTo>
                  <a:pt x="1381" y="86"/>
                </a:lnTo>
                <a:lnTo>
                  <a:pt x="1382" y="86"/>
                </a:lnTo>
                <a:lnTo>
                  <a:pt x="1382" y="85"/>
                </a:lnTo>
                <a:lnTo>
                  <a:pt x="1382" y="86"/>
                </a:lnTo>
                <a:lnTo>
                  <a:pt x="1383" y="86"/>
                </a:lnTo>
                <a:lnTo>
                  <a:pt x="1384" y="88"/>
                </a:lnTo>
                <a:lnTo>
                  <a:pt x="1384" y="89"/>
                </a:lnTo>
                <a:lnTo>
                  <a:pt x="1385" y="91"/>
                </a:lnTo>
                <a:lnTo>
                  <a:pt x="1385" y="90"/>
                </a:lnTo>
                <a:lnTo>
                  <a:pt x="1386" y="91"/>
                </a:lnTo>
                <a:lnTo>
                  <a:pt x="1386" y="90"/>
                </a:lnTo>
                <a:lnTo>
                  <a:pt x="1386" y="89"/>
                </a:lnTo>
                <a:lnTo>
                  <a:pt x="1387" y="88"/>
                </a:lnTo>
                <a:lnTo>
                  <a:pt x="1388" y="88"/>
                </a:lnTo>
                <a:lnTo>
                  <a:pt x="1388" y="88"/>
                </a:lnTo>
                <a:lnTo>
                  <a:pt x="1389" y="88"/>
                </a:lnTo>
                <a:lnTo>
                  <a:pt x="1389" y="89"/>
                </a:lnTo>
                <a:lnTo>
                  <a:pt x="1390" y="90"/>
                </a:lnTo>
                <a:lnTo>
                  <a:pt x="1390" y="90"/>
                </a:lnTo>
                <a:lnTo>
                  <a:pt x="1391" y="91"/>
                </a:lnTo>
                <a:lnTo>
                  <a:pt x="1391" y="92"/>
                </a:lnTo>
                <a:lnTo>
                  <a:pt x="1392" y="92"/>
                </a:lnTo>
                <a:lnTo>
                  <a:pt x="1392" y="91"/>
                </a:lnTo>
                <a:lnTo>
                  <a:pt x="1393" y="91"/>
                </a:lnTo>
                <a:lnTo>
                  <a:pt x="1393" y="90"/>
                </a:lnTo>
                <a:lnTo>
                  <a:pt x="1394" y="90"/>
                </a:lnTo>
                <a:lnTo>
                  <a:pt x="1394" y="88"/>
                </a:lnTo>
                <a:lnTo>
                  <a:pt x="1395" y="89"/>
                </a:lnTo>
                <a:lnTo>
                  <a:pt x="1395" y="90"/>
                </a:lnTo>
                <a:lnTo>
                  <a:pt x="1396" y="90"/>
                </a:lnTo>
                <a:lnTo>
                  <a:pt x="1396" y="90"/>
                </a:lnTo>
                <a:lnTo>
                  <a:pt x="1397" y="91"/>
                </a:lnTo>
                <a:lnTo>
                  <a:pt x="1397" y="90"/>
                </a:lnTo>
                <a:lnTo>
                  <a:pt x="1397" y="90"/>
                </a:lnTo>
                <a:lnTo>
                  <a:pt x="1398" y="90"/>
                </a:lnTo>
                <a:lnTo>
                  <a:pt x="1398" y="90"/>
                </a:lnTo>
                <a:lnTo>
                  <a:pt x="1398" y="90"/>
                </a:lnTo>
                <a:lnTo>
                  <a:pt x="1399" y="90"/>
                </a:lnTo>
                <a:lnTo>
                  <a:pt x="1400" y="89"/>
                </a:lnTo>
                <a:lnTo>
                  <a:pt x="1400" y="90"/>
                </a:lnTo>
                <a:lnTo>
                  <a:pt x="1400" y="90"/>
                </a:lnTo>
                <a:lnTo>
                  <a:pt x="1401" y="91"/>
                </a:lnTo>
                <a:lnTo>
                  <a:pt x="1401" y="91"/>
                </a:lnTo>
                <a:lnTo>
                  <a:pt x="1401" y="92"/>
                </a:lnTo>
                <a:lnTo>
                  <a:pt x="1402" y="91"/>
                </a:lnTo>
                <a:lnTo>
                  <a:pt x="1402" y="91"/>
                </a:lnTo>
                <a:lnTo>
                  <a:pt x="1403" y="91"/>
                </a:lnTo>
                <a:lnTo>
                  <a:pt x="1403" y="92"/>
                </a:lnTo>
                <a:lnTo>
                  <a:pt x="1404" y="92"/>
                </a:lnTo>
                <a:lnTo>
                  <a:pt x="1405" y="91"/>
                </a:lnTo>
                <a:lnTo>
                  <a:pt x="1405" y="91"/>
                </a:lnTo>
                <a:lnTo>
                  <a:pt x="1406" y="91"/>
                </a:lnTo>
                <a:lnTo>
                  <a:pt x="1406" y="91"/>
                </a:lnTo>
                <a:lnTo>
                  <a:pt x="1406" y="91"/>
                </a:lnTo>
                <a:lnTo>
                  <a:pt x="1407" y="91"/>
                </a:lnTo>
                <a:lnTo>
                  <a:pt x="1407" y="90"/>
                </a:lnTo>
                <a:lnTo>
                  <a:pt x="1408" y="89"/>
                </a:lnTo>
                <a:lnTo>
                  <a:pt x="1409" y="89"/>
                </a:lnTo>
                <a:lnTo>
                  <a:pt x="1409" y="89"/>
                </a:lnTo>
                <a:lnTo>
                  <a:pt x="1409" y="89"/>
                </a:lnTo>
                <a:lnTo>
                  <a:pt x="1410" y="89"/>
                </a:lnTo>
                <a:lnTo>
                  <a:pt x="1410" y="89"/>
                </a:lnTo>
                <a:lnTo>
                  <a:pt x="1411" y="89"/>
                </a:lnTo>
                <a:lnTo>
                  <a:pt x="1411" y="89"/>
                </a:lnTo>
                <a:lnTo>
                  <a:pt x="1412" y="88"/>
                </a:lnTo>
                <a:lnTo>
                  <a:pt x="1412" y="88"/>
                </a:lnTo>
                <a:lnTo>
                  <a:pt x="1413" y="88"/>
                </a:lnTo>
                <a:lnTo>
                  <a:pt x="1413" y="88"/>
                </a:lnTo>
                <a:lnTo>
                  <a:pt x="1414" y="88"/>
                </a:lnTo>
                <a:lnTo>
                  <a:pt x="1414" y="88"/>
                </a:lnTo>
                <a:lnTo>
                  <a:pt x="1415" y="88"/>
                </a:lnTo>
                <a:lnTo>
                  <a:pt x="1416" y="87"/>
                </a:lnTo>
                <a:lnTo>
                  <a:pt x="1416" y="87"/>
                </a:lnTo>
                <a:lnTo>
                  <a:pt x="1417" y="87"/>
                </a:lnTo>
                <a:lnTo>
                  <a:pt x="1417" y="87"/>
                </a:lnTo>
                <a:lnTo>
                  <a:pt x="1417" y="87"/>
                </a:lnTo>
                <a:lnTo>
                  <a:pt x="1418" y="87"/>
                </a:lnTo>
                <a:lnTo>
                  <a:pt x="1418" y="88"/>
                </a:lnTo>
                <a:lnTo>
                  <a:pt x="1419" y="87"/>
                </a:lnTo>
                <a:lnTo>
                  <a:pt x="1420" y="87"/>
                </a:lnTo>
                <a:lnTo>
                  <a:pt x="1421" y="87"/>
                </a:lnTo>
                <a:lnTo>
                  <a:pt x="1421" y="87"/>
                </a:lnTo>
                <a:lnTo>
                  <a:pt x="1422" y="86"/>
                </a:lnTo>
                <a:lnTo>
                  <a:pt x="1422" y="86"/>
                </a:lnTo>
                <a:lnTo>
                  <a:pt x="1423" y="86"/>
                </a:lnTo>
                <a:lnTo>
                  <a:pt x="1423" y="86"/>
                </a:lnTo>
                <a:lnTo>
                  <a:pt x="1423" y="86"/>
                </a:lnTo>
                <a:lnTo>
                  <a:pt x="1424" y="86"/>
                </a:lnTo>
                <a:lnTo>
                  <a:pt x="1424" y="86"/>
                </a:lnTo>
                <a:lnTo>
                  <a:pt x="1425" y="86"/>
                </a:lnTo>
                <a:lnTo>
                  <a:pt x="1425" y="86"/>
                </a:lnTo>
                <a:lnTo>
                  <a:pt x="1425" y="86"/>
                </a:lnTo>
                <a:lnTo>
                  <a:pt x="1426" y="86"/>
                </a:lnTo>
                <a:lnTo>
                  <a:pt x="1426" y="87"/>
                </a:lnTo>
                <a:lnTo>
                  <a:pt x="1427" y="86"/>
                </a:lnTo>
                <a:lnTo>
                  <a:pt x="1427" y="86"/>
                </a:lnTo>
                <a:lnTo>
                  <a:pt x="1427" y="87"/>
                </a:lnTo>
                <a:lnTo>
                  <a:pt x="1428" y="87"/>
                </a:lnTo>
                <a:lnTo>
                  <a:pt x="1428" y="87"/>
                </a:lnTo>
                <a:lnTo>
                  <a:pt x="1429" y="87"/>
                </a:lnTo>
                <a:lnTo>
                  <a:pt x="1429" y="86"/>
                </a:lnTo>
                <a:lnTo>
                  <a:pt x="1429" y="86"/>
                </a:lnTo>
                <a:lnTo>
                  <a:pt x="1429" y="87"/>
                </a:lnTo>
                <a:lnTo>
                  <a:pt x="1430" y="87"/>
                </a:lnTo>
                <a:lnTo>
                  <a:pt x="1431" y="87"/>
                </a:lnTo>
                <a:lnTo>
                  <a:pt x="1432" y="86"/>
                </a:lnTo>
                <a:lnTo>
                  <a:pt x="1432" y="86"/>
                </a:lnTo>
                <a:lnTo>
                  <a:pt x="1433" y="85"/>
                </a:lnTo>
                <a:lnTo>
                  <a:pt x="1433" y="85"/>
                </a:lnTo>
                <a:lnTo>
                  <a:pt x="1434" y="85"/>
                </a:lnTo>
                <a:lnTo>
                  <a:pt x="1434" y="85"/>
                </a:lnTo>
                <a:lnTo>
                  <a:pt x="1435" y="85"/>
                </a:lnTo>
                <a:lnTo>
                  <a:pt x="1435" y="85"/>
                </a:lnTo>
                <a:lnTo>
                  <a:pt x="1436" y="85"/>
                </a:lnTo>
                <a:lnTo>
                  <a:pt x="1436" y="86"/>
                </a:lnTo>
                <a:lnTo>
                  <a:pt x="1437" y="86"/>
                </a:lnTo>
                <a:lnTo>
                  <a:pt x="1437" y="86"/>
                </a:lnTo>
                <a:lnTo>
                  <a:pt x="1438" y="86"/>
                </a:lnTo>
                <a:lnTo>
                  <a:pt x="1438" y="86"/>
                </a:lnTo>
                <a:lnTo>
                  <a:pt x="1439" y="87"/>
                </a:lnTo>
                <a:lnTo>
                  <a:pt x="1439" y="87"/>
                </a:lnTo>
                <a:lnTo>
                  <a:pt x="1439" y="87"/>
                </a:lnTo>
                <a:lnTo>
                  <a:pt x="1440" y="86"/>
                </a:lnTo>
                <a:lnTo>
                  <a:pt x="1440" y="86"/>
                </a:lnTo>
                <a:lnTo>
                  <a:pt x="1441" y="85"/>
                </a:lnTo>
                <a:lnTo>
                  <a:pt x="1441" y="85"/>
                </a:lnTo>
                <a:lnTo>
                  <a:pt x="1442" y="85"/>
                </a:lnTo>
                <a:lnTo>
                  <a:pt x="1443" y="86"/>
                </a:lnTo>
                <a:lnTo>
                  <a:pt x="1443" y="86"/>
                </a:lnTo>
                <a:lnTo>
                  <a:pt x="1444" y="88"/>
                </a:lnTo>
                <a:lnTo>
                  <a:pt x="1444" y="88"/>
                </a:lnTo>
                <a:lnTo>
                  <a:pt x="1445" y="88"/>
                </a:lnTo>
                <a:lnTo>
                  <a:pt x="1445" y="88"/>
                </a:lnTo>
                <a:lnTo>
                  <a:pt x="1445" y="88"/>
                </a:lnTo>
                <a:lnTo>
                  <a:pt x="1446" y="88"/>
                </a:lnTo>
                <a:lnTo>
                  <a:pt x="1446" y="88"/>
                </a:lnTo>
                <a:lnTo>
                  <a:pt x="1447" y="88"/>
                </a:lnTo>
                <a:lnTo>
                  <a:pt x="1447" y="87"/>
                </a:lnTo>
                <a:lnTo>
                  <a:pt x="1448" y="87"/>
                </a:lnTo>
                <a:lnTo>
                  <a:pt x="1448" y="88"/>
                </a:lnTo>
                <a:lnTo>
                  <a:pt x="1449" y="89"/>
                </a:lnTo>
                <a:lnTo>
                  <a:pt x="1449" y="89"/>
                </a:lnTo>
                <a:lnTo>
                  <a:pt x="1450" y="89"/>
                </a:lnTo>
                <a:lnTo>
                  <a:pt x="1450" y="89"/>
                </a:lnTo>
                <a:lnTo>
                  <a:pt x="1450" y="89"/>
                </a:lnTo>
                <a:lnTo>
                  <a:pt x="1451" y="89"/>
                </a:lnTo>
                <a:lnTo>
                  <a:pt x="1451" y="89"/>
                </a:lnTo>
                <a:lnTo>
                  <a:pt x="1451" y="89"/>
                </a:lnTo>
                <a:lnTo>
                  <a:pt x="1452" y="89"/>
                </a:lnTo>
                <a:lnTo>
                  <a:pt x="1452" y="88"/>
                </a:lnTo>
                <a:lnTo>
                  <a:pt x="1453" y="88"/>
                </a:lnTo>
                <a:lnTo>
                  <a:pt x="1453" y="88"/>
                </a:lnTo>
                <a:lnTo>
                  <a:pt x="1454" y="88"/>
                </a:lnTo>
                <a:lnTo>
                  <a:pt x="1454" y="89"/>
                </a:lnTo>
                <a:lnTo>
                  <a:pt x="1455" y="88"/>
                </a:lnTo>
                <a:lnTo>
                  <a:pt x="1455" y="89"/>
                </a:lnTo>
                <a:lnTo>
                  <a:pt x="1455" y="89"/>
                </a:lnTo>
                <a:lnTo>
                  <a:pt x="1456" y="88"/>
                </a:lnTo>
                <a:lnTo>
                  <a:pt x="1456" y="87"/>
                </a:lnTo>
                <a:lnTo>
                  <a:pt x="1457" y="87"/>
                </a:lnTo>
                <a:lnTo>
                  <a:pt x="1458" y="87"/>
                </a:lnTo>
                <a:lnTo>
                  <a:pt x="1459" y="86"/>
                </a:lnTo>
                <a:lnTo>
                  <a:pt x="1459" y="86"/>
                </a:lnTo>
                <a:lnTo>
                  <a:pt x="1459" y="85"/>
                </a:lnTo>
                <a:lnTo>
                  <a:pt x="1460" y="85"/>
                </a:lnTo>
                <a:lnTo>
                  <a:pt x="1460" y="86"/>
                </a:lnTo>
                <a:lnTo>
                  <a:pt x="1461" y="86"/>
                </a:lnTo>
                <a:lnTo>
                  <a:pt x="1461" y="86"/>
                </a:lnTo>
                <a:lnTo>
                  <a:pt x="1462" y="86"/>
                </a:lnTo>
                <a:lnTo>
                  <a:pt x="1463" y="86"/>
                </a:lnTo>
                <a:lnTo>
                  <a:pt x="1463" y="86"/>
                </a:lnTo>
                <a:lnTo>
                  <a:pt x="1464" y="86"/>
                </a:lnTo>
                <a:lnTo>
                  <a:pt x="1464" y="86"/>
                </a:lnTo>
                <a:lnTo>
                  <a:pt x="1464" y="85"/>
                </a:lnTo>
                <a:lnTo>
                  <a:pt x="1465" y="85"/>
                </a:lnTo>
                <a:lnTo>
                  <a:pt x="1465" y="85"/>
                </a:lnTo>
                <a:lnTo>
                  <a:pt x="1465" y="85"/>
                </a:lnTo>
                <a:lnTo>
                  <a:pt x="1466" y="85"/>
                </a:lnTo>
                <a:lnTo>
                  <a:pt x="1466" y="85"/>
                </a:lnTo>
                <a:lnTo>
                  <a:pt x="1466" y="85"/>
                </a:lnTo>
                <a:lnTo>
                  <a:pt x="1467" y="85"/>
                </a:lnTo>
                <a:lnTo>
                  <a:pt x="1467" y="85"/>
                </a:lnTo>
                <a:lnTo>
                  <a:pt x="1468" y="87"/>
                </a:lnTo>
                <a:lnTo>
                  <a:pt x="1469" y="87"/>
                </a:lnTo>
                <a:lnTo>
                  <a:pt x="1469" y="87"/>
                </a:lnTo>
                <a:lnTo>
                  <a:pt x="1470" y="87"/>
                </a:lnTo>
                <a:lnTo>
                  <a:pt x="1470" y="86"/>
                </a:lnTo>
                <a:lnTo>
                  <a:pt x="1470" y="86"/>
                </a:lnTo>
                <a:lnTo>
                  <a:pt x="1471" y="86"/>
                </a:lnTo>
                <a:lnTo>
                  <a:pt x="1471" y="86"/>
                </a:lnTo>
                <a:lnTo>
                  <a:pt x="1472" y="85"/>
                </a:lnTo>
                <a:lnTo>
                  <a:pt x="1472" y="86"/>
                </a:lnTo>
                <a:lnTo>
                  <a:pt x="1472" y="86"/>
                </a:lnTo>
                <a:lnTo>
                  <a:pt x="1473" y="87"/>
                </a:lnTo>
                <a:lnTo>
                  <a:pt x="1473" y="87"/>
                </a:lnTo>
                <a:lnTo>
                  <a:pt x="1474" y="87"/>
                </a:lnTo>
                <a:lnTo>
                  <a:pt x="1474" y="87"/>
                </a:lnTo>
                <a:lnTo>
                  <a:pt x="1474" y="87"/>
                </a:lnTo>
                <a:lnTo>
                  <a:pt x="1475" y="87"/>
                </a:lnTo>
                <a:lnTo>
                  <a:pt x="1475" y="87"/>
                </a:lnTo>
                <a:lnTo>
                  <a:pt x="1475" y="87"/>
                </a:lnTo>
                <a:lnTo>
                  <a:pt x="1476" y="87"/>
                </a:lnTo>
                <a:lnTo>
                  <a:pt x="1476" y="87"/>
                </a:lnTo>
                <a:lnTo>
                  <a:pt x="1476" y="87"/>
                </a:lnTo>
                <a:lnTo>
                  <a:pt x="1477" y="87"/>
                </a:lnTo>
                <a:lnTo>
                  <a:pt x="1477" y="87"/>
                </a:lnTo>
                <a:lnTo>
                  <a:pt x="1478" y="87"/>
                </a:lnTo>
                <a:lnTo>
                  <a:pt x="1479" y="87"/>
                </a:lnTo>
                <a:lnTo>
                  <a:pt x="1479" y="87"/>
                </a:lnTo>
                <a:lnTo>
                  <a:pt x="1480" y="87"/>
                </a:lnTo>
                <a:lnTo>
                  <a:pt x="1480" y="88"/>
                </a:lnTo>
                <a:lnTo>
                  <a:pt x="1481" y="88"/>
                </a:lnTo>
                <a:lnTo>
                  <a:pt x="1481" y="88"/>
                </a:lnTo>
                <a:lnTo>
                  <a:pt x="1482" y="88"/>
                </a:lnTo>
                <a:lnTo>
                  <a:pt x="1482" y="88"/>
                </a:lnTo>
                <a:lnTo>
                  <a:pt x="1483" y="88"/>
                </a:lnTo>
                <a:lnTo>
                  <a:pt x="1483" y="88"/>
                </a:lnTo>
                <a:lnTo>
                  <a:pt x="1484" y="88"/>
                </a:lnTo>
                <a:lnTo>
                  <a:pt x="1484" y="88"/>
                </a:lnTo>
                <a:lnTo>
                  <a:pt x="1484" y="88"/>
                </a:lnTo>
                <a:lnTo>
                  <a:pt x="1485" y="88"/>
                </a:lnTo>
                <a:lnTo>
                  <a:pt x="1485" y="88"/>
                </a:lnTo>
                <a:lnTo>
                  <a:pt x="1486" y="88"/>
                </a:lnTo>
                <a:lnTo>
                  <a:pt x="1486" y="88"/>
                </a:lnTo>
                <a:lnTo>
                  <a:pt x="1486" y="88"/>
                </a:lnTo>
                <a:lnTo>
                  <a:pt x="1487" y="88"/>
                </a:lnTo>
                <a:lnTo>
                  <a:pt x="1487" y="88"/>
                </a:lnTo>
                <a:lnTo>
                  <a:pt x="1488" y="88"/>
                </a:lnTo>
                <a:lnTo>
                  <a:pt x="1488" y="88"/>
                </a:lnTo>
                <a:lnTo>
                  <a:pt x="1489" y="89"/>
                </a:lnTo>
                <a:lnTo>
                  <a:pt x="1490" y="89"/>
                </a:lnTo>
                <a:lnTo>
                  <a:pt x="1490" y="89"/>
                </a:lnTo>
                <a:lnTo>
                  <a:pt x="1491" y="89"/>
                </a:lnTo>
                <a:lnTo>
                  <a:pt x="1491" y="89"/>
                </a:lnTo>
                <a:lnTo>
                  <a:pt x="1492" y="88"/>
                </a:lnTo>
                <a:lnTo>
                  <a:pt x="1492" y="89"/>
                </a:lnTo>
                <a:lnTo>
                  <a:pt x="1492" y="89"/>
                </a:lnTo>
                <a:lnTo>
                  <a:pt x="1493" y="89"/>
                </a:lnTo>
                <a:lnTo>
                  <a:pt x="1493" y="89"/>
                </a:lnTo>
                <a:lnTo>
                  <a:pt x="1494" y="89"/>
                </a:lnTo>
                <a:lnTo>
                  <a:pt x="1494" y="89"/>
                </a:lnTo>
                <a:lnTo>
                  <a:pt x="1495" y="89"/>
                </a:lnTo>
                <a:lnTo>
                  <a:pt x="1495" y="89"/>
                </a:lnTo>
                <a:lnTo>
                  <a:pt x="1496" y="88"/>
                </a:lnTo>
                <a:lnTo>
                  <a:pt x="1496" y="89"/>
                </a:lnTo>
                <a:lnTo>
                  <a:pt x="1496" y="88"/>
                </a:lnTo>
                <a:lnTo>
                  <a:pt x="1497" y="88"/>
                </a:lnTo>
                <a:lnTo>
                  <a:pt x="1497" y="88"/>
                </a:lnTo>
                <a:lnTo>
                  <a:pt x="1498" y="88"/>
                </a:lnTo>
                <a:lnTo>
                  <a:pt x="1498" y="89"/>
                </a:lnTo>
                <a:lnTo>
                  <a:pt x="1498" y="89"/>
                </a:lnTo>
                <a:lnTo>
                  <a:pt x="1499" y="88"/>
                </a:lnTo>
                <a:lnTo>
                  <a:pt x="1499" y="89"/>
                </a:lnTo>
                <a:lnTo>
                  <a:pt x="1500" y="89"/>
                </a:lnTo>
                <a:lnTo>
                  <a:pt x="1500" y="89"/>
                </a:lnTo>
                <a:lnTo>
                  <a:pt x="1501" y="89"/>
                </a:lnTo>
                <a:lnTo>
                  <a:pt x="1501" y="90"/>
                </a:lnTo>
                <a:lnTo>
                  <a:pt x="1502" y="89"/>
                </a:lnTo>
                <a:lnTo>
                  <a:pt x="1502" y="89"/>
                </a:lnTo>
                <a:lnTo>
                  <a:pt x="1503" y="89"/>
                </a:lnTo>
                <a:lnTo>
                  <a:pt x="1503" y="89"/>
                </a:lnTo>
                <a:lnTo>
                  <a:pt x="1503" y="90"/>
                </a:lnTo>
                <a:lnTo>
                  <a:pt x="1504" y="92"/>
                </a:lnTo>
                <a:lnTo>
                  <a:pt x="1504" y="92"/>
                </a:lnTo>
                <a:lnTo>
                  <a:pt x="1505" y="91"/>
                </a:lnTo>
                <a:lnTo>
                  <a:pt x="1506" y="91"/>
                </a:lnTo>
                <a:lnTo>
                  <a:pt x="1506" y="91"/>
                </a:lnTo>
                <a:lnTo>
                  <a:pt x="1507" y="91"/>
                </a:lnTo>
                <a:lnTo>
                  <a:pt x="1507" y="91"/>
                </a:lnTo>
                <a:lnTo>
                  <a:pt x="1507" y="91"/>
                </a:lnTo>
                <a:lnTo>
                  <a:pt x="1507" y="92"/>
                </a:lnTo>
                <a:lnTo>
                  <a:pt x="1508" y="91"/>
                </a:lnTo>
                <a:lnTo>
                  <a:pt x="1508" y="91"/>
                </a:lnTo>
                <a:lnTo>
                  <a:pt x="1509" y="90"/>
                </a:lnTo>
                <a:lnTo>
                  <a:pt x="1509" y="91"/>
                </a:lnTo>
                <a:lnTo>
                  <a:pt x="1510" y="92"/>
                </a:lnTo>
                <a:lnTo>
                  <a:pt x="1511" y="92"/>
                </a:lnTo>
                <a:lnTo>
                  <a:pt x="1511" y="92"/>
                </a:lnTo>
                <a:lnTo>
                  <a:pt x="1511" y="92"/>
                </a:lnTo>
                <a:lnTo>
                  <a:pt x="1512" y="92"/>
                </a:lnTo>
                <a:lnTo>
                  <a:pt x="1512" y="93"/>
                </a:lnTo>
                <a:lnTo>
                  <a:pt x="1513" y="91"/>
                </a:lnTo>
                <a:lnTo>
                  <a:pt x="1513" y="91"/>
                </a:lnTo>
                <a:lnTo>
                  <a:pt x="1514" y="90"/>
                </a:lnTo>
                <a:lnTo>
                  <a:pt x="1514" y="90"/>
                </a:lnTo>
                <a:lnTo>
                  <a:pt x="1514" y="90"/>
                </a:lnTo>
                <a:lnTo>
                  <a:pt x="1515" y="90"/>
                </a:lnTo>
                <a:lnTo>
                  <a:pt x="1515" y="90"/>
                </a:lnTo>
                <a:lnTo>
                  <a:pt x="1515" y="90"/>
                </a:lnTo>
                <a:lnTo>
                  <a:pt x="1516" y="90"/>
                </a:lnTo>
                <a:lnTo>
                  <a:pt x="1516" y="90"/>
                </a:lnTo>
                <a:lnTo>
                  <a:pt x="1517" y="91"/>
                </a:lnTo>
                <a:lnTo>
                  <a:pt x="1517" y="90"/>
                </a:lnTo>
                <a:lnTo>
                  <a:pt x="1518" y="91"/>
                </a:lnTo>
                <a:lnTo>
                  <a:pt x="1518" y="91"/>
                </a:lnTo>
                <a:lnTo>
                  <a:pt x="1519" y="91"/>
                </a:lnTo>
                <a:lnTo>
                  <a:pt x="1519" y="91"/>
                </a:lnTo>
                <a:lnTo>
                  <a:pt x="1519" y="91"/>
                </a:lnTo>
                <a:lnTo>
                  <a:pt x="1520" y="91"/>
                </a:lnTo>
                <a:lnTo>
                  <a:pt x="1520" y="91"/>
                </a:lnTo>
                <a:lnTo>
                  <a:pt x="1521" y="91"/>
                </a:lnTo>
                <a:lnTo>
                  <a:pt x="1521" y="91"/>
                </a:lnTo>
                <a:lnTo>
                  <a:pt x="1522" y="91"/>
                </a:lnTo>
                <a:lnTo>
                  <a:pt x="1522" y="92"/>
                </a:lnTo>
                <a:lnTo>
                  <a:pt x="1523" y="91"/>
                </a:lnTo>
                <a:lnTo>
                  <a:pt x="1523" y="91"/>
                </a:lnTo>
                <a:lnTo>
                  <a:pt x="1523" y="90"/>
                </a:lnTo>
                <a:lnTo>
                  <a:pt x="1524" y="90"/>
                </a:lnTo>
                <a:lnTo>
                  <a:pt x="1524" y="90"/>
                </a:lnTo>
                <a:lnTo>
                  <a:pt x="1524" y="90"/>
                </a:lnTo>
                <a:lnTo>
                  <a:pt x="1525" y="90"/>
                </a:lnTo>
                <a:lnTo>
                  <a:pt x="1525" y="90"/>
                </a:lnTo>
                <a:lnTo>
                  <a:pt x="1526" y="91"/>
                </a:lnTo>
                <a:lnTo>
                  <a:pt x="1527" y="91"/>
                </a:lnTo>
                <a:lnTo>
                  <a:pt x="1527" y="91"/>
                </a:lnTo>
                <a:lnTo>
                  <a:pt x="1528" y="91"/>
                </a:lnTo>
                <a:lnTo>
                  <a:pt x="1529" y="91"/>
                </a:lnTo>
                <a:lnTo>
                  <a:pt x="1529" y="92"/>
                </a:lnTo>
                <a:lnTo>
                  <a:pt x="1530" y="92"/>
                </a:lnTo>
                <a:lnTo>
                  <a:pt x="1530" y="92"/>
                </a:lnTo>
                <a:lnTo>
                  <a:pt x="1531" y="92"/>
                </a:lnTo>
                <a:lnTo>
                  <a:pt x="1531" y="92"/>
                </a:lnTo>
                <a:lnTo>
                  <a:pt x="1531" y="92"/>
                </a:lnTo>
                <a:lnTo>
                  <a:pt x="1531" y="92"/>
                </a:lnTo>
                <a:lnTo>
                  <a:pt x="1532" y="92"/>
                </a:lnTo>
                <a:lnTo>
                  <a:pt x="1533" y="92"/>
                </a:lnTo>
                <a:lnTo>
                  <a:pt x="1533" y="92"/>
                </a:lnTo>
                <a:lnTo>
                  <a:pt x="1533" y="91"/>
                </a:lnTo>
                <a:lnTo>
                  <a:pt x="1534" y="91"/>
                </a:lnTo>
                <a:lnTo>
                  <a:pt x="1534" y="92"/>
                </a:lnTo>
                <a:lnTo>
                  <a:pt x="1534" y="92"/>
                </a:lnTo>
                <a:lnTo>
                  <a:pt x="1535" y="92"/>
                </a:lnTo>
                <a:lnTo>
                  <a:pt x="1535" y="92"/>
                </a:lnTo>
                <a:lnTo>
                  <a:pt x="1535" y="91"/>
                </a:lnTo>
                <a:lnTo>
                  <a:pt x="1536" y="92"/>
                </a:lnTo>
                <a:lnTo>
                  <a:pt x="1536" y="92"/>
                </a:lnTo>
                <a:lnTo>
                  <a:pt x="1537" y="91"/>
                </a:lnTo>
                <a:lnTo>
                  <a:pt x="1537" y="91"/>
                </a:lnTo>
                <a:lnTo>
                  <a:pt x="1538" y="91"/>
                </a:lnTo>
                <a:lnTo>
                  <a:pt x="1538" y="91"/>
                </a:lnTo>
                <a:lnTo>
                  <a:pt x="1538" y="92"/>
                </a:lnTo>
                <a:lnTo>
                  <a:pt x="1539" y="92"/>
                </a:lnTo>
                <a:lnTo>
                  <a:pt x="1539" y="92"/>
                </a:lnTo>
                <a:lnTo>
                  <a:pt x="1539" y="90"/>
                </a:lnTo>
                <a:lnTo>
                  <a:pt x="1540" y="90"/>
                </a:lnTo>
                <a:lnTo>
                  <a:pt x="1540" y="91"/>
                </a:lnTo>
                <a:lnTo>
                  <a:pt x="1541" y="90"/>
                </a:lnTo>
                <a:lnTo>
                  <a:pt x="1541" y="90"/>
                </a:lnTo>
                <a:lnTo>
                  <a:pt x="1542" y="90"/>
                </a:lnTo>
                <a:lnTo>
                  <a:pt x="1542" y="88"/>
                </a:lnTo>
                <a:lnTo>
                  <a:pt x="1543" y="89"/>
                </a:lnTo>
                <a:lnTo>
                  <a:pt x="1543" y="89"/>
                </a:lnTo>
                <a:lnTo>
                  <a:pt x="1543" y="88"/>
                </a:lnTo>
                <a:lnTo>
                  <a:pt x="1544" y="88"/>
                </a:lnTo>
                <a:lnTo>
                  <a:pt x="1544" y="88"/>
                </a:lnTo>
                <a:lnTo>
                  <a:pt x="1545" y="88"/>
                </a:lnTo>
                <a:lnTo>
                  <a:pt x="1545" y="88"/>
                </a:lnTo>
                <a:lnTo>
                  <a:pt x="1545" y="88"/>
                </a:lnTo>
                <a:lnTo>
                  <a:pt x="1546" y="88"/>
                </a:lnTo>
                <a:lnTo>
                  <a:pt x="1546" y="88"/>
                </a:lnTo>
                <a:lnTo>
                  <a:pt x="1547" y="88"/>
                </a:lnTo>
                <a:lnTo>
                  <a:pt x="1547" y="88"/>
                </a:lnTo>
                <a:lnTo>
                  <a:pt x="1548" y="88"/>
                </a:lnTo>
                <a:lnTo>
                  <a:pt x="1548" y="87"/>
                </a:lnTo>
                <a:lnTo>
                  <a:pt x="1549" y="86"/>
                </a:lnTo>
                <a:lnTo>
                  <a:pt x="1550" y="84"/>
                </a:lnTo>
                <a:lnTo>
                  <a:pt x="1550" y="84"/>
                </a:lnTo>
                <a:lnTo>
                  <a:pt x="1551" y="84"/>
                </a:lnTo>
                <a:lnTo>
                  <a:pt x="1551" y="85"/>
                </a:lnTo>
                <a:lnTo>
                  <a:pt x="1551" y="85"/>
                </a:lnTo>
                <a:lnTo>
                  <a:pt x="1552" y="85"/>
                </a:lnTo>
                <a:lnTo>
                  <a:pt x="1552" y="85"/>
                </a:lnTo>
                <a:lnTo>
                  <a:pt x="1553" y="85"/>
                </a:lnTo>
                <a:lnTo>
                  <a:pt x="1553" y="85"/>
                </a:lnTo>
                <a:lnTo>
                  <a:pt x="1554" y="85"/>
                </a:lnTo>
                <a:lnTo>
                  <a:pt x="1554" y="84"/>
                </a:lnTo>
                <a:lnTo>
                  <a:pt x="1555" y="84"/>
                </a:lnTo>
                <a:lnTo>
                  <a:pt x="1555" y="84"/>
                </a:lnTo>
                <a:lnTo>
                  <a:pt x="1555" y="84"/>
                </a:lnTo>
                <a:lnTo>
                  <a:pt x="1556" y="84"/>
                </a:lnTo>
                <a:lnTo>
                  <a:pt x="1556" y="84"/>
                </a:lnTo>
                <a:lnTo>
                  <a:pt x="1557" y="84"/>
                </a:lnTo>
                <a:lnTo>
                  <a:pt x="1557" y="83"/>
                </a:lnTo>
                <a:lnTo>
                  <a:pt x="1557" y="83"/>
                </a:lnTo>
                <a:lnTo>
                  <a:pt x="1558" y="83"/>
                </a:lnTo>
                <a:lnTo>
                  <a:pt x="1558" y="83"/>
                </a:lnTo>
                <a:lnTo>
                  <a:pt x="1559" y="83"/>
                </a:lnTo>
                <a:lnTo>
                  <a:pt x="1559" y="83"/>
                </a:lnTo>
                <a:lnTo>
                  <a:pt x="1559" y="83"/>
                </a:lnTo>
                <a:lnTo>
                  <a:pt x="1560" y="83"/>
                </a:lnTo>
                <a:lnTo>
                  <a:pt x="1561" y="83"/>
                </a:lnTo>
                <a:lnTo>
                  <a:pt x="1561" y="83"/>
                </a:lnTo>
                <a:lnTo>
                  <a:pt x="1561" y="83"/>
                </a:lnTo>
                <a:lnTo>
                  <a:pt x="1562" y="83"/>
                </a:lnTo>
                <a:lnTo>
                  <a:pt x="1562" y="83"/>
                </a:lnTo>
                <a:lnTo>
                  <a:pt x="1563" y="83"/>
                </a:lnTo>
                <a:lnTo>
                  <a:pt x="1563" y="85"/>
                </a:lnTo>
                <a:lnTo>
                  <a:pt x="1563" y="85"/>
                </a:lnTo>
                <a:lnTo>
                  <a:pt x="1563" y="85"/>
                </a:lnTo>
                <a:lnTo>
                  <a:pt x="1564" y="85"/>
                </a:lnTo>
                <a:lnTo>
                  <a:pt x="1564" y="86"/>
                </a:lnTo>
                <a:lnTo>
                  <a:pt x="1565" y="86"/>
                </a:lnTo>
                <a:lnTo>
                  <a:pt x="1565" y="86"/>
                </a:lnTo>
                <a:lnTo>
                  <a:pt x="1565" y="86"/>
                </a:lnTo>
                <a:lnTo>
                  <a:pt x="1566" y="86"/>
                </a:lnTo>
                <a:lnTo>
                  <a:pt x="1566" y="86"/>
                </a:lnTo>
                <a:lnTo>
                  <a:pt x="1566" y="86"/>
                </a:lnTo>
                <a:lnTo>
                  <a:pt x="1567" y="86"/>
                </a:lnTo>
                <a:lnTo>
                  <a:pt x="1567" y="86"/>
                </a:lnTo>
                <a:lnTo>
                  <a:pt x="1567" y="85"/>
                </a:lnTo>
                <a:lnTo>
                  <a:pt x="1568" y="85"/>
                </a:lnTo>
                <a:lnTo>
                  <a:pt x="1568" y="85"/>
                </a:lnTo>
                <a:lnTo>
                  <a:pt x="1569" y="89"/>
                </a:lnTo>
                <a:lnTo>
                  <a:pt x="1570" y="89"/>
                </a:lnTo>
                <a:lnTo>
                  <a:pt x="1570" y="89"/>
                </a:lnTo>
                <a:lnTo>
                  <a:pt x="1570" y="89"/>
                </a:lnTo>
                <a:lnTo>
                  <a:pt x="1571" y="89"/>
                </a:lnTo>
                <a:lnTo>
                  <a:pt x="1571" y="89"/>
                </a:lnTo>
                <a:lnTo>
                  <a:pt x="1572" y="88"/>
                </a:lnTo>
                <a:lnTo>
                  <a:pt x="1572" y="89"/>
                </a:lnTo>
                <a:lnTo>
                  <a:pt x="1572" y="88"/>
                </a:lnTo>
                <a:lnTo>
                  <a:pt x="1573" y="88"/>
                </a:lnTo>
                <a:lnTo>
                  <a:pt x="1573" y="88"/>
                </a:lnTo>
                <a:lnTo>
                  <a:pt x="1574" y="88"/>
                </a:lnTo>
                <a:lnTo>
                  <a:pt x="1574" y="88"/>
                </a:lnTo>
                <a:lnTo>
                  <a:pt x="1575" y="90"/>
                </a:lnTo>
                <a:lnTo>
                  <a:pt x="1575" y="90"/>
                </a:lnTo>
                <a:lnTo>
                  <a:pt x="1576" y="90"/>
                </a:lnTo>
                <a:lnTo>
                  <a:pt x="1577" y="91"/>
                </a:lnTo>
                <a:lnTo>
                  <a:pt x="1577" y="91"/>
                </a:lnTo>
                <a:lnTo>
                  <a:pt x="1577" y="90"/>
                </a:lnTo>
                <a:lnTo>
                  <a:pt x="1577" y="91"/>
                </a:lnTo>
                <a:lnTo>
                  <a:pt x="1578" y="90"/>
                </a:lnTo>
                <a:lnTo>
                  <a:pt x="1578" y="90"/>
                </a:lnTo>
                <a:lnTo>
                  <a:pt x="1578" y="90"/>
                </a:lnTo>
                <a:lnTo>
                  <a:pt x="1578" y="90"/>
                </a:lnTo>
                <a:lnTo>
                  <a:pt x="1579" y="90"/>
                </a:lnTo>
                <a:lnTo>
                  <a:pt x="1579" y="90"/>
                </a:lnTo>
                <a:lnTo>
                  <a:pt x="1580" y="90"/>
                </a:lnTo>
                <a:lnTo>
                  <a:pt x="1580" y="90"/>
                </a:lnTo>
                <a:lnTo>
                  <a:pt x="1580" y="90"/>
                </a:lnTo>
                <a:lnTo>
                  <a:pt x="1582" y="90"/>
                </a:lnTo>
                <a:lnTo>
                  <a:pt x="1582" y="89"/>
                </a:lnTo>
                <a:lnTo>
                  <a:pt x="1583" y="89"/>
                </a:lnTo>
                <a:lnTo>
                  <a:pt x="1583" y="89"/>
                </a:lnTo>
                <a:lnTo>
                  <a:pt x="1583" y="89"/>
                </a:lnTo>
                <a:lnTo>
                  <a:pt x="1584" y="89"/>
                </a:lnTo>
                <a:lnTo>
                  <a:pt x="1584" y="89"/>
                </a:lnTo>
                <a:lnTo>
                  <a:pt x="1584" y="89"/>
                </a:lnTo>
                <a:lnTo>
                  <a:pt x="1584" y="89"/>
                </a:lnTo>
                <a:lnTo>
                  <a:pt x="1585" y="92"/>
                </a:lnTo>
                <a:lnTo>
                  <a:pt x="1586" y="92"/>
                </a:lnTo>
                <a:lnTo>
                  <a:pt x="1586" y="91"/>
                </a:lnTo>
                <a:lnTo>
                  <a:pt x="1586" y="92"/>
                </a:lnTo>
                <a:lnTo>
                  <a:pt x="1587" y="92"/>
                </a:lnTo>
                <a:lnTo>
                  <a:pt x="1588" y="92"/>
                </a:lnTo>
                <a:lnTo>
                  <a:pt x="1588" y="93"/>
                </a:lnTo>
                <a:lnTo>
                  <a:pt x="1588" y="93"/>
                </a:lnTo>
                <a:lnTo>
                  <a:pt x="1589" y="93"/>
                </a:lnTo>
                <a:lnTo>
                  <a:pt x="1589" y="93"/>
                </a:lnTo>
                <a:lnTo>
                  <a:pt x="1590" y="93"/>
                </a:lnTo>
                <a:lnTo>
                  <a:pt x="1590" y="93"/>
                </a:lnTo>
                <a:lnTo>
                  <a:pt x="1591" y="94"/>
                </a:lnTo>
                <a:lnTo>
                  <a:pt x="1592" y="94"/>
                </a:lnTo>
                <a:lnTo>
                  <a:pt x="1593" y="90"/>
                </a:lnTo>
                <a:lnTo>
                  <a:pt x="1593" y="90"/>
                </a:lnTo>
                <a:lnTo>
                  <a:pt x="1593" y="90"/>
                </a:lnTo>
                <a:lnTo>
                  <a:pt x="1594" y="89"/>
                </a:lnTo>
                <a:lnTo>
                  <a:pt x="1594" y="89"/>
                </a:lnTo>
                <a:lnTo>
                  <a:pt x="1595" y="89"/>
                </a:lnTo>
                <a:lnTo>
                  <a:pt x="1595" y="89"/>
                </a:lnTo>
                <a:lnTo>
                  <a:pt x="1596" y="88"/>
                </a:lnTo>
                <a:lnTo>
                  <a:pt x="1597" y="88"/>
                </a:lnTo>
                <a:lnTo>
                  <a:pt x="1597" y="87"/>
                </a:lnTo>
                <a:lnTo>
                  <a:pt x="1598" y="87"/>
                </a:lnTo>
                <a:lnTo>
                  <a:pt x="1598" y="87"/>
                </a:lnTo>
                <a:lnTo>
                  <a:pt x="1598" y="84"/>
                </a:lnTo>
                <a:lnTo>
                  <a:pt x="1599" y="85"/>
                </a:lnTo>
                <a:lnTo>
                  <a:pt x="1599" y="84"/>
                </a:lnTo>
                <a:lnTo>
                  <a:pt x="1599" y="84"/>
                </a:lnTo>
                <a:lnTo>
                  <a:pt x="1600" y="85"/>
                </a:lnTo>
                <a:lnTo>
                  <a:pt x="1600" y="84"/>
                </a:lnTo>
                <a:lnTo>
                  <a:pt x="1601" y="84"/>
                </a:lnTo>
                <a:lnTo>
                  <a:pt x="1601" y="84"/>
                </a:lnTo>
                <a:lnTo>
                  <a:pt x="1602" y="85"/>
                </a:lnTo>
                <a:lnTo>
                  <a:pt x="1602" y="85"/>
                </a:lnTo>
                <a:lnTo>
                  <a:pt x="1602" y="85"/>
                </a:lnTo>
                <a:lnTo>
                  <a:pt x="1603" y="86"/>
                </a:lnTo>
                <a:lnTo>
                  <a:pt x="1604" y="86"/>
                </a:lnTo>
                <a:lnTo>
                  <a:pt x="1604" y="86"/>
                </a:lnTo>
                <a:lnTo>
                  <a:pt x="1604" y="85"/>
                </a:lnTo>
                <a:lnTo>
                  <a:pt x="1605" y="85"/>
                </a:lnTo>
                <a:lnTo>
                  <a:pt x="1605" y="85"/>
                </a:lnTo>
                <a:lnTo>
                  <a:pt x="1606" y="85"/>
                </a:lnTo>
                <a:lnTo>
                  <a:pt x="1606" y="85"/>
                </a:lnTo>
                <a:lnTo>
                  <a:pt x="1607" y="85"/>
                </a:lnTo>
                <a:lnTo>
                  <a:pt x="1607" y="85"/>
                </a:lnTo>
                <a:lnTo>
                  <a:pt x="1608" y="85"/>
                </a:lnTo>
                <a:lnTo>
                  <a:pt x="1609" y="87"/>
                </a:lnTo>
                <a:lnTo>
                  <a:pt x="1609" y="88"/>
                </a:lnTo>
                <a:lnTo>
                  <a:pt x="1610" y="89"/>
                </a:lnTo>
                <a:lnTo>
                  <a:pt x="1610" y="90"/>
                </a:lnTo>
                <a:lnTo>
                  <a:pt x="1611" y="90"/>
                </a:lnTo>
                <a:lnTo>
                  <a:pt x="1611" y="90"/>
                </a:lnTo>
                <a:lnTo>
                  <a:pt x="1612" y="90"/>
                </a:lnTo>
                <a:lnTo>
                  <a:pt x="1612" y="90"/>
                </a:lnTo>
                <a:lnTo>
                  <a:pt x="1613" y="90"/>
                </a:lnTo>
                <a:lnTo>
                  <a:pt x="1614" y="90"/>
                </a:lnTo>
                <a:lnTo>
                  <a:pt x="1614" y="90"/>
                </a:lnTo>
                <a:lnTo>
                  <a:pt x="1615" y="90"/>
                </a:lnTo>
                <a:lnTo>
                  <a:pt x="1615" y="91"/>
                </a:lnTo>
                <a:lnTo>
                  <a:pt x="1616" y="91"/>
                </a:lnTo>
                <a:lnTo>
                  <a:pt x="1616" y="89"/>
                </a:lnTo>
                <a:lnTo>
                  <a:pt x="1616" y="89"/>
                </a:lnTo>
                <a:lnTo>
                  <a:pt x="1617" y="89"/>
                </a:lnTo>
                <a:lnTo>
                  <a:pt x="1617" y="90"/>
                </a:lnTo>
                <a:lnTo>
                  <a:pt x="1618" y="90"/>
                </a:lnTo>
                <a:lnTo>
                  <a:pt x="1618" y="89"/>
                </a:lnTo>
                <a:lnTo>
                  <a:pt x="1619" y="89"/>
                </a:lnTo>
                <a:lnTo>
                  <a:pt x="1620" y="89"/>
                </a:lnTo>
                <a:lnTo>
                  <a:pt x="1620" y="89"/>
                </a:lnTo>
                <a:lnTo>
                  <a:pt x="1621" y="90"/>
                </a:lnTo>
                <a:lnTo>
                  <a:pt x="1621" y="90"/>
                </a:lnTo>
                <a:lnTo>
                  <a:pt x="1622" y="90"/>
                </a:lnTo>
                <a:lnTo>
                  <a:pt x="1622" y="90"/>
                </a:lnTo>
                <a:lnTo>
                  <a:pt x="1623" y="90"/>
                </a:lnTo>
                <a:lnTo>
                  <a:pt x="1623" y="90"/>
                </a:lnTo>
                <a:lnTo>
                  <a:pt x="1624" y="90"/>
                </a:lnTo>
                <a:lnTo>
                  <a:pt x="1625" y="90"/>
                </a:lnTo>
                <a:lnTo>
                  <a:pt x="1625" y="90"/>
                </a:lnTo>
                <a:lnTo>
                  <a:pt x="1625" y="90"/>
                </a:lnTo>
                <a:lnTo>
                  <a:pt x="1626" y="90"/>
                </a:lnTo>
                <a:lnTo>
                  <a:pt x="1626" y="90"/>
                </a:lnTo>
                <a:lnTo>
                  <a:pt x="1626" y="90"/>
                </a:lnTo>
                <a:lnTo>
                  <a:pt x="1627" y="90"/>
                </a:lnTo>
                <a:lnTo>
                  <a:pt x="1627" y="89"/>
                </a:lnTo>
                <a:lnTo>
                  <a:pt x="1628" y="90"/>
                </a:lnTo>
                <a:lnTo>
                  <a:pt x="1629" y="90"/>
                </a:lnTo>
                <a:lnTo>
                  <a:pt x="1629" y="90"/>
                </a:lnTo>
                <a:lnTo>
                  <a:pt x="1629" y="91"/>
                </a:lnTo>
                <a:lnTo>
                  <a:pt x="1630" y="91"/>
                </a:lnTo>
                <a:lnTo>
                  <a:pt x="1630" y="91"/>
                </a:lnTo>
                <a:lnTo>
                  <a:pt x="1631" y="90"/>
                </a:lnTo>
                <a:lnTo>
                  <a:pt x="1631" y="91"/>
                </a:lnTo>
                <a:lnTo>
                  <a:pt x="1631" y="91"/>
                </a:lnTo>
                <a:lnTo>
                  <a:pt x="1632" y="91"/>
                </a:lnTo>
                <a:lnTo>
                  <a:pt x="1632" y="91"/>
                </a:lnTo>
                <a:lnTo>
                  <a:pt x="1632" y="90"/>
                </a:lnTo>
                <a:lnTo>
                  <a:pt x="1633" y="91"/>
                </a:lnTo>
                <a:lnTo>
                  <a:pt x="1633" y="92"/>
                </a:lnTo>
                <a:lnTo>
                  <a:pt x="1634" y="93"/>
                </a:lnTo>
                <a:lnTo>
                  <a:pt x="1634" y="93"/>
                </a:lnTo>
                <a:lnTo>
                  <a:pt x="1635" y="93"/>
                </a:lnTo>
                <a:lnTo>
                  <a:pt x="1635" y="93"/>
                </a:lnTo>
                <a:lnTo>
                  <a:pt x="1636" y="93"/>
                </a:lnTo>
                <a:lnTo>
                  <a:pt x="1636" y="92"/>
                </a:lnTo>
                <a:lnTo>
                  <a:pt x="1636" y="92"/>
                </a:lnTo>
                <a:lnTo>
                  <a:pt x="1637" y="92"/>
                </a:lnTo>
                <a:lnTo>
                  <a:pt x="1637" y="92"/>
                </a:lnTo>
                <a:lnTo>
                  <a:pt x="1637" y="93"/>
                </a:lnTo>
                <a:lnTo>
                  <a:pt x="1638" y="93"/>
                </a:lnTo>
                <a:lnTo>
                  <a:pt x="1638" y="93"/>
                </a:lnTo>
                <a:lnTo>
                  <a:pt x="1638" y="93"/>
                </a:lnTo>
                <a:lnTo>
                  <a:pt x="1639" y="92"/>
                </a:lnTo>
                <a:lnTo>
                  <a:pt x="1640" y="92"/>
                </a:lnTo>
                <a:lnTo>
                  <a:pt x="1640" y="92"/>
                </a:lnTo>
                <a:lnTo>
                  <a:pt x="1641" y="92"/>
                </a:lnTo>
                <a:lnTo>
                  <a:pt x="1641" y="92"/>
                </a:lnTo>
                <a:lnTo>
                  <a:pt x="1642" y="91"/>
                </a:lnTo>
                <a:lnTo>
                  <a:pt x="1642" y="91"/>
                </a:lnTo>
                <a:lnTo>
                  <a:pt x="1642" y="91"/>
                </a:lnTo>
                <a:lnTo>
                  <a:pt x="1643" y="91"/>
                </a:lnTo>
                <a:lnTo>
                  <a:pt x="1643" y="91"/>
                </a:lnTo>
                <a:lnTo>
                  <a:pt x="1644" y="90"/>
                </a:lnTo>
                <a:lnTo>
                  <a:pt x="1645" y="90"/>
                </a:lnTo>
                <a:lnTo>
                  <a:pt x="1645" y="89"/>
                </a:lnTo>
                <a:lnTo>
                  <a:pt x="1646" y="88"/>
                </a:lnTo>
                <a:lnTo>
                  <a:pt x="1646" y="88"/>
                </a:lnTo>
                <a:lnTo>
                  <a:pt x="1646" y="88"/>
                </a:lnTo>
                <a:lnTo>
                  <a:pt x="1647" y="88"/>
                </a:lnTo>
                <a:lnTo>
                  <a:pt x="1647" y="88"/>
                </a:lnTo>
                <a:lnTo>
                  <a:pt x="1648" y="88"/>
                </a:lnTo>
                <a:lnTo>
                  <a:pt x="1648" y="88"/>
                </a:lnTo>
                <a:lnTo>
                  <a:pt x="1649" y="88"/>
                </a:lnTo>
                <a:lnTo>
                  <a:pt x="1649" y="89"/>
                </a:lnTo>
                <a:lnTo>
                  <a:pt x="1650" y="90"/>
                </a:lnTo>
                <a:lnTo>
                  <a:pt x="1651" y="90"/>
                </a:lnTo>
                <a:lnTo>
                  <a:pt x="1651" y="90"/>
                </a:lnTo>
                <a:lnTo>
                  <a:pt x="1652" y="91"/>
                </a:lnTo>
                <a:lnTo>
                  <a:pt x="1652" y="91"/>
                </a:lnTo>
                <a:lnTo>
                  <a:pt x="1652" y="91"/>
                </a:lnTo>
                <a:lnTo>
                  <a:pt x="1653" y="91"/>
                </a:lnTo>
                <a:lnTo>
                  <a:pt x="1653" y="91"/>
                </a:lnTo>
                <a:lnTo>
                  <a:pt x="1654" y="92"/>
                </a:lnTo>
                <a:lnTo>
                  <a:pt x="1654" y="92"/>
                </a:lnTo>
                <a:lnTo>
                  <a:pt x="1655" y="91"/>
                </a:lnTo>
                <a:lnTo>
                  <a:pt x="1655" y="92"/>
                </a:lnTo>
                <a:lnTo>
                  <a:pt x="1656" y="91"/>
                </a:lnTo>
                <a:lnTo>
                  <a:pt x="1656" y="92"/>
                </a:lnTo>
                <a:lnTo>
                  <a:pt x="1657" y="92"/>
                </a:lnTo>
                <a:lnTo>
                  <a:pt x="1657" y="92"/>
                </a:lnTo>
                <a:lnTo>
                  <a:pt x="1657" y="91"/>
                </a:lnTo>
                <a:lnTo>
                  <a:pt x="1658" y="92"/>
                </a:lnTo>
                <a:lnTo>
                  <a:pt x="1658" y="92"/>
                </a:lnTo>
                <a:lnTo>
                  <a:pt x="1658" y="92"/>
                </a:lnTo>
                <a:lnTo>
                  <a:pt x="1659" y="92"/>
                </a:lnTo>
                <a:lnTo>
                  <a:pt x="1659" y="92"/>
                </a:lnTo>
                <a:lnTo>
                  <a:pt x="1660" y="92"/>
                </a:lnTo>
                <a:lnTo>
                  <a:pt x="1661" y="92"/>
                </a:lnTo>
                <a:lnTo>
                  <a:pt x="1661" y="92"/>
                </a:lnTo>
                <a:lnTo>
                  <a:pt x="1662" y="92"/>
                </a:lnTo>
                <a:lnTo>
                  <a:pt x="1663" y="92"/>
                </a:lnTo>
                <a:lnTo>
                  <a:pt x="1663" y="92"/>
                </a:lnTo>
                <a:lnTo>
                  <a:pt x="1663" y="91"/>
                </a:lnTo>
                <a:lnTo>
                  <a:pt x="1664" y="93"/>
                </a:lnTo>
                <a:lnTo>
                  <a:pt x="1664" y="93"/>
                </a:lnTo>
                <a:lnTo>
                  <a:pt x="1665" y="93"/>
                </a:lnTo>
                <a:lnTo>
                  <a:pt x="1665" y="93"/>
                </a:lnTo>
                <a:lnTo>
                  <a:pt x="1665" y="93"/>
                </a:lnTo>
                <a:lnTo>
                  <a:pt x="1666" y="93"/>
                </a:lnTo>
                <a:lnTo>
                  <a:pt x="1666" y="92"/>
                </a:lnTo>
                <a:lnTo>
                  <a:pt x="1667" y="91"/>
                </a:lnTo>
                <a:lnTo>
                  <a:pt x="1667" y="91"/>
                </a:lnTo>
                <a:lnTo>
                  <a:pt x="1667" y="91"/>
                </a:lnTo>
                <a:lnTo>
                  <a:pt x="1668" y="91"/>
                </a:lnTo>
                <a:lnTo>
                  <a:pt x="1668" y="90"/>
                </a:lnTo>
                <a:lnTo>
                  <a:pt x="1669" y="89"/>
                </a:lnTo>
                <a:lnTo>
                  <a:pt x="1669" y="89"/>
                </a:lnTo>
                <a:lnTo>
                  <a:pt x="1670" y="90"/>
                </a:lnTo>
                <a:lnTo>
                  <a:pt x="1670" y="90"/>
                </a:lnTo>
                <a:lnTo>
                  <a:pt x="1671" y="90"/>
                </a:lnTo>
                <a:lnTo>
                  <a:pt x="1672" y="90"/>
                </a:lnTo>
                <a:lnTo>
                  <a:pt x="1672" y="90"/>
                </a:lnTo>
                <a:lnTo>
                  <a:pt x="1673" y="89"/>
                </a:lnTo>
                <a:lnTo>
                  <a:pt x="1673" y="89"/>
                </a:lnTo>
                <a:lnTo>
                  <a:pt x="1674" y="90"/>
                </a:lnTo>
                <a:lnTo>
                  <a:pt x="1674" y="90"/>
                </a:lnTo>
                <a:lnTo>
                  <a:pt x="1675" y="90"/>
                </a:lnTo>
                <a:lnTo>
                  <a:pt x="1675" y="90"/>
                </a:lnTo>
                <a:lnTo>
                  <a:pt x="1675" y="91"/>
                </a:lnTo>
                <a:lnTo>
                  <a:pt x="1676" y="91"/>
                </a:lnTo>
                <a:lnTo>
                  <a:pt x="1677" y="91"/>
                </a:lnTo>
                <a:lnTo>
                  <a:pt x="1677" y="91"/>
                </a:lnTo>
                <a:lnTo>
                  <a:pt x="1677" y="91"/>
                </a:lnTo>
                <a:lnTo>
                  <a:pt x="1678" y="91"/>
                </a:lnTo>
                <a:lnTo>
                  <a:pt x="1678" y="91"/>
                </a:lnTo>
                <a:lnTo>
                  <a:pt x="1679" y="91"/>
                </a:lnTo>
                <a:lnTo>
                  <a:pt x="1679" y="91"/>
                </a:lnTo>
                <a:lnTo>
                  <a:pt x="1680" y="91"/>
                </a:lnTo>
                <a:lnTo>
                  <a:pt x="1680" y="91"/>
                </a:lnTo>
                <a:lnTo>
                  <a:pt x="1681" y="92"/>
                </a:lnTo>
                <a:lnTo>
                  <a:pt x="1681" y="92"/>
                </a:lnTo>
                <a:lnTo>
                  <a:pt x="1682" y="92"/>
                </a:lnTo>
                <a:lnTo>
                  <a:pt x="1683" y="92"/>
                </a:lnTo>
                <a:lnTo>
                  <a:pt x="1683" y="92"/>
                </a:lnTo>
                <a:lnTo>
                  <a:pt x="1684" y="92"/>
                </a:lnTo>
                <a:lnTo>
                  <a:pt x="1684" y="92"/>
                </a:lnTo>
                <a:lnTo>
                  <a:pt x="1685" y="92"/>
                </a:lnTo>
                <a:lnTo>
                  <a:pt x="1685" y="92"/>
                </a:lnTo>
                <a:lnTo>
                  <a:pt x="1685" y="92"/>
                </a:lnTo>
                <a:lnTo>
                  <a:pt x="1685" y="92"/>
                </a:lnTo>
                <a:lnTo>
                  <a:pt x="1686" y="92"/>
                </a:lnTo>
                <a:lnTo>
                  <a:pt x="1686" y="92"/>
                </a:lnTo>
                <a:lnTo>
                  <a:pt x="1687" y="92"/>
                </a:lnTo>
                <a:lnTo>
                  <a:pt x="1687" y="92"/>
                </a:lnTo>
                <a:lnTo>
                  <a:pt x="1688" y="92"/>
                </a:lnTo>
                <a:lnTo>
                  <a:pt x="1688" y="93"/>
                </a:lnTo>
                <a:lnTo>
                  <a:pt x="1689" y="92"/>
                </a:lnTo>
                <a:lnTo>
                  <a:pt x="1690" y="92"/>
                </a:lnTo>
                <a:lnTo>
                  <a:pt x="1690" y="92"/>
                </a:lnTo>
                <a:lnTo>
                  <a:pt x="1691" y="92"/>
                </a:lnTo>
                <a:lnTo>
                  <a:pt x="1691" y="92"/>
                </a:lnTo>
                <a:lnTo>
                  <a:pt x="1692" y="92"/>
                </a:lnTo>
                <a:lnTo>
                  <a:pt x="1692" y="92"/>
                </a:lnTo>
                <a:lnTo>
                  <a:pt x="1692" y="92"/>
                </a:lnTo>
                <a:lnTo>
                  <a:pt x="1692" y="92"/>
                </a:lnTo>
                <a:lnTo>
                  <a:pt x="1693" y="92"/>
                </a:lnTo>
                <a:lnTo>
                  <a:pt x="1693" y="93"/>
                </a:lnTo>
                <a:lnTo>
                  <a:pt x="1695" y="93"/>
                </a:lnTo>
                <a:lnTo>
                  <a:pt x="1695" y="93"/>
                </a:lnTo>
                <a:lnTo>
                  <a:pt x="1695" y="93"/>
                </a:lnTo>
                <a:lnTo>
                  <a:pt x="1696" y="93"/>
                </a:lnTo>
                <a:lnTo>
                  <a:pt x="1696" y="93"/>
                </a:lnTo>
                <a:lnTo>
                  <a:pt x="1696" y="93"/>
                </a:lnTo>
                <a:lnTo>
                  <a:pt x="1696" y="93"/>
                </a:lnTo>
                <a:lnTo>
                  <a:pt x="1697" y="93"/>
                </a:lnTo>
                <a:lnTo>
                  <a:pt x="1697" y="93"/>
                </a:lnTo>
                <a:lnTo>
                  <a:pt x="1697" y="93"/>
                </a:lnTo>
                <a:lnTo>
                  <a:pt x="1698" y="93"/>
                </a:lnTo>
                <a:lnTo>
                  <a:pt x="1699" y="93"/>
                </a:lnTo>
                <a:lnTo>
                  <a:pt x="1699" y="93"/>
                </a:lnTo>
                <a:lnTo>
                  <a:pt x="1700" y="93"/>
                </a:lnTo>
                <a:lnTo>
                  <a:pt x="1700" y="93"/>
                </a:lnTo>
                <a:lnTo>
                  <a:pt x="1701" y="93"/>
                </a:lnTo>
                <a:lnTo>
                  <a:pt x="1701" y="93"/>
                </a:lnTo>
                <a:lnTo>
                  <a:pt x="1702" y="94"/>
                </a:lnTo>
                <a:lnTo>
                  <a:pt x="1702" y="94"/>
                </a:lnTo>
                <a:lnTo>
                  <a:pt x="1703" y="93"/>
                </a:lnTo>
                <a:lnTo>
                  <a:pt x="1704" y="93"/>
                </a:lnTo>
                <a:lnTo>
                  <a:pt x="1704" y="93"/>
                </a:lnTo>
                <a:lnTo>
                  <a:pt x="1704" y="93"/>
                </a:lnTo>
                <a:lnTo>
                  <a:pt x="1704" y="93"/>
                </a:lnTo>
                <a:lnTo>
                  <a:pt x="1705" y="93"/>
                </a:lnTo>
                <a:lnTo>
                  <a:pt x="1705" y="93"/>
                </a:lnTo>
                <a:lnTo>
                  <a:pt x="1705" y="93"/>
                </a:lnTo>
                <a:lnTo>
                  <a:pt x="1706" y="93"/>
                </a:lnTo>
                <a:lnTo>
                  <a:pt x="1706" y="93"/>
                </a:lnTo>
                <a:lnTo>
                  <a:pt x="1706" y="93"/>
                </a:lnTo>
                <a:lnTo>
                  <a:pt x="1707" y="94"/>
                </a:lnTo>
                <a:lnTo>
                  <a:pt x="1707" y="93"/>
                </a:lnTo>
                <a:lnTo>
                  <a:pt x="1708" y="95"/>
                </a:lnTo>
                <a:lnTo>
                  <a:pt x="1708" y="95"/>
                </a:lnTo>
                <a:lnTo>
                  <a:pt x="1709" y="94"/>
                </a:lnTo>
                <a:lnTo>
                  <a:pt x="1710" y="94"/>
                </a:lnTo>
                <a:lnTo>
                  <a:pt x="1710" y="93"/>
                </a:lnTo>
                <a:lnTo>
                  <a:pt x="1711" y="93"/>
                </a:lnTo>
                <a:lnTo>
                  <a:pt x="1711" y="94"/>
                </a:lnTo>
                <a:lnTo>
                  <a:pt x="1712" y="95"/>
                </a:lnTo>
                <a:lnTo>
                  <a:pt x="1712" y="94"/>
                </a:lnTo>
                <a:lnTo>
                  <a:pt x="1712" y="94"/>
                </a:lnTo>
                <a:lnTo>
                  <a:pt x="1713" y="94"/>
                </a:lnTo>
                <a:lnTo>
                  <a:pt x="1713" y="94"/>
                </a:lnTo>
                <a:lnTo>
                  <a:pt x="1714" y="94"/>
                </a:lnTo>
                <a:lnTo>
                  <a:pt x="1714" y="94"/>
                </a:lnTo>
                <a:lnTo>
                  <a:pt x="1715" y="94"/>
                </a:lnTo>
                <a:lnTo>
                  <a:pt x="1716" y="95"/>
                </a:lnTo>
                <a:lnTo>
                  <a:pt x="1716" y="94"/>
                </a:lnTo>
                <a:lnTo>
                  <a:pt x="1716" y="94"/>
                </a:lnTo>
                <a:lnTo>
                  <a:pt x="1717" y="94"/>
                </a:lnTo>
                <a:lnTo>
                  <a:pt x="1717" y="94"/>
                </a:lnTo>
                <a:lnTo>
                  <a:pt x="1718" y="94"/>
                </a:lnTo>
                <a:lnTo>
                  <a:pt x="1718" y="94"/>
                </a:lnTo>
                <a:lnTo>
                  <a:pt x="1718" y="94"/>
                </a:lnTo>
                <a:lnTo>
                  <a:pt x="1719" y="93"/>
                </a:lnTo>
                <a:lnTo>
                  <a:pt x="1720" y="93"/>
                </a:lnTo>
                <a:lnTo>
                  <a:pt x="1720" y="91"/>
                </a:lnTo>
                <a:lnTo>
                  <a:pt x="1720" y="91"/>
                </a:lnTo>
                <a:lnTo>
                  <a:pt x="1721" y="91"/>
                </a:lnTo>
                <a:lnTo>
                  <a:pt x="1721" y="91"/>
                </a:lnTo>
                <a:lnTo>
                  <a:pt x="1722" y="91"/>
                </a:lnTo>
                <a:lnTo>
                  <a:pt x="1722" y="91"/>
                </a:lnTo>
                <a:lnTo>
                  <a:pt x="1722" y="93"/>
                </a:lnTo>
                <a:lnTo>
                  <a:pt x="1723" y="92"/>
                </a:lnTo>
                <a:lnTo>
                  <a:pt x="1723" y="92"/>
                </a:lnTo>
                <a:lnTo>
                  <a:pt x="1724" y="92"/>
                </a:lnTo>
                <a:lnTo>
                  <a:pt x="1724" y="94"/>
                </a:lnTo>
                <a:lnTo>
                  <a:pt x="1724" y="95"/>
                </a:lnTo>
                <a:lnTo>
                  <a:pt x="1725" y="97"/>
                </a:lnTo>
                <a:lnTo>
                  <a:pt x="1726" y="97"/>
                </a:lnTo>
                <a:lnTo>
                  <a:pt x="1726" y="97"/>
                </a:lnTo>
                <a:lnTo>
                  <a:pt x="1726" y="96"/>
                </a:lnTo>
                <a:lnTo>
                  <a:pt x="1727" y="96"/>
                </a:lnTo>
                <a:lnTo>
                  <a:pt x="1727" y="96"/>
                </a:lnTo>
                <a:lnTo>
                  <a:pt x="1728" y="96"/>
                </a:lnTo>
                <a:lnTo>
                  <a:pt x="1728" y="96"/>
                </a:lnTo>
                <a:lnTo>
                  <a:pt x="1728" y="96"/>
                </a:lnTo>
                <a:lnTo>
                  <a:pt x="1728" y="96"/>
                </a:lnTo>
                <a:lnTo>
                  <a:pt x="1729" y="96"/>
                </a:lnTo>
                <a:lnTo>
                  <a:pt x="1729" y="96"/>
                </a:lnTo>
                <a:lnTo>
                  <a:pt x="1729" y="96"/>
                </a:lnTo>
                <a:lnTo>
                  <a:pt x="1730" y="96"/>
                </a:lnTo>
                <a:lnTo>
                  <a:pt x="1731" y="96"/>
                </a:lnTo>
                <a:lnTo>
                  <a:pt x="1731" y="96"/>
                </a:lnTo>
                <a:lnTo>
                  <a:pt x="1732" y="96"/>
                </a:lnTo>
                <a:lnTo>
                  <a:pt x="1732" y="96"/>
                </a:lnTo>
                <a:lnTo>
                  <a:pt x="1732" y="96"/>
                </a:lnTo>
                <a:lnTo>
                  <a:pt x="1733" y="96"/>
                </a:lnTo>
                <a:lnTo>
                  <a:pt x="1733" y="96"/>
                </a:lnTo>
                <a:lnTo>
                  <a:pt x="1734" y="95"/>
                </a:lnTo>
                <a:lnTo>
                  <a:pt x="1734" y="93"/>
                </a:lnTo>
                <a:lnTo>
                  <a:pt x="1735" y="93"/>
                </a:lnTo>
                <a:lnTo>
                  <a:pt x="1735" y="93"/>
                </a:lnTo>
                <a:lnTo>
                  <a:pt x="1736" y="93"/>
                </a:lnTo>
                <a:lnTo>
                  <a:pt x="1736" y="93"/>
                </a:lnTo>
                <a:lnTo>
                  <a:pt x="1737" y="93"/>
                </a:lnTo>
                <a:lnTo>
                  <a:pt x="1737" y="93"/>
                </a:lnTo>
                <a:lnTo>
                  <a:pt x="1738" y="93"/>
                </a:lnTo>
                <a:lnTo>
                  <a:pt x="1738" y="93"/>
                </a:lnTo>
                <a:lnTo>
                  <a:pt x="1739" y="93"/>
                </a:lnTo>
                <a:lnTo>
                  <a:pt x="1739" y="93"/>
                </a:lnTo>
                <a:lnTo>
                  <a:pt x="1740" y="93"/>
                </a:lnTo>
                <a:lnTo>
                  <a:pt x="1740" y="93"/>
                </a:lnTo>
                <a:lnTo>
                  <a:pt x="1741" y="93"/>
                </a:lnTo>
                <a:lnTo>
                  <a:pt x="1742" y="93"/>
                </a:lnTo>
                <a:lnTo>
                  <a:pt x="1743" y="94"/>
                </a:lnTo>
                <a:lnTo>
                  <a:pt x="1743" y="94"/>
                </a:lnTo>
                <a:lnTo>
                  <a:pt x="1744" y="94"/>
                </a:lnTo>
                <a:lnTo>
                  <a:pt x="1744" y="94"/>
                </a:lnTo>
                <a:lnTo>
                  <a:pt x="1744" y="93"/>
                </a:lnTo>
                <a:lnTo>
                  <a:pt x="1744" y="93"/>
                </a:lnTo>
                <a:lnTo>
                  <a:pt x="1745" y="93"/>
                </a:lnTo>
                <a:lnTo>
                  <a:pt x="1745" y="93"/>
                </a:lnTo>
                <a:lnTo>
                  <a:pt x="1745" y="93"/>
                </a:lnTo>
                <a:lnTo>
                  <a:pt x="1746" y="93"/>
                </a:lnTo>
                <a:lnTo>
                  <a:pt x="1746" y="93"/>
                </a:lnTo>
                <a:lnTo>
                  <a:pt x="1747" y="93"/>
                </a:lnTo>
                <a:lnTo>
                  <a:pt x="1747" y="93"/>
                </a:lnTo>
                <a:lnTo>
                  <a:pt x="1747" y="93"/>
                </a:lnTo>
                <a:lnTo>
                  <a:pt x="1748" y="93"/>
                </a:lnTo>
                <a:lnTo>
                  <a:pt x="1748" y="94"/>
                </a:lnTo>
                <a:lnTo>
                  <a:pt x="1749" y="93"/>
                </a:lnTo>
                <a:lnTo>
                  <a:pt x="1749" y="93"/>
                </a:lnTo>
                <a:lnTo>
                  <a:pt x="1749" y="93"/>
                </a:lnTo>
                <a:lnTo>
                  <a:pt x="1750" y="95"/>
                </a:lnTo>
                <a:lnTo>
                  <a:pt x="1750" y="95"/>
                </a:lnTo>
                <a:lnTo>
                  <a:pt x="1751" y="94"/>
                </a:lnTo>
                <a:lnTo>
                  <a:pt x="1751" y="94"/>
                </a:lnTo>
                <a:lnTo>
                  <a:pt x="1751" y="94"/>
                </a:lnTo>
                <a:lnTo>
                  <a:pt x="1752" y="93"/>
                </a:lnTo>
                <a:lnTo>
                  <a:pt x="1752" y="94"/>
                </a:lnTo>
                <a:lnTo>
                  <a:pt x="1753" y="94"/>
                </a:lnTo>
                <a:lnTo>
                  <a:pt x="1753" y="95"/>
                </a:lnTo>
                <a:lnTo>
                  <a:pt x="1754" y="94"/>
                </a:lnTo>
                <a:lnTo>
                  <a:pt x="1754" y="94"/>
                </a:lnTo>
                <a:lnTo>
                  <a:pt x="1755" y="94"/>
                </a:lnTo>
                <a:lnTo>
                  <a:pt x="1755" y="94"/>
                </a:lnTo>
                <a:lnTo>
                  <a:pt x="1755" y="94"/>
                </a:lnTo>
                <a:lnTo>
                  <a:pt x="1756" y="94"/>
                </a:lnTo>
                <a:lnTo>
                  <a:pt x="1756" y="94"/>
                </a:lnTo>
                <a:lnTo>
                  <a:pt x="1756" y="94"/>
                </a:lnTo>
                <a:lnTo>
                  <a:pt x="1757" y="95"/>
                </a:lnTo>
                <a:lnTo>
                  <a:pt x="1757" y="94"/>
                </a:lnTo>
                <a:lnTo>
                  <a:pt x="1758" y="94"/>
                </a:lnTo>
                <a:lnTo>
                  <a:pt x="1758" y="94"/>
                </a:lnTo>
                <a:lnTo>
                  <a:pt x="1758" y="94"/>
                </a:lnTo>
                <a:lnTo>
                  <a:pt x="1759" y="94"/>
                </a:lnTo>
                <a:lnTo>
                  <a:pt x="1759" y="94"/>
                </a:lnTo>
                <a:lnTo>
                  <a:pt x="1759" y="94"/>
                </a:lnTo>
                <a:lnTo>
                  <a:pt x="1759" y="94"/>
                </a:lnTo>
                <a:lnTo>
                  <a:pt x="1760" y="94"/>
                </a:lnTo>
                <a:lnTo>
                  <a:pt x="1760" y="94"/>
                </a:lnTo>
                <a:lnTo>
                  <a:pt x="1760" y="94"/>
                </a:lnTo>
                <a:lnTo>
                  <a:pt x="1761" y="94"/>
                </a:lnTo>
                <a:lnTo>
                  <a:pt x="1761" y="94"/>
                </a:lnTo>
                <a:lnTo>
                  <a:pt x="1762" y="63"/>
                </a:lnTo>
                <a:lnTo>
                  <a:pt x="1763" y="63"/>
                </a:lnTo>
                <a:lnTo>
                  <a:pt x="1763" y="61"/>
                </a:lnTo>
                <a:lnTo>
                  <a:pt x="1764" y="60"/>
                </a:lnTo>
                <a:lnTo>
                  <a:pt x="1765" y="58"/>
                </a:lnTo>
                <a:lnTo>
                  <a:pt x="1765" y="58"/>
                </a:lnTo>
                <a:lnTo>
                  <a:pt x="1765" y="58"/>
                </a:lnTo>
                <a:lnTo>
                  <a:pt x="1766" y="58"/>
                </a:lnTo>
                <a:lnTo>
                  <a:pt x="1766" y="58"/>
                </a:lnTo>
                <a:lnTo>
                  <a:pt x="1767" y="58"/>
                </a:lnTo>
                <a:lnTo>
                  <a:pt x="1767" y="58"/>
                </a:lnTo>
                <a:lnTo>
                  <a:pt x="1767" y="56"/>
                </a:lnTo>
                <a:lnTo>
                  <a:pt x="1768" y="52"/>
                </a:lnTo>
                <a:lnTo>
                  <a:pt x="1768" y="52"/>
                </a:lnTo>
                <a:lnTo>
                  <a:pt x="1769" y="52"/>
                </a:lnTo>
                <a:lnTo>
                  <a:pt x="1770" y="53"/>
                </a:lnTo>
                <a:lnTo>
                  <a:pt x="1770" y="55"/>
                </a:lnTo>
                <a:lnTo>
                  <a:pt x="1771" y="56"/>
                </a:lnTo>
                <a:lnTo>
                  <a:pt x="1771" y="56"/>
                </a:lnTo>
                <a:lnTo>
                  <a:pt x="1771" y="56"/>
                </a:lnTo>
                <a:lnTo>
                  <a:pt x="1771" y="56"/>
                </a:lnTo>
                <a:lnTo>
                  <a:pt x="1772" y="56"/>
                </a:lnTo>
                <a:lnTo>
                  <a:pt x="1772" y="56"/>
                </a:lnTo>
                <a:lnTo>
                  <a:pt x="1773" y="56"/>
                </a:lnTo>
                <a:lnTo>
                  <a:pt x="1774" y="56"/>
                </a:lnTo>
                <a:lnTo>
                  <a:pt x="1774" y="56"/>
                </a:lnTo>
                <a:lnTo>
                  <a:pt x="1775" y="56"/>
                </a:lnTo>
                <a:lnTo>
                  <a:pt x="1775" y="56"/>
                </a:lnTo>
                <a:lnTo>
                  <a:pt x="1776" y="57"/>
                </a:lnTo>
                <a:lnTo>
                  <a:pt x="1776" y="57"/>
                </a:lnTo>
                <a:lnTo>
                  <a:pt x="1777" y="58"/>
                </a:lnTo>
                <a:lnTo>
                  <a:pt x="1777" y="58"/>
                </a:lnTo>
                <a:lnTo>
                  <a:pt x="1778" y="58"/>
                </a:lnTo>
                <a:lnTo>
                  <a:pt x="1778" y="58"/>
                </a:lnTo>
                <a:lnTo>
                  <a:pt x="1779" y="58"/>
                </a:lnTo>
                <a:lnTo>
                  <a:pt x="1779" y="58"/>
                </a:lnTo>
                <a:lnTo>
                  <a:pt x="1779" y="57"/>
                </a:lnTo>
                <a:lnTo>
                  <a:pt x="1779" y="58"/>
                </a:lnTo>
                <a:lnTo>
                  <a:pt x="1780" y="58"/>
                </a:lnTo>
                <a:lnTo>
                  <a:pt x="1780" y="58"/>
                </a:lnTo>
                <a:lnTo>
                  <a:pt x="1781" y="58"/>
                </a:lnTo>
                <a:lnTo>
                  <a:pt x="1781" y="58"/>
                </a:lnTo>
                <a:lnTo>
                  <a:pt x="1782" y="58"/>
                </a:lnTo>
                <a:lnTo>
                  <a:pt x="1782" y="56"/>
                </a:lnTo>
                <a:lnTo>
                  <a:pt x="1782" y="54"/>
                </a:lnTo>
                <a:lnTo>
                  <a:pt x="1783" y="54"/>
                </a:lnTo>
                <a:lnTo>
                  <a:pt x="1783" y="54"/>
                </a:lnTo>
                <a:lnTo>
                  <a:pt x="1783" y="54"/>
                </a:lnTo>
                <a:lnTo>
                  <a:pt x="1784" y="54"/>
                </a:lnTo>
                <a:lnTo>
                  <a:pt x="1784" y="54"/>
                </a:lnTo>
                <a:lnTo>
                  <a:pt x="1785" y="54"/>
                </a:lnTo>
                <a:lnTo>
                  <a:pt x="1785" y="54"/>
                </a:lnTo>
                <a:lnTo>
                  <a:pt x="1785" y="54"/>
                </a:lnTo>
                <a:lnTo>
                  <a:pt x="1786" y="54"/>
                </a:lnTo>
                <a:lnTo>
                  <a:pt x="1786" y="54"/>
                </a:lnTo>
                <a:lnTo>
                  <a:pt x="1787" y="54"/>
                </a:lnTo>
                <a:lnTo>
                  <a:pt x="1787" y="54"/>
                </a:lnTo>
                <a:lnTo>
                  <a:pt x="1788" y="53"/>
                </a:lnTo>
                <a:lnTo>
                  <a:pt x="1788" y="55"/>
                </a:lnTo>
                <a:lnTo>
                  <a:pt x="1788" y="56"/>
                </a:lnTo>
                <a:lnTo>
                  <a:pt x="1789" y="57"/>
                </a:lnTo>
                <a:lnTo>
                  <a:pt x="1790" y="57"/>
                </a:lnTo>
                <a:lnTo>
                  <a:pt x="1791" y="58"/>
                </a:lnTo>
                <a:lnTo>
                  <a:pt x="1791" y="58"/>
                </a:lnTo>
                <a:lnTo>
                  <a:pt x="1791" y="51"/>
                </a:lnTo>
                <a:lnTo>
                  <a:pt x="1792" y="51"/>
                </a:lnTo>
                <a:lnTo>
                  <a:pt x="1792" y="52"/>
                </a:lnTo>
                <a:lnTo>
                  <a:pt x="1793" y="53"/>
                </a:lnTo>
                <a:lnTo>
                  <a:pt x="1793" y="54"/>
                </a:lnTo>
                <a:lnTo>
                  <a:pt x="1794" y="54"/>
                </a:lnTo>
                <a:lnTo>
                  <a:pt x="1794" y="51"/>
                </a:lnTo>
                <a:lnTo>
                  <a:pt x="1795" y="52"/>
                </a:lnTo>
                <a:lnTo>
                  <a:pt x="1795" y="52"/>
                </a:lnTo>
                <a:lnTo>
                  <a:pt x="1795" y="52"/>
                </a:lnTo>
                <a:lnTo>
                  <a:pt x="1796" y="52"/>
                </a:lnTo>
                <a:lnTo>
                  <a:pt x="1796" y="52"/>
                </a:lnTo>
                <a:lnTo>
                  <a:pt x="1797" y="52"/>
                </a:lnTo>
                <a:lnTo>
                  <a:pt x="1797" y="51"/>
                </a:lnTo>
                <a:lnTo>
                  <a:pt x="1797" y="51"/>
                </a:lnTo>
                <a:lnTo>
                  <a:pt x="1798" y="51"/>
                </a:lnTo>
                <a:lnTo>
                  <a:pt x="1798" y="52"/>
                </a:lnTo>
                <a:lnTo>
                  <a:pt x="1799" y="53"/>
                </a:lnTo>
                <a:lnTo>
                  <a:pt x="1799" y="53"/>
                </a:lnTo>
                <a:lnTo>
                  <a:pt x="1800" y="52"/>
                </a:lnTo>
                <a:lnTo>
                  <a:pt x="1800" y="53"/>
                </a:lnTo>
                <a:lnTo>
                  <a:pt x="1801" y="53"/>
                </a:lnTo>
                <a:lnTo>
                  <a:pt x="1802" y="53"/>
                </a:lnTo>
                <a:lnTo>
                  <a:pt x="1802" y="53"/>
                </a:lnTo>
                <a:lnTo>
                  <a:pt x="1803" y="52"/>
                </a:lnTo>
                <a:lnTo>
                  <a:pt x="1803" y="52"/>
                </a:lnTo>
                <a:lnTo>
                  <a:pt x="1804" y="59"/>
                </a:lnTo>
                <a:lnTo>
                  <a:pt x="1804" y="61"/>
                </a:lnTo>
                <a:lnTo>
                  <a:pt x="1805" y="76"/>
                </a:lnTo>
                <a:lnTo>
                  <a:pt x="1805" y="83"/>
                </a:lnTo>
                <a:lnTo>
                  <a:pt x="1806" y="93"/>
                </a:lnTo>
                <a:lnTo>
                  <a:pt x="1806" y="94"/>
                </a:lnTo>
                <a:lnTo>
                  <a:pt x="1808" y="96"/>
                </a:lnTo>
                <a:lnTo>
                  <a:pt x="1808" y="96"/>
                </a:lnTo>
                <a:lnTo>
                  <a:pt x="1809" y="97"/>
                </a:lnTo>
                <a:lnTo>
                  <a:pt x="1809" y="97"/>
                </a:lnTo>
                <a:lnTo>
                  <a:pt x="1809" y="96"/>
                </a:lnTo>
                <a:lnTo>
                  <a:pt x="1810" y="96"/>
                </a:lnTo>
                <a:lnTo>
                  <a:pt x="1810" y="96"/>
                </a:lnTo>
                <a:lnTo>
                  <a:pt x="1810" y="96"/>
                </a:lnTo>
                <a:lnTo>
                  <a:pt x="1811" y="96"/>
                </a:lnTo>
                <a:lnTo>
                  <a:pt x="1812" y="96"/>
                </a:lnTo>
                <a:lnTo>
                  <a:pt x="1812" y="96"/>
                </a:lnTo>
                <a:lnTo>
                  <a:pt x="1813" y="96"/>
                </a:lnTo>
                <a:lnTo>
                  <a:pt x="1813" y="96"/>
                </a:lnTo>
                <a:lnTo>
                  <a:pt x="1813" y="96"/>
                </a:lnTo>
                <a:lnTo>
                  <a:pt x="1814" y="96"/>
                </a:lnTo>
                <a:lnTo>
                  <a:pt x="1814" y="96"/>
                </a:lnTo>
                <a:lnTo>
                  <a:pt x="1814" y="96"/>
                </a:lnTo>
                <a:lnTo>
                  <a:pt x="1815" y="96"/>
                </a:lnTo>
                <a:lnTo>
                  <a:pt x="1815" y="96"/>
                </a:lnTo>
                <a:lnTo>
                  <a:pt x="1815" y="96"/>
                </a:lnTo>
                <a:lnTo>
                  <a:pt x="1816" y="96"/>
                </a:lnTo>
                <a:lnTo>
                  <a:pt x="1817" y="96"/>
                </a:lnTo>
                <a:lnTo>
                  <a:pt x="1817" y="94"/>
                </a:lnTo>
                <a:lnTo>
                  <a:pt x="1818" y="95"/>
                </a:lnTo>
                <a:lnTo>
                  <a:pt x="1818" y="95"/>
                </a:lnTo>
                <a:lnTo>
                  <a:pt x="1819" y="95"/>
                </a:lnTo>
                <a:lnTo>
                  <a:pt x="1819" y="95"/>
                </a:lnTo>
                <a:lnTo>
                  <a:pt x="1820" y="96"/>
                </a:lnTo>
                <a:lnTo>
                  <a:pt x="1820" y="95"/>
                </a:lnTo>
                <a:lnTo>
                  <a:pt x="1820" y="95"/>
                </a:lnTo>
                <a:lnTo>
                  <a:pt x="1821" y="95"/>
                </a:lnTo>
                <a:lnTo>
                  <a:pt x="1821" y="95"/>
                </a:lnTo>
                <a:lnTo>
                  <a:pt x="1822" y="95"/>
                </a:lnTo>
                <a:lnTo>
                  <a:pt x="1822" y="95"/>
                </a:lnTo>
                <a:lnTo>
                  <a:pt x="1822" y="95"/>
                </a:lnTo>
                <a:lnTo>
                  <a:pt x="1823" y="95"/>
                </a:lnTo>
                <a:lnTo>
                  <a:pt x="1823" y="95"/>
                </a:lnTo>
                <a:lnTo>
                  <a:pt x="1824" y="95"/>
                </a:lnTo>
                <a:lnTo>
                  <a:pt x="1824" y="95"/>
                </a:lnTo>
                <a:lnTo>
                  <a:pt x="1824" y="95"/>
                </a:lnTo>
                <a:lnTo>
                  <a:pt x="1825" y="95"/>
                </a:lnTo>
                <a:lnTo>
                  <a:pt x="1825" y="95"/>
                </a:lnTo>
                <a:lnTo>
                  <a:pt x="1825" y="95"/>
                </a:lnTo>
                <a:lnTo>
                  <a:pt x="1826" y="95"/>
                </a:lnTo>
                <a:lnTo>
                  <a:pt x="1826" y="95"/>
                </a:lnTo>
                <a:lnTo>
                  <a:pt x="1827" y="95"/>
                </a:lnTo>
                <a:lnTo>
                  <a:pt x="1827" y="95"/>
                </a:lnTo>
                <a:lnTo>
                  <a:pt x="1827" y="95"/>
                </a:lnTo>
                <a:lnTo>
                  <a:pt x="1828" y="95"/>
                </a:lnTo>
                <a:lnTo>
                  <a:pt x="1828" y="95"/>
                </a:lnTo>
                <a:lnTo>
                  <a:pt x="1828" y="95"/>
                </a:lnTo>
                <a:lnTo>
                  <a:pt x="1829" y="95"/>
                </a:lnTo>
                <a:lnTo>
                  <a:pt x="1829" y="95"/>
                </a:lnTo>
                <a:lnTo>
                  <a:pt x="1830" y="95"/>
                </a:lnTo>
                <a:lnTo>
                  <a:pt x="1830" y="95"/>
                </a:lnTo>
                <a:lnTo>
                  <a:pt x="1830" y="95"/>
                </a:lnTo>
                <a:lnTo>
                  <a:pt x="1831" y="95"/>
                </a:lnTo>
                <a:lnTo>
                  <a:pt x="1831" y="95"/>
                </a:lnTo>
                <a:lnTo>
                  <a:pt x="1832" y="95"/>
                </a:lnTo>
                <a:lnTo>
                  <a:pt x="1833" y="95"/>
                </a:lnTo>
                <a:lnTo>
                  <a:pt x="1833" y="95"/>
                </a:lnTo>
                <a:lnTo>
                  <a:pt x="1834" y="96"/>
                </a:lnTo>
                <a:lnTo>
                  <a:pt x="1834" y="96"/>
                </a:lnTo>
                <a:lnTo>
                  <a:pt x="1835" y="96"/>
                </a:lnTo>
                <a:lnTo>
                  <a:pt x="1835" y="96"/>
                </a:lnTo>
                <a:lnTo>
                  <a:pt x="1836" y="96"/>
                </a:lnTo>
                <a:lnTo>
                  <a:pt x="1836" y="97"/>
                </a:lnTo>
                <a:lnTo>
                  <a:pt x="1837" y="98"/>
                </a:lnTo>
                <a:lnTo>
                  <a:pt x="1837" y="97"/>
                </a:lnTo>
                <a:lnTo>
                  <a:pt x="1838" y="97"/>
                </a:lnTo>
                <a:lnTo>
                  <a:pt x="1838" y="97"/>
                </a:lnTo>
                <a:lnTo>
                  <a:pt x="1838" y="97"/>
                </a:lnTo>
                <a:lnTo>
                  <a:pt x="1839" y="97"/>
                </a:lnTo>
                <a:lnTo>
                  <a:pt x="1839" y="98"/>
                </a:lnTo>
                <a:lnTo>
                  <a:pt x="1840" y="98"/>
                </a:lnTo>
                <a:lnTo>
                  <a:pt x="1840" y="97"/>
                </a:lnTo>
                <a:lnTo>
                  <a:pt x="1840" y="97"/>
                </a:lnTo>
                <a:lnTo>
                  <a:pt x="1841" y="97"/>
                </a:lnTo>
                <a:lnTo>
                  <a:pt x="1841" y="97"/>
                </a:lnTo>
                <a:lnTo>
                  <a:pt x="1842" y="97"/>
                </a:lnTo>
                <a:lnTo>
                  <a:pt x="1842" y="97"/>
                </a:lnTo>
                <a:lnTo>
                  <a:pt x="1842" y="97"/>
                </a:lnTo>
                <a:lnTo>
                  <a:pt x="1843" y="97"/>
                </a:lnTo>
                <a:lnTo>
                  <a:pt x="1843" y="97"/>
                </a:lnTo>
                <a:lnTo>
                  <a:pt x="1844" y="97"/>
                </a:lnTo>
                <a:lnTo>
                  <a:pt x="1844" y="97"/>
                </a:lnTo>
                <a:lnTo>
                  <a:pt x="1845" y="97"/>
                </a:lnTo>
                <a:lnTo>
                  <a:pt x="1845" y="97"/>
                </a:lnTo>
                <a:lnTo>
                  <a:pt x="1846" y="97"/>
                </a:lnTo>
                <a:lnTo>
                  <a:pt x="1846" y="97"/>
                </a:lnTo>
                <a:lnTo>
                  <a:pt x="1847" y="99"/>
                </a:lnTo>
                <a:lnTo>
                  <a:pt x="1847" y="99"/>
                </a:lnTo>
                <a:lnTo>
                  <a:pt x="1847" y="99"/>
                </a:lnTo>
                <a:lnTo>
                  <a:pt x="1848" y="99"/>
                </a:lnTo>
                <a:lnTo>
                  <a:pt x="1848" y="99"/>
                </a:lnTo>
                <a:lnTo>
                  <a:pt x="1849" y="99"/>
                </a:lnTo>
                <a:lnTo>
                  <a:pt x="1849" y="99"/>
                </a:lnTo>
                <a:lnTo>
                  <a:pt x="1850" y="99"/>
                </a:lnTo>
                <a:lnTo>
                  <a:pt x="1850" y="99"/>
                </a:lnTo>
                <a:lnTo>
                  <a:pt x="1851" y="99"/>
                </a:lnTo>
                <a:lnTo>
                  <a:pt x="1851" y="99"/>
                </a:lnTo>
                <a:lnTo>
                  <a:pt x="1851" y="100"/>
                </a:lnTo>
                <a:lnTo>
                  <a:pt x="1852" y="100"/>
                </a:lnTo>
                <a:lnTo>
                  <a:pt x="1852" y="99"/>
                </a:lnTo>
                <a:lnTo>
                  <a:pt x="1852" y="99"/>
                </a:lnTo>
                <a:lnTo>
                  <a:pt x="1853" y="99"/>
                </a:lnTo>
                <a:lnTo>
                  <a:pt x="1854" y="99"/>
                </a:lnTo>
                <a:lnTo>
                  <a:pt x="1854" y="99"/>
                </a:lnTo>
                <a:lnTo>
                  <a:pt x="1854" y="99"/>
                </a:lnTo>
                <a:lnTo>
                  <a:pt x="1855" y="99"/>
                </a:lnTo>
                <a:lnTo>
                  <a:pt x="1856" y="99"/>
                </a:lnTo>
                <a:lnTo>
                  <a:pt x="1856" y="99"/>
                </a:lnTo>
                <a:lnTo>
                  <a:pt x="1856" y="99"/>
                </a:lnTo>
                <a:lnTo>
                  <a:pt x="1857" y="99"/>
                </a:lnTo>
                <a:lnTo>
                  <a:pt x="1857" y="97"/>
                </a:lnTo>
                <a:lnTo>
                  <a:pt x="1858" y="97"/>
                </a:lnTo>
                <a:lnTo>
                  <a:pt x="1858" y="97"/>
                </a:lnTo>
                <a:lnTo>
                  <a:pt x="1859" y="97"/>
                </a:lnTo>
                <a:lnTo>
                  <a:pt x="1860" y="97"/>
                </a:lnTo>
                <a:lnTo>
                  <a:pt x="1861" y="96"/>
                </a:lnTo>
                <a:lnTo>
                  <a:pt x="1861" y="96"/>
                </a:lnTo>
                <a:lnTo>
                  <a:pt x="1861" y="96"/>
                </a:lnTo>
                <a:lnTo>
                  <a:pt x="1861" y="96"/>
                </a:lnTo>
                <a:lnTo>
                  <a:pt x="1862" y="96"/>
                </a:lnTo>
                <a:lnTo>
                  <a:pt x="1862" y="96"/>
                </a:lnTo>
                <a:lnTo>
                  <a:pt x="1863" y="97"/>
                </a:lnTo>
                <a:lnTo>
                  <a:pt x="1863" y="97"/>
                </a:lnTo>
                <a:lnTo>
                  <a:pt x="1863" y="97"/>
                </a:lnTo>
                <a:lnTo>
                  <a:pt x="1864" y="97"/>
                </a:lnTo>
                <a:lnTo>
                  <a:pt x="1865" y="97"/>
                </a:lnTo>
                <a:lnTo>
                  <a:pt x="1865" y="97"/>
                </a:lnTo>
                <a:lnTo>
                  <a:pt x="1865" y="97"/>
                </a:lnTo>
                <a:lnTo>
                  <a:pt x="1866" y="97"/>
                </a:lnTo>
                <a:lnTo>
                  <a:pt x="1867" y="97"/>
                </a:lnTo>
                <a:lnTo>
                  <a:pt x="1867" y="97"/>
                </a:lnTo>
                <a:lnTo>
                  <a:pt x="1867" y="97"/>
                </a:lnTo>
                <a:lnTo>
                  <a:pt x="1868" y="97"/>
                </a:lnTo>
                <a:lnTo>
                  <a:pt x="1868" y="97"/>
                </a:lnTo>
                <a:lnTo>
                  <a:pt x="1869" y="97"/>
                </a:lnTo>
                <a:lnTo>
                  <a:pt x="1869" y="97"/>
                </a:lnTo>
                <a:lnTo>
                  <a:pt x="1869" y="97"/>
                </a:lnTo>
                <a:lnTo>
                  <a:pt x="1869" y="97"/>
                </a:lnTo>
                <a:lnTo>
                  <a:pt x="1870" y="97"/>
                </a:lnTo>
                <a:lnTo>
                  <a:pt x="1870" y="97"/>
                </a:lnTo>
                <a:lnTo>
                  <a:pt x="1871" y="96"/>
                </a:lnTo>
                <a:lnTo>
                  <a:pt x="1871" y="96"/>
                </a:lnTo>
                <a:lnTo>
                  <a:pt x="1871" y="96"/>
                </a:lnTo>
                <a:lnTo>
                  <a:pt x="1872" y="96"/>
                </a:lnTo>
                <a:lnTo>
                  <a:pt x="1872" y="96"/>
                </a:lnTo>
                <a:lnTo>
                  <a:pt x="1873" y="96"/>
                </a:lnTo>
                <a:lnTo>
                  <a:pt x="1873" y="96"/>
                </a:lnTo>
                <a:lnTo>
                  <a:pt x="1873" y="96"/>
                </a:lnTo>
                <a:lnTo>
                  <a:pt x="1874" y="96"/>
                </a:lnTo>
                <a:lnTo>
                  <a:pt x="1874" y="96"/>
                </a:lnTo>
                <a:lnTo>
                  <a:pt x="1874" y="96"/>
                </a:lnTo>
                <a:lnTo>
                  <a:pt x="1875" y="95"/>
                </a:lnTo>
                <a:lnTo>
                  <a:pt x="1875" y="96"/>
                </a:lnTo>
                <a:lnTo>
                  <a:pt x="1876" y="96"/>
                </a:lnTo>
                <a:lnTo>
                  <a:pt x="1876" y="96"/>
                </a:lnTo>
                <a:lnTo>
                  <a:pt x="1877" y="96"/>
                </a:lnTo>
                <a:lnTo>
                  <a:pt x="1877" y="96"/>
                </a:lnTo>
                <a:lnTo>
                  <a:pt x="1877" y="96"/>
                </a:lnTo>
                <a:lnTo>
                  <a:pt x="1878" y="96"/>
                </a:lnTo>
                <a:lnTo>
                  <a:pt x="1878" y="96"/>
                </a:lnTo>
                <a:lnTo>
                  <a:pt x="1878" y="95"/>
                </a:lnTo>
                <a:lnTo>
                  <a:pt x="1879" y="95"/>
                </a:lnTo>
                <a:lnTo>
                  <a:pt x="1879" y="95"/>
                </a:lnTo>
                <a:lnTo>
                  <a:pt x="1880" y="95"/>
                </a:lnTo>
                <a:lnTo>
                  <a:pt x="1881" y="95"/>
                </a:lnTo>
                <a:lnTo>
                  <a:pt x="1881" y="95"/>
                </a:lnTo>
                <a:lnTo>
                  <a:pt x="1881" y="95"/>
                </a:lnTo>
                <a:lnTo>
                  <a:pt x="1882" y="95"/>
                </a:lnTo>
                <a:lnTo>
                  <a:pt x="1882" y="95"/>
                </a:lnTo>
                <a:lnTo>
                  <a:pt x="1883" y="94"/>
                </a:lnTo>
                <a:lnTo>
                  <a:pt x="1883" y="94"/>
                </a:lnTo>
                <a:lnTo>
                  <a:pt x="1884" y="93"/>
                </a:lnTo>
                <a:lnTo>
                  <a:pt x="1884" y="93"/>
                </a:lnTo>
                <a:lnTo>
                  <a:pt x="1884" y="93"/>
                </a:lnTo>
                <a:lnTo>
                  <a:pt x="1885" y="93"/>
                </a:lnTo>
                <a:lnTo>
                  <a:pt x="1885" y="93"/>
                </a:lnTo>
                <a:lnTo>
                  <a:pt x="1885" y="93"/>
                </a:lnTo>
                <a:lnTo>
                  <a:pt x="1886" y="94"/>
                </a:lnTo>
                <a:lnTo>
                  <a:pt x="1887" y="94"/>
                </a:lnTo>
                <a:lnTo>
                  <a:pt x="1887" y="94"/>
                </a:lnTo>
                <a:lnTo>
                  <a:pt x="1887" y="94"/>
                </a:lnTo>
                <a:lnTo>
                  <a:pt x="1888" y="94"/>
                </a:lnTo>
                <a:lnTo>
                  <a:pt x="1888" y="94"/>
                </a:lnTo>
                <a:lnTo>
                  <a:pt x="1888" y="94"/>
                </a:lnTo>
                <a:lnTo>
                  <a:pt x="1889" y="93"/>
                </a:lnTo>
                <a:lnTo>
                  <a:pt x="1889" y="93"/>
                </a:lnTo>
                <a:lnTo>
                  <a:pt x="1890" y="93"/>
                </a:lnTo>
                <a:lnTo>
                  <a:pt x="1890" y="93"/>
                </a:lnTo>
                <a:lnTo>
                  <a:pt x="1891" y="92"/>
                </a:lnTo>
                <a:lnTo>
                  <a:pt x="1892" y="92"/>
                </a:lnTo>
                <a:lnTo>
                  <a:pt x="1893" y="93"/>
                </a:lnTo>
                <a:lnTo>
                  <a:pt x="1893" y="94"/>
                </a:lnTo>
                <a:lnTo>
                  <a:pt x="1894" y="95"/>
                </a:lnTo>
                <a:lnTo>
                  <a:pt x="1894" y="95"/>
                </a:lnTo>
                <a:lnTo>
                  <a:pt x="1895" y="96"/>
                </a:lnTo>
                <a:lnTo>
                  <a:pt x="1895" y="96"/>
                </a:lnTo>
                <a:lnTo>
                  <a:pt x="1896" y="96"/>
                </a:lnTo>
                <a:lnTo>
                  <a:pt x="1896" y="95"/>
                </a:lnTo>
                <a:lnTo>
                  <a:pt x="1897" y="95"/>
                </a:lnTo>
                <a:lnTo>
                  <a:pt x="1897" y="95"/>
                </a:lnTo>
                <a:lnTo>
                  <a:pt x="1897" y="95"/>
                </a:lnTo>
                <a:lnTo>
                  <a:pt x="1898" y="95"/>
                </a:lnTo>
                <a:lnTo>
                  <a:pt x="1898" y="95"/>
                </a:lnTo>
                <a:lnTo>
                  <a:pt x="1899" y="95"/>
                </a:lnTo>
                <a:lnTo>
                  <a:pt x="1899" y="95"/>
                </a:lnTo>
                <a:lnTo>
                  <a:pt x="1899" y="95"/>
                </a:lnTo>
                <a:lnTo>
                  <a:pt x="1900" y="96"/>
                </a:lnTo>
                <a:lnTo>
                  <a:pt x="1900" y="96"/>
                </a:lnTo>
                <a:lnTo>
                  <a:pt x="1901" y="96"/>
                </a:lnTo>
                <a:lnTo>
                  <a:pt x="1901" y="96"/>
                </a:lnTo>
                <a:lnTo>
                  <a:pt x="1902" y="96"/>
                </a:lnTo>
                <a:lnTo>
                  <a:pt x="1902" y="96"/>
                </a:lnTo>
                <a:lnTo>
                  <a:pt x="1902" y="96"/>
                </a:lnTo>
                <a:lnTo>
                  <a:pt x="1903" y="96"/>
                </a:lnTo>
                <a:lnTo>
                  <a:pt x="1904" y="95"/>
                </a:lnTo>
                <a:lnTo>
                  <a:pt x="1904" y="95"/>
                </a:lnTo>
                <a:lnTo>
                  <a:pt x="1905" y="96"/>
                </a:lnTo>
                <a:lnTo>
                  <a:pt x="1905" y="96"/>
                </a:lnTo>
                <a:lnTo>
                  <a:pt x="1905" y="96"/>
                </a:lnTo>
                <a:lnTo>
                  <a:pt x="1906" y="95"/>
                </a:lnTo>
                <a:lnTo>
                  <a:pt x="1906" y="95"/>
                </a:lnTo>
                <a:lnTo>
                  <a:pt x="1906" y="95"/>
                </a:lnTo>
                <a:lnTo>
                  <a:pt x="1907" y="95"/>
                </a:lnTo>
                <a:lnTo>
                  <a:pt x="1907" y="95"/>
                </a:lnTo>
                <a:lnTo>
                  <a:pt x="1907" y="95"/>
                </a:lnTo>
                <a:lnTo>
                  <a:pt x="1908" y="95"/>
                </a:lnTo>
                <a:lnTo>
                  <a:pt x="1908" y="95"/>
                </a:lnTo>
                <a:lnTo>
                  <a:pt x="1909" y="95"/>
                </a:lnTo>
                <a:lnTo>
                  <a:pt x="1909" y="95"/>
                </a:lnTo>
                <a:lnTo>
                  <a:pt x="1910" y="95"/>
                </a:lnTo>
                <a:lnTo>
                  <a:pt x="1910" y="95"/>
                </a:lnTo>
                <a:lnTo>
                  <a:pt x="1911" y="95"/>
                </a:lnTo>
                <a:lnTo>
                  <a:pt x="1911" y="95"/>
                </a:lnTo>
                <a:lnTo>
                  <a:pt x="1911" y="95"/>
                </a:lnTo>
                <a:lnTo>
                  <a:pt x="1912" y="95"/>
                </a:lnTo>
                <a:lnTo>
                  <a:pt x="1912" y="96"/>
                </a:lnTo>
                <a:lnTo>
                  <a:pt x="1913" y="96"/>
                </a:lnTo>
                <a:lnTo>
                  <a:pt x="1913" y="96"/>
                </a:lnTo>
                <a:lnTo>
                  <a:pt x="1913" y="96"/>
                </a:lnTo>
                <a:lnTo>
                  <a:pt x="1913" y="96"/>
                </a:lnTo>
                <a:lnTo>
                  <a:pt x="1914" y="96"/>
                </a:lnTo>
                <a:lnTo>
                  <a:pt x="1914" y="96"/>
                </a:lnTo>
                <a:lnTo>
                  <a:pt x="1915" y="96"/>
                </a:lnTo>
                <a:lnTo>
                  <a:pt x="1915" y="96"/>
                </a:lnTo>
                <a:lnTo>
                  <a:pt x="1915" y="96"/>
                </a:lnTo>
                <a:lnTo>
                  <a:pt x="1916" y="96"/>
                </a:lnTo>
                <a:lnTo>
                  <a:pt x="1916" y="96"/>
                </a:lnTo>
                <a:lnTo>
                  <a:pt x="1916" y="96"/>
                </a:lnTo>
                <a:lnTo>
                  <a:pt x="1917" y="97"/>
                </a:lnTo>
                <a:lnTo>
                  <a:pt x="1917" y="97"/>
                </a:lnTo>
                <a:lnTo>
                  <a:pt x="1918" y="97"/>
                </a:lnTo>
                <a:lnTo>
                  <a:pt x="1918" y="97"/>
                </a:lnTo>
                <a:lnTo>
                  <a:pt x="1918" y="97"/>
                </a:lnTo>
                <a:lnTo>
                  <a:pt x="1918" y="97"/>
                </a:lnTo>
                <a:lnTo>
                  <a:pt x="1919" y="97"/>
                </a:lnTo>
                <a:lnTo>
                  <a:pt x="1920" y="98"/>
                </a:lnTo>
                <a:lnTo>
                  <a:pt x="1920" y="98"/>
                </a:lnTo>
                <a:lnTo>
                  <a:pt x="1921" y="98"/>
                </a:lnTo>
                <a:lnTo>
                  <a:pt x="1921" y="98"/>
                </a:lnTo>
                <a:lnTo>
                  <a:pt x="1921" y="98"/>
                </a:lnTo>
                <a:lnTo>
                  <a:pt x="1922" y="98"/>
                </a:lnTo>
                <a:lnTo>
                  <a:pt x="1922" y="98"/>
                </a:lnTo>
                <a:lnTo>
                  <a:pt x="1922" y="98"/>
                </a:lnTo>
                <a:lnTo>
                  <a:pt x="1923" y="98"/>
                </a:lnTo>
                <a:lnTo>
                  <a:pt x="1923" y="98"/>
                </a:lnTo>
                <a:lnTo>
                  <a:pt x="1923" y="98"/>
                </a:lnTo>
                <a:lnTo>
                  <a:pt x="1924" y="98"/>
                </a:lnTo>
                <a:lnTo>
                  <a:pt x="1924" y="98"/>
                </a:lnTo>
                <a:lnTo>
                  <a:pt x="1924" y="98"/>
                </a:lnTo>
                <a:lnTo>
                  <a:pt x="1925" y="98"/>
                </a:lnTo>
                <a:lnTo>
                  <a:pt x="1926" y="97"/>
                </a:lnTo>
                <a:lnTo>
                  <a:pt x="1926" y="97"/>
                </a:lnTo>
                <a:lnTo>
                  <a:pt x="1926" y="97"/>
                </a:lnTo>
                <a:lnTo>
                  <a:pt x="1927" y="97"/>
                </a:lnTo>
                <a:lnTo>
                  <a:pt x="1927" y="97"/>
                </a:lnTo>
                <a:lnTo>
                  <a:pt x="1927" y="97"/>
                </a:lnTo>
                <a:lnTo>
                  <a:pt x="1928" y="97"/>
                </a:lnTo>
                <a:lnTo>
                  <a:pt x="1928" y="97"/>
                </a:lnTo>
                <a:lnTo>
                  <a:pt x="1929" y="97"/>
                </a:lnTo>
                <a:lnTo>
                  <a:pt x="1929" y="97"/>
                </a:lnTo>
                <a:lnTo>
                  <a:pt x="1930" y="97"/>
                </a:lnTo>
                <a:lnTo>
                  <a:pt x="1930" y="99"/>
                </a:lnTo>
                <a:lnTo>
                  <a:pt x="1931" y="99"/>
                </a:lnTo>
                <a:lnTo>
                  <a:pt x="1931" y="99"/>
                </a:lnTo>
                <a:lnTo>
                  <a:pt x="1931" y="99"/>
                </a:lnTo>
                <a:lnTo>
                  <a:pt x="1932" y="99"/>
                </a:lnTo>
                <a:lnTo>
                  <a:pt x="1932" y="99"/>
                </a:lnTo>
                <a:lnTo>
                  <a:pt x="1932" y="99"/>
                </a:lnTo>
                <a:lnTo>
                  <a:pt x="1933" y="99"/>
                </a:lnTo>
                <a:lnTo>
                  <a:pt x="1933" y="99"/>
                </a:lnTo>
                <a:lnTo>
                  <a:pt x="1934" y="100"/>
                </a:lnTo>
                <a:lnTo>
                  <a:pt x="1935" y="100"/>
                </a:lnTo>
                <a:lnTo>
                  <a:pt x="1936" y="99"/>
                </a:lnTo>
                <a:lnTo>
                  <a:pt x="1936" y="99"/>
                </a:lnTo>
                <a:lnTo>
                  <a:pt x="1937" y="99"/>
                </a:lnTo>
                <a:lnTo>
                  <a:pt x="1937" y="99"/>
                </a:lnTo>
                <a:lnTo>
                  <a:pt x="1937" y="99"/>
                </a:lnTo>
                <a:lnTo>
                  <a:pt x="1938" y="99"/>
                </a:lnTo>
                <a:lnTo>
                  <a:pt x="1938" y="99"/>
                </a:lnTo>
                <a:lnTo>
                  <a:pt x="1938" y="99"/>
                </a:lnTo>
                <a:lnTo>
                  <a:pt x="1939" y="99"/>
                </a:lnTo>
                <a:lnTo>
                  <a:pt x="1939" y="99"/>
                </a:lnTo>
                <a:lnTo>
                  <a:pt x="1940" y="99"/>
                </a:lnTo>
                <a:lnTo>
                  <a:pt x="1940" y="98"/>
                </a:lnTo>
                <a:lnTo>
                  <a:pt x="1940" y="98"/>
                </a:lnTo>
                <a:lnTo>
                  <a:pt x="1941" y="98"/>
                </a:lnTo>
                <a:lnTo>
                  <a:pt x="1941" y="98"/>
                </a:lnTo>
                <a:lnTo>
                  <a:pt x="1942" y="97"/>
                </a:lnTo>
                <a:lnTo>
                  <a:pt x="1942" y="97"/>
                </a:lnTo>
                <a:lnTo>
                  <a:pt x="1943" y="97"/>
                </a:lnTo>
                <a:lnTo>
                  <a:pt x="1943" y="97"/>
                </a:lnTo>
                <a:lnTo>
                  <a:pt x="1944" y="96"/>
                </a:lnTo>
                <a:lnTo>
                  <a:pt x="1944" y="97"/>
                </a:lnTo>
                <a:lnTo>
                  <a:pt x="1945" y="97"/>
                </a:lnTo>
                <a:lnTo>
                  <a:pt x="1945" y="97"/>
                </a:lnTo>
                <a:lnTo>
                  <a:pt x="1945" y="97"/>
                </a:lnTo>
                <a:lnTo>
                  <a:pt x="1946" y="97"/>
                </a:lnTo>
                <a:lnTo>
                  <a:pt x="1946" y="97"/>
                </a:lnTo>
                <a:lnTo>
                  <a:pt x="1947" y="97"/>
                </a:lnTo>
                <a:lnTo>
                  <a:pt x="1947" y="97"/>
                </a:lnTo>
                <a:lnTo>
                  <a:pt x="1948" y="97"/>
                </a:lnTo>
                <a:lnTo>
                  <a:pt x="1948" y="97"/>
                </a:lnTo>
                <a:lnTo>
                  <a:pt x="1948" y="98"/>
                </a:lnTo>
                <a:lnTo>
                  <a:pt x="1948" y="98"/>
                </a:lnTo>
                <a:lnTo>
                  <a:pt x="1949" y="97"/>
                </a:lnTo>
                <a:lnTo>
                  <a:pt x="1949" y="97"/>
                </a:lnTo>
                <a:lnTo>
                  <a:pt x="1950" y="97"/>
                </a:lnTo>
                <a:lnTo>
                  <a:pt x="1950" y="97"/>
                </a:lnTo>
                <a:lnTo>
                  <a:pt x="1951" y="97"/>
                </a:lnTo>
                <a:lnTo>
                  <a:pt x="1951" y="97"/>
                </a:lnTo>
                <a:lnTo>
                  <a:pt x="1952" y="97"/>
                </a:lnTo>
                <a:lnTo>
                  <a:pt x="1952" y="97"/>
                </a:lnTo>
                <a:lnTo>
                  <a:pt x="1953" y="97"/>
                </a:lnTo>
                <a:lnTo>
                  <a:pt x="1953" y="97"/>
                </a:lnTo>
                <a:lnTo>
                  <a:pt x="1954" y="98"/>
                </a:lnTo>
                <a:lnTo>
                  <a:pt x="1954" y="97"/>
                </a:lnTo>
                <a:lnTo>
                  <a:pt x="1954" y="97"/>
                </a:lnTo>
                <a:lnTo>
                  <a:pt x="1955" y="97"/>
                </a:lnTo>
                <a:lnTo>
                  <a:pt x="1955" y="97"/>
                </a:lnTo>
                <a:lnTo>
                  <a:pt x="1956" y="97"/>
                </a:lnTo>
                <a:lnTo>
                  <a:pt x="1956" y="97"/>
                </a:lnTo>
                <a:lnTo>
                  <a:pt x="1956" y="97"/>
                </a:lnTo>
                <a:lnTo>
                  <a:pt x="1957" y="97"/>
                </a:lnTo>
                <a:lnTo>
                  <a:pt x="1957" y="97"/>
                </a:lnTo>
                <a:lnTo>
                  <a:pt x="1958" y="97"/>
                </a:lnTo>
                <a:lnTo>
                  <a:pt x="1958" y="96"/>
                </a:lnTo>
                <a:lnTo>
                  <a:pt x="1958" y="96"/>
                </a:lnTo>
                <a:lnTo>
                  <a:pt x="1959" y="96"/>
                </a:lnTo>
                <a:lnTo>
                  <a:pt x="1959" y="96"/>
                </a:lnTo>
                <a:lnTo>
                  <a:pt x="1960" y="97"/>
                </a:lnTo>
                <a:lnTo>
                  <a:pt x="1960" y="97"/>
                </a:lnTo>
                <a:lnTo>
                  <a:pt x="1960" y="97"/>
                </a:lnTo>
                <a:lnTo>
                  <a:pt x="1961" y="97"/>
                </a:lnTo>
                <a:lnTo>
                  <a:pt x="1961" y="98"/>
                </a:lnTo>
                <a:lnTo>
                  <a:pt x="1962" y="98"/>
                </a:lnTo>
                <a:lnTo>
                  <a:pt x="1962" y="98"/>
                </a:lnTo>
                <a:lnTo>
                  <a:pt x="1963" y="98"/>
                </a:lnTo>
                <a:lnTo>
                  <a:pt x="1963" y="98"/>
                </a:lnTo>
                <a:lnTo>
                  <a:pt x="1963" y="98"/>
                </a:lnTo>
                <a:lnTo>
                  <a:pt x="1963" y="98"/>
                </a:lnTo>
                <a:lnTo>
                  <a:pt x="1964" y="98"/>
                </a:lnTo>
                <a:lnTo>
                  <a:pt x="1964" y="98"/>
                </a:lnTo>
                <a:lnTo>
                  <a:pt x="1965" y="98"/>
                </a:lnTo>
                <a:lnTo>
                  <a:pt x="1965" y="98"/>
                </a:lnTo>
                <a:lnTo>
                  <a:pt x="1966" y="98"/>
                </a:lnTo>
                <a:lnTo>
                  <a:pt x="1966" y="98"/>
                </a:lnTo>
                <a:lnTo>
                  <a:pt x="1967" y="98"/>
                </a:lnTo>
                <a:lnTo>
                  <a:pt x="1968" y="97"/>
                </a:lnTo>
                <a:lnTo>
                  <a:pt x="1968" y="97"/>
                </a:lnTo>
                <a:lnTo>
                  <a:pt x="1968" y="97"/>
                </a:lnTo>
                <a:lnTo>
                  <a:pt x="1969" y="97"/>
                </a:lnTo>
                <a:lnTo>
                  <a:pt x="1969" y="97"/>
                </a:lnTo>
                <a:lnTo>
                  <a:pt x="1970" y="97"/>
                </a:lnTo>
                <a:lnTo>
                  <a:pt x="1970" y="97"/>
                </a:lnTo>
                <a:lnTo>
                  <a:pt x="1970" y="97"/>
                </a:lnTo>
                <a:lnTo>
                  <a:pt x="1971" y="97"/>
                </a:lnTo>
                <a:lnTo>
                  <a:pt x="1972" y="97"/>
                </a:lnTo>
                <a:lnTo>
                  <a:pt x="1972" y="97"/>
                </a:lnTo>
                <a:lnTo>
                  <a:pt x="1972" y="97"/>
                </a:lnTo>
                <a:lnTo>
                  <a:pt x="1973" y="97"/>
                </a:lnTo>
                <a:lnTo>
                  <a:pt x="1973" y="97"/>
                </a:lnTo>
                <a:lnTo>
                  <a:pt x="1974" y="97"/>
                </a:lnTo>
                <a:lnTo>
                  <a:pt x="1974" y="97"/>
                </a:lnTo>
                <a:lnTo>
                  <a:pt x="1974" y="97"/>
                </a:lnTo>
                <a:lnTo>
                  <a:pt x="1974" y="97"/>
                </a:lnTo>
                <a:lnTo>
                  <a:pt x="1975" y="97"/>
                </a:lnTo>
                <a:lnTo>
                  <a:pt x="1975" y="97"/>
                </a:lnTo>
                <a:lnTo>
                  <a:pt x="1976" y="97"/>
                </a:lnTo>
                <a:lnTo>
                  <a:pt x="1976" y="96"/>
                </a:lnTo>
                <a:lnTo>
                  <a:pt x="1977" y="96"/>
                </a:lnTo>
                <a:lnTo>
                  <a:pt x="1977" y="97"/>
                </a:lnTo>
                <a:lnTo>
                  <a:pt x="1977" y="96"/>
                </a:lnTo>
                <a:lnTo>
                  <a:pt x="1978" y="96"/>
                </a:lnTo>
                <a:lnTo>
                  <a:pt x="1979" y="97"/>
                </a:lnTo>
                <a:lnTo>
                  <a:pt x="1979" y="97"/>
                </a:lnTo>
                <a:lnTo>
                  <a:pt x="1980" y="97"/>
                </a:lnTo>
                <a:lnTo>
                  <a:pt x="1980" y="97"/>
                </a:lnTo>
                <a:lnTo>
                  <a:pt x="1980" y="97"/>
                </a:lnTo>
                <a:lnTo>
                  <a:pt x="1980" y="97"/>
                </a:lnTo>
                <a:lnTo>
                  <a:pt x="1981" y="86"/>
                </a:lnTo>
                <a:lnTo>
                  <a:pt x="1981" y="79"/>
                </a:lnTo>
                <a:lnTo>
                  <a:pt x="1982" y="76"/>
                </a:lnTo>
                <a:lnTo>
                  <a:pt x="1983" y="76"/>
                </a:lnTo>
                <a:lnTo>
                  <a:pt x="1983" y="74"/>
                </a:lnTo>
                <a:lnTo>
                  <a:pt x="1984" y="74"/>
                </a:lnTo>
                <a:lnTo>
                  <a:pt x="1984" y="75"/>
                </a:lnTo>
                <a:lnTo>
                  <a:pt x="1985" y="75"/>
                </a:lnTo>
                <a:lnTo>
                  <a:pt x="1985" y="75"/>
                </a:lnTo>
                <a:lnTo>
                  <a:pt x="1986" y="76"/>
                </a:lnTo>
                <a:lnTo>
                  <a:pt x="1986" y="76"/>
                </a:lnTo>
                <a:lnTo>
                  <a:pt x="1987" y="76"/>
                </a:lnTo>
                <a:lnTo>
                  <a:pt x="1987" y="78"/>
                </a:lnTo>
                <a:lnTo>
                  <a:pt x="1988" y="81"/>
                </a:lnTo>
                <a:lnTo>
                  <a:pt x="1989" y="81"/>
                </a:lnTo>
                <a:lnTo>
                  <a:pt x="1989" y="81"/>
                </a:lnTo>
                <a:lnTo>
                  <a:pt x="1990" y="83"/>
                </a:lnTo>
                <a:lnTo>
                  <a:pt x="1990" y="83"/>
                </a:lnTo>
                <a:lnTo>
                  <a:pt x="1990" y="83"/>
                </a:lnTo>
                <a:lnTo>
                  <a:pt x="1991" y="83"/>
                </a:lnTo>
                <a:lnTo>
                  <a:pt x="1991" y="83"/>
                </a:lnTo>
                <a:lnTo>
                  <a:pt x="1991" y="83"/>
                </a:lnTo>
                <a:lnTo>
                  <a:pt x="1992" y="83"/>
                </a:lnTo>
                <a:lnTo>
                  <a:pt x="1992" y="82"/>
                </a:lnTo>
                <a:lnTo>
                  <a:pt x="1993" y="80"/>
                </a:lnTo>
                <a:lnTo>
                  <a:pt x="1993" y="80"/>
                </a:lnTo>
                <a:lnTo>
                  <a:pt x="1994" y="80"/>
                </a:lnTo>
                <a:lnTo>
                  <a:pt x="1994" y="80"/>
                </a:lnTo>
                <a:lnTo>
                  <a:pt x="1995" y="80"/>
                </a:lnTo>
                <a:lnTo>
                  <a:pt x="1995" y="81"/>
                </a:lnTo>
                <a:lnTo>
                  <a:pt x="1995" y="83"/>
                </a:lnTo>
                <a:lnTo>
                  <a:pt x="1996" y="83"/>
                </a:lnTo>
                <a:lnTo>
                  <a:pt x="1996" y="83"/>
                </a:lnTo>
                <a:lnTo>
                  <a:pt x="1996" y="83"/>
                </a:lnTo>
                <a:lnTo>
                  <a:pt x="1997" y="83"/>
                </a:lnTo>
                <a:lnTo>
                  <a:pt x="1997" y="83"/>
                </a:lnTo>
                <a:lnTo>
                  <a:pt x="1997" y="83"/>
                </a:lnTo>
                <a:lnTo>
                  <a:pt x="1998" y="83"/>
                </a:lnTo>
                <a:lnTo>
                  <a:pt x="1998" y="83"/>
                </a:lnTo>
                <a:lnTo>
                  <a:pt x="1999" y="83"/>
                </a:lnTo>
                <a:lnTo>
                  <a:pt x="1999" y="83"/>
                </a:lnTo>
                <a:lnTo>
                  <a:pt x="2000" y="83"/>
                </a:lnTo>
                <a:lnTo>
                  <a:pt x="2000" y="83"/>
                </a:lnTo>
                <a:lnTo>
                  <a:pt x="2001" y="82"/>
                </a:lnTo>
                <a:lnTo>
                  <a:pt x="2001" y="83"/>
                </a:lnTo>
                <a:lnTo>
                  <a:pt x="2002" y="82"/>
                </a:lnTo>
                <a:lnTo>
                  <a:pt x="2002" y="82"/>
                </a:lnTo>
                <a:lnTo>
                  <a:pt x="2003" y="80"/>
                </a:lnTo>
                <a:lnTo>
                  <a:pt x="2003" y="80"/>
                </a:lnTo>
                <a:lnTo>
                  <a:pt x="2003" y="80"/>
                </a:lnTo>
                <a:lnTo>
                  <a:pt x="2004" y="79"/>
                </a:lnTo>
                <a:lnTo>
                  <a:pt x="2004" y="79"/>
                </a:lnTo>
                <a:lnTo>
                  <a:pt x="2005" y="79"/>
                </a:lnTo>
                <a:lnTo>
                  <a:pt x="2005" y="79"/>
                </a:lnTo>
                <a:lnTo>
                  <a:pt x="2006" y="79"/>
                </a:lnTo>
                <a:lnTo>
                  <a:pt x="2006" y="80"/>
                </a:lnTo>
                <a:lnTo>
                  <a:pt x="2006" y="80"/>
                </a:lnTo>
                <a:lnTo>
                  <a:pt x="2007" y="79"/>
                </a:lnTo>
                <a:lnTo>
                  <a:pt x="2007" y="80"/>
                </a:lnTo>
                <a:lnTo>
                  <a:pt x="2007" y="80"/>
                </a:lnTo>
                <a:lnTo>
                  <a:pt x="2008" y="80"/>
                </a:lnTo>
                <a:lnTo>
                  <a:pt x="2008" y="80"/>
                </a:lnTo>
                <a:lnTo>
                  <a:pt x="2008" y="80"/>
                </a:lnTo>
                <a:lnTo>
                  <a:pt x="2009" y="80"/>
                </a:lnTo>
                <a:lnTo>
                  <a:pt x="2009" y="80"/>
                </a:lnTo>
                <a:lnTo>
                  <a:pt x="2010" y="80"/>
                </a:lnTo>
                <a:lnTo>
                  <a:pt x="2010" y="80"/>
                </a:lnTo>
                <a:lnTo>
                  <a:pt x="2011" y="80"/>
                </a:lnTo>
                <a:lnTo>
                  <a:pt x="2011" y="80"/>
                </a:lnTo>
                <a:lnTo>
                  <a:pt x="2011" y="80"/>
                </a:lnTo>
                <a:lnTo>
                  <a:pt x="2012" y="80"/>
                </a:lnTo>
                <a:lnTo>
                  <a:pt x="2012" y="80"/>
                </a:lnTo>
                <a:lnTo>
                  <a:pt x="2013" y="81"/>
                </a:lnTo>
                <a:lnTo>
                  <a:pt x="2013" y="81"/>
                </a:lnTo>
                <a:lnTo>
                  <a:pt x="2014" y="81"/>
                </a:lnTo>
                <a:lnTo>
                  <a:pt x="2014" y="81"/>
                </a:lnTo>
                <a:lnTo>
                  <a:pt x="2015" y="81"/>
                </a:lnTo>
                <a:lnTo>
                  <a:pt x="2015" y="81"/>
                </a:lnTo>
                <a:lnTo>
                  <a:pt x="2015" y="81"/>
                </a:lnTo>
                <a:lnTo>
                  <a:pt x="2015" y="81"/>
                </a:lnTo>
                <a:lnTo>
                  <a:pt x="2016" y="80"/>
                </a:lnTo>
                <a:lnTo>
                  <a:pt x="2016" y="81"/>
                </a:lnTo>
                <a:lnTo>
                  <a:pt x="2017" y="81"/>
                </a:lnTo>
                <a:lnTo>
                  <a:pt x="2017" y="81"/>
                </a:lnTo>
                <a:lnTo>
                  <a:pt x="2018" y="80"/>
                </a:lnTo>
                <a:lnTo>
                  <a:pt x="2018" y="80"/>
                </a:lnTo>
                <a:lnTo>
                  <a:pt x="2019" y="83"/>
                </a:lnTo>
                <a:lnTo>
                  <a:pt x="2019" y="83"/>
                </a:lnTo>
                <a:lnTo>
                  <a:pt x="2020" y="84"/>
                </a:lnTo>
                <a:lnTo>
                  <a:pt x="2021" y="84"/>
                </a:lnTo>
                <a:lnTo>
                  <a:pt x="2021" y="84"/>
                </a:lnTo>
                <a:lnTo>
                  <a:pt x="2022" y="84"/>
                </a:lnTo>
                <a:lnTo>
                  <a:pt x="2022" y="84"/>
                </a:lnTo>
                <a:lnTo>
                  <a:pt x="2023" y="81"/>
                </a:lnTo>
                <a:lnTo>
                  <a:pt x="2023" y="83"/>
                </a:lnTo>
                <a:lnTo>
                  <a:pt x="2023" y="84"/>
                </a:lnTo>
                <a:lnTo>
                  <a:pt x="2024" y="84"/>
                </a:lnTo>
                <a:lnTo>
                  <a:pt x="2024" y="84"/>
                </a:lnTo>
                <a:lnTo>
                  <a:pt x="2025" y="89"/>
                </a:lnTo>
                <a:lnTo>
                  <a:pt x="2026" y="89"/>
                </a:lnTo>
                <a:lnTo>
                  <a:pt x="2027" y="91"/>
                </a:lnTo>
                <a:lnTo>
                  <a:pt x="2027" y="91"/>
                </a:lnTo>
                <a:lnTo>
                  <a:pt x="2027" y="91"/>
                </a:lnTo>
                <a:lnTo>
                  <a:pt x="2027" y="91"/>
                </a:lnTo>
                <a:lnTo>
                  <a:pt x="2028" y="91"/>
                </a:lnTo>
                <a:lnTo>
                  <a:pt x="2028" y="91"/>
                </a:lnTo>
                <a:lnTo>
                  <a:pt x="2029" y="94"/>
                </a:lnTo>
                <a:lnTo>
                  <a:pt x="2029" y="94"/>
                </a:lnTo>
                <a:lnTo>
                  <a:pt x="2030" y="95"/>
                </a:lnTo>
                <a:lnTo>
                  <a:pt x="2030" y="95"/>
                </a:lnTo>
                <a:lnTo>
                  <a:pt x="2031" y="95"/>
                </a:lnTo>
                <a:lnTo>
                  <a:pt x="2031" y="96"/>
                </a:lnTo>
                <a:lnTo>
                  <a:pt x="2031" y="96"/>
                </a:lnTo>
                <a:lnTo>
                  <a:pt x="2032" y="96"/>
                </a:lnTo>
                <a:lnTo>
                  <a:pt x="2033" y="96"/>
                </a:lnTo>
                <a:lnTo>
                  <a:pt x="2033" y="96"/>
                </a:lnTo>
                <a:lnTo>
                  <a:pt x="2034" y="96"/>
                </a:lnTo>
                <a:lnTo>
                  <a:pt x="2034" y="96"/>
                </a:lnTo>
                <a:lnTo>
                  <a:pt x="2034" y="96"/>
                </a:lnTo>
                <a:lnTo>
                  <a:pt x="2035" y="96"/>
                </a:lnTo>
                <a:lnTo>
                  <a:pt x="2035" y="96"/>
                </a:lnTo>
                <a:lnTo>
                  <a:pt x="2036" y="96"/>
                </a:lnTo>
                <a:lnTo>
                  <a:pt x="2036" y="96"/>
                </a:lnTo>
                <a:lnTo>
                  <a:pt x="2037" y="96"/>
                </a:lnTo>
                <a:lnTo>
                  <a:pt x="2038" y="95"/>
                </a:lnTo>
                <a:lnTo>
                  <a:pt x="2038" y="95"/>
                </a:lnTo>
                <a:lnTo>
                  <a:pt x="2039" y="95"/>
                </a:lnTo>
                <a:lnTo>
                  <a:pt x="2039" y="95"/>
                </a:lnTo>
                <a:lnTo>
                  <a:pt x="2039" y="95"/>
                </a:lnTo>
                <a:lnTo>
                  <a:pt x="2040" y="95"/>
                </a:lnTo>
                <a:lnTo>
                  <a:pt x="2040" y="95"/>
                </a:lnTo>
                <a:lnTo>
                  <a:pt x="2041" y="95"/>
                </a:lnTo>
                <a:lnTo>
                  <a:pt x="2041" y="95"/>
                </a:lnTo>
                <a:lnTo>
                  <a:pt x="2042" y="95"/>
                </a:lnTo>
                <a:lnTo>
                  <a:pt x="2042" y="94"/>
                </a:lnTo>
                <a:lnTo>
                  <a:pt x="2043" y="95"/>
                </a:lnTo>
                <a:lnTo>
                  <a:pt x="2043" y="95"/>
                </a:lnTo>
                <a:lnTo>
                  <a:pt x="2043" y="94"/>
                </a:lnTo>
                <a:lnTo>
                  <a:pt x="2044" y="94"/>
                </a:lnTo>
                <a:lnTo>
                  <a:pt x="2044" y="94"/>
                </a:lnTo>
                <a:lnTo>
                  <a:pt x="2045" y="94"/>
                </a:lnTo>
                <a:lnTo>
                  <a:pt x="2045" y="94"/>
                </a:lnTo>
                <a:lnTo>
                  <a:pt x="2045" y="95"/>
                </a:lnTo>
                <a:lnTo>
                  <a:pt x="2045" y="95"/>
                </a:lnTo>
                <a:lnTo>
                  <a:pt x="2046" y="95"/>
                </a:lnTo>
                <a:lnTo>
                  <a:pt x="2046" y="95"/>
                </a:lnTo>
                <a:lnTo>
                  <a:pt x="2046" y="95"/>
                </a:lnTo>
                <a:lnTo>
                  <a:pt x="2047" y="95"/>
                </a:lnTo>
                <a:lnTo>
                  <a:pt x="2047" y="96"/>
                </a:lnTo>
                <a:lnTo>
                  <a:pt x="2048" y="96"/>
                </a:lnTo>
                <a:lnTo>
                  <a:pt x="2049" y="95"/>
                </a:lnTo>
                <a:lnTo>
                  <a:pt x="2049" y="95"/>
                </a:lnTo>
                <a:lnTo>
                  <a:pt x="2050" y="95"/>
                </a:lnTo>
                <a:lnTo>
                  <a:pt x="2050" y="95"/>
                </a:lnTo>
                <a:lnTo>
                  <a:pt x="2050" y="95"/>
                </a:lnTo>
                <a:lnTo>
                  <a:pt x="2050" y="95"/>
                </a:lnTo>
                <a:lnTo>
                  <a:pt x="2050" y="95"/>
                </a:lnTo>
                <a:lnTo>
                  <a:pt x="2051" y="95"/>
                </a:lnTo>
                <a:lnTo>
                  <a:pt x="2051" y="95"/>
                </a:lnTo>
                <a:lnTo>
                  <a:pt x="2052" y="95"/>
                </a:lnTo>
                <a:lnTo>
                  <a:pt x="2052" y="94"/>
                </a:lnTo>
                <a:lnTo>
                  <a:pt x="2053" y="94"/>
                </a:lnTo>
                <a:lnTo>
                  <a:pt x="2053" y="94"/>
                </a:lnTo>
                <a:lnTo>
                  <a:pt x="2054" y="94"/>
                </a:lnTo>
                <a:lnTo>
                  <a:pt x="2054" y="94"/>
                </a:lnTo>
                <a:lnTo>
                  <a:pt x="2054" y="94"/>
                </a:lnTo>
                <a:lnTo>
                  <a:pt x="2055" y="94"/>
                </a:lnTo>
                <a:lnTo>
                  <a:pt x="2055" y="94"/>
                </a:lnTo>
                <a:lnTo>
                  <a:pt x="2055" y="94"/>
                </a:lnTo>
                <a:lnTo>
                  <a:pt x="2056" y="94"/>
                </a:lnTo>
                <a:lnTo>
                  <a:pt x="2056" y="94"/>
                </a:lnTo>
                <a:lnTo>
                  <a:pt x="2056" y="94"/>
                </a:lnTo>
                <a:lnTo>
                  <a:pt x="2057" y="95"/>
                </a:lnTo>
                <a:lnTo>
                  <a:pt x="2058" y="95"/>
                </a:lnTo>
                <a:lnTo>
                  <a:pt x="2058" y="95"/>
                </a:lnTo>
                <a:lnTo>
                  <a:pt x="2058" y="94"/>
                </a:lnTo>
                <a:lnTo>
                  <a:pt x="2059" y="94"/>
                </a:lnTo>
                <a:lnTo>
                  <a:pt x="2059" y="94"/>
                </a:lnTo>
                <a:lnTo>
                  <a:pt x="2060" y="95"/>
                </a:lnTo>
                <a:lnTo>
                  <a:pt x="2060" y="95"/>
                </a:lnTo>
                <a:lnTo>
                  <a:pt x="2060" y="95"/>
                </a:lnTo>
                <a:lnTo>
                  <a:pt x="2061" y="95"/>
                </a:lnTo>
                <a:lnTo>
                  <a:pt x="2061" y="94"/>
                </a:lnTo>
                <a:lnTo>
                  <a:pt x="2062" y="94"/>
                </a:lnTo>
                <a:lnTo>
                  <a:pt x="2062" y="94"/>
                </a:lnTo>
                <a:lnTo>
                  <a:pt x="2063" y="94"/>
                </a:lnTo>
                <a:lnTo>
                  <a:pt x="2063" y="94"/>
                </a:lnTo>
                <a:lnTo>
                  <a:pt x="2064" y="94"/>
                </a:lnTo>
                <a:lnTo>
                  <a:pt x="2065" y="96"/>
                </a:lnTo>
                <a:lnTo>
                  <a:pt x="2065" y="96"/>
                </a:lnTo>
                <a:lnTo>
                  <a:pt x="2065" y="96"/>
                </a:lnTo>
                <a:lnTo>
                  <a:pt x="2066" y="95"/>
                </a:lnTo>
                <a:lnTo>
                  <a:pt x="2066" y="95"/>
                </a:lnTo>
                <a:lnTo>
                  <a:pt x="2066" y="95"/>
                </a:lnTo>
                <a:lnTo>
                  <a:pt x="2067" y="95"/>
                </a:lnTo>
                <a:lnTo>
                  <a:pt x="2067" y="95"/>
                </a:lnTo>
                <a:lnTo>
                  <a:pt x="2067" y="95"/>
                </a:lnTo>
                <a:lnTo>
                  <a:pt x="2068" y="94"/>
                </a:lnTo>
                <a:lnTo>
                  <a:pt x="2069" y="95"/>
                </a:lnTo>
                <a:lnTo>
                  <a:pt x="2070" y="94"/>
                </a:lnTo>
                <a:lnTo>
                  <a:pt x="2070" y="93"/>
                </a:lnTo>
                <a:lnTo>
                  <a:pt x="2070" y="93"/>
                </a:lnTo>
                <a:lnTo>
                  <a:pt x="2071" y="93"/>
                </a:lnTo>
                <a:lnTo>
                  <a:pt x="2071" y="94"/>
                </a:lnTo>
                <a:lnTo>
                  <a:pt x="2072" y="95"/>
                </a:lnTo>
                <a:lnTo>
                  <a:pt x="2072" y="95"/>
                </a:lnTo>
                <a:lnTo>
                  <a:pt x="2073" y="95"/>
                </a:lnTo>
                <a:lnTo>
                  <a:pt x="2073" y="95"/>
                </a:lnTo>
                <a:lnTo>
                  <a:pt x="2074" y="95"/>
                </a:lnTo>
                <a:lnTo>
                  <a:pt x="2074" y="95"/>
                </a:lnTo>
                <a:lnTo>
                  <a:pt x="2074" y="95"/>
                </a:lnTo>
                <a:lnTo>
                  <a:pt x="2075" y="95"/>
                </a:lnTo>
                <a:lnTo>
                  <a:pt x="2076" y="95"/>
                </a:lnTo>
                <a:lnTo>
                  <a:pt x="2076" y="95"/>
                </a:lnTo>
                <a:lnTo>
                  <a:pt x="2076" y="95"/>
                </a:lnTo>
                <a:lnTo>
                  <a:pt x="2077" y="96"/>
                </a:lnTo>
                <a:lnTo>
                  <a:pt x="2077" y="96"/>
                </a:lnTo>
                <a:lnTo>
                  <a:pt x="2078" y="96"/>
                </a:lnTo>
                <a:lnTo>
                  <a:pt x="2078" y="95"/>
                </a:lnTo>
                <a:lnTo>
                  <a:pt x="2078" y="95"/>
                </a:lnTo>
                <a:lnTo>
                  <a:pt x="2078" y="95"/>
                </a:lnTo>
                <a:lnTo>
                  <a:pt x="2079" y="95"/>
                </a:lnTo>
                <a:lnTo>
                  <a:pt x="2079" y="96"/>
                </a:lnTo>
                <a:lnTo>
                  <a:pt x="2079" y="96"/>
                </a:lnTo>
                <a:lnTo>
                  <a:pt x="2080" y="96"/>
                </a:lnTo>
                <a:lnTo>
                  <a:pt x="2080" y="96"/>
                </a:lnTo>
                <a:lnTo>
                  <a:pt x="2081" y="96"/>
                </a:lnTo>
                <a:lnTo>
                  <a:pt x="2081" y="95"/>
                </a:lnTo>
                <a:lnTo>
                  <a:pt x="2082" y="87"/>
                </a:lnTo>
                <a:lnTo>
                  <a:pt x="2082" y="86"/>
                </a:lnTo>
                <a:lnTo>
                  <a:pt x="2083" y="84"/>
                </a:lnTo>
                <a:lnTo>
                  <a:pt x="2083" y="83"/>
                </a:lnTo>
                <a:lnTo>
                  <a:pt x="2084" y="77"/>
                </a:lnTo>
                <a:lnTo>
                  <a:pt x="2085" y="76"/>
                </a:lnTo>
                <a:lnTo>
                  <a:pt x="2086" y="78"/>
                </a:lnTo>
                <a:lnTo>
                  <a:pt x="2086" y="78"/>
                </a:lnTo>
                <a:lnTo>
                  <a:pt x="2087" y="80"/>
                </a:lnTo>
                <a:lnTo>
                  <a:pt x="2087" y="80"/>
                </a:lnTo>
                <a:lnTo>
                  <a:pt x="2088" y="59"/>
                </a:lnTo>
                <a:lnTo>
                  <a:pt x="2088" y="54"/>
                </a:lnTo>
                <a:lnTo>
                  <a:pt x="2089" y="54"/>
                </a:lnTo>
                <a:lnTo>
                  <a:pt x="2089" y="54"/>
                </a:lnTo>
                <a:lnTo>
                  <a:pt x="2090" y="54"/>
                </a:lnTo>
                <a:lnTo>
                  <a:pt x="2090" y="54"/>
                </a:lnTo>
                <a:lnTo>
                  <a:pt x="2090" y="53"/>
                </a:lnTo>
                <a:lnTo>
                  <a:pt x="2091" y="53"/>
                </a:lnTo>
                <a:lnTo>
                  <a:pt x="2092" y="54"/>
                </a:lnTo>
                <a:lnTo>
                  <a:pt x="2092" y="54"/>
                </a:lnTo>
                <a:lnTo>
                  <a:pt x="2093" y="55"/>
                </a:lnTo>
                <a:lnTo>
                  <a:pt x="2093" y="56"/>
                </a:lnTo>
                <a:lnTo>
                  <a:pt x="2094" y="55"/>
                </a:lnTo>
                <a:lnTo>
                  <a:pt x="2094" y="54"/>
                </a:lnTo>
                <a:lnTo>
                  <a:pt x="2095" y="52"/>
                </a:lnTo>
                <a:lnTo>
                  <a:pt x="2096" y="51"/>
                </a:lnTo>
                <a:lnTo>
                  <a:pt x="2097" y="50"/>
                </a:lnTo>
                <a:lnTo>
                  <a:pt x="2097" y="50"/>
                </a:lnTo>
                <a:lnTo>
                  <a:pt x="2098" y="51"/>
                </a:lnTo>
                <a:lnTo>
                  <a:pt x="2098" y="51"/>
                </a:lnTo>
                <a:lnTo>
                  <a:pt x="2099" y="52"/>
                </a:lnTo>
                <a:lnTo>
                  <a:pt x="2099" y="52"/>
                </a:lnTo>
                <a:lnTo>
                  <a:pt x="2100" y="52"/>
                </a:lnTo>
                <a:lnTo>
                  <a:pt x="2100" y="52"/>
                </a:lnTo>
                <a:lnTo>
                  <a:pt x="2101" y="53"/>
                </a:lnTo>
                <a:lnTo>
                  <a:pt x="2102" y="56"/>
                </a:lnTo>
                <a:lnTo>
                  <a:pt x="2102" y="56"/>
                </a:lnTo>
                <a:lnTo>
                  <a:pt x="2102" y="58"/>
                </a:lnTo>
                <a:lnTo>
                  <a:pt x="2103" y="58"/>
                </a:lnTo>
                <a:lnTo>
                  <a:pt x="2103" y="59"/>
                </a:lnTo>
                <a:lnTo>
                  <a:pt x="2104" y="61"/>
                </a:lnTo>
                <a:lnTo>
                  <a:pt x="2104" y="61"/>
                </a:lnTo>
                <a:lnTo>
                  <a:pt x="2105" y="63"/>
                </a:lnTo>
                <a:lnTo>
                  <a:pt x="2105" y="65"/>
                </a:lnTo>
                <a:lnTo>
                  <a:pt x="2106" y="68"/>
                </a:lnTo>
                <a:lnTo>
                  <a:pt x="2107" y="69"/>
                </a:lnTo>
                <a:lnTo>
                  <a:pt x="2108" y="71"/>
                </a:lnTo>
                <a:lnTo>
                  <a:pt x="2108" y="71"/>
                </a:lnTo>
                <a:lnTo>
                  <a:pt x="2109" y="74"/>
                </a:lnTo>
                <a:lnTo>
                  <a:pt x="2109" y="76"/>
                </a:lnTo>
                <a:lnTo>
                  <a:pt x="2110" y="78"/>
                </a:lnTo>
                <a:lnTo>
                  <a:pt x="2110" y="78"/>
                </a:lnTo>
                <a:lnTo>
                  <a:pt x="2111" y="75"/>
                </a:lnTo>
                <a:lnTo>
                  <a:pt x="2112" y="74"/>
                </a:lnTo>
                <a:lnTo>
                  <a:pt x="2113" y="72"/>
                </a:lnTo>
                <a:lnTo>
                  <a:pt x="2113" y="72"/>
                </a:lnTo>
                <a:lnTo>
                  <a:pt x="2114" y="69"/>
                </a:lnTo>
                <a:lnTo>
                  <a:pt x="2114" y="69"/>
                </a:lnTo>
                <a:lnTo>
                  <a:pt x="2114" y="69"/>
                </a:lnTo>
                <a:lnTo>
                  <a:pt x="2115" y="69"/>
                </a:lnTo>
                <a:lnTo>
                  <a:pt x="2115" y="69"/>
                </a:lnTo>
                <a:lnTo>
                  <a:pt x="2116" y="69"/>
                </a:lnTo>
                <a:lnTo>
                  <a:pt x="2116" y="69"/>
                </a:lnTo>
                <a:lnTo>
                  <a:pt x="2117" y="69"/>
                </a:lnTo>
                <a:lnTo>
                  <a:pt x="2117" y="67"/>
                </a:lnTo>
                <a:lnTo>
                  <a:pt x="2118" y="66"/>
                </a:lnTo>
                <a:lnTo>
                  <a:pt x="2118" y="66"/>
                </a:lnTo>
                <a:lnTo>
                  <a:pt x="2119" y="66"/>
                </a:lnTo>
                <a:lnTo>
                  <a:pt x="2119" y="66"/>
                </a:lnTo>
                <a:lnTo>
                  <a:pt x="2119" y="66"/>
                </a:lnTo>
                <a:lnTo>
                  <a:pt x="2120" y="67"/>
                </a:lnTo>
                <a:lnTo>
                  <a:pt x="2120" y="68"/>
                </a:lnTo>
                <a:lnTo>
                  <a:pt x="2121" y="70"/>
                </a:lnTo>
                <a:lnTo>
                  <a:pt x="2121" y="44"/>
                </a:lnTo>
                <a:lnTo>
                  <a:pt x="2121" y="44"/>
                </a:lnTo>
                <a:lnTo>
                  <a:pt x="2122" y="43"/>
                </a:lnTo>
                <a:lnTo>
                  <a:pt x="2122" y="43"/>
                </a:lnTo>
                <a:lnTo>
                  <a:pt x="2123" y="43"/>
                </a:lnTo>
                <a:lnTo>
                  <a:pt x="2123" y="43"/>
                </a:lnTo>
                <a:lnTo>
                  <a:pt x="2124" y="42"/>
                </a:lnTo>
                <a:lnTo>
                  <a:pt x="2124" y="42"/>
                </a:lnTo>
                <a:lnTo>
                  <a:pt x="2125" y="41"/>
                </a:lnTo>
                <a:lnTo>
                  <a:pt x="2125" y="41"/>
                </a:lnTo>
                <a:lnTo>
                  <a:pt x="2125" y="41"/>
                </a:lnTo>
                <a:lnTo>
                  <a:pt x="2126" y="41"/>
                </a:lnTo>
                <a:lnTo>
                  <a:pt x="2126" y="41"/>
                </a:lnTo>
                <a:lnTo>
                  <a:pt x="2126" y="41"/>
                </a:lnTo>
                <a:lnTo>
                  <a:pt x="2127" y="40"/>
                </a:lnTo>
                <a:lnTo>
                  <a:pt x="2128" y="40"/>
                </a:lnTo>
                <a:lnTo>
                  <a:pt x="2129" y="39"/>
                </a:lnTo>
                <a:lnTo>
                  <a:pt x="2129" y="39"/>
                </a:lnTo>
                <a:lnTo>
                  <a:pt x="2129" y="39"/>
                </a:lnTo>
                <a:lnTo>
                  <a:pt x="2130" y="40"/>
                </a:lnTo>
                <a:lnTo>
                  <a:pt x="2130" y="41"/>
                </a:lnTo>
                <a:lnTo>
                  <a:pt x="2131" y="42"/>
                </a:lnTo>
                <a:lnTo>
                  <a:pt x="2131" y="43"/>
                </a:lnTo>
                <a:lnTo>
                  <a:pt x="2132" y="44"/>
                </a:lnTo>
                <a:lnTo>
                  <a:pt x="2133" y="44"/>
                </a:lnTo>
                <a:lnTo>
                  <a:pt x="2133" y="44"/>
                </a:lnTo>
                <a:lnTo>
                  <a:pt x="2134" y="43"/>
                </a:lnTo>
                <a:lnTo>
                  <a:pt x="2134" y="43"/>
                </a:lnTo>
                <a:lnTo>
                  <a:pt x="2135" y="44"/>
                </a:lnTo>
                <a:lnTo>
                  <a:pt x="2135" y="44"/>
                </a:lnTo>
                <a:lnTo>
                  <a:pt x="2136" y="44"/>
                </a:lnTo>
                <a:lnTo>
                  <a:pt x="2136" y="45"/>
                </a:lnTo>
                <a:lnTo>
                  <a:pt x="2137" y="45"/>
                </a:lnTo>
                <a:lnTo>
                  <a:pt x="2137" y="46"/>
                </a:lnTo>
                <a:lnTo>
                  <a:pt x="2138" y="47"/>
                </a:lnTo>
                <a:lnTo>
                  <a:pt x="2139" y="47"/>
                </a:lnTo>
                <a:lnTo>
                  <a:pt x="2140" y="47"/>
                </a:lnTo>
                <a:lnTo>
                  <a:pt x="2140" y="47"/>
                </a:lnTo>
                <a:lnTo>
                  <a:pt x="2140" y="47"/>
                </a:lnTo>
                <a:lnTo>
                  <a:pt x="2140" y="47"/>
                </a:lnTo>
                <a:lnTo>
                  <a:pt x="2141" y="48"/>
                </a:lnTo>
                <a:lnTo>
                  <a:pt x="2141" y="48"/>
                </a:lnTo>
                <a:lnTo>
                  <a:pt x="2142" y="50"/>
                </a:lnTo>
                <a:lnTo>
                  <a:pt x="2142" y="51"/>
                </a:lnTo>
                <a:lnTo>
                  <a:pt x="2143" y="52"/>
                </a:lnTo>
                <a:lnTo>
                  <a:pt x="2143" y="52"/>
                </a:lnTo>
                <a:lnTo>
                  <a:pt x="2145" y="54"/>
                </a:lnTo>
                <a:lnTo>
                  <a:pt x="2145" y="54"/>
                </a:lnTo>
                <a:lnTo>
                  <a:pt x="2145" y="55"/>
                </a:lnTo>
                <a:lnTo>
                  <a:pt x="2146" y="54"/>
                </a:lnTo>
                <a:lnTo>
                  <a:pt x="2146" y="54"/>
                </a:lnTo>
                <a:lnTo>
                  <a:pt x="2146" y="54"/>
                </a:lnTo>
                <a:lnTo>
                  <a:pt x="2147" y="55"/>
                </a:lnTo>
                <a:lnTo>
                  <a:pt x="2147" y="55"/>
                </a:lnTo>
                <a:lnTo>
                  <a:pt x="2148" y="57"/>
                </a:lnTo>
                <a:lnTo>
                  <a:pt x="2149" y="57"/>
                </a:lnTo>
                <a:lnTo>
                  <a:pt x="2149" y="58"/>
                </a:lnTo>
                <a:lnTo>
                  <a:pt x="2150" y="58"/>
                </a:lnTo>
                <a:lnTo>
                  <a:pt x="2151" y="59"/>
                </a:lnTo>
                <a:lnTo>
                  <a:pt x="2151" y="60"/>
                </a:lnTo>
                <a:lnTo>
                  <a:pt x="2151" y="60"/>
                </a:lnTo>
                <a:lnTo>
                  <a:pt x="2152" y="60"/>
                </a:lnTo>
                <a:lnTo>
                  <a:pt x="2152" y="60"/>
                </a:lnTo>
                <a:lnTo>
                  <a:pt x="2153" y="60"/>
                </a:lnTo>
                <a:lnTo>
                  <a:pt x="2153" y="56"/>
                </a:lnTo>
                <a:lnTo>
                  <a:pt x="2153" y="55"/>
                </a:lnTo>
                <a:lnTo>
                  <a:pt x="2154" y="54"/>
                </a:lnTo>
                <a:lnTo>
                  <a:pt x="2154" y="54"/>
                </a:lnTo>
                <a:lnTo>
                  <a:pt x="2155" y="54"/>
                </a:lnTo>
                <a:lnTo>
                  <a:pt x="2156" y="57"/>
                </a:lnTo>
                <a:lnTo>
                  <a:pt x="2156" y="58"/>
                </a:lnTo>
                <a:lnTo>
                  <a:pt x="2157" y="60"/>
                </a:lnTo>
                <a:lnTo>
                  <a:pt x="2157" y="60"/>
                </a:lnTo>
                <a:lnTo>
                  <a:pt x="2157" y="60"/>
                </a:lnTo>
                <a:lnTo>
                  <a:pt x="2158" y="60"/>
                </a:lnTo>
                <a:lnTo>
                  <a:pt x="2158" y="60"/>
                </a:lnTo>
                <a:lnTo>
                  <a:pt x="2159" y="61"/>
                </a:lnTo>
                <a:lnTo>
                  <a:pt x="2160" y="62"/>
                </a:lnTo>
                <a:lnTo>
                  <a:pt x="2161" y="64"/>
                </a:lnTo>
                <a:lnTo>
                  <a:pt x="2161" y="64"/>
                </a:lnTo>
                <a:lnTo>
                  <a:pt x="2162" y="64"/>
                </a:lnTo>
                <a:lnTo>
                  <a:pt x="2162" y="65"/>
                </a:lnTo>
                <a:lnTo>
                  <a:pt x="2162" y="65"/>
                </a:lnTo>
                <a:lnTo>
                  <a:pt x="2163" y="85"/>
                </a:lnTo>
                <a:lnTo>
                  <a:pt x="2163" y="85"/>
                </a:lnTo>
                <a:lnTo>
                  <a:pt x="2164" y="85"/>
                </a:lnTo>
                <a:lnTo>
                  <a:pt x="2164" y="85"/>
                </a:lnTo>
                <a:lnTo>
                  <a:pt x="2164" y="85"/>
                </a:lnTo>
                <a:lnTo>
                  <a:pt x="2164" y="84"/>
                </a:lnTo>
                <a:lnTo>
                  <a:pt x="2165" y="71"/>
                </a:lnTo>
                <a:lnTo>
                  <a:pt x="2165" y="72"/>
                </a:lnTo>
                <a:lnTo>
                  <a:pt x="2166" y="74"/>
                </a:lnTo>
                <a:lnTo>
                  <a:pt x="2167" y="75"/>
                </a:lnTo>
                <a:lnTo>
                  <a:pt x="2167" y="75"/>
                </a:lnTo>
                <a:lnTo>
                  <a:pt x="2168" y="78"/>
                </a:lnTo>
                <a:lnTo>
                  <a:pt x="2168" y="79"/>
                </a:lnTo>
                <a:lnTo>
                  <a:pt x="2168" y="79"/>
                </a:lnTo>
                <a:lnTo>
                  <a:pt x="2169" y="79"/>
                </a:lnTo>
                <a:lnTo>
                  <a:pt x="2169" y="79"/>
                </a:lnTo>
                <a:lnTo>
                  <a:pt x="2170" y="78"/>
                </a:lnTo>
                <a:lnTo>
                  <a:pt x="2171" y="78"/>
                </a:lnTo>
                <a:lnTo>
                  <a:pt x="2172" y="77"/>
                </a:lnTo>
                <a:lnTo>
                  <a:pt x="2172" y="78"/>
                </a:lnTo>
                <a:lnTo>
                  <a:pt x="2172" y="78"/>
                </a:lnTo>
                <a:lnTo>
                  <a:pt x="2173" y="78"/>
                </a:lnTo>
                <a:lnTo>
                  <a:pt x="2173" y="78"/>
                </a:lnTo>
                <a:lnTo>
                  <a:pt x="2174" y="80"/>
                </a:lnTo>
                <a:lnTo>
                  <a:pt x="2174" y="81"/>
                </a:lnTo>
                <a:lnTo>
                  <a:pt x="2175" y="81"/>
                </a:lnTo>
                <a:lnTo>
                  <a:pt x="2175" y="81"/>
                </a:lnTo>
                <a:lnTo>
                  <a:pt x="2175" y="81"/>
                </a:lnTo>
                <a:lnTo>
                  <a:pt x="2176" y="81"/>
                </a:lnTo>
                <a:lnTo>
                  <a:pt x="2176" y="81"/>
                </a:lnTo>
                <a:lnTo>
                  <a:pt x="2176" y="82"/>
                </a:lnTo>
                <a:lnTo>
                  <a:pt x="2177" y="81"/>
                </a:lnTo>
                <a:lnTo>
                  <a:pt x="2177" y="81"/>
                </a:lnTo>
                <a:lnTo>
                  <a:pt x="2178" y="81"/>
                </a:lnTo>
                <a:lnTo>
                  <a:pt x="2178" y="81"/>
                </a:lnTo>
                <a:lnTo>
                  <a:pt x="2179" y="82"/>
                </a:lnTo>
                <a:lnTo>
                  <a:pt x="2179" y="83"/>
                </a:lnTo>
                <a:lnTo>
                  <a:pt x="2180" y="84"/>
                </a:lnTo>
                <a:lnTo>
                  <a:pt x="2180" y="84"/>
                </a:lnTo>
                <a:lnTo>
                  <a:pt x="2181" y="84"/>
                </a:lnTo>
                <a:lnTo>
                  <a:pt x="2182" y="84"/>
                </a:lnTo>
                <a:lnTo>
                  <a:pt x="2182" y="85"/>
                </a:lnTo>
                <a:lnTo>
                  <a:pt x="2183" y="85"/>
                </a:lnTo>
                <a:lnTo>
                  <a:pt x="2183" y="85"/>
                </a:lnTo>
                <a:lnTo>
                  <a:pt x="2184" y="85"/>
                </a:lnTo>
                <a:lnTo>
                  <a:pt x="2184" y="86"/>
                </a:lnTo>
                <a:lnTo>
                  <a:pt x="2185" y="86"/>
                </a:lnTo>
                <a:lnTo>
                  <a:pt x="2185" y="87"/>
                </a:lnTo>
                <a:lnTo>
                  <a:pt x="2186" y="88"/>
                </a:lnTo>
                <a:lnTo>
                  <a:pt x="2186" y="88"/>
                </a:lnTo>
                <a:lnTo>
                  <a:pt x="2187" y="88"/>
                </a:lnTo>
                <a:lnTo>
                  <a:pt x="2188" y="88"/>
                </a:lnTo>
                <a:lnTo>
                  <a:pt x="2188" y="88"/>
                </a:lnTo>
                <a:lnTo>
                  <a:pt x="2189" y="90"/>
                </a:lnTo>
                <a:lnTo>
                  <a:pt x="2189" y="90"/>
                </a:lnTo>
                <a:lnTo>
                  <a:pt x="2189" y="90"/>
                </a:lnTo>
                <a:lnTo>
                  <a:pt x="2190" y="90"/>
                </a:lnTo>
                <a:lnTo>
                  <a:pt x="2190" y="90"/>
                </a:lnTo>
                <a:lnTo>
                  <a:pt x="2191" y="90"/>
                </a:lnTo>
                <a:lnTo>
                  <a:pt x="2191" y="92"/>
                </a:lnTo>
                <a:lnTo>
                  <a:pt x="2192" y="92"/>
                </a:lnTo>
                <a:lnTo>
                  <a:pt x="2192" y="92"/>
                </a:lnTo>
                <a:lnTo>
                  <a:pt x="2192" y="92"/>
                </a:lnTo>
                <a:lnTo>
                  <a:pt x="2193" y="92"/>
                </a:lnTo>
                <a:lnTo>
                  <a:pt x="2194" y="92"/>
                </a:lnTo>
                <a:lnTo>
                  <a:pt x="2194" y="92"/>
                </a:lnTo>
                <a:lnTo>
                  <a:pt x="2195" y="92"/>
                </a:lnTo>
                <a:lnTo>
                  <a:pt x="2195" y="94"/>
                </a:lnTo>
                <a:lnTo>
                  <a:pt x="2195" y="94"/>
                </a:lnTo>
                <a:lnTo>
                  <a:pt x="2196" y="94"/>
                </a:lnTo>
                <a:lnTo>
                  <a:pt x="2196" y="94"/>
                </a:lnTo>
                <a:lnTo>
                  <a:pt x="2196" y="94"/>
                </a:lnTo>
                <a:lnTo>
                  <a:pt x="2196" y="95"/>
                </a:lnTo>
                <a:lnTo>
                  <a:pt x="2197" y="96"/>
                </a:lnTo>
                <a:lnTo>
                  <a:pt x="2198" y="96"/>
                </a:lnTo>
                <a:lnTo>
                  <a:pt x="2199" y="96"/>
                </a:lnTo>
                <a:lnTo>
                  <a:pt x="2199" y="96"/>
                </a:lnTo>
                <a:lnTo>
                  <a:pt x="2199" y="96"/>
                </a:lnTo>
                <a:lnTo>
                  <a:pt x="2200" y="96"/>
                </a:lnTo>
                <a:lnTo>
                  <a:pt x="2200" y="96"/>
                </a:lnTo>
                <a:lnTo>
                  <a:pt x="2200" y="96"/>
                </a:lnTo>
                <a:lnTo>
                  <a:pt x="2200" y="96"/>
                </a:lnTo>
                <a:lnTo>
                  <a:pt x="2201" y="96"/>
                </a:lnTo>
                <a:lnTo>
                  <a:pt x="2201" y="96"/>
                </a:lnTo>
                <a:lnTo>
                  <a:pt x="2202" y="96"/>
                </a:lnTo>
                <a:lnTo>
                  <a:pt x="2202" y="96"/>
                </a:lnTo>
                <a:lnTo>
                  <a:pt x="2203" y="96"/>
                </a:lnTo>
                <a:lnTo>
                  <a:pt x="2204" y="95"/>
                </a:lnTo>
                <a:lnTo>
                  <a:pt x="2204" y="95"/>
                </a:lnTo>
                <a:lnTo>
                  <a:pt x="2204" y="95"/>
                </a:lnTo>
                <a:lnTo>
                  <a:pt x="2205" y="95"/>
                </a:lnTo>
                <a:lnTo>
                  <a:pt x="2205" y="95"/>
                </a:lnTo>
                <a:lnTo>
                  <a:pt x="2205" y="95"/>
                </a:lnTo>
                <a:lnTo>
                  <a:pt x="2206" y="95"/>
                </a:lnTo>
                <a:lnTo>
                  <a:pt x="2206" y="95"/>
                </a:lnTo>
                <a:lnTo>
                  <a:pt x="2206" y="95"/>
                </a:lnTo>
                <a:lnTo>
                  <a:pt x="2207" y="95"/>
                </a:lnTo>
                <a:lnTo>
                  <a:pt x="2208" y="95"/>
                </a:lnTo>
                <a:lnTo>
                  <a:pt x="2208" y="96"/>
                </a:lnTo>
                <a:lnTo>
                  <a:pt x="2209" y="97"/>
                </a:lnTo>
                <a:lnTo>
                  <a:pt x="2209" y="97"/>
                </a:lnTo>
                <a:lnTo>
                  <a:pt x="2210" y="97"/>
                </a:lnTo>
                <a:lnTo>
                  <a:pt x="2210" y="97"/>
                </a:lnTo>
                <a:lnTo>
                  <a:pt x="2210" y="97"/>
                </a:lnTo>
                <a:lnTo>
                  <a:pt x="2211" y="97"/>
                </a:lnTo>
                <a:lnTo>
                  <a:pt x="2211" y="97"/>
                </a:lnTo>
                <a:lnTo>
                  <a:pt x="2212" y="97"/>
                </a:lnTo>
                <a:lnTo>
                  <a:pt x="2212" y="97"/>
                </a:lnTo>
                <a:lnTo>
                  <a:pt x="2212" y="96"/>
                </a:lnTo>
                <a:lnTo>
                  <a:pt x="2213" y="98"/>
                </a:lnTo>
                <a:lnTo>
                  <a:pt x="2214" y="98"/>
                </a:lnTo>
                <a:lnTo>
                  <a:pt x="2214" y="99"/>
                </a:lnTo>
                <a:lnTo>
                  <a:pt x="2215" y="98"/>
                </a:lnTo>
                <a:lnTo>
                  <a:pt x="2215" y="98"/>
                </a:lnTo>
                <a:lnTo>
                  <a:pt x="2216" y="98"/>
                </a:lnTo>
                <a:lnTo>
                  <a:pt x="2216" y="98"/>
                </a:lnTo>
                <a:lnTo>
                  <a:pt x="2217" y="98"/>
                </a:lnTo>
                <a:lnTo>
                  <a:pt x="2217" y="98"/>
                </a:lnTo>
                <a:lnTo>
                  <a:pt x="2218" y="98"/>
                </a:lnTo>
                <a:lnTo>
                  <a:pt x="2219" y="98"/>
                </a:lnTo>
                <a:lnTo>
                  <a:pt x="2219" y="98"/>
                </a:lnTo>
                <a:lnTo>
                  <a:pt x="2220" y="98"/>
                </a:lnTo>
                <a:lnTo>
                  <a:pt x="2220" y="98"/>
                </a:lnTo>
                <a:lnTo>
                  <a:pt x="2221" y="99"/>
                </a:lnTo>
                <a:lnTo>
                  <a:pt x="2221" y="99"/>
                </a:lnTo>
                <a:lnTo>
                  <a:pt x="2222" y="100"/>
                </a:lnTo>
                <a:lnTo>
                  <a:pt x="2222" y="100"/>
                </a:lnTo>
                <a:lnTo>
                  <a:pt x="2223" y="99"/>
                </a:lnTo>
                <a:lnTo>
                  <a:pt x="2223" y="99"/>
                </a:lnTo>
                <a:lnTo>
                  <a:pt x="2224" y="99"/>
                </a:lnTo>
                <a:lnTo>
                  <a:pt x="2224" y="98"/>
                </a:lnTo>
                <a:lnTo>
                  <a:pt x="2225" y="98"/>
                </a:lnTo>
                <a:lnTo>
                  <a:pt x="2226" y="98"/>
                </a:lnTo>
                <a:lnTo>
                  <a:pt x="2226" y="97"/>
                </a:lnTo>
                <a:lnTo>
                  <a:pt x="2226" y="97"/>
                </a:lnTo>
                <a:lnTo>
                  <a:pt x="2227" y="98"/>
                </a:lnTo>
                <a:lnTo>
                  <a:pt x="2227" y="98"/>
                </a:lnTo>
                <a:lnTo>
                  <a:pt x="2228" y="98"/>
                </a:lnTo>
                <a:lnTo>
                  <a:pt x="2228" y="98"/>
                </a:lnTo>
                <a:lnTo>
                  <a:pt x="2229" y="98"/>
                </a:lnTo>
                <a:lnTo>
                  <a:pt x="2229" y="98"/>
                </a:lnTo>
                <a:lnTo>
                  <a:pt x="2230" y="98"/>
                </a:lnTo>
                <a:lnTo>
                  <a:pt x="2230" y="98"/>
                </a:lnTo>
                <a:lnTo>
                  <a:pt x="2231" y="97"/>
                </a:lnTo>
                <a:lnTo>
                  <a:pt x="2231" y="96"/>
                </a:lnTo>
                <a:lnTo>
                  <a:pt x="2231" y="96"/>
                </a:lnTo>
                <a:lnTo>
                  <a:pt x="2232" y="96"/>
                </a:lnTo>
                <a:lnTo>
                  <a:pt x="2232" y="97"/>
                </a:lnTo>
                <a:lnTo>
                  <a:pt x="2232" y="98"/>
                </a:lnTo>
                <a:lnTo>
                  <a:pt x="2233" y="97"/>
                </a:lnTo>
                <a:lnTo>
                  <a:pt x="2233" y="97"/>
                </a:lnTo>
                <a:lnTo>
                  <a:pt x="2234" y="97"/>
                </a:lnTo>
                <a:lnTo>
                  <a:pt x="2234" y="97"/>
                </a:lnTo>
                <a:lnTo>
                  <a:pt x="2235" y="97"/>
                </a:lnTo>
                <a:lnTo>
                  <a:pt x="2235" y="97"/>
                </a:lnTo>
                <a:lnTo>
                  <a:pt x="2235" y="97"/>
                </a:lnTo>
                <a:lnTo>
                  <a:pt x="2235" y="97"/>
                </a:lnTo>
                <a:lnTo>
                  <a:pt x="2236" y="97"/>
                </a:lnTo>
                <a:lnTo>
                  <a:pt x="2237" y="97"/>
                </a:lnTo>
                <a:lnTo>
                  <a:pt x="2237" y="97"/>
                </a:lnTo>
                <a:lnTo>
                  <a:pt x="2238" y="97"/>
                </a:lnTo>
                <a:lnTo>
                  <a:pt x="2238" y="98"/>
                </a:lnTo>
                <a:lnTo>
                  <a:pt x="2239" y="98"/>
                </a:lnTo>
                <a:lnTo>
                  <a:pt x="2239" y="98"/>
                </a:lnTo>
                <a:lnTo>
                  <a:pt x="2239" y="98"/>
                </a:lnTo>
                <a:lnTo>
                  <a:pt x="2240" y="97"/>
                </a:lnTo>
                <a:lnTo>
                  <a:pt x="2241" y="97"/>
                </a:lnTo>
                <a:lnTo>
                  <a:pt x="2242" y="97"/>
                </a:lnTo>
                <a:lnTo>
                  <a:pt x="2242" y="97"/>
                </a:lnTo>
                <a:lnTo>
                  <a:pt x="2242" y="97"/>
                </a:lnTo>
                <a:lnTo>
                  <a:pt x="2243" y="98"/>
                </a:lnTo>
                <a:lnTo>
                  <a:pt x="2243" y="97"/>
                </a:lnTo>
                <a:lnTo>
                  <a:pt x="2243" y="97"/>
                </a:lnTo>
                <a:lnTo>
                  <a:pt x="2244" y="97"/>
                </a:lnTo>
                <a:lnTo>
                  <a:pt x="2244" y="97"/>
                </a:lnTo>
                <a:lnTo>
                  <a:pt x="2244" y="97"/>
                </a:lnTo>
                <a:lnTo>
                  <a:pt x="2245" y="97"/>
                </a:lnTo>
                <a:lnTo>
                  <a:pt x="2245" y="97"/>
                </a:lnTo>
                <a:lnTo>
                  <a:pt x="2246" y="97"/>
                </a:lnTo>
                <a:lnTo>
                  <a:pt x="2247" y="98"/>
                </a:lnTo>
                <a:lnTo>
                  <a:pt x="2247" y="98"/>
                </a:lnTo>
                <a:lnTo>
                  <a:pt x="2247" y="98"/>
                </a:lnTo>
                <a:lnTo>
                  <a:pt x="2248" y="98"/>
                </a:lnTo>
                <a:lnTo>
                  <a:pt x="2248" y="98"/>
                </a:lnTo>
                <a:lnTo>
                  <a:pt x="2248" y="98"/>
                </a:lnTo>
                <a:lnTo>
                  <a:pt x="2249" y="98"/>
                </a:lnTo>
                <a:lnTo>
                  <a:pt x="2249" y="97"/>
                </a:lnTo>
                <a:lnTo>
                  <a:pt x="2250" y="97"/>
                </a:lnTo>
                <a:lnTo>
                  <a:pt x="2250" y="98"/>
                </a:lnTo>
                <a:lnTo>
                  <a:pt x="2251" y="98"/>
                </a:lnTo>
                <a:lnTo>
                  <a:pt x="2251" y="98"/>
                </a:lnTo>
                <a:lnTo>
                  <a:pt x="2251" y="98"/>
                </a:lnTo>
                <a:lnTo>
                  <a:pt x="2252" y="98"/>
                </a:lnTo>
                <a:lnTo>
                  <a:pt x="2252" y="98"/>
                </a:lnTo>
                <a:lnTo>
                  <a:pt x="2253" y="98"/>
                </a:lnTo>
                <a:lnTo>
                  <a:pt x="2253" y="98"/>
                </a:lnTo>
                <a:lnTo>
                  <a:pt x="2253" y="98"/>
                </a:lnTo>
                <a:lnTo>
                  <a:pt x="2254" y="97"/>
                </a:lnTo>
                <a:lnTo>
                  <a:pt x="2254" y="98"/>
                </a:lnTo>
                <a:lnTo>
                  <a:pt x="2254" y="98"/>
                </a:lnTo>
                <a:lnTo>
                  <a:pt x="2255" y="97"/>
                </a:lnTo>
                <a:lnTo>
                  <a:pt x="2255" y="98"/>
                </a:lnTo>
                <a:lnTo>
                  <a:pt x="2255" y="98"/>
                </a:lnTo>
                <a:lnTo>
                  <a:pt x="2256" y="98"/>
                </a:lnTo>
                <a:lnTo>
                  <a:pt x="2256" y="99"/>
                </a:lnTo>
                <a:lnTo>
                  <a:pt x="2256" y="99"/>
                </a:lnTo>
                <a:lnTo>
                  <a:pt x="2257" y="99"/>
                </a:lnTo>
                <a:lnTo>
                  <a:pt x="2258" y="99"/>
                </a:lnTo>
                <a:lnTo>
                  <a:pt x="2258" y="99"/>
                </a:lnTo>
                <a:lnTo>
                  <a:pt x="2259" y="99"/>
                </a:lnTo>
                <a:lnTo>
                  <a:pt x="2259" y="99"/>
                </a:lnTo>
                <a:lnTo>
                  <a:pt x="2260" y="99"/>
                </a:lnTo>
                <a:lnTo>
                  <a:pt x="2260" y="100"/>
                </a:lnTo>
                <a:lnTo>
                  <a:pt x="2261" y="100"/>
                </a:lnTo>
                <a:lnTo>
                  <a:pt x="2261" y="99"/>
                </a:lnTo>
                <a:lnTo>
                  <a:pt x="2262" y="99"/>
                </a:lnTo>
                <a:lnTo>
                  <a:pt x="2262" y="99"/>
                </a:lnTo>
                <a:lnTo>
                  <a:pt x="2263" y="99"/>
                </a:lnTo>
                <a:lnTo>
                  <a:pt x="2263" y="99"/>
                </a:lnTo>
                <a:lnTo>
                  <a:pt x="2263" y="98"/>
                </a:lnTo>
                <a:lnTo>
                  <a:pt x="2264" y="98"/>
                </a:lnTo>
                <a:lnTo>
                  <a:pt x="2264" y="98"/>
                </a:lnTo>
                <a:lnTo>
                  <a:pt x="2264" y="98"/>
                </a:lnTo>
                <a:lnTo>
                  <a:pt x="2265" y="98"/>
                </a:lnTo>
                <a:lnTo>
                  <a:pt x="2265" y="98"/>
                </a:lnTo>
                <a:lnTo>
                  <a:pt x="2266" y="99"/>
                </a:lnTo>
                <a:lnTo>
                  <a:pt x="2266" y="99"/>
                </a:lnTo>
                <a:lnTo>
                  <a:pt x="2267" y="99"/>
                </a:lnTo>
                <a:lnTo>
                  <a:pt x="2267" y="99"/>
                </a:lnTo>
                <a:lnTo>
                  <a:pt x="2267" y="99"/>
                </a:lnTo>
                <a:lnTo>
                  <a:pt x="2268" y="99"/>
                </a:lnTo>
                <a:lnTo>
                  <a:pt x="2268" y="99"/>
                </a:lnTo>
                <a:lnTo>
                  <a:pt x="2269" y="99"/>
                </a:lnTo>
                <a:lnTo>
                  <a:pt x="2269" y="99"/>
                </a:lnTo>
                <a:lnTo>
                  <a:pt x="2270" y="99"/>
                </a:lnTo>
                <a:lnTo>
                  <a:pt x="2270" y="99"/>
                </a:lnTo>
                <a:lnTo>
                  <a:pt x="2270" y="99"/>
                </a:lnTo>
                <a:lnTo>
                  <a:pt x="2271" y="99"/>
                </a:lnTo>
                <a:lnTo>
                  <a:pt x="2271" y="99"/>
                </a:lnTo>
                <a:lnTo>
                  <a:pt x="2271" y="99"/>
                </a:lnTo>
                <a:lnTo>
                  <a:pt x="2272" y="99"/>
                </a:lnTo>
                <a:lnTo>
                  <a:pt x="2272" y="99"/>
                </a:lnTo>
                <a:lnTo>
                  <a:pt x="2273" y="99"/>
                </a:lnTo>
                <a:lnTo>
                  <a:pt x="2273" y="99"/>
                </a:lnTo>
                <a:lnTo>
                  <a:pt x="2274" y="100"/>
                </a:lnTo>
                <a:lnTo>
                  <a:pt x="2274" y="99"/>
                </a:lnTo>
                <a:lnTo>
                  <a:pt x="2275" y="99"/>
                </a:lnTo>
                <a:lnTo>
                  <a:pt x="2275" y="99"/>
                </a:lnTo>
                <a:lnTo>
                  <a:pt x="2276" y="99"/>
                </a:lnTo>
                <a:lnTo>
                  <a:pt x="2276" y="99"/>
                </a:lnTo>
                <a:lnTo>
                  <a:pt x="2277" y="99"/>
                </a:lnTo>
                <a:lnTo>
                  <a:pt x="2277" y="99"/>
                </a:lnTo>
                <a:lnTo>
                  <a:pt x="2278" y="99"/>
                </a:lnTo>
                <a:lnTo>
                  <a:pt x="2278" y="100"/>
                </a:lnTo>
                <a:lnTo>
                  <a:pt x="2279" y="100"/>
                </a:lnTo>
                <a:lnTo>
                  <a:pt x="2279" y="100"/>
                </a:lnTo>
                <a:lnTo>
                  <a:pt x="2279" y="100"/>
                </a:lnTo>
                <a:lnTo>
                  <a:pt x="2280" y="100"/>
                </a:lnTo>
                <a:lnTo>
                  <a:pt x="2280" y="100"/>
                </a:lnTo>
                <a:lnTo>
                  <a:pt x="2281" y="99"/>
                </a:lnTo>
                <a:lnTo>
                  <a:pt x="2281" y="99"/>
                </a:lnTo>
                <a:lnTo>
                  <a:pt x="2282" y="99"/>
                </a:lnTo>
                <a:lnTo>
                  <a:pt x="2282" y="100"/>
                </a:lnTo>
                <a:lnTo>
                  <a:pt x="2282" y="99"/>
                </a:lnTo>
                <a:lnTo>
                  <a:pt x="2283" y="100"/>
                </a:lnTo>
                <a:lnTo>
                  <a:pt x="2283" y="100"/>
                </a:lnTo>
                <a:lnTo>
                  <a:pt x="2284" y="100"/>
                </a:lnTo>
                <a:lnTo>
                  <a:pt x="2285" y="100"/>
                </a:lnTo>
                <a:lnTo>
                  <a:pt x="2285" y="100"/>
                </a:lnTo>
                <a:lnTo>
                  <a:pt x="2286" y="100"/>
                </a:lnTo>
                <a:lnTo>
                  <a:pt x="2286" y="100"/>
                </a:lnTo>
                <a:lnTo>
                  <a:pt x="2286" y="100"/>
                </a:lnTo>
                <a:lnTo>
                  <a:pt x="2287" y="100"/>
                </a:lnTo>
                <a:lnTo>
                  <a:pt x="2287" y="100"/>
                </a:lnTo>
                <a:lnTo>
                  <a:pt x="2287" y="100"/>
                </a:lnTo>
                <a:lnTo>
                  <a:pt x="2288" y="100"/>
                </a:lnTo>
                <a:lnTo>
                  <a:pt x="2289" y="100"/>
                </a:lnTo>
                <a:lnTo>
                  <a:pt x="2290" y="99"/>
                </a:lnTo>
                <a:lnTo>
                  <a:pt x="2290" y="99"/>
                </a:lnTo>
                <a:lnTo>
                  <a:pt x="2291" y="98"/>
                </a:lnTo>
                <a:lnTo>
                  <a:pt x="2291" y="98"/>
                </a:lnTo>
                <a:lnTo>
                  <a:pt x="2292" y="98"/>
                </a:lnTo>
                <a:lnTo>
                  <a:pt x="2292" y="98"/>
                </a:lnTo>
                <a:lnTo>
                  <a:pt x="2292" y="98"/>
                </a:lnTo>
                <a:lnTo>
                  <a:pt x="2293" y="98"/>
                </a:lnTo>
                <a:lnTo>
                  <a:pt x="2293" y="98"/>
                </a:lnTo>
                <a:lnTo>
                  <a:pt x="2294" y="98"/>
                </a:lnTo>
                <a:lnTo>
                  <a:pt x="2294" y="98"/>
                </a:lnTo>
                <a:lnTo>
                  <a:pt x="2294" y="98"/>
                </a:lnTo>
                <a:lnTo>
                  <a:pt x="2294" y="98"/>
                </a:lnTo>
                <a:lnTo>
                  <a:pt x="2295" y="98"/>
                </a:lnTo>
                <a:lnTo>
                  <a:pt x="2295" y="98"/>
                </a:lnTo>
                <a:lnTo>
                  <a:pt x="2296" y="98"/>
                </a:lnTo>
                <a:lnTo>
                  <a:pt x="2296" y="98"/>
                </a:lnTo>
                <a:lnTo>
                  <a:pt x="2297" y="100"/>
                </a:lnTo>
                <a:lnTo>
                  <a:pt x="2297" y="100"/>
                </a:lnTo>
                <a:lnTo>
                  <a:pt x="2298" y="100"/>
                </a:lnTo>
                <a:lnTo>
                  <a:pt x="2298" y="100"/>
                </a:lnTo>
                <a:lnTo>
                  <a:pt x="2298" y="100"/>
                </a:lnTo>
                <a:lnTo>
                  <a:pt x="2299" y="100"/>
                </a:lnTo>
                <a:lnTo>
                  <a:pt x="2300" y="100"/>
                </a:lnTo>
                <a:lnTo>
                  <a:pt x="2300" y="100"/>
                </a:lnTo>
                <a:lnTo>
                  <a:pt x="2301" y="100"/>
                </a:lnTo>
                <a:lnTo>
                  <a:pt x="2301" y="100"/>
                </a:lnTo>
                <a:lnTo>
                  <a:pt x="2301" y="100"/>
                </a:lnTo>
                <a:lnTo>
                  <a:pt x="2302" y="99"/>
                </a:lnTo>
                <a:lnTo>
                  <a:pt x="2302" y="99"/>
                </a:lnTo>
                <a:lnTo>
                  <a:pt x="2303" y="99"/>
                </a:lnTo>
                <a:lnTo>
                  <a:pt x="2303" y="99"/>
                </a:lnTo>
                <a:lnTo>
                  <a:pt x="2303" y="99"/>
                </a:lnTo>
                <a:lnTo>
                  <a:pt x="2303" y="99"/>
                </a:lnTo>
                <a:lnTo>
                  <a:pt x="2304" y="100"/>
                </a:lnTo>
                <a:lnTo>
                  <a:pt x="2304" y="100"/>
                </a:lnTo>
                <a:lnTo>
                  <a:pt x="2305" y="99"/>
                </a:lnTo>
                <a:lnTo>
                  <a:pt x="2305" y="100"/>
                </a:lnTo>
                <a:lnTo>
                  <a:pt x="2306" y="100"/>
                </a:lnTo>
                <a:lnTo>
                  <a:pt x="2306" y="99"/>
                </a:lnTo>
                <a:lnTo>
                  <a:pt x="2306" y="99"/>
                </a:lnTo>
                <a:lnTo>
                  <a:pt x="2307" y="99"/>
                </a:lnTo>
                <a:lnTo>
                  <a:pt x="2307" y="99"/>
                </a:lnTo>
                <a:lnTo>
                  <a:pt x="2307" y="99"/>
                </a:lnTo>
                <a:lnTo>
                  <a:pt x="2308" y="98"/>
                </a:lnTo>
                <a:lnTo>
                  <a:pt x="2308" y="98"/>
                </a:lnTo>
                <a:lnTo>
                  <a:pt x="2309" y="100"/>
                </a:lnTo>
                <a:lnTo>
                  <a:pt x="2310" y="100"/>
                </a:lnTo>
                <a:lnTo>
                  <a:pt x="2310" y="100"/>
                </a:lnTo>
                <a:lnTo>
                  <a:pt x="2310" y="100"/>
                </a:lnTo>
                <a:lnTo>
                  <a:pt x="2310" y="100"/>
                </a:lnTo>
                <a:lnTo>
                  <a:pt x="2311" y="100"/>
                </a:lnTo>
                <a:lnTo>
                  <a:pt x="2311" y="100"/>
                </a:lnTo>
                <a:lnTo>
                  <a:pt x="2312" y="100"/>
                </a:lnTo>
                <a:lnTo>
                  <a:pt x="2312" y="100"/>
                </a:lnTo>
                <a:lnTo>
                  <a:pt x="2312" y="100"/>
                </a:lnTo>
                <a:lnTo>
                  <a:pt x="2313" y="100"/>
                </a:lnTo>
                <a:lnTo>
                  <a:pt x="2313" y="100"/>
                </a:lnTo>
                <a:lnTo>
                  <a:pt x="2313" y="100"/>
                </a:lnTo>
                <a:lnTo>
                  <a:pt x="2313" y="100"/>
                </a:lnTo>
                <a:lnTo>
                  <a:pt x="2314" y="99"/>
                </a:lnTo>
                <a:lnTo>
                  <a:pt x="2314" y="99"/>
                </a:lnTo>
                <a:lnTo>
                  <a:pt x="2314" y="99"/>
                </a:lnTo>
                <a:lnTo>
                  <a:pt x="2315" y="100"/>
                </a:lnTo>
                <a:lnTo>
                  <a:pt x="2315" y="99"/>
                </a:lnTo>
                <a:lnTo>
                  <a:pt x="2316" y="99"/>
                </a:lnTo>
                <a:lnTo>
                  <a:pt x="2317" y="99"/>
                </a:lnTo>
                <a:lnTo>
                  <a:pt x="2317" y="99"/>
                </a:lnTo>
                <a:lnTo>
                  <a:pt x="2317" y="99"/>
                </a:lnTo>
                <a:lnTo>
                  <a:pt x="2318" y="99"/>
                </a:lnTo>
                <a:lnTo>
                  <a:pt x="2318" y="99"/>
                </a:lnTo>
                <a:lnTo>
                  <a:pt x="2319" y="99"/>
                </a:lnTo>
                <a:lnTo>
                  <a:pt x="2319" y="99"/>
                </a:lnTo>
                <a:lnTo>
                  <a:pt x="2319" y="100"/>
                </a:lnTo>
                <a:lnTo>
                  <a:pt x="2319" y="100"/>
                </a:lnTo>
                <a:lnTo>
                  <a:pt x="2320" y="100"/>
                </a:lnTo>
                <a:lnTo>
                  <a:pt x="2320" y="100"/>
                </a:lnTo>
                <a:lnTo>
                  <a:pt x="2321" y="100"/>
                </a:lnTo>
                <a:lnTo>
                  <a:pt x="2321" y="100"/>
                </a:lnTo>
                <a:lnTo>
                  <a:pt x="2321" y="100"/>
                </a:lnTo>
                <a:lnTo>
                  <a:pt x="2322" y="100"/>
                </a:lnTo>
                <a:lnTo>
                  <a:pt x="2322" y="100"/>
                </a:lnTo>
                <a:lnTo>
                  <a:pt x="2322" y="100"/>
                </a:lnTo>
                <a:lnTo>
                  <a:pt x="2323" y="99"/>
                </a:lnTo>
                <a:lnTo>
                  <a:pt x="2323" y="99"/>
                </a:lnTo>
                <a:lnTo>
                  <a:pt x="2324" y="100"/>
                </a:lnTo>
                <a:lnTo>
                  <a:pt x="2324" y="100"/>
                </a:lnTo>
                <a:lnTo>
                  <a:pt x="2325" y="100"/>
                </a:lnTo>
                <a:lnTo>
                  <a:pt x="2326" y="100"/>
                </a:lnTo>
                <a:lnTo>
                  <a:pt x="2326" y="100"/>
                </a:lnTo>
                <a:lnTo>
                  <a:pt x="2326" y="100"/>
                </a:lnTo>
                <a:lnTo>
                  <a:pt x="2327" y="100"/>
                </a:lnTo>
                <a:lnTo>
                  <a:pt x="2327" y="100"/>
                </a:lnTo>
                <a:lnTo>
                  <a:pt x="2327" y="100"/>
                </a:lnTo>
                <a:lnTo>
                  <a:pt x="2328" y="100"/>
                </a:lnTo>
                <a:lnTo>
                  <a:pt x="2328" y="100"/>
                </a:lnTo>
                <a:lnTo>
                  <a:pt x="2328" y="100"/>
                </a:lnTo>
                <a:lnTo>
                  <a:pt x="2329" y="100"/>
                </a:lnTo>
                <a:lnTo>
                  <a:pt x="2329" y="100"/>
                </a:lnTo>
                <a:lnTo>
                  <a:pt x="2330" y="100"/>
                </a:lnTo>
                <a:lnTo>
                  <a:pt x="2330" y="100"/>
                </a:lnTo>
                <a:lnTo>
                  <a:pt x="2331" y="99"/>
                </a:lnTo>
                <a:lnTo>
                  <a:pt x="2332" y="98"/>
                </a:lnTo>
                <a:lnTo>
                  <a:pt x="2333" y="98"/>
                </a:lnTo>
                <a:lnTo>
                  <a:pt x="2333" y="98"/>
                </a:lnTo>
                <a:lnTo>
                  <a:pt x="2333" y="98"/>
                </a:lnTo>
                <a:lnTo>
                  <a:pt x="2334" y="98"/>
                </a:lnTo>
                <a:lnTo>
                  <a:pt x="2334" y="98"/>
                </a:lnTo>
                <a:lnTo>
                  <a:pt x="2334" y="98"/>
                </a:lnTo>
                <a:lnTo>
                  <a:pt x="2335" y="98"/>
                </a:lnTo>
                <a:lnTo>
                  <a:pt x="2335" y="98"/>
                </a:lnTo>
                <a:lnTo>
                  <a:pt x="2336" y="98"/>
                </a:lnTo>
                <a:lnTo>
                  <a:pt x="2336" y="98"/>
                </a:lnTo>
                <a:lnTo>
                  <a:pt x="2337" y="98"/>
                </a:lnTo>
                <a:lnTo>
                  <a:pt x="2337" y="98"/>
                </a:lnTo>
                <a:lnTo>
                  <a:pt x="2338" y="97"/>
                </a:lnTo>
                <a:lnTo>
                  <a:pt x="2338" y="97"/>
                </a:lnTo>
                <a:lnTo>
                  <a:pt x="2338" y="98"/>
                </a:lnTo>
                <a:lnTo>
                  <a:pt x="2339" y="98"/>
                </a:lnTo>
                <a:lnTo>
                  <a:pt x="2339" y="98"/>
                </a:lnTo>
                <a:lnTo>
                  <a:pt x="2339" y="98"/>
                </a:lnTo>
                <a:lnTo>
                  <a:pt x="2340" y="98"/>
                </a:lnTo>
                <a:lnTo>
                  <a:pt x="2340" y="98"/>
                </a:lnTo>
                <a:lnTo>
                  <a:pt x="2341" y="98"/>
                </a:lnTo>
                <a:lnTo>
                  <a:pt x="2341" y="98"/>
                </a:lnTo>
                <a:lnTo>
                  <a:pt x="2342" y="98"/>
                </a:lnTo>
                <a:lnTo>
                  <a:pt x="2342" y="98"/>
                </a:lnTo>
                <a:lnTo>
                  <a:pt x="2342" y="98"/>
                </a:lnTo>
                <a:lnTo>
                  <a:pt x="2343" y="98"/>
                </a:lnTo>
                <a:lnTo>
                  <a:pt x="2344" y="98"/>
                </a:lnTo>
                <a:lnTo>
                  <a:pt x="2344" y="97"/>
                </a:lnTo>
                <a:lnTo>
                  <a:pt x="2345" y="97"/>
                </a:lnTo>
                <a:lnTo>
                  <a:pt x="2345" y="97"/>
                </a:lnTo>
                <a:lnTo>
                  <a:pt x="2345" y="97"/>
                </a:lnTo>
                <a:lnTo>
                  <a:pt x="2345" y="97"/>
                </a:lnTo>
                <a:lnTo>
                  <a:pt x="2346" y="97"/>
                </a:lnTo>
                <a:lnTo>
                  <a:pt x="2346" y="97"/>
                </a:lnTo>
                <a:lnTo>
                  <a:pt x="2347" y="97"/>
                </a:lnTo>
                <a:lnTo>
                  <a:pt x="2347" y="97"/>
                </a:lnTo>
                <a:lnTo>
                  <a:pt x="2348" y="97"/>
                </a:lnTo>
                <a:lnTo>
                  <a:pt x="2348" y="97"/>
                </a:lnTo>
                <a:lnTo>
                  <a:pt x="2349" y="97"/>
                </a:lnTo>
                <a:lnTo>
                  <a:pt x="2349" y="97"/>
                </a:lnTo>
                <a:lnTo>
                  <a:pt x="2350" y="97"/>
                </a:lnTo>
                <a:lnTo>
                  <a:pt x="2350" y="97"/>
                </a:lnTo>
                <a:lnTo>
                  <a:pt x="2351" y="98"/>
                </a:lnTo>
                <a:lnTo>
                  <a:pt x="2351" y="98"/>
                </a:lnTo>
                <a:lnTo>
                  <a:pt x="2351" y="98"/>
                </a:lnTo>
                <a:lnTo>
                  <a:pt x="2352" y="98"/>
                </a:lnTo>
                <a:lnTo>
                  <a:pt x="2352" y="97"/>
                </a:lnTo>
                <a:lnTo>
                  <a:pt x="2353" y="97"/>
                </a:lnTo>
                <a:lnTo>
                  <a:pt x="2353" y="97"/>
                </a:lnTo>
                <a:lnTo>
                  <a:pt x="2354" y="97"/>
                </a:lnTo>
                <a:lnTo>
                  <a:pt x="2354" y="97"/>
                </a:lnTo>
                <a:lnTo>
                  <a:pt x="2354" y="98"/>
                </a:lnTo>
                <a:lnTo>
                  <a:pt x="2355" y="98"/>
                </a:lnTo>
                <a:lnTo>
                  <a:pt x="2355" y="98"/>
                </a:lnTo>
                <a:lnTo>
                  <a:pt x="2356" y="99"/>
                </a:lnTo>
                <a:lnTo>
                  <a:pt x="2356" y="99"/>
                </a:lnTo>
                <a:lnTo>
                  <a:pt x="2357" y="100"/>
                </a:lnTo>
                <a:lnTo>
                  <a:pt x="2357" y="100"/>
                </a:lnTo>
                <a:lnTo>
                  <a:pt x="2357" y="100"/>
                </a:lnTo>
                <a:lnTo>
                  <a:pt x="2358" y="100"/>
                </a:lnTo>
                <a:lnTo>
                  <a:pt x="2358" y="100"/>
                </a:lnTo>
                <a:lnTo>
                  <a:pt x="2359" y="100"/>
                </a:lnTo>
                <a:lnTo>
                  <a:pt x="2360" y="99"/>
                </a:lnTo>
                <a:lnTo>
                  <a:pt x="2360" y="99"/>
                </a:lnTo>
                <a:lnTo>
                  <a:pt x="2360" y="99"/>
                </a:lnTo>
                <a:lnTo>
                  <a:pt x="2361" y="100"/>
                </a:lnTo>
                <a:lnTo>
                  <a:pt x="2361" y="100"/>
                </a:lnTo>
                <a:lnTo>
                  <a:pt x="2362" y="100"/>
                </a:lnTo>
                <a:lnTo>
                  <a:pt x="2362" y="100"/>
                </a:lnTo>
                <a:lnTo>
                  <a:pt x="2362" y="100"/>
                </a:lnTo>
                <a:lnTo>
                  <a:pt x="2363" y="100"/>
                </a:lnTo>
                <a:lnTo>
                  <a:pt x="2363" y="99"/>
                </a:lnTo>
                <a:lnTo>
                  <a:pt x="2363" y="99"/>
                </a:lnTo>
                <a:lnTo>
                  <a:pt x="2364" y="99"/>
                </a:lnTo>
                <a:lnTo>
                  <a:pt x="2364" y="99"/>
                </a:lnTo>
                <a:lnTo>
                  <a:pt x="2365" y="99"/>
                </a:lnTo>
                <a:lnTo>
                  <a:pt x="2365" y="99"/>
                </a:lnTo>
                <a:lnTo>
                  <a:pt x="2365" y="99"/>
                </a:lnTo>
                <a:lnTo>
                  <a:pt x="2366" y="99"/>
                </a:lnTo>
                <a:lnTo>
                  <a:pt x="2366" y="99"/>
                </a:lnTo>
                <a:lnTo>
                  <a:pt x="2366" y="99"/>
                </a:lnTo>
                <a:lnTo>
                  <a:pt x="2367" y="99"/>
                </a:lnTo>
                <a:lnTo>
                  <a:pt x="2367" y="99"/>
                </a:lnTo>
                <a:lnTo>
                  <a:pt x="2367" y="99"/>
                </a:lnTo>
                <a:lnTo>
                  <a:pt x="2368" y="99"/>
                </a:lnTo>
                <a:lnTo>
                  <a:pt x="2368" y="99"/>
                </a:lnTo>
                <a:lnTo>
                  <a:pt x="2369" y="99"/>
                </a:lnTo>
                <a:lnTo>
                  <a:pt x="2369" y="99"/>
                </a:lnTo>
                <a:lnTo>
                  <a:pt x="2369" y="99"/>
                </a:lnTo>
                <a:lnTo>
                  <a:pt x="2369" y="99"/>
                </a:lnTo>
                <a:lnTo>
                  <a:pt x="2370" y="99"/>
                </a:lnTo>
                <a:lnTo>
                  <a:pt x="2371" y="99"/>
                </a:lnTo>
                <a:lnTo>
                  <a:pt x="2371" y="99"/>
                </a:lnTo>
                <a:lnTo>
                  <a:pt x="2372" y="99"/>
                </a:lnTo>
                <a:lnTo>
                  <a:pt x="2372" y="99"/>
                </a:lnTo>
                <a:lnTo>
                  <a:pt x="2372" y="99"/>
                </a:lnTo>
                <a:lnTo>
                  <a:pt x="2372" y="99"/>
                </a:lnTo>
                <a:lnTo>
                  <a:pt x="2373" y="98"/>
                </a:lnTo>
                <a:lnTo>
                  <a:pt x="2373" y="98"/>
                </a:lnTo>
                <a:lnTo>
                  <a:pt x="2374" y="96"/>
                </a:lnTo>
                <a:lnTo>
                  <a:pt x="2375" y="96"/>
                </a:lnTo>
                <a:lnTo>
                  <a:pt x="2376" y="97"/>
                </a:lnTo>
                <a:lnTo>
                  <a:pt x="2376" y="97"/>
                </a:lnTo>
                <a:lnTo>
                  <a:pt x="2376" y="97"/>
                </a:lnTo>
                <a:lnTo>
                  <a:pt x="2377" y="97"/>
                </a:lnTo>
                <a:lnTo>
                  <a:pt x="2377" y="97"/>
                </a:lnTo>
                <a:lnTo>
                  <a:pt x="2377" y="97"/>
                </a:lnTo>
                <a:lnTo>
                  <a:pt x="2378" y="97"/>
                </a:lnTo>
                <a:lnTo>
                  <a:pt x="2378" y="97"/>
                </a:lnTo>
                <a:lnTo>
                  <a:pt x="2378" y="97"/>
                </a:lnTo>
                <a:lnTo>
                  <a:pt x="2379" y="97"/>
                </a:lnTo>
                <a:lnTo>
                  <a:pt x="2379" y="97"/>
                </a:lnTo>
                <a:lnTo>
                  <a:pt x="2380" y="97"/>
                </a:lnTo>
                <a:lnTo>
                  <a:pt x="2381" y="98"/>
                </a:lnTo>
                <a:lnTo>
                  <a:pt x="2381" y="97"/>
                </a:lnTo>
                <a:lnTo>
                  <a:pt x="2381" y="97"/>
                </a:lnTo>
                <a:lnTo>
                  <a:pt x="2382" y="98"/>
                </a:lnTo>
                <a:lnTo>
                  <a:pt x="2382" y="98"/>
                </a:lnTo>
                <a:lnTo>
                  <a:pt x="2382" y="98"/>
                </a:lnTo>
                <a:lnTo>
                  <a:pt x="2383" y="98"/>
                </a:lnTo>
                <a:lnTo>
                  <a:pt x="2383" y="98"/>
                </a:lnTo>
                <a:lnTo>
                  <a:pt x="2384" y="98"/>
                </a:lnTo>
                <a:lnTo>
                  <a:pt x="2384" y="98"/>
                </a:lnTo>
                <a:lnTo>
                  <a:pt x="2384" y="98"/>
                </a:lnTo>
                <a:lnTo>
                  <a:pt x="2385" y="98"/>
                </a:lnTo>
                <a:lnTo>
                  <a:pt x="2385" y="98"/>
                </a:lnTo>
                <a:lnTo>
                  <a:pt x="2385" y="98"/>
                </a:lnTo>
                <a:lnTo>
                  <a:pt x="2386" y="98"/>
                </a:lnTo>
                <a:lnTo>
                  <a:pt x="2387" y="100"/>
                </a:lnTo>
                <a:lnTo>
                  <a:pt x="2387" y="100"/>
                </a:lnTo>
                <a:lnTo>
                  <a:pt x="2387" y="100"/>
                </a:lnTo>
                <a:lnTo>
                  <a:pt x="2388" y="100"/>
                </a:lnTo>
                <a:lnTo>
                  <a:pt x="2388" y="100"/>
                </a:lnTo>
                <a:lnTo>
                  <a:pt x="2389" y="100"/>
                </a:lnTo>
                <a:lnTo>
                  <a:pt x="2389" y="100"/>
                </a:lnTo>
                <a:lnTo>
                  <a:pt x="2389" y="100"/>
                </a:lnTo>
                <a:lnTo>
                  <a:pt x="2389" y="100"/>
                </a:lnTo>
                <a:lnTo>
                  <a:pt x="2390" y="100"/>
                </a:lnTo>
                <a:lnTo>
                  <a:pt x="2390" y="100"/>
                </a:lnTo>
                <a:lnTo>
                  <a:pt x="2390" y="100"/>
                </a:lnTo>
                <a:lnTo>
                  <a:pt x="2391" y="100"/>
                </a:lnTo>
                <a:lnTo>
                  <a:pt x="2391" y="100"/>
                </a:lnTo>
                <a:lnTo>
                  <a:pt x="2392" y="100"/>
                </a:lnTo>
                <a:lnTo>
                  <a:pt x="2392" y="100"/>
                </a:lnTo>
                <a:lnTo>
                  <a:pt x="2392" y="100"/>
                </a:lnTo>
                <a:lnTo>
                  <a:pt x="2393" y="100"/>
                </a:lnTo>
                <a:lnTo>
                  <a:pt x="2393" y="100"/>
                </a:lnTo>
                <a:lnTo>
                  <a:pt x="2393" y="100"/>
                </a:lnTo>
                <a:lnTo>
                  <a:pt x="2394" y="100"/>
                </a:lnTo>
                <a:lnTo>
                  <a:pt x="2394" y="100"/>
                </a:lnTo>
                <a:lnTo>
                  <a:pt x="2395" y="100"/>
                </a:lnTo>
                <a:lnTo>
                  <a:pt x="2395" y="100"/>
                </a:lnTo>
                <a:lnTo>
                  <a:pt x="2395" y="100"/>
                </a:lnTo>
                <a:lnTo>
                  <a:pt x="2396" y="100"/>
                </a:lnTo>
                <a:lnTo>
                  <a:pt x="2396" y="100"/>
                </a:lnTo>
                <a:lnTo>
                  <a:pt x="2397" y="100"/>
                </a:lnTo>
                <a:lnTo>
                  <a:pt x="2397" y="100"/>
                </a:lnTo>
                <a:lnTo>
                  <a:pt x="2397" y="100"/>
                </a:lnTo>
                <a:lnTo>
                  <a:pt x="2397" y="100"/>
                </a:lnTo>
                <a:lnTo>
                  <a:pt x="2398" y="100"/>
                </a:lnTo>
                <a:lnTo>
                  <a:pt x="2398" y="100"/>
                </a:lnTo>
                <a:lnTo>
                  <a:pt x="2399" y="100"/>
                </a:lnTo>
                <a:lnTo>
                  <a:pt x="2399" y="100"/>
                </a:lnTo>
                <a:lnTo>
                  <a:pt x="2399" y="100"/>
                </a:lnTo>
                <a:lnTo>
                  <a:pt x="2400" y="100"/>
                </a:lnTo>
                <a:lnTo>
                  <a:pt x="2401" y="100"/>
                </a:lnTo>
                <a:lnTo>
                  <a:pt x="2401" y="100"/>
                </a:lnTo>
                <a:lnTo>
                  <a:pt x="2402" y="99"/>
                </a:lnTo>
                <a:lnTo>
                  <a:pt x="2403" y="99"/>
                </a:lnTo>
                <a:lnTo>
                  <a:pt x="2403" y="100"/>
                </a:lnTo>
                <a:lnTo>
                  <a:pt x="2404" y="100"/>
                </a:lnTo>
                <a:lnTo>
                  <a:pt x="2404" y="100"/>
                </a:lnTo>
                <a:lnTo>
                  <a:pt x="2404" y="101"/>
                </a:lnTo>
                <a:lnTo>
                  <a:pt x="2405" y="101"/>
                </a:lnTo>
                <a:lnTo>
                  <a:pt x="2405" y="101"/>
                </a:lnTo>
                <a:lnTo>
                  <a:pt x="2406" y="101"/>
                </a:lnTo>
                <a:lnTo>
                  <a:pt x="2407" y="101"/>
                </a:lnTo>
                <a:lnTo>
                  <a:pt x="2407" y="101"/>
                </a:lnTo>
                <a:lnTo>
                  <a:pt x="2408" y="102"/>
                </a:lnTo>
                <a:lnTo>
                  <a:pt x="2408" y="102"/>
                </a:lnTo>
                <a:lnTo>
                  <a:pt x="2409" y="100"/>
                </a:lnTo>
                <a:lnTo>
                  <a:pt x="2409" y="100"/>
                </a:lnTo>
                <a:lnTo>
                  <a:pt x="2410" y="100"/>
                </a:lnTo>
                <a:lnTo>
                  <a:pt x="2410" y="100"/>
                </a:lnTo>
                <a:lnTo>
                  <a:pt x="2410" y="100"/>
                </a:lnTo>
                <a:lnTo>
                  <a:pt x="2410" y="100"/>
                </a:lnTo>
                <a:lnTo>
                  <a:pt x="2411" y="100"/>
                </a:lnTo>
                <a:lnTo>
                  <a:pt x="2412" y="100"/>
                </a:lnTo>
                <a:lnTo>
                  <a:pt x="2412" y="100"/>
                </a:lnTo>
                <a:lnTo>
                  <a:pt x="2412" y="100"/>
                </a:lnTo>
                <a:lnTo>
                  <a:pt x="2413" y="100"/>
                </a:lnTo>
                <a:lnTo>
                  <a:pt x="2413" y="100"/>
                </a:lnTo>
                <a:lnTo>
                  <a:pt x="2414" y="100"/>
                </a:lnTo>
                <a:lnTo>
                  <a:pt x="2414" y="100"/>
                </a:lnTo>
                <a:lnTo>
                  <a:pt x="2415" y="100"/>
                </a:lnTo>
                <a:lnTo>
                  <a:pt x="2415" y="100"/>
                </a:lnTo>
                <a:lnTo>
                  <a:pt x="2415" y="100"/>
                </a:lnTo>
                <a:lnTo>
                  <a:pt x="2416" y="99"/>
                </a:lnTo>
                <a:lnTo>
                  <a:pt x="2416" y="99"/>
                </a:lnTo>
                <a:lnTo>
                  <a:pt x="2417" y="99"/>
                </a:lnTo>
                <a:lnTo>
                  <a:pt x="2417" y="99"/>
                </a:lnTo>
                <a:lnTo>
                  <a:pt x="2418" y="99"/>
                </a:lnTo>
                <a:lnTo>
                  <a:pt x="2418" y="98"/>
                </a:lnTo>
                <a:lnTo>
                  <a:pt x="2419" y="99"/>
                </a:lnTo>
                <a:lnTo>
                  <a:pt x="2419" y="99"/>
                </a:lnTo>
                <a:lnTo>
                  <a:pt x="2420" y="99"/>
                </a:lnTo>
                <a:lnTo>
                  <a:pt x="2420" y="98"/>
                </a:lnTo>
                <a:lnTo>
                  <a:pt x="2420" y="99"/>
                </a:lnTo>
                <a:lnTo>
                  <a:pt x="2420" y="98"/>
                </a:lnTo>
                <a:lnTo>
                  <a:pt x="2421" y="96"/>
                </a:lnTo>
                <a:lnTo>
                  <a:pt x="2421" y="96"/>
                </a:lnTo>
                <a:lnTo>
                  <a:pt x="2422" y="96"/>
                </a:lnTo>
                <a:lnTo>
                  <a:pt x="2422" y="95"/>
                </a:lnTo>
                <a:lnTo>
                  <a:pt x="2423" y="95"/>
                </a:lnTo>
                <a:lnTo>
                  <a:pt x="2424" y="95"/>
                </a:lnTo>
                <a:lnTo>
                  <a:pt x="2424" y="95"/>
                </a:lnTo>
                <a:lnTo>
                  <a:pt x="2425" y="95"/>
                </a:lnTo>
                <a:lnTo>
                  <a:pt x="2425" y="95"/>
                </a:lnTo>
                <a:lnTo>
                  <a:pt x="2426" y="95"/>
                </a:lnTo>
                <a:lnTo>
                  <a:pt x="2426" y="95"/>
                </a:lnTo>
                <a:lnTo>
                  <a:pt x="2426" y="95"/>
                </a:lnTo>
                <a:lnTo>
                  <a:pt x="2427" y="94"/>
                </a:lnTo>
                <a:lnTo>
                  <a:pt x="2427" y="94"/>
                </a:lnTo>
                <a:lnTo>
                  <a:pt x="2427" y="94"/>
                </a:lnTo>
                <a:lnTo>
                  <a:pt x="2428" y="93"/>
                </a:lnTo>
                <a:lnTo>
                  <a:pt x="2429" y="93"/>
                </a:lnTo>
                <a:lnTo>
                  <a:pt x="2429" y="93"/>
                </a:lnTo>
                <a:lnTo>
                  <a:pt x="2429" y="93"/>
                </a:lnTo>
                <a:lnTo>
                  <a:pt x="2430" y="93"/>
                </a:lnTo>
                <a:lnTo>
                  <a:pt x="2430" y="93"/>
                </a:lnTo>
                <a:lnTo>
                  <a:pt x="2430" y="93"/>
                </a:lnTo>
                <a:lnTo>
                  <a:pt x="2431" y="93"/>
                </a:lnTo>
                <a:lnTo>
                  <a:pt x="2431" y="93"/>
                </a:lnTo>
                <a:lnTo>
                  <a:pt x="2432" y="94"/>
                </a:lnTo>
                <a:lnTo>
                  <a:pt x="2432" y="94"/>
                </a:lnTo>
                <a:lnTo>
                  <a:pt x="2432" y="93"/>
                </a:lnTo>
                <a:lnTo>
                  <a:pt x="2433" y="93"/>
                </a:lnTo>
                <a:lnTo>
                  <a:pt x="2433" y="93"/>
                </a:lnTo>
                <a:lnTo>
                  <a:pt x="2434" y="93"/>
                </a:lnTo>
                <a:lnTo>
                  <a:pt x="2435" y="92"/>
                </a:lnTo>
                <a:lnTo>
                  <a:pt x="2435" y="92"/>
                </a:lnTo>
                <a:lnTo>
                  <a:pt x="2435" y="93"/>
                </a:lnTo>
                <a:lnTo>
                  <a:pt x="2436" y="93"/>
                </a:lnTo>
                <a:lnTo>
                  <a:pt x="2436" y="93"/>
                </a:lnTo>
                <a:lnTo>
                  <a:pt x="2436" y="93"/>
                </a:lnTo>
                <a:lnTo>
                  <a:pt x="2437" y="93"/>
                </a:lnTo>
                <a:lnTo>
                  <a:pt x="2437" y="93"/>
                </a:lnTo>
                <a:lnTo>
                  <a:pt x="2438" y="93"/>
                </a:lnTo>
                <a:lnTo>
                  <a:pt x="2438" y="92"/>
                </a:lnTo>
                <a:lnTo>
                  <a:pt x="2439" y="92"/>
                </a:lnTo>
                <a:lnTo>
                  <a:pt x="2440" y="91"/>
                </a:lnTo>
                <a:lnTo>
                  <a:pt x="2440" y="92"/>
                </a:lnTo>
                <a:lnTo>
                  <a:pt x="2440" y="92"/>
                </a:lnTo>
                <a:lnTo>
                  <a:pt x="2441" y="92"/>
                </a:lnTo>
                <a:lnTo>
                  <a:pt x="2441" y="92"/>
                </a:lnTo>
                <a:lnTo>
                  <a:pt x="2442" y="91"/>
                </a:lnTo>
                <a:lnTo>
                  <a:pt x="2442" y="91"/>
                </a:lnTo>
                <a:lnTo>
                  <a:pt x="2443" y="92"/>
                </a:lnTo>
                <a:lnTo>
                  <a:pt x="2443" y="91"/>
                </a:lnTo>
                <a:lnTo>
                  <a:pt x="2444" y="91"/>
                </a:lnTo>
                <a:lnTo>
                  <a:pt x="2444" y="91"/>
                </a:lnTo>
                <a:lnTo>
                  <a:pt x="2444" y="91"/>
                </a:lnTo>
                <a:lnTo>
                  <a:pt x="2445" y="91"/>
                </a:lnTo>
                <a:lnTo>
                  <a:pt x="2445" y="91"/>
                </a:lnTo>
                <a:lnTo>
                  <a:pt x="2445" y="91"/>
                </a:lnTo>
                <a:lnTo>
                  <a:pt x="2446" y="91"/>
                </a:lnTo>
                <a:lnTo>
                  <a:pt x="2446" y="91"/>
                </a:lnTo>
                <a:lnTo>
                  <a:pt x="2446" y="92"/>
                </a:lnTo>
                <a:lnTo>
                  <a:pt x="2446" y="91"/>
                </a:lnTo>
                <a:lnTo>
                  <a:pt x="2447" y="91"/>
                </a:lnTo>
                <a:lnTo>
                  <a:pt x="2447" y="91"/>
                </a:lnTo>
                <a:lnTo>
                  <a:pt x="2448" y="91"/>
                </a:lnTo>
                <a:lnTo>
                  <a:pt x="2448" y="91"/>
                </a:lnTo>
                <a:lnTo>
                  <a:pt x="2448" y="91"/>
                </a:lnTo>
                <a:lnTo>
                  <a:pt x="2449" y="92"/>
                </a:lnTo>
                <a:lnTo>
                  <a:pt x="2450" y="92"/>
                </a:lnTo>
                <a:lnTo>
                  <a:pt x="2450" y="92"/>
                </a:lnTo>
                <a:lnTo>
                  <a:pt x="2450" y="91"/>
                </a:lnTo>
                <a:lnTo>
                  <a:pt x="2451" y="91"/>
                </a:lnTo>
                <a:lnTo>
                  <a:pt x="2451" y="91"/>
                </a:lnTo>
                <a:lnTo>
                  <a:pt x="2452" y="92"/>
                </a:lnTo>
                <a:lnTo>
                  <a:pt x="2452" y="92"/>
                </a:lnTo>
                <a:lnTo>
                  <a:pt x="2452" y="92"/>
                </a:lnTo>
                <a:lnTo>
                  <a:pt x="2452" y="92"/>
                </a:lnTo>
                <a:lnTo>
                  <a:pt x="2453" y="92"/>
                </a:lnTo>
                <a:lnTo>
                  <a:pt x="2453" y="92"/>
                </a:lnTo>
                <a:lnTo>
                  <a:pt x="2453" y="92"/>
                </a:lnTo>
                <a:lnTo>
                  <a:pt x="2454" y="92"/>
                </a:lnTo>
                <a:lnTo>
                  <a:pt x="2454" y="92"/>
                </a:lnTo>
                <a:lnTo>
                  <a:pt x="2455" y="92"/>
                </a:lnTo>
                <a:lnTo>
                  <a:pt x="2456" y="92"/>
                </a:lnTo>
                <a:lnTo>
                  <a:pt x="2456" y="92"/>
                </a:lnTo>
                <a:lnTo>
                  <a:pt x="2457" y="95"/>
                </a:lnTo>
                <a:lnTo>
                  <a:pt x="2457" y="95"/>
                </a:lnTo>
                <a:lnTo>
                  <a:pt x="2458" y="97"/>
                </a:lnTo>
                <a:lnTo>
                  <a:pt x="2458" y="97"/>
                </a:lnTo>
                <a:lnTo>
                  <a:pt x="2458" y="97"/>
                </a:lnTo>
                <a:lnTo>
                  <a:pt x="2459" y="97"/>
                </a:lnTo>
                <a:lnTo>
                  <a:pt x="2459" y="97"/>
                </a:lnTo>
                <a:lnTo>
                  <a:pt x="2459" y="97"/>
                </a:lnTo>
                <a:lnTo>
                  <a:pt x="2460" y="97"/>
                </a:lnTo>
                <a:lnTo>
                  <a:pt x="2460" y="97"/>
                </a:lnTo>
                <a:lnTo>
                  <a:pt x="2460" y="97"/>
                </a:lnTo>
                <a:lnTo>
                  <a:pt x="2461" y="97"/>
                </a:lnTo>
                <a:lnTo>
                  <a:pt x="2461" y="97"/>
                </a:lnTo>
                <a:lnTo>
                  <a:pt x="2462" y="97"/>
                </a:lnTo>
                <a:lnTo>
                  <a:pt x="2462" y="97"/>
                </a:lnTo>
                <a:lnTo>
                  <a:pt x="2463" y="97"/>
                </a:lnTo>
                <a:lnTo>
                  <a:pt x="2463" y="97"/>
                </a:lnTo>
                <a:lnTo>
                  <a:pt x="2464" y="96"/>
                </a:lnTo>
                <a:lnTo>
                  <a:pt x="2464" y="96"/>
                </a:lnTo>
                <a:lnTo>
                  <a:pt x="2465" y="96"/>
                </a:lnTo>
                <a:lnTo>
                  <a:pt x="2465" y="96"/>
                </a:lnTo>
                <a:lnTo>
                  <a:pt x="2466" y="96"/>
                </a:lnTo>
                <a:lnTo>
                  <a:pt x="2466" y="96"/>
                </a:lnTo>
                <a:lnTo>
                  <a:pt x="2467" y="96"/>
                </a:lnTo>
                <a:lnTo>
                  <a:pt x="2467" y="96"/>
                </a:lnTo>
                <a:lnTo>
                  <a:pt x="2467" y="97"/>
                </a:lnTo>
                <a:lnTo>
                  <a:pt x="2468" y="97"/>
                </a:lnTo>
                <a:lnTo>
                  <a:pt x="2468" y="97"/>
                </a:lnTo>
                <a:lnTo>
                  <a:pt x="2469" y="96"/>
                </a:lnTo>
                <a:lnTo>
                  <a:pt x="2469" y="97"/>
                </a:lnTo>
                <a:lnTo>
                  <a:pt x="2470" y="97"/>
                </a:lnTo>
                <a:lnTo>
                  <a:pt x="2470" y="97"/>
                </a:lnTo>
                <a:lnTo>
                  <a:pt x="2471" y="97"/>
                </a:lnTo>
                <a:lnTo>
                  <a:pt x="2471" y="97"/>
                </a:lnTo>
                <a:lnTo>
                  <a:pt x="2472" y="97"/>
                </a:lnTo>
                <a:lnTo>
                  <a:pt x="2473" y="96"/>
                </a:lnTo>
                <a:lnTo>
                  <a:pt x="2473" y="96"/>
                </a:lnTo>
                <a:lnTo>
                  <a:pt x="2474" y="96"/>
                </a:lnTo>
                <a:lnTo>
                  <a:pt x="2474" y="96"/>
                </a:lnTo>
                <a:lnTo>
                  <a:pt x="2475" y="96"/>
                </a:lnTo>
                <a:lnTo>
                  <a:pt x="2475" y="96"/>
                </a:lnTo>
                <a:lnTo>
                  <a:pt x="2475" y="98"/>
                </a:lnTo>
                <a:lnTo>
                  <a:pt x="2476" y="98"/>
                </a:lnTo>
                <a:lnTo>
                  <a:pt x="2476" y="98"/>
                </a:lnTo>
                <a:lnTo>
                  <a:pt x="2476" y="98"/>
                </a:lnTo>
                <a:lnTo>
                  <a:pt x="2477" y="98"/>
                </a:lnTo>
                <a:lnTo>
                  <a:pt x="2477" y="98"/>
                </a:lnTo>
                <a:lnTo>
                  <a:pt x="2478" y="98"/>
                </a:lnTo>
                <a:lnTo>
                  <a:pt x="2478" y="98"/>
                </a:lnTo>
                <a:lnTo>
                  <a:pt x="2478" y="98"/>
                </a:lnTo>
                <a:lnTo>
                  <a:pt x="2479" y="98"/>
                </a:lnTo>
                <a:lnTo>
                  <a:pt x="2479" y="98"/>
                </a:lnTo>
                <a:lnTo>
                  <a:pt x="2480" y="99"/>
                </a:lnTo>
                <a:lnTo>
                  <a:pt x="2480" y="99"/>
                </a:lnTo>
                <a:lnTo>
                  <a:pt x="2481" y="99"/>
                </a:lnTo>
                <a:lnTo>
                  <a:pt x="2481" y="99"/>
                </a:lnTo>
                <a:lnTo>
                  <a:pt x="2482" y="99"/>
                </a:lnTo>
                <a:lnTo>
                  <a:pt x="2483" y="99"/>
                </a:lnTo>
                <a:lnTo>
                  <a:pt x="2483" y="100"/>
                </a:lnTo>
                <a:lnTo>
                  <a:pt x="2483" y="100"/>
                </a:lnTo>
                <a:lnTo>
                  <a:pt x="2484" y="99"/>
                </a:lnTo>
                <a:lnTo>
                  <a:pt x="2484" y="99"/>
                </a:lnTo>
                <a:lnTo>
                  <a:pt x="2484" y="99"/>
                </a:lnTo>
                <a:lnTo>
                  <a:pt x="2485" y="99"/>
                </a:lnTo>
                <a:lnTo>
                  <a:pt x="2485" y="99"/>
                </a:lnTo>
                <a:lnTo>
                  <a:pt x="2485" y="99"/>
                </a:lnTo>
                <a:lnTo>
                  <a:pt x="2486" y="99"/>
                </a:lnTo>
                <a:lnTo>
                  <a:pt x="2486" y="99"/>
                </a:lnTo>
                <a:lnTo>
                  <a:pt x="2487" y="99"/>
                </a:lnTo>
                <a:lnTo>
                  <a:pt x="2487" y="99"/>
                </a:lnTo>
                <a:lnTo>
                  <a:pt x="2487" y="99"/>
                </a:lnTo>
                <a:lnTo>
                  <a:pt x="2487" y="99"/>
                </a:lnTo>
                <a:lnTo>
                  <a:pt x="2488" y="99"/>
                </a:lnTo>
                <a:lnTo>
                  <a:pt x="2488" y="99"/>
                </a:lnTo>
                <a:lnTo>
                  <a:pt x="2489" y="99"/>
                </a:lnTo>
                <a:lnTo>
                  <a:pt x="2489" y="99"/>
                </a:lnTo>
                <a:lnTo>
                  <a:pt x="2489" y="99"/>
                </a:lnTo>
                <a:lnTo>
                  <a:pt x="2490" y="99"/>
                </a:lnTo>
                <a:lnTo>
                  <a:pt x="2490" y="99"/>
                </a:lnTo>
                <a:lnTo>
                  <a:pt x="2490" y="99"/>
                </a:lnTo>
                <a:lnTo>
                  <a:pt x="2491" y="99"/>
                </a:lnTo>
                <a:lnTo>
                  <a:pt x="2491" y="99"/>
                </a:lnTo>
                <a:lnTo>
                  <a:pt x="2491" y="99"/>
                </a:lnTo>
                <a:lnTo>
                  <a:pt x="2492" y="99"/>
                </a:lnTo>
                <a:lnTo>
                  <a:pt x="2492" y="99"/>
                </a:lnTo>
                <a:lnTo>
                  <a:pt x="2493" y="99"/>
                </a:lnTo>
                <a:lnTo>
                  <a:pt x="2493" y="99"/>
                </a:lnTo>
                <a:lnTo>
                  <a:pt x="2493" y="99"/>
                </a:lnTo>
                <a:lnTo>
                  <a:pt x="2494" y="99"/>
                </a:lnTo>
                <a:lnTo>
                  <a:pt x="2494" y="99"/>
                </a:lnTo>
                <a:lnTo>
                  <a:pt x="2494" y="99"/>
                </a:lnTo>
                <a:lnTo>
                  <a:pt x="2495" y="99"/>
                </a:lnTo>
                <a:lnTo>
                  <a:pt x="2495" y="99"/>
                </a:lnTo>
                <a:lnTo>
                  <a:pt x="2496" y="99"/>
                </a:lnTo>
                <a:lnTo>
                  <a:pt x="2496" y="99"/>
                </a:lnTo>
                <a:lnTo>
                  <a:pt x="2496" y="99"/>
                </a:lnTo>
                <a:lnTo>
                  <a:pt x="2497" y="98"/>
                </a:lnTo>
                <a:lnTo>
                  <a:pt x="2498" y="98"/>
                </a:lnTo>
                <a:lnTo>
                  <a:pt x="2498" y="97"/>
                </a:lnTo>
                <a:lnTo>
                  <a:pt x="2499" y="98"/>
                </a:lnTo>
                <a:lnTo>
                  <a:pt x="2499" y="97"/>
                </a:lnTo>
                <a:lnTo>
                  <a:pt x="2500" y="97"/>
                </a:lnTo>
                <a:lnTo>
                  <a:pt x="2500" y="97"/>
                </a:lnTo>
                <a:lnTo>
                  <a:pt x="2501" y="96"/>
                </a:lnTo>
                <a:lnTo>
                  <a:pt x="2501" y="97"/>
                </a:lnTo>
                <a:lnTo>
                  <a:pt x="2501" y="97"/>
                </a:lnTo>
                <a:lnTo>
                  <a:pt x="2502" y="98"/>
                </a:lnTo>
                <a:lnTo>
                  <a:pt x="2502" y="97"/>
                </a:lnTo>
                <a:lnTo>
                  <a:pt x="2503" y="97"/>
                </a:lnTo>
                <a:lnTo>
                  <a:pt x="2503" y="98"/>
                </a:lnTo>
                <a:lnTo>
                  <a:pt x="2504" y="98"/>
                </a:lnTo>
                <a:lnTo>
                  <a:pt x="2505" y="98"/>
                </a:lnTo>
                <a:lnTo>
                  <a:pt x="2505" y="98"/>
                </a:lnTo>
                <a:lnTo>
                  <a:pt x="2505" y="99"/>
                </a:lnTo>
                <a:lnTo>
                  <a:pt x="2506" y="99"/>
                </a:lnTo>
                <a:lnTo>
                  <a:pt x="2506" y="99"/>
                </a:lnTo>
                <a:lnTo>
                  <a:pt x="2507" y="99"/>
                </a:lnTo>
                <a:lnTo>
                  <a:pt x="2507" y="99"/>
                </a:lnTo>
                <a:lnTo>
                  <a:pt x="2507" y="99"/>
                </a:lnTo>
                <a:lnTo>
                  <a:pt x="2508" y="99"/>
                </a:lnTo>
                <a:lnTo>
                  <a:pt x="2508" y="99"/>
                </a:lnTo>
                <a:lnTo>
                  <a:pt x="2509" y="99"/>
                </a:lnTo>
                <a:lnTo>
                  <a:pt x="2509" y="99"/>
                </a:lnTo>
                <a:lnTo>
                  <a:pt x="2510" y="99"/>
                </a:lnTo>
                <a:lnTo>
                  <a:pt x="2510" y="99"/>
                </a:lnTo>
                <a:lnTo>
                  <a:pt x="2510" y="99"/>
                </a:lnTo>
                <a:lnTo>
                  <a:pt x="2511" y="99"/>
                </a:lnTo>
                <a:lnTo>
                  <a:pt x="2511" y="99"/>
                </a:lnTo>
                <a:lnTo>
                  <a:pt x="2512" y="99"/>
                </a:lnTo>
                <a:lnTo>
                  <a:pt x="2512" y="99"/>
                </a:lnTo>
                <a:lnTo>
                  <a:pt x="2513" y="100"/>
                </a:lnTo>
                <a:lnTo>
                  <a:pt x="2514" y="100"/>
                </a:lnTo>
                <a:lnTo>
                  <a:pt x="2515" y="99"/>
                </a:lnTo>
                <a:lnTo>
                  <a:pt x="2515" y="99"/>
                </a:lnTo>
                <a:lnTo>
                  <a:pt x="2516" y="96"/>
                </a:lnTo>
                <a:lnTo>
                  <a:pt x="2516" y="96"/>
                </a:lnTo>
                <a:lnTo>
                  <a:pt x="2517" y="93"/>
                </a:lnTo>
                <a:lnTo>
                  <a:pt x="2517" y="93"/>
                </a:lnTo>
                <a:lnTo>
                  <a:pt x="2517" y="93"/>
                </a:lnTo>
                <a:lnTo>
                  <a:pt x="2518" y="93"/>
                </a:lnTo>
                <a:lnTo>
                  <a:pt x="2518" y="93"/>
                </a:lnTo>
                <a:lnTo>
                  <a:pt x="2518" y="93"/>
                </a:lnTo>
                <a:lnTo>
                  <a:pt x="2519" y="93"/>
                </a:lnTo>
                <a:lnTo>
                  <a:pt x="2519" y="94"/>
                </a:lnTo>
                <a:lnTo>
                  <a:pt x="2519" y="94"/>
                </a:lnTo>
                <a:lnTo>
                  <a:pt x="2520" y="94"/>
                </a:lnTo>
                <a:lnTo>
                  <a:pt x="2520" y="94"/>
                </a:lnTo>
                <a:lnTo>
                  <a:pt x="2521" y="94"/>
                </a:lnTo>
                <a:lnTo>
                  <a:pt x="2521" y="93"/>
                </a:lnTo>
                <a:lnTo>
                  <a:pt x="2522" y="92"/>
                </a:lnTo>
                <a:lnTo>
                  <a:pt x="2522" y="92"/>
                </a:lnTo>
                <a:lnTo>
                  <a:pt x="2522" y="93"/>
                </a:lnTo>
                <a:lnTo>
                  <a:pt x="2523" y="93"/>
                </a:lnTo>
                <a:lnTo>
                  <a:pt x="2523" y="93"/>
                </a:lnTo>
                <a:lnTo>
                  <a:pt x="2524" y="94"/>
                </a:lnTo>
                <a:lnTo>
                  <a:pt x="2525" y="94"/>
                </a:lnTo>
                <a:lnTo>
                  <a:pt x="2525" y="93"/>
                </a:lnTo>
                <a:lnTo>
                  <a:pt x="2526" y="94"/>
                </a:lnTo>
                <a:lnTo>
                  <a:pt x="2526" y="94"/>
                </a:lnTo>
                <a:lnTo>
                  <a:pt x="2527" y="94"/>
                </a:lnTo>
                <a:lnTo>
                  <a:pt x="2527" y="94"/>
                </a:lnTo>
                <a:lnTo>
                  <a:pt x="2528" y="94"/>
                </a:lnTo>
                <a:lnTo>
                  <a:pt x="2528" y="94"/>
                </a:lnTo>
                <a:lnTo>
                  <a:pt x="2528" y="94"/>
                </a:lnTo>
                <a:lnTo>
                  <a:pt x="2529" y="94"/>
                </a:lnTo>
                <a:lnTo>
                  <a:pt x="2530" y="94"/>
                </a:lnTo>
                <a:lnTo>
                  <a:pt x="2530" y="94"/>
                </a:lnTo>
                <a:lnTo>
                  <a:pt x="2530" y="94"/>
                </a:lnTo>
                <a:lnTo>
                  <a:pt x="2531" y="94"/>
                </a:lnTo>
                <a:lnTo>
                  <a:pt x="2532" y="94"/>
                </a:lnTo>
                <a:lnTo>
                  <a:pt x="2532" y="94"/>
                </a:lnTo>
                <a:lnTo>
                  <a:pt x="2533" y="95"/>
                </a:lnTo>
                <a:lnTo>
                  <a:pt x="2533" y="95"/>
                </a:lnTo>
                <a:lnTo>
                  <a:pt x="2533" y="95"/>
                </a:lnTo>
                <a:lnTo>
                  <a:pt x="2534" y="95"/>
                </a:lnTo>
                <a:lnTo>
                  <a:pt x="2534" y="95"/>
                </a:lnTo>
                <a:lnTo>
                  <a:pt x="2534" y="95"/>
                </a:lnTo>
                <a:lnTo>
                  <a:pt x="2535" y="94"/>
                </a:lnTo>
                <a:lnTo>
                  <a:pt x="2536" y="94"/>
                </a:lnTo>
                <a:lnTo>
                  <a:pt x="2536" y="94"/>
                </a:lnTo>
                <a:lnTo>
                  <a:pt x="2537" y="94"/>
                </a:lnTo>
                <a:lnTo>
                  <a:pt x="2537" y="94"/>
                </a:lnTo>
                <a:lnTo>
                  <a:pt x="2537" y="94"/>
                </a:lnTo>
                <a:lnTo>
                  <a:pt x="2538" y="94"/>
                </a:lnTo>
                <a:lnTo>
                  <a:pt x="2538" y="94"/>
                </a:lnTo>
                <a:lnTo>
                  <a:pt x="2538" y="94"/>
                </a:lnTo>
                <a:lnTo>
                  <a:pt x="2539" y="93"/>
                </a:lnTo>
                <a:lnTo>
                  <a:pt x="2539" y="93"/>
                </a:lnTo>
                <a:lnTo>
                  <a:pt x="2540" y="93"/>
                </a:lnTo>
                <a:lnTo>
                  <a:pt x="2540" y="93"/>
                </a:lnTo>
                <a:lnTo>
                  <a:pt x="2541" y="93"/>
                </a:lnTo>
                <a:lnTo>
                  <a:pt x="2542" y="92"/>
                </a:lnTo>
                <a:lnTo>
                  <a:pt x="2542" y="92"/>
                </a:lnTo>
                <a:lnTo>
                  <a:pt x="2542" y="92"/>
                </a:lnTo>
                <a:lnTo>
                  <a:pt x="2542" y="92"/>
                </a:lnTo>
                <a:lnTo>
                  <a:pt x="2543" y="92"/>
                </a:lnTo>
                <a:lnTo>
                  <a:pt x="2543" y="92"/>
                </a:lnTo>
                <a:lnTo>
                  <a:pt x="2544" y="92"/>
                </a:lnTo>
                <a:lnTo>
                  <a:pt x="2544" y="92"/>
                </a:lnTo>
                <a:lnTo>
                  <a:pt x="2544" y="92"/>
                </a:lnTo>
                <a:lnTo>
                  <a:pt x="2545" y="93"/>
                </a:lnTo>
                <a:lnTo>
                  <a:pt x="2546" y="93"/>
                </a:lnTo>
                <a:lnTo>
                  <a:pt x="2546" y="93"/>
                </a:lnTo>
                <a:lnTo>
                  <a:pt x="2547" y="94"/>
                </a:lnTo>
                <a:lnTo>
                  <a:pt x="2548" y="93"/>
                </a:lnTo>
                <a:lnTo>
                  <a:pt x="2548" y="94"/>
                </a:lnTo>
                <a:lnTo>
                  <a:pt x="2548" y="94"/>
                </a:lnTo>
                <a:lnTo>
                  <a:pt x="2549" y="94"/>
                </a:lnTo>
                <a:lnTo>
                  <a:pt x="2549" y="94"/>
                </a:lnTo>
                <a:lnTo>
                  <a:pt x="2550" y="94"/>
                </a:lnTo>
                <a:lnTo>
                  <a:pt x="2550" y="94"/>
                </a:lnTo>
                <a:lnTo>
                  <a:pt x="2551" y="95"/>
                </a:lnTo>
                <a:lnTo>
                  <a:pt x="2552" y="95"/>
                </a:lnTo>
                <a:lnTo>
                  <a:pt x="2552" y="95"/>
                </a:lnTo>
                <a:lnTo>
                  <a:pt x="2553" y="95"/>
                </a:lnTo>
                <a:lnTo>
                  <a:pt x="2553" y="95"/>
                </a:lnTo>
                <a:lnTo>
                  <a:pt x="2554" y="95"/>
                </a:lnTo>
                <a:lnTo>
                  <a:pt x="2554" y="95"/>
                </a:lnTo>
                <a:lnTo>
                  <a:pt x="2555" y="95"/>
                </a:lnTo>
                <a:lnTo>
                  <a:pt x="2555" y="95"/>
                </a:lnTo>
                <a:lnTo>
                  <a:pt x="2556" y="96"/>
                </a:lnTo>
                <a:lnTo>
                  <a:pt x="2556" y="95"/>
                </a:lnTo>
                <a:lnTo>
                  <a:pt x="2557" y="95"/>
                </a:lnTo>
                <a:lnTo>
                  <a:pt x="2557" y="95"/>
                </a:lnTo>
                <a:lnTo>
                  <a:pt x="2558" y="96"/>
                </a:lnTo>
                <a:lnTo>
                  <a:pt x="2558" y="96"/>
                </a:lnTo>
                <a:lnTo>
                  <a:pt x="2558" y="97"/>
                </a:lnTo>
                <a:lnTo>
                  <a:pt x="2559" y="96"/>
                </a:lnTo>
                <a:lnTo>
                  <a:pt x="2559" y="97"/>
                </a:lnTo>
                <a:lnTo>
                  <a:pt x="2559" y="96"/>
                </a:lnTo>
                <a:lnTo>
                  <a:pt x="2560" y="97"/>
                </a:lnTo>
                <a:lnTo>
                  <a:pt x="2560" y="97"/>
                </a:lnTo>
                <a:lnTo>
                  <a:pt x="2560" y="97"/>
                </a:lnTo>
                <a:lnTo>
                  <a:pt x="2561" y="97"/>
                </a:lnTo>
                <a:lnTo>
                  <a:pt x="2562" y="97"/>
                </a:lnTo>
                <a:lnTo>
                  <a:pt x="2562" y="97"/>
                </a:lnTo>
                <a:lnTo>
                  <a:pt x="2562" y="98"/>
                </a:lnTo>
                <a:lnTo>
                  <a:pt x="2563" y="98"/>
                </a:lnTo>
                <a:lnTo>
                  <a:pt x="2563" y="98"/>
                </a:lnTo>
                <a:lnTo>
                  <a:pt x="2564" y="98"/>
                </a:lnTo>
                <a:lnTo>
                  <a:pt x="2564" y="98"/>
                </a:lnTo>
                <a:lnTo>
                  <a:pt x="2565" y="96"/>
                </a:lnTo>
                <a:lnTo>
                  <a:pt x="2565" y="96"/>
                </a:lnTo>
                <a:lnTo>
                  <a:pt x="2565" y="96"/>
                </a:lnTo>
                <a:lnTo>
                  <a:pt x="2566" y="96"/>
                </a:lnTo>
                <a:lnTo>
                  <a:pt x="2566" y="96"/>
                </a:lnTo>
                <a:lnTo>
                  <a:pt x="2566" y="96"/>
                </a:lnTo>
                <a:lnTo>
                  <a:pt x="2567" y="97"/>
                </a:lnTo>
                <a:lnTo>
                  <a:pt x="2568" y="97"/>
                </a:lnTo>
                <a:lnTo>
                  <a:pt x="2569" y="96"/>
                </a:lnTo>
                <a:lnTo>
                  <a:pt x="2569" y="96"/>
                </a:lnTo>
                <a:lnTo>
                  <a:pt x="2570" y="96"/>
                </a:lnTo>
                <a:lnTo>
                  <a:pt x="2570" y="96"/>
                </a:lnTo>
                <a:lnTo>
                  <a:pt x="2571" y="95"/>
                </a:lnTo>
                <a:lnTo>
                  <a:pt x="2571" y="95"/>
                </a:lnTo>
                <a:lnTo>
                  <a:pt x="2571" y="95"/>
                </a:lnTo>
                <a:lnTo>
                  <a:pt x="2572" y="95"/>
                </a:lnTo>
                <a:lnTo>
                  <a:pt x="2572" y="95"/>
                </a:lnTo>
                <a:lnTo>
                  <a:pt x="2573" y="95"/>
                </a:lnTo>
                <a:lnTo>
                  <a:pt x="2574" y="94"/>
                </a:lnTo>
                <a:lnTo>
                  <a:pt x="2574" y="94"/>
                </a:lnTo>
                <a:lnTo>
                  <a:pt x="2574" y="95"/>
                </a:lnTo>
                <a:lnTo>
                  <a:pt x="2575" y="95"/>
                </a:lnTo>
                <a:lnTo>
                  <a:pt x="2575" y="95"/>
                </a:lnTo>
                <a:lnTo>
                  <a:pt x="2575" y="95"/>
                </a:lnTo>
                <a:lnTo>
                  <a:pt x="2576" y="95"/>
                </a:lnTo>
                <a:lnTo>
                  <a:pt x="2576" y="95"/>
                </a:lnTo>
                <a:lnTo>
                  <a:pt x="2577" y="94"/>
                </a:lnTo>
                <a:lnTo>
                  <a:pt x="2578" y="94"/>
                </a:lnTo>
                <a:lnTo>
                  <a:pt x="2578" y="94"/>
                </a:lnTo>
                <a:lnTo>
                  <a:pt x="2579" y="94"/>
                </a:lnTo>
                <a:lnTo>
                  <a:pt x="2579" y="94"/>
                </a:lnTo>
                <a:lnTo>
                  <a:pt x="2580" y="94"/>
                </a:lnTo>
                <a:lnTo>
                  <a:pt x="2580" y="94"/>
                </a:lnTo>
                <a:lnTo>
                  <a:pt x="2581" y="93"/>
                </a:lnTo>
                <a:lnTo>
                  <a:pt x="2581" y="93"/>
                </a:lnTo>
                <a:lnTo>
                  <a:pt x="2582" y="94"/>
                </a:lnTo>
                <a:lnTo>
                  <a:pt x="2582" y="94"/>
                </a:lnTo>
                <a:lnTo>
                  <a:pt x="2583" y="94"/>
                </a:lnTo>
                <a:lnTo>
                  <a:pt x="2583" y="94"/>
                </a:lnTo>
                <a:lnTo>
                  <a:pt x="2584" y="94"/>
                </a:lnTo>
                <a:lnTo>
                  <a:pt x="2585" y="95"/>
                </a:lnTo>
                <a:lnTo>
                  <a:pt x="2585" y="95"/>
                </a:lnTo>
                <a:lnTo>
                  <a:pt x="2586" y="96"/>
                </a:lnTo>
                <a:lnTo>
                  <a:pt x="2586" y="95"/>
                </a:lnTo>
                <a:lnTo>
                  <a:pt x="2586" y="96"/>
                </a:lnTo>
                <a:lnTo>
                  <a:pt x="2587" y="97"/>
                </a:lnTo>
                <a:lnTo>
                  <a:pt x="2587" y="96"/>
                </a:lnTo>
                <a:lnTo>
                  <a:pt x="2587" y="96"/>
                </a:lnTo>
                <a:lnTo>
                  <a:pt x="2588" y="96"/>
                </a:lnTo>
                <a:lnTo>
                  <a:pt x="2589" y="96"/>
                </a:lnTo>
                <a:lnTo>
                  <a:pt x="2589" y="96"/>
                </a:lnTo>
                <a:lnTo>
                  <a:pt x="2589" y="96"/>
                </a:lnTo>
                <a:lnTo>
                  <a:pt x="2590" y="96"/>
                </a:lnTo>
                <a:lnTo>
                  <a:pt x="2591" y="96"/>
                </a:lnTo>
                <a:lnTo>
                  <a:pt x="2591" y="96"/>
                </a:lnTo>
                <a:lnTo>
                  <a:pt x="2592" y="95"/>
                </a:lnTo>
                <a:lnTo>
                  <a:pt x="2592" y="94"/>
                </a:lnTo>
                <a:lnTo>
                  <a:pt x="2593" y="95"/>
                </a:lnTo>
                <a:lnTo>
                  <a:pt x="2593" y="95"/>
                </a:lnTo>
                <a:lnTo>
                  <a:pt x="2594" y="95"/>
                </a:lnTo>
                <a:lnTo>
                  <a:pt x="2594" y="95"/>
                </a:lnTo>
                <a:lnTo>
                  <a:pt x="2595" y="95"/>
                </a:lnTo>
                <a:lnTo>
                  <a:pt x="2595" y="95"/>
                </a:lnTo>
                <a:lnTo>
                  <a:pt x="2596" y="95"/>
                </a:lnTo>
                <a:lnTo>
                  <a:pt x="2596" y="95"/>
                </a:lnTo>
                <a:lnTo>
                  <a:pt x="2597" y="95"/>
                </a:lnTo>
                <a:lnTo>
                  <a:pt x="2597" y="95"/>
                </a:lnTo>
                <a:lnTo>
                  <a:pt x="2597" y="96"/>
                </a:lnTo>
                <a:lnTo>
                  <a:pt x="2598" y="95"/>
                </a:lnTo>
                <a:lnTo>
                  <a:pt x="2598" y="95"/>
                </a:lnTo>
                <a:lnTo>
                  <a:pt x="2599" y="93"/>
                </a:lnTo>
                <a:lnTo>
                  <a:pt x="2600" y="94"/>
                </a:lnTo>
                <a:lnTo>
                  <a:pt x="2600" y="95"/>
                </a:lnTo>
                <a:lnTo>
                  <a:pt x="2601" y="95"/>
                </a:lnTo>
                <a:lnTo>
                  <a:pt x="2601" y="95"/>
                </a:lnTo>
                <a:lnTo>
                  <a:pt x="2601" y="95"/>
                </a:lnTo>
                <a:lnTo>
                  <a:pt x="2602" y="95"/>
                </a:lnTo>
                <a:lnTo>
                  <a:pt x="2602" y="95"/>
                </a:lnTo>
                <a:lnTo>
                  <a:pt x="2602" y="95"/>
                </a:lnTo>
                <a:lnTo>
                  <a:pt x="2603" y="95"/>
                </a:lnTo>
                <a:lnTo>
                  <a:pt x="2603" y="95"/>
                </a:lnTo>
                <a:lnTo>
                  <a:pt x="2603" y="95"/>
                </a:lnTo>
                <a:lnTo>
                  <a:pt x="2604" y="95"/>
                </a:lnTo>
                <a:lnTo>
                  <a:pt x="2605" y="95"/>
                </a:lnTo>
                <a:lnTo>
                  <a:pt x="2605" y="95"/>
                </a:lnTo>
                <a:lnTo>
                  <a:pt x="2605" y="95"/>
                </a:lnTo>
                <a:lnTo>
                  <a:pt x="2606" y="96"/>
                </a:lnTo>
                <a:lnTo>
                  <a:pt x="2606" y="96"/>
                </a:lnTo>
                <a:lnTo>
                  <a:pt x="2607" y="96"/>
                </a:lnTo>
                <a:lnTo>
                  <a:pt x="2607" y="96"/>
                </a:lnTo>
                <a:lnTo>
                  <a:pt x="2607" y="96"/>
                </a:lnTo>
                <a:lnTo>
                  <a:pt x="2607" y="96"/>
                </a:lnTo>
                <a:lnTo>
                  <a:pt x="2608" y="96"/>
                </a:lnTo>
                <a:lnTo>
                  <a:pt x="2608" y="96"/>
                </a:lnTo>
                <a:lnTo>
                  <a:pt x="2609" y="96"/>
                </a:lnTo>
                <a:lnTo>
                  <a:pt x="2609" y="96"/>
                </a:lnTo>
                <a:lnTo>
                  <a:pt x="2609" y="96"/>
                </a:lnTo>
                <a:lnTo>
                  <a:pt x="2610" y="97"/>
                </a:lnTo>
                <a:lnTo>
                  <a:pt x="2611" y="97"/>
                </a:lnTo>
                <a:lnTo>
                  <a:pt x="2612" y="98"/>
                </a:lnTo>
                <a:lnTo>
                  <a:pt x="2612" y="98"/>
                </a:lnTo>
                <a:lnTo>
                  <a:pt x="2612" y="98"/>
                </a:lnTo>
                <a:lnTo>
                  <a:pt x="2613" y="98"/>
                </a:lnTo>
                <a:lnTo>
                  <a:pt x="2613" y="98"/>
                </a:lnTo>
                <a:lnTo>
                  <a:pt x="2613" y="98"/>
                </a:lnTo>
                <a:lnTo>
                  <a:pt x="2614" y="98"/>
                </a:lnTo>
                <a:lnTo>
                  <a:pt x="2614" y="98"/>
                </a:lnTo>
                <a:lnTo>
                  <a:pt x="2615" y="98"/>
                </a:lnTo>
                <a:lnTo>
                  <a:pt x="2615" y="96"/>
                </a:lnTo>
                <a:lnTo>
                  <a:pt x="2615" y="96"/>
                </a:lnTo>
                <a:lnTo>
                  <a:pt x="2616" y="96"/>
                </a:lnTo>
                <a:lnTo>
                  <a:pt x="2616" y="96"/>
                </a:lnTo>
                <a:lnTo>
                  <a:pt x="2616" y="96"/>
                </a:lnTo>
                <a:lnTo>
                  <a:pt x="2617" y="96"/>
                </a:lnTo>
                <a:lnTo>
                  <a:pt x="2617" y="96"/>
                </a:lnTo>
                <a:lnTo>
                  <a:pt x="2618" y="96"/>
                </a:lnTo>
                <a:lnTo>
                  <a:pt x="2618" y="95"/>
                </a:lnTo>
                <a:lnTo>
                  <a:pt x="2618" y="95"/>
                </a:lnTo>
                <a:lnTo>
                  <a:pt x="2619" y="95"/>
                </a:lnTo>
                <a:lnTo>
                  <a:pt x="2619" y="95"/>
                </a:lnTo>
                <a:lnTo>
                  <a:pt x="2620" y="95"/>
                </a:lnTo>
                <a:lnTo>
                  <a:pt x="2621" y="95"/>
                </a:lnTo>
                <a:lnTo>
                  <a:pt x="2621" y="95"/>
                </a:lnTo>
                <a:lnTo>
                  <a:pt x="2621" y="96"/>
                </a:lnTo>
                <a:lnTo>
                  <a:pt x="2622" y="96"/>
                </a:lnTo>
                <a:lnTo>
                  <a:pt x="2623" y="95"/>
                </a:lnTo>
                <a:lnTo>
                  <a:pt x="2623" y="95"/>
                </a:lnTo>
                <a:lnTo>
                  <a:pt x="2624" y="96"/>
                </a:lnTo>
                <a:lnTo>
                  <a:pt x="2624" y="96"/>
                </a:lnTo>
                <a:lnTo>
                  <a:pt x="2624" y="96"/>
                </a:lnTo>
                <a:lnTo>
                  <a:pt x="2625" y="96"/>
                </a:lnTo>
                <a:lnTo>
                  <a:pt x="2625" y="96"/>
                </a:lnTo>
                <a:lnTo>
                  <a:pt x="2626" y="97"/>
                </a:lnTo>
                <a:lnTo>
                  <a:pt x="2626" y="96"/>
                </a:lnTo>
                <a:lnTo>
                  <a:pt x="2627" y="97"/>
                </a:lnTo>
                <a:lnTo>
                  <a:pt x="2627" y="97"/>
                </a:lnTo>
                <a:lnTo>
                  <a:pt x="2628" y="97"/>
                </a:lnTo>
                <a:lnTo>
                  <a:pt x="2628" y="97"/>
                </a:lnTo>
                <a:lnTo>
                  <a:pt x="2629" y="96"/>
                </a:lnTo>
                <a:lnTo>
                  <a:pt x="2629" y="96"/>
                </a:lnTo>
                <a:lnTo>
                  <a:pt x="2629" y="96"/>
                </a:lnTo>
                <a:lnTo>
                  <a:pt x="2630" y="96"/>
                </a:lnTo>
                <a:lnTo>
                  <a:pt x="2630" y="96"/>
                </a:lnTo>
                <a:lnTo>
                  <a:pt x="2630" y="96"/>
                </a:lnTo>
                <a:lnTo>
                  <a:pt x="2631" y="96"/>
                </a:lnTo>
                <a:lnTo>
                  <a:pt x="2632" y="96"/>
                </a:lnTo>
                <a:lnTo>
                  <a:pt x="2632" y="96"/>
                </a:lnTo>
                <a:lnTo>
                  <a:pt x="2632" y="96"/>
                </a:lnTo>
                <a:lnTo>
                  <a:pt x="2633" y="96"/>
                </a:lnTo>
                <a:lnTo>
                  <a:pt x="2633" y="96"/>
                </a:lnTo>
                <a:lnTo>
                  <a:pt x="2634" y="95"/>
                </a:lnTo>
                <a:lnTo>
                  <a:pt x="2634" y="95"/>
                </a:lnTo>
                <a:lnTo>
                  <a:pt x="2635" y="96"/>
                </a:lnTo>
                <a:lnTo>
                  <a:pt x="2635" y="95"/>
                </a:lnTo>
                <a:lnTo>
                  <a:pt x="2636" y="96"/>
                </a:lnTo>
                <a:lnTo>
                  <a:pt x="2636" y="96"/>
                </a:lnTo>
                <a:lnTo>
                  <a:pt x="2637" y="96"/>
                </a:lnTo>
                <a:lnTo>
                  <a:pt x="2637" y="97"/>
                </a:lnTo>
                <a:lnTo>
                  <a:pt x="2637" y="97"/>
                </a:lnTo>
                <a:lnTo>
                  <a:pt x="2638" y="97"/>
                </a:lnTo>
                <a:lnTo>
                  <a:pt x="2638" y="97"/>
                </a:lnTo>
                <a:lnTo>
                  <a:pt x="2639" y="97"/>
                </a:lnTo>
                <a:lnTo>
                  <a:pt x="2639" y="97"/>
                </a:lnTo>
                <a:lnTo>
                  <a:pt x="2640" y="97"/>
                </a:lnTo>
                <a:lnTo>
                  <a:pt x="2640" y="97"/>
                </a:lnTo>
                <a:lnTo>
                  <a:pt x="2641" y="97"/>
                </a:lnTo>
                <a:lnTo>
                  <a:pt x="2641" y="97"/>
                </a:lnTo>
                <a:lnTo>
                  <a:pt x="2642" y="97"/>
                </a:lnTo>
                <a:lnTo>
                  <a:pt x="2643" y="97"/>
                </a:lnTo>
                <a:lnTo>
                  <a:pt x="2643" y="97"/>
                </a:lnTo>
                <a:lnTo>
                  <a:pt x="2644" y="97"/>
                </a:lnTo>
                <a:lnTo>
                  <a:pt x="2644" y="97"/>
                </a:lnTo>
                <a:lnTo>
                  <a:pt x="2644" y="97"/>
                </a:lnTo>
                <a:lnTo>
                  <a:pt x="2645" y="97"/>
                </a:lnTo>
                <a:lnTo>
                  <a:pt x="2645" y="98"/>
                </a:lnTo>
                <a:lnTo>
                  <a:pt x="2646" y="98"/>
                </a:lnTo>
                <a:lnTo>
                  <a:pt x="2646" y="98"/>
                </a:lnTo>
                <a:lnTo>
                  <a:pt x="2647" y="96"/>
                </a:lnTo>
                <a:lnTo>
                  <a:pt x="2648" y="96"/>
                </a:lnTo>
                <a:lnTo>
                  <a:pt x="2648" y="96"/>
                </a:lnTo>
                <a:lnTo>
                  <a:pt x="2649" y="96"/>
                </a:lnTo>
                <a:lnTo>
                  <a:pt x="2650" y="97"/>
                </a:lnTo>
                <a:lnTo>
                  <a:pt x="2650" y="97"/>
                </a:lnTo>
                <a:lnTo>
                  <a:pt x="2651" y="97"/>
                </a:lnTo>
                <a:lnTo>
                  <a:pt x="2651" y="97"/>
                </a:lnTo>
                <a:lnTo>
                  <a:pt x="2651" y="97"/>
                </a:lnTo>
                <a:lnTo>
                  <a:pt x="2651" y="97"/>
                </a:lnTo>
                <a:lnTo>
                  <a:pt x="2652" y="97"/>
                </a:lnTo>
                <a:lnTo>
                  <a:pt x="2652" y="97"/>
                </a:lnTo>
                <a:lnTo>
                  <a:pt x="2653" y="98"/>
                </a:lnTo>
                <a:lnTo>
                  <a:pt x="2654" y="98"/>
                </a:lnTo>
                <a:lnTo>
                  <a:pt x="2654" y="98"/>
                </a:lnTo>
                <a:lnTo>
                  <a:pt x="2655" y="98"/>
                </a:lnTo>
                <a:lnTo>
                  <a:pt x="2655" y="98"/>
                </a:lnTo>
                <a:lnTo>
                  <a:pt x="2656" y="98"/>
                </a:lnTo>
                <a:lnTo>
                  <a:pt x="2656" y="98"/>
                </a:lnTo>
                <a:lnTo>
                  <a:pt x="2657" y="96"/>
                </a:lnTo>
                <a:lnTo>
                  <a:pt x="2657" y="96"/>
                </a:lnTo>
                <a:lnTo>
                  <a:pt x="2657" y="96"/>
                </a:lnTo>
                <a:lnTo>
                  <a:pt x="2658" y="96"/>
                </a:lnTo>
                <a:lnTo>
                  <a:pt x="2659" y="96"/>
                </a:lnTo>
                <a:lnTo>
                  <a:pt x="2659" y="96"/>
                </a:lnTo>
                <a:lnTo>
                  <a:pt x="2660" y="93"/>
                </a:lnTo>
                <a:lnTo>
                  <a:pt x="2660" y="93"/>
                </a:lnTo>
                <a:lnTo>
                  <a:pt x="2660" y="93"/>
                </a:lnTo>
                <a:lnTo>
                  <a:pt x="2660" y="93"/>
                </a:lnTo>
                <a:lnTo>
                  <a:pt x="2661" y="93"/>
                </a:lnTo>
                <a:lnTo>
                  <a:pt x="2661" y="93"/>
                </a:lnTo>
                <a:lnTo>
                  <a:pt x="2662" y="93"/>
                </a:lnTo>
                <a:lnTo>
                  <a:pt x="2662" y="93"/>
                </a:lnTo>
                <a:lnTo>
                  <a:pt x="2662" y="93"/>
                </a:lnTo>
                <a:lnTo>
                  <a:pt x="2663" y="93"/>
                </a:lnTo>
                <a:lnTo>
                  <a:pt x="2663" y="93"/>
                </a:lnTo>
                <a:lnTo>
                  <a:pt x="2664" y="93"/>
                </a:lnTo>
                <a:lnTo>
                  <a:pt x="2664" y="93"/>
                </a:lnTo>
                <a:lnTo>
                  <a:pt x="2664" y="92"/>
                </a:lnTo>
                <a:lnTo>
                  <a:pt x="2665" y="92"/>
                </a:lnTo>
                <a:lnTo>
                  <a:pt x="2665" y="93"/>
                </a:lnTo>
                <a:lnTo>
                  <a:pt x="2666" y="93"/>
                </a:lnTo>
                <a:lnTo>
                  <a:pt x="2666" y="92"/>
                </a:lnTo>
                <a:lnTo>
                  <a:pt x="2667" y="93"/>
                </a:lnTo>
                <a:lnTo>
                  <a:pt x="2667" y="93"/>
                </a:lnTo>
                <a:lnTo>
                  <a:pt x="2668" y="93"/>
                </a:lnTo>
                <a:lnTo>
                  <a:pt x="2668" y="93"/>
                </a:lnTo>
                <a:lnTo>
                  <a:pt x="2668" y="92"/>
                </a:lnTo>
                <a:lnTo>
                  <a:pt x="2669" y="92"/>
                </a:lnTo>
                <a:lnTo>
                  <a:pt x="2670" y="92"/>
                </a:lnTo>
                <a:lnTo>
                  <a:pt x="2671" y="92"/>
                </a:lnTo>
                <a:lnTo>
                  <a:pt x="2671" y="91"/>
                </a:lnTo>
                <a:lnTo>
                  <a:pt x="2672" y="91"/>
                </a:lnTo>
                <a:lnTo>
                  <a:pt x="2672" y="91"/>
                </a:lnTo>
                <a:lnTo>
                  <a:pt x="2672" y="91"/>
                </a:lnTo>
                <a:lnTo>
                  <a:pt x="2673" y="91"/>
                </a:lnTo>
                <a:lnTo>
                  <a:pt x="2673" y="91"/>
                </a:lnTo>
                <a:lnTo>
                  <a:pt x="2674" y="91"/>
                </a:lnTo>
                <a:lnTo>
                  <a:pt x="2675" y="91"/>
                </a:lnTo>
                <a:lnTo>
                  <a:pt x="2676" y="88"/>
                </a:lnTo>
                <a:lnTo>
                  <a:pt x="2676" y="88"/>
                </a:lnTo>
                <a:lnTo>
                  <a:pt x="2677" y="87"/>
                </a:lnTo>
                <a:lnTo>
                  <a:pt x="2677" y="86"/>
                </a:lnTo>
                <a:lnTo>
                  <a:pt x="2677" y="86"/>
                </a:lnTo>
                <a:lnTo>
                  <a:pt x="2678" y="87"/>
                </a:lnTo>
                <a:lnTo>
                  <a:pt x="2678" y="87"/>
                </a:lnTo>
                <a:lnTo>
                  <a:pt x="2679" y="87"/>
                </a:lnTo>
                <a:lnTo>
                  <a:pt x="2680" y="87"/>
                </a:lnTo>
                <a:lnTo>
                  <a:pt x="2680" y="87"/>
                </a:lnTo>
                <a:lnTo>
                  <a:pt x="2681" y="87"/>
                </a:lnTo>
                <a:lnTo>
                  <a:pt x="2681" y="87"/>
                </a:lnTo>
                <a:lnTo>
                  <a:pt x="2682" y="87"/>
                </a:lnTo>
                <a:lnTo>
                  <a:pt x="2682" y="87"/>
                </a:lnTo>
                <a:lnTo>
                  <a:pt x="2683" y="86"/>
                </a:lnTo>
                <a:lnTo>
                  <a:pt x="2683" y="86"/>
                </a:lnTo>
                <a:lnTo>
                  <a:pt x="2684" y="84"/>
                </a:lnTo>
                <a:lnTo>
                  <a:pt x="2684" y="84"/>
                </a:lnTo>
                <a:lnTo>
                  <a:pt x="2684" y="84"/>
                </a:lnTo>
                <a:lnTo>
                  <a:pt x="2685" y="83"/>
                </a:lnTo>
                <a:lnTo>
                  <a:pt x="2686" y="83"/>
                </a:lnTo>
                <a:lnTo>
                  <a:pt x="2686" y="83"/>
                </a:lnTo>
                <a:lnTo>
                  <a:pt x="2687" y="82"/>
                </a:lnTo>
                <a:lnTo>
                  <a:pt x="2687" y="82"/>
                </a:lnTo>
                <a:lnTo>
                  <a:pt x="2688" y="81"/>
                </a:lnTo>
                <a:lnTo>
                  <a:pt x="2688" y="80"/>
                </a:lnTo>
                <a:lnTo>
                  <a:pt x="2688" y="80"/>
                </a:lnTo>
                <a:lnTo>
                  <a:pt x="2689" y="80"/>
                </a:lnTo>
                <a:lnTo>
                  <a:pt x="2689" y="80"/>
                </a:lnTo>
                <a:lnTo>
                  <a:pt x="2690" y="80"/>
                </a:lnTo>
                <a:lnTo>
                  <a:pt x="2691" y="80"/>
                </a:lnTo>
                <a:lnTo>
                  <a:pt x="2691" y="80"/>
                </a:lnTo>
                <a:lnTo>
                  <a:pt x="2692" y="80"/>
                </a:lnTo>
                <a:lnTo>
                  <a:pt x="2692" y="80"/>
                </a:lnTo>
                <a:lnTo>
                  <a:pt x="2693" y="79"/>
                </a:lnTo>
                <a:lnTo>
                  <a:pt x="2693" y="79"/>
                </a:lnTo>
                <a:lnTo>
                  <a:pt x="2693" y="79"/>
                </a:lnTo>
                <a:lnTo>
                  <a:pt x="2694" y="79"/>
                </a:lnTo>
                <a:lnTo>
                  <a:pt x="2694" y="79"/>
                </a:lnTo>
                <a:lnTo>
                  <a:pt x="2694" y="79"/>
                </a:lnTo>
                <a:lnTo>
                  <a:pt x="2695" y="78"/>
                </a:lnTo>
                <a:lnTo>
                  <a:pt x="2695" y="80"/>
                </a:lnTo>
                <a:lnTo>
                  <a:pt x="2696" y="80"/>
                </a:lnTo>
                <a:lnTo>
                  <a:pt x="2696" y="81"/>
                </a:lnTo>
                <a:lnTo>
                  <a:pt x="2697" y="81"/>
                </a:lnTo>
                <a:lnTo>
                  <a:pt x="2698" y="81"/>
                </a:lnTo>
                <a:lnTo>
                  <a:pt x="2698" y="82"/>
                </a:lnTo>
                <a:lnTo>
                  <a:pt x="2698" y="80"/>
                </a:lnTo>
                <a:lnTo>
                  <a:pt x="2699" y="81"/>
                </a:lnTo>
                <a:lnTo>
                  <a:pt x="2699" y="81"/>
                </a:lnTo>
                <a:lnTo>
                  <a:pt x="2700" y="82"/>
                </a:lnTo>
                <a:lnTo>
                  <a:pt x="2700" y="83"/>
                </a:lnTo>
                <a:lnTo>
                  <a:pt x="2701" y="83"/>
                </a:lnTo>
                <a:lnTo>
                  <a:pt x="2701" y="82"/>
                </a:lnTo>
                <a:lnTo>
                  <a:pt x="2701" y="82"/>
                </a:lnTo>
                <a:lnTo>
                  <a:pt x="2702" y="82"/>
                </a:lnTo>
                <a:lnTo>
                  <a:pt x="2703" y="83"/>
                </a:lnTo>
                <a:lnTo>
                  <a:pt x="2703" y="83"/>
                </a:lnTo>
                <a:lnTo>
                  <a:pt x="2704" y="83"/>
                </a:lnTo>
                <a:lnTo>
                  <a:pt x="2704" y="83"/>
                </a:lnTo>
                <a:lnTo>
                  <a:pt x="2705" y="83"/>
                </a:lnTo>
                <a:lnTo>
                  <a:pt x="2705" y="83"/>
                </a:lnTo>
                <a:lnTo>
                  <a:pt x="2706" y="83"/>
                </a:lnTo>
                <a:lnTo>
                  <a:pt x="2707" y="83"/>
                </a:lnTo>
                <a:lnTo>
                  <a:pt x="2707" y="85"/>
                </a:lnTo>
                <a:lnTo>
                  <a:pt x="2707" y="85"/>
                </a:lnTo>
                <a:lnTo>
                  <a:pt x="2707" y="85"/>
                </a:lnTo>
                <a:lnTo>
                  <a:pt x="2709" y="85"/>
                </a:lnTo>
                <a:lnTo>
                  <a:pt x="2709" y="85"/>
                </a:lnTo>
                <a:lnTo>
                  <a:pt x="2710" y="86"/>
                </a:lnTo>
                <a:lnTo>
                  <a:pt x="2710" y="85"/>
                </a:lnTo>
                <a:lnTo>
                  <a:pt x="2711" y="85"/>
                </a:lnTo>
                <a:lnTo>
                  <a:pt x="2711" y="84"/>
                </a:lnTo>
                <a:lnTo>
                  <a:pt x="2712" y="84"/>
                </a:lnTo>
                <a:lnTo>
                  <a:pt x="2713" y="84"/>
                </a:lnTo>
                <a:lnTo>
                  <a:pt x="2713" y="84"/>
                </a:lnTo>
                <a:lnTo>
                  <a:pt x="2714" y="84"/>
                </a:lnTo>
                <a:lnTo>
                  <a:pt x="2714" y="84"/>
                </a:lnTo>
                <a:lnTo>
                  <a:pt x="2714" y="84"/>
                </a:lnTo>
                <a:lnTo>
                  <a:pt x="2715" y="84"/>
                </a:lnTo>
                <a:lnTo>
                  <a:pt x="2715" y="84"/>
                </a:lnTo>
                <a:lnTo>
                  <a:pt x="2715" y="84"/>
                </a:lnTo>
                <a:lnTo>
                  <a:pt x="2716" y="85"/>
                </a:lnTo>
                <a:lnTo>
                  <a:pt x="2716" y="85"/>
                </a:lnTo>
                <a:lnTo>
                  <a:pt x="2716" y="85"/>
                </a:lnTo>
                <a:lnTo>
                  <a:pt x="2716" y="84"/>
                </a:lnTo>
                <a:lnTo>
                  <a:pt x="2717" y="87"/>
                </a:lnTo>
                <a:lnTo>
                  <a:pt x="2718" y="87"/>
                </a:lnTo>
                <a:lnTo>
                  <a:pt x="2719" y="89"/>
                </a:lnTo>
                <a:lnTo>
                  <a:pt x="2719" y="89"/>
                </a:lnTo>
                <a:lnTo>
                  <a:pt x="2719" y="90"/>
                </a:lnTo>
                <a:lnTo>
                  <a:pt x="2720" y="90"/>
                </a:lnTo>
                <a:lnTo>
                  <a:pt x="2720" y="90"/>
                </a:lnTo>
                <a:lnTo>
                  <a:pt x="2720" y="90"/>
                </a:lnTo>
                <a:lnTo>
                  <a:pt x="2721" y="90"/>
                </a:lnTo>
                <a:lnTo>
                  <a:pt x="2721" y="90"/>
                </a:lnTo>
                <a:lnTo>
                  <a:pt x="2721" y="90"/>
                </a:lnTo>
                <a:lnTo>
                  <a:pt x="2722" y="90"/>
                </a:lnTo>
                <a:lnTo>
                  <a:pt x="2723" y="90"/>
                </a:lnTo>
                <a:lnTo>
                  <a:pt x="2723" y="90"/>
                </a:lnTo>
                <a:lnTo>
                  <a:pt x="2723" y="90"/>
                </a:lnTo>
                <a:lnTo>
                  <a:pt x="2724" y="90"/>
                </a:lnTo>
                <a:lnTo>
                  <a:pt x="2724" y="89"/>
                </a:lnTo>
                <a:lnTo>
                  <a:pt x="2724" y="90"/>
                </a:lnTo>
                <a:lnTo>
                  <a:pt x="2725" y="90"/>
                </a:lnTo>
                <a:lnTo>
                  <a:pt x="2725" y="92"/>
                </a:lnTo>
                <a:lnTo>
                  <a:pt x="2726" y="92"/>
                </a:lnTo>
                <a:lnTo>
                  <a:pt x="2726" y="92"/>
                </a:lnTo>
                <a:lnTo>
                  <a:pt x="2726" y="92"/>
                </a:lnTo>
                <a:lnTo>
                  <a:pt x="2727" y="92"/>
                </a:lnTo>
                <a:lnTo>
                  <a:pt x="2727" y="92"/>
                </a:lnTo>
                <a:lnTo>
                  <a:pt x="2727" y="92"/>
                </a:lnTo>
                <a:lnTo>
                  <a:pt x="2727" y="92"/>
                </a:lnTo>
                <a:lnTo>
                  <a:pt x="2728" y="92"/>
                </a:lnTo>
                <a:lnTo>
                  <a:pt x="2729" y="92"/>
                </a:lnTo>
                <a:lnTo>
                  <a:pt x="2730" y="93"/>
                </a:lnTo>
                <a:lnTo>
                  <a:pt x="2730" y="93"/>
                </a:lnTo>
                <a:lnTo>
                  <a:pt x="2731" y="94"/>
                </a:lnTo>
                <a:lnTo>
                  <a:pt x="2731" y="93"/>
                </a:lnTo>
                <a:lnTo>
                  <a:pt x="2731" y="93"/>
                </a:lnTo>
                <a:lnTo>
                  <a:pt x="2731" y="93"/>
                </a:lnTo>
                <a:lnTo>
                  <a:pt x="2732" y="93"/>
                </a:lnTo>
                <a:lnTo>
                  <a:pt x="2732" y="93"/>
                </a:lnTo>
                <a:lnTo>
                  <a:pt x="2733" y="93"/>
                </a:lnTo>
                <a:lnTo>
                  <a:pt x="2733" y="93"/>
                </a:lnTo>
                <a:lnTo>
                  <a:pt x="2734" y="93"/>
                </a:lnTo>
                <a:lnTo>
                  <a:pt x="2734" y="93"/>
                </a:lnTo>
                <a:lnTo>
                  <a:pt x="2735" y="93"/>
                </a:lnTo>
                <a:lnTo>
                  <a:pt x="2735" y="94"/>
                </a:lnTo>
                <a:lnTo>
                  <a:pt x="2735" y="94"/>
                </a:lnTo>
                <a:lnTo>
                  <a:pt x="2736" y="94"/>
                </a:lnTo>
                <a:lnTo>
                  <a:pt x="2736" y="94"/>
                </a:lnTo>
                <a:lnTo>
                  <a:pt x="2736" y="94"/>
                </a:lnTo>
                <a:lnTo>
                  <a:pt x="2737" y="96"/>
                </a:lnTo>
                <a:lnTo>
                  <a:pt x="2737" y="96"/>
                </a:lnTo>
                <a:lnTo>
                  <a:pt x="2738" y="96"/>
                </a:lnTo>
                <a:lnTo>
                  <a:pt x="2739" y="96"/>
                </a:lnTo>
                <a:lnTo>
                  <a:pt x="2739" y="96"/>
                </a:lnTo>
                <a:lnTo>
                  <a:pt x="2739" y="96"/>
                </a:lnTo>
                <a:lnTo>
                  <a:pt x="2740" y="96"/>
                </a:lnTo>
                <a:lnTo>
                  <a:pt x="2741" y="96"/>
                </a:lnTo>
                <a:lnTo>
                  <a:pt x="2741" y="95"/>
                </a:lnTo>
                <a:lnTo>
                  <a:pt x="2742" y="95"/>
                </a:lnTo>
                <a:lnTo>
                  <a:pt x="2742" y="94"/>
                </a:lnTo>
                <a:lnTo>
                  <a:pt x="2743" y="95"/>
                </a:lnTo>
                <a:lnTo>
                  <a:pt x="2743" y="95"/>
                </a:lnTo>
                <a:lnTo>
                  <a:pt x="2743" y="95"/>
                </a:lnTo>
                <a:lnTo>
                  <a:pt x="2744" y="95"/>
                </a:lnTo>
                <a:lnTo>
                  <a:pt x="2744" y="95"/>
                </a:lnTo>
                <a:lnTo>
                  <a:pt x="2744" y="95"/>
                </a:lnTo>
                <a:lnTo>
                  <a:pt x="2745" y="95"/>
                </a:lnTo>
                <a:lnTo>
                  <a:pt x="2745" y="94"/>
                </a:lnTo>
                <a:lnTo>
                  <a:pt x="2745" y="95"/>
                </a:lnTo>
                <a:lnTo>
                  <a:pt x="2746" y="95"/>
                </a:lnTo>
                <a:lnTo>
                  <a:pt x="2746" y="95"/>
                </a:lnTo>
                <a:lnTo>
                  <a:pt x="2747" y="95"/>
                </a:lnTo>
                <a:lnTo>
                  <a:pt x="2747" y="95"/>
                </a:lnTo>
                <a:lnTo>
                  <a:pt x="2747" y="95"/>
                </a:lnTo>
                <a:lnTo>
                  <a:pt x="2748" y="95"/>
                </a:lnTo>
                <a:lnTo>
                  <a:pt x="2748" y="95"/>
                </a:lnTo>
                <a:lnTo>
                  <a:pt x="2749" y="95"/>
                </a:lnTo>
                <a:lnTo>
                  <a:pt x="2749" y="95"/>
                </a:lnTo>
                <a:lnTo>
                  <a:pt x="2750" y="95"/>
                </a:lnTo>
                <a:lnTo>
                  <a:pt x="2750" y="95"/>
                </a:lnTo>
                <a:lnTo>
                  <a:pt x="2751" y="95"/>
                </a:lnTo>
                <a:lnTo>
                  <a:pt x="2751" y="95"/>
                </a:lnTo>
                <a:lnTo>
                  <a:pt x="2751" y="95"/>
                </a:lnTo>
                <a:lnTo>
                  <a:pt x="2752" y="99"/>
                </a:lnTo>
                <a:lnTo>
                  <a:pt x="2752" y="99"/>
                </a:lnTo>
                <a:lnTo>
                  <a:pt x="2753" y="100"/>
                </a:lnTo>
                <a:lnTo>
                  <a:pt x="2753" y="100"/>
                </a:lnTo>
                <a:lnTo>
                  <a:pt x="2754" y="99"/>
                </a:lnTo>
                <a:lnTo>
                  <a:pt x="2755" y="99"/>
                </a:lnTo>
                <a:lnTo>
                  <a:pt x="2755" y="99"/>
                </a:lnTo>
                <a:lnTo>
                  <a:pt x="2755" y="100"/>
                </a:lnTo>
                <a:lnTo>
                  <a:pt x="2755" y="99"/>
                </a:lnTo>
                <a:lnTo>
                  <a:pt x="2756" y="99"/>
                </a:lnTo>
                <a:lnTo>
                  <a:pt x="2756" y="99"/>
                </a:lnTo>
                <a:lnTo>
                  <a:pt x="2757" y="99"/>
                </a:lnTo>
                <a:lnTo>
                  <a:pt x="2757" y="99"/>
                </a:lnTo>
                <a:lnTo>
                  <a:pt x="2757" y="100"/>
                </a:lnTo>
                <a:lnTo>
                  <a:pt x="2758" y="100"/>
                </a:lnTo>
                <a:lnTo>
                  <a:pt x="2758" y="100"/>
                </a:lnTo>
                <a:lnTo>
                  <a:pt x="2759" y="100"/>
                </a:lnTo>
                <a:lnTo>
                  <a:pt x="2759" y="100"/>
                </a:lnTo>
                <a:lnTo>
                  <a:pt x="2759" y="100"/>
                </a:lnTo>
                <a:lnTo>
                  <a:pt x="2760" y="101"/>
                </a:lnTo>
                <a:lnTo>
                  <a:pt x="2761" y="101"/>
                </a:lnTo>
                <a:lnTo>
                  <a:pt x="2762" y="101"/>
                </a:lnTo>
                <a:lnTo>
                  <a:pt x="2762" y="101"/>
                </a:lnTo>
                <a:lnTo>
                  <a:pt x="2763" y="101"/>
                </a:lnTo>
                <a:lnTo>
                  <a:pt x="2763" y="100"/>
                </a:lnTo>
                <a:lnTo>
                  <a:pt x="2763" y="100"/>
                </a:lnTo>
                <a:lnTo>
                  <a:pt x="2763" y="100"/>
                </a:lnTo>
                <a:lnTo>
                  <a:pt x="2764" y="100"/>
                </a:lnTo>
                <a:lnTo>
                  <a:pt x="2764" y="100"/>
                </a:lnTo>
                <a:lnTo>
                  <a:pt x="2764" y="100"/>
                </a:lnTo>
                <a:lnTo>
                  <a:pt x="2765" y="100"/>
                </a:lnTo>
                <a:lnTo>
                  <a:pt x="2765" y="100"/>
                </a:lnTo>
                <a:lnTo>
                  <a:pt x="2766" y="100"/>
                </a:lnTo>
                <a:lnTo>
                  <a:pt x="2766" y="100"/>
                </a:lnTo>
                <a:lnTo>
                  <a:pt x="2766" y="100"/>
                </a:lnTo>
                <a:lnTo>
                  <a:pt x="2767" y="100"/>
                </a:lnTo>
                <a:lnTo>
                  <a:pt x="2767" y="99"/>
                </a:lnTo>
                <a:lnTo>
                  <a:pt x="2768" y="99"/>
                </a:lnTo>
                <a:lnTo>
                  <a:pt x="2768" y="100"/>
                </a:lnTo>
                <a:lnTo>
                  <a:pt x="2768" y="100"/>
                </a:lnTo>
                <a:lnTo>
                  <a:pt x="2769" y="100"/>
                </a:lnTo>
                <a:lnTo>
                  <a:pt x="2769" y="99"/>
                </a:lnTo>
                <a:lnTo>
                  <a:pt x="2770" y="98"/>
                </a:lnTo>
                <a:lnTo>
                  <a:pt x="2770" y="98"/>
                </a:lnTo>
                <a:lnTo>
                  <a:pt x="2771" y="98"/>
                </a:lnTo>
                <a:lnTo>
                  <a:pt x="2771" y="98"/>
                </a:lnTo>
                <a:lnTo>
                  <a:pt x="2772" y="98"/>
                </a:lnTo>
                <a:lnTo>
                  <a:pt x="2772" y="98"/>
                </a:lnTo>
                <a:lnTo>
                  <a:pt x="2773" y="98"/>
                </a:lnTo>
                <a:lnTo>
                  <a:pt x="2773" y="98"/>
                </a:lnTo>
                <a:lnTo>
                  <a:pt x="2773" y="98"/>
                </a:lnTo>
                <a:lnTo>
                  <a:pt x="2773" y="97"/>
                </a:lnTo>
                <a:lnTo>
                  <a:pt x="2774" y="97"/>
                </a:lnTo>
                <a:lnTo>
                  <a:pt x="2774" y="97"/>
                </a:lnTo>
                <a:lnTo>
                  <a:pt x="2775" y="97"/>
                </a:lnTo>
                <a:lnTo>
                  <a:pt x="2775" y="97"/>
                </a:lnTo>
                <a:lnTo>
                  <a:pt x="2775" y="96"/>
                </a:lnTo>
                <a:lnTo>
                  <a:pt x="2775" y="95"/>
                </a:lnTo>
                <a:lnTo>
                  <a:pt x="2776" y="97"/>
                </a:lnTo>
                <a:lnTo>
                  <a:pt x="2777" y="98"/>
                </a:lnTo>
                <a:lnTo>
                  <a:pt x="2778" y="99"/>
                </a:lnTo>
                <a:lnTo>
                  <a:pt x="2778" y="99"/>
                </a:lnTo>
                <a:lnTo>
                  <a:pt x="2778" y="99"/>
                </a:lnTo>
                <a:lnTo>
                  <a:pt x="2779" y="99"/>
                </a:lnTo>
                <a:lnTo>
                  <a:pt x="2779" y="99"/>
                </a:lnTo>
                <a:lnTo>
                  <a:pt x="2779" y="99"/>
                </a:lnTo>
                <a:lnTo>
                  <a:pt x="2780" y="99"/>
                </a:lnTo>
                <a:lnTo>
                  <a:pt x="2780" y="99"/>
                </a:lnTo>
                <a:lnTo>
                  <a:pt x="2780" y="99"/>
                </a:lnTo>
                <a:lnTo>
                  <a:pt x="2781" y="99"/>
                </a:lnTo>
                <a:lnTo>
                  <a:pt x="2781" y="99"/>
                </a:lnTo>
                <a:lnTo>
                  <a:pt x="2781" y="99"/>
                </a:lnTo>
                <a:lnTo>
                  <a:pt x="2782" y="99"/>
                </a:lnTo>
                <a:lnTo>
                  <a:pt x="2782" y="99"/>
                </a:lnTo>
                <a:lnTo>
                  <a:pt x="2783" y="99"/>
                </a:lnTo>
                <a:lnTo>
                  <a:pt x="2784" y="100"/>
                </a:lnTo>
                <a:lnTo>
                  <a:pt x="2784" y="100"/>
                </a:lnTo>
                <a:lnTo>
                  <a:pt x="2784" y="100"/>
                </a:lnTo>
                <a:lnTo>
                  <a:pt x="2785" y="100"/>
                </a:lnTo>
                <a:lnTo>
                  <a:pt x="2785" y="100"/>
                </a:lnTo>
                <a:lnTo>
                  <a:pt x="2786" y="100"/>
                </a:lnTo>
                <a:lnTo>
                  <a:pt x="2786" y="100"/>
                </a:lnTo>
                <a:lnTo>
                  <a:pt x="2786" y="100"/>
                </a:lnTo>
                <a:lnTo>
                  <a:pt x="2786" y="100"/>
                </a:lnTo>
                <a:lnTo>
                  <a:pt x="2787" y="100"/>
                </a:lnTo>
                <a:lnTo>
                  <a:pt x="2787" y="100"/>
                </a:lnTo>
                <a:lnTo>
                  <a:pt x="2788" y="100"/>
                </a:lnTo>
                <a:lnTo>
                  <a:pt x="2789" y="99"/>
                </a:lnTo>
                <a:lnTo>
                  <a:pt x="2789" y="99"/>
                </a:lnTo>
                <a:lnTo>
                  <a:pt x="2790" y="99"/>
                </a:lnTo>
                <a:lnTo>
                  <a:pt x="2790" y="99"/>
                </a:lnTo>
                <a:lnTo>
                  <a:pt x="2790" y="99"/>
                </a:lnTo>
                <a:lnTo>
                  <a:pt x="2790" y="99"/>
                </a:lnTo>
                <a:lnTo>
                  <a:pt x="2791" y="99"/>
                </a:lnTo>
                <a:lnTo>
                  <a:pt x="2791" y="99"/>
                </a:lnTo>
                <a:lnTo>
                  <a:pt x="2792" y="99"/>
                </a:lnTo>
                <a:lnTo>
                  <a:pt x="2792" y="99"/>
                </a:lnTo>
                <a:lnTo>
                  <a:pt x="2793" y="99"/>
                </a:lnTo>
                <a:lnTo>
                  <a:pt x="2794" y="97"/>
                </a:lnTo>
                <a:lnTo>
                  <a:pt x="2794" y="97"/>
                </a:lnTo>
                <a:lnTo>
                  <a:pt x="2794" y="96"/>
                </a:lnTo>
                <a:lnTo>
                  <a:pt x="2795" y="96"/>
                </a:lnTo>
                <a:lnTo>
                  <a:pt x="2795" y="96"/>
                </a:lnTo>
                <a:lnTo>
                  <a:pt x="2796" y="94"/>
                </a:lnTo>
                <a:lnTo>
                  <a:pt x="2796" y="93"/>
                </a:lnTo>
                <a:lnTo>
                  <a:pt x="2797" y="93"/>
                </a:lnTo>
                <a:lnTo>
                  <a:pt x="2797" y="93"/>
                </a:lnTo>
                <a:lnTo>
                  <a:pt x="2797" y="93"/>
                </a:lnTo>
                <a:lnTo>
                  <a:pt x="2798" y="93"/>
                </a:lnTo>
                <a:lnTo>
                  <a:pt x="2798" y="93"/>
                </a:lnTo>
                <a:lnTo>
                  <a:pt x="2799" y="93"/>
                </a:lnTo>
                <a:lnTo>
                  <a:pt x="2799" y="93"/>
                </a:lnTo>
                <a:lnTo>
                  <a:pt x="2799" y="93"/>
                </a:lnTo>
                <a:lnTo>
                  <a:pt x="2800" y="93"/>
                </a:lnTo>
                <a:lnTo>
                  <a:pt x="2800" y="93"/>
                </a:lnTo>
                <a:lnTo>
                  <a:pt x="2801" y="92"/>
                </a:lnTo>
                <a:lnTo>
                  <a:pt x="2801" y="92"/>
                </a:lnTo>
                <a:lnTo>
                  <a:pt x="2802" y="92"/>
                </a:lnTo>
                <a:lnTo>
                  <a:pt x="2802" y="92"/>
                </a:lnTo>
                <a:lnTo>
                  <a:pt x="2802" y="92"/>
                </a:lnTo>
                <a:lnTo>
                  <a:pt x="2802" y="92"/>
                </a:lnTo>
                <a:lnTo>
                  <a:pt x="2803" y="91"/>
                </a:lnTo>
                <a:lnTo>
                  <a:pt x="2803" y="92"/>
                </a:lnTo>
                <a:lnTo>
                  <a:pt x="2804" y="92"/>
                </a:lnTo>
                <a:lnTo>
                  <a:pt x="2804" y="92"/>
                </a:lnTo>
                <a:lnTo>
                  <a:pt x="2805" y="87"/>
                </a:lnTo>
                <a:lnTo>
                  <a:pt x="2805" y="77"/>
                </a:lnTo>
                <a:lnTo>
                  <a:pt x="2806" y="52"/>
                </a:lnTo>
                <a:lnTo>
                  <a:pt x="2806" y="49"/>
                </a:lnTo>
                <a:lnTo>
                  <a:pt x="2807" y="33"/>
                </a:lnTo>
                <a:lnTo>
                  <a:pt x="2807" y="32"/>
                </a:lnTo>
                <a:lnTo>
                  <a:pt x="2808" y="31"/>
                </a:lnTo>
                <a:lnTo>
                  <a:pt x="2809" y="31"/>
                </a:lnTo>
                <a:lnTo>
                  <a:pt x="2810" y="32"/>
                </a:lnTo>
                <a:lnTo>
                  <a:pt x="2810" y="32"/>
                </a:lnTo>
                <a:lnTo>
                  <a:pt x="2811" y="35"/>
                </a:lnTo>
                <a:lnTo>
                  <a:pt x="2811" y="39"/>
                </a:lnTo>
                <a:lnTo>
                  <a:pt x="2812" y="51"/>
                </a:lnTo>
                <a:lnTo>
                  <a:pt x="2812" y="54"/>
                </a:lnTo>
                <a:lnTo>
                  <a:pt x="2813" y="75"/>
                </a:lnTo>
                <a:lnTo>
                  <a:pt x="2814" y="78"/>
                </a:lnTo>
                <a:lnTo>
                  <a:pt x="2814" y="82"/>
                </a:lnTo>
                <a:lnTo>
                  <a:pt x="2815" y="82"/>
                </a:lnTo>
                <a:lnTo>
                  <a:pt x="2816" y="81"/>
                </a:lnTo>
                <a:lnTo>
                  <a:pt x="2816" y="81"/>
                </a:lnTo>
                <a:lnTo>
                  <a:pt x="2816" y="81"/>
                </a:lnTo>
                <a:lnTo>
                  <a:pt x="2817" y="81"/>
                </a:lnTo>
                <a:lnTo>
                  <a:pt x="2817" y="81"/>
                </a:lnTo>
                <a:lnTo>
                  <a:pt x="2817" y="82"/>
                </a:lnTo>
                <a:lnTo>
                  <a:pt x="2818" y="81"/>
                </a:lnTo>
                <a:lnTo>
                  <a:pt x="2818" y="81"/>
                </a:lnTo>
                <a:lnTo>
                  <a:pt x="2819" y="79"/>
                </a:lnTo>
                <a:lnTo>
                  <a:pt x="2820" y="78"/>
                </a:lnTo>
                <a:lnTo>
                  <a:pt x="2820" y="78"/>
                </a:lnTo>
                <a:lnTo>
                  <a:pt x="2821" y="78"/>
                </a:lnTo>
                <a:lnTo>
                  <a:pt x="2821" y="78"/>
                </a:lnTo>
                <a:lnTo>
                  <a:pt x="2822" y="78"/>
                </a:lnTo>
                <a:lnTo>
                  <a:pt x="2822" y="78"/>
                </a:lnTo>
                <a:lnTo>
                  <a:pt x="2822" y="78"/>
                </a:lnTo>
                <a:lnTo>
                  <a:pt x="2823" y="79"/>
                </a:lnTo>
                <a:lnTo>
                  <a:pt x="2823" y="79"/>
                </a:lnTo>
                <a:lnTo>
                  <a:pt x="2824" y="78"/>
                </a:lnTo>
                <a:lnTo>
                  <a:pt x="2824" y="78"/>
                </a:lnTo>
                <a:lnTo>
                  <a:pt x="2825" y="78"/>
                </a:lnTo>
                <a:lnTo>
                  <a:pt x="2825" y="78"/>
                </a:lnTo>
                <a:lnTo>
                  <a:pt x="2825" y="79"/>
                </a:lnTo>
                <a:lnTo>
                  <a:pt x="2826" y="79"/>
                </a:lnTo>
                <a:lnTo>
                  <a:pt x="2826" y="79"/>
                </a:lnTo>
                <a:lnTo>
                  <a:pt x="2827" y="79"/>
                </a:lnTo>
                <a:lnTo>
                  <a:pt x="2827" y="79"/>
                </a:lnTo>
                <a:lnTo>
                  <a:pt x="2827" y="79"/>
                </a:lnTo>
                <a:lnTo>
                  <a:pt x="2828" y="79"/>
                </a:lnTo>
                <a:lnTo>
                  <a:pt x="2828" y="79"/>
                </a:lnTo>
                <a:lnTo>
                  <a:pt x="2829" y="81"/>
                </a:lnTo>
                <a:lnTo>
                  <a:pt x="2829" y="82"/>
                </a:lnTo>
                <a:lnTo>
                  <a:pt x="2830" y="82"/>
                </a:lnTo>
                <a:lnTo>
                  <a:pt x="2831" y="83"/>
                </a:lnTo>
                <a:lnTo>
                  <a:pt x="2831" y="83"/>
                </a:lnTo>
                <a:lnTo>
                  <a:pt x="2832" y="83"/>
                </a:lnTo>
                <a:lnTo>
                  <a:pt x="2832" y="83"/>
                </a:lnTo>
                <a:lnTo>
                  <a:pt x="2833" y="84"/>
                </a:lnTo>
                <a:lnTo>
                  <a:pt x="2833" y="84"/>
                </a:lnTo>
                <a:lnTo>
                  <a:pt x="2833" y="84"/>
                </a:lnTo>
                <a:lnTo>
                  <a:pt x="2834" y="84"/>
                </a:lnTo>
                <a:lnTo>
                  <a:pt x="2834" y="85"/>
                </a:lnTo>
                <a:lnTo>
                  <a:pt x="2834" y="85"/>
                </a:lnTo>
                <a:lnTo>
                  <a:pt x="2835" y="84"/>
                </a:lnTo>
                <a:lnTo>
                  <a:pt x="2836" y="84"/>
                </a:lnTo>
                <a:lnTo>
                  <a:pt x="2836" y="84"/>
                </a:lnTo>
                <a:lnTo>
                  <a:pt x="2837" y="84"/>
                </a:lnTo>
                <a:lnTo>
                  <a:pt x="2837" y="84"/>
                </a:lnTo>
                <a:lnTo>
                  <a:pt x="2837" y="86"/>
                </a:lnTo>
                <a:lnTo>
                  <a:pt x="2838" y="86"/>
                </a:lnTo>
                <a:lnTo>
                  <a:pt x="2838" y="85"/>
                </a:lnTo>
                <a:lnTo>
                  <a:pt x="2839" y="86"/>
                </a:lnTo>
                <a:lnTo>
                  <a:pt x="2839" y="86"/>
                </a:lnTo>
                <a:lnTo>
                  <a:pt x="2840" y="86"/>
                </a:lnTo>
                <a:lnTo>
                  <a:pt x="2840" y="82"/>
                </a:lnTo>
                <a:lnTo>
                  <a:pt x="2841" y="72"/>
                </a:lnTo>
                <a:lnTo>
                  <a:pt x="2841" y="48"/>
                </a:lnTo>
                <a:lnTo>
                  <a:pt x="2842" y="44"/>
                </a:lnTo>
                <a:lnTo>
                  <a:pt x="2842" y="32"/>
                </a:lnTo>
                <a:lnTo>
                  <a:pt x="2843" y="34"/>
                </a:lnTo>
                <a:lnTo>
                  <a:pt x="2843" y="36"/>
                </a:lnTo>
                <a:lnTo>
                  <a:pt x="2843" y="33"/>
                </a:lnTo>
                <a:lnTo>
                  <a:pt x="2844" y="34"/>
                </a:lnTo>
                <a:lnTo>
                  <a:pt x="2844" y="34"/>
                </a:lnTo>
                <a:lnTo>
                  <a:pt x="2845" y="34"/>
                </a:lnTo>
                <a:lnTo>
                  <a:pt x="2845" y="34"/>
                </a:lnTo>
                <a:lnTo>
                  <a:pt x="2845" y="34"/>
                </a:lnTo>
                <a:lnTo>
                  <a:pt x="2846" y="25"/>
                </a:lnTo>
                <a:lnTo>
                  <a:pt x="2847" y="20"/>
                </a:lnTo>
                <a:lnTo>
                  <a:pt x="2848" y="24"/>
                </a:lnTo>
                <a:lnTo>
                  <a:pt x="2848" y="26"/>
                </a:lnTo>
                <a:lnTo>
                  <a:pt x="2849" y="44"/>
                </a:lnTo>
                <a:lnTo>
                  <a:pt x="2849" y="49"/>
                </a:lnTo>
                <a:lnTo>
                  <a:pt x="2850" y="53"/>
                </a:lnTo>
                <a:lnTo>
                  <a:pt x="2850" y="53"/>
                </a:lnTo>
                <a:lnTo>
                  <a:pt x="2851" y="53"/>
                </a:lnTo>
                <a:lnTo>
                  <a:pt x="2851" y="53"/>
                </a:lnTo>
                <a:lnTo>
                  <a:pt x="2852" y="53"/>
                </a:lnTo>
                <a:lnTo>
                  <a:pt x="2853" y="54"/>
                </a:lnTo>
                <a:lnTo>
                  <a:pt x="2853" y="54"/>
                </a:lnTo>
                <a:lnTo>
                  <a:pt x="2854" y="55"/>
                </a:lnTo>
                <a:lnTo>
                  <a:pt x="2854" y="55"/>
                </a:lnTo>
                <a:lnTo>
                  <a:pt x="2855" y="57"/>
                </a:lnTo>
                <a:lnTo>
                  <a:pt x="2855" y="58"/>
                </a:lnTo>
                <a:lnTo>
                  <a:pt x="2856" y="58"/>
                </a:lnTo>
                <a:lnTo>
                  <a:pt x="2857" y="58"/>
                </a:lnTo>
                <a:lnTo>
                  <a:pt x="2857" y="58"/>
                </a:lnTo>
                <a:lnTo>
                  <a:pt x="2857" y="58"/>
                </a:lnTo>
                <a:lnTo>
                  <a:pt x="2858" y="58"/>
                </a:lnTo>
                <a:lnTo>
                  <a:pt x="2858" y="57"/>
                </a:lnTo>
                <a:lnTo>
                  <a:pt x="2859" y="58"/>
                </a:lnTo>
                <a:lnTo>
                  <a:pt x="2859" y="58"/>
                </a:lnTo>
                <a:lnTo>
                  <a:pt x="2860" y="58"/>
                </a:lnTo>
                <a:lnTo>
                  <a:pt x="2860" y="58"/>
                </a:lnTo>
                <a:lnTo>
                  <a:pt x="2861" y="54"/>
                </a:lnTo>
                <a:lnTo>
                  <a:pt x="2861" y="54"/>
                </a:lnTo>
                <a:lnTo>
                  <a:pt x="2862" y="54"/>
                </a:lnTo>
                <a:lnTo>
                  <a:pt x="2862" y="54"/>
                </a:lnTo>
                <a:lnTo>
                  <a:pt x="2863" y="54"/>
                </a:lnTo>
                <a:lnTo>
                  <a:pt x="2864" y="54"/>
                </a:lnTo>
                <a:lnTo>
                  <a:pt x="2864" y="54"/>
                </a:lnTo>
                <a:lnTo>
                  <a:pt x="2865" y="54"/>
                </a:lnTo>
                <a:lnTo>
                  <a:pt x="2865" y="54"/>
                </a:lnTo>
                <a:lnTo>
                  <a:pt x="2865" y="54"/>
                </a:lnTo>
                <a:lnTo>
                  <a:pt x="2865" y="54"/>
                </a:lnTo>
                <a:lnTo>
                  <a:pt x="2865" y="54"/>
                </a:lnTo>
                <a:lnTo>
                  <a:pt x="2866" y="54"/>
                </a:lnTo>
                <a:lnTo>
                  <a:pt x="2866" y="54"/>
                </a:lnTo>
                <a:lnTo>
                  <a:pt x="2867" y="51"/>
                </a:lnTo>
                <a:lnTo>
                  <a:pt x="2868" y="51"/>
                </a:lnTo>
                <a:lnTo>
                  <a:pt x="2868" y="51"/>
                </a:lnTo>
                <a:lnTo>
                  <a:pt x="2869" y="51"/>
                </a:lnTo>
                <a:lnTo>
                  <a:pt x="2869" y="51"/>
                </a:lnTo>
                <a:lnTo>
                  <a:pt x="2870" y="51"/>
                </a:lnTo>
                <a:lnTo>
                  <a:pt x="2870" y="51"/>
                </a:lnTo>
                <a:lnTo>
                  <a:pt x="2871" y="52"/>
                </a:lnTo>
                <a:lnTo>
                  <a:pt x="2871" y="52"/>
                </a:lnTo>
                <a:lnTo>
                  <a:pt x="2872" y="54"/>
                </a:lnTo>
                <a:lnTo>
                  <a:pt x="2873" y="52"/>
                </a:lnTo>
                <a:lnTo>
                  <a:pt x="2873" y="51"/>
                </a:lnTo>
                <a:lnTo>
                  <a:pt x="2873" y="52"/>
                </a:lnTo>
                <a:lnTo>
                  <a:pt x="2874" y="52"/>
                </a:lnTo>
                <a:lnTo>
                  <a:pt x="2874" y="52"/>
                </a:lnTo>
                <a:lnTo>
                  <a:pt x="2875" y="52"/>
                </a:lnTo>
                <a:lnTo>
                  <a:pt x="2875" y="52"/>
                </a:lnTo>
                <a:lnTo>
                  <a:pt x="2875" y="52"/>
                </a:lnTo>
                <a:lnTo>
                  <a:pt x="2876" y="52"/>
                </a:lnTo>
                <a:lnTo>
                  <a:pt x="2876" y="51"/>
                </a:lnTo>
                <a:lnTo>
                  <a:pt x="2876" y="51"/>
                </a:lnTo>
                <a:lnTo>
                  <a:pt x="2877" y="52"/>
                </a:lnTo>
                <a:lnTo>
                  <a:pt x="2877" y="52"/>
                </a:lnTo>
                <a:lnTo>
                  <a:pt x="2878" y="53"/>
                </a:lnTo>
                <a:lnTo>
                  <a:pt x="2878" y="53"/>
                </a:lnTo>
                <a:lnTo>
                  <a:pt x="2879" y="52"/>
                </a:lnTo>
                <a:lnTo>
                  <a:pt x="2880" y="53"/>
                </a:lnTo>
                <a:lnTo>
                  <a:pt x="2880" y="53"/>
                </a:lnTo>
                <a:lnTo>
                  <a:pt x="2880" y="53"/>
                </a:lnTo>
                <a:lnTo>
                  <a:pt x="2881" y="53"/>
                </a:lnTo>
                <a:lnTo>
                  <a:pt x="2881" y="53"/>
                </a:lnTo>
                <a:lnTo>
                  <a:pt x="2882" y="52"/>
                </a:lnTo>
                <a:lnTo>
                  <a:pt x="2882" y="53"/>
                </a:lnTo>
                <a:lnTo>
                  <a:pt x="2883" y="60"/>
                </a:lnTo>
                <a:lnTo>
                  <a:pt x="2884" y="66"/>
                </a:lnTo>
                <a:lnTo>
                  <a:pt x="2884" y="85"/>
                </a:lnTo>
                <a:lnTo>
                  <a:pt x="2885" y="87"/>
                </a:lnTo>
                <a:lnTo>
                  <a:pt x="2886" y="94"/>
                </a:lnTo>
                <a:lnTo>
                  <a:pt x="2886" y="94"/>
                </a:lnTo>
                <a:lnTo>
                  <a:pt x="2887" y="95"/>
                </a:lnTo>
                <a:lnTo>
                  <a:pt x="2887" y="95"/>
                </a:lnTo>
                <a:lnTo>
                  <a:pt x="2887" y="95"/>
                </a:lnTo>
                <a:lnTo>
                  <a:pt x="2888" y="94"/>
                </a:lnTo>
                <a:lnTo>
                  <a:pt x="2888" y="94"/>
                </a:lnTo>
                <a:lnTo>
                  <a:pt x="2889" y="93"/>
                </a:lnTo>
                <a:lnTo>
                  <a:pt x="2890" y="93"/>
                </a:lnTo>
                <a:lnTo>
                  <a:pt x="2890" y="93"/>
                </a:lnTo>
                <a:lnTo>
                  <a:pt x="2890" y="92"/>
                </a:lnTo>
                <a:lnTo>
                  <a:pt x="2891" y="92"/>
                </a:lnTo>
                <a:lnTo>
                  <a:pt x="2891" y="92"/>
                </a:lnTo>
                <a:lnTo>
                  <a:pt x="2892" y="92"/>
                </a:lnTo>
                <a:lnTo>
                  <a:pt x="2892" y="92"/>
                </a:lnTo>
                <a:lnTo>
                  <a:pt x="2892" y="92"/>
                </a:lnTo>
                <a:lnTo>
                  <a:pt x="2892" y="92"/>
                </a:lnTo>
                <a:lnTo>
                  <a:pt x="2893" y="92"/>
                </a:lnTo>
                <a:lnTo>
                  <a:pt x="2893" y="92"/>
                </a:lnTo>
                <a:lnTo>
                  <a:pt x="2894" y="92"/>
                </a:lnTo>
                <a:lnTo>
                  <a:pt x="2894" y="92"/>
                </a:lnTo>
                <a:lnTo>
                  <a:pt x="2895" y="92"/>
                </a:lnTo>
                <a:lnTo>
                  <a:pt x="2896" y="91"/>
                </a:lnTo>
                <a:lnTo>
                  <a:pt x="2896" y="91"/>
                </a:lnTo>
                <a:lnTo>
                  <a:pt x="2896" y="91"/>
                </a:lnTo>
                <a:lnTo>
                  <a:pt x="2897" y="91"/>
                </a:lnTo>
                <a:lnTo>
                  <a:pt x="2897" y="91"/>
                </a:lnTo>
                <a:lnTo>
                  <a:pt x="2898" y="91"/>
                </a:lnTo>
                <a:lnTo>
                  <a:pt x="2898" y="91"/>
                </a:lnTo>
                <a:lnTo>
                  <a:pt x="2899" y="91"/>
                </a:lnTo>
                <a:lnTo>
                  <a:pt x="2899" y="91"/>
                </a:lnTo>
                <a:lnTo>
                  <a:pt x="2899" y="91"/>
                </a:lnTo>
                <a:lnTo>
                  <a:pt x="2900" y="91"/>
                </a:lnTo>
                <a:lnTo>
                  <a:pt x="2900" y="91"/>
                </a:lnTo>
                <a:lnTo>
                  <a:pt x="2900" y="91"/>
                </a:lnTo>
                <a:lnTo>
                  <a:pt x="2901" y="91"/>
                </a:lnTo>
                <a:lnTo>
                  <a:pt x="2901" y="91"/>
                </a:lnTo>
                <a:lnTo>
                  <a:pt x="2902" y="91"/>
                </a:lnTo>
                <a:lnTo>
                  <a:pt x="2902" y="91"/>
                </a:lnTo>
                <a:lnTo>
                  <a:pt x="2902" y="91"/>
                </a:lnTo>
                <a:lnTo>
                  <a:pt x="2903" y="92"/>
                </a:lnTo>
                <a:lnTo>
                  <a:pt x="2903" y="92"/>
                </a:lnTo>
                <a:lnTo>
                  <a:pt x="2904" y="91"/>
                </a:lnTo>
                <a:lnTo>
                  <a:pt x="2904" y="91"/>
                </a:lnTo>
                <a:lnTo>
                  <a:pt x="2905" y="91"/>
                </a:lnTo>
                <a:lnTo>
                  <a:pt x="2905" y="91"/>
                </a:lnTo>
                <a:lnTo>
                  <a:pt x="2906" y="91"/>
                </a:lnTo>
                <a:lnTo>
                  <a:pt x="2906" y="91"/>
                </a:lnTo>
                <a:lnTo>
                  <a:pt x="2907" y="91"/>
                </a:lnTo>
                <a:lnTo>
                  <a:pt x="2907" y="92"/>
                </a:lnTo>
                <a:lnTo>
                  <a:pt x="2907" y="92"/>
                </a:lnTo>
                <a:lnTo>
                  <a:pt x="2908" y="91"/>
                </a:lnTo>
                <a:lnTo>
                  <a:pt x="2908" y="91"/>
                </a:lnTo>
                <a:lnTo>
                  <a:pt x="2908" y="91"/>
                </a:lnTo>
                <a:lnTo>
                  <a:pt x="2909" y="91"/>
                </a:lnTo>
                <a:lnTo>
                  <a:pt x="2909" y="91"/>
                </a:lnTo>
                <a:lnTo>
                  <a:pt x="2910" y="92"/>
                </a:lnTo>
                <a:lnTo>
                  <a:pt x="2910" y="91"/>
                </a:lnTo>
                <a:lnTo>
                  <a:pt x="2911" y="91"/>
                </a:lnTo>
                <a:lnTo>
                  <a:pt x="2912" y="92"/>
                </a:lnTo>
                <a:lnTo>
                  <a:pt x="2912" y="91"/>
                </a:lnTo>
                <a:lnTo>
                  <a:pt x="2913" y="92"/>
                </a:lnTo>
                <a:lnTo>
                  <a:pt x="2913" y="92"/>
                </a:lnTo>
                <a:lnTo>
                  <a:pt x="2913" y="92"/>
                </a:lnTo>
                <a:lnTo>
                  <a:pt x="2914" y="92"/>
                </a:lnTo>
                <a:lnTo>
                  <a:pt x="2914" y="92"/>
                </a:lnTo>
                <a:lnTo>
                  <a:pt x="2915" y="92"/>
                </a:lnTo>
                <a:lnTo>
                  <a:pt x="2915" y="92"/>
                </a:lnTo>
                <a:lnTo>
                  <a:pt x="2916" y="92"/>
                </a:lnTo>
                <a:lnTo>
                  <a:pt x="2916" y="92"/>
                </a:lnTo>
                <a:lnTo>
                  <a:pt x="2917" y="92"/>
                </a:lnTo>
                <a:lnTo>
                  <a:pt x="2917" y="92"/>
                </a:lnTo>
                <a:lnTo>
                  <a:pt x="2918" y="92"/>
                </a:lnTo>
                <a:lnTo>
                  <a:pt x="2918" y="92"/>
                </a:lnTo>
                <a:lnTo>
                  <a:pt x="2919" y="92"/>
                </a:lnTo>
                <a:lnTo>
                  <a:pt x="2919" y="92"/>
                </a:lnTo>
                <a:lnTo>
                  <a:pt x="2919" y="91"/>
                </a:lnTo>
                <a:lnTo>
                  <a:pt x="2920" y="91"/>
                </a:lnTo>
                <a:lnTo>
                  <a:pt x="2920" y="91"/>
                </a:lnTo>
                <a:lnTo>
                  <a:pt x="2920" y="91"/>
                </a:lnTo>
                <a:lnTo>
                  <a:pt x="2921" y="90"/>
                </a:lnTo>
                <a:lnTo>
                  <a:pt x="2921" y="90"/>
                </a:lnTo>
                <a:lnTo>
                  <a:pt x="2922" y="90"/>
                </a:lnTo>
                <a:lnTo>
                  <a:pt x="2923" y="90"/>
                </a:lnTo>
                <a:lnTo>
                  <a:pt x="2923" y="90"/>
                </a:lnTo>
                <a:lnTo>
                  <a:pt x="2924" y="91"/>
                </a:lnTo>
                <a:lnTo>
                  <a:pt x="2924" y="91"/>
                </a:lnTo>
                <a:lnTo>
                  <a:pt x="2924" y="90"/>
                </a:lnTo>
                <a:lnTo>
                  <a:pt x="2925" y="90"/>
                </a:lnTo>
                <a:lnTo>
                  <a:pt x="2925" y="90"/>
                </a:lnTo>
                <a:lnTo>
                  <a:pt x="2925" y="90"/>
                </a:lnTo>
                <a:lnTo>
                  <a:pt x="2926" y="90"/>
                </a:lnTo>
                <a:lnTo>
                  <a:pt x="2926" y="90"/>
                </a:lnTo>
                <a:lnTo>
                  <a:pt x="2927" y="89"/>
                </a:lnTo>
                <a:lnTo>
                  <a:pt x="2928" y="90"/>
                </a:lnTo>
                <a:lnTo>
                  <a:pt x="2928" y="90"/>
                </a:lnTo>
                <a:lnTo>
                  <a:pt x="2928" y="90"/>
                </a:lnTo>
                <a:lnTo>
                  <a:pt x="2929" y="90"/>
                </a:lnTo>
                <a:lnTo>
                  <a:pt x="2929" y="90"/>
                </a:lnTo>
                <a:lnTo>
                  <a:pt x="2930" y="90"/>
                </a:lnTo>
                <a:lnTo>
                  <a:pt x="2930" y="90"/>
                </a:lnTo>
                <a:lnTo>
                  <a:pt x="2930" y="90"/>
                </a:lnTo>
                <a:lnTo>
                  <a:pt x="2931" y="90"/>
                </a:lnTo>
                <a:lnTo>
                  <a:pt x="2931" y="92"/>
                </a:lnTo>
                <a:lnTo>
                  <a:pt x="2932" y="92"/>
                </a:lnTo>
                <a:lnTo>
                  <a:pt x="2932" y="92"/>
                </a:lnTo>
                <a:lnTo>
                  <a:pt x="2932" y="91"/>
                </a:lnTo>
                <a:lnTo>
                  <a:pt x="2933" y="91"/>
                </a:lnTo>
                <a:lnTo>
                  <a:pt x="2933" y="91"/>
                </a:lnTo>
                <a:lnTo>
                  <a:pt x="2933" y="91"/>
                </a:lnTo>
                <a:lnTo>
                  <a:pt x="2934" y="91"/>
                </a:lnTo>
                <a:lnTo>
                  <a:pt x="2934" y="91"/>
                </a:lnTo>
                <a:lnTo>
                  <a:pt x="2935" y="91"/>
                </a:lnTo>
                <a:lnTo>
                  <a:pt x="2935" y="91"/>
                </a:lnTo>
                <a:lnTo>
                  <a:pt x="2935" y="91"/>
                </a:lnTo>
                <a:lnTo>
                  <a:pt x="2935" y="92"/>
                </a:lnTo>
                <a:lnTo>
                  <a:pt x="2936" y="91"/>
                </a:lnTo>
                <a:lnTo>
                  <a:pt x="2936" y="92"/>
                </a:lnTo>
                <a:lnTo>
                  <a:pt x="2937" y="91"/>
                </a:lnTo>
                <a:lnTo>
                  <a:pt x="2937" y="91"/>
                </a:lnTo>
                <a:lnTo>
                  <a:pt x="2938" y="91"/>
                </a:lnTo>
                <a:lnTo>
                  <a:pt x="2938" y="89"/>
                </a:lnTo>
                <a:lnTo>
                  <a:pt x="2939" y="90"/>
                </a:lnTo>
                <a:lnTo>
                  <a:pt x="2939" y="89"/>
                </a:lnTo>
                <a:lnTo>
                  <a:pt x="2940" y="89"/>
                </a:lnTo>
                <a:lnTo>
                  <a:pt x="2940" y="88"/>
                </a:lnTo>
                <a:lnTo>
                  <a:pt x="2940" y="88"/>
                </a:lnTo>
                <a:lnTo>
                  <a:pt x="2941" y="89"/>
                </a:lnTo>
                <a:lnTo>
                  <a:pt x="2941" y="89"/>
                </a:lnTo>
                <a:lnTo>
                  <a:pt x="2941" y="89"/>
                </a:lnTo>
                <a:lnTo>
                  <a:pt x="2942" y="88"/>
                </a:lnTo>
                <a:lnTo>
                  <a:pt x="2943" y="88"/>
                </a:lnTo>
                <a:lnTo>
                  <a:pt x="2943" y="88"/>
                </a:lnTo>
                <a:lnTo>
                  <a:pt x="2944" y="88"/>
                </a:lnTo>
                <a:lnTo>
                  <a:pt x="2944" y="88"/>
                </a:lnTo>
                <a:lnTo>
                  <a:pt x="2945" y="88"/>
                </a:lnTo>
                <a:lnTo>
                  <a:pt x="2945" y="88"/>
                </a:lnTo>
                <a:lnTo>
                  <a:pt x="2946" y="88"/>
                </a:lnTo>
                <a:lnTo>
                  <a:pt x="2946" y="88"/>
                </a:lnTo>
                <a:lnTo>
                  <a:pt x="2946" y="88"/>
                </a:lnTo>
                <a:lnTo>
                  <a:pt x="2947" y="88"/>
                </a:lnTo>
                <a:lnTo>
                  <a:pt x="2947" y="88"/>
                </a:lnTo>
                <a:lnTo>
                  <a:pt x="2947" y="88"/>
                </a:lnTo>
                <a:lnTo>
                  <a:pt x="2948" y="88"/>
                </a:lnTo>
                <a:lnTo>
                  <a:pt x="2948" y="88"/>
                </a:lnTo>
                <a:lnTo>
                  <a:pt x="2949" y="88"/>
                </a:lnTo>
                <a:lnTo>
                  <a:pt x="2950" y="88"/>
                </a:lnTo>
                <a:lnTo>
                  <a:pt x="2950" y="88"/>
                </a:lnTo>
                <a:lnTo>
                  <a:pt x="2950" y="88"/>
                </a:lnTo>
                <a:lnTo>
                  <a:pt x="2950" y="88"/>
                </a:lnTo>
                <a:lnTo>
                  <a:pt x="2951" y="88"/>
                </a:lnTo>
                <a:lnTo>
                  <a:pt x="2951" y="88"/>
                </a:lnTo>
                <a:lnTo>
                  <a:pt x="2952" y="88"/>
                </a:lnTo>
                <a:lnTo>
                  <a:pt x="2952" y="88"/>
                </a:lnTo>
                <a:lnTo>
                  <a:pt x="2953" y="88"/>
                </a:lnTo>
                <a:lnTo>
                  <a:pt x="2954" y="88"/>
                </a:lnTo>
                <a:lnTo>
                  <a:pt x="2954" y="89"/>
                </a:lnTo>
                <a:lnTo>
                  <a:pt x="2955" y="89"/>
                </a:lnTo>
                <a:lnTo>
                  <a:pt x="2955" y="89"/>
                </a:lnTo>
                <a:lnTo>
                  <a:pt x="2955" y="89"/>
                </a:lnTo>
                <a:lnTo>
                  <a:pt x="2956" y="89"/>
                </a:lnTo>
                <a:lnTo>
                  <a:pt x="2956" y="89"/>
                </a:lnTo>
                <a:lnTo>
                  <a:pt x="2956" y="90"/>
                </a:lnTo>
                <a:lnTo>
                  <a:pt x="2957" y="90"/>
                </a:lnTo>
                <a:lnTo>
                  <a:pt x="2957" y="90"/>
                </a:lnTo>
                <a:lnTo>
                  <a:pt x="2958" y="90"/>
                </a:lnTo>
                <a:lnTo>
                  <a:pt x="2958" y="90"/>
                </a:lnTo>
                <a:lnTo>
                  <a:pt x="2959" y="90"/>
                </a:lnTo>
                <a:lnTo>
                  <a:pt x="2959" y="90"/>
                </a:lnTo>
                <a:lnTo>
                  <a:pt x="2960" y="90"/>
                </a:lnTo>
                <a:lnTo>
                  <a:pt x="2961" y="90"/>
                </a:lnTo>
                <a:lnTo>
                  <a:pt x="2961" y="90"/>
                </a:lnTo>
                <a:lnTo>
                  <a:pt x="2962" y="89"/>
                </a:lnTo>
                <a:lnTo>
                  <a:pt x="2962" y="89"/>
                </a:lnTo>
                <a:lnTo>
                  <a:pt x="2963" y="89"/>
                </a:lnTo>
                <a:lnTo>
                  <a:pt x="2963" y="89"/>
                </a:lnTo>
                <a:lnTo>
                  <a:pt x="2963" y="89"/>
                </a:lnTo>
                <a:lnTo>
                  <a:pt x="2964" y="89"/>
                </a:lnTo>
                <a:lnTo>
                  <a:pt x="2964" y="89"/>
                </a:lnTo>
                <a:lnTo>
                  <a:pt x="2965" y="89"/>
                </a:lnTo>
                <a:lnTo>
                  <a:pt x="2965" y="89"/>
                </a:lnTo>
                <a:lnTo>
                  <a:pt x="2966" y="89"/>
                </a:lnTo>
                <a:lnTo>
                  <a:pt x="2966" y="89"/>
                </a:lnTo>
                <a:lnTo>
                  <a:pt x="2967" y="89"/>
                </a:lnTo>
                <a:lnTo>
                  <a:pt x="2967" y="89"/>
                </a:lnTo>
                <a:lnTo>
                  <a:pt x="2967" y="90"/>
                </a:lnTo>
                <a:lnTo>
                  <a:pt x="2968" y="89"/>
                </a:lnTo>
                <a:lnTo>
                  <a:pt x="2968" y="89"/>
                </a:lnTo>
                <a:lnTo>
                  <a:pt x="2968" y="89"/>
                </a:lnTo>
                <a:lnTo>
                  <a:pt x="2969" y="89"/>
                </a:lnTo>
                <a:lnTo>
                  <a:pt x="2970" y="89"/>
                </a:lnTo>
                <a:lnTo>
                  <a:pt x="2971" y="89"/>
                </a:lnTo>
                <a:lnTo>
                  <a:pt x="2971" y="89"/>
                </a:lnTo>
                <a:lnTo>
                  <a:pt x="2972" y="89"/>
                </a:lnTo>
                <a:lnTo>
                  <a:pt x="2972" y="90"/>
                </a:lnTo>
                <a:lnTo>
                  <a:pt x="2973" y="89"/>
                </a:lnTo>
                <a:lnTo>
                  <a:pt x="2973" y="89"/>
                </a:lnTo>
                <a:lnTo>
                  <a:pt x="2974" y="90"/>
                </a:lnTo>
                <a:lnTo>
                  <a:pt x="2974" y="90"/>
                </a:lnTo>
                <a:lnTo>
                  <a:pt x="2975" y="90"/>
                </a:lnTo>
                <a:lnTo>
                  <a:pt x="2975" y="90"/>
                </a:lnTo>
                <a:lnTo>
                  <a:pt x="2976" y="90"/>
                </a:lnTo>
                <a:lnTo>
                  <a:pt x="2976" y="90"/>
                </a:lnTo>
                <a:lnTo>
                  <a:pt x="2977" y="90"/>
                </a:lnTo>
                <a:lnTo>
                  <a:pt x="2977" y="90"/>
                </a:lnTo>
                <a:lnTo>
                  <a:pt x="2978" y="90"/>
                </a:lnTo>
                <a:lnTo>
                  <a:pt x="2978" y="90"/>
                </a:lnTo>
                <a:lnTo>
                  <a:pt x="2979" y="90"/>
                </a:lnTo>
                <a:lnTo>
                  <a:pt x="2979" y="90"/>
                </a:lnTo>
                <a:lnTo>
                  <a:pt x="2979" y="91"/>
                </a:lnTo>
                <a:lnTo>
                  <a:pt x="2980" y="93"/>
                </a:lnTo>
                <a:lnTo>
                  <a:pt x="2980" y="92"/>
                </a:lnTo>
                <a:lnTo>
                  <a:pt x="2981" y="92"/>
                </a:lnTo>
                <a:lnTo>
                  <a:pt x="2981" y="92"/>
                </a:lnTo>
                <a:lnTo>
                  <a:pt x="2982" y="92"/>
                </a:lnTo>
                <a:lnTo>
                  <a:pt x="2982" y="92"/>
                </a:lnTo>
                <a:lnTo>
                  <a:pt x="2982" y="92"/>
                </a:lnTo>
                <a:lnTo>
                  <a:pt x="2983" y="93"/>
                </a:lnTo>
                <a:lnTo>
                  <a:pt x="2983" y="93"/>
                </a:lnTo>
                <a:lnTo>
                  <a:pt x="2983" y="93"/>
                </a:lnTo>
                <a:lnTo>
                  <a:pt x="2983" y="93"/>
                </a:lnTo>
                <a:lnTo>
                  <a:pt x="2984" y="93"/>
                </a:lnTo>
                <a:lnTo>
                  <a:pt x="2984" y="93"/>
                </a:lnTo>
                <a:lnTo>
                  <a:pt x="2985" y="94"/>
                </a:lnTo>
                <a:lnTo>
                  <a:pt x="2985" y="94"/>
                </a:lnTo>
                <a:lnTo>
                  <a:pt x="2986" y="94"/>
                </a:lnTo>
                <a:lnTo>
                  <a:pt x="2986" y="94"/>
                </a:lnTo>
                <a:lnTo>
                  <a:pt x="2987" y="94"/>
                </a:lnTo>
                <a:lnTo>
                  <a:pt x="2987" y="94"/>
                </a:lnTo>
                <a:lnTo>
                  <a:pt x="2988" y="94"/>
                </a:lnTo>
                <a:lnTo>
                  <a:pt x="2988" y="94"/>
                </a:lnTo>
                <a:lnTo>
                  <a:pt x="2989" y="94"/>
                </a:lnTo>
                <a:lnTo>
                  <a:pt x="2989" y="95"/>
                </a:lnTo>
                <a:lnTo>
                  <a:pt x="2989" y="95"/>
                </a:lnTo>
                <a:lnTo>
                  <a:pt x="2990" y="95"/>
                </a:lnTo>
                <a:lnTo>
                  <a:pt x="2990" y="95"/>
                </a:lnTo>
                <a:lnTo>
                  <a:pt x="2991" y="95"/>
                </a:lnTo>
                <a:lnTo>
                  <a:pt x="2991" y="95"/>
                </a:lnTo>
                <a:lnTo>
                  <a:pt x="2991" y="95"/>
                </a:lnTo>
                <a:lnTo>
                  <a:pt x="2992" y="96"/>
                </a:lnTo>
                <a:lnTo>
                  <a:pt x="2993" y="96"/>
                </a:lnTo>
                <a:lnTo>
                  <a:pt x="2993" y="96"/>
                </a:lnTo>
                <a:lnTo>
                  <a:pt x="2994" y="96"/>
                </a:lnTo>
                <a:lnTo>
                  <a:pt x="2994" y="96"/>
                </a:lnTo>
                <a:lnTo>
                  <a:pt x="2995" y="95"/>
                </a:lnTo>
                <a:lnTo>
                  <a:pt x="2995" y="95"/>
                </a:lnTo>
                <a:lnTo>
                  <a:pt x="2996" y="94"/>
                </a:lnTo>
                <a:lnTo>
                  <a:pt x="2997" y="94"/>
                </a:lnTo>
                <a:lnTo>
                  <a:pt x="2997" y="94"/>
                </a:lnTo>
                <a:lnTo>
                  <a:pt x="2997" y="94"/>
                </a:lnTo>
                <a:lnTo>
                  <a:pt x="2998" y="94"/>
                </a:lnTo>
                <a:lnTo>
                  <a:pt x="2998" y="94"/>
                </a:lnTo>
                <a:lnTo>
                  <a:pt x="2999" y="95"/>
                </a:lnTo>
                <a:lnTo>
                  <a:pt x="2999" y="95"/>
                </a:lnTo>
                <a:lnTo>
                  <a:pt x="2999" y="95"/>
                </a:lnTo>
                <a:lnTo>
                  <a:pt x="3000" y="94"/>
                </a:lnTo>
                <a:lnTo>
                  <a:pt x="3000" y="94"/>
                </a:lnTo>
                <a:lnTo>
                  <a:pt x="3001" y="95"/>
                </a:lnTo>
                <a:lnTo>
                  <a:pt x="3001" y="94"/>
                </a:lnTo>
                <a:lnTo>
                  <a:pt x="3002" y="94"/>
                </a:lnTo>
                <a:lnTo>
                  <a:pt x="3002" y="93"/>
                </a:lnTo>
                <a:lnTo>
                  <a:pt x="3003" y="94"/>
                </a:lnTo>
                <a:lnTo>
                  <a:pt x="3004" y="95"/>
                </a:lnTo>
                <a:lnTo>
                  <a:pt x="3004" y="95"/>
                </a:lnTo>
                <a:lnTo>
                  <a:pt x="3005" y="95"/>
                </a:lnTo>
                <a:lnTo>
                  <a:pt x="3005" y="95"/>
                </a:lnTo>
                <a:lnTo>
                  <a:pt x="3006" y="94"/>
                </a:lnTo>
                <a:lnTo>
                  <a:pt x="3006" y="94"/>
                </a:lnTo>
                <a:lnTo>
                  <a:pt x="3007" y="94"/>
                </a:lnTo>
                <a:lnTo>
                  <a:pt x="3007" y="94"/>
                </a:lnTo>
                <a:lnTo>
                  <a:pt x="3008" y="94"/>
                </a:lnTo>
                <a:lnTo>
                  <a:pt x="3009" y="95"/>
                </a:lnTo>
                <a:lnTo>
                  <a:pt x="3009" y="95"/>
                </a:lnTo>
                <a:lnTo>
                  <a:pt x="3010" y="96"/>
                </a:lnTo>
                <a:lnTo>
                  <a:pt x="3010" y="96"/>
                </a:lnTo>
                <a:lnTo>
                  <a:pt x="3010" y="96"/>
                </a:lnTo>
                <a:lnTo>
                  <a:pt x="3011" y="96"/>
                </a:lnTo>
                <a:lnTo>
                  <a:pt x="3011" y="96"/>
                </a:lnTo>
                <a:lnTo>
                  <a:pt x="3012" y="96"/>
                </a:lnTo>
                <a:lnTo>
                  <a:pt x="3012" y="96"/>
                </a:lnTo>
                <a:lnTo>
                  <a:pt x="3013" y="96"/>
                </a:lnTo>
                <a:lnTo>
                  <a:pt x="3013" y="96"/>
                </a:lnTo>
                <a:lnTo>
                  <a:pt x="3014" y="96"/>
                </a:lnTo>
                <a:lnTo>
                  <a:pt x="3014" y="95"/>
                </a:lnTo>
                <a:lnTo>
                  <a:pt x="3014" y="95"/>
                </a:lnTo>
                <a:lnTo>
                  <a:pt x="3014" y="96"/>
                </a:lnTo>
                <a:lnTo>
                  <a:pt x="3015" y="96"/>
                </a:lnTo>
                <a:lnTo>
                  <a:pt x="3015" y="96"/>
                </a:lnTo>
                <a:lnTo>
                  <a:pt x="3016" y="96"/>
                </a:lnTo>
                <a:lnTo>
                  <a:pt x="3016" y="96"/>
                </a:lnTo>
                <a:lnTo>
                  <a:pt x="3017" y="96"/>
                </a:lnTo>
                <a:lnTo>
                  <a:pt x="3017" y="96"/>
                </a:lnTo>
                <a:lnTo>
                  <a:pt x="3018" y="96"/>
                </a:lnTo>
                <a:lnTo>
                  <a:pt x="3018" y="96"/>
                </a:lnTo>
                <a:lnTo>
                  <a:pt x="3018" y="96"/>
                </a:lnTo>
                <a:lnTo>
                  <a:pt x="3019" y="96"/>
                </a:lnTo>
                <a:lnTo>
                  <a:pt x="3019" y="97"/>
                </a:lnTo>
                <a:lnTo>
                  <a:pt x="3020" y="97"/>
                </a:lnTo>
                <a:lnTo>
                  <a:pt x="3020" y="97"/>
                </a:lnTo>
                <a:lnTo>
                  <a:pt x="3020" y="97"/>
                </a:lnTo>
                <a:lnTo>
                  <a:pt x="3021" y="97"/>
                </a:lnTo>
                <a:lnTo>
                  <a:pt x="3021" y="97"/>
                </a:lnTo>
                <a:lnTo>
                  <a:pt x="3022" y="98"/>
                </a:lnTo>
                <a:lnTo>
                  <a:pt x="3022" y="98"/>
                </a:lnTo>
                <a:lnTo>
                  <a:pt x="3023" y="98"/>
                </a:lnTo>
                <a:lnTo>
                  <a:pt x="3024" y="98"/>
                </a:lnTo>
                <a:lnTo>
                  <a:pt x="3024" y="98"/>
                </a:lnTo>
                <a:lnTo>
                  <a:pt x="3025" y="97"/>
                </a:lnTo>
                <a:lnTo>
                  <a:pt x="3025" y="97"/>
                </a:lnTo>
                <a:lnTo>
                  <a:pt x="3026" y="97"/>
                </a:lnTo>
                <a:lnTo>
                  <a:pt x="3026" y="96"/>
                </a:lnTo>
                <a:lnTo>
                  <a:pt x="3027" y="96"/>
                </a:lnTo>
                <a:lnTo>
                  <a:pt x="3027" y="96"/>
                </a:lnTo>
                <a:lnTo>
                  <a:pt x="3027" y="96"/>
                </a:lnTo>
                <a:lnTo>
                  <a:pt x="3028" y="96"/>
                </a:lnTo>
                <a:lnTo>
                  <a:pt x="3029" y="96"/>
                </a:lnTo>
                <a:lnTo>
                  <a:pt x="3029" y="96"/>
                </a:lnTo>
                <a:lnTo>
                  <a:pt x="3030" y="96"/>
                </a:lnTo>
                <a:lnTo>
                  <a:pt x="3030" y="96"/>
                </a:lnTo>
                <a:lnTo>
                  <a:pt x="3030" y="96"/>
                </a:lnTo>
                <a:lnTo>
                  <a:pt x="3031" y="96"/>
                </a:lnTo>
                <a:lnTo>
                  <a:pt x="3031" y="96"/>
                </a:lnTo>
                <a:lnTo>
                  <a:pt x="3031" y="96"/>
                </a:lnTo>
                <a:lnTo>
                  <a:pt x="3032" y="96"/>
                </a:lnTo>
                <a:lnTo>
                  <a:pt x="3032" y="96"/>
                </a:lnTo>
                <a:lnTo>
                  <a:pt x="3033" y="96"/>
                </a:lnTo>
                <a:lnTo>
                  <a:pt x="3033" y="96"/>
                </a:lnTo>
                <a:lnTo>
                  <a:pt x="3034" y="96"/>
                </a:lnTo>
                <a:lnTo>
                  <a:pt x="3034" y="96"/>
                </a:lnTo>
                <a:lnTo>
                  <a:pt x="3034" y="96"/>
                </a:lnTo>
                <a:lnTo>
                  <a:pt x="3035" y="96"/>
                </a:lnTo>
                <a:lnTo>
                  <a:pt x="3035" y="96"/>
                </a:lnTo>
                <a:lnTo>
                  <a:pt x="3036" y="96"/>
                </a:lnTo>
                <a:lnTo>
                  <a:pt x="3036" y="96"/>
                </a:lnTo>
                <a:lnTo>
                  <a:pt x="3037" y="97"/>
                </a:lnTo>
                <a:lnTo>
                  <a:pt x="3037" y="97"/>
                </a:lnTo>
                <a:lnTo>
                  <a:pt x="3038" y="97"/>
                </a:lnTo>
                <a:lnTo>
                  <a:pt x="3038" y="97"/>
                </a:lnTo>
                <a:lnTo>
                  <a:pt x="3038" y="97"/>
                </a:lnTo>
                <a:lnTo>
                  <a:pt x="3039" y="96"/>
                </a:lnTo>
                <a:lnTo>
                  <a:pt x="3039" y="97"/>
                </a:lnTo>
                <a:lnTo>
                  <a:pt x="3040" y="97"/>
                </a:lnTo>
                <a:lnTo>
                  <a:pt x="3041" y="96"/>
                </a:lnTo>
                <a:lnTo>
                  <a:pt x="3041" y="96"/>
                </a:lnTo>
                <a:lnTo>
                  <a:pt x="3042" y="96"/>
                </a:lnTo>
                <a:lnTo>
                  <a:pt x="3042" y="96"/>
                </a:lnTo>
                <a:lnTo>
                  <a:pt x="3042" y="97"/>
                </a:lnTo>
                <a:lnTo>
                  <a:pt x="3043" y="96"/>
                </a:lnTo>
                <a:lnTo>
                  <a:pt x="3043" y="96"/>
                </a:lnTo>
                <a:lnTo>
                  <a:pt x="3044" y="96"/>
                </a:lnTo>
                <a:lnTo>
                  <a:pt x="3045" y="96"/>
                </a:lnTo>
                <a:lnTo>
                  <a:pt x="3045" y="96"/>
                </a:lnTo>
                <a:lnTo>
                  <a:pt x="3046" y="96"/>
                </a:lnTo>
                <a:lnTo>
                  <a:pt x="3046" y="96"/>
                </a:lnTo>
                <a:lnTo>
                  <a:pt x="3046" y="96"/>
                </a:lnTo>
                <a:lnTo>
                  <a:pt x="3046" y="96"/>
                </a:lnTo>
                <a:lnTo>
                  <a:pt x="3047" y="96"/>
                </a:lnTo>
                <a:lnTo>
                  <a:pt x="3047" y="96"/>
                </a:lnTo>
                <a:lnTo>
                  <a:pt x="3048" y="96"/>
                </a:lnTo>
                <a:lnTo>
                  <a:pt x="3048" y="96"/>
                </a:lnTo>
                <a:lnTo>
                  <a:pt x="3048" y="96"/>
                </a:lnTo>
                <a:lnTo>
                  <a:pt x="3049" y="95"/>
                </a:lnTo>
                <a:lnTo>
                  <a:pt x="3050" y="95"/>
                </a:lnTo>
                <a:lnTo>
                  <a:pt x="3050" y="95"/>
                </a:lnTo>
                <a:lnTo>
                  <a:pt x="3051" y="95"/>
                </a:lnTo>
                <a:lnTo>
                  <a:pt x="3052" y="95"/>
                </a:lnTo>
                <a:lnTo>
                  <a:pt x="3052" y="95"/>
                </a:lnTo>
                <a:lnTo>
                  <a:pt x="3053" y="95"/>
                </a:lnTo>
                <a:lnTo>
                  <a:pt x="3053" y="95"/>
                </a:lnTo>
                <a:lnTo>
                  <a:pt x="3053" y="95"/>
                </a:lnTo>
                <a:lnTo>
                  <a:pt x="3054" y="96"/>
                </a:lnTo>
                <a:lnTo>
                  <a:pt x="3054" y="96"/>
                </a:lnTo>
                <a:lnTo>
                  <a:pt x="3055" y="96"/>
                </a:lnTo>
                <a:lnTo>
                  <a:pt x="3055" y="96"/>
                </a:lnTo>
                <a:lnTo>
                  <a:pt x="3056" y="96"/>
                </a:lnTo>
                <a:lnTo>
                  <a:pt x="3056" y="97"/>
                </a:lnTo>
                <a:lnTo>
                  <a:pt x="3057" y="96"/>
                </a:lnTo>
                <a:lnTo>
                  <a:pt x="3057" y="96"/>
                </a:lnTo>
                <a:lnTo>
                  <a:pt x="3058" y="97"/>
                </a:lnTo>
                <a:lnTo>
                  <a:pt x="3058" y="97"/>
                </a:lnTo>
                <a:lnTo>
                  <a:pt x="3058" y="96"/>
                </a:lnTo>
                <a:lnTo>
                  <a:pt x="3059" y="96"/>
                </a:lnTo>
                <a:lnTo>
                  <a:pt x="3059" y="96"/>
                </a:lnTo>
                <a:lnTo>
                  <a:pt x="3059" y="96"/>
                </a:lnTo>
                <a:lnTo>
                  <a:pt x="3060" y="97"/>
                </a:lnTo>
                <a:lnTo>
                  <a:pt x="3060" y="96"/>
                </a:lnTo>
                <a:lnTo>
                  <a:pt x="3061" y="97"/>
                </a:lnTo>
                <a:lnTo>
                  <a:pt x="3061" y="97"/>
                </a:lnTo>
                <a:lnTo>
                  <a:pt x="3062" y="97"/>
                </a:lnTo>
                <a:lnTo>
                  <a:pt x="3062" y="97"/>
                </a:lnTo>
                <a:lnTo>
                  <a:pt x="3062" y="98"/>
                </a:lnTo>
                <a:lnTo>
                  <a:pt x="3063" y="98"/>
                </a:lnTo>
                <a:lnTo>
                  <a:pt x="3063" y="98"/>
                </a:lnTo>
                <a:lnTo>
                  <a:pt x="3063" y="98"/>
                </a:lnTo>
                <a:lnTo>
                  <a:pt x="3064" y="98"/>
                </a:lnTo>
                <a:lnTo>
                  <a:pt x="3064" y="98"/>
                </a:lnTo>
                <a:lnTo>
                  <a:pt x="3065" y="98"/>
                </a:lnTo>
                <a:lnTo>
                  <a:pt x="3065" y="98"/>
                </a:lnTo>
                <a:lnTo>
                  <a:pt x="3066" y="97"/>
                </a:lnTo>
                <a:lnTo>
                  <a:pt x="3067" y="97"/>
                </a:lnTo>
                <a:lnTo>
                  <a:pt x="3067" y="97"/>
                </a:lnTo>
                <a:lnTo>
                  <a:pt x="3068" y="97"/>
                </a:lnTo>
                <a:lnTo>
                  <a:pt x="3068" y="97"/>
                </a:lnTo>
                <a:lnTo>
                  <a:pt x="3069" y="96"/>
                </a:lnTo>
                <a:lnTo>
                  <a:pt x="3069" y="96"/>
                </a:lnTo>
                <a:lnTo>
                  <a:pt x="3070" y="96"/>
                </a:lnTo>
                <a:lnTo>
                  <a:pt x="3070" y="96"/>
                </a:lnTo>
                <a:lnTo>
                  <a:pt x="3070" y="96"/>
                </a:lnTo>
                <a:lnTo>
                  <a:pt x="3071" y="96"/>
                </a:lnTo>
                <a:lnTo>
                  <a:pt x="3071" y="97"/>
                </a:lnTo>
                <a:lnTo>
                  <a:pt x="3072" y="97"/>
                </a:lnTo>
                <a:lnTo>
                  <a:pt x="3073" y="97"/>
                </a:lnTo>
                <a:lnTo>
                  <a:pt x="3073" y="97"/>
                </a:lnTo>
                <a:lnTo>
                  <a:pt x="3073" y="97"/>
                </a:lnTo>
                <a:lnTo>
                  <a:pt x="3074" y="97"/>
                </a:lnTo>
                <a:lnTo>
                  <a:pt x="3074" y="97"/>
                </a:lnTo>
                <a:lnTo>
                  <a:pt x="3075" y="97"/>
                </a:lnTo>
                <a:lnTo>
                  <a:pt x="3075" y="97"/>
                </a:lnTo>
                <a:lnTo>
                  <a:pt x="3076" y="97"/>
                </a:lnTo>
                <a:lnTo>
                  <a:pt x="3076" y="97"/>
                </a:lnTo>
                <a:lnTo>
                  <a:pt x="3076" y="97"/>
                </a:lnTo>
                <a:lnTo>
                  <a:pt x="3077" y="97"/>
                </a:lnTo>
                <a:lnTo>
                  <a:pt x="3077" y="97"/>
                </a:lnTo>
                <a:lnTo>
                  <a:pt x="3077" y="97"/>
                </a:lnTo>
                <a:lnTo>
                  <a:pt x="3078" y="96"/>
                </a:lnTo>
                <a:lnTo>
                  <a:pt x="3078" y="97"/>
                </a:lnTo>
                <a:lnTo>
                  <a:pt x="3079" y="97"/>
                </a:lnTo>
                <a:lnTo>
                  <a:pt x="3079" y="97"/>
                </a:lnTo>
                <a:lnTo>
                  <a:pt x="3080" y="97"/>
                </a:lnTo>
                <a:lnTo>
                  <a:pt x="3080" y="97"/>
                </a:lnTo>
                <a:lnTo>
                  <a:pt x="3081" y="98"/>
                </a:lnTo>
                <a:lnTo>
                  <a:pt x="3081" y="98"/>
                </a:lnTo>
                <a:lnTo>
                  <a:pt x="3082" y="98"/>
                </a:lnTo>
                <a:lnTo>
                  <a:pt x="3082" y="98"/>
                </a:lnTo>
                <a:lnTo>
                  <a:pt x="3082" y="98"/>
                </a:lnTo>
                <a:lnTo>
                  <a:pt x="3083" y="98"/>
                </a:lnTo>
                <a:lnTo>
                  <a:pt x="3083" y="98"/>
                </a:lnTo>
                <a:lnTo>
                  <a:pt x="3084" y="97"/>
                </a:lnTo>
                <a:lnTo>
                  <a:pt x="3084" y="97"/>
                </a:lnTo>
                <a:lnTo>
                  <a:pt x="3085" y="97"/>
                </a:lnTo>
                <a:lnTo>
                  <a:pt x="3085" y="97"/>
                </a:lnTo>
                <a:lnTo>
                  <a:pt x="3085" y="97"/>
                </a:lnTo>
                <a:lnTo>
                  <a:pt x="3086" y="97"/>
                </a:lnTo>
                <a:lnTo>
                  <a:pt x="3086" y="97"/>
                </a:lnTo>
                <a:lnTo>
                  <a:pt x="3086" y="96"/>
                </a:lnTo>
                <a:lnTo>
                  <a:pt x="3087" y="96"/>
                </a:lnTo>
                <a:lnTo>
                  <a:pt x="3088" y="96"/>
                </a:lnTo>
                <a:lnTo>
                  <a:pt x="3088" y="97"/>
                </a:lnTo>
                <a:lnTo>
                  <a:pt x="3089" y="96"/>
                </a:lnTo>
                <a:lnTo>
                  <a:pt x="3089" y="96"/>
                </a:lnTo>
                <a:lnTo>
                  <a:pt x="3089" y="96"/>
                </a:lnTo>
                <a:lnTo>
                  <a:pt x="3090" y="96"/>
                </a:lnTo>
                <a:lnTo>
                  <a:pt x="3090" y="96"/>
                </a:lnTo>
                <a:lnTo>
                  <a:pt x="3091" y="95"/>
                </a:lnTo>
                <a:lnTo>
                  <a:pt x="3091" y="95"/>
                </a:lnTo>
                <a:lnTo>
                  <a:pt x="3091" y="95"/>
                </a:lnTo>
                <a:lnTo>
                  <a:pt x="3092" y="96"/>
                </a:lnTo>
                <a:lnTo>
                  <a:pt x="3093" y="96"/>
                </a:lnTo>
                <a:lnTo>
                  <a:pt x="3093" y="96"/>
                </a:lnTo>
                <a:lnTo>
                  <a:pt x="3093" y="96"/>
                </a:lnTo>
                <a:lnTo>
                  <a:pt x="3094" y="96"/>
                </a:lnTo>
                <a:lnTo>
                  <a:pt x="3094" y="96"/>
                </a:lnTo>
                <a:lnTo>
                  <a:pt x="3095" y="96"/>
                </a:lnTo>
                <a:lnTo>
                  <a:pt x="3095" y="96"/>
                </a:lnTo>
                <a:lnTo>
                  <a:pt x="3096" y="96"/>
                </a:lnTo>
                <a:lnTo>
                  <a:pt x="3096" y="97"/>
                </a:lnTo>
                <a:lnTo>
                  <a:pt x="3097" y="97"/>
                </a:lnTo>
                <a:lnTo>
                  <a:pt x="3097" y="97"/>
                </a:lnTo>
                <a:lnTo>
                  <a:pt x="3097" y="97"/>
                </a:lnTo>
                <a:lnTo>
                  <a:pt x="3098" y="96"/>
                </a:lnTo>
                <a:lnTo>
                  <a:pt x="3098" y="97"/>
                </a:lnTo>
                <a:lnTo>
                  <a:pt x="3099" y="97"/>
                </a:lnTo>
                <a:lnTo>
                  <a:pt x="3099" y="97"/>
                </a:lnTo>
                <a:lnTo>
                  <a:pt x="3100" y="96"/>
                </a:lnTo>
                <a:lnTo>
                  <a:pt x="3100" y="96"/>
                </a:lnTo>
                <a:lnTo>
                  <a:pt x="3101" y="96"/>
                </a:lnTo>
                <a:lnTo>
                  <a:pt x="3101" y="96"/>
                </a:lnTo>
                <a:lnTo>
                  <a:pt x="3102" y="97"/>
                </a:lnTo>
                <a:lnTo>
                  <a:pt x="3102" y="97"/>
                </a:lnTo>
                <a:lnTo>
                  <a:pt x="3103" y="97"/>
                </a:lnTo>
                <a:lnTo>
                  <a:pt x="3103" y="97"/>
                </a:lnTo>
                <a:lnTo>
                  <a:pt x="3103" y="97"/>
                </a:lnTo>
                <a:lnTo>
                  <a:pt x="3104" y="97"/>
                </a:lnTo>
                <a:lnTo>
                  <a:pt x="3105" y="97"/>
                </a:lnTo>
                <a:lnTo>
                  <a:pt x="3105" y="97"/>
                </a:lnTo>
                <a:lnTo>
                  <a:pt x="3105" y="97"/>
                </a:lnTo>
                <a:lnTo>
                  <a:pt x="3106" y="97"/>
                </a:lnTo>
                <a:lnTo>
                  <a:pt x="3106" y="97"/>
                </a:lnTo>
                <a:lnTo>
                  <a:pt x="3107" y="97"/>
                </a:lnTo>
                <a:lnTo>
                  <a:pt x="3107" y="97"/>
                </a:lnTo>
                <a:lnTo>
                  <a:pt x="3108" y="97"/>
                </a:lnTo>
                <a:lnTo>
                  <a:pt x="3109" y="97"/>
                </a:lnTo>
                <a:lnTo>
                  <a:pt x="3109" y="97"/>
                </a:lnTo>
                <a:lnTo>
                  <a:pt x="3110" y="97"/>
                </a:lnTo>
                <a:lnTo>
                  <a:pt x="3110" y="97"/>
                </a:lnTo>
                <a:lnTo>
                  <a:pt x="3110" y="97"/>
                </a:lnTo>
                <a:lnTo>
                  <a:pt x="3111" y="97"/>
                </a:lnTo>
                <a:lnTo>
                  <a:pt x="3111" y="97"/>
                </a:lnTo>
                <a:lnTo>
                  <a:pt x="3112" y="97"/>
                </a:lnTo>
                <a:lnTo>
                  <a:pt x="3112" y="97"/>
                </a:lnTo>
                <a:lnTo>
                  <a:pt x="3113" y="97"/>
                </a:lnTo>
                <a:lnTo>
                  <a:pt x="3113" y="97"/>
                </a:lnTo>
                <a:lnTo>
                  <a:pt x="3113" y="97"/>
                </a:lnTo>
                <a:lnTo>
                  <a:pt x="3114" y="97"/>
                </a:lnTo>
                <a:lnTo>
                  <a:pt x="3115" y="97"/>
                </a:lnTo>
                <a:lnTo>
                  <a:pt x="3116" y="98"/>
                </a:lnTo>
                <a:lnTo>
                  <a:pt x="3116" y="98"/>
                </a:lnTo>
                <a:lnTo>
                  <a:pt x="3117" y="99"/>
                </a:lnTo>
                <a:lnTo>
                  <a:pt x="3117" y="99"/>
                </a:lnTo>
                <a:lnTo>
                  <a:pt x="3117" y="99"/>
                </a:lnTo>
                <a:lnTo>
                  <a:pt x="3118" y="99"/>
                </a:lnTo>
                <a:lnTo>
                  <a:pt x="3118" y="99"/>
                </a:lnTo>
                <a:lnTo>
                  <a:pt x="3118" y="99"/>
                </a:lnTo>
                <a:lnTo>
                  <a:pt x="3119" y="96"/>
                </a:lnTo>
                <a:lnTo>
                  <a:pt x="3120" y="96"/>
                </a:lnTo>
                <a:lnTo>
                  <a:pt x="3120" y="96"/>
                </a:lnTo>
                <a:lnTo>
                  <a:pt x="3120" y="96"/>
                </a:lnTo>
                <a:lnTo>
                  <a:pt x="3121" y="96"/>
                </a:lnTo>
                <a:lnTo>
                  <a:pt x="3121" y="96"/>
                </a:lnTo>
                <a:lnTo>
                  <a:pt x="3121" y="96"/>
                </a:lnTo>
                <a:lnTo>
                  <a:pt x="3121" y="96"/>
                </a:lnTo>
                <a:lnTo>
                  <a:pt x="3122" y="96"/>
                </a:lnTo>
                <a:lnTo>
                  <a:pt x="3122" y="96"/>
                </a:lnTo>
                <a:lnTo>
                  <a:pt x="3122" y="96"/>
                </a:lnTo>
                <a:lnTo>
                  <a:pt x="3123" y="96"/>
                </a:lnTo>
                <a:lnTo>
                  <a:pt x="3123" y="96"/>
                </a:lnTo>
                <a:lnTo>
                  <a:pt x="3124" y="96"/>
                </a:lnTo>
                <a:lnTo>
                  <a:pt x="3124" y="96"/>
                </a:lnTo>
                <a:lnTo>
                  <a:pt x="3124" y="95"/>
                </a:lnTo>
                <a:lnTo>
                  <a:pt x="3125" y="95"/>
                </a:lnTo>
                <a:lnTo>
                  <a:pt x="3125" y="96"/>
                </a:lnTo>
                <a:lnTo>
                  <a:pt x="3125" y="96"/>
                </a:lnTo>
                <a:lnTo>
                  <a:pt x="3126" y="95"/>
                </a:lnTo>
                <a:lnTo>
                  <a:pt x="3127" y="95"/>
                </a:lnTo>
                <a:lnTo>
                  <a:pt x="3127" y="95"/>
                </a:lnTo>
                <a:lnTo>
                  <a:pt x="3128" y="94"/>
                </a:lnTo>
                <a:lnTo>
                  <a:pt x="3128" y="95"/>
                </a:lnTo>
                <a:lnTo>
                  <a:pt x="3128" y="95"/>
                </a:lnTo>
                <a:lnTo>
                  <a:pt x="3128" y="95"/>
                </a:lnTo>
                <a:lnTo>
                  <a:pt x="3129" y="95"/>
                </a:lnTo>
                <a:lnTo>
                  <a:pt x="3129" y="95"/>
                </a:lnTo>
                <a:lnTo>
                  <a:pt x="3130" y="95"/>
                </a:lnTo>
                <a:lnTo>
                  <a:pt x="3130" y="95"/>
                </a:lnTo>
                <a:lnTo>
                  <a:pt x="3131" y="94"/>
                </a:lnTo>
                <a:lnTo>
                  <a:pt x="3131" y="94"/>
                </a:lnTo>
                <a:lnTo>
                  <a:pt x="3132" y="93"/>
                </a:lnTo>
                <a:lnTo>
                  <a:pt x="3132" y="94"/>
                </a:lnTo>
                <a:lnTo>
                  <a:pt x="3132" y="94"/>
                </a:lnTo>
                <a:lnTo>
                  <a:pt x="3133" y="94"/>
                </a:lnTo>
                <a:lnTo>
                  <a:pt x="3133" y="95"/>
                </a:lnTo>
                <a:lnTo>
                  <a:pt x="3133" y="94"/>
                </a:lnTo>
                <a:lnTo>
                  <a:pt x="3134" y="95"/>
                </a:lnTo>
                <a:lnTo>
                  <a:pt x="3134" y="95"/>
                </a:lnTo>
                <a:lnTo>
                  <a:pt x="3135" y="96"/>
                </a:lnTo>
                <a:lnTo>
                  <a:pt x="3136" y="96"/>
                </a:lnTo>
                <a:lnTo>
                  <a:pt x="3136" y="96"/>
                </a:lnTo>
                <a:lnTo>
                  <a:pt x="3136" y="96"/>
                </a:lnTo>
                <a:lnTo>
                  <a:pt x="3137" y="96"/>
                </a:lnTo>
                <a:lnTo>
                  <a:pt x="3138" y="97"/>
                </a:lnTo>
                <a:lnTo>
                  <a:pt x="3138" y="97"/>
                </a:lnTo>
                <a:lnTo>
                  <a:pt x="3138" y="97"/>
                </a:lnTo>
                <a:lnTo>
                  <a:pt x="3139" y="97"/>
                </a:lnTo>
                <a:lnTo>
                  <a:pt x="3139" y="97"/>
                </a:lnTo>
                <a:lnTo>
                  <a:pt x="3140" y="98"/>
                </a:lnTo>
                <a:lnTo>
                  <a:pt x="3140" y="99"/>
                </a:lnTo>
                <a:lnTo>
                  <a:pt x="3141" y="99"/>
                </a:lnTo>
                <a:lnTo>
                  <a:pt x="3141" y="99"/>
                </a:lnTo>
                <a:lnTo>
                  <a:pt x="3142" y="99"/>
                </a:lnTo>
                <a:lnTo>
                  <a:pt x="3143" y="99"/>
                </a:lnTo>
                <a:lnTo>
                  <a:pt x="3143" y="99"/>
                </a:lnTo>
                <a:lnTo>
                  <a:pt x="3144" y="98"/>
                </a:lnTo>
                <a:lnTo>
                  <a:pt x="3144" y="98"/>
                </a:lnTo>
                <a:lnTo>
                  <a:pt x="3145" y="97"/>
                </a:lnTo>
                <a:lnTo>
                  <a:pt x="3145" y="97"/>
                </a:lnTo>
                <a:lnTo>
                  <a:pt x="3146" y="97"/>
                </a:lnTo>
                <a:lnTo>
                  <a:pt x="3146" y="97"/>
                </a:lnTo>
                <a:lnTo>
                  <a:pt x="3146" y="97"/>
                </a:lnTo>
                <a:lnTo>
                  <a:pt x="3147" y="97"/>
                </a:lnTo>
                <a:lnTo>
                  <a:pt x="3147" y="97"/>
                </a:lnTo>
                <a:lnTo>
                  <a:pt x="3148" y="97"/>
                </a:lnTo>
                <a:lnTo>
                  <a:pt x="3148" y="97"/>
                </a:lnTo>
                <a:lnTo>
                  <a:pt x="3148" y="97"/>
                </a:lnTo>
                <a:lnTo>
                  <a:pt x="3149" y="97"/>
                </a:lnTo>
                <a:lnTo>
                  <a:pt x="3149" y="97"/>
                </a:lnTo>
                <a:lnTo>
                  <a:pt x="3150" y="97"/>
                </a:lnTo>
                <a:lnTo>
                  <a:pt x="3150" y="97"/>
                </a:lnTo>
                <a:lnTo>
                  <a:pt x="3150" y="97"/>
                </a:lnTo>
                <a:lnTo>
                  <a:pt x="3151" y="97"/>
                </a:lnTo>
                <a:lnTo>
                  <a:pt x="3151" y="97"/>
                </a:lnTo>
                <a:lnTo>
                  <a:pt x="3152" y="97"/>
                </a:lnTo>
                <a:lnTo>
                  <a:pt x="3152" y="97"/>
                </a:lnTo>
                <a:lnTo>
                  <a:pt x="3152" y="97"/>
                </a:lnTo>
                <a:lnTo>
                  <a:pt x="3153" y="97"/>
                </a:lnTo>
                <a:lnTo>
                  <a:pt x="3153" y="97"/>
                </a:lnTo>
                <a:lnTo>
                  <a:pt x="3154" y="97"/>
                </a:lnTo>
                <a:lnTo>
                  <a:pt x="3154" y="97"/>
                </a:lnTo>
                <a:lnTo>
                  <a:pt x="3154" y="97"/>
                </a:lnTo>
                <a:lnTo>
                  <a:pt x="3155" y="97"/>
                </a:lnTo>
                <a:lnTo>
                  <a:pt x="3155" y="97"/>
                </a:lnTo>
                <a:lnTo>
                  <a:pt x="3155" y="97"/>
                </a:lnTo>
                <a:lnTo>
                  <a:pt x="3156" y="98"/>
                </a:lnTo>
                <a:lnTo>
                  <a:pt x="3156" y="98"/>
                </a:lnTo>
                <a:lnTo>
                  <a:pt x="3157" y="98"/>
                </a:lnTo>
                <a:lnTo>
                  <a:pt x="3158" y="99"/>
                </a:lnTo>
                <a:lnTo>
                  <a:pt x="3159" y="99"/>
                </a:lnTo>
                <a:lnTo>
                  <a:pt x="3159" y="99"/>
                </a:lnTo>
                <a:lnTo>
                  <a:pt x="3159" y="99"/>
                </a:lnTo>
                <a:lnTo>
                  <a:pt x="3160" y="99"/>
                </a:lnTo>
                <a:lnTo>
                  <a:pt x="3160" y="99"/>
                </a:lnTo>
                <a:lnTo>
                  <a:pt x="3161" y="82"/>
                </a:lnTo>
                <a:lnTo>
                  <a:pt x="3161" y="82"/>
                </a:lnTo>
                <a:lnTo>
                  <a:pt x="3162" y="81"/>
                </a:lnTo>
                <a:lnTo>
                  <a:pt x="3163" y="81"/>
                </a:lnTo>
                <a:lnTo>
                  <a:pt x="3163" y="81"/>
                </a:lnTo>
                <a:lnTo>
                  <a:pt x="3164" y="81"/>
                </a:lnTo>
                <a:lnTo>
                  <a:pt x="3164" y="81"/>
                </a:lnTo>
                <a:lnTo>
                  <a:pt x="3164" y="81"/>
                </a:lnTo>
                <a:lnTo>
                  <a:pt x="3165" y="81"/>
                </a:lnTo>
                <a:lnTo>
                  <a:pt x="3165" y="81"/>
                </a:lnTo>
                <a:lnTo>
                  <a:pt x="3166" y="81"/>
                </a:lnTo>
                <a:lnTo>
                  <a:pt x="3166" y="82"/>
                </a:lnTo>
                <a:lnTo>
                  <a:pt x="3166" y="82"/>
                </a:lnTo>
                <a:lnTo>
                  <a:pt x="3167" y="72"/>
                </a:lnTo>
                <a:lnTo>
                  <a:pt x="3168" y="70"/>
                </a:lnTo>
                <a:lnTo>
                  <a:pt x="3168" y="68"/>
                </a:lnTo>
                <a:lnTo>
                  <a:pt x="3169" y="68"/>
                </a:lnTo>
                <a:lnTo>
                  <a:pt x="3170" y="66"/>
                </a:lnTo>
                <a:lnTo>
                  <a:pt x="3170" y="66"/>
                </a:lnTo>
                <a:lnTo>
                  <a:pt x="3170" y="66"/>
                </a:lnTo>
                <a:lnTo>
                  <a:pt x="3171" y="66"/>
                </a:lnTo>
                <a:lnTo>
                  <a:pt x="3171" y="66"/>
                </a:lnTo>
                <a:lnTo>
                  <a:pt x="3172" y="67"/>
                </a:lnTo>
                <a:lnTo>
                  <a:pt x="3172" y="67"/>
                </a:lnTo>
                <a:lnTo>
                  <a:pt x="3173" y="65"/>
                </a:lnTo>
                <a:lnTo>
                  <a:pt x="3174" y="64"/>
                </a:lnTo>
                <a:lnTo>
                  <a:pt x="3175" y="64"/>
                </a:lnTo>
                <a:lnTo>
                  <a:pt x="3175" y="64"/>
                </a:lnTo>
                <a:lnTo>
                  <a:pt x="3175" y="64"/>
                </a:lnTo>
                <a:lnTo>
                  <a:pt x="3176" y="64"/>
                </a:lnTo>
                <a:lnTo>
                  <a:pt x="3176" y="64"/>
                </a:lnTo>
                <a:lnTo>
                  <a:pt x="3177" y="64"/>
                </a:lnTo>
                <a:lnTo>
                  <a:pt x="3177" y="64"/>
                </a:lnTo>
                <a:lnTo>
                  <a:pt x="3178" y="64"/>
                </a:lnTo>
                <a:lnTo>
                  <a:pt x="3178" y="64"/>
                </a:lnTo>
                <a:lnTo>
                  <a:pt x="3179" y="64"/>
                </a:lnTo>
                <a:lnTo>
                  <a:pt x="3180" y="63"/>
                </a:lnTo>
                <a:lnTo>
                  <a:pt x="3180" y="63"/>
                </a:lnTo>
                <a:lnTo>
                  <a:pt x="3180" y="63"/>
                </a:lnTo>
                <a:lnTo>
                  <a:pt x="3181" y="64"/>
                </a:lnTo>
                <a:lnTo>
                  <a:pt x="3181" y="64"/>
                </a:lnTo>
                <a:lnTo>
                  <a:pt x="3182" y="62"/>
                </a:lnTo>
                <a:lnTo>
                  <a:pt x="3182" y="62"/>
                </a:lnTo>
                <a:lnTo>
                  <a:pt x="3183" y="62"/>
                </a:lnTo>
                <a:lnTo>
                  <a:pt x="3183" y="62"/>
                </a:lnTo>
                <a:lnTo>
                  <a:pt x="3183" y="62"/>
                </a:lnTo>
                <a:lnTo>
                  <a:pt x="3184" y="62"/>
                </a:lnTo>
                <a:lnTo>
                  <a:pt x="3184" y="61"/>
                </a:lnTo>
                <a:lnTo>
                  <a:pt x="3185" y="61"/>
                </a:lnTo>
                <a:lnTo>
                  <a:pt x="3185" y="61"/>
                </a:lnTo>
                <a:lnTo>
                  <a:pt x="3186" y="61"/>
                </a:lnTo>
                <a:lnTo>
                  <a:pt x="3186" y="62"/>
                </a:lnTo>
                <a:lnTo>
                  <a:pt x="3186" y="63"/>
                </a:lnTo>
                <a:lnTo>
                  <a:pt x="3187" y="62"/>
                </a:lnTo>
                <a:lnTo>
                  <a:pt x="3187" y="63"/>
                </a:lnTo>
                <a:lnTo>
                  <a:pt x="3188" y="62"/>
                </a:lnTo>
                <a:lnTo>
                  <a:pt x="3188" y="62"/>
                </a:lnTo>
                <a:lnTo>
                  <a:pt x="3188" y="62"/>
                </a:lnTo>
                <a:lnTo>
                  <a:pt x="3189" y="62"/>
                </a:lnTo>
                <a:lnTo>
                  <a:pt x="3190" y="62"/>
                </a:lnTo>
                <a:lnTo>
                  <a:pt x="3190" y="62"/>
                </a:lnTo>
                <a:lnTo>
                  <a:pt x="3191" y="62"/>
                </a:lnTo>
                <a:lnTo>
                  <a:pt x="3191" y="62"/>
                </a:lnTo>
                <a:lnTo>
                  <a:pt x="3192" y="62"/>
                </a:lnTo>
                <a:lnTo>
                  <a:pt x="3192" y="62"/>
                </a:lnTo>
                <a:lnTo>
                  <a:pt x="3192" y="62"/>
                </a:lnTo>
                <a:lnTo>
                  <a:pt x="3193" y="64"/>
                </a:lnTo>
                <a:lnTo>
                  <a:pt x="3193" y="65"/>
                </a:lnTo>
                <a:lnTo>
                  <a:pt x="3194" y="65"/>
                </a:lnTo>
                <a:lnTo>
                  <a:pt x="3195" y="65"/>
                </a:lnTo>
                <a:lnTo>
                  <a:pt x="3195" y="65"/>
                </a:lnTo>
                <a:lnTo>
                  <a:pt x="3195" y="65"/>
                </a:lnTo>
                <a:lnTo>
                  <a:pt x="3196" y="66"/>
                </a:lnTo>
                <a:lnTo>
                  <a:pt x="3196" y="66"/>
                </a:lnTo>
                <a:lnTo>
                  <a:pt x="3197" y="67"/>
                </a:lnTo>
                <a:lnTo>
                  <a:pt x="3197" y="67"/>
                </a:lnTo>
                <a:lnTo>
                  <a:pt x="3198" y="69"/>
                </a:lnTo>
                <a:lnTo>
                  <a:pt x="3198" y="69"/>
                </a:lnTo>
                <a:lnTo>
                  <a:pt x="3199" y="69"/>
                </a:lnTo>
                <a:lnTo>
                  <a:pt x="3199" y="68"/>
                </a:lnTo>
                <a:lnTo>
                  <a:pt x="3199" y="68"/>
                </a:lnTo>
                <a:lnTo>
                  <a:pt x="3200" y="68"/>
                </a:lnTo>
                <a:lnTo>
                  <a:pt x="3200" y="68"/>
                </a:lnTo>
                <a:lnTo>
                  <a:pt x="3200" y="68"/>
                </a:lnTo>
                <a:lnTo>
                  <a:pt x="3201" y="68"/>
                </a:lnTo>
                <a:lnTo>
                  <a:pt x="3202" y="67"/>
                </a:lnTo>
                <a:lnTo>
                  <a:pt x="3202" y="67"/>
                </a:lnTo>
                <a:lnTo>
                  <a:pt x="3203" y="70"/>
                </a:lnTo>
                <a:lnTo>
                  <a:pt x="3203" y="71"/>
                </a:lnTo>
                <a:lnTo>
                  <a:pt x="3204" y="88"/>
                </a:lnTo>
                <a:lnTo>
                  <a:pt x="3204" y="91"/>
                </a:lnTo>
                <a:lnTo>
                  <a:pt x="3205" y="98"/>
                </a:lnTo>
                <a:lnTo>
                  <a:pt x="3205" y="97"/>
                </a:lnTo>
                <a:lnTo>
                  <a:pt x="3206" y="98"/>
                </a:lnTo>
                <a:lnTo>
                  <a:pt x="3206" y="98"/>
                </a:lnTo>
                <a:lnTo>
                  <a:pt x="3207" y="98"/>
                </a:lnTo>
                <a:lnTo>
                  <a:pt x="3207" y="98"/>
                </a:lnTo>
                <a:lnTo>
                  <a:pt x="3207" y="98"/>
                </a:lnTo>
                <a:lnTo>
                  <a:pt x="3208" y="98"/>
                </a:lnTo>
                <a:lnTo>
                  <a:pt x="3208" y="97"/>
                </a:lnTo>
                <a:lnTo>
                  <a:pt x="3208" y="97"/>
                </a:lnTo>
                <a:lnTo>
                  <a:pt x="3209" y="97"/>
                </a:lnTo>
                <a:lnTo>
                  <a:pt x="3209" y="97"/>
                </a:lnTo>
                <a:lnTo>
                  <a:pt x="3210" y="97"/>
                </a:lnTo>
                <a:lnTo>
                  <a:pt x="3210" y="97"/>
                </a:lnTo>
                <a:lnTo>
                  <a:pt x="3211" y="96"/>
                </a:lnTo>
                <a:lnTo>
                  <a:pt x="3211" y="94"/>
                </a:lnTo>
                <a:lnTo>
                  <a:pt x="3212" y="94"/>
                </a:lnTo>
                <a:lnTo>
                  <a:pt x="3213" y="94"/>
                </a:lnTo>
                <a:lnTo>
                  <a:pt x="3213" y="93"/>
                </a:lnTo>
                <a:lnTo>
                  <a:pt x="3213" y="94"/>
                </a:lnTo>
                <a:lnTo>
                  <a:pt x="3214" y="93"/>
                </a:lnTo>
                <a:lnTo>
                  <a:pt x="3214" y="93"/>
                </a:lnTo>
                <a:lnTo>
                  <a:pt x="3214" y="93"/>
                </a:lnTo>
                <a:lnTo>
                  <a:pt x="3215" y="93"/>
                </a:lnTo>
                <a:lnTo>
                  <a:pt x="3215" y="93"/>
                </a:lnTo>
                <a:lnTo>
                  <a:pt x="3215" y="93"/>
                </a:lnTo>
                <a:lnTo>
                  <a:pt x="3216" y="93"/>
                </a:lnTo>
                <a:lnTo>
                  <a:pt x="3216" y="92"/>
                </a:lnTo>
                <a:lnTo>
                  <a:pt x="3217" y="92"/>
                </a:lnTo>
                <a:lnTo>
                  <a:pt x="3217" y="92"/>
                </a:lnTo>
                <a:lnTo>
                  <a:pt x="3218" y="92"/>
                </a:lnTo>
                <a:lnTo>
                  <a:pt x="3218" y="92"/>
                </a:lnTo>
                <a:lnTo>
                  <a:pt x="3219" y="92"/>
                </a:lnTo>
                <a:lnTo>
                  <a:pt x="3219" y="92"/>
                </a:lnTo>
                <a:lnTo>
                  <a:pt x="3219" y="92"/>
                </a:lnTo>
                <a:lnTo>
                  <a:pt x="3219" y="94"/>
                </a:lnTo>
                <a:lnTo>
                  <a:pt x="3220" y="93"/>
                </a:lnTo>
                <a:lnTo>
                  <a:pt x="3220" y="93"/>
                </a:lnTo>
                <a:lnTo>
                  <a:pt x="3221" y="92"/>
                </a:lnTo>
                <a:lnTo>
                  <a:pt x="3221" y="92"/>
                </a:lnTo>
                <a:lnTo>
                  <a:pt x="3222" y="92"/>
                </a:lnTo>
                <a:lnTo>
                  <a:pt x="3222" y="92"/>
                </a:lnTo>
                <a:lnTo>
                  <a:pt x="3223" y="92"/>
                </a:lnTo>
                <a:lnTo>
                  <a:pt x="3223" y="92"/>
                </a:lnTo>
                <a:lnTo>
                  <a:pt x="3223" y="92"/>
                </a:lnTo>
                <a:lnTo>
                  <a:pt x="3224" y="92"/>
                </a:lnTo>
                <a:lnTo>
                  <a:pt x="3224" y="92"/>
                </a:lnTo>
                <a:lnTo>
                  <a:pt x="3224" y="92"/>
                </a:lnTo>
                <a:lnTo>
                  <a:pt x="3225" y="92"/>
                </a:lnTo>
                <a:lnTo>
                  <a:pt x="3225" y="92"/>
                </a:lnTo>
                <a:lnTo>
                  <a:pt x="3225" y="92"/>
                </a:lnTo>
                <a:lnTo>
                  <a:pt x="3226" y="93"/>
                </a:lnTo>
                <a:lnTo>
                  <a:pt x="3227" y="94"/>
                </a:lnTo>
                <a:lnTo>
                  <a:pt x="3227" y="95"/>
                </a:lnTo>
                <a:lnTo>
                  <a:pt x="3227" y="95"/>
                </a:lnTo>
                <a:lnTo>
                  <a:pt x="3228" y="95"/>
                </a:lnTo>
                <a:lnTo>
                  <a:pt x="3228" y="96"/>
                </a:lnTo>
                <a:lnTo>
                  <a:pt x="3229" y="95"/>
                </a:lnTo>
                <a:lnTo>
                  <a:pt x="3229" y="95"/>
                </a:lnTo>
                <a:lnTo>
                  <a:pt x="3230" y="95"/>
                </a:lnTo>
                <a:lnTo>
                  <a:pt x="3230" y="95"/>
                </a:lnTo>
                <a:lnTo>
                  <a:pt x="3231" y="95"/>
                </a:lnTo>
                <a:lnTo>
                  <a:pt x="3231" y="95"/>
                </a:lnTo>
                <a:lnTo>
                  <a:pt x="3231" y="95"/>
                </a:lnTo>
                <a:lnTo>
                  <a:pt x="3232" y="95"/>
                </a:lnTo>
                <a:lnTo>
                  <a:pt x="3232" y="95"/>
                </a:lnTo>
                <a:lnTo>
                  <a:pt x="3233" y="95"/>
                </a:lnTo>
                <a:lnTo>
                  <a:pt x="3234" y="93"/>
                </a:lnTo>
                <a:lnTo>
                  <a:pt x="3234" y="93"/>
                </a:lnTo>
                <a:lnTo>
                  <a:pt x="3234" y="93"/>
                </a:lnTo>
                <a:lnTo>
                  <a:pt x="3234" y="93"/>
                </a:lnTo>
                <a:lnTo>
                  <a:pt x="3235" y="93"/>
                </a:lnTo>
                <a:lnTo>
                  <a:pt x="3235" y="94"/>
                </a:lnTo>
                <a:lnTo>
                  <a:pt x="3236" y="94"/>
                </a:lnTo>
                <a:lnTo>
                  <a:pt x="3236" y="94"/>
                </a:lnTo>
                <a:lnTo>
                  <a:pt x="3237" y="93"/>
                </a:lnTo>
                <a:lnTo>
                  <a:pt x="3238" y="93"/>
                </a:lnTo>
                <a:lnTo>
                  <a:pt x="3239" y="94"/>
                </a:lnTo>
                <a:lnTo>
                  <a:pt x="3239" y="94"/>
                </a:lnTo>
                <a:lnTo>
                  <a:pt x="3239" y="94"/>
                </a:lnTo>
                <a:lnTo>
                  <a:pt x="3240" y="94"/>
                </a:lnTo>
                <a:lnTo>
                  <a:pt x="3240" y="94"/>
                </a:lnTo>
                <a:lnTo>
                  <a:pt x="3241" y="94"/>
                </a:lnTo>
                <a:lnTo>
                  <a:pt x="3241" y="94"/>
                </a:lnTo>
                <a:lnTo>
                  <a:pt x="3241" y="94"/>
                </a:lnTo>
                <a:lnTo>
                  <a:pt x="3242" y="94"/>
                </a:lnTo>
                <a:lnTo>
                  <a:pt x="3242" y="94"/>
                </a:lnTo>
                <a:lnTo>
                  <a:pt x="3242" y="94"/>
                </a:lnTo>
                <a:lnTo>
                  <a:pt x="3242" y="94"/>
                </a:lnTo>
                <a:lnTo>
                  <a:pt x="3243" y="93"/>
                </a:lnTo>
                <a:lnTo>
                  <a:pt x="3244" y="94"/>
                </a:lnTo>
                <a:lnTo>
                  <a:pt x="3244" y="94"/>
                </a:lnTo>
                <a:lnTo>
                  <a:pt x="3245" y="94"/>
                </a:lnTo>
                <a:lnTo>
                  <a:pt x="3245" y="94"/>
                </a:lnTo>
                <a:lnTo>
                  <a:pt x="3246" y="94"/>
                </a:lnTo>
                <a:lnTo>
                  <a:pt x="3246" y="94"/>
                </a:lnTo>
                <a:lnTo>
                  <a:pt x="3247" y="94"/>
                </a:lnTo>
                <a:lnTo>
                  <a:pt x="3247" y="94"/>
                </a:lnTo>
                <a:lnTo>
                  <a:pt x="3248" y="93"/>
                </a:lnTo>
                <a:lnTo>
                  <a:pt x="3249" y="93"/>
                </a:lnTo>
                <a:lnTo>
                  <a:pt x="3250" y="93"/>
                </a:lnTo>
                <a:lnTo>
                  <a:pt x="3250" y="94"/>
                </a:lnTo>
                <a:lnTo>
                  <a:pt x="3251" y="95"/>
                </a:lnTo>
                <a:lnTo>
                  <a:pt x="3251" y="95"/>
                </a:lnTo>
                <a:lnTo>
                  <a:pt x="3251" y="95"/>
                </a:lnTo>
                <a:lnTo>
                  <a:pt x="3252" y="95"/>
                </a:lnTo>
                <a:lnTo>
                  <a:pt x="3252" y="95"/>
                </a:lnTo>
                <a:lnTo>
                  <a:pt x="3253" y="95"/>
                </a:lnTo>
                <a:lnTo>
                  <a:pt x="3254" y="95"/>
                </a:lnTo>
                <a:lnTo>
                  <a:pt x="3254" y="95"/>
                </a:lnTo>
                <a:lnTo>
                  <a:pt x="3255" y="95"/>
                </a:lnTo>
                <a:lnTo>
                  <a:pt x="3256" y="95"/>
                </a:lnTo>
                <a:lnTo>
                  <a:pt x="3256" y="95"/>
                </a:lnTo>
                <a:lnTo>
                  <a:pt x="3256" y="95"/>
                </a:lnTo>
                <a:lnTo>
                  <a:pt x="3257" y="95"/>
                </a:lnTo>
                <a:lnTo>
                  <a:pt x="3257" y="95"/>
                </a:lnTo>
                <a:lnTo>
                  <a:pt x="3257" y="95"/>
                </a:lnTo>
                <a:lnTo>
                  <a:pt x="3258" y="95"/>
                </a:lnTo>
                <a:lnTo>
                  <a:pt x="3258" y="95"/>
                </a:lnTo>
                <a:lnTo>
                  <a:pt x="3258" y="95"/>
                </a:lnTo>
                <a:lnTo>
                  <a:pt x="3259" y="96"/>
                </a:lnTo>
                <a:lnTo>
                  <a:pt x="3260" y="96"/>
                </a:lnTo>
                <a:lnTo>
                  <a:pt x="3261" y="96"/>
                </a:lnTo>
                <a:lnTo>
                  <a:pt x="3261" y="96"/>
                </a:lnTo>
                <a:lnTo>
                  <a:pt x="3261" y="96"/>
                </a:lnTo>
                <a:lnTo>
                  <a:pt x="3262" y="96"/>
                </a:lnTo>
                <a:lnTo>
                  <a:pt x="3262" y="97"/>
                </a:lnTo>
                <a:lnTo>
                  <a:pt x="3262" y="97"/>
                </a:lnTo>
                <a:lnTo>
                  <a:pt x="3263" y="97"/>
                </a:lnTo>
                <a:lnTo>
                  <a:pt x="3263" y="97"/>
                </a:lnTo>
                <a:lnTo>
                  <a:pt x="3264" y="98"/>
                </a:lnTo>
                <a:lnTo>
                  <a:pt x="3264" y="98"/>
                </a:lnTo>
                <a:lnTo>
                  <a:pt x="3265" y="98"/>
                </a:lnTo>
                <a:lnTo>
                  <a:pt x="3266" y="99"/>
                </a:lnTo>
                <a:lnTo>
                  <a:pt x="3266" y="99"/>
                </a:lnTo>
                <a:lnTo>
                  <a:pt x="3266" y="99"/>
                </a:lnTo>
                <a:lnTo>
                  <a:pt x="3267" y="99"/>
                </a:lnTo>
                <a:lnTo>
                  <a:pt x="3267" y="99"/>
                </a:lnTo>
                <a:lnTo>
                  <a:pt x="3267" y="99"/>
                </a:lnTo>
                <a:lnTo>
                  <a:pt x="3268" y="98"/>
                </a:lnTo>
                <a:lnTo>
                  <a:pt x="3268" y="98"/>
                </a:lnTo>
                <a:lnTo>
                  <a:pt x="3269" y="98"/>
                </a:lnTo>
                <a:lnTo>
                  <a:pt x="3269" y="98"/>
                </a:lnTo>
                <a:lnTo>
                  <a:pt x="3270" y="98"/>
                </a:lnTo>
                <a:lnTo>
                  <a:pt x="3270" y="98"/>
                </a:lnTo>
                <a:lnTo>
                  <a:pt x="3270" y="99"/>
                </a:lnTo>
                <a:lnTo>
                  <a:pt x="3270" y="99"/>
                </a:lnTo>
                <a:lnTo>
                  <a:pt x="3271" y="98"/>
                </a:lnTo>
                <a:lnTo>
                  <a:pt x="3272" y="99"/>
                </a:lnTo>
                <a:lnTo>
                  <a:pt x="3272" y="99"/>
                </a:lnTo>
                <a:lnTo>
                  <a:pt x="3272" y="98"/>
                </a:lnTo>
                <a:lnTo>
                  <a:pt x="3273" y="99"/>
                </a:lnTo>
                <a:lnTo>
                  <a:pt x="3273" y="98"/>
                </a:lnTo>
                <a:lnTo>
                  <a:pt x="3273" y="98"/>
                </a:lnTo>
                <a:lnTo>
                  <a:pt x="3274" y="99"/>
                </a:lnTo>
                <a:lnTo>
                  <a:pt x="3274" y="99"/>
                </a:lnTo>
                <a:lnTo>
                  <a:pt x="3274" y="98"/>
                </a:lnTo>
                <a:lnTo>
                  <a:pt x="3274" y="98"/>
                </a:lnTo>
                <a:lnTo>
                  <a:pt x="3275" y="98"/>
                </a:lnTo>
                <a:lnTo>
                  <a:pt x="3275" y="98"/>
                </a:lnTo>
                <a:lnTo>
                  <a:pt x="3276" y="98"/>
                </a:lnTo>
                <a:lnTo>
                  <a:pt x="3276" y="98"/>
                </a:lnTo>
                <a:lnTo>
                  <a:pt x="3277" y="98"/>
                </a:lnTo>
                <a:lnTo>
                  <a:pt x="3277" y="98"/>
                </a:lnTo>
                <a:lnTo>
                  <a:pt x="3277" y="98"/>
                </a:lnTo>
                <a:lnTo>
                  <a:pt x="3277" y="98"/>
                </a:lnTo>
                <a:lnTo>
                  <a:pt x="3278" y="98"/>
                </a:lnTo>
                <a:lnTo>
                  <a:pt x="3278" y="98"/>
                </a:lnTo>
                <a:lnTo>
                  <a:pt x="3278" y="98"/>
                </a:lnTo>
                <a:lnTo>
                  <a:pt x="3279" y="99"/>
                </a:lnTo>
                <a:lnTo>
                  <a:pt x="3279" y="98"/>
                </a:lnTo>
                <a:lnTo>
                  <a:pt x="3279" y="98"/>
                </a:lnTo>
                <a:lnTo>
                  <a:pt x="3280" y="99"/>
                </a:lnTo>
                <a:lnTo>
                  <a:pt x="3281" y="99"/>
                </a:lnTo>
                <a:lnTo>
                  <a:pt x="3281" y="99"/>
                </a:lnTo>
                <a:lnTo>
                  <a:pt x="3282" y="99"/>
                </a:lnTo>
                <a:lnTo>
                  <a:pt x="3282" y="99"/>
                </a:lnTo>
                <a:lnTo>
                  <a:pt x="3283" y="100"/>
                </a:lnTo>
                <a:lnTo>
                  <a:pt x="3283" y="100"/>
                </a:lnTo>
                <a:lnTo>
                  <a:pt x="3284" y="98"/>
                </a:lnTo>
                <a:lnTo>
                  <a:pt x="3284" y="98"/>
                </a:lnTo>
                <a:lnTo>
                  <a:pt x="3285" y="98"/>
                </a:lnTo>
                <a:lnTo>
                  <a:pt x="3285" y="99"/>
                </a:lnTo>
                <a:lnTo>
                  <a:pt x="3285" y="99"/>
                </a:lnTo>
                <a:lnTo>
                  <a:pt x="3286" y="99"/>
                </a:lnTo>
                <a:lnTo>
                  <a:pt x="3286" y="99"/>
                </a:lnTo>
                <a:lnTo>
                  <a:pt x="3286" y="99"/>
                </a:lnTo>
                <a:lnTo>
                  <a:pt x="3287" y="99"/>
                </a:lnTo>
                <a:lnTo>
                  <a:pt x="3287" y="100"/>
                </a:lnTo>
                <a:lnTo>
                  <a:pt x="3288" y="99"/>
                </a:lnTo>
                <a:lnTo>
                  <a:pt x="3288" y="100"/>
                </a:lnTo>
                <a:lnTo>
                  <a:pt x="3289" y="100"/>
                </a:lnTo>
                <a:lnTo>
                  <a:pt x="3289" y="100"/>
                </a:lnTo>
                <a:lnTo>
                  <a:pt x="3289" y="99"/>
                </a:lnTo>
                <a:lnTo>
                  <a:pt x="3290" y="99"/>
                </a:lnTo>
                <a:lnTo>
                  <a:pt x="3290" y="99"/>
                </a:lnTo>
                <a:lnTo>
                  <a:pt x="3291" y="99"/>
                </a:lnTo>
                <a:lnTo>
                  <a:pt x="3292" y="98"/>
                </a:lnTo>
                <a:lnTo>
                  <a:pt x="3292" y="98"/>
                </a:lnTo>
                <a:lnTo>
                  <a:pt x="3293" y="98"/>
                </a:lnTo>
                <a:lnTo>
                  <a:pt x="3293" y="98"/>
                </a:lnTo>
                <a:lnTo>
                  <a:pt x="3293" y="98"/>
                </a:lnTo>
                <a:lnTo>
                  <a:pt x="3294" y="98"/>
                </a:lnTo>
                <a:lnTo>
                  <a:pt x="3294" y="98"/>
                </a:lnTo>
                <a:lnTo>
                  <a:pt x="3294" y="98"/>
                </a:lnTo>
                <a:lnTo>
                  <a:pt x="3294" y="98"/>
                </a:lnTo>
                <a:lnTo>
                  <a:pt x="3295" y="98"/>
                </a:lnTo>
                <a:lnTo>
                  <a:pt x="3295" y="98"/>
                </a:lnTo>
                <a:lnTo>
                  <a:pt x="3296" y="96"/>
                </a:lnTo>
                <a:lnTo>
                  <a:pt x="3297" y="96"/>
                </a:lnTo>
                <a:lnTo>
                  <a:pt x="3297" y="96"/>
                </a:lnTo>
                <a:lnTo>
                  <a:pt x="3298" y="96"/>
                </a:lnTo>
                <a:lnTo>
                  <a:pt x="3298" y="96"/>
                </a:lnTo>
                <a:lnTo>
                  <a:pt x="3299" y="96"/>
                </a:lnTo>
                <a:lnTo>
                  <a:pt x="3299" y="97"/>
                </a:lnTo>
                <a:lnTo>
                  <a:pt x="3300" y="97"/>
                </a:lnTo>
                <a:lnTo>
                  <a:pt x="3300" y="97"/>
                </a:lnTo>
                <a:lnTo>
                  <a:pt x="3301" y="97"/>
                </a:lnTo>
                <a:lnTo>
                  <a:pt x="3302" y="96"/>
                </a:lnTo>
                <a:lnTo>
                  <a:pt x="3302" y="96"/>
                </a:lnTo>
                <a:lnTo>
                  <a:pt x="3302" y="97"/>
                </a:lnTo>
                <a:lnTo>
                  <a:pt x="3303" y="97"/>
                </a:lnTo>
                <a:lnTo>
                  <a:pt x="3304" y="98"/>
                </a:lnTo>
                <a:lnTo>
                  <a:pt x="3304" y="98"/>
                </a:lnTo>
                <a:lnTo>
                  <a:pt x="3304" y="98"/>
                </a:lnTo>
                <a:lnTo>
                  <a:pt x="3305" y="98"/>
                </a:lnTo>
                <a:lnTo>
                  <a:pt x="3305" y="97"/>
                </a:lnTo>
                <a:lnTo>
                  <a:pt x="3305" y="97"/>
                </a:lnTo>
                <a:lnTo>
                  <a:pt x="3306" y="97"/>
                </a:lnTo>
                <a:lnTo>
                  <a:pt x="3306" y="97"/>
                </a:lnTo>
                <a:lnTo>
                  <a:pt x="3307" y="97"/>
                </a:lnTo>
                <a:lnTo>
                  <a:pt x="3307" y="97"/>
                </a:lnTo>
                <a:lnTo>
                  <a:pt x="3307" y="97"/>
                </a:lnTo>
                <a:lnTo>
                  <a:pt x="3308" y="97"/>
                </a:lnTo>
                <a:lnTo>
                  <a:pt x="3309" y="97"/>
                </a:lnTo>
                <a:lnTo>
                  <a:pt x="3309" y="97"/>
                </a:lnTo>
                <a:lnTo>
                  <a:pt x="3309" y="97"/>
                </a:lnTo>
                <a:lnTo>
                  <a:pt x="3310" y="97"/>
                </a:lnTo>
                <a:lnTo>
                  <a:pt x="3310" y="97"/>
                </a:lnTo>
                <a:lnTo>
                  <a:pt x="3311" y="98"/>
                </a:lnTo>
                <a:lnTo>
                  <a:pt x="3311" y="98"/>
                </a:lnTo>
                <a:lnTo>
                  <a:pt x="3312" y="98"/>
                </a:lnTo>
                <a:lnTo>
                  <a:pt x="3312" y="99"/>
                </a:lnTo>
                <a:lnTo>
                  <a:pt x="3312" y="99"/>
                </a:lnTo>
                <a:lnTo>
                  <a:pt x="3313" y="99"/>
                </a:lnTo>
                <a:lnTo>
                  <a:pt x="3313" y="98"/>
                </a:lnTo>
                <a:lnTo>
                  <a:pt x="3314" y="98"/>
                </a:lnTo>
                <a:lnTo>
                  <a:pt x="3314" y="98"/>
                </a:lnTo>
                <a:lnTo>
                  <a:pt x="3315" y="98"/>
                </a:lnTo>
                <a:lnTo>
                  <a:pt x="3315" y="98"/>
                </a:lnTo>
                <a:lnTo>
                  <a:pt x="3316" y="97"/>
                </a:lnTo>
                <a:lnTo>
                  <a:pt x="3316" y="97"/>
                </a:lnTo>
                <a:lnTo>
                  <a:pt x="3316" y="97"/>
                </a:lnTo>
                <a:lnTo>
                  <a:pt x="3317" y="97"/>
                </a:lnTo>
                <a:lnTo>
                  <a:pt x="3317" y="97"/>
                </a:lnTo>
                <a:lnTo>
                  <a:pt x="3317" y="97"/>
                </a:lnTo>
                <a:lnTo>
                  <a:pt x="3318" y="97"/>
                </a:lnTo>
                <a:lnTo>
                  <a:pt x="3318" y="98"/>
                </a:lnTo>
                <a:lnTo>
                  <a:pt x="3318" y="98"/>
                </a:lnTo>
                <a:lnTo>
                  <a:pt x="3319" y="98"/>
                </a:lnTo>
                <a:lnTo>
                  <a:pt x="3320" y="98"/>
                </a:lnTo>
                <a:lnTo>
                  <a:pt x="3320" y="97"/>
                </a:lnTo>
                <a:lnTo>
                  <a:pt x="3321" y="97"/>
                </a:lnTo>
                <a:lnTo>
                  <a:pt x="3321" y="97"/>
                </a:lnTo>
                <a:lnTo>
                  <a:pt x="3321" y="97"/>
                </a:lnTo>
                <a:lnTo>
                  <a:pt x="3322" y="97"/>
                </a:lnTo>
                <a:lnTo>
                  <a:pt x="3322" y="97"/>
                </a:lnTo>
                <a:lnTo>
                  <a:pt x="3322" y="97"/>
                </a:lnTo>
                <a:lnTo>
                  <a:pt x="3323" y="97"/>
                </a:lnTo>
                <a:lnTo>
                  <a:pt x="3323" y="97"/>
                </a:lnTo>
                <a:lnTo>
                  <a:pt x="3324" y="97"/>
                </a:lnTo>
                <a:lnTo>
                  <a:pt x="3324" y="97"/>
                </a:lnTo>
                <a:lnTo>
                  <a:pt x="3325" y="97"/>
                </a:lnTo>
                <a:lnTo>
                  <a:pt x="3325" y="97"/>
                </a:lnTo>
                <a:lnTo>
                  <a:pt x="3326" y="97"/>
                </a:lnTo>
                <a:lnTo>
                  <a:pt x="3326" y="96"/>
                </a:lnTo>
                <a:lnTo>
                  <a:pt x="3326" y="96"/>
                </a:lnTo>
                <a:lnTo>
                  <a:pt x="3327" y="96"/>
                </a:lnTo>
                <a:lnTo>
                  <a:pt x="3327" y="96"/>
                </a:lnTo>
                <a:lnTo>
                  <a:pt x="3327" y="96"/>
                </a:lnTo>
                <a:lnTo>
                  <a:pt x="3328" y="96"/>
                </a:lnTo>
                <a:lnTo>
                  <a:pt x="3328" y="96"/>
                </a:lnTo>
                <a:lnTo>
                  <a:pt x="3329" y="96"/>
                </a:lnTo>
                <a:lnTo>
                  <a:pt x="3329" y="96"/>
                </a:lnTo>
                <a:lnTo>
                  <a:pt x="3329" y="96"/>
                </a:lnTo>
                <a:lnTo>
                  <a:pt x="3330" y="96"/>
                </a:lnTo>
                <a:lnTo>
                  <a:pt x="3331" y="96"/>
                </a:lnTo>
                <a:lnTo>
                  <a:pt x="3331" y="96"/>
                </a:lnTo>
                <a:lnTo>
                  <a:pt x="3332" y="95"/>
                </a:lnTo>
                <a:lnTo>
                  <a:pt x="3332" y="95"/>
                </a:lnTo>
                <a:lnTo>
                  <a:pt x="3332" y="95"/>
                </a:lnTo>
                <a:lnTo>
                  <a:pt x="3333" y="96"/>
                </a:lnTo>
                <a:lnTo>
                  <a:pt x="3333" y="96"/>
                </a:lnTo>
                <a:lnTo>
                  <a:pt x="3333" y="96"/>
                </a:lnTo>
                <a:lnTo>
                  <a:pt x="3334" y="96"/>
                </a:lnTo>
                <a:lnTo>
                  <a:pt x="3334" y="96"/>
                </a:lnTo>
                <a:lnTo>
                  <a:pt x="3335" y="96"/>
                </a:lnTo>
                <a:lnTo>
                  <a:pt x="3336" y="95"/>
                </a:lnTo>
                <a:lnTo>
                  <a:pt x="3336" y="95"/>
                </a:lnTo>
                <a:lnTo>
                  <a:pt x="3337" y="96"/>
                </a:lnTo>
                <a:lnTo>
                  <a:pt x="3337" y="96"/>
                </a:lnTo>
                <a:lnTo>
                  <a:pt x="3338" y="96"/>
                </a:lnTo>
                <a:lnTo>
                  <a:pt x="3338" y="97"/>
                </a:lnTo>
                <a:lnTo>
                  <a:pt x="3339" y="96"/>
                </a:lnTo>
                <a:lnTo>
                  <a:pt x="3340" y="96"/>
                </a:lnTo>
                <a:lnTo>
                  <a:pt x="3340" y="95"/>
                </a:lnTo>
                <a:lnTo>
                  <a:pt x="3340" y="96"/>
                </a:lnTo>
                <a:lnTo>
                  <a:pt x="3341" y="96"/>
                </a:lnTo>
                <a:lnTo>
                  <a:pt x="3341" y="96"/>
                </a:lnTo>
                <a:lnTo>
                  <a:pt x="3341" y="96"/>
                </a:lnTo>
                <a:lnTo>
                  <a:pt x="3341" y="96"/>
                </a:lnTo>
                <a:lnTo>
                  <a:pt x="3342" y="96"/>
                </a:lnTo>
                <a:lnTo>
                  <a:pt x="3342" y="96"/>
                </a:lnTo>
                <a:lnTo>
                  <a:pt x="3342" y="96"/>
                </a:lnTo>
                <a:lnTo>
                  <a:pt x="3343" y="96"/>
                </a:lnTo>
                <a:lnTo>
                  <a:pt x="3343" y="96"/>
                </a:lnTo>
                <a:lnTo>
                  <a:pt x="3344" y="96"/>
                </a:lnTo>
                <a:lnTo>
                  <a:pt x="3344" y="95"/>
                </a:lnTo>
                <a:lnTo>
                  <a:pt x="3345" y="95"/>
                </a:lnTo>
                <a:lnTo>
                  <a:pt x="3345" y="95"/>
                </a:lnTo>
                <a:lnTo>
                  <a:pt x="3346" y="95"/>
                </a:lnTo>
                <a:lnTo>
                  <a:pt x="3346" y="95"/>
                </a:lnTo>
                <a:lnTo>
                  <a:pt x="3347" y="96"/>
                </a:lnTo>
                <a:lnTo>
                  <a:pt x="3347" y="95"/>
                </a:lnTo>
                <a:lnTo>
                  <a:pt x="3348" y="96"/>
                </a:lnTo>
                <a:lnTo>
                  <a:pt x="3348" y="96"/>
                </a:lnTo>
                <a:lnTo>
                  <a:pt x="3349" y="96"/>
                </a:lnTo>
                <a:lnTo>
                  <a:pt x="3349" y="96"/>
                </a:lnTo>
                <a:lnTo>
                  <a:pt x="3350" y="96"/>
                </a:lnTo>
                <a:lnTo>
                  <a:pt x="3351" y="96"/>
                </a:lnTo>
                <a:lnTo>
                  <a:pt x="3352" y="96"/>
                </a:lnTo>
                <a:lnTo>
                  <a:pt x="3352" y="96"/>
                </a:lnTo>
                <a:lnTo>
                  <a:pt x="3353" y="97"/>
                </a:lnTo>
                <a:lnTo>
                  <a:pt x="3353" y="97"/>
                </a:lnTo>
                <a:lnTo>
                  <a:pt x="3353" y="97"/>
                </a:lnTo>
                <a:lnTo>
                  <a:pt x="3354" y="98"/>
                </a:lnTo>
                <a:lnTo>
                  <a:pt x="3354" y="98"/>
                </a:lnTo>
                <a:lnTo>
                  <a:pt x="3355" y="98"/>
                </a:lnTo>
                <a:lnTo>
                  <a:pt x="3355" y="98"/>
                </a:lnTo>
                <a:lnTo>
                  <a:pt x="3355" y="98"/>
                </a:lnTo>
                <a:lnTo>
                  <a:pt x="3356" y="97"/>
                </a:lnTo>
                <a:lnTo>
                  <a:pt x="3357" y="97"/>
                </a:lnTo>
                <a:lnTo>
                  <a:pt x="3357" y="97"/>
                </a:lnTo>
                <a:lnTo>
                  <a:pt x="3357" y="97"/>
                </a:lnTo>
                <a:lnTo>
                  <a:pt x="3358" y="97"/>
                </a:lnTo>
                <a:lnTo>
                  <a:pt x="3358" y="97"/>
                </a:lnTo>
                <a:lnTo>
                  <a:pt x="3359" y="97"/>
                </a:lnTo>
                <a:lnTo>
                  <a:pt x="3359" y="97"/>
                </a:lnTo>
                <a:lnTo>
                  <a:pt x="3359" y="97"/>
                </a:lnTo>
                <a:lnTo>
                  <a:pt x="3360" y="98"/>
                </a:lnTo>
                <a:lnTo>
                  <a:pt x="3360" y="98"/>
                </a:lnTo>
                <a:lnTo>
                  <a:pt x="3361" y="98"/>
                </a:lnTo>
                <a:lnTo>
                  <a:pt x="3361" y="98"/>
                </a:lnTo>
                <a:lnTo>
                  <a:pt x="3361" y="97"/>
                </a:lnTo>
                <a:lnTo>
                  <a:pt x="3362" y="97"/>
                </a:lnTo>
                <a:lnTo>
                  <a:pt x="3362" y="97"/>
                </a:lnTo>
                <a:lnTo>
                  <a:pt x="3362" y="97"/>
                </a:lnTo>
                <a:lnTo>
                  <a:pt x="3363" y="97"/>
                </a:lnTo>
                <a:lnTo>
                  <a:pt x="3363" y="97"/>
                </a:lnTo>
                <a:lnTo>
                  <a:pt x="3364" y="97"/>
                </a:lnTo>
                <a:lnTo>
                  <a:pt x="3364" y="97"/>
                </a:lnTo>
                <a:lnTo>
                  <a:pt x="3364" y="97"/>
                </a:lnTo>
                <a:lnTo>
                  <a:pt x="3365" y="97"/>
                </a:lnTo>
                <a:lnTo>
                  <a:pt x="3365" y="97"/>
                </a:lnTo>
                <a:lnTo>
                  <a:pt x="3366" y="97"/>
                </a:lnTo>
                <a:lnTo>
                  <a:pt x="3366" y="97"/>
                </a:lnTo>
                <a:lnTo>
                  <a:pt x="3366" y="97"/>
                </a:lnTo>
                <a:lnTo>
                  <a:pt x="3367" y="97"/>
                </a:lnTo>
                <a:lnTo>
                  <a:pt x="3367" y="97"/>
                </a:lnTo>
                <a:lnTo>
                  <a:pt x="3368" y="96"/>
                </a:lnTo>
                <a:lnTo>
                  <a:pt x="3368" y="96"/>
                </a:lnTo>
                <a:lnTo>
                  <a:pt x="3369" y="96"/>
                </a:lnTo>
                <a:lnTo>
                  <a:pt x="3369" y="96"/>
                </a:lnTo>
                <a:lnTo>
                  <a:pt x="3370" y="96"/>
                </a:lnTo>
                <a:lnTo>
                  <a:pt x="3370" y="96"/>
                </a:lnTo>
                <a:lnTo>
                  <a:pt x="3370" y="96"/>
                </a:lnTo>
                <a:lnTo>
                  <a:pt x="3371" y="96"/>
                </a:lnTo>
                <a:lnTo>
                  <a:pt x="3372" y="96"/>
                </a:lnTo>
                <a:lnTo>
                  <a:pt x="3372" y="96"/>
                </a:lnTo>
                <a:lnTo>
                  <a:pt x="3373" y="95"/>
                </a:lnTo>
                <a:lnTo>
                  <a:pt x="3374" y="95"/>
                </a:lnTo>
                <a:lnTo>
                  <a:pt x="3374" y="95"/>
                </a:lnTo>
                <a:lnTo>
                  <a:pt x="3374" y="95"/>
                </a:lnTo>
                <a:lnTo>
                  <a:pt x="3374" y="95"/>
                </a:lnTo>
                <a:lnTo>
                  <a:pt x="3375" y="95"/>
                </a:lnTo>
                <a:lnTo>
                  <a:pt x="3375" y="95"/>
                </a:lnTo>
                <a:lnTo>
                  <a:pt x="3376" y="94"/>
                </a:lnTo>
                <a:lnTo>
                  <a:pt x="3376" y="94"/>
                </a:lnTo>
                <a:lnTo>
                  <a:pt x="3377" y="94"/>
                </a:lnTo>
                <a:lnTo>
                  <a:pt x="3378" y="94"/>
                </a:lnTo>
                <a:lnTo>
                  <a:pt x="3379" y="93"/>
                </a:lnTo>
                <a:lnTo>
                  <a:pt x="3379" y="93"/>
                </a:lnTo>
                <a:lnTo>
                  <a:pt x="3379" y="93"/>
                </a:lnTo>
                <a:lnTo>
                  <a:pt x="3380" y="93"/>
                </a:lnTo>
                <a:lnTo>
                  <a:pt x="3380" y="93"/>
                </a:lnTo>
                <a:lnTo>
                  <a:pt x="3380" y="93"/>
                </a:lnTo>
                <a:lnTo>
                  <a:pt x="3381" y="94"/>
                </a:lnTo>
                <a:lnTo>
                  <a:pt x="3381" y="94"/>
                </a:lnTo>
                <a:lnTo>
                  <a:pt x="3382" y="93"/>
                </a:lnTo>
                <a:lnTo>
                  <a:pt x="3382" y="93"/>
                </a:lnTo>
                <a:lnTo>
                  <a:pt x="3383" y="93"/>
                </a:lnTo>
                <a:lnTo>
                  <a:pt x="3383" y="93"/>
                </a:lnTo>
                <a:lnTo>
                  <a:pt x="3384" y="93"/>
                </a:lnTo>
                <a:lnTo>
                  <a:pt x="3384" y="93"/>
                </a:lnTo>
                <a:lnTo>
                  <a:pt x="3384" y="93"/>
                </a:lnTo>
                <a:lnTo>
                  <a:pt x="3385" y="93"/>
                </a:lnTo>
                <a:lnTo>
                  <a:pt x="3385" y="93"/>
                </a:lnTo>
                <a:lnTo>
                  <a:pt x="3386" y="93"/>
                </a:lnTo>
                <a:lnTo>
                  <a:pt x="3386" y="93"/>
                </a:lnTo>
                <a:lnTo>
                  <a:pt x="3387" y="93"/>
                </a:lnTo>
                <a:lnTo>
                  <a:pt x="3387" y="93"/>
                </a:lnTo>
                <a:lnTo>
                  <a:pt x="3388" y="92"/>
                </a:lnTo>
                <a:lnTo>
                  <a:pt x="3388" y="92"/>
                </a:lnTo>
                <a:lnTo>
                  <a:pt x="3389" y="92"/>
                </a:lnTo>
                <a:lnTo>
                  <a:pt x="3390" y="93"/>
                </a:lnTo>
                <a:lnTo>
                  <a:pt x="3390" y="93"/>
                </a:lnTo>
                <a:lnTo>
                  <a:pt x="3391" y="94"/>
                </a:lnTo>
                <a:lnTo>
                  <a:pt x="3391" y="94"/>
                </a:lnTo>
                <a:lnTo>
                  <a:pt x="3392" y="95"/>
                </a:lnTo>
                <a:lnTo>
                  <a:pt x="3392" y="95"/>
                </a:lnTo>
                <a:lnTo>
                  <a:pt x="3393" y="96"/>
                </a:lnTo>
                <a:lnTo>
                  <a:pt x="3393" y="96"/>
                </a:lnTo>
                <a:lnTo>
                  <a:pt x="3394" y="96"/>
                </a:lnTo>
                <a:lnTo>
                  <a:pt x="3394" y="96"/>
                </a:lnTo>
                <a:lnTo>
                  <a:pt x="3395" y="96"/>
                </a:lnTo>
                <a:lnTo>
                  <a:pt x="3395" y="96"/>
                </a:lnTo>
                <a:lnTo>
                  <a:pt x="3396" y="96"/>
                </a:lnTo>
                <a:lnTo>
                  <a:pt x="3396" y="96"/>
                </a:lnTo>
                <a:lnTo>
                  <a:pt x="3396" y="96"/>
                </a:lnTo>
                <a:lnTo>
                  <a:pt x="3397" y="97"/>
                </a:lnTo>
                <a:lnTo>
                  <a:pt x="3397" y="97"/>
                </a:lnTo>
                <a:lnTo>
                  <a:pt x="3398" y="97"/>
                </a:lnTo>
                <a:lnTo>
                  <a:pt x="3398" y="97"/>
                </a:lnTo>
                <a:lnTo>
                  <a:pt x="3399" y="97"/>
                </a:lnTo>
                <a:lnTo>
                  <a:pt x="3400" y="98"/>
                </a:lnTo>
                <a:lnTo>
                  <a:pt x="3400" y="98"/>
                </a:lnTo>
                <a:lnTo>
                  <a:pt x="3401" y="98"/>
                </a:lnTo>
                <a:lnTo>
                  <a:pt x="3401" y="98"/>
                </a:lnTo>
                <a:lnTo>
                  <a:pt x="3402" y="99"/>
                </a:lnTo>
                <a:lnTo>
                  <a:pt x="3402" y="99"/>
                </a:lnTo>
                <a:lnTo>
                  <a:pt x="3403" y="99"/>
                </a:lnTo>
                <a:lnTo>
                  <a:pt x="3403" y="99"/>
                </a:lnTo>
                <a:lnTo>
                  <a:pt x="3404" y="99"/>
                </a:lnTo>
                <a:lnTo>
                  <a:pt x="3404" y="99"/>
                </a:lnTo>
                <a:lnTo>
                  <a:pt x="3404" y="99"/>
                </a:lnTo>
                <a:lnTo>
                  <a:pt x="3405" y="99"/>
                </a:lnTo>
                <a:lnTo>
                  <a:pt x="3405" y="99"/>
                </a:lnTo>
                <a:lnTo>
                  <a:pt x="3406" y="100"/>
                </a:lnTo>
                <a:lnTo>
                  <a:pt x="3406" y="100"/>
                </a:lnTo>
                <a:lnTo>
                  <a:pt x="3407" y="100"/>
                </a:lnTo>
                <a:lnTo>
                  <a:pt x="3407" y="100"/>
                </a:lnTo>
                <a:lnTo>
                  <a:pt x="3408" y="100"/>
                </a:lnTo>
                <a:lnTo>
                  <a:pt x="3408" y="100"/>
                </a:lnTo>
                <a:lnTo>
                  <a:pt x="3409" y="100"/>
                </a:lnTo>
                <a:lnTo>
                  <a:pt x="3409" y="100"/>
                </a:lnTo>
                <a:lnTo>
                  <a:pt x="3410" y="99"/>
                </a:lnTo>
                <a:lnTo>
                  <a:pt x="3411" y="97"/>
                </a:lnTo>
                <a:lnTo>
                  <a:pt x="3411" y="96"/>
                </a:lnTo>
                <a:lnTo>
                  <a:pt x="3412" y="92"/>
                </a:lnTo>
                <a:lnTo>
                  <a:pt x="3412" y="92"/>
                </a:lnTo>
                <a:lnTo>
                  <a:pt x="3412" y="92"/>
                </a:lnTo>
                <a:lnTo>
                  <a:pt x="3412" y="92"/>
                </a:lnTo>
                <a:lnTo>
                  <a:pt x="3413" y="92"/>
                </a:lnTo>
                <a:lnTo>
                  <a:pt x="3413" y="92"/>
                </a:lnTo>
                <a:lnTo>
                  <a:pt x="3414" y="92"/>
                </a:lnTo>
                <a:lnTo>
                  <a:pt x="3414" y="92"/>
                </a:lnTo>
                <a:lnTo>
                  <a:pt x="3415" y="92"/>
                </a:lnTo>
                <a:lnTo>
                  <a:pt x="3416" y="90"/>
                </a:lnTo>
                <a:lnTo>
                  <a:pt x="3416" y="89"/>
                </a:lnTo>
                <a:lnTo>
                  <a:pt x="3417" y="87"/>
                </a:lnTo>
                <a:lnTo>
                  <a:pt x="3417" y="87"/>
                </a:lnTo>
                <a:lnTo>
                  <a:pt x="3418" y="87"/>
                </a:lnTo>
                <a:lnTo>
                  <a:pt x="3418" y="87"/>
                </a:lnTo>
                <a:lnTo>
                  <a:pt x="3418" y="87"/>
                </a:lnTo>
                <a:lnTo>
                  <a:pt x="3419" y="88"/>
                </a:lnTo>
                <a:lnTo>
                  <a:pt x="3420" y="88"/>
                </a:lnTo>
                <a:lnTo>
                  <a:pt x="3420" y="89"/>
                </a:lnTo>
                <a:lnTo>
                  <a:pt x="3421" y="89"/>
                </a:lnTo>
                <a:lnTo>
                  <a:pt x="3421" y="89"/>
                </a:lnTo>
                <a:lnTo>
                  <a:pt x="3422" y="89"/>
                </a:lnTo>
                <a:lnTo>
                  <a:pt x="3422" y="88"/>
                </a:lnTo>
                <a:lnTo>
                  <a:pt x="3423" y="87"/>
                </a:lnTo>
                <a:lnTo>
                  <a:pt x="3423" y="86"/>
                </a:lnTo>
                <a:lnTo>
                  <a:pt x="3424" y="85"/>
                </a:lnTo>
                <a:lnTo>
                  <a:pt x="3424" y="84"/>
                </a:lnTo>
                <a:lnTo>
                  <a:pt x="3425" y="84"/>
                </a:lnTo>
                <a:lnTo>
                  <a:pt x="3425" y="84"/>
                </a:lnTo>
                <a:lnTo>
                  <a:pt x="3426" y="85"/>
                </a:lnTo>
                <a:lnTo>
                  <a:pt x="3426" y="85"/>
                </a:lnTo>
                <a:lnTo>
                  <a:pt x="3427" y="85"/>
                </a:lnTo>
                <a:lnTo>
                  <a:pt x="3427" y="85"/>
                </a:lnTo>
                <a:lnTo>
                  <a:pt x="3428" y="81"/>
                </a:lnTo>
                <a:lnTo>
                  <a:pt x="3428" y="80"/>
                </a:lnTo>
                <a:lnTo>
                  <a:pt x="3429" y="76"/>
                </a:lnTo>
                <a:lnTo>
                  <a:pt x="3429" y="76"/>
                </a:lnTo>
                <a:lnTo>
                  <a:pt x="3430" y="75"/>
                </a:lnTo>
                <a:lnTo>
                  <a:pt x="3430" y="75"/>
                </a:lnTo>
                <a:lnTo>
                  <a:pt x="3431" y="74"/>
                </a:lnTo>
                <a:lnTo>
                  <a:pt x="3431" y="74"/>
                </a:lnTo>
                <a:lnTo>
                  <a:pt x="3431" y="74"/>
                </a:lnTo>
                <a:lnTo>
                  <a:pt x="3432" y="75"/>
                </a:lnTo>
                <a:lnTo>
                  <a:pt x="3433" y="75"/>
                </a:lnTo>
                <a:lnTo>
                  <a:pt x="3433" y="75"/>
                </a:lnTo>
                <a:lnTo>
                  <a:pt x="3434" y="71"/>
                </a:lnTo>
                <a:lnTo>
                  <a:pt x="3434" y="71"/>
                </a:lnTo>
                <a:lnTo>
                  <a:pt x="3435" y="66"/>
                </a:lnTo>
                <a:lnTo>
                  <a:pt x="3435" y="66"/>
                </a:lnTo>
                <a:lnTo>
                  <a:pt x="3436" y="66"/>
                </a:lnTo>
                <a:lnTo>
                  <a:pt x="3436" y="65"/>
                </a:lnTo>
                <a:lnTo>
                  <a:pt x="3437" y="65"/>
                </a:lnTo>
                <a:lnTo>
                  <a:pt x="3437" y="65"/>
                </a:lnTo>
                <a:lnTo>
                  <a:pt x="3438" y="66"/>
                </a:lnTo>
                <a:lnTo>
                  <a:pt x="3438" y="67"/>
                </a:lnTo>
                <a:lnTo>
                  <a:pt x="3439" y="68"/>
                </a:lnTo>
                <a:lnTo>
                  <a:pt x="3439" y="68"/>
                </a:lnTo>
                <a:lnTo>
                  <a:pt x="3440" y="67"/>
                </a:lnTo>
                <a:lnTo>
                  <a:pt x="3440" y="67"/>
                </a:lnTo>
                <a:lnTo>
                  <a:pt x="3441" y="67"/>
                </a:lnTo>
                <a:lnTo>
                  <a:pt x="3441" y="68"/>
                </a:lnTo>
                <a:lnTo>
                  <a:pt x="3441" y="68"/>
                </a:lnTo>
                <a:lnTo>
                  <a:pt x="3442" y="68"/>
                </a:lnTo>
                <a:lnTo>
                  <a:pt x="3443" y="68"/>
                </a:lnTo>
                <a:lnTo>
                  <a:pt x="3443" y="67"/>
                </a:lnTo>
                <a:lnTo>
                  <a:pt x="3443" y="67"/>
                </a:lnTo>
                <a:lnTo>
                  <a:pt x="3444" y="68"/>
                </a:lnTo>
                <a:lnTo>
                  <a:pt x="3444" y="68"/>
                </a:lnTo>
                <a:lnTo>
                  <a:pt x="3445" y="71"/>
                </a:lnTo>
                <a:lnTo>
                  <a:pt x="3445" y="72"/>
                </a:lnTo>
                <a:lnTo>
                  <a:pt x="3446" y="72"/>
                </a:lnTo>
                <a:lnTo>
                  <a:pt x="3447" y="73"/>
                </a:lnTo>
                <a:lnTo>
                  <a:pt x="3447" y="73"/>
                </a:lnTo>
                <a:lnTo>
                  <a:pt x="3447" y="74"/>
                </a:lnTo>
                <a:lnTo>
                  <a:pt x="3448" y="74"/>
                </a:lnTo>
                <a:lnTo>
                  <a:pt x="3448" y="73"/>
                </a:lnTo>
                <a:lnTo>
                  <a:pt x="3449" y="74"/>
                </a:lnTo>
                <a:lnTo>
                  <a:pt x="3449" y="74"/>
                </a:lnTo>
                <a:lnTo>
                  <a:pt x="3450" y="74"/>
                </a:lnTo>
                <a:lnTo>
                  <a:pt x="3450" y="75"/>
                </a:lnTo>
                <a:lnTo>
                  <a:pt x="3451" y="75"/>
                </a:lnTo>
                <a:lnTo>
                  <a:pt x="3451" y="75"/>
                </a:lnTo>
                <a:lnTo>
                  <a:pt x="3451" y="74"/>
                </a:lnTo>
                <a:lnTo>
                  <a:pt x="3452" y="73"/>
                </a:lnTo>
                <a:lnTo>
                  <a:pt x="3452" y="74"/>
                </a:lnTo>
                <a:lnTo>
                  <a:pt x="3453" y="74"/>
                </a:lnTo>
                <a:lnTo>
                  <a:pt x="3453" y="73"/>
                </a:lnTo>
                <a:lnTo>
                  <a:pt x="3454" y="73"/>
                </a:lnTo>
                <a:lnTo>
                  <a:pt x="3454" y="73"/>
                </a:lnTo>
                <a:lnTo>
                  <a:pt x="3454" y="74"/>
                </a:lnTo>
                <a:lnTo>
                  <a:pt x="3455" y="74"/>
                </a:lnTo>
                <a:lnTo>
                  <a:pt x="3455" y="74"/>
                </a:lnTo>
                <a:lnTo>
                  <a:pt x="3456" y="75"/>
                </a:lnTo>
                <a:lnTo>
                  <a:pt x="3456" y="75"/>
                </a:lnTo>
                <a:lnTo>
                  <a:pt x="3457" y="69"/>
                </a:lnTo>
                <a:lnTo>
                  <a:pt x="3458" y="69"/>
                </a:lnTo>
                <a:lnTo>
                  <a:pt x="3458" y="68"/>
                </a:lnTo>
                <a:lnTo>
                  <a:pt x="3459" y="70"/>
                </a:lnTo>
                <a:lnTo>
                  <a:pt x="3459" y="70"/>
                </a:lnTo>
                <a:lnTo>
                  <a:pt x="3460" y="73"/>
                </a:lnTo>
                <a:lnTo>
                  <a:pt x="3460" y="73"/>
                </a:lnTo>
                <a:lnTo>
                  <a:pt x="3460" y="73"/>
                </a:lnTo>
                <a:lnTo>
                  <a:pt x="3461" y="73"/>
                </a:lnTo>
                <a:lnTo>
                  <a:pt x="3461" y="74"/>
                </a:lnTo>
                <a:lnTo>
                  <a:pt x="3462" y="74"/>
                </a:lnTo>
                <a:lnTo>
                  <a:pt x="3463" y="75"/>
                </a:lnTo>
                <a:lnTo>
                  <a:pt x="3463" y="80"/>
                </a:lnTo>
                <a:lnTo>
                  <a:pt x="3463" y="80"/>
                </a:lnTo>
                <a:lnTo>
                  <a:pt x="3464" y="80"/>
                </a:lnTo>
                <a:lnTo>
                  <a:pt x="3464" y="79"/>
                </a:lnTo>
                <a:lnTo>
                  <a:pt x="3465" y="79"/>
                </a:lnTo>
                <a:lnTo>
                  <a:pt x="3465" y="79"/>
                </a:lnTo>
                <a:lnTo>
                  <a:pt x="3465" y="78"/>
                </a:lnTo>
                <a:lnTo>
                  <a:pt x="3466" y="79"/>
                </a:lnTo>
                <a:lnTo>
                  <a:pt x="3466" y="79"/>
                </a:lnTo>
                <a:lnTo>
                  <a:pt x="3466" y="79"/>
                </a:lnTo>
                <a:lnTo>
                  <a:pt x="3467" y="79"/>
                </a:lnTo>
                <a:lnTo>
                  <a:pt x="3467" y="79"/>
                </a:lnTo>
                <a:lnTo>
                  <a:pt x="3467" y="78"/>
                </a:lnTo>
                <a:lnTo>
                  <a:pt x="3468" y="79"/>
                </a:lnTo>
                <a:lnTo>
                  <a:pt x="3468" y="78"/>
                </a:lnTo>
                <a:lnTo>
                  <a:pt x="3469" y="75"/>
                </a:lnTo>
                <a:lnTo>
                  <a:pt x="3470" y="57"/>
                </a:lnTo>
                <a:lnTo>
                  <a:pt x="3470" y="53"/>
                </a:lnTo>
                <a:lnTo>
                  <a:pt x="3471" y="41"/>
                </a:lnTo>
                <a:lnTo>
                  <a:pt x="3471" y="40"/>
                </a:lnTo>
                <a:lnTo>
                  <a:pt x="3472" y="38"/>
                </a:lnTo>
                <a:lnTo>
                  <a:pt x="3472" y="37"/>
                </a:lnTo>
                <a:lnTo>
                  <a:pt x="3473" y="37"/>
                </a:lnTo>
                <a:lnTo>
                  <a:pt x="3473" y="38"/>
                </a:lnTo>
                <a:lnTo>
                  <a:pt x="3474" y="38"/>
                </a:lnTo>
                <a:lnTo>
                  <a:pt x="3475" y="40"/>
                </a:lnTo>
                <a:lnTo>
                  <a:pt x="3475" y="37"/>
                </a:lnTo>
                <a:lnTo>
                  <a:pt x="3476" y="23"/>
                </a:lnTo>
                <a:lnTo>
                  <a:pt x="3476" y="21"/>
                </a:lnTo>
                <a:lnTo>
                  <a:pt x="3477" y="8"/>
                </a:lnTo>
                <a:lnTo>
                  <a:pt x="3477" y="10"/>
                </a:lnTo>
                <a:lnTo>
                  <a:pt x="3478" y="24"/>
                </a:lnTo>
                <a:lnTo>
                  <a:pt x="3479" y="24"/>
                </a:lnTo>
                <a:lnTo>
                  <a:pt x="3479" y="25"/>
                </a:lnTo>
                <a:lnTo>
                  <a:pt x="3480" y="26"/>
                </a:lnTo>
                <a:lnTo>
                  <a:pt x="3481" y="10"/>
                </a:lnTo>
                <a:lnTo>
                  <a:pt x="3481" y="10"/>
                </a:lnTo>
                <a:lnTo>
                  <a:pt x="3482" y="11"/>
                </a:lnTo>
                <a:lnTo>
                  <a:pt x="3482" y="10"/>
                </a:lnTo>
                <a:lnTo>
                  <a:pt x="3482" y="10"/>
                </a:lnTo>
                <a:lnTo>
                  <a:pt x="3483" y="12"/>
                </a:lnTo>
                <a:lnTo>
                  <a:pt x="3483" y="12"/>
                </a:lnTo>
                <a:lnTo>
                  <a:pt x="3484" y="9"/>
                </a:lnTo>
                <a:lnTo>
                  <a:pt x="3484" y="10"/>
                </a:lnTo>
                <a:lnTo>
                  <a:pt x="3485" y="11"/>
                </a:lnTo>
                <a:lnTo>
                  <a:pt x="3486" y="11"/>
                </a:lnTo>
                <a:lnTo>
                  <a:pt x="3486" y="11"/>
                </a:lnTo>
                <a:lnTo>
                  <a:pt x="3486" y="11"/>
                </a:lnTo>
                <a:lnTo>
                  <a:pt x="3487" y="13"/>
                </a:lnTo>
                <a:lnTo>
                  <a:pt x="3487" y="14"/>
                </a:lnTo>
                <a:lnTo>
                  <a:pt x="3488" y="15"/>
                </a:lnTo>
                <a:lnTo>
                  <a:pt x="3488" y="15"/>
                </a:lnTo>
                <a:lnTo>
                  <a:pt x="3489" y="16"/>
                </a:lnTo>
                <a:lnTo>
                  <a:pt x="3490" y="16"/>
                </a:lnTo>
                <a:lnTo>
                  <a:pt x="3490" y="14"/>
                </a:lnTo>
                <a:lnTo>
                  <a:pt x="3491" y="14"/>
                </a:lnTo>
                <a:lnTo>
                  <a:pt x="3492" y="13"/>
                </a:lnTo>
                <a:lnTo>
                  <a:pt x="3492" y="13"/>
                </a:lnTo>
                <a:lnTo>
                  <a:pt x="3492" y="12"/>
                </a:lnTo>
                <a:lnTo>
                  <a:pt x="3492" y="9"/>
                </a:lnTo>
                <a:lnTo>
                  <a:pt x="3493" y="11"/>
                </a:lnTo>
                <a:lnTo>
                  <a:pt x="3493" y="11"/>
                </a:lnTo>
                <a:lnTo>
                  <a:pt x="3494" y="12"/>
                </a:lnTo>
                <a:lnTo>
                  <a:pt x="3494" y="12"/>
                </a:lnTo>
                <a:lnTo>
                  <a:pt x="3495" y="13"/>
                </a:lnTo>
                <a:lnTo>
                  <a:pt x="3495" y="12"/>
                </a:lnTo>
                <a:lnTo>
                  <a:pt x="3496" y="14"/>
                </a:lnTo>
                <a:lnTo>
                  <a:pt x="3496" y="15"/>
                </a:lnTo>
                <a:lnTo>
                  <a:pt x="3497" y="14"/>
                </a:lnTo>
                <a:lnTo>
                  <a:pt x="3497" y="14"/>
                </a:lnTo>
                <a:lnTo>
                  <a:pt x="3498" y="13"/>
                </a:lnTo>
                <a:lnTo>
                  <a:pt x="3498" y="12"/>
                </a:lnTo>
                <a:lnTo>
                  <a:pt x="3499" y="19"/>
                </a:lnTo>
                <a:lnTo>
                  <a:pt x="3499" y="21"/>
                </a:lnTo>
                <a:lnTo>
                  <a:pt x="3500" y="29"/>
                </a:lnTo>
                <a:lnTo>
                  <a:pt x="3501" y="32"/>
                </a:lnTo>
                <a:lnTo>
                  <a:pt x="3502" y="38"/>
                </a:lnTo>
                <a:lnTo>
                  <a:pt x="3502" y="38"/>
                </a:lnTo>
                <a:lnTo>
                  <a:pt x="3502" y="38"/>
                </a:lnTo>
                <a:lnTo>
                  <a:pt x="3503" y="36"/>
                </a:lnTo>
                <a:lnTo>
                  <a:pt x="3503" y="36"/>
                </a:lnTo>
                <a:lnTo>
                  <a:pt x="3504" y="36"/>
                </a:lnTo>
                <a:lnTo>
                  <a:pt x="3504" y="36"/>
                </a:lnTo>
                <a:lnTo>
                  <a:pt x="3505" y="41"/>
                </a:lnTo>
                <a:lnTo>
                  <a:pt x="3506" y="42"/>
                </a:lnTo>
                <a:lnTo>
                  <a:pt x="3506" y="45"/>
                </a:lnTo>
                <a:lnTo>
                  <a:pt x="3507" y="45"/>
                </a:lnTo>
                <a:lnTo>
                  <a:pt x="3508" y="46"/>
                </a:lnTo>
                <a:lnTo>
                  <a:pt x="3508" y="47"/>
                </a:lnTo>
                <a:lnTo>
                  <a:pt x="3508" y="47"/>
                </a:lnTo>
                <a:lnTo>
                  <a:pt x="3509" y="47"/>
                </a:lnTo>
                <a:lnTo>
                  <a:pt x="3509" y="46"/>
                </a:lnTo>
                <a:lnTo>
                  <a:pt x="3509" y="46"/>
                </a:lnTo>
                <a:lnTo>
                  <a:pt x="3510" y="48"/>
                </a:lnTo>
                <a:lnTo>
                  <a:pt x="3510" y="50"/>
                </a:lnTo>
                <a:lnTo>
                  <a:pt x="3511" y="64"/>
                </a:lnTo>
                <a:lnTo>
                  <a:pt x="3512" y="65"/>
                </a:lnTo>
                <a:lnTo>
                  <a:pt x="3513" y="71"/>
                </a:lnTo>
                <a:lnTo>
                  <a:pt x="3513" y="72"/>
                </a:lnTo>
                <a:lnTo>
                  <a:pt x="3513" y="72"/>
                </a:lnTo>
                <a:lnTo>
                  <a:pt x="3514" y="75"/>
                </a:lnTo>
                <a:lnTo>
                  <a:pt x="3514" y="75"/>
                </a:lnTo>
                <a:lnTo>
                  <a:pt x="3514" y="75"/>
                </a:lnTo>
                <a:lnTo>
                  <a:pt x="3515" y="75"/>
                </a:lnTo>
                <a:lnTo>
                  <a:pt x="3515" y="75"/>
                </a:lnTo>
                <a:lnTo>
                  <a:pt x="3516" y="75"/>
                </a:lnTo>
                <a:lnTo>
                  <a:pt x="3516" y="74"/>
                </a:lnTo>
                <a:lnTo>
                  <a:pt x="3516" y="75"/>
                </a:lnTo>
                <a:lnTo>
                  <a:pt x="3517" y="75"/>
                </a:lnTo>
                <a:lnTo>
                  <a:pt x="3518" y="78"/>
                </a:lnTo>
                <a:lnTo>
                  <a:pt x="3518" y="77"/>
                </a:lnTo>
                <a:lnTo>
                  <a:pt x="3519" y="80"/>
                </a:lnTo>
                <a:lnTo>
                  <a:pt x="3519" y="80"/>
                </a:lnTo>
                <a:lnTo>
                  <a:pt x="3520" y="78"/>
                </a:lnTo>
                <a:lnTo>
                  <a:pt x="3520" y="78"/>
                </a:lnTo>
                <a:lnTo>
                  <a:pt x="3521" y="77"/>
                </a:lnTo>
                <a:lnTo>
                  <a:pt x="3522" y="77"/>
                </a:lnTo>
                <a:lnTo>
                  <a:pt x="3522" y="76"/>
                </a:lnTo>
                <a:lnTo>
                  <a:pt x="3522" y="77"/>
                </a:lnTo>
                <a:lnTo>
                  <a:pt x="3523" y="77"/>
                </a:lnTo>
                <a:lnTo>
                  <a:pt x="3524" y="76"/>
                </a:lnTo>
                <a:lnTo>
                  <a:pt x="3524" y="76"/>
                </a:lnTo>
                <a:lnTo>
                  <a:pt x="3525" y="75"/>
                </a:lnTo>
                <a:lnTo>
                  <a:pt x="3525" y="74"/>
                </a:lnTo>
                <a:lnTo>
                  <a:pt x="3526" y="75"/>
                </a:lnTo>
                <a:lnTo>
                  <a:pt x="3526" y="74"/>
                </a:lnTo>
                <a:lnTo>
                  <a:pt x="3527" y="74"/>
                </a:lnTo>
                <a:lnTo>
                  <a:pt x="3528" y="73"/>
                </a:lnTo>
                <a:lnTo>
                  <a:pt x="3529" y="73"/>
                </a:lnTo>
                <a:lnTo>
                  <a:pt x="3529" y="72"/>
                </a:lnTo>
                <a:lnTo>
                  <a:pt x="3530" y="71"/>
                </a:lnTo>
                <a:lnTo>
                  <a:pt x="3530" y="70"/>
                </a:lnTo>
                <a:lnTo>
                  <a:pt x="3531" y="69"/>
                </a:lnTo>
                <a:lnTo>
                  <a:pt x="3531" y="69"/>
                </a:lnTo>
                <a:lnTo>
                  <a:pt x="3531" y="69"/>
                </a:lnTo>
                <a:lnTo>
                  <a:pt x="3532" y="69"/>
                </a:lnTo>
                <a:lnTo>
                  <a:pt x="3533" y="70"/>
                </a:lnTo>
                <a:lnTo>
                  <a:pt x="3533" y="73"/>
                </a:lnTo>
                <a:lnTo>
                  <a:pt x="3534" y="71"/>
                </a:lnTo>
                <a:lnTo>
                  <a:pt x="3534" y="68"/>
                </a:lnTo>
                <a:lnTo>
                  <a:pt x="3535" y="70"/>
                </a:lnTo>
                <a:lnTo>
                  <a:pt x="3535" y="71"/>
                </a:lnTo>
                <a:lnTo>
                  <a:pt x="3536" y="73"/>
                </a:lnTo>
                <a:lnTo>
                  <a:pt x="3536" y="73"/>
                </a:lnTo>
                <a:lnTo>
                  <a:pt x="3537" y="72"/>
                </a:lnTo>
                <a:lnTo>
                  <a:pt x="3537" y="74"/>
                </a:lnTo>
                <a:lnTo>
                  <a:pt x="3538" y="74"/>
                </a:lnTo>
                <a:lnTo>
                  <a:pt x="3538" y="75"/>
                </a:lnTo>
                <a:lnTo>
                  <a:pt x="3538" y="75"/>
                </a:lnTo>
                <a:lnTo>
                  <a:pt x="3539" y="75"/>
                </a:lnTo>
                <a:lnTo>
                  <a:pt x="3539" y="75"/>
                </a:lnTo>
                <a:lnTo>
                  <a:pt x="3540" y="75"/>
                </a:lnTo>
                <a:lnTo>
                  <a:pt x="3540" y="76"/>
                </a:lnTo>
                <a:lnTo>
                  <a:pt x="3541" y="78"/>
                </a:lnTo>
                <a:lnTo>
                  <a:pt x="3541" y="79"/>
                </a:lnTo>
                <a:lnTo>
                  <a:pt x="3542" y="80"/>
                </a:lnTo>
                <a:lnTo>
                  <a:pt x="3542" y="80"/>
                </a:lnTo>
                <a:lnTo>
                  <a:pt x="3543" y="82"/>
                </a:lnTo>
                <a:lnTo>
                  <a:pt x="3544" y="83"/>
                </a:lnTo>
                <a:lnTo>
                  <a:pt x="3545" y="85"/>
                </a:lnTo>
                <a:lnTo>
                  <a:pt x="3545" y="85"/>
                </a:lnTo>
                <a:lnTo>
                  <a:pt x="3545" y="85"/>
                </a:lnTo>
                <a:lnTo>
                  <a:pt x="3546" y="86"/>
                </a:lnTo>
                <a:lnTo>
                  <a:pt x="3546" y="86"/>
                </a:lnTo>
                <a:lnTo>
                  <a:pt x="3547" y="87"/>
                </a:lnTo>
                <a:lnTo>
                  <a:pt x="3547" y="87"/>
                </a:lnTo>
                <a:lnTo>
                  <a:pt x="3547" y="88"/>
                </a:lnTo>
                <a:lnTo>
                  <a:pt x="3548" y="89"/>
                </a:lnTo>
                <a:lnTo>
                  <a:pt x="3549" y="89"/>
                </a:lnTo>
                <a:lnTo>
                  <a:pt x="3549" y="89"/>
                </a:lnTo>
                <a:lnTo>
                  <a:pt x="3550" y="89"/>
                </a:lnTo>
                <a:lnTo>
                  <a:pt x="3551" y="89"/>
                </a:lnTo>
                <a:lnTo>
                  <a:pt x="3551" y="89"/>
                </a:lnTo>
                <a:lnTo>
                  <a:pt x="3551" y="89"/>
                </a:lnTo>
                <a:lnTo>
                  <a:pt x="3552" y="91"/>
                </a:lnTo>
                <a:lnTo>
                  <a:pt x="3552" y="91"/>
                </a:lnTo>
                <a:lnTo>
                  <a:pt x="3553" y="92"/>
                </a:lnTo>
                <a:lnTo>
                  <a:pt x="3553" y="93"/>
                </a:lnTo>
                <a:lnTo>
                  <a:pt x="3554" y="94"/>
                </a:lnTo>
                <a:lnTo>
                  <a:pt x="3554" y="93"/>
                </a:lnTo>
                <a:lnTo>
                  <a:pt x="3555" y="93"/>
                </a:lnTo>
                <a:lnTo>
                  <a:pt x="3556" y="93"/>
                </a:lnTo>
                <a:lnTo>
                  <a:pt x="3556" y="94"/>
                </a:lnTo>
                <a:lnTo>
                  <a:pt x="3557" y="94"/>
                </a:lnTo>
                <a:lnTo>
                  <a:pt x="3557" y="94"/>
                </a:lnTo>
                <a:lnTo>
                  <a:pt x="3558" y="94"/>
                </a:lnTo>
                <a:lnTo>
                  <a:pt x="3558" y="94"/>
                </a:lnTo>
                <a:lnTo>
                  <a:pt x="3558" y="93"/>
                </a:lnTo>
                <a:lnTo>
                  <a:pt x="3559" y="92"/>
                </a:lnTo>
                <a:lnTo>
                  <a:pt x="3560" y="91"/>
                </a:lnTo>
                <a:lnTo>
                  <a:pt x="3560" y="91"/>
                </a:lnTo>
                <a:lnTo>
                  <a:pt x="3561" y="92"/>
                </a:lnTo>
                <a:lnTo>
                  <a:pt x="3561" y="92"/>
                </a:lnTo>
                <a:lnTo>
                  <a:pt x="3561" y="92"/>
                </a:lnTo>
                <a:lnTo>
                  <a:pt x="3562" y="92"/>
                </a:lnTo>
                <a:lnTo>
                  <a:pt x="3562" y="92"/>
                </a:lnTo>
                <a:lnTo>
                  <a:pt x="3563" y="91"/>
                </a:lnTo>
                <a:lnTo>
                  <a:pt x="3563" y="91"/>
                </a:lnTo>
                <a:lnTo>
                  <a:pt x="3564" y="91"/>
                </a:lnTo>
                <a:lnTo>
                  <a:pt x="3564" y="91"/>
                </a:lnTo>
                <a:lnTo>
                  <a:pt x="3565" y="91"/>
                </a:lnTo>
                <a:lnTo>
                  <a:pt x="3565" y="89"/>
                </a:lnTo>
                <a:lnTo>
                  <a:pt x="3566" y="89"/>
                </a:lnTo>
                <a:lnTo>
                  <a:pt x="3567" y="88"/>
                </a:lnTo>
                <a:lnTo>
                  <a:pt x="3567" y="88"/>
                </a:lnTo>
                <a:lnTo>
                  <a:pt x="3568" y="87"/>
                </a:lnTo>
                <a:lnTo>
                  <a:pt x="3568" y="87"/>
                </a:lnTo>
                <a:lnTo>
                  <a:pt x="3568" y="87"/>
                </a:lnTo>
                <a:lnTo>
                  <a:pt x="3569" y="86"/>
                </a:lnTo>
                <a:lnTo>
                  <a:pt x="3569" y="85"/>
                </a:lnTo>
                <a:lnTo>
                  <a:pt x="3570" y="83"/>
                </a:lnTo>
                <a:lnTo>
                  <a:pt x="3571" y="82"/>
                </a:lnTo>
                <a:lnTo>
                  <a:pt x="3571" y="81"/>
                </a:lnTo>
                <a:lnTo>
                  <a:pt x="3572" y="82"/>
                </a:lnTo>
                <a:lnTo>
                  <a:pt x="3572" y="81"/>
                </a:lnTo>
                <a:lnTo>
                  <a:pt x="3573" y="81"/>
                </a:lnTo>
                <a:lnTo>
                  <a:pt x="3573" y="80"/>
                </a:lnTo>
                <a:lnTo>
                  <a:pt x="3574" y="80"/>
                </a:lnTo>
                <a:lnTo>
                  <a:pt x="3574" y="80"/>
                </a:lnTo>
                <a:lnTo>
                  <a:pt x="3574" y="80"/>
                </a:lnTo>
                <a:lnTo>
                  <a:pt x="3575" y="79"/>
                </a:lnTo>
                <a:lnTo>
                  <a:pt x="3575" y="80"/>
                </a:lnTo>
                <a:lnTo>
                  <a:pt x="3576" y="80"/>
                </a:lnTo>
                <a:lnTo>
                  <a:pt x="3576" y="81"/>
                </a:lnTo>
                <a:lnTo>
                  <a:pt x="3577" y="81"/>
                </a:lnTo>
                <a:lnTo>
                  <a:pt x="3577" y="81"/>
                </a:lnTo>
                <a:lnTo>
                  <a:pt x="3578" y="82"/>
                </a:lnTo>
                <a:lnTo>
                  <a:pt x="3578" y="83"/>
                </a:lnTo>
                <a:lnTo>
                  <a:pt x="3579" y="84"/>
                </a:lnTo>
                <a:lnTo>
                  <a:pt x="3579" y="84"/>
                </a:lnTo>
                <a:lnTo>
                  <a:pt x="3580" y="83"/>
                </a:lnTo>
                <a:lnTo>
                  <a:pt x="3581" y="82"/>
                </a:lnTo>
                <a:lnTo>
                  <a:pt x="3581" y="81"/>
                </a:lnTo>
                <a:lnTo>
                  <a:pt x="3582" y="82"/>
                </a:lnTo>
                <a:lnTo>
                  <a:pt x="3583" y="84"/>
                </a:lnTo>
                <a:lnTo>
                  <a:pt x="3583" y="84"/>
                </a:lnTo>
                <a:lnTo>
                  <a:pt x="3584" y="86"/>
                </a:lnTo>
                <a:lnTo>
                  <a:pt x="3584" y="86"/>
                </a:lnTo>
                <a:lnTo>
                  <a:pt x="3585" y="86"/>
                </a:lnTo>
                <a:lnTo>
                  <a:pt x="3585" y="86"/>
                </a:lnTo>
                <a:lnTo>
                  <a:pt x="3585" y="86"/>
                </a:lnTo>
                <a:lnTo>
                  <a:pt x="3586" y="85"/>
                </a:lnTo>
                <a:lnTo>
                  <a:pt x="3587" y="85"/>
                </a:lnTo>
                <a:lnTo>
                  <a:pt x="3588" y="87"/>
                </a:lnTo>
                <a:lnTo>
                  <a:pt x="3588" y="87"/>
                </a:lnTo>
                <a:lnTo>
                  <a:pt x="3589" y="88"/>
                </a:lnTo>
                <a:lnTo>
                  <a:pt x="3589" y="88"/>
                </a:lnTo>
                <a:lnTo>
                  <a:pt x="3590" y="88"/>
                </a:lnTo>
                <a:lnTo>
                  <a:pt x="3590" y="88"/>
                </a:lnTo>
                <a:lnTo>
                  <a:pt x="3590" y="88"/>
                </a:lnTo>
                <a:lnTo>
                  <a:pt x="3591" y="88"/>
                </a:lnTo>
                <a:lnTo>
                  <a:pt x="3591" y="88"/>
                </a:lnTo>
                <a:lnTo>
                  <a:pt x="3592" y="88"/>
                </a:lnTo>
                <a:lnTo>
                  <a:pt x="3592" y="88"/>
                </a:lnTo>
                <a:lnTo>
                  <a:pt x="3593" y="88"/>
                </a:lnTo>
                <a:lnTo>
                  <a:pt x="3593" y="88"/>
                </a:lnTo>
                <a:lnTo>
                  <a:pt x="3593" y="88"/>
                </a:lnTo>
                <a:lnTo>
                  <a:pt x="3594" y="88"/>
                </a:lnTo>
                <a:lnTo>
                  <a:pt x="3594" y="89"/>
                </a:lnTo>
                <a:lnTo>
                  <a:pt x="3595" y="88"/>
                </a:lnTo>
                <a:lnTo>
                  <a:pt x="3595" y="88"/>
                </a:lnTo>
                <a:lnTo>
                  <a:pt x="3596" y="88"/>
                </a:lnTo>
                <a:lnTo>
                  <a:pt x="3596" y="88"/>
                </a:lnTo>
                <a:lnTo>
                  <a:pt x="3597" y="88"/>
                </a:lnTo>
                <a:lnTo>
                  <a:pt x="3597" y="88"/>
                </a:lnTo>
                <a:lnTo>
                  <a:pt x="3597" y="88"/>
                </a:lnTo>
                <a:lnTo>
                  <a:pt x="3598" y="88"/>
                </a:lnTo>
                <a:lnTo>
                  <a:pt x="3599" y="87"/>
                </a:lnTo>
                <a:lnTo>
                  <a:pt x="3599" y="87"/>
                </a:lnTo>
                <a:lnTo>
                  <a:pt x="3600" y="88"/>
                </a:lnTo>
                <a:lnTo>
                  <a:pt x="3600" y="88"/>
                </a:lnTo>
                <a:lnTo>
                  <a:pt x="3601" y="88"/>
                </a:lnTo>
                <a:lnTo>
                  <a:pt x="3601" y="87"/>
                </a:lnTo>
                <a:lnTo>
                  <a:pt x="3601" y="87"/>
                </a:lnTo>
                <a:lnTo>
                  <a:pt x="3602" y="87"/>
                </a:lnTo>
                <a:lnTo>
                  <a:pt x="3603" y="87"/>
                </a:lnTo>
                <a:lnTo>
                  <a:pt x="3604" y="87"/>
                </a:lnTo>
                <a:lnTo>
                  <a:pt x="3604" y="87"/>
                </a:lnTo>
                <a:lnTo>
                  <a:pt x="3605" y="85"/>
                </a:lnTo>
                <a:lnTo>
                  <a:pt x="3605" y="85"/>
                </a:lnTo>
                <a:lnTo>
                  <a:pt x="3606" y="84"/>
                </a:lnTo>
                <a:lnTo>
                  <a:pt x="3606" y="84"/>
                </a:lnTo>
                <a:lnTo>
                  <a:pt x="3607" y="84"/>
                </a:lnTo>
                <a:lnTo>
                  <a:pt x="3607" y="84"/>
                </a:lnTo>
                <a:lnTo>
                  <a:pt x="3608" y="84"/>
                </a:lnTo>
                <a:lnTo>
                  <a:pt x="3608" y="84"/>
                </a:lnTo>
                <a:lnTo>
                  <a:pt x="3609" y="84"/>
                </a:lnTo>
                <a:lnTo>
                  <a:pt x="3609" y="84"/>
                </a:lnTo>
                <a:lnTo>
                  <a:pt x="3610" y="84"/>
                </a:lnTo>
                <a:lnTo>
                  <a:pt x="3610" y="84"/>
                </a:lnTo>
                <a:lnTo>
                  <a:pt x="3611" y="84"/>
                </a:lnTo>
                <a:lnTo>
                  <a:pt x="3611" y="84"/>
                </a:lnTo>
                <a:lnTo>
                  <a:pt x="3612" y="84"/>
                </a:lnTo>
                <a:lnTo>
                  <a:pt x="3612" y="85"/>
                </a:lnTo>
                <a:lnTo>
                  <a:pt x="3612" y="86"/>
                </a:lnTo>
                <a:lnTo>
                  <a:pt x="3613" y="87"/>
                </a:lnTo>
                <a:lnTo>
                  <a:pt x="3613" y="87"/>
                </a:lnTo>
                <a:lnTo>
                  <a:pt x="3614" y="87"/>
                </a:lnTo>
                <a:lnTo>
                  <a:pt x="3614" y="87"/>
                </a:lnTo>
                <a:lnTo>
                  <a:pt x="3615" y="87"/>
                </a:lnTo>
                <a:lnTo>
                  <a:pt x="3615" y="87"/>
                </a:lnTo>
                <a:lnTo>
                  <a:pt x="3615" y="87"/>
                </a:lnTo>
                <a:lnTo>
                  <a:pt x="3616" y="87"/>
                </a:lnTo>
                <a:lnTo>
                  <a:pt x="3616" y="87"/>
                </a:lnTo>
                <a:lnTo>
                  <a:pt x="3616" y="87"/>
                </a:lnTo>
                <a:lnTo>
                  <a:pt x="3617" y="86"/>
                </a:lnTo>
                <a:lnTo>
                  <a:pt x="3617" y="86"/>
                </a:lnTo>
                <a:lnTo>
                  <a:pt x="3618" y="88"/>
                </a:lnTo>
                <a:lnTo>
                  <a:pt x="3619" y="88"/>
                </a:lnTo>
                <a:lnTo>
                  <a:pt x="3620" y="86"/>
                </a:lnTo>
                <a:lnTo>
                  <a:pt x="3620" y="86"/>
                </a:lnTo>
                <a:lnTo>
                  <a:pt x="3621" y="87"/>
                </a:lnTo>
                <a:lnTo>
                  <a:pt x="3621" y="88"/>
                </a:lnTo>
                <a:lnTo>
                  <a:pt x="3622" y="88"/>
                </a:lnTo>
                <a:lnTo>
                  <a:pt x="3622" y="88"/>
                </a:lnTo>
                <a:lnTo>
                  <a:pt x="3622" y="88"/>
                </a:lnTo>
                <a:lnTo>
                  <a:pt x="3622" y="88"/>
                </a:lnTo>
                <a:lnTo>
                  <a:pt x="3623" y="88"/>
                </a:lnTo>
                <a:lnTo>
                  <a:pt x="3624" y="88"/>
                </a:lnTo>
                <a:lnTo>
                  <a:pt x="3624" y="88"/>
                </a:lnTo>
                <a:lnTo>
                  <a:pt x="3624" y="88"/>
                </a:lnTo>
                <a:lnTo>
                  <a:pt x="3625" y="88"/>
                </a:lnTo>
                <a:lnTo>
                  <a:pt x="3625" y="88"/>
                </a:lnTo>
                <a:lnTo>
                  <a:pt x="3626" y="87"/>
                </a:lnTo>
                <a:lnTo>
                  <a:pt x="3626" y="88"/>
                </a:lnTo>
                <a:lnTo>
                  <a:pt x="3626" y="88"/>
                </a:lnTo>
                <a:lnTo>
                  <a:pt x="3627" y="88"/>
                </a:lnTo>
                <a:lnTo>
                  <a:pt x="3627" y="88"/>
                </a:lnTo>
                <a:lnTo>
                  <a:pt x="3628" y="87"/>
                </a:lnTo>
                <a:lnTo>
                  <a:pt x="3628" y="84"/>
                </a:lnTo>
                <a:lnTo>
                  <a:pt x="3629" y="85"/>
                </a:lnTo>
                <a:lnTo>
                  <a:pt x="3629" y="84"/>
                </a:lnTo>
                <a:lnTo>
                  <a:pt x="3630" y="85"/>
                </a:lnTo>
                <a:lnTo>
                  <a:pt x="3631" y="85"/>
                </a:lnTo>
                <a:lnTo>
                  <a:pt x="3631" y="85"/>
                </a:lnTo>
                <a:lnTo>
                  <a:pt x="3632" y="85"/>
                </a:lnTo>
                <a:lnTo>
                  <a:pt x="3632" y="86"/>
                </a:lnTo>
                <a:lnTo>
                  <a:pt x="3632" y="86"/>
                </a:lnTo>
                <a:lnTo>
                  <a:pt x="3632" y="86"/>
                </a:lnTo>
                <a:lnTo>
                  <a:pt x="3633" y="86"/>
                </a:lnTo>
                <a:lnTo>
                  <a:pt x="3633" y="86"/>
                </a:lnTo>
                <a:lnTo>
                  <a:pt x="3634" y="86"/>
                </a:lnTo>
                <a:lnTo>
                  <a:pt x="3634" y="86"/>
                </a:lnTo>
                <a:lnTo>
                  <a:pt x="3635" y="86"/>
                </a:lnTo>
                <a:lnTo>
                  <a:pt x="3635" y="86"/>
                </a:lnTo>
                <a:lnTo>
                  <a:pt x="3636" y="85"/>
                </a:lnTo>
                <a:lnTo>
                  <a:pt x="3636" y="85"/>
                </a:lnTo>
                <a:lnTo>
                  <a:pt x="3636" y="85"/>
                </a:lnTo>
                <a:lnTo>
                  <a:pt x="3637" y="86"/>
                </a:lnTo>
                <a:lnTo>
                  <a:pt x="3637" y="86"/>
                </a:lnTo>
                <a:lnTo>
                  <a:pt x="3638" y="87"/>
                </a:lnTo>
                <a:lnTo>
                  <a:pt x="3638" y="87"/>
                </a:lnTo>
                <a:lnTo>
                  <a:pt x="3639" y="87"/>
                </a:lnTo>
                <a:lnTo>
                  <a:pt x="3639" y="87"/>
                </a:lnTo>
                <a:lnTo>
                  <a:pt x="3640" y="87"/>
                </a:lnTo>
                <a:lnTo>
                  <a:pt x="3640" y="88"/>
                </a:lnTo>
                <a:lnTo>
                  <a:pt x="3641" y="88"/>
                </a:lnTo>
                <a:lnTo>
                  <a:pt x="3641" y="88"/>
                </a:lnTo>
                <a:lnTo>
                  <a:pt x="3642" y="88"/>
                </a:lnTo>
                <a:lnTo>
                  <a:pt x="3642" y="88"/>
                </a:lnTo>
                <a:lnTo>
                  <a:pt x="3643" y="88"/>
                </a:lnTo>
                <a:lnTo>
                  <a:pt x="3643" y="88"/>
                </a:lnTo>
                <a:lnTo>
                  <a:pt x="3643" y="88"/>
                </a:lnTo>
                <a:lnTo>
                  <a:pt x="3644" y="88"/>
                </a:lnTo>
                <a:lnTo>
                  <a:pt x="3644" y="88"/>
                </a:lnTo>
                <a:lnTo>
                  <a:pt x="3644" y="88"/>
                </a:lnTo>
                <a:lnTo>
                  <a:pt x="3645" y="88"/>
                </a:lnTo>
                <a:lnTo>
                  <a:pt x="3646" y="88"/>
                </a:lnTo>
                <a:lnTo>
                  <a:pt x="3646" y="88"/>
                </a:lnTo>
                <a:lnTo>
                  <a:pt x="3646" y="88"/>
                </a:lnTo>
                <a:lnTo>
                  <a:pt x="3647" y="88"/>
                </a:lnTo>
                <a:lnTo>
                  <a:pt x="3647" y="88"/>
                </a:lnTo>
                <a:lnTo>
                  <a:pt x="3648" y="88"/>
                </a:lnTo>
                <a:lnTo>
                  <a:pt x="3648" y="88"/>
                </a:lnTo>
                <a:lnTo>
                  <a:pt x="3649" y="88"/>
                </a:lnTo>
                <a:lnTo>
                  <a:pt x="3649" y="88"/>
                </a:lnTo>
                <a:lnTo>
                  <a:pt x="3649" y="88"/>
                </a:lnTo>
                <a:lnTo>
                  <a:pt x="3650" y="88"/>
                </a:lnTo>
                <a:lnTo>
                  <a:pt x="3651" y="88"/>
                </a:lnTo>
                <a:lnTo>
                  <a:pt x="3651" y="88"/>
                </a:lnTo>
                <a:lnTo>
                  <a:pt x="3652" y="88"/>
                </a:lnTo>
                <a:lnTo>
                  <a:pt x="3652" y="88"/>
                </a:lnTo>
                <a:lnTo>
                  <a:pt x="3652" y="88"/>
                </a:lnTo>
                <a:lnTo>
                  <a:pt x="3653" y="88"/>
                </a:lnTo>
                <a:lnTo>
                  <a:pt x="3653" y="88"/>
                </a:lnTo>
                <a:lnTo>
                  <a:pt x="3654" y="88"/>
                </a:lnTo>
                <a:lnTo>
                  <a:pt x="3654" y="88"/>
                </a:lnTo>
                <a:lnTo>
                  <a:pt x="3654" y="88"/>
                </a:lnTo>
                <a:lnTo>
                  <a:pt x="3655" y="88"/>
                </a:lnTo>
                <a:lnTo>
                  <a:pt x="3655" y="89"/>
                </a:lnTo>
                <a:lnTo>
                  <a:pt x="3656" y="89"/>
                </a:lnTo>
                <a:lnTo>
                  <a:pt x="3656" y="88"/>
                </a:lnTo>
                <a:lnTo>
                  <a:pt x="3656" y="89"/>
                </a:lnTo>
                <a:lnTo>
                  <a:pt x="3657" y="89"/>
                </a:lnTo>
                <a:lnTo>
                  <a:pt x="3658" y="89"/>
                </a:lnTo>
                <a:lnTo>
                  <a:pt x="3658" y="89"/>
                </a:lnTo>
                <a:lnTo>
                  <a:pt x="3659" y="90"/>
                </a:lnTo>
                <a:lnTo>
                  <a:pt x="3659" y="89"/>
                </a:lnTo>
                <a:lnTo>
                  <a:pt x="3659" y="89"/>
                </a:lnTo>
                <a:lnTo>
                  <a:pt x="3660" y="89"/>
                </a:lnTo>
                <a:lnTo>
                  <a:pt x="3660" y="89"/>
                </a:lnTo>
                <a:lnTo>
                  <a:pt x="3660" y="90"/>
                </a:lnTo>
                <a:lnTo>
                  <a:pt x="3661" y="92"/>
                </a:lnTo>
                <a:lnTo>
                  <a:pt x="3662" y="92"/>
                </a:lnTo>
                <a:lnTo>
                  <a:pt x="3663" y="91"/>
                </a:lnTo>
                <a:lnTo>
                  <a:pt x="3663" y="91"/>
                </a:lnTo>
                <a:lnTo>
                  <a:pt x="3664" y="91"/>
                </a:lnTo>
                <a:lnTo>
                  <a:pt x="3664" y="91"/>
                </a:lnTo>
                <a:lnTo>
                  <a:pt x="3664" y="91"/>
                </a:lnTo>
                <a:lnTo>
                  <a:pt x="3664" y="91"/>
                </a:lnTo>
                <a:lnTo>
                  <a:pt x="3665" y="92"/>
                </a:lnTo>
                <a:lnTo>
                  <a:pt x="3665" y="91"/>
                </a:lnTo>
                <a:lnTo>
                  <a:pt x="3665" y="91"/>
                </a:lnTo>
                <a:lnTo>
                  <a:pt x="3666" y="90"/>
                </a:lnTo>
                <a:lnTo>
                  <a:pt x="3667" y="91"/>
                </a:lnTo>
                <a:lnTo>
                  <a:pt x="3667" y="92"/>
                </a:lnTo>
                <a:lnTo>
                  <a:pt x="3667" y="92"/>
                </a:lnTo>
                <a:lnTo>
                  <a:pt x="3668" y="92"/>
                </a:lnTo>
                <a:lnTo>
                  <a:pt x="3669" y="92"/>
                </a:lnTo>
                <a:lnTo>
                  <a:pt x="3669" y="92"/>
                </a:lnTo>
                <a:lnTo>
                  <a:pt x="3670" y="93"/>
                </a:lnTo>
                <a:lnTo>
                  <a:pt x="3670" y="92"/>
                </a:lnTo>
                <a:lnTo>
                  <a:pt x="3670" y="91"/>
                </a:lnTo>
                <a:lnTo>
                  <a:pt x="3671" y="90"/>
                </a:lnTo>
                <a:lnTo>
                  <a:pt x="3671" y="89"/>
                </a:lnTo>
                <a:lnTo>
                  <a:pt x="3672" y="88"/>
                </a:lnTo>
                <a:lnTo>
                  <a:pt x="3672" y="88"/>
                </a:lnTo>
                <a:lnTo>
                  <a:pt x="3673" y="88"/>
                </a:lnTo>
                <a:lnTo>
                  <a:pt x="3673" y="88"/>
                </a:lnTo>
                <a:lnTo>
                  <a:pt x="3674" y="88"/>
                </a:lnTo>
                <a:lnTo>
                  <a:pt x="3674" y="88"/>
                </a:lnTo>
                <a:lnTo>
                  <a:pt x="3674" y="88"/>
                </a:lnTo>
                <a:lnTo>
                  <a:pt x="3675" y="87"/>
                </a:lnTo>
                <a:lnTo>
                  <a:pt x="3675" y="87"/>
                </a:lnTo>
                <a:lnTo>
                  <a:pt x="3676" y="87"/>
                </a:lnTo>
                <a:lnTo>
                  <a:pt x="3676" y="87"/>
                </a:lnTo>
                <a:lnTo>
                  <a:pt x="3677" y="85"/>
                </a:lnTo>
                <a:lnTo>
                  <a:pt x="3678" y="84"/>
                </a:lnTo>
                <a:lnTo>
                  <a:pt x="3679" y="82"/>
                </a:lnTo>
                <a:lnTo>
                  <a:pt x="3679" y="81"/>
                </a:lnTo>
                <a:lnTo>
                  <a:pt x="3679" y="81"/>
                </a:lnTo>
                <a:lnTo>
                  <a:pt x="3680" y="81"/>
                </a:lnTo>
                <a:lnTo>
                  <a:pt x="3680" y="81"/>
                </a:lnTo>
                <a:lnTo>
                  <a:pt x="3681" y="80"/>
                </a:lnTo>
                <a:lnTo>
                  <a:pt x="3681" y="80"/>
                </a:lnTo>
                <a:lnTo>
                  <a:pt x="3681" y="80"/>
                </a:lnTo>
                <a:lnTo>
                  <a:pt x="3682" y="81"/>
                </a:lnTo>
                <a:lnTo>
                  <a:pt x="3683" y="81"/>
                </a:lnTo>
                <a:lnTo>
                  <a:pt x="3683" y="82"/>
                </a:lnTo>
                <a:lnTo>
                  <a:pt x="3684" y="82"/>
                </a:lnTo>
                <a:lnTo>
                  <a:pt x="3685" y="84"/>
                </a:lnTo>
                <a:lnTo>
                  <a:pt x="3685" y="84"/>
                </a:lnTo>
                <a:lnTo>
                  <a:pt x="3686" y="84"/>
                </a:lnTo>
                <a:lnTo>
                  <a:pt x="3686" y="84"/>
                </a:lnTo>
                <a:lnTo>
                  <a:pt x="3687" y="84"/>
                </a:lnTo>
                <a:lnTo>
                  <a:pt x="3687" y="84"/>
                </a:lnTo>
                <a:lnTo>
                  <a:pt x="3688" y="84"/>
                </a:lnTo>
                <a:lnTo>
                  <a:pt x="3689" y="84"/>
                </a:lnTo>
                <a:lnTo>
                  <a:pt x="3689" y="84"/>
                </a:lnTo>
                <a:lnTo>
                  <a:pt x="3689" y="84"/>
                </a:lnTo>
                <a:lnTo>
                  <a:pt x="3690" y="84"/>
                </a:lnTo>
                <a:lnTo>
                  <a:pt x="3690" y="84"/>
                </a:lnTo>
                <a:lnTo>
                  <a:pt x="3690" y="84"/>
                </a:lnTo>
                <a:lnTo>
                  <a:pt x="3691" y="84"/>
                </a:lnTo>
                <a:lnTo>
                  <a:pt x="3691" y="84"/>
                </a:lnTo>
                <a:lnTo>
                  <a:pt x="3691" y="84"/>
                </a:lnTo>
                <a:lnTo>
                  <a:pt x="3691" y="84"/>
                </a:lnTo>
                <a:lnTo>
                  <a:pt x="3692" y="84"/>
                </a:lnTo>
                <a:lnTo>
                  <a:pt x="3692" y="84"/>
                </a:lnTo>
                <a:lnTo>
                  <a:pt x="3693" y="84"/>
                </a:lnTo>
                <a:lnTo>
                  <a:pt x="3693" y="84"/>
                </a:lnTo>
                <a:lnTo>
                  <a:pt x="3694" y="84"/>
                </a:lnTo>
                <a:lnTo>
                  <a:pt x="3695" y="84"/>
                </a:lnTo>
                <a:lnTo>
                  <a:pt x="3695" y="83"/>
                </a:lnTo>
                <a:lnTo>
                  <a:pt x="3695" y="84"/>
                </a:lnTo>
                <a:lnTo>
                  <a:pt x="3696" y="81"/>
                </a:lnTo>
                <a:lnTo>
                  <a:pt x="3696" y="81"/>
                </a:lnTo>
                <a:lnTo>
                  <a:pt x="3697" y="77"/>
                </a:lnTo>
                <a:lnTo>
                  <a:pt x="3697" y="77"/>
                </a:lnTo>
                <a:lnTo>
                  <a:pt x="3698" y="78"/>
                </a:lnTo>
                <a:lnTo>
                  <a:pt x="3698" y="77"/>
                </a:lnTo>
                <a:lnTo>
                  <a:pt x="3699" y="77"/>
                </a:lnTo>
                <a:lnTo>
                  <a:pt x="3699" y="77"/>
                </a:lnTo>
                <a:lnTo>
                  <a:pt x="3699" y="79"/>
                </a:lnTo>
                <a:lnTo>
                  <a:pt x="3700" y="79"/>
                </a:lnTo>
                <a:lnTo>
                  <a:pt x="3701" y="81"/>
                </a:lnTo>
                <a:lnTo>
                  <a:pt x="3701" y="81"/>
                </a:lnTo>
                <a:lnTo>
                  <a:pt x="3702" y="82"/>
                </a:lnTo>
                <a:lnTo>
                  <a:pt x="3702" y="81"/>
                </a:lnTo>
                <a:lnTo>
                  <a:pt x="3702" y="81"/>
                </a:lnTo>
                <a:lnTo>
                  <a:pt x="3703" y="79"/>
                </a:lnTo>
                <a:lnTo>
                  <a:pt x="3703" y="79"/>
                </a:lnTo>
                <a:lnTo>
                  <a:pt x="3703" y="79"/>
                </a:lnTo>
                <a:lnTo>
                  <a:pt x="3704" y="79"/>
                </a:lnTo>
                <a:lnTo>
                  <a:pt x="3704" y="79"/>
                </a:lnTo>
                <a:lnTo>
                  <a:pt x="3704" y="79"/>
                </a:lnTo>
                <a:lnTo>
                  <a:pt x="3705" y="79"/>
                </a:lnTo>
                <a:lnTo>
                  <a:pt x="3705" y="79"/>
                </a:lnTo>
                <a:lnTo>
                  <a:pt x="3706" y="79"/>
                </a:lnTo>
                <a:lnTo>
                  <a:pt x="3706" y="79"/>
                </a:lnTo>
                <a:lnTo>
                  <a:pt x="3707" y="79"/>
                </a:lnTo>
                <a:lnTo>
                  <a:pt x="3707" y="79"/>
                </a:lnTo>
                <a:lnTo>
                  <a:pt x="3707" y="79"/>
                </a:lnTo>
                <a:lnTo>
                  <a:pt x="3708" y="81"/>
                </a:lnTo>
                <a:lnTo>
                  <a:pt x="3708" y="80"/>
                </a:lnTo>
                <a:lnTo>
                  <a:pt x="3709" y="83"/>
                </a:lnTo>
                <a:lnTo>
                  <a:pt x="3710" y="83"/>
                </a:lnTo>
                <a:lnTo>
                  <a:pt x="3710" y="83"/>
                </a:lnTo>
                <a:lnTo>
                  <a:pt x="3711" y="83"/>
                </a:lnTo>
                <a:lnTo>
                  <a:pt x="3711" y="83"/>
                </a:lnTo>
                <a:lnTo>
                  <a:pt x="3712" y="83"/>
                </a:lnTo>
                <a:lnTo>
                  <a:pt x="3712" y="83"/>
                </a:lnTo>
                <a:lnTo>
                  <a:pt x="3712" y="83"/>
                </a:lnTo>
                <a:lnTo>
                  <a:pt x="3713" y="83"/>
                </a:lnTo>
                <a:lnTo>
                  <a:pt x="3713" y="83"/>
                </a:lnTo>
                <a:lnTo>
                  <a:pt x="3713" y="83"/>
                </a:lnTo>
                <a:lnTo>
                  <a:pt x="3714" y="83"/>
                </a:lnTo>
                <a:lnTo>
                  <a:pt x="3714" y="83"/>
                </a:lnTo>
                <a:lnTo>
                  <a:pt x="3714" y="83"/>
                </a:lnTo>
                <a:lnTo>
                  <a:pt x="3715" y="84"/>
                </a:lnTo>
                <a:lnTo>
                  <a:pt x="3715" y="85"/>
                </a:lnTo>
                <a:lnTo>
                  <a:pt x="3716" y="85"/>
                </a:lnTo>
                <a:lnTo>
                  <a:pt x="3717" y="85"/>
                </a:lnTo>
                <a:lnTo>
                  <a:pt x="3717" y="85"/>
                </a:lnTo>
                <a:lnTo>
                  <a:pt x="3718" y="86"/>
                </a:lnTo>
                <a:lnTo>
                  <a:pt x="3718" y="86"/>
                </a:lnTo>
                <a:lnTo>
                  <a:pt x="3719" y="86"/>
                </a:lnTo>
                <a:lnTo>
                  <a:pt x="3719" y="86"/>
                </a:lnTo>
                <a:lnTo>
                  <a:pt x="3719" y="87"/>
                </a:lnTo>
                <a:lnTo>
                  <a:pt x="3720" y="87"/>
                </a:lnTo>
                <a:lnTo>
                  <a:pt x="3721" y="87"/>
                </a:lnTo>
                <a:lnTo>
                  <a:pt x="3721" y="87"/>
                </a:lnTo>
                <a:lnTo>
                  <a:pt x="3722" y="87"/>
                </a:lnTo>
                <a:lnTo>
                  <a:pt x="3722" y="87"/>
                </a:lnTo>
                <a:lnTo>
                  <a:pt x="3722" y="88"/>
                </a:lnTo>
                <a:lnTo>
                  <a:pt x="3723" y="88"/>
                </a:lnTo>
                <a:lnTo>
                  <a:pt x="3723" y="88"/>
                </a:lnTo>
                <a:lnTo>
                  <a:pt x="3723" y="88"/>
                </a:lnTo>
                <a:lnTo>
                  <a:pt x="3724" y="87"/>
                </a:lnTo>
                <a:lnTo>
                  <a:pt x="3724" y="87"/>
                </a:lnTo>
                <a:lnTo>
                  <a:pt x="3725" y="85"/>
                </a:lnTo>
                <a:lnTo>
                  <a:pt x="3726" y="85"/>
                </a:lnTo>
                <a:lnTo>
                  <a:pt x="3726" y="84"/>
                </a:lnTo>
                <a:lnTo>
                  <a:pt x="3727" y="84"/>
                </a:lnTo>
                <a:lnTo>
                  <a:pt x="3727" y="84"/>
                </a:lnTo>
                <a:lnTo>
                  <a:pt x="3728" y="84"/>
                </a:lnTo>
                <a:lnTo>
                  <a:pt x="3728" y="84"/>
                </a:lnTo>
                <a:lnTo>
                  <a:pt x="3729" y="84"/>
                </a:lnTo>
                <a:lnTo>
                  <a:pt x="3729" y="84"/>
                </a:lnTo>
                <a:lnTo>
                  <a:pt x="3729" y="84"/>
                </a:lnTo>
                <a:lnTo>
                  <a:pt x="3730" y="84"/>
                </a:lnTo>
                <a:lnTo>
                  <a:pt x="3730" y="84"/>
                </a:lnTo>
                <a:lnTo>
                  <a:pt x="3730" y="84"/>
                </a:lnTo>
                <a:lnTo>
                  <a:pt x="3731" y="84"/>
                </a:lnTo>
                <a:lnTo>
                  <a:pt x="3732" y="84"/>
                </a:lnTo>
                <a:lnTo>
                  <a:pt x="3732" y="84"/>
                </a:lnTo>
                <a:lnTo>
                  <a:pt x="3733" y="84"/>
                </a:lnTo>
                <a:lnTo>
                  <a:pt x="3733" y="84"/>
                </a:lnTo>
                <a:lnTo>
                  <a:pt x="3733" y="84"/>
                </a:lnTo>
                <a:lnTo>
                  <a:pt x="3734" y="84"/>
                </a:lnTo>
                <a:lnTo>
                  <a:pt x="3734" y="84"/>
                </a:lnTo>
                <a:lnTo>
                  <a:pt x="3735" y="84"/>
                </a:lnTo>
                <a:lnTo>
                  <a:pt x="3735" y="84"/>
                </a:lnTo>
                <a:lnTo>
                  <a:pt x="3735" y="84"/>
                </a:lnTo>
                <a:lnTo>
                  <a:pt x="3736" y="85"/>
                </a:lnTo>
                <a:lnTo>
                  <a:pt x="3737" y="85"/>
                </a:lnTo>
                <a:lnTo>
                  <a:pt x="3738" y="87"/>
                </a:lnTo>
                <a:lnTo>
                  <a:pt x="3738" y="88"/>
                </a:lnTo>
                <a:lnTo>
                  <a:pt x="3739" y="92"/>
                </a:lnTo>
                <a:lnTo>
                  <a:pt x="3739" y="92"/>
                </a:lnTo>
                <a:lnTo>
                  <a:pt x="3739" y="92"/>
                </a:lnTo>
                <a:lnTo>
                  <a:pt x="3740" y="92"/>
                </a:lnTo>
                <a:lnTo>
                  <a:pt x="3740" y="92"/>
                </a:lnTo>
                <a:lnTo>
                  <a:pt x="3740" y="92"/>
                </a:lnTo>
                <a:lnTo>
                  <a:pt x="3741" y="92"/>
                </a:lnTo>
                <a:lnTo>
                  <a:pt x="3742" y="92"/>
                </a:lnTo>
                <a:lnTo>
                  <a:pt x="3742" y="92"/>
                </a:lnTo>
                <a:lnTo>
                  <a:pt x="3742" y="92"/>
                </a:lnTo>
                <a:lnTo>
                  <a:pt x="3743" y="92"/>
                </a:lnTo>
                <a:lnTo>
                  <a:pt x="3743" y="92"/>
                </a:lnTo>
                <a:lnTo>
                  <a:pt x="3744" y="92"/>
                </a:lnTo>
                <a:lnTo>
                  <a:pt x="3744" y="91"/>
                </a:lnTo>
                <a:lnTo>
                  <a:pt x="3744" y="91"/>
                </a:lnTo>
                <a:lnTo>
                  <a:pt x="3744" y="91"/>
                </a:lnTo>
                <a:lnTo>
                  <a:pt x="3745" y="91"/>
                </a:lnTo>
                <a:lnTo>
                  <a:pt x="3745" y="91"/>
                </a:lnTo>
                <a:lnTo>
                  <a:pt x="3746" y="91"/>
                </a:lnTo>
                <a:lnTo>
                  <a:pt x="3746" y="91"/>
                </a:lnTo>
                <a:lnTo>
                  <a:pt x="3746" y="91"/>
                </a:lnTo>
                <a:lnTo>
                  <a:pt x="3747" y="92"/>
                </a:lnTo>
                <a:lnTo>
                  <a:pt x="3748" y="92"/>
                </a:lnTo>
                <a:lnTo>
                  <a:pt x="3748" y="92"/>
                </a:lnTo>
                <a:lnTo>
                  <a:pt x="3749" y="92"/>
                </a:lnTo>
                <a:lnTo>
                  <a:pt x="3749" y="92"/>
                </a:lnTo>
                <a:lnTo>
                  <a:pt x="3750" y="90"/>
                </a:lnTo>
                <a:lnTo>
                  <a:pt x="3750" y="90"/>
                </a:lnTo>
                <a:lnTo>
                  <a:pt x="3751" y="90"/>
                </a:lnTo>
                <a:lnTo>
                  <a:pt x="3751" y="90"/>
                </a:lnTo>
                <a:lnTo>
                  <a:pt x="3752" y="91"/>
                </a:lnTo>
                <a:lnTo>
                  <a:pt x="3753" y="91"/>
                </a:lnTo>
                <a:lnTo>
                  <a:pt x="3753" y="91"/>
                </a:lnTo>
                <a:lnTo>
                  <a:pt x="3754" y="91"/>
                </a:lnTo>
                <a:lnTo>
                  <a:pt x="3754" y="92"/>
                </a:lnTo>
                <a:lnTo>
                  <a:pt x="3754" y="92"/>
                </a:lnTo>
                <a:lnTo>
                  <a:pt x="3755" y="92"/>
                </a:lnTo>
                <a:lnTo>
                  <a:pt x="3755" y="92"/>
                </a:lnTo>
                <a:lnTo>
                  <a:pt x="3756" y="92"/>
                </a:lnTo>
                <a:lnTo>
                  <a:pt x="3756" y="92"/>
                </a:lnTo>
                <a:lnTo>
                  <a:pt x="3756" y="92"/>
                </a:lnTo>
                <a:lnTo>
                  <a:pt x="3757" y="92"/>
                </a:lnTo>
                <a:lnTo>
                  <a:pt x="3757" y="92"/>
                </a:lnTo>
                <a:lnTo>
                  <a:pt x="3758" y="92"/>
                </a:lnTo>
                <a:lnTo>
                  <a:pt x="3758" y="92"/>
                </a:lnTo>
                <a:lnTo>
                  <a:pt x="3759" y="92"/>
                </a:lnTo>
                <a:lnTo>
                  <a:pt x="3760" y="92"/>
                </a:lnTo>
                <a:lnTo>
                  <a:pt x="3760" y="91"/>
                </a:lnTo>
                <a:lnTo>
                  <a:pt x="3761" y="92"/>
                </a:lnTo>
                <a:lnTo>
                  <a:pt x="3761" y="91"/>
                </a:lnTo>
                <a:lnTo>
                  <a:pt x="3761" y="92"/>
                </a:lnTo>
                <a:lnTo>
                  <a:pt x="3762" y="88"/>
                </a:lnTo>
                <a:lnTo>
                  <a:pt x="3762" y="88"/>
                </a:lnTo>
                <a:lnTo>
                  <a:pt x="3763" y="88"/>
                </a:lnTo>
                <a:lnTo>
                  <a:pt x="3763" y="88"/>
                </a:lnTo>
                <a:lnTo>
                  <a:pt x="3764" y="88"/>
                </a:lnTo>
                <a:lnTo>
                  <a:pt x="3764" y="88"/>
                </a:lnTo>
                <a:lnTo>
                  <a:pt x="3764" y="88"/>
                </a:lnTo>
                <a:lnTo>
                  <a:pt x="3765" y="88"/>
                </a:lnTo>
                <a:lnTo>
                  <a:pt x="3765" y="88"/>
                </a:lnTo>
                <a:lnTo>
                  <a:pt x="3766" y="89"/>
                </a:lnTo>
                <a:lnTo>
                  <a:pt x="3766" y="90"/>
                </a:lnTo>
                <a:lnTo>
                  <a:pt x="3767" y="91"/>
                </a:lnTo>
                <a:lnTo>
                  <a:pt x="3767" y="91"/>
                </a:lnTo>
                <a:lnTo>
                  <a:pt x="3768" y="91"/>
                </a:lnTo>
                <a:lnTo>
                  <a:pt x="3768" y="91"/>
                </a:lnTo>
                <a:lnTo>
                  <a:pt x="3769" y="91"/>
                </a:lnTo>
                <a:lnTo>
                  <a:pt x="3770" y="91"/>
                </a:lnTo>
                <a:lnTo>
                  <a:pt x="3770" y="91"/>
                </a:lnTo>
                <a:lnTo>
                  <a:pt x="3771" y="91"/>
                </a:lnTo>
                <a:lnTo>
                  <a:pt x="3771" y="91"/>
                </a:lnTo>
                <a:lnTo>
                  <a:pt x="3771" y="91"/>
                </a:lnTo>
                <a:lnTo>
                  <a:pt x="3772" y="91"/>
                </a:lnTo>
                <a:lnTo>
                  <a:pt x="3772" y="91"/>
                </a:lnTo>
                <a:lnTo>
                  <a:pt x="3772" y="91"/>
                </a:lnTo>
                <a:lnTo>
                  <a:pt x="3773" y="91"/>
                </a:lnTo>
                <a:lnTo>
                  <a:pt x="3773" y="90"/>
                </a:lnTo>
                <a:lnTo>
                  <a:pt x="3774" y="90"/>
                </a:lnTo>
                <a:lnTo>
                  <a:pt x="3774" y="90"/>
                </a:lnTo>
                <a:lnTo>
                  <a:pt x="3774" y="90"/>
                </a:lnTo>
                <a:lnTo>
                  <a:pt x="3775" y="90"/>
                </a:lnTo>
                <a:lnTo>
                  <a:pt x="3776" y="90"/>
                </a:lnTo>
                <a:lnTo>
                  <a:pt x="3776" y="91"/>
                </a:lnTo>
                <a:lnTo>
                  <a:pt x="3777" y="91"/>
                </a:lnTo>
                <a:lnTo>
                  <a:pt x="3777" y="90"/>
                </a:lnTo>
                <a:lnTo>
                  <a:pt x="3777" y="90"/>
                </a:lnTo>
                <a:lnTo>
                  <a:pt x="3778" y="90"/>
                </a:lnTo>
                <a:lnTo>
                  <a:pt x="3778" y="90"/>
                </a:lnTo>
                <a:lnTo>
                  <a:pt x="3779" y="90"/>
                </a:lnTo>
                <a:lnTo>
                  <a:pt x="3779" y="90"/>
                </a:lnTo>
                <a:lnTo>
                  <a:pt x="3779" y="91"/>
                </a:lnTo>
                <a:lnTo>
                  <a:pt x="3781" y="91"/>
                </a:lnTo>
                <a:lnTo>
                  <a:pt x="3781" y="91"/>
                </a:lnTo>
                <a:lnTo>
                  <a:pt x="3781" y="91"/>
                </a:lnTo>
                <a:lnTo>
                  <a:pt x="3782" y="91"/>
                </a:lnTo>
                <a:lnTo>
                  <a:pt x="3782" y="91"/>
                </a:lnTo>
                <a:lnTo>
                  <a:pt x="3782" y="91"/>
                </a:lnTo>
                <a:lnTo>
                  <a:pt x="3783" y="89"/>
                </a:lnTo>
                <a:lnTo>
                  <a:pt x="3783" y="89"/>
                </a:lnTo>
                <a:lnTo>
                  <a:pt x="3784" y="89"/>
                </a:lnTo>
                <a:lnTo>
                  <a:pt x="3784" y="89"/>
                </a:lnTo>
                <a:lnTo>
                  <a:pt x="3785" y="89"/>
                </a:lnTo>
                <a:lnTo>
                  <a:pt x="3785" y="88"/>
                </a:lnTo>
                <a:lnTo>
                  <a:pt x="3785" y="90"/>
                </a:lnTo>
                <a:lnTo>
                  <a:pt x="3786" y="90"/>
                </a:lnTo>
                <a:lnTo>
                  <a:pt x="3786" y="90"/>
                </a:lnTo>
                <a:lnTo>
                  <a:pt x="3786" y="89"/>
                </a:lnTo>
                <a:lnTo>
                  <a:pt x="3787" y="89"/>
                </a:lnTo>
                <a:lnTo>
                  <a:pt x="3787" y="89"/>
                </a:lnTo>
                <a:lnTo>
                  <a:pt x="3788" y="89"/>
                </a:lnTo>
                <a:lnTo>
                  <a:pt x="3788" y="89"/>
                </a:lnTo>
                <a:lnTo>
                  <a:pt x="3789" y="89"/>
                </a:lnTo>
                <a:lnTo>
                  <a:pt x="3789" y="89"/>
                </a:lnTo>
                <a:lnTo>
                  <a:pt x="3790" y="89"/>
                </a:lnTo>
                <a:lnTo>
                  <a:pt x="3790" y="89"/>
                </a:lnTo>
                <a:lnTo>
                  <a:pt x="3791" y="89"/>
                </a:lnTo>
                <a:lnTo>
                  <a:pt x="3791" y="89"/>
                </a:lnTo>
                <a:lnTo>
                  <a:pt x="3791" y="89"/>
                </a:lnTo>
                <a:lnTo>
                  <a:pt x="3792" y="89"/>
                </a:lnTo>
                <a:lnTo>
                  <a:pt x="3792" y="89"/>
                </a:lnTo>
                <a:lnTo>
                  <a:pt x="3793" y="89"/>
                </a:lnTo>
                <a:lnTo>
                  <a:pt x="3793" y="89"/>
                </a:lnTo>
                <a:lnTo>
                  <a:pt x="3794" y="88"/>
                </a:lnTo>
                <a:lnTo>
                  <a:pt x="3794" y="88"/>
                </a:lnTo>
                <a:lnTo>
                  <a:pt x="3794" y="89"/>
                </a:lnTo>
                <a:lnTo>
                  <a:pt x="3795" y="89"/>
                </a:lnTo>
                <a:lnTo>
                  <a:pt x="3796" y="89"/>
                </a:lnTo>
                <a:lnTo>
                  <a:pt x="3796" y="90"/>
                </a:lnTo>
                <a:lnTo>
                  <a:pt x="3797" y="89"/>
                </a:lnTo>
                <a:lnTo>
                  <a:pt x="3797" y="89"/>
                </a:lnTo>
                <a:lnTo>
                  <a:pt x="3797" y="89"/>
                </a:lnTo>
                <a:lnTo>
                  <a:pt x="3798" y="90"/>
                </a:lnTo>
                <a:lnTo>
                  <a:pt x="3798" y="90"/>
                </a:lnTo>
                <a:lnTo>
                  <a:pt x="3799" y="89"/>
                </a:lnTo>
                <a:lnTo>
                  <a:pt x="3799" y="89"/>
                </a:lnTo>
                <a:lnTo>
                  <a:pt x="3800" y="89"/>
                </a:lnTo>
                <a:lnTo>
                  <a:pt x="3800" y="89"/>
                </a:lnTo>
                <a:lnTo>
                  <a:pt x="3801" y="89"/>
                </a:lnTo>
                <a:lnTo>
                  <a:pt x="3801" y="88"/>
                </a:lnTo>
                <a:lnTo>
                  <a:pt x="3801" y="89"/>
                </a:lnTo>
                <a:lnTo>
                  <a:pt x="3802" y="89"/>
                </a:lnTo>
                <a:lnTo>
                  <a:pt x="3802" y="89"/>
                </a:lnTo>
                <a:lnTo>
                  <a:pt x="3803" y="89"/>
                </a:lnTo>
                <a:lnTo>
                  <a:pt x="3803" y="88"/>
                </a:lnTo>
                <a:lnTo>
                  <a:pt x="3803" y="87"/>
                </a:lnTo>
                <a:lnTo>
                  <a:pt x="3804" y="88"/>
                </a:lnTo>
                <a:lnTo>
                  <a:pt x="3804" y="88"/>
                </a:lnTo>
                <a:lnTo>
                  <a:pt x="3805" y="88"/>
                </a:lnTo>
                <a:lnTo>
                  <a:pt x="3805" y="88"/>
                </a:lnTo>
                <a:lnTo>
                  <a:pt x="3806" y="88"/>
                </a:lnTo>
                <a:lnTo>
                  <a:pt x="3806" y="88"/>
                </a:lnTo>
                <a:lnTo>
                  <a:pt x="3807" y="88"/>
                </a:lnTo>
                <a:lnTo>
                  <a:pt x="3808" y="88"/>
                </a:lnTo>
                <a:lnTo>
                  <a:pt x="3808" y="89"/>
                </a:lnTo>
                <a:lnTo>
                  <a:pt x="3808" y="89"/>
                </a:lnTo>
                <a:lnTo>
                  <a:pt x="3809" y="88"/>
                </a:lnTo>
                <a:lnTo>
                  <a:pt x="3809" y="88"/>
                </a:lnTo>
                <a:lnTo>
                  <a:pt x="3809" y="88"/>
                </a:lnTo>
                <a:lnTo>
                  <a:pt x="3810" y="89"/>
                </a:lnTo>
                <a:lnTo>
                  <a:pt x="3810" y="89"/>
                </a:lnTo>
                <a:lnTo>
                  <a:pt x="3811" y="88"/>
                </a:lnTo>
                <a:lnTo>
                  <a:pt x="3811" y="88"/>
                </a:lnTo>
                <a:lnTo>
                  <a:pt x="3812" y="88"/>
                </a:lnTo>
                <a:lnTo>
                  <a:pt x="3812" y="88"/>
                </a:lnTo>
                <a:lnTo>
                  <a:pt x="3813" y="89"/>
                </a:lnTo>
                <a:lnTo>
                  <a:pt x="3813" y="89"/>
                </a:lnTo>
                <a:lnTo>
                  <a:pt x="3814" y="90"/>
                </a:lnTo>
                <a:lnTo>
                  <a:pt x="3814" y="90"/>
                </a:lnTo>
                <a:lnTo>
                  <a:pt x="3815" y="90"/>
                </a:lnTo>
                <a:lnTo>
                  <a:pt x="3815" y="90"/>
                </a:lnTo>
                <a:lnTo>
                  <a:pt x="3815" y="90"/>
                </a:lnTo>
                <a:lnTo>
                  <a:pt x="3816" y="91"/>
                </a:lnTo>
                <a:lnTo>
                  <a:pt x="3817" y="91"/>
                </a:lnTo>
                <a:lnTo>
                  <a:pt x="3817" y="90"/>
                </a:lnTo>
                <a:lnTo>
                  <a:pt x="3818" y="90"/>
                </a:lnTo>
                <a:lnTo>
                  <a:pt x="3819" y="90"/>
                </a:lnTo>
                <a:lnTo>
                  <a:pt x="3819" y="90"/>
                </a:lnTo>
                <a:lnTo>
                  <a:pt x="3820" y="90"/>
                </a:lnTo>
                <a:lnTo>
                  <a:pt x="3820" y="90"/>
                </a:lnTo>
                <a:lnTo>
                  <a:pt x="3820" y="90"/>
                </a:lnTo>
                <a:lnTo>
                  <a:pt x="3821" y="89"/>
                </a:lnTo>
                <a:lnTo>
                  <a:pt x="3821" y="90"/>
                </a:lnTo>
                <a:lnTo>
                  <a:pt x="3821" y="90"/>
                </a:lnTo>
                <a:lnTo>
                  <a:pt x="3822" y="90"/>
                </a:lnTo>
                <a:lnTo>
                  <a:pt x="3823" y="90"/>
                </a:lnTo>
                <a:lnTo>
                  <a:pt x="3823" y="90"/>
                </a:lnTo>
                <a:lnTo>
                  <a:pt x="3824" y="90"/>
                </a:lnTo>
                <a:lnTo>
                  <a:pt x="3824" y="90"/>
                </a:lnTo>
                <a:lnTo>
                  <a:pt x="3825" y="90"/>
                </a:lnTo>
                <a:lnTo>
                  <a:pt x="3825" y="90"/>
                </a:lnTo>
                <a:lnTo>
                  <a:pt x="3825" y="90"/>
                </a:lnTo>
                <a:lnTo>
                  <a:pt x="3825" y="90"/>
                </a:lnTo>
                <a:lnTo>
                  <a:pt x="3826" y="90"/>
                </a:lnTo>
                <a:lnTo>
                  <a:pt x="3826" y="90"/>
                </a:lnTo>
                <a:lnTo>
                  <a:pt x="3827" y="90"/>
                </a:lnTo>
                <a:lnTo>
                  <a:pt x="3827" y="90"/>
                </a:lnTo>
                <a:lnTo>
                  <a:pt x="3828" y="90"/>
                </a:lnTo>
                <a:lnTo>
                  <a:pt x="3829" y="91"/>
                </a:lnTo>
                <a:lnTo>
                  <a:pt x="3829" y="91"/>
                </a:lnTo>
                <a:lnTo>
                  <a:pt x="3829" y="91"/>
                </a:lnTo>
                <a:lnTo>
                  <a:pt x="3829" y="91"/>
                </a:lnTo>
                <a:lnTo>
                  <a:pt x="3830" y="91"/>
                </a:lnTo>
                <a:lnTo>
                  <a:pt x="3830" y="91"/>
                </a:lnTo>
                <a:lnTo>
                  <a:pt x="3831" y="90"/>
                </a:lnTo>
                <a:lnTo>
                  <a:pt x="3831" y="90"/>
                </a:lnTo>
                <a:lnTo>
                  <a:pt x="3832" y="90"/>
                </a:lnTo>
                <a:lnTo>
                  <a:pt x="3832" y="90"/>
                </a:lnTo>
                <a:lnTo>
                  <a:pt x="3833" y="90"/>
                </a:lnTo>
                <a:lnTo>
                  <a:pt x="3833" y="90"/>
                </a:lnTo>
                <a:lnTo>
                  <a:pt x="3833" y="90"/>
                </a:lnTo>
                <a:lnTo>
                  <a:pt x="3834" y="90"/>
                </a:lnTo>
                <a:lnTo>
                  <a:pt x="3835" y="90"/>
                </a:lnTo>
                <a:lnTo>
                  <a:pt x="3835" y="90"/>
                </a:lnTo>
                <a:lnTo>
                  <a:pt x="3835" y="90"/>
                </a:lnTo>
                <a:lnTo>
                  <a:pt x="3836" y="90"/>
                </a:lnTo>
                <a:lnTo>
                  <a:pt x="3836" y="90"/>
                </a:lnTo>
                <a:lnTo>
                  <a:pt x="3837" y="88"/>
                </a:lnTo>
                <a:lnTo>
                  <a:pt x="3837" y="88"/>
                </a:lnTo>
                <a:lnTo>
                  <a:pt x="3837" y="88"/>
                </a:lnTo>
                <a:lnTo>
                  <a:pt x="3838" y="90"/>
                </a:lnTo>
                <a:lnTo>
                  <a:pt x="3839" y="91"/>
                </a:lnTo>
                <a:lnTo>
                  <a:pt x="3839" y="92"/>
                </a:lnTo>
                <a:lnTo>
                  <a:pt x="3840" y="92"/>
                </a:lnTo>
                <a:lnTo>
                  <a:pt x="3840" y="92"/>
                </a:lnTo>
                <a:lnTo>
                  <a:pt x="3841" y="92"/>
                </a:lnTo>
                <a:lnTo>
                  <a:pt x="3841" y="92"/>
                </a:lnTo>
                <a:lnTo>
                  <a:pt x="3841" y="92"/>
                </a:lnTo>
                <a:lnTo>
                  <a:pt x="3842" y="92"/>
                </a:lnTo>
                <a:lnTo>
                  <a:pt x="3842" y="92"/>
                </a:lnTo>
                <a:lnTo>
                  <a:pt x="3843" y="92"/>
                </a:lnTo>
                <a:lnTo>
                  <a:pt x="3843" y="92"/>
                </a:lnTo>
                <a:lnTo>
                  <a:pt x="3844" y="92"/>
                </a:lnTo>
                <a:lnTo>
                  <a:pt x="3844" y="93"/>
                </a:lnTo>
                <a:lnTo>
                  <a:pt x="3844" y="93"/>
                </a:lnTo>
                <a:lnTo>
                  <a:pt x="3845" y="93"/>
                </a:lnTo>
                <a:lnTo>
                  <a:pt x="3845" y="93"/>
                </a:lnTo>
                <a:lnTo>
                  <a:pt x="3846" y="93"/>
                </a:lnTo>
                <a:lnTo>
                  <a:pt x="3846" y="93"/>
                </a:lnTo>
                <a:lnTo>
                  <a:pt x="3847" y="93"/>
                </a:lnTo>
                <a:lnTo>
                  <a:pt x="3847" y="93"/>
                </a:lnTo>
                <a:lnTo>
                  <a:pt x="3847" y="93"/>
                </a:lnTo>
                <a:lnTo>
                  <a:pt x="3848" y="92"/>
                </a:lnTo>
                <a:lnTo>
                  <a:pt x="3848" y="92"/>
                </a:lnTo>
                <a:lnTo>
                  <a:pt x="3848" y="92"/>
                </a:lnTo>
                <a:lnTo>
                  <a:pt x="3849" y="92"/>
                </a:lnTo>
                <a:lnTo>
                  <a:pt x="3849" y="92"/>
                </a:lnTo>
                <a:lnTo>
                  <a:pt x="3850" y="92"/>
                </a:lnTo>
                <a:lnTo>
                  <a:pt x="3851" y="95"/>
                </a:lnTo>
                <a:lnTo>
                  <a:pt x="3851" y="95"/>
                </a:lnTo>
                <a:lnTo>
                  <a:pt x="3852" y="95"/>
                </a:lnTo>
                <a:lnTo>
                  <a:pt x="3852" y="95"/>
                </a:lnTo>
                <a:lnTo>
                  <a:pt x="3852" y="95"/>
                </a:lnTo>
                <a:lnTo>
                  <a:pt x="3852" y="95"/>
                </a:lnTo>
                <a:lnTo>
                  <a:pt x="3853" y="95"/>
                </a:lnTo>
                <a:lnTo>
                  <a:pt x="3853" y="95"/>
                </a:lnTo>
                <a:lnTo>
                  <a:pt x="3854" y="96"/>
                </a:lnTo>
                <a:lnTo>
                  <a:pt x="3855" y="96"/>
                </a:lnTo>
                <a:lnTo>
                  <a:pt x="3856" y="96"/>
                </a:lnTo>
                <a:lnTo>
                  <a:pt x="3856" y="96"/>
                </a:lnTo>
                <a:lnTo>
                  <a:pt x="3856" y="96"/>
                </a:lnTo>
                <a:lnTo>
                  <a:pt x="3857" y="96"/>
                </a:lnTo>
                <a:lnTo>
                  <a:pt x="3857" y="96"/>
                </a:lnTo>
                <a:lnTo>
                  <a:pt x="3858" y="96"/>
                </a:lnTo>
                <a:lnTo>
                  <a:pt x="3858" y="96"/>
                </a:lnTo>
                <a:lnTo>
                  <a:pt x="3859" y="96"/>
                </a:lnTo>
                <a:lnTo>
                  <a:pt x="3860" y="96"/>
                </a:lnTo>
                <a:lnTo>
                  <a:pt x="3860" y="96"/>
                </a:lnTo>
                <a:lnTo>
                  <a:pt x="3860" y="96"/>
                </a:lnTo>
                <a:lnTo>
                  <a:pt x="3860" y="96"/>
                </a:lnTo>
                <a:lnTo>
                  <a:pt x="3861" y="96"/>
                </a:lnTo>
                <a:lnTo>
                  <a:pt x="3862" y="96"/>
                </a:lnTo>
                <a:lnTo>
                  <a:pt x="3862" y="96"/>
                </a:lnTo>
                <a:lnTo>
                  <a:pt x="3863" y="96"/>
                </a:lnTo>
                <a:lnTo>
                  <a:pt x="3863" y="96"/>
                </a:lnTo>
                <a:lnTo>
                  <a:pt x="3863" y="96"/>
                </a:lnTo>
                <a:lnTo>
                  <a:pt x="3864" y="96"/>
                </a:lnTo>
                <a:lnTo>
                  <a:pt x="3864" y="96"/>
                </a:lnTo>
                <a:lnTo>
                  <a:pt x="3864" y="96"/>
                </a:lnTo>
                <a:lnTo>
                  <a:pt x="3865" y="96"/>
                </a:lnTo>
                <a:lnTo>
                  <a:pt x="3865" y="95"/>
                </a:lnTo>
                <a:lnTo>
                  <a:pt x="3866" y="95"/>
                </a:lnTo>
                <a:lnTo>
                  <a:pt x="3866" y="96"/>
                </a:lnTo>
                <a:lnTo>
                  <a:pt x="3867" y="95"/>
                </a:lnTo>
                <a:lnTo>
                  <a:pt x="3867" y="95"/>
                </a:lnTo>
                <a:lnTo>
                  <a:pt x="3868" y="95"/>
                </a:lnTo>
                <a:lnTo>
                  <a:pt x="3868" y="95"/>
                </a:lnTo>
                <a:lnTo>
                  <a:pt x="3869" y="94"/>
                </a:lnTo>
                <a:lnTo>
                  <a:pt x="3869" y="94"/>
                </a:lnTo>
                <a:lnTo>
                  <a:pt x="3870" y="94"/>
                </a:lnTo>
                <a:lnTo>
                  <a:pt x="3871" y="94"/>
                </a:lnTo>
                <a:lnTo>
                  <a:pt x="3871" y="94"/>
                </a:lnTo>
                <a:lnTo>
                  <a:pt x="3872" y="93"/>
                </a:lnTo>
                <a:lnTo>
                  <a:pt x="3872" y="93"/>
                </a:lnTo>
                <a:lnTo>
                  <a:pt x="3873" y="93"/>
                </a:lnTo>
                <a:lnTo>
                  <a:pt x="3873" y="93"/>
                </a:lnTo>
                <a:lnTo>
                  <a:pt x="3874" y="92"/>
                </a:lnTo>
                <a:lnTo>
                  <a:pt x="3874" y="92"/>
                </a:lnTo>
                <a:lnTo>
                  <a:pt x="3875" y="92"/>
                </a:lnTo>
                <a:lnTo>
                  <a:pt x="3875" y="92"/>
                </a:lnTo>
                <a:lnTo>
                  <a:pt x="3876" y="92"/>
                </a:lnTo>
                <a:lnTo>
                  <a:pt x="3876" y="92"/>
                </a:lnTo>
                <a:lnTo>
                  <a:pt x="3876" y="92"/>
                </a:lnTo>
                <a:lnTo>
                  <a:pt x="3876" y="92"/>
                </a:lnTo>
                <a:lnTo>
                  <a:pt x="3877" y="92"/>
                </a:lnTo>
                <a:lnTo>
                  <a:pt x="3877" y="93"/>
                </a:lnTo>
                <a:lnTo>
                  <a:pt x="3877" y="92"/>
                </a:lnTo>
                <a:lnTo>
                  <a:pt x="3878" y="92"/>
                </a:lnTo>
                <a:lnTo>
                  <a:pt x="3878" y="93"/>
                </a:lnTo>
                <a:lnTo>
                  <a:pt x="3879" y="93"/>
                </a:lnTo>
                <a:lnTo>
                  <a:pt x="3879" y="93"/>
                </a:lnTo>
                <a:lnTo>
                  <a:pt x="3880" y="95"/>
                </a:lnTo>
                <a:lnTo>
                  <a:pt x="3880" y="95"/>
                </a:lnTo>
                <a:lnTo>
                  <a:pt x="3881" y="95"/>
                </a:lnTo>
                <a:lnTo>
                  <a:pt x="3881" y="95"/>
                </a:lnTo>
                <a:lnTo>
                  <a:pt x="3882" y="96"/>
                </a:lnTo>
                <a:lnTo>
                  <a:pt x="3882" y="95"/>
                </a:lnTo>
                <a:lnTo>
                  <a:pt x="3883" y="96"/>
                </a:lnTo>
                <a:lnTo>
                  <a:pt x="3883" y="95"/>
                </a:lnTo>
                <a:lnTo>
                  <a:pt x="3883" y="95"/>
                </a:lnTo>
                <a:lnTo>
                  <a:pt x="3884" y="96"/>
                </a:lnTo>
                <a:lnTo>
                  <a:pt x="3884" y="97"/>
                </a:lnTo>
                <a:lnTo>
                  <a:pt x="3884" y="98"/>
                </a:lnTo>
                <a:lnTo>
                  <a:pt x="3885" y="97"/>
                </a:lnTo>
                <a:lnTo>
                  <a:pt x="3885" y="97"/>
                </a:lnTo>
                <a:lnTo>
                  <a:pt x="3886" y="97"/>
                </a:lnTo>
                <a:lnTo>
                  <a:pt x="3886" y="97"/>
                </a:lnTo>
                <a:lnTo>
                  <a:pt x="3887" y="98"/>
                </a:lnTo>
                <a:lnTo>
                  <a:pt x="3888" y="99"/>
                </a:lnTo>
                <a:lnTo>
                  <a:pt x="3888" y="99"/>
                </a:lnTo>
                <a:lnTo>
                  <a:pt x="3889" y="100"/>
                </a:lnTo>
                <a:lnTo>
                  <a:pt x="3889" y="100"/>
                </a:lnTo>
                <a:lnTo>
                  <a:pt x="3889" y="100"/>
                </a:lnTo>
                <a:lnTo>
                  <a:pt x="3890" y="97"/>
                </a:lnTo>
                <a:lnTo>
                  <a:pt x="3890" y="96"/>
                </a:lnTo>
                <a:lnTo>
                  <a:pt x="3891" y="95"/>
                </a:lnTo>
                <a:lnTo>
                  <a:pt x="3892" y="95"/>
                </a:lnTo>
                <a:lnTo>
                  <a:pt x="3892" y="93"/>
                </a:lnTo>
                <a:lnTo>
                  <a:pt x="3892" y="93"/>
                </a:lnTo>
                <a:lnTo>
                  <a:pt x="3894" y="93"/>
                </a:lnTo>
                <a:lnTo>
                  <a:pt x="3894" y="93"/>
                </a:lnTo>
                <a:lnTo>
                  <a:pt x="3894" y="92"/>
                </a:lnTo>
                <a:lnTo>
                  <a:pt x="3895" y="93"/>
                </a:lnTo>
                <a:lnTo>
                  <a:pt x="3895" y="93"/>
                </a:lnTo>
                <a:lnTo>
                  <a:pt x="3895" y="93"/>
                </a:lnTo>
                <a:lnTo>
                  <a:pt x="3896" y="93"/>
                </a:lnTo>
                <a:lnTo>
                  <a:pt x="3896" y="92"/>
                </a:lnTo>
                <a:lnTo>
                  <a:pt x="3897" y="92"/>
                </a:lnTo>
                <a:lnTo>
                  <a:pt x="3898" y="91"/>
                </a:lnTo>
                <a:lnTo>
                  <a:pt x="3898" y="90"/>
                </a:lnTo>
                <a:lnTo>
                  <a:pt x="3899" y="90"/>
                </a:lnTo>
                <a:lnTo>
                  <a:pt x="3899" y="90"/>
                </a:lnTo>
                <a:lnTo>
                  <a:pt x="3899" y="91"/>
                </a:lnTo>
                <a:lnTo>
                  <a:pt x="3900" y="90"/>
                </a:lnTo>
                <a:lnTo>
                  <a:pt x="3900" y="90"/>
                </a:lnTo>
                <a:lnTo>
                  <a:pt x="3900" y="90"/>
                </a:lnTo>
                <a:lnTo>
                  <a:pt x="3901" y="90"/>
                </a:lnTo>
                <a:lnTo>
                  <a:pt x="3901" y="90"/>
                </a:lnTo>
                <a:lnTo>
                  <a:pt x="3902" y="90"/>
                </a:lnTo>
                <a:lnTo>
                  <a:pt x="3903" y="90"/>
                </a:lnTo>
                <a:lnTo>
                  <a:pt x="3903" y="90"/>
                </a:lnTo>
                <a:lnTo>
                  <a:pt x="3903" y="89"/>
                </a:lnTo>
                <a:lnTo>
                  <a:pt x="3904" y="89"/>
                </a:lnTo>
                <a:lnTo>
                  <a:pt x="3904" y="89"/>
                </a:lnTo>
                <a:lnTo>
                  <a:pt x="3905" y="89"/>
                </a:lnTo>
                <a:lnTo>
                  <a:pt x="3905" y="89"/>
                </a:lnTo>
                <a:lnTo>
                  <a:pt x="3905" y="89"/>
                </a:lnTo>
                <a:lnTo>
                  <a:pt x="3906" y="89"/>
                </a:lnTo>
                <a:lnTo>
                  <a:pt x="3906" y="89"/>
                </a:lnTo>
                <a:lnTo>
                  <a:pt x="3906" y="89"/>
                </a:lnTo>
                <a:lnTo>
                  <a:pt x="3906" y="89"/>
                </a:lnTo>
                <a:lnTo>
                  <a:pt x="3907" y="88"/>
                </a:lnTo>
                <a:lnTo>
                  <a:pt x="3907" y="88"/>
                </a:lnTo>
                <a:lnTo>
                  <a:pt x="3907" y="89"/>
                </a:lnTo>
                <a:lnTo>
                  <a:pt x="3908" y="88"/>
                </a:lnTo>
                <a:lnTo>
                  <a:pt x="3909" y="88"/>
                </a:lnTo>
                <a:lnTo>
                  <a:pt x="3910" y="89"/>
                </a:lnTo>
                <a:lnTo>
                  <a:pt x="3910" y="89"/>
                </a:lnTo>
                <a:lnTo>
                  <a:pt x="3911" y="89"/>
                </a:lnTo>
                <a:lnTo>
                  <a:pt x="3911" y="89"/>
                </a:lnTo>
                <a:lnTo>
                  <a:pt x="3911" y="89"/>
                </a:lnTo>
                <a:lnTo>
                  <a:pt x="3912" y="89"/>
                </a:lnTo>
                <a:lnTo>
                  <a:pt x="3912" y="88"/>
                </a:lnTo>
                <a:lnTo>
                  <a:pt x="3913" y="88"/>
                </a:lnTo>
                <a:lnTo>
                  <a:pt x="3913" y="88"/>
                </a:lnTo>
                <a:lnTo>
                  <a:pt x="3914" y="88"/>
                </a:lnTo>
                <a:lnTo>
                  <a:pt x="3914" y="88"/>
                </a:lnTo>
                <a:lnTo>
                  <a:pt x="3914" y="89"/>
                </a:lnTo>
                <a:lnTo>
                  <a:pt x="3915" y="89"/>
                </a:lnTo>
                <a:lnTo>
                  <a:pt x="3915" y="89"/>
                </a:lnTo>
                <a:lnTo>
                  <a:pt x="3915" y="89"/>
                </a:lnTo>
                <a:lnTo>
                  <a:pt x="3915" y="88"/>
                </a:lnTo>
                <a:lnTo>
                  <a:pt x="3916" y="88"/>
                </a:lnTo>
                <a:lnTo>
                  <a:pt x="3916" y="88"/>
                </a:lnTo>
                <a:lnTo>
                  <a:pt x="3917" y="88"/>
                </a:lnTo>
                <a:lnTo>
                  <a:pt x="3917" y="88"/>
                </a:lnTo>
                <a:lnTo>
                  <a:pt x="3918" y="88"/>
                </a:lnTo>
                <a:lnTo>
                  <a:pt x="3918" y="88"/>
                </a:lnTo>
                <a:lnTo>
                  <a:pt x="3919" y="88"/>
                </a:lnTo>
                <a:lnTo>
                  <a:pt x="3919" y="88"/>
                </a:lnTo>
                <a:lnTo>
                  <a:pt x="3920" y="88"/>
                </a:lnTo>
                <a:lnTo>
                  <a:pt x="3921" y="87"/>
                </a:lnTo>
                <a:lnTo>
                  <a:pt x="3921" y="87"/>
                </a:lnTo>
                <a:lnTo>
                  <a:pt x="3921" y="87"/>
                </a:lnTo>
                <a:lnTo>
                  <a:pt x="3922" y="88"/>
                </a:lnTo>
                <a:lnTo>
                  <a:pt x="3922" y="88"/>
                </a:lnTo>
                <a:lnTo>
                  <a:pt x="3923" y="88"/>
                </a:lnTo>
                <a:lnTo>
                  <a:pt x="3923" y="88"/>
                </a:lnTo>
                <a:lnTo>
                  <a:pt x="3923" y="88"/>
                </a:lnTo>
                <a:lnTo>
                  <a:pt x="3924" y="88"/>
                </a:lnTo>
                <a:lnTo>
                  <a:pt x="3924" y="88"/>
                </a:lnTo>
                <a:lnTo>
                  <a:pt x="3925" y="88"/>
                </a:lnTo>
                <a:lnTo>
                  <a:pt x="3926" y="87"/>
                </a:lnTo>
                <a:lnTo>
                  <a:pt x="3926" y="87"/>
                </a:lnTo>
                <a:lnTo>
                  <a:pt x="3927" y="87"/>
                </a:lnTo>
                <a:lnTo>
                  <a:pt x="3927" y="87"/>
                </a:lnTo>
                <a:lnTo>
                  <a:pt x="3927" y="87"/>
                </a:lnTo>
                <a:lnTo>
                  <a:pt x="3928" y="92"/>
                </a:lnTo>
                <a:lnTo>
                  <a:pt x="3928" y="92"/>
                </a:lnTo>
                <a:lnTo>
                  <a:pt x="3929" y="92"/>
                </a:lnTo>
                <a:lnTo>
                  <a:pt x="3930" y="92"/>
                </a:lnTo>
                <a:lnTo>
                  <a:pt x="3931" y="87"/>
                </a:lnTo>
                <a:lnTo>
                  <a:pt x="3931" y="79"/>
                </a:lnTo>
                <a:lnTo>
                  <a:pt x="3932" y="76"/>
                </a:lnTo>
                <a:lnTo>
                  <a:pt x="3932" y="76"/>
                </a:lnTo>
                <a:lnTo>
                  <a:pt x="3933" y="74"/>
                </a:lnTo>
                <a:lnTo>
                  <a:pt x="3933" y="74"/>
                </a:lnTo>
                <a:lnTo>
                  <a:pt x="3934" y="75"/>
                </a:lnTo>
                <a:lnTo>
                  <a:pt x="3935" y="75"/>
                </a:lnTo>
                <a:lnTo>
                  <a:pt x="3935" y="76"/>
                </a:lnTo>
                <a:lnTo>
                  <a:pt x="3936" y="76"/>
                </a:lnTo>
                <a:lnTo>
                  <a:pt x="3937" y="76"/>
                </a:lnTo>
                <a:lnTo>
                  <a:pt x="3937" y="76"/>
                </a:lnTo>
                <a:lnTo>
                  <a:pt x="3938" y="77"/>
                </a:lnTo>
                <a:lnTo>
                  <a:pt x="3938" y="77"/>
                </a:lnTo>
                <a:lnTo>
                  <a:pt x="3939" y="77"/>
                </a:lnTo>
                <a:lnTo>
                  <a:pt x="3939" y="77"/>
                </a:lnTo>
                <a:lnTo>
                  <a:pt x="3939" y="77"/>
                </a:lnTo>
                <a:lnTo>
                  <a:pt x="3939" y="78"/>
                </a:lnTo>
                <a:lnTo>
                  <a:pt x="3940" y="78"/>
                </a:lnTo>
                <a:lnTo>
                  <a:pt x="3940" y="78"/>
                </a:lnTo>
                <a:lnTo>
                  <a:pt x="3940" y="78"/>
                </a:lnTo>
                <a:lnTo>
                  <a:pt x="3941" y="78"/>
                </a:lnTo>
                <a:lnTo>
                  <a:pt x="3942" y="79"/>
                </a:lnTo>
                <a:lnTo>
                  <a:pt x="3942" y="79"/>
                </a:lnTo>
                <a:lnTo>
                  <a:pt x="3942" y="79"/>
                </a:lnTo>
                <a:lnTo>
                  <a:pt x="3943" y="80"/>
                </a:lnTo>
                <a:lnTo>
                  <a:pt x="3943" y="80"/>
                </a:lnTo>
                <a:lnTo>
                  <a:pt x="3944" y="80"/>
                </a:lnTo>
                <a:lnTo>
                  <a:pt x="3944" y="80"/>
                </a:lnTo>
                <a:lnTo>
                  <a:pt x="3944" y="80"/>
                </a:lnTo>
                <a:lnTo>
                  <a:pt x="3945" y="79"/>
                </a:lnTo>
                <a:lnTo>
                  <a:pt x="3945" y="81"/>
                </a:lnTo>
                <a:lnTo>
                  <a:pt x="3946" y="81"/>
                </a:lnTo>
                <a:lnTo>
                  <a:pt x="3947" y="82"/>
                </a:lnTo>
                <a:lnTo>
                  <a:pt x="3947" y="82"/>
                </a:lnTo>
                <a:lnTo>
                  <a:pt x="3948" y="83"/>
                </a:lnTo>
                <a:lnTo>
                  <a:pt x="3948" y="83"/>
                </a:lnTo>
                <a:lnTo>
                  <a:pt x="3949" y="84"/>
                </a:lnTo>
                <a:lnTo>
                  <a:pt x="3949" y="84"/>
                </a:lnTo>
                <a:lnTo>
                  <a:pt x="3950" y="83"/>
                </a:lnTo>
                <a:lnTo>
                  <a:pt x="3950" y="83"/>
                </a:lnTo>
                <a:lnTo>
                  <a:pt x="3951" y="83"/>
                </a:lnTo>
                <a:lnTo>
                  <a:pt x="3951" y="85"/>
                </a:lnTo>
                <a:lnTo>
                  <a:pt x="3952" y="86"/>
                </a:lnTo>
                <a:lnTo>
                  <a:pt x="3952" y="87"/>
                </a:lnTo>
                <a:lnTo>
                  <a:pt x="3953" y="86"/>
                </a:lnTo>
                <a:lnTo>
                  <a:pt x="3953" y="86"/>
                </a:lnTo>
                <a:lnTo>
                  <a:pt x="3954" y="85"/>
                </a:lnTo>
                <a:lnTo>
                  <a:pt x="3954" y="85"/>
                </a:lnTo>
                <a:lnTo>
                  <a:pt x="3954" y="85"/>
                </a:lnTo>
                <a:lnTo>
                  <a:pt x="3955" y="87"/>
                </a:lnTo>
                <a:lnTo>
                  <a:pt x="3955" y="87"/>
                </a:lnTo>
                <a:lnTo>
                  <a:pt x="3956" y="88"/>
                </a:lnTo>
                <a:lnTo>
                  <a:pt x="3957" y="88"/>
                </a:lnTo>
                <a:lnTo>
                  <a:pt x="3957" y="88"/>
                </a:lnTo>
                <a:lnTo>
                  <a:pt x="3958" y="89"/>
                </a:lnTo>
                <a:lnTo>
                  <a:pt x="3958" y="90"/>
                </a:lnTo>
                <a:lnTo>
                  <a:pt x="3958" y="90"/>
                </a:lnTo>
                <a:lnTo>
                  <a:pt x="3959" y="89"/>
                </a:lnTo>
                <a:lnTo>
                  <a:pt x="3959" y="89"/>
                </a:lnTo>
                <a:lnTo>
                  <a:pt x="3959" y="89"/>
                </a:lnTo>
                <a:lnTo>
                  <a:pt x="3960" y="89"/>
                </a:lnTo>
                <a:lnTo>
                  <a:pt x="3960" y="89"/>
                </a:lnTo>
                <a:lnTo>
                  <a:pt x="3960" y="89"/>
                </a:lnTo>
                <a:lnTo>
                  <a:pt x="3960" y="88"/>
                </a:lnTo>
                <a:lnTo>
                  <a:pt x="3961" y="89"/>
                </a:lnTo>
                <a:lnTo>
                  <a:pt x="3962" y="89"/>
                </a:lnTo>
                <a:lnTo>
                  <a:pt x="3962" y="89"/>
                </a:lnTo>
                <a:lnTo>
                  <a:pt x="3962" y="89"/>
                </a:lnTo>
                <a:lnTo>
                  <a:pt x="3962" y="89"/>
                </a:lnTo>
                <a:lnTo>
                  <a:pt x="3963" y="89"/>
                </a:lnTo>
                <a:lnTo>
                  <a:pt x="3963" y="90"/>
                </a:lnTo>
                <a:lnTo>
                  <a:pt x="3964" y="89"/>
                </a:lnTo>
                <a:lnTo>
                  <a:pt x="3964" y="89"/>
                </a:lnTo>
                <a:lnTo>
                  <a:pt x="3964" y="89"/>
                </a:lnTo>
                <a:lnTo>
                  <a:pt x="3965" y="90"/>
                </a:lnTo>
                <a:lnTo>
                  <a:pt x="3965" y="90"/>
                </a:lnTo>
                <a:lnTo>
                  <a:pt x="3966" y="90"/>
                </a:lnTo>
                <a:lnTo>
                  <a:pt x="3966" y="89"/>
                </a:lnTo>
                <a:lnTo>
                  <a:pt x="3966" y="89"/>
                </a:lnTo>
                <a:lnTo>
                  <a:pt x="3967" y="90"/>
                </a:lnTo>
                <a:lnTo>
                  <a:pt x="3968" y="90"/>
                </a:lnTo>
                <a:lnTo>
                  <a:pt x="3969" y="90"/>
                </a:lnTo>
                <a:lnTo>
                  <a:pt x="3969" y="90"/>
                </a:lnTo>
                <a:lnTo>
                  <a:pt x="3970" y="92"/>
                </a:lnTo>
                <a:lnTo>
                  <a:pt x="3970" y="92"/>
                </a:lnTo>
                <a:lnTo>
                  <a:pt x="3971" y="92"/>
                </a:lnTo>
                <a:lnTo>
                  <a:pt x="3971" y="92"/>
                </a:lnTo>
                <a:lnTo>
                  <a:pt x="3972" y="91"/>
                </a:lnTo>
                <a:lnTo>
                  <a:pt x="3973" y="91"/>
                </a:lnTo>
                <a:lnTo>
                  <a:pt x="3974" y="92"/>
                </a:lnTo>
                <a:lnTo>
                  <a:pt x="3974" y="91"/>
                </a:lnTo>
                <a:lnTo>
                  <a:pt x="3974" y="92"/>
                </a:lnTo>
                <a:lnTo>
                  <a:pt x="3975" y="92"/>
                </a:lnTo>
                <a:lnTo>
                  <a:pt x="3975" y="92"/>
                </a:lnTo>
                <a:lnTo>
                  <a:pt x="3976" y="92"/>
                </a:lnTo>
                <a:lnTo>
                  <a:pt x="3976" y="92"/>
                </a:lnTo>
                <a:lnTo>
                  <a:pt x="3977" y="91"/>
                </a:lnTo>
                <a:lnTo>
                  <a:pt x="3977" y="91"/>
                </a:lnTo>
                <a:lnTo>
                  <a:pt x="3978" y="91"/>
                </a:lnTo>
                <a:lnTo>
                  <a:pt x="3978" y="91"/>
                </a:lnTo>
                <a:lnTo>
                  <a:pt x="3978" y="91"/>
                </a:lnTo>
                <a:lnTo>
                  <a:pt x="3979" y="92"/>
                </a:lnTo>
                <a:lnTo>
                  <a:pt x="3980" y="94"/>
                </a:lnTo>
                <a:lnTo>
                  <a:pt x="3980" y="94"/>
                </a:lnTo>
                <a:lnTo>
                  <a:pt x="3981" y="94"/>
                </a:lnTo>
                <a:lnTo>
                  <a:pt x="3981" y="95"/>
                </a:lnTo>
                <a:lnTo>
                  <a:pt x="3981" y="95"/>
                </a:lnTo>
                <a:lnTo>
                  <a:pt x="3982" y="95"/>
                </a:lnTo>
                <a:lnTo>
                  <a:pt x="3982" y="95"/>
                </a:lnTo>
                <a:lnTo>
                  <a:pt x="3983" y="95"/>
                </a:lnTo>
                <a:lnTo>
                  <a:pt x="3983" y="95"/>
                </a:lnTo>
                <a:lnTo>
                  <a:pt x="3984" y="95"/>
                </a:lnTo>
                <a:lnTo>
                  <a:pt x="3985" y="96"/>
                </a:lnTo>
                <a:lnTo>
                  <a:pt x="3985" y="96"/>
                </a:lnTo>
                <a:lnTo>
                  <a:pt x="3986" y="97"/>
                </a:lnTo>
                <a:lnTo>
                  <a:pt x="3986" y="98"/>
                </a:lnTo>
                <a:lnTo>
                  <a:pt x="3986" y="98"/>
                </a:lnTo>
                <a:lnTo>
                  <a:pt x="3987" y="98"/>
                </a:lnTo>
                <a:lnTo>
                  <a:pt x="3987" y="98"/>
                </a:lnTo>
                <a:lnTo>
                  <a:pt x="3988" y="98"/>
                </a:lnTo>
                <a:lnTo>
                  <a:pt x="3988" y="98"/>
                </a:lnTo>
                <a:lnTo>
                  <a:pt x="3988" y="98"/>
                </a:lnTo>
                <a:lnTo>
                  <a:pt x="3989" y="98"/>
                </a:lnTo>
                <a:lnTo>
                  <a:pt x="3989" y="98"/>
                </a:lnTo>
                <a:lnTo>
                  <a:pt x="3990" y="98"/>
                </a:lnTo>
                <a:lnTo>
                  <a:pt x="3990" y="98"/>
                </a:lnTo>
                <a:lnTo>
                  <a:pt x="3990" y="98"/>
                </a:lnTo>
                <a:lnTo>
                  <a:pt x="3990" y="96"/>
                </a:lnTo>
                <a:lnTo>
                  <a:pt x="3991" y="97"/>
                </a:lnTo>
                <a:lnTo>
                  <a:pt x="3991" y="97"/>
                </a:lnTo>
                <a:lnTo>
                  <a:pt x="3992" y="97"/>
                </a:lnTo>
                <a:lnTo>
                  <a:pt x="3992" y="97"/>
                </a:lnTo>
                <a:lnTo>
                  <a:pt x="3992" y="96"/>
                </a:lnTo>
                <a:lnTo>
                  <a:pt x="3993" y="96"/>
                </a:lnTo>
                <a:lnTo>
                  <a:pt x="3993" y="96"/>
                </a:lnTo>
                <a:lnTo>
                  <a:pt x="3994" y="96"/>
                </a:lnTo>
                <a:lnTo>
                  <a:pt x="3994" y="96"/>
                </a:lnTo>
                <a:lnTo>
                  <a:pt x="3994" y="96"/>
                </a:lnTo>
                <a:lnTo>
                  <a:pt x="3995" y="96"/>
                </a:lnTo>
                <a:lnTo>
                  <a:pt x="3996" y="95"/>
                </a:lnTo>
                <a:lnTo>
                  <a:pt x="3996" y="95"/>
                </a:lnTo>
                <a:lnTo>
                  <a:pt x="3996" y="95"/>
                </a:lnTo>
                <a:lnTo>
                  <a:pt x="3996" y="95"/>
                </a:lnTo>
                <a:lnTo>
                  <a:pt x="3997" y="95"/>
                </a:lnTo>
                <a:lnTo>
                  <a:pt x="3997" y="95"/>
                </a:lnTo>
                <a:lnTo>
                  <a:pt x="3997" y="95"/>
                </a:lnTo>
                <a:lnTo>
                  <a:pt x="3998" y="94"/>
                </a:lnTo>
                <a:lnTo>
                  <a:pt x="3998" y="94"/>
                </a:lnTo>
                <a:lnTo>
                  <a:pt x="3999" y="94"/>
                </a:lnTo>
                <a:lnTo>
                  <a:pt x="3999" y="94"/>
                </a:lnTo>
                <a:lnTo>
                  <a:pt x="4000" y="94"/>
                </a:lnTo>
                <a:lnTo>
                  <a:pt x="4000" y="94"/>
                </a:lnTo>
                <a:lnTo>
                  <a:pt x="4000" y="94"/>
                </a:lnTo>
                <a:lnTo>
                  <a:pt x="4001" y="94"/>
                </a:lnTo>
                <a:lnTo>
                  <a:pt x="4001" y="94"/>
                </a:lnTo>
                <a:lnTo>
                  <a:pt x="4002" y="94"/>
                </a:lnTo>
                <a:lnTo>
                  <a:pt x="4002" y="94"/>
                </a:lnTo>
                <a:lnTo>
                  <a:pt x="4002" y="95"/>
                </a:lnTo>
                <a:lnTo>
                  <a:pt x="4003" y="96"/>
                </a:lnTo>
                <a:lnTo>
                  <a:pt x="4003" y="96"/>
                </a:lnTo>
                <a:lnTo>
                  <a:pt x="4004" y="95"/>
                </a:lnTo>
                <a:lnTo>
                  <a:pt x="4004" y="96"/>
                </a:lnTo>
                <a:lnTo>
                  <a:pt x="4005" y="96"/>
                </a:lnTo>
                <a:lnTo>
                  <a:pt x="4006" y="96"/>
                </a:lnTo>
                <a:lnTo>
                  <a:pt x="4006" y="96"/>
                </a:lnTo>
                <a:lnTo>
                  <a:pt x="4006" y="96"/>
                </a:lnTo>
                <a:lnTo>
                  <a:pt x="4007" y="96"/>
                </a:lnTo>
                <a:lnTo>
                  <a:pt x="4007" y="96"/>
                </a:lnTo>
                <a:lnTo>
                  <a:pt x="4008" y="96"/>
                </a:lnTo>
                <a:lnTo>
                  <a:pt x="4008" y="96"/>
                </a:lnTo>
                <a:lnTo>
                  <a:pt x="4009" y="95"/>
                </a:lnTo>
                <a:lnTo>
                  <a:pt x="4010" y="95"/>
                </a:lnTo>
                <a:lnTo>
                  <a:pt x="4010" y="95"/>
                </a:lnTo>
                <a:lnTo>
                  <a:pt x="4010" y="96"/>
                </a:lnTo>
                <a:lnTo>
                  <a:pt x="4010" y="96"/>
                </a:lnTo>
                <a:lnTo>
                  <a:pt x="4011" y="94"/>
                </a:lnTo>
                <a:lnTo>
                  <a:pt x="4012" y="95"/>
                </a:lnTo>
                <a:lnTo>
                  <a:pt x="4012" y="95"/>
                </a:lnTo>
                <a:lnTo>
                  <a:pt x="4012" y="95"/>
                </a:lnTo>
                <a:lnTo>
                  <a:pt x="4013" y="95"/>
                </a:lnTo>
                <a:lnTo>
                  <a:pt x="4013" y="95"/>
                </a:lnTo>
                <a:lnTo>
                  <a:pt x="4013" y="95"/>
                </a:lnTo>
                <a:lnTo>
                  <a:pt x="4014" y="96"/>
                </a:lnTo>
                <a:lnTo>
                  <a:pt x="4014" y="96"/>
                </a:lnTo>
                <a:lnTo>
                  <a:pt x="4014" y="96"/>
                </a:lnTo>
                <a:lnTo>
                  <a:pt x="4014" y="96"/>
                </a:lnTo>
                <a:lnTo>
                  <a:pt x="4015" y="95"/>
                </a:lnTo>
                <a:lnTo>
                  <a:pt x="4016" y="95"/>
                </a:lnTo>
                <a:lnTo>
                  <a:pt x="4017" y="96"/>
                </a:lnTo>
                <a:lnTo>
                  <a:pt x="4017" y="96"/>
                </a:lnTo>
                <a:lnTo>
                  <a:pt x="4017" y="96"/>
                </a:lnTo>
                <a:lnTo>
                  <a:pt x="4018" y="95"/>
                </a:lnTo>
                <a:lnTo>
                  <a:pt x="4018" y="95"/>
                </a:lnTo>
                <a:lnTo>
                  <a:pt x="4019" y="96"/>
                </a:lnTo>
                <a:lnTo>
                  <a:pt x="4019" y="96"/>
                </a:lnTo>
                <a:lnTo>
                  <a:pt x="4020" y="96"/>
                </a:lnTo>
                <a:lnTo>
                  <a:pt x="4021" y="96"/>
                </a:lnTo>
                <a:lnTo>
                  <a:pt x="4021" y="95"/>
                </a:lnTo>
                <a:lnTo>
                  <a:pt x="4021" y="95"/>
                </a:lnTo>
                <a:lnTo>
                  <a:pt x="4022" y="95"/>
                </a:lnTo>
                <a:lnTo>
                  <a:pt x="4023" y="95"/>
                </a:lnTo>
                <a:lnTo>
                  <a:pt x="4023" y="95"/>
                </a:lnTo>
                <a:lnTo>
                  <a:pt x="4024" y="95"/>
                </a:lnTo>
                <a:lnTo>
                  <a:pt x="4024" y="95"/>
                </a:lnTo>
                <a:lnTo>
                  <a:pt x="4025" y="95"/>
                </a:lnTo>
                <a:lnTo>
                  <a:pt x="4025" y="95"/>
                </a:lnTo>
                <a:lnTo>
                  <a:pt x="4025" y="95"/>
                </a:lnTo>
                <a:lnTo>
                  <a:pt x="4026" y="95"/>
                </a:lnTo>
                <a:lnTo>
                  <a:pt x="4026" y="95"/>
                </a:lnTo>
                <a:lnTo>
                  <a:pt x="4026" y="95"/>
                </a:lnTo>
                <a:lnTo>
                  <a:pt x="4027" y="95"/>
                </a:lnTo>
                <a:lnTo>
                  <a:pt x="4027" y="96"/>
                </a:lnTo>
                <a:lnTo>
                  <a:pt x="4028" y="96"/>
                </a:lnTo>
                <a:lnTo>
                  <a:pt x="4028" y="96"/>
                </a:lnTo>
                <a:lnTo>
                  <a:pt x="4028" y="96"/>
                </a:lnTo>
                <a:lnTo>
                  <a:pt x="4029" y="96"/>
                </a:lnTo>
                <a:lnTo>
                  <a:pt x="4029" y="96"/>
                </a:lnTo>
                <a:lnTo>
                  <a:pt x="4029" y="96"/>
                </a:lnTo>
                <a:lnTo>
                  <a:pt x="4030" y="96"/>
                </a:lnTo>
                <a:lnTo>
                  <a:pt x="4030" y="96"/>
                </a:lnTo>
                <a:lnTo>
                  <a:pt x="4031" y="96"/>
                </a:lnTo>
                <a:lnTo>
                  <a:pt x="4031" y="96"/>
                </a:lnTo>
                <a:lnTo>
                  <a:pt x="4032" y="95"/>
                </a:lnTo>
                <a:lnTo>
                  <a:pt x="4033" y="96"/>
                </a:lnTo>
                <a:lnTo>
                  <a:pt x="4033" y="96"/>
                </a:lnTo>
                <a:lnTo>
                  <a:pt x="4033" y="96"/>
                </a:lnTo>
                <a:lnTo>
                  <a:pt x="4034" y="96"/>
                </a:lnTo>
                <a:lnTo>
                  <a:pt x="4034" y="96"/>
                </a:lnTo>
                <a:lnTo>
                  <a:pt x="4034" y="96"/>
                </a:lnTo>
                <a:lnTo>
                  <a:pt x="4035" y="97"/>
                </a:lnTo>
                <a:lnTo>
                  <a:pt x="4035" y="97"/>
                </a:lnTo>
                <a:lnTo>
                  <a:pt x="4036" y="97"/>
                </a:lnTo>
                <a:lnTo>
                  <a:pt x="4036" y="97"/>
                </a:lnTo>
                <a:lnTo>
                  <a:pt x="4037" y="97"/>
                </a:lnTo>
                <a:lnTo>
                  <a:pt x="4037" y="96"/>
                </a:lnTo>
                <a:lnTo>
                  <a:pt x="4037" y="96"/>
                </a:lnTo>
                <a:lnTo>
                  <a:pt x="4038" y="96"/>
                </a:lnTo>
                <a:lnTo>
                  <a:pt x="4039" y="95"/>
                </a:lnTo>
                <a:lnTo>
                  <a:pt x="4039" y="95"/>
                </a:lnTo>
                <a:lnTo>
                  <a:pt x="4040" y="96"/>
                </a:lnTo>
                <a:lnTo>
                  <a:pt x="4040" y="96"/>
                </a:lnTo>
                <a:lnTo>
                  <a:pt x="4041" y="96"/>
                </a:lnTo>
                <a:lnTo>
                  <a:pt x="4041" y="95"/>
                </a:lnTo>
                <a:lnTo>
                  <a:pt x="4042" y="95"/>
                </a:lnTo>
                <a:lnTo>
                  <a:pt x="4043" y="95"/>
                </a:lnTo>
                <a:lnTo>
                  <a:pt x="4043" y="95"/>
                </a:lnTo>
                <a:lnTo>
                  <a:pt x="4044" y="96"/>
                </a:lnTo>
                <a:lnTo>
                  <a:pt x="4044" y="96"/>
                </a:lnTo>
                <a:lnTo>
                  <a:pt x="4044" y="96"/>
                </a:lnTo>
                <a:lnTo>
                  <a:pt x="4045" y="96"/>
                </a:lnTo>
                <a:lnTo>
                  <a:pt x="4045" y="96"/>
                </a:lnTo>
                <a:lnTo>
                  <a:pt x="4045" y="96"/>
                </a:lnTo>
                <a:lnTo>
                  <a:pt x="4046" y="96"/>
                </a:lnTo>
                <a:lnTo>
                  <a:pt x="4046" y="96"/>
                </a:lnTo>
                <a:lnTo>
                  <a:pt x="4046" y="96"/>
                </a:lnTo>
                <a:lnTo>
                  <a:pt x="4047" y="96"/>
                </a:lnTo>
                <a:lnTo>
                  <a:pt x="4047" y="96"/>
                </a:lnTo>
                <a:lnTo>
                  <a:pt x="4047" y="96"/>
                </a:lnTo>
                <a:lnTo>
                  <a:pt x="4048" y="96"/>
                </a:lnTo>
                <a:lnTo>
                  <a:pt x="4048" y="96"/>
                </a:lnTo>
                <a:lnTo>
                  <a:pt x="4049" y="96"/>
                </a:lnTo>
                <a:lnTo>
                  <a:pt x="4049" y="96"/>
                </a:lnTo>
                <a:lnTo>
                  <a:pt x="4049" y="96"/>
                </a:lnTo>
                <a:lnTo>
                  <a:pt x="4050" y="96"/>
                </a:lnTo>
                <a:lnTo>
                  <a:pt x="4050" y="96"/>
                </a:lnTo>
                <a:lnTo>
                  <a:pt x="4050" y="96"/>
                </a:lnTo>
                <a:lnTo>
                  <a:pt x="4050" y="96"/>
                </a:lnTo>
                <a:lnTo>
                  <a:pt x="4051" y="96"/>
                </a:lnTo>
                <a:lnTo>
                  <a:pt x="4051" y="96"/>
                </a:lnTo>
                <a:lnTo>
                  <a:pt x="4051" y="96"/>
                </a:lnTo>
                <a:lnTo>
                  <a:pt x="4052" y="98"/>
                </a:lnTo>
                <a:lnTo>
                  <a:pt x="4053" y="97"/>
                </a:lnTo>
                <a:lnTo>
                  <a:pt x="4053" y="97"/>
                </a:lnTo>
                <a:lnTo>
                  <a:pt x="4053" y="98"/>
                </a:lnTo>
                <a:lnTo>
                  <a:pt x="4054" y="98"/>
                </a:lnTo>
                <a:lnTo>
                  <a:pt x="4054" y="98"/>
                </a:lnTo>
                <a:lnTo>
                  <a:pt x="4055" y="98"/>
                </a:lnTo>
                <a:lnTo>
                  <a:pt x="4055" y="98"/>
                </a:lnTo>
                <a:lnTo>
                  <a:pt x="4055" y="98"/>
                </a:lnTo>
                <a:lnTo>
                  <a:pt x="4055" y="98"/>
                </a:lnTo>
                <a:lnTo>
                  <a:pt x="4056" y="96"/>
                </a:lnTo>
                <a:lnTo>
                  <a:pt x="4056" y="96"/>
                </a:lnTo>
                <a:lnTo>
                  <a:pt x="4057" y="97"/>
                </a:lnTo>
                <a:lnTo>
                  <a:pt x="4057" y="96"/>
                </a:lnTo>
                <a:lnTo>
                  <a:pt x="4057" y="95"/>
                </a:lnTo>
                <a:lnTo>
                  <a:pt x="4058" y="95"/>
                </a:lnTo>
                <a:lnTo>
                  <a:pt x="4058" y="95"/>
                </a:lnTo>
                <a:lnTo>
                  <a:pt x="4059" y="95"/>
                </a:lnTo>
                <a:lnTo>
                  <a:pt x="4059" y="95"/>
                </a:lnTo>
                <a:lnTo>
                  <a:pt x="4059" y="96"/>
                </a:lnTo>
                <a:lnTo>
                  <a:pt x="4060" y="95"/>
                </a:lnTo>
                <a:lnTo>
                  <a:pt x="4060" y="95"/>
                </a:lnTo>
                <a:lnTo>
                  <a:pt x="4060" y="95"/>
                </a:lnTo>
                <a:lnTo>
                  <a:pt x="4061" y="95"/>
                </a:lnTo>
                <a:lnTo>
                  <a:pt x="4061" y="96"/>
                </a:lnTo>
                <a:lnTo>
                  <a:pt x="4061" y="95"/>
                </a:lnTo>
                <a:lnTo>
                  <a:pt x="4062" y="96"/>
                </a:lnTo>
                <a:lnTo>
                  <a:pt x="4062" y="96"/>
                </a:lnTo>
                <a:lnTo>
                  <a:pt x="4063" y="96"/>
                </a:lnTo>
                <a:lnTo>
                  <a:pt x="4063" y="97"/>
                </a:lnTo>
                <a:lnTo>
                  <a:pt x="4064" y="96"/>
                </a:lnTo>
                <a:lnTo>
                  <a:pt x="4065" y="96"/>
                </a:lnTo>
                <a:lnTo>
                  <a:pt x="4065" y="96"/>
                </a:lnTo>
                <a:lnTo>
                  <a:pt x="4065" y="96"/>
                </a:lnTo>
                <a:lnTo>
                  <a:pt x="4066" y="96"/>
                </a:lnTo>
                <a:lnTo>
                  <a:pt x="4066" y="96"/>
                </a:lnTo>
                <a:lnTo>
                  <a:pt x="4066" y="96"/>
                </a:lnTo>
                <a:lnTo>
                  <a:pt x="4067" y="96"/>
                </a:lnTo>
                <a:lnTo>
                  <a:pt x="4067" y="96"/>
                </a:lnTo>
                <a:lnTo>
                  <a:pt x="4068" y="96"/>
                </a:lnTo>
                <a:lnTo>
                  <a:pt x="4068" y="96"/>
                </a:lnTo>
                <a:lnTo>
                  <a:pt x="4069" y="96"/>
                </a:lnTo>
                <a:lnTo>
                  <a:pt x="4069" y="98"/>
                </a:lnTo>
                <a:lnTo>
                  <a:pt x="4070" y="98"/>
                </a:lnTo>
                <a:lnTo>
                  <a:pt x="4070" y="97"/>
                </a:lnTo>
                <a:lnTo>
                  <a:pt x="4071" y="97"/>
                </a:lnTo>
                <a:lnTo>
                  <a:pt x="4071" y="98"/>
                </a:lnTo>
                <a:lnTo>
                  <a:pt x="4071" y="97"/>
                </a:lnTo>
                <a:lnTo>
                  <a:pt x="4072" y="98"/>
                </a:lnTo>
                <a:lnTo>
                  <a:pt x="4072" y="98"/>
                </a:lnTo>
                <a:lnTo>
                  <a:pt x="4072" y="98"/>
                </a:lnTo>
                <a:lnTo>
                  <a:pt x="4073" y="97"/>
                </a:lnTo>
                <a:lnTo>
                  <a:pt x="4073" y="97"/>
                </a:lnTo>
                <a:lnTo>
                  <a:pt x="4074" y="97"/>
                </a:lnTo>
                <a:lnTo>
                  <a:pt x="4074" y="97"/>
                </a:lnTo>
                <a:lnTo>
                  <a:pt x="4075" y="97"/>
                </a:lnTo>
                <a:lnTo>
                  <a:pt x="4075" y="96"/>
                </a:lnTo>
                <a:lnTo>
                  <a:pt x="4076" y="96"/>
                </a:lnTo>
                <a:lnTo>
                  <a:pt x="4076" y="96"/>
                </a:lnTo>
                <a:lnTo>
                  <a:pt x="4076" y="96"/>
                </a:lnTo>
                <a:lnTo>
                  <a:pt x="4077" y="96"/>
                </a:lnTo>
                <a:lnTo>
                  <a:pt x="4077" y="96"/>
                </a:lnTo>
                <a:lnTo>
                  <a:pt x="4077" y="96"/>
                </a:lnTo>
                <a:lnTo>
                  <a:pt x="4078" y="95"/>
                </a:lnTo>
                <a:lnTo>
                  <a:pt x="4078" y="95"/>
                </a:lnTo>
                <a:lnTo>
                  <a:pt x="4079" y="95"/>
                </a:lnTo>
                <a:lnTo>
                  <a:pt x="4079" y="95"/>
                </a:lnTo>
                <a:lnTo>
                  <a:pt x="4079" y="95"/>
                </a:lnTo>
                <a:lnTo>
                  <a:pt x="4080" y="95"/>
                </a:lnTo>
                <a:lnTo>
                  <a:pt x="4080" y="95"/>
                </a:lnTo>
                <a:lnTo>
                  <a:pt x="4080" y="95"/>
                </a:lnTo>
                <a:lnTo>
                  <a:pt x="4081" y="95"/>
                </a:lnTo>
                <a:lnTo>
                  <a:pt x="4081" y="95"/>
                </a:lnTo>
                <a:lnTo>
                  <a:pt x="4082" y="95"/>
                </a:lnTo>
                <a:lnTo>
                  <a:pt x="4082" y="95"/>
                </a:lnTo>
                <a:lnTo>
                  <a:pt x="4083" y="95"/>
                </a:lnTo>
                <a:lnTo>
                  <a:pt x="4083" y="95"/>
                </a:lnTo>
                <a:lnTo>
                  <a:pt x="4083" y="95"/>
                </a:lnTo>
                <a:lnTo>
                  <a:pt x="4084" y="95"/>
                </a:lnTo>
                <a:lnTo>
                  <a:pt x="4084" y="95"/>
                </a:lnTo>
                <a:lnTo>
                  <a:pt x="4085" y="94"/>
                </a:lnTo>
                <a:lnTo>
                  <a:pt x="4085" y="95"/>
                </a:lnTo>
                <a:lnTo>
                  <a:pt x="4086" y="95"/>
                </a:lnTo>
                <a:lnTo>
                  <a:pt x="4086" y="96"/>
                </a:lnTo>
                <a:lnTo>
                  <a:pt x="4087" y="95"/>
                </a:lnTo>
                <a:lnTo>
                  <a:pt x="4087" y="95"/>
                </a:lnTo>
                <a:lnTo>
                  <a:pt x="4088" y="96"/>
                </a:lnTo>
                <a:lnTo>
                  <a:pt x="4088" y="96"/>
                </a:lnTo>
                <a:lnTo>
                  <a:pt x="4088" y="96"/>
                </a:lnTo>
                <a:lnTo>
                  <a:pt x="4089" y="96"/>
                </a:lnTo>
                <a:lnTo>
                  <a:pt x="4089" y="96"/>
                </a:lnTo>
                <a:lnTo>
                  <a:pt x="4090" y="96"/>
                </a:lnTo>
                <a:lnTo>
                  <a:pt x="4091" y="96"/>
                </a:lnTo>
                <a:lnTo>
                  <a:pt x="4092" y="95"/>
                </a:lnTo>
                <a:lnTo>
                  <a:pt x="4092" y="95"/>
                </a:lnTo>
                <a:lnTo>
                  <a:pt x="4093" y="96"/>
                </a:lnTo>
                <a:lnTo>
                  <a:pt x="4093" y="96"/>
                </a:lnTo>
                <a:lnTo>
                  <a:pt x="4093" y="96"/>
                </a:lnTo>
                <a:lnTo>
                  <a:pt x="4094" y="96"/>
                </a:lnTo>
                <a:lnTo>
                  <a:pt x="4094" y="96"/>
                </a:lnTo>
                <a:lnTo>
                  <a:pt x="4095" y="95"/>
                </a:lnTo>
                <a:lnTo>
                  <a:pt x="4096" y="95"/>
                </a:lnTo>
                <a:lnTo>
                  <a:pt x="4096" y="95"/>
                </a:lnTo>
                <a:lnTo>
                  <a:pt x="4096" y="96"/>
                </a:lnTo>
                <a:lnTo>
                  <a:pt x="4097" y="96"/>
                </a:lnTo>
                <a:lnTo>
                  <a:pt x="4098" y="96"/>
                </a:lnTo>
                <a:lnTo>
                  <a:pt x="4098" y="96"/>
                </a:lnTo>
                <a:lnTo>
                  <a:pt x="4099" y="98"/>
                </a:lnTo>
                <a:lnTo>
                  <a:pt x="4099" y="98"/>
                </a:lnTo>
                <a:lnTo>
                  <a:pt x="4100" y="98"/>
                </a:lnTo>
                <a:lnTo>
                  <a:pt x="4100" y="98"/>
                </a:lnTo>
                <a:lnTo>
                  <a:pt x="4100" y="98"/>
                </a:lnTo>
                <a:lnTo>
                  <a:pt x="4101" y="98"/>
                </a:lnTo>
                <a:lnTo>
                  <a:pt x="4101" y="98"/>
                </a:lnTo>
                <a:lnTo>
                  <a:pt x="4101" y="98"/>
                </a:lnTo>
                <a:lnTo>
                  <a:pt x="4102" y="98"/>
                </a:lnTo>
                <a:lnTo>
                  <a:pt x="4102" y="98"/>
                </a:lnTo>
                <a:lnTo>
                  <a:pt x="4103" y="98"/>
                </a:lnTo>
                <a:lnTo>
                  <a:pt x="4103" y="98"/>
                </a:lnTo>
                <a:lnTo>
                  <a:pt x="4104" y="99"/>
                </a:lnTo>
                <a:lnTo>
                  <a:pt x="4104" y="99"/>
                </a:lnTo>
                <a:lnTo>
                  <a:pt x="4105" y="100"/>
                </a:lnTo>
                <a:lnTo>
                  <a:pt x="4105" y="100"/>
                </a:lnTo>
                <a:lnTo>
                  <a:pt x="4105" y="100"/>
                </a:lnTo>
                <a:lnTo>
                  <a:pt x="4106" y="100"/>
                </a:lnTo>
                <a:lnTo>
                  <a:pt x="4106" y="100"/>
                </a:lnTo>
                <a:lnTo>
                  <a:pt x="4107" y="100"/>
                </a:lnTo>
                <a:lnTo>
                  <a:pt x="4107" y="100"/>
                </a:lnTo>
                <a:lnTo>
                  <a:pt x="4108" y="100"/>
                </a:lnTo>
                <a:lnTo>
                  <a:pt x="4108" y="100"/>
                </a:lnTo>
                <a:lnTo>
                  <a:pt x="4108" y="100"/>
                </a:lnTo>
                <a:lnTo>
                  <a:pt x="4109" y="100"/>
                </a:lnTo>
                <a:lnTo>
                  <a:pt x="4109" y="100"/>
                </a:lnTo>
                <a:lnTo>
                  <a:pt x="4110" y="101"/>
                </a:lnTo>
                <a:lnTo>
                  <a:pt x="4110" y="101"/>
                </a:lnTo>
                <a:lnTo>
                  <a:pt x="4111" y="100"/>
                </a:lnTo>
                <a:lnTo>
                  <a:pt x="4111" y="101"/>
                </a:lnTo>
                <a:lnTo>
                  <a:pt x="4112" y="101"/>
                </a:lnTo>
                <a:lnTo>
                  <a:pt x="4112" y="101"/>
                </a:lnTo>
                <a:lnTo>
                  <a:pt x="4112" y="101"/>
                </a:lnTo>
                <a:lnTo>
                  <a:pt x="4113" y="101"/>
                </a:lnTo>
                <a:lnTo>
                  <a:pt x="4114" y="101"/>
                </a:lnTo>
                <a:lnTo>
                  <a:pt x="4114" y="100"/>
                </a:lnTo>
                <a:lnTo>
                  <a:pt x="4115" y="100"/>
                </a:lnTo>
                <a:lnTo>
                  <a:pt x="4115" y="100"/>
                </a:lnTo>
                <a:lnTo>
                  <a:pt x="4116" y="96"/>
                </a:lnTo>
                <a:lnTo>
                  <a:pt x="4116" y="96"/>
                </a:lnTo>
                <a:lnTo>
                  <a:pt x="4117" y="96"/>
                </a:lnTo>
                <a:lnTo>
                  <a:pt x="4117" y="96"/>
                </a:lnTo>
                <a:lnTo>
                  <a:pt x="4118" y="96"/>
                </a:lnTo>
                <a:lnTo>
                  <a:pt x="4119" y="97"/>
                </a:lnTo>
                <a:lnTo>
                  <a:pt x="4119" y="97"/>
                </a:lnTo>
                <a:lnTo>
                  <a:pt x="4120" y="98"/>
                </a:lnTo>
                <a:lnTo>
                  <a:pt x="4120" y="97"/>
                </a:lnTo>
                <a:lnTo>
                  <a:pt x="4121" y="98"/>
                </a:lnTo>
                <a:lnTo>
                  <a:pt x="4121" y="98"/>
                </a:lnTo>
                <a:lnTo>
                  <a:pt x="4121" y="97"/>
                </a:lnTo>
                <a:lnTo>
                  <a:pt x="4122" y="97"/>
                </a:lnTo>
                <a:lnTo>
                  <a:pt x="4123" y="97"/>
                </a:lnTo>
                <a:lnTo>
                  <a:pt x="4123" y="98"/>
                </a:lnTo>
                <a:lnTo>
                  <a:pt x="4124" y="98"/>
                </a:lnTo>
                <a:lnTo>
                  <a:pt x="4124" y="98"/>
                </a:lnTo>
                <a:lnTo>
                  <a:pt x="4125" y="98"/>
                </a:lnTo>
                <a:lnTo>
                  <a:pt x="4125" y="98"/>
                </a:lnTo>
                <a:lnTo>
                  <a:pt x="4125" y="98"/>
                </a:lnTo>
                <a:lnTo>
                  <a:pt x="4126" y="97"/>
                </a:lnTo>
                <a:lnTo>
                  <a:pt x="4126" y="97"/>
                </a:lnTo>
                <a:lnTo>
                  <a:pt x="4127" y="98"/>
                </a:lnTo>
                <a:lnTo>
                  <a:pt x="4128" y="98"/>
                </a:lnTo>
                <a:lnTo>
                  <a:pt x="4128" y="99"/>
                </a:lnTo>
                <a:lnTo>
                  <a:pt x="4129" y="99"/>
                </a:lnTo>
                <a:lnTo>
                  <a:pt x="4130" y="98"/>
                </a:lnTo>
                <a:lnTo>
                  <a:pt x="4130" y="98"/>
                </a:lnTo>
                <a:lnTo>
                  <a:pt x="4131" y="98"/>
                </a:lnTo>
                <a:lnTo>
                  <a:pt x="4131" y="98"/>
                </a:lnTo>
                <a:lnTo>
                  <a:pt x="4132" y="99"/>
                </a:lnTo>
                <a:lnTo>
                  <a:pt x="4132" y="98"/>
                </a:lnTo>
                <a:lnTo>
                  <a:pt x="4132" y="98"/>
                </a:lnTo>
                <a:lnTo>
                  <a:pt x="4133" y="97"/>
                </a:lnTo>
                <a:lnTo>
                  <a:pt x="4134" y="97"/>
                </a:lnTo>
                <a:lnTo>
                  <a:pt x="4134" y="97"/>
                </a:lnTo>
                <a:lnTo>
                  <a:pt x="4135" y="99"/>
                </a:lnTo>
                <a:lnTo>
                  <a:pt x="4135" y="99"/>
                </a:lnTo>
                <a:lnTo>
                  <a:pt x="4135" y="98"/>
                </a:lnTo>
                <a:lnTo>
                  <a:pt x="4136" y="99"/>
                </a:lnTo>
                <a:lnTo>
                  <a:pt x="4136" y="99"/>
                </a:lnTo>
                <a:lnTo>
                  <a:pt x="4137" y="98"/>
                </a:lnTo>
                <a:lnTo>
                  <a:pt x="4137" y="98"/>
                </a:lnTo>
                <a:lnTo>
                  <a:pt x="4138" y="98"/>
                </a:lnTo>
                <a:lnTo>
                  <a:pt x="4138" y="98"/>
                </a:lnTo>
                <a:lnTo>
                  <a:pt x="4139" y="98"/>
                </a:lnTo>
                <a:lnTo>
                  <a:pt x="4139" y="99"/>
                </a:lnTo>
                <a:lnTo>
                  <a:pt x="4140" y="98"/>
                </a:lnTo>
                <a:lnTo>
                  <a:pt x="4140" y="98"/>
                </a:lnTo>
                <a:lnTo>
                  <a:pt x="4140" y="98"/>
                </a:lnTo>
                <a:lnTo>
                  <a:pt x="4141" y="98"/>
                </a:lnTo>
                <a:lnTo>
                  <a:pt x="4141" y="98"/>
                </a:lnTo>
                <a:lnTo>
                  <a:pt x="4142" y="98"/>
                </a:lnTo>
                <a:lnTo>
                  <a:pt x="4142" y="98"/>
                </a:lnTo>
                <a:lnTo>
                  <a:pt x="4143" y="98"/>
                </a:lnTo>
                <a:lnTo>
                  <a:pt x="4143" y="98"/>
                </a:lnTo>
                <a:lnTo>
                  <a:pt x="4143" y="98"/>
                </a:lnTo>
                <a:lnTo>
                  <a:pt x="4144" y="99"/>
                </a:lnTo>
                <a:lnTo>
                  <a:pt x="4144" y="99"/>
                </a:lnTo>
                <a:lnTo>
                  <a:pt x="4145" y="99"/>
                </a:lnTo>
                <a:lnTo>
                  <a:pt x="4146" y="99"/>
                </a:lnTo>
                <a:lnTo>
                  <a:pt x="4146" y="99"/>
                </a:lnTo>
                <a:lnTo>
                  <a:pt x="4146" y="100"/>
                </a:lnTo>
                <a:lnTo>
                  <a:pt x="4147" y="100"/>
                </a:lnTo>
                <a:lnTo>
                  <a:pt x="4147" y="100"/>
                </a:lnTo>
                <a:lnTo>
                  <a:pt x="4148" y="100"/>
                </a:lnTo>
                <a:lnTo>
                  <a:pt x="4148" y="100"/>
                </a:lnTo>
                <a:lnTo>
                  <a:pt x="4148" y="100"/>
                </a:lnTo>
                <a:lnTo>
                  <a:pt x="4149" y="100"/>
                </a:lnTo>
                <a:lnTo>
                  <a:pt x="4150" y="100"/>
                </a:lnTo>
                <a:lnTo>
                  <a:pt x="4150" y="100"/>
                </a:lnTo>
                <a:lnTo>
                  <a:pt x="4151" y="100"/>
                </a:lnTo>
                <a:lnTo>
                  <a:pt x="4151" y="100"/>
                </a:lnTo>
                <a:lnTo>
                  <a:pt x="4151" y="100"/>
                </a:lnTo>
                <a:lnTo>
                  <a:pt x="4152" y="101"/>
                </a:lnTo>
                <a:lnTo>
                  <a:pt x="4152" y="101"/>
                </a:lnTo>
                <a:lnTo>
                  <a:pt x="4152" y="100"/>
                </a:lnTo>
                <a:lnTo>
                  <a:pt x="4153" y="101"/>
                </a:lnTo>
                <a:lnTo>
                  <a:pt x="4153" y="101"/>
                </a:lnTo>
                <a:lnTo>
                  <a:pt x="4154" y="101"/>
                </a:lnTo>
                <a:lnTo>
                  <a:pt x="4154" y="101"/>
                </a:lnTo>
                <a:lnTo>
                  <a:pt x="4155" y="101"/>
                </a:lnTo>
                <a:lnTo>
                  <a:pt x="4155" y="100"/>
                </a:lnTo>
                <a:lnTo>
                  <a:pt x="4156" y="100"/>
                </a:lnTo>
                <a:lnTo>
                  <a:pt x="4157" y="100"/>
                </a:lnTo>
                <a:lnTo>
                  <a:pt x="4157" y="99"/>
                </a:lnTo>
                <a:lnTo>
                  <a:pt x="4158" y="97"/>
                </a:lnTo>
                <a:lnTo>
                  <a:pt x="4158" y="97"/>
                </a:lnTo>
                <a:lnTo>
                  <a:pt x="4159" y="98"/>
                </a:lnTo>
                <a:lnTo>
                  <a:pt x="4159" y="98"/>
                </a:lnTo>
                <a:lnTo>
                  <a:pt x="4160" y="100"/>
                </a:lnTo>
                <a:lnTo>
                  <a:pt x="4161" y="100"/>
                </a:lnTo>
                <a:lnTo>
                  <a:pt x="4161" y="100"/>
                </a:lnTo>
                <a:lnTo>
                  <a:pt x="4162" y="100"/>
                </a:lnTo>
                <a:lnTo>
                  <a:pt x="4162" y="99"/>
                </a:lnTo>
                <a:lnTo>
                  <a:pt x="4162" y="99"/>
                </a:lnTo>
                <a:lnTo>
                  <a:pt x="4163" y="99"/>
                </a:lnTo>
                <a:lnTo>
                  <a:pt x="4163" y="99"/>
                </a:lnTo>
                <a:lnTo>
                  <a:pt x="4163" y="99"/>
                </a:lnTo>
                <a:lnTo>
                  <a:pt x="4164" y="99"/>
                </a:lnTo>
                <a:lnTo>
                  <a:pt x="4164" y="99"/>
                </a:lnTo>
                <a:lnTo>
                  <a:pt x="4164" y="99"/>
                </a:lnTo>
                <a:lnTo>
                  <a:pt x="4165" y="99"/>
                </a:lnTo>
                <a:lnTo>
                  <a:pt x="4166" y="99"/>
                </a:lnTo>
                <a:lnTo>
                  <a:pt x="4167" y="99"/>
                </a:lnTo>
                <a:lnTo>
                  <a:pt x="4167" y="99"/>
                </a:lnTo>
                <a:lnTo>
                  <a:pt x="4167" y="99"/>
                </a:lnTo>
                <a:lnTo>
                  <a:pt x="4168" y="98"/>
                </a:lnTo>
                <a:lnTo>
                  <a:pt x="4168" y="98"/>
                </a:lnTo>
                <a:lnTo>
                  <a:pt x="4168" y="98"/>
                </a:lnTo>
                <a:lnTo>
                  <a:pt x="4169" y="98"/>
                </a:lnTo>
                <a:lnTo>
                  <a:pt x="4169" y="98"/>
                </a:lnTo>
                <a:lnTo>
                  <a:pt x="4170" y="98"/>
                </a:lnTo>
                <a:lnTo>
                  <a:pt x="4170" y="98"/>
                </a:lnTo>
                <a:lnTo>
                  <a:pt x="4171" y="98"/>
                </a:lnTo>
                <a:lnTo>
                  <a:pt x="4171" y="98"/>
                </a:lnTo>
                <a:lnTo>
                  <a:pt x="4171" y="98"/>
                </a:lnTo>
                <a:lnTo>
                  <a:pt x="4172" y="98"/>
                </a:lnTo>
                <a:lnTo>
                  <a:pt x="4173" y="98"/>
                </a:lnTo>
                <a:lnTo>
                  <a:pt x="4173" y="98"/>
                </a:lnTo>
                <a:lnTo>
                  <a:pt x="4174" y="98"/>
                </a:lnTo>
                <a:lnTo>
                  <a:pt x="4174" y="98"/>
                </a:lnTo>
                <a:lnTo>
                  <a:pt x="4175" y="98"/>
                </a:lnTo>
                <a:lnTo>
                  <a:pt x="4175" y="98"/>
                </a:lnTo>
                <a:lnTo>
                  <a:pt x="4175" y="98"/>
                </a:lnTo>
                <a:lnTo>
                  <a:pt x="4176" y="98"/>
                </a:lnTo>
                <a:lnTo>
                  <a:pt x="4177" y="98"/>
                </a:lnTo>
                <a:lnTo>
                  <a:pt x="4178" y="98"/>
                </a:lnTo>
                <a:lnTo>
                  <a:pt x="4178" y="99"/>
                </a:lnTo>
                <a:lnTo>
                  <a:pt x="4179" y="99"/>
                </a:lnTo>
                <a:lnTo>
                  <a:pt x="4179" y="99"/>
                </a:lnTo>
                <a:lnTo>
                  <a:pt x="4179" y="99"/>
                </a:lnTo>
                <a:lnTo>
                  <a:pt x="4179" y="99"/>
                </a:lnTo>
                <a:lnTo>
                  <a:pt x="4180" y="98"/>
                </a:lnTo>
                <a:lnTo>
                  <a:pt x="4180" y="98"/>
                </a:lnTo>
                <a:lnTo>
                  <a:pt x="4181" y="97"/>
                </a:lnTo>
                <a:lnTo>
                  <a:pt x="4181" y="97"/>
                </a:lnTo>
                <a:lnTo>
                  <a:pt x="4182" y="97"/>
                </a:lnTo>
                <a:lnTo>
                  <a:pt x="4182" y="97"/>
                </a:lnTo>
                <a:lnTo>
                  <a:pt x="4183" y="97"/>
                </a:lnTo>
                <a:lnTo>
                  <a:pt x="4183" y="97"/>
                </a:lnTo>
                <a:lnTo>
                  <a:pt x="4183" y="97"/>
                </a:lnTo>
                <a:lnTo>
                  <a:pt x="4184" y="97"/>
                </a:lnTo>
                <a:lnTo>
                  <a:pt x="4184" y="97"/>
                </a:lnTo>
                <a:lnTo>
                  <a:pt x="4185" y="98"/>
                </a:lnTo>
                <a:lnTo>
                  <a:pt x="4185" y="98"/>
                </a:lnTo>
                <a:lnTo>
                  <a:pt x="4186" y="98"/>
                </a:lnTo>
                <a:lnTo>
                  <a:pt x="4187" y="98"/>
                </a:lnTo>
                <a:lnTo>
                  <a:pt x="4187" y="98"/>
                </a:lnTo>
                <a:lnTo>
                  <a:pt x="4187" y="98"/>
                </a:lnTo>
                <a:lnTo>
                  <a:pt x="4188" y="98"/>
                </a:lnTo>
                <a:lnTo>
                  <a:pt x="4188" y="99"/>
                </a:lnTo>
                <a:lnTo>
                  <a:pt x="4189" y="99"/>
                </a:lnTo>
                <a:lnTo>
                  <a:pt x="4189" y="99"/>
                </a:lnTo>
                <a:lnTo>
                  <a:pt x="4189" y="99"/>
                </a:lnTo>
                <a:lnTo>
                  <a:pt x="4190" y="99"/>
                </a:lnTo>
                <a:lnTo>
                  <a:pt x="4190" y="99"/>
                </a:lnTo>
                <a:lnTo>
                  <a:pt x="4190" y="99"/>
                </a:lnTo>
                <a:lnTo>
                  <a:pt x="4191" y="99"/>
                </a:lnTo>
                <a:lnTo>
                  <a:pt x="4191" y="99"/>
                </a:lnTo>
                <a:lnTo>
                  <a:pt x="4191" y="99"/>
                </a:lnTo>
                <a:lnTo>
                  <a:pt x="4192" y="99"/>
                </a:lnTo>
                <a:lnTo>
                  <a:pt x="4193" y="99"/>
                </a:lnTo>
                <a:lnTo>
                  <a:pt x="4193" y="99"/>
                </a:lnTo>
                <a:lnTo>
                  <a:pt x="4194" y="99"/>
                </a:lnTo>
                <a:lnTo>
                  <a:pt x="4194" y="99"/>
                </a:lnTo>
                <a:lnTo>
                  <a:pt x="4194" y="99"/>
                </a:lnTo>
                <a:lnTo>
                  <a:pt x="4195" y="99"/>
                </a:lnTo>
                <a:lnTo>
                  <a:pt x="4195" y="99"/>
                </a:lnTo>
                <a:lnTo>
                  <a:pt x="4195" y="99"/>
                </a:lnTo>
                <a:lnTo>
                  <a:pt x="4196" y="99"/>
                </a:lnTo>
                <a:lnTo>
                  <a:pt x="4196" y="99"/>
                </a:lnTo>
                <a:lnTo>
                  <a:pt x="4197" y="99"/>
                </a:lnTo>
                <a:lnTo>
                  <a:pt x="4198" y="99"/>
                </a:lnTo>
                <a:lnTo>
                  <a:pt x="4199" y="98"/>
                </a:lnTo>
                <a:lnTo>
                  <a:pt x="4199" y="98"/>
                </a:lnTo>
                <a:lnTo>
                  <a:pt x="4199" y="97"/>
                </a:lnTo>
                <a:lnTo>
                  <a:pt x="4200" y="98"/>
                </a:lnTo>
                <a:lnTo>
                  <a:pt x="4200" y="98"/>
                </a:lnTo>
                <a:lnTo>
                  <a:pt x="4201" y="98"/>
                </a:lnTo>
                <a:lnTo>
                  <a:pt x="4201" y="98"/>
                </a:lnTo>
                <a:lnTo>
                  <a:pt x="4201" y="98"/>
                </a:lnTo>
                <a:lnTo>
                  <a:pt x="4202" y="98"/>
                </a:lnTo>
                <a:lnTo>
                  <a:pt x="4202" y="98"/>
                </a:lnTo>
                <a:lnTo>
                  <a:pt x="4202" y="98"/>
                </a:lnTo>
                <a:lnTo>
                  <a:pt x="4203" y="97"/>
                </a:lnTo>
                <a:lnTo>
                  <a:pt x="4203" y="97"/>
                </a:lnTo>
                <a:lnTo>
                  <a:pt x="4204" y="97"/>
                </a:lnTo>
                <a:lnTo>
                  <a:pt x="4205" y="96"/>
                </a:lnTo>
                <a:lnTo>
                  <a:pt x="4205" y="96"/>
                </a:lnTo>
                <a:lnTo>
                  <a:pt x="4206" y="98"/>
                </a:lnTo>
                <a:lnTo>
                  <a:pt x="4206" y="98"/>
                </a:lnTo>
                <a:lnTo>
                  <a:pt x="4207" y="98"/>
                </a:lnTo>
                <a:lnTo>
                  <a:pt x="4207" y="98"/>
                </a:lnTo>
                <a:lnTo>
                  <a:pt x="4208" y="97"/>
                </a:lnTo>
                <a:lnTo>
                  <a:pt x="4209" y="97"/>
                </a:lnTo>
                <a:lnTo>
                  <a:pt x="4209" y="97"/>
                </a:lnTo>
                <a:lnTo>
                  <a:pt x="4210" y="98"/>
                </a:lnTo>
                <a:lnTo>
                  <a:pt x="4210" y="98"/>
                </a:lnTo>
                <a:lnTo>
                  <a:pt x="4210" y="98"/>
                </a:lnTo>
                <a:lnTo>
                  <a:pt x="4211" y="98"/>
                </a:lnTo>
                <a:lnTo>
                  <a:pt x="4211" y="99"/>
                </a:lnTo>
                <a:lnTo>
                  <a:pt x="4211" y="99"/>
                </a:lnTo>
                <a:lnTo>
                  <a:pt x="4212" y="98"/>
                </a:lnTo>
                <a:lnTo>
                  <a:pt x="4212" y="98"/>
                </a:lnTo>
                <a:lnTo>
                  <a:pt x="4212" y="98"/>
                </a:lnTo>
                <a:lnTo>
                  <a:pt x="4213" y="98"/>
                </a:lnTo>
                <a:lnTo>
                  <a:pt x="4213" y="98"/>
                </a:lnTo>
                <a:lnTo>
                  <a:pt x="4214" y="98"/>
                </a:lnTo>
                <a:lnTo>
                  <a:pt x="4214" y="98"/>
                </a:lnTo>
                <a:lnTo>
                  <a:pt x="4214" y="98"/>
                </a:lnTo>
                <a:lnTo>
                  <a:pt x="4214" y="98"/>
                </a:lnTo>
                <a:lnTo>
                  <a:pt x="4215" y="98"/>
                </a:lnTo>
                <a:lnTo>
                  <a:pt x="4215" y="98"/>
                </a:lnTo>
                <a:lnTo>
                  <a:pt x="4216" y="98"/>
                </a:lnTo>
                <a:lnTo>
                  <a:pt x="4216" y="97"/>
                </a:lnTo>
                <a:lnTo>
                  <a:pt x="4217" y="96"/>
                </a:lnTo>
                <a:lnTo>
                  <a:pt x="4217" y="96"/>
                </a:lnTo>
                <a:lnTo>
                  <a:pt x="4218" y="96"/>
                </a:lnTo>
                <a:lnTo>
                  <a:pt x="4218" y="96"/>
                </a:lnTo>
                <a:lnTo>
                  <a:pt x="4218" y="96"/>
                </a:lnTo>
                <a:lnTo>
                  <a:pt x="4219" y="96"/>
                </a:lnTo>
                <a:lnTo>
                  <a:pt x="4219" y="96"/>
                </a:lnTo>
                <a:lnTo>
                  <a:pt x="4220" y="96"/>
                </a:lnTo>
                <a:lnTo>
                  <a:pt x="4221" y="96"/>
                </a:lnTo>
                <a:lnTo>
                  <a:pt x="4221" y="96"/>
                </a:lnTo>
                <a:lnTo>
                  <a:pt x="4221" y="96"/>
                </a:lnTo>
                <a:lnTo>
                  <a:pt x="4221" y="96"/>
                </a:lnTo>
                <a:lnTo>
                  <a:pt x="4222" y="96"/>
                </a:lnTo>
                <a:lnTo>
                  <a:pt x="4222" y="96"/>
                </a:lnTo>
                <a:lnTo>
                  <a:pt x="4223" y="95"/>
                </a:lnTo>
                <a:lnTo>
                  <a:pt x="4223" y="95"/>
                </a:lnTo>
                <a:lnTo>
                  <a:pt x="4224" y="95"/>
                </a:lnTo>
                <a:lnTo>
                  <a:pt x="4224" y="95"/>
                </a:lnTo>
                <a:lnTo>
                  <a:pt x="4224" y="95"/>
                </a:lnTo>
                <a:lnTo>
                  <a:pt x="4225" y="95"/>
                </a:lnTo>
                <a:lnTo>
                  <a:pt x="4226" y="94"/>
                </a:lnTo>
                <a:lnTo>
                  <a:pt x="4226" y="95"/>
                </a:lnTo>
                <a:lnTo>
                  <a:pt x="4227" y="94"/>
                </a:lnTo>
                <a:lnTo>
                  <a:pt x="4227" y="94"/>
                </a:lnTo>
                <a:lnTo>
                  <a:pt x="4228" y="94"/>
                </a:lnTo>
                <a:lnTo>
                  <a:pt x="4228" y="94"/>
                </a:lnTo>
                <a:lnTo>
                  <a:pt x="4229" y="95"/>
                </a:lnTo>
                <a:lnTo>
                  <a:pt x="4230" y="95"/>
                </a:lnTo>
                <a:lnTo>
                  <a:pt x="4230" y="95"/>
                </a:lnTo>
                <a:lnTo>
                  <a:pt x="4230" y="95"/>
                </a:lnTo>
                <a:lnTo>
                  <a:pt x="4230" y="95"/>
                </a:lnTo>
                <a:lnTo>
                  <a:pt x="4231" y="95"/>
                </a:lnTo>
                <a:lnTo>
                  <a:pt x="4232" y="95"/>
                </a:lnTo>
                <a:lnTo>
                  <a:pt x="4232" y="95"/>
                </a:lnTo>
                <a:lnTo>
                  <a:pt x="4233" y="95"/>
                </a:lnTo>
                <a:lnTo>
                  <a:pt x="4233" y="95"/>
                </a:lnTo>
                <a:lnTo>
                  <a:pt x="4233" y="95"/>
                </a:lnTo>
                <a:lnTo>
                  <a:pt x="4234" y="95"/>
                </a:lnTo>
                <a:lnTo>
                  <a:pt x="4234" y="96"/>
                </a:lnTo>
                <a:lnTo>
                  <a:pt x="4235" y="96"/>
                </a:lnTo>
                <a:lnTo>
                  <a:pt x="4235" y="95"/>
                </a:lnTo>
                <a:lnTo>
                  <a:pt x="4236" y="95"/>
                </a:lnTo>
                <a:lnTo>
                  <a:pt x="4236" y="95"/>
                </a:lnTo>
                <a:lnTo>
                  <a:pt x="4237" y="96"/>
                </a:lnTo>
                <a:lnTo>
                  <a:pt x="4237" y="96"/>
                </a:lnTo>
                <a:lnTo>
                  <a:pt x="4237" y="96"/>
                </a:lnTo>
                <a:lnTo>
                  <a:pt x="4238" y="96"/>
                </a:lnTo>
                <a:lnTo>
                  <a:pt x="4238" y="96"/>
                </a:lnTo>
                <a:lnTo>
                  <a:pt x="4238" y="96"/>
                </a:lnTo>
                <a:lnTo>
                  <a:pt x="4239" y="92"/>
                </a:lnTo>
                <a:lnTo>
                  <a:pt x="4239" y="92"/>
                </a:lnTo>
                <a:lnTo>
                  <a:pt x="4240" y="90"/>
                </a:lnTo>
                <a:lnTo>
                  <a:pt x="4241" y="90"/>
                </a:lnTo>
                <a:lnTo>
                  <a:pt x="4242" y="91"/>
                </a:lnTo>
                <a:lnTo>
                  <a:pt x="4242" y="91"/>
                </a:lnTo>
                <a:lnTo>
                  <a:pt x="4242" y="91"/>
                </a:lnTo>
                <a:lnTo>
                  <a:pt x="4243" y="91"/>
                </a:lnTo>
                <a:lnTo>
                  <a:pt x="4243" y="91"/>
                </a:lnTo>
                <a:lnTo>
                  <a:pt x="4244" y="91"/>
                </a:lnTo>
                <a:lnTo>
                  <a:pt x="4244" y="91"/>
                </a:lnTo>
                <a:lnTo>
                  <a:pt x="4244" y="92"/>
                </a:lnTo>
                <a:lnTo>
                  <a:pt x="4245" y="88"/>
                </a:lnTo>
                <a:lnTo>
                  <a:pt x="4246" y="87"/>
                </a:lnTo>
                <a:lnTo>
                  <a:pt x="4246" y="85"/>
                </a:lnTo>
                <a:lnTo>
                  <a:pt x="4247" y="84"/>
                </a:lnTo>
                <a:lnTo>
                  <a:pt x="4248" y="82"/>
                </a:lnTo>
                <a:lnTo>
                  <a:pt x="4248" y="81"/>
                </a:lnTo>
                <a:lnTo>
                  <a:pt x="4249" y="80"/>
                </a:lnTo>
                <a:lnTo>
                  <a:pt x="4249" y="80"/>
                </a:lnTo>
                <a:lnTo>
                  <a:pt x="4250" y="81"/>
                </a:lnTo>
                <a:lnTo>
                  <a:pt x="4250" y="81"/>
                </a:lnTo>
                <a:lnTo>
                  <a:pt x="4251" y="70"/>
                </a:lnTo>
                <a:lnTo>
                  <a:pt x="4252" y="68"/>
                </a:lnTo>
                <a:lnTo>
                  <a:pt x="4253" y="64"/>
                </a:lnTo>
                <a:lnTo>
                  <a:pt x="4253" y="63"/>
                </a:lnTo>
                <a:lnTo>
                  <a:pt x="4254" y="58"/>
                </a:lnTo>
                <a:lnTo>
                  <a:pt x="4254" y="57"/>
                </a:lnTo>
                <a:lnTo>
                  <a:pt x="4255" y="58"/>
                </a:lnTo>
                <a:lnTo>
                  <a:pt x="4255" y="58"/>
                </a:lnTo>
                <a:lnTo>
                  <a:pt x="4256" y="59"/>
                </a:lnTo>
                <a:lnTo>
                  <a:pt x="4257" y="60"/>
                </a:lnTo>
                <a:lnTo>
                  <a:pt x="4258" y="58"/>
                </a:lnTo>
                <a:lnTo>
                  <a:pt x="4258" y="58"/>
                </a:lnTo>
                <a:lnTo>
                  <a:pt x="4259" y="56"/>
                </a:lnTo>
                <a:lnTo>
                  <a:pt x="4259" y="56"/>
                </a:lnTo>
                <a:lnTo>
                  <a:pt x="4260" y="54"/>
                </a:lnTo>
                <a:lnTo>
                  <a:pt x="4260" y="54"/>
                </a:lnTo>
                <a:lnTo>
                  <a:pt x="4261" y="55"/>
                </a:lnTo>
                <a:lnTo>
                  <a:pt x="4261" y="56"/>
                </a:lnTo>
                <a:lnTo>
                  <a:pt x="4262" y="57"/>
                </a:lnTo>
                <a:lnTo>
                  <a:pt x="4263" y="54"/>
                </a:lnTo>
                <a:lnTo>
                  <a:pt x="4263" y="53"/>
                </a:lnTo>
                <a:lnTo>
                  <a:pt x="4264" y="54"/>
                </a:lnTo>
                <a:lnTo>
                  <a:pt x="4264" y="54"/>
                </a:lnTo>
                <a:lnTo>
                  <a:pt x="4264" y="54"/>
                </a:lnTo>
                <a:lnTo>
                  <a:pt x="4265" y="53"/>
                </a:lnTo>
                <a:lnTo>
                  <a:pt x="4265" y="54"/>
                </a:lnTo>
                <a:lnTo>
                  <a:pt x="4266" y="57"/>
                </a:lnTo>
                <a:lnTo>
                  <a:pt x="4266" y="58"/>
                </a:lnTo>
                <a:lnTo>
                  <a:pt x="4267" y="60"/>
                </a:lnTo>
                <a:lnTo>
                  <a:pt x="4268" y="60"/>
                </a:lnTo>
                <a:lnTo>
                  <a:pt x="4268" y="61"/>
                </a:lnTo>
                <a:lnTo>
                  <a:pt x="4269" y="59"/>
                </a:lnTo>
                <a:lnTo>
                  <a:pt x="4269" y="57"/>
                </a:lnTo>
                <a:lnTo>
                  <a:pt x="4270" y="54"/>
                </a:lnTo>
                <a:lnTo>
                  <a:pt x="4270" y="53"/>
                </a:lnTo>
                <a:lnTo>
                  <a:pt x="4271" y="51"/>
                </a:lnTo>
                <a:lnTo>
                  <a:pt x="4271" y="51"/>
                </a:lnTo>
                <a:lnTo>
                  <a:pt x="4272" y="51"/>
                </a:lnTo>
                <a:lnTo>
                  <a:pt x="4273" y="51"/>
                </a:lnTo>
                <a:lnTo>
                  <a:pt x="4273" y="51"/>
                </a:lnTo>
                <a:lnTo>
                  <a:pt x="4273" y="51"/>
                </a:lnTo>
                <a:lnTo>
                  <a:pt x="4274" y="51"/>
                </a:lnTo>
                <a:lnTo>
                  <a:pt x="4274" y="50"/>
                </a:lnTo>
                <a:lnTo>
                  <a:pt x="4275" y="53"/>
                </a:lnTo>
                <a:lnTo>
                  <a:pt x="4275" y="54"/>
                </a:lnTo>
                <a:lnTo>
                  <a:pt x="4275" y="55"/>
                </a:lnTo>
                <a:lnTo>
                  <a:pt x="4276" y="54"/>
                </a:lnTo>
                <a:lnTo>
                  <a:pt x="4276" y="55"/>
                </a:lnTo>
                <a:lnTo>
                  <a:pt x="4276" y="55"/>
                </a:lnTo>
                <a:lnTo>
                  <a:pt x="4277" y="57"/>
                </a:lnTo>
                <a:lnTo>
                  <a:pt x="4277" y="57"/>
                </a:lnTo>
                <a:lnTo>
                  <a:pt x="4277" y="56"/>
                </a:lnTo>
                <a:lnTo>
                  <a:pt x="4278" y="55"/>
                </a:lnTo>
                <a:lnTo>
                  <a:pt x="4279" y="54"/>
                </a:lnTo>
                <a:lnTo>
                  <a:pt x="4279" y="54"/>
                </a:lnTo>
                <a:lnTo>
                  <a:pt x="4280" y="54"/>
                </a:lnTo>
                <a:lnTo>
                  <a:pt x="4280" y="54"/>
                </a:lnTo>
                <a:lnTo>
                  <a:pt x="4281" y="52"/>
                </a:lnTo>
                <a:lnTo>
                  <a:pt x="4281" y="52"/>
                </a:lnTo>
                <a:lnTo>
                  <a:pt x="4281" y="52"/>
                </a:lnTo>
                <a:lnTo>
                  <a:pt x="4282" y="53"/>
                </a:lnTo>
                <a:lnTo>
                  <a:pt x="4282" y="53"/>
                </a:lnTo>
                <a:lnTo>
                  <a:pt x="4283" y="56"/>
                </a:lnTo>
                <a:lnTo>
                  <a:pt x="4284" y="56"/>
                </a:lnTo>
                <a:lnTo>
                  <a:pt x="4285" y="56"/>
                </a:lnTo>
                <a:lnTo>
                  <a:pt x="4285" y="56"/>
                </a:lnTo>
                <a:lnTo>
                  <a:pt x="4285" y="56"/>
                </a:lnTo>
                <a:lnTo>
                  <a:pt x="4286" y="56"/>
                </a:lnTo>
                <a:lnTo>
                  <a:pt x="4286" y="56"/>
                </a:lnTo>
                <a:lnTo>
                  <a:pt x="4286" y="56"/>
                </a:lnTo>
                <a:lnTo>
                  <a:pt x="4286" y="56"/>
                </a:lnTo>
                <a:lnTo>
                  <a:pt x="4287" y="56"/>
                </a:lnTo>
                <a:lnTo>
                  <a:pt x="4287" y="56"/>
                </a:lnTo>
                <a:lnTo>
                  <a:pt x="4288" y="56"/>
                </a:lnTo>
                <a:lnTo>
                  <a:pt x="4288" y="56"/>
                </a:lnTo>
                <a:lnTo>
                  <a:pt x="4289" y="57"/>
                </a:lnTo>
                <a:lnTo>
                  <a:pt x="4289" y="56"/>
                </a:lnTo>
                <a:lnTo>
                  <a:pt x="4290" y="57"/>
                </a:lnTo>
                <a:lnTo>
                  <a:pt x="4291" y="37"/>
                </a:lnTo>
                <a:lnTo>
                  <a:pt x="4291" y="36"/>
                </a:lnTo>
                <a:lnTo>
                  <a:pt x="4291" y="36"/>
                </a:lnTo>
                <a:lnTo>
                  <a:pt x="4292" y="36"/>
                </a:lnTo>
                <a:lnTo>
                  <a:pt x="4292" y="36"/>
                </a:lnTo>
                <a:lnTo>
                  <a:pt x="4293" y="37"/>
                </a:lnTo>
                <a:lnTo>
                  <a:pt x="4293" y="33"/>
                </a:lnTo>
                <a:lnTo>
                  <a:pt x="4293" y="33"/>
                </a:lnTo>
                <a:lnTo>
                  <a:pt x="4293" y="33"/>
                </a:lnTo>
                <a:lnTo>
                  <a:pt x="4294" y="34"/>
                </a:lnTo>
                <a:lnTo>
                  <a:pt x="4295" y="33"/>
                </a:lnTo>
                <a:lnTo>
                  <a:pt x="4295" y="32"/>
                </a:lnTo>
                <a:lnTo>
                  <a:pt x="4296" y="33"/>
                </a:lnTo>
                <a:lnTo>
                  <a:pt x="4296" y="32"/>
                </a:lnTo>
                <a:lnTo>
                  <a:pt x="4297" y="31"/>
                </a:lnTo>
                <a:lnTo>
                  <a:pt x="4297" y="31"/>
                </a:lnTo>
                <a:lnTo>
                  <a:pt x="4298" y="30"/>
                </a:lnTo>
                <a:lnTo>
                  <a:pt x="4298" y="28"/>
                </a:lnTo>
                <a:lnTo>
                  <a:pt x="4298" y="24"/>
                </a:lnTo>
                <a:lnTo>
                  <a:pt x="4299" y="25"/>
                </a:lnTo>
                <a:lnTo>
                  <a:pt x="4300" y="25"/>
                </a:lnTo>
                <a:lnTo>
                  <a:pt x="4300" y="25"/>
                </a:lnTo>
                <a:lnTo>
                  <a:pt x="4301" y="33"/>
                </a:lnTo>
                <a:lnTo>
                  <a:pt x="4301" y="36"/>
                </a:lnTo>
                <a:lnTo>
                  <a:pt x="4302" y="42"/>
                </a:lnTo>
                <a:lnTo>
                  <a:pt x="4302" y="42"/>
                </a:lnTo>
                <a:lnTo>
                  <a:pt x="4302" y="42"/>
                </a:lnTo>
                <a:lnTo>
                  <a:pt x="4303" y="42"/>
                </a:lnTo>
                <a:lnTo>
                  <a:pt x="4303" y="42"/>
                </a:lnTo>
                <a:lnTo>
                  <a:pt x="4304" y="42"/>
                </a:lnTo>
                <a:lnTo>
                  <a:pt x="4304" y="40"/>
                </a:lnTo>
                <a:lnTo>
                  <a:pt x="4305" y="40"/>
                </a:lnTo>
                <a:lnTo>
                  <a:pt x="4305" y="40"/>
                </a:lnTo>
                <a:lnTo>
                  <a:pt x="4305" y="39"/>
                </a:lnTo>
                <a:lnTo>
                  <a:pt x="4306" y="40"/>
                </a:lnTo>
                <a:lnTo>
                  <a:pt x="4307" y="41"/>
                </a:lnTo>
                <a:lnTo>
                  <a:pt x="4307" y="41"/>
                </a:lnTo>
                <a:lnTo>
                  <a:pt x="4307" y="41"/>
                </a:lnTo>
                <a:lnTo>
                  <a:pt x="4308" y="42"/>
                </a:lnTo>
                <a:lnTo>
                  <a:pt x="4308" y="43"/>
                </a:lnTo>
                <a:lnTo>
                  <a:pt x="4309" y="44"/>
                </a:lnTo>
                <a:lnTo>
                  <a:pt x="4309" y="44"/>
                </a:lnTo>
                <a:lnTo>
                  <a:pt x="4310" y="45"/>
                </a:lnTo>
                <a:lnTo>
                  <a:pt x="4311" y="45"/>
                </a:lnTo>
                <a:lnTo>
                  <a:pt x="4312" y="44"/>
                </a:lnTo>
                <a:lnTo>
                  <a:pt x="4312" y="44"/>
                </a:lnTo>
                <a:lnTo>
                  <a:pt x="4312" y="44"/>
                </a:lnTo>
                <a:lnTo>
                  <a:pt x="4313" y="46"/>
                </a:lnTo>
                <a:lnTo>
                  <a:pt x="4313" y="46"/>
                </a:lnTo>
                <a:lnTo>
                  <a:pt x="4313" y="46"/>
                </a:lnTo>
                <a:lnTo>
                  <a:pt x="4314" y="46"/>
                </a:lnTo>
                <a:lnTo>
                  <a:pt x="4314" y="46"/>
                </a:lnTo>
                <a:lnTo>
                  <a:pt x="4315" y="46"/>
                </a:lnTo>
                <a:lnTo>
                  <a:pt x="4315" y="46"/>
                </a:lnTo>
                <a:lnTo>
                  <a:pt x="4316" y="46"/>
                </a:lnTo>
                <a:lnTo>
                  <a:pt x="4317" y="47"/>
                </a:lnTo>
                <a:lnTo>
                  <a:pt x="4317" y="47"/>
                </a:lnTo>
                <a:lnTo>
                  <a:pt x="4317" y="47"/>
                </a:lnTo>
                <a:lnTo>
                  <a:pt x="4318" y="46"/>
                </a:lnTo>
                <a:lnTo>
                  <a:pt x="4318" y="46"/>
                </a:lnTo>
                <a:lnTo>
                  <a:pt x="4319" y="48"/>
                </a:lnTo>
                <a:lnTo>
                  <a:pt x="4319" y="48"/>
                </a:lnTo>
                <a:lnTo>
                  <a:pt x="4320" y="48"/>
                </a:lnTo>
                <a:lnTo>
                  <a:pt x="4320" y="48"/>
                </a:lnTo>
                <a:lnTo>
                  <a:pt x="4320" y="48"/>
                </a:lnTo>
                <a:lnTo>
                  <a:pt x="4321" y="48"/>
                </a:lnTo>
                <a:lnTo>
                  <a:pt x="4321" y="48"/>
                </a:lnTo>
                <a:lnTo>
                  <a:pt x="4322" y="49"/>
                </a:lnTo>
                <a:lnTo>
                  <a:pt x="4322" y="41"/>
                </a:lnTo>
                <a:lnTo>
                  <a:pt x="4323" y="42"/>
                </a:lnTo>
                <a:lnTo>
                  <a:pt x="4323" y="42"/>
                </a:lnTo>
                <a:lnTo>
                  <a:pt x="4324" y="44"/>
                </a:lnTo>
                <a:lnTo>
                  <a:pt x="4324" y="43"/>
                </a:lnTo>
                <a:lnTo>
                  <a:pt x="4325" y="40"/>
                </a:lnTo>
                <a:lnTo>
                  <a:pt x="4325" y="40"/>
                </a:lnTo>
                <a:lnTo>
                  <a:pt x="4325" y="40"/>
                </a:lnTo>
                <a:lnTo>
                  <a:pt x="4326" y="40"/>
                </a:lnTo>
                <a:lnTo>
                  <a:pt x="4326" y="41"/>
                </a:lnTo>
                <a:lnTo>
                  <a:pt x="4327" y="41"/>
                </a:lnTo>
                <a:lnTo>
                  <a:pt x="4328" y="42"/>
                </a:lnTo>
                <a:lnTo>
                  <a:pt x="4328" y="40"/>
                </a:lnTo>
                <a:lnTo>
                  <a:pt x="4328" y="30"/>
                </a:lnTo>
                <a:lnTo>
                  <a:pt x="4329" y="32"/>
                </a:lnTo>
                <a:lnTo>
                  <a:pt x="4329" y="33"/>
                </a:lnTo>
                <a:lnTo>
                  <a:pt x="4330" y="36"/>
                </a:lnTo>
                <a:lnTo>
                  <a:pt x="4330" y="37"/>
                </a:lnTo>
                <a:lnTo>
                  <a:pt x="4331" y="40"/>
                </a:lnTo>
                <a:lnTo>
                  <a:pt x="4332" y="40"/>
                </a:lnTo>
                <a:lnTo>
                  <a:pt x="4332" y="51"/>
                </a:lnTo>
                <a:lnTo>
                  <a:pt x="4333" y="51"/>
                </a:lnTo>
                <a:lnTo>
                  <a:pt x="4333" y="51"/>
                </a:lnTo>
                <a:lnTo>
                  <a:pt x="4334" y="51"/>
                </a:lnTo>
                <a:lnTo>
                  <a:pt x="4334" y="51"/>
                </a:lnTo>
                <a:lnTo>
                  <a:pt x="4335" y="53"/>
                </a:lnTo>
                <a:lnTo>
                  <a:pt x="4335" y="53"/>
                </a:lnTo>
                <a:lnTo>
                  <a:pt x="4336" y="64"/>
                </a:lnTo>
                <a:lnTo>
                  <a:pt x="4336" y="68"/>
                </a:lnTo>
                <a:lnTo>
                  <a:pt x="4337" y="74"/>
                </a:lnTo>
                <a:lnTo>
                  <a:pt x="4338" y="74"/>
                </a:lnTo>
                <a:lnTo>
                  <a:pt x="4339" y="74"/>
                </a:lnTo>
                <a:lnTo>
                  <a:pt x="4339" y="74"/>
                </a:lnTo>
                <a:lnTo>
                  <a:pt x="4339" y="74"/>
                </a:lnTo>
                <a:lnTo>
                  <a:pt x="4340" y="74"/>
                </a:lnTo>
                <a:lnTo>
                  <a:pt x="4340" y="76"/>
                </a:lnTo>
                <a:lnTo>
                  <a:pt x="4341" y="78"/>
                </a:lnTo>
                <a:lnTo>
                  <a:pt x="4341" y="79"/>
                </a:lnTo>
                <a:lnTo>
                  <a:pt x="4342" y="82"/>
                </a:lnTo>
                <a:lnTo>
                  <a:pt x="4343" y="83"/>
                </a:lnTo>
                <a:lnTo>
                  <a:pt x="4344" y="84"/>
                </a:lnTo>
                <a:lnTo>
                  <a:pt x="4344" y="84"/>
                </a:lnTo>
                <a:lnTo>
                  <a:pt x="4345" y="84"/>
                </a:lnTo>
                <a:lnTo>
                  <a:pt x="4345" y="84"/>
                </a:lnTo>
                <a:lnTo>
                  <a:pt x="4345" y="84"/>
                </a:lnTo>
                <a:lnTo>
                  <a:pt x="4346" y="87"/>
                </a:lnTo>
                <a:lnTo>
                  <a:pt x="4346" y="88"/>
                </a:lnTo>
                <a:lnTo>
                  <a:pt x="4347" y="90"/>
                </a:lnTo>
                <a:lnTo>
                  <a:pt x="4348" y="90"/>
                </a:lnTo>
                <a:lnTo>
                  <a:pt x="4348" y="92"/>
                </a:lnTo>
                <a:lnTo>
                  <a:pt x="4349" y="92"/>
                </a:lnTo>
                <a:lnTo>
                  <a:pt x="4350" y="93"/>
                </a:lnTo>
                <a:lnTo>
                  <a:pt x="4350" y="94"/>
                </a:lnTo>
                <a:lnTo>
                  <a:pt x="4351" y="94"/>
                </a:lnTo>
                <a:lnTo>
                  <a:pt x="4351" y="94"/>
                </a:lnTo>
                <a:lnTo>
                  <a:pt x="4352" y="97"/>
                </a:lnTo>
                <a:lnTo>
                  <a:pt x="4352" y="98"/>
                </a:lnTo>
                <a:lnTo>
                  <a:pt x="4353" y="98"/>
                </a:lnTo>
                <a:lnTo>
                  <a:pt x="4353" y="98"/>
                </a:lnTo>
                <a:lnTo>
                  <a:pt x="4354" y="98"/>
                </a:lnTo>
                <a:lnTo>
                  <a:pt x="4354" y="98"/>
                </a:lnTo>
                <a:lnTo>
                  <a:pt x="4354" y="97"/>
                </a:lnTo>
                <a:lnTo>
                  <a:pt x="4355" y="98"/>
                </a:lnTo>
                <a:lnTo>
                  <a:pt x="4355" y="98"/>
                </a:lnTo>
                <a:lnTo>
                  <a:pt x="4356" y="97"/>
                </a:lnTo>
                <a:lnTo>
                  <a:pt x="4356" y="97"/>
                </a:lnTo>
                <a:lnTo>
                  <a:pt x="4356" y="97"/>
                </a:lnTo>
                <a:lnTo>
                  <a:pt x="4357" y="97"/>
                </a:lnTo>
                <a:lnTo>
                  <a:pt x="4357" y="97"/>
                </a:lnTo>
                <a:lnTo>
                  <a:pt x="4357" y="97"/>
                </a:lnTo>
                <a:lnTo>
                  <a:pt x="4358" y="97"/>
                </a:lnTo>
                <a:lnTo>
                  <a:pt x="4359" y="97"/>
                </a:lnTo>
                <a:lnTo>
                  <a:pt x="4359" y="97"/>
                </a:lnTo>
                <a:lnTo>
                  <a:pt x="4360" y="97"/>
                </a:lnTo>
                <a:lnTo>
                  <a:pt x="4360" y="97"/>
                </a:lnTo>
                <a:lnTo>
                  <a:pt x="4360" y="97"/>
                </a:lnTo>
                <a:lnTo>
                  <a:pt x="4361" y="97"/>
                </a:lnTo>
                <a:lnTo>
                  <a:pt x="4361" y="97"/>
                </a:lnTo>
                <a:lnTo>
                  <a:pt x="4362" y="97"/>
                </a:lnTo>
                <a:lnTo>
                  <a:pt x="4362" y="97"/>
                </a:lnTo>
                <a:lnTo>
                  <a:pt x="4363" y="97"/>
                </a:lnTo>
                <a:lnTo>
                  <a:pt x="4363" y="97"/>
                </a:lnTo>
                <a:lnTo>
                  <a:pt x="4364" y="96"/>
                </a:lnTo>
                <a:lnTo>
                  <a:pt x="4364" y="96"/>
                </a:lnTo>
                <a:lnTo>
                  <a:pt x="4364" y="97"/>
                </a:lnTo>
                <a:lnTo>
                  <a:pt x="4364" y="97"/>
                </a:lnTo>
                <a:lnTo>
                  <a:pt x="4365" y="96"/>
                </a:lnTo>
                <a:lnTo>
                  <a:pt x="4366" y="94"/>
                </a:lnTo>
                <a:lnTo>
                  <a:pt x="4366" y="93"/>
                </a:lnTo>
                <a:lnTo>
                  <a:pt x="4367" y="95"/>
                </a:lnTo>
                <a:lnTo>
                  <a:pt x="4367" y="96"/>
                </a:lnTo>
                <a:lnTo>
                  <a:pt x="4368" y="96"/>
                </a:lnTo>
                <a:lnTo>
                  <a:pt x="4368" y="96"/>
                </a:lnTo>
                <a:lnTo>
                  <a:pt x="4369" y="98"/>
                </a:lnTo>
                <a:lnTo>
                  <a:pt x="4370" y="98"/>
                </a:lnTo>
                <a:lnTo>
                  <a:pt x="4371" y="99"/>
                </a:lnTo>
                <a:lnTo>
                  <a:pt x="4371" y="99"/>
                </a:lnTo>
                <a:lnTo>
                  <a:pt x="4372" y="98"/>
                </a:lnTo>
                <a:lnTo>
                  <a:pt x="4372" y="98"/>
                </a:lnTo>
                <a:lnTo>
                  <a:pt x="4372" y="99"/>
                </a:lnTo>
                <a:lnTo>
                  <a:pt x="4373" y="98"/>
                </a:lnTo>
                <a:lnTo>
                  <a:pt x="4373" y="98"/>
                </a:lnTo>
                <a:lnTo>
                  <a:pt x="4374" y="98"/>
                </a:lnTo>
                <a:lnTo>
                  <a:pt x="4374" y="98"/>
                </a:lnTo>
                <a:lnTo>
                  <a:pt x="4375" y="98"/>
                </a:lnTo>
                <a:lnTo>
                  <a:pt x="4375" y="98"/>
                </a:lnTo>
                <a:lnTo>
                  <a:pt x="4375" y="98"/>
                </a:lnTo>
                <a:lnTo>
                  <a:pt x="4376" y="98"/>
                </a:lnTo>
                <a:lnTo>
                  <a:pt x="4376" y="98"/>
                </a:lnTo>
                <a:lnTo>
                  <a:pt x="4377" y="100"/>
                </a:lnTo>
                <a:lnTo>
                  <a:pt x="4377" y="100"/>
                </a:lnTo>
                <a:lnTo>
                  <a:pt x="4378" y="101"/>
                </a:lnTo>
                <a:lnTo>
                  <a:pt x="4378" y="101"/>
                </a:lnTo>
                <a:lnTo>
                  <a:pt x="4378" y="101"/>
                </a:lnTo>
                <a:lnTo>
                  <a:pt x="4379" y="101"/>
                </a:lnTo>
                <a:lnTo>
                  <a:pt x="4380" y="101"/>
                </a:lnTo>
                <a:lnTo>
                  <a:pt x="4380" y="101"/>
                </a:lnTo>
                <a:lnTo>
                  <a:pt x="4380" y="101"/>
                </a:lnTo>
                <a:lnTo>
                  <a:pt x="4381" y="101"/>
                </a:lnTo>
                <a:lnTo>
                  <a:pt x="4381" y="101"/>
                </a:lnTo>
                <a:lnTo>
                  <a:pt x="4382" y="101"/>
                </a:lnTo>
                <a:lnTo>
                  <a:pt x="4382" y="101"/>
                </a:lnTo>
                <a:lnTo>
                  <a:pt x="4383" y="101"/>
                </a:lnTo>
                <a:lnTo>
                  <a:pt x="4383" y="101"/>
                </a:lnTo>
                <a:lnTo>
                  <a:pt x="4383" y="101"/>
                </a:lnTo>
                <a:lnTo>
                  <a:pt x="4384" y="102"/>
                </a:lnTo>
                <a:lnTo>
                  <a:pt x="4384" y="102"/>
                </a:lnTo>
                <a:lnTo>
                  <a:pt x="4385" y="102"/>
                </a:lnTo>
                <a:lnTo>
                  <a:pt x="4385" y="102"/>
                </a:lnTo>
                <a:lnTo>
                  <a:pt x="4386" y="102"/>
                </a:lnTo>
                <a:lnTo>
                  <a:pt x="4387" y="102"/>
                </a:lnTo>
                <a:lnTo>
                  <a:pt x="4387" y="102"/>
                </a:lnTo>
                <a:lnTo>
                  <a:pt x="4387" y="102"/>
                </a:lnTo>
                <a:lnTo>
                  <a:pt x="4388" y="102"/>
                </a:lnTo>
                <a:lnTo>
                  <a:pt x="4388" y="102"/>
                </a:lnTo>
                <a:lnTo>
                  <a:pt x="4389" y="102"/>
                </a:lnTo>
                <a:lnTo>
                  <a:pt x="4389" y="102"/>
                </a:lnTo>
                <a:lnTo>
                  <a:pt x="4390" y="102"/>
                </a:lnTo>
                <a:lnTo>
                  <a:pt x="4390" y="102"/>
                </a:lnTo>
                <a:lnTo>
                  <a:pt x="4391" y="102"/>
                </a:lnTo>
                <a:lnTo>
                  <a:pt x="4391" y="102"/>
                </a:lnTo>
                <a:lnTo>
                  <a:pt x="4391" y="102"/>
                </a:lnTo>
                <a:lnTo>
                  <a:pt x="4391" y="102"/>
                </a:lnTo>
                <a:lnTo>
                  <a:pt x="4392" y="102"/>
                </a:lnTo>
                <a:lnTo>
                  <a:pt x="4392" y="102"/>
                </a:lnTo>
                <a:lnTo>
                  <a:pt x="4393" y="102"/>
                </a:lnTo>
                <a:lnTo>
                  <a:pt x="4393" y="102"/>
                </a:lnTo>
                <a:lnTo>
                  <a:pt x="4394" y="103"/>
                </a:lnTo>
                <a:lnTo>
                  <a:pt x="4394" y="103"/>
                </a:lnTo>
                <a:lnTo>
                  <a:pt x="4394" y="103"/>
                </a:lnTo>
                <a:lnTo>
                  <a:pt x="4395" y="103"/>
                </a:lnTo>
                <a:lnTo>
                  <a:pt x="4395" y="103"/>
                </a:lnTo>
                <a:lnTo>
                  <a:pt x="4396" y="103"/>
                </a:lnTo>
                <a:lnTo>
                  <a:pt x="4397" y="103"/>
                </a:lnTo>
                <a:lnTo>
                  <a:pt x="4398" y="103"/>
                </a:lnTo>
                <a:lnTo>
                  <a:pt x="4398" y="103"/>
                </a:lnTo>
                <a:lnTo>
                  <a:pt x="4398" y="103"/>
                </a:lnTo>
                <a:lnTo>
                  <a:pt x="4399" y="103"/>
                </a:lnTo>
                <a:lnTo>
                  <a:pt x="4399" y="103"/>
                </a:lnTo>
                <a:lnTo>
                  <a:pt x="4399" y="103"/>
                </a:lnTo>
                <a:lnTo>
                  <a:pt x="4400" y="103"/>
                </a:lnTo>
                <a:lnTo>
                  <a:pt x="4400" y="103"/>
                </a:lnTo>
                <a:lnTo>
                  <a:pt x="4400" y="103"/>
                </a:lnTo>
                <a:lnTo>
                  <a:pt x="4401" y="103"/>
                </a:lnTo>
                <a:lnTo>
                  <a:pt x="4401" y="103"/>
                </a:lnTo>
                <a:lnTo>
                  <a:pt x="4401" y="103"/>
                </a:lnTo>
                <a:lnTo>
                  <a:pt x="4403" y="103"/>
                </a:lnTo>
                <a:lnTo>
                  <a:pt x="4403" y="103"/>
                </a:lnTo>
                <a:lnTo>
                  <a:pt x="4404" y="103"/>
                </a:lnTo>
                <a:lnTo>
                  <a:pt x="4404" y="103"/>
                </a:lnTo>
                <a:lnTo>
                  <a:pt x="4404" y="103"/>
                </a:lnTo>
                <a:lnTo>
                  <a:pt x="4404" y="103"/>
                </a:lnTo>
                <a:lnTo>
                  <a:pt x="4405" y="103"/>
                </a:lnTo>
                <a:lnTo>
                  <a:pt x="4405" y="103"/>
                </a:lnTo>
                <a:lnTo>
                  <a:pt x="4406" y="103"/>
                </a:lnTo>
                <a:lnTo>
                  <a:pt x="4406" y="103"/>
                </a:lnTo>
                <a:lnTo>
                  <a:pt x="4407" y="103"/>
                </a:lnTo>
                <a:lnTo>
                  <a:pt x="4407" y="103"/>
                </a:lnTo>
                <a:lnTo>
                  <a:pt x="4407" y="104"/>
                </a:lnTo>
                <a:lnTo>
                  <a:pt x="4408" y="103"/>
                </a:lnTo>
                <a:lnTo>
                  <a:pt x="4409" y="104"/>
                </a:lnTo>
                <a:lnTo>
                  <a:pt x="4409" y="104"/>
                </a:lnTo>
                <a:lnTo>
                  <a:pt x="4409" y="104"/>
                </a:lnTo>
                <a:lnTo>
                  <a:pt x="4410" y="104"/>
                </a:lnTo>
                <a:lnTo>
                  <a:pt x="4410" y="104"/>
                </a:lnTo>
                <a:lnTo>
                  <a:pt x="4411" y="103"/>
                </a:lnTo>
                <a:lnTo>
                  <a:pt x="4411" y="102"/>
                </a:lnTo>
                <a:lnTo>
                  <a:pt x="4412" y="103"/>
                </a:lnTo>
                <a:lnTo>
                  <a:pt x="4412" y="102"/>
                </a:lnTo>
                <a:lnTo>
                  <a:pt x="4413" y="102"/>
                </a:lnTo>
                <a:lnTo>
                  <a:pt x="4414" y="100"/>
                </a:lnTo>
                <a:lnTo>
                  <a:pt x="4414" y="100"/>
                </a:lnTo>
                <a:lnTo>
                  <a:pt x="4415" y="100"/>
                </a:lnTo>
                <a:lnTo>
                  <a:pt x="4415" y="100"/>
                </a:lnTo>
                <a:lnTo>
                  <a:pt x="4415" y="100"/>
                </a:lnTo>
                <a:lnTo>
                  <a:pt x="4416" y="100"/>
                </a:lnTo>
                <a:lnTo>
                  <a:pt x="4416" y="100"/>
                </a:lnTo>
                <a:lnTo>
                  <a:pt x="4417" y="100"/>
                </a:lnTo>
                <a:lnTo>
                  <a:pt x="4417" y="100"/>
                </a:lnTo>
                <a:lnTo>
                  <a:pt x="4417" y="100"/>
                </a:lnTo>
                <a:lnTo>
                  <a:pt x="4418" y="100"/>
                </a:lnTo>
                <a:lnTo>
                  <a:pt x="4418" y="101"/>
                </a:lnTo>
                <a:lnTo>
                  <a:pt x="4419" y="101"/>
                </a:lnTo>
                <a:lnTo>
                  <a:pt x="4419" y="100"/>
                </a:lnTo>
                <a:lnTo>
                  <a:pt x="4419" y="99"/>
                </a:lnTo>
                <a:lnTo>
                  <a:pt x="4420" y="99"/>
                </a:lnTo>
                <a:lnTo>
                  <a:pt x="4420" y="99"/>
                </a:lnTo>
                <a:lnTo>
                  <a:pt x="4420" y="99"/>
                </a:lnTo>
                <a:lnTo>
                  <a:pt x="4421" y="99"/>
                </a:lnTo>
                <a:lnTo>
                  <a:pt x="4421" y="99"/>
                </a:lnTo>
                <a:lnTo>
                  <a:pt x="4422" y="99"/>
                </a:lnTo>
                <a:lnTo>
                  <a:pt x="4422" y="99"/>
                </a:lnTo>
                <a:lnTo>
                  <a:pt x="4423" y="99"/>
                </a:lnTo>
                <a:lnTo>
                  <a:pt x="4423" y="99"/>
                </a:lnTo>
                <a:lnTo>
                  <a:pt x="4423" y="99"/>
                </a:lnTo>
                <a:lnTo>
                  <a:pt x="4424" y="99"/>
                </a:lnTo>
                <a:lnTo>
                  <a:pt x="4424" y="99"/>
                </a:lnTo>
                <a:lnTo>
                  <a:pt x="4425" y="99"/>
                </a:lnTo>
                <a:lnTo>
                  <a:pt x="4425" y="99"/>
                </a:lnTo>
                <a:lnTo>
                  <a:pt x="4425" y="98"/>
                </a:lnTo>
                <a:lnTo>
                  <a:pt x="4426" y="99"/>
                </a:lnTo>
                <a:lnTo>
                  <a:pt x="4426" y="100"/>
                </a:lnTo>
                <a:lnTo>
                  <a:pt x="4427" y="100"/>
                </a:lnTo>
                <a:lnTo>
                  <a:pt x="4427" y="100"/>
                </a:lnTo>
                <a:lnTo>
                  <a:pt x="4427" y="100"/>
                </a:lnTo>
                <a:lnTo>
                  <a:pt x="4428" y="100"/>
                </a:lnTo>
                <a:lnTo>
                  <a:pt x="4428" y="100"/>
                </a:lnTo>
                <a:lnTo>
                  <a:pt x="4428" y="100"/>
                </a:lnTo>
                <a:lnTo>
                  <a:pt x="4429" y="100"/>
                </a:lnTo>
                <a:lnTo>
                  <a:pt x="4429" y="100"/>
                </a:lnTo>
                <a:lnTo>
                  <a:pt x="4429" y="100"/>
                </a:lnTo>
                <a:lnTo>
                  <a:pt x="4430" y="100"/>
                </a:lnTo>
                <a:lnTo>
                  <a:pt x="4430" y="99"/>
                </a:lnTo>
                <a:lnTo>
                  <a:pt x="4430" y="99"/>
                </a:lnTo>
                <a:lnTo>
                  <a:pt x="4431" y="99"/>
                </a:lnTo>
                <a:lnTo>
                  <a:pt x="4431" y="100"/>
                </a:lnTo>
                <a:lnTo>
                  <a:pt x="4431" y="100"/>
                </a:lnTo>
                <a:lnTo>
                  <a:pt x="4432" y="100"/>
                </a:lnTo>
                <a:lnTo>
                  <a:pt x="4432" y="100"/>
                </a:lnTo>
                <a:lnTo>
                  <a:pt x="4433" y="100"/>
                </a:lnTo>
                <a:lnTo>
                  <a:pt x="4433" y="100"/>
                </a:lnTo>
                <a:lnTo>
                  <a:pt x="4433" y="100"/>
                </a:lnTo>
                <a:lnTo>
                  <a:pt x="4434" y="100"/>
                </a:lnTo>
                <a:lnTo>
                  <a:pt x="4434" y="99"/>
                </a:lnTo>
                <a:lnTo>
                  <a:pt x="4435" y="100"/>
                </a:lnTo>
                <a:lnTo>
                  <a:pt x="4435" y="100"/>
                </a:lnTo>
                <a:lnTo>
                  <a:pt x="4435" y="100"/>
                </a:lnTo>
                <a:lnTo>
                  <a:pt x="4435" y="100"/>
                </a:lnTo>
                <a:lnTo>
                  <a:pt x="4436" y="100"/>
                </a:lnTo>
                <a:lnTo>
                  <a:pt x="4436" y="100"/>
                </a:lnTo>
                <a:lnTo>
                  <a:pt x="4437" y="100"/>
                </a:lnTo>
                <a:lnTo>
                  <a:pt x="4437" y="99"/>
                </a:lnTo>
                <a:lnTo>
                  <a:pt x="4438" y="99"/>
                </a:lnTo>
                <a:lnTo>
                  <a:pt x="4438" y="99"/>
                </a:lnTo>
                <a:lnTo>
                  <a:pt x="4439" y="99"/>
                </a:lnTo>
                <a:lnTo>
                  <a:pt x="4439" y="99"/>
                </a:lnTo>
                <a:lnTo>
                  <a:pt x="4439" y="99"/>
                </a:lnTo>
                <a:lnTo>
                  <a:pt x="4440" y="99"/>
                </a:lnTo>
                <a:lnTo>
                  <a:pt x="4440" y="99"/>
                </a:lnTo>
                <a:lnTo>
                  <a:pt x="4440" y="99"/>
                </a:lnTo>
                <a:lnTo>
                  <a:pt x="4441" y="99"/>
                </a:lnTo>
                <a:lnTo>
                  <a:pt x="4441" y="99"/>
                </a:lnTo>
                <a:lnTo>
                  <a:pt x="4442" y="99"/>
                </a:lnTo>
                <a:lnTo>
                  <a:pt x="4442" y="99"/>
                </a:lnTo>
                <a:lnTo>
                  <a:pt x="4442" y="99"/>
                </a:lnTo>
                <a:lnTo>
                  <a:pt x="4443" y="99"/>
                </a:lnTo>
                <a:lnTo>
                  <a:pt x="4443" y="99"/>
                </a:lnTo>
                <a:lnTo>
                  <a:pt x="4443" y="99"/>
                </a:lnTo>
                <a:lnTo>
                  <a:pt x="4444" y="99"/>
                </a:lnTo>
                <a:lnTo>
                  <a:pt x="4444" y="99"/>
                </a:lnTo>
                <a:lnTo>
                  <a:pt x="4445" y="99"/>
                </a:lnTo>
                <a:lnTo>
                  <a:pt x="4445" y="99"/>
                </a:lnTo>
                <a:lnTo>
                  <a:pt x="4446" y="99"/>
                </a:lnTo>
                <a:lnTo>
                  <a:pt x="4446" y="99"/>
                </a:lnTo>
                <a:lnTo>
                  <a:pt x="4447" y="99"/>
                </a:lnTo>
                <a:lnTo>
                  <a:pt x="4447" y="99"/>
                </a:lnTo>
                <a:lnTo>
                  <a:pt x="4447" y="99"/>
                </a:lnTo>
                <a:lnTo>
                  <a:pt x="4448" y="98"/>
                </a:lnTo>
                <a:lnTo>
                  <a:pt x="4448" y="98"/>
                </a:lnTo>
                <a:lnTo>
                  <a:pt x="4448" y="98"/>
                </a:lnTo>
                <a:lnTo>
                  <a:pt x="4449" y="98"/>
                </a:lnTo>
                <a:lnTo>
                  <a:pt x="4449" y="98"/>
                </a:lnTo>
                <a:lnTo>
                  <a:pt x="4450" y="98"/>
                </a:lnTo>
                <a:lnTo>
                  <a:pt x="4450" y="98"/>
                </a:lnTo>
                <a:lnTo>
                  <a:pt x="4450" y="98"/>
                </a:lnTo>
                <a:lnTo>
                  <a:pt x="4451" y="98"/>
                </a:lnTo>
                <a:lnTo>
                  <a:pt x="4451" y="98"/>
                </a:lnTo>
                <a:lnTo>
                  <a:pt x="4452" y="98"/>
                </a:lnTo>
                <a:lnTo>
                  <a:pt x="4452" y="98"/>
                </a:lnTo>
                <a:lnTo>
                  <a:pt x="4452" y="98"/>
                </a:lnTo>
                <a:lnTo>
                  <a:pt x="4453" y="98"/>
                </a:lnTo>
                <a:lnTo>
                  <a:pt x="4453" y="98"/>
                </a:lnTo>
                <a:lnTo>
                  <a:pt x="4454" y="99"/>
                </a:lnTo>
                <a:lnTo>
                  <a:pt x="4454" y="99"/>
                </a:lnTo>
                <a:lnTo>
                  <a:pt x="4454" y="98"/>
                </a:lnTo>
                <a:lnTo>
                  <a:pt x="4455" y="98"/>
                </a:lnTo>
                <a:lnTo>
                  <a:pt x="4455" y="98"/>
                </a:lnTo>
                <a:lnTo>
                  <a:pt x="4456" y="98"/>
                </a:lnTo>
                <a:lnTo>
                  <a:pt x="4456" y="98"/>
                </a:lnTo>
                <a:lnTo>
                  <a:pt x="4457" y="98"/>
                </a:lnTo>
                <a:lnTo>
                  <a:pt x="4457" y="98"/>
                </a:lnTo>
                <a:lnTo>
                  <a:pt x="4457" y="98"/>
                </a:lnTo>
                <a:lnTo>
                  <a:pt x="4458" y="98"/>
                </a:lnTo>
                <a:lnTo>
                  <a:pt x="4458" y="98"/>
                </a:lnTo>
                <a:lnTo>
                  <a:pt x="4458" y="98"/>
                </a:lnTo>
                <a:lnTo>
                  <a:pt x="4459" y="98"/>
                </a:lnTo>
                <a:lnTo>
                  <a:pt x="4459" y="99"/>
                </a:lnTo>
                <a:lnTo>
                  <a:pt x="4460" y="101"/>
                </a:lnTo>
                <a:lnTo>
                  <a:pt x="4461" y="101"/>
                </a:lnTo>
                <a:lnTo>
                  <a:pt x="4461" y="101"/>
                </a:lnTo>
                <a:lnTo>
                  <a:pt x="4462" y="101"/>
                </a:lnTo>
                <a:lnTo>
                  <a:pt x="4462" y="101"/>
                </a:lnTo>
                <a:lnTo>
                  <a:pt x="4462" y="101"/>
                </a:lnTo>
                <a:lnTo>
                  <a:pt x="4463" y="101"/>
                </a:lnTo>
                <a:lnTo>
                  <a:pt x="4463" y="101"/>
                </a:lnTo>
                <a:lnTo>
                  <a:pt x="4464" y="101"/>
                </a:lnTo>
                <a:lnTo>
                  <a:pt x="4464" y="101"/>
                </a:lnTo>
                <a:lnTo>
                  <a:pt x="4465" y="101"/>
                </a:lnTo>
                <a:lnTo>
                  <a:pt x="4465" y="101"/>
                </a:lnTo>
                <a:lnTo>
                  <a:pt x="4466" y="101"/>
                </a:lnTo>
                <a:lnTo>
                  <a:pt x="4466" y="101"/>
                </a:lnTo>
                <a:lnTo>
                  <a:pt x="4466" y="101"/>
                </a:lnTo>
                <a:lnTo>
                  <a:pt x="4467" y="102"/>
                </a:lnTo>
                <a:lnTo>
                  <a:pt x="4467" y="102"/>
                </a:lnTo>
                <a:lnTo>
                  <a:pt x="4468" y="102"/>
                </a:lnTo>
                <a:lnTo>
                  <a:pt x="4468" y="102"/>
                </a:lnTo>
                <a:lnTo>
                  <a:pt x="4469" y="102"/>
                </a:lnTo>
                <a:lnTo>
                  <a:pt x="4469" y="102"/>
                </a:lnTo>
                <a:lnTo>
                  <a:pt x="4469" y="102"/>
                </a:lnTo>
                <a:lnTo>
                  <a:pt x="4470" y="102"/>
                </a:lnTo>
                <a:lnTo>
                  <a:pt x="4470" y="102"/>
                </a:lnTo>
                <a:lnTo>
                  <a:pt x="4471" y="102"/>
                </a:lnTo>
                <a:lnTo>
                  <a:pt x="4471" y="102"/>
                </a:lnTo>
                <a:lnTo>
                  <a:pt x="4472" y="102"/>
                </a:lnTo>
                <a:lnTo>
                  <a:pt x="4473" y="102"/>
                </a:lnTo>
                <a:lnTo>
                  <a:pt x="4473" y="102"/>
                </a:lnTo>
                <a:lnTo>
                  <a:pt x="4473" y="102"/>
                </a:lnTo>
                <a:lnTo>
                  <a:pt x="4474" y="102"/>
                </a:lnTo>
                <a:lnTo>
                  <a:pt x="4474" y="102"/>
                </a:lnTo>
                <a:lnTo>
                  <a:pt x="4475" y="102"/>
                </a:lnTo>
                <a:lnTo>
                  <a:pt x="4475" y="102"/>
                </a:lnTo>
                <a:lnTo>
                  <a:pt x="4476" y="103"/>
                </a:lnTo>
                <a:lnTo>
                  <a:pt x="4477" y="103"/>
                </a:lnTo>
                <a:lnTo>
                  <a:pt x="4478" y="103"/>
                </a:lnTo>
                <a:lnTo>
                  <a:pt x="4478" y="103"/>
                </a:lnTo>
                <a:lnTo>
                  <a:pt x="4478" y="103"/>
                </a:lnTo>
                <a:lnTo>
                  <a:pt x="4479" y="103"/>
                </a:lnTo>
                <a:lnTo>
                  <a:pt x="4479" y="103"/>
                </a:lnTo>
                <a:lnTo>
                  <a:pt x="4480" y="103"/>
                </a:lnTo>
                <a:lnTo>
                  <a:pt x="4480" y="103"/>
                </a:lnTo>
                <a:lnTo>
                  <a:pt x="4480" y="103"/>
                </a:lnTo>
                <a:lnTo>
                  <a:pt x="4481" y="103"/>
                </a:lnTo>
                <a:lnTo>
                  <a:pt x="4481" y="103"/>
                </a:lnTo>
                <a:lnTo>
                  <a:pt x="4482" y="103"/>
                </a:lnTo>
                <a:lnTo>
                  <a:pt x="4482" y="103"/>
                </a:lnTo>
                <a:lnTo>
                  <a:pt x="4482" y="103"/>
                </a:lnTo>
                <a:lnTo>
                  <a:pt x="4483" y="103"/>
                </a:lnTo>
                <a:lnTo>
                  <a:pt x="4483" y="103"/>
                </a:lnTo>
                <a:lnTo>
                  <a:pt x="4484" y="103"/>
                </a:lnTo>
                <a:lnTo>
                  <a:pt x="4484" y="103"/>
                </a:lnTo>
                <a:lnTo>
                  <a:pt x="4485" y="103"/>
                </a:lnTo>
                <a:lnTo>
                  <a:pt x="4485" y="103"/>
                </a:lnTo>
                <a:lnTo>
                  <a:pt x="4485" y="103"/>
                </a:lnTo>
                <a:lnTo>
                  <a:pt x="4486" y="103"/>
                </a:lnTo>
                <a:lnTo>
                  <a:pt x="4486" y="103"/>
                </a:lnTo>
                <a:lnTo>
                  <a:pt x="4486" y="103"/>
                </a:lnTo>
                <a:lnTo>
                  <a:pt x="4486" y="103"/>
                </a:lnTo>
                <a:lnTo>
                  <a:pt x="4487" y="103"/>
                </a:lnTo>
                <a:lnTo>
                  <a:pt x="4487" y="103"/>
                </a:lnTo>
                <a:lnTo>
                  <a:pt x="4488" y="103"/>
                </a:lnTo>
                <a:lnTo>
                  <a:pt x="4488" y="103"/>
                </a:lnTo>
                <a:lnTo>
                  <a:pt x="4489" y="103"/>
                </a:lnTo>
                <a:lnTo>
                  <a:pt x="4489" y="103"/>
                </a:lnTo>
                <a:lnTo>
                  <a:pt x="4489" y="103"/>
                </a:lnTo>
                <a:lnTo>
                  <a:pt x="4490" y="103"/>
                </a:lnTo>
                <a:lnTo>
                  <a:pt x="4490" y="103"/>
                </a:lnTo>
                <a:lnTo>
                  <a:pt x="4491" y="104"/>
                </a:lnTo>
                <a:lnTo>
                  <a:pt x="4491" y="104"/>
                </a:lnTo>
                <a:lnTo>
                  <a:pt x="4492" y="104"/>
                </a:lnTo>
                <a:lnTo>
                  <a:pt x="4492" y="104"/>
                </a:lnTo>
                <a:lnTo>
                  <a:pt x="4493" y="104"/>
                </a:lnTo>
                <a:lnTo>
                  <a:pt x="4493" y="104"/>
                </a:lnTo>
                <a:lnTo>
                  <a:pt x="4493" y="103"/>
                </a:lnTo>
                <a:lnTo>
                  <a:pt x="4494" y="103"/>
                </a:lnTo>
                <a:lnTo>
                  <a:pt x="4494" y="103"/>
                </a:lnTo>
                <a:lnTo>
                  <a:pt x="4494" y="102"/>
                </a:lnTo>
                <a:lnTo>
                  <a:pt x="4495" y="103"/>
                </a:lnTo>
                <a:lnTo>
                  <a:pt x="4495" y="103"/>
                </a:lnTo>
                <a:lnTo>
                  <a:pt x="4496" y="103"/>
                </a:lnTo>
                <a:lnTo>
                  <a:pt x="4496" y="103"/>
                </a:lnTo>
                <a:lnTo>
                  <a:pt x="4497" y="103"/>
                </a:lnTo>
                <a:lnTo>
                  <a:pt x="4497" y="103"/>
                </a:lnTo>
                <a:lnTo>
                  <a:pt x="4497" y="103"/>
                </a:lnTo>
                <a:lnTo>
                  <a:pt x="4498" y="103"/>
                </a:lnTo>
                <a:lnTo>
                  <a:pt x="4498" y="102"/>
                </a:lnTo>
                <a:lnTo>
                  <a:pt x="4499" y="102"/>
                </a:lnTo>
                <a:lnTo>
                  <a:pt x="4499" y="103"/>
                </a:lnTo>
                <a:lnTo>
                  <a:pt x="4500" y="102"/>
                </a:lnTo>
                <a:lnTo>
                  <a:pt x="4500" y="102"/>
                </a:lnTo>
                <a:lnTo>
                  <a:pt x="4501" y="103"/>
                </a:lnTo>
                <a:lnTo>
                  <a:pt x="4501" y="103"/>
                </a:lnTo>
                <a:lnTo>
                  <a:pt x="4501" y="103"/>
                </a:lnTo>
                <a:lnTo>
                  <a:pt x="4502" y="103"/>
                </a:lnTo>
                <a:lnTo>
                  <a:pt x="4502" y="103"/>
                </a:lnTo>
                <a:lnTo>
                  <a:pt x="4502" y="101"/>
                </a:lnTo>
                <a:lnTo>
                  <a:pt x="4503" y="101"/>
                </a:lnTo>
                <a:lnTo>
                  <a:pt x="4504" y="101"/>
                </a:lnTo>
                <a:lnTo>
                  <a:pt x="4505" y="101"/>
                </a:lnTo>
                <a:lnTo>
                  <a:pt x="4505" y="101"/>
                </a:lnTo>
                <a:lnTo>
                  <a:pt x="4506" y="100"/>
                </a:lnTo>
                <a:lnTo>
                  <a:pt x="4506" y="100"/>
                </a:lnTo>
                <a:lnTo>
                  <a:pt x="4507" y="100"/>
                </a:lnTo>
                <a:lnTo>
                  <a:pt x="4507" y="100"/>
                </a:lnTo>
                <a:lnTo>
                  <a:pt x="4508" y="99"/>
                </a:lnTo>
                <a:lnTo>
                  <a:pt x="4509" y="99"/>
                </a:lnTo>
                <a:lnTo>
                  <a:pt x="4509" y="99"/>
                </a:lnTo>
                <a:lnTo>
                  <a:pt x="4509" y="99"/>
                </a:lnTo>
                <a:lnTo>
                  <a:pt x="4510" y="99"/>
                </a:lnTo>
                <a:lnTo>
                  <a:pt x="4511" y="99"/>
                </a:lnTo>
                <a:lnTo>
                  <a:pt x="4511" y="99"/>
                </a:lnTo>
                <a:lnTo>
                  <a:pt x="4511" y="99"/>
                </a:lnTo>
                <a:lnTo>
                  <a:pt x="4512" y="99"/>
                </a:lnTo>
                <a:lnTo>
                  <a:pt x="4512" y="99"/>
                </a:lnTo>
                <a:lnTo>
                  <a:pt x="4512" y="99"/>
                </a:lnTo>
                <a:lnTo>
                  <a:pt x="4513" y="99"/>
                </a:lnTo>
                <a:lnTo>
                  <a:pt x="4513" y="99"/>
                </a:lnTo>
                <a:lnTo>
                  <a:pt x="4514" y="98"/>
                </a:lnTo>
                <a:lnTo>
                  <a:pt x="4514" y="98"/>
                </a:lnTo>
                <a:lnTo>
                  <a:pt x="4514" y="98"/>
                </a:lnTo>
                <a:lnTo>
                  <a:pt x="4515" y="98"/>
                </a:lnTo>
                <a:lnTo>
                  <a:pt x="4516" y="98"/>
                </a:lnTo>
                <a:lnTo>
                  <a:pt x="4516" y="99"/>
                </a:lnTo>
                <a:lnTo>
                  <a:pt x="4517" y="98"/>
                </a:lnTo>
                <a:lnTo>
                  <a:pt x="4517" y="98"/>
                </a:lnTo>
                <a:lnTo>
                  <a:pt x="4518" y="99"/>
                </a:lnTo>
                <a:lnTo>
                  <a:pt x="4518" y="98"/>
                </a:lnTo>
                <a:lnTo>
                  <a:pt x="4518" y="98"/>
                </a:lnTo>
                <a:lnTo>
                  <a:pt x="4519" y="97"/>
                </a:lnTo>
                <a:lnTo>
                  <a:pt x="4520" y="97"/>
                </a:lnTo>
                <a:lnTo>
                  <a:pt x="4520" y="96"/>
                </a:lnTo>
                <a:lnTo>
                  <a:pt x="4521" y="96"/>
                </a:lnTo>
                <a:lnTo>
                  <a:pt x="4521" y="96"/>
                </a:lnTo>
                <a:lnTo>
                  <a:pt x="4521" y="96"/>
                </a:lnTo>
                <a:lnTo>
                  <a:pt x="4522" y="96"/>
                </a:lnTo>
                <a:lnTo>
                  <a:pt x="4522" y="96"/>
                </a:lnTo>
                <a:lnTo>
                  <a:pt x="4523" y="96"/>
                </a:lnTo>
                <a:lnTo>
                  <a:pt x="4523" y="96"/>
                </a:lnTo>
                <a:lnTo>
                  <a:pt x="4524" y="97"/>
                </a:lnTo>
                <a:lnTo>
                  <a:pt x="4524" y="96"/>
                </a:lnTo>
                <a:lnTo>
                  <a:pt x="4525" y="96"/>
                </a:lnTo>
                <a:lnTo>
                  <a:pt x="4525" y="96"/>
                </a:lnTo>
                <a:lnTo>
                  <a:pt x="4525" y="96"/>
                </a:lnTo>
                <a:lnTo>
                  <a:pt x="4526" y="96"/>
                </a:lnTo>
                <a:lnTo>
                  <a:pt x="4526" y="97"/>
                </a:lnTo>
                <a:lnTo>
                  <a:pt x="4527" y="97"/>
                </a:lnTo>
                <a:lnTo>
                  <a:pt x="4527" y="98"/>
                </a:lnTo>
                <a:lnTo>
                  <a:pt x="4527" y="98"/>
                </a:lnTo>
                <a:lnTo>
                  <a:pt x="4528" y="98"/>
                </a:lnTo>
                <a:lnTo>
                  <a:pt x="4528" y="98"/>
                </a:lnTo>
                <a:lnTo>
                  <a:pt x="4528" y="98"/>
                </a:lnTo>
                <a:lnTo>
                  <a:pt x="4529" y="98"/>
                </a:lnTo>
                <a:lnTo>
                  <a:pt x="4529" y="98"/>
                </a:lnTo>
                <a:lnTo>
                  <a:pt x="4529" y="98"/>
                </a:lnTo>
                <a:lnTo>
                  <a:pt x="4530" y="98"/>
                </a:lnTo>
                <a:lnTo>
                  <a:pt x="4530" y="98"/>
                </a:lnTo>
                <a:lnTo>
                  <a:pt x="4531" y="97"/>
                </a:lnTo>
                <a:lnTo>
                  <a:pt x="4532" y="98"/>
                </a:lnTo>
                <a:lnTo>
                  <a:pt x="4532" y="99"/>
                </a:lnTo>
                <a:lnTo>
                  <a:pt x="4533" y="98"/>
                </a:lnTo>
                <a:lnTo>
                  <a:pt x="4533" y="98"/>
                </a:lnTo>
                <a:lnTo>
                  <a:pt x="4533" y="98"/>
                </a:lnTo>
                <a:lnTo>
                  <a:pt x="4534" y="98"/>
                </a:lnTo>
                <a:lnTo>
                  <a:pt x="4534" y="98"/>
                </a:lnTo>
                <a:lnTo>
                  <a:pt x="4535" y="98"/>
                </a:lnTo>
                <a:lnTo>
                  <a:pt x="4535" y="98"/>
                </a:lnTo>
                <a:lnTo>
                  <a:pt x="4536" y="98"/>
                </a:lnTo>
                <a:lnTo>
                  <a:pt x="4537" y="98"/>
                </a:lnTo>
                <a:lnTo>
                  <a:pt x="4537" y="98"/>
                </a:lnTo>
                <a:lnTo>
                  <a:pt x="4537" y="98"/>
                </a:lnTo>
                <a:lnTo>
                  <a:pt x="4537" y="98"/>
                </a:lnTo>
                <a:lnTo>
                  <a:pt x="4538" y="98"/>
                </a:lnTo>
                <a:lnTo>
                  <a:pt x="4538" y="98"/>
                </a:lnTo>
                <a:lnTo>
                  <a:pt x="4539" y="98"/>
                </a:lnTo>
                <a:lnTo>
                  <a:pt x="4539" y="98"/>
                </a:lnTo>
                <a:lnTo>
                  <a:pt x="4539" y="98"/>
                </a:lnTo>
                <a:lnTo>
                  <a:pt x="4540" y="98"/>
                </a:lnTo>
                <a:lnTo>
                  <a:pt x="4540" y="98"/>
                </a:lnTo>
                <a:lnTo>
                  <a:pt x="4541" y="98"/>
                </a:lnTo>
                <a:lnTo>
                  <a:pt x="4541" y="98"/>
                </a:lnTo>
                <a:lnTo>
                  <a:pt x="4541" y="97"/>
                </a:lnTo>
                <a:lnTo>
                  <a:pt x="4541" y="98"/>
                </a:lnTo>
                <a:lnTo>
                  <a:pt x="4542" y="97"/>
                </a:lnTo>
                <a:lnTo>
                  <a:pt x="4542" y="97"/>
                </a:lnTo>
                <a:lnTo>
                  <a:pt x="4543" y="97"/>
                </a:lnTo>
                <a:lnTo>
                  <a:pt x="4543" y="97"/>
                </a:lnTo>
                <a:lnTo>
                  <a:pt x="4544" y="97"/>
                </a:lnTo>
                <a:lnTo>
                  <a:pt x="4544" y="97"/>
                </a:lnTo>
                <a:lnTo>
                  <a:pt x="4544" y="98"/>
                </a:lnTo>
                <a:lnTo>
                  <a:pt x="4545" y="97"/>
                </a:lnTo>
                <a:lnTo>
                  <a:pt x="4545" y="98"/>
                </a:lnTo>
                <a:lnTo>
                  <a:pt x="4545" y="98"/>
                </a:lnTo>
                <a:lnTo>
                  <a:pt x="4546" y="98"/>
                </a:lnTo>
                <a:lnTo>
                  <a:pt x="4547" y="98"/>
                </a:lnTo>
                <a:lnTo>
                  <a:pt x="4547" y="97"/>
                </a:lnTo>
                <a:lnTo>
                  <a:pt x="4548" y="98"/>
                </a:lnTo>
                <a:lnTo>
                  <a:pt x="4548" y="99"/>
                </a:lnTo>
                <a:lnTo>
                  <a:pt x="4549" y="99"/>
                </a:lnTo>
                <a:lnTo>
                  <a:pt x="4549" y="99"/>
                </a:lnTo>
                <a:lnTo>
                  <a:pt x="4549" y="99"/>
                </a:lnTo>
                <a:lnTo>
                  <a:pt x="4550" y="99"/>
                </a:lnTo>
                <a:lnTo>
                  <a:pt x="4550" y="99"/>
                </a:lnTo>
                <a:lnTo>
                  <a:pt x="4551" y="98"/>
                </a:lnTo>
                <a:lnTo>
                  <a:pt x="4552" y="98"/>
                </a:lnTo>
                <a:lnTo>
                  <a:pt x="4553" y="98"/>
                </a:lnTo>
                <a:lnTo>
                  <a:pt x="4553" y="98"/>
                </a:lnTo>
                <a:lnTo>
                  <a:pt x="4553" y="98"/>
                </a:lnTo>
                <a:lnTo>
                  <a:pt x="4554" y="98"/>
                </a:lnTo>
                <a:lnTo>
                  <a:pt x="4554" y="98"/>
                </a:lnTo>
                <a:lnTo>
                  <a:pt x="4555" y="98"/>
                </a:lnTo>
                <a:lnTo>
                  <a:pt x="4555" y="98"/>
                </a:lnTo>
                <a:lnTo>
                  <a:pt x="4556" y="99"/>
                </a:lnTo>
                <a:lnTo>
                  <a:pt x="4556" y="99"/>
                </a:lnTo>
                <a:lnTo>
                  <a:pt x="4557" y="99"/>
                </a:lnTo>
                <a:lnTo>
                  <a:pt x="4557" y="99"/>
                </a:lnTo>
                <a:lnTo>
                  <a:pt x="4557" y="99"/>
                </a:lnTo>
                <a:lnTo>
                  <a:pt x="4557" y="99"/>
                </a:lnTo>
                <a:lnTo>
                  <a:pt x="4558" y="99"/>
                </a:lnTo>
                <a:lnTo>
                  <a:pt x="4559" y="99"/>
                </a:lnTo>
                <a:lnTo>
                  <a:pt x="4559" y="99"/>
                </a:lnTo>
                <a:lnTo>
                  <a:pt x="4559" y="99"/>
                </a:lnTo>
                <a:lnTo>
                  <a:pt x="4560" y="99"/>
                </a:lnTo>
                <a:lnTo>
                  <a:pt x="4560" y="99"/>
                </a:lnTo>
                <a:lnTo>
                  <a:pt x="4560" y="99"/>
                </a:lnTo>
                <a:lnTo>
                  <a:pt x="4560" y="99"/>
                </a:lnTo>
                <a:lnTo>
                  <a:pt x="4561" y="99"/>
                </a:lnTo>
                <a:lnTo>
                  <a:pt x="4561" y="99"/>
                </a:lnTo>
                <a:lnTo>
                  <a:pt x="4562" y="100"/>
                </a:lnTo>
                <a:lnTo>
                  <a:pt x="4562" y="100"/>
                </a:lnTo>
                <a:lnTo>
                  <a:pt x="4563" y="100"/>
                </a:lnTo>
                <a:lnTo>
                  <a:pt x="4564" y="100"/>
                </a:lnTo>
                <a:lnTo>
                  <a:pt x="4564" y="100"/>
                </a:lnTo>
                <a:lnTo>
                  <a:pt x="4564" y="99"/>
                </a:lnTo>
                <a:lnTo>
                  <a:pt x="4565" y="100"/>
                </a:lnTo>
                <a:lnTo>
                  <a:pt x="4565" y="100"/>
                </a:lnTo>
                <a:lnTo>
                  <a:pt x="4566" y="99"/>
                </a:lnTo>
                <a:lnTo>
                  <a:pt x="4566" y="100"/>
                </a:lnTo>
                <a:lnTo>
                  <a:pt x="4567" y="101"/>
                </a:lnTo>
                <a:lnTo>
                  <a:pt x="4568" y="101"/>
                </a:lnTo>
                <a:lnTo>
                  <a:pt x="4568" y="101"/>
                </a:lnTo>
                <a:lnTo>
                  <a:pt x="4568" y="101"/>
                </a:lnTo>
                <a:lnTo>
                  <a:pt x="4568" y="101"/>
                </a:lnTo>
                <a:lnTo>
                  <a:pt x="4569" y="101"/>
                </a:lnTo>
                <a:lnTo>
                  <a:pt x="4570" y="102"/>
                </a:lnTo>
                <a:lnTo>
                  <a:pt x="4570" y="102"/>
                </a:lnTo>
                <a:lnTo>
                  <a:pt x="4570" y="102"/>
                </a:lnTo>
                <a:lnTo>
                  <a:pt x="4571" y="101"/>
                </a:lnTo>
                <a:lnTo>
                  <a:pt x="4571" y="101"/>
                </a:lnTo>
                <a:lnTo>
                  <a:pt x="4572" y="101"/>
                </a:lnTo>
                <a:lnTo>
                  <a:pt x="4572" y="101"/>
                </a:lnTo>
                <a:lnTo>
                  <a:pt x="4572" y="101"/>
                </a:lnTo>
                <a:lnTo>
                  <a:pt x="4573" y="101"/>
                </a:lnTo>
                <a:lnTo>
                  <a:pt x="4573" y="102"/>
                </a:lnTo>
                <a:lnTo>
                  <a:pt x="4574" y="101"/>
                </a:lnTo>
                <a:lnTo>
                  <a:pt x="4574" y="101"/>
                </a:lnTo>
                <a:lnTo>
                  <a:pt x="4575" y="101"/>
                </a:lnTo>
                <a:lnTo>
                  <a:pt x="4575" y="101"/>
                </a:lnTo>
                <a:lnTo>
                  <a:pt x="4576" y="104"/>
                </a:lnTo>
                <a:lnTo>
                  <a:pt x="4576" y="104"/>
                </a:lnTo>
                <a:lnTo>
                  <a:pt x="4576" y="104"/>
                </a:lnTo>
                <a:lnTo>
                  <a:pt x="4577" y="103"/>
                </a:lnTo>
                <a:lnTo>
                  <a:pt x="4577" y="103"/>
                </a:lnTo>
                <a:lnTo>
                  <a:pt x="4577" y="103"/>
                </a:lnTo>
                <a:lnTo>
                  <a:pt x="4577" y="104"/>
                </a:lnTo>
                <a:lnTo>
                  <a:pt x="4578" y="103"/>
                </a:lnTo>
                <a:lnTo>
                  <a:pt x="4579" y="103"/>
                </a:lnTo>
                <a:lnTo>
                  <a:pt x="4580" y="102"/>
                </a:lnTo>
                <a:lnTo>
                  <a:pt x="4580" y="102"/>
                </a:lnTo>
                <a:lnTo>
                  <a:pt x="4580" y="102"/>
                </a:lnTo>
                <a:lnTo>
                  <a:pt x="4581" y="102"/>
                </a:lnTo>
                <a:lnTo>
                  <a:pt x="4581" y="101"/>
                </a:lnTo>
                <a:lnTo>
                  <a:pt x="4581" y="101"/>
                </a:lnTo>
                <a:lnTo>
                  <a:pt x="4582" y="101"/>
                </a:lnTo>
                <a:lnTo>
                  <a:pt x="4582" y="101"/>
                </a:lnTo>
                <a:lnTo>
                  <a:pt x="4583" y="102"/>
                </a:lnTo>
                <a:lnTo>
                  <a:pt x="4584" y="102"/>
                </a:lnTo>
                <a:lnTo>
                  <a:pt x="4584" y="102"/>
                </a:lnTo>
                <a:lnTo>
                  <a:pt x="4584" y="102"/>
                </a:lnTo>
                <a:lnTo>
                  <a:pt x="4585" y="102"/>
                </a:lnTo>
                <a:lnTo>
                  <a:pt x="4585" y="102"/>
                </a:lnTo>
                <a:lnTo>
                  <a:pt x="4586" y="102"/>
                </a:lnTo>
                <a:lnTo>
                  <a:pt x="4586" y="102"/>
                </a:lnTo>
                <a:lnTo>
                  <a:pt x="4586" y="102"/>
                </a:lnTo>
                <a:lnTo>
                  <a:pt x="4587" y="100"/>
                </a:lnTo>
                <a:lnTo>
                  <a:pt x="4587" y="100"/>
                </a:lnTo>
                <a:lnTo>
                  <a:pt x="4588" y="100"/>
                </a:lnTo>
                <a:lnTo>
                  <a:pt x="4588" y="100"/>
                </a:lnTo>
                <a:lnTo>
                  <a:pt x="4588" y="100"/>
                </a:lnTo>
                <a:lnTo>
                  <a:pt x="4588" y="100"/>
                </a:lnTo>
                <a:lnTo>
                  <a:pt x="4589" y="100"/>
                </a:lnTo>
                <a:lnTo>
                  <a:pt x="4590" y="100"/>
                </a:lnTo>
                <a:lnTo>
                  <a:pt x="4591" y="101"/>
                </a:lnTo>
                <a:lnTo>
                  <a:pt x="4591" y="101"/>
                </a:lnTo>
                <a:lnTo>
                  <a:pt x="4591" y="102"/>
                </a:lnTo>
                <a:lnTo>
                  <a:pt x="4592" y="102"/>
                </a:lnTo>
                <a:lnTo>
                  <a:pt x="4592" y="102"/>
                </a:lnTo>
                <a:lnTo>
                  <a:pt x="4592" y="102"/>
                </a:lnTo>
                <a:lnTo>
                  <a:pt x="4593" y="102"/>
                </a:lnTo>
                <a:lnTo>
                  <a:pt x="4593" y="102"/>
                </a:lnTo>
                <a:lnTo>
                  <a:pt x="4594" y="103"/>
                </a:lnTo>
                <a:lnTo>
                  <a:pt x="4595" y="103"/>
                </a:lnTo>
                <a:lnTo>
                  <a:pt x="4596" y="102"/>
                </a:lnTo>
                <a:lnTo>
                  <a:pt x="4596" y="103"/>
                </a:lnTo>
                <a:lnTo>
                  <a:pt x="4596" y="103"/>
                </a:lnTo>
                <a:lnTo>
                  <a:pt x="4597" y="102"/>
                </a:lnTo>
                <a:lnTo>
                  <a:pt x="4597" y="102"/>
                </a:lnTo>
                <a:lnTo>
                  <a:pt x="4598" y="102"/>
                </a:lnTo>
                <a:lnTo>
                  <a:pt x="4598" y="102"/>
                </a:lnTo>
                <a:lnTo>
                  <a:pt x="4599" y="101"/>
                </a:lnTo>
                <a:lnTo>
                  <a:pt x="4600" y="101"/>
                </a:lnTo>
                <a:lnTo>
                  <a:pt x="4600" y="101"/>
                </a:lnTo>
                <a:lnTo>
                  <a:pt x="4600" y="101"/>
                </a:lnTo>
                <a:lnTo>
                  <a:pt x="4601" y="101"/>
                </a:lnTo>
                <a:lnTo>
                  <a:pt x="4602" y="101"/>
                </a:lnTo>
                <a:lnTo>
                  <a:pt x="4602" y="101"/>
                </a:lnTo>
                <a:lnTo>
                  <a:pt x="4603" y="101"/>
                </a:lnTo>
                <a:lnTo>
                  <a:pt x="4603" y="101"/>
                </a:lnTo>
                <a:lnTo>
                  <a:pt x="4603" y="101"/>
                </a:lnTo>
                <a:lnTo>
                  <a:pt x="4604" y="101"/>
                </a:lnTo>
                <a:lnTo>
                  <a:pt x="4604" y="101"/>
                </a:lnTo>
                <a:lnTo>
                  <a:pt x="4604" y="101"/>
                </a:lnTo>
                <a:lnTo>
                  <a:pt x="4605" y="101"/>
                </a:lnTo>
                <a:lnTo>
                  <a:pt x="4606" y="101"/>
                </a:lnTo>
                <a:lnTo>
                  <a:pt x="4607" y="101"/>
                </a:lnTo>
                <a:lnTo>
                  <a:pt x="4607" y="102"/>
                </a:lnTo>
                <a:lnTo>
                  <a:pt x="4608" y="102"/>
                </a:lnTo>
                <a:lnTo>
                  <a:pt x="4608" y="102"/>
                </a:lnTo>
                <a:lnTo>
                  <a:pt x="4609" y="101"/>
                </a:lnTo>
                <a:lnTo>
                  <a:pt x="4609" y="101"/>
                </a:lnTo>
                <a:lnTo>
                  <a:pt x="4610" y="101"/>
                </a:lnTo>
                <a:lnTo>
                  <a:pt x="4610" y="101"/>
                </a:lnTo>
                <a:lnTo>
                  <a:pt x="4611" y="101"/>
                </a:lnTo>
                <a:lnTo>
                  <a:pt x="4611" y="101"/>
                </a:lnTo>
                <a:lnTo>
                  <a:pt x="4612" y="101"/>
                </a:lnTo>
                <a:lnTo>
                  <a:pt x="4612" y="102"/>
                </a:lnTo>
                <a:lnTo>
                  <a:pt x="4612" y="102"/>
                </a:lnTo>
                <a:lnTo>
                  <a:pt x="4613" y="100"/>
                </a:lnTo>
                <a:lnTo>
                  <a:pt x="4613" y="100"/>
                </a:lnTo>
                <a:lnTo>
                  <a:pt x="4614" y="98"/>
                </a:lnTo>
                <a:lnTo>
                  <a:pt x="4614" y="98"/>
                </a:lnTo>
                <a:lnTo>
                  <a:pt x="4615" y="100"/>
                </a:lnTo>
                <a:lnTo>
                  <a:pt x="4616" y="100"/>
                </a:lnTo>
                <a:lnTo>
                  <a:pt x="4616" y="100"/>
                </a:lnTo>
                <a:lnTo>
                  <a:pt x="4616" y="100"/>
                </a:lnTo>
                <a:lnTo>
                  <a:pt x="4617" y="100"/>
                </a:lnTo>
                <a:lnTo>
                  <a:pt x="4618" y="101"/>
                </a:lnTo>
                <a:lnTo>
                  <a:pt x="4618" y="101"/>
                </a:lnTo>
                <a:lnTo>
                  <a:pt x="4619" y="101"/>
                </a:lnTo>
                <a:lnTo>
                  <a:pt x="4619" y="101"/>
                </a:lnTo>
                <a:lnTo>
                  <a:pt x="4620" y="100"/>
                </a:lnTo>
                <a:lnTo>
                  <a:pt x="4620" y="100"/>
                </a:lnTo>
                <a:lnTo>
                  <a:pt x="4620" y="100"/>
                </a:lnTo>
                <a:lnTo>
                  <a:pt x="4621" y="100"/>
                </a:lnTo>
                <a:lnTo>
                  <a:pt x="4621" y="100"/>
                </a:lnTo>
                <a:lnTo>
                  <a:pt x="4622" y="100"/>
                </a:lnTo>
                <a:lnTo>
                  <a:pt x="4622" y="100"/>
                </a:lnTo>
                <a:lnTo>
                  <a:pt x="4623" y="100"/>
                </a:lnTo>
                <a:lnTo>
                  <a:pt x="4623" y="100"/>
                </a:lnTo>
                <a:lnTo>
                  <a:pt x="4624" y="100"/>
                </a:lnTo>
                <a:lnTo>
                  <a:pt x="4624" y="100"/>
                </a:lnTo>
                <a:lnTo>
                  <a:pt x="4625" y="99"/>
                </a:lnTo>
                <a:lnTo>
                  <a:pt x="4625" y="99"/>
                </a:lnTo>
                <a:lnTo>
                  <a:pt x="4626" y="99"/>
                </a:lnTo>
                <a:lnTo>
                  <a:pt x="4626" y="100"/>
                </a:lnTo>
                <a:lnTo>
                  <a:pt x="4627" y="100"/>
                </a:lnTo>
                <a:lnTo>
                  <a:pt x="4627" y="100"/>
                </a:lnTo>
                <a:lnTo>
                  <a:pt x="4628" y="100"/>
                </a:lnTo>
                <a:lnTo>
                  <a:pt x="4628" y="100"/>
                </a:lnTo>
                <a:lnTo>
                  <a:pt x="4629" y="100"/>
                </a:lnTo>
                <a:lnTo>
                  <a:pt x="4629" y="100"/>
                </a:lnTo>
                <a:lnTo>
                  <a:pt x="4630" y="100"/>
                </a:lnTo>
                <a:lnTo>
                  <a:pt x="4630" y="100"/>
                </a:lnTo>
                <a:lnTo>
                  <a:pt x="4631" y="100"/>
                </a:lnTo>
                <a:lnTo>
                  <a:pt x="4631" y="100"/>
                </a:lnTo>
                <a:lnTo>
                  <a:pt x="4631" y="100"/>
                </a:lnTo>
                <a:lnTo>
                  <a:pt x="4632" y="101"/>
                </a:lnTo>
                <a:lnTo>
                  <a:pt x="4632" y="101"/>
                </a:lnTo>
                <a:lnTo>
                  <a:pt x="4633" y="101"/>
                </a:lnTo>
                <a:lnTo>
                  <a:pt x="4633" y="102"/>
                </a:lnTo>
                <a:lnTo>
                  <a:pt x="4634" y="102"/>
                </a:lnTo>
                <a:lnTo>
                  <a:pt x="4634" y="102"/>
                </a:lnTo>
                <a:lnTo>
                  <a:pt x="4635" y="102"/>
                </a:lnTo>
                <a:lnTo>
                  <a:pt x="4635" y="102"/>
                </a:lnTo>
                <a:lnTo>
                  <a:pt x="4635" y="102"/>
                </a:lnTo>
                <a:lnTo>
                  <a:pt x="4636" y="103"/>
                </a:lnTo>
                <a:lnTo>
                  <a:pt x="4636" y="103"/>
                </a:lnTo>
                <a:lnTo>
                  <a:pt x="4636" y="103"/>
                </a:lnTo>
                <a:lnTo>
                  <a:pt x="4637" y="102"/>
                </a:lnTo>
                <a:lnTo>
                  <a:pt x="4637" y="103"/>
                </a:lnTo>
                <a:lnTo>
                  <a:pt x="4638" y="102"/>
                </a:lnTo>
                <a:lnTo>
                  <a:pt x="4638" y="103"/>
                </a:lnTo>
                <a:lnTo>
                  <a:pt x="4639" y="102"/>
                </a:lnTo>
                <a:lnTo>
                  <a:pt x="4639" y="102"/>
                </a:lnTo>
                <a:lnTo>
                  <a:pt x="4639" y="102"/>
                </a:lnTo>
                <a:lnTo>
                  <a:pt x="4639" y="102"/>
                </a:lnTo>
                <a:lnTo>
                  <a:pt x="4640" y="102"/>
                </a:lnTo>
                <a:lnTo>
                  <a:pt x="4640" y="101"/>
                </a:lnTo>
                <a:lnTo>
                  <a:pt x="4641" y="101"/>
                </a:lnTo>
                <a:lnTo>
                  <a:pt x="4641" y="101"/>
                </a:lnTo>
                <a:lnTo>
                  <a:pt x="4642" y="101"/>
                </a:lnTo>
                <a:lnTo>
                  <a:pt x="4642" y="101"/>
                </a:lnTo>
                <a:lnTo>
                  <a:pt x="4643" y="101"/>
                </a:lnTo>
                <a:lnTo>
                  <a:pt x="4643" y="101"/>
                </a:lnTo>
                <a:lnTo>
                  <a:pt x="4644" y="101"/>
                </a:lnTo>
                <a:lnTo>
                  <a:pt x="4644" y="101"/>
                </a:lnTo>
                <a:lnTo>
                  <a:pt x="4645" y="101"/>
                </a:lnTo>
                <a:lnTo>
                  <a:pt x="4645" y="101"/>
                </a:lnTo>
                <a:lnTo>
                  <a:pt x="4646" y="101"/>
                </a:lnTo>
                <a:lnTo>
                  <a:pt x="4646" y="101"/>
                </a:lnTo>
                <a:lnTo>
                  <a:pt x="4647" y="101"/>
                </a:lnTo>
                <a:lnTo>
                  <a:pt x="4647" y="101"/>
                </a:lnTo>
                <a:lnTo>
                  <a:pt x="4648" y="102"/>
                </a:lnTo>
                <a:lnTo>
                  <a:pt x="4649" y="102"/>
                </a:lnTo>
                <a:lnTo>
                  <a:pt x="4650" y="102"/>
                </a:lnTo>
                <a:lnTo>
                  <a:pt x="4650" y="102"/>
                </a:lnTo>
                <a:lnTo>
                  <a:pt x="4651" y="101"/>
                </a:lnTo>
                <a:lnTo>
                  <a:pt x="4651" y="101"/>
                </a:lnTo>
                <a:lnTo>
                  <a:pt x="4651" y="101"/>
                </a:lnTo>
                <a:lnTo>
                  <a:pt x="4652" y="101"/>
                </a:lnTo>
                <a:lnTo>
                  <a:pt x="4652" y="101"/>
                </a:lnTo>
                <a:lnTo>
                  <a:pt x="4653" y="101"/>
                </a:lnTo>
                <a:lnTo>
                  <a:pt x="4653" y="102"/>
                </a:lnTo>
                <a:lnTo>
                  <a:pt x="4654" y="102"/>
                </a:lnTo>
                <a:lnTo>
                  <a:pt x="4655" y="100"/>
                </a:lnTo>
                <a:lnTo>
                  <a:pt x="4655" y="99"/>
                </a:lnTo>
                <a:lnTo>
                  <a:pt x="4655" y="98"/>
                </a:lnTo>
                <a:lnTo>
                  <a:pt x="4656" y="98"/>
                </a:lnTo>
                <a:lnTo>
                  <a:pt x="4656" y="98"/>
                </a:lnTo>
                <a:lnTo>
                  <a:pt x="4657" y="98"/>
                </a:lnTo>
                <a:lnTo>
                  <a:pt x="4657" y="98"/>
                </a:lnTo>
                <a:lnTo>
                  <a:pt x="4657" y="98"/>
                </a:lnTo>
                <a:lnTo>
                  <a:pt x="4658" y="98"/>
                </a:lnTo>
                <a:lnTo>
                  <a:pt x="4658" y="98"/>
                </a:lnTo>
                <a:lnTo>
                  <a:pt x="4659" y="98"/>
                </a:lnTo>
                <a:lnTo>
                  <a:pt x="4659" y="98"/>
                </a:lnTo>
                <a:lnTo>
                  <a:pt x="4660" y="98"/>
                </a:lnTo>
                <a:lnTo>
                  <a:pt x="4661" y="98"/>
                </a:lnTo>
                <a:lnTo>
                  <a:pt x="4661" y="98"/>
                </a:lnTo>
                <a:lnTo>
                  <a:pt x="4662" y="98"/>
                </a:lnTo>
                <a:lnTo>
                  <a:pt x="4662" y="98"/>
                </a:lnTo>
                <a:lnTo>
                  <a:pt x="4662" y="100"/>
                </a:lnTo>
                <a:lnTo>
                  <a:pt x="4663" y="101"/>
                </a:lnTo>
                <a:lnTo>
                  <a:pt x="4663" y="101"/>
                </a:lnTo>
                <a:lnTo>
                  <a:pt x="4664" y="101"/>
                </a:lnTo>
                <a:lnTo>
                  <a:pt x="4664" y="101"/>
                </a:lnTo>
                <a:lnTo>
                  <a:pt x="4665" y="101"/>
                </a:lnTo>
                <a:lnTo>
                  <a:pt x="4665" y="101"/>
                </a:lnTo>
                <a:lnTo>
                  <a:pt x="4666" y="101"/>
                </a:lnTo>
                <a:lnTo>
                  <a:pt x="4666" y="101"/>
                </a:lnTo>
                <a:lnTo>
                  <a:pt x="4667" y="101"/>
                </a:lnTo>
                <a:lnTo>
                  <a:pt x="4667" y="101"/>
                </a:lnTo>
                <a:lnTo>
                  <a:pt x="4667" y="101"/>
                </a:lnTo>
                <a:lnTo>
                  <a:pt x="4668" y="102"/>
                </a:lnTo>
                <a:lnTo>
                  <a:pt x="4668" y="101"/>
                </a:lnTo>
                <a:lnTo>
                  <a:pt x="4668" y="101"/>
                </a:lnTo>
                <a:lnTo>
                  <a:pt x="4669" y="101"/>
                </a:lnTo>
                <a:lnTo>
                  <a:pt x="4670" y="101"/>
                </a:lnTo>
                <a:lnTo>
                  <a:pt x="4670" y="101"/>
                </a:lnTo>
                <a:lnTo>
                  <a:pt x="4671" y="101"/>
                </a:lnTo>
                <a:lnTo>
                  <a:pt x="4671" y="101"/>
                </a:lnTo>
                <a:lnTo>
                  <a:pt x="4671" y="101"/>
                </a:lnTo>
                <a:lnTo>
                  <a:pt x="4671" y="101"/>
                </a:lnTo>
                <a:lnTo>
                  <a:pt x="4672" y="101"/>
                </a:lnTo>
                <a:lnTo>
                  <a:pt x="4672" y="101"/>
                </a:lnTo>
                <a:lnTo>
                  <a:pt x="4672" y="101"/>
                </a:lnTo>
                <a:lnTo>
                  <a:pt x="4673" y="101"/>
                </a:lnTo>
                <a:lnTo>
                  <a:pt x="4673" y="101"/>
                </a:lnTo>
                <a:lnTo>
                  <a:pt x="4673" y="101"/>
                </a:lnTo>
                <a:lnTo>
                  <a:pt x="4674" y="101"/>
                </a:lnTo>
                <a:lnTo>
                  <a:pt x="4675" y="101"/>
                </a:lnTo>
                <a:lnTo>
                  <a:pt x="4675" y="100"/>
                </a:lnTo>
                <a:lnTo>
                  <a:pt x="4675" y="101"/>
                </a:lnTo>
                <a:lnTo>
                  <a:pt x="4676" y="101"/>
                </a:lnTo>
                <a:lnTo>
                  <a:pt x="4677" y="101"/>
                </a:lnTo>
                <a:lnTo>
                  <a:pt x="4677" y="101"/>
                </a:lnTo>
                <a:lnTo>
                  <a:pt x="4677" y="101"/>
                </a:lnTo>
                <a:lnTo>
                  <a:pt x="4678" y="100"/>
                </a:lnTo>
                <a:lnTo>
                  <a:pt x="4678" y="100"/>
                </a:lnTo>
                <a:lnTo>
                  <a:pt x="4679" y="100"/>
                </a:lnTo>
                <a:lnTo>
                  <a:pt x="4679" y="99"/>
                </a:lnTo>
                <a:lnTo>
                  <a:pt x="4679" y="99"/>
                </a:lnTo>
                <a:lnTo>
                  <a:pt x="4680" y="99"/>
                </a:lnTo>
                <a:lnTo>
                  <a:pt x="4681" y="99"/>
                </a:lnTo>
                <a:lnTo>
                  <a:pt x="4681" y="99"/>
                </a:lnTo>
                <a:lnTo>
                  <a:pt x="4682" y="99"/>
                </a:lnTo>
                <a:lnTo>
                  <a:pt x="4682" y="99"/>
                </a:lnTo>
                <a:lnTo>
                  <a:pt x="4682" y="99"/>
                </a:lnTo>
                <a:lnTo>
                  <a:pt x="4683" y="99"/>
                </a:lnTo>
                <a:lnTo>
                  <a:pt x="4683" y="99"/>
                </a:lnTo>
                <a:lnTo>
                  <a:pt x="4683" y="100"/>
                </a:lnTo>
                <a:lnTo>
                  <a:pt x="4684" y="100"/>
                </a:lnTo>
                <a:lnTo>
                  <a:pt x="4684" y="100"/>
                </a:lnTo>
                <a:lnTo>
                  <a:pt x="4685" y="100"/>
                </a:lnTo>
                <a:lnTo>
                  <a:pt x="4686" y="100"/>
                </a:lnTo>
                <a:lnTo>
                  <a:pt x="4686" y="100"/>
                </a:lnTo>
                <a:lnTo>
                  <a:pt x="4686" y="100"/>
                </a:lnTo>
                <a:lnTo>
                  <a:pt x="4687" y="100"/>
                </a:lnTo>
                <a:lnTo>
                  <a:pt x="4688" y="100"/>
                </a:lnTo>
                <a:lnTo>
                  <a:pt x="4688" y="100"/>
                </a:lnTo>
                <a:lnTo>
                  <a:pt x="4689" y="100"/>
                </a:lnTo>
                <a:lnTo>
                  <a:pt x="4689" y="100"/>
                </a:lnTo>
                <a:lnTo>
                  <a:pt x="4690" y="101"/>
                </a:lnTo>
                <a:lnTo>
                  <a:pt x="4690" y="101"/>
                </a:lnTo>
                <a:lnTo>
                  <a:pt x="4691" y="100"/>
                </a:lnTo>
                <a:lnTo>
                  <a:pt x="4692" y="100"/>
                </a:lnTo>
                <a:lnTo>
                  <a:pt x="4693" y="100"/>
                </a:lnTo>
                <a:lnTo>
                  <a:pt x="4693" y="100"/>
                </a:lnTo>
                <a:lnTo>
                  <a:pt x="4693" y="100"/>
                </a:lnTo>
                <a:lnTo>
                  <a:pt x="4694" y="100"/>
                </a:lnTo>
                <a:lnTo>
                  <a:pt x="4694" y="100"/>
                </a:lnTo>
                <a:lnTo>
                  <a:pt x="4694" y="100"/>
                </a:lnTo>
                <a:lnTo>
                  <a:pt x="4695" y="100"/>
                </a:lnTo>
                <a:lnTo>
                  <a:pt x="4695" y="100"/>
                </a:lnTo>
                <a:lnTo>
                  <a:pt x="4696" y="100"/>
                </a:lnTo>
                <a:lnTo>
                  <a:pt x="4697" y="100"/>
                </a:lnTo>
                <a:lnTo>
                  <a:pt x="4697" y="100"/>
                </a:lnTo>
                <a:lnTo>
                  <a:pt x="4697" y="100"/>
                </a:lnTo>
                <a:lnTo>
                  <a:pt x="4698" y="100"/>
                </a:lnTo>
                <a:lnTo>
                  <a:pt x="4698" y="100"/>
                </a:lnTo>
                <a:lnTo>
                  <a:pt x="4698" y="99"/>
                </a:lnTo>
                <a:lnTo>
                  <a:pt x="4699" y="100"/>
                </a:lnTo>
                <a:lnTo>
                  <a:pt x="4699" y="100"/>
                </a:lnTo>
                <a:lnTo>
                  <a:pt x="4700" y="100"/>
                </a:lnTo>
                <a:lnTo>
                  <a:pt x="4700" y="100"/>
                </a:lnTo>
                <a:lnTo>
                  <a:pt x="4701" y="100"/>
                </a:lnTo>
                <a:lnTo>
                  <a:pt x="4701" y="100"/>
                </a:lnTo>
                <a:lnTo>
                  <a:pt x="4702" y="100"/>
                </a:lnTo>
                <a:lnTo>
                  <a:pt x="4702" y="100"/>
                </a:lnTo>
                <a:lnTo>
                  <a:pt x="4702" y="100"/>
                </a:lnTo>
                <a:lnTo>
                  <a:pt x="4703" y="100"/>
                </a:lnTo>
                <a:lnTo>
                  <a:pt x="4703" y="100"/>
                </a:lnTo>
                <a:lnTo>
                  <a:pt x="4704" y="100"/>
                </a:lnTo>
                <a:lnTo>
                  <a:pt x="4704" y="100"/>
                </a:lnTo>
                <a:lnTo>
                  <a:pt x="4704" y="100"/>
                </a:lnTo>
                <a:lnTo>
                  <a:pt x="4705" y="100"/>
                </a:lnTo>
                <a:lnTo>
                  <a:pt x="4705" y="100"/>
                </a:lnTo>
                <a:lnTo>
                  <a:pt x="4706" y="100"/>
                </a:lnTo>
                <a:lnTo>
                  <a:pt x="4706" y="100"/>
                </a:lnTo>
                <a:lnTo>
                  <a:pt x="4706" y="100"/>
                </a:lnTo>
                <a:lnTo>
                  <a:pt x="4707" y="101"/>
                </a:lnTo>
                <a:lnTo>
                  <a:pt x="4707" y="101"/>
                </a:lnTo>
                <a:lnTo>
                  <a:pt x="4708" y="101"/>
                </a:lnTo>
                <a:lnTo>
                  <a:pt x="4708" y="101"/>
                </a:lnTo>
                <a:lnTo>
                  <a:pt x="4709" y="101"/>
                </a:lnTo>
                <a:lnTo>
                  <a:pt x="4709" y="101"/>
                </a:lnTo>
                <a:lnTo>
                  <a:pt x="4709" y="102"/>
                </a:lnTo>
                <a:lnTo>
                  <a:pt x="4710" y="101"/>
                </a:lnTo>
                <a:lnTo>
                  <a:pt x="4710" y="101"/>
                </a:lnTo>
                <a:lnTo>
                  <a:pt x="4710" y="101"/>
                </a:lnTo>
                <a:lnTo>
                  <a:pt x="4711" y="101"/>
                </a:lnTo>
                <a:lnTo>
                  <a:pt x="4711" y="101"/>
                </a:lnTo>
                <a:lnTo>
                  <a:pt x="4712" y="101"/>
                </a:lnTo>
                <a:lnTo>
                  <a:pt x="4712" y="101"/>
                </a:lnTo>
                <a:lnTo>
                  <a:pt x="4713" y="101"/>
                </a:lnTo>
                <a:lnTo>
                  <a:pt x="4713" y="101"/>
                </a:lnTo>
                <a:lnTo>
                  <a:pt x="4714" y="101"/>
                </a:lnTo>
                <a:lnTo>
                  <a:pt x="4714" y="101"/>
                </a:lnTo>
                <a:lnTo>
                  <a:pt x="4714" y="101"/>
                </a:lnTo>
                <a:lnTo>
                  <a:pt x="4715" y="101"/>
                </a:lnTo>
                <a:lnTo>
                  <a:pt x="4715" y="101"/>
                </a:lnTo>
                <a:lnTo>
                  <a:pt x="4716" y="101"/>
                </a:lnTo>
                <a:lnTo>
                  <a:pt x="4716" y="101"/>
                </a:lnTo>
                <a:lnTo>
                  <a:pt x="4716" y="101"/>
                </a:lnTo>
                <a:lnTo>
                  <a:pt x="4717" y="100"/>
                </a:lnTo>
                <a:lnTo>
                  <a:pt x="4717" y="101"/>
                </a:lnTo>
                <a:lnTo>
                  <a:pt x="4718" y="101"/>
                </a:lnTo>
                <a:lnTo>
                  <a:pt x="4718" y="101"/>
                </a:lnTo>
                <a:lnTo>
                  <a:pt x="4719" y="101"/>
                </a:lnTo>
                <a:lnTo>
                  <a:pt x="4720" y="102"/>
                </a:lnTo>
                <a:lnTo>
                  <a:pt x="4720" y="102"/>
                </a:lnTo>
                <a:lnTo>
                  <a:pt x="4720" y="103"/>
                </a:lnTo>
                <a:lnTo>
                  <a:pt x="4721" y="102"/>
                </a:lnTo>
                <a:lnTo>
                  <a:pt x="4721" y="102"/>
                </a:lnTo>
                <a:lnTo>
                  <a:pt x="4722" y="102"/>
                </a:lnTo>
                <a:lnTo>
                  <a:pt x="4722" y="102"/>
                </a:lnTo>
                <a:lnTo>
                  <a:pt x="4723" y="102"/>
                </a:lnTo>
                <a:lnTo>
                  <a:pt x="4723" y="102"/>
                </a:lnTo>
                <a:lnTo>
                  <a:pt x="4724" y="102"/>
                </a:lnTo>
                <a:lnTo>
                  <a:pt x="4725" y="102"/>
                </a:lnTo>
                <a:lnTo>
                  <a:pt x="4725" y="102"/>
                </a:lnTo>
                <a:lnTo>
                  <a:pt x="4725" y="102"/>
                </a:lnTo>
                <a:lnTo>
                  <a:pt x="4726" y="102"/>
                </a:lnTo>
                <a:lnTo>
                  <a:pt x="4726" y="102"/>
                </a:lnTo>
                <a:lnTo>
                  <a:pt x="4726" y="102"/>
                </a:lnTo>
                <a:lnTo>
                  <a:pt x="4727" y="102"/>
                </a:lnTo>
                <a:lnTo>
                  <a:pt x="4727" y="102"/>
                </a:lnTo>
                <a:lnTo>
                  <a:pt x="4728" y="102"/>
                </a:lnTo>
                <a:lnTo>
                  <a:pt x="4728" y="102"/>
                </a:lnTo>
                <a:lnTo>
                  <a:pt x="4729" y="102"/>
                </a:lnTo>
                <a:lnTo>
                  <a:pt x="4730" y="103"/>
                </a:lnTo>
                <a:lnTo>
                  <a:pt x="4730" y="103"/>
                </a:lnTo>
                <a:lnTo>
                  <a:pt x="4731" y="103"/>
                </a:lnTo>
                <a:lnTo>
                  <a:pt x="4731" y="103"/>
                </a:lnTo>
                <a:lnTo>
                  <a:pt x="4732" y="103"/>
                </a:lnTo>
                <a:lnTo>
                  <a:pt x="4732" y="103"/>
                </a:lnTo>
                <a:lnTo>
                  <a:pt x="4732" y="103"/>
                </a:lnTo>
                <a:lnTo>
                  <a:pt x="4733" y="103"/>
                </a:lnTo>
                <a:lnTo>
                  <a:pt x="4733" y="103"/>
                </a:lnTo>
                <a:lnTo>
                  <a:pt x="4734" y="102"/>
                </a:lnTo>
                <a:lnTo>
                  <a:pt x="4734" y="102"/>
                </a:lnTo>
                <a:lnTo>
                  <a:pt x="4734" y="103"/>
                </a:lnTo>
                <a:lnTo>
                  <a:pt x="4735" y="103"/>
                </a:lnTo>
                <a:lnTo>
                  <a:pt x="4736" y="103"/>
                </a:lnTo>
                <a:lnTo>
                  <a:pt x="4736" y="103"/>
                </a:lnTo>
                <a:lnTo>
                  <a:pt x="4737" y="103"/>
                </a:lnTo>
                <a:lnTo>
                  <a:pt x="4737" y="102"/>
                </a:lnTo>
                <a:lnTo>
                  <a:pt x="4737" y="101"/>
                </a:lnTo>
                <a:lnTo>
                  <a:pt x="4738" y="100"/>
                </a:lnTo>
                <a:lnTo>
                  <a:pt x="4738" y="100"/>
                </a:lnTo>
                <a:lnTo>
                  <a:pt x="4738" y="100"/>
                </a:lnTo>
                <a:lnTo>
                  <a:pt x="4739" y="100"/>
                </a:lnTo>
                <a:lnTo>
                  <a:pt x="4739" y="100"/>
                </a:lnTo>
                <a:lnTo>
                  <a:pt x="4739" y="100"/>
                </a:lnTo>
                <a:lnTo>
                  <a:pt x="4741" y="101"/>
                </a:lnTo>
                <a:lnTo>
                  <a:pt x="4741" y="100"/>
                </a:lnTo>
                <a:lnTo>
                  <a:pt x="4741" y="101"/>
                </a:lnTo>
                <a:lnTo>
                  <a:pt x="4742" y="101"/>
                </a:lnTo>
                <a:lnTo>
                  <a:pt x="4742" y="100"/>
                </a:lnTo>
                <a:lnTo>
                  <a:pt x="4743" y="101"/>
                </a:lnTo>
                <a:lnTo>
                  <a:pt x="4743" y="101"/>
                </a:lnTo>
                <a:lnTo>
                  <a:pt x="4744" y="102"/>
                </a:lnTo>
                <a:lnTo>
                  <a:pt x="4744" y="102"/>
                </a:lnTo>
                <a:lnTo>
                  <a:pt x="4745" y="102"/>
                </a:lnTo>
                <a:lnTo>
                  <a:pt x="4745" y="102"/>
                </a:lnTo>
                <a:lnTo>
                  <a:pt x="4746" y="101"/>
                </a:lnTo>
                <a:lnTo>
                  <a:pt x="4747" y="100"/>
                </a:lnTo>
                <a:lnTo>
                  <a:pt x="4747" y="100"/>
                </a:lnTo>
                <a:lnTo>
                  <a:pt x="4748" y="100"/>
                </a:lnTo>
                <a:lnTo>
                  <a:pt x="4748" y="100"/>
                </a:lnTo>
                <a:lnTo>
                  <a:pt x="4748" y="100"/>
                </a:lnTo>
                <a:lnTo>
                  <a:pt x="4748" y="100"/>
                </a:lnTo>
                <a:lnTo>
                  <a:pt x="4749" y="100"/>
                </a:lnTo>
                <a:lnTo>
                  <a:pt x="4749" y="100"/>
                </a:lnTo>
                <a:lnTo>
                  <a:pt x="4750" y="100"/>
                </a:lnTo>
                <a:lnTo>
                  <a:pt x="4750" y="100"/>
                </a:lnTo>
                <a:lnTo>
                  <a:pt x="4751" y="100"/>
                </a:lnTo>
                <a:lnTo>
                  <a:pt x="4751" y="100"/>
                </a:lnTo>
                <a:lnTo>
                  <a:pt x="4751" y="101"/>
                </a:lnTo>
                <a:lnTo>
                  <a:pt x="4752" y="101"/>
                </a:lnTo>
                <a:lnTo>
                  <a:pt x="4752" y="101"/>
                </a:lnTo>
                <a:lnTo>
                  <a:pt x="4753" y="101"/>
                </a:lnTo>
                <a:lnTo>
                  <a:pt x="4753" y="101"/>
                </a:lnTo>
                <a:lnTo>
                  <a:pt x="4753" y="101"/>
                </a:lnTo>
                <a:lnTo>
                  <a:pt x="4754" y="101"/>
                </a:lnTo>
                <a:lnTo>
                  <a:pt x="4754" y="101"/>
                </a:lnTo>
                <a:lnTo>
                  <a:pt x="4755" y="102"/>
                </a:lnTo>
                <a:lnTo>
                  <a:pt x="4756" y="102"/>
                </a:lnTo>
                <a:lnTo>
                  <a:pt x="4757" y="103"/>
                </a:lnTo>
                <a:lnTo>
                  <a:pt x="4757" y="103"/>
                </a:lnTo>
                <a:lnTo>
                  <a:pt x="4758" y="102"/>
                </a:lnTo>
                <a:lnTo>
                  <a:pt x="4758" y="102"/>
                </a:lnTo>
                <a:lnTo>
                  <a:pt x="4759" y="102"/>
                </a:lnTo>
                <a:lnTo>
                  <a:pt x="4759" y="102"/>
                </a:lnTo>
                <a:lnTo>
                  <a:pt x="4759" y="102"/>
                </a:lnTo>
                <a:lnTo>
                  <a:pt x="4760" y="102"/>
                </a:lnTo>
                <a:lnTo>
                  <a:pt x="4760" y="102"/>
                </a:lnTo>
                <a:lnTo>
                  <a:pt x="4761" y="102"/>
                </a:lnTo>
                <a:lnTo>
                  <a:pt x="4761" y="102"/>
                </a:lnTo>
                <a:lnTo>
                  <a:pt x="4761" y="102"/>
                </a:lnTo>
                <a:lnTo>
                  <a:pt x="4762" y="102"/>
                </a:lnTo>
                <a:lnTo>
                  <a:pt x="4763" y="102"/>
                </a:lnTo>
                <a:lnTo>
                  <a:pt x="4763" y="102"/>
                </a:lnTo>
                <a:lnTo>
                  <a:pt x="4764" y="102"/>
                </a:lnTo>
                <a:lnTo>
                  <a:pt x="4764" y="102"/>
                </a:lnTo>
                <a:lnTo>
                  <a:pt x="4764" y="102"/>
                </a:lnTo>
                <a:lnTo>
                  <a:pt x="4765" y="102"/>
                </a:lnTo>
                <a:lnTo>
                  <a:pt x="4765" y="102"/>
                </a:lnTo>
                <a:lnTo>
                  <a:pt x="4766" y="103"/>
                </a:lnTo>
                <a:lnTo>
                  <a:pt x="4767" y="103"/>
                </a:lnTo>
                <a:lnTo>
                  <a:pt x="4768" y="103"/>
                </a:lnTo>
                <a:lnTo>
                  <a:pt x="4768" y="102"/>
                </a:lnTo>
                <a:lnTo>
                  <a:pt x="4768" y="102"/>
                </a:lnTo>
                <a:lnTo>
                  <a:pt x="4769" y="102"/>
                </a:lnTo>
                <a:lnTo>
                  <a:pt x="4769" y="102"/>
                </a:lnTo>
                <a:lnTo>
                  <a:pt x="4769" y="102"/>
                </a:lnTo>
                <a:lnTo>
                  <a:pt x="4769" y="102"/>
                </a:lnTo>
                <a:lnTo>
                  <a:pt x="4770" y="102"/>
                </a:lnTo>
                <a:lnTo>
                  <a:pt x="4770" y="102"/>
                </a:lnTo>
                <a:lnTo>
                  <a:pt x="4771" y="102"/>
                </a:lnTo>
                <a:lnTo>
                  <a:pt x="4772" y="102"/>
                </a:lnTo>
                <a:lnTo>
                  <a:pt x="4772" y="102"/>
                </a:lnTo>
                <a:lnTo>
                  <a:pt x="4773" y="102"/>
                </a:lnTo>
                <a:lnTo>
                  <a:pt x="4773" y="102"/>
                </a:lnTo>
                <a:lnTo>
                  <a:pt x="4773" y="102"/>
                </a:lnTo>
                <a:lnTo>
                  <a:pt x="4774" y="103"/>
                </a:lnTo>
                <a:lnTo>
                  <a:pt x="4774" y="103"/>
                </a:lnTo>
                <a:lnTo>
                  <a:pt x="4775" y="103"/>
                </a:lnTo>
                <a:lnTo>
                  <a:pt x="4775" y="103"/>
                </a:lnTo>
                <a:lnTo>
                  <a:pt x="4775" y="103"/>
                </a:lnTo>
                <a:lnTo>
                  <a:pt x="4776" y="103"/>
                </a:lnTo>
                <a:lnTo>
                  <a:pt x="4776" y="103"/>
                </a:lnTo>
                <a:lnTo>
                  <a:pt x="4776" y="103"/>
                </a:lnTo>
                <a:lnTo>
                  <a:pt x="4777" y="103"/>
                </a:lnTo>
                <a:lnTo>
                  <a:pt x="4777" y="103"/>
                </a:lnTo>
                <a:lnTo>
                  <a:pt x="4778" y="103"/>
                </a:lnTo>
                <a:lnTo>
                  <a:pt x="4778" y="103"/>
                </a:lnTo>
                <a:lnTo>
                  <a:pt x="4779" y="103"/>
                </a:lnTo>
                <a:lnTo>
                  <a:pt x="4779" y="103"/>
                </a:lnTo>
                <a:lnTo>
                  <a:pt x="4780" y="102"/>
                </a:lnTo>
                <a:lnTo>
                  <a:pt x="4780" y="102"/>
                </a:lnTo>
                <a:lnTo>
                  <a:pt x="4781" y="100"/>
                </a:lnTo>
                <a:lnTo>
                  <a:pt x="4781" y="100"/>
                </a:lnTo>
                <a:lnTo>
                  <a:pt x="4782" y="100"/>
                </a:lnTo>
                <a:lnTo>
                  <a:pt x="4783" y="100"/>
                </a:lnTo>
                <a:lnTo>
                  <a:pt x="4783" y="100"/>
                </a:lnTo>
                <a:lnTo>
                  <a:pt x="4784" y="100"/>
                </a:lnTo>
                <a:lnTo>
                  <a:pt x="4784" y="100"/>
                </a:lnTo>
                <a:lnTo>
                  <a:pt x="4785" y="98"/>
                </a:lnTo>
                <a:lnTo>
                  <a:pt x="4785" y="97"/>
                </a:lnTo>
                <a:lnTo>
                  <a:pt x="4786" y="97"/>
                </a:lnTo>
                <a:lnTo>
                  <a:pt x="4786" y="96"/>
                </a:lnTo>
                <a:lnTo>
                  <a:pt x="4787" y="96"/>
                </a:lnTo>
                <a:lnTo>
                  <a:pt x="4787" y="96"/>
                </a:lnTo>
                <a:lnTo>
                  <a:pt x="4788" y="97"/>
                </a:lnTo>
                <a:lnTo>
                  <a:pt x="4789" y="97"/>
                </a:lnTo>
                <a:lnTo>
                  <a:pt x="4789" y="97"/>
                </a:lnTo>
                <a:lnTo>
                  <a:pt x="4790" y="97"/>
                </a:lnTo>
                <a:lnTo>
                  <a:pt x="4790" y="97"/>
                </a:lnTo>
                <a:lnTo>
                  <a:pt x="4790" y="97"/>
                </a:lnTo>
                <a:lnTo>
                  <a:pt x="4790" y="97"/>
                </a:lnTo>
                <a:lnTo>
                  <a:pt x="4791" y="97"/>
                </a:lnTo>
                <a:lnTo>
                  <a:pt x="4791" y="97"/>
                </a:lnTo>
                <a:lnTo>
                  <a:pt x="4792" y="97"/>
                </a:lnTo>
                <a:lnTo>
                  <a:pt x="4792" y="97"/>
                </a:lnTo>
                <a:lnTo>
                  <a:pt x="4793" y="97"/>
                </a:lnTo>
                <a:lnTo>
                  <a:pt x="4793" y="97"/>
                </a:lnTo>
                <a:lnTo>
                  <a:pt x="4793" y="97"/>
                </a:lnTo>
                <a:lnTo>
                  <a:pt x="4793" y="97"/>
                </a:lnTo>
                <a:lnTo>
                  <a:pt x="4794" y="97"/>
                </a:lnTo>
                <a:lnTo>
                  <a:pt x="4795" y="97"/>
                </a:lnTo>
                <a:lnTo>
                  <a:pt x="4795" y="97"/>
                </a:lnTo>
                <a:lnTo>
                  <a:pt x="4795" y="97"/>
                </a:lnTo>
                <a:lnTo>
                  <a:pt x="4796" y="97"/>
                </a:lnTo>
                <a:lnTo>
                  <a:pt x="4796" y="97"/>
                </a:lnTo>
                <a:lnTo>
                  <a:pt x="4796" y="97"/>
                </a:lnTo>
                <a:lnTo>
                  <a:pt x="4797" y="97"/>
                </a:lnTo>
                <a:lnTo>
                  <a:pt x="4797" y="97"/>
                </a:lnTo>
                <a:lnTo>
                  <a:pt x="4798" y="97"/>
                </a:lnTo>
                <a:lnTo>
                  <a:pt x="4798" y="97"/>
                </a:lnTo>
                <a:lnTo>
                  <a:pt x="4799" y="97"/>
                </a:lnTo>
                <a:lnTo>
                  <a:pt x="4799" y="98"/>
                </a:lnTo>
                <a:lnTo>
                  <a:pt x="4799" y="97"/>
                </a:lnTo>
                <a:lnTo>
                  <a:pt x="4800" y="97"/>
                </a:lnTo>
                <a:lnTo>
                  <a:pt x="4800" y="97"/>
                </a:lnTo>
                <a:lnTo>
                  <a:pt x="4801" y="97"/>
                </a:lnTo>
                <a:lnTo>
                  <a:pt x="4801" y="97"/>
                </a:lnTo>
                <a:lnTo>
                  <a:pt x="4802" y="97"/>
                </a:lnTo>
                <a:lnTo>
                  <a:pt x="4802" y="97"/>
                </a:lnTo>
                <a:lnTo>
                  <a:pt x="4803" y="96"/>
                </a:lnTo>
                <a:lnTo>
                  <a:pt x="4804" y="96"/>
                </a:lnTo>
                <a:lnTo>
                  <a:pt x="4804" y="94"/>
                </a:lnTo>
                <a:lnTo>
                  <a:pt x="4805" y="94"/>
                </a:lnTo>
                <a:lnTo>
                  <a:pt x="4805" y="93"/>
                </a:lnTo>
                <a:lnTo>
                  <a:pt x="4806" y="93"/>
                </a:lnTo>
                <a:lnTo>
                  <a:pt x="4806" y="93"/>
                </a:lnTo>
                <a:lnTo>
                  <a:pt x="4807" y="93"/>
                </a:lnTo>
                <a:lnTo>
                  <a:pt x="4807" y="93"/>
                </a:lnTo>
                <a:lnTo>
                  <a:pt x="4808" y="92"/>
                </a:lnTo>
                <a:lnTo>
                  <a:pt x="4808" y="91"/>
                </a:lnTo>
                <a:lnTo>
                  <a:pt x="4809" y="89"/>
                </a:lnTo>
                <a:lnTo>
                  <a:pt x="4809" y="89"/>
                </a:lnTo>
                <a:lnTo>
                  <a:pt x="4810" y="89"/>
                </a:lnTo>
                <a:lnTo>
                  <a:pt x="4811" y="89"/>
                </a:lnTo>
                <a:lnTo>
                  <a:pt x="4811" y="87"/>
                </a:lnTo>
                <a:lnTo>
                  <a:pt x="4811" y="87"/>
                </a:lnTo>
                <a:lnTo>
                  <a:pt x="4812" y="88"/>
                </a:lnTo>
                <a:lnTo>
                  <a:pt x="4812" y="88"/>
                </a:lnTo>
                <a:lnTo>
                  <a:pt x="4812" y="88"/>
                </a:lnTo>
                <a:lnTo>
                  <a:pt x="4813" y="88"/>
                </a:lnTo>
                <a:lnTo>
                  <a:pt x="4813" y="88"/>
                </a:lnTo>
                <a:lnTo>
                  <a:pt x="4814" y="87"/>
                </a:lnTo>
                <a:lnTo>
                  <a:pt x="4814" y="87"/>
                </a:lnTo>
                <a:lnTo>
                  <a:pt x="4815" y="87"/>
                </a:lnTo>
                <a:lnTo>
                  <a:pt x="4816" y="86"/>
                </a:lnTo>
                <a:lnTo>
                  <a:pt x="4816" y="86"/>
                </a:lnTo>
                <a:lnTo>
                  <a:pt x="4817" y="84"/>
                </a:lnTo>
                <a:lnTo>
                  <a:pt x="4817" y="84"/>
                </a:lnTo>
                <a:lnTo>
                  <a:pt x="4817" y="83"/>
                </a:lnTo>
                <a:lnTo>
                  <a:pt x="4818" y="84"/>
                </a:lnTo>
                <a:lnTo>
                  <a:pt x="4818" y="83"/>
                </a:lnTo>
                <a:lnTo>
                  <a:pt x="4819" y="83"/>
                </a:lnTo>
                <a:lnTo>
                  <a:pt x="4819" y="84"/>
                </a:lnTo>
                <a:lnTo>
                  <a:pt x="4820" y="83"/>
                </a:lnTo>
                <a:lnTo>
                  <a:pt x="4820" y="82"/>
                </a:lnTo>
                <a:lnTo>
                  <a:pt x="4821" y="82"/>
                </a:lnTo>
                <a:lnTo>
                  <a:pt x="4821" y="81"/>
                </a:lnTo>
                <a:lnTo>
                  <a:pt x="4822" y="82"/>
                </a:lnTo>
                <a:lnTo>
                  <a:pt x="4822" y="82"/>
                </a:lnTo>
                <a:lnTo>
                  <a:pt x="4822" y="82"/>
                </a:lnTo>
                <a:lnTo>
                  <a:pt x="4823" y="81"/>
                </a:lnTo>
                <a:lnTo>
                  <a:pt x="4823" y="81"/>
                </a:lnTo>
                <a:lnTo>
                  <a:pt x="4824" y="81"/>
                </a:lnTo>
                <a:lnTo>
                  <a:pt x="4824" y="81"/>
                </a:lnTo>
                <a:lnTo>
                  <a:pt x="4824" y="81"/>
                </a:lnTo>
                <a:lnTo>
                  <a:pt x="4825" y="81"/>
                </a:lnTo>
                <a:lnTo>
                  <a:pt x="4826" y="81"/>
                </a:lnTo>
                <a:lnTo>
                  <a:pt x="4827" y="81"/>
                </a:lnTo>
                <a:lnTo>
                  <a:pt x="4827" y="80"/>
                </a:lnTo>
                <a:lnTo>
                  <a:pt x="4828" y="80"/>
                </a:lnTo>
                <a:lnTo>
                  <a:pt x="4828" y="80"/>
                </a:lnTo>
                <a:lnTo>
                  <a:pt x="4828" y="80"/>
                </a:lnTo>
                <a:lnTo>
                  <a:pt x="4829" y="84"/>
                </a:lnTo>
                <a:lnTo>
                  <a:pt x="4829" y="84"/>
                </a:lnTo>
                <a:lnTo>
                  <a:pt x="4829" y="84"/>
                </a:lnTo>
                <a:lnTo>
                  <a:pt x="4830" y="83"/>
                </a:lnTo>
                <a:lnTo>
                  <a:pt x="4830" y="83"/>
                </a:lnTo>
                <a:lnTo>
                  <a:pt x="4831" y="83"/>
                </a:lnTo>
                <a:lnTo>
                  <a:pt x="4831" y="83"/>
                </a:lnTo>
                <a:lnTo>
                  <a:pt x="4832" y="83"/>
                </a:lnTo>
                <a:lnTo>
                  <a:pt x="4832" y="83"/>
                </a:lnTo>
                <a:lnTo>
                  <a:pt x="4833" y="85"/>
                </a:lnTo>
                <a:lnTo>
                  <a:pt x="4833" y="85"/>
                </a:lnTo>
                <a:lnTo>
                  <a:pt x="4833" y="85"/>
                </a:lnTo>
                <a:lnTo>
                  <a:pt x="4834" y="87"/>
                </a:lnTo>
                <a:lnTo>
                  <a:pt x="4834" y="87"/>
                </a:lnTo>
                <a:lnTo>
                  <a:pt x="4835" y="88"/>
                </a:lnTo>
                <a:lnTo>
                  <a:pt x="4836" y="88"/>
                </a:lnTo>
                <a:lnTo>
                  <a:pt x="4836" y="88"/>
                </a:lnTo>
                <a:lnTo>
                  <a:pt x="4836" y="88"/>
                </a:lnTo>
                <a:lnTo>
                  <a:pt x="4837" y="88"/>
                </a:lnTo>
                <a:lnTo>
                  <a:pt x="4837" y="88"/>
                </a:lnTo>
                <a:lnTo>
                  <a:pt x="4838" y="88"/>
                </a:lnTo>
                <a:lnTo>
                  <a:pt x="4838" y="88"/>
                </a:lnTo>
                <a:lnTo>
                  <a:pt x="4839" y="89"/>
                </a:lnTo>
                <a:lnTo>
                  <a:pt x="4839" y="89"/>
                </a:lnTo>
                <a:lnTo>
                  <a:pt x="4840" y="89"/>
                </a:lnTo>
                <a:lnTo>
                  <a:pt x="4840" y="90"/>
                </a:lnTo>
                <a:lnTo>
                  <a:pt x="4841" y="92"/>
                </a:lnTo>
                <a:lnTo>
                  <a:pt x="4841" y="92"/>
                </a:lnTo>
                <a:lnTo>
                  <a:pt x="4842" y="92"/>
                </a:lnTo>
                <a:lnTo>
                  <a:pt x="4843" y="92"/>
                </a:lnTo>
                <a:lnTo>
                  <a:pt x="4843" y="92"/>
                </a:lnTo>
                <a:lnTo>
                  <a:pt x="4843" y="92"/>
                </a:lnTo>
                <a:lnTo>
                  <a:pt x="4843" y="92"/>
                </a:lnTo>
                <a:lnTo>
                  <a:pt x="4844" y="92"/>
                </a:lnTo>
                <a:lnTo>
                  <a:pt x="4844" y="92"/>
                </a:lnTo>
                <a:lnTo>
                  <a:pt x="4844" y="92"/>
                </a:lnTo>
                <a:lnTo>
                  <a:pt x="4845" y="93"/>
                </a:lnTo>
                <a:lnTo>
                  <a:pt x="4845" y="93"/>
                </a:lnTo>
                <a:lnTo>
                  <a:pt x="4846" y="94"/>
                </a:lnTo>
                <a:lnTo>
                  <a:pt x="4847" y="93"/>
                </a:lnTo>
                <a:lnTo>
                  <a:pt x="4847" y="93"/>
                </a:lnTo>
                <a:lnTo>
                  <a:pt x="4848" y="93"/>
                </a:lnTo>
                <a:lnTo>
                  <a:pt x="4848" y="93"/>
                </a:lnTo>
                <a:lnTo>
                  <a:pt x="4849" y="93"/>
                </a:lnTo>
                <a:lnTo>
                  <a:pt x="4849" y="93"/>
                </a:lnTo>
                <a:lnTo>
                  <a:pt x="4849" y="93"/>
                </a:lnTo>
                <a:lnTo>
                  <a:pt x="4850" y="93"/>
                </a:lnTo>
                <a:lnTo>
                  <a:pt x="4850" y="93"/>
                </a:lnTo>
                <a:lnTo>
                  <a:pt x="4850" y="93"/>
                </a:lnTo>
                <a:lnTo>
                  <a:pt x="4851" y="94"/>
                </a:lnTo>
                <a:lnTo>
                  <a:pt x="4851" y="94"/>
                </a:lnTo>
                <a:lnTo>
                  <a:pt x="4851" y="94"/>
                </a:lnTo>
                <a:lnTo>
                  <a:pt x="4852" y="94"/>
                </a:lnTo>
                <a:lnTo>
                  <a:pt x="4852" y="94"/>
                </a:lnTo>
                <a:lnTo>
                  <a:pt x="4852" y="96"/>
                </a:lnTo>
                <a:lnTo>
                  <a:pt x="4853" y="96"/>
                </a:lnTo>
                <a:lnTo>
                  <a:pt x="4854" y="96"/>
                </a:lnTo>
                <a:lnTo>
                  <a:pt x="4854" y="96"/>
                </a:lnTo>
                <a:lnTo>
                  <a:pt x="4854" y="96"/>
                </a:lnTo>
                <a:lnTo>
                  <a:pt x="4855" y="96"/>
                </a:lnTo>
                <a:lnTo>
                  <a:pt x="4855" y="96"/>
                </a:lnTo>
                <a:lnTo>
                  <a:pt x="4855" y="96"/>
                </a:lnTo>
                <a:lnTo>
                  <a:pt x="4856" y="96"/>
                </a:lnTo>
                <a:lnTo>
                  <a:pt x="4856" y="96"/>
                </a:lnTo>
                <a:lnTo>
                  <a:pt x="4857" y="95"/>
                </a:lnTo>
                <a:lnTo>
                  <a:pt x="4858" y="95"/>
                </a:lnTo>
                <a:lnTo>
                  <a:pt x="4858" y="94"/>
                </a:lnTo>
                <a:lnTo>
                  <a:pt x="4859" y="95"/>
                </a:lnTo>
                <a:lnTo>
                  <a:pt x="4859" y="95"/>
                </a:lnTo>
                <a:lnTo>
                  <a:pt x="4859" y="95"/>
                </a:lnTo>
                <a:lnTo>
                  <a:pt x="4860" y="95"/>
                </a:lnTo>
                <a:lnTo>
                  <a:pt x="4860" y="95"/>
                </a:lnTo>
                <a:lnTo>
                  <a:pt x="4861" y="94"/>
                </a:lnTo>
                <a:lnTo>
                  <a:pt x="4861" y="95"/>
                </a:lnTo>
                <a:lnTo>
                  <a:pt x="4861" y="95"/>
                </a:lnTo>
                <a:lnTo>
                  <a:pt x="4862" y="95"/>
                </a:lnTo>
                <a:lnTo>
                  <a:pt x="4863" y="95"/>
                </a:lnTo>
                <a:lnTo>
                  <a:pt x="4863" y="95"/>
                </a:lnTo>
                <a:lnTo>
                  <a:pt x="4864" y="95"/>
                </a:lnTo>
                <a:lnTo>
                  <a:pt x="4864" y="95"/>
                </a:lnTo>
                <a:lnTo>
                  <a:pt x="4865" y="95"/>
                </a:lnTo>
                <a:lnTo>
                  <a:pt x="4865" y="95"/>
                </a:lnTo>
                <a:lnTo>
                  <a:pt x="4866" y="95"/>
                </a:lnTo>
                <a:lnTo>
                  <a:pt x="4866" y="95"/>
                </a:lnTo>
                <a:lnTo>
                  <a:pt x="4866" y="95"/>
                </a:lnTo>
                <a:lnTo>
                  <a:pt x="4867" y="94"/>
                </a:lnTo>
                <a:lnTo>
                  <a:pt x="4867" y="94"/>
                </a:lnTo>
                <a:lnTo>
                  <a:pt x="4868" y="95"/>
                </a:lnTo>
                <a:lnTo>
                  <a:pt x="4868" y="94"/>
                </a:lnTo>
                <a:lnTo>
                  <a:pt x="4869" y="95"/>
                </a:lnTo>
                <a:lnTo>
                  <a:pt x="4869" y="94"/>
                </a:lnTo>
                <a:lnTo>
                  <a:pt x="4870" y="95"/>
                </a:lnTo>
                <a:lnTo>
                  <a:pt x="4870" y="95"/>
                </a:lnTo>
                <a:lnTo>
                  <a:pt x="4870" y="95"/>
                </a:lnTo>
                <a:lnTo>
                  <a:pt x="4870" y="95"/>
                </a:lnTo>
                <a:lnTo>
                  <a:pt x="4871" y="95"/>
                </a:lnTo>
                <a:lnTo>
                  <a:pt x="4871" y="95"/>
                </a:lnTo>
                <a:lnTo>
                  <a:pt x="4872" y="95"/>
                </a:lnTo>
                <a:lnTo>
                  <a:pt x="4872" y="95"/>
                </a:lnTo>
                <a:lnTo>
                  <a:pt x="4872" y="95"/>
                </a:lnTo>
                <a:lnTo>
                  <a:pt x="4873" y="95"/>
                </a:lnTo>
                <a:lnTo>
                  <a:pt x="4873" y="94"/>
                </a:lnTo>
                <a:lnTo>
                  <a:pt x="4873" y="94"/>
                </a:lnTo>
                <a:lnTo>
                  <a:pt x="4874" y="94"/>
                </a:lnTo>
                <a:lnTo>
                  <a:pt x="4875" y="94"/>
                </a:lnTo>
                <a:lnTo>
                  <a:pt x="4875" y="95"/>
                </a:lnTo>
                <a:lnTo>
                  <a:pt x="4875" y="95"/>
                </a:lnTo>
                <a:lnTo>
                  <a:pt x="4876" y="95"/>
                </a:lnTo>
                <a:lnTo>
                  <a:pt x="4876" y="96"/>
                </a:lnTo>
                <a:lnTo>
                  <a:pt x="4877" y="96"/>
                </a:lnTo>
                <a:lnTo>
                  <a:pt x="4877" y="96"/>
                </a:lnTo>
                <a:lnTo>
                  <a:pt x="4877" y="96"/>
                </a:lnTo>
                <a:lnTo>
                  <a:pt x="4878" y="95"/>
                </a:lnTo>
                <a:lnTo>
                  <a:pt x="4879" y="95"/>
                </a:lnTo>
                <a:lnTo>
                  <a:pt x="4879" y="95"/>
                </a:lnTo>
                <a:lnTo>
                  <a:pt x="4879" y="96"/>
                </a:lnTo>
                <a:lnTo>
                  <a:pt x="4879" y="96"/>
                </a:lnTo>
                <a:lnTo>
                  <a:pt x="4880" y="96"/>
                </a:lnTo>
                <a:lnTo>
                  <a:pt x="4881" y="97"/>
                </a:lnTo>
                <a:lnTo>
                  <a:pt x="4881" y="97"/>
                </a:lnTo>
                <a:lnTo>
                  <a:pt x="4882" y="97"/>
                </a:lnTo>
                <a:lnTo>
                  <a:pt x="4882" y="97"/>
                </a:lnTo>
                <a:lnTo>
                  <a:pt x="4882" y="97"/>
                </a:lnTo>
                <a:lnTo>
                  <a:pt x="4883" y="97"/>
                </a:lnTo>
                <a:lnTo>
                  <a:pt x="4883" y="97"/>
                </a:lnTo>
                <a:lnTo>
                  <a:pt x="4883" y="97"/>
                </a:lnTo>
                <a:lnTo>
                  <a:pt x="4884" y="97"/>
                </a:lnTo>
                <a:lnTo>
                  <a:pt x="4885" y="97"/>
                </a:lnTo>
                <a:lnTo>
                  <a:pt x="4885" y="97"/>
                </a:lnTo>
                <a:lnTo>
                  <a:pt x="4886" y="98"/>
                </a:lnTo>
                <a:lnTo>
                  <a:pt x="4886" y="98"/>
                </a:lnTo>
                <a:lnTo>
                  <a:pt x="4886" y="98"/>
                </a:lnTo>
                <a:lnTo>
                  <a:pt x="4887" y="98"/>
                </a:lnTo>
                <a:lnTo>
                  <a:pt x="4887" y="98"/>
                </a:lnTo>
                <a:lnTo>
                  <a:pt x="4887" y="98"/>
                </a:lnTo>
                <a:lnTo>
                  <a:pt x="4888" y="98"/>
                </a:lnTo>
                <a:lnTo>
                  <a:pt x="4888" y="98"/>
                </a:lnTo>
                <a:lnTo>
                  <a:pt x="4888" y="98"/>
                </a:lnTo>
                <a:lnTo>
                  <a:pt x="4889" y="98"/>
                </a:lnTo>
                <a:lnTo>
                  <a:pt x="4889" y="98"/>
                </a:lnTo>
                <a:lnTo>
                  <a:pt x="4889" y="98"/>
                </a:lnTo>
                <a:lnTo>
                  <a:pt x="4890" y="98"/>
                </a:lnTo>
                <a:lnTo>
                  <a:pt x="4890" y="98"/>
                </a:lnTo>
                <a:lnTo>
                  <a:pt x="4891" y="98"/>
                </a:lnTo>
                <a:lnTo>
                  <a:pt x="4891" y="99"/>
                </a:lnTo>
                <a:lnTo>
                  <a:pt x="4892" y="98"/>
                </a:lnTo>
                <a:lnTo>
                  <a:pt x="4892" y="97"/>
                </a:lnTo>
                <a:lnTo>
                  <a:pt x="4893" y="97"/>
                </a:lnTo>
                <a:lnTo>
                  <a:pt x="4893" y="97"/>
                </a:lnTo>
                <a:lnTo>
                  <a:pt x="4893" y="97"/>
                </a:lnTo>
                <a:lnTo>
                  <a:pt x="4894" y="97"/>
                </a:lnTo>
                <a:lnTo>
                  <a:pt x="4895" y="97"/>
                </a:lnTo>
                <a:lnTo>
                  <a:pt x="4895" y="97"/>
                </a:lnTo>
                <a:lnTo>
                  <a:pt x="4895" y="97"/>
                </a:lnTo>
                <a:lnTo>
                  <a:pt x="4896" y="97"/>
                </a:lnTo>
                <a:lnTo>
                  <a:pt x="4896" y="97"/>
                </a:lnTo>
                <a:lnTo>
                  <a:pt x="4897" y="97"/>
                </a:lnTo>
                <a:lnTo>
                  <a:pt x="4897" y="97"/>
                </a:lnTo>
                <a:lnTo>
                  <a:pt x="4897" y="97"/>
                </a:lnTo>
                <a:lnTo>
                  <a:pt x="4898" y="97"/>
                </a:lnTo>
                <a:lnTo>
                  <a:pt x="4898" y="97"/>
                </a:lnTo>
                <a:lnTo>
                  <a:pt x="4898" y="97"/>
                </a:lnTo>
                <a:lnTo>
                  <a:pt x="4899" y="97"/>
                </a:lnTo>
                <a:lnTo>
                  <a:pt x="4899" y="97"/>
                </a:lnTo>
                <a:lnTo>
                  <a:pt x="4899" y="96"/>
                </a:lnTo>
                <a:lnTo>
                  <a:pt x="4900" y="95"/>
                </a:lnTo>
                <a:lnTo>
                  <a:pt x="4901" y="95"/>
                </a:lnTo>
                <a:lnTo>
                  <a:pt x="4901" y="95"/>
                </a:lnTo>
                <a:lnTo>
                  <a:pt x="4902" y="95"/>
                </a:lnTo>
                <a:lnTo>
                  <a:pt x="4902" y="95"/>
                </a:lnTo>
                <a:lnTo>
                  <a:pt x="4903" y="95"/>
                </a:lnTo>
                <a:lnTo>
                  <a:pt x="4903" y="95"/>
                </a:lnTo>
                <a:lnTo>
                  <a:pt x="4903" y="95"/>
                </a:lnTo>
                <a:lnTo>
                  <a:pt x="4904" y="95"/>
                </a:lnTo>
                <a:lnTo>
                  <a:pt x="4904" y="95"/>
                </a:lnTo>
                <a:lnTo>
                  <a:pt x="4905" y="95"/>
                </a:lnTo>
                <a:lnTo>
                  <a:pt x="4905" y="95"/>
                </a:lnTo>
                <a:lnTo>
                  <a:pt x="4906" y="95"/>
                </a:lnTo>
                <a:lnTo>
                  <a:pt x="4907" y="95"/>
                </a:lnTo>
                <a:lnTo>
                  <a:pt x="4907" y="95"/>
                </a:lnTo>
                <a:lnTo>
                  <a:pt x="4907" y="95"/>
                </a:lnTo>
                <a:lnTo>
                  <a:pt x="4907" y="95"/>
                </a:lnTo>
                <a:lnTo>
                  <a:pt x="4908" y="95"/>
                </a:lnTo>
                <a:lnTo>
                  <a:pt x="4908" y="95"/>
                </a:lnTo>
                <a:lnTo>
                  <a:pt x="4908" y="95"/>
                </a:lnTo>
                <a:lnTo>
                  <a:pt x="4909" y="98"/>
                </a:lnTo>
                <a:lnTo>
                  <a:pt x="4909" y="99"/>
                </a:lnTo>
                <a:lnTo>
                  <a:pt x="4910" y="100"/>
                </a:lnTo>
                <a:lnTo>
                  <a:pt x="4911" y="100"/>
                </a:lnTo>
                <a:lnTo>
                  <a:pt x="4911" y="99"/>
                </a:lnTo>
                <a:lnTo>
                  <a:pt x="4912" y="99"/>
                </a:lnTo>
                <a:lnTo>
                  <a:pt x="4912" y="99"/>
                </a:lnTo>
                <a:lnTo>
                  <a:pt x="4913" y="100"/>
                </a:lnTo>
                <a:lnTo>
                  <a:pt x="4913" y="99"/>
                </a:lnTo>
                <a:lnTo>
                  <a:pt x="4914" y="99"/>
                </a:lnTo>
                <a:lnTo>
                  <a:pt x="4914" y="99"/>
                </a:lnTo>
                <a:lnTo>
                  <a:pt x="4914" y="99"/>
                </a:lnTo>
                <a:lnTo>
                  <a:pt x="4915" y="100"/>
                </a:lnTo>
                <a:lnTo>
                  <a:pt x="4915" y="100"/>
                </a:lnTo>
                <a:lnTo>
                  <a:pt x="4915" y="100"/>
                </a:lnTo>
                <a:lnTo>
                  <a:pt x="4916" y="100"/>
                </a:lnTo>
                <a:lnTo>
                  <a:pt x="4916" y="100"/>
                </a:lnTo>
                <a:lnTo>
                  <a:pt x="4917" y="100"/>
                </a:lnTo>
                <a:lnTo>
                  <a:pt x="4918" y="101"/>
                </a:lnTo>
                <a:lnTo>
                  <a:pt x="4918" y="101"/>
                </a:lnTo>
                <a:lnTo>
                  <a:pt x="4919" y="101"/>
                </a:lnTo>
                <a:lnTo>
                  <a:pt x="4919" y="101"/>
                </a:lnTo>
                <a:lnTo>
                  <a:pt x="4920" y="101"/>
                </a:lnTo>
                <a:lnTo>
                  <a:pt x="4920" y="100"/>
                </a:lnTo>
                <a:lnTo>
                  <a:pt x="4921" y="100"/>
                </a:lnTo>
                <a:lnTo>
                  <a:pt x="4921" y="100"/>
                </a:lnTo>
                <a:lnTo>
                  <a:pt x="4922" y="100"/>
                </a:lnTo>
                <a:lnTo>
                  <a:pt x="4922" y="100"/>
                </a:lnTo>
                <a:lnTo>
                  <a:pt x="4922" y="100"/>
                </a:lnTo>
                <a:lnTo>
                  <a:pt x="4923" y="100"/>
                </a:lnTo>
                <a:lnTo>
                  <a:pt x="4923" y="100"/>
                </a:lnTo>
                <a:lnTo>
                  <a:pt x="4923" y="100"/>
                </a:lnTo>
                <a:lnTo>
                  <a:pt x="4924" y="100"/>
                </a:lnTo>
                <a:lnTo>
                  <a:pt x="4924" y="100"/>
                </a:lnTo>
                <a:lnTo>
                  <a:pt x="4924" y="99"/>
                </a:lnTo>
                <a:lnTo>
                  <a:pt x="4925" y="99"/>
                </a:lnTo>
                <a:lnTo>
                  <a:pt x="4925" y="100"/>
                </a:lnTo>
                <a:lnTo>
                  <a:pt x="4926" y="100"/>
                </a:lnTo>
                <a:lnTo>
                  <a:pt x="4926" y="100"/>
                </a:lnTo>
                <a:lnTo>
                  <a:pt x="4926" y="99"/>
                </a:lnTo>
                <a:lnTo>
                  <a:pt x="4927" y="98"/>
                </a:lnTo>
                <a:lnTo>
                  <a:pt x="4928" y="98"/>
                </a:lnTo>
                <a:lnTo>
                  <a:pt x="4928" y="98"/>
                </a:lnTo>
                <a:lnTo>
                  <a:pt x="4929" y="98"/>
                </a:lnTo>
                <a:lnTo>
                  <a:pt x="4929" y="99"/>
                </a:lnTo>
                <a:lnTo>
                  <a:pt x="4929" y="100"/>
                </a:lnTo>
                <a:lnTo>
                  <a:pt x="4930" y="99"/>
                </a:lnTo>
                <a:lnTo>
                  <a:pt x="4930" y="99"/>
                </a:lnTo>
                <a:lnTo>
                  <a:pt x="4931" y="99"/>
                </a:lnTo>
                <a:lnTo>
                  <a:pt x="4931" y="99"/>
                </a:lnTo>
                <a:lnTo>
                  <a:pt x="4932" y="98"/>
                </a:lnTo>
                <a:lnTo>
                  <a:pt x="4932" y="99"/>
                </a:lnTo>
                <a:lnTo>
                  <a:pt x="4933" y="99"/>
                </a:lnTo>
                <a:lnTo>
                  <a:pt x="4933" y="98"/>
                </a:lnTo>
                <a:lnTo>
                  <a:pt x="4934" y="98"/>
                </a:lnTo>
                <a:lnTo>
                  <a:pt x="4934" y="97"/>
                </a:lnTo>
                <a:lnTo>
                  <a:pt x="4934" y="97"/>
                </a:lnTo>
                <a:lnTo>
                  <a:pt x="4935" y="97"/>
                </a:lnTo>
                <a:lnTo>
                  <a:pt x="4935" y="97"/>
                </a:lnTo>
                <a:lnTo>
                  <a:pt x="4936" y="97"/>
                </a:lnTo>
                <a:lnTo>
                  <a:pt x="4936" y="97"/>
                </a:lnTo>
                <a:lnTo>
                  <a:pt x="4936" y="97"/>
                </a:lnTo>
                <a:lnTo>
                  <a:pt x="4937" y="97"/>
                </a:lnTo>
                <a:lnTo>
                  <a:pt x="4937" y="97"/>
                </a:lnTo>
                <a:lnTo>
                  <a:pt x="4938" y="97"/>
                </a:lnTo>
                <a:lnTo>
                  <a:pt x="4938" y="97"/>
                </a:lnTo>
                <a:lnTo>
                  <a:pt x="4938" y="97"/>
                </a:lnTo>
                <a:lnTo>
                  <a:pt x="4938" y="97"/>
                </a:lnTo>
                <a:lnTo>
                  <a:pt x="4939" y="97"/>
                </a:lnTo>
                <a:lnTo>
                  <a:pt x="4939" y="97"/>
                </a:lnTo>
                <a:lnTo>
                  <a:pt x="4940" y="97"/>
                </a:lnTo>
                <a:lnTo>
                  <a:pt x="4940" y="97"/>
                </a:lnTo>
                <a:lnTo>
                  <a:pt x="4941" y="96"/>
                </a:lnTo>
                <a:lnTo>
                  <a:pt x="4941" y="96"/>
                </a:lnTo>
                <a:lnTo>
                  <a:pt x="4942" y="95"/>
                </a:lnTo>
                <a:lnTo>
                  <a:pt x="4942" y="95"/>
                </a:lnTo>
                <a:lnTo>
                  <a:pt x="4943" y="95"/>
                </a:lnTo>
                <a:lnTo>
                  <a:pt x="4944" y="95"/>
                </a:lnTo>
                <a:lnTo>
                  <a:pt x="4944" y="95"/>
                </a:lnTo>
                <a:lnTo>
                  <a:pt x="4944" y="95"/>
                </a:lnTo>
                <a:lnTo>
                  <a:pt x="4945" y="95"/>
                </a:lnTo>
                <a:lnTo>
                  <a:pt x="4945" y="95"/>
                </a:lnTo>
                <a:lnTo>
                  <a:pt x="4945" y="95"/>
                </a:lnTo>
                <a:lnTo>
                  <a:pt x="4946" y="95"/>
                </a:lnTo>
                <a:lnTo>
                  <a:pt x="4946" y="95"/>
                </a:lnTo>
                <a:lnTo>
                  <a:pt x="4947" y="95"/>
                </a:lnTo>
                <a:lnTo>
                  <a:pt x="4947" y="95"/>
                </a:lnTo>
                <a:lnTo>
                  <a:pt x="4948" y="95"/>
                </a:lnTo>
                <a:lnTo>
                  <a:pt x="4948" y="95"/>
                </a:lnTo>
                <a:lnTo>
                  <a:pt x="4949" y="95"/>
                </a:lnTo>
                <a:lnTo>
                  <a:pt x="4949" y="95"/>
                </a:lnTo>
                <a:lnTo>
                  <a:pt x="4950" y="95"/>
                </a:lnTo>
                <a:lnTo>
                  <a:pt x="4950" y="95"/>
                </a:lnTo>
                <a:lnTo>
                  <a:pt x="4951" y="97"/>
                </a:lnTo>
                <a:lnTo>
                  <a:pt x="4951" y="97"/>
                </a:lnTo>
                <a:lnTo>
                  <a:pt x="4952" y="98"/>
                </a:lnTo>
                <a:lnTo>
                  <a:pt x="4952" y="98"/>
                </a:lnTo>
                <a:lnTo>
                  <a:pt x="4952" y="98"/>
                </a:lnTo>
                <a:lnTo>
                  <a:pt x="4953" y="98"/>
                </a:lnTo>
                <a:lnTo>
                  <a:pt x="4953" y="98"/>
                </a:lnTo>
                <a:lnTo>
                  <a:pt x="4954" y="98"/>
                </a:lnTo>
                <a:lnTo>
                  <a:pt x="4954" y="98"/>
                </a:lnTo>
                <a:lnTo>
                  <a:pt x="4954" y="98"/>
                </a:lnTo>
                <a:lnTo>
                  <a:pt x="4955" y="98"/>
                </a:lnTo>
                <a:lnTo>
                  <a:pt x="4955" y="98"/>
                </a:lnTo>
                <a:lnTo>
                  <a:pt x="4956" y="98"/>
                </a:lnTo>
                <a:lnTo>
                  <a:pt x="4956" y="98"/>
                </a:lnTo>
                <a:lnTo>
                  <a:pt x="4956" y="99"/>
                </a:lnTo>
                <a:lnTo>
                  <a:pt x="4957" y="99"/>
                </a:lnTo>
                <a:lnTo>
                  <a:pt x="4957" y="99"/>
                </a:lnTo>
                <a:lnTo>
                  <a:pt x="4957" y="98"/>
                </a:lnTo>
                <a:lnTo>
                  <a:pt x="4958" y="98"/>
                </a:lnTo>
                <a:lnTo>
                  <a:pt x="4958" y="98"/>
                </a:lnTo>
                <a:lnTo>
                  <a:pt x="4959" y="98"/>
                </a:lnTo>
                <a:lnTo>
                  <a:pt x="4959" y="98"/>
                </a:lnTo>
                <a:lnTo>
                  <a:pt x="4959" y="98"/>
                </a:lnTo>
                <a:lnTo>
                  <a:pt x="4960" y="98"/>
                </a:lnTo>
                <a:lnTo>
                  <a:pt x="4961" y="98"/>
                </a:lnTo>
                <a:lnTo>
                  <a:pt x="4961" y="98"/>
                </a:lnTo>
                <a:lnTo>
                  <a:pt x="4962" y="98"/>
                </a:lnTo>
                <a:lnTo>
                  <a:pt x="4962" y="98"/>
                </a:lnTo>
                <a:lnTo>
                  <a:pt x="4962" y="98"/>
                </a:lnTo>
                <a:lnTo>
                  <a:pt x="4962" y="98"/>
                </a:lnTo>
                <a:lnTo>
                  <a:pt x="4963" y="98"/>
                </a:lnTo>
                <a:lnTo>
                  <a:pt x="4963" y="98"/>
                </a:lnTo>
                <a:lnTo>
                  <a:pt x="4964" y="98"/>
                </a:lnTo>
                <a:lnTo>
                  <a:pt x="4964" y="98"/>
                </a:lnTo>
                <a:lnTo>
                  <a:pt x="4966" y="96"/>
                </a:lnTo>
                <a:lnTo>
                  <a:pt x="4966" y="96"/>
                </a:lnTo>
                <a:lnTo>
                  <a:pt x="4966" y="96"/>
                </a:lnTo>
                <a:lnTo>
                  <a:pt x="4967" y="96"/>
                </a:lnTo>
                <a:lnTo>
                  <a:pt x="4967" y="96"/>
                </a:lnTo>
                <a:lnTo>
                  <a:pt x="4967" y="96"/>
                </a:lnTo>
                <a:lnTo>
                  <a:pt x="4968" y="90"/>
                </a:lnTo>
                <a:lnTo>
                  <a:pt x="4968" y="81"/>
                </a:lnTo>
                <a:lnTo>
                  <a:pt x="4969" y="68"/>
                </a:lnTo>
                <a:lnTo>
                  <a:pt x="4970" y="68"/>
                </a:lnTo>
                <a:lnTo>
                  <a:pt x="4970" y="68"/>
                </a:lnTo>
                <a:lnTo>
                  <a:pt x="4971" y="68"/>
                </a:lnTo>
                <a:lnTo>
                  <a:pt x="4972" y="67"/>
                </a:lnTo>
                <a:lnTo>
                  <a:pt x="4972" y="67"/>
                </a:lnTo>
                <a:lnTo>
                  <a:pt x="4973" y="67"/>
                </a:lnTo>
                <a:lnTo>
                  <a:pt x="4973" y="68"/>
                </a:lnTo>
                <a:lnTo>
                  <a:pt x="4974" y="71"/>
                </a:lnTo>
                <a:lnTo>
                  <a:pt x="4974" y="74"/>
                </a:lnTo>
                <a:lnTo>
                  <a:pt x="4975" y="82"/>
                </a:lnTo>
                <a:lnTo>
                  <a:pt x="4976" y="83"/>
                </a:lnTo>
                <a:lnTo>
                  <a:pt x="4977" y="85"/>
                </a:lnTo>
                <a:lnTo>
                  <a:pt x="4977" y="87"/>
                </a:lnTo>
                <a:lnTo>
                  <a:pt x="4978" y="88"/>
                </a:lnTo>
                <a:lnTo>
                  <a:pt x="4978" y="89"/>
                </a:lnTo>
                <a:lnTo>
                  <a:pt x="4979" y="89"/>
                </a:lnTo>
                <a:lnTo>
                  <a:pt x="4979" y="89"/>
                </a:lnTo>
                <a:lnTo>
                  <a:pt x="4980" y="89"/>
                </a:lnTo>
                <a:lnTo>
                  <a:pt x="4980" y="89"/>
                </a:lnTo>
                <a:lnTo>
                  <a:pt x="4981" y="89"/>
                </a:lnTo>
                <a:lnTo>
                  <a:pt x="4981" y="89"/>
                </a:lnTo>
                <a:lnTo>
                  <a:pt x="4981" y="89"/>
                </a:lnTo>
                <a:lnTo>
                  <a:pt x="4982" y="89"/>
                </a:lnTo>
                <a:lnTo>
                  <a:pt x="4983" y="90"/>
                </a:lnTo>
                <a:lnTo>
                  <a:pt x="4983" y="90"/>
                </a:lnTo>
                <a:lnTo>
                  <a:pt x="4984" y="89"/>
                </a:lnTo>
                <a:lnTo>
                  <a:pt x="4984" y="89"/>
                </a:lnTo>
                <a:lnTo>
                  <a:pt x="4985" y="89"/>
                </a:lnTo>
                <a:lnTo>
                  <a:pt x="4985" y="89"/>
                </a:lnTo>
                <a:lnTo>
                  <a:pt x="4985" y="89"/>
                </a:lnTo>
                <a:lnTo>
                  <a:pt x="4986" y="89"/>
                </a:lnTo>
                <a:lnTo>
                  <a:pt x="4987" y="89"/>
                </a:lnTo>
                <a:lnTo>
                  <a:pt x="4987" y="88"/>
                </a:lnTo>
                <a:lnTo>
                  <a:pt x="4988" y="89"/>
                </a:lnTo>
                <a:lnTo>
                  <a:pt x="4988" y="89"/>
                </a:lnTo>
                <a:lnTo>
                  <a:pt x="4988" y="88"/>
                </a:lnTo>
                <a:lnTo>
                  <a:pt x="4989" y="89"/>
                </a:lnTo>
                <a:lnTo>
                  <a:pt x="4989" y="89"/>
                </a:lnTo>
                <a:lnTo>
                  <a:pt x="4989" y="89"/>
                </a:lnTo>
                <a:lnTo>
                  <a:pt x="4990" y="89"/>
                </a:lnTo>
                <a:lnTo>
                  <a:pt x="4990" y="89"/>
                </a:lnTo>
                <a:lnTo>
                  <a:pt x="4991" y="89"/>
                </a:lnTo>
                <a:lnTo>
                  <a:pt x="4991" y="89"/>
                </a:lnTo>
                <a:lnTo>
                  <a:pt x="4992" y="89"/>
                </a:lnTo>
                <a:lnTo>
                  <a:pt x="4993" y="88"/>
                </a:lnTo>
                <a:lnTo>
                  <a:pt x="4993" y="88"/>
                </a:lnTo>
                <a:lnTo>
                  <a:pt x="4994" y="88"/>
                </a:lnTo>
                <a:lnTo>
                  <a:pt x="4994" y="87"/>
                </a:lnTo>
                <a:lnTo>
                  <a:pt x="4995" y="87"/>
                </a:lnTo>
                <a:lnTo>
                  <a:pt x="4995" y="88"/>
                </a:lnTo>
                <a:lnTo>
                  <a:pt x="4995" y="88"/>
                </a:lnTo>
                <a:lnTo>
                  <a:pt x="4996" y="88"/>
                </a:lnTo>
                <a:lnTo>
                  <a:pt x="4996" y="88"/>
                </a:lnTo>
                <a:lnTo>
                  <a:pt x="4997" y="88"/>
                </a:lnTo>
                <a:lnTo>
                  <a:pt x="4997" y="88"/>
                </a:lnTo>
                <a:lnTo>
                  <a:pt x="4998" y="88"/>
                </a:lnTo>
                <a:lnTo>
                  <a:pt x="4999" y="88"/>
                </a:lnTo>
                <a:lnTo>
                  <a:pt x="4999" y="88"/>
                </a:lnTo>
                <a:lnTo>
                  <a:pt x="5000" y="87"/>
                </a:lnTo>
                <a:lnTo>
                  <a:pt x="5000" y="88"/>
                </a:lnTo>
                <a:lnTo>
                  <a:pt x="5000" y="88"/>
                </a:lnTo>
                <a:lnTo>
                  <a:pt x="5001" y="89"/>
                </a:lnTo>
                <a:lnTo>
                  <a:pt x="5001" y="89"/>
                </a:lnTo>
                <a:lnTo>
                  <a:pt x="5001" y="89"/>
                </a:lnTo>
                <a:lnTo>
                  <a:pt x="5002" y="89"/>
                </a:lnTo>
                <a:lnTo>
                  <a:pt x="5002" y="89"/>
                </a:lnTo>
                <a:lnTo>
                  <a:pt x="5003" y="89"/>
                </a:lnTo>
                <a:lnTo>
                  <a:pt x="5004" y="71"/>
                </a:lnTo>
                <a:lnTo>
                  <a:pt x="5004" y="61"/>
                </a:lnTo>
                <a:lnTo>
                  <a:pt x="5005" y="39"/>
                </a:lnTo>
                <a:lnTo>
                  <a:pt x="5005" y="39"/>
                </a:lnTo>
                <a:lnTo>
                  <a:pt x="5006" y="45"/>
                </a:lnTo>
                <a:lnTo>
                  <a:pt x="5006" y="45"/>
                </a:lnTo>
                <a:lnTo>
                  <a:pt x="5007" y="44"/>
                </a:lnTo>
                <a:lnTo>
                  <a:pt x="5007" y="45"/>
                </a:lnTo>
                <a:lnTo>
                  <a:pt x="5008" y="46"/>
                </a:lnTo>
                <a:lnTo>
                  <a:pt x="5009" y="47"/>
                </a:lnTo>
                <a:lnTo>
                  <a:pt x="5009" y="47"/>
                </a:lnTo>
                <a:lnTo>
                  <a:pt x="5010" y="39"/>
                </a:lnTo>
                <a:lnTo>
                  <a:pt x="5010" y="42"/>
                </a:lnTo>
                <a:lnTo>
                  <a:pt x="5011" y="54"/>
                </a:lnTo>
                <a:lnTo>
                  <a:pt x="5011" y="59"/>
                </a:lnTo>
                <a:lnTo>
                  <a:pt x="5012" y="78"/>
                </a:lnTo>
                <a:lnTo>
                  <a:pt x="5013" y="80"/>
                </a:lnTo>
                <a:lnTo>
                  <a:pt x="5013" y="82"/>
                </a:lnTo>
                <a:lnTo>
                  <a:pt x="5013" y="82"/>
                </a:lnTo>
                <a:lnTo>
                  <a:pt x="5014" y="82"/>
                </a:lnTo>
                <a:lnTo>
                  <a:pt x="5015" y="81"/>
                </a:lnTo>
                <a:lnTo>
                  <a:pt x="5015" y="81"/>
                </a:lnTo>
                <a:lnTo>
                  <a:pt x="5015" y="81"/>
                </a:lnTo>
                <a:lnTo>
                  <a:pt x="5015" y="81"/>
                </a:lnTo>
                <a:lnTo>
                  <a:pt x="5016" y="82"/>
                </a:lnTo>
                <a:lnTo>
                  <a:pt x="5016" y="82"/>
                </a:lnTo>
                <a:lnTo>
                  <a:pt x="5017" y="81"/>
                </a:lnTo>
                <a:lnTo>
                  <a:pt x="5017" y="81"/>
                </a:lnTo>
                <a:lnTo>
                  <a:pt x="5017" y="81"/>
                </a:lnTo>
                <a:lnTo>
                  <a:pt x="5018" y="78"/>
                </a:lnTo>
                <a:lnTo>
                  <a:pt x="5019" y="78"/>
                </a:lnTo>
                <a:lnTo>
                  <a:pt x="5019" y="78"/>
                </a:lnTo>
                <a:lnTo>
                  <a:pt x="5020" y="78"/>
                </a:lnTo>
                <a:lnTo>
                  <a:pt x="5020" y="78"/>
                </a:lnTo>
                <a:lnTo>
                  <a:pt x="5020" y="78"/>
                </a:lnTo>
                <a:lnTo>
                  <a:pt x="5021" y="78"/>
                </a:lnTo>
                <a:lnTo>
                  <a:pt x="5021" y="79"/>
                </a:lnTo>
                <a:lnTo>
                  <a:pt x="5022" y="79"/>
                </a:lnTo>
                <a:lnTo>
                  <a:pt x="5022" y="78"/>
                </a:lnTo>
                <a:lnTo>
                  <a:pt x="5023" y="78"/>
                </a:lnTo>
                <a:lnTo>
                  <a:pt x="5023" y="78"/>
                </a:lnTo>
                <a:lnTo>
                  <a:pt x="5024" y="78"/>
                </a:lnTo>
                <a:lnTo>
                  <a:pt x="5024" y="79"/>
                </a:lnTo>
                <a:lnTo>
                  <a:pt x="5025" y="79"/>
                </a:lnTo>
                <a:lnTo>
                  <a:pt x="5025" y="79"/>
                </a:lnTo>
                <a:lnTo>
                  <a:pt x="5025" y="79"/>
                </a:lnTo>
                <a:lnTo>
                  <a:pt x="5026" y="79"/>
                </a:lnTo>
                <a:lnTo>
                  <a:pt x="5026" y="79"/>
                </a:lnTo>
                <a:lnTo>
                  <a:pt x="5027" y="79"/>
                </a:lnTo>
                <a:lnTo>
                  <a:pt x="5027" y="79"/>
                </a:lnTo>
                <a:lnTo>
                  <a:pt x="5027" y="80"/>
                </a:lnTo>
                <a:lnTo>
                  <a:pt x="5028" y="82"/>
                </a:lnTo>
                <a:lnTo>
                  <a:pt x="5029" y="82"/>
                </a:lnTo>
                <a:lnTo>
                  <a:pt x="5029" y="82"/>
                </a:lnTo>
                <a:lnTo>
                  <a:pt x="5029" y="83"/>
                </a:lnTo>
                <a:lnTo>
                  <a:pt x="5030" y="83"/>
                </a:lnTo>
                <a:lnTo>
                  <a:pt x="5031" y="83"/>
                </a:lnTo>
                <a:lnTo>
                  <a:pt x="5031" y="83"/>
                </a:lnTo>
                <a:lnTo>
                  <a:pt x="5032" y="84"/>
                </a:lnTo>
                <a:lnTo>
                  <a:pt x="5032" y="84"/>
                </a:lnTo>
                <a:lnTo>
                  <a:pt x="5033" y="85"/>
                </a:lnTo>
                <a:lnTo>
                  <a:pt x="5033" y="85"/>
                </a:lnTo>
                <a:lnTo>
                  <a:pt x="5034" y="84"/>
                </a:lnTo>
                <a:lnTo>
                  <a:pt x="5034" y="84"/>
                </a:lnTo>
                <a:lnTo>
                  <a:pt x="5035" y="84"/>
                </a:lnTo>
                <a:lnTo>
                  <a:pt x="5035" y="84"/>
                </a:lnTo>
                <a:lnTo>
                  <a:pt x="5036" y="84"/>
                </a:lnTo>
                <a:lnTo>
                  <a:pt x="5036" y="85"/>
                </a:lnTo>
                <a:lnTo>
                  <a:pt x="5036" y="86"/>
                </a:lnTo>
                <a:lnTo>
                  <a:pt x="5037" y="85"/>
                </a:lnTo>
                <a:lnTo>
                  <a:pt x="5037" y="86"/>
                </a:lnTo>
                <a:lnTo>
                  <a:pt x="5038" y="86"/>
                </a:lnTo>
                <a:lnTo>
                  <a:pt x="5038" y="86"/>
                </a:lnTo>
                <a:lnTo>
                  <a:pt x="5039" y="86"/>
                </a:lnTo>
                <a:lnTo>
                  <a:pt x="5039" y="72"/>
                </a:lnTo>
                <a:lnTo>
                  <a:pt x="5040" y="62"/>
                </a:lnTo>
                <a:lnTo>
                  <a:pt x="5040" y="44"/>
                </a:lnTo>
                <a:lnTo>
                  <a:pt x="5041" y="40"/>
                </a:lnTo>
                <a:lnTo>
                  <a:pt x="5042" y="45"/>
                </a:lnTo>
                <a:lnTo>
                  <a:pt x="5042" y="47"/>
                </a:lnTo>
                <a:lnTo>
                  <a:pt x="5042" y="50"/>
                </a:lnTo>
                <a:lnTo>
                  <a:pt x="5043" y="49"/>
                </a:lnTo>
                <a:lnTo>
                  <a:pt x="5043" y="48"/>
                </a:lnTo>
                <a:lnTo>
                  <a:pt x="5044" y="48"/>
                </a:lnTo>
                <a:lnTo>
                  <a:pt x="5044" y="48"/>
                </a:lnTo>
                <a:lnTo>
                  <a:pt x="5045" y="48"/>
                </a:lnTo>
                <a:lnTo>
                  <a:pt x="5045" y="50"/>
                </a:lnTo>
                <a:lnTo>
                  <a:pt x="5046" y="52"/>
                </a:lnTo>
                <a:lnTo>
                  <a:pt x="5047" y="59"/>
                </a:lnTo>
                <a:lnTo>
                  <a:pt x="5047" y="63"/>
                </a:lnTo>
                <a:lnTo>
                  <a:pt x="5048" y="76"/>
                </a:lnTo>
                <a:lnTo>
                  <a:pt x="5048" y="78"/>
                </a:lnTo>
                <a:lnTo>
                  <a:pt x="5048" y="78"/>
                </a:lnTo>
                <a:lnTo>
                  <a:pt x="5049" y="78"/>
                </a:lnTo>
                <a:lnTo>
                  <a:pt x="5049" y="78"/>
                </a:lnTo>
                <a:lnTo>
                  <a:pt x="5050" y="77"/>
                </a:lnTo>
                <a:lnTo>
                  <a:pt x="5051" y="77"/>
                </a:lnTo>
                <a:lnTo>
                  <a:pt x="5052" y="80"/>
                </a:lnTo>
                <a:lnTo>
                  <a:pt x="5052" y="82"/>
                </a:lnTo>
                <a:lnTo>
                  <a:pt x="5053" y="85"/>
                </a:lnTo>
                <a:lnTo>
                  <a:pt x="5053" y="85"/>
                </a:lnTo>
                <a:lnTo>
                  <a:pt x="5054" y="90"/>
                </a:lnTo>
                <a:lnTo>
                  <a:pt x="5054" y="90"/>
                </a:lnTo>
                <a:lnTo>
                  <a:pt x="5054" y="90"/>
                </a:lnTo>
                <a:lnTo>
                  <a:pt x="5055" y="91"/>
                </a:lnTo>
                <a:lnTo>
                  <a:pt x="5056" y="91"/>
                </a:lnTo>
                <a:lnTo>
                  <a:pt x="5056" y="92"/>
                </a:lnTo>
                <a:lnTo>
                  <a:pt x="5056" y="92"/>
                </a:lnTo>
                <a:lnTo>
                  <a:pt x="5057" y="92"/>
                </a:lnTo>
                <a:lnTo>
                  <a:pt x="5058" y="92"/>
                </a:lnTo>
                <a:lnTo>
                  <a:pt x="5058" y="92"/>
                </a:lnTo>
                <a:lnTo>
                  <a:pt x="5059" y="92"/>
                </a:lnTo>
                <a:lnTo>
                  <a:pt x="5059" y="92"/>
                </a:lnTo>
                <a:lnTo>
                  <a:pt x="5060" y="91"/>
                </a:lnTo>
                <a:lnTo>
                  <a:pt x="5060" y="91"/>
                </a:lnTo>
                <a:lnTo>
                  <a:pt x="5060" y="91"/>
                </a:lnTo>
                <a:lnTo>
                  <a:pt x="5061" y="91"/>
                </a:lnTo>
                <a:lnTo>
                  <a:pt x="5061" y="91"/>
                </a:lnTo>
                <a:lnTo>
                  <a:pt x="5062" y="91"/>
                </a:lnTo>
                <a:lnTo>
                  <a:pt x="5062" y="91"/>
                </a:lnTo>
                <a:lnTo>
                  <a:pt x="5063" y="91"/>
                </a:lnTo>
                <a:lnTo>
                  <a:pt x="5063" y="91"/>
                </a:lnTo>
                <a:lnTo>
                  <a:pt x="5064" y="91"/>
                </a:lnTo>
                <a:lnTo>
                  <a:pt x="5064" y="91"/>
                </a:lnTo>
                <a:lnTo>
                  <a:pt x="5064" y="91"/>
                </a:lnTo>
                <a:lnTo>
                  <a:pt x="5064" y="91"/>
                </a:lnTo>
                <a:lnTo>
                  <a:pt x="5065" y="90"/>
                </a:lnTo>
                <a:lnTo>
                  <a:pt x="5065" y="90"/>
                </a:lnTo>
                <a:lnTo>
                  <a:pt x="5066" y="89"/>
                </a:lnTo>
                <a:lnTo>
                  <a:pt x="5066" y="89"/>
                </a:lnTo>
                <a:lnTo>
                  <a:pt x="5067" y="89"/>
                </a:lnTo>
                <a:lnTo>
                  <a:pt x="5067" y="90"/>
                </a:lnTo>
                <a:lnTo>
                  <a:pt x="5068" y="89"/>
                </a:lnTo>
                <a:lnTo>
                  <a:pt x="5068" y="89"/>
                </a:lnTo>
                <a:lnTo>
                  <a:pt x="5069" y="91"/>
                </a:lnTo>
                <a:lnTo>
                  <a:pt x="5069" y="90"/>
                </a:lnTo>
                <a:lnTo>
                  <a:pt x="5070" y="89"/>
                </a:lnTo>
                <a:lnTo>
                  <a:pt x="5070" y="89"/>
                </a:lnTo>
                <a:lnTo>
                  <a:pt x="5071" y="88"/>
                </a:lnTo>
                <a:lnTo>
                  <a:pt x="5072" y="88"/>
                </a:lnTo>
                <a:lnTo>
                  <a:pt x="5072" y="87"/>
                </a:lnTo>
                <a:lnTo>
                  <a:pt x="5072" y="88"/>
                </a:lnTo>
                <a:lnTo>
                  <a:pt x="5073" y="88"/>
                </a:lnTo>
                <a:lnTo>
                  <a:pt x="5073" y="88"/>
                </a:lnTo>
                <a:lnTo>
                  <a:pt x="5074" y="87"/>
                </a:lnTo>
                <a:lnTo>
                  <a:pt x="5074" y="87"/>
                </a:lnTo>
                <a:lnTo>
                  <a:pt x="5075" y="87"/>
                </a:lnTo>
                <a:lnTo>
                  <a:pt x="5075" y="86"/>
                </a:lnTo>
                <a:lnTo>
                  <a:pt x="5075" y="86"/>
                </a:lnTo>
                <a:lnTo>
                  <a:pt x="5075" y="86"/>
                </a:lnTo>
                <a:lnTo>
                  <a:pt x="5076" y="86"/>
                </a:lnTo>
                <a:lnTo>
                  <a:pt x="5076" y="86"/>
                </a:lnTo>
                <a:lnTo>
                  <a:pt x="5076" y="86"/>
                </a:lnTo>
                <a:lnTo>
                  <a:pt x="5077" y="86"/>
                </a:lnTo>
                <a:lnTo>
                  <a:pt x="5077" y="86"/>
                </a:lnTo>
                <a:lnTo>
                  <a:pt x="5077" y="86"/>
                </a:lnTo>
                <a:lnTo>
                  <a:pt x="5078" y="86"/>
                </a:lnTo>
                <a:lnTo>
                  <a:pt x="5079" y="86"/>
                </a:lnTo>
                <a:lnTo>
                  <a:pt x="5079" y="86"/>
                </a:lnTo>
                <a:lnTo>
                  <a:pt x="5080" y="86"/>
                </a:lnTo>
                <a:lnTo>
                  <a:pt x="5080" y="85"/>
                </a:lnTo>
                <a:lnTo>
                  <a:pt x="5080" y="85"/>
                </a:lnTo>
                <a:lnTo>
                  <a:pt x="5081" y="85"/>
                </a:lnTo>
                <a:lnTo>
                  <a:pt x="5081" y="85"/>
                </a:lnTo>
                <a:lnTo>
                  <a:pt x="5081" y="85"/>
                </a:lnTo>
                <a:lnTo>
                  <a:pt x="5082" y="86"/>
                </a:lnTo>
                <a:lnTo>
                  <a:pt x="5083" y="86"/>
                </a:lnTo>
                <a:lnTo>
                  <a:pt x="5084" y="85"/>
                </a:lnTo>
                <a:lnTo>
                  <a:pt x="5084" y="85"/>
                </a:lnTo>
                <a:lnTo>
                  <a:pt x="5084" y="85"/>
                </a:lnTo>
                <a:lnTo>
                  <a:pt x="5084" y="86"/>
                </a:lnTo>
                <a:lnTo>
                  <a:pt x="5085" y="86"/>
                </a:lnTo>
                <a:lnTo>
                  <a:pt x="5085" y="86"/>
                </a:lnTo>
                <a:lnTo>
                  <a:pt x="5085" y="86"/>
                </a:lnTo>
                <a:lnTo>
                  <a:pt x="5086" y="86"/>
                </a:lnTo>
                <a:lnTo>
                  <a:pt x="5086" y="87"/>
                </a:lnTo>
                <a:lnTo>
                  <a:pt x="5087" y="86"/>
                </a:lnTo>
                <a:lnTo>
                  <a:pt x="5087" y="87"/>
                </a:lnTo>
                <a:lnTo>
                  <a:pt x="5088" y="87"/>
                </a:lnTo>
                <a:lnTo>
                  <a:pt x="5088" y="87"/>
                </a:lnTo>
                <a:lnTo>
                  <a:pt x="5088" y="87"/>
                </a:lnTo>
                <a:lnTo>
                  <a:pt x="5089" y="87"/>
                </a:lnTo>
                <a:lnTo>
                  <a:pt x="5089" y="87"/>
                </a:lnTo>
                <a:lnTo>
                  <a:pt x="5090" y="88"/>
                </a:lnTo>
                <a:lnTo>
                  <a:pt x="5090" y="88"/>
                </a:lnTo>
                <a:lnTo>
                  <a:pt x="5091" y="88"/>
                </a:lnTo>
                <a:lnTo>
                  <a:pt x="5091" y="87"/>
                </a:lnTo>
                <a:lnTo>
                  <a:pt x="5092" y="87"/>
                </a:lnTo>
                <a:lnTo>
                  <a:pt x="5092" y="87"/>
                </a:lnTo>
                <a:lnTo>
                  <a:pt x="5092" y="86"/>
                </a:lnTo>
                <a:lnTo>
                  <a:pt x="5093" y="88"/>
                </a:lnTo>
                <a:lnTo>
                  <a:pt x="5094" y="88"/>
                </a:lnTo>
                <a:lnTo>
                  <a:pt x="5094" y="88"/>
                </a:lnTo>
                <a:lnTo>
                  <a:pt x="5095" y="88"/>
                </a:lnTo>
                <a:lnTo>
                  <a:pt x="5095" y="87"/>
                </a:lnTo>
                <a:lnTo>
                  <a:pt x="5096" y="88"/>
                </a:lnTo>
                <a:lnTo>
                  <a:pt x="5096" y="88"/>
                </a:lnTo>
                <a:lnTo>
                  <a:pt x="5096" y="88"/>
                </a:lnTo>
                <a:lnTo>
                  <a:pt x="5096" y="88"/>
                </a:lnTo>
                <a:lnTo>
                  <a:pt x="5097" y="88"/>
                </a:lnTo>
                <a:lnTo>
                  <a:pt x="5097" y="88"/>
                </a:lnTo>
                <a:lnTo>
                  <a:pt x="5098" y="88"/>
                </a:lnTo>
                <a:lnTo>
                  <a:pt x="5098" y="87"/>
                </a:lnTo>
                <a:lnTo>
                  <a:pt x="5099" y="87"/>
                </a:lnTo>
                <a:lnTo>
                  <a:pt x="5099" y="87"/>
                </a:lnTo>
                <a:lnTo>
                  <a:pt x="5099" y="87"/>
                </a:lnTo>
                <a:lnTo>
                  <a:pt x="5100" y="88"/>
                </a:lnTo>
                <a:lnTo>
                  <a:pt x="5100" y="88"/>
                </a:lnTo>
                <a:lnTo>
                  <a:pt x="5101" y="88"/>
                </a:lnTo>
                <a:lnTo>
                  <a:pt x="5101" y="88"/>
                </a:lnTo>
                <a:lnTo>
                  <a:pt x="5102" y="88"/>
                </a:lnTo>
                <a:lnTo>
                  <a:pt x="5102" y="88"/>
                </a:lnTo>
                <a:lnTo>
                  <a:pt x="5102" y="88"/>
                </a:lnTo>
                <a:lnTo>
                  <a:pt x="5103" y="88"/>
                </a:lnTo>
                <a:lnTo>
                  <a:pt x="5103" y="88"/>
                </a:lnTo>
                <a:lnTo>
                  <a:pt x="5104" y="87"/>
                </a:lnTo>
                <a:lnTo>
                  <a:pt x="5104" y="87"/>
                </a:lnTo>
                <a:lnTo>
                  <a:pt x="5105" y="87"/>
                </a:lnTo>
                <a:lnTo>
                  <a:pt x="5106" y="87"/>
                </a:lnTo>
                <a:lnTo>
                  <a:pt x="5106" y="87"/>
                </a:lnTo>
                <a:lnTo>
                  <a:pt x="5107" y="88"/>
                </a:lnTo>
                <a:lnTo>
                  <a:pt x="5107" y="88"/>
                </a:lnTo>
                <a:lnTo>
                  <a:pt x="5107" y="88"/>
                </a:lnTo>
                <a:lnTo>
                  <a:pt x="5108" y="87"/>
                </a:lnTo>
                <a:lnTo>
                  <a:pt x="5108" y="87"/>
                </a:lnTo>
                <a:lnTo>
                  <a:pt x="5109" y="87"/>
                </a:lnTo>
                <a:lnTo>
                  <a:pt x="5109" y="87"/>
                </a:lnTo>
                <a:lnTo>
                  <a:pt x="5109" y="87"/>
                </a:lnTo>
                <a:lnTo>
                  <a:pt x="5110" y="87"/>
                </a:lnTo>
                <a:lnTo>
                  <a:pt x="5110" y="86"/>
                </a:lnTo>
                <a:lnTo>
                  <a:pt x="5111" y="88"/>
                </a:lnTo>
                <a:lnTo>
                  <a:pt x="5111" y="88"/>
                </a:lnTo>
                <a:lnTo>
                  <a:pt x="5111" y="88"/>
                </a:lnTo>
                <a:lnTo>
                  <a:pt x="5112" y="88"/>
                </a:lnTo>
                <a:lnTo>
                  <a:pt x="5112" y="88"/>
                </a:lnTo>
                <a:lnTo>
                  <a:pt x="5112" y="88"/>
                </a:lnTo>
                <a:lnTo>
                  <a:pt x="5113" y="88"/>
                </a:lnTo>
                <a:lnTo>
                  <a:pt x="5113" y="88"/>
                </a:lnTo>
                <a:lnTo>
                  <a:pt x="5113" y="88"/>
                </a:lnTo>
                <a:lnTo>
                  <a:pt x="5114" y="88"/>
                </a:lnTo>
                <a:lnTo>
                  <a:pt x="5114" y="88"/>
                </a:lnTo>
                <a:lnTo>
                  <a:pt x="5115" y="88"/>
                </a:lnTo>
                <a:lnTo>
                  <a:pt x="5115" y="88"/>
                </a:lnTo>
                <a:lnTo>
                  <a:pt x="5115" y="88"/>
                </a:lnTo>
                <a:lnTo>
                  <a:pt x="5116" y="88"/>
                </a:lnTo>
                <a:lnTo>
                  <a:pt x="5117" y="89"/>
                </a:lnTo>
                <a:lnTo>
                  <a:pt x="5117" y="89"/>
                </a:lnTo>
                <a:lnTo>
                  <a:pt x="5117" y="89"/>
                </a:lnTo>
                <a:lnTo>
                  <a:pt x="5118" y="89"/>
                </a:lnTo>
                <a:lnTo>
                  <a:pt x="5118" y="89"/>
                </a:lnTo>
                <a:lnTo>
                  <a:pt x="5119" y="90"/>
                </a:lnTo>
                <a:lnTo>
                  <a:pt x="5119" y="90"/>
                </a:lnTo>
                <a:lnTo>
                  <a:pt x="5120" y="90"/>
                </a:lnTo>
                <a:lnTo>
                  <a:pt x="5120" y="90"/>
                </a:lnTo>
                <a:lnTo>
                  <a:pt x="5121" y="90"/>
                </a:lnTo>
                <a:lnTo>
                  <a:pt x="5121" y="90"/>
                </a:lnTo>
                <a:lnTo>
                  <a:pt x="5122" y="90"/>
                </a:lnTo>
                <a:lnTo>
                  <a:pt x="5122" y="90"/>
                </a:lnTo>
                <a:lnTo>
                  <a:pt x="5122" y="91"/>
                </a:lnTo>
                <a:lnTo>
                  <a:pt x="5123" y="91"/>
                </a:lnTo>
                <a:lnTo>
                  <a:pt x="5123" y="91"/>
                </a:lnTo>
                <a:lnTo>
                  <a:pt x="5124" y="91"/>
                </a:lnTo>
                <a:lnTo>
                  <a:pt x="5124" y="91"/>
                </a:lnTo>
                <a:lnTo>
                  <a:pt x="5124" y="91"/>
                </a:lnTo>
                <a:lnTo>
                  <a:pt x="5125" y="93"/>
                </a:lnTo>
                <a:lnTo>
                  <a:pt x="5126" y="93"/>
                </a:lnTo>
                <a:lnTo>
                  <a:pt x="5127" y="94"/>
                </a:lnTo>
                <a:lnTo>
                  <a:pt x="5127" y="94"/>
                </a:lnTo>
                <a:lnTo>
                  <a:pt x="5128" y="95"/>
                </a:lnTo>
                <a:lnTo>
                  <a:pt x="5128" y="95"/>
                </a:lnTo>
                <a:lnTo>
                  <a:pt x="5129" y="94"/>
                </a:lnTo>
                <a:lnTo>
                  <a:pt x="5129" y="94"/>
                </a:lnTo>
                <a:lnTo>
                  <a:pt x="5130" y="94"/>
                </a:lnTo>
                <a:lnTo>
                  <a:pt x="5130" y="94"/>
                </a:lnTo>
                <a:lnTo>
                  <a:pt x="5130" y="94"/>
                </a:lnTo>
                <a:lnTo>
                  <a:pt x="5131" y="94"/>
                </a:lnTo>
                <a:lnTo>
                  <a:pt x="5131" y="94"/>
                </a:lnTo>
                <a:lnTo>
                  <a:pt x="5131" y="96"/>
                </a:lnTo>
                <a:lnTo>
                  <a:pt x="5132" y="96"/>
                </a:lnTo>
                <a:lnTo>
                  <a:pt x="5133" y="96"/>
                </a:lnTo>
                <a:lnTo>
                  <a:pt x="5133" y="96"/>
                </a:lnTo>
                <a:lnTo>
                  <a:pt x="5133" y="96"/>
                </a:lnTo>
                <a:lnTo>
                  <a:pt x="5134" y="96"/>
                </a:lnTo>
                <a:lnTo>
                  <a:pt x="5134" y="96"/>
                </a:lnTo>
                <a:lnTo>
                  <a:pt x="5135" y="96"/>
                </a:lnTo>
                <a:lnTo>
                  <a:pt x="5135" y="96"/>
                </a:lnTo>
                <a:lnTo>
                  <a:pt x="5136" y="95"/>
                </a:lnTo>
                <a:lnTo>
                  <a:pt x="5137" y="95"/>
                </a:lnTo>
                <a:lnTo>
                  <a:pt x="5137" y="95"/>
                </a:lnTo>
                <a:lnTo>
                  <a:pt x="5138" y="95"/>
                </a:lnTo>
                <a:lnTo>
                  <a:pt x="5138" y="95"/>
                </a:lnTo>
                <a:lnTo>
                  <a:pt x="5139" y="95"/>
                </a:lnTo>
                <a:lnTo>
                  <a:pt x="5139" y="95"/>
                </a:lnTo>
                <a:lnTo>
                  <a:pt x="5139" y="95"/>
                </a:lnTo>
                <a:lnTo>
                  <a:pt x="5139" y="95"/>
                </a:lnTo>
                <a:lnTo>
                  <a:pt x="5140" y="95"/>
                </a:lnTo>
                <a:lnTo>
                  <a:pt x="5140" y="95"/>
                </a:lnTo>
                <a:lnTo>
                  <a:pt x="5141" y="94"/>
                </a:lnTo>
                <a:lnTo>
                  <a:pt x="5141" y="95"/>
                </a:lnTo>
                <a:lnTo>
                  <a:pt x="5142" y="95"/>
                </a:lnTo>
                <a:lnTo>
                  <a:pt x="5143" y="94"/>
                </a:lnTo>
                <a:lnTo>
                  <a:pt x="5143" y="94"/>
                </a:lnTo>
                <a:lnTo>
                  <a:pt x="5143" y="94"/>
                </a:lnTo>
                <a:lnTo>
                  <a:pt x="5144" y="94"/>
                </a:lnTo>
                <a:lnTo>
                  <a:pt x="5144" y="94"/>
                </a:lnTo>
                <a:lnTo>
                  <a:pt x="5145" y="94"/>
                </a:lnTo>
                <a:lnTo>
                  <a:pt x="5145" y="94"/>
                </a:lnTo>
                <a:lnTo>
                  <a:pt x="5146" y="94"/>
                </a:lnTo>
                <a:lnTo>
                  <a:pt x="5146" y="94"/>
                </a:lnTo>
                <a:lnTo>
                  <a:pt x="5147" y="94"/>
                </a:lnTo>
                <a:lnTo>
                  <a:pt x="5147" y="94"/>
                </a:lnTo>
                <a:lnTo>
                  <a:pt x="5147" y="94"/>
                </a:lnTo>
                <a:lnTo>
                  <a:pt x="5148" y="94"/>
                </a:lnTo>
                <a:lnTo>
                  <a:pt x="5148" y="93"/>
                </a:lnTo>
                <a:lnTo>
                  <a:pt x="5149" y="94"/>
                </a:lnTo>
                <a:lnTo>
                  <a:pt x="5149" y="94"/>
                </a:lnTo>
                <a:lnTo>
                  <a:pt x="5150" y="95"/>
                </a:lnTo>
                <a:lnTo>
                  <a:pt x="5150" y="95"/>
                </a:lnTo>
                <a:lnTo>
                  <a:pt x="5150" y="95"/>
                </a:lnTo>
                <a:lnTo>
                  <a:pt x="5151" y="95"/>
                </a:lnTo>
                <a:lnTo>
                  <a:pt x="5151" y="95"/>
                </a:lnTo>
                <a:lnTo>
                  <a:pt x="5152" y="95"/>
                </a:lnTo>
                <a:lnTo>
                  <a:pt x="5152" y="95"/>
                </a:lnTo>
                <a:lnTo>
                  <a:pt x="5152" y="95"/>
                </a:lnTo>
                <a:lnTo>
                  <a:pt x="5153" y="95"/>
                </a:lnTo>
                <a:lnTo>
                  <a:pt x="5153" y="95"/>
                </a:lnTo>
                <a:lnTo>
                  <a:pt x="5154" y="95"/>
                </a:lnTo>
                <a:lnTo>
                  <a:pt x="5154" y="95"/>
                </a:lnTo>
                <a:lnTo>
                  <a:pt x="5154" y="94"/>
                </a:lnTo>
                <a:lnTo>
                  <a:pt x="5155" y="95"/>
                </a:lnTo>
                <a:lnTo>
                  <a:pt x="5155" y="95"/>
                </a:lnTo>
                <a:lnTo>
                  <a:pt x="5156" y="96"/>
                </a:lnTo>
                <a:lnTo>
                  <a:pt x="5156" y="96"/>
                </a:lnTo>
                <a:lnTo>
                  <a:pt x="5157" y="96"/>
                </a:lnTo>
                <a:lnTo>
                  <a:pt x="5157" y="96"/>
                </a:lnTo>
                <a:lnTo>
                  <a:pt x="5158" y="96"/>
                </a:lnTo>
                <a:lnTo>
                  <a:pt x="5158" y="96"/>
                </a:lnTo>
                <a:lnTo>
                  <a:pt x="5159" y="96"/>
                </a:lnTo>
                <a:lnTo>
                  <a:pt x="5159" y="96"/>
                </a:lnTo>
                <a:lnTo>
                  <a:pt x="5159" y="96"/>
                </a:lnTo>
                <a:lnTo>
                  <a:pt x="5160" y="96"/>
                </a:lnTo>
                <a:lnTo>
                  <a:pt x="5160" y="96"/>
                </a:lnTo>
                <a:lnTo>
                  <a:pt x="5161" y="96"/>
                </a:lnTo>
                <a:lnTo>
                  <a:pt x="5161" y="96"/>
                </a:lnTo>
                <a:lnTo>
                  <a:pt x="5162" y="96"/>
                </a:lnTo>
                <a:lnTo>
                  <a:pt x="5162" y="96"/>
                </a:lnTo>
                <a:lnTo>
                  <a:pt x="5162" y="96"/>
                </a:lnTo>
                <a:lnTo>
                  <a:pt x="5163" y="96"/>
                </a:lnTo>
                <a:lnTo>
                  <a:pt x="5163" y="96"/>
                </a:lnTo>
                <a:lnTo>
                  <a:pt x="5164" y="96"/>
                </a:lnTo>
                <a:lnTo>
                  <a:pt x="5164" y="96"/>
                </a:lnTo>
                <a:lnTo>
                  <a:pt x="5165" y="96"/>
                </a:lnTo>
                <a:lnTo>
                  <a:pt x="5165" y="96"/>
                </a:lnTo>
                <a:lnTo>
                  <a:pt x="5166" y="96"/>
                </a:lnTo>
                <a:lnTo>
                  <a:pt x="5166" y="96"/>
                </a:lnTo>
                <a:lnTo>
                  <a:pt x="5167" y="97"/>
                </a:lnTo>
                <a:lnTo>
                  <a:pt x="5167" y="98"/>
                </a:lnTo>
                <a:lnTo>
                  <a:pt x="5168" y="98"/>
                </a:lnTo>
                <a:lnTo>
                  <a:pt x="5169" y="99"/>
                </a:lnTo>
                <a:lnTo>
                  <a:pt x="5169" y="99"/>
                </a:lnTo>
                <a:lnTo>
                  <a:pt x="5170" y="99"/>
                </a:lnTo>
                <a:lnTo>
                  <a:pt x="5170" y="98"/>
                </a:lnTo>
                <a:lnTo>
                  <a:pt x="5171" y="96"/>
                </a:lnTo>
                <a:lnTo>
                  <a:pt x="5171" y="96"/>
                </a:lnTo>
                <a:lnTo>
                  <a:pt x="5171" y="96"/>
                </a:lnTo>
                <a:lnTo>
                  <a:pt x="5172" y="95"/>
                </a:lnTo>
                <a:lnTo>
                  <a:pt x="5172" y="96"/>
                </a:lnTo>
                <a:lnTo>
                  <a:pt x="5173" y="96"/>
                </a:lnTo>
                <a:lnTo>
                  <a:pt x="5173" y="96"/>
                </a:lnTo>
                <a:lnTo>
                  <a:pt x="5174" y="96"/>
                </a:lnTo>
                <a:lnTo>
                  <a:pt x="5174" y="96"/>
                </a:lnTo>
                <a:lnTo>
                  <a:pt x="5174" y="96"/>
                </a:lnTo>
                <a:lnTo>
                  <a:pt x="5175" y="96"/>
                </a:lnTo>
                <a:lnTo>
                  <a:pt x="5175" y="96"/>
                </a:lnTo>
                <a:lnTo>
                  <a:pt x="5176" y="96"/>
                </a:lnTo>
                <a:lnTo>
                  <a:pt x="5176" y="96"/>
                </a:lnTo>
                <a:lnTo>
                  <a:pt x="5177" y="96"/>
                </a:lnTo>
                <a:lnTo>
                  <a:pt x="5177" y="95"/>
                </a:lnTo>
                <a:lnTo>
                  <a:pt x="5178" y="95"/>
                </a:lnTo>
                <a:lnTo>
                  <a:pt x="5178" y="96"/>
                </a:lnTo>
                <a:lnTo>
                  <a:pt x="5178" y="96"/>
                </a:lnTo>
                <a:lnTo>
                  <a:pt x="5179" y="96"/>
                </a:lnTo>
                <a:lnTo>
                  <a:pt x="5179" y="96"/>
                </a:lnTo>
                <a:lnTo>
                  <a:pt x="5180" y="96"/>
                </a:lnTo>
                <a:lnTo>
                  <a:pt x="5180" y="96"/>
                </a:lnTo>
                <a:lnTo>
                  <a:pt x="5181" y="96"/>
                </a:lnTo>
                <a:lnTo>
                  <a:pt x="5181" y="96"/>
                </a:lnTo>
                <a:lnTo>
                  <a:pt x="5181" y="96"/>
                </a:lnTo>
                <a:lnTo>
                  <a:pt x="5182" y="96"/>
                </a:lnTo>
                <a:lnTo>
                  <a:pt x="5182" y="96"/>
                </a:lnTo>
                <a:lnTo>
                  <a:pt x="5182" y="95"/>
                </a:lnTo>
                <a:lnTo>
                  <a:pt x="5183" y="95"/>
                </a:lnTo>
                <a:lnTo>
                  <a:pt x="5183" y="95"/>
                </a:lnTo>
                <a:lnTo>
                  <a:pt x="5183" y="95"/>
                </a:lnTo>
                <a:lnTo>
                  <a:pt x="5184" y="95"/>
                </a:lnTo>
                <a:lnTo>
                  <a:pt x="5185" y="96"/>
                </a:lnTo>
                <a:lnTo>
                  <a:pt x="5185" y="96"/>
                </a:lnTo>
                <a:lnTo>
                  <a:pt x="5186" y="96"/>
                </a:lnTo>
                <a:lnTo>
                  <a:pt x="5186" y="96"/>
                </a:lnTo>
                <a:lnTo>
                  <a:pt x="5186" y="96"/>
                </a:lnTo>
                <a:lnTo>
                  <a:pt x="5187" y="96"/>
                </a:lnTo>
                <a:lnTo>
                  <a:pt x="5187" y="96"/>
                </a:lnTo>
                <a:lnTo>
                  <a:pt x="5187" y="96"/>
                </a:lnTo>
                <a:lnTo>
                  <a:pt x="5188" y="96"/>
                </a:lnTo>
                <a:lnTo>
                  <a:pt x="5188" y="96"/>
                </a:lnTo>
                <a:lnTo>
                  <a:pt x="5189" y="96"/>
                </a:lnTo>
                <a:lnTo>
                  <a:pt x="5189" y="96"/>
                </a:lnTo>
                <a:lnTo>
                  <a:pt x="5190" y="96"/>
                </a:lnTo>
                <a:lnTo>
                  <a:pt x="5190" y="96"/>
                </a:lnTo>
                <a:lnTo>
                  <a:pt x="5190" y="96"/>
                </a:lnTo>
                <a:lnTo>
                  <a:pt x="5192" y="96"/>
                </a:lnTo>
                <a:lnTo>
                  <a:pt x="5192" y="96"/>
                </a:lnTo>
                <a:lnTo>
                  <a:pt x="5193" y="96"/>
                </a:lnTo>
                <a:lnTo>
                  <a:pt x="5193" y="96"/>
                </a:lnTo>
                <a:lnTo>
                  <a:pt x="5193" y="96"/>
                </a:lnTo>
                <a:lnTo>
                  <a:pt x="5194" y="95"/>
                </a:lnTo>
                <a:lnTo>
                  <a:pt x="5194" y="95"/>
                </a:lnTo>
                <a:lnTo>
                  <a:pt x="5194" y="95"/>
                </a:lnTo>
                <a:lnTo>
                  <a:pt x="5194" y="95"/>
                </a:lnTo>
                <a:lnTo>
                  <a:pt x="5195" y="95"/>
                </a:lnTo>
                <a:lnTo>
                  <a:pt x="5196" y="95"/>
                </a:lnTo>
                <a:lnTo>
                  <a:pt x="5196" y="95"/>
                </a:lnTo>
                <a:lnTo>
                  <a:pt x="5197" y="95"/>
                </a:lnTo>
                <a:lnTo>
                  <a:pt x="5197" y="95"/>
                </a:lnTo>
                <a:lnTo>
                  <a:pt x="5197" y="95"/>
                </a:lnTo>
                <a:lnTo>
                  <a:pt x="5198" y="96"/>
                </a:lnTo>
                <a:lnTo>
                  <a:pt x="5198" y="96"/>
                </a:lnTo>
                <a:lnTo>
                  <a:pt x="5198" y="96"/>
                </a:lnTo>
                <a:lnTo>
                  <a:pt x="5199" y="96"/>
                </a:lnTo>
                <a:lnTo>
                  <a:pt x="5199" y="96"/>
                </a:lnTo>
                <a:lnTo>
                  <a:pt x="5199" y="96"/>
                </a:lnTo>
                <a:lnTo>
                  <a:pt x="5200" y="96"/>
                </a:lnTo>
                <a:lnTo>
                  <a:pt x="5200" y="96"/>
                </a:lnTo>
                <a:lnTo>
                  <a:pt x="5201" y="96"/>
                </a:lnTo>
                <a:lnTo>
                  <a:pt x="5202" y="96"/>
                </a:lnTo>
                <a:lnTo>
                  <a:pt x="5202" y="96"/>
                </a:lnTo>
                <a:lnTo>
                  <a:pt x="5202" y="96"/>
                </a:lnTo>
                <a:lnTo>
                  <a:pt x="5203" y="96"/>
                </a:lnTo>
                <a:lnTo>
                  <a:pt x="5203" y="96"/>
                </a:lnTo>
                <a:lnTo>
                  <a:pt x="5203" y="96"/>
                </a:lnTo>
                <a:lnTo>
                  <a:pt x="5204" y="96"/>
                </a:lnTo>
                <a:lnTo>
                  <a:pt x="5204" y="96"/>
                </a:lnTo>
                <a:lnTo>
                  <a:pt x="5205" y="96"/>
                </a:lnTo>
                <a:lnTo>
                  <a:pt x="5205" y="96"/>
                </a:lnTo>
                <a:lnTo>
                  <a:pt x="5206" y="96"/>
                </a:lnTo>
                <a:lnTo>
                  <a:pt x="5206" y="96"/>
                </a:lnTo>
                <a:lnTo>
                  <a:pt x="5207" y="96"/>
                </a:lnTo>
                <a:lnTo>
                  <a:pt x="5208" y="96"/>
                </a:lnTo>
                <a:lnTo>
                  <a:pt x="5208" y="96"/>
                </a:lnTo>
                <a:lnTo>
                  <a:pt x="5209" y="98"/>
                </a:lnTo>
                <a:lnTo>
                  <a:pt x="5209" y="98"/>
                </a:lnTo>
                <a:lnTo>
                  <a:pt x="5210" y="98"/>
                </a:lnTo>
                <a:lnTo>
                  <a:pt x="5210" y="99"/>
                </a:lnTo>
                <a:lnTo>
                  <a:pt x="5210" y="99"/>
                </a:lnTo>
                <a:lnTo>
                  <a:pt x="5211" y="99"/>
                </a:lnTo>
                <a:lnTo>
                  <a:pt x="5211" y="98"/>
                </a:lnTo>
                <a:lnTo>
                  <a:pt x="5212" y="97"/>
                </a:lnTo>
                <a:lnTo>
                  <a:pt x="5213" y="94"/>
                </a:lnTo>
                <a:lnTo>
                  <a:pt x="5213" y="94"/>
                </a:lnTo>
                <a:lnTo>
                  <a:pt x="5214" y="92"/>
                </a:lnTo>
                <a:lnTo>
                  <a:pt x="5214" y="92"/>
                </a:lnTo>
                <a:lnTo>
                  <a:pt x="5215" y="91"/>
                </a:lnTo>
                <a:lnTo>
                  <a:pt x="5215" y="91"/>
                </a:lnTo>
                <a:lnTo>
                  <a:pt x="5216" y="91"/>
                </a:lnTo>
                <a:lnTo>
                  <a:pt x="5217" y="92"/>
                </a:lnTo>
                <a:lnTo>
                  <a:pt x="5217" y="92"/>
                </a:lnTo>
                <a:lnTo>
                  <a:pt x="5218" y="92"/>
                </a:lnTo>
                <a:lnTo>
                  <a:pt x="5218" y="92"/>
                </a:lnTo>
                <a:lnTo>
                  <a:pt x="5218" y="92"/>
                </a:lnTo>
                <a:lnTo>
                  <a:pt x="5219" y="92"/>
                </a:lnTo>
                <a:lnTo>
                  <a:pt x="5219" y="92"/>
                </a:lnTo>
                <a:lnTo>
                  <a:pt x="5220" y="92"/>
                </a:lnTo>
                <a:lnTo>
                  <a:pt x="5220" y="92"/>
                </a:lnTo>
                <a:lnTo>
                  <a:pt x="5220" y="92"/>
                </a:lnTo>
                <a:lnTo>
                  <a:pt x="5221" y="92"/>
                </a:lnTo>
                <a:lnTo>
                  <a:pt x="5221" y="92"/>
                </a:lnTo>
                <a:lnTo>
                  <a:pt x="5222" y="92"/>
                </a:lnTo>
                <a:lnTo>
                  <a:pt x="5222" y="92"/>
                </a:lnTo>
                <a:lnTo>
                  <a:pt x="5222" y="92"/>
                </a:lnTo>
                <a:lnTo>
                  <a:pt x="5223" y="92"/>
                </a:lnTo>
                <a:lnTo>
                  <a:pt x="5224" y="92"/>
                </a:lnTo>
                <a:lnTo>
                  <a:pt x="5224" y="92"/>
                </a:lnTo>
                <a:lnTo>
                  <a:pt x="5225" y="92"/>
                </a:lnTo>
                <a:lnTo>
                  <a:pt x="5225" y="92"/>
                </a:lnTo>
                <a:lnTo>
                  <a:pt x="5225" y="92"/>
                </a:lnTo>
                <a:lnTo>
                  <a:pt x="5226" y="93"/>
                </a:lnTo>
                <a:lnTo>
                  <a:pt x="5226" y="93"/>
                </a:lnTo>
                <a:lnTo>
                  <a:pt x="5227" y="93"/>
                </a:lnTo>
                <a:lnTo>
                  <a:pt x="5227" y="93"/>
                </a:lnTo>
                <a:lnTo>
                  <a:pt x="5228" y="93"/>
                </a:lnTo>
                <a:lnTo>
                  <a:pt x="5228" y="93"/>
                </a:lnTo>
                <a:lnTo>
                  <a:pt x="5229" y="93"/>
                </a:lnTo>
                <a:lnTo>
                  <a:pt x="5229" y="93"/>
                </a:lnTo>
                <a:lnTo>
                  <a:pt x="5229" y="93"/>
                </a:lnTo>
                <a:lnTo>
                  <a:pt x="5230" y="93"/>
                </a:lnTo>
                <a:lnTo>
                  <a:pt x="5230" y="93"/>
                </a:lnTo>
                <a:lnTo>
                  <a:pt x="5230" y="93"/>
                </a:lnTo>
                <a:lnTo>
                  <a:pt x="5231" y="93"/>
                </a:lnTo>
                <a:lnTo>
                  <a:pt x="5231" y="93"/>
                </a:lnTo>
                <a:lnTo>
                  <a:pt x="5232" y="93"/>
                </a:lnTo>
                <a:lnTo>
                  <a:pt x="5232" y="93"/>
                </a:lnTo>
                <a:lnTo>
                  <a:pt x="5233" y="93"/>
                </a:lnTo>
                <a:lnTo>
                  <a:pt x="5233" y="92"/>
                </a:lnTo>
                <a:lnTo>
                  <a:pt x="5234" y="92"/>
                </a:lnTo>
                <a:lnTo>
                  <a:pt x="5234" y="92"/>
                </a:lnTo>
                <a:lnTo>
                  <a:pt x="5235" y="92"/>
                </a:lnTo>
                <a:lnTo>
                  <a:pt x="5235" y="92"/>
                </a:lnTo>
                <a:lnTo>
                  <a:pt x="5236" y="92"/>
                </a:lnTo>
                <a:lnTo>
                  <a:pt x="5236" y="92"/>
                </a:lnTo>
                <a:lnTo>
                  <a:pt x="5237" y="93"/>
                </a:lnTo>
                <a:lnTo>
                  <a:pt x="5237" y="93"/>
                </a:lnTo>
                <a:lnTo>
                  <a:pt x="5237" y="92"/>
                </a:lnTo>
                <a:lnTo>
                  <a:pt x="5238" y="92"/>
                </a:lnTo>
                <a:lnTo>
                  <a:pt x="5238" y="92"/>
                </a:lnTo>
                <a:lnTo>
                  <a:pt x="5239" y="92"/>
                </a:lnTo>
                <a:lnTo>
                  <a:pt x="5240" y="92"/>
                </a:lnTo>
                <a:lnTo>
                  <a:pt x="5240" y="92"/>
                </a:lnTo>
                <a:lnTo>
                  <a:pt x="5240" y="92"/>
                </a:lnTo>
                <a:lnTo>
                  <a:pt x="5241" y="92"/>
                </a:lnTo>
                <a:lnTo>
                  <a:pt x="5241" y="92"/>
                </a:lnTo>
                <a:lnTo>
                  <a:pt x="5241" y="92"/>
                </a:lnTo>
                <a:lnTo>
                  <a:pt x="5242" y="92"/>
                </a:lnTo>
                <a:lnTo>
                  <a:pt x="5242" y="92"/>
                </a:lnTo>
                <a:lnTo>
                  <a:pt x="5243" y="92"/>
                </a:lnTo>
                <a:lnTo>
                  <a:pt x="5243" y="92"/>
                </a:lnTo>
                <a:lnTo>
                  <a:pt x="5243" y="92"/>
                </a:lnTo>
                <a:lnTo>
                  <a:pt x="5244" y="92"/>
                </a:lnTo>
                <a:lnTo>
                  <a:pt x="5244" y="92"/>
                </a:lnTo>
                <a:lnTo>
                  <a:pt x="5244" y="92"/>
                </a:lnTo>
                <a:lnTo>
                  <a:pt x="5245" y="92"/>
                </a:lnTo>
                <a:lnTo>
                  <a:pt x="5245" y="92"/>
                </a:lnTo>
                <a:lnTo>
                  <a:pt x="5246" y="92"/>
                </a:lnTo>
                <a:lnTo>
                  <a:pt x="5246" y="92"/>
                </a:lnTo>
                <a:lnTo>
                  <a:pt x="5247" y="91"/>
                </a:lnTo>
                <a:lnTo>
                  <a:pt x="5247" y="91"/>
                </a:lnTo>
                <a:lnTo>
                  <a:pt x="5247" y="91"/>
                </a:lnTo>
                <a:lnTo>
                  <a:pt x="5248" y="92"/>
                </a:lnTo>
                <a:lnTo>
                  <a:pt x="5249" y="92"/>
                </a:lnTo>
                <a:lnTo>
                  <a:pt x="5249" y="92"/>
                </a:lnTo>
                <a:lnTo>
                  <a:pt x="5250" y="92"/>
                </a:lnTo>
                <a:lnTo>
                  <a:pt x="5250" y="92"/>
                </a:lnTo>
                <a:lnTo>
                  <a:pt x="5251" y="92"/>
                </a:lnTo>
                <a:lnTo>
                  <a:pt x="5251" y="92"/>
                </a:lnTo>
                <a:lnTo>
                  <a:pt x="5252" y="92"/>
                </a:lnTo>
                <a:lnTo>
                  <a:pt x="5252" y="92"/>
                </a:lnTo>
                <a:lnTo>
                  <a:pt x="5252" y="92"/>
                </a:lnTo>
                <a:lnTo>
                  <a:pt x="5252" y="92"/>
                </a:lnTo>
                <a:lnTo>
                  <a:pt x="5253" y="92"/>
                </a:lnTo>
                <a:lnTo>
                  <a:pt x="5253" y="92"/>
                </a:lnTo>
                <a:lnTo>
                  <a:pt x="5254" y="93"/>
                </a:lnTo>
                <a:lnTo>
                  <a:pt x="5255" y="93"/>
                </a:lnTo>
                <a:lnTo>
                  <a:pt x="5256" y="94"/>
                </a:lnTo>
                <a:lnTo>
                  <a:pt x="5256" y="94"/>
                </a:lnTo>
                <a:lnTo>
                  <a:pt x="5257" y="94"/>
                </a:lnTo>
                <a:lnTo>
                  <a:pt x="5257" y="94"/>
                </a:lnTo>
                <a:lnTo>
                  <a:pt x="5257" y="94"/>
                </a:lnTo>
                <a:lnTo>
                  <a:pt x="5258" y="94"/>
                </a:lnTo>
                <a:lnTo>
                  <a:pt x="5258" y="94"/>
                </a:lnTo>
                <a:lnTo>
                  <a:pt x="5259" y="95"/>
                </a:lnTo>
                <a:lnTo>
                  <a:pt x="5260" y="95"/>
                </a:lnTo>
                <a:lnTo>
                  <a:pt x="5261" y="96"/>
                </a:lnTo>
                <a:lnTo>
                  <a:pt x="5261" y="96"/>
                </a:lnTo>
                <a:lnTo>
                  <a:pt x="5262" y="96"/>
                </a:lnTo>
                <a:lnTo>
                  <a:pt x="5262" y="96"/>
                </a:lnTo>
                <a:lnTo>
                  <a:pt x="5262" y="96"/>
                </a:lnTo>
                <a:lnTo>
                  <a:pt x="5263" y="96"/>
                </a:lnTo>
                <a:lnTo>
                  <a:pt x="5263" y="96"/>
                </a:lnTo>
                <a:lnTo>
                  <a:pt x="5264" y="96"/>
                </a:lnTo>
                <a:lnTo>
                  <a:pt x="5265" y="96"/>
                </a:lnTo>
                <a:lnTo>
                  <a:pt x="5265" y="96"/>
                </a:lnTo>
                <a:lnTo>
                  <a:pt x="5265" y="96"/>
                </a:lnTo>
                <a:lnTo>
                  <a:pt x="5265" y="96"/>
                </a:lnTo>
                <a:lnTo>
                  <a:pt x="5266" y="96"/>
                </a:lnTo>
                <a:lnTo>
                  <a:pt x="5266" y="96"/>
                </a:lnTo>
                <a:lnTo>
                  <a:pt x="5266" y="96"/>
                </a:lnTo>
                <a:lnTo>
                  <a:pt x="5267" y="96"/>
                </a:lnTo>
                <a:lnTo>
                  <a:pt x="5267" y="96"/>
                </a:lnTo>
                <a:lnTo>
                  <a:pt x="5268" y="96"/>
                </a:lnTo>
                <a:lnTo>
                  <a:pt x="5268" y="96"/>
                </a:lnTo>
                <a:lnTo>
                  <a:pt x="5268" y="96"/>
                </a:lnTo>
                <a:lnTo>
                  <a:pt x="5269" y="96"/>
                </a:lnTo>
                <a:lnTo>
                  <a:pt x="5269" y="96"/>
                </a:lnTo>
                <a:lnTo>
                  <a:pt x="5269" y="96"/>
                </a:lnTo>
                <a:lnTo>
                  <a:pt x="5269" y="96"/>
                </a:lnTo>
                <a:lnTo>
                  <a:pt x="5270" y="96"/>
                </a:lnTo>
                <a:lnTo>
                  <a:pt x="5270" y="96"/>
                </a:lnTo>
                <a:lnTo>
                  <a:pt x="5271" y="96"/>
                </a:lnTo>
                <a:lnTo>
                  <a:pt x="5272" y="96"/>
                </a:lnTo>
                <a:lnTo>
                  <a:pt x="5272" y="96"/>
                </a:lnTo>
                <a:lnTo>
                  <a:pt x="5273" y="96"/>
                </a:lnTo>
                <a:lnTo>
                  <a:pt x="5273" y="96"/>
                </a:lnTo>
                <a:lnTo>
                  <a:pt x="5273" y="96"/>
                </a:lnTo>
                <a:lnTo>
                  <a:pt x="5274" y="96"/>
                </a:lnTo>
                <a:lnTo>
                  <a:pt x="5274" y="96"/>
                </a:lnTo>
                <a:lnTo>
                  <a:pt x="5275" y="96"/>
                </a:lnTo>
                <a:lnTo>
                  <a:pt x="5276" y="96"/>
                </a:lnTo>
                <a:lnTo>
                  <a:pt x="5276" y="96"/>
                </a:lnTo>
                <a:lnTo>
                  <a:pt x="5277" y="97"/>
                </a:lnTo>
                <a:lnTo>
                  <a:pt x="5277" y="97"/>
                </a:lnTo>
                <a:lnTo>
                  <a:pt x="5277" y="97"/>
                </a:lnTo>
                <a:lnTo>
                  <a:pt x="5278" y="97"/>
                </a:lnTo>
                <a:lnTo>
                  <a:pt x="5278" y="97"/>
                </a:lnTo>
                <a:lnTo>
                  <a:pt x="5279" y="97"/>
                </a:lnTo>
                <a:lnTo>
                  <a:pt x="5279" y="96"/>
                </a:lnTo>
                <a:lnTo>
                  <a:pt x="5279" y="96"/>
                </a:lnTo>
                <a:lnTo>
                  <a:pt x="5280" y="96"/>
                </a:lnTo>
                <a:lnTo>
                  <a:pt x="5280" y="96"/>
                </a:lnTo>
                <a:lnTo>
                  <a:pt x="5281" y="96"/>
                </a:lnTo>
                <a:lnTo>
                  <a:pt x="5282" y="96"/>
                </a:lnTo>
                <a:lnTo>
                  <a:pt x="5282" y="95"/>
                </a:lnTo>
                <a:lnTo>
                  <a:pt x="5283" y="96"/>
                </a:lnTo>
                <a:lnTo>
                  <a:pt x="5283" y="96"/>
                </a:lnTo>
                <a:lnTo>
                  <a:pt x="5284" y="96"/>
                </a:lnTo>
                <a:lnTo>
                  <a:pt x="5284" y="96"/>
                </a:lnTo>
                <a:lnTo>
                  <a:pt x="5285" y="96"/>
                </a:lnTo>
                <a:lnTo>
                  <a:pt x="5285" y="96"/>
                </a:lnTo>
                <a:lnTo>
                  <a:pt x="5285" y="96"/>
                </a:lnTo>
                <a:lnTo>
                  <a:pt x="5286" y="96"/>
                </a:lnTo>
                <a:lnTo>
                  <a:pt x="5287" y="96"/>
                </a:lnTo>
                <a:lnTo>
                  <a:pt x="5287" y="96"/>
                </a:lnTo>
                <a:lnTo>
                  <a:pt x="5288" y="96"/>
                </a:lnTo>
                <a:lnTo>
                  <a:pt x="5288" y="96"/>
                </a:lnTo>
                <a:lnTo>
                  <a:pt x="5289" y="96"/>
                </a:lnTo>
                <a:lnTo>
                  <a:pt x="5289" y="95"/>
                </a:lnTo>
                <a:lnTo>
                  <a:pt x="5290" y="95"/>
                </a:lnTo>
                <a:lnTo>
                  <a:pt x="5290" y="95"/>
                </a:lnTo>
                <a:lnTo>
                  <a:pt x="5291" y="93"/>
                </a:lnTo>
                <a:lnTo>
                  <a:pt x="5291" y="94"/>
                </a:lnTo>
                <a:lnTo>
                  <a:pt x="5292" y="94"/>
                </a:lnTo>
                <a:lnTo>
                  <a:pt x="5292" y="94"/>
                </a:lnTo>
                <a:lnTo>
                  <a:pt x="5292" y="94"/>
                </a:lnTo>
                <a:lnTo>
                  <a:pt x="5292" y="94"/>
                </a:lnTo>
                <a:lnTo>
                  <a:pt x="5293" y="94"/>
                </a:lnTo>
                <a:lnTo>
                  <a:pt x="5294" y="95"/>
                </a:lnTo>
                <a:lnTo>
                  <a:pt x="5294" y="95"/>
                </a:lnTo>
                <a:lnTo>
                  <a:pt x="5295" y="94"/>
                </a:lnTo>
                <a:lnTo>
                  <a:pt x="5295" y="94"/>
                </a:lnTo>
                <a:lnTo>
                  <a:pt x="5296" y="94"/>
                </a:lnTo>
                <a:lnTo>
                  <a:pt x="5296" y="94"/>
                </a:lnTo>
                <a:lnTo>
                  <a:pt x="5297" y="92"/>
                </a:lnTo>
                <a:lnTo>
                  <a:pt x="5298" y="92"/>
                </a:lnTo>
                <a:lnTo>
                  <a:pt x="5299" y="92"/>
                </a:lnTo>
                <a:lnTo>
                  <a:pt x="5299" y="91"/>
                </a:lnTo>
                <a:lnTo>
                  <a:pt x="5300" y="91"/>
                </a:lnTo>
                <a:lnTo>
                  <a:pt x="5300" y="91"/>
                </a:lnTo>
                <a:lnTo>
                  <a:pt x="5301" y="89"/>
                </a:lnTo>
                <a:lnTo>
                  <a:pt x="5301" y="89"/>
                </a:lnTo>
                <a:lnTo>
                  <a:pt x="5302" y="88"/>
                </a:lnTo>
                <a:lnTo>
                  <a:pt x="5302" y="88"/>
                </a:lnTo>
                <a:lnTo>
                  <a:pt x="5304" y="88"/>
                </a:lnTo>
                <a:lnTo>
                  <a:pt x="5304" y="88"/>
                </a:lnTo>
                <a:lnTo>
                  <a:pt x="5304" y="88"/>
                </a:lnTo>
                <a:lnTo>
                  <a:pt x="5305" y="88"/>
                </a:lnTo>
                <a:lnTo>
                  <a:pt x="5305" y="88"/>
                </a:lnTo>
                <a:lnTo>
                  <a:pt x="5305" y="88"/>
                </a:lnTo>
                <a:lnTo>
                  <a:pt x="5306" y="88"/>
                </a:lnTo>
                <a:lnTo>
                  <a:pt x="5306" y="88"/>
                </a:lnTo>
                <a:lnTo>
                  <a:pt x="5307" y="89"/>
                </a:lnTo>
                <a:lnTo>
                  <a:pt x="5308" y="90"/>
                </a:lnTo>
                <a:lnTo>
                  <a:pt x="5308" y="90"/>
                </a:lnTo>
                <a:lnTo>
                  <a:pt x="5309" y="90"/>
                </a:lnTo>
                <a:lnTo>
                  <a:pt x="5310" y="90"/>
                </a:lnTo>
                <a:lnTo>
                  <a:pt x="5310" y="90"/>
                </a:lnTo>
                <a:lnTo>
                  <a:pt x="5310" y="90"/>
                </a:lnTo>
                <a:lnTo>
                  <a:pt x="5311" y="90"/>
                </a:lnTo>
                <a:lnTo>
                  <a:pt x="5311" y="90"/>
                </a:lnTo>
                <a:lnTo>
                  <a:pt x="5312" y="90"/>
                </a:lnTo>
                <a:lnTo>
                  <a:pt x="5312" y="90"/>
                </a:lnTo>
                <a:lnTo>
                  <a:pt x="5313" y="91"/>
                </a:lnTo>
                <a:lnTo>
                  <a:pt x="5314" y="91"/>
                </a:lnTo>
                <a:lnTo>
                  <a:pt x="5315" y="91"/>
                </a:lnTo>
                <a:lnTo>
                  <a:pt x="5315" y="91"/>
                </a:lnTo>
                <a:lnTo>
                  <a:pt x="5315" y="91"/>
                </a:lnTo>
                <a:lnTo>
                  <a:pt x="5316" y="92"/>
                </a:lnTo>
                <a:lnTo>
                  <a:pt x="5316" y="92"/>
                </a:lnTo>
                <a:lnTo>
                  <a:pt x="5316" y="93"/>
                </a:lnTo>
                <a:lnTo>
                  <a:pt x="5317" y="92"/>
                </a:lnTo>
                <a:lnTo>
                  <a:pt x="5317" y="92"/>
                </a:lnTo>
                <a:lnTo>
                  <a:pt x="5318" y="92"/>
                </a:lnTo>
                <a:lnTo>
                  <a:pt x="5319" y="91"/>
                </a:lnTo>
                <a:lnTo>
                  <a:pt x="5320" y="89"/>
                </a:lnTo>
                <a:lnTo>
                  <a:pt x="5320" y="88"/>
                </a:lnTo>
                <a:lnTo>
                  <a:pt x="5320" y="88"/>
                </a:lnTo>
                <a:lnTo>
                  <a:pt x="5321" y="88"/>
                </a:lnTo>
                <a:lnTo>
                  <a:pt x="5321" y="89"/>
                </a:lnTo>
                <a:lnTo>
                  <a:pt x="5322" y="88"/>
                </a:lnTo>
                <a:lnTo>
                  <a:pt x="5322" y="88"/>
                </a:lnTo>
                <a:lnTo>
                  <a:pt x="5323" y="88"/>
                </a:lnTo>
                <a:lnTo>
                  <a:pt x="5324" y="86"/>
                </a:lnTo>
                <a:lnTo>
                  <a:pt x="5324" y="78"/>
                </a:lnTo>
                <a:lnTo>
                  <a:pt x="5325" y="77"/>
                </a:lnTo>
                <a:lnTo>
                  <a:pt x="5326" y="71"/>
                </a:lnTo>
                <a:lnTo>
                  <a:pt x="5326" y="70"/>
                </a:lnTo>
                <a:lnTo>
                  <a:pt x="5327" y="69"/>
                </a:lnTo>
                <a:lnTo>
                  <a:pt x="5327" y="69"/>
                </a:lnTo>
                <a:lnTo>
                  <a:pt x="5328" y="69"/>
                </a:lnTo>
                <a:lnTo>
                  <a:pt x="5328" y="69"/>
                </a:lnTo>
                <a:lnTo>
                  <a:pt x="5329" y="69"/>
                </a:lnTo>
                <a:lnTo>
                  <a:pt x="5329" y="69"/>
                </a:lnTo>
                <a:lnTo>
                  <a:pt x="5330" y="69"/>
                </a:lnTo>
                <a:lnTo>
                  <a:pt x="5331" y="65"/>
                </a:lnTo>
                <a:lnTo>
                  <a:pt x="5331" y="65"/>
                </a:lnTo>
                <a:lnTo>
                  <a:pt x="5332" y="64"/>
                </a:lnTo>
                <a:lnTo>
                  <a:pt x="5332" y="64"/>
                </a:lnTo>
                <a:lnTo>
                  <a:pt x="5333" y="63"/>
                </a:lnTo>
                <a:lnTo>
                  <a:pt x="5333" y="63"/>
                </a:lnTo>
                <a:lnTo>
                  <a:pt x="5334" y="64"/>
                </a:lnTo>
                <a:lnTo>
                  <a:pt x="5335" y="64"/>
                </a:lnTo>
                <a:lnTo>
                  <a:pt x="5335" y="64"/>
                </a:lnTo>
                <a:lnTo>
                  <a:pt x="5336" y="63"/>
                </a:lnTo>
                <a:lnTo>
                  <a:pt x="5336" y="64"/>
                </a:lnTo>
                <a:lnTo>
                  <a:pt x="5337" y="66"/>
                </a:lnTo>
                <a:lnTo>
                  <a:pt x="5337" y="66"/>
                </a:lnTo>
                <a:lnTo>
                  <a:pt x="5338" y="66"/>
                </a:lnTo>
                <a:lnTo>
                  <a:pt x="5338" y="65"/>
                </a:lnTo>
                <a:lnTo>
                  <a:pt x="5338" y="65"/>
                </a:lnTo>
                <a:lnTo>
                  <a:pt x="5339" y="65"/>
                </a:lnTo>
                <a:lnTo>
                  <a:pt x="5339" y="65"/>
                </a:lnTo>
                <a:lnTo>
                  <a:pt x="5339" y="65"/>
                </a:lnTo>
                <a:lnTo>
                  <a:pt x="5340" y="65"/>
                </a:lnTo>
                <a:lnTo>
                  <a:pt x="5341" y="65"/>
                </a:lnTo>
                <a:lnTo>
                  <a:pt x="5341" y="65"/>
                </a:lnTo>
                <a:lnTo>
                  <a:pt x="5342" y="64"/>
                </a:lnTo>
                <a:lnTo>
                  <a:pt x="5342" y="64"/>
                </a:lnTo>
                <a:lnTo>
                  <a:pt x="5342" y="64"/>
                </a:lnTo>
                <a:lnTo>
                  <a:pt x="5343" y="64"/>
                </a:lnTo>
                <a:lnTo>
                  <a:pt x="5343" y="64"/>
                </a:lnTo>
                <a:lnTo>
                  <a:pt x="5344" y="66"/>
                </a:lnTo>
                <a:lnTo>
                  <a:pt x="5344" y="66"/>
                </a:lnTo>
                <a:lnTo>
                  <a:pt x="5345" y="66"/>
                </a:lnTo>
                <a:lnTo>
                  <a:pt x="5345" y="66"/>
                </a:lnTo>
                <a:lnTo>
                  <a:pt x="5346" y="66"/>
                </a:lnTo>
                <a:lnTo>
                  <a:pt x="5346" y="65"/>
                </a:lnTo>
                <a:lnTo>
                  <a:pt x="5347" y="65"/>
                </a:lnTo>
                <a:lnTo>
                  <a:pt x="5347" y="66"/>
                </a:lnTo>
                <a:lnTo>
                  <a:pt x="5348" y="66"/>
                </a:lnTo>
                <a:lnTo>
                  <a:pt x="5348" y="66"/>
                </a:lnTo>
                <a:lnTo>
                  <a:pt x="5349" y="67"/>
                </a:lnTo>
                <a:lnTo>
                  <a:pt x="5349" y="67"/>
                </a:lnTo>
                <a:lnTo>
                  <a:pt x="5350" y="67"/>
                </a:lnTo>
                <a:lnTo>
                  <a:pt x="5350" y="67"/>
                </a:lnTo>
                <a:lnTo>
                  <a:pt x="5351" y="67"/>
                </a:lnTo>
                <a:lnTo>
                  <a:pt x="5351" y="67"/>
                </a:lnTo>
                <a:lnTo>
                  <a:pt x="5352" y="67"/>
                </a:lnTo>
                <a:lnTo>
                  <a:pt x="5353" y="67"/>
                </a:lnTo>
                <a:lnTo>
                  <a:pt x="5353" y="67"/>
                </a:lnTo>
                <a:lnTo>
                  <a:pt x="5354" y="67"/>
                </a:lnTo>
                <a:lnTo>
                  <a:pt x="5354" y="67"/>
                </a:lnTo>
                <a:lnTo>
                  <a:pt x="5354" y="67"/>
                </a:lnTo>
                <a:lnTo>
                  <a:pt x="5355" y="67"/>
                </a:lnTo>
                <a:lnTo>
                  <a:pt x="5355" y="67"/>
                </a:lnTo>
                <a:lnTo>
                  <a:pt x="5356" y="66"/>
                </a:lnTo>
                <a:lnTo>
                  <a:pt x="5356" y="67"/>
                </a:lnTo>
                <a:lnTo>
                  <a:pt x="5357" y="67"/>
                </a:lnTo>
                <a:lnTo>
                  <a:pt x="5357" y="67"/>
                </a:lnTo>
                <a:lnTo>
                  <a:pt x="5358" y="67"/>
                </a:lnTo>
                <a:lnTo>
                  <a:pt x="5358" y="67"/>
                </a:lnTo>
                <a:lnTo>
                  <a:pt x="5359" y="67"/>
                </a:lnTo>
                <a:lnTo>
                  <a:pt x="5359" y="67"/>
                </a:lnTo>
                <a:lnTo>
                  <a:pt x="5359" y="67"/>
                </a:lnTo>
                <a:lnTo>
                  <a:pt x="5360" y="67"/>
                </a:lnTo>
                <a:lnTo>
                  <a:pt x="5360" y="68"/>
                </a:lnTo>
                <a:lnTo>
                  <a:pt x="5361" y="68"/>
                </a:lnTo>
                <a:lnTo>
                  <a:pt x="5362" y="68"/>
                </a:lnTo>
                <a:lnTo>
                  <a:pt x="5363" y="68"/>
                </a:lnTo>
                <a:lnTo>
                  <a:pt x="5363" y="68"/>
                </a:lnTo>
                <a:lnTo>
                  <a:pt x="5363" y="68"/>
                </a:lnTo>
                <a:lnTo>
                  <a:pt x="5364" y="68"/>
                </a:lnTo>
                <a:lnTo>
                  <a:pt x="5364" y="68"/>
                </a:lnTo>
                <a:lnTo>
                  <a:pt x="5365" y="67"/>
                </a:lnTo>
                <a:lnTo>
                  <a:pt x="5365" y="68"/>
                </a:lnTo>
                <a:lnTo>
                  <a:pt x="5365" y="69"/>
                </a:lnTo>
                <a:lnTo>
                  <a:pt x="5366" y="76"/>
                </a:lnTo>
                <a:lnTo>
                  <a:pt x="5367" y="78"/>
                </a:lnTo>
                <a:lnTo>
                  <a:pt x="5367" y="88"/>
                </a:lnTo>
                <a:lnTo>
                  <a:pt x="5368" y="90"/>
                </a:lnTo>
                <a:lnTo>
                  <a:pt x="5369" y="93"/>
                </a:lnTo>
                <a:lnTo>
                  <a:pt x="5369" y="94"/>
                </a:lnTo>
                <a:lnTo>
                  <a:pt x="5370" y="94"/>
                </a:lnTo>
                <a:lnTo>
                  <a:pt x="5370" y="94"/>
                </a:lnTo>
                <a:lnTo>
                  <a:pt x="5371" y="94"/>
                </a:lnTo>
                <a:lnTo>
                  <a:pt x="5371" y="94"/>
                </a:lnTo>
                <a:lnTo>
                  <a:pt x="5372" y="94"/>
                </a:lnTo>
                <a:lnTo>
                  <a:pt x="5373" y="94"/>
                </a:lnTo>
                <a:lnTo>
                  <a:pt x="5374" y="93"/>
                </a:lnTo>
                <a:lnTo>
                  <a:pt x="5374" y="94"/>
                </a:lnTo>
                <a:lnTo>
                  <a:pt x="5374" y="93"/>
                </a:lnTo>
                <a:lnTo>
                  <a:pt x="5375" y="94"/>
                </a:lnTo>
                <a:lnTo>
                  <a:pt x="5375" y="94"/>
                </a:lnTo>
                <a:lnTo>
                  <a:pt x="5376" y="94"/>
                </a:lnTo>
                <a:lnTo>
                  <a:pt x="5376" y="94"/>
                </a:lnTo>
                <a:lnTo>
                  <a:pt x="5376" y="94"/>
                </a:lnTo>
                <a:lnTo>
                  <a:pt x="5377" y="94"/>
                </a:lnTo>
                <a:lnTo>
                  <a:pt x="5377" y="95"/>
                </a:lnTo>
                <a:lnTo>
                  <a:pt x="5378" y="95"/>
                </a:lnTo>
                <a:lnTo>
                  <a:pt x="5379" y="94"/>
                </a:lnTo>
                <a:lnTo>
                  <a:pt x="5379" y="94"/>
                </a:lnTo>
                <a:lnTo>
                  <a:pt x="5380" y="96"/>
                </a:lnTo>
                <a:lnTo>
                  <a:pt x="5380" y="96"/>
                </a:lnTo>
                <a:lnTo>
                  <a:pt x="5381" y="96"/>
                </a:lnTo>
                <a:lnTo>
                  <a:pt x="5381" y="96"/>
                </a:lnTo>
                <a:lnTo>
                  <a:pt x="5382" y="96"/>
                </a:lnTo>
                <a:lnTo>
                  <a:pt x="5383" y="96"/>
                </a:lnTo>
                <a:lnTo>
                  <a:pt x="5383" y="96"/>
                </a:lnTo>
                <a:lnTo>
                  <a:pt x="5383" y="96"/>
                </a:lnTo>
                <a:lnTo>
                  <a:pt x="5384" y="96"/>
                </a:lnTo>
                <a:lnTo>
                  <a:pt x="5385" y="95"/>
                </a:lnTo>
                <a:lnTo>
                  <a:pt x="5385" y="95"/>
                </a:lnTo>
                <a:lnTo>
                  <a:pt x="5386" y="96"/>
                </a:lnTo>
                <a:lnTo>
                  <a:pt x="5386" y="96"/>
                </a:lnTo>
                <a:lnTo>
                  <a:pt x="5386" y="96"/>
                </a:lnTo>
                <a:lnTo>
                  <a:pt x="5387" y="96"/>
                </a:lnTo>
                <a:lnTo>
                  <a:pt x="5387" y="96"/>
                </a:lnTo>
                <a:lnTo>
                  <a:pt x="5387" y="96"/>
                </a:lnTo>
                <a:lnTo>
                  <a:pt x="5388" y="96"/>
                </a:lnTo>
                <a:lnTo>
                  <a:pt x="5389" y="96"/>
                </a:lnTo>
                <a:lnTo>
                  <a:pt x="5389" y="96"/>
                </a:lnTo>
                <a:lnTo>
                  <a:pt x="5390" y="95"/>
                </a:lnTo>
                <a:lnTo>
                  <a:pt x="5390" y="95"/>
                </a:lnTo>
                <a:lnTo>
                  <a:pt x="5391" y="95"/>
                </a:lnTo>
                <a:lnTo>
                  <a:pt x="5391" y="95"/>
                </a:lnTo>
                <a:lnTo>
                  <a:pt x="5392" y="95"/>
                </a:lnTo>
                <a:lnTo>
                  <a:pt x="5392" y="95"/>
                </a:lnTo>
                <a:lnTo>
                  <a:pt x="5393" y="95"/>
                </a:lnTo>
                <a:lnTo>
                  <a:pt x="5394" y="95"/>
                </a:lnTo>
                <a:lnTo>
                  <a:pt x="5394" y="95"/>
                </a:lnTo>
                <a:lnTo>
                  <a:pt x="5395" y="95"/>
                </a:lnTo>
                <a:lnTo>
                  <a:pt x="5395" y="95"/>
                </a:lnTo>
                <a:lnTo>
                  <a:pt x="5396" y="95"/>
                </a:lnTo>
                <a:lnTo>
                  <a:pt x="5396" y="95"/>
                </a:lnTo>
                <a:lnTo>
                  <a:pt x="5397" y="96"/>
                </a:lnTo>
                <a:lnTo>
                  <a:pt x="5397" y="97"/>
                </a:lnTo>
                <a:lnTo>
                  <a:pt x="5398" y="99"/>
                </a:lnTo>
                <a:lnTo>
                  <a:pt x="5398" y="99"/>
                </a:lnTo>
                <a:lnTo>
                  <a:pt x="5399" y="98"/>
                </a:lnTo>
                <a:lnTo>
                  <a:pt x="5400" y="98"/>
                </a:lnTo>
                <a:lnTo>
                  <a:pt x="5400" y="97"/>
                </a:lnTo>
                <a:lnTo>
                  <a:pt x="5401" y="98"/>
                </a:lnTo>
                <a:lnTo>
                  <a:pt x="5401" y="98"/>
                </a:lnTo>
                <a:lnTo>
                  <a:pt x="5402" y="97"/>
                </a:lnTo>
                <a:lnTo>
                  <a:pt x="5402" y="97"/>
                </a:lnTo>
                <a:lnTo>
                  <a:pt x="5403" y="97"/>
                </a:lnTo>
                <a:lnTo>
                  <a:pt x="5403" y="97"/>
                </a:lnTo>
                <a:lnTo>
                  <a:pt x="5403" y="96"/>
                </a:lnTo>
                <a:lnTo>
                  <a:pt x="5404" y="95"/>
                </a:lnTo>
                <a:lnTo>
                  <a:pt x="5405" y="95"/>
                </a:lnTo>
                <a:lnTo>
                  <a:pt x="5406" y="95"/>
                </a:lnTo>
                <a:lnTo>
                  <a:pt x="5406" y="95"/>
                </a:lnTo>
                <a:lnTo>
                  <a:pt x="5406" y="95"/>
                </a:lnTo>
                <a:lnTo>
                  <a:pt x="5407" y="95"/>
                </a:lnTo>
                <a:lnTo>
                  <a:pt x="5407" y="95"/>
                </a:lnTo>
                <a:lnTo>
                  <a:pt x="5407" y="95"/>
                </a:lnTo>
                <a:lnTo>
                  <a:pt x="5408" y="96"/>
                </a:lnTo>
                <a:lnTo>
                  <a:pt x="5408" y="96"/>
                </a:lnTo>
                <a:lnTo>
                  <a:pt x="5408" y="96"/>
                </a:lnTo>
                <a:lnTo>
                  <a:pt x="5409" y="96"/>
                </a:lnTo>
                <a:lnTo>
                  <a:pt x="5410" y="96"/>
                </a:lnTo>
                <a:lnTo>
                  <a:pt x="5410" y="96"/>
                </a:lnTo>
                <a:lnTo>
                  <a:pt x="5410" y="96"/>
                </a:lnTo>
                <a:lnTo>
                  <a:pt x="5411" y="96"/>
                </a:lnTo>
                <a:lnTo>
                  <a:pt x="5412" y="96"/>
                </a:lnTo>
                <a:lnTo>
                  <a:pt x="5412" y="96"/>
                </a:lnTo>
                <a:lnTo>
                  <a:pt x="5412" y="96"/>
                </a:lnTo>
                <a:lnTo>
                  <a:pt x="5413" y="96"/>
                </a:lnTo>
                <a:lnTo>
                  <a:pt x="5413" y="95"/>
                </a:lnTo>
                <a:lnTo>
                  <a:pt x="5414" y="94"/>
                </a:lnTo>
                <a:lnTo>
                  <a:pt x="5414" y="95"/>
                </a:lnTo>
                <a:lnTo>
                  <a:pt x="5415" y="96"/>
                </a:lnTo>
                <a:lnTo>
                  <a:pt x="5415" y="96"/>
                </a:lnTo>
                <a:lnTo>
                  <a:pt x="5416" y="96"/>
                </a:lnTo>
                <a:lnTo>
                  <a:pt x="5417" y="96"/>
                </a:lnTo>
                <a:lnTo>
                  <a:pt x="5417" y="96"/>
                </a:lnTo>
                <a:lnTo>
                  <a:pt x="5417" y="96"/>
                </a:lnTo>
                <a:lnTo>
                  <a:pt x="5418" y="96"/>
                </a:lnTo>
                <a:lnTo>
                  <a:pt x="5418" y="96"/>
                </a:lnTo>
                <a:lnTo>
                  <a:pt x="5418" y="94"/>
                </a:lnTo>
                <a:lnTo>
                  <a:pt x="5419" y="96"/>
                </a:lnTo>
                <a:lnTo>
                  <a:pt x="5419" y="96"/>
                </a:lnTo>
                <a:lnTo>
                  <a:pt x="5420" y="97"/>
                </a:lnTo>
                <a:lnTo>
                  <a:pt x="5421" y="97"/>
                </a:lnTo>
                <a:lnTo>
                  <a:pt x="5421" y="97"/>
                </a:lnTo>
                <a:lnTo>
                  <a:pt x="5422" y="96"/>
                </a:lnTo>
                <a:lnTo>
                  <a:pt x="5422" y="97"/>
                </a:lnTo>
                <a:lnTo>
                  <a:pt x="5423" y="96"/>
                </a:lnTo>
                <a:lnTo>
                  <a:pt x="5423" y="96"/>
                </a:lnTo>
                <a:lnTo>
                  <a:pt x="5424" y="96"/>
                </a:lnTo>
                <a:lnTo>
                  <a:pt x="5424" y="96"/>
                </a:lnTo>
                <a:lnTo>
                  <a:pt x="5424" y="96"/>
                </a:lnTo>
                <a:lnTo>
                  <a:pt x="5424" y="96"/>
                </a:lnTo>
                <a:lnTo>
                  <a:pt x="5425" y="97"/>
                </a:lnTo>
                <a:lnTo>
                  <a:pt x="5426" y="97"/>
                </a:lnTo>
                <a:lnTo>
                  <a:pt x="5426" y="97"/>
                </a:lnTo>
                <a:lnTo>
                  <a:pt x="5426" y="98"/>
                </a:lnTo>
                <a:lnTo>
                  <a:pt x="5427" y="98"/>
                </a:lnTo>
                <a:lnTo>
                  <a:pt x="5428" y="99"/>
                </a:lnTo>
                <a:lnTo>
                  <a:pt x="5428" y="99"/>
                </a:lnTo>
                <a:lnTo>
                  <a:pt x="5428" y="98"/>
                </a:lnTo>
                <a:lnTo>
                  <a:pt x="5429" y="99"/>
                </a:lnTo>
                <a:lnTo>
                  <a:pt x="5429" y="99"/>
                </a:lnTo>
                <a:lnTo>
                  <a:pt x="5430" y="98"/>
                </a:lnTo>
                <a:lnTo>
                  <a:pt x="5430" y="99"/>
                </a:lnTo>
                <a:lnTo>
                  <a:pt x="5430" y="98"/>
                </a:lnTo>
                <a:lnTo>
                  <a:pt x="5430" y="98"/>
                </a:lnTo>
                <a:lnTo>
                  <a:pt x="5431" y="99"/>
                </a:lnTo>
                <a:lnTo>
                  <a:pt x="5431" y="99"/>
                </a:lnTo>
                <a:lnTo>
                  <a:pt x="5432" y="98"/>
                </a:lnTo>
                <a:lnTo>
                  <a:pt x="5432" y="98"/>
                </a:lnTo>
                <a:lnTo>
                  <a:pt x="5432" y="98"/>
                </a:lnTo>
                <a:lnTo>
                  <a:pt x="5433" y="98"/>
                </a:lnTo>
                <a:lnTo>
                  <a:pt x="5433" y="98"/>
                </a:lnTo>
                <a:lnTo>
                  <a:pt x="5434" y="98"/>
                </a:lnTo>
                <a:lnTo>
                  <a:pt x="5434" y="98"/>
                </a:lnTo>
                <a:lnTo>
                  <a:pt x="5434" y="98"/>
                </a:lnTo>
                <a:lnTo>
                  <a:pt x="5434" y="98"/>
                </a:lnTo>
                <a:lnTo>
                  <a:pt x="5434" y="98"/>
                </a:lnTo>
                <a:lnTo>
                  <a:pt x="5435" y="98"/>
                </a:lnTo>
                <a:lnTo>
                  <a:pt x="5435" y="98"/>
                </a:lnTo>
                <a:lnTo>
                  <a:pt x="5436" y="98"/>
                </a:lnTo>
                <a:lnTo>
                  <a:pt x="5436" y="99"/>
                </a:lnTo>
                <a:lnTo>
                  <a:pt x="5436" y="98"/>
                </a:lnTo>
                <a:lnTo>
                  <a:pt x="5437" y="98"/>
                </a:lnTo>
                <a:lnTo>
                  <a:pt x="5438" y="99"/>
                </a:lnTo>
                <a:lnTo>
                  <a:pt x="5438" y="99"/>
                </a:lnTo>
                <a:lnTo>
                  <a:pt x="5438" y="99"/>
                </a:lnTo>
                <a:lnTo>
                  <a:pt x="5439" y="99"/>
                </a:lnTo>
                <a:lnTo>
                  <a:pt x="5439" y="99"/>
                </a:lnTo>
                <a:lnTo>
                  <a:pt x="5440" y="100"/>
                </a:lnTo>
                <a:lnTo>
                  <a:pt x="5440" y="100"/>
                </a:lnTo>
                <a:lnTo>
                  <a:pt x="5441" y="98"/>
                </a:lnTo>
                <a:lnTo>
                  <a:pt x="5442" y="98"/>
                </a:lnTo>
                <a:lnTo>
                  <a:pt x="5442" y="98"/>
                </a:lnTo>
                <a:lnTo>
                  <a:pt x="5442" y="99"/>
                </a:lnTo>
                <a:lnTo>
                  <a:pt x="5442" y="99"/>
                </a:lnTo>
                <a:lnTo>
                  <a:pt x="5443" y="99"/>
                </a:lnTo>
                <a:lnTo>
                  <a:pt x="5443" y="99"/>
                </a:lnTo>
                <a:lnTo>
                  <a:pt x="5444" y="99"/>
                </a:lnTo>
                <a:lnTo>
                  <a:pt x="5444" y="99"/>
                </a:lnTo>
                <a:lnTo>
                  <a:pt x="5444" y="100"/>
                </a:lnTo>
                <a:lnTo>
                  <a:pt x="5445" y="99"/>
                </a:lnTo>
                <a:lnTo>
                  <a:pt x="5445" y="100"/>
                </a:lnTo>
                <a:lnTo>
                  <a:pt x="5446" y="100"/>
                </a:lnTo>
                <a:lnTo>
                  <a:pt x="5446" y="100"/>
                </a:lnTo>
                <a:lnTo>
                  <a:pt x="5446" y="99"/>
                </a:lnTo>
                <a:lnTo>
                  <a:pt x="5447" y="99"/>
                </a:lnTo>
                <a:lnTo>
                  <a:pt x="5448" y="99"/>
                </a:lnTo>
                <a:lnTo>
                  <a:pt x="5449" y="99"/>
                </a:lnTo>
                <a:lnTo>
                  <a:pt x="5449" y="98"/>
                </a:lnTo>
                <a:lnTo>
                  <a:pt x="5450" y="98"/>
                </a:lnTo>
                <a:lnTo>
                  <a:pt x="5450" y="98"/>
                </a:lnTo>
                <a:lnTo>
                  <a:pt x="5450" y="98"/>
                </a:lnTo>
                <a:lnTo>
                  <a:pt x="5450" y="98"/>
                </a:lnTo>
                <a:lnTo>
                  <a:pt x="5451" y="98"/>
                </a:lnTo>
                <a:lnTo>
                  <a:pt x="5451" y="98"/>
                </a:lnTo>
                <a:lnTo>
                  <a:pt x="5451" y="98"/>
                </a:lnTo>
                <a:lnTo>
                  <a:pt x="5452" y="98"/>
                </a:lnTo>
                <a:lnTo>
                  <a:pt x="5452" y="98"/>
                </a:lnTo>
                <a:lnTo>
                  <a:pt x="5453" y="98"/>
                </a:lnTo>
                <a:lnTo>
                  <a:pt x="5454" y="96"/>
                </a:lnTo>
                <a:lnTo>
                  <a:pt x="5454" y="96"/>
                </a:lnTo>
                <a:lnTo>
                  <a:pt x="5454" y="96"/>
                </a:lnTo>
                <a:lnTo>
                  <a:pt x="5455" y="96"/>
                </a:lnTo>
                <a:lnTo>
                  <a:pt x="5455" y="96"/>
                </a:lnTo>
                <a:lnTo>
                  <a:pt x="5456" y="96"/>
                </a:lnTo>
                <a:lnTo>
                  <a:pt x="5456" y="97"/>
                </a:lnTo>
                <a:lnTo>
                  <a:pt x="5457" y="97"/>
                </a:lnTo>
                <a:lnTo>
                  <a:pt x="5458" y="97"/>
                </a:lnTo>
                <a:lnTo>
                  <a:pt x="5458" y="97"/>
                </a:lnTo>
                <a:lnTo>
                  <a:pt x="5459" y="96"/>
                </a:lnTo>
                <a:lnTo>
                  <a:pt x="5459" y="96"/>
                </a:lnTo>
                <a:lnTo>
                  <a:pt x="5460" y="97"/>
                </a:lnTo>
                <a:lnTo>
                  <a:pt x="5460" y="97"/>
                </a:lnTo>
                <a:lnTo>
                  <a:pt x="5461" y="98"/>
                </a:lnTo>
                <a:lnTo>
                  <a:pt x="5461" y="98"/>
                </a:lnTo>
                <a:lnTo>
                  <a:pt x="5461" y="98"/>
                </a:lnTo>
                <a:lnTo>
                  <a:pt x="5462" y="98"/>
                </a:lnTo>
                <a:lnTo>
                  <a:pt x="5462" y="97"/>
                </a:lnTo>
                <a:lnTo>
                  <a:pt x="5463" y="97"/>
                </a:lnTo>
                <a:lnTo>
                  <a:pt x="5463" y="97"/>
                </a:lnTo>
                <a:lnTo>
                  <a:pt x="5464" y="97"/>
                </a:lnTo>
                <a:lnTo>
                  <a:pt x="5465" y="96"/>
                </a:lnTo>
                <a:lnTo>
                  <a:pt x="5465" y="96"/>
                </a:lnTo>
                <a:lnTo>
                  <a:pt x="5465" y="96"/>
                </a:lnTo>
                <a:lnTo>
                  <a:pt x="5466" y="96"/>
                </a:lnTo>
                <a:lnTo>
                  <a:pt x="5466" y="96"/>
                </a:lnTo>
                <a:lnTo>
                  <a:pt x="5467" y="98"/>
                </a:lnTo>
                <a:lnTo>
                  <a:pt x="5467" y="98"/>
                </a:lnTo>
                <a:lnTo>
                  <a:pt x="5468" y="96"/>
                </a:lnTo>
                <a:lnTo>
                  <a:pt x="5469" y="96"/>
                </a:lnTo>
                <a:lnTo>
                  <a:pt x="5469" y="96"/>
                </a:lnTo>
                <a:lnTo>
                  <a:pt x="5469" y="96"/>
                </a:lnTo>
                <a:lnTo>
                  <a:pt x="5469" y="96"/>
                </a:lnTo>
                <a:lnTo>
                  <a:pt x="5470" y="96"/>
                </a:lnTo>
                <a:lnTo>
                  <a:pt x="5471" y="96"/>
                </a:lnTo>
                <a:lnTo>
                  <a:pt x="5471" y="96"/>
                </a:lnTo>
                <a:lnTo>
                  <a:pt x="5472" y="94"/>
                </a:lnTo>
                <a:lnTo>
                  <a:pt x="5472" y="94"/>
                </a:lnTo>
                <a:lnTo>
                  <a:pt x="5472" y="94"/>
                </a:lnTo>
                <a:lnTo>
                  <a:pt x="5473" y="94"/>
                </a:lnTo>
                <a:lnTo>
                  <a:pt x="5473" y="94"/>
                </a:lnTo>
                <a:lnTo>
                  <a:pt x="5474" y="94"/>
                </a:lnTo>
                <a:lnTo>
                  <a:pt x="5475" y="94"/>
                </a:lnTo>
                <a:lnTo>
                  <a:pt x="5475" y="94"/>
                </a:lnTo>
                <a:lnTo>
                  <a:pt x="5475" y="94"/>
                </a:lnTo>
                <a:lnTo>
                  <a:pt x="5476" y="94"/>
                </a:lnTo>
                <a:lnTo>
                  <a:pt x="5476" y="94"/>
                </a:lnTo>
                <a:lnTo>
                  <a:pt x="5476" y="94"/>
                </a:lnTo>
                <a:lnTo>
                  <a:pt x="5477" y="94"/>
                </a:lnTo>
                <a:lnTo>
                  <a:pt x="5477" y="94"/>
                </a:lnTo>
                <a:lnTo>
                  <a:pt x="5477" y="94"/>
                </a:lnTo>
                <a:lnTo>
                  <a:pt x="5477" y="94"/>
                </a:lnTo>
                <a:lnTo>
                  <a:pt x="5478" y="94"/>
                </a:lnTo>
                <a:lnTo>
                  <a:pt x="5478" y="94"/>
                </a:lnTo>
                <a:lnTo>
                  <a:pt x="5479" y="94"/>
                </a:lnTo>
                <a:lnTo>
                  <a:pt x="5479" y="94"/>
                </a:lnTo>
                <a:lnTo>
                  <a:pt x="5480" y="94"/>
                </a:lnTo>
                <a:lnTo>
                  <a:pt x="5480" y="94"/>
                </a:lnTo>
                <a:lnTo>
                  <a:pt x="5481" y="94"/>
                </a:lnTo>
                <a:lnTo>
                  <a:pt x="5481" y="94"/>
                </a:lnTo>
                <a:lnTo>
                  <a:pt x="5482" y="94"/>
                </a:lnTo>
                <a:lnTo>
                  <a:pt x="5482" y="94"/>
                </a:lnTo>
                <a:lnTo>
                  <a:pt x="5482" y="95"/>
                </a:lnTo>
                <a:lnTo>
                  <a:pt x="5483" y="95"/>
                </a:lnTo>
                <a:lnTo>
                  <a:pt x="5483" y="95"/>
                </a:lnTo>
                <a:lnTo>
                  <a:pt x="5483" y="95"/>
                </a:lnTo>
                <a:lnTo>
                  <a:pt x="5484" y="94"/>
                </a:lnTo>
                <a:lnTo>
                  <a:pt x="5485" y="94"/>
                </a:lnTo>
                <a:lnTo>
                  <a:pt x="5485" y="94"/>
                </a:lnTo>
                <a:lnTo>
                  <a:pt x="5486" y="94"/>
                </a:lnTo>
                <a:lnTo>
                  <a:pt x="5486" y="94"/>
                </a:lnTo>
                <a:lnTo>
                  <a:pt x="5487" y="94"/>
                </a:lnTo>
                <a:lnTo>
                  <a:pt x="5487" y="94"/>
                </a:lnTo>
                <a:lnTo>
                  <a:pt x="5487" y="94"/>
                </a:lnTo>
                <a:lnTo>
                  <a:pt x="5488" y="94"/>
                </a:lnTo>
                <a:lnTo>
                  <a:pt x="5488" y="94"/>
                </a:lnTo>
                <a:lnTo>
                  <a:pt x="5489" y="94"/>
                </a:lnTo>
                <a:lnTo>
                  <a:pt x="5489" y="94"/>
                </a:lnTo>
                <a:lnTo>
                  <a:pt x="5489" y="95"/>
                </a:lnTo>
                <a:lnTo>
                  <a:pt x="5490" y="96"/>
                </a:lnTo>
                <a:lnTo>
                  <a:pt x="5490" y="96"/>
                </a:lnTo>
                <a:lnTo>
                  <a:pt x="5491" y="96"/>
                </a:lnTo>
                <a:lnTo>
                  <a:pt x="5491" y="96"/>
                </a:lnTo>
                <a:lnTo>
                  <a:pt x="5492" y="96"/>
                </a:lnTo>
                <a:lnTo>
                  <a:pt x="5492" y="96"/>
                </a:lnTo>
                <a:lnTo>
                  <a:pt x="5493" y="95"/>
                </a:lnTo>
                <a:lnTo>
                  <a:pt x="5493" y="95"/>
                </a:lnTo>
                <a:lnTo>
                  <a:pt x="5494" y="96"/>
                </a:lnTo>
                <a:lnTo>
                  <a:pt x="5494" y="96"/>
                </a:lnTo>
                <a:lnTo>
                  <a:pt x="5495" y="96"/>
                </a:lnTo>
                <a:lnTo>
                  <a:pt x="5496" y="97"/>
                </a:lnTo>
                <a:lnTo>
                  <a:pt x="5497" y="96"/>
                </a:lnTo>
                <a:lnTo>
                  <a:pt x="5497" y="96"/>
                </a:lnTo>
                <a:lnTo>
                  <a:pt x="5497" y="95"/>
                </a:lnTo>
                <a:lnTo>
                  <a:pt x="5498" y="95"/>
                </a:lnTo>
                <a:lnTo>
                  <a:pt x="5498" y="95"/>
                </a:lnTo>
                <a:lnTo>
                  <a:pt x="5499" y="95"/>
                </a:lnTo>
                <a:lnTo>
                  <a:pt x="5499" y="95"/>
                </a:lnTo>
                <a:lnTo>
                  <a:pt x="5499" y="95"/>
                </a:lnTo>
                <a:lnTo>
                  <a:pt x="5500" y="96"/>
                </a:lnTo>
                <a:lnTo>
                  <a:pt x="5501" y="96"/>
                </a:lnTo>
                <a:lnTo>
                  <a:pt x="5501" y="96"/>
                </a:lnTo>
                <a:lnTo>
                  <a:pt x="5501" y="95"/>
                </a:lnTo>
                <a:lnTo>
                  <a:pt x="5502" y="95"/>
                </a:lnTo>
                <a:lnTo>
                  <a:pt x="5503" y="95"/>
                </a:lnTo>
                <a:lnTo>
                  <a:pt x="5503" y="95"/>
                </a:lnTo>
                <a:lnTo>
                  <a:pt x="5504" y="95"/>
                </a:lnTo>
                <a:lnTo>
                  <a:pt x="5504" y="96"/>
                </a:lnTo>
                <a:lnTo>
                  <a:pt x="5504" y="96"/>
                </a:lnTo>
                <a:lnTo>
                  <a:pt x="5505" y="96"/>
                </a:lnTo>
                <a:lnTo>
                  <a:pt x="5505" y="96"/>
                </a:lnTo>
                <a:lnTo>
                  <a:pt x="5505" y="96"/>
                </a:lnTo>
                <a:lnTo>
                  <a:pt x="5506" y="96"/>
                </a:lnTo>
                <a:lnTo>
                  <a:pt x="5507" y="96"/>
                </a:lnTo>
                <a:lnTo>
                  <a:pt x="5507" y="96"/>
                </a:lnTo>
                <a:lnTo>
                  <a:pt x="5507" y="96"/>
                </a:lnTo>
                <a:lnTo>
                  <a:pt x="5508" y="96"/>
                </a:lnTo>
                <a:lnTo>
                  <a:pt x="5508" y="97"/>
                </a:lnTo>
                <a:lnTo>
                  <a:pt x="5509" y="98"/>
                </a:lnTo>
                <a:lnTo>
                  <a:pt x="5509" y="98"/>
                </a:lnTo>
                <a:lnTo>
                  <a:pt x="5509" y="98"/>
                </a:lnTo>
                <a:lnTo>
                  <a:pt x="5510" y="98"/>
                </a:lnTo>
                <a:lnTo>
                  <a:pt x="5510" y="98"/>
                </a:lnTo>
                <a:lnTo>
                  <a:pt x="5510" y="98"/>
                </a:lnTo>
                <a:lnTo>
                  <a:pt x="5511" y="98"/>
                </a:lnTo>
                <a:lnTo>
                  <a:pt x="5511" y="98"/>
                </a:lnTo>
                <a:lnTo>
                  <a:pt x="5511" y="98"/>
                </a:lnTo>
                <a:lnTo>
                  <a:pt x="5512" y="98"/>
                </a:lnTo>
                <a:lnTo>
                  <a:pt x="5512" y="98"/>
                </a:lnTo>
                <a:lnTo>
                  <a:pt x="5513" y="98"/>
                </a:lnTo>
                <a:lnTo>
                  <a:pt x="5513" y="96"/>
                </a:lnTo>
                <a:lnTo>
                  <a:pt x="5513" y="95"/>
                </a:lnTo>
                <a:lnTo>
                  <a:pt x="5514" y="96"/>
                </a:lnTo>
                <a:lnTo>
                  <a:pt x="5514" y="96"/>
                </a:lnTo>
                <a:lnTo>
                  <a:pt x="5515" y="96"/>
                </a:lnTo>
                <a:lnTo>
                  <a:pt x="5515" y="96"/>
                </a:lnTo>
                <a:lnTo>
                  <a:pt x="5515" y="96"/>
                </a:lnTo>
                <a:lnTo>
                  <a:pt x="5516" y="95"/>
                </a:lnTo>
                <a:lnTo>
                  <a:pt x="5517" y="94"/>
                </a:lnTo>
                <a:lnTo>
                  <a:pt x="5517" y="94"/>
                </a:lnTo>
                <a:lnTo>
                  <a:pt x="5517" y="94"/>
                </a:lnTo>
                <a:lnTo>
                  <a:pt x="5518" y="94"/>
                </a:lnTo>
                <a:lnTo>
                  <a:pt x="5519" y="93"/>
                </a:lnTo>
                <a:lnTo>
                  <a:pt x="5519" y="93"/>
                </a:lnTo>
                <a:lnTo>
                  <a:pt x="5520" y="93"/>
                </a:lnTo>
                <a:lnTo>
                  <a:pt x="5520" y="93"/>
                </a:lnTo>
                <a:lnTo>
                  <a:pt x="5520" y="93"/>
                </a:lnTo>
                <a:lnTo>
                  <a:pt x="5521" y="93"/>
                </a:lnTo>
                <a:lnTo>
                  <a:pt x="5521" y="93"/>
                </a:lnTo>
                <a:lnTo>
                  <a:pt x="5522" y="92"/>
                </a:lnTo>
                <a:lnTo>
                  <a:pt x="5522" y="92"/>
                </a:lnTo>
                <a:lnTo>
                  <a:pt x="5523" y="93"/>
                </a:lnTo>
                <a:lnTo>
                  <a:pt x="5524" y="93"/>
                </a:lnTo>
                <a:lnTo>
                  <a:pt x="5524" y="93"/>
                </a:lnTo>
                <a:lnTo>
                  <a:pt x="5524" y="93"/>
                </a:lnTo>
                <a:lnTo>
                  <a:pt x="5524" y="93"/>
                </a:lnTo>
                <a:lnTo>
                  <a:pt x="5525" y="93"/>
                </a:lnTo>
                <a:lnTo>
                  <a:pt x="5525" y="93"/>
                </a:lnTo>
                <a:lnTo>
                  <a:pt x="5526" y="92"/>
                </a:lnTo>
                <a:lnTo>
                  <a:pt x="5526" y="92"/>
                </a:lnTo>
                <a:lnTo>
                  <a:pt x="5526" y="92"/>
                </a:lnTo>
                <a:lnTo>
                  <a:pt x="5527" y="92"/>
                </a:lnTo>
                <a:lnTo>
                  <a:pt x="5527" y="92"/>
                </a:lnTo>
                <a:lnTo>
                  <a:pt x="5528" y="92"/>
                </a:lnTo>
                <a:lnTo>
                  <a:pt x="5528" y="92"/>
                </a:lnTo>
                <a:lnTo>
                  <a:pt x="5528" y="92"/>
                </a:lnTo>
                <a:lnTo>
                  <a:pt x="5529" y="92"/>
                </a:lnTo>
                <a:lnTo>
                  <a:pt x="5530" y="92"/>
                </a:lnTo>
                <a:lnTo>
                  <a:pt x="5530" y="92"/>
                </a:lnTo>
                <a:lnTo>
                  <a:pt x="5531" y="91"/>
                </a:lnTo>
                <a:lnTo>
                  <a:pt x="5531" y="91"/>
                </a:lnTo>
                <a:lnTo>
                  <a:pt x="5532" y="91"/>
                </a:lnTo>
                <a:lnTo>
                  <a:pt x="5532" y="91"/>
                </a:lnTo>
                <a:lnTo>
                  <a:pt x="5532" y="91"/>
                </a:lnTo>
                <a:lnTo>
                  <a:pt x="5533" y="92"/>
                </a:lnTo>
                <a:lnTo>
                  <a:pt x="5534" y="92"/>
                </a:lnTo>
                <a:lnTo>
                  <a:pt x="5534" y="92"/>
                </a:lnTo>
                <a:lnTo>
                  <a:pt x="5535" y="92"/>
                </a:lnTo>
                <a:lnTo>
                  <a:pt x="5535" y="92"/>
                </a:lnTo>
                <a:lnTo>
                  <a:pt x="5536" y="91"/>
                </a:lnTo>
                <a:lnTo>
                  <a:pt x="5536" y="91"/>
                </a:lnTo>
                <a:lnTo>
                  <a:pt x="5536" y="91"/>
                </a:lnTo>
                <a:lnTo>
                  <a:pt x="5537" y="90"/>
                </a:lnTo>
                <a:lnTo>
                  <a:pt x="5537" y="91"/>
                </a:lnTo>
                <a:lnTo>
                  <a:pt x="5538" y="90"/>
                </a:lnTo>
                <a:lnTo>
                  <a:pt x="5538" y="91"/>
                </a:lnTo>
                <a:lnTo>
                  <a:pt x="5539" y="91"/>
                </a:lnTo>
                <a:lnTo>
                  <a:pt x="5539" y="91"/>
                </a:lnTo>
                <a:lnTo>
                  <a:pt x="5540" y="91"/>
                </a:lnTo>
                <a:lnTo>
                  <a:pt x="5540" y="91"/>
                </a:lnTo>
                <a:lnTo>
                  <a:pt x="5541" y="90"/>
                </a:lnTo>
                <a:lnTo>
                  <a:pt x="5541" y="90"/>
                </a:lnTo>
                <a:lnTo>
                  <a:pt x="5542" y="90"/>
                </a:lnTo>
                <a:lnTo>
                  <a:pt x="5542" y="90"/>
                </a:lnTo>
                <a:lnTo>
                  <a:pt x="5543" y="89"/>
                </a:lnTo>
                <a:lnTo>
                  <a:pt x="5543" y="90"/>
                </a:lnTo>
                <a:lnTo>
                  <a:pt x="5544" y="90"/>
                </a:lnTo>
                <a:lnTo>
                  <a:pt x="5544" y="90"/>
                </a:lnTo>
                <a:lnTo>
                  <a:pt x="5544" y="91"/>
                </a:lnTo>
                <a:lnTo>
                  <a:pt x="5545" y="91"/>
                </a:lnTo>
                <a:lnTo>
                  <a:pt x="5546" y="92"/>
                </a:lnTo>
                <a:lnTo>
                  <a:pt x="5546" y="93"/>
                </a:lnTo>
                <a:lnTo>
                  <a:pt x="5546" y="92"/>
                </a:lnTo>
                <a:lnTo>
                  <a:pt x="5547" y="92"/>
                </a:lnTo>
                <a:lnTo>
                  <a:pt x="5547" y="92"/>
                </a:lnTo>
                <a:lnTo>
                  <a:pt x="5548" y="93"/>
                </a:lnTo>
                <a:lnTo>
                  <a:pt x="5548" y="93"/>
                </a:lnTo>
                <a:lnTo>
                  <a:pt x="5549" y="95"/>
                </a:lnTo>
                <a:lnTo>
                  <a:pt x="5550" y="95"/>
                </a:lnTo>
                <a:lnTo>
                  <a:pt x="5550" y="96"/>
                </a:lnTo>
                <a:lnTo>
                  <a:pt x="5551" y="96"/>
                </a:lnTo>
                <a:lnTo>
                  <a:pt x="5551" y="96"/>
                </a:lnTo>
                <a:lnTo>
                  <a:pt x="5551" y="96"/>
                </a:lnTo>
                <a:lnTo>
                  <a:pt x="5552" y="96"/>
                </a:lnTo>
                <a:lnTo>
                  <a:pt x="5552" y="96"/>
                </a:lnTo>
                <a:lnTo>
                  <a:pt x="5553" y="96"/>
                </a:lnTo>
                <a:lnTo>
                  <a:pt x="5553" y="96"/>
                </a:lnTo>
                <a:lnTo>
                  <a:pt x="5553" y="96"/>
                </a:lnTo>
                <a:lnTo>
                  <a:pt x="5554" y="97"/>
                </a:lnTo>
                <a:lnTo>
                  <a:pt x="5555" y="97"/>
                </a:lnTo>
                <a:lnTo>
                  <a:pt x="5555" y="97"/>
                </a:lnTo>
                <a:lnTo>
                  <a:pt x="5556" y="97"/>
                </a:lnTo>
                <a:lnTo>
                  <a:pt x="5556" y="97"/>
                </a:lnTo>
                <a:lnTo>
                  <a:pt x="5557" y="98"/>
                </a:lnTo>
                <a:lnTo>
                  <a:pt x="5557" y="98"/>
                </a:lnTo>
                <a:lnTo>
                  <a:pt x="5558" y="98"/>
                </a:lnTo>
                <a:lnTo>
                  <a:pt x="5558" y="98"/>
                </a:lnTo>
                <a:lnTo>
                  <a:pt x="5559" y="99"/>
                </a:lnTo>
                <a:lnTo>
                  <a:pt x="5560" y="99"/>
                </a:lnTo>
                <a:lnTo>
                  <a:pt x="5560" y="99"/>
                </a:lnTo>
                <a:lnTo>
                  <a:pt x="5560" y="99"/>
                </a:lnTo>
                <a:lnTo>
                  <a:pt x="5561" y="99"/>
                </a:lnTo>
                <a:lnTo>
                  <a:pt x="5561" y="99"/>
                </a:lnTo>
                <a:lnTo>
                  <a:pt x="5562" y="99"/>
                </a:lnTo>
                <a:lnTo>
                  <a:pt x="5562" y="99"/>
                </a:lnTo>
                <a:lnTo>
                  <a:pt x="5562" y="99"/>
                </a:lnTo>
                <a:lnTo>
                  <a:pt x="5563" y="100"/>
                </a:lnTo>
                <a:lnTo>
                  <a:pt x="5563" y="100"/>
                </a:lnTo>
                <a:lnTo>
                  <a:pt x="5564" y="100"/>
                </a:lnTo>
                <a:lnTo>
                  <a:pt x="5564" y="100"/>
                </a:lnTo>
                <a:lnTo>
                  <a:pt x="5565" y="100"/>
                </a:lnTo>
                <a:lnTo>
                  <a:pt x="5566" y="100"/>
                </a:lnTo>
                <a:lnTo>
                  <a:pt x="5566" y="100"/>
                </a:lnTo>
                <a:lnTo>
                  <a:pt x="5567" y="100"/>
                </a:lnTo>
                <a:lnTo>
                  <a:pt x="5567" y="99"/>
                </a:lnTo>
                <a:lnTo>
                  <a:pt x="5568" y="97"/>
                </a:lnTo>
                <a:lnTo>
                  <a:pt x="5568" y="96"/>
                </a:lnTo>
                <a:lnTo>
                  <a:pt x="5569" y="94"/>
                </a:lnTo>
                <a:lnTo>
                  <a:pt x="5569" y="94"/>
                </a:lnTo>
                <a:lnTo>
                  <a:pt x="5569" y="94"/>
                </a:lnTo>
                <a:lnTo>
                  <a:pt x="5570" y="93"/>
                </a:lnTo>
                <a:lnTo>
                  <a:pt x="5570" y="93"/>
                </a:lnTo>
                <a:lnTo>
                  <a:pt x="5571" y="94"/>
                </a:lnTo>
                <a:lnTo>
                  <a:pt x="5572" y="95"/>
                </a:lnTo>
                <a:lnTo>
                  <a:pt x="5572" y="95"/>
                </a:lnTo>
                <a:lnTo>
                  <a:pt x="5572" y="95"/>
                </a:lnTo>
                <a:lnTo>
                  <a:pt x="5573" y="94"/>
                </a:lnTo>
                <a:lnTo>
                  <a:pt x="5573" y="93"/>
                </a:lnTo>
                <a:lnTo>
                  <a:pt x="5574" y="92"/>
                </a:lnTo>
                <a:lnTo>
                  <a:pt x="5574" y="92"/>
                </a:lnTo>
                <a:lnTo>
                  <a:pt x="5575" y="91"/>
                </a:lnTo>
                <a:lnTo>
                  <a:pt x="5576" y="92"/>
                </a:lnTo>
                <a:lnTo>
                  <a:pt x="5576" y="91"/>
                </a:lnTo>
                <a:lnTo>
                  <a:pt x="5576" y="91"/>
                </a:lnTo>
                <a:lnTo>
                  <a:pt x="5577" y="91"/>
                </a:lnTo>
                <a:lnTo>
                  <a:pt x="5578" y="92"/>
                </a:lnTo>
                <a:lnTo>
                  <a:pt x="5578" y="92"/>
                </a:lnTo>
                <a:lnTo>
                  <a:pt x="5578" y="92"/>
                </a:lnTo>
                <a:lnTo>
                  <a:pt x="5578" y="92"/>
                </a:lnTo>
                <a:lnTo>
                  <a:pt x="5579" y="91"/>
                </a:lnTo>
                <a:lnTo>
                  <a:pt x="5579" y="90"/>
                </a:lnTo>
                <a:lnTo>
                  <a:pt x="5580" y="89"/>
                </a:lnTo>
                <a:lnTo>
                  <a:pt x="5580" y="89"/>
                </a:lnTo>
                <a:lnTo>
                  <a:pt x="5581" y="88"/>
                </a:lnTo>
                <a:lnTo>
                  <a:pt x="5582" y="88"/>
                </a:lnTo>
                <a:lnTo>
                  <a:pt x="5583" y="87"/>
                </a:lnTo>
                <a:lnTo>
                  <a:pt x="5583" y="87"/>
                </a:lnTo>
                <a:lnTo>
                  <a:pt x="5584" y="88"/>
                </a:lnTo>
                <a:lnTo>
                  <a:pt x="5584" y="88"/>
                </a:lnTo>
                <a:lnTo>
                  <a:pt x="5585" y="87"/>
                </a:lnTo>
                <a:lnTo>
                  <a:pt x="5585" y="86"/>
                </a:lnTo>
                <a:lnTo>
                  <a:pt x="5586" y="83"/>
                </a:lnTo>
                <a:lnTo>
                  <a:pt x="5586" y="82"/>
                </a:lnTo>
                <a:lnTo>
                  <a:pt x="5587" y="80"/>
                </a:lnTo>
                <a:lnTo>
                  <a:pt x="5588" y="80"/>
                </a:lnTo>
                <a:lnTo>
                  <a:pt x="5588" y="80"/>
                </a:lnTo>
                <a:lnTo>
                  <a:pt x="5589" y="80"/>
                </a:lnTo>
                <a:lnTo>
                  <a:pt x="5589" y="80"/>
                </a:lnTo>
                <a:lnTo>
                  <a:pt x="5589" y="80"/>
                </a:lnTo>
                <a:lnTo>
                  <a:pt x="5589" y="80"/>
                </a:lnTo>
                <a:lnTo>
                  <a:pt x="5590" y="80"/>
                </a:lnTo>
                <a:lnTo>
                  <a:pt x="5590" y="80"/>
                </a:lnTo>
                <a:lnTo>
                  <a:pt x="5591" y="77"/>
                </a:lnTo>
                <a:lnTo>
                  <a:pt x="5591" y="76"/>
                </a:lnTo>
                <a:lnTo>
                  <a:pt x="5592" y="73"/>
                </a:lnTo>
                <a:lnTo>
                  <a:pt x="5593" y="72"/>
                </a:lnTo>
                <a:lnTo>
                  <a:pt x="5594" y="71"/>
                </a:lnTo>
                <a:lnTo>
                  <a:pt x="5594" y="73"/>
                </a:lnTo>
                <a:lnTo>
                  <a:pt x="5595" y="75"/>
                </a:lnTo>
                <a:lnTo>
                  <a:pt x="5595" y="75"/>
                </a:lnTo>
                <a:lnTo>
                  <a:pt x="5596" y="76"/>
                </a:lnTo>
                <a:lnTo>
                  <a:pt x="5596" y="76"/>
                </a:lnTo>
                <a:lnTo>
                  <a:pt x="5596" y="76"/>
                </a:lnTo>
                <a:lnTo>
                  <a:pt x="5597" y="77"/>
                </a:lnTo>
                <a:lnTo>
                  <a:pt x="5598" y="77"/>
                </a:lnTo>
                <a:lnTo>
                  <a:pt x="5599" y="78"/>
                </a:lnTo>
                <a:lnTo>
                  <a:pt x="5599" y="78"/>
                </a:lnTo>
                <a:lnTo>
                  <a:pt x="5599" y="79"/>
                </a:lnTo>
                <a:lnTo>
                  <a:pt x="5599" y="77"/>
                </a:lnTo>
                <a:lnTo>
                  <a:pt x="5600" y="78"/>
                </a:lnTo>
                <a:lnTo>
                  <a:pt x="5600" y="79"/>
                </a:lnTo>
                <a:lnTo>
                  <a:pt x="5601" y="79"/>
                </a:lnTo>
                <a:lnTo>
                  <a:pt x="5601" y="80"/>
                </a:lnTo>
                <a:lnTo>
                  <a:pt x="5602" y="80"/>
                </a:lnTo>
                <a:lnTo>
                  <a:pt x="5602" y="79"/>
                </a:lnTo>
                <a:lnTo>
                  <a:pt x="5602" y="79"/>
                </a:lnTo>
                <a:lnTo>
                  <a:pt x="5603" y="79"/>
                </a:lnTo>
                <a:lnTo>
                  <a:pt x="5603" y="80"/>
                </a:lnTo>
                <a:lnTo>
                  <a:pt x="5604" y="80"/>
                </a:lnTo>
                <a:lnTo>
                  <a:pt x="5605" y="80"/>
                </a:lnTo>
                <a:lnTo>
                  <a:pt x="5605" y="81"/>
                </a:lnTo>
                <a:lnTo>
                  <a:pt x="5605" y="81"/>
                </a:lnTo>
                <a:lnTo>
                  <a:pt x="5606" y="81"/>
                </a:lnTo>
                <a:lnTo>
                  <a:pt x="5606" y="82"/>
                </a:lnTo>
                <a:lnTo>
                  <a:pt x="5607" y="82"/>
                </a:lnTo>
                <a:lnTo>
                  <a:pt x="5607" y="82"/>
                </a:lnTo>
                <a:lnTo>
                  <a:pt x="5608" y="83"/>
                </a:lnTo>
                <a:lnTo>
                  <a:pt x="5608" y="82"/>
                </a:lnTo>
                <a:lnTo>
                  <a:pt x="5609" y="82"/>
                </a:lnTo>
                <a:lnTo>
                  <a:pt x="5610" y="81"/>
                </a:lnTo>
                <a:lnTo>
                  <a:pt x="5610" y="80"/>
                </a:lnTo>
                <a:lnTo>
                  <a:pt x="5611" y="80"/>
                </a:lnTo>
                <a:lnTo>
                  <a:pt x="5611" y="80"/>
                </a:lnTo>
                <a:lnTo>
                  <a:pt x="5612" y="81"/>
                </a:lnTo>
                <a:lnTo>
                  <a:pt x="5612" y="81"/>
                </a:lnTo>
                <a:lnTo>
                  <a:pt x="5613" y="82"/>
                </a:lnTo>
                <a:lnTo>
                  <a:pt x="5614" y="82"/>
                </a:lnTo>
                <a:lnTo>
                  <a:pt x="5614" y="82"/>
                </a:lnTo>
                <a:lnTo>
                  <a:pt x="5615" y="81"/>
                </a:lnTo>
                <a:lnTo>
                  <a:pt x="5615" y="80"/>
                </a:lnTo>
                <a:lnTo>
                  <a:pt x="5616" y="80"/>
                </a:lnTo>
                <a:lnTo>
                  <a:pt x="5616" y="80"/>
                </a:lnTo>
                <a:lnTo>
                  <a:pt x="5617" y="79"/>
                </a:lnTo>
                <a:lnTo>
                  <a:pt x="5617" y="79"/>
                </a:lnTo>
                <a:lnTo>
                  <a:pt x="5617" y="79"/>
                </a:lnTo>
                <a:lnTo>
                  <a:pt x="5618" y="78"/>
                </a:lnTo>
                <a:lnTo>
                  <a:pt x="5618" y="79"/>
                </a:lnTo>
                <a:lnTo>
                  <a:pt x="5619" y="79"/>
                </a:lnTo>
                <a:lnTo>
                  <a:pt x="5619" y="80"/>
                </a:lnTo>
                <a:lnTo>
                  <a:pt x="5620" y="80"/>
                </a:lnTo>
                <a:lnTo>
                  <a:pt x="5621" y="80"/>
                </a:lnTo>
                <a:lnTo>
                  <a:pt x="5621" y="80"/>
                </a:lnTo>
                <a:lnTo>
                  <a:pt x="5622" y="79"/>
                </a:lnTo>
                <a:lnTo>
                  <a:pt x="5622" y="79"/>
                </a:lnTo>
                <a:lnTo>
                  <a:pt x="5622" y="79"/>
                </a:lnTo>
                <a:lnTo>
                  <a:pt x="5623" y="78"/>
                </a:lnTo>
                <a:lnTo>
                  <a:pt x="5623" y="79"/>
                </a:lnTo>
                <a:lnTo>
                  <a:pt x="5623" y="79"/>
                </a:lnTo>
                <a:lnTo>
                  <a:pt x="5623" y="79"/>
                </a:lnTo>
                <a:lnTo>
                  <a:pt x="5624" y="79"/>
                </a:lnTo>
                <a:lnTo>
                  <a:pt x="5624" y="79"/>
                </a:lnTo>
                <a:lnTo>
                  <a:pt x="5625" y="78"/>
                </a:lnTo>
                <a:lnTo>
                  <a:pt x="5625" y="79"/>
                </a:lnTo>
                <a:lnTo>
                  <a:pt x="5626" y="78"/>
                </a:lnTo>
                <a:lnTo>
                  <a:pt x="5626" y="76"/>
                </a:lnTo>
                <a:lnTo>
                  <a:pt x="5627" y="70"/>
                </a:lnTo>
                <a:lnTo>
                  <a:pt x="5627" y="69"/>
                </a:lnTo>
                <a:lnTo>
                  <a:pt x="5628" y="65"/>
                </a:lnTo>
                <a:lnTo>
                  <a:pt x="5628" y="64"/>
                </a:lnTo>
                <a:lnTo>
                  <a:pt x="5629" y="63"/>
                </a:lnTo>
                <a:lnTo>
                  <a:pt x="5630" y="63"/>
                </a:lnTo>
                <a:lnTo>
                  <a:pt x="5631" y="64"/>
                </a:lnTo>
                <a:lnTo>
                  <a:pt x="5631" y="64"/>
                </a:lnTo>
                <a:lnTo>
                  <a:pt x="5631" y="65"/>
                </a:lnTo>
                <a:lnTo>
                  <a:pt x="5632" y="57"/>
                </a:lnTo>
                <a:lnTo>
                  <a:pt x="5632" y="50"/>
                </a:lnTo>
                <a:lnTo>
                  <a:pt x="5633" y="27"/>
                </a:lnTo>
                <a:lnTo>
                  <a:pt x="5633" y="21"/>
                </a:lnTo>
                <a:lnTo>
                  <a:pt x="5634" y="26"/>
                </a:lnTo>
                <a:lnTo>
                  <a:pt x="5635" y="27"/>
                </a:lnTo>
                <a:lnTo>
                  <a:pt x="5635" y="38"/>
                </a:lnTo>
                <a:lnTo>
                  <a:pt x="5636" y="38"/>
                </a:lnTo>
                <a:lnTo>
                  <a:pt x="5636" y="38"/>
                </a:lnTo>
                <a:lnTo>
                  <a:pt x="5637" y="38"/>
                </a:lnTo>
                <a:lnTo>
                  <a:pt x="5637" y="38"/>
                </a:lnTo>
                <a:lnTo>
                  <a:pt x="5638" y="32"/>
                </a:lnTo>
                <a:lnTo>
                  <a:pt x="5638" y="32"/>
                </a:lnTo>
                <a:lnTo>
                  <a:pt x="5638" y="32"/>
                </a:lnTo>
                <a:lnTo>
                  <a:pt x="5639" y="30"/>
                </a:lnTo>
                <a:lnTo>
                  <a:pt x="5639" y="30"/>
                </a:lnTo>
                <a:lnTo>
                  <a:pt x="5640" y="33"/>
                </a:lnTo>
                <a:lnTo>
                  <a:pt x="5641" y="33"/>
                </a:lnTo>
                <a:lnTo>
                  <a:pt x="5642" y="36"/>
                </a:lnTo>
                <a:lnTo>
                  <a:pt x="5642" y="37"/>
                </a:lnTo>
                <a:lnTo>
                  <a:pt x="5643" y="38"/>
                </a:lnTo>
                <a:lnTo>
                  <a:pt x="5643" y="38"/>
                </a:lnTo>
                <a:lnTo>
                  <a:pt x="5643" y="39"/>
                </a:lnTo>
                <a:lnTo>
                  <a:pt x="5644" y="38"/>
                </a:lnTo>
                <a:lnTo>
                  <a:pt x="5644" y="38"/>
                </a:lnTo>
                <a:lnTo>
                  <a:pt x="5644" y="38"/>
                </a:lnTo>
                <a:lnTo>
                  <a:pt x="5645" y="37"/>
                </a:lnTo>
                <a:lnTo>
                  <a:pt x="5646" y="36"/>
                </a:lnTo>
                <a:lnTo>
                  <a:pt x="5646" y="36"/>
                </a:lnTo>
                <a:lnTo>
                  <a:pt x="5646" y="38"/>
                </a:lnTo>
                <a:lnTo>
                  <a:pt x="5647" y="40"/>
                </a:lnTo>
                <a:lnTo>
                  <a:pt x="5648" y="38"/>
                </a:lnTo>
                <a:lnTo>
                  <a:pt x="5648" y="39"/>
                </a:lnTo>
                <a:lnTo>
                  <a:pt x="5649" y="40"/>
                </a:lnTo>
                <a:lnTo>
                  <a:pt x="5649" y="40"/>
                </a:lnTo>
                <a:lnTo>
                  <a:pt x="5650" y="40"/>
                </a:lnTo>
                <a:lnTo>
                  <a:pt x="5650" y="40"/>
                </a:lnTo>
                <a:lnTo>
                  <a:pt x="5651" y="40"/>
                </a:lnTo>
                <a:lnTo>
                  <a:pt x="5651" y="39"/>
                </a:lnTo>
                <a:lnTo>
                  <a:pt x="5652" y="40"/>
                </a:lnTo>
                <a:lnTo>
                  <a:pt x="5653" y="40"/>
                </a:lnTo>
                <a:lnTo>
                  <a:pt x="5653" y="38"/>
                </a:lnTo>
                <a:lnTo>
                  <a:pt x="5653" y="38"/>
                </a:lnTo>
                <a:lnTo>
                  <a:pt x="5654" y="38"/>
                </a:lnTo>
                <a:lnTo>
                  <a:pt x="5654" y="38"/>
                </a:lnTo>
                <a:lnTo>
                  <a:pt x="5655" y="38"/>
                </a:lnTo>
                <a:lnTo>
                  <a:pt x="5655" y="38"/>
                </a:lnTo>
                <a:lnTo>
                  <a:pt x="5655" y="37"/>
                </a:lnTo>
                <a:lnTo>
                  <a:pt x="5656" y="38"/>
                </a:lnTo>
                <a:lnTo>
                  <a:pt x="5656" y="38"/>
                </a:lnTo>
                <a:lnTo>
                  <a:pt x="5657" y="38"/>
                </a:lnTo>
                <a:lnTo>
                  <a:pt x="5658" y="37"/>
                </a:lnTo>
                <a:lnTo>
                  <a:pt x="5658" y="37"/>
                </a:lnTo>
                <a:lnTo>
                  <a:pt x="5658" y="38"/>
                </a:lnTo>
                <a:lnTo>
                  <a:pt x="5659" y="36"/>
                </a:lnTo>
                <a:lnTo>
                  <a:pt x="5659" y="36"/>
                </a:lnTo>
                <a:lnTo>
                  <a:pt x="5660" y="36"/>
                </a:lnTo>
                <a:lnTo>
                  <a:pt x="5660" y="36"/>
                </a:lnTo>
                <a:lnTo>
                  <a:pt x="5661" y="36"/>
                </a:lnTo>
                <a:lnTo>
                  <a:pt x="5661" y="35"/>
                </a:lnTo>
                <a:lnTo>
                  <a:pt x="5662" y="34"/>
                </a:lnTo>
                <a:lnTo>
                  <a:pt x="5662" y="39"/>
                </a:lnTo>
                <a:lnTo>
                  <a:pt x="5663" y="40"/>
                </a:lnTo>
                <a:lnTo>
                  <a:pt x="5664" y="42"/>
                </a:lnTo>
                <a:lnTo>
                  <a:pt x="5664" y="44"/>
                </a:lnTo>
                <a:lnTo>
                  <a:pt x="5665" y="46"/>
                </a:lnTo>
                <a:lnTo>
                  <a:pt x="5665" y="46"/>
                </a:lnTo>
                <a:lnTo>
                  <a:pt x="5666" y="46"/>
                </a:lnTo>
                <a:lnTo>
                  <a:pt x="5666" y="46"/>
                </a:lnTo>
                <a:lnTo>
                  <a:pt x="5666" y="46"/>
                </a:lnTo>
                <a:lnTo>
                  <a:pt x="5667" y="46"/>
                </a:lnTo>
                <a:lnTo>
                  <a:pt x="5667" y="47"/>
                </a:lnTo>
                <a:lnTo>
                  <a:pt x="5668" y="48"/>
                </a:lnTo>
                <a:lnTo>
                  <a:pt x="5669" y="52"/>
                </a:lnTo>
                <a:lnTo>
                  <a:pt x="5669" y="53"/>
                </a:lnTo>
                <a:lnTo>
                  <a:pt x="5670" y="66"/>
                </a:lnTo>
                <a:lnTo>
                  <a:pt x="5670" y="69"/>
                </a:lnTo>
                <a:lnTo>
                  <a:pt x="5671" y="75"/>
                </a:lnTo>
                <a:lnTo>
                  <a:pt x="5671" y="75"/>
                </a:lnTo>
                <a:lnTo>
                  <a:pt x="5672" y="75"/>
                </a:lnTo>
                <a:lnTo>
                  <a:pt x="5672" y="75"/>
                </a:lnTo>
                <a:lnTo>
                  <a:pt x="5673" y="75"/>
                </a:lnTo>
                <a:lnTo>
                  <a:pt x="5673" y="75"/>
                </a:lnTo>
                <a:lnTo>
                  <a:pt x="5673" y="74"/>
                </a:lnTo>
                <a:lnTo>
                  <a:pt x="5674" y="75"/>
                </a:lnTo>
                <a:lnTo>
                  <a:pt x="5674" y="75"/>
                </a:lnTo>
                <a:lnTo>
                  <a:pt x="5675" y="76"/>
                </a:lnTo>
                <a:lnTo>
                  <a:pt x="5675" y="77"/>
                </a:lnTo>
                <a:lnTo>
                  <a:pt x="5676" y="80"/>
                </a:lnTo>
                <a:lnTo>
                  <a:pt x="5676" y="80"/>
                </a:lnTo>
                <a:lnTo>
                  <a:pt x="5677" y="79"/>
                </a:lnTo>
                <a:lnTo>
                  <a:pt x="5677" y="79"/>
                </a:lnTo>
                <a:lnTo>
                  <a:pt x="5678" y="79"/>
                </a:lnTo>
                <a:lnTo>
                  <a:pt x="5678" y="79"/>
                </a:lnTo>
                <a:lnTo>
                  <a:pt x="5678" y="79"/>
                </a:lnTo>
                <a:lnTo>
                  <a:pt x="5679" y="79"/>
                </a:lnTo>
                <a:lnTo>
                  <a:pt x="5679" y="78"/>
                </a:lnTo>
                <a:lnTo>
                  <a:pt x="5680" y="78"/>
                </a:lnTo>
                <a:lnTo>
                  <a:pt x="5680" y="78"/>
                </a:lnTo>
                <a:lnTo>
                  <a:pt x="5681" y="78"/>
                </a:lnTo>
                <a:lnTo>
                  <a:pt x="5681" y="77"/>
                </a:lnTo>
                <a:lnTo>
                  <a:pt x="5682" y="77"/>
                </a:lnTo>
                <a:lnTo>
                  <a:pt x="5682" y="77"/>
                </a:lnTo>
                <a:lnTo>
                  <a:pt x="5682" y="77"/>
                </a:lnTo>
                <a:lnTo>
                  <a:pt x="5683" y="77"/>
                </a:lnTo>
                <a:lnTo>
                  <a:pt x="5683" y="77"/>
                </a:lnTo>
                <a:lnTo>
                  <a:pt x="5683" y="77"/>
                </a:lnTo>
                <a:lnTo>
                  <a:pt x="5684" y="77"/>
                </a:lnTo>
                <a:lnTo>
                  <a:pt x="5685" y="77"/>
                </a:lnTo>
                <a:lnTo>
                  <a:pt x="5685" y="76"/>
                </a:lnTo>
                <a:lnTo>
                  <a:pt x="5686" y="76"/>
                </a:lnTo>
                <a:lnTo>
                  <a:pt x="5686" y="76"/>
                </a:lnTo>
                <a:lnTo>
                  <a:pt x="5687" y="74"/>
                </a:lnTo>
                <a:lnTo>
                  <a:pt x="5687" y="74"/>
                </a:lnTo>
                <a:lnTo>
                  <a:pt x="5688" y="72"/>
                </a:lnTo>
                <a:lnTo>
                  <a:pt x="5689" y="72"/>
                </a:lnTo>
                <a:lnTo>
                  <a:pt x="5690" y="70"/>
                </a:lnTo>
                <a:lnTo>
                  <a:pt x="5690" y="70"/>
                </a:lnTo>
                <a:lnTo>
                  <a:pt x="5691" y="68"/>
                </a:lnTo>
                <a:lnTo>
                  <a:pt x="5691" y="69"/>
                </a:lnTo>
                <a:lnTo>
                  <a:pt x="5692" y="74"/>
                </a:lnTo>
                <a:lnTo>
                  <a:pt x="5692" y="75"/>
                </a:lnTo>
                <a:lnTo>
                  <a:pt x="5693" y="78"/>
                </a:lnTo>
                <a:lnTo>
                  <a:pt x="5693" y="78"/>
                </a:lnTo>
                <a:lnTo>
                  <a:pt x="5694" y="77"/>
                </a:lnTo>
                <a:lnTo>
                  <a:pt x="5694" y="76"/>
                </a:lnTo>
                <a:lnTo>
                  <a:pt x="5694" y="77"/>
                </a:lnTo>
                <a:lnTo>
                  <a:pt x="5694" y="77"/>
                </a:lnTo>
                <a:lnTo>
                  <a:pt x="5695" y="77"/>
                </a:lnTo>
                <a:lnTo>
                  <a:pt x="5696" y="76"/>
                </a:lnTo>
                <a:lnTo>
                  <a:pt x="5696" y="76"/>
                </a:lnTo>
                <a:lnTo>
                  <a:pt x="5696" y="76"/>
                </a:lnTo>
                <a:lnTo>
                  <a:pt x="5697" y="76"/>
                </a:lnTo>
                <a:lnTo>
                  <a:pt x="5697" y="76"/>
                </a:lnTo>
                <a:lnTo>
                  <a:pt x="5697" y="77"/>
                </a:lnTo>
                <a:lnTo>
                  <a:pt x="5698" y="79"/>
                </a:lnTo>
                <a:lnTo>
                  <a:pt x="5698" y="80"/>
                </a:lnTo>
                <a:lnTo>
                  <a:pt x="5699" y="80"/>
                </a:lnTo>
                <a:lnTo>
                  <a:pt x="5700" y="81"/>
                </a:lnTo>
                <a:lnTo>
                  <a:pt x="5701" y="82"/>
                </a:lnTo>
                <a:lnTo>
                  <a:pt x="5701" y="82"/>
                </a:lnTo>
                <a:lnTo>
                  <a:pt x="5701" y="81"/>
                </a:lnTo>
                <a:lnTo>
                  <a:pt x="5702" y="81"/>
                </a:lnTo>
                <a:lnTo>
                  <a:pt x="5702" y="81"/>
                </a:lnTo>
                <a:lnTo>
                  <a:pt x="5703" y="81"/>
                </a:lnTo>
                <a:lnTo>
                  <a:pt x="5703" y="81"/>
                </a:lnTo>
                <a:lnTo>
                  <a:pt x="5703" y="82"/>
                </a:lnTo>
                <a:lnTo>
                  <a:pt x="5704" y="84"/>
                </a:lnTo>
                <a:lnTo>
                  <a:pt x="5705" y="85"/>
                </a:lnTo>
                <a:lnTo>
                  <a:pt x="5705" y="86"/>
                </a:lnTo>
                <a:lnTo>
                  <a:pt x="5706" y="86"/>
                </a:lnTo>
                <a:lnTo>
                  <a:pt x="5706" y="88"/>
                </a:lnTo>
                <a:lnTo>
                  <a:pt x="5707" y="88"/>
                </a:lnTo>
                <a:lnTo>
                  <a:pt x="5707" y="88"/>
                </a:lnTo>
                <a:lnTo>
                  <a:pt x="5707" y="88"/>
                </a:lnTo>
                <a:lnTo>
                  <a:pt x="5708" y="88"/>
                </a:lnTo>
                <a:lnTo>
                  <a:pt x="5708" y="88"/>
                </a:lnTo>
                <a:lnTo>
                  <a:pt x="5709" y="88"/>
                </a:lnTo>
                <a:lnTo>
                  <a:pt x="5709" y="89"/>
                </a:lnTo>
                <a:lnTo>
                  <a:pt x="5709" y="88"/>
                </a:lnTo>
                <a:lnTo>
                  <a:pt x="5710" y="90"/>
                </a:lnTo>
                <a:lnTo>
                  <a:pt x="5711" y="90"/>
                </a:lnTo>
                <a:lnTo>
                  <a:pt x="5712" y="90"/>
                </a:lnTo>
                <a:lnTo>
                  <a:pt x="5712" y="90"/>
                </a:lnTo>
                <a:lnTo>
                  <a:pt x="5712" y="90"/>
                </a:lnTo>
                <a:lnTo>
                  <a:pt x="5713" y="89"/>
                </a:lnTo>
                <a:lnTo>
                  <a:pt x="5713" y="89"/>
                </a:lnTo>
                <a:lnTo>
                  <a:pt x="5714" y="90"/>
                </a:lnTo>
                <a:lnTo>
                  <a:pt x="5714" y="90"/>
                </a:lnTo>
                <a:lnTo>
                  <a:pt x="5715" y="90"/>
                </a:lnTo>
                <a:lnTo>
                  <a:pt x="5715" y="90"/>
                </a:lnTo>
                <a:lnTo>
                  <a:pt x="5716" y="90"/>
                </a:lnTo>
                <a:lnTo>
                  <a:pt x="5717" y="91"/>
                </a:lnTo>
                <a:lnTo>
                  <a:pt x="5717" y="91"/>
                </a:lnTo>
                <a:lnTo>
                  <a:pt x="5717" y="91"/>
                </a:lnTo>
                <a:lnTo>
                  <a:pt x="5718" y="91"/>
                </a:lnTo>
                <a:lnTo>
                  <a:pt x="5718" y="91"/>
                </a:lnTo>
                <a:lnTo>
                  <a:pt x="5719" y="90"/>
                </a:lnTo>
                <a:lnTo>
                  <a:pt x="5719" y="90"/>
                </a:lnTo>
                <a:lnTo>
                  <a:pt x="5720" y="90"/>
                </a:lnTo>
                <a:lnTo>
                  <a:pt x="5721" y="90"/>
                </a:lnTo>
                <a:lnTo>
                  <a:pt x="5721" y="90"/>
                </a:lnTo>
                <a:lnTo>
                  <a:pt x="5721" y="90"/>
                </a:lnTo>
                <a:lnTo>
                  <a:pt x="5722" y="89"/>
                </a:lnTo>
                <a:lnTo>
                  <a:pt x="5723" y="89"/>
                </a:lnTo>
                <a:lnTo>
                  <a:pt x="5723" y="89"/>
                </a:lnTo>
                <a:lnTo>
                  <a:pt x="5724" y="88"/>
                </a:lnTo>
                <a:lnTo>
                  <a:pt x="5724" y="88"/>
                </a:lnTo>
                <a:lnTo>
                  <a:pt x="5725" y="88"/>
                </a:lnTo>
                <a:lnTo>
                  <a:pt x="5725" y="88"/>
                </a:lnTo>
                <a:lnTo>
                  <a:pt x="5726" y="87"/>
                </a:lnTo>
                <a:lnTo>
                  <a:pt x="5727" y="87"/>
                </a:lnTo>
                <a:lnTo>
                  <a:pt x="5728" y="87"/>
                </a:lnTo>
                <a:lnTo>
                  <a:pt x="5728" y="87"/>
                </a:lnTo>
                <a:lnTo>
                  <a:pt x="5729" y="86"/>
                </a:lnTo>
                <a:lnTo>
                  <a:pt x="5729" y="86"/>
                </a:lnTo>
                <a:lnTo>
                  <a:pt x="5730" y="85"/>
                </a:lnTo>
                <a:lnTo>
                  <a:pt x="5730" y="85"/>
                </a:lnTo>
                <a:lnTo>
                  <a:pt x="5731" y="84"/>
                </a:lnTo>
                <a:lnTo>
                  <a:pt x="5732" y="84"/>
                </a:lnTo>
                <a:lnTo>
                  <a:pt x="5733" y="84"/>
                </a:lnTo>
                <a:lnTo>
                  <a:pt x="5733" y="84"/>
                </a:lnTo>
                <a:lnTo>
                  <a:pt x="5733" y="84"/>
                </a:lnTo>
                <a:lnTo>
                  <a:pt x="5733" y="82"/>
                </a:lnTo>
                <a:lnTo>
                  <a:pt x="5734" y="83"/>
                </a:lnTo>
                <a:lnTo>
                  <a:pt x="5734" y="83"/>
                </a:lnTo>
                <a:lnTo>
                  <a:pt x="5735" y="85"/>
                </a:lnTo>
                <a:lnTo>
                  <a:pt x="5735" y="85"/>
                </a:lnTo>
                <a:lnTo>
                  <a:pt x="5736" y="86"/>
                </a:lnTo>
                <a:lnTo>
                  <a:pt x="5736" y="86"/>
                </a:lnTo>
                <a:lnTo>
                  <a:pt x="5737" y="86"/>
                </a:lnTo>
                <a:lnTo>
                  <a:pt x="5737" y="86"/>
                </a:lnTo>
                <a:lnTo>
                  <a:pt x="5738" y="86"/>
                </a:lnTo>
                <a:lnTo>
                  <a:pt x="5738" y="85"/>
                </a:lnTo>
                <a:lnTo>
                  <a:pt x="5739" y="86"/>
                </a:lnTo>
                <a:lnTo>
                  <a:pt x="5739" y="87"/>
                </a:lnTo>
                <a:lnTo>
                  <a:pt x="5740" y="89"/>
                </a:lnTo>
                <a:lnTo>
                  <a:pt x="5740" y="89"/>
                </a:lnTo>
                <a:lnTo>
                  <a:pt x="5741" y="91"/>
                </a:lnTo>
                <a:lnTo>
                  <a:pt x="5741" y="90"/>
                </a:lnTo>
                <a:lnTo>
                  <a:pt x="5741" y="91"/>
                </a:lnTo>
                <a:lnTo>
                  <a:pt x="5742" y="91"/>
                </a:lnTo>
                <a:lnTo>
                  <a:pt x="5742" y="89"/>
                </a:lnTo>
                <a:lnTo>
                  <a:pt x="5743" y="89"/>
                </a:lnTo>
                <a:lnTo>
                  <a:pt x="5744" y="88"/>
                </a:lnTo>
                <a:lnTo>
                  <a:pt x="5744" y="88"/>
                </a:lnTo>
                <a:lnTo>
                  <a:pt x="5744" y="88"/>
                </a:lnTo>
                <a:lnTo>
                  <a:pt x="5745" y="89"/>
                </a:lnTo>
                <a:lnTo>
                  <a:pt x="5745" y="89"/>
                </a:lnTo>
                <a:lnTo>
                  <a:pt x="5746" y="90"/>
                </a:lnTo>
                <a:lnTo>
                  <a:pt x="5746" y="90"/>
                </a:lnTo>
                <a:lnTo>
                  <a:pt x="5747" y="92"/>
                </a:lnTo>
                <a:lnTo>
                  <a:pt x="5748" y="92"/>
                </a:lnTo>
                <a:lnTo>
                  <a:pt x="5748" y="92"/>
                </a:lnTo>
                <a:lnTo>
                  <a:pt x="5749" y="91"/>
                </a:lnTo>
                <a:lnTo>
                  <a:pt x="5749" y="91"/>
                </a:lnTo>
                <a:lnTo>
                  <a:pt x="5750" y="90"/>
                </a:lnTo>
                <a:lnTo>
                  <a:pt x="5750" y="90"/>
                </a:lnTo>
                <a:lnTo>
                  <a:pt x="5750" y="89"/>
                </a:lnTo>
                <a:lnTo>
                  <a:pt x="5751" y="91"/>
                </a:lnTo>
                <a:lnTo>
                  <a:pt x="5751" y="91"/>
                </a:lnTo>
                <a:lnTo>
                  <a:pt x="5752" y="93"/>
                </a:lnTo>
                <a:lnTo>
                  <a:pt x="5753" y="93"/>
                </a:lnTo>
                <a:lnTo>
                  <a:pt x="5753" y="94"/>
                </a:lnTo>
                <a:lnTo>
                  <a:pt x="5753" y="93"/>
                </a:lnTo>
                <a:lnTo>
                  <a:pt x="5753" y="93"/>
                </a:lnTo>
                <a:lnTo>
                  <a:pt x="5754" y="93"/>
                </a:lnTo>
                <a:lnTo>
                  <a:pt x="5754" y="93"/>
                </a:lnTo>
                <a:lnTo>
                  <a:pt x="5755" y="94"/>
                </a:lnTo>
                <a:lnTo>
                  <a:pt x="5755" y="94"/>
                </a:lnTo>
                <a:lnTo>
                  <a:pt x="5756" y="94"/>
                </a:lnTo>
                <a:lnTo>
                  <a:pt x="5756" y="94"/>
                </a:lnTo>
                <a:lnTo>
                  <a:pt x="5757" y="94"/>
                </a:lnTo>
                <a:lnTo>
                  <a:pt x="5757" y="93"/>
                </a:lnTo>
                <a:lnTo>
                  <a:pt x="5757" y="93"/>
                </a:lnTo>
                <a:lnTo>
                  <a:pt x="5758" y="91"/>
                </a:lnTo>
                <a:lnTo>
                  <a:pt x="5759" y="91"/>
                </a:lnTo>
                <a:lnTo>
                  <a:pt x="5759" y="91"/>
                </a:lnTo>
                <a:lnTo>
                  <a:pt x="5760" y="92"/>
                </a:lnTo>
                <a:lnTo>
                  <a:pt x="5760" y="92"/>
                </a:lnTo>
                <a:lnTo>
                  <a:pt x="5761" y="92"/>
                </a:lnTo>
                <a:lnTo>
                  <a:pt x="5761" y="92"/>
                </a:lnTo>
                <a:lnTo>
                  <a:pt x="5762" y="91"/>
                </a:lnTo>
                <a:lnTo>
                  <a:pt x="5762" y="91"/>
                </a:lnTo>
                <a:lnTo>
                  <a:pt x="5762" y="91"/>
                </a:lnTo>
                <a:lnTo>
                  <a:pt x="5763" y="91"/>
                </a:lnTo>
                <a:lnTo>
                  <a:pt x="5763" y="91"/>
                </a:lnTo>
                <a:lnTo>
                  <a:pt x="5764" y="90"/>
                </a:lnTo>
                <a:lnTo>
                  <a:pt x="5764" y="89"/>
                </a:lnTo>
                <a:lnTo>
                  <a:pt x="5765" y="89"/>
                </a:lnTo>
                <a:lnTo>
                  <a:pt x="5765" y="89"/>
                </a:lnTo>
                <a:lnTo>
                  <a:pt x="5766" y="89"/>
                </a:lnTo>
                <a:lnTo>
                  <a:pt x="5766" y="89"/>
                </a:lnTo>
                <a:lnTo>
                  <a:pt x="5766" y="89"/>
                </a:lnTo>
                <a:lnTo>
                  <a:pt x="5767" y="89"/>
                </a:lnTo>
                <a:lnTo>
                  <a:pt x="5767" y="89"/>
                </a:lnTo>
                <a:lnTo>
                  <a:pt x="5768" y="88"/>
                </a:lnTo>
                <a:lnTo>
                  <a:pt x="5768" y="88"/>
                </a:lnTo>
                <a:lnTo>
                  <a:pt x="5768" y="88"/>
                </a:lnTo>
                <a:lnTo>
                  <a:pt x="5769" y="89"/>
                </a:lnTo>
                <a:lnTo>
                  <a:pt x="5770" y="89"/>
                </a:lnTo>
                <a:lnTo>
                  <a:pt x="5770" y="89"/>
                </a:lnTo>
                <a:lnTo>
                  <a:pt x="5771" y="89"/>
                </a:lnTo>
                <a:lnTo>
                  <a:pt x="5771" y="89"/>
                </a:lnTo>
                <a:lnTo>
                  <a:pt x="5771" y="89"/>
                </a:lnTo>
                <a:lnTo>
                  <a:pt x="5772" y="90"/>
                </a:lnTo>
                <a:lnTo>
                  <a:pt x="5772" y="90"/>
                </a:lnTo>
                <a:lnTo>
                  <a:pt x="5772" y="90"/>
                </a:lnTo>
                <a:lnTo>
                  <a:pt x="5773" y="89"/>
                </a:lnTo>
                <a:lnTo>
                  <a:pt x="5773" y="89"/>
                </a:lnTo>
                <a:lnTo>
                  <a:pt x="5774" y="87"/>
                </a:lnTo>
                <a:lnTo>
                  <a:pt x="5774" y="88"/>
                </a:lnTo>
                <a:lnTo>
                  <a:pt x="5775" y="88"/>
                </a:lnTo>
                <a:lnTo>
                  <a:pt x="5775" y="88"/>
                </a:lnTo>
                <a:lnTo>
                  <a:pt x="5776" y="88"/>
                </a:lnTo>
                <a:lnTo>
                  <a:pt x="5776" y="87"/>
                </a:lnTo>
                <a:lnTo>
                  <a:pt x="5776" y="87"/>
                </a:lnTo>
                <a:lnTo>
                  <a:pt x="5777" y="87"/>
                </a:lnTo>
                <a:lnTo>
                  <a:pt x="5777" y="87"/>
                </a:lnTo>
                <a:lnTo>
                  <a:pt x="5778" y="86"/>
                </a:lnTo>
                <a:lnTo>
                  <a:pt x="5778" y="86"/>
                </a:lnTo>
                <a:lnTo>
                  <a:pt x="5779" y="85"/>
                </a:lnTo>
                <a:lnTo>
                  <a:pt x="5780" y="85"/>
                </a:lnTo>
                <a:lnTo>
                  <a:pt x="5780" y="85"/>
                </a:lnTo>
                <a:lnTo>
                  <a:pt x="5780" y="85"/>
                </a:lnTo>
                <a:lnTo>
                  <a:pt x="5781" y="85"/>
                </a:lnTo>
                <a:lnTo>
                  <a:pt x="5781" y="86"/>
                </a:lnTo>
                <a:lnTo>
                  <a:pt x="5782" y="85"/>
                </a:lnTo>
                <a:lnTo>
                  <a:pt x="5782" y="85"/>
                </a:lnTo>
                <a:lnTo>
                  <a:pt x="5783" y="87"/>
                </a:lnTo>
                <a:lnTo>
                  <a:pt x="5783" y="87"/>
                </a:lnTo>
                <a:lnTo>
                  <a:pt x="5784" y="87"/>
                </a:lnTo>
                <a:lnTo>
                  <a:pt x="5784" y="87"/>
                </a:lnTo>
                <a:lnTo>
                  <a:pt x="5784" y="86"/>
                </a:lnTo>
                <a:lnTo>
                  <a:pt x="5785" y="86"/>
                </a:lnTo>
                <a:lnTo>
                  <a:pt x="5785" y="86"/>
                </a:lnTo>
                <a:lnTo>
                  <a:pt x="5786" y="86"/>
                </a:lnTo>
                <a:lnTo>
                  <a:pt x="5787" y="86"/>
                </a:lnTo>
                <a:lnTo>
                  <a:pt x="5787" y="86"/>
                </a:lnTo>
                <a:lnTo>
                  <a:pt x="5788" y="87"/>
                </a:lnTo>
                <a:lnTo>
                  <a:pt x="5788" y="87"/>
                </a:lnTo>
                <a:lnTo>
                  <a:pt x="5788" y="87"/>
                </a:lnTo>
                <a:lnTo>
                  <a:pt x="5789" y="87"/>
                </a:lnTo>
                <a:lnTo>
                  <a:pt x="5789" y="87"/>
                </a:lnTo>
                <a:lnTo>
                  <a:pt x="5789" y="87"/>
                </a:lnTo>
                <a:lnTo>
                  <a:pt x="5789" y="87"/>
                </a:lnTo>
                <a:lnTo>
                  <a:pt x="5790" y="86"/>
                </a:lnTo>
                <a:lnTo>
                  <a:pt x="5790" y="87"/>
                </a:lnTo>
                <a:lnTo>
                  <a:pt x="5791" y="87"/>
                </a:lnTo>
                <a:lnTo>
                  <a:pt x="5791" y="86"/>
                </a:lnTo>
                <a:lnTo>
                  <a:pt x="5792" y="87"/>
                </a:lnTo>
                <a:lnTo>
                  <a:pt x="5792" y="87"/>
                </a:lnTo>
                <a:lnTo>
                  <a:pt x="5792" y="87"/>
                </a:lnTo>
                <a:lnTo>
                  <a:pt x="5793" y="86"/>
                </a:lnTo>
                <a:lnTo>
                  <a:pt x="5793" y="86"/>
                </a:lnTo>
                <a:lnTo>
                  <a:pt x="5794" y="86"/>
                </a:lnTo>
                <a:lnTo>
                  <a:pt x="5794" y="86"/>
                </a:lnTo>
                <a:lnTo>
                  <a:pt x="5794" y="86"/>
                </a:lnTo>
                <a:lnTo>
                  <a:pt x="5795" y="87"/>
                </a:lnTo>
                <a:lnTo>
                  <a:pt x="5796" y="86"/>
                </a:lnTo>
                <a:lnTo>
                  <a:pt x="5796" y="85"/>
                </a:lnTo>
                <a:lnTo>
                  <a:pt x="5797" y="85"/>
                </a:lnTo>
                <a:lnTo>
                  <a:pt x="5797" y="85"/>
                </a:lnTo>
                <a:lnTo>
                  <a:pt x="5798" y="86"/>
                </a:lnTo>
                <a:lnTo>
                  <a:pt x="5798" y="86"/>
                </a:lnTo>
                <a:lnTo>
                  <a:pt x="5799" y="86"/>
                </a:lnTo>
                <a:lnTo>
                  <a:pt x="5799" y="86"/>
                </a:lnTo>
                <a:lnTo>
                  <a:pt x="5799" y="86"/>
                </a:lnTo>
                <a:lnTo>
                  <a:pt x="5800" y="87"/>
                </a:lnTo>
                <a:lnTo>
                  <a:pt x="5800" y="87"/>
                </a:lnTo>
                <a:lnTo>
                  <a:pt x="5801" y="86"/>
                </a:lnTo>
                <a:lnTo>
                  <a:pt x="5801" y="86"/>
                </a:lnTo>
                <a:lnTo>
                  <a:pt x="5802" y="86"/>
                </a:lnTo>
                <a:lnTo>
                  <a:pt x="5803" y="86"/>
                </a:lnTo>
                <a:lnTo>
                  <a:pt x="5803" y="86"/>
                </a:lnTo>
                <a:lnTo>
                  <a:pt x="5803" y="86"/>
                </a:lnTo>
                <a:lnTo>
                  <a:pt x="5804" y="87"/>
                </a:lnTo>
                <a:lnTo>
                  <a:pt x="5804" y="87"/>
                </a:lnTo>
                <a:lnTo>
                  <a:pt x="5805" y="87"/>
                </a:lnTo>
                <a:lnTo>
                  <a:pt x="5805" y="87"/>
                </a:lnTo>
                <a:lnTo>
                  <a:pt x="5805" y="88"/>
                </a:lnTo>
                <a:lnTo>
                  <a:pt x="5806" y="88"/>
                </a:lnTo>
                <a:lnTo>
                  <a:pt x="5806" y="88"/>
                </a:lnTo>
                <a:lnTo>
                  <a:pt x="5807" y="89"/>
                </a:lnTo>
                <a:lnTo>
                  <a:pt x="5808" y="88"/>
                </a:lnTo>
                <a:lnTo>
                  <a:pt x="5808" y="88"/>
                </a:lnTo>
                <a:lnTo>
                  <a:pt x="5808" y="88"/>
                </a:lnTo>
                <a:lnTo>
                  <a:pt x="5809" y="88"/>
                </a:lnTo>
                <a:lnTo>
                  <a:pt x="5809" y="88"/>
                </a:lnTo>
                <a:lnTo>
                  <a:pt x="5809" y="88"/>
                </a:lnTo>
                <a:lnTo>
                  <a:pt x="5810" y="87"/>
                </a:lnTo>
                <a:lnTo>
                  <a:pt x="5810" y="86"/>
                </a:lnTo>
                <a:lnTo>
                  <a:pt x="5811" y="86"/>
                </a:lnTo>
                <a:lnTo>
                  <a:pt x="5811" y="86"/>
                </a:lnTo>
                <a:lnTo>
                  <a:pt x="5811" y="86"/>
                </a:lnTo>
                <a:lnTo>
                  <a:pt x="5812" y="86"/>
                </a:lnTo>
                <a:lnTo>
                  <a:pt x="5813" y="88"/>
                </a:lnTo>
                <a:lnTo>
                  <a:pt x="5814" y="88"/>
                </a:lnTo>
                <a:lnTo>
                  <a:pt x="5814" y="88"/>
                </a:lnTo>
                <a:lnTo>
                  <a:pt x="5815" y="88"/>
                </a:lnTo>
                <a:lnTo>
                  <a:pt x="5815" y="88"/>
                </a:lnTo>
                <a:lnTo>
                  <a:pt x="5816" y="90"/>
                </a:lnTo>
                <a:lnTo>
                  <a:pt x="5816" y="90"/>
                </a:lnTo>
                <a:lnTo>
                  <a:pt x="5817" y="90"/>
                </a:lnTo>
                <a:lnTo>
                  <a:pt x="5817" y="90"/>
                </a:lnTo>
                <a:lnTo>
                  <a:pt x="5818" y="90"/>
                </a:lnTo>
                <a:lnTo>
                  <a:pt x="5818" y="90"/>
                </a:lnTo>
                <a:lnTo>
                  <a:pt x="5818" y="86"/>
                </a:lnTo>
                <a:lnTo>
                  <a:pt x="5819" y="87"/>
                </a:lnTo>
                <a:lnTo>
                  <a:pt x="5819" y="87"/>
                </a:lnTo>
                <a:lnTo>
                  <a:pt x="5819" y="87"/>
                </a:lnTo>
                <a:lnTo>
                  <a:pt x="5820" y="87"/>
                </a:lnTo>
                <a:lnTo>
                  <a:pt x="5820" y="87"/>
                </a:lnTo>
                <a:lnTo>
                  <a:pt x="5821" y="88"/>
                </a:lnTo>
                <a:lnTo>
                  <a:pt x="5821" y="88"/>
                </a:lnTo>
                <a:lnTo>
                  <a:pt x="5822" y="89"/>
                </a:lnTo>
                <a:lnTo>
                  <a:pt x="5823" y="89"/>
                </a:lnTo>
                <a:lnTo>
                  <a:pt x="5823" y="89"/>
                </a:lnTo>
                <a:lnTo>
                  <a:pt x="5824" y="89"/>
                </a:lnTo>
                <a:lnTo>
                  <a:pt x="5824" y="89"/>
                </a:lnTo>
                <a:lnTo>
                  <a:pt x="5825" y="89"/>
                </a:lnTo>
                <a:lnTo>
                  <a:pt x="5825" y="89"/>
                </a:lnTo>
                <a:lnTo>
                  <a:pt x="5825" y="89"/>
                </a:lnTo>
                <a:lnTo>
                  <a:pt x="5826" y="89"/>
                </a:lnTo>
                <a:lnTo>
                  <a:pt x="5826" y="89"/>
                </a:lnTo>
                <a:lnTo>
                  <a:pt x="5827" y="89"/>
                </a:lnTo>
                <a:lnTo>
                  <a:pt x="5827" y="89"/>
                </a:lnTo>
                <a:lnTo>
                  <a:pt x="5827" y="89"/>
                </a:lnTo>
                <a:lnTo>
                  <a:pt x="5828" y="89"/>
                </a:lnTo>
                <a:lnTo>
                  <a:pt x="5829" y="89"/>
                </a:lnTo>
                <a:lnTo>
                  <a:pt x="5829" y="89"/>
                </a:lnTo>
                <a:lnTo>
                  <a:pt x="5830" y="89"/>
                </a:lnTo>
                <a:lnTo>
                  <a:pt x="5830" y="89"/>
                </a:lnTo>
                <a:lnTo>
                  <a:pt x="5830" y="88"/>
                </a:lnTo>
                <a:lnTo>
                  <a:pt x="5831" y="89"/>
                </a:lnTo>
                <a:lnTo>
                  <a:pt x="5831" y="89"/>
                </a:lnTo>
                <a:lnTo>
                  <a:pt x="5831" y="89"/>
                </a:lnTo>
                <a:lnTo>
                  <a:pt x="5832" y="89"/>
                </a:lnTo>
                <a:lnTo>
                  <a:pt x="5832" y="89"/>
                </a:lnTo>
                <a:lnTo>
                  <a:pt x="5833" y="90"/>
                </a:lnTo>
                <a:lnTo>
                  <a:pt x="5833" y="89"/>
                </a:lnTo>
                <a:lnTo>
                  <a:pt x="5834" y="89"/>
                </a:lnTo>
                <a:lnTo>
                  <a:pt x="5835" y="91"/>
                </a:lnTo>
                <a:lnTo>
                  <a:pt x="5835" y="91"/>
                </a:lnTo>
                <a:lnTo>
                  <a:pt x="5836" y="92"/>
                </a:lnTo>
                <a:lnTo>
                  <a:pt x="5836" y="92"/>
                </a:lnTo>
                <a:lnTo>
                  <a:pt x="5836" y="92"/>
                </a:lnTo>
                <a:lnTo>
                  <a:pt x="5837" y="92"/>
                </a:lnTo>
                <a:lnTo>
                  <a:pt x="5837" y="92"/>
                </a:lnTo>
                <a:lnTo>
                  <a:pt x="5837" y="92"/>
                </a:lnTo>
                <a:lnTo>
                  <a:pt x="5838" y="94"/>
                </a:lnTo>
                <a:lnTo>
                  <a:pt x="5839" y="94"/>
                </a:lnTo>
                <a:lnTo>
                  <a:pt x="5839" y="93"/>
                </a:lnTo>
                <a:lnTo>
                  <a:pt x="5840" y="93"/>
                </a:lnTo>
                <a:lnTo>
                  <a:pt x="5840" y="93"/>
                </a:lnTo>
                <a:lnTo>
                  <a:pt x="5841" y="93"/>
                </a:lnTo>
                <a:lnTo>
                  <a:pt x="5841" y="93"/>
                </a:lnTo>
                <a:lnTo>
                  <a:pt x="5842" y="97"/>
                </a:lnTo>
                <a:lnTo>
                  <a:pt x="5842" y="97"/>
                </a:lnTo>
                <a:lnTo>
                  <a:pt x="5842" y="97"/>
                </a:lnTo>
                <a:lnTo>
                  <a:pt x="5843" y="96"/>
                </a:lnTo>
                <a:lnTo>
                  <a:pt x="5843" y="96"/>
                </a:lnTo>
                <a:lnTo>
                  <a:pt x="5843" y="96"/>
                </a:lnTo>
                <a:lnTo>
                  <a:pt x="5844" y="96"/>
                </a:lnTo>
                <a:lnTo>
                  <a:pt x="5844" y="96"/>
                </a:lnTo>
                <a:lnTo>
                  <a:pt x="5845" y="96"/>
                </a:lnTo>
                <a:lnTo>
                  <a:pt x="5845" y="96"/>
                </a:lnTo>
                <a:lnTo>
                  <a:pt x="5846" y="96"/>
                </a:lnTo>
                <a:lnTo>
                  <a:pt x="5846" y="96"/>
                </a:lnTo>
                <a:lnTo>
                  <a:pt x="5846" y="96"/>
                </a:lnTo>
                <a:lnTo>
                  <a:pt x="5847" y="96"/>
                </a:lnTo>
                <a:lnTo>
                  <a:pt x="5847" y="96"/>
                </a:lnTo>
                <a:lnTo>
                  <a:pt x="5847" y="96"/>
                </a:lnTo>
                <a:lnTo>
                  <a:pt x="5848" y="97"/>
                </a:lnTo>
                <a:lnTo>
                  <a:pt x="5848" y="97"/>
                </a:lnTo>
                <a:lnTo>
                  <a:pt x="5848" y="97"/>
                </a:lnTo>
                <a:lnTo>
                  <a:pt x="5849" y="97"/>
                </a:lnTo>
                <a:lnTo>
                  <a:pt x="5850" y="97"/>
                </a:lnTo>
                <a:lnTo>
                  <a:pt x="5851" y="96"/>
                </a:lnTo>
                <a:lnTo>
                  <a:pt x="5851" y="97"/>
                </a:lnTo>
                <a:lnTo>
                  <a:pt x="5851" y="97"/>
                </a:lnTo>
                <a:lnTo>
                  <a:pt x="5851" y="97"/>
                </a:lnTo>
                <a:lnTo>
                  <a:pt x="5852" y="97"/>
                </a:lnTo>
                <a:lnTo>
                  <a:pt x="5852" y="97"/>
                </a:lnTo>
                <a:lnTo>
                  <a:pt x="5853" y="97"/>
                </a:lnTo>
                <a:lnTo>
                  <a:pt x="5853" y="97"/>
                </a:lnTo>
                <a:lnTo>
                  <a:pt x="5854" y="97"/>
                </a:lnTo>
                <a:lnTo>
                  <a:pt x="5855" y="97"/>
                </a:lnTo>
                <a:lnTo>
                  <a:pt x="5855" y="97"/>
                </a:lnTo>
                <a:lnTo>
                  <a:pt x="5856" y="97"/>
                </a:lnTo>
                <a:lnTo>
                  <a:pt x="5857" y="97"/>
                </a:lnTo>
                <a:lnTo>
                  <a:pt x="5857" y="96"/>
                </a:lnTo>
                <a:lnTo>
                  <a:pt x="5858" y="96"/>
                </a:lnTo>
                <a:lnTo>
                  <a:pt x="5858" y="96"/>
                </a:lnTo>
                <a:lnTo>
                  <a:pt x="5859" y="95"/>
                </a:lnTo>
                <a:lnTo>
                  <a:pt x="5859" y="96"/>
                </a:lnTo>
                <a:lnTo>
                  <a:pt x="5859" y="96"/>
                </a:lnTo>
                <a:lnTo>
                  <a:pt x="5860" y="93"/>
                </a:lnTo>
                <a:lnTo>
                  <a:pt x="5861" y="93"/>
                </a:lnTo>
                <a:lnTo>
                  <a:pt x="5862" y="93"/>
                </a:lnTo>
                <a:lnTo>
                  <a:pt x="5862" y="93"/>
                </a:lnTo>
                <a:lnTo>
                  <a:pt x="5863" y="93"/>
                </a:lnTo>
                <a:lnTo>
                  <a:pt x="5863" y="93"/>
                </a:lnTo>
                <a:lnTo>
                  <a:pt x="5863" y="93"/>
                </a:lnTo>
                <a:lnTo>
                  <a:pt x="5864" y="92"/>
                </a:lnTo>
                <a:lnTo>
                  <a:pt x="5864" y="92"/>
                </a:lnTo>
                <a:lnTo>
                  <a:pt x="5865" y="92"/>
                </a:lnTo>
                <a:lnTo>
                  <a:pt x="5865" y="92"/>
                </a:lnTo>
                <a:lnTo>
                  <a:pt x="5866" y="92"/>
                </a:lnTo>
                <a:lnTo>
                  <a:pt x="5866" y="92"/>
                </a:lnTo>
                <a:lnTo>
                  <a:pt x="5867" y="92"/>
                </a:lnTo>
                <a:lnTo>
                  <a:pt x="5867" y="92"/>
                </a:lnTo>
                <a:lnTo>
                  <a:pt x="5867" y="92"/>
                </a:lnTo>
                <a:lnTo>
                  <a:pt x="5868" y="92"/>
                </a:lnTo>
                <a:lnTo>
                  <a:pt x="5868" y="92"/>
                </a:lnTo>
                <a:lnTo>
                  <a:pt x="5868" y="92"/>
                </a:lnTo>
                <a:lnTo>
                  <a:pt x="5869" y="92"/>
                </a:lnTo>
                <a:lnTo>
                  <a:pt x="5869" y="92"/>
                </a:lnTo>
                <a:lnTo>
                  <a:pt x="5869" y="92"/>
                </a:lnTo>
                <a:lnTo>
                  <a:pt x="5870" y="92"/>
                </a:lnTo>
                <a:lnTo>
                  <a:pt x="5871" y="92"/>
                </a:lnTo>
                <a:lnTo>
                  <a:pt x="5871" y="93"/>
                </a:lnTo>
                <a:lnTo>
                  <a:pt x="5872" y="93"/>
                </a:lnTo>
                <a:lnTo>
                  <a:pt x="5872" y="93"/>
                </a:lnTo>
                <a:lnTo>
                  <a:pt x="5873" y="94"/>
                </a:lnTo>
                <a:lnTo>
                  <a:pt x="5873" y="94"/>
                </a:lnTo>
                <a:lnTo>
                  <a:pt x="5873" y="94"/>
                </a:lnTo>
                <a:lnTo>
                  <a:pt x="5874" y="94"/>
                </a:lnTo>
                <a:lnTo>
                  <a:pt x="5874" y="94"/>
                </a:lnTo>
                <a:lnTo>
                  <a:pt x="5875" y="94"/>
                </a:lnTo>
                <a:lnTo>
                  <a:pt x="5875" y="94"/>
                </a:lnTo>
                <a:lnTo>
                  <a:pt x="5876" y="93"/>
                </a:lnTo>
                <a:lnTo>
                  <a:pt x="5877" y="93"/>
                </a:lnTo>
                <a:lnTo>
                  <a:pt x="5877" y="93"/>
                </a:lnTo>
                <a:lnTo>
                  <a:pt x="5878" y="94"/>
                </a:lnTo>
                <a:lnTo>
                  <a:pt x="5878" y="94"/>
                </a:lnTo>
                <a:lnTo>
                  <a:pt x="5878" y="94"/>
                </a:lnTo>
                <a:lnTo>
                  <a:pt x="5879" y="94"/>
                </a:lnTo>
                <a:lnTo>
                  <a:pt x="5879" y="94"/>
                </a:lnTo>
                <a:lnTo>
                  <a:pt x="5880" y="94"/>
                </a:lnTo>
                <a:lnTo>
                  <a:pt x="5880" y="94"/>
                </a:lnTo>
                <a:lnTo>
                  <a:pt x="5880" y="94"/>
                </a:lnTo>
                <a:lnTo>
                  <a:pt x="5881" y="96"/>
                </a:lnTo>
                <a:lnTo>
                  <a:pt x="5882" y="96"/>
                </a:lnTo>
                <a:lnTo>
                  <a:pt x="5882" y="96"/>
                </a:lnTo>
                <a:lnTo>
                  <a:pt x="5883" y="96"/>
                </a:lnTo>
                <a:lnTo>
                  <a:pt x="5883" y="95"/>
                </a:lnTo>
                <a:lnTo>
                  <a:pt x="5884" y="96"/>
                </a:lnTo>
                <a:lnTo>
                  <a:pt x="5884" y="96"/>
                </a:lnTo>
                <a:lnTo>
                  <a:pt x="5885" y="96"/>
                </a:lnTo>
                <a:lnTo>
                  <a:pt x="5885" y="96"/>
                </a:lnTo>
                <a:lnTo>
                  <a:pt x="5886" y="96"/>
                </a:lnTo>
                <a:lnTo>
                  <a:pt x="5886" y="96"/>
                </a:lnTo>
                <a:lnTo>
                  <a:pt x="5886" y="96"/>
                </a:lnTo>
                <a:lnTo>
                  <a:pt x="5886" y="96"/>
                </a:lnTo>
                <a:lnTo>
                  <a:pt x="5887" y="96"/>
                </a:lnTo>
                <a:lnTo>
                  <a:pt x="5887" y="96"/>
                </a:lnTo>
                <a:lnTo>
                  <a:pt x="5888" y="96"/>
                </a:lnTo>
                <a:lnTo>
                  <a:pt x="5888" y="96"/>
                </a:lnTo>
                <a:lnTo>
                  <a:pt x="5889" y="96"/>
                </a:lnTo>
                <a:lnTo>
                  <a:pt x="5889" y="95"/>
                </a:lnTo>
                <a:lnTo>
                  <a:pt x="5889" y="96"/>
                </a:lnTo>
                <a:lnTo>
                  <a:pt x="5890" y="96"/>
                </a:lnTo>
                <a:lnTo>
                  <a:pt x="5890" y="96"/>
                </a:lnTo>
                <a:lnTo>
                  <a:pt x="5891" y="95"/>
                </a:lnTo>
                <a:lnTo>
                  <a:pt x="5891" y="95"/>
                </a:lnTo>
                <a:lnTo>
                  <a:pt x="5891" y="95"/>
                </a:lnTo>
                <a:lnTo>
                  <a:pt x="5892" y="96"/>
                </a:lnTo>
                <a:lnTo>
                  <a:pt x="5892" y="96"/>
                </a:lnTo>
                <a:lnTo>
                  <a:pt x="5893" y="96"/>
                </a:lnTo>
                <a:lnTo>
                  <a:pt x="5893" y="96"/>
                </a:lnTo>
                <a:lnTo>
                  <a:pt x="5894" y="96"/>
                </a:lnTo>
                <a:lnTo>
                  <a:pt x="5894" y="96"/>
                </a:lnTo>
                <a:lnTo>
                  <a:pt x="5894" y="96"/>
                </a:lnTo>
                <a:lnTo>
                  <a:pt x="5895" y="96"/>
                </a:lnTo>
                <a:lnTo>
                  <a:pt x="5895" y="96"/>
                </a:lnTo>
                <a:lnTo>
                  <a:pt x="5896" y="96"/>
                </a:lnTo>
                <a:lnTo>
                  <a:pt x="5896" y="96"/>
                </a:lnTo>
                <a:lnTo>
                  <a:pt x="5897" y="96"/>
                </a:lnTo>
                <a:lnTo>
                  <a:pt x="5897" y="96"/>
                </a:lnTo>
                <a:lnTo>
                  <a:pt x="5898" y="96"/>
                </a:lnTo>
                <a:lnTo>
                  <a:pt x="5898" y="96"/>
                </a:lnTo>
                <a:lnTo>
                  <a:pt x="5898" y="96"/>
                </a:lnTo>
                <a:lnTo>
                  <a:pt x="5899" y="96"/>
                </a:lnTo>
                <a:lnTo>
                  <a:pt x="5899" y="96"/>
                </a:lnTo>
                <a:lnTo>
                  <a:pt x="5900" y="96"/>
                </a:lnTo>
                <a:lnTo>
                  <a:pt x="5900" y="96"/>
                </a:lnTo>
                <a:lnTo>
                  <a:pt x="5901" y="96"/>
                </a:lnTo>
                <a:lnTo>
                  <a:pt x="5901" y="93"/>
                </a:lnTo>
                <a:lnTo>
                  <a:pt x="5902" y="93"/>
                </a:lnTo>
                <a:lnTo>
                  <a:pt x="5902" y="93"/>
                </a:lnTo>
                <a:lnTo>
                  <a:pt x="5903" y="93"/>
                </a:lnTo>
                <a:lnTo>
                  <a:pt x="5904" y="93"/>
                </a:lnTo>
                <a:lnTo>
                  <a:pt x="5905" y="93"/>
                </a:lnTo>
                <a:lnTo>
                  <a:pt x="5905" y="93"/>
                </a:lnTo>
                <a:lnTo>
                  <a:pt x="5906" y="93"/>
                </a:lnTo>
                <a:lnTo>
                  <a:pt x="5906" y="93"/>
                </a:lnTo>
                <a:lnTo>
                  <a:pt x="5906" y="93"/>
                </a:lnTo>
                <a:lnTo>
                  <a:pt x="5906" y="94"/>
                </a:lnTo>
                <a:lnTo>
                  <a:pt x="5907" y="92"/>
                </a:lnTo>
                <a:lnTo>
                  <a:pt x="5907" y="93"/>
                </a:lnTo>
                <a:lnTo>
                  <a:pt x="5908" y="92"/>
                </a:lnTo>
                <a:lnTo>
                  <a:pt x="5908" y="93"/>
                </a:lnTo>
                <a:lnTo>
                  <a:pt x="5909" y="93"/>
                </a:lnTo>
                <a:lnTo>
                  <a:pt x="5910" y="93"/>
                </a:lnTo>
                <a:lnTo>
                  <a:pt x="5910" y="93"/>
                </a:lnTo>
                <a:lnTo>
                  <a:pt x="5910" y="93"/>
                </a:lnTo>
                <a:lnTo>
                  <a:pt x="5911" y="93"/>
                </a:lnTo>
                <a:lnTo>
                  <a:pt x="5911" y="93"/>
                </a:lnTo>
                <a:lnTo>
                  <a:pt x="5911" y="93"/>
                </a:lnTo>
                <a:lnTo>
                  <a:pt x="5912" y="93"/>
                </a:lnTo>
                <a:lnTo>
                  <a:pt x="5912" y="93"/>
                </a:lnTo>
                <a:lnTo>
                  <a:pt x="5913" y="93"/>
                </a:lnTo>
                <a:lnTo>
                  <a:pt x="5913" y="93"/>
                </a:lnTo>
                <a:lnTo>
                  <a:pt x="5914" y="93"/>
                </a:lnTo>
                <a:lnTo>
                  <a:pt x="5914" y="94"/>
                </a:lnTo>
                <a:lnTo>
                  <a:pt x="5914" y="94"/>
                </a:lnTo>
                <a:lnTo>
                  <a:pt x="5915" y="94"/>
                </a:lnTo>
                <a:lnTo>
                  <a:pt x="5916" y="94"/>
                </a:lnTo>
                <a:lnTo>
                  <a:pt x="5916" y="94"/>
                </a:lnTo>
                <a:lnTo>
                  <a:pt x="5917" y="94"/>
                </a:lnTo>
                <a:lnTo>
                  <a:pt x="5917" y="94"/>
                </a:lnTo>
                <a:lnTo>
                  <a:pt x="5917" y="94"/>
                </a:lnTo>
                <a:lnTo>
                  <a:pt x="5918" y="93"/>
                </a:lnTo>
                <a:lnTo>
                  <a:pt x="5918" y="93"/>
                </a:lnTo>
                <a:lnTo>
                  <a:pt x="5919" y="94"/>
                </a:lnTo>
                <a:lnTo>
                  <a:pt x="5919" y="94"/>
                </a:lnTo>
                <a:lnTo>
                  <a:pt x="5920" y="94"/>
                </a:lnTo>
                <a:lnTo>
                  <a:pt x="5921" y="94"/>
                </a:lnTo>
                <a:lnTo>
                  <a:pt x="5921" y="94"/>
                </a:lnTo>
                <a:lnTo>
                  <a:pt x="5921" y="94"/>
                </a:lnTo>
                <a:lnTo>
                  <a:pt x="5922" y="94"/>
                </a:lnTo>
                <a:lnTo>
                  <a:pt x="5922" y="94"/>
                </a:lnTo>
                <a:lnTo>
                  <a:pt x="5922" y="95"/>
                </a:lnTo>
                <a:lnTo>
                  <a:pt x="5923" y="96"/>
                </a:lnTo>
                <a:lnTo>
                  <a:pt x="5923" y="96"/>
                </a:lnTo>
                <a:lnTo>
                  <a:pt x="5923" y="96"/>
                </a:lnTo>
                <a:lnTo>
                  <a:pt x="5924" y="96"/>
                </a:lnTo>
                <a:lnTo>
                  <a:pt x="5924" y="96"/>
                </a:lnTo>
                <a:lnTo>
                  <a:pt x="5924" y="96"/>
                </a:lnTo>
                <a:lnTo>
                  <a:pt x="5925" y="97"/>
                </a:lnTo>
                <a:lnTo>
                  <a:pt x="5926" y="96"/>
                </a:lnTo>
                <a:lnTo>
                  <a:pt x="5926" y="96"/>
                </a:lnTo>
                <a:lnTo>
                  <a:pt x="5926" y="96"/>
                </a:lnTo>
                <a:lnTo>
                  <a:pt x="5927" y="96"/>
                </a:lnTo>
                <a:lnTo>
                  <a:pt x="5927" y="96"/>
                </a:lnTo>
                <a:lnTo>
                  <a:pt x="5927" y="96"/>
                </a:lnTo>
                <a:lnTo>
                  <a:pt x="5928" y="96"/>
                </a:lnTo>
                <a:lnTo>
                  <a:pt x="5928" y="96"/>
                </a:lnTo>
                <a:lnTo>
                  <a:pt x="5928" y="96"/>
                </a:lnTo>
                <a:lnTo>
                  <a:pt x="5929" y="96"/>
                </a:lnTo>
                <a:lnTo>
                  <a:pt x="5929" y="96"/>
                </a:lnTo>
                <a:lnTo>
                  <a:pt x="5930" y="96"/>
                </a:lnTo>
                <a:lnTo>
                  <a:pt x="5930" y="96"/>
                </a:lnTo>
                <a:lnTo>
                  <a:pt x="5931" y="97"/>
                </a:lnTo>
                <a:lnTo>
                  <a:pt x="5931" y="97"/>
                </a:lnTo>
                <a:lnTo>
                  <a:pt x="5932" y="97"/>
                </a:lnTo>
                <a:lnTo>
                  <a:pt x="5932" y="97"/>
                </a:lnTo>
                <a:lnTo>
                  <a:pt x="5933" y="97"/>
                </a:lnTo>
                <a:lnTo>
                  <a:pt x="5933" y="97"/>
                </a:lnTo>
                <a:lnTo>
                  <a:pt x="5933" y="97"/>
                </a:lnTo>
                <a:lnTo>
                  <a:pt x="5934" y="96"/>
                </a:lnTo>
                <a:lnTo>
                  <a:pt x="5934" y="97"/>
                </a:lnTo>
                <a:lnTo>
                  <a:pt x="5934" y="97"/>
                </a:lnTo>
                <a:lnTo>
                  <a:pt x="5935" y="97"/>
                </a:lnTo>
                <a:lnTo>
                  <a:pt x="5936" y="97"/>
                </a:lnTo>
                <a:lnTo>
                  <a:pt x="5936" y="97"/>
                </a:lnTo>
                <a:lnTo>
                  <a:pt x="5937" y="97"/>
                </a:lnTo>
                <a:lnTo>
                  <a:pt x="5937" y="97"/>
                </a:lnTo>
                <a:lnTo>
                  <a:pt x="5937" y="97"/>
                </a:lnTo>
                <a:lnTo>
                  <a:pt x="5938" y="97"/>
                </a:lnTo>
                <a:lnTo>
                  <a:pt x="5938" y="97"/>
                </a:lnTo>
                <a:lnTo>
                  <a:pt x="5939" y="97"/>
                </a:lnTo>
                <a:lnTo>
                  <a:pt x="5939" y="97"/>
                </a:lnTo>
                <a:lnTo>
                  <a:pt x="5940" y="96"/>
                </a:lnTo>
                <a:lnTo>
                  <a:pt x="5941" y="96"/>
                </a:lnTo>
                <a:lnTo>
                  <a:pt x="5941" y="96"/>
                </a:lnTo>
                <a:lnTo>
                  <a:pt x="5941" y="96"/>
                </a:lnTo>
                <a:lnTo>
                  <a:pt x="5941" y="96"/>
                </a:lnTo>
                <a:lnTo>
                  <a:pt x="5942" y="96"/>
                </a:lnTo>
                <a:lnTo>
                  <a:pt x="5943" y="94"/>
                </a:lnTo>
                <a:lnTo>
                  <a:pt x="5943" y="93"/>
                </a:lnTo>
                <a:lnTo>
                  <a:pt x="5944" y="93"/>
                </a:lnTo>
                <a:lnTo>
                  <a:pt x="5944" y="93"/>
                </a:lnTo>
                <a:lnTo>
                  <a:pt x="5945" y="93"/>
                </a:lnTo>
                <a:lnTo>
                  <a:pt x="5945" y="93"/>
                </a:lnTo>
                <a:lnTo>
                  <a:pt x="5945" y="93"/>
                </a:lnTo>
                <a:lnTo>
                  <a:pt x="5946" y="93"/>
                </a:lnTo>
                <a:lnTo>
                  <a:pt x="5946" y="93"/>
                </a:lnTo>
                <a:lnTo>
                  <a:pt x="5946" y="93"/>
                </a:lnTo>
                <a:lnTo>
                  <a:pt x="5947" y="93"/>
                </a:lnTo>
                <a:lnTo>
                  <a:pt x="5947" y="93"/>
                </a:lnTo>
                <a:lnTo>
                  <a:pt x="5948" y="93"/>
                </a:lnTo>
                <a:lnTo>
                  <a:pt x="5948" y="94"/>
                </a:lnTo>
                <a:lnTo>
                  <a:pt x="5949" y="92"/>
                </a:lnTo>
                <a:lnTo>
                  <a:pt x="5949" y="93"/>
                </a:lnTo>
                <a:lnTo>
                  <a:pt x="5949" y="93"/>
                </a:lnTo>
                <a:lnTo>
                  <a:pt x="5949" y="92"/>
                </a:lnTo>
                <a:lnTo>
                  <a:pt x="5950" y="93"/>
                </a:lnTo>
                <a:lnTo>
                  <a:pt x="5950" y="93"/>
                </a:lnTo>
                <a:lnTo>
                  <a:pt x="5951" y="93"/>
                </a:lnTo>
                <a:lnTo>
                  <a:pt x="5951" y="93"/>
                </a:lnTo>
                <a:lnTo>
                  <a:pt x="5951" y="93"/>
                </a:lnTo>
                <a:lnTo>
                  <a:pt x="5952" y="93"/>
                </a:lnTo>
                <a:lnTo>
                  <a:pt x="5952" y="93"/>
                </a:lnTo>
                <a:lnTo>
                  <a:pt x="5953" y="93"/>
                </a:lnTo>
                <a:lnTo>
                  <a:pt x="5953" y="93"/>
                </a:lnTo>
                <a:lnTo>
                  <a:pt x="5954" y="93"/>
                </a:lnTo>
                <a:lnTo>
                  <a:pt x="5954" y="93"/>
                </a:lnTo>
                <a:lnTo>
                  <a:pt x="5955" y="93"/>
                </a:lnTo>
                <a:lnTo>
                  <a:pt x="5955" y="93"/>
                </a:lnTo>
                <a:lnTo>
                  <a:pt x="5956" y="92"/>
                </a:lnTo>
                <a:lnTo>
                  <a:pt x="5956" y="92"/>
                </a:lnTo>
                <a:lnTo>
                  <a:pt x="5957" y="92"/>
                </a:lnTo>
                <a:lnTo>
                  <a:pt x="5957" y="92"/>
                </a:lnTo>
                <a:lnTo>
                  <a:pt x="5957" y="92"/>
                </a:lnTo>
                <a:lnTo>
                  <a:pt x="5958" y="92"/>
                </a:lnTo>
                <a:lnTo>
                  <a:pt x="5958" y="92"/>
                </a:lnTo>
                <a:lnTo>
                  <a:pt x="5958" y="92"/>
                </a:lnTo>
                <a:lnTo>
                  <a:pt x="5959" y="92"/>
                </a:lnTo>
                <a:lnTo>
                  <a:pt x="5959" y="92"/>
                </a:lnTo>
                <a:lnTo>
                  <a:pt x="5960" y="92"/>
                </a:lnTo>
                <a:lnTo>
                  <a:pt x="5960" y="92"/>
                </a:lnTo>
                <a:lnTo>
                  <a:pt x="5961" y="88"/>
                </a:lnTo>
                <a:lnTo>
                  <a:pt x="5961" y="88"/>
                </a:lnTo>
                <a:lnTo>
                  <a:pt x="5961" y="88"/>
                </a:lnTo>
                <a:lnTo>
                  <a:pt x="5962" y="89"/>
                </a:lnTo>
                <a:lnTo>
                  <a:pt x="5962" y="89"/>
                </a:lnTo>
                <a:lnTo>
                  <a:pt x="5963" y="89"/>
                </a:lnTo>
                <a:lnTo>
                  <a:pt x="5963" y="89"/>
                </a:lnTo>
                <a:lnTo>
                  <a:pt x="5964" y="88"/>
                </a:lnTo>
                <a:lnTo>
                  <a:pt x="5964" y="89"/>
                </a:lnTo>
                <a:lnTo>
                  <a:pt x="5965" y="89"/>
                </a:lnTo>
                <a:lnTo>
                  <a:pt x="5965" y="90"/>
                </a:lnTo>
                <a:lnTo>
                  <a:pt x="5966" y="91"/>
                </a:lnTo>
                <a:lnTo>
                  <a:pt x="5966" y="90"/>
                </a:lnTo>
                <a:lnTo>
                  <a:pt x="5967" y="91"/>
                </a:lnTo>
                <a:lnTo>
                  <a:pt x="5967" y="90"/>
                </a:lnTo>
                <a:lnTo>
                  <a:pt x="5968" y="90"/>
                </a:lnTo>
                <a:lnTo>
                  <a:pt x="5968" y="90"/>
                </a:lnTo>
                <a:lnTo>
                  <a:pt x="5969" y="90"/>
                </a:lnTo>
                <a:lnTo>
                  <a:pt x="5969" y="91"/>
                </a:lnTo>
                <a:lnTo>
                  <a:pt x="5970" y="90"/>
                </a:lnTo>
                <a:lnTo>
                  <a:pt x="5970" y="90"/>
                </a:lnTo>
                <a:lnTo>
                  <a:pt x="5971" y="90"/>
                </a:lnTo>
                <a:lnTo>
                  <a:pt x="5971" y="90"/>
                </a:lnTo>
                <a:lnTo>
                  <a:pt x="5972" y="90"/>
                </a:lnTo>
                <a:lnTo>
                  <a:pt x="5972" y="91"/>
                </a:lnTo>
                <a:lnTo>
                  <a:pt x="5973" y="91"/>
                </a:lnTo>
                <a:lnTo>
                  <a:pt x="5973" y="91"/>
                </a:lnTo>
                <a:lnTo>
                  <a:pt x="5973" y="91"/>
                </a:lnTo>
                <a:lnTo>
                  <a:pt x="5974" y="91"/>
                </a:lnTo>
                <a:lnTo>
                  <a:pt x="5975" y="91"/>
                </a:lnTo>
                <a:lnTo>
                  <a:pt x="5975" y="91"/>
                </a:lnTo>
                <a:lnTo>
                  <a:pt x="5976" y="91"/>
                </a:lnTo>
                <a:lnTo>
                  <a:pt x="5976" y="91"/>
                </a:lnTo>
                <a:lnTo>
                  <a:pt x="5977" y="91"/>
                </a:lnTo>
                <a:lnTo>
                  <a:pt x="5977" y="91"/>
                </a:lnTo>
                <a:lnTo>
                  <a:pt x="5977" y="91"/>
                </a:lnTo>
                <a:lnTo>
                  <a:pt x="5978" y="94"/>
                </a:lnTo>
                <a:lnTo>
                  <a:pt x="5979" y="94"/>
                </a:lnTo>
                <a:lnTo>
                  <a:pt x="5980" y="94"/>
                </a:lnTo>
                <a:lnTo>
                  <a:pt x="5980" y="94"/>
                </a:lnTo>
                <a:lnTo>
                  <a:pt x="5981" y="94"/>
                </a:lnTo>
                <a:lnTo>
                  <a:pt x="5981" y="94"/>
                </a:lnTo>
                <a:lnTo>
                  <a:pt x="5981" y="94"/>
                </a:lnTo>
                <a:lnTo>
                  <a:pt x="5982" y="93"/>
                </a:lnTo>
                <a:lnTo>
                  <a:pt x="5982" y="93"/>
                </a:lnTo>
                <a:lnTo>
                  <a:pt x="5983" y="94"/>
                </a:lnTo>
                <a:lnTo>
                  <a:pt x="5983" y="94"/>
                </a:lnTo>
                <a:lnTo>
                  <a:pt x="5984" y="93"/>
                </a:lnTo>
                <a:lnTo>
                  <a:pt x="5984" y="93"/>
                </a:lnTo>
                <a:lnTo>
                  <a:pt x="5985" y="94"/>
                </a:lnTo>
                <a:lnTo>
                  <a:pt x="5985" y="93"/>
                </a:lnTo>
                <a:lnTo>
                  <a:pt x="5986" y="93"/>
                </a:lnTo>
                <a:lnTo>
                  <a:pt x="5986" y="93"/>
                </a:lnTo>
                <a:lnTo>
                  <a:pt x="5987" y="93"/>
                </a:lnTo>
                <a:lnTo>
                  <a:pt x="5987" y="93"/>
                </a:lnTo>
                <a:lnTo>
                  <a:pt x="5988" y="93"/>
                </a:lnTo>
                <a:lnTo>
                  <a:pt x="5989" y="93"/>
                </a:lnTo>
                <a:lnTo>
                  <a:pt x="5989" y="93"/>
                </a:lnTo>
                <a:lnTo>
                  <a:pt x="5989" y="93"/>
                </a:lnTo>
                <a:lnTo>
                  <a:pt x="5989" y="93"/>
                </a:lnTo>
                <a:lnTo>
                  <a:pt x="5990" y="93"/>
                </a:lnTo>
                <a:lnTo>
                  <a:pt x="5991" y="94"/>
                </a:lnTo>
                <a:lnTo>
                  <a:pt x="5991" y="94"/>
                </a:lnTo>
                <a:lnTo>
                  <a:pt x="5992" y="94"/>
                </a:lnTo>
                <a:lnTo>
                  <a:pt x="5992" y="94"/>
                </a:lnTo>
                <a:lnTo>
                  <a:pt x="5992" y="94"/>
                </a:lnTo>
                <a:lnTo>
                  <a:pt x="5993" y="94"/>
                </a:lnTo>
                <a:lnTo>
                  <a:pt x="5993" y="94"/>
                </a:lnTo>
                <a:lnTo>
                  <a:pt x="5993" y="94"/>
                </a:lnTo>
                <a:lnTo>
                  <a:pt x="5993" y="94"/>
                </a:lnTo>
                <a:lnTo>
                  <a:pt x="5994" y="94"/>
                </a:lnTo>
                <a:lnTo>
                  <a:pt x="5994" y="94"/>
                </a:lnTo>
                <a:lnTo>
                  <a:pt x="5995" y="94"/>
                </a:lnTo>
                <a:lnTo>
                  <a:pt x="5996" y="94"/>
                </a:lnTo>
                <a:lnTo>
                  <a:pt x="5996" y="94"/>
                </a:lnTo>
                <a:lnTo>
                  <a:pt x="5996" y="95"/>
                </a:lnTo>
                <a:lnTo>
                  <a:pt x="5997" y="95"/>
                </a:lnTo>
                <a:lnTo>
                  <a:pt x="5997" y="95"/>
                </a:lnTo>
                <a:lnTo>
                  <a:pt x="5997" y="95"/>
                </a:lnTo>
                <a:lnTo>
                  <a:pt x="5998" y="95"/>
                </a:lnTo>
                <a:lnTo>
                  <a:pt x="5998" y="95"/>
                </a:lnTo>
                <a:lnTo>
                  <a:pt x="5999" y="92"/>
                </a:lnTo>
                <a:lnTo>
                  <a:pt x="6000" y="93"/>
                </a:lnTo>
                <a:lnTo>
                  <a:pt x="6000" y="93"/>
                </a:lnTo>
                <a:lnTo>
                  <a:pt x="6000" y="92"/>
                </a:lnTo>
                <a:lnTo>
                  <a:pt x="6001" y="92"/>
                </a:lnTo>
                <a:lnTo>
                  <a:pt x="6001" y="92"/>
                </a:lnTo>
                <a:lnTo>
                  <a:pt x="6002" y="92"/>
                </a:lnTo>
                <a:lnTo>
                  <a:pt x="6002" y="92"/>
                </a:lnTo>
                <a:lnTo>
                  <a:pt x="6002" y="92"/>
                </a:lnTo>
                <a:lnTo>
                  <a:pt x="6003" y="92"/>
                </a:lnTo>
                <a:lnTo>
                  <a:pt x="6003" y="92"/>
                </a:lnTo>
                <a:lnTo>
                  <a:pt x="6003" y="92"/>
                </a:lnTo>
                <a:lnTo>
                  <a:pt x="6004" y="92"/>
                </a:lnTo>
                <a:lnTo>
                  <a:pt x="6004" y="92"/>
                </a:lnTo>
                <a:lnTo>
                  <a:pt x="6004" y="92"/>
                </a:lnTo>
                <a:lnTo>
                  <a:pt x="6005" y="92"/>
                </a:lnTo>
                <a:lnTo>
                  <a:pt x="6005" y="91"/>
                </a:lnTo>
                <a:lnTo>
                  <a:pt x="6005" y="91"/>
                </a:lnTo>
                <a:lnTo>
                  <a:pt x="6006" y="91"/>
                </a:lnTo>
                <a:lnTo>
                  <a:pt x="6006" y="91"/>
                </a:lnTo>
                <a:lnTo>
                  <a:pt x="6007" y="91"/>
                </a:lnTo>
                <a:lnTo>
                  <a:pt x="6007" y="91"/>
                </a:lnTo>
                <a:lnTo>
                  <a:pt x="6007" y="91"/>
                </a:lnTo>
                <a:lnTo>
                  <a:pt x="6008" y="91"/>
                </a:lnTo>
                <a:lnTo>
                  <a:pt x="6008" y="91"/>
                </a:lnTo>
                <a:lnTo>
                  <a:pt x="6009" y="91"/>
                </a:lnTo>
                <a:lnTo>
                  <a:pt x="6009" y="91"/>
                </a:lnTo>
                <a:lnTo>
                  <a:pt x="6010" y="91"/>
                </a:lnTo>
                <a:lnTo>
                  <a:pt x="6010" y="91"/>
                </a:lnTo>
                <a:lnTo>
                  <a:pt x="6010" y="91"/>
                </a:lnTo>
                <a:lnTo>
                  <a:pt x="6011" y="91"/>
                </a:lnTo>
                <a:lnTo>
                  <a:pt x="6011" y="90"/>
                </a:lnTo>
                <a:lnTo>
                  <a:pt x="6012" y="90"/>
                </a:lnTo>
                <a:lnTo>
                  <a:pt x="6012" y="90"/>
                </a:lnTo>
                <a:lnTo>
                  <a:pt x="6012" y="90"/>
                </a:lnTo>
                <a:lnTo>
                  <a:pt x="6013" y="91"/>
                </a:lnTo>
                <a:lnTo>
                  <a:pt x="6013" y="91"/>
                </a:lnTo>
                <a:lnTo>
                  <a:pt x="6014" y="90"/>
                </a:lnTo>
                <a:lnTo>
                  <a:pt x="6014" y="90"/>
                </a:lnTo>
                <a:lnTo>
                  <a:pt x="6015" y="90"/>
                </a:lnTo>
                <a:lnTo>
                  <a:pt x="6016" y="90"/>
                </a:lnTo>
                <a:lnTo>
                  <a:pt x="6016" y="90"/>
                </a:lnTo>
                <a:lnTo>
                  <a:pt x="6017" y="90"/>
                </a:lnTo>
                <a:lnTo>
                  <a:pt x="6017" y="90"/>
                </a:lnTo>
                <a:lnTo>
                  <a:pt x="6018" y="90"/>
                </a:lnTo>
                <a:lnTo>
                  <a:pt x="6018" y="90"/>
                </a:lnTo>
                <a:lnTo>
                  <a:pt x="6019" y="90"/>
                </a:lnTo>
                <a:lnTo>
                  <a:pt x="6019" y="90"/>
                </a:lnTo>
                <a:lnTo>
                  <a:pt x="6019" y="89"/>
                </a:lnTo>
                <a:lnTo>
                  <a:pt x="6020" y="87"/>
                </a:lnTo>
                <a:lnTo>
                  <a:pt x="6020" y="89"/>
                </a:lnTo>
                <a:lnTo>
                  <a:pt x="6020" y="89"/>
                </a:lnTo>
                <a:lnTo>
                  <a:pt x="6021" y="89"/>
                </a:lnTo>
                <a:lnTo>
                  <a:pt x="6021" y="89"/>
                </a:lnTo>
                <a:lnTo>
                  <a:pt x="6022" y="89"/>
                </a:lnTo>
                <a:lnTo>
                  <a:pt x="6022" y="89"/>
                </a:lnTo>
                <a:lnTo>
                  <a:pt x="6023" y="88"/>
                </a:lnTo>
                <a:lnTo>
                  <a:pt x="6023" y="88"/>
                </a:lnTo>
                <a:lnTo>
                  <a:pt x="6024" y="89"/>
                </a:lnTo>
                <a:lnTo>
                  <a:pt x="6024" y="89"/>
                </a:lnTo>
                <a:lnTo>
                  <a:pt x="6024" y="88"/>
                </a:lnTo>
                <a:lnTo>
                  <a:pt x="6025" y="89"/>
                </a:lnTo>
                <a:lnTo>
                  <a:pt x="6025" y="89"/>
                </a:lnTo>
                <a:lnTo>
                  <a:pt x="6025" y="89"/>
                </a:lnTo>
                <a:lnTo>
                  <a:pt x="6026" y="90"/>
                </a:lnTo>
                <a:lnTo>
                  <a:pt x="6026" y="90"/>
                </a:lnTo>
                <a:lnTo>
                  <a:pt x="6027" y="90"/>
                </a:lnTo>
                <a:lnTo>
                  <a:pt x="6027" y="90"/>
                </a:lnTo>
                <a:lnTo>
                  <a:pt x="6028" y="90"/>
                </a:lnTo>
                <a:lnTo>
                  <a:pt x="6028" y="90"/>
                </a:lnTo>
                <a:lnTo>
                  <a:pt x="6028" y="90"/>
                </a:lnTo>
                <a:lnTo>
                  <a:pt x="6029" y="87"/>
                </a:lnTo>
                <a:lnTo>
                  <a:pt x="6029" y="87"/>
                </a:lnTo>
                <a:lnTo>
                  <a:pt x="6030" y="88"/>
                </a:lnTo>
                <a:lnTo>
                  <a:pt x="6030" y="88"/>
                </a:lnTo>
                <a:lnTo>
                  <a:pt x="6030" y="88"/>
                </a:lnTo>
                <a:lnTo>
                  <a:pt x="6031" y="88"/>
                </a:lnTo>
                <a:lnTo>
                  <a:pt x="6031" y="90"/>
                </a:lnTo>
                <a:lnTo>
                  <a:pt x="6032" y="90"/>
                </a:lnTo>
                <a:lnTo>
                  <a:pt x="6032" y="91"/>
                </a:lnTo>
                <a:lnTo>
                  <a:pt x="6032" y="90"/>
                </a:lnTo>
                <a:lnTo>
                  <a:pt x="6033" y="90"/>
                </a:lnTo>
                <a:lnTo>
                  <a:pt x="6033" y="90"/>
                </a:lnTo>
                <a:lnTo>
                  <a:pt x="6034" y="90"/>
                </a:lnTo>
                <a:lnTo>
                  <a:pt x="6034" y="90"/>
                </a:lnTo>
                <a:lnTo>
                  <a:pt x="6035" y="91"/>
                </a:lnTo>
                <a:lnTo>
                  <a:pt x="6035" y="90"/>
                </a:lnTo>
                <a:lnTo>
                  <a:pt x="6035" y="89"/>
                </a:lnTo>
                <a:lnTo>
                  <a:pt x="6036" y="90"/>
                </a:lnTo>
                <a:lnTo>
                  <a:pt x="6036" y="91"/>
                </a:lnTo>
                <a:lnTo>
                  <a:pt x="6037" y="95"/>
                </a:lnTo>
                <a:lnTo>
                  <a:pt x="6037" y="95"/>
                </a:lnTo>
                <a:lnTo>
                  <a:pt x="6039" y="95"/>
                </a:lnTo>
                <a:lnTo>
                  <a:pt x="6039" y="95"/>
                </a:lnTo>
                <a:lnTo>
                  <a:pt x="6039" y="96"/>
                </a:lnTo>
                <a:lnTo>
                  <a:pt x="6040" y="96"/>
                </a:lnTo>
                <a:lnTo>
                  <a:pt x="6040" y="96"/>
                </a:lnTo>
                <a:lnTo>
                  <a:pt x="6040" y="95"/>
                </a:lnTo>
                <a:lnTo>
                  <a:pt x="6041" y="96"/>
                </a:lnTo>
                <a:lnTo>
                  <a:pt x="6041" y="96"/>
                </a:lnTo>
                <a:lnTo>
                  <a:pt x="6042" y="98"/>
                </a:lnTo>
                <a:lnTo>
                  <a:pt x="6042" y="97"/>
                </a:lnTo>
                <a:lnTo>
                  <a:pt x="6043" y="97"/>
                </a:lnTo>
                <a:lnTo>
                  <a:pt x="6043" y="97"/>
                </a:lnTo>
                <a:lnTo>
                  <a:pt x="6043" y="97"/>
                </a:lnTo>
                <a:lnTo>
                  <a:pt x="6044" y="97"/>
                </a:lnTo>
                <a:lnTo>
                  <a:pt x="6044" y="97"/>
                </a:lnTo>
                <a:lnTo>
                  <a:pt x="6045" y="99"/>
                </a:lnTo>
                <a:lnTo>
                  <a:pt x="6045" y="99"/>
                </a:lnTo>
                <a:lnTo>
                  <a:pt x="6046" y="100"/>
                </a:lnTo>
                <a:lnTo>
                  <a:pt x="6046" y="100"/>
                </a:lnTo>
                <a:lnTo>
                  <a:pt x="6046" y="100"/>
                </a:lnTo>
                <a:lnTo>
                  <a:pt x="6047" y="97"/>
                </a:lnTo>
                <a:lnTo>
                  <a:pt x="6048" y="97"/>
                </a:lnTo>
                <a:lnTo>
                  <a:pt x="6048" y="95"/>
                </a:lnTo>
                <a:lnTo>
                  <a:pt x="6049" y="95"/>
                </a:lnTo>
                <a:lnTo>
                  <a:pt x="6050" y="93"/>
                </a:lnTo>
                <a:lnTo>
                  <a:pt x="6050" y="93"/>
                </a:lnTo>
                <a:lnTo>
                  <a:pt x="6051" y="93"/>
                </a:lnTo>
                <a:lnTo>
                  <a:pt x="6051" y="93"/>
                </a:lnTo>
                <a:lnTo>
                  <a:pt x="6052" y="92"/>
                </a:lnTo>
                <a:lnTo>
                  <a:pt x="6052" y="93"/>
                </a:lnTo>
                <a:lnTo>
                  <a:pt x="6052" y="93"/>
                </a:lnTo>
                <a:lnTo>
                  <a:pt x="6053" y="93"/>
                </a:lnTo>
                <a:lnTo>
                  <a:pt x="6053" y="93"/>
                </a:lnTo>
                <a:lnTo>
                  <a:pt x="6054" y="92"/>
                </a:lnTo>
                <a:lnTo>
                  <a:pt x="6055" y="92"/>
                </a:lnTo>
                <a:lnTo>
                  <a:pt x="6055" y="91"/>
                </a:lnTo>
                <a:lnTo>
                  <a:pt x="6056" y="92"/>
                </a:lnTo>
                <a:lnTo>
                  <a:pt x="6056" y="92"/>
                </a:lnTo>
                <a:lnTo>
                  <a:pt x="6056" y="92"/>
                </a:lnTo>
                <a:lnTo>
                  <a:pt x="6056" y="92"/>
                </a:lnTo>
                <a:lnTo>
                  <a:pt x="6057" y="92"/>
                </a:lnTo>
                <a:lnTo>
                  <a:pt x="6057" y="92"/>
                </a:lnTo>
                <a:lnTo>
                  <a:pt x="6058" y="91"/>
                </a:lnTo>
                <a:lnTo>
                  <a:pt x="6059" y="90"/>
                </a:lnTo>
                <a:lnTo>
                  <a:pt x="6059" y="90"/>
                </a:lnTo>
                <a:lnTo>
                  <a:pt x="6059" y="90"/>
                </a:lnTo>
                <a:lnTo>
                  <a:pt x="6059" y="90"/>
                </a:lnTo>
                <a:lnTo>
                  <a:pt x="6060" y="90"/>
                </a:lnTo>
                <a:lnTo>
                  <a:pt x="6060" y="90"/>
                </a:lnTo>
                <a:lnTo>
                  <a:pt x="6061" y="90"/>
                </a:lnTo>
                <a:lnTo>
                  <a:pt x="6061" y="89"/>
                </a:lnTo>
                <a:lnTo>
                  <a:pt x="6061" y="89"/>
                </a:lnTo>
                <a:lnTo>
                  <a:pt x="6061" y="89"/>
                </a:lnTo>
                <a:lnTo>
                  <a:pt x="6062" y="89"/>
                </a:lnTo>
                <a:lnTo>
                  <a:pt x="6062" y="89"/>
                </a:lnTo>
                <a:lnTo>
                  <a:pt x="6063" y="89"/>
                </a:lnTo>
                <a:lnTo>
                  <a:pt x="6063" y="89"/>
                </a:lnTo>
                <a:lnTo>
                  <a:pt x="6063" y="89"/>
                </a:lnTo>
                <a:lnTo>
                  <a:pt x="6063" y="89"/>
                </a:lnTo>
                <a:lnTo>
                  <a:pt x="6064" y="89"/>
                </a:lnTo>
                <a:lnTo>
                  <a:pt x="6064" y="89"/>
                </a:lnTo>
                <a:lnTo>
                  <a:pt x="6065" y="89"/>
                </a:lnTo>
                <a:lnTo>
                  <a:pt x="6065" y="89"/>
                </a:lnTo>
                <a:lnTo>
                  <a:pt x="6066" y="89"/>
                </a:lnTo>
                <a:lnTo>
                  <a:pt x="6066" y="89"/>
                </a:lnTo>
                <a:lnTo>
                  <a:pt x="6067" y="89"/>
                </a:lnTo>
                <a:lnTo>
                  <a:pt x="6067" y="90"/>
                </a:lnTo>
                <a:lnTo>
                  <a:pt x="6067" y="90"/>
                </a:lnTo>
                <a:lnTo>
                  <a:pt x="6068" y="90"/>
                </a:lnTo>
                <a:lnTo>
                  <a:pt x="6068" y="90"/>
                </a:lnTo>
                <a:lnTo>
                  <a:pt x="6068" y="90"/>
                </a:lnTo>
                <a:lnTo>
                  <a:pt x="6069" y="90"/>
                </a:lnTo>
                <a:lnTo>
                  <a:pt x="6069" y="90"/>
                </a:lnTo>
                <a:lnTo>
                  <a:pt x="6070" y="90"/>
                </a:lnTo>
                <a:lnTo>
                  <a:pt x="6070" y="90"/>
                </a:lnTo>
                <a:lnTo>
                  <a:pt x="6071" y="90"/>
                </a:lnTo>
                <a:lnTo>
                  <a:pt x="6071" y="89"/>
                </a:lnTo>
                <a:lnTo>
                  <a:pt x="6072" y="89"/>
                </a:lnTo>
                <a:lnTo>
                  <a:pt x="6072" y="89"/>
                </a:lnTo>
                <a:lnTo>
                  <a:pt x="6073" y="89"/>
                </a:lnTo>
                <a:lnTo>
                  <a:pt x="6073" y="89"/>
                </a:lnTo>
                <a:lnTo>
                  <a:pt x="6073" y="89"/>
                </a:lnTo>
                <a:lnTo>
                  <a:pt x="6074" y="89"/>
                </a:lnTo>
                <a:lnTo>
                  <a:pt x="6075" y="89"/>
                </a:lnTo>
                <a:lnTo>
                  <a:pt x="6075" y="89"/>
                </a:lnTo>
                <a:lnTo>
                  <a:pt x="6075" y="89"/>
                </a:lnTo>
                <a:lnTo>
                  <a:pt x="6075" y="89"/>
                </a:lnTo>
                <a:lnTo>
                  <a:pt x="6076" y="89"/>
                </a:lnTo>
                <a:lnTo>
                  <a:pt x="6076" y="89"/>
                </a:lnTo>
                <a:lnTo>
                  <a:pt x="6076" y="89"/>
                </a:lnTo>
                <a:lnTo>
                  <a:pt x="6077" y="89"/>
                </a:lnTo>
                <a:lnTo>
                  <a:pt x="6077" y="90"/>
                </a:lnTo>
                <a:lnTo>
                  <a:pt x="6078" y="89"/>
                </a:lnTo>
                <a:lnTo>
                  <a:pt x="6078" y="89"/>
                </a:lnTo>
                <a:lnTo>
                  <a:pt x="6079" y="88"/>
                </a:lnTo>
                <a:lnTo>
                  <a:pt x="6079" y="88"/>
                </a:lnTo>
                <a:lnTo>
                  <a:pt x="6079" y="88"/>
                </a:lnTo>
                <a:lnTo>
                  <a:pt x="6080" y="88"/>
                </a:lnTo>
                <a:lnTo>
                  <a:pt x="6081" y="88"/>
                </a:lnTo>
                <a:lnTo>
                  <a:pt x="6082" y="88"/>
                </a:lnTo>
                <a:lnTo>
                  <a:pt x="6082" y="88"/>
                </a:lnTo>
                <a:lnTo>
                  <a:pt x="6083" y="88"/>
                </a:lnTo>
                <a:lnTo>
                  <a:pt x="6083" y="88"/>
                </a:lnTo>
                <a:lnTo>
                  <a:pt x="6084" y="89"/>
                </a:lnTo>
                <a:lnTo>
                  <a:pt x="6084" y="88"/>
                </a:lnTo>
                <a:lnTo>
                  <a:pt x="6084" y="88"/>
                </a:lnTo>
                <a:lnTo>
                  <a:pt x="6085" y="88"/>
                </a:lnTo>
                <a:lnTo>
                  <a:pt x="6085" y="88"/>
                </a:lnTo>
                <a:lnTo>
                  <a:pt x="6086" y="88"/>
                </a:lnTo>
                <a:lnTo>
                  <a:pt x="6086" y="88"/>
                </a:lnTo>
                <a:lnTo>
                  <a:pt x="6087" y="88"/>
                </a:lnTo>
                <a:lnTo>
                  <a:pt x="6087" y="88"/>
                </a:lnTo>
                <a:lnTo>
                  <a:pt x="6088" y="87"/>
                </a:lnTo>
                <a:lnTo>
                  <a:pt x="6088" y="87"/>
                </a:lnTo>
                <a:lnTo>
                  <a:pt x="6089" y="88"/>
                </a:lnTo>
                <a:lnTo>
                  <a:pt x="6089" y="88"/>
                </a:lnTo>
                <a:lnTo>
                  <a:pt x="6089" y="88"/>
                </a:lnTo>
                <a:lnTo>
                  <a:pt x="6090" y="89"/>
                </a:lnTo>
                <a:lnTo>
                  <a:pt x="6091" y="92"/>
                </a:lnTo>
                <a:lnTo>
                  <a:pt x="6091" y="93"/>
                </a:lnTo>
                <a:lnTo>
                  <a:pt x="6092" y="93"/>
                </a:lnTo>
                <a:lnTo>
                  <a:pt x="6093" y="93"/>
                </a:lnTo>
                <a:lnTo>
                  <a:pt x="6093" y="93"/>
                </a:lnTo>
                <a:lnTo>
                  <a:pt x="6094" y="93"/>
                </a:lnTo>
                <a:lnTo>
                  <a:pt x="6094" y="92"/>
                </a:lnTo>
                <a:lnTo>
                  <a:pt x="6094" y="88"/>
                </a:lnTo>
                <a:lnTo>
                  <a:pt x="6095" y="82"/>
                </a:lnTo>
                <a:lnTo>
                  <a:pt x="6095" y="82"/>
                </a:lnTo>
                <a:lnTo>
                  <a:pt x="6096" y="81"/>
                </a:lnTo>
                <a:lnTo>
                  <a:pt x="6097" y="83"/>
                </a:lnTo>
                <a:lnTo>
                  <a:pt x="6097" y="82"/>
                </a:lnTo>
                <a:lnTo>
                  <a:pt x="6098" y="82"/>
                </a:lnTo>
                <a:lnTo>
                  <a:pt x="6098" y="82"/>
                </a:lnTo>
                <a:lnTo>
                  <a:pt x="6098" y="82"/>
                </a:lnTo>
                <a:lnTo>
                  <a:pt x="6099" y="82"/>
                </a:lnTo>
                <a:lnTo>
                  <a:pt x="6099" y="82"/>
                </a:lnTo>
                <a:lnTo>
                  <a:pt x="6100" y="82"/>
                </a:lnTo>
                <a:lnTo>
                  <a:pt x="6100" y="82"/>
                </a:lnTo>
                <a:lnTo>
                  <a:pt x="6100" y="82"/>
                </a:lnTo>
                <a:lnTo>
                  <a:pt x="6101" y="82"/>
                </a:lnTo>
                <a:lnTo>
                  <a:pt x="6101" y="82"/>
                </a:lnTo>
                <a:lnTo>
                  <a:pt x="6102" y="82"/>
                </a:lnTo>
                <a:lnTo>
                  <a:pt x="6102" y="82"/>
                </a:lnTo>
                <a:lnTo>
                  <a:pt x="6102" y="82"/>
                </a:lnTo>
                <a:lnTo>
                  <a:pt x="6103" y="82"/>
                </a:lnTo>
                <a:lnTo>
                  <a:pt x="6103" y="82"/>
                </a:lnTo>
                <a:lnTo>
                  <a:pt x="6103" y="82"/>
                </a:lnTo>
                <a:lnTo>
                  <a:pt x="6104" y="82"/>
                </a:lnTo>
                <a:lnTo>
                  <a:pt x="6104" y="82"/>
                </a:lnTo>
                <a:lnTo>
                  <a:pt x="6104" y="82"/>
                </a:lnTo>
                <a:lnTo>
                  <a:pt x="6105" y="81"/>
                </a:lnTo>
                <a:lnTo>
                  <a:pt x="6105" y="81"/>
                </a:lnTo>
                <a:lnTo>
                  <a:pt x="6106" y="81"/>
                </a:lnTo>
                <a:lnTo>
                  <a:pt x="6106" y="82"/>
                </a:lnTo>
                <a:lnTo>
                  <a:pt x="6106" y="82"/>
                </a:lnTo>
                <a:lnTo>
                  <a:pt x="6107" y="82"/>
                </a:lnTo>
                <a:lnTo>
                  <a:pt x="6107" y="82"/>
                </a:lnTo>
                <a:lnTo>
                  <a:pt x="6107" y="82"/>
                </a:lnTo>
                <a:lnTo>
                  <a:pt x="6107" y="82"/>
                </a:lnTo>
                <a:lnTo>
                  <a:pt x="6108" y="82"/>
                </a:lnTo>
                <a:lnTo>
                  <a:pt x="6108" y="82"/>
                </a:lnTo>
                <a:lnTo>
                  <a:pt x="6109" y="82"/>
                </a:lnTo>
                <a:lnTo>
                  <a:pt x="6109" y="82"/>
                </a:lnTo>
                <a:lnTo>
                  <a:pt x="6110" y="83"/>
                </a:lnTo>
                <a:lnTo>
                  <a:pt x="6110" y="83"/>
                </a:lnTo>
                <a:lnTo>
                  <a:pt x="6110" y="83"/>
                </a:lnTo>
                <a:lnTo>
                  <a:pt x="6111" y="82"/>
                </a:lnTo>
                <a:lnTo>
                  <a:pt x="6111" y="82"/>
                </a:lnTo>
                <a:lnTo>
                  <a:pt x="6112" y="81"/>
                </a:lnTo>
                <a:lnTo>
                  <a:pt x="6113" y="81"/>
                </a:lnTo>
                <a:lnTo>
                  <a:pt x="6114" y="81"/>
                </a:lnTo>
                <a:lnTo>
                  <a:pt x="6114" y="81"/>
                </a:lnTo>
                <a:lnTo>
                  <a:pt x="6114" y="80"/>
                </a:lnTo>
                <a:lnTo>
                  <a:pt x="6115" y="81"/>
                </a:lnTo>
                <a:lnTo>
                  <a:pt x="6115" y="81"/>
                </a:lnTo>
                <a:lnTo>
                  <a:pt x="6115" y="81"/>
                </a:lnTo>
                <a:lnTo>
                  <a:pt x="6116" y="81"/>
                </a:lnTo>
                <a:lnTo>
                  <a:pt x="6116" y="81"/>
                </a:lnTo>
                <a:lnTo>
                  <a:pt x="6117" y="81"/>
                </a:lnTo>
                <a:lnTo>
                  <a:pt x="6117" y="82"/>
                </a:lnTo>
                <a:lnTo>
                  <a:pt x="6118" y="82"/>
                </a:lnTo>
                <a:lnTo>
                  <a:pt x="6118" y="82"/>
                </a:lnTo>
                <a:lnTo>
                  <a:pt x="6119" y="82"/>
                </a:lnTo>
                <a:lnTo>
                  <a:pt x="6119" y="82"/>
                </a:lnTo>
                <a:lnTo>
                  <a:pt x="6119" y="82"/>
                </a:lnTo>
                <a:lnTo>
                  <a:pt x="6120" y="82"/>
                </a:lnTo>
                <a:lnTo>
                  <a:pt x="6120" y="82"/>
                </a:lnTo>
                <a:lnTo>
                  <a:pt x="6121" y="84"/>
                </a:lnTo>
                <a:lnTo>
                  <a:pt x="6121" y="84"/>
                </a:lnTo>
                <a:lnTo>
                  <a:pt x="6122" y="84"/>
                </a:lnTo>
                <a:lnTo>
                  <a:pt x="6122" y="84"/>
                </a:lnTo>
                <a:lnTo>
                  <a:pt x="6122" y="84"/>
                </a:lnTo>
                <a:lnTo>
                  <a:pt x="6122" y="84"/>
                </a:lnTo>
                <a:lnTo>
                  <a:pt x="6123" y="85"/>
                </a:lnTo>
                <a:lnTo>
                  <a:pt x="6124" y="85"/>
                </a:lnTo>
                <a:lnTo>
                  <a:pt x="6125" y="85"/>
                </a:lnTo>
                <a:lnTo>
                  <a:pt x="6125" y="85"/>
                </a:lnTo>
                <a:lnTo>
                  <a:pt x="6126" y="86"/>
                </a:lnTo>
                <a:lnTo>
                  <a:pt x="6126" y="86"/>
                </a:lnTo>
                <a:lnTo>
                  <a:pt x="6126" y="86"/>
                </a:lnTo>
                <a:lnTo>
                  <a:pt x="6127" y="88"/>
                </a:lnTo>
                <a:lnTo>
                  <a:pt x="6127" y="88"/>
                </a:lnTo>
                <a:lnTo>
                  <a:pt x="6128" y="88"/>
                </a:lnTo>
                <a:lnTo>
                  <a:pt x="6128" y="88"/>
                </a:lnTo>
                <a:lnTo>
                  <a:pt x="6129" y="88"/>
                </a:lnTo>
                <a:lnTo>
                  <a:pt x="6130" y="90"/>
                </a:lnTo>
                <a:lnTo>
                  <a:pt x="6130" y="90"/>
                </a:lnTo>
                <a:lnTo>
                  <a:pt x="6131" y="90"/>
                </a:lnTo>
                <a:lnTo>
                  <a:pt x="6131" y="90"/>
                </a:lnTo>
                <a:lnTo>
                  <a:pt x="6132" y="90"/>
                </a:lnTo>
                <a:lnTo>
                  <a:pt x="6132" y="90"/>
                </a:lnTo>
                <a:lnTo>
                  <a:pt x="6132" y="92"/>
                </a:lnTo>
                <a:lnTo>
                  <a:pt x="6133" y="92"/>
                </a:lnTo>
                <a:lnTo>
                  <a:pt x="6133" y="92"/>
                </a:lnTo>
                <a:lnTo>
                  <a:pt x="6134" y="92"/>
                </a:lnTo>
                <a:lnTo>
                  <a:pt x="6134" y="92"/>
                </a:lnTo>
                <a:lnTo>
                  <a:pt x="6134" y="92"/>
                </a:lnTo>
                <a:lnTo>
                  <a:pt x="6135" y="92"/>
                </a:lnTo>
                <a:lnTo>
                  <a:pt x="6135" y="92"/>
                </a:lnTo>
                <a:lnTo>
                  <a:pt x="6135" y="91"/>
                </a:lnTo>
                <a:lnTo>
                  <a:pt x="6136" y="92"/>
                </a:lnTo>
                <a:lnTo>
                  <a:pt x="6136" y="92"/>
                </a:lnTo>
                <a:lnTo>
                  <a:pt x="6137" y="91"/>
                </a:lnTo>
                <a:lnTo>
                  <a:pt x="6137" y="91"/>
                </a:lnTo>
                <a:lnTo>
                  <a:pt x="6137" y="92"/>
                </a:lnTo>
                <a:lnTo>
                  <a:pt x="6138" y="93"/>
                </a:lnTo>
                <a:lnTo>
                  <a:pt x="6138" y="93"/>
                </a:lnTo>
                <a:lnTo>
                  <a:pt x="6139" y="93"/>
                </a:lnTo>
                <a:lnTo>
                  <a:pt x="6139" y="93"/>
                </a:lnTo>
                <a:lnTo>
                  <a:pt x="6139" y="93"/>
                </a:lnTo>
                <a:lnTo>
                  <a:pt x="6140" y="93"/>
                </a:lnTo>
                <a:lnTo>
                  <a:pt x="6141" y="93"/>
                </a:lnTo>
                <a:lnTo>
                  <a:pt x="6141" y="93"/>
                </a:lnTo>
                <a:lnTo>
                  <a:pt x="6141" y="93"/>
                </a:lnTo>
                <a:lnTo>
                  <a:pt x="6142" y="93"/>
                </a:lnTo>
                <a:lnTo>
                  <a:pt x="6142" y="93"/>
                </a:lnTo>
                <a:lnTo>
                  <a:pt x="6142" y="94"/>
                </a:lnTo>
                <a:lnTo>
                  <a:pt x="6143" y="94"/>
                </a:lnTo>
                <a:lnTo>
                  <a:pt x="6143" y="94"/>
                </a:lnTo>
                <a:lnTo>
                  <a:pt x="6144" y="94"/>
                </a:lnTo>
                <a:lnTo>
                  <a:pt x="6144" y="94"/>
                </a:lnTo>
                <a:lnTo>
                  <a:pt x="6144" y="94"/>
                </a:lnTo>
                <a:lnTo>
                  <a:pt x="6145" y="94"/>
                </a:lnTo>
                <a:lnTo>
                  <a:pt x="6145" y="94"/>
                </a:lnTo>
                <a:lnTo>
                  <a:pt x="6146" y="94"/>
                </a:lnTo>
                <a:lnTo>
                  <a:pt x="6146" y="94"/>
                </a:lnTo>
                <a:lnTo>
                  <a:pt x="6146" y="94"/>
                </a:lnTo>
                <a:lnTo>
                  <a:pt x="6147" y="94"/>
                </a:lnTo>
                <a:lnTo>
                  <a:pt x="6147" y="94"/>
                </a:lnTo>
                <a:lnTo>
                  <a:pt x="6148" y="95"/>
                </a:lnTo>
                <a:lnTo>
                  <a:pt x="6148" y="95"/>
                </a:lnTo>
                <a:lnTo>
                  <a:pt x="6149" y="95"/>
                </a:lnTo>
                <a:lnTo>
                  <a:pt x="6149" y="96"/>
                </a:lnTo>
                <a:lnTo>
                  <a:pt x="6150" y="97"/>
                </a:lnTo>
                <a:lnTo>
                  <a:pt x="6150" y="97"/>
                </a:lnTo>
                <a:lnTo>
                  <a:pt x="6151" y="97"/>
                </a:lnTo>
                <a:lnTo>
                  <a:pt x="6152" y="97"/>
                </a:lnTo>
                <a:lnTo>
                  <a:pt x="6152" y="97"/>
                </a:lnTo>
                <a:lnTo>
                  <a:pt x="6153" y="96"/>
                </a:lnTo>
                <a:lnTo>
                  <a:pt x="6153" y="96"/>
                </a:lnTo>
                <a:lnTo>
                  <a:pt x="6154" y="98"/>
                </a:lnTo>
                <a:lnTo>
                  <a:pt x="6154" y="97"/>
                </a:lnTo>
                <a:lnTo>
                  <a:pt x="6154" y="97"/>
                </a:lnTo>
                <a:lnTo>
                  <a:pt x="6155" y="96"/>
                </a:lnTo>
                <a:lnTo>
                  <a:pt x="6155" y="97"/>
                </a:lnTo>
                <a:lnTo>
                  <a:pt x="6156" y="97"/>
                </a:lnTo>
                <a:lnTo>
                  <a:pt x="6156" y="97"/>
                </a:lnTo>
                <a:lnTo>
                  <a:pt x="6157" y="97"/>
                </a:lnTo>
                <a:lnTo>
                  <a:pt x="6157" y="97"/>
                </a:lnTo>
                <a:lnTo>
                  <a:pt x="6157" y="97"/>
                </a:lnTo>
                <a:lnTo>
                  <a:pt x="6158" y="97"/>
                </a:lnTo>
                <a:lnTo>
                  <a:pt x="6158" y="97"/>
                </a:lnTo>
                <a:lnTo>
                  <a:pt x="6158" y="97"/>
                </a:lnTo>
                <a:lnTo>
                  <a:pt x="6159" y="97"/>
                </a:lnTo>
                <a:lnTo>
                  <a:pt x="6159" y="97"/>
                </a:lnTo>
                <a:lnTo>
                  <a:pt x="6159" y="97"/>
                </a:lnTo>
                <a:lnTo>
                  <a:pt x="6160" y="97"/>
                </a:lnTo>
                <a:lnTo>
                  <a:pt x="6161" y="97"/>
                </a:lnTo>
                <a:lnTo>
                  <a:pt x="6162" y="96"/>
                </a:lnTo>
                <a:lnTo>
                  <a:pt x="6162" y="96"/>
                </a:lnTo>
                <a:lnTo>
                  <a:pt x="6162" y="96"/>
                </a:lnTo>
                <a:lnTo>
                  <a:pt x="6162" y="96"/>
                </a:lnTo>
                <a:lnTo>
                  <a:pt x="6163" y="96"/>
                </a:lnTo>
                <a:lnTo>
                  <a:pt x="6163" y="96"/>
                </a:lnTo>
                <a:lnTo>
                  <a:pt x="6164" y="96"/>
                </a:lnTo>
                <a:lnTo>
                  <a:pt x="6164" y="96"/>
                </a:lnTo>
                <a:lnTo>
                  <a:pt x="6164" y="96"/>
                </a:lnTo>
                <a:lnTo>
                  <a:pt x="6165" y="96"/>
                </a:lnTo>
                <a:lnTo>
                  <a:pt x="6165" y="96"/>
                </a:lnTo>
                <a:lnTo>
                  <a:pt x="6166" y="96"/>
                </a:lnTo>
                <a:lnTo>
                  <a:pt x="6166" y="96"/>
                </a:lnTo>
                <a:lnTo>
                  <a:pt x="6167" y="96"/>
                </a:lnTo>
                <a:lnTo>
                  <a:pt x="6167" y="96"/>
                </a:lnTo>
                <a:lnTo>
                  <a:pt x="6168" y="94"/>
                </a:lnTo>
                <a:lnTo>
                  <a:pt x="6168" y="94"/>
                </a:lnTo>
                <a:lnTo>
                  <a:pt x="6169" y="94"/>
                </a:lnTo>
                <a:lnTo>
                  <a:pt x="6169" y="94"/>
                </a:lnTo>
                <a:lnTo>
                  <a:pt x="6169" y="94"/>
                </a:lnTo>
                <a:lnTo>
                  <a:pt x="6170" y="95"/>
                </a:lnTo>
                <a:lnTo>
                  <a:pt x="6170" y="95"/>
                </a:lnTo>
                <a:lnTo>
                  <a:pt x="6171" y="95"/>
                </a:lnTo>
                <a:lnTo>
                  <a:pt x="6171" y="94"/>
                </a:lnTo>
                <a:lnTo>
                  <a:pt x="6171" y="94"/>
                </a:lnTo>
                <a:lnTo>
                  <a:pt x="6172" y="95"/>
                </a:lnTo>
                <a:lnTo>
                  <a:pt x="6173" y="97"/>
                </a:lnTo>
                <a:lnTo>
                  <a:pt x="6173" y="97"/>
                </a:lnTo>
                <a:lnTo>
                  <a:pt x="6173" y="97"/>
                </a:lnTo>
                <a:lnTo>
                  <a:pt x="6174" y="98"/>
                </a:lnTo>
                <a:lnTo>
                  <a:pt x="6174" y="98"/>
                </a:lnTo>
                <a:lnTo>
                  <a:pt x="6174" y="98"/>
                </a:lnTo>
                <a:lnTo>
                  <a:pt x="6175" y="98"/>
                </a:lnTo>
                <a:lnTo>
                  <a:pt x="6175" y="98"/>
                </a:lnTo>
                <a:lnTo>
                  <a:pt x="6176" y="98"/>
                </a:lnTo>
                <a:lnTo>
                  <a:pt x="6177" y="99"/>
                </a:lnTo>
                <a:lnTo>
                  <a:pt x="6177" y="98"/>
                </a:lnTo>
                <a:lnTo>
                  <a:pt x="6178" y="98"/>
                </a:lnTo>
                <a:lnTo>
                  <a:pt x="6179" y="98"/>
                </a:lnTo>
                <a:lnTo>
                  <a:pt x="6179" y="98"/>
                </a:lnTo>
                <a:lnTo>
                  <a:pt x="6179" y="99"/>
                </a:lnTo>
                <a:lnTo>
                  <a:pt x="6180" y="98"/>
                </a:lnTo>
                <a:lnTo>
                  <a:pt x="6180" y="99"/>
                </a:lnTo>
                <a:lnTo>
                  <a:pt x="6181" y="98"/>
                </a:lnTo>
                <a:lnTo>
                  <a:pt x="6181" y="98"/>
                </a:lnTo>
                <a:lnTo>
                  <a:pt x="6181" y="98"/>
                </a:lnTo>
                <a:lnTo>
                  <a:pt x="6182" y="99"/>
                </a:lnTo>
                <a:lnTo>
                  <a:pt x="6183" y="99"/>
                </a:lnTo>
                <a:lnTo>
                  <a:pt x="6184" y="98"/>
                </a:lnTo>
                <a:lnTo>
                  <a:pt x="6184" y="98"/>
                </a:lnTo>
                <a:lnTo>
                  <a:pt x="6184" y="98"/>
                </a:lnTo>
                <a:lnTo>
                  <a:pt x="6185" y="98"/>
                </a:lnTo>
                <a:lnTo>
                  <a:pt x="6185" y="97"/>
                </a:lnTo>
                <a:lnTo>
                  <a:pt x="6186" y="97"/>
                </a:lnTo>
                <a:lnTo>
                  <a:pt x="6186" y="98"/>
                </a:lnTo>
                <a:lnTo>
                  <a:pt x="6187" y="98"/>
                </a:lnTo>
                <a:lnTo>
                  <a:pt x="6187" y="98"/>
                </a:lnTo>
                <a:lnTo>
                  <a:pt x="6188" y="98"/>
                </a:lnTo>
                <a:lnTo>
                  <a:pt x="6188" y="98"/>
                </a:lnTo>
                <a:lnTo>
                  <a:pt x="6189" y="97"/>
                </a:lnTo>
                <a:lnTo>
                  <a:pt x="6189" y="98"/>
                </a:lnTo>
                <a:lnTo>
                  <a:pt x="6189" y="98"/>
                </a:lnTo>
                <a:lnTo>
                  <a:pt x="6190" y="98"/>
                </a:lnTo>
                <a:lnTo>
                  <a:pt x="6190" y="98"/>
                </a:lnTo>
                <a:lnTo>
                  <a:pt x="6191" y="97"/>
                </a:lnTo>
                <a:lnTo>
                  <a:pt x="6191" y="97"/>
                </a:lnTo>
                <a:lnTo>
                  <a:pt x="6191" y="97"/>
                </a:lnTo>
                <a:lnTo>
                  <a:pt x="6192" y="97"/>
                </a:lnTo>
                <a:lnTo>
                  <a:pt x="6192" y="96"/>
                </a:lnTo>
                <a:lnTo>
                  <a:pt x="6193" y="96"/>
                </a:lnTo>
                <a:lnTo>
                  <a:pt x="6193" y="96"/>
                </a:lnTo>
                <a:lnTo>
                  <a:pt x="6194" y="96"/>
                </a:lnTo>
                <a:lnTo>
                  <a:pt x="6194" y="96"/>
                </a:lnTo>
                <a:lnTo>
                  <a:pt x="6195" y="96"/>
                </a:lnTo>
                <a:lnTo>
                  <a:pt x="6195" y="96"/>
                </a:lnTo>
                <a:lnTo>
                  <a:pt x="6195" y="96"/>
                </a:lnTo>
                <a:lnTo>
                  <a:pt x="6196" y="96"/>
                </a:lnTo>
                <a:lnTo>
                  <a:pt x="6196" y="95"/>
                </a:lnTo>
                <a:lnTo>
                  <a:pt x="6196" y="95"/>
                </a:lnTo>
                <a:lnTo>
                  <a:pt x="6197" y="96"/>
                </a:lnTo>
                <a:lnTo>
                  <a:pt x="6197" y="95"/>
                </a:lnTo>
                <a:lnTo>
                  <a:pt x="6197" y="95"/>
                </a:lnTo>
                <a:lnTo>
                  <a:pt x="6198" y="95"/>
                </a:lnTo>
                <a:lnTo>
                  <a:pt x="6198" y="95"/>
                </a:lnTo>
                <a:lnTo>
                  <a:pt x="6199" y="96"/>
                </a:lnTo>
                <a:lnTo>
                  <a:pt x="6200" y="96"/>
                </a:lnTo>
                <a:lnTo>
                  <a:pt x="6200" y="96"/>
                </a:lnTo>
                <a:lnTo>
                  <a:pt x="6200" y="96"/>
                </a:lnTo>
                <a:lnTo>
                  <a:pt x="6201" y="95"/>
                </a:lnTo>
                <a:lnTo>
                  <a:pt x="6201" y="95"/>
                </a:lnTo>
                <a:lnTo>
                  <a:pt x="6202" y="93"/>
                </a:lnTo>
                <a:lnTo>
                  <a:pt x="6202" y="93"/>
                </a:lnTo>
                <a:lnTo>
                  <a:pt x="6203" y="92"/>
                </a:lnTo>
                <a:lnTo>
                  <a:pt x="6203" y="92"/>
                </a:lnTo>
                <a:lnTo>
                  <a:pt x="6204" y="92"/>
                </a:lnTo>
                <a:lnTo>
                  <a:pt x="6205" y="92"/>
                </a:lnTo>
                <a:lnTo>
                  <a:pt x="6205" y="92"/>
                </a:lnTo>
                <a:lnTo>
                  <a:pt x="6206" y="92"/>
                </a:lnTo>
                <a:lnTo>
                  <a:pt x="6206" y="92"/>
                </a:lnTo>
                <a:lnTo>
                  <a:pt x="6207" y="91"/>
                </a:lnTo>
                <a:lnTo>
                  <a:pt x="6207" y="91"/>
                </a:lnTo>
                <a:lnTo>
                  <a:pt x="6208" y="92"/>
                </a:lnTo>
                <a:lnTo>
                  <a:pt x="6208" y="92"/>
                </a:lnTo>
                <a:lnTo>
                  <a:pt x="6209" y="92"/>
                </a:lnTo>
                <a:lnTo>
                  <a:pt x="6209" y="94"/>
                </a:lnTo>
                <a:lnTo>
                  <a:pt x="6209" y="94"/>
                </a:lnTo>
                <a:lnTo>
                  <a:pt x="6210" y="93"/>
                </a:lnTo>
                <a:lnTo>
                  <a:pt x="6211" y="93"/>
                </a:lnTo>
                <a:lnTo>
                  <a:pt x="6211" y="93"/>
                </a:lnTo>
                <a:lnTo>
                  <a:pt x="6212" y="93"/>
                </a:lnTo>
                <a:lnTo>
                  <a:pt x="6212" y="93"/>
                </a:lnTo>
                <a:lnTo>
                  <a:pt x="6212" y="93"/>
                </a:lnTo>
                <a:lnTo>
                  <a:pt x="6212" y="93"/>
                </a:lnTo>
                <a:lnTo>
                  <a:pt x="6213" y="93"/>
                </a:lnTo>
                <a:lnTo>
                  <a:pt x="6213" y="93"/>
                </a:lnTo>
                <a:lnTo>
                  <a:pt x="6213" y="93"/>
                </a:lnTo>
                <a:lnTo>
                  <a:pt x="6214" y="93"/>
                </a:lnTo>
                <a:lnTo>
                  <a:pt x="6215" y="93"/>
                </a:lnTo>
                <a:lnTo>
                  <a:pt x="6216" y="95"/>
                </a:lnTo>
                <a:lnTo>
                  <a:pt x="6216" y="95"/>
                </a:lnTo>
                <a:lnTo>
                  <a:pt x="6216" y="95"/>
                </a:lnTo>
                <a:lnTo>
                  <a:pt x="6217" y="95"/>
                </a:lnTo>
                <a:lnTo>
                  <a:pt x="6217" y="95"/>
                </a:lnTo>
                <a:lnTo>
                  <a:pt x="6217" y="95"/>
                </a:lnTo>
                <a:lnTo>
                  <a:pt x="6218" y="95"/>
                </a:lnTo>
                <a:lnTo>
                  <a:pt x="6218" y="95"/>
                </a:lnTo>
                <a:lnTo>
                  <a:pt x="6219" y="95"/>
                </a:lnTo>
                <a:lnTo>
                  <a:pt x="6220" y="95"/>
                </a:lnTo>
                <a:lnTo>
                  <a:pt x="6220" y="95"/>
                </a:lnTo>
                <a:lnTo>
                  <a:pt x="6221" y="95"/>
                </a:lnTo>
                <a:lnTo>
                  <a:pt x="6221" y="95"/>
                </a:lnTo>
                <a:lnTo>
                  <a:pt x="6221" y="95"/>
                </a:lnTo>
                <a:lnTo>
                  <a:pt x="6222" y="95"/>
                </a:lnTo>
                <a:lnTo>
                  <a:pt x="6222" y="95"/>
                </a:lnTo>
                <a:lnTo>
                  <a:pt x="6222" y="95"/>
                </a:lnTo>
                <a:lnTo>
                  <a:pt x="6223" y="95"/>
                </a:lnTo>
                <a:lnTo>
                  <a:pt x="6223" y="95"/>
                </a:lnTo>
                <a:lnTo>
                  <a:pt x="6224" y="95"/>
                </a:lnTo>
                <a:lnTo>
                  <a:pt x="6224" y="95"/>
                </a:lnTo>
                <a:lnTo>
                  <a:pt x="6224" y="95"/>
                </a:lnTo>
                <a:lnTo>
                  <a:pt x="6225" y="95"/>
                </a:lnTo>
                <a:lnTo>
                  <a:pt x="6225" y="95"/>
                </a:lnTo>
                <a:lnTo>
                  <a:pt x="6225" y="96"/>
                </a:lnTo>
                <a:lnTo>
                  <a:pt x="6226" y="96"/>
                </a:lnTo>
                <a:lnTo>
                  <a:pt x="6226" y="96"/>
                </a:lnTo>
                <a:lnTo>
                  <a:pt x="6227" y="96"/>
                </a:lnTo>
                <a:lnTo>
                  <a:pt x="6227" y="96"/>
                </a:lnTo>
                <a:lnTo>
                  <a:pt x="6227" y="96"/>
                </a:lnTo>
                <a:lnTo>
                  <a:pt x="6228" y="96"/>
                </a:lnTo>
                <a:lnTo>
                  <a:pt x="6228" y="96"/>
                </a:lnTo>
                <a:lnTo>
                  <a:pt x="6228" y="96"/>
                </a:lnTo>
                <a:lnTo>
                  <a:pt x="6229" y="96"/>
                </a:lnTo>
                <a:lnTo>
                  <a:pt x="6229" y="96"/>
                </a:lnTo>
                <a:lnTo>
                  <a:pt x="6229" y="96"/>
                </a:lnTo>
                <a:lnTo>
                  <a:pt x="6230" y="97"/>
                </a:lnTo>
                <a:lnTo>
                  <a:pt x="6231" y="97"/>
                </a:lnTo>
                <a:lnTo>
                  <a:pt x="6232" y="97"/>
                </a:lnTo>
                <a:lnTo>
                  <a:pt x="6232" y="97"/>
                </a:lnTo>
                <a:lnTo>
                  <a:pt x="6232" y="97"/>
                </a:lnTo>
                <a:lnTo>
                  <a:pt x="6233" y="98"/>
                </a:lnTo>
                <a:lnTo>
                  <a:pt x="6233" y="97"/>
                </a:lnTo>
                <a:lnTo>
                  <a:pt x="6233" y="98"/>
                </a:lnTo>
                <a:lnTo>
                  <a:pt x="6233" y="98"/>
                </a:lnTo>
                <a:lnTo>
                  <a:pt x="6234" y="98"/>
                </a:lnTo>
                <a:lnTo>
                  <a:pt x="6234" y="98"/>
                </a:lnTo>
                <a:lnTo>
                  <a:pt x="6234" y="97"/>
                </a:lnTo>
                <a:lnTo>
                  <a:pt x="6235" y="97"/>
                </a:lnTo>
                <a:lnTo>
                  <a:pt x="6235" y="97"/>
                </a:lnTo>
                <a:lnTo>
                  <a:pt x="6235" y="97"/>
                </a:lnTo>
                <a:lnTo>
                  <a:pt x="6236" y="97"/>
                </a:lnTo>
                <a:lnTo>
                  <a:pt x="6236" y="96"/>
                </a:lnTo>
                <a:lnTo>
                  <a:pt x="6237" y="97"/>
                </a:lnTo>
                <a:lnTo>
                  <a:pt x="6237" y="97"/>
                </a:lnTo>
                <a:lnTo>
                  <a:pt x="6237" y="98"/>
                </a:lnTo>
                <a:lnTo>
                  <a:pt x="6238" y="98"/>
                </a:lnTo>
                <a:lnTo>
                  <a:pt x="6238" y="99"/>
                </a:lnTo>
                <a:lnTo>
                  <a:pt x="6239" y="99"/>
                </a:lnTo>
                <a:lnTo>
                  <a:pt x="6239" y="99"/>
                </a:lnTo>
                <a:lnTo>
                  <a:pt x="6239" y="99"/>
                </a:lnTo>
                <a:lnTo>
                  <a:pt x="6240" y="100"/>
                </a:lnTo>
                <a:lnTo>
                  <a:pt x="6240" y="99"/>
                </a:lnTo>
                <a:lnTo>
                  <a:pt x="6240" y="99"/>
                </a:lnTo>
                <a:lnTo>
                  <a:pt x="6241" y="99"/>
                </a:lnTo>
                <a:lnTo>
                  <a:pt x="6242" y="99"/>
                </a:lnTo>
                <a:lnTo>
                  <a:pt x="6242" y="99"/>
                </a:lnTo>
                <a:lnTo>
                  <a:pt x="6243" y="99"/>
                </a:lnTo>
                <a:lnTo>
                  <a:pt x="6243" y="99"/>
                </a:lnTo>
                <a:lnTo>
                  <a:pt x="6244" y="98"/>
                </a:lnTo>
                <a:lnTo>
                  <a:pt x="6244" y="98"/>
                </a:lnTo>
                <a:lnTo>
                  <a:pt x="6244" y="98"/>
                </a:lnTo>
                <a:lnTo>
                  <a:pt x="6245" y="99"/>
                </a:lnTo>
                <a:lnTo>
                  <a:pt x="6245" y="98"/>
                </a:lnTo>
                <a:lnTo>
                  <a:pt x="6246" y="98"/>
                </a:lnTo>
                <a:lnTo>
                  <a:pt x="6246" y="99"/>
                </a:lnTo>
                <a:lnTo>
                  <a:pt x="6247" y="98"/>
                </a:lnTo>
                <a:lnTo>
                  <a:pt x="6247" y="98"/>
                </a:lnTo>
                <a:lnTo>
                  <a:pt x="6248" y="98"/>
                </a:lnTo>
                <a:lnTo>
                  <a:pt x="6248" y="98"/>
                </a:lnTo>
                <a:lnTo>
                  <a:pt x="6248" y="98"/>
                </a:lnTo>
                <a:lnTo>
                  <a:pt x="6249" y="98"/>
                </a:lnTo>
                <a:lnTo>
                  <a:pt x="6249" y="97"/>
                </a:lnTo>
                <a:lnTo>
                  <a:pt x="6250" y="98"/>
                </a:lnTo>
                <a:lnTo>
                  <a:pt x="6250" y="98"/>
                </a:lnTo>
                <a:lnTo>
                  <a:pt x="6250" y="99"/>
                </a:lnTo>
                <a:lnTo>
                  <a:pt x="6251" y="98"/>
                </a:lnTo>
                <a:lnTo>
                  <a:pt x="6251" y="99"/>
                </a:lnTo>
                <a:lnTo>
                  <a:pt x="6252" y="99"/>
                </a:lnTo>
                <a:lnTo>
                  <a:pt x="6252" y="99"/>
                </a:lnTo>
                <a:lnTo>
                  <a:pt x="6252" y="99"/>
                </a:lnTo>
                <a:lnTo>
                  <a:pt x="6253" y="99"/>
                </a:lnTo>
                <a:lnTo>
                  <a:pt x="6253" y="99"/>
                </a:lnTo>
                <a:lnTo>
                  <a:pt x="6254" y="99"/>
                </a:lnTo>
                <a:lnTo>
                  <a:pt x="6254" y="99"/>
                </a:lnTo>
                <a:lnTo>
                  <a:pt x="6254" y="99"/>
                </a:lnTo>
                <a:lnTo>
                  <a:pt x="6255" y="99"/>
                </a:lnTo>
                <a:lnTo>
                  <a:pt x="6255" y="99"/>
                </a:lnTo>
                <a:lnTo>
                  <a:pt x="6255" y="99"/>
                </a:lnTo>
                <a:lnTo>
                  <a:pt x="6256" y="99"/>
                </a:lnTo>
                <a:lnTo>
                  <a:pt x="6256" y="98"/>
                </a:lnTo>
                <a:lnTo>
                  <a:pt x="6257" y="98"/>
                </a:lnTo>
                <a:lnTo>
                  <a:pt x="6257" y="98"/>
                </a:lnTo>
                <a:lnTo>
                  <a:pt x="6257" y="98"/>
                </a:lnTo>
                <a:lnTo>
                  <a:pt x="6258" y="98"/>
                </a:lnTo>
                <a:lnTo>
                  <a:pt x="6259" y="98"/>
                </a:lnTo>
                <a:lnTo>
                  <a:pt x="6259" y="98"/>
                </a:lnTo>
                <a:lnTo>
                  <a:pt x="6260" y="99"/>
                </a:lnTo>
                <a:lnTo>
                  <a:pt x="6260" y="99"/>
                </a:lnTo>
                <a:lnTo>
                  <a:pt x="6261" y="99"/>
                </a:lnTo>
                <a:lnTo>
                  <a:pt x="6261" y="99"/>
                </a:lnTo>
                <a:lnTo>
                  <a:pt x="6262" y="99"/>
                </a:lnTo>
                <a:lnTo>
                  <a:pt x="6262" y="99"/>
                </a:lnTo>
                <a:lnTo>
                  <a:pt x="6263" y="99"/>
                </a:lnTo>
                <a:lnTo>
                  <a:pt x="6264" y="99"/>
                </a:lnTo>
                <a:lnTo>
                  <a:pt x="6264" y="99"/>
                </a:lnTo>
                <a:lnTo>
                  <a:pt x="6265" y="99"/>
                </a:lnTo>
                <a:lnTo>
                  <a:pt x="6265" y="99"/>
                </a:lnTo>
                <a:lnTo>
                  <a:pt x="6265" y="99"/>
                </a:lnTo>
                <a:lnTo>
                  <a:pt x="6266" y="99"/>
                </a:lnTo>
                <a:lnTo>
                  <a:pt x="6266" y="99"/>
                </a:lnTo>
                <a:lnTo>
                  <a:pt x="6267" y="98"/>
                </a:lnTo>
                <a:lnTo>
                  <a:pt x="6268" y="98"/>
                </a:lnTo>
                <a:lnTo>
                  <a:pt x="6268" y="98"/>
                </a:lnTo>
                <a:lnTo>
                  <a:pt x="6268" y="98"/>
                </a:lnTo>
                <a:lnTo>
                  <a:pt x="6269" y="98"/>
                </a:lnTo>
                <a:lnTo>
                  <a:pt x="6270" y="98"/>
                </a:lnTo>
                <a:lnTo>
                  <a:pt x="6270" y="98"/>
                </a:lnTo>
                <a:lnTo>
                  <a:pt x="6271" y="98"/>
                </a:lnTo>
                <a:lnTo>
                  <a:pt x="6271" y="98"/>
                </a:lnTo>
                <a:lnTo>
                  <a:pt x="6271" y="98"/>
                </a:lnTo>
                <a:lnTo>
                  <a:pt x="6271" y="98"/>
                </a:lnTo>
                <a:lnTo>
                  <a:pt x="6272" y="98"/>
                </a:lnTo>
                <a:lnTo>
                  <a:pt x="6272" y="98"/>
                </a:lnTo>
                <a:lnTo>
                  <a:pt x="6273" y="98"/>
                </a:lnTo>
                <a:lnTo>
                  <a:pt x="6274" y="97"/>
                </a:lnTo>
                <a:lnTo>
                  <a:pt x="6274" y="98"/>
                </a:lnTo>
                <a:lnTo>
                  <a:pt x="6275" y="98"/>
                </a:lnTo>
                <a:lnTo>
                  <a:pt x="6275" y="98"/>
                </a:lnTo>
                <a:lnTo>
                  <a:pt x="6275" y="98"/>
                </a:lnTo>
                <a:lnTo>
                  <a:pt x="6276" y="98"/>
                </a:lnTo>
                <a:lnTo>
                  <a:pt x="6276" y="98"/>
                </a:lnTo>
                <a:lnTo>
                  <a:pt x="6277" y="98"/>
                </a:lnTo>
                <a:lnTo>
                  <a:pt x="6277" y="97"/>
                </a:lnTo>
                <a:lnTo>
                  <a:pt x="6278" y="98"/>
                </a:lnTo>
                <a:lnTo>
                  <a:pt x="6279" y="97"/>
                </a:lnTo>
                <a:lnTo>
                  <a:pt x="6280" y="99"/>
                </a:lnTo>
                <a:lnTo>
                  <a:pt x="6280" y="99"/>
                </a:lnTo>
                <a:lnTo>
                  <a:pt x="6280" y="99"/>
                </a:lnTo>
                <a:lnTo>
                  <a:pt x="6281" y="99"/>
                </a:lnTo>
                <a:lnTo>
                  <a:pt x="6281" y="100"/>
                </a:lnTo>
                <a:lnTo>
                  <a:pt x="6281" y="100"/>
                </a:lnTo>
                <a:lnTo>
                  <a:pt x="6282" y="99"/>
                </a:lnTo>
                <a:lnTo>
                  <a:pt x="6282" y="99"/>
                </a:lnTo>
                <a:lnTo>
                  <a:pt x="6283" y="99"/>
                </a:lnTo>
                <a:lnTo>
                  <a:pt x="6283" y="99"/>
                </a:lnTo>
                <a:lnTo>
                  <a:pt x="6284" y="99"/>
                </a:lnTo>
                <a:lnTo>
                  <a:pt x="6284" y="99"/>
                </a:lnTo>
                <a:lnTo>
                  <a:pt x="6284" y="99"/>
                </a:lnTo>
                <a:lnTo>
                  <a:pt x="6285" y="99"/>
                </a:lnTo>
                <a:lnTo>
                  <a:pt x="6285" y="98"/>
                </a:lnTo>
                <a:lnTo>
                  <a:pt x="6286" y="99"/>
                </a:lnTo>
                <a:lnTo>
                  <a:pt x="6286" y="99"/>
                </a:lnTo>
                <a:lnTo>
                  <a:pt x="6287" y="98"/>
                </a:lnTo>
                <a:lnTo>
                  <a:pt x="6287" y="98"/>
                </a:lnTo>
                <a:lnTo>
                  <a:pt x="6288" y="99"/>
                </a:lnTo>
                <a:lnTo>
                  <a:pt x="6288" y="98"/>
                </a:lnTo>
                <a:lnTo>
                  <a:pt x="6288" y="98"/>
                </a:lnTo>
                <a:lnTo>
                  <a:pt x="6289" y="99"/>
                </a:lnTo>
                <a:lnTo>
                  <a:pt x="6289" y="98"/>
                </a:lnTo>
                <a:lnTo>
                  <a:pt x="6290" y="98"/>
                </a:lnTo>
                <a:lnTo>
                  <a:pt x="6291" y="97"/>
                </a:lnTo>
                <a:lnTo>
                  <a:pt x="6291" y="98"/>
                </a:lnTo>
                <a:lnTo>
                  <a:pt x="6292" y="98"/>
                </a:lnTo>
                <a:lnTo>
                  <a:pt x="6292" y="98"/>
                </a:lnTo>
                <a:lnTo>
                  <a:pt x="6293" y="99"/>
                </a:lnTo>
                <a:lnTo>
                  <a:pt x="6293" y="99"/>
                </a:lnTo>
                <a:lnTo>
                  <a:pt x="6293" y="99"/>
                </a:lnTo>
                <a:lnTo>
                  <a:pt x="6294" y="99"/>
                </a:lnTo>
                <a:lnTo>
                  <a:pt x="6294" y="99"/>
                </a:lnTo>
                <a:lnTo>
                  <a:pt x="6295" y="99"/>
                </a:lnTo>
                <a:lnTo>
                  <a:pt x="6295" y="99"/>
                </a:lnTo>
                <a:lnTo>
                  <a:pt x="6296" y="99"/>
                </a:lnTo>
                <a:lnTo>
                  <a:pt x="6296" y="99"/>
                </a:lnTo>
                <a:lnTo>
                  <a:pt x="6296" y="99"/>
                </a:lnTo>
                <a:lnTo>
                  <a:pt x="6297" y="99"/>
                </a:lnTo>
                <a:lnTo>
                  <a:pt x="6297" y="99"/>
                </a:lnTo>
                <a:lnTo>
                  <a:pt x="6298" y="98"/>
                </a:lnTo>
                <a:lnTo>
                  <a:pt x="6298" y="98"/>
                </a:lnTo>
                <a:lnTo>
                  <a:pt x="6299" y="98"/>
                </a:lnTo>
                <a:lnTo>
                  <a:pt x="6299" y="98"/>
                </a:lnTo>
                <a:lnTo>
                  <a:pt x="6299" y="98"/>
                </a:lnTo>
                <a:lnTo>
                  <a:pt x="6299" y="98"/>
                </a:lnTo>
                <a:lnTo>
                  <a:pt x="6300" y="98"/>
                </a:lnTo>
                <a:lnTo>
                  <a:pt x="6300" y="98"/>
                </a:lnTo>
                <a:lnTo>
                  <a:pt x="6301" y="98"/>
                </a:lnTo>
                <a:lnTo>
                  <a:pt x="6301" y="99"/>
                </a:lnTo>
                <a:lnTo>
                  <a:pt x="6302" y="99"/>
                </a:lnTo>
                <a:lnTo>
                  <a:pt x="6302" y="99"/>
                </a:lnTo>
                <a:lnTo>
                  <a:pt x="6303" y="99"/>
                </a:lnTo>
                <a:lnTo>
                  <a:pt x="6303" y="99"/>
                </a:lnTo>
                <a:lnTo>
                  <a:pt x="6303" y="99"/>
                </a:lnTo>
                <a:lnTo>
                  <a:pt x="6304" y="98"/>
                </a:lnTo>
                <a:lnTo>
                  <a:pt x="6304" y="98"/>
                </a:lnTo>
                <a:lnTo>
                  <a:pt x="6304" y="98"/>
                </a:lnTo>
                <a:lnTo>
                  <a:pt x="6305" y="98"/>
                </a:lnTo>
                <a:lnTo>
                  <a:pt x="6305" y="98"/>
                </a:lnTo>
                <a:lnTo>
                  <a:pt x="6305" y="98"/>
                </a:lnTo>
                <a:lnTo>
                  <a:pt x="6306" y="98"/>
                </a:lnTo>
                <a:lnTo>
                  <a:pt x="6306" y="98"/>
                </a:lnTo>
                <a:lnTo>
                  <a:pt x="6307" y="98"/>
                </a:lnTo>
                <a:lnTo>
                  <a:pt x="6307" y="98"/>
                </a:lnTo>
                <a:lnTo>
                  <a:pt x="6307" y="98"/>
                </a:lnTo>
                <a:lnTo>
                  <a:pt x="6308" y="98"/>
                </a:lnTo>
                <a:lnTo>
                  <a:pt x="6308" y="98"/>
                </a:lnTo>
                <a:lnTo>
                  <a:pt x="6308" y="98"/>
                </a:lnTo>
                <a:lnTo>
                  <a:pt x="6309" y="98"/>
                </a:lnTo>
                <a:lnTo>
                  <a:pt x="6309" y="98"/>
                </a:lnTo>
                <a:lnTo>
                  <a:pt x="6310" y="98"/>
                </a:lnTo>
                <a:lnTo>
                  <a:pt x="6310" y="98"/>
                </a:lnTo>
                <a:lnTo>
                  <a:pt x="6311" y="98"/>
                </a:lnTo>
                <a:lnTo>
                  <a:pt x="6311" y="98"/>
                </a:lnTo>
                <a:lnTo>
                  <a:pt x="6311" y="98"/>
                </a:lnTo>
                <a:lnTo>
                  <a:pt x="6312" y="98"/>
                </a:lnTo>
                <a:lnTo>
                  <a:pt x="6313" y="97"/>
                </a:lnTo>
                <a:lnTo>
                  <a:pt x="6313" y="93"/>
                </a:lnTo>
                <a:lnTo>
                  <a:pt x="6314" y="86"/>
                </a:lnTo>
                <a:lnTo>
                  <a:pt x="6314" y="85"/>
                </a:lnTo>
                <a:lnTo>
                  <a:pt x="6315" y="82"/>
                </a:lnTo>
                <a:lnTo>
                  <a:pt x="6315" y="80"/>
                </a:lnTo>
                <a:lnTo>
                  <a:pt x="6316" y="77"/>
                </a:lnTo>
                <a:lnTo>
                  <a:pt x="6316" y="77"/>
                </a:lnTo>
                <a:lnTo>
                  <a:pt x="6317" y="77"/>
                </a:lnTo>
                <a:lnTo>
                  <a:pt x="6318" y="78"/>
                </a:lnTo>
                <a:lnTo>
                  <a:pt x="6318" y="78"/>
                </a:lnTo>
                <a:lnTo>
                  <a:pt x="6319" y="79"/>
                </a:lnTo>
                <a:lnTo>
                  <a:pt x="6319" y="79"/>
                </a:lnTo>
                <a:lnTo>
                  <a:pt x="6320" y="79"/>
                </a:lnTo>
                <a:lnTo>
                  <a:pt x="6320" y="79"/>
                </a:lnTo>
                <a:lnTo>
                  <a:pt x="6320" y="79"/>
                </a:lnTo>
                <a:lnTo>
                  <a:pt x="6321" y="79"/>
                </a:lnTo>
                <a:lnTo>
                  <a:pt x="6322" y="80"/>
                </a:lnTo>
                <a:lnTo>
                  <a:pt x="6322" y="80"/>
                </a:lnTo>
                <a:lnTo>
                  <a:pt x="6323" y="80"/>
                </a:lnTo>
                <a:lnTo>
                  <a:pt x="6323" y="80"/>
                </a:lnTo>
                <a:lnTo>
                  <a:pt x="6324" y="80"/>
                </a:lnTo>
                <a:lnTo>
                  <a:pt x="6324" y="80"/>
                </a:lnTo>
                <a:lnTo>
                  <a:pt x="6325" y="79"/>
                </a:lnTo>
                <a:lnTo>
                  <a:pt x="6325" y="79"/>
                </a:lnTo>
                <a:lnTo>
                  <a:pt x="6325" y="79"/>
                </a:lnTo>
                <a:lnTo>
                  <a:pt x="6326" y="79"/>
                </a:lnTo>
                <a:lnTo>
                  <a:pt x="6326" y="79"/>
                </a:lnTo>
                <a:lnTo>
                  <a:pt x="6327" y="80"/>
                </a:lnTo>
                <a:lnTo>
                  <a:pt x="6327" y="80"/>
                </a:lnTo>
                <a:lnTo>
                  <a:pt x="6327" y="79"/>
                </a:lnTo>
                <a:lnTo>
                  <a:pt x="6327" y="80"/>
                </a:lnTo>
                <a:lnTo>
                  <a:pt x="6328" y="80"/>
                </a:lnTo>
                <a:lnTo>
                  <a:pt x="6329" y="80"/>
                </a:lnTo>
                <a:lnTo>
                  <a:pt x="6329" y="80"/>
                </a:lnTo>
                <a:lnTo>
                  <a:pt x="6329" y="80"/>
                </a:lnTo>
                <a:lnTo>
                  <a:pt x="6330" y="80"/>
                </a:lnTo>
                <a:lnTo>
                  <a:pt x="6330" y="80"/>
                </a:lnTo>
                <a:lnTo>
                  <a:pt x="6331" y="80"/>
                </a:lnTo>
                <a:lnTo>
                  <a:pt x="6331" y="80"/>
                </a:lnTo>
                <a:lnTo>
                  <a:pt x="6331" y="80"/>
                </a:lnTo>
                <a:lnTo>
                  <a:pt x="6332" y="80"/>
                </a:lnTo>
                <a:lnTo>
                  <a:pt x="6333" y="80"/>
                </a:lnTo>
                <a:lnTo>
                  <a:pt x="6334" y="82"/>
                </a:lnTo>
                <a:lnTo>
                  <a:pt x="6334" y="83"/>
                </a:lnTo>
                <a:lnTo>
                  <a:pt x="6335" y="84"/>
                </a:lnTo>
                <a:lnTo>
                  <a:pt x="6335" y="84"/>
                </a:lnTo>
                <a:lnTo>
                  <a:pt x="6335" y="84"/>
                </a:lnTo>
                <a:lnTo>
                  <a:pt x="6336" y="84"/>
                </a:lnTo>
                <a:lnTo>
                  <a:pt x="6336" y="84"/>
                </a:lnTo>
                <a:lnTo>
                  <a:pt x="6336" y="84"/>
                </a:lnTo>
                <a:lnTo>
                  <a:pt x="6337" y="88"/>
                </a:lnTo>
                <a:lnTo>
                  <a:pt x="6338" y="89"/>
                </a:lnTo>
                <a:lnTo>
                  <a:pt x="6339" y="90"/>
                </a:lnTo>
                <a:lnTo>
                  <a:pt x="6339" y="91"/>
                </a:lnTo>
                <a:lnTo>
                  <a:pt x="6340" y="92"/>
                </a:lnTo>
                <a:lnTo>
                  <a:pt x="6340" y="92"/>
                </a:lnTo>
                <a:lnTo>
                  <a:pt x="6341" y="94"/>
                </a:lnTo>
                <a:lnTo>
                  <a:pt x="6341" y="94"/>
                </a:lnTo>
                <a:lnTo>
                  <a:pt x="6342" y="94"/>
                </a:lnTo>
                <a:lnTo>
                  <a:pt x="6343" y="94"/>
                </a:lnTo>
                <a:lnTo>
                  <a:pt x="6343" y="98"/>
                </a:lnTo>
                <a:lnTo>
                  <a:pt x="6344" y="98"/>
                </a:lnTo>
                <a:lnTo>
                  <a:pt x="6344" y="98"/>
                </a:lnTo>
                <a:lnTo>
                  <a:pt x="6344" y="98"/>
                </a:lnTo>
                <a:lnTo>
                  <a:pt x="6345" y="98"/>
                </a:lnTo>
                <a:lnTo>
                  <a:pt x="6345" y="98"/>
                </a:lnTo>
                <a:lnTo>
                  <a:pt x="6345" y="97"/>
                </a:lnTo>
                <a:lnTo>
                  <a:pt x="6346" y="98"/>
                </a:lnTo>
                <a:lnTo>
                  <a:pt x="6346" y="97"/>
                </a:lnTo>
                <a:lnTo>
                  <a:pt x="6347" y="97"/>
                </a:lnTo>
                <a:lnTo>
                  <a:pt x="6347" y="97"/>
                </a:lnTo>
                <a:lnTo>
                  <a:pt x="6347" y="97"/>
                </a:lnTo>
                <a:lnTo>
                  <a:pt x="6348" y="97"/>
                </a:lnTo>
                <a:lnTo>
                  <a:pt x="6348" y="97"/>
                </a:lnTo>
                <a:lnTo>
                  <a:pt x="6349" y="97"/>
                </a:lnTo>
                <a:lnTo>
                  <a:pt x="6349" y="97"/>
                </a:lnTo>
                <a:lnTo>
                  <a:pt x="6350" y="97"/>
                </a:lnTo>
                <a:lnTo>
                  <a:pt x="6350" y="97"/>
                </a:lnTo>
                <a:lnTo>
                  <a:pt x="6351" y="97"/>
                </a:lnTo>
                <a:lnTo>
                  <a:pt x="6351" y="97"/>
                </a:lnTo>
                <a:lnTo>
                  <a:pt x="6351" y="97"/>
                </a:lnTo>
                <a:lnTo>
                  <a:pt x="6351" y="97"/>
                </a:lnTo>
                <a:lnTo>
                  <a:pt x="6352" y="97"/>
                </a:lnTo>
                <a:lnTo>
                  <a:pt x="6352" y="97"/>
                </a:lnTo>
                <a:lnTo>
                  <a:pt x="6353" y="97"/>
                </a:lnTo>
                <a:lnTo>
                  <a:pt x="6354" y="97"/>
                </a:lnTo>
                <a:lnTo>
                  <a:pt x="6354" y="97"/>
                </a:lnTo>
                <a:lnTo>
                  <a:pt x="6355" y="96"/>
                </a:lnTo>
                <a:lnTo>
                  <a:pt x="6355" y="96"/>
                </a:lnTo>
                <a:lnTo>
                  <a:pt x="6355" y="97"/>
                </a:lnTo>
                <a:lnTo>
                  <a:pt x="6356" y="96"/>
                </a:lnTo>
                <a:lnTo>
                  <a:pt x="6356" y="96"/>
                </a:lnTo>
                <a:lnTo>
                  <a:pt x="6357" y="93"/>
                </a:lnTo>
                <a:lnTo>
                  <a:pt x="6357" y="93"/>
                </a:lnTo>
                <a:lnTo>
                  <a:pt x="6358" y="98"/>
                </a:lnTo>
                <a:lnTo>
                  <a:pt x="6358" y="99"/>
                </a:lnTo>
                <a:lnTo>
                  <a:pt x="6359" y="100"/>
                </a:lnTo>
                <a:lnTo>
                  <a:pt x="6360" y="100"/>
                </a:lnTo>
                <a:lnTo>
                  <a:pt x="6361" y="99"/>
                </a:lnTo>
                <a:lnTo>
                  <a:pt x="6361" y="99"/>
                </a:lnTo>
                <a:lnTo>
                  <a:pt x="6362" y="99"/>
                </a:lnTo>
                <a:lnTo>
                  <a:pt x="6362" y="99"/>
                </a:lnTo>
                <a:lnTo>
                  <a:pt x="6363" y="99"/>
                </a:lnTo>
                <a:lnTo>
                  <a:pt x="6363" y="99"/>
                </a:lnTo>
                <a:lnTo>
                  <a:pt x="6363" y="99"/>
                </a:lnTo>
                <a:lnTo>
                  <a:pt x="6364" y="99"/>
                </a:lnTo>
                <a:lnTo>
                  <a:pt x="6365" y="99"/>
                </a:lnTo>
                <a:lnTo>
                  <a:pt x="6365" y="99"/>
                </a:lnTo>
                <a:lnTo>
                  <a:pt x="6366" y="99"/>
                </a:lnTo>
                <a:lnTo>
                  <a:pt x="6366" y="99"/>
                </a:lnTo>
                <a:lnTo>
                  <a:pt x="6367" y="98"/>
                </a:lnTo>
                <a:lnTo>
                  <a:pt x="6367" y="98"/>
                </a:lnTo>
                <a:lnTo>
                  <a:pt x="6367" y="98"/>
                </a:lnTo>
                <a:lnTo>
                  <a:pt x="6368" y="98"/>
                </a:lnTo>
                <a:lnTo>
                  <a:pt x="6368" y="98"/>
                </a:lnTo>
                <a:lnTo>
                  <a:pt x="6369" y="98"/>
                </a:lnTo>
                <a:lnTo>
                  <a:pt x="6369" y="98"/>
                </a:lnTo>
                <a:lnTo>
                  <a:pt x="6370" y="98"/>
                </a:lnTo>
                <a:lnTo>
                  <a:pt x="6370" y="98"/>
                </a:lnTo>
                <a:lnTo>
                  <a:pt x="6370" y="98"/>
                </a:lnTo>
                <a:lnTo>
                  <a:pt x="6371" y="98"/>
                </a:lnTo>
                <a:lnTo>
                  <a:pt x="6371" y="98"/>
                </a:lnTo>
                <a:lnTo>
                  <a:pt x="6372" y="98"/>
                </a:lnTo>
                <a:lnTo>
                  <a:pt x="6372" y="98"/>
                </a:lnTo>
                <a:lnTo>
                  <a:pt x="6373" y="98"/>
                </a:lnTo>
                <a:lnTo>
                  <a:pt x="6373" y="98"/>
                </a:lnTo>
                <a:lnTo>
                  <a:pt x="6373" y="98"/>
                </a:lnTo>
                <a:lnTo>
                  <a:pt x="6374" y="98"/>
                </a:lnTo>
                <a:lnTo>
                  <a:pt x="6374" y="98"/>
                </a:lnTo>
                <a:lnTo>
                  <a:pt x="6374" y="97"/>
                </a:lnTo>
                <a:lnTo>
                  <a:pt x="6374" y="97"/>
                </a:lnTo>
                <a:lnTo>
                  <a:pt x="6375" y="97"/>
                </a:lnTo>
                <a:lnTo>
                  <a:pt x="6375" y="98"/>
                </a:lnTo>
                <a:lnTo>
                  <a:pt x="6376" y="98"/>
                </a:lnTo>
                <a:lnTo>
                  <a:pt x="6377" y="97"/>
                </a:lnTo>
                <a:lnTo>
                  <a:pt x="6377" y="97"/>
                </a:lnTo>
                <a:lnTo>
                  <a:pt x="6377" y="97"/>
                </a:lnTo>
                <a:lnTo>
                  <a:pt x="6378" y="97"/>
                </a:lnTo>
                <a:lnTo>
                  <a:pt x="6378" y="97"/>
                </a:lnTo>
                <a:lnTo>
                  <a:pt x="6378" y="96"/>
                </a:lnTo>
                <a:lnTo>
                  <a:pt x="6379" y="97"/>
                </a:lnTo>
                <a:lnTo>
                  <a:pt x="6379" y="97"/>
                </a:lnTo>
                <a:lnTo>
                  <a:pt x="6380" y="97"/>
                </a:lnTo>
                <a:lnTo>
                  <a:pt x="6381" y="97"/>
                </a:lnTo>
                <a:lnTo>
                  <a:pt x="6382" y="97"/>
                </a:lnTo>
                <a:lnTo>
                  <a:pt x="6382" y="97"/>
                </a:lnTo>
                <a:lnTo>
                  <a:pt x="6383" y="97"/>
                </a:lnTo>
                <a:lnTo>
                  <a:pt x="6383" y="97"/>
                </a:lnTo>
                <a:lnTo>
                  <a:pt x="6384" y="98"/>
                </a:lnTo>
                <a:lnTo>
                  <a:pt x="6384" y="98"/>
                </a:lnTo>
                <a:lnTo>
                  <a:pt x="6384" y="98"/>
                </a:lnTo>
                <a:lnTo>
                  <a:pt x="6385" y="98"/>
                </a:lnTo>
                <a:lnTo>
                  <a:pt x="6386" y="98"/>
                </a:lnTo>
                <a:lnTo>
                  <a:pt x="6386" y="98"/>
                </a:lnTo>
                <a:lnTo>
                  <a:pt x="6386" y="98"/>
                </a:lnTo>
                <a:lnTo>
                  <a:pt x="6387" y="99"/>
                </a:lnTo>
                <a:lnTo>
                  <a:pt x="6388" y="99"/>
                </a:lnTo>
                <a:lnTo>
                  <a:pt x="6388" y="99"/>
                </a:lnTo>
                <a:lnTo>
                  <a:pt x="6388" y="99"/>
                </a:lnTo>
                <a:lnTo>
                  <a:pt x="6389" y="99"/>
                </a:lnTo>
                <a:lnTo>
                  <a:pt x="6389" y="99"/>
                </a:lnTo>
                <a:lnTo>
                  <a:pt x="6389" y="99"/>
                </a:lnTo>
                <a:lnTo>
                  <a:pt x="6390" y="99"/>
                </a:lnTo>
                <a:lnTo>
                  <a:pt x="6390" y="99"/>
                </a:lnTo>
                <a:lnTo>
                  <a:pt x="6390" y="99"/>
                </a:lnTo>
                <a:lnTo>
                  <a:pt x="6391" y="99"/>
                </a:lnTo>
                <a:lnTo>
                  <a:pt x="6391" y="99"/>
                </a:lnTo>
                <a:lnTo>
                  <a:pt x="6392" y="99"/>
                </a:lnTo>
                <a:lnTo>
                  <a:pt x="6393" y="99"/>
                </a:lnTo>
                <a:lnTo>
                  <a:pt x="6393" y="99"/>
                </a:lnTo>
                <a:lnTo>
                  <a:pt x="6394" y="99"/>
                </a:lnTo>
                <a:lnTo>
                  <a:pt x="6394" y="99"/>
                </a:lnTo>
                <a:lnTo>
                  <a:pt x="6394" y="99"/>
                </a:lnTo>
                <a:lnTo>
                  <a:pt x="6394" y="99"/>
                </a:lnTo>
                <a:lnTo>
                  <a:pt x="6395" y="99"/>
                </a:lnTo>
                <a:lnTo>
                  <a:pt x="6395" y="99"/>
                </a:lnTo>
                <a:lnTo>
                  <a:pt x="6396" y="99"/>
                </a:lnTo>
                <a:lnTo>
                  <a:pt x="6396" y="99"/>
                </a:lnTo>
                <a:lnTo>
                  <a:pt x="6397" y="99"/>
                </a:lnTo>
                <a:lnTo>
                  <a:pt x="6398" y="98"/>
                </a:lnTo>
                <a:lnTo>
                  <a:pt x="6398" y="98"/>
                </a:lnTo>
                <a:lnTo>
                  <a:pt x="6399" y="96"/>
                </a:lnTo>
                <a:lnTo>
                  <a:pt x="6399" y="96"/>
                </a:lnTo>
                <a:lnTo>
                  <a:pt x="6400" y="96"/>
                </a:lnTo>
                <a:lnTo>
                  <a:pt x="6400" y="96"/>
                </a:lnTo>
                <a:lnTo>
                  <a:pt x="6401" y="96"/>
                </a:lnTo>
                <a:lnTo>
                  <a:pt x="6401" y="96"/>
                </a:lnTo>
                <a:lnTo>
                  <a:pt x="6401" y="96"/>
                </a:lnTo>
                <a:lnTo>
                  <a:pt x="6402" y="96"/>
                </a:lnTo>
                <a:lnTo>
                  <a:pt x="6402" y="96"/>
                </a:lnTo>
                <a:lnTo>
                  <a:pt x="6402" y="96"/>
                </a:lnTo>
                <a:lnTo>
                  <a:pt x="6403" y="95"/>
                </a:lnTo>
                <a:lnTo>
                  <a:pt x="6403" y="95"/>
                </a:lnTo>
                <a:lnTo>
                  <a:pt x="6403" y="95"/>
                </a:lnTo>
                <a:lnTo>
                  <a:pt x="6404" y="95"/>
                </a:lnTo>
                <a:lnTo>
                  <a:pt x="6404" y="95"/>
                </a:lnTo>
                <a:lnTo>
                  <a:pt x="6405" y="94"/>
                </a:lnTo>
                <a:lnTo>
                  <a:pt x="6405" y="94"/>
                </a:lnTo>
                <a:lnTo>
                  <a:pt x="6406" y="94"/>
                </a:lnTo>
                <a:lnTo>
                  <a:pt x="6406" y="94"/>
                </a:lnTo>
                <a:lnTo>
                  <a:pt x="6406" y="94"/>
                </a:lnTo>
                <a:lnTo>
                  <a:pt x="6407" y="94"/>
                </a:lnTo>
                <a:lnTo>
                  <a:pt x="6408" y="95"/>
                </a:lnTo>
                <a:lnTo>
                  <a:pt x="6409" y="89"/>
                </a:lnTo>
                <a:lnTo>
                  <a:pt x="6409" y="87"/>
                </a:lnTo>
                <a:lnTo>
                  <a:pt x="6410" y="79"/>
                </a:lnTo>
                <a:lnTo>
                  <a:pt x="6410" y="77"/>
                </a:lnTo>
                <a:lnTo>
                  <a:pt x="6411" y="73"/>
                </a:lnTo>
                <a:lnTo>
                  <a:pt x="6411" y="72"/>
                </a:lnTo>
                <a:lnTo>
                  <a:pt x="6412" y="71"/>
                </a:lnTo>
                <a:lnTo>
                  <a:pt x="6412" y="71"/>
                </a:lnTo>
                <a:lnTo>
                  <a:pt x="6413" y="71"/>
                </a:lnTo>
                <a:lnTo>
                  <a:pt x="6413" y="71"/>
                </a:lnTo>
                <a:lnTo>
                  <a:pt x="6414" y="70"/>
                </a:lnTo>
                <a:lnTo>
                  <a:pt x="6414" y="68"/>
                </a:lnTo>
                <a:lnTo>
                  <a:pt x="6415" y="58"/>
                </a:lnTo>
                <a:lnTo>
                  <a:pt x="6415" y="58"/>
                </a:lnTo>
                <a:lnTo>
                  <a:pt x="6416" y="56"/>
                </a:lnTo>
                <a:lnTo>
                  <a:pt x="6416" y="56"/>
                </a:lnTo>
                <a:lnTo>
                  <a:pt x="6417" y="55"/>
                </a:lnTo>
                <a:lnTo>
                  <a:pt x="6417" y="56"/>
                </a:lnTo>
                <a:lnTo>
                  <a:pt x="6417" y="57"/>
                </a:lnTo>
                <a:lnTo>
                  <a:pt x="6418" y="58"/>
                </a:lnTo>
                <a:lnTo>
                  <a:pt x="6419" y="58"/>
                </a:lnTo>
                <a:lnTo>
                  <a:pt x="6419" y="58"/>
                </a:lnTo>
                <a:lnTo>
                  <a:pt x="6420" y="57"/>
                </a:lnTo>
                <a:lnTo>
                  <a:pt x="6420" y="54"/>
                </a:lnTo>
                <a:lnTo>
                  <a:pt x="6421" y="43"/>
                </a:lnTo>
                <a:lnTo>
                  <a:pt x="6421" y="43"/>
                </a:lnTo>
                <a:lnTo>
                  <a:pt x="6422" y="44"/>
                </a:lnTo>
                <a:lnTo>
                  <a:pt x="6422" y="42"/>
                </a:lnTo>
                <a:lnTo>
                  <a:pt x="6422" y="41"/>
                </a:lnTo>
                <a:lnTo>
                  <a:pt x="6423" y="41"/>
                </a:lnTo>
                <a:lnTo>
                  <a:pt x="6423" y="42"/>
                </a:lnTo>
                <a:lnTo>
                  <a:pt x="6424" y="43"/>
                </a:lnTo>
                <a:lnTo>
                  <a:pt x="6425" y="44"/>
                </a:lnTo>
                <a:lnTo>
                  <a:pt x="6425" y="45"/>
                </a:lnTo>
                <a:lnTo>
                  <a:pt x="6425" y="45"/>
                </a:lnTo>
                <a:lnTo>
                  <a:pt x="6426" y="44"/>
                </a:lnTo>
                <a:lnTo>
                  <a:pt x="6426" y="41"/>
                </a:lnTo>
                <a:lnTo>
                  <a:pt x="6427" y="37"/>
                </a:lnTo>
                <a:lnTo>
                  <a:pt x="6427" y="37"/>
                </a:lnTo>
                <a:lnTo>
                  <a:pt x="6428" y="37"/>
                </a:lnTo>
                <a:lnTo>
                  <a:pt x="6428" y="40"/>
                </a:lnTo>
                <a:lnTo>
                  <a:pt x="6429" y="43"/>
                </a:lnTo>
                <a:lnTo>
                  <a:pt x="6429" y="47"/>
                </a:lnTo>
                <a:lnTo>
                  <a:pt x="6430" y="48"/>
                </a:lnTo>
                <a:lnTo>
                  <a:pt x="6431" y="48"/>
                </a:lnTo>
                <a:lnTo>
                  <a:pt x="6431" y="48"/>
                </a:lnTo>
                <a:lnTo>
                  <a:pt x="6431" y="48"/>
                </a:lnTo>
                <a:lnTo>
                  <a:pt x="6432" y="39"/>
                </a:lnTo>
                <a:lnTo>
                  <a:pt x="6432" y="38"/>
                </a:lnTo>
                <a:lnTo>
                  <a:pt x="6433" y="40"/>
                </a:lnTo>
                <a:lnTo>
                  <a:pt x="6433" y="42"/>
                </a:lnTo>
                <a:lnTo>
                  <a:pt x="6434" y="49"/>
                </a:lnTo>
                <a:lnTo>
                  <a:pt x="6435" y="49"/>
                </a:lnTo>
                <a:lnTo>
                  <a:pt x="6435" y="49"/>
                </a:lnTo>
                <a:lnTo>
                  <a:pt x="6436" y="49"/>
                </a:lnTo>
                <a:lnTo>
                  <a:pt x="6436" y="49"/>
                </a:lnTo>
                <a:lnTo>
                  <a:pt x="6437" y="50"/>
                </a:lnTo>
                <a:lnTo>
                  <a:pt x="6437" y="50"/>
                </a:lnTo>
                <a:lnTo>
                  <a:pt x="6437" y="50"/>
                </a:lnTo>
                <a:lnTo>
                  <a:pt x="6438" y="49"/>
                </a:lnTo>
                <a:lnTo>
                  <a:pt x="6438" y="49"/>
                </a:lnTo>
                <a:lnTo>
                  <a:pt x="6439" y="48"/>
                </a:lnTo>
                <a:lnTo>
                  <a:pt x="6440" y="47"/>
                </a:lnTo>
                <a:lnTo>
                  <a:pt x="6441" y="46"/>
                </a:lnTo>
                <a:lnTo>
                  <a:pt x="6441" y="45"/>
                </a:lnTo>
                <a:lnTo>
                  <a:pt x="6441" y="44"/>
                </a:lnTo>
                <a:lnTo>
                  <a:pt x="6442" y="44"/>
                </a:lnTo>
                <a:lnTo>
                  <a:pt x="6442" y="44"/>
                </a:lnTo>
                <a:lnTo>
                  <a:pt x="6443" y="45"/>
                </a:lnTo>
                <a:lnTo>
                  <a:pt x="6443" y="45"/>
                </a:lnTo>
                <a:lnTo>
                  <a:pt x="6444" y="42"/>
                </a:lnTo>
                <a:lnTo>
                  <a:pt x="6445" y="41"/>
                </a:lnTo>
                <a:lnTo>
                  <a:pt x="6445" y="39"/>
                </a:lnTo>
                <a:lnTo>
                  <a:pt x="6446" y="37"/>
                </a:lnTo>
                <a:lnTo>
                  <a:pt x="6446" y="36"/>
                </a:lnTo>
                <a:lnTo>
                  <a:pt x="6447" y="50"/>
                </a:lnTo>
                <a:lnTo>
                  <a:pt x="6447" y="53"/>
                </a:lnTo>
                <a:lnTo>
                  <a:pt x="6448" y="57"/>
                </a:lnTo>
                <a:lnTo>
                  <a:pt x="6448" y="57"/>
                </a:lnTo>
                <a:lnTo>
                  <a:pt x="6449" y="57"/>
                </a:lnTo>
                <a:lnTo>
                  <a:pt x="6449" y="58"/>
                </a:lnTo>
                <a:lnTo>
                  <a:pt x="6449" y="58"/>
                </a:lnTo>
                <a:lnTo>
                  <a:pt x="6450" y="64"/>
                </a:lnTo>
                <a:lnTo>
                  <a:pt x="6451" y="64"/>
                </a:lnTo>
                <a:lnTo>
                  <a:pt x="6451" y="64"/>
                </a:lnTo>
                <a:lnTo>
                  <a:pt x="6452" y="63"/>
                </a:lnTo>
                <a:lnTo>
                  <a:pt x="6452" y="64"/>
                </a:lnTo>
                <a:lnTo>
                  <a:pt x="6453" y="70"/>
                </a:lnTo>
                <a:lnTo>
                  <a:pt x="6453" y="70"/>
                </a:lnTo>
                <a:lnTo>
                  <a:pt x="6453" y="69"/>
                </a:lnTo>
                <a:lnTo>
                  <a:pt x="6453" y="46"/>
                </a:lnTo>
                <a:lnTo>
                  <a:pt x="6454" y="46"/>
                </a:lnTo>
                <a:lnTo>
                  <a:pt x="6454" y="46"/>
                </a:lnTo>
                <a:lnTo>
                  <a:pt x="6455" y="44"/>
                </a:lnTo>
                <a:lnTo>
                  <a:pt x="6456" y="42"/>
                </a:lnTo>
                <a:lnTo>
                  <a:pt x="6457" y="32"/>
                </a:lnTo>
                <a:lnTo>
                  <a:pt x="6457" y="32"/>
                </a:lnTo>
                <a:lnTo>
                  <a:pt x="6458" y="30"/>
                </a:lnTo>
                <a:lnTo>
                  <a:pt x="6458" y="29"/>
                </a:lnTo>
                <a:lnTo>
                  <a:pt x="6458" y="29"/>
                </a:lnTo>
                <a:lnTo>
                  <a:pt x="6459" y="29"/>
                </a:lnTo>
                <a:lnTo>
                  <a:pt x="6459" y="29"/>
                </a:lnTo>
                <a:lnTo>
                  <a:pt x="6460" y="28"/>
                </a:lnTo>
                <a:lnTo>
                  <a:pt x="6461" y="28"/>
                </a:lnTo>
                <a:lnTo>
                  <a:pt x="6461" y="28"/>
                </a:lnTo>
                <a:lnTo>
                  <a:pt x="6461" y="28"/>
                </a:lnTo>
                <a:lnTo>
                  <a:pt x="6462" y="26"/>
                </a:lnTo>
                <a:lnTo>
                  <a:pt x="6462" y="25"/>
                </a:lnTo>
                <a:lnTo>
                  <a:pt x="6463" y="25"/>
                </a:lnTo>
                <a:lnTo>
                  <a:pt x="6463" y="25"/>
                </a:lnTo>
                <a:lnTo>
                  <a:pt x="6463" y="25"/>
                </a:lnTo>
                <a:lnTo>
                  <a:pt x="6464" y="26"/>
                </a:lnTo>
                <a:lnTo>
                  <a:pt x="6464" y="27"/>
                </a:lnTo>
                <a:lnTo>
                  <a:pt x="6465" y="28"/>
                </a:lnTo>
                <a:lnTo>
                  <a:pt x="6465" y="28"/>
                </a:lnTo>
                <a:lnTo>
                  <a:pt x="6466" y="27"/>
                </a:lnTo>
                <a:lnTo>
                  <a:pt x="6467" y="27"/>
                </a:lnTo>
                <a:lnTo>
                  <a:pt x="6467" y="27"/>
                </a:lnTo>
                <a:lnTo>
                  <a:pt x="6467" y="27"/>
                </a:lnTo>
                <a:lnTo>
                  <a:pt x="6468" y="27"/>
                </a:lnTo>
                <a:lnTo>
                  <a:pt x="6468" y="26"/>
                </a:lnTo>
                <a:lnTo>
                  <a:pt x="6469" y="24"/>
                </a:lnTo>
                <a:lnTo>
                  <a:pt x="6469" y="23"/>
                </a:lnTo>
                <a:lnTo>
                  <a:pt x="6470" y="22"/>
                </a:lnTo>
                <a:lnTo>
                  <a:pt x="6470" y="25"/>
                </a:lnTo>
                <a:lnTo>
                  <a:pt x="6470" y="24"/>
                </a:lnTo>
                <a:lnTo>
                  <a:pt x="6471" y="24"/>
                </a:lnTo>
                <a:lnTo>
                  <a:pt x="6472" y="24"/>
                </a:lnTo>
                <a:lnTo>
                  <a:pt x="6472" y="24"/>
                </a:lnTo>
                <a:lnTo>
                  <a:pt x="6473" y="24"/>
                </a:lnTo>
                <a:lnTo>
                  <a:pt x="6473" y="24"/>
                </a:lnTo>
                <a:lnTo>
                  <a:pt x="6474" y="24"/>
                </a:lnTo>
                <a:lnTo>
                  <a:pt x="6474" y="24"/>
                </a:lnTo>
                <a:lnTo>
                  <a:pt x="6474" y="25"/>
                </a:lnTo>
                <a:lnTo>
                  <a:pt x="6475" y="24"/>
                </a:lnTo>
                <a:lnTo>
                  <a:pt x="6475" y="24"/>
                </a:lnTo>
                <a:lnTo>
                  <a:pt x="6475" y="26"/>
                </a:lnTo>
                <a:lnTo>
                  <a:pt x="6476" y="27"/>
                </a:lnTo>
                <a:lnTo>
                  <a:pt x="6476" y="27"/>
                </a:lnTo>
                <a:lnTo>
                  <a:pt x="6477" y="27"/>
                </a:lnTo>
                <a:lnTo>
                  <a:pt x="6477" y="27"/>
                </a:lnTo>
                <a:lnTo>
                  <a:pt x="6477" y="27"/>
                </a:lnTo>
                <a:lnTo>
                  <a:pt x="6478" y="27"/>
                </a:lnTo>
                <a:lnTo>
                  <a:pt x="6479" y="28"/>
                </a:lnTo>
                <a:lnTo>
                  <a:pt x="6479" y="28"/>
                </a:lnTo>
                <a:lnTo>
                  <a:pt x="6480" y="23"/>
                </a:lnTo>
                <a:lnTo>
                  <a:pt x="6480" y="23"/>
                </a:lnTo>
                <a:lnTo>
                  <a:pt x="6480" y="24"/>
                </a:lnTo>
                <a:lnTo>
                  <a:pt x="6481" y="28"/>
                </a:lnTo>
                <a:lnTo>
                  <a:pt x="6481" y="29"/>
                </a:lnTo>
                <a:lnTo>
                  <a:pt x="6482" y="30"/>
                </a:lnTo>
                <a:lnTo>
                  <a:pt x="6482" y="29"/>
                </a:lnTo>
                <a:lnTo>
                  <a:pt x="6483" y="30"/>
                </a:lnTo>
                <a:lnTo>
                  <a:pt x="6483" y="30"/>
                </a:lnTo>
                <a:lnTo>
                  <a:pt x="6484" y="29"/>
                </a:lnTo>
                <a:lnTo>
                  <a:pt x="6484" y="29"/>
                </a:lnTo>
                <a:lnTo>
                  <a:pt x="6484" y="29"/>
                </a:lnTo>
                <a:lnTo>
                  <a:pt x="6485" y="31"/>
                </a:lnTo>
                <a:lnTo>
                  <a:pt x="6485" y="31"/>
                </a:lnTo>
                <a:lnTo>
                  <a:pt x="6486" y="30"/>
                </a:lnTo>
                <a:lnTo>
                  <a:pt x="6486" y="30"/>
                </a:lnTo>
                <a:lnTo>
                  <a:pt x="6487" y="30"/>
                </a:lnTo>
                <a:lnTo>
                  <a:pt x="6487" y="30"/>
                </a:lnTo>
                <a:lnTo>
                  <a:pt x="6487" y="29"/>
                </a:lnTo>
                <a:lnTo>
                  <a:pt x="6488" y="27"/>
                </a:lnTo>
                <a:lnTo>
                  <a:pt x="6488" y="27"/>
                </a:lnTo>
                <a:lnTo>
                  <a:pt x="6488" y="27"/>
                </a:lnTo>
                <a:lnTo>
                  <a:pt x="6489" y="28"/>
                </a:lnTo>
                <a:lnTo>
                  <a:pt x="6490" y="27"/>
                </a:lnTo>
                <a:lnTo>
                  <a:pt x="6490" y="27"/>
                </a:lnTo>
                <a:lnTo>
                  <a:pt x="6491" y="28"/>
                </a:lnTo>
                <a:lnTo>
                  <a:pt x="6491" y="28"/>
                </a:lnTo>
                <a:lnTo>
                  <a:pt x="6492" y="32"/>
                </a:lnTo>
                <a:lnTo>
                  <a:pt x="6492" y="33"/>
                </a:lnTo>
                <a:lnTo>
                  <a:pt x="6493" y="36"/>
                </a:lnTo>
                <a:lnTo>
                  <a:pt x="6494" y="37"/>
                </a:lnTo>
                <a:lnTo>
                  <a:pt x="6495" y="40"/>
                </a:lnTo>
                <a:lnTo>
                  <a:pt x="6495" y="40"/>
                </a:lnTo>
                <a:lnTo>
                  <a:pt x="6496" y="38"/>
                </a:lnTo>
                <a:lnTo>
                  <a:pt x="6496" y="38"/>
                </a:lnTo>
                <a:lnTo>
                  <a:pt x="6497" y="37"/>
                </a:lnTo>
                <a:lnTo>
                  <a:pt x="6497" y="38"/>
                </a:lnTo>
                <a:lnTo>
                  <a:pt x="6498" y="41"/>
                </a:lnTo>
                <a:lnTo>
                  <a:pt x="6499" y="41"/>
                </a:lnTo>
                <a:lnTo>
                  <a:pt x="6500" y="43"/>
                </a:lnTo>
                <a:lnTo>
                  <a:pt x="6500" y="44"/>
                </a:lnTo>
                <a:lnTo>
                  <a:pt x="6501" y="55"/>
                </a:lnTo>
                <a:lnTo>
                  <a:pt x="6501" y="56"/>
                </a:lnTo>
                <a:lnTo>
                  <a:pt x="6502" y="57"/>
                </a:lnTo>
                <a:lnTo>
                  <a:pt x="6502" y="57"/>
                </a:lnTo>
                <a:lnTo>
                  <a:pt x="6502" y="57"/>
                </a:lnTo>
                <a:lnTo>
                  <a:pt x="6503" y="60"/>
                </a:lnTo>
                <a:lnTo>
                  <a:pt x="6504" y="61"/>
                </a:lnTo>
                <a:lnTo>
                  <a:pt x="6504" y="64"/>
                </a:lnTo>
                <a:lnTo>
                  <a:pt x="6505" y="64"/>
                </a:lnTo>
                <a:lnTo>
                  <a:pt x="6505" y="63"/>
                </a:lnTo>
                <a:lnTo>
                  <a:pt x="6506" y="66"/>
                </a:lnTo>
                <a:lnTo>
                  <a:pt x="6506" y="68"/>
                </a:lnTo>
                <a:lnTo>
                  <a:pt x="6506" y="70"/>
                </a:lnTo>
                <a:lnTo>
                  <a:pt x="6507" y="69"/>
                </a:lnTo>
                <a:lnTo>
                  <a:pt x="6507" y="53"/>
                </a:lnTo>
                <a:lnTo>
                  <a:pt x="6508" y="53"/>
                </a:lnTo>
                <a:lnTo>
                  <a:pt x="6508" y="53"/>
                </a:lnTo>
                <a:lnTo>
                  <a:pt x="6509" y="58"/>
                </a:lnTo>
                <a:lnTo>
                  <a:pt x="6510" y="60"/>
                </a:lnTo>
                <a:lnTo>
                  <a:pt x="6511" y="66"/>
                </a:lnTo>
                <a:lnTo>
                  <a:pt x="6511" y="67"/>
                </a:lnTo>
                <a:lnTo>
                  <a:pt x="6512" y="67"/>
                </a:lnTo>
                <a:lnTo>
                  <a:pt x="6512" y="67"/>
                </a:lnTo>
                <a:lnTo>
                  <a:pt x="6512" y="67"/>
                </a:lnTo>
                <a:lnTo>
                  <a:pt x="6513" y="67"/>
                </a:lnTo>
                <a:lnTo>
                  <a:pt x="6513" y="67"/>
                </a:lnTo>
                <a:lnTo>
                  <a:pt x="6513" y="67"/>
                </a:lnTo>
                <a:lnTo>
                  <a:pt x="6514" y="66"/>
                </a:lnTo>
                <a:lnTo>
                  <a:pt x="6515" y="66"/>
                </a:lnTo>
                <a:lnTo>
                  <a:pt x="6515" y="51"/>
                </a:lnTo>
                <a:lnTo>
                  <a:pt x="6516" y="52"/>
                </a:lnTo>
                <a:lnTo>
                  <a:pt x="6516" y="54"/>
                </a:lnTo>
                <a:lnTo>
                  <a:pt x="6517" y="58"/>
                </a:lnTo>
                <a:lnTo>
                  <a:pt x="6517" y="59"/>
                </a:lnTo>
                <a:lnTo>
                  <a:pt x="6518" y="67"/>
                </a:lnTo>
                <a:lnTo>
                  <a:pt x="6518" y="67"/>
                </a:lnTo>
                <a:lnTo>
                  <a:pt x="6519" y="68"/>
                </a:lnTo>
                <a:lnTo>
                  <a:pt x="6519" y="63"/>
                </a:lnTo>
                <a:lnTo>
                  <a:pt x="6519" y="64"/>
                </a:lnTo>
                <a:lnTo>
                  <a:pt x="6520" y="64"/>
                </a:lnTo>
                <a:lnTo>
                  <a:pt x="6520" y="64"/>
                </a:lnTo>
                <a:lnTo>
                  <a:pt x="6520" y="63"/>
                </a:lnTo>
                <a:lnTo>
                  <a:pt x="6521" y="62"/>
                </a:lnTo>
                <a:lnTo>
                  <a:pt x="6522" y="43"/>
                </a:lnTo>
                <a:lnTo>
                  <a:pt x="6522" y="40"/>
                </a:lnTo>
                <a:lnTo>
                  <a:pt x="6523" y="38"/>
                </a:lnTo>
                <a:lnTo>
                  <a:pt x="6523" y="41"/>
                </a:lnTo>
                <a:lnTo>
                  <a:pt x="6523" y="42"/>
                </a:lnTo>
                <a:lnTo>
                  <a:pt x="6524" y="40"/>
                </a:lnTo>
                <a:lnTo>
                  <a:pt x="6524" y="40"/>
                </a:lnTo>
                <a:lnTo>
                  <a:pt x="6524" y="40"/>
                </a:lnTo>
                <a:lnTo>
                  <a:pt x="6525" y="51"/>
                </a:lnTo>
                <a:lnTo>
                  <a:pt x="6526" y="51"/>
                </a:lnTo>
                <a:lnTo>
                  <a:pt x="6526" y="51"/>
                </a:lnTo>
                <a:lnTo>
                  <a:pt x="6527" y="51"/>
                </a:lnTo>
                <a:lnTo>
                  <a:pt x="6527" y="51"/>
                </a:lnTo>
                <a:lnTo>
                  <a:pt x="6528" y="62"/>
                </a:lnTo>
                <a:lnTo>
                  <a:pt x="6528" y="64"/>
                </a:lnTo>
                <a:lnTo>
                  <a:pt x="6529" y="83"/>
                </a:lnTo>
                <a:lnTo>
                  <a:pt x="6529" y="88"/>
                </a:lnTo>
                <a:lnTo>
                  <a:pt x="6530" y="96"/>
                </a:lnTo>
                <a:lnTo>
                  <a:pt x="6531" y="96"/>
                </a:lnTo>
                <a:lnTo>
                  <a:pt x="6532" y="97"/>
                </a:lnTo>
                <a:lnTo>
                  <a:pt x="6532" y="98"/>
                </a:lnTo>
                <a:lnTo>
                  <a:pt x="6532" y="98"/>
                </a:lnTo>
                <a:lnTo>
                  <a:pt x="6533" y="98"/>
                </a:lnTo>
                <a:lnTo>
                  <a:pt x="6533" y="98"/>
                </a:lnTo>
                <a:lnTo>
                  <a:pt x="6534" y="97"/>
                </a:lnTo>
                <a:lnTo>
                  <a:pt x="6534" y="97"/>
                </a:lnTo>
                <a:lnTo>
                  <a:pt x="6535" y="98"/>
                </a:lnTo>
                <a:lnTo>
                  <a:pt x="6536" y="98"/>
                </a:lnTo>
                <a:lnTo>
                  <a:pt x="6536" y="98"/>
                </a:lnTo>
                <a:lnTo>
                  <a:pt x="6537" y="98"/>
                </a:lnTo>
                <a:lnTo>
                  <a:pt x="6537" y="98"/>
                </a:lnTo>
                <a:lnTo>
                  <a:pt x="6538" y="98"/>
                </a:lnTo>
                <a:lnTo>
                  <a:pt x="6538" y="98"/>
                </a:lnTo>
                <a:lnTo>
                  <a:pt x="6539" y="98"/>
                </a:lnTo>
                <a:lnTo>
                  <a:pt x="6539" y="98"/>
                </a:lnTo>
                <a:lnTo>
                  <a:pt x="6540" y="99"/>
                </a:lnTo>
                <a:lnTo>
                  <a:pt x="6540" y="99"/>
                </a:lnTo>
                <a:lnTo>
                  <a:pt x="6541" y="98"/>
                </a:lnTo>
                <a:lnTo>
                  <a:pt x="6541" y="99"/>
                </a:lnTo>
                <a:lnTo>
                  <a:pt x="6541" y="99"/>
                </a:lnTo>
                <a:lnTo>
                  <a:pt x="6542" y="99"/>
                </a:lnTo>
                <a:lnTo>
                  <a:pt x="6542" y="100"/>
                </a:lnTo>
                <a:lnTo>
                  <a:pt x="6543" y="100"/>
                </a:lnTo>
                <a:lnTo>
                  <a:pt x="6543" y="100"/>
                </a:lnTo>
                <a:lnTo>
                  <a:pt x="6544" y="100"/>
                </a:lnTo>
                <a:lnTo>
                  <a:pt x="6544" y="100"/>
                </a:lnTo>
                <a:lnTo>
                  <a:pt x="6545" y="100"/>
                </a:lnTo>
                <a:lnTo>
                  <a:pt x="6545" y="100"/>
                </a:lnTo>
                <a:lnTo>
                  <a:pt x="6545" y="100"/>
                </a:lnTo>
                <a:lnTo>
                  <a:pt x="6546" y="99"/>
                </a:lnTo>
                <a:lnTo>
                  <a:pt x="6547" y="98"/>
                </a:lnTo>
                <a:lnTo>
                  <a:pt x="6547" y="98"/>
                </a:lnTo>
                <a:lnTo>
                  <a:pt x="6547" y="98"/>
                </a:lnTo>
                <a:lnTo>
                  <a:pt x="6548" y="99"/>
                </a:lnTo>
                <a:lnTo>
                  <a:pt x="6548" y="99"/>
                </a:lnTo>
                <a:lnTo>
                  <a:pt x="6548" y="99"/>
                </a:lnTo>
                <a:lnTo>
                  <a:pt x="6549" y="99"/>
                </a:lnTo>
                <a:lnTo>
                  <a:pt x="6549" y="99"/>
                </a:lnTo>
                <a:lnTo>
                  <a:pt x="6549" y="99"/>
                </a:lnTo>
                <a:lnTo>
                  <a:pt x="6550" y="99"/>
                </a:lnTo>
                <a:lnTo>
                  <a:pt x="6550" y="99"/>
                </a:lnTo>
                <a:lnTo>
                  <a:pt x="6550" y="99"/>
                </a:lnTo>
                <a:lnTo>
                  <a:pt x="6550" y="99"/>
                </a:lnTo>
                <a:lnTo>
                  <a:pt x="6551" y="98"/>
                </a:lnTo>
                <a:lnTo>
                  <a:pt x="6551" y="98"/>
                </a:lnTo>
                <a:lnTo>
                  <a:pt x="6551" y="98"/>
                </a:lnTo>
                <a:lnTo>
                  <a:pt x="6552" y="98"/>
                </a:lnTo>
                <a:lnTo>
                  <a:pt x="6553" y="98"/>
                </a:lnTo>
                <a:lnTo>
                  <a:pt x="6553" y="98"/>
                </a:lnTo>
                <a:lnTo>
                  <a:pt x="6554" y="98"/>
                </a:lnTo>
                <a:lnTo>
                  <a:pt x="6554" y="98"/>
                </a:lnTo>
                <a:lnTo>
                  <a:pt x="6554" y="98"/>
                </a:lnTo>
                <a:lnTo>
                  <a:pt x="6554" y="98"/>
                </a:lnTo>
                <a:lnTo>
                  <a:pt x="6555" y="98"/>
                </a:lnTo>
                <a:lnTo>
                  <a:pt x="6555" y="98"/>
                </a:lnTo>
                <a:lnTo>
                  <a:pt x="6556" y="98"/>
                </a:lnTo>
                <a:lnTo>
                  <a:pt x="6556" y="98"/>
                </a:lnTo>
                <a:lnTo>
                  <a:pt x="6556" y="98"/>
                </a:lnTo>
                <a:lnTo>
                  <a:pt x="6557" y="98"/>
                </a:lnTo>
                <a:lnTo>
                  <a:pt x="6557" y="98"/>
                </a:lnTo>
                <a:lnTo>
                  <a:pt x="6558" y="98"/>
                </a:lnTo>
                <a:lnTo>
                  <a:pt x="6558" y="98"/>
                </a:lnTo>
                <a:lnTo>
                  <a:pt x="6559" y="98"/>
                </a:lnTo>
                <a:lnTo>
                  <a:pt x="6559" y="98"/>
                </a:lnTo>
                <a:lnTo>
                  <a:pt x="6559" y="98"/>
                </a:lnTo>
                <a:lnTo>
                  <a:pt x="6560" y="98"/>
                </a:lnTo>
                <a:lnTo>
                  <a:pt x="6560" y="98"/>
                </a:lnTo>
                <a:lnTo>
                  <a:pt x="6560" y="98"/>
                </a:lnTo>
                <a:lnTo>
                  <a:pt x="6561" y="98"/>
                </a:lnTo>
                <a:lnTo>
                  <a:pt x="6561" y="98"/>
                </a:lnTo>
                <a:lnTo>
                  <a:pt x="6562" y="98"/>
                </a:lnTo>
                <a:lnTo>
                  <a:pt x="6562" y="98"/>
                </a:lnTo>
                <a:lnTo>
                  <a:pt x="6563" y="98"/>
                </a:lnTo>
                <a:lnTo>
                  <a:pt x="6563" y="98"/>
                </a:lnTo>
                <a:lnTo>
                  <a:pt x="6564" y="98"/>
                </a:lnTo>
                <a:lnTo>
                  <a:pt x="6564" y="98"/>
                </a:lnTo>
                <a:lnTo>
                  <a:pt x="6565" y="98"/>
                </a:lnTo>
                <a:lnTo>
                  <a:pt x="6565" y="98"/>
                </a:lnTo>
                <a:lnTo>
                  <a:pt x="6565" y="98"/>
                </a:lnTo>
                <a:lnTo>
                  <a:pt x="6566" y="98"/>
                </a:lnTo>
                <a:lnTo>
                  <a:pt x="6566" y="98"/>
                </a:lnTo>
                <a:lnTo>
                  <a:pt x="6566" y="98"/>
                </a:lnTo>
                <a:lnTo>
                  <a:pt x="6567" y="98"/>
                </a:lnTo>
                <a:lnTo>
                  <a:pt x="6567" y="98"/>
                </a:lnTo>
                <a:lnTo>
                  <a:pt x="6568" y="98"/>
                </a:lnTo>
                <a:lnTo>
                  <a:pt x="6568" y="98"/>
                </a:lnTo>
                <a:lnTo>
                  <a:pt x="6569" y="98"/>
                </a:lnTo>
                <a:lnTo>
                  <a:pt x="6570" y="97"/>
                </a:lnTo>
                <a:lnTo>
                  <a:pt x="6570" y="97"/>
                </a:lnTo>
                <a:lnTo>
                  <a:pt x="6571" y="98"/>
                </a:lnTo>
                <a:lnTo>
                  <a:pt x="6571" y="98"/>
                </a:lnTo>
                <a:lnTo>
                  <a:pt x="6571" y="97"/>
                </a:lnTo>
                <a:lnTo>
                  <a:pt x="6572" y="97"/>
                </a:lnTo>
                <a:lnTo>
                  <a:pt x="6572" y="97"/>
                </a:lnTo>
                <a:lnTo>
                  <a:pt x="6573" y="97"/>
                </a:lnTo>
                <a:lnTo>
                  <a:pt x="6574" y="97"/>
                </a:lnTo>
                <a:lnTo>
                  <a:pt x="6574" y="97"/>
                </a:lnTo>
                <a:lnTo>
                  <a:pt x="6575" y="97"/>
                </a:lnTo>
                <a:lnTo>
                  <a:pt x="6575" y="96"/>
                </a:lnTo>
                <a:lnTo>
                  <a:pt x="6575" y="96"/>
                </a:lnTo>
                <a:lnTo>
                  <a:pt x="6576" y="97"/>
                </a:lnTo>
                <a:lnTo>
                  <a:pt x="6576" y="98"/>
                </a:lnTo>
                <a:lnTo>
                  <a:pt x="6576" y="98"/>
                </a:lnTo>
                <a:lnTo>
                  <a:pt x="6577" y="98"/>
                </a:lnTo>
                <a:lnTo>
                  <a:pt x="6577" y="98"/>
                </a:lnTo>
                <a:lnTo>
                  <a:pt x="6578" y="98"/>
                </a:lnTo>
                <a:lnTo>
                  <a:pt x="6578" y="98"/>
                </a:lnTo>
                <a:lnTo>
                  <a:pt x="6579" y="98"/>
                </a:lnTo>
                <a:lnTo>
                  <a:pt x="6579" y="97"/>
                </a:lnTo>
                <a:lnTo>
                  <a:pt x="6579" y="97"/>
                </a:lnTo>
                <a:lnTo>
                  <a:pt x="6580" y="97"/>
                </a:lnTo>
                <a:lnTo>
                  <a:pt x="6580" y="98"/>
                </a:lnTo>
                <a:lnTo>
                  <a:pt x="6581" y="97"/>
                </a:lnTo>
                <a:lnTo>
                  <a:pt x="6581" y="98"/>
                </a:lnTo>
                <a:lnTo>
                  <a:pt x="6582" y="98"/>
                </a:lnTo>
                <a:lnTo>
                  <a:pt x="6582" y="98"/>
                </a:lnTo>
                <a:lnTo>
                  <a:pt x="6582" y="98"/>
                </a:lnTo>
                <a:lnTo>
                  <a:pt x="6583" y="98"/>
                </a:lnTo>
                <a:lnTo>
                  <a:pt x="6583" y="98"/>
                </a:lnTo>
                <a:lnTo>
                  <a:pt x="6583" y="98"/>
                </a:lnTo>
                <a:lnTo>
                  <a:pt x="6584" y="98"/>
                </a:lnTo>
                <a:lnTo>
                  <a:pt x="6584" y="98"/>
                </a:lnTo>
                <a:lnTo>
                  <a:pt x="6585" y="98"/>
                </a:lnTo>
                <a:lnTo>
                  <a:pt x="6585" y="98"/>
                </a:lnTo>
                <a:lnTo>
                  <a:pt x="6586" y="98"/>
                </a:lnTo>
                <a:lnTo>
                  <a:pt x="6586" y="98"/>
                </a:lnTo>
                <a:lnTo>
                  <a:pt x="6586" y="98"/>
                </a:lnTo>
                <a:lnTo>
                  <a:pt x="6587" y="99"/>
                </a:lnTo>
                <a:lnTo>
                  <a:pt x="6587" y="99"/>
                </a:lnTo>
                <a:lnTo>
                  <a:pt x="6588" y="100"/>
                </a:lnTo>
                <a:lnTo>
                  <a:pt x="6588" y="100"/>
                </a:lnTo>
                <a:lnTo>
                  <a:pt x="6589" y="100"/>
                </a:lnTo>
                <a:lnTo>
                  <a:pt x="6589" y="100"/>
                </a:lnTo>
                <a:lnTo>
                  <a:pt x="6589" y="100"/>
                </a:lnTo>
                <a:lnTo>
                  <a:pt x="6590" y="100"/>
                </a:lnTo>
                <a:lnTo>
                  <a:pt x="6590" y="100"/>
                </a:lnTo>
                <a:lnTo>
                  <a:pt x="6591" y="100"/>
                </a:lnTo>
                <a:lnTo>
                  <a:pt x="6591" y="100"/>
                </a:lnTo>
                <a:lnTo>
                  <a:pt x="6591" y="100"/>
                </a:lnTo>
                <a:lnTo>
                  <a:pt x="6592" y="100"/>
                </a:lnTo>
                <a:lnTo>
                  <a:pt x="6592" y="100"/>
                </a:lnTo>
                <a:lnTo>
                  <a:pt x="6593" y="100"/>
                </a:lnTo>
                <a:lnTo>
                  <a:pt x="6593" y="100"/>
                </a:lnTo>
                <a:lnTo>
                  <a:pt x="6593" y="100"/>
                </a:lnTo>
                <a:lnTo>
                  <a:pt x="6594" y="100"/>
                </a:lnTo>
                <a:lnTo>
                  <a:pt x="6595" y="100"/>
                </a:lnTo>
                <a:lnTo>
                  <a:pt x="6595" y="100"/>
                </a:lnTo>
                <a:lnTo>
                  <a:pt x="6595" y="100"/>
                </a:lnTo>
                <a:lnTo>
                  <a:pt x="6596" y="100"/>
                </a:lnTo>
                <a:lnTo>
                  <a:pt x="6597" y="100"/>
                </a:lnTo>
                <a:lnTo>
                  <a:pt x="6597" y="100"/>
                </a:lnTo>
                <a:lnTo>
                  <a:pt x="6597" y="100"/>
                </a:lnTo>
                <a:lnTo>
                  <a:pt x="6598" y="100"/>
                </a:lnTo>
                <a:lnTo>
                  <a:pt x="6598" y="100"/>
                </a:lnTo>
                <a:lnTo>
                  <a:pt x="6598" y="100"/>
                </a:lnTo>
                <a:lnTo>
                  <a:pt x="6599" y="100"/>
                </a:lnTo>
                <a:lnTo>
                  <a:pt x="6599" y="100"/>
                </a:lnTo>
                <a:lnTo>
                  <a:pt x="6600" y="100"/>
                </a:lnTo>
                <a:lnTo>
                  <a:pt x="6600" y="100"/>
                </a:lnTo>
                <a:lnTo>
                  <a:pt x="6602" y="100"/>
                </a:lnTo>
                <a:lnTo>
                  <a:pt x="6602" y="100"/>
                </a:lnTo>
                <a:lnTo>
                  <a:pt x="6602" y="100"/>
                </a:lnTo>
                <a:lnTo>
                  <a:pt x="6603" y="100"/>
                </a:lnTo>
                <a:lnTo>
                  <a:pt x="6603" y="100"/>
                </a:lnTo>
                <a:lnTo>
                  <a:pt x="6603" y="100"/>
                </a:lnTo>
                <a:lnTo>
                  <a:pt x="6604" y="100"/>
                </a:lnTo>
                <a:lnTo>
                  <a:pt x="6604" y="100"/>
                </a:lnTo>
                <a:lnTo>
                  <a:pt x="6605" y="99"/>
                </a:lnTo>
                <a:lnTo>
                  <a:pt x="6605" y="99"/>
                </a:lnTo>
                <a:lnTo>
                  <a:pt x="6606" y="99"/>
                </a:lnTo>
                <a:lnTo>
                  <a:pt x="6606" y="99"/>
                </a:lnTo>
                <a:lnTo>
                  <a:pt x="6606" y="99"/>
                </a:lnTo>
                <a:lnTo>
                  <a:pt x="6607" y="99"/>
                </a:lnTo>
                <a:lnTo>
                  <a:pt x="6608" y="100"/>
                </a:lnTo>
                <a:lnTo>
                  <a:pt x="6608" y="100"/>
                </a:lnTo>
                <a:lnTo>
                  <a:pt x="6609" y="100"/>
                </a:lnTo>
                <a:lnTo>
                  <a:pt x="6609" y="100"/>
                </a:lnTo>
                <a:lnTo>
                  <a:pt x="6609" y="100"/>
                </a:lnTo>
                <a:lnTo>
                  <a:pt x="6610" y="101"/>
                </a:lnTo>
                <a:lnTo>
                  <a:pt x="6610" y="101"/>
                </a:lnTo>
                <a:lnTo>
                  <a:pt x="6610" y="101"/>
                </a:lnTo>
                <a:lnTo>
                  <a:pt x="6610" y="102"/>
                </a:lnTo>
                <a:lnTo>
                  <a:pt x="6611" y="101"/>
                </a:lnTo>
                <a:lnTo>
                  <a:pt x="6612" y="101"/>
                </a:lnTo>
                <a:lnTo>
                  <a:pt x="6612" y="101"/>
                </a:lnTo>
                <a:lnTo>
                  <a:pt x="6613" y="101"/>
                </a:lnTo>
                <a:lnTo>
                  <a:pt x="6613" y="100"/>
                </a:lnTo>
                <a:lnTo>
                  <a:pt x="6614" y="100"/>
                </a:lnTo>
                <a:lnTo>
                  <a:pt x="6614" y="100"/>
                </a:lnTo>
                <a:lnTo>
                  <a:pt x="6614" y="100"/>
                </a:lnTo>
                <a:lnTo>
                  <a:pt x="6614" y="100"/>
                </a:lnTo>
                <a:lnTo>
                  <a:pt x="6615" y="100"/>
                </a:lnTo>
                <a:lnTo>
                  <a:pt x="6615" y="100"/>
                </a:lnTo>
                <a:lnTo>
                  <a:pt x="6616" y="100"/>
                </a:lnTo>
                <a:lnTo>
                  <a:pt x="6616" y="100"/>
                </a:lnTo>
                <a:lnTo>
                  <a:pt x="6616" y="100"/>
                </a:lnTo>
                <a:lnTo>
                  <a:pt x="6617" y="100"/>
                </a:lnTo>
                <a:lnTo>
                  <a:pt x="6617" y="100"/>
                </a:lnTo>
                <a:lnTo>
                  <a:pt x="6618" y="100"/>
                </a:lnTo>
                <a:lnTo>
                  <a:pt x="6618" y="100"/>
                </a:lnTo>
                <a:lnTo>
                  <a:pt x="6618" y="100"/>
                </a:lnTo>
                <a:lnTo>
                  <a:pt x="6619" y="100"/>
                </a:lnTo>
                <a:lnTo>
                  <a:pt x="6619" y="100"/>
                </a:lnTo>
                <a:lnTo>
                  <a:pt x="6620" y="100"/>
                </a:lnTo>
                <a:lnTo>
                  <a:pt x="6620" y="100"/>
                </a:lnTo>
                <a:lnTo>
                  <a:pt x="6620" y="100"/>
                </a:lnTo>
                <a:lnTo>
                  <a:pt x="6621" y="99"/>
                </a:lnTo>
                <a:lnTo>
                  <a:pt x="6622" y="99"/>
                </a:lnTo>
                <a:lnTo>
                  <a:pt x="6622" y="99"/>
                </a:lnTo>
                <a:lnTo>
                  <a:pt x="6622" y="100"/>
                </a:lnTo>
                <a:lnTo>
                  <a:pt x="6623" y="100"/>
                </a:lnTo>
                <a:lnTo>
                  <a:pt x="6624" y="101"/>
                </a:lnTo>
                <a:lnTo>
                  <a:pt x="6624" y="101"/>
                </a:lnTo>
                <a:lnTo>
                  <a:pt x="6624" y="102"/>
                </a:lnTo>
                <a:lnTo>
                  <a:pt x="6625" y="101"/>
                </a:lnTo>
                <a:lnTo>
                  <a:pt x="6625" y="101"/>
                </a:lnTo>
                <a:lnTo>
                  <a:pt x="6626" y="101"/>
                </a:lnTo>
                <a:lnTo>
                  <a:pt x="6626" y="102"/>
                </a:lnTo>
                <a:lnTo>
                  <a:pt x="6626" y="102"/>
                </a:lnTo>
                <a:lnTo>
                  <a:pt x="6627" y="102"/>
                </a:lnTo>
                <a:lnTo>
                  <a:pt x="6627" y="102"/>
                </a:lnTo>
                <a:lnTo>
                  <a:pt x="6627" y="102"/>
                </a:lnTo>
                <a:lnTo>
                  <a:pt x="6628" y="102"/>
                </a:lnTo>
                <a:lnTo>
                  <a:pt x="6628" y="102"/>
                </a:lnTo>
                <a:lnTo>
                  <a:pt x="6629" y="102"/>
                </a:lnTo>
                <a:lnTo>
                  <a:pt x="6629" y="101"/>
                </a:lnTo>
                <a:lnTo>
                  <a:pt x="6629" y="101"/>
                </a:lnTo>
                <a:lnTo>
                  <a:pt x="6630" y="101"/>
                </a:lnTo>
                <a:lnTo>
                  <a:pt x="6630" y="101"/>
                </a:lnTo>
                <a:lnTo>
                  <a:pt x="6631" y="101"/>
                </a:lnTo>
                <a:lnTo>
                  <a:pt x="6631" y="101"/>
                </a:lnTo>
                <a:lnTo>
                  <a:pt x="6631" y="101"/>
                </a:lnTo>
                <a:lnTo>
                  <a:pt x="6632" y="101"/>
                </a:lnTo>
                <a:lnTo>
                  <a:pt x="6632" y="101"/>
                </a:lnTo>
                <a:lnTo>
                  <a:pt x="6633" y="101"/>
                </a:lnTo>
                <a:lnTo>
                  <a:pt x="6634" y="102"/>
                </a:lnTo>
                <a:lnTo>
                  <a:pt x="6634" y="101"/>
                </a:lnTo>
                <a:lnTo>
                  <a:pt x="6634" y="101"/>
                </a:lnTo>
                <a:lnTo>
                  <a:pt x="6635" y="101"/>
                </a:lnTo>
                <a:lnTo>
                  <a:pt x="6635" y="101"/>
                </a:lnTo>
                <a:lnTo>
                  <a:pt x="6636" y="101"/>
                </a:lnTo>
                <a:lnTo>
                  <a:pt x="6636" y="101"/>
                </a:lnTo>
                <a:lnTo>
                  <a:pt x="6636" y="101"/>
                </a:lnTo>
                <a:lnTo>
                  <a:pt x="6636" y="101"/>
                </a:lnTo>
                <a:lnTo>
                  <a:pt x="6637" y="102"/>
                </a:lnTo>
                <a:lnTo>
                  <a:pt x="6638" y="102"/>
                </a:lnTo>
                <a:lnTo>
                  <a:pt x="6638" y="102"/>
                </a:lnTo>
                <a:lnTo>
                  <a:pt x="6638" y="102"/>
                </a:lnTo>
                <a:lnTo>
                  <a:pt x="6638" y="102"/>
                </a:lnTo>
                <a:lnTo>
                  <a:pt x="6639" y="102"/>
                </a:lnTo>
                <a:lnTo>
                  <a:pt x="6639" y="102"/>
                </a:lnTo>
                <a:lnTo>
                  <a:pt x="6639" y="102"/>
                </a:lnTo>
                <a:lnTo>
                  <a:pt x="6640" y="102"/>
                </a:lnTo>
                <a:lnTo>
                  <a:pt x="6640" y="102"/>
                </a:lnTo>
                <a:lnTo>
                  <a:pt x="6641" y="102"/>
                </a:lnTo>
                <a:lnTo>
                  <a:pt x="6641" y="102"/>
                </a:lnTo>
                <a:lnTo>
                  <a:pt x="6641" y="102"/>
                </a:lnTo>
                <a:lnTo>
                  <a:pt x="6642" y="102"/>
                </a:lnTo>
                <a:lnTo>
                  <a:pt x="6642" y="102"/>
                </a:lnTo>
                <a:lnTo>
                  <a:pt x="6642" y="102"/>
                </a:lnTo>
                <a:lnTo>
                  <a:pt x="6643" y="102"/>
                </a:lnTo>
                <a:lnTo>
                  <a:pt x="6643" y="102"/>
                </a:lnTo>
                <a:lnTo>
                  <a:pt x="6643" y="102"/>
                </a:lnTo>
                <a:lnTo>
                  <a:pt x="6644" y="102"/>
                </a:lnTo>
                <a:lnTo>
                  <a:pt x="6645" y="102"/>
                </a:lnTo>
                <a:lnTo>
                  <a:pt x="6645" y="102"/>
                </a:lnTo>
                <a:lnTo>
                  <a:pt x="6645" y="102"/>
                </a:lnTo>
                <a:lnTo>
                  <a:pt x="6646" y="102"/>
                </a:lnTo>
                <a:lnTo>
                  <a:pt x="6646" y="102"/>
                </a:lnTo>
                <a:lnTo>
                  <a:pt x="6646" y="102"/>
                </a:lnTo>
                <a:lnTo>
                  <a:pt x="6646" y="102"/>
                </a:lnTo>
                <a:lnTo>
                  <a:pt x="6647" y="102"/>
                </a:lnTo>
                <a:lnTo>
                  <a:pt x="6647" y="102"/>
                </a:lnTo>
                <a:lnTo>
                  <a:pt x="6648" y="102"/>
                </a:lnTo>
                <a:lnTo>
                  <a:pt x="6648" y="102"/>
                </a:lnTo>
                <a:lnTo>
                  <a:pt x="6649" y="103"/>
                </a:lnTo>
                <a:lnTo>
                  <a:pt x="6650" y="103"/>
                </a:lnTo>
                <a:lnTo>
                  <a:pt x="6650" y="103"/>
                </a:lnTo>
                <a:lnTo>
                  <a:pt x="6651" y="103"/>
                </a:lnTo>
                <a:lnTo>
                  <a:pt x="6651" y="102"/>
                </a:lnTo>
                <a:lnTo>
                  <a:pt x="6652" y="102"/>
                </a:lnTo>
                <a:lnTo>
                  <a:pt x="6652" y="103"/>
                </a:lnTo>
                <a:lnTo>
                  <a:pt x="6652" y="103"/>
                </a:lnTo>
                <a:lnTo>
                  <a:pt x="6653" y="103"/>
                </a:lnTo>
                <a:lnTo>
                  <a:pt x="6654" y="103"/>
                </a:lnTo>
                <a:lnTo>
                  <a:pt x="6654" y="103"/>
                </a:lnTo>
                <a:lnTo>
                  <a:pt x="6654" y="103"/>
                </a:lnTo>
                <a:lnTo>
                  <a:pt x="6654" y="103"/>
                </a:lnTo>
                <a:lnTo>
                  <a:pt x="6655" y="103"/>
                </a:lnTo>
                <a:lnTo>
                  <a:pt x="6656" y="102"/>
                </a:lnTo>
                <a:lnTo>
                  <a:pt x="6656" y="102"/>
                </a:lnTo>
                <a:lnTo>
                  <a:pt x="6657" y="103"/>
                </a:lnTo>
                <a:lnTo>
                  <a:pt x="6657" y="102"/>
                </a:lnTo>
                <a:lnTo>
                  <a:pt x="6657" y="102"/>
                </a:lnTo>
                <a:lnTo>
                  <a:pt x="6658" y="103"/>
                </a:lnTo>
                <a:lnTo>
                  <a:pt x="6658" y="103"/>
                </a:lnTo>
                <a:lnTo>
                  <a:pt x="6658" y="103"/>
                </a:lnTo>
                <a:lnTo>
                  <a:pt x="6659" y="103"/>
                </a:lnTo>
                <a:lnTo>
                  <a:pt x="6659" y="103"/>
                </a:lnTo>
                <a:lnTo>
                  <a:pt x="6660" y="103"/>
                </a:lnTo>
                <a:lnTo>
                  <a:pt x="6661" y="101"/>
                </a:lnTo>
                <a:lnTo>
                  <a:pt x="6661" y="101"/>
                </a:lnTo>
                <a:lnTo>
                  <a:pt x="6661" y="101"/>
                </a:lnTo>
                <a:lnTo>
                  <a:pt x="6662" y="101"/>
                </a:lnTo>
                <a:lnTo>
                  <a:pt x="6662" y="101"/>
                </a:lnTo>
                <a:lnTo>
                  <a:pt x="6663" y="101"/>
                </a:lnTo>
                <a:lnTo>
                  <a:pt x="6663" y="100"/>
                </a:lnTo>
                <a:lnTo>
                  <a:pt x="6664" y="100"/>
                </a:lnTo>
                <a:lnTo>
                  <a:pt x="6665" y="100"/>
                </a:lnTo>
                <a:lnTo>
                  <a:pt x="6665" y="99"/>
                </a:lnTo>
                <a:lnTo>
                  <a:pt x="6665" y="100"/>
                </a:lnTo>
                <a:lnTo>
                  <a:pt x="6666" y="100"/>
                </a:lnTo>
                <a:lnTo>
                  <a:pt x="6666" y="100"/>
                </a:lnTo>
                <a:lnTo>
                  <a:pt x="6667" y="100"/>
                </a:lnTo>
                <a:lnTo>
                  <a:pt x="6667" y="100"/>
                </a:lnTo>
                <a:lnTo>
                  <a:pt x="6668" y="100"/>
                </a:lnTo>
                <a:lnTo>
                  <a:pt x="6668" y="100"/>
                </a:lnTo>
                <a:lnTo>
                  <a:pt x="6668" y="100"/>
                </a:lnTo>
                <a:lnTo>
                  <a:pt x="6669" y="100"/>
                </a:lnTo>
                <a:lnTo>
                  <a:pt x="6669" y="100"/>
                </a:lnTo>
                <a:lnTo>
                  <a:pt x="6669" y="100"/>
                </a:lnTo>
                <a:lnTo>
                  <a:pt x="6670" y="99"/>
                </a:lnTo>
                <a:lnTo>
                  <a:pt x="6670" y="99"/>
                </a:lnTo>
                <a:lnTo>
                  <a:pt x="6671" y="99"/>
                </a:lnTo>
                <a:lnTo>
                  <a:pt x="6671" y="100"/>
                </a:lnTo>
                <a:lnTo>
                  <a:pt x="6672" y="100"/>
                </a:lnTo>
                <a:lnTo>
                  <a:pt x="6672" y="99"/>
                </a:lnTo>
                <a:lnTo>
                  <a:pt x="6673" y="99"/>
                </a:lnTo>
                <a:lnTo>
                  <a:pt x="6673" y="99"/>
                </a:lnTo>
                <a:lnTo>
                  <a:pt x="6674" y="99"/>
                </a:lnTo>
                <a:lnTo>
                  <a:pt x="6674" y="99"/>
                </a:lnTo>
                <a:lnTo>
                  <a:pt x="6675" y="98"/>
                </a:lnTo>
                <a:lnTo>
                  <a:pt x="6675" y="99"/>
                </a:lnTo>
                <a:lnTo>
                  <a:pt x="6676" y="99"/>
                </a:lnTo>
                <a:lnTo>
                  <a:pt x="6676" y="99"/>
                </a:lnTo>
                <a:lnTo>
                  <a:pt x="6676" y="98"/>
                </a:lnTo>
                <a:lnTo>
                  <a:pt x="6677" y="99"/>
                </a:lnTo>
                <a:lnTo>
                  <a:pt x="6677" y="98"/>
                </a:lnTo>
                <a:lnTo>
                  <a:pt x="6677" y="98"/>
                </a:lnTo>
                <a:lnTo>
                  <a:pt x="6678" y="98"/>
                </a:lnTo>
                <a:lnTo>
                  <a:pt x="6678" y="98"/>
                </a:lnTo>
                <a:lnTo>
                  <a:pt x="6678" y="98"/>
                </a:lnTo>
                <a:lnTo>
                  <a:pt x="6679" y="98"/>
                </a:lnTo>
                <a:lnTo>
                  <a:pt x="6679" y="98"/>
                </a:lnTo>
                <a:lnTo>
                  <a:pt x="6680" y="98"/>
                </a:lnTo>
                <a:lnTo>
                  <a:pt x="6680" y="98"/>
                </a:lnTo>
                <a:lnTo>
                  <a:pt x="6680" y="98"/>
                </a:lnTo>
                <a:lnTo>
                  <a:pt x="6681" y="98"/>
                </a:lnTo>
                <a:lnTo>
                  <a:pt x="6681" y="98"/>
                </a:lnTo>
                <a:lnTo>
                  <a:pt x="6681" y="98"/>
                </a:lnTo>
                <a:lnTo>
                  <a:pt x="6682" y="98"/>
                </a:lnTo>
                <a:lnTo>
                  <a:pt x="6682" y="98"/>
                </a:lnTo>
                <a:lnTo>
                  <a:pt x="6683" y="98"/>
                </a:lnTo>
                <a:lnTo>
                  <a:pt x="6683" y="98"/>
                </a:lnTo>
                <a:lnTo>
                  <a:pt x="6683" y="98"/>
                </a:lnTo>
                <a:lnTo>
                  <a:pt x="6684" y="98"/>
                </a:lnTo>
                <a:lnTo>
                  <a:pt x="6684" y="98"/>
                </a:lnTo>
                <a:lnTo>
                  <a:pt x="6685" y="98"/>
                </a:lnTo>
                <a:lnTo>
                  <a:pt x="6685" y="98"/>
                </a:lnTo>
                <a:lnTo>
                  <a:pt x="6685" y="98"/>
                </a:lnTo>
                <a:lnTo>
                  <a:pt x="6686" y="98"/>
                </a:lnTo>
                <a:lnTo>
                  <a:pt x="6686" y="98"/>
                </a:lnTo>
                <a:lnTo>
                  <a:pt x="6687" y="98"/>
                </a:lnTo>
                <a:lnTo>
                  <a:pt x="6687" y="98"/>
                </a:lnTo>
                <a:lnTo>
                  <a:pt x="6688" y="98"/>
                </a:lnTo>
                <a:lnTo>
                  <a:pt x="6688" y="98"/>
                </a:lnTo>
                <a:lnTo>
                  <a:pt x="6688" y="98"/>
                </a:lnTo>
                <a:lnTo>
                  <a:pt x="6689" y="99"/>
                </a:lnTo>
                <a:lnTo>
                  <a:pt x="6689" y="99"/>
                </a:lnTo>
                <a:lnTo>
                  <a:pt x="6690" y="98"/>
                </a:lnTo>
                <a:lnTo>
                  <a:pt x="6690" y="98"/>
                </a:lnTo>
                <a:lnTo>
                  <a:pt x="6690" y="98"/>
                </a:lnTo>
                <a:lnTo>
                  <a:pt x="6691" y="96"/>
                </a:lnTo>
                <a:lnTo>
                  <a:pt x="6692" y="96"/>
                </a:lnTo>
                <a:lnTo>
                  <a:pt x="6692" y="96"/>
                </a:lnTo>
                <a:lnTo>
                  <a:pt x="6693" y="96"/>
                </a:lnTo>
                <a:lnTo>
                  <a:pt x="6693" y="96"/>
                </a:lnTo>
                <a:lnTo>
                  <a:pt x="6694" y="96"/>
                </a:lnTo>
                <a:lnTo>
                  <a:pt x="6694" y="96"/>
                </a:lnTo>
                <a:lnTo>
                  <a:pt x="6695" y="96"/>
                </a:lnTo>
                <a:lnTo>
                  <a:pt x="6695" y="96"/>
                </a:lnTo>
                <a:lnTo>
                  <a:pt x="6695" y="96"/>
                </a:lnTo>
                <a:lnTo>
                  <a:pt x="6695" y="96"/>
                </a:lnTo>
                <a:lnTo>
                  <a:pt x="6696" y="96"/>
                </a:lnTo>
                <a:lnTo>
                  <a:pt x="6696" y="96"/>
                </a:lnTo>
                <a:lnTo>
                  <a:pt x="6697" y="96"/>
                </a:lnTo>
                <a:lnTo>
                  <a:pt x="6697" y="97"/>
                </a:lnTo>
                <a:lnTo>
                  <a:pt x="6698" y="97"/>
                </a:lnTo>
                <a:lnTo>
                  <a:pt x="6698" y="97"/>
                </a:lnTo>
                <a:lnTo>
                  <a:pt x="6698" y="97"/>
                </a:lnTo>
                <a:lnTo>
                  <a:pt x="6699" y="97"/>
                </a:lnTo>
                <a:lnTo>
                  <a:pt x="6699" y="97"/>
                </a:lnTo>
                <a:lnTo>
                  <a:pt x="6700" y="97"/>
                </a:lnTo>
                <a:lnTo>
                  <a:pt x="6700" y="97"/>
                </a:lnTo>
                <a:lnTo>
                  <a:pt x="6700" y="96"/>
                </a:lnTo>
                <a:lnTo>
                  <a:pt x="6701" y="98"/>
                </a:lnTo>
                <a:lnTo>
                  <a:pt x="6701" y="98"/>
                </a:lnTo>
                <a:lnTo>
                  <a:pt x="6702" y="98"/>
                </a:lnTo>
                <a:lnTo>
                  <a:pt x="6702" y="98"/>
                </a:lnTo>
                <a:lnTo>
                  <a:pt x="6703" y="98"/>
                </a:lnTo>
                <a:lnTo>
                  <a:pt x="6704" y="98"/>
                </a:lnTo>
                <a:lnTo>
                  <a:pt x="6704" y="98"/>
                </a:lnTo>
                <a:lnTo>
                  <a:pt x="6704" y="98"/>
                </a:lnTo>
                <a:lnTo>
                  <a:pt x="6705" y="98"/>
                </a:lnTo>
                <a:lnTo>
                  <a:pt x="6705" y="98"/>
                </a:lnTo>
                <a:lnTo>
                  <a:pt x="6705" y="98"/>
                </a:lnTo>
                <a:lnTo>
                  <a:pt x="6706" y="98"/>
                </a:lnTo>
                <a:lnTo>
                  <a:pt x="6706" y="98"/>
                </a:lnTo>
                <a:lnTo>
                  <a:pt x="6707" y="98"/>
                </a:lnTo>
                <a:lnTo>
                  <a:pt x="6707" y="97"/>
                </a:lnTo>
                <a:lnTo>
                  <a:pt x="6707" y="98"/>
                </a:lnTo>
                <a:lnTo>
                  <a:pt x="6708" y="97"/>
                </a:lnTo>
                <a:lnTo>
                  <a:pt x="6709" y="98"/>
                </a:lnTo>
                <a:lnTo>
                  <a:pt x="6709" y="98"/>
                </a:lnTo>
                <a:lnTo>
                  <a:pt x="6709" y="98"/>
                </a:lnTo>
                <a:lnTo>
                  <a:pt x="6710" y="97"/>
                </a:lnTo>
                <a:lnTo>
                  <a:pt x="6710" y="97"/>
                </a:lnTo>
                <a:lnTo>
                  <a:pt x="6711" y="97"/>
                </a:lnTo>
                <a:lnTo>
                  <a:pt x="6711" y="97"/>
                </a:lnTo>
                <a:lnTo>
                  <a:pt x="6712" y="97"/>
                </a:lnTo>
                <a:lnTo>
                  <a:pt x="6712" y="97"/>
                </a:lnTo>
                <a:lnTo>
                  <a:pt x="6713" y="97"/>
                </a:lnTo>
                <a:lnTo>
                  <a:pt x="6713" y="97"/>
                </a:lnTo>
                <a:lnTo>
                  <a:pt x="6713" y="97"/>
                </a:lnTo>
                <a:lnTo>
                  <a:pt x="6713" y="97"/>
                </a:lnTo>
                <a:lnTo>
                  <a:pt x="6715" y="97"/>
                </a:lnTo>
                <a:lnTo>
                  <a:pt x="6715" y="97"/>
                </a:lnTo>
                <a:lnTo>
                  <a:pt x="6716" y="97"/>
                </a:lnTo>
                <a:lnTo>
                  <a:pt x="6716" y="96"/>
                </a:lnTo>
                <a:lnTo>
                  <a:pt x="6716" y="96"/>
                </a:lnTo>
                <a:lnTo>
                  <a:pt x="6717" y="97"/>
                </a:lnTo>
                <a:lnTo>
                  <a:pt x="6717" y="97"/>
                </a:lnTo>
                <a:lnTo>
                  <a:pt x="6718" y="98"/>
                </a:lnTo>
                <a:lnTo>
                  <a:pt x="6719" y="98"/>
                </a:lnTo>
                <a:lnTo>
                  <a:pt x="6719" y="98"/>
                </a:lnTo>
                <a:lnTo>
                  <a:pt x="6720" y="98"/>
                </a:lnTo>
                <a:lnTo>
                  <a:pt x="6720" y="98"/>
                </a:lnTo>
                <a:lnTo>
                  <a:pt x="6720" y="98"/>
                </a:lnTo>
                <a:lnTo>
                  <a:pt x="6720" y="98"/>
                </a:lnTo>
                <a:lnTo>
                  <a:pt x="6721" y="98"/>
                </a:lnTo>
                <a:lnTo>
                  <a:pt x="6721" y="98"/>
                </a:lnTo>
                <a:lnTo>
                  <a:pt x="6721" y="98"/>
                </a:lnTo>
                <a:lnTo>
                  <a:pt x="6722" y="98"/>
                </a:lnTo>
                <a:lnTo>
                  <a:pt x="6722" y="98"/>
                </a:lnTo>
                <a:lnTo>
                  <a:pt x="6722" y="98"/>
                </a:lnTo>
                <a:lnTo>
                  <a:pt x="6723" y="99"/>
                </a:lnTo>
                <a:lnTo>
                  <a:pt x="6724" y="99"/>
                </a:lnTo>
                <a:lnTo>
                  <a:pt x="6724" y="100"/>
                </a:lnTo>
                <a:lnTo>
                  <a:pt x="6725" y="101"/>
                </a:lnTo>
                <a:lnTo>
                  <a:pt x="6726" y="101"/>
                </a:lnTo>
                <a:lnTo>
                  <a:pt x="6726" y="101"/>
                </a:lnTo>
                <a:lnTo>
                  <a:pt x="6726" y="101"/>
                </a:lnTo>
                <a:lnTo>
                  <a:pt x="6727" y="102"/>
                </a:lnTo>
                <a:lnTo>
                  <a:pt x="6727" y="102"/>
                </a:lnTo>
                <a:lnTo>
                  <a:pt x="6728" y="102"/>
                </a:lnTo>
                <a:lnTo>
                  <a:pt x="6728" y="101"/>
                </a:lnTo>
                <a:lnTo>
                  <a:pt x="6728" y="101"/>
                </a:lnTo>
                <a:lnTo>
                  <a:pt x="6729" y="101"/>
                </a:lnTo>
                <a:lnTo>
                  <a:pt x="6729" y="101"/>
                </a:lnTo>
                <a:lnTo>
                  <a:pt x="6730" y="101"/>
                </a:lnTo>
                <a:lnTo>
                  <a:pt x="6730" y="101"/>
                </a:lnTo>
                <a:lnTo>
                  <a:pt x="6731" y="101"/>
                </a:lnTo>
                <a:lnTo>
                  <a:pt x="6731" y="101"/>
                </a:lnTo>
                <a:lnTo>
                  <a:pt x="6732" y="101"/>
                </a:lnTo>
                <a:lnTo>
                  <a:pt x="6732" y="101"/>
                </a:lnTo>
                <a:lnTo>
                  <a:pt x="6733" y="104"/>
                </a:lnTo>
                <a:lnTo>
                  <a:pt x="6733" y="104"/>
                </a:lnTo>
                <a:lnTo>
                  <a:pt x="6734" y="104"/>
                </a:lnTo>
                <a:lnTo>
                  <a:pt x="6734" y="103"/>
                </a:lnTo>
                <a:lnTo>
                  <a:pt x="6734" y="103"/>
                </a:lnTo>
                <a:lnTo>
                  <a:pt x="6735" y="103"/>
                </a:lnTo>
                <a:lnTo>
                  <a:pt x="6735" y="104"/>
                </a:lnTo>
                <a:lnTo>
                  <a:pt x="6736" y="103"/>
                </a:lnTo>
                <a:lnTo>
                  <a:pt x="6736" y="103"/>
                </a:lnTo>
                <a:lnTo>
                  <a:pt x="6737" y="102"/>
                </a:lnTo>
                <a:lnTo>
                  <a:pt x="6737" y="102"/>
                </a:lnTo>
                <a:lnTo>
                  <a:pt x="6737" y="102"/>
                </a:lnTo>
                <a:lnTo>
                  <a:pt x="6738" y="102"/>
                </a:lnTo>
                <a:lnTo>
                  <a:pt x="6738" y="101"/>
                </a:lnTo>
                <a:lnTo>
                  <a:pt x="6739" y="101"/>
                </a:lnTo>
                <a:lnTo>
                  <a:pt x="6739" y="101"/>
                </a:lnTo>
                <a:lnTo>
                  <a:pt x="6740" y="101"/>
                </a:lnTo>
                <a:lnTo>
                  <a:pt x="6740" y="102"/>
                </a:lnTo>
                <a:lnTo>
                  <a:pt x="6741" y="102"/>
                </a:lnTo>
                <a:lnTo>
                  <a:pt x="6741" y="102"/>
                </a:lnTo>
                <a:lnTo>
                  <a:pt x="6742" y="102"/>
                </a:lnTo>
                <a:lnTo>
                  <a:pt x="6742" y="102"/>
                </a:lnTo>
                <a:lnTo>
                  <a:pt x="6742" y="102"/>
                </a:lnTo>
                <a:lnTo>
                  <a:pt x="6743" y="102"/>
                </a:lnTo>
                <a:lnTo>
                  <a:pt x="6743" y="102"/>
                </a:lnTo>
                <a:lnTo>
                  <a:pt x="6744" y="102"/>
                </a:lnTo>
                <a:lnTo>
                  <a:pt x="6744" y="100"/>
                </a:lnTo>
                <a:lnTo>
                  <a:pt x="6744" y="100"/>
                </a:lnTo>
                <a:lnTo>
                  <a:pt x="6745" y="100"/>
                </a:lnTo>
                <a:lnTo>
                  <a:pt x="6745" y="100"/>
                </a:lnTo>
                <a:lnTo>
                  <a:pt x="6745" y="100"/>
                </a:lnTo>
                <a:lnTo>
                  <a:pt x="6746" y="100"/>
                </a:lnTo>
                <a:lnTo>
                  <a:pt x="6747" y="100"/>
                </a:lnTo>
                <a:lnTo>
                  <a:pt x="6747" y="100"/>
                </a:lnTo>
                <a:lnTo>
                  <a:pt x="6748" y="101"/>
                </a:lnTo>
                <a:lnTo>
                  <a:pt x="6748" y="100"/>
                </a:lnTo>
                <a:lnTo>
                  <a:pt x="6748" y="100"/>
                </a:lnTo>
                <a:lnTo>
                  <a:pt x="6749" y="100"/>
                </a:lnTo>
                <a:lnTo>
                  <a:pt x="6749" y="100"/>
                </a:lnTo>
                <a:lnTo>
                  <a:pt x="6749" y="100"/>
                </a:lnTo>
                <a:lnTo>
                  <a:pt x="6750" y="100"/>
                </a:lnTo>
                <a:lnTo>
                  <a:pt x="6750" y="100"/>
                </a:lnTo>
                <a:lnTo>
                  <a:pt x="6750" y="100"/>
                </a:lnTo>
                <a:lnTo>
                  <a:pt x="6751" y="100"/>
                </a:lnTo>
                <a:lnTo>
                  <a:pt x="6751" y="100"/>
                </a:lnTo>
                <a:lnTo>
                  <a:pt x="6752" y="100"/>
                </a:lnTo>
                <a:lnTo>
                  <a:pt x="6752" y="101"/>
                </a:lnTo>
                <a:lnTo>
                  <a:pt x="6752" y="100"/>
                </a:lnTo>
                <a:lnTo>
                  <a:pt x="6753" y="101"/>
                </a:lnTo>
                <a:lnTo>
                  <a:pt x="6753" y="100"/>
                </a:lnTo>
                <a:lnTo>
                  <a:pt x="6753" y="100"/>
                </a:lnTo>
                <a:lnTo>
                  <a:pt x="6754" y="101"/>
                </a:lnTo>
                <a:lnTo>
                  <a:pt x="6754" y="100"/>
                </a:lnTo>
                <a:lnTo>
                  <a:pt x="6754" y="100"/>
                </a:lnTo>
                <a:lnTo>
                  <a:pt x="6755" y="100"/>
                </a:lnTo>
                <a:lnTo>
                  <a:pt x="6755" y="100"/>
                </a:lnTo>
                <a:lnTo>
                  <a:pt x="6755" y="100"/>
                </a:lnTo>
                <a:lnTo>
                  <a:pt x="6756" y="100"/>
                </a:lnTo>
                <a:lnTo>
                  <a:pt x="6756" y="101"/>
                </a:lnTo>
                <a:lnTo>
                  <a:pt x="6756" y="100"/>
                </a:lnTo>
                <a:lnTo>
                  <a:pt x="6757" y="100"/>
                </a:lnTo>
                <a:lnTo>
                  <a:pt x="6757" y="100"/>
                </a:lnTo>
                <a:lnTo>
                  <a:pt x="6758" y="101"/>
                </a:lnTo>
                <a:lnTo>
                  <a:pt x="6758" y="101"/>
                </a:lnTo>
                <a:lnTo>
                  <a:pt x="6758" y="101"/>
                </a:lnTo>
                <a:lnTo>
                  <a:pt x="6759" y="100"/>
                </a:lnTo>
                <a:lnTo>
                  <a:pt x="6759" y="100"/>
                </a:lnTo>
                <a:lnTo>
                  <a:pt x="6760" y="100"/>
                </a:lnTo>
                <a:lnTo>
                  <a:pt x="6760" y="100"/>
                </a:lnTo>
                <a:lnTo>
                  <a:pt x="6760" y="99"/>
                </a:lnTo>
                <a:lnTo>
                  <a:pt x="6761" y="99"/>
                </a:lnTo>
                <a:lnTo>
                  <a:pt x="6762" y="99"/>
                </a:lnTo>
                <a:lnTo>
                  <a:pt x="6762" y="99"/>
                </a:lnTo>
                <a:lnTo>
                  <a:pt x="6763" y="99"/>
                </a:lnTo>
                <a:lnTo>
                  <a:pt x="6763" y="99"/>
                </a:lnTo>
                <a:lnTo>
                  <a:pt x="6764" y="99"/>
                </a:lnTo>
                <a:lnTo>
                  <a:pt x="6764" y="99"/>
                </a:lnTo>
                <a:lnTo>
                  <a:pt x="6765" y="96"/>
                </a:lnTo>
                <a:lnTo>
                  <a:pt x="6765" y="96"/>
                </a:lnTo>
                <a:lnTo>
                  <a:pt x="6766" y="94"/>
                </a:lnTo>
                <a:lnTo>
                  <a:pt x="6766" y="96"/>
                </a:lnTo>
                <a:lnTo>
                  <a:pt x="6767" y="96"/>
                </a:lnTo>
                <a:lnTo>
                  <a:pt x="6768" y="96"/>
                </a:lnTo>
                <a:lnTo>
                  <a:pt x="6768" y="96"/>
                </a:lnTo>
                <a:lnTo>
                  <a:pt x="6768" y="96"/>
                </a:lnTo>
                <a:lnTo>
                  <a:pt x="6769" y="96"/>
                </a:lnTo>
                <a:lnTo>
                  <a:pt x="6769" y="96"/>
                </a:lnTo>
                <a:lnTo>
                  <a:pt x="6769" y="96"/>
                </a:lnTo>
                <a:lnTo>
                  <a:pt x="6770" y="96"/>
                </a:lnTo>
                <a:lnTo>
                  <a:pt x="6770" y="96"/>
                </a:lnTo>
                <a:lnTo>
                  <a:pt x="6771" y="96"/>
                </a:lnTo>
                <a:lnTo>
                  <a:pt x="6772" y="96"/>
                </a:lnTo>
                <a:lnTo>
                  <a:pt x="6772" y="96"/>
                </a:lnTo>
                <a:lnTo>
                  <a:pt x="6772" y="96"/>
                </a:lnTo>
                <a:lnTo>
                  <a:pt x="6773" y="96"/>
                </a:lnTo>
                <a:lnTo>
                  <a:pt x="6774" y="96"/>
                </a:lnTo>
                <a:lnTo>
                  <a:pt x="6774" y="96"/>
                </a:lnTo>
                <a:lnTo>
                  <a:pt x="6775" y="96"/>
                </a:lnTo>
                <a:lnTo>
                  <a:pt x="6775" y="96"/>
                </a:lnTo>
                <a:lnTo>
                  <a:pt x="6776" y="96"/>
                </a:lnTo>
                <a:lnTo>
                  <a:pt x="6776" y="96"/>
                </a:lnTo>
                <a:lnTo>
                  <a:pt x="6777" y="97"/>
                </a:lnTo>
                <a:lnTo>
                  <a:pt x="6777" y="97"/>
                </a:lnTo>
                <a:lnTo>
                  <a:pt x="6778" y="97"/>
                </a:lnTo>
                <a:lnTo>
                  <a:pt x="6778" y="97"/>
                </a:lnTo>
                <a:lnTo>
                  <a:pt x="6779" y="97"/>
                </a:lnTo>
                <a:lnTo>
                  <a:pt x="6779" y="97"/>
                </a:lnTo>
                <a:lnTo>
                  <a:pt x="6780" y="97"/>
                </a:lnTo>
                <a:lnTo>
                  <a:pt x="6780" y="97"/>
                </a:lnTo>
                <a:lnTo>
                  <a:pt x="6780" y="97"/>
                </a:lnTo>
                <a:lnTo>
                  <a:pt x="6781" y="97"/>
                </a:lnTo>
                <a:lnTo>
                  <a:pt x="6781" y="97"/>
                </a:lnTo>
                <a:lnTo>
                  <a:pt x="6782" y="97"/>
                </a:lnTo>
                <a:lnTo>
                  <a:pt x="6782" y="98"/>
                </a:lnTo>
                <a:lnTo>
                  <a:pt x="6783" y="97"/>
                </a:lnTo>
                <a:lnTo>
                  <a:pt x="6783" y="96"/>
                </a:lnTo>
                <a:lnTo>
                  <a:pt x="6783" y="96"/>
                </a:lnTo>
                <a:lnTo>
                  <a:pt x="6784" y="96"/>
                </a:lnTo>
                <a:lnTo>
                  <a:pt x="6784" y="96"/>
                </a:lnTo>
                <a:lnTo>
                  <a:pt x="6785" y="96"/>
                </a:lnTo>
                <a:lnTo>
                  <a:pt x="6785" y="96"/>
                </a:lnTo>
                <a:lnTo>
                  <a:pt x="6785" y="98"/>
                </a:lnTo>
                <a:lnTo>
                  <a:pt x="6786" y="97"/>
                </a:lnTo>
                <a:lnTo>
                  <a:pt x="6786" y="97"/>
                </a:lnTo>
                <a:lnTo>
                  <a:pt x="6787" y="97"/>
                </a:lnTo>
                <a:lnTo>
                  <a:pt x="6787" y="97"/>
                </a:lnTo>
                <a:lnTo>
                  <a:pt x="6787" y="97"/>
                </a:lnTo>
                <a:lnTo>
                  <a:pt x="6787" y="97"/>
                </a:lnTo>
                <a:lnTo>
                  <a:pt x="6788" y="97"/>
                </a:lnTo>
                <a:lnTo>
                  <a:pt x="6788" y="97"/>
                </a:lnTo>
                <a:lnTo>
                  <a:pt x="6789" y="97"/>
                </a:lnTo>
                <a:lnTo>
                  <a:pt x="6790" y="96"/>
                </a:lnTo>
                <a:lnTo>
                  <a:pt x="6790" y="96"/>
                </a:lnTo>
                <a:lnTo>
                  <a:pt x="6791" y="96"/>
                </a:lnTo>
                <a:lnTo>
                  <a:pt x="6791" y="96"/>
                </a:lnTo>
                <a:lnTo>
                  <a:pt x="6791" y="96"/>
                </a:lnTo>
                <a:lnTo>
                  <a:pt x="6792" y="96"/>
                </a:lnTo>
                <a:lnTo>
                  <a:pt x="6792" y="96"/>
                </a:lnTo>
                <a:lnTo>
                  <a:pt x="6792" y="96"/>
                </a:lnTo>
                <a:lnTo>
                  <a:pt x="6793" y="96"/>
                </a:lnTo>
                <a:lnTo>
                  <a:pt x="6794" y="96"/>
                </a:lnTo>
                <a:lnTo>
                  <a:pt x="6795" y="96"/>
                </a:lnTo>
                <a:lnTo>
                  <a:pt x="6795" y="96"/>
                </a:lnTo>
                <a:lnTo>
                  <a:pt x="6796" y="96"/>
                </a:lnTo>
                <a:lnTo>
                  <a:pt x="6796" y="96"/>
                </a:lnTo>
                <a:lnTo>
                  <a:pt x="6797" y="96"/>
                </a:lnTo>
                <a:lnTo>
                  <a:pt x="6797" y="96"/>
                </a:lnTo>
                <a:lnTo>
                  <a:pt x="6798" y="96"/>
                </a:lnTo>
                <a:lnTo>
                  <a:pt x="6798" y="96"/>
                </a:lnTo>
                <a:lnTo>
                  <a:pt x="6799" y="96"/>
                </a:lnTo>
                <a:lnTo>
                  <a:pt x="6799" y="96"/>
                </a:lnTo>
                <a:lnTo>
                  <a:pt x="6799" y="96"/>
                </a:lnTo>
                <a:lnTo>
                  <a:pt x="6800" y="96"/>
                </a:lnTo>
                <a:lnTo>
                  <a:pt x="6800" y="96"/>
                </a:lnTo>
                <a:lnTo>
                  <a:pt x="6800" y="96"/>
                </a:lnTo>
                <a:lnTo>
                  <a:pt x="6801" y="96"/>
                </a:lnTo>
                <a:lnTo>
                  <a:pt x="6801" y="96"/>
                </a:lnTo>
                <a:lnTo>
                  <a:pt x="6802" y="96"/>
                </a:lnTo>
                <a:lnTo>
                  <a:pt x="6802" y="96"/>
                </a:lnTo>
                <a:lnTo>
                  <a:pt x="6803" y="96"/>
                </a:lnTo>
                <a:lnTo>
                  <a:pt x="6803" y="96"/>
                </a:lnTo>
                <a:lnTo>
                  <a:pt x="6803" y="96"/>
                </a:lnTo>
                <a:lnTo>
                  <a:pt x="6803" y="96"/>
                </a:lnTo>
                <a:lnTo>
                  <a:pt x="6804" y="96"/>
                </a:lnTo>
                <a:lnTo>
                  <a:pt x="6804" y="96"/>
                </a:lnTo>
                <a:lnTo>
                  <a:pt x="6805" y="96"/>
                </a:lnTo>
                <a:lnTo>
                  <a:pt x="6805" y="96"/>
                </a:lnTo>
                <a:lnTo>
                  <a:pt x="6806" y="97"/>
                </a:lnTo>
                <a:lnTo>
                  <a:pt x="6806" y="97"/>
                </a:lnTo>
                <a:lnTo>
                  <a:pt x="6807" y="97"/>
                </a:lnTo>
                <a:lnTo>
                  <a:pt x="6807" y="97"/>
                </a:lnTo>
                <a:lnTo>
                  <a:pt x="6807" y="98"/>
                </a:lnTo>
                <a:lnTo>
                  <a:pt x="6808" y="99"/>
                </a:lnTo>
                <a:lnTo>
                  <a:pt x="6808" y="99"/>
                </a:lnTo>
                <a:lnTo>
                  <a:pt x="6808" y="99"/>
                </a:lnTo>
                <a:lnTo>
                  <a:pt x="6809" y="99"/>
                </a:lnTo>
                <a:lnTo>
                  <a:pt x="6809" y="99"/>
                </a:lnTo>
                <a:lnTo>
                  <a:pt x="6810" y="99"/>
                </a:lnTo>
                <a:lnTo>
                  <a:pt x="6811" y="99"/>
                </a:lnTo>
                <a:lnTo>
                  <a:pt x="6811" y="99"/>
                </a:lnTo>
                <a:lnTo>
                  <a:pt x="6812" y="99"/>
                </a:lnTo>
                <a:lnTo>
                  <a:pt x="6812" y="99"/>
                </a:lnTo>
                <a:lnTo>
                  <a:pt x="6813" y="100"/>
                </a:lnTo>
                <a:lnTo>
                  <a:pt x="6813" y="101"/>
                </a:lnTo>
                <a:lnTo>
                  <a:pt x="6814" y="102"/>
                </a:lnTo>
                <a:lnTo>
                  <a:pt x="6814" y="101"/>
                </a:lnTo>
                <a:lnTo>
                  <a:pt x="6815" y="101"/>
                </a:lnTo>
                <a:lnTo>
                  <a:pt x="6815" y="101"/>
                </a:lnTo>
                <a:lnTo>
                  <a:pt x="6815" y="101"/>
                </a:lnTo>
                <a:lnTo>
                  <a:pt x="6816" y="101"/>
                </a:lnTo>
                <a:lnTo>
                  <a:pt x="6816" y="101"/>
                </a:lnTo>
                <a:lnTo>
                  <a:pt x="6817" y="101"/>
                </a:lnTo>
                <a:lnTo>
                  <a:pt x="6817" y="101"/>
                </a:lnTo>
                <a:lnTo>
                  <a:pt x="6818" y="101"/>
                </a:lnTo>
                <a:lnTo>
                  <a:pt x="6818" y="100"/>
                </a:lnTo>
                <a:lnTo>
                  <a:pt x="6819" y="100"/>
                </a:lnTo>
                <a:lnTo>
                  <a:pt x="6819" y="100"/>
                </a:lnTo>
                <a:lnTo>
                  <a:pt x="6820" y="101"/>
                </a:lnTo>
                <a:lnTo>
                  <a:pt x="6820" y="101"/>
                </a:lnTo>
                <a:lnTo>
                  <a:pt x="6821" y="101"/>
                </a:lnTo>
                <a:lnTo>
                  <a:pt x="6821" y="101"/>
                </a:lnTo>
                <a:lnTo>
                  <a:pt x="6822" y="101"/>
                </a:lnTo>
                <a:lnTo>
                  <a:pt x="6822" y="101"/>
                </a:lnTo>
                <a:lnTo>
                  <a:pt x="6823" y="101"/>
                </a:lnTo>
                <a:lnTo>
                  <a:pt x="6823" y="101"/>
                </a:lnTo>
                <a:lnTo>
                  <a:pt x="6823" y="101"/>
                </a:lnTo>
                <a:lnTo>
                  <a:pt x="6824" y="101"/>
                </a:lnTo>
                <a:lnTo>
                  <a:pt x="6824" y="101"/>
                </a:lnTo>
                <a:lnTo>
                  <a:pt x="6824" y="100"/>
                </a:lnTo>
                <a:lnTo>
                  <a:pt x="6825" y="100"/>
                </a:lnTo>
                <a:lnTo>
                  <a:pt x="6825" y="100"/>
                </a:lnTo>
                <a:lnTo>
                  <a:pt x="6826" y="100"/>
                </a:lnTo>
                <a:lnTo>
                  <a:pt x="6826" y="100"/>
                </a:lnTo>
                <a:lnTo>
                  <a:pt x="6827" y="100"/>
                </a:lnTo>
                <a:lnTo>
                  <a:pt x="6827" y="100"/>
                </a:lnTo>
                <a:lnTo>
                  <a:pt x="6828" y="100"/>
                </a:lnTo>
                <a:lnTo>
                  <a:pt x="6828" y="100"/>
                </a:lnTo>
                <a:lnTo>
                  <a:pt x="6828" y="100"/>
                </a:lnTo>
                <a:lnTo>
                  <a:pt x="6829" y="100"/>
                </a:lnTo>
                <a:lnTo>
                  <a:pt x="6829" y="100"/>
                </a:lnTo>
                <a:lnTo>
                  <a:pt x="6830" y="100"/>
                </a:lnTo>
                <a:lnTo>
                  <a:pt x="6831" y="100"/>
                </a:lnTo>
                <a:lnTo>
                  <a:pt x="6831" y="100"/>
                </a:lnTo>
                <a:lnTo>
                  <a:pt x="6831" y="100"/>
                </a:lnTo>
                <a:lnTo>
                  <a:pt x="6832" y="100"/>
                </a:lnTo>
                <a:lnTo>
                  <a:pt x="6832" y="101"/>
                </a:lnTo>
                <a:lnTo>
                  <a:pt x="6833" y="101"/>
                </a:lnTo>
                <a:lnTo>
                  <a:pt x="6833" y="101"/>
                </a:lnTo>
                <a:lnTo>
                  <a:pt x="6833" y="101"/>
                </a:lnTo>
                <a:lnTo>
                  <a:pt x="6834" y="101"/>
                </a:lnTo>
                <a:lnTo>
                  <a:pt x="6834" y="101"/>
                </a:lnTo>
                <a:lnTo>
                  <a:pt x="6835" y="101"/>
                </a:lnTo>
                <a:lnTo>
                  <a:pt x="6835" y="101"/>
                </a:lnTo>
                <a:lnTo>
                  <a:pt x="6835" y="101"/>
                </a:lnTo>
                <a:lnTo>
                  <a:pt x="6836" y="101"/>
                </a:lnTo>
                <a:lnTo>
                  <a:pt x="6837" y="101"/>
                </a:lnTo>
                <a:lnTo>
                  <a:pt x="6838" y="100"/>
                </a:lnTo>
                <a:lnTo>
                  <a:pt x="6838" y="100"/>
                </a:lnTo>
                <a:lnTo>
                  <a:pt x="6838" y="101"/>
                </a:lnTo>
                <a:lnTo>
                  <a:pt x="6839" y="100"/>
                </a:lnTo>
                <a:lnTo>
                  <a:pt x="6839" y="100"/>
                </a:lnTo>
                <a:lnTo>
                  <a:pt x="6840" y="100"/>
                </a:lnTo>
                <a:lnTo>
                  <a:pt x="6840" y="100"/>
                </a:lnTo>
                <a:lnTo>
                  <a:pt x="6841" y="100"/>
                </a:lnTo>
                <a:lnTo>
                  <a:pt x="6841" y="100"/>
                </a:lnTo>
                <a:lnTo>
                  <a:pt x="6842" y="100"/>
                </a:lnTo>
                <a:lnTo>
                  <a:pt x="6842" y="100"/>
                </a:lnTo>
                <a:lnTo>
                  <a:pt x="6842" y="100"/>
                </a:lnTo>
                <a:lnTo>
                  <a:pt x="6843" y="100"/>
                </a:lnTo>
                <a:lnTo>
                  <a:pt x="6844" y="100"/>
                </a:lnTo>
                <a:lnTo>
                  <a:pt x="6844" y="99"/>
                </a:lnTo>
                <a:lnTo>
                  <a:pt x="6844" y="99"/>
                </a:lnTo>
                <a:lnTo>
                  <a:pt x="6845" y="99"/>
                </a:lnTo>
                <a:lnTo>
                  <a:pt x="6845" y="99"/>
                </a:lnTo>
                <a:lnTo>
                  <a:pt x="6846" y="99"/>
                </a:lnTo>
                <a:lnTo>
                  <a:pt x="6846" y="99"/>
                </a:lnTo>
                <a:lnTo>
                  <a:pt x="6846" y="99"/>
                </a:lnTo>
                <a:lnTo>
                  <a:pt x="6847" y="98"/>
                </a:lnTo>
                <a:lnTo>
                  <a:pt x="6848" y="99"/>
                </a:lnTo>
                <a:lnTo>
                  <a:pt x="6848" y="99"/>
                </a:lnTo>
                <a:lnTo>
                  <a:pt x="6848" y="98"/>
                </a:lnTo>
                <a:lnTo>
                  <a:pt x="6849" y="98"/>
                </a:lnTo>
                <a:lnTo>
                  <a:pt x="6849" y="98"/>
                </a:lnTo>
                <a:lnTo>
                  <a:pt x="6849" y="98"/>
                </a:lnTo>
                <a:lnTo>
                  <a:pt x="6850" y="98"/>
                </a:lnTo>
                <a:lnTo>
                  <a:pt x="6850" y="98"/>
                </a:lnTo>
                <a:lnTo>
                  <a:pt x="6851" y="98"/>
                </a:lnTo>
                <a:lnTo>
                  <a:pt x="6851" y="98"/>
                </a:lnTo>
                <a:lnTo>
                  <a:pt x="6852" y="98"/>
                </a:lnTo>
                <a:lnTo>
                  <a:pt x="6852" y="98"/>
                </a:lnTo>
                <a:lnTo>
                  <a:pt x="6853" y="99"/>
                </a:lnTo>
                <a:lnTo>
                  <a:pt x="6854" y="99"/>
                </a:lnTo>
                <a:lnTo>
                  <a:pt x="6854" y="99"/>
                </a:lnTo>
                <a:lnTo>
                  <a:pt x="6854" y="100"/>
                </a:lnTo>
                <a:lnTo>
                  <a:pt x="6855" y="99"/>
                </a:lnTo>
                <a:lnTo>
                  <a:pt x="6855" y="99"/>
                </a:lnTo>
                <a:lnTo>
                  <a:pt x="6855" y="99"/>
                </a:lnTo>
                <a:lnTo>
                  <a:pt x="6856" y="99"/>
                </a:lnTo>
                <a:lnTo>
                  <a:pt x="6856" y="99"/>
                </a:lnTo>
                <a:lnTo>
                  <a:pt x="6857" y="99"/>
                </a:lnTo>
                <a:lnTo>
                  <a:pt x="6857" y="99"/>
                </a:lnTo>
                <a:lnTo>
                  <a:pt x="6858" y="99"/>
                </a:lnTo>
                <a:lnTo>
                  <a:pt x="6858" y="99"/>
                </a:lnTo>
                <a:lnTo>
                  <a:pt x="6858" y="100"/>
                </a:lnTo>
                <a:lnTo>
                  <a:pt x="6859" y="100"/>
                </a:lnTo>
                <a:lnTo>
                  <a:pt x="6859" y="100"/>
                </a:lnTo>
                <a:lnTo>
                  <a:pt x="6860" y="100"/>
                </a:lnTo>
                <a:lnTo>
                  <a:pt x="6860" y="100"/>
                </a:lnTo>
                <a:lnTo>
                  <a:pt x="6861" y="99"/>
                </a:lnTo>
                <a:lnTo>
                  <a:pt x="6861" y="99"/>
                </a:lnTo>
                <a:lnTo>
                  <a:pt x="6862" y="99"/>
                </a:lnTo>
                <a:lnTo>
                  <a:pt x="6862" y="99"/>
                </a:lnTo>
                <a:lnTo>
                  <a:pt x="6863" y="99"/>
                </a:lnTo>
                <a:lnTo>
                  <a:pt x="6863" y="99"/>
                </a:lnTo>
                <a:lnTo>
                  <a:pt x="6864" y="99"/>
                </a:lnTo>
                <a:lnTo>
                  <a:pt x="6864" y="99"/>
                </a:lnTo>
                <a:lnTo>
                  <a:pt x="6865" y="99"/>
                </a:lnTo>
                <a:lnTo>
                  <a:pt x="6865" y="98"/>
                </a:lnTo>
                <a:lnTo>
                  <a:pt x="6866" y="98"/>
                </a:lnTo>
                <a:lnTo>
                  <a:pt x="6866" y="98"/>
                </a:lnTo>
                <a:lnTo>
                  <a:pt x="6866" y="98"/>
                </a:lnTo>
                <a:lnTo>
                  <a:pt x="6867" y="99"/>
                </a:lnTo>
                <a:lnTo>
                  <a:pt x="6867" y="99"/>
                </a:lnTo>
                <a:lnTo>
                  <a:pt x="6868" y="98"/>
                </a:lnTo>
                <a:lnTo>
                  <a:pt x="6868" y="99"/>
                </a:lnTo>
                <a:lnTo>
                  <a:pt x="6869" y="99"/>
                </a:lnTo>
                <a:lnTo>
                  <a:pt x="6869" y="99"/>
                </a:lnTo>
                <a:lnTo>
                  <a:pt x="6870" y="99"/>
                </a:lnTo>
                <a:lnTo>
                  <a:pt x="6870" y="99"/>
                </a:lnTo>
                <a:lnTo>
                  <a:pt x="6870" y="99"/>
                </a:lnTo>
                <a:lnTo>
                  <a:pt x="6870" y="99"/>
                </a:lnTo>
                <a:lnTo>
                  <a:pt x="6871" y="99"/>
                </a:lnTo>
                <a:lnTo>
                  <a:pt x="6871" y="98"/>
                </a:lnTo>
                <a:lnTo>
                  <a:pt x="6872" y="98"/>
                </a:lnTo>
                <a:lnTo>
                  <a:pt x="6872" y="98"/>
                </a:lnTo>
                <a:lnTo>
                  <a:pt x="6873" y="98"/>
                </a:lnTo>
                <a:lnTo>
                  <a:pt x="6874" y="98"/>
                </a:lnTo>
                <a:lnTo>
                  <a:pt x="6874" y="97"/>
                </a:lnTo>
                <a:lnTo>
                  <a:pt x="6875" y="97"/>
                </a:lnTo>
                <a:lnTo>
                  <a:pt x="6875" y="97"/>
                </a:lnTo>
                <a:lnTo>
                  <a:pt x="6876" y="97"/>
                </a:lnTo>
                <a:lnTo>
                  <a:pt x="6876" y="97"/>
                </a:lnTo>
                <a:lnTo>
                  <a:pt x="6876" y="97"/>
                </a:lnTo>
                <a:lnTo>
                  <a:pt x="6876" y="97"/>
                </a:lnTo>
                <a:lnTo>
                  <a:pt x="6877" y="97"/>
                </a:lnTo>
                <a:lnTo>
                  <a:pt x="6877" y="97"/>
                </a:lnTo>
                <a:lnTo>
                  <a:pt x="6878" y="97"/>
                </a:lnTo>
                <a:lnTo>
                  <a:pt x="6878" y="97"/>
                </a:lnTo>
                <a:lnTo>
                  <a:pt x="6879" y="97"/>
                </a:lnTo>
                <a:lnTo>
                  <a:pt x="6880" y="97"/>
                </a:lnTo>
                <a:lnTo>
                  <a:pt x="6881" y="98"/>
                </a:lnTo>
                <a:lnTo>
                  <a:pt x="6881" y="98"/>
                </a:lnTo>
                <a:lnTo>
                  <a:pt x="6882" y="98"/>
                </a:lnTo>
                <a:lnTo>
                  <a:pt x="6882" y="98"/>
                </a:lnTo>
                <a:lnTo>
                  <a:pt x="6882" y="98"/>
                </a:lnTo>
                <a:lnTo>
                  <a:pt x="6883" y="99"/>
                </a:lnTo>
                <a:lnTo>
                  <a:pt x="6883" y="99"/>
                </a:lnTo>
                <a:lnTo>
                  <a:pt x="6884" y="99"/>
                </a:lnTo>
                <a:lnTo>
                  <a:pt x="6885" y="99"/>
                </a:lnTo>
                <a:lnTo>
                  <a:pt x="6886" y="99"/>
                </a:lnTo>
                <a:lnTo>
                  <a:pt x="6886" y="99"/>
                </a:lnTo>
                <a:lnTo>
                  <a:pt x="6886" y="99"/>
                </a:lnTo>
                <a:lnTo>
                  <a:pt x="6887" y="99"/>
                </a:lnTo>
                <a:lnTo>
                  <a:pt x="6887" y="99"/>
                </a:lnTo>
                <a:lnTo>
                  <a:pt x="6888" y="99"/>
                </a:lnTo>
                <a:lnTo>
                  <a:pt x="6888" y="100"/>
                </a:lnTo>
                <a:lnTo>
                  <a:pt x="6889" y="99"/>
                </a:lnTo>
                <a:lnTo>
                  <a:pt x="6890" y="99"/>
                </a:lnTo>
                <a:lnTo>
                  <a:pt x="6890" y="99"/>
                </a:lnTo>
                <a:lnTo>
                  <a:pt x="6890" y="99"/>
                </a:lnTo>
                <a:lnTo>
                  <a:pt x="6891" y="99"/>
                </a:lnTo>
                <a:lnTo>
                  <a:pt x="6892" y="99"/>
                </a:lnTo>
                <a:lnTo>
                  <a:pt x="6892" y="99"/>
                </a:lnTo>
                <a:lnTo>
                  <a:pt x="6893" y="99"/>
                </a:lnTo>
                <a:lnTo>
                  <a:pt x="6893" y="99"/>
                </a:lnTo>
                <a:lnTo>
                  <a:pt x="6894" y="100"/>
                </a:lnTo>
                <a:lnTo>
                  <a:pt x="6894" y="99"/>
                </a:lnTo>
                <a:lnTo>
                  <a:pt x="6894" y="99"/>
                </a:lnTo>
                <a:lnTo>
                  <a:pt x="6895" y="100"/>
                </a:lnTo>
                <a:lnTo>
                  <a:pt x="6895" y="100"/>
                </a:lnTo>
                <a:lnTo>
                  <a:pt x="6896" y="100"/>
                </a:lnTo>
                <a:lnTo>
                  <a:pt x="6897" y="100"/>
                </a:lnTo>
                <a:lnTo>
                  <a:pt x="6897" y="100"/>
                </a:lnTo>
                <a:lnTo>
                  <a:pt x="6898" y="101"/>
                </a:lnTo>
                <a:lnTo>
                  <a:pt x="6898" y="100"/>
                </a:lnTo>
                <a:lnTo>
                  <a:pt x="6899" y="101"/>
                </a:lnTo>
                <a:lnTo>
                  <a:pt x="6899" y="101"/>
                </a:lnTo>
                <a:lnTo>
                  <a:pt x="6899" y="100"/>
                </a:lnTo>
                <a:lnTo>
                  <a:pt x="6900" y="101"/>
                </a:lnTo>
                <a:lnTo>
                  <a:pt x="6901" y="101"/>
                </a:lnTo>
                <a:lnTo>
                  <a:pt x="6901" y="102"/>
                </a:lnTo>
                <a:lnTo>
                  <a:pt x="6901" y="102"/>
                </a:lnTo>
                <a:lnTo>
                  <a:pt x="6902" y="102"/>
                </a:lnTo>
                <a:lnTo>
                  <a:pt x="6903" y="102"/>
                </a:lnTo>
                <a:lnTo>
                  <a:pt x="6903" y="101"/>
                </a:lnTo>
                <a:lnTo>
                  <a:pt x="6904" y="100"/>
                </a:lnTo>
                <a:lnTo>
                  <a:pt x="6904" y="100"/>
                </a:lnTo>
                <a:lnTo>
                  <a:pt x="6905" y="100"/>
                </a:lnTo>
                <a:lnTo>
                  <a:pt x="6905" y="100"/>
                </a:lnTo>
                <a:lnTo>
                  <a:pt x="6905" y="100"/>
                </a:lnTo>
                <a:lnTo>
                  <a:pt x="6906" y="100"/>
                </a:lnTo>
                <a:lnTo>
                  <a:pt x="6906" y="100"/>
                </a:lnTo>
                <a:lnTo>
                  <a:pt x="6907" y="100"/>
                </a:lnTo>
                <a:lnTo>
                  <a:pt x="6907" y="100"/>
                </a:lnTo>
                <a:lnTo>
                  <a:pt x="6908" y="100"/>
                </a:lnTo>
                <a:lnTo>
                  <a:pt x="6908" y="100"/>
                </a:lnTo>
                <a:lnTo>
                  <a:pt x="6908" y="100"/>
                </a:lnTo>
                <a:lnTo>
                  <a:pt x="6909" y="101"/>
                </a:lnTo>
                <a:lnTo>
                  <a:pt x="6909" y="101"/>
                </a:lnTo>
                <a:lnTo>
                  <a:pt x="6909" y="101"/>
                </a:lnTo>
                <a:lnTo>
                  <a:pt x="6910" y="101"/>
                </a:lnTo>
                <a:lnTo>
                  <a:pt x="6910" y="101"/>
                </a:lnTo>
                <a:lnTo>
                  <a:pt x="6910" y="101"/>
                </a:lnTo>
                <a:lnTo>
                  <a:pt x="6911" y="101"/>
                </a:lnTo>
                <a:lnTo>
                  <a:pt x="6912" y="101"/>
                </a:lnTo>
                <a:lnTo>
                  <a:pt x="6913" y="102"/>
                </a:lnTo>
                <a:lnTo>
                  <a:pt x="6913" y="102"/>
                </a:lnTo>
                <a:lnTo>
                  <a:pt x="6914" y="103"/>
                </a:lnTo>
                <a:lnTo>
                  <a:pt x="6914" y="103"/>
                </a:lnTo>
                <a:lnTo>
                  <a:pt x="6915" y="102"/>
                </a:lnTo>
                <a:lnTo>
                  <a:pt x="6915" y="102"/>
                </a:lnTo>
                <a:lnTo>
                  <a:pt x="6916" y="102"/>
                </a:lnTo>
                <a:lnTo>
                  <a:pt x="6916" y="102"/>
                </a:lnTo>
                <a:lnTo>
                  <a:pt x="6917" y="102"/>
                </a:lnTo>
                <a:lnTo>
                  <a:pt x="6917" y="102"/>
                </a:lnTo>
                <a:lnTo>
                  <a:pt x="6917" y="102"/>
                </a:lnTo>
                <a:lnTo>
                  <a:pt x="6918" y="102"/>
                </a:lnTo>
                <a:lnTo>
                  <a:pt x="6918" y="102"/>
                </a:lnTo>
                <a:lnTo>
                  <a:pt x="6919" y="102"/>
                </a:lnTo>
                <a:lnTo>
                  <a:pt x="6919" y="103"/>
                </a:lnTo>
                <a:lnTo>
                  <a:pt x="6920" y="102"/>
                </a:lnTo>
                <a:lnTo>
                  <a:pt x="6920" y="102"/>
                </a:lnTo>
                <a:lnTo>
                  <a:pt x="6920" y="102"/>
                </a:lnTo>
                <a:lnTo>
                  <a:pt x="6921" y="102"/>
                </a:lnTo>
                <a:lnTo>
                  <a:pt x="6921" y="102"/>
                </a:lnTo>
                <a:lnTo>
                  <a:pt x="6921" y="102"/>
                </a:lnTo>
                <a:lnTo>
                  <a:pt x="6922" y="102"/>
                </a:lnTo>
                <a:lnTo>
                  <a:pt x="6922" y="102"/>
                </a:lnTo>
                <a:lnTo>
                  <a:pt x="6923" y="102"/>
                </a:lnTo>
                <a:lnTo>
                  <a:pt x="6924" y="103"/>
                </a:lnTo>
                <a:lnTo>
                  <a:pt x="6924" y="103"/>
                </a:lnTo>
                <a:lnTo>
                  <a:pt x="6925" y="103"/>
                </a:lnTo>
                <a:lnTo>
                  <a:pt x="6925" y="102"/>
                </a:lnTo>
                <a:lnTo>
                  <a:pt x="6926" y="102"/>
                </a:lnTo>
                <a:lnTo>
                  <a:pt x="6926" y="102"/>
                </a:lnTo>
                <a:lnTo>
                  <a:pt x="6927" y="102"/>
                </a:lnTo>
                <a:lnTo>
                  <a:pt x="6927" y="102"/>
                </a:lnTo>
                <a:lnTo>
                  <a:pt x="6928" y="102"/>
                </a:lnTo>
                <a:lnTo>
                  <a:pt x="6929" y="103"/>
                </a:lnTo>
                <a:lnTo>
                  <a:pt x="6929" y="103"/>
                </a:lnTo>
                <a:lnTo>
                  <a:pt x="6930" y="103"/>
                </a:lnTo>
                <a:lnTo>
                  <a:pt x="6930" y="103"/>
                </a:lnTo>
                <a:lnTo>
                  <a:pt x="6930" y="103"/>
                </a:lnTo>
                <a:lnTo>
                  <a:pt x="6931" y="103"/>
                </a:lnTo>
                <a:lnTo>
                  <a:pt x="6931" y="103"/>
                </a:lnTo>
                <a:lnTo>
                  <a:pt x="6932" y="103"/>
                </a:lnTo>
                <a:lnTo>
                  <a:pt x="6932" y="103"/>
                </a:lnTo>
                <a:lnTo>
                  <a:pt x="6933" y="103"/>
                </a:lnTo>
                <a:lnTo>
                  <a:pt x="6933" y="103"/>
                </a:lnTo>
                <a:lnTo>
                  <a:pt x="6933" y="103"/>
                </a:lnTo>
                <a:lnTo>
                  <a:pt x="6933" y="103"/>
                </a:lnTo>
                <a:lnTo>
                  <a:pt x="6934" y="103"/>
                </a:lnTo>
                <a:lnTo>
                  <a:pt x="6935" y="103"/>
                </a:lnTo>
                <a:lnTo>
                  <a:pt x="6935" y="103"/>
                </a:lnTo>
                <a:lnTo>
                  <a:pt x="6936" y="103"/>
                </a:lnTo>
                <a:lnTo>
                  <a:pt x="6936" y="103"/>
                </a:lnTo>
                <a:lnTo>
                  <a:pt x="6936" y="103"/>
                </a:lnTo>
                <a:lnTo>
                  <a:pt x="6937" y="102"/>
                </a:lnTo>
                <a:lnTo>
                  <a:pt x="6937" y="102"/>
                </a:lnTo>
                <a:lnTo>
                  <a:pt x="6938" y="100"/>
                </a:lnTo>
                <a:lnTo>
                  <a:pt x="6938" y="100"/>
                </a:lnTo>
                <a:lnTo>
                  <a:pt x="6940" y="100"/>
                </a:lnTo>
                <a:lnTo>
                  <a:pt x="6940" y="100"/>
                </a:lnTo>
                <a:lnTo>
                  <a:pt x="6940" y="100"/>
                </a:lnTo>
                <a:lnTo>
                  <a:pt x="6941" y="100"/>
                </a:lnTo>
                <a:lnTo>
                  <a:pt x="6941" y="100"/>
                </a:lnTo>
                <a:lnTo>
                  <a:pt x="6941" y="100"/>
                </a:lnTo>
                <a:lnTo>
                  <a:pt x="6942" y="98"/>
                </a:lnTo>
                <a:lnTo>
                  <a:pt x="6942" y="98"/>
                </a:lnTo>
                <a:lnTo>
                  <a:pt x="6943" y="96"/>
                </a:lnTo>
                <a:lnTo>
                  <a:pt x="6944" y="96"/>
                </a:lnTo>
                <a:lnTo>
                  <a:pt x="6945" y="96"/>
                </a:lnTo>
                <a:lnTo>
                  <a:pt x="6945" y="96"/>
                </a:lnTo>
                <a:lnTo>
                  <a:pt x="6945" y="97"/>
                </a:lnTo>
                <a:lnTo>
                  <a:pt x="6946" y="97"/>
                </a:lnTo>
                <a:lnTo>
                  <a:pt x="6946" y="97"/>
                </a:lnTo>
                <a:lnTo>
                  <a:pt x="6946" y="97"/>
                </a:lnTo>
                <a:lnTo>
                  <a:pt x="6947" y="97"/>
                </a:lnTo>
                <a:lnTo>
                  <a:pt x="6947" y="97"/>
                </a:lnTo>
                <a:lnTo>
                  <a:pt x="6948" y="97"/>
                </a:lnTo>
                <a:lnTo>
                  <a:pt x="6948" y="97"/>
                </a:lnTo>
                <a:lnTo>
                  <a:pt x="6949" y="97"/>
                </a:lnTo>
                <a:lnTo>
                  <a:pt x="6949" y="97"/>
                </a:lnTo>
                <a:lnTo>
                  <a:pt x="6949" y="97"/>
                </a:lnTo>
                <a:lnTo>
                  <a:pt x="6950" y="97"/>
                </a:lnTo>
                <a:lnTo>
                  <a:pt x="6950" y="97"/>
                </a:lnTo>
                <a:lnTo>
                  <a:pt x="6951" y="96"/>
                </a:lnTo>
                <a:lnTo>
                  <a:pt x="6951" y="96"/>
                </a:lnTo>
                <a:lnTo>
                  <a:pt x="6951" y="96"/>
                </a:lnTo>
                <a:lnTo>
                  <a:pt x="6951" y="97"/>
                </a:lnTo>
                <a:lnTo>
                  <a:pt x="6952" y="96"/>
                </a:lnTo>
                <a:lnTo>
                  <a:pt x="6952" y="97"/>
                </a:lnTo>
                <a:lnTo>
                  <a:pt x="6953" y="96"/>
                </a:lnTo>
                <a:lnTo>
                  <a:pt x="6953" y="96"/>
                </a:lnTo>
                <a:lnTo>
                  <a:pt x="6954" y="96"/>
                </a:lnTo>
                <a:lnTo>
                  <a:pt x="6954" y="96"/>
                </a:lnTo>
                <a:lnTo>
                  <a:pt x="6955" y="96"/>
                </a:lnTo>
                <a:lnTo>
                  <a:pt x="6955" y="96"/>
                </a:lnTo>
                <a:lnTo>
                  <a:pt x="6956" y="96"/>
                </a:lnTo>
                <a:lnTo>
                  <a:pt x="6956" y="96"/>
                </a:lnTo>
                <a:lnTo>
                  <a:pt x="6956" y="95"/>
                </a:lnTo>
                <a:lnTo>
                  <a:pt x="6957" y="95"/>
                </a:lnTo>
                <a:lnTo>
                  <a:pt x="6957" y="95"/>
                </a:lnTo>
                <a:lnTo>
                  <a:pt x="6957" y="95"/>
                </a:lnTo>
                <a:lnTo>
                  <a:pt x="6958" y="95"/>
                </a:lnTo>
                <a:lnTo>
                  <a:pt x="6958" y="95"/>
                </a:lnTo>
                <a:lnTo>
                  <a:pt x="6959" y="95"/>
                </a:lnTo>
                <a:lnTo>
                  <a:pt x="6960" y="95"/>
                </a:lnTo>
                <a:lnTo>
                  <a:pt x="6960" y="95"/>
                </a:lnTo>
                <a:lnTo>
                  <a:pt x="6960" y="95"/>
                </a:lnTo>
                <a:lnTo>
                  <a:pt x="6961" y="94"/>
                </a:lnTo>
                <a:lnTo>
                  <a:pt x="6962" y="95"/>
                </a:lnTo>
                <a:lnTo>
                  <a:pt x="6962" y="95"/>
                </a:lnTo>
                <a:lnTo>
                  <a:pt x="6963" y="94"/>
                </a:lnTo>
                <a:lnTo>
                  <a:pt x="6963" y="94"/>
                </a:lnTo>
                <a:lnTo>
                  <a:pt x="6963" y="94"/>
                </a:lnTo>
                <a:lnTo>
                  <a:pt x="6964" y="94"/>
                </a:lnTo>
                <a:lnTo>
                  <a:pt x="6964" y="94"/>
                </a:lnTo>
                <a:lnTo>
                  <a:pt x="6964" y="94"/>
                </a:lnTo>
                <a:lnTo>
                  <a:pt x="6965" y="94"/>
                </a:lnTo>
                <a:lnTo>
                  <a:pt x="6965" y="94"/>
                </a:lnTo>
                <a:lnTo>
                  <a:pt x="6966" y="94"/>
                </a:lnTo>
                <a:lnTo>
                  <a:pt x="6967" y="95"/>
                </a:lnTo>
                <a:lnTo>
                  <a:pt x="6967" y="95"/>
                </a:lnTo>
                <a:lnTo>
                  <a:pt x="6968" y="95"/>
                </a:lnTo>
                <a:lnTo>
                  <a:pt x="6968" y="95"/>
                </a:lnTo>
                <a:lnTo>
                  <a:pt x="6968" y="95"/>
                </a:lnTo>
                <a:lnTo>
                  <a:pt x="6969" y="95"/>
                </a:lnTo>
                <a:lnTo>
                  <a:pt x="6969" y="95"/>
                </a:lnTo>
                <a:lnTo>
                  <a:pt x="6970" y="95"/>
                </a:lnTo>
                <a:lnTo>
                  <a:pt x="6970" y="95"/>
                </a:lnTo>
                <a:lnTo>
                  <a:pt x="6971" y="95"/>
                </a:lnTo>
                <a:lnTo>
                  <a:pt x="6971" y="94"/>
                </a:lnTo>
                <a:lnTo>
                  <a:pt x="6972" y="94"/>
                </a:lnTo>
                <a:lnTo>
                  <a:pt x="6972" y="94"/>
                </a:lnTo>
                <a:lnTo>
                  <a:pt x="6973" y="94"/>
                </a:lnTo>
                <a:lnTo>
                  <a:pt x="6973" y="94"/>
                </a:lnTo>
                <a:lnTo>
                  <a:pt x="6974" y="94"/>
                </a:lnTo>
                <a:lnTo>
                  <a:pt x="6974" y="92"/>
                </a:lnTo>
                <a:lnTo>
                  <a:pt x="6974" y="92"/>
                </a:lnTo>
                <a:lnTo>
                  <a:pt x="6975" y="92"/>
                </a:lnTo>
                <a:lnTo>
                  <a:pt x="6975" y="93"/>
                </a:lnTo>
                <a:lnTo>
                  <a:pt x="6975" y="92"/>
                </a:lnTo>
                <a:lnTo>
                  <a:pt x="6976" y="92"/>
                </a:lnTo>
                <a:lnTo>
                  <a:pt x="6976" y="92"/>
                </a:lnTo>
                <a:lnTo>
                  <a:pt x="6976" y="92"/>
                </a:lnTo>
                <a:lnTo>
                  <a:pt x="6977" y="92"/>
                </a:lnTo>
                <a:lnTo>
                  <a:pt x="6977" y="92"/>
                </a:lnTo>
                <a:lnTo>
                  <a:pt x="6978" y="92"/>
                </a:lnTo>
                <a:lnTo>
                  <a:pt x="6978" y="92"/>
                </a:lnTo>
                <a:lnTo>
                  <a:pt x="6979" y="93"/>
                </a:lnTo>
                <a:lnTo>
                  <a:pt x="6979" y="93"/>
                </a:lnTo>
                <a:lnTo>
                  <a:pt x="6979" y="93"/>
                </a:lnTo>
                <a:lnTo>
                  <a:pt x="6980" y="94"/>
                </a:lnTo>
                <a:lnTo>
                  <a:pt x="6980" y="94"/>
                </a:lnTo>
                <a:lnTo>
                  <a:pt x="6980" y="94"/>
                </a:lnTo>
                <a:lnTo>
                  <a:pt x="6981" y="93"/>
                </a:lnTo>
                <a:lnTo>
                  <a:pt x="6981" y="93"/>
                </a:lnTo>
                <a:lnTo>
                  <a:pt x="6982" y="93"/>
                </a:lnTo>
                <a:lnTo>
                  <a:pt x="6983" y="94"/>
                </a:lnTo>
                <a:lnTo>
                  <a:pt x="6983" y="94"/>
                </a:lnTo>
                <a:lnTo>
                  <a:pt x="6984" y="96"/>
                </a:lnTo>
                <a:lnTo>
                  <a:pt x="6984" y="97"/>
                </a:lnTo>
                <a:lnTo>
                  <a:pt x="6984" y="97"/>
                </a:lnTo>
                <a:lnTo>
                  <a:pt x="6985" y="97"/>
                </a:lnTo>
                <a:lnTo>
                  <a:pt x="6985" y="97"/>
                </a:lnTo>
                <a:lnTo>
                  <a:pt x="6986" y="97"/>
                </a:lnTo>
                <a:lnTo>
                  <a:pt x="6986" y="96"/>
                </a:lnTo>
                <a:lnTo>
                  <a:pt x="6987" y="96"/>
                </a:lnTo>
                <a:lnTo>
                  <a:pt x="6988" y="95"/>
                </a:lnTo>
                <a:lnTo>
                  <a:pt x="6988" y="95"/>
                </a:lnTo>
                <a:lnTo>
                  <a:pt x="6988" y="95"/>
                </a:lnTo>
                <a:lnTo>
                  <a:pt x="6989" y="95"/>
                </a:lnTo>
                <a:lnTo>
                  <a:pt x="6989" y="95"/>
                </a:lnTo>
                <a:lnTo>
                  <a:pt x="6990" y="95"/>
                </a:lnTo>
                <a:lnTo>
                  <a:pt x="6990" y="95"/>
                </a:lnTo>
                <a:lnTo>
                  <a:pt x="6991" y="95"/>
                </a:lnTo>
                <a:lnTo>
                  <a:pt x="6992" y="95"/>
                </a:lnTo>
                <a:lnTo>
                  <a:pt x="6992" y="95"/>
                </a:lnTo>
                <a:lnTo>
                  <a:pt x="6992" y="95"/>
                </a:lnTo>
                <a:lnTo>
                  <a:pt x="6993" y="94"/>
                </a:lnTo>
                <a:lnTo>
                  <a:pt x="6994" y="94"/>
                </a:lnTo>
                <a:lnTo>
                  <a:pt x="6994" y="93"/>
                </a:lnTo>
                <a:lnTo>
                  <a:pt x="6994" y="93"/>
                </a:lnTo>
                <a:lnTo>
                  <a:pt x="6995" y="94"/>
                </a:lnTo>
                <a:lnTo>
                  <a:pt x="6995" y="94"/>
                </a:lnTo>
                <a:lnTo>
                  <a:pt x="6996" y="94"/>
                </a:lnTo>
                <a:lnTo>
                  <a:pt x="6996" y="94"/>
                </a:lnTo>
                <a:lnTo>
                  <a:pt x="6996" y="94"/>
                </a:lnTo>
                <a:lnTo>
                  <a:pt x="6997" y="94"/>
                </a:lnTo>
                <a:lnTo>
                  <a:pt x="6998" y="93"/>
                </a:lnTo>
                <a:lnTo>
                  <a:pt x="6998" y="92"/>
                </a:lnTo>
                <a:lnTo>
                  <a:pt x="6999" y="92"/>
                </a:lnTo>
                <a:lnTo>
                  <a:pt x="6999" y="92"/>
                </a:lnTo>
                <a:lnTo>
                  <a:pt x="6999" y="92"/>
                </a:lnTo>
                <a:lnTo>
                  <a:pt x="7000" y="89"/>
                </a:lnTo>
                <a:lnTo>
                  <a:pt x="7000" y="89"/>
                </a:lnTo>
                <a:lnTo>
                  <a:pt x="7001" y="88"/>
                </a:lnTo>
                <a:lnTo>
                  <a:pt x="7001" y="88"/>
                </a:lnTo>
                <a:lnTo>
                  <a:pt x="7002" y="88"/>
                </a:lnTo>
                <a:lnTo>
                  <a:pt x="7002" y="88"/>
                </a:lnTo>
                <a:lnTo>
                  <a:pt x="7003" y="88"/>
                </a:lnTo>
                <a:lnTo>
                  <a:pt x="7003" y="88"/>
                </a:lnTo>
                <a:lnTo>
                  <a:pt x="7004" y="88"/>
                </a:lnTo>
                <a:lnTo>
                  <a:pt x="7004" y="87"/>
                </a:lnTo>
                <a:lnTo>
                  <a:pt x="7005" y="86"/>
                </a:lnTo>
                <a:lnTo>
                  <a:pt x="7005" y="86"/>
                </a:lnTo>
                <a:lnTo>
                  <a:pt x="7005" y="86"/>
                </a:lnTo>
                <a:lnTo>
                  <a:pt x="7006" y="86"/>
                </a:lnTo>
                <a:lnTo>
                  <a:pt x="7006" y="86"/>
                </a:lnTo>
                <a:lnTo>
                  <a:pt x="7007" y="87"/>
                </a:lnTo>
                <a:lnTo>
                  <a:pt x="7008" y="87"/>
                </a:lnTo>
                <a:lnTo>
                  <a:pt x="7008" y="87"/>
                </a:lnTo>
                <a:lnTo>
                  <a:pt x="7009" y="87"/>
                </a:lnTo>
                <a:lnTo>
                  <a:pt x="7010" y="91"/>
                </a:lnTo>
                <a:lnTo>
                  <a:pt x="7010" y="91"/>
                </a:lnTo>
                <a:lnTo>
                  <a:pt x="7011" y="91"/>
                </a:lnTo>
                <a:lnTo>
                  <a:pt x="7011" y="91"/>
                </a:lnTo>
                <a:lnTo>
                  <a:pt x="7011" y="91"/>
                </a:lnTo>
                <a:lnTo>
                  <a:pt x="7012" y="91"/>
                </a:lnTo>
                <a:lnTo>
                  <a:pt x="7012" y="91"/>
                </a:lnTo>
                <a:lnTo>
                  <a:pt x="7012" y="92"/>
                </a:lnTo>
                <a:lnTo>
                  <a:pt x="7013" y="91"/>
                </a:lnTo>
                <a:lnTo>
                  <a:pt x="7014" y="91"/>
                </a:lnTo>
                <a:lnTo>
                  <a:pt x="7014" y="92"/>
                </a:lnTo>
                <a:lnTo>
                  <a:pt x="7015" y="92"/>
                </a:lnTo>
                <a:lnTo>
                  <a:pt x="7015" y="92"/>
                </a:lnTo>
                <a:lnTo>
                  <a:pt x="7016" y="91"/>
                </a:lnTo>
                <a:lnTo>
                  <a:pt x="7016" y="91"/>
                </a:lnTo>
                <a:lnTo>
                  <a:pt x="7017" y="91"/>
                </a:lnTo>
                <a:lnTo>
                  <a:pt x="7017" y="91"/>
                </a:lnTo>
                <a:lnTo>
                  <a:pt x="7017" y="91"/>
                </a:lnTo>
                <a:lnTo>
                  <a:pt x="7018" y="91"/>
                </a:lnTo>
                <a:lnTo>
                  <a:pt x="7018" y="92"/>
                </a:lnTo>
                <a:lnTo>
                  <a:pt x="7019" y="91"/>
                </a:lnTo>
                <a:lnTo>
                  <a:pt x="7019" y="91"/>
                </a:lnTo>
                <a:lnTo>
                  <a:pt x="7019" y="91"/>
                </a:lnTo>
                <a:lnTo>
                  <a:pt x="7020" y="91"/>
                </a:lnTo>
                <a:lnTo>
                  <a:pt x="7021" y="90"/>
                </a:lnTo>
                <a:lnTo>
                  <a:pt x="7021" y="90"/>
                </a:lnTo>
                <a:lnTo>
                  <a:pt x="7021" y="88"/>
                </a:lnTo>
                <a:lnTo>
                  <a:pt x="7022" y="88"/>
                </a:lnTo>
                <a:lnTo>
                  <a:pt x="7022" y="88"/>
                </a:lnTo>
                <a:lnTo>
                  <a:pt x="7023" y="88"/>
                </a:lnTo>
                <a:lnTo>
                  <a:pt x="7023" y="88"/>
                </a:lnTo>
                <a:lnTo>
                  <a:pt x="7023" y="88"/>
                </a:lnTo>
                <a:lnTo>
                  <a:pt x="7023" y="88"/>
                </a:lnTo>
                <a:lnTo>
                  <a:pt x="7024" y="88"/>
                </a:lnTo>
                <a:lnTo>
                  <a:pt x="7024" y="89"/>
                </a:lnTo>
                <a:lnTo>
                  <a:pt x="7025" y="88"/>
                </a:lnTo>
                <a:lnTo>
                  <a:pt x="7026" y="87"/>
                </a:lnTo>
                <a:lnTo>
                  <a:pt x="7026" y="86"/>
                </a:lnTo>
                <a:lnTo>
                  <a:pt x="7027" y="85"/>
                </a:lnTo>
                <a:lnTo>
                  <a:pt x="7027" y="85"/>
                </a:lnTo>
                <a:lnTo>
                  <a:pt x="7028" y="85"/>
                </a:lnTo>
                <a:lnTo>
                  <a:pt x="7028" y="85"/>
                </a:lnTo>
                <a:lnTo>
                  <a:pt x="7028" y="85"/>
                </a:lnTo>
                <a:lnTo>
                  <a:pt x="7029" y="85"/>
                </a:lnTo>
                <a:lnTo>
                  <a:pt x="7029" y="85"/>
                </a:lnTo>
                <a:lnTo>
                  <a:pt x="7029" y="85"/>
                </a:lnTo>
                <a:lnTo>
                  <a:pt x="7030" y="85"/>
                </a:lnTo>
                <a:lnTo>
                  <a:pt x="7030" y="85"/>
                </a:lnTo>
                <a:lnTo>
                  <a:pt x="7030" y="85"/>
                </a:lnTo>
                <a:lnTo>
                  <a:pt x="7031" y="85"/>
                </a:lnTo>
                <a:lnTo>
                  <a:pt x="7031" y="85"/>
                </a:lnTo>
                <a:lnTo>
                  <a:pt x="7032" y="85"/>
                </a:lnTo>
                <a:lnTo>
                  <a:pt x="7032" y="85"/>
                </a:lnTo>
                <a:lnTo>
                  <a:pt x="7033" y="86"/>
                </a:lnTo>
                <a:lnTo>
                  <a:pt x="7033" y="86"/>
                </a:lnTo>
                <a:lnTo>
                  <a:pt x="7033" y="85"/>
                </a:lnTo>
                <a:lnTo>
                  <a:pt x="7034" y="84"/>
                </a:lnTo>
                <a:lnTo>
                  <a:pt x="7035" y="84"/>
                </a:lnTo>
                <a:lnTo>
                  <a:pt x="7035" y="84"/>
                </a:lnTo>
                <a:lnTo>
                  <a:pt x="7035" y="84"/>
                </a:lnTo>
                <a:lnTo>
                  <a:pt x="7036" y="84"/>
                </a:lnTo>
                <a:lnTo>
                  <a:pt x="7037" y="84"/>
                </a:lnTo>
                <a:lnTo>
                  <a:pt x="7037" y="84"/>
                </a:lnTo>
                <a:lnTo>
                  <a:pt x="7038" y="83"/>
                </a:lnTo>
                <a:lnTo>
                  <a:pt x="7038" y="83"/>
                </a:lnTo>
                <a:lnTo>
                  <a:pt x="7039" y="82"/>
                </a:lnTo>
                <a:lnTo>
                  <a:pt x="7039" y="84"/>
                </a:lnTo>
                <a:lnTo>
                  <a:pt x="7039" y="84"/>
                </a:lnTo>
                <a:lnTo>
                  <a:pt x="7040" y="84"/>
                </a:lnTo>
                <a:lnTo>
                  <a:pt x="7040" y="84"/>
                </a:lnTo>
                <a:lnTo>
                  <a:pt x="7041" y="84"/>
                </a:lnTo>
                <a:lnTo>
                  <a:pt x="7041" y="83"/>
                </a:lnTo>
                <a:lnTo>
                  <a:pt x="7042" y="84"/>
                </a:lnTo>
                <a:lnTo>
                  <a:pt x="7042" y="84"/>
                </a:lnTo>
                <a:lnTo>
                  <a:pt x="7043" y="84"/>
                </a:lnTo>
                <a:lnTo>
                  <a:pt x="7043" y="84"/>
                </a:lnTo>
                <a:lnTo>
                  <a:pt x="7043" y="84"/>
                </a:lnTo>
                <a:lnTo>
                  <a:pt x="7044" y="83"/>
                </a:lnTo>
                <a:lnTo>
                  <a:pt x="7044" y="83"/>
                </a:lnTo>
                <a:lnTo>
                  <a:pt x="7045" y="85"/>
                </a:lnTo>
                <a:lnTo>
                  <a:pt x="7045" y="84"/>
                </a:lnTo>
                <a:lnTo>
                  <a:pt x="7046" y="84"/>
                </a:lnTo>
                <a:lnTo>
                  <a:pt x="7047" y="84"/>
                </a:lnTo>
                <a:lnTo>
                  <a:pt x="7047" y="84"/>
                </a:lnTo>
                <a:lnTo>
                  <a:pt x="7048" y="83"/>
                </a:lnTo>
                <a:lnTo>
                  <a:pt x="7048" y="83"/>
                </a:lnTo>
                <a:lnTo>
                  <a:pt x="7049" y="83"/>
                </a:lnTo>
                <a:lnTo>
                  <a:pt x="7049" y="83"/>
                </a:lnTo>
                <a:lnTo>
                  <a:pt x="7049" y="83"/>
                </a:lnTo>
                <a:lnTo>
                  <a:pt x="7050" y="84"/>
                </a:lnTo>
                <a:lnTo>
                  <a:pt x="7050" y="84"/>
                </a:lnTo>
                <a:lnTo>
                  <a:pt x="7051" y="84"/>
                </a:lnTo>
                <a:lnTo>
                  <a:pt x="7051" y="84"/>
                </a:lnTo>
                <a:lnTo>
                  <a:pt x="7051" y="83"/>
                </a:lnTo>
                <a:lnTo>
                  <a:pt x="7051" y="83"/>
                </a:lnTo>
                <a:lnTo>
                  <a:pt x="7052" y="84"/>
                </a:lnTo>
                <a:lnTo>
                  <a:pt x="7053" y="84"/>
                </a:lnTo>
                <a:lnTo>
                  <a:pt x="7053" y="83"/>
                </a:lnTo>
                <a:lnTo>
                  <a:pt x="7053" y="83"/>
                </a:lnTo>
                <a:lnTo>
                  <a:pt x="7054" y="84"/>
                </a:lnTo>
                <a:lnTo>
                  <a:pt x="7054" y="84"/>
                </a:lnTo>
                <a:lnTo>
                  <a:pt x="7054" y="84"/>
                </a:lnTo>
                <a:lnTo>
                  <a:pt x="7055" y="84"/>
                </a:lnTo>
                <a:lnTo>
                  <a:pt x="7055" y="84"/>
                </a:lnTo>
                <a:lnTo>
                  <a:pt x="7055" y="84"/>
                </a:lnTo>
                <a:lnTo>
                  <a:pt x="7056" y="84"/>
                </a:lnTo>
                <a:lnTo>
                  <a:pt x="7057" y="84"/>
                </a:lnTo>
                <a:lnTo>
                  <a:pt x="7057" y="84"/>
                </a:lnTo>
                <a:lnTo>
                  <a:pt x="7058" y="84"/>
                </a:lnTo>
                <a:lnTo>
                  <a:pt x="7058" y="83"/>
                </a:lnTo>
                <a:lnTo>
                  <a:pt x="7059" y="83"/>
                </a:lnTo>
                <a:lnTo>
                  <a:pt x="7059" y="83"/>
                </a:lnTo>
                <a:lnTo>
                  <a:pt x="7059" y="83"/>
                </a:lnTo>
                <a:lnTo>
                  <a:pt x="7060" y="80"/>
                </a:lnTo>
                <a:lnTo>
                  <a:pt x="7060" y="78"/>
                </a:lnTo>
                <a:lnTo>
                  <a:pt x="7061" y="77"/>
                </a:lnTo>
                <a:lnTo>
                  <a:pt x="7062" y="78"/>
                </a:lnTo>
                <a:lnTo>
                  <a:pt x="7063" y="79"/>
                </a:lnTo>
                <a:lnTo>
                  <a:pt x="7063" y="80"/>
                </a:lnTo>
                <a:lnTo>
                  <a:pt x="7063" y="82"/>
                </a:lnTo>
                <a:lnTo>
                  <a:pt x="7064" y="82"/>
                </a:lnTo>
                <a:lnTo>
                  <a:pt x="7064" y="82"/>
                </a:lnTo>
                <a:lnTo>
                  <a:pt x="7065" y="82"/>
                </a:lnTo>
                <a:lnTo>
                  <a:pt x="7065" y="82"/>
                </a:lnTo>
                <a:lnTo>
                  <a:pt x="7066" y="82"/>
                </a:lnTo>
                <a:lnTo>
                  <a:pt x="7067" y="82"/>
                </a:lnTo>
                <a:lnTo>
                  <a:pt x="7067" y="81"/>
                </a:lnTo>
                <a:lnTo>
                  <a:pt x="7068" y="82"/>
                </a:lnTo>
                <a:lnTo>
                  <a:pt x="7068" y="84"/>
                </a:lnTo>
                <a:lnTo>
                  <a:pt x="7069" y="84"/>
                </a:lnTo>
                <a:lnTo>
                  <a:pt x="7069" y="84"/>
                </a:lnTo>
                <a:lnTo>
                  <a:pt x="7070" y="83"/>
                </a:lnTo>
                <a:lnTo>
                  <a:pt x="7070" y="83"/>
                </a:lnTo>
                <a:lnTo>
                  <a:pt x="7071" y="84"/>
                </a:lnTo>
                <a:lnTo>
                  <a:pt x="7071" y="84"/>
                </a:lnTo>
                <a:lnTo>
                  <a:pt x="7071" y="84"/>
                </a:lnTo>
                <a:lnTo>
                  <a:pt x="7072" y="82"/>
                </a:lnTo>
                <a:lnTo>
                  <a:pt x="7073" y="82"/>
                </a:lnTo>
                <a:lnTo>
                  <a:pt x="7073" y="83"/>
                </a:lnTo>
                <a:lnTo>
                  <a:pt x="7073" y="82"/>
                </a:lnTo>
                <a:lnTo>
                  <a:pt x="7074" y="82"/>
                </a:lnTo>
                <a:lnTo>
                  <a:pt x="7074" y="81"/>
                </a:lnTo>
                <a:lnTo>
                  <a:pt x="7075" y="83"/>
                </a:lnTo>
                <a:lnTo>
                  <a:pt x="7075" y="83"/>
                </a:lnTo>
                <a:lnTo>
                  <a:pt x="7076" y="84"/>
                </a:lnTo>
                <a:lnTo>
                  <a:pt x="7076" y="84"/>
                </a:lnTo>
                <a:lnTo>
                  <a:pt x="7077" y="84"/>
                </a:lnTo>
                <a:lnTo>
                  <a:pt x="7078" y="85"/>
                </a:lnTo>
                <a:lnTo>
                  <a:pt x="7078" y="86"/>
                </a:lnTo>
                <a:lnTo>
                  <a:pt x="7079" y="87"/>
                </a:lnTo>
                <a:lnTo>
                  <a:pt x="7080" y="88"/>
                </a:lnTo>
                <a:lnTo>
                  <a:pt x="7080" y="89"/>
                </a:lnTo>
                <a:lnTo>
                  <a:pt x="7080" y="89"/>
                </a:lnTo>
                <a:lnTo>
                  <a:pt x="7081" y="89"/>
                </a:lnTo>
                <a:lnTo>
                  <a:pt x="7081" y="89"/>
                </a:lnTo>
                <a:lnTo>
                  <a:pt x="7082" y="90"/>
                </a:lnTo>
                <a:lnTo>
                  <a:pt x="7082" y="90"/>
                </a:lnTo>
                <a:lnTo>
                  <a:pt x="7083" y="90"/>
                </a:lnTo>
                <a:lnTo>
                  <a:pt x="7083" y="90"/>
                </a:lnTo>
                <a:lnTo>
                  <a:pt x="7084" y="90"/>
                </a:lnTo>
                <a:lnTo>
                  <a:pt x="7085" y="89"/>
                </a:lnTo>
                <a:lnTo>
                  <a:pt x="7085" y="90"/>
                </a:lnTo>
                <a:lnTo>
                  <a:pt x="7086" y="89"/>
                </a:lnTo>
                <a:lnTo>
                  <a:pt x="7086" y="89"/>
                </a:lnTo>
                <a:lnTo>
                  <a:pt x="7086" y="89"/>
                </a:lnTo>
                <a:lnTo>
                  <a:pt x="7087" y="89"/>
                </a:lnTo>
                <a:lnTo>
                  <a:pt x="7087" y="91"/>
                </a:lnTo>
                <a:lnTo>
                  <a:pt x="7087" y="91"/>
                </a:lnTo>
                <a:lnTo>
                  <a:pt x="7088" y="91"/>
                </a:lnTo>
                <a:lnTo>
                  <a:pt x="7088" y="91"/>
                </a:lnTo>
                <a:lnTo>
                  <a:pt x="7089" y="91"/>
                </a:lnTo>
                <a:lnTo>
                  <a:pt x="7089" y="92"/>
                </a:lnTo>
                <a:lnTo>
                  <a:pt x="7090" y="92"/>
                </a:lnTo>
                <a:lnTo>
                  <a:pt x="7090" y="92"/>
                </a:lnTo>
                <a:lnTo>
                  <a:pt x="7090" y="92"/>
                </a:lnTo>
                <a:lnTo>
                  <a:pt x="7091" y="92"/>
                </a:lnTo>
                <a:lnTo>
                  <a:pt x="7091" y="92"/>
                </a:lnTo>
                <a:lnTo>
                  <a:pt x="7091" y="92"/>
                </a:lnTo>
                <a:lnTo>
                  <a:pt x="7092" y="92"/>
                </a:lnTo>
                <a:lnTo>
                  <a:pt x="7092" y="93"/>
                </a:lnTo>
                <a:lnTo>
                  <a:pt x="7093" y="93"/>
                </a:lnTo>
                <a:lnTo>
                  <a:pt x="7094" y="93"/>
                </a:lnTo>
                <a:lnTo>
                  <a:pt x="7094" y="92"/>
                </a:lnTo>
                <a:lnTo>
                  <a:pt x="7095" y="92"/>
                </a:lnTo>
                <a:lnTo>
                  <a:pt x="7095" y="92"/>
                </a:lnTo>
                <a:lnTo>
                  <a:pt x="7095" y="92"/>
                </a:lnTo>
                <a:lnTo>
                  <a:pt x="7096" y="92"/>
                </a:lnTo>
                <a:lnTo>
                  <a:pt x="7096" y="92"/>
                </a:lnTo>
                <a:lnTo>
                  <a:pt x="7097" y="92"/>
                </a:lnTo>
                <a:lnTo>
                  <a:pt x="7097" y="92"/>
                </a:lnTo>
                <a:lnTo>
                  <a:pt x="7097" y="92"/>
                </a:lnTo>
                <a:lnTo>
                  <a:pt x="7098" y="92"/>
                </a:lnTo>
                <a:lnTo>
                  <a:pt x="7098" y="92"/>
                </a:lnTo>
                <a:lnTo>
                  <a:pt x="7099" y="91"/>
                </a:lnTo>
                <a:lnTo>
                  <a:pt x="7100" y="91"/>
                </a:lnTo>
                <a:lnTo>
                  <a:pt x="7101" y="91"/>
                </a:lnTo>
                <a:lnTo>
                  <a:pt x="7101" y="91"/>
                </a:lnTo>
                <a:lnTo>
                  <a:pt x="7102" y="90"/>
                </a:lnTo>
                <a:lnTo>
                  <a:pt x="7102" y="91"/>
                </a:lnTo>
                <a:lnTo>
                  <a:pt x="7102" y="91"/>
                </a:lnTo>
                <a:lnTo>
                  <a:pt x="7103" y="91"/>
                </a:lnTo>
                <a:lnTo>
                  <a:pt x="7103" y="91"/>
                </a:lnTo>
                <a:lnTo>
                  <a:pt x="7104" y="90"/>
                </a:lnTo>
                <a:lnTo>
                  <a:pt x="7104" y="91"/>
                </a:lnTo>
                <a:lnTo>
                  <a:pt x="7105" y="91"/>
                </a:lnTo>
                <a:lnTo>
                  <a:pt x="7105" y="91"/>
                </a:lnTo>
                <a:lnTo>
                  <a:pt x="7106" y="91"/>
                </a:lnTo>
                <a:lnTo>
                  <a:pt x="7106" y="91"/>
                </a:lnTo>
                <a:lnTo>
                  <a:pt x="7107" y="90"/>
                </a:lnTo>
                <a:lnTo>
                  <a:pt x="7107" y="90"/>
                </a:lnTo>
                <a:lnTo>
                  <a:pt x="7108" y="90"/>
                </a:lnTo>
                <a:lnTo>
                  <a:pt x="7108" y="90"/>
                </a:lnTo>
                <a:lnTo>
                  <a:pt x="7109" y="91"/>
                </a:lnTo>
                <a:lnTo>
                  <a:pt x="7109" y="91"/>
                </a:lnTo>
                <a:lnTo>
                  <a:pt x="7109" y="92"/>
                </a:lnTo>
                <a:lnTo>
                  <a:pt x="7110" y="92"/>
                </a:lnTo>
                <a:lnTo>
                  <a:pt x="7111" y="92"/>
                </a:lnTo>
                <a:lnTo>
                  <a:pt x="7112" y="92"/>
                </a:lnTo>
                <a:lnTo>
                  <a:pt x="7112" y="92"/>
                </a:lnTo>
                <a:lnTo>
                  <a:pt x="7113" y="92"/>
                </a:lnTo>
                <a:lnTo>
                  <a:pt x="7113" y="92"/>
                </a:lnTo>
                <a:lnTo>
                  <a:pt x="7113" y="92"/>
                </a:lnTo>
                <a:lnTo>
                  <a:pt x="7114" y="92"/>
                </a:lnTo>
                <a:lnTo>
                  <a:pt x="7114" y="92"/>
                </a:lnTo>
                <a:lnTo>
                  <a:pt x="7115" y="92"/>
                </a:lnTo>
                <a:lnTo>
                  <a:pt x="7116" y="92"/>
                </a:lnTo>
                <a:lnTo>
                  <a:pt x="7117" y="96"/>
                </a:lnTo>
                <a:lnTo>
                  <a:pt x="7117" y="96"/>
                </a:lnTo>
                <a:lnTo>
                  <a:pt x="7118" y="96"/>
                </a:lnTo>
                <a:lnTo>
                  <a:pt x="7118" y="96"/>
                </a:lnTo>
                <a:lnTo>
                  <a:pt x="7118" y="96"/>
                </a:lnTo>
                <a:lnTo>
                  <a:pt x="7118" y="96"/>
                </a:lnTo>
                <a:lnTo>
                  <a:pt x="7118" y="96"/>
                </a:lnTo>
                <a:lnTo>
                  <a:pt x="7119" y="96"/>
                </a:lnTo>
                <a:lnTo>
                  <a:pt x="7119" y="96"/>
                </a:lnTo>
                <a:lnTo>
                  <a:pt x="7119" y="96"/>
                </a:lnTo>
                <a:lnTo>
                  <a:pt x="7120" y="95"/>
                </a:lnTo>
                <a:lnTo>
                  <a:pt x="7121" y="95"/>
                </a:lnTo>
                <a:lnTo>
                  <a:pt x="7121" y="95"/>
                </a:lnTo>
                <a:lnTo>
                  <a:pt x="7122" y="95"/>
                </a:lnTo>
                <a:lnTo>
                  <a:pt x="7122" y="95"/>
                </a:lnTo>
                <a:lnTo>
                  <a:pt x="7122" y="95"/>
                </a:lnTo>
                <a:lnTo>
                  <a:pt x="7122" y="96"/>
                </a:lnTo>
                <a:lnTo>
                  <a:pt x="7123" y="96"/>
                </a:lnTo>
                <a:lnTo>
                  <a:pt x="7123" y="95"/>
                </a:lnTo>
                <a:lnTo>
                  <a:pt x="7123" y="95"/>
                </a:lnTo>
                <a:lnTo>
                  <a:pt x="7124" y="95"/>
                </a:lnTo>
                <a:lnTo>
                  <a:pt x="7124" y="95"/>
                </a:lnTo>
                <a:lnTo>
                  <a:pt x="7125" y="95"/>
                </a:lnTo>
                <a:lnTo>
                  <a:pt x="7125" y="95"/>
                </a:lnTo>
                <a:lnTo>
                  <a:pt x="7125" y="95"/>
                </a:lnTo>
                <a:lnTo>
                  <a:pt x="7126" y="95"/>
                </a:lnTo>
                <a:lnTo>
                  <a:pt x="7126" y="95"/>
                </a:lnTo>
                <a:lnTo>
                  <a:pt x="7126" y="96"/>
                </a:lnTo>
                <a:lnTo>
                  <a:pt x="7127" y="97"/>
                </a:lnTo>
                <a:lnTo>
                  <a:pt x="7128" y="99"/>
                </a:lnTo>
                <a:lnTo>
                  <a:pt x="7128" y="99"/>
                </a:lnTo>
                <a:lnTo>
                  <a:pt x="7128" y="100"/>
                </a:lnTo>
                <a:lnTo>
                  <a:pt x="7129" y="99"/>
                </a:lnTo>
                <a:lnTo>
                  <a:pt x="7129" y="99"/>
                </a:lnTo>
                <a:lnTo>
                  <a:pt x="7130" y="99"/>
                </a:lnTo>
                <a:lnTo>
                  <a:pt x="7130" y="99"/>
                </a:lnTo>
                <a:lnTo>
                  <a:pt x="7131" y="96"/>
                </a:lnTo>
                <a:lnTo>
                  <a:pt x="7132" y="93"/>
                </a:lnTo>
                <a:lnTo>
                  <a:pt x="7133" y="89"/>
                </a:lnTo>
                <a:lnTo>
                  <a:pt x="7133" y="89"/>
                </a:lnTo>
                <a:lnTo>
                  <a:pt x="7133" y="89"/>
                </a:lnTo>
                <a:lnTo>
                  <a:pt x="7134" y="89"/>
                </a:lnTo>
                <a:lnTo>
                  <a:pt x="7134" y="89"/>
                </a:lnTo>
                <a:lnTo>
                  <a:pt x="7134" y="89"/>
                </a:lnTo>
                <a:lnTo>
                  <a:pt x="7135" y="89"/>
                </a:lnTo>
                <a:lnTo>
                  <a:pt x="7135" y="88"/>
                </a:lnTo>
                <a:lnTo>
                  <a:pt x="7136" y="89"/>
                </a:lnTo>
                <a:lnTo>
                  <a:pt x="7136" y="88"/>
                </a:lnTo>
                <a:lnTo>
                  <a:pt x="7136" y="88"/>
                </a:lnTo>
                <a:lnTo>
                  <a:pt x="7137" y="88"/>
                </a:lnTo>
                <a:lnTo>
                  <a:pt x="7137" y="84"/>
                </a:lnTo>
                <a:lnTo>
                  <a:pt x="7138" y="84"/>
                </a:lnTo>
                <a:lnTo>
                  <a:pt x="7139" y="84"/>
                </a:lnTo>
                <a:lnTo>
                  <a:pt x="7139" y="84"/>
                </a:lnTo>
                <a:lnTo>
                  <a:pt x="7140" y="84"/>
                </a:lnTo>
                <a:lnTo>
                  <a:pt x="7140" y="83"/>
                </a:lnTo>
                <a:lnTo>
                  <a:pt x="7140" y="83"/>
                </a:lnTo>
                <a:lnTo>
                  <a:pt x="7141" y="83"/>
                </a:lnTo>
                <a:lnTo>
                  <a:pt x="7141" y="83"/>
                </a:lnTo>
                <a:lnTo>
                  <a:pt x="7142" y="83"/>
                </a:lnTo>
                <a:lnTo>
                  <a:pt x="7142" y="83"/>
                </a:lnTo>
                <a:lnTo>
                  <a:pt x="7143" y="83"/>
                </a:lnTo>
                <a:lnTo>
                  <a:pt x="7144" y="81"/>
                </a:lnTo>
                <a:lnTo>
                  <a:pt x="7144" y="81"/>
                </a:lnTo>
                <a:lnTo>
                  <a:pt x="7145" y="80"/>
                </a:lnTo>
                <a:lnTo>
                  <a:pt x="7145" y="79"/>
                </a:lnTo>
                <a:lnTo>
                  <a:pt x="7146" y="79"/>
                </a:lnTo>
                <a:lnTo>
                  <a:pt x="7146" y="79"/>
                </a:lnTo>
                <a:lnTo>
                  <a:pt x="7147" y="79"/>
                </a:lnTo>
                <a:lnTo>
                  <a:pt x="7147" y="79"/>
                </a:lnTo>
                <a:lnTo>
                  <a:pt x="7148" y="79"/>
                </a:lnTo>
                <a:lnTo>
                  <a:pt x="7148" y="79"/>
                </a:lnTo>
                <a:lnTo>
                  <a:pt x="7149" y="79"/>
                </a:lnTo>
                <a:lnTo>
                  <a:pt x="7149" y="79"/>
                </a:lnTo>
                <a:lnTo>
                  <a:pt x="7149" y="79"/>
                </a:lnTo>
                <a:lnTo>
                  <a:pt x="7149" y="79"/>
                </a:lnTo>
                <a:lnTo>
                  <a:pt x="7150" y="79"/>
                </a:lnTo>
                <a:lnTo>
                  <a:pt x="7150" y="79"/>
                </a:lnTo>
                <a:lnTo>
                  <a:pt x="7150" y="79"/>
                </a:lnTo>
                <a:lnTo>
                  <a:pt x="7151" y="79"/>
                </a:lnTo>
                <a:lnTo>
                  <a:pt x="7151" y="80"/>
                </a:lnTo>
                <a:lnTo>
                  <a:pt x="7152" y="80"/>
                </a:lnTo>
                <a:lnTo>
                  <a:pt x="7152" y="79"/>
                </a:lnTo>
                <a:lnTo>
                  <a:pt x="7153" y="79"/>
                </a:lnTo>
                <a:lnTo>
                  <a:pt x="7153" y="79"/>
                </a:lnTo>
                <a:lnTo>
                  <a:pt x="7154" y="79"/>
                </a:lnTo>
                <a:lnTo>
                  <a:pt x="7155" y="79"/>
                </a:lnTo>
                <a:lnTo>
                  <a:pt x="7155" y="79"/>
                </a:lnTo>
                <a:lnTo>
                  <a:pt x="7155" y="79"/>
                </a:lnTo>
                <a:lnTo>
                  <a:pt x="7156" y="80"/>
                </a:lnTo>
                <a:lnTo>
                  <a:pt x="7156" y="79"/>
                </a:lnTo>
                <a:lnTo>
                  <a:pt x="7156" y="79"/>
                </a:lnTo>
                <a:lnTo>
                  <a:pt x="7157" y="80"/>
                </a:lnTo>
                <a:lnTo>
                  <a:pt x="7157" y="79"/>
                </a:lnTo>
                <a:lnTo>
                  <a:pt x="7157" y="78"/>
                </a:lnTo>
                <a:lnTo>
                  <a:pt x="7158" y="77"/>
                </a:lnTo>
                <a:lnTo>
                  <a:pt x="7158" y="77"/>
                </a:lnTo>
                <a:lnTo>
                  <a:pt x="7159" y="77"/>
                </a:lnTo>
                <a:lnTo>
                  <a:pt x="7159" y="77"/>
                </a:lnTo>
                <a:lnTo>
                  <a:pt x="7160" y="78"/>
                </a:lnTo>
                <a:lnTo>
                  <a:pt x="7160" y="78"/>
                </a:lnTo>
                <a:lnTo>
                  <a:pt x="7160" y="78"/>
                </a:lnTo>
                <a:lnTo>
                  <a:pt x="7161" y="78"/>
                </a:lnTo>
                <a:lnTo>
                  <a:pt x="7161" y="78"/>
                </a:lnTo>
                <a:lnTo>
                  <a:pt x="7162" y="78"/>
                </a:lnTo>
                <a:lnTo>
                  <a:pt x="7162" y="77"/>
                </a:lnTo>
                <a:lnTo>
                  <a:pt x="7162" y="77"/>
                </a:lnTo>
                <a:lnTo>
                  <a:pt x="7163" y="77"/>
                </a:lnTo>
                <a:lnTo>
                  <a:pt x="7163" y="78"/>
                </a:lnTo>
                <a:lnTo>
                  <a:pt x="7164" y="78"/>
                </a:lnTo>
                <a:lnTo>
                  <a:pt x="7165" y="79"/>
                </a:lnTo>
                <a:lnTo>
                  <a:pt x="7165" y="78"/>
                </a:lnTo>
                <a:lnTo>
                  <a:pt x="7165" y="77"/>
                </a:lnTo>
                <a:lnTo>
                  <a:pt x="7166" y="77"/>
                </a:lnTo>
                <a:lnTo>
                  <a:pt x="7166" y="77"/>
                </a:lnTo>
                <a:lnTo>
                  <a:pt x="7167" y="69"/>
                </a:lnTo>
                <a:lnTo>
                  <a:pt x="7167" y="69"/>
                </a:lnTo>
                <a:lnTo>
                  <a:pt x="7168" y="68"/>
                </a:lnTo>
                <a:lnTo>
                  <a:pt x="7169" y="68"/>
                </a:lnTo>
                <a:lnTo>
                  <a:pt x="7169" y="68"/>
                </a:lnTo>
                <a:lnTo>
                  <a:pt x="7169" y="68"/>
                </a:lnTo>
                <a:lnTo>
                  <a:pt x="7170" y="68"/>
                </a:lnTo>
                <a:lnTo>
                  <a:pt x="7171" y="67"/>
                </a:lnTo>
                <a:lnTo>
                  <a:pt x="7171" y="67"/>
                </a:lnTo>
                <a:lnTo>
                  <a:pt x="7172" y="68"/>
                </a:lnTo>
                <a:lnTo>
                  <a:pt x="7172" y="68"/>
                </a:lnTo>
                <a:lnTo>
                  <a:pt x="7173" y="74"/>
                </a:lnTo>
                <a:lnTo>
                  <a:pt x="7173" y="77"/>
                </a:lnTo>
                <a:lnTo>
                  <a:pt x="7174" y="83"/>
                </a:lnTo>
                <a:lnTo>
                  <a:pt x="7175" y="84"/>
                </a:lnTo>
                <a:lnTo>
                  <a:pt x="7176" y="87"/>
                </a:lnTo>
                <a:lnTo>
                  <a:pt x="7176" y="87"/>
                </a:lnTo>
                <a:lnTo>
                  <a:pt x="7177" y="89"/>
                </a:lnTo>
                <a:lnTo>
                  <a:pt x="7177" y="89"/>
                </a:lnTo>
                <a:lnTo>
                  <a:pt x="7178" y="89"/>
                </a:lnTo>
                <a:lnTo>
                  <a:pt x="7178" y="89"/>
                </a:lnTo>
                <a:lnTo>
                  <a:pt x="7179" y="89"/>
                </a:lnTo>
                <a:lnTo>
                  <a:pt x="7179" y="89"/>
                </a:lnTo>
                <a:lnTo>
                  <a:pt x="7180" y="89"/>
                </a:lnTo>
                <a:lnTo>
                  <a:pt x="7180" y="89"/>
                </a:lnTo>
                <a:lnTo>
                  <a:pt x="7181" y="89"/>
                </a:lnTo>
                <a:lnTo>
                  <a:pt x="7181" y="89"/>
                </a:lnTo>
                <a:lnTo>
                  <a:pt x="7181" y="90"/>
                </a:lnTo>
                <a:lnTo>
                  <a:pt x="7182" y="90"/>
                </a:lnTo>
                <a:lnTo>
                  <a:pt x="7182" y="89"/>
                </a:lnTo>
                <a:lnTo>
                  <a:pt x="7183" y="89"/>
                </a:lnTo>
                <a:lnTo>
                  <a:pt x="7183" y="89"/>
                </a:lnTo>
                <a:lnTo>
                  <a:pt x="7184" y="89"/>
                </a:lnTo>
                <a:lnTo>
                  <a:pt x="7185" y="89"/>
                </a:lnTo>
                <a:lnTo>
                  <a:pt x="7185" y="89"/>
                </a:lnTo>
                <a:lnTo>
                  <a:pt x="7185" y="89"/>
                </a:lnTo>
                <a:lnTo>
                  <a:pt x="7186" y="89"/>
                </a:lnTo>
                <a:lnTo>
                  <a:pt x="7186" y="88"/>
                </a:lnTo>
                <a:lnTo>
                  <a:pt x="7186" y="89"/>
                </a:lnTo>
                <a:lnTo>
                  <a:pt x="7187" y="89"/>
                </a:lnTo>
                <a:lnTo>
                  <a:pt x="7187" y="88"/>
                </a:lnTo>
                <a:lnTo>
                  <a:pt x="7188" y="89"/>
                </a:lnTo>
                <a:lnTo>
                  <a:pt x="7188" y="89"/>
                </a:lnTo>
                <a:lnTo>
                  <a:pt x="7188" y="89"/>
                </a:lnTo>
                <a:lnTo>
                  <a:pt x="7189" y="89"/>
                </a:lnTo>
                <a:lnTo>
                  <a:pt x="7189" y="89"/>
                </a:lnTo>
                <a:lnTo>
                  <a:pt x="7189" y="89"/>
                </a:lnTo>
                <a:lnTo>
                  <a:pt x="7190" y="89"/>
                </a:lnTo>
                <a:lnTo>
                  <a:pt x="7190" y="89"/>
                </a:lnTo>
                <a:lnTo>
                  <a:pt x="7191" y="89"/>
                </a:lnTo>
                <a:lnTo>
                  <a:pt x="7192" y="88"/>
                </a:lnTo>
                <a:lnTo>
                  <a:pt x="7192" y="88"/>
                </a:lnTo>
                <a:lnTo>
                  <a:pt x="7193" y="87"/>
                </a:lnTo>
                <a:lnTo>
                  <a:pt x="7193" y="87"/>
                </a:lnTo>
                <a:lnTo>
                  <a:pt x="7193" y="87"/>
                </a:lnTo>
                <a:lnTo>
                  <a:pt x="7194" y="88"/>
                </a:lnTo>
                <a:lnTo>
                  <a:pt x="7194" y="88"/>
                </a:lnTo>
                <a:lnTo>
                  <a:pt x="7195" y="88"/>
                </a:lnTo>
                <a:lnTo>
                  <a:pt x="7195" y="88"/>
                </a:lnTo>
                <a:lnTo>
                  <a:pt x="7196" y="88"/>
                </a:lnTo>
                <a:lnTo>
                  <a:pt x="7196" y="88"/>
                </a:lnTo>
                <a:lnTo>
                  <a:pt x="7196" y="88"/>
                </a:lnTo>
                <a:lnTo>
                  <a:pt x="7197" y="88"/>
                </a:lnTo>
                <a:lnTo>
                  <a:pt x="7198" y="88"/>
                </a:lnTo>
                <a:lnTo>
                  <a:pt x="7198" y="87"/>
                </a:lnTo>
                <a:lnTo>
                  <a:pt x="7199" y="87"/>
                </a:lnTo>
                <a:lnTo>
                  <a:pt x="7199" y="88"/>
                </a:lnTo>
                <a:lnTo>
                  <a:pt x="7199" y="89"/>
                </a:lnTo>
                <a:lnTo>
                  <a:pt x="7200" y="89"/>
                </a:lnTo>
                <a:lnTo>
                  <a:pt x="7200" y="89"/>
                </a:lnTo>
                <a:lnTo>
                  <a:pt x="7200" y="89"/>
                </a:lnTo>
                <a:lnTo>
                  <a:pt x="7201" y="89"/>
                </a:lnTo>
                <a:lnTo>
                  <a:pt x="7201" y="89"/>
                </a:lnTo>
                <a:lnTo>
                  <a:pt x="7202" y="88"/>
                </a:lnTo>
                <a:lnTo>
                  <a:pt x="7203" y="61"/>
                </a:lnTo>
                <a:lnTo>
                  <a:pt x="7203" y="60"/>
                </a:lnTo>
                <a:lnTo>
                  <a:pt x="7203" y="59"/>
                </a:lnTo>
                <a:lnTo>
                  <a:pt x="7204" y="60"/>
                </a:lnTo>
                <a:lnTo>
                  <a:pt x="7204" y="61"/>
                </a:lnTo>
                <a:lnTo>
                  <a:pt x="7205" y="64"/>
                </a:lnTo>
                <a:lnTo>
                  <a:pt x="7205" y="64"/>
                </a:lnTo>
                <a:lnTo>
                  <a:pt x="7206" y="65"/>
                </a:lnTo>
                <a:lnTo>
                  <a:pt x="7207" y="65"/>
                </a:lnTo>
                <a:lnTo>
                  <a:pt x="7207" y="65"/>
                </a:lnTo>
                <a:lnTo>
                  <a:pt x="7208" y="65"/>
                </a:lnTo>
                <a:lnTo>
                  <a:pt x="7208" y="65"/>
                </a:lnTo>
                <a:lnTo>
                  <a:pt x="7209" y="74"/>
                </a:lnTo>
                <a:lnTo>
                  <a:pt x="7209" y="75"/>
                </a:lnTo>
                <a:lnTo>
                  <a:pt x="7210" y="81"/>
                </a:lnTo>
                <a:lnTo>
                  <a:pt x="7210" y="84"/>
                </a:lnTo>
                <a:lnTo>
                  <a:pt x="7211" y="90"/>
                </a:lnTo>
                <a:lnTo>
                  <a:pt x="7211" y="90"/>
                </a:lnTo>
                <a:lnTo>
                  <a:pt x="7212" y="92"/>
                </a:lnTo>
                <a:lnTo>
                  <a:pt x="7212" y="93"/>
                </a:lnTo>
                <a:lnTo>
                  <a:pt x="7213" y="94"/>
                </a:lnTo>
                <a:lnTo>
                  <a:pt x="7213" y="94"/>
                </a:lnTo>
                <a:lnTo>
                  <a:pt x="7214" y="94"/>
                </a:lnTo>
                <a:lnTo>
                  <a:pt x="7214" y="95"/>
                </a:lnTo>
                <a:lnTo>
                  <a:pt x="7215" y="97"/>
                </a:lnTo>
                <a:lnTo>
                  <a:pt x="7215" y="98"/>
                </a:lnTo>
                <a:lnTo>
                  <a:pt x="7216" y="98"/>
                </a:lnTo>
                <a:lnTo>
                  <a:pt x="7216" y="99"/>
                </a:lnTo>
                <a:lnTo>
                  <a:pt x="7217" y="99"/>
                </a:lnTo>
                <a:lnTo>
                  <a:pt x="7218" y="99"/>
                </a:lnTo>
                <a:lnTo>
                  <a:pt x="7219" y="99"/>
                </a:lnTo>
                <a:lnTo>
                  <a:pt x="7219" y="99"/>
                </a:lnTo>
                <a:lnTo>
                  <a:pt x="7220" y="99"/>
                </a:lnTo>
                <a:lnTo>
                  <a:pt x="7220" y="99"/>
                </a:lnTo>
                <a:lnTo>
                  <a:pt x="7220" y="99"/>
                </a:lnTo>
                <a:lnTo>
                  <a:pt x="7221" y="99"/>
                </a:lnTo>
                <a:lnTo>
                  <a:pt x="7221" y="99"/>
                </a:lnTo>
                <a:lnTo>
                  <a:pt x="7222" y="100"/>
                </a:lnTo>
                <a:lnTo>
                  <a:pt x="7222" y="100"/>
                </a:lnTo>
                <a:lnTo>
                  <a:pt x="7223" y="100"/>
                </a:lnTo>
                <a:lnTo>
                  <a:pt x="7223" y="100"/>
                </a:lnTo>
                <a:lnTo>
                  <a:pt x="7224" y="100"/>
                </a:lnTo>
                <a:lnTo>
                  <a:pt x="7224" y="100"/>
                </a:lnTo>
                <a:lnTo>
                  <a:pt x="7224" y="100"/>
                </a:lnTo>
                <a:lnTo>
                  <a:pt x="7225" y="100"/>
                </a:lnTo>
                <a:lnTo>
                  <a:pt x="7225" y="100"/>
                </a:lnTo>
                <a:lnTo>
                  <a:pt x="7225" y="100"/>
                </a:lnTo>
                <a:lnTo>
                  <a:pt x="7226" y="100"/>
                </a:lnTo>
                <a:lnTo>
                  <a:pt x="7226" y="100"/>
                </a:lnTo>
                <a:lnTo>
                  <a:pt x="7227" y="99"/>
                </a:lnTo>
                <a:lnTo>
                  <a:pt x="7228" y="99"/>
                </a:lnTo>
                <a:lnTo>
                  <a:pt x="7228" y="99"/>
                </a:lnTo>
                <a:lnTo>
                  <a:pt x="7228" y="99"/>
                </a:lnTo>
                <a:lnTo>
                  <a:pt x="7229" y="99"/>
                </a:lnTo>
                <a:lnTo>
                  <a:pt x="7229" y="99"/>
                </a:lnTo>
                <a:lnTo>
                  <a:pt x="7230" y="99"/>
                </a:lnTo>
                <a:lnTo>
                  <a:pt x="7230" y="99"/>
                </a:lnTo>
                <a:lnTo>
                  <a:pt x="7231" y="99"/>
                </a:lnTo>
                <a:lnTo>
                  <a:pt x="7231" y="99"/>
                </a:lnTo>
                <a:lnTo>
                  <a:pt x="7231" y="99"/>
                </a:lnTo>
                <a:lnTo>
                  <a:pt x="7231" y="99"/>
                </a:lnTo>
                <a:lnTo>
                  <a:pt x="7232" y="99"/>
                </a:lnTo>
                <a:lnTo>
                  <a:pt x="7232" y="98"/>
                </a:lnTo>
                <a:lnTo>
                  <a:pt x="7233" y="96"/>
                </a:lnTo>
                <a:lnTo>
                  <a:pt x="7234" y="96"/>
                </a:lnTo>
                <a:lnTo>
                  <a:pt x="7235" y="96"/>
                </a:lnTo>
                <a:lnTo>
                  <a:pt x="7235" y="96"/>
                </a:lnTo>
                <a:lnTo>
                  <a:pt x="7235" y="96"/>
                </a:lnTo>
                <a:lnTo>
                  <a:pt x="7235" y="95"/>
                </a:lnTo>
                <a:lnTo>
                  <a:pt x="7236" y="96"/>
                </a:lnTo>
                <a:lnTo>
                  <a:pt x="7236" y="96"/>
                </a:lnTo>
                <a:lnTo>
                  <a:pt x="7237" y="96"/>
                </a:lnTo>
                <a:lnTo>
                  <a:pt x="7237" y="96"/>
                </a:lnTo>
                <a:lnTo>
                  <a:pt x="7238" y="95"/>
                </a:lnTo>
                <a:lnTo>
                  <a:pt x="7238" y="96"/>
                </a:lnTo>
                <a:lnTo>
                  <a:pt x="7239" y="97"/>
                </a:lnTo>
                <a:lnTo>
                  <a:pt x="7239" y="97"/>
                </a:lnTo>
                <a:lnTo>
                  <a:pt x="7240" y="96"/>
                </a:lnTo>
                <a:lnTo>
                  <a:pt x="7240" y="96"/>
                </a:lnTo>
                <a:lnTo>
                  <a:pt x="7240" y="95"/>
                </a:lnTo>
                <a:lnTo>
                  <a:pt x="7241" y="96"/>
                </a:lnTo>
                <a:lnTo>
                  <a:pt x="7241" y="95"/>
                </a:lnTo>
                <a:lnTo>
                  <a:pt x="7241" y="95"/>
                </a:lnTo>
                <a:lnTo>
                  <a:pt x="7242" y="95"/>
                </a:lnTo>
                <a:lnTo>
                  <a:pt x="7242" y="95"/>
                </a:lnTo>
                <a:lnTo>
                  <a:pt x="7243" y="94"/>
                </a:lnTo>
                <a:lnTo>
                  <a:pt x="7244" y="94"/>
                </a:lnTo>
                <a:lnTo>
                  <a:pt x="7244" y="94"/>
                </a:lnTo>
                <a:lnTo>
                  <a:pt x="7244" y="94"/>
                </a:lnTo>
                <a:lnTo>
                  <a:pt x="7245" y="94"/>
                </a:lnTo>
                <a:lnTo>
                  <a:pt x="7245" y="94"/>
                </a:lnTo>
                <a:lnTo>
                  <a:pt x="7246" y="93"/>
                </a:lnTo>
                <a:lnTo>
                  <a:pt x="7246" y="93"/>
                </a:lnTo>
                <a:lnTo>
                  <a:pt x="7247" y="94"/>
                </a:lnTo>
                <a:lnTo>
                  <a:pt x="7247" y="94"/>
                </a:lnTo>
                <a:lnTo>
                  <a:pt x="7248" y="93"/>
                </a:lnTo>
                <a:lnTo>
                  <a:pt x="7248" y="94"/>
                </a:lnTo>
                <a:lnTo>
                  <a:pt x="7248" y="94"/>
                </a:lnTo>
                <a:lnTo>
                  <a:pt x="7249" y="94"/>
                </a:lnTo>
                <a:lnTo>
                  <a:pt x="7249" y="94"/>
                </a:lnTo>
                <a:lnTo>
                  <a:pt x="7250" y="94"/>
                </a:lnTo>
                <a:lnTo>
                  <a:pt x="7251" y="94"/>
                </a:lnTo>
                <a:lnTo>
                  <a:pt x="7251" y="94"/>
                </a:lnTo>
                <a:lnTo>
                  <a:pt x="7252" y="95"/>
                </a:lnTo>
                <a:lnTo>
                  <a:pt x="7252" y="95"/>
                </a:lnTo>
                <a:lnTo>
                  <a:pt x="7252" y="95"/>
                </a:lnTo>
                <a:lnTo>
                  <a:pt x="7253" y="96"/>
                </a:lnTo>
                <a:lnTo>
                  <a:pt x="7253" y="96"/>
                </a:lnTo>
                <a:lnTo>
                  <a:pt x="7254" y="96"/>
                </a:lnTo>
                <a:lnTo>
                  <a:pt x="7254" y="96"/>
                </a:lnTo>
                <a:lnTo>
                  <a:pt x="7255" y="96"/>
                </a:lnTo>
                <a:lnTo>
                  <a:pt x="7255" y="96"/>
                </a:lnTo>
                <a:lnTo>
                  <a:pt x="7255" y="96"/>
                </a:lnTo>
                <a:lnTo>
                  <a:pt x="7256" y="96"/>
                </a:lnTo>
                <a:lnTo>
                  <a:pt x="7256" y="96"/>
                </a:lnTo>
                <a:lnTo>
                  <a:pt x="7257" y="96"/>
                </a:lnTo>
                <a:lnTo>
                  <a:pt x="7257" y="96"/>
                </a:lnTo>
                <a:lnTo>
                  <a:pt x="7258" y="96"/>
                </a:lnTo>
                <a:lnTo>
                  <a:pt x="7258" y="96"/>
                </a:lnTo>
                <a:lnTo>
                  <a:pt x="7258" y="96"/>
                </a:lnTo>
                <a:lnTo>
                  <a:pt x="7259" y="96"/>
                </a:lnTo>
                <a:lnTo>
                  <a:pt x="7259" y="96"/>
                </a:lnTo>
                <a:lnTo>
                  <a:pt x="7259" y="96"/>
                </a:lnTo>
                <a:lnTo>
                  <a:pt x="7260" y="96"/>
                </a:lnTo>
                <a:lnTo>
                  <a:pt x="7261" y="96"/>
                </a:lnTo>
                <a:lnTo>
                  <a:pt x="7261" y="96"/>
                </a:lnTo>
                <a:lnTo>
                  <a:pt x="7261" y="96"/>
                </a:lnTo>
                <a:lnTo>
                  <a:pt x="7262" y="96"/>
                </a:lnTo>
                <a:lnTo>
                  <a:pt x="7262" y="96"/>
                </a:lnTo>
                <a:lnTo>
                  <a:pt x="7263" y="96"/>
                </a:lnTo>
                <a:lnTo>
                  <a:pt x="7263" y="96"/>
                </a:lnTo>
                <a:lnTo>
                  <a:pt x="7263" y="96"/>
                </a:lnTo>
                <a:lnTo>
                  <a:pt x="7264" y="96"/>
                </a:lnTo>
                <a:lnTo>
                  <a:pt x="7264" y="95"/>
                </a:lnTo>
                <a:lnTo>
                  <a:pt x="7265" y="94"/>
                </a:lnTo>
                <a:lnTo>
                  <a:pt x="7265" y="94"/>
                </a:lnTo>
                <a:lnTo>
                  <a:pt x="7266" y="94"/>
                </a:lnTo>
                <a:lnTo>
                  <a:pt x="7267" y="94"/>
                </a:lnTo>
                <a:lnTo>
                  <a:pt x="7267" y="94"/>
                </a:lnTo>
                <a:lnTo>
                  <a:pt x="7267" y="94"/>
                </a:lnTo>
                <a:lnTo>
                  <a:pt x="7268" y="93"/>
                </a:lnTo>
                <a:lnTo>
                  <a:pt x="7268" y="92"/>
                </a:lnTo>
                <a:lnTo>
                  <a:pt x="7269" y="92"/>
                </a:lnTo>
                <a:lnTo>
                  <a:pt x="7269" y="92"/>
                </a:lnTo>
                <a:lnTo>
                  <a:pt x="7269" y="92"/>
                </a:lnTo>
                <a:lnTo>
                  <a:pt x="7269" y="92"/>
                </a:lnTo>
                <a:lnTo>
                  <a:pt x="7270" y="92"/>
                </a:lnTo>
                <a:lnTo>
                  <a:pt x="7271" y="92"/>
                </a:lnTo>
                <a:lnTo>
                  <a:pt x="7271" y="91"/>
                </a:lnTo>
                <a:lnTo>
                  <a:pt x="7272" y="91"/>
                </a:lnTo>
                <a:lnTo>
                  <a:pt x="7272" y="91"/>
                </a:lnTo>
                <a:lnTo>
                  <a:pt x="7273" y="91"/>
                </a:lnTo>
                <a:lnTo>
                  <a:pt x="7273" y="92"/>
                </a:lnTo>
                <a:lnTo>
                  <a:pt x="7273" y="91"/>
                </a:lnTo>
                <a:lnTo>
                  <a:pt x="7274" y="92"/>
                </a:lnTo>
                <a:lnTo>
                  <a:pt x="7274" y="92"/>
                </a:lnTo>
                <a:lnTo>
                  <a:pt x="7275" y="92"/>
                </a:lnTo>
                <a:lnTo>
                  <a:pt x="7275" y="92"/>
                </a:lnTo>
                <a:lnTo>
                  <a:pt x="7275" y="91"/>
                </a:lnTo>
                <a:lnTo>
                  <a:pt x="7276" y="91"/>
                </a:lnTo>
                <a:lnTo>
                  <a:pt x="7276" y="91"/>
                </a:lnTo>
                <a:lnTo>
                  <a:pt x="7277" y="91"/>
                </a:lnTo>
                <a:lnTo>
                  <a:pt x="7277" y="91"/>
                </a:lnTo>
                <a:lnTo>
                  <a:pt x="7278" y="91"/>
                </a:lnTo>
                <a:lnTo>
                  <a:pt x="7278" y="91"/>
                </a:lnTo>
                <a:lnTo>
                  <a:pt x="7279" y="90"/>
                </a:lnTo>
                <a:lnTo>
                  <a:pt x="7279" y="90"/>
                </a:lnTo>
                <a:lnTo>
                  <a:pt x="7279" y="90"/>
                </a:lnTo>
                <a:lnTo>
                  <a:pt x="7280" y="91"/>
                </a:lnTo>
                <a:lnTo>
                  <a:pt x="7280" y="91"/>
                </a:lnTo>
                <a:lnTo>
                  <a:pt x="7281" y="91"/>
                </a:lnTo>
                <a:lnTo>
                  <a:pt x="7282" y="91"/>
                </a:lnTo>
                <a:lnTo>
                  <a:pt x="7282" y="91"/>
                </a:lnTo>
                <a:lnTo>
                  <a:pt x="7283" y="92"/>
                </a:lnTo>
                <a:lnTo>
                  <a:pt x="7283" y="92"/>
                </a:lnTo>
                <a:lnTo>
                  <a:pt x="7283" y="90"/>
                </a:lnTo>
                <a:lnTo>
                  <a:pt x="7284" y="91"/>
                </a:lnTo>
                <a:lnTo>
                  <a:pt x="7284" y="91"/>
                </a:lnTo>
                <a:lnTo>
                  <a:pt x="7285" y="91"/>
                </a:lnTo>
                <a:lnTo>
                  <a:pt x="7285" y="91"/>
                </a:lnTo>
                <a:lnTo>
                  <a:pt x="7286" y="91"/>
                </a:lnTo>
                <a:lnTo>
                  <a:pt x="7286" y="91"/>
                </a:lnTo>
                <a:lnTo>
                  <a:pt x="7287" y="91"/>
                </a:lnTo>
                <a:lnTo>
                  <a:pt x="7287" y="92"/>
                </a:lnTo>
                <a:lnTo>
                  <a:pt x="7288" y="92"/>
                </a:lnTo>
                <a:lnTo>
                  <a:pt x="7289" y="93"/>
                </a:lnTo>
                <a:lnTo>
                  <a:pt x="7289" y="93"/>
                </a:lnTo>
                <a:lnTo>
                  <a:pt x="7289" y="93"/>
                </a:lnTo>
                <a:lnTo>
                  <a:pt x="7290" y="93"/>
                </a:lnTo>
                <a:lnTo>
                  <a:pt x="7290" y="93"/>
                </a:lnTo>
                <a:lnTo>
                  <a:pt x="7291" y="93"/>
                </a:lnTo>
                <a:lnTo>
                  <a:pt x="7291" y="94"/>
                </a:lnTo>
                <a:lnTo>
                  <a:pt x="7291" y="94"/>
                </a:lnTo>
                <a:lnTo>
                  <a:pt x="7291" y="94"/>
                </a:lnTo>
                <a:lnTo>
                  <a:pt x="7292" y="94"/>
                </a:lnTo>
                <a:lnTo>
                  <a:pt x="7292" y="93"/>
                </a:lnTo>
                <a:lnTo>
                  <a:pt x="7293" y="93"/>
                </a:lnTo>
                <a:lnTo>
                  <a:pt x="7294" y="93"/>
                </a:lnTo>
                <a:lnTo>
                  <a:pt x="7294" y="94"/>
                </a:lnTo>
                <a:lnTo>
                  <a:pt x="7294" y="93"/>
                </a:lnTo>
                <a:lnTo>
                  <a:pt x="7295" y="94"/>
                </a:lnTo>
                <a:lnTo>
                  <a:pt x="7295" y="94"/>
                </a:lnTo>
                <a:lnTo>
                  <a:pt x="7295" y="94"/>
                </a:lnTo>
                <a:lnTo>
                  <a:pt x="7295" y="94"/>
                </a:lnTo>
                <a:lnTo>
                  <a:pt x="7296" y="94"/>
                </a:lnTo>
                <a:lnTo>
                  <a:pt x="7296" y="94"/>
                </a:lnTo>
                <a:lnTo>
                  <a:pt x="7297" y="95"/>
                </a:lnTo>
                <a:lnTo>
                  <a:pt x="7298" y="95"/>
                </a:lnTo>
                <a:lnTo>
                  <a:pt x="7299" y="95"/>
                </a:lnTo>
                <a:lnTo>
                  <a:pt x="7299" y="95"/>
                </a:lnTo>
                <a:lnTo>
                  <a:pt x="7299" y="95"/>
                </a:lnTo>
                <a:lnTo>
                  <a:pt x="7299" y="95"/>
                </a:lnTo>
                <a:lnTo>
                  <a:pt x="7300" y="95"/>
                </a:lnTo>
                <a:lnTo>
                  <a:pt x="7300" y="95"/>
                </a:lnTo>
                <a:lnTo>
                  <a:pt x="7300" y="95"/>
                </a:lnTo>
                <a:lnTo>
                  <a:pt x="7301" y="96"/>
                </a:lnTo>
                <a:lnTo>
                  <a:pt x="7301" y="96"/>
                </a:lnTo>
                <a:lnTo>
                  <a:pt x="7301" y="96"/>
                </a:lnTo>
                <a:lnTo>
                  <a:pt x="7302" y="96"/>
                </a:lnTo>
                <a:lnTo>
                  <a:pt x="7302" y="96"/>
                </a:lnTo>
                <a:lnTo>
                  <a:pt x="7303" y="96"/>
                </a:lnTo>
                <a:lnTo>
                  <a:pt x="7303" y="96"/>
                </a:lnTo>
                <a:lnTo>
                  <a:pt x="7304" y="96"/>
                </a:lnTo>
                <a:lnTo>
                  <a:pt x="7304" y="96"/>
                </a:lnTo>
                <a:lnTo>
                  <a:pt x="7305" y="96"/>
                </a:lnTo>
                <a:lnTo>
                  <a:pt x="7305" y="96"/>
                </a:lnTo>
                <a:lnTo>
                  <a:pt x="7305" y="96"/>
                </a:lnTo>
                <a:lnTo>
                  <a:pt x="7306" y="96"/>
                </a:lnTo>
                <a:lnTo>
                  <a:pt x="7306" y="96"/>
                </a:lnTo>
                <a:lnTo>
                  <a:pt x="7307" y="96"/>
                </a:lnTo>
                <a:lnTo>
                  <a:pt x="7307" y="96"/>
                </a:lnTo>
                <a:lnTo>
                  <a:pt x="7308" y="96"/>
                </a:lnTo>
                <a:lnTo>
                  <a:pt x="7309" y="96"/>
                </a:lnTo>
                <a:lnTo>
                  <a:pt x="7309" y="95"/>
                </a:lnTo>
                <a:lnTo>
                  <a:pt x="7310" y="95"/>
                </a:lnTo>
                <a:lnTo>
                  <a:pt x="7310" y="95"/>
                </a:lnTo>
                <a:lnTo>
                  <a:pt x="7311" y="95"/>
                </a:lnTo>
                <a:lnTo>
                  <a:pt x="7311" y="95"/>
                </a:lnTo>
                <a:lnTo>
                  <a:pt x="7311" y="95"/>
                </a:lnTo>
                <a:lnTo>
                  <a:pt x="7312" y="95"/>
                </a:lnTo>
                <a:lnTo>
                  <a:pt x="7312" y="95"/>
                </a:lnTo>
                <a:lnTo>
                  <a:pt x="7313" y="94"/>
                </a:lnTo>
                <a:lnTo>
                  <a:pt x="7314" y="94"/>
                </a:lnTo>
                <a:lnTo>
                  <a:pt x="7314" y="94"/>
                </a:lnTo>
                <a:lnTo>
                  <a:pt x="7315" y="94"/>
                </a:lnTo>
                <a:lnTo>
                  <a:pt x="7315" y="94"/>
                </a:lnTo>
                <a:lnTo>
                  <a:pt x="7315" y="93"/>
                </a:lnTo>
                <a:lnTo>
                  <a:pt x="7316" y="93"/>
                </a:lnTo>
                <a:lnTo>
                  <a:pt x="7316" y="94"/>
                </a:lnTo>
                <a:lnTo>
                  <a:pt x="7316" y="94"/>
                </a:lnTo>
                <a:lnTo>
                  <a:pt x="7317" y="94"/>
                </a:lnTo>
                <a:lnTo>
                  <a:pt x="7317" y="94"/>
                </a:lnTo>
                <a:lnTo>
                  <a:pt x="7318" y="94"/>
                </a:lnTo>
                <a:lnTo>
                  <a:pt x="7318" y="93"/>
                </a:lnTo>
                <a:lnTo>
                  <a:pt x="7318" y="93"/>
                </a:lnTo>
                <a:lnTo>
                  <a:pt x="7318" y="94"/>
                </a:lnTo>
                <a:lnTo>
                  <a:pt x="7319" y="93"/>
                </a:lnTo>
                <a:lnTo>
                  <a:pt x="7320" y="93"/>
                </a:lnTo>
                <a:lnTo>
                  <a:pt x="7320" y="93"/>
                </a:lnTo>
                <a:lnTo>
                  <a:pt x="7320" y="93"/>
                </a:lnTo>
                <a:lnTo>
                  <a:pt x="7321" y="93"/>
                </a:lnTo>
                <a:lnTo>
                  <a:pt x="7321" y="93"/>
                </a:lnTo>
                <a:lnTo>
                  <a:pt x="7322" y="93"/>
                </a:lnTo>
                <a:lnTo>
                  <a:pt x="7322" y="93"/>
                </a:lnTo>
                <a:lnTo>
                  <a:pt x="7322" y="93"/>
                </a:lnTo>
                <a:lnTo>
                  <a:pt x="7323" y="93"/>
                </a:lnTo>
                <a:lnTo>
                  <a:pt x="7323" y="94"/>
                </a:lnTo>
                <a:lnTo>
                  <a:pt x="7323" y="94"/>
                </a:lnTo>
                <a:lnTo>
                  <a:pt x="7324" y="92"/>
                </a:lnTo>
                <a:lnTo>
                  <a:pt x="7324" y="94"/>
                </a:lnTo>
                <a:lnTo>
                  <a:pt x="7325" y="94"/>
                </a:lnTo>
                <a:lnTo>
                  <a:pt x="7326" y="95"/>
                </a:lnTo>
                <a:lnTo>
                  <a:pt x="7326" y="95"/>
                </a:lnTo>
                <a:lnTo>
                  <a:pt x="7327" y="96"/>
                </a:lnTo>
                <a:lnTo>
                  <a:pt x="7327" y="94"/>
                </a:lnTo>
                <a:lnTo>
                  <a:pt x="7327" y="94"/>
                </a:lnTo>
                <a:lnTo>
                  <a:pt x="7328" y="93"/>
                </a:lnTo>
                <a:lnTo>
                  <a:pt x="7328" y="93"/>
                </a:lnTo>
                <a:lnTo>
                  <a:pt x="7328" y="93"/>
                </a:lnTo>
                <a:lnTo>
                  <a:pt x="7329" y="93"/>
                </a:lnTo>
                <a:lnTo>
                  <a:pt x="7329" y="93"/>
                </a:lnTo>
                <a:lnTo>
                  <a:pt x="7330" y="92"/>
                </a:lnTo>
                <a:lnTo>
                  <a:pt x="7330" y="92"/>
                </a:lnTo>
                <a:lnTo>
                  <a:pt x="7331" y="91"/>
                </a:lnTo>
                <a:lnTo>
                  <a:pt x="7331" y="91"/>
                </a:lnTo>
                <a:lnTo>
                  <a:pt x="7332" y="91"/>
                </a:lnTo>
                <a:lnTo>
                  <a:pt x="7332" y="91"/>
                </a:lnTo>
                <a:lnTo>
                  <a:pt x="7333" y="92"/>
                </a:lnTo>
                <a:lnTo>
                  <a:pt x="7333" y="92"/>
                </a:lnTo>
                <a:lnTo>
                  <a:pt x="7334" y="92"/>
                </a:lnTo>
                <a:lnTo>
                  <a:pt x="7334" y="92"/>
                </a:lnTo>
                <a:lnTo>
                  <a:pt x="7335" y="92"/>
                </a:lnTo>
                <a:lnTo>
                  <a:pt x="7336" y="92"/>
                </a:lnTo>
                <a:lnTo>
                  <a:pt x="7337" y="92"/>
                </a:lnTo>
                <a:lnTo>
                  <a:pt x="7337" y="92"/>
                </a:lnTo>
                <a:lnTo>
                  <a:pt x="7338" y="92"/>
                </a:lnTo>
                <a:lnTo>
                  <a:pt x="7338" y="92"/>
                </a:lnTo>
                <a:lnTo>
                  <a:pt x="7339" y="92"/>
                </a:lnTo>
                <a:lnTo>
                  <a:pt x="7339" y="92"/>
                </a:lnTo>
                <a:lnTo>
                  <a:pt x="7340" y="92"/>
                </a:lnTo>
                <a:lnTo>
                  <a:pt x="7340" y="92"/>
                </a:lnTo>
                <a:lnTo>
                  <a:pt x="7341" y="92"/>
                </a:lnTo>
                <a:lnTo>
                  <a:pt x="7341" y="92"/>
                </a:lnTo>
                <a:lnTo>
                  <a:pt x="7342" y="92"/>
                </a:lnTo>
                <a:lnTo>
                  <a:pt x="7342" y="92"/>
                </a:lnTo>
                <a:lnTo>
                  <a:pt x="7342" y="93"/>
                </a:lnTo>
                <a:lnTo>
                  <a:pt x="7343" y="93"/>
                </a:lnTo>
                <a:lnTo>
                  <a:pt x="7343" y="93"/>
                </a:lnTo>
                <a:lnTo>
                  <a:pt x="7344" y="93"/>
                </a:lnTo>
                <a:lnTo>
                  <a:pt x="7344" y="93"/>
                </a:lnTo>
                <a:lnTo>
                  <a:pt x="7345" y="93"/>
                </a:lnTo>
                <a:lnTo>
                  <a:pt x="7345" y="93"/>
                </a:lnTo>
                <a:lnTo>
                  <a:pt x="7346" y="93"/>
                </a:lnTo>
                <a:lnTo>
                  <a:pt x="7346" y="93"/>
                </a:lnTo>
                <a:lnTo>
                  <a:pt x="7347" y="93"/>
                </a:lnTo>
                <a:lnTo>
                  <a:pt x="7347" y="93"/>
                </a:lnTo>
                <a:lnTo>
                  <a:pt x="7347" y="93"/>
                </a:lnTo>
                <a:lnTo>
                  <a:pt x="7348" y="93"/>
                </a:lnTo>
                <a:lnTo>
                  <a:pt x="7348" y="93"/>
                </a:lnTo>
                <a:lnTo>
                  <a:pt x="7348" y="93"/>
                </a:lnTo>
                <a:lnTo>
                  <a:pt x="7348" y="93"/>
                </a:lnTo>
              </a:path>
            </a:pathLst>
          </a:custGeom>
          <a:noFill/>
          <a:ln w="4763"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5" name="Rectangle 184"/>
          <p:cNvSpPr/>
          <p:nvPr/>
        </p:nvSpPr>
        <p:spPr>
          <a:xfrm rot="19356386">
            <a:off x="963671" y="5412962"/>
            <a:ext cx="1835951" cy="523220"/>
          </a:xfrm>
          <a:prstGeom prst="rect">
            <a:avLst/>
          </a:prstGeom>
        </p:spPr>
        <p:txBody>
          <a:bodyPr wrap="square">
            <a:spAutoFit/>
          </a:bodyPr>
          <a:lstStyle/>
          <a:p>
            <a:r>
              <a:rPr lang="en-US" sz="1400" dirty="0">
                <a:solidFill>
                  <a:schemeClr val="bg1">
                    <a:lumMod val="50000"/>
                  </a:schemeClr>
                </a:solidFill>
              </a:rPr>
              <a:t>14 Apr Good Friday</a:t>
            </a:r>
          </a:p>
          <a:p>
            <a:r>
              <a:rPr lang="en-US" sz="1400" dirty="0">
                <a:solidFill>
                  <a:schemeClr val="bg1">
                    <a:lumMod val="50000"/>
                  </a:schemeClr>
                </a:solidFill>
              </a:rPr>
              <a:t>16 Apr Easter Day</a:t>
            </a:r>
          </a:p>
        </p:txBody>
      </p:sp>
      <p:sp>
        <p:nvSpPr>
          <p:cNvPr id="196" name="Rectangle 195"/>
          <p:cNvSpPr/>
          <p:nvPr/>
        </p:nvSpPr>
        <p:spPr>
          <a:xfrm rot="19356386">
            <a:off x="2002296" y="5321319"/>
            <a:ext cx="3236733" cy="307777"/>
          </a:xfrm>
          <a:prstGeom prst="rect">
            <a:avLst/>
          </a:prstGeom>
        </p:spPr>
        <p:txBody>
          <a:bodyPr wrap="square">
            <a:spAutoFit/>
          </a:bodyPr>
          <a:lstStyle/>
          <a:p>
            <a:r>
              <a:rPr lang="en-US" sz="1400" dirty="0">
                <a:solidFill>
                  <a:schemeClr val="bg1">
                    <a:lumMod val="50000"/>
                  </a:schemeClr>
                </a:solidFill>
              </a:rPr>
              <a:t>Assumption of Mary  </a:t>
            </a:r>
            <a:r>
              <a:rPr lang="en-US" sz="1400" dirty="0" err="1">
                <a:solidFill>
                  <a:schemeClr val="bg1">
                    <a:lumMod val="50000"/>
                  </a:schemeClr>
                </a:solidFill>
              </a:rPr>
              <a:t>Ferragosto</a:t>
            </a:r>
            <a:endParaRPr lang="en-US" sz="1400" dirty="0">
              <a:solidFill>
                <a:schemeClr val="bg1">
                  <a:lumMod val="50000"/>
                </a:schemeClr>
              </a:solidFill>
            </a:endParaRPr>
          </a:p>
        </p:txBody>
      </p:sp>
      <p:sp>
        <p:nvSpPr>
          <p:cNvPr id="190" name="Rectangle 189"/>
          <p:cNvSpPr/>
          <p:nvPr/>
        </p:nvSpPr>
        <p:spPr>
          <a:xfrm>
            <a:off x="3679192" y="7377919"/>
            <a:ext cx="1107996" cy="369332"/>
          </a:xfrm>
          <a:prstGeom prst="rect">
            <a:avLst/>
          </a:prstGeom>
        </p:spPr>
        <p:txBody>
          <a:bodyPr wrap="none">
            <a:spAutoFit/>
          </a:bodyPr>
          <a:lstStyle/>
          <a:p>
            <a:r>
              <a:rPr lang="en-US" dirty="0"/>
              <a:t>	</a:t>
            </a:r>
          </a:p>
        </p:txBody>
      </p:sp>
      <p:sp>
        <p:nvSpPr>
          <p:cNvPr id="200" name="Rectangle 199"/>
          <p:cNvSpPr/>
          <p:nvPr/>
        </p:nvSpPr>
        <p:spPr>
          <a:xfrm rot="19356386">
            <a:off x="2807091" y="5620881"/>
            <a:ext cx="1835951" cy="307777"/>
          </a:xfrm>
          <a:prstGeom prst="rect">
            <a:avLst/>
          </a:prstGeom>
        </p:spPr>
        <p:txBody>
          <a:bodyPr wrap="square">
            <a:spAutoFit/>
          </a:bodyPr>
          <a:lstStyle/>
          <a:p>
            <a:r>
              <a:rPr lang="en-US" sz="1400" dirty="0">
                <a:solidFill>
                  <a:schemeClr val="bg1">
                    <a:lumMod val="50000"/>
                  </a:schemeClr>
                </a:solidFill>
              </a:rPr>
              <a:t>All Saints' Day</a:t>
            </a:r>
          </a:p>
        </p:txBody>
      </p:sp>
      <p:sp>
        <p:nvSpPr>
          <p:cNvPr id="201" name="Rectangle 200"/>
          <p:cNvSpPr/>
          <p:nvPr/>
        </p:nvSpPr>
        <p:spPr>
          <a:xfrm rot="19356386">
            <a:off x="3383440" y="5572335"/>
            <a:ext cx="1835951" cy="307777"/>
          </a:xfrm>
          <a:prstGeom prst="rect">
            <a:avLst/>
          </a:prstGeom>
        </p:spPr>
        <p:txBody>
          <a:bodyPr wrap="square">
            <a:spAutoFit/>
          </a:bodyPr>
          <a:lstStyle/>
          <a:p>
            <a:r>
              <a:rPr lang="en-US" sz="1400" dirty="0">
                <a:solidFill>
                  <a:schemeClr val="bg1">
                    <a:lumMod val="50000"/>
                  </a:schemeClr>
                </a:solidFill>
              </a:rPr>
              <a:t>Xmas to New Year</a:t>
            </a:r>
          </a:p>
        </p:txBody>
      </p:sp>
      <p:sp>
        <p:nvSpPr>
          <p:cNvPr id="203" name="Rectangle 202"/>
          <p:cNvSpPr/>
          <p:nvPr/>
        </p:nvSpPr>
        <p:spPr>
          <a:xfrm rot="19356386">
            <a:off x="4355448" y="4893432"/>
            <a:ext cx="3239949" cy="523220"/>
          </a:xfrm>
          <a:prstGeom prst="rect">
            <a:avLst/>
          </a:prstGeom>
        </p:spPr>
        <p:txBody>
          <a:bodyPr wrap="square">
            <a:spAutoFit/>
          </a:bodyPr>
          <a:lstStyle/>
          <a:p>
            <a:r>
              <a:rPr lang="en-US" sz="1400" dirty="0">
                <a:solidFill>
                  <a:schemeClr val="bg1">
                    <a:lumMod val="50000"/>
                  </a:schemeClr>
                </a:solidFill>
              </a:rPr>
              <a:t>5 Apr Good Friday</a:t>
            </a:r>
          </a:p>
          <a:p>
            <a:r>
              <a:rPr lang="en-US" sz="1400" dirty="0">
                <a:solidFill>
                  <a:schemeClr val="bg1">
                    <a:lumMod val="50000"/>
                  </a:schemeClr>
                </a:solidFill>
              </a:rPr>
              <a:t>7 Apr Easter Day</a:t>
            </a:r>
          </a:p>
        </p:txBody>
      </p:sp>
      <p:sp>
        <p:nvSpPr>
          <p:cNvPr id="207" name="Rectangle 206"/>
          <p:cNvSpPr/>
          <p:nvPr/>
        </p:nvSpPr>
        <p:spPr>
          <a:xfrm rot="19356386">
            <a:off x="4974361" y="5544808"/>
            <a:ext cx="2251137" cy="307777"/>
          </a:xfrm>
          <a:prstGeom prst="rect">
            <a:avLst/>
          </a:prstGeom>
        </p:spPr>
        <p:txBody>
          <a:bodyPr wrap="square">
            <a:spAutoFit/>
          </a:bodyPr>
          <a:lstStyle/>
          <a:p>
            <a:r>
              <a:rPr lang="en-US" sz="1400" dirty="0">
                <a:solidFill>
                  <a:schemeClr val="bg1">
                    <a:lumMod val="50000"/>
                  </a:schemeClr>
                </a:solidFill>
              </a:rPr>
              <a:t>1 May Labor Day </a:t>
            </a:r>
          </a:p>
        </p:txBody>
      </p:sp>
      <p:sp>
        <p:nvSpPr>
          <p:cNvPr id="208" name="Rectangle 207"/>
          <p:cNvSpPr/>
          <p:nvPr/>
        </p:nvSpPr>
        <p:spPr>
          <a:xfrm rot="19356386">
            <a:off x="5465570" y="5295697"/>
            <a:ext cx="3196031" cy="307777"/>
          </a:xfrm>
          <a:prstGeom prst="rect">
            <a:avLst/>
          </a:prstGeom>
        </p:spPr>
        <p:txBody>
          <a:bodyPr wrap="square">
            <a:spAutoFit/>
          </a:bodyPr>
          <a:lstStyle/>
          <a:p>
            <a:r>
              <a:rPr lang="en-US" sz="1400" dirty="0">
                <a:solidFill>
                  <a:schemeClr val="bg1">
                    <a:lumMod val="50000"/>
                  </a:schemeClr>
                </a:solidFill>
              </a:rPr>
              <a:t>Assumption of Mary  </a:t>
            </a:r>
            <a:r>
              <a:rPr lang="en-US" sz="1400" dirty="0" err="1">
                <a:solidFill>
                  <a:schemeClr val="bg1">
                    <a:lumMod val="50000"/>
                  </a:schemeClr>
                </a:solidFill>
              </a:rPr>
              <a:t>Ferragosto</a:t>
            </a:r>
            <a:endParaRPr lang="en-US" sz="1400" dirty="0">
              <a:solidFill>
                <a:schemeClr val="bg1">
                  <a:lumMod val="50000"/>
                </a:schemeClr>
              </a:solidFill>
            </a:endParaRPr>
          </a:p>
        </p:txBody>
      </p:sp>
      <p:sp>
        <p:nvSpPr>
          <p:cNvPr id="209" name="Rectangle 208"/>
          <p:cNvSpPr/>
          <p:nvPr/>
        </p:nvSpPr>
        <p:spPr>
          <a:xfrm rot="19356386">
            <a:off x="6856948" y="5528798"/>
            <a:ext cx="1835951" cy="307777"/>
          </a:xfrm>
          <a:prstGeom prst="rect">
            <a:avLst/>
          </a:prstGeom>
        </p:spPr>
        <p:txBody>
          <a:bodyPr wrap="square">
            <a:spAutoFit/>
          </a:bodyPr>
          <a:lstStyle/>
          <a:p>
            <a:r>
              <a:rPr lang="en-US" sz="1400" dirty="0">
                <a:solidFill>
                  <a:schemeClr val="bg1">
                    <a:lumMod val="50000"/>
                  </a:schemeClr>
                </a:solidFill>
              </a:rPr>
              <a:t>Xmas to New Year</a:t>
            </a:r>
          </a:p>
        </p:txBody>
      </p:sp>
      <p:sp>
        <p:nvSpPr>
          <p:cNvPr id="210" name="Rectangle 209"/>
          <p:cNvSpPr/>
          <p:nvPr/>
        </p:nvSpPr>
        <p:spPr>
          <a:xfrm rot="19356386">
            <a:off x="7884057" y="5070077"/>
            <a:ext cx="2682412" cy="523220"/>
          </a:xfrm>
          <a:prstGeom prst="rect">
            <a:avLst/>
          </a:prstGeom>
        </p:spPr>
        <p:txBody>
          <a:bodyPr wrap="square">
            <a:spAutoFit/>
          </a:bodyPr>
          <a:lstStyle/>
          <a:p>
            <a:r>
              <a:rPr lang="en-US" sz="1400" dirty="0">
                <a:solidFill>
                  <a:schemeClr val="bg1">
                    <a:lumMod val="50000"/>
                  </a:schemeClr>
                </a:solidFill>
              </a:rPr>
              <a:t>28 Mar Good Friday</a:t>
            </a:r>
          </a:p>
          <a:p>
            <a:r>
              <a:rPr lang="en-US" sz="1400" dirty="0">
                <a:solidFill>
                  <a:schemeClr val="bg1">
                    <a:lumMod val="50000"/>
                  </a:schemeClr>
                </a:solidFill>
              </a:rPr>
              <a:t>30 Mar Easter Day</a:t>
            </a:r>
          </a:p>
        </p:txBody>
      </p:sp>
      <p:sp>
        <p:nvSpPr>
          <p:cNvPr id="212" name="Rectangle 211"/>
          <p:cNvSpPr/>
          <p:nvPr/>
        </p:nvSpPr>
        <p:spPr>
          <a:xfrm rot="19356386">
            <a:off x="8395214" y="5554121"/>
            <a:ext cx="2282760" cy="307777"/>
          </a:xfrm>
          <a:prstGeom prst="rect">
            <a:avLst/>
          </a:prstGeom>
        </p:spPr>
        <p:txBody>
          <a:bodyPr wrap="square">
            <a:spAutoFit/>
          </a:bodyPr>
          <a:lstStyle/>
          <a:p>
            <a:r>
              <a:rPr lang="en-US" sz="1400" dirty="0">
                <a:solidFill>
                  <a:schemeClr val="bg1">
                    <a:lumMod val="50000"/>
                  </a:schemeClr>
                </a:solidFill>
              </a:rPr>
              <a:t>1 May Labor Day </a:t>
            </a:r>
          </a:p>
        </p:txBody>
      </p:sp>
      <p:sp>
        <p:nvSpPr>
          <p:cNvPr id="213" name="Rectangle 212"/>
          <p:cNvSpPr/>
          <p:nvPr/>
        </p:nvSpPr>
        <p:spPr>
          <a:xfrm rot="19356386">
            <a:off x="8854790" y="5215000"/>
            <a:ext cx="3296008" cy="307777"/>
          </a:xfrm>
          <a:prstGeom prst="rect">
            <a:avLst/>
          </a:prstGeom>
        </p:spPr>
        <p:txBody>
          <a:bodyPr wrap="square">
            <a:spAutoFit/>
          </a:bodyPr>
          <a:lstStyle/>
          <a:p>
            <a:r>
              <a:rPr lang="en-US" sz="1400" dirty="0">
                <a:solidFill>
                  <a:schemeClr val="bg1">
                    <a:lumMod val="50000"/>
                  </a:schemeClr>
                </a:solidFill>
              </a:rPr>
              <a:t>Assumption of Mary  </a:t>
            </a:r>
            <a:r>
              <a:rPr lang="en-US" sz="1400" dirty="0" err="1">
                <a:solidFill>
                  <a:schemeClr val="bg1">
                    <a:lumMod val="50000"/>
                  </a:schemeClr>
                </a:solidFill>
              </a:rPr>
              <a:t>Ferragosto</a:t>
            </a:r>
            <a:endParaRPr lang="en-US" sz="1400" dirty="0">
              <a:solidFill>
                <a:schemeClr val="bg1">
                  <a:lumMod val="50000"/>
                </a:schemeClr>
              </a:solidFill>
            </a:endParaRPr>
          </a:p>
        </p:txBody>
      </p:sp>
      <p:sp>
        <p:nvSpPr>
          <p:cNvPr id="214" name="Rectangle 213"/>
          <p:cNvSpPr/>
          <p:nvPr/>
        </p:nvSpPr>
        <p:spPr>
          <a:xfrm rot="19356386">
            <a:off x="10312024" y="5520684"/>
            <a:ext cx="1835951" cy="307777"/>
          </a:xfrm>
          <a:prstGeom prst="rect">
            <a:avLst/>
          </a:prstGeom>
        </p:spPr>
        <p:txBody>
          <a:bodyPr wrap="square">
            <a:spAutoFit/>
          </a:bodyPr>
          <a:lstStyle/>
          <a:p>
            <a:r>
              <a:rPr lang="en-US" sz="1400" dirty="0">
                <a:solidFill>
                  <a:schemeClr val="bg1">
                    <a:lumMod val="50000"/>
                  </a:schemeClr>
                </a:solidFill>
              </a:rPr>
              <a:t>Xmas to New Year</a:t>
            </a:r>
          </a:p>
        </p:txBody>
      </p:sp>
      <p:grpSp>
        <p:nvGrpSpPr>
          <p:cNvPr id="215" name="Group 214"/>
          <p:cNvGrpSpPr/>
          <p:nvPr/>
        </p:nvGrpSpPr>
        <p:grpSpPr>
          <a:xfrm>
            <a:off x="7548694" y="559004"/>
            <a:ext cx="4322763" cy="896938"/>
            <a:chOff x="3452813" y="2574925"/>
            <a:chExt cx="4322763" cy="896938"/>
          </a:xfrm>
        </p:grpSpPr>
        <p:sp>
          <p:nvSpPr>
            <p:cNvPr id="216" name="Rectangle 47"/>
            <p:cNvSpPr>
              <a:spLocks noChangeArrowheads="1"/>
            </p:cNvSpPr>
            <p:nvPr/>
          </p:nvSpPr>
          <p:spPr bwMode="auto">
            <a:xfrm>
              <a:off x="3452813" y="2574925"/>
              <a:ext cx="4322763" cy="6778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Line 48"/>
            <p:cNvSpPr>
              <a:spLocks noChangeShapeType="1"/>
            </p:cNvSpPr>
            <p:nvPr/>
          </p:nvSpPr>
          <p:spPr bwMode="auto">
            <a:xfrm>
              <a:off x="3452813" y="3252788"/>
              <a:ext cx="4322763"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8" name="Line 49"/>
            <p:cNvSpPr>
              <a:spLocks noChangeShapeType="1"/>
            </p:cNvSpPr>
            <p:nvPr/>
          </p:nvSpPr>
          <p:spPr bwMode="auto">
            <a:xfrm flipV="1">
              <a:off x="3944938" y="3209925"/>
              <a:ext cx="0" cy="42863"/>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9" name="Line 50"/>
            <p:cNvSpPr>
              <a:spLocks noChangeShapeType="1"/>
            </p:cNvSpPr>
            <p:nvPr/>
          </p:nvSpPr>
          <p:spPr bwMode="auto">
            <a:xfrm flipV="1">
              <a:off x="4462463" y="3209925"/>
              <a:ext cx="0" cy="42863"/>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0" name="Line 51"/>
            <p:cNvSpPr>
              <a:spLocks noChangeShapeType="1"/>
            </p:cNvSpPr>
            <p:nvPr/>
          </p:nvSpPr>
          <p:spPr bwMode="auto">
            <a:xfrm flipV="1">
              <a:off x="4979988" y="3209925"/>
              <a:ext cx="0" cy="42863"/>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 name="Line 52"/>
            <p:cNvSpPr>
              <a:spLocks noChangeShapeType="1"/>
            </p:cNvSpPr>
            <p:nvPr/>
          </p:nvSpPr>
          <p:spPr bwMode="auto">
            <a:xfrm flipV="1">
              <a:off x="5497513" y="3209925"/>
              <a:ext cx="0" cy="42863"/>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2" name="Line 53"/>
            <p:cNvSpPr>
              <a:spLocks noChangeShapeType="1"/>
            </p:cNvSpPr>
            <p:nvPr/>
          </p:nvSpPr>
          <p:spPr bwMode="auto">
            <a:xfrm flipV="1">
              <a:off x="6015038" y="3209925"/>
              <a:ext cx="0" cy="42863"/>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3" name="Line 54"/>
            <p:cNvSpPr>
              <a:spLocks noChangeShapeType="1"/>
            </p:cNvSpPr>
            <p:nvPr/>
          </p:nvSpPr>
          <p:spPr bwMode="auto">
            <a:xfrm flipV="1">
              <a:off x="6532563" y="3209925"/>
              <a:ext cx="0" cy="42863"/>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4" name="Line 55"/>
            <p:cNvSpPr>
              <a:spLocks noChangeShapeType="1"/>
            </p:cNvSpPr>
            <p:nvPr/>
          </p:nvSpPr>
          <p:spPr bwMode="auto">
            <a:xfrm flipV="1">
              <a:off x="7050088" y="3209925"/>
              <a:ext cx="0" cy="42863"/>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5" name="Line 56"/>
            <p:cNvSpPr>
              <a:spLocks noChangeShapeType="1"/>
            </p:cNvSpPr>
            <p:nvPr/>
          </p:nvSpPr>
          <p:spPr bwMode="auto">
            <a:xfrm flipV="1">
              <a:off x="7567613" y="3209925"/>
              <a:ext cx="0" cy="42863"/>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6" name="Rectangle 57"/>
            <p:cNvSpPr>
              <a:spLocks noChangeArrowheads="1"/>
            </p:cNvSpPr>
            <p:nvPr/>
          </p:nvSpPr>
          <p:spPr bwMode="auto">
            <a:xfrm>
              <a:off x="3883026" y="3319463"/>
              <a:ext cx="190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rgbClr val="262626"/>
                  </a:solidFill>
                  <a:effectLst/>
                  <a:latin typeface="Arial" panose="020B0604020202020204" pitchFamily="34" charset="0"/>
                </a:rPr>
                <a:t>20</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227" name="Rectangle 58"/>
            <p:cNvSpPr>
              <a:spLocks noChangeArrowheads="1"/>
            </p:cNvSpPr>
            <p:nvPr/>
          </p:nvSpPr>
          <p:spPr bwMode="auto">
            <a:xfrm>
              <a:off x="4397376" y="3319463"/>
              <a:ext cx="190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40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8" name="Rectangle 59"/>
            <p:cNvSpPr>
              <a:spLocks noChangeArrowheads="1"/>
            </p:cNvSpPr>
            <p:nvPr/>
          </p:nvSpPr>
          <p:spPr bwMode="auto">
            <a:xfrm>
              <a:off x="4913313" y="3319463"/>
              <a:ext cx="190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60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9" name="Rectangle 60"/>
            <p:cNvSpPr>
              <a:spLocks noChangeArrowheads="1"/>
            </p:cNvSpPr>
            <p:nvPr/>
          </p:nvSpPr>
          <p:spPr bwMode="auto">
            <a:xfrm>
              <a:off x="5427663" y="3319463"/>
              <a:ext cx="190500"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80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30" name="Rectangle 61"/>
            <p:cNvSpPr>
              <a:spLocks noChangeArrowheads="1"/>
            </p:cNvSpPr>
            <p:nvPr/>
          </p:nvSpPr>
          <p:spPr bwMode="auto">
            <a:xfrm>
              <a:off x="5915026" y="3319463"/>
              <a:ext cx="257175"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31" name="Rectangle 62"/>
            <p:cNvSpPr>
              <a:spLocks noChangeArrowheads="1"/>
            </p:cNvSpPr>
            <p:nvPr/>
          </p:nvSpPr>
          <p:spPr bwMode="auto">
            <a:xfrm>
              <a:off x="6429376" y="3319463"/>
              <a:ext cx="257175"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120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32" name="Rectangle 63"/>
            <p:cNvSpPr>
              <a:spLocks noChangeArrowheads="1"/>
            </p:cNvSpPr>
            <p:nvPr/>
          </p:nvSpPr>
          <p:spPr bwMode="auto">
            <a:xfrm>
              <a:off x="6945313" y="3319463"/>
              <a:ext cx="257175"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140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33" name="Rectangle 64"/>
            <p:cNvSpPr>
              <a:spLocks noChangeArrowheads="1"/>
            </p:cNvSpPr>
            <p:nvPr/>
          </p:nvSpPr>
          <p:spPr bwMode="auto">
            <a:xfrm>
              <a:off x="7459663" y="3319463"/>
              <a:ext cx="257175"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160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34" name="Line 65"/>
            <p:cNvSpPr>
              <a:spLocks noChangeShapeType="1"/>
            </p:cNvSpPr>
            <p:nvPr/>
          </p:nvSpPr>
          <p:spPr bwMode="auto">
            <a:xfrm flipV="1">
              <a:off x="3452813" y="2574925"/>
              <a:ext cx="0" cy="677863"/>
            </a:xfrm>
            <a:prstGeom prst="line">
              <a:avLst/>
            </a:prstGeom>
            <a:noFill/>
            <a:ln w="6350"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5" name="Freeform 66"/>
            <p:cNvSpPr>
              <a:spLocks/>
            </p:cNvSpPr>
            <p:nvPr/>
          </p:nvSpPr>
          <p:spPr bwMode="auto">
            <a:xfrm>
              <a:off x="3452813" y="2605088"/>
              <a:ext cx="4322763" cy="617538"/>
            </a:xfrm>
            <a:custGeom>
              <a:avLst/>
              <a:gdLst>
                <a:gd name="T0" fmla="*/ 33 w 2723"/>
                <a:gd name="T1" fmla="*/ 358 h 389"/>
                <a:gd name="T2" fmla="*/ 82 w 2723"/>
                <a:gd name="T3" fmla="*/ 346 h 389"/>
                <a:gd name="T4" fmla="*/ 131 w 2723"/>
                <a:gd name="T5" fmla="*/ 78 h 389"/>
                <a:gd name="T6" fmla="*/ 180 w 2723"/>
                <a:gd name="T7" fmla="*/ 46 h 389"/>
                <a:gd name="T8" fmla="*/ 229 w 2723"/>
                <a:gd name="T9" fmla="*/ 111 h 389"/>
                <a:gd name="T10" fmla="*/ 277 w 2723"/>
                <a:gd name="T11" fmla="*/ 89 h 389"/>
                <a:gd name="T12" fmla="*/ 326 w 2723"/>
                <a:gd name="T13" fmla="*/ 74 h 389"/>
                <a:gd name="T14" fmla="*/ 376 w 2723"/>
                <a:gd name="T15" fmla="*/ 240 h 389"/>
                <a:gd name="T16" fmla="*/ 424 w 2723"/>
                <a:gd name="T17" fmla="*/ 358 h 389"/>
                <a:gd name="T18" fmla="*/ 473 w 2723"/>
                <a:gd name="T19" fmla="*/ 343 h 389"/>
                <a:gd name="T20" fmla="*/ 522 w 2723"/>
                <a:gd name="T21" fmla="*/ 71 h 389"/>
                <a:gd name="T22" fmla="*/ 571 w 2723"/>
                <a:gd name="T23" fmla="*/ 33 h 389"/>
                <a:gd name="T24" fmla="*/ 620 w 2723"/>
                <a:gd name="T25" fmla="*/ 119 h 389"/>
                <a:gd name="T26" fmla="*/ 669 w 2723"/>
                <a:gd name="T27" fmla="*/ 101 h 389"/>
                <a:gd name="T28" fmla="*/ 718 w 2723"/>
                <a:gd name="T29" fmla="*/ 63 h 389"/>
                <a:gd name="T30" fmla="*/ 767 w 2723"/>
                <a:gd name="T31" fmla="*/ 237 h 389"/>
                <a:gd name="T32" fmla="*/ 816 w 2723"/>
                <a:gd name="T33" fmla="*/ 331 h 389"/>
                <a:gd name="T34" fmla="*/ 865 w 2723"/>
                <a:gd name="T35" fmla="*/ 348 h 389"/>
                <a:gd name="T36" fmla="*/ 913 w 2723"/>
                <a:gd name="T37" fmla="*/ 74 h 389"/>
                <a:gd name="T38" fmla="*/ 962 w 2723"/>
                <a:gd name="T39" fmla="*/ 36 h 389"/>
                <a:gd name="T40" fmla="*/ 1011 w 2723"/>
                <a:gd name="T41" fmla="*/ 108 h 389"/>
                <a:gd name="T42" fmla="*/ 1060 w 2723"/>
                <a:gd name="T43" fmla="*/ 99 h 389"/>
                <a:gd name="T44" fmla="*/ 1109 w 2723"/>
                <a:gd name="T45" fmla="*/ 83 h 389"/>
                <a:gd name="T46" fmla="*/ 1158 w 2723"/>
                <a:gd name="T47" fmla="*/ 227 h 389"/>
                <a:gd name="T48" fmla="*/ 1207 w 2723"/>
                <a:gd name="T49" fmla="*/ 353 h 389"/>
                <a:gd name="T50" fmla="*/ 1256 w 2723"/>
                <a:gd name="T51" fmla="*/ 343 h 389"/>
                <a:gd name="T52" fmla="*/ 1305 w 2723"/>
                <a:gd name="T53" fmla="*/ 89 h 389"/>
                <a:gd name="T54" fmla="*/ 1354 w 2723"/>
                <a:gd name="T55" fmla="*/ 38 h 389"/>
                <a:gd name="T56" fmla="*/ 1402 w 2723"/>
                <a:gd name="T57" fmla="*/ 111 h 389"/>
                <a:gd name="T58" fmla="*/ 1451 w 2723"/>
                <a:gd name="T59" fmla="*/ 89 h 389"/>
                <a:gd name="T60" fmla="*/ 1500 w 2723"/>
                <a:gd name="T61" fmla="*/ 78 h 389"/>
                <a:gd name="T62" fmla="*/ 1549 w 2723"/>
                <a:gd name="T63" fmla="*/ 245 h 389"/>
                <a:gd name="T64" fmla="*/ 1598 w 2723"/>
                <a:gd name="T65" fmla="*/ 358 h 389"/>
                <a:gd name="T66" fmla="*/ 1647 w 2723"/>
                <a:gd name="T67" fmla="*/ 356 h 389"/>
                <a:gd name="T68" fmla="*/ 1696 w 2723"/>
                <a:gd name="T69" fmla="*/ 189 h 389"/>
                <a:gd name="T70" fmla="*/ 1745 w 2723"/>
                <a:gd name="T71" fmla="*/ 131 h 389"/>
                <a:gd name="T72" fmla="*/ 1794 w 2723"/>
                <a:gd name="T73" fmla="*/ 245 h 389"/>
                <a:gd name="T74" fmla="*/ 1843 w 2723"/>
                <a:gd name="T75" fmla="*/ 232 h 389"/>
                <a:gd name="T76" fmla="*/ 1891 w 2723"/>
                <a:gd name="T77" fmla="*/ 139 h 389"/>
                <a:gd name="T78" fmla="*/ 1940 w 2723"/>
                <a:gd name="T79" fmla="*/ 268 h 389"/>
                <a:gd name="T80" fmla="*/ 1989 w 2723"/>
                <a:gd name="T81" fmla="*/ 371 h 389"/>
                <a:gd name="T82" fmla="*/ 2038 w 2723"/>
                <a:gd name="T83" fmla="*/ 381 h 389"/>
                <a:gd name="T84" fmla="*/ 2087 w 2723"/>
                <a:gd name="T85" fmla="*/ 340 h 389"/>
                <a:gd name="T86" fmla="*/ 2136 w 2723"/>
                <a:gd name="T87" fmla="*/ 227 h 389"/>
                <a:gd name="T88" fmla="*/ 2185 w 2723"/>
                <a:gd name="T89" fmla="*/ 288 h 389"/>
                <a:gd name="T90" fmla="*/ 2234 w 2723"/>
                <a:gd name="T91" fmla="*/ 288 h 389"/>
                <a:gd name="T92" fmla="*/ 2283 w 2723"/>
                <a:gd name="T93" fmla="*/ 172 h 389"/>
                <a:gd name="T94" fmla="*/ 2332 w 2723"/>
                <a:gd name="T95" fmla="*/ 260 h 389"/>
                <a:gd name="T96" fmla="*/ 2380 w 2723"/>
                <a:gd name="T97" fmla="*/ 366 h 389"/>
                <a:gd name="T98" fmla="*/ 2429 w 2723"/>
                <a:gd name="T99" fmla="*/ 361 h 389"/>
                <a:gd name="T100" fmla="*/ 2478 w 2723"/>
                <a:gd name="T101" fmla="*/ 91 h 389"/>
                <a:gd name="T102" fmla="*/ 2527 w 2723"/>
                <a:gd name="T103" fmla="*/ 25 h 389"/>
                <a:gd name="T104" fmla="*/ 2576 w 2723"/>
                <a:gd name="T105" fmla="*/ 99 h 389"/>
                <a:gd name="T106" fmla="*/ 2625 w 2723"/>
                <a:gd name="T107" fmla="*/ 89 h 389"/>
                <a:gd name="T108" fmla="*/ 2674 w 2723"/>
                <a:gd name="T109" fmla="*/ 93 h 389"/>
                <a:gd name="T110" fmla="*/ 2723 w 2723"/>
                <a:gd name="T111" fmla="*/ 242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389">
                  <a:moveTo>
                    <a:pt x="0" y="298"/>
                  </a:moveTo>
                  <a:lnTo>
                    <a:pt x="17" y="331"/>
                  </a:lnTo>
                  <a:lnTo>
                    <a:pt x="33" y="358"/>
                  </a:lnTo>
                  <a:lnTo>
                    <a:pt x="49" y="363"/>
                  </a:lnTo>
                  <a:lnTo>
                    <a:pt x="66" y="366"/>
                  </a:lnTo>
                  <a:lnTo>
                    <a:pt x="82" y="346"/>
                  </a:lnTo>
                  <a:lnTo>
                    <a:pt x="98" y="298"/>
                  </a:lnTo>
                  <a:lnTo>
                    <a:pt x="114" y="184"/>
                  </a:lnTo>
                  <a:lnTo>
                    <a:pt x="131" y="78"/>
                  </a:lnTo>
                  <a:lnTo>
                    <a:pt x="147" y="15"/>
                  </a:lnTo>
                  <a:lnTo>
                    <a:pt x="163" y="18"/>
                  </a:lnTo>
                  <a:lnTo>
                    <a:pt x="180" y="46"/>
                  </a:lnTo>
                  <a:lnTo>
                    <a:pt x="196" y="46"/>
                  </a:lnTo>
                  <a:lnTo>
                    <a:pt x="212" y="111"/>
                  </a:lnTo>
                  <a:lnTo>
                    <a:pt x="229" y="111"/>
                  </a:lnTo>
                  <a:lnTo>
                    <a:pt x="245" y="104"/>
                  </a:lnTo>
                  <a:lnTo>
                    <a:pt x="261" y="96"/>
                  </a:lnTo>
                  <a:lnTo>
                    <a:pt x="277" y="89"/>
                  </a:lnTo>
                  <a:lnTo>
                    <a:pt x="294" y="0"/>
                  </a:lnTo>
                  <a:lnTo>
                    <a:pt x="310" y="18"/>
                  </a:lnTo>
                  <a:lnTo>
                    <a:pt x="326" y="74"/>
                  </a:lnTo>
                  <a:lnTo>
                    <a:pt x="343" y="108"/>
                  </a:lnTo>
                  <a:lnTo>
                    <a:pt x="359" y="161"/>
                  </a:lnTo>
                  <a:lnTo>
                    <a:pt x="376" y="240"/>
                  </a:lnTo>
                  <a:lnTo>
                    <a:pt x="392" y="293"/>
                  </a:lnTo>
                  <a:lnTo>
                    <a:pt x="408" y="331"/>
                  </a:lnTo>
                  <a:lnTo>
                    <a:pt x="424" y="358"/>
                  </a:lnTo>
                  <a:lnTo>
                    <a:pt x="440" y="358"/>
                  </a:lnTo>
                  <a:lnTo>
                    <a:pt x="457" y="366"/>
                  </a:lnTo>
                  <a:lnTo>
                    <a:pt x="473" y="343"/>
                  </a:lnTo>
                  <a:lnTo>
                    <a:pt x="490" y="295"/>
                  </a:lnTo>
                  <a:lnTo>
                    <a:pt x="506" y="167"/>
                  </a:lnTo>
                  <a:lnTo>
                    <a:pt x="522" y="71"/>
                  </a:lnTo>
                  <a:lnTo>
                    <a:pt x="539" y="48"/>
                  </a:lnTo>
                  <a:lnTo>
                    <a:pt x="555" y="33"/>
                  </a:lnTo>
                  <a:lnTo>
                    <a:pt x="571" y="33"/>
                  </a:lnTo>
                  <a:lnTo>
                    <a:pt x="587" y="63"/>
                  </a:lnTo>
                  <a:lnTo>
                    <a:pt x="603" y="106"/>
                  </a:lnTo>
                  <a:lnTo>
                    <a:pt x="620" y="119"/>
                  </a:lnTo>
                  <a:lnTo>
                    <a:pt x="636" y="101"/>
                  </a:lnTo>
                  <a:lnTo>
                    <a:pt x="653" y="101"/>
                  </a:lnTo>
                  <a:lnTo>
                    <a:pt x="669" y="101"/>
                  </a:lnTo>
                  <a:lnTo>
                    <a:pt x="685" y="8"/>
                  </a:lnTo>
                  <a:lnTo>
                    <a:pt x="702" y="15"/>
                  </a:lnTo>
                  <a:lnTo>
                    <a:pt x="718" y="63"/>
                  </a:lnTo>
                  <a:lnTo>
                    <a:pt x="734" y="101"/>
                  </a:lnTo>
                  <a:lnTo>
                    <a:pt x="750" y="172"/>
                  </a:lnTo>
                  <a:lnTo>
                    <a:pt x="767" y="237"/>
                  </a:lnTo>
                  <a:lnTo>
                    <a:pt x="783" y="310"/>
                  </a:lnTo>
                  <a:lnTo>
                    <a:pt x="799" y="331"/>
                  </a:lnTo>
                  <a:lnTo>
                    <a:pt x="816" y="331"/>
                  </a:lnTo>
                  <a:lnTo>
                    <a:pt x="832" y="338"/>
                  </a:lnTo>
                  <a:lnTo>
                    <a:pt x="848" y="368"/>
                  </a:lnTo>
                  <a:lnTo>
                    <a:pt x="865" y="348"/>
                  </a:lnTo>
                  <a:lnTo>
                    <a:pt x="881" y="288"/>
                  </a:lnTo>
                  <a:lnTo>
                    <a:pt x="897" y="169"/>
                  </a:lnTo>
                  <a:lnTo>
                    <a:pt x="913" y="74"/>
                  </a:lnTo>
                  <a:lnTo>
                    <a:pt x="930" y="25"/>
                  </a:lnTo>
                  <a:lnTo>
                    <a:pt x="946" y="25"/>
                  </a:lnTo>
                  <a:lnTo>
                    <a:pt x="962" y="36"/>
                  </a:lnTo>
                  <a:lnTo>
                    <a:pt x="979" y="111"/>
                  </a:lnTo>
                  <a:lnTo>
                    <a:pt x="995" y="108"/>
                  </a:lnTo>
                  <a:lnTo>
                    <a:pt x="1011" y="108"/>
                  </a:lnTo>
                  <a:lnTo>
                    <a:pt x="1028" y="108"/>
                  </a:lnTo>
                  <a:lnTo>
                    <a:pt x="1044" y="99"/>
                  </a:lnTo>
                  <a:lnTo>
                    <a:pt x="1060" y="99"/>
                  </a:lnTo>
                  <a:lnTo>
                    <a:pt x="1076" y="0"/>
                  </a:lnTo>
                  <a:lnTo>
                    <a:pt x="1093" y="0"/>
                  </a:lnTo>
                  <a:lnTo>
                    <a:pt x="1109" y="83"/>
                  </a:lnTo>
                  <a:lnTo>
                    <a:pt x="1125" y="116"/>
                  </a:lnTo>
                  <a:lnTo>
                    <a:pt x="1142" y="172"/>
                  </a:lnTo>
                  <a:lnTo>
                    <a:pt x="1158" y="227"/>
                  </a:lnTo>
                  <a:lnTo>
                    <a:pt x="1174" y="283"/>
                  </a:lnTo>
                  <a:lnTo>
                    <a:pt x="1191" y="333"/>
                  </a:lnTo>
                  <a:lnTo>
                    <a:pt x="1207" y="353"/>
                  </a:lnTo>
                  <a:lnTo>
                    <a:pt x="1223" y="358"/>
                  </a:lnTo>
                  <a:lnTo>
                    <a:pt x="1239" y="356"/>
                  </a:lnTo>
                  <a:lnTo>
                    <a:pt x="1256" y="343"/>
                  </a:lnTo>
                  <a:lnTo>
                    <a:pt x="1272" y="283"/>
                  </a:lnTo>
                  <a:lnTo>
                    <a:pt x="1288" y="182"/>
                  </a:lnTo>
                  <a:lnTo>
                    <a:pt x="1305" y="89"/>
                  </a:lnTo>
                  <a:lnTo>
                    <a:pt x="1321" y="28"/>
                  </a:lnTo>
                  <a:lnTo>
                    <a:pt x="1337" y="25"/>
                  </a:lnTo>
                  <a:lnTo>
                    <a:pt x="1354" y="38"/>
                  </a:lnTo>
                  <a:lnTo>
                    <a:pt x="1370" y="56"/>
                  </a:lnTo>
                  <a:lnTo>
                    <a:pt x="1386" y="96"/>
                  </a:lnTo>
                  <a:lnTo>
                    <a:pt x="1402" y="111"/>
                  </a:lnTo>
                  <a:lnTo>
                    <a:pt x="1419" y="106"/>
                  </a:lnTo>
                  <a:lnTo>
                    <a:pt x="1435" y="86"/>
                  </a:lnTo>
                  <a:lnTo>
                    <a:pt x="1451" y="89"/>
                  </a:lnTo>
                  <a:lnTo>
                    <a:pt x="1468" y="5"/>
                  </a:lnTo>
                  <a:lnTo>
                    <a:pt x="1484" y="10"/>
                  </a:lnTo>
                  <a:lnTo>
                    <a:pt x="1500" y="78"/>
                  </a:lnTo>
                  <a:lnTo>
                    <a:pt x="1517" y="126"/>
                  </a:lnTo>
                  <a:lnTo>
                    <a:pt x="1533" y="184"/>
                  </a:lnTo>
                  <a:lnTo>
                    <a:pt x="1549" y="245"/>
                  </a:lnTo>
                  <a:lnTo>
                    <a:pt x="1565" y="293"/>
                  </a:lnTo>
                  <a:lnTo>
                    <a:pt x="1582" y="328"/>
                  </a:lnTo>
                  <a:lnTo>
                    <a:pt x="1598" y="358"/>
                  </a:lnTo>
                  <a:lnTo>
                    <a:pt x="1614" y="374"/>
                  </a:lnTo>
                  <a:lnTo>
                    <a:pt x="1631" y="376"/>
                  </a:lnTo>
                  <a:lnTo>
                    <a:pt x="1647" y="356"/>
                  </a:lnTo>
                  <a:lnTo>
                    <a:pt x="1663" y="325"/>
                  </a:lnTo>
                  <a:lnTo>
                    <a:pt x="1680" y="237"/>
                  </a:lnTo>
                  <a:lnTo>
                    <a:pt x="1696" y="189"/>
                  </a:lnTo>
                  <a:lnTo>
                    <a:pt x="1712" y="136"/>
                  </a:lnTo>
                  <a:lnTo>
                    <a:pt x="1728" y="126"/>
                  </a:lnTo>
                  <a:lnTo>
                    <a:pt x="1745" y="131"/>
                  </a:lnTo>
                  <a:lnTo>
                    <a:pt x="1761" y="164"/>
                  </a:lnTo>
                  <a:lnTo>
                    <a:pt x="1777" y="225"/>
                  </a:lnTo>
                  <a:lnTo>
                    <a:pt x="1794" y="245"/>
                  </a:lnTo>
                  <a:lnTo>
                    <a:pt x="1810" y="245"/>
                  </a:lnTo>
                  <a:lnTo>
                    <a:pt x="1826" y="240"/>
                  </a:lnTo>
                  <a:lnTo>
                    <a:pt x="1843" y="232"/>
                  </a:lnTo>
                  <a:lnTo>
                    <a:pt x="1859" y="119"/>
                  </a:lnTo>
                  <a:lnTo>
                    <a:pt x="1875" y="111"/>
                  </a:lnTo>
                  <a:lnTo>
                    <a:pt x="1891" y="139"/>
                  </a:lnTo>
                  <a:lnTo>
                    <a:pt x="1908" y="189"/>
                  </a:lnTo>
                  <a:lnTo>
                    <a:pt x="1924" y="222"/>
                  </a:lnTo>
                  <a:lnTo>
                    <a:pt x="1940" y="268"/>
                  </a:lnTo>
                  <a:lnTo>
                    <a:pt x="1957" y="305"/>
                  </a:lnTo>
                  <a:lnTo>
                    <a:pt x="1973" y="340"/>
                  </a:lnTo>
                  <a:lnTo>
                    <a:pt x="1989" y="371"/>
                  </a:lnTo>
                  <a:lnTo>
                    <a:pt x="2006" y="381"/>
                  </a:lnTo>
                  <a:lnTo>
                    <a:pt x="2022" y="389"/>
                  </a:lnTo>
                  <a:lnTo>
                    <a:pt x="2038" y="381"/>
                  </a:lnTo>
                  <a:lnTo>
                    <a:pt x="2054" y="363"/>
                  </a:lnTo>
                  <a:lnTo>
                    <a:pt x="2071" y="343"/>
                  </a:lnTo>
                  <a:lnTo>
                    <a:pt x="2087" y="340"/>
                  </a:lnTo>
                  <a:lnTo>
                    <a:pt x="2103" y="288"/>
                  </a:lnTo>
                  <a:lnTo>
                    <a:pt x="2120" y="240"/>
                  </a:lnTo>
                  <a:lnTo>
                    <a:pt x="2136" y="227"/>
                  </a:lnTo>
                  <a:lnTo>
                    <a:pt x="2152" y="227"/>
                  </a:lnTo>
                  <a:lnTo>
                    <a:pt x="2169" y="260"/>
                  </a:lnTo>
                  <a:lnTo>
                    <a:pt x="2185" y="288"/>
                  </a:lnTo>
                  <a:lnTo>
                    <a:pt x="2201" y="300"/>
                  </a:lnTo>
                  <a:lnTo>
                    <a:pt x="2217" y="303"/>
                  </a:lnTo>
                  <a:lnTo>
                    <a:pt x="2234" y="288"/>
                  </a:lnTo>
                  <a:lnTo>
                    <a:pt x="2250" y="177"/>
                  </a:lnTo>
                  <a:lnTo>
                    <a:pt x="2266" y="159"/>
                  </a:lnTo>
                  <a:lnTo>
                    <a:pt x="2283" y="172"/>
                  </a:lnTo>
                  <a:lnTo>
                    <a:pt x="2299" y="184"/>
                  </a:lnTo>
                  <a:lnTo>
                    <a:pt x="2315" y="222"/>
                  </a:lnTo>
                  <a:lnTo>
                    <a:pt x="2332" y="260"/>
                  </a:lnTo>
                  <a:lnTo>
                    <a:pt x="2348" y="313"/>
                  </a:lnTo>
                  <a:lnTo>
                    <a:pt x="2364" y="346"/>
                  </a:lnTo>
                  <a:lnTo>
                    <a:pt x="2380" y="366"/>
                  </a:lnTo>
                  <a:lnTo>
                    <a:pt x="2397" y="374"/>
                  </a:lnTo>
                  <a:lnTo>
                    <a:pt x="2413" y="374"/>
                  </a:lnTo>
                  <a:lnTo>
                    <a:pt x="2429" y="361"/>
                  </a:lnTo>
                  <a:lnTo>
                    <a:pt x="2446" y="300"/>
                  </a:lnTo>
                  <a:lnTo>
                    <a:pt x="2462" y="187"/>
                  </a:lnTo>
                  <a:lnTo>
                    <a:pt x="2478" y="91"/>
                  </a:lnTo>
                  <a:lnTo>
                    <a:pt x="2495" y="21"/>
                  </a:lnTo>
                  <a:lnTo>
                    <a:pt x="2511" y="28"/>
                  </a:lnTo>
                  <a:lnTo>
                    <a:pt x="2527" y="25"/>
                  </a:lnTo>
                  <a:lnTo>
                    <a:pt x="2543" y="48"/>
                  </a:lnTo>
                  <a:lnTo>
                    <a:pt x="2560" y="93"/>
                  </a:lnTo>
                  <a:lnTo>
                    <a:pt x="2576" y="99"/>
                  </a:lnTo>
                  <a:lnTo>
                    <a:pt x="2592" y="83"/>
                  </a:lnTo>
                  <a:lnTo>
                    <a:pt x="2609" y="78"/>
                  </a:lnTo>
                  <a:lnTo>
                    <a:pt x="2625" y="89"/>
                  </a:lnTo>
                  <a:lnTo>
                    <a:pt x="2641" y="21"/>
                  </a:lnTo>
                  <a:lnTo>
                    <a:pt x="2658" y="25"/>
                  </a:lnTo>
                  <a:lnTo>
                    <a:pt x="2674" y="93"/>
                  </a:lnTo>
                  <a:lnTo>
                    <a:pt x="2690" y="121"/>
                  </a:lnTo>
                  <a:lnTo>
                    <a:pt x="2706" y="177"/>
                  </a:lnTo>
                  <a:lnTo>
                    <a:pt x="2723" y="242"/>
                  </a:lnTo>
                </a:path>
              </a:pathLst>
            </a:custGeom>
            <a:noFill/>
            <a:ln w="2540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6" name="Freeform 67"/>
            <p:cNvSpPr>
              <a:spLocks/>
            </p:cNvSpPr>
            <p:nvPr/>
          </p:nvSpPr>
          <p:spPr bwMode="auto">
            <a:xfrm>
              <a:off x="3452813" y="2605088"/>
              <a:ext cx="4322763" cy="617538"/>
            </a:xfrm>
            <a:custGeom>
              <a:avLst/>
              <a:gdLst>
                <a:gd name="T0" fmla="*/ 33 w 2723"/>
                <a:gd name="T1" fmla="*/ 341 h 389"/>
                <a:gd name="T2" fmla="*/ 82 w 2723"/>
                <a:gd name="T3" fmla="*/ 351 h 389"/>
                <a:gd name="T4" fmla="*/ 131 w 2723"/>
                <a:gd name="T5" fmla="*/ 40 h 389"/>
                <a:gd name="T6" fmla="*/ 180 w 2723"/>
                <a:gd name="T7" fmla="*/ 48 h 389"/>
                <a:gd name="T8" fmla="*/ 229 w 2723"/>
                <a:gd name="T9" fmla="*/ 116 h 389"/>
                <a:gd name="T10" fmla="*/ 277 w 2723"/>
                <a:gd name="T11" fmla="*/ 103 h 389"/>
                <a:gd name="T12" fmla="*/ 326 w 2723"/>
                <a:gd name="T13" fmla="*/ 90 h 389"/>
                <a:gd name="T14" fmla="*/ 376 w 2723"/>
                <a:gd name="T15" fmla="*/ 205 h 389"/>
                <a:gd name="T16" fmla="*/ 424 w 2723"/>
                <a:gd name="T17" fmla="*/ 341 h 389"/>
                <a:gd name="T18" fmla="*/ 473 w 2723"/>
                <a:gd name="T19" fmla="*/ 343 h 389"/>
                <a:gd name="T20" fmla="*/ 522 w 2723"/>
                <a:gd name="T21" fmla="*/ 63 h 389"/>
                <a:gd name="T22" fmla="*/ 571 w 2723"/>
                <a:gd name="T23" fmla="*/ 28 h 389"/>
                <a:gd name="T24" fmla="*/ 620 w 2723"/>
                <a:gd name="T25" fmla="*/ 110 h 389"/>
                <a:gd name="T26" fmla="*/ 669 w 2723"/>
                <a:gd name="T27" fmla="*/ 78 h 389"/>
                <a:gd name="T28" fmla="*/ 718 w 2723"/>
                <a:gd name="T29" fmla="*/ 80 h 389"/>
                <a:gd name="T30" fmla="*/ 767 w 2723"/>
                <a:gd name="T31" fmla="*/ 208 h 389"/>
                <a:gd name="T32" fmla="*/ 816 w 2723"/>
                <a:gd name="T33" fmla="*/ 343 h 389"/>
                <a:gd name="T34" fmla="*/ 865 w 2723"/>
                <a:gd name="T35" fmla="*/ 341 h 389"/>
                <a:gd name="T36" fmla="*/ 913 w 2723"/>
                <a:gd name="T37" fmla="*/ 30 h 389"/>
                <a:gd name="T38" fmla="*/ 962 w 2723"/>
                <a:gd name="T39" fmla="*/ 40 h 389"/>
                <a:gd name="T40" fmla="*/ 1011 w 2723"/>
                <a:gd name="T41" fmla="*/ 98 h 389"/>
                <a:gd name="T42" fmla="*/ 1060 w 2723"/>
                <a:gd name="T43" fmla="*/ 78 h 389"/>
                <a:gd name="T44" fmla="*/ 1109 w 2723"/>
                <a:gd name="T45" fmla="*/ 71 h 389"/>
                <a:gd name="T46" fmla="*/ 1158 w 2723"/>
                <a:gd name="T47" fmla="*/ 211 h 389"/>
                <a:gd name="T48" fmla="*/ 1207 w 2723"/>
                <a:gd name="T49" fmla="*/ 324 h 389"/>
                <a:gd name="T50" fmla="*/ 1256 w 2723"/>
                <a:gd name="T51" fmla="*/ 318 h 389"/>
                <a:gd name="T52" fmla="*/ 1305 w 2723"/>
                <a:gd name="T53" fmla="*/ 28 h 389"/>
                <a:gd name="T54" fmla="*/ 1354 w 2723"/>
                <a:gd name="T55" fmla="*/ 28 h 389"/>
                <a:gd name="T56" fmla="*/ 1402 w 2723"/>
                <a:gd name="T57" fmla="*/ 105 h 389"/>
                <a:gd name="T58" fmla="*/ 1451 w 2723"/>
                <a:gd name="T59" fmla="*/ 78 h 389"/>
                <a:gd name="T60" fmla="*/ 1500 w 2723"/>
                <a:gd name="T61" fmla="*/ 78 h 389"/>
                <a:gd name="T62" fmla="*/ 1549 w 2723"/>
                <a:gd name="T63" fmla="*/ 226 h 389"/>
                <a:gd name="T64" fmla="*/ 1598 w 2723"/>
                <a:gd name="T65" fmla="*/ 326 h 389"/>
                <a:gd name="T66" fmla="*/ 1647 w 2723"/>
                <a:gd name="T67" fmla="*/ 346 h 389"/>
                <a:gd name="T68" fmla="*/ 1696 w 2723"/>
                <a:gd name="T69" fmla="*/ 163 h 389"/>
                <a:gd name="T70" fmla="*/ 1745 w 2723"/>
                <a:gd name="T71" fmla="*/ 116 h 389"/>
                <a:gd name="T72" fmla="*/ 1794 w 2723"/>
                <a:gd name="T73" fmla="*/ 241 h 389"/>
                <a:gd name="T74" fmla="*/ 1843 w 2723"/>
                <a:gd name="T75" fmla="*/ 211 h 389"/>
                <a:gd name="T76" fmla="*/ 1891 w 2723"/>
                <a:gd name="T77" fmla="*/ 146 h 389"/>
                <a:gd name="T78" fmla="*/ 1940 w 2723"/>
                <a:gd name="T79" fmla="*/ 266 h 389"/>
                <a:gd name="T80" fmla="*/ 1989 w 2723"/>
                <a:gd name="T81" fmla="*/ 374 h 389"/>
                <a:gd name="T82" fmla="*/ 2038 w 2723"/>
                <a:gd name="T83" fmla="*/ 384 h 389"/>
                <a:gd name="T84" fmla="*/ 2087 w 2723"/>
                <a:gd name="T85" fmla="*/ 316 h 389"/>
                <a:gd name="T86" fmla="*/ 2136 w 2723"/>
                <a:gd name="T87" fmla="*/ 243 h 389"/>
                <a:gd name="T88" fmla="*/ 2185 w 2723"/>
                <a:gd name="T89" fmla="*/ 306 h 389"/>
                <a:gd name="T90" fmla="*/ 2234 w 2723"/>
                <a:gd name="T91" fmla="*/ 276 h 389"/>
                <a:gd name="T92" fmla="*/ 2283 w 2723"/>
                <a:gd name="T93" fmla="*/ 183 h 389"/>
                <a:gd name="T94" fmla="*/ 2332 w 2723"/>
                <a:gd name="T95" fmla="*/ 268 h 389"/>
                <a:gd name="T96" fmla="*/ 2380 w 2723"/>
                <a:gd name="T97" fmla="*/ 376 h 389"/>
                <a:gd name="T98" fmla="*/ 2429 w 2723"/>
                <a:gd name="T99" fmla="*/ 358 h 389"/>
                <a:gd name="T100" fmla="*/ 2478 w 2723"/>
                <a:gd name="T101" fmla="*/ 45 h 389"/>
                <a:gd name="T102" fmla="*/ 2527 w 2723"/>
                <a:gd name="T103" fmla="*/ 8 h 389"/>
                <a:gd name="T104" fmla="*/ 2576 w 2723"/>
                <a:gd name="T105" fmla="*/ 63 h 389"/>
                <a:gd name="T106" fmla="*/ 2625 w 2723"/>
                <a:gd name="T107" fmla="*/ 35 h 389"/>
                <a:gd name="T108" fmla="*/ 2674 w 2723"/>
                <a:gd name="T109" fmla="*/ 78 h 389"/>
                <a:gd name="T110" fmla="*/ 2723 w 2723"/>
                <a:gd name="T111" fmla="*/ 205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389">
                  <a:moveTo>
                    <a:pt x="0" y="278"/>
                  </a:moveTo>
                  <a:lnTo>
                    <a:pt x="17" y="316"/>
                  </a:lnTo>
                  <a:lnTo>
                    <a:pt x="33" y="341"/>
                  </a:lnTo>
                  <a:lnTo>
                    <a:pt x="49" y="356"/>
                  </a:lnTo>
                  <a:lnTo>
                    <a:pt x="66" y="358"/>
                  </a:lnTo>
                  <a:lnTo>
                    <a:pt x="82" y="351"/>
                  </a:lnTo>
                  <a:lnTo>
                    <a:pt x="98" y="301"/>
                  </a:lnTo>
                  <a:lnTo>
                    <a:pt x="114" y="166"/>
                  </a:lnTo>
                  <a:lnTo>
                    <a:pt x="131" y="40"/>
                  </a:lnTo>
                  <a:lnTo>
                    <a:pt x="147" y="33"/>
                  </a:lnTo>
                  <a:lnTo>
                    <a:pt x="163" y="28"/>
                  </a:lnTo>
                  <a:lnTo>
                    <a:pt x="180" y="48"/>
                  </a:lnTo>
                  <a:lnTo>
                    <a:pt x="196" y="80"/>
                  </a:lnTo>
                  <a:lnTo>
                    <a:pt x="212" y="116"/>
                  </a:lnTo>
                  <a:lnTo>
                    <a:pt x="229" y="116"/>
                  </a:lnTo>
                  <a:lnTo>
                    <a:pt x="245" y="101"/>
                  </a:lnTo>
                  <a:lnTo>
                    <a:pt x="261" y="90"/>
                  </a:lnTo>
                  <a:lnTo>
                    <a:pt x="277" y="103"/>
                  </a:lnTo>
                  <a:lnTo>
                    <a:pt x="294" y="18"/>
                  </a:lnTo>
                  <a:lnTo>
                    <a:pt x="310" y="35"/>
                  </a:lnTo>
                  <a:lnTo>
                    <a:pt x="326" y="90"/>
                  </a:lnTo>
                  <a:lnTo>
                    <a:pt x="343" y="123"/>
                  </a:lnTo>
                  <a:lnTo>
                    <a:pt x="359" y="188"/>
                  </a:lnTo>
                  <a:lnTo>
                    <a:pt x="376" y="205"/>
                  </a:lnTo>
                  <a:lnTo>
                    <a:pt x="392" y="273"/>
                  </a:lnTo>
                  <a:lnTo>
                    <a:pt x="408" y="311"/>
                  </a:lnTo>
                  <a:lnTo>
                    <a:pt x="424" y="341"/>
                  </a:lnTo>
                  <a:lnTo>
                    <a:pt x="440" y="351"/>
                  </a:lnTo>
                  <a:lnTo>
                    <a:pt x="457" y="351"/>
                  </a:lnTo>
                  <a:lnTo>
                    <a:pt x="473" y="343"/>
                  </a:lnTo>
                  <a:lnTo>
                    <a:pt x="490" y="298"/>
                  </a:lnTo>
                  <a:lnTo>
                    <a:pt x="506" y="181"/>
                  </a:lnTo>
                  <a:lnTo>
                    <a:pt x="522" y="63"/>
                  </a:lnTo>
                  <a:lnTo>
                    <a:pt x="539" y="8"/>
                  </a:lnTo>
                  <a:lnTo>
                    <a:pt x="555" y="0"/>
                  </a:lnTo>
                  <a:lnTo>
                    <a:pt x="571" y="28"/>
                  </a:lnTo>
                  <a:lnTo>
                    <a:pt x="587" y="60"/>
                  </a:lnTo>
                  <a:lnTo>
                    <a:pt x="603" y="110"/>
                  </a:lnTo>
                  <a:lnTo>
                    <a:pt x="620" y="110"/>
                  </a:lnTo>
                  <a:lnTo>
                    <a:pt x="636" y="103"/>
                  </a:lnTo>
                  <a:lnTo>
                    <a:pt x="653" y="103"/>
                  </a:lnTo>
                  <a:lnTo>
                    <a:pt x="669" y="78"/>
                  </a:lnTo>
                  <a:lnTo>
                    <a:pt x="685" y="15"/>
                  </a:lnTo>
                  <a:lnTo>
                    <a:pt x="702" y="25"/>
                  </a:lnTo>
                  <a:lnTo>
                    <a:pt x="718" y="80"/>
                  </a:lnTo>
                  <a:lnTo>
                    <a:pt x="734" y="116"/>
                  </a:lnTo>
                  <a:lnTo>
                    <a:pt x="750" y="166"/>
                  </a:lnTo>
                  <a:lnTo>
                    <a:pt x="767" y="208"/>
                  </a:lnTo>
                  <a:lnTo>
                    <a:pt x="783" y="263"/>
                  </a:lnTo>
                  <a:lnTo>
                    <a:pt x="799" y="324"/>
                  </a:lnTo>
                  <a:lnTo>
                    <a:pt x="816" y="343"/>
                  </a:lnTo>
                  <a:lnTo>
                    <a:pt x="832" y="356"/>
                  </a:lnTo>
                  <a:lnTo>
                    <a:pt x="848" y="348"/>
                  </a:lnTo>
                  <a:lnTo>
                    <a:pt x="865" y="341"/>
                  </a:lnTo>
                  <a:lnTo>
                    <a:pt x="881" y="301"/>
                  </a:lnTo>
                  <a:lnTo>
                    <a:pt x="897" y="175"/>
                  </a:lnTo>
                  <a:lnTo>
                    <a:pt x="913" y="30"/>
                  </a:lnTo>
                  <a:lnTo>
                    <a:pt x="930" y="25"/>
                  </a:lnTo>
                  <a:lnTo>
                    <a:pt x="946" y="28"/>
                  </a:lnTo>
                  <a:lnTo>
                    <a:pt x="962" y="40"/>
                  </a:lnTo>
                  <a:lnTo>
                    <a:pt x="979" y="58"/>
                  </a:lnTo>
                  <a:lnTo>
                    <a:pt x="995" y="101"/>
                  </a:lnTo>
                  <a:lnTo>
                    <a:pt x="1011" y="98"/>
                  </a:lnTo>
                  <a:lnTo>
                    <a:pt x="1028" y="98"/>
                  </a:lnTo>
                  <a:lnTo>
                    <a:pt x="1044" y="93"/>
                  </a:lnTo>
                  <a:lnTo>
                    <a:pt x="1060" y="78"/>
                  </a:lnTo>
                  <a:lnTo>
                    <a:pt x="1076" y="3"/>
                  </a:lnTo>
                  <a:lnTo>
                    <a:pt x="1093" y="23"/>
                  </a:lnTo>
                  <a:lnTo>
                    <a:pt x="1109" y="71"/>
                  </a:lnTo>
                  <a:lnTo>
                    <a:pt x="1125" y="113"/>
                  </a:lnTo>
                  <a:lnTo>
                    <a:pt x="1142" y="181"/>
                  </a:lnTo>
                  <a:lnTo>
                    <a:pt x="1158" y="211"/>
                  </a:lnTo>
                  <a:lnTo>
                    <a:pt x="1174" y="263"/>
                  </a:lnTo>
                  <a:lnTo>
                    <a:pt x="1191" y="306"/>
                  </a:lnTo>
                  <a:lnTo>
                    <a:pt x="1207" y="324"/>
                  </a:lnTo>
                  <a:lnTo>
                    <a:pt x="1223" y="354"/>
                  </a:lnTo>
                  <a:lnTo>
                    <a:pt x="1239" y="361"/>
                  </a:lnTo>
                  <a:lnTo>
                    <a:pt x="1256" y="318"/>
                  </a:lnTo>
                  <a:lnTo>
                    <a:pt x="1272" y="296"/>
                  </a:lnTo>
                  <a:lnTo>
                    <a:pt x="1288" y="186"/>
                  </a:lnTo>
                  <a:lnTo>
                    <a:pt x="1305" y="28"/>
                  </a:lnTo>
                  <a:lnTo>
                    <a:pt x="1321" y="0"/>
                  </a:lnTo>
                  <a:lnTo>
                    <a:pt x="1337" y="0"/>
                  </a:lnTo>
                  <a:lnTo>
                    <a:pt x="1354" y="28"/>
                  </a:lnTo>
                  <a:lnTo>
                    <a:pt x="1370" y="55"/>
                  </a:lnTo>
                  <a:lnTo>
                    <a:pt x="1386" y="98"/>
                  </a:lnTo>
                  <a:lnTo>
                    <a:pt x="1402" y="105"/>
                  </a:lnTo>
                  <a:lnTo>
                    <a:pt x="1419" y="103"/>
                  </a:lnTo>
                  <a:lnTo>
                    <a:pt x="1435" y="98"/>
                  </a:lnTo>
                  <a:lnTo>
                    <a:pt x="1451" y="78"/>
                  </a:lnTo>
                  <a:lnTo>
                    <a:pt x="1468" y="13"/>
                  </a:lnTo>
                  <a:lnTo>
                    <a:pt x="1484" y="13"/>
                  </a:lnTo>
                  <a:lnTo>
                    <a:pt x="1500" y="78"/>
                  </a:lnTo>
                  <a:lnTo>
                    <a:pt x="1517" y="118"/>
                  </a:lnTo>
                  <a:lnTo>
                    <a:pt x="1533" y="183"/>
                  </a:lnTo>
                  <a:lnTo>
                    <a:pt x="1549" y="226"/>
                  </a:lnTo>
                  <a:lnTo>
                    <a:pt x="1565" y="258"/>
                  </a:lnTo>
                  <a:lnTo>
                    <a:pt x="1582" y="298"/>
                  </a:lnTo>
                  <a:lnTo>
                    <a:pt x="1598" y="326"/>
                  </a:lnTo>
                  <a:lnTo>
                    <a:pt x="1614" y="358"/>
                  </a:lnTo>
                  <a:lnTo>
                    <a:pt x="1631" y="346"/>
                  </a:lnTo>
                  <a:lnTo>
                    <a:pt x="1647" y="346"/>
                  </a:lnTo>
                  <a:lnTo>
                    <a:pt x="1663" y="308"/>
                  </a:lnTo>
                  <a:lnTo>
                    <a:pt x="1680" y="246"/>
                  </a:lnTo>
                  <a:lnTo>
                    <a:pt x="1696" y="163"/>
                  </a:lnTo>
                  <a:lnTo>
                    <a:pt x="1712" y="118"/>
                  </a:lnTo>
                  <a:lnTo>
                    <a:pt x="1728" y="116"/>
                  </a:lnTo>
                  <a:lnTo>
                    <a:pt x="1745" y="116"/>
                  </a:lnTo>
                  <a:lnTo>
                    <a:pt x="1761" y="161"/>
                  </a:lnTo>
                  <a:lnTo>
                    <a:pt x="1777" y="213"/>
                  </a:lnTo>
                  <a:lnTo>
                    <a:pt x="1794" y="241"/>
                  </a:lnTo>
                  <a:lnTo>
                    <a:pt x="1810" y="246"/>
                  </a:lnTo>
                  <a:lnTo>
                    <a:pt x="1826" y="233"/>
                  </a:lnTo>
                  <a:lnTo>
                    <a:pt x="1843" y="211"/>
                  </a:lnTo>
                  <a:lnTo>
                    <a:pt x="1859" y="131"/>
                  </a:lnTo>
                  <a:lnTo>
                    <a:pt x="1875" y="118"/>
                  </a:lnTo>
                  <a:lnTo>
                    <a:pt x="1891" y="146"/>
                  </a:lnTo>
                  <a:lnTo>
                    <a:pt x="1908" y="193"/>
                  </a:lnTo>
                  <a:lnTo>
                    <a:pt x="1924" y="226"/>
                  </a:lnTo>
                  <a:lnTo>
                    <a:pt x="1940" y="266"/>
                  </a:lnTo>
                  <a:lnTo>
                    <a:pt x="1957" y="316"/>
                  </a:lnTo>
                  <a:lnTo>
                    <a:pt x="1973" y="333"/>
                  </a:lnTo>
                  <a:lnTo>
                    <a:pt x="1989" y="374"/>
                  </a:lnTo>
                  <a:lnTo>
                    <a:pt x="2006" y="384"/>
                  </a:lnTo>
                  <a:lnTo>
                    <a:pt x="2022" y="389"/>
                  </a:lnTo>
                  <a:lnTo>
                    <a:pt x="2038" y="384"/>
                  </a:lnTo>
                  <a:lnTo>
                    <a:pt x="2054" y="356"/>
                  </a:lnTo>
                  <a:lnTo>
                    <a:pt x="2071" y="341"/>
                  </a:lnTo>
                  <a:lnTo>
                    <a:pt x="2087" y="316"/>
                  </a:lnTo>
                  <a:lnTo>
                    <a:pt x="2103" y="268"/>
                  </a:lnTo>
                  <a:lnTo>
                    <a:pt x="2120" y="261"/>
                  </a:lnTo>
                  <a:lnTo>
                    <a:pt x="2136" y="243"/>
                  </a:lnTo>
                  <a:lnTo>
                    <a:pt x="2152" y="238"/>
                  </a:lnTo>
                  <a:lnTo>
                    <a:pt x="2169" y="271"/>
                  </a:lnTo>
                  <a:lnTo>
                    <a:pt x="2185" y="306"/>
                  </a:lnTo>
                  <a:lnTo>
                    <a:pt x="2201" y="301"/>
                  </a:lnTo>
                  <a:lnTo>
                    <a:pt x="2217" y="308"/>
                  </a:lnTo>
                  <a:lnTo>
                    <a:pt x="2234" y="276"/>
                  </a:lnTo>
                  <a:lnTo>
                    <a:pt x="2250" y="201"/>
                  </a:lnTo>
                  <a:lnTo>
                    <a:pt x="2266" y="181"/>
                  </a:lnTo>
                  <a:lnTo>
                    <a:pt x="2283" y="183"/>
                  </a:lnTo>
                  <a:lnTo>
                    <a:pt x="2299" y="193"/>
                  </a:lnTo>
                  <a:lnTo>
                    <a:pt x="2315" y="238"/>
                  </a:lnTo>
                  <a:lnTo>
                    <a:pt x="2332" y="268"/>
                  </a:lnTo>
                  <a:lnTo>
                    <a:pt x="2348" y="318"/>
                  </a:lnTo>
                  <a:lnTo>
                    <a:pt x="2364" y="354"/>
                  </a:lnTo>
                  <a:lnTo>
                    <a:pt x="2380" y="376"/>
                  </a:lnTo>
                  <a:lnTo>
                    <a:pt x="2397" y="378"/>
                  </a:lnTo>
                  <a:lnTo>
                    <a:pt x="2413" y="378"/>
                  </a:lnTo>
                  <a:lnTo>
                    <a:pt x="2429" y="358"/>
                  </a:lnTo>
                  <a:lnTo>
                    <a:pt x="2446" y="316"/>
                  </a:lnTo>
                  <a:lnTo>
                    <a:pt x="2462" y="198"/>
                  </a:lnTo>
                  <a:lnTo>
                    <a:pt x="2478" y="45"/>
                  </a:lnTo>
                  <a:lnTo>
                    <a:pt x="2495" y="8"/>
                  </a:lnTo>
                  <a:lnTo>
                    <a:pt x="2511" y="5"/>
                  </a:lnTo>
                  <a:lnTo>
                    <a:pt x="2527" y="8"/>
                  </a:lnTo>
                  <a:lnTo>
                    <a:pt x="2543" y="35"/>
                  </a:lnTo>
                  <a:lnTo>
                    <a:pt x="2560" y="78"/>
                  </a:lnTo>
                  <a:lnTo>
                    <a:pt x="2576" y="63"/>
                  </a:lnTo>
                  <a:lnTo>
                    <a:pt x="2592" y="48"/>
                  </a:lnTo>
                  <a:lnTo>
                    <a:pt x="2609" y="30"/>
                  </a:lnTo>
                  <a:lnTo>
                    <a:pt x="2625" y="35"/>
                  </a:lnTo>
                  <a:lnTo>
                    <a:pt x="2641" y="5"/>
                  </a:lnTo>
                  <a:lnTo>
                    <a:pt x="2658" y="38"/>
                  </a:lnTo>
                  <a:lnTo>
                    <a:pt x="2674" y="78"/>
                  </a:lnTo>
                  <a:lnTo>
                    <a:pt x="2690" y="125"/>
                  </a:lnTo>
                  <a:lnTo>
                    <a:pt x="2706" y="181"/>
                  </a:lnTo>
                  <a:lnTo>
                    <a:pt x="2723" y="205"/>
                  </a:lnTo>
                </a:path>
              </a:pathLst>
            </a:custGeom>
            <a:noFill/>
            <a:ln w="2540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 name="Freeform 68"/>
            <p:cNvSpPr>
              <a:spLocks/>
            </p:cNvSpPr>
            <p:nvPr/>
          </p:nvSpPr>
          <p:spPr bwMode="auto">
            <a:xfrm>
              <a:off x="3452813" y="2605088"/>
              <a:ext cx="4322763" cy="617538"/>
            </a:xfrm>
            <a:custGeom>
              <a:avLst/>
              <a:gdLst>
                <a:gd name="T0" fmla="*/ 33 w 2723"/>
                <a:gd name="T1" fmla="*/ 344 h 389"/>
                <a:gd name="T2" fmla="*/ 82 w 2723"/>
                <a:gd name="T3" fmla="*/ 342 h 389"/>
                <a:gd name="T4" fmla="*/ 131 w 2723"/>
                <a:gd name="T5" fmla="*/ 57 h 389"/>
                <a:gd name="T6" fmla="*/ 180 w 2723"/>
                <a:gd name="T7" fmla="*/ 25 h 389"/>
                <a:gd name="T8" fmla="*/ 229 w 2723"/>
                <a:gd name="T9" fmla="*/ 116 h 389"/>
                <a:gd name="T10" fmla="*/ 277 w 2723"/>
                <a:gd name="T11" fmla="*/ 84 h 389"/>
                <a:gd name="T12" fmla="*/ 326 w 2723"/>
                <a:gd name="T13" fmla="*/ 80 h 389"/>
                <a:gd name="T14" fmla="*/ 376 w 2723"/>
                <a:gd name="T15" fmla="*/ 233 h 389"/>
                <a:gd name="T16" fmla="*/ 424 w 2723"/>
                <a:gd name="T17" fmla="*/ 359 h 389"/>
                <a:gd name="T18" fmla="*/ 473 w 2723"/>
                <a:gd name="T19" fmla="*/ 351 h 389"/>
                <a:gd name="T20" fmla="*/ 522 w 2723"/>
                <a:gd name="T21" fmla="*/ 69 h 389"/>
                <a:gd name="T22" fmla="*/ 571 w 2723"/>
                <a:gd name="T23" fmla="*/ 65 h 389"/>
                <a:gd name="T24" fmla="*/ 620 w 2723"/>
                <a:gd name="T25" fmla="*/ 136 h 389"/>
                <a:gd name="T26" fmla="*/ 669 w 2723"/>
                <a:gd name="T27" fmla="*/ 116 h 389"/>
                <a:gd name="T28" fmla="*/ 718 w 2723"/>
                <a:gd name="T29" fmla="*/ 109 h 389"/>
                <a:gd name="T30" fmla="*/ 767 w 2723"/>
                <a:gd name="T31" fmla="*/ 243 h 389"/>
                <a:gd name="T32" fmla="*/ 816 w 2723"/>
                <a:gd name="T33" fmla="*/ 361 h 389"/>
                <a:gd name="T34" fmla="*/ 865 w 2723"/>
                <a:gd name="T35" fmla="*/ 339 h 389"/>
                <a:gd name="T36" fmla="*/ 913 w 2723"/>
                <a:gd name="T37" fmla="*/ 87 h 389"/>
                <a:gd name="T38" fmla="*/ 962 w 2723"/>
                <a:gd name="T39" fmla="*/ 55 h 389"/>
                <a:gd name="T40" fmla="*/ 1011 w 2723"/>
                <a:gd name="T41" fmla="*/ 129 h 389"/>
                <a:gd name="T42" fmla="*/ 1060 w 2723"/>
                <a:gd name="T43" fmla="*/ 99 h 389"/>
                <a:gd name="T44" fmla="*/ 1109 w 2723"/>
                <a:gd name="T45" fmla="*/ 87 h 389"/>
                <a:gd name="T46" fmla="*/ 1158 w 2723"/>
                <a:gd name="T47" fmla="*/ 243 h 389"/>
                <a:gd name="T48" fmla="*/ 1207 w 2723"/>
                <a:gd name="T49" fmla="*/ 342 h 389"/>
                <a:gd name="T50" fmla="*/ 1256 w 2723"/>
                <a:gd name="T51" fmla="*/ 349 h 389"/>
                <a:gd name="T52" fmla="*/ 1305 w 2723"/>
                <a:gd name="T53" fmla="*/ 77 h 389"/>
                <a:gd name="T54" fmla="*/ 1354 w 2723"/>
                <a:gd name="T55" fmla="*/ 52 h 389"/>
                <a:gd name="T56" fmla="*/ 1402 w 2723"/>
                <a:gd name="T57" fmla="*/ 119 h 389"/>
                <a:gd name="T58" fmla="*/ 1451 w 2723"/>
                <a:gd name="T59" fmla="*/ 89 h 389"/>
                <a:gd name="T60" fmla="*/ 1500 w 2723"/>
                <a:gd name="T61" fmla="*/ 99 h 389"/>
                <a:gd name="T62" fmla="*/ 1549 w 2723"/>
                <a:gd name="T63" fmla="*/ 250 h 389"/>
                <a:gd name="T64" fmla="*/ 1598 w 2723"/>
                <a:gd name="T65" fmla="*/ 354 h 389"/>
                <a:gd name="T66" fmla="*/ 1647 w 2723"/>
                <a:gd name="T67" fmla="*/ 361 h 389"/>
                <a:gd name="T68" fmla="*/ 1696 w 2723"/>
                <a:gd name="T69" fmla="*/ 198 h 389"/>
                <a:gd name="T70" fmla="*/ 1745 w 2723"/>
                <a:gd name="T71" fmla="*/ 163 h 389"/>
                <a:gd name="T72" fmla="*/ 1794 w 2723"/>
                <a:gd name="T73" fmla="*/ 265 h 389"/>
                <a:gd name="T74" fmla="*/ 1843 w 2723"/>
                <a:gd name="T75" fmla="*/ 250 h 389"/>
                <a:gd name="T76" fmla="*/ 1891 w 2723"/>
                <a:gd name="T77" fmla="*/ 171 h 389"/>
                <a:gd name="T78" fmla="*/ 1940 w 2723"/>
                <a:gd name="T79" fmla="*/ 285 h 389"/>
                <a:gd name="T80" fmla="*/ 1989 w 2723"/>
                <a:gd name="T81" fmla="*/ 376 h 389"/>
                <a:gd name="T82" fmla="*/ 2038 w 2723"/>
                <a:gd name="T83" fmla="*/ 386 h 389"/>
                <a:gd name="T84" fmla="*/ 2087 w 2723"/>
                <a:gd name="T85" fmla="*/ 312 h 389"/>
                <a:gd name="T86" fmla="*/ 2136 w 2723"/>
                <a:gd name="T87" fmla="*/ 238 h 389"/>
                <a:gd name="T88" fmla="*/ 2185 w 2723"/>
                <a:gd name="T89" fmla="*/ 302 h 389"/>
                <a:gd name="T90" fmla="*/ 2234 w 2723"/>
                <a:gd name="T91" fmla="*/ 277 h 389"/>
                <a:gd name="T92" fmla="*/ 2283 w 2723"/>
                <a:gd name="T93" fmla="*/ 183 h 389"/>
                <a:gd name="T94" fmla="*/ 2332 w 2723"/>
                <a:gd name="T95" fmla="*/ 265 h 389"/>
                <a:gd name="T96" fmla="*/ 2380 w 2723"/>
                <a:gd name="T97" fmla="*/ 376 h 389"/>
                <a:gd name="T98" fmla="*/ 2429 w 2723"/>
                <a:gd name="T99" fmla="*/ 371 h 389"/>
                <a:gd name="T100" fmla="*/ 2478 w 2723"/>
                <a:gd name="T101" fmla="*/ 97 h 389"/>
                <a:gd name="T102" fmla="*/ 2527 w 2723"/>
                <a:gd name="T103" fmla="*/ 67 h 389"/>
                <a:gd name="T104" fmla="*/ 2576 w 2723"/>
                <a:gd name="T105" fmla="*/ 119 h 389"/>
                <a:gd name="T106" fmla="*/ 2625 w 2723"/>
                <a:gd name="T107" fmla="*/ 102 h 389"/>
                <a:gd name="T108" fmla="*/ 2674 w 2723"/>
                <a:gd name="T109" fmla="*/ 99 h 389"/>
                <a:gd name="T110" fmla="*/ 2723 w 2723"/>
                <a:gd name="T111" fmla="*/ 248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389">
                  <a:moveTo>
                    <a:pt x="0" y="285"/>
                  </a:moveTo>
                  <a:lnTo>
                    <a:pt x="17" y="317"/>
                  </a:lnTo>
                  <a:lnTo>
                    <a:pt x="33" y="344"/>
                  </a:lnTo>
                  <a:lnTo>
                    <a:pt x="49" y="354"/>
                  </a:lnTo>
                  <a:lnTo>
                    <a:pt x="66" y="356"/>
                  </a:lnTo>
                  <a:lnTo>
                    <a:pt x="82" y="342"/>
                  </a:lnTo>
                  <a:lnTo>
                    <a:pt x="98" y="297"/>
                  </a:lnTo>
                  <a:lnTo>
                    <a:pt x="114" y="131"/>
                  </a:lnTo>
                  <a:lnTo>
                    <a:pt x="131" y="57"/>
                  </a:lnTo>
                  <a:lnTo>
                    <a:pt x="147" y="25"/>
                  </a:lnTo>
                  <a:lnTo>
                    <a:pt x="163" y="0"/>
                  </a:lnTo>
                  <a:lnTo>
                    <a:pt x="180" y="25"/>
                  </a:lnTo>
                  <a:lnTo>
                    <a:pt x="196" y="55"/>
                  </a:lnTo>
                  <a:lnTo>
                    <a:pt x="212" y="116"/>
                  </a:lnTo>
                  <a:lnTo>
                    <a:pt x="229" y="116"/>
                  </a:lnTo>
                  <a:lnTo>
                    <a:pt x="245" y="111"/>
                  </a:lnTo>
                  <a:lnTo>
                    <a:pt x="261" y="99"/>
                  </a:lnTo>
                  <a:lnTo>
                    <a:pt x="277" y="84"/>
                  </a:lnTo>
                  <a:lnTo>
                    <a:pt x="294" y="18"/>
                  </a:lnTo>
                  <a:lnTo>
                    <a:pt x="310" y="20"/>
                  </a:lnTo>
                  <a:lnTo>
                    <a:pt x="326" y="80"/>
                  </a:lnTo>
                  <a:lnTo>
                    <a:pt x="343" y="131"/>
                  </a:lnTo>
                  <a:lnTo>
                    <a:pt x="359" y="176"/>
                  </a:lnTo>
                  <a:lnTo>
                    <a:pt x="376" y="233"/>
                  </a:lnTo>
                  <a:lnTo>
                    <a:pt x="392" y="297"/>
                  </a:lnTo>
                  <a:lnTo>
                    <a:pt x="408" y="334"/>
                  </a:lnTo>
                  <a:lnTo>
                    <a:pt x="424" y="359"/>
                  </a:lnTo>
                  <a:lnTo>
                    <a:pt x="440" y="361"/>
                  </a:lnTo>
                  <a:lnTo>
                    <a:pt x="457" y="366"/>
                  </a:lnTo>
                  <a:lnTo>
                    <a:pt x="473" y="351"/>
                  </a:lnTo>
                  <a:lnTo>
                    <a:pt x="490" y="299"/>
                  </a:lnTo>
                  <a:lnTo>
                    <a:pt x="506" y="186"/>
                  </a:lnTo>
                  <a:lnTo>
                    <a:pt x="522" y="69"/>
                  </a:lnTo>
                  <a:lnTo>
                    <a:pt x="539" y="40"/>
                  </a:lnTo>
                  <a:lnTo>
                    <a:pt x="555" y="50"/>
                  </a:lnTo>
                  <a:lnTo>
                    <a:pt x="571" y="65"/>
                  </a:lnTo>
                  <a:lnTo>
                    <a:pt x="587" y="102"/>
                  </a:lnTo>
                  <a:lnTo>
                    <a:pt x="603" y="136"/>
                  </a:lnTo>
                  <a:lnTo>
                    <a:pt x="620" y="136"/>
                  </a:lnTo>
                  <a:lnTo>
                    <a:pt x="636" y="124"/>
                  </a:lnTo>
                  <a:lnTo>
                    <a:pt x="653" y="127"/>
                  </a:lnTo>
                  <a:lnTo>
                    <a:pt x="669" y="116"/>
                  </a:lnTo>
                  <a:lnTo>
                    <a:pt x="685" y="30"/>
                  </a:lnTo>
                  <a:lnTo>
                    <a:pt x="702" y="40"/>
                  </a:lnTo>
                  <a:lnTo>
                    <a:pt x="718" y="109"/>
                  </a:lnTo>
                  <a:lnTo>
                    <a:pt x="734" y="139"/>
                  </a:lnTo>
                  <a:lnTo>
                    <a:pt x="750" y="196"/>
                  </a:lnTo>
                  <a:lnTo>
                    <a:pt x="767" y="243"/>
                  </a:lnTo>
                  <a:lnTo>
                    <a:pt x="783" y="302"/>
                  </a:lnTo>
                  <a:lnTo>
                    <a:pt x="799" y="337"/>
                  </a:lnTo>
                  <a:lnTo>
                    <a:pt x="816" y="361"/>
                  </a:lnTo>
                  <a:lnTo>
                    <a:pt x="832" y="364"/>
                  </a:lnTo>
                  <a:lnTo>
                    <a:pt x="848" y="371"/>
                  </a:lnTo>
                  <a:lnTo>
                    <a:pt x="865" y="339"/>
                  </a:lnTo>
                  <a:lnTo>
                    <a:pt x="881" y="299"/>
                  </a:lnTo>
                  <a:lnTo>
                    <a:pt x="897" y="186"/>
                  </a:lnTo>
                  <a:lnTo>
                    <a:pt x="913" y="87"/>
                  </a:lnTo>
                  <a:lnTo>
                    <a:pt x="930" y="47"/>
                  </a:lnTo>
                  <a:lnTo>
                    <a:pt x="946" y="55"/>
                  </a:lnTo>
                  <a:lnTo>
                    <a:pt x="962" y="55"/>
                  </a:lnTo>
                  <a:lnTo>
                    <a:pt x="979" y="74"/>
                  </a:lnTo>
                  <a:lnTo>
                    <a:pt x="995" y="119"/>
                  </a:lnTo>
                  <a:lnTo>
                    <a:pt x="1011" y="129"/>
                  </a:lnTo>
                  <a:lnTo>
                    <a:pt x="1028" y="139"/>
                  </a:lnTo>
                  <a:lnTo>
                    <a:pt x="1044" y="116"/>
                  </a:lnTo>
                  <a:lnTo>
                    <a:pt x="1060" y="99"/>
                  </a:lnTo>
                  <a:lnTo>
                    <a:pt x="1076" y="27"/>
                  </a:lnTo>
                  <a:lnTo>
                    <a:pt x="1093" y="25"/>
                  </a:lnTo>
                  <a:lnTo>
                    <a:pt x="1109" y="87"/>
                  </a:lnTo>
                  <a:lnTo>
                    <a:pt x="1125" y="124"/>
                  </a:lnTo>
                  <a:lnTo>
                    <a:pt x="1142" y="176"/>
                  </a:lnTo>
                  <a:lnTo>
                    <a:pt x="1158" y="243"/>
                  </a:lnTo>
                  <a:lnTo>
                    <a:pt x="1174" y="290"/>
                  </a:lnTo>
                  <a:lnTo>
                    <a:pt x="1191" y="297"/>
                  </a:lnTo>
                  <a:lnTo>
                    <a:pt x="1207" y="342"/>
                  </a:lnTo>
                  <a:lnTo>
                    <a:pt x="1223" y="351"/>
                  </a:lnTo>
                  <a:lnTo>
                    <a:pt x="1239" y="366"/>
                  </a:lnTo>
                  <a:lnTo>
                    <a:pt x="1256" y="349"/>
                  </a:lnTo>
                  <a:lnTo>
                    <a:pt x="1272" y="297"/>
                  </a:lnTo>
                  <a:lnTo>
                    <a:pt x="1288" y="171"/>
                  </a:lnTo>
                  <a:lnTo>
                    <a:pt x="1305" y="77"/>
                  </a:lnTo>
                  <a:lnTo>
                    <a:pt x="1321" y="37"/>
                  </a:lnTo>
                  <a:lnTo>
                    <a:pt x="1337" y="37"/>
                  </a:lnTo>
                  <a:lnTo>
                    <a:pt x="1354" y="52"/>
                  </a:lnTo>
                  <a:lnTo>
                    <a:pt x="1370" y="87"/>
                  </a:lnTo>
                  <a:lnTo>
                    <a:pt x="1386" y="116"/>
                  </a:lnTo>
                  <a:lnTo>
                    <a:pt x="1402" y="119"/>
                  </a:lnTo>
                  <a:lnTo>
                    <a:pt x="1419" y="107"/>
                  </a:lnTo>
                  <a:lnTo>
                    <a:pt x="1435" y="104"/>
                  </a:lnTo>
                  <a:lnTo>
                    <a:pt x="1451" y="89"/>
                  </a:lnTo>
                  <a:lnTo>
                    <a:pt x="1468" y="27"/>
                  </a:lnTo>
                  <a:lnTo>
                    <a:pt x="1484" y="40"/>
                  </a:lnTo>
                  <a:lnTo>
                    <a:pt x="1500" y="99"/>
                  </a:lnTo>
                  <a:lnTo>
                    <a:pt x="1517" y="131"/>
                  </a:lnTo>
                  <a:lnTo>
                    <a:pt x="1533" y="178"/>
                  </a:lnTo>
                  <a:lnTo>
                    <a:pt x="1549" y="250"/>
                  </a:lnTo>
                  <a:lnTo>
                    <a:pt x="1565" y="302"/>
                  </a:lnTo>
                  <a:lnTo>
                    <a:pt x="1582" y="327"/>
                  </a:lnTo>
                  <a:lnTo>
                    <a:pt x="1598" y="354"/>
                  </a:lnTo>
                  <a:lnTo>
                    <a:pt x="1614" y="361"/>
                  </a:lnTo>
                  <a:lnTo>
                    <a:pt x="1631" y="369"/>
                  </a:lnTo>
                  <a:lnTo>
                    <a:pt x="1647" y="361"/>
                  </a:lnTo>
                  <a:lnTo>
                    <a:pt x="1663" y="317"/>
                  </a:lnTo>
                  <a:lnTo>
                    <a:pt x="1680" y="257"/>
                  </a:lnTo>
                  <a:lnTo>
                    <a:pt x="1696" y="198"/>
                  </a:lnTo>
                  <a:lnTo>
                    <a:pt x="1712" y="156"/>
                  </a:lnTo>
                  <a:lnTo>
                    <a:pt x="1728" y="141"/>
                  </a:lnTo>
                  <a:lnTo>
                    <a:pt x="1745" y="163"/>
                  </a:lnTo>
                  <a:lnTo>
                    <a:pt x="1761" y="183"/>
                  </a:lnTo>
                  <a:lnTo>
                    <a:pt x="1777" y="238"/>
                  </a:lnTo>
                  <a:lnTo>
                    <a:pt x="1794" y="265"/>
                  </a:lnTo>
                  <a:lnTo>
                    <a:pt x="1810" y="265"/>
                  </a:lnTo>
                  <a:lnTo>
                    <a:pt x="1826" y="262"/>
                  </a:lnTo>
                  <a:lnTo>
                    <a:pt x="1843" y="250"/>
                  </a:lnTo>
                  <a:lnTo>
                    <a:pt x="1859" y="141"/>
                  </a:lnTo>
                  <a:lnTo>
                    <a:pt x="1875" y="127"/>
                  </a:lnTo>
                  <a:lnTo>
                    <a:pt x="1891" y="171"/>
                  </a:lnTo>
                  <a:lnTo>
                    <a:pt x="1908" y="201"/>
                  </a:lnTo>
                  <a:lnTo>
                    <a:pt x="1924" y="233"/>
                  </a:lnTo>
                  <a:lnTo>
                    <a:pt x="1940" y="285"/>
                  </a:lnTo>
                  <a:lnTo>
                    <a:pt x="1957" y="319"/>
                  </a:lnTo>
                  <a:lnTo>
                    <a:pt x="1973" y="344"/>
                  </a:lnTo>
                  <a:lnTo>
                    <a:pt x="1989" y="376"/>
                  </a:lnTo>
                  <a:lnTo>
                    <a:pt x="2006" y="381"/>
                  </a:lnTo>
                  <a:lnTo>
                    <a:pt x="2022" y="389"/>
                  </a:lnTo>
                  <a:lnTo>
                    <a:pt x="2038" y="386"/>
                  </a:lnTo>
                  <a:lnTo>
                    <a:pt x="2054" y="354"/>
                  </a:lnTo>
                  <a:lnTo>
                    <a:pt x="2071" y="346"/>
                  </a:lnTo>
                  <a:lnTo>
                    <a:pt x="2087" y="312"/>
                  </a:lnTo>
                  <a:lnTo>
                    <a:pt x="2103" y="290"/>
                  </a:lnTo>
                  <a:lnTo>
                    <a:pt x="2120" y="255"/>
                  </a:lnTo>
                  <a:lnTo>
                    <a:pt x="2136" y="238"/>
                  </a:lnTo>
                  <a:lnTo>
                    <a:pt x="2152" y="228"/>
                  </a:lnTo>
                  <a:lnTo>
                    <a:pt x="2169" y="262"/>
                  </a:lnTo>
                  <a:lnTo>
                    <a:pt x="2185" y="302"/>
                  </a:lnTo>
                  <a:lnTo>
                    <a:pt x="2201" y="304"/>
                  </a:lnTo>
                  <a:lnTo>
                    <a:pt x="2217" y="292"/>
                  </a:lnTo>
                  <a:lnTo>
                    <a:pt x="2234" y="277"/>
                  </a:lnTo>
                  <a:lnTo>
                    <a:pt x="2250" y="198"/>
                  </a:lnTo>
                  <a:lnTo>
                    <a:pt x="2266" y="178"/>
                  </a:lnTo>
                  <a:lnTo>
                    <a:pt x="2283" y="183"/>
                  </a:lnTo>
                  <a:lnTo>
                    <a:pt x="2299" y="198"/>
                  </a:lnTo>
                  <a:lnTo>
                    <a:pt x="2315" y="243"/>
                  </a:lnTo>
                  <a:lnTo>
                    <a:pt x="2332" y="265"/>
                  </a:lnTo>
                  <a:lnTo>
                    <a:pt x="2348" y="314"/>
                  </a:lnTo>
                  <a:lnTo>
                    <a:pt x="2364" y="361"/>
                  </a:lnTo>
                  <a:lnTo>
                    <a:pt x="2380" y="376"/>
                  </a:lnTo>
                  <a:lnTo>
                    <a:pt x="2397" y="381"/>
                  </a:lnTo>
                  <a:lnTo>
                    <a:pt x="2413" y="381"/>
                  </a:lnTo>
                  <a:lnTo>
                    <a:pt x="2429" y="371"/>
                  </a:lnTo>
                  <a:lnTo>
                    <a:pt x="2446" y="312"/>
                  </a:lnTo>
                  <a:lnTo>
                    <a:pt x="2462" y="183"/>
                  </a:lnTo>
                  <a:lnTo>
                    <a:pt x="2478" y="97"/>
                  </a:lnTo>
                  <a:lnTo>
                    <a:pt x="2495" y="47"/>
                  </a:lnTo>
                  <a:lnTo>
                    <a:pt x="2511" y="45"/>
                  </a:lnTo>
                  <a:lnTo>
                    <a:pt x="2527" y="67"/>
                  </a:lnTo>
                  <a:lnTo>
                    <a:pt x="2543" y="94"/>
                  </a:lnTo>
                  <a:lnTo>
                    <a:pt x="2560" y="119"/>
                  </a:lnTo>
                  <a:lnTo>
                    <a:pt x="2576" y="119"/>
                  </a:lnTo>
                  <a:lnTo>
                    <a:pt x="2592" y="121"/>
                  </a:lnTo>
                  <a:lnTo>
                    <a:pt x="2609" y="111"/>
                  </a:lnTo>
                  <a:lnTo>
                    <a:pt x="2625" y="102"/>
                  </a:lnTo>
                  <a:lnTo>
                    <a:pt x="2641" y="33"/>
                  </a:lnTo>
                  <a:lnTo>
                    <a:pt x="2658" y="33"/>
                  </a:lnTo>
                  <a:lnTo>
                    <a:pt x="2674" y="99"/>
                  </a:lnTo>
                  <a:lnTo>
                    <a:pt x="2690" y="134"/>
                  </a:lnTo>
                  <a:lnTo>
                    <a:pt x="2706" y="191"/>
                  </a:lnTo>
                  <a:lnTo>
                    <a:pt x="2723" y="248"/>
                  </a:lnTo>
                </a:path>
              </a:pathLst>
            </a:custGeom>
            <a:noFill/>
            <a:ln w="2540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 name="Freeform 69"/>
            <p:cNvSpPr>
              <a:spLocks/>
            </p:cNvSpPr>
            <p:nvPr/>
          </p:nvSpPr>
          <p:spPr bwMode="auto">
            <a:xfrm>
              <a:off x="3452813" y="2605088"/>
              <a:ext cx="4322763" cy="617538"/>
            </a:xfrm>
            <a:custGeom>
              <a:avLst/>
              <a:gdLst>
                <a:gd name="T0" fmla="*/ 33 w 2723"/>
                <a:gd name="T1" fmla="*/ 358 h 389"/>
                <a:gd name="T2" fmla="*/ 82 w 2723"/>
                <a:gd name="T3" fmla="*/ 351 h 389"/>
                <a:gd name="T4" fmla="*/ 131 w 2723"/>
                <a:gd name="T5" fmla="*/ 105 h 389"/>
                <a:gd name="T6" fmla="*/ 180 w 2723"/>
                <a:gd name="T7" fmla="*/ 55 h 389"/>
                <a:gd name="T8" fmla="*/ 229 w 2723"/>
                <a:gd name="T9" fmla="*/ 118 h 389"/>
                <a:gd name="T10" fmla="*/ 277 w 2723"/>
                <a:gd name="T11" fmla="*/ 65 h 389"/>
                <a:gd name="T12" fmla="*/ 326 w 2723"/>
                <a:gd name="T13" fmla="*/ 88 h 389"/>
                <a:gd name="T14" fmla="*/ 376 w 2723"/>
                <a:gd name="T15" fmla="*/ 246 h 389"/>
                <a:gd name="T16" fmla="*/ 424 w 2723"/>
                <a:gd name="T17" fmla="*/ 361 h 389"/>
                <a:gd name="T18" fmla="*/ 473 w 2723"/>
                <a:gd name="T19" fmla="*/ 341 h 389"/>
                <a:gd name="T20" fmla="*/ 522 w 2723"/>
                <a:gd name="T21" fmla="*/ 123 h 389"/>
                <a:gd name="T22" fmla="*/ 571 w 2723"/>
                <a:gd name="T23" fmla="*/ 83 h 389"/>
                <a:gd name="T24" fmla="*/ 620 w 2723"/>
                <a:gd name="T25" fmla="*/ 140 h 389"/>
                <a:gd name="T26" fmla="*/ 669 w 2723"/>
                <a:gd name="T27" fmla="*/ 116 h 389"/>
                <a:gd name="T28" fmla="*/ 718 w 2723"/>
                <a:gd name="T29" fmla="*/ 90 h 389"/>
                <a:gd name="T30" fmla="*/ 767 w 2723"/>
                <a:gd name="T31" fmla="*/ 241 h 389"/>
                <a:gd name="T32" fmla="*/ 816 w 2723"/>
                <a:gd name="T33" fmla="*/ 358 h 389"/>
                <a:gd name="T34" fmla="*/ 865 w 2723"/>
                <a:gd name="T35" fmla="*/ 346 h 389"/>
                <a:gd name="T36" fmla="*/ 913 w 2723"/>
                <a:gd name="T37" fmla="*/ 121 h 389"/>
                <a:gd name="T38" fmla="*/ 962 w 2723"/>
                <a:gd name="T39" fmla="*/ 83 h 389"/>
                <a:gd name="T40" fmla="*/ 1011 w 2723"/>
                <a:gd name="T41" fmla="*/ 143 h 389"/>
                <a:gd name="T42" fmla="*/ 1060 w 2723"/>
                <a:gd name="T43" fmla="*/ 108 h 389"/>
                <a:gd name="T44" fmla="*/ 1109 w 2723"/>
                <a:gd name="T45" fmla="*/ 93 h 389"/>
                <a:gd name="T46" fmla="*/ 1158 w 2723"/>
                <a:gd name="T47" fmla="*/ 243 h 389"/>
                <a:gd name="T48" fmla="*/ 1207 w 2723"/>
                <a:gd name="T49" fmla="*/ 348 h 389"/>
                <a:gd name="T50" fmla="*/ 1256 w 2723"/>
                <a:gd name="T51" fmla="*/ 326 h 389"/>
                <a:gd name="T52" fmla="*/ 1305 w 2723"/>
                <a:gd name="T53" fmla="*/ 116 h 389"/>
                <a:gd name="T54" fmla="*/ 1354 w 2723"/>
                <a:gd name="T55" fmla="*/ 73 h 389"/>
                <a:gd name="T56" fmla="*/ 1402 w 2723"/>
                <a:gd name="T57" fmla="*/ 143 h 389"/>
                <a:gd name="T58" fmla="*/ 1451 w 2723"/>
                <a:gd name="T59" fmla="*/ 116 h 389"/>
                <a:gd name="T60" fmla="*/ 1500 w 2723"/>
                <a:gd name="T61" fmla="*/ 86 h 389"/>
                <a:gd name="T62" fmla="*/ 1549 w 2723"/>
                <a:gd name="T63" fmla="*/ 241 h 389"/>
                <a:gd name="T64" fmla="*/ 1598 w 2723"/>
                <a:gd name="T65" fmla="*/ 351 h 389"/>
                <a:gd name="T66" fmla="*/ 1647 w 2723"/>
                <a:gd name="T67" fmla="*/ 354 h 389"/>
                <a:gd name="T68" fmla="*/ 1696 w 2723"/>
                <a:gd name="T69" fmla="*/ 226 h 389"/>
                <a:gd name="T70" fmla="*/ 1745 w 2723"/>
                <a:gd name="T71" fmla="*/ 171 h 389"/>
                <a:gd name="T72" fmla="*/ 1794 w 2723"/>
                <a:gd name="T73" fmla="*/ 273 h 389"/>
                <a:gd name="T74" fmla="*/ 1843 w 2723"/>
                <a:gd name="T75" fmla="*/ 213 h 389"/>
                <a:gd name="T76" fmla="*/ 1891 w 2723"/>
                <a:gd name="T77" fmla="*/ 168 h 389"/>
                <a:gd name="T78" fmla="*/ 1940 w 2723"/>
                <a:gd name="T79" fmla="*/ 278 h 389"/>
                <a:gd name="T80" fmla="*/ 1989 w 2723"/>
                <a:gd name="T81" fmla="*/ 374 h 389"/>
                <a:gd name="T82" fmla="*/ 2038 w 2723"/>
                <a:gd name="T83" fmla="*/ 381 h 389"/>
                <a:gd name="T84" fmla="*/ 2087 w 2723"/>
                <a:gd name="T85" fmla="*/ 366 h 389"/>
                <a:gd name="T86" fmla="*/ 2136 w 2723"/>
                <a:gd name="T87" fmla="*/ 271 h 389"/>
                <a:gd name="T88" fmla="*/ 2185 w 2723"/>
                <a:gd name="T89" fmla="*/ 324 h 389"/>
                <a:gd name="T90" fmla="*/ 2234 w 2723"/>
                <a:gd name="T91" fmla="*/ 271 h 389"/>
                <a:gd name="T92" fmla="*/ 2283 w 2723"/>
                <a:gd name="T93" fmla="*/ 203 h 389"/>
                <a:gd name="T94" fmla="*/ 2332 w 2723"/>
                <a:gd name="T95" fmla="*/ 266 h 389"/>
                <a:gd name="T96" fmla="*/ 2380 w 2723"/>
                <a:gd name="T97" fmla="*/ 376 h 389"/>
                <a:gd name="T98" fmla="*/ 2429 w 2723"/>
                <a:gd name="T99" fmla="*/ 366 h 389"/>
                <a:gd name="T100" fmla="*/ 2478 w 2723"/>
                <a:gd name="T101" fmla="*/ 105 h 389"/>
                <a:gd name="T102" fmla="*/ 2527 w 2723"/>
                <a:gd name="T103" fmla="*/ 30 h 389"/>
                <a:gd name="T104" fmla="*/ 2576 w 2723"/>
                <a:gd name="T105" fmla="*/ 78 h 389"/>
                <a:gd name="T106" fmla="*/ 2625 w 2723"/>
                <a:gd name="T107" fmla="*/ 8 h 389"/>
                <a:gd name="T108" fmla="*/ 2674 w 2723"/>
                <a:gd name="T109" fmla="*/ 88 h 389"/>
                <a:gd name="T110" fmla="*/ 2723 w 2723"/>
                <a:gd name="T111" fmla="*/ 243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389">
                  <a:moveTo>
                    <a:pt x="0" y="281"/>
                  </a:moveTo>
                  <a:lnTo>
                    <a:pt x="17" y="341"/>
                  </a:lnTo>
                  <a:lnTo>
                    <a:pt x="33" y="358"/>
                  </a:lnTo>
                  <a:lnTo>
                    <a:pt x="49" y="366"/>
                  </a:lnTo>
                  <a:lnTo>
                    <a:pt x="66" y="376"/>
                  </a:lnTo>
                  <a:lnTo>
                    <a:pt x="82" y="351"/>
                  </a:lnTo>
                  <a:lnTo>
                    <a:pt x="98" y="288"/>
                  </a:lnTo>
                  <a:lnTo>
                    <a:pt x="114" y="183"/>
                  </a:lnTo>
                  <a:lnTo>
                    <a:pt x="131" y="105"/>
                  </a:lnTo>
                  <a:lnTo>
                    <a:pt x="147" y="43"/>
                  </a:lnTo>
                  <a:lnTo>
                    <a:pt x="163" y="53"/>
                  </a:lnTo>
                  <a:lnTo>
                    <a:pt x="180" y="55"/>
                  </a:lnTo>
                  <a:lnTo>
                    <a:pt x="196" y="86"/>
                  </a:lnTo>
                  <a:lnTo>
                    <a:pt x="212" y="128"/>
                  </a:lnTo>
                  <a:lnTo>
                    <a:pt x="229" y="118"/>
                  </a:lnTo>
                  <a:lnTo>
                    <a:pt x="245" y="110"/>
                  </a:lnTo>
                  <a:lnTo>
                    <a:pt x="261" y="78"/>
                  </a:lnTo>
                  <a:lnTo>
                    <a:pt x="277" y="65"/>
                  </a:lnTo>
                  <a:lnTo>
                    <a:pt x="294" y="23"/>
                  </a:lnTo>
                  <a:lnTo>
                    <a:pt x="310" y="33"/>
                  </a:lnTo>
                  <a:lnTo>
                    <a:pt x="326" y="88"/>
                  </a:lnTo>
                  <a:lnTo>
                    <a:pt x="343" y="133"/>
                  </a:lnTo>
                  <a:lnTo>
                    <a:pt x="359" y="183"/>
                  </a:lnTo>
                  <a:lnTo>
                    <a:pt x="376" y="246"/>
                  </a:lnTo>
                  <a:lnTo>
                    <a:pt x="392" y="293"/>
                  </a:lnTo>
                  <a:lnTo>
                    <a:pt x="408" y="358"/>
                  </a:lnTo>
                  <a:lnTo>
                    <a:pt x="424" y="361"/>
                  </a:lnTo>
                  <a:lnTo>
                    <a:pt x="440" y="369"/>
                  </a:lnTo>
                  <a:lnTo>
                    <a:pt x="457" y="363"/>
                  </a:lnTo>
                  <a:lnTo>
                    <a:pt x="473" y="341"/>
                  </a:lnTo>
                  <a:lnTo>
                    <a:pt x="490" y="296"/>
                  </a:lnTo>
                  <a:lnTo>
                    <a:pt x="506" y="183"/>
                  </a:lnTo>
                  <a:lnTo>
                    <a:pt x="522" y="123"/>
                  </a:lnTo>
                  <a:lnTo>
                    <a:pt x="539" y="73"/>
                  </a:lnTo>
                  <a:lnTo>
                    <a:pt x="555" y="68"/>
                  </a:lnTo>
                  <a:lnTo>
                    <a:pt x="571" y="83"/>
                  </a:lnTo>
                  <a:lnTo>
                    <a:pt x="587" y="105"/>
                  </a:lnTo>
                  <a:lnTo>
                    <a:pt x="603" y="133"/>
                  </a:lnTo>
                  <a:lnTo>
                    <a:pt x="620" y="140"/>
                  </a:lnTo>
                  <a:lnTo>
                    <a:pt x="636" y="133"/>
                  </a:lnTo>
                  <a:lnTo>
                    <a:pt x="653" y="133"/>
                  </a:lnTo>
                  <a:lnTo>
                    <a:pt x="669" y="116"/>
                  </a:lnTo>
                  <a:lnTo>
                    <a:pt x="685" y="28"/>
                  </a:lnTo>
                  <a:lnTo>
                    <a:pt x="702" y="43"/>
                  </a:lnTo>
                  <a:lnTo>
                    <a:pt x="718" y="90"/>
                  </a:lnTo>
                  <a:lnTo>
                    <a:pt x="734" y="121"/>
                  </a:lnTo>
                  <a:lnTo>
                    <a:pt x="750" y="168"/>
                  </a:lnTo>
                  <a:lnTo>
                    <a:pt x="767" y="241"/>
                  </a:lnTo>
                  <a:lnTo>
                    <a:pt x="783" y="298"/>
                  </a:lnTo>
                  <a:lnTo>
                    <a:pt x="799" y="333"/>
                  </a:lnTo>
                  <a:lnTo>
                    <a:pt x="816" y="358"/>
                  </a:lnTo>
                  <a:lnTo>
                    <a:pt x="832" y="363"/>
                  </a:lnTo>
                  <a:lnTo>
                    <a:pt x="848" y="369"/>
                  </a:lnTo>
                  <a:lnTo>
                    <a:pt x="865" y="346"/>
                  </a:lnTo>
                  <a:lnTo>
                    <a:pt x="881" y="296"/>
                  </a:lnTo>
                  <a:lnTo>
                    <a:pt x="897" y="173"/>
                  </a:lnTo>
                  <a:lnTo>
                    <a:pt x="913" y="121"/>
                  </a:lnTo>
                  <a:lnTo>
                    <a:pt x="930" y="50"/>
                  </a:lnTo>
                  <a:lnTo>
                    <a:pt x="946" y="63"/>
                  </a:lnTo>
                  <a:lnTo>
                    <a:pt x="962" y="83"/>
                  </a:lnTo>
                  <a:lnTo>
                    <a:pt x="979" y="105"/>
                  </a:lnTo>
                  <a:lnTo>
                    <a:pt x="995" y="148"/>
                  </a:lnTo>
                  <a:lnTo>
                    <a:pt x="1011" y="143"/>
                  </a:lnTo>
                  <a:lnTo>
                    <a:pt x="1028" y="140"/>
                  </a:lnTo>
                  <a:lnTo>
                    <a:pt x="1044" y="123"/>
                  </a:lnTo>
                  <a:lnTo>
                    <a:pt x="1060" y="108"/>
                  </a:lnTo>
                  <a:lnTo>
                    <a:pt x="1076" y="28"/>
                  </a:lnTo>
                  <a:lnTo>
                    <a:pt x="1093" y="45"/>
                  </a:lnTo>
                  <a:lnTo>
                    <a:pt x="1109" y="93"/>
                  </a:lnTo>
                  <a:lnTo>
                    <a:pt x="1125" y="140"/>
                  </a:lnTo>
                  <a:lnTo>
                    <a:pt x="1142" y="203"/>
                  </a:lnTo>
                  <a:lnTo>
                    <a:pt x="1158" y="243"/>
                  </a:lnTo>
                  <a:lnTo>
                    <a:pt x="1174" y="296"/>
                  </a:lnTo>
                  <a:lnTo>
                    <a:pt x="1191" y="328"/>
                  </a:lnTo>
                  <a:lnTo>
                    <a:pt x="1207" y="348"/>
                  </a:lnTo>
                  <a:lnTo>
                    <a:pt x="1223" y="354"/>
                  </a:lnTo>
                  <a:lnTo>
                    <a:pt x="1239" y="358"/>
                  </a:lnTo>
                  <a:lnTo>
                    <a:pt x="1256" y="326"/>
                  </a:lnTo>
                  <a:lnTo>
                    <a:pt x="1272" y="298"/>
                  </a:lnTo>
                  <a:lnTo>
                    <a:pt x="1288" y="151"/>
                  </a:lnTo>
                  <a:lnTo>
                    <a:pt x="1305" y="116"/>
                  </a:lnTo>
                  <a:lnTo>
                    <a:pt x="1321" y="63"/>
                  </a:lnTo>
                  <a:lnTo>
                    <a:pt x="1337" y="65"/>
                  </a:lnTo>
                  <a:lnTo>
                    <a:pt x="1354" y="73"/>
                  </a:lnTo>
                  <a:lnTo>
                    <a:pt x="1370" y="95"/>
                  </a:lnTo>
                  <a:lnTo>
                    <a:pt x="1386" y="143"/>
                  </a:lnTo>
                  <a:lnTo>
                    <a:pt x="1402" y="143"/>
                  </a:lnTo>
                  <a:lnTo>
                    <a:pt x="1419" y="128"/>
                  </a:lnTo>
                  <a:lnTo>
                    <a:pt x="1435" y="133"/>
                  </a:lnTo>
                  <a:lnTo>
                    <a:pt x="1451" y="116"/>
                  </a:lnTo>
                  <a:lnTo>
                    <a:pt x="1468" y="20"/>
                  </a:lnTo>
                  <a:lnTo>
                    <a:pt x="1484" y="30"/>
                  </a:lnTo>
                  <a:lnTo>
                    <a:pt x="1500" y="86"/>
                  </a:lnTo>
                  <a:lnTo>
                    <a:pt x="1517" y="138"/>
                  </a:lnTo>
                  <a:lnTo>
                    <a:pt x="1533" y="196"/>
                  </a:lnTo>
                  <a:lnTo>
                    <a:pt x="1549" y="241"/>
                  </a:lnTo>
                  <a:lnTo>
                    <a:pt x="1565" y="303"/>
                  </a:lnTo>
                  <a:lnTo>
                    <a:pt x="1582" y="341"/>
                  </a:lnTo>
                  <a:lnTo>
                    <a:pt x="1598" y="351"/>
                  </a:lnTo>
                  <a:lnTo>
                    <a:pt x="1614" y="361"/>
                  </a:lnTo>
                  <a:lnTo>
                    <a:pt x="1631" y="371"/>
                  </a:lnTo>
                  <a:lnTo>
                    <a:pt x="1647" y="354"/>
                  </a:lnTo>
                  <a:lnTo>
                    <a:pt x="1663" y="316"/>
                  </a:lnTo>
                  <a:lnTo>
                    <a:pt x="1680" y="243"/>
                  </a:lnTo>
                  <a:lnTo>
                    <a:pt x="1696" y="226"/>
                  </a:lnTo>
                  <a:lnTo>
                    <a:pt x="1712" y="158"/>
                  </a:lnTo>
                  <a:lnTo>
                    <a:pt x="1728" y="148"/>
                  </a:lnTo>
                  <a:lnTo>
                    <a:pt x="1745" y="171"/>
                  </a:lnTo>
                  <a:lnTo>
                    <a:pt x="1761" y="186"/>
                  </a:lnTo>
                  <a:lnTo>
                    <a:pt x="1777" y="238"/>
                  </a:lnTo>
                  <a:lnTo>
                    <a:pt x="1794" y="273"/>
                  </a:lnTo>
                  <a:lnTo>
                    <a:pt x="1810" y="261"/>
                  </a:lnTo>
                  <a:lnTo>
                    <a:pt x="1826" y="256"/>
                  </a:lnTo>
                  <a:lnTo>
                    <a:pt x="1843" y="213"/>
                  </a:lnTo>
                  <a:lnTo>
                    <a:pt x="1859" y="143"/>
                  </a:lnTo>
                  <a:lnTo>
                    <a:pt x="1875" y="131"/>
                  </a:lnTo>
                  <a:lnTo>
                    <a:pt x="1891" y="168"/>
                  </a:lnTo>
                  <a:lnTo>
                    <a:pt x="1908" y="201"/>
                  </a:lnTo>
                  <a:lnTo>
                    <a:pt x="1924" y="233"/>
                  </a:lnTo>
                  <a:lnTo>
                    <a:pt x="1940" y="278"/>
                  </a:lnTo>
                  <a:lnTo>
                    <a:pt x="1957" y="321"/>
                  </a:lnTo>
                  <a:lnTo>
                    <a:pt x="1973" y="346"/>
                  </a:lnTo>
                  <a:lnTo>
                    <a:pt x="1989" y="374"/>
                  </a:lnTo>
                  <a:lnTo>
                    <a:pt x="2006" y="381"/>
                  </a:lnTo>
                  <a:lnTo>
                    <a:pt x="2022" y="389"/>
                  </a:lnTo>
                  <a:lnTo>
                    <a:pt x="2038" y="381"/>
                  </a:lnTo>
                  <a:lnTo>
                    <a:pt x="2054" y="354"/>
                  </a:lnTo>
                  <a:lnTo>
                    <a:pt x="2071" y="354"/>
                  </a:lnTo>
                  <a:lnTo>
                    <a:pt x="2087" y="366"/>
                  </a:lnTo>
                  <a:lnTo>
                    <a:pt x="2103" y="313"/>
                  </a:lnTo>
                  <a:lnTo>
                    <a:pt x="2120" y="276"/>
                  </a:lnTo>
                  <a:lnTo>
                    <a:pt x="2136" y="271"/>
                  </a:lnTo>
                  <a:lnTo>
                    <a:pt x="2152" y="276"/>
                  </a:lnTo>
                  <a:lnTo>
                    <a:pt x="2169" y="311"/>
                  </a:lnTo>
                  <a:lnTo>
                    <a:pt x="2185" y="324"/>
                  </a:lnTo>
                  <a:lnTo>
                    <a:pt x="2201" y="318"/>
                  </a:lnTo>
                  <a:lnTo>
                    <a:pt x="2217" y="308"/>
                  </a:lnTo>
                  <a:lnTo>
                    <a:pt x="2234" y="271"/>
                  </a:lnTo>
                  <a:lnTo>
                    <a:pt x="2250" y="221"/>
                  </a:lnTo>
                  <a:lnTo>
                    <a:pt x="2266" y="198"/>
                  </a:lnTo>
                  <a:lnTo>
                    <a:pt x="2283" y="203"/>
                  </a:lnTo>
                  <a:lnTo>
                    <a:pt x="2299" y="208"/>
                  </a:lnTo>
                  <a:lnTo>
                    <a:pt x="2315" y="246"/>
                  </a:lnTo>
                  <a:lnTo>
                    <a:pt x="2332" y="266"/>
                  </a:lnTo>
                  <a:lnTo>
                    <a:pt x="2348" y="316"/>
                  </a:lnTo>
                  <a:lnTo>
                    <a:pt x="2364" y="358"/>
                  </a:lnTo>
                  <a:lnTo>
                    <a:pt x="2380" y="376"/>
                  </a:lnTo>
                  <a:lnTo>
                    <a:pt x="2397" y="389"/>
                  </a:lnTo>
                  <a:lnTo>
                    <a:pt x="2413" y="386"/>
                  </a:lnTo>
                  <a:lnTo>
                    <a:pt x="2429" y="366"/>
                  </a:lnTo>
                  <a:lnTo>
                    <a:pt x="2446" y="311"/>
                  </a:lnTo>
                  <a:lnTo>
                    <a:pt x="2462" y="218"/>
                  </a:lnTo>
                  <a:lnTo>
                    <a:pt x="2478" y="105"/>
                  </a:lnTo>
                  <a:lnTo>
                    <a:pt x="2495" y="10"/>
                  </a:lnTo>
                  <a:lnTo>
                    <a:pt x="2511" y="0"/>
                  </a:lnTo>
                  <a:lnTo>
                    <a:pt x="2527" y="30"/>
                  </a:lnTo>
                  <a:lnTo>
                    <a:pt x="2543" y="50"/>
                  </a:lnTo>
                  <a:lnTo>
                    <a:pt x="2560" y="88"/>
                  </a:lnTo>
                  <a:lnTo>
                    <a:pt x="2576" y="78"/>
                  </a:lnTo>
                  <a:lnTo>
                    <a:pt x="2592" y="68"/>
                  </a:lnTo>
                  <a:lnTo>
                    <a:pt x="2609" y="45"/>
                  </a:lnTo>
                  <a:lnTo>
                    <a:pt x="2625" y="8"/>
                  </a:lnTo>
                  <a:lnTo>
                    <a:pt x="2641" y="13"/>
                  </a:lnTo>
                  <a:lnTo>
                    <a:pt x="2658" y="33"/>
                  </a:lnTo>
                  <a:lnTo>
                    <a:pt x="2674" y="88"/>
                  </a:lnTo>
                  <a:lnTo>
                    <a:pt x="2690" y="138"/>
                  </a:lnTo>
                  <a:lnTo>
                    <a:pt x="2706" y="205"/>
                  </a:lnTo>
                  <a:lnTo>
                    <a:pt x="2723" y="243"/>
                  </a:lnTo>
                </a:path>
              </a:pathLst>
            </a:custGeom>
            <a:noFill/>
            <a:ln w="2540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 name="Freeform 70"/>
            <p:cNvSpPr>
              <a:spLocks/>
            </p:cNvSpPr>
            <p:nvPr/>
          </p:nvSpPr>
          <p:spPr bwMode="auto">
            <a:xfrm>
              <a:off x="3452813" y="2605088"/>
              <a:ext cx="4322763" cy="617538"/>
            </a:xfrm>
            <a:custGeom>
              <a:avLst/>
              <a:gdLst>
                <a:gd name="T0" fmla="*/ 33 w 2723"/>
                <a:gd name="T1" fmla="*/ 341 h 389"/>
                <a:gd name="T2" fmla="*/ 82 w 2723"/>
                <a:gd name="T3" fmla="*/ 320 h 389"/>
                <a:gd name="T4" fmla="*/ 131 w 2723"/>
                <a:gd name="T5" fmla="*/ 95 h 389"/>
                <a:gd name="T6" fmla="*/ 180 w 2723"/>
                <a:gd name="T7" fmla="*/ 48 h 389"/>
                <a:gd name="T8" fmla="*/ 229 w 2723"/>
                <a:gd name="T9" fmla="*/ 116 h 389"/>
                <a:gd name="T10" fmla="*/ 277 w 2723"/>
                <a:gd name="T11" fmla="*/ 55 h 389"/>
                <a:gd name="T12" fmla="*/ 326 w 2723"/>
                <a:gd name="T13" fmla="*/ 90 h 389"/>
                <a:gd name="T14" fmla="*/ 376 w 2723"/>
                <a:gd name="T15" fmla="*/ 223 h 389"/>
                <a:gd name="T16" fmla="*/ 424 w 2723"/>
                <a:gd name="T17" fmla="*/ 334 h 389"/>
                <a:gd name="T18" fmla="*/ 473 w 2723"/>
                <a:gd name="T19" fmla="*/ 332 h 389"/>
                <a:gd name="T20" fmla="*/ 522 w 2723"/>
                <a:gd name="T21" fmla="*/ 74 h 389"/>
                <a:gd name="T22" fmla="*/ 571 w 2723"/>
                <a:gd name="T23" fmla="*/ 22 h 389"/>
                <a:gd name="T24" fmla="*/ 620 w 2723"/>
                <a:gd name="T25" fmla="*/ 109 h 389"/>
                <a:gd name="T26" fmla="*/ 669 w 2723"/>
                <a:gd name="T27" fmla="*/ 95 h 389"/>
                <a:gd name="T28" fmla="*/ 718 w 2723"/>
                <a:gd name="T29" fmla="*/ 90 h 389"/>
                <a:gd name="T30" fmla="*/ 767 w 2723"/>
                <a:gd name="T31" fmla="*/ 225 h 389"/>
                <a:gd name="T32" fmla="*/ 816 w 2723"/>
                <a:gd name="T33" fmla="*/ 325 h 389"/>
                <a:gd name="T34" fmla="*/ 865 w 2723"/>
                <a:gd name="T35" fmla="*/ 332 h 389"/>
                <a:gd name="T36" fmla="*/ 913 w 2723"/>
                <a:gd name="T37" fmla="*/ 76 h 389"/>
                <a:gd name="T38" fmla="*/ 962 w 2723"/>
                <a:gd name="T39" fmla="*/ 19 h 389"/>
                <a:gd name="T40" fmla="*/ 1011 w 2723"/>
                <a:gd name="T41" fmla="*/ 86 h 389"/>
                <a:gd name="T42" fmla="*/ 1060 w 2723"/>
                <a:gd name="T43" fmla="*/ 69 h 389"/>
                <a:gd name="T44" fmla="*/ 1109 w 2723"/>
                <a:gd name="T45" fmla="*/ 86 h 389"/>
                <a:gd name="T46" fmla="*/ 1158 w 2723"/>
                <a:gd name="T47" fmla="*/ 235 h 389"/>
                <a:gd name="T48" fmla="*/ 1207 w 2723"/>
                <a:gd name="T49" fmla="*/ 336 h 389"/>
                <a:gd name="T50" fmla="*/ 1256 w 2723"/>
                <a:gd name="T51" fmla="*/ 339 h 389"/>
                <a:gd name="T52" fmla="*/ 1305 w 2723"/>
                <a:gd name="T53" fmla="*/ 97 h 389"/>
                <a:gd name="T54" fmla="*/ 1354 w 2723"/>
                <a:gd name="T55" fmla="*/ 2 h 389"/>
                <a:gd name="T56" fmla="*/ 1402 w 2723"/>
                <a:gd name="T57" fmla="*/ 86 h 389"/>
                <a:gd name="T58" fmla="*/ 1451 w 2723"/>
                <a:gd name="T59" fmla="*/ 76 h 389"/>
                <a:gd name="T60" fmla="*/ 1500 w 2723"/>
                <a:gd name="T61" fmla="*/ 83 h 389"/>
                <a:gd name="T62" fmla="*/ 1549 w 2723"/>
                <a:gd name="T63" fmla="*/ 221 h 389"/>
                <a:gd name="T64" fmla="*/ 1598 w 2723"/>
                <a:gd name="T65" fmla="*/ 332 h 389"/>
                <a:gd name="T66" fmla="*/ 1647 w 2723"/>
                <a:gd name="T67" fmla="*/ 336 h 389"/>
                <a:gd name="T68" fmla="*/ 1696 w 2723"/>
                <a:gd name="T69" fmla="*/ 206 h 389"/>
                <a:gd name="T70" fmla="*/ 1745 w 2723"/>
                <a:gd name="T71" fmla="*/ 147 h 389"/>
                <a:gd name="T72" fmla="*/ 1794 w 2723"/>
                <a:gd name="T73" fmla="*/ 254 h 389"/>
                <a:gd name="T74" fmla="*/ 1843 w 2723"/>
                <a:gd name="T75" fmla="*/ 249 h 389"/>
                <a:gd name="T76" fmla="*/ 1891 w 2723"/>
                <a:gd name="T77" fmla="*/ 152 h 389"/>
                <a:gd name="T78" fmla="*/ 1940 w 2723"/>
                <a:gd name="T79" fmla="*/ 263 h 389"/>
                <a:gd name="T80" fmla="*/ 1989 w 2723"/>
                <a:gd name="T81" fmla="*/ 355 h 389"/>
                <a:gd name="T82" fmla="*/ 2038 w 2723"/>
                <a:gd name="T83" fmla="*/ 374 h 389"/>
                <a:gd name="T84" fmla="*/ 2087 w 2723"/>
                <a:gd name="T85" fmla="*/ 341 h 389"/>
                <a:gd name="T86" fmla="*/ 2136 w 2723"/>
                <a:gd name="T87" fmla="*/ 249 h 389"/>
                <a:gd name="T88" fmla="*/ 2185 w 2723"/>
                <a:gd name="T89" fmla="*/ 292 h 389"/>
                <a:gd name="T90" fmla="*/ 2234 w 2723"/>
                <a:gd name="T91" fmla="*/ 277 h 389"/>
                <a:gd name="T92" fmla="*/ 2283 w 2723"/>
                <a:gd name="T93" fmla="*/ 185 h 389"/>
                <a:gd name="T94" fmla="*/ 2332 w 2723"/>
                <a:gd name="T95" fmla="*/ 263 h 389"/>
                <a:gd name="T96" fmla="*/ 2380 w 2723"/>
                <a:gd name="T97" fmla="*/ 363 h 389"/>
                <a:gd name="T98" fmla="*/ 2429 w 2723"/>
                <a:gd name="T99" fmla="*/ 348 h 389"/>
                <a:gd name="T100" fmla="*/ 2478 w 2723"/>
                <a:gd name="T101" fmla="*/ 93 h 389"/>
                <a:gd name="T102" fmla="*/ 2527 w 2723"/>
                <a:gd name="T103" fmla="*/ 7 h 389"/>
                <a:gd name="T104" fmla="*/ 2576 w 2723"/>
                <a:gd name="T105" fmla="*/ 78 h 389"/>
                <a:gd name="T106" fmla="*/ 2625 w 2723"/>
                <a:gd name="T107" fmla="*/ 66 h 389"/>
                <a:gd name="T108" fmla="*/ 2674 w 2723"/>
                <a:gd name="T109" fmla="*/ 93 h 389"/>
                <a:gd name="T110" fmla="*/ 2723 w 2723"/>
                <a:gd name="T111" fmla="*/ 213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389">
                  <a:moveTo>
                    <a:pt x="0" y="272"/>
                  </a:moveTo>
                  <a:lnTo>
                    <a:pt x="17" y="318"/>
                  </a:lnTo>
                  <a:lnTo>
                    <a:pt x="33" y="341"/>
                  </a:lnTo>
                  <a:lnTo>
                    <a:pt x="49" y="329"/>
                  </a:lnTo>
                  <a:lnTo>
                    <a:pt x="66" y="351"/>
                  </a:lnTo>
                  <a:lnTo>
                    <a:pt x="82" y="320"/>
                  </a:lnTo>
                  <a:lnTo>
                    <a:pt x="98" y="292"/>
                  </a:lnTo>
                  <a:lnTo>
                    <a:pt x="114" y="197"/>
                  </a:lnTo>
                  <a:lnTo>
                    <a:pt x="131" y="95"/>
                  </a:lnTo>
                  <a:lnTo>
                    <a:pt x="147" y="33"/>
                  </a:lnTo>
                  <a:lnTo>
                    <a:pt x="163" y="24"/>
                  </a:lnTo>
                  <a:lnTo>
                    <a:pt x="180" y="48"/>
                  </a:lnTo>
                  <a:lnTo>
                    <a:pt x="196" y="81"/>
                  </a:lnTo>
                  <a:lnTo>
                    <a:pt x="212" y="109"/>
                  </a:lnTo>
                  <a:lnTo>
                    <a:pt x="229" y="116"/>
                  </a:lnTo>
                  <a:lnTo>
                    <a:pt x="245" y="111"/>
                  </a:lnTo>
                  <a:lnTo>
                    <a:pt x="261" y="95"/>
                  </a:lnTo>
                  <a:lnTo>
                    <a:pt x="277" y="55"/>
                  </a:lnTo>
                  <a:lnTo>
                    <a:pt x="294" y="10"/>
                  </a:lnTo>
                  <a:lnTo>
                    <a:pt x="310" y="31"/>
                  </a:lnTo>
                  <a:lnTo>
                    <a:pt x="326" y="90"/>
                  </a:lnTo>
                  <a:lnTo>
                    <a:pt x="343" y="121"/>
                  </a:lnTo>
                  <a:lnTo>
                    <a:pt x="359" y="180"/>
                  </a:lnTo>
                  <a:lnTo>
                    <a:pt x="376" y="223"/>
                  </a:lnTo>
                  <a:lnTo>
                    <a:pt x="392" y="272"/>
                  </a:lnTo>
                  <a:lnTo>
                    <a:pt x="408" y="318"/>
                  </a:lnTo>
                  <a:lnTo>
                    <a:pt x="424" y="334"/>
                  </a:lnTo>
                  <a:lnTo>
                    <a:pt x="440" y="346"/>
                  </a:lnTo>
                  <a:lnTo>
                    <a:pt x="457" y="353"/>
                  </a:lnTo>
                  <a:lnTo>
                    <a:pt x="473" y="332"/>
                  </a:lnTo>
                  <a:lnTo>
                    <a:pt x="490" y="287"/>
                  </a:lnTo>
                  <a:lnTo>
                    <a:pt x="506" y="180"/>
                  </a:lnTo>
                  <a:lnTo>
                    <a:pt x="522" y="74"/>
                  </a:lnTo>
                  <a:lnTo>
                    <a:pt x="539" y="17"/>
                  </a:lnTo>
                  <a:lnTo>
                    <a:pt x="555" y="15"/>
                  </a:lnTo>
                  <a:lnTo>
                    <a:pt x="571" y="22"/>
                  </a:lnTo>
                  <a:lnTo>
                    <a:pt x="587" y="50"/>
                  </a:lnTo>
                  <a:lnTo>
                    <a:pt x="603" y="119"/>
                  </a:lnTo>
                  <a:lnTo>
                    <a:pt x="620" y="109"/>
                  </a:lnTo>
                  <a:lnTo>
                    <a:pt x="636" y="109"/>
                  </a:lnTo>
                  <a:lnTo>
                    <a:pt x="653" y="95"/>
                  </a:lnTo>
                  <a:lnTo>
                    <a:pt x="669" y="95"/>
                  </a:lnTo>
                  <a:lnTo>
                    <a:pt x="685" y="22"/>
                  </a:lnTo>
                  <a:lnTo>
                    <a:pt x="702" y="36"/>
                  </a:lnTo>
                  <a:lnTo>
                    <a:pt x="718" y="90"/>
                  </a:lnTo>
                  <a:lnTo>
                    <a:pt x="734" y="128"/>
                  </a:lnTo>
                  <a:lnTo>
                    <a:pt x="750" y="175"/>
                  </a:lnTo>
                  <a:lnTo>
                    <a:pt x="767" y="225"/>
                  </a:lnTo>
                  <a:lnTo>
                    <a:pt x="783" y="254"/>
                  </a:lnTo>
                  <a:lnTo>
                    <a:pt x="799" y="282"/>
                  </a:lnTo>
                  <a:lnTo>
                    <a:pt x="816" y="325"/>
                  </a:lnTo>
                  <a:lnTo>
                    <a:pt x="832" y="322"/>
                  </a:lnTo>
                  <a:lnTo>
                    <a:pt x="848" y="339"/>
                  </a:lnTo>
                  <a:lnTo>
                    <a:pt x="865" y="332"/>
                  </a:lnTo>
                  <a:lnTo>
                    <a:pt x="881" y="292"/>
                  </a:lnTo>
                  <a:lnTo>
                    <a:pt x="897" y="187"/>
                  </a:lnTo>
                  <a:lnTo>
                    <a:pt x="913" y="76"/>
                  </a:lnTo>
                  <a:lnTo>
                    <a:pt x="930" y="0"/>
                  </a:lnTo>
                  <a:lnTo>
                    <a:pt x="946" y="7"/>
                  </a:lnTo>
                  <a:lnTo>
                    <a:pt x="962" y="19"/>
                  </a:lnTo>
                  <a:lnTo>
                    <a:pt x="979" y="45"/>
                  </a:lnTo>
                  <a:lnTo>
                    <a:pt x="995" y="86"/>
                  </a:lnTo>
                  <a:lnTo>
                    <a:pt x="1011" y="86"/>
                  </a:lnTo>
                  <a:lnTo>
                    <a:pt x="1028" y="74"/>
                  </a:lnTo>
                  <a:lnTo>
                    <a:pt x="1044" y="62"/>
                  </a:lnTo>
                  <a:lnTo>
                    <a:pt x="1060" y="69"/>
                  </a:lnTo>
                  <a:lnTo>
                    <a:pt x="1076" y="5"/>
                  </a:lnTo>
                  <a:lnTo>
                    <a:pt x="1093" y="36"/>
                  </a:lnTo>
                  <a:lnTo>
                    <a:pt x="1109" y="86"/>
                  </a:lnTo>
                  <a:lnTo>
                    <a:pt x="1125" y="124"/>
                  </a:lnTo>
                  <a:lnTo>
                    <a:pt x="1142" y="183"/>
                  </a:lnTo>
                  <a:lnTo>
                    <a:pt x="1158" y="235"/>
                  </a:lnTo>
                  <a:lnTo>
                    <a:pt x="1174" y="277"/>
                  </a:lnTo>
                  <a:lnTo>
                    <a:pt x="1191" y="315"/>
                  </a:lnTo>
                  <a:lnTo>
                    <a:pt x="1207" y="336"/>
                  </a:lnTo>
                  <a:lnTo>
                    <a:pt x="1223" y="353"/>
                  </a:lnTo>
                  <a:lnTo>
                    <a:pt x="1239" y="351"/>
                  </a:lnTo>
                  <a:lnTo>
                    <a:pt x="1256" y="339"/>
                  </a:lnTo>
                  <a:lnTo>
                    <a:pt x="1272" y="292"/>
                  </a:lnTo>
                  <a:lnTo>
                    <a:pt x="1288" y="183"/>
                  </a:lnTo>
                  <a:lnTo>
                    <a:pt x="1305" y="97"/>
                  </a:lnTo>
                  <a:lnTo>
                    <a:pt x="1321" y="31"/>
                  </a:lnTo>
                  <a:lnTo>
                    <a:pt x="1337" y="7"/>
                  </a:lnTo>
                  <a:lnTo>
                    <a:pt x="1354" y="2"/>
                  </a:lnTo>
                  <a:lnTo>
                    <a:pt x="1370" y="29"/>
                  </a:lnTo>
                  <a:lnTo>
                    <a:pt x="1386" y="88"/>
                  </a:lnTo>
                  <a:lnTo>
                    <a:pt x="1402" y="86"/>
                  </a:lnTo>
                  <a:lnTo>
                    <a:pt x="1419" y="90"/>
                  </a:lnTo>
                  <a:lnTo>
                    <a:pt x="1435" y="81"/>
                  </a:lnTo>
                  <a:lnTo>
                    <a:pt x="1451" y="76"/>
                  </a:lnTo>
                  <a:lnTo>
                    <a:pt x="1468" y="38"/>
                  </a:lnTo>
                  <a:lnTo>
                    <a:pt x="1484" y="26"/>
                  </a:lnTo>
                  <a:lnTo>
                    <a:pt x="1500" y="83"/>
                  </a:lnTo>
                  <a:lnTo>
                    <a:pt x="1517" y="126"/>
                  </a:lnTo>
                  <a:lnTo>
                    <a:pt x="1533" y="183"/>
                  </a:lnTo>
                  <a:lnTo>
                    <a:pt x="1549" y="221"/>
                  </a:lnTo>
                  <a:lnTo>
                    <a:pt x="1565" y="251"/>
                  </a:lnTo>
                  <a:lnTo>
                    <a:pt x="1582" y="305"/>
                  </a:lnTo>
                  <a:lnTo>
                    <a:pt x="1598" y="332"/>
                  </a:lnTo>
                  <a:lnTo>
                    <a:pt x="1614" y="341"/>
                  </a:lnTo>
                  <a:lnTo>
                    <a:pt x="1631" y="351"/>
                  </a:lnTo>
                  <a:lnTo>
                    <a:pt x="1647" y="336"/>
                  </a:lnTo>
                  <a:lnTo>
                    <a:pt x="1663" y="320"/>
                  </a:lnTo>
                  <a:lnTo>
                    <a:pt x="1680" y="244"/>
                  </a:lnTo>
                  <a:lnTo>
                    <a:pt x="1696" y="206"/>
                  </a:lnTo>
                  <a:lnTo>
                    <a:pt x="1712" y="157"/>
                  </a:lnTo>
                  <a:lnTo>
                    <a:pt x="1728" y="137"/>
                  </a:lnTo>
                  <a:lnTo>
                    <a:pt x="1745" y="147"/>
                  </a:lnTo>
                  <a:lnTo>
                    <a:pt x="1761" y="171"/>
                  </a:lnTo>
                  <a:lnTo>
                    <a:pt x="1777" y="221"/>
                  </a:lnTo>
                  <a:lnTo>
                    <a:pt x="1794" y="254"/>
                  </a:lnTo>
                  <a:lnTo>
                    <a:pt x="1810" y="242"/>
                  </a:lnTo>
                  <a:lnTo>
                    <a:pt x="1826" y="249"/>
                  </a:lnTo>
                  <a:lnTo>
                    <a:pt x="1843" y="249"/>
                  </a:lnTo>
                  <a:lnTo>
                    <a:pt x="1859" y="149"/>
                  </a:lnTo>
                  <a:lnTo>
                    <a:pt x="1875" y="116"/>
                  </a:lnTo>
                  <a:lnTo>
                    <a:pt x="1891" y="152"/>
                  </a:lnTo>
                  <a:lnTo>
                    <a:pt x="1908" y="180"/>
                  </a:lnTo>
                  <a:lnTo>
                    <a:pt x="1924" y="221"/>
                  </a:lnTo>
                  <a:lnTo>
                    <a:pt x="1940" y="263"/>
                  </a:lnTo>
                  <a:lnTo>
                    <a:pt x="1957" y="301"/>
                  </a:lnTo>
                  <a:lnTo>
                    <a:pt x="1973" y="329"/>
                  </a:lnTo>
                  <a:lnTo>
                    <a:pt x="1989" y="355"/>
                  </a:lnTo>
                  <a:lnTo>
                    <a:pt x="2006" y="367"/>
                  </a:lnTo>
                  <a:lnTo>
                    <a:pt x="2022" y="389"/>
                  </a:lnTo>
                  <a:lnTo>
                    <a:pt x="2038" y="374"/>
                  </a:lnTo>
                  <a:lnTo>
                    <a:pt x="2054" y="355"/>
                  </a:lnTo>
                  <a:lnTo>
                    <a:pt x="2071" y="329"/>
                  </a:lnTo>
                  <a:lnTo>
                    <a:pt x="2087" y="341"/>
                  </a:lnTo>
                  <a:lnTo>
                    <a:pt x="2103" y="301"/>
                  </a:lnTo>
                  <a:lnTo>
                    <a:pt x="2120" y="256"/>
                  </a:lnTo>
                  <a:lnTo>
                    <a:pt x="2136" y="249"/>
                  </a:lnTo>
                  <a:lnTo>
                    <a:pt x="2152" y="237"/>
                  </a:lnTo>
                  <a:lnTo>
                    <a:pt x="2169" y="261"/>
                  </a:lnTo>
                  <a:lnTo>
                    <a:pt x="2185" y="292"/>
                  </a:lnTo>
                  <a:lnTo>
                    <a:pt x="2201" y="296"/>
                  </a:lnTo>
                  <a:lnTo>
                    <a:pt x="2217" y="303"/>
                  </a:lnTo>
                  <a:lnTo>
                    <a:pt x="2234" y="277"/>
                  </a:lnTo>
                  <a:lnTo>
                    <a:pt x="2250" y="206"/>
                  </a:lnTo>
                  <a:lnTo>
                    <a:pt x="2266" y="185"/>
                  </a:lnTo>
                  <a:lnTo>
                    <a:pt x="2283" y="185"/>
                  </a:lnTo>
                  <a:lnTo>
                    <a:pt x="2299" y="194"/>
                  </a:lnTo>
                  <a:lnTo>
                    <a:pt x="2315" y="223"/>
                  </a:lnTo>
                  <a:lnTo>
                    <a:pt x="2332" y="263"/>
                  </a:lnTo>
                  <a:lnTo>
                    <a:pt x="2348" y="310"/>
                  </a:lnTo>
                  <a:lnTo>
                    <a:pt x="2364" y="348"/>
                  </a:lnTo>
                  <a:lnTo>
                    <a:pt x="2380" y="363"/>
                  </a:lnTo>
                  <a:lnTo>
                    <a:pt x="2397" y="367"/>
                  </a:lnTo>
                  <a:lnTo>
                    <a:pt x="2413" y="363"/>
                  </a:lnTo>
                  <a:lnTo>
                    <a:pt x="2429" y="348"/>
                  </a:lnTo>
                  <a:lnTo>
                    <a:pt x="2446" y="301"/>
                  </a:lnTo>
                  <a:lnTo>
                    <a:pt x="2462" y="192"/>
                  </a:lnTo>
                  <a:lnTo>
                    <a:pt x="2478" y="93"/>
                  </a:lnTo>
                  <a:lnTo>
                    <a:pt x="2495" y="7"/>
                  </a:lnTo>
                  <a:lnTo>
                    <a:pt x="2511" y="5"/>
                  </a:lnTo>
                  <a:lnTo>
                    <a:pt x="2527" y="7"/>
                  </a:lnTo>
                  <a:lnTo>
                    <a:pt x="2543" y="24"/>
                  </a:lnTo>
                  <a:lnTo>
                    <a:pt x="2560" y="81"/>
                  </a:lnTo>
                  <a:lnTo>
                    <a:pt x="2576" y="78"/>
                  </a:lnTo>
                  <a:lnTo>
                    <a:pt x="2592" y="60"/>
                  </a:lnTo>
                  <a:lnTo>
                    <a:pt x="2609" y="60"/>
                  </a:lnTo>
                  <a:lnTo>
                    <a:pt x="2625" y="66"/>
                  </a:lnTo>
                  <a:lnTo>
                    <a:pt x="2641" y="31"/>
                  </a:lnTo>
                  <a:lnTo>
                    <a:pt x="2658" y="36"/>
                  </a:lnTo>
                  <a:lnTo>
                    <a:pt x="2674" y="93"/>
                  </a:lnTo>
                  <a:lnTo>
                    <a:pt x="2690" y="124"/>
                  </a:lnTo>
                  <a:lnTo>
                    <a:pt x="2706" y="194"/>
                  </a:lnTo>
                  <a:lnTo>
                    <a:pt x="2723" y="213"/>
                  </a:lnTo>
                </a:path>
              </a:pathLst>
            </a:custGeom>
            <a:noFill/>
            <a:ln w="2540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0" name="Freeform 71"/>
            <p:cNvSpPr>
              <a:spLocks/>
            </p:cNvSpPr>
            <p:nvPr/>
          </p:nvSpPr>
          <p:spPr bwMode="auto">
            <a:xfrm>
              <a:off x="3452813" y="2605088"/>
              <a:ext cx="4322763" cy="617538"/>
            </a:xfrm>
            <a:custGeom>
              <a:avLst/>
              <a:gdLst>
                <a:gd name="T0" fmla="*/ 33 w 2723"/>
                <a:gd name="T1" fmla="*/ 354 h 389"/>
                <a:gd name="T2" fmla="*/ 82 w 2723"/>
                <a:gd name="T3" fmla="*/ 351 h 389"/>
                <a:gd name="T4" fmla="*/ 131 w 2723"/>
                <a:gd name="T5" fmla="*/ 119 h 389"/>
                <a:gd name="T6" fmla="*/ 180 w 2723"/>
                <a:gd name="T7" fmla="*/ 55 h 389"/>
                <a:gd name="T8" fmla="*/ 229 w 2723"/>
                <a:gd name="T9" fmla="*/ 134 h 389"/>
                <a:gd name="T10" fmla="*/ 277 w 2723"/>
                <a:gd name="T11" fmla="*/ 67 h 389"/>
                <a:gd name="T12" fmla="*/ 326 w 2723"/>
                <a:gd name="T13" fmla="*/ 94 h 389"/>
                <a:gd name="T14" fmla="*/ 376 w 2723"/>
                <a:gd name="T15" fmla="*/ 233 h 389"/>
                <a:gd name="T16" fmla="*/ 424 w 2723"/>
                <a:gd name="T17" fmla="*/ 346 h 389"/>
                <a:gd name="T18" fmla="*/ 473 w 2723"/>
                <a:gd name="T19" fmla="*/ 342 h 389"/>
                <a:gd name="T20" fmla="*/ 522 w 2723"/>
                <a:gd name="T21" fmla="*/ 92 h 389"/>
                <a:gd name="T22" fmla="*/ 571 w 2723"/>
                <a:gd name="T23" fmla="*/ 35 h 389"/>
                <a:gd name="T24" fmla="*/ 620 w 2723"/>
                <a:gd name="T25" fmla="*/ 124 h 389"/>
                <a:gd name="T26" fmla="*/ 669 w 2723"/>
                <a:gd name="T27" fmla="*/ 65 h 389"/>
                <a:gd name="T28" fmla="*/ 718 w 2723"/>
                <a:gd name="T29" fmla="*/ 84 h 389"/>
                <a:gd name="T30" fmla="*/ 767 w 2723"/>
                <a:gd name="T31" fmla="*/ 248 h 389"/>
                <a:gd name="T32" fmla="*/ 816 w 2723"/>
                <a:gd name="T33" fmla="*/ 337 h 389"/>
                <a:gd name="T34" fmla="*/ 865 w 2723"/>
                <a:gd name="T35" fmla="*/ 339 h 389"/>
                <a:gd name="T36" fmla="*/ 913 w 2723"/>
                <a:gd name="T37" fmla="*/ 121 h 389"/>
                <a:gd name="T38" fmla="*/ 962 w 2723"/>
                <a:gd name="T39" fmla="*/ 74 h 389"/>
                <a:gd name="T40" fmla="*/ 1011 w 2723"/>
                <a:gd name="T41" fmla="*/ 134 h 389"/>
                <a:gd name="T42" fmla="*/ 1060 w 2723"/>
                <a:gd name="T43" fmla="*/ 42 h 389"/>
                <a:gd name="T44" fmla="*/ 1109 w 2723"/>
                <a:gd name="T45" fmla="*/ 89 h 389"/>
                <a:gd name="T46" fmla="*/ 1158 w 2723"/>
                <a:gd name="T47" fmla="*/ 245 h 389"/>
                <a:gd name="T48" fmla="*/ 1207 w 2723"/>
                <a:gd name="T49" fmla="*/ 356 h 389"/>
                <a:gd name="T50" fmla="*/ 1256 w 2723"/>
                <a:gd name="T51" fmla="*/ 344 h 389"/>
                <a:gd name="T52" fmla="*/ 1305 w 2723"/>
                <a:gd name="T53" fmla="*/ 102 h 389"/>
                <a:gd name="T54" fmla="*/ 1354 w 2723"/>
                <a:gd name="T55" fmla="*/ 99 h 389"/>
                <a:gd name="T56" fmla="*/ 1402 w 2723"/>
                <a:gd name="T57" fmla="*/ 139 h 389"/>
                <a:gd name="T58" fmla="*/ 1451 w 2723"/>
                <a:gd name="T59" fmla="*/ 97 h 389"/>
                <a:gd name="T60" fmla="*/ 1500 w 2723"/>
                <a:gd name="T61" fmla="*/ 109 h 389"/>
                <a:gd name="T62" fmla="*/ 1549 w 2723"/>
                <a:gd name="T63" fmla="*/ 238 h 389"/>
                <a:gd name="T64" fmla="*/ 1598 w 2723"/>
                <a:gd name="T65" fmla="*/ 344 h 389"/>
                <a:gd name="T66" fmla="*/ 1647 w 2723"/>
                <a:gd name="T67" fmla="*/ 354 h 389"/>
                <a:gd name="T68" fmla="*/ 1696 w 2723"/>
                <a:gd name="T69" fmla="*/ 201 h 389"/>
                <a:gd name="T70" fmla="*/ 1745 w 2723"/>
                <a:gd name="T71" fmla="*/ 158 h 389"/>
                <a:gd name="T72" fmla="*/ 1794 w 2723"/>
                <a:gd name="T73" fmla="*/ 255 h 389"/>
                <a:gd name="T74" fmla="*/ 1843 w 2723"/>
                <a:gd name="T75" fmla="*/ 196 h 389"/>
                <a:gd name="T76" fmla="*/ 1891 w 2723"/>
                <a:gd name="T77" fmla="*/ 154 h 389"/>
                <a:gd name="T78" fmla="*/ 1940 w 2723"/>
                <a:gd name="T79" fmla="*/ 280 h 389"/>
                <a:gd name="T80" fmla="*/ 1989 w 2723"/>
                <a:gd name="T81" fmla="*/ 354 h 389"/>
                <a:gd name="T82" fmla="*/ 2038 w 2723"/>
                <a:gd name="T83" fmla="*/ 389 h 389"/>
                <a:gd name="T84" fmla="*/ 2087 w 2723"/>
                <a:gd name="T85" fmla="*/ 356 h 389"/>
                <a:gd name="T86" fmla="*/ 2136 w 2723"/>
                <a:gd name="T87" fmla="*/ 270 h 389"/>
                <a:gd name="T88" fmla="*/ 2185 w 2723"/>
                <a:gd name="T89" fmla="*/ 314 h 389"/>
                <a:gd name="T90" fmla="*/ 2234 w 2723"/>
                <a:gd name="T91" fmla="*/ 233 h 389"/>
                <a:gd name="T92" fmla="*/ 2283 w 2723"/>
                <a:gd name="T93" fmla="*/ 176 h 389"/>
                <a:gd name="T94" fmla="*/ 2332 w 2723"/>
                <a:gd name="T95" fmla="*/ 270 h 389"/>
                <a:gd name="T96" fmla="*/ 2380 w 2723"/>
                <a:gd name="T97" fmla="*/ 371 h 389"/>
                <a:gd name="T98" fmla="*/ 2429 w 2723"/>
                <a:gd name="T99" fmla="*/ 356 h 389"/>
                <a:gd name="T100" fmla="*/ 2478 w 2723"/>
                <a:gd name="T101" fmla="*/ 92 h 389"/>
                <a:gd name="T102" fmla="*/ 2527 w 2723"/>
                <a:gd name="T103" fmla="*/ 27 h 389"/>
                <a:gd name="T104" fmla="*/ 2576 w 2723"/>
                <a:gd name="T105" fmla="*/ 114 h 389"/>
                <a:gd name="T106" fmla="*/ 2625 w 2723"/>
                <a:gd name="T107" fmla="*/ 3 h 389"/>
                <a:gd name="T108" fmla="*/ 2674 w 2723"/>
                <a:gd name="T109" fmla="*/ 82 h 389"/>
                <a:gd name="T110" fmla="*/ 2723 w 2723"/>
                <a:gd name="T111" fmla="*/ 233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389">
                  <a:moveTo>
                    <a:pt x="0" y="295"/>
                  </a:moveTo>
                  <a:lnTo>
                    <a:pt x="17" y="329"/>
                  </a:lnTo>
                  <a:lnTo>
                    <a:pt x="33" y="354"/>
                  </a:lnTo>
                  <a:lnTo>
                    <a:pt x="49" y="364"/>
                  </a:lnTo>
                  <a:lnTo>
                    <a:pt x="66" y="364"/>
                  </a:lnTo>
                  <a:lnTo>
                    <a:pt x="82" y="351"/>
                  </a:lnTo>
                  <a:lnTo>
                    <a:pt x="98" y="292"/>
                  </a:lnTo>
                  <a:lnTo>
                    <a:pt x="114" y="183"/>
                  </a:lnTo>
                  <a:lnTo>
                    <a:pt x="131" y="119"/>
                  </a:lnTo>
                  <a:lnTo>
                    <a:pt x="147" y="42"/>
                  </a:lnTo>
                  <a:lnTo>
                    <a:pt x="163" y="52"/>
                  </a:lnTo>
                  <a:lnTo>
                    <a:pt x="180" y="55"/>
                  </a:lnTo>
                  <a:lnTo>
                    <a:pt x="196" y="87"/>
                  </a:lnTo>
                  <a:lnTo>
                    <a:pt x="212" y="124"/>
                  </a:lnTo>
                  <a:lnTo>
                    <a:pt x="229" y="134"/>
                  </a:lnTo>
                  <a:lnTo>
                    <a:pt x="245" y="116"/>
                  </a:lnTo>
                  <a:lnTo>
                    <a:pt x="261" y="102"/>
                  </a:lnTo>
                  <a:lnTo>
                    <a:pt x="277" y="67"/>
                  </a:lnTo>
                  <a:lnTo>
                    <a:pt x="294" y="15"/>
                  </a:lnTo>
                  <a:lnTo>
                    <a:pt x="310" y="35"/>
                  </a:lnTo>
                  <a:lnTo>
                    <a:pt x="326" y="94"/>
                  </a:lnTo>
                  <a:lnTo>
                    <a:pt x="343" y="121"/>
                  </a:lnTo>
                  <a:lnTo>
                    <a:pt x="359" y="188"/>
                  </a:lnTo>
                  <a:lnTo>
                    <a:pt x="376" y="233"/>
                  </a:lnTo>
                  <a:lnTo>
                    <a:pt x="392" y="275"/>
                  </a:lnTo>
                  <a:lnTo>
                    <a:pt x="408" y="319"/>
                  </a:lnTo>
                  <a:lnTo>
                    <a:pt x="424" y="346"/>
                  </a:lnTo>
                  <a:lnTo>
                    <a:pt x="440" y="356"/>
                  </a:lnTo>
                  <a:lnTo>
                    <a:pt x="457" y="359"/>
                  </a:lnTo>
                  <a:lnTo>
                    <a:pt x="473" y="342"/>
                  </a:lnTo>
                  <a:lnTo>
                    <a:pt x="490" y="297"/>
                  </a:lnTo>
                  <a:lnTo>
                    <a:pt x="506" y="174"/>
                  </a:lnTo>
                  <a:lnTo>
                    <a:pt x="522" y="92"/>
                  </a:lnTo>
                  <a:lnTo>
                    <a:pt x="539" y="37"/>
                  </a:lnTo>
                  <a:lnTo>
                    <a:pt x="555" y="30"/>
                  </a:lnTo>
                  <a:lnTo>
                    <a:pt x="571" y="35"/>
                  </a:lnTo>
                  <a:lnTo>
                    <a:pt x="587" y="65"/>
                  </a:lnTo>
                  <a:lnTo>
                    <a:pt x="603" y="116"/>
                  </a:lnTo>
                  <a:lnTo>
                    <a:pt x="620" y="124"/>
                  </a:lnTo>
                  <a:lnTo>
                    <a:pt x="636" y="109"/>
                  </a:lnTo>
                  <a:lnTo>
                    <a:pt x="653" y="111"/>
                  </a:lnTo>
                  <a:lnTo>
                    <a:pt x="669" y="65"/>
                  </a:lnTo>
                  <a:lnTo>
                    <a:pt x="685" y="8"/>
                  </a:lnTo>
                  <a:lnTo>
                    <a:pt x="702" y="22"/>
                  </a:lnTo>
                  <a:lnTo>
                    <a:pt x="718" y="84"/>
                  </a:lnTo>
                  <a:lnTo>
                    <a:pt x="734" y="131"/>
                  </a:lnTo>
                  <a:lnTo>
                    <a:pt x="750" y="181"/>
                  </a:lnTo>
                  <a:lnTo>
                    <a:pt x="767" y="248"/>
                  </a:lnTo>
                  <a:lnTo>
                    <a:pt x="783" y="290"/>
                  </a:lnTo>
                  <a:lnTo>
                    <a:pt x="799" y="332"/>
                  </a:lnTo>
                  <a:lnTo>
                    <a:pt x="816" y="337"/>
                  </a:lnTo>
                  <a:lnTo>
                    <a:pt x="832" y="356"/>
                  </a:lnTo>
                  <a:lnTo>
                    <a:pt x="848" y="354"/>
                  </a:lnTo>
                  <a:lnTo>
                    <a:pt x="865" y="339"/>
                  </a:lnTo>
                  <a:lnTo>
                    <a:pt x="881" y="290"/>
                  </a:lnTo>
                  <a:lnTo>
                    <a:pt x="897" y="174"/>
                  </a:lnTo>
                  <a:lnTo>
                    <a:pt x="913" y="121"/>
                  </a:lnTo>
                  <a:lnTo>
                    <a:pt x="930" y="67"/>
                  </a:lnTo>
                  <a:lnTo>
                    <a:pt x="946" y="60"/>
                  </a:lnTo>
                  <a:lnTo>
                    <a:pt x="962" y="74"/>
                  </a:lnTo>
                  <a:lnTo>
                    <a:pt x="979" y="92"/>
                  </a:lnTo>
                  <a:lnTo>
                    <a:pt x="995" y="136"/>
                  </a:lnTo>
                  <a:lnTo>
                    <a:pt x="1011" y="134"/>
                  </a:lnTo>
                  <a:lnTo>
                    <a:pt x="1028" y="129"/>
                  </a:lnTo>
                  <a:lnTo>
                    <a:pt x="1044" y="97"/>
                  </a:lnTo>
                  <a:lnTo>
                    <a:pt x="1060" y="42"/>
                  </a:lnTo>
                  <a:lnTo>
                    <a:pt x="1076" y="0"/>
                  </a:lnTo>
                  <a:lnTo>
                    <a:pt x="1093" y="18"/>
                  </a:lnTo>
                  <a:lnTo>
                    <a:pt x="1109" y="89"/>
                  </a:lnTo>
                  <a:lnTo>
                    <a:pt x="1125" y="136"/>
                  </a:lnTo>
                  <a:lnTo>
                    <a:pt x="1142" y="196"/>
                  </a:lnTo>
                  <a:lnTo>
                    <a:pt x="1158" y="245"/>
                  </a:lnTo>
                  <a:lnTo>
                    <a:pt x="1174" y="290"/>
                  </a:lnTo>
                  <a:lnTo>
                    <a:pt x="1191" y="329"/>
                  </a:lnTo>
                  <a:lnTo>
                    <a:pt x="1207" y="356"/>
                  </a:lnTo>
                  <a:lnTo>
                    <a:pt x="1223" y="364"/>
                  </a:lnTo>
                  <a:lnTo>
                    <a:pt x="1239" y="361"/>
                  </a:lnTo>
                  <a:lnTo>
                    <a:pt x="1256" y="344"/>
                  </a:lnTo>
                  <a:lnTo>
                    <a:pt x="1272" y="295"/>
                  </a:lnTo>
                  <a:lnTo>
                    <a:pt x="1288" y="205"/>
                  </a:lnTo>
                  <a:lnTo>
                    <a:pt x="1305" y="102"/>
                  </a:lnTo>
                  <a:lnTo>
                    <a:pt x="1321" y="60"/>
                  </a:lnTo>
                  <a:lnTo>
                    <a:pt x="1337" y="72"/>
                  </a:lnTo>
                  <a:lnTo>
                    <a:pt x="1354" y="99"/>
                  </a:lnTo>
                  <a:lnTo>
                    <a:pt x="1370" y="99"/>
                  </a:lnTo>
                  <a:lnTo>
                    <a:pt x="1386" y="129"/>
                  </a:lnTo>
                  <a:lnTo>
                    <a:pt x="1402" y="139"/>
                  </a:lnTo>
                  <a:lnTo>
                    <a:pt x="1419" y="139"/>
                  </a:lnTo>
                  <a:lnTo>
                    <a:pt x="1435" y="131"/>
                  </a:lnTo>
                  <a:lnTo>
                    <a:pt x="1451" y="97"/>
                  </a:lnTo>
                  <a:lnTo>
                    <a:pt x="1468" y="40"/>
                  </a:lnTo>
                  <a:lnTo>
                    <a:pt x="1484" y="47"/>
                  </a:lnTo>
                  <a:lnTo>
                    <a:pt x="1500" y="109"/>
                  </a:lnTo>
                  <a:lnTo>
                    <a:pt x="1517" y="149"/>
                  </a:lnTo>
                  <a:lnTo>
                    <a:pt x="1533" y="208"/>
                  </a:lnTo>
                  <a:lnTo>
                    <a:pt x="1549" y="238"/>
                  </a:lnTo>
                  <a:lnTo>
                    <a:pt x="1565" y="304"/>
                  </a:lnTo>
                  <a:lnTo>
                    <a:pt x="1582" y="332"/>
                  </a:lnTo>
                  <a:lnTo>
                    <a:pt x="1598" y="344"/>
                  </a:lnTo>
                  <a:lnTo>
                    <a:pt x="1614" y="359"/>
                  </a:lnTo>
                  <a:lnTo>
                    <a:pt x="1631" y="361"/>
                  </a:lnTo>
                  <a:lnTo>
                    <a:pt x="1647" y="354"/>
                  </a:lnTo>
                  <a:lnTo>
                    <a:pt x="1663" y="319"/>
                  </a:lnTo>
                  <a:lnTo>
                    <a:pt x="1680" y="262"/>
                  </a:lnTo>
                  <a:lnTo>
                    <a:pt x="1696" y="201"/>
                  </a:lnTo>
                  <a:lnTo>
                    <a:pt x="1712" y="168"/>
                  </a:lnTo>
                  <a:lnTo>
                    <a:pt x="1728" y="141"/>
                  </a:lnTo>
                  <a:lnTo>
                    <a:pt x="1745" y="158"/>
                  </a:lnTo>
                  <a:lnTo>
                    <a:pt x="1761" y="188"/>
                  </a:lnTo>
                  <a:lnTo>
                    <a:pt x="1777" y="235"/>
                  </a:lnTo>
                  <a:lnTo>
                    <a:pt x="1794" y="255"/>
                  </a:lnTo>
                  <a:lnTo>
                    <a:pt x="1810" y="250"/>
                  </a:lnTo>
                  <a:lnTo>
                    <a:pt x="1826" y="243"/>
                  </a:lnTo>
                  <a:lnTo>
                    <a:pt x="1843" y="196"/>
                  </a:lnTo>
                  <a:lnTo>
                    <a:pt x="1859" y="124"/>
                  </a:lnTo>
                  <a:lnTo>
                    <a:pt x="1875" y="114"/>
                  </a:lnTo>
                  <a:lnTo>
                    <a:pt x="1891" y="154"/>
                  </a:lnTo>
                  <a:lnTo>
                    <a:pt x="1908" y="196"/>
                  </a:lnTo>
                  <a:lnTo>
                    <a:pt x="1924" y="257"/>
                  </a:lnTo>
                  <a:lnTo>
                    <a:pt x="1940" y="280"/>
                  </a:lnTo>
                  <a:lnTo>
                    <a:pt x="1957" y="312"/>
                  </a:lnTo>
                  <a:lnTo>
                    <a:pt x="1973" y="344"/>
                  </a:lnTo>
                  <a:lnTo>
                    <a:pt x="1989" y="354"/>
                  </a:lnTo>
                  <a:lnTo>
                    <a:pt x="2006" y="374"/>
                  </a:lnTo>
                  <a:lnTo>
                    <a:pt x="2022" y="384"/>
                  </a:lnTo>
                  <a:lnTo>
                    <a:pt x="2038" y="389"/>
                  </a:lnTo>
                  <a:lnTo>
                    <a:pt x="2054" y="359"/>
                  </a:lnTo>
                  <a:lnTo>
                    <a:pt x="2071" y="334"/>
                  </a:lnTo>
                  <a:lnTo>
                    <a:pt x="2087" y="356"/>
                  </a:lnTo>
                  <a:lnTo>
                    <a:pt x="2103" y="302"/>
                  </a:lnTo>
                  <a:lnTo>
                    <a:pt x="2120" y="272"/>
                  </a:lnTo>
                  <a:lnTo>
                    <a:pt x="2136" y="270"/>
                  </a:lnTo>
                  <a:lnTo>
                    <a:pt x="2152" y="255"/>
                  </a:lnTo>
                  <a:lnTo>
                    <a:pt x="2169" y="277"/>
                  </a:lnTo>
                  <a:lnTo>
                    <a:pt x="2185" y="314"/>
                  </a:lnTo>
                  <a:lnTo>
                    <a:pt x="2201" y="312"/>
                  </a:lnTo>
                  <a:lnTo>
                    <a:pt x="2217" y="314"/>
                  </a:lnTo>
                  <a:lnTo>
                    <a:pt x="2234" y="233"/>
                  </a:lnTo>
                  <a:lnTo>
                    <a:pt x="2250" y="201"/>
                  </a:lnTo>
                  <a:lnTo>
                    <a:pt x="2266" y="178"/>
                  </a:lnTo>
                  <a:lnTo>
                    <a:pt x="2283" y="176"/>
                  </a:lnTo>
                  <a:lnTo>
                    <a:pt x="2299" y="208"/>
                  </a:lnTo>
                  <a:lnTo>
                    <a:pt x="2315" y="243"/>
                  </a:lnTo>
                  <a:lnTo>
                    <a:pt x="2332" y="270"/>
                  </a:lnTo>
                  <a:lnTo>
                    <a:pt x="2348" y="309"/>
                  </a:lnTo>
                  <a:lnTo>
                    <a:pt x="2364" y="349"/>
                  </a:lnTo>
                  <a:lnTo>
                    <a:pt x="2380" y="371"/>
                  </a:lnTo>
                  <a:lnTo>
                    <a:pt x="2397" y="374"/>
                  </a:lnTo>
                  <a:lnTo>
                    <a:pt x="2413" y="376"/>
                  </a:lnTo>
                  <a:lnTo>
                    <a:pt x="2429" y="356"/>
                  </a:lnTo>
                  <a:lnTo>
                    <a:pt x="2446" y="304"/>
                  </a:lnTo>
                  <a:lnTo>
                    <a:pt x="2462" y="188"/>
                  </a:lnTo>
                  <a:lnTo>
                    <a:pt x="2478" y="92"/>
                  </a:lnTo>
                  <a:lnTo>
                    <a:pt x="2495" y="18"/>
                  </a:lnTo>
                  <a:lnTo>
                    <a:pt x="2511" y="27"/>
                  </a:lnTo>
                  <a:lnTo>
                    <a:pt x="2527" y="27"/>
                  </a:lnTo>
                  <a:lnTo>
                    <a:pt x="2543" y="57"/>
                  </a:lnTo>
                  <a:lnTo>
                    <a:pt x="2560" y="111"/>
                  </a:lnTo>
                  <a:lnTo>
                    <a:pt x="2576" y="114"/>
                  </a:lnTo>
                  <a:lnTo>
                    <a:pt x="2592" y="89"/>
                  </a:lnTo>
                  <a:lnTo>
                    <a:pt x="2609" y="77"/>
                  </a:lnTo>
                  <a:lnTo>
                    <a:pt x="2625" y="3"/>
                  </a:lnTo>
                  <a:lnTo>
                    <a:pt x="2641" y="10"/>
                  </a:lnTo>
                  <a:lnTo>
                    <a:pt x="2658" y="27"/>
                  </a:lnTo>
                  <a:lnTo>
                    <a:pt x="2674" y="82"/>
                  </a:lnTo>
                  <a:lnTo>
                    <a:pt x="2690" y="109"/>
                  </a:lnTo>
                  <a:lnTo>
                    <a:pt x="2706" y="178"/>
                  </a:lnTo>
                  <a:lnTo>
                    <a:pt x="2723" y="233"/>
                  </a:lnTo>
                </a:path>
              </a:pathLst>
            </a:custGeom>
            <a:noFill/>
            <a:ln w="2540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1" name="Freeform 72"/>
            <p:cNvSpPr>
              <a:spLocks/>
            </p:cNvSpPr>
            <p:nvPr/>
          </p:nvSpPr>
          <p:spPr bwMode="auto">
            <a:xfrm>
              <a:off x="3452813" y="2605088"/>
              <a:ext cx="4322763" cy="617538"/>
            </a:xfrm>
            <a:custGeom>
              <a:avLst/>
              <a:gdLst>
                <a:gd name="T0" fmla="*/ 33 w 2723"/>
                <a:gd name="T1" fmla="*/ 342 h 389"/>
                <a:gd name="T2" fmla="*/ 82 w 2723"/>
                <a:gd name="T3" fmla="*/ 340 h 389"/>
                <a:gd name="T4" fmla="*/ 131 w 2723"/>
                <a:gd name="T5" fmla="*/ 101 h 389"/>
                <a:gd name="T6" fmla="*/ 180 w 2723"/>
                <a:gd name="T7" fmla="*/ 55 h 389"/>
                <a:gd name="T8" fmla="*/ 229 w 2723"/>
                <a:gd name="T9" fmla="*/ 128 h 389"/>
                <a:gd name="T10" fmla="*/ 277 w 2723"/>
                <a:gd name="T11" fmla="*/ 125 h 389"/>
                <a:gd name="T12" fmla="*/ 326 w 2723"/>
                <a:gd name="T13" fmla="*/ 65 h 389"/>
                <a:gd name="T14" fmla="*/ 376 w 2723"/>
                <a:gd name="T15" fmla="*/ 239 h 389"/>
                <a:gd name="T16" fmla="*/ 424 w 2723"/>
                <a:gd name="T17" fmla="*/ 353 h 389"/>
                <a:gd name="T18" fmla="*/ 473 w 2723"/>
                <a:gd name="T19" fmla="*/ 326 h 389"/>
                <a:gd name="T20" fmla="*/ 522 w 2723"/>
                <a:gd name="T21" fmla="*/ 76 h 389"/>
                <a:gd name="T22" fmla="*/ 571 w 2723"/>
                <a:gd name="T23" fmla="*/ 49 h 389"/>
                <a:gd name="T24" fmla="*/ 620 w 2723"/>
                <a:gd name="T25" fmla="*/ 111 h 389"/>
                <a:gd name="T26" fmla="*/ 669 w 2723"/>
                <a:gd name="T27" fmla="*/ 114 h 389"/>
                <a:gd name="T28" fmla="*/ 718 w 2723"/>
                <a:gd name="T29" fmla="*/ 68 h 389"/>
                <a:gd name="T30" fmla="*/ 767 w 2723"/>
                <a:gd name="T31" fmla="*/ 242 h 389"/>
                <a:gd name="T32" fmla="*/ 816 w 2723"/>
                <a:gd name="T33" fmla="*/ 345 h 389"/>
                <a:gd name="T34" fmla="*/ 865 w 2723"/>
                <a:gd name="T35" fmla="*/ 337 h 389"/>
                <a:gd name="T36" fmla="*/ 913 w 2723"/>
                <a:gd name="T37" fmla="*/ 87 h 389"/>
                <a:gd name="T38" fmla="*/ 962 w 2723"/>
                <a:gd name="T39" fmla="*/ 71 h 389"/>
                <a:gd name="T40" fmla="*/ 1011 w 2723"/>
                <a:gd name="T41" fmla="*/ 125 h 389"/>
                <a:gd name="T42" fmla="*/ 1060 w 2723"/>
                <a:gd name="T43" fmla="*/ 104 h 389"/>
                <a:gd name="T44" fmla="*/ 1109 w 2723"/>
                <a:gd name="T45" fmla="*/ 65 h 389"/>
                <a:gd name="T46" fmla="*/ 1158 w 2723"/>
                <a:gd name="T47" fmla="*/ 226 h 389"/>
                <a:gd name="T48" fmla="*/ 1207 w 2723"/>
                <a:gd name="T49" fmla="*/ 342 h 389"/>
                <a:gd name="T50" fmla="*/ 1256 w 2723"/>
                <a:gd name="T51" fmla="*/ 331 h 389"/>
                <a:gd name="T52" fmla="*/ 1305 w 2723"/>
                <a:gd name="T53" fmla="*/ 82 h 389"/>
                <a:gd name="T54" fmla="*/ 1354 w 2723"/>
                <a:gd name="T55" fmla="*/ 46 h 389"/>
                <a:gd name="T56" fmla="*/ 1402 w 2723"/>
                <a:gd name="T57" fmla="*/ 122 h 389"/>
                <a:gd name="T58" fmla="*/ 1451 w 2723"/>
                <a:gd name="T59" fmla="*/ 109 h 389"/>
                <a:gd name="T60" fmla="*/ 1500 w 2723"/>
                <a:gd name="T61" fmla="*/ 76 h 389"/>
                <a:gd name="T62" fmla="*/ 1549 w 2723"/>
                <a:gd name="T63" fmla="*/ 223 h 389"/>
                <a:gd name="T64" fmla="*/ 1598 w 2723"/>
                <a:gd name="T65" fmla="*/ 353 h 389"/>
                <a:gd name="T66" fmla="*/ 1647 w 2723"/>
                <a:gd name="T67" fmla="*/ 345 h 389"/>
                <a:gd name="T68" fmla="*/ 1696 w 2723"/>
                <a:gd name="T69" fmla="*/ 182 h 389"/>
                <a:gd name="T70" fmla="*/ 1745 w 2723"/>
                <a:gd name="T71" fmla="*/ 147 h 389"/>
                <a:gd name="T72" fmla="*/ 1794 w 2723"/>
                <a:gd name="T73" fmla="*/ 255 h 389"/>
                <a:gd name="T74" fmla="*/ 1843 w 2723"/>
                <a:gd name="T75" fmla="*/ 231 h 389"/>
                <a:gd name="T76" fmla="*/ 1891 w 2723"/>
                <a:gd name="T77" fmla="*/ 149 h 389"/>
                <a:gd name="T78" fmla="*/ 1940 w 2723"/>
                <a:gd name="T79" fmla="*/ 264 h 389"/>
                <a:gd name="T80" fmla="*/ 1989 w 2723"/>
                <a:gd name="T81" fmla="*/ 358 h 389"/>
                <a:gd name="T82" fmla="*/ 2038 w 2723"/>
                <a:gd name="T83" fmla="*/ 369 h 389"/>
                <a:gd name="T84" fmla="*/ 2087 w 2723"/>
                <a:gd name="T85" fmla="*/ 340 h 389"/>
                <a:gd name="T86" fmla="*/ 2136 w 2723"/>
                <a:gd name="T87" fmla="*/ 218 h 389"/>
                <a:gd name="T88" fmla="*/ 2185 w 2723"/>
                <a:gd name="T89" fmla="*/ 296 h 389"/>
                <a:gd name="T90" fmla="*/ 2234 w 2723"/>
                <a:gd name="T91" fmla="*/ 264 h 389"/>
                <a:gd name="T92" fmla="*/ 2283 w 2723"/>
                <a:gd name="T93" fmla="*/ 177 h 389"/>
                <a:gd name="T94" fmla="*/ 2332 w 2723"/>
                <a:gd name="T95" fmla="*/ 269 h 389"/>
                <a:gd name="T96" fmla="*/ 2380 w 2723"/>
                <a:gd name="T97" fmla="*/ 372 h 389"/>
                <a:gd name="T98" fmla="*/ 2429 w 2723"/>
                <a:gd name="T99" fmla="*/ 356 h 389"/>
                <a:gd name="T100" fmla="*/ 2478 w 2723"/>
                <a:gd name="T101" fmla="*/ 104 h 389"/>
                <a:gd name="T102" fmla="*/ 2527 w 2723"/>
                <a:gd name="T103" fmla="*/ 16 h 389"/>
                <a:gd name="T104" fmla="*/ 2576 w 2723"/>
                <a:gd name="T105" fmla="*/ 82 h 389"/>
                <a:gd name="T106" fmla="*/ 2625 w 2723"/>
                <a:gd name="T107" fmla="*/ 74 h 389"/>
                <a:gd name="T108" fmla="*/ 2674 w 2723"/>
                <a:gd name="T109" fmla="*/ 84 h 389"/>
                <a:gd name="T110" fmla="*/ 2723 w 2723"/>
                <a:gd name="T111" fmla="*/ 23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389">
                  <a:moveTo>
                    <a:pt x="0" y="291"/>
                  </a:moveTo>
                  <a:lnTo>
                    <a:pt x="17" y="326"/>
                  </a:lnTo>
                  <a:lnTo>
                    <a:pt x="33" y="342"/>
                  </a:lnTo>
                  <a:lnTo>
                    <a:pt x="49" y="356"/>
                  </a:lnTo>
                  <a:lnTo>
                    <a:pt x="66" y="353"/>
                  </a:lnTo>
                  <a:lnTo>
                    <a:pt x="82" y="340"/>
                  </a:lnTo>
                  <a:lnTo>
                    <a:pt x="98" y="288"/>
                  </a:lnTo>
                  <a:lnTo>
                    <a:pt x="114" y="174"/>
                  </a:lnTo>
                  <a:lnTo>
                    <a:pt x="131" y="101"/>
                  </a:lnTo>
                  <a:lnTo>
                    <a:pt x="147" y="33"/>
                  </a:lnTo>
                  <a:lnTo>
                    <a:pt x="163" y="41"/>
                  </a:lnTo>
                  <a:lnTo>
                    <a:pt x="180" y="55"/>
                  </a:lnTo>
                  <a:lnTo>
                    <a:pt x="196" y="74"/>
                  </a:lnTo>
                  <a:lnTo>
                    <a:pt x="212" y="128"/>
                  </a:lnTo>
                  <a:lnTo>
                    <a:pt x="229" y="128"/>
                  </a:lnTo>
                  <a:lnTo>
                    <a:pt x="245" y="120"/>
                  </a:lnTo>
                  <a:lnTo>
                    <a:pt x="261" y="104"/>
                  </a:lnTo>
                  <a:lnTo>
                    <a:pt x="277" y="125"/>
                  </a:lnTo>
                  <a:lnTo>
                    <a:pt x="294" y="84"/>
                  </a:lnTo>
                  <a:lnTo>
                    <a:pt x="310" y="22"/>
                  </a:lnTo>
                  <a:lnTo>
                    <a:pt x="326" y="65"/>
                  </a:lnTo>
                  <a:lnTo>
                    <a:pt x="343" y="120"/>
                  </a:lnTo>
                  <a:lnTo>
                    <a:pt x="359" y="174"/>
                  </a:lnTo>
                  <a:lnTo>
                    <a:pt x="376" y="239"/>
                  </a:lnTo>
                  <a:lnTo>
                    <a:pt x="392" y="296"/>
                  </a:lnTo>
                  <a:lnTo>
                    <a:pt x="408" y="329"/>
                  </a:lnTo>
                  <a:lnTo>
                    <a:pt x="424" y="353"/>
                  </a:lnTo>
                  <a:lnTo>
                    <a:pt x="440" y="356"/>
                  </a:lnTo>
                  <a:lnTo>
                    <a:pt x="457" y="361"/>
                  </a:lnTo>
                  <a:lnTo>
                    <a:pt x="473" y="326"/>
                  </a:lnTo>
                  <a:lnTo>
                    <a:pt x="490" y="275"/>
                  </a:lnTo>
                  <a:lnTo>
                    <a:pt x="506" y="163"/>
                  </a:lnTo>
                  <a:lnTo>
                    <a:pt x="522" y="76"/>
                  </a:lnTo>
                  <a:lnTo>
                    <a:pt x="539" y="38"/>
                  </a:lnTo>
                  <a:lnTo>
                    <a:pt x="555" y="60"/>
                  </a:lnTo>
                  <a:lnTo>
                    <a:pt x="571" y="49"/>
                  </a:lnTo>
                  <a:lnTo>
                    <a:pt x="587" y="74"/>
                  </a:lnTo>
                  <a:lnTo>
                    <a:pt x="603" y="117"/>
                  </a:lnTo>
                  <a:lnTo>
                    <a:pt x="620" y="111"/>
                  </a:lnTo>
                  <a:lnTo>
                    <a:pt x="636" y="111"/>
                  </a:lnTo>
                  <a:lnTo>
                    <a:pt x="653" y="111"/>
                  </a:lnTo>
                  <a:lnTo>
                    <a:pt x="669" y="114"/>
                  </a:lnTo>
                  <a:lnTo>
                    <a:pt x="685" y="63"/>
                  </a:lnTo>
                  <a:lnTo>
                    <a:pt x="702" y="11"/>
                  </a:lnTo>
                  <a:lnTo>
                    <a:pt x="718" y="68"/>
                  </a:lnTo>
                  <a:lnTo>
                    <a:pt x="734" y="111"/>
                  </a:lnTo>
                  <a:lnTo>
                    <a:pt x="750" y="228"/>
                  </a:lnTo>
                  <a:lnTo>
                    <a:pt x="767" y="242"/>
                  </a:lnTo>
                  <a:lnTo>
                    <a:pt x="783" y="299"/>
                  </a:lnTo>
                  <a:lnTo>
                    <a:pt x="799" y="321"/>
                  </a:lnTo>
                  <a:lnTo>
                    <a:pt x="816" y="345"/>
                  </a:lnTo>
                  <a:lnTo>
                    <a:pt x="832" y="345"/>
                  </a:lnTo>
                  <a:lnTo>
                    <a:pt x="848" y="353"/>
                  </a:lnTo>
                  <a:lnTo>
                    <a:pt x="865" y="337"/>
                  </a:lnTo>
                  <a:lnTo>
                    <a:pt x="881" y="266"/>
                  </a:lnTo>
                  <a:lnTo>
                    <a:pt x="897" y="171"/>
                  </a:lnTo>
                  <a:lnTo>
                    <a:pt x="913" y="87"/>
                  </a:lnTo>
                  <a:lnTo>
                    <a:pt x="930" y="36"/>
                  </a:lnTo>
                  <a:lnTo>
                    <a:pt x="946" y="30"/>
                  </a:lnTo>
                  <a:lnTo>
                    <a:pt x="962" y="71"/>
                  </a:lnTo>
                  <a:lnTo>
                    <a:pt x="979" y="65"/>
                  </a:lnTo>
                  <a:lnTo>
                    <a:pt x="995" y="109"/>
                  </a:lnTo>
                  <a:lnTo>
                    <a:pt x="1011" y="125"/>
                  </a:lnTo>
                  <a:lnTo>
                    <a:pt x="1028" y="106"/>
                  </a:lnTo>
                  <a:lnTo>
                    <a:pt x="1044" y="106"/>
                  </a:lnTo>
                  <a:lnTo>
                    <a:pt x="1060" y="104"/>
                  </a:lnTo>
                  <a:lnTo>
                    <a:pt x="1076" y="63"/>
                  </a:lnTo>
                  <a:lnTo>
                    <a:pt x="1093" y="0"/>
                  </a:lnTo>
                  <a:lnTo>
                    <a:pt x="1109" y="65"/>
                  </a:lnTo>
                  <a:lnTo>
                    <a:pt x="1125" y="98"/>
                  </a:lnTo>
                  <a:lnTo>
                    <a:pt x="1142" y="158"/>
                  </a:lnTo>
                  <a:lnTo>
                    <a:pt x="1158" y="226"/>
                  </a:lnTo>
                  <a:lnTo>
                    <a:pt x="1174" y="275"/>
                  </a:lnTo>
                  <a:lnTo>
                    <a:pt x="1191" y="318"/>
                  </a:lnTo>
                  <a:lnTo>
                    <a:pt x="1207" y="342"/>
                  </a:lnTo>
                  <a:lnTo>
                    <a:pt x="1223" y="356"/>
                  </a:lnTo>
                  <a:lnTo>
                    <a:pt x="1239" y="345"/>
                  </a:lnTo>
                  <a:lnTo>
                    <a:pt x="1256" y="331"/>
                  </a:lnTo>
                  <a:lnTo>
                    <a:pt x="1272" y="285"/>
                  </a:lnTo>
                  <a:lnTo>
                    <a:pt x="1288" y="166"/>
                  </a:lnTo>
                  <a:lnTo>
                    <a:pt x="1305" y="82"/>
                  </a:lnTo>
                  <a:lnTo>
                    <a:pt x="1321" y="27"/>
                  </a:lnTo>
                  <a:lnTo>
                    <a:pt x="1337" y="41"/>
                  </a:lnTo>
                  <a:lnTo>
                    <a:pt x="1354" y="46"/>
                  </a:lnTo>
                  <a:lnTo>
                    <a:pt x="1370" y="76"/>
                  </a:lnTo>
                  <a:lnTo>
                    <a:pt x="1386" y="117"/>
                  </a:lnTo>
                  <a:lnTo>
                    <a:pt x="1402" y="122"/>
                  </a:lnTo>
                  <a:lnTo>
                    <a:pt x="1419" y="117"/>
                  </a:lnTo>
                  <a:lnTo>
                    <a:pt x="1435" y="109"/>
                  </a:lnTo>
                  <a:lnTo>
                    <a:pt x="1451" y="109"/>
                  </a:lnTo>
                  <a:lnTo>
                    <a:pt x="1468" y="76"/>
                  </a:lnTo>
                  <a:lnTo>
                    <a:pt x="1484" y="27"/>
                  </a:lnTo>
                  <a:lnTo>
                    <a:pt x="1500" y="76"/>
                  </a:lnTo>
                  <a:lnTo>
                    <a:pt x="1517" y="128"/>
                  </a:lnTo>
                  <a:lnTo>
                    <a:pt x="1533" y="177"/>
                  </a:lnTo>
                  <a:lnTo>
                    <a:pt x="1549" y="223"/>
                  </a:lnTo>
                  <a:lnTo>
                    <a:pt x="1565" y="275"/>
                  </a:lnTo>
                  <a:lnTo>
                    <a:pt x="1582" y="324"/>
                  </a:lnTo>
                  <a:lnTo>
                    <a:pt x="1598" y="353"/>
                  </a:lnTo>
                  <a:lnTo>
                    <a:pt x="1614" y="353"/>
                  </a:lnTo>
                  <a:lnTo>
                    <a:pt x="1631" y="367"/>
                  </a:lnTo>
                  <a:lnTo>
                    <a:pt x="1647" y="345"/>
                  </a:lnTo>
                  <a:lnTo>
                    <a:pt x="1663" y="307"/>
                  </a:lnTo>
                  <a:lnTo>
                    <a:pt x="1680" y="220"/>
                  </a:lnTo>
                  <a:lnTo>
                    <a:pt x="1696" y="182"/>
                  </a:lnTo>
                  <a:lnTo>
                    <a:pt x="1712" y="131"/>
                  </a:lnTo>
                  <a:lnTo>
                    <a:pt x="1728" y="131"/>
                  </a:lnTo>
                  <a:lnTo>
                    <a:pt x="1745" y="147"/>
                  </a:lnTo>
                  <a:lnTo>
                    <a:pt x="1761" y="174"/>
                  </a:lnTo>
                  <a:lnTo>
                    <a:pt x="1777" y="226"/>
                  </a:lnTo>
                  <a:lnTo>
                    <a:pt x="1794" y="255"/>
                  </a:lnTo>
                  <a:lnTo>
                    <a:pt x="1810" y="253"/>
                  </a:lnTo>
                  <a:lnTo>
                    <a:pt x="1826" y="242"/>
                  </a:lnTo>
                  <a:lnTo>
                    <a:pt x="1843" y="231"/>
                  </a:lnTo>
                  <a:lnTo>
                    <a:pt x="1859" y="169"/>
                  </a:lnTo>
                  <a:lnTo>
                    <a:pt x="1875" y="104"/>
                  </a:lnTo>
                  <a:lnTo>
                    <a:pt x="1891" y="149"/>
                  </a:lnTo>
                  <a:lnTo>
                    <a:pt x="1908" y="171"/>
                  </a:lnTo>
                  <a:lnTo>
                    <a:pt x="1924" y="220"/>
                  </a:lnTo>
                  <a:lnTo>
                    <a:pt x="1940" y="264"/>
                  </a:lnTo>
                  <a:lnTo>
                    <a:pt x="1957" y="296"/>
                  </a:lnTo>
                  <a:lnTo>
                    <a:pt x="1973" y="337"/>
                  </a:lnTo>
                  <a:lnTo>
                    <a:pt x="1989" y="358"/>
                  </a:lnTo>
                  <a:lnTo>
                    <a:pt x="2006" y="375"/>
                  </a:lnTo>
                  <a:lnTo>
                    <a:pt x="2022" y="389"/>
                  </a:lnTo>
                  <a:lnTo>
                    <a:pt x="2038" y="369"/>
                  </a:lnTo>
                  <a:lnTo>
                    <a:pt x="2054" y="358"/>
                  </a:lnTo>
                  <a:lnTo>
                    <a:pt x="2071" y="329"/>
                  </a:lnTo>
                  <a:lnTo>
                    <a:pt x="2087" y="340"/>
                  </a:lnTo>
                  <a:lnTo>
                    <a:pt x="2103" y="288"/>
                  </a:lnTo>
                  <a:lnTo>
                    <a:pt x="2120" y="245"/>
                  </a:lnTo>
                  <a:lnTo>
                    <a:pt x="2136" y="218"/>
                  </a:lnTo>
                  <a:lnTo>
                    <a:pt x="2152" y="209"/>
                  </a:lnTo>
                  <a:lnTo>
                    <a:pt x="2169" y="258"/>
                  </a:lnTo>
                  <a:lnTo>
                    <a:pt x="2185" y="296"/>
                  </a:lnTo>
                  <a:lnTo>
                    <a:pt x="2201" y="285"/>
                  </a:lnTo>
                  <a:lnTo>
                    <a:pt x="2217" y="285"/>
                  </a:lnTo>
                  <a:lnTo>
                    <a:pt x="2234" y="264"/>
                  </a:lnTo>
                  <a:lnTo>
                    <a:pt x="2250" y="193"/>
                  </a:lnTo>
                  <a:lnTo>
                    <a:pt x="2266" y="163"/>
                  </a:lnTo>
                  <a:lnTo>
                    <a:pt x="2283" y="177"/>
                  </a:lnTo>
                  <a:lnTo>
                    <a:pt x="2299" y="190"/>
                  </a:lnTo>
                  <a:lnTo>
                    <a:pt x="2315" y="234"/>
                  </a:lnTo>
                  <a:lnTo>
                    <a:pt x="2332" y="269"/>
                  </a:lnTo>
                  <a:lnTo>
                    <a:pt x="2348" y="315"/>
                  </a:lnTo>
                  <a:lnTo>
                    <a:pt x="2364" y="353"/>
                  </a:lnTo>
                  <a:lnTo>
                    <a:pt x="2380" y="372"/>
                  </a:lnTo>
                  <a:lnTo>
                    <a:pt x="2397" y="372"/>
                  </a:lnTo>
                  <a:lnTo>
                    <a:pt x="2413" y="369"/>
                  </a:lnTo>
                  <a:lnTo>
                    <a:pt x="2429" y="356"/>
                  </a:lnTo>
                  <a:lnTo>
                    <a:pt x="2446" y="310"/>
                  </a:lnTo>
                  <a:lnTo>
                    <a:pt x="2462" y="166"/>
                  </a:lnTo>
                  <a:lnTo>
                    <a:pt x="2478" y="104"/>
                  </a:lnTo>
                  <a:lnTo>
                    <a:pt x="2495" y="16"/>
                  </a:lnTo>
                  <a:lnTo>
                    <a:pt x="2511" y="16"/>
                  </a:lnTo>
                  <a:lnTo>
                    <a:pt x="2527" y="16"/>
                  </a:lnTo>
                  <a:lnTo>
                    <a:pt x="2543" y="41"/>
                  </a:lnTo>
                  <a:lnTo>
                    <a:pt x="2560" y="84"/>
                  </a:lnTo>
                  <a:lnTo>
                    <a:pt x="2576" y="82"/>
                  </a:lnTo>
                  <a:lnTo>
                    <a:pt x="2592" y="82"/>
                  </a:lnTo>
                  <a:lnTo>
                    <a:pt x="2609" y="57"/>
                  </a:lnTo>
                  <a:lnTo>
                    <a:pt x="2625" y="74"/>
                  </a:lnTo>
                  <a:lnTo>
                    <a:pt x="2641" y="38"/>
                  </a:lnTo>
                  <a:lnTo>
                    <a:pt x="2658" y="19"/>
                  </a:lnTo>
                  <a:lnTo>
                    <a:pt x="2674" y="84"/>
                  </a:lnTo>
                  <a:lnTo>
                    <a:pt x="2690" y="122"/>
                  </a:lnTo>
                  <a:lnTo>
                    <a:pt x="2706" y="166"/>
                  </a:lnTo>
                  <a:lnTo>
                    <a:pt x="2723" y="239"/>
                  </a:lnTo>
                </a:path>
              </a:pathLst>
            </a:custGeom>
            <a:noFill/>
            <a:ln w="2540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2" name="Freeform 73"/>
            <p:cNvSpPr>
              <a:spLocks/>
            </p:cNvSpPr>
            <p:nvPr/>
          </p:nvSpPr>
          <p:spPr bwMode="auto">
            <a:xfrm>
              <a:off x="3452813" y="2605088"/>
              <a:ext cx="4322763" cy="617538"/>
            </a:xfrm>
            <a:custGeom>
              <a:avLst/>
              <a:gdLst>
                <a:gd name="T0" fmla="*/ 33 w 2723"/>
                <a:gd name="T1" fmla="*/ 346 h 389"/>
                <a:gd name="T2" fmla="*/ 82 w 2723"/>
                <a:gd name="T3" fmla="*/ 307 h 389"/>
                <a:gd name="T4" fmla="*/ 131 w 2723"/>
                <a:gd name="T5" fmla="*/ 50 h 389"/>
                <a:gd name="T6" fmla="*/ 180 w 2723"/>
                <a:gd name="T7" fmla="*/ 25 h 389"/>
                <a:gd name="T8" fmla="*/ 229 w 2723"/>
                <a:gd name="T9" fmla="*/ 92 h 389"/>
                <a:gd name="T10" fmla="*/ 277 w 2723"/>
                <a:gd name="T11" fmla="*/ 62 h 389"/>
                <a:gd name="T12" fmla="*/ 326 w 2723"/>
                <a:gd name="T13" fmla="*/ 84 h 389"/>
                <a:gd name="T14" fmla="*/ 376 w 2723"/>
                <a:gd name="T15" fmla="*/ 240 h 389"/>
                <a:gd name="T16" fmla="*/ 424 w 2723"/>
                <a:gd name="T17" fmla="*/ 356 h 389"/>
                <a:gd name="T18" fmla="*/ 473 w 2723"/>
                <a:gd name="T19" fmla="*/ 339 h 389"/>
                <a:gd name="T20" fmla="*/ 522 w 2723"/>
                <a:gd name="T21" fmla="*/ 60 h 389"/>
                <a:gd name="T22" fmla="*/ 571 w 2723"/>
                <a:gd name="T23" fmla="*/ 8 h 389"/>
                <a:gd name="T24" fmla="*/ 620 w 2723"/>
                <a:gd name="T25" fmla="*/ 69 h 389"/>
                <a:gd name="T26" fmla="*/ 669 w 2723"/>
                <a:gd name="T27" fmla="*/ 47 h 389"/>
                <a:gd name="T28" fmla="*/ 718 w 2723"/>
                <a:gd name="T29" fmla="*/ 69 h 389"/>
                <a:gd name="T30" fmla="*/ 767 w 2723"/>
                <a:gd name="T31" fmla="*/ 230 h 389"/>
                <a:gd name="T32" fmla="*/ 816 w 2723"/>
                <a:gd name="T33" fmla="*/ 356 h 389"/>
                <a:gd name="T34" fmla="*/ 865 w 2723"/>
                <a:gd name="T35" fmla="*/ 339 h 389"/>
                <a:gd name="T36" fmla="*/ 913 w 2723"/>
                <a:gd name="T37" fmla="*/ 74 h 389"/>
                <a:gd name="T38" fmla="*/ 962 w 2723"/>
                <a:gd name="T39" fmla="*/ 33 h 389"/>
                <a:gd name="T40" fmla="*/ 1011 w 2723"/>
                <a:gd name="T41" fmla="*/ 109 h 389"/>
                <a:gd name="T42" fmla="*/ 1060 w 2723"/>
                <a:gd name="T43" fmla="*/ 89 h 389"/>
                <a:gd name="T44" fmla="*/ 1109 w 2723"/>
                <a:gd name="T45" fmla="*/ 80 h 389"/>
                <a:gd name="T46" fmla="*/ 1158 w 2723"/>
                <a:gd name="T47" fmla="*/ 250 h 389"/>
                <a:gd name="T48" fmla="*/ 1207 w 2723"/>
                <a:gd name="T49" fmla="*/ 356 h 389"/>
                <a:gd name="T50" fmla="*/ 1256 w 2723"/>
                <a:gd name="T51" fmla="*/ 349 h 389"/>
                <a:gd name="T52" fmla="*/ 1305 w 2723"/>
                <a:gd name="T53" fmla="*/ 80 h 389"/>
                <a:gd name="T54" fmla="*/ 1354 w 2723"/>
                <a:gd name="T55" fmla="*/ 37 h 389"/>
                <a:gd name="T56" fmla="*/ 1402 w 2723"/>
                <a:gd name="T57" fmla="*/ 134 h 389"/>
                <a:gd name="T58" fmla="*/ 1451 w 2723"/>
                <a:gd name="T59" fmla="*/ 97 h 389"/>
                <a:gd name="T60" fmla="*/ 1500 w 2723"/>
                <a:gd name="T61" fmla="*/ 92 h 389"/>
                <a:gd name="T62" fmla="*/ 1549 w 2723"/>
                <a:gd name="T63" fmla="*/ 213 h 389"/>
                <a:gd name="T64" fmla="*/ 1598 w 2723"/>
                <a:gd name="T65" fmla="*/ 361 h 389"/>
                <a:gd name="T66" fmla="*/ 1647 w 2723"/>
                <a:gd name="T67" fmla="*/ 361 h 389"/>
                <a:gd name="T68" fmla="*/ 1696 w 2723"/>
                <a:gd name="T69" fmla="*/ 215 h 389"/>
                <a:gd name="T70" fmla="*/ 1745 w 2723"/>
                <a:gd name="T71" fmla="*/ 141 h 389"/>
                <a:gd name="T72" fmla="*/ 1794 w 2723"/>
                <a:gd name="T73" fmla="*/ 255 h 389"/>
                <a:gd name="T74" fmla="*/ 1843 w 2723"/>
                <a:gd name="T75" fmla="*/ 240 h 389"/>
                <a:gd name="T76" fmla="*/ 1891 w 2723"/>
                <a:gd name="T77" fmla="*/ 151 h 389"/>
                <a:gd name="T78" fmla="*/ 1940 w 2723"/>
                <a:gd name="T79" fmla="*/ 248 h 389"/>
                <a:gd name="T80" fmla="*/ 1989 w 2723"/>
                <a:gd name="T81" fmla="*/ 371 h 389"/>
                <a:gd name="T82" fmla="*/ 2038 w 2723"/>
                <a:gd name="T83" fmla="*/ 389 h 389"/>
                <a:gd name="T84" fmla="*/ 2087 w 2723"/>
                <a:gd name="T85" fmla="*/ 356 h 389"/>
                <a:gd name="T86" fmla="*/ 2136 w 2723"/>
                <a:gd name="T87" fmla="*/ 240 h 389"/>
                <a:gd name="T88" fmla="*/ 2185 w 2723"/>
                <a:gd name="T89" fmla="*/ 275 h 389"/>
                <a:gd name="T90" fmla="*/ 2234 w 2723"/>
                <a:gd name="T91" fmla="*/ 270 h 389"/>
                <a:gd name="T92" fmla="*/ 2283 w 2723"/>
                <a:gd name="T93" fmla="*/ 176 h 389"/>
                <a:gd name="T94" fmla="*/ 2332 w 2723"/>
                <a:gd name="T95" fmla="*/ 260 h 389"/>
                <a:gd name="T96" fmla="*/ 2380 w 2723"/>
                <a:gd name="T97" fmla="*/ 369 h 389"/>
                <a:gd name="T98" fmla="*/ 2429 w 2723"/>
                <a:gd name="T99" fmla="*/ 351 h 389"/>
                <a:gd name="T100" fmla="*/ 2478 w 2723"/>
                <a:gd name="T101" fmla="*/ 89 h 389"/>
                <a:gd name="T102" fmla="*/ 2527 w 2723"/>
                <a:gd name="T103" fmla="*/ 40 h 389"/>
                <a:gd name="T104" fmla="*/ 2576 w 2723"/>
                <a:gd name="T105" fmla="*/ 121 h 389"/>
                <a:gd name="T106" fmla="*/ 2625 w 2723"/>
                <a:gd name="T107" fmla="*/ 127 h 389"/>
                <a:gd name="T108" fmla="*/ 2674 w 2723"/>
                <a:gd name="T109" fmla="*/ 82 h 389"/>
                <a:gd name="T110" fmla="*/ 2723 w 2723"/>
                <a:gd name="T111" fmla="*/ 228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389">
                  <a:moveTo>
                    <a:pt x="0" y="285"/>
                  </a:moveTo>
                  <a:lnTo>
                    <a:pt x="17" y="324"/>
                  </a:lnTo>
                  <a:lnTo>
                    <a:pt x="33" y="346"/>
                  </a:lnTo>
                  <a:lnTo>
                    <a:pt x="49" y="359"/>
                  </a:lnTo>
                  <a:lnTo>
                    <a:pt x="66" y="361"/>
                  </a:lnTo>
                  <a:lnTo>
                    <a:pt x="82" y="307"/>
                  </a:lnTo>
                  <a:lnTo>
                    <a:pt x="98" y="292"/>
                  </a:lnTo>
                  <a:lnTo>
                    <a:pt x="114" y="183"/>
                  </a:lnTo>
                  <a:lnTo>
                    <a:pt x="131" y="50"/>
                  </a:lnTo>
                  <a:lnTo>
                    <a:pt x="147" y="3"/>
                  </a:lnTo>
                  <a:lnTo>
                    <a:pt x="163" y="0"/>
                  </a:lnTo>
                  <a:lnTo>
                    <a:pt x="180" y="25"/>
                  </a:lnTo>
                  <a:lnTo>
                    <a:pt x="196" y="40"/>
                  </a:lnTo>
                  <a:lnTo>
                    <a:pt x="212" y="87"/>
                  </a:lnTo>
                  <a:lnTo>
                    <a:pt x="229" y="92"/>
                  </a:lnTo>
                  <a:lnTo>
                    <a:pt x="245" y="82"/>
                  </a:lnTo>
                  <a:lnTo>
                    <a:pt x="261" y="60"/>
                  </a:lnTo>
                  <a:lnTo>
                    <a:pt x="277" y="62"/>
                  </a:lnTo>
                  <a:lnTo>
                    <a:pt x="294" y="8"/>
                  </a:lnTo>
                  <a:lnTo>
                    <a:pt x="310" y="20"/>
                  </a:lnTo>
                  <a:lnTo>
                    <a:pt x="326" y="84"/>
                  </a:lnTo>
                  <a:lnTo>
                    <a:pt x="343" y="119"/>
                  </a:lnTo>
                  <a:lnTo>
                    <a:pt x="359" y="178"/>
                  </a:lnTo>
                  <a:lnTo>
                    <a:pt x="376" y="240"/>
                  </a:lnTo>
                  <a:lnTo>
                    <a:pt x="392" y="282"/>
                  </a:lnTo>
                  <a:lnTo>
                    <a:pt x="408" y="334"/>
                  </a:lnTo>
                  <a:lnTo>
                    <a:pt x="424" y="356"/>
                  </a:lnTo>
                  <a:lnTo>
                    <a:pt x="440" y="359"/>
                  </a:lnTo>
                  <a:lnTo>
                    <a:pt x="457" y="369"/>
                  </a:lnTo>
                  <a:lnTo>
                    <a:pt x="473" y="339"/>
                  </a:lnTo>
                  <a:lnTo>
                    <a:pt x="490" y="299"/>
                  </a:lnTo>
                  <a:lnTo>
                    <a:pt x="506" y="188"/>
                  </a:lnTo>
                  <a:lnTo>
                    <a:pt x="522" y="60"/>
                  </a:lnTo>
                  <a:lnTo>
                    <a:pt x="539" y="18"/>
                  </a:lnTo>
                  <a:lnTo>
                    <a:pt x="555" y="5"/>
                  </a:lnTo>
                  <a:lnTo>
                    <a:pt x="571" y="8"/>
                  </a:lnTo>
                  <a:lnTo>
                    <a:pt x="587" y="35"/>
                  </a:lnTo>
                  <a:lnTo>
                    <a:pt x="603" y="82"/>
                  </a:lnTo>
                  <a:lnTo>
                    <a:pt x="620" y="69"/>
                  </a:lnTo>
                  <a:lnTo>
                    <a:pt x="636" y="65"/>
                  </a:lnTo>
                  <a:lnTo>
                    <a:pt x="653" y="60"/>
                  </a:lnTo>
                  <a:lnTo>
                    <a:pt x="669" y="47"/>
                  </a:lnTo>
                  <a:lnTo>
                    <a:pt x="685" y="5"/>
                  </a:lnTo>
                  <a:lnTo>
                    <a:pt x="702" y="20"/>
                  </a:lnTo>
                  <a:lnTo>
                    <a:pt x="718" y="69"/>
                  </a:lnTo>
                  <a:lnTo>
                    <a:pt x="734" y="121"/>
                  </a:lnTo>
                  <a:lnTo>
                    <a:pt x="750" y="168"/>
                  </a:lnTo>
                  <a:lnTo>
                    <a:pt x="767" y="230"/>
                  </a:lnTo>
                  <a:lnTo>
                    <a:pt x="783" y="292"/>
                  </a:lnTo>
                  <a:lnTo>
                    <a:pt x="799" y="329"/>
                  </a:lnTo>
                  <a:lnTo>
                    <a:pt x="816" y="356"/>
                  </a:lnTo>
                  <a:lnTo>
                    <a:pt x="832" y="369"/>
                  </a:lnTo>
                  <a:lnTo>
                    <a:pt x="848" y="359"/>
                  </a:lnTo>
                  <a:lnTo>
                    <a:pt x="865" y="339"/>
                  </a:lnTo>
                  <a:lnTo>
                    <a:pt x="881" y="297"/>
                  </a:lnTo>
                  <a:lnTo>
                    <a:pt x="897" y="193"/>
                  </a:lnTo>
                  <a:lnTo>
                    <a:pt x="913" y="74"/>
                  </a:lnTo>
                  <a:lnTo>
                    <a:pt x="930" y="22"/>
                  </a:lnTo>
                  <a:lnTo>
                    <a:pt x="946" y="27"/>
                  </a:lnTo>
                  <a:lnTo>
                    <a:pt x="962" y="33"/>
                  </a:lnTo>
                  <a:lnTo>
                    <a:pt x="979" y="52"/>
                  </a:lnTo>
                  <a:lnTo>
                    <a:pt x="995" y="97"/>
                  </a:lnTo>
                  <a:lnTo>
                    <a:pt x="1011" y="109"/>
                  </a:lnTo>
                  <a:lnTo>
                    <a:pt x="1028" y="92"/>
                  </a:lnTo>
                  <a:lnTo>
                    <a:pt x="1044" y="62"/>
                  </a:lnTo>
                  <a:lnTo>
                    <a:pt x="1060" y="89"/>
                  </a:lnTo>
                  <a:lnTo>
                    <a:pt x="1076" y="15"/>
                  </a:lnTo>
                  <a:lnTo>
                    <a:pt x="1093" y="25"/>
                  </a:lnTo>
                  <a:lnTo>
                    <a:pt x="1109" y="80"/>
                  </a:lnTo>
                  <a:lnTo>
                    <a:pt x="1125" y="119"/>
                  </a:lnTo>
                  <a:lnTo>
                    <a:pt x="1142" y="174"/>
                  </a:lnTo>
                  <a:lnTo>
                    <a:pt x="1158" y="250"/>
                  </a:lnTo>
                  <a:lnTo>
                    <a:pt x="1174" y="287"/>
                  </a:lnTo>
                  <a:lnTo>
                    <a:pt x="1191" y="337"/>
                  </a:lnTo>
                  <a:lnTo>
                    <a:pt x="1207" y="356"/>
                  </a:lnTo>
                  <a:lnTo>
                    <a:pt x="1223" y="371"/>
                  </a:lnTo>
                  <a:lnTo>
                    <a:pt x="1239" y="371"/>
                  </a:lnTo>
                  <a:lnTo>
                    <a:pt x="1256" y="349"/>
                  </a:lnTo>
                  <a:lnTo>
                    <a:pt x="1272" y="297"/>
                  </a:lnTo>
                  <a:lnTo>
                    <a:pt x="1288" y="198"/>
                  </a:lnTo>
                  <a:lnTo>
                    <a:pt x="1305" y="80"/>
                  </a:lnTo>
                  <a:lnTo>
                    <a:pt x="1321" y="37"/>
                  </a:lnTo>
                  <a:lnTo>
                    <a:pt x="1337" y="27"/>
                  </a:lnTo>
                  <a:lnTo>
                    <a:pt x="1354" y="37"/>
                  </a:lnTo>
                  <a:lnTo>
                    <a:pt x="1370" y="80"/>
                  </a:lnTo>
                  <a:lnTo>
                    <a:pt x="1386" y="124"/>
                  </a:lnTo>
                  <a:lnTo>
                    <a:pt x="1402" y="134"/>
                  </a:lnTo>
                  <a:lnTo>
                    <a:pt x="1419" y="127"/>
                  </a:lnTo>
                  <a:lnTo>
                    <a:pt x="1435" y="104"/>
                  </a:lnTo>
                  <a:lnTo>
                    <a:pt x="1451" y="97"/>
                  </a:lnTo>
                  <a:lnTo>
                    <a:pt x="1468" y="25"/>
                  </a:lnTo>
                  <a:lnTo>
                    <a:pt x="1484" y="37"/>
                  </a:lnTo>
                  <a:lnTo>
                    <a:pt x="1500" y="92"/>
                  </a:lnTo>
                  <a:lnTo>
                    <a:pt x="1517" y="141"/>
                  </a:lnTo>
                  <a:lnTo>
                    <a:pt x="1533" y="183"/>
                  </a:lnTo>
                  <a:lnTo>
                    <a:pt x="1549" y="213"/>
                  </a:lnTo>
                  <a:lnTo>
                    <a:pt x="1565" y="292"/>
                  </a:lnTo>
                  <a:lnTo>
                    <a:pt x="1582" y="334"/>
                  </a:lnTo>
                  <a:lnTo>
                    <a:pt x="1598" y="361"/>
                  </a:lnTo>
                  <a:lnTo>
                    <a:pt x="1614" y="381"/>
                  </a:lnTo>
                  <a:lnTo>
                    <a:pt x="1631" y="376"/>
                  </a:lnTo>
                  <a:lnTo>
                    <a:pt x="1647" y="361"/>
                  </a:lnTo>
                  <a:lnTo>
                    <a:pt x="1663" y="332"/>
                  </a:lnTo>
                  <a:lnTo>
                    <a:pt x="1680" y="262"/>
                  </a:lnTo>
                  <a:lnTo>
                    <a:pt x="1696" y="215"/>
                  </a:lnTo>
                  <a:lnTo>
                    <a:pt x="1712" y="163"/>
                  </a:lnTo>
                  <a:lnTo>
                    <a:pt x="1728" y="136"/>
                  </a:lnTo>
                  <a:lnTo>
                    <a:pt x="1745" y="141"/>
                  </a:lnTo>
                  <a:lnTo>
                    <a:pt x="1761" y="158"/>
                  </a:lnTo>
                  <a:lnTo>
                    <a:pt x="1777" y="218"/>
                  </a:lnTo>
                  <a:lnTo>
                    <a:pt x="1794" y="255"/>
                  </a:lnTo>
                  <a:lnTo>
                    <a:pt x="1810" y="252"/>
                  </a:lnTo>
                  <a:lnTo>
                    <a:pt x="1826" y="252"/>
                  </a:lnTo>
                  <a:lnTo>
                    <a:pt x="1843" y="240"/>
                  </a:lnTo>
                  <a:lnTo>
                    <a:pt x="1859" y="144"/>
                  </a:lnTo>
                  <a:lnTo>
                    <a:pt x="1875" y="119"/>
                  </a:lnTo>
                  <a:lnTo>
                    <a:pt x="1891" y="151"/>
                  </a:lnTo>
                  <a:lnTo>
                    <a:pt x="1908" y="193"/>
                  </a:lnTo>
                  <a:lnTo>
                    <a:pt x="1924" y="240"/>
                  </a:lnTo>
                  <a:lnTo>
                    <a:pt x="1940" y="248"/>
                  </a:lnTo>
                  <a:lnTo>
                    <a:pt x="1957" y="304"/>
                  </a:lnTo>
                  <a:lnTo>
                    <a:pt x="1973" y="339"/>
                  </a:lnTo>
                  <a:lnTo>
                    <a:pt x="1989" y="371"/>
                  </a:lnTo>
                  <a:lnTo>
                    <a:pt x="2006" y="379"/>
                  </a:lnTo>
                  <a:lnTo>
                    <a:pt x="2022" y="389"/>
                  </a:lnTo>
                  <a:lnTo>
                    <a:pt x="2038" y="389"/>
                  </a:lnTo>
                  <a:lnTo>
                    <a:pt x="2054" y="366"/>
                  </a:lnTo>
                  <a:lnTo>
                    <a:pt x="2071" y="332"/>
                  </a:lnTo>
                  <a:lnTo>
                    <a:pt x="2087" y="356"/>
                  </a:lnTo>
                  <a:lnTo>
                    <a:pt x="2103" y="295"/>
                  </a:lnTo>
                  <a:lnTo>
                    <a:pt x="2120" y="260"/>
                  </a:lnTo>
                  <a:lnTo>
                    <a:pt x="2136" y="240"/>
                  </a:lnTo>
                  <a:lnTo>
                    <a:pt x="2152" y="223"/>
                  </a:lnTo>
                  <a:lnTo>
                    <a:pt x="2169" y="262"/>
                  </a:lnTo>
                  <a:lnTo>
                    <a:pt x="2185" y="275"/>
                  </a:lnTo>
                  <a:lnTo>
                    <a:pt x="2201" y="290"/>
                  </a:lnTo>
                  <a:lnTo>
                    <a:pt x="2217" y="290"/>
                  </a:lnTo>
                  <a:lnTo>
                    <a:pt x="2234" y="270"/>
                  </a:lnTo>
                  <a:lnTo>
                    <a:pt x="2250" y="196"/>
                  </a:lnTo>
                  <a:lnTo>
                    <a:pt x="2266" y="174"/>
                  </a:lnTo>
                  <a:lnTo>
                    <a:pt x="2283" y="176"/>
                  </a:lnTo>
                  <a:lnTo>
                    <a:pt x="2299" y="198"/>
                  </a:lnTo>
                  <a:lnTo>
                    <a:pt x="2315" y="235"/>
                  </a:lnTo>
                  <a:lnTo>
                    <a:pt x="2332" y="260"/>
                  </a:lnTo>
                  <a:lnTo>
                    <a:pt x="2348" y="304"/>
                  </a:lnTo>
                  <a:lnTo>
                    <a:pt x="2364" y="346"/>
                  </a:lnTo>
                  <a:lnTo>
                    <a:pt x="2380" y="369"/>
                  </a:lnTo>
                  <a:lnTo>
                    <a:pt x="2397" y="376"/>
                  </a:lnTo>
                  <a:lnTo>
                    <a:pt x="2413" y="376"/>
                  </a:lnTo>
                  <a:lnTo>
                    <a:pt x="2429" y="351"/>
                  </a:lnTo>
                  <a:lnTo>
                    <a:pt x="2446" y="304"/>
                  </a:lnTo>
                  <a:lnTo>
                    <a:pt x="2462" y="193"/>
                  </a:lnTo>
                  <a:lnTo>
                    <a:pt x="2478" y="89"/>
                  </a:lnTo>
                  <a:lnTo>
                    <a:pt x="2495" y="50"/>
                  </a:lnTo>
                  <a:lnTo>
                    <a:pt x="2511" y="22"/>
                  </a:lnTo>
                  <a:lnTo>
                    <a:pt x="2527" y="40"/>
                  </a:lnTo>
                  <a:lnTo>
                    <a:pt x="2543" y="74"/>
                  </a:lnTo>
                  <a:lnTo>
                    <a:pt x="2560" y="119"/>
                  </a:lnTo>
                  <a:lnTo>
                    <a:pt x="2576" y="121"/>
                  </a:lnTo>
                  <a:lnTo>
                    <a:pt x="2592" y="109"/>
                  </a:lnTo>
                  <a:lnTo>
                    <a:pt x="2609" y="109"/>
                  </a:lnTo>
                  <a:lnTo>
                    <a:pt x="2625" y="127"/>
                  </a:lnTo>
                  <a:lnTo>
                    <a:pt x="2641" y="22"/>
                  </a:lnTo>
                  <a:lnTo>
                    <a:pt x="2658" y="45"/>
                  </a:lnTo>
                  <a:lnTo>
                    <a:pt x="2674" y="82"/>
                  </a:lnTo>
                  <a:lnTo>
                    <a:pt x="2690" y="127"/>
                  </a:lnTo>
                  <a:lnTo>
                    <a:pt x="2706" y="183"/>
                  </a:lnTo>
                  <a:lnTo>
                    <a:pt x="2723" y="228"/>
                  </a:lnTo>
                </a:path>
              </a:pathLst>
            </a:custGeom>
            <a:noFill/>
            <a:ln w="2540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3" name="Freeform 74"/>
            <p:cNvSpPr>
              <a:spLocks/>
            </p:cNvSpPr>
            <p:nvPr/>
          </p:nvSpPr>
          <p:spPr bwMode="auto">
            <a:xfrm>
              <a:off x="3452813" y="2605088"/>
              <a:ext cx="4322763" cy="617538"/>
            </a:xfrm>
            <a:custGeom>
              <a:avLst/>
              <a:gdLst>
                <a:gd name="T0" fmla="*/ 33 w 2723"/>
                <a:gd name="T1" fmla="*/ 326 h 389"/>
                <a:gd name="T2" fmla="*/ 82 w 2723"/>
                <a:gd name="T3" fmla="*/ 331 h 389"/>
                <a:gd name="T4" fmla="*/ 131 w 2723"/>
                <a:gd name="T5" fmla="*/ 72 h 389"/>
                <a:gd name="T6" fmla="*/ 180 w 2723"/>
                <a:gd name="T7" fmla="*/ 28 h 389"/>
                <a:gd name="T8" fmla="*/ 229 w 2723"/>
                <a:gd name="T9" fmla="*/ 117 h 389"/>
                <a:gd name="T10" fmla="*/ 277 w 2723"/>
                <a:gd name="T11" fmla="*/ 85 h 389"/>
                <a:gd name="T12" fmla="*/ 326 w 2723"/>
                <a:gd name="T13" fmla="*/ 90 h 389"/>
                <a:gd name="T14" fmla="*/ 376 w 2723"/>
                <a:gd name="T15" fmla="*/ 234 h 389"/>
                <a:gd name="T16" fmla="*/ 424 w 2723"/>
                <a:gd name="T17" fmla="*/ 336 h 389"/>
                <a:gd name="T18" fmla="*/ 473 w 2723"/>
                <a:gd name="T19" fmla="*/ 344 h 389"/>
                <a:gd name="T20" fmla="*/ 522 w 2723"/>
                <a:gd name="T21" fmla="*/ 52 h 389"/>
                <a:gd name="T22" fmla="*/ 571 w 2723"/>
                <a:gd name="T23" fmla="*/ 55 h 389"/>
                <a:gd name="T24" fmla="*/ 620 w 2723"/>
                <a:gd name="T25" fmla="*/ 152 h 389"/>
                <a:gd name="T26" fmla="*/ 669 w 2723"/>
                <a:gd name="T27" fmla="*/ 95 h 389"/>
                <a:gd name="T28" fmla="*/ 718 w 2723"/>
                <a:gd name="T29" fmla="*/ 92 h 389"/>
                <a:gd name="T30" fmla="*/ 767 w 2723"/>
                <a:gd name="T31" fmla="*/ 239 h 389"/>
                <a:gd name="T32" fmla="*/ 816 w 2723"/>
                <a:gd name="T33" fmla="*/ 349 h 389"/>
                <a:gd name="T34" fmla="*/ 865 w 2723"/>
                <a:gd name="T35" fmla="*/ 351 h 389"/>
                <a:gd name="T36" fmla="*/ 913 w 2723"/>
                <a:gd name="T37" fmla="*/ 72 h 389"/>
                <a:gd name="T38" fmla="*/ 962 w 2723"/>
                <a:gd name="T39" fmla="*/ 50 h 389"/>
                <a:gd name="T40" fmla="*/ 1011 w 2723"/>
                <a:gd name="T41" fmla="*/ 125 h 389"/>
                <a:gd name="T42" fmla="*/ 1060 w 2723"/>
                <a:gd name="T43" fmla="*/ 87 h 389"/>
                <a:gd name="T44" fmla="*/ 1109 w 2723"/>
                <a:gd name="T45" fmla="*/ 63 h 389"/>
                <a:gd name="T46" fmla="*/ 1158 w 2723"/>
                <a:gd name="T47" fmla="*/ 209 h 389"/>
                <a:gd name="T48" fmla="*/ 1207 w 2723"/>
                <a:gd name="T49" fmla="*/ 334 h 389"/>
                <a:gd name="T50" fmla="*/ 1256 w 2723"/>
                <a:gd name="T51" fmla="*/ 349 h 389"/>
                <a:gd name="T52" fmla="*/ 1305 w 2723"/>
                <a:gd name="T53" fmla="*/ 52 h 389"/>
                <a:gd name="T54" fmla="*/ 1354 w 2723"/>
                <a:gd name="T55" fmla="*/ 33 h 389"/>
                <a:gd name="T56" fmla="*/ 1402 w 2723"/>
                <a:gd name="T57" fmla="*/ 117 h 389"/>
                <a:gd name="T58" fmla="*/ 1451 w 2723"/>
                <a:gd name="T59" fmla="*/ 105 h 389"/>
                <a:gd name="T60" fmla="*/ 1500 w 2723"/>
                <a:gd name="T61" fmla="*/ 75 h 389"/>
                <a:gd name="T62" fmla="*/ 1549 w 2723"/>
                <a:gd name="T63" fmla="*/ 217 h 389"/>
                <a:gd name="T64" fmla="*/ 1598 w 2723"/>
                <a:gd name="T65" fmla="*/ 316 h 389"/>
                <a:gd name="T66" fmla="*/ 1647 w 2723"/>
                <a:gd name="T67" fmla="*/ 356 h 389"/>
                <a:gd name="T68" fmla="*/ 1696 w 2723"/>
                <a:gd name="T69" fmla="*/ 192 h 389"/>
                <a:gd name="T70" fmla="*/ 1745 w 2723"/>
                <a:gd name="T71" fmla="*/ 137 h 389"/>
                <a:gd name="T72" fmla="*/ 1794 w 2723"/>
                <a:gd name="T73" fmla="*/ 239 h 389"/>
                <a:gd name="T74" fmla="*/ 1843 w 2723"/>
                <a:gd name="T75" fmla="*/ 237 h 389"/>
                <a:gd name="T76" fmla="*/ 1891 w 2723"/>
                <a:gd name="T77" fmla="*/ 157 h 389"/>
                <a:gd name="T78" fmla="*/ 1940 w 2723"/>
                <a:gd name="T79" fmla="*/ 269 h 389"/>
                <a:gd name="T80" fmla="*/ 1989 w 2723"/>
                <a:gd name="T81" fmla="*/ 358 h 389"/>
                <a:gd name="T82" fmla="*/ 2038 w 2723"/>
                <a:gd name="T83" fmla="*/ 381 h 389"/>
                <a:gd name="T84" fmla="*/ 2087 w 2723"/>
                <a:gd name="T85" fmla="*/ 341 h 389"/>
                <a:gd name="T86" fmla="*/ 2136 w 2723"/>
                <a:gd name="T87" fmla="*/ 244 h 389"/>
                <a:gd name="T88" fmla="*/ 2185 w 2723"/>
                <a:gd name="T89" fmla="*/ 304 h 389"/>
                <a:gd name="T90" fmla="*/ 2234 w 2723"/>
                <a:gd name="T91" fmla="*/ 281 h 389"/>
                <a:gd name="T92" fmla="*/ 2283 w 2723"/>
                <a:gd name="T93" fmla="*/ 184 h 389"/>
                <a:gd name="T94" fmla="*/ 2332 w 2723"/>
                <a:gd name="T95" fmla="*/ 259 h 389"/>
                <a:gd name="T96" fmla="*/ 2380 w 2723"/>
                <a:gd name="T97" fmla="*/ 364 h 389"/>
                <a:gd name="T98" fmla="*/ 2429 w 2723"/>
                <a:gd name="T99" fmla="*/ 354 h 389"/>
                <a:gd name="T100" fmla="*/ 2478 w 2723"/>
                <a:gd name="T101" fmla="*/ 45 h 389"/>
                <a:gd name="T102" fmla="*/ 2527 w 2723"/>
                <a:gd name="T103" fmla="*/ 15 h 389"/>
                <a:gd name="T104" fmla="*/ 2576 w 2723"/>
                <a:gd name="T105" fmla="*/ 107 h 389"/>
                <a:gd name="T106" fmla="*/ 2625 w 2723"/>
                <a:gd name="T107" fmla="*/ 83 h 389"/>
                <a:gd name="T108" fmla="*/ 2674 w 2723"/>
                <a:gd name="T109" fmla="*/ 80 h 389"/>
                <a:gd name="T110" fmla="*/ 2723 w 2723"/>
                <a:gd name="T111" fmla="*/ 237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389">
                  <a:moveTo>
                    <a:pt x="0" y="224"/>
                  </a:moveTo>
                  <a:lnTo>
                    <a:pt x="17" y="286"/>
                  </a:lnTo>
                  <a:lnTo>
                    <a:pt x="33" y="326"/>
                  </a:lnTo>
                  <a:lnTo>
                    <a:pt x="49" y="351"/>
                  </a:lnTo>
                  <a:lnTo>
                    <a:pt x="66" y="326"/>
                  </a:lnTo>
                  <a:lnTo>
                    <a:pt x="82" y="331"/>
                  </a:lnTo>
                  <a:lnTo>
                    <a:pt x="98" y="292"/>
                  </a:lnTo>
                  <a:lnTo>
                    <a:pt x="114" y="180"/>
                  </a:lnTo>
                  <a:lnTo>
                    <a:pt x="131" y="72"/>
                  </a:lnTo>
                  <a:lnTo>
                    <a:pt x="147" y="10"/>
                  </a:lnTo>
                  <a:lnTo>
                    <a:pt x="163" y="15"/>
                  </a:lnTo>
                  <a:lnTo>
                    <a:pt x="180" y="28"/>
                  </a:lnTo>
                  <a:lnTo>
                    <a:pt x="196" y="52"/>
                  </a:lnTo>
                  <a:lnTo>
                    <a:pt x="212" y="102"/>
                  </a:lnTo>
                  <a:lnTo>
                    <a:pt x="229" y="117"/>
                  </a:lnTo>
                  <a:lnTo>
                    <a:pt x="245" y="105"/>
                  </a:lnTo>
                  <a:lnTo>
                    <a:pt x="261" y="97"/>
                  </a:lnTo>
                  <a:lnTo>
                    <a:pt x="277" y="85"/>
                  </a:lnTo>
                  <a:lnTo>
                    <a:pt x="294" y="8"/>
                  </a:lnTo>
                  <a:lnTo>
                    <a:pt x="310" y="33"/>
                  </a:lnTo>
                  <a:lnTo>
                    <a:pt x="326" y="90"/>
                  </a:lnTo>
                  <a:lnTo>
                    <a:pt x="343" y="107"/>
                  </a:lnTo>
                  <a:lnTo>
                    <a:pt x="359" y="140"/>
                  </a:lnTo>
                  <a:lnTo>
                    <a:pt x="376" y="234"/>
                  </a:lnTo>
                  <a:lnTo>
                    <a:pt x="392" y="252"/>
                  </a:lnTo>
                  <a:lnTo>
                    <a:pt x="408" y="296"/>
                  </a:lnTo>
                  <a:lnTo>
                    <a:pt x="424" y="336"/>
                  </a:lnTo>
                  <a:lnTo>
                    <a:pt x="440" y="346"/>
                  </a:lnTo>
                  <a:lnTo>
                    <a:pt x="457" y="334"/>
                  </a:lnTo>
                  <a:lnTo>
                    <a:pt x="473" y="344"/>
                  </a:lnTo>
                  <a:lnTo>
                    <a:pt x="490" y="294"/>
                  </a:lnTo>
                  <a:lnTo>
                    <a:pt x="506" y="192"/>
                  </a:lnTo>
                  <a:lnTo>
                    <a:pt x="522" y="52"/>
                  </a:lnTo>
                  <a:lnTo>
                    <a:pt x="539" y="37"/>
                  </a:lnTo>
                  <a:lnTo>
                    <a:pt x="555" y="50"/>
                  </a:lnTo>
                  <a:lnTo>
                    <a:pt x="571" y="55"/>
                  </a:lnTo>
                  <a:lnTo>
                    <a:pt x="587" y="95"/>
                  </a:lnTo>
                  <a:lnTo>
                    <a:pt x="603" y="142"/>
                  </a:lnTo>
                  <a:lnTo>
                    <a:pt x="620" y="152"/>
                  </a:lnTo>
                  <a:lnTo>
                    <a:pt x="636" y="120"/>
                  </a:lnTo>
                  <a:lnTo>
                    <a:pt x="653" y="107"/>
                  </a:lnTo>
                  <a:lnTo>
                    <a:pt x="669" y="95"/>
                  </a:lnTo>
                  <a:lnTo>
                    <a:pt x="685" y="25"/>
                  </a:lnTo>
                  <a:lnTo>
                    <a:pt x="702" y="40"/>
                  </a:lnTo>
                  <a:lnTo>
                    <a:pt x="718" y="92"/>
                  </a:lnTo>
                  <a:lnTo>
                    <a:pt x="734" y="142"/>
                  </a:lnTo>
                  <a:lnTo>
                    <a:pt x="750" y="165"/>
                  </a:lnTo>
                  <a:lnTo>
                    <a:pt x="767" y="239"/>
                  </a:lnTo>
                  <a:lnTo>
                    <a:pt x="783" y="281"/>
                  </a:lnTo>
                  <a:lnTo>
                    <a:pt x="799" y="314"/>
                  </a:lnTo>
                  <a:lnTo>
                    <a:pt x="816" y="349"/>
                  </a:lnTo>
                  <a:lnTo>
                    <a:pt x="832" y="349"/>
                  </a:lnTo>
                  <a:lnTo>
                    <a:pt x="848" y="358"/>
                  </a:lnTo>
                  <a:lnTo>
                    <a:pt x="865" y="351"/>
                  </a:lnTo>
                  <a:lnTo>
                    <a:pt x="881" y="309"/>
                  </a:lnTo>
                  <a:lnTo>
                    <a:pt x="897" y="192"/>
                  </a:lnTo>
                  <a:lnTo>
                    <a:pt x="913" y="72"/>
                  </a:lnTo>
                  <a:lnTo>
                    <a:pt x="930" y="30"/>
                  </a:lnTo>
                  <a:lnTo>
                    <a:pt x="946" y="35"/>
                  </a:lnTo>
                  <a:lnTo>
                    <a:pt x="962" y="50"/>
                  </a:lnTo>
                  <a:lnTo>
                    <a:pt x="979" y="83"/>
                  </a:lnTo>
                  <a:lnTo>
                    <a:pt x="995" y="132"/>
                  </a:lnTo>
                  <a:lnTo>
                    <a:pt x="1011" y="125"/>
                  </a:lnTo>
                  <a:lnTo>
                    <a:pt x="1028" y="112"/>
                  </a:lnTo>
                  <a:lnTo>
                    <a:pt x="1044" y="97"/>
                  </a:lnTo>
                  <a:lnTo>
                    <a:pt x="1060" y="87"/>
                  </a:lnTo>
                  <a:lnTo>
                    <a:pt x="1076" y="20"/>
                  </a:lnTo>
                  <a:lnTo>
                    <a:pt x="1093" y="18"/>
                  </a:lnTo>
                  <a:lnTo>
                    <a:pt x="1109" y="63"/>
                  </a:lnTo>
                  <a:lnTo>
                    <a:pt x="1125" y="127"/>
                  </a:lnTo>
                  <a:lnTo>
                    <a:pt x="1142" y="180"/>
                  </a:lnTo>
                  <a:lnTo>
                    <a:pt x="1158" y="209"/>
                  </a:lnTo>
                  <a:lnTo>
                    <a:pt x="1174" y="264"/>
                  </a:lnTo>
                  <a:lnTo>
                    <a:pt x="1191" y="319"/>
                  </a:lnTo>
                  <a:lnTo>
                    <a:pt x="1207" y="334"/>
                  </a:lnTo>
                  <a:lnTo>
                    <a:pt x="1223" y="349"/>
                  </a:lnTo>
                  <a:lnTo>
                    <a:pt x="1239" y="349"/>
                  </a:lnTo>
                  <a:lnTo>
                    <a:pt x="1256" y="349"/>
                  </a:lnTo>
                  <a:lnTo>
                    <a:pt x="1272" y="311"/>
                  </a:lnTo>
                  <a:lnTo>
                    <a:pt x="1288" y="182"/>
                  </a:lnTo>
                  <a:lnTo>
                    <a:pt x="1305" y="52"/>
                  </a:lnTo>
                  <a:lnTo>
                    <a:pt x="1321" y="25"/>
                  </a:lnTo>
                  <a:lnTo>
                    <a:pt x="1337" y="28"/>
                  </a:lnTo>
                  <a:lnTo>
                    <a:pt x="1354" y="33"/>
                  </a:lnTo>
                  <a:lnTo>
                    <a:pt x="1370" y="68"/>
                  </a:lnTo>
                  <a:lnTo>
                    <a:pt x="1386" y="122"/>
                  </a:lnTo>
                  <a:lnTo>
                    <a:pt x="1402" y="117"/>
                  </a:lnTo>
                  <a:lnTo>
                    <a:pt x="1419" y="105"/>
                  </a:lnTo>
                  <a:lnTo>
                    <a:pt x="1435" y="100"/>
                  </a:lnTo>
                  <a:lnTo>
                    <a:pt x="1451" y="105"/>
                  </a:lnTo>
                  <a:lnTo>
                    <a:pt x="1468" y="28"/>
                  </a:lnTo>
                  <a:lnTo>
                    <a:pt x="1484" y="30"/>
                  </a:lnTo>
                  <a:lnTo>
                    <a:pt x="1500" y="75"/>
                  </a:lnTo>
                  <a:lnTo>
                    <a:pt x="1517" y="120"/>
                  </a:lnTo>
                  <a:lnTo>
                    <a:pt x="1533" y="187"/>
                  </a:lnTo>
                  <a:lnTo>
                    <a:pt x="1549" y="217"/>
                  </a:lnTo>
                  <a:lnTo>
                    <a:pt x="1565" y="259"/>
                  </a:lnTo>
                  <a:lnTo>
                    <a:pt x="1582" y="299"/>
                  </a:lnTo>
                  <a:lnTo>
                    <a:pt x="1598" y="316"/>
                  </a:lnTo>
                  <a:lnTo>
                    <a:pt x="1614" y="346"/>
                  </a:lnTo>
                  <a:lnTo>
                    <a:pt x="1631" y="346"/>
                  </a:lnTo>
                  <a:lnTo>
                    <a:pt x="1647" y="356"/>
                  </a:lnTo>
                  <a:lnTo>
                    <a:pt x="1663" y="336"/>
                  </a:lnTo>
                  <a:lnTo>
                    <a:pt x="1680" y="244"/>
                  </a:lnTo>
                  <a:lnTo>
                    <a:pt x="1696" y="192"/>
                  </a:lnTo>
                  <a:lnTo>
                    <a:pt x="1712" y="142"/>
                  </a:lnTo>
                  <a:lnTo>
                    <a:pt x="1728" y="115"/>
                  </a:lnTo>
                  <a:lnTo>
                    <a:pt x="1745" y="137"/>
                  </a:lnTo>
                  <a:lnTo>
                    <a:pt x="1761" y="167"/>
                  </a:lnTo>
                  <a:lnTo>
                    <a:pt x="1777" y="212"/>
                  </a:lnTo>
                  <a:lnTo>
                    <a:pt x="1794" y="239"/>
                  </a:lnTo>
                  <a:lnTo>
                    <a:pt x="1810" y="257"/>
                  </a:lnTo>
                  <a:lnTo>
                    <a:pt x="1826" y="252"/>
                  </a:lnTo>
                  <a:lnTo>
                    <a:pt x="1843" y="237"/>
                  </a:lnTo>
                  <a:lnTo>
                    <a:pt x="1859" y="140"/>
                  </a:lnTo>
                  <a:lnTo>
                    <a:pt x="1875" y="122"/>
                  </a:lnTo>
                  <a:lnTo>
                    <a:pt x="1891" y="157"/>
                  </a:lnTo>
                  <a:lnTo>
                    <a:pt x="1908" y="194"/>
                  </a:lnTo>
                  <a:lnTo>
                    <a:pt x="1924" y="239"/>
                  </a:lnTo>
                  <a:lnTo>
                    <a:pt x="1940" y="269"/>
                  </a:lnTo>
                  <a:lnTo>
                    <a:pt x="1957" y="311"/>
                  </a:lnTo>
                  <a:lnTo>
                    <a:pt x="1973" y="341"/>
                  </a:lnTo>
                  <a:lnTo>
                    <a:pt x="1989" y="358"/>
                  </a:lnTo>
                  <a:lnTo>
                    <a:pt x="2006" y="376"/>
                  </a:lnTo>
                  <a:lnTo>
                    <a:pt x="2022" y="389"/>
                  </a:lnTo>
                  <a:lnTo>
                    <a:pt x="2038" y="381"/>
                  </a:lnTo>
                  <a:lnTo>
                    <a:pt x="2054" y="358"/>
                  </a:lnTo>
                  <a:lnTo>
                    <a:pt x="2071" y="339"/>
                  </a:lnTo>
                  <a:lnTo>
                    <a:pt x="2087" y="341"/>
                  </a:lnTo>
                  <a:lnTo>
                    <a:pt x="2103" y="299"/>
                  </a:lnTo>
                  <a:lnTo>
                    <a:pt x="2120" y="239"/>
                  </a:lnTo>
                  <a:lnTo>
                    <a:pt x="2136" y="244"/>
                  </a:lnTo>
                  <a:lnTo>
                    <a:pt x="2152" y="239"/>
                  </a:lnTo>
                  <a:lnTo>
                    <a:pt x="2169" y="261"/>
                  </a:lnTo>
                  <a:lnTo>
                    <a:pt x="2185" y="304"/>
                  </a:lnTo>
                  <a:lnTo>
                    <a:pt x="2201" y="316"/>
                  </a:lnTo>
                  <a:lnTo>
                    <a:pt x="2217" y="311"/>
                  </a:lnTo>
                  <a:lnTo>
                    <a:pt x="2234" y="281"/>
                  </a:lnTo>
                  <a:lnTo>
                    <a:pt x="2250" y="209"/>
                  </a:lnTo>
                  <a:lnTo>
                    <a:pt x="2266" y="177"/>
                  </a:lnTo>
                  <a:lnTo>
                    <a:pt x="2283" y="184"/>
                  </a:lnTo>
                  <a:lnTo>
                    <a:pt x="2299" y="194"/>
                  </a:lnTo>
                  <a:lnTo>
                    <a:pt x="2315" y="229"/>
                  </a:lnTo>
                  <a:lnTo>
                    <a:pt x="2332" y="259"/>
                  </a:lnTo>
                  <a:lnTo>
                    <a:pt x="2348" y="304"/>
                  </a:lnTo>
                  <a:lnTo>
                    <a:pt x="2364" y="299"/>
                  </a:lnTo>
                  <a:lnTo>
                    <a:pt x="2380" y="364"/>
                  </a:lnTo>
                  <a:lnTo>
                    <a:pt x="2397" y="374"/>
                  </a:lnTo>
                  <a:lnTo>
                    <a:pt x="2413" y="376"/>
                  </a:lnTo>
                  <a:lnTo>
                    <a:pt x="2429" y="354"/>
                  </a:lnTo>
                  <a:lnTo>
                    <a:pt x="2446" y="306"/>
                  </a:lnTo>
                  <a:lnTo>
                    <a:pt x="2462" y="189"/>
                  </a:lnTo>
                  <a:lnTo>
                    <a:pt x="2478" y="45"/>
                  </a:lnTo>
                  <a:lnTo>
                    <a:pt x="2495" y="13"/>
                  </a:lnTo>
                  <a:lnTo>
                    <a:pt x="2511" y="18"/>
                  </a:lnTo>
                  <a:lnTo>
                    <a:pt x="2527" y="15"/>
                  </a:lnTo>
                  <a:lnTo>
                    <a:pt x="2543" y="48"/>
                  </a:lnTo>
                  <a:lnTo>
                    <a:pt x="2560" y="95"/>
                  </a:lnTo>
                  <a:lnTo>
                    <a:pt x="2576" y="107"/>
                  </a:lnTo>
                  <a:lnTo>
                    <a:pt x="2592" y="95"/>
                  </a:lnTo>
                  <a:lnTo>
                    <a:pt x="2609" y="92"/>
                  </a:lnTo>
                  <a:lnTo>
                    <a:pt x="2625" y="83"/>
                  </a:lnTo>
                  <a:lnTo>
                    <a:pt x="2641" y="0"/>
                  </a:lnTo>
                  <a:lnTo>
                    <a:pt x="2658" y="5"/>
                  </a:lnTo>
                  <a:lnTo>
                    <a:pt x="2674" y="80"/>
                  </a:lnTo>
                  <a:lnTo>
                    <a:pt x="2690" y="122"/>
                  </a:lnTo>
                  <a:lnTo>
                    <a:pt x="2706" y="184"/>
                  </a:lnTo>
                  <a:lnTo>
                    <a:pt x="2723" y="237"/>
                  </a:lnTo>
                </a:path>
              </a:pathLst>
            </a:custGeom>
            <a:noFill/>
            <a:ln w="2540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4" name="Freeform 75"/>
            <p:cNvSpPr>
              <a:spLocks/>
            </p:cNvSpPr>
            <p:nvPr/>
          </p:nvSpPr>
          <p:spPr bwMode="auto">
            <a:xfrm>
              <a:off x="3452813" y="2605088"/>
              <a:ext cx="4322763" cy="617538"/>
            </a:xfrm>
            <a:custGeom>
              <a:avLst/>
              <a:gdLst>
                <a:gd name="T0" fmla="*/ 33 w 2723"/>
                <a:gd name="T1" fmla="*/ 347 h 389"/>
                <a:gd name="T2" fmla="*/ 82 w 2723"/>
                <a:gd name="T3" fmla="*/ 342 h 389"/>
                <a:gd name="T4" fmla="*/ 131 w 2723"/>
                <a:gd name="T5" fmla="*/ 103 h 389"/>
                <a:gd name="T6" fmla="*/ 180 w 2723"/>
                <a:gd name="T7" fmla="*/ 37 h 389"/>
                <a:gd name="T8" fmla="*/ 229 w 2723"/>
                <a:gd name="T9" fmla="*/ 110 h 389"/>
                <a:gd name="T10" fmla="*/ 277 w 2723"/>
                <a:gd name="T11" fmla="*/ 59 h 389"/>
                <a:gd name="T12" fmla="*/ 326 w 2723"/>
                <a:gd name="T13" fmla="*/ 78 h 389"/>
                <a:gd name="T14" fmla="*/ 376 w 2723"/>
                <a:gd name="T15" fmla="*/ 237 h 389"/>
                <a:gd name="T16" fmla="*/ 424 w 2723"/>
                <a:gd name="T17" fmla="*/ 345 h 389"/>
                <a:gd name="T18" fmla="*/ 473 w 2723"/>
                <a:gd name="T19" fmla="*/ 347 h 389"/>
                <a:gd name="T20" fmla="*/ 522 w 2723"/>
                <a:gd name="T21" fmla="*/ 100 h 389"/>
                <a:gd name="T22" fmla="*/ 571 w 2723"/>
                <a:gd name="T23" fmla="*/ 66 h 389"/>
                <a:gd name="T24" fmla="*/ 620 w 2723"/>
                <a:gd name="T25" fmla="*/ 113 h 389"/>
                <a:gd name="T26" fmla="*/ 669 w 2723"/>
                <a:gd name="T27" fmla="*/ 34 h 389"/>
                <a:gd name="T28" fmla="*/ 718 w 2723"/>
                <a:gd name="T29" fmla="*/ 86 h 389"/>
                <a:gd name="T30" fmla="*/ 767 w 2723"/>
                <a:gd name="T31" fmla="*/ 220 h 389"/>
                <a:gd name="T32" fmla="*/ 816 w 2723"/>
                <a:gd name="T33" fmla="*/ 347 h 389"/>
                <a:gd name="T34" fmla="*/ 865 w 2723"/>
                <a:gd name="T35" fmla="*/ 320 h 389"/>
                <a:gd name="T36" fmla="*/ 913 w 2723"/>
                <a:gd name="T37" fmla="*/ 93 h 389"/>
                <a:gd name="T38" fmla="*/ 962 w 2723"/>
                <a:gd name="T39" fmla="*/ 42 h 389"/>
                <a:gd name="T40" fmla="*/ 1011 w 2723"/>
                <a:gd name="T41" fmla="*/ 122 h 389"/>
                <a:gd name="T42" fmla="*/ 1060 w 2723"/>
                <a:gd name="T43" fmla="*/ 78 h 389"/>
                <a:gd name="T44" fmla="*/ 1109 w 2723"/>
                <a:gd name="T45" fmla="*/ 90 h 389"/>
                <a:gd name="T46" fmla="*/ 1158 w 2723"/>
                <a:gd name="T47" fmla="*/ 213 h 389"/>
                <a:gd name="T48" fmla="*/ 1207 w 2723"/>
                <a:gd name="T49" fmla="*/ 337 h 389"/>
                <a:gd name="T50" fmla="*/ 1256 w 2723"/>
                <a:gd name="T51" fmla="*/ 340 h 389"/>
                <a:gd name="T52" fmla="*/ 1305 w 2723"/>
                <a:gd name="T53" fmla="*/ 95 h 389"/>
                <a:gd name="T54" fmla="*/ 1354 w 2723"/>
                <a:gd name="T55" fmla="*/ 52 h 389"/>
                <a:gd name="T56" fmla="*/ 1402 w 2723"/>
                <a:gd name="T57" fmla="*/ 108 h 389"/>
                <a:gd name="T58" fmla="*/ 1451 w 2723"/>
                <a:gd name="T59" fmla="*/ 74 h 389"/>
                <a:gd name="T60" fmla="*/ 1500 w 2723"/>
                <a:gd name="T61" fmla="*/ 93 h 389"/>
                <a:gd name="T62" fmla="*/ 1549 w 2723"/>
                <a:gd name="T63" fmla="*/ 225 h 389"/>
                <a:gd name="T64" fmla="*/ 1598 w 2723"/>
                <a:gd name="T65" fmla="*/ 340 h 389"/>
                <a:gd name="T66" fmla="*/ 1647 w 2723"/>
                <a:gd name="T67" fmla="*/ 354 h 389"/>
                <a:gd name="T68" fmla="*/ 1696 w 2723"/>
                <a:gd name="T69" fmla="*/ 208 h 389"/>
                <a:gd name="T70" fmla="*/ 1745 w 2723"/>
                <a:gd name="T71" fmla="*/ 137 h 389"/>
                <a:gd name="T72" fmla="*/ 1794 w 2723"/>
                <a:gd name="T73" fmla="*/ 249 h 389"/>
                <a:gd name="T74" fmla="*/ 1843 w 2723"/>
                <a:gd name="T75" fmla="*/ 183 h 389"/>
                <a:gd name="T76" fmla="*/ 1891 w 2723"/>
                <a:gd name="T77" fmla="*/ 169 h 389"/>
                <a:gd name="T78" fmla="*/ 1940 w 2723"/>
                <a:gd name="T79" fmla="*/ 284 h 389"/>
                <a:gd name="T80" fmla="*/ 1989 w 2723"/>
                <a:gd name="T81" fmla="*/ 366 h 389"/>
                <a:gd name="T82" fmla="*/ 2038 w 2723"/>
                <a:gd name="T83" fmla="*/ 389 h 389"/>
                <a:gd name="T84" fmla="*/ 2087 w 2723"/>
                <a:gd name="T85" fmla="*/ 359 h 389"/>
                <a:gd name="T86" fmla="*/ 2136 w 2723"/>
                <a:gd name="T87" fmla="*/ 232 h 389"/>
                <a:gd name="T88" fmla="*/ 2185 w 2723"/>
                <a:gd name="T89" fmla="*/ 296 h 389"/>
                <a:gd name="T90" fmla="*/ 2234 w 2723"/>
                <a:gd name="T91" fmla="*/ 227 h 389"/>
                <a:gd name="T92" fmla="*/ 2283 w 2723"/>
                <a:gd name="T93" fmla="*/ 201 h 389"/>
                <a:gd name="T94" fmla="*/ 2332 w 2723"/>
                <a:gd name="T95" fmla="*/ 279 h 389"/>
                <a:gd name="T96" fmla="*/ 2380 w 2723"/>
                <a:gd name="T97" fmla="*/ 381 h 389"/>
                <a:gd name="T98" fmla="*/ 2429 w 2723"/>
                <a:gd name="T99" fmla="*/ 374 h 389"/>
                <a:gd name="T100" fmla="*/ 2478 w 2723"/>
                <a:gd name="T101" fmla="*/ 100 h 389"/>
                <a:gd name="T102" fmla="*/ 2527 w 2723"/>
                <a:gd name="T103" fmla="*/ 15 h 389"/>
                <a:gd name="T104" fmla="*/ 2576 w 2723"/>
                <a:gd name="T105" fmla="*/ 86 h 389"/>
                <a:gd name="T106" fmla="*/ 2625 w 2723"/>
                <a:gd name="T107" fmla="*/ 32 h 389"/>
                <a:gd name="T108" fmla="*/ 2674 w 2723"/>
                <a:gd name="T109" fmla="*/ 100 h 389"/>
                <a:gd name="T110" fmla="*/ 2723 w 2723"/>
                <a:gd name="T111" fmla="*/ 232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389">
                  <a:moveTo>
                    <a:pt x="0" y="259"/>
                  </a:moveTo>
                  <a:lnTo>
                    <a:pt x="17" y="305"/>
                  </a:lnTo>
                  <a:lnTo>
                    <a:pt x="33" y="347"/>
                  </a:lnTo>
                  <a:lnTo>
                    <a:pt x="49" y="357"/>
                  </a:lnTo>
                  <a:lnTo>
                    <a:pt x="66" y="364"/>
                  </a:lnTo>
                  <a:lnTo>
                    <a:pt x="82" y="342"/>
                  </a:lnTo>
                  <a:lnTo>
                    <a:pt x="98" y="301"/>
                  </a:lnTo>
                  <a:lnTo>
                    <a:pt x="114" y="201"/>
                  </a:lnTo>
                  <a:lnTo>
                    <a:pt x="131" y="103"/>
                  </a:lnTo>
                  <a:lnTo>
                    <a:pt x="147" y="37"/>
                  </a:lnTo>
                  <a:lnTo>
                    <a:pt x="163" y="20"/>
                  </a:lnTo>
                  <a:lnTo>
                    <a:pt x="180" y="37"/>
                  </a:lnTo>
                  <a:lnTo>
                    <a:pt x="196" y="56"/>
                  </a:lnTo>
                  <a:lnTo>
                    <a:pt x="212" y="130"/>
                  </a:lnTo>
                  <a:lnTo>
                    <a:pt x="229" y="110"/>
                  </a:lnTo>
                  <a:lnTo>
                    <a:pt x="245" y="115"/>
                  </a:lnTo>
                  <a:lnTo>
                    <a:pt x="261" y="98"/>
                  </a:lnTo>
                  <a:lnTo>
                    <a:pt x="277" y="59"/>
                  </a:lnTo>
                  <a:lnTo>
                    <a:pt x="294" y="15"/>
                  </a:lnTo>
                  <a:lnTo>
                    <a:pt x="310" y="25"/>
                  </a:lnTo>
                  <a:lnTo>
                    <a:pt x="326" y="78"/>
                  </a:lnTo>
                  <a:lnTo>
                    <a:pt x="343" y="134"/>
                  </a:lnTo>
                  <a:lnTo>
                    <a:pt x="359" y="176"/>
                  </a:lnTo>
                  <a:lnTo>
                    <a:pt x="376" y="237"/>
                  </a:lnTo>
                  <a:lnTo>
                    <a:pt x="392" y="276"/>
                  </a:lnTo>
                  <a:lnTo>
                    <a:pt x="408" y="308"/>
                  </a:lnTo>
                  <a:lnTo>
                    <a:pt x="424" y="345"/>
                  </a:lnTo>
                  <a:lnTo>
                    <a:pt x="440" y="359"/>
                  </a:lnTo>
                  <a:lnTo>
                    <a:pt x="457" y="369"/>
                  </a:lnTo>
                  <a:lnTo>
                    <a:pt x="473" y="347"/>
                  </a:lnTo>
                  <a:lnTo>
                    <a:pt x="490" y="305"/>
                  </a:lnTo>
                  <a:lnTo>
                    <a:pt x="506" y="191"/>
                  </a:lnTo>
                  <a:lnTo>
                    <a:pt x="522" y="100"/>
                  </a:lnTo>
                  <a:lnTo>
                    <a:pt x="539" y="34"/>
                  </a:lnTo>
                  <a:lnTo>
                    <a:pt x="555" y="49"/>
                  </a:lnTo>
                  <a:lnTo>
                    <a:pt x="571" y="66"/>
                  </a:lnTo>
                  <a:lnTo>
                    <a:pt x="587" y="78"/>
                  </a:lnTo>
                  <a:lnTo>
                    <a:pt x="603" y="122"/>
                  </a:lnTo>
                  <a:lnTo>
                    <a:pt x="620" y="113"/>
                  </a:lnTo>
                  <a:lnTo>
                    <a:pt x="636" y="120"/>
                  </a:lnTo>
                  <a:lnTo>
                    <a:pt x="653" y="81"/>
                  </a:lnTo>
                  <a:lnTo>
                    <a:pt x="669" y="34"/>
                  </a:lnTo>
                  <a:lnTo>
                    <a:pt x="685" y="15"/>
                  </a:lnTo>
                  <a:lnTo>
                    <a:pt x="702" y="18"/>
                  </a:lnTo>
                  <a:lnTo>
                    <a:pt x="718" y="86"/>
                  </a:lnTo>
                  <a:lnTo>
                    <a:pt x="734" y="127"/>
                  </a:lnTo>
                  <a:lnTo>
                    <a:pt x="750" y="193"/>
                  </a:lnTo>
                  <a:lnTo>
                    <a:pt x="767" y="220"/>
                  </a:lnTo>
                  <a:lnTo>
                    <a:pt x="783" y="261"/>
                  </a:lnTo>
                  <a:lnTo>
                    <a:pt x="799" y="310"/>
                  </a:lnTo>
                  <a:lnTo>
                    <a:pt x="816" y="347"/>
                  </a:lnTo>
                  <a:lnTo>
                    <a:pt x="832" y="354"/>
                  </a:lnTo>
                  <a:lnTo>
                    <a:pt x="848" y="345"/>
                  </a:lnTo>
                  <a:lnTo>
                    <a:pt x="865" y="320"/>
                  </a:lnTo>
                  <a:lnTo>
                    <a:pt x="881" y="296"/>
                  </a:lnTo>
                  <a:lnTo>
                    <a:pt x="897" y="193"/>
                  </a:lnTo>
                  <a:lnTo>
                    <a:pt x="913" y="93"/>
                  </a:lnTo>
                  <a:lnTo>
                    <a:pt x="930" y="25"/>
                  </a:lnTo>
                  <a:lnTo>
                    <a:pt x="946" y="56"/>
                  </a:lnTo>
                  <a:lnTo>
                    <a:pt x="962" y="42"/>
                  </a:lnTo>
                  <a:lnTo>
                    <a:pt x="979" y="64"/>
                  </a:lnTo>
                  <a:lnTo>
                    <a:pt x="995" y="103"/>
                  </a:lnTo>
                  <a:lnTo>
                    <a:pt x="1011" y="122"/>
                  </a:lnTo>
                  <a:lnTo>
                    <a:pt x="1028" y="100"/>
                  </a:lnTo>
                  <a:lnTo>
                    <a:pt x="1044" y="103"/>
                  </a:lnTo>
                  <a:lnTo>
                    <a:pt x="1060" y="78"/>
                  </a:lnTo>
                  <a:lnTo>
                    <a:pt x="1076" y="13"/>
                  </a:lnTo>
                  <a:lnTo>
                    <a:pt x="1093" y="37"/>
                  </a:lnTo>
                  <a:lnTo>
                    <a:pt x="1109" y="90"/>
                  </a:lnTo>
                  <a:lnTo>
                    <a:pt x="1125" y="132"/>
                  </a:lnTo>
                  <a:lnTo>
                    <a:pt x="1142" y="193"/>
                  </a:lnTo>
                  <a:lnTo>
                    <a:pt x="1158" y="213"/>
                  </a:lnTo>
                  <a:lnTo>
                    <a:pt x="1174" y="261"/>
                  </a:lnTo>
                  <a:lnTo>
                    <a:pt x="1191" y="301"/>
                  </a:lnTo>
                  <a:lnTo>
                    <a:pt x="1207" y="337"/>
                  </a:lnTo>
                  <a:lnTo>
                    <a:pt x="1223" y="349"/>
                  </a:lnTo>
                  <a:lnTo>
                    <a:pt x="1239" y="349"/>
                  </a:lnTo>
                  <a:lnTo>
                    <a:pt x="1256" y="340"/>
                  </a:lnTo>
                  <a:lnTo>
                    <a:pt x="1272" y="308"/>
                  </a:lnTo>
                  <a:lnTo>
                    <a:pt x="1288" y="183"/>
                  </a:lnTo>
                  <a:lnTo>
                    <a:pt x="1305" y="95"/>
                  </a:lnTo>
                  <a:lnTo>
                    <a:pt x="1321" y="34"/>
                  </a:lnTo>
                  <a:lnTo>
                    <a:pt x="1337" y="49"/>
                  </a:lnTo>
                  <a:lnTo>
                    <a:pt x="1354" y="52"/>
                  </a:lnTo>
                  <a:lnTo>
                    <a:pt x="1370" y="74"/>
                  </a:lnTo>
                  <a:lnTo>
                    <a:pt x="1386" y="122"/>
                  </a:lnTo>
                  <a:lnTo>
                    <a:pt x="1402" y="108"/>
                  </a:lnTo>
                  <a:lnTo>
                    <a:pt x="1419" y="113"/>
                  </a:lnTo>
                  <a:lnTo>
                    <a:pt x="1435" y="98"/>
                  </a:lnTo>
                  <a:lnTo>
                    <a:pt x="1451" y="74"/>
                  </a:lnTo>
                  <a:lnTo>
                    <a:pt x="1468" y="25"/>
                  </a:lnTo>
                  <a:lnTo>
                    <a:pt x="1484" y="37"/>
                  </a:lnTo>
                  <a:lnTo>
                    <a:pt x="1500" y="93"/>
                  </a:lnTo>
                  <a:lnTo>
                    <a:pt x="1517" y="137"/>
                  </a:lnTo>
                  <a:lnTo>
                    <a:pt x="1533" y="203"/>
                  </a:lnTo>
                  <a:lnTo>
                    <a:pt x="1549" y="225"/>
                  </a:lnTo>
                  <a:lnTo>
                    <a:pt x="1565" y="281"/>
                  </a:lnTo>
                  <a:lnTo>
                    <a:pt x="1582" y="315"/>
                  </a:lnTo>
                  <a:lnTo>
                    <a:pt x="1598" y="340"/>
                  </a:lnTo>
                  <a:lnTo>
                    <a:pt x="1614" y="345"/>
                  </a:lnTo>
                  <a:lnTo>
                    <a:pt x="1631" y="330"/>
                  </a:lnTo>
                  <a:lnTo>
                    <a:pt x="1647" y="354"/>
                  </a:lnTo>
                  <a:lnTo>
                    <a:pt x="1663" y="335"/>
                  </a:lnTo>
                  <a:lnTo>
                    <a:pt x="1680" y="286"/>
                  </a:lnTo>
                  <a:lnTo>
                    <a:pt x="1696" y="208"/>
                  </a:lnTo>
                  <a:lnTo>
                    <a:pt x="1712" y="142"/>
                  </a:lnTo>
                  <a:lnTo>
                    <a:pt x="1728" y="132"/>
                  </a:lnTo>
                  <a:lnTo>
                    <a:pt x="1745" y="137"/>
                  </a:lnTo>
                  <a:lnTo>
                    <a:pt x="1761" y="159"/>
                  </a:lnTo>
                  <a:lnTo>
                    <a:pt x="1777" y="203"/>
                  </a:lnTo>
                  <a:lnTo>
                    <a:pt x="1794" y="249"/>
                  </a:lnTo>
                  <a:lnTo>
                    <a:pt x="1810" y="240"/>
                  </a:lnTo>
                  <a:lnTo>
                    <a:pt x="1826" y="215"/>
                  </a:lnTo>
                  <a:lnTo>
                    <a:pt x="1843" y="183"/>
                  </a:lnTo>
                  <a:lnTo>
                    <a:pt x="1859" y="127"/>
                  </a:lnTo>
                  <a:lnTo>
                    <a:pt x="1875" y="115"/>
                  </a:lnTo>
                  <a:lnTo>
                    <a:pt x="1891" y="169"/>
                  </a:lnTo>
                  <a:lnTo>
                    <a:pt x="1908" y="210"/>
                  </a:lnTo>
                  <a:lnTo>
                    <a:pt x="1924" y="240"/>
                  </a:lnTo>
                  <a:lnTo>
                    <a:pt x="1940" y="284"/>
                  </a:lnTo>
                  <a:lnTo>
                    <a:pt x="1957" y="313"/>
                  </a:lnTo>
                  <a:lnTo>
                    <a:pt x="1973" y="349"/>
                  </a:lnTo>
                  <a:lnTo>
                    <a:pt x="1989" y="366"/>
                  </a:lnTo>
                  <a:lnTo>
                    <a:pt x="2006" y="381"/>
                  </a:lnTo>
                  <a:lnTo>
                    <a:pt x="2022" y="384"/>
                  </a:lnTo>
                  <a:lnTo>
                    <a:pt x="2038" y="389"/>
                  </a:lnTo>
                  <a:lnTo>
                    <a:pt x="2054" y="366"/>
                  </a:lnTo>
                  <a:lnTo>
                    <a:pt x="2071" y="347"/>
                  </a:lnTo>
                  <a:lnTo>
                    <a:pt x="2087" y="359"/>
                  </a:lnTo>
                  <a:lnTo>
                    <a:pt x="2103" y="298"/>
                  </a:lnTo>
                  <a:lnTo>
                    <a:pt x="2120" y="254"/>
                  </a:lnTo>
                  <a:lnTo>
                    <a:pt x="2136" y="232"/>
                  </a:lnTo>
                  <a:lnTo>
                    <a:pt x="2152" y="235"/>
                  </a:lnTo>
                  <a:lnTo>
                    <a:pt x="2169" y="261"/>
                  </a:lnTo>
                  <a:lnTo>
                    <a:pt x="2185" y="296"/>
                  </a:lnTo>
                  <a:lnTo>
                    <a:pt x="2201" y="291"/>
                  </a:lnTo>
                  <a:lnTo>
                    <a:pt x="2217" y="293"/>
                  </a:lnTo>
                  <a:lnTo>
                    <a:pt x="2234" y="227"/>
                  </a:lnTo>
                  <a:lnTo>
                    <a:pt x="2250" y="203"/>
                  </a:lnTo>
                  <a:lnTo>
                    <a:pt x="2266" y="196"/>
                  </a:lnTo>
                  <a:lnTo>
                    <a:pt x="2283" y="201"/>
                  </a:lnTo>
                  <a:lnTo>
                    <a:pt x="2299" y="225"/>
                  </a:lnTo>
                  <a:lnTo>
                    <a:pt x="2315" y="242"/>
                  </a:lnTo>
                  <a:lnTo>
                    <a:pt x="2332" y="279"/>
                  </a:lnTo>
                  <a:lnTo>
                    <a:pt x="2348" y="320"/>
                  </a:lnTo>
                  <a:lnTo>
                    <a:pt x="2364" y="364"/>
                  </a:lnTo>
                  <a:lnTo>
                    <a:pt x="2380" y="381"/>
                  </a:lnTo>
                  <a:lnTo>
                    <a:pt x="2397" y="389"/>
                  </a:lnTo>
                  <a:lnTo>
                    <a:pt x="2413" y="381"/>
                  </a:lnTo>
                  <a:lnTo>
                    <a:pt x="2429" y="374"/>
                  </a:lnTo>
                  <a:lnTo>
                    <a:pt x="2446" y="325"/>
                  </a:lnTo>
                  <a:lnTo>
                    <a:pt x="2462" y="218"/>
                  </a:lnTo>
                  <a:lnTo>
                    <a:pt x="2478" y="100"/>
                  </a:lnTo>
                  <a:lnTo>
                    <a:pt x="2495" y="20"/>
                  </a:lnTo>
                  <a:lnTo>
                    <a:pt x="2511" y="0"/>
                  </a:lnTo>
                  <a:lnTo>
                    <a:pt x="2527" y="15"/>
                  </a:lnTo>
                  <a:lnTo>
                    <a:pt x="2543" y="47"/>
                  </a:lnTo>
                  <a:lnTo>
                    <a:pt x="2560" y="78"/>
                  </a:lnTo>
                  <a:lnTo>
                    <a:pt x="2576" y="86"/>
                  </a:lnTo>
                  <a:lnTo>
                    <a:pt x="2592" y="71"/>
                  </a:lnTo>
                  <a:lnTo>
                    <a:pt x="2609" y="59"/>
                  </a:lnTo>
                  <a:lnTo>
                    <a:pt x="2625" y="32"/>
                  </a:lnTo>
                  <a:lnTo>
                    <a:pt x="2641" y="32"/>
                  </a:lnTo>
                  <a:lnTo>
                    <a:pt x="2658" y="52"/>
                  </a:lnTo>
                  <a:lnTo>
                    <a:pt x="2674" y="100"/>
                  </a:lnTo>
                  <a:lnTo>
                    <a:pt x="2690" y="147"/>
                  </a:lnTo>
                  <a:lnTo>
                    <a:pt x="2706" y="196"/>
                  </a:lnTo>
                  <a:lnTo>
                    <a:pt x="2723" y="232"/>
                  </a:lnTo>
                </a:path>
              </a:pathLst>
            </a:custGeom>
            <a:noFill/>
            <a:ln w="2540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5" name="Freeform 76"/>
            <p:cNvSpPr>
              <a:spLocks/>
            </p:cNvSpPr>
            <p:nvPr/>
          </p:nvSpPr>
          <p:spPr bwMode="auto">
            <a:xfrm>
              <a:off x="3452813" y="2605088"/>
              <a:ext cx="4322763" cy="617538"/>
            </a:xfrm>
            <a:custGeom>
              <a:avLst/>
              <a:gdLst>
                <a:gd name="T0" fmla="*/ 33 w 2723"/>
                <a:gd name="T1" fmla="*/ 349 h 389"/>
                <a:gd name="T2" fmla="*/ 82 w 2723"/>
                <a:gd name="T3" fmla="*/ 335 h 389"/>
                <a:gd name="T4" fmla="*/ 131 w 2723"/>
                <a:gd name="T5" fmla="*/ 64 h 389"/>
                <a:gd name="T6" fmla="*/ 180 w 2723"/>
                <a:gd name="T7" fmla="*/ 39 h 389"/>
                <a:gd name="T8" fmla="*/ 229 w 2723"/>
                <a:gd name="T9" fmla="*/ 105 h 389"/>
                <a:gd name="T10" fmla="*/ 277 w 2723"/>
                <a:gd name="T11" fmla="*/ 81 h 389"/>
                <a:gd name="T12" fmla="*/ 326 w 2723"/>
                <a:gd name="T13" fmla="*/ 83 h 389"/>
                <a:gd name="T14" fmla="*/ 376 w 2723"/>
                <a:gd name="T15" fmla="*/ 235 h 389"/>
                <a:gd name="T16" fmla="*/ 424 w 2723"/>
                <a:gd name="T17" fmla="*/ 347 h 389"/>
                <a:gd name="T18" fmla="*/ 473 w 2723"/>
                <a:gd name="T19" fmla="*/ 322 h 389"/>
                <a:gd name="T20" fmla="*/ 522 w 2723"/>
                <a:gd name="T21" fmla="*/ 64 h 389"/>
                <a:gd name="T22" fmla="*/ 571 w 2723"/>
                <a:gd name="T23" fmla="*/ 49 h 389"/>
                <a:gd name="T24" fmla="*/ 620 w 2723"/>
                <a:gd name="T25" fmla="*/ 122 h 389"/>
                <a:gd name="T26" fmla="*/ 669 w 2723"/>
                <a:gd name="T27" fmla="*/ 90 h 389"/>
                <a:gd name="T28" fmla="*/ 718 w 2723"/>
                <a:gd name="T29" fmla="*/ 78 h 389"/>
                <a:gd name="T30" fmla="*/ 767 w 2723"/>
                <a:gd name="T31" fmla="*/ 222 h 389"/>
                <a:gd name="T32" fmla="*/ 816 w 2723"/>
                <a:gd name="T33" fmla="*/ 342 h 389"/>
                <a:gd name="T34" fmla="*/ 865 w 2723"/>
                <a:gd name="T35" fmla="*/ 337 h 389"/>
                <a:gd name="T36" fmla="*/ 913 w 2723"/>
                <a:gd name="T37" fmla="*/ 81 h 389"/>
                <a:gd name="T38" fmla="*/ 962 w 2723"/>
                <a:gd name="T39" fmla="*/ 44 h 389"/>
                <a:gd name="T40" fmla="*/ 1011 w 2723"/>
                <a:gd name="T41" fmla="*/ 120 h 389"/>
                <a:gd name="T42" fmla="*/ 1060 w 2723"/>
                <a:gd name="T43" fmla="*/ 103 h 389"/>
                <a:gd name="T44" fmla="*/ 1109 w 2723"/>
                <a:gd name="T45" fmla="*/ 90 h 389"/>
                <a:gd name="T46" fmla="*/ 1158 w 2723"/>
                <a:gd name="T47" fmla="*/ 242 h 389"/>
                <a:gd name="T48" fmla="*/ 1207 w 2723"/>
                <a:gd name="T49" fmla="*/ 352 h 389"/>
                <a:gd name="T50" fmla="*/ 1256 w 2723"/>
                <a:gd name="T51" fmla="*/ 337 h 389"/>
                <a:gd name="T52" fmla="*/ 1305 w 2723"/>
                <a:gd name="T53" fmla="*/ 49 h 389"/>
                <a:gd name="T54" fmla="*/ 1354 w 2723"/>
                <a:gd name="T55" fmla="*/ 54 h 389"/>
                <a:gd name="T56" fmla="*/ 1402 w 2723"/>
                <a:gd name="T57" fmla="*/ 125 h 389"/>
                <a:gd name="T58" fmla="*/ 1451 w 2723"/>
                <a:gd name="T59" fmla="*/ 113 h 389"/>
                <a:gd name="T60" fmla="*/ 1500 w 2723"/>
                <a:gd name="T61" fmla="*/ 64 h 389"/>
                <a:gd name="T62" fmla="*/ 1549 w 2723"/>
                <a:gd name="T63" fmla="*/ 232 h 389"/>
                <a:gd name="T64" fmla="*/ 1598 w 2723"/>
                <a:gd name="T65" fmla="*/ 345 h 389"/>
                <a:gd name="T66" fmla="*/ 1647 w 2723"/>
                <a:gd name="T67" fmla="*/ 349 h 389"/>
                <a:gd name="T68" fmla="*/ 1696 w 2723"/>
                <a:gd name="T69" fmla="*/ 193 h 389"/>
                <a:gd name="T70" fmla="*/ 1745 w 2723"/>
                <a:gd name="T71" fmla="*/ 161 h 389"/>
                <a:gd name="T72" fmla="*/ 1794 w 2723"/>
                <a:gd name="T73" fmla="*/ 252 h 389"/>
                <a:gd name="T74" fmla="*/ 1843 w 2723"/>
                <a:gd name="T75" fmla="*/ 232 h 389"/>
                <a:gd name="T76" fmla="*/ 1891 w 2723"/>
                <a:gd name="T77" fmla="*/ 142 h 389"/>
                <a:gd name="T78" fmla="*/ 1940 w 2723"/>
                <a:gd name="T79" fmla="*/ 271 h 389"/>
                <a:gd name="T80" fmla="*/ 1989 w 2723"/>
                <a:gd name="T81" fmla="*/ 366 h 389"/>
                <a:gd name="T82" fmla="*/ 2038 w 2723"/>
                <a:gd name="T83" fmla="*/ 376 h 389"/>
                <a:gd name="T84" fmla="*/ 2087 w 2723"/>
                <a:gd name="T85" fmla="*/ 340 h 389"/>
                <a:gd name="T86" fmla="*/ 2136 w 2723"/>
                <a:gd name="T87" fmla="*/ 222 h 389"/>
                <a:gd name="T88" fmla="*/ 2185 w 2723"/>
                <a:gd name="T89" fmla="*/ 284 h 389"/>
                <a:gd name="T90" fmla="*/ 2234 w 2723"/>
                <a:gd name="T91" fmla="*/ 252 h 389"/>
                <a:gd name="T92" fmla="*/ 2283 w 2723"/>
                <a:gd name="T93" fmla="*/ 176 h 389"/>
                <a:gd name="T94" fmla="*/ 2332 w 2723"/>
                <a:gd name="T95" fmla="*/ 269 h 389"/>
                <a:gd name="T96" fmla="*/ 2380 w 2723"/>
                <a:gd name="T97" fmla="*/ 369 h 389"/>
                <a:gd name="T98" fmla="*/ 2429 w 2723"/>
                <a:gd name="T99" fmla="*/ 345 h 389"/>
                <a:gd name="T100" fmla="*/ 2478 w 2723"/>
                <a:gd name="T101" fmla="*/ 76 h 389"/>
                <a:gd name="T102" fmla="*/ 2527 w 2723"/>
                <a:gd name="T103" fmla="*/ 18 h 389"/>
                <a:gd name="T104" fmla="*/ 2576 w 2723"/>
                <a:gd name="T105" fmla="*/ 88 h 389"/>
                <a:gd name="T106" fmla="*/ 2625 w 2723"/>
                <a:gd name="T107" fmla="*/ 59 h 389"/>
                <a:gd name="T108" fmla="*/ 2674 w 2723"/>
                <a:gd name="T109" fmla="*/ 86 h 389"/>
                <a:gd name="T110" fmla="*/ 2723 w 2723"/>
                <a:gd name="T111" fmla="*/ 245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389">
                  <a:moveTo>
                    <a:pt x="0" y="289"/>
                  </a:moveTo>
                  <a:lnTo>
                    <a:pt x="17" y="330"/>
                  </a:lnTo>
                  <a:lnTo>
                    <a:pt x="33" y="349"/>
                  </a:lnTo>
                  <a:lnTo>
                    <a:pt x="49" y="354"/>
                  </a:lnTo>
                  <a:lnTo>
                    <a:pt x="66" y="361"/>
                  </a:lnTo>
                  <a:lnTo>
                    <a:pt x="82" y="335"/>
                  </a:lnTo>
                  <a:lnTo>
                    <a:pt x="98" y="284"/>
                  </a:lnTo>
                  <a:lnTo>
                    <a:pt x="114" y="186"/>
                  </a:lnTo>
                  <a:lnTo>
                    <a:pt x="131" y="64"/>
                  </a:lnTo>
                  <a:lnTo>
                    <a:pt x="147" y="25"/>
                  </a:lnTo>
                  <a:lnTo>
                    <a:pt x="163" y="27"/>
                  </a:lnTo>
                  <a:lnTo>
                    <a:pt x="180" y="39"/>
                  </a:lnTo>
                  <a:lnTo>
                    <a:pt x="196" y="66"/>
                  </a:lnTo>
                  <a:lnTo>
                    <a:pt x="212" y="105"/>
                  </a:lnTo>
                  <a:lnTo>
                    <a:pt x="229" y="105"/>
                  </a:lnTo>
                  <a:lnTo>
                    <a:pt x="245" y="90"/>
                  </a:lnTo>
                  <a:lnTo>
                    <a:pt x="261" y="93"/>
                  </a:lnTo>
                  <a:lnTo>
                    <a:pt x="277" y="81"/>
                  </a:lnTo>
                  <a:lnTo>
                    <a:pt x="294" y="3"/>
                  </a:lnTo>
                  <a:lnTo>
                    <a:pt x="310" y="20"/>
                  </a:lnTo>
                  <a:lnTo>
                    <a:pt x="326" y="83"/>
                  </a:lnTo>
                  <a:lnTo>
                    <a:pt x="343" y="120"/>
                  </a:lnTo>
                  <a:lnTo>
                    <a:pt x="359" y="203"/>
                  </a:lnTo>
                  <a:lnTo>
                    <a:pt x="376" y="235"/>
                  </a:lnTo>
                  <a:lnTo>
                    <a:pt x="392" y="291"/>
                  </a:lnTo>
                  <a:lnTo>
                    <a:pt x="408" y="325"/>
                  </a:lnTo>
                  <a:lnTo>
                    <a:pt x="424" y="347"/>
                  </a:lnTo>
                  <a:lnTo>
                    <a:pt x="440" y="352"/>
                  </a:lnTo>
                  <a:lnTo>
                    <a:pt x="457" y="354"/>
                  </a:lnTo>
                  <a:lnTo>
                    <a:pt x="473" y="322"/>
                  </a:lnTo>
                  <a:lnTo>
                    <a:pt x="490" y="281"/>
                  </a:lnTo>
                  <a:lnTo>
                    <a:pt x="506" y="169"/>
                  </a:lnTo>
                  <a:lnTo>
                    <a:pt x="522" y="64"/>
                  </a:lnTo>
                  <a:lnTo>
                    <a:pt x="539" y="25"/>
                  </a:lnTo>
                  <a:lnTo>
                    <a:pt x="555" y="32"/>
                  </a:lnTo>
                  <a:lnTo>
                    <a:pt x="571" y="49"/>
                  </a:lnTo>
                  <a:lnTo>
                    <a:pt x="587" y="66"/>
                  </a:lnTo>
                  <a:lnTo>
                    <a:pt x="603" y="122"/>
                  </a:lnTo>
                  <a:lnTo>
                    <a:pt x="620" y="122"/>
                  </a:lnTo>
                  <a:lnTo>
                    <a:pt x="636" y="110"/>
                  </a:lnTo>
                  <a:lnTo>
                    <a:pt x="653" y="100"/>
                  </a:lnTo>
                  <a:lnTo>
                    <a:pt x="669" y="90"/>
                  </a:lnTo>
                  <a:lnTo>
                    <a:pt x="685" y="20"/>
                  </a:lnTo>
                  <a:lnTo>
                    <a:pt x="702" y="30"/>
                  </a:lnTo>
                  <a:lnTo>
                    <a:pt x="718" y="78"/>
                  </a:lnTo>
                  <a:lnTo>
                    <a:pt x="734" y="130"/>
                  </a:lnTo>
                  <a:lnTo>
                    <a:pt x="750" y="166"/>
                  </a:lnTo>
                  <a:lnTo>
                    <a:pt x="767" y="222"/>
                  </a:lnTo>
                  <a:lnTo>
                    <a:pt x="783" y="289"/>
                  </a:lnTo>
                  <a:lnTo>
                    <a:pt x="799" y="327"/>
                  </a:lnTo>
                  <a:lnTo>
                    <a:pt x="816" y="342"/>
                  </a:lnTo>
                  <a:lnTo>
                    <a:pt x="832" y="361"/>
                  </a:lnTo>
                  <a:lnTo>
                    <a:pt x="848" y="359"/>
                  </a:lnTo>
                  <a:lnTo>
                    <a:pt x="865" y="337"/>
                  </a:lnTo>
                  <a:lnTo>
                    <a:pt x="881" y="293"/>
                  </a:lnTo>
                  <a:lnTo>
                    <a:pt x="897" y="188"/>
                  </a:lnTo>
                  <a:lnTo>
                    <a:pt x="913" y="81"/>
                  </a:lnTo>
                  <a:lnTo>
                    <a:pt x="930" y="54"/>
                  </a:lnTo>
                  <a:lnTo>
                    <a:pt x="946" y="37"/>
                  </a:lnTo>
                  <a:lnTo>
                    <a:pt x="962" y="44"/>
                  </a:lnTo>
                  <a:lnTo>
                    <a:pt x="979" y="81"/>
                  </a:lnTo>
                  <a:lnTo>
                    <a:pt x="995" y="118"/>
                  </a:lnTo>
                  <a:lnTo>
                    <a:pt x="1011" y="120"/>
                  </a:lnTo>
                  <a:lnTo>
                    <a:pt x="1028" y="118"/>
                  </a:lnTo>
                  <a:lnTo>
                    <a:pt x="1044" y="113"/>
                  </a:lnTo>
                  <a:lnTo>
                    <a:pt x="1060" y="103"/>
                  </a:lnTo>
                  <a:lnTo>
                    <a:pt x="1076" y="0"/>
                  </a:lnTo>
                  <a:lnTo>
                    <a:pt x="1093" y="34"/>
                  </a:lnTo>
                  <a:lnTo>
                    <a:pt x="1109" y="90"/>
                  </a:lnTo>
                  <a:lnTo>
                    <a:pt x="1125" y="122"/>
                  </a:lnTo>
                  <a:lnTo>
                    <a:pt x="1142" y="169"/>
                  </a:lnTo>
                  <a:lnTo>
                    <a:pt x="1158" y="242"/>
                  </a:lnTo>
                  <a:lnTo>
                    <a:pt x="1174" y="289"/>
                  </a:lnTo>
                  <a:lnTo>
                    <a:pt x="1191" y="327"/>
                  </a:lnTo>
                  <a:lnTo>
                    <a:pt x="1207" y="352"/>
                  </a:lnTo>
                  <a:lnTo>
                    <a:pt x="1223" y="354"/>
                  </a:lnTo>
                  <a:lnTo>
                    <a:pt x="1239" y="359"/>
                  </a:lnTo>
                  <a:lnTo>
                    <a:pt x="1256" y="337"/>
                  </a:lnTo>
                  <a:lnTo>
                    <a:pt x="1272" y="293"/>
                  </a:lnTo>
                  <a:lnTo>
                    <a:pt x="1288" y="176"/>
                  </a:lnTo>
                  <a:lnTo>
                    <a:pt x="1305" y="49"/>
                  </a:lnTo>
                  <a:lnTo>
                    <a:pt x="1321" y="42"/>
                  </a:lnTo>
                  <a:lnTo>
                    <a:pt x="1337" y="32"/>
                  </a:lnTo>
                  <a:lnTo>
                    <a:pt x="1354" y="54"/>
                  </a:lnTo>
                  <a:lnTo>
                    <a:pt x="1370" y="71"/>
                  </a:lnTo>
                  <a:lnTo>
                    <a:pt x="1386" y="120"/>
                  </a:lnTo>
                  <a:lnTo>
                    <a:pt x="1402" y="125"/>
                  </a:lnTo>
                  <a:lnTo>
                    <a:pt x="1419" y="110"/>
                  </a:lnTo>
                  <a:lnTo>
                    <a:pt x="1435" y="110"/>
                  </a:lnTo>
                  <a:lnTo>
                    <a:pt x="1451" y="113"/>
                  </a:lnTo>
                  <a:lnTo>
                    <a:pt x="1468" y="22"/>
                  </a:lnTo>
                  <a:lnTo>
                    <a:pt x="1484" y="32"/>
                  </a:lnTo>
                  <a:lnTo>
                    <a:pt x="1500" y="64"/>
                  </a:lnTo>
                  <a:lnTo>
                    <a:pt x="1517" y="127"/>
                  </a:lnTo>
                  <a:lnTo>
                    <a:pt x="1533" y="203"/>
                  </a:lnTo>
                  <a:lnTo>
                    <a:pt x="1549" y="232"/>
                  </a:lnTo>
                  <a:lnTo>
                    <a:pt x="1565" y="296"/>
                  </a:lnTo>
                  <a:lnTo>
                    <a:pt x="1582" y="315"/>
                  </a:lnTo>
                  <a:lnTo>
                    <a:pt x="1598" y="345"/>
                  </a:lnTo>
                  <a:lnTo>
                    <a:pt x="1614" y="357"/>
                  </a:lnTo>
                  <a:lnTo>
                    <a:pt x="1631" y="371"/>
                  </a:lnTo>
                  <a:lnTo>
                    <a:pt x="1647" y="349"/>
                  </a:lnTo>
                  <a:lnTo>
                    <a:pt x="1663" y="318"/>
                  </a:lnTo>
                  <a:lnTo>
                    <a:pt x="1680" y="245"/>
                  </a:lnTo>
                  <a:lnTo>
                    <a:pt x="1696" y="193"/>
                  </a:lnTo>
                  <a:lnTo>
                    <a:pt x="1712" y="161"/>
                  </a:lnTo>
                  <a:lnTo>
                    <a:pt x="1728" y="154"/>
                  </a:lnTo>
                  <a:lnTo>
                    <a:pt x="1745" y="161"/>
                  </a:lnTo>
                  <a:lnTo>
                    <a:pt x="1761" y="188"/>
                  </a:lnTo>
                  <a:lnTo>
                    <a:pt x="1777" y="232"/>
                  </a:lnTo>
                  <a:lnTo>
                    <a:pt x="1794" y="252"/>
                  </a:lnTo>
                  <a:lnTo>
                    <a:pt x="1810" y="259"/>
                  </a:lnTo>
                  <a:lnTo>
                    <a:pt x="1826" y="249"/>
                  </a:lnTo>
                  <a:lnTo>
                    <a:pt x="1843" y="232"/>
                  </a:lnTo>
                  <a:lnTo>
                    <a:pt x="1859" y="139"/>
                  </a:lnTo>
                  <a:lnTo>
                    <a:pt x="1875" y="118"/>
                  </a:lnTo>
                  <a:lnTo>
                    <a:pt x="1891" y="142"/>
                  </a:lnTo>
                  <a:lnTo>
                    <a:pt x="1908" y="186"/>
                  </a:lnTo>
                  <a:lnTo>
                    <a:pt x="1924" y="235"/>
                  </a:lnTo>
                  <a:lnTo>
                    <a:pt x="1940" y="271"/>
                  </a:lnTo>
                  <a:lnTo>
                    <a:pt x="1957" y="315"/>
                  </a:lnTo>
                  <a:lnTo>
                    <a:pt x="1973" y="345"/>
                  </a:lnTo>
                  <a:lnTo>
                    <a:pt x="1989" y="366"/>
                  </a:lnTo>
                  <a:lnTo>
                    <a:pt x="2006" y="376"/>
                  </a:lnTo>
                  <a:lnTo>
                    <a:pt x="2022" y="389"/>
                  </a:lnTo>
                  <a:lnTo>
                    <a:pt x="2038" y="376"/>
                  </a:lnTo>
                  <a:lnTo>
                    <a:pt x="2054" y="366"/>
                  </a:lnTo>
                  <a:lnTo>
                    <a:pt x="2071" y="335"/>
                  </a:lnTo>
                  <a:lnTo>
                    <a:pt x="2087" y="340"/>
                  </a:lnTo>
                  <a:lnTo>
                    <a:pt x="2103" y="301"/>
                  </a:lnTo>
                  <a:lnTo>
                    <a:pt x="2120" y="252"/>
                  </a:lnTo>
                  <a:lnTo>
                    <a:pt x="2136" y="222"/>
                  </a:lnTo>
                  <a:lnTo>
                    <a:pt x="2152" y="220"/>
                  </a:lnTo>
                  <a:lnTo>
                    <a:pt x="2169" y="259"/>
                  </a:lnTo>
                  <a:lnTo>
                    <a:pt x="2185" y="284"/>
                  </a:lnTo>
                  <a:lnTo>
                    <a:pt x="2201" y="286"/>
                  </a:lnTo>
                  <a:lnTo>
                    <a:pt x="2217" y="274"/>
                  </a:lnTo>
                  <a:lnTo>
                    <a:pt x="2234" y="252"/>
                  </a:lnTo>
                  <a:lnTo>
                    <a:pt x="2250" y="198"/>
                  </a:lnTo>
                  <a:lnTo>
                    <a:pt x="2266" y="169"/>
                  </a:lnTo>
                  <a:lnTo>
                    <a:pt x="2283" y="176"/>
                  </a:lnTo>
                  <a:lnTo>
                    <a:pt x="2299" y="205"/>
                  </a:lnTo>
                  <a:lnTo>
                    <a:pt x="2315" y="237"/>
                  </a:lnTo>
                  <a:lnTo>
                    <a:pt x="2332" y="269"/>
                  </a:lnTo>
                  <a:lnTo>
                    <a:pt x="2348" y="315"/>
                  </a:lnTo>
                  <a:lnTo>
                    <a:pt x="2364" y="347"/>
                  </a:lnTo>
                  <a:lnTo>
                    <a:pt x="2380" y="369"/>
                  </a:lnTo>
                  <a:lnTo>
                    <a:pt x="2397" y="376"/>
                  </a:lnTo>
                  <a:lnTo>
                    <a:pt x="2413" y="379"/>
                  </a:lnTo>
                  <a:lnTo>
                    <a:pt x="2429" y="345"/>
                  </a:lnTo>
                  <a:lnTo>
                    <a:pt x="2446" y="296"/>
                  </a:lnTo>
                  <a:lnTo>
                    <a:pt x="2462" y="193"/>
                  </a:lnTo>
                  <a:lnTo>
                    <a:pt x="2478" y="76"/>
                  </a:lnTo>
                  <a:lnTo>
                    <a:pt x="2495" y="30"/>
                  </a:lnTo>
                  <a:lnTo>
                    <a:pt x="2511" y="15"/>
                  </a:lnTo>
                  <a:lnTo>
                    <a:pt x="2527" y="18"/>
                  </a:lnTo>
                  <a:lnTo>
                    <a:pt x="2543" y="32"/>
                  </a:lnTo>
                  <a:lnTo>
                    <a:pt x="2560" y="88"/>
                  </a:lnTo>
                  <a:lnTo>
                    <a:pt x="2576" y="88"/>
                  </a:lnTo>
                  <a:lnTo>
                    <a:pt x="2592" y="66"/>
                  </a:lnTo>
                  <a:lnTo>
                    <a:pt x="2609" y="59"/>
                  </a:lnTo>
                  <a:lnTo>
                    <a:pt x="2625" y="59"/>
                  </a:lnTo>
                  <a:lnTo>
                    <a:pt x="2641" y="30"/>
                  </a:lnTo>
                  <a:lnTo>
                    <a:pt x="2658" y="37"/>
                  </a:lnTo>
                  <a:lnTo>
                    <a:pt x="2674" y="86"/>
                  </a:lnTo>
                  <a:lnTo>
                    <a:pt x="2690" y="132"/>
                  </a:lnTo>
                  <a:lnTo>
                    <a:pt x="2706" y="183"/>
                  </a:lnTo>
                  <a:lnTo>
                    <a:pt x="2723" y="245"/>
                  </a:lnTo>
                </a:path>
              </a:pathLst>
            </a:custGeom>
            <a:noFill/>
            <a:ln w="635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6" name="Freeform 77"/>
            <p:cNvSpPr>
              <a:spLocks/>
            </p:cNvSpPr>
            <p:nvPr/>
          </p:nvSpPr>
          <p:spPr bwMode="auto">
            <a:xfrm>
              <a:off x="3452813" y="2605088"/>
              <a:ext cx="4322763" cy="617538"/>
            </a:xfrm>
            <a:custGeom>
              <a:avLst/>
              <a:gdLst>
                <a:gd name="T0" fmla="*/ 33 w 2723"/>
                <a:gd name="T1" fmla="*/ 356 h 389"/>
                <a:gd name="T2" fmla="*/ 82 w 2723"/>
                <a:gd name="T3" fmla="*/ 344 h 389"/>
                <a:gd name="T4" fmla="*/ 131 w 2723"/>
                <a:gd name="T5" fmla="*/ 80 h 389"/>
                <a:gd name="T6" fmla="*/ 180 w 2723"/>
                <a:gd name="T7" fmla="*/ 13 h 389"/>
                <a:gd name="T8" fmla="*/ 229 w 2723"/>
                <a:gd name="T9" fmla="*/ 127 h 389"/>
                <a:gd name="T10" fmla="*/ 277 w 2723"/>
                <a:gd name="T11" fmla="*/ 119 h 389"/>
                <a:gd name="T12" fmla="*/ 326 w 2723"/>
                <a:gd name="T13" fmla="*/ 97 h 389"/>
                <a:gd name="T14" fmla="*/ 376 w 2723"/>
                <a:gd name="T15" fmla="*/ 233 h 389"/>
                <a:gd name="T16" fmla="*/ 424 w 2723"/>
                <a:gd name="T17" fmla="*/ 354 h 389"/>
                <a:gd name="T18" fmla="*/ 473 w 2723"/>
                <a:gd name="T19" fmla="*/ 332 h 389"/>
                <a:gd name="T20" fmla="*/ 522 w 2723"/>
                <a:gd name="T21" fmla="*/ 77 h 389"/>
                <a:gd name="T22" fmla="*/ 571 w 2723"/>
                <a:gd name="T23" fmla="*/ 50 h 389"/>
                <a:gd name="T24" fmla="*/ 620 w 2723"/>
                <a:gd name="T25" fmla="*/ 124 h 389"/>
                <a:gd name="T26" fmla="*/ 669 w 2723"/>
                <a:gd name="T27" fmla="*/ 109 h 389"/>
                <a:gd name="T28" fmla="*/ 718 w 2723"/>
                <a:gd name="T29" fmla="*/ 77 h 389"/>
                <a:gd name="T30" fmla="*/ 767 w 2723"/>
                <a:gd name="T31" fmla="*/ 238 h 389"/>
                <a:gd name="T32" fmla="*/ 816 w 2723"/>
                <a:gd name="T33" fmla="*/ 351 h 389"/>
                <a:gd name="T34" fmla="*/ 865 w 2723"/>
                <a:gd name="T35" fmla="*/ 339 h 389"/>
                <a:gd name="T36" fmla="*/ 913 w 2723"/>
                <a:gd name="T37" fmla="*/ 102 h 389"/>
                <a:gd name="T38" fmla="*/ 962 w 2723"/>
                <a:gd name="T39" fmla="*/ 47 h 389"/>
                <a:gd name="T40" fmla="*/ 1011 w 2723"/>
                <a:gd name="T41" fmla="*/ 129 h 389"/>
                <a:gd name="T42" fmla="*/ 1060 w 2723"/>
                <a:gd name="T43" fmla="*/ 116 h 389"/>
                <a:gd name="T44" fmla="*/ 1109 w 2723"/>
                <a:gd name="T45" fmla="*/ 80 h 389"/>
                <a:gd name="T46" fmla="*/ 1158 w 2723"/>
                <a:gd name="T47" fmla="*/ 235 h 389"/>
                <a:gd name="T48" fmla="*/ 1207 w 2723"/>
                <a:gd name="T49" fmla="*/ 344 h 389"/>
                <a:gd name="T50" fmla="*/ 1256 w 2723"/>
                <a:gd name="T51" fmla="*/ 334 h 389"/>
                <a:gd name="T52" fmla="*/ 1305 w 2723"/>
                <a:gd name="T53" fmla="*/ 77 h 389"/>
                <a:gd name="T54" fmla="*/ 1354 w 2723"/>
                <a:gd name="T55" fmla="*/ 47 h 389"/>
                <a:gd name="T56" fmla="*/ 1402 w 2723"/>
                <a:gd name="T57" fmla="*/ 134 h 389"/>
                <a:gd name="T58" fmla="*/ 1451 w 2723"/>
                <a:gd name="T59" fmla="*/ 127 h 389"/>
                <a:gd name="T60" fmla="*/ 1500 w 2723"/>
                <a:gd name="T61" fmla="*/ 82 h 389"/>
                <a:gd name="T62" fmla="*/ 1549 w 2723"/>
                <a:gd name="T63" fmla="*/ 235 h 389"/>
                <a:gd name="T64" fmla="*/ 1598 w 2723"/>
                <a:gd name="T65" fmla="*/ 354 h 389"/>
                <a:gd name="T66" fmla="*/ 1647 w 2723"/>
                <a:gd name="T67" fmla="*/ 354 h 389"/>
                <a:gd name="T68" fmla="*/ 1696 w 2723"/>
                <a:gd name="T69" fmla="*/ 221 h 389"/>
                <a:gd name="T70" fmla="*/ 1745 w 2723"/>
                <a:gd name="T71" fmla="*/ 151 h 389"/>
                <a:gd name="T72" fmla="*/ 1794 w 2723"/>
                <a:gd name="T73" fmla="*/ 248 h 389"/>
                <a:gd name="T74" fmla="*/ 1843 w 2723"/>
                <a:gd name="T75" fmla="*/ 233 h 389"/>
                <a:gd name="T76" fmla="*/ 1891 w 2723"/>
                <a:gd name="T77" fmla="*/ 146 h 389"/>
                <a:gd name="T78" fmla="*/ 1940 w 2723"/>
                <a:gd name="T79" fmla="*/ 262 h 389"/>
                <a:gd name="T80" fmla="*/ 1989 w 2723"/>
                <a:gd name="T81" fmla="*/ 364 h 389"/>
                <a:gd name="T82" fmla="*/ 2038 w 2723"/>
                <a:gd name="T83" fmla="*/ 386 h 389"/>
                <a:gd name="T84" fmla="*/ 2087 w 2723"/>
                <a:gd name="T85" fmla="*/ 314 h 389"/>
                <a:gd name="T86" fmla="*/ 2136 w 2723"/>
                <a:gd name="T87" fmla="*/ 223 h 389"/>
                <a:gd name="T88" fmla="*/ 2185 w 2723"/>
                <a:gd name="T89" fmla="*/ 277 h 389"/>
                <a:gd name="T90" fmla="*/ 2234 w 2723"/>
                <a:gd name="T91" fmla="*/ 270 h 389"/>
                <a:gd name="T92" fmla="*/ 2283 w 2723"/>
                <a:gd name="T93" fmla="*/ 186 h 389"/>
                <a:gd name="T94" fmla="*/ 2332 w 2723"/>
                <a:gd name="T95" fmla="*/ 265 h 389"/>
                <a:gd name="T96" fmla="*/ 2380 w 2723"/>
                <a:gd name="T97" fmla="*/ 364 h 389"/>
                <a:gd name="T98" fmla="*/ 2429 w 2723"/>
                <a:gd name="T99" fmla="*/ 356 h 389"/>
                <a:gd name="T100" fmla="*/ 2478 w 2723"/>
                <a:gd name="T101" fmla="*/ 99 h 389"/>
                <a:gd name="T102" fmla="*/ 2527 w 2723"/>
                <a:gd name="T103" fmla="*/ 33 h 389"/>
                <a:gd name="T104" fmla="*/ 2576 w 2723"/>
                <a:gd name="T105" fmla="*/ 97 h 389"/>
                <a:gd name="T106" fmla="*/ 2625 w 2723"/>
                <a:gd name="T107" fmla="*/ 82 h 389"/>
                <a:gd name="T108" fmla="*/ 2674 w 2723"/>
                <a:gd name="T109" fmla="*/ 84 h 389"/>
                <a:gd name="T110" fmla="*/ 2723 w 2723"/>
                <a:gd name="T111" fmla="*/ 248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389">
                  <a:moveTo>
                    <a:pt x="0" y="285"/>
                  </a:moveTo>
                  <a:lnTo>
                    <a:pt x="17" y="332"/>
                  </a:lnTo>
                  <a:lnTo>
                    <a:pt x="33" y="356"/>
                  </a:lnTo>
                  <a:lnTo>
                    <a:pt x="49" y="369"/>
                  </a:lnTo>
                  <a:lnTo>
                    <a:pt x="66" y="361"/>
                  </a:lnTo>
                  <a:lnTo>
                    <a:pt x="82" y="344"/>
                  </a:lnTo>
                  <a:lnTo>
                    <a:pt x="98" y="295"/>
                  </a:lnTo>
                  <a:lnTo>
                    <a:pt x="114" y="178"/>
                  </a:lnTo>
                  <a:lnTo>
                    <a:pt x="131" y="80"/>
                  </a:lnTo>
                  <a:lnTo>
                    <a:pt x="147" y="25"/>
                  </a:lnTo>
                  <a:lnTo>
                    <a:pt x="163" y="0"/>
                  </a:lnTo>
                  <a:lnTo>
                    <a:pt x="180" y="13"/>
                  </a:lnTo>
                  <a:lnTo>
                    <a:pt x="196" y="52"/>
                  </a:lnTo>
                  <a:lnTo>
                    <a:pt x="212" y="94"/>
                  </a:lnTo>
                  <a:lnTo>
                    <a:pt x="229" y="127"/>
                  </a:lnTo>
                  <a:lnTo>
                    <a:pt x="245" y="102"/>
                  </a:lnTo>
                  <a:lnTo>
                    <a:pt x="261" y="87"/>
                  </a:lnTo>
                  <a:lnTo>
                    <a:pt x="277" y="119"/>
                  </a:lnTo>
                  <a:lnTo>
                    <a:pt x="294" y="10"/>
                  </a:lnTo>
                  <a:lnTo>
                    <a:pt x="310" y="5"/>
                  </a:lnTo>
                  <a:lnTo>
                    <a:pt x="326" y="97"/>
                  </a:lnTo>
                  <a:lnTo>
                    <a:pt x="343" y="114"/>
                  </a:lnTo>
                  <a:lnTo>
                    <a:pt x="359" y="176"/>
                  </a:lnTo>
                  <a:lnTo>
                    <a:pt x="376" y="233"/>
                  </a:lnTo>
                  <a:lnTo>
                    <a:pt x="392" y="285"/>
                  </a:lnTo>
                  <a:lnTo>
                    <a:pt x="408" y="322"/>
                  </a:lnTo>
                  <a:lnTo>
                    <a:pt x="424" y="354"/>
                  </a:lnTo>
                  <a:lnTo>
                    <a:pt x="440" y="356"/>
                  </a:lnTo>
                  <a:lnTo>
                    <a:pt x="457" y="356"/>
                  </a:lnTo>
                  <a:lnTo>
                    <a:pt x="473" y="332"/>
                  </a:lnTo>
                  <a:lnTo>
                    <a:pt x="490" y="282"/>
                  </a:lnTo>
                  <a:lnTo>
                    <a:pt x="506" y="191"/>
                  </a:lnTo>
                  <a:lnTo>
                    <a:pt x="522" y="77"/>
                  </a:lnTo>
                  <a:lnTo>
                    <a:pt x="539" y="27"/>
                  </a:lnTo>
                  <a:lnTo>
                    <a:pt x="555" y="18"/>
                  </a:lnTo>
                  <a:lnTo>
                    <a:pt x="571" y="50"/>
                  </a:lnTo>
                  <a:lnTo>
                    <a:pt x="587" y="80"/>
                  </a:lnTo>
                  <a:lnTo>
                    <a:pt x="603" y="127"/>
                  </a:lnTo>
                  <a:lnTo>
                    <a:pt x="620" y="124"/>
                  </a:lnTo>
                  <a:lnTo>
                    <a:pt x="636" y="119"/>
                  </a:lnTo>
                  <a:lnTo>
                    <a:pt x="653" y="111"/>
                  </a:lnTo>
                  <a:lnTo>
                    <a:pt x="669" y="109"/>
                  </a:lnTo>
                  <a:lnTo>
                    <a:pt x="685" y="33"/>
                  </a:lnTo>
                  <a:lnTo>
                    <a:pt x="702" y="37"/>
                  </a:lnTo>
                  <a:lnTo>
                    <a:pt x="718" y="77"/>
                  </a:lnTo>
                  <a:lnTo>
                    <a:pt x="734" y="119"/>
                  </a:lnTo>
                  <a:lnTo>
                    <a:pt x="750" y="181"/>
                  </a:lnTo>
                  <a:lnTo>
                    <a:pt x="767" y="238"/>
                  </a:lnTo>
                  <a:lnTo>
                    <a:pt x="783" y="290"/>
                  </a:lnTo>
                  <a:lnTo>
                    <a:pt x="799" y="322"/>
                  </a:lnTo>
                  <a:lnTo>
                    <a:pt x="816" y="351"/>
                  </a:lnTo>
                  <a:lnTo>
                    <a:pt x="832" y="351"/>
                  </a:lnTo>
                  <a:lnTo>
                    <a:pt x="848" y="361"/>
                  </a:lnTo>
                  <a:lnTo>
                    <a:pt x="865" y="339"/>
                  </a:lnTo>
                  <a:lnTo>
                    <a:pt x="881" y="292"/>
                  </a:lnTo>
                  <a:lnTo>
                    <a:pt x="897" y="174"/>
                  </a:lnTo>
                  <a:lnTo>
                    <a:pt x="913" y="102"/>
                  </a:lnTo>
                  <a:lnTo>
                    <a:pt x="930" y="42"/>
                  </a:lnTo>
                  <a:lnTo>
                    <a:pt x="946" y="40"/>
                  </a:lnTo>
                  <a:lnTo>
                    <a:pt x="962" y="47"/>
                  </a:lnTo>
                  <a:lnTo>
                    <a:pt x="979" y="89"/>
                  </a:lnTo>
                  <a:lnTo>
                    <a:pt x="995" y="127"/>
                  </a:lnTo>
                  <a:lnTo>
                    <a:pt x="1011" y="129"/>
                  </a:lnTo>
                  <a:lnTo>
                    <a:pt x="1028" y="116"/>
                  </a:lnTo>
                  <a:lnTo>
                    <a:pt x="1044" y="111"/>
                  </a:lnTo>
                  <a:lnTo>
                    <a:pt x="1060" y="116"/>
                  </a:lnTo>
                  <a:lnTo>
                    <a:pt x="1076" y="15"/>
                  </a:lnTo>
                  <a:lnTo>
                    <a:pt x="1093" y="27"/>
                  </a:lnTo>
                  <a:lnTo>
                    <a:pt x="1109" y="80"/>
                  </a:lnTo>
                  <a:lnTo>
                    <a:pt x="1125" y="114"/>
                  </a:lnTo>
                  <a:lnTo>
                    <a:pt x="1142" y="181"/>
                  </a:lnTo>
                  <a:lnTo>
                    <a:pt x="1158" y="235"/>
                  </a:lnTo>
                  <a:lnTo>
                    <a:pt x="1174" y="295"/>
                  </a:lnTo>
                  <a:lnTo>
                    <a:pt x="1191" y="327"/>
                  </a:lnTo>
                  <a:lnTo>
                    <a:pt x="1207" y="344"/>
                  </a:lnTo>
                  <a:lnTo>
                    <a:pt x="1223" y="354"/>
                  </a:lnTo>
                  <a:lnTo>
                    <a:pt x="1239" y="354"/>
                  </a:lnTo>
                  <a:lnTo>
                    <a:pt x="1256" y="334"/>
                  </a:lnTo>
                  <a:lnTo>
                    <a:pt x="1272" y="285"/>
                  </a:lnTo>
                  <a:lnTo>
                    <a:pt x="1288" y="168"/>
                  </a:lnTo>
                  <a:lnTo>
                    <a:pt x="1305" y="77"/>
                  </a:lnTo>
                  <a:lnTo>
                    <a:pt x="1321" y="33"/>
                  </a:lnTo>
                  <a:lnTo>
                    <a:pt x="1337" y="33"/>
                  </a:lnTo>
                  <a:lnTo>
                    <a:pt x="1354" y="47"/>
                  </a:lnTo>
                  <a:lnTo>
                    <a:pt x="1370" y="77"/>
                  </a:lnTo>
                  <a:lnTo>
                    <a:pt x="1386" y="124"/>
                  </a:lnTo>
                  <a:lnTo>
                    <a:pt x="1402" y="134"/>
                  </a:lnTo>
                  <a:lnTo>
                    <a:pt x="1419" y="121"/>
                  </a:lnTo>
                  <a:lnTo>
                    <a:pt x="1435" y="119"/>
                  </a:lnTo>
                  <a:lnTo>
                    <a:pt x="1451" y="127"/>
                  </a:lnTo>
                  <a:lnTo>
                    <a:pt x="1468" y="33"/>
                  </a:lnTo>
                  <a:lnTo>
                    <a:pt x="1484" y="47"/>
                  </a:lnTo>
                  <a:lnTo>
                    <a:pt x="1500" y="82"/>
                  </a:lnTo>
                  <a:lnTo>
                    <a:pt x="1517" y="131"/>
                  </a:lnTo>
                  <a:lnTo>
                    <a:pt x="1533" y="183"/>
                  </a:lnTo>
                  <a:lnTo>
                    <a:pt x="1549" y="235"/>
                  </a:lnTo>
                  <a:lnTo>
                    <a:pt x="1565" y="270"/>
                  </a:lnTo>
                  <a:lnTo>
                    <a:pt x="1582" y="329"/>
                  </a:lnTo>
                  <a:lnTo>
                    <a:pt x="1598" y="354"/>
                  </a:lnTo>
                  <a:lnTo>
                    <a:pt x="1614" y="369"/>
                  </a:lnTo>
                  <a:lnTo>
                    <a:pt x="1631" y="369"/>
                  </a:lnTo>
                  <a:lnTo>
                    <a:pt x="1647" y="354"/>
                  </a:lnTo>
                  <a:lnTo>
                    <a:pt x="1663" y="327"/>
                  </a:lnTo>
                  <a:lnTo>
                    <a:pt x="1680" y="260"/>
                  </a:lnTo>
                  <a:lnTo>
                    <a:pt x="1696" y="221"/>
                  </a:lnTo>
                  <a:lnTo>
                    <a:pt x="1712" y="161"/>
                  </a:lnTo>
                  <a:lnTo>
                    <a:pt x="1728" y="139"/>
                  </a:lnTo>
                  <a:lnTo>
                    <a:pt x="1745" y="151"/>
                  </a:lnTo>
                  <a:lnTo>
                    <a:pt x="1761" y="178"/>
                  </a:lnTo>
                  <a:lnTo>
                    <a:pt x="1777" y="218"/>
                  </a:lnTo>
                  <a:lnTo>
                    <a:pt x="1794" y="248"/>
                  </a:lnTo>
                  <a:lnTo>
                    <a:pt x="1810" y="250"/>
                  </a:lnTo>
                  <a:lnTo>
                    <a:pt x="1826" y="248"/>
                  </a:lnTo>
                  <a:lnTo>
                    <a:pt x="1843" y="233"/>
                  </a:lnTo>
                  <a:lnTo>
                    <a:pt x="1859" y="134"/>
                  </a:lnTo>
                  <a:lnTo>
                    <a:pt x="1875" y="114"/>
                  </a:lnTo>
                  <a:lnTo>
                    <a:pt x="1891" y="146"/>
                  </a:lnTo>
                  <a:lnTo>
                    <a:pt x="1908" y="191"/>
                  </a:lnTo>
                  <a:lnTo>
                    <a:pt x="1924" y="225"/>
                  </a:lnTo>
                  <a:lnTo>
                    <a:pt x="1940" y="262"/>
                  </a:lnTo>
                  <a:lnTo>
                    <a:pt x="1957" y="307"/>
                  </a:lnTo>
                  <a:lnTo>
                    <a:pt x="1973" y="339"/>
                  </a:lnTo>
                  <a:lnTo>
                    <a:pt x="1989" y="364"/>
                  </a:lnTo>
                  <a:lnTo>
                    <a:pt x="2006" y="376"/>
                  </a:lnTo>
                  <a:lnTo>
                    <a:pt x="2022" y="389"/>
                  </a:lnTo>
                  <a:lnTo>
                    <a:pt x="2038" y="386"/>
                  </a:lnTo>
                  <a:lnTo>
                    <a:pt x="2054" y="361"/>
                  </a:lnTo>
                  <a:lnTo>
                    <a:pt x="2071" y="337"/>
                  </a:lnTo>
                  <a:lnTo>
                    <a:pt x="2087" y="314"/>
                  </a:lnTo>
                  <a:lnTo>
                    <a:pt x="2103" y="299"/>
                  </a:lnTo>
                  <a:lnTo>
                    <a:pt x="2120" y="245"/>
                  </a:lnTo>
                  <a:lnTo>
                    <a:pt x="2136" y="223"/>
                  </a:lnTo>
                  <a:lnTo>
                    <a:pt x="2152" y="210"/>
                  </a:lnTo>
                  <a:lnTo>
                    <a:pt x="2169" y="257"/>
                  </a:lnTo>
                  <a:lnTo>
                    <a:pt x="2185" y="277"/>
                  </a:lnTo>
                  <a:lnTo>
                    <a:pt x="2201" y="282"/>
                  </a:lnTo>
                  <a:lnTo>
                    <a:pt x="2217" y="297"/>
                  </a:lnTo>
                  <a:lnTo>
                    <a:pt x="2234" y="270"/>
                  </a:lnTo>
                  <a:lnTo>
                    <a:pt x="2250" y="176"/>
                  </a:lnTo>
                  <a:lnTo>
                    <a:pt x="2266" y="171"/>
                  </a:lnTo>
                  <a:lnTo>
                    <a:pt x="2283" y="186"/>
                  </a:lnTo>
                  <a:lnTo>
                    <a:pt x="2299" y="191"/>
                  </a:lnTo>
                  <a:lnTo>
                    <a:pt x="2315" y="238"/>
                  </a:lnTo>
                  <a:lnTo>
                    <a:pt x="2332" y="265"/>
                  </a:lnTo>
                  <a:lnTo>
                    <a:pt x="2348" y="309"/>
                  </a:lnTo>
                  <a:lnTo>
                    <a:pt x="2364" y="351"/>
                  </a:lnTo>
                  <a:lnTo>
                    <a:pt x="2380" y="364"/>
                  </a:lnTo>
                  <a:lnTo>
                    <a:pt x="2397" y="376"/>
                  </a:lnTo>
                  <a:lnTo>
                    <a:pt x="2413" y="374"/>
                  </a:lnTo>
                  <a:lnTo>
                    <a:pt x="2429" y="356"/>
                  </a:lnTo>
                  <a:lnTo>
                    <a:pt x="2446" y="307"/>
                  </a:lnTo>
                  <a:lnTo>
                    <a:pt x="2462" y="196"/>
                  </a:lnTo>
                  <a:lnTo>
                    <a:pt x="2478" y="99"/>
                  </a:lnTo>
                  <a:lnTo>
                    <a:pt x="2495" y="30"/>
                  </a:lnTo>
                  <a:lnTo>
                    <a:pt x="2511" y="13"/>
                  </a:lnTo>
                  <a:lnTo>
                    <a:pt x="2527" y="33"/>
                  </a:lnTo>
                  <a:lnTo>
                    <a:pt x="2543" y="47"/>
                  </a:lnTo>
                  <a:lnTo>
                    <a:pt x="2560" y="94"/>
                  </a:lnTo>
                  <a:lnTo>
                    <a:pt x="2576" y="97"/>
                  </a:lnTo>
                  <a:lnTo>
                    <a:pt x="2592" y="77"/>
                  </a:lnTo>
                  <a:lnTo>
                    <a:pt x="2609" y="84"/>
                  </a:lnTo>
                  <a:lnTo>
                    <a:pt x="2625" y="82"/>
                  </a:lnTo>
                  <a:lnTo>
                    <a:pt x="2641" y="22"/>
                  </a:lnTo>
                  <a:lnTo>
                    <a:pt x="2658" y="33"/>
                  </a:lnTo>
                  <a:lnTo>
                    <a:pt x="2674" y="84"/>
                  </a:lnTo>
                  <a:lnTo>
                    <a:pt x="2690" y="129"/>
                  </a:lnTo>
                  <a:lnTo>
                    <a:pt x="2706" y="178"/>
                  </a:lnTo>
                  <a:lnTo>
                    <a:pt x="2723" y="248"/>
                  </a:lnTo>
                </a:path>
              </a:pathLst>
            </a:custGeom>
            <a:noFill/>
            <a:ln w="635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247" name="TextBox 246"/>
          <p:cNvSpPr txBox="1"/>
          <p:nvPr/>
        </p:nvSpPr>
        <p:spPr>
          <a:xfrm>
            <a:off x="219740" y="164857"/>
            <a:ext cx="3209468" cy="954107"/>
          </a:xfrm>
          <a:prstGeom prst="rect">
            <a:avLst/>
          </a:prstGeom>
          <a:noFill/>
        </p:spPr>
        <p:txBody>
          <a:bodyPr wrap="none" rtlCol="0">
            <a:spAutoFit/>
          </a:bodyPr>
          <a:lstStyle/>
          <a:p>
            <a:r>
              <a:rPr lang="en-US" altLang="en-US" sz="2800" dirty="0">
                <a:cs typeface="Times New Roman" panose="02020603050405020304" pitchFamily="18" charset="0"/>
              </a:rPr>
              <a:t>Italy Power Demand </a:t>
            </a:r>
          </a:p>
          <a:p>
            <a:r>
              <a:rPr lang="en-US" altLang="en-US" sz="2800" dirty="0">
                <a:cs typeface="Times New Roman" panose="02020603050405020304" pitchFamily="18" charset="0"/>
              </a:rPr>
              <a:t>(1995 to 1998)</a:t>
            </a:r>
            <a:endParaRPr lang="en-US" sz="2800" dirty="0"/>
          </a:p>
        </p:txBody>
      </p:sp>
      <p:sp>
        <p:nvSpPr>
          <p:cNvPr id="2214" name="TextBox 2213"/>
          <p:cNvSpPr txBox="1"/>
          <p:nvPr/>
        </p:nvSpPr>
        <p:spPr>
          <a:xfrm>
            <a:off x="7210426" y="71674"/>
            <a:ext cx="5214937" cy="338554"/>
          </a:xfrm>
          <a:prstGeom prst="rect">
            <a:avLst/>
          </a:prstGeom>
          <a:noFill/>
        </p:spPr>
        <p:txBody>
          <a:bodyPr wrap="square" rtlCol="0">
            <a:spAutoFit/>
          </a:bodyPr>
          <a:lstStyle/>
          <a:p>
            <a:r>
              <a:rPr lang="en-US" sz="1600" dirty="0"/>
              <a:t>The top motif is a typical work week, starting from Tuesday</a:t>
            </a:r>
          </a:p>
        </p:txBody>
      </p:sp>
      <p:sp>
        <p:nvSpPr>
          <p:cNvPr id="2217" name="Rectangle 2216"/>
          <p:cNvSpPr/>
          <p:nvPr/>
        </p:nvSpPr>
        <p:spPr>
          <a:xfrm>
            <a:off x="10248407" y="443391"/>
            <a:ext cx="950325" cy="338554"/>
          </a:xfrm>
          <a:prstGeom prst="rect">
            <a:avLst/>
          </a:prstGeom>
        </p:spPr>
        <p:txBody>
          <a:bodyPr wrap="none">
            <a:spAutoFit/>
          </a:bodyPr>
          <a:lstStyle/>
          <a:p>
            <a:r>
              <a:rPr lang="en-US" sz="1600" i="1" dirty="0"/>
              <a:t>Weekend</a:t>
            </a:r>
          </a:p>
        </p:txBody>
      </p:sp>
      <p:sp>
        <p:nvSpPr>
          <p:cNvPr id="250" name="Rectangle 249"/>
          <p:cNvSpPr/>
          <p:nvPr/>
        </p:nvSpPr>
        <p:spPr>
          <a:xfrm>
            <a:off x="219740" y="1814047"/>
            <a:ext cx="11775719" cy="1733808"/>
          </a:xfrm>
          <a:prstGeom prst="rect">
            <a:avLst/>
          </a:prstGeom>
        </p:spPr>
        <p:txBody>
          <a:bodyPr wrap="square">
            <a:spAutoFit/>
          </a:bodyPr>
          <a:lstStyle/>
          <a:p>
            <a:pPr>
              <a:spcAft>
                <a:spcPts val="1000"/>
              </a:spcAft>
            </a:pPr>
            <a:r>
              <a:rPr lang="en-US" dirty="0"/>
              <a:t>The Taxi example was easy to solve by manual inspection of the </a:t>
            </a:r>
            <a:r>
              <a:rPr lang="en-US" i="1" dirty="0"/>
              <a:t>raw</a:t>
            </a:r>
            <a:r>
              <a:rPr lang="en-US" dirty="0"/>
              <a:t> data, but with just an order of magnitude more data, the problem becomes much harder. Lets try a similar, but larger example,</a:t>
            </a:r>
            <a:r>
              <a:rPr lang="en-US" altLang="en-US" dirty="0">
                <a:cs typeface="Times New Roman" panose="02020603050405020304" pitchFamily="18" charset="0"/>
              </a:rPr>
              <a:t> Italian Power Demand 1995 to 1998.</a:t>
            </a:r>
            <a:endParaRPr lang="en-US" dirty="0"/>
          </a:p>
          <a:p>
            <a:pPr>
              <a:spcAft>
                <a:spcPts val="1000"/>
              </a:spcAft>
            </a:pPr>
            <a:r>
              <a:rPr lang="en-US" dirty="0"/>
              <a:t>Note that the matrix profile is very low </a:t>
            </a:r>
            <a:r>
              <a:rPr lang="en-US" i="1" dirty="0"/>
              <a:t>on average</a:t>
            </a:r>
            <a:r>
              <a:rPr lang="en-US" dirty="0"/>
              <a:t>, most weeks are similar to the previous week (</a:t>
            </a:r>
            <a:r>
              <a:rPr lang="en-US" i="1" dirty="0"/>
              <a:t>persistence</a:t>
            </a:r>
            <a:r>
              <a:rPr lang="en-US" dirty="0"/>
              <a:t>) or the same week in a different year (</a:t>
            </a:r>
            <a:r>
              <a:rPr lang="en-US" i="1" dirty="0"/>
              <a:t>history</a:t>
            </a:r>
            <a:r>
              <a:rPr lang="en-US" dirty="0"/>
              <a:t>). </a:t>
            </a:r>
          </a:p>
          <a:p>
            <a:pPr>
              <a:spcAft>
                <a:spcPts val="1000"/>
              </a:spcAft>
            </a:pPr>
            <a:r>
              <a:rPr lang="en-US" dirty="0"/>
              <a:t>All the high values can be explained by Italian holidays, most of which fall on different days in consecutive years.</a:t>
            </a:r>
          </a:p>
        </p:txBody>
      </p:sp>
      <p:sp>
        <p:nvSpPr>
          <p:cNvPr id="85" name="Rectangle 57"/>
          <p:cNvSpPr>
            <a:spLocks noChangeArrowheads="1"/>
          </p:cNvSpPr>
          <p:nvPr/>
        </p:nvSpPr>
        <p:spPr bwMode="auto">
          <a:xfrm>
            <a:off x="7540757" y="1332117"/>
            <a:ext cx="7053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rgbClr val="262626"/>
                </a:solidFill>
                <a:effectLst/>
                <a:latin typeface="Arial" panose="020B0604020202020204" pitchFamily="34" charset="0"/>
              </a:rPr>
              <a:t>0</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pic>
        <p:nvPicPr>
          <p:cNvPr id="88" name="Picture 2" descr="http://www.12voltplanet.co.uk/user/Electrical_circuit_basics_icon(1).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3516660" y="124428"/>
            <a:ext cx="952285" cy="126841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1516104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 name="Rectangle 171"/>
          <p:cNvSpPr>
            <a:spLocks noChangeArrowheads="1"/>
          </p:cNvSpPr>
          <p:nvPr/>
        </p:nvSpPr>
        <p:spPr bwMode="auto">
          <a:xfrm>
            <a:off x="184150" y="4575175"/>
            <a:ext cx="11817350" cy="8270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 name="Line 172"/>
          <p:cNvSpPr>
            <a:spLocks noChangeShapeType="1"/>
          </p:cNvSpPr>
          <p:nvPr/>
        </p:nvSpPr>
        <p:spPr bwMode="auto">
          <a:xfrm>
            <a:off x="184150" y="5402263"/>
            <a:ext cx="118173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83" name="Line 173"/>
          <p:cNvSpPr>
            <a:spLocks noChangeShapeType="1"/>
          </p:cNvSpPr>
          <p:nvPr/>
        </p:nvSpPr>
        <p:spPr bwMode="auto">
          <a:xfrm flipV="1">
            <a:off x="1722438" y="528478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84" name="Line 174"/>
          <p:cNvSpPr>
            <a:spLocks noChangeShapeType="1"/>
          </p:cNvSpPr>
          <p:nvPr/>
        </p:nvSpPr>
        <p:spPr bwMode="auto">
          <a:xfrm flipV="1">
            <a:off x="3260725" y="528478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85" name="Line 175"/>
          <p:cNvSpPr>
            <a:spLocks noChangeShapeType="1"/>
          </p:cNvSpPr>
          <p:nvPr/>
        </p:nvSpPr>
        <p:spPr bwMode="auto">
          <a:xfrm flipV="1">
            <a:off x="4799013" y="528478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86" name="Line 176"/>
          <p:cNvSpPr>
            <a:spLocks noChangeShapeType="1"/>
          </p:cNvSpPr>
          <p:nvPr/>
        </p:nvSpPr>
        <p:spPr bwMode="auto">
          <a:xfrm flipV="1">
            <a:off x="6338888" y="528478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87" name="Line 177"/>
          <p:cNvSpPr>
            <a:spLocks noChangeShapeType="1"/>
          </p:cNvSpPr>
          <p:nvPr/>
        </p:nvSpPr>
        <p:spPr bwMode="auto">
          <a:xfrm flipV="1">
            <a:off x="7877175" y="528478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88" name="Line 178"/>
          <p:cNvSpPr>
            <a:spLocks noChangeShapeType="1"/>
          </p:cNvSpPr>
          <p:nvPr/>
        </p:nvSpPr>
        <p:spPr bwMode="auto">
          <a:xfrm flipV="1">
            <a:off x="9417050" y="528478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91" name="Line 179"/>
          <p:cNvSpPr>
            <a:spLocks noChangeShapeType="1"/>
          </p:cNvSpPr>
          <p:nvPr/>
        </p:nvSpPr>
        <p:spPr bwMode="auto">
          <a:xfrm flipV="1">
            <a:off x="10955338" y="5284788"/>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92" name="Rectangle 180"/>
          <p:cNvSpPr>
            <a:spLocks noChangeArrowheads="1"/>
          </p:cNvSpPr>
          <p:nvPr/>
        </p:nvSpPr>
        <p:spPr bwMode="auto">
          <a:xfrm>
            <a:off x="1633538" y="5446713"/>
            <a:ext cx="2349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95" name="Rectangle 181"/>
          <p:cNvSpPr>
            <a:spLocks noChangeArrowheads="1"/>
          </p:cNvSpPr>
          <p:nvPr/>
        </p:nvSpPr>
        <p:spPr bwMode="auto">
          <a:xfrm>
            <a:off x="3170238" y="5446713"/>
            <a:ext cx="2349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2000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96" name="Rectangle 182"/>
          <p:cNvSpPr>
            <a:spLocks noChangeArrowheads="1"/>
          </p:cNvSpPr>
          <p:nvPr/>
        </p:nvSpPr>
        <p:spPr bwMode="auto">
          <a:xfrm>
            <a:off x="4708525" y="5446713"/>
            <a:ext cx="2349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3000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99" name="Rectangle 183"/>
          <p:cNvSpPr>
            <a:spLocks noChangeArrowheads="1"/>
          </p:cNvSpPr>
          <p:nvPr/>
        </p:nvSpPr>
        <p:spPr bwMode="auto">
          <a:xfrm>
            <a:off x="6251575" y="5446713"/>
            <a:ext cx="2349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4000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00" name="Rectangle 184"/>
          <p:cNvSpPr>
            <a:spLocks noChangeArrowheads="1"/>
          </p:cNvSpPr>
          <p:nvPr/>
        </p:nvSpPr>
        <p:spPr bwMode="auto">
          <a:xfrm>
            <a:off x="7789863" y="5446713"/>
            <a:ext cx="2349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03" name="Rectangle 185"/>
          <p:cNvSpPr>
            <a:spLocks noChangeArrowheads="1"/>
          </p:cNvSpPr>
          <p:nvPr/>
        </p:nvSpPr>
        <p:spPr bwMode="auto">
          <a:xfrm>
            <a:off x="9326563" y="5446713"/>
            <a:ext cx="2349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6000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04" name="Rectangle 186"/>
          <p:cNvSpPr>
            <a:spLocks noChangeArrowheads="1"/>
          </p:cNvSpPr>
          <p:nvPr/>
        </p:nvSpPr>
        <p:spPr bwMode="auto">
          <a:xfrm>
            <a:off x="10864850" y="5446713"/>
            <a:ext cx="2349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7000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05" name="Line 187"/>
          <p:cNvSpPr>
            <a:spLocks noChangeShapeType="1"/>
          </p:cNvSpPr>
          <p:nvPr/>
        </p:nvSpPr>
        <p:spPr bwMode="auto">
          <a:xfrm flipV="1">
            <a:off x="184150" y="4575175"/>
            <a:ext cx="0" cy="827088"/>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06" name="Freeform 188"/>
          <p:cNvSpPr>
            <a:spLocks/>
          </p:cNvSpPr>
          <p:nvPr/>
        </p:nvSpPr>
        <p:spPr bwMode="auto">
          <a:xfrm>
            <a:off x="184150" y="4613275"/>
            <a:ext cx="11817350" cy="752475"/>
          </a:xfrm>
          <a:custGeom>
            <a:avLst/>
            <a:gdLst>
              <a:gd name="T0" fmla="*/ 117 w 7444"/>
              <a:gd name="T1" fmla="*/ 274 h 474"/>
              <a:gd name="T2" fmla="*/ 234 w 7444"/>
              <a:gd name="T3" fmla="*/ 19 h 474"/>
              <a:gd name="T4" fmla="*/ 351 w 7444"/>
              <a:gd name="T5" fmla="*/ 339 h 474"/>
              <a:gd name="T6" fmla="*/ 468 w 7444"/>
              <a:gd name="T7" fmla="*/ 404 h 474"/>
              <a:gd name="T8" fmla="*/ 586 w 7444"/>
              <a:gd name="T9" fmla="*/ 274 h 474"/>
              <a:gd name="T10" fmla="*/ 703 w 7444"/>
              <a:gd name="T11" fmla="*/ 286 h 474"/>
              <a:gd name="T12" fmla="*/ 820 w 7444"/>
              <a:gd name="T13" fmla="*/ 274 h 474"/>
              <a:gd name="T14" fmla="*/ 938 w 7444"/>
              <a:gd name="T15" fmla="*/ 266 h 474"/>
              <a:gd name="T16" fmla="*/ 1055 w 7444"/>
              <a:gd name="T17" fmla="*/ 209 h 474"/>
              <a:gd name="T18" fmla="*/ 1172 w 7444"/>
              <a:gd name="T19" fmla="*/ 325 h 474"/>
              <a:gd name="T20" fmla="*/ 1289 w 7444"/>
              <a:gd name="T21" fmla="*/ 326 h 474"/>
              <a:gd name="T22" fmla="*/ 1407 w 7444"/>
              <a:gd name="T23" fmla="*/ 275 h 474"/>
              <a:gd name="T24" fmla="*/ 1524 w 7444"/>
              <a:gd name="T25" fmla="*/ 278 h 474"/>
              <a:gd name="T26" fmla="*/ 1641 w 7444"/>
              <a:gd name="T27" fmla="*/ 287 h 474"/>
              <a:gd name="T28" fmla="*/ 1759 w 7444"/>
              <a:gd name="T29" fmla="*/ 274 h 474"/>
              <a:gd name="T30" fmla="*/ 1876 w 7444"/>
              <a:gd name="T31" fmla="*/ 326 h 474"/>
              <a:gd name="T32" fmla="*/ 1993 w 7444"/>
              <a:gd name="T33" fmla="*/ 327 h 474"/>
              <a:gd name="T34" fmla="*/ 2110 w 7444"/>
              <a:gd name="T35" fmla="*/ 350 h 474"/>
              <a:gd name="T36" fmla="*/ 2228 w 7444"/>
              <a:gd name="T37" fmla="*/ 274 h 474"/>
              <a:gd name="T38" fmla="*/ 2345 w 7444"/>
              <a:gd name="T39" fmla="*/ 289 h 474"/>
              <a:gd name="T40" fmla="*/ 2462 w 7444"/>
              <a:gd name="T41" fmla="*/ 278 h 474"/>
              <a:gd name="T42" fmla="*/ 2580 w 7444"/>
              <a:gd name="T43" fmla="*/ 287 h 474"/>
              <a:gd name="T44" fmla="*/ 2697 w 7444"/>
              <a:gd name="T45" fmla="*/ 331 h 474"/>
              <a:gd name="T46" fmla="*/ 2814 w 7444"/>
              <a:gd name="T47" fmla="*/ 325 h 474"/>
              <a:gd name="T48" fmla="*/ 2932 w 7444"/>
              <a:gd name="T49" fmla="*/ 378 h 474"/>
              <a:gd name="T50" fmla="*/ 3049 w 7444"/>
              <a:gd name="T51" fmla="*/ 280 h 474"/>
              <a:gd name="T52" fmla="*/ 3166 w 7444"/>
              <a:gd name="T53" fmla="*/ 274 h 474"/>
              <a:gd name="T54" fmla="*/ 3283 w 7444"/>
              <a:gd name="T55" fmla="*/ 261 h 474"/>
              <a:gd name="T56" fmla="*/ 3401 w 7444"/>
              <a:gd name="T57" fmla="*/ 269 h 474"/>
              <a:gd name="T58" fmla="*/ 3518 w 7444"/>
              <a:gd name="T59" fmla="*/ 308 h 474"/>
              <a:gd name="T60" fmla="*/ 3635 w 7444"/>
              <a:gd name="T61" fmla="*/ 317 h 474"/>
              <a:gd name="T62" fmla="*/ 3753 w 7444"/>
              <a:gd name="T63" fmla="*/ 311 h 474"/>
              <a:gd name="T64" fmla="*/ 3870 w 7444"/>
              <a:gd name="T65" fmla="*/ 291 h 474"/>
              <a:gd name="T66" fmla="*/ 3987 w 7444"/>
              <a:gd name="T67" fmla="*/ 286 h 474"/>
              <a:gd name="T68" fmla="*/ 4104 w 7444"/>
              <a:gd name="T69" fmla="*/ 286 h 474"/>
              <a:gd name="T70" fmla="*/ 4222 w 7444"/>
              <a:gd name="T71" fmla="*/ 201 h 474"/>
              <a:gd name="T72" fmla="*/ 4339 w 7444"/>
              <a:gd name="T73" fmla="*/ 325 h 474"/>
              <a:gd name="T74" fmla="*/ 4456 w 7444"/>
              <a:gd name="T75" fmla="*/ 379 h 474"/>
              <a:gd name="T76" fmla="*/ 4574 w 7444"/>
              <a:gd name="T77" fmla="*/ 287 h 474"/>
              <a:gd name="T78" fmla="*/ 4691 w 7444"/>
              <a:gd name="T79" fmla="*/ 272 h 474"/>
              <a:gd name="T80" fmla="*/ 4808 w 7444"/>
              <a:gd name="T81" fmla="*/ 277 h 474"/>
              <a:gd name="T82" fmla="*/ 4926 w 7444"/>
              <a:gd name="T83" fmla="*/ 278 h 474"/>
              <a:gd name="T84" fmla="*/ 5043 w 7444"/>
              <a:gd name="T85" fmla="*/ 282 h 474"/>
              <a:gd name="T86" fmla="*/ 5160 w 7444"/>
              <a:gd name="T87" fmla="*/ 323 h 474"/>
              <a:gd name="T88" fmla="*/ 5278 w 7444"/>
              <a:gd name="T89" fmla="*/ 323 h 474"/>
              <a:gd name="T90" fmla="*/ 5395 w 7444"/>
              <a:gd name="T91" fmla="*/ 373 h 474"/>
              <a:gd name="T92" fmla="*/ 5512 w 7444"/>
              <a:gd name="T93" fmla="*/ 204 h 474"/>
              <a:gd name="T94" fmla="*/ 5629 w 7444"/>
              <a:gd name="T95" fmla="*/ 281 h 474"/>
              <a:gd name="T96" fmla="*/ 5747 w 7444"/>
              <a:gd name="T97" fmla="*/ 279 h 474"/>
              <a:gd name="T98" fmla="*/ 5864 w 7444"/>
              <a:gd name="T99" fmla="*/ 277 h 474"/>
              <a:gd name="T100" fmla="*/ 5981 w 7444"/>
              <a:gd name="T101" fmla="*/ 92 h 474"/>
              <a:gd name="T102" fmla="*/ 6098 w 7444"/>
              <a:gd name="T103" fmla="*/ 298 h 474"/>
              <a:gd name="T104" fmla="*/ 6216 w 7444"/>
              <a:gd name="T105" fmla="*/ 351 h 474"/>
              <a:gd name="T106" fmla="*/ 6333 w 7444"/>
              <a:gd name="T107" fmla="*/ 279 h 474"/>
              <a:gd name="T108" fmla="*/ 6450 w 7444"/>
              <a:gd name="T109" fmla="*/ 295 h 474"/>
              <a:gd name="T110" fmla="*/ 6568 w 7444"/>
              <a:gd name="T111" fmla="*/ 282 h 474"/>
              <a:gd name="T112" fmla="*/ 6685 w 7444"/>
              <a:gd name="T113" fmla="*/ 268 h 474"/>
              <a:gd name="T114" fmla="*/ 6802 w 7444"/>
              <a:gd name="T115" fmla="*/ 199 h 474"/>
              <a:gd name="T116" fmla="*/ 6920 w 7444"/>
              <a:gd name="T117" fmla="*/ 286 h 474"/>
              <a:gd name="T118" fmla="*/ 7037 w 7444"/>
              <a:gd name="T119" fmla="*/ 348 h 474"/>
              <a:gd name="T120" fmla="*/ 7154 w 7444"/>
              <a:gd name="T121" fmla="*/ 280 h 474"/>
              <a:gd name="T122" fmla="*/ 7272 w 7444"/>
              <a:gd name="T123" fmla="*/ 292 h 474"/>
              <a:gd name="T124" fmla="*/ 7389 w 7444"/>
              <a:gd name="T125" fmla="*/ 269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444" h="474">
                <a:moveTo>
                  <a:pt x="0" y="275"/>
                </a:moveTo>
                <a:lnTo>
                  <a:pt x="1" y="273"/>
                </a:lnTo>
                <a:lnTo>
                  <a:pt x="2" y="270"/>
                </a:lnTo>
                <a:lnTo>
                  <a:pt x="3" y="261"/>
                </a:lnTo>
                <a:lnTo>
                  <a:pt x="4" y="273"/>
                </a:lnTo>
                <a:lnTo>
                  <a:pt x="5" y="270"/>
                </a:lnTo>
                <a:lnTo>
                  <a:pt x="6" y="268"/>
                </a:lnTo>
                <a:lnTo>
                  <a:pt x="7" y="274"/>
                </a:lnTo>
                <a:lnTo>
                  <a:pt x="8" y="272"/>
                </a:lnTo>
                <a:lnTo>
                  <a:pt x="9" y="280"/>
                </a:lnTo>
                <a:lnTo>
                  <a:pt x="10" y="278"/>
                </a:lnTo>
                <a:lnTo>
                  <a:pt x="11" y="276"/>
                </a:lnTo>
                <a:lnTo>
                  <a:pt x="12" y="271"/>
                </a:lnTo>
                <a:lnTo>
                  <a:pt x="13" y="278"/>
                </a:lnTo>
                <a:lnTo>
                  <a:pt x="14" y="274"/>
                </a:lnTo>
                <a:lnTo>
                  <a:pt x="15" y="268"/>
                </a:lnTo>
                <a:lnTo>
                  <a:pt x="16" y="275"/>
                </a:lnTo>
                <a:lnTo>
                  <a:pt x="17" y="278"/>
                </a:lnTo>
                <a:lnTo>
                  <a:pt x="18" y="284"/>
                </a:lnTo>
                <a:lnTo>
                  <a:pt x="19" y="275"/>
                </a:lnTo>
                <a:lnTo>
                  <a:pt x="20" y="274"/>
                </a:lnTo>
                <a:lnTo>
                  <a:pt x="21" y="271"/>
                </a:lnTo>
                <a:lnTo>
                  <a:pt x="22" y="275"/>
                </a:lnTo>
                <a:lnTo>
                  <a:pt x="23" y="274"/>
                </a:lnTo>
                <a:lnTo>
                  <a:pt x="23" y="272"/>
                </a:lnTo>
                <a:lnTo>
                  <a:pt x="24" y="270"/>
                </a:lnTo>
                <a:lnTo>
                  <a:pt x="25" y="266"/>
                </a:lnTo>
                <a:lnTo>
                  <a:pt x="26" y="261"/>
                </a:lnTo>
                <a:lnTo>
                  <a:pt x="27" y="216"/>
                </a:lnTo>
                <a:lnTo>
                  <a:pt x="28" y="166"/>
                </a:lnTo>
                <a:lnTo>
                  <a:pt x="29" y="53"/>
                </a:lnTo>
                <a:lnTo>
                  <a:pt x="30" y="12"/>
                </a:lnTo>
                <a:lnTo>
                  <a:pt x="31" y="25"/>
                </a:lnTo>
                <a:lnTo>
                  <a:pt x="32" y="117"/>
                </a:lnTo>
                <a:lnTo>
                  <a:pt x="33" y="147"/>
                </a:lnTo>
                <a:lnTo>
                  <a:pt x="34" y="223"/>
                </a:lnTo>
                <a:lnTo>
                  <a:pt x="35" y="317"/>
                </a:lnTo>
                <a:lnTo>
                  <a:pt x="36" y="328"/>
                </a:lnTo>
                <a:lnTo>
                  <a:pt x="37" y="320"/>
                </a:lnTo>
                <a:lnTo>
                  <a:pt x="38" y="316"/>
                </a:lnTo>
                <a:lnTo>
                  <a:pt x="39" y="310"/>
                </a:lnTo>
                <a:lnTo>
                  <a:pt x="40" y="300"/>
                </a:lnTo>
                <a:lnTo>
                  <a:pt x="41" y="300"/>
                </a:lnTo>
                <a:lnTo>
                  <a:pt x="42" y="291"/>
                </a:lnTo>
                <a:lnTo>
                  <a:pt x="43" y="298"/>
                </a:lnTo>
                <a:lnTo>
                  <a:pt x="44" y="304"/>
                </a:lnTo>
                <a:lnTo>
                  <a:pt x="45" y="304"/>
                </a:lnTo>
                <a:lnTo>
                  <a:pt x="46" y="304"/>
                </a:lnTo>
                <a:lnTo>
                  <a:pt x="47" y="301"/>
                </a:lnTo>
                <a:lnTo>
                  <a:pt x="48" y="308"/>
                </a:lnTo>
                <a:lnTo>
                  <a:pt x="49" y="304"/>
                </a:lnTo>
                <a:lnTo>
                  <a:pt x="50" y="315"/>
                </a:lnTo>
                <a:lnTo>
                  <a:pt x="51" y="313"/>
                </a:lnTo>
                <a:lnTo>
                  <a:pt x="52" y="323"/>
                </a:lnTo>
                <a:lnTo>
                  <a:pt x="53" y="324"/>
                </a:lnTo>
                <a:lnTo>
                  <a:pt x="54" y="334"/>
                </a:lnTo>
                <a:lnTo>
                  <a:pt x="54" y="330"/>
                </a:lnTo>
                <a:lnTo>
                  <a:pt x="55" y="345"/>
                </a:lnTo>
                <a:lnTo>
                  <a:pt x="56" y="343"/>
                </a:lnTo>
                <a:lnTo>
                  <a:pt x="57" y="345"/>
                </a:lnTo>
                <a:lnTo>
                  <a:pt x="58" y="358"/>
                </a:lnTo>
                <a:lnTo>
                  <a:pt x="59" y="366"/>
                </a:lnTo>
                <a:lnTo>
                  <a:pt x="60" y="374"/>
                </a:lnTo>
                <a:lnTo>
                  <a:pt x="61" y="380"/>
                </a:lnTo>
                <a:lnTo>
                  <a:pt x="62" y="380"/>
                </a:lnTo>
                <a:lnTo>
                  <a:pt x="63" y="375"/>
                </a:lnTo>
                <a:lnTo>
                  <a:pt x="64" y="371"/>
                </a:lnTo>
                <a:lnTo>
                  <a:pt x="65" y="355"/>
                </a:lnTo>
                <a:lnTo>
                  <a:pt x="66" y="338"/>
                </a:lnTo>
                <a:lnTo>
                  <a:pt x="67" y="319"/>
                </a:lnTo>
                <a:lnTo>
                  <a:pt x="68" y="305"/>
                </a:lnTo>
                <a:lnTo>
                  <a:pt x="69" y="281"/>
                </a:lnTo>
                <a:lnTo>
                  <a:pt x="70" y="281"/>
                </a:lnTo>
                <a:lnTo>
                  <a:pt x="71" y="280"/>
                </a:lnTo>
                <a:lnTo>
                  <a:pt x="72" y="276"/>
                </a:lnTo>
                <a:lnTo>
                  <a:pt x="73" y="269"/>
                </a:lnTo>
                <a:lnTo>
                  <a:pt x="74" y="270"/>
                </a:lnTo>
                <a:lnTo>
                  <a:pt x="75" y="274"/>
                </a:lnTo>
                <a:lnTo>
                  <a:pt x="76" y="275"/>
                </a:lnTo>
                <a:lnTo>
                  <a:pt x="77" y="270"/>
                </a:lnTo>
                <a:lnTo>
                  <a:pt x="78" y="269"/>
                </a:lnTo>
                <a:lnTo>
                  <a:pt x="79" y="273"/>
                </a:lnTo>
                <a:lnTo>
                  <a:pt x="80" y="272"/>
                </a:lnTo>
                <a:lnTo>
                  <a:pt x="81" y="278"/>
                </a:lnTo>
                <a:lnTo>
                  <a:pt x="82" y="276"/>
                </a:lnTo>
                <a:lnTo>
                  <a:pt x="83" y="277"/>
                </a:lnTo>
                <a:lnTo>
                  <a:pt x="84" y="289"/>
                </a:lnTo>
                <a:lnTo>
                  <a:pt x="85" y="284"/>
                </a:lnTo>
                <a:lnTo>
                  <a:pt x="86" y="279"/>
                </a:lnTo>
                <a:lnTo>
                  <a:pt x="86" y="278"/>
                </a:lnTo>
                <a:lnTo>
                  <a:pt x="87" y="294"/>
                </a:lnTo>
                <a:lnTo>
                  <a:pt x="88" y="282"/>
                </a:lnTo>
                <a:lnTo>
                  <a:pt x="89" y="278"/>
                </a:lnTo>
                <a:lnTo>
                  <a:pt x="90" y="283"/>
                </a:lnTo>
                <a:lnTo>
                  <a:pt x="91" y="279"/>
                </a:lnTo>
                <a:lnTo>
                  <a:pt x="92" y="280"/>
                </a:lnTo>
                <a:lnTo>
                  <a:pt x="93" y="280"/>
                </a:lnTo>
                <a:lnTo>
                  <a:pt x="94" y="281"/>
                </a:lnTo>
                <a:lnTo>
                  <a:pt x="95" y="274"/>
                </a:lnTo>
                <a:lnTo>
                  <a:pt x="96" y="285"/>
                </a:lnTo>
                <a:lnTo>
                  <a:pt x="97" y="274"/>
                </a:lnTo>
                <a:lnTo>
                  <a:pt x="98" y="277"/>
                </a:lnTo>
                <a:lnTo>
                  <a:pt x="99" y="265"/>
                </a:lnTo>
                <a:lnTo>
                  <a:pt x="100" y="269"/>
                </a:lnTo>
                <a:lnTo>
                  <a:pt x="101" y="274"/>
                </a:lnTo>
                <a:lnTo>
                  <a:pt x="102" y="273"/>
                </a:lnTo>
                <a:lnTo>
                  <a:pt x="103" y="264"/>
                </a:lnTo>
                <a:lnTo>
                  <a:pt x="104" y="266"/>
                </a:lnTo>
                <a:lnTo>
                  <a:pt x="105" y="267"/>
                </a:lnTo>
                <a:lnTo>
                  <a:pt x="106" y="265"/>
                </a:lnTo>
                <a:lnTo>
                  <a:pt x="107" y="261"/>
                </a:lnTo>
                <a:lnTo>
                  <a:pt x="108" y="275"/>
                </a:lnTo>
                <a:lnTo>
                  <a:pt x="109" y="265"/>
                </a:lnTo>
                <a:lnTo>
                  <a:pt x="110" y="261"/>
                </a:lnTo>
                <a:lnTo>
                  <a:pt x="111" y="280"/>
                </a:lnTo>
                <a:lnTo>
                  <a:pt x="112" y="270"/>
                </a:lnTo>
                <a:lnTo>
                  <a:pt x="113" y="270"/>
                </a:lnTo>
                <a:lnTo>
                  <a:pt x="114" y="271"/>
                </a:lnTo>
                <a:lnTo>
                  <a:pt x="115" y="265"/>
                </a:lnTo>
                <a:lnTo>
                  <a:pt x="116" y="274"/>
                </a:lnTo>
                <a:lnTo>
                  <a:pt x="117" y="274"/>
                </a:lnTo>
                <a:lnTo>
                  <a:pt x="117" y="264"/>
                </a:lnTo>
                <a:lnTo>
                  <a:pt x="118" y="274"/>
                </a:lnTo>
                <a:lnTo>
                  <a:pt x="119" y="270"/>
                </a:lnTo>
                <a:lnTo>
                  <a:pt x="120" y="273"/>
                </a:lnTo>
                <a:lnTo>
                  <a:pt x="121" y="271"/>
                </a:lnTo>
                <a:lnTo>
                  <a:pt x="122" y="273"/>
                </a:lnTo>
                <a:lnTo>
                  <a:pt x="123" y="274"/>
                </a:lnTo>
                <a:lnTo>
                  <a:pt x="124" y="271"/>
                </a:lnTo>
                <a:lnTo>
                  <a:pt x="125" y="269"/>
                </a:lnTo>
                <a:lnTo>
                  <a:pt x="126" y="274"/>
                </a:lnTo>
                <a:lnTo>
                  <a:pt x="127" y="265"/>
                </a:lnTo>
                <a:lnTo>
                  <a:pt x="128" y="251"/>
                </a:lnTo>
                <a:lnTo>
                  <a:pt x="129" y="226"/>
                </a:lnTo>
                <a:lnTo>
                  <a:pt x="130" y="194"/>
                </a:lnTo>
                <a:lnTo>
                  <a:pt x="131" y="72"/>
                </a:lnTo>
                <a:lnTo>
                  <a:pt x="132" y="5"/>
                </a:lnTo>
                <a:lnTo>
                  <a:pt x="133" y="3"/>
                </a:lnTo>
                <a:lnTo>
                  <a:pt x="134" y="75"/>
                </a:lnTo>
                <a:lnTo>
                  <a:pt x="135" y="106"/>
                </a:lnTo>
                <a:lnTo>
                  <a:pt x="136" y="170"/>
                </a:lnTo>
                <a:lnTo>
                  <a:pt x="137" y="288"/>
                </a:lnTo>
                <a:lnTo>
                  <a:pt x="138" y="329"/>
                </a:lnTo>
                <a:lnTo>
                  <a:pt x="139" y="332"/>
                </a:lnTo>
                <a:lnTo>
                  <a:pt x="140" y="328"/>
                </a:lnTo>
                <a:lnTo>
                  <a:pt x="141" y="319"/>
                </a:lnTo>
                <a:lnTo>
                  <a:pt x="142" y="315"/>
                </a:lnTo>
                <a:lnTo>
                  <a:pt x="143" y="316"/>
                </a:lnTo>
                <a:lnTo>
                  <a:pt x="144" y="307"/>
                </a:lnTo>
                <a:lnTo>
                  <a:pt x="145" y="318"/>
                </a:lnTo>
                <a:lnTo>
                  <a:pt x="146" y="328"/>
                </a:lnTo>
                <a:lnTo>
                  <a:pt x="147" y="315"/>
                </a:lnTo>
                <a:lnTo>
                  <a:pt x="148" y="313"/>
                </a:lnTo>
                <a:lnTo>
                  <a:pt x="148" y="324"/>
                </a:lnTo>
                <a:lnTo>
                  <a:pt x="149" y="322"/>
                </a:lnTo>
                <a:lnTo>
                  <a:pt x="150" y="330"/>
                </a:lnTo>
                <a:lnTo>
                  <a:pt x="151" y="334"/>
                </a:lnTo>
                <a:lnTo>
                  <a:pt x="152" y="334"/>
                </a:lnTo>
                <a:lnTo>
                  <a:pt x="153" y="342"/>
                </a:lnTo>
                <a:lnTo>
                  <a:pt x="154" y="342"/>
                </a:lnTo>
                <a:lnTo>
                  <a:pt x="155" y="346"/>
                </a:lnTo>
                <a:lnTo>
                  <a:pt x="156" y="352"/>
                </a:lnTo>
                <a:lnTo>
                  <a:pt x="157" y="354"/>
                </a:lnTo>
                <a:lnTo>
                  <a:pt x="158" y="367"/>
                </a:lnTo>
                <a:lnTo>
                  <a:pt x="159" y="372"/>
                </a:lnTo>
                <a:lnTo>
                  <a:pt x="160" y="378"/>
                </a:lnTo>
                <a:lnTo>
                  <a:pt x="161" y="392"/>
                </a:lnTo>
                <a:lnTo>
                  <a:pt x="162" y="392"/>
                </a:lnTo>
                <a:lnTo>
                  <a:pt x="163" y="397"/>
                </a:lnTo>
                <a:lnTo>
                  <a:pt x="164" y="401"/>
                </a:lnTo>
                <a:lnTo>
                  <a:pt x="165" y="392"/>
                </a:lnTo>
                <a:lnTo>
                  <a:pt x="166" y="382"/>
                </a:lnTo>
                <a:lnTo>
                  <a:pt x="167" y="370"/>
                </a:lnTo>
                <a:lnTo>
                  <a:pt x="168" y="353"/>
                </a:lnTo>
                <a:lnTo>
                  <a:pt x="169" y="335"/>
                </a:lnTo>
                <a:lnTo>
                  <a:pt x="170" y="316"/>
                </a:lnTo>
                <a:lnTo>
                  <a:pt x="171" y="299"/>
                </a:lnTo>
                <a:lnTo>
                  <a:pt x="172" y="295"/>
                </a:lnTo>
                <a:lnTo>
                  <a:pt x="173" y="289"/>
                </a:lnTo>
                <a:lnTo>
                  <a:pt x="174" y="282"/>
                </a:lnTo>
                <a:lnTo>
                  <a:pt x="175" y="286"/>
                </a:lnTo>
                <a:lnTo>
                  <a:pt x="176" y="288"/>
                </a:lnTo>
                <a:lnTo>
                  <a:pt x="177" y="281"/>
                </a:lnTo>
                <a:lnTo>
                  <a:pt x="178" y="285"/>
                </a:lnTo>
                <a:lnTo>
                  <a:pt x="179" y="285"/>
                </a:lnTo>
                <a:lnTo>
                  <a:pt x="179" y="282"/>
                </a:lnTo>
                <a:lnTo>
                  <a:pt x="180" y="290"/>
                </a:lnTo>
                <a:lnTo>
                  <a:pt x="181" y="287"/>
                </a:lnTo>
                <a:lnTo>
                  <a:pt x="182" y="287"/>
                </a:lnTo>
                <a:lnTo>
                  <a:pt x="183" y="291"/>
                </a:lnTo>
                <a:lnTo>
                  <a:pt x="184" y="293"/>
                </a:lnTo>
                <a:lnTo>
                  <a:pt x="185" y="293"/>
                </a:lnTo>
                <a:lnTo>
                  <a:pt x="186" y="295"/>
                </a:lnTo>
                <a:lnTo>
                  <a:pt x="187" y="296"/>
                </a:lnTo>
                <a:lnTo>
                  <a:pt x="188" y="286"/>
                </a:lnTo>
                <a:lnTo>
                  <a:pt x="189" y="292"/>
                </a:lnTo>
                <a:lnTo>
                  <a:pt x="190" y="287"/>
                </a:lnTo>
                <a:lnTo>
                  <a:pt x="191" y="289"/>
                </a:lnTo>
                <a:lnTo>
                  <a:pt x="192" y="293"/>
                </a:lnTo>
                <a:lnTo>
                  <a:pt x="193" y="290"/>
                </a:lnTo>
                <a:lnTo>
                  <a:pt x="194" y="292"/>
                </a:lnTo>
                <a:lnTo>
                  <a:pt x="195" y="295"/>
                </a:lnTo>
                <a:lnTo>
                  <a:pt x="196" y="291"/>
                </a:lnTo>
                <a:lnTo>
                  <a:pt x="197" y="296"/>
                </a:lnTo>
                <a:lnTo>
                  <a:pt x="198" y="295"/>
                </a:lnTo>
                <a:lnTo>
                  <a:pt x="199" y="290"/>
                </a:lnTo>
                <a:lnTo>
                  <a:pt x="200" y="294"/>
                </a:lnTo>
                <a:lnTo>
                  <a:pt x="201" y="290"/>
                </a:lnTo>
                <a:lnTo>
                  <a:pt x="202" y="286"/>
                </a:lnTo>
                <a:lnTo>
                  <a:pt x="203" y="284"/>
                </a:lnTo>
                <a:lnTo>
                  <a:pt x="204" y="291"/>
                </a:lnTo>
                <a:lnTo>
                  <a:pt x="205" y="287"/>
                </a:lnTo>
                <a:lnTo>
                  <a:pt x="206" y="276"/>
                </a:lnTo>
                <a:lnTo>
                  <a:pt x="207" y="286"/>
                </a:lnTo>
                <a:lnTo>
                  <a:pt x="208" y="293"/>
                </a:lnTo>
                <a:lnTo>
                  <a:pt x="209" y="291"/>
                </a:lnTo>
                <a:lnTo>
                  <a:pt x="210" y="287"/>
                </a:lnTo>
                <a:lnTo>
                  <a:pt x="210" y="296"/>
                </a:lnTo>
                <a:lnTo>
                  <a:pt x="211" y="295"/>
                </a:lnTo>
                <a:lnTo>
                  <a:pt x="212" y="295"/>
                </a:lnTo>
                <a:lnTo>
                  <a:pt x="213" y="295"/>
                </a:lnTo>
                <a:lnTo>
                  <a:pt x="214" y="294"/>
                </a:lnTo>
                <a:lnTo>
                  <a:pt x="215" y="291"/>
                </a:lnTo>
                <a:lnTo>
                  <a:pt x="216" y="294"/>
                </a:lnTo>
                <a:lnTo>
                  <a:pt x="217" y="295"/>
                </a:lnTo>
                <a:lnTo>
                  <a:pt x="218" y="296"/>
                </a:lnTo>
                <a:lnTo>
                  <a:pt x="219" y="303"/>
                </a:lnTo>
                <a:lnTo>
                  <a:pt x="220" y="298"/>
                </a:lnTo>
                <a:lnTo>
                  <a:pt x="221" y="295"/>
                </a:lnTo>
                <a:lnTo>
                  <a:pt x="222" y="287"/>
                </a:lnTo>
                <a:lnTo>
                  <a:pt x="223" y="293"/>
                </a:lnTo>
                <a:lnTo>
                  <a:pt x="224" y="294"/>
                </a:lnTo>
                <a:lnTo>
                  <a:pt x="225" y="289"/>
                </a:lnTo>
                <a:lnTo>
                  <a:pt x="226" y="294"/>
                </a:lnTo>
                <a:lnTo>
                  <a:pt x="227" y="304"/>
                </a:lnTo>
                <a:lnTo>
                  <a:pt x="228" y="295"/>
                </a:lnTo>
                <a:lnTo>
                  <a:pt x="229" y="261"/>
                </a:lnTo>
                <a:lnTo>
                  <a:pt x="230" y="240"/>
                </a:lnTo>
                <a:lnTo>
                  <a:pt x="231" y="151"/>
                </a:lnTo>
                <a:lnTo>
                  <a:pt x="232" y="46"/>
                </a:lnTo>
                <a:lnTo>
                  <a:pt x="233" y="9"/>
                </a:lnTo>
                <a:lnTo>
                  <a:pt x="234" y="19"/>
                </a:lnTo>
                <a:lnTo>
                  <a:pt x="235" y="106"/>
                </a:lnTo>
                <a:lnTo>
                  <a:pt x="236" y="136"/>
                </a:lnTo>
                <a:lnTo>
                  <a:pt x="237" y="223"/>
                </a:lnTo>
                <a:lnTo>
                  <a:pt x="238" y="343"/>
                </a:lnTo>
                <a:lnTo>
                  <a:pt x="239" y="353"/>
                </a:lnTo>
                <a:lnTo>
                  <a:pt x="240" y="358"/>
                </a:lnTo>
                <a:lnTo>
                  <a:pt x="241" y="335"/>
                </a:lnTo>
                <a:lnTo>
                  <a:pt x="241" y="326"/>
                </a:lnTo>
                <a:lnTo>
                  <a:pt x="242" y="323"/>
                </a:lnTo>
                <a:lnTo>
                  <a:pt x="243" y="316"/>
                </a:lnTo>
                <a:lnTo>
                  <a:pt x="244" y="332"/>
                </a:lnTo>
                <a:lnTo>
                  <a:pt x="245" y="323"/>
                </a:lnTo>
                <a:lnTo>
                  <a:pt x="246" y="316"/>
                </a:lnTo>
                <a:lnTo>
                  <a:pt x="247" y="320"/>
                </a:lnTo>
                <a:lnTo>
                  <a:pt x="248" y="320"/>
                </a:lnTo>
                <a:lnTo>
                  <a:pt x="249" y="319"/>
                </a:lnTo>
                <a:lnTo>
                  <a:pt x="250" y="330"/>
                </a:lnTo>
                <a:lnTo>
                  <a:pt x="251" y="318"/>
                </a:lnTo>
                <a:lnTo>
                  <a:pt x="252" y="326"/>
                </a:lnTo>
                <a:lnTo>
                  <a:pt x="253" y="335"/>
                </a:lnTo>
                <a:lnTo>
                  <a:pt x="254" y="339"/>
                </a:lnTo>
                <a:lnTo>
                  <a:pt x="255" y="336"/>
                </a:lnTo>
                <a:lnTo>
                  <a:pt x="256" y="342"/>
                </a:lnTo>
                <a:lnTo>
                  <a:pt x="257" y="347"/>
                </a:lnTo>
                <a:lnTo>
                  <a:pt x="258" y="352"/>
                </a:lnTo>
                <a:lnTo>
                  <a:pt x="259" y="366"/>
                </a:lnTo>
                <a:lnTo>
                  <a:pt x="260" y="377"/>
                </a:lnTo>
                <a:lnTo>
                  <a:pt x="261" y="378"/>
                </a:lnTo>
                <a:lnTo>
                  <a:pt x="262" y="392"/>
                </a:lnTo>
                <a:lnTo>
                  <a:pt x="263" y="396"/>
                </a:lnTo>
                <a:lnTo>
                  <a:pt x="264" y="407"/>
                </a:lnTo>
                <a:lnTo>
                  <a:pt x="265" y="403"/>
                </a:lnTo>
                <a:lnTo>
                  <a:pt x="266" y="396"/>
                </a:lnTo>
                <a:lnTo>
                  <a:pt x="267" y="391"/>
                </a:lnTo>
                <a:lnTo>
                  <a:pt x="268" y="371"/>
                </a:lnTo>
                <a:lnTo>
                  <a:pt x="269" y="358"/>
                </a:lnTo>
                <a:lnTo>
                  <a:pt x="270" y="346"/>
                </a:lnTo>
                <a:lnTo>
                  <a:pt x="271" y="323"/>
                </a:lnTo>
                <a:lnTo>
                  <a:pt x="272" y="302"/>
                </a:lnTo>
                <a:lnTo>
                  <a:pt x="272" y="293"/>
                </a:lnTo>
                <a:lnTo>
                  <a:pt x="273" y="290"/>
                </a:lnTo>
                <a:lnTo>
                  <a:pt x="274" y="283"/>
                </a:lnTo>
                <a:lnTo>
                  <a:pt x="275" y="285"/>
                </a:lnTo>
                <a:lnTo>
                  <a:pt x="276" y="284"/>
                </a:lnTo>
                <a:lnTo>
                  <a:pt x="277" y="289"/>
                </a:lnTo>
                <a:lnTo>
                  <a:pt x="278" y="284"/>
                </a:lnTo>
                <a:lnTo>
                  <a:pt x="279" y="288"/>
                </a:lnTo>
                <a:lnTo>
                  <a:pt x="280" y="291"/>
                </a:lnTo>
                <a:lnTo>
                  <a:pt x="281" y="298"/>
                </a:lnTo>
                <a:lnTo>
                  <a:pt x="282" y="290"/>
                </a:lnTo>
                <a:lnTo>
                  <a:pt x="283" y="297"/>
                </a:lnTo>
                <a:lnTo>
                  <a:pt x="284" y="289"/>
                </a:lnTo>
                <a:lnTo>
                  <a:pt x="285" y="295"/>
                </a:lnTo>
                <a:lnTo>
                  <a:pt x="286" y="304"/>
                </a:lnTo>
                <a:lnTo>
                  <a:pt x="287" y="303"/>
                </a:lnTo>
                <a:lnTo>
                  <a:pt x="288" y="297"/>
                </a:lnTo>
                <a:lnTo>
                  <a:pt x="289" y="304"/>
                </a:lnTo>
                <a:lnTo>
                  <a:pt x="290" y="301"/>
                </a:lnTo>
                <a:lnTo>
                  <a:pt x="291" y="302"/>
                </a:lnTo>
                <a:lnTo>
                  <a:pt x="292" y="301"/>
                </a:lnTo>
                <a:lnTo>
                  <a:pt x="293" y="299"/>
                </a:lnTo>
                <a:lnTo>
                  <a:pt x="294" y="300"/>
                </a:lnTo>
                <a:lnTo>
                  <a:pt x="295" y="301"/>
                </a:lnTo>
                <a:lnTo>
                  <a:pt x="296" y="303"/>
                </a:lnTo>
                <a:lnTo>
                  <a:pt x="297" y="300"/>
                </a:lnTo>
                <a:lnTo>
                  <a:pt x="298" y="299"/>
                </a:lnTo>
                <a:lnTo>
                  <a:pt x="299" y="296"/>
                </a:lnTo>
                <a:lnTo>
                  <a:pt x="300" y="300"/>
                </a:lnTo>
                <a:lnTo>
                  <a:pt x="301" y="298"/>
                </a:lnTo>
                <a:lnTo>
                  <a:pt x="302" y="287"/>
                </a:lnTo>
                <a:lnTo>
                  <a:pt x="303" y="289"/>
                </a:lnTo>
                <a:lnTo>
                  <a:pt x="304" y="294"/>
                </a:lnTo>
                <a:lnTo>
                  <a:pt x="304" y="287"/>
                </a:lnTo>
                <a:lnTo>
                  <a:pt x="305" y="293"/>
                </a:lnTo>
                <a:lnTo>
                  <a:pt x="306" y="291"/>
                </a:lnTo>
                <a:lnTo>
                  <a:pt x="307" y="278"/>
                </a:lnTo>
                <a:lnTo>
                  <a:pt x="308" y="287"/>
                </a:lnTo>
                <a:lnTo>
                  <a:pt x="309" y="292"/>
                </a:lnTo>
                <a:lnTo>
                  <a:pt x="310" y="292"/>
                </a:lnTo>
                <a:lnTo>
                  <a:pt x="311" y="291"/>
                </a:lnTo>
                <a:lnTo>
                  <a:pt x="312" y="294"/>
                </a:lnTo>
                <a:lnTo>
                  <a:pt x="313" y="299"/>
                </a:lnTo>
                <a:lnTo>
                  <a:pt x="314" y="290"/>
                </a:lnTo>
                <a:lnTo>
                  <a:pt x="315" y="292"/>
                </a:lnTo>
                <a:lnTo>
                  <a:pt x="316" y="293"/>
                </a:lnTo>
                <a:lnTo>
                  <a:pt x="317" y="294"/>
                </a:lnTo>
                <a:lnTo>
                  <a:pt x="318" y="299"/>
                </a:lnTo>
                <a:lnTo>
                  <a:pt x="319" y="287"/>
                </a:lnTo>
                <a:lnTo>
                  <a:pt x="320" y="299"/>
                </a:lnTo>
                <a:lnTo>
                  <a:pt x="321" y="297"/>
                </a:lnTo>
                <a:lnTo>
                  <a:pt x="322" y="299"/>
                </a:lnTo>
                <a:lnTo>
                  <a:pt x="323" y="301"/>
                </a:lnTo>
                <a:lnTo>
                  <a:pt x="324" y="304"/>
                </a:lnTo>
                <a:lnTo>
                  <a:pt x="325" y="297"/>
                </a:lnTo>
                <a:lnTo>
                  <a:pt x="326" y="291"/>
                </a:lnTo>
                <a:lnTo>
                  <a:pt x="327" y="292"/>
                </a:lnTo>
                <a:lnTo>
                  <a:pt x="328" y="294"/>
                </a:lnTo>
                <a:lnTo>
                  <a:pt x="329" y="295"/>
                </a:lnTo>
                <a:lnTo>
                  <a:pt x="330" y="295"/>
                </a:lnTo>
                <a:lnTo>
                  <a:pt x="331" y="271"/>
                </a:lnTo>
                <a:lnTo>
                  <a:pt x="332" y="252"/>
                </a:lnTo>
                <a:lnTo>
                  <a:pt x="333" y="164"/>
                </a:lnTo>
                <a:lnTo>
                  <a:pt x="334" y="49"/>
                </a:lnTo>
                <a:lnTo>
                  <a:pt x="335" y="20"/>
                </a:lnTo>
                <a:lnTo>
                  <a:pt x="335" y="40"/>
                </a:lnTo>
                <a:lnTo>
                  <a:pt x="336" y="102"/>
                </a:lnTo>
                <a:lnTo>
                  <a:pt x="337" y="143"/>
                </a:lnTo>
                <a:lnTo>
                  <a:pt x="338" y="212"/>
                </a:lnTo>
                <a:lnTo>
                  <a:pt x="339" y="346"/>
                </a:lnTo>
                <a:lnTo>
                  <a:pt x="340" y="360"/>
                </a:lnTo>
                <a:lnTo>
                  <a:pt x="341" y="354"/>
                </a:lnTo>
                <a:lnTo>
                  <a:pt x="342" y="350"/>
                </a:lnTo>
                <a:lnTo>
                  <a:pt x="343" y="335"/>
                </a:lnTo>
                <a:lnTo>
                  <a:pt x="344" y="327"/>
                </a:lnTo>
                <a:lnTo>
                  <a:pt x="345" y="333"/>
                </a:lnTo>
                <a:lnTo>
                  <a:pt x="346" y="334"/>
                </a:lnTo>
                <a:lnTo>
                  <a:pt x="347" y="331"/>
                </a:lnTo>
                <a:lnTo>
                  <a:pt x="348" y="333"/>
                </a:lnTo>
                <a:lnTo>
                  <a:pt x="349" y="338"/>
                </a:lnTo>
                <a:lnTo>
                  <a:pt x="350" y="334"/>
                </a:lnTo>
                <a:lnTo>
                  <a:pt x="351" y="339"/>
                </a:lnTo>
                <a:lnTo>
                  <a:pt x="352" y="336"/>
                </a:lnTo>
                <a:lnTo>
                  <a:pt x="353" y="342"/>
                </a:lnTo>
                <a:lnTo>
                  <a:pt x="354" y="351"/>
                </a:lnTo>
                <a:lnTo>
                  <a:pt x="355" y="347"/>
                </a:lnTo>
                <a:lnTo>
                  <a:pt x="356" y="357"/>
                </a:lnTo>
                <a:lnTo>
                  <a:pt x="357" y="357"/>
                </a:lnTo>
                <a:lnTo>
                  <a:pt x="358" y="362"/>
                </a:lnTo>
                <a:lnTo>
                  <a:pt x="359" y="370"/>
                </a:lnTo>
                <a:lnTo>
                  <a:pt x="360" y="368"/>
                </a:lnTo>
                <a:lnTo>
                  <a:pt x="361" y="383"/>
                </a:lnTo>
                <a:lnTo>
                  <a:pt x="362" y="387"/>
                </a:lnTo>
                <a:lnTo>
                  <a:pt x="363" y="392"/>
                </a:lnTo>
                <a:lnTo>
                  <a:pt x="364" y="401"/>
                </a:lnTo>
                <a:lnTo>
                  <a:pt x="365" y="415"/>
                </a:lnTo>
                <a:lnTo>
                  <a:pt x="366" y="414"/>
                </a:lnTo>
                <a:lnTo>
                  <a:pt x="366" y="413"/>
                </a:lnTo>
                <a:lnTo>
                  <a:pt x="367" y="401"/>
                </a:lnTo>
                <a:lnTo>
                  <a:pt x="368" y="403"/>
                </a:lnTo>
                <a:lnTo>
                  <a:pt x="369" y="384"/>
                </a:lnTo>
                <a:lnTo>
                  <a:pt x="370" y="374"/>
                </a:lnTo>
                <a:lnTo>
                  <a:pt x="371" y="352"/>
                </a:lnTo>
                <a:lnTo>
                  <a:pt x="373" y="328"/>
                </a:lnTo>
                <a:lnTo>
                  <a:pt x="374" y="317"/>
                </a:lnTo>
                <a:lnTo>
                  <a:pt x="374" y="308"/>
                </a:lnTo>
                <a:lnTo>
                  <a:pt x="375" y="295"/>
                </a:lnTo>
                <a:lnTo>
                  <a:pt x="376" y="293"/>
                </a:lnTo>
                <a:lnTo>
                  <a:pt x="377" y="295"/>
                </a:lnTo>
                <a:lnTo>
                  <a:pt x="378" y="289"/>
                </a:lnTo>
                <a:lnTo>
                  <a:pt x="379" y="300"/>
                </a:lnTo>
                <a:lnTo>
                  <a:pt x="380" y="299"/>
                </a:lnTo>
                <a:lnTo>
                  <a:pt x="381" y="295"/>
                </a:lnTo>
                <a:lnTo>
                  <a:pt x="382" y="300"/>
                </a:lnTo>
                <a:lnTo>
                  <a:pt x="383" y="292"/>
                </a:lnTo>
                <a:lnTo>
                  <a:pt x="384" y="300"/>
                </a:lnTo>
                <a:lnTo>
                  <a:pt x="385" y="291"/>
                </a:lnTo>
                <a:lnTo>
                  <a:pt x="386" y="297"/>
                </a:lnTo>
                <a:lnTo>
                  <a:pt x="387" y="306"/>
                </a:lnTo>
                <a:lnTo>
                  <a:pt x="388" y="308"/>
                </a:lnTo>
                <a:lnTo>
                  <a:pt x="389" y="305"/>
                </a:lnTo>
                <a:lnTo>
                  <a:pt x="390" y="311"/>
                </a:lnTo>
                <a:lnTo>
                  <a:pt x="391" y="307"/>
                </a:lnTo>
                <a:lnTo>
                  <a:pt x="392" y="309"/>
                </a:lnTo>
                <a:lnTo>
                  <a:pt x="393" y="305"/>
                </a:lnTo>
                <a:lnTo>
                  <a:pt x="394" y="304"/>
                </a:lnTo>
                <a:lnTo>
                  <a:pt x="395" y="300"/>
                </a:lnTo>
                <a:lnTo>
                  <a:pt x="396" y="304"/>
                </a:lnTo>
                <a:lnTo>
                  <a:pt x="397" y="308"/>
                </a:lnTo>
                <a:lnTo>
                  <a:pt x="398" y="297"/>
                </a:lnTo>
                <a:lnTo>
                  <a:pt x="399" y="299"/>
                </a:lnTo>
                <a:lnTo>
                  <a:pt x="400" y="296"/>
                </a:lnTo>
                <a:lnTo>
                  <a:pt x="401" y="305"/>
                </a:lnTo>
                <a:lnTo>
                  <a:pt x="402" y="303"/>
                </a:lnTo>
                <a:lnTo>
                  <a:pt x="403" y="302"/>
                </a:lnTo>
                <a:lnTo>
                  <a:pt x="404" y="298"/>
                </a:lnTo>
                <a:lnTo>
                  <a:pt x="405" y="295"/>
                </a:lnTo>
                <a:lnTo>
                  <a:pt x="405" y="295"/>
                </a:lnTo>
                <a:lnTo>
                  <a:pt x="406" y="291"/>
                </a:lnTo>
                <a:lnTo>
                  <a:pt x="407" y="289"/>
                </a:lnTo>
                <a:lnTo>
                  <a:pt x="408" y="291"/>
                </a:lnTo>
                <a:lnTo>
                  <a:pt x="409" y="287"/>
                </a:lnTo>
                <a:lnTo>
                  <a:pt x="410" y="287"/>
                </a:lnTo>
                <a:lnTo>
                  <a:pt x="411" y="291"/>
                </a:lnTo>
                <a:lnTo>
                  <a:pt x="412" y="295"/>
                </a:lnTo>
                <a:lnTo>
                  <a:pt x="413" y="295"/>
                </a:lnTo>
                <a:lnTo>
                  <a:pt x="414" y="295"/>
                </a:lnTo>
                <a:lnTo>
                  <a:pt x="415" y="297"/>
                </a:lnTo>
                <a:lnTo>
                  <a:pt x="416" y="297"/>
                </a:lnTo>
                <a:lnTo>
                  <a:pt x="417" y="293"/>
                </a:lnTo>
                <a:lnTo>
                  <a:pt x="418" y="295"/>
                </a:lnTo>
                <a:lnTo>
                  <a:pt x="419" y="296"/>
                </a:lnTo>
                <a:lnTo>
                  <a:pt x="420" y="300"/>
                </a:lnTo>
                <a:lnTo>
                  <a:pt x="421" y="304"/>
                </a:lnTo>
                <a:lnTo>
                  <a:pt x="422" y="302"/>
                </a:lnTo>
                <a:lnTo>
                  <a:pt x="423" y="297"/>
                </a:lnTo>
                <a:lnTo>
                  <a:pt x="424" y="299"/>
                </a:lnTo>
                <a:lnTo>
                  <a:pt x="425" y="300"/>
                </a:lnTo>
                <a:lnTo>
                  <a:pt x="426" y="300"/>
                </a:lnTo>
                <a:lnTo>
                  <a:pt x="427" y="295"/>
                </a:lnTo>
                <a:lnTo>
                  <a:pt x="428" y="296"/>
                </a:lnTo>
                <a:lnTo>
                  <a:pt x="429" y="295"/>
                </a:lnTo>
                <a:lnTo>
                  <a:pt x="430" y="303"/>
                </a:lnTo>
                <a:lnTo>
                  <a:pt x="431" y="297"/>
                </a:lnTo>
                <a:lnTo>
                  <a:pt x="432" y="292"/>
                </a:lnTo>
                <a:lnTo>
                  <a:pt x="433" y="274"/>
                </a:lnTo>
                <a:lnTo>
                  <a:pt x="434" y="248"/>
                </a:lnTo>
                <a:lnTo>
                  <a:pt x="435" y="155"/>
                </a:lnTo>
                <a:lnTo>
                  <a:pt x="436" y="39"/>
                </a:lnTo>
                <a:lnTo>
                  <a:pt x="436" y="1"/>
                </a:lnTo>
                <a:lnTo>
                  <a:pt x="437" y="14"/>
                </a:lnTo>
                <a:lnTo>
                  <a:pt x="438" y="85"/>
                </a:lnTo>
                <a:lnTo>
                  <a:pt x="439" y="120"/>
                </a:lnTo>
                <a:lnTo>
                  <a:pt x="440" y="191"/>
                </a:lnTo>
                <a:lnTo>
                  <a:pt x="441" y="334"/>
                </a:lnTo>
                <a:lnTo>
                  <a:pt x="442" y="353"/>
                </a:lnTo>
                <a:lnTo>
                  <a:pt x="443" y="352"/>
                </a:lnTo>
                <a:lnTo>
                  <a:pt x="444" y="349"/>
                </a:lnTo>
                <a:lnTo>
                  <a:pt x="445" y="334"/>
                </a:lnTo>
                <a:lnTo>
                  <a:pt x="446" y="328"/>
                </a:lnTo>
                <a:lnTo>
                  <a:pt x="447" y="329"/>
                </a:lnTo>
                <a:lnTo>
                  <a:pt x="448" y="329"/>
                </a:lnTo>
                <a:lnTo>
                  <a:pt x="449" y="327"/>
                </a:lnTo>
                <a:lnTo>
                  <a:pt x="450" y="332"/>
                </a:lnTo>
                <a:lnTo>
                  <a:pt x="451" y="331"/>
                </a:lnTo>
                <a:lnTo>
                  <a:pt x="452" y="330"/>
                </a:lnTo>
                <a:lnTo>
                  <a:pt x="453" y="333"/>
                </a:lnTo>
                <a:lnTo>
                  <a:pt x="454" y="334"/>
                </a:lnTo>
                <a:lnTo>
                  <a:pt x="455" y="346"/>
                </a:lnTo>
                <a:lnTo>
                  <a:pt x="456" y="343"/>
                </a:lnTo>
                <a:lnTo>
                  <a:pt x="457" y="346"/>
                </a:lnTo>
                <a:lnTo>
                  <a:pt x="458" y="350"/>
                </a:lnTo>
                <a:lnTo>
                  <a:pt x="459" y="356"/>
                </a:lnTo>
                <a:lnTo>
                  <a:pt x="460" y="360"/>
                </a:lnTo>
                <a:lnTo>
                  <a:pt x="461" y="362"/>
                </a:lnTo>
                <a:lnTo>
                  <a:pt x="462" y="377"/>
                </a:lnTo>
                <a:lnTo>
                  <a:pt x="463" y="375"/>
                </a:lnTo>
                <a:lnTo>
                  <a:pt x="464" y="388"/>
                </a:lnTo>
                <a:lnTo>
                  <a:pt x="465" y="395"/>
                </a:lnTo>
                <a:lnTo>
                  <a:pt x="466" y="403"/>
                </a:lnTo>
                <a:lnTo>
                  <a:pt x="467" y="411"/>
                </a:lnTo>
                <a:lnTo>
                  <a:pt x="467" y="408"/>
                </a:lnTo>
                <a:lnTo>
                  <a:pt x="468" y="404"/>
                </a:lnTo>
                <a:lnTo>
                  <a:pt x="469" y="404"/>
                </a:lnTo>
                <a:lnTo>
                  <a:pt x="470" y="393"/>
                </a:lnTo>
                <a:lnTo>
                  <a:pt x="471" y="383"/>
                </a:lnTo>
                <a:lnTo>
                  <a:pt x="472" y="358"/>
                </a:lnTo>
                <a:lnTo>
                  <a:pt x="473" y="341"/>
                </a:lnTo>
                <a:lnTo>
                  <a:pt x="474" y="316"/>
                </a:lnTo>
                <a:lnTo>
                  <a:pt x="475" y="306"/>
                </a:lnTo>
                <a:lnTo>
                  <a:pt x="476" y="295"/>
                </a:lnTo>
                <a:lnTo>
                  <a:pt x="477" y="290"/>
                </a:lnTo>
                <a:lnTo>
                  <a:pt x="478" y="286"/>
                </a:lnTo>
                <a:lnTo>
                  <a:pt x="479" y="284"/>
                </a:lnTo>
                <a:lnTo>
                  <a:pt x="480" y="284"/>
                </a:lnTo>
                <a:lnTo>
                  <a:pt x="481" y="289"/>
                </a:lnTo>
                <a:lnTo>
                  <a:pt x="482" y="291"/>
                </a:lnTo>
                <a:lnTo>
                  <a:pt x="483" y="280"/>
                </a:lnTo>
                <a:lnTo>
                  <a:pt x="484" y="286"/>
                </a:lnTo>
                <a:lnTo>
                  <a:pt x="485" y="288"/>
                </a:lnTo>
                <a:lnTo>
                  <a:pt x="486" y="292"/>
                </a:lnTo>
                <a:lnTo>
                  <a:pt x="487" y="297"/>
                </a:lnTo>
                <a:lnTo>
                  <a:pt x="488" y="291"/>
                </a:lnTo>
                <a:lnTo>
                  <a:pt x="489" y="295"/>
                </a:lnTo>
                <a:lnTo>
                  <a:pt x="490" y="295"/>
                </a:lnTo>
                <a:lnTo>
                  <a:pt x="491" y="299"/>
                </a:lnTo>
                <a:lnTo>
                  <a:pt x="492" y="296"/>
                </a:lnTo>
                <a:lnTo>
                  <a:pt x="493" y="298"/>
                </a:lnTo>
                <a:lnTo>
                  <a:pt x="494" y="300"/>
                </a:lnTo>
                <a:lnTo>
                  <a:pt x="495" y="295"/>
                </a:lnTo>
                <a:lnTo>
                  <a:pt x="496" y="295"/>
                </a:lnTo>
                <a:lnTo>
                  <a:pt x="497" y="302"/>
                </a:lnTo>
                <a:lnTo>
                  <a:pt x="498" y="295"/>
                </a:lnTo>
                <a:lnTo>
                  <a:pt x="498" y="284"/>
                </a:lnTo>
                <a:lnTo>
                  <a:pt x="499" y="287"/>
                </a:lnTo>
                <a:lnTo>
                  <a:pt x="500" y="285"/>
                </a:lnTo>
                <a:lnTo>
                  <a:pt x="501" y="288"/>
                </a:lnTo>
                <a:lnTo>
                  <a:pt x="502" y="294"/>
                </a:lnTo>
                <a:lnTo>
                  <a:pt x="503" y="291"/>
                </a:lnTo>
                <a:lnTo>
                  <a:pt x="504" y="287"/>
                </a:lnTo>
                <a:lnTo>
                  <a:pt x="505" y="293"/>
                </a:lnTo>
                <a:lnTo>
                  <a:pt x="506" y="280"/>
                </a:lnTo>
                <a:lnTo>
                  <a:pt x="507" y="278"/>
                </a:lnTo>
                <a:lnTo>
                  <a:pt x="508" y="282"/>
                </a:lnTo>
                <a:lnTo>
                  <a:pt x="509" y="275"/>
                </a:lnTo>
                <a:lnTo>
                  <a:pt x="510" y="278"/>
                </a:lnTo>
                <a:lnTo>
                  <a:pt x="511" y="274"/>
                </a:lnTo>
                <a:lnTo>
                  <a:pt x="512" y="275"/>
                </a:lnTo>
                <a:lnTo>
                  <a:pt x="513" y="281"/>
                </a:lnTo>
                <a:lnTo>
                  <a:pt x="514" y="285"/>
                </a:lnTo>
                <a:lnTo>
                  <a:pt x="515" y="283"/>
                </a:lnTo>
                <a:lnTo>
                  <a:pt x="516" y="283"/>
                </a:lnTo>
                <a:lnTo>
                  <a:pt x="517" y="282"/>
                </a:lnTo>
                <a:lnTo>
                  <a:pt x="518" y="284"/>
                </a:lnTo>
                <a:lnTo>
                  <a:pt x="519" y="282"/>
                </a:lnTo>
                <a:lnTo>
                  <a:pt x="520" y="282"/>
                </a:lnTo>
                <a:lnTo>
                  <a:pt x="521" y="277"/>
                </a:lnTo>
                <a:lnTo>
                  <a:pt x="522" y="280"/>
                </a:lnTo>
                <a:lnTo>
                  <a:pt x="523" y="285"/>
                </a:lnTo>
                <a:lnTo>
                  <a:pt x="524" y="282"/>
                </a:lnTo>
                <a:lnTo>
                  <a:pt x="525" y="287"/>
                </a:lnTo>
                <a:lnTo>
                  <a:pt x="526" y="282"/>
                </a:lnTo>
                <a:lnTo>
                  <a:pt x="527" y="280"/>
                </a:lnTo>
                <a:lnTo>
                  <a:pt x="528" y="276"/>
                </a:lnTo>
                <a:lnTo>
                  <a:pt x="529" y="282"/>
                </a:lnTo>
                <a:lnTo>
                  <a:pt x="529" y="281"/>
                </a:lnTo>
                <a:lnTo>
                  <a:pt x="530" y="280"/>
                </a:lnTo>
                <a:lnTo>
                  <a:pt x="531" y="278"/>
                </a:lnTo>
                <a:lnTo>
                  <a:pt x="532" y="277"/>
                </a:lnTo>
                <a:lnTo>
                  <a:pt x="533" y="267"/>
                </a:lnTo>
                <a:lnTo>
                  <a:pt x="534" y="243"/>
                </a:lnTo>
                <a:lnTo>
                  <a:pt x="535" y="218"/>
                </a:lnTo>
                <a:lnTo>
                  <a:pt x="536" y="105"/>
                </a:lnTo>
                <a:lnTo>
                  <a:pt x="537" y="18"/>
                </a:lnTo>
                <a:lnTo>
                  <a:pt x="538" y="10"/>
                </a:lnTo>
                <a:lnTo>
                  <a:pt x="539" y="50"/>
                </a:lnTo>
                <a:lnTo>
                  <a:pt x="540" y="124"/>
                </a:lnTo>
                <a:lnTo>
                  <a:pt x="541" y="162"/>
                </a:lnTo>
                <a:lnTo>
                  <a:pt x="542" y="233"/>
                </a:lnTo>
                <a:lnTo>
                  <a:pt x="543" y="334"/>
                </a:lnTo>
                <a:lnTo>
                  <a:pt x="544" y="344"/>
                </a:lnTo>
                <a:lnTo>
                  <a:pt x="545" y="340"/>
                </a:lnTo>
                <a:lnTo>
                  <a:pt x="546" y="330"/>
                </a:lnTo>
                <a:lnTo>
                  <a:pt x="547" y="307"/>
                </a:lnTo>
                <a:lnTo>
                  <a:pt x="548" y="308"/>
                </a:lnTo>
                <a:lnTo>
                  <a:pt x="549" y="311"/>
                </a:lnTo>
                <a:lnTo>
                  <a:pt x="550" y="309"/>
                </a:lnTo>
                <a:lnTo>
                  <a:pt x="551" y="313"/>
                </a:lnTo>
                <a:lnTo>
                  <a:pt x="552" y="315"/>
                </a:lnTo>
                <a:lnTo>
                  <a:pt x="553" y="313"/>
                </a:lnTo>
                <a:lnTo>
                  <a:pt x="554" y="314"/>
                </a:lnTo>
                <a:lnTo>
                  <a:pt x="555" y="323"/>
                </a:lnTo>
                <a:lnTo>
                  <a:pt x="556" y="323"/>
                </a:lnTo>
                <a:lnTo>
                  <a:pt x="557" y="320"/>
                </a:lnTo>
                <a:lnTo>
                  <a:pt x="558" y="326"/>
                </a:lnTo>
                <a:lnTo>
                  <a:pt x="559" y="330"/>
                </a:lnTo>
                <a:lnTo>
                  <a:pt x="560" y="330"/>
                </a:lnTo>
                <a:lnTo>
                  <a:pt x="561" y="336"/>
                </a:lnTo>
                <a:lnTo>
                  <a:pt x="561" y="344"/>
                </a:lnTo>
                <a:lnTo>
                  <a:pt x="562" y="343"/>
                </a:lnTo>
                <a:lnTo>
                  <a:pt x="563" y="356"/>
                </a:lnTo>
                <a:lnTo>
                  <a:pt x="564" y="364"/>
                </a:lnTo>
                <a:lnTo>
                  <a:pt x="565" y="367"/>
                </a:lnTo>
                <a:lnTo>
                  <a:pt x="566" y="375"/>
                </a:lnTo>
                <a:lnTo>
                  <a:pt x="567" y="383"/>
                </a:lnTo>
                <a:lnTo>
                  <a:pt x="568" y="392"/>
                </a:lnTo>
                <a:lnTo>
                  <a:pt x="569" y="392"/>
                </a:lnTo>
                <a:lnTo>
                  <a:pt x="570" y="388"/>
                </a:lnTo>
                <a:lnTo>
                  <a:pt x="571" y="385"/>
                </a:lnTo>
                <a:lnTo>
                  <a:pt x="572" y="379"/>
                </a:lnTo>
                <a:lnTo>
                  <a:pt x="573" y="364"/>
                </a:lnTo>
                <a:lnTo>
                  <a:pt x="574" y="341"/>
                </a:lnTo>
                <a:lnTo>
                  <a:pt x="575" y="324"/>
                </a:lnTo>
                <a:lnTo>
                  <a:pt x="576" y="304"/>
                </a:lnTo>
                <a:lnTo>
                  <a:pt x="577" y="290"/>
                </a:lnTo>
                <a:lnTo>
                  <a:pt x="578" y="280"/>
                </a:lnTo>
                <a:lnTo>
                  <a:pt x="579" y="278"/>
                </a:lnTo>
                <a:lnTo>
                  <a:pt x="580" y="275"/>
                </a:lnTo>
                <a:lnTo>
                  <a:pt x="581" y="282"/>
                </a:lnTo>
                <a:lnTo>
                  <a:pt x="582" y="274"/>
                </a:lnTo>
                <a:lnTo>
                  <a:pt x="583" y="275"/>
                </a:lnTo>
                <a:lnTo>
                  <a:pt x="584" y="280"/>
                </a:lnTo>
                <a:lnTo>
                  <a:pt x="585" y="275"/>
                </a:lnTo>
                <a:lnTo>
                  <a:pt x="586" y="274"/>
                </a:lnTo>
                <a:lnTo>
                  <a:pt x="587" y="280"/>
                </a:lnTo>
                <a:lnTo>
                  <a:pt x="588" y="282"/>
                </a:lnTo>
                <a:lnTo>
                  <a:pt x="589" y="285"/>
                </a:lnTo>
                <a:lnTo>
                  <a:pt x="590" y="291"/>
                </a:lnTo>
                <a:lnTo>
                  <a:pt x="591" y="287"/>
                </a:lnTo>
                <a:lnTo>
                  <a:pt x="592" y="287"/>
                </a:lnTo>
                <a:lnTo>
                  <a:pt x="592" y="286"/>
                </a:lnTo>
                <a:lnTo>
                  <a:pt x="593" y="285"/>
                </a:lnTo>
                <a:lnTo>
                  <a:pt x="594" y="287"/>
                </a:lnTo>
                <a:lnTo>
                  <a:pt x="595" y="291"/>
                </a:lnTo>
                <a:lnTo>
                  <a:pt x="596" y="287"/>
                </a:lnTo>
                <a:lnTo>
                  <a:pt x="597" y="289"/>
                </a:lnTo>
                <a:lnTo>
                  <a:pt x="598" y="291"/>
                </a:lnTo>
                <a:lnTo>
                  <a:pt x="599" y="289"/>
                </a:lnTo>
                <a:lnTo>
                  <a:pt x="600" y="284"/>
                </a:lnTo>
                <a:lnTo>
                  <a:pt x="601" y="288"/>
                </a:lnTo>
                <a:lnTo>
                  <a:pt x="602" y="278"/>
                </a:lnTo>
                <a:lnTo>
                  <a:pt x="603" y="278"/>
                </a:lnTo>
                <a:lnTo>
                  <a:pt x="604" y="277"/>
                </a:lnTo>
                <a:lnTo>
                  <a:pt x="605" y="283"/>
                </a:lnTo>
                <a:lnTo>
                  <a:pt x="606" y="284"/>
                </a:lnTo>
                <a:lnTo>
                  <a:pt x="607" y="287"/>
                </a:lnTo>
                <a:lnTo>
                  <a:pt x="608" y="282"/>
                </a:lnTo>
                <a:lnTo>
                  <a:pt x="609" y="271"/>
                </a:lnTo>
                <a:lnTo>
                  <a:pt x="610" y="275"/>
                </a:lnTo>
                <a:lnTo>
                  <a:pt x="611" y="269"/>
                </a:lnTo>
                <a:lnTo>
                  <a:pt x="612" y="264"/>
                </a:lnTo>
                <a:lnTo>
                  <a:pt x="613" y="274"/>
                </a:lnTo>
                <a:lnTo>
                  <a:pt x="614" y="267"/>
                </a:lnTo>
                <a:lnTo>
                  <a:pt x="615" y="272"/>
                </a:lnTo>
                <a:lnTo>
                  <a:pt x="616" y="278"/>
                </a:lnTo>
                <a:lnTo>
                  <a:pt x="617" y="265"/>
                </a:lnTo>
                <a:lnTo>
                  <a:pt x="618" y="262"/>
                </a:lnTo>
                <a:lnTo>
                  <a:pt x="619" y="273"/>
                </a:lnTo>
                <a:lnTo>
                  <a:pt x="620" y="268"/>
                </a:lnTo>
                <a:lnTo>
                  <a:pt x="621" y="270"/>
                </a:lnTo>
                <a:lnTo>
                  <a:pt x="622" y="272"/>
                </a:lnTo>
                <a:lnTo>
                  <a:pt x="623" y="272"/>
                </a:lnTo>
                <a:lnTo>
                  <a:pt x="623" y="276"/>
                </a:lnTo>
                <a:lnTo>
                  <a:pt x="624" y="276"/>
                </a:lnTo>
                <a:lnTo>
                  <a:pt x="625" y="282"/>
                </a:lnTo>
                <a:lnTo>
                  <a:pt x="626" y="270"/>
                </a:lnTo>
                <a:lnTo>
                  <a:pt x="627" y="270"/>
                </a:lnTo>
                <a:lnTo>
                  <a:pt x="628" y="272"/>
                </a:lnTo>
                <a:lnTo>
                  <a:pt x="629" y="269"/>
                </a:lnTo>
                <a:lnTo>
                  <a:pt x="630" y="272"/>
                </a:lnTo>
                <a:lnTo>
                  <a:pt x="631" y="273"/>
                </a:lnTo>
                <a:lnTo>
                  <a:pt x="632" y="275"/>
                </a:lnTo>
                <a:lnTo>
                  <a:pt x="633" y="274"/>
                </a:lnTo>
                <a:lnTo>
                  <a:pt x="634" y="273"/>
                </a:lnTo>
                <a:lnTo>
                  <a:pt x="635" y="269"/>
                </a:lnTo>
                <a:lnTo>
                  <a:pt x="636" y="269"/>
                </a:lnTo>
                <a:lnTo>
                  <a:pt x="637" y="256"/>
                </a:lnTo>
                <a:lnTo>
                  <a:pt x="638" y="220"/>
                </a:lnTo>
                <a:lnTo>
                  <a:pt x="639" y="189"/>
                </a:lnTo>
                <a:lnTo>
                  <a:pt x="640" y="74"/>
                </a:lnTo>
                <a:lnTo>
                  <a:pt x="641" y="14"/>
                </a:lnTo>
                <a:lnTo>
                  <a:pt x="642" y="13"/>
                </a:lnTo>
                <a:lnTo>
                  <a:pt x="643" y="94"/>
                </a:lnTo>
                <a:lnTo>
                  <a:pt x="644" y="134"/>
                </a:lnTo>
                <a:lnTo>
                  <a:pt x="645" y="191"/>
                </a:lnTo>
                <a:lnTo>
                  <a:pt x="646" y="282"/>
                </a:lnTo>
                <a:lnTo>
                  <a:pt x="647" y="314"/>
                </a:lnTo>
                <a:lnTo>
                  <a:pt x="648" y="329"/>
                </a:lnTo>
                <a:lnTo>
                  <a:pt x="649" y="325"/>
                </a:lnTo>
                <a:lnTo>
                  <a:pt x="650" y="317"/>
                </a:lnTo>
                <a:lnTo>
                  <a:pt x="651" y="308"/>
                </a:lnTo>
                <a:lnTo>
                  <a:pt x="652" y="301"/>
                </a:lnTo>
                <a:lnTo>
                  <a:pt x="653" y="295"/>
                </a:lnTo>
                <a:lnTo>
                  <a:pt x="654" y="301"/>
                </a:lnTo>
                <a:lnTo>
                  <a:pt x="654" y="305"/>
                </a:lnTo>
                <a:lnTo>
                  <a:pt x="655" y="304"/>
                </a:lnTo>
                <a:lnTo>
                  <a:pt x="656" y="312"/>
                </a:lnTo>
                <a:lnTo>
                  <a:pt x="657" y="307"/>
                </a:lnTo>
                <a:lnTo>
                  <a:pt x="658" y="312"/>
                </a:lnTo>
                <a:lnTo>
                  <a:pt x="659" y="313"/>
                </a:lnTo>
                <a:lnTo>
                  <a:pt x="660" y="313"/>
                </a:lnTo>
                <a:lnTo>
                  <a:pt x="661" y="319"/>
                </a:lnTo>
                <a:lnTo>
                  <a:pt x="662" y="322"/>
                </a:lnTo>
                <a:lnTo>
                  <a:pt x="663" y="329"/>
                </a:lnTo>
                <a:lnTo>
                  <a:pt x="664" y="330"/>
                </a:lnTo>
                <a:lnTo>
                  <a:pt x="665" y="326"/>
                </a:lnTo>
                <a:lnTo>
                  <a:pt x="666" y="343"/>
                </a:lnTo>
                <a:lnTo>
                  <a:pt x="667" y="349"/>
                </a:lnTo>
                <a:lnTo>
                  <a:pt x="668" y="352"/>
                </a:lnTo>
                <a:lnTo>
                  <a:pt x="669" y="364"/>
                </a:lnTo>
                <a:lnTo>
                  <a:pt x="670" y="370"/>
                </a:lnTo>
                <a:lnTo>
                  <a:pt x="671" y="373"/>
                </a:lnTo>
                <a:lnTo>
                  <a:pt x="672" y="381"/>
                </a:lnTo>
                <a:lnTo>
                  <a:pt x="673" y="384"/>
                </a:lnTo>
                <a:lnTo>
                  <a:pt x="674" y="378"/>
                </a:lnTo>
                <a:lnTo>
                  <a:pt x="675" y="375"/>
                </a:lnTo>
                <a:lnTo>
                  <a:pt x="676" y="363"/>
                </a:lnTo>
                <a:lnTo>
                  <a:pt x="677" y="357"/>
                </a:lnTo>
                <a:lnTo>
                  <a:pt x="678" y="334"/>
                </a:lnTo>
                <a:lnTo>
                  <a:pt x="679" y="315"/>
                </a:lnTo>
                <a:lnTo>
                  <a:pt x="680" y="296"/>
                </a:lnTo>
                <a:lnTo>
                  <a:pt x="681" y="293"/>
                </a:lnTo>
                <a:lnTo>
                  <a:pt x="682" y="277"/>
                </a:lnTo>
                <a:lnTo>
                  <a:pt x="683" y="269"/>
                </a:lnTo>
                <a:lnTo>
                  <a:pt x="684" y="282"/>
                </a:lnTo>
                <a:lnTo>
                  <a:pt x="685" y="271"/>
                </a:lnTo>
                <a:lnTo>
                  <a:pt x="685" y="276"/>
                </a:lnTo>
                <a:lnTo>
                  <a:pt x="686" y="275"/>
                </a:lnTo>
                <a:lnTo>
                  <a:pt x="687" y="272"/>
                </a:lnTo>
                <a:lnTo>
                  <a:pt x="688" y="272"/>
                </a:lnTo>
                <a:lnTo>
                  <a:pt x="689" y="278"/>
                </a:lnTo>
                <a:lnTo>
                  <a:pt x="690" y="280"/>
                </a:lnTo>
                <a:lnTo>
                  <a:pt x="691" y="282"/>
                </a:lnTo>
                <a:lnTo>
                  <a:pt x="692" y="285"/>
                </a:lnTo>
                <a:lnTo>
                  <a:pt x="693" y="282"/>
                </a:lnTo>
                <a:lnTo>
                  <a:pt x="694" y="286"/>
                </a:lnTo>
                <a:lnTo>
                  <a:pt x="695" y="291"/>
                </a:lnTo>
                <a:lnTo>
                  <a:pt x="696" y="281"/>
                </a:lnTo>
                <a:lnTo>
                  <a:pt x="697" y="287"/>
                </a:lnTo>
                <a:lnTo>
                  <a:pt x="698" y="291"/>
                </a:lnTo>
                <a:lnTo>
                  <a:pt x="699" y="289"/>
                </a:lnTo>
                <a:lnTo>
                  <a:pt x="700" y="288"/>
                </a:lnTo>
                <a:lnTo>
                  <a:pt x="701" y="287"/>
                </a:lnTo>
                <a:lnTo>
                  <a:pt x="702" y="281"/>
                </a:lnTo>
                <a:lnTo>
                  <a:pt x="703" y="286"/>
                </a:lnTo>
                <a:lnTo>
                  <a:pt x="704" y="281"/>
                </a:lnTo>
                <a:lnTo>
                  <a:pt x="705" y="279"/>
                </a:lnTo>
                <a:lnTo>
                  <a:pt x="706" y="282"/>
                </a:lnTo>
                <a:lnTo>
                  <a:pt x="707" y="278"/>
                </a:lnTo>
                <a:lnTo>
                  <a:pt x="708" y="279"/>
                </a:lnTo>
                <a:lnTo>
                  <a:pt x="709" y="287"/>
                </a:lnTo>
                <a:lnTo>
                  <a:pt x="710" y="278"/>
                </a:lnTo>
                <a:lnTo>
                  <a:pt x="711" y="278"/>
                </a:lnTo>
                <a:lnTo>
                  <a:pt x="712" y="282"/>
                </a:lnTo>
                <a:lnTo>
                  <a:pt x="713" y="269"/>
                </a:lnTo>
                <a:lnTo>
                  <a:pt x="714" y="270"/>
                </a:lnTo>
                <a:lnTo>
                  <a:pt x="715" y="274"/>
                </a:lnTo>
                <a:lnTo>
                  <a:pt x="716" y="276"/>
                </a:lnTo>
                <a:lnTo>
                  <a:pt x="716" y="264"/>
                </a:lnTo>
                <a:lnTo>
                  <a:pt x="717" y="270"/>
                </a:lnTo>
                <a:lnTo>
                  <a:pt x="718" y="270"/>
                </a:lnTo>
                <a:lnTo>
                  <a:pt x="719" y="269"/>
                </a:lnTo>
                <a:lnTo>
                  <a:pt x="720" y="278"/>
                </a:lnTo>
                <a:lnTo>
                  <a:pt x="721" y="277"/>
                </a:lnTo>
                <a:lnTo>
                  <a:pt x="722" y="269"/>
                </a:lnTo>
                <a:lnTo>
                  <a:pt x="723" y="269"/>
                </a:lnTo>
                <a:lnTo>
                  <a:pt x="724" y="276"/>
                </a:lnTo>
                <a:lnTo>
                  <a:pt x="725" y="278"/>
                </a:lnTo>
                <a:lnTo>
                  <a:pt x="726" y="274"/>
                </a:lnTo>
                <a:lnTo>
                  <a:pt x="727" y="274"/>
                </a:lnTo>
                <a:lnTo>
                  <a:pt x="728" y="281"/>
                </a:lnTo>
                <a:lnTo>
                  <a:pt x="729" y="276"/>
                </a:lnTo>
                <a:lnTo>
                  <a:pt x="730" y="267"/>
                </a:lnTo>
                <a:lnTo>
                  <a:pt x="731" y="272"/>
                </a:lnTo>
                <a:lnTo>
                  <a:pt x="732" y="269"/>
                </a:lnTo>
                <a:lnTo>
                  <a:pt x="733" y="278"/>
                </a:lnTo>
                <a:lnTo>
                  <a:pt x="734" y="277"/>
                </a:lnTo>
                <a:lnTo>
                  <a:pt x="735" y="273"/>
                </a:lnTo>
                <a:lnTo>
                  <a:pt x="736" y="274"/>
                </a:lnTo>
                <a:lnTo>
                  <a:pt x="737" y="270"/>
                </a:lnTo>
                <a:lnTo>
                  <a:pt x="738" y="272"/>
                </a:lnTo>
                <a:lnTo>
                  <a:pt x="739" y="275"/>
                </a:lnTo>
                <a:lnTo>
                  <a:pt x="740" y="252"/>
                </a:lnTo>
                <a:lnTo>
                  <a:pt x="741" y="231"/>
                </a:lnTo>
                <a:lnTo>
                  <a:pt x="742" y="217"/>
                </a:lnTo>
                <a:lnTo>
                  <a:pt x="743" y="113"/>
                </a:lnTo>
                <a:lnTo>
                  <a:pt x="744" y="22"/>
                </a:lnTo>
                <a:lnTo>
                  <a:pt x="745" y="13"/>
                </a:lnTo>
                <a:lnTo>
                  <a:pt x="746" y="63"/>
                </a:lnTo>
                <a:lnTo>
                  <a:pt x="747" y="120"/>
                </a:lnTo>
                <a:lnTo>
                  <a:pt x="747" y="163"/>
                </a:lnTo>
                <a:lnTo>
                  <a:pt x="748" y="229"/>
                </a:lnTo>
                <a:lnTo>
                  <a:pt x="749" y="325"/>
                </a:lnTo>
                <a:lnTo>
                  <a:pt x="750" y="344"/>
                </a:lnTo>
                <a:lnTo>
                  <a:pt x="751" y="316"/>
                </a:lnTo>
                <a:lnTo>
                  <a:pt x="752" y="318"/>
                </a:lnTo>
                <a:lnTo>
                  <a:pt x="753" y="313"/>
                </a:lnTo>
                <a:lnTo>
                  <a:pt x="754" y="294"/>
                </a:lnTo>
                <a:lnTo>
                  <a:pt x="755" y="293"/>
                </a:lnTo>
                <a:lnTo>
                  <a:pt x="756" y="304"/>
                </a:lnTo>
                <a:lnTo>
                  <a:pt x="757" y="309"/>
                </a:lnTo>
                <a:lnTo>
                  <a:pt x="758" y="302"/>
                </a:lnTo>
                <a:lnTo>
                  <a:pt x="759" y="302"/>
                </a:lnTo>
                <a:lnTo>
                  <a:pt x="760" y="306"/>
                </a:lnTo>
                <a:lnTo>
                  <a:pt x="761" y="312"/>
                </a:lnTo>
                <a:lnTo>
                  <a:pt x="762" y="315"/>
                </a:lnTo>
                <a:lnTo>
                  <a:pt x="763" y="318"/>
                </a:lnTo>
                <a:lnTo>
                  <a:pt x="764" y="323"/>
                </a:lnTo>
                <a:lnTo>
                  <a:pt x="765" y="318"/>
                </a:lnTo>
                <a:lnTo>
                  <a:pt x="766" y="323"/>
                </a:lnTo>
                <a:lnTo>
                  <a:pt x="767" y="332"/>
                </a:lnTo>
                <a:lnTo>
                  <a:pt x="768" y="339"/>
                </a:lnTo>
                <a:lnTo>
                  <a:pt x="769" y="343"/>
                </a:lnTo>
                <a:lnTo>
                  <a:pt x="770" y="339"/>
                </a:lnTo>
                <a:lnTo>
                  <a:pt x="771" y="349"/>
                </a:lnTo>
                <a:lnTo>
                  <a:pt x="772" y="357"/>
                </a:lnTo>
                <a:lnTo>
                  <a:pt x="773" y="363"/>
                </a:lnTo>
                <a:lnTo>
                  <a:pt x="774" y="371"/>
                </a:lnTo>
                <a:lnTo>
                  <a:pt x="775" y="379"/>
                </a:lnTo>
                <a:lnTo>
                  <a:pt x="776" y="379"/>
                </a:lnTo>
                <a:lnTo>
                  <a:pt x="777" y="389"/>
                </a:lnTo>
                <a:lnTo>
                  <a:pt x="778" y="386"/>
                </a:lnTo>
                <a:lnTo>
                  <a:pt x="778" y="358"/>
                </a:lnTo>
                <a:lnTo>
                  <a:pt x="779" y="355"/>
                </a:lnTo>
                <a:lnTo>
                  <a:pt x="780" y="339"/>
                </a:lnTo>
                <a:lnTo>
                  <a:pt x="781" y="323"/>
                </a:lnTo>
                <a:lnTo>
                  <a:pt x="782" y="301"/>
                </a:lnTo>
                <a:lnTo>
                  <a:pt x="783" y="280"/>
                </a:lnTo>
                <a:lnTo>
                  <a:pt x="784" y="278"/>
                </a:lnTo>
                <a:lnTo>
                  <a:pt x="785" y="278"/>
                </a:lnTo>
                <a:lnTo>
                  <a:pt x="786" y="273"/>
                </a:lnTo>
                <a:lnTo>
                  <a:pt x="787" y="269"/>
                </a:lnTo>
                <a:lnTo>
                  <a:pt x="788" y="271"/>
                </a:lnTo>
                <a:lnTo>
                  <a:pt x="789" y="274"/>
                </a:lnTo>
                <a:lnTo>
                  <a:pt x="790" y="271"/>
                </a:lnTo>
                <a:lnTo>
                  <a:pt x="791" y="272"/>
                </a:lnTo>
                <a:lnTo>
                  <a:pt x="792" y="278"/>
                </a:lnTo>
                <a:lnTo>
                  <a:pt x="793" y="281"/>
                </a:lnTo>
                <a:lnTo>
                  <a:pt x="794" y="272"/>
                </a:lnTo>
                <a:lnTo>
                  <a:pt x="795" y="280"/>
                </a:lnTo>
                <a:lnTo>
                  <a:pt x="796" y="280"/>
                </a:lnTo>
                <a:lnTo>
                  <a:pt x="797" y="285"/>
                </a:lnTo>
                <a:lnTo>
                  <a:pt x="798" y="283"/>
                </a:lnTo>
                <a:lnTo>
                  <a:pt x="799" y="283"/>
                </a:lnTo>
                <a:lnTo>
                  <a:pt x="800" y="291"/>
                </a:lnTo>
                <a:lnTo>
                  <a:pt x="801" y="294"/>
                </a:lnTo>
                <a:lnTo>
                  <a:pt x="802" y="283"/>
                </a:lnTo>
                <a:lnTo>
                  <a:pt x="803" y="287"/>
                </a:lnTo>
                <a:lnTo>
                  <a:pt x="804" y="291"/>
                </a:lnTo>
                <a:lnTo>
                  <a:pt x="805" y="289"/>
                </a:lnTo>
                <a:lnTo>
                  <a:pt x="806" y="283"/>
                </a:lnTo>
                <a:lnTo>
                  <a:pt x="807" y="281"/>
                </a:lnTo>
                <a:lnTo>
                  <a:pt x="808" y="285"/>
                </a:lnTo>
                <a:lnTo>
                  <a:pt x="809" y="280"/>
                </a:lnTo>
                <a:lnTo>
                  <a:pt x="810" y="285"/>
                </a:lnTo>
                <a:lnTo>
                  <a:pt x="810" y="287"/>
                </a:lnTo>
                <a:lnTo>
                  <a:pt x="811" y="286"/>
                </a:lnTo>
                <a:lnTo>
                  <a:pt x="812" y="289"/>
                </a:lnTo>
                <a:lnTo>
                  <a:pt x="813" y="281"/>
                </a:lnTo>
                <a:lnTo>
                  <a:pt x="814" y="277"/>
                </a:lnTo>
                <a:lnTo>
                  <a:pt x="815" y="280"/>
                </a:lnTo>
                <a:lnTo>
                  <a:pt x="816" y="267"/>
                </a:lnTo>
                <a:lnTo>
                  <a:pt x="817" y="267"/>
                </a:lnTo>
                <a:lnTo>
                  <a:pt x="818" y="278"/>
                </a:lnTo>
                <a:lnTo>
                  <a:pt x="819" y="270"/>
                </a:lnTo>
                <a:lnTo>
                  <a:pt x="820" y="274"/>
                </a:lnTo>
                <a:lnTo>
                  <a:pt x="821" y="279"/>
                </a:lnTo>
                <a:lnTo>
                  <a:pt x="822" y="270"/>
                </a:lnTo>
                <a:lnTo>
                  <a:pt x="823" y="275"/>
                </a:lnTo>
                <a:lnTo>
                  <a:pt x="824" y="277"/>
                </a:lnTo>
                <a:lnTo>
                  <a:pt x="825" y="282"/>
                </a:lnTo>
                <a:lnTo>
                  <a:pt x="826" y="281"/>
                </a:lnTo>
                <a:lnTo>
                  <a:pt x="827" y="277"/>
                </a:lnTo>
                <a:lnTo>
                  <a:pt x="828" y="278"/>
                </a:lnTo>
                <a:lnTo>
                  <a:pt x="829" y="273"/>
                </a:lnTo>
                <a:lnTo>
                  <a:pt x="830" y="282"/>
                </a:lnTo>
                <a:lnTo>
                  <a:pt x="831" y="276"/>
                </a:lnTo>
                <a:lnTo>
                  <a:pt x="832" y="278"/>
                </a:lnTo>
                <a:lnTo>
                  <a:pt x="833" y="272"/>
                </a:lnTo>
                <a:lnTo>
                  <a:pt x="834" y="271"/>
                </a:lnTo>
                <a:lnTo>
                  <a:pt x="835" y="284"/>
                </a:lnTo>
                <a:lnTo>
                  <a:pt x="836" y="279"/>
                </a:lnTo>
                <a:lnTo>
                  <a:pt x="837" y="279"/>
                </a:lnTo>
                <a:lnTo>
                  <a:pt x="838" y="284"/>
                </a:lnTo>
                <a:lnTo>
                  <a:pt x="839" y="280"/>
                </a:lnTo>
                <a:lnTo>
                  <a:pt x="840" y="278"/>
                </a:lnTo>
                <a:lnTo>
                  <a:pt x="841" y="278"/>
                </a:lnTo>
                <a:lnTo>
                  <a:pt x="841" y="285"/>
                </a:lnTo>
                <a:lnTo>
                  <a:pt x="842" y="263"/>
                </a:lnTo>
                <a:lnTo>
                  <a:pt x="843" y="235"/>
                </a:lnTo>
                <a:lnTo>
                  <a:pt x="844" y="184"/>
                </a:lnTo>
                <a:lnTo>
                  <a:pt x="845" y="68"/>
                </a:lnTo>
                <a:lnTo>
                  <a:pt x="846" y="14"/>
                </a:lnTo>
                <a:lnTo>
                  <a:pt x="847" y="10"/>
                </a:lnTo>
                <a:lnTo>
                  <a:pt x="848" y="83"/>
                </a:lnTo>
                <a:lnTo>
                  <a:pt x="849" y="112"/>
                </a:lnTo>
                <a:lnTo>
                  <a:pt x="850" y="182"/>
                </a:lnTo>
                <a:lnTo>
                  <a:pt x="851" y="278"/>
                </a:lnTo>
                <a:lnTo>
                  <a:pt x="852" y="333"/>
                </a:lnTo>
                <a:lnTo>
                  <a:pt x="853" y="343"/>
                </a:lnTo>
                <a:lnTo>
                  <a:pt x="854" y="337"/>
                </a:lnTo>
                <a:lnTo>
                  <a:pt x="855" y="321"/>
                </a:lnTo>
                <a:lnTo>
                  <a:pt x="856" y="315"/>
                </a:lnTo>
                <a:lnTo>
                  <a:pt x="857" y="309"/>
                </a:lnTo>
                <a:lnTo>
                  <a:pt x="858" y="307"/>
                </a:lnTo>
                <a:lnTo>
                  <a:pt x="859" y="310"/>
                </a:lnTo>
                <a:lnTo>
                  <a:pt x="860" y="309"/>
                </a:lnTo>
                <a:lnTo>
                  <a:pt x="861" y="313"/>
                </a:lnTo>
                <a:lnTo>
                  <a:pt x="862" y="317"/>
                </a:lnTo>
                <a:lnTo>
                  <a:pt x="863" y="318"/>
                </a:lnTo>
                <a:lnTo>
                  <a:pt x="864" y="321"/>
                </a:lnTo>
                <a:lnTo>
                  <a:pt x="865" y="321"/>
                </a:lnTo>
                <a:lnTo>
                  <a:pt x="866" y="325"/>
                </a:lnTo>
                <a:lnTo>
                  <a:pt x="867" y="327"/>
                </a:lnTo>
                <a:lnTo>
                  <a:pt x="868" y="334"/>
                </a:lnTo>
                <a:lnTo>
                  <a:pt x="869" y="341"/>
                </a:lnTo>
                <a:lnTo>
                  <a:pt x="870" y="345"/>
                </a:lnTo>
                <a:lnTo>
                  <a:pt x="871" y="345"/>
                </a:lnTo>
                <a:lnTo>
                  <a:pt x="872" y="356"/>
                </a:lnTo>
                <a:lnTo>
                  <a:pt x="873" y="362"/>
                </a:lnTo>
                <a:lnTo>
                  <a:pt x="874" y="365"/>
                </a:lnTo>
                <a:lnTo>
                  <a:pt x="875" y="375"/>
                </a:lnTo>
                <a:lnTo>
                  <a:pt x="876" y="376"/>
                </a:lnTo>
                <a:lnTo>
                  <a:pt x="877" y="383"/>
                </a:lnTo>
                <a:lnTo>
                  <a:pt x="878" y="392"/>
                </a:lnTo>
                <a:lnTo>
                  <a:pt x="879" y="392"/>
                </a:lnTo>
                <a:lnTo>
                  <a:pt x="880" y="388"/>
                </a:lnTo>
                <a:lnTo>
                  <a:pt x="880" y="382"/>
                </a:lnTo>
                <a:lnTo>
                  <a:pt x="881" y="370"/>
                </a:lnTo>
                <a:lnTo>
                  <a:pt x="882" y="355"/>
                </a:lnTo>
                <a:lnTo>
                  <a:pt x="883" y="337"/>
                </a:lnTo>
                <a:lnTo>
                  <a:pt x="884" y="317"/>
                </a:lnTo>
                <a:lnTo>
                  <a:pt x="885" y="304"/>
                </a:lnTo>
                <a:lnTo>
                  <a:pt x="886" y="287"/>
                </a:lnTo>
                <a:lnTo>
                  <a:pt x="887" y="286"/>
                </a:lnTo>
                <a:lnTo>
                  <a:pt x="888" y="276"/>
                </a:lnTo>
                <a:lnTo>
                  <a:pt x="889" y="278"/>
                </a:lnTo>
                <a:lnTo>
                  <a:pt x="890" y="274"/>
                </a:lnTo>
                <a:lnTo>
                  <a:pt x="891" y="277"/>
                </a:lnTo>
                <a:lnTo>
                  <a:pt x="892" y="276"/>
                </a:lnTo>
                <a:lnTo>
                  <a:pt x="893" y="271"/>
                </a:lnTo>
                <a:lnTo>
                  <a:pt x="894" y="282"/>
                </a:lnTo>
                <a:lnTo>
                  <a:pt x="895" y="281"/>
                </a:lnTo>
                <a:lnTo>
                  <a:pt x="896" y="278"/>
                </a:lnTo>
                <a:lnTo>
                  <a:pt x="897" y="283"/>
                </a:lnTo>
                <a:lnTo>
                  <a:pt x="898" y="282"/>
                </a:lnTo>
                <a:lnTo>
                  <a:pt x="899" y="281"/>
                </a:lnTo>
                <a:lnTo>
                  <a:pt x="900" y="286"/>
                </a:lnTo>
                <a:lnTo>
                  <a:pt x="901" y="287"/>
                </a:lnTo>
                <a:lnTo>
                  <a:pt x="902" y="287"/>
                </a:lnTo>
                <a:lnTo>
                  <a:pt x="903" y="288"/>
                </a:lnTo>
                <a:lnTo>
                  <a:pt x="904" y="286"/>
                </a:lnTo>
                <a:lnTo>
                  <a:pt x="905" y="285"/>
                </a:lnTo>
                <a:lnTo>
                  <a:pt x="906" y="289"/>
                </a:lnTo>
                <a:lnTo>
                  <a:pt x="907" y="282"/>
                </a:lnTo>
                <a:lnTo>
                  <a:pt x="908" y="278"/>
                </a:lnTo>
                <a:lnTo>
                  <a:pt x="909" y="283"/>
                </a:lnTo>
                <a:lnTo>
                  <a:pt x="910" y="285"/>
                </a:lnTo>
                <a:lnTo>
                  <a:pt x="911" y="280"/>
                </a:lnTo>
                <a:lnTo>
                  <a:pt x="911" y="282"/>
                </a:lnTo>
                <a:lnTo>
                  <a:pt x="912" y="287"/>
                </a:lnTo>
                <a:lnTo>
                  <a:pt x="913" y="279"/>
                </a:lnTo>
                <a:lnTo>
                  <a:pt x="914" y="285"/>
                </a:lnTo>
                <a:lnTo>
                  <a:pt x="915" y="275"/>
                </a:lnTo>
                <a:lnTo>
                  <a:pt x="916" y="274"/>
                </a:lnTo>
                <a:lnTo>
                  <a:pt x="917" y="278"/>
                </a:lnTo>
                <a:lnTo>
                  <a:pt x="918" y="271"/>
                </a:lnTo>
                <a:lnTo>
                  <a:pt x="919" y="269"/>
                </a:lnTo>
                <a:lnTo>
                  <a:pt x="920" y="274"/>
                </a:lnTo>
                <a:lnTo>
                  <a:pt x="921" y="276"/>
                </a:lnTo>
                <a:lnTo>
                  <a:pt x="922" y="273"/>
                </a:lnTo>
                <a:lnTo>
                  <a:pt x="923" y="270"/>
                </a:lnTo>
                <a:lnTo>
                  <a:pt x="924" y="277"/>
                </a:lnTo>
                <a:lnTo>
                  <a:pt x="925" y="277"/>
                </a:lnTo>
                <a:lnTo>
                  <a:pt x="926" y="274"/>
                </a:lnTo>
                <a:lnTo>
                  <a:pt x="927" y="274"/>
                </a:lnTo>
                <a:lnTo>
                  <a:pt x="928" y="280"/>
                </a:lnTo>
                <a:lnTo>
                  <a:pt x="929" y="282"/>
                </a:lnTo>
                <a:lnTo>
                  <a:pt x="930" y="274"/>
                </a:lnTo>
                <a:lnTo>
                  <a:pt x="931" y="272"/>
                </a:lnTo>
                <a:lnTo>
                  <a:pt x="932" y="276"/>
                </a:lnTo>
                <a:lnTo>
                  <a:pt x="933" y="275"/>
                </a:lnTo>
                <a:lnTo>
                  <a:pt x="934" y="271"/>
                </a:lnTo>
                <a:lnTo>
                  <a:pt x="935" y="265"/>
                </a:lnTo>
                <a:lnTo>
                  <a:pt x="936" y="274"/>
                </a:lnTo>
                <a:lnTo>
                  <a:pt x="937" y="269"/>
                </a:lnTo>
                <a:lnTo>
                  <a:pt x="938" y="266"/>
                </a:lnTo>
                <a:lnTo>
                  <a:pt x="939" y="274"/>
                </a:lnTo>
                <a:lnTo>
                  <a:pt x="940" y="273"/>
                </a:lnTo>
                <a:lnTo>
                  <a:pt x="941" y="268"/>
                </a:lnTo>
                <a:lnTo>
                  <a:pt x="942" y="273"/>
                </a:lnTo>
                <a:lnTo>
                  <a:pt x="942" y="265"/>
                </a:lnTo>
                <a:lnTo>
                  <a:pt x="943" y="259"/>
                </a:lnTo>
                <a:lnTo>
                  <a:pt x="944" y="232"/>
                </a:lnTo>
                <a:lnTo>
                  <a:pt x="945" y="186"/>
                </a:lnTo>
                <a:lnTo>
                  <a:pt x="946" y="85"/>
                </a:lnTo>
                <a:lnTo>
                  <a:pt x="947" y="26"/>
                </a:lnTo>
                <a:lnTo>
                  <a:pt x="948" y="23"/>
                </a:lnTo>
                <a:lnTo>
                  <a:pt x="949" y="80"/>
                </a:lnTo>
                <a:lnTo>
                  <a:pt x="950" y="156"/>
                </a:lnTo>
                <a:lnTo>
                  <a:pt x="951" y="194"/>
                </a:lnTo>
                <a:lnTo>
                  <a:pt x="952" y="256"/>
                </a:lnTo>
                <a:lnTo>
                  <a:pt x="953" y="321"/>
                </a:lnTo>
                <a:lnTo>
                  <a:pt x="954" y="331"/>
                </a:lnTo>
                <a:lnTo>
                  <a:pt x="955" y="324"/>
                </a:lnTo>
                <a:lnTo>
                  <a:pt x="956" y="315"/>
                </a:lnTo>
                <a:lnTo>
                  <a:pt x="957" y="296"/>
                </a:lnTo>
                <a:lnTo>
                  <a:pt x="958" y="305"/>
                </a:lnTo>
                <a:lnTo>
                  <a:pt x="959" y="299"/>
                </a:lnTo>
                <a:lnTo>
                  <a:pt x="960" y="294"/>
                </a:lnTo>
                <a:lnTo>
                  <a:pt x="961" y="287"/>
                </a:lnTo>
                <a:lnTo>
                  <a:pt x="962" y="295"/>
                </a:lnTo>
                <a:lnTo>
                  <a:pt x="963" y="303"/>
                </a:lnTo>
                <a:lnTo>
                  <a:pt x="964" y="303"/>
                </a:lnTo>
                <a:lnTo>
                  <a:pt x="965" y="304"/>
                </a:lnTo>
                <a:lnTo>
                  <a:pt x="966" y="316"/>
                </a:lnTo>
                <a:lnTo>
                  <a:pt x="967" y="306"/>
                </a:lnTo>
                <a:lnTo>
                  <a:pt x="968" y="310"/>
                </a:lnTo>
                <a:lnTo>
                  <a:pt x="969" y="310"/>
                </a:lnTo>
                <a:lnTo>
                  <a:pt x="970" y="322"/>
                </a:lnTo>
                <a:lnTo>
                  <a:pt x="971" y="322"/>
                </a:lnTo>
                <a:lnTo>
                  <a:pt x="972" y="334"/>
                </a:lnTo>
                <a:lnTo>
                  <a:pt x="973" y="335"/>
                </a:lnTo>
                <a:lnTo>
                  <a:pt x="973" y="343"/>
                </a:lnTo>
                <a:lnTo>
                  <a:pt x="974" y="347"/>
                </a:lnTo>
                <a:lnTo>
                  <a:pt x="975" y="346"/>
                </a:lnTo>
                <a:lnTo>
                  <a:pt x="976" y="362"/>
                </a:lnTo>
                <a:lnTo>
                  <a:pt x="977" y="375"/>
                </a:lnTo>
                <a:lnTo>
                  <a:pt x="978" y="375"/>
                </a:lnTo>
                <a:lnTo>
                  <a:pt x="979" y="378"/>
                </a:lnTo>
                <a:lnTo>
                  <a:pt x="980" y="372"/>
                </a:lnTo>
                <a:lnTo>
                  <a:pt x="981" y="373"/>
                </a:lnTo>
                <a:lnTo>
                  <a:pt x="982" y="358"/>
                </a:lnTo>
                <a:lnTo>
                  <a:pt x="983" y="346"/>
                </a:lnTo>
                <a:lnTo>
                  <a:pt x="984" y="332"/>
                </a:lnTo>
                <a:lnTo>
                  <a:pt x="985" y="304"/>
                </a:lnTo>
                <a:lnTo>
                  <a:pt x="986" y="299"/>
                </a:lnTo>
                <a:lnTo>
                  <a:pt x="987" y="274"/>
                </a:lnTo>
                <a:lnTo>
                  <a:pt x="988" y="269"/>
                </a:lnTo>
                <a:lnTo>
                  <a:pt x="989" y="275"/>
                </a:lnTo>
                <a:lnTo>
                  <a:pt x="990" y="266"/>
                </a:lnTo>
                <a:lnTo>
                  <a:pt x="991" y="267"/>
                </a:lnTo>
                <a:lnTo>
                  <a:pt x="992" y="269"/>
                </a:lnTo>
                <a:lnTo>
                  <a:pt x="993" y="267"/>
                </a:lnTo>
                <a:lnTo>
                  <a:pt x="994" y="268"/>
                </a:lnTo>
                <a:lnTo>
                  <a:pt x="995" y="276"/>
                </a:lnTo>
                <a:lnTo>
                  <a:pt x="996" y="272"/>
                </a:lnTo>
                <a:lnTo>
                  <a:pt x="997" y="276"/>
                </a:lnTo>
                <a:lnTo>
                  <a:pt x="998" y="276"/>
                </a:lnTo>
                <a:lnTo>
                  <a:pt x="999" y="264"/>
                </a:lnTo>
                <a:lnTo>
                  <a:pt x="1000" y="278"/>
                </a:lnTo>
                <a:lnTo>
                  <a:pt x="1001" y="280"/>
                </a:lnTo>
                <a:lnTo>
                  <a:pt x="1002" y="275"/>
                </a:lnTo>
                <a:lnTo>
                  <a:pt x="1003" y="287"/>
                </a:lnTo>
                <a:lnTo>
                  <a:pt x="1004" y="284"/>
                </a:lnTo>
                <a:lnTo>
                  <a:pt x="1004" y="277"/>
                </a:lnTo>
                <a:lnTo>
                  <a:pt x="1005" y="285"/>
                </a:lnTo>
                <a:lnTo>
                  <a:pt x="1006" y="290"/>
                </a:lnTo>
                <a:lnTo>
                  <a:pt x="1007" y="281"/>
                </a:lnTo>
                <a:lnTo>
                  <a:pt x="1008" y="276"/>
                </a:lnTo>
                <a:lnTo>
                  <a:pt x="1009" y="274"/>
                </a:lnTo>
                <a:lnTo>
                  <a:pt x="1010" y="278"/>
                </a:lnTo>
                <a:lnTo>
                  <a:pt x="1011" y="280"/>
                </a:lnTo>
                <a:lnTo>
                  <a:pt x="1012" y="277"/>
                </a:lnTo>
                <a:lnTo>
                  <a:pt x="1013" y="269"/>
                </a:lnTo>
                <a:lnTo>
                  <a:pt x="1014" y="266"/>
                </a:lnTo>
                <a:lnTo>
                  <a:pt x="1015" y="285"/>
                </a:lnTo>
                <a:lnTo>
                  <a:pt x="1016" y="274"/>
                </a:lnTo>
                <a:lnTo>
                  <a:pt x="1017" y="279"/>
                </a:lnTo>
                <a:lnTo>
                  <a:pt x="1018" y="273"/>
                </a:lnTo>
                <a:lnTo>
                  <a:pt x="1019" y="263"/>
                </a:lnTo>
                <a:lnTo>
                  <a:pt x="1020" y="261"/>
                </a:lnTo>
                <a:lnTo>
                  <a:pt x="1021" y="268"/>
                </a:lnTo>
                <a:lnTo>
                  <a:pt x="1022" y="265"/>
                </a:lnTo>
                <a:lnTo>
                  <a:pt x="1023" y="269"/>
                </a:lnTo>
                <a:lnTo>
                  <a:pt x="1024" y="255"/>
                </a:lnTo>
                <a:lnTo>
                  <a:pt x="1025" y="265"/>
                </a:lnTo>
                <a:lnTo>
                  <a:pt x="1026" y="268"/>
                </a:lnTo>
                <a:lnTo>
                  <a:pt x="1027" y="260"/>
                </a:lnTo>
                <a:lnTo>
                  <a:pt x="1028" y="265"/>
                </a:lnTo>
                <a:lnTo>
                  <a:pt x="1029" y="273"/>
                </a:lnTo>
                <a:lnTo>
                  <a:pt x="1030" y="279"/>
                </a:lnTo>
                <a:lnTo>
                  <a:pt x="1031" y="278"/>
                </a:lnTo>
                <a:lnTo>
                  <a:pt x="1032" y="266"/>
                </a:lnTo>
                <a:lnTo>
                  <a:pt x="1033" y="263"/>
                </a:lnTo>
                <a:lnTo>
                  <a:pt x="1034" y="268"/>
                </a:lnTo>
                <a:lnTo>
                  <a:pt x="1035" y="269"/>
                </a:lnTo>
                <a:lnTo>
                  <a:pt x="1036" y="277"/>
                </a:lnTo>
                <a:lnTo>
                  <a:pt x="1036" y="271"/>
                </a:lnTo>
                <a:lnTo>
                  <a:pt x="1037" y="270"/>
                </a:lnTo>
                <a:lnTo>
                  <a:pt x="1038" y="274"/>
                </a:lnTo>
                <a:lnTo>
                  <a:pt x="1039" y="274"/>
                </a:lnTo>
                <a:lnTo>
                  <a:pt x="1040" y="282"/>
                </a:lnTo>
                <a:lnTo>
                  <a:pt x="1041" y="266"/>
                </a:lnTo>
                <a:lnTo>
                  <a:pt x="1042" y="271"/>
                </a:lnTo>
                <a:lnTo>
                  <a:pt x="1043" y="269"/>
                </a:lnTo>
                <a:lnTo>
                  <a:pt x="1044" y="266"/>
                </a:lnTo>
                <a:lnTo>
                  <a:pt x="1045" y="276"/>
                </a:lnTo>
                <a:lnTo>
                  <a:pt x="1046" y="269"/>
                </a:lnTo>
                <a:lnTo>
                  <a:pt x="1047" y="250"/>
                </a:lnTo>
                <a:lnTo>
                  <a:pt x="1048" y="219"/>
                </a:lnTo>
                <a:lnTo>
                  <a:pt x="1049" y="159"/>
                </a:lnTo>
                <a:lnTo>
                  <a:pt x="1050" y="49"/>
                </a:lnTo>
                <a:lnTo>
                  <a:pt x="1051" y="23"/>
                </a:lnTo>
                <a:lnTo>
                  <a:pt x="1052" y="34"/>
                </a:lnTo>
                <a:lnTo>
                  <a:pt x="1053" y="121"/>
                </a:lnTo>
                <a:lnTo>
                  <a:pt x="1054" y="147"/>
                </a:lnTo>
                <a:lnTo>
                  <a:pt x="1055" y="209"/>
                </a:lnTo>
                <a:lnTo>
                  <a:pt x="1056" y="307"/>
                </a:lnTo>
                <a:lnTo>
                  <a:pt x="1057" y="314"/>
                </a:lnTo>
                <a:lnTo>
                  <a:pt x="1058" y="329"/>
                </a:lnTo>
                <a:lnTo>
                  <a:pt x="1059" y="321"/>
                </a:lnTo>
                <a:lnTo>
                  <a:pt x="1060" y="313"/>
                </a:lnTo>
                <a:lnTo>
                  <a:pt x="1061" y="295"/>
                </a:lnTo>
                <a:lnTo>
                  <a:pt x="1062" y="296"/>
                </a:lnTo>
                <a:lnTo>
                  <a:pt x="1063" y="295"/>
                </a:lnTo>
                <a:lnTo>
                  <a:pt x="1064" y="300"/>
                </a:lnTo>
                <a:lnTo>
                  <a:pt x="1065" y="301"/>
                </a:lnTo>
                <a:lnTo>
                  <a:pt x="1066" y="303"/>
                </a:lnTo>
                <a:lnTo>
                  <a:pt x="1067" y="303"/>
                </a:lnTo>
                <a:lnTo>
                  <a:pt x="1067" y="297"/>
                </a:lnTo>
                <a:lnTo>
                  <a:pt x="1068" y="304"/>
                </a:lnTo>
                <a:lnTo>
                  <a:pt x="1069" y="304"/>
                </a:lnTo>
                <a:lnTo>
                  <a:pt x="1070" y="314"/>
                </a:lnTo>
                <a:lnTo>
                  <a:pt x="1071" y="310"/>
                </a:lnTo>
                <a:lnTo>
                  <a:pt x="1072" y="314"/>
                </a:lnTo>
                <a:lnTo>
                  <a:pt x="1073" y="325"/>
                </a:lnTo>
                <a:lnTo>
                  <a:pt x="1074" y="316"/>
                </a:lnTo>
                <a:lnTo>
                  <a:pt x="1075" y="329"/>
                </a:lnTo>
                <a:lnTo>
                  <a:pt x="1076" y="327"/>
                </a:lnTo>
                <a:lnTo>
                  <a:pt x="1077" y="339"/>
                </a:lnTo>
                <a:lnTo>
                  <a:pt x="1078" y="349"/>
                </a:lnTo>
                <a:lnTo>
                  <a:pt x="1079" y="348"/>
                </a:lnTo>
                <a:lnTo>
                  <a:pt x="1080" y="362"/>
                </a:lnTo>
                <a:lnTo>
                  <a:pt x="1081" y="364"/>
                </a:lnTo>
                <a:lnTo>
                  <a:pt x="1082" y="377"/>
                </a:lnTo>
                <a:lnTo>
                  <a:pt x="1083" y="373"/>
                </a:lnTo>
                <a:lnTo>
                  <a:pt x="1084" y="370"/>
                </a:lnTo>
                <a:lnTo>
                  <a:pt x="1085" y="360"/>
                </a:lnTo>
                <a:lnTo>
                  <a:pt x="1086" y="343"/>
                </a:lnTo>
                <a:lnTo>
                  <a:pt x="1087" y="332"/>
                </a:lnTo>
                <a:lnTo>
                  <a:pt x="1088" y="311"/>
                </a:lnTo>
                <a:lnTo>
                  <a:pt x="1089" y="303"/>
                </a:lnTo>
                <a:lnTo>
                  <a:pt x="1090" y="285"/>
                </a:lnTo>
                <a:lnTo>
                  <a:pt x="1091" y="277"/>
                </a:lnTo>
                <a:lnTo>
                  <a:pt x="1092" y="268"/>
                </a:lnTo>
                <a:lnTo>
                  <a:pt x="1093" y="275"/>
                </a:lnTo>
                <a:lnTo>
                  <a:pt x="1094" y="269"/>
                </a:lnTo>
                <a:lnTo>
                  <a:pt x="1095" y="267"/>
                </a:lnTo>
                <a:lnTo>
                  <a:pt x="1096" y="269"/>
                </a:lnTo>
                <a:lnTo>
                  <a:pt x="1097" y="273"/>
                </a:lnTo>
                <a:lnTo>
                  <a:pt x="1098" y="270"/>
                </a:lnTo>
                <a:lnTo>
                  <a:pt x="1098" y="275"/>
                </a:lnTo>
                <a:lnTo>
                  <a:pt x="1099" y="274"/>
                </a:lnTo>
                <a:lnTo>
                  <a:pt x="1100" y="270"/>
                </a:lnTo>
                <a:lnTo>
                  <a:pt x="1101" y="280"/>
                </a:lnTo>
                <a:lnTo>
                  <a:pt x="1102" y="281"/>
                </a:lnTo>
                <a:lnTo>
                  <a:pt x="1103" y="274"/>
                </a:lnTo>
                <a:lnTo>
                  <a:pt x="1104" y="276"/>
                </a:lnTo>
                <a:lnTo>
                  <a:pt x="1105" y="280"/>
                </a:lnTo>
                <a:lnTo>
                  <a:pt x="1106" y="282"/>
                </a:lnTo>
                <a:lnTo>
                  <a:pt x="1107" y="282"/>
                </a:lnTo>
                <a:lnTo>
                  <a:pt x="1108" y="280"/>
                </a:lnTo>
                <a:lnTo>
                  <a:pt x="1109" y="281"/>
                </a:lnTo>
                <a:lnTo>
                  <a:pt x="1110" y="282"/>
                </a:lnTo>
                <a:lnTo>
                  <a:pt x="1111" y="277"/>
                </a:lnTo>
                <a:lnTo>
                  <a:pt x="1112" y="282"/>
                </a:lnTo>
                <a:lnTo>
                  <a:pt x="1113" y="280"/>
                </a:lnTo>
                <a:lnTo>
                  <a:pt x="1114" y="280"/>
                </a:lnTo>
                <a:lnTo>
                  <a:pt x="1115" y="277"/>
                </a:lnTo>
                <a:lnTo>
                  <a:pt x="1116" y="280"/>
                </a:lnTo>
                <a:lnTo>
                  <a:pt x="1117" y="279"/>
                </a:lnTo>
                <a:lnTo>
                  <a:pt x="1118" y="280"/>
                </a:lnTo>
                <a:lnTo>
                  <a:pt x="1119" y="278"/>
                </a:lnTo>
                <a:lnTo>
                  <a:pt x="1120" y="274"/>
                </a:lnTo>
                <a:lnTo>
                  <a:pt x="1121" y="276"/>
                </a:lnTo>
                <a:lnTo>
                  <a:pt x="1122" y="278"/>
                </a:lnTo>
                <a:lnTo>
                  <a:pt x="1123" y="276"/>
                </a:lnTo>
                <a:lnTo>
                  <a:pt x="1124" y="274"/>
                </a:lnTo>
                <a:lnTo>
                  <a:pt x="1125" y="274"/>
                </a:lnTo>
                <a:lnTo>
                  <a:pt x="1126" y="271"/>
                </a:lnTo>
                <a:lnTo>
                  <a:pt x="1127" y="268"/>
                </a:lnTo>
                <a:lnTo>
                  <a:pt x="1128" y="275"/>
                </a:lnTo>
                <a:lnTo>
                  <a:pt x="1129" y="278"/>
                </a:lnTo>
                <a:lnTo>
                  <a:pt x="1129" y="277"/>
                </a:lnTo>
                <a:lnTo>
                  <a:pt x="1130" y="282"/>
                </a:lnTo>
                <a:lnTo>
                  <a:pt x="1131" y="277"/>
                </a:lnTo>
                <a:lnTo>
                  <a:pt x="1132" y="279"/>
                </a:lnTo>
                <a:lnTo>
                  <a:pt x="1133" y="282"/>
                </a:lnTo>
                <a:lnTo>
                  <a:pt x="1134" y="281"/>
                </a:lnTo>
                <a:lnTo>
                  <a:pt x="1135" y="274"/>
                </a:lnTo>
                <a:lnTo>
                  <a:pt x="1136" y="282"/>
                </a:lnTo>
                <a:lnTo>
                  <a:pt x="1137" y="279"/>
                </a:lnTo>
                <a:lnTo>
                  <a:pt x="1138" y="279"/>
                </a:lnTo>
                <a:lnTo>
                  <a:pt x="1139" y="284"/>
                </a:lnTo>
                <a:lnTo>
                  <a:pt x="1140" y="287"/>
                </a:lnTo>
                <a:lnTo>
                  <a:pt x="1141" y="276"/>
                </a:lnTo>
                <a:lnTo>
                  <a:pt x="1142" y="278"/>
                </a:lnTo>
                <a:lnTo>
                  <a:pt x="1143" y="282"/>
                </a:lnTo>
                <a:lnTo>
                  <a:pt x="1144" y="283"/>
                </a:lnTo>
                <a:lnTo>
                  <a:pt x="1145" y="277"/>
                </a:lnTo>
                <a:lnTo>
                  <a:pt x="1146" y="279"/>
                </a:lnTo>
                <a:lnTo>
                  <a:pt x="1147" y="276"/>
                </a:lnTo>
                <a:lnTo>
                  <a:pt x="1148" y="278"/>
                </a:lnTo>
                <a:lnTo>
                  <a:pt x="1149" y="268"/>
                </a:lnTo>
                <a:lnTo>
                  <a:pt x="1150" y="243"/>
                </a:lnTo>
                <a:lnTo>
                  <a:pt x="1151" y="217"/>
                </a:lnTo>
                <a:lnTo>
                  <a:pt x="1152" y="107"/>
                </a:lnTo>
                <a:lnTo>
                  <a:pt x="1153" y="17"/>
                </a:lnTo>
                <a:lnTo>
                  <a:pt x="1154" y="2"/>
                </a:lnTo>
                <a:lnTo>
                  <a:pt x="1155" y="39"/>
                </a:lnTo>
                <a:lnTo>
                  <a:pt x="1156" y="84"/>
                </a:lnTo>
                <a:lnTo>
                  <a:pt x="1157" y="144"/>
                </a:lnTo>
                <a:lnTo>
                  <a:pt x="1158" y="223"/>
                </a:lnTo>
                <a:lnTo>
                  <a:pt x="1159" y="320"/>
                </a:lnTo>
                <a:lnTo>
                  <a:pt x="1160" y="338"/>
                </a:lnTo>
                <a:lnTo>
                  <a:pt x="1160" y="326"/>
                </a:lnTo>
                <a:lnTo>
                  <a:pt x="1161" y="317"/>
                </a:lnTo>
                <a:lnTo>
                  <a:pt x="1162" y="309"/>
                </a:lnTo>
                <a:lnTo>
                  <a:pt x="1163" y="310"/>
                </a:lnTo>
                <a:lnTo>
                  <a:pt x="1164" y="312"/>
                </a:lnTo>
                <a:lnTo>
                  <a:pt x="1165" y="310"/>
                </a:lnTo>
                <a:lnTo>
                  <a:pt x="1166" y="311"/>
                </a:lnTo>
                <a:lnTo>
                  <a:pt x="1167" y="310"/>
                </a:lnTo>
                <a:lnTo>
                  <a:pt x="1168" y="320"/>
                </a:lnTo>
                <a:lnTo>
                  <a:pt x="1169" y="321"/>
                </a:lnTo>
                <a:lnTo>
                  <a:pt x="1170" y="313"/>
                </a:lnTo>
                <a:lnTo>
                  <a:pt x="1171" y="321"/>
                </a:lnTo>
                <a:lnTo>
                  <a:pt x="1172" y="325"/>
                </a:lnTo>
                <a:lnTo>
                  <a:pt x="1173" y="328"/>
                </a:lnTo>
                <a:lnTo>
                  <a:pt x="1174" y="333"/>
                </a:lnTo>
                <a:lnTo>
                  <a:pt x="1175" y="334"/>
                </a:lnTo>
                <a:lnTo>
                  <a:pt x="1176" y="339"/>
                </a:lnTo>
                <a:lnTo>
                  <a:pt x="1177" y="343"/>
                </a:lnTo>
                <a:lnTo>
                  <a:pt x="1178" y="352"/>
                </a:lnTo>
                <a:lnTo>
                  <a:pt x="1179" y="357"/>
                </a:lnTo>
                <a:lnTo>
                  <a:pt x="1180" y="363"/>
                </a:lnTo>
                <a:lnTo>
                  <a:pt x="1181" y="365"/>
                </a:lnTo>
                <a:lnTo>
                  <a:pt x="1182" y="373"/>
                </a:lnTo>
                <a:lnTo>
                  <a:pt x="1183" y="379"/>
                </a:lnTo>
                <a:lnTo>
                  <a:pt x="1184" y="388"/>
                </a:lnTo>
                <a:lnTo>
                  <a:pt x="1185" y="386"/>
                </a:lnTo>
                <a:lnTo>
                  <a:pt x="1186" y="380"/>
                </a:lnTo>
                <a:lnTo>
                  <a:pt x="1187" y="379"/>
                </a:lnTo>
                <a:lnTo>
                  <a:pt x="1188" y="361"/>
                </a:lnTo>
                <a:lnTo>
                  <a:pt x="1189" y="346"/>
                </a:lnTo>
                <a:lnTo>
                  <a:pt x="1190" y="334"/>
                </a:lnTo>
                <a:lnTo>
                  <a:pt x="1191" y="317"/>
                </a:lnTo>
                <a:lnTo>
                  <a:pt x="1191" y="292"/>
                </a:lnTo>
                <a:lnTo>
                  <a:pt x="1192" y="287"/>
                </a:lnTo>
                <a:lnTo>
                  <a:pt x="1193" y="279"/>
                </a:lnTo>
                <a:lnTo>
                  <a:pt x="1194" y="271"/>
                </a:lnTo>
                <a:lnTo>
                  <a:pt x="1195" y="268"/>
                </a:lnTo>
                <a:lnTo>
                  <a:pt x="1196" y="267"/>
                </a:lnTo>
                <a:lnTo>
                  <a:pt x="1197" y="270"/>
                </a:lnTo>
                <a:lnTo>
                  <a:pt x="1198" y="277"/>
                </a:lnTo>
                <a:lnTo>
                  <a:pt x="1199" y="273"/>
                </a:lnTo>
                <a:lnTo>
                  <a:pt x="1200" y="277"/>
                </a:lnTo>
                <a:lnTo>
                  <a:pt x="1201" y="277"/>
                </a:lnTo>
                <a:lnTo>
                  <a:pt x="1202" y="274"/>
                </a:lnTo>
                <a:lnTo>
                  <a:pt x="1203" y="279"/>
                </a:lnTo>
                <a:lnTo>
                  <a:pt x="1204" y="283"/>
                </a:lnTo>
                <a:lnTo>
                  <a:pt x="1205" y="279"/>
                </a:lnTo>
                <a:lnTo>
                  <a:pt x="1206" y="281"/>
                </a:lnTo>
                <a:lnTo>
                  <a:pt x="1207" y="282"/>
                </a:lnTo>
                <a:lnTo>
                  <a:pt x="1208" y="287"/>
                </a:lnTo>
                <a:lnTo>
                  <a:pt x="1209" y="287"/>
                </a:lnTo>
                <a:lnTo>
                  <a:pt x="1210" y="284"/>
                </a:lnTo>
                <a:lnTo>
                  <a:pt x="1211" y="282"/>
                </a:lnTo>
                <a:lnTo>
                  <a:pt x="1212" y="284"/>
                </a:lnTo>
                <a:lnTo>
                  <a:pt x="1213" y="287"/>
                </a:lnTo>
                <a:lnTo>
                  <a:pt x="1214" y="281"/>
                </a:lnTo>
                <a:lnTo>
                  <a:pt x="1215" y="282"/>
                </a:lnTo>
                <a:lnTo>
                  <a:pt x="1216" y="284"/>
                </a:lnTo>
                <a:lnTo>
                  <a:pt x="1217" y="279"/>
                </a:lnTo>
                <a:lnTo>
                  <a:pt x="1218" y="282"/>
                </a:lnTo>
                <a:lnTo>
                  <a:pt x="1219" y="282"/>
                </a:lnTo>
                <a:lnTo>
                  <a:pt x="1220" y="282"/>
                </a:lnTo>
                <a:lnTo>
                  <a:pt x="1221" y="279"/>
                </a:lnTo>
                <a:lnTo>
                  <a:pt x="1222" y="275"/>
                </a:lnTo>
                <a:lnTo>
                  <a:pt x="1222" y="275"/>
                </a:lnTo>
                <a:lnTo>
                  <a:pt x="1223" y="274"/>
                </a:lnTo>
                <a:lnTo>
                  <a:pt x="1224" y="277"/>
                </a:lnTo>
                <a:lnTo>
                  <a:pt x="1225" y="269"/>
                </a:lnTo>
                <a:lnTo>
                  <a:pt x="1226" y="273"/>
                </a:lnTo>
                <a:lnTo>
                  <a:pt x="1227" y="268"/>
                </a:lnTo>
                <a:lnTo>
                  <a:pt x="1228" y="271"/>
                </a:lnTo>
                <a:lnTo>
                  <a:pt x="1229" y="278"/>
                </a:lnTo>
                <a:lnTo>
                  <a:pt x="1230" y="279"/>
                </a:lnTo>
                <a:lnTo>
                  <a:pt x="1231" y="279"/>
                </a:lnTo>
                <a:lnTo>
                  <a:pt x="1232" y="276"/>
                </a:lnTo>
                <a:lnTo>
                  <a:pt x="1233" y="278"/>
                </a:lnTo>
                <a:lnTo>
                  <a:pt x="1234" y="272"/>
                </a:lnTo>
                <a:lnTo>
                  <a:pt x="1235" y="278"/>
                </a:lnTo>
                <a:lnTo>
                  <a:pt x="1236" y="276"/>
                </a:lnTo>
                <a:lnTo>
                  <a:pt x="1237" y="276"/>
                </a:lnTo>
                <a:lnTo>
                  <a:pt x="1238" y="274"/>
                </a:lnTo>
                <a:lnTo>
                  <a:pt x="1239" y="278"/>
                </a:lnTo>
                <a:lnTo>
                  <a:pt x="1240" y="275"/>
                </a:lnTo>
                <a:lnTo>
                  <a:pt x="1241" y="276"/>
                </a:lnTo>
                <a:lnTo>
                  <a:pt x="1242" y="277"/>
                </a:lnTo>
                <a:lnTo>
                  <a:pt x="1243" y="277"/>
                </a:lnTo>
                <a:lnTo>
                  <a:pt x="1244" y="278"/>
                </a:lnTo>
                <a:lnTo>
                  <a:pt x="1245" y="271"/>
                </a:lnTo>
                <a:lnTo>
                  <a:pt x="1246" y="277"/>
                </a:lnTo>
                <a:lnTo>
                  <a:pt x="1247" y="275"/>
                </a:lnTo>
                <a:lnTo>
                  <a:pt x="1248" y="275"/>
                </a:lnTo>
                <a:lnTo>
                  <a:pt x="1249" y="261"/>
                </a:lnTo>
                <a:lnTo>
                  <a:pt x="1250" y="239"/>
                </a:lnTo>
                <a:lnTo>
                  <a:pt x="1251" y="190"/>
                </a:lnTo>
                <a:lnTo>
                  <a:pt x="1252" y="74"/>
                </a:lnTo>
                <a:lnTo>
                  <a:pt x="1253" y="16"/>
                </a:lnTo>
                <a:lnTo>
                  <a:pt x="1253" y="0"/>
                </a:lnTo>
                <a:lnTo>
                  <a:pt x="1254" y="44"/>
                </a:lnTo>
                <a:lnTo>
                  <a:pt x="1255" y="89"/>
                </a:lnTo>
                <a:lnTo>
                  <a:pt x="1256" y="155"/>
                </a:lnTo>
                <a:lnTo>
                  <a:pt x="1257" y="224"/>
                </a:lnTo>
                <a:lnTo>
                  <a:pt x="1258" y="326"/>
                </a:lnTo>
                <a:lnTo>
                  <a:pt x="1259" y="337"/>
                </a:lnTo>
                <a:lnTo>
                  <a:pt x="1260" y="331"/>
                </a:lnTo>
                <a:lnTo>
                  <a:pt x="1261" y="326"/>
                </a:lnTo>
                <a:lnTo>
                  <a:pt x="1262" y="308"/>
                </a:lnTo>
                <a:lnTo>
                  <a:pt x="1263" y="304"/>
                </a:lnTo>
                <a:lnTo>
                  <a:pt x="1264" y="313"/>
                </a:lnTo>
                <a:lnTo>
                  <a:pt x="1265" y="303"/>
                </a:lnTo>
                <a:lnTo>
                  <a:pt x="1266" y="311"/>
                </a:lnTo>
                <a:lnTo>
                  <a:pt x="1267" y="313"/>
                </a:lnTo>
                <a:lnTo>
                  <a:pt x="1268" y="316"/>
                </a:lnTo>
                <a:lnTo>
                  <a:pt x="1269" y="315"/>
                </a:lnTo>
                <a:lnTo>
                  <a:pt x="1270" y="319"/>
                </a:lnTo>
                <a:lnTo>
                  <a:pt x="1271" y="324"/>
                </a:lnTo>
                <a:lnTo>
                  <a:pt x="1272" y="321"/>
                </a:lnTo>
                <a:lnTo>
                  <a:pt x="1273" y="326"/>
                </a:lnTo>
                <a:lnTo>
                  <a:pt x="1274" y="334"/>
                </a:lnTo>
                <a:lnTo>
                  <a:pt x="1275" y="330"/>
                </a:lnTo>
                <a:lnTo>
                  <a:pt x="1276" y="339"/>
                </a:lnTo>
                <a:lnTo>
                  <a:pt x="1277" y="342"/>
                </a:lnTo>
                <a:lnTo>
                  <a:pt x="1278" y="346"/>
                </a:lnTo>
                <a:lnTo>
                  <a:pt x="1279" y="352"/>
                </a:lnTo>
                <a:lnTo>
                  <a:pt x="1280" y="364"/>
                </a:lnTo>
                <a:lnTo>
                  <a:pt x="1281" y="370"/>
                </a:lnTo>
                <a:lnTo>
                  <a:pt x="1282" y="372"/>
                </a:lnTo>
                <a:lnTo>
                  <a:pt x="1283" y="382"/>
                </a:lnTo>
                <a:lnTo>
                  <a:pt x="1284" y="385"/>
                </a:lnTo>
                <a:lnTo>
                  <a:pt x="1285" y="391"/>
                </a:lnTo>
                <a:lnTo>
                  <a:pt x="1285" y="386"/>
                </a:lnTo>
                <a:lnTo>
                  <a:pt x="1286" y="372"/>
                </a:lnTo>
                <a:lnTo>
                  <a:pt x="1287" y="359"/>
                </a:lnTo>
                <a:lnTo>
                  <a:pt x="1288" y="348"/>
                </a:lnTo>
                <a:lnTo>
                  <a:pt x="1289" y="326"/>
                </a:lnTo>
                <a:lnTo>
                  <a:pt x="1290" y="306"/>
                </a:lnTo>
                <a:lnTo>
                  <a:pt x="1291" y="287"/>
                </a:lnTo>
                <a:lnTo>
                  <a:pt x="1292" y="278"/>
                </a:lnTo>
                <a:lnTo>
                  <a:pt x="1293" y="272"/>
                </a:lnTo>
                <a:lnTo>
                  <a:pt x="1294" y="271"/>
                </a:lnTo>
                <a:lnTo>
                  <a:pt x="1295" y="267"/>
                </a:lnTo>
                <a:lnTo>
                  <a:pt x="1296" y="260"/>
                </a:lnTo>
                <a:lnTo>
                  <a:pt x="1297" y="270"/>
                </a:lnTo>
                <a:lnTo>
                  <a:pt x="1298" y="270"/>
                </a:lnTo>
                <a:lnTo>
                  <a:pt x="1299" y="274"/>
                </a:lnTo>
                <a:lnTo>
                  <a:pt x="1300" y="269"/>
                </a:lnTo>
                <a:lnTo>
                  <a:pt x="1301" y="266"/>
                </a:lnTo>
                <a:lnTo>
                  <a:pt x="1302" y="278"/>
                </a:lnTo>
                <a:lnTo>
                  <a:pt x="1303" y="275"/>
                </a:lnTo>
                <a:lnTo>
                  <a:pt x="1304" y="274"/>
                </a:lnTo>
                <a:lnTo>
                  <a:pt x="1305" y="283"/>
                </a:lnTo>
                <a:lnTo>
                  <a:pt x="1306" y="276"/>
                </a:lnTo>
                <a:lnTo>
                  <a:pt x="1307" y="279"/>
                </a:lnTo>
                <a:lnTo>
                  <a:pt x="1308" y="288"/>
                </a:lnTo>
                <a:lnTo>
                  <a:pt x="1309" y="287"/>
                </a:lnTo>
                <a:lnTo>
                  <a:pt x="1310" y="287"/>
                </a:lnTo>
                <a:lnTo>
                  <a:pt x="1311" y="287"/>
                </a:lnTo>
                <a:lnTo>
                  <a:pt x="1312" y="287"/>
                </a:lnTo>
                <a:lnTo>
                  <a:pt x="1313" y="283"/>
                </a:lnTo>
                <a:lnTo>
                  <a:pt x="1314" y="281"/>
                </a:lnTo>
                <a:lnTo>
                  <a:pt x="1315" y="282"/>
                </a:lnTo>
                <a:lnTo>
                  <a:pt x="1316" y="283"/>
                </a:lnTo>
                <a:lnTo>
                  <a:pt x="1316" y="285"/>
                </a:lnTo>
                <a:lnTo>
                  <a:pt x="1317" y="279"/>
                </a:lnTo>
                <a:lnTo>
                  <a:pt x="1318" y="283"/>
                </a:lnTo>
                <a:lnTo>
                  <a:pt x="1319" y="287"/>
                </a:lnTo>
                <a:lnTo>
                  <a:pt x="1320" y="283"/>
                </a:lnTo>
                <a:lnTo>
                  <a:pt x="1321" y="282"/>
                </a:lnTo>
                <a:lnTo>
                  <a:pt x="1322" y="276"/>
                </a:lnTo>
                <a:lnTo>
                  <a:pt x="1323" y="275"/>
                </a:lnTo>
                <a:lnTo>
                  <a:pt x="1324" y="273"/>
                </a:lnTo>
                <a:lnTo>
                  <a:pt x="1325" y="279"/>
                </a:lnTo>
                <a:lnTo>
                  <a:pt x="1326" y="276"/>
                </a:lnTo>
                <a:lnTo>
                  <a:pt x="1327" y="272"/>
                </a:lnTo>
                <a:lnTo>
                  <a:pt x="1328" y="276"/>
                </a:lnTo>
                <a:lnTo>
                  <a:pt x="1329" y="274"/>
                </a:lnTo>
                <a:lnTo>
                  <a:pt x="1330" y="272"/>
                </a:lnTo>
                <a:lnTo>
                  <a:pt x="1331" y="276"/>
                </a:lnTo>
                <a:lnTo>
                  <a:pt x="1332" y="282"/>
                </a:lnTo>
                <a:lnTo>
                  <a:pt x="1333" y="283"/>
                </a:lnTo>
                <a:lnTo>
                  <a:pt x="1334" y="277"/>
                </a:lnTo>
                <a:lnTo>
                  <a:pt x="1335" y="278"/>
                </a:lnTo>
                <a:lnTo>
                  <a:pt x="1336" y="279"/>
                </a:lnTo>
                <a:lnTo>
                  <a:pt x="1337" y="269"/>
                </a:lnTo>
                <a:lnTo>
                  <a:pt x="1338" y="274"/>
                </a:lnTo>
                <a:lnTo>
                  <a:pt x="1339" y="273"/>
                </a:lnTo>
                <a:lnTo>
                  <a:pt x="1340" y="273"/>
                </a:lnTo>
                <a:lnTo>
                  <a:pt x="1341" y="270"/>
                </a:lnTo>
                <a:lnTo>
                  <a:pt x="1342" y="266"/>
                </a:lnTo>
                <a:lnTo>
                  <a:pt x="1343" y="272"/>
                </a:lnTo>
                <a:lnTo>
                  <a:pt x="1344" y="268"/>
                </a:lnTo>
                <a:lnTo>
                  <a:pt x="1345" y="274"/>
                </a:lnTo>
                <a:lnTo>
                  <a:pt x="1346" y="263"/>
                </a:lnTo>
                <a:lnTo>
                  <a:pt x="1347" y="269"/>
                </a:lnTo>
                <a:lnTo>
                  <a:pt x="1347" y="269"/>
                </a:lnTo>
                <a:lnTo>
                  <a:pt x="1348" y="266"/>
                </a:lnTo>
                <a:lnTo>
                  <a:pt x="1350" y="265"/>
                </a:lnTo>
                <a:lnTo>
                  <a:pt x="1351" y="256"/>
                </a:lnTo>
                <a:lnTo>
                  <a:pt x="1352" y="220"/>
                </a:lnTo>
                <a:lnTo>
                  <a:pt x="1353" y="148"/>
                </a:lnTo>
                <a:lnTo>
                  <a:pt x="1354" y="46"/>
                </a:lnTo>
                <a:lnTo>
                  <a:pt x="1355" y="5"/>
                </a:lnTo>
                <a:lnTo>
                  <a:pt x="1355" y="6"/>
                </a:lnTo>
                <a:lnTo>
                  <a:pt x="1356" y="82"/>
                </a:lnTo>
                <a:lnTo>
                  <a:pt x="1357" y="107"/>
                </a:lnTo>
                <a:lnTo>
                  <a:pt x="1358" y="177"/>
                </a:lnTo>
                <a:lnTo>
                  <a:pt x="1359" y="295"/>
                </a:lnTo>
                <a:lnTo>
                  <a:pt x="1360" y="324"/>
                </a:lnTo>
                <a:lnTo>
                  <a:pt x="1361" y="321"/>
                </a:lnTo>
                <a:lnTo>
                  <a:pt x="1362" y="321"/>
                </a:lnTo>
                <a:lnTo>
                  <a:pt x="1363" y="319"/>
                </a:lnTo>
                <a:lnTo>
                  <a:pt x="1364" y="302"/>
                </a:lnTo>
                <a:lnTo>
                  <a:pt x="1365" y="291"/>
                </a:lnTo>
                <a:lnTo>
                  <a:pt x="1366" y="301"/>
                </a:lnTo>
                <a:lnTo>
                  <a:pt x="1367" y="308"/>
                </a:lnTo>
                <a:lnTo>
                  <a:pt x="1368" y="299"/>
                </a:lnTo>
                <a:lnTo>
                  <a:pt x="1369" y="313"/>
                </a:lnTo>
                <a:lnTo>
                  <a:pt x="1370" y="311"/>
                </a:lnTo>
                <a:lnTo>
                  <a:pt x="1371" y="308"/>
                </a:lnTo>
                <a:lnTo>
                  <a:pt x="1372" y="316"/>
                </a:lnTo>
                <a:lnTo>
                  <a:pt x="1373" y="316"/>
                </a:lnTo>
                <a:lnTo>
                  <a:pt x="1374" y="319"/>
                </a:lnTo>
                <a:lnTo>
                  <a:pt x="1375" y="321"/>
                </a:lnTo>
                <a:lnTo>
                  <a:pt x="1376" y="332"/>
                </a:lnTo>
                <a:lnTo>
                  <a:pt x="1377" y="332"/>
                </a:lnTo>
                <a:lnTo>
                  <a:pt x="1378" y="328"/>
                </a:lnTo>
                <a:lnTo>
                  <a:pt x="1379" y="335"/>
                </a:lnTo>
                <a:lnTo>
                  <a:pt x="1380" y="346"/>
                </a:lnTo>
                <a:lnTo>
                  <a:pt x="1381" y="350"/>
                </a:lnTo>
                <a:lnTo>
                  <a:pt x="1382" y="352"/>
                </a:lnTo>
                <a:lnTo>
                  <a:pt x="1383" y="354"/>
                </a:lnTo>
                <a:lnTo>
                  <a:pt x="1384" y="369"/>
                </a:lnTo>
                <a:lnTo>
                  <a:pt x="1385" y="374"/>
                </a:lnTo>
                <a:lnTo>
                  <a:pt x="1386" y="376"/>
                </a:lnTo>
                <a:lnTo>
                  <a:pt x="1386" y="378"/>
                </a:lnTo>
                <a:lnTo>
                  <a:pt x="1387" y="376"/>
                </a:lnTo>
                <a:lnTo>
                  <a:pt x="1388" y="366"/>
                </a:lnTo>
                <a:lnTo>
                  <a:pt x="1389" y="350"/>
                </a:lnTo>
                <a:lnTo>
                  <a:pt x="1390" y="329"/>
                </a:lnTo>
                <a:lnTo>
                  <a:pt x="1391" y="310"/>
                </a:lnTo>
                <a:lnTo>
                  <a:pt x="1392" y="295"/>
                </a:lnTo>
                <a:lnTo>
                  <a:pt x="1393" y="285"/>
                </a:lnTo>
                <a:lnTo>
                  <a:pt x="1394" y="275"/>
                </a:lnTo>
                <a:lnTo>
                  <a:pt x="1395" y="265"/>
                </a:lnTo>
                <a:lnTo>
                  <a:pt x="1396" y="265"/>
                </a:lnTo>
                <a:lnTo>
                  <a:pt x="1397" y="264"/>
                </a:lnTo>
                <a:lnTo>
                  <a:pt x="1398" y="267"/>
                </a:lnTo>
                <a:lnTo>
                  <a:pt x="1399" y="261"/>
                </a:lnTo>
                <a:lnTo>
                  <a:pt x="1400" y="271"/>
                </a:lnTo>
                <a:lnTo>
                  <a:pt x="1401" y="268"/>
                </a:lnTo>
                <a:lnTo>
                  <a:pt x="1402" y="269"/>
                </a:lnTo>
                <a:lnTo>
                  <a:pt x="1403" y="266"/>
                </a:lnTo>
                <a:lnTo>
                  <a:pt x="1404" y="269"/>
                </a:lnTo>
                <a:lnTo>
                  <a:pt x="1405" y="266"/>
                </a:lnTo>
                <a:lnTo>
                  <a:pt x="1406" y="269"/>
                </a:lnTo>
                <a:lnTo>
                  <a:pt x="1407" y="275"/>
                </a:lnTo>
                <a:lnTo>
                  <a:pt x="1408" y="284"/>
                </a:lnTo>
                <a:lnTo>
                  <a:pt x="1409" y="278"/>
                </a:lnTo>
                <a:lnTo>
                  <a:pt x="1410" y="283"/>
                </a:lnTo>
                <a:lnTo>
                  <a:pt x="1411" y="281"/>
                </a:lnTo>
                <a:lnTo>
                  <a:pt x="1412" y="281"/>
                </a:lnTo>
                <a:lnTo>
                  <a:pt x="1413" y="278"/>
                </a:lnTo>
                <a:lnTo>
                  <a:pt x="1414" y="285"/>
                </a:lnTo>
                <a:lnTo>
                  <a:pt x="1415" y="270"/>
                </a:lnTo>
                <a:lnTo>
                  <a:pt x="1416" y="276"/>
                </a:lnTo>
                <a:lnTo>
                  <a:pt x="1417" y="275"/>
                </a:lnTo>
                <a:lnTo>
                  <a:pt x="1417" y="276"/>
                </a:lnTo>
                <a:lnTo>
                  <a:pt x="1418" y="273"/>
                </a:lnTo>
                <a:lnTo>
                  <a:pt x="1419" y="277"/>
                </a:lnTo>
                <a:lnTo>
                  <a:pt x="1420" y="273"/>
                </a:lnTo>
                <a:lnTo>
                  <a:pt x="1421" y="271"/>
                </a:lnTo>
                <a:lnTo>
                  <a:pt x="1422" y="270"/>
                </a:lnTo>
                <a:lnTo>
                  <a:pt x="1423" y="272"/>
                </a:lnTo>
                <a:lnTo>
                  <a:pt x="1424" y="274"/>
                </a:lnTo>
                <a:lnTo>
                  <a:pt x="1425" y="265"/>
                </a:lnTo>
                <a:lnTo>
                  <a:pt x="1426" y="265"/>
                </a:lnTo>
                <a:lnTo>
                  <a:pt x="1427" y="267"/>
                </a:lnTo>
                <a:lnTo>
                  <a:pt x="1428" y="263"/>
                </a:lnTo>
                <a:lnTo>
                  <a:pt x="1429" y="267"/>
                </a:lnTo>
                <a:lnTo>
                  <a:pt x="1430" y="260"/>
                </a:lnTo>
                <a:lnTo>
                  <a:pt x="1431" y="260"/>
                </a:lnTo>
                <a:lnTo>
                  <a:pt x="1432" y="262"/>
                </a:lnTo>
                <a:lnTo>
                  <a:pt x="1433" y="265"/>
                </a:lnTo>
                <a:lnTo>
                  <a:pt x="1434" y="274"/>
                </a:lnTo>
                <a:lnTo>
                  <a:pt x="1435" y="265"/>
                </a:lnTo>
                <a:lnTo>
                  <a:pt x="1436" y="272"/>
                </a:lnTo>
                <a:lnTo>
                  <a:pt x="1437" y="271"/>
                </a:lnTo>
                <a:lnTo>
                  <a:pt x="1438" y="270"/>
                </a:lnTo>
                <a:lnTo>
                  <a:pt x="1439" y="263"/>
                </a:lnTo>
                <a:lnTo>
                  <a:pt x="1440" y="265"/>
                </a:lnTo>
                <a:lnTo>
                  <a:pt x="1441" y="268"/>
                </a:lnTo>
                <a:lnTo>
                  <a:pt x="1442" y="270"/>
                </a:lnTo>
                <a:lnTo>
                  <a:pt x="1443" y="270"/>
                </a:lnTo>
                <a:lnTo>
                  <a:pt x="1444" y="266"/>
                </a:lnTo>
                <a:lnTo>
                  <a:pt x="1445" y="272"/>
                </a:lnTo>
                <a:lnTo>
                  <a:pt x="1446" y="274"/>
                </a:lnTo>
                <a:lnTo>
                  <a:pt x="1447" y="266"/>
                </a:lnTo>
                <a:lnTo>
                  <a:pt x="1448" y="273"/>
                </a:lnTo>
                <a:lnTo>
                  <a:pt x="1448" y="276"/>
                </a:lnTo>
                <a:lnTo>
                  <a:pt x="1449" y="260"/>
                </a:lnTo>
                <a:lnTo>
                  <a:pt x="1450" y="288"/>
                </a:lnTo>
                <a:lnTo>
                  <a:pt x="1451" y="265"/>
                </a:lnTo>
                <a:lnTo>
                  <a:pt x="1452" y="272"/>
                </a:lnTo>
                <a:lnTo>
                  <a:pt x="1453" y="259"/>
                </a:lnTo>
                <a:lnTo>
                  <a:pt x="1454" y="228"/>
                </a:lnTo>
                <a:lnTo>
                  <a:pt x="1455" y="190"/>
                </a:lnTo>
                <a:lnTo>
                  <a:pt x="1456" y="83"/>
                </a:lnTo>
                <a:lnTo>
                  <a:pt x="1457" y="34"/>
                </a:lnTo>
                <a:lnTo>
                  <a:pt x="1458" y="29"/>
                </a:lnTo>
                <a:lnTo>
                  <a:pt x="1459" y="110"/>
                </a:lnTo>
                <a:lnTo>
                  <a:pt x="1460" y="143"/>
                </a:lnTo>
                <a:lnTo>
                  <a:pt x="1461" y="196"/>
                </a:lnTo>
                <a:lnTo>
                  <a:pt x="1462" y="274"/>
                </a:lnTo>
                <a:lnTo>
                  <a:pt x="1463" y="313"/>
                </a:lnTo>
                <a:lnTo>
                  <a:pt x="1464" y="330"/>
                </a:lnTo>
                <a:lnTo>
                  <a:pt x="1465" y="324"/>
                </a:lnTo>
                <a:lnTo>
                  <a:pt x="1466" y="313"/>
                </a:lnTo>
                <a:lnTo>
                  <a:pt x="1467" y="304"/>
                </a:lnTo>
                <a:lnTo>
                  <a:pt x="1468" y="292"/>
                </a:lnTo>
                <a:lnTo>
                  <a:pt x="1469" y="308"/>
                </a:lnTo>
                <a:lnTo>
                  <a:pt x="1470" y="303"/>
                </a:lnTo>
                <a:lnTo>
                  <a:pt x="1471" y="295"/>
                </a:lnTo>
                <a:lnTo>
                  <a:pt x="1472" y="305"/>
                </a:lnTo>
                <a:lnTo>
                  <a:pt x="1473" y="301"/>
                </a:lnTo>
                <a:lnTo>
                  <a:pt x="1474" y="308"/>
                </a:lnTo>
                <a:lnTo>
                  <a:pt x="1475" y="315"/>
                </a:lnTo>
                <a:lnTo>
                  <a:pt x="1476" y="313"/>
                </a:lnTo>
                <a:lnTo>
                  <a:pt x="1477" y="318"/>
                </a:lnTo>
                <a:lnTo>
                  <a:pt x="1478" y="318"/>
                </a:lnTo>
                <a:lnTo>
                  <a:pt x="1479" y="324"/>
                </a:lnTo>
                <a:lnTo>
                  <a:pt x="1479" y="327"/>
                </a:lnTo>
                <a:lnTo>
                  <a:pt x="1480" y="326"/>
                </a:lnTo>
                <a:lnTo>
                  <a:pt x="1481" y="330"/>
                </a:lnTo>
                <a:lnTo>
                  <a:pt x="1482" y="333"/>
                </a:lnTo>
                <a:lnTo>
                  <a:pt x="1483" y="343"/>
                </a:lnTo>
                <a:lnTo>
                  <a:pt x="1484" y="351"/>
                </a:lnTo>
                <a:lnTo>
                  <a:pt x="1485" y="358"/>
                </a:lnTo>
                <a:lnTo>
                  <a:pt x="1486" y="364"/>
                </a:lnTo>
                <a:lnTo>
                  <a:pt x="1487" y="370"/>
                </a:lnTo>
                <a:lnTo>
                  <a:pt x="1488" y="375"/>
                </a:lnTo>
                <a:lnTo>
                  <a:pt x="1489" y="373"/>
                </a:lnTo>
                <a:lnTo>
                  <a:pt x="1490" y="374"/>
                </a:lnTo>
                <a:lnTo>
                  <a:pt x="1491" y="366"/>
                </a:lnTo>
                <a:lnTo>
                  <a:pt x="1492" y="356"/>
                </a:lnTo>
                <a:lnTo>
                  <a:pt x="1493" y="346"/>
                </a:lnTo>
                <a:lnTo>
                  <a:pt x="1494" y="330"/>
                </a:lnTo>
                <a:lnTo>
                  <a:pt x="1495" y="304"/>
                </a:lnTo>
                <a:lnTo>
                  <a:pt x="1496" y="295"/>
                </a:lnTo>
                <a:lnTo>
                  <a:pt x="1497" y="282"/>
                </a:lnTo>
                <a:lnTo>
                  <a:pt x="1498" y="276"/>
                </a:lnTo>
                <a:lnTo>
                  <a:pt x="1499" y="274"/>
                </a:lnTo>
                <a:lnTo>
                  <a:pt x="1500" y="270"/>
                </a:lnTo>
                <a:lnTo>
                  <a:pt x="1501" y="273"/>
                </a:lnTo>
                <a:lnTo>
                  <a:pt x="1502" y="268"/>
                </a:lnTo>
                <a:lnTo>
                  <a:pt x="1503" y="271"/>
                </a:lnTo>
                <a:lnTo>
                  <a:pt x="1504" y="267"/>
                </a:lnTo>
                <a:lnTo>
                  <a:pt x="1505" y="270"/>
                </a:lnTo>
                <a:lnTo>
                  <a:pt x="1506" y="269"/>
                </a:lnTo>
                <a:lnTo>
                  <a:pt x="1507" y="275"/>
                </a:lnTo>
                <a:lnTo>
                  <a:pt x="1508" y="274"/>
                </a:lnTo>
                <a:lnTo>
                  <a:pt x="1509" y="278"/>
                </a:lnTo>
                <a:lnTo>
                  <a:pt x="1510" y="279"/>
                </a:lnTo>
                <a:lnTo>
                  <a:pt x="1511" y="278"/>
                </a:lnTo>
                <a:lnTo>
                  <a:pt x="1511" y="281"/>
                </a:lnTo>
                <a:lnTo>
                  <a:pt x="1512" y="287"/>
                </a:lnTo>
                <a:lnTo>
                  <a:pt x="1513" y="285"/>
                </a:lnTo>
                <a:lnTo>
                  <a:pt x="1514" y="282"/>
                </a:lnTo>
                <a:lnTo>
                  <a:pt x="1515" y="283"/>
                </a:lnTo>
                <a:lnTo>
                  <a:pt x="1516" y="284"/>
                </a:lnTo>
                <a:lnTo>
                  <a:pt x="1517" y="286"/>
                </a:lnTo>
                <a:lnTo>
                  <a:pt x="1518" y="282"/>
                </a:lnTo>
                <a:lnTo>
                  <a:pt x="1519" y="283"/>
                </a:lnTo>
                <a:lnTo>
                  <a:pt x="1520" y="279"/>
                </a:lnTo>
                <a:lnTo>
                  <a:pt x="1521" y="283"/>
                </a:lnTo>
                <a:lnTo>
                  <a:pt x="1522" y="279"/>
                </a:lnTo>
                <a:lnTo>
                  <a:pt x="1523" y="276"/>
                </a:lnTo>
                <a:lnTo>
                  <a:pt x="1524" y="278"/>
                </a:lnTo>
                <a:lnTo>
                  <a:pt x="1525" y="278"/>
                </a:lnTo>
                <a:lnTo>
                  <a:pt x="1526" y="284"/>
                </a:lnTo>
                <a:lnTo>
                  <a:pt x="1527" y="286"/>
                </a:lnTo>
                <a:lnTo>
                  <a:pt x="1528" y="279"/>
                </a:lnTo>
                <a:lnTo>
                  <a:pt x="1529" y="278"/>
                </a:lnTo>
                <a:lnTo>
                  <a:pt x="1530" y="274"/>
                </a:lnTo>
                <a:lnTo>
                  <a:pt x="1531" y="276"/>
                </a:lnTo>
                <a:lnTo>
                  <a:pt x="1532" y="273"/>
                </a:lnTo>
                <a:lnTo>
                  <a:pt x="1533" y="271"/>
                </a:lnTo>
                <a:lnTo>
                  <a:pt x="1534" y="270"/>
                </a:lnTo>
                <a:lnTo>
                  <a:pt x="1535" y="269"/>
                </a:lnTo>
                <a:lnTo>
                  <a:pt x="1536" y="276"/>
                </a:lnTo>
                <a:lnTo>
                  <a:pt x="1537" y="273"/>
                </a:lnTo>
                <a:lnTo>
                  <a:pt x="1538" y="277"/>
                </a:lnTo>
                <a:lnTo>
                  <a:pt x="1539" y="279"/>
                </a:lnTo>
                <a:lnTo>
                  <a:pt x="1540" y="273"/>
                </a:lnTo>
                <a:lnTo>
                  <a:pt x="1541" y="275"/>
                </a:lnTo>
                <a:lnTo>
                  <a:pt x="1542" y="272"/>
                </a:lnTo>
                <a:lnTo>
                  <a:pt x="1542" y="276"/>
                </a:lnTo>
                <a:lnTo>
                  <a:pt x="1543" y="274"/>
                </a:lnTo>
                <a:lnTo>
                  <a:pt x="1544" y="277"/>
                </a:lnTo>
                <a:lnTo>
                  <a:pt x="1545" y="280"/>
                </a:lnTo>
                <a:lnTo>
                  <a:pt x="1546" y="280"/>
                </a:lnTo>
                <a:lnTo>
                  <a:pt x="1547" y="272"/>
                </a:lnTo>
                <a:lnTo>
                  <a:pt x="1548" y="280"/>
                </a:lnTo>
                <a:lnTo>
                  <a:pt x="1549" y="276"/>
                </a:lnTo>
                <a:lnTo>
                  <a:pt x="1550" y="267"/>
                </a:lnTo>
                <a:lnTo>
                  <a:pt x="1551" y="274"/>
                </a:lnTo>
                <a:lnTo>
                  <a:pt x="1552" y="274"/>
                </a:lnTo>
                <a:lnTo>
                  <a:pt x="1553" y="281"/>
                </a:lnTo>
                <a:lnTo>
                  <a:pt x="1554" y="265"/>
                </a:lnTo>
                <a:lnTo>
                  <a:pt x="1555" y="274"/>
                </a:lnTo>
                <a:lnTo>
                  <a:pt x="1556" y="269"/>
                </a:lnTo>
                <a:lnTo>
                  <a:pt x="1557" y="258"/>
                </a:lnTo>
                <a:lnTo>
                  <a:pt x="1558" y="235"/>
                </a:lnTo>
                <a:lnTo>
                  <a:pt x="1559" y="180"/>
                </a:lnTo>
                <a:lnTo>
                  <a:pt x="1560" y="69"/>
                </a:lnTo>
                <a:lnTo>
                  <a:pt x="1561" y="11"/>
                </a:lnTo>
                <a:lnTo>
                  <a:pt x="1562" y="0"/>
                </a:lnTo>
                <a:lnTo>
                  <a:pt x="1563" y="71"/>
                </a:lnTo>
                <a:lnTo>
                  <a:pt x="1564" y="100"/>
                </a:lnTo>
                <a:lnTo>
                  <a:pt x="1565" y="158"/>
                </a:lnTo>
                <a:lnTo>
                  <a:pt x="1566" y="258"/>
                </a:lnTo>
                <a:lnTo>
                  <a:pt x="1567" y="313"/>
                </a:lnTo>
                <a:lnTo>
                  <a:pt x="1568" y="332"/>
                </a:lnTo>
                <a:lnTo>
                  <a:pt x="1569" y="328"/>
                </a:lnTo>
                <a:lnTo>
                  <a:pt x="1570" y="307"/>
                </a:lnTo>
                <a:lnTo>
                  <a:pt x="1571" y="304"/>
                </a:lnTo>
                <a:lnTo>
                  <a:pt x="1572" y="302"/>
                </a:lnTo>
                <a:lnTo>
                  <a:pt x="1573" y="303"/>
                </a:lnTo>
                <a:lnTo>
                  <a:pt x="1573" y="302"/>
                </a:lnTo>
                <a:lnTo>
                  <a:pt x="1574" y="304"/>
                </a:lnTo>
                <a:lnTo>
                  <a:pt x="1575" y="306"/>
                </a:lnTo>
                <a:lnTo>
                  <a:pt x="1576" y="312"/>
                </a:lnTo>
                <a:lnTo>
                  <a:pt x="1577" y="311"/>
                </a:lnTo>
                <a:lnTo>
                  <a:pt x="1578" y="317"/>
                </a:lnTo>
                <a:lnTo>
                  <a:pt x="1579" y="317"/>
                </a:lnTo>
                <a:lnTo>
                  <a:pt x="1580" y="322"/>
                </a:lnTo>
                <a:lnTo>
                  <a:pt x="1581" y="323"/>
                </a:lnTo>
                <a:lnTo>
                  <a:pt x="1582" y="328"/>
                </a:lnTo>
                <a:lnTo>
                  <a:pt x="1583" y="327"/>
                </a:lnTo>
                <a:lnTo>
                  <a:pt x="1584" y="332"/>
                </a:lnTo>
                <a:lnTo>
                  <a:pt x="1585" y="339"/>
                </a:lnTo>
                <a:lnTo>
                  <a:pt x="1586" y="348"/>
                </a:lnTo>
                <a:lnTo>
                  <a:pt x="1587" y="349"/>
                </a:lnTo>
                <a:lnTo>
                  <a:pt x="1588" y="361"/>
                </a:lnTo>
                <a:lnTo>
                  <a:pt x="1589" y="359"/>
                </a:lnTo>
                <a:lnTo>
                  <a:pt x="1590" y="369"/>
                </a:lnTo>
                <a:lnTo>
                  <a:pt x="1591" y="369"/>
                </a:lnTo>
                <a:lnTo>
                  <a:pt x="1592" y="380"/>
                </a:lnTo>
                <a:lnTo>
                  <a:pt x="1593" y="382"/>
                </a:lnTo>
                <a:lnTo>
                  <a:pt x="1594" y="382"/>
                </a:lnTo>
                <a:lnTo>
                  <a:pt x="1595" y="373"/>
                </a:lnTo>
                <a:lnTo>
                  <a:pt x="1596" y="366"/>
                </a:lnTo>
                <a:lnTo>
                  <a:pt x="1597" y="349"/>
                </a:lnTo>
                <a:lnTo>
                  <a:pt x="1598" y="333"/>
                </a:lnTo>
                <a:lnTo>
                  <a:pt x="1599" y="315"/>
                </a:lnTo>
                <a:lnTo>
                  <a:pt x="1600" y="299"/>
                </a:lnTo>
                <a:lnTo>
                  <a:pt x="1601" y="291"/>
                </a:lnTo>
                <a:lnTo>
                  <a:pt x="1602" y="287"/>
                </a:lnTo>
                <a:lnTo>
                  <a:pt x="1603" y="275"/>
                </a:lnTo>
                <a:lnTo>
                  <a:pt x="1604" y="278"/>
                </a:lnTo>
                <a:lnTo>
                  <a:pt x="1604" y="274"/>
                </a:lnTo>
                <a:lnTo>
                  <a:pt x="1605" y="275"/>
                </a:lnTo>
                <a:lnTo>
                  <a:pt x="1606" y="280"/>
                </a:lnTo>
                <a:lnTo>
                  <a:pt x="1607" y="280"/>
                </a:lnTo>
                <a:lnTo>
                  <a:pt x="1608" y="278"/>
                </a:lnTo>
                <a:lnTo>
                  <a:pt x="1609" y="282"/>
                </a:lnTo>
                <a:lnTo>
                  <a:pt x="1610" y="282"/>
                </a:lnTo>
                <a:lnTo>
                  <a:pt x="1611" y="281"/>
                </a:lnTo>
                <a:lnTo>
                  <a:pt x="1612" y="279"/>
                </a:lnTo>
                <a:lnTo>
                  <a:pt x="1613" y="282"/>
                </a:lnTo>
                <a:lnTo>
                  <a:pt x="1614" y="291"/>
                </a:lnTo>
                <a:lnTo>
                  <a:pt x="1615" y="291"/>
                </a:lnTo>
                <a:lnTo>
                  <a:pt x="1616" y="292"/>
                </a:lnTo>
                <a:lnTo>
                  <a:pt x="1617" y="290"/>
                </a:lnTo>
                <a:lnTo>
                  <a:pt x="1618" y="292"/>
                </a:lnTo>
                <a:lnTo>
                  <a:pt x="1619" y="293"/>
                </a:lnTo>
                <a:lnTo>
                  <a:pt x="1620" y="291"/>
                </a:lnTo>
                <a:lnTo>
                  <a:pt x="1621" y="291"/>
                </a:lnTo>
                <a:lnTo>
                  <a:pt x="1622" y="288"/>
                </a:lnTo>
                <a:lnTo>
                  <a:pt x="1623" y="291"/>
                </a:lnTo>
                <a:lnTo>
                  <a:pt x="1624" y="285"/>
                </a:lnTo>
                <a:lnTo>
                  <a:pt x="1625" y="286"/>
                </a:lnTo>
                <a:lnTo>
                  <a:pt x="1626" y="287"/>
                </a:lnTo>
                <a:lnTo>
                  <a:pt x="1627" y="292"/>
                </a:lnTo>
                <a:lnTo>
                  <a:pt x="1628" y="291"/>
                </a:lnTo>
                <a:lnTo>
                  <a:pt x="1629" y="290"/>
                </a:lnTo>
                <a:lnTo>
                  <a:pt x="1630" y="284"/>
                </a:lnTo>
                <a:lnTo>
                  <a:pt x="1631" y="281"/>
                </a:lnTo>
                <a:lnTo>
                  <a:pt x="1632" y="280"/>
                </a:lnTo>
                <a:lnTo>
                  <a:pt x="1633" y="284"/>
                </a:lnTo>
                <a:lnTo>
                  <a:pt x="1634" y="271"/>
                </a:lnTo>
                <a:lnTo>
                  <a:pt x="1635" y="274"/>
                </a:lnTo>
                <a:lnTo>
                  <a:pt x="1635" y="282"/>
                </a:lnTo>
                <a:lnTo>
                  <a:pt x="1636" y="277"/>
                </a:lnTo>
                <a:lnTo>
                  <a:pt x="1637" y="280"/>
                </a:lnTo>
                <a:lnTo>
                  <a:pt x="1638" y="285"/>
                </a:lnTo>
                <a:lnTo>
                  <a:pt x="1639" y="284"/>
                </a:lnTo>
                <a:lnTo>
                  <a:pt x="1640" y="280"/>
                </a:lnTo>
                <a:lnTo>
                  <a:pt x="1641" y="287"/>
                </a:lnTo>
                <a:lnTo>
                  <a:pt x="1642" y="283"/>
                </a:lnTo>
                <a:lnTo>
                  <a:pt x="1643" y="286"/>
                </a:lnTo>
                <a:lnTo>
                  <a:pt x="1644" y="288"/>
                </a:lnTo>
                <a:lnTo>
                  <a:pt x="1645" y="285"/>
                </a:lnTo>
                <a:lnTo>
                  <a:pt x="1646" y="288"/>
                </a:lnTo>
                <a:lnTo>
                  <a:pt x="1647" y="289"/>
                </a:lnTo>
                <a:lnTo>
                  <a:pt x="1648" y="287"/>
                </a:lnTo>
                <a:lnTo>
                  <a:pt x="1649" y="282"/>
                </a:lnTo>
                <a:lnTo>
                  <a:pt x="1650" y="286"/>
                </a:lnTo>
                <a:lnTo>
                  <a:pt x="1651" y="285"/>
                </a:lnTo>
                <a:lnTo>
                  <a:pt x="1652" y="287"/>
                </a:lnTo>
                <a:lnTo>
                  <a:pt x="1653" y="288"/>
                </a:lnTo>
                <a:lnTo>
                  <a:pt x="1654" y="283"/>
                </a:lnTo>
                <a:lnTo>
                  <a:pt x="1655" y="283"/>
                </a:lnTo>
                <a:lnTo>
                  <a:pt x="1656" y="282"/>
                </a:lnTo>
                <a:lnTo>
                  <a:pt x="1657" y="278"/>
                </a:lnTo>
                <a:lnTo>
                  <a:pt x="1658" y="269"/>
                </a:lnTo>
                <a:lnTo>
                  <a:pt x="1659" y="232"/>
                </a:lnTo>
                <a:lnTo>
                  <a:pt x="1660" y="173"/>
                </a:lnTo>
                <a:lnTo>
                  <a:pt x="1661" y="77"/>
                </a:lnTo>
                <a:lnTo>
                  <a:pt x="1662" y="23"/>
                </a:lnTo>
                <a:lnTo>
                  <a:pt x="1663" y="12"/>
                </a:lnTo>
                <a:lnTo>
                  <a:pt x="1664" y="81"/>
                </a:lnTo>
                <a:lnTo>
                  <a:pt x="1665" y="107"/>
                </a:lnTo>
                <a:lnTo>
                  <a:pt x="1666" y="173"/>
                </a:lnTo>
                <a:lnTo>
                  <a:pt x="1666" y="274"/>
                </a:lnTo>
                <a:lnTo>
                  <a:pt x="1667" y="330"/>
                </a:lnTo>
                <a:lnTo>
                  <a:pt x="1668" y="339"/>
                </a:lnTo>
                <a:lnTo>
                  <a:pt x="1669" y="336"/>
                </a:lnTo>
                <a:lnTo>
                  <a:pt x="1670" y="324"/>
                </a:lnTo>
                <a:lnTo>
                  <a:pt x="1671" y="312"/>
                </a:lnTo>
                <a:lnTo>
                  <a:pt x="1672" y="311"/>
                </a:lnTo>
                <a:lnTo>
                  <a:pt x="1673" y="317"/>
                </a:lnTo>
                <a:lnTo>
                  <a:pt x="1674" y="319"/>
                </a:lnTo>
                <a:lnTo>
                  <a:pt x="1675" y="316"/>
                </a:lnTo>
                <a:lnTo>
                  <a:pt x="1676" y="321"/>
                </a:lnTo>
                <a:lnTo>
                  <a:pt x="1677" y="325"/>
                </a:lnTo>
                <a:lnTo>
                  <a:pt x="1678" y="325"/>
                </a:lnTo>
                <a:lnTo>
                  <a:pt x="1679" y="326"/>
                </a:lnTo>
                <a:lnTo>
                  <a:pt x="1680" y="335"/>
                </a:lnTo>
                <a:lnTo>
                  <a:pt x="1681" y="334"/>
                </a:lnTo>
                <a:lnTo>
                  <a:pt x="1682" y="334"/>
                </a:lnTo>
                <a:lnTo>
                  <a:pt x="1683" y="336"/>
                </a:lnTo>
                <a:lnTo>
                  <a:pt x="1684" y="347"/>
                </a:lnTo>
                <a:lnTo>
                  <a:pt x="1685" y="355"/>
                </a:lnTo>
                <a:lnTo>
                  <a:pt x="1686" y="352"/>
                </a:lnTo>
                <a:lnTo>
                  <a:pt x="1687" y="360"/>
                </a:lnTo>
                <a:lnTo>
                  <a:pt x="1688" y="366"/>
                </a:lnTo>
                <a:lnTo>
                  <a:pt x="1689" y="374"/>
                </a:lnTo>
                <a:lnTo>
                  <a:pt x="1690" y="377"/>
                </a:lnTo>
                <a:lnTo>
                  <a:pt x="1691" y="391"/>
                </a:lnTo>
                <a:lnTo>
                  <a:pt x="1692" y="396"/>
                </a:lnTo>
                <a:lnTo>
                  <a:pt x="1693" y="395"/>
                </a:lnTo>
                <a:lnTo>
                  <a:pt x="1694" y="394"/>
                </a:lnTo>
                <a:lnTo>
                  <a:pt x="1695" y="392"/>
                </a:lnTo>
                <a:lnTo>
                  <a:pt x="1696" y="386"/>
                </a:lnTo>
                <a:lnTo>
                  <a:pt x="1697" y="379"/>
                </a:lnTo>
                <a:lnTo>
                  <a:pt x="1697" y="360"/>
                </a:lnTo>
                <a:lnTo>
                  <a:pt x="1698" y="342"/>
                </a:lnTo>
                <a:lnTo>
                  <a:pt x="1699" y="320"/>
                </a:lnTo>
                <a:lnTo>
                  <a:pt x="1700" y="301"/>
                </a:lnTo>
                <a:lnTo>
                  <a:pt x="1701" y="295"/>
                </a:lnTo>
                <a:lnTo>
                  <a:pt x="1702" y="292"/>
                </a:lnTo>
                <a:lnTo>
                  <a:pt x="1703" y="283"/>
                </a:lnTo>
                <a:lnTo>
                  <a:pt x="1704" y="282"/>
                </a:lnTo>
                <a:lnTo>
                  <a:pt x="1705" y="284"/>
                </a:lnTo>
                <a:lnTo>
                  <a:pt x="1706" y="285"/>
                </a:lnTo>
                <a:lnTo>
                  <a:pt x="1707" y="282"/>
                </a:lnTo>
                <a:lnTo>
                  <a:pt x="1708" y="278"/>
                </a:lnTo>
                <a:lnTo>
                  <a:pt x="1709" y="282"/>
                </a:lnTo>
                <a:lnTo>
                  <a:pt x="1710" y="278"/>
                </a:lnTo>
                <a:lnTo>
                  <a:pt x="1711" y="295"/>
                </a:lnTo>
                <a:lnTo>
                  <a:pt x="1712" y="291"/>
                </a:lnTo>
                <a:lnTo>
                  <a:pt x="1713" y="290"/>
                </a:lnTo>
                <a:lnTo>
                  <a:pt x="1714" y="295"/>
                </a:lnTo>
                <a:lnTo>
                  <a:pt x="1715" y="296"/>
                </a:lnTo>
                <a:lnTo>
                  <a:pt x="1716" y="286"/>
                </a:lnTo>
                <a:lnTo>
                  <a:pt x="1717" y="299"/>
                </a:lnTo>
                <a:lnTo>
                  <a:pt x="1718" y="291"/>
                </a:lnTo>
                <a:lnTo>
                  <a:pt x="1719" y="298"/>
                </a:lnTo>
                <a:lnTo>
                  <a:pt x="1720" y="293"/>
                </a:lnTo>
                <a:lnTo>
                  <a:pt x="1721" y="297"/>
                </a:lnTo>
                <a:lnTo>
                  <a:pt x="1722" y="297"/>
                </a:lnTo>
                <a:lnTo>
                  <a:pt x="1723" y="300"/>
                </a:lnTo>
                <a:lnTo>
                  <a:pt x="1724" y="292"/>
                </a:lnTo>
                <a:lnTo>
                  <a:pt x="1725" y="295"/>
                </a:lnTo>
                <a:lnTo>
                  <a:pt x="1726" y="283"/>
                </a:lnTo>
                <a:lnTo>
                  <a:pt x="1727" y="283"/>
                </a:lnTo>
                <a:lnTo>
                  <a:pt x="1728" y="297"/>
                </a:lnTo>
                <a:lnTo>
                  <a:pt x="1728" y="297"/>
                </a:lnTo>
                <a:lnTo>
                  <a:pt x="1729" y="287"/>
                </a:lnTo>
                <a:lnTo>
                  <a:pt x="1730" y="288"/>
                </a:lnTo>
                <a:lnTo>
                  <a:pt x="1731" y="290"/>
                </a:lnTo>
                <a:lnTo>
                  <a:pt x="1732" y="273"/>
                </a:lnTo>
                <a:lnTo>
                  <a:pt x="1733" y="277"/>
                </a:lnTo>
                <a:lnTo>
                  <a:pt x="1734" y="278"/>
                </a:lnTo>
                <a:lnTo>
                  <a:pt x="1735" y="275"/>
                </a:lnTo>
                <a:lnTo>
                  <a:pt x="1736" y="278"/>
                </a:lnTo>
                <a:lnTo>
                  <a:pt x="1737" y="272"/>
                </a:lnTo>
                <a:lnTo>
                  <a:pt x="1738" y="271"/>
                </a:lnTo>
                <a:lnTo>
                  <a:pt x="1739" y="277"/>
                </a:lnTo>
                <a:lnTo>
                  <a:pt x="1740" y="279"/>
                </a:lnTo>
                <a:lnTo>
                  <a:pt x="1741" y="279"/>
                </a:lnTo>
                <a:lnTo>
                  <a:pt x="1742" y="273"/>
                </a:lnTo>
                <a:lnTo>
                  <a:pt x="1743" y="278"/>
                </a:lnTo>
                <a:lnTo>
                  <a:pt x="1744" y="282"/>
                </a:lnTo>
                <a:lnTo>
                  <a:pt x="1745" y="287"/>
                </a:lnTo>
                <a:lnTo>
                  <a:pt x="1746" y="280"/>
                </a:lnTo>
                <a:lnTo>
                  <a:pt x="1747" y="284"/>
                </a:lnTo>
                <a:lnTo>
                  <a:pt x="1748" y="287"/>
                </a:lnTo>
                <a:lnTo>
                  <a:pt x="1749" y="280"/>
                </a:lnTo>
                <a:lnTo>
                  <a:pt x="1750" y="274"/>
                </a:lnTo>
                <a:lnTo>
                  <a:pt x="1751" y="272"/>
                </a:lnTo>
                <a:lnTo>
                  <a:pt x="1752" y="278"/>
                </a:lnTo>
                <a:lnTo>
                  <a:pt x="1753" y="280"/>
                </a:lnTo>
                <a:lnTo>
                  <a:pt x="1754" y="282"/>
                </a:lnTo>
                <a:lnTo>
                  <a:pt x="1755" y="280"/>
                </a:lnTo>
                <a:lnTo>
                  <a:pt x="1756" y="279"/>
                </a:lnTo>
                <a:lnTo>
                  <a:pt x="1757" y="278"/>
                </a:lnTo>
                <a:lnTo>
                  <a:pt x="1758" y="278"/>
                </a:lnTo>
                <a:lnTo>
                  <a:pt x="1759" y="274"/>
                </a:lnTo>
                <a:lnTo>
                  <a:pt x="1760" y="267"/>
                </a:lnTo>
                <a:lnTo>
                  <a:pt x="1760" y="265"/>
                </a:lnTo>
                <a:lnTo>
                  <a:pt x="1761" y="229"/>
                </a:lnTo>
                <a:lnTo>
                  <a:pt x="1762" y="174"/>
                </a:lnTo>
                <a:lnTo>
                  <a:pt x="1763" y="76"/>
                </a:lnTo>
                <a:lnTo>
                  <a:pt x="1764" y="33"/>
                </a:lnTo>
                <a:lnTo>
                  <a:pt x="1765" y="29"/>
                </a:lnTo>
                <a:lnTo>
                  <a:pt x="1766" y="112"/>
                </a:lnTo>
                <a:lnTo>
                  <a:pt x="1767" y="138"/>
                </a:lnTo>
                <a:lnTo>
                  <a:pt x="1768" y="208"/>
                </a:lnTo>
                <a:lnTo>
                  <a:pt x="1769" y="282"/>
                </a:lnTo>
                <a:lnTo>
                  <a:pt x="1770" y="328"/>
                </a:lnTo>
                <a:lnTo>
                  <a:pt x="1771" y="332"/>
                </a:lnTo>
                <a:lnTo>
                  <a:pt x="1772" y="330"/>
                </a:lnTo>
                <a:lnTo>
                  <a:pt x="1773" y="314"/>
                </a:lnTo>
                <a:lnTo>
                  <a:pt x="1774" y="308"/>
                </a:lnTo>
                <a:lnTo>
                  <a:pt x="1775" y="300"/>
                </a:lnTo>
                <a:lnTo>
                  <a:pt x="1776" y="300"/>
                </a:lnTo>
                <a:lnTo>
                  <a:pt x="1777" y="301"/>
                </a:lnTo>
                <a:lnTo>
                  <a:pt x="1778" y="304"/>
                </a:lnTo>
                <a:lnTo>
                  <a:pt x="1779" y="304"/>
                </a:lnTo>
                <a:lnTo>
                  <a:pt x="1780" y="304"/>
                </a:lnTo>
                <a:lnTo>
                  <a:pt x="1781" y="311"/>
                </a:lnTo>
                <a:lnTo>
                  <a:pt x="1782" y="314"/>
                </a:lnTo>
                <a:lnTo>
                  <a:pt x="1783" y="317"/>
                </a:lnTo>
                <a:lnTo>
                  <a:pt x="1784" y="317"/>
                </a:lnTo>
                <a:lnTo>
                  <a:pt x="1785" y="313"/>
                </a:lnTo>
                <a:lnTo>
                  <a:pt x="1786" y="324"/>
                </a:lnTo>
                <a:lnTo>
                  <a:pt x="1787" y="328"/>
                </a:lnTo>
                <a:lnTo>
                  <a:pt x="1788" y="326"/>
                </a:lnTo>
                <a:lnTo>
                  <a:pt x="1789" y="334"/>
                </a:lnTo>
                <a:lnTo>
                  <a:pt x="1790" y="339"/>
                </a:lnTo>
                <a:lnTo>
                  <a:pt x="1791" y="343"/>
                </a:lnTo>
                <a:lnTo>
                  <a:pt x="1791" y="348"/>
                </a:lnTo>
                <a:lnTo>
                  <a:pt x="1792" y="356"/>
                </a:lnTo>
                <a:lnTo>
                  <a:pt x="1793" y="362"/>
                </a:lnTo>
                <a:lnTo>
                  <a:pt x="1794" y="369"/>
                </a:lnTo>
                <a:lnTo>
                  <a:pt x="1795" y="370"/>
                </a:lnTo>
                <a:lnTo>
                  <a:pt x="1796" y="381"/>
                </a:lnTo>
                <a:lnTo>
                  <a:pt x="1797" y="377"/>
                </a:lnTo>
                <a:lnTo>
                  <a:pt x="1798" y="371"/>
                </a:lnTo>
                <a:lnTo>
                  <a:pt x="1799" y="356"/>
                </a:lnTo>
                <a:lnTo>
                  <a:pt x="1800" y="336"/>
                </a:lnTo>
                <a:lnTo>
                  <a:pt x="1801" y="328"/>
                </a:lnTo>
                <a:lnTo>
                  <a:pt x="1802" y="314"/>
                </a:lnTo>
                <a:lnTo>
                  <a:pt x="1803" y="293"/>
                </a:lnTo>
                <a:lnTo>
                  <a:pt x="1804" y="290"/>
                </a:lnTo>
                <a:lnTo>
                  <a:pt x="1805" y="274"/>
                </a:lnTo>
                <a:lnTo>
                  <a:pt x="1806" y="277"/>
                </a:lnTo>
                <a:lnTo>
                  <a:pt x="1807" y="270"/>
                </a:lnTo>
                <a:lnTo>
                  <a:pt x="1808" y="278"/>
                </a:lnTo>
                <a:lnTo>
                  <a:pt x="1809" y="272"/>
                </a:lnTo>
                <a:lnTo>
                  <a:pt x="1810" y="276"/>
                </a:lnTo>
                <a:lnTo>
                  <a:pt x="1811" y="277"/>
                </a:lnTo>
                <a:lnTo>
                  <a:pt x="1812" y="277"/>
                </a:lnTo>
                <a:lnTo>
                  <a:pt x="1813" y="281"/>
                </a:lnTo>
                <a:lnTo>
                  <a:pt x="1814" y="280"/>
                </a:lnTo>
                <a:lnTo>
                  <a:pt x="1815" y="273"/>
                </a:lnTo>
                <a:lnTo>
                  <a:pt x="1816" y="282"/>
                </a:lnTo>
                <a:lnTo>
                  <a:pt x="1817" y="278"/>
                </a:lnTo>
                <a:lnTo>
                  <a:pt x="1818" y="287"/>
                </a:lnTo>
                <a:lnTo>
                  <a:pt x="1819" y="291"/>
                </a:lnTo>
                <a:lnTo>
                  <a:pt x="1820" y="286"/>
                </a:lnTo>
                <a:lnTo>
                  <a:pt x="1821" y="281"/>
                </a:lnTo>
                <a:lnTo>
                  <a:pt x="1822" y="289"/>
                </a:lnTo>
                <a:lnTo>
                  <a:pt x="1822" y="281"/>
                </a:lnTo>
                <a:lnTo>
                  <a:pt x="1823" y="287"/>
                </a:lnTo>
                <a:lnTo>
                  <a:pt x="1824" y="289"/>
                </a:lnTo>
                <a:lnTo>
                  <a:pt x="1825" y="294"/>
                </a:lnTo>
                <a:lnTo>
                  <a:pt x="1826" y="286"/>
                </a:lnTo>
                <a:lnTo>
                  <a:pt x="1827" y="274"/>
                </a:lnTo>
                <a:lnTo>
                  <a:pt x="1828" y="287"/>
                </a:lnTo>
                <a:lnTo>
                  <a:pt x="1829" y="280"/>
                </a:lnTo>
                <a:lnTo>
                  <a:pt x="1830" y="278"/>
                </a:lnTo>
                <a:lnTo>
                  <a:pt x="1831" y="281"/>
                </a:lnTo>
                <a:lnTo>
                  <a:pt x="1832" y="279"/>
                </a:lnTo>
                <a:lnTo>
                  <a:pt x="1833" y="285"/>
                </a:lnTo>
                <a:lnTo>
                  <a:pt x="1834" y="282"/>
                </a:lnTo>
                <a:lnTo>
                  <a:pt x="1835" y="275"/>
                </a:lnTo>
                <a:lnTo>
                  <a:pt x="1836" y="277"/>
                </a:lnTo>
                <a:lnTo>
                  <a:pt x="1837" y="273"/>
                </a:lnTo>
                <a:lnTo>
                  <a:pt x="1838" y="275"/>
                </a:lnTo>
                <a:lnTo>
                  <a:pt x="1839" y="268"/>
                </a:lnTo>
                <a:lnTo>
                  <a:pt x="1840" y="269"/>
                </a:lnTo>
                <a:lnTo>
                  <a:pt x="1841" y="271"/>
                </a:lnTo>
                <a:lnTo>
                  <a:pt x="1842" y="269"/>
                </a:lnTo>
                <a:lnTo>
                  <a:pt x="1843" y="269"/>
                </a:lnTo>
                <a:lnTo>
                  <a:pt x="1844" y="270"/>
                </a:lnTo>
                <a:lnTo>
                  <a:pt x="1845" y="269"/>
                </a:lnTo>
                <a:lnTo>
                  <a:pt x="1846" y="280"/>
                </a:lnTo>
                <a:lnTo>
                  <a:pt x="1847" y="280"/>
                </a:lnTo>
                <a:lnTo>
                  <a:pt x="1848" y="267"/>
                </a:lnTo>
                <a:lnTo>
                  <a:pt x="1849" y="274"/>
                </a:lnTo>
                <a:lnTo>
                  <a:pt x="1850" y="274"/>
                </a:lnTo>
                <a:lnTo>
                  <a:pt x="1851" y="274"/>
                </a:lnTo>
                <a:lnTo>
                  <a:pt x="1852" y="284"/>
                </a:lnTo>
                <a:lnTo>
                  <a:pt x="1853" y="269"/>
                </a:lnTo>
                <a:lnTo>
                  <a:pt x="1854" y="277"/>
                </a:lnTo>
                <a:lnTo>
                  <a:pt x="1855" y="287"/>
                </a:lnTo>
                <a:lnTo>
                  <a:pt x="1856" y="273"/>
                </a:lnTo>
                <a:lnTo>
                  <a:pt x="1857" y="270"/>
                </a:lnTo>
                <a:lnTo>
                  <a:pt x="1858" y="274"/>
                </a:lnTo>
                <a:lnTo>
                  <a:pt x="1859" y="284"/>
                </a:lnTo>
                <a:lnTo>
                  <a:pt x="1860" y="274"/>
                </a:lnTo>
                <a:lnTo>
                  <a:pt x="1861" y="273"/>
                </a:lnTo>
                <a:lnTo>
                  <a:pt x="1861" y="271"/>
                </a:lnTo>
                <a:lnTo>
                  <a:pt x="1862" y="283"/>
                </a:lnTo>
                <a:lnTo>
                  <a:pt x="1863" y="275"/>
                </a:lnTo>
                <a:lnTo>
                  <a:pt x="1864" y="265"/>
                </a:lnTo>
                <a:lnTo>
                  <a:pt x="1865" y="253"/>
                </a:lnTo>
                <a:lnTo>
                  <a:pt x="1866" y="223"/>
                </a:lnTo>
                <a:lnTo>
                  <a:pt x="1867" y="167"/>
                </a:lnTo>
                <a:lnTo>
                  <a:pt x="1868" y="69"/>
                </a:lnTo>
                <a:lnTo>
                  <a:pt x="1869" y="51"/>
                </a:lnTo>
                <a:lnTo>
                  <a:pt x="1870" y="70"/>
                </a:lnTo>
                <a:lnTo>
                  <a:pt x="1871" y="151"/>
                </a:lnTo>
                <a:lnTo>
                  <a:pt x="1872" y="173"/>
                </a:lnTo>
                <a:lnTo>
                  <a:pt x="1873" y="256"/>
                </a:lnTo>
                <a:lnTo>
                  <a:pt x="1874" y="324"/>
                </a:lnTo>
                <a:lnTo>
                  <a:pt x="1875" y="330"/>
                </a:lnTo>
                <a:lnTo>
                  <a:pt x="1876" y="326"/>
                </a:lnTo>
                <a:lnTo>
                  <a:pt x="1877" y="321"/>
                </a:lnTo>
                <a:lnTo>
                  <a:pt x="1878" y="313"/>
                </a:lnTo>
                <a:lnTo>
                  <a:pt x="1879" y="304"/>
                </a:lnTo>
                <a:lnTo>
                  <a:pt x="1880" y="300"/>
                </a:lnTo>
                <a:lnTo>
                  <a:pt x="1881" y="302"/>
                </a:lnTo>
                <a:lnTo>
                  <a:pt x="1882" y="306"/>
                </a:lnTo>
                <a:lnTo>
                  <a:pt x="1883" y="300"/>
                </a:lnTo>
                <a:lnTo>
                  <a:pt x="1884" y="298"/>
                </a:lnTo>
                <a:lnTo>
                  <a:pt x="1885" y="306"/>
                </a:lnTo>
                <a:lnTo>
                  <a:pt x="1886" y="294"/>
                </a:lnTo>
                <a:lnTo>
                  <a:pt x="1887" y="317"/>
                </a:lnTo>
                <a:lnTo>
                  <a:pt x="1888" y="309"/>
                </a:lnTo>
                <a:lnTo>
                  <a:pt x="1889" y="309"/>
                </a:lnTo>
                <a:lnTo>
                  <a:pt x="1890" y="317"/>
                </a:lnTo>
                <a:lnTo>
                  <a:pt x="1891" y="316"/>
                </a:lnTo>
                <a:lnTo>
                  <a:pt x="1892" y="321"/>
                </a:lnTo>
                <a:lnTo>
                  <a:pt x="1892" y="325"/>
                </a:lnTo>
                <a:lnTo>
                  <a:pt x="1893" y="326"/>
                </a:lnTo>
                <a:lnTo>
                  <a:pt x="1894" y="332"/>
                </a:lnTo>
                <a:lnTo>
                  <a:pt x="1895" y="337"/>
                </a:lnTo>
                <a:lnTo>
                  <a:pt x="1896" y="342"/>
                </a:lnTo>
                <a:lnTo>
                  <a:pt x="1897" y="344"/>
                </a:lnTo>
                <a:lnTo>
                  <a:pt x="1898" y="352"/>
                </a:lnTo>
                <a:lnTo>
                  <a:pt x="1899" y="366"/>
                </a:lnTo>
                <a:lnTo>
                  <a:pt x="1900" y="366"/>
                </a:lnTo>
                <a:lnTo>
                  <a:pt x="1901" y="362"/>
                </a:lnTo>
                <a:lnTo>
                  <a:pt x="1902" y="361"/>
                </a:lnTo>
                <a:lnTo>
                  <a:pt x="1903" y="356"/>
                </a:lnTo>
                <a:lnTo>
                  <a:pt x="1904" y="351"/>
                </a:lnTo>
                <a:lnTo>
                  <a:pt x="1905" y="327"/>
                </a:lnTo>
                <a:lnTo>
                  <a:pt x="1906" y="318"/>
                </a:lnTo>
                <a:lnTo>
                  <a:pt x="1907" y="306"/>
                </a:lnTo>
                <a:lnTo>
                  <a:pt x="1908" y="293"/>
                </a:lnTo>
                <a:lnTo>
                  <a:pt x="1909" y="274"/>
                </a:lnTo>
                <a:lnTo>
                  <a:pt x="1910" y="265"/>
                </a:lnTo>
                <a:lnTo>
                  <a:pt x="1911" y="271"/>
                </a:lnTo>
                <a:lnTo>
                  <a:pt x="1912" y="274"/>
                </a:lnTo>
                <a:lnTo>
                  <a:pt x="1913" y="266"/>
                </a:lnTo>
                <a:lnTo>
                  <a:pt x="1914" y="269"/>
                </a:lnTo>
                <a:lnTo>
                  <a:pt x="1915" y="267"/>
                </a:lnTo>
                <a:lnTo>
                  <a:pt x="1916" y="273"/>
                </a:lnTo>
                <a:lnTo>
                  <a:pt x="1917" y="269"/>
                </a:lnTo>
                <a:lnTo>
                  <a:pt x="1918" y="271"/>
                </a:lnTo>
                <a:lnTo>
                  <a:pt x="1919" y="274"/>
                </a:lnTo>
                <a:lnTo>
                  <a:pt x="1920" y="282"/>
                </a:lnTo>
                <a:lnTo>
                  <a:pt x="1921" y="267"/>
                </a:lnTo>
                <a:lnTo>
                  <a:pt x="1922" y="278"/>
                </a:lnTo>
                <a:lnTo>
                  <a:pt x="1923" y="281"/>
                </a:lnTo>
                <a:lnTo>
                  <a:pt x="1923" y="279"/>
                </a:lnTo>
                <a:lnTo>
                  <a:pt x="1924" y="285"/>
                </a:lnTo>
                <a:lnTo>
                  <a:pt x="1925" y="284"/>
                </a:lnTo>
                <a:lnTo>
                  <a:pt x="1926" y="284"/>
                </a:lnTo>
                <a:lnTo>
                  <a:pt x="1927" y="280"/>
                </a:lnTo>
                <a:lnTo>
                  <a:pt x="1928" y="278"/>
                </a:lnTo>
                <a:lnTo>
                  <a:pt x="1929" y="274"/>
                </a:lnTo>
                <a:lnTo>
                  <a:pt x="1930" y="282"/>
                </a:lnTo>
                <a:lnTo>
                  <a:pt x="1931" y="287"/>
                </a:lnTo>
                <a:lnTo>
                  <a:pt x="1932" y="282"/>
                </a:lnTo>
                <a:lnTo>
                  <a:pt x="1933" y="272"/>
                </a:lnTo>
                <a:lnTo>
                  <a:pt x="1934" y="274"/>
                </a:lnTo>
                <a:lnTo>
                  <a:pt x="1935" y="269"/>
                </a:lnTo>
                <a:lnTo>
                  <a:pt x="1936" y="274"/>
                </a:lnTo>
                <a:lnTo>
                  <a:pt x="1937" y="279"/>
                </a:lnTo>
                <a:lnTo>
                  <a:pt x="1938" y="274"/>
                </a:lnTo>
                <a:lnTo>
                  <a:pt x="1939" y="276"/>
                </a:lnTo>
                <a:lnTo>
                  <a:pt x="1940" y="276"/>
                </a:lnTo>
                <a:lnTo>
                  <a:pt x="1941" y="270"/>
                </a:lnTo>
                <a:lnTo>
                  <a:pt x="1942" y="271"/>
                </a:lnTo>
                <a:lnTo>
                  <a:pt x="1943" y="277"/>
                </a:lnTo>
                <a:lnTo>
                  <a:pt x="1944" y="266"/>
                </a:lnTo>
                <a:lnTo>
                  <a:pt x="1945" y="264"/>
                </a:lnTo>
                <a:lnTo>
                  <a:pt x="1946" y="267"/>
                </a:lnTo>
                <a:lnTo>
                  <a:pt x="1947" y="267"/>
                </a:lnTo>
                <a:lnTo>
                  <a:pt x="1948" y="269"/>
                </a:lnTo>
                <a:lnTo>
                  <a:pt x="1949" y="271"/>
                </a:lnTo>
                <a:lnTo>
                  <a:pt x="1950" y="273"/>
                </a:lnTo>
                <a:lnTo>
                  <a:pt x="1951" y="277"/>
                </a:lnTo>
                <a:lnTo>
                  <a:pt x="1952" y="274"/>
                </a:lnTo>
                <a:lnTo>
                  <a:pt x="1953" y="275"/>
                </a:lnTo>
                <a:lnTo>
                  <a:pt x="1954" y="278"/>
                </a:lnTo>
                <a:lnTo>
                  <a:pt x="1954" y="278"/>
                </a:lnTo>
                <a:lnTo>
                  <a:pt x="1955" y="278"/>
                </a:lnTo>
                <a:lnTo>
                  <a:pt x="1956" y="282"/>
                </a:lnTo>
                <a:lnTo>
                  <a:pt x="1957" y="283"/>
                </a:lnTo>
                <a:lnTo>
                  <a:pt x="1958" y="285"/>
                </a:lnTo>
                <a:lnTo>
                  <a:pt x="1959" y="276"/>
                </a:lnTo>
                <a:lnTo>
                  <a:pt x="1960" y="278"/>
                </a:lnTo>
                <a:lnTo>
                  <a:pt x="1961" y="278"/>
                </a:lnTo>
                <a:lnTo>
                  <a:pt x="1962" y="286"/>
                </a:lnTo>
                <a:lnTo>
                  <a:pt x="1963" y="278"/>
                </a:lnTo>
                <a:lnTo>
                  <a:pt x="1964" y="272"/>
                </a:lnTo>
                <a:lnTo>
                  <a:pt x="1965" y="280"/>
                </a:lnTo>
                <a:lnTo>
                  <a:pt x="1966" y="281"/>
                </a:lnTo>
                <a:lnTo>
                  <a:pt x="1967" y="278"/>
                </a:lnTo>
                <a:lnTo>
                  <a:pt x="1968" y="276"/>
                </a:lnTo>
                <a:lnTo>
                  <a:pt x="1969" y="265"/>
                </a:lnTo>
                <a:lnTo>
                  <a:pt x="1970" y="239"/>
                </a:lnTo>
                <a:lnTo>
                  <a:pt x="1971" y="219"/>
                </a:lnTo>
                <a:lnTo>
                  <a:pt x="1972" y="111"/>
                </a:lnTo>
                <a:lnTo>
                  <a:pt x="1973" y="29"/>
                </a:lnTo>
                <a:lnTo>
                  <a:pt x="1974" y="21"/>
                </a:lnTo>
                <a:lnTo>
                  <a:pt x="1975" y="78"/>
                </a:lnTo>
                <a:lnTo>
                  <a:pt x="1976" y="110"/>
                </a:lnTo>
                <a:lnTo>
                  <a:pt x="1977" y="169"/>
                </a:lnTo>
                <a:lnTo>
                  <a:pt x="1978" y="264"/>
                </a:lnTo>
                <a:lnTo>
                  <a:pt x="1979" y="322"/>
                </a:lnTo>
                <a:lnTo>
                  <a:pt x="1980" y="339"/>
                </a:lnTo>
                <a:lnTo>
                  <a:pt x="1981" y="335"/>
                </a:lnTo>
                <a:lnTo>
                  <a:pt x="1982" y="329"/>
                </a:lnTo>
                <a:lnTo>
                  <a:pt x="1983" y="318"/>
                </a:lnTo>
                <a:lnTo>
                  <a:pt x="1984" y="309"/>
                </a:lnTo>
                <a:lnTo>
                  <a:pt x="1985" y="311"/>
                </a:lnTo>
                <a:lnTo>
                  <a:pt x="1986" y="313"/>
                </a:lnTo>
                <a:lnTo>
                  <a:pt x="1986" y="312"/>
                </a:lnTo>
                <a:lnTo>
                  <a:pt x="1987" y="313"/>
                </a:lnTo>
                <a:lnTo>
                  <a:pt x="1988" y="317"/>
                </a:lnTo>
                <a:lnTo>
                  <a:pt x="1989" y="317"/>
                </a:lnTo>
                <a:lnTo>
                  <a:pt x="1990" y="320"/>
                </a:lnTo>
                <a:lnTo>
                  <a:pt x="1991" y="326"/>
                </a:lnTo>
                <a:lnTo>
                  <a:pt x="1992" y="330"/>
                </a:lnTo>
                <a:lnTo>
                  <a:pt x="1993" y="327"/>
                </a:lnTo>
                <a:lnTo>
                  <a:pt x="1994" y="337"/>
                </a:lnTo>
                <a:lnTo>
                  <a:pt x="1995" y="340"/>
                </a:lnTo>
                <a:lnTo>
                  <a:pt x="1996" y="331"/>
                </a:lnTo>
                <a:lnTo>
                  <a:pt x="1997" y="351"/>
                </a:lnTo>
                <a:lnTo>
                  <a:pt x="1998" y="352"/>
                </a:lnTo>
                <a:lnTo>
                  <a:pt x="1999" y="348"/>
                </a:lnTo>
                <a:lnTo>
                  <a:pt x="2000" y="361"/>
                </a:lnTo>
                <a:lnTo>
                  <a:pt x="2001" y="372"/>
                </a:lnTo>
                <a:lnTo>
                  <a:pt x="2002" y="373"/>
                </a:lnTo>
                <a:lnTo>
                  <a:pt x="2003" y="380"/>
                </a:lnTo>
                <a:lnTo>
                  <a:pt x="2004" y="380"/>
                </a:lnTo>
                <a:lnTo>
                  <a:pt x="2005" y="383"/>
                </a:lnTo>
                <a:lnTo>
                  <a:pt x="2006" y="385"/>
                </a:lnTo>
                <a:lnTo>
                  <a:pt x="2007" y="370"/>
                </a:lnTo>
                <a:lnTo>
                  <a:pt x="2008" y="355"/>
                </a:lnTo>
                <a:lnTo>
                  <a:pt x="2009" y="347"/>
                </a:lnTo>
                <a:lnTo>
                  <a:pt x="2010" y="331"/>
                </a:lnTo>
                <a:lnTo>
                  <a:pt x="2011" y="313"/>
                </a:lnTo>
                <a:lnTo>
                  <a:pt x="2012" y="297"/>
                </a:lnTo>
                <a:lnTo>
                  <a:pt x="2013" y="287"/>
                </a:lnTo>
                <a:lnTo>
                  <a:pt x="2014" y="282"/>
                </a:lnTo>
                <a:lnTo>
                  <a:pt x="2015" y="275"/>
                </a:lnTo>
                <a:lnTo>
                  <a:pt x="2016" y="282"/>
                </a:lnTo>
                <a:lnTo>
                  <a:pt x="2017" y="283"/>
                </a:lnTo>
                <a:lnTo>
                  <a:pt x="2017" y="282"/>
                </a:lnTo>
                <a:lnTo>
                  <a:pt x="2018" y="280"/>
                </a:lnTo>
                <a:lnTo>
                  <a:pt x="2019" y="280"/>
                </a:lnTo>
                <a:lnTo>
                  <a:pt x="2020" y="279"/>
                </a:lnTo>
                <a:lnTo>
                  <a:pt x="2021" y="276"/>
                </a:lnTo>
                <a:lnTo>
                  <a:pt x="2022" y="282"/>
                </a:lnTo>
                <a:lnTo>
                  <a:pt x="2023" y="285"/>
                </a:lnTo>
                <a:lnTo>
                  <a:pt x="2024" y="292"/>
                </a:lnTo>
                <a:lnTo>
                  <a:pt x="2025" y="291"/>
                </a:lnTo>
                <a:lnTo>
                  <a:pt x="2026" y="286"/>
                </a:lnTo>
                <a:lnTo>
                  <a:pt x="2027" y="289"/>
                </a:lnTo>
                <a:lnTo>
                  <a:pt x="2028" y="287"/>
                </a:lnTo>
                <a:lnTo>
                  <a:pt x="2029" y="291"/>
                </a:lnTo>
                <a:lnTo>
                  <a:pt x="2030" y="289"/>
                </a:lnTo>
                <a:lnTo>
                  <a:pt x="2031" y="290"/>
                </a:lnTo>
                <a:lnTo>
                  <a:pt x="2032" y="293"/>
                </a:lnTo>
                <a:lnTo>
                  <a:pt x="2033" y="291"/>
                </a:lnTo>
                <a:lnTo>
                  <a:pt x="2034" y="287"/>
                </a:lnTo>
                <a:lnTo>
                  <a:pt x="2035" y="289"/>
                </a:lnTo>
                <a:lnTo>
                  <a:pt x="2036" y="289"/>
                </a:lnTo>
                <a:lnTo>
                  <a:pt x="2037" y="287"/>
                </a:lnTo>
                <a:lnTo>
                  <a:pt x="2038" y="289"/>
                </a:lnTo>
                <a:lnTo>
                  <a:pt x="2039" y="288"/>
                </a:lnTo>
                <a:lnTo>
                  <a:pt x="2040" y="286"/>
                </a:lnTo>
                <a:lnTo>
                  <a:pt x="2041" y="289"/>
                </a:lnTo>
                <a:lnTo>
                  <a:pt x="2042" y="288"/>
                </a:lnTo>
                <a:lnTo>
                  <a:pt x="2043" y="282"/>
                </a:lnTo>
                <a:lnTo>
                  <a:pt x="2044" y="282"/>
                </a:lnTo>
                <a:lnTo>
                  <a:pt x="2045" y="281"/>
                </a:lnTo>
                <a:lnTo>
                  <a:pt x="2046" y="280"/>
                </a:lnTo>
                <a:lnTo>
                  <a:pt x="2047" y="283"/>
                </a:lnTo>
                <a:lnTo>
                  <a:pt x="2048" y="274"/>
                </a:lnTo>
                <a:lnTo>
                  <a:pt x="2048" y="276"/>
                </a:lnTo>
                <a:lnTo>
                  <a:pt x="2049" y="282"/>
                </a:lnTo>
                <a:lnTo>
                  <a:pt x="2050" y="285"/>
                </a:lnTo>
                <a:lnTo>
                  <a:pt x="2051" y="285"/>
                </a:lnTo>
                <a:lnTo>
                  <a:pt x="2052" y="288"/>
                </a:lnTo>
                <a:lnTo>
                  <a:pt x="2053" y="291"/>
                </a:lnTo>
                <a:lnTo>
                  <a:pt x="2054" y="284"/>
                </a:lnTo>
                <a:lnTo>
                  <a:pt x="2055" y="289"/>
                </a:lnTo>
                <a:lnTo>
                  <a:pt x="2056" y="288"/>
                </a:lnTo>
                <a:lnTo>
                  <a:pt x="2057" y="290"/>
                </a:lnTo>
                <a:lnTo>
                  <a:pt x="2058" y="288"/>
                </a:lnTo>
                <a:lnTo>
                  <a:pt x="2059" y="289"/>
                </a:lnTo>
                <a:lnTo>
                  <a:pt x="2060" y="290"/>
                </a:lnTo>
                <a:lnTo>
                  <a:pt x="2061" y="285"/>
                </a:lnTo>
                <a:lnTo>
                  <a:pt x="2062" y="289"/>
                </a:lnTo>
                <a:lnTo>
                  <a:pt x="2063" y="286"/>
                </a:lnTo>
                <a:lnTo>
                  <a:pt x="2064" y="290"/>
                </a:lnTo>
                <a:lnTo>
                  <a:pt x="2065" y="287"/>
                </a:lnTo>
                <a:lnTo>
                  <a:pt x="2066" y="288"/>
                </a:lnTo>
                <a:lnTo>
                  <a:pt x="2067" y="288"/>
                </a:lnTo>
                <a:lnTo>
                  <a:pt x="2068" y="288"/>
                </a:lnTo>
                <a:lnTo>
                  <a:pt x="2069" y="283"/>
                </a:lnTo>
                <a:lnTo>
                  <a:pt x="2070" y="280"/>
                </a:lnTo>
                <a:lnTo>
                  <a:pt x="2071" y="273"/>
                </a:lnTo>
                <a:lnTo>
                  <a:pt x="2072" y="243"/>
                </a:lnTo>
                <a:lnTo>
                  <a:pt x="2073" y="194"/>
                </a:lnTo>
                <a:lnTo>
                  <a:pt x="2074" y="89"/>
                </a:lnTo>
                <a:lnTo>
                  <a:pt x="2075" y="29"/>
                </a:lnTo>
                <a:lnTo>
                  <a:pt x="2076" y="16"/>
                </a:lnTo>
                <a:lnTo>
                  <a:pt x="2077" y="76"/>
                </a:lnTo>
                <a:lnTo>
                  <a:pt x="2078" y="105"/>
                </a:lnTo>
                <a:lnTo>
                  <a:pt x="2079" y="173"/>
                </a:lnTo>
                <a:lnTo>
                  <a:pt x="2079" y="260"/>
                </a:lnTo>
                <a:lnTo>
                  <a:pt x="2080" y="333"/>
                </a:lnTo>
                <a:lnTo>
                  <a:pt x="2081" y="341"/>
                </a:lnTo>
                <a:lnTo>
                  <a:pt x="2082" y="345"/>
                </a:lnTo>
                <a:lnTo>
                  <a:pt x="2083" y="334"/>
                </a:lnTo>
                <a:lnTo>
                  <a:pt x="2084" y="319"/>
                </a:lnTo>
                <a:lnTo>
                  <a:pt x="2085" y="313"/>
                </a:lnTo>
                <a:lnTo>
                  <a:pt x="2086" y="315"/>
                </a:lnTo>
                <a:lnTo>
                  <a:pt x="2087" y="316"/>
                </a:lnTo>
                <a:lnTo>
                  <a:pt x="2088" y="318"/>
                </a:lnTo>
                <a:lnTo>
                  <a:pt x="2089" y="318"/>
                </a:lnTo>
                <a:lnTo>
                  <a:pt x="2090" y="318"/>
                </a:lnTo>
                <a:lnTo>
                  <a:pt x="2091" y="323"/>
                </a:lnTo>
                <a:lnTo>
                  <a:pt x="2092" y="326"/>
                </a:lnTo>
                <a:lnTo>
                  <a:pt x="2093" y="325"/>
                </a:lnTo>
                <a:lnTo>
                  <a:pt x="2094" y="328"/>
                </a:lnTo>
                <a:lnTo>
                  <a:pt x="2095" y="336"/>
                </a:lnTo>
                <a:lnTo>
                  <a:pt x="2096" y="332"/>
                </a:lnTo>
                <a:lnTo>
                  <a:pt x="2097" y="341"/>
                </a:lnTo>
                <a:lnTo>
                  <a:pt x="2098" y="341"/>
                </a:lnTo>
                <a:lnTo>
                  <a:pt x="2099" y="343"/>
                </a:lnTo>
                <a:lnTo>
                  <a:pt x="2100" y="352"/>
                </a:lnTo>
                <a:lnTo>
                  <a:pt x="2101" y="359"/>
                </a:lnTo>
                <a:lnTo>
                  <a:pt x="2102" y="365"/>
                </a:lnTo>
                <a:lnTo>
                  <a:pt x="2103" y="372"/>
                </a:lnTo>
                <a:lnTo>
                  <a:pt x="2104" y="374"/>
                </a:lnTo>
                <a:lnTo>
                  <a:pt x="2105" y="374"/>
                </a:lnTo>
                <a:lnTo>
                  <a:pt x="2106" y="384"/>
                </a:lnTo>
                <a:lnTo>
                  <a:pt x="2107" y="386"/>
                </a:lnTo>
                <a:lnTo>
                  <a:pt x="2108" y="381"/>
                </a:lnTo>
                <a:lnTo>
                  <a:pt x="2109" y="382"/>
                </a:lnTo>
                <a:lnTo>
                  <a:pt x="2110" y="363"/>
                </a:lnTo>
                <a:lnTo>
                  <a:pt x="2110" y="350"/>
                </a:lnTo>
                <a:lnTo>
                  <a:pt x="2111" y="333"/>
                </a:lnTo>
                <a:lnTo>
                  <a:pt x="2112" y="313"/>
                </a:lnTo>
                <a:lnTo>
                  <a:pt x="2113" y="296"/>
                </a:lnTo>
                <a:lnTo>
                  <a:pt x="2114" y="288"/>
                </a:lnTo>
                <a:lnTo>
                  <a:pt x="2115" y="281"/>
                </a:lnTo>
                <a:lnTo>
                  <a:pt x="2116" y="273"/>
                </a:lnTo>
                <a:lnTo>
                  <a:pt x="2117" y="274"/>
                </a:lnTo>
                <a:lnTo>
                  <a:pt x="2118" y="278"/>
                </a:lnTo>
                <a:lnTo>
                  <a:pt x="2119" y="277"/>
                </a:lnTo>
                <a:lnTo>
                  <a:pt x="2120" y="278"/>
                </a:lnTo>
                <a:lnTo>
                  <a:pt x="2121" y="274"/>
                </a:lnTo>
                <a:lnTo>
                  <a:pt x="2122" y="277"/>
                </a:lnTo>
                <a:lnTo>
                  <a:pt x="2123" y="275"/>
                </a:lnTo>
                <a:lnTo>
                  <a:pt x="2124" y="278"/>
                </a:lnTo>
                <a:lnTo>
                  <a:pt x="2125" y="281"/>
                </a:lnTo>
                <a:lnTo>
                  <a:pt x="2126" y="286"/>
                </a:lnTo>
                <a:lnTo>
                  <a:pt x="2127" y="287"/>
                </a:lnTo>
                <a:lnTo>
                  <a:pt x="2128" y="285"/>
                </a:lnTo>
                <a:lnTo>
                  <a:pt x="2129" y="289"/>
                </a:lnTo>
                <a:lnTo>
                  <a:pt x="2130" y="290"/>
                </a:lnTo>
                <a:lnTo>
                  <a:pt x="2131" y="287"/>
                </a:lnTo>
                <a:lnTo>
                  <a:pt x="2132" y="288"/>
                </a:lnTo>
                <a:lnTo>
                  <a:pt x="2133" y="286"/>
                </a:lnTo>
                <a:lnTo>
                  <a:pt x="2134" y="291"/>
                </a:lnTo>
                <a:lnTo>
                  <a:pt x="2135" y="290"/>
                </a:lnTo>
                <a:lnTo>
                  <a:pt x="2136" y="282"/>
                </a:lnTo>
                <a:lnTo>
                  <a:pt x="2137" y="282"/>
                </a:lnTo>
                <a:lnTo>
                  <a:pt x="2138" y="287"/>
                </a:lnTo>
                <a:lnTo>
                  <a:pt x="2139" y="282"/>
                </a:lnTo>
                <a:lnTo>
                  <a:pt x="2140" y="278"/>
                </a:lnTo>
                <a:lnTo>
                  <a:pt x="2141" y="282"/>
                </a:lnTo>
                <a:lnTo>
                  <a:pt x="2141" y="282"/>
                </a:lnTo>
                <a:lnTo>
                  <a:pt x="2142" y="282"/>
                </a:lnTo>
                <a:lnTo>
                  <a:pt x="2143" y="284"/>
                </a:lnTo>
                <a:lnTo>
                  <a:pt x="2144" y="283"/>
                </a:lnTo>
                <a:lnTo>
                  <a:pt x="2145" y="279"/>
                </a:lnTo>
                <a:lnTo>
                  <a:pt x="2146" y="275"/>
                </a:lnTo>
                <a:lnTo>
                  <a:pt x="2147" y="274"/>
                </a:lnTo>
                <a:lnTo>
                  <a:pt x="2148" y="268"/>
                </a:lnTo>
                <a:lnTo>
                  <a:pt x="2149" y="267"/>
                </a:lnTo>
                <a:lnTo>
                  <a:pt x="2150" y="274"/>
                </a:lnTo>
                <a:lnTo>
                  <a:pt x="2151" y="268"/>
                </a:lnTo>
                <a:lnTo>
                  <a:pt x="2152" y="268"/>
                </a:lnTo>
                <a:lnTo>
                  <a:pt x="2153" y="272"/>
                </a:lnTo>
                <a:lnTo>
                  <a:pt x="2154" y="273"/>
                </a:lnTo>
                <a:lnTo>
                  <a:pt x="2155" y="274"/>
                </a:lnTo>
                <a:lnTo>
                  <a:pt x="2156" y="270"/>
                </a:lnTo>
                <a:lnTo>
                  <a:pt x="2157" y="270"/>
                </a:lnTo>
                <a:lnTo>
                  <a:pt x="2158" y="274"/>
                </a:lnTo>
                <a:lnTo>
                  <a:pt x="2159" y="279"/>
                </a:lnTo>
                <a:lnTo>
                  <a:pt x="2160" y="270"/>
                </a:lnTo>
                <a:lnTo>
                  <a:pt x="2161" y="279"/>
                </a:lnTo>
                <a:lnTo>
                  <a:pt x="2162" y="276"/>
                </a:lnTo>
                <a:lnTo>
                  <a:pt x="2163" y="273"/>
                </a:lnTo>
                <a:lnTo>
                  <a:pt x="2164" y="271"/>
                </a:lnTo>
                <a:lnTo>
                  <a:pt x="2165" y="269"/>
                </a:lnTo>
                <a:lnTo>
                  <a:pt x="2166" y="277"/>
                </a:lnTo>
                <a:lnTo>
                  <a:pt x="2167" y="274"/>
                </a:lnTo>
                <a:lnTo>
                  <a:pt x="2168" y="274"/>
                </a:lnTo>
                <a:lnTo>
                  <a:pt x="2169" y="280"/>
                </a:lnTo>
                <a:lnTo>
                  <a:pt x="2170" y="274"/>
                </a:lnTo>
                <a:lnTo>
                  <a:pt x="2171" y="278"/>
                </a:lnTo>
                <a:lnTo>
                  <a:pt x="2172" y="269"/>
                </a:lnTo>
                <a:lnTo>
                  <a:pt x="2172" y="277"/>
                </a:lnTo>
                <a:lnTo>
                  <a:pt x="2173" y="269"/>
                </a:lnTo>
                <a:lnTo>
                  <a:pt x="2174" y="259"/>
                </a:lnTo>
                <a:lnTo>
                  <a:pt x="2175" y="224"/>
                </a:lnTo>
                <a:lnTo>
                  <a:pt x="2176" y="192"/>
                </a:lnTo>
                <a:lnTo>
                  <a:pt x="2177" y="85"/>
                </a:lnTo>
                <a:lnTo>
                  <a:pt x="2178" y="46"/>
                </a:lnTo>
                <a:lnTo>
                  <a:pt x="2179" y="51"/>
                </a:lnTo>
                <a:lnTo>
                  <a:pt x="2180" y="136"/>
                </a:lnTo>
                <a:lnTo>
                  <a:pt x="2181" y="162"/>
                </a:lnTo>
                <a:lnTo>
                  <a:pt x="2182" y="229"/>
                </a:lnTo>
                <a:lnTo>
                  <a:pt x="2183" y="297"/>
                </a:lnTo>
                <a:lnTo>
                  <a:pt x="2184" y="326"/>
                </a:lnTo>
                <a:lnTo>
                  <a:pt x="2185" y="342"/>
                </a:lnTo>
                <a:lnTo>
                  <a:pt x="2186" y="333"/>
                </a:lnTo>
                <a:lnTo>
                  <a:pt x="2187" y="321"/>
                </a:lnTo>
                <a:lnTo>
                  <a:pt x="2188" y="304"/>
                </a:lnTo>
                <a:lnTo>
                  <a:pt x="2189" y="299"/>
                </a:lnTo>
                <a:lnTo>
                  <a:pt x="2190" y="301"/>
                </a:lnTo>
                <a:lnTo>
                  <a:pt x="2191" y="305"/>
                </a:lnTo>
                <a:lnTo>
                  <a:pt x="2192" y="297"/>
                </a:lnTo>
                <a:lnTo>
                  <a:pt x="2193" y="304"/>
                </a:lnTo>
                <a:lnTo>
                  <a:pt x="2194" y="312"/>
                </a:lnTo>
                <a:lnTo>
                  <a:pt x="2195" y="306"/>
                </a:lnTo>
                <a:lnTo>
                  <a:pt x="2196" y="313"/>
                </a:lnTo>
                <a:lnTo>
                  <a:pt x="2197" y="309"/>
                </a:lnTo>
                <a:lnTo>
                  <a:pt x="2198" y="315"/>
                </a:lnTo>
                <a:lnTo>
                  <a:pt x="2199" y="315"/>
                </a:lnTo>
                <a:lnTo>
                  <a:pt x="2200" y="327"/>
                </a:lnTo>
                <a:lnTo>
                  <a:pt x="2201" y="317"/>
                </a:lnTo>
                <a:lnTo>
                  <a:pt x="2202" y="332"/>
                </a:lnTo>
                <a:lnTo>
                  <a:pt x="2203" y="325"/>
                </a:lnTo>
                <a:lnTo>
                  <a:pt x="2203" y="341"/>
                </a:lnTo>
                <a:lnTo>
                  <a:pt x="2204" y="343"/>
                </a:lnTo>
                <a:lnTo>
                  <a:pt x="2205" y="346"/>
                </a:lnTo>
                <a:lnTo>
                  <a:pt x="2206" y="351"/>
                </a:lnTo>
                <a:lnTo>
                  <a:pt x="2207" y="359"/>
                </a:lnTo>
                <a:lnTo>
                  <a:pt x="2208" y="356"/>
                </a:lnTo>
                <a:lnTo>
                  <a:pt x="2209" y="365"/>
                </a:lnTo>
                <a:lnTo>
                  <a:pt x="2210" y="370"/>
                </a:lnTo>
                <a:lnTo>
                  <a:pt x="2211" y="374"/>
                </a:lnTo>
                <a:lnTo>
                  <a:pt x="2212" y="369"/>
                </a:lnTo>
                <a:lnTo>
                  <a:pt x="2213" y="347"/>
                </a:lnTo>
                <a:lnTo>
                  <a:pt x="2214" y="339"/>
                </a:lnTo>
                <a:lnTo>
                  <a:pt x="2215" y="320"/>
                </a:lnTo>
                <a:lnTo>
                  <a:pt x="2216" y="300"/>
                </a:lnTo>
                <a:lnTo>
                  <a:pt x="2217" y="291"/>
                </a:lnTo>
                <a:lnTo>
                  <a:pt x="2218" y="279"/>
                </a:lnTo>
                <a:lnTo>
                  <a:pt x="2219" y="276"/>
                </a:lnTo>
                <a:lnTo>
                  <a:pt x="2220" y="271"/>
                </a:lnTo>
                <a:lnTo>
                  <a:pt x="2221" y="273"/>
                </a:lnTo>
                <a:lnTo>
                  <a:pt x="2222" y="272"/>
                </a:lnTo>
                <a:lnTo>
                  <a:pt x="2223" y="265"/>
                </a:lnTo>
                <a:lnTo>
                  <a:pt x="2224" y="269"/>
                </a:lnTo>
                <a:lnTo>
                  <a:pt x="2225" y="273"/>
                </a:lnTo>
                <a:lnTo>
                  <a:pt x="2226" y="275"/>
                </a:lnTo>
                <a:lnTo>
                  <a:pt x="2227" y="271"/>
                </a:lnTo>
                <a:lnTo>
                  <a:pt x="2228" y="274"/>
                </a:lnTo>
                <a:lnTo>
                  <a:pt x="2229" y="275"/>
                </a:lnTo>
                <a:lnTo>
                  <a:pt x="2230" y="276"/>
                </a:lnTo>
                <a:lnTo>
                  <a:pt x="2231" y="281"/>
                </a:lnTo>
                <a:lnTo>
                  <a:pt x="2232" y="279"/>
                </a:lnTo>
                <a:lnTo>
                  <a:pt x="2233" y="276"/>
                </a:lnTo>
                <a:lnTo>
                  <a:pt x="2234" y="284"/>
                </a:lnTo>
                <a:lnTo>
                  <a:pt x="2235" y="282"/>
                </a:lnTo>
                <a:lnTo>
                  <a:pt x="2235" y="282"/>
                </a:lnTo>
                <a:lnTo>
                  <a:pt x="2236" y="281"/>
                </a:lnTo>
                <a:lnTo>
                  <a:pt x="2237" y="281"/>
                </a:lnTo>
                <a:lnTo>
                  <a:pt x="2238" y="278"/>
                </a:lnTo>
                <a:lnTo>
                  <a:pt x="2239" y="278"/>
                </a:lnTo>
                <a:lnTo>
                  <a:pt x="2240" y="278"/>
                </a:lnTo>
                <a:lnTo>
                  <a:pt x="2241" y="277"/>
                </a:lnTo>
                <a:lnTo>
                  <a:pt x="2242" y="274"/>
                </a:lnTo>
                <a:lnTo>
                  <a:pt x="2243" y="277"/>
                </a:lnTo>
                <a:lnTo>
                  <a:pt x="2244" y="274"/>
                </a:lnTo>
                <a:lnTo>
                  <a:pt x="2245" y="271"/>
                </a:lnTo>
                <a:lnTo>
                  <a:pt x="2246" y="274"/>
                </a:lnTo>
                <a:lnTo>
                  <a:pt x="2247" y="273"/>
                </a:lnTo>
                <a:lnTo>
                  <a:pt x="2248" y="268"/>
                </a:lnTo>
                <a:lnTo>
                  <a:pt x="2249" y="271"/>
                </a:lnTo>
                <a:lnTo>
                  <a:pt x="2250" y="266"/>
                </a:lnTo>
                <a:lnTo>
                  <a:pt x="2251" y="266"/>
                </a:lnTo>
                <a:lnTo>
                  <a:pt x="2252" y="265"/>
                </a:lnTo>
                <a:lnTo>
                  <a:pt x="2253" y="265"/>
                </a:lnTo>
                <a:lnTo>
                  <a:pt x="2254" y="259"/>
                </a:lnTo>
                <a:lnTo>
                  <a:pt x="2255" y="261"/>
                </a:lnTo>
                <a:lnTo>
                  <a:pt x="2256" y="261"/>
                </a:lnTo>
                <a:lnTo>
                  <a:pt x="2257" y="264"/>
                </a:lnTo>
                <a:lnTo>
                  <a:pt x="2258" y="262"/>
                </a:lnTo>
                <a:lnTo>
                  <a:pt x="2259" y="265"/>
                </a:lnTo>
                <a:lnTo>
                  <a:pt x="2260" y="264"/>
                </a:lnTo>
                <a:lnTo>
                  <a:pt x="2261" y="268"/>
                </a:lnTo>
                <a:lnTo>
                  <a:pt x="2262" y="268"/>
                </a:lnTo>
                <a:lnTo>
                  <a:pt x="2263" y="270"/>
                </a:lnTo>
                <a:lnTo>
                  <a:pt x="2264" y="268"/>
                </a:lnTo>
                <a:lnTo>
                  <a:pt x="2265" y="268"/>
                </a:lnTo>
                <a:lnTo>
                  <a:pt x="2266" y="268"/>
                </a:lnTo>
                <a:lnTo>
                  <a:pt x="2266" y="268"/>
                </a:lnTo>
                <a:lnTo>
                  <a:pt x="2267" y="269"/>
                </a:lnTo>
                <a:lnTo>
                  <a:pt x="2268" y="269"/>
                </a:lnTo>
                <a:lnTo>
                  <a:pt x="2269" y="274"/>
                </a:lnTo>
                <a:lnTo>
                  <a:pt x="2270" y="274"/>
                </a:lnTo>
                <a:lnTo>
                  <a:pt x="2271" y="269"/>
                </a:lnTo>
                <a:lnTo>
                  <a:pt x="2272" y="269"/>
                </a:lnTo>
                <a:lnTo>
                  <a:pt x="2273" y="272"/>
                </a:lnTo>
                <a:lnTo>
                  <a:pt x="2274" y="270"/>
                </a:lnTo>
                <a:lnTo>
                  <a:pt x="2275" y="267"/>
                </a:lnTo>
                <a:lnTo>
                  <a:pt x="2276" y="271"/>
                </a:lnTo>
                <a:lnTo>
                  <a:pt x="2277" y="270"/>
                </a:lnTo>
                <a:lnTo>
                  <a:pt x="2278" y="256"/>
                </a:lnTo>
                <a:lnTo>
                  <a:pt x="2279" y="233"/>
                </a:lnTo>
                <a:lnTo>
                  <a:pt x="2280" y="212"/>
                </a:lnTo>
                <a:lnTo>
                  <a:pt x="2281" y="110"/>
                </a:lnTo>
                <a:lnTo>
                  <a:pt x="2282" y="27"/>
                </a:lnTo>
                <a:lnTo>
                  <a:pt x="2283" y="26"/>
                </a:lnTo>
                <a:lnTo>
                  <a:pt x="2284" y="90"/>
                </a:lnTo>
                <a:lnTo>
                  <a:pt x="2285" y="125"/>
                </a:lnTo>
                <a:lnTo>
                  <a:pt x="2286" y="178"/>
                </a:lnTo>
                <a:lnTo>
                  <a:pt x="2287" y="265"/>
                </a:lnTo>
                <a:lnTo>
                  <a:pt x="2288" y="318"/>
                </a:lnTo>
                <a:lnTo>
                  <a:pt x="2289" y="332"/>
                </a:lnTo>
                <a:lnTo>
                  <a:pt x="2290" y="327"/>
                </a:lnTo>
                <a:lnTo>
                  <a:pt x="2291" y="319"/>
                </a:lnTo>
                <a:lnTo>
                  <a:pt x="2292" y="303"/>
                </a:lnTo>
                <a:lnTo>
                  <a:pt x="2293" y="298"/>
                </a:lnTo>
                <a:lnTo>
                  <a:pt x="2294" y="303"/>
                </a:lnTo>
                <a:lnTo>
                  <a:pt x="2295" y="304"/>
                </a:lnTo>
                <a:lnTo>
                  <a:pt x="2296" y="306"/>
                </a:lnTo>
                <a:lnTo>
                  <a:pt x="2297" y="306"/>
                </a:lnTo>
                <a:lnTo>
                  <a:pt x="2297" y="304"/>
                </a:lnTo>
                <a:lnTo>
                  <a:pt x="2298" y="308"/>
                </a:lnTo>
                <a:lnTo>
                  <a:pt x="2299" y="313"/>
                </a:lnTo>
                <a:lnTo>
                  <a:pt x="2300" y="311"/>
                </a:lnTo>
                <a:lnTo>
                  <a:pt x="2301" y="316"/>
                </a:lnTo>
                <a:lnTo>
                  <a:pt x="2302" y="321"/>
                </a:lnTo>
                <a:lnTo>
                  <a:pt x="2303" y="322"/>
                </a:lnTo>
                <a:lnTo>
                  <a:pt x="2304" y="328"/>
                </a:lnTo>
                <a:lnTo>
                  <a:pt x="2305" y="331"/>
                </a:lnTo>
                <a:lnTo>
                  <a:pt x="2306" y="333"/>
                </a:lnTo>
                <a:lnTo>
                  <a:pt x="2307" y="339"/>
                </a:lnTo>
                <a:lnTo>
                  <a:pt x="2308" y="344"/>
                </a:lnTo>
                <a:lnTo>
                  <a:pt x="2309" y="347"/>
                </a:lnTo>
                <a:lnTo>
                  <a:pt x="2310" y="356"/>
                </a:lnTo>
                <a:lnTo>
                  <a:pt x="2311" y="366"/>
                </a:lnTo>
                <a:lnTo>
                  <a:pt x="2312" y="370"/>
                </a:lnTo>
                <a:lnTo>
                  <a:pt x="2313" y="375"/>
                </a:lnTo>
                <a:lnTo>
                  <a:pt x="2314" y="374"/>
                </a:lnTo>
                <a:lnTo>
                  <a:pt x="2315" y="370"/>
                </a:lnTo>
                <a:lnTo>
                  <a:pt x="2316" y="361"/>
                </a:lnTo>
                <a:lnTo>
                  <a:pt x="2317" y="352"/>
                </a:lnTo>
                <a:lnTo>
                  <a:pt x="2318" y="334"/>
                </a:lnTo>
                <a:lnTo>
                  <a:pt x="2319" y="317"/>
                </a:lnTo>
                <a:lnTo>
                  <a:pt x="2320" y="300"/>
                </a:lnTo>
                <a:lnTo>
                  <a:pt x="2321" y="291"/>
                </a:lnTo>
                <a:lnTo>
                  <a:pt x="2322" y="282"/>
                </a:lnTo>
                <a:lnTo>
                  <a:pt x="2323" y="276"/>
                </a:lnTo>
                <a:lnTo>
                  <a:pt x="2324" y="273"/>
                </a:lnTo>
                <a:lnTo>
                  <a:pt x="2325" y="274"/>
                </a:lnTo>
                <a:lnTo>
                  <a:pt x="2326" y="275"/>
                </a:lnTo>
                <a:lnTo>
                  <a:pt x="2327" y="273"/>
                </a:lnTo>
                <a:lnTo>
                  <a:pt x="2328" y="277"/>
                </a:lnTo>
                <a:lnTo>
                  <a:pt x="2329" y="278"/>
                </a:lnTo>
                <a:lnTo>
                  <a:pt x="2330" y="277"/>
                </a:lnTo>
                <a:lnTo>
                  <a:pt x="2331" y="280"/>
                </a:lnTo>
                <a:lnTo>
                  <a:pt x="2332" y="280"/>
                </a:lnTo>
                <a:lnTo>
                  <a:pt x="2333" y="281"/>
                </a:lnTo>
                <a:lnTo>
                  <a:pt x="2334" y="282"/>
                </a:lnTo>
                <a:lnTo>
                  <a:pt x="2335" y="282"/>
                </a:lnTo>
                <a:lnTo>
                  <a:pt x="2336" y="283"/>
                </a:lnTo>
                <a:lnTo>
                  <a:pt x="2336" y="291"/>
                </a:lnTo>
                <a:lnTo>
                  <a:pt x="2337" y="293"/>
                </a:lnTo>
                <a:lnTo>
                  <a:pt x="2338" y="287"/>
                </a:lnTo>
                <a:lnTo>
                  <a:pt x="2339" y="287"/>
                </a:lnTo>
                <a:lnTo>
                  <a:pt x="2340" y="287"/>
                </a:lnTo>
                <a:lnTo>
                  <a:pt x="2341" y="285"/>
                </a:lnTo>
                <a:lnTo>
                  <a:pt x="2342" y="283"/>
                </a:lnTo>
                <a:lnTo>
                  <a:pt x="2343" y="285"/>
                </a:lnTo>
                <a:lnTo>
                  <a:pt x="2344" y="287"/>
                </a:lnTo>
                <a:lnTo>
                  <a:pt x="2345" y="289"/>
                </a:lnTo>
                <a:lnTo>
                  <a:pt x="2346" y="285"/>
                </a:lnTo>
                <a:lnTo>
                  <a:pt x="2347" y="283"/>
                </a:lnTo>
                <a:lnTo>
                  <a:pt x="2348" y="287"/>
                </a:lnTo>
                <a:lnTo>
                  <a:pt x="2349" y="289"/>
                </a:lnTo>
                <a:lnTo>
                  <a:pt x="2350" y="286"/>
                </a:lnTo>
                <a:lnTo>
                  <a:pt x="2351" y="284"/>
                </a:lnTo>
                <a:lnTo>
                  <a:pt x="2352" y="279"/>
                </a:lnTo>
                <a:lnTo>
                  <a:pt x="2353" y="281"/>
                </a:lnTo>
                <a:lnTo>
                  <a:pt x="2354" y="279"/>
                </a:lnTo>
                <a:lnTo>
                  <a:pt x="2355" y="280"/>
                </a:lnTo>
                <a:lnTo>
                  <a:pt x="2356" y="274"/>
                </a:lnTo>
                <a:lnTo>
                  <a:pt x="2357" y="282"/>
                </a:lnTo>
                <a:lnTo>
                  <a:pt x="2358" y="278"/>
                </a:lnTo>
                <a:lnTo>
                  <a:pt x="2359" y="278"/>
                </a:lnTo>
                <a:lnTo>
                  <a:pt x="2360" y="280"/>
                </a:lnTo>
                <a:lnTo>
                  <a:pt x="2361" y="284"/>
                </a:lnTo>
                <a:lnTo>
                  <a:pt x="2362" y="285"/>
                </a:lnTo>
                <a:lnTo>
                  <a:pt x="2363" y="285"/>
                </a:lnTo>
                <a:lnTo>
                  <a:pt x="2364" y="286"/>
                </a:lnTo>
                <a:lnTo>
                  <a:pt x="2365" y="283"/>
                </a:lnTo>
                <a:lnTo>
                  <a:pt x="2366" y="286"/>
                </a:lnTo>
                <a:lnTo>
                  <a:pt x="2367" y="284"/>
                </a:lnTo>
                <a:lnTo>
                  <a:pt x="2367" y="283"/>
                </a:lnTo>
                <a:lnTo>
                  <a:pt x="2368" y="287"/>
                </a:lnTo>
                <a:lnTo>
                  <a:pt x="2369" y="284"/>
                </a:lnTo>
                <a:lnTo>
                  <a:pt x="2370" y="287"/>
                </a:lnTo>
                <a:lnTo>
                  <a:pt x="2371" y="287"/>
                </a:lnTo>
                <a:lnTo>
                  <a:pt x="2372" y="287"/>
                </a:lnTo>
                <a:lnTo>
                  <a:pt x="2373" y="285"/>
                </a:lnTo>
                <a:lnTo>
                  <a:pt x="2374" y="285"/>
                </a:lnTo>
                <a:lnTo>
                  <a:pt x="2375" y="286"/>
                </a:lnTo>
                <a:lnTo>
                  <a:pt x="2376" y="285"/>
                </a:lnTo>
                <a:lnTo>
                  <a:pt x="2377" y="280"/>
                </a:lnTo>
                <a:lnTo>
                  <a:pt x="2378" y="282"/>
                </a:lnTo>
                <a:lnTo>
                  <a:pt x="2379" y="278"/>
                </a:lnTo>
                <a:lnTo>
                  <a:pt x="2380" y="266"/>
                </a:lnTo>
                <a:lnTo>
                  <a:pt x="2381" y="238"/>
                </a:lnTo>
                <a:lnTo>
                  <a:pt x="2382" y="166"/>
                </a:lnTo>
                <a:lnTo>
                  <a:pt x="2383" y="65"/>
                </a:lnTo>
                <a:lnTo>
                  <a:pt x="2384" y="27"/>
                </a:lnTo>
                <a:lnTo>
                  <a:pt x="2385" y="35"/>
                </a:lnTo>
                <a:lnTo>
                  <a:pt x="2386" y="112"/>
                </a:lnTo>
                <a:lnTo>
                  <a:pt x="2387" y="142"/>
                </a:lnTo>
                <a:lnTo>
                  <a:pt x="2388" y="204"/>
                </a:lnTo>
                <a:lnTo>
                  <a:pt x="2389" y="294"/>
                </a:lnTo>
                <a:lnTo>
                  <a:pt x="2390" y="339"/>
                </a:lnTo>
                <a:lnTo>
                  <a:pt x="2391" y="347"/>
                </a:lnTo>
                <a:lnTo>
                  <a:pt x="2392" y="335"/>
                </a:lnTo>
                <a:lnTo>
                  <a:pt x="2393" y="322"/>
                </a:lnTo>
                <a:lnTo>
                  <a:pt x="2394" y="314"/>
                </a:lnTo>
                <a:lnTo>
                  <a:pt x="2395" y="306"/>
                </a:lnTo>
                <a:lnTo>
                  <a:pt x="2396" y="313"/>
                </a:lnTo>
                <a:lnTo>
                  <a:pt x="2397" y="312"/>
                </a:lnTo>
                <a:lnTo>
                  <a:pt x="2398" y="318"/>
                </a:lnTo>
                <a:lnTo>
                  <a:pt x="2398" y="312"/>
                </a:lnTo>
                <a:lnTo>
                  <a:pt x="2399" y="313"/>
                </a:lnTo>
                <a:lnTo>
                  <a:pt x="2400" y="315"/>
                </a:lnTo>
                <a:lnTo>
                  <a:pt x="2401" y="316"/>
                </a:lnTo>
                <a:lnTo>
                  <a:pt x="2402" y="320"/>
                </a:lnTo>
                <a:lnTo>
                  <a:pt x="2403" y="322"/>
                </a:lnTo>
                <a:lnTo>
                  <a:pt x="2404" y="332"/>
                </a:lnTo>
                <a:lnTo>
                  <a:pt x="2405" y="332"/>
                </a:lnTo>
                <a:lnTo>
                  <a:pt x="2406" y="333"/>
                </a:lnTo>
                <a:lnTo>
                  <a:pt x="2407" y="343"/>
                </a:lnTo>
                <a:lnTo>
                  <a:pt x="2408" y="339"/>
                </a:lnTo>
                <a:lnTo>
                  <a:pt x="2409" y="343"/>
                </a:lnTo>
                <a:lnTo>
                  <a:pt x="2410" y="351"/>
                </a:lnTo>
                <a:lnTo>
                  <a:pt x="2411" y="358"/>
                </a:lnTo>
                <a:lnTo>
                  <a:pt x="2412" y="361"/>
                </a:lnTo>
                <a:lnTo>
                  <a:pt x="2413" y="375"/>
                </a:lnTo>
                <a:lnTo>
                  <a:pt x="2414" y="378"/>
                </a:lnTo>
                <a:lnTo>
                  <a:pt x="2415" y="379"/>
                </a:lnTo>
                <a:lnTo>
                  <a:pt x="2416" y="384"/>
                </a:lnTo>
                <a:lnTo>
                  <a:pt x="2417" y="380"/>
                </a:lnTo>
                <a:lnTo>
                  <a:pt x="2418" y="370"/>
                </a:lnTo>
                <a:lnTo>
                  <a:pt x="2419" y="366"/>
                </a:lnTo>
                <a:lnTo>
                  <a:pt x="2420" y="351"/>
                </a:lnTo>
                <a:lnTo>
                  <a:pt x="2421" y="329"/>
                </a:lnTo>
                <a:lnTo>
                  <a:pt x="2422" y="320"/>
                </a:lnTo>
                <a:lnTo>
                  <a:pt x="2423" y="299"/>
                </a:lnTo>
                <a:lnTo>
                  <a:pt x="2424" y="287"/>
                </a:lnTo>
                <a:lnTo>
                  <a:pt x="2425" y="277"/>
                </a:lnTo>
                <a:lnTo>
                  <a:pt x="2426" y="279"/>
                </a:lnTo>
                <a:lnTo>
                  <a:pt x="2427" y="281"/>
                </a:lnTo>
                <a:lnTo>
                  <a:pt x="2428" y="277"/>
                </a:lnTo>
                <a:lnTo>
                  <a:pt x="2429" y="278"/>
                </a:lnTo>
                <a:lnTo>
                  <a:pt x="2429" y="278"/>
                </a:lnTo>
                <a:lnTo>
                  <a:pt x="2430" y="284"/>
                </a:lnTo>
                <a:lnTo>
                  <a:pt x="2431" y="287"/>
                </a:lnTo>
                <a:lnTo>
                  <a:pt x="2432" y="282"/>
                </a:lnTo>
                <a:lnTo>
                  <a:pt x="2433" y="279"/>
                </a:lnTo>
                <a:lnTo>
                  <a:pt x="2434" y="288"/>
                </a:lnTo>
                <a:lnTo>
                  <a:pt x="2435" y="287"/>
                </a:lnTo>
                <a:lnTo>
                  <a:pt x="2436" y="282"/>
                </a:lnTo>
                <a:lnTo>
                  <a:pt x="2437" y="291"/>
                </a:lnTo>
                <a:lnTo>
                  <a:pt x="2438" y="287"/>
                </a:lnTo>
                <a:lnTo>
                  <a:pt x="2439" y="295"/>
                </a:lnTo>
                <a:lnTo>
                  <a:pt x="2440" y="293"/>
                </a:lnTo>
                <a:lnTo>
                  <a:pt x="2441" y="291"/>
                </a:lnTo>
                <a:lnTo>
                  <a:pt x="2442" y="288"/>
                </a:lnTo>
                <a:lnTo>
                  <a:pt x="2443" y="295"/>
                </a:lnTo>
                <a:lnTo>
                  <a:pt x="2444" y="291"/>
                </a:lnTo>
                <a:lnTo>
                  <a:pt x="2445" y="284"/>
                </a:lnTo>
                <a:lnTo>
                  <a:pt x="2446" y="288"/>
                </a:lnTo>
                <a:lnTo>
                  <a:pt x="2447" y="290"/>
                </a:lnTo>
                <a:lnTo>
                  <a:pt x="2448" y="288"/>
                </a:lnTo>
                <a:lnTo>
                  <a:pt x="2449" y="286"/>
                </a:lnTo>
                <a:lnTo>
                  <a:pt x="2450" y="284"/>
                </a:lnTo>
                <a:lnTo>
                  <a:pt x="2451" y="285"/>
                </a:lnTo>
                <a:lnTo>
                  <a:pt x="2452" y="284"/>
                </a:lnTo>
                <a:lnTo>
                  <a:pt x="2453" y="281"/>
                </a:lnTo>
                <a:lnTo>
                  <a:pt x="2454" y="283"/>
                </a:lnTo>
                <a:lnTo>
                  <a:pt x="2455" y="285"/>
                </a:lnTo>
                <a:lnTo>
                  <a:pt x="2456" y="278"/>
                </a:lnTo>
                <a:lnTo>
                  <a:pt x="2457" y="280"/>
                </a:lnTo>
                <a:lnTo>
                  <a:pt x="2458" y="278"/>
                </a:lnTo>
                <a:lnTo>
                  <a:pt x="2459" y="273"/>
                </a:lnTo>
                <a:lnTo>
                  <a:pt x="2460" y="278"/>
                </a:lnTo>
                <a:lnTo>
                  <a:pt x="2460" y="268"/>
                </a:lnTo>
                <a:lnTo>
                  <a:pt x="2461" y="274"/>
                </a:lnTo>
                <a:lnTo>
                  <a:pt x="2462" y="278"/>
                </a:lnTo>
                <a:lnTo>
                  <a:pt x="2463" y="282"/>
                </a:lnTo>
                <a:lnTo>
                  <a:pt x="2464" y="277"/>
                </a:lnTo>
                <a:lnTo>
                  <a:pt x="2465" y="284"/>
                </a:lnTo>
                <a:lnTo>
                  <a:pt x="2466" y="279"/>
                </a:lnTo>
                <a:lnTo>
                  <a:pt x="2467" y="271"/>
                </a:lnTo>
                <a:lnTo>
                  <a:pt x="2468" y="281"/>
                </a:lnTo>
                <a:lnTo>
                  <a:pt x="2469" y="284"/>
                </a:lnTo>
                <a:lnTo>
                  <a:pt x="2470" y="281"/>
                </a:lnTo>
                <a:lnTo>
                  <a:pt x="2471" y="282"/>
                </a:lnTo>
                <a:lnTo>
                  <a:pt x="2472" y="278"/>
                </a:lnTo>
                <a:lnTo>
                  <a:pt x="2473" y="280"/>
                </a:lnTo>
                <a:lnTo>
                  <a:pt x="2474" y="278"/>
                </a:lnTo>
                <a:lnTo>
                  <a:pt x="2475" y="285"/>
                </a:lnTo>
                <a:lnTo>
                  <a:pt x="2476" y="278"/>
                </a:lnTo>
                <a:lnTo>
                  <a:pt x="2477" y="284"/>
                </a:lnTo>
                <a:lnTo>
                  <a:pt x="2478" y="277"/>
                </a:lnTo>
                <a:lnTo>
                  <a:pt x="2479" y="270"/>
                </a:lnTo>
                <a:lnTo>
                  <a:pt x="2480" y="280"/>
                </a:lnTo>
                <a:lnTo>
                  <a:pt x="2481" y="282"/>
                </a:lnTo>
                <a:lnTo>
                  <a:pt x="2482" y="278"/>
                </a:lnTo>
                <a:lnTo>
                  <a:pt x="2483" y="262"/>
                </a:lnTo>
                <a:lnTo>
                  <a:pt x="2484" y="240"/>
                </a:lnTo>
                <a:lnTo>
                  <a:pt x="2485" y="222"/>
                </a:lnTo>
                <a:lnTo>
                  <a:pt x="2486" y="131"/>
                </a:lnTo>
                <a:lnTo>
                  <a:pt x="2487" y="42"/>
                </a:lnTo>
                <a:lnTo>
                  <a:pt x="2488" y="56"/>
                </a:lnTo>
                <a:lnTo>
                  <a:pt x="2489" y="102"/>
                </a:lnTo>
                <a:lnTo>
                  <a:pt x="2490" y="162"/>
                </a:lnTo>
                <a:lnTo>
                  <a:pt x="2491" y="197"/>
                </a:lnTo>
                <a:lnTo>
                  <a:pt x="2492" y="261"/>
                </a:lnTo>
                <a:lnTo>
                  <a:pt x="2492" y="330"/>
                </a:lnTo>
                <a:lnTo>
                  <a:pt x="2493" y="339"/>
                </a:lnTo>
                <a:lnTo>
                  <a:pt x="2494" y="333"/>
                </a:lnTo>
                <a:lnTo>
                  <a:pt x="2495" y="330"/>
                </a:lnTo>
                <a:lnTo>
                  <a:pt x="2496" y="309"/>
                </a:lnTo>
                <a:lnTo>
                  <a:pt x="2497" y="309"/>
                </a:lnTo>
                <a:lnTo>
                  <a:pt x="2498" y="306"/>
                </a:lnTo>
                <a:lnTo>
                  <a:pt x="2499" y="298"/>
                </a:lnTo>
                <a:lnTo>
                  <a:pt x="2500" y="312"/>
                </a:lnTo>
                <a:lnTo>
                  <a:pt x="2501" y="306"/>
                </a:lnTo>
                <a:lnTo>
                  <a:pt x="2502" y="309"/>
                </a:lnTo>
                <a:lnTo>
                  <a:pt x="2503" y="313"/>
                </a:lnTo>
                <a:lnTo>
                  <a:pt x="2504" y="318"/>
                </a:lnTo>
                <a:lnTo>
                  <a:pt x="2505" y="309"/>
                </a:lnTo>
                <a:lnTo>
                  <a:pt x="2506" y="315"/>
                </a:lnTo>
                <a:lnTo>
                  <a:pt x="2507" y="326"/>
                </a:lnTo>
                <a:lnTo>
                  <a:pt x="2508" y="323"/>
                </a:lnTo>
                <a:lnTo>
                  <a:pt x="2509" y="333"/>
                </a:lnTo>
                <a:lnTo>
                  <a:pt x="2510" y="330"/>
                </a:lnTo>
                <a:lnTo>
                  <a:pt x="2511" y="338"/>
                </a:lnTo>
                <a:lnTo>
                  <a:pt x="2512" y="346"/>
                </a:lnTo>
                <a:lnTo>
                  <a:pt x="2513" y="351"/>
                </a:lnTo>
                <a:lnTo>
                  <a:pt x="2514" y="354"/>
                </a:lnTo>
                <a:lnTo>
                  <a:pt x="2515" y="361"/>
                </a:lnTo>
                <a:lnTo>
                  <a:pt x="2516" y="368"/>
                </a:lnTo>
                <a:lnTo>
                  <a:pt x="2517" y="373"/>
                </a:lnTo>
                <a:lnTo>
                  <a:pt x="2518" y="377"/>
                </a:lnTo>
                <a:lnTo>
                  <a:pt x="2519" y="382"/>
                </a:lnTo>
                <a:lnTo>
                  <a:pt x="2520" y="379"/>
                </a:lnTo>
                <a:lnTo>
                  <a:pt x="2521" y="375"/>
                </a:lnTo>
                <a:lnTo>
                  <a:pt x="2522" y="367"/>
                </a:lnTo>
                <a:lnTo>
                  <a:pt x="2523" y="352"/>
                </a:lnTo>
                <a:lnTo>
                  <a:pt x="2523" y="340"/>
                </a:lnTo>
                <a:lnTo>
                  <a:pt x="2524" y="322"/>
                </a:lnTo>
                <a:lnTo>
                  <a:pt x="2525" y="303"/>
                </a:lnTo>
                <a:lnTo>
                  <a:pt x="2526" y="289"/>
                </a:lnTo>
                <a:lnTo>
                  <a:pt x="2527" y="286"/>
                </a:lnTo>
                <a:lnTo>
                  <a:pt x="2528" y="282"/>
                </a:lnTo>
                <a:lnTo>
                  <a:pt x="2529" y="285"/>
                </a:lnTo>
                <a:lnTo>
                  <a:pt x="2530" y="287"/>
                </a:lnTo>
                <a:lnTo>
                  <a:pt x="2531" y="291"/>
                </a:lnTo>
                <a:lnTo>
                  <a:pt x="2532" y="281"/>
                </a:lnTo>
                <a:lnTo>
                  <a:pt x="2533" y="282"/>
                </a:lnTo>
                <a:lnTo>
                  <a:pt x="2534" y="283"/>
                </a:lnTo>
                <a:lnTo>
                  <a:pt x="2535" y="284"/>
                </a:lnTo>
                <a:lnTo>
                  <a:pt x="2536" y="286"/>
                </a:lnTo>
                <a:lnTo>
                  <a:pt x="2537" y="289"/>
                </a:lnTo>
                <a:lnTo>
                  <a:pt x="2538" y="292"/>
                </a:lnTo>
                <a:lnTo>
                  <a:pt x="2539" y="292"/>
                </a:lnTo>
                <a:lnTo>
                  <a:pt x="2540" y="291"/>
                </a:lnTo>
                <a:lnTo>
                  <a:pt x="2541" y="296"/>
                </a:lnTo>
                <a:lnTo>
                  <a:pt x="2542" y="296"/>
                </a:lnTo>
                <a:lnTo>
                  <a:pt x="2543" y="295"/>
                </a:lnTo>
                <a:lnTo>
                  <a:pt x="2544" y="296"/>
                </a:lnTo>
                <a:lnTo>
                  <a:pt x="2545" y="295"/>
                </a:lnTo>
                <a:lnTo>
                  <a:pt x="2546" y="290"/>
                </a:lnTo>
                <a:lnTo>
                  <a:pt x="2547" y="297"/>
                </a:lnTo>
                <a:lnTo>
                  <a:pt x="2548" y="299"/>
                </a:lnTo>
                <a:lnTo>
                  <a:pt x="2549" y="291"/>
                </a:lnTo>
                <a:lnTo>
                  <a:pt x="2550" y="290"/>
                </a:lnTo>
                <a:lnTo>
                  <a:pt x="2551" y="292"/>
                </a:lnTo>
                <a:lnTo>
                  <a:pt x="2552" y="289"/>
                </a:lnTo>
                <a:lnTo>
                  <a:pt x="2553" y="291"/>
                </a:lnTo>
                <a:lnTo>
                  <a:pt x="2554" y="291"/>
                </a:lnTo>
                <a:lnTo>
                  <a:pt x="2554" y="290"/>
                </a:lnTo>
                <a:lnTo>
                  <a:pt x="2555" y="296"/>
                </a:lnTo>
                <a:lnTo>
                  <a:pt x="2556" y="294"/>
                </a:lnTo>
                <a:lnTo>
                  <a:pt x="2557" y="288"/>
                </a:lnTo>
                <a:lnTo>
                  <a:pt x="2558" y="287"/>
                </a:lnTo>
                <a:lnTo>
                  <a:pt x="2559" y="286"/>
                </a:lnTo>
                <a:lnTo>
                  <a:pt x="2560" y="283"/>
                </a:lnTo>
                <a:lnTo>
                  <a:pt x="2561" y="283"/>
                </a:lnTo>
                <a:lnTo>
                  <a:pt x="2562" y="282"/>
                </a:lnTo>
                <a:lnTo>
                  <a:pt x="2563" y="278"/>
                </a:lnTo>
                <a:lnTo>
                  <a:pt x="2564" y="282"/>
                </a:lnTo>
                <a:lnTo>
                  <a:pt x="2565" y="282"/>
                </a:lnTo>
                <a:lnTo>
                  <a:pt x="2566" y="284"/>
                </a:lnTo>
                <a:lnTo>
                  <a:pt x="2567" y="287"/>
                </a:lnTo>
                <a:lnTo>
                  <a:pt x="2568" y="286"/>
                </a:lnTo>
                <a:lnTo>
                  <a:pt x="2569" y="287"/>
                </a:lnTo>
                <a:lnTo>
                  <a:pt x="2570" y="285"/>
                </a:lnTo>
                <a:lnTo>
                  <a:pt x="2571" y="287"/>
                </a:lnTo>
                <a:lnTo>
                  <a:pt x="2572" y="287"/>
                </a:lnTo>
                <a:lnTo>
                  <a:pt x="2573" y="287"/>
                </a:lnTo>
                <a:lnTo>
                  <a:pt x="2574" y="288"/>
                </a:lnTo>
                <a:lnTo>
                  <a:pt x="2575" y="286"/>
                </a:lnTo>
                <a:lnTo>
                  <a:pt x="2576" y="289"/>
                </a:lnTo>
                <a:lnTo>
                  <a:pt x="2577" y="287"/>
                </a:lnTo>
                <a:lnTo>
                  <a:pt x="2578" y="285"/>
                </a:lnTo>
                <a:lnTo>
                  <a:pt x="2579" y="287"/>
                </a:lnTo>
                <a:lnTo>
                  <a:pt x="2580" y="287"/>
                </a:lnTo>
                <a:lnTo>
                  <a:pt x="2581" y="287"/>
                </a:lnTo>
                <a:lnTo>
                  <a:pt x="2582" y="289"/>
                </a:lnTo>
                <a:lnTo>
                  <a:pt x="2583" y="287"/>
                </a:lnTo>
                <a:lnTo>
                  <a:pt x="2584" y="283"/>
                </a:lnTo>
                <a:lnTo>
                  <a:pt x="2585" y="282"/>
                </a:lnTo>
                <a:lnTo>
                  <a:pt x="2585" y="272"/>
                </a:lnTo>
                <a:lnTo>
                  <a:pt x="2586" y="248"/>
                </a:lnTo>
                <a:lnTo>
                  <a:pt x="2587" y="230"/>
                </a:lnTo>
                <a:lnTo>
                  <a:pt x="2588" y="130"/>
                </a:lnTo>
                <a:lnTo>
                  <a:pt x="2589" y="33"/>
                </a:lnTo>
                <a:lnTo>
                  <a:pt x="2590" y="28"/>
                </a:lnTo>
                <a:lnTo>
                  <a:pt x="2591" y="88"/>
                </a:lnTo>
                <a:lnTo>
                  <a:pt x="2592" y="137"/>
                </a:lnTo>
                <a:lnTo>
                  <a:pt x="2593" y="188"/>
                </a:lnTo>
                <a:lnTo>
                  <a:pt x="2594" y="263"/>
                </a:lnTo>
                <a:lnTo>
                  <a:pt x="2595" y="326"/>
                </a:lnTo>
                <a:lnTo>
                  <a:pt x="2596" y="343"/>
                </a:lnTo>
                <a:lnTo>
                  <a:pt x="2597" y="341"/>
                </a:lnTo>
                <a:lnTo>
                  <a:pt x="2598" y="328"/>
                </a:lnTo>
                <a:lnTo>
                  <a:pt x="2599" y="318"/>
                </a:lnTo>
                <a:lnTo>
                  <a:pt x="2600" y="313"/>
                </a:lnTo>
                <a:lnTo>
                  <a:pt x="2601" y="315"/>
                </a:lnTo>
                <a:lnTo>
                  <a:pt x="2602" y="310"/>
                </a:lnTo>
                <a:lnTo>
                  <a:pt x="2603" y="313"/>
                </a:lnTo>
                <a:lnTo>
                  <a:pt x="2604" y="316"/>
                </a:lnTo>
                <a:lnTo>
                  <a:pt x="2605" y="322"/>
                </a:lnTo>
                <a:lnTo>
                  <a:pt x="2606" y="321"/>
                </a:lnTo>
                <a:lnTo>
                  <a:pt x="2607" y="320"/>
                </a:lnTo>
                <a:lnTo>
                  <a:pt x="2608" y="329"/>
                </a:lnTo>
                <a:lnTo>
                  <a:pt x="2609" y="327"/>
                </a:lnTo>
                <a:lnTo>
                  <a:pt x="2610" y="330"/>
                </a:lnTo>
                <a:lnTo>
                  <a:pt x="2611" y="331"/>
                </a:lnTo>
                <a:lnTo>
                  <a:pt x="2612" y="336"/>
                </a:lnTo>
                <a:lnTo>
                  <a:pt x="2613" y="336"/>
                </a:lnTo>
                <a:lnTo>
                  <a:pt x="2614" y="350"/>
                </a:lnTo>
                <a:lnTo>
                  <a:pt x="2615" y="352"/>
                </a:lnTo>
                <a:lnTo>
                  <a:pt x="2616" y="356"/>
                </a:lnTo>
                <a:lnTo>
                  <a:pt x="2616" y="365"/>
                </a:lnTo>
                <a:lnTo>
                  <a:pt x="2617" y="370"/>
                </a:lnTo>
                <a:lnTo>
                  <a:pt x="2618" y="374"/>
                </a:lnTo>
                <a:lnTo>
                  <a:pt x="2619" y="381"/>
                </a:lnTo>
                <a:lnTo>
                  <a:pt x="2620" y="388"/>
                </a:lnTo>
                <a:lnTo>
                  <a:pt x="2621" y="383"/>
                </a:lnTo>
                <a:lnTo>
                  <a:pt x="2622" y="388"/>
                </a:lnTo>
                <a:lnTo>
                  <a:pt x="2623" y="380"/>
                </a:lnTo>
                <a:lnTo>
                  <a:pt x="2624" y="371"/>
                </a:lnTo>
                <a:lnTo>
                  <a:pt x="2625" y="350"/>
                </a:lnTo>
                <a:lnTo>
                  <a:pt x="2626" y="334"/>
                </a:lnTo>
                <a:lnTo>
                  <a:pt x="2627" y="317"/>
                </a:lnTo>
                <a:lnTo>
                  <a:pt x="2628" y="302"/>
                </a:lnTo>
                <a:lnTo>
                  <a:pt x="2629" y="291"/>
                </a:lnTo>
                <a:lnTo>
                  <a:pt x="2630" y="288"/>
                </a:lnTo>
                <a:lnTo>
                  <a:pt x="2631" y="288"/>
                </a:lnTo>
                <a:lnTo>
                  <a:pt x="2632" y="287"/>
                </a:lnTo>
                <a:lnTo>
                  <a:pt x="2633" y="286"/>
                </a:lnTo>
                <a:lnTo>
                  <a:pt x="2634" y="282"/>
                </a:lnTo>
                <a:lnTo>
                  <a:pt x="2635" y="283"/>
                </a:lnTo>
                <a:lnTo>
                  <a:pt x="2636" y="282"/>
                </a:lnTo>
                <a:lnTo>
                  <a:pt x="2637" y="281"/>
                </a:lnTo>
                <a:lnTo>
                  <a:pt x="2638" y="286"/>
                </a:lnTo>
                <a:lnTo>
                  <a:pt x="2639" y="284"/>
                </a:lnTo>
                <a:lnTo>
                  <a:pt x="2640" y="288"/>
                </a:lnTo>
                <a:lnTo>
                  <a:pt x="2641" y="293"/>
                </a:lnTo>
                <a:lnTo>
                  <a:pt x="2642" y="287"/>
                </a:lnTo>
                <a:lnTo>
                  <a:pt x="2643" y="293"/>
                </a:lnTo>
                <a:lnTo>
                  <a:pt x="2644" y="290"/>
                </a:lnTo>
                <a:lnTo>
                  <a:pt x="2645" y="291"/>
                </a:lnTo>
                <a:lnTo>
                  <a:pt x="2646" y="291"/>
                </a:lnTo>
                <a:lnTo>
                  <a:pt x="2647" y="290"/>
                </a:lnTo>
                <a:lnTo>
                  <a:pt x="2647" y="293"/>
                </a:lnTo>
                <a:lnTo>
                  <a:pt x="2648" y="292"/>
                </a:lnTo>
                <a:lnTo>
                  <a:pt x="2649" y="290"/>
                </a:lnTo>
                <a:lnTo>
                  <a:pt x="2650" y="287"/>
                </a:lnTo>
                <a:lnTo>
                  <a:pt x="2651" y="291"/>
                </a:lnTo>
                <a:lnTo>
                  <a:pt x="2652" y="283"/>
                </a:lnTo>
                <a:lnTo>
                  <a:pt x="2653" y="285"/>
                </a:lnTo>
                <a:lnTo>
                  <a:pt x="2654" y="285"/>
                </a:lnTo>
                <a:lnTo>
                  <a:pt x="2655" y="289"/>
                </a:lnTo>
                <a:lnTo>
                  <a:pt x="2656" y="290"/>
                </a:lnTo>
                <a:lnTo>
                  <a:pt x="2657" y="291"/>
                </a:lnTo>
                <a:lnTo>
                  <a:pt x="2658" y="289"/>
                </a:lnTo>
                <a:lnTo>
                  <a:pt x="2659" y="278"/>
                </a:lnTo>
                <a:lnTo>
                  <a:pt x="2660" y="281"/>
                </a:lnTo>
                <a:lnTo>
                  <a:pt x="2661" y="277"/>
                </a:lnTo>
                <a:lnTo>
                  <a:pt x="2662" y="277"/>
                </a:lnTo>
                <a:lnTo>
                  <a:pt x="2663" y="275"/>
                </a:lnTo>
                <a:lnTo>
                  <a:pt x="2664" y="276"/>
                </a:lnTo>
                <a:lnTo>
                  <a:pt x="2665" y="274"/>
                </a:lnTo>
                <a:lnTo>
                  <a:pt x="2666" y="279"/>
                </a:lnTo>
                <a:lnTo>
                  <a:pt x="2667" y="282"/>
                </a:lnTo>
                <a:lnTo>
                  <a:pt x="2668" y="280"/>
                </a:lnTo>
                <a:lnTo>
                  <a:pt x="2669" y="282"/>
                </a:lnTo>
                <a:lnTo>
                  <a:pt x="2670" y="280"/>
                </a:lnTo>
                <a:lnTo>
                  <a:pt x="2671" y="278"/>
                </a:lnTo>
                <a:lnTo>
                  <a:pt x="2672" y="281"/>
                </a:lnTo>
                <a:lnTo>
                  <a:pt x="2673" y="285"/>
                </a:lnTo>
                <a:lnTo>
                  <a:pt x="2674" y="282"/>
                </a:lnTo>
                <a:lnTo>
                  <a:pt x="2675" y="283"/>
                </a:lnTo>
                <a:lnTo>
                  <a:pt x="2676" y="281"/>
                </a:lnTo>
                <a:lnTo>
                  <a:pt x="2677" y="281"/>
                </a:lnTo>
                <a:lnTo>
                  <a:pt x="2678" y="281"/>
                </a:lnTo>
                <a:lnTo>
                  <a:pt x="2678" y="282"/>
                </a:lnTo>
                <a:lnTo>
                  <a:pt x="2679" y="281"/>
                </a:lnTo>
                <a:lnTo>
                  <a:pt x="2680" y="281"/>
                </a:lnTo>
                <a:lnTo>
                  <a:pt x="2681" y="287"/>
                </a:lnTo>
                <a:lnTo>
                  <a:pt x="2682" y="278"/>
                </a:lnTo>
                <a:lnTo>
                  <a:pt x="2683" y="282"/>
                </a:lnTo>
                <a:lnTo>
                  <a:pt x="2684" y="278"/>
                </a:lnTo>
                <a:lnTo>
                  <a:pt x="2685" y="281"/>
                </a:lnTo>
                <a:lnTo>
                  <a:pt x="2686" y="279"/>
                </a:lnTo>
                <a:lnTo>
                  <a:pt x="2687" y="268"/>
                </a:lnTo>
                <a:lnTo>
                  <a:pt x="2688" y="241"/>
                </a:lnTo>
                <a:lnTo>
                  <a:pt x="2689" y="212"/>
                </a:lnTo>
                <a:lnTo>
                  <a:pt x="2690" y="108"/>
                </a:lnTo>
                <a:lnTo>
                  <a:pt x="2691" y="30"/>
                </a:lnTo>
                <a:lnTo>
                  <a:pt x="2692" y="38"/>
                </a:lnTo>
                <a:lnTo>
                  <a:pt x="2693" y="104"/>
                </a:lnTo>
                <a:lnTo>
                  <a:pt x="2694" y="153"/>
                </a:lnTo>
                <a:lnTo>
                  <a:pt x="2695" y="202"/>
                </a:lnTo>
                <a:lnTo>
                  <a:pt x="2696" y="270"/>
                </a:lnTo>
                <a:lnTo>
                  <a:pt x="2697" y="331"/>
                </a:lnTo>
                <a:lnTo>
                  <a:pt x="2698" y="347"/>
                </a:lnTo>
                <a:lnTo>
                  <a:pt x="2699" y="342"/>
                </a:lnTo>
                <a:lnTo>
                  <a:pt x="2700" y="326"/>
                </a:lnTo>
                <a:lnTo>
                  <a:pt x="2701" y="310"/>
                </a:lnTo>
                <a:lnTo>
                  <a:pt x="2702" y="308"/>
                </a:lnTo>
                <a:lnTo>
                  <a:pt x="2703" y="309"/>
                </a:lnTo>
                <a:lnTo>
                  <a:pt x="2704" y="309"/>
                </a:lnTo>
                <a:lnTo>
                  <a:pt x="2705" y="311"/>
                </a:lnTo>
                <a:lnTo>
                  <a:pt x="2706" y="305"/>
                </a:lnTo>
                <a:lnTo>
                  <a:pt x="2707" y="319"/>
                </a:lnTo>
                <a:lnTo>
                  <a:pt x="2708" y="318"/>
                </a:lnTo>
                <a:lnTo>
                  <a:pt x="2709" y="316"/>
                </a:lnTo>
                <a:lnTo>
                  <a:pt x="2710" y="321"/>
                </a:lnTo>
                <a:lnTo>
                  <a:pt x="2710" y="321"/>
                </a:lnTo>
                <a:lnTo>
                  <a:pt x="2711" y="326"/>
                </a:lnTo>
                <a:lnTo>
                  <a:pt x="2712" y="325"/>
                </a:lnTo>
                <a:lnTo>
                  <a:pt x="2713" y="330"/>
                </a:lnTo>
                <a:lnTo>
                  <a:pt x="2714" y="328"/>
                </a:lnTo>
                <a:lnTo>
                  <a:pt x="2715" y="339"/>
                </a:lnTo>
                <a:lnTo>
                  <a:pt x="2716" y="347"/>
                </a:lnTo>
                <a:lnTo>
                  <a:pt x="2717" y="351"/>
                </a:lnTo>
                <a:lnTo>
                  <a:pt x="2718" y="356"/>
                </a:lnTo>
                <a:lnTo>
                  <a:pt x="2719" y="360"/>
                </a:lnTo>
                <a:lnTo>
                  <a:pt x="2720" y="365"/>
                </a:lnTo>
                <a:lnTo>
                  <a:pt x="2721" y="375"/>
                </a:lnTo>
                <a:lnTo>
                  <a:pt x="2722" y="379"/>
                </a:lnTo>
                <a:lnTo>
                  <a:pt x="2723" y="379"/>
                </a:lnTo>
                <a:lnTo>
                  <a:pt x="2724" y="388"/>
                </a:lnTo>
                <a:lnTo>
                  <a:pt x="2725" y="379"/>
                </a:lnTo>
                <a:lnTo>
                  <a:pt x="2726" y="364"/>
                </a:lnTo>
                <a:lnTo>
                  <a:pt x="2727" y="353"/>
                </a:lnTo>
                <a:lnTo>
                  <a:pt x="2728" y="337"/>
                </a:lnTo>
                <a:lnTo>
                  <a:pt x="2729" y="314"/>
                </a:lnTo>
                <a:lnTo>
                  <a:pt x="2730" y="303"/>
                </a:lnTo>
                <a:lnTo>
                  <a:pt x="2731" y="288"/>
                </a:lnTo>
                <a:lnTo>
                  <a:pt x="2732" y="285"/>
                </a:lnTo>
                <a:lnTo>
                  <a:pt x="2733" y="281"/>
                </a:lnTo>
                <a:lnTo>
                  <a:pt x="2734" y="280"/>
                </a:lnTo>
                <a:lnTo>
                  <a:pt x="2735" y="281"/>
                </a:lnTo>
                <a:lnTo>
                  <a:pt x="2736" y="280"/>
                </a:lnTo>
                <a:lnTo>
                  <a:pt x="2737" y="278"/>
                </a:lnTo>
                <a:lnTo>
                  <a:pt x="2738" y="277"/>
                </a:lnTo>
                <a:lnTo>
                  <a:pt x="2739" y="280"/>
                </a:lnTo>
                <a:lnTo>
                  <a:pt x="2740" y="282"/>
                </a:lnTo>
                <a:lnTo>
                  <a:pt x="2741" y="287"/>
                </a:lnTo>
                <a:lnTo>
                  <a:pt x="2741" y="282"/>
                </a:lnTo>
                <a:lnTo>
                  <a:pt x="2742" y="286"/>
                </a:lnTo>
                <a:lnTo>
                  <a:pt x="2743" y="287"/>
                </a:lnTo>
                <a:lnTo>
                  <a:pt x="2744" y="286"/>
                </a:lnTo>
                <a:lnTo>
                  <a:pt x="2745" y="291"/>
                </a:lnTo>
                <a:lnTo>
                  <a:pt x="2746" y="288"/>
                </a:lnTo>
                <a:lnTo>
                  <a:pt x="2747" y="287"/>
                </a:lnTo>
                <a:lnTo>
                  <a:pt x="2748" y="293"/>
                </a:lnTo>
                <a:lnTo>
                  <a:pt x="2749" y="290"/>
                </a:lnTo>
                <a:lnTo>
                  <a:pt x="2750" y="285"/>
                </a:lnTo>
                <a:lnTo>
                  <a:pt x="2751" y="287"/>
                </a:lnTo>
                <a:lnTo>
                  <a:pt x="2752" y="286"/>
                </a:lnTo>
                <a:lnTo>
                  <a:pt x="2753" y="286"/>
                </a:lnTo>
                <a:lnTo>
                  <a:pt x="2754" y="282"/>
                </a:lnTo>
                <a:lnTo>
                  <a:pt x="2755" y="280"/>
                </a:lnTo>
                <a:lnTo>
                  <a:pt x="2756" y="283"/>
                </a:lnTo>
                <a:lnTo>
                  <a:pt x="2757" y="283"/>
                </a:lnTo>
                <a:lnTo>
                  <a:pt x="2758" y="284"/>
                </a:lnTo>
                <a:lnTo>
                  <a:pt x="2759" y="284"/>
                </a:lnTo>
                <a:lnTo>
                  <a:pt x="2760" y="287"/>
                </a:lnTo>
                <a:lnTo>
                  <a:pt x="2761" y="283"/>
                </a:lnTo>
                <a:lnTo>
                  <a:pt x="2762" y="269"/>
                </a:lnTo>
                <a:lnTo>
                  <a:pt x="2763" y="274"/>
                </a:lnTo>
                <a:lnTo>
                  <a:pt x="2764" y="266"/>
                </a:lnTo>
                <a:lnTo>
                  <a:pt x="2765" y="268"/>
                </a:lnTo>
                <a:lnTo>
                  <a:pt x="2766" y="273"/>
                </a:lnTo>
                <a:lnTo>
                  <a:pt x="2767" y="269"/>
                </a:lnTo>
                <a:lnTo>
                  <a:pt x="2768" y="269"/>
                </a:lnTo>
                <a:lnTo>
                  <a:pt x="2769" y="279"/>
                </a:lnTo>
                <a:lnTo>
                  <a:pt x="2770" y="272"/>
                </a:lnTo>
                <a:lnTo>
                  <a:pt x="2771" y="274"/>
                </a:lnTo>
                <a:lnTo>
                  <a:pt x="2772" y="273"/>
                </a:lnTo>
                <a:lnTo>
                  <a:pt x="2772" y="269"/>
                </a:lnTo>
                <a:lnTo>
                  <a:pt x="2773" y="279"/>
                </a:lnTo>
                <a:lnTo>
                  <a:pt x="2774" y="277"/>
                </a:lnTo>
                <a:lnTo>
                  <a:pt x="2775" y="274"/>
                </a:lnTo>
                <a:lnTo>
                  <a:pt x="2776" y="278"/>
                </a:lnTo>
                <a:lnTo>
                  <a:pt x="2777" y="282"/>
                </a:lnTo>
                <a:lnTo>
                  <a:pt x="2778" y="265"/>
                </a:lnTo>
                <a:lnTo>
                  <a:pt x="2779" y="279"/>
                </a:lnTo>
                <a:lnTo>
                  <a:pt x="2780" y="280"/>
                </a:lnTo>
                <a:lnTo>
                  <a:pt x="2781" y="274"/>
                </a:lnTo>
                <a:lnTo>
                  <a:pt x="2782" y="287"/>
                </a:lnTo>
                <a:lnTo>
                  <a:pt x="2783" y="279"/>
                </a:lnTo>
                <a:lnTo>
                  <a:pt x="2784" y="273"/>
                </a:lnTo>
                <a:lnTo>
                  <a:pt x="2785" y="285"/>
                </a:lnTo>
                <a:lnTo>
                  <a:pt x="2786" y="279"/>
                </a:lnTo>
                <a:lnTo>
                  <a:pt x="2787" y="281"/>
                </a:lnTo>
                <a:lnTo>
                  <a:pt x="2788" y="281"/>
                </a:lnTo>
                <a:lnTo>
                  <a:pt x="2789" y="271"/>
                </a:lnTo>
                <a:lnTo>
                  <a:pt x="2790" y="258"/>
                </a:lnTo>
                <a:lnTo>
                  <a:pt x="2791" y="233"/>
                </a:lnTo>
                <a:lnTo>
                  <a:pt x="2792" y="207"/>
                </a:lnTo>
                <a:lnTo>
                  <a:pt x="2793" y="92"/>
                </a:lnTo>
                <a:lnTo>
                  <a:pt x="2794" y="39"/>
                </a:lnTo>
                <a:lnTo>
                  <a:pt x="2795" y="72"/>
                </a:lnTo>
                <a:lnTo>
                  <a:pt x="2796" y="151"/>
                </a:lnTo>
                <a:lnTo>
                  <a:pt x="2797" y="194"/>
                </a:lnTo>
                <a:lnTo>
                  <a:pt x="2798" y="248"/>
                </a:lnTo>
                <a:lnTo>
                  <a:pt x="2799" y="318"/>
                </a:lnTo>
                <a:lnTo>
                  <a:pt x="2800" y="341"/>
                </a:lnTo>
                <a:lnTo>
                  <a:pt x="2801" y="343"/>
                </a:lnTo>
                <a:lnTo>
                  <a:pt x="2802" y="334"/>
                </a:lnTo>
                <a:lnTo>
                  <a:pt x="2803" y="328"/>
                </a:lnTo>
                <a:lnTo>
                  <a:pt x="2803" y="317"/>
                </a:lnTo>
                <a:lnTo>
                  <a:pt x="2804" y="305"/>
                </a:lnTo>
                <a:lnTo>
                  <a:pt x="2805" y="313"/>
                </a:lnTo>
                <a:lnTo>
                  <a:pt x="2806" y="313"/>
                </a:lnTo>
                <a:lnTo>
                  <a:pt x="2807" y="315"/>
                </a:lnTo>
                <a:lnTo>
                  <a:pt x="2808" y="315"/>
                </a:lnTo>
                <a:lnTo>
                  <a:pt x="2809" y="321"/>
                </a:lnTo>
                <a:lnTo>
                  <a:pt x="2810" y="313"/>
                </a:lnTo>
                <a:lnTo>
                  <a:pt x="2811" y="318"/>
                </a:lnTo>
                <a:lnTo>
                  <a:pt x="2812" y="324"/>
                </a:lnTo>
                <a:lnTo>
                  <a:pt x="2813" y="322"/>
                </a:lnTo>
                <a:lnTo>
                  <a:pt x="2814" y="325"/>
                </a:lnTo>
                <a:lnTo>
                  <a:pt x="2815" y="329"/>
                </a:lnTo>
                <a:lnTo>
                  <a:pt x="2816" y="338"/>
                </a:lnTo>
                <a:lnTo>
                  <a:pt x="2817" y="343"/>
                </a:lnTo>
                <a:lnTo>
                  <a:pt x="2818" y="341"/>
                </a:lnTo>
                <a:lnTo>
                  <a:pt x="2819" y="352"/>
                </a:lnTo>
                <a:lnTo>
                  <a:pt x="2820" y="349"/>
                </a:lnTo>
                <a:lnTo>
                  <a:pt x="2821" y="366"/>
                </a:lnTo>
                <a:lnTo>
                  <a:pt x="2822" y="366"/>
                </a:lnTo>
                <a:lnTo>
                  <a:pt x="2823" y="372"/>
                </a:lnTo>
                <a:lnTo>
                  <a:pt x="2824" y="382"/>
                </a:lnTo>
                <a:lnTo>
                  <a:pt x="2825" y="386"/>
                </a:lnTo>
                <a:lnTo>
                  <a:pt x="2826" y="391"/>
                </a:lnTo>
                <a:lnTo>
                  <a:pt x="2827" y="386"/>
                </a:lnTo>
                <a:lnTo>
                  <a:pt x="2828" y="381"/>
                </a:lnTo>
                <a:lnTo>
                  <a:pt x="2829" y="368"/>
                </a:lnTo>
                <a:lnTo>
                  <a:pt x="2830" y="350"/>
                </a:lnTo>
                <a:lnTo>
                  <a:pt x="2831" y="333"/>
                </a:lnTo>
                <a:lnTo>
                  <a:pt x="2832" y="315"/>
                </a:lnTo>
                <a:lnTo>
                  <a:pt x="2833" y="308"/>
                </a:lnTo>
                <a:lnTo>
                  <a:pt x="2834" y="294"/>
                </a:lnTo>
                <a:lnTo>
                  <a:pt x="2835" y="293"/>
                </a:lnTo>
                <a:lnTo>
                  <a:pt x="2836" y="289"/>
                </a:lnTo>
                <a:lnTo>
                  <a:pt x="2837" y="281"/>
                </a:lnTo>
                <a:lnTo>
                  <a:pt x="2838" y="290"/>
                </a:lnTo>
                <a:lnTo>
                  <a:pt x="2839" y="288"/>
                </a:lnTo>
                <a:lnTo>
                  <a:pt x="2840" y="289"/>
                </a:lnTo>
                <a:lnTo>
                  <a:pt x="2841" y="283"/>
                </a:lnTo>
                <a:lnTo>
                  <a:pt x="2842" y="289"/>
                </a:lnTo>
                <a:lnTo>
                  <a:pt x="2842" y="293"/>
                </a:lnTo>
                <a:lnTo>
                  <a:pt x="2843" y="290"/>
                </a:lnTo>
                <a:lnTo>
                  <a:pt x="2844" y="294"/>
                </a:lnTo>
                <a:lnTo>
                  <a:pt x="2845" y="292"/>
                </a:lnTo>
                <a:lnTo>
                  <a:pt x="2846" y="295"/>
                </a:lnTo>
                <a:lnTo>
                  <a:pt x="2847" y="298"/>
                </a:lnTo>
                <a:lnTo>
                  <a:pt x="2848" y="300"/>
                </a:lnTo>
                <a:lnTo>
                  <a:pt x="2849" y="300"/>
                </a:lnTo>
                <a:lnTo>
                  <a:pt x="2850" y="300"/>
                </a:lnTo>
                <a:lnTo>
                  <a:pt x="2851" y="303"/>
                </a:lnTo>
                <a:lnTo>
                  <a:pt x="2852" y="299"/>
                </a:lnTo>
                <a:lnTo>
                  <a:pt x="2853" y="303"/>
                </a:lnTo>
                <a:lnTo>
                  <a:pt x="2854" y="297"/>
                </a:lnTo>
                <a:lnTo>
                  <a:pt x="2855" y="300"/>
                </a:lnTo>
                <a:lnTo>
                  <a:pt x="2856" y="300"/>
                </a:lnTo>
                <a:lnTo>
                  <a:pt x="2857" y="295"/>
                </a:lnTo>
                <a:lnTo>
                  <a:pt x="2858" y="302"/>
                </a:lnTo>
                <a:lnTo>
                  <a:pt x="2859" y="304"/>
                </a:lnTo>
                <a:lnTo>
                  <a:pt x="2860" y="300"/>
                </a:lnTo>
                <a:lnTo>
                  <a:pt x="2861" y="305"/>
                </a:lnTo>
                <a:lnTo>
                  <a:pt x="2862" y="305"/>
                </a:lnTo>
                <a:lnTo>
                  <a:pt x="2863" y="299"/>
                </a:lnTo>
                <a:lnTo>
                  <a:pt x="2864" y="298"/>
                </a:lnTo>
                <a:lnTo>
                  <a:pt x="2865" y="295"/>
                </a:lnTo>
                <a:lnTo>
                  <a:pt x="2866" y="295"/>
                </a:lnTo>
                <a:lnTo>
                  <a:pt x="2867" y="295"/>
                </a:lnTo>
                <a:lnTo>
                  <a:pt x="2868" y="295"/>
                </a:lnTo>
                <a:lnTo>
                  <a:pt x="2869" y="294"/>
                </a:lnTo>
                <a:lnTo>
                  <a:pt x="2870" y="291"/>
                </a:lnTo>
                <a:lnTo>
                  <a:pt x="2871" y="293"/>
                </a:lnTo>
                <a:lnTo>
                  <a:pt x="2872" y="291"/>
                </a:lnTo>
                <a:lnTo>
                  <a:pt x="2873" y="295"/>
                </a:lnTo>
                <a:lnTo>
                  <a:pt x="2873" y="300"/>
                </a:lnTo>
                <a:lnTo>
                  <a:pt x="2874" y="297"/>
                </a:lnTo>
                <a:lnTo>
                  <a:pt x="2875" y="298"/>
                </a:lnTo>
                <a:lnTo>
                  <a:pt x="2876" y="298"/>
                </a:lnTo>
                <a:lnTo>
                  <a:pt x="2877" y="294"/>
                </a:lnTo>
                <a:lnTo>
                  <a:pt x="2878" y="294"/>
                </a:lnTo>
                <a:lnTo>
                  <a:pt x="2879" y="296"/>
                </a:lnTo>
                <a:lnTo>
                  <a:pt x="2880" y="299"/>
                </a:lnTo>
                <a:lnTo>
                  <a:pt x="2881" y="298"/>
                </a:lnTo>
                <a:lnTo>
                  <a:pt x="2882" y="294"/>
                </a:lnTo>
                <a:lnTo>
                  <a:pt x="2883" y="298"/>
                </a:lnTo>
                <a:lnTo>
                  <a:pt x="2884" y="300"/>
                </a:lnTo>
                <a:lnTo>
                  <a:pt x="2885" y="300"/>
                </a:lnTo>
                <a:lnTo>
                  <a:pt x="2886" y="295"/>
                </a:lnTo>
                <a:lnTo>
                  <a:pt x="2887" y="296"/>
                </a:lnTo>
                <a:lnTo>
                  <a:pt x="2888" y="300"/>
                </a:lnTo>
                <a:lnTo>
                  <a:pt x="2889" y="296"/>
                </a:lnTo>
                <a:lnTo>
                  <a:pt x="2890" y="294"/>
                </a:lnTo>
                <a:lnTo>
                  <a:pt x="2891" y="295"/>
                </a:lnTo>
                <a:lnTo>
                  <a:pt x="2892" y="287"/>
                </a:lnTo>
                <a:lnTo>
                  <a:pt x="2893" y="252"/>
                </a:lnTo>
                <a:lnTo>
                  <a:pt x="2894" y="208"/>
                </a:lnTo>
                <a:lnTo>
                  <a:pt x="2895" y="91"/>
                </a:lnTo>
                <a:lnTo>
                  <a:pt x="2896" y="28"/>
                </a:lnTo>
                <a:lnTo>
                  <a:pt x="2897" y="24"/>
                </a:lnTo>
                <a:lnTo>
                  <a:pt x="2898" y="91"/>
                </a:lnTo>
                <a:lnTo>
                  <a:pt x="2899" y="130"/>
                </a:lnTo>
                <a:lnTo>
                  <a:pt x="2900" y="194"/>
                </a:lnTo>
                <a:lnTo>
                  <a:pt x="2901" y="274"/>
                </a:lnTo>
                <a:lnTo>
                  <a:pt x="2902" y="347"/>
                </a:lnTo>
                <a:lnTo>
                  <a:pt x="2903" y="362"/>
                </a:lnTo>
                <a:lnTo>
                  <a:pt x="2904" y="354"/>
                </a:lnTo>
                <a:lnTo>
                  <a:pt x="2904" y="347"/>
                </a:lnTo>
                <a:lnTo>
                  <a:pt x="2905" y="332"/>
                </a:lnTo>
                <a:lnTo>
                  <a:pt x="2906" y="328"/>
                </a:lnTo>
                <a:lnTo>
                  <a:pt x="2907" y="326"/>
                </a:lnTo>
                <a:lnTo>
                  <a:pt x="2908" y="331"/>
                </a:lnTo>
                <a:lnTo>
                  <a:pt x="2909" y="334"/>
                </a:lnTo>
                <a:lnTo>
                  <a:pt x="2910" y="335"/>
                </a:lnTo>
                <a:lnTo>
                  <a:pt x="2911" y="338"/>
                </a:lnTo>
                <a:lnTo>
                  <a:pt x="2912" y="339"/>
                </a:lnTo>
                <a:lnTo>
                  <a:pt x="2913" y="343"/>
                </a:lnTo>
                <a:lnTo>
                  <a:pt x="2914" y="342"/>
                </a:lnTo>
                <a:lnTo>
                  <a:pt x="2915" y="347"/>
                </a:lnTo>
                <a:lnTo>
                  <a:pt x="2916" y="351"/>
                </a:lnTo>
                <a:lnTo>
                  <a:pt x="2917" y="356"/>
                </a:lnTo>
                <a:lnTo>
                  <a:pt x="2918" y="360"/>
                </a:lnTo>
                <a:lnTo>
                  <a:pt x="2919" y="366"/>
                </a:lnTo>
                <a:lnTo>
                  <a:pt x="2920" y="366"/>
                </a:lnTo>
                <a:lnTo>
                  <a:pt x="2921" y="373"/>
                </a:lnTo>
                <a:lnTo>
                  <a:pt x="2922" y="376"/>
                </a:lnTo>
                <a:lnTo>
                  <a:pt x="2923" y="385"/>
                </a:lnTo>
                <a:lnTo>
                  <a:pt x="2924" y="392"/>
                </a:lnTo>
                <a:lnTo>
                  <a:pt x="2925" y="401"/>
                </a:lnTo>
                <a:lnTo>
                  <a:pt x="2926" y="409"/>
                </a:lnTo>
                <a:lnTo>
                  <a:pt x="2927" y="412"/>
                </a:lnTo>
                <a:lnTo>
                  <a:pt x="2928" y="409"/>
                </a:lnTo>
                <a:lnTo>
                  <a:pt x="2929" y="413"/>
                </a:lnTo>
                <a:lnTo>
                  <a:pt x="2930" y="394"/>
                </a:lnTo>
                <a:lnTo>
                  <a:pt x="2931" y="394"/>
                </a:lnTo>
                <a:lnTo>
                  <a:pt x="2932" y="378"/>
                </a:lnTo>
                <a:lnTo>
                  <a:pt x="2933" y="351"/>
                </a:lnTo>
                <a:lnTo>
                  <a:pt x="2934" y="329"/>
                </a:lnTo>
                <a:lnTo>
                  <a:pt x="2935" y="324"/>
                </a:lnTo>
                <a:lnTo>
                  <a:pt x="2935" y="312"/>
                </a:lnTo>
                <a:lnTo>
                  <a:pt x="2936" y="300"/>
                </a:lnTo>
                <a:lnTo>
                  <a:pt x="2937" y="295"/>
                </a:lnTo>
                <a:lnTo>
                  <a:pt x="2938" y="291"/>
                </a:lnTo>
                <a:lnTo>
                  <a:pt x="2939" y="292"/>
                </a:lnTo>
                <a:lnTo>
                  <a:pt x="2940" y="289"/>
                </a:lnTo>
                <a:lnTo>
                  <a:pt x="2941" y="295"/>
                </a:lnTo>
                <a:lnTo>
                  <a:pt x="2942" y="298"/>
                </a:lnTo>
                <a:lnTo>
                  <a:pt x="2943" y="295"/>
                </a:lnTo>
                <a:lnTo>
                  <a:pt x="2944" y="299"/>
                </a:lnTo>
                <a:lnTo>
                  <a:pt x="2945" y="295"/>
                </a:lnTo>
                <a:lnTo>
                  <a:pt x="2946" y="297"/>
                </a:lnTo>
                <a:lnTo>
                  <a:pt x="2947" y="299"/>
                </a:lnTo>
                <a:lnTo>
                  <a:pt x="2948" y="303"/>
                </a:lnTo>
                <a:lnTo>
                  <a:pt x="2949" y="304"/>
                </a:lnTo>
                <a:lnTo>
                  <a:pt x="2950" y="307"/>
                </a:lnTo>
                <a:lnTo>
                  <a:pt x="2951" y="303"/>
                </a:lnTo>
                <a:lnTo>
                  <a:pt x="2952" y="307"/>
                </a:lnTo>
                <a:lnTo>
                  <a:pt x="2953" y="303"/>
                </a:lnTo>
                <a:lnTo>
                  <a:pt x="2954" y="308"/>
                </a:lnTo>
                <a:lnTo>
                  <a:pt x="2955" y="306"/>
                </a:lnTo>
                <a:lnTo>
                  <a:pt x="2956" y="297"/>
                </a:lnTo>
                <a:lnTo>
                  <a:pt x="2957" y="295"/>
                </a:lnTo>
                <a:lnTo>
                  <a:pt x="2958" y="299"/>
                </a:lnTo>
                <a:lnTo>
                  <a:pt x="2959" y="296"/>
                </a:lnTo>
                <a:lnTo>
                  <a:pt x="2960" y="295"/>
                </a:lnTo>
                <a:lnTo>
                  <a:pt x="2961" y="295"/>
                </a:lnTo>
                <a:lnTo>
                  <a:pt x="2962" y="295"/>
                </a:lnTo>
                <a:lnTo>
                  <a:pt x="2963" y="291"/>
                </a:lnTo>
                <a:lnTo>
                  <a:pt x="2964" y="290"/>
                </a:lnTo>
                <a:lnTo>
                  <a:pt x="2965" y="276"/>
                </a:lnTo>
                <a:lnTo>
                  <a:pt x="2966" y="278"/>
                </a:lnTo>
                <a:lnTo>
                  <a:pt x="2967" y="284"/>
                </a:lnTo>
                <a:lnTo>
                  <a:pt x="2967" y="277"/>
                </a:lnTo>
                <a:lnTo>
                  <a:pt x="2968" y="275"/>
                </a:lnTo>
                <a:lnTo>
                  <a:pt x="2969" y="274"/>
                </a:lnTo>
                <a:lnTo>
                  <a:pt x="2970" y="277"/>
                </a:lnTo>
                <a:lnTo>
                  <a:pt x="2971" y="269"/>
                </a:lnTo>
                <a:lnTo>
                  <a:pt x="2972" y="270"/>
                </a:lnTo>
                <a:lnTo>
                  <a:pt x="2973" y="279"/>
                </a:lnTo>
                <a:lnTo>
                  <a:pt x="2974" y="278"/>
                </a:lnTo>
                <a:lnTo>
                  <a:pt x="2975" y="278"/>
                </a:lnTo>
                <a:lnTo>
                  <a:pt x="2976" y="277"/>
                </a:lnTo>
                <a:lnTo>
                  <a:pt x="2977" y="279"/>
                </a:lnTo>
                <a:lnTo>
                  <a:pt x="2978" y="279"/>
                </a:lnTo>
                <a:lnTo>
                  <a:pt x="2979" y="276"/>
                </a:lnTo>
                <a:lnTo>
                  <a:pt x="2980" y="274"/>
                </a:lnTo>
                <a:lnTo>
                  <a:pt x="2981" y="274"/>
                </a:lnTo>
                <a:lnTo>
                  <a:pt x="2982" y="275"/>
                </a:lnTo>
                <a:lnTo>
                  <a:pt x="2983" y="274"/>
                </a:lnTo>
                <a:lnTo>
                  <a:pt x="2984" y="279"/>
                </a:lnTo>
                <a:lnTo>
                  <a:pt x="2985" y="274"/>
                </a:lnTo>
                <a:lnTo>
                  <a:pt x="2986" y="274"/>
                </a:lnTo>
                <a:lnTo>
                  <a:pt x="2987" y="278"/>
                </a:lnTo>
                <a:lnTo>
                  <a:pt x="2988" y="270"/>
                </a:lnTo>
                <a:lnTo>
                  <a:pt x="2989" y="274"/>
                </a:lnTo>
                <a:lnTo>
                  <a:pt x="2990" y="275"/>
                </a:lnTo>
                <a:lnTo>
                  <a:pt x="2991" y="268"/>
                </a:lnTo>
                <a:lnTo>
                  <a:pt x="2992" y="263"/>
                </a:lnTo>
                <a:lnTo>
                  <a:pt x="2993" y="239"/>
                </a:lnTo>
                <a:lnTo>
                  <a:pt x="2994" y="202"/>
                </a:lnTo>
                <a:lnTo>
                  <a:pt x="2995" y="91"/>
                </a:lnTo>
                <a:lnTo>
                  <a:pt x="2996" y="27"/>
                </a:lnTo>
                <a:lnTo>
                  <a:pt x="2997" y="29"/>
                </a:lnTo>
                <a:lnTo>
                  <a:pt x="2998" y="88"/>
                </a:lnTo>
                <a:lnTo>
                  <a:pt x="2998" y="159"/>
                </a:lnTo>
                <a:lnTo>
                  <a:pt x="2999" y="198"/>
                </a:lnTo>
                <a:lnTo>
                  <a:pt x="3000" y="265"/>
                </a:lnTo>
                <a:lnTo>
                  <a:pt x="3001" y="330"/>
                </a:lnTo>
                <a:lnTo>
                  <a:pt x="3002" y="343"/>
                </a:lnTo>
                <a:lnTo>
                  <a:pt x="3003" y="327"/>
                </a:lnTo>
                <a:lnTo>
                  <a:pt x="3004" y="319"/>
                </a:lnTo>
                <a:lnTo>
                  <a:pt x="3005" y="306"/>
                </a:lnTo>
                <a:lnTo>
                  <a:pt x="3006" y="296"/>
                </a:lnTo>
                <a:lnTo>
                  <a:pt x="3007" y="301"/>
                </a:lnTo>
                <a:lnTo>
                  <a:pt x="3008" y="299"/>
                </a:lnTo>
                <a:lnTo>
                  <a:pt x="3009" y="306"/>
                </a:lnTo>
                <a:lnTo>
                  <a:pt x="3010" y="308"/>
                </a:lnTo>
                <a:lnTo>
                  <a:pt x="3011" y="308"/>
                </a:lnTo>
                <a:lnTo>
                  <a:pt x="3012" y="306"/>
                </a:lnTo>
                <a:lnTo>
                  <a:pt x="3013" y="315"/>
                </a:lnTo>
                <a:lnTo>
                  <a:pt x="3014" y="311"/>
                </a:lnTo>
                <a:lnTo>
                  <a:pt x="3015" y="313"/>
                </a:lnTo>
                <a:lnTo>
                  <a:pt x="3016" y="319"/>
                </a:lnTo>
                <a:lnTo>
                  <a:pt x="3017" y="324"/>
                </a:lnTo>
                <a:lnTo>
                  <a:pt x="3018" y="327"/>
                </a:lnTo>
                <a:lnTo>
                  <a:pt x="3019" y="335"/>
                </a:lnTo>
                <a:lnTo>
                  <a:pt x="3020" y="340"/>
                </a:lnTo>
                <a:lnTo>
                  <a:pt x="3021" y="341"/>
                </a:lnTo>
                <a:lnTo>
                  <a:pt x="3022" y="347"/>
                </a:lnTo>
                <a:lnTo>
                  <a:pt x="3023" y="352"/>
                </a:lnTo>
                <a:lnTo>
                  <a:pt x="3024" y="365"/>
                </a:lnTo>
                <a:lnTo>
                  <a:pt x="3025" y="371"/>
                </a:lnTo>
                <a:lnTo>
                  <a:pt x="3026" y="380"/>
                </a:lnTo>
                <a:lnTo>
                  <a:pt x="3027" y="383"/>
                </a:lnTo>
                <a:lnTo>
                  <a:pt x="3028" y="388"/>
                </a:lnTo>
                <a:lnTo>
                  <a:pt x="3029" y="388"/>
                </a:lnTo>
                <a:lnTo>
                  <a:pt x="3029" y="378"/>
                </a:lnTo>
                <a:lnTo>
                  <a:pt x="3030" y="371"/>
                </a:lnTo>
                <a:lnTo>
                  <a:pt x="3031" y="357"/>
                </a:lnTo>
                <a:lnTo>
                  <a:pt x="3032" y="334"/>
                </a:lnTo>
                <a:lnTo>
                  <a:pt x="3033" y="318"/>
                </a:lnTo>
                <a:lnTo>
                  <a:pt x="3034" y="302"/>
                </a:lnTo>
                <a:lnTo>
                  <a:pt x="3035" y="290"/>
                </a:lnTo>
                <a:lnTo>
                  <a:pt x="3036" y="282"/>
                </a:lnTo>
                <a:lnTo>
                  <a:pt x="3037" y="280"/>
                </a:lnTo>
                <a:lnTo>
                  <a:pt x="3038" y="274"/>
                </a:lnTo>
                <a:lnTo>
                  <a:pt x="3039" y="269"/>
                </a:lnTo>
                <a:lnTo>
                  <a:pt x="3040" y="274"/>
                </a:lnTo>
                <a:lnTo>
                  <a:pt x="3041" y="276"/>
                </a:lnTo>
                <a:lnTo>
                  <a:pt x="3042" y="270"/>
                </a:lnTo>
                <a:lnTo>
                  <a:pt x="3043" y="274"/>
                </a:lnTo>
                <a:lnTo>
                  <a:pt x="3044" y="274"/>
                </a:lnTo>
                <a:lnTo>
                  <a:pt x="3045" y="276"/>
                </a:lnTo>
                <a:lnTo>
                  <a:pt x="3046" y="275"/>
                </a:lnTo>
                <a:lnTo>
                  <a:pt x="3047" y="274"/>
                </a:lnTo>
                <a:lnTo>
                  <a:pt x="3048" y="278"/>
                </a:lnTo>
                <a:lnTo>
                  <a:pt x="3049" y="280"/>
                </a:lnTo>
                <a:lnTo>
                  <a:pt x="3050" y="281"/>
                </a:lnTo>
                <a:lnTo>
                  <a:pt x="3051" y="285"/>
                </a:lnTo>
                <a:lnTo>
                  <a:pt x="3052" y="286"/>
                </a:lnTo>
                <a:lnTo>
                  <a:pt x="3053" y="287"/>
                </a:lnTo>
                <a:lnTo>
                  <a:pt x="3054" y="278"/>
                </a:lnTo>
                <a:lnTo>
                  <a:pt x="3055" y="287"/>
                </a:lnTo>
                <a:lnTo>
                  <a:pt x="3056" y="281"/>
                </a:lnTo>
                <a:lnTo>
                  <a:pt x="3057" y="281"/>
                </a:lnTo>
                <a:lnTo>
                  <a:pt x="3058" y="280"/>
                </a:lnTo>
                <a:lnTo>
                  <a:pt x="3059" y="281"/>
                </a:lnTo>
                <a:lnTo>
                  <a:pt x="3060" y="282"/>
                </a:lnTo>
                <a:lnTo>
                  <a:pt x="3060" y="279"/>
                </a:lnTo>
                <a:lnTo>
                  <a:pt x="3061" y="278"/>
                </a:lnTo>
                <a:lnTo>
                  <a:pt x="3062" y="276"/>
                </a:lnTo>
                <a:lnTo>
                  <a:pt x="3063" y="283"/>
                </a:lnTo>
                <a:lnTo>
                  <a:pt x="3064" y="273"/>
                </a:lnTo>
                <a:lnTo>
                  <a:pt x="3065" y="278"/>
                </a:lnTo>
                <a:lnTo>
                  <a:pt x="3066" y="280"/>
                </a:lnTo>
                <a:lnTo>
                  <a:pt x="3067" y="266"/>
                </a:lnTo>
                <a:lnTo>
                  <a:pt x="3068" y="269"/>
                </a:lnTo>
                <a:lnTo>
                  <a:pt x="3069" y="274"/>
                </a:lnTo>
                <a:lnTo>
                  <a:pt x="3070" y="268"/>
                </a:lnTo>
                <a:lnTo>
                  <a:pt x="3071" y="269"/>
                </a:lnTo>
                <a:lnTo>
                  <a:pt x="3072" y="261"/>
                </a:lnTo>
                <a:lnTo>
                  <a:pt x="3073" y="269"/>
                </a:lnTo>
                <a:lnTo>
                  <a:pt x="3074" y="270"/>
                </a:lnTo>
                <a:lnTo>
                  <a:pt x="3075" y="272"/>
                </a:lnTo>
                <a:lnTo>
                  <a:pt x="3076" y="270"/>
                </a:lnTo>
                <a:lnTo>
                  <a:pt x="3077" y="276"/>
                </a:lnTo>
                <a:lnTo>
                  <a:pt x="3078" y="277"/>
                </a:lnTo>
                <a:lnTo>
                  <a:pt x="3079" y="277"/>
                </a:lnTo>
                <a:lnTo>
                  <a:pt x="3080" y="276"/>
                </a:lnTo>
                <a:lnTo>
                  <a:pt x="3081" y="270"/>
                </a:lnTo>
                <a:lnTo>
                  <a:pt x="3082" y="271"/>
                </a:lnTo>
                <a:lnTo>
                  <a:pt x="3083" y="273"/>
                </a:lnTo>
                <a:lnTo>
                  <a:pt x="3084" y="269"/>
                </a:lnTo>
                <a:lnTo>
                  <a:pt x="3085" y="271"/>
                </a:lnTo>
                <a:lnTo>
                  <a:pt x="3086" y="278"/>
                </a:lnTo>
                <a:lnTo>
                  <a:pt x="3087" y="278"/>
                </a:lnTo>
                <a:lnTo>
                  <a:pt x="3088" y="269"/>
                </a:lnTo>
                <a:lnTo>
                  <a:pt x="3089" y="282"/>
                </a:lnTo>
                <a:lnTo>
                  <a:pt x="3090" y="277"/>
                </a:lnTo>
                <a:lnTo>
                  <a:pt x="3091" y="273"/>
                </a:lnTo>
                <a:lnTo>
                  <a:pt x="3091" y="273"/>
                </a:lnTo>
                <a:lnTo>
                  <a:pt x="3092" y="275"/>
                </a:lnTo>
                <a:lnTo>
                  <a:pt x="3093" y="273"/>
                </a:lnTo>
                <a:lnTo>
                  <a:pt x="3094" y="267"/>
                </a:lnTo>
                <a:lnTo>
                  <a:pt x="3095" y="241"/>
                </a:lnTo>
                <a:lnTo>
                  <a:pt x="3096" y="217"/>
                </a:lnTo>
                <a:lnTo>
                  <a:pt x="3097" y="117"/>
                </a:lnTo>
                <a:lnTo>
                  <a:pt x="3098" y="31"/>
                </a:lnTo>
                <a:lnTo>
                  <a:pt x="3099" y="36"/>
                </a:lnTo>
                <a:lnTo>
                  <a:pt x="3100" y="95"/>
                </a:lnTo>
                <a:lnTo>
                  <a:pt x="3101" y="164"/>
                </a:lnTo>
                <a:lnTo>
                  <a:pt x="3102" y="197"/>
                </a:lnTo>
                <a:lnTo>
                  <a:pt x="3103" y="262"/>
                </a:lnTo>
                <a:lnTo>
                  <a:pt x="3104" y="335"/>
                </a:lnTo>
                <a:lnTo>
                  <a:pt x="3105" y="339"/>
                </a:lnTo>
                <a:lnTo>
                  <a:pt x="3106" y="333"/>
                </a:lnTo>
                <a:lnTo>
                  <a:pt x="3107" y="317"/>
                </a:lnTo>
                <a:lnTo>
                  <a:pt x="3108" y="304"/>
                </a:lnTo>
                <a:lnTo>
                  <a:pt x="3109" y="295"/>
                </a:lnTo>
                <a:lnTo>
                  <a:pt x="3110" y="300"/>
                </a:lnTo>
                <a:lnTo>
                  <a:pt x="3111" y="300"/>
                </a:lnTo>
                <a:lnTo>
                  <a:pt x="3112" y="300"/>
                </a:lnTo>
                <a:lnTo>
                  <a:pt x="3113" y="307"/>
                </a:lnTo>
                <a:lnTo>
                  <a:pt x="3114" y="308"/>
                </a:lnTo>
                <a:lnTo>
                  <a:pt x="3115" y="300"/>
                </a:lnTo>
                <a:lnTo>
                  <a:pt x="3116" y="314"/>
                </a:lnTo>
                <a:lnTo>
                  <a:pt x="3117" y="310"/>
                </a:lnTo>
                <a:lnTo>
                  <a:pt x="3118" y="313"/>
                </a:lnTo>
                <a:lnTo>
                  <a:pt x="3119" y="318"/>
                </a:lnTo>
                <a:lnTo>
                  <a:pt x="3120" y="324"/>
                </a:lnTo>
                <a:lnTo>
                  <a:pt x="3121" y="326"/>
                </a:lnTo>
                <a:lnTo>
                  <a:pt x="3122" y="329"/>
                </a:lnTo>
                <a:lnTo>
                  <a:pt x="3122" y="334"/>
                </a:lnTo>
                <a:lnTo>
                  <a:pt x="3123" y="337"/>
                </a:lnTo>
                <a:lnTo>
                  <a:pt x="3124" y="343"/>
                </a:lnTo>
                <a:lnTo>
                  <a:pt x="3125" y="349"/>
                </a:lnTo>
                <a:lnTo>
                  <a:pt x="3126" y="356"/>
                </a:lnTo>
                <a:lnTo>
                  <a:pt x="3127" y="361"/>
                </a:lnTo>
                <a:lnTo>
                  <a:pt x="3128" y="372"/>
                </a:lnTo>
                <a:lnTo>
                  <a:pt x="3129" y="377"/>
                </a:lnTo>
                <a:lnTo>
                  <a:pt x="3130" y="375"/>
                </a:lnTo>
                <a:lnTo>
                  <a:pt x="3131" y="370"/>
                </a:lnTo>
                <a:lnTo>
                  <a:pt x="3132" y="368"/>
                </a:lnTo>
                <a:lnTo>
                  <a:pt x="3133" y="352"/>
                </a:lnTo>
                <a:lnTo>
                  <a:pt x="3134" y="336"/>
                </a:lnTo>
                <a:lnTo>
                  <a:pt x="3135" y="326"/>
                </a:lnTo>
                <a:lnTo>
                  <a:pt x="3136" y="306"/>
                </a:lnTo>
                <a:lnTo>
                  <a:pt x="3137" y="288"/>
                </a:lnTo>
                <a:lnTo>
                  <a:pt x="3138" y="282"/>
                </a:lnTo>
                <a:lnTo>
                  <a:pt x="3139" y="274"/>
                </a:lnTo>
                <a:lnTo>
                  <a:pt x="3140" y="269"/>
                </a:lnTo>
                <a:lnTo>
                  <a:pt x="3141" y="273"/>
                </a:lnTo>
                <a:lnTo>
                  <a:pt x="3142" y="269"/>
                </a:lnTo>
                <a:lnTo>
                  <a:pt x="3143" y="271"/>
                </a:lnTo>
                <a:lnTo>
                  <a:pt x="3144" y="276"/>
                </a:lnTo>
                <a:lnTo>
                  <a:pt x="3145" y="274"/>
                </a:lnTo>
                <a:lnTo>
                  <a:pt x="3146" y="270"/>
                </a:lnTo>
                <a:lnTo>
                  <a:pt x="3147" y="273"/>
                </a:lnTo>
                <a:lnTo>
                  <a:pt x="3148" y="278"/>
                </a:lnTo>
                <a:lnTo>
                  <a:pt x="3149" y="275"/>
                </a:lnTo>
                <a:lnTo>
                  <a:pt x="3150" y="282"/>
                </a:lnTo>
                <a:lnTo>
                  <a:pt x="3151" y="280"/>
                </a:lnTo>
                <a:lnTo>
                  <a:pt x="3152" y="286"/>
                </a:lnTo>
                <a:lnTo>
                  <a:pt x="3153" y="283"/>
                </a:lnTo>
                <a:lnTo>
                  <a:pt x="3153" y="285"/>
                </a:lnTo>
                <a:lnTo>
                  <a:pt x="3154" y="280"/>
                </a:lnTo>
                <a:lnTo>
                  <a:pt x="3155" y="282"/>
                </a:lnTo>
                <a:lnTo>
                  <a:pt x="3156" y="286"/>
                </a:lnTo>
                <a:lnTo>
                  <a:pt x="3157" y="279"/>
                </a:lnTo>
                <a:lnTo>
                  <a:pt x="3158" y="280"/>
                </a:lnTo>
                <a:lnTo>
                  <a:pt x="3159" y="277"/>
                </a:lnTo>
                <a:lnTo>
                  <a:pt x="3160" y="277"/>
                </a:lnTo>
                <a:lnTo>
                  <a:pt x="3161" y="275"/>
                </a:lnTo>
                <a:lnTo>
                  <a:pt x="3162" y="281"/>
                </a:lnTo>
                <a:lnTo>
                  <a:pt x="3163" y="276"/>
                </a:lnTo>
                <a:lnTo>
                  <a:pt x="3164" y="281"/>
                </a:lnTo>
                <a:lnTo>
                  <a:pt x="3165" y="274"/>
                </a:lnTo>
                <a:lnTo>
                  <a:pt x="3166" y="274"/>
                </a:lnTo>
                <a:lnTo>
                  <a:pt x="3167" y="272"/>
                </a:lnTo>
                <a:lnTo>
                  <a:pt x="3168" y="275"/>
                </a:lnTo>
                <a:lnTo>
                  <a:pt x="3169" y="274"/>
                </a:lnTo>
                <a:lnTo>
                  <a:pt x="3170" y="265"/>
                </a:lnTo>
                <a:lnTo>
                  <a:pt x="3171" y="264"/>
                </a:lnTo>
                <a:lnTo>
                  <a:pt x="3172" y="265"/>
                </a:lnTo>
                <a:lnTo>
                  <a:pt x="3173" y="264"/>
                </a:lnTo>
                <a:lnTo>
                  <a:pt x="3174" y="265"/>
                </a:lnTo>
                <a:lnTo>
                  <a:pt x="3175" y="261"/>
                </a:lnTo>
                <a:lnTo>
                  <a:pt x="3176" y="263"/>
                </a:lnTo>
                <a:lnTo>
                  <a:pt x="3177" y="266"/>
                </a:lnTo>
                <a:lnTo>
                  <a:pt x="3178" y="265"/>
                </a:lnTo>
                <a:lnTo>
                  <a:pt x="3179" y="265"/>
                </a:lnTo>
                <a:lnTo>
                  <a:pt x="3180" y="271"/>
                </a:lnTo>
                <a:lnTo>
                  <a:pt x="3181" y="271"/>
                </a:lnTo>
                <a:lnTo>
                  <a:pt x="3182" y="268"/>
                </a:lnTo>
                <a:lnTo>
                  <a:pt x="3183" y="269"/>
                </a:lnTo>
                <a:lnTo>
                  <a:pt x="3184" y="264"/>
                </a:lnTo>
                <a:lnTo>
                  <a:pt x="3185" y="266"/>
                </a:lnTo>
                <a:lnTo>
                  <a:pt x="3185" y="273"/>
                </a:lnTo>
                <a:lnTo>
                  <a:pt x="3186" y="273"/>
                </a:lnTo>
                <a:lnTo>
                  <a:pt x="3187" y="270"/>
                </a:lnTo>
                <a:lnTo>
                  <a:pt x="3188" y="268"/>
                </a:lnTo>
                <a:lnTo>
                  <a:pt x="3189" y="272"/>
                </a:lnTo>
                <a:lnTo>
                  <a:pt x="3190" y="269"/>
                </a:lnTo>
                <a:lnTo>
                  <a:pt x="3191" y="269"/>
                </a:lnTo>
                <a:lnTo>
                  <a:pt x="3192" y="269"/>
                </a:lnTo>
                <a:lnTo>
                  <a:pt x="3193" y="272"/>
                </a:lnTo>
                <a:lnTo>
                  <a:pt x="3194" y="274"/>
                </a:lnTo>
                <a:lnTo>
                  <a:pt x="3195" y="274"/>
                </a:lnTo>
                <a:lnTo>
                  <a:pt x="3196" y="271"/>
                </a:lnTo>
                <a:lnTo>
                  <a:pt x="3197" y="257"/>
                </a:lnTo>
                <a:lnTo>
                  <a:pt x="3198" y="221"/>
                </a:lnTo>
                <a:lnTo>
                  <a:pt x="3199" y="201"/>
                </a:lnTo>
                <a:lnTo>
                  <a:pt x="3200" y="85"/>
                </a:lnTo>
                <a:lnTo>
                  <a:pt x="3201" y="29"/>
                </a:lnTo>
                <a:lnTo>
                  <a:pt x="3202" y="58"/>
                </a:lnTo>
                <a:lnTo>
                  <a:pt x="3203" y="137"/>
                </a:lnTo>
                <a:lnTo>
                  <a:pt x="3204" y="175"/>
                </a:lnTo>
                <a:lnTo>
                  <a:pt x="3205" y="226"/>
                </a:lnTo>
                <a:lnTo>
                  <a:pt x="3206" y="304"/>
                </a:lnTo>
                <a:lnTo>
                  <a:pt x="3207" y="326"/>
                </a:lnTo>
                <a:lnTo>
                  <a:pt x="3208" y="330"/>
                </a:lnTo>
                <a:lnTo>
                  <a:pt x="3209" y="325"/>
                </a:lnTo>
                <a:lnTo>
                  <a:pt x="3210" y="311"/>
                </a:lnTo>
                <a:lnTo>
                  <a:pt x="3211" y="299"/>
                </a:lnTo>
                <a:lnTo>
                  <a:pt x="3212" y="301"/>
                </a:lnTo>
                <a:lnTo>
                  <a:pt x="3213" y="302"/>
                </a:lnTo>
                <a:lnTo>
                  <a:pt x="3214" y="296"/>
                </a:lnTo>
                <a:lnTo>
                  <a:pt x="3215" y="302"/>
                </a:lnTo>
                <a:lnTo>
                  <a:pt x="3216" y="302"/>
                </a:lnTo>
                <a:lnTo>
                  <a:pt x="3216" y="301"/>
                </a:lnTo>
                <a:lnTo>
                  <a:pt x="3217" y="304"/>
                </a:lnTo>
                <a:lnTo>
                  <a:pt x="3218" y="303"/>
                </a:lnTo>
                <a:lnTo>
                  <a:pt x="3219" y="312"/>
                </a:lnTo>
                <a:lnTo>
                  <a:pt x="3220" y="313"/>
                </a:lnTo>
                <a:lnTo>
                  <a:pt x="3221" y="317"/>
                </a:lnTo>
                <a:lnTo>
                  <a:pt x="3222" y="315"/>
                </a:lnTo>
                <a:lnTo>
                  <a:pt x="3223" y="326"/>
                </a:lnTo>
                <a:lnTo>
                  <a:pt x="3224" y="324"/>
                </a:lnTo>
                <a:lnTo>
                  <a:pt x="3225" y="330"/>
                </a:lnTo>
                <a:lnTo>
                  <a:pt x="3226" y="332"/>
                </a:lnTo>
                <a:lnTo>
                  <a:pt x="3227" y="338"/>
                </a:lnTo>
                <a:lnTo>
                  <a:pt x="3228" y="343"/>
                </a:lnTo>
                <a:lnTo>
                  <a:pt x="3229" y="361"/>
                </a:lnTo>
                <a:lnTo>
                  <a:pt x="3230" y="354"/>
                </a:lnTo>
                <a:lnTo>
                  <a:pt x="3231" y="370"/>
                </a:lnTo>
                <a:lnTo>
                  <a:pt x="3232" y="377"/>
                </a:lnTo>
                <a:lnTo>
                  <a:pt x="3233" y="359"/>
                </a:lnTo>
                <a:lnTo>
                  <a:pt x="3234" y="366"/>
                </a:lnTo>
                <a:lnTo>
                  <a:pt x="3235" y="364"/>
                </a:lnTo>
                <a:lnTo>
                  <a:pt x="3236" y="349"/>
                </a:lnTo>
                <a:lnTo>
                  <a:pt x="3237" y="331"/>
                </a:lnTo>
                <a:lnTo>
                  <a:pt x="3238" y="326"/>
                </a:lnTo>
                <a:lnTo>
                  <a:pt x="3239" y="309"/>
                </a:lnTo>
                <a:lnTo>
                  <a:pt x="3240" y="277"/>
                </a:lnTo>
                <a:lnTo>
                  <a:pt x="3241" y="276"/>
                </a:lnTo>
                <a:lnTo>
                  <a:pt x="3242" y="269"/>
                </a:lnTo>
                <a:lnTo>
                  <a:pt x="3243" y="275"/>
                </a:lnTo>
                <a:lnTo>
                  <a:pt x="3244" y="270"/>
                </a:lnTo>
                <a:lnTo>
                  <a:pt x="3245" y="269"/>
                </a:lnTo>
                <a:lnTo>
                  <a:pt x="3246" y="273"/>
                </a:lnTo>
                <a:lnTo>
                  <a:pt x="3247" y="274"/>
                </a:lnTo>
                <a:lnTo>
                  <a:pt x="3247" y="272"/>
                </a:lnTo>
                <a:lnTo>
                  <a:pt x="3248" y="268"/>
                </a:lnTo>
                <a:lnTo>
                  <a:pt x="3249" y="273"/>
                </a:lnTo>
                <a:lnTo>
                  <a:pt x="3250" y="273"/>
                </a:lnTo>
                <a:lnTo>
                  <a:pt x="3251" y="274"/>
                </a:lnTo>
                <a:lnTo>
                  <a:pt x="3252" y="282"/>
                </a:lnTo>
                <a:lnTo>
                  <a:pt x="3253" y="279"/>
                </a:lnTo>
                <a:lnTo>
                  <a:pt x="3254" y="275"/>
                </a:lnTo>
                <a:lnTo>
                  <a:pt x="3255" y="287"/>
                </a:lnTo>
                <a:lnTo>
                  <a:pt x="3256" y="282"/>
                </a:lnTo>
                <a:lnTo>
                  <a:pt x="3257" y="282"/>
                </a:lnTo>
                <a:lnTo>
                  <a:pt x="3258" y="278"/>
                </a:lnTo>
                <a:lnTo>
                  <a:pt x="3259" y="284"/>
                </a:lnTo>
                <a:lnTo>
                  <a:pt x="3260" y="277"/>
                </a:lnTo>
                <a:lnTo>
                  <a:pt x="3261" y="281"/>
                </a:lnTo>
                <a:lnTo>
                  <a:pt x="3262" y="275"/>
                </a:lnTo>
                <a:lnTo>
                  <a:pt x="3263" y="282"/>
                </a:lnTo>
                <a:lnTo>
                  <a:pt x="3264" y="279"/>
                </a:lnTo>
                <a:lnTo>
                  <a:pt x="3265" y="271"/>
                </a:lnTo>
                <a:lnTo>
                  <a:pt x="3266" y="273"/>
                </a:lnTo>
                <a:lnTo>
                  <a:pt x="3267" y="274"/>
                </a:lnTo>
                <a:lnTo>
                  <a:pt x="3268" y="278"/>
                </a:lnTo>
                <a:lnTo>
                  <a:pt x="3269" y="272"/>
                </a:lnTo>
                <a:lnTo>
                  <a:pt x="3270" y="274"/>
                </a:lnTo>
                <a:lnTo>
                  <a:pt x="3271" y="282"/>
                </a:lnTo>
                <a:lnTo>
                  <a:pt x="3272" y="264"/>
                </a:lnTo>
                <a:lnTo>
                  <a:pt x="3273" y="267"/>
                </a:lnTo>
                <a:lnTo>
                  <a:pt x="3274" y="269"/>
                </a:lnTo>
                <a:lnTo>
                  <a:pt x="3275" y="259"/>
                </a:lnTo>
                <a:lnTo>
                  <a:pt x="3276" y="259"/>
                </a:lnTo>
                <a:lnTo>
                  <a:pt x="3277" y="260"/>
                </a:lnTo>
                <a:lnTo>
                  <a:pt x="3278" y="259"/>
                </a:lnTo>
                <a:lnTo>
                  <a:pt x="3278" y="267"/>
                </a:lnTo>
                <a:lnTo>
                  <a:pt x="3279" y="263"/>
                </a:lnTo>
                <a:lnTo>
                  <a:pt x="3280" y="266"/>
                </a:lnTo>
                <a:lnTo>
                  <a:pt x="3281" y="267"/>
                </a:lnTo>
                <a:lnTo>
                  <a:pt x="3282" y="266"/>
                </a:lnTo>
                <a:lnTo>
                  <a:pt x="3283" y="261"/>
                </a:lnTo>
                <a:lnTo>
                  <a:pt x="3284" y="264"/>
                </a:lnTo>
                <a:lnTo>
                  <a:pt x="3285" y="265"/>
                </a:lnTo>
                <a:lnTo>
                  <a:pt x="3286" y="264"/>
                </a:lnTo>
                <a:lnTo>
                  <a:pt x="3287" y="269"/>
                </a:lnTo>
                <a:lnTo>
                  <a:pt x="3288" y="269"/>
                </a:lnTo>
                <a:lnTo>
                  <a:pt x="3289" y="269"/>
                </a:lnTo>
                <a:lnTo>
                  <a:pt x="3290" y="266"/>
                </a:lnTo>
                <a:lnTo>
                  <a:pt x="3291" y="271"/>
                </a:lnTo>
                <a:lnTo>
                  <a:pt x="3292" y="268"/>
                </a:lnTo>
                <a:lnTo>
                  <a:pt x="3293" y="269"/>
                </a:lnTo>
                <a:lnTo>
                  <a:pt x="3294" y="262"/>
                </a:lnTo>
                <a:lnTo>
                  <a:pt x="3295" y="264"/>
                </a:lnTo>
                <a:lnTo>
                  <a:pt x="3296" y="269"/>
                </a:lnTo>
                <a:lnTo>
                  <a:pt x="3297" y="269"/>
                </a:lnTo>
                <a:lnTo>
                  <a:pt x="3298" y="269"/>
                </a:lnTo>
                <a:lnTo>
                  <a:pt x="3299" y="261"/>
                </a:lnTo>
                <a:lnTo>
                  <a:pt x="3300" y="259"/>
                </a:lnTo>
                <a:lnTo>
                  <a:pt x="3301" y="233"/>
                </a:lnTo>
                <a:lnTo>
                  <a:pt x="3302" y="208"/>
                </a:lnTo>
                <a:lnTo>
                  <a:pt x="3303" y="108"/>
                </a:lnTo>
                <a:lnTo>
                  <a:pt x="3304" y="22"/>
                </a:lnTo>
                <a:lnTo>
                  <a:pt x="3305" y="40"/>
                </a:lnTo>
                <a:lnTo>
                  <a:pt x="3306" y="98"/>
                </a:lnTo>
                <a:lnTo>
                  <a:pt x="3307" y="158"/>
                </a:lnTo>
                <a:lnTo>
                  <a:pt x="3308" y="199"/>
                </a:lnTo>
                <a:lnTo>
                  <a:pt x="3309" y="261"/>
                </a:lnTo>
                <a:lnTo>
                  <a:pt x="3310" y="312"/>
                </a:lnTo>
                <a:lnTo>
                  <a:pt x="3311" y="327"/>
                </a:lnTo>
                <a:lnTo>
                  <a:pt x="3312" y="317"/>
                </a:lnTo>
                <a:lnTo>
                  <a:pt x="3313" y="306"/>
                </a:lnTo>
                <a:lnTo>
                  <a:pt x="3314" y="298"/>
                </a:lnTo>
                <a:lnTo>
                  <a:pt x="3315" y="288"/>
                </a:lnTo>
                <a:lnTo>
                  <a:pt x="3316" y="290"/>
                </a:lnTo>
                <a:lnTo>
                  <a:pt x="3317" y="291"/>
                </a:lnTo>
                <a:lnTo>
                  <a:pt x="3317" y="292"/>
                </a:lnTo>
                <a:lnTo>
                  <a:pt x="3318" y="291"/>
                </a:lnTo>
                <a:lnTo>
                  <a:pt x="3319" y="293"/>
                </a:lnTo>
                <a:lnTo>
                  <a:pt x="3320" y="299"/>
                </a:lnTo>
                <a:lnTo>
                  <a:pt x="3321" y="295"/>
                </a:lnTo>
                <a:lnTo>
                  <a:pt x="3322" y="298"/>
                </a:lnTo>
                <a:lnTo>
                  <a:pt x="3323" y="306"/>
                </a:lnTo>
                <a:lnTo>
                  <a:pt x="3324" y="306"/>
                </a:lnTo>
                <a:lnTo>
                  <a:pt x="3325" y="311"/>
                </a:lnTo>
                <a:lnTo>
                  <a:pt x="3326" y="313"/>
                </a:lnTo>
                <a:lnTo>
                  <a:pt x="3327" y="313"/>
                </a:lnTo>
                <a:lnTo>
                  <a:pt x="3328" y="317"/>
                </a:lnTo>
                <a:lnTo>
                  <a:pt x="3329" y="327"/>
                </a:lnTo>
                <a:lnTo>
                  <a:pt x="3330" y="336"/>
                </a:lnTo>
                <a:lnTo>
                  <a:pt x="3331" y="340"/>
                </a:lnTo>
                <a:lnTo>
                  <a:pt x="3332" y="347"/>
                </a:lnTo>
                <a:lnTo>
                  <a:pt x="3333" y="345"/>
                </a:lnTo>
                <a:lnTo>
                  <a:pt x="3334" y="360"/>
                </a:lnTo>
                <a:lnTo>
                  <a:pt x="3335" y="360"/>
                </a:lnTo>
                <a:lnTo>
                  <a:pt x="3336" y="366"/>
                </a:lnTo>
                <a:lnTo>
                  <a:pt x="3337" y="358"/>
                </a:lnTo>
                <a:lnTo>
                  <a:pt x="3338" y="360"/>
                </a:lnTo>
                <a:lnTo>
                  <a:pt x="3339" y="360"/>
                </a:lnTo>
                <a:lnTo>
                  <a:pt x="3340" y="341"/>
                </a:lnTo>
                <a:lnTo>
                  <a:pt x="3341" y="317"/>
                </a:lnTo>
                <a:lnTo>
                  <a:pt x="3342" y="301"/>
                </a:lnTo>
                <a:lnTo>
                  <a:pt x="3343" y="291"/>
                </a:lnTo>
                <a:lnTo>
                  <a:pt x="3344" y="281"/>
                </a:lnTo>
                <a:lnTo>
                  <a:pt x="3345" y="273"/>
                </a:lnTo>
                <a:lnTo>
                  <a:pt x="3346" y="269"/>
                </a:lnTo>
                <a:lnTo>
                  <a:pt x="3347" y="272"/>
                </a:lnTo>
                <a:lnTo>
                  <a:pt x="3348" y="266"/>
                </a:lnTo>
                <a:lnTo>
                  <a:pt x="3348" y="269"/>
                </a:lnTo>
                <a:lnTo>
                  <a:pt x="3349" y="274"/>
                </a:lnTo>
                <a:lnTo>
                  <a:pt x="3350" y="267"/>
                </a:lnTo>
                <a:lnTo>
                  <a:pt x="3351" y="269"/>
                </a:lnTo>
                <a:lnTo>
                  <a:pt x="3352" y="267"/>
                </a:lnTo>
                <a:lnTo>
                  <a:pt x="3353" y="269"/>
                </a:lnTo>
                <a:lnTo>
                  <a:pt x="3354" y="272"/>
                </a:lnTo>
                <a:lnTo>
                  <a:pt x="3355" y="278"/>
                </a:lnTo>
                <a:lnTo>
                  <a:pt x="3356" y="275"/>
                </a:lnTo>
                <a:lnTo>
                  <a:pt x="3357" y="278"/>
                </a:lnTo>
                <a:lnTo>
                  <a:pt x="3358" y="276"/>
                </a:lnTo>
                <a:lnTo>
                  <a:pt x="3359" y="275"/>
                </a:lnTo>
                <a:lnTo>
                  <a:pt x="3360" y="280"/>
                </a:lnTo>
                <a:lnTo>
                  <a:pt x="3361" y="277"/>
                </a:lnTo>
                <a:lnTo>
                  <a:pt x="3362" y="275"/>
                </a:lnTo>
                <a:lnTo>
                  <a:pt x="3363" y="274"/>
                </a:lnTo>
                <a:lnTo>
                  <a:pt x="3364" y="279"/>
                </a:lnTo>
                <a:lnTo>
                  <a:pt x="3365" y="278"/>
                </a:lnTo>
                <a:lnTo>
                  <a:pt x="3366" y="273"/>
                </a:lnTo>
                <a:lnTo>
                  <a:pt x="3367" y="272"/>
                </a:lnTo>
                <a:lnTo>
                  <a:pt x="3368" y="272"/>
                </a:lnTo>
                <a:lnTo>
                  <a:pt x="3369" y="266"/>
                </a:lnTo>
                <a:lnTo>
                  <a:pt x="3370" y="276"/>
                </a:lnTo>
                <a:lnTo>
                  <a:pt x="3371" y="277"/>
                </a:lnTo>
                <a:lnTo>
                  <a:pt x="3372" y="273"/>
                </a:lnTo>
                <a:lnTo>
                  <a:pt x="3373" y="280"/>
                </a:lnTo>
                <a:lnTo>
                  <a:pt x="3374" y="276"/>
                </a:lnTo>
                <a:lnTo>
                  <a:pt x="3375" y="265"/>
                </a:lnTo>
                <a:lnTo>
                  <a:pt x="3376" y="266"/>
                </a:lnTo>
                <a:lnTo>
                  <a:pt x="3377" y="263"/>
                </a:lnTo>
                <a:lnTo>
                  <a:pt x="3378" y="265"/>
                </a:lnTo>
                <a:lnTo>
                  <a:pt x="3379" y="267"/>
                </a:lnTo>
                <a:lnTo>
                  <a:pt x="3379" y="262"/>
                </a:lnTo>
                <a:lnTo>
                  <a:pt x="3380" y="265"/>
                </a:lnTo>
                <a:lnTo>
                  <a:pt x="3381" y="268"/>
                </a:lnTo>
                <a:lnTo>
                  <a:pt x="3382" y="269"/>
                </a:lnTo>
                <a:lnTo>
                  <a:pt x="3383" y="269"/>
                </a:lnTo>
                <a:lnTo>
                  <a:pt x="3384" y="273"/>
                </a:lnTo>
                <a:lnTo>
                  <a:pt x="3385" y="269"/>
                </a:lnTo>
                <a:lnTo>
                  <a:pt x="3386" y="271"/>
                </a:lnTo>
                <a:lnTo>
                  <a:pt x="3387" y="269"/>
                </a:lnTo>
                <a:lnTo>
                  <a:pt x="3388" y="270"/>
                </a:lnTo>
                <a:lnTo>
                  <a:pt x="3389" y="276"/>
                </a:lnTo>
                <a:lnTo>
                  <a:pt x="3390" y="272"/>
                </a:lnTo>
                <a:lnTo>
                  <a:pt x="3391" y="274"/>
                </a:lnTo>
                <a:lnTo>
                  <a:pt x="3392" y="274"/>
                </a:lnTo>
                <a:lnTo>
                  <a:pt x="3393" y="274"/>
                </a:lnTo>
                <a:lnTo>
                  <a:pt x="3394" y="265"/>
                </a:lnTo>
                <a:lnTo>
                  <a:pt x="3395" y="272"/>
                </a:lnTo>
                <a:lnTo>
                  <a:pt x="3396" y="275"/>
                </a:lnTo>
                <a:lnTo>
                  <a:pt x="3397" y="270"/>
                </a:lnTo>
                <a:lnTo>
                  <a:pt x="3398" y="272"/>
                </a:lnTo>
                <a:lnTo>
                  <a:pt x="3399" y="276"/>
                </a:lnTo>
                <a:lnTo>
                  <a:pt x="3400" y="273"/>
                </a:lnTo>
                <a:lnTo>
                  <a:pt x="3401" y="269"/>
                </a:lnTo>
                <a:lnTo>
                  <a:pt x="3402" y="262"/>
                </a:lnTo>
                <a:lnTo>
                  <a:pt x="3403" y="248"/>
                </a:lnTo>
                <a:lnTo>
                  <a:pt x="3404" y="225"/>
                </a:lnTo>
                <a:lnTo>
                  <a:pt x="3405" y="172"/>
                </a:lnTo>
                <a:lnTo>
                  <a:pt x="3406" y="62"/>
                </a:lnTo>
                <a:lnTo>
                  <a:pt x="3407" y="33"/>
                </a:lnTo>
                <a:lnTo>
                  <a:pt x="3408" y="50"/>
                </a:lnTo>
                <a:lnTo>
                  <a:pt x="3409" y="130"/>
                </a:lnTo>
                <a:lnTo>
                  <a:pt x="3410" y="170"/>
                </a:lnTo>
                <a:lnTo>
                  <a:pt x="3410" y="229"/>
                </a:lnTo>
                <a:lnTo>
                  <a:pt x="3411" y="299"/>
                </a:lnTo>
                <a:lnTo>
                  <a:pt x="3412" y="317"/>
                </a:lnTo>
                <a:lnTo>
                  <a:pt x="3413" y="325"/>
                </a:lnTo>
                <a:lnTo>
                  <a:pt x="3414" y="318"/>
                </a:lnTo>
                <a:lnTo>
                  <a:pt x="3415" y="309"/>
                </a:lnTo>
                <a:lnTo>
                  <a:pt x="3416" y="295"/>
                </a:lnTo>
                <a:lnTo>
                  <a:pt x="3417" y="294"/>
                </a:lnTo>
                <a:lnTo>
                  <a:pt x="3418" y="291"/>
                </a:lnTo>
                <a:lnTo>
                  <a:pt x="3419" y="299"/>
                </a:lnTo>
                <a:lnTo>
                  <a:pt x="3420" y="301"/>
                </a:lnTo>
                <a:lnTo>
                  <a:pt x="3421" y="293"/>
                </a:lnTo>
                <a:lnTo>
                  <a:pt x="3422" y="297"/>
                </a:lnTo>
                <a:lnTo>
                  <a:pt x="3423" y="300"/>
                </a:lnTo>
                <a:lnTo>
                  <a:pt x="3424" y="303"/>
                </a:lnTo>
                <a:lnTo>
                  <a:pt x="3425" y="309"/>
                </a:lnTo>
                <a:lnTo>
                  <a:pt x="3426" y="312"/>
                </a:lnTo>
                <a:lnTo>
                  <a:pt x="3427" y="314"/>
                </a:lnTo>
                <a:lnTo>
                  <a:pt x="3428" y="317"/>
                </a:lnTo>
                <a:lnTo>
                  <a:pt x="3429" y="321"/>
                </a:lnTo>
                <a:lnTo>
                  <a:pt x="3430" y="315"/>
                </a:lnTo>
                <a:lnTo>
                  <a:pt x="3431" y="326"/>
                </a:lnTo>
                <a:lnTo>
                  <a:pt x="3432" y="336"/>
                </a:lnTo>
                <a:lnTo>
                  <a:pt x="3433" y="342"/>
                </a:lnTo>
                <a:lnTo>
                  <a:pt x="3434" y="347"/>
                </a:lnTo>
                <a:lnTo>
                  <a:pt x="3435" y="349"/>
                </a:lnTo>
                <a:lnTo>
                  <a:pt x="3436" y="357"/>
                </a:lnTo>
                <a:lnTo>
                  <a:pt x="3437" y="367"/>
                </a:lnTo>
                <a:lnTo>
                  <a:pt x="3438" y="376"/>
                </a:lnTo>
                <a:lnTo>
                  <a:pt x="3439" y="370"/>
                </a:lnTo>
                <a:lnTo>
                  <a:pt x="3440" y="364"/>
                </a:lnTo>
                <a:lnTo>
                  <a:pt x="3441" y="363"/>
                </a:lnTo>
                <a:lnTo>
                  <a:pt x="3442" y="351"/>
                </a:lnTo>
                <a:lnTo>
                  <a:pt x="3442" y="337"/>
                </a:lnTo>
                <a:lnTo>
                  <a:pt x="3443" y="319"/>
                </a:lnTo>
                <a:lnTo>
                  <a:pt x="3444" y="300"/>
                </a:lnTo>
                <a:lnTo>
                  <a:pt x="3445" y="287"/>
                </a:lnTo>
                <a:lnTo>
                  <a:pt x="3446" y="281"/>
                </a:lnTo>
                <a:lnTo>
                  <a:pt x="3447" y="270"/>
                </a:lnTo>
                <a:lnTo>
                  <a:pt x="3448" y="274"/>
                </a:lnTo>
                <a:lnTo>
                  <a:pt x="3449" y="269"/>
                </a:lnTo>
                <a:lnTo>
                  <a:pt x="3450" y="272"/>
                </a:lnTo>
                <a:lnTo>
                  <a:pt x="3451" y="269"/>
                </a:lnTo>
                <a:lnTo>
                  <a:pt x="3452" y="265"/>
                </a:lnTo>
                <a:lnTo>
                  <a:pt x="3453" y="265"/>
                </a:lnTo>
                <a:lnTo>
                  <a:pt x="3454" y="269"/>
                </a:lnTo>
                <a:lnTo>
                  <a:pt x="3455" y="269"/>
                </a:lnTo>
                <a:lnTo>
                  <a:pt x="3456" y="274"/>
                </a:lnTo>
                <a:lnTo>
                  <a:pt x="3457" y="279"/>
                </a:lnTo>
                <a:lnTo>
                  <a:pt x="3458" y="282"/>
                </a:lnTo>
                <a:lnTo>
                  <a:pt x="3459" y="278"/>
                </a:lnTo>
                <a:lnTo>
                  <a:pt x="3460" y="274"/>
                </a:lnTo>
                <a:lnTo>
                  <a:pt x="3461" y="282"/>
                </a:lnTo>
                <a:lnTo>
                  <a:pt x="3462" y="283"/>
                </a:lnTo>
                <a:lnTo>
                  <a:pt x="3463" y="288"/>
                </a:lnTo>
                <a:lnTo>
                  <a:pt x="3464" y="285"/>
                </a:lnTo>
                <a:lnTo>
                  <a:pt x="3465" y="279"/>
                </a:lnTo>
                <a:lnTo>
                  <a:pt x="3466" y="284"/>
                </a:lnTo>
                <a:lnTo>
                  <a:pt x="3467" y="286"/>
                </a:lnTo>
                <a:lnTo>
                  <a:pt x="3468" y="287"/>
                </a:lnTo>
                <a:lnTo>
                  <a:pt x="3469" y="283"/>
                </a:lnTo>
                <a:lnTo>
                  <a:pt x="3470" y="276"/>
                </a:lnTo>
                <a:lnTo>
                  <a:pt x="3471" y="282"/>
                </a:lnTo>
                <a:lnTo>
                  <a:pt x="3472" y="274"/>
                </a:lnTo>
                <a:lnTo>
                  <a:pt x="3473" y="282"/>
                </a:lnTo>
                <a:lnTo>
                  <a:pt x="3473" y="283"/>
                </a:lnTo>
                <a:lnTo>
                  <a:pt x="3474" y="281"/>
                </a:lnTo>
                <a:lnTo>
                  <a:pt x="3475" y="279"/>
                </a:lnTo>
                <a:lnTo>
                  <a:pt x="3476" y="270"/>
                </a:lnTo>
                <a:lnTo>
                  <a:pt x="3477" y="266"/>
                </a:lnTo>
                <a:lnTo>
                  <a:pt x="3478" y="274"/>
                </a:lnTo>
                <a:lnTo>
                  <a:pt x="3479" y="267"/>
                </a:lnTo>
                <a:lnTo>
                  <a:pt x="3480" y="266"/>
                </a:lnTo>
                <a:lnTo>
                  <a:pt x="3481" y="269"/>
                </a:lnTo>
                <a:lnTo>
                  <a:pt x="3482" y="269"/>
                </a:lnTo>
                <a:lnTo>
                  <a:pt x="3483" y="274"/>
                </a:lnTo>
                <a:lnTo>
                  <a:pt x="3484" y="277"/>
                </a:lnTo>
                <a:lnTo>
                  <a:pt x="3485" y="274"/>
                </a:lnTo>
                <a:lnTo>
                  <a:pt x="3486" y="276"/>
                </a:lnTo>
                <a:lnTo>
                  <a:pt x="3487" y="275"/>
                </a:lnTo>
                <a:lnTo>
                  <a:pt x="3488" y="270"/>
                </a:lnTo>
                <a:lnTo>
                  <a:pt x="3489" y="275"/>
                </a:lnTo>
                <a:lnTo>
                  <a:pt x="3490" y="278"/>
                </a:lnTo>
                <a:lnTo>
                  <a:pt x="3491" y="278"/>
                </a:lnTo>
                <a:lnTo>
                  <a:pt x="3492" y="282"/>
                </a:lnTo>
                <a:lnTo>
                  <a:pt x="3493" y="271"/>
                </a:lnTo>
                <a:lnTo>
                  <a:pt x="3494" y="278"/>
                </a:lnTo>
                <a:lnTo>
                  <a:pt x="3495" y="280"/>
                </a:lnTo>
                <a:lnTo>
                  <a:pt x="3496" y="274"/>
                </a:lnTo>
                <a:lnTo>
                  <a:pt x="3497" y="272"/>
                </a:lnTo>
                <a:lnTo>
                  <a:pt x="3498" y="277"/>
                </a:lnTo>
                <a:lnTo>
                  <a:pt x="3499" y="282"/>
                </a:lnTo>
                <a:lnTo>
                  <a:pt x="3500" y="276"/>
                </a:lnTo>
                <a:lnTo>
                  <a:pt x="3501" y="275"/>
                </a:lnTo>
                <a:lnTo>
                  <a:pt x="3502" y="286"/>
                </a:lnTo>
                <a:lnTo>
                  <a:pt x="3503" y="273"/>
                </a:lnTo>
                <a:lnTo>
                  <a:pt x="3504" y="270"/>
                </a:lnTo>
                <a:lnTo>
                  <a:pt x="3504" y="261"/>
                </a:lnTo>
                <a:lnTo>
                  <a:pt x="3505" y="235"/>
                </a:lnTo>
                <a:lnTo>
                  <a:pt x="3506" y="224"/>
                </a:lnTo>
                <a:lnTo>
                  <a:pt x="3507" y="125"/>
                </a:lnTo>
                <a:lnTo>
                  <a:pt x="3508" y="37"/>
                </a:lnTo>
                <a:lnTo>
                  <a:pt x="3509" y="49"/>
                </a:lnTo>
                <a:lnTo>
                  <a:pt x="3510" y="98"/>
                </a:lnTo>
                <a:lnTo>
                  <a:pt x="3511" y="154"/>
                </a:lnTo>
                <a:lnTo>
                  <a:pt x="3512" y="201"/>
                </a:lnTo>
                <a:lnTo>
                  <a:pt x="3513" y="260"/>
                </a:lnTo>
                <a:lnTo>
                  <a:pt x="3514" y="324"/>
                </a:lnTo>
                <a:lnTo>
                  <a:pt x="3515" y="337"/>
                </a:lnTo>
                <a:lnTo>
                  <a:pt x="3516" y="333"/>
                </a:lnTo>
                <a:lnTo>
                  <a:pt x="3517" y="320"/>
                </a:lnTo>
                <a:lnTo>
                  <a:pt x="3518" y="308"/>
                </a:lnTo>
                <a:lnTo>
                  <a:pt x="3519" y="297"/>
                </a:lnTo>
                <a:lnTo>
                  <a:pt x="3520" y="300"/>
                </a:lnTo>
                <a:lnTo>
                  <a:pt x="3521" y="298"/>
                </a:lnTo>
                <a:lnTo>
                  <a:pt x="3522" y="298"/>
                </a:lnTo>
                <a:lnTo>
                  <a:pt x="3523" y="302"/>
                </a:lnTo>
                <a:lnTo>
                  <a:pt x="3524" y="310"/>
                </a:lnTo>
                <a:lnTo>
                  <a:pt x="3525" y="313"/>
                </a:lnTo>
                <a:lnTo>
                  <a:pt x="3526" y="309"/>
                </a:lnTo>
                <a:lnTo>
                  <a:pt x="3527" y="308"/>
                </a:lnTo>
                <a:lnTo>
                  <a:pt x="3528" y="308"/>
                </a:lnTo>
                <a:lnTo>
                  <a:pt x="3529" y="317"/>
                </a:lnTo>
                <a:lnTo>
                  <a:pt x="3530" y="317"/>
                </a:lnTo>
                <a:lnTo>
                  <a:pt x="3531" y="318"/>
                </a:lnTo>
                <a:lnTo>
                  <a:pt x="3532" y="326"/>
                </a:lnTo>
                <a:lnTo>
                  <a:pt x="3533" y="326"/>
                </a:lnTo>
                <a:lnTo>
                  <a:pt x="3534" y="338"/>
                </a:lnTo>
                <a:lnTo>
                  <a:pt x="3535" y="341"/>
                </a:lnTo>
                <a:lnTo>
                  <a:pt x="3535" y="351"/>
                </a:lnTo>
                <a:lnTo>
                  <a:pt x="3536" y="346"/>
                </a:lnTo>
                <a:lnTo>
                  <a:pt x="3537" y="355"/>
                </a:lnTo>
                <a:lnTo>
                  <a:pt x="3538" y="360"/>
                </a:lnTo>
                <a:lnTo>
                  <a:pt x="3539" y="368"/>
                </a:lnTo>
                <a:lnTo>
                  <a:pt x="3540" y="375"/>
                </a:lnTo>
                <a:lnTo>
                  <a:pt x="3541" y="377"/>
                </a:lnTo>
                <a:lnTo>
                  <a:pt x="3542" y="375"/>
                </a:lnTo>
                <a:lnTo>
                  <a:pt x="3543" y="359"/>
                </a:lnTo>
                <a:lnTo>
                  <a:pt x="3544" y="348"/>
                </a:lnTo>
                <a:lnTo>
                  <a:pt x="3545" y="332"/>
                </a:lnTo>
                <a:lnTo>
                  <a:pt x="3546" y="313"/>
                </a:lnTo>
                <a:lnTo>
                  <a:pt x="3547" y="297"/>
                </a:lnTo>
                <a:lnTo>
                  <a:pt x="3548" y="291"/>
                </a:lnTo>
                <a:lnTo>
                  <a:pt x="3549" y="277"/>
                </a:lnTo>
                <a:lnTo>
                  <a:pt x="3550" y="272"/>
                </a:lnTo>
                <a:lnTo>
                  <a:pt x="3551" y="286"/>
                </a:lnTo>
                <a:lnTo>
                  <a:pt x="3552" y="274"/>
                </a:lnTo>
                <a:lnTo>
                  <a:pt x="3553" y="278"/>
                </a:lnTo>
                <a:lnTo>
                  <a:pt x="3554" y="268"/>
                </a:lnTo>
                <a:lnTo>
                  <a:pt x="3555" y="272"/>
                </a:lnTo>
                <a:lnTo>
                  <a:pt x="3556" y="269"/>
                </a:lnTo>
                <a:lnTo>
                  <a:pt x="3557" y="274"/>
                </a:lnTo>
                <a:lnTo>
                  <a:pt x="3558" y="278"/>
                </a:lnTo>
                <a:lnTo>
                  <a:pt x="3559" y="279"/>
                </a:lnTo>
                <a:lnTo>
                  <a:pt x="3560" y="281"/>
                </a:lnTo>
                <a:lnTo>
                  <a:pt x="3561" y="282"/>
                </a:lnTo>
                <a:lnTo>
                  <a:pt x="3562" y="280"/>
                </a:lnTo>
                <a:lnTo>
                  <a:pt x="3563" y="285"/>
                </a:lnTo>
                <a:lnTo>
                  <a:pt x="3564" y="281"/>
                </a:lnTo>
                <a:lnTo>
                  <a:pt x="3565" y="277"/>
                </a:lnTo>
                <a:lnTo>
                  <a:pt x="3566" y="288"/>
                </a:lnTo>
                <a:lnTo>
                  <a:pt x="3566" y="280"/>
                </a:lnTo>
                <a:lnTo>
                  <a:pt x="3567" y="285"/>
                </a:lnTo>
                <a:lnTo>
                  <a:pt x="3568" y="288"/>
                </a:lnTo>
                <a:lnTo>
                  <a:pt x="3569" y="288"/>
                </a:lnTo>
                <a:lnTo>
                  <a:pt x="3570" y="282"/>
                </a:lnTo>
                <a:lnTo>
                  <a:pt x="3571" y="274"/>
                </a:lnTo>
                <a:lnTo>
                  <a:pt x="3572" y="278"/>
                </a:lnTo>
                <a:lnTo>
                  <a:pt x="3573" y="276"/>
                </a:lnTo>
                <a:lnTo>
                  <a:pt x="3574" y="286"/>
                </a:lnTo>
                <a:lnTo>
                  <a:pt x="3575" y="278"/>
                </a:lnTo>
                <a:lnTo>
                  <a:pt x="3576" y="282"/>
                </a:lnTo>
                <a:lnTo>
                  <a:pt x="3577" y="278"/>
                </a:lnTo>
                <a:lnTo>
                  <a:pt x="3578" y="284"/>
                </a:lnTo>
                <a:lnTo>
                  <a:pt x="3579" y="269"/>
                </a:lnTo>
                <a:lnTo>
                  <a:pt x="3580" y="264"/>
                </a:lnTo>
                <a:lnTo>
                  <a:pt x="3581" y="262"/>
                </a:lnTo>
                <a:lnTo>
                  <a:pt x="3582" y="277"/>
                </a:lnTo>
                <a:lnTo>
                  <a:pt x="3583" y="270"/>
                </a:lnTo>
                <a:lnTo>
                  <a:pt x="3584" y="271"/>
                </a:lnTo>
                <a:lnTo>
                  <a:pt x="3585" y="266"/>
                </a:lnTo>
                <a:lnTo>
                  <a:pt x="3586" y="269"/>
                </a:lnTo>
                <a:lnTo>
                  <a:pt x="3587" y="270"/>
                </a:lnTo>
                <a:lnTo>
                  <a:pt x="3588" y="274"/>
                </a:lnTo>
                <a:lnTo>
                  <a:pt x="3589" y="262"/>
                </a:lnTo>
                <a:lnTo>
                  <a:pt x="3590" y="274"/>
                </a:lnTo>
                <a:lnTo>
                  <a:pt x="3591" y="271"/>
                </a:lnTo>
                <a:lnTo>
                  <a:pt x="3592" y="269"/>
                </a:lnTo>
                <a:lnTo>
                  <a:pt x="3593" y="278"/>
                </a:lnTo>
                <a:lnTo>
                  <a:pt x="3594" y="274"/>
                </a:lnTo>
                <a:lnTo>
                  <a:pt x="3595" y="264"/>
                </a:lnTo>
                <a:lnTo>
                  <a:pt x="3596" y="281"/>
                </a:lnTo>
                <a:lnTo>
                  <a:pt x="3597" y="269"/>
                </a:lnTo>
                <a:lnTo>
                  <a:pt x="3597" y="277"/>
                </a:lnTo>
                <a:lnTo>
                  <a:pt x="3598" y="279"/>
                </a:lnTo>
                <a:lnTo>
                  <a:pt x="3599" y="270"/>
                </a:lnTo>
                <a:lnTo>
                  <a:pt x="3600" y="274"/>
                </a:lnTo>
                <a:lnTo>
                  <a:pt x="3601" y="277"/>
                </a:lnTo>
                <a:lnTo>
                  <a:pt x="3602" y="272"/>
                </a:lnTo>
                <a:lnTo>
                  <a:pt x="3603" y="283"/>
                </a:lnTo>
                <a:lnTo>
                  <a:pt x="3604" y="278"/>
                </a:lnTo>
                <a:lnTo>
                  <a:pt x="3605" y="266"/>
                </a:lnTo>
                <a:lnTo>
                  <a:pt x="3606" y="269"/>
                </a:lnTo>
                <a:lnTo>
                  <a:pt x="3607" y="258"/>
                </a:lnTo>
                <a:lnTo>
                  <a:pt x="3608" y="252"/>
                </a:lnTo>
                <a:lnTo>
                  <a:pt x="3609" y="222"/>
                </a:lnTo>
                <a:lnTo>
                  <a:pt x="3610" y="169"/>
                </a:lnTo>
                <a:lnTo>
                  <a:pt x="3611" y="66"/>
                </a:lnTo>
                <a:lnTo>
                  <a:pt x="3612" y="33"/>
                </a:lnTo>
                <a:lnTo>
                  <a:pt x="3613" y="59"/>
                </a:lnTo>
                <a:lnTo>
                  <a:pt x="3614" y="138"/>
                </a:lnTo>
                <a:lnTo>
                  <a:pt x="3615" y="170"/>
                </a:lnTo>
                <a:lnTo>
                  <a:pt x="3616" y="237"/>
                </a:lnTo>
                <a:lnTo>
                  <a:pt x="3617" y="307"/>
                </a:lnTo>
                <a:lnTo>
                  <a:pt x="3618" y="326"/>
                </a:lnTo>
                <a:lnTo>
                  <a:pt x="3619" y="319"/>
                </a:lnTo>
                <a:lnTo>
                  <a:pt x="3620" y="318"/>
                </a:lnTo>
                <a:lnTo>
                  <a:pt x="3621" y="312"/>
                </a:lnTo>
                <a:lnTo>
                  <a:pt x="3622" y="297"/>
                </a:lnTo>
                <a:lnTo>
                  <a:pt x="3623" y="294"/>
                </a:lnTo>
                <a:lnTo>
                  <a:pt x="3624" y="296"/>
                </a:lnTo>
                <a:lnTo>
                  <a:pt x="3625" y="300"/>
                </a:lnTo>
                <a:lnTo>
                  <a:pt x="3626" y="295"/>
                </a:lnTo>
                <a:lnTo>
                  <a:pt x="3627" y="305"/>
                </a:lnTo>
                <a:lnTo>
                  <a:pt x="3628" y="304"/>
                </a:lnTo>
                <a:lnTo>
                  <a:pt x="3628" y="301"/>
                </a:lnTo>
                <a:lnTo>
                  <a:pt x="3629" y="304"/>
                </a:lnTo>
                <a:lnTo>
                  <a:pt x="3630" y="305"/>
                </a:lnTo>
                <a:lnTo>
                  <a:pt x="3631" y="304"/>
                </a:lnTo>
                <a:lnTo>
                  <a:pt x="3632" y="315"/>
                </a:lnTo>
                <a:lnTo>
                  <a:pt x="3633" y="318"/>
                </a:lnTo>
                <a:lnTo>
                  <a:pt x="3634" y="314"/>
                </a:lnTo>
                <a:lnTo>
                  <a:pt x="3635" y="317"/>
                </a:lnTo>
                <a:lnTo>
                  <a:pt x="3636" y="323"/>
                </a:lnTo>
                <a:lnTo>
                  <a:pt x="3637" y="330"/>
                </a:lnTo>
                <a:lnTo>
                  <a:pt x="3638" y="337"/>
                </a:lnTo>
                <a:lnTo>
                  <a:pt x="3639" y="339"/>
                </a:lnTo>
                <a:lnTo>
                  <a:pt x="3640" y="350"/>
                </a:lnTo>
                <a:lnTo>
                  <a:pt x="3641" y="354"/>
                </a:lnTo>
                <a:lnTo>
                  <a:pt x="3642" y="358"/>
                </a:lnTo>
                <a:lnTo>
                  <a:pt x="3643" y="373"/>
                </a:lnTo>
                <a:lnTo>
                  <a:pt x="3644" y="368"/>
                </a:lnTo>
                <a:lnTo>
                  <a:pt x="3645" y="363"/>
                </a:lnTo>
                <a:lnTo>
                  <a:pt x="3646" y="351"/>
                </a:lnTo>
                <a:lnTo>
                  <a:pt x="3647" y="348"/>
                </a:lnTo>
                <a:lnTo>
                  <a:pt x="3648" y="327"/>
                </a:lnTo>
                <a:lnTo>
                  <a:pt x="3649" y="305"/>
                </a:lnTo>
                <a:lnTo>
                  <a:pt x="3650" y="297"/>
                </a:lnTo>
                <a:lnTo>
                  <a:pt x="3651" y="289"/>
                </a:lnTo>
                <a:lnTo>
                  <a:pt x="3652" y="282"/>
                </a:lnTo>
                <a:lnTo>
                  <a:pt x="3653" y="274"/>
                </a:lnTo>
                <a:lnTo>
                  <a:pt x="3654" y="272"/>
                </a:lnTo>
                <a:lnTo>
                  <a:pt x="3655" y="275"/>
                </a:lnTo>
                <a:lnTo>
                  <a:pt x="3656" y="270"/>
                </a:lnTo>
                <a:lnTo>
                  <a:pt x="3657" y="275"/>
                </a:lnTo>
                <a:lnTo>
                  <a:pt x="3658" y="271"/>
                </a:lnTo>
                <a:lnTo>
                  <a:pt x="3659" y="278"/>
                </a:lnTo>
                <a:lnTo>
                  <a:pt x="3659" y="277"/>
                </a:lnTo>
                <a:lnTo>
                  <a:pt x="3660" y="278"/>
                </a:lnTo>
                <a:lnTo>
                  <a:pt x="3661" y="281"/>
                </a:lnTo>
                <a:lnTo>
                  <a:pt x="3662" y="280"/>
                </a:lnTo>
                <a:lnTo>
                  <a:pt x="3663" y="282"/>
                </a:lnTo>
                <a:lnTo>
                  <a:pt x="3664" y="280"/>
                </a:lnTo>
                <a:lnTo>
                  <a:pt x="3665" y="288"/>
                </a:lnTo>
                <a:lnTo>
                  <a:pt x="3666" y="280"/>
                </a:lnTo>
                <a:lnTo>
                  <a:pt x="3667" y="284"/>
                </a:lnTo>
                <a:lnTo>
                  <a:pt x="3668" y="284"/>
                </a:lnTo>
                <a:lnTo>
                  <a:pt x="3669" y="285"/>
                </a:lnTo>
                <a:lnTo>
                  <a:pt x="3670" y="285"/>
                </a:lnTo>
                <a:lnTo>
                  <a:pt x="3671" y="285"/>
                </a:lnTo>
                <a:lnTo>
                  <a:pt x="3672" y="282"/>
                </a:lnTo>
                <a:lnTo>
                  <a:pt x="3673" y="285"/>
                </a:lnTo>
                <a:lnTo>
                  <a:pt x="3674" y="288"/>
                </a:lnTo>
                <a:lnTo>
                  <a:pt x="3675" y="278"/>
                </a:lnTo>
                <a:lnTo>
                  <a:pt x="3676" y="279"/>
                </a:lnTo>
                <a:lnTo>
                  <a:pt x="3677" y="282"/>
                </a:lnTo>
                <a:lnTo>
                  <a:pt x="3678" y="282"/>
                </a:lnTo>
                <a:lnTo>
                  <a:pt x="3679" y="283"/>
                </a:lnTo>
                <a:lnTo>
                  <a:pt x="3680" y="286"/>
                </a:lnTo>
                <a:lnTo>
                  <a:pt x="3681" y="282"/>
                </a:lnTo>
                <a:lnTo>
                  <a:pt x="3682" y="274"/>
                </a:lnTo>
                <a:lnTo>
                  <a:pt x="3683" y="276"/>
                </a:lnTo>
                <a:lnTo>
                  <a:pt x="3684" y="279"/>
                </a:lnTo>
                <a:lnTo>
                  <a:pt x="3685" y="273"/>
                </a:lnTo>
                <a:lnTo>
                  <a:pt x="3686" y="278"/>
                </a:lnTo>
                <a:lnTo>
                  <a:pt x="3687" y="274"/>
                </a:lnTo>
                <a:lnTo>
                  <a:pt x="3688" y="271"/>
                </a:lnTo>
                <a:lnTo>
                  <a:pt x="3689" y="277"/>
                </a:lnTo>
                <a:lnTo>
                  <a:pt x="3690" y="275"/>
                </a:lnTo>
                <a:lnTo>
                  <a:pt x="3691" y="274"/>
                </a:lnTo>
                <a:lnTo>
                  <a:pt x="3691" y="280"/>
                </a:lnTo>
                <a:lnTo>
                  <a:pt x="3692" y="281"/>
                </a:lnTo>
                <a:lnTo>
                  <a:pt x="3693" y="280"/>
                </a:lnTo>
                <a:lnTo>
                  <a:pt x="3694" y="282"/>
                </a:lnTo>
                <a:lnTo>
                  <a:pt x="3695" y="282"/>
                </a:lnTo>
                <a:lnTo>
                  <a:pt x="3696" y="281"/>
                </a:lnTo>
                <a:lnTo>
                  <a:pt x="3697" y="279"/>
                </a:lnTo>
                <a:lnTo>
                  <a:pt x="3698" y="284"/>
                </a:lnTo>
                <a:lnTo>
                  <a:pt x="3699" y="278"/>
                </a:lnTo>
                <a:lnTo>
                  <a:pt x="3700" y="279"/>
                </a:lnTo>
                <a:lnTo>
                  <a:pt x="3701" y="285"/>
                </a:lnTo>
                <a:lnTo>
                  <a:pt x="3702" y="283"/>
                </a:lnTo>
                <a:lnTo>
                  <a:pt x="3703" y="284"/>
                </a:lnTo>
                <a:lnTo>
                  <a:pt x="3704" y="279"/>
                </a:lnTo>
                <a:lnTo>
                  <a:pt x="3705" y="282"/>
                </a:lnTo>
                <a:lnTo>
                  <a:pt x="3706" y="281"/>
                </a:lnTo>
                <a:lnTo>
                  <a:pt x="3707" y="278"/>
                </a:lnTo>
                <a:lnTo>
                  <a:pt x="3708" y="281"/>
                </a:lnTo>
                <a:lnTo>
                  <a:pt x="3709" y="278"/>
                </a:lnTo>
                <a:lnTo>
                  <a:pt x="3710" y="266"/>
                </a:lnTo>
                <a:lnTo>
                  <a:pt x="3711" y="241"/>
                </a:lnTo>
                <a:lnTo>
                  <a:pt x="3712" y="218"/>
                </a:lnTo>
                <a:lnTo>
                  <a:pt x="3713" y="97"/>
                </a:lnTo>
                <a:lnTo>
                  <a:pt x="3714" y="25"/>
                </a:lnTo>
                <a:lnTo>
                  <a:pt x="3715" y="24"/>
                </a:lnTo>
                <a:lnTo>
                  <a:pt x="3716" y="100"/>
                </a:lnTo>
                <a:lnTo>
                  <a:pt x="3717" y="131"/>
                </a:lnTo>
                <a:lnTo>
                  <a:pt x="3718" y="197"/>
                </a:lnTo>
                <a:lnTo>
                  <a:pt x="3719" y="295"/>
                </a:lnTo>
                <a:lnTo>
                  <a:pt x="3720" y="331"/>
                </a:lnTo>
                <a:lnTo>
                  <a:pt x="3721" y="343"/>
                </a:lnTo>
                <a:lnTo>
                  <a:pt x="3722" y="337"/>
                </a:lnTo>
                <a:lnTo>
                  <a:pt x="3722" y="327"/>
                </a:lnTo>
                <a:lnTo>
                  <a:pt x="3723" y="323"/>
                </a:lnTo>
                <a:lnTo>
                  <a:pt x="3724" y="315"/>
                </a:lnTo>
                <a:lnTo>
                  <a:pt x="3725" y="316"/>
                </a:lnTo>
                <a:lnTo>
                  <a:pt x="3726" y="321"/>
                </a:lnTo>
                <a:lnTo>
                  <a:pt x="3727" y="323"/>
                </a:lnTo>
                <a:lnTo>
                  <a:pt x="3728" y="320"/>
                </a:lnTo>
                <a:lnTo>
                  <a:pt x="3729" y="326"/>
                </a:lnTo>
                <a:lnTo>
                  <a:pt x="3730" y="329"/>
                </a:lnTo>
                <a:lnTo>
                  <a:pt x="3731" y="327"/>
                </a:lnTo>
                <a:lnTo>
                  <a:pt x="3732" y="329"/>
                </a:lnTo>
                <a:lnTo>
                  <a:pt x="3733" y="331"/>
                </a:lnTo>
                <a:lnTo>
                  <a:pt x="3734" y="333"/>
                </a:lnTo>
                <a:lnTo>
                  <a:pt x="3735" y="342"/>
                </a:lnTo>
                <a:lnTo>
                  <a:pt x="3736" y="343"/>
                </a:lnTo>
                <a:lnTo>
                  <a:pt x="3737" y="343"/>
                </a:lnTo>
                <a:lnTo>
                  <a:pt x="3738" y="352"/>
                </a:lnTo>
                <a:lnTo>
                  <a:pt x="3739" y="352"/>
                </a:lnTo>
                <a:lnTo>
                  <a:pt x="3740" y="356"/>
                </a:lnTo>
                <a:lnTo>
                  <a:pt x="3741" y="362"/>
                </a:lnTo>
                <a:lnTo>
                  <a:pt x="3742" y="374"/>
                </a:lnTo>
                <a:lnTo>
                  <a:pt x="3743" y="376"/>
                </a:lnTo>
                <a:lnTo>
                  <a:pt x="3744" y="385"/>
                </a:lnTo>
                <a:lnTo>
                  <a:pt x="3745" y="392"/>
                </a:lnTo>
                <a:lnTo>
                  <a:pt x="3746" y="392"/>
                </a:lnTo>
                <a:lnTo>
                  <a:pt x="3747" y="388"/>
                </a:lnTo>
                <a:lnTo>
                  <a:pt x="3748" y="379"/>
                </a:lnTo>
                <a:lnTo>
                  <a:pt x="3749" y="373"/>
                </a:lnTo>
                <a:lnTo>
                  <a:pt x="3750" y="354"/>
                </a:lnTo>
                <a:lnTo>
                  <a:pt x="3751" y="335"/>
                </a:lnTo>
                <a:lnTo>
                  <a:pt x="3752" y="317"/>
                </a:lnTo>
                <a:lnTo>
                  <a:pt x="3753" y="311"/>
                </a:lnTo>
                <a:lnTo>
                  <a:pt x="3753" y="301"/>
                </a:lnTo>
                <a:lnTo>
                  <a:pt x="3754" y="295"/>
                </a:lnTo>
                <a:lnTo>
                  <a:pt x="3755" y="294"/>
                </a:lnTo>
                <a:lnTo>
                  <a:pt x="3756" y="289"/>
                </a:lnTo>
                <a:lnTo>
                  <a:pt x="3757" y="289"/>
                </a:lnTo>
                <a:lnTo>
                  <a:pt x="3758" y="294"/>
                </a:lnTo>
                <a:lnTo>
                  <a:pt x="3759" y="298"/>
                </a:lnTo>
                <a:lnTo>
                  <a:pt x="3760" y="300"/>
                </a:lnTo>
                <a:lnTo>
                  <a:pt x="3761" y="303"/>
                </a:lnTo>
                <a:lnTo>
                  <a:pt x="3762" y="306"/>
                </a:lnTo>
                <a:lnTo>
                  <a:pt x="3763" y="303"/>
                </a:lnTo>
                <a:lnTo>
                  <a:pt x="3764" y="309"/>
                </a:lnTo>
                <a:lnTo>
                  <a:pt x="3765" y="313"/>
                </a:lnTo>
                <a:lnTo>
                  <a:pt x="3766" y="310"/>
                </a:lnTo>
                <a:lnTo>
                  <a:pt x="3767" y="315"/>
                </a:lnTo>
                <a:lnTo>
                  <a:pt x="3768" y="318"/>
                </a:lnTo>
                <a:lnTo>
                  <a:pt x="3769" y="317"/>
                </a:lnTo>
                <a:lnTo>
                  <a:pt x="3770" y="320"/>
                </a:lnTo>
                <a:lnTo>
                  <a:pt x="3771" y="318"/>
                </a:lnTo>
                <a:lnTo>
                  <a:pt x="3772" y="314"/>
                </a:lnTo>
                <a:lnTo>
                  <a:pt x="3773" y="312"/>
                </a:lnTo>
                <a:lnTo>
                  <a:pt x="3774" y="306"/>
                </a:lnTo>
                <a:lnTo>
                  <a:pt x="3775" y="304"/>
                </a:lnTo>
                <a:lnTo>
                  <a:pt x="3776" y="304"/>
                </a:lnTo>
                <a:lnTo>
                  <a:pt x="3777" y="309"/>
                </a:lnTo>
                <a:lnTo>
                  <a:pt x="3778" y="306"/>
                </a:lnTo>
                <a:lnTo>
                  <a:pt x="3779" y="305"/>
                </a:lnTo>
                <a:lnTo>
                  <a:pt x="3780" y="297"/>
                </a:lnTo>
                <a:lnTo>
                  <a:pt x="3781" y="300"/>
                </a:lnTo>
                <a:lnTo>
                  <a:pt x="3782" y="295"/>
                </a:lnTo>
                <a:lnTo>
                  <a:pt x="3783" y="296"/>
                </a:lnTo>
                <a:lnTo>
                  <a:pt x="3784" y="292"/>
                </a:lnTo>
                <a:lnTo>
                  <a:pt x="3784" y="290"/>
                </a:lnTo>
                <a:lnTo>
                  <a:pt x="3785" y="294"/>
                </a:lnTo>
                <a:lnTo>
                  <a:pt x="3786" y="284"/>
                </a:lnTo>
                <a:lnTo>
                  <a:pt x="3787" y="290"/>
                </a:lnTo>
                <a:lnTo>
                  <a:pt x="3788" y="292"/>
                </a:lnTo>
                <a:lnTo>
                  <a:pt x="3789" y="287"/>
                </a:lnTo>
                <a:lnTo>
                  <a:pt x="3790" y="291"/>
                </a:lnTo>
                <a:lnTo>
                  <a:pt x="3791" y="296"/>
                </a:lnTo>
                <a:lnTo>
                  <a:pt x="3792" y="297"/>
                </a:lnTo>
                <a:lnTo>
                  <a:pt x="3793" y="293"/>
                </a:lnTo>
                <a:lnTo>
                  <a:pt x="3794" y="296"/>
                </a:lnTo>
                <a:lnTo>
                  <a:pt x="3795" y="298"/>
                </a:lnTo>
                <a:lnTo>
                  <a:pt x="3796" y="297"/>
                </a:lnTo>
                <a:lnTo>
                  <a:pt x="3797" y="296"/>
                </a:lnTo>
                <a:lnTo>
                  <a:pt x="3798" y="297"/>
                </a:lnTo>
                <a:lnTo>
                  <a:pt x="3799" y="296"/>
                </a:lnTo>
                <a:lnTo>
                  <a:pt x="3800" y="299"/>
                </a:lnTo>
                <a:lnTo>
                  <a:pt x="3801" y="304"/>
                </a:lnTo>
                <a:lnTo>
                  <a:pt x="3802" y="307"/>
                </a:lnTo>
                <a:lnTo>
                  <a:pt x="3803" y="300"/>
                </a:lnTo>
                <a:lnTo>
                  <a:pt x="3804" y="300"/>
                </a:lnTo>
                <a:lnTo>
                  <a:pt x="3805" y="300"/>
                </a:lnTo>
                <a:lnTo>
                  <a:pt x="3806" y="298"/>
                </a:lnTo>
                <a:lnTo>
                  <a:pt x="3807" y="291"/>
                </a:lnTo>
                <a:lnTo>
                  <a:pt x="3808" y="294"/>
                </a:lnTo>
                <a:lnTo>
                  <a:pt x="3809" y="289"/>
                </a:lnTo>
                <a:lnTo>
                  <a:pt x="3810" y="277"/>
                </a:lnTo>
                <a:lnTo>
                  <a:pt x="3811" y="265"/>
                </a:lnTo>
                <a:lnTo>
                  <a:pt x="3812" y="222"/>
                </a:lnTo>
                <a:lnTo>
                  <a:pt x="3813" y="107"/>
                </a:lnTo>
                <a:lnTo>
                  <a:pt x="3814" y="26"/>
                </a:lnTo>
                <a:lnTo>
                  <a:pt x="3815" y="15"/>
                </a:lnTo>
                <a:lnTo>
                  <a:pt x="3816" y="46"/>
                </a:lnTo>
                <a:lnTo>
                  <a:pt x="3817" y="91"/>
                </a:lnTo>
                <a:lnTo>
                  <a:pt x="3818" y="142"/>
                </a:lnTo>
                <a:lnTo>
                  <a:pt x="3819" y="202"/>
                </a:lnTo>
                <a:lnTo>
                  <a:pt x="3820" y="333"/>
                </a:lnTo>
                <a:lnTo>
                  <a:pt x="3821" y="352"/>
                </a:lnTo>
                <a:lnTo>
                  <a:pt x="3822" y="340"/>
                </a:lnTo>
                <a:lnTo>
                  <a:pt x="3823" y="338"/>
                </a:lnTo>
                <a:lnTo>
                  <a:pt x="3823" y="321"/>
                </a:lnTo>
                <a:lnTo>
                  <a:pt x="3824" y="311"/>
                </a:lnTo>
                <a:lnTo>
                  <a:pt x="3825" y="312"/>
                </a:lnTo>
                <a:lnTo>
                  <a:pt x="3826" y="312"/>
                </a:lnTo>
                <a:lnTo>
                  <a:pt x="3827" y="313"/>
                </a:lnTo>
                <a:lnTo>
                  <a:pt x="3828" y="315"/>
                </a:lnTo>
                <a:lnTo>
                  <a:pt x="3829" y="313"/>
                </a:lnTo>
                <a:lnTo>
                  <a:pt x="3830" y="318"/>
                </a:lnTo>
                <a:lnTo>
                  <a:pt x="3831" y="317"/>
                </a:lnTo>
                <a:lnTo>
                  <a:pt x="3832" y="317"/>
                </a:lnTo>
                <a:lnTo>
                  <a:pt x="3833" y="323"/>
                </a:lnTo>
                <a:lnTo>
                  <a:pt x="3834" y="324"/>
                </a:lnTo>
                <a:lnTo>
                  <a:pt x="3835" y="321"/>
                </a:lnTo>
                <a:lnTo>
                  <a:pt x="3836" y="326"/>
                </a:lnTo>
                <a:lnTo>
                  <a:pt x="3837" y="332"/>
                </a:lnTo>
                <a:lnTo>
                  <a:pt x="3838" y="333"/>
                </a:lnTo>
                <a:lnTo>
                  <a:pt x="3839" y="341"/>
                </a:lnTo>
                <a:lnTo>
                  <a:pt x="3840" y="345"/>
                </a:lnTo>
                <a:lnTo>
                  <a:pt x="3841" y="352"/>
                </a:lnTo>
                <a:lnTo>
                  <a:pt x="3842" y="356"/>
                </a:lnTo>
                <a:lnTo>
                  <a:pt x="3843" y="363"/>
                </a:lnTo>
                <a:lnTo>
                  <a:pt x="3844" y="370"/>
                </a:lnTo>
                <a:lnTo>
                  <a:pt x="3845" y="376"/>
                </a:lnTo>
                <a:lnTo>
                  <a:pt x="3846" y="383"/>
                </a:lnTo>
                <a:lnTo>
                  <a:pt x="3847" y="379"/>
                </a:lnTo>
                <a:lnTo>
                  <a:pt x="3848" y="362"/>
                </a:lnTo>
                <a:lnTo>
                  <a:pt x="3849" y="353"/>
                </a:lnTo>
                <a:lnTo>
                  <a:pt x="3850" y="335"/>
                </a:lnTo>
                <a:lnTo>
                  <a:pt x="3851" y="321"/>
                </a:lnTo>
                <a:lnTo>
                  <a:pt x="3852" y="304"/>
                </a:lnTo>
                <a:lnTo>
                  <a:pt x="3853" y="290"/>
                </a:lnTo>
                <a:lnTo>
                  <a:pt x="3854" y="278"/>
                </a:lnTo>
                <a:lnTo>
                  <a:pt x="3854" y="271"/>
                </a:lnTo>
                <a:lnTo>
                  <a:pt x="3855" y="270"/>
                </a:lnTo>
                <a:lnTo>
                  <a:pt x="3856" y="269"/>
                </a:lnTo>
                <a:lnTo>
                  <a:pt x="3857" y="269"/>
                </a:lnTo>
                <a:lnTo>
                  <a:pt x="3858" y="266"/>
                </a:lnTo>
                <a:lnTo>
                  <a:pt x="3859" y="264"/>
                </a:lnTo>
                <a:lnTo>
                  <a:pt x="3860" y="269"/>
                </a:lnTo>
                <a:lnTo>
                  <a:pt x="3861" y="275"/>
                </a:lnTo>
                <a:lnTo>
                  <a:pt x="3862" y="277"/>
                </a:lnTo>
                <a:lnTo>
                  <a:pt x="3863" y="277"/>
                </a:lnTo>
                <a:lnTo>
                  <a:pt x="3864" y="283"/>
                </a:lnTo>
                <a:lnTo>
                  <a:pt x="3865" y="277"/>
                </a:lnTo>
                <a:lnTo>
                  <a:pt x="3866" y="282"/>
                </a:lnTo>
                <a:lnTo>
                  <a:pt x="3867" y="280"/>
                </a:lnTo>
                <a:lnTo>
                  <a:pt x="3868" y="285"/>
                </a:lnTo>
                <a:lnTo>
                  <a:pt x="3869" y="287"/>
                </a:lnTo>
                <a:lnTo>
                  <a:pt x="3870" y="291"/>
                </a:lnTo>
                <a:lnTo>
                  <a:pt x="3871" y="293"/>
                </a:lnTo>
                <a:lnTo>
                  <a:pt x="3872" y="295"/>
                </a:lnTo>
                <a:lnTo>
                  <a:pt x="3873" y="281"/>
                </a:lnTo>
                <a:lnTo>
                  <a:pt x="3874" y="280"/>
                </a:lnTo>
                <a:lnTo>
                  <a:pt x="3875" y="278"/>
                </a:lnTo>
                <a:lnTo>
                  <a:pt x="3876" y="281"/>
                </a:lnTo>
                <a:lnTo>
                  <a:pt x="3877" y="282"/>
                </a:lnTo>
                <a:lnTo>
                  <a:pt x="3878" y="288"/>
                </a:lnTo>
                <a:lnTo>
                  <a:pt x="3879" y="291"/>
                </a:lnTo>
                <a:lnTo>
                  <a:pt x="3880" y="287"/>
                </a:lnTo>
                <a:lnTo>
                  <a:pt x="3881" y="273"/>
                </a:lnTo>
                <a:lnTo>
                  <a:pt x="3882" y="272"/>
                </a:lnTo>
                <a:lnTo>
                  <a:pt x="3883" y="271"/>
                </a:lnTo>
                <a:lnTo>
                  <a:pt x="3884" y="270"/>
                </a:lnTo>
                <a:lnTo>
                  <a:pt x="3885" y="279"/>
                </a:lnTo>
                <a:lnTo>
                  <a:pt x="3885" y="277"/>
                </a:lnTo>
                <a:lnTo>
                  <a:pt x="3886" y="278"/>
                </a:lnTo>
                <a:lnTo>
                  <a:pt x="3887" y="277"/>
                </a:lnTo>
                <a:lnTo>
                  <a:pt x="3888" y="279"/>
                </a:lnTo>
                <a:lnTo>
                  <a:pt x="3889" y="282"/>
                </a:lnTo>
                <a:lnTo>
                  <a:pt x="3890" y="287"/>
                </a:lnTo>
                <a:lnTo>
                  <a:pt x="3891" y="282"/>
                </a:lnTo>
                <a:lnTo>
                  <a:pt x="3892" y="272"/>
                </a:lnTo>
                <a:lnTo>
                  <a:pt x="3893" y="278"/>
                </a:lnTo>
                <a:lnTo>
                  <a:pt x="3894" y="278"/>
                </a:lnTo>
                <a:lnTo>
                  <a:pt x="3895" y="282"/>
                </a:lnTo>
                <a:lnTo>
                  <a:pt x="3896" y="282"/>
                </a:lnTo>
                <a:lnTo>
                  <a:pt x="3897" y="280"/>
                </a:lnTo>
                <a:lnTo>
                  <a:pt x="3898" y="279"/>
                </a:lnTo>
                <a:lnTo>
                  <a:pt x="3899" y="276"/>
                </a:lnTo>
                <a:lnTo>
                  <a:pt x="3900" y="275"/>
                </a:lnTo>
                <a:lnTo>
                  <a:pt x="3901" y="279"/>
                </a:lnTo>
                <a:lnTo>
                  <a:pt x="3902" y="277"/>
                </a:lnTo>
                <a:lnTo>
                  <a:pt x="3903" y="276"/>
                </a:lnTo>
                <a:lnTo>
                  <a:pt x="3904" y="277"/>
                </a:lnTo>
                <a:lnTo>
                  <a:pt x="3905" y="279"/>
                </a:lnTo>
                <a:lnTo>
                  <a:pt x="3906" y="276"/>
                </a:lnTo>
                <a:lnTo>
                  <a:pt x="3907" y="279"/>
                </a:lnTo>
                <a:lnTo>
                  <a:pt x="3908" y="281"/>
                </a:lnTo>
                <a:lnTo>
                  <a:pt x="3909" y="271"/>
                </a:lnTo>
                <a:lnTo>
                  <a:pt x="3910" y="243"/>
                </a:lnTo>
                <a:lnTo>
                  <a:pt x="3911" y="191"/>
                </a:lnTo>
                <a:lnTo>
                  <a:pt x="3912" y="89"/>
                </a:lnTo>
                <a:lnTo>
                  <a:pt x="3913" y="26"/>
                </a:lnTo>
                <a:lnTo>
                  <a:pt x="3914" y="9"/>
                </a:lnTo>
                <a:lnTo>
                  <a:pt x="3915" y="42"/>
                </a:lnTo>
                <a:lnTo>
                  <a:pt x="3916" y="85"/>
                </a:lnTo>
                <a:lnTo>
                  <a:pt x="3917" y="128"/>
                </a:lnTo>
                <a:lnTo>
                  <a:pt x="3917" y="187"/>
                </a:lnTo>
                <a:lnTo>
                  <a:pt x="3918" y="322"/>
                </a:lnTo>
                <a:lnTo>
                  <a:pt x="3919" y="336"/>
                </a:lnTo>
                <a:lnTo>
                  <a:pt x="3920" y="332"/>
                </a:lnTo>
                <a:lnTo>
                  <a:pt x="3921" y="323"/>
                </a:lnTo>
                <a:lnTo>
                  <a:pt x="3922" y="314"/>
                </a:lnTo>
                <a:lnTo>
                  <a:pt x="3923" y="312"/>
                </a:lnTo>
                <a:lnTo>
                  <a:pt x="3924" y="308"/>
                </a:lnTo>
                <a:lnTo>
                  <a:pt x="3925" y="318"/>
                </a:lnTo>
                <a:lnTo>
                  <a:pt x="3926" y="318"/>
                </a:lnTo>
                <a:lnTo>
                  <a:pt x="3927" y="311"/>
                </a:lnTo>
                <a:lnTo>
                  <a:pt x="3928" y="314"/>
                </a:lnTo>
                <a:lnTo>
                  <a:pt x="3929" y="319"/>
                </a:lnTo>
                <a:lnTo>
                  <a:pt x="3930" y="322"/>
                </a:lnTo>
                <a:lnTo>
                  <a:pt x="3931" y="330"/>
                </a:lnTo>
                <a:lnTo>
                  <a:pt x="3932" y="324"/>
                </a:lnTo>
                <a:lnTo>
                  <a:pt x="3933" y="332"/>
                </a:lnTo>
                <a:lnTo>
                  <a:pt x="3934" y="337"/>
                </a:lnTo>
                <a:lnTo>
                  <a:pt x="3935" y="338"/>
                </a:lnTo>
                <a:lnTo>
                  <a:pt x="3936" y="350"/>
                </a:lnTo>
                <a:lnTo>
                  <a:pt x="3937" y="360"/>
                </a:lnTo>
                <a:lnTo>
                  <a:pt x="3938" y="352"/>
                </a:lnTo>
                <a:lnTo>
                  <a:pt x="3939" y="356"/>
                </a:lnTo>
                <a:lnTo>
                  <a:pt x="3940" y="365"/>
                </a:lnTo>
                <a:lnTo>
                  <a:pt x="3941" y="372"/>
                </a:lnTo>
                <a:lnTo>
                  <a:pt x="3942" y="379"/>
                </a:lnTo>
                <a:lnTo>
                  <a:pt x="3943" y="386"/>
                </a:lnTo>
                <a:lnTo>
                  <a:pt x="3944" y="392"/>
                </a:lnTo>
                <a:lnTo>
                  <a:pt x="3945" y="390"/>
                </a:lnTo>
                <a:lnTo>
                  <a:pt x="3946" y="398"/>
                </a:lnTo>
                <a:lnTo>
                  <a:pt x="3947" y="389"/>
                </a:lnTo>
                <a:lnTo>
                  <a:pt x="3948" y="370"/>
                </a:lnTo>
                <a:lnTo>
                  <a:pt x="3948" y="360"/>
                </a:lnTo>
                <a:lnTo>
                  <a:pt x="3949" y="339"/>
                </a:lnTo>
                <a:lnTo>
                  <a:pt x="3950" y="308"/>
                </a:lnTo>
                <a:lnTo>
                  <a:pt x="3951" y="301"/>
                </a:lnTo>
                <a:lnTo>
                  <a:pt x="3952" y="289"/>
                </a:lnTo>
                <a:lnTo>
                  <a:pt x="3953" y="285"/>
                </a:lnTo>
                <a:lnTo>
                  <a:pt x="3954" y="281"/>
                </a:lnTo>
                <a:lnTo>
                  <a:pt x="3955" y="282"/>
                </a:lnTo>
                <a:lnTo>
                  <a:pt x="3956" y="281"/>
                </a:lnTo>
                <a:lnTo>
                  <a:pt x="3957" y="282"/>
                </a:lnTo>
                <a:lnTo>
                  <a:pt x="3958" y="276"/>
                </a:lnTo>
                <a:lnTo>
                  <a:pt x="3959" y="274"/>
                </a:lnTo>
                <a:lnTo>
                  <a:pt x="3960" y="281"/>
                </a:lnTo>
                <a:lnTo>
                  <a:pt x="3961" y="282"/>
                </a:lnTo>
                <a:lnTo>
                  <a:pt x="3962" y="280"/>
                </a:lnTo>
                <a:lnTo>
                  <a:pt x="3963" y="287"/>
                </a:lnTo>
                <a:lnTo>
                  <a:pt x="3964" y="288"/>
                </a:lnTo>
                <a:lnTo>
                  <a:pt x="3965" y="287"/>
                </a:lnTo>
                <a:lnTo>
                  <a:pt x="3966" y="288"/>
                </a:lnTo>
                <a:lnTo>
                  <a:pt x="3967" y="287"/>
                </a:lnTo>
                <a:lnTo>
                  <a:pt x="3968" y="291"/>
                </a:lnTo>
                <a:lnTo>
                  <a:pt x="3969" y="290"/>
                </a:lnTo>
                <a:lnTo>
                  <a:pt x="3970" y="291"/>
                </a:lnTo>
                <a:lnTo>
                  <a:pt x="3971" y="295"/>
                </a:lnTo>
                <a:lnTo>
                  <a:pt x="3972" y="297"/>
                </a:lnTo>
                <a:lnTo>
                  <a:pt x="3973" y="293"/>
                </a:lnTo>
                <a:lnTo>
                  <a:pt x="3974" y="286"/>
                </a:lnTo>
                <a:lnTo>
                  <a:pt x="3975" y="290"/>
                </a:lnTo>
                <a:lnTo>
                  <a:pt x="3976" y="288"/>
                </a:lnTo>
                <a:lnTo>
                  <a:pt x="3977" y="285"/>
                </a:lnTo>
                <a:lnTo>
                  <a:pt x="3978" y="293"/>
                </a:lnTo>
                <a:lnTo>
                  <a:pt x="3979" y="294"/>
                </a:lnTo>
                <a:lnTo>
                  <a:pt x="3979" y="288"/>
                </a:lnTo>
                <a:lnTo>
                  <a:pt x="3980" y="292"/>
                </a:lnTo>
                <a:lnTo>
                  <a:pt x="3981" y="283"/>
                </a:lnTo>
                <a:lnTo>
                  <a:pt x="3982" y="283"/>
                </a:lnTo>
                <a:lnTo>
                  <a:pt x="3983" y="282"/>
                </a:lnTo>
                <a:lnTo>
                  <a:pt x="3984" y="282"/>
                </a:lnTo>
                <a:lnTo>
                  <a:pt x="3985" y="278"/>
                </a:lnTo>
                <a:lnTo>
                  <a:pt x="3986" y="282"/>
                </a:lnTo>
                <a:lnTo>
                  <a:pt x="3987" y="286"/>
                </a:lnTo>
                <a:lnTo>
                  <a:pt x="3988" y="284"/>
                </a:lnTo>
                <a:lnTo>
                  <a:pt x="3989" y="290"/>
                </a:lnTo>
                <a:lnTo>
                  <a:pt x="3990" y="290"/>
                </a:lnTo>
                <a:lnTo>
                  <a:pt x="3991" y="286"/>
                </a:lnTo>
                <a:lnTo>
                  <a:pt x="3992" y="289"/>
                </a:lnTo>
                <a:lnTo>
                  <a:pt x="3993" y="287"/>
                </a:lnTo>
                <a:lnTo>
                  <a:pt x="3994" y="285"/>
                </a:lnTo>
                <a:lnTo>
                  <a:pt x="3995" y="287"/>
                </a:lnTo>
                <a:lnTo>
                  <a:pt x="3996" y="289"/>
                </a:lnTo>
                <a:lnTo>
                  <a:pt x="3997" y="288"/>
                </a:lnTo>
                <a:lnTo>
                  <a:pt x="3998" y="289"/>
                </a:lnTo>
                <a:lnTo>
                  <a:pt x="3999" y="287"/>
                </a:lnTo>
                <a:lnTo>
                  <a:pt x="4000" y="287"/>
                </a:lnTo>
                <a:lnTo>
                  <a:pt x="4001" y="289"/>
                </a:lnTo>
                <a:lnTo>
                  <a:pt x="4002" y="283"/>
                </a:lnTo>
                <a:lnTo>
                  <a:pt x="4003" y="289"/>
                </a:lnTo>
                <a:lnTo>
                  <a:pt x="4004" y="289"/>
                </a:lnTo>
                <a:lnTo>
                  <a:pt x="4005" y="280"/>
                </a:lnTo>
                <a:lnTo>
                  <a:pt x="4006" y="283"/>
                </a:lnTo>
                <a:lnTo>
                  <a:pt x="4007" y="284"/>
                </a:lnTo>
                <a:lnTo>
                  <a:pt x="4008" y="287"/>
                </a:lnTo>
                <a:lnTo>
                  <a:pt x="4009" y="284"/>
                </a:lnTo>
                <a:lnTo>
                  <a:pt x="4010" y="280"/>
                </a:lnTo>
                <a:lnTo>
                  <a:pt x="4010" y="250"/>
                </a:lnTo>
                <a:lnTo>
                  <a:pt x="4011" y="199"/>
                </a:lnTo>
                <a:lnTo>
                  <a:pt x="4012" y="104"/>
                </a:lnTo>
                <a:lnTo>
                  <a:pt x="4013" y="37"/>
                </a:lnTo>
                <a:lnTo>
                  <a:pt x="4014" y="15"/>
                </a:lnTo>
                <a:lnTo>
                  <a:pt x="4015" y="57"/>
                </a:lnTo>
                <a:lnTo>
                  <a:pt x="4016" y="98"/>
                </a:lnTo>
                <a:lnTo>
                  <a:pt x="4017" y="146"/>
                </a:lnTo>
                <a:lnTo>
                  <a:pt x="4018" y="207"/>
                </a:lnTo>
                <a:lnTo>
                  <a:pt x="4019" y="330"/>
                </a:lnTo>
                <a:lnTo>
                  <a:pt x="4020" y="339"/>
                </a:lnTo>
                <a:lnTo>
                  <a:pt x="4021" y="344"/>
                </a:lnTo>
                <a:lnTo>
                  <a:pt x="4022" y="330"/>
                </a:lnTo>
                <a:lnTo>
                  <a:pt x="4023" y="307"/>
                </a:lnTo>
                <a:lnTo>
                  <a:pt x="4024" y="308"/>
                </a:lnTo>
                <a:lnTo>
                  <a:pt x="4025" y="314"/>
                </a:lnTo>
                <a:lnTo>
                  <a:pt x="4026" y="314"/>
                </a:lnTo>
                <a:lnTo>
                  <a:pt x="4027" y="317"/>
                </a:lnTo>
                <a:lnTo>
                  <a:pt x="4028" y="321"/>
                </a:lnTo>
                <a:lnTo>
                  <a:pt x="4029" y="317"/>
                </a:lnTo>
                <a:lnTo>
                  <a:pt x="4030" y="321"/>
                </a:lnTo>
                <a:lnTo>
                  <a:pt x="4031" y="324"/>
                </a:lnTo>
                <a:lnTo>
                  <a:pt x="4032" y="324"/>
                </a:lnTo>
                <a:lnTo>
                  <a:pt x="4033" y="329"/>
                </a:lnTo>
                <a:lnTo>
                  <a:pt x="4034" y="337"/>
                </a:lnTo>
                <a:lnTo>
                  <a:pt x="4035" y="337"/>
                </a:lnTo>
                <a:lnTo>
                  <a:pt x="4036" y="337"/>
                </a:lnTo>
                <a:lnTo>
                  <a:pt x="4037" y="338"/>
                </a:lnTo>
                <a:lnTo>
                  <a:pt x="4038" y="339"/>
                </a:lnTo>
                <a:lnTo>
                  <a:pt x="4039" y="351"/>
                </a:lnTo>
                <a:lnTo>
                  <a:pt x="4040" y="357"/>
                </a:lnTo>
                <a:lnTo>
                  <a:pt x="4041" y="361"/>
                </a:lnTo>
                <a:lnTo>
                  <a:pt x="4041" y="375"/>
                </a:lnTo>
                <a:lnTo>
                  <a:pt x="4042" y="381"/>
                </a:lnTo>
                <a:lnTo>
                  <a:pt x="4043" y="375"/>
                </a:lnTo>
                <a:lnTo>
                  <a:pt x="4044" y="386"/>
                </a:lnTo>
                <a:lnTo>
                  <a:pt x="4045" y="392"/>
                </a:lnTo>
                <a:lnTo>
                  <a:pt x="4046" y="392"/>
                </a:lnTo>
                <a:lnTo>
                  <a:pt x="4047" y="380"/>
                </a:lnTo>
                <a:lnTo>
                  <a:pt x="4048" y="366"/>
                </a:lnTo>
                <a:lnTo>
                  <a:pt x="4049" y="348"/>
                </a:lnTo>
                <a:lnTo>
                  <a:pt x="4050" y="332"/>
                </a:lnTo>
                <a:lnTo>
                  <a:pt x="4051" y="312"/>
                </a:lnTo>
                <a:lnTo>
                  <a:pt x="4052" y="300"/>
                </a:lnTo>
                <a:lnTo>
                  <a:pt x="4053" y="287"/>
                </a:lnTo>
                <a:lnTo>
                  <a:pt x="4054" y="281"/>
                </a:lnTo>
                <a:lnTo>
                  <a:pt x="4055" y="279"/>
                </a:lnTo>
                <a:lnTo>
                  <a:pt x="4056" y="280"/>
                </a:lnTo>
                <a:lnTo>
                  <a:pt x="4057" y="279"/>
                </a:lnTo>
                <a:lnTo>
                  <a:pt x="4058" y="277"/>
                </a:lnTo>
                <a:lnTo>
                  <a:pt x="4059" y="271"/>
                </a:lnTo>
                <a:lnTo>
                  <a:pt x="4060" y="277"/>
                </a:lnTo>
                <a:lnTo>
                  <a:pt x="4061" y="280"/>
                </a:lnTo>
                <a:lnTo>
                  <a:pt x="4062" y="281"/>
                </a:lnTo>
                <a:lnTo>
                  <a:pt x="4063" y="286"/>
                </a:lnTo>
                <a:lnTo>
                  <a:pt x="4064" y="283"/>
                </a:lnTo>
                <a:lnTo>
                  <a:pt x="4065" y="287"/>
                </a:lnTo>
                <a:lnTo>
                  <a:pt x="4066" y="289"/>
                </a:lnTo>
                <a:lnTo>
                  <a:pt x="4067" y="292"/>
                </a:lnTo>
                <a:lnTo>
                  <a:pt x="4068" y="292"/>
                </a:lnTo>
                <a:lnTo>
                  <a:pt x="4069" y="289"/>
                </a:lnTo>
                <a:lnTo>
                  <a:pt x="4070" y="289"/>
                </a:lnTo>
                <a:lnTo>
                  <a:pt x="4071" y="290"/>
                </a:lnTo>
                <a:lnTo>
                  <a:pt x="4072" y="295"/>
                </a:lnTo>
                <a:lnTo>
                  <a:pt x="4072" y="292"/>
                </a:lnTo>
                <a:lnTo>
                  <a:pt x="4073" y="289"/>
                </a:lnTo>
                <a:lnTo>
                  <a:pt x="4074" y="289"/>
                </a:lnTo>
                <a:lnTo>
                  <a:pt x="4075" y="288"/>
                </a:lnTo>
                <a:lnTo>
                  <a:pt x="4076" y="289"/>
                </a:lnTo>
                <a:lnTo>
                  <a:pt x="4077" y="284"/>
                </a:lnTo>
                <a:lnTo>
                  <a:pt x="4078" y="283"/>
                </a:lnTo>
                <a:lnTo>
                  <a:pt x="4079" y="285"/>
                </a:lnTo>
                <a:lnTo>
                  <a:pt x="4080" y="284"/>
                </a:lnTo>
                <a:lnTo>
                  <a:pt x="4081" y="281"/>
                </a:lnTo>
                <a:lnTo>
                  <a:pt x="4082" y="278"/>
                </a:lnTo>
                <a:lnTo>
                  <a:pt x="4083" y="265"/>
                </a:lnTo>
                <a:lnTo>
                  <a:pt x="4084" y="277"/>
                </a:lnTo>
                <a:lnTo>
                  <a:pt x="4085" y="278"/>
                </a:lnTo>
                <a:lnTo>
                  <a:pt x="4086" y="274"/>
                </a:lnTo>
                <a:lnTo>
                  <a:pt x="4087" y="274"/>
                </a:lnTo>
                <a:lnTo>
                  <a:pt x="4088" y="280"/>
                </a:lnTo>
                <a:lnTo>
                  <a:pt x="4089" y="278"/>
                </a:lnTo>
                <a:lnTo>
                  <a:pt x="4090" y="275"/>
                </a:lnTo>
                <a:lnTo>
                  <a:pt x="4091" y="281"/>
                </a:lnTo>
                <a:lnTo>
                  <a:pt x="4092" y="285"/>
                </a:lnTo>
                <a:lnTo>
                  <a:pt x="4093" y="282"/>
                </a:lnTo>
                <a:lnTo>
                  <a:pt x="4094" y="282"/>
                </a:lnTo>
                <a:lnTo>
                  <a:pt x="4095" y="285"/>
                </a:lnTo>
                <a:lnTo>
                  <a:pt x="4096" y="284"/>
                </a:lnTo>
                <a:lnTo>
                  <a:pt x="4097" y="284"/>
                </a:lnTo>
                <a:lnTo>
                  <a:pt x="4098" y="283"/>
                </a:lnTo>
                <a:lnTo>
                  <a:pt x="4099" y="279"/>
                </a:lnTo>
                <a:lnTo>
                  <a:pt x="4100" y="287"/>
                </a:lnTo>
                <a:lnTo>
                  <a:pt x="4101" y="279"/>
                </a:lnTo>
                <a:lnTo>
                  <a:pt x="4102" y="274"/>
                </a:lnTo>
                <a:lnTo>
                  <a:pt x="4103" y="279"/>
                </a:lnTo>
                <a:lnTo>
                  <a:pt x="4103" y="279"/>
                </a:lnTo>
                <a:lnTo>
                  <a:pt x="4104" y="286"/>
                </a:lnTo>
                <a:lnTo>
                  <a:pt x="4105" y="284"/>
                </a:lnTo>
                <a:lnTo>
                  <a:pt x="4106" y="280"/>
                </a:lnTo>
                <a:lnTo>
                  <a:pt x="4107" y="280"/>
                </a:lnTo>
                <a:lnTo>
                  <a:pt x="4108" y="283"/>
                </a:lnTo>
                <a:lnTo>
                  <a:pt x="4109" y="278"/>
                </a:lnTo>
                <a:lnTo>
                  <a:pt x="4110" y="274"/>
                </a:lnTo>
                <a:lnTo>
                  <a:pt x="4111" y="266"/>
                </a:lnTo>
                <a:lnTo>
                  <a:pt x="4112" y="238"/>
                </a:lnTo>
                <a:lnTo>
                  <a:pt x="4113" y="159"/>
                </a:lnTo>
                <a:lnTo>
                  <a:pt x="4114" y="74"/>
                </a:lnTo>
                <a:lnTo>
                  <a:pt x="4115" y="26"/>
                </a:lnTo>
                <a:lnTo>
                  <a:pt x="4116" y="16"/>
                </a:lnTo>
                <a:lnTo>
                  <a:pt x="4117" y="89"/>
                </a:lnTo>
                <a:lnTo>
                  <a:pt x="4118" y="101"/>
                </a:lnTo>
                <a:lnTo>
                  <a:pt x="4119" y="164"/>
                </a:lnTo>
                <a:lnTo>
                  <a:pt x="4120" y="244"/>
                </a:lnTo>
                <a:lnTo>
                  <a:pt x="4121" y="317"/>
                </a:lnTo>
                <a:lnTo>
                  <a:pt x="4122" y="334"/>
                </a:lnTo>
                <a:lnTo>
                  <a:pt x="4123" y="335"/>
                </a:lnTo>
                <a:lnTo>
                  <a:pt x="4124" y="322"/>
                </a:lnTo>
                <a:lnTo>
                  <a:pt x="4125" y="308"/>
                </a:lnTo>
                <a:lnTo>
                  <a:pt x="4126" y="304"/>
                </a:lnTo>
                <a:lnTo>
                  <a:pt x="4127" y="308"/>
                </a:lnTo>
                <a:lnTo>
                  <a:pt x="4128" y="309"/>
                </a:lnTo>
                <a:lnTo>
                  <a:pt x="4129" y="315"/>
                </a:lnTo>
                <a:lnTo>
                  <a:pt x="4130" y="311"/>
                </a:lnTo>
                <a:lnTo>
                  <a:pt x="4131" y="310"/>
                </a:lnTo>
                <a:lnTo>
                  <a:pt x="4132" y="320"/>
                </a:lnTo>
                <a:lnTo>
                  <a:pt x="4133" y="319"/>
                </a:lnTo>
                <a:lnTo>
                  <a:pt x="4134" y="323"/>
                </a:lnTo>
                <a:lnTo>
                  <a:pt x="4134" y="325"/>
                </a:lnTo>
                <a:lnTo>
                  <a:pt x="4135" y="321"/>
                </a:lnTo>
                <a:lnTo>
                  <a:pt x="4136" y="313"/>
                </a:lnTo>
                <a:lnTo>
                  <a:pt x="4137" y="326"/>
                </a:lnTo>
                <a:lnTo>
                  <a:pt x="4138" y="340"/>
                </a:lnTo>
                <a:lnTo>
                  <a:pt x="4139" y="344"/>
                </a:lnTo>
                <a:lnTo>
                  <a:pt x="4140" y="352"/>
                </a:lnTo>
                <a:lnTo>
                  <a:pt x="4141" y="356"/>
                </a:lnTo>
                <a:lnTo>
                  <a:pt x="4142" y="358"/>
                </a:lnTo>
                <a:lnTo>
                  <a:pt x="4143" y="365"/>
                </a:lnTo>
                <a:lnTo>
                  <a:pt x="4144" y="370"/>
                </a:lnTo>
                <a:lnTo>
                  <a:pt x="4145" y="370"/>
                </a:lnTo>
                <a:lnTo>
                  <a:pt x="4146" y="379"/>
                </a:lnTo>
                <a:lnTo>
                  <a:pt x="4147" y="383"/>
                </a:lnTo>
                <a:lnTo>
                  <a:pt x="4148" y="375"/>
                </a:lnTo>
                <a:lnTo>
                  <a:pt x="4149" y="370"/>
                </a:lnTo>
                <a:lnTo>
                  <a:pt x="4150" y="355"/>
                </a:lnTo>
                <a:lnTo>
                  <a:pt x="4151" y="339"/>
                </a:lnTo>
                <a:lnTo>
                  <a:pt x="4152" y="317"/>
                </a:lnTo>
                <a:lnTo>
                  <a:pt x="4153" y="301"/>
                </a:lnTo>
                <a:lnTo>
                  <a:pt x="4154" y="284"/>
                </a:lnTo>
                <a:lnTo>
                  <a:pt x="4155" y="278"/>
                </a:lnTo>
                <a:lnTo>
                  <a:pt x="4156" y="272"/>
                </a:lnTo>
                <a:lnTo>
                  <a:pt x="4157" y="270"/>
                </a:lnTo>
                <a:lnTo>
                  <a:pt x="4158" y="273"/>
                </a:lnTo>
                <a:lnTo>
                  <a:pt x="4159" y="270"/>
                </a:lnTo>
                <a:lnTo>
                  <a:pt x="4160" y="269"/>
                </a:lnTo>
                <a:lnTo>
                  <a:pt x="4161" y="274"/>
                </a:lnTo>
                <a:lnTo>
                  <a:pt x="4162" y="269"/>
                </a:lnTo>
                <a:lnTo>
                  <a:pt x="4163" y="263"/>
                </a:lnTo>
                <a:lnTo>
                  <a:pt x="4164" y="271"/>
                </a:lnTo>
                <a:lnTo>
                  <a:pt x="4165" y="277"/>
                </a:lnTo>
                <a:lnTo>
                  <a:pt x="4166" y="275"/>
                </a:lnTo>
                <a:lnTo>
                  <a:pt x="4166" y="279"/>
                </a:lnTo>
                <a:lnTo>
                  <a:pt x="4167" y="278"/>
                </a:lnTo>
                <a:lnTo>
                  <a:pt x="4168" y="278"/>
                </a:lnTo>
                <a:lnTo>
                  <a:pt x="4169" y="283"/>
                </a:lnTo>
                <a:lnTo>
                  <a:pt x="4170" y="282"/>
                </a:lnTo>
                <a:lnTo>
                  <a:pt x="4171" y="280"/>
                </a:lnTo>
                <a:lnTo>
                  <a:pt x="4172" y="288"/>
                </a:lnTo>
                <a:lnTo>
                  <a:pt x="4173" y="285"/>
                </a:lnTo>
                <a:lnTo>
                  <a:pt x="4174" y="280"/>
                </a:lnTo>
                <a:lnTo>
                  <a:pt x="4175" y="282"/>
                </a:lnTo>
                <a:lnTo>
                  <a:pt x="4176" y="284"/>
                </a:lnTo>
                <a:lnTo>
                  <a:pt x="4177" y="281"/>
                </a:lnTo>
                <a:lnTo>
                  <a:pt x="4178" y="274"/>
                </a:lnTo>
                <a:lnTo>
                  <a:pt x="4179" y="274"/>
                </a:lnTo>
                <a:lnTo>
                  <a:pt x="4180" y="274"/>
                </a:lnTo>
                <a:lnTo>
                  <a:pt x="4181" y="278"/>
                </a:lnTo>
                <a:lnTo>
                  <a:pt x="4182" y="283"/>
                </a:lnTo>
                <a:lnTo>
                  <a:pt x="4183" y="278"/>
                </a:lnTo>
                <a:lnTo>
                  <a:pt x="4184" y="278"/>
                </a:lnTo>
                <a:lnTo>
                  <a:pt x="4185" y="273"/>
                </a:lnTo>
                <a:lnTo>
                  <a:pt x="4186" y="270"/>
                </a:lnTo>
                <a:lnTo>
                  <a:pt x="4187" y="273"/>
                </a:lnTo>
                <a:lnTo>
                  <a:pt x="4188" y="269"/>
                </a:lnTo>
                <a:lnTo>
                  <a:pt x="4189" y="274"/>
                </a:lnTo>
                <a:lnTo>
                  <a:pt x="4190" y="273"/>
                </a:lnTo>
                <a:lnTo>
                  <a:pt x="4191" y="270"/>
                </a:lnTo>
                <a:lnTo>
                  <a:pt x="4192" y="273"/>
                </a:lnTo>
                <a:lnTo>
                  <a:pt x="4193" y="273"/>
                </a:lnTo>
                <a:lnTo>
                  <a:pt x="4194" y="276"/>
                </a:lnTo>
                <a:lnTo>
                  <a:pt x="4195" y="276"/>
                </a:lnTo>
                <a:lnTo>
                  <a:pt x="4196" y="275"/>
                </a:lnTo>
                <a:lnTo>
                  <a:pt x="4197" y="279"/>
                </a:lnTo>
                <a:lnTo>
                  <a:pt x="4197" y="278"/>
                </a:lnTo>
                <a:lnTo>
                  <a:pt x="4198" y="278"/>
                </a:lnTo>
                <a:lnTo>
                  <a:pt x="4199" y="281"/>
                </a:lnTo>
                <a:lnTo>
                  <a:pt x="4200" y="278"/>
                </a:lnTo>
                <a:lnTo>
                  <a:pt x="4201" y="277"/>
                </a:lnTo>
                <a:lnTo>
                  <a:pt x="4202" y="278"/>
                </a:lnTo>
                <a:lnTo>
                  <a:pt x="4203" y="275"/>
                </a:lnTo>
                <a:lnTo>
                  <a:pt x="4204" y="276"/>
                </a:lnTo>
                <a:lnTo>
                  <a:pt x="4205" y="276"/>
                </a:lnTo>
                <a:lnTo>
                  <a:pt x="4206" y="276"/>
                </a:lnTo>
                <a:lnTo>
                  <a:pt x="4207" y="274"/>
                </a:lnTo>
                <a:lnTo>
                  <a:pt x="4208" y="274"/>
                </a:lnTo>
                <a:lnTo>
                  <a:pt x="4209" y="274"/>
                </a:lnTo>
                <a:lnTo>
                  <a:pt x="4210" y="272"/>
                </a:lnTo>
                <a:lnTo>
                  <a:pt x="4211" y="272"/>
                </a:lnTo>
                <a:lnTo>
                  <a:pt x="4212" y="271"/>
                </a:lnTo>
                <a:lnTo>
                  <a:pt x="4213" y="263"/>
                </a:lnTo>
                <a:lnTo>
                  <a:pt x="4214" y="243"/>
                </a:lnTo>
                <a:lnTo>
                  <a:pt x="4215" y="189"/>
                </a:lnTo>
                <a:lnTo>
                  <a:pt x="4216" y="96"/>
                </a:lnTo>
                <a:lnTo>
                  <a:pt x="4217" y="26"/>
                </a:lnTo>
                <a:lnTo>
                  <a:pt x="4218" y="14"/>
                </a:lnTo>
                <a:lnTo>
                  <a:pt x="4219" y="58"/>
                </a:lnTo>
                <a:lnTo>
                  <a:pt x="4220" y="104"/>
                </a:lnTo>
                <a:lnTo>
                  <a:pt x="4221" y="149"/>
                </a:lnTo>
                <a:lnTo>
                  <a:pt x="4222" y="201"/>
                </a:lnTo>
                <a:lnTo>
                  <a:pt x="4223" y="321"/>
                </a:lnTo>
                <a:lnTo>
                  <a:pt x="4224" y="324"/>
                </a:lnTo>
                <a:lnTo>
                  <a:pt x="4225" y="320"/>
                </a:lnTo>
                <a:lnTo>
                  <a:pt x="4226" y="316"/>
                </a:lnTo>
                <a:lnTo>
                  <a:pt x="4227" y="302"/>
                </a:lnTo>
                <a:lnTo>
                  <a:pt x="4228" y="298"/>
                </a:lnTo>
                <a:lnTo>
                  <a:pt x="4228" y="302"/>
                </a:lnTo>
                <a:lnTo>
                  <a:pt x="4229" y="300"/>
                </a:lnTo>
                <a:lnTo>
                  <a:pt x="4230" y="304"/>
                </a:lnTo>
                <a:lnTo>
                  <a:pt x="4231" y="306"/>
                </a:lnTo>
                <a:lnTo>
                  <a:pt x="4232" y="309"/>
                </a:lnTo>
                <a:lnTo>
                  <a:pt x="4233" y="307"/>
                </a:lnTo>
                <a:lnTo>
                  <a:pt x="4234" y="312"/>
                </a:lnTo>
                <a:lnTo>
                  <a:pt x="4235" y="313"/>
                </a:lnTo>
                <a:lnTo>
                  <a:pt x="4236" y="317"/>
                </a:lnTo>
                <a:lnTo>
                  <a:pt x="4237" y="321"/>
                </a:lnTo>
                <a:lnTo>
                  <a:pt x="4238" y="319"/>
                </a:lnTo>
                <a:lnTo>
                  <a:pt x="4239" y="327"/>
                </a:lnTo>
                <a:lnTo>
                  <a:pt x="4240" y="333"/>
                </a:lnTo>
                <a:lnTo>
                  <a:pt x="4241" y="334"/>
                </a:lnTo>
                <a:lnTo>
                  <a:pt x="4242" y="340"/>
                </a:lnTo>
                <a:lnTo>
                  <a:pt x="4243" y="344"/>
                </a:lnTo>
                <a:lnTo>
                  <a:pt x="4244" y="349"/>
                </a:lnTo>
                <a:lnTo>
                  <a:pt x="4245" y="356"/>
                </a:lnTo>
                <a:lnTo>
                  <a:pt x="4246" y="365"/>
                </a:lnTo>
                <a:lnTo>
                  <a:pt x="4247" y="368"/>
                </a:lnTo>
                <a:lnTo>
                  <a:pt x="4248" y="370"/>
                </a:lnTo>
                <a:lnTo>
                  <a:pt x="4249" y="378"/>
                </a:lnTo>
                <a:lnTo>
                  <a:pt x="4250" y="378"/>
                </a:lnTo>
                <a:lnTo>
                  <a:pt x="4251" y="370"/>
                </a:lnTo>
                <a:lnTo>
                  <a:pt x="4252" y="364"/>
                </a:lnTo>
                <a:lnTo>
                  <a:pt x="4253" y="342"/>
                </a:lnTo>
                <a:lnTo>
                  <a:pt x="4254" y="326"/>
                </a:lnTo>
                <a:lnTo>
                  <a:pt x="4255" y="311"/>
                </a:lnTo>
                <a:lnTo>
                  <a:pt x="4256" y="292"/>
                </a:lnTo>
                <a:lnTo>
                  <a:pt x="4257" y="282"/>
                </a:lnTo>
                <a:lnTo>
                  <a:pt x="4258" y="277"/>
                </a:lnTo>
                <a:lnTo>
                  <a:pt x="4259" y="274"/>
                </a:lnTo>
                <a:lnTo>
                  <a:pt x="4259" y="269"/>
                </a:lnTo>
                <a:lnTo>
                  <a:pt x="4260" y="270"/>
                </a:lnTo>
                <a:lnTo>
                  <a:pt x="4261" y="269"/>
                </a:lnTo>
                <a:lnTo>
                  <a:pt x="4262" y="268"/>
                </a:lnTo>
                <a:lnTo>
                  <a:pt x="4263" y="271"/>
                </a:lnTo>
                <a:lnTo>
                  <a:pt x="4264" y="269"/>
                </a:lnTo>
                <a:lnTo>
                  <a:pt x="4265" y="270"/>
                </a:lnTo>
                <a:lnTo>
                  <a:pt x="4266" y="278"/>
                </a:lnTo>
                <a:lnTo>
                  <a:pt x="4267" y="278"/>
                </a:lnTo>
                <a:lnTo>
                  <a:pt x="4268" y="278"/>
                </a:lnTo>
                <a:lnTo>
                  <a:pt x="4269" y="282"/>
                </a:lnTo>
                <a:lnTo>
                  <a:pt x="4270" y="280"/>
                </a:lnTo>
                <a:lnTo>
                  <a:pt x="4271" y="278"/>
                </a:lnTo>
                <a:lnTo>
                  <a:pt x="4272" y="285"/>
                </a:lnTo>
                <a:lnTo>
                  <a:pt x="4273" y="288"/>
                </a:lnTo>
                <a:lnTo>
                  <a:pt x="4274" y="284"/>
                </a:lnTo>
                <a:lnTo>
                  <a:pt x="4275" y="287"/>
                </a:lnTo>
                <a:lnTo>
                  <a:pt x="4276" y="282"/>
                </a:lnTo>
                <a:lnTo>
                  <a:pt x="4277" y="283"/>
                </a:lnTo>
                <a:lnTo>
                  <a:pt x="4278" y="282"/>
                </a:lnTo>
                <a:lnTo>
                  <a:pt x="4279" y="279"/>
                </a:lnTo>
                <a:lnTo>
                  <a:pt x="4280" y="279"/>
                </a:lnTo>
                <a:lnTo>
                  <a:pt x="4281" y="279"/>
                </a:lnTo>
                <a:lnTo>
                  <a:pt x="4282" y="280"/>
                </a:lnTo>
                <a:lnTo>
                  <a:pt x="4283" y="278"/>
                </a:lnTo>
                <a:lnTo>
                  <a:pt x="4284" y="282"/>
                </a:lnTo>
                <a:lnTo>
                  <a:pt x="4285" y="280"/>
                </a:lnTo>
                <a:lnTo>
                  <a:pt x="4286" y="281"/>
                </a:lnTo>
                <a:lnTo>
                  <a:pt x="4287" y="277"/>
                </a:lnTo>
                <a:lnTo>
                  <a:pt x="4288" y="275"/>
                </a:lnTo>
                <a:lnTo>
                  <a:pt x="4289" y="269"/>
                </a:lnTo>
                <a:lnTo>
                  <a:pt x="4290" y="274"/>
                </a:lnTo>
                <a:lnTo>
                  <a:pt x="4291" y="273"/>
                </a:lnTo>
                <a:lnTo>
                  <a:pt x="4292" y="273"/>
                </a:lnTo>
                <a:lnTo>
                  <a:pt x="4293" y="269"/>
                </a:lnTo>
                <a:lnTo>
                  <a:pt x="4294" y="269"/>
                </a:lnTo>
                <a:lnTo>
                  <a:pt x="4295" y="272"/>
                </a:lnTo>
                <a:lnTo>
                  <a:pt x="4296" y="276"/>
                </a:lnTo>
                <a:lnTo>
                  <a:pt x="4297" y="273"/>
                </a:lnTo>
                <a:lnTo>
                  <a:pt x="4298" y="274"/>
                </a:lnTo>
                <a:lnTo>
                  <a:pt x="4298" y="281"/>
                </a:lnTo>
                <a:lnTo>
                  <a:pt x="4299" y="278"/>
                </a:lnTo>
                <a:lnTo>
                  <a:pt x="4300" y="277"/>
                </a:lnTo>
                <a:lnTo>
                  <a:pt x="4301" y="278"/>
                </a:lnTo>
                <a:lnTo>
                  <a:pt x="4302" y="280"/>
                </a:lnTo>
                <a:lnTo>
                  <a:pt x="4303" y="275"/>
                </a:lnTo>
                <a:lnTo>
                  <a:pt x="4304" y="278"/>
                </a:lnTo>
                <a:lnTo>
                  <a:pt x="4305" y="277"/>
                </a:lnTo>
                <a:lnTo>
                  <a:pt x="4306" y="275"/>
                </a:lnTo>
                <a:lnTo>
                  <a:pt x="4307" y="278"/>
                </a:lnTo>
                <a:lnTo>
                  <a:pt x="4308" y="278"/>
                </a:lnTo>
                <a:lnTo>
                  <a:pt x="4309" y="278"/>
                </a:lnTo>
                <a:lnTo>
                  <a:pt x="4310" y="280"/>
                </a:lnTo>
                <a:lnTo>
                  <a:pt x="4311" y="281"/>
                </a:lnTo>
                <a:lnTo>
                  <a:pt x="4312" y="277"/>
                </a:lnTo>
                <a:lnTo>
                  <a:pt x="4313" y="275"/>
                </a:lnTo>
                <a:lnTo>
                  <a:pt x="4314" y="277"/>
                </a:lnTo>
                <a:lnTo>
                  <a:pt x="4315" y="276"/>
                </a:lnTo>
                <a:lnTo>
                  <a:pt x="4316" y="271"/>
                </a:lnTo>
                <a:lnTo>
                  <a:pt x="4317" y="247"/>
                </a:lnTo>
                <a:lnTo>
                  <a:pt x="4318" y="200"/>
                </a:lnTo>
                <a:lnTo>
                  <a:pt x="4319" y="107"/>
                </a:lnTo>
                <a:lnTo>
                  <a:pt x="4320" y="29"/>
                </a:lnTo>
                <a:lnTo>
                  <a:pt x="4321" y="29"/>
                </a:lnTo>
                <a:lnTo>
                  <a:pt x="4322" y="89"/>
                </a:lnTo>
                <a:lnTo>
                  <a:pt x="4323" y="119"/>
                </a:lnTo>
                <a:lnTo>
                  <a:pt x="4324" y="177"/>
                </a:lnTo>
                <a:lnTo>
                  <a:pt x="4325" y="250"/>
                </a:lnTo>
                <a:lnTo>
                  <a:pt x="4326" y="325"/>
                </a:lnTo>
                <a:lnTo>
                  <a:pt x="4327" y="331"/>
                </a:lnTo>
                <a:lnTo>
                  <a:pt x="4328" y="329"/>
                </a:lnTo>
                <a:lnTo>
                  <a:pt x="4329" y="317"/>
                </a:lnTo>
                <a:lnTo>
                  <a:pt x="4329" y="307"/>
                </a:lnTo>
                <a:lnTo>
                  <a:pt x="4330" y="305"/>
                </a:lnTo>
                <a:lnTo>
                  <a:pt x="4331" y="305"/>
                </a:lnTo>
                <a:lnTo>
                  <a:pt x="4332" y="306"/>
                </a:lnTo>
                <a:lnTo>
                  <a:pt x="4333" y="313"/>
                </a:lnTo>
                <a:lnTo>
                  <a:pt x="4334" y="313"/>
                </a:lnTo>
                <a:lnTo>
                  <a:pt x="4335" y="311"/>
                </a:lnTo>
                <a:lnTo>
                  <a:pt x="4336" y="316"/>
                </a:lnTo>
                <a:lnTo>
                  <a:pt x="4337" y="317"/>
                </a:lnTo>
                <a:lnTo>
                  <a:pt x="4338" y="317"/>
                </a:lnTo>
                <a:lnTo>
                  <a:pt x="4339" y="325"/>
                </a:lnTo>
                <a:lnTo>
                  <a:pt x="4340" y="326"/>
                </a:lnTo>
                <a:lnTo>
                  <a:pt x="4341" y="333"/>
                </a:lnTo>
                <a:lnTo>
                  <a:pt x="4342" y="333"/>
                </a:lnTo>
                <a:lnTo>
                  <a:pt x="4343" y="336"/>
                </a:lnTo>
                <a:lnTo>
                  <a:pt x="4344" y="337"/>
                </a:lnTo>
                <a:lnTo>
                  <a:pt x="4345" y="350"/>
                </a:lnTo>
                <a:lnTo>
                  <a:pt x="4346" y="349"/>
                </a:lnTo>
                <a:lnTo>
                  <a:pt x="4347" y="352"/>
                </a:lnTo>
                <a:lnTo>
                  <a:pt x="4348" y="361"/>
                </a:lnTo>
                <a:lnTo>
                  <a:pt x="4349" y="372"/>
                </a:lnTo>
                <a:lnTo>
                  <a:pt x="4350" y="377"/>
                </a:lnTo>
                <a:lnTo>
                  <a:pt x="4351" y="372"/>
                </a:lnTo>
                <a:lnTo>
                  <a:pt x="4352" y="376"/>
                </a:lnTo>
                <a:lnTo>
                  <a:pt x="4353" y="374"/>
                </a:lnTo>
                <a:lnTo>
                  <a:pt x="4354" y="369"/>
                </a:lnTo>
                <a:lnTo>
                  <a:pt x="4355" y="356"/>
                </a:lnTo>
                <a:lnTo>
                  <a:pt x="4356" y="338"/>
                </a:lnTo>
                <a:lnTo>
                  <a:pt x="4357" y="327"/>
                </a:lnTo>
                <a:lnTo>
                  <a:pt x="4358" y="313"/>
                </a:lnTo>
                <a:lnTo>
                  <a:pt x="4359" y="293"/>
                </a:lnTo>
                <a:lnTo>
                  <a:pt x="4360" y="287"/>
                </a:lnTo>
                <a:lnTo>
                  <a:pt x="4360" y="284"/>
                </a:lnTo>
                <a:lnTo>
                  <a:pt x="4361" y="276"/>
                </a:lnTo>
                <a:lnTo>
                  <a:pt x="4362" y="278"/>
                </a:lnTo>
                <a:lnTo>
                  <a:pt x="4363" y="278"/>
                </a:lnTo>
                <a:lnTo>
                  <a:pt x="4364" y="278"/>
                </a:lnTo>
                <a:lnTo>
                  <a:pt x="4365" y="278"/>
                </a:lnTo>
                <a:lnTo>
                  <a:pt x="4366" y="282"/>
                </a:lnTo>
                <a:lnTo>
                  <a:pt x="4367" y="279"/>
                </a:lnTo>
                <a:lnTo>
                  <a:pt x="4368" y="278"/>
                </a:lnTo>
                <a:lnTo>
                  <a:pt x="4369" y="281"/>
                </a:lnTo>
                <a:lnTo>
                  <a:pt x="4370" y="278"/>
                </a:lnTo>
                <a:lnTo>
                  <a:pt x="4371" y="283"/>
                </a:lnTo>
                <a:lnTo>
                  <a:pt x="4372" y="285"/>
                </a:lnTo>
                <a:lnTo>
                  <a:pt x="4373" y="283"/>
                </a:lnTo>
                <a:lnTo>
                  <a:pt x="4374" y="289"/>
                </a:lnTo>
                <a:lnTo>
                  <a:pt x="4375" y="290"/>
                </a:lnTo>
                <a:lnTo>
                  <a:pt x="4376" y="291"/>
                </a:lnTo>
                <a:lnTo>
                  <a:pt x="4377" y="289"/>
                </a:lnTo>
                <a:lnTo>
                  <a:pt x="4378" y="289"/>
                </a:lnTo>
                <a:lnTo>
                  <a:pt x="4379" y="286"/>
                </a:lnTo>
                <a:lnTo>
                  <a:pt x="4380" y="290"/>
                </a:lnTo>
                <a:lnTo>
                  <a:pt x="4381" y="282"/>
                </a:lnTo>
                <a:lnTo>
                  <a:pt x="4382" y="285"/>
                </a:lnTo>
                <a:lnTo>
                  <a:pt x="4383" y="287"/>
                </a:lnTo>
                <a:lnTo>
                  <a:pt x="4384" y="286"/>
                </a:lnTo>
                <a:lnTo>
                  <a:pt x="4385" y="285"/>
                </a:lnTo>
                <a:lnTo>
                  <a:pt x="4386" y="286"/>
                </a:lnTo>
                <a:lnTo>
                  <a:pt x="4387" y="281"/>
                </a:lnTo>
                <a:lnTo>
                  <a:pt x="4388" y="279"/>
                </a:lnTo>
                <a:lnTo>
                  <a:pt x="4389" y="287"/>
                </a:lnTo>
                <a:lnTo>
                  <a:pt x="4390" y="283"/>
                </a:lnTo>
                <a:lnTo>
                  <a:pt x="4391" y="280"/>
                </a:lnTo>
                <a:lnTo>
                  <a:pt x="4392" y="282"/>
                </a:lnTo>
                <a:lnTo>
                  <a:pt x="4392" y="280"/>
                </a:lnTo>
                <a:lnTo>
                  <a:pt x="4393" y="269"/>
                </a:lnTo>
                <a:lnTo>
                  <a:pt x="4394" y="278"/>
                </a:lnTo>
                <a:lnTo>
                  <a:pt x="4395" y="273"/>
                </a:lnTo>
                <a:lnTo>
                  <a:pt x="4396" y="277"/>
                </a:lnTo>
                <a:lnTo>
                  <a:pt x="4397" y="275"/>
                </a:lnTo>
                <a:lnTo>
                  <a:pt x="4398" y="278"/>
                </a:lnTo>
                <a:lnTo>
                  <a:pt x="4399" y="283"/>
                </a:lnTo>
                <a:lnTo>
                  <a:pt x="4400" y="282"/>
                </a:lnTo>
                <a:lnTo>
                  <a:pt x="4401" y="280"/>
                </a:lnTo>
                <a:lnTo>
                  <a:pt x="4402" y="282"/>
                </a:lnTo>
                <a:lnTo>
                  <a:pt x="4403" y="287"/>
                </a:lnTo>
                <a:lnTo>
                  <a:pt x="4404" y="283"/>
                </a:lnTo>
                <a:lnTo>
                  <a:pt x="4405" y="274"/>
                </a:lnTo>
                <a:lnTo>
                  <a:pt x="4406" y="285"/>
                </a:lnTo>
                <a:lnTo>
                  <a:pt x="4407" y="283"/>
                </a:lnTo>
                <a:lnTo>
                  <a:pt x="4408" y="282"/>
                </a:lnTo>
                <a:lnTo>
                  <a:pt x="4409" y="279"/>
                </a:lnTo>
                <a:lnTo>
                  <a:pt x="4410" y="286"/>
                </a:lnTo>
                <a:lnTo>
                  <a:pt x="4411" y="281"/>
                </a:lnTo>
                <a:lnTo>
                  <a:pt x="4412" y="278"/>
                </a:lnTo>
                <a:lnTo>
                  <a:pt x="4413" y="287"/>
                </a:lnTo>
                <a:lnTo>
                  <a:pt x="4414" y="276"/>
                </a:lnTo>
                <a:lnTo>
                  <a:pt x="4415" y="278"/>
                </a:lnTo>
                <a:lnTo>
                  <a:pt x="4416" y="282"/>
                </a:lnTo>
                <a:lnTo>
                  <a:pt x="4417" y="278"/>
                </a:lnTo>
                <a:lnTo>
                  <a:pt x="4418" y="286"/>
                </a:lnTo>
                <a:lnTo>
                  <a:pt x="4419" y="275"/>
                </a:lnTo>
                <a:lnTo>
                  <a:pt x="4420" y="256"/>
                </a:lnTo>
                <a:lnTo>
                  <a:pt x="4421" y="226"/>
                </a:lnTo>
                <a:lnTo>
                  <a:pt x="4422" y="143"/>
                </a:lnTo>
                <a:lnTo>
                  <a:pt x="4423" y="51"/>
                </a:lnTo>
                <a:lnTo>
                  <a:pt x="4423" y="17"/>
                </a:lnTo>
                <a:lnTo>
                  <a:pt x="4424" y="32"/>
                </a:lnTo>
                <a:lnTo>
                  <a:pt x="4425" y="108"/>
                </a:lnTo>
                <a:lnTo>
                  <a:pt x="4426" y="127"/>
                </a:lnTo>
                <a:lnTo>
                  <a:pt x="4427" y="190"/>
                </a:lnTo>
                <a:lnTo>
                  <a:pt x="4428" y="309"/>
                </a:lnTo>
                <a:lnTo>
                  <a:pt x="4429" y="326"/>
                </a:lnTo>
                <a:lnTo>
                  <a:pt x="4430" y="325"/>
                </a:lnTo>
                <a:lnTo>
                  <a:pt x="4431" y="318"/>
                </a:lnTo>
                <a:lnTo>
                  <a:pt x="4432" y="317"/>
                </a:lnTo>
                <a:lnTo>
                  <a:pt x="4433" y="310"/>
                </a:lnTo>
                <a:lnTo>
                  <a:pt x="4434" y="304"/>
                </a:lnTo>
                <a:lnTo>
                  <a:pt x="4435" y="308"/>
                </a:lnTo>
                <a:lnTo>
                  <a:pt x="4436" y="306"/>
                </a:lnTo>
                <a:lnTo>
                  <a:pt x="4437" y="311"/>
                </a:lnTo>
                <a:lnTo>
                  <a:pt x="4438" y="308"/>
                </a:lnTo>
                <a:lnTo>
                  <a:pt x="4439" y="315"/>
                </a:lnTo>
                <a:lnTo>
                  <a:pt x="4440" y="317"/>
                </a:lnTo>
                <a:lnTo>
                  <a:pt x="4441" y="323"/>
                </a:lnTo>
                <a:lnTo>
                  <a:pt x="4442" y="326"/>
                </a:lnTo>
                <a:lnTo>
                  <a:pt x="4443" y="325"/>
                </a:lnTo>
                <a:lnTo>
                  <a:pt x="4444" y="328"/>
                </a:lnTo>
                <a:lnTo>
                  <a:pt x="4445" y="337"/>
                </a:lnTo>
                <a:lnTo>
                  <a:pt x="4446" y="336"/>
                </a:lnTo>
                <a:lnTo>
                  <a:pt x="4447" y="342"/>
                </a:lnTo>
                <a:lnTo>
                  <a:pt x="4448" y="343"/>
                </a:lnTo>
                <a:lnTo>
                  <a:pt x="4449" y="352"/>
                </a:lnTo>
                <a:lnTo>
                  <a:pt x="4450" y="356"/>
                </a:lnTo>
                <a:lnTo>
                  <a:pt x="4451" y="368"/>
                </a:lnTo>
                <a:lnTo>
                  <a:pt x="4452" y="368"/>
                </a:lnTo>
                <a:lnTo>
                  <a:pt x="4453" y="379"/>
                </a:lnTo>
                <a:lnTo>
                  <a:pt x="4454" y="382"/>
                </a:lnTo>
                <a:lnTo>
                  <a:pt x="4454" y="379"/>
                </a:lnTo>
                <a:lnTo>
                  <a:pt x="4455" y="382"/>
                </a:lnTo>
                <a:lnTo>
                  <a:pt x="4456" y="379"/>
                </a:lnTo>
                <a:lnTo>
                  <a:pt x="4457" y="366"/>
                </a:lnTo>
                <a:lnTo>
                  <a:pt x="4458" y="351"/>
                </a:lnTo>
                <a:lnTo>
                  <a:pt x="4459" y="339"/>
                </a:lnTo>
                <a:lnTo>
                  <a:pt x="4460" y="317"/>
                </a:lnTo>
                <a:lnTo>
                  <a:pt x="4461" y="308"/>
                </a:lnTo>
                <a:lnTo>
                  <a:pt x="4462" y="295"/>
                </a:lnTo>
                <a:lnTo>
                  <a:pt x="4463" y="282"/>
                </a:lnTo>
                <a:lnTo>
                  <a:pt x="4464" y="282"/>
                </a:lnTo>
                <a:lnTo>
                  <a:pt x="4465" y="282"/>
                </a:lnTo>
                <a:lnTo>
                  <a:pt x="4466" y="280"/>
                </a:lnTo>
                <a:lnTo>
                  <a:pt x="4467" y="282"/>
                </a:lnTo>
                <a:lnTo>
                  <a:pt x="4468" y="281"/>
                </a:lnTo>
                <a:lnTo>
                  <a:pt x="4469" y="276"/>
                </a:lnTo>
                <a:lnTo>
                  <a:pt x="4470" y="278"/>
                </a:lnTo>
                <a:lnTo>
                  <a:pt x="4471" y="282"/>
                </a:lnTo>
                <a:lnTo>
                  <a:pt x="4472" y="282"/>
                </a:lnTo>
                <a:lnTo>
                  <a:pt x="4473" y="287"/>
                </a:lnTo>
                <a:lnTo>
                  <a:pt x="4474" y="286"/>
                </a:lnTo>
                <a:lnTo>
                  <a:pt x="4475" y="285"/>
                </a:lnTo>
                <a:lnTo>
                  <a:pt x="4476" y="285"/>
                </a:lnTo>
                <a:lnTo>
                  <a:pt x="4477" y="289"/>
                </a:lnTo>
                <a:lnTo>
                  <a:pt x="4478" y="288"/>
                </a:lnTo>
                <a:lnTo>
                  <a:pt x="4479" y="282"/>
                </a:lnTo>
                <a:lnTo>
                  <a:pt x="4480" y="287"/>
                </a:lnTo>
                <a:lnTo>
                  <a:pt x="4481" y="288"/>
                </a:lnTo>
                <a:lnTo>
                  <a:pt x="4482" y="283"/>
                </a:lnTo>
                <a:lnTo>
                  <a:pt x="4483" y="286"/>
                </a:lnTo>
                <a:lnTo>
                  <a:pt x="4484" y="287"/>
                </a:lnTo>
                <a:lnTo>
                  <a:pt x="4485" y="283"/>
                </a:lnTo>
                <a:lnTo>
                  <a:pt x="4485" y="286"/>
                </a:lnTo>
                <a:lnTo>
                  <a:pt x="4486" y="282"/>
                </a:lnTo>
                <a:lnTo>
                  <a:pt x="4487" y="282"/>
                </a:lnTo>
                <a:lnTo>
                  <a:pt x="4488" y="280"/>
                </a:lnTo>
                <a:lnTo>
                  <a:pt x="4489" y="282"/>
                </a:lnTo>
                <a:lnTo>
                  <a:pt x="4490" y="282"/>
                </a:lnTo>
                <a:lnTo>
                  <a:pt x="4491" y="283"/>
                </a:lnTo>
                <a:lnTo>
                  <a:pt x="4492" y="283"/>
                </a:lnTo>
                <a:lnTo>
                  <a:pt x="4493" y="280"/>
                </a:lnTo>
                <a:lnTo>
                  <a:pt x="4494" y="278"/>
                </a:lnTo>
                <a:lnTo>
                  <a:pt x="4495" y="274"/>
                </a:lnTo>
                <a:lnTo>
                  <a:pt x="4496" y="274"/>
                </a:lnTo>
                <a:lnTo>
                  <a:pt x="4497" y="276"/>
                </a:lnTo>
                <a:lnTo>
                  <a:pt x="4498" y="265"/>
                </a:lnTo>
                <a:lnTo>
                  <a:pt x="4499" y="274"/>
                </a:lnTo>
                <a:lnTo>
                  <a:pt x="4500" y="273"/>
                </a:lnTo>
                <a:lnTo>
                  <a:pt x="4501" y="275"/>
                </a:lnTo>
                <a:lnTo>
                  <a:pt x="4502" y="279"/>
                </a:lnTo>
                <a:lnTo>
                  <a:pt x="4503" y="278"/>
                </a:lnTo>
                <a:lnTo>
                  <a:pt x="4504" y="282"/>
                </a:lnTo>
                <a:lnTo>
                  <a:pt x="4505" y="277"/>
                </a:lnTo>
                <a:lnTo>
                  <a:pt x="4506" y="282"/>
                </a:lnTo>
                <a:lnTo>
                  <a:pt x="4507" y="274"/>
                </a:lnTo>
                <a:lnTo>
                  <a:pt x="4508" y="274"/>
                </a:lnTo>
                <a:lnTo>
                  <a:pt x="4509" y="278"/>
                </a:lnTo>
                <a:lnTo>
                  <a:pt x="4510" y="278"/>
                </a:lnTo>
                <a:lnTo>
                  <a:pt x="4511" y="278"/>
                </a:lnTo>
                <a:lnTo>
                  <a:pt x="4512" y="278"/>
                </a:lnTo>
                <a:lnTo>
                  <a:pt x="4513" y="275"/>
                </a:lnTo>
                <a:lnTo>
                  <a:pt x="4514" y="275"/>
                </a:lnTo>
                <a:lnTo>
                  <a:pt x="4515" y="274"/>
                </a:lnTo>
                <a:lnTo>
                  <a:pt x="4516" y="275"/>
                </a:lnTo>
                <a:lnTo>
                  <a:pt x="4516" y="272"/>
                </a:lnTo>
                <a:lnTo>
                  <a:pt x="4517" y="278"/>
                </a:lnTo>
                <a:lnTo>
                  <a:pt x="4518" y="278"/>
                </a:lnTo>
                <a:lnTo>
                  <a:pt x="4519" y="274"/>
                </a:lnTo>
                <a:lnTo>
                  <a:pt x="4520" y="277"/>
                </a:lnTo>
                <a:lnTo>
                  <a:pt x="4521" y="268"/>
                </a:lnTo>
                <a:lnTo>
                  <a:pt x="4522" y="254"/>
                </a:lnTo>
                <a:lnTo>
                  <a:pt x="4523" y="222"/>
                </a:lnTo>
                <a:lnTo>
                  <a:pt x="4524" y="153"/>
                </a:lnTo>
                <a:lnTo>
                  <a:pt x="4525" y="61"/>
                </a:lnTo>
                <a:lnTo>
                  <a:pt x="4526" y="46"/>
                </a:lnTo>
                <a:lnTo>
                  <a:pt x="4527" y="92"/>
                </a:lnTo>
                <a:lnTo>
                  <a:pt x="4528" y="173"/>
                </a:lnTo>
                <a:lnTo>
                  <a:pt x="4529" y="203"/>
                </a:lnTo>
                <a:lnTo>
                  <a:pt x="4530" y="264"/>
                </a:lnTo>
                <a:lnTo>
                  <a:pt x="4531" y="325"/>
                </a:lnTo>
                <a:lnTo>
                  <a:pt x="4532" y="336"/>
                </a:lnTo>
                <a:lnTo>
                  <a:pt x="4533" y="330"/>
                </a:lnTo>
                <a:lnTo>
                  <a:pt x="4534" y="317"/>
                </a:lnTo>
                <a:lnTo>
                  <a:pt x="4535" y="318"/>
                </a:lnTo>
                <a:lnTo>
                  <a:pt x="4536" y="308"/>
                </a:lnTo>
                <a:lnTo>
                  <a:pt x="4537" y="299"/>
                </a:lnTo>
                <a:lnTo>
                  <a:pt x="4538" y="304"/>
                </a:lnTo>
                <a:lnTo>
                  <a:pt x="4539" y="300"/>
                </a:lnTo>
                <a:lnTo>
                  <a:pt x="4540" y="300"/>
                </a:lnTo>
                <a:lnTo>
                  <a:pt x="4541" y="307"/>
                </a:lnTo>
                <a:lnTo>
                  <a:pt x="4542" y="304"/>
                </a:lnTo>
                <a:lnTo>
                  <a:pt x="4543" y="310"/>
                </a:lnTo>
                <a:lnTo>
                  <a:pt x="4544" y="315"/>
                </a:lnTo>
                <a:lnTo>
                  <a:pt x="4545" y="321"/>
                </a:lnTo>
                <a:lnTo>
                  <a:pt x="4546" y="318"/>
                </a:lnTo>
                <a:lnTo>
                  <a:pt x="4547" y="317"/>
                </a:lnTo>
                <a:lnTo>
                  <a:pt x="4547" y="326"/>
                </a:lnTo>
                <a:lnTo>
                  <a:pt x="4548" y="326"/>
                </a:lnTo>
                <a:lnTo>
                  <a:pt x="4549" y="328"/>
                </a:lnTo>
                <a:lnTo>
                  <a:pt x="4550" y="329"/>
                </a:lnTo>
                <a:lnTo>
                  <a:pt x="4551" y="339"/>
                </a:lnTo>
                <a:lnTo>
                  <a:pt x="4552" y="343"/>
                </a:lnTo>
                <a:lnTo>
                  <a:pt x="4553" y="356"/>
                </a:lnTo>
                <a:lnTo>
                  <a:pt x="4554" y="357"/>
                </a:lnTo>
                <a:lnTo>
                  <a:pt x="4555" y="369"/>
                </a:lnTo>
                <a:lnTo>
                  <a:pt x="4556" y="372"/>
                </a:lnTo>
                <a:lnTo>
                  <a:pt x="4557" y="364"/>
                </a:lnTo>
                <a:lnTo>
                  <a:pt x="4558" y="375"/>
                </a:lnTo>
                <a:lnTo>
                  <a:pt x="4559" y="368"/>
                </a:lnTo>
                <a:lnTo>
                  <a:pt x="4560" y="359"/>
                </a:lnTo>
                <a:lnTo>
                  <a:pt x="4561" y="349"/>
                </a:lnTo>
                <a:lnTo>
                  <a:pt x="4562" y="337"/>
                </a:lnTo>
                <a:lnTo>
                  <a:pt x="4563" y="320"/>
                </a:lnTo>
                <a:lnTo>
                  <a:pt x="4564" y="307"/>
                </a:lnTo>
                <a:lnTo>
                  <a:pt x="4565" y="292"/>
                </a:lnTo>
                <a:lnTo>
                  <a:pt x="4566" y="285"/>
                </a:lnTo>
                <a:lnTo>
                  <a:pt x="4567" y="279"/>
                </a:lnTo>
                <a:lnTo>
                  <a:pt x="4568" y="281"/>
                </a:lnTo>
                <a:lnTo>
                  <a:pt x="4569" y="278"/>
                </a:lnTo>
                <a:lnTo>
                  <a:pt x="4570" y="287"/>
                </a:lnTo>
                <a:lnTo>
                  <a:pt x="4571" y="293"/>
                </a:lnTo>
                <a:lnTo>
                  <a:pt x="4572" y="289"/>
                </a:lnTo>
                <a:lnTo>
                  <a:pt x="4573" y="284"/>
                </a:lnTo>
                <a:lnTo>
                  <a:pt x="4574" y="287"/>
                </a:lnTo>
                <a:lnTo>
                  <a:pt x="4575" y="290"/>
                </a:lnTo>
                <a:lnTo>
                  <a:pt x="4576" y="284"/>
                </a:lnTo>
                <a:lnTo>
                  <a:pt x="4577" y="289"/>
                </a:lnTo>
                <a:lnTo>
                  <a:pt x="4578" y="288"/>
                </a:lnTo>
                <a:lnTo>
                  <a:pt x="4578" y="295"/>
                </a:lnTo>
                <a:lnTo>
                  <a:pt x="4579" y="294"/>
                </a:lnTo>
                <a:lnTo>
                  <a:pt x="4580" y="294"/>
                </a:lnTo>
                <a:lnTo>
                  <a:pt x="4581" y="295"/>
                </a:lnTo>
                <a:lnTo>
                  <a:pt x="4582" y="291"/>
                </a:lnTo>
                <a:lnTo>
                  <a:pt x="4583" y="291"/>
                </a:lnTo>
                <a:lnTo>
                  <a:pt x="4584" y="291"/>
                </a:lnTo>
                <a:lnTo>
                  <a:pt x="4585" y="295"/>
                </a:lnTo>
                <a:lnTo>
                  <a:pt x="4586" y="295"/>
                </a:lnTo>
                <a:lnTo>
                  <a:pt x="4587" y="284"/>
                </a:lnTo>
                <a:lnTo>
                  <a:pt x="4588" y="283"/>
                </a:lnTo>
                <a:lnTo>
                  <a:pt x="4589" y="284"/>
                </a:lnTo>
                <a:lnTo>
                  <a:pt x="4590" y="283"/>
                </a:lnTo>
                <a:lnTo>
                  <a:pt x="4591" y="282"/>
                </a:lnTo>
                <a:lnTo>
                  <a:pt x="4592" y="278"/>
                </a:lnTo>
                <a:lnTo>
                  <a:pt x="4593" y="282"/>
                </a:lnTo>
                <a:lnTo>
                  <a:pt x="4594" y="286"/>
                </a:lnTo>
                <a:lnTo>
                  <a:pt x="4595" y="282"/>
                </a:lnTo>
                <a:lnTo>
                  <a:pt x="4596" y="277"/>
                </a:lnTo>
                <a:lnTo>
                  <a:pt x="4597" y="277"/>
                </a:lnTo>
                <a:lnTo>
                  <a:pt x="4598" y="262"/>
                </a:lnTo>
                <a:lnTo>
                  <a:pt x="4599" y="241"/>
                </a:lnTo>
                <a:lnTo>
                  <a:pt x="4600" y="232"/>
                </a:lnTo>
                <a:lnTo>
                  <a:pt x="4601" y="156"/>
                </a:lnTo>
                <a:lnTo>
                  <a:pt x="4602" y="62"/>
                </a:lnTo>
                <a:lnTo>
                  <a:pt x="4603" y="82"/>
                </a:lnTo>
                <a:lnTo>
                  <a:pt x="4604" y="124"/>
                </a:lnTo>
                <a:lnTo>
                  <a:pt x="4605" y="185"/>
                </a:lnTo>
                <a:lnTo>
                  <a:pt x="4606" y="225"/>
                </a:lnTo>
                <a:lnTo>
                  <a:pt x="4607" y="286"/>
                </a:lnTo>
                <a:lnTo>
                  <a:pt x="4608" y="319"/>
                </a:lnTo>
                <a:lnTo>
                  <a:pt x="4609" y="330"/>
                </a:lnTo>
                <a:lnTo>
                  <a:pt x="4609" y="321"/>
                </a:lnTo>
                <a:lnTo>
                  <a:pt x="4610" y="315"/>
                </a:lnTo>
                <a:lnTo>
                  <a:pt x="4611" y="307"/>
                </a:lnTo>
                <a:lnTo>
                  <a:pt x="4612" y="295"/>
                </a:lnTo>
                <a:lnTo>
                  <a:pt x="4613" y="300"/>
                </a:lnTo>
                <a:lnTo>
                  <a:pt x="4614" y="295"/>
                </a:lnTo>
                <a:lnTo>
                  <a:pt x="4615" y="295"/>
                </a:lnTo>
                <a:lnTo>
                  <a:pt x="4616" y="297"/>
                </a:lnTo>
                <a:lnTo>
                  <a:pt x="4617" y="300"/>
                </a:lnTo>
                <a:lnTo>
                  <a:pt x="4618" y="300"/>
                </a:lnTo>
                <a:lnTo>
                  <a:pt x="4619" y="307"/>
                </a:lnTo>
                <a:lnTo>
                  <a:pt x="4620" y="307"/>
                </a:lnTo>
                <a:lnTo>
                  <a:pt x="4621" y="305"/>
                </a:lnTo>
                <a:lnTo>
                  <a:pt x="4622" y="310"/>
                </a:lnTo>
                <a:lnTo>
                  <a:pt x="4623" y="312"/>
                </a:lnTo>
                <a:lnTo>
                  <a:pt x="4624" y="310"/>
                </a:lnTo>
                <a:lnTo>
                  <a:pt x="4625" y="317"/>
                </a:lnTo>
                <a:lnTo>
                  <a:pt x="4626" y="320"/>
                </a:lnTo>
                <a:lnTo>
                  <a:pt x="4627" y="322"/>
                </a:lnTo>
                <a:lnTo>
                  <a:pt x="4628" y="332"/>
                </a:lnTo>
                <a:lnTo>
                  <a:pt x="4629" y="337"/>
                </a:lnTo>
                <a:lnTo>
                  <a:pt x="4630" y="334"/>
                </a:lnTo>
                <a:lnTo>
                  <a:pt x="4631" y="339"/>
                </a:lnTo>
                <a:lnTo>
                  <a:pt x="4632" y="342"/>
                </a:lnTo>
                <a:lnTo>
                  <a:pt x="4633" y="340"/>
                </a:lnTo>
                <a:lnTo>
                  <a:pt x="4634" y="345"/>
                </a:lnTo>
                <a:lnTo>
                  <a:pt x="4635" y="339"/>
                </a:lnTo>
                <a:lnTo>
                  <a:pt x="4636" y="330"/>
                </a:lnTo>
                <a:lnTo>
                  <a:pt x="4637" y="321"/>
                </a:lnTo>
                <a:lnTo>
                  <a:pt x="4638" y="308"/>
                </a:lnTo>
                <a:lnTo>
                  <a:pt x="4639" y="295"/>
                </a:lnTo>
                <a:lnTo>
                  <a:pt x="4640" y="285"/>
                </a:lnTo>
                <a:lnTo>
                  <a:pt x="4641" y="286"/>
                </a:lnTo>
                <a:lnTo>
                  <a:pt x="4641" y="282"/>
                </a:lnTo>
                <a:lnTo>
                  <a:pt x="4642" y="286"/>
                </a:lnTo>
                <a:lnTo>
                  <a:pt x="4643" y="288"/>
                </a:lnTo>
                <a:lnTo>
                  <a:pt x="4644" y="287"/>
                </a:lnTo>
                <a:lnTo>
                  <a:pt x="4645" y="294"/>
                </a:lnTo>
                <a:lnTo>
                  <a:pt x="4646" y="291"/>
                </a:lnTo>
                <a:lnTo>
                  <a:pt x="4647" y="287"/>
                </a:lnTo>
                <a:lnTo>
                  <a:pt x="4648" y="291"/>
                </a:lnTo>
                <a:lnTo>
                  <a:pt x="4649" y="292"/>
                </a:lnTo>
                <a:lnTo>
                  <a:pt x="4650" y="288"/>
                </a:lnTo>
                <a:lnTo>
                  <a:pt x="4651" y="288"/>
                </a:lnTo>
                <a:lnTo>
                  <a:pt x="4652" y="293"/>
                </a:lnTo>
                <a:lnTo>
                  <a:pt x="4653" y="294"/>
                </a:lnTo>
                <a:lnTo>
                  <a:pt x="4654" y="291"/>
                </a:lnTo>
                <a:lnTo>
                  <a:pt x="4655" y="285"/>
                </a:lnTo>
                <a:lnTo>
                  <a:pt x="4656" y="286"/>
                </a:lnTo>
                <a:lnTo>
                  <a:pt x="4657" y="284"/>
                </a:lnTo>
                <a:lnTo>
                  <a:pt x="4658" y="286"/>
                </a:lnTo>
                <a:lnTo>
                  <a:pt x="4659" y="279"/>
                </a:lnTo>
                <a:lnTo>
                  <a:pt x="4660" y="282"/>
                </a:lnTo>
                <a:lnTo>
                  <a:pt x="4661" y="284"/>
                </a:lnTo>
                <a:lnTo>
                  <a:pt x="4662" y="279"/>
                </a:lnTo>
                <a:lnTo>
                  <a:pt x="4663" y="278"/>
                </a:lnTo>
                <a:lnTo>
                  <a:pt x="4664" y="278"/>
                </a:lnTo>
                <a:lnTo>
                  <a:pt x="4665" y="276"/>
                </a:lnTo>
                <a:lnTo>
                  <a:pt x="4666" y="275"/>
                </a:lnTo>
                <a:lnTo>
                  <a:pt x="4667" y="277"/>
                </a:lnTo>
                <a:lnTo>
                  <a:pt x="4668" y="274"/>
                </a:lnTo>
                <a:lnTo>
                  <a:pt x="4669" y="271"/>
                </a:lnTo>
                <a:lnTo>
                  <a:pt x="4670" y="277"/>
                </a:lnTo>
                <a:lnTo>
                  <a:pt x="4671" y="279"/>
                </a:lnTo>
                <a:lnTo>
                  <a:pt x="4672" y="278"/>
                </a:lnTo>
                <a:lnTo>
                  <a:pt x="4672" y="280"/>
                </a:lnTo>
                <a:lnTo>
                  <a:pt x="4673" y="275"/>
                </a:lnTo>
                <a:lnTo>
                  <a:pt x="4674" y="276"/>
                </a:lnTo>
                <a:lnTo>
                  <a:pt x="4675" y="278"/>
                </a:lnTo>
                <a:lnTo>
                  <a:pt x="4676" y="276"/>
                </a:lnTo>
                <a:lnTo>
                  <a:pt x="4677" y="279"/>
                </a:lnTo>
                <a:lnTo>
                  <a:pt x="4678" y="278"/>
                </a:lnTo>
                <a:lnTo>
                  <a:pt x="4679" y="275"/>
                </a:lnTo>
                <a:lnTo>
                  <a:pt x="4680" y="278"/>
                </a:lnTo>
                <a:lnTo>
                  <a:pt x="4681" y="274"/>
                </a:lnTo>
                <a:lnTo>
                  <a:pt x="4682" y="272"/>
                </a:lnTo>
                <a:lnTo>
                  <a:pt x="4683" y="272"/>
                </a:lnTo>
                <a:lnTo>
                  <a:pt x="4684" y="274"/>
                </a:lnTo>
                <a:lnTo>
                  <a:pt x="4685" y="274"/>
                </a:lnTo>
                <a:lnTo>
                  <a:pt x="4686" y="274"/>
                </a:lnTo>
                <a:lnTo>
                  <a:pt x="4687" y="274"/>
                </a:lnTo>
                <a:lnTo>
                  <a:pt x="4688" y="273"/>
                </a:lnTo>
                <a:lnTo>
                  <a:pt x="4689" y="270"/>
                </a:lnTo>
                <a:lnTo>
                  <a:pt x="4690" y="274"/>
                </a:lnTo>
                <a:lnTo>
                  <a:pt x="4691" y="272"/>
                </a:lnTo>
                <a:lnTo>
                  <a:pt x="4692" y="274"/>
                </a:lnTo>
                <a:lnTo>
                  <a:pt x="4693" y="268"/>
                </a:lnTo>
                <a:lnTo>
                  <a:pt x="4694" y="273"/>
                </a:lnTo>
                <a:lnTo>
                  <a:pt x="4695" y="274"/>
                </a:lnTo>
                <a:lnTo>
                  <a:pt x="4696" y="278"/>
                </a:lnTo>
                <a:lnTo>
                  <a:pt x="4697" y="276"/>
                </a:lnTo>
                <a:lnTo>
                  <a:pt x="4698" y="277"/>
                </a:lnTo>
                <a:lnTo>
                  <a:pt x="4699" y="278"/>
                </a:lnTo>
                <a:lnTo>
                  <a:pt x="4700" y="267"/>
                </a:lnTo>
                <a:lnTo>
                  <a:pt x="4701" y="268"/>
                </a:lnTo>
                <a:lnTo>
                  <a:pt x="4702" y="270"/>
                </a:lnTo>
                <a:lnTo>
                  <a:pt x="4703" y="269"/>
                </a:lnTo>
                <a:lnTo>
                  <a:pt x="4703" y="272"/>
                </a:lnTo>
                <a:lnTo>
                  <a:pt x="4704" y="271"/>
                </a:lnTo>
                <a:lnTo>
                  <a:pt x="4705" y="269"/>
                </a:lnTo>
                <a:lnTo>
                  <a:pt x="4706" y="274"/>
                </a:lnTo>
                <a:lnTo>
                  <a:pt x="4707" y="269"/>
                </a:lnTo>
                <a:lnTo>
                  <a:pt x="4708" y="277"/>
                </a:lnTo>
                <a:lnTo>
                  <a:pt x="4709" y="274"/>
                </a:lnTo>
                <a:lnTo>
                  <a:pt x="4710" y="277"/>
                </a:lnTo>
                <a:lnTo>
                  <a:pt x="4711" y="278"/>
                </a:lnTo>
                <a:lnTo>
                  <a:pt x="4712" y="278"/>
                </a:lnTo>
                <a:lnTo>
                  <a:pt x="4713" y="276"/>
                </a:lnTo>
                <a:lnTo>
                  <a:pt x="4714" y="276"/>
                </a:lnTo>
                <a:lnTo>
                  <a:pt x="4715" y="277"/>
                </a:lnTo>
                <a:lnTo>
                  <a:pt x="4716" y="280"/>
                </a:lnTo>
                <a:lnTo>
                  <a:pt x="4717" y="274"/>
                </a:lnTo>
                <a:lnTo>
                  <a:pt x="4718" y="276"/>
                </a:lnTo>
                <a:lnTo>
                  <a:pt x="4719" y="277"/>
                </a:lnTo>
                <a:lnTo>
                  <a:pt x="4720" y="282"/>
                </a:lnTo>
                <a:lnTo>
                  <a:pt x="4721" y="278"/>
                </a:lnTo>
                <a:lnTo>
                  <a:pt x="4722" y="281"/>
                </a:lnTo>
                <a:lnTo>
                  <a:pt x="4723" y="277"/>
                </a:lnTo>
                <a:lnTo>
                  <a:pt x="4724" y="274"/>
                </a:lnTo>
                <a:lnTo>
                  <a:pt x="4725" y="273"/>
                </a:lnTo>
                <a:lnTo>
                  <a:pt x="4726" y="278"/>
                </a:lnTo>
                <a:lnTo>
                  <a:pt x="4727" y="261"/>
                </a:lnTo>
                <a:lnTo>
                  <a:pt x="4728" y="238"/>
                </a:lnTo>
                <a:lnTo>
                  <a:pt x="4729" y="222"/>
                </a:lnTo>
                <a:lnTo>
                  <a:pt x="4730" y="131"/>
                </a:lnTo>
                <a:lnTo>
                  <a:pt x="4731" y="45"/>
                </a:lnTo>
                <a:lnTo>
                  <a:pt x="4732" y="58"/>
                </a:lnTo>
                <a:lnTo>
                  <a:pt x="4733" y="109"/>
                </a:lnTo>
                <a:lnTo>
                  <a:pt x="4734" y="155"/>
                </a:lnTo>
                <a:lnTo>
                  <a:pt x="4734" y="204"/>
                </a:lnTo>
                <a:lnTo>
                  <a:pt x="4735" y="270"/>
                </a:lnTo>
                <a:lnTo>
                  <a:pt x="4736" y="327"/>
                </a:lnTo>
                <a:lnTo>
                  <a:pt x="4737" y="339"/>
                </a:lnTo>
                <a:lnTo>
                  <a:pt x="4738" y="334"/>
                </a:lnTo>
                <a:lnTo>
                  <a:pt x="4739" y="326"/>
                </a:lnTo>
                <a:lnTo>
                  <a:pt x="4740" y="307"/>
                </a:lnTo>
                <a:lnTo>
                  <a:pt x="4741" y="302"/>
                </a:lnTo>
                <a:lnTo>
                  <a:pt x="4742" y="308"/>
                </a:lnTo>
                <a:lnTo>
                  <a:pt x="4743" y="305"/>
                </a:lnTo>
                <a:lnTo>
                  <a:pt x="4744" y="310"/>
                </a:lnTo>
                <a:lnTo>
                  <a:pt x="4745" y="315"/>
                </a:lnTo>
                <a:lnTo>
                  <a:pt x="4746" y="314"/>
                </a:lnTo>
                <a:lnTo>
                  <a:pt x="4747" y="313"/>
                </a:lnTo>
                <a:lnTo>
                  <a:pt x="4748" y="319"/>
                </a:lnTo>
                <a:lnTo>
                  <a:pt x="4749" y="322"/>
                </a:lnTo>
                <a:lnTo>
                  <a:pt x="4750" y="319"/>
                </a:lnTo>
                <a:lnTo>
                  <a:pt x="4751" y="324"/>
                </a:lnTo>
                <a:lnTo>
                  <a:pt x="4752" y="326"/>
                </a:lnTo>
                <a:lnTo>
                  <a:pt x="4753" y="327"/>
                </a:lnTo>
                <a:lnTo>
                  <a:pt x="4754" y="334"/>
                </a:lnTo>
                <a:lnTo>
                  <a:pt x="4755" y="336"/>
                </a:lnTo>
                <a:lnTo>
                  <a:pt x="4756" y="334"/>
                </a:lnTo>
                <a:lnTo>
                  <a:pt x="4757" y="342"/>
                </a:lnTo>
                <a:lnTo>
                  <a:pt x="4758" y="338"/>
                </a:lnTo>
                <a:lnTo>
                  <a:pt x="4759" y="345"/>
                </a:lnTo>
                <a:lnTo>
                  <a:pt x="4760" y="348"/>
                </a:lnTo>
                <a:lnTo>
                  <a:pt x="4761" y="355"/>
                </a:lnTo>
                <a:lnTo>
                  <a:pt x="4762" y="355"/>
                </a:lnTo>
                <a:lnTo>
                  <a:pt x="4763" y="365"/>
                </a:lnTo>
                <a:lnTo>
                  <a:pt x="4764" y="367"/>
                </a:lnTo>
                <a:lnTo>
                  <a:pt x="4765" y="361"/>
                </a:lnTo>
                <a:lnTo>
                  <a:pt x="4765" y="354"/>
                </a:lnTo>
                <a:lnTo>
                  <a:pt x="4766" y="347"/>
                </a:lnTo>
                <a:lnTo>
                  <a:pt x="4767" y="331"/>
                </a:lnTo>
                <a:lnTo>
                  <a:pt x="4768" y="323"/>
                </a:lnTo>
                <a:lnTo>
                  <a:pt x="4770" y="311"/>
                </a:lnTo>
                <a:lnTo>
                  <a:pt x="4771" y="298"/>
                </a:lnTo>
                <a:lnTo>
                  <a:pt x="4772" y="291"/>
                </a:lnTo>
                <a:lnTo>
                  <a:pt x="4773" y="287"/>
                </a:lnTo>
                <a:lnTo>
                  <a:pt x="4773" y="283"/>
                </a:lnTo>
                <a:lnTo>
                  <a:pt x="4774" y="283"/>
                </a:lnTo>
                <a:lnTo>
                  <a:pt x="4775" y="288"/>
                </a:lnTo>
                <a:lnTo>
                  <a:pt x="4776" y="279"/>
                </a:lnTo>
                <a:lnTo>
                  <a:pt x="4777" y="285"/>
                </a:lnTo>
                <a:lnTo>
                  <a:pt x="4778" y="282"/>
                </a:lnTo>
                <a:lnTo>
                  <a:pt x="4779" y="289"/>
                </a:lnTo>
                <a:lnTo>
                  <a:pt x="4780" y="290"/>
                </a:lnTo>
                <a:lnTo>
                  <a:pt x="4781" y="288"/>
                </a:lnTo>
                <a:lnTo>
                  <a:pt x="4782" y="289"/>
                </a:lnTo>
                <a:lnTo>
                  <a:pt x="4783" y="294"/>
                </a:lnTo>
                <a:lnTo>
                  <a:pt x="4784" y="291"/>
                </a:lnTo>
                <a:lnTo>
                  <a:pt x="4785" y="287"/>
                </a:lnTo>
                <a:lnTo>
                  <a:pt x="4786" y="291"/>
                </a:lnTo>
                <a:lnTo>
                  <a:pt x="4787" y="297"/>
                </a:lnTo>
                <a:lnTo>
                  <a:pt x="4788" y="295"/>
                </a:lnTo>
                <a:lnTo>
                  <a:pt x="4789" y="296"/>
                </a:lnTo>
                <a:lnTo>
                  <a:pt x="4790" y="293"/>
                </a:lnTo>
                <a:lnTo>
                  <a:pt x="4791" y="294"/>
                </a:lnTo>
                <a:lnTo>
                  <a:pt x="4792" y="290"/>
                </a:lnTo>
                <a:lnTo>
                  <a:pt x="4793" y="293"/>
                </a:lnTo>
                <a:lnTo>
                  <a:pt x="4794" y="291"/>
                </a:lnTo>
                <a:lnTo>
                  <a:pt x="4795" y="288"/>
                </a:lnTo>
                <a:lnTo>
                  <a:pt x="4796" y="290"/>
                </a:lnTo>
                <a:lnTo>
                  <a:pt x="4797" y="287"/>
                </a:lnTo>
                <a:lnTo>
                  <a:pt x="4798" y="288"/>
                </a:lnTo>
                <a:lnTo>
                  <a:pt x="4799" y="290"/>
                </a:lnTo>
                <a:lnTo>
                  <a:pt x="4800" y="282"/>
                </a:lnTo>
                <a:lnTo>
                  <a:pt x="4801" y="278"/>
                </a:lnTo>
                <a:lnTo>
                  <a:pt x="4802" y="284"/>
                </a:lnTo>
                <a:lnTo>
                  <a:pt x="4803" y="284"/>
                </a:lnTo>
                <a:lnTo>
                  <a:pt x="4804" y="287"/>
                </a:lnTo>
                <a:lnTo>
                  <a:pt x="4804" y="288"/>
                </a:lnTo>
                <a:lnTo>
                  <a:pt x="4805" y="285"/>
                </a:lnTo>
                <a:lnTo>
                  <a:pt x="4806" y="282"/>
                </a:lnTo>
                <a:lnTo>
                  <a:pt x="4807" y="279"/>
                </a:lnTo>
                <a:lnTo>
                  <a:pt x="4808" y="277"/>
                </a:lnTo>
                <a:lnTo>
                  <a:pt x="4809" y="278"/>
                </a:lnTo>
                <a:lnTo>
                  <a:pt x="4810" y="278"/>
                </a:lnTo>
                <a:lnTo>
                  <a:pt x="4811" y="273"/>
                </a:lnTo>
                <a:lnTo>
                  <a:pt x="4812" y="274"/>
                </a:lnTo>
                <a:lnTo>
                  <a:pt x="4813" y="283"/>
                </a:lnTo>
                <a:lnTo>
                  <a:pt x="4814" y="282"/>
                </a:lnTo>
                <a:lnTo>
                  <a:pt x="4815" y="286"/>
                </a:lnTo>
                <a:lnTo>
                  <a:pt x="4816" y="285"/>
                </a:lnTo>
                <a:lnTo>
                  <a:pt x="4817" y="282"/>
                </a:lnTo>
                <a:lnTo>
                  <a:pt x="4818" y="279"/>
                </a:lnTo>
                <a:lnTo>
                  <a:pt x="4819" y="281"/>
                </a:lnTo>
                <a:lnTo>
                  <a:pt x="4820" y="285"/>
                </a:lnTo>
                <a:lnTo>
                  <a:pt x="4821" y="281"/>
                </a:lnTo>
                <a:lnTo>
                  <a:pt x="4822" y="281"/>
                </a:lnTo>
                <a:lnTo>
                  <a:pt x="4823" y="282"/>
                </a:lnTo>
                <a:lnTo>
                  <a:pt x="4824" y="282"/>
                </a:lnTo>
                <a:lnTo>
                  <a:pt x="4825" y="283"/>
                </a:lnTo>
                <a:lnTo>
                  <a:pt x="4826" y="280"/>
                </a:lnTo>
                <a:lnTo>
                  <a:pt x="4827" y="282"/>
                </a:lnTo>
                <a:lnTo>
                  <a:pt x="4828" y="280"/>
                </a:lnTo>
                <a:lnTo>
                  <a:pt x="4829" y="279"/>
                </a:lnTo>
                <a:lnTo>
                  <a:pt x="4830" y="282"/>
                </a:lnTo>
                <a:lnTo>
                  <a:pt x="4831" y="285"/>
                </a:lnTo>
                <a:lnTo>
                  <a:pt x="4832" y="279"/>
                </a:lnTo>
                <a:lnTo>
                  <a:pt x="4833" y="278"/>
                </a:lnTo>
                <a:lnTo>
                  <a:pt x="4834" y="281"/>
                </a:lnTo>
                <a:lnTo>
                  <a:pt x="4835" y="269"/>
                </a:lnTo>
                <a:lnTo>
                  <a:pt x="4835" y="253"/>
                </a:lnTo>
                <a:lnTo>
                  <a:pt x="4836" y="235"/>
                </a:lnTo>
                <a:lnTo>
                  <a:pt x="4837" y="163"/>
                </a:lnTo>
                <a:lnTo>
                  <a:pt x="4838" y="66"/>
                </a:lnTo>
                <a:lnTo>
                  <a:pt x="4839" y="56"/>
                </a:lnTo>
                <a:lnTo>
                  <a:pt x="4840" y="96"/>
                </a:lnTo>
                <a:lnTo>
                  <a:pt x="4841" y="162"/>
                </a:lnTo>
                <a:lnTo>
                  <a:pt x="4842" y="190"/>
                </a:lnTo>
                <a:lnTo>
                  <a:pt x="4843" y="258"/>
                </a:lnTo>
                <a:lnTo>
                  <a:pt x="4844" y="326"/>
                </a:lnTo>
                <a:lnTo>
                  <a:pt x="4845" y="339"/>
                </a:lnTo>
                <a:lnTo>
                  <a:pt x="4846" y="329"/>
                </a:lnTo>
                <a:lnTo>
                  <a:pt x="4847" y="325"/>
                </a:lnTo>
                <a:lnTo>
                  <a:pt x="4848" y="311"/>
                </a:lnTo>
                <a:lnTo>
                  <a:pt x="4849" y="302"/>
                </a:lnTo>
                <a:lnTo>
                  <a:pt x="4850" y="293"/>
                </a:lnTo>
                <a:lnTo>
                  <a:pt x="4851" y="308"/>
                </a:lnTo>
                <a:lnTo>
                  <a:pt x="4852" y="304"/>
                </a:lnTo>
                <a:lnTo>
                  <a:pt x="4853" y="304"/>
                </a:lnTo>
                <a:lnTo>
                  <a:pt x="4854" y="306"/>
                </a:lnTo>
                <a:lnTo>
                  <a:pt x="4855" y="309"/>
                </a:lnTo>
                <a:lnTo>
                  <a:pt x="4856" y="313"/>
                </a:lnTo>
                <a:lnTo>
                  <a:pt x="4857" y="313"/>
                </a:lnTo>
                <a:lnTo>
                  <a:pt x="4858" y="311"/>
                </a:lnTo>
                <a:lnTo>
                  <a:pt x="4859" y="313"/>
                </a:lnTo>
                <a:lnTo>
                  <a:pt x="4860" y="315"/>
                </a:lnTo>
                <a:lnTo>
                  <a:pt x="4861" y="321"/>
                </a:lnTo>
                <a:lnTo>
                  <a:pt x="4862" y="319"/>
                </a:lnTo>
                <a:lnTo>
                  <a:pt x="4863" y="326"/>
                </a:lnTo>
                <a:lnTo>
                  <a:pt x="4864" y="327"/>
                </a:lnTo>
                <a:lnTo>
                  <a:pt x="4865" y="332"/>
                </a:lnTo>
                <a:lnTo>
                  <a:pt x="4866" y="338"/>
                </a:lnTo>
                <a:lnTo>
                  <a:pt x="4867" y="343"/>
                </a:lnTo>
                <a:lnTo>
                  <a:pt x="4867" y="346"/>
                </a:lnTo>
                <a:lnTo>
                  <a:pt x="4868" y="352"/>
                </a:lnTo>
                <a:lnTo>
                  <a:pt x="4869" y="355"/>
                </a:lnTo>
                <a:lnTo>
                  <a:pt x="4870" y="352"/>
                </a:lnTo>
                <a:lnTo>
                  <a:pt x="4871" y="358"/>
                </a:lnTo>
                <a:lnTo>
                  <a:pt x="4872" y="354"/>
                </a:lnTo>
                <a:lnTo>
                  <a:pt x="4873" y="345"/>
                </a:lnTo>
                <a:lnTo>
                  <a:pt x="4874" y="342"/>
                </a:lnTo>
                <a:lnTo>
                  <a:pt x="4875" y="326"/>
                </a:lnTo>
                <a:lnTo>
                  <a:pt x="4876" y="313"/>
                </a:lnTo>
                <a:lnTo>
                  <a:pt x="4877" y="297"/>
                </a:lnTo>
                <a:lnTo>
                  <a:pt x="4878" y="285"/>
                </a:lnTo>
                <a:lnTo>
                  <a:pt x="4879" y="280"/>
                </a:lnTo>
                <a:lnTo>
                  <a:pt x="4880" y="275"/>
                </a:lnTo>
                <a:lnTo>
                  <a:pt x="4881" y="279"/>
                </a:lnTo>
                <a:lnTo>
                  <a:pt x="4882" y="278"/>
                </a:lnTo>
                <a:lnTo>
                  <a:pt x="4883" y="282"/>
                </a:lnTo>
                <a:lnTo>
                  <a:pt x="4884" y="281"/>
                </a:lnTo>
                <a:lnTo>
                  <a:pt x="4885" y="278"/>
                </a:lnTo>
                <a:lnTo>
                  <a:pt x="4886" y="281"/>
                </a:lnTo>
                <a:lnTo>
                  <a:pt x="4887" y="281"/>
                </a:lnTo>
                <a:lnTo>
                  <a:pt x="4888" y="281"/>
                </a:lnTo>
                <a:lnTo>
                  <a:pt x="4889" y="287"/>
                </a:lnTo>
                <a:lnTo>
                  <a:pt x="4890" y="289"/>
                </a:lnTo>
                <a:lnTo>
                  <a:pt x="4891" y="287"/>
                </a:lnTo>
                <a:lnTo>
                  <a:pt x="4892" y="286"/>
                </a:lnTo>
                <a:lnTo>
                  <a:pt x="4893" y="291"/>
                </a:lnTo>
                <a:lnTo>
                  <a:pt x="4894" y="290"/>
                </a:lnTo>
                <a:lnTo>
                  <a:pt x="4895" y="289"/>
                </a:lnTo>
                <a:lnTo>
                  <a:pt x="4896" y="289"/>
                </a:lnTo>
                <a:lnTo>
                  <a:pt x="4897" y="287"/>
                </a:lnTo>
                <a:lnTo>
                  <a:pt x="4898" y="287"/>
                </a:lnTo>
                <a:lnTo>
                  <a:pt x="4898" y="291"/>
                </a:lnTo>
                <a:lnTo>
                  <a:pt x="4899" y="287"/>
                </a:lnTo>
                <a:lnTo>
                  <a:pt x="4900" y="283"/>
                </a:lnTo>
                <a:lnTo>
                  <a:pt x="4901" y="284"/>
                </a:lnTo>
                <a:lnTo>
                  <a:pt x="4902" y="279"/>
                </a:lnTo>
                <a:lnTo>
                  <a:pt x="4903" y="282"/>
                </a:lnTo>
                <a:lnTo>
                  <a:pt x="4904" y="276"/>
                </a:lnTo>
                <a:lnTo>
                  <a:pt x="4905" y="278"/>
                </a:lnTo>
                <a:lnTo>
                  <a:pt x="4906" y="280"/>
                </a:lnTo>
                <a:lnTo>
                  <a:pt x="4907" y="285"/>
                </a:lnTo>
                <a:lnTo>
                  <a:pt x="4908" y="275"/>
                </a:lnTo>
                <a:lnTo>
                  <a:pt x="4909" y="280"/>
                </a:lnTo>
                <a:lnTo>
                  <a:pt x="4910" y="276"/>
                </a:lnTo>
                <a:lnTo>
                  <a:pt x="4911" y="278"/>
                </a:lnTo>
                <a:lnTo>
                  <a:pt x="4912" y="278"/>
                </a:lnTo>
                <a:lnTo>
                  <a:pt x="4913" y="273"/>
                </a:lnTo>
                <a:lnTo>
                  <a:pt x="4914" y="274"/>
                </a:lnTo>
                <a:lnTo>
                  <a:pt x="4915" y="274"/>
                </a:lnTo>
                <a:lnTo>
                  <a:pt x="4916" y="273"/>
                </a:lnTo>
                <a:lnTo>
                  <a:pt x="4917" y="270"/>
                </a:lnTo>
                <a:lnTo>
                  <a:pt x="4918" y="272"/>
                </a:lnTo>
                <a:lnTo>
                  <a:pt x="4919" y="274"/>
                </a:lnTo>
                <a:lnTo>
                  <a:pt x="4920" y="273"/>
                </a:lnTo>
                <a:lnTo>
                  <a:pt x="4921" y="277"/>
                </a:lnTo>
                <a:lnTo>
                  <a:pt x="4922" y="278"/>
                </a:lnTo>
                <a:lnTo>
                  <a:pt x="4923" y="281"/>
                </a:lnTo>
                <a:lnTo>
                  <a:pt x="4924" y="283"/>
                </a:lnTo>
                <a:lnTo>
                  <a:pt x="4925" y="282"/>
                </a:lnTo>
                <a:lnTo>
                  <a:pt x="4926" y="278"/>
                </a:lnTo>
                <a:lnTo>
                  <a:pt x="4927" y="277"/>
                </a:lnTo>
                <a:lnTo>
                  <a:pt x="4928" y="280"/>
                </a:lnTo>
                <a:lnTo>
                  <a:pt x="4929" y="278"/>
                </a:lnTo>
                <a:lnTo>
                  <a:pt x="4929" y="276"/>
                </a:lnTo>
                <a:lnTo>
                  <a:pt x="4930" y="277"/>
                </a:lnTo>
                <a:lnTo>
                  <a:pt x="4931" y="280"/>
                </a:lnTo>
                <a:lnTo>
                  <a:pt x="4932" y="278"/>
                </a:lnTo>
                <a:lnTo>
                  <a:pt x="4933" y="281"/>
                </a:lnTo>
                <a:lnTo>
                  <a:pt x="4934" y="281"/>
                </a:lnTo>
                <a:lnTo>
                  <a:pt x="4935" y="274"/>
                </a:lnTo>
                <a:lnTo>
                  <a:pt x="4936" y="280"/>
                </a:lnTo>
                <a:lnTo>
                  <a:pt x="4937" y="275"/>
                </a:lnTo>
                <a:lnTo>
                  <a:pt x="4938" y="276"/>
                </a:lnTo>
                <a:lnTo>
                  <a:pt x="4939" y="280"/>
                </a:lnTo>
                <a:lnTo>
                  <a:pt x="4940" y="273"/>
                </a:lnTo>
                <a:lnTo>
                  <a:pt x="4941" y="258"/>
                </a:lnTo>
                <a:lnTo>
                  <a:pt x="4942" y="233"/>
                </a:lnTo>
                <a:lnTo>
                  <a:pt x="4943" y="202"/>
                </a:lnTo>
                <a:lnTo>
                  <a:pt x="4944" y="104"/>
                </a:lnTo>
                <a:lnTo>
                  <a:pt x="4945" y="50"/>
                </a:lnTo>
                <a:lnTo>
                  <a:pt x="4946" y="77"/>
                </a:lnTo>
                <a:lnTo>
                  <a:pt x="4947" y="143"/>
                </a:lnTo>
                <a:lnTo>
                  <a:pt x="4948" y="178"/>
                </a:lnTo>
                <a:lnTo>
                  <a:pt x="4949" y="230"/>
                </a:lnTo>
                <a:lnTo>
                  <a:pt x="4950" y="300"/>
                </a:lnTo>
                <a:lnTo>
                  <a:pt x="4951" y="335"/>
                </a:lnTo>
                <a:lnTo>
                  <a:pt x="4952" y="339"/>
                </a:lnTo>
                <a:lnTo>
                  <a:pt x="4953" y="326"/>
                </a:lnTo>
                <a:lnTo>
                  <a:pt x="4954" y="317"/>
                </a:lnTo>
                <a:lnTo>
                  <a:pt x="4955" y="304"/>
                </a:lnTo>
                <a:lnTo>
                  <a:pt x="4956" y="306"/>
                </a:lnTo>
                <a:lnTo>
                  <a:pt x="4957" y="303"/>
                </a:lnTo>
                <a:lnTo>
                  <a:pt x="4958" y="301"/>
                </a:lnTo>
                <a:lnTo>
                  <a:pt x="4959" y="304"/>
                </a:lnTo>
                <a:lnTo>
                  <a:pt x="4960" y="308"/>
                </a:lnTo>
                <a:lnTo>
                  <a:pt x="4960" y="310"/>
                </a:lnTo>
                <a:lnTo>
                  <a:pt x="4961" y="304"/>
                </a:lnTo>
                <a:lnTo>
                  <a:pt x="4962" y="309"/>
                </a:lnTo>
                <a:lnTo>
                  <a:pt x="4963" y="308"/>
                </a:lnTo>
                <a:lnTo>
                  <a:pt x="4964" y="313"/>
                </a:lnTo>
                <a:lnTo>
                  <a:pt x="4965" y="321"/>
                </a:lnTo>
                <a:lnTo>
                  <a:pt x="4966" y="324"/>
                </a:lnTo>
                <a:lnTo>
                  <a:pt x="4967" y="326"/>
                </a:lnTo>
                <a:lnTo>
                  <a:pt x="4968" y="322"/>
                </a:lnTo>
                <a:lnTo>
                  <a:pt x="4969" y="323"/>
                </a:lnTo>
                <a:lnTo>
                  <a:pt x="4970" y="329"/>
                </a:lnTo>
                <a:lnTo>
                  <a:pt x="4971" y="339"/>
                </a:lnTo>
                <a:lnTo>
                  <a:pt x="4972" y="347"/>
                </a:lnTo>
                <a:lnTo>
                  <a:pt x="4973" y="348"/>
                </a:lnTo>
                <a:lnTo>
                  <a:pt x="4974" y="354"/>
                </a:lnTo>
                <a:lnTo>
                  <a:pt x="4975" y="354"/>
                </a:lnTo>
                <a:lnTo>
                  <a:pt x="4976" y="358"/>
                </a:lnTo>
                <a:lnTo>
                  <a:pt x="4977" y="363"/>
                </a:lnTo>
                <a:lnTo>
                  <a:pt x="4978" y="357"/>
                </a:lnTo>
                <a:lnTo>
                  <a:pt x="4979" y="351"/>
                </a:lnTo>
                <a:lnTo>
                  <a:pt x="4980" y="343"/>
                </a:lnTo>
                <a:lnTo>
                  <a:pt x="4981" y="330"/>
                </a:lnTo>
                <a:lnTo>
                  <a:pt x="4982" y="321"/>
                </a:lnTo>
                <a:lnTo>
                  <a:pt x="4983" y="312"/>
                </a:lnTo>
                <a:lnTo>
                  <a:pt x="4984" y="296"/>
                </a:lnTo>
                <a:lnTo>
                  <a:pt x="4985" y="277"/>
                </a:lnTo>
                <a:lnTo>
                  <a:pt x="4986" y="276"/>
                </a:lnTo>
                <a:lnTo>
                  <a:pt x="4987" y="274"/>
                </a:lnTo>
                <a:lnTo>
                  <a:pt x="4988" y="278"/>
                </a:lnTo>
                <a:lnTo>
                  <a:pt x="4989" y="279"/>
                </a:lnTo>
                <a:lnTo>
                  <a:pt x="4990" y="282"/>
                </a:lnTo>
                <a:lnTo>
                  <a:pt x="4991" y="282"/>
                </a:lnTo>
                <a:lnTo>
                  <a:pt x="4991" y="285"/>
                </a:lnTo>
                <a:lnTo>
                  <a:pt x="4992" y="282"/>
                </a:lnTo>
                <a:lnTo>
                  <a:pt x="4993" y="283"/>
                </a:lnTo>
                <a:lnTo>
                  <a:pt x="4994" y="283"/>
                </a:lnTo>
                <a:lnTo>
                  <a:pt x="4995" y="286"/>
                </a:lnTo>
                <a:lnTo>
                  <a:pt x="4996" y="288"/>
                </a:lnTo>
                <a:lnTo>
                  <a:pt x="4997" y="293"/>
                </a:lnTo>
                <a:lnTo>
                  <a:pt x="4998" y="293"/>
                </a:lnTo>
                <a:lnTo>
                  <a:pt x="4999" y="289"/>
                </a:lnTo>
                <a:lnTo>
                  <a:pt x="5000" y="294"/>
                </a:lnTo>
                <a:lnTo>
                  <a:pt x="5001" y="291"/>
                </a:lnTo>
                <a:lnTo>
                  <a:pt x="5002" y="291"/>
                </a:lnTo>
                <a:lnTo>
                  <a:pt x="5003" y="291"/>
                </a:lnTo>
                <a:lnTo>
                  <a:pt x="5004" y="289"/>
                </a:lnTo>
                <a:lnTo>
                  <a:pt x="5005" y="290"/>
                </a:lnTo>
                <a:lnTo>
                  <a:pt x="5006" y="290"/>
                </a:lnTo>
                <a:lnTo>
                  <a:pt x="5007" y="290"/>
                </a:lnTo>
                <a:lnTo>
                  <a:pt x="5008" y="291"/>
                </a:lnTo>
                <a:lnTo>
                  <a:pt x="5009" y="290"/>
                </a:lnTo>
                <a:lnTo>
                  <a:pt x="5010" y="289"/>
                </a:lnTo>
                <a:lnTo>
                  <a:pt x="5011" y="284"/>
                </a:lnTo>
                <a:lnTo>
                  <a:pt x="5012" y="286"/>
                </a:lnTo>
                <a:lnTo>
                  <a:pt x="5013" y="287"/>
                </a:lnTo>
                <a:lnTo>
                  <a:pt x="5014" y="284"/>
                </a:lnTo>
                <a:lnTo>
                  <a:pt x="5015" y="291"/>
                </a:lnTo>
                <a:lnTo>
                  <a:pt x="5016" y="288"/>
                </a:lnTo>
                <a:lnTo>
                  <a:pt x="5017" y="290"/>
                </a:lnTo>
                <a:lnTo>
                  <a:pt x="5018" y="282"/>
                </a:lnTo>
                <a:lnTo>
                  <a:pt x="5019" y="275"/>
                </a:lnTo>
                <a:lnTo>
                  <a:pt x="5020" y="278"/>
                </a:lnTo>
                <a:lnTo>
                  <a:pt x="5021" y="277"/>
                </a:lnTo>
                <a:lnTo>
                  <a:pt x="5022" y="275"/>
                </a:lnTo>
                <a:lnTo>
                  <a:pt x="5022" y="270"/>
                </a:lnTo>
                <a:lnTo>
                  <a:pt x="5023" y="280"/>
                </a:lnTo>
                <a:lnTo>
                  <a:pt x="5024" y="277"/>
                </a:lnTo>
                <a:lnTo>
                  <a:pt x="5025" y="275"/>
                </a:lnTo>
                <a:lnTo>
                  <a:pt x="5026" y="282"/>
                </a:lnTo>
                <a:lnTo>
                  <a:pt x="5027" y="278"/>
                </a:lnTo>
                <a:lnTo>
                  <a:pt x="5028" y="275"/>
                </a:lnTo>
                <a:lnTo>
                  <a:pt x="5029" y="275"/>
                </a:lnTo>
                <a:lnTo>
                  <a:pt x="5030" y="280"/>
                </a:lnTo>
                <a:lnTo>
                  <a:pt x="5031" y="278"/>
                </a:lnTo>
                <a:lnTo>
                  <a:pt x="5032" y="281"/>
                </a:lnTo>
                <a:lnTo>
                  <a:pt x="5033" y="281"/>
                </a:lnTo>
                <a:lnTo>
                  <a:pt x="5034" y="278"/>
                </a:lnTo>
                <a:lnTo>
                  <a:pt x="5035" y="282"/>
                </a:lnTo>
                <a:lnTo>
                  <a:pt x="5036" y="280"/>
                </a:lnTo>
                <a:lnTo>
                  <a:pt x="5037" y="274"/>
                </a:lnTo>
                <a:lnTo>
                  <a:pt x="5038" y="273"/>
                </a:lnTo>
                <a:lnTo>
                  <a:pt x="5039" y="276"/>
                </a:lnTo>
                <a:lnTo>
                  <a:pt x="5040" y="275"/>
                </a:lnTo>
                <a:lnTo>
                  <a:pt x="5041" y="282"/>
                </a:lnTo>
                <a:lnTo>
                  <a:pt x="5042" y="281"/>
                </a:lnTo>
                <a:lnTo>
                  <a:pt x="5043" y="282"/>
                </a:lnTo>
                <a:lnTo>
                  <a:pt x="5044" y="277"/>
                </a:lnTo>
                <a:lnTo>
                  <a:pt x="5045" y="272"/>
                </a:lnTo>
                <a:lnTo>
                  <a:pt x="5046" y="265"/>
                </a:lnTo>
                <a:lnTo>
                  <a:pt x="5047" y="241"/>
                </a:lnTo>
                <a:lnTo>
                  <a:pt x="5048" y="229"/>
                </a:lnTo>
                <a:lnTo>
                  <a:pt x="5049" y="143"/>
                </a:lnTo>
                <a:lnTo>
                  <a:pt x="5050" y="59"/>
                </a:lnTo>
                <a:lnTo>
                  <a:pt x="5051" y="71"/>
                </a:lnTo>
                <a:lnTo>
                  <a:pt x="5052" y="115"/>
                </a:lnTo>
                <a:lnTo>
                  <a:pt x="5053" y="173"/>
                </a:lnTo>
                <a:lnTo>
                  <a:pt x="5053" y="211"/>
                </a:lnTo>
                <a:lnTo>
                  <a:pt x="5054" y="266"/>
                </a:lnTo>
                <a:lnTo>
                  <a:pt x="5055" y="328"/>
                </a:lnTo>
                <a:lnTo>
                  <a:pt x="5056" y="338"/>
                </a:lnTo>
                <a:lnTo>
                  <a:pt x="5057" y="326"/>
                </a:lnTo>
                <a:lnTo>
                  <a:pt x="5058" y="320"/>
                </a:lnTo>
                <a:lnTo>
                  <a:pt x="5059" y="310"/>
                </a:lnTo>
                <a:lnTo>
                  <a:pt x="5060" y="300"/>
                </a:lnTo>
                <a:lnTo>
                  <a:pt x="5061" y="297"/>
                </a:lnTo>
                <a:lnTo>
                  <a:pt x="5062" y="304"/>
                </a:lnTo>
                <a:lnTo>
                  <a:pt x="5063" y="294"/>
                </a:lnTo>
                <a:lnTo>
                  <a:pt x="5064" y="304"/>
                </a:lnTo>
                <a:lnTo>
                  <a:pt x="5065" y="301"/>
                </a:lnTo>
                <a:lnTo>
                  <a:pt x="5066" y="299"/>
                </a:lnTo>
                <a:lnTo>
                  <a:pt x="5067" y="305"/>
                </a:lnTo>
                <a:lnTo>
                  <a:pt x="5068" y="307"/>
                </a:lnTo>
                <a:lnTo>
                  <a:pt x="5069" y="308"/>
                </a:lnTo>
                <a:lnTo>
                  <a:pt x="5070" y="313"/>
                </a:lnTo>
                <a:lnTo>
                  <a:pt x="5071" y="320"/>
                </a:lnTo>
                <a:lnTo>
                  <a:pt x="5072" y="322"/>
                </a:lnTo>
                <a:lnTo>
                  <a:pt x="5073" y="325"/>
                </a:lnTo>
                <a:lnTo>
                  <a:pt x="5074" y="317"/>
                </a:lnTo>
                <a:lnTo>
                  <a:pt x="5075" y="323"/>
                </a:lnTo>
                <a:lnTo>
                  <a:pt x="5076" y="335"/>
                </a:lnTo>
                <a:lnTo>
                  <a:pt x="5077" y="337"/>
                </a:lnTo>
                <a:lnTo>
                  <a:pt x="5078" y="340"/>
                </a:lnTo>
                <a:lnTo>
                  <a:pt x="5079" y="343"/>
                </a:lnTo>
                <a:lnTo>
                  <a:pt x="5080" y="348"/>
                </a:lnTo>
                <a:lnTo>
                  <a:pt x="5081" y="354"/>
                </a:lnTo>
                <a:lnTo>
                  <a:pt x="5082" y="356"/>
                </a:lnTo>
                <a:lnTo>
                  <a:pt x="5083" y="356"/>
                </a:lnTo>
                <a:lnTo>
                  <a:pt x="5084" y="352"/>
                </a:lnTo>
                <a:lnTo>
                  <a:pt x="5084" y="350"/>
                </a:lnTo>
                <a:lnTo>
                  <a:pt x="5085" y="347"/>
                </a:lnTo>
                <a:lnTo>
                  <a:pt x="5086" y="321"/>
                </a:lnTo>
                <a:lnTo>
                  <a:pt x="5087" y="302"/>
                </a:lnTo>
                <a:lnTo>
                  <a:pt x="5088" y="298"/>
                </a:lnTo>
                <a:lnTo>
                  <a:pt x="5089" y="285"/>
                </a:lnTo>
                <a:lnTo>
                  <a:pt x="5090" y="274"/>
                </a:lnTo>
                <a:lnTo>
                  <a:pt x="5091" y="278"/>
                </a:lnTo>
                <a:lnTo>
                  <a:pt x="5092" y="280"/>
                </a:lnTo>
                <a:lnTo>
                  <a:pt x="5093" y="281"/>
                </a:lnTo>
                <a:lnTo>
                  <a:pt x="5094" y="276"/>
                </a:lnTo>
                <a:lnTo>
                  <a:pt x="5095" y="268"/>
                </a:lnTo>
                <a:lnTo>
                  <a:pt x="5096" y="279"/>
                </a:lnTo>
                <a:lnTo>
                  <a:pt x="5097" y="282"/>
                </a:lnTo>
                <a:lnTo>
                  <a:pt x="5098" y="273"/>
                </a:lnTo>
                <a:lnTo>
                  <a:pt x="5099" y="283"/>
                </a:lnTo>
                <a:lnTo>
                  <a:pt x="5100" y="285"/>
                </a:lnTo>
                <a:lnTo>
                  <a:pt x="5101" y="291"/>
                </a:lnTo>
                <a:lnTo>
                  <a:pt x="5102" y="286"/>
                </a:lnTo>
                <a:lnTo>
                  <a:pt x="5103" y="286"/>
                </a:lnTo>
                <a:lnTo>
                  <a:pt x="5104" y="280"/>
                </a:lnTo>
                <a:lnTo>
                  <a:pt x="5105" y="289"/>
                </a:lnTo>
                <a:lnTo>
                  <a:pt x="5106" y="287"/>
                </a:lnTo>
                <a:lnTo>
                  <a:pt x="5107" y="287"/>
                </a:lnTo>
                <a:lnTo>
                  <a:pt x="5108" y="284"/>
                </a:lnTo>
                <a:lnTo>
                  <a:pt x="5109" y="291"/>
                </a:lnTo>
                <a:lnTo>
                  <a:pt x="5110" y="287"/>
                </a:lnTo>
                <a:lnTo>
                  <a:pt x="5111" y="278"/>
                </a:lnTo>
                <a:lnTo>
                  <a:pt x="5112" y="289"/>
                </a:lnTo>
                <a:lnTo>
                  <a:pt x="5113" y="283"/>
                </a:lnTo>
                <a:lnTo>
                  <a:pt x="5114" y="274"/>
                </a:lnTo>
                <a:lnTo>
                  <a:pt x="5115" y="285"/>
                </a:lnTo>
                <a:lnTo>
                  <a:pt x="5116" y="276"/>
                </a:lnTo>
                <a:lnTo>
                  <a:pt x="5116" y="281"/>
                </a:lnTo>
                <a:lnTo>
                  <a:pt x="5117" y="278"/>
                </a:lnTo>
                <a:lnTo>
                  <a:pt x="5118" y="283"/>
                </a:lnTo>
                <a:lnTo>
                  <a:pt x="5119" y="277"/>
                </a:lnTo>
                <a:lnTo>
                  <a:pt x="5120" y="284"/>
                </a:lnTo>
                <a:lnTo>
                  <a:pt x="5121" y="273"/>
                </a:lnTo>
                <a:lnTo>
                  <a:pt x="5122" y="282"/>
                </a:lnTo>
                <a:lnTo>
                  <a:pt x="5123" y="265"/>
                </a:lnTo>
                <a:lnTo>
                  <a:pt x="5124" y="273"/>
                </a:lnTo>
                <a:lnTo>
                  <a:pt x="5125" y="274"/>
                </a:lnTo>
                <a:lnTo>
                  <a:pt x="5126" y="269"/>
                </a:lnTo>
                <a:lnTo>
                  <a:pt x="5127" y="265"/>
                </a:lnTo>
                <a:lnTo>
                  <a:pt x="5128" y="268"/>
                </a:lnTo>
                <a:lnTo>
                  <a:pt x="5129" y="270"/>
                </a:lnTo>
                <a:lnTo>
                  <a:pt x="5130" y="267"/>
                </a:lnTo>
                <a:lnTo>
                  <a:pt x="5131" y="270"/>
                </a:lnTo>
                <a:lnTo>
                  <a:pt x="5132" y="279"/>
                </a:lnTo>
                <a:lnTo>
                  <a:pt x="5133" y="274"/>
                </a:lnTo>
                <a:lnTo>
                  <a:pt x="5134" y="281"/>
                </a:lnTo>
                <a:lnTo>
                  <a:pt x="5135" y="282"/>
                </a:lnTo>
                <a:lnTo>
                  <a:pt x="5136" y="269"/>
                </a:lnTo>
                <a:lnTo>
                  <a:pt x="5137" y="270"/>
                </a:lnTo>
                <a:lnTo>
                  <a:pt x="5138" y="279"/>
                </a:lnTo>
                <a:lnTo>
                  <a:pt x="5139" y="271"/>
                </a:lnTo>
                <a:lnTo>
                  <a:pt x="5140" y="274"/>
                </a:lnTo>
                <a:lnTo>
                  <a:pt x="5141" y="276"/>
                </a:lnTo>
                <a:lnTo>
                  <a:pt x="5142" y="277"/>
                </a:lnTo>
                <a:lnTo>
                  <a:pt x="5143" y="279"/>
                </a:lnTo>
                <a:lnTo>
                  <a:pt x="5144" y="281"/>
                </a:lnTo>
                <a:lnTo>
                  <a:pt x="5145" y="275"/>
                </a:lnTo>
                <a:lnTo>
                  <a:pt x="5146" y="274"/>
                </a:lnTo>
                <a:lnTo>
                  <a:pt x="5147" y="278"/>
                </a:lnTo>
                <a:lnTo>
                  <a:pt x="5147" y="281"/>
                </a:lnTo>
                <a:lnTo>
                  <a:pt x="5148" y="274"/>
                </a:lnTo>
                <a:lnTo>
                  <a:pt x="5149" y="274"/>
                </a:lnTo>
                <a:lnTo>
                  <a:pt x="5150" y="274"/>
                </a:lnTo>
                <a:lnTo>
                  <a:pt x="5151" y="252"/>
                </a:lnTo>
                <a:lnTo>
                  <a:pt x="5152" y="230"/>
                </a:lnTo>
                <a:lnTo>
                  <a:pt x="5153" y="179"/>
                </a:lnTo>
                <a:lnTo>
                  <a:pt x="5154" y="79"/>
                </a:lnTo>
                <a:lnTo>
                  <a:pt x="5155" y="56"/>
                </a:lnTo>
                <a:lnTo>
                  <a:pt x="5156" y="96"/>
                </a:lnTo>
                <a:lnTo>
                  <a:pt x="5157" y="157"/>
                </a:lnTo>
                <a:lnTo>
                  <a:pt x="5158" y="193"/>
                </a:lnTo>
                <a:lnTo>
                  <a:pt x="5159" y="261"/>
                </a:lnTo>
                <a:lnTo>
                  <a:pt x="5160" y="323"/>
                </a:lnTo>
                <a:lnTo>
                  <a:pt x="5161" y="334"/>
                </a:lnTo>
                <a:lnTo>
                  <a:pt x="5162" y="335"/>
                </a:lnTo>
                <a:lnTo>
                  <a:pt x="5163" y="315"/>
                </a:lnTo>
                <a:lnTo>
                  <a:pt x="5164" y="313"/>
                </a:lnTo>
                <a:lnTo>
                  <a:pt x="5165" y="297"/>
                </a:lnTo>
                <a:lnTo>
                  <a:pt x="5166" y="299"/>
                </a:lnTo>
                <a:lnTo>
                  <a:pt x="5167" y="300"/>
                </a:lnTo>
                <a:lnTo>
                  <a:pt x="5168" y="296"/>
                </a:lnTo>
                <a:lnTo>
                  <a:pt x="5169" y="304"/>
                </a:lnTo>
                <a:lnTo>
                  <a:pt x="5170" y="308"/>
                </a:lnTo>
                <a:lnTo>
                  <a:pt x="5171" y="301"/>
                </a:lnTo>
                <a:lnTo>
                  <a:pt x="5172" y="299"/>
                </a:lnTo>
                <a:lnTo>
                  <a:pt x="5173" y="309"/>
                </a:lnTo>
                <a:lnTo>
                  <a:pt x="5174" y="304"/>
                </a:lnTo>
                <a:lnTo>
                  <a:pt x="5175" y="304"/>
                </a:lnTo>
                <a:lnTo>
                  <a:pt x="5176" y="313"/>
                </a:lnTo>
                <a:lnTo>
                  <a:pt x="5177" y="316"/>
                </a:lnTo>
                <a:lnTo>
                  <a:pt x="5178" y="321"/>
                </a:lnTo>
                <a:lnTo>
                  <a:pt x="5178" y="318"/>
                </a:lnTo>
                <a:lnTo>
                  <a:pt x="5179" y="325"/>
                </a:lnTo>
                <a:lnTo>
                  <a:pt x="5180" y="329"/>
                </a:lnTo>
                <a:lnTo>
                  <a:pt x="5181" y="332"/>
                </a:lnTo>
                <a:lnTo>
                  <a:pt x="5182" y="335"/>
                </a:lnTo>
                <a:lnTo>
                  <a:pt x="5183" y="345"/>
                </a:lnTo>
                <a:lnTo>
                  <a:pt x="5184" y="353"/>
                </a:lnTo>
                <a:lnTo>
                  <a:pt x="5185" y="346"/>
                </a:lnTo>
                <a:lnTo>
                  <a:pt x="5186" y="355"/>
                </a:lnTo>
                <a:lnTo>
                  <a:pt x="5187" y="356"/>
                </a:lnTo>
                <a:lnTo>
                  <a:pt x="5188" y="347"/>
                </a:lnTo>
                <a:lnTo>
                  <a:pt x="5189" y="344"/>
                </a:lnTo>
                <a:lnTo>
                  <a:pt x="5190" y="335"/>
                </a:lnTo>
                <a:lnTo>
                  <a:pt x="5191" y="323"/>
                </a:lnTo>
                <a:lnTo>
                  <a:pt x="5192" y="306"/>
                </a:lnTo>
                <a:lnTo>
                  <a:pt x="5193" y="303"/>
                </a:lnTo>
                <a:lnTo>
                  <a:pt x="5194" y="290"/>
                </a:lnTo>
                <a:lnTo>
                  <a:pt x="5195" y="276"/>
                </a:lnTo>
                <a:lnTo>
                  <a:pt x="5196" y="277"/>
                </a:lnTo>
                <a:lnTo>
                  <a:pt x="5197" y="270"/>
                </a:lnTo>
                <a:lnTo>
                  <a:pt x="5198" y="270"/>
                </a:lnTo>
                <a:lnTo>
                  <a:pt x="5199" y="275"/>
                </a:lnTo>
                <a:lnTo>
                  <a:pt x="5200" y="280"/>
                </a:lnTo>
                <a:lnTo>
                  <a:pt x="5201" y="269"/>
                </a:lnTo>
                <a:lnTo>
                  <a:pt x="5202" y="275"/>
                </a:lnTo>
                <a:lnTo>
                  <a:pt x="5203" y="281"/>
                </a:lnTo>
                <a:lnTo>
                  <a:pt x="5204" y="275"/>
                </a:lnTo>
                <a:lnTo>
                  <a:pt x="5205" y="283"/>
                </a:lnTo>
                <a:lnTo>
                  <a:pt x="5206" y="278"/>
                </a:lnTo>
                <a:lnTo>
                  <a:pt x="5207" y="276"/>
                </a:lnTo>
                <a:lnTo>
                  <a:pt x="5208" y="285"/>
                </a:lnTo>
                <a:lnTo>
                  <a:pt x="5209" y="282"/>
                </a:lnTo>
                <a:lnTo>
                  <a:pt x="5209" y="292"/>
                </a:lnTo>
                <a:lnTo>
                  <a:pt x="5210" y="289"/>
                </a:lnTo>
                <a:lnTo>
                  <a:pt x="5211" y="273"/>
                </a:lnTo>
                <a:lnTo>
                  <a:pt x="5212" y="282"/>
                </a:lnTo>
                <a:lnTo>
                  <a:pt x="5213" y="289"/>
                </a:lnTo>
                <a:lnTo>
                  <a:pt x="5214" y="282"/>
                </a:lnTo>
                <a:lnTo>
                  <a:pt x="5215" y="274"/>
                </a:lnTo>
                <a:lnTo>
                  <a:pt x="5216" y="278"/>
                </a:lnTo>
                <a:lnTo>
                  <a:pt x="5217" y="291"/>
                </a:lnTo>
                <a:lnTo>
                  <a:pt x="5218" y="282"/>
                </a:lnTo>
                <a:lnTo>
                  <a:pt x="5219" y="275"/>
                </a:lnTo>
                <a:lnTo>
                  <a:pt x="5220" y="287"/>
                </a:lnTo>
                <a:lnTo>
                  <a:pt x="5221" y="277"/>
                </a:lnTo>
                <a:lnTo>
                  <a:pt x="5222" y="281"/>
                </a:lnTo>
                <a:lnTo>
                  <a:pt x="5223" y="283"/>
                </a:lnTo>
                <a:lnTo>
                  <a:pt x="5224" y="277"/>
                </a:lnTo>
                <a:lnTo>
                  <a:pt x="5225" y="278"/>
                </a:lnTo>
                <a:lnTo>
                  <a:pt x="5226" y="287"/>
                </a:lnTo>
                <a:lnTo>
                  <a:pt x="5227" y="290"/>
                </a:lnTo>
                <a:lnTo>
                  <a:pt x="5228" y="270"/>
                </a:lnTo>
                <a:lnTo>
                  <a:pt x="5229" y="279"/>
                </a:lnTo>
                <a:lnTo>
                  <a:pt x="5230" y="268"/>
                </a:lnTo>
                <a:lnTo>
                  <a:pt x="5231" y="273"/>
                </a:lnTo>
                <a:lnTo>
                  <a:pt x="5232" y="278"/>
                </a:lnTo>
                <a:lnTo>
                  <a:pt x="5233" y="271"/>
                </a:lnTo>
                <a:lnTo>
                  <a:pt x="5234" y="273"/>
                </a:lnTo>
                <a:lnTo>
                  <a:pt x="5235" y="281"/>
                </a:lnTo>
                <a:lnTo>
                  <a:pt x="5236" y="282"/>
                </a:lnTo>
                <a:lnTo>
                  <a:pt x="5237" y="275"/>
                </a:lnTo>
                <a:lnTo>
                  <a:pt x="5238" y="279"/>
                </a:lnTo>
                <a:lnTo>
                  <a:pt x="5239" y="282"/>
                </a:lnTo>
                <a:lnTo>
                  <a:pt x="5240" y="279"/>
                </a:lnTo>
                <a:lnTo>
                  <a:pt x="5240" y="282"/>
                </a:lnTo>
                <a:lnTo>
                  <a:pt x="5241" y="281"/>
                </a:lnTo>
                <a:lnTo>
                  <a:pt x="5242" y="278"/>
                </a:lnTo>
                <a:lnTo>
                  <a:pt x="5243" y="278"/>
                </a:lnTo>
                <a:lnTo>
                  <a:pt x="5244" y="289"/>
                </a:lnTo>
                <a:lnTo>
                  <a:pt x="5245" y="289"/>
                </a:lnTo>
                <a:lnTo>
                  <a:pt x="5246" y="276"/>
                </a:lnTo>
                <a:lnTo>
                  <a:pt x="5247" y="283"/>
                </a:lnTo>
                <a:lnTo>
                  <a:pt x="5248" y="285"/>
                </a:lnTo>
                <a:lnTo>
                  <a:pt x="5249" y="289"/>
                </a:lnTo>
                <a:lnTo>
                  <a:pt x="5250" y="278"/>
                </a:lnTo>
                <a:lnTo>
                  <a:pt x="5251" y="282"/>
                </a:lnTo>
                <a:lnTo>
                  <a:pt x="5252" y="287"/>
                </a:lnTo>
                <a:lnTo>
                  <a:pt x="5253" y="283"/>
                </a:lnTo>
                <a:lnTo>
                  <a:pt x="5254" y="283"/>
                </a:lnTo>
                <a:lnTo>
                  <a:pt x="5255" y="265"/>
                </a:lnTo>
                <a:lnTo>
                  <a:pt x="5256" y="245"/>
                </a:lnTo>
                <a:lnTo>
                  <a:pt x="5257" y="229"/>
                </a:lnTo>
                <a:lnTo>
                  <a:pt x="5258" y="148"/>
                </a:lnTo>
                <a:lnTo>
                  <a:pt x="5259" y="69"/>
                </a:lnTo>
                <a:lnTo>
                  <a:pt x="5260" y="102"/>
                </a:lnTo>
                <a:lnTo>
                  <a:pt x="5261" y="150"/>
                </a:lnTo>
                <a:lnTo>
                  <a:pt x="5262" y="207"/>
                </a:lnTo>
                <a:lnTo>
                  <a:pt x="5263" y="256"/>
                </a:lnTo>
                <a:lnTo>
                  <a:pt x="5264" y="305"/>
                </a:lnTo>
                <a:lnTo>
                  <a:pt x="5265" y="339"/>
                </a:lnTo>
                <a:lnTo>
                  <a:pt x="5266" y="349"/>
                </a:lnTo>
                <a:lnTo>
                  <a:pt x="5267" y="335"/>
                </a:lnTo>
                <a:lnTo>
                  <a:pt x="5268" y="331"/>
                </a:lnTo>
                <a:lnTo>
                  <a:pt x="5269" y="333"/>
                </a:lnTo>
                <a:lnTo>
                  <a:pt x="5270" y="296"/>
                </a:lnTo>
                <a:lnTo>
                  <a:pt x="5271" y="309"/>
                </a:lnTo>
                <a:lnTo>
                  <a:pt x="5272" y="315"/>
                </a:lnTo>
                <a:lnTo>
                  <a:pt x="5273" y="311"/>
                </a:lnTo>
                <a:lnTo>
                  <a:pt x="5274" y="308"/>
                </a:lnTo>
                <a:lnTo>
                  <a:pt x="5275" y="317"/>
                </a:lnTo>
                <a:lnTo>
                  <a:pt x="5276" y="321"/>
                </a:lnTo>
                <a:lnTo>
                  <a:pt x="5277" y="317"/>
                </a:lnTo>
                <a:lnTo>
                  <a:pt x="5278" y="323"/>
                </a:lnTo>
                <a:lnTo>
                  <a:pt x="5279" y="321"/>
                </a:lnTo>
                <a:lnTo>
                  <a:pt x="5279" y="321"/>
                </a:lnTo>
                <a:lnTo>
                  <a:pt x="5280" y="330"/>
                </a:lnTo>
                <a:lnTo>
                  <a:pt x="5281" y="329"/>
                </a:lnTo>
                <a:lnTo>
                  <a:pt x="5282" y="328"/>
                </a:lnTo>
                <a:lnTo>
                  <a:pt x="5283" y="335"/>
                </a:lnTo>
                <a:lnTo>
                  <a:pt x="5284" y="339"/>
                </a:lnTo>
                <a:lnTo>
                  <a:pt x="5285" y="343"/>
                </a:lnTo>
                <a:lnTo>
                  <a:pt x="5286" y="362"/>
                </a:lnTo>
                <a:lnTo>
                  <a:pt x="5287" y="356"/>
                </a:lnTo>
                <a:lnTo>
                  <a:pt x="5288" y="353"/>
                </a:lnTo>
                <a:lnTo>
                  <a:pt x="5289" y="367"/>
                </a:lnTo>
                <a:lnTo>
                  <a:pt x="5290" y="362"/>
                </a:lnTo>
                <a:lnTo>
                  <a:pt x="5291" y="375"/>
                </a:lnTo>
                <a:lnTo>
                  <a:pt x="5292" y="366"/>
                </a:lnTo>
                <a:lnTo>
                  <a:pt x="5293" y="375"/>
                </a:lnTo>
                <a:lnTo>
                  <a:pt x="5294" y="361"/>
                </a:lnTo>
                <a:lnTo>
                  <a:pt x="5295" y="347"/>
                </a:lnTo>
                <a:lnTo>
                  <a:pt x="5296" y="327"/>
                </a:lnTo>
                <a:lnTo>
                  <a:pt x="5297" y="321"/>
                </a:lnTo>
                <a:lnTo>
                  <a:pt x="5298" y="301"/>
                </a:lnTo>
                <a:lnTo>
                  <a:pt x="5299" y="294"/>
                </a:lnTo>
                <a:lnTo>
                  <a:pt x="5300" y="295"/>
                </a:lnTo>
                <a:lnTo>
                  <a:pt x="5301" y="287"/>
                </a:lnTo>
                <a:lnTo>
                  <a:pt x="5302" y="291"/>
                </a:lnTo>
                <a:lnTo>
                  <a:pt x="5303" y="289"/>
                </a:lnTo>
                <a:lnTo>
                  <a:pt x="5304" y="295"/>
                </a:lnTo>
                <a:lnTo>
                  <a:pt x="5305" y="291"/>
                </a:lnTo>
                <a:lnTo>
                  <a:pt x="5306" y="282"/>
                </a:lnTo>
                <a:lnTo>
                  <a:pt x="5307" y="287"/>
                </a:lnTo>
                <a:lnTo>
                  <a:pt x="5308" y="294"/>
                </a:lnTo>
                <a:lnTo>
                  <a:pt x="5309" y="291"/>
                </a:lnTo>
                <a:lnTo>
                  <a:pt x="5310" y="300"/>
                </a:lnTo>
                <a:lnTo>
                  <a:pt x="5310" y="303"/>
                </a:lnTo>
                <a:lnTo>
                  <a:pt x="5311" y="290"/>
                </a:lnTo>
                <a:lnTo>
                  <a:pt x="5312" y="301"/>
                </a:lnTo>
                <a:lnTo>
                  <a:pt x="5313" y="304"/>
                </a:lnTo>
                <a:lnTo>
                  <a:pt x="5314" y="293"/>
                </a:lnTo>
                <a:lnTo>
                  <a:pt x="5315" y="300"/>
                </a:lnTo>
                <a:lnTo>
                  <a:pt x="5316" y="295"/>
                </a:lnTo>
                <a:lnTo>
                  <a:pt x="5317" y="299"/>
                </a:lnTo>
                <a:lnTo>
                  <a:pt x="5318" y="300"/>
                </a:lnTo>
                <a:lnTo>
                  <a:pt x="5319" y="300"/>
                </a:lnTo>
                <a:lnTo>
                  <a:pt x="5320" y="290"/>
                </a:lnTo>
                <a:lnTo>
                  <a:pt x="5321" y="295"/>
                </a:lnTo>
                <a:lnTo>
                  <a:pt x="5322" y="300"/>
                </a:lnTo>
                <a:lnTo>
                  <a:pt x="5323" y="289"/>
                </a:lnTo>
                <a:lnTo>
                  <a:pt x="5324" y="293"/>
                </a:lnTo>
                <a:lnTo>
                  <a:pt x="5325" y="291"/>
                </a:lnTo>
                <a:lnTo>
                  <a:pt x="5326" y="290"/>
                </a:lnTo>
                <a:lnTo>
                  <a:pt x="5327" y="299"/>
                </a:lnTo>
                <a:lnTo>
                  <a:pt x="5328" y="300"/>
                </a:lnTo>
                <a:lnTo>
                  <a:pt x="5329" y="287"/>
                </a:lnTo>
                <a:lnTo>
                  <a:pt x="5330" y="287"/>
                </a:lnTo>
                <a:lnTo>
                  <a:pt x="5331" y="289"/>
                </a:lnTo>
                <a:lnTo>
                  <a:pt x="5332" y="288"/>
                </a:lnTo>
                <a:lnTo>
                  <a:pt x="5333" y="286"/>
                </a:lnTo>
                <a:lnTo>
                  <a:pt x="5334" y="274"/>
                </a:lnTo>
                <a:lnTo>
                  <a:pt x="5335" y="282"/>
                </a:lnTo>
                <a:lnTo>
                  <a:pt x="5336" y="283"/>
                </a:lnTo>
                <a:lnTo>
                  <a:pt x="5337" y="279"/>
                </a:lnTo>
                <a:lnTo>
                  <a:pt x="5338" y="282"/>
                </a:lnTo>
                <a:lnTo>
                  <a:pt x="5339" y="281"/>
                </a:lnTo>
                <a:lnTo>
                  <a:pt x="5340" y="278"/>
                </a:lnTo>
                <a:lnTo>
                  <a:pt x="5341" y="280"/>
                </a:lnTo>
                <a:lnTo>
                  <a:pt x="5342" y="287"/>
                </a:lnTo>
                <a:lnTo>
                  <a:pt x="5342" y="282"/>
                </a:lnTo>
                <a:lnTo>
                  <a:pt x="5343" y="278"/>
                </a:lnTo>
                <a:lnTo>
                  <a:pt x="5344" y="284"/>
                </a:lnTo>
                <a:lnTo>
                  <a:pt x="5345" y="284"/>
                </a:lnTo>
                <a:lnTo>
                  <a:pt x="5346" y="288"/>
                </a:lnTo>
                <a:lnTo>
                  <a:pt x="5347" y="282"/>
                </a:lnTo>
                <a:lnTo>
                  <a:pt x="5348" y="275"/>
                </a:lnTo>
                <a:lnTo>
                  <a:pt x="5349" y="279"/>
                </a:lnTo>
                <a:lnTo>
                  <a:pt x="5350" y="283"/>
                </a:lnTo>
                <a:lnTo>
                  <a:pt x="5351" y="276"/>
                </a:lnTo>
                <a:lnTo>
                  <a:pt x="5352" y="284"/>
                </a:lnTo>
                <a:lnTo>
                  <a:pt x="5353" y="282"/>
                </a:lnTo>
                <a:lnTo>
                  <a:pt x="5354" y="287"/>
                </a:lnTo>
                <a:lnTo>
                  <a:pt x="5355" y="278"/>
                </a:lnTo>
                <a:lnTo>
                  <a:pt x="5356" y="272"/>
                </a:lnTo>
                <a:lnTo>
                  <a:pt x="5357" y="275"/>
                </a:lnTo>
                <a:lnTo>
                  <a:pt x="5358" y="277"/>
                </a:lnTo>
                <a:lnTo>
                  <a:pt x="5359" y="276"/>
                </a:lnTo>
                <a:lnTo>
                  <a:pt x="5360" y="253"/>
                </a:lnTo>
                <a:lnTo>
                  <a:pt x="5361" y="237"/>
                </a:lnTo>
                <a:lnTo>
                  <a:pt x="5362" y="229"/>
                </a:lnTo>
                <a:lnTo>
                  <a:pt x="5363" y="117"/>
                </a:lnTo>
                <a:lnTo>
                  <a:pt x="5364" y="16"/>
                </a:lnTo>
                <a:lnTo>
                  <a:pt x="5365" y="23"/>
                </a:lnTo>
                <a:lnTo>
                  <a:pt x="5366" y="75"/>
                </a:lnTo>
                <a:lnTo>
                  <a:pt x="5367" y="113"/>
                </a:lnTo>
                <a:lnTo>
                  <a:pt x="5368" y="169"/>
                </a:lnTo>
                <a:lnTo>
                  <a:pt x="5369" y="246"/>
                </a:lnTo>
                <a:lnTo>
                  <a:pt x="5370" y="320"/>
                </a:lnTo>
                <a:lnTo>
                  <a:pt x="5371" y="339"/>
                </a:lnTo>
                <a:lnTo>
                  <a:pt x="5372" y="330"/>
                </a:lnTo>
                <a:lnTo>
                  <a:pt x="5373" y="319"/>
                </a:lnTo>
                <a:lnTo>
                  <a:pt x="5373" y="311"/>
                </a:lnTo>
                <a:lnTo>
                  <a:pt x="5374" y="305"/>
                </a:lnTo>
                <a:lnTo>
                  <a:pt x="5375" y="302"/>
                </a:lnTo>
                <a:lnTo>
                  <a:pt x="5376" y="308"/>
                </a:lnTo>
                <a:lnTo>
                  <a:pt x="5377" y="308"/>
                </a:lnTo>
                <a:lnTo>
                  <a:pt x="5378" y="312"/>
                </a:lnTo>
                <a:lnTo>
                  <a:pt x="5379" y="315"/>
                </a:lnTo>
                <a:lnTo>
                  <a:pt x="5380" y="314"/>
                </a:lnTo>
                <a:lnTo>
                  <a:pt x="5381" y="313"/>
                </a:lnTo>
                <a:lnTo>
                  <a:pt x="5382" y="321"/>
                </a:lnTo>
                <a:lnTo>
                  <a:pt x="5383" y="318"/>
                </a:lnTo>
                <a:lnTo>
                  <a:pt x="5384" y="325"/>
                </a:lnTo>
                <a:lnTo>
                  <a:pt x="5385" y="322"/>
                </a:lnTo>
                <a:lnTo>
                  <a:pt x="5386" y="334"/>
                </a:lnTo>
                <a:lnTo>
                  <a:pt x="5387" y="334"/>
                </a:lnTo>
                <a:lnTo>
                  <a:pt x="5388" y="339"/>
                </a:lnTo>
                <a:lnTo>
                  <a:pt x="5389" y="344"/>
                </a:lnTo>
                <a:lnTo>
                  <a:pt x="5390" y="349"/>
                </a:lnTo>
                <a:lnTo>
                  <a:pt x="5391" y="352"/>
                </a:lnTo>
                <a:lnTo>
                  <a:pt x="5392" y="352"/>
                </a:lnTo>
                <a:lnTo>
                  <a:pt x="5393" y="366"/>
                </a:lnTo>
                <a:lnTo>
                  <a:pt x="5394" y="366"/>
                </a:lnTo>
                <a:lnTo>
                  <a:pt x="5395" y="373"/>
                </a:lnTo>
                <a:lnTo>
                  <a:pt x="5396" y="374"/>
                </a:lnTo>
                <a:lnTo>
                  <a:pt x="5397" y="376"/>
                </a:lnTo>
                <a:lnTo>
                  <a:pt x="5398" y="372"/>
                </a:lnTo>
                <a:lnTo>
                  <a:pt x="5399" y="352"/>
                </a:lnTo>
                <a:lnTo>
                  <a:pt x="5400" y="339"/>
                </a:lnTo>
                <a:lnTo>
                  <a:pt x="5401" y="325"/>
                </a:lnTo>
                <a:lnTo>
                  <a:pt x="5402" y="314"/>
                </a:lnTo>
                <a:lnTo>
                  <a:pt x="5403" y="300"/>
                </a:lnTo>
                <a:lnTo>
                  <a:pt x="5404" y="282"/>
                </a:lnTo>
                <a:lnTo>
                  <a:pt x="5404" y="282"/>
                </a:lnTo>
                <a:lnTo>
                  <a:pt x="5405" y="278"/>
                </a:lnTo>
                <a:lnTo>
                  <a:pt x="5406" y="278"/>
                </a:lnTo>
                <a:lnTo>
                  <a:pt x="5407" y="282"/>
                </a:lnTo>
                <a:lnTo>
                  <a:pt x="5408" y="272"/>
                </a:lnTo>
                <a:lnTo>
                  <a:pt x="5409" y="268"/>
                </a:lnTo>
                <a:lnTo>
                  <a:pt x="5410" y="278"/>
                </a:lnTo>
                <a:lnTo>
                  <a:pt x="5411" y="286"/>
                </a:lnTo>
                <a:lnTo>
                  <a:pt x="5412" y="279"/>
                </a:lnTo>
                <a:lnTo>
                  <a:pt x="5413" y="280"/>
                </a:lnTo>
                <a:lnTo>
                  <a:pt x="5414" y="283"/>
                </a:lnTo>
                <a:lnTo>
                  <a:pt x="5415" y="282"/>
                </a:lnTo>
                <a:lnTo>
                  <a:pt x="5416" y="284"/>
                </a:lnTo>
                <a:lnTo>
                  <a:pt x="5417" y="287"/>
                </a:lnTo>
                <a:lnTo>
                  <a:pt x="5418" y="286"/>
                </a:lnTo>
                <a:lnTo>
                  <a:pt x="5419" y="291"/>
                </a:lnTo>
                <a:lnTo>
                  <a:pt x="5420" y="287"/>
                </a:lnTo>
                <a:lnTo>
                  <a:pt x="5421" y="287"/>
                </a:lnTo>
                <a:lnTo>
                  <a:pt x="5422" y="283"/>
                </a:lnTo>
                <a:lnTo>
                  <a:pt x="5423" y="292"/>
                </a:lnTo>
                <a:lnTo>
                  <a:pt x="5424" y="294"/>
                </a:lnTo>
                <a:lnTo>
                  <a:pt x="5425" y="291"/>
                </a:lnTo>
                <a:lnTo>
                  <a:pt x="5426" y="289"/>
                </a:lnTo>
                <a:lnTo>
                  <a:pt x="5427" y="291"/>
                </a:lnTo>
                <a:lnTo>
                  <a:pt x="5428" y="291"/>
                </a:lnTo>
                <a:lnTo>
                  <a:pt x="5429" y="295"/>
                </a:lnTo>
                <a:lnTo>
                  <a:pt x="5430" y="284"/>
                </a:lnTo>
                <a:lnTo>
                  <a:pt x="5431" y="292"/>
                </a:lnTo>
                <a:lnTo>
                  <a:pt x="5432" y="291"/>
                </a:lnTo>
                <a:lnTo>
                  <a:pt x="5433" y="278"/>
                </a:lnTo>
                <a:lnTo>
                  <a:pt x="5434" y="274"/>
                </a:lnTo>
                <a:lnTo>
                  <a:pt x="5435" y="272"/>
                </a:lnTo>
                <a:lnTo>
                  <a:pt x="5435" y="256"/>
                </a:lnTo>
                <a:lnTo>
                  <a:pt x="5436" y="244"/>
                </a:lnTo>
                <a:lnTo>
                  <a:pt x="5437" y="246"/>
                </a:lnTo>
                <a:lnTo>
                  <a:pt x="5438" y="238"/>
                </a:lnTo>
                <a:lnTo>
                  <a:pt x="5439" y="215"/>
                </a:lnTo>
                <a:lnTo>
                  <a:pt x="5440" y="202"/>
                </a:lnTo>
                <a:lnTo>
                  <a:pt x="5441" y="186"/>
                </a:lnTo>
                <a:lnTo>
                  <a:pt x="5442" y="157"/>
                </a:lnTo>
                <a:lnTo>
                  <a:pt x="5443" y="145"/>
                </a:lnTo>
                <a:lnTo>
                  <a:pt x="5444" y="108"/>
                </a:lnTo>
                <a:lnTo>
                  <a:pt x="5445" y="55"/>
                </a:lnTo>
                <a:lnTo>
                  <a:pt x="5446" y="44"/>
                </a:lnTo>
                <a:lnTo>
                  <a:pt x="5447" y="65"/>
                </a:lnTo>
                <a:lnTo>
                  <a:pt x="5448" y="119"/>
                </a:lnTo>
                <a:lnTo>
                  <a:pt x="5449" y="205"/>
                </a:lnTo>
                <a:lnTo>
                  <a:pt x="5450" y="248"/>
                </a:lnTo>
                <a:lnTo>
                  <a:pt x="5451" y="289"/>
                </a:lnTo>
                <a:lnTo>
                  <a:pt x="5452" y="306"/>
                </a:lnTo>
                <a:lnTo>
                  <a:pt x="5453" y="321"/>
                </a:lnTo>
                <a:lnTo>
                  <a:pt x="5454" y="328"/>
                </a:lnTo>
                <a:lnTo>
                  <a:pt x="5455" y="327"/>
                </a:lnTo>
                <a:lnTo>
                  <a:pt x="5456" y="331"/>
                </a:lnTo>
                <a:lnTo>
                  <a:pt x="5457" y="333"/>
                </a:lnTo>
                <a:lnTo>
                  <a:pt x="5458" y="341"/>
                </a:lnTo>
                <a:lnTo>
                  <a:pt x="5459" y="340"/>
                </a:lnTo>
                <a:lnTo>
                  <a:pt x="5460" y="335"/>
                </a:lnTo>
                <a:lnTo>
                  <a:pt x="5461" y="350"/>
                </a:lnTo>
                <a:lnTo>
                  <a:pt x="5462" y="354"/>
                </a:lnTo>
                <a:lnTo>
                  <a:pt x="5463" y="364"/>
                </a:lnTo>
                <a:lnTo>
                  <a:pt x="5464" y="370"/>
                </a:lnTo>
                <a:lnTo>
                  <a:pt x="5465" y="379"/>
                </a:lnTo>
                <a:lnTo>
                  <a:pt x="5466" y="385"/>
                </a:lnTo>
                <a:lnTo>
                  <a:pt x="5466" y="392"/>
                </a:lnTo>
                <a:lnTo>
                  <a:pt x="5467" y="393"/>
                </a:lnTo>
                <a:lnTo>
                  <a:pt x="5468" y="410"/>
                </a:lnTo>
                <a:lnTo>
                  <a:pt x="5469" y="428"/>
                </a:lnTo>
                <a:lnTo>
                  <a:pt x="5470" y="432"/>
                </a:lnTo>
                <a:lnTo>
                  <a:pt x="5471" y="445"/>
                </a:lnTo>
                <a:lnTo>
                  <a:pt x="5472" y="457"/>
                </a:lnTo>
                <a:lnTo>
                  <a:pt x="5473" y="471"/>
                </a:lnTo>
                <a:lnTo>
                  <a:pt x="5474" y="470"/>
                </a:lnTo>
                <a:lnTo>
                  <a:pt x="5475" y="470"/>
                </a:lnTo>
                <a:lnTo>
                  <a:pt x="5476" y="473"/>
                </a:lnTo>
                <a:lnTo>
                  <a:pt x="5477" y="471"/>
                </a:lnTo>
                <a:lnTo>
                  <a:pt x="5478" y="474"/>
                </a:lnTo>
                <a:lnTo>
                  <a:pt x="5479" y="463"/>
                </a:lnTo>
                <a:lnTo>
                  <a:pt x="5480" y="437"/>
                </a:lnTo>
                <a:lnTo>
                  <a:pt x="5481" y="431"/>
                </a:lnTo>
                <a:lnTo>
                  <a:pt x="5482" y="415"/>
                </a:lnTo>
                <a:lnTo>
                  <a:pt x="5483" y="389"/>
                </a:lnTo>
                <a:lnTo>
                  <a:pt x="5484" y="368"/>
                </a:lnTo>
                <a:lnTo>
                  <a:pt x="5485" y="349"/>
                </a:lnTo>
                <a:lnTo>
                  <a:pt x="5486" y="344"/>
                </a:lnTo>
                <a:lnTo>
                  <a:pt x="5487" y="332"/>
                </a:lnTo>
                <a:lnTo>
                  <a:pt x="5488" y="322"/>
                </a:lnTo>
                <a:lnTo>
                  <a:pt x="5489" y="313"/>
                </a:lnTo>
                <a:lnTo>
                  <a:pt x="5490" y="307"/>
                </a:lnTo>
                <a:lnTo>
                  <a:pt x="5491" y="306"/>
                </a:lnTo>
                <a:lnTo>
                  <a:pt x="5492" y="302"/>
                </a:lnTo>
                <a:lnTo>
                  <a:pt x="5493" y="301"/>
                </a:lnTo>
                <a:lnTo>
                  <a:pt x="5494" y="299"/>
                </a:lnTo>
                <a:lnTo>
                  <a:pt x="5495" y="296"/>
                </a:lnTo>
                <a:lnTo>
                  <a:pt x="5496" y="294"/>
                </a:lnTo>
                <a:lnTo>
                  <a:pt x="5497" y="292"/>
                </a:lnTo>
                <a:lnTo>
                  <a:pt x="5497" y="283"/>
                </a:lnTo>
                <a:lnTo>
                  <a:pt x="5498" y="274"/>
                </a:lnTo>
                <a:lnTo>
                  <a:pt x="5499" y="266"/>
                </a:lnTo>
                <a:lnTo>
                  <a:pt x="5500" y="257"/>
                </a:lnTo>
                <a:lnTo>
                  <a:pt x="5501" y="243"/>
                </a:lnTo>
                <a:lnTo>
                  <a:pt x="5502" y="239"/>
                </a:lnTo>
                <a:lnTo>
                  <a:pt x="5503" y="226"/>
                </a:lnTo>
                <a:lnTo>
                  <a:pt x="5504" y="216"/>
                </a:lnTo>
                <a:lnTo>
                  <a:pt x="5505" y="216"/>
                </a:lnTo>
                <a:lnTo>
                  <a:pt x="5506" y="216"/>
                </a:lnTo>
                <a:lnTo>
                  <a:pt x="5507" y="230"/>
                </a:lnTo>
                <a:lnTo>
                  <a:pt x="5508" y="237"/>
                </a:lnTo>
                <a:lnTo>
                  <a:pt x="5509" y="233"/>
                </a:lnTo>
                <a:lnTo>
                  <a:pt x="5510" y="233"/>
                </a:lnTo>
                <a:lnTo>
                  <a:pt x="5511" y="208"/>
                </a:lnTo>
                <a:lnTo>
                  <a:pt x="5512" y="204"/>
                </a:lnTo>
                <a:lnTo>
                  <a:pt x="5513" y="190"/>
                </a:lnTo>
                <a:lnTo>
                  <a:pt x="5514" y="138"/>
                </a:lnTo>
                <a:lnTo>
                  <a:pt x="5515" y="86"/>
                </a:lnTo>
                <a:lnTo>
                  <a:pt x="5516" y="139"/>
                </a:lnTo>
                <a:lnTo>
                  <a:pt x="5517" y="212"/>
                </a:lnTo>
                <a:lnTo>
                  <a:pt x="5518" y="251"/>
                </a:lnTo>
                <a:lnTo>
                  <a:pt x="5519" y="320"/>
                </a:lnTo>
                <a:lnTo>
                  <a:pt x="5520" y="315"/>
                </a:lnTo>
                <a:lnTo>
                  <a:pt x="5521" y="322"/>
                </a:lnTo>
                <a:lnTo>
                  <a:pt x="5522" y="330"/>
                </a:lnTo>
                <a:lnTo>
                  <a:pt x="5523" y="330"/>
                </a:lnTo>
                <a:lnTo>
                  <a:pt x="5524" y="339"/>
                </a:lnTo>
                <a:lnTo>
                  <a:pt x="5525" y="350"/>
                </a:lnTo>
                <a:lnTo>
                  <a:pt x="5526" y="350"/>
                </a:lnTo>
                <a:lnTo>
                  <a:pt x="5527" y="352"/>
                </a:lnTo>
                <a:lnTo>
                  <a:pt x="5528" y="360"/>
                </a:lnTo>
                <a:lnTo>
                  <a:pt x="5528" y="375"/>
                </a:lnTo>
                <a:lnTo>
                  <a:pt x="5529" y="380"/>
                </a:lnTo>
                <a:lnTo>
                  <a:pt x="5530" y="388"/>
                </a:lnTo>
                <a:lnTo>
                  <a:pt x="5531" y="404"/>
                </a:lnTo>
                <a:lnTo>
                  <a:pt x="5532" y="402"/>
                </a:lnTo>
                <a:lnTo>
                  <a:pt x="5533" y="411"/>
                </a:lnTo>
                <a:lnTo>
                  <a:pt x="5534" y="412"/>
                </a:lnTo>
                <a:lnTo>
                  <a:pt x="5535" y="417"/>
                </a:lnTo>
                <a:lnTo>
                  <a:pt x="5536" y="422"/>
                </a:lnTo>
                <a:lnTo>
                  <a:pt x="5537" y="422"/>
                </a:lnTo>
                <a:lnTo>
                  <a:pt x="5538" y="422"/>
                </a:lnTo>
                <a:lnTo>
                  <a:pt x="5539" y="426"/>
                </a:lnTo>
                <a:lnTo>
                  <a:pt x="5540" y="422"/>
                </a:lnTo>
                <a:lnTo>
                  <a:pt x="5541" y="428"/>
                </a:lnTo>
                <a:lnTo>
                  <a:pt x="5542" y="418"/>
                </a:lnTo>
                <a:lnTo>
                  <a:pt x="5543" y="409"/>
                </a:lnTo>
                <a:lnTo>
                  <a:pt x="5544" y="405"/>
                </a:lnTo>
                <a:lnTo>
                  <a:pt x="5545" y="402"/>
                </a:lnTo>
                <a:lnTo>
                  <a:pt x="5546" y="392"/>
                </a:lnTo>
                <a:lnTo>
                  <a:pt x="5547" y="375"/>
                </a:lnTo>
                <a:lnTo>
                  <a:pt x="5548" y="370"/>
                </a:lnTo>
                <a:lnTo>
                  <a:pt x="5549" y="357"/>
                </a:lnTo>
                <a:lnTo>
                  <a:pt x="5550" y="341"/>
                </a:lnTo>
                <a:lnTo>
                  <a:pt x="5551" y="335"/>
                </a:lnTo>
                <a:lnTo>
                  <a:pt x="5552" y="325"/>
                </a:lnTo>
                <a:lnTo>
                  <a:pt x="5553" y="320"/>
                </a:lnTo>
                <a:lnTo>
                  <a:pt x="5554" y="315"/>
                </a:lnTo>
                <a:lnTo>
                  <a:pt x="5555" y="314"/>
                </a:lnTo>
                <a:lnTo>
                  <a:pt x="5556" y="303"/>
                </a:lnTo>
                <a:lnTo>
                  <a:pt x="5557" y="305"/>
                </a:lnTo>
                <a:lnTo>
                  <a:pt x="5558" y="303"/>
                </a:lnTo>
                <a:lnTo>
                  <a:pt x="5559" y="300"/>
                </a:lnTo>
                <a:lnTo>
                  <a:pt x="5559" y="296"/>
                </a:lnTo>
                <a:lnTo>
                  <a:pt x="5560" y="299"/>
                </a:lnTo>
                <a:lnTo>
                  <a:pt x="5561" y="296"/>
                </a:lnTo>
                <a:lnTo>
                  <a:pt x="5562" y="295"/>
                </a:lnTo>
                <a:lnTo>
                  <a:pt x="5563" y="290"/>
                </a:lnTo>
                <a:lnTo>
                  <a:pt x="5564" y="290"/>
                </a:lnTo>
                <a:lnTo>
                  <a:pt x="5565" y="287"/>
                </a:lnTo>
                <a:lnTo>
                  <a:pt x="5566" y="291"/>
                </a:lnTo>
                <a:lnTo>
                  <a:pt x="5567" y="289"/>
                </a:lnTo>
                <a:lnTo>
                  <a:pt x="5568" y="282"/>
                </a:lnTo>
                <a:lnTo>
                  <a:pt x="5569" y="285"/>
                </a:lnTo>
                <a:lnTo>
                  <a:pt x="5570" y="286"/>
                </a:lnTo>
                <a:lnTo>
                  <a:pt x="5571" y="287"/>
                </a:lnTo>
                <a:lnTo>
                  <a:pt x="5572" y="280"/>
                </a:lnTo>
                <a:lnTo>
                  <a:pt x="5573" y="284"/>
                </a:lnTo>
                <a:lnTo>
                  <a:pt x="5574" y="280"/>
                </a:lnTo>
                <a:lnTo>
                  <a:pt x="5575" y="281"/>
                </a:lnTo>
                <a:lnTo>
                  <a:pt x="5576" y="283"/>
                </a:lnTo>
                <a:lnTo>
                  <a:pt x="5577" y="276"/>
                </a:lnTo>
                <a:lnTo>
                  <a:pt x="5578" y="279"/>
                </a:lnTo>
                <a:lnTo>
                  <a:pt x="5579" y="282"/>
                </a:lnTo>
                <a:lnTo>
                  <a:pt x="5580" y="282"/>
                </a:lnTo>
                <a:lnTo>
                  <a:pt x="5581" y="286"/>
                </a:lnTo>
                <a:lnTo>
                  <a:pt x="5582" y="280"/>
                </a:lnTo>
                <a:lnTo>
                  <a:pt x="5583" y="280"/>
                </a:lnTo>
                <a:lnTo>
                  <a:pt x="5584" y="273"/>
                </a:lnTo>
                <a:lnTo>
                  <a:pt x="5585" y="280"/>
                </a:lnTo>
                <a:lnTo>
                  <a:pt x="5586" y="279"/>
                </a:lnTo>
                <a:lnTo>
                  <a:pt x="5587" y="286"/>
                </a:lnTo>
                <a:lnTo>
                  <a:pt x="5588" y="282"/>
                </a:lnTo>
                <a:lnTo>
                  <a:pt x="5589" y="286"/>
                </a:lnTo>
                <a:lnTo>
                  <a:pt x="5590" y="280"/>
                </a:lnTo>
                <a:lnTo>
                  <a:pt x="5591" y="275"/>
                </a:lnTo>
                <a:lnTo>
                  <a:pt x="5591" y="280"/>
                </a:lnTo>
                <a:lnTo>
                  <a:pt x="5592" y="282"/>
                </a:lnTo>
                <a:lnTo>
                  <a:pt x="5593" y="277"/>
                </a:lnTo>
                <a:lnTo>
                  <a:pt x="5594" y="282"/>
                </a:lnTo>
                <a:lnTo>
                  <a:pt x="5595" y="287"/>
                </a:lnTo>
                <a:lnTo>
                  <a:pt x="5596" y="276"/>
                </a:lnTo>
                <a:lnTo>
                  <a:pt x="5597" y="284"/>
                </a:lnTo>
                <a:lnTo>
                  <a:pt x="5598" y="284"/>
                </a:lnTo>
                <a:lnTo>
                  <a:pt x="5599" y="282"/>
                </a:lnTo>
                <a:lnTo>
                  <a:pt x="5600" y="280"/>
                </a:lnTo>
                <a:lnTo>
                  <a:pt x="5601" y="282"/>
                </a:lnTo>
                <a:lnTo>
                  <a:pt x="5602" y="275"/>
                </a:lnTo>
                <a:lnTo>
                  <a:pt x="5603" y="281"/>
                </a:lnTo>
                <a:lnTo>
                  <a:pt x="5604" y="285"/>
                </a:lnTo>
                <a:lnTo>
                  <a:pt x="5605" y="285"/>
                </a:lnTo>
                <a:lnTo>
                  <a:pt x="5606" y="287"/>
                </a:lnTo>
                <a:lnTo>
                  <a:pt x="5607" y="279"/>
                </a:lnTo>
                <a:lnTo>
                  <a:pt x="5608" y="270"/>
                </a:lnTo>
                <a:lnTo>
                  <a:pt x="5609" y="279"/>
                </a:lnTo>
                <a:lnTo>
                  <a:pt x="5610" y="278"/>
                </a:lnTo>
                <a:lnTo>
                  <a:pt x="5611" y="277"/>
                </a:lnTo>
                <a:lnTo>
                  <a:pt x="5612" y="278"/>
                </a:lnTo>
                <a:lnTo>
                  <a:pt x="5613" y="278"/>
                </a:lnTo>
                <a:lnTo>
                  <a:pt x="5614" y="278"/>
                </a:lnTo>
                <a:lnTo>
                  <a:pt x="5615" y="279"/>
                </a:lnTo>
                <a:lnTo>
                  <a:pt x="5616" y="282"/>
                </a:lnTo>
                <a:lnTo>
                  <a:pt x="5617" y="277"/>
                </a:lnTo>
                <a:lnTo>
                  <a:pt x="5618" y="273"/>
                </a:lnTo>
                <a:lnTo>
                  <a:pt x="5619" y="278"/>
                </a:lnTo>
                <a:lnTo>
                  <a:pt x="5620" y="279"/>
                </a:lnTo>
                <a:lnTo>
                  <a:pt x="5621" y="279"/>
                </a:lnTo>
                <a:lnTo>
                  <a:pt x="5622" y="275"/>
                </a:lnTo>
                <a:lnTo>
                  <a:pt x="5622" y="278"/>
                </a:lnTo>
                <a:lnTo>
                  <a:pt x="5623" y="278"/>
                </a:lnTo>
                <a:lnTo>
                  <a:pt x="5624" y="273"/>
                </a:lnTo>
                <a:lnTo>
                  <a:pt x="5625" y="274"/>
                </a:lnTo>
                <a:lnTo>
                  <a:pt x="5626" y="273"/>
                </a:lnTo>
                <a:lnTo>
                  <a:pt x="5627" y="276"/>
                </a:lnTo>
                <a:lnTo>
                  <a:pt x="5628" y="275"/>
                </a:lnTo>
                <a:lnTo>
                  <a:pt x="5629" y="281"/>
                </a:lnTo>
                <a:lnTo>
                  <a:pt x="5630" y="276"/>
                </a:lnTo>
                <a:lnTo>
                  <a:pt x="5631" y="273"/>
                </a:lnTo>
                <a:lnTo>
                  <a:pt x="5632" y="277"/>
                </a:lnTo>
                <a:lnTo>
                  <a:pt x="5633" y="278"/>
                </a:lnTo>
                <a:lnTo>
                  <a:pt x="5634" y="274"/>
                </a:lnTo>
                <a:lnTo>
                  <a:pt x="5635" y="276"/>
                </a:lnTo>
                <a:lnTo>
                  <a:pt x="5636" y="278"/>
                </a:lnTo>
                <a:lnTo>
                  <a:pt x="5637" y="276"/>
                </a:lnTo>
                <a:lnTo>
                  <a:pt x="5638" y="272"/>
                </a:lnTo>
                <a:lnTo>
                  <a:pt x="5639" y="274"/>
                </a:lnTo>
                <a:lnTo>
                  <a:pt x="5640" y="268"/>
                </a:lnTo>
                <a:lnTo>
                  <a:pt x="5641" y="270"/>
                </a:lnTo>
                <a:lnTo>
                  <a:pt x="5642" y="268"/>
                </a:lnTo>
                <a:lnTo>
                  <a:pt x="5643" y="266"/>
                </a:lnTo>
                <a:lnTo>
                  <a:pt x="5644" y="267"/>
                </a:lnTo>
                <a:lnTo>
                  <a:pt x="5645" y="269"/>
                </a:lnTo>
                <a:lnTo>
                  <a:pt x="5646" y="278"/>
                </a:lnTo>
                <a:lnTo>
                  <a:pt x="5647" y="278"/>
                </a:lnTo>
                <a:lnTo>
                  <a:pt x="5648" y="273"/>
                </a:lnTo>
                <a:lnTo>
                  <a:pt x="5649" y="275"/>
                </a:lnTo>
                <a:lnTo>
                  <a:pt x="5650" y="274"/>
                </a:lnTo>
                <a:lnTo>
                  <a:pt x="5651" y="271"/>
                </a:lnTo>
                <a:lnTo>
                  <a:pt x="5652" y="278"/>
                </a:lnTo>
                <a:lnTo>
                  <a:pt x="5653" y="277"/>
                </a:lnTo>
                <a:lnTo>
                  <a:pt x="5653" y="278"/>
                </a:lnTo>
                <a:lnTo>
                  <a:pt x="5654" y="283"/>
                </a:lnTo>
                <a:lnTo>
                  <a:pt x="5655" y="280"/>
                </a:lnTo>
                <a:lnTo>
                  <a:pt x="5656" y="278"/>
                </a:lnTo>
                <a:lnTo>
                  <a:pt x="5657" y="274"/>
                </a:lnTo>
                <a:lnTo>
                  <a:pt x="5658" y="277"/>
                </a:lnTo>
                <a:lnTo>
                  <a:pt x="5659" y="274"/>
                </a:lnTo>
                <a:lnTo>
                  <a:pt x="5660" y="275"/>
                </a:lnTo>
                <a:lnTo>
                  <a:pt x="5661" y="282"/>
                </a:lnTo>
                <a:lnTo>
                  <a:pt x="5662" y="278"/>
                </a:lnTo>
                <a:lnTo>
                  <a:pt x="5663" y="280"/>
                </a:lnTo>
                <a:lnTo>
                  <a:pt x="5664" y="268"/>
                </a:lnTo>
                <a:lnTo>
                  <a:pt x="5665" y="246"/>
                </a:lnTo>
                <a:lnTo>
                  <a:pt x="5666" y="216"/>
                </a:lnTo>
                <a:lnTo>
                  <a:pt x="5667" y="121"/>
                </a:lnTo>
                <a:lnTo>
                  <a:pt x="5668" y="42"/>
                </a:lnTo>
                <a:lnTo>
                  <a:pt x="5669" y="37"/>
                </a:lnTo>
                <a:lnTo>
                  <a:pt x="5670" y="89"/>
                </a:lnTo>
                <a:lnTo>
                  <a:pt x="5671" y="163"/>
                </a:lnTo>
                <a:lnTo>
                  <a:pt x="5672" y="203"/>
                </a:lnTo>
                <a:lnTo>
                  <a:pt x="5673" y="264"/>
                </a:lnTo>
                <a:lnTo>
                  <a:pt x="5674" y="333"/>
                </a:lnTo>
                <a:lnTo>
                  <a:pt x="5675" y="338"/>
                </a:lnTo>
                <a:lnTo>
                  <a:pt x="5676" y="337"/>
                </a:lnTo>
                <a:lnTo>
                  <a:pt x="5677" y="317"/>
                </a:lnTo>
                <a:lnTo>
                  <a:pt x="5678" y="310"/>
                </a:lnTo>
                <a:lnTo>
                  <a:pt x="5679" y="302"/>
                </a:lnTo>
                <a:lnTo>
                  <a:pt x="5680" y="303"/>
                </a:lnTo>
                <a:lnTo>
                  <a:pt x="5681" y="308"/>
                </a:lnTo>
                <a:lnTo>
                  <a:pt x="5682" y="305"/>
                </a:lnTo>
                <a:lnTo>
                  <a:pt x="5683" y="314"/>
                </a:lnTo>
                <a:lnTo>
                  <a:pt x="5684" y="311"/>
                </a:lnTo>
                <a:lnTo>
                  <a:pt x="5684" y="314"/>
                </a:lnTo>
                <a:lnTo>
                  <a:pt x="5685" y="308"/>
                </a:lnTo>
                <a:lnTo>
                  <a:pt x="5686" y="317"/>
                </a:lnTo>
                <a:lnTo>
                  <a:pt x="5687" y="314"/>
                </a:lnTo>
                <a:lnTo>
                  <a:pt x="5688" y="317"/>
                </a:lnTo>
                <a:lnTo>
                  <a:pt x="5689" y="317"/>
                </a:lnTo>
                <a:lnTo>
                  <a:pt x="5690" y="334"/>
                </a:lnTo>
                <a:lnTo>
                  <a:pt x="5691" y="329"/>
                </a:lnTo>
                <a:lnTo>
                  <a:pt x="5692" y="333"/>
                </a:lnTo>
                <a:lnTo>
                  <a:pt x="5693" y="342"/>
                </a:lnTo>
                <a:lnTo>
                  <a:pt x="5694" y="349"/>
                </a:lnTo>
                <a:lnTo>
                  <a:pt x="5695" y="345"/>
                </a:lnTo>
                <a:lnTo>
                  <a:pt x="5696" y="351"/>
                </a:lnTo>
                <a:lnTo>
                  <a:pt x="5697" y="356"/>
                </a:lnTo>
                <a:lnTo>
                  <a:pt x="5698" y="367"/>
                </a:lnTo>
                <a:lnTo>
                  <a:pt x="5699" y="371"/>
                </a:lnTo>
                <a:lnTo>
                  <a:pt x="5700" y="370"/>
                </a:lnTo>
                <a:lnTo>
                  <a:pt x="5701" y="372"/>
                </a:lnTo>
                <a:lnTo>
                  <a:pt x="5702" y="369"/>
                </a:lnTo>
                <a:lnTo>
                  <a:pt x="5703" y="379"/>
                </a:lnTo>
                <a:lnTo>
                  <a:pt x="5704" y="364"/>
                </a:lnTo>
                <a:lnTo>
                  <a:pt x="5705" y="352"/>
                </a:lnTo>
                <a:lnTo>
                  <a:pt x="5706" y="346"/>
                </a:lnTo>
                <a:lnTo>
                  <a:pt x="5707" y="339"/>
                </a:lnTo>
                <a:lnTo>
                  <a:pt x="5708" y="317"/>
                </a:lnTo>
                <a:lnTo>
                  <a:pt x="5709" y="302"/>
                </a:lnTo>
                <a:lnTo>
                  <a:pt x="5710" y="301"/>
                </a:lnTo>
                <a:lnTo>
                  <a:pt x="5711" y="294"/>
                </a:lnTo>
                <a:lnTo>
                  <a:pt x="5712" y="287"/>
                </a:lnTo>
                <a:lnTo>
                  <a:pt x="5713" y="291"/>
                </a:lnTo>
                <a:lnTo>
                  <a:pt x="5714" y="294"/>
                </a:lnTo>
                <a:lnTo>
                  <a:pt x="5715" y="296"/>
                </a:lnTo>
                <a:lnTo>
                  <a:pt x="5715" y="291"/>
                </a:lnTo>
                <a:lnTo>
                  <a:pt x="5716" y="292"/>
                </a:lnTo>
                <a:lnTo>
                  <a:pt x="5717" y="294"/>
                </a:lnTo>
                <a:lnTo>
                  <a:pt x="5718" y="295"/>
                </a:lnTo>
                <a:lnTo>
                  <a:pt x="5719" y="298"/>
                </a:lnTo>
                <a:lnTo>
                  <a:pt x="5720" y="298"/>
                </a:lnTo>
                <a:lnTo>
                  <a:pt x="5721" y="305"/>
                </a:lnTo>
                <a:lnTo>
                  <a:pt x="5722" y="300"/>
                </a:lnTo>
                <a:lnTo>
                  <a:pt x="5723" y="304"/>
                </a:lnTo>
                <a:lnTo>
                  <a:pt x="5724" y="300"/>
                </a:lnTo>
                <a:lnTo>
                  <a:pt x="5725" y="300"/>
                </a:lnTo>
                <a:lnTo>
                  <a:pt x="5726" y="303"/>
                </a:lnTo>
                <a:lnTo>
                  <a:pt x="5727" y="302"/>
                </a:lnTo>
                <a:lnTo>
                  <a:pt x="5728" y="300"/>
                </a:lnTo>
                <a:lnTo>
                  <a:pt x="5729" y="304"/>
                </a:lnTo>
                <a:lnTo>
                  <a:pt x="5730" y="295"/>
                </a:lnTo>
                <a:lnTo>
                  <a:pt x="5731" y="295"/>
                </a:lnTo>
                <a:lnTo>
                  <a:pt x="5732" y="298"/>
                </a:lnTo>
                <a:lnTo>
                  <a:pt x="5733" y="292"/>
                </a:lnTo>
                <a:lnTo>
                  <a:pt x="5734" y="289"/>
                </a:lnTo>
                <a:lnTo>
                  <a:pt x="5735" y="295"/>
                </a:lnTo>
                <a:lnTo>
                  <a:pt x="5736" y="287"/>
                </a:lnTo>
                <a:lnTo>
                  <a:pt x="5737" y="286"/>
                </a:lnTo>
                <a:lnTo>
                  <a:pt x="5738" y="288"/>
                </a:lnTo>
                <a:lnTo>
                  <a:pt x="5739" y="298"/>
                </a:lnTo>
                <a:lnTo>
                  <a:pt x="5740" y="291"/>
                </a:lnTo>
                <a:lnTo>
                  <a:pt x="5741" y="286"/>
                </a:lnTo>
                <a:lnTo>
                  <a:pt x="5742" y="287"/>
                </a:lnTo>
                <a:lnTo>
                  <a:pt x="5743" y="287"/>
                </a:lnTo>
                <a:lnTo>
                  <a:pt x="5744" y="277"/>
                </a:lnTo>
                <a:lnTo>
                  <a:pt x="5745" y="278"/>
                </a:lnTo>
                <a:lnTo>
                  <a:pt x="5746" y="277"/>
                </a:lnTo>
                <a:lnTo>
                  <a:pt x="5747" y="279"/>
                </a:lnTo>
                <a:lnTo>
                  <a:pt x="5748" y="282"/>
                </a:lnTo>
                <a:lnTo>
                  <a:pt x="5749" y="278"/>
                </a:lnTo>
                <a:lnTo>
                  <a:pt x="5750" y="276"/>
                </a:lnTo>
                <a:lnTo>
                  <a:pt x="5751" y="273"/>
                </a:lnTo>
                <a:lnTo>
                  <a:pt x="5752" y="277"/>
                </a:lnTo>
                <a:lnTo>
                  <a:pt x="5753" y="281"/>
                </a:lnTo>
                <a:lnTo>
                  <a:pt x="5754" y="280"/>
                </a:lnTo>
                <a:lnTo>
                  <a:pt x="5754" y="283"/>
                </a:lnTo>
                <a:lnTo>
                  <a:pt x="5755" y="281"/>
                </a:lnTo>
                <a:lnTo>
                  <a:pt x="5756" y="277"/>
                </a:lnTo>
                <a:lnTo>
                  <a:pt x="5757" y="280"/>
                </a:lnTo>
                <a:lnTo>
                  <a:pt x="5758" y="278"/>
                </a:lnTo>
                <a:lnTo>
                  <a:pt x="5759" y="280"/>
                </a:lnTo>
                <a:lnTo>
                  <a:pt x="5760" y="273"/>
                </a:lnTo>
                <a:lnTo>
                  <a:pt x="5761" y="278"/>
                </a:lnTo>
                <a:lnTo>
                  <a:pt x="5762" y="278"/>
                </a:lnTo>
                <a:lnTo>
                  <a:pt x="5763" y="278"/>
                </a:lnTo>
                <a:lnTo>
                  <a:pt x="5764" y="282"/>
                </a:lnTo>
                <a:lnTo>
                  <a:pt x="5765" y="281"/>
                </a:lnTo>
                <a:lnTo>
                  <a:pt x="5766" y="278"/>
                </a:lnTo>
                <a:lnTo>
                  <a:pt x="5767" y="280"/>
                </a:lnTo>
                <a:lnTo>
                  <a:pt x="5768" y="277"/>
                </a:lnTo>
                <a:lnTo>
                  <a:pt x="5769" y="271"/>
                </a:lnTo>
                <a:lnTo>
                  <a:pt x="5770" y="275"/>
                </a:lnTo>
                <a:lnTo>
                  <a:pt x="5771" y="258"/>
                </a:lnTo>
                <a:lnTo>
                  <a:pt x="5772" y="238"/>
                </a:lnTo>
                <a:lnTo>
                  <a:pt x="5773" y="225"/>
                </a:lnTo>
                <a:lnTo>
                  <a:pt x="5774" y="130"/>
                </a:lnTo>
                <a:lnTo>
                  <a:pt x="5775" y="29"/>
                </a:lnTo>
                <a:lnTo>
                  <a:pt x="5776" y="25"/>
                </a:lnTo>
                <a:lnTo>
                  <a:pt x="5777" y="75"/>
                </a:lnTo>
                <a:lnTo>
                  <a:pt x="5778" y="142"/>
                </a:lnTo>
                <a:lnTo>
                  <a:pt x="5779" y="186"/>
                </a:lnTo>
                <a:lnTo>
                  <a:pt x="5780" y="266"/>
                </a:lnTo>
                <a:lnTo>
                  <a:pt x="5781" y="320"/>
                </a:lnTo>
                <a:lnTo>
                  <a:pt x="5782" y="334"/>
                </a:lnTo>
                <a:lnTo>
                  <a:pt x="5783" y="326"/>
                </a:lnTo>
                <a:lnTo>
                  <a:pt x="5784" y="310"/>
                </a:lnTo>
                <a:lnTo>
                  <a:pt x="5785" y="308"/>
                </a:lnTo>
                <a:lnTo>
                  <a:pt x="5785" y="293"/>
                </a:lnTo>
                <a:lnTo>
                  <a:pt x="5786" y="296"/>
                </a:lnTo>
                <a:lnTo>
                  <a:pt x="5787" y="298"/>
                </a:lnTo>
                <a:lnTo>
                  <a:pt x="5788" y="304"/>
                </a:lnTo>
                <a:lnTo>
                  <a:pt x="5789" y="313"/>
                </a:lnTo>
                <a:lnTo>
                  <a:pt x="5790" y="299"/>
                </a:lnTo>
                <a:lnTo>
                  <a:pt x="5791" y="308"/>
                </a:lnTo>
                <a:lnTo>
                  <a:pt x="5792" y="302"/>
                </a:lnTo>
                <a:lnTo>
                  <a:pt x="5793" y="309"/>
                </a:lnTo>
                <a:lnTo>
                  <a:pt x="5794" y="303"/>
                </a:lnTo>
                <a:lnTo>
                  <a:pt x="5795" y="311"/>
                </a:lnTo>
                <a:lnTo>
                  <a:pt x="5796" y="310"/>
                </a:lnTo>
                <a:lnTo>
                  <a:pt x="5797" y="322"/>
                </a:lnTo>
                <a:lnTo>
                  <a:pt x="5798" y="322"/>
                </a:lnTo>
                <a:lnTo>
                  <a:pt x="5799" y="328"/>
                </a:lnTo>
                <a:lnTo>
                  <a:pt x="5800" y="324"/>
                </a:lnTo>
                <a:lnTo>
                  <a:pt x="5801" y="333"/>
                </a:lnTo>
                <a:lnTo>
                  <a:pt x="5802" y="342"/>
                </a:lnTo>
                <a:lnTo>
                  <a:pt x="5803" y="338"/>
                </a:lnTo>
                <a:lnTo>
                  <a:pt x="5804" y="341"/>
                </a:lnTo>
                <a:lnTo>
                  <a:pt x="5805" y="356"/>
                </a:lnTo>
                <a:lnTo>
                  <a:pt x="5806" y="357"/>
                </a:lnTo>
                <a:lnTo>
                  <a:pt x="5807" y="361"/>
                </a:lnTo>
                <a:lnTo>
                  <a:pt x="5808" y="355"/>
                </a:lnTo>
                <a:lnTo>
                  <a:pt x="5809" y="360"/>
                </a:lnTo>
                <a:lnTo>
                  <a:pt x="5810" y="335"/>
                </a:lnTo>
                <a:lnTo>
                  <a:pt x="5811" y="330"/>
                </a:lnTo>
                <a:lnTo>
                  <a:pt x="5812" y="326"/>
                </a:lnTo>
                <a:lnTo>
                  <a:pt x="5813" y="300"/>
                </a:lnTo>
                <a:lnTo>
                  <a:pt x="5814" y="297"/>
                </a:lnTo>
                <a:lnTo>
                  <a:pt x="5815" y="278"/>
                </a:lnTo>
                <a:lnTo>
                  <a:pt x="5816" y="279"/>
                </a:lnTo>
                <a:lnTo>
                  <a:pt x="5816" y="287"/>
                </a:lnTo>
                <a:lnTo>
                  <a:pt x="5817" y="278"/>
                </a:lnTo>
                <a:lnTo>
                  <a:pt x="5818" y="285"/>
                </a:lnTo>
                <a:lnTo>
                  <a:pt x="5819" y="289"/>
                </a:lnTo>
                <a:lnTo>
                  <a:pt x="5820" y="281"/>
                </a:lnTo>
                <a:lnTo>
                  <a:pt x="5821" y="290"/>
                </a:lnTo>
                <a:lnTo>
                  <a:pt x="5822" y="291"/>
                </a:lnTo>
                <a:lnTo>
                  <a:pt x="5823" y="288"/>
                </a:lnTo>
                <a:lnTo>
                  <a:pt x="5824" y="289"/>
                </a:lnTo>
                <a:lnTo>
                  <a:pt x="5825" y="292"/>
                </a:lnTo>
                <a:lnTo>
                  <a:pt x="5826" y="291"/>
                </a:lnTo>
                <a:lnTo>
                  <a:pt x="5827" y="290"/>
                </a:lnTo>
                <a:lnTo>
                  <a:pt x="5828" y="282"/>
                </a:lnTo>
                <a:lnTo>
                  <a:pt x="5829" y="287"/>
                </a:lnTo>
                <a:lnTo>
                  <a:pt x="5830" y="292"/>
                </a:lnTo>
                <a:lnTo>
                  <a:pt x="5831" y="294"/>
                </a:lnTo>
                <a:lnTo>
                  <a:pt x="5832" y="295"/>
                </a:lnTo>
                <a:lnTo>
                  <a:pt x="5833" y="280"/>
                </a:lnTo>
                <a:lnTo>
                  <a:pt x="5834" y="289"/>
                </a:lnTo>
                <a:lnTo>
                  <a:pt x="5835" y="282"/>
                </a:lnTo>
                <a:lnTo>
                  <a:pt x="5836" y="282"/>
                </a:lnTo>
                <a:lnTo>
                  <a:pt x="5837" y="289"/>
                </a:lnTo>
                <a:lnTo>
                  <a:pt x="5838" y="284"/>
                </a:lnTo>
                <a:lnTo>
                  <a:pt x="5839" y="285"/>
                </a:lnTo>
                <a:lnTo>
                  <a:pt x="5840" y="288"/>
                </a:lnTo>
                <a:lnTo>
                  <a:pt x="5841" y="286"/>
                </a:lnTo>
                <a:lnTo>
                  <a:pt x="5842" y="281"/>
                </a:lnTo>
                <a:lnTo>
                  <a:pt x="5843" y="278"/>
                </a:lnTo>
                <a:lnTo>
                  <a:pt x="5844" y="282"/>
                </a:lnTo>
                <a:lnTo>
                  <a:pt x="5845" y="282"/>
                </a:lnTo>
                <a:lnTo>
                  <a:pt x="5846" y="288"/>
                </a:lnTo>
                <a:lnTo>
                  <a:pt x="5847" y="278"/>
                </a:lnTo>
                <a:lnTo>
                  <a:pt x="5848" y="274"/>
                </a:lnTo>
                <a:lnTo>
                  <a:pt x="5848" y="278"/>
                </a:lnTo>
                <a:lnTo>
                  <a:pt x="5849" y="277"/>
                </a:lnTo>
                <a:lnTo>
                  <a:pt x="5850" y="269"/>
                </a:lnTo>
                <a:lnTo>
                  <a:pt x="5851" y="274"/>
                </a:lnTo>
                <a:lnTo>
                  <a:pt x="5852" y="274"/>
                </a:lnTo>
                <a:lnTo>
                  <a:pt x="5853" y="275"/>
                </a:lnTo>
                <a:lnTo>
                  <a:pt x="5854" y="270"/>
                </a:lnTo>
                <a:lnTo>
                  <a:pt x="5855" y="276"/>
                </a:lnTo>
                <a:lnTo>
                  <a:pt x="5856" y="278"/>
                </a:lnTo>
                <a:lnTo>
                  <a:pt x="5857" y="275"/>
                </a:lnTo>
                <a:lnTo>
                  <a:pt x="5858" y="274"/>
                </a:lnTo>
                <a:lnTo>
                  <a:pt x="5859" y="280"/>
                </a:lnTo>
                <a:lnTo>
                  <a:pt x="5860" y="275"/>
                </a:lnTo>
                <a:lnTo>
                  <a:pt x="5861" y="274"/>
                </a:lnTo>
                <a:lnTo>
                  <a:pt x="5862" y="274"/>
                </a:lnTo>
                <a:lnTo>
                  <a:pt x="5863" y="285"/>
                </a:lnTo>
                <a:lnTo>
                  <a:pt x="5864" y="277"/>
                </a:lnTo>
                <a:lnTo>
                  <a:pt x="5865" y="276"/>
                </a:lnTo>
                <a:lnTo>
                  <a:pt x="5866" y="277"/>
                </a:lnTo>
                <a:lnTo>
                  <a:pt x="5867" y="274"/>
                </a:lnTo>
                <a:lnTo>
                  <a:pt x="5868" y="278"/>
                </a:lnTo>
                <a:lnTo>
                  <a:pt x="5869" y="278"/>
                </a:lnTo>
                <a:lnTo>
                  <a:pt x="5870" y="269"/>
                </a:lnTo>
                <a:lnTo>
                  <a:pt x="5871" y="275"/>
                </a:lnTo>
                <a:lnTo>
                  <a:pt x="5872" y="279"/>
                </a:lnTo>
                <a:lnTo>
                  <a:pt x="5873" y="278"/>
                </a:lnTo>
                <a:lnTo>
                  <a:pt x="5874" y="265"/>
                </a:lnTo>
                <a:lnTo>
                  <a:pt x="5875" y="256"/>
                </a:lnTo>
                <a:lnTo>
                  <a:pt x="5876" y="227"/>
                </a:lnTo>
                <a:lnTo>
                  <a:pt x="5877" y="203"/>
                </a:lnTo>
                <a:lnTo>
                  <a:pt x="5878" y="90"/>
                </a:lnTo>
                <a:lnTo>
                  <a:pt x="5879" y="12"/>
                </a:lnTo>
                <a:lnTo>
                  <a:pt x="5879" y="10"/>
                </a:lnTo>
                <a:lnTo>
                  <a:pt x="5880" y="87"/>
                </a:lnTo>
                <a:lnTo>
                  <a:pt x="5881" y="125"/>
                </a:lnTo>
                <a:lnTo>
                  <a:pt x="5882" y="170"/>
                </a:lnTo>
                <a:lnTo>
                  <a:pt x="5883" y="279"/>
                </a:lnTo>
                <a:lnTo>
                  <a:pt x="5884" y="313"/>
                </a:lnTo>
                <a:lnTo>
                  <a:pt x="5885" y="321"/>
                </a:lnTo>
                <a:lnTo>
                  <a:pt x="5886" y="319"/>
                </a:lnTo>
                <a:lnTo>
                  <a:pt x="5887" y="308"/>
                </a:lnTo>
                <a:lnTo>
                  <a:pt x="5888" y="300"/>
                </a:lnTo>
                <a:lnTo>
                  <a:pt x="5889" y="295"/>
                </a:lnTo>
                <a:lnTo>
                  <a:pt x="5890" y="300"/>
                </a:lnTo>
                <a:lnTo>
                  <a:pt x="5891" y="299"/>
                </a:lnTo>
                <a:lnTo>
                  <a:pt x="5892" y="301"/>
                </a:lnTo>
                <a:lnTo>
                  <a:pt x="5893" y="300"/>
                </a:lnTo>
                <a:lnTo>
                  <a:pt x="5894" y="304"/>
                </a:lnTo>
                <a:lnTo>
                  <a:pt x="5895" y="309"/>
                </a:lnTo>
                <a:lnTo>
                  <a:pt x="5896" y="314"/>
                </a:lnTo>
                <a:lnTo>
                  <a:pt x="5897" y="309"/>
                </a:lnTo>
                <a:lnTo>
                  <a:pt x="5898" y="312"/>
                </a:lnTo>
                <a:lnTo>
                  <a:pt x="5899" y="315"/>
                </a:lnTo>
                <a:lnTo>
                  <a:pt x="5900" y="322"/>
                </a:lnTo>
                <a:lnTo>
                  <a:pt x="5901" y="332"/>
                </a:lnTo>
                <a:lnTo>
                  <a:pt x="5902" y="321"/>
                </a:lnTo>
                <a:lnTo>
                  <a:pt x="5903" y="330"/>
                </a:lnTo>
                <a:lnTo>
                  <a:pt x="5904" y="336"/>
                </a:lnTo>
                <a:lnTo>
                  <a:pt x="5905" y="339"/>
                </a:lnTo>
                <a:lnTo>
                  <a:pt x="5906" y="349"/>
                </a:lnTo>
                <a:lnTo>
                  <a:pt x="5907" y="352"/>
                </a:lnTo>
                <a:lnTo>
                  <a:pt x="5908" y="359"/>
                </a:lnTo>
                <a:lnTo>
                  <a:pt x="5909" y="366"/>
                </a:lnTo>
                <a:lnTo>
                  <a:pt x="5910" y="371"/>
                </a:lnTo>
                <a:lnTo>
                  <a:pt x="5910" y="372"/>
                </a:lnTo>
                <a:lnTo>
                  <a:pt x="5911" y="364"/>
                </a:lnTo>
                <a:lnTo>
                  <a:pt x="5912" y="359"/>
                </a:lnTo>
                <a:lnTo>
                  <a:pt x="5913" y="354"/>
                </a:lnTo>
                <a:lnTo>
                  <a:pt x="5914" y="341"/>
                </a:lnTo>
                <a:lnTo>
                  <a:pt x="5915" y="318"/>
                </a:lnTo>
                <a:lnTo>
                  <a:pt x="5916" y="308"/>
                </a:lnTo>
                <a:lnTo>
                  <a:pt x="5917" y="292"/>
                </a:lnTo>
                <a:lnTo>
                  <a:pt x="5918" y="285"/>
                </a:lnTo>
                <a:lnTo>
                  <a:pt x="5919" y="275"/>
                </a:lnTo>
                <a:lnTo>
                  <a:pt x="5920" y="277"/>
                </a:lnTo>
                <a:lnTo>
                  <a:pt x="5921" y="272"/>
                </a:lnTo>
                <a:lnTo>
                  <a:pt x="5922" y="270"/>
                </a:lnTo>
                <a:lnTo>
                  <a:pt x="5923" y="274"/>
                </a:lnTo>
                <a:lnTo>
                  <a:pt x="5924" y="274"/>
                </a:lnTo>
                <a:lnTo>
                  <a:pt x="5925" y="276"/>
                </a:lnTo>
                <a:lnTo>
                  <a:pt x="5926" y="274"/>
                </a:lnTo>
                <a:lnTo>
                  <a:pt x="5927" y="274"/>
                </a:lnTo>
                <a:lnTo>
                  <a:pt x="5928" y="278"/>
                </a:lnTo>
                <a:lnTo>
                  <a:pt x="5929" y="279"/>
                </a:lnTo>
                <a:lnTo>
                  <a:pt x="5930" y="277"/>
                </a:lnTo>
                <a:lnTo>
                  <a:pt x="5931" y="283"/>
                </a:lnTo>
                <a:lnTo>
                  <a:pt x="5932" y="282"/>
                </a:lnTo>
                <a:lnTo>
                  <a:pt x="5933" y="285"/>
                </a:lnTo>
                <a:lnTo>
                  <a:pt x="5934" y="286"/>
                </a:lnTo>
                <a:lnTo>
                  <a:pt x="5935" y="278"/>
                </a:lnTo>
                <a:lnTo>
                  <a:pt x="5936" y="282"/>
                </a:lnTo>
                <a:lnTo>
                  <a:pt x="5937" y="284"/>
                </a:lnTo>
                <a:lnTo>
                  <a:pt x="5938" y="283"/>
                </a:lnTo>
                <a:lnTo>
                  <a:pt x="5939" y="279"/>
                </a:lnTo>
                <a:lnTo>
                  <a:pt x="5940" y="281"/>
                </a:lnTo>
                <a:lnTo>
                  <a:pt x="5941" y="274"/>
                </a:lnTo>
                <a:lnTo>
                  <a:pt x="5941" y="277"/>
                </a:lnTo>
                <a:lnTo>
                  <a:pt x="5942" y="280"/>
                </a:lnTo>
                <a:lnTo>
                  <a:pt x="5943" y="279"/>
                </a:lnTo>
                <a:lnTo>
                  <a:pt x="5944" y="278"/>
                </a:lnTo>
                <a:lnTo>
                  <a:pt x="5945" y="271"/>
                </a:lnTo>
                <a:lnTo>
                  <a:pt x="5946" y="276"/>
                </a:lnTo>
                <a:lnTo>
                  <a:pt x="5947" y="274"/>
                </a:lnTo>
                <a:lnTo>
                  <a:pt x="5948" y="276"/>
                </a:lnTo>
                <a:lnTo>
                  <a:pt x="5949" y="270"/>
                </a:lnTo>
                <a:lnTo>
                  <a:pt x="5950" y="269"/>
                </a:lnTo>
                <a:lnTo>
                  <a:pt x="5951" y="269"/>
                </a:lnTo>
                <a:lnTo>
                  <a:pt x="5952" y="262"/>
                </a:lnTo>
                <a:lnTo>
                  <a:pt x="5953" y="272"/>
                </a:lnTo>
                <a:lnTo>
                  <a:pt x="5954" y="270"/>
                </a:lnTo>
                <a:lnTo>
                  <a:pt x="5955" y="273"/>
                </a:lnTo>
                <a:lnTo>
                  <a:pt x="5956" y="276"/>
                </a:lnTo>
                <a:lnTo>
                  <a:pt x="5957" y="277"/>
                </a:lnTo>
                <a:lnTo>
                  <a:pt x="5958" y="270"/>
                </a:lnTo>
                <a:lnTo>
                  <a:pt x="5959" y="275"/>
                </a:lnTo>
                <a:lnTo>
                  <a:pt x="5960" y="279"/>
                </a:lnTo>
                <a:lnTo>
                  <a:pt x="5961" y="265"/>
                </a:lnTo>
                <a:lnTo>
                  <a:pt x="5962" y="274"/>
                </a:lnTo>
                <a:lnTo>
                  <a:pt x="5963" y="274"/>
                </a:lnTo>
                <a:lnTo>
                  <a:pt x="5964" y="276"/>
                </a:lnTo>
                <a:lnTo>
                  <a:pt x="5965" y="278"/>
                </a:lnTo>
                <a:lnTo>
                  <a:pt x="5966" y="274"/>
                </a:lnTo>
                <a:lnTo>
                  <a:pt x="5967" y="275"/>
                </a:lnTo>
                <a:lnTo>
                  <a:pt x="5968" y="277"/>
                </a:lnTo>
                <a:lnTo>
                  <a:pt x="5969" y="277"/>
                </a:lnTo>
                <a:lnTo>
                  <a:pt x="5970" y="269"/>
                </a:lnTo>
                <a:lnTo>
                  <a:pt x="5971" y="274"/>
                </a:lnTo>
                <a:lnTo>
                  <a:pt x="5972" y="276"/>
                </a:lnTo>
                <a:lnTo>
                  <a:pt x="5972" y="273"/>
                </a:lnTo>
                <a:lnTo>
                  <a:pt x="5973" y="277"/>
                </a:lnTo>
                <a:lnTo>
                  <a:pt x="5974" y="272"/>
                </a:lnTo>
                <a:lnTo>
                  <a:pt x="5975" y="258"/>
                </a:lnTo>
                <a:lnTo>
                  <a:pt x="5976" y="231"/>
                </a:lnTo>
                <a:lnTo>
                  <a:pt x="5977" y="150"/>
                </a:lnTo>
                <a:lnTo>
                  <a:pt x="5978" y="53"/>
                </a:lnTo>
                <a:lnTo>
                  <a:pt x="5979" y="11"/>
                </a:lnTo>
                <a:lnTo>
                  <a:pt x="5980" y="16"/>
                </a:lnTo>
                <a:lnTo>
                  <a:pt x="5981" y="92"/>
                </a:lnTo>
                <a:lnTo>
                  <a:pt x="5982" y="123"/>
                </a:lnTo>
                <a:lnTo>
                  <a:pt x="5983" y="185"/>
                </a:lnTo>
                <a:lnTo>
                  <a:pt x="5984" y="281"/>
                </a:lnTo>
                <a:lnTo>
                  <a:pt x="5985" y="331"/>
                </a:lnTo>
                <a:lnTo>
                  <a:pt x="5986" y="328"/>
                </a:lnTo>
                <a:lnTo>
                  <a:pt x="5987" y="326"/>
                </a:lnTo>
                <a:lnTo>
                  <a:pt x="5988" y="317"/>
                </a:lnTo>
                <a:lnTo>
                  <a:pt x="5989" y="304"/>
                </a:lnTo>
                <a:lnTo>
                  <a:pt x="5990" y="301"/>
                </a:lnTo>
                <a:lnTo>
                  <a:pt x="5991" y="306"/>
                </a:lnTo>
                <a:lnTo>
                  <a:pt x="5992" y="306"/>
                </a:lnTo>
                <a:lnTo>
                  <a:pt x="5993" y="314"/>
                </a:lnTo>
                <a:lnTo>
                  <a:pt x="5994" y="314"/>
                </a:lnTo>
                <a:lnTo>
                  <a:pt x="5995" y="308"/>
                </a:lnTo>
                <a:lnTo>
                  <a:pt x="5996" y="308"/>
                </a:lnTo>
                <a:lnTo>
                  <a:pt x="5997" y="313"/>
                </a:lnTo>
                <a:lnTo>
                  <a:pt x="5998" y="318"/>
                </a:lnTo>
                <a:lnTo>
                  <a:pt x="5999" y="321"/>
                </a:lnTo>
                <a:lnTo>
                  <a:pt x="6000" y="325"/>
                </a:lnTo>
                <a:lnTo>
                  <a:pt x="6001" y="330"/>
                </a:lnTo>
                <a:lnTo>
                  <a:pt x="6002" y="334"/>
                </a:lnTo>
                <a:lnTo>
                  <a:pt x="6003" y="341"/>
                </a:lnTo>
                <a:lnTo>
                  <a:pt x="6003" y="344"/>
                </a:lnTo>
                <a:lnTo>
                  <a:pt x="6004" y="343"/>
                </a:lnTo>
                <a:lnTo>
                  <a:pt x="6005" y="347"/>
                </a:lnTo>
                <a:lnTo>
                  <a:pt x="6006" y="358"/>
                </a:lnTo>
                <a:lnTo>
                  <a:pt x="6007" y="367"/>
                </a:lnTo>
                <a:lnTo>
                  <a:pt x="6008" y="379"/>
                </a:lnTo>
                <a:lnTo>
                  <a:pt x="6009" y="388"/>
                </a:lnTo>
                <a:lnTo>
                  <a:pt x="6010" y="375"/>
                </a:lnTo>
                <a:lnTo>
                  <a:pt x="6011" y="382"/>
                </a:lnTo>
                <a:lnTo>
                  <a:pt x="6012" y="382"/>
                </a:lnTo>
                <a:lnTo>
                  <a:pt x="6013" y="366"/>
                </a:lnTo>
                <a:lnTo>
                  <a:pt x="6014" y="361"/>
                </a:lnTo>
                <a:lnTo>
                  <a:pt x="6015" y="347"/>
                </a:lnTo>
                <a:lnTo>
                  <a:pt x="6016" y="337"/>
                </a:lnTo>
                <a:lnTo>
                  <a:pt x="6017" y="312"/>
                </a:lnTo>
                <a:lnTo>
                  <a:pt x="6018" y="295"/>
                </a:lnTo>
                <a:lnTo>
                  <a:pt x="6019" y="286"/>
                </a:lnTo>
                <a:lnTo>
                  <a:pt x="6020" y="275"/>
                </a:lnTo>
                <a:lnTo>
                  <a:pt x="6021" y="278"/>
                </a:lnTo>
                <a:lnTo>
                  <a:pt x="6022" y="269"/>
                </a:lnTo>
                <a:lnTo>
                  <a:pt x="6023" y="272"/>
                </a:lnTo>
                <a:lnTo>
                  <a:pt x="6024" y="270"/>
                </a:lnTo>
                <a:lnTo>
                  <a:pt x="6025" y="267"/>
                </a:lnTo>
                <a:lnTo>
                  <a:pt x="6026" y="274"/>
                </a:lnTo>
                <a:lnTo>
                  <a:pt x="6027" y="274"/>
                </a:lnTo>
                <a:lnTo>
                  <a:pt x="6028" y="278"/>
                </a:lnTo>
                <a:lnTo>
                  <a:pt x="6029" y="274"/>
                </a:lnTo>
                <a:lnTo>
                  <a:pt x="6030" y="279"/>
                </a:lnTo>
                <a:lnTo>
                  <a:pt x="6031" y="274"/>
                </a:lnTo>
                <a:lnTo>
                  <a:pt x="6032" y="270"/>
                </a:lnTo>
                <a:lnTo>
                  <a:pt x="6033" y="282"/>
                </a:lnTo>
                <a:lnTo>
                  <a:pt x="6034" y="278"/>
                </a:lnTo>
                <a:lnTo>
                  <a:pt x="6034" y="277"/>
                </a:lnTo>
                <a:lnTo>
                  <a:pt x="6035" y="282"/>
                </a:lnTo>
                <a:lnTo>
                  <a:pt x="6036" y="279"/>
                </a:lnTo>
                <a:lnTo>
                  <a:pt x="6037" y="282"/>
                </a:lnTo>
                <a:lnTo>
                  <a:pt x="6038" y="277"/>
                </a:lnTo>
                <a:lnTo>
                  <a:pt x="6039" y="268"/>
                </a:lnTo>
                <a:lnTo>
                  <a:pt x="6040" y="273"/>
                </a:lnTo>
                <a:lnTo>
                  <a:pt x="6041" y="278"/>
                </a:lnTo>
                <a:lnTo>
                  <a:pt x="6042" y="276"/>
                </a:lnTo>
                <a:lnTo>
                  <a:pt x="6043" y="274"/>
                </a:lnTo>
                <a:lnTo>
                  <a:pt x="6044" y="267"/>
                </a:lnTo>
                <a:lnTo>
                  <a:pt x="6045" y="277"/>
                </a:lnTo>
                <a:lnTo>
                  <a:pt x="6046" y="273"/>
                </a:lnTo>
                <a:lnTo>
                  <a:pt x="6047" y="278"/>
                </a:lnTo>
                <a:lnTo>
                  <a:pt x="6048" y="269"/>
                </a:lnTo>
                <a:lnTo>
                  <a:pt x="6049" y="274"/>
                </a:lnTo>
                <a:lnTo>
                  <a:pt x="6050" y="272"/>
                </a:lnTo>
                <a:lnTo>
                  <a:pt x="6051" y="274"/>
                </a:lnTo>
                <a:lnTo>
                  <a:pt x="6052" y="268"/>
                </a:lnTo>
                <a:lnTo>
                  <a:pt x="6053" y="269"/>
                </a:lnTo>
                <a:lnTo>
                  <a:pt x="6054" y="265"/>
                </a:lnTo>
                <a:lnTo>
                  <a:pt x="6055" y="260"/>
                </a:lnTo>
                <a:lnTo>
                  <a:pt x="6056" y="256"/>
                </a:lnTo>
                <a:lnTo>
                  <a:pt x="6057" y="268"/>
                </a:lnTo>
                <a:lnTo>
                  <a:pt x="6058" y="270"/>
                </a:lnTo>
                <a:lnTo>
                  <a:pt x="6059" y="269"/>
                </a:lnTo>
                <a:lnTo>
                  <a:pt x="6060" y="268"/>
                </a:lnTo>
                <a:lnTo>
                  <a:pt x="6061" y="273"/>
                </a:lnTo>
                <a:lnTo>
                  <a:pt x="6062" y="270"/>
                </a:lnTo>
                <a:lnTo>
                  <a:pt x="6063" y="266"/>
                </a:lnTo>
                <a:lnTo>
                  <a:pt x="6064" y="273"/>
                </a:lnTo>
                <a:lnTo>
                  <a:pt x="6065" y="261"/>
                </a:lnTo>
                <a:lnTo>
                  <a:pt x="6066" y="280"/>
                </a:lnTo>
                <a:lnTo>
                  <a:pt x="6066" y="268"/>
                </a:lnTo>
                <a:lnTo>
                  <a:pt x="6067" y="270"/>
                </a:lnTo>
                <a:lnTo>
                  <a:pt x="6068" y="265"/>
                </a:lnTo>
                <a:lnTo>
                  <a:pt x="6069" y="269"/>
                </a:lnTo>
                <a:lnTo>
                  <a:pt x="6070" y="269"/>
                </a:lnTo>
                <a:lnTo>
                  <a:pt x="6071" y="271"/>
                </a:lnTo>
                <a:lnTo>
                  <a:pt x="6072" y="261"/>
                </a:lnTo>
                <a:lnTo>
                  <a:pt x="6073" y="279"/>
                </a:lnTo>
                <a:lnTo>
                  <a:pt x="6074" y="274"/>
                </a:lnTo>
                <a:lnTo>
                  <a:pt x="6075" y="256"/>
                </a:lnTo>
                <a:lnTo>
                  <a:pt x="6076" y="274"/>
                </a:lnTo>
                <a:lnTo>
                  <a:pt x="6077" y="273"/>
                </a:lnTo>
                <a:lnTo>
                  <a:pt x="6078" y="256"/>
                </a:lnTo>
                <a:lnTo>
                  <a:pt x="6079" y="230"/>
                </a:lnTo>
                <a:lnTo>
                  <a:pt x="6080" y="212"/>
                </a:lnTo>
                <a:lnTo>
                  <a:pt x="6081" y="112"/>
                </a:lnTo>
                <a:lnTo>
                  <a:pt x="6082" y="37"/>
                </a:lnTo>
                <a:lnTo>
                  <a:pt x="6083" y="42"/>
                </a:lnTo>
                <a:lnTo>
                  <a:pt x="6084" y="86"/>
                </a:lnTo>
                <a:lnTo>
                  <a:pt x="6085" y="163"/>
                </a:lnTo>
                <a:lnTo>
                  <a:pt x="6086" y="185"/>
                </a:lnTo>
                <a:lnTo>
                  <a:pt x="6087" y="256"/>
                </a:lnTo>
                <a:lnTo>
                  <a:pt x="6088" y="317"/>
                </a:lnTo>
                <a:lnTo>
                  <a:pt x="6089" y="332"/>
                </a:lnTo>
                <a:lnTo>
                  <a:pt x="6090" y="323"/>
                </a:lnTo>
                <a:lnTo>
                  <a:pt x="6091" y="306"/>
                </a:lnTo>
                <a:lnTo>
                  <a:pt x="6092" y="305"/>
                </a:lnTo>
                <a:lnTo>
                  <a:pt x="6093" y="292"/>
                </a:lnTo>
                <a:lnTo>
                  <a:pt x="6094" y="292"/>
                </a:lnTo>
                <a:lnTo>
                  <a:pt x="6095" y="295"/>
                </a:lnTo>
                <a:lnTo>
                  <a:pt x="6096" y="294"/>
                </a:lnTo>
                <a:lnTo>
                  <a:pt x="6097" y="295"/>
                </a:lnTo>
                <a:lnTo>
                  <a:pt x="6097" y="296"/>
                </a:lnTo>
                <a:lnTo>
                  <a:pt x="6098" y="298"/>
                </a:lnTo>
                <a:lnTo>
                  <a:pt x="6099" y="298"/>
                </a:lnTo>
                <a:lnTo>
                  <a:pt x="6100" y="303"/>
                </a:lnTo>
                <a:lnTo>
                  <a:pt x="6101" y="300"/>
                </a:lnTo>
                <a:lnTo>
                  <a:pt x="6102" y="300"/>
                </a:lnTo>
                <a:lnTo>
                  <a:pt x="6103" y="313"/>
                </a:lnTo>
                <a:lnTo>
                  <a:pt x="6104" y="310"/>
                </a:lnTo>
                <a:lnTo>
                  <a:pt x="6105" y="317"/>
                </a:lnTo>
                <a:lnTo>
                  <a:pt x="6106" y="317"/>
                </a:lnTo>
                <a:lnTo>
                  <a:pt x="6107" y="323"/>
                </a:lnTo>
                <a:lnTo>
                  <a:pt x="6108" y="335"/>
                </a:lnTo>
                <a:lnTo>
                  <a:pt x="6109" y="338"/>
                </a:lnTo>
                <a:lnTo>
                  <a:pt x="6110" y="344"/>
                </a:lnTo>
                <a:lnTo>
                  <a:pt x="6111" y="348"/>
                </a:lnTo>
                <a:lnTo>
                  <a:pt x="6112" y="349"/>
                </a:lnTo>
                <a:lnTo>
                  <a:pt x="6113" y="356"/>
                </a:lnTo>
                <a:lnTo>
                  <a:pt x="6114" y="362"/>
                </a:lnTo>
                <a:lnTo>
                  <a:pt x="6115" y="365"/>
                </a:lnTo>
                <a:lnTo>
                  <a:pt x="6116" y="352"/>
                </a:lnTo>
                <a:lnTo>
                  <a:pt x="6117" y="351"/>
                </a:lnTo>
                <a:lnTo>
                  <a:pt x="6118" y="334"/>
                </a:lnTo>
                <a:lnTo>
                  <a:pt x="6119" y="319"/>
                </a:lnTo>
                <a:lnTo>
                  <a:pt x="6120" y="303"/>
                </a:lnTo>
                <a:lnTo>
                  <a:pt x="6121" y="289"/>
                </a:lnTo>
                <a:lnTo>
                  <a:pt x="6122" y="275"/>
                </a:lnTo>
                <a:lnTo>
                  <a:pt x="6123" y="265"/>
                </a:lnTo>
                <a:lnTo>
                  <a:pt x="6124" y="265"/>
                </a:lnTo>
                <a:lnTo>
                  <a:pt x="6125" y="267"/>
                </a:lnTo>
                <a:lnTo>
                  <a:pt x="6126" y="269"/>
                </a:lnTo>
                <a:lnTo>
                  <a:pt x="6127" y="254"/>
                </a:lnTo>
                <a:lnTo>
                  <a:pt x="6128" y="265"/>
                </a:lnTo>
                <a:lnTo>
                  <a:pt x="6128" y="262"/>
                </a:lnTo>
                <a:lnTo>
                  <a:pt x="6129" y="265"/>
                </a:lnTo>
                <a:lnTo>
                  <a:pt x="6130" y="262"/>
                </a:lnTo>
                <a:lnTo>
                  <a:pt x="6131" y="268"/>
                </a:lnTo>
                <a:lnTo>
                  <a:pt x="6132" y="270"/>
                </a:lnTo>
                <a:lnTo>
                  <a:pt x="6133" y="270"/>
                </a:lnTo>
                <a:lnTo>
                  <a:pt x="6134" y="271"/>
                </a:lnTo>
                <a:lnTo>
                  <a:pt x="6135" y="276"/>
                </a:lnTo>
                <a:lnTo>
                  <a:pt x="6136" y="275"/>
                </a:lnTo>
                <a:lnTo>
                  <a:pt x="6137" y="276"/>
                </a:lnTo>
                <a:lnTo>
                  <a:pt x="6138" y="275"/>
                </a:lnTo>
                <a:lnTo>
                  <a:pt x="6139" y="275"/>
                </a:lnTo>
                <a:lnTo>
                  <a:pt x="6140" y="274"/>
                </a:lnTo>
                <a:lnTo>
                  <a:pt x="6141" y="271"/>
                </a:lnTo>
                <a:lnTo>
                  <a:pt x="6142" y="281"/>
                </a:lnTo>
                <a:lnTo>
                  <a:pt x="6143" y="278"/>
                </a:lnTo>
                <a:lnTo>
                  <a:pt x="6144" y="272"/>
                </a:lnTo>
                <a:lnTo>
                  <a:pt x="6145" y="272"/>
                </a:lnTo>
                <a:lnTo>
                  <a:pt x="6146" y="276"/>
                </a:lnTo>
                <a:lnTo>
                  <a:pt x="6147" y="267"/>
                </a:lnTo>
                <a:lnTo>
                  <a:pt x="6148" y="265"/>
                </a:lnTo>
                <a:lnTo>
                  <a:pt x="6149" y="265"/>
                </a:lnTo>
                <a:lnTo>
                  <a:pt x="6150" y="269"/>
                </a:lnTo>
                <a:lnTo>
                  <a:pt x="6151" y="270"/>
                </a:lnTo>
                <a:lnTo>
                  <a:pt x="6152" y="276"/>
                </a:lnTo>
                <a:lnTo>
                  <a:pt x="6153" y="269"/>
                </a:lnTo>
                <a:lnTo>
                  <a:pt x="6154" y="271"/>
                </a:lnTo>
                <a:lnTo>
                  <a:pt x="6155" y="271"/>
                </a:lnTo>
                <a:lnTo>
                  <a:pt x="6156" y="260"/>
                </a:lnTo>
                <a:lnTo>
                  <a:pt x="6157" y="252"/>
                </a:lnTo>
                <a:lnTo>
                  <a:pt x="6158" y="262"/>
                </a:lnTo>
                <a:lnTo>
                  <a:pt x="6159" y="264"/>
                </a:lnTo>
                <a:lnTo>
                  <a:pt x="6159" y="260"/>
                </a:lnTo>
                <a:lnTo>
                  <a:pt x="6160" y="260"/>
                </a:lnTo>
                <a:lnTo>
                  <a:pt x="6161" y="257"/>
                </a:lnTo>
                <a:lnTo>
                  <a:pt x="6162" y="261"/>
                </a:lnTo>
                <a:lnTo>
                  <a:pt x="6163" y="265"/>
                </a:lnTo>
                <a:lnTo>
                  <a:pt x="6164" y="267"/>
                </a:lnTo>
                <a:lnTo>
                  <a:pt x="6165" y="264"/>
                </a:lnTo>
                <a:lnTo>
                  <a:pt x="6166" y="266"/>
                </a:lnTo>
                <a:lnTo>
                  <a:pt x="6167" y="264"/>
                </a:lnTo>
                <a:lnTo>
                  <a:pt x="6168" y="264"/>
                </a:lnTo>
                <a:lnTo>
                  <a:pt x="6169" y="268"/>
                </a:lnTo>
                <a:lnTo>
                  <a:pt x="6170" y="275"/>
                </a:lnTo>
                <a:lnTo>
                  <a:pt x="6171" y="261"/>
                </a:lnTo>
                <a:lnTo>
                  <a:pt x="6172" y="265"/>
                </a:lnTo>
                <a:lnTo>
                  <a:pt x="6173" y="269"/>
                </a:lnTo>
                <a:lnTo>
                  <a:pt x="6174" y="265"/>
                </a:lnTo>
                <a:lnTo>
                  <a:pt x="6175" y="272"/>
                </a:lnTo>
                <a:lnTo>
                  <a:pt x="6176" y="266"/>
                </a:lnTo>
                <a:lnTo>
                  <a:pt x="6177" y="266"/>
                </a:lnTo>
                <a:lnTo>
                  <a:pt x="6178" y="268"/>
                </a:lnTo>
                <a:lnTo>
                  <a:pt x="6179" y="270"/>
                </a:lnTo>
                <a:lnTo>
                  <a:pt x="6180" y="267"/>
                </a:lnTo>
                <a:lnTo>
                  <a:pt x="6181" y="266"/>
                </a:lnTo>
                <a:lnTo>
                  <a:pt x="6182" y="264"/>
                </a:lnTo>
                <a:lnTo>
                  <a:pt x="6183" y="246"/>
                </a:lnTo>
                <a:lnTo>
                  <a:pt x="6184" y="225"/>
                </a:lnTo>
                <a:lnTo>
                  <a:pt x="6185" y="187"/>
                </a:lnTo>
                <a:lnTo>
                  <a:pt x="6186" y="75"/>
                </a:lnTo>
                <a:lnTo>
                  <a:pt x="6187" y="39"/>
                </a:lnTo>
                <a:lnTo>
                  <a:pt x="6188" y="51"/>
                </a:lnTo>
                <a:lnTo>
                  <a:pt x="6189" y="125"/>
                </a:lnTo>
                <a:lnTo>
                  <a:pt x="6190" y="169"/>
                </a:lnTo>
                <a:lnTo>
                  <a:pt x="6190" y="224"/>
                </a:lnTo>
                <a:lnTo>
                  <a:pt x="6191" y="292"/>
                </a:lnTo>
                <a:lnTo>
                  <a:pt x="6192" y="322"/>
                </a:lnTo>
                <a:lnTo>
                  <a:pt x="6193" y="329"/>
                </a:lnTo>
                <a:lnTo>
                  <a:pt x="6194" y="325"/>
                </a:lnTo>
                <a:lnTo>
                  <a:pt x="6195" y="313"/>
                </a:lnTo>
                <a:lnTo>
                  <a:pt x="6196" y="300"/>
                </a:lnTo>
                <a:lnTo>
                  <a:pt x="6197" y="289"/>
                </a:lnTo>
                <a:lnTo>
                  <a:pt x="6198" y="291"/>
                </a:lnTo>
                <a:lnTo>
                  <a:pt x="6199" y="297"/>
                </a:lnTo>
                <a:lnTo>
                  <a:pt x="6200" y="300"/>
                </a:lnTo>
                <a:lnTo>
                  <a:pt x="6201" y="298"/>
                </a:lnTo>
                <a:lnTo>
                  <a:pt x="6202" y="307"/>
                </a:lnTo>
                <a:lnTo>
                  <a:pt x="6203" y="298"/>
                </a:lnTo>
                <a:lnTo>
                  <a:pt x="6204" y="306"/>
                </a:lnTo>
                <a:lnTo>
                  <a:pt x="6205" y="308"/>
                </a:lnTo>
                <a:lnTo>
                  <a:pt x="6206" y="303"/>
                </a:lnTo>
                <a:lnTo>
                  <a:pt x="6207" y="313"/>
                </a:lnTo>
                <a:lnTo>
                  <a:pt x="6208" y="315"/>
                </a:lnTo>
                <a:lnTo>
                  <a:pt x="6209" y="321"/>
                </a:lnTo>
                <a:lnTo>
                  <a:pt x="6210" y="325"/>
                </a:lnTo>
                <a:lnTo>
                  <a:pt x="6211" y="334"/>
                </a:lnTo>
                <a:lnTo>
                  <a:pt x="6212" y="331"/>
                </a:lnTo>
                <a:lnTo>
                  <a:pt x="6213" y="330"/>
                </a:lnTo>
                <a:lnTo>
                  <a:pt x="6214" y="346"/>
                </a:lnTo>
                <a:lnTo>
                  <a:pt x="6215" y="342"/>
                </a:lnTo>
                <a:lnTo>
                  <a:pt x="6216" y="351"/>
                </a:lnTo>
                <a:lnTo>
                  <a:pt x="6217" y="359"/>
                </a:lnTo>
                <a:lnTo>
                  <a:pt x="6218" y="364"/>
                </a:lnTo>
                <a:lnTo>
                  <a:pt x="6219" y="371"/>
                </a:lnTo>
                <a:lnTo>
                  <a:pt x="6220" y="364"/>
                </a:lnTo>
                <a:lnTo>
                  <a:pt x="6221" y="356"/>
                </a:lnTo>
                <a:lnTo>
                  <a:pt x="6221" y="347"/>
                </a:lnTo>
                <a:lnTo>
                  <a:pt x="6222" y="340"/>
                </a:lnTo>
                <a:lnTo>
                  <a:pt x="6223" y="321"/>
                </a:lnTo>
                <a:lnTo>
                  <a:pt x="6224" y="313"/>
                </a:lnTo>
                <a:lnTo>
                  <a:pt x="6225" y="293"/>
                </a:lnTo>
                <a:lnTo>
                  <a:pt x="6226" y="285"/>
                </a:lnTo>
                <a:lnTo>
                  <a:pt x="6227" y="280"/>
                </a:lnTo>
                <a:lnTo>
                  <a:pt x="6228" y="276"/>
                </a:lnTo>
                <a:lnTo>
                  <a:pt x="6229" y="267"/>
                </a:lnTo>
                <a:lnTo>
                  <a:pt x="6230" y="268"/>
                </a:lnTo>
                <a:lnTo>
                  <a:pt x="6231" y="278"/>
                </a:lnTo>
                <a:lnTo>
                  <a:pt x="6232" y="272"/>
                </a:lnTo>
                <a:lnTo>
                  <a:pt x="6233" y="277"/>
                </a:lnTo>
                <a:lnTo>
                  <a:pt x="6234" y="274"/>
                </a:lnTo>
                <a:lnTo>
                  <a:pt x="6235" y="277"/>
                </a:lnTo>
                <a:lnTo>
                  <a:pt x="6236" y="278"/>
                </a:lnTo>
                <a:lnTo>
                  <a:pt x="6237" y="281"/>
                </a:lnTo>
                <a:lnTo>
                  <a:pt x="6238" y="279"/>
                </a:lnTo>
                <a:lnTo>
                  <a:pt x="6239" y="279"/>
                </a:lnTo>
                <a:lnTo>
                  <a:pt x="6240" y="285"/>
                </a:lnTo>
                <a:lnTo>
                  <a:pt x="6241" y="281"/>
                </a:lnTo>
                <a:lnTo>
                  <a:pt x="6242" y="282"/>
                </a:lnTo>
                <a:lnTo>
                  <a:pt x="6243" y="290"/>
                </a:lnTo>
                <a:lnTo>
                  <a:pt x="6244" y="287"/>
                </a:lnTo>
                <a:lnTo>
                  <a:pt x="6245" y="285"/>
                </a:lnTo>
                <a:lnTo>
                  <a:pt x="6246" y="291"/>
                </a:lnTo>
                <a:lnTo>
                  <a:pt x="6247" y="284"/>
                </a:lnTo>
                <a:lnTo>
                  <a:pt x="6248" y="285"/>
                </a:lnTo>
                <a:lnTo>
                  <a:pt x="6249" y="282"/>
                </a:lnTo>
                <a:lnTo>
                  <a:pt x="6250" y="281"/>
                </a:lnTo>
                <a:lnTo>
                  <a:pt x="6251" y="282"/>
                </a:lnTo>
                <a:lnTo>
                  <a:pt x="6252" y="283"/>
                </a:lnTo>
                <a:lnTo>
                  <a:pt x="6253" y="282"/>
                </a:lnTo>
                <a:lnTo>
                  <a:pt x="6254" y="280"/>
                </a:lnTo>
                <a:lnTo>
                  <a:pt x="6255" y="282"/>
                </a:lnTo>
                <a:lnTo>
                  <a:pt x="6256" y="284"/>
                </a:lnTo>
                <a:lnTo>
                  <a:pt x="6257" y="282"/>
                </a:lnTo>
                <a:lnTo>
                  <a:pt x="6258" y="284"/>
                </a:lnTo>
                <a:lnTo>
                  <a:pt x="6259" y="278"/>
                </a:lnTo>
                <a:lnTo>
                  <a:pt x="6260" y="284"/>
                </a:lnTo>
                <a:lnTo>
                  <a:pt x="6260" y="277"/>
                </a:lnTo>
                <a:lnTo>
                  <a:pt x="6261" y="274"/>
                </a:lnTo>
                <a:lnTo>
                  <a:pt x="6262" y="270"/>
                </a:lnTo>
                <a:lnTo>
                  <a:pt x="6263" y="274"/>
                </a:lnTo>
                <a:lnTo>
                  <a:pt x="6264" y="269"/>
                </a:lnTo>
                <a:lnTo>
                  <a:pt x="6265" y="269"/>
                </a:lnTo>
                <a:lnTo>
                  <a:pt x="6266" y="275"/>
                </a:lnTo>
                <a:lnTo>
                  <a:pt x="6267" y="272"/>
                </a:lnTo>
                <a:lnTo>
                  <a:pt x="6268" y="278"/>
                </a:lnTo>
                <a:lnTo>
                  <a:pt x="6269" y="278"/>
                </a:lnTo>
                <a:lnTo>
                  <a:pt x="6270" y="279"/>
                </a:lnTo>
                <a:lnTo>
                  <a:pt x="6271" y="278"/>
                </a:lnTo>
                <a:lnTo>
                  <a:pt x="6272" y="280"/>
                </a:lnTo>
                <a:lnTo>
                  <a:pt x="6273" y="273"/>
                </a:lnTo>
                <a:lnTo>
                  <a:pt x="6274" y="274"/>
                </a:lnTo>
                <a:lnTo>
                  <a:pt x="6275" y="278"/>
                </a:lnTo>
                <a:lnTo>
                  <a:pt x="6276" y="276"/>
                </a:lnTo>
                <a:lnTo>
                  <a:pt x="6277" y="277"/>
                </a:lnTo>
                <a:lnTo>
                  <a:pt x="6278" y="278"/>
                </a:lnTo>
                <a:lnTo>
                  <a:pt x="6279" y="274"/>
                </a:lnTo>
                <a:lnTo>
                  <a:pt x="6280" y="280"/>
                </a:lnTo>
                <a:lnTo>
                  <a:pt x="6281" y="274"/>
                </a:lnTo>
                <a:lnTo>
                  <a:pt x="6282" y="274"/>
                </a:lnTo>
                <a:lnTo>
                  <a:pt x="6283" y="272"/>
                </a:lnTo>
                <a:lnTo>
                  <a:pt x="6284" y="279"/>
                </a:lnTo>
                <a:lnTo>
                  <a:pt x="6285" y="277"/>
                </a:lnTo>
                <a:lnTo>
                  <a:pt x="6286" y="275"/>
                </a:lnTo>
                <a:lnTo>
                  <a:pt x="6287" y="269"/>
                </a:lnTo>
                <a:lnTo>
                  <a:pt x="6288" y="258"/>
                </a:lnTo>
                <a:lnTo>
                  <a:pt x="6289" y="227"/>
                </a:lnTo>
                <a:lnTo>
                  <a:pt x="6290" y="188"/>
                </a:lnTo>
                <a:lnTo>
                  <a:pt x="6291" y="79"/>
                </a:lnTo>
                <a:lnTo>
                  <a:pt x="6291" y="36"/>
                </a:lnTo>
                <a:lnTo>
                  <a:pt x="6292" y="50"/>
                </a:lnTo>
                <a:lnTo>
                  <a:pt x="6293" y="134"/>
                </a:lnTo>
                <a:lnTo>
                  <a:pt x="6294" y="164"/>
                </a:lnTo>
                <a:lnTo>
                  <a:pt x="6295" y="229"/>
                </a:lnTo>
                <a:lnTo>
                  <a:pt x="6296" y="314"/>
                </a:lnTo>
                <a:lnTo>
                  <a:pt x="6297" y="327"/>
                </a:lnTo>
                <a:lnTo>
                  <a:pt x="6298" y="326"/>
                </a:lnTo>
                <a:lnTo>
                  <a:pt x="6299" y="326"/>
                </a:lnTo>
                <a:lnTo>
                  <a:pt x="6300" y="314"/>
                </a:lnTo>
                <a:lnTo>
                  <a:pt x="6301" y="302"/>
                </a:lnTo>
                <a:lnTo>
                  <a:pt x="6302" y="308"/>
                </a:lnTo>
                <a:lnTo>
                  <a:pt x="6303" y="305"/>
                </a:lnTo>
                <a:lnTo>
                  <a:pt x="6304" y="306"/>
                </a:lnTo>
                <a:lnTo>
                  <a:pt x="6305" y="307"/>
                </a:lnTo>
                <a:lnTo>
                  <a:pt x="6306" y="307"/>
                </a:lnTo>
                <a:lnTo>
                  <a:pt x="6307" y="312"/>
                </a:lnTo>
                <a:lnTo>
                  <a:pt x="6308" y="313"/>
                </a:lnTo>
                <a:lnTo>
                  <a:pt x="6309" y="311"/>
                </a:lnTo>
                <a:lnTo>
                  <a:pt x="6310" y="313"/>
                </a:lnTo>
                <a:lnTo>
                  <a:pt x="6311" y="318"/>
                </a:lnTo>
                <a:lnTo>
                  <a:pt x="6312" y="321"/>
                </a:lnTo>
                <a:lnTo>
                  <a:pt x="6313" y="324"/>
                </a:lnTo>
                <a:lnTo>
                  <a:pt x="6314" y="326"/>
                </a:lnTo>
                <a:lnTo>
                  <a:pt x="6315" y="326"/>
                </a:lnTo>
                <a:lnTo>
                  <a:pt x="6316" y="330"/>
                </a:lnTo>
                <a:lnTo>
                  <a:pt x="6317" y="339"/>
                </a:lnTo>
                <a:lnTo>
                  <a:pt x="6318" y="339"/>
                </a:lnTo>
                <a:lnTo>
                  <a:pt x="6319" y="343"/>
                </a:lnTo>
                <a:lnTo>
                  <a:pt x="6320" y="360"/>
                </a:lnTo>
                <a:lnTo>
                  <a:pt x="6321" y="359"/>
                </a:lnTo>
                <a:lnTo>
                  <a:pt x="6322" y="366"/>
                </a:lnTo>
                <a:lnTo>
                  <a:pt x="6323" y="370"/>
                </a:lnTo>
                <a:lnTo>
                  <a:pt x="6323" y="368"/>
                </a:lnTo>
                <a:lnTo>
                  <a:pt x="6324" y="360"/>
                </a:lnTo>
                <a:lnTo>
                  <a:pt x="6325" y="363"/>
                </a:lnTo>
                <a:lnTo>
                  <a:pt x="6326" y="346"/>
                </a:lnTo>
                <a:lnTo>
                  <a:pt x="6327" y="335"/>
                </a:lnTo>
                <a:lnTo>
                  <a:pt x="6328" y="320"/>
                </a:lnTo>
                <a:lnTo>
                  <a:pt x="6329" y="309"/>
                </a:lnTo>
                <a:lnTo>
                  <a:pt x="6330" y="293"/>
                </a:lnTo>
                <a:lnTo>
                  <a:pt x="6331" y="285"/>
                </a:lnTo>
                <a:lnTo>
                  <a:pt x="6332" y="279"/>
                </a:lnTo>
                <a:lnTo>
                  <a:pt x="6333" y="279"/>
                </a:lnTo>
                <a:lnTo>
                  <a:pt x="6334" y="286"/>
                </a:lnTo>
                <a:lnTo>
                  <a:pt x="6335" y="282"/>
                </a:lnTo>
                <a:lnTo>
                  <a:pt x="6336" y="279"/>
                </a:lnTo>
                <a:lnTo>
                  <a:pt x="6337" y="287"/>
                </a:lnTo>
                <a:lnTo>
                  <a:pt x="6338" y="283"/>
                </a:lnTo>
                <a:lnTo>
                  <a:pt x="6339" y="284"/>
                </a:lnTo>
                <a:lnTo>
                  <a:pt x="6340" y="284"/>
                </a:lnTo>
                <a:lnTo>
                  <a:pt x="6341" y="286"/>
                </a:lnTo>
                <a:lnTo>
                  <a:pt x="6342" y="287"/>
                </a:lnTo>
                <a:lnTo>
                  <a:pt x="6343" y="290"/>
                </a:lnTo>
                <a:lnTo>
                  <a:pt x="6344" y="292"/>
                </a:lnTo>
                <a:lnTo>
                  <a:pt x="6345" y="298"/>
                </a:lnTo>
                <a:lnTo>
                  <a:pt x="6346" y="293"/>
                </a:lnTo>
                <a:lnTo>
                  <a:pt x="6347" y="295"/>
                </a:lnTo>
                <a:lnTo>
                  <a:pt x="6348" y="295"/>
                </a:lnTo>
                <a:lnTo>
                  <a:pt x="6349" y="295"/>
                </a:lnTo>
                <a:lnTo>
                  <a:pt x="6350" y="293"/>
                </a:lnTo>
                <a:lnTo>
                  <a:pt x="6351" y="291"/>
                </a:lnTo>
                <a:lnTo>
                  <a:pt x="6352" y="294"/>
                </a:lnTo>
                <a:lnTo>
                  <a:pt x="6353" y="292"/>
                </a:lnTo>
                <a:lnTo>
                  <a:pt x="6354" y="294"/>
                </a:lnTo>
                <a:lnTo>
                  <a:pt x="6354" y="294"/>
                </a:lnTo>
                <a:lnTo>
                  <a:pt x="6355" y="291"/>
                </a:lnTo>
                <a:lnTo>
                  <a:pt x="6356" y="283"/>
                </a:lnTo>
                <a:lnTo>
                  <a:pt x="6357" y="287"/>
                </a:lnTo>
                <a:lnTo>
                  <a:pt x="6358" y="289"/>
                </a:lnTo>
                <a:lnTo>
                  <a:pt x="6359" y="287"/>
                </a:lnTo>
                <a:lnTo>
                  <a:pt x="6360" y="289"/>
                </a:lnTo>
                <a:lnTo>
                  <a:pt x="6361" y="292"/>
                </a:lnTo>
                <a:lnTo>
                  <a:pt x="6362" y="286"/>
                </a:lnTo>
                <a:lnTo>
                  <a:pt x="6363" y="283"/>
                </a:lnTo>
                <a:lnTo>
                  <a:pt x="6364" y="281"/>
                </a:lnTo>
                <a:lnTo>
                  <a:pt x="6365" y="279"/>
                </a:lnTo>
                <a:lnTo>
                  <a:pt x="6366" y="280"/>
                </a:lnTo>
                <a:lnTo>
                  <a:pt x="6367" y="275"/>
                </a:lnTo>
                <a:lnTo>
                  <a:pt x="6368" y="276"/>
                </a:lnTo>
                <a:lnTo>
                  <a:pt x="6369" y="278"/>
                </a:lnTo>
                <a:lnTo>
                  <a:pt x="6370" y="278"/>
                </a:lnTo>
                <a:lnTo>
                  <a:pt x="6371" y="283"/>
                </a:lnTo>
                <a:lnTo>
                  <a:pt x="6372" y="282"/>
                </a:lnTo>
                <a:lnTo>
                  <a:pt x="6373" y="280"/>
                </a:lnTo>
                <a:lnTo>
                  <a:pt x="6374" y="278"/>
                </a:lnTo>
                <a:lnTo>
                  <a:pt x="6375" y="281"/>
                </a:lnTo>
                <a:lnTo>
                  <a:pt x="6376" y="286"/>
                </a:lnTo>
                <a:lnTo>
                  <a:pt x="6377" y="282"/>
                </a:lnTo>
                <a:lnTo>
                  <a:pt x="6378" y="285"/>
                </a:lnTo>
                <a:lnTo>
                  <a:pt x="6379" y="283"/>
                </a:lnTo>
                <a:lnTo>
                  <a:pt x="6380" y="284"/>
                </a:lnTo>
                <a:lnTo>
                  <a:pt x="6381" y="282"/>
                </a:lnTo>
                <a:lnTo>
                  <a:pt x="6382" y="281"/>
                </a:lnTo>
                <a:lnTo>
                  <a:pt x="6383" y="280"/>
                </a:lnTo>
                <a:lnTo>
                  <a:pt x="6384" y="282"/>
                </a:lnTo>
                <a:lnTo>
                  <a:pt x="6385" y="282"/>
                </a:lnTo>
                <a:lnTo>
                  <a:pt x="6385" y="281"/>
                </a:lnTo>
                <a:lnTo>
                  <a:pt x="6386" y="288"/>
                </a:lnTo>
                <a:lnTo>
                  <a:pt x="6387" y="280"/>
                </a:lnTo>
                <a:lnTo>
                  <a:pt x="6388" y="285"/>
                </a:lnTo>
                <a:lnTo>
                  <a:pt x="6389" y="283"/>
                </a:lnTo>
                <a:lnTo>
                  <a:pt x="6390" y="270"/>
                </a:lnTo>
                <a:lnTo>
                  <a:pt x="6391" y="243"/>
                </a:lnTo>
                <a:lnTo>
                  <a:pt x="6392" y="222"/>
                </a:lnTo>
                <a:lnTo>
                  <a:pt x="6393" y="121"/>
                </a:lnTo>
                <a:lnTo>
                  <a:pt x="6394" y="42"/>
                </a:lnTo>
                <a:lnTo>
                  <a:pt x="6395" y="51"/>
                </a:lnTo>
                <a:lnTo>
                  <a:pt x="6396" y="104"/>
                </a:lnTo>
                <a:lnTo>
                  <a:pt x="6397" y="160"/>
                </a:lnTo>
                <a:lnTo>
                  <a:pt x="6398" y="208"/>
                </a:lnTo>
                <a:lnTo>
                  <a:pt x="6399" y="275"/>
                </a:lnTo>
                <a:lnTo>
                  <a:pt x="6400" y="332"/>
                </a:lnTo>
                <a:lnTo>
                  <a:pt x="6401" y="339"/>
                </a:lnTo>
                <a:lnTo>
                  <a:pt x="6402" y="331"/>
                </a:lnTo>
                <a:lnTo>
                  <a:pt x="6403" y="328"/>
                </a:lnTo>
                <a:lnTo>
                  <a:pt x="6404" y="316"/>
                </a:lnTo>
                <a:lnTo>
                  <a:pt x="6405" y="309"/>
                </a:lnTo>
                <a:lnTo>
                  <a:pt x="6406" y="313"/>
                </a:lnTo>
                <a:lnTo>
                  <a:pt x="6407" y="311"/>
                </a:lnTo>
                <a:lnTo>
                  <a:pt x="6408" y="313"/>
                </a:lnTo>
                <a:lnTo>
                  <a:pt x="6409" y="309"/>
                </a:lnTo>
                <a:lnTo>
                  <a:pt x="6410" y="313"/>
                </a:lnTo>
                <a:lnTo>
                  <a:pt x="6411" y="314"/>
                </a:lnTo>
                <a:lnTo>
                  <a:pt x="6412" y="313"/>
                </a:lnTo>
                <a:lnTo>
                  <a:pt x="6413" y="320"/>
                </a:lnTo>
                <a:lnTo>
                  <a:pt x="6414" y="321"/>
                </a:lnTo>
                <a:lnTo>
                  <a:pt x="6415" y="320"/>
                </a:lnTo>
                <a:lnTo>
                  <a:pt x="6416" y="330"/>
                </a:lnTo>
                <a:lnTo>
                  <a:pt x="6416" y="328"/>
                </a:lnTo>
                <a:lnTo>
                  <a:pt x="6417" y="330"/>
                </a:lnTo>
                <a:lnTo>
                  <a:pt x="6418" y="336"/>
                </a:lnTo>
                <a:lnTo>
                  <a:pt x="6419" y="338"/>
                </a:lnTo>
                <a:lnTo>
                  <a:pt x="6420" y="346"/>
                </a:lnTo>
                <a:lnTo>
                  <a:pt x="6421" y="353"/>
                </a:lnTo>
                <a:lnTo>
                  <a:pt x="6422" y="356"/>
                </a:lnTo>
                <a:lnTo>
                  <a:pt x="6423" y="360"/>
                </a:lnTo>
                <a:lnTo>
                  <a:pt x="6424" y="366"/>
                </a:lnTo>
                <a:lnTo>
                  <a:pt x="6425" y="370"/>
                </a:lnTo>
                <a:lnTo>
                  <a:pt x="6426" y="369"/>
                </a:lnTo>
                <a:lnTo>
                  <a:pt x="6427" y="370"/>
                </a:lnTo>
                <a:lnTo>
                  <a:pt x="6428" y="366"/>
                </a:lnTo>
                <a:lnTo>
                  <a:pt x="6429" y="354"/>
                </a:lnTo>
                <a:lnTo>
                  <a:pt x="6430" y="348"/>
                </a:lnTo>
                <a:lnTo>
                  <a:pt x="6431" y="327"/>
                </a:lnTo>
                <a:lnTo>
                  <a:pt x="6432" y="313"/>
                </a:lnTo>
                <a:lnTo>
                  <a:pt x="6433" y="300"/>
                </a:lnTo>
                <a:lnTo>
                  <a:pt x="6434" y="286"/>
                </a:lnTo>
                <a:lnTo>
                  <a:pt x="6435" y="280"/>
                </a:lnTo>
                <a:lnTo>
                  <a:pt x="6436" y="282"/>
                </a:lnTo>
                <a:lnTo>
                  <a:pt x="6437" y="282"/>
                </a:lnTo>
                <a:lnTo>
                  <a:pt x="6438" y="281"/>
                </a:lnTo>
                <a:lnTo>
                  <a:pt x="6439" y="284"/>
                </a:lnTo>
                <a:lnTo>
                  <a:pt x="6440" y="282"/>
                </a:lnTo>
                <a:lnTo>
                  <a:pt x="6441" y="280"/>
                </a:lnTo>
                <a:lnTo>
                  <a:pt x="6442" y="285"/>
                </a:lnTo>
                <a:lnTo>
                  <a:pt x="6443" y="287"/>
                </a:lnTo>
                <a:lnTo>
                  <a:pt x="6444" y="284"/>
                </a:lnTo>
                <a:lnTo>
                  <a:pt x="6445" y="288"/>
                </a:lnTo>
                <a:lnTo>
                  <a:pt x="6446" y="287"/>
                </a:lnTo>
                <a:lnTo>
                  <a:pt x="6447" y="293"/>
                </a:lnTo>
                <a:lnTo>
                  <a:pt x="6447" y="292"/>
                </a:lnTo>
                <a:lnTo>
                  <a:pt x="6448" y="291"/>
                </a:lnTo>
                <a:lnTo>
                  <a:pt x="6449" y="290"/>
                </a:lnTo>
                <a:lnTo>
                  <a:pt x="6450" y="295"/>
                </a:lnTo>
                <a:lnTo>
                  <a:pt x="6451" y="294"/>
                </a:lnTo>
                <a:lnTo>
                  <a:pt x="6452" y="295"/>
                </a:lnTo>
                <a:lnTo>
                  <a:pt x="6453" y="298"/>
                </a:lnTo>
                <a:lnTo>
                  <a:pt x="6454" y="294"/>
                </a:lnTo>
                <a:lnTo>
                  <a:pt x="6455" y="292"/>
                </a:lnTo>
                <a:lnTo>
                  <a:pt x="6456" y="288"/>
                </a:lnTo>
                <a:lnTo>
                  <a:pt x="6457" y="290"/>
                </a:lnTo>
                <a:lnTo>
                  <a:pt x="6458" y="287"/>
                </a:lnTo>
                <a:lnTo>
                  <a:pt x="6459" y="289"/>
                </a:lnTo>
                <a:lnTo>
                  <a:pt x="6460" y="287"/>
                </a:lnTo>
                <a:lnTo>
                  <a:pt x="6461" y="291"/>
                </a:lnTo>
                <a:lnTo>
                  <a:pt x="6462" y="294"/>
                </a:lnTo>
                <a:lnTo>
                  <a:pt x="6463" y="287"/>
                </a:lnTo>
                <a:lnTo>
                  <a:pt x="6464" y="291"/>
                </a:lnTo>
                <a:lnTo>
                  <a:pt x="6465" y="284"/>
                </a:lnTo>
                <a:lnTo>
                  <a:pt x="6466" y="279"/>
                </a:lnTo>
                <a:lnTo>
                  <a:pt x="6467" y="283"/>
                </a:lnTo>
                <a:lnTo>
                  <a:pt x="6468" y="280"/>
                </a:lnTo>
                <a:lnTo>
                  <a:pt x="6469" y="273"/>
                </a:lnTo>
                <a:lnTo>
                  <a:pt x="6470" y="278"/>
                </a:lnTo>
                <a:lnTo>
                  <a:pt x="6471" y="281"/>
                </a:lnTo>
                <a:lnTo>
                  <a:pt x="6472" y="279"/>
                </a:lnTo>
                <a:lnTo>
                  <a:pt x="6473" y="282"/>
                </a:lnTo>
                <a:lnTo>
                  <a:pt x="6474" y="282"/>
                </a:lnTo>
                <a:lnTo>
                  <a:pt x="6475" y="286"/>
                </a:lnTo>
                <a:lnTo>
                  <a:pt x="6476" y="280"/>
                </a:lnTo>
                <a:lnTo>
                  <a:pt x="6477" y="283"/>
                </a:lnTo>
                <a:lnTo>
                  <a:pt x="6478" y="282"/>
                </a:lnTo>
                <a:lnTo>
                  <a:pt x="6478" y="286"/>
                </a:lnTo>
                <a:lnTo>
                  <a:pt x="6479" y="285"/>
                </a:lnTo>
                <a:lnTo>
                  <a:pt x="6480" y="284"/>
                </a:lnTo>
                <a:lnTo>
                  <a:pt x="6481" y="285"/>
                </a:lnTo>
                <a:lnTo>
                  <a:pt x="6482" y="287"/>
                </a:lnTo>
                <a:lnTo>
                  <a:pt x="6483" y="279"/>
                </a:lnTo>
                <a:lnTo>
                  <a:pt x="6484" y="278"/>
                </a:lnTo>
                <a:lnTo>
                  <a:pt x="6485" y="287"/>
                </a:lnTo>
                <a:lnTo>
                  <a:pt x="6486" y="284"/>
                </a:lnTo>
                <a:lnTo>
                  <a:pt x="6487" y="282"/>
                </a:lnTo>
                <a:lnTo>
                  <a:pt x="6488" y="282"/>
                </a:lnTo>
                <a:lnTo>
                  <a:pt x="6489" y="285"/>
                </a:lnTo>
                <a:lnTo>
                  <a:pt x="6490" y="281"/>
                </a:lnTo>
                <a:lnTo>
                  <a:pt x="6491" y="283"/>
                </a:lnTo>
                <a:lnTo>
                  <a:pt x="6492" y="278"/>
                </a:lnTo>
                <a:lnTo>
                  <a:pt x="6493" y="269"/>
                </a:lnTo>
                <a:lnTo>
                  <a:pt x="6494" y="243"/>
                </a:lnTo>
                <a:lnTo>
                  <a:pt x="6495" y="217"/>
                </a:lnTo>
                <a:lnTo>
                  <a:pt x="6496" y="120"/>
                </a:lnTo>
                <a:lnTo>
                  <a:pt x="6497" y="47"/>
                </a:lnTo>
                <a:lnTo>
                  <a:pt x="6498" y="59"/>
                </a:lnTo>
                <a:lnTo>
                  <a:pt x="6499" y="118"/>
                </a:lnTo>
                <a:lnTo>
                  <a:pt x="6500" y="164"/>
                </a:lnTo>
                <a:lnTo>
                  <a:pt x="6501" y="216"/>
                </a:lnTo>
                <a:lnTo>
                  <a:pt x="6502" y="283"/>
                </a:lnTo>
                <a:lnTo>
                  <a:pt x="6503" y="332"/>
                </a:lnTo>
                <a:lnTo>
                  <a:pt x="6504" y="339"/>
                </a:lnTo>
                <a:lnTo>
                  <a:pt x="6505" y="335"/>
                </a:lnTo>
                <a:lnTo>
                  <a:pt x="6506" y="321"/>
                </a:lnTo>
                <a:lnTo>
                  <a:pt x="6507" y="308"/>
                </a:lnTo>
                <a:lnTo>
                  <a:pt x="6508" y="303"/>
                </a:lnTo>
                <a:lnTo>
                  <a:pt x="6509" y="312"/>
                </a:lnTo>
                <a:lnTo>
                  <a:pt x="6509" y="305"/>
                </a:lnTo>
                <a:lnTo>
                  <a:pt x="6510" y="305"/>
                </a:lnTo>
                <a:lnTo>
                  <a:pt x="6511" y="306"/>
                </a:lnTo>
                <a:lnTo>
                  <a:pt x="6512" y="312"/>
                </a:lnTo>
                <a:lnTo>
                  <a:pt x="6513" y="312"/>
                </a:lnTo>
                <a:lnTo>
                  <a:pt x="6514" y="317"/>
                </a:lnTo>
                <a:lnTo>
                  <a:pt x="6515" y="317"/>
                </a:lnTo>
                <a:lnTo>
                  <a:pt x="6516" y="315"/>
                </a:lnTo>
                <a:lnTo>
                  <a:pt x="6517" y="322"/>
                </a:lnTo>
                <a:lnTo>
                  <a:pt x="6518" y="320"/>
                </a:lnTo>
                <a:lnTo>
                  <a:pt x="6519" y="324"/>
                </a:lnTo>
                <a:lnTo>
                  <a:pt x="6520" y="326"/>
                </a:lnTo>
                <a:lnTo>
                  <a:pt x="6521" y="337"/>
                </a:lnTo>
                <a:lnTo>
                  <a:pt x="6522" y="335"/>
                </a:lnTo>
                <a:lnTo>
                  <a:pt x="6523" y="339"/>
                </a:lnTo>
                <a:lnTo>
                  <a:pt x="6524" y="346"/>
                </a:lnTo>
                <a:lnTo>
                  <a:pt x="6525" y="348"/>
                </a:lnTo>
                <a:lnTo>
                  <a:pt x="6526" y="353"/>
                </a:lnTo>
                <a:lnTo>
                  <a:pt x="6527" y="359"/>
                </a:lnTo>
                <a:lnTo>
                  <a:pt x="6528" y="366"/>
                </a:lnTo>
                <a:lnTo>
                  <a:pt x="6529" y="369"/>
                </a:lnTo>
                <a:lnTo>
                  <a:pt x="6530" y="366"/>
                </a:lnTo>
                <a:lnTo>
                  <a:pt x="6531" y="356"/>
                </a:lnTo>
                <a:lnTo>
                  <a:pt x="6532" y="354"/>
                </a:lnTo>
                <a:lnTo>
                  <a:pt x="6533" y="335"/>
                </a:lnTo>
                <a:lnTo>
                  <a:pt x="6534" y="316"/>
                </a:lnTo>
                <a:lnTo>
                  <a:pt x="6535" y="305"/>
                </a:lnTo>
                <a:lnTo>
                  <a:pt x="6536" y="296"/>
                </a:lnTo>
                <a:lnTo>
                  <a:pt x="6537" y="285"/>
                </a:lnTo>
                <a:lnTo>
                  <a:pt x="6538" y="282"/>
                </a:lnTo>
                <a:lnTo>
                  <a:pt x="6539" y="280"/>
                </a:lnTo>
                <a:lnTo>
                  <a:pt x="6540" y="278"/>
                </a:lnTo>
                <a:lnTo>
                  <a:pt x="6540" y="283"/>
                </a:lnTo>
                <a:lnTo>
                  <a:pt x="6541" y="275"/>
                </a:lnTo>
                <a:lnTo>
                  <a:pt x="6542" y="276"/>
                </a:lnTo>
                <a:lnTo>
                  <a:pt x="6543" y="276"/>
                </a:lnTo>
                <a:lnTo>
                  <a:pt x="6544" y="283"/>
                </a:lnTo>
                <a:lnTo>
                  <a:pt x="6545" y="278"/>
                </a:lnTo>
                <a:lnTo>
                  <a:pt x="6546" y="284"/>
                </a:lnTo>
                <a:lnTo>
                  <a:pt x="6547" y="284"/>
                </a:lnTo>
                <a:lnTo>
                  <a:pt x="6548" y="282"/>
                </a:lnTo>
                <a:lnTo>
                  <a:pt x="6549" y="289"/>
                </a:lnTo>
                <a:lnTo>
                  <a:pt x="6550" y="288"/>
                </a:lnTo>
                <a:lnTo>
                  <a:pt x="6551" y="286"/>
                </a:lnTo>
                <a:lnTo>
                  <a:pt x="6552" y="290"/>
                </a:lnTo>
                <a:lnTo>
                  <a:pt x="6553" y="292"/>
                </a:lnTo>
                <a:lnTo>
                  <a:pt x="6554" y="291"/>
                </a:lnTo>
                <a:lnTo>
                  <a:pt x="6555" y="291"/>
                </a:lnTo>
                <a:lnTo>
                  <a:pt x="6556" y="291"/>
                </a:lnTo>
                <a:lnTo>
                  <a:pt x="6557" y="291"/>
                </a:lnTo>
                <a:lnTo>
                  <a:pt x="6558" y="289"/>
                </a:lnTo>
                <a:lnTo>
                  <a:pt x="6559" y="289"/>
                </a:lnTo>
                <a:lnTo>
                  <a:pt x="6560" y="287"/>
                </a:lnTo>
                <a:lnTo>
                  <a:pt x="6561" y="284"/>
                </a:lnTo>
                <a:lnTo>
                  <a:pt x="6562" y="287"/>
                </a:lnTo>
                <a:lnTo>
                  <a:pt x="6563" y="286"/>
                </a:lnTo>
                <a:lnTo>
                  <a:pt x="6564" y="287"/>
                </a:lnTo>
                <a:lnTo>
                  <a:pt x="6565" y="287"/>
                </a:lnTo>
                <a:lnTo>
                  <a:pt x="6566" y="284"/>
                </a:lnTo>
                <a:lnTo>
                  <a:pt x="6567" y="286"/>
                </a:lnTo>
                <a:lnTo>
                  <a:pt x="6568" y="282"/>
                </a:lnTo>
                <a:lnTo>
                  <a:pt x="6569" y="274"/>
                </a:lnTo>
                <a:lnTo>
                  <a:pt x="6570" y="271"/>
                </a:lnTo>
                <a:lnTo>
                  <a:pt x="6571" y="270"/>
                </a:lnTo>
                <a:lnTo>
                  <a:pt x="6572" y="275"/>
                </a:lnTo>
                <a:lnTo>
                  <a:pt x="6572" y="275"/>
                </a:lnTo>
                <a:lnTo>
                  <a:pt x="6573" y="273"/>
                </a:lnTo>
                <a:lnTo>
                  <a:pt x="6574" y="273"/>
                </a:lnTo>
                <a:lnTo>
                  <a:pt x="6575" y="273"/>
                </a:lnTo>
                <a:lnTo>
                  <a:pt x="6576" y="280"/>
                </a:lnTo>
                <a:lnTo>
                  <a:pt x="6577" y="274"/>
                </a:lnTo>
                <a:lnTo>
                  <a:pt x="6578" y="272"/>
                </a:lnTo>
                <a:lnTo>
                  <a:pt x="6579" y="277"/>
                </a:lnTo>
                <a:lnTo>
                  <a:pt x="6580" y="278"/>
                </a:lnTo>
                <a:lnTo>
                  <a:pt x="6581" y="280"/>
                </a:lnTo>
                <a:lnTo>
                  <a:pt x="6582" y="278"/>
                </a:lnTo>
                <a:lnTo>
                  <a:pt x="6583" y="272"/>
                </a:lnTo>
                <a:lnTo>
                  <a:pt x="6584" y="277"/>
                </a:lnTo>
                <a:lnTo>
                  <a:pt x="6585" y="276"/>
                </a:lnTo>
                <a:lnTo>
                  <a:pt x="6586" y="276"/>
                </a:lnTo>
                <a:lnTo>
                  <a:pt x="6587" y="275"/>
                </a:lnTo>
                <a:lnTo>
                  <a:pt x="6588" y="281"/>
                </a:lnTo>
                <a:lnTo>
                  <a:pt x="6589" y="277"/>
                </a:lnTo>
                <a:lnTo>
                  <a:pt x="6590" y="281"/>
                </a:lnTo>
                <a:lnTo>
                  <a:pt x="6591" y="276"/>
                </a:lnTo>
                <a:lnTo>
                  <a:pt x="6592" y="269"/>
                </a:lnTo>
                <a:lnTo>
                  <a:pt x="6593" y="276"/>
                </a:lnTo>
                <a:lnTo>
                  <a:pt x="6594" y="277"/>
                </a:lnTo>
                <a:lnTo>
                  <a:pt x="6595" y="275"/>
                </a:lnTo>
                <a:lnTo>
                  <a:pt x="6596" y="267"/>
                </a:lnTo>
                <a:lnTo>
                  <a:pt x="6597" y="243"/>
                </a:lnTo>
                <a:lnTo>
                  <a:pt x="6598" y="215"/>
                </a:lnTo>
                <a:lnTo>
                  <a:pt x="6599" y="123"/>
                </a:lnTo>
                <a:lnTo>
                  <a:pt x="6600" y="51"/>
                </a:lnTo>
                <a:lnTo>
                  <a:pt x="6601" y="55"/>
                </a:lnTo>
                <a:lnTo>
                  <a:pt x="6602" y="111"/>
                </a:lnTo>
                <a:lnTo>
                  <a:pt x="6603" y="168"/>
                </a:lnTo>
                <a:lnTo>
                  <a:pt x="6603" y="206"/>
                </a:lnTo>
                <a:lnTo>
                  <a:pt x="6604" y="269"/>
                </a:lnTo>
                <a:lnTo>
                  <a:pt x="6605" y="329"/>
                </a:lnTo>
                <a:lnTo>
                  <a:pt x="6606" y="335"/>
                </a:lnTo>
                <a:lnTo>
                  <a:pt x="6607" y="327"/>
                </a:lnTo>
                <a:lnTo>
                  <a:pt x="6608" y="315"/>
                </a:lnTo>
                <a:lnTo>
                  <a:pt x="6609" y="304"/>
                </a:lnTo>
                <a:lnTo>
                  <a:pt x="6610" y="298"/>
                </a:lnTo>
                <a:lnTo>
                  <a:pt x="6611" y="295"/>
                </a:lnTo>
                <a:lnTo>
                  <a:pt x="6612" y="297"/>
                </a:lnTo>
                <a:lnTo>
                  <a:pt x="6613" y="299"/>
                </a:lnTo>
                <a:lnTo>
                  <a:pt x="6614" y="305"/>
                </a:lnTo>
                <a:lnTo>
                  <a:pt x="6615" y="302"/>
                </a:lnTo>
                <a:lnTo>
                  <a:pt x="6616" y="299"/>
                </a:lnTo>
                <a:lnTo>
                  <a:pt x="6617" y="310"/>
                </a:lnTo>
                <a:lnTo>
                  <a:pt x="6618" y="307"/>
                </a:lnTo>
                <a:lnTo>
                  <a:pt x="6619" y="309"/>
                </a:lnTo>
                <a:lnTo>
                  <a:pt x="6620" y="313"/>
                </a:lnTo>
                <a:lnTo>
                  <a:pt x="6621" y="313"/>
                </a:lnTo>
                <a:lnTo>
                  <a:pt x="6622" y="317"/>
                </a:lnTo>
                <a:lnTo>
                  <a:pt x="6623" y="326"/>
                </a:lnTo>
                <a:lnTo>
                  <a:pt x="6624" y="324"/>
                </a:lnTo>
                <a:lnTo>
                  <a:pt x="6625" y="329"/>
                </a:lnTo>
                <a:lnTo>
                  <a:pt x="6626" y="333"/>
                </a:lnTo>
                <a:lnTo>
                  <a:pt x="6627" y="335"/>
                </a:lnTo>
                <a:lnTo>
                  <a:pt x="6628" y="341"/>
                </a:lnTo>
                <a:lnTo>
                  <a:pt x="6629" y="348"/>
                </a:lnTo>
                <a:lnTo>
                  <a:pt x="6630" y="352"/>
                </a:lnTo>
                <a:lnTo>
                  <a:pt x="6631" y="356"/>
                </a:lnTo>
                <a:lnTo>
                  <a:pt x="6632" y="365"/>
                </a:lnTo>
                <a:lnTo>
                  <a:pt x="6633" y="355"/>
                </a:lnTo>
                <a:lnTo>
                  <a:pt x="6634" y="348"/>
                </a:lnTo>
                <a:lnTo>
                  <a:pt x="6634" y="343"/>
                </a:lnTo>
                <a:lnTo>
                  <a:pt x="6635" y="328"/>
                </a:lnTo>
                <a:lnTo>
                  <a:pt x="6636" y="314"/>
                </a:lnTo>
                <a:lnTo>
                  <a:pt x="6637" y="303"/>
                </a:lnTo>
                <a:lnTo>
                  <a:pt x="6638" y="291"/>
                </a:lnTo>
                <a:lnTo>
                  <a:pt x="6639" y="284"/>
                </a:lnTo>
                <a:lnTo>
                  <a:pt x="6640" y="277"/>
                </a:lnTo>
                <a:lnTo>
                  <a:pt x="6641" y="275"/>
                </a:lnTo>
                <a:lnTo>
                  <a:pt x="6642" y="275"/>
                </a:lnTo>
                <a:lnTo>
                  <a:pt x="6643" y="267"/>
                </a:lnTo>
                <a:lnTo>
                  <a:pt x="6644" y="277"/>
                </a:lnTo>
                <a:lnTo>
                  <a:pt x="6645" y="276"/>
                </a:lnTo>
                <a:lnTo>
                  <a:pt x="6646" y="275"/>
                </a:lnTo>
                <a:lnTo>
                  <a:pt x="6647" y="283"/>
                </a:lnTo>
                <a:lnTo>
                  <a:pt x="6648" y="281"/>
                </a:lnTo>
                <a:lnTo>
                  <a:pt x="6649" y="278"/>
                </a:lnTo>
                <a:lnTo>
                  <a:pt x="6650" y="278"/>
                </a:lnTo>
                <a:lnTo>
                  <a:pt x="6651" y="282"/>
                </a:lnTo>
                <a:lnTo>
                  <a:pt x="6652" y="283"/>
                </a:lnTo>
                <a:lnTo>
                  <a:pt x="6653" y="283"/>
                </a:lnTo>
                <a:lnTo>
                  <a:pt x="6654" y="287"/>
                </a:lnTo>
                <a:lnTo>
                  <a:pt x="6655" y="284"/>
                </a:lnTo>
                <a:lnTo>
                  <a:pt x="6656" y="291"/>
                </a:lnTo>
                <a:lnTo>
                  <a:pt x="6657" y="286"/>
                </a:lnTo>
                <a:lnTo>
                  <a:pt x="6658" y="291"/>
                </a:lnTo>
                <a:lnTo>
                  <a:pt x="6659" y="283"/>
                </a:lnTo>
                <a:lnTo>
                  <a:pt x="6660" y="288"/>
                </a:lnTo>
                <a:lnTo>
                  <a:pt x="6661" y="285"/>
                </a:lnTo>
                <a:lnTo>
                  <a:pt x="6662" y="282"/>
                </a:lnTo>
                <a:lnTo>
                  <a:pt x="6663" y="288"/>
                </a:lnTo>
                <a:lnTo>
                  <a:pt x="6664" y="280"/>
                </a:lnTo>
                <a:lnTo>
                  <a:pt x="6665" y="282"/>
                </a:lnTo>
                <a:lnTo>
                  <a:pt x="6665" y="283"/>
                </a:lnTo>
                <a:lnTo>
                  <a:pt x="6666" y="284"/>
                </a:lnTo>
                <a:lnTo>
                  <a:pt x="6667" y="284"/>
                </a:lnTo>
                <a:lnTo>
                  <a:pt x="6668" y="286"/>
                </a:lnTo>
                <a:lnTo>
                  <a:pt x="6669" y="285"/>
                </a:lnTo>
                <a:lnTo>
                  <a:pt x="6670" y="272"/>
                </a:lnTo>
                <a:lnTo>
                  <a:pt x="6671" y="271"/>
                </a:lnTo>
                <a:lnTo>
                  <a:pt x="6672" y="278"/>
                </a:lnTo>
                <a:lnTo>
                  <a:pt x="6673" y="271"/>
                </a:lnTo>
                <a:lnTo>
                  <a:pt x="6674" y="272"/>
                </a:lnTo>
                <a:lnTo>
                  <a:pt x="6675" y="274"/>
                </a:lnTo>
                <a:lnTo>
                  <a:pt x="6676" y="264"/>
                </a:lnTo>
                <a:lnTo>
                  <a:pt x="6677" y="274"/>
                </a:lnTo>
                <a:lnTo>
                  <a:pt x="6678" y="273"/>
                </a:lnTo>
                <a:lnTo>
                  <a:pt x="6679" y="274"/>
                </a:lnTo>
                <a:lnTo>
                  <a:pt x="6680" y="276"/>
                </a:lnTo>
                <a:lnTo>
                  <a:pt x="6681" y="279"/>
                </a:lnTo>
                <a:lnTo>
                  <a:pt x="6682" y="275"/>
                </a:lnTo>
                <a:lnTo>
                  <a:pt x="6683" y="281"/>
                </a:lnTo>
                <a:lnTo>
                  <a:pt x="6684" y="282"/>
                </a:lnTo>
                <a:lnTo>
                  <a:pt x="6685" y="268"/>
                </a:lnTo>
                <a:lnTo>
                  <a:pt x="6686" y="279"/>
                </a:lnTo>
                <a:lnTo>
                  <a:pt x="6687" y="276"/>
                </a:lnTo>
                <a:lnTo>
                  <a:pt x="6688" y="274"/>
                </a:lnTo>
                <a:lnTo>
                  <a:pt x="6689" y="275"/>
                </a:lnTo>
                <a:lnTo>
                  <a:pt x="6690" y="278"/>
                </a:lnTo>
                <a:lnTo>
                  <a:pt x="6691" y="278"/>
                </a:lnTo>
                <a:lnTo>
                  <a:pt x="6692" y="274"/>
                </a:lnTo>
                <a:lnTo>
                  <a:pt x="6693" y="278"/>
                </a:lnTo>
                <a:lnTo>
                  <a:pt x="6694" y="274"/>
                </a:lnTo>
                <a:lnTo>
                  <a:pt x="6695" y="274"/>
                </a:lnTo>
                <a:lnTo>
                  <a:pt x="6696" y="267"/>
                </a:lnTo>
                <a:lnTo>
                  <a:pt x="6696" y="272"/>
                </a:lnTo>
                <a:lnTo>
                  <a:pt x="6697" y="270"/>
                </a:lnTo>
                <a:lnTo>
                  <a:pt x="6698" y="254"/>
                </a:lnTo>
                <a:lnTo>
                  <a:pt x="6699" y="229"/>
                </a:lnTo>
                <a:lnTo>
                  <a:pt x="6700" y="160"/>
                </a:lnTo>
                <a:lnTo>
                  <a:pt x="6701" y="66"/>
                </a:lnTo>
                <a:lnTo>
                  <a:pt x="6702" y="45"/>
                </a:lnTo>
                <a:lnTo>
                  <a:pt x="6703" y="73"/>
                </a:lnTo>
                <a:lnTo>
                  <a:pt x="6704" y="153"/>
                </a:lnTo>
                <a:lnTo>
                  <a:pt x="6705" y="178"/>
                </a:lnTo>
                <a:lnTo>
                  <a:pt x="6706" y="244"/>
                </a:lnTo>
                <a:lnTo>
                  <a:pt x="6707" y="317"/>
                </a:lnTo>
                <a:lnTo>
                  <a:pt x="6708" y="332"/>
                </a:lnTo>
                <a:lnTo>
                  <a:pt x="6709" y="321"/>
                </a:lnTo>
                <a:lnTo>
                  <a:pt x="6710" y="315"/>
                </a:lnTo>
                <a:lnTo>
                  <a:pt x="6711" y="308"/>
                </a:lnTo>
                <a:lnTo>
                  <a:pt x="6712" y="301"/>
                </a:lnTo>
                <a:lnTo>
                  <a:pt x="6713" y="292"/>
                </a:lnTo>
                <a:lnTo>
                  <a:pt x="6714" y="295"/>
                </a:lnTo>
                <a:lnTo>
                  <a:pt x="6715" y="303"/>
                </a:lnTo>
                <a:lnTo>
                  <a:pt x="6716" y="304"/>
                </a:lnTo>
                <a:lnTo>
                  <a:pt x="6717" y="295"/>
                </a:lnTo>
                <a:lnTo>
                  <a:pt x="6718" y="302"/>
                </a:lnTo>
                <a:lnTo>
                  <a:pt x="6719" y="303"/>
                </a:lnTo>
                <a:lnTo>
                  <a:pt x="6720" y="300"/>
                </a:lnTo>
                <a:lnTo>
                  <a:pt x="6721" y="304"/>
                </a:lnTo>
                <a:lnTo>
                  <a:pt x="6722" y="307"/>
                </a:lnTo>
                <a:lnTo>
                  <a:pt x="6723" y="313"/>
                </a:lnTo>
                <a:lnTo>
                  <a:pt x="6724" y="310"/>
                </a:lnTo>
                <a:lnTo>
                  <a:pt x="6725" y="318"/>
                </a:lnTo>
                <a:lnTo>
                  <a:pt x="6726" y="319"/>
                </a:lnTo>
                <a:lnTo>
                  <a:pt x="6727" y="326"/>
                </a:lnTo>
                <a:lnTo>
                  <a:pt x="6728" y="323"/>
                </a:lnTo>
                <a:lnTo>
                  <a:pt x="6729" y="324"/>
                </a:lnTo>
                <a:lnTo>
                  <a:pt x="6730" y="330"/>
                </a:lnTo>
                <a:lnTo>
                  <a:pt x="6731" y="334"/>
                </a:lnTo>
                <a:lnTo>
                  <a:pt x="6732" y="343"/>
                </a:lnTo>
                <a:lnTo>
                  <a:pt x="6733" y="355"/>
                </a:lnTo>
                <a:lnTo>
                  <a:pt x="6734" y="352"/>
                </a:lnTo>
                <a:lnTo>
                  <a:pt x="6735" y="347"/>
                </a:lnTo>
                <a:lnTo>
                  <a:pt x="6735" y="347"/>
                </a:lnTo>
                <a:lnTo>
                  <a:pt x="6736" y="343"/>
                </a:lnTo>
                <a:lnTo>
                  <a:pt x="6737" y="332"/>
                </a:lnTo>
                <a:lnTo>
                  <a:pt x="6738" y="313"/>
                </a:lnTo>
                <a:lnTo>
                  <a:pt x="6739" y="306"/>
                </a:lnTo>
                <a:lnTo>
                  <a:pt x="6740" y="295"/>
                </a:lnTo>
                <a:lnTo>
                  <a:pt x="6741" y="281"/>
                </a:lnTo>
                <a:lnTo>
                  <a:pt x="6742" y="273"/>
                </a:lnTo>
                <a:lnTo>
                  <a:pt x="6743" y="272"/>
                </a:lnTo>
                <a:lnTo>
                  <a:pt x="6744" y="269"/>
                </a:lnTo>
                <a:lnTo>
                  <a:pt x="6745" y="268"/>
                </a:lnTo>
                <a:lnTo>
                  <a:pt x="6746" y="268"/>
                </a:lnTo>
                <a:lnTo>
                  <a:pt x="6747" y="269"/>
                </a:lnTo>
                <a:lnTo>
                  <a:pt x="6748" y="277"/>
                </a:lnTo>
                <a:lnTo>
                  <a:pt x="6749" y="268"/>
                </a:lnTo>
                <a:lnTo>
                  <a:pt x="6750" y="269"/>
                </a:lnTo>
                <a:lnTo>
                  <a:pt x="6751" y="274"/>
                </a:lnTo>
                <a:lnTo>
                  <a:pt x="6752" y="269"/>
                </a:lnTo>
                <a:lnTo>
                  <a:pt x="6753" y="276"/>
                </a:lnTo>
                <a:lnTo>
                  <a:pt x="6754" y="280"/>
                </a:lnTo>
                <a:lnTo>
                  <a:pt x="6755" y="272"/>
                </a:lnTo>
                <a:lnTo>
                  <a:pt x="6756" y="284"/>
                </a:lnTo>
                <a:lnTo>
                  <a:pt x="6757" y="285"/>
                </a:lnTo>
                <a:lnTo>
                  <a:pt x="6758" y="282"/>
                </a:lnTo>
                <a:lnTo>
                  <a:pt x="6759" y="279"/>
                </a:lnTo>
                <a:lnTo>
                  <a:pt x="6760" y="280"/>
                </a:lnTo>
                <a:lnTo>
                  <a:pt x="6761" y="278"/>
                </a:lnTo>
                <a:lnTo>
                  <a:pt x="6762" y="278"/>
                </a:lnTo>
                <a:lnTo>
                  <a:pt x="6763" y="282"/>
                </a:lnTo>
                <a:lnTo>
                  <a:pt x="6764" y="280"/>
                </a:lnTo>
                <a:lnTo>
                  <a:pt x="6765" y="279"/>
                </a:lnTo>
                <a:lnTo>
                  <a:pt x="6766" y="273"/>
                </a:lnTo>
                <a:lnTo>
                  <a:pt x="6766" y="274"/>
                </a:lnTo>
                <a:lnTo>
                  <a:pt x="6767" y="276"/>
                </a:lnTo>
                <a:lnTo>
                  <a:pt x="6768" y="273"/>
                </a:lnTo>
                <a:lnTo>
                  <a:pt x="6769" y="271"/>
                </a:lnTo>
                <a:lnTo>
                  <a:pt x="6770" y="275"/>
                </a:lnTo>
                <a:lnTo>
                  <a:pt x="6771" y="274"/>
                </a:lnTo>
                <a:lnTo>
                  <a:pt x="6772" y="271"/>
                </a:lnTo>
                <a:lnTo>
                  <a:pt x="6773" y="264"/>
                </a:lnTo>
                <a:lnTo>
                  <a:pt x="6774" y="263"/>
                </a:lnTo>
                <a:lnTo>
                  <a:pt x="6775" y="265"/>
                </a:lnTo>
                <a:lnTo>
                  <a:pt x="6776" y="266"/>
                </a:lnTo>
                <a:lnTo>
                  <a:pt x="6777" y="263"/>
                </a:lnTo>
                <a:lnTo>
                  <a:pt x="6778" y="259"/>
                </a:lnTo>
                <a:lnTo>
                  <a:pt x="6779" y="271"/>
                </a:lnTo>
                <a:lnTo>
                  <a:pt x="6780" y="265"/>
                </a:lnTo>
                <a:lnTo>
                  <a:pt x="6781" y="269"/>
                </a:lnTo>
                <a:lnTo>
                  <a:pt x="6782" y="269"/>
                </a:lnTo>
                <a:lnTo>
                  <a:pt x="6783" y="268"/>
                </a:lnTo>
                <a:lnTo>
                  <a:pt x="6784" y="271"/>
                </a:lnTo>
                <a:lnTo>
                  <a:pt x="6785" y="266"/>
                </a:lnTo>
                <a:lnTo>
                  <a:pt x="6786" y="269"/>
                </a:lnTo>
                <a:lnTo>
                  <a:pt x="6787" y="264"/>
                </a:lnTo>
                <a:lnTo>
                  <a:pt x="6788" y="269"/>
                </a:lnTo>
                <a:lnTo>
                  <a:pt x="6789" y="269"/>
                </a:lnTo>
                <a:lnTo>
                  <a:pt x="6790" y="271"/>
                </a:lnTo>
                <a:lnTo>
                  <a:pt x="6791" y="269"/>
                </a:lnTo>
                <a:lnTo>
                  <a:pt x="6792" y="269"/>
                </a:lnTo>
                <a:lnTo>
                  <a:pt x="6793" y="267"/>
                </a:lnTo>
                <a:lnTo>
                  <a:pt x="6794" y="267"/>
                </a:lnTo>
                <a:lnTo>
                  <a:pt x="6795" y="265"/>
                </a:lnTo>
                <a:lnTo>
                  <a:pt x="6796" y="262"/>
                </a:lnTo>
                <a:lnTo>
                  <a:pt x="6797" y="261"/>
                </a:lnTo>
                <a:lnTo>
                  <a:pt x="6798" y="267"/>
                </a:lnTo>
                <a:lnTo>
                  <a:pt x="6798" y="269"/>
                </a:lnTo>
                <a:lnTo>
                  <a:pt x="6799" y="265"/>
                </a:lnTo>
                <a:lnTo>
                  <a:pt x="6800" y="252"/>
                </a:lnTo>
                <a:lnTo>
                  <a:pt x="6801" y="225"/>
                </a:lnTo>
                <a:lnTo>
                  <a:pt x="6802" y="199"/>
                </a:lnTo>
                <a:lnTo>
                  <a:pt x="6803" y="99"/>
                </a:lnTo>
                <a:lnTo>
                  <a:pt x="6804" y="36"/>
                </a:lnTo>
                <a:lnTo>
                  <a:pt x="6805" y="61"/>
                </a:lnTo>
                <a:lnTo>
                  <a:pt x="6806" y="125"/>
                </a:lnTo>
                <a:lnTo>
                  <a:pt x="6807" y="166"/>
                </a:lnTo>
                <a:lnTo>
                  <a:pt x="6808" y="217"/>
                </a:lnTo>
                <a:lnTo>
                  <a:pt x="6809" y="276"/>
                </a:lnTo>
                <a:lnTo>
                  <a:pt x="6810" y="311"/>
                </a:lnTo>
                <a:lnTo>
                  <a:pt x="6811" y="312"/>
                </a:lnTo>
                <a:lnTo>
                  <a:pt x="6812" y="306"/>
                </a:lnTo>
                <a:lnTo>
                  <a:pt x="6813" y="296"/>
                </a:lnTo>
                <a:lnTo>
                  <a:pt x="6814" y="291"/>
                </a:lnTo>
                <a:lnTo>
                  <a:pt x="6815" y="283"/>
                </a:lnTo>
                <a:lnTo>
                  <a:pt x="6816" y="280"/>
                </a:lnTo>
                <a:lnTo>
                  <a:pt x="6817" y="289"/>
                </a:lnTo>
                <a:lnTo>
                  <a:pt x="6818" y="291"/>
                </a:lnTo>
                <a:lnTo>
                  <a:pt x="6819" y="285"/>
                </a:lnTo>
                <a:lnTo>
                  <a:pt x="6820" y="282"/>
                </a:lnTo>
                <a:lnTo>
                  <a:pt x="6821" y="291"/>
                </a:lnTo>
                <a:lnTo>
                  <a:pt x="6822" y="292"/>
                </a:lnTo>
                <a:lnTo>
                  <a:pt x="6823" y="291"/>
                </a:lnTo>
                <a:lnTo>
                  <a:pt x="6824" y="297"/>
                </a:lnTo>
                <a:lnTo>
                  <a:pt x="6825" y="295"/>
                </a:lnTo>
                <a:lnTo>
                  <a:pt x="6826" y="304"/>
                </a:lnTo>
                <a:lnTo>
                  <a:pt x="6827" y="304"/>
                </a:lnTo>
                <a:lnTo>
                  <a:pt x="6828" y="308"/>
                </a:lnTo>
                <a:lnTo>
                  <a:pt x="6829" y="313"/>
                </a:lnTo>
                <a:lnTo>
                  <a:pt x="6829" y="308"/>
                </a:lnTo>
                <a:lnTo>
                  <a:pt x="6830" y="313"/>
                </a:lnTo>
                <a:lnTo>
                  <a:pt x="6831" y="317"/>
                </a:lnTo>
                <a:lnTo>
                  <a:pt x="6832" y="324"/>
                </a:lnTo>
                <a:lnTo>
                  <a:pt x="6833" y="333"/>
                </a:lnTo>
                <a:lnTo>
                  <a:pt x="6834" y="337"/>
                </a:lnTo>
                <a:lnTo>
                  <a:pt x="6835" y="335"/>
                </a:lnTo>
                <a:lnTo>
                  <a:pt x="6836" y="333"/>
                </a:lnTo>
                <a:lnTo>
                  <a:pt x="6837" y="331"/>
                </a:lnTo>
                <a:lnTo>
                  <a:pt x="6838" y="328"/>
                </a:lnTo>
                <a:lnTo>
                  <a:pt x="6839" y="320"/>
                </a:lnTo>
                <a:lnTo>
                  <a:pt x="6840" y="312"/>
                </a:lnTo>
                <a:lnTo>
                  <a:pt x="6841" y="299"/>
                </a:lnTo>
                <a:lnTo>
                  <a:pt x="6842" y="284"/>
                </a:lnTo>
                <a:lnTo>
                  <a:pt x="6843" y="273"/>
                </a:lnTo>
                <a:lnTo>
                  <a:pt x="6844" y="265"/>
                </a:lnTo>
                <a:lnTo>
                  <a:pt x="6845" y="261"/>
                </a:lnTo>
                <a:lnTo>
                  <a:pt x="6846" y="258"/>
                </a:lnTo>
                <a:lnTo>
                  <a:pt x="6847" y="261"/>
                </a:lnTo>
                <a:lnTo>
                  <a:pt x="6848" y="258"/>
                </a:lnTo>
                <a:lnTo>
                  <a:pt x="6849" y="264"/>
                </a:lnTo>
                <a:lnTo>
                  <a:pt x="6850" y="269"/>
                </a:lnTo>
                <a:lnTo>
                  <a:pt x="6851" y="261"/>
                </a:lnTo>
                <a:lnTo>
                  <a:pt x="6852" y="267"/>
                </a:lnTo>
                <a:lnTo>
                  <a:pt x="6853" y="265"/>
                </a:lnTo>
                <a:lnTo>
                  <a:pt x="6854" y="269"/>
                </a:lnTo>
                <a:lnTo>
                  <a:pt x="6855" y="266"/>
                </a:lnTo>
                <a:lnTo>
                  <a:pt x="6856" y="274"/>
                </a:lnTo>
                <a:lnTo>
                  <a:pt x="6857" y="267"/>
                </a:lnTo>
                <a:lnTo>
                  <a:pt x="6858" y="267"/>
                </a:lnTo>
                <a:lnTo>
                  <a:pt x="6859" y="282"/>
                </a:lnTo>
                <a:lnTo>
                  <a:pt x="6860" y="277"/>
                </a:lnTo>
                <a:lnTo>
                  <a:pt x="6860" y="265"/>
                </a:lnTo>
                <a:lnTo>
                  <a:pt x="6861" y="276"/>
                </a:lnTo>
                <a:lnTo>
                  <a:pt x="6862" y="274"/>
                </a:lnTo>
                <a:lnTo>
                  <a:pt x="6863" y="274"/>
                </a:lnTo>
                <a:lnTo>
                  <a:pt x="6864" y="275"/>
                </a:lnTo>
                <a:lnTo>
                  <a:pt x="6865" y="271"/>
                </a:lnTo>
                <a:lnTo>
                  <a:pt x="6866" y="271"/>
                </a:lnTo>
                <a:lnTo>
                  <a:pt x="6867" y="278"/>
                </a:lnTo>
                <a:lnTo>
                  <a:pt x="6868" y="271"/>
                </a:lnTo>
                <a:lnTo>
                  <a:pt x="6869" y="270"/>
                </a:lnTo>
                <a:lnTo>
                  <a:pt x="6870" y="269"/>
                </a:lnTo>
                <a:lnTo>
                  <a:pt x="6871" y="272"/>
                </a:lnTo>
                <a:lnTo>
                  <a:pt x="6872" y="276"/>
                </a:lnTo>
                <a:lnTo>
                  <a:pt x="6873" y="278"/>
                </a:lnTo>
                <a:lnTo>
                  <a:pt x="6874" y="274"/>
                </a:lnTo>
                <a:lnTo>
                  <a:pt x="6875" y="265"/>
                </a:lnTo>
                <a:lnTo>
                  <a:pt x="6876" y="265"/>
                </a:lnTo>
                <a:lnTo>
                  <a:pt x="6877" y="264"/>
                </a:lnTo>
                <a:lnTo>
                  <a:pt x="6878" y="262"/>
                </a:lnTo>
                <a:lnTo>
                  <a:pt x="6879" y="258"/>
                </a:lnTo>
                <a:lnTo>
                  <a:pt x="6880" y="262"/>
                </a:lnTo>
                <a:lnTo>
                  <a:pt x="6881" y="265"/>
                </a:lnTo>
                <a:lnTo>
                  <a:pt x="6882" y="263"/>
                </a:lnTo>
                <a:lnTo>
                  <a:pt x="6883" y="269"/>
                </a:lnTo>
                <a:lnTo>
                  <a:pt x="6884" y="274"/>
                </a:lnTo>
                <a:lnTo>
                  <a:pt x="6885" y="269"/>
                </a:lnTo>
                <a:lnTo>
                  <a:pt x="6886" y="269"/>
                </a:lnTo>
                <a:lnTo>
                  <a:pt x="6887" y="269"/>
                </a:lnTo>
                <a:lnTo>
                  <a:pt x="6888" y="267"/>
                </a:lnTo>
                <a:lnTo>
                  <a:pt x="6889" y="263"/>
                </a:lnTo>
                <a:lnTo>
                  <a:pt x="6890" y="266"/>
                </a:lnTo>
                <a:lnTo>
                  <a:pt x="6891" y="271"/>
                </a:lnTo>
                <a:lnTo>
                  <a:pt x="6891" y="274"/>
                </a:lnTo>
                <a:lnTo>
                  <a:pt x="6892" y="269"/>
                </a:lnTo>
                <a:lnTo>
                  <a:pt x="6893" y="267"/>
                </a:lnTo>
                <a:lnTo>
                  <a:pt x="6894" y="267"/>
                </a:lnTo>
                <a:lnTo>
                  <a:pt x="6895" y="265"/>
                </a:lnTo>
                <a:lnTo>
                  <a:pt x="6896" y="274"/>
                </a:lnTo>
                <a:lnTo>
                  <a:pt x="6897" y="268"/>
                </a:lnTo>
                <a:lnTo>
                  <a:pt x="6898" y="262"/>
                </a:lnTo>
                <a:lnTo>
                  <a:pt x="6899" y="274"/>
                </a:lnTo>
                <a:lnTo>
                  <a:pt x="6900" y="268"/>
                </a:lnTo>
                <a:lnTo>
                  <a:pt x="6901" y="265"/>
                </a:lnTo>
                <a:lnTo>
                  <a:pt x="6902" y="267"/>
                </a:lnTo>
                <a:lnTo>
                  <a:pt x="6903" y="242"/>
                </a:lnTo>
                <a:lnTo>
                  <a:pt x="6904" y="220"/>
                </a:lnTo>
                <a:lnTo>
                  <a:pt x="6905" y="167"/>
                </a:lnTo>
                <a:lnTo>
                  <a:pt x="6906" y="74"/>
                </a:lnTo>
                <a:lnTo>
                  <a:pt x="6907" y="46"/>
                </a:lnTo>
                <a:lnTo>
                  <a:pt x="6908" y="79"/>
                </a:lnTo>
                <a:lnTo>
                  <a:pt x="6909" y="156"/>
                </a:lnTo>
                <a:lnTo>
                  <a:pt x="6910" y="180"/>
                </a:lnTo>
                <a:lnTo>
                  <a:pt x="6911" y="247"/>
                </a:lnTo>
                <a:lnTo>
                  <a:pt x="6912" y="304"/>
                </a:lnTo>
                <a:lnTo>
                  <a:pt x="6913" y="318"/>
                </a:lnTo>
                <a:lnTo>
                  <a:pt x="6914" y="313"/>
                </a:lnTo>
                <a:lnTo>
                  <a:pt x="6915" y="310"/>
                </a:lnTo>
                <a:lnTo>
                  <a:pt x="6916" y="294"/>
                </a:lnTo>
                <a:lnTo>
                  <a:pt x="6917" y="294"/>
                </a:lnTo>
                <a:lnTo>
                  <a:pt x="6918" y="295"/>
                </a:lnTo>
                <a:lnTo>
                  <a:pt x="6919" y="287"/>
                </a:lnTo>
                <a:lnTo>
                  <a:pt x="6920" y="286"/>
                </a:lnTo>
                <a:lnTo>
                  <a:pt x="6921" y="291"/>
                </a:lnTo>
                <a:lnTo>
                  <a:pt x="6922" y="295"/>
                </a:lnTo>
                <a:lnTo>
                  <a:pt x="6922" y="286"/>
                </a:lnTo>
                <a:lnTo>
                  <a:pt x="6923" y="290"/>
                </a:lnTo>
                <a:lnTo>
                  <a:pt x="6924" y="294"/>
                </a:lnTo>
                <a:lnTo>
                  <a:pt x="6925" y="295"/>
                </a:lnTo>
                <a:lnTo>
                  <a:pt x="6926" y="298"/>
                </a:lnTo>
                <a:lnTo>
                  <a:pt x="6927" y="300"/>
                </a:lnTo>
                <a:lnTo>
                  <a:pt x="6928" y="308"/>
                </a:lnTo>
                <a:lnTo>
                  <a:pt x="6929" y="312"/>
                </a:lnTo>
                <a:lnTo>
                  <a:pt x="6930" y="311"/>
                </a:lnTo>
                <a:lnTo>
                  <a:pt x="6931" y="315"/>
                </a:lnTo>
                <a:lnTo>
                  <a:pt x="6932" y="315"/>
                </a:lnTo>
                <a:lnTo>
                  <a:pt x="6933" y="321"/>
                </a:lnTo>
                <a:lnTo>
                  <a:pt x="6934" y="334"/>
                </a:lnTo>
                <a:lnTo>
                  <a:pt x="6935" y="333"/>
                </a:lnTo>
                <a:lnTo>
                  <a:pt x="6936" y="342"/>
                </a:lnTo>
                <a:lnTo>
                  <a:pt x="6937" y="339"/>
                </a:lnTo>
                <a:lnTo>
                  <a:pt x="6938" y="346"/>
                </a:lnTo>
                <a:lnTo>
                  <a:pt x="6939" y="343"/>
                </a:lnTo>
                <a:lnTo>
                  <a:pt x="6940" y="343"/>
                </a:lnTo>
                <a:lnTo>
                  <a:pt x="6941" y="340"/>
                </a:lnTo>
                <a:lnTo>
                  <a:pt x="6942" y="325"/>
                </a:lnTo>
                <a:lnTo>
                  <a:pt x="6943" y="313"/>
                </a:lnTo>
                <a:lnTo>
                  <a:pt x="6944" y="304"/>
                </a:lnTo>
                <a:lnTo>
                  <a:pt x="6945" y="291"/>
                </a:lnTo>
                <a:lnTo>
                  <a:pt x="6946" y="278"/>
                </a:lnTo>
                <a:lnTo>
                  <a:pt x="6947" y="265"/>
                </a:lnTo>
                <a:lnTo>
                  <a:pt x="6948" y="268"/>
                </a:lnTo>
                <a:lnTo>
                  <a:pt x="6949" y="266"/>
                </a:lnTo>
                <a:lnTo>
                  <a:pt x="6950" y="273"/>
                </a:lnTo>
                <a:lnTo>
                  <a:pt x="6951" y="267"/>
                </a:lnTo>
                <a:lnTo>
                  <a:pt x="6952" y="267"/>
                </a:lnTo>
                <a:lnTo>
                  <a:pt x="6953" y="267"/>
                </a:lnTo>
                <a:lnTo>
                  <a:pt x="6953" y="267"/>
                </a:lnTo>
                <a:lnTo>
                  <a:pt x="6954" y="269"/>
                </a:lnTo>
                <a:lnTo>
                  <a:pt x="6955" y="270"/>
                </a:lnTo>
                <a:lnTo>
                  <a:pt x="6956" y="274"/>
                </a:lnTo>
                <a:lnTo>
                  <a:pt x="6957" y="275"/>
                </a:lnTo>
                <a:lnTo>
                  <a:pt x="6958" y="276"/>
                </a:lnTo>
                <a:lnTo>
                  <a:pt x="6959" y="282"/>
                </a:lnTo>
                <a:lnTo>
                  <a:pt x="6960" y="278"/>
                </a:lnTo>
                <a:lnTo>
                  <a:pt x="6961" y="280"/>
                </a:lnTo>
                <a:lnTo>
                  <a:pt x="6962" y="279"/>
                </a:lnTo>
                <a:lnTo>
                  <a:pt x="6963" y="279"/>
                </a:lnTo>
                <a:lnTo>
                  <a:pt x="6964" y="278"/>
                </a:lnTo>
                <a:lnTo>
                  <a:pt x="6965" y="281"/>
                </a:lnTo>
                <a:lnTo>
                  <a:pt x="6966" y="280"/>
                </a:lnTo>
                <a:lnTo>
                  <a:pt x="6967" y="286"/>
                </a:lnTo>
                <a:lnTo>
                  <a:pt x="6968" y="286"/>
                </a:lnTo>
                <a:lnTo>
                  <a:pt x="6969" y="279"/>
                </a:lnTo>
                <a:lnTo>
                  <a:pt x="6970" y="279"/>
                </a:lnTo>
                <a:lnTo>
                  <a:pt x="6971" y="276"/>
                </a:lnTo>
                <a:lnTo>
                  <a:pt x="6972" y="282"/>
                </a:lnTo>
                <a:lnTo>
                  <a:pt x="6973" y="278"/>
                </a:lnTo>
                <a:lnTo>
                  <a:pt x="6974" y="274"/>
                </a:lnTo>
                <a:lnTo>
                  <a:pt x="6975" y="282"/>
                </a:lnTo>
                <a:lnTo>
                  <a:pt x="6976" y="283"/>
                </a:lnTo>
                <a:lnTo>
                  <a:pt x="6977" y="281"/>
                </a:lnTo>
                <a:lnTo>
                  <a:pt x="6978" y="266"/>
                </a:lnTo>
                <a:lnTo>
                  <a:pt x="6979" y="271"/>
                </a:lnTo>
                <a:lnTo>
                  <a:pt x="6980" y="275"/>
                </a:lnTo>
                <a:lnTo>
                  <a:pt x="6981" y="263"/>
                </a:lnTo>
                <a:lnTo>
                  <a:pt x="6982" y="267"/>
                </a:lnTo>
                <a:lnTo>
                  <a:pt x="6983" y="264"/>
                </a:lnTo>
                <a:lnTo>
                  <a:pt x="6984" y="274"/>
                </a:lnTo>
                <a:lnTo>
                  <a:pt x="6984" y="272"/>
                </a:lnTo>
                <a:lnTo>
                  <a:pt x="6985" y="273"/>
                </a:lnTo>
                <a:lnTo>
                  <a:pt x="6986" y="276"/>
                </a:lnTo>
                <a:lnTo>
                  <a:pt x="6987" y="272"/>
                </a:lnTo>
                <a:lnTo>
                  <a:pt x="6988" y="269"/>
                </a:lnTo>
                <a:lnTo>
                  <a:pt x="6989" y="274"/>
                </a:lnTo>
                <a:lnTo>
                  <a:pt x="6990" y="280"/>
                </a:lnTo>
                <a:lnTo>
                  <a:pt x="6991" y="268"/>
                </a:lnTo>
                <a:lnTo>
                  <a:pt x="6992" y="276"/>
                </a:lnTo>
                <a:lnTo>
                  <a:pt x="6993" y="277"/>
                </a:lnTo>
                <a:lnTo>
                  <a:pt x="6994" y="276"/>
                </a:lnTo>
                <a:lnTo>
                  <a:pt x="6995" y="272"/>
                </a:lnTo>
                <a:lnTo>
                  <a:pt x="6996" y="275"/>
                </a:lnTo>
                <a:lnTo>
                  <a:pt x="6997" y="270"/>
                </a:lnTo>
                <a:lnTo>
                  <a:pt x="6998" y="274"/>
                </a:lnTo>
                <a:lnTo>
                  <a:pt x="6999" y="276"/>
                </a:lnTo>
                <a:lnTo>
                  <a:pt x="7000" y="277"/>
                </a:lnTo>
                <a:lnTo>
                  <a:pt x="7001" y="274"/>
                </a:lnTo>
                <a:lnTo>
                  <a:pt x="7002" y="273"/>
                </a:lnTo>
                <a:lnTo>
                  <a:pt x="7003" y="272"/>
                </a:lnTo>
                <a:lnTo>
                  <a:pt x="7004" y="271"/>
                </a:lnTo>
                <a:lnTo>
                  <a:pt x="7005" y="261"/>
                </a:lnTo>
                <a:lnTo>
                  <a:pt x="7006" y="232"/>
                </a:lnTo>
                <a:lnTo>
                  <a:pt x="7007" y="192"/>
                </a:lnTo>
                <a:lnTo>
                  <a:pt x="7008" y="90"/>
                </a:lnTo>
                <a:lnTo>
                  <a:pt x="7009" y="52"/>
                </a:lnTo>
                <a:lnTo>
                  <a:pt x="7010" y="79"/>
                </a:lnTo>
                <a:lnTo>
                  <a:pt x="7011" y="161"/>
                </a:lnTo>
                <a:lnTo>
                  <a:pt x="7012" y="185"/>
                </a:lnTo>
                <a:lnTo>
                  <a:pt x="7013" y="252"/>
                </a:lnTo>
                <a:lnTo>
                  <a:pt x="7014" y="314"/>
                </a:lnTo>
                <a:lnTo>
                  <a:pt x="7015" y="320"/>
                </a:lnTo>
                <a:lnTo>
                  <a:pt x="7015" y="321"/>
                </a:lnTo>
                <a:lnTo>
                  <a:pt x="7016" y="318"/>
                </a:lnTo>
                <a:lnTo>
                  <a:pt x="7017" y="313"/>
                </a:lnTo>
                <a:lnTo>
                  <a:pt x="7018" y="304"/>
                </a:lnTo>
                <a:lnTo>
                  <a:pt x="7019" y="295"/>
                </a:lnTo>
                <a:lnTo>
                  <a:pt x="7020" y="292"/>
                </a:lnTo>
                <a:lnTo>
                  <a:pt x="7021" y="292"/>
                </a:lnTo>
                <a:lnTo>
                  <a:pt x="7022" y="304"/>
                </a:lnTo>
                <a:lnTo>
                  <a:pt x="7023" y="298"/>
                </a:lnTo>
                <a:lnTo>
                  <a:pt x="7024" y="302"/>
                </a:lnTo>
                <a:lnTo>
                  <a:pt x="7025" y="303"/>
                </a:lnTo>
                <a:lnTo>
                  <a:pt x="7026" y="309"/>
                </a:lnTo>
                <a:lnTo>
                  <a:pt x="7027" y="311"/>
                </a:lnTo>
                <a:lnTo>
                  <a:pt x="7028" y="312"/>
                </a:lnTo>
                <a:lnTo>
                  <a:pt x="7029" y="311"/>
                </a:lnTo>
                <a:lnTo>
                  <a:pt x="7030" y="317"/>
                </a:lnTo>
                <a:lnTo>
                  <a:pt x="7031" y="313"/>
                </a:lnTo>
                <a:lnTo>
                  <a:pt x="7032" y="316"/>
                </a:lnTo>
                <a:lnTo>
                  <a:pt x="7033" y="333"/>
                </a:lnTo>
                <a:lnTo>
                  <a:pt x="7034" y="328"/>
                </a:lnTo>
                <a:lnTo>
                  <a:pt x="7035" y="335"/>
                </a:lnTo>
                <a:lnTo>
                  <a:pt x="7036" y="330"/>
                </a:lnTo>
                <a:lnTo>
                  <a:pt x="7037" y="348"/>
                </a:lnTo>
                <a:lnTo>
                  <a:pt x="7038" y="349"/>
                </a:lnTo>
                <a:lnTo>
                  <a:pt x="7039" y="351"/>
                </a:lnTo>
                <a:lnTo>
                  <a:pt x="7040" y="352"/>
                </a:lnTo>
                <a:lnTo>
                  <a:pt x="7041" y="352"/>
                </a:lnTo>
                <a:lnTo>
                  <a:pt x="7042" y="354"/>
                </a:lnTo>
                <a:lnTo>
                  <a:pt x="7043" y="346"/>
                </a:lnTo>
                <a:lnTo>
                  <a:pt x="7044" y="333"/>
                </a:lnTo>
                <a:lnTo>
                  <a:pt x="7045" y="327"/>
                </a:lnTo>
                <a:lnTo>
                  <a:pt x="7046" y="304"/>
                </a:lnTo>
                <a:lnTo>
                  <a:pt x="7047" y="295"/>
                </a:lnTo>
                <a:lnTo>
                  <a:pt x="7047" y="287"/>
                </a:lnTo>
                <a:lnTo>
                  <a:pt x="7048" y="276"/>
                </a:lnTo>
                <a:lnTo>
                  <a:pt x="7049" y="274"/>
                </a:lnTo>
                <a:lnTo>
                  <a:pt x="7050" y="275"/>
                </a:lnTo>
                <a:lnTo>
                  <a:pt x="7051" y="274"/>
                </a:lnTo>
                <a:lnTo>
                  <a:pt x="7052" y="274"/>
                </a:lnTo>
                <a:lnTo>
                  <a:pt x="7053" y="278"/>
                </a:lnTo>
                <a:lnTo>
                  <a:pt x="7054" y="275"/>
                </a:lnTo>
                <a:lnTo>
                  <a:pt x="7055" y="275"/>
                </a:lnTo>
                <a:lnTo>
                  <a:pt x="7056" y="271"/>
                </a:lnTo>
                <a:lnTo>
                  <a:pt x="7057" y="278"/>
                </a:lnTo>
                <a:lnTo>
                  <a:pt x="7058" y="278"/>
                </a:lnTo>
                <a:lnTo>
                  <a:pt x="7059" y="283"/>
                </a:lnTo>
                <a:lnTo>
                  <a:pt x="7060" y="282"/>
                </a:lnTo>
                <a:lnTo>
                  <a:pt x="7061" y="287"/>
                </a:lnTo>
                <a:lnTo>
                  <a:pt x="7062" y="282"/>
                </a:lnTo>
                <a:lnTo>
                  <a:pt x="7063" y="285"/>
                </a:lnTo>
                <a:lnTo>
                  <a:pt x="7064" y="287"/>
                </a:lnTo>
                <a:lnTo>
                  <a:pt x="7065" y="286"/>
                </a:lnTo>
                <a:lnTo>
                  <a:pt x="7066" y="286"/>
                </a:lnTo>
                <a:lnTo>
                  <a:pt x="7067" y="284"/>
                </a:lnTo>
                <a:lnTo>
                  <a:pt x="7068" y="291"/>
                </a:lnTo>
                <a:lnTo>
                  <a:pt x="7069" y="289"/>
                </a:lnTo>
                <a:lnTo>
                  <a:pt x="7070" y="286"/>
                </a:lnTo>
                <a:lnTo>
                  <a:pt x="7071" y="282"/>
                </a:lnTo>
                <a:lnTo>
                  <a:pt x="7072" y="283"/>
                </a:lnTo>
                <a:lnTo>
                  <a:pt x="7073" y="285"/>
                </a:lnTo>
                <a:lnTo>
                  <a:pt x="7074" y="286"/>
                </a:lnTo>
                <a:lnTo>
                  <a:pt x="7075" y="281"/>
                </a:lnTo>
                <a:lnTo>
                  <a:pt x="7076" y="291"/>
                </a:lnTo>
                <a:lnTo>
                  <a:pt x="7077" y="291"/>
                </a:lnTo>
                <a:lnTo>
                  <a:pt x="7078" y="284"/>
                </a:lnTo>
                <a:lnTo>
                  <a:pt x="7078" y="281"/>
                </a:lnTo>
                <a:lnTo>
                  <a:pt x="7079" y="280"/>
                </a:lnTo>
                <a:lnTo>
                  <a:pt x="7080" y="276"/>
                </a:lnTo>
                <a:lnTo>
                  <a:pt x="7081" y="270"/>
                </a:lnTo>
                <a:lnTo>
                  <a:pt x="7082" y="275"/>
                </a:lnTo>
                <a:lnTo>
                  <a:pt x="7083" y="271"/>
                </a:lnTo>
                <a:lnTo>
                  <a:pt x="7084" y="271"/>
                </a:lnTo>
                <a:lnTo>
                  <a:pt x="7085" y="274"/>
                </a:lnTo>
                <a:lnTo>
                  <a:pt x="7086" y="273"/>
                </a:lnTo>
                <a:lnTo>
                  <a:pt x="7087" y="276"/>
                </a:lnTo>
                <a:lnTo>
                  <a:pt x="7088" y="277"/>
                </a:lnTo>
                <a:lnTo>
                  <a:pt x="7089" y="279"/>
                </a:lnTo>
                <a:lnTo>
                  <a:pt x="7090" y="273"/>
                </a:lnTo>
                <a:lnTo>
                  <a:pt x="7091" y="273"/>
                </a:lnTo>
                <a:lnTo>
                  <a:pt x="7092" y="281"/>
                </a:lnTo>
                <a:lnTo>
                  <a:pt x="7093" y="277"/>
                </a:lnTo>
                <a:lnTo>
                  <a:pt x="7094" y="279"/>
                </a:lnTo>
                <a:lnTo>
                  <a:pt x="7095" y="278"/>
                </a:lnTo>
                <a:lnTo>
                  <a:pt x="7096" y="275"/>
                </a:lnTo>
                <a:lnTo>
                  <a:pt x="7097" y="277"/>
                </a:lnTo>
                <a:lnTo>
                  <a:pt x="7098" y="275"/>
                </a:lnTo>
                <a:lnTo>
                  <a:pt x="7099" y="278"/>
                </a:lnTo>
                <a:lnTo>
                  <a:pt x="7100" y="275"/>
                </a:lnTo>
                <a:lnTo>
                  <a:pt x="7101" y="280"/>
                </a:lnTo>
                <a:lnTo>
                  <a:pt x="7102" y="272"/>
                </a:lnTo>
                <a:lnTo>
                  <a:pt x="7103" y="284"/>
                </a:lnTo>
                <a:lnTo>
                  <a:pt x="7104" y="279"/>
                </a:lnTo>
                <a:lnTo>
                  <a:pt x="7105" y="272"/>
                </a:lnTo>
                <a:lnTo>
                  <a:pt x="7106" y="274"/>
                </a:lnTo>
                <a:lnTo>
                  <a:pt x="7107" y="266"/>
                </a:lnTo>
                <a:lnTo>
                  <a:pt x="7108" y="239"/>
                </a:lnTo>
                <a:lnTo>
                  <a:pt x="7109" y="206"/>
                </a:lnTo>
                <a:lnTo>
                  <a:pt x="7109" y="113"/>
                </a:lnTo>
                <a:lnTo>
                  <a:pt x="7110" y="54"/>
                </a:lnTo>
                <a:lnTo>
                  <a:pt x="7111" y="77"/>
                </a:lnTo>
                <a:lnTo>
                  <a:pt x="7112" y="138"/>
                </a:lnTo>
                <a:lnTo>
                  <a:pt x="7113" y="182"/>
                </a:lnTo>
                <a:lnTo>
                  <a:pt x="7114" y="229"/>
                </a:lnTo>
                <a:lnTo>
                  <a:pt x="7115" y="287"/>
                </a:lnTo>
                <a:lnTo>
                  <a:pt x="7116" y="329"/>
                </a:lnTo>
                <a:lnTo>
                  <a:pt x="7117" y="333"/>
                </a:lnTo>
                <a:lnTo>
                  <a:pt x="7118" y="325"/>
                </a:lnTo>
                <a:lnTo>
                  <a:pt x="7119" y="318"/>
                </a:lnTo>
                <a:lnTo>
                  <a:pt x="7120" y="305"/>
                </a:lnTo>
                <a:lnTo>
                  <a:pt x="7121" y="300"/>
                </a:lnTo>
                <a:lnTo>
                  <a:pt x="7122" y="300"/>
                </a:lnTo>
                <a:lnTo>
                  <a:pt x="7123" y="303"/>
                </a:lnTo>
                <a:lnTo>
                  <a:pt x="7124" y="300"/>
                </a:lnTo>
                <a:lnTo>
                  <a:pt x="7125" y="303"/>
                </a:lnTo>
                <a:lnTo>
                  <a:pt x="7126" y="308"/>
                </a:lnTo>
                <a:lnTo>
                  <a:pt x="7127" y="308"/>
                </a:lnTo>
                <a:lnTo>
                  <a:pt x="7128" y="310"/>
                </a:lnTo>
                <a:lnTo>
                  <a:pt x="7129" y="315"/>
                </a:lnTo>
                <a:lnTo>
                  <a:pt x="7130" y="308"/>
                </a:lnTo>
                <a:lnTo>
                  <a:pt x="7131" y="309"/>
                </a:lnTo>
                <a:lnTo>
                  <a:pt x="7132" y="319"/>
                </a:lnTo>
                <a:lnTo>
                  <a:pt x="7133" y="321"/>
                </a:lnTo>
                <a:lnTo>
                  <a:pt x="7134" y="318"/>
                </a:lnTo>
                <a:lnTo>
                  <a:pt x="7135" y="332"/>
                </a:lnTo>
                <a:lnTo>
                  <a:pt x="7136" y="330"/>
                </a:lnTo>
                <a:lnTo>
                  <a:pt x="7137" y="336"/>
                </a:lnTo>
                <a:lnTo>
                  <a:pt x="7138" y="339"/>
                </a:lnTo>
                <a:lnTo>
                  <a:pt x="7139" y="348"/>
                </a:lnTo>
                <a:lnTo>
                  <a:pt x="7140" y="345"/>
                </a:lnTo>
                <a:lnTo>
                  <a:pt x="7140" y="355"/>
                </a:lnTo>
                <a:lnTo>
                  <a:pt x="7141" y="354"/>
                </a:lnTo>
                <a:lnTo>
                  <a:pt x="7142" y="357"/>
                </a:lnTo>
                <a:lnTo>
                  <a:pt x="7143" y="361"/>
                </a:lnTo>
                <a:lnTo>
                  <a:pt x="7144" y="351"/>
                </a:lnTo>
                <a:lnTo>
                  <a:pt x="7145" y="345"/>
                </a:lnTo>
                <a:lnTo>
                  <a:pt x="7146" y="336"/>
                </a:lnTo>
                <a:lnTo>
                  <a:pt x="7147" y="320"/>
                </a:lnTo>
                <a:lnTo>
                  <a:pt x="7148" y="305"/>
                </a:lnTo>
                <a:lnTo>
                  <a:pt x="7149" y="294"/>
                </a:lnTo>
                <a:lnTo>
                  <a:pt x="7150" y="287"/>
                </a:lnTo>
                <a:lnTo>
                  <a:pt x="7151" y="285"/>
                </a:lnTo>
                <a:lnTo>
                  <a:pt x="7152" y="277"/>
                </a:lnTo>
                <a:lnTo>
                  <a:pt x="7153" y="278"/>
                </a:lnTo>
                <a:lnTo>
                  <a:pt x="7154" y="280"/>
                </a:lnTo>
                <a:lnTo>
                  <a:pt x="7155" y="279"/>
                </a:lnTo>
                <a:lnTo>
                  <a:pt x="7156" y="276"/>
                </a:lnTo>
                <a:lnTo>
                  <a:pt x="7157" y="279"/>
                </a:lnTo>
                <a:lnTo>
                  <a:pt x="7158" y="276"/>
                </a:lnTo>
                <a:lnTo>
                  <a:pt x="7159" y="282"/>
                </a:lnTo>
                <a:lnTo>
                  <a:pt x="7160" y="282"/>
                </a:lnTo>
                <a:lnTo>
                  <a:pt x="7161" y="282"/>
                </a:lnTo>
                <a:lnTo>
                  <a:pt x="7162" y="287"/>
                </a:lnTo>
                <a:lnTo>
                  <a:pt x="7163" y="287"/>
                </a:lnTo>
                <a:lnTo>
                  <a:pt x="7164" y="289"/>
                </a:lnTo>
                <a:lnTo>
                  <a:pt x="7165" y="293"/>
                </a:lnTo>
                <a:lnTo>
                  <a:pt x="7166" y="288"/>
                </a:lnTo>
                <a:lnTo>
                  <a:pt x="7167" y="282"/>
                </a:lnTo>
                <a:lnTo>
                  <a:pt x="7168" y="290"/>
                </a:lnTo>
                <a:lnTo>
                  <a:pt x="7169" y="290"/>
                </a:lnTo>
                <a:lnTo>
                  <a:pt x="7170" y="294"/>
                </a:lnTo>
                <a:lnTo>
                  <a:pt x="7171" y="292"/>
                </a:lnTo>
                <a:lnTo>
                  <a:pt x="7171" y="291"/>
                </a:lnTo>
                <a:lnTo>
                  <a:pt x="7172" y="290"/>
                </a:lnTo>
                <a:lnTo>
                  <a:pt x="7173" y="287"/>
                </a:lnTo>
                <a:lnTo>
                  <a:pt x="7174" y="287"/>
                </a:lnTo>
                <a:lnTo>
                  <a:pt x="7175" y="286"/>
                </a:lnTo>
                <a:lnTo>
                  <a:pt x="7176" y="295"/>
                </a:lnTo>
                <a:lnTo>
                  <a:pt x="7177" y="291"/>
                </a:lnTo>
                <a:lnTo>
                  <a:pt x="7178" y="292"/>
                </a:lnTo>
                <a:lnTo>
                  <a:pt x="7179" y="291"/>
                </a:lnTo>
                <a:lnTo>
                  <a:pt x="7180" y="288"/>
                </a:lnTo>
                <a:lnTo>
                  <a:pt x="7181" y="281"/>
                </a:lnTo>
                <a:lnTo>
                  <a:pt x="7182" y="278"/>
                </a:lnTo>
                <a:lnTo>
                  <a:pt x="7183" y="284"/>
                </a:lnTo>
                <a:lnTo>
                  <a:pt x="7184" y="281"/>
                </a:lnTo>
                <a:lnTo>
                  <a:pt x="7185" y="278"/>
                </a:lnTo>
                <a:lnTo>
                  <a:pt x="7186" y="280"/>
                </a:lnTo>
                <a:lnTo>
                  <a:pt x="7187" y="278"/>
                </a:lnTo>
                <a:lnTo>
                  <a:pt x="7188" y="282"/>
                </a:lnTo>
                <a:lnTo>
                  <a:pt x="7189" y="286"/>
                </a:lnTo>
                <a:lnTo>
                  <a:pt x="7190" y="282"/>
                </a:lnTo>
                <a:lnTo>
                  <a:pt x="7191" y="279"/>
                </a:lnTo>
                <a:lnTo>
                  <a:pt x="7192" y="276"/>
                </a:lnTo>
                <a:lnTo>
                  <a:pt x="7193" y="280"/>
                </a:lnTo>
                <a:lnTo>
                  <a:pt x="7194" y="291"/>
                </a:lnTo>
                <a:lnTo>
                  <a:pt x="7195" y="283"/>
                </a:lnTo>
                <a:lnTo>
                  <a:pt x="7196" y="284"/>
                </a:lnTo>
                <a:lnTo>
                  <a:pt x="7197" y="287"/>
                </a:lnTo>
                <a:lnTo>
                  <a:pt x="7198" y="278"/>
                </a:lnTo>
                <a:lnTo>
                  <a:pt x="7199" y="280"/>
                </a:lnTo>
                <a:lnTo>
                  <a:pt x="7200" y="284"/>
                </a:lnTo>
                <a:lnTo>
                  <a:pt x="7201" y="282"/>
                </a:lnTo>
                <a:lnTo>
                  <a:pt x="7202" y="286"/>
                </a:lnTo>
                <a:lnTo>
                  <a:pt x="7202" y="288"/>
                </a:lnTo>
                <a:lnTo>
                  <a:pt x="7203" y="278"/>
                </a:lnTo>
                <a:lnTo>
                  <a:pt x="7204" y="281"/>
                </a:lnTo>
                <a:lnTo>
                  <a:pt x="7205" y="287"/>
                </a:lnTo>
                <a:lnTo>
                  <a:pt x="7206" y="284"/>
                </a:lnTo>
                <a:lnTo>
                  <a:pt x="7207" y="282"/>
                </a:lnTo>
                <a:lnTo>
                  <a:pt x="7208" y="274"/>
                </a:lnTo>
                <a:lnTo>
                  <a:pt x="7209" y="267"/>
                </a:lnTo>
                <a:lnTo>
                  <a:pt x="7210" y="238"/>
                </a:lnTo>
                <a:lnTo>
                  <a:pt x="7211" y="199"/>
                </a:lnTo>
                <a:lnTo>
                  <a:pt x="7212" y="100"/>
                </a:lnTo>
                <a:lnTo>
                  <a:pt x="7213" y="54"/>
                </a:lnTo>
                <a:lnTo>
                  <a:pt x="7214" y="85"/>
                </a:lnTo>
                <a:lnTo>
                  <a:pt x="7215" y="156"/>
                </a:lnTo>
                <a:lnTo>
                  <a:pt x="7216" y="182"/>
                </a:lnTo>
                <a:lnTo>
                  <a:pt x="7217" y="258"/>
                </a:lnTo>
                <a:lnTo>
                  <a:pt x="7218" y="315"/>
                </a:lnTo>
                <a:lnTo>
                  <a:pt x="7219" y="333"/>
                </a:lnTo>
                <a:lnTo>
                  <a:pt x="7220" y="333"/>
                </a:lnTo>
                <a:lnTo>
                  <a:pt x="7221" y="328"/>
                </a:lnTo>
                <a:lnTo>
                  <a:pt x="7222" y="316"/>
                </a:lnTo>
                <a:lnTo>
                  <a:pt x="7223" y="306"/>
                </a:lnTo>
                <a:lnTo>
                  <a:pt x="7224" y="303"/>
                </a:lnTo>
                <a:lnTo>
                  <a:pt x="7225" y="308"/>
                </a:lnTo>
                <a:lnTo>
                  <a:pt x="7226" y="306"/>
                </a:lnTo>
                <a:lnTo>
                  <a:pt x="7227" y="304"/>
                </a:lnTo>
                <a:lnTo>
                  <a:pt x="7228" y="305"/>
                </a:lnTo>
                <a:lnTo>
                  <a:pt x="7229" y="313"/>
                </a:lnTo>
                <a:lnTo>
                  <a:pt x="7230" y="309"/>
                </a:lnTo>
                <a:lnTo>
                  <a:pt x="7231" y="308"/>
                </a:lnTo>
                <a:lnTo>
                  <a:pt x="7232" y="312"/>
                </a:lnTo>
                <a:lnTo>
                  <a:pt x="7233" y="313"/>
                </a:lnTo>
                <a:lnTo>
                  <a:pt x="7234" y="313"/>
                </a:lnTo>
                <a:lnTo>
                  <a:pt x="7235" y="317"/>
                </a:lnTo>
                <a:lnTo>
                  <a:pt x="7236" y="319"/>
                </a:lnTo>
                <a:lnTo>
                  <a:pt x="7237" y="332"/>
                </a:lnTo>
                <a:lnTo>
                  <a:pt x="7238" y="333"/>
                </a:lnTo>
                <a:lnTo>
                  <a:pt x="7239" y="330"/>
                </a:lnTo>
                <a:lnTo>
                  <a:pt x="7240" y="340"/>
                </a:lnTo>
                <a:lnTo>
                  <a:pt x="7241" y="346"/>
                </a:lnTo>
                <a:lnTo>
                  <a:pt x="7241" y="342"/>
                </a:lnTo>
                <a:lnTo>
                  <a:pt x="7242" y="347"/>
                </a:lnTo>
                <a:lnTo>
                  <a:pt x="7243" y="359"/>
                </a:lnTo>
                <a:lnTo>
                  <a:pt x="7244" y="366"/>
                </a:lnTo>
                <a:lnTo>
                  <a:pt x="7245" y="361"/>
                </a:lnTo>
                <a:lnTo>
                  <a:pt x="7246" y="359"/>
                </a:lnTo>
                <a:lnTo>
                  <a:pt x="7247" y="357"/>
                </a:lnTo>
                <a:lnTo>
                  <a:pt x="7248" y="344"/>
                </a:lnTo>
                <a:lnTo>
                  <a:pt x="7249" y="332"/>
                </a:lnTo>
                <a:lnTo>
                  <a:pt x="7250" y="317"/>
                </a:lnTo>
                <a:lnTo>
                  <a:pt x="7251" y="301"/>
                </a:lnTo>
                <a:lnTo>
                  <a:pt x="7252" y="294"/>
                </a:lnTo>
                <a:lnTo>
                  <a:pt x="7253" y="287"/>
                </a:lnTo>
                <a:lnTo>
                  <a:pt x="7254" y="285"/>
                </a:lnTo>
                <a:lnTo>
                  <a:pt x="7255" y="279"/>
                </a:lnTo>
                <a:lnTo>
                  <a:pt x="7256" y="282"/>
                </a:lnTo>
                <a:lnTo>
                  <a:pt x="7257" y="279"/>
                </a:lnTo>
                <a:lnTo>
                  <a:pt x="7258" y="279"/>
                </a:lnTo>
                <a:lnTo>
                  <a:pt x="7259" y="279"/>
                </a:lnTo>
                <a:lnTo>
                  <a:pt x="7260" y="283"/>
                </a:lnTo>
                <a:lnTo>
                  <a:pt x="7261" y="287"/>
                </a:lnTo>
                <a:lnTo>
                  <a:pt x="7262" y="283"/>
                </a:lnTo>
                <a:lnTo>
                  <a:pt x="7263" y="285"/>
                </a:lnTo>
                <a:lnTo>
                  <a:pt x="7264" y="289"/>
                </a:lnTo>
                <a:lnTo>
                  <a:pt x="7265" y="289"/>
                </a:lnTo>
                <a:lnTo>
                  <a:pt x="7266" y="282"/>
                </a:lnTo>
                <a:lnTo>
                  <a:pt x="7267" y="293"/>
                </a:lnTo>
                <a:lnTo>
                  <a:pt x="7268" y="295"/>
                </a:lnTo>
                <a:lnTo>
                  <a:pt x="7269" y="290"/>
                </a:lnTo>
                <a:lnTo>
                  <a:pt x="7270" y="296"/>
                </a:lnTo>
                <a:lnTo>
                  <a:pt x="7271" y="296"/>
                </a:lnTo>
                <a:lnTo>
                  <a:pt x="7272" y="292"/>
                </a:lnTo>
                <a:lnTo>
                  <a:pt x="7273" y="293"/>
                </a:lnTo>
                <a:lnTo>
                  <a:pt x="7273" y="291"/>
                </a:lnTo>
                <a:lnTo>
                  <a:pt x="7274" y="294"/>
                </a:lnTo>
                <a:lnTo>
                  <a:pt x="7275" y="291"/>
                </a:lnTo>
                <a:lnTo>
                  <a:pt x="7276" y="293"/>
                </a:lnTo>
                <a:lnTo>
                  <a:pt x="7277" y="290"/>
                </a:lnTo>
                <a:lnTo>
                  <a:pt x="7278" y="295"/>
                </a:lnTo>
                <a:lnTo>
                  <a:pt x="7279" y="292"/>
                </a:lnTo>
                <a:lnTo>
                  <a:pt x="7280" y="291"/>
                </a:lnTo>
                <a:lnTo>
                  <a:pt x="7281" y="291"/>
                </a:lnTo>
                <a:lnTo>
                  <a:pt x="7282" y="291"/>
                </a:lnTo>
                <a:lnTo>
                  <a:pt x="7283" y="284"/>
                </a:lnTo>
                <a:lnTo>
                  <a:pt x="7284" y="282"/>
                </a:lnTo>
                <a:lnTo>
                  <a:pt x="7285" y="281"/>
                </a:lnTo>
                <a:lnTo>
                  <a:pt x="7286" y="280"/>
                </a:lnTo>
                <a:lnTo>
                  <a:pt x="7287" y="284"/>
                </a:lnTo>
                <a:lnTo>
                  <a:pt x="7288" y="279"/>
                </a:lnTo>
                <a:lnTo>
                  <a:pt x="7289" y="278"/>
                </a:lnTo>
                <a:lnTo>
                  <a:pt x="7290" y="275"/>
                </a:lnTo>
                <a:lnTo>
                  <a:pt x="7291" y="282"/>
                </a:lnTo>
                <a:lnTo>
                  <a:pt x="7292" y="280"/>
                </a:lnTo>
                <a:lnTo>
                  <a:pt x="7293" y="286"/>
                </a:lnTo>
                <a:lnTo>
                  <a:pt x="7294" y="287"/>
                </a:lnTo>
                <a:lnTo>
                  <a:pt x="7295" y="277"/>
                </a:lnTo>
                <a:lnTo>
                  <a:pt x="7296" y="279"/>
                </a:lnTo>
                <a:lnTo>
                  <a:pt x="7297" y="282"/>
                </a:lnTo>
                <a:lnTo>
                  <a:pt x="7298" y="282"/>
                </a:lnTo>
                <a:lnTo>
                  <a:pt x="7299" y="282"/>
                </a:lnTo>
                <a:lnTo>
                  <a:pt x="7300" y="284"/>
                </a:lnTo>
                <a:lnTo>
                  <a:pt x="7301" y="282"/>
                </a:lnTo>
                <a:lnTo>
                  <a:pt x="7302" y="286"/>
                </a:lnTo>
                <a:lnTo>
                  <a:pt x="7303" y="283"/>
                </a:lnTo>
                <a:lnTo>
                  <a:pt x="7304" y="282"/>
                </a:lnTo>
                <a:lnTo>
                  <a:pt x="7304" y="282"/>
                </a:lnTo>
                <a:lnTo>
                  <a:pt x="7305" y="282"/>
                </a:lnTo>
                <a:lnTo>
                  <a:pt x="7306" y="282"/>
                </a:lnTo>
                <a:lnTo>
                  <a:pt x="7307" y="284"/>
                </a:lnTo>
                <a:lnTo>
                  <a:pt x="7308" y="285"/>
                </a:lnTo>
                <a:lnTo>
                  <a:pt x="7309" y="279"/>
                </a:lnTo>
                <a:lnTo>
                  <a:pt x="7310" y="277"/>
                </a:lnTo>
                <a:lnTo>
                  <a:pt x="7311" y="274"/>
                </a:lnTo>
                <a:lnTo>
                  <a:pt x="7312" y="244"/>
                </a:lnTo>
                <a:lnTo>
                  <a:pt x="7313" y="225"/>
                </a:lnTo>
                <a:lnTo>
                  <a:pt x="7314" y="134"/>
                </a:lnTo>
                <a:lnTo>
                  <a:pt x="7315" y="56"/>
                </a:lnTo>
                <a:lnTo>
                  <a:pt x="7316" y="66"/>
                </a:lnTo>
                <a:lnTo>
                  <a:pt x="7317" y="115"/>
                </a:lnTo>
                <a:lnTo>
                  <a:pt x="7318" y="173"/>
                </a:lnTo>
                <a:lnTo>
                  <a:pt x="7319" y="210"/>
                </a:lnTo>
                <a:lnTo>
                  <a:pt x="7320" y="274"/>
                </a:lnTo>
                <a:lnTo>
                  <a:pt x="7321" y="331"/>
                </a:lnTo>
                <a:lnTo>
                  <a:pt x="7322" y="348"/>
                </a:lnTo>
                <a:lnTo>
                  <a:pt x="7323" y="330"/>
                </a:lnTo>
                <a:lnTo>
                  <a:pt x="7324" y="312"/>
                </a:lnTo>
                <a:lnTo>
                  <a:pt x="7325" y="307"/>
                </a:lnTo>
                <a:lnTo>
                  <a:pt x="7326" y="303"/>
                </a:lnTo>
                <a:lnTo>
                  <a:pt x="7327" y="304"/>
                </a:lnTo>
                <a:lnTo>
                  <a:pt x="7328" y="303"/>
                </a:lnTo>
                <a:lnTo>
                  <a:pt x="7329" y="309"/>
                </a:lnTo>
                <a:lnTo>
                  <a:pt x="7330" y="308"/>
                </a:lnTo>
                <a:lnTo>
                  <a:pt x="7331" y="300"/>
                </a:lnTo>
                <a:lnTo>
                  <a:pt x="7332" y="308"/>
                </a:lnTo>
                <a:lnTo>
                  <a:pt x="7333" y="308"/>
                </a:lnTo>
                <a:lnTo>
                  <a:pt x="7334" y="313"/>
                </a:lnTo>
                <a:lnTo>
                  <a:pt x="7335" y="313"/>
                </a:lnTo>
                <a:lnTo>
                  <a:pt x="7335" y="321"/>
                </a:lnTo>
                <a:lnTo>
                  <a:pt x="7336" y="326"/>
                </a:lnTo>
                <a:lnTo>
                  <a:pt x="7337" y="314"/>
                </a:lnTo>
                <a:lnTo>
                  <a:pt x="7338" y="320"/>
                </a:lnTo>
                <a:lnTo>
                  <a:pt x="7339" y="325"/>
                </a:lnTo>
                <a:lnTo>
                  <a:pt x="7340" y="332"/>
                </a:lnTo>
                <a:lnTo>
                  <a:pt x="7341" y="333"/>
                </a:lnTo>
                <a:lnTo>
                  <a:pt x="7342" y="338"/>
                </a:lnTo>
                <a:lnTo>
                  <a:pt x="7343" y="349"/>
                </a:lnTo>
                <a:lnTo>
                  <a:pt x="7344" y="352"/>
                </a:lnTo>
                <a:lnTo>
                  <a:pt x="7345" y="356"/>
                </a:lnTo>
                <a:lnTo>
                  <a:pt x="7346" y="359"/>
                </a:lnTo>
                <a:lnTo>
                  <a:pt x="7347" y="354"/>
                </a:lnTo>
                <a:lnTo>
                  <a:pt x="7348" y="356"/>
                </a:lnTo>
                <a:lnTo>
                  <a:pt x="7349" y="360"/>
                </a:lnTo>
                <a:lnTo>
                  <a:pt x="7350" y="345"/>
                </a:lnTo>
                <a:lnTo>
                  <a:pt x="7351" y="326"/>
                </a:lnTo>
                <a:lnTo>
                  <a:pt x="7352" y="312"/>
                </a:lnTo>
                <a:lnTo>
                  <a:pt x="7353" y="304"/>
                </a:lnTo>
                <a:lnTo>
                  <a:pt x="7354" y="291"/>
                </a:lnTo>
                <a:lnTo>
                  <a:pt x="7355" y="281"/>
                </a:lnTo>
                <a:lnTo>
                  <a:pt x="7356" y="276"/>
                </a:lnTo>
                <a:lnTo>
                  <a:pt x="7357" y="277"/>
                </a:lnTo>
                <a:lnTo>
                  <a:pt x="7358" y="274"/>
                </a:lnTo>
                <a:lnTo>
                  <a:pt x="7359" y="272"/>
                </a:lnTo>
                <a:lnTo>
                  <a:pt x="7360" y="275"/>
                </a:lnTo>
                <a:lnTo>
                  <a:pt x="7361" y="277"/>
                </a:lnTo>
                <a:lnTo>
                  <a:pt x="7362" y="281"/>
                </a:lnTo>
                <a:lnTo>
                  <a:pt x="7363" y="276"/>
                </a:lnTo>
                <a:lnTo>
                  <a:pt x="7364" y="276"/>
                </a:lnTo>
                <a:lnTo>
                  <a:pt x="7365" y="278"/>
                </a:lnTo>
                <a:lnTo>
                  <a:pt x="7366" y="282"/>
                </a:lnTo>
                <a:lnTo>
                  <a:pt x="7366" y="282"/>
                </a:lnTo>
                <a:lnTo>
                  <a:pt x="7367" y="283"/>
                </a:lnTo>
                <a:lnTo>
                  <a:pt x="7368" y="284"/>
                </a:lnTo>
                <a:lnTo>
                  <a:pt x="7369" y="289"/>
                </a:lnTo>
                <a:lnTo>
                  <a:pt x="7370" y="286"/>
                </a:lnTo>
                <a:lnTo>
                  <a:pt x="7371" y="289"/>
                </a:lnTo>
                <a:lnTo>
                  <a:pt x="7372" y="291"/>
                </a:lnTo>
                <a:lnTo>
                  <a:pt x="7373" y="288"/>
                </a:lnTo>
                <a:lnTo>
                  <a:pt x="7374" y="291"/>
                </a:lnTo>
                <a:lnTo>
                  <a:pt x="7375" y="279"/>
                </a:lnTo>
                <a:lnTo>
                  <a:pt x="7376" y="282"/>
                </a:lnTo>
                <a:lnTo>
                  <a:pt x="7377" y="285"/>
                </a:lnTo>
                <a:lnTo>
                  <a:pt x="7378" y="289"/>
                </a:lnTo>
                <a:lnTo>
                  <a:pt x="7379" y="282"/>
                </a:lnTo>
                <a:lnTo>
                  <a:pt x="7380" y="282"/>
                </a:lnTo>
                <a:lnTo>
                  <a:pt x="7381" y="290"/>
                </a:lnTo>
                <a:lnTo>
                  <a:pt x="7382" y="286"/>
                </a:lnTo>
                <a:lnTo>
                  <a:pt x="7383" y="282"/>
                </a:lnTo>
                <a:lnTo>
                  <a:pt x="7384" y="282"/>
                </a:lnTo>
                <a:lnTo>
                  <a:pt x="7385" y="285"/>
                </a:lnTo>
                <a:lnTo>
                  <a:pt x="7386" y="282"/>
                </a:lnTo>
                <a:lnTo>
                  <a:pt x="7387" y="268"/>
                </a:lnTo>
                <a:lnTo>
                  <a:pt x="7388" y="274"/>
                </a:lnTo>
                <a:lnTo>
                  <a:pt x="7389" y="269"/>
                </a:lnTo>
                <a:lnTo>
                  <a:pt x="7390" y="272"/>
                </a:lnTo>
                <a:lnTo>
                  <a:pt x="7391" y="272"/>
                </a:lnTo>
                <a:lnTo>
                  <a:pt x="7392" y="273"/>
                </a:lnTo>
                <a:lnTo>
                  <a:pt x="7393" y="275"/>
                </a:lnTo>
                <a:lnTo>
                  <a:pt x="7394" y="276"/>
                </a:lnTo>
                <a:lnTo>
                  <a:pt x="7395" y="280"/>
                </a:lnTo>
                <a:lnTo>
                  <a:pt x="7396" y="280"/>
                </a:lnTo>
                <a:lnTo>
                  <a:pt x="7397" y="281"/>
                </a:lnTo>
                <a:lnTo>
                  <a:pt x="7397" y="280"/>
                </a:lnTo>
                <a:lnTo>
                  <a:pt x="7398" y="282"/>
                </a:lnTo>
                <a:lnTo>
                  <a:pt x="7399" y="273"/>
                </a:lnTo>
                <a:lnTo>
                  <a:pt x="7400" y="277"/>
                </a:lnTo>
                <a:lnTo>
                  <a:pt x="7401" y="280"/>
                </a:lnTo>
                <a:lnTo>
                  <a:pt x="7402" y="281"/>
                </a:lnTo>
                <a:lnTo>
                  <a:pt x="7403" y="279"/>
                </a:lnTo>
                <a:lnTo>
                  <a:pt x="7404" y="287"/>
                </a:lnTo>
                <a:lnTo>
                  <a:pt x="7405" y="284"/>
                </a:lnTo>
                <a:lnTo>
                  <a:pt x="7406" y="277"/>
                </a:lnTo>
                <a:lnTo>
                  <a:pt x="7407" y="284"/>
                </a:lnTo>
                <a:lnTo>
                  <a:pt x="7408" y="277"/>
                </a:lnTo>
                <a:lnTo>
                  <a:pt x="7409" y="281"/>
                </a:lnTo>
                <a:lnTo>
                  <a:pt x="7410" y="282"/>
                </a:lnTo>
                <a:lnTo>
                  <a:pt x="7411" y="276"/>
                </a:lnTo>
                <a:lnTo>
                  <a:pt x="7412" y="282"/>
                </a:lnTo>
                <a:lnTo>
                  <a:pt x="7413" y="275"/>
                </a:lnTo>
                <a:lnTo>
                  <a:pt x="7414" y="242"/>
                </a:lnTo>
                <a:lnTo>
                  <a:pt x="7415" y="220"/>
                </a:lnTo>
                <a:lnTo>
                  <a:pt x="7416" y="136"/>
                </a:lnTo>
                <a:lnTo>
                  <a:pt x="7417" y="55"/>
                </a:lnTo>
                <a:lnTo>
                  <a:pt x="7418" y="59"/>
                </a:lnTo>
                <a:lnTo>
                  <a:pt x="7419" y="117"/>
                </a:lnTo>
                <a:lnTo>
                  <a:pt x="7420" y="175"/>
                </a:lnTo>
                <a:lnTo>
                  <a:pt x="7421" y="209"/>
                </a:lnTo>
                <a:lnTo>
                  <a:pt x="7422" y="270"/>
                </a:lnTo>
                <a:lnTo>
                  <a:pt x="7423" y="330"/>
                </a:lnTo>
                <a:lnTo>
                  <a:pt x="7424" y="330"/>
                </a:lnTo>
                <a:lnTo>
                  <a:pt x="7425" y="329"/>
                </a:lnTo>
                <a:lnTo>
                  <a:pt x="7426" y="316"/>
                </a:lnTo>
                <a:lnTo>
                  <a:pt x="7427" y="296"/>
                </a:lnTo>
                <a:lnTo>
                  <a:pt x="7428" y="300"/>
                </a:lnTo>
                <a:lnTo>
                  <a:pt x="7428" y="297"/>
                </a:lnTo>
                <a:lnTo>
                  <a:pt x="7429" y="297"/>
                </a:lnTo>
                <a:lnTo>
                  <a:pt x="7430" y="303"/>
                </a:lnTo>
                <a:lnTo>
                  <a:pt x="7431" y="299"/>
                </a:lnTo>
                <a:lnTo>
                  <a:pt x="7432" y="298"/>
                </a:lnTo>
                <a:lnTo>
                  <a:pt x="7433" y="300"/>
                </a:lnTo>
                <a:lnTo>
                  <a:pt x="7434" y="297"/>
                </a:lnTo>
                <a:lnTo>
                  <a:pt x="7435" y="307"/>
                </a:lnTo>
                <a:lnTo>
                  <a:pt x="7436" y="307"/>
                </a:lnTo>
                <a:lnTo>
                  <a:pt x="7437" y="301"/>
                </a:lnTo>
                <a:lnTo>
                  <a:pt x="7438" y="309"/>
                </a:lnTo>
                <a:lnTo>
                  <a:pt x="7439" y="318"/>
                </a:lnTo>
                <a:lnTo>
                  <a:pt x="7440" y="318"/>
                </a:lnTo>
                <a:lnTo>
                  <a:pt x="7441" y="320"/>
                </a:lnTo>
                <a:lnTo>
                  <a:pt x="7442" y="318"/>
                </a:lnTo>
                <a:lnTo>
                  <a:pt x="7443" y="326"/>
                </a:lnTo>
                <a:lnTo>
                  <a:pt x="7444" y="333"/>
                </a:lnTo>
              </a:path>
            </a:pathLst>
          </a:custGeom>
          <a:noFill/>
          <a:ln w="47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0" name="Line 192"/>
          <p:cNvSpPr>
            <a:spLocks noChangeShapeType="1"/>
          </p:cNvSpPr>
          <p:nvPr/>
        </p:nvSpPr>
        <p:spPr bwMode="auto">
          <a:xfrm>
            <a:off x="184150" y="6472238"/>
            <a:ext cx="118173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1" name="Line 193"/>
          <p:cNvSpPr>
            <a:spLocks noChangeShapeType="1"/>
          </p:cNvSpPr>
          <p:nvPr/>
        </p:nvSpPr>
        <p:spPr bwMode="auto">
          <a:xfrm flipV="1">
            <a:off x="1722438" y="6353175"/>
            <a:ext cx="0" cy="119063"/>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2" name="Line 194"/>
          <p:cNvSpPr>
            <a:spLocks noChangeShapeType="1"/>
          </p:cNvSpPr>
          <p:nvPr/>
        </p:nvSpPr>
        <p:spPr bwMode="auto">
          <a:xfrm flipV="1">
            <a:off x="3260725" y="6353175"/>
            <a:ext cx="0" cy="119063"/>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3" name="Line 195"/>
          <p:cNvSpPr>
            <a:spLocks noChangeShapeType="1"/>
          </p:cNvSpPr>
          <p:nvPr/>
        </p:nvSpPr>
        <p:spPr bwMode="auto">
          <a:xfrm flipV="1">
            <a:off x="4799013" y="6353175"/>
            <a:ext cx="0" cy="119063"/>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4" name="Line 196"/>
          <p:cNvSpPr>
            <a:spLocks noChangeShapeType="1"/>
          </p:cNvSpPr>
          <p:nvPr/>
        </p:nvSpPr>
        <p:spPr bwMode="auto">
          <a:xfrm flipV="1">
            <a:off x="6338888" y="6353175"/>
            <a:ext cx="0" cy="119063"/>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5" name="Line 197"/>
          <p:cNvSpPr>
            <a:spLocks noChangeShapeType="1"/>
          </p:cNvSpPr>
          <p:nvPr/>
        </p:nvSpPr>
        <p:spPr bwMode="auto">
          <a:xfrm flipV="1">
            <a:off x="7877175" y="6353175"/>
            <a:ext cx="0" cy="119063"/>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6" name="Line 198"/>
          <p:cNvSpPr>
            <a:spLocks noChangeShapeType="1"/>
          </p:cNvSpPr>
          <p:nvPr/>
        </p:nvSpPr>
        <p:spPr bwMode="auto">
          <a:xfrm flipV="1">
            <a:off x="9417050" y="6353175"/>
            <a:ext cx="0" cy="119063"/>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7" name="Line 199"/>
          <p:cNvSpPr>
            <a:spLocks noChangeShapeType="1"/>
          </p:cNvSpPr>
          <p:nvPr/>
        </p:nvSpPr>
        <p:spPr bwMode="auto">
          <a:xfrm flipV="1">
            <a:off x="10955338" y="6353175"/>
            <a:ext cx="0" cy="119063"/>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8" name="Rectangle 200"/>
          <p:cNvSpPr>
            <a:spLocks noChangeArrowheads="1"/>
          </p:cNvSpPr>
          <p:nvPr/>
        </p:nvSpPr>
        <p:spPr bwMode="auto">
          <a:xfrm>
            <a:off x="1633538" y="6516688"/>
            <a:ext cx="2349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19" name="Rectangle 201"/>
          <p:cNvSpPr>
            <a:spLocks noChangeArrowheads="1"/>
          </p:cNvSpPr>
          <p:nvPr/>
        </p:nvSpPr>
        <p:spPr bwMode="auto">
          <a:xfrm>
            <a:off x="3170238" y="6516688"/>
            <a:ext cx="2349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2000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20" name="Rectangle 202"/>
          <p:cNvSpPr>
            <a:spLocks noChangeArrowheads="1"/>
          </p:cNvSpPr>
          <p:nvPr/>
        </p:nvSpPr>
        <p:spPr bwMode="auto">
          <a:xfrm>
            <a:off x="4708525" y="6516688"/>
            <a:ext cx="2349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3000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21" name="Rectangle 203"/>
          <p:cNvSpPr>
            <a:spLocks noChangeArrowheads="1"/>
          </p:cNvSpPr>
          <p:nvPr/>
        </p:nvSpPr>
        <p:spPr bwMode="auto">
          <a:xfrm>
            <a:off x="6251575" y="6516688"/>
            <a:ext cx="2349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4000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22" name="Rectangle 204"/>
          <p:cNvSpPr>
            <a:spLocks noChangeArrowheads="1"/>
          </p:cNvSpPr>
          <p:nvPr/>
        </p:nvSpPr>
        <p:spPr bwMode="auto">
          <a:xfrm>
            <a:off x="7789863" y="6516688"/>
            <a:ext cx="2349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23" name="Rectangle 205"/>
          <p:cNvSpPr>
            <a:spLocks noChangeArrowheads="1"/>
          </p:cNvSpPr>
          <p:nvPr/>
        </p:nvSpPr>
        <p:spPr bwMode="auto">
          <a:xfrm>
            <a:off x="9326563" y="6516688"/>
            <a:ext cx="2349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6000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24" name="Rectangle 206"/>
          <p:cNvSpPr>
            <a:spLocks noChangeArrowheads="1"/>
          </p:cNvSpPr>
          <p:nvPr/>
        </p:nvSpPr>
        <p:spPr bwMode="auto">
          <a:xfrm>
            <a:off x="10864850" y="6516688"/>
            <a:ext cx="2349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7000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25" name="Line 207"/>
          <p:cNvSpPr>
            <a:spLocks noChangeShapeType="1"/>
          </p:cNvSpPr>
          <p:nvPr/>
        </p:nvSpPr>
        <p:spPr bwMode="auto">
          <a:xfrm flipV="1">
            <a:off x="184150" y="5645150"/>
            <a:ext cx="0" cy="8270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26" name="Line 208"/>
          <p:cNvSpPr>
            <a:spLocks noChangeShapeType="1"/>
          </p:cNvSpPr>
          <p:nvPr/>
        </p:nvSpPr>
        <p:spPr bwMode="auto">
          <a:xfrm>
            <a:off x="184150" y="6472238"/>
            <a:ext cx="1190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27" name="Line 209"/>
          <p:cNvSpPr>
            <a:spLocks noChangeShapeType="1"/>
          </p:cNvSpPr>
          <p:nvPr/>
        </p:nvSpPr>
        <p:spPr bwMode="auto">
          <a:xfrm>
            <a:off x="184150" y="6302375"/>
            <a:ext cx="1190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28" name="Line 210"/>
          <p:cNvSpPr>
            <a:spLocks noChangeShapeType="1"/>
          </p:cNvSpPr>
          <p:nvPr/>
        </p:nvSpPr>
        <p:spPr bwMode="auto">
          <a:xfrm>
            <a:off x="184150" y="6134100"/>
            <a:ext cx="1190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29" name="Line 211"/>
          <p:cNvSpPr>
            <a:spLocks noChangeShapeType="1"/>
          </p:cNvSpPr>
          <p:nvPr/>
        </p:nvSpPr>
        <p:spPr bwMode="auto">
          <a:xfrm>
            <a:off x="184150" y="5965825"/>
            <a:ext cx="1190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30" name="Line 212"/>
          <p:cNvSpPr>
            <a:spLocks noChangeShapeType="1"/>
          </p:cNvSpPr>
          <p:nvPr/>
        </p:nvSpPr>
        <p:spPr bwMode="auto">
          <a:xfrm>
            <a:off x="184150" y="5795963"/>
            <a:ext cx="1190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31" name="Rectangle 213"/>
          <p:cNvSpPr>
            <a:spLocks noChangeArrowheads="1"/>
          </p:cNvSpPr>
          <p:nvPr/>
        </p:nvSpPr>
        <p:spPr bwMode="auto">
          <a:xfrm>
            <a:off x="101600" y="6427788"/>
            <a:ext cx="8890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32" name="Rectangle 214"/>
          <p:cNvSpPr>
            <a:spLocks noChangeArrowheads="1"/>
          </p:cNvSpPr>
          <p:nvPr/>
        </p:nvSpPr>
        <p:spPr bwMode="auto">
          <a:xfrm>
            <a:off x="101600" y="6254750"/>
            <a:ext cx="8890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33" name="Rectangle 215"/>
          <p:cNvSpPr>
            <a:spLocks noChangeArrowheads="1"/>
          </p:cNvSpPr>
          <p:nvPr/>
        </p:nvSpPr>
        <p:spPr bwMode="auto">
          <a:xfrm>
            <a:off x="57150" y="6089650"/>
            <a:ext cx="1333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34" name="Rectangle 216"/>
          <p:cNvSpPr>
            <a:spLocks noChangeArrowheads="1"/>
          </p:cNvSpPr>
          <p:nvPr/>
        </p:nvSpPr>
        <p:spPr bwMode="auto">
          <a:xfrm>
            <a:off x="57150" y="5918200"/>
            <a:ext cx="1333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35" name="Rectangle 217"/>
          <p:cNvSpPr>
            <a:spLocks noChangeArrowheads="1"/>
          </p:cNvSpPr>
          <p:nvPr/>
        </p:nvSpPr>
        <p:spPr bwMode="auto">
          <a:xfrm>
            <a:off x="57150" y="5753100"/>
            <a:ext cx="1333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20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36" name="Freeform 218"/>
          <p:cNvSpPr>
            <a:spLocks/>
          </p:cNvSpPr>
          <p:nvPr/>
        </p:nvSpPr>
        <p:spPr bwMode="auto">
          <a:xfrm>
            <a:off x="184150" y="6034088"/>
            <a:ext cx="11588750" cy="407988"/>
          </a:xfrm>
          <a:custGeom>
            <a:avLst/>
            <a:gdLst>
              <a:gd name="T0" fmla="*/ 114 w 7300"/>
              <a:gd name="T1" fmla="*/ 238 h 257"/>
              <a:gd name="T2" fmla="*/ 228 w 7300"/>
              <a:gd name="T3" fmla="*/ 245 h 257"/>
              <a:gd name="T4" fmla="*/ 342 w 7300"/>
              <a:gd name="T5" fmla="*/ 250 h 257"/>
              <a:gd name="T6" fmla="*/ 457 w 7300"/>
              <a:gd name="T7" fmla="*/ 242 h 257"/>
              <a:gd name="T8" fmla="*/ 571 w 7300"/>
              <a:gd name="T9" fmla="*/ 246 h 257"/>
              <a:gd name="T10" fmla="*/ 685 w 7300"/>
              <a:gd name="T11" fmla="*/ 242 h 257"/>
              <a:gd name="T12" fmla="*/ 800 w 7300"/>
              <a:gd name="T13" fmla="*/ 246 h 257"/>
              <a:gd name="T14" fmla="*/ 914 w 7300"/>
              <a:gd name="T15" fmla="*/ 243 h 257"/>
              <a:gd name="T16" fmla="*/ 1029 w 7300"/>
              <a:gd name="T17" fmla="*/ 236 h 257"/>
              <a:gd name="T18" fmla="*/ 1143 w 7300"/>
              <a:gd name="T19" fmla="*/ 229 h 257"/>
              <a:gd name="T20" fmla="*/ 1257 w 7300"/>
              <a:gd name="T21" fmla="*/ 240 h 257"/>
              <a:gd name="T22" fmla="*/ 1372 w 7300"/>
              <a:gd name="T23" fmla="*/ 245 h 257"/>
              <a:gd name="T24" fmla="*/ 1486 w 7300"/>
              <a:gd name="T25" fmla="*/ 245 h 257"/>
              <a:gd name="T26" fmla="*/ 1601 w 7300"/>
              <a:gd name="T27" fmla="*/ 248 h 257"/>
              <a:gd name="T28" fmla="*/ 1715 w 7300"/>
              <a:gd name="T29" fmla="*/ 242 h 257"/>
              <a:gd name="T30" fmla="*/ 1829 w 7300"/>
              <a:gd name="T31" fmla="*/ 239 h 257"/>
              <a:gd name="T32" fmla="*/ 1944 w 7300"/>
              <a:gd name="T33" fmla="*/ 245 h 257"/>
              <a:gd name="T34" fmla="*/ 2058 w 7300"/>
              <a:gd name="T35" fmla="*/ 243 h 257"/>
              <a:gd name="T36" fmla="*/ 2172 w 7300"/>
              <a:gd name="T37" fmla="*/ 245 h 257"/>
              <a:gd name="T38" fmla="*/ 2287 w 7300"/>
              <a:gd name="T39" fmla="*/ 238 h 257"/>
              <a:gd name="T40" fmla="*/ 2401 w 7300"/>
              <a:gd name="T41" fmla="*/ 247 h 257"/>
              <a:gd name="T42" fmla="*/ 2516 w 7300"/>
              <a:gd name="T43" fmla="*/ 249 h 257"/>
              <a:gd name="T44" fmla="*/ 2630 w 7300"/>
              <a:gd name="T45" fmla="*/ 250 h 257"/>
              <a:gd name="T46" fmla="*/ 2744 w 7300"/>
              <a:gd name="T47" fmla="*/ 244 h 257"/>
              <a:gd name="T48" fmla="*/ 2859 w 7300"/>
              <a:gd name="T49" fmla="*/ 228 h 257"/>
              <a:gd name="T50" fmla="*/ 2973 w 7300"/>
              <a:gd name="T51" fmla="*/ 248 h 257"/>
              <a:gd name="T52" fmla="*/ 3088 w 7300"/>
              <a:gd name="T53" fmla="*/ 252 h 257"/>
              <a:gd name="T54" fmla="*/ 3202 w 7300"/>
              <a:gd name="T55" fmla="*/ 248 h 257"/>
              <a:gd name="T56" fmla="*/ 3317 w 7300"/>
              <a:gd name="T57" fmla="*/ 242 h 257"/>
              <a:gd name="T58" fmla="*/ 3431 w 7300"/>
              <a:gd name="T59" fmla="*/ 248 h 257"/>
              <a:gd name="T60" fmla="*/ 3545 w 7300"/>
              <a:gd name="T61" fmla="*/ 244 h 257"/>
              <a:gd name="T62" fmla="*/ 3659 w 7300"/>
              <a:gd name="T63" fmla="*/ 241 h 257"/>
              <a:gd name="T64" fmla="*/ 3774 w 7300"/>
              <a:gd name="T65" fmla="*/ 209 h 257"/>
              <a:gd name="T66" fmla="*/ 3888 w 7300"/>
              <a:gd name="T67" fmla="*/ 237 h 257"/>
              <a:gd name="T68" fmla="*/ 4003 w 7300"/>
              <a:gd name="T69" fmla="*/ 246 h 257"/>
              <a:gd name="T70" fmla="*/ 4117 w 7300"/>
              <a:gd name="T71" fmla="*/ 245 h 257"/>
              <a:gd name="T72" fmla="*/ 4231 w 7300"/>
              <a:gd name="T73" fmla="*/ 250 h 257"/>
              <a:gd name="T74" fmla="*/ 4346 w 7300"/>
              <a:gd name="T75" fmla="*/ 240 h 257"/>
              <a:gd name="T76" fmla="*/ 4460 w 7300"/>
              <a:gd name="T77" fmla="*/ 181 h 257"/>
              <a:gd name="T78" fmla="*/ 4575 w 7300"/>
              <a:gd name="T79" fmla="*/ 120 h 257"/>
              <a:gd name="T80" fmla="*/ 4689 w 7300"/>
              <a:gd name="T81" fmla="*/ 235 h 257"/>
              <a:gd name="T82" fmla="*/ 4804 w 7300"/>
              <a:gd name="T83" fmla="*/ 223 h 257"/>
              <a:gd name="T84" fmla="*/ 4918 w 7300"/>
              <a:gd name="T85" fmla="*/ 232 h 257"/>
              <a:gd name="T86" fmla="*/ 5032 w 7300"/>
              <a:gd name="T87" fmla="*/ 232 h 257"/>
              <a:gd name="T88" fmla="*/ 5147 w 7300"/>
              <a:gd name="T89" fmla="*/ 231 h 257"/>
              <a:gd name="T90" fmla="*/ 5261 w 7300"/>
              <a:gd name="T91" fmla="*/ 228 h 257"/>
              <a:gd name="T92" fmla="*/ 5375 w 7300"/>
              <a:gd name="T93" fmla="*/ 105 h 257"/>
              <a:gd name="T94" fmla="*/ 5490 w 7300"/>
              <a:gd name="T95" fmla="*/ 107 h 257"/>
              <a:gd name="T96" fmla="*/ 5604 w 7300"/>
              <a:gd name="T97" fmla="*/ 238 h 257"/>
              <a:gd name="T98" fmla="*/ 5718 w 7300"/>
              <a:gd name="T99" fmla="*/ 234 h 257"/>
              <a:gd name="T100" fmla="*/ 5833 w 7300"/>
              <a:gd name="T101" fmla="*/ 240 h 257"/>
              <a:gd name="T102" fmla="*/ 5947 w 7300"/>
              <a:gd name="T103" fmla="*/ 252 h 257"/>
              <a:gd name="T104" fmla="*/ 6062 w 7300"/>
              <a:gd name="T105" fmla="*/ 234 h 257"/>
              <a:gd name="T106" fmla="*/ 6176 w 7300"/>
              <a:gd name="T107" fmla="*/ 240 h 257"/>
              <a:gd name="T108" fmla="*/ 6291 w 7300"/>
              <a:gd name="T109" fmla="*/ 246 h 257"/>
              <a:gd name="T110" fmla="*/ 6405 w 7300"/>
              <a:gd name="T111" fmla="*/ 253 h 257"/>
              <a:gd name="T112" fmla="*/ 6519 w 7300"/>
              <a:gd name="T113" fmla="*/ 254 h 257"/>
              <a:gd name="T114" fmla="*/ 6634 w 7300"/>
              <a:gd name="T115" fmla="*/ 236 h 257"/>
              <a:gd name="T116" fmla="*/ 6748 w 7300"/>
              <a:gd name="T117" fmla="*/ 237 h 257"/>
              <a:gd name="T118" fmla="*/ 6862 w 7300"/>
              <a:gd name="T119" fmla="*/ 241 h 257"/>
              <a:gd name="T120" fmla="*/ 6977 w 7300"/>
              <a:gd name="T121" fmla="*/ 244 h 257"/>
              <a:gd name="T122" fmla="*/ 7091 w 7300"/>
              <a:gd name="T123" fmla="*/ 247 h 257"/>
              <a:gd name="T124" fmla="*/ 7205 w 7300"/>
              <a:gd name="T125" fmla="*/ 246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00" h="257">
                <a:moveTo>
                  <a:pt x="0" y="246"/>
                </a:moveTo>
                <a:lnTo>
                  <a:pt x="1" y="246"/>
                </a:lnTo>
                <a:lnTo>
                  <a:pt x="2" y="246"/>
                </a:lnTo>
                <a:lnTo>
                  <a:pt x="3" y="246"/>
                </a:lnTo>
                <a:lnTo>
                  <a:pt x="4" y="246"/>
                </a:lnTo>
                <a:lnTo>
                  <a:pt x="5" y="246"/>
                </a:lnTo>
                <a:lnTo>
                  <a:pt x="6" y="246"/>
                </a:lnTo>
                <a:lnTo>
                  <a:pt x="7" y="246"/>
                </a:lnTo>
                <a:lnTo>
                  <a:pt x="8" y="246"/>
                </a:lnTo>
                <a:lnTo>
                  <a:pt x="9" y="246"/>
                </a:lnTo>
                <a:lnTo>
                  <a:pt x="10" y="247"/>
                </a:lnTo>
                <a:lnTo>
                  <a:pt x="11" y="247"/>
                </a:lnTo>
                <a:lnTo>
                  <a:pt x="12" y="247"/>
                </a:lnTo>
                <a:lnTo>
                  <a:pt x="13" y="247"/>
                </a:lnTo>
                <a:lnTo>
                  <a:pt x="14" y="248"/>
                </a:lnTo>
                <a:lnTo>
                  <a:pt x="15" y="248"/>
                </a:lnTo>
                <a:lnTo>
                  <a:pt x="16" y="248"/>
                </a:lnTo>
                <a:lnTo>
                  <a:pt x="17" y="249"/>
                </a:lnTo>
                <a:lnTo>
                  <a:pt x="18" y="249"/>
                </a:lnTo>
                <a:lnTo>
                  <a:pt x="19" y="250"/>
                </a:lnTo>
                <a:lnTo>
                  <a:pt x="20" y="250"/>
                </a:lnTo>
                <a:lnTo>
                  <a:pt x="21" y="250"/>
                </a:lnTo>
                <a:lnTo>
                  <a:pt x="22" y="250"/>
                </a:lnTo>
                <a:lnTo>
                  <a:pt x="23" y="250"/>
                </a:lnTo>
                <a:lnTo>
                  <a:pt x="23" y="250"/>
                </a:lnTo>
                <a:lnTo>
                  <a:pt x="24" y="250"/>
                </a:lnTo>
                <a:lnTo>
                  <a:pt x="25" y="251"/>
                </a:lnTo>
                <a:lnTo>
                  <a:pt x="26" y="251"/>
                </a:lnTo>
                <a:lnTo>
                  <a:pt x="27" y="251"/>
                </a:lnTo>
                <a:lnTo>
                  <a:pt x="28" y="251"/>
                </a:lnTo>
                <a:lnTo>
                  <a:pt x="29" y="251"/>
                </a:lnTo>
                <a:lnTo>
                  <a:pt x="30" y="250"/>
                </a:lnTo>
                <a:lnTo>
                  <a:pt x="31" y="249"/>
                </a:lnTo>
                <a:lnTo>
                  <a:pt x="32" y="247"/>
                </a:lnTo>
                <a:lnTo>
                  <a:pt x="33" y="246"/>
                </a:lnTo>
                <a:lnTo>
                  <a:pt x="34" y="246"/>
                </a:lnTo>
                <a:lnTo>
                  <a:pt x="35" y="245"/>
                </a:lnTo>
                <a:lnTo>
                  <a:pt x="36" y="245"/>
                </a:lnTo>
                <a:lnTo>
                  <a:pt x="37" y="244"/>
                </a:lnTo>
                <a:lnTo>
                  <a:pt x="38" y="244"/>
                </a:lnTo>
                <a:lnTo>
                  <a:pt x="39" y="243"/>
                </a:lnTo>
                <a:lnTo>
                  <a:pt x="40" y="242"/>
                </a:lnTo>
                <a:lnTo>
                  <a:pt x="41" y="242"/>
                </a:lnTo>
                <a:lnTo>
                  <a:pt x="42" y="242"/>
                </a:lnTo>
                <a:lnTo>
                  <a:pt x="43" y="242"/>
                </a:lnTo>
                <a:lnTo>
                  <a:pt x="44" y="242"/>
                </a:lnTo>
                <a:lnTo>
                  <a:pt x="45" y="242"/>
                </a:lnTo>
                <a:lnTo>
                  <a:pt x="46" y="242"/>
                </a:lnTo>
                <a:lnTo>
                  <a:pt x="47" y="242"/>
                </a:lnTo>
                <a:lnTo>
                  <a:pt x="48" y="242"/>
                </a:lnTo>
                <a:lnTo>
                  <a:pt x="49" y="242"/>
                </a:lnTo>
                <a:lnTo>
                  <a:pt x="50" y="242"/>
                </a:lnTo>
                <a:lnTo>
                  <a:pt x="51" y="242"/>
                </a:lnTo>
                <a:lnTo>
                  <a:pt x="52" y="242"/>
                </a:lnTo>
                <a:lnTo>
                  <a:pt x="53" y="241"/>
                </a:lnTo>
                <a:lnTo>
                  <a:pt x="54" y="241"/>
                </a:lnTo>
                <a:lnTo>
                  <a:pt x="54" y="241"/>
                </a:lnTo>
                <a:lnTo>
                  <a:pt x="55" y="241"/>
                </a:lnTo>
                <a:lnTo>
                  <a:pt x="56" y="241"/>
                </a:lnTo>
                <a:lnTo>
                  <a:pt x="57" y="241"/>
                </a:lnTo>
                <a:lnTo>
                  <a:pt x="58" y="242"/>
                </a:lnTo>
                <a:lnTo>
                  <a:pt x="59" y="242"/>
                </a:lnTo>
                <a:lnTo>
                  <a:pt x="60" y="243"/>
                </a:lnTo>
                <a:lnTo>
                  <a:pt x="61" y="243"/>
                </a:lnTo>
                <a:lnTo>
                  <a:pt x="62" y="243"/>
                </a:lnTo>
                <a:lnTo>
                  <a:pt x="63" y="243"/>
                </a:lnTo>
                <a:lnTo>
                  <a:pt x="64" y="243"/>
                </a:lnTo>
                <a:lnTo>
                  <a:pt x="65" y="243"/>
                </a:lnTo>
                <a:lnTo>
                  <a:pt x="66" y="244"/>
                </a:lnTo>
                <a:lnTo>
                  <a:pt x="67" y="246"/>
                </a:lnTo>
                <a:lnTo>
                  <a:pt x="68" y="247"/>
                </a:lnTo>
                <a:lnTo>
                  <a:pt x="69" y="248"/>
                </a:lnTo>
                <a:lnTo>
                  <a:pt x="70" y="248"/>
                </a:lnTo>
                <a:lnTo>
                  <a:pt x="71" y="248"/>
                </a:lnTo>
                <a:lnTo>
                  <a:pt x="72" y="248"/>
                </a:lnTo>
                <a:lnTo>
                  <a:pt x="73" y="248"/>
                </a:lnTo>
                <a:lnTo>
                  <a:pt x="74" y="248"/>
                </a:lnTo>
                <a:lnTo>
                  <a:pt x="75" y="248"/>
                </a:lnTo>
                <a:lnTo>
                  <a:pt x="76" y="247"/>
                </a:lnTo>
                <a:lnTo>
                  <a:pt x="77" y="248"/>
                </a:lnTo>
                <a:lnTo>
                  <a:pt x="78" y="248"/>
                </a:lnTo>
                <a:lnTo>
                  <a:pt x="79" y="248"/>
                </a:lnTo>
                <a:lnTo>
                  <a:pt x="80" y="248"/>
                </a:lnTo>
                <a:lnTo>
                  <a:pt x="81" y="248"/>
                </a:lnTo>
                <a:lnTo>
                  <a:pt x="82" y="248"/>
                </a:lnTo>
                <a:lnTo>
                  <a:pt x="83" y="248"/>
                </a:lnTo>
                <a:lnTo>
                  <a:pt x="84" y="248"/>
                </a:lnTo>
                <a:lnTo>
                  <a:pt x="85" y="246"/>
                </a:lnTo>
                <a:lnTo>
                  <a:pt x="86" y="244"/>
                </a:lnTo>
                <a:lnTo>
                  <a:pt x="86" y="237"/>
                </a:lnTo>
                <a:lnTo>
                  <a:pt x="87" y="238"/>
                </a:lnTo>
                <a:lnTo>
                  <a:pt x="88" y="240"/>
                </a:lnTo>
                <a:lnTo>
                  <a:pt x="89" y="242"/>
                </a:lnTo>
                <a:lnTo>
                  <a:pt x="90" y="241"/>
                </a:lnTo>
                <a:lnTo>
                  <a:pt x="91" y="241"/>
                </a:lnTo>
                <a:lnTo>
                  <a:pt x="92" y="238"/>
                </a:lnTo>
                <a:lnTo>
                  <a:pt x="93" y="236"/>
                </a:lnTo>
                <a:lnTo>
                  <a:pt x="94" y="236"/>
                </a:lnTo>
                <a:lnTo>
                  <a:pt x="95" y="235"/>
                </a:lnTo>
                <a:lnTo>
                  <a:pt x="96" y="235"/>
                </a:lnTo>
                <a:lnTo>
                  <a:pt x="97" y="235"/>
                </a:lnTo>
                <a:lnTo>
                  <a:pt x="98" y="235"/>
                </a:lnTo>
                <a:lnTo>
                  <a:pt x="99" y="235"/>
                </a:lnTo>
                <a:lnTo>
                  <a:pt x="100" y="234"/>
                </a:lnTo>
                <a:lnTo>
                  <a:pt x="101" y="234"/>
                </a:lnTo>
                <a:lnTo>
                  <a:pt x="102" y="234"/>
                </a:lnTo>
                <a:lnTo>
                  <a:pt x="103" y="235"/>
                </a:lnTo>
                <a:lnTo>
                  <a:pt x="104" y="235"/>
                </a:lnTo>
                <a:lnTo>
                  <a:pt x="105" y="235"/>
                </a:lnTo>
                <a:lnTo>
                  <a:pt x="106" y="235"/>
                </a:lnTo>
                <a:lnTo>
                  <a:pt x="107" y="236"/>
                </a:lnTo>
                <a:lnTo>
                  <a:pt x="108" y="236"/>
                </a:lnTo>
                <a:lnTo>
                  <a:pt x="109" y="236"/>
                </a:lnTo>
                <a:lnTo>
                  <a:pt x="110" y="237"/>
                </a:lnTo>
                <a:lnTo>
                  <a:pt x="111" y="238"/>
                </a:lnTo>
                <a:lnTo>
                  <a:pt x="112" y="238"/>
                </a:lnTo>
                <a:lnTo>
                  <a:pt x="113" y="238"/>
                </a:lnTo>
                <a:lnTo>
                  <a:pt x="114" y="238"/>
                </a:lnTo>
                <a:lnTo>
                  <a:pt x="115" y="239"/>
                </a:lnTo>
                <a:lnTo>
                  <a:pt x="116" y="239"/>
                </a:lnTo>
                <a:lnTo>
                  <a:pt x="117" y="240"/>
                </a:lnTo>
                <a:lnTo>
                  <a:pt x="117" y="240"/>
                </a:lnTo>
                <a:lnTo>
                  <a:pt x="118" y="241"/>
                </a:lnTo>
                <a:lnTo>
                  <a:pt x="119" y="242"/>
                </a:lnTo>
                <a:lnTo>
                  <a:pt x="120" y="242"/>
                </a:lnTo>
                <a:lnTo>
                  <a:pt x="121" y="243"/>
                </a:lnTo>
                <a:lnTo>
                  <a:pt x="122" y="243"/>
                </a:lnTo>
                <a:lnTo>
                  <a:pt x="123" y="244"/>
                </a:lnTo>
                <a:lnTo>
                  <a:pt x="124" y="244"/>
                </a:lnTo>
                <a:lnTo>
                  <a:pt x="125" y="244"/>
                </a:lnTo>
                <a:lnTo>
                  <a:pt x="126" y="245"/>
                </a:lnTo>
                <a:lnTo>
                  <a:pt x="127" y="245"/>
                </a:lnTo>
                <a:lnTo>
                  <a:pt x="128" y="245"/>
                </a:lnTo>
                <a:lnTo>
                  <a:pt x="129" y="245"/>
                </a:lnTo>
                <a:lnTo>
                  <a:pt x="130" y="245"/>
                </a:lnTo>
                <a:lnTo>
                  <a:pt x="131" y="245"/>
                </a:lnTo>
                <a:lnTo>
                  <a:pt x="132" y="245"/>
                </a:lnTo>
                <a:lnTo>
                  <a:pt x="133" y="243"/>
                </a:lnTo>
                <a:lnTo>
                  <a:pt x="134" y="241"/>
                </a:lnTo>
                <a:lnTo>
                  <a:pt x="135" y="240"/>
                </a:lnTo>
                <a:lnTo>
                  <a:pt x="136" y="240"/>
                </a:lnTo>
                <a:lnTo>
                  <a:pt x="137" y="240"/>
                </a:lnTo>
                <a:lnTo>
                  <a:pt x="138" y="241"/>
                </a:lnTo>
                <a:lnTo>
                  <a:pt x="139" y="242"/>
                </a:lnTo>
                <a:lnTo>
                  <a:pt x="140" y="242"/>
                </a:lnTo>
                <a:lnTo>
                  <a:pt x="141" y="242"/>
                </a:lnTo>
                <a:lnTo>
                  <a:pt x="142" y="242"/>
                </a:lnTo>
                <a:lnTo>
                  <a:pt x="143" y="242"/>
                </a:lnTo>
                <a:lnTo>
                  <a:pt x="144" y="242"/>
                </a:lnTo>
                <a:lnTo>
                  <a:pt x="145" y="242"/>
                </a:lnTo>
                <a:lnTo>
                  <a:pt x="146" y="242"/>
                </a:lnTo>
                <a:lnTo>
                  <a:pt x="147" y="242"/>
                </a:lnTo>
                <a:lnTo>
                  <a:pt x="148" y="242"/>
                </a:lnTo>
                <a:lnTo>
                  <a:pt x="148" y="242"/>
                </a:lnTo>
                <a:lnTo>
                  <a:pt x="149" y="242"/>
                </a:lnTo>
                <a:lnTo>
                  <a:pt x="150" y="242"/>
                </a:lnTo>
                <a:lnTo>
                  <a:pt x="151" y="242"/>
                </a:lnTo>
                <a:lnTo>
                  <a:pt x="152" y="242"/>
                </a:lnTo>
                <a:lnTo>
                  <a:pt x="153" y="242"/>
                </a:lnTo>
                <a:lnTo>
                  <a:pt x="154" y="242"/>
                </a:lnTo>
                <a:lnTo>
                  <a:pt x="155" y="242"/>
                </a:lnTo>
                <a:lnTo>
                  <a:pt x="156" y="242"/>
                </a:lnTo>
                <a:lnTo>
                  <a:pt x="157" y="241"/>
                </a:lnTo>
                <a:lnTo>
                  <a:pt x="158" y="241"/>
                </a:lnTo>
                <a:lnTo>
                  <a:pt x="159" y="241"/>
                </a:lnTo>
                <a:lnTo>
                  <a:pt x="160" y="241"/>
                </a:lnTo>
                <a:lnTo>
                  <a:pt x="161" y="241"/>
                </a:lnTo>
                <a:lnTo>
                  <a:pt x="162" y="241"/>
                </a:lnTo>
                <a:lnTo>
                  <a:pt x="163" y="240"/>
                </a:lnTo>
                <a:lnTo>
                  <a:pt x="164" y="240"/>
                </a:lnTo>
                <a:lnTo>
                  <a:pt x="165" y="240"/>
                </a:lnTo>
                <a:lnTo>
                  <a:pt x="166" y="239"/>
                </a:lnTo>
                <a:lnTo>
                  <a:pt x="167" y="240"/>
                </a:lnTo>
                <a:lnTo>
                  <a:pt x="168" y="240"/>
                </a:lnTo>
                <a:lnTo>
                  <a:pt x="169" y="241"/>
                </a:lnTo>
                <a:lnTo>
                  <a:pt x="170" y="242"/>
                </a:lnTo>
                <a:lnTo>
                  <a:pt x="171" y="243"/>
                </a:lnTo>
                <a:lnTo>
                  <a:pt x="172" y="243"/>
                </a:lnTo>
                <a:lnTo>
                  <a:pt x="173" y="243"/>
                </a:lnTo>
                <a:lnTo>
                  <a:pt x="174" y="243"/>
                </a:lnTo>
                <a:lnTo>
                  <a:pt x="175" y="243"/>
                </a:lnTo>
                <a:lnTo>
                  <a:pt x="176" y="243"/>
                </a:lnTo>
                <a:lnTo>
                  <a:pt x="177" y="243"/>
                </a:lnTo>
                <a:lnTo>
                  <a:pt x="178" y="243"/>
                </a:lnTo>
                <a:lnTo>
                  <a:pt x="179" y="242"/>
                </a:lnTo>
                <a:lnTo>
                  <a:pt x="179" y="242"/>
                </a:lnTo>
                <a:lnTo>
                  <a:pt x="180" y="242"/>
                </a:lnTo>
                <a:lnTo>
                  <a:pt x="181" y="242"/>
                </a:lnTo>
                <a:lnTo>
                  <a:pt x="182" y="242"/>
                </a:lnTo>
                <a:lnTo>
                  <a:pt x="183" y="242"/>
                </a:lnTo>
                <a:lnTo>
                  <a:pt x="184" y="242"/>
                </a:lnTo>
                <a:lnTo>
                  <a:pt x="185" y="242"/>
                </a:lnTo>
                <a:lnTo>
                  <a:pt x="186" y="242"/>
                </a:lnTo>
                <a:lnTo>
                  <a:pt x="187" y="242"/>
                </a:lnTo>
                <a:lnTo>
                  <a:pt x="188" y="243"/>
                </a:lnTo>
                <a:lnTo>
                  <a:pt x="189" y="245"/>
                </a:lnTo>
                <a:lnTo>
                  <a:pt x="190" y="246"/>
                </a:lnTo>
                <a:lnTo>
                  <a:pt x="191" y="247"/>
                </a:lnTo>
                <a:lnTo>
                  <a:pt x="192" y="248"/>
                </a:lnTo>
                <a:lnTo>
                  <a:pt x="193" y="248"/>
                </a:lnTo>
                <a:lnTo>
                  <a:pt x="194" y="247"/>
                </a:lnTo>
                <a:lnTo>
                  <a:pt x="195" y="247"/>
                </a:lnTo>
                <a:lnTo>
                  <a:pt x="196" y="247"/>
                </a:lnTo>
                <a:lnTo>
                  <a:pt x="197" y="247"/>
                </a:lnTo>
                <a:lnTo>
                  <a:pt x="198" y="247"/>
                </a:lnTo>
                <a:lnTo>
                  <a:pt x="199" y="247"/>
                </a:lnTo>
                <a:lnTo>
                  <a:pt x="200" y="247"/>
                </a:lnTo>
                <a:lnTo>
                  <a:pt x="201" y="247"/>
                </a:lnTo>
                <a:lnTo>
                  <a:pt x="202" y="246"/>
                </a:lnTo>
                <a:lnTo>
                  <a:pt x="203" y="246"/>
                </a:lnTo>
                <a:lnTo>
                  <a:pt x="204" y="246"/>
                </a:lnTo>
                <a:lnTo>
                  <a:pt x="205" y="246"/>
                </a:lnTo>
                <a:lnTo>
                  <a:pt x="206" y="246"/>
                </a:lnTo>
                <a:lnTo>
                  <a:pt x="207" y="246"/>
                </a:lnTo>
                <a:lnTo>
                  <a:pt x="208" y="246"/>
                </a:lnTo>
                <a:lnTo>
                  <a:pt x="209" y="246"/>
                </a:lnTo>
                <a:lnTo>
                  <a:pt x="210" y="246"/>
                </a:lnTo>
                <a:lnTo>
                  <a:pt x="210" y="246"/>
                </a:lnTo>
                <a:lnTo>
                  <a:pt x="211" y="246"/>
                </a:lnTo>
                <a:lnTo>
                  <a:pt x="212" y="246"/>
                </a:lnTo>
                <a:lnTo>
                  <a:pt x="213" y="246"/>
                </a:lnTo>
                <a:lnTo>
                  <a:pt x="214" y="245"/>
                </a:lnTo>
                <a:lnTo>
                  <a:pt x="215" y="246"/>
                </a:lnTo>
                <a:lnTo>
                  <a:pt x="216" y="245"/>
                </a:lnTo>
                <a:lnTo>
                  <a:pt x="217" y="245"/>
                </a:lnTo>
                <a:lnTo>
                  <a:pt x="218" y="246"/>
                </a:lnTo>
                <a:lnTo>
                  <a:pt x="219" y="246"/>
                </a:lnTo>
                <a:lnTo>
                  <a:pt x="220" y="246"/>
                </a:lnTo>
                <a:lnTo>
                  <a:pt x="221" y="246"/>
                </a:lnTo>
                <a:lnTo>
                  <a:pt x="222" y="246"/>
                </a:lnTo>
                <a:lnTo>
                  <a:pt x="223" y="246"/>
                </a:lnTo>
                <a:lnTo>
                  <a:pt x="224" y="246"/>
                </a:lnTo>
                <a:lnTo>
                  <a:pt x="225" y="246"/>
                </a:lnTo>
                <a:lnTo>
                  <a:pt x="226" y="246"/>
                </a:lnTo>
                <a:lnTo>
                  <a:pt x="227" y="245"/>
                </a:lnTo>
                <a:lnTo>
                  <a:pt x="228" y="245"/>
                </a:lnTo>
                <a:lnTo>
                  <a:pt x="229" y="245"/>
                </a:lnTo>
                <a:lnTo>
                  <a:pt x="230" y="245"/>
                </a:lnTo>
                <a:lnTo>
                  <a:pt x="231" y="245"/>
                </a:lnTo>
                <a:lnTo>
                  <a:pt x="232" y="244"/>
                </a:lnTo>
                <a:lnTo>
                  <a:pt x="233" y="243"/>
                </a:lnTo>
                <a:lnTo>
                  <a:pt x="234" y="242"/>
                </a:lnTo>
                <a:lnTo>
                  <a:pt x="235" y="241"/>
                </a:lnTo>
                <a:lnTo>
                  <a:pt x="236" y="240"/>
                </a:lnTo>
                <a:lnTo>
                  <a:pt x="237" y="239"/>
                </a:lnTo>
                <a:lnTo>
                  <a:pt x="238" y="240"/>
                </a:lnTo>
                <a:lnTo>
                  <a:pt x="239" y="246"/>
                </a:lnTo>
                <a:lnTo>
                  <a:pt x="240" y="247"/>
                </a:lnTo>
                <a:lnTo>
                  <a:pt x="241" y="246"/>
                </a:lnTo>
                <a:lnTo>
                  <a:pt x="241" y="247"/>
                </a:lnTo>
                <a:lnTo>
                  <a:pt x="242" y="247"/>
                </a:lnTo>
                <a:lnTo>
                  <a:pt x="243" y="247"/>
                </a:lnTo>
                <a:lnTo>
                  <a:pt x="244" y="247"/>
                </a:lnTo>
                <a:lnTo>
                  <a:pt x="245" y="247"/>
                </a:lnTo>
                <a:lnTo>
                  <a:pt x="246" y="247"/>
                </a:lnTo>
                <a:lnTo>
                  <a:pt x="247" y="247"/>
                </a:lnTo>
                <a:lnTo>
                  <a:pt x="248" y="247"/>
                </a:lnTo>
                <a:lnTo>
                  <a:pt x="249" y="247"/>
                </a:lnTo>
                <a:lnTo>
                  <a:pt x="250" y="247"/>
                </a:lnTo>
                <a:lnTo>
                  <a:pt x="251" y="247"/>
                </a:lnTo>
                <a:lnTo>
                  <a:pt x="252" y="247"/>
                </a:lnTo>
                <a:lnTo>
                  <a:pt x="253" y="247"/>
                </a:lnTo>
                <a:lnTo>
                  <a:pt x="254" y="247"/>
                </a:lnTo>
                <a:lnTo>
                  <a:pt x="255" y="247"/>
                </a:lnTo>
                <a:lnTo>
                  <a:pt x="256" y="247"/>
                </a:lnTo>
                <a:lnTo>
                  <a:pt x="257" y="247"/>
                </a:lnTo>
                <a:lnTo>
                  <a:pt x="258" y="247"/>
                </a:lnTo>
                <a:lnTo>
                  <a:pt x="259" y="247"/>
                </a:lnTo>
                <a:lnTo>
                  <a:pt x="260" y="247"/>
                </a:lnTo>
                <a:lnTo>
                  <a:pt x="261" y="247"/>
                </a:lnTo>
                <a:lnTo>
                  <a:pt x="262" y="247"/>
                </a:lnTo>
                <a:lnTo>
                  <a:pt x="263" y="247"/>
                </a:lnTo>
                <a:lnTo>
                  <a:pt x="264" y="247"/>
                </a:lnTo>
                <a:lnTo>
                  <a:pt x="265" y="247"/>
                </a:lnTo>
                <a:lnTo>
                  <a:pt x="266" y="246"/>
                </a:lnTo>
                <a:lnTo>
                  <a:pt x="267" y="246"/>
                </a:lnTo>
                <a:lnTo>
                  <a:pt x="268" y="245"/>
                </a:lnTo>
                <a:lnTo>
                  <a:pt x="269" y="245"/>
                </a:lnTo>
                <a:lnTo>
                  <a:pt x="270" y="245"/>
                </a:lnTo>
                <a:lnTo>
                  <a:pt x="271" y="245"/>
                </a:lnTo>
                <a:lnTo>
                  <a:pt x="272" y="246"/>
                </a:lnTo>
                <a:lnTo>
                  <a:pt x="272" y="246"/>
                </a:lnTo>
                <a:lnTo>
                  <a:pt x="273" y="245"/>
                </a:lnTo>
                <a:lnTo>
                  <a:pt x="274" y="245"/>
                </a:lnTo>
                <a:lnTo>
                  <a:pt x="275" y="245"/>
                </a:lnTo>
                <a:lnTo>
                  <a:pt x="276" y="245"/>
                </a:lnTo>
                <a:lnTo>
                  <a:pt x="277" y="245"/>
                </a:lnTo>
                <a:lnTo>
                  <a:pt x="278" y="245"/>
                </a:lnTo>
                <a:lnTo>
                  <a:pt x="279" y="245"/>
                </a:lnTo>
                <a:lnTo>
                  <a:pt x="280" y="245"/>
                </a:lnTo>
                <a:lnTo>
                  <a:pt x="281" y="245"/>
                </a:lnTo>
                <a:lnTo>
                  <a:pt x="282" y="245"/>
                </a:lnTo>
                <a:lnTo>
                  <a:pt x="283" y="245"/>
                </a:lnTo>
                <a:lnTo>
                  <a:pt x="284" y="245"/>
                </a:lnTo>
                <a:lnTo>
                  <a:pt x="285" y="245"/>
                </a:lnTo>
                <a:lnTo>
                  <a:pt x="286" y="246"/>
                </a:lnTo>
                <a:lnTo>
                  <a:pt x="287" y="246"/>
                </a:lnTo>
                <a:lnTo>
                  <a:pt x="288" y="246"/>
                </a:lnTo>
                <a:lnTo>
                  <a:pt x="289" y="245"/>
                </a:lnTo>
                <a:lnTo>
                  <a:pt x="290" y="243"/>
                </a:lnTo>
                <a:lnTo>
                  <a:pt x="291" y="245"/>
                </a:lnTo>
                <a:lnTo>
                  <a:pt x="292" y="246"/>
                </a:lnTo>
                <a:lnTo>
                  <a:pt x="293" y="247"/>
                </a:lnTo>
                <a:lnTo>
                  <a:pt x="294" y="248"/>
                </a:lnTo>
                <a:lnTo>
                  <a:pt x="295" y="248"/>
                </a:lnTo>
                <a:lnTo>
                  <a:pt x="296" y="247"/>
                </a:lnTo>
                <a:lnTo>
                  <a:pt x="297" y="247"/>
                </a:lnTo>
                <a:lnTo>
                  <a:pt x="298" y="247"/>
                </a:lnTo>
                <a:lnTo>
                  <a:pt x="299" y="247"/>
                </a:lnTo>
                <a:lnTo>
                  <a:pt x="300" y="247"/>
                </a:lnTo>
                <a:lnTo>
                  <a:pt x="301" y="247"/>
                </a:lnTo>
                <a:lnTo>
                  <a:pt x="302" y="247"/>
                </a:lnTo>
                <a:lnTo>
                  <a:pt x="303" y="247"/>
                </a:lnTo>
                <a:lnTo>
                  <a:pt x="304" y="246"/>
                </a:lnTo>
                <a:lnTo>
                  <a:pt x="304" y="246"/>
                </a:lnTo>
                <a:lnTo>
                  <a:pt x="305" y="246"/>
                </a:lnTo>
                <a:lnTo>
                  <a:pt x="306" y="246"/>
                </a:lnTo>
                <a:lnTo>
                  <a:pt x="307" y="246"/>
                </a:lnTo>
                <a:lnTo>
                  <a:pt x="308" y="246"/>
                </a:lnTo>
                <a:lnTo>
                  <a:pt x="309" y="246"/>
                </a:lnTo>
                <a:lnTo>
                  <a:pt x="310" y="246"/>
                </a:lnTo>
                <a:lnTo>
                  <a:pt x="311" y="246"/>
                </a:lnTo>
                <a:lnTo>
                  <a:pt x="312" y="246"/>
                </a:lnTo>
                <a:lnTo>
                  <a:pt x="313" y="246"/>
                </a:lnTo>
                <a:lnTo>
                  <a:pt x="314" y="246"/>
                </a:lnTo>
                <a:lnTo>
                  <a:pt x="315" y="246"/>
                </a:lnTo>
                <a:lnTo>
                  <a:pt x="316" y="245"/>
                </a:lnTo>
                <a:lnTo>
                  <a:pt x="317" y="246"/>
                </a:lnTo>
                <a:lnTo>
                  <a:pt x="318" y="245"/>
                </a:lnTo>
                <a:lnTo>
                  <a:pt x="319" y="245"/>
                </a:lnTo>
                <a:lnTo>
                  <a:pt x="320" y="246"/>
                </a:lnTo>
                <a:lnTo>
                  <a:pt x="321" y="246"/>
                </a:lnTo>
                <a:lnTo>
                  <a:pt x="322" y="246"/>
                </a:lnTo>
                <a:lnTo>
                  <a:pt x="323" y="246"/>
                </a:lnTo>
                <a:lnTo>
                  <a:pt x="324" y="246"/>
                </a:lnTo>
                <a:lnTo>
                  <a:pt x="325" y="246"/>
                </a:lnTo>
                <a:lnTo>
                  <a:pt x="326" y="246"/>
                </a:lnTo>
                <a:lnTo>
                  <a:pt x="327" y="246"/>
                </a:lnTo>
                <a:lnTo>
                  <a:pt x="328" y="246"/>
                </a:lnTo>
                <a:lnTo>
                  <a:pt x="329" y="245"/>
                </a:lnTo>
                <a:lnTo>
                  <a:pt x="330" y="245"/>
                </a:lnTo>
                <a:lnTo>
                  <a:pt x="331" y="245"/>
                </a:lnTo>
                <a:lnTo>
                  <a:pt x="332" y="245"/>
                </a:lnTo>
                <a:lnTo>
                  <a:pt x="333" y="245"/>
                </a:lnTo>
                <a:lnTo>
                  <a:pt x="334" y="244"/>
                </a:lnTo>
                <a:lnTo>
                  <a:pt x="335" y="243"/>
                </a:lnTo>
                <a:lnTo>
                  <a:pt x="335" y="242"/>
                </a:lnTo>
                <a:lnTo>
                  <a:pt x="336" y="241"/>
                </a:lnTo>
                <a:lnTo>
                  <a:pt x="337" y="240"/>
                </a:lnTo>
                <a:lnTo>
                  <a:pt x="338" y="239"/>
                </a:lnTo>
                <a:lnTo>
                  <a:pt x="339" y="238"/>
                </a:lnTo>
                <a:lnTo>
                  <a:pt x="340" y="250"/>
                </a:lnTo>
                <a:lnTo>
                  <a:pt x="341" y="250"/>
                </a:lnTo>
                <a:lnTo>
                  <a:pt x="342" y="250"/>
                </a:lnTo>
                <a:lnTo>
                  <a:pt x="343" y="250"/>
                </a:lnTo>
                <a:lnTo>
                  <a:pt x="344" y="251"/>
                </a:lnTo>
                <a:lnTo>
                  <a:pt x="345" y="251"/>
                </a:lnTo>
                <a:lnTo>
                  <a:pt x="346" y="251"/>
                </a:lnTo>
                <a:lnTo>
                  <a:pt x="347" y="251"/>
                </a:lnTo>
                <a:lnTo>
                  <a:pt x="348" y="251"/>
                </a:lnTo>
                <a:lnTo>
                  <a:pt x="349" y="251"/>
                </a:lnTo>
                <a:lnTo>
                  <a:pt x="350" y="250"/>
                </a:lnTo>
                <a:lnTo>
                  <a:pt x="351" y="250"/>
                </a:lnTo>
                <a:lnTo>
                  <a:pt x="352" y="250"/>
                </a:lnTo>
                <a:lnTo>
                  <a:pt x="353" y="250"/>
                </a:lnTo>
                <a:lnTo>
                  <a:pt x="354" y="250"/>
                </a:lnTo>
                <a:lnTo>
                  <a:pt x="355" y="250"/>
                </a:lnTo>
                <a:lnTo>
                  <a:pt x="356" y="250"/>
                </a:lnTo>
                <a:lnTo>
                  <a:pt x="357" y="249"/>
                </a:lnTo>
                <a:lnTo>
                  <a:pt x="358" y="249"/>
                </a:lnTo>
                <a:lnTo>
                  <a:pt x="359" y="249"/>
                </a:lnTo>
                <a:lnTo>
                  <a:pt x="360" y="249"/>
                </a:lnTo>
                <a:lnTo>
                  <a:pt x="361" y="249"/>
                </a:lnTo>
                <a:lnTo>
                  <a:pt x="362" y="248"/>
                </a:lnTo>
                <a:lnTo>
                  <a:pt x="363" y="248"/>
                </a:lnTo>
                <a:lnTo>
                  <a:pt x="364" y="248"/>
                </a:lnTo>
                <a:lnTo>
                  <a:pt x="365" y="248"/>
                </a:lnTo>
                <a:lnTo>
                  <a:pt x="366" y="247"/>
                </a:lnTo>
                <a:lnTo>
                  <a:pt x="366" y="247"/>
                </a:lnTo>
                <a:lnTo>
                  <a:pt x="367" y="247"/>
                </a:lnTo>
                <a:lnTo>
                  <a:pt x="368" y="247"/>
                </a:lnTo>
                <a:lnTo>
                  <a:pt x="369" y="247"/>
                </a:lnTo>
                <a:lnTo>
                  <a:pt x="370" y="246"/>
                </a:lnTo>
                <a:lnTo>
                  <a:pt x="371" y="246"/>
                </a:lnTo>
                <a:lnTo>
                  <a:pt x="373" y="246"/>
                </a:lnTo>
                <a:lnTo>
                  <a:pt x="374" y="246"/>
                </a:lnTo>
                <a:lnTo>
                  <a:pt x="374" y="246"/>
                </a:lnTo>
                <a:lnTo>
                  <a:pt x="375" y="247"/>
                </a:lnTo>
                <a:lnTo>
                  <a:pt x="376" y="247"/>
                </a:lnTo>
                <a:lnTo>
                  <a:pt x="377" y="247"/>
                </a:lnTo>
                <a:lnTo>
                  <a:pt x="378" y="247"/>
                </a:lnTo>
                <a:lnTo>
                  <a:pt x="379" y="247"/>
                </a:lnTo>
                <a:lnTo>
                  <a:pt x="380" y="247"/>
                </a:lnTo>
                <a:lnTo>
                  <a:pt x="381" y="247"/>
                </a:lnTo>
                <a:lnTo>
                  <a:pt x="382" y="247"/>
                </a:lnTo>
                <a:lnTo>
                  <a:pt x="383" y="247"/>
                </a:lnTo>
                <a:lnTo>
                  <a:pt x="384" y="247"/>
                </a:lnTo>
                <a:lnTo>
                  <a:pt x="385" y="247"/>
                </a:lnTo>
                <a:lnTo>
                  <a:pt x="386" y="246"/>
                </a:lnTo>
                <a:lnTo>
                  <a:pt x="387" y="246"/>
                </a:lnTo>
                <a:lnTo>
                  <a:pt x="388" y="246"/>
                </a:lnTo>
                <a:lnTo>
                  <a:pt x="389" y="245"/>
                </a:lnTo>
                <a:lnTo>
                  <a:pt x="390" y="243"/>
                </a:lnTo>
                <a:lnTo>
                  <a:pt x="391" y="240"/>
                </a:lnTo>
                <a:lnTo>
                  <a:pt x="392" y="239"/>
                </a:lnTo>
                <a:lnTo>
                  <a:pt x="393" y="241"/>
                </a:lnTo>
                <a:lnTo>
                  <a:pt x="394" y="243"/>
                </a:lnTo>
                <a:lnTo>
                  <a:pt x="395" y="243"/>
                </a:lnTo>
                <a:lnTo>
                  <a:pt x="396" y="242"/>
                </a:lnTo>
                <a:lnTo>
                  <a:pt x="397" y="241"/>
                </a:lnTo>
                <a:lnTo>
                  <a:pt x="398" y="240"/>
                </a:lnTo>
                <a:lnTo>
                  <a:pt x="399" y="240"/>
                </a:lnTo>
                <a:lnTo>
                  <a:pt x="400" y="240"/>
                </a:lnTo>
                <a:lnTo>
                  <a:pt x="401" y="240"/>
                </a:lnTo>
                <a:lnTo>
                  <a:pt x="402" y="240"/>
                </a:lnTo>
                <a:lnTo>
                  <a:pt x="403" y="240"/>
                </a:lnTo>
                <a:lnTo>
                  <a:pt x="404" y="240"/>
                </a:lnTo>
                <a:lnTo>
                  <a:pt x="405" y="240"/>
                </a:lnTo>
                <a:lnTo>
                  <a:pt x="405" y="240"/>
                </a:lnTo>
                <a:lnTo>
                  <a:pt x="406" y="240"/>
                </a:lnTo>
                <a:lnTo>
                  <a:pt x="407" y="240"/>
                </a:lnTo>
                <a:lnTo>
                  <a:pt x="408" y="241"/>
                </a:lnTo>
                <a:lnTo>
                  <a:pt x="409" y="241"/>
                </a:lnTo>
                <a:lnTo>
                  <a:pt x="410" y="241"/>
                </a:lnTo>
                <a:lnTo>
                  <a:pt x="411" y="241"/>
                </a:lnTo>
                <a:lnTo>
                  <a:pt x="412" y="241"/>
                </a:lnTo>
                <a:lnTo>
                  <a:pt x="413" y="241"/>
                </a:lnTo>
                <a:lnTo>
                  <a:pt x="414" y="241"/>
                </a:lnTo>
                <a:lnTo>
                  <a:pt x="415" y="241"/>
                </a:lnTo>
                <a:lnTo>
                  <a:pt x="416" y="241"/>
                </a:lnTo>
                <a:lnTo>
                  <a:pt x="417" y="241"/>
                </a:lnTo>
                <a:lnTo>
                  <a:pt x="418" y="241"/>
                </a:lnTo>
                <a:lnTo>
                  <a:pt x="419" y="241"/>
                </a:lnTo>
                <a:lnTo>
                  <a:pt x="420" y="242"/>
                </a:lnTo>
                <a:lnTo>
                  <a:pt x="421" y="242"/>
                </a:lnTo>
                <a:lnTo>
                  <a:pt x="422" y="242"/>
                </a:lnTo>
                <a:lnTo>
                  <a:pt x="423" y="242"/>
                </a:lnTo>
                <a:lnTo>
                  <a:pt x="424" y="243"/>
                </a:lnTo>
                <a:lnTo>
                  <a:pt x="425" y="244"/>
                </a:lnTo>
                <a:lnTo>
                  <a:pt x="426" y="244"/>
                </a:lnTo>
                <a:lnTo>
                  <a:pt x="427" y="244"/>
                </a:lnTo>
                <a:lnTo>
                  <a:pt x="428" y="244"/>
                </a:lnTo>
                <a:lnTo>
                  <a:pt x="429" y="244"/>
                </a:lnTo>
                <a:lnTo>
                  <a:pt x="430" y="244"/>
                </a:lnTo>
                <a:lnTo>
                  <a:pt x="431" y="244"/>
                </a:lnTo>
                <a:lnTo>
                  <a:pt x="432" y="244"/>
                </a:lnTo>
                <a:lnTo>
                  <a:pt x="433" y="244"/>
                </a:lnTo>
                <a:lnTo>
                  <a:pt x="434" y="244"/>
                </a:lnTo>
                <a:lnTo>
                  <a:pt x="435" y="244"/>
                </a:lnTo>
                <a:lnTo>
                  <a:pt x="436" y="245"/>
                </a:lnTo>
                <a:lnTo>
                  <a:pt x="436" y="245"/>
                </a:lnTo>
                <a:lnTo>
                  <a:pt x="437" y="243"/>
                </a:lnTo>
                <a:lnTo>
                  <a:pt x="438" y="241"/>
                </a:lnTo>
                <a:lnTo>
                  <a:pt x="439" y="240"/>
                </a:lnTo>
                <a:lnTo>
                  <a:pt x="440" y="239"/>
                </a:lnTo>
                <a:lnTo>
                  <a:pt x="441" y="240"/>
                </a:lnTo>
                <a:lnTo>
                  <a:pt x="442" y="242"/>
                </a:lnTo>
                <a:lnTo>
                  <a:pt x="443" y="242"/>
                </a:lnTo>
                <a:lnTo>
                  <a:pt x="444" y="242"/>
                </a:lnTo>
                <a:lnTo>
                  <a:pt x="445" y="242"/>
                </a:lnTo>
                <a:lnTo>
                  <a:pt x="446" y="242"/>
                </a:lnTo>
                <a:lnTo>
                  <a:pt x="447" y="242"/>
                </a:lnTo>
                <a:lnTo>
                  <a:pt x="448" y="242"/>
                </a:lnTo>
                <a:lnTo>
                  <a:pt x="449" y="242"/>
                </a:lnTo>
                <a:lnTo>
                  <a:pt x="450" y="242"/>
                </a:lnTo>
                <a:lnTo>
                  <a:pt x="451" y="242"/>
                </a:lnTo>
                <a:lnTo>
                  <a:pt x="452" y="242"/>
                </a:lnTo>
                <a:lnTo>
                  <a:pt x="453" y="242"/>
                </a:lnTo>
                <a:lnTo>
                  <a:pt x="454" y="242"/>
                </a:lnTo>
                <a:lnTo>
                  <a:pt x="455" y="242"/>
                </a:lnTo>
                <a:lnTo>
                  <a:pt x="456" y="242"/>
                </a:lnTo>
                <a:lnTo>
                  <a:pt x="457" y="242"/>
                </a:lnTo>
                <a:lnTo>
                  <a:pt x="458" y="242"/>
                </a:lnTo>
                <a:lnTo>
                  <a:pt x="459" y="242"/>
                </a:lnTo>
                <a:lnTo>
                  <a:pt x="460" y="242"/>
                </a:lnTo>
                <a:lnTo>
                  <a:pt x="461" y="241"/>
                </a:lnTo>
                <a:lnTo>
                  <a:pt x="462" y="241"/>
                </a:lnTo>
                <a:lnTo>
                  <a:pt x="463" y="241"/>
                </a:lnTo>
                <a:lnTo>
                  <a:pt x="464" y="241"/>
                </a:lnTo>
                <a:lnTo>
                  <a:pt x="465" y="241"/>
                </a:lnTo>
                <a:lnTo>
                  <a:pt x="466" y="240"/>
                </a:lnTo>
                <a:lnTo>
                  <a:pt x="467" y="240"/>
                </a:lnTo>
                <a:lnTo>
                  <a:pt x="467" y="241"/>
                </a:lnTo>
                <a:lnTo>
                  <a:pt x="468" y="242"/>
                </a:lnTo>
                <a:lnTo>
                  <a:pt x="469" y="241"/>
                </a:lnTo>
                <a:lnTo>
                  <a:pt x="470" y="241"/>
                </a:lnTo>
                <a:lnTo>
                  <a:pt x="471" y="241"/>
                </a:lnTo>
                <a:lnTo>
                  <a:pt x="472" y="240"/>
                </a:lnTo>
                <a:lnTo>
                  <a:pt x="473" y="239"/>
                </a:lnTo>
                <a:lnTo>
                  <a:pt x="474" y="242"/>
                </a:lnTo>
                <a:lnTo>
                  <a:pt x="475" y="244"/>
                </a:lnTo>
                <a:lnTo>
                  <a:pt x="476" y="246"/>
                </a:lnTo>
                <a:lnTo>
                  <a:pt x="477" y="246"/>
                </a:lnTo>
                <a:lnTo>
                  <a:pt x="478" y="246"/>
                </a:lnTo>
                <a:lnTo>
                  <a:pt x="479" y="246"/>
                </a:lnTo>
                <a:lnTo>
                  <a:pt x="480" y="246"/>
                </a:lnTo>
                <a:lnTo>
                  <a:pt x="481" y="247"/>
                </a:lnTo>
                <a:lnTo>
                  <a:pt x="482" y="247"/>
                </a:lnTo>
                <a:lnTo>
                  <a:pt x="483" y="247"/>
                </a:lnTo>
                <a:lnTo>
                  <a:pt x="484" y="247"/>
                </a:lnTo>
                <a:lnTo>
                  <a:pt x="485" y="247"/>
                </a:lnTo>
                <a:lnTo>
                  <a:pt x="486" y="247"/>
                </a:lnTo>
                <a:lnTo>
                  <a:pt x="487" y="247"/>
                </a:lnTo>
                <a:lnTo>
                  <a:pt x="488" y="247"/>
                </a:lnTo>
                <a:lnTo>
                  <a:pt x="489" y="247"/>
                </a:lnTo>
                <a:lnTo>
                  <a:pt x="490" y="247"/>
                </a:lnTo>
                <a:lnTo>
                  <a:pt x="491" y="247"/>
                </a:lnTo>
                <a:lnTo>
                  <a:pt x="492" y="244"/>
                </a:lnTo>
                <a:lnTo>
                  <a:pt x="493" y="242"/>
                </a:lnTo>
                <a:lnTo>
                  <a:pt x="494" y="242"/>
                </a:lnTo>
                <a:lnTo>
                  <a:pt x="495" y="243"/>
                </a:lnTo>
                <a:lnTo>
                  <a:pt x="496" y="244"/>
                </a:lnTo>
                <a:lnTo>
                  <a:pt x="497" y="245"/>
                </a:lnTo>
                <a:lnTo>
                  <a:pt x="498" y="246"/>
                </a:lnTo>
                <a:lnTo>
                  <a:pt x="498" y="245"/>
                </a:lnTo>
                <a:lnTo>
                  <a:pt x="499" y="244"/>
                </a:lnTo>
                <a:lnTo>
                  <a:pt x="500" y="243"/>
                </a:lnTo>
                <a:lnTo>
                  <a:pt x="501" y="243"/>
                </a:lnTo>
                <a:lnTo>
                  <a:pt x="502" y="243"/>
                </a:lnTo>
                <a:lnTo>
                  <a:pt x="503" y="242"/>
                </a:lnTo>
                <a:lnTo>
                  <a:pt x="504" y="242"/>
                </a:lnTo>
                <a:lnTo>
                  <a:pt x="505" y="242"/>
                </a:lnTo>
                <a:lnTo>
                  <a:pt x="506" y="243"/>
                </a:lnTo>
                <a:lnTo>
                  <a:pt x="507" y="243"/>
                </a:lnTo>
                <a:lnTo>
                  <a:pt x="508" y="243"/>
                </a:lnTo>
                <a:lnTo>
                  <a:pt x="509" y="243"/>
                </a:lnTo>
                <a:lnTo>
                  <a:pt x="510" y="243"/>
                </a:lnTo>
                <a:lnTo>
                  <a:pt x="511" y="243"/>
                </a:lnTo>
                <a:lnTo>
                  <a:pt x="512" y="243"/>
                </a:lnTo>
                <a:lnTo>
                  <a:pt x="513" y="243"/>
                </a:lnTo>
                <a:lnTo>
                  <a:pt x="514" y="243"/>
                </a:lnTo>
                <a:lnTo>
                  <a:pt x="515" y="243"/>
                </a:lnTo>
                <a:lnTo>
                  <a:pt x="516" y="243"/>
                </a:lnTo>
                <a:lnTo>
                  <a:pt x="517" y="243"/>
                </a:lnTo>
                <a:lnTo>
                  <a:pt x="518" y="243"/>
                </a:lnTo>
                <a:lnTo>
                  <a:pt x="519" y="243"/>
                </a:lnTo>
                <a:lnTo>
                  <a:pt x="520" y="243"/>
                </a:lnTo>
                <a:lnTo>
                  <a:pt x="521" y="243"/>
                </a:lnTo>
                <a:lnTo>
                  <a:pt x="522" y="243"/>
                </a:lnTo>
                <a:lnTo>
                  <a:pt x="523" y="243"/>
                </a:lnTo>
                <a:lnTo>
                  <a:pt x="524" y="243"/>
                </a:lnTo>
                <a:lnTo>
                  <a:pt x="525" y="243"/>
                </a:lnTo>
                <a:lnTo>
                  <a:pt x="526" y="243"/>
                </a:lnTo>
                <a:lnTo>
                  <a:pt x="527" y="243"/>
                </a:lnTo>
                <a:lnTo>
                  <a:pt x="528" y="243"/>
                </a:lnTo>
                <a:lnTo>
                  <a:pt x="529" y="243"/>
                </a:lnTo>
                <a:lnTo>
                  <a:pt x="529" y="244"/>
                </a:lnTo>
                <a:lnTo>
                  <a:pt x="530" y="244"/>
                </a:lnTo>
                <a:lnTo>
                  <a:pt x="531" y="244"/>
                </a:lnTo>
                <a:lnTo>
                  <a:pt x="532" y="244"/>
                </a:lnTo>
                <a:lnTo>
                  <a:pt x="533" y="243"/>
                </a:lnTo>
                <a:lnTo>
                  <a:pt x="534" y="243"/>
                </a:lnTo>
                <a:lnTo>
                  <a:pt x="535" y="243"/>
                </a:lnTo>
                <a:lnTo>
                  <a:pt x="536" y="244"/>
                </a:lnTo>
                <a:lnTo>
                  <a:pt x="537" y="247"/>
                </a:lnTo>
                <a:lnTo>
                  <a:pt x="538" y="250"/>
                </a:lnTo>
                <a:lnTo>
                  <a:pt x="539" y="248"/>
                </a:lnTo>
                <a:lnTo>
                  <a:pt x="540" y="247"/>
                </a:lnTo>
                <a:lnTo>
                  <a:pt x="541" y="246"/>
                </a:lnTo>
                <a:lnTo>
                  <a:pt x="542" y="246"/>
                </a:lnTo>
                <a:lnTo>
                  <a:pt x="543" y="246"/>
                </a:lnTo>
                <a:lnTo>
                  <a:pt x="544" y="247"/>
                </a:lnTo>
                <a:lnTo>
                  <a:pt x="545" y="247"/>
                </a:lnTo>
                <a:lnTo>
                  <a:pt x="546" y="247"/>
                </a:lnTo>
                <a:lnTo>
                  <a:pt x="547" y="247"/>
                </a:lnTo>
                <a:lnTo>
                  <a:pt x="548" y="247"/>
                </a:lnTo>
                <a:lnTo>
                  <a:pt x="549" y="247"/>
                </a:lnTo>
                <a:lnTo>
                  <a:pt x="550" y="247"/>
                </a:lnTo>
                <a:lnTo>
                  <a:pt x="551" y="247"/>
                </a:lnTo>
                <a:lnTo>
                  <a:pt x="552" y="247"/>
                </a:lnTo>
                <a:lnTo>
                  <a:pt x="553" y="247"/>
                </a:lnTo>
                <a:lnTo>
                  <a:pt x="554" y="247"/>
                </a:lnTo>
                <a:lnTo>
                  <a:pt x="555" y="247"/>
                </a:lnTo>
                <a:lnTo>
                  <a:pt x="556" y="247"/>
                </a:lnTo>
                <a:lnTo>
                  <a:pt x="557" y="247"/>
                </a:lnTo>
                <a:lnTo>
                  <a:pt x="558" y="247"/>
                </a:lnTo>
                <a:lnTo>
                  <a:pt x="559" y="247"/>
                </a:lnTo>
                <a:lnTo>
                  <a:pt x="560" y="247"/>
                </a:lnTo>
                <a:lnTo>
                  <a:pt x="561" y="247"/>
                </a:lnTo>
                <a:lnTo>
                  <a:pt x="561" y="247"/>
                </a:lnTo>
                <a:lnTo>
                  <a:pt x="562" y="247"/>
                </a:lnTo>
                <a:lnTo>
                  <a:pt x="563" y="247"/>
                </a:lnTo>
                <a:lnTo>
                  <a:pt x="564" y="247"/>
                </a:lnTo>
                <a:lnTo>
                  <a:pt x="565" y="246"/>
                </a:lnTo>
                <a:lnTo>
                  <a:pt x="566" y="246"/>
                </a:lnTo>
                <a:lnTo>
                  <a:pt x="567" y="246"/>
                </a:lnTo>
                <a:lnTo>
                  <a:pt x="568" y="246"/>
                </a:lnTo>
                <a:lnTo>
                  <a:pt x="569" y="246"/>
                </a:lnTo>
                <a:lnTo>
                  <a:pt x="570" y="245"/>
                </a:lnTo>
                <a:lnTo>
                  <a:pt x="571" y="246"/>
                </a:lnTo>
                <a:lnTo>
                  <a:pt x="572" y="245"/>
                </a:lnTo>
                <a:lnTo>
                  <a:pt x="573" y="245"/>
                </a:lnTo>
                <a:lnTo>
                  <a:pt x="574" y="246"/>
                </a:lnTo>
                <a:lnTo>
                  <a:pt x="575" y="245"/>
                </a:lnTo>
                <a:lnTo>
                  <a:pt x="576" y="245"/>
                </a:lnTo>
                <a:lnTo>
                  <a:pt x="577" y="246"/>
                </a:lnTo>
                <a:lnTo>
                  <a:pt x="578" y="246"/>
                </a:lnTo>
                <a:lnTo>
                  <a:pt x="579" y="245"/>
                </a:lnTo>
                <a:lnTo>
                  <a:pt x="580" y="246"/>
                </a:lnTo>
                <a:lnTo>
                  <a:pt x="581" y="246"/>
                </a:lnTo>
                <a:lnTo>
                  <a:pt x="582" y="246"/>
                </a:lnTo>
                <a:lnTo>
                  <a:pt x="583" y="246"/>
                </a:lnTo>
                <a:lnTo>
                  <a:pt x="584" y="246"/>
                </a:lnTo>
                <a:lnTo>
                  <a:pt x="585" y="246"/>
                </a:lnTo>
                <a:lnTo>
                  <a:pt x="586" y="246"/>
                </a:lnTo>
                <a:lnTo>
                  <a:pt x="587" y="246"/>
                </a:lnTo>
                <a:lnTo>
                  <a:pt x="588" y="245"/>
                </a:lnTo>
                <a:lnTo>
                  <a:pt x="589" y="245"/>
                </a:lnTo>
                <a:lnTo>
                  <a:pt x="590" y="246"/>
                </a:lnTo>
                <a:lnTo>
                  <a:pt x="591" y="246"/>
                </a:lnTo>
                <a:lnTo>
                  <a:pt x="592" y="246"/>
                </a:lnTo>
                <a:lnTo>
                  <a:pt x="592" y="246"/>
                </a:lnTo>
                <a:lnTo>
                  <a:pt x="593" y="246"/>
                </a:lnTo>
                <a:lnTo>
                  <a:pt x="594" y="246"/>
                </a:lnTo>
                <a:lnTo>
                  <a:pt x="595" y="245"/>
                </a:lnTo>
                <a:lnTo>
                  <a:pt x="596" y="246"/>
                </a:lnTo>
                <a:lnTo>
                  <a:pt x="597" y="245"/>
                </a:lnTo>
                <a:lnTo>
                  <a:pt x="598" y="245"/>
                </a:lnTo>
                <a:lnTo>
                  <a:pt x="599" y="247"/>
                </a:lnTo>
                <a:lnTo>
                  <a:pt x="600" y="248"/>
                </a:lnTo>
                <a:lnTo>
                  <a:pt x="601" y="248"/>
                </a:lnTo>
                <a:lnTo>
                  <a:pt x="602" y="247"/>
                </a:lnTo>
                <a:lnTo>
                  <a:pt x="603" y="245"/>
                </a:lnTo>
                <a:lnTo>
                  <a:pt x="604" y="245"/>
                </a:lnTo>
                <a:lnTo>
                  <a:pt x="605" y="245"/>
                </a:lnTo>
                <a:lnTo>
                  <a:pt x="606" y="245"/>
                </a:lnTo>
                <a:lnTo>
                  <a:pt x="607" y="244"/>
                </a:lnTo>
                <a:lnTo>
                  <a:pt x="608" y="245"/>
                </a:lnTo>
                <a:lnTo>
                  <a:pt x="609" y="245"/>
                </a:lnTo>
                <a:lnTo>
                  <a:pt x="610" y="245"/>
                </a:lnTo>
                <a:lnTo>
                  <a:pt x="611" y="244"/>
                </a:lnTo>
                <a:lnTo>
                  <a:pt x="612" y="244"/>
                </a:lnTo>
                <a:lnTo>
                  <a:pt x="613" y="244"/>
                </a:lnTo>
                <a:lnTo>
                  <a:pt x="614" y="244"/>
                </a:lnTo>
                <a:lnTo>
                  <a:pt x="615" y="244"/>
                </a:lnTo>
                <a:lnTo>
                  <a:pt x="616" y="244"/>
                </a:lnTo>
                <a:lnTo>
                  <a:pt x="617" y="245"/>
                </a:lnTo>
                <a:lnTo>
                  <a:pt x="618" y="245"/>
                </a:lnTo>
                <a:lnTo>
                  <a:pt x="619" y="245"/>
                </a:lnTo>
                <a:lnTo>
                  <a:pt x="620" y="245"/>
                </a:lnTo>
                <a:lnTo>
                  <a:pt x="621" y="245"/>
                </a:lnTo>
                <a:lnTo>
                  <a:pt x="622" y="245"/>
                </a:lnTo>
                <a:lnTo>
                  <a:pt x="623" y="245"/>
                </a:lnTo>
                <a:lnTo>
                  <a:pt x="623" y="245"/>
                </a:lnTo>
                <a:lnTo>
                  <a:pt x="624" y="246"/>
                </a:lnTo>
                <a:lnTo>
                  <a:pt x="625" y="245"/>
                </a:lnTo>
                <a:lnTo>
                  <a:pt x="626" y="246"/>
                </a:lnTo>
                <a:lnTo>
                  <a:pt x="627" y="246"/>
                </a:lnTo>
                <a:lnTo>
                  <a:pt x="628" y="246"/>
                </a:lnTo>
                <a:lnTo>
                  <a:pt x="629" y="246"/>
                </a:lnTo>
                <a:lnTo>
                  <a:pt x="630" y="246"/>
                </a:lnTo>
                <a:lnTo>
                  <a:pt x="631" y="246"/>
                </a:lnTo>
                <a:lnTo>
                  <a:pt x="632" y="246"/>
                </a:lnTo>
                <a:lnTo>
                  <a:pt x="633" y="247"/>
                </a:lnTo>
                <a:lnTo>
                  <a:pt x="634" y="247"/>
                </a:lnTo>
                <a:lnTo>
                  <a:pt x="635" y="247"/>
                </a:lnTo>
                <a:lnTo>
                  <a:pt x="636" y="247"/>
                </a:lnTo>
                <a:lnTo>
                  <a:pt x="637" y="246"/>
                </a:lnTo>
                <a:lnTo>
                  <a:pt x="638" y="246"/>
                </a:lnTo>
                <a:lnTo>
                  <a:pt x="639" y="246"/>
                </a:lnTo>
                <a:lnTo>
                  <a:pt x="640" y="247"/>
                </a:lnTo>
                <a:lnTo>
                  <a:pt x="641" y="248"/>
                </a:lnTo>
                <a:lnTo>
                  <a:pt x="642" y="247"/>
                </a:lnTo>
                <a:lnTo>
                  <a:pt x="643" y="245"/>
                </a:lnTo>
                <a:lnTo>
                  <a:pt x="644" y="244"/>
                </a:lnTo>
                <a:lnTo>
                  <a:pt x="645" y="244"/>
                </a:lnTo>
                <a:lnTo>
                  <a:pt x="646" y="244"/>
                </a:lnTo>
                <a:lnTo>
                  <a:pt x="647" y="246"/>
                </a:lnTo>
                <a:lnTo>
                  <a:pt x="648" y="247"/>
                </a:lnTo>
                <a:lnTo>
                  <a:pt x="649" y="246"/>
                </a:lnTo>
                <a:lnTo>
                  <a:pt x="650" y="246"/>
                </a:lnTo>
                <a:lnTo>
                  <a:pt x="651" y="246"/>
                </a:lnTo>
                <a:lnTo>
                  <a:pt x="652" y="246"/>
                </a:lnTo>
                <a:lnTo>
                  <a:pt x="653" y="246"/>
                </a:lnTo>
                <a:lnTo>
                  <a:pt x="654" y="246"/>
                </a:lnTo>
                <a:lnTo>
                  <a:pt x="654" y="247"/>
                </a:lnTo>
                <a:lnTo>
                  <a:pt x="655" y="247"/>
                </a:lnTo>
                <a:lnTo>
                  <a:pt x="656" y="246"/>
                </a:lnTo>
                <a:lnTo>
                  <a:pt x="657" y="246"/>
                </a:lnTo>
                <a:lnTo>
                  <a:pt x="658" y="246"/>
                </a:lnTo>
                <a:lnTo>
                  <a:pt x="659" y="246"/>
                </a:lnTo>
                <a:lnTo>
                  <a:pt x="660" y="246"/>
                </a:lnTo>
                <a:lnTo>
                  <a:pt x="661" y="246"/>
                </a:lnTo>
                <a:lnTo>
                  <a:pt x="662" y="246"/>
                </a:lnTo>
                <a:lnTo>
                  <a:pt x="663" y="246"/>
                </a:lnTo>
                <a:lnTo>
                  <a:pt x="664" y="246"/>
                </a:lnTo>
                <a:lnTo>
                  <a:pt x="665" y="246"/>
                </a:lnTo>
                <a:lnTo>
                  <a:pt x="666" y="246"/>
                </a:lnTo>
                <a:lnTo>
                  <a:pt x="667" y="246"/>
                </a:lnTo>
                <a:lnTo>
                  <a:pt x="668" y="245"/>
                </a:lnTo>
                <a:lnTo>
                  <a:pt x="669" y="245"/>
                </a:lnTo>
                <a:lnTo>
                  <a:pt x="670" y="245"/>
                </a:lnTo>
                <a:lnTo>
                  <a:pt x="671" y="244"/>
                </a:lnTo>
                <a:lnTo>
                  <a:pt x="672" y="244"/>
                </a:lnTo>
                <a:lnTo>
                  <a:pt x="673" y="244"/>
                </a:lnTo>
                <a:lnTo>
                  <a:pt x="674" y="243"/>
                </a:lnTo>
                <a:lnTo>
                  <a:pt x="675" y="243"/>
                </a:lnTo>
                <a:lnTo>
                  <a:pt x="676" y="243"/>
                </a:lnTo>
                <a:lnTo>
                  <a:pt x="677" y="243"/>
                </a:lnTo>
                <a:lnTo>
                  <a:pt x="678" y="243"/>
                </a:lnTo>
                <a:lnTo>
                  <a:pt x="679" y="242"/>
                </a:lnTo>
                <a:lnTo>
                  <a:pt x="680" y="242"/>
                </a:lnTo>
                <a:lnTo>
                  <a:pt x="681" y="242"/>
                </a:lnTo>
                <a:lnTo>
                  <a:pt x="682" y="242"/>
                </a:lnTo>
                <a:lnTo>
                  <a:pt x="683" y="242"/>
                </a:lnTo>
                <a:lnTo>
                  <a:pt x="684" y="242"/>
                </a:lnTo>
                <a:lnTo>
                  <a:pt x="685" y="242"/>
                </a:lnTo>
                <a:lnTo>
                  <a:pt x="685" y="242"/>
                </a:lnTo>
                <a:lnTo>
                  <a:pt x="686" y="242"/>
                </a:lnTo>
                <a:lnTo>
                  <a:pt x="687" y="242"/>
                </a:lnTo>
                <a:lnTo>
                  <a:pt x="688" y="242"/>
                </a:lnTo>
                <a:lnTo>
                  <a:pt x="689" y="242"/>
                </a:lnTo>
                <a:lnTo>
                  <a:pt x="690" y="242"/>
                </a:lnTo>
                <a:lnTo>
                  <a:pt x="691" y="243"/>
                </a:lnTo>
                <a:lnTo>
                  <a:pt x="692" y="243"/>
                </a:lnTo>
                <a:lnTo>
                  <a:pt x="693" y="243"/>
                </a:lnTo>
                <a:lnTo>
                  <a:pt x="694" y="243"/>
                </a:lnTo>
                <a:lnTo>
                  <a:pt x="695" y="243"/>
                </a:lnTo>
                <a:lnTo>
                  <a:pt x="696" y="243"/>
                </a:lnTo>
                <a:lnTo>
                  <a:pt x="697" y="243"/>
                </a:lnTo>
                <a:lnTo>
                  <a:pt x="698" y="243"/>
                </a:lnTo>
                <a:lnTo>
                  <a:pt x="699" y="243"/>
                </a:lnTo>
                <a:lnTo>
                  <a:pt x="700" y="242"/>
                </a:lnTo>
                <a:lnTo>
                  <a:pt x="701" y="240"/>
                </a:lnTo>
                <a:lnTo>
                  <a:pt x="702" y="242"/>
                </a:lnTo>
                <a:lnTo>
                  <a:pt x="703" y="244"/>
                </a:lnTo>
                <a:lnTo>
                  <a:pt x="704" y="245"/>
                </a:lnTo>
                <a:lnTo>
                  <a:pt x="705" y="245"/>
                </a:lnTo>
                <a:lnTo>
                  <a:pt x="706" y="245"/>
                </a:lnTo>
                <a:lnTo>
                  <a:pt x="707" y="244"/>
                </a:lnTo>
                <a:lnTo>
                  <a:pt x="708" y="244"/>
                </a:lnTo>
                <a:lnTo>
                  <a:pt x="709" y="244"/>
                </a:lnTo>
                <a:lnTo>
                  <a:pt x="710" y="244"/>
                </a:lnTo>
                <a:lnTo>
                  <a:pt x="711" y="244"/>
                </a:lnTo>
                <a:lnTo>
                  <a:pt x="712" y="244"/>
                </a:lnTo>
                <a:lnTo>
                  <a:pt x="713" y="245"/>
                </a:lnTo>
                <a:lnTo>
                  <a:pt x="714" y="245"/>
                </a:lnTo>
                <a:lnTo>
                  <a:pt x="715" y="245"/>
                </a:lnTo>
                <a:lnTo>
                  <a:pt x="716" y="245"/>
                </a:lnTo>
                <a:lnTo>
                  <a:pt x="716" y="245"/>
                </a:lnTo>
                <a:lnTo>
                  <a:pt x="717" y="245"/>
                </a:lnTo>
                <a:lnTo>
                  <a:pt x="718" y="245"/>
                </a:lnTo>
                <a:lnTo>
                  <a:pt x="719" y="245"/>
                </a:lnTo>
                <a:lnTo>
                  <a:pt x="720" y="245"/>
                </a:lnTo>
                <a:lnTo>
                  <a:pt x="721" y="245"/>
                </a:lnTo>
                <a:lnTo>
                  <a:pt x="722" y="245"/>
                </a:lnTo>
                <a:lnTo>
                  <a:pt x="723" y="245"/>
                </a:lnTo>
                <a:lnTo>
                  <a:pt x="724" y="246"/>
                </a:lnTo>
                <a:lnTo>
                  <a:pt x="725" y="246"/>
                </a:lnTo>
                <a:lnTo>
                  <a:pt x="726" y="246"/>
                </a:lnTo>
                <a:lnTo>
                  <a:pt x="727" y="246"/>
                </a:lnTo>
                <a:lnTo>
                  <a:pt x="728" y="246"/>
                </a:lnTo>
                <a:lnTo>
                  <a:pt x="729" y="246"/>
                </a:lnTo>
                <a:lnTo>
                  <a:pt x="730" y="246"/>
                </a:lnTo>
                <a:lnTo>
                  <a:pt x="731" y="246"/>
                </a:lnTo>
                <a:lnTo>
                  <a:pt x="732" y="247"/>
                </a:lnTo>
                <a:lnTo>
                  <a:pt x="733" y="247"/>
                </a:lnTo>
                <a:lnTo>
                  <a:pt x="734" y="247"/>
                </a:lnTo>
                <a:lnTo>
                  <a:pt x="735" y="247"/>
                </a:lnTo>
                <a:lnTo>
                  <a:pt x="736" y="247"/>
                </a:lnTo>
                <a:lnTo>
                  <a:pt x="737" y="247"/>
                </a:lnTo>
                <a:lnTo>
                  <a:pt x="738" y="247"/>
                </a:lnTo>
                <a:lnTo>
                  <a:pt x="739" y="247"/>
                </a:lnTo>
                <a:lnTo>
                  <a:pt x="740" y="247"/>
                </a:lnTo>
                <a:lnTo>
                  <a:pt x="741" y="247"/>
                </a:lnTo>
                <a:lnTo>
                  <a:pt x="742" y="247"/>
                </a:lnTo>
                <a:lnTo>
                  <a:pt x="743" y="248"/>
                </a:lnTo>
                <a:lnTo>
                  <a:pt x="744" y="249"/>
                </a:lnTo>
                <a:lnTo>
                  <a:pt x="745" y="248"/>
                </a:lnTo>
                <a:lnTo>
                  <a:pt x="746" y="246"/>
                </a:lnTo>
                <a:lnTo>
                  <a:pt x="747" y="245"/>
                </a:lnTo>
                <a:lnTo>
                  <a:pt x="747" y="245"/>
                </a:lnTo>
                <a:lnTo>
                  <a:pt x="748" y="245"/>
                </a:lnTo>
                <a:lnTo>
                  <a:pt x="749" y="247"/>
                </a:lnTo>
                <a:lnTo>
                  <a:pt x="750" y="247"/>
                </a:lnTo>
                <a:lnTo>
                  <a:pt x="751" y="248"/>
                </a:lnTo>
                <a:lnTo>
                  <a:pt x="752" y="248"/>
                </a:lnTo>
                <a:lnTo>
                  <a:pt x="753" y="248"/>
                </a:lnTo>
                <a:lnTo>
                  <a:pt x="754" y="248"/>
                </a:lnTo>
                <a:lnTo>
                  <a:pt x="755" y="248"/>
                </a:lnTo>
                <a:lnTo>
                  <a:pt x="756" y="248"/>
                </a:lnTo>
                <a:lnTo>
                  <a:pt x="757" y="248"/>
                </a:lnTo>
                <a:lnTo>
                  <a:pt x="758" y="248"/>
                </a:lnTo>
                <a:lnTo>
                  <a:pt x="759" y="248"/>
                </a:lnTo>
                <a:lnTo>
                  <a:pt x="760" y="248"/>
                </a:lnTo>
                <a:lnTo>
                  <a:pt x="761" y="248"/>
                </a:lnTo>
                <a:lnTo>
                  <a:pt x="762" y="248"/>
                </a:lnTo>
                <a:lnTo>
                  <a:pt x="763" y="248"/>
                </a:lnTo>
                <a:lnTo>
                  <a:pt x="764" y="248"/>
                </a:lnTo>
                <a:lnTo>
                  <a:pt x="765" y="248"/>
                </a:lnTo>
                <a:lnTo>
                  <a:pt x="766" y="248"/>
                </a:lnTo>
                <a:lnTo>
                  <a:pt x="767" y="248"/>
                </a:lnTo>
                <a:lnTo>
                  <a:pt x="768" y="248"/>
                </a:lnTo>
                <a:lnTo>
                  <a:pt x="769" y="249"/>
                </a:lnTo>
                <a:lnTo>
                  <a:pt x="770" y="249"/>
                </a:lnTo>
                <a:lnTo>
                  <a:pt x="771" y="248"/>
                </a:lnTo>
                <a:lnTo>
                  <a:pt x="772" y="249"/>
                </a:lnTo>
                <a:lnTo>
                  <a:pt x="773" y="249"/>
                </a:lnTo>
                <a:lnTo>
                  <a:pt x="774" y="249"/>
                </a:lnTo>
                <a:lnTo>
                  <a:pt x="775" y="249"/>
                </a:lnTo>
                <a:lnTo>
                  <a:pt x="776" y="249"/>
                </a:lnTo>
                <a:lnTo>
                  <a:pt x="777" y="248"/>
                </a:lnTo>
                <a:lnTo>
                  <a:pt x="778" y="247"/>
                </a:lnTo>
                <a:lnTo>
                  <a:pt x="778" y="247"/>
                </a:lnTo>
                <a:lnTo>
                  <a:pt x="779" y="247"/>
                </a:lnTo>
                <a:lnTo>
                  <a:pt x="780" y="246"/>
                </a:lnTo>
                <a:lnTo>
                  <a:pt x="781" y="246"/>
                </a:lnTo>
                <a:lnTo>
                  <a:pt x="782" y="246"/>
                </a:lnTo>
                <a:lnTo>
                  <a:pt x="783" y="246"/>
                </a:lnTo>
                <a:lnTo>
                  <a:pt x="784" y="248"/>
                </a:lnTo>
                <a:lnTo>
                  <a:pt x="785" y="248"/>
                </a:lnTo>
                <a:lnTo>
                  <a:pt x="786" y="248"/>
                </a:lnTo>
                <a:lnTo>
                  <a:pt x="787" y="249"/>
                </a:lnTo>
                <a:lnTo>
                  <a:pt x="788" y="248"/>
                </a:lnTo>
                <a:lnTo>
                  <a:pt x="789" y="248"/>
                </a:lnTo>
                <a:lnTo>
                  <a:pt x="790" y="248"/>
                </a:lnTo>
                <a:lnTo>
                  <a:pt x="791" y="248"/>
                </a:lnTo>
                <a:lnTo>
                  <a:pt x="792" y="248"/>
                </a:lnTo>
                <a:lnTo>
                  <a:pt x="793" y="248"/>
                </a:lnTo>
                <a:lnTo>
                  <a:pt x="794" y="248"/>
                </a:lnTo>
                <a:lnTo>
                  <a:pt x="795" y="248"/>
                </a:lnTo>
                <a:lnTo>
                  <a:pt x="796" y="248"/>
                </a:lnTo>
                <a:lnTo>
                  <a:pt x="797" y="248"/>
                </a:lnTo>
                <a:lnTo>
                  <a:pt x="798" y="248"/>
                </a:lnTo>
                <a:lnTo>
                  <a:pt x="799" y="248"/>
                </a:lnTo>
                <a:lnTo>
                  <a:pt x="800" y="246"/>
                </a:lnTo>
                <a:lnTo>
                  <a:pt x="801" y="238"/>
                </a:lnTo>
                <a:lnTo>
                  <a:pt x="802" y="239"/>
                </a:lnTo>
                <a:lnTo>
                  <a:pt x="803" y="241"/>
                </a:lnTo>
                <a:lnTo>
                  <a:pt x="804" y="243"/>
                </a:lnTo>
                <a:lnTo>
                  <a:pt x="805" y="243"/>
                </a:lnTo>
                <a:lnTo>
                  <a:pt x="806" y="242"/>
                </a:lnTo>
                <a:lnTo>
                  <a:pt x="807" y="241"/>
                </a:lnTo>
                <a:lnTo>
                  <a:pt x="808" y="240"/>
                </a:lnTo>
                <a:lnTo>
                  <a:pt x="809" y="240"/>
                </a:lnTo>
                <a:lnTo>
                  <a:pt x="810" y="240"/>
                </a:lnTo>
                <a:lnTo>
                  <a:pt x="810" y="240"/>
                </a:lnTo>
                <a:lnTo>
                  <a:pt x="811" y="240"/>
                </a:lnTo>
                <a:lnTo>
                  <a:pt x="812" y="240"/>
                </a:lnTo>
                <a:lnTo>
                  <a:pt x="813" y="240"/>
                </a:lnTo>
                <a:lnTo>
                  <a:pt x="814" y="240"/>
                </a:lnTo>
                <a:lnTo>
                  <a:pt x="815" y="240"/>
                </a:lnTo>
                <a:lnTo>
                  <a:pt x="816" y="240"/>
                </a:lnTo>
                <a:lnTo>
                  <a:pt x="817" y="240"/>
                </a:lnTo>
                <a:lnTo>
                  <a:pt x="818" y="241"/>
                </a:lnTo>
                <a:lnTo>
                  <a:pt x="819" y="241"/>
                </a:lnTo>
                <a:lnTo>
                  <a:pt x="820" y="241"/>
                </a:lnTo>
                <a:lnTo>
                  <a:pt x="821" y="241"/>
                </a:lnTo>
                <a:lnTo>
                  <a:pt x="822" y="241"/>
                </a:lnTo>
                <a:lnTo>
                  <a:pt x="823" y="241"/>
                </a:lnTo>
                <a:lnTo>
                  <a:pt x="824" y="241"/>
                </a:lnTo>
                <a:lnTo>
                  <a:pt x="825" y="241"/>
                </a:lnTo>
                <a:lnTo>
                  <a:pt x="826" y="241"/>
                </a:lnTo>
                <a:lnTo>
                  <a:pt x="827" y="241"/>
                </a:lnTo>
                <a:lnTo>
                  <a:pt x="828" y="241"/>
                </a:lnTo>
                <a:lnTo>
                  <a:pt x="829" y="241"/>
                </a:lnTo>
                <a:lnTo>
                  <a:pt x="830" y="242"/>
                </a:lnTo>
                <a:lnTo>
                  <a:pt x="831" y="242"/>
                </a:lnTo>
                <a:lnTo>
                  <a:pt x="832" y="242"/>
                </a:lnTo>
                <a:lnTo>
                  <a:pt x="833" y="242"/>
                </a:lnTo>
                <a:lnTo>
                  <a:pt x="834" y="243"/>
                </a:lnTo>
                <a:lnTo>
                  <a:pt x="835" y="244"/>
                </a:lnTo>
                <a:lnTo>
                  <a:pt x="836" y="244"/>
                </a:lnTo>
                <a:lnTo>
                  <a:pt x="837" y="244"/>
                </a:lnTo>
                <a:lnTo>
                  <a:pt x="838" y="244"/>
                </a:lnTo>
                <a:lnTo>
                  <a:pt x="839" y="244"/>
                </a:lnTo>
                <a:lnTo>
                  <a:pt x="840" y="244"/>
                </a:lnTo>
                <a:lnTo>
                  <a:pt x="841" y="244"/>
                </a:lnTo>
                <a:lnTo>
                  <a:pt x="841" y="244"/>
                </a:lnTo>
                <a:lnTo>
                  <a:pt x="842" y="244"/>
                </a:lnTo>
                <a:lnTo>
                  <a:pt x="843" y="244"/>
                </a:lnTo>
                <a:lnTo>
                  <a:pt x="844" y="244"/>
                </a:lnTo>
                <a:lnTo>
                  <a:pt x="845" y="245"/>
                </a:lnTo>
                <a:lnTo>
                  <a:pt x="846" y="245"/>
                </a:lnTo>
                <a:lnTo>
                  <a:pt x="847" y="243"/>
                </a:lnTo>
                <a:lnTo>
                  <a:pt x="848" y="241"/>
                </a:lnTo>
                <a:lnTo>
                  <a:pt x="849" y="240"/>
                </a:lnTo>
                <a:lnTo>
                  <a:pt x="850" y="239"/>
                </a:lnTo>
                <a:lnTo>
                  <a:pt x="851" y="239"/>
                </a:lnTo>
                <a:lnTo>
                  <a:pt x="852" y="242"/>
                </a:lnTo>
                <a:lnTo>
                  <a:pt x="853" y="242"/>
                </a:lnTo>
                <a:lnTo>
                  <a:pt x="854" y="242"/>
                </a:lnTo>
                <a:lnTo>
                  <a:pt x="855" y="242"/>
                </a:lnTo>
                <a:lnTo>
                  <a:pt x="856" y="242"/>
                </a:lnTo>
                <a:lnTo>
                  <a:pt x="857" y="242"/>
                </a:lnTo>
                <a:lnTo>
                  <a:pt x="858" y="242"/>
                </a:lnTo>
                <a:lnTo>
                  <a:pt x="859" y="242"/>
                </a:lnTo>
                <a:lnTo>
                  <a:pt x="860" y="242"/>
                </a:lnTo>
                <a:lnTo>
                  <a:pt x="861" y="242"/>
                </a:lnTo>
                <a:lnTo>
                  <a:pt x="862" y="242"/>
                </a:lnTo>
                <a:lnTo>
                  <a:pt x="863" y="242"/>
                </a:lnTo>
                <a:lnTo>
                  <a:pt x="864" y="242"/>
                </a:lnTo>
                <a:lnTo>
                  <a:pt x="865" y="242"/>
                </a:lnTo>
                <a:lnTo>
                  <a:pt x="866" y="242"/>
                </a:lnTo>
                <a:lnTo>
                  <a:pt x="867" y="242"/>
                </a:lnTo>
                <a:lnTo>
                  <a:pt x="868" y="242"/>
                </a:lnTo>
                <a:lnTo>
                  <a:pt x="869" y="242"/>
                </a:lnTo>
                <a:lnTo>
                  <a:pt x="870" y="242"/>
                </a:lnTo>
                <a:lnTo>
                  <a:pt x="871" y="241"/>
                </a:lnTo>
                <a:lnTo>
                  <a:pt x="872" y="241"/>
                </a:lnTo>
                <a:lnTo>
                  <a:pt x="873" y="241"/>
                </a:lnTo>
                <a:lnTo>
                  <a:pt x="874" y="241"/>
                </a:lnTo>
                <a:lnTo>
                  <a:pt x="875" y="241"/>
                </a:lnTo>
                <a:lnTo>
                  <a:pt x="876" y="240"/>
                </a:lnTo>
                <a:lnTo>
                  <a:pt x="877" y="240"/>
                </a:lnTo>
                <a:lnTo>
                  <a:pt x="878" y="240"/>
                </a:lnTo>
                <a:lnTo>
                  <a:pt x="879" y="239"/>
                </a:lnTo>
                <a:lnTo>
                  <a:pt x="880" y="239"/>
                </a:lnTo>
                <a:lnTo>
                  <a:pt x="880" y="238"/>
                </a:lnTo>
                <a:lnTo>
                  <a:pt x="881" y="238"/>
                </a:lnTo>
                <a:lnTo>
                  <a:pt x="882" y="239"/>
                </a:lnTo>
                <a:lnTo>
                  <a:pt x="883" y="240"/>
                </a:lnTo>
                <a:lnTo>
                  <a:pt x="884" y="242"/>
                </a:lnTo>
                <a:lnTo>
                  <a:pt x="885" y="243"/>
                </a:lnTo>
                <a:lnTo>
                  <a:pt x="886" y="244"/>
                </a:lnTo>
                <a:lnTo>
                  <a:pt x="887" y="244"/>
                </a:lnTo>
                <a:lnTo>
                  <a:pt x="888" y="244"/>
                </a:lnTo>
                <a:lnTo>
                  <a:pt x="889" y="244"/>
                </a:lnTo>
                <a:lnTo>
                  <a:pt x="890" y="243"/>
                </a:lnTo>
                <a:lnTo>
                  <a:pt x="891" y="243"/>
                </a:lnTo>
                <a:lnTo>
                  <a:pt x="892" y="243"/>
                </a:lnTo>
                <a:lnTo>
                  <a:pt x="893" y="243"/>
                </a:lnTo>
                <a:lnTo>
                  <a:pt x="894" y="243"/>
                </a:lnTo>
                <a:lnTo>
                  <a:pt x="895" y="243"/>
                </a:lnTo>
                <a:lnTo>
                  <a:pt x="896" y="243"/>
                </a:lnTo>
                <a:lnTo>
                  <a:pt x="897" y="243"/>
                </a:lnTo>
                <a:lnTo>
                  <a:pt x="898" y="242"/>
                </a:lnTo>
                <a:lnTo>
                  <a:pt x="899" y="243"/>
                </a:lnTo>
                <a:lnTo>
                  <a:pt x="900" y="243"/>
                </a:lnTo>
                <a:lnTo>
                  <a:pt x="901" y="243"/>
                </a:lnTo>
                <a:lnTo>
                  <a:pt x="902" y="243"/>
                </a:lnTo>
                <a:lnTo>
                  <a:pt x="903" y="243"/>
                </a:lnTo>
                <a:lnTo>
                  <a:pt x="904" y="244"/>
                </a:lnTo>
                <a:lnTo>
                  <a:pt x="905" y="240"/>
                </a:lnTo>
                <a:lnTo>
                  <a:pt x="906" y="243"/>
                </a:lnTo>
                <a:lnTo>
                  <a:pt x="907" y="244"/>
                </a:lnTo>
                <a:lnTo>
                  <a:pt x="908" y="243"/>
                </a:lnTo>
                <a:lnTo>
                  <a:pt x="909" y="243"/>
                </a:lnTo>
                <a:lnTo>
                  <a:pt x="910" y="243"/>
                </a:lnTo>
                <a:lnTo>
                  <a:pt x="911" y="243"/>
                </a:lnTo>
                <a:lnTo>
                  <a:pt x="911" y="243"/>
                </a:lnTo>
                <a:lnTo>
                  <a:pt x="912" y="243"/>
                </a:lnTo>
                <a:lnTo>
                  <a:pt x="913" y="243"/>
                </a:lnTo>
                <a:lnTo>
                  <a:pt x="914" y="243"/>
                </a:lnTo>
                <a:lnTo>
                  <a:pt x="915" y="243"/>
                </a:lnTo>
                <a:lnTo>
                  <a:pt x="916" y="243"/>
                </a:lnTo>
                <a:lnTo>
                  <a:pt x="917" y="243"/>
                </a:lnTo>
                <a:lnTo>
                  <a:pt x="918" y="244"/>
                </a:lnTo>
                <a:lnTo>
                  <a:pt x="919" y="244"/>
                </a:lnTo>
                <a:lnTo>
                  <a:pt x="920" y="244"/>
                </a:lnTo>
                <a:lnTo>
                  <a:pt x="921" y="244"/>
                </a:lnTo>
                <a:lnTo>
                  <a:pt x="922" y="244"/>
                </a:lnTo>
                <a:lnTo>
                  <a:pt x="923" y="244"/>
                </a:lnTo>
                <a:lnTo>
                  <a:pt x="924" y="244"/>
                </a:lnTo>
                <a:lnTo>
                  <a:pt x="925" y="244"/>
                </a:lnTo>
                <a:lnTo>
                  <a:pt x="926" y="244"/>
                </a:lnTo>
                <a:lnTo>
                  <a:pt x="927" y="244"/>
                </a:lnTo>
                <a:lnTo>
                  <a:pt x="928" y="244"/>
                </a:lnTo>
                <a:lnTo>
                  <a:pt x="929" y="244"/>
                </a:lnTo>
                <a:lnTo>
                  <a:pt x="930" y="244"/>
                </a:lnTo>
                <a:lnTo>
                  <a:pt x="931" y="244"/>
                </a:lnTo>
                <a:lnTo>
                  <a:pt x="932" y="245"/>
                </a:lnTo>
                <a:lnTo>
                  <a:pt x="933" y="245"/>
                </a:lnTo>
                <a:lnTo>
                  <a:pt x="934" y="245"/>
                </a:lnTo>
                <a:lnTo>
                  <a:pt x="935" y="245"/>
                </a:lnTo>
                <a:lnTo>
                  <a:pt x="936" y="245"/>
                </a:lnTo>
                <a:lnTo>
                  <a:pt x="937" y="245"/>
                </a:lnTo>
                <a:lnTo>
                  <a:pt x="938" y="246"/>
                </a:lnTo>
                <a:lnTo>
                  <a:pt x="939" y="246"/>
                </a:lnTo>
                <a:lnTo>
                  <a:pt x="940" y="246"/>
                </a:lnTo>
                <a:lnTo>
                  <a:pt x="941" y="246"/>
                </a:lnTo>
                <a:lnTo>
                  <a:pt x="942" y="247"/>
                </a:lnTo>
                <a:lnTo>
                  <a:pt x="942" y="247"/>
                </a:lnTo>
                <a:lnTo>
                  <a:pt x="943" y="247"/>
                </a:lnTo>
                <a:lnTo>
                  <a:pt x="944" y="246"/>
                </a:lnTo>
                <a:lnTo>
                  <a:pt x="945" y="246"/>
                </a:lnTo>
                <a:lnTo>
                  <a:pt x="946" y="248"/>
                </a:lnTo>
                <a:lnTo>
                  <a:pt x="947" y="248"/>
                </a:lnTo>
                <a:lnTo>
                  <a:pt x="948" y="247"/>
                </a:lnTo>
                <a:lnTo>
                  <a:pt x="949" y="245"/>
                </a:lnTo>
                <a:lnTo>
                  <a:pt x="950" y="244"/>
                </a:lnTo>
                <a:lnTo>
                  <a:pt x="951" y="243"/>
                </a:lnTo>
                <a:lnTo>
                  <a:pt x="952" y="243"/>
                </a:lnTo>
                <a:lnTo>
                  <a:pt x="953" y="243"/>
                </a:lnTo>
                <a:lnTo>
                  <a:pt x="954" y="243"/>
                </a:lnTo>
                <a:lnTo>
                  <a:pt x="955" y="243"/>
                </a:lnTo>
                <a:lnTo>
                  <a:pt x="956" y="243"/>
                </a:lnTo>
                <a:lnTo>
                  <a:pt x="957" y="243"/>
                </a:lnTo>
                <a:lnTo>
                  <a:pt x="958" y="243"/>
                </a:lnTo>
                <a:lnTo>
                  <a:pt x="959" y="243"/>
                </a:lnTo>
                <a:lnTo>
                  <a:pt x="960" y="243"/>
                </a:lnTo>
                <a:lnTo>
                  <a:pt x="961" y="243"/>
                </a:lnTo>
                <a:lnTo>
                  <a:pt x="962" y="243"/>
                </a:lnTo>
                <a:lnTo>
                  <a:pt x="963" y="243"/>
                </a:lnTo>
                <a:lnTo>
                  <a:pt x="964" y="244"/>
                </a:lnTo>
                <a:lnTo>
                  <a:pt x="965" y="244"/>
                </a:lnTo>
                <a:lnTo>
                  <a:pt x="966" y="244"/>
                </a:lnTo>
                <a:lnTo>
                  <a:pt x="967" y="244"/>
                </a:lnTo>
                <a:lnTo>
                  <a:pt x="968" y="244"/>
                </a:lnTo>
                <a:lnTo>
                  <a:pt x="969" y="244"/>
                </a:lnTo>
                <a:lnTo>
                  <a:pt x="970" y="244"/>
                </a:lnTo>
                <a:lnTo>
                  <a:pt x="971" y="244"/>
                </a:lnTo>
                <a:lnTo>
                  <a:pt x="972" y="244"/>
                </a:lnTo>
                <a:lnTo>
                  <a:pt x="973" y="244"/>
                </a:lnTo>
                <a:lnTo>
                  <a:pt x="973" y="244"/>
                </a:lnTo>
                <a:lnTo>
                  <a:pt x="974" y="244"/>
                </a:lnTo>
                <a:lnTo>
                  <a:pt x="975" y="244"/>
                </a:lnTo>
                <a:lnTo>
                  <a:pt x="976" y="243"/>
                </a:lnTo>
                <a:lnTo>
                  <a:pt x="977" y="243"/>
                </a:lnTo>
                <a:lnTo>
                  <a:pt x="978" y="243"/>
                </a:lnTo>
                <a:lnTo>
                  <a:pt x="979" y="243"/>
                </a:lnTo>
                <a:lnTo>
                  <a:pt x="980" y="243"/>
                </a:lnTo>
                <a:lnTo>
                  <a:pt x="981" y="242"/>
                </a:lnTo>
                <a:lnTo>
                  <a:pt x="982" y="242"/>
                </a:lnTo>
                <a:lnTo>
                  <a:pt x="983" y="242"/>
                </a:lnTo>
                <a:lnTo>
                  <a:pt x="984" y="243"/>
                </a:lnTo>
                <a:lnTo>
                  <a:pt x="985" y="243"/>
                </a:lnTo>
                <a:lnTo>
                  <a:pt x="986" y="243"/>
                </a:lnTo>
                <a:lnTo>
                  <a:pt x="987" y="243"/>
                </a:lnTo>
                <a:lnTo>
                  <a:pt x="988" y="244"/>
                </a:lnTo>
                <a:lnTo>
                  <a:pt x="989" y="244"/>
                </a:lnTo>
                <a:lnTo>
                  <a:pt x="990" y="244"/>
                </a:lnTo>
                <a:lnTo>
                  <a:pt x="991" y="244"/>
                </a:lnTo>
                <a:lnTo>
                  <a:pt x="992" y="244"/>
                </a:lnTo>
                <a:lnTo>
                  <a:pt x="993" y="244"/>
                </a:lnTo>
                <a:lnTo>
                  <a:pt x="994" y="244"/>
                </a:lnTo>
                <a:lnTo>
                  <a:pt x="995" y="244"/>
                </a:lnTo>
                <a:lnTo>
                  <a:pt x="996" y="244"/>
                </a:lnTo>
                <a:lnTo>
                  <a:pt x="997" y="244"/>
                </a:lnTo>
                <a:lnTo>
                  <a:pt x="998" y="244"/>
                </a:lnTo>
                <a:lnTo>
                  <a:pt x="999" y="244"/>
                </a:lnTo>
                <a:lnTo>
                  <a:pt x="1000" y="244"/>
                </a:lnTo>
                <a:lnTo>
                  <a:pt x="1001" y="244"/>
                </a:lnTo>
                <a:lnTo>
                  <a:pt x="1002" y="244"/>
                </a:lnTo>
                <a:lnTo>
                  <a:pt x="1003" y="244"/>
                </a:lnTo>
                <a:lnTo>
                  <a:pt x="1004" y="244"/>
                </a:lnTo>
                <a:lnTo>
                  <a:pt x="1004" y="244"/>
                </a:lnTo>
                <a:lnTo>
                  <a:pt x="1005" y="244"/>
                </a:lnTo>
                <a:lnTo>
                  <a:pt x="1006" y="245"/>
                </a:lnTo>
                <a:lnTo>
                  <a:pt x="1007" y="246"/>
                </a:lnTo>
                <a:lnTo>
                  <a:pt x="1008" y="248"/>
                </a:lnTo>
                <a:lnTo>
                  <a:pt x="1009" y="249"/>
                </a:lnTo>
                <a:lnTo>
                  <a:pt x="1010" y="245"/>
                </a:lnTo>
                <a:lnTo>
                  <a:pt x="1011" y="244"/>
                </a:lnTo>
                <a:lnTo>
                  <a:pt x="1012" y="242"/>
                </a:lnTo>
                <a:lnTo>
                  <a:pt x="1013" y="236"/>
                </a:lnTo>
                <a:lnTo>
                  <a:pt x="1014" y="236"/>
                </a:lnTo>
                <a:lnTo>
                  <a:pt x="1015" y="236"/>
                </a:lnTo>
                <a:lnTo>
                  <a:pt x="1016" y="236"/>
                </a:lnTo>
                <a:lnTo>
                  <a:pt x="1017" y="236"/>
                </a:lnTo>
                <a:lnTo>
                  <a:pt x="1018" y="237"/>
                </a:lnTo>
                <a:lnTo>
                  <a:pt x="1019" y="236"/>
                </a:lnTo>
                <a:lnTo>
                  <a:pt x="1020" y="236"/>
                </a:lnTo>
                <a:lnTo>
                  <a:pt x="1021" y="236"/>
                </a:lnTo>
                <a:lnTo>
                  <a:pt x="1022" y="236"/>
                </a:lnTo>
                <a:lnTo>
                  <a:pt x="1023" y="236"/>
                </a:lnTo>
                <a:lnTo>
                  <a:pt x="1024" y="236"/>
                </a:lnTo>
                <a:lnTo>
                  <a:pt x="1025" y="236"/>
                </a:lnTo>
                <a:lnTo>
                  <a:pt x="1026" y="236"/>
                </a:lnTo>
                <a:lnTo>
                  <a:pt x="1027" y="236"/>
                </a:lnTo>
                <a:lnTo>
                  <a:pt x="1028" y="236"/>
                </a:lnTo>
                <a:lnTo>
                  <a:pt x="1029" y="236"/>
                </a:lnTo>
                <a:lnTo>
                  <a:pt x="1030" y="236"/>
                </a:lnTo>
                <a:lnTo>
                  <a:pt x="1031" y="237"/>
                </a:lnTo>
                <a:lnTo>
                  <a:pt x="1032" y="237"/>
                </a:lnTo>
                <a:lnTo>
                  <a:pt x="1033" y="237"/>
                </a:lnTo>
                <a:lnTo>
                  <a:pt x="1034" y="238"/>
                </a:lnTo>
                <a:lnTo>
                  <a:pt x="1035" y="238"/>
                </a:lnTo>
                <a:lnTo>
                  <a:pt x="1036" y="238"/>
                </a:lnTo>
                <a:lnTo>
                  <a:pt x="1036" y="239"/>
                </a:lnTo>
                <a:lnTo>
                  <a:pt x="1037" y="240"/>
                </a:lnTo>
                <a:lnTo>
                  <a:pt x="1038" y="240"/>
                </a:lnTo>
                <a:lnTo>
                  <a:pt x="1039" y="241"/>
                </a:lnTo>
                <a:lnTo>
                  <a:pt x="1040" y="241"/>
                </a:lnTo>
                <a:lnTo>
                  <a:pt x="1041" y="241"/>
                </a:lnTo>
                <a:lnTo>
                  <a:pt x="1042" y="242"/>
                </a:lnTo>
                <a:lnTo>
                  <a:pt x="1043" y="242"/>
                </a:lnTo>
                <a:lnTo>
                  <a:pt x="1044" y="242"/>
                </a:lnTo>
                <a:lnTo>
                  <a:pt x="1045" y="242"/>
                </a:lnTo>
                <a:lnTo>
                  <a:pt x="1046" y="242"/>
                </a:lnTo>
                <a:lnTo>
                  <a:pt x="1047" y="242"/>
                </a:lnTo>
                <a:lnTo>
                  <a:pt x="1048" y="243"/>
                </a:lnTo>
                <a:lnTo>
                  <a:pt x="1049" y="243"/>
                </a:lnTo>
                <a:lnTo>
                  <a:pt x="1050" y="243"/>
                </a:lnTo>
                <a:lnTo>
                  <a:pt x="1051" y="243"/>
                </a:lnTo>
                <a:lnTo>
                  <a:pt x="1052" y="241"/>
                </a:lnTo>
                <a:lnTo>
                  <a:pt x="1053" y="239"/>
                </a:lnTo>
                <a:lnTo>
                  <a:pt x="1054" y="240"/>
                </a:lnTo>
                <a:lnTo>
                  <a:pt x="1055" y="240"/>
                </a:lnTo>
                <a:lnTo>
                  <a:pt x="1056" y="242"/>
                </a:lnTo>
                <a:lnTo>
                  <a:pt x="1057" y="242"/>
                </a:lnTo>
                <a:lnTo>
                  <a:pt x="1058" y="243"/>
                </a:lnTo>
                <a:lnTo>
                  <a:pt x="1059" y="243"/>
                </a:lnTo>
                <a:lnTo>
                  <a:pt x="1060" y="243"/>
                </a:lnTo>
                <a:lnTo>
                  <a:pt x="1061" y="243"/>
                </a:lnTo>
                <a:lnTo>
                  <a:pt x="1062" y="243"/>
                </a:lnTo>
                <a:lnTo>
                  <a:pt x="1063" y="243"/>
                </a:lnTo>
                <a:lnTo>
                  <a:pt x="1064" y="243"/>
                </a:lnTo>
                <a:lnTo>
                  <a:pt x="1065" y="243"/>
                </a:lnTo>
                <a:lnTo>
                  <a:pt x="1066" y="243"/>
                </a:lnTo>
                <a:lnTo>
                  <a:pt x="1067" y="243"/>
                </a:lnTo>
                <a:lnTo>
                  <a:pt x="1067" y="243"/>
                </a:lnTo>
                <a:lnTo>
                  <a:pt x="1068" y="243"/>
                </a:lnTo>
                <a:lnTo>
                  <a:pt x="1069" y="243"/>
                </a:lnTo>
                <a:lnTo>
                  <a:pt x="1070" y="243"/>
                </a:lnTo>
                <a:lnTo>
                  <a:pt x="1071" y="243"/>
                </a:lnTo>
                <a:lnTo>
                  <a:pt x="1072" y="243"/>
                </a:lnTo>
                <a:lnTo>
                  <a:pt x="1073" y="243"/>
                </a:lnTo>
                <a:lnTo>
                  <a:pt x="1074" y="243"/>
                </a:lnTo>
                <a:lnTo>
                  <a:pt x="1075" y="244"/>
                </a:lnTo>
                <a:lnTo>
                  <a:pt x="1076" y="244"/>
                </a:lnTo>
                <a:lnTo>
                  <a:pt x="1077" y="245"/>
                </a:lnTo>
                <a:lnTo>
                  <a:pt x="1078" y="245"/>
                </a:lnTo>
                <a:lnTo>
                  <a:pt x="1079" y="245"/>
                </a:lnTo>
                <a:lnTo>
                  <a:pt x="1080" y="246"/>
                </a:lnTo>
                <a:lnTo>
                  <a:pt x="1081" y="246"/>
                </a:lnTo>
                <a:lnTo>
                  <a:pt x="1082" y="246"/>
                </a:lnTo>
                <a:lnTo>
                  <a:pt x="1083" y="245"/>
                </a:lnTo>
                <a:lnTo>
                  <a:pt x="1084" y="246"/>
                </a:lnTo>
                <a:lnTo>
                  <a:pt x="1085" y="246"/>
                </a:lnTo>
                <a:lnTo>
                  <a:pt x="1086" y="246"/>
                </a:lnTo>
                <a:lnTo>
                  <a:pt x="1087" y="247"/>
                </a:lnTo>
                <a:lnTo>
                  <a:pt x="1088" y="247"/>
                </a:lnTo>
                <a:lnTo>
                  <a:pt x="1089" y="248"/>
                </a:lnTo>
                <a:lnTo>
                  <a:pt x="1090" y="247"/>
                </a:lnTo>
                <a:lnTo>
                  <a:pt x="1091" y="247"/>
                </a:lnTo>
                <a:lnTo>
                  <a:pt x="1092" y="247"/>
                </a:lnTo>
                <a:lnTo>
                  <a:pt x="1093" y="247"/>
                </a:lnTo>
                <a:lnTo>
                  <a:pt x="1094" y="248"/>
                </a:lnTo>
                <a:lnTo>
                  <a:pt x="1095" y="248"/>
                </a:lnTo>
                <a:lnTo>
                  <a:pt x="1096" y="248"/>
                </a:lnTo>
                <a:lnTo>
                  <a:pt x="1097" y="248"/>
                </a:lnTo>
                <a:lnTo>
                  <a:pt x="1098" y="248"/>
                </a:lnTo>
                <a:lnTo>
                  <a:pt x="1098" y="248"/>
                </a:lnTo>
                <a:lnTo>
                  <a:pt x="1099" y="248"/>
                </a:lnTo>
                <a:lnTo>
                  <a:pt x="1100" y="248"/>
                </a:lnTo>
                <a:lnTo>
                  <a:pt x="1101" y="247"/>
                </a:lnTo>
                <a:lnTo>
                  <a:pt x="1102" y="247"/>
                </a:lnTo>
                <a:lnTo>
                  <a:pt x="1103" y="247"/>
                </a:lnTo>
                <a:lnTo>
                  <a:pt x="1104" y="247"/>
                </a:lnTo>
                <a:lnTo>
                  <a:pt x="1105" y="246"/>
                </a:lnTo>
                <a:lnTo>
                  <a:pt x="1106" y="236"/>
                </a:lnTo>
                <a:lnTo>
                  <a:pt x="1107" y="226"/>
                </a:lnTo>
                <a:lnTo>
                  <a:pt x="1108" y="229"/>
                </a:lnTo>
                <a:lnTo>
                  <a:pt x="1109" y="231"/>
                </a:lnTo>
                <a:lnTo>
                  <a:pt x="1110" y="232"/>
                </a:lnTo>
                <a:lnTo>
                  <a:pt x="1111" y="230"/>
                </a:lnTo>
                <a:lnTo>
                  <a:pt x="1112" y="229"/>
                </a:lnTo>
                <a:lnTo>
                  <a:pt x="1113" y="229"/>
                </a:lnTo>
                <a:lnTo>
                  <a:pt x="1114" y="229"/>
                </a:lnTo>
                <a:lnTo>
                  <a:pt x="1115" y="229"/>
                </a:lnTo>
                <a:lnTo>
                  <a:pt x="1116" y="228"/>
                </a:lnTo>
                <a:lnTo>
                  <a:pt x="1117" y="228"/>
                </a:lnTo>
                <a:lnTo>
                  <a:pt x="1118" y="228"/>
                </a:lnTo>
                <a:lnTo>
                  <a:pt x="1119" y="227"/>
                </a:lnTo>
                <a:lnTo>
                  <a:pt x="1120" y="227"/>
                </a:lnTo>
                <a:lnTo>
                  <a:pt x="1121" y="226"/>
                </a:lnTo>
                <a:lnTo>
                  <a:pt x="1122" y="226"/>
                </a:lnTo>
                <a:lnTo>
                  <a:pt x="1123" y="227"/>
                </a:lnTo>
                <a:lnTo>
                  <a:pt x="1124" y="226"/>
                </a:lnTo>
                <a:lnTo>
                  <a:pt x="1125" y="227"/>
                </a:lnTo>
                <a:lnTo>
                  <a:pt x="1126" y="227"/>
                </a:lnTo>
                <a:lnTo>
                  <a:pt x="1127" y="226"/>
                </a:lnTo>
                <a:lnTo>
                  <a:pt x="1128" y="227"/>
                </a:lnTo>
                <a:lnTo>
                  <a:pt x="1129" y="227"/>
                </a:lnTo>
                <a:lnTo>
                  <a:pt x="1129" y="227"/>
                </a:lnTo>
                <a:lnTo>
                  <a:pt x="1130" y="227"/>
                </a:lnTo>
                <a:lnTo>
                  <a:pt x="1131" y="227"/>
                </a:lnTo>
                <a:lnTo>
                  <a:pt x="1132" y="227"/>
                </a:lnTo>
                <a:lnTo>
                  <a:pt x="1133" y="227"/>
                </a:lnTo>
                <a:lnTo>
                  <a:pt x="1134" y="227"/>
                </a:lnTo>
                <a:lnTo>
                  <a:pt x="1135" y="227"/>
                </a:lnTo>
                <a:lnTo>
                  <a:pt x="1136" y="228"/>
                </a:lnTo>
                <a:lnTo>
                  <a:pt x="1137" y="228"/>
                </a:lnTo>
                <a:lnTo>
                  <a:pt x="1138" y="228"/>
                </a:lnTo>
                <a:lnTo>
                  <a:pt x="1139" y="228"/>
                </a:lnTo>
                <a:lnTo>
                  <a:pt x="1140" y="229"/>
                </a:lnTo>
                <a:lnTo>
                  <a:pt x="1141" y="229"/>
                </a:lnTo>
                <a:lnTo>
                  <a:pt x="1142" y="229"/>
                </a:lnTo>
                <a:lnTo>
                  <a:pt x="1143" y="229"/>
                </a:lnTo>
                <a:lnTo>
                  <a:pt x="1144" y="229"/>
                </a:lnTo>
                <a:lnTo>
                  <a:pt x="1145" y="229"/>
                </a:lnTo>
                <a:lnTo>
                  <a:pt x="1146" y="229"/>
                </a:lnTo>
                <a:lnTo>
                  <a:pt x="1147" y="229"/>
                </a:lnTo>
                <a:lnTo>
                  <a:pt x="1148" y="229"/>
                </a:lnTo>
                <a:lnTo>
                  <a:pt x="1149" y="229"/>
                </a:lnTo>
                <a:lnTo>
                  <a:pt x="1150" y="230"/>
                </a:lnTo>
                <a:lnTo>
                  <a:pt x="1151" y="230"/>
                </a:lnTo>
                <a:lnTo>
                  <a:pt x="1152" y="231"/>
                </a:lnTo>
                <a:lnTo>
                  <a:pt x="1153" y="235"/>
                </a:lnTo>
                <a:lnTo>
                  <a:pt x="1154" y="234"/>
                </a:lnTo>
                <a:lnTo>
                  <a:pt x="1155" y="232"/>
                </a:lnTo>
                <a:lnTo>
                  <a:pt x="1156" y="231"/>
                </a:lnTo>
                <a:lnTo>
                  <a:pt x="1157" y="230"/>
                </a:lnTo>
                <a:lnTo>
                  <a:pt x="1158" y="231"/>
                </a:lnTo>
                <a:lnTo>
                  <a:pt x="1159" y="245"/>
                </a:lnTo>
                <a:lnTo>
                  <a:pt x="1160" y="245"/>
                </a:lnTo>
                <a:lnTo>
                  <a:pt x="1160" y="246"/>
                </a:lnTo>
                <a:lnTo>
                  <a:pt x="1161" y="245"/>
                </a:lnTo>
                <a:lnTo>
                  <a:pt x="1162" y="246"/>
                </a:lnTo>
                <a:lnTo>
                  <a:pt x="1163" y="246"/>
                </a:lnTo>
                <a:lnTo>
                  <a:pt x="1164" y="246"/>
                </a:lnTo>
                <a:lnTo>
                  <a:pt x="1165" y="246"/>
                </a:lnTo>
                <a:lnTo>
                  <a:pt x="1166" y="246"/>
                </a:lnTo>
                <a:lnTo>
                  <a:pt x="1167" y="246"/>
                </a:lnTo>
                <a:lnTo>
                  <a:pt x="1168" y="246"/>
                </a:lnTo>
                <a:lnTo>
                  <a:pt x="1169" y="246"/>
                </a:lnTo>
                <a:lnTo>
                  <a:pt x="1170" y="246"/>
                </a:lnTo>
                <a:lnTo>
                  <a:pt x="1171" y="246"/>
                </a:lnTo>
                <a:lnTo>
                  <a:pt x="1172" y="246"/>
                </a:lnTo>
                <a:lnTo>
                  <a:pt x="1173" y="246"/>
                </a:lnTo>
                <a:lnTo>
                  <a:pt x="1174" y="246"/>
                </a:lnTo>
                <a:lnTo>
                  <a:pt x="1175" y="245"/>
                </a:lnTo>
                <a:lnTo>
                  <a:pt x="1176" y="245"/>
                </a:lnTo>
                <a:lnTo>
                  <a:pt x="1177" y="246"/>
                </a:lnTo>
                <a:lnTo>
                  <a:pt x="1178" y="245"/>
                </a:lnTo>
                <a:lnTo>
                  <a:pt x="1179" y="245"/>
                </a:lnTo>
                <a:lnTo>
                  <a:pt x="1180" y="245"/>
                </a:lnTo>
                <a:lnTo>
                  <a:pt x="1181" y="244"/>
                </a:lnTo>
                <a:lnTo>
                  <a:pt x="1182" y="244"/>
                </a:lnTo>
                <a:lnTo>
                  <a:pt x="1183" y="244"/>
                </a:lnTo>
                <a:lnTo>
                  <a:pt x="1184" y="244"/>
                </a:lnTo>
                <a:lnTo>
                  <a:pt x="1185" y="243"/>
                </a:lnTo>
                <a:lnTo>
                  <a:pt x="1186" y="243"/>
                </a:lnTo>
                <a:lnTo>
                  <a:pt x="1187" y="243"/>
                </a:lnTo>
                <a:lnTo>
                  <a:pt x="1188" y="243"/>
                </a:lnTo>
                <a:lnTo>
                  <a:pt x="1189" y="243"/>
                </a:lnTo>
                <a:lnTo>
                  <a:pt x="1190" y="243"/>
                </a:lnTo>
                <a:lnTo>
                  <a:pt x="1191" y="247"/>
                </a:lnTo>
                <a:lnTo>
                  <a:pt x="1191" y="250"/>
                </a:lnTo>
                <a:lnTo>
                  <a:pt x="1192" y="251"/>
                </a:lnTo>
                <a:lnTo>
                  <a:pt x="1193" y="251"/>
                </a:lnTo>
                <a:lnTo>
                  <a:pt x="1194" y="251"/>
                </a:lnTo>
                <a:lnTo>
                  <a:pt x="1195" y="251"/>
                </a:lnTo>
                <a:lnTo>
                  <a:pt x="1196" y="251"/>
                </a:lnTo>
                <a:lnTo>
                  <a:pt x="1197" y="251"/>
                </a:lnTo>
                <a:lnTo>
                  <a:pt x="1198" y="251"/>
                </a:lnTo>
                <a:lnTo>
                  <a:pt x="1199" y="251"/>
                </a:lnTo>
                <a:lnTo>
                  <a:pt x="1200" y="251"/>
                </a:lnTo>
                <a:lnTo>
                  <a:pt x="1201" y="250"/>
                </a:lnTo>
                <a:lnTo>
                  <a:pt x="1202" y="249"/>
                </a:lnTo>
                <a:lnTo>
                  <a:pt x="1203" y="249"/>
                </a:lnTo>
                <a:lnTo>
                  <a:pt x="1204" y="249"/>
                </a:lnTo>
                <a:lnTo>
                  <a:pt x="1205" y="248"/>
                </a:lnTo>
                <a:lnTo>
                  <a:pt x="1206" y="247"/>
                </a:lnTo>
                <a:lnTo>
                  <a:pt x="1207" y="246"/>
                </a:lnTo>
                <a:lnTo>
                  <a:pt x="1208" y="247"/>
                </a:lnTo>
                <a:lnTo>
                  <a:pt x="1209" y="248"/>
                </a:lnTo>
                <a:lnTo>
                  <a:pt x="1210" y="250"/>
                </a:lnTo>
                <a:lnTo>
                  <a:pt x="1211" y="251"/>
                </a:lnTo>
                <a:lnTo>
                  <a:pt x="1212" y="252"/>
                </a:lnTo>
                <a:lnTo>
                  <a:pt x="1213" y="252"/>
                </a:lnTo>
                <a:lnTo>
                  <a:pt x="1214" y="251"/>
                </a:lnTo>
                <a:lnTo>
                  <a:pt x="1215" y="245"/>
                </a:lnTo>
                <a:lnTo>
                  <a:pt x="1216" y="245"/>
                </a:lnTo>
                <a:lnTo>
                  <a:pt x="1217" y="245"/>
                </a:lnTo>
                <a:lnTo>
                  <a:pt x="1218" y="245"/>
                </a:lnTo>
                <a:lnTo>
                  <a:pt x="1219" y="245"/>
                </a:lnTo>
                <a:lnTo>
                  <a:pt x="1220" y="245"/>
                </a:lnTo>
                <a:lnTo>
                  <a:pt x="1221" y="245"/>
                </a:lnTo>
                <a:lnTo>
                  <a:pt x="1222" y="245"/>
                </a:lnTo>
                <a:lnTo>
                  <a:pt x="1222" y="245"/>
                </a:lnTo>
                <a:lnTo>
                  <a:pt x="1223" y="245"/>
                </a:lnTo>
                <a:lnTo>
                  <a:pt x="1224" y="245"/>
                </a:lnTo>
                <a:lnTo>
                  <a:pt x="1225" y="245"/>
                </a:lnTo>
                <a:lnTo>
                  <a:pt x="1226" y="245"/>
                </a:lnTo>
                <a:lnTo>
                  <a:pt x="1227" y="245"/>
                </a:lnTo>
                <a:lnTo>
                  <a:pt x="1228" y="245"/>
                </a:lnTo>
                <a:lnTo>
                  <a:pt x="1229" y="246"/>
                </a:lnTo>
                <a:lnTo>
                  <a:pt x="1230" y="246"/>
                </a:lnTo>
                <a:lnTo>
                  <a:pt x="1231" y="245"/>
                </a:lnTo>
                <a:lnTo>
                  <a:pt x="1232" y="245"/>
                </a:lnTo>
                <a:lnTo>
                  <a:pt x="1233" y="245"/>
                </a:lnTo>
                <a:lnTo>
                  <a:pt x="1234" y="245"/>
                </a:lnTo>
                <a:lnTo>
                  <a:pt x="1235" y="245"/>
                </a:lnTo>
                <a:lnTo>
                  <a:pt x="1236" y="245"/>
                </a:lnTo>
                <a:lnTo>
                  <a:pt x="1237" y="245"/>
                </a:lnTo>
                <a:lnTo>
                  <a:pt x="1238" y="245"/>
                </a:lnTo>
                <a:lnTo>
                  <a:pt x="1239" y="246"/>
                </a:lnTo>
                <a:lnTo>
                  <a:pt x="1240" y="246"/>
                </a:lnTo>
                <a:lnTo>
                  <a:pt x="1241" y="246"/>
                </a:lnTo>
                <a:lnTo>
                  <a:pt x="1242" y="246"/>
                </a:lnTo>
                <a:lnTo>
                  <a:pt x="1243" y="246"/>
                </a:lnTo>
                <a:lnTo>
                  <a:pt x="1244" y="246"/>
                </a:lnTo>
                <a:lnTo>
                  <a:pt x="1245" y="246"/>
                </a:lnTo>
                <a:lnTo>
                  <a:pt x="1246" y="247"/>
                </a:lnTo>
                <a:lnTo>
                  <a:pt x="1247" y="247"/>
                </a:lnTo>
                <a:lnTo>
                  <a:pt x="1248" y="247"/>
                </a:lnTo>
                <a:lnTo>
                  <a:pt x="1249" y="247"/>
                </a:lnTo>
                <a:lnTo>
                  <a:pt x="1250" y="247"/>
                </a:lnTo>
                <a:lnTo>
                  <a:pt x="1251" y="247"/>
                </a:lnTo>
                <a:lnTo>
                  <a:pt x="1252" y="247"/>
                </a:lnTo>
                <a:lnTo>
                  <a:pt x="1253" y="246"/>
                </a:lnTo>
                <a:lnTo>
                  <a:pt x="1253" y="245"/>
                </a:lnTo>
                <a:lnTo>
                  <a:pt x="1254" y="243"/>
                </a:lnTo>
                <a:lnTo>
                  <a:pt x="1255" y="242"/>
                </a:lnTo>
                <a:lnTo>
                  <a:pt x="1256" y="241"/>
                </a:lnTo>
                <a:lnTo>
                  <a:pt x="1257" y="240"/>
                </a:lnTo>
                <a:lnTo>
                  <a:pt x="1258" y="250"/>
                </a:lnTo>
                <a:lnTo>
                  <a:pt x="1259" y="250"/>
                </a:lnTo>
                <a:lnTo>
                  <a:pt x="1260" y="250"/>
                </a:lnTo>
                <a:lnTo>
                  <a:pt x="1261" y="250"/>
                </a:lnTo>
                <a:lnTo>
                  <a:pt x="1262" y="251"/>
                </a:lnTo>
                <a:lnTo>
                  <a:pt x="1263" y="251"/>
                </a:lnTo>
                <a:lnTo>
                  <a:pt x="1264" y="251"/>
                </a:lnTo>
                <a:lnTo>
                  <a:pt x="1265" y="251"/>
                </a:lnTo>
                <a:lnTo>
                  <a:pt x="1266" y="251"/>
                </a:lnTo>
                <a:lnTo>
                  <a:pt x="1267" y="251"/>
                </a:lnTo>
                <a:lnTo>
                  <a:pt x="1268" y="250"/>
                </a:lnTo>
                <a:lnTo>
                  <a:pt x="1269" y="250"/>
                </a:lnTo>
                <a:lnTo>
                  <a:pt x="1270" y="250"/>
                </a:lnTo>
                <a:lnTo>
                  <a:pt x="1271" y="250"/>
                </a:lnTo>
                <a:lnTo>
                  <a:pt x="1272" y="250"/>
                </a:lnTo>
                <a:lnTo>
                  <a:pt x="1273" y="250"/>
                </a:lnTo>
                <a:lnTo>
                  <a:pt x="1274" y="250"/>
                </a:lnTo>
                <a:lnTo>
                  <a:pt x="1275" y="249"/>
                </a:lnTo>
                <a:lnTo>
                  <a:pt x="1276" y="249"/>
                </a:lnTo>
                <a:lnTo>
                  <a:pt x="1277" y="249"/>
                </a:lnTo>
                <a:lnTo>
                  <a:pt x="1278" y="249"/>
                </a:lnTo>
                <a:lnTo>
                  <a:pt x="1279" y="249"/>
                </a:lnTo>
                <a:lnTo>
                  <a:pt x="1280" y="248"/>
                </a:lnTo>
                <a:lnTo>
                  <a:pt x="1281" y="248"/>
                </a:lnTo>
                <a:lnTo>
                  <a:pt x="1282" y="248"/>
                </a:lnTo>
                <a:lnTo>
                  <a:pt x="1283" y="248"/>
                </a:lnTo>
                <a:lnTo>
                  <a:pt x="1284" y="247"/>
                </a:lnTo>
                <a:lnTo>
                  <a:pt x="1285" y="247"/>
                </a:lnTo>
                <a:lnTo>
                  <a:pt x="1285" y="247"/>
                </a:lnTo>
                <a:lnTo>
                  <a:pt x="1286" y="247"/>
                </a:lnTo>
                <a:lnTo>
                  <a:pt x="1287" y="247"/>
                </a:lnTo>
                <a:lnTo>
                  <a:pt x="1288" y="246"/>
                </a:lnTo>
                <a:lnTo>
                  <a:pt x="1289" y="246"/>
                </a:lnTo>
                <a:lnTo>
                  <a:pt x="1290" y="246"/>
                </a:lnTo>
                <a:lnTo>
                  <a:pt x="1291" y="246"/>
                </a:lnTo>
                <a:lnTo>
                  <a:pt x="1292" y="246"/>
                </a:lnTo>
                <a:lnTo>
                  <a:pt x="1293" y="246"/>
                </a:lnTo>
                <a:lnTo>
                  <a:pt x="1294" y="246"/>
                </a:lnTo>
                <a:lnTo>
                  <a:pt x="1295" y="245"/>
                </a:lnTo>
                <a:lnTo>
                  <a:pt x="1296" y="246"/>
                </a:lnTo>
                <a:lnTo>
                  <a:pt x="1297" y="246"/>
                </a:lnTo>
                <a:lnTo>
                  <a:pt x="1298" y="246"/>
                </a:lnTo>
                <a:lnTo>
                  <a:pt x="1299" y="246"/>
                </a:lnTo>
                <a:lnTo>
                  <a:pt x="1300" y="246"/>
                </a:lnTo>
                <a:lnTo>
                  <a:pt x="1301" y="245"/>
                </a:lnTo>
                <a:lnTo>
                  <a:pt x="1302" y="245"/>
                </a:lnTo>
                <a:lnTo>
                  <a:pt x="1303" y="245"/>
                </a:lnTo>
                <a:lnTo>
                  <a:pt x="1304" y="245"/>
                </a:lnTo>
                <a:lnTo>
                  <a:pt x="1305" y="244"/>
                </a:lnTo>
                <a:lnTo>
                  <a:pt x="1306" y="243"/>
                </a:lnTo>
                <a:lnTo>
                  <a:pt x="1307" y="243"/>
                </a:lnTo>
                <a:lnTo>
                  <a:pt x="1308" y="243"/>
                </a:lnTo>
                <a:lnTo>
                  <a:pt x="1309" y="243"/>
                </a:lnTo>
                <a:lnTo>
                  <a:pt x="1310" y="243"/>
                </a:lnTo>
                <a:lnTo>
                  <a:pt x="1311" y="243"/>
                </a:lnTo>
                <a:lnTo>
                  <a:pt x="1312" y="243"/>
                </a:lnTo>
                <a:lnTo>
                  <a:pt x="1313" y="244"/>
                </a:lnTo>
                <a:lnTo>
                  <a:pt x="1314" y="246"/>
                </a:lnTo>
                <a:lnTo>
                  <a:pt x="1315" y="245"/>
                </a:lnTo>
                <a:lnTo>
                  <a:pt x="1316" y="246"/>
                </a:lnTo>
                <a:lnTo>
                  <a:pt x="1316" y="246"/>
                </a:lnTo>
                <a:lnTo>
                  <a:pt x="1317" y="245"/>
                </a:lnTo>
                <a:lnTo>
                  <a:pt x="1318" y="245"/>
                </a:lnTo>
                <a:lnTo>
                  <a:pt x="1319" y="245"/>
                </a:lnTo>
                <a:lnTo>
                  <a:pt x="1320" y="245"/>
                </a:lnTo>
                <a:lnTo>
                  <a:pt x="1321" y="245"/>
                </a:lnTo>
                <a:lnTo>
                  <a:pt x="1322" y="245"/>
                </a:lnTo>
                <a:lnTo>
                  <a:pt x="1323" y="245"/>
                </a:lnTo>
                <a:lnTo>
                  <a:pt x="1324" y="245"/>
                </a:lnTo>
                <a:lnTo>
                  <a:pt x="1325" y="245"/>
                </a:lnTo>
                <a:lnTo>
                  <a:pt x="1326" y="245"/>
                </a:lnTo>
                <a:lnTo>
                  <a:pt x="1327" y="245"/>
                </a:lnTo>
                <a:lnTo>
                  <a:pt x="1328" y="245"/>
                </a:lnTo>
                <a:lnTo>
                  <a:pt x="1329" y="245"/>
                </a:lnTo>
                <a:lnTo>
                  <a:pt x="1330" y="245"/>
                </a:lnTo>
                <a:lnTo>
                  <a:pt x="1331" y="245"/>
                </a:lnTo>
                <a:lnTo>
                  <a:pt x="1332" y="245"/>
                </a:lnTo>
                <a:lnTo>
                  <a:pt x="1333" y="245"/>
                </a:lnTo>
                <a:lnTo>
                  <a:pt x="1334" y="245"/>
                </a:lnTo>
                <a:lnTo>
                  <a:pt x="1335" y="245"/>
                </a:lnTo>
                <a:lnTo>
                  <a:pt x="1336" y="245"/>
                </a:lnTo>
                <a:lnTo>
                  <a:pt x="1337" y="245"/>
                </a:lnTo>
                <a:lnTo>
                  <a:pt x="1338" y="245"/>
                </a:lnTo>
                <a:lnTo>
                  <a:pt x="1339" y="245"/>
                </a:lnTo>
                <a:lnTo>
                  <a:pt x="1340" y="246"/>
                </a:lnTo>
                <a:lnTo>
                  <a:pt x="1341" y="246"/>
                </a:lnTo>
                <a:lnTo>
                  <a:pt x="1342" y="246"/>
                </a:lnTo>
                <a:lnTo>
                  <a:pt x="1343" y="246"/>
                </a:lnTo>
                <a:lnTo>
                  <a:pt x="1344" y="246"/>
                </a:lnTo>
                <a:lnTo>
                  <a:pt x="1345" y="247"/>
                </a:lnTo>
                <a:lnTo>
                  <a:pt x="1346" y="247"/>
                </a:lnTo>
                <a:lnTo>
                  <a:pt x="1347" y="247"/>
                </a:lnTo>
                <a:lnTo>
                  <a:pt x="1347" y="247"/>
                </a:lnTo>
                <a:lnTo>
                  <a:pt x="1348" y="247"/>
                </a:lnTo>
                <a:lnTo>
                  <a:pt x="1350" y="247"/>
                </a:lnTo>
                <a:lnTo>
                  <a:pt x="1351" y="247"/>
                </a:lnTo>
                <a:lnTo>
                  <a:pt x="1352" y="247"/>
                </a:lnTo>
                <a:lnTo>
                  <a:pt x="1353" y="247"/>
                </a:lnTo>
                <a:lnTo>
                  <a:pt x="1354" y="247"/>
                </a:lnTo>
                <a:lnTo>
                  <a:pt x="1355" y="246"/>
                </a:lnTo>
                <a:lnTo>
                  <a:pt x="1355" y="244"/>
                </a:lnTo>
                <a:lnTo>
                  <a:pt x="1356" y="241"/>
                </a:lnTo>
                <a:lnTo>
                  <a:pt x="1357" y="240"/>
                </a:lnTo>
                <a:lnTo>
                  <a:pt x="1358" y="239"/>
                </a:lnTo>
                <a:lnTo>
                  <a:pt x="1359" y="241"/>
                </a:lnTo>
                <a:lnTo>
                  <a:pt x="1360" y="243"/>
                </a:lnTo>
                <a:lnTo>
                  <a:pt x="1361" y="243"/>
                </a:lnTo>
                <a:lnTo>
                  <a:pt x="1362" y="244"/>
                </a:lnTo>
                <a:lnTo>
                  <a:pt x="1363" y="244"/>
                </a:lnTo>
                <a:lnTo>
                  <a:pt x="1364" y="244"/>
                </a:lnTo>
                <a:lnTo>
                  <a:pt x="1365" y="244"/>
                </a:lnTo>
                <a:lnTo>
                  <a:pt x="1366" y="245"/>
                </a:lnTo>
                <a:lnTo>
                  <a:pt x="1367" y="245"/>
                </a:lnTo>
                <a:lnTo>
                  <a:pt x="1368" y="245"/>
                </a:lnTo>
                <a:lnTo>
                  <a:pt x="1369" y="245"/>
                </a:lnTo>
                <a:lnTo>
                  <a:pt x="1370" y="245"/>
                </a:lnTo>
                <a:lnTo>
                  <a:pt x="1371" y="245"/>
                </a:lnTo>
                <a:lnTo>
                  <a:pt x="1372" y="245"/>
                </a:lnTo>
                <a:lnTo>
                  <a:pt x="1373" y="245"/>
                </a:lnTo>
                <a:lnTo>
                  <a:pt x="1374" y="245"/>
                </a:lnTo>
                <a:lnTo>
                  <a:pt x="1375" y="245"/>
                </a:lnTo>
                <a:lnTo>
                  <a:pt x="1376" y="245"/>
                </a:lnTo>
                <a:lnTo>
                  <a:pt x="1377" y="245"/>
                </a:lnTo>
                <a:lnTo>
                  <a:pt x="1378" y="245"/>
                </a:lnTo>
                <a:lnTo>
                  <a:pt x="1379" y="245"/>
                </a:lnTo>
                <a:lnTo>
                  <a:pt x="1380" y="245"/>
                </a:lnTo>
                <a:lnTo>
                  <a:pt x="1381" y="244"/>
                </a:lnTo>
                <a:lnTo>
                  <a:pt x="1382" y="244"/>
                </a:lnTo>
                <a:lnTo>
                  <a:pt x="1383" y="243"/>
                </a:lnTo>
                <a:lnTo>
                  <a:pt x="1384" y="243"/>
                </a:lnTo>
                <a:lnTo>
                  <a:pt x="1385" y="243"/>
                </a:lnTo>
                <a:lnTo>
                  <a:pt x="1386" y="243"/>
                </a:lnTo>
                <a:lnTo>
                  <a:pt x="1386" y="243"/>
                </a:lnTo>
                <a:lnTo>
                  <a:pt x="1387" y="243"/>
                </a:lnTo>
                <a:lnTo>
                  <a:pt x="1388" y="243"/>
                </a:lnTo>
                <a:lnTo>
                  <a:pt x="1389" y="242"/>
                </a:lnTo>
                <a:lnTo>
                  <a:pt x="1390" y="242"/>
                </a:lnTo>
                <a:lnTo>
                  <a:pt x="1391" y="242"/>
                </a:lnTo>
                <a:lnTo>
                  <a:pt x="1392" y="243"/>
                </a:lnTo>
                <a:lnTo>
                  <a:pt x="1393" y="244"/>
                </a:lnTo>
                <a:lnTo>
                  <a:pt x="1394" y="244"/>
                </a:lnTo>
                <a:lnTo>
                  <a:pt x="1395" y="244"/>
                </a:lnTo>
                <a:lnTo>
                  <a:pt x="1396" y="244"/>
                </a:lnTo>
                <a:lnTo>
                  <a:pt x="1397" y="244"/>
                </a:lnTo>
                <a:lnTo>
                  <a:pt x="1398" y="244"/>
                </a:lnTo>
                <a:lnTo>
                  <a:pt x="1399" y="244"/>
                </a:lnTo>
                <a:lnTo>
                  <a:pt x="1400" y="244"/>
                </a:lnTo>
                <a:lnTo>
                  <a:pt x="1401" y="243"/>
                </a:lnTo>
                <a:lnTo>
                  <a:pt x="1402" y="242"/>
                </a:lnTo>
                <a:lnTo>
                  <a:pt x="1403" y="242"/>
                </a:lnTo>
                <a:lnTo>
                  <a:pt x="1404" y="241"/>
                </a:lnTo>
                <a:lnTo>
                  <a:pt x="1405" y="241"/>
                </a:lnTo>
                <a:lnTo>
                  <a:pt x="1406" y="241"/>
                </a:lnTo>
                <a:lnTo>
                  <a:pt x="1407" y="242"/>
                </a:lnTo>
                <a:lnTo>
                  <a:pt x="1408" y="242"/>
                </a:lnTo>
                <a:lnTo>
                  <a:pt x="1409" y="242"/>
                </a:lnTo>
                <a:lnTo>
                  <a:pt x="1410" y="242"/>
                </a:lnTo>
                <a:lnTo>
                  <a:pt x="1411" y="242"/>
                </a:lnTo>
                <a:lnTo>
                  <a:pt x="1412" y="241"/>
                </a:lnTo>
                <a:lnTo>
                  <a:pt x="1413" y="239"/>
                </a:lnTo>
                <a:lnTo>
                  <a:pt x="1414" y="239"/>
                </a:lnTo>
                <a:lnTo>
                  <a:pt x="1415" y="236"/>
                </a:lnTo>
                <a:lnTo>
                  <a:pt x="1416" y="238"/>
                </a:lnTo>
                <a:lnTo>
                  <a:pt x="1417" y="240"/>
                </a:lnTo>
                <a:lnTo>
                  <a:pt x="1417" y="240"/>
                </a:lnTo>
                <a:lnTo>
                  <a:pt x="1418" y="239"/>
                </a:lnTo>
                <a:lnTo>
                  <a:pt x="1419" y="239"/>
                </a:lnTo>
                <a:lnTo>
                  <a:pt x="1420" y="240"/>
                </a:lnTo>
                <a:lnTo>
                  <a:pt x="1421" y="240"/>
                </a:lnTo>
                <a:lnTo>
                  <a:pt x="1422" y="240"/>
                </a:lnTo>
                <a:lnTo>
                  <a:pt x="1423" y="240"/>
                </a:lnTo>
                <a:lnTo>
                  <a:pt x="1424" y="241"/>
                </a:lnTo>
                <a:lnTo>
                  <a:pt x="1425" y="240"/>
                </a:lnTo>
                <a:lnTo>
                  <a:pt x="1426" y="240"/>
                </a:lnTo>
                <a:lnTo>
                  <a:pt x="1427" y="241"/>
                </a:lnTo>
                <a:lnTo>
                  <a:pt x="1428" y="241"/>
                </a:lnTo>
                <a:lnTo>
                  <a:pt x="1429" y="241"/>
                </a:lnTo>
                <a:lnTo>
                  <a:pt x="1430" y="241"/>
                </a:lnTo>
                <a:lnTo>
                  <a:pt x="1431" y="241"/>
                </a:lnTo>
                <a:lnTo>
                  <a:pt x="1432" y="241"/>
                </a:lnTo>
                <a:lnTo>
                  <a:pt x="1433" y="241"/>
                </a:lnTo>
                <a:lnTo>
                  <a:pt x="1434" y="241"/>
                </a:lnTo>
                <a:lnTo>
                  <a:pt x="1435" y="241"/>
                </a:lnTo>
                <a:lnTo>
                  <a:pt x="1436" y="241"/>
                </a:lnTo>
                <a:lnTo>
                  <a:pt x="1437" y="241"/>
                </a:lnTo>
                <a:lnTo>
                  <a:pt x="1438" y="241"/>
                </a:lnTo>
                <a:lnTo>
                  <a:pt x="1439" y="242"/>
                </a:lnTo>
                <a:lnTo>
                  <a:pt x="1440" y="242"/>
                </a:lnTo>
                <a:lnTo>
                  <a:pt x="1441" y="242"/>
                </a:lnTo>
                <a:lnTo>
                  <a:pt x="1442" y="242"/>
                </a:lnTo>
                <a:lnTo>
                  <a:pt x="1443" y="242"/>
                </a:lnTo>
                <a:lnTo>
                  <a:pt x="1444" y="242"/>
                </a:lnTo>
                <a:lnTo>
                  <a:pt x="1445" y="243"/>
                </a:lnTo>
                <a:lnTo>
                  <a:pt x="1446" y="243"/>
                </a:lnTo>
                <a:lnTo>
                  <a:pt x="1447" y="243"/>
                </a:lnTo>
                <a:lnTo>
                  <a:pt x="1448" y="243"/>
                </a:lnTo>
                <a:lnTo>
                  <a:pt x="1448" y="244"/>
                </a:lnTo>
                <a:lnTo>
                  <a:pt x="1449" y="244"/>
                </a:lnTo>
                <a:lnTo>
                  <a:pt x="1450" y="244"/>
                </a:lnTo>
                <a:lnTo>
                  <a:pt x="1451" y="245"/>
                </a:lnTo>
                <a:lnTo>
                  <a:pt x="1452" y="245"/>
                </a:lnTo>
                <a:lnTo>
                  <a:pt x="1453" y="245"/>
                </a:lnTo>
                <a:lnTo>
                  <a:pt x="1454" y="245"/>
                </a:lnTo>
                <a:lnTo>
                  <a:pt x="1455" y="245"/>
                </a:lnTo>
                <a:lnTo>
                  <a:pt x="1456" y="245"/>
                </a:lnTo>
                <a:lnTo>
                  <a:pt x="1457" y="244"/>
                </a:lnTo>
                <a:lnTo>
                  <a:pt x="1458" y="242"/>
                </a:lnTo>
                <a:lnTo>
                  <a:pt x="1459" y="240"/>
                </a:lnTo>
                <a:lnTo>
                  <a:pt x="1460" y="240"/>
                </a:lnTo>
                <a:lnTo>
                  <a:pt x="1461" y="239"/>
                </a:lnTo>
                <a:lnTo>
                  <a:pt x="1462" y="240"/>
                </a:lnTo>
                <a:lnTo>
                  <a:pt x="1463" y="244"/>
                </a:lnTo>
                <a:lnTo>
                  <a:pt x="1464" y="246"/>
                </a:lnTo>
                <a:lnTo>
                  <a:pt x="1465" y="246"/>
                </a:lnTo>
                <a:lnTo>
                  <a:pt x="1466" y="246"/>
                </a:lnTo>
                <a:lnTo>
                  <a:pt x="1467" y="246"/>
                </a:lnTo>
                <a:lnTo>
                  <a:pt x="1468" y="246"/>
                </a:lnTo>
                <a:lnTo>
                  <a:pt x="1469" y="246"/>
                </a:lnTo>
                <a:lnTo>
                  <a:pt x="1470" y="246"/>
                </a:lnTo>
                <a:lnTo>
                  <a:pt x="1471" y="246"/>
                </a:lnTo>
                <a:lnTo>
                  <a:pt x="1472" y="246"/>
                </a:lnTo>
                <a:lnTo>
                  <a:pt x="1473" y="246"/>
                </a:lnTo>
                <a:lnTo>
                  <a:pt x="1474" y="246"/>
                </a:lnTo>
                <a:lnTo>
                  <a:pt x="1475" y="246"/>
                </a:lnTo>
                <a:lnTo>
                  <a:pt x="1476" y="246"/>
                </a:lnTo>
                <a:lnTo>
                  <a:pt x="1477" y="246"/>
                </a:lnTo>
                <a:lnTo>
                  <a:pt x="1478" y="246"/>
                </a:lnTo>
                <a:lnTo>
                  <a:pt x="1479" y="246"/>
                </a:lnTo>
                <a:lnTo>
                  <a:pt x="1479" y="246"/>
                </a:lnTo>
                <a:lnTo>
                  <a:pt x="1480" y="246"/>
                </a:lnTo>
                <a:lnTo>
                  <a:pt x="1481" y="246"/>
                </a:lnTo>
                <a:lnTo>
                  <a:pt x="1482" y="246"/>
                </a:lnTo>
                <a:lnTo>
                  <a:pt x="1483" y="245"/>
                </a:lnTo>
                <a:lnTo>
                  <a:pt x="1484" y="245"/>
                </a:lnTo>
                <a:lnTo>
                  <a:pt x="1485" y="245"/>
                </a:lnTo>
                <a:lnTo>
                  <a:pt x="1486" y="245"/>
                </a:lnTo>
                <a:lnTo>
                  <a:pt x="1487" y="245"/>
                </a:lnTo>
                <a:lnTo>
                  <a:pt x="1488" y="245"/>
                </a:lnTo>
                <a:lnTo>
                  <a:pt x="1489" y="244"/>
                </a:lnTo>
                <a:lnTo>
                  <a:pt x="1490" y="244"/>
                </a:lnTo>
                <a:lnTo>
                  <a:pt x="1491" y="244"/>
                </a:lnTo>
                <a:lnTo>
                  <a:pt x="1492" y="244"/>
                </a:lnTo>
                <a:lnTo>
                  <a:pt x="1493" y="244"/>
                </a:lnTo>
                <a:lnTo>
                  <a:pt x="1494" y="245"/>
                </a:lnTo>
                <a:lnTo>
                  <a:pt x="1495" y="245"/>
                </a:lnTo>
                <a:lnTo>
                  <a:pt x="1496" y="247"/>
                </a:lnTo>
                <a:lnTo>
                  <a:pt x="1497" y="248"/>
                </a:lnTo>
                <a:lnTo>
                  <a:pt x="1498" y="248"/>
                </a:lnTo>
                <a:lnTo>
                  <a:pt x="1499" y="248"/>
                </a:lnTo>
                <a:lnTo>
                  <a:pt x="1500" y="248"/>
                </a:lnTo>
                <a:lnTo>
                  <a:pt x="1501" y="248"/>
                </a:lnTo>
                <a:lnTo>
                  <a:pt x="1502" y="247"/>
                </a:lnTo>
                <a:lnTo>
                  <a:pt x="1503" y="247"/>
                </a:lnTo>
                <a:lnTo>
                  <a:pt x="1504" y="247"/>
                </a:lnTo>
                <a:lnTo>
                  <a:pt x="1505" y="247"/>
                </a:lnTo>
                <a:lnTo>
                  <a:pt x="1506" y="247"/>
                </a:lnTo>
                <a:lnTo>
                  <a:pt x="1507" y="247"/>
                </a:lnTo>
                <a:lnTo>
                  <a:pt x="1508" y="247"/>
                </a:lnTo>
                <a:lnTo>
                  <a:pt x="1509" y="247"/>
                </a:lnTo>
                <a:lnTo>
                  <a:pt x="1510" y="247"/>
                </a:lnTo>
                <a:lnTo>
                  <a:pt x="1511" y="246"/>
                </a:lnTo>
                <a:lnTo>
                  <a:pt x="1511" y="246"/>
                </a:lnTo>
                <a:lnTo>
                  <a:pt x="1512" y="246"/>
                </a:lnTo>
                <a:lnTo>
                  <a:pt x="1513" y="246"/>
                </a:lnTo>
                <a:lnTo>
                  <a:pt x="1514" y="240"/>
                </a:lnTo>
                <a:lnTo>
                  <a:pt x="1515" y="240"/>
                </a:lnTo>
                <a:lnTo>
                  <a:pt x="1516" y="239"/>
                </a:lnTo>
                <a:lnTo>
                  <a:pt x="1517" y="241"/>
                </a:lnTo>
                <a:lnTo>
                  <a:pt x="1518" y="243"/>
                </a:lnTo>
                <a:lnTo>
                  <a:pt x="1519" y="244"/>
                </a:lnTo>
                <a:lnTo>
                  <a:pt x="1520" y="244"/>
                </a:lnTo>
                <a:lnTo>
                  <a:pt x="1521" y="245"/>
                </a:lnTo>
                <a:lnTo>
                  <a:pt x="1522" y="244"/>
                </a:lnTo>
                <a:lnTo>
                  <a:pt x="1523" y="245"/>
                </a:lnTo>
                <a:lnTo>
                  <a:pt x="1524" y="245"/>
                </a:lnTo>
                <a:lnTo>
                  <a:pt x="1525" y="245"/>
                </a:lnTo>
                <a:lnTo>
                  <a:pt x="1526" y="245"/>
                </a:lnTo>
                <a:lnTo>
                  <a:pt x="1527" y="245"/>
                </a:lnTo>
                <a:lnTo>
                  <a:pt x="1528" y="245"/>
                </a:lnTo>
                <a:lnTo>
                  <a:pt x="1529" y="246"/>
                </a:lnTo>
                <a:lnTo>
                  <a:pt x="1530" y="246"/>
                </a:lnTo>
                <a:lnTo>
                  <a:pt x="1531" y="246"/>
                </a:lnTo>
                <a:lnTo>
                  <a:pt x="1532" y="246"/>
                </a:lnTo>
                <a:lnTo>
                  <a:pt x="1533" y="246"/>
                </a:lnTo>
                <a:lnTo>
                  <a:pt x="1534" y="246"/>
                </a:lnTo>
                <a:lnTo>
                  <a:pt x="1535" y="246"/>
                </a:lnTo>
                <a:lnTo>
                  <a:pt x="1536" y="246"/>
                </a:lnTo>
                <a:lnTo>
                  <a:pt x="1537" y="246"/>
                </a:lnTo>
                <a:lnTo>
                  <a:pt x="1538" y="246"/>
                </a:lnTo>
                <a:lnTo>
                  <a:pt x="1539" y="246"/>
                </a:lnTo>
                <a:lnTo>
                  <a:pt x="1540" y="246"/>
                </a:lnTo>
                <a:lnTo>
                  <a:pt x="1541" y="246"/>
                </a:lnTo>
                <a:lnTo>
                  <a:pt x="1542" y="246"/>
                </a:lnTo>
                <a:lnTo>
                  <a:pt x="1542" y="247"/>
                </a:lnTo>
                <a:lnTo>
                  <a:pt x="1543" y="247"/>
                </a:lnTo>
                <a:lnTo>
                  <a:pt x="1544" y="247"/>
                </a:lnTo>
                <a:lnTo>
                  <a:pt x="1545" y="247"/>
                </a:lnTo>
                <a:lnTo>
                  <a:pt x="1546" y="247"/>
                </a:lnTo>
                <a:lnTo>
                  <a:pt x="1547" y="248"/>
                </a:lnTo>
                <a:lnTo>
                  <a:pt x="1548" y="248"/>
                </a:lnTo>
                <a:lnTo>
                  <a:pt x="1549" y="248"/>
                </a:lnTo>
                <a:lnTo>
                  <a:pt x="1550" y="248"/>
                </a:lnTo>
                <a:lnTo>
                  <a:pt x="1551" y="249"/>
                </a:lnTo>
                <a:lnTo>
                  <a:pt x="1552" y="249"/>
                </a:lnTo>
                <a:lnTo>
                  <a:pt x="1553" y="249"/>
                </a:lnTo>
                <a:lnTo>
                  <a:pt x="1554" y="249"/>
                </a:lnTo>
                <a:lnTo>
                  <a:pt x="1555" y="250"/>
                </a:lnTo>
                <a:lnTo>
                  <a:pt x="1556" y="250"/>
                </a:lnTo>
                <a:lnTo>
                  <a:pt x="1557" y="250"/>
                </a:lnTo>
                <a:lnTo>
                  <a:pt x="1558" y="250"/>
                </a:lnTo>
                <a:lnTo>
                  <a:pt x="1559" y="250"/>
                </a:lnTo>
                <a:lnTo>
                  <a:pt x="1560" y="251"/>
                </a:lnTo>
                <a:lnTo>
                  <a:pt x="1561" y="250"/>
                </a:lnTo>
                <a:lnTo>
                  <a:pt x="1562" y="249"/>
                </a:lnTo>
                <a:lnTo>
                  <a:pt x="1563" y="247"/>
                </a:lnTo>
                <a:lnTo>
                  <a:pt x="1564" y="246"/>
                </a:lnTo>
                <a:lnTo>
                  <a:pt x="1565" y="247"/>
                </a:lnTo>
                <a:lnTo>
                  <a:pt x="1566" y="247"/>
                </a:lnTo>
                <a:lnTo>
                  <a:pt x="1567" y="248"/>
                </a:lnTo>
                <a:lnTo>
                  <a:pt x="1568" y="249"/>
                </a:lnTo>
                <a:lnTo>
                  <a:pt x="1569" y="248"/>
                </a:lnTo>
                <a:lnTo>
                  <a:pt x="1570" y="248"/>
                </a:lnTo>
                <a:lnTo>
                  <a:pt x="1571" y="248"/>
                </a:lnTo>
                <a:lnTo>
                  <a:pt x="1572" y="248"/>
                </a:lnTo>
                <a:lnTo>
                  <a:pt x="1573" y="248"/>
                </a:lnTo>
                <a:lnTo>
                  <a:pt x="1573" y="248"/>
                </a:lnTo>
                <a:lnTo>
                  <a:pt x="1574" y="248"/>
                </a:lnTo>
                <a:lnTo>
                  <a:pt x="1575" y="248"/>
                </a:lnTo>
                <a:lnTo>
                  <a:pt x="1576" y="247"/>
                </a:lnTo>
                <a:lnTo>
                  <a:pt x="1577" y="246"/>
                </a:lnTo>
                <a:lnTo>
                  <a:pt x="1578" y="246"/>
                </a:lnTo>
                <a:lnTo>
                  <a:pt x="1579" y="246"/>
                </a:lnTo>
                <a:lnTo>
                  <a:pt x="1580" y="246"/>
                </a:lnTo>
                <a:lnTo>
                  <a:pt x="1581" y="246"/>
                </a:lnTo>
                <a:lnTo>
                  <a:pt x="1582" y="246"/>
                </a:lnTo>
                <a:lnTo>
                  <a:pt x="1583" y="245"/>
                </a:lnTo>
                <a:lnTo>
                  <a:pt x="1584" y="245"/>
                </a:lnTo>
                <a:lnTo>
                  <a:pt x="1585" y="245"/>
                </a:lnTo>
                <a:lnTo>
                  <a:pt x="1586" y="245"/>
                </a:lnTo>
                <a:lnTo>
                  <a:pt x="1587" y="245"/>
                </a:lnTo>
                <a:lnTo>
                  <a:pt x="1588" y="245"/>
                </a:lnTo>
                <a:lnTo>
                  <a:pt x="1589" y="245"/>
                </a:lnTo>
                <a:lnTo>
                  <a:pt x="1590" y="244"/>
                </a:lnTo>
                <a:lnTo>
                  <a:pt x="1591" y="244"/>
                </a:lnTo>
                <a:lnTo>
                  <a:pt x="1592" y="244"/>
                </a:lnTo>
                <a:lnTo>
                  <a:pt x="1593" y="244"/>
                </a:lnTo>
                <a:lnTo>
                  <a:pt x="1594" y="244"/>
                </a:lnTo>
                <a:lnTo>
                  <a:pt x="1595" y="244"/>
                </a:lnTo>
                <a:lnTo>
                  <a:pt x="1596" y="243"/>
                </a:lnTo>
                <a:lnTo>
                  <a:pt x="1597" y="243"/>
                </a:lnTo>
                <a:lnTo>
                  <a:pt x="1598" y="244"/>
                </a:lnTo>
                <a:lnTo>
                  <a:pt x="1599" y="245"/>
                </a:lnTo>
                <a:lnTo>
                  <a:pt x="1600" y="248"/>
                </a:lnTo>
                <a:lnTo>
                  <a:pt x="1601" y="248"/>
                </a:lnTo>
                <a:lnTo>
                  <a:pt x="1602" y="248"/>
                </a:lnTo>
                <a:lnTo>
                  <a:pt x="1603" y="249"/>
                </a:lnTo>
                <a:lnTo>
                  <a:pt x="1604" y="248"/>
                </a:lnTo>
                <a:lnTo>
                  <a:pt x="1604" y="248"/>
                </a:lnTo>
                <a:lnTo>
                  <a:pt x="1605" y="248"/>
                </a:lnTo>
                <a:lnTo>
                  <a:pt x="1606" y="248"/>
                </a:lnTo>
                <a:lnTo>
                  <a:pt x="1607" y="248"/>
                </a:lnTo>
                <a:lnTo>
                  <a:pt x="1608" y="248"/>
                </a:lnTo>
                <a:lnTo>
                  <a:pt x="1609" y="248"/>
                </a:lnTo>
                <a:lnTo>
                  <a:pt x="1610" y="248"/>
                </a:lnTo>
                <a:lnTo>
                  <a:pt x="1611" y="248"/>
                </a:lnTo>
                <a:lnTo>
                  <a:pt x="1612" y="248"/>
                </a:lnTo>
                <a:lnTo>
                  <a:pt x="1613" y="248"/>
                </a:lnTo>
                <a:lnTo>
                  <a:pt x="1614" y="248"/>
                </a:lnTo>
                <a:lnTo>
                  <a:pt x="1615" y="246"/>
                </a:lnTo>
                <a:lnTo>
                  <a:pt x="1616" y="245"/>
                </a:lnTo>
                <a:lnTo>
                  <a:pt x="1617" y="243"/>
                </a:lnTo>
                <a:lnTo>
                  <a:pt x="1618" y="240"/>
                </a:lnTo>
                <a:lnTo>
                  <a:pt x="1619" y="242"/>
                </a:lnTo>
                <a:lnTo>
                  <a:pt x="1620" y="243"/>
                </a:lnTo>
                <a:lnTo>
                  <a:pt x="1621" y="244"/>
                </a:lnTo>
                <a:lnTo>
                  <a:pt x="1622" y="244"/>
                </a:lnTo>
                <a:lnTo>
                  <a:pt x="1623" y="243"/>
                </a:lnTo>
                <a:lnTo>
                  <a:pt x="1624" y="243"/>
                </a:lnTo>
                <a:lnTo>
                  <a:pt x="1625" y="243"/>
                </a:lnTo>
                <a:lnTo>
                  <a:pt x="1626" y="244"/>
                </a:lnTo>
                <a:lnTo>
                  <a:pt x="1627" y="243"/>
                </a:lnTo>
                <a:lnTo>
                  <a:pt x="1628" y="243"/>
                </a:lnTo>
                <a:lnTo>
                  <a:pt x="1629" y="243"/>
                </a:lnTo>
                <a:lnTo>
                  <a:pt x="1630" y="243"/>
                </a:lnTo>
                <a:lnTo>
                  <a:pt x="1631" y="243"/>
                </a:lnTo>
                <a:lnTo>
                  <a:pt x="1632" y="243"/>
                </a:lnTo>
                <a:lnTo>
                  <a:pt x="1633" y="242"/>
                </a:lnTo>
                <a:lnTo>
                  <a:pt x="1634" y="242"/>
                </a:lnTo>
                <a:lnTo>
                  <a:pt x="1635" y="243"/>
                </a:lnTo>
                <a:lnTo>
                  <a:pt x="1635" y="243"/>
                </a:lnTo>
                <a:lnTo>
                  <a:pt x="1636" y="243"/>
                </a:lnTo>
                <a:lnTo>
                  <a:pt x="1637" y="242"/>
                </a:lnTo>
                <a:lnTo>
                  <a:pt x="1638" y="242"/>
                </a:lnTo>
                <a:lnTo>
                  <a:pt x="1639" y="242"/>
                </a:lnTo>
                <a:lnTo>
                  <a:pt x="1640" y="242"/>
                </a:lnTo>
                <a:lnTo>
                  <a:pt x="1641" y="242"/>
                </a:lnTo>
                <a:lnTo>
                  <a:pt x="1642" y="242"/>
                </a:lnTo>
                <a:lnTo>
                  <a:pt x="1643" y="241"/>
                </a:lnTo>
                <a:lnTo>
                  <a:pt x="1644" y="241"/>
                </a:lnTo>
                <a:lnTo>
                  <a:pt x="1645" y="242"/>
                </a:lnTo>
                <a:lnTo>
                  <a:pt x="1646" y="241"/>
                </a:lnTo>
                <a:lnTo>
                  <a:pt x="1647" y="241"/>
                </a:lnTo>
                <a:lnTo>
                  <a:pt x="1648" y="241"/>
                </a:lnTo>
                <a:lnTo>
                  <a:pt x="1649" y="241"/>
                </a:lnTo>
                <a:lnTo>
                  <a:pt x="1650" y="241"/>
                </a:lnTo>
                <a:lnTo>
                  <a:pt x="1651" y="241"/>
                </a:lnTo>
                <a:lnTo>
                  <a:pt x="1652" y="241"/>
                </a:lnTo>
                <a:lnTo>
                  <a:pt x="1653" y="241"/>
                </a:lnTo>
                <a:lnTo>
                  <a:pt x="1654" y="242"/>
                </a:lnTo>
                <a:lnTo>
                  <a:pt x="1655" y="242"/>
                </a:lnTo>
                <a:lnTo>
                  <a:pt x="1656" y="242"/>
                </a:lnTo>
                <a:lnTo>
                  <a:pt x="1657" y="242"/>
                </a:lnTo>
                <a:lnTo>
                  <a:pt x="1658" y="242"/>
                </a:lnTo>
                <a:lnTo>
                  <a:pt x="1659" y="242"/>
                </a:lnTo>
                <a:lnTo>
                  <a:pt x="1660" y="241"/>
                </a:lnTo>
                <a:lnTo>
                  <a:pt x="1661" y="243"/>
                </a:lnTo>
                <a:lnTo>
                  <a:pt x="1662" y="242"/>
                </a:lnTo>
                <a:lnTo>
                  <a:pt x="1663" y="241"/>
                </a:lnTo>
                <a:lnTo>
                  <a:pt x="1664" y="239"/>
                </a:lnTo>
                <a:lnTo>
                  <a:pt x="1665" y="237"/>
                </a:lnTo>
                <a:lnTo>
                  <a:pt x="1666" y="237"/>
                </a:lnTo>
                <a:lnTo>
                  <a:pt x="1666" y="238"/>
                </a:lnTo>
                <a:lnTo>
                  <a:pt x="1667" y="244"/>
                </a:lnTo>
                <a:lnTo>
                  <a:pt x="1668" y="244"/>
                </a:lnTo>
                <a:lnTo>
                  <a:pt x="1669" y="244"/>
                </a:lnTo>
                <a:lnTo>
                  <a:pt x="1670" y="244"/>
                </a:lnTo>
                <a:lnTo>
                  <a:pt x="1671" y="244"/>
                </a:lnTo>
                <a:lnTo>
                  <a:pt x="1672" y="244"/>
                </a:lnTo>
                <a:lnTo>
                  <a:pt x="1673" y="244"/>
                </a:lnTo>
                <a:lnTo>
                  <a:pt x="1674" y="244"/>
                </a:lnTo>
                <a:lnTo>
                  <a:pt x="1675" y="244"/>
                </a:lnTo>
                <a:lnTo>
                  <a:pt x="1676" y="244"/>
                </a:lnTo>
                <a:lnTo>
                  <a:pt x="1677" y="244"/>
                </a:lnTo>
                <a:lnTo>
                  <a:pt x="1678" y="243"/>
                </a:lnTo>
                <a:lnTo>
                  <a:pt x="1679" y="243"/>
                </a:lnTo>
                <a:lnTo>
                  <a:pt x="1680" y="243"/>
                </a:lnTo>
                <a:lnTo>
                  <a:pt x="1681" y="243"/>
                </a:lnTo>
                <a:lnTo>
                  <a:pt x="1682" y="243"/>
                </a:lnTo>
                <a:lnTo>
                  <a:pt x="1683" y="243"/>
                </a:lnTo>
                <a:lnTo>
                  <a:pt x="1684" y="243"/>
                </a:lnTo>
                <a:lnTo>
                  <a:pt x="1685" y="243"/>
                </a:lnTo>
                <a:lnTo>
                  <a:pt x="1686" y="243"/>
                </a:lnTo>
                <a:lnTo>
                  <a:pt x="1687" y="243"/>
                </a:lnTo>
                <a:lnTo>
                  <a:pt x="1688" y="243"/>
                </a:lnTo>
                <a:lnTo>
                  <a:pt x="1689" y="242"/>
                </a:lnTo>
                <a:lnTo>
                  <a:pt x="1690" y="242"/>
                </a:lnTo>
                <a:lnTo>
                  <a:pt x="1691" y="242"/>
                </a:lnTo>
                <a:lnTo>
                  <a:pt x="1692" y="241"/>
                </a:lnTo>
                <a:lnTo>
                  <a:pt x="1693" y="241"/>
                </a:lnTo>
                <a:lnTo>
                  <a:pt x="1694" y="241"/>
                </a:lnTo>
                <a:lnTo>
                  <a:pt x="1695" y="241"/>
                </a:lnTo>
                <a:lnTo>
                  <a:pt x="1696" y="241"/>
                </a:lnTo>
                <a:lnTo>
                  <a:pt x="1697" y="240"/>
                </a:lnTo>
                <a:lnTo>
                  <a:pt x="1697" y="240"/>
                </a:lnTo>
                <a:lnTo>
                  <a:pt x="1698" y="240"/>
                </a:lnTo>
                <a:lnTo>
                  <a:pt x="1699" y="241"/>
                </a:lnTo>
                <a:lnTo>
                  <a:pt x="1700" y="241"/>
                </a:lnTo>
                <a:lnTo>
                  <a:pt x="1701" y="241"/>
                </a:lnTo>
                <a:lnTo>
                  <a:pt x="1702" y="241"/>
                </a:lnTo>
                <a:lnTo>
                  <a:pt x="1703" y="241"/>
                </a:lnTo>
                <a:lnTo>
                  <a:pt x="1704" y="241"/>
                </a:lnTo>
                <a:lnTo>
                  <a:pt x="1705" y="241"/>
                </a:lnTo>
                <a:lnTo>
                  <a:pt x="1706" y="241"/>
                </a:lnTo>
                <a:lnTo>
                  <a:pt x="1707" y="241"/>
                </a:lnTo>
                <a:lnTo>
                  <a:pt x="1708" y="241"/>
                </a:lnTo>
                <a:lnTo>
                  <a:pt x="1709" y="241"/>
                </a:lnTo>
                <a:lnTo>
                  <a:pt x="1710" y="241"/>
                </a:lnTo>
                <a:lnTo>
                  <a:pt x="1711" y="241"/>
                </a:lnTo>
                <a:lnTo>
                  <a:pt x="1712" y="241"/>
                </a:lnTo>
                <a:lnTo>
                  <a:pt x="1713" y="241"/>
                </a:lnTo>
                <a:lnTo>
                  <a:pt x="1714" y="241"/>
                </a:lnTo>
                <a:lnTo>
                  <a:pt x="1715" y="242"/>
                </a:lnTo>
                <a:lnTo>
                  <a:pt x="1716" y="241"/>
                </a:lnTo>
                <a:lnTo>
                  <a:pt x="1717" y="241"/>
                </a:lnTo>
                <a:lnTo>
                  <a:pt x="1718" y="242"/>
                </a:lnTo>
                <a:lnTo>
                  <a:pt x="1719" y="241"/>
                </a:lnTo>
                <a:lnTo>
                  <a:pt x="1720" y="240"/>
                </a:lnTo>
                <a:lnTo>
                  <a:pt x="1721" y="237"/>
                </a:lnTo>
                <a:lnTo>
                  <a:pt x="1722" y="236"/>
                </a:lnTo>
                <a:lnTo>
                  <a:pt x="1723" y="229"/>
                </a:lnTo>
                <a:lnTo>
                  <a:pt x="1724" y="233"/>
                </a:lnTo>
                <a:lnTo>
                  <a:pt x="1725" y="235"/>
                </a:lnTo>
                <a:lnTo>
                  <a:pt x="1726" y="236"/>
                </a:lnTo>
                <a:lnTo>
                  <a:pt x="1727" y="236"/>
                </a:lnTo>
                <a:lnTo>
                  <a:pt x="1728" y="236"/>
                </a:lnTo>
                <a:lnTo>
                  <a:pt x="1728" y="235"/>
                </a:lnTo>
                <a:lnTo>
                  <a:pt x="1729" y="235"/>
                </a:lnTo>
                <a:lnTo>
                  <a:pt x="1730" y="235"/>
                </a:lnTo>
                <a:lnTo>
                  <a:pt x="1731" y="235"/>
                </a:lnTo>
                <a:lnTo>
                  <a:pt x="1732" y="236"/>
                </a:lnTo>
                <a:lnTo>
                  <a:pt x="1733" y="236"/>
                </a:lnTo>
                <a:lnTo>
                  <a:pt x="1734" y="236"/>
                </a:lnTo>
                <a:lnTo>
                  <a:pt x="1735" y="237"/>
                </a:lnTo>
                <a:lnTo>
                  <a:pt x="1736" y="237"/>
                </a:lnTo>
                <a:lnTo>
                  <a:pt x="1737" y="237"/>
                </a:lnTo>
                <a:lnTo>
                  <a:pt x="1738" y="237"/>
                </a:lnTo>
                <a:lnTo>
                  <a:pt x="1739" y="237"/>
                </a:lnTo>
                <a:lnTo>
                  <a:pt x="1740" y="237"/>
                </a:lnTo>
                <a:lnTo>
                  <a:pt x="1741" y="237"/>
                </a:lnTo>
                <a:lnTo>
                  <a:pt x="1742" y="237"/>
                </a:lnTo>
                <a:lnTo>
                  <a:pt x="1743" y="237"/>
                </a:lnTo>
                <a:lnTo>
                  <a:pt x="1744" y="237"/>
                </a:lnTo>
                <a:lnTo>
                  <a:pt x="1745" y="237"/>
                </a:lnTo>
                <a:lnTo>
                  <a:pt x="1746" y="238"/>
                </a:lnTo>
                <a:lnTo>
                  <a:pt x="1747" y="238"/>
                </a:lnTo>
                <a:lnTo>
                  <a:pt x="1748" y="239"/>
                </a:lnTo>
                <a:lnTo>
                  <a:pt x="1749" y="239"/>
                </a:lnTo>
                <a:lnTo>
                  <a:pt x="1750" y="239"/>
                </a:lnTo>
                <a:lnTo>
                  <a:pt x="1751" y="239"/>
                </a:lnTo>
                <a:lnTo>
                  <a:pt x="1752" y="240"/>
                </a:lnTo>
                <a:lnTo>
                  <a:pt x="1753" y="239"/>
                </a:lnTo>
                <a:lnTo>
                  <a:pt x="1754" y="240"/>
                </a:lnTo>
                <a:lnTo>
                  <a:pt x="1755" y="240"/>
                </a:lnTo>
                <a:lnTo>
                  <a:pt x="1756" y="241"/>
                </a:lnTo>
                <a:lnTo>
                  <a:pt x="1757" y="241"/>
                </a:lnTo>
                <a:lnTo>
                  <a:pt x="1758" y="241"/>
                </a:lnTo>
                <a:lnTo>
                  <a:pt x="1759" y="241"/>
                </a:lnTo>
                <a:lnTo>
                  <a:pt x="1760" y="242"/>
                </a:lnTo>
                <a:lnTo>
                  <a:pt x="1760" y="241"/>
                </a:lnTo>
                <a:lnTo>
                  <a:pt x="1761" y="242"/>
                </a:lnTo>
                <a:lnTo>
                  <a:pt x="1762" y="242"/>
                </a:lnTo>
                <a:lnTo>
                  <a:pt x="1763" y="242"/>
                </a:lnTo>
                <a:lnTo>
                  <a:pt x="1764" y="240"/>
                </a:lnTo>
                <a:lnTo>
                  <a:pt x="1765" y="238"/>
                </a:lnTo>
                <a:lnTo>
                  <a:pt x="1766" y="235"/>
                </a:lnTo>
                <a:lnTo>
                  <a:pt x="1767" y="234"/>
                </a:lnTo>
                <a:lnTo>
                  <a:pt x="1768" y="234"/>
                </a:lnTo>
                <a:lnTo>
                  <a:pt x="1769" y="234"/>
                </a:lnTo>
                <a:lnTo>
                  <a:pt x="1770" y="237"/>
                </a:lnTo>
                <a:lnTo>
                  <a:pt x="1771" y="238"/>
                </a:lnTo>
                <a:lnTo>
                  <a:pt x="1772" y="237"/>
                </a:lnTo>
                <a:lnTo>
                  <a:pt x="1773" y="237"/>
                </a:lnTo>
                <a:lnTo>
                  <a:pt x="1774" y="237"/>
                </a:lnTo>
                <a:lnTo>
                  <a:pt x="1775" y="237"/>
                </a:lnTo>
                <a:lnTo>
                  <a:pt x="1776" y="237"/>
                </a:lnTo>
                <a:lnTo>
                  <a:pt x="1777" y="237"/>
                </a:lnTo>
                <a:lnTo>
                  <a:pt x="1778" y="237"/>
                </a:lnTo>
                <a:lnTo>
                  <a:pt x="1779" y="236"/>
                </a:lnTo>
                <a:lnTo>
                  <a:pt x="1780" y="236"/>
                </a:lnTo>
                <a:lnTo>
                  <a:pt x="1781" y="236"/>
                </a:lnTo>
                <a:lnTo>
                  <a:pt x="1782" y="236"/>
                </a:lnTo>
                <a:lnTo>
                  <a:pt x="1783" y="236"/>
                </a:lnTo>
                <a:lnTo>
                  <a:pt x="1784" y="236"/>
                </a:lnTo>
                <a:lnTo>
                  <a:pt x="1785" y="236"/>
                </a:lnTo>
                <a:lnTo>
                  <a:pt x="1786" y="236"/>
                </a:lnTo>
                <a:lnTo>
                  <a:pt x="1787" y="236"/>
                </a:lnTo>
                <a:lnTo>
                  <a:pt x="1788" y="236"/>
                </a:lnTo>
                <a:lnTo>
                  <a:pt x="1789" y="236"/>
                </a:lnTo>
                <a:lnTo>
                  <a:pt x="1790" y="235"/>
                </a:lnTo>
                <a:lnTo>
                  <a:pt x="1791" y="235"/>
                </a:lnTo>
                <a:lnTo>
                  <a:pt x="1791" y="235"/>
                </a:lnTo>
                <a:lnTo>
                  <a:pt x="1792" y="234"/>
                </a:lnTo>
                <a:lnTo>
                  <a:pt x="1793" y="234"/>
                </a:lnTo>
                <a:lnTo>
                  <a:pt x="1794" y="234"/>
                </a:lnTo>
                <a:lnTo>
                  <a:pt x="1795" y="234"/>
                </a:lnTo>
                <a:lnTo>
                  <a:pt x="1796" y="233"/>
                </a:lnTo>
                <a:lnTo>
                  <a:pt x="1797" y="233"/>
                </a:lnTo>
                <a:lnTo>
                  <a:pt x="1798" y="233"/>
                </a:lnTo>
                <a:lnTo>
                  <a:pt x="1799" y="232"/>
                </a:lnTo>
                <a:lnTo>
                  <a:pt x="1800" y="232"/>
                </a:lnTo>
                <a:lnTo>
                  <a:pt x="1801" y="232"/>
                </a:lnTo>
                <a:lnTo>
                  <a:pt x="1802" y="234"/>
                </a:lnTo>
                <a:lnTo>
                  <a:pt x="1803" y="234"/>
                </a:lnTo>
                <a:lnTo>
                  <a:pt x="1804" y="235"/>
                </a:lnTo>
                <a:lnTo>
                  <a:pt x="1805" y="236"/>
                </a:lnTo>
                <a:lnTo>
                  <a:pt x="1806" y="236"/>
                </a:lnTo>
                <a:lnTo>
                  <a:pt x="1807" y="236"/>
                </a:lnTo>
                <a:lnTo>
                  <a:pt x="1808" y="236"/>
                </a:lnTo>
                <a:lnTo>
                  <a:pt x="1809" y="236"/>
                </a:lnTo>
                <a:lnTo>
                  <a:pt x="1810" y="236"/>
                </a:lnTo>
                <a:lnTo>
                  <a:pt x="1811" y="237"/>
                </a:lnTo>
                <a:lnTo>
                  <a:pt x="1812" y="236"/>
                </a:lnTo>
                <a:lnTo>
                  <a:pt x="1813" y="236"/>
                </a:lnTo>
                <a:lnTo>
                  <a:pt x="1814" y="236"/>
                </a:lnTo>
                <a:lnTo>
                  <a:pt x="1815" y="236"/>
                </a:lnTo>
                <a:lnTo>
                  <a:pt x="1816" y="237"/>
                </a:lnTo>
                <a:lnTo>
                  <a:pt x="1817" y="237"/>
                </a:lnTo>
                <a:lnTo>
                  <a:pt x="1818" y="237"/>
                </a:lnTo>
                <a:lnTo>
                  <a:pt x="1819" y="237"/>
                </a:lnTo>
                <a:lnTo>
                  <a:pt x="1820" y="237"/>
                </a:lnTo>
                <a:lnTo>
                  <a:pt x="1821" y="237"/>
                </a:lnTo>
                <a:lnTo>
                  <a:pt x="1822" y="237"/>
                </a:lnTo>
                <a:lnTo>
                  <a:pt x="1822" y="237"/>
                </a:lnTo>
                <a:lnTo>
                  <a:pt x="1823" y="237"/>
                </a:lnTo>
                <a:lnTo>
                  <a:pt x="1824" y="236"/>
                </a:lnTo>
                <a:lnTo>
                  <a:pt x="1825" y="236"/>
                </a:lnTo>
                <a:lnTo>
                  <a:pt x="1826" y="237"/>
                </a:lnTo>
                <a:lnTo>
                  <a:pt x="1827" y="237"/>
                </a:lnTo>
                <a:lnTo>
                  <a:pt x="1828" y="239"/>
                </a:lnTo>
                <a:lnTo>
                  <a:pt x="1829" y="239"/>
                </a:lnTo>
                <a:lnTo>
                  <a:pt x="1830" y="240"/>
                </a:lnTo>
                <a:lnTo>
                  <a:pt x="1831" y="240"/>
                </a:lnTo>
                <a:lnTo>
                  <a:pt x="1832" y="240"/>
                </a:lnTo>
                <a:lnTo>
                  <a:pt x="1833" y="240"/>
                </a:lnTo>
                <a:lnTo>
                  <a:pt x="1834" y="240"/>
                </a:lnTo>
                <a:lnTo>
                  <a:pt x="1835" y="240"/>
                </a:lnTo>
                <a:lnTo>
                  <a:pt x="1836" y="241"/>
                </a:lnTo>
                <a:lnTo>
                  <a:pt x="1837" y="241"/>
                </a:lnTo>
                <a:lnTo>
                  <a:pt x="1838" y="240"/>
                </a:lnTo>
                <a:lnTo>
                  <a:pt x="1839" y="240"/>
                </a:lnTo>
                <a:lnTo>
                  <a:pt x="1840" y="240"/>
                </a:lnTo>
                <a:lnTo>
                  <a:pt x="1841" y="240"/>
                </a:lnTo>
                <a:lnTo>
                  <a:pt x="1842" y="240"/>
                </a:lnTo>
                <a:lnTo>
                  <a:pt x="1843" y="240"/>
                </a:lnTo>
                <a:lnTo>
                  <a:pt x="1844" y="240"/>
                </a:lnTo>
                <a:lnTo>
                  <a:pt x="1845" y="240"/>
                </a:lnTo>
                <a:lnTo>
                  <a:pt x="1846" y="240"/>
                </a:lnTo>
                <a:lnTo>
                  <a:pt x="1847" y="240"/>
                </a:lnTo>
                <a:lnTo>
                  <a:pt x="1848" y="240"/>
                </a:lnTo>
                <a:lnTo>
                  <a:pt x="1849" y="240"/>
                </a:lnTo>
                <a:lnTo>
                  <a:pt x="1850" y="240"/>
                </a:lnTo>
                <a:lnTo>
                  <a:pt x="1851" y="240"/>
                </a:lnTo>
                <a:lnTo>
                  <a:pt x="1852" y="240"/>
                </a:lnTo>
                <a:lnTo>
                  <a:pt x="1853" y="240"/>
                </a:lnTo>
                <a:lnTo>
                  <a:pt x="1854" y="240"/>
                </a:lnTo>
                <a:lnTo>
                  <a:pt x="1855" y="240"/>
                </a:lnTo>
                <a:lnTo>
                  <a:pt x="1856" y="240"/>
                </a:lnTo>
                <a:lnTo>
                  <a:pt x="1857" y="240"/>
                </a:lnTo>
                <a:lnTo>
                  <a:pt x="1858" y="240"/>
                </a:lnTo>
                <a:lnTo>
                  <a:pt x="1859" y="241"/>
                </a:lnTo>
                <a:lnTo>
                  <a:pt x="1860" y="241"/>
                </a:lnTo>
                <a:lnTo>
                  <a:pt x="1861" y="241"/>
                </a:lnTo>
                <a:lnTo>
                  <a:pt x="1861" y="241"/>
                </a:lnTo>
                <a:lnTo>
                  <a:pt x="1862" y="242"/>
                </a:lnTo>
                <a:lnTo>
                  <a:pt x="1863" y="242"/>
                </a:lnTo>
                <a:lnTo>
                  <a:pt x="1864" y="242"/>
                </a:lnTo>
                <a:lnTo>
                  <a:pt x="1865" y="242"/>
                </a:lnTo>
                <a:lnTo>
                  <a:pt x="1866" y="242"/>
                </a:lnTo>
                <a:lnTo>
                  <a:pt x="1867" y="242"/>
                </a:lnTo>
                <a:lnTo>
                  <a:pt x="1868" y="243"/>
                </a:lnTo>
                <a:lnTo>
                  <a:pt x="1869" y="242"/>
                </a:lnTo>
                <a:lnTo>
                  <a:pt x="1870" y="240"/>
                </a:lnTo>
                <a:lnTo>
                  <a:pt x="1871" y="239"/>
                </a:lnTo>
                <a:lnTo>
                  <a:pt x="1872" y="238"/>
                </a:lnTo>
                <a:lnTo>
                  <a:pt x="1873" y="238"/>
                </a:lnTo>
                <a:lnTo>
                  <a:pt x="1874" y="239"/>
                </a:lnTo>
                <a:lnTo>
                  <a:pt x="1875" y="240"/>
                </a:lnTo>
                <a:lnTo>
                  <a:pt x="1876" y="240"/>
                </a:lnTo>
                <a:lnTo>
                  <a:pt x="1877" y="241"/>
                </a:lnTo>
                <a:lnTo>
                  <a:pt x="1878" y="241"/>
                </a:lnTo>
                <a:lnTo>
                  <a:pt x="1879" y="242"/>
                </a:lnTo>
                <a:lnTo>
                  <a:pt x="1880" y="242"/>
                </a:lnTo>
                <a:lnTo>
                  <a:pt x="1881" y="242"/>
                </a:lnTo>
                <a:lnTo>
                  <a:pt x="1882" y="242"/>
                </a:lnTo>
                <a:lnTo>
                  <a:pt x="1883" y="242"/>
                </a:lnTo>
                <a:lnTo>
                  <a:pt x="1884" y="241"/>
                </a:lnTo>
                <a:lnTo>
                  <a:pt x="1885" y="242"/>
                </a:lnTo>
                <a:lnTo>
                  <a:pt x="1886" y="242"/>
                </a:lnTo>
                <a:lnTo>
                  <a:pt x="1887" y="242"/>
                </a:lnTo>
                <a:lnTo>
                  <a:pt x="1888" y="242"/>
                </a:lnTo>
                <a:lnTo>
                  <a:pt x="1889" y="242"/>
                </a:lnTo>
                <a:lnTo>
                  <a:pt x="1890" y="242"/>
                </a:lnTo>
                <a:lnTo>
                  <a:pt x="1891" y="242"/>
                </a:lnTo>
                <a:lnTo>
                  <a:pt x="1892" y="243"/>
                </a:lnTo>
                <a:lnTo>
                  <a:pt x="1892" y="243"/>
                </a:lnTo>
                <a:lnTo>
                  <a:pt x="1893" y="243"/>
                </a:lnTo>
                <a:lnTo>
                  <a:pt x="1894" y="243"/>
                </a:lnTo>
                <a:lnTo>
                  <a:pt x="1895" y="244"/>
                </a:lnTo>
                <a:lnTo>
                  <a:pt x="1896" y="244"/>
                </a:lnTo>
                <a:lnTo>
                  <a:pt x="1897" y="244"/>
                </a:lnTo>
                <a:lnTo>
                  <a:pt x="1898" y="244"/>
                </a:lnTo>
                <a:lnTo>
                  <a:pt x="1899" y="245"/>
                </a:lnTo>
                <a:lnTo>
                  <a:pt x="1900" y="244"/>
                </a:lnTo>
                <a:lnTo>
                  <a:pt x="1901" y="244"/>
                </a:lnTo>
                <a:lnTo>
                  <a:pt x="1902" y="244"/>
                </a:lnTo>
                <a:lnTo>
                  <a:pt x="1903" y="245"/>
                </a:lnTo>
                <a:lnTo>
                  <a:pt x="1904" y="246"/>
                </a:lnTo>
                <a:lnTo>
                  <a:pt x="1905" y="246"/>
                </a:lnTo>
                <a:lnTo>
                  <a:pt x="1906" y="247"/>
                </a:lnTo>
                <a:lnTo>
                  <a:pt x="1907" y="247"/>
                </a:lnTo>
                <a:lnTo>
                  <a:pt x="1908" y="247"/>
                </a:lnTo>
                <a:lnTo>
                  <a:pt x="1909" y="247"/>
                </a:lnTo>
                <a:lnTo>
                  <a:pt x="1910" y="248"/>
                </a:lnTo>
                <a:lnTo>
                  <a:pt x="1911" y="249"/>
                </a:lnTo>
                <a:lnTo>
                  <a:pt x="1912" y="249"/>
                </a:lnTo>
                <a:lnTo>
                  <a:pt x="1913" y="249"/>
                </a:lnTo>
                <a:lnTo>
                  <a:pt x="1914" y="248"/>
                </a:lnTo>
                <a:lnTo>
                  <a:pt x="1915" y="248"/>
                </a:lnTo>
                <a:lnTo>
                  <a:pt x="1916" y="248"/>
                </a:lnTo>
                <a:lnTo>
                  <a:pt x="1917" y="248"/>
                </a:lnTo>
                <a:lnTo>
                  <a:pt x="1918" y="249"/>
                </a:lnTo>
                <a:lnTo>
                  <a:pt x="1919" y="249"/>
                </a:lnTo>
                <a:lnTo>
                  <a:pt x="1920" y="249"/>
                </a:lnTo>
                <a:lnTo>
                  <a:pt x="1921" y="249"/>
                </a:lnTo>
                <a:lnTo>
                  <a:pt x="1922" y="249"/>
                </a:lnTo>
                <a:lnTo>
                  <a:pt x="1923" y="249"/>
                </a:lnTo>
                <a:lnTo>
                  <a:pt x="1923" y="249"/>
                </a:lnTo>
                <a:lnTo>
                  <a:pt x="1924" y="249"/>
                </a:lnTo>
                <a:lnTo>
                  <a:pt x="1925" y="249"/>
                </a:lnTo>
                <a:lnTo>
                  <a:pt x="1926" y="249"/>
                </a:lnTo>
                <a:lnTo>
                  <a:pt x="1927" y="249"/>
                </a:lnTo>
                <a:lnTo>
                  <a:pt x="1928" y="247"/>
                </a:lnTo>
                <a:lnTo>
                  <a:pt x="1929" y="247"/>
                </a:lnTo>
                <a:lnTo>
                  <a:pt x="1930" y="249"/>
                </a:lnTo>
                <a:lnTo>
                  <a:pt x="1931" y="250"/>
                </a:lnTo>
                <a:lnTo>
                  <a:pt x="1932" y="248"/>
                </a:lnTo>
                <a:lnTo>
                  <a:pt x="1933" y="247"/>
                </a:lnTo>
                <a:lnTo>
                  <a:pt x="1934" y="245"/>
                </a:lnTo>
                <a:lnTo>
                  <a:pt x="1935" y="243"/>
                </a:lnTo>
                <a:lnTo>
                  <a:pt x="1936" y="243"/>
                </a:lnTo>
                <a:lnTo>
                  <a:pt x="1937" y="244"/>
                </a:lnTo>
                <a:lnTo>
                  <a:pt x="1938" y="244"/>
                </a:lnTo>
                <a:lnTo>
                  <a:pt x="1939" y="244"/>
                </a:lnTo>
                <a:lnTo>
                  <a:pt x="1940" y="244"/>
                </a:lnTo>
                <a:lnTo>
                  <a:pt x="1941" y="244"/>
                </a:lnTo>
                <a:lnTo>
                  <a:pt x="1942" y="245"/>
                </a:lnTo>
                <a:lnTo>
                  <a:pt x="1943" y="245"/>
                </a:lnTo>
                <a:lnTo>
                  <a:pt x="1944" y="245"/>
                </a:lnTo>
                <a:lnTo>
                  <a:pt x="1945" y="245"/>
                </a:lnTo>
                <a:lnTo>
                  <a:pt x="1946" y="245"/>
                </a:lnTo>
                <a:lnTo>
                  <a:pt x="1947" y="245"/>
                </a:lnTo>
                <a:lnTo>
                  <a:pt x="1948" y="245"/>
                </a:lnTo>
                <a:lnTo>
                  <a:pt x="1949" y="246"/>
                </a:lnTo>
                <a:lnTo>
                  <a:pt x="1950" y="246"/>
                </a:lnTo>
                <a:lnTo>
                  <a:pt x="1951" y="246"/>
                </a:lnTo>
                <a:lnTo>
                  <a:pt x="1952" y="246"/>
                </a:lnTo>
                <a:lnTo>
                  <a:pt x="1953" y="246"/>
                </a:lnTo>
                <a:lnTo>
                  <a:pt x="1954" y="246"/>
                </a:lnTo>
                <a:lnTo>
                  <a:pt x="1954" y="246"/>
                </a:lnTo>
                <a:lnTo>
                  <a:pt x="1955" y="246"/>
                </a:lnTo>
                <a:lnTo>
                  <a:pt x="1956" y="246"/>
                </a:lnTo>
                <a:lnTo>
                  <a:pt x="1957" y="246"/>
                </a:lnTo>
                <a:lnTo>
                  <a:pt x="1958" y="246"/>
                </a:lnTo>
                <a:lnTo>
                  <a:pt x="1959" y="246"/>
                </a:lnTo>
                <a:lnTo>
                  <a:pt x="1960" y="247"/>
                </a:lnTo>
                <a:lnTo>
                  <a:pt x="1961" y="247"/>
                </a:lnTo>
                <a:lnTo>
                  <a:pt x="1962" y="247"/>
                </a:lnTo>
                <a:lnTo>
                  <a:pt x="1963" y="247"/>
                </a:lnTo>
                <a:lnTo>
                  <a:pt x="1964" y="247"/>
                </a:lnTo>
                <a:lnTo>
                  <a:pt x="1965" y="248"/>
                </a:lnTo>
                <a:lnTo>
                  <a:pt x="1966" y="248"/>
                </a:lnTo>
                <a:lnTo>
                  <a:pt x="1967" y="248"/>
                </a:lnTo>
                <a:lnTo>
                  <a:pt x="1968" y="248"/>
                </a:lnTo>
                <a:lnTo>
                  <a:pt x="1969" y="248"/>
                </a:lnTo>
                <a:lnTo>
                  <a:pt x="1970" y="248"/>
                </a:lnTo>
                <a:lnTo>
                  <a:pt x="1971" y="248"/>
                </a:lnTo>
                <a:lnTo>
                  <a:pt x="1972" y="248"/>
                </a:lnTo>
                <a:lnTo>
                  <a:pt x="1973" y="248"/>
                </a:lnTo>
                <a:lnTo>
                  <a:pt x="1974" y="247"/>
                </a:lnTo>
                <a:lnTo>
                  <a:pt x="1975" y="245"/>
                </a:lnTo>
                <a:lnTo>
                  <a:pt x="1976" y="245"/>
                </a:lnTo>
                <a:lnTo>
                  <a:pt x="1977" y="244"/>
                </a:lnTo>
                <a:lnTo>
                  <a:pt x="1978" y="243"/>
                </a:lnTo>
                <a:lnTo>
                  <a:pt x="1979" y="248"/>
                </a:lnTo>
                <a:lnTo>
                  <a:pt x="1980" y="248"/>
                </a:lnTo>
                <a:lnTo>
                  <a:pt x="1981" y="248"/>
                </a:lnTo>
                <a:lnTo>
                  <a:pt x="1982" y="249"/>
                </a:lnTo>
                <a:lnTo>
                  <a:pt x="1983" y="250"/>
                </a:lnTo>
                <a:lnTo>
                  <a:pt x="1984" y="250"/>
                </a:lnTo>
                <a:lnTo>
                  <a:pt x="1985" y="250"/>
                </a:lnTo>
                <a:lnTo>
                  <a:pt x="1986" y="250"/>
                </a:lnTo>
                <a:lnTo>
                  <a:pt x="1986" y="250"/>
                </a:lnTo>
                <a:lnTo>
                  <a:pt x="1987" y="249"/>
                </a:lnTo>
                <a:lnTo>
                  <a:pt x="1988" y="249"/>
                </a:lnTo>
                <a:lnTo>
                  <a:pt x="1989" y="249"/>
                </a:lnTo>
                <a:lnTo>
                  <a:pt x="1990" y="249"/>
                </a:lnTo>
                <a:lnTo>
                  <a:pt x="1991" y="249"/>
                </a:lnTo>
                <a:lnTo>
                  <a:pt x="1992" y="249"/>
                </a:lnTo>
                <a:lnTo>
                  <a:pt x="1993" y="249"/>
                </a:lnTo>
                <a:lnTo>
                  <a:pt x="1994" y="249"/>
                </a:lnTo>
                <a:lnTo>
                  <a:pt x="1995" y="248"/>
                </a:lnTo>
                <a:lnTo>
                  <a:pt x="1996" y="248"/>
                </a:lnTo>
                <a:lnTo>
                  <a:pt x="1997" y="248"/>
                </a:lnTo>
                <a:lnTo>
                  <a:pt x="1998" y="248"/>
                </a:lnTo>
                <a:lnTo>
                  <a:pt x="1999" y="248"/>
                </a:lnTo>
                <a:lnTo>
                  <a:pt x="2000" y="248"/>
                </a:lnTo>
                <a:lnTo>
                  <a:pt x="2001" y="248"/>
                </a:lnTo>
                <a:lnTo>
                  <a:pt x="2002" y="247"/>
                </a:lnTo>
                <a:lnTo>
                  <a:pt x="2003" y="247"/>
                </a:lnTo>
                <a:lnTo>
                  <a:pt x="2004" y="247"/>
                </a:lnTo>
                <a:lnTo>
                  <a:pt x="2005" y="247"/>
                </a:lnTo>
                <a:lnTo>
                  <a:pt x="2006" y="246"/>
                </a:lnTo>
                <a:lnTo>
                  <a:pt x="2007" y="246"/>
                </a:lnTo>
                <a:lnTo>
                  <a:pt x="2008" y="246"/>
                </a:lnTo>
                <a:lnTo>
                  <a:pt x="2009" y="246"/>
                </a:lnTo>
                <a:lnTo>
                  <a:pt x="2010" y="246"/>
                </a:lnTo>
                <a:lnTo>
                  <a:pt x="2011" y="246"/>
                </a:lnTo>
                <a:lnTo>
                  <a:pt x="2012" y="246"/>
                </a:lnTo>
                <a:lnTo>
                  <a:pt x="2013" y="246"/>
                </a:lnTo>
                <a:lnTo>
                  <a:pt x="2014" y="246"/>
                </a:lnTo>
                <a:lnTo>
                  <a:pt x="2015" y="246"/>
                </a:lnTo>
                <a:lnTo>
                  <a:pt x="2016" y="246"/>
                </a:lnTo>
                <a:lnTo>
                  <a:pt x="2017" y="246"/>
                </a:lnTo>
                <a:lnTo>
                  <a:pt x="2017" y="246"/>
                </a:lnTo>
                <a:lnTo>
                  <a:pt x="2018" y="246"/>
                </a:lnTo>
                <a:lnTo>
                  <a:pt x="2019" y="246"/>
                </a:lnTo>
                <a:lnTo>
                  <a:pt x="2020" y="246"/>
                </a:lnTo>
                <a:lnTo>
                  <a:pt x="2021" y="246"/>
                </a:lnTo>
                <a:lnTo>
                  <a:pt x="2022" y="246"/>
                </a:lnTo>
                <a:lnTo>
                  <a:pt x="2023" y="246"/>
                </a:lnTo>
                <a:lnTo>
                  <a:pt x="2024" y="246"/>
                </a:lnTo>
                <a:lnTo>
                  <a:pt x="2025" y="246"/>
                </a:lnTo>
                <a:lnTo>
                  <a:pt x="2026" y="246"/>
                </a:lnTo>
                <a:lnTo>
                  <a:pt x="2027" y="246"/>
                </a:lnTo>
                <a:lnTo>
                  <a:pt x="2028" y="245"/>
                </a:lnTo>
                <a:lnTo>
                  <a:pt x="2029" y="245"/>
                </a:lnTo>
                <a:lnTo>
                  <a:pt x="2030" y="243"/>
                </a:lnTo>
                <a:lnTo>
                  <a:pt x="2031" y="242"/>
                </a:lnTo>
                <a:lnTo>
                  <a:pt x="2032" y="243"/>
                </a:lnTo>
                <a:lnTo>
                  <a:pt x="2033" y="244"/>
                </a:lnTo>
                <a:lnTo>
                  <a:pt x="2034" y="245"/>
                </a:lnTo>
                <a:lnTo>
                  <a:pt x="2035" y="246"/>
                </a:lnTo>
                <a:lnTo>
                  <a:pt x="2036" y="245"/>
                </a:lnTo>
                <a:lnTo>
                  <a:pt x="2037" y="244"/>
                </a:lnTo>
                <a:lnTo>
                  <a:pt x="2038" y="243"/>
                </a:lnTo>
                <a:lnTo>
                  <a:pt x="2039" y="243"/>
                </a:lnTo>
                <a:lnTo>
                  <a:pt x="2040" y="243"/>
                </a:lnTo>
                <a:lnTo>
                  <a:pt x="2041" y="242"/>
                </a:lnTo>
                <a:lnTo>
                  <a:pt x="2042" y="242"/>
                </a:lnTo>
                <a:lnTo>
                  <a:pt x="2043" y="242"/>
                </a:lnTo>
                <a:lnTo>
                  <a:pt x="2044" y="243"/>
                </a:lnTo>
                <a:lnTo>
                  <a:pt x="2045" y="243"/>
                </a:lnTo>
                <a:lnTo>
                  <a:pt x="2046" y="243"/>
                </a:lnTo>
                <a:lnTo>
                  <a:pt x="2047" y="243"/>
                </a:lnTo>
                <a:lnTo>
                  <a:pt x="2048" y="243"/>
                </a:lnTo>
                <a:lnTo>
                  <a:pt x="2048" y="243"/>
                </a:lnTo>
                <a:lnTo>
                  <a:pt x="2049" y="243"/>
                </a:lnTo>
                <a:lnTo>
                  <a:pt x="2050" y="243"/>
                </a:lnTo>
                <a:lnTo>
                  <a:pt x="2051" y="243"/>
                </a:lnTo>
                <a:lnTo>
                  <a:pt x="2052" y="243"/>
                </a:lnTo>
                <a:lnTo>
                  <a:pt x="2053" y="243"/>
                </a:lnTo>
                <a:lnTo>
                  <a:pt x="2054" y="243"/>
                </a:lnTo>
                <a:lnTo>
                  <a:pt x="2055" y="243"/>
                </a:lnTo>
                <a:lnTo>
                  <a:pt x="2056" y="243"/>
                </a:lnTo>
                <a:lnTo>
                  <a:pt x="2057" y="243"/>
                </a:lnTo>
                <a:lnTo>
                  <a:pt x="2058" y="243"/>
                </a:lnTo>
                <a:lnTo>
                  <a:pt x="2059" y="243"/>
                </a:lnTo>
                <a:lnTo>
                  <a:pt x="2060" y="243"/>
                </a:lnTo>
                <a:lnTo>
                  <a:pt x="2061" y="243"/>
                </a:lnTo>
                <a:lnTo>
                  <a:pt x="2062" y="243"/>
                </a:lnTo>
                <a:lnTo>
                  <a:pt x="2063" y="243"/>
                </a:lnTo>
                <a:lnTo>
                  <a:pt x="2064" y="243"/>
                </a:lnTo>
                <a:lnTo>
                  <a:pt x="2065" y="243"/>
                </a:lnTo>
                <a:lnTo>
                  <a:pt x="2066" y="243"/>
                </a:lnTo>
                <a:lnTo>
                  <a:pt x="2067" y="244"/>
                </a:lnTo>
                <a:lnTo>
                  <a:pt x="2068" y="244"/>
                </a:lnTo>
                <a:lnTo>
                  <a:pt x="2069" y="244"/>
                </a:lnTo>
                <a:lnTo>
                  <a:pt x="2070" y="244"/>
                </a:lnTo>
                <a:lnTo>
                  <a:pt x="2071" y="243"/>
                </a:lnTo>
                <a:lnTo>
                  <a:pt x="2072" y="243"/>
                </a:lnTo>
                <a:lnTo>
                  <a:pt x="2073" y="243"/>
                </a:lnTo>
                <a:lnTo>
                  <a:pt x="2074" y="244"/>
                </a:lnTo>
                <a:lnTo>
                  <a:pt x="2075" y="245"/>
                </a:lnTo>
                <a:lnTo>
                  <a:pt x="2076" y="243"/>
                </a:lnTo>
                <a:lnTo>
                  <a:pt x="2077" y="241"/>
                </a:lnTo>
                <a:lnTo>
                  <a:pt x="2078" y="240"/>
                </a:lnTo>
                <a:lnTo>
                  <a:pt x="2079" y="241"/>
                </a:lnTo>
                <a:lnTo>
                  <a:pt x="2079" y="240"/>
                </a:lnTo>
                <a:lnTo>
                  <a:pt x="2080" y="241"/>
                </a:lnTo>
                <a:lnTo>
                  <a:pt x="2081" y="241"/>
                </a:lnTo>
                <a:lnTo>
                  <a:pt x="2082" y="240"/>
                </a:lnTo>
                <a:lnTo>
                  <a:pt x="2083" y="240"/>
                </a:lnTo>
                <a:lnTo>
                  <a:pt x="2084" y="240"/>
                </a:lnTo>
                <a:lnTo>
                  <a:pt x="2085" y="241"/>
                </a:lnTo>
                <a:lnTo>
                  <a:pt x="2086" y="241"/>
                </a:lnTo>
                <a:lnTo>
                  <a:pt x="2087" y="241"/>
                </a:lnTo>
                <a:lnTo>
                  <a:pt x="2088" y="240"/>
                </a:lnTo>
                <a:lnTo>
                  <a:pt x="2089" y="240"/>
                </a:lnTo>
                <a:lnTo>
                  <a:pt x="2090" y="240"/>
                </a:lnTo>
                <a:lnTo>
                  <a:pt x="2091" y="240"/>
                </a:lnTo>
                <a:lnTo>
                  <a:pt x="2092" y="240"/>
                </a:lnTo>
                <a:lnTo>
                  <a:pt x="2093" y="240"/>
                </a:lnTo>
                <a:lnTo>
                  <a:pt x="2094" y="240"/>
                </a:lnTo>
                <a:lnTo>
                  <a:pt x="2095" y="240"/>
                </a:lnTo>
                <a:lnTo>
                  <a:pt x="2096" y="240"/>
                </a:lnTo>
                <a:lnTo>
                  <a:pt x="2097" y="241"/>
                </a:lnTo>
                <a:lnTo>
                  <a:pt x="2098" y="241"/>
                </a:lnTo>
                <a:lnTo>
                  <a:pt x="2099" y="241"/>
                </a:lnTo>
                <a:lnTo>
                  <a:pt x="2100" y="241"/>
                </a:lnTo>
                <a:lnTo>
                  <a:pt x="2101" y="241"/>
                </a:lnTo>
                <a:lnTo>
                  <a:pt x="2102" y="241"/>
                </a:lnTo>
                <a:lnTo>
                  <a:pt x="2103" y="242"/>
                </a:lnTo>
                <a:lnTo>
                  <a:pt x="2104" y="242"/>
                </a:lnTo>
                <a:lnTo>
                  <a:pt x="2105" y="242"/>
                </a:lnTo>
                <a:lnTo>
                  <a:pt x="2106" y="242"/>
                </a:lnTo>
                <a:lnTo>
                  <a:pt x="2107" y="242"/>
                </a:lnTo>
                <a:lnTo>
                  <a:pt x="2108" y="241"/>
                </a:lnTo>
                <a:lnTo>
                  <a:pt x="2109" y="241"/>
                </a:lnTo>
                <a:lnTo>
                  <a:pt x="2110" y="241"/>
                </a:lnTo>
                <a:lnTo>
                  <a:pt x="2110" y="241"/>
                </a:lnTo>
                <a:lnTo>
                  <a:pt x="2111" y="240"/>
                </a:lnTo>
                <a:lnTo>
                  <a:pt x="2112" y="240"/>
                </a:lnTo>
                <a:lnTo>
                  <a:pt x="2113" y="241"/>
                </a:lnTo>
                <a:lnTo>
                  <a:pt x="2114" y="241"/>
                </a:lnTo>
                <a:lnTo>
                  <a:pt x="2115" y="241"/>
                </a:lnTo>
                <a:lnTo>
                  <a:pt x="2116" y="241"/>
                </a:lnTo>
                <a:lnTo>
                  <a:pt x="2117" y="241"/>
                </a:lnTo>
                <a:lnTo>
                  <a:pt x="2118" y="241"/>
                </a:lnTo>
                <a:lnTo>
                  <a:pt x="2119" y="241"/>
                </a:lnTo>
                <a:lnTo>
                  <a:pt x="2120" y="241"/>
                </a:lnTo>
                <a:lnTo>
                  <a:pt x="2121" y="241"/>
                </a:lnTo>
                <a:lnTo>
                  <a:pt x="2122" y="241"/>
                </a:lnTo>
                <a:lnTo>
                  <a:pt x="2123" y="241"/>
                </a:lnTo>
                <a:lnTo>
                  <a:pt x="2124" y="241"/>
                </a:lnTo>
                <a:lnTo>
                  <a:pt x="2125" y="241"/>
                </a:lnTo>
                <a:lnTo>
                  <a:pt x="2126" y="241"/>
                </a:lnTo>
                <a:lnTo>
                  <a:pt x="2127" y="241"/>
                </a:lnTo>
                <a:lnTo>
                  <a:pt x="2128" y="241"/>
                </a:lnTo>
                <a:lnTo>
                  <a:pt x="2129" y="241"/>
                </a:lnTo>
                <a:lnTo>
                  <a:pt x="2130" y="241"/>
                </a:lnTo>
                <a:lnTo>
                  <a:pt x="2131" y="241"/>
                </a:lnTo>
                <a:lnTo>
                  <a:pt x="2132" y="241"/>
                </a:lnTo>
                <a:lnTo>
                  <a:pt x="2133" y="241"/>
                </a:lnTo>
                <a:lnTo>
                  <a:pt x="2134" y="240"/>
                </a:lnTo>
                <a:lnTo>
                  <a:pt x="2135" y="238"/>
                </a:lnTo>
                <a:lnTo>
                  <a:pt x="2136" y="236"/>
                </a:lnTo>
                <a:lnTo>
                  <a:pt x="2137" y="233"/>
                </a:lnTo>
                <a:lnTo>
                  <a:pt x="2138" y="237"/>
                </a:lnTo>
                <a:lnTo>
                  <a:pt x="2139" y="239"/>
                </a:lnTo>
                <a:lnTo>
                  <a:pt x="2140" y="240"/>
                </a:lnTo>
                <a:lnTo>
                  <a:pt x="2141" y="240"/>
                </a:lnTo>
                <a:lnTo>
                  <a:pt x="2141" y="240"/>
                </a:lnTo>
                <a:lnTo>
                  <a:pt x="2142" y="240"/>
                </a:lnTo>
                <a:lnTo>
                  <a:pt x="2143" y="240"/>
                </a:lnTo>
                <a:lnTo>
                  <a:pt x="2144" y="240"/>
                </a:lnTo>
                <a:lnTo>
                  <a:pt x="2145" y="241"/>
                </a:lnTo>
                <a:lnTo>
                  <a:pt x="2146" y="241"/>
                </a:lnTo>
                <a:lnTo>
                  <a:pt x="2147" y="240"/>
                </a:lnTo>
                <a:lnTo>
                  <a:pt x="2148" y="241"/>
                </a:lnTo>
                <a:lnTo>
                  <a:pt x="2149" y="241"/>
                </a:lnTo>
                <a:lnTo>
                  <a:pt x="2150" y="241"/>
                </a:lnTo>
                <a:lnTo>
                  <a:pt x="2151" y="241"/>
                </a:lnTo>
                <a:lnTo>
                  <a:pt x="2152" y="241"/>
                </a:lnTo>
                <a:lnTo>
                  <a:pt x="2153" y="241"/>
                </a:lnTo>
                <a:lnTo>
                  <a:pt x="2154" y="241"/>
                </a:lnTo>
                <a:lnTo>
                  <a:pt x="2155" y="241"/>
                </a:lnTo>
                <a:lnTo>
                  <a:pt x="2156" y="241"/>
                </a:lnTo>
                <a:lnTo>
                  <a:pt x="2157" y="241"/>
                </a:lnTo>
                <a:lnTo>
                  <a:pt x="2158" y="241"/>
                </a:lnTo>
                <a:lnTo>
                  <a:pt x="2159" y="241"/>
                </a:lnTo>
                <a:lnTo>
                  <a:pt x="2160" y="242"/>
                </a:lnTo>
                <a:lnTo>
                  <a:pt x="2161" y="242"/>
                </a:lnTo>
                <a:lnTo>
                  <a:pt x="2162" y="242"/>
                </a:lnTo>
                <a:lnTo>
                  <a:pt x="2163" y="242"/>
                </a:lnTo>
                <a:lnTo>
                  <a:pt x="2164" y="242"/>
                </a:lnTo>
                <a:lnTo>
                  <a:pt x="2165" y="242"/>
                </a:lnTo>
                <a:lnTo>
                  <a:pt x="2166" y="243"/>
                </a:lnTo>
                <a:lnTo>
                  <a:pt x="2167" y="243"/>
                </a:lnTo>
                <a:lnTo>
                  <a:pt x="2168" y="243"/>
                </a:lnTo>
                <a:lnTo>
                  <a:pt x="2169" y="243"/>
                </a:lnTo>
                <a:lnTo>
                  <a:pt x="2170" y="244"/>
                </a:lnTo>
                <a:lnTo>
                  <a:pt x="2171" y="244"/>
                </a:lnTo>
                <a:lnTo>
                  <a:pt x="2172" y="244"/>
                </a:lnTo>
                <a:lnTo>
                  <a:pt x="2172" y="245"/>
                </a:lnTo>
                <a:lnTo>
                  <a:pt x="2173" y="245"/>
                </a:lnTo>
                <a:lnTo>
                  <a:pt x="2174" y="245"/>
                </a:lnTo>
                <a:lnTo>
                  <a:pt x="2175" y="245"/>
                </a:lnTo>
                <a:lnTo>
                  <a:pt x="2176" y="245"/>
                </a:lnTo>
                <a:lnTo>
                  <a:pt x="2177" y="245"/>
                </a:lnTo>
                <a:lnTo>
                  <a:pt x="2178" y="244"/>
                </a:lnTo>
                <a:lnTo>
                  <a:pt x="2179" y="242"/>
                </a:lnTo>
                <a:lnTo>
                  <a:pt x="2180" y="240"/>
                </a:lnTo>
                <a:lnTo>
                  <a:pt x="2181" y="240"/>
                </a:lnTo>
                <a:lnTo>
                  <a:pt x="2182" y="239"/>
                </a:lnTo>
                <a:lnTo>
                  <a:pt x="2183" y="240"/>
                </a:lnTo>
                <a:lnTo>
                  <a:pt x="2184" y="242"/>
                </a:lnTo>
                <a:lnTo>
                  <a:pt x="2185" y="244"/>
                </a:lnTo>
                <a:lnTo>
                  <a:pt x="2186" y="245"/>
                </a:lnTo>
                <a:lnTo>
                  <a:pt x="2187" y="246"/>
                </a:lnTo>
                <a:lnTo>
                  <a:pt x="2188" y="246"/>
                </a:lnTo>
                <a:lnTo>
                  <a:pt x="2189" y="246"/>
                </a:lnTo>
                <a:lnTo>
                  <a:pt x="2190" y="246"/>
                </a:lnTo>
                <a:lnTo>
                  <a:pt x="2191" y="246"/>
                </a:lnTo>
                <a:lnTo>
                  <a:pt x="2192" y="246"/>
                </a:lnTo>
                <a:lnTo>
                  <a:pt x="2193" y="246"/>
                </a:lnTo>
                <a:lnTo>
                  <a:pt x="2194" y="246"/>
                </a:lnTo>
                <a:lnTo>
                  <a:pt x="2195" y="246"/>
                </a:lnTo>
                <a:lnTo>
                  <a:pt x="2196" y="246"/>
                </a:lnTo>
                <a:lnTo>
                  <a:pt x="2197" y="246"/>
                </a:lnTo>
                <a:lnTo>
                  <a:pt x="2198" y="246"/>
                </a:lnTo>
                <a:lnTo>
                  <a:pt x="2199" y="246"/>
                </a:lnTo>
                <a:lnTo>
                  <a:pt x="2200" y="246"/>
                </a:lnTo>
                <a:lnTo>
                  <a:pt x="2201" y="246"/>
                </a:lnTo>
                <a:lnTo>
                  <a:pt x="2202" y="246"/>
                </a:lnTo>
                <a:lnTo>
                  <a:pt x="2203" y="247"/>
                </a:lnTo>
                <a:lnTo>
                  <a:pt x="2203" y="246"/>
                </a:lnTo>
                <a:lnTo>
                  <a:pt x="2204" y="246"/>
                </a:lnTo>
                <a:lnTo>
                  <a:pt x="2205" y="246"/>
                </a:lnTo>
                <a:lnTo>
                  <a:pt x="2206" y="246"/>
                </a:lnTo>
                <a:lnTo>
                  <a:pt x="2207" y="246"/>
                </a:lnTo>
                <a:lnTo>
                  <a:pt x="2208" y="246"/>
                </a:lnTo>
                <a:lnTo>
                  <a:pt x="2209" y="246"/>
                </a:lnTo>
                <a:lnTo>
                  <a:pt x="2210" y="246"/>
                </a:lnTo>
                <a:lnTo>
                  <a:pt x="2211" y="245"/>
                </a:lnTo>
                <a:lnTo>
                  <a:pt x="2212" y="245"/>
                </a:lnTo>
                <a:lnTo>
                  <a:pt x="2213" y="246"/>
                </a:lnTo>
                <a:lnTo>
                  <a:pt x="2214" y="246"/>
                </a:lnTo>
                <a:lnTo>
                  <a:pt x="2215" y="247"/>
                </a:lnTo>
                <a:lnTo>
                  <a:pt x="2216" y="247"/>
                </a:lnTo>
                <a:lnTo>
                  <a:pt x="2217" y="247"/>
                </a:lnTo>
                <a:lnTo>
                  <a:pt x="2218" y="248"/>
                </a:lnTo>
                <a:lnTo>
                  <a:pt x="2219" y="248"/>
                </a:lnTo>
                <a:lnTo>
                  <a:pt x="2220" y="248"/>
                </a:lnTo>
                <a:lnTo>
                  <a:pt x="2221" y="248"/>
                </a:lnTo>
                <a:lnTo>
                  <a:pt x="2222" y="248"/>
                </a:lnTo>
                <a:lnTo>
                  <a:pt x="2223" y="248"/>
                </a:lnTo>
                <a:lnTo>
                  <a:pt x="2224" y="248"/>
                </a:lnTo>
                <a:lnTo>
                  <a:pt x="2225" y="248"/>
                </a:lnTo>
                <a:lnTo>
                  <a:pt x="2226" y="248"/>
                </a:lnTo>
                <a:lnTo>
                  <a:pt x="2227" y="249"/>
                </a:lnTo>
                <a:lnTo>
                  <a:pt x="2228" y="249"/>
                </a:lnTo>
                <a:lnTo>
                  <a:pt x="2229" y="249"/>
                </a:lnTo>
                <a:lnTo>
                  <a:pt x="2230" y="249"/>
                </a:lnTo>
                <a:lnTo>
                  <a:pt x="2231" y="249"/>
                </a:lnTo>
                <a:lnTo>
                  <a:pt x="2232" y="249"/>
                </a:lnTo>
                <a:lnTo>
                  <a:pt x="2233" y="249"/>
                </a:lnTo>
                <a:lnTo>
                  <a:pt x="2234" y="249"/>
                </a:lnTo>
                <a:lnTo>
                  <a:pt x="2235" y="249"/>
                </a:lnTo>
                <a:lnTo>
                  <a:pt x="2235" y="249"/>
                </a:lnTo>
                <a:lnTo>
                  <a:pt x="2236" y="249"/>
                </a:lnTo>
                <a:lnTo>
                  <a:pt x="2237" y="247"/>
                </a:lnTo>
                <a:lnTo>
                  <a:pt x="2238" y="247"/>
                </a:lnTo>
                <a:lnTo>
                  <a:pt x="2239" y="249"/>
                </a:lnTo>
                <a:lnTo>
                  <a:pt x="2240" y="250"/>
                </a:lnTo>
                <a:lnTo>
                  <a:pt x="2241" y="248"/>
                </a:lnTo>
                <a:lnTo>
                  <a:pt x="2242" y="247"/>
                </a:lnTo>
                <a:lnTo>
                  <a:pt x="2243" y="245"/>
                </a:lnTo>
                <a:lnTo>
                  <a:pt x="2244" y="243"/>
                </a:lnTo>
                <a:lnTo>
                  <a:pt x="2245" y="243"/>
                </a:lnTo>
                <a:lnTo>
                  <a:pt x="2246" y="242"/>
                </a:lnTo>
                <a:lnTo>
                  <a:pt x="2247" y="242"/>
                </a:lnTo>
                <a:lnTo>
                  <a:pt x="2248" y="242"/>
                </a:lnTo>
                <a:lnTo>
                  <a:pt x="2249" y="243"/>
                </a:lnTo>
                <a:lnTo>
                  <a:pt x="2250" y="243"/>
                </a:lnTo>
                <a:lnTo>
                  <a:pt x="2251" y="243"/>
                </a:lnTo>
                <a:lnTo>
                  <a:pt x="2252" y="243"/>
                </a:lnTo>
                <a:lnTo>
                  <a:pt x="2253" y="243"/>
                </a:lnTo>
                <a:lnTo>
                  <a:pt x="2254" y="243"/>
                </a:lnTo>
                <a:lnTo>
                  <a:pt x="2255" y="243"/>
                </a:lnTo>
                <a:lnTo>
                  <a:pt x="2256" y="243"/>
                </a:lnTo>
                <a:lnTo>
                  <a:pt x="2257" y="243"/>
                </a:lnTo>
                <a:lnTo>
                  <a:pt x="2258" y="243"/>
                </a:lnTo>
                <a:lnTo>
                  <a:pt x="2259" y="243"/>
                </a:lnTo>
                <a:lnTo>
                  <a:pt x="2260" y="243"/>
                </a:lnTo>
                <a:lnTo>
                  <a:pt x="2261" y="243"/>
                </a:lnTo>
                <a:lnTo>
                  <a:pt x="2262" y="243"/>
                </a:lnTo>
                <a:lnTo>
                  <a:pt x="2263" y="243"/>
                </a:lnTo>
                <a:lnTo>
                  <a:pt x="2264" y="243"/>
                </a:lnTo>
                <a:lnTo>
                  <a:pt x="2265" y="243"/>
                </a:lnTo>
                <a:lnTo>
                  <a:pt x="2266" y="244"/>
                </a:lnTo>
                <a:lnTo>
                  <a:pt x="2266" y="244"/>
                </a:lnTo>
                <a:lnTo>
                  <a:pt x="2267" y="244"/>
                </a:lnTo>
                <a:lnTo>
                  <a:pt x="2268" y="245"/>
                </a:lnTo>
                <a:lnTo>
                  <a:pt x="2269" y="244"/>
                </a:lnTo>
                <a:lnTo>
                  <a:pt x="2270" y="245"/>
                </a:lnTo>
                <a:lnTo>
                  <a:pt x="2271" y="245"/>
                </a:lnTo>
                <a:lnTo>
                  <a:pt x="2272" y="245"/>
                </a:lnTo>
                <a:lnTo>
                  <a:pt x="2273" y="245"/>
                </a:lnTo>
                <a:lnTo>
                  <a:pt x="2274" y="245"/>
                </a:lnTo>
                <a:lnTo>
                  <a:pt x="2275" y="245"/>
                </a:lnTo>
                <a:lnTo>
                  <a:pt x="2276" y="246"/>
                </a:lnTo>
                <a:lnTo>
                  <a:pt x="2277" y="245"/>
                </a:lnTo>
                <a:lnTo>
                  <a:pt x="2278" y="245"/>
                </a:lnTo>
                <a:lnTo>
                  <a:pt x="2279" y="245"/>
                </a:lnTo>
                <a:lnTo>
                  <a:pt x="2280" y="245"/>
                </a:lnTo>
                <a:lnTo>
                  <a:pt x="2281" y="245"/>
                </a:lnTo>
                <a:lnTo>
                  <a:pt x="2282" y="244"/>
                </a:lnTo>
                <a:lnTo>
                  <a:pt x="2283" y="243"/>
                </a:lnTo>
                <a:lnTo>
                  <a:pt x="2284" y="241"/>
                </a:lnTo>
                <a:lnTo>
                  <a:pt x="2285" y="240"/>
                </a:lnTo>
                <a:lnTo>
                  <a:pt x="2286" y="238"/>
                </a:lnTo>
                <a:lnTo>
                  <a:pt x="2287" y="238"/>
                </a:lnTo>
                <a:lnTo>
                  <a:pt x="2288" y="246"/>
                </a:lnTo>
                <a:lnTo>
                  <a:pt x="2289" y="247"/>
                </a:lnTo>
                <a:lnTo>
                  <a:pt x="2290" y="247"/>
                </a:lnTo>
                <a:lnTo>
                  <a:pt x="2291" y="247"/>
                </a:lnTo>
                <a:lnTo>
                  <a:pt x="2292" y="247"/>
                </a:lnTo>
                <a:lnTo>
                  <a:pt x="2293" y="247"/>
                </a:lnTo>
                <a:lnTo>
                  <a:pt x="2294" y="247"/>
                </a:lnTo>
                <a:lnTo>
                  <a:pt x="2295" y="247"/>
                </a:lnTo>
                <a:lnTo>
                  <a:pt x="2296" y="247"/>
                </a:lnTo>
                <a:lnTo>
                  <a:pt x="2297" y="247"/>
                </a:lnTo>
                <a:lnTo>
                  <a:pt x="2297" y="247"/>
                </a:lnTo>
                <a:lnTo>
                  <a:pt x="2298" y="247"/>
                </a:lnTo>
                <a:lnTo>
                  <a:pt x="2299" y="247"/>
                </a:lnTo>
                <a:lnTo>
                  <a:pt x="2300" y="247"/>
                </a:lnTo>
                <a:lnTo>
                  <a:pt x="2301" y="247"/>
                </a:lnTo>
                <a:lnTo>
                  <a:pt x="2302" y="247"/>
                </a:lnTo>
                <a:lnTo>
                  <a:pt x="2303" y="247"/>
                </a:lnTo>
                <a:lnTo>
                  <a:pt x="2304" y="247"/>
                </a:lnTo>
                <a:lnTo>
                  <a:pt x="2305" y="247"/>
                </a:lnTo>
                <a:lnTo>
                  <a:pt x="2306" y="247"/>
                </a:lnTo>
                <a:lnTo>
                  <a:pt x="2307" y="247"/>
                </a:lnTo>
                <a:lnTo>
                  <a:pt x="2308" y="247"/>
                </a:lnTo>
                <a:lnTo>
                  <a:pt x="2309" y="247"/>
                </a:lnTo>
                <a:lnTo>
                  <a:pt x="2310" y="247"/>
                </a:lnTo>
                <a:lnTo>
                  <a:pt x="2311" y="247"/>
                </a:lnTo>
                <a:lnTo>
                  <a:pt x="2312" y="247"/>
                </a:lnTo>
                <a:lnTo>
                  <a:pt x="2313" y="247"/>
                </a:lnTo>
                <a:lnTo>
                  <a:pt x="2314" y="247"/>
                </a:lnTo>
                <a:lnTo>
                  <a:pt x="2315" y="246"/>
                </a:lnTo>
                <a:lnTo>
                  <a:pt x="2316" y="246"/>
                </a:lnTo>
                <a:lnTo>
                  <a:pt x="2317" y="246"/>
                </a:lnTo>
                <a:lnTo>
                  <a:pt x="2318" y="246"/>
                </a:lnTo>
                <a:lnTo>
                  <a:pt x="2319" y="246"/>
                </a:lnTo>
                <a:lnTo>
                  <a:pt x="2320" y="246"/>
                </a:lnTo>
                <a:lnTo>
                  <a:pt x="2321" y="247"/>
                </a:lnTo>
                <a:lnTo>
                  <a:pt x="2322" y="248"/>
                </a:lnTo>
                <a:lnTo>
                  <a:pt x="2323" y="249"/>
                </a:lnTo>
                <a:lnTo>
                  <a:pt x="2324" y="250"/>
                </a:lnTo>
                <a:lnTo>
                  <a:pt x="2325" y="250"/>
                </a:lnTo>
                <a:lnTo>
                  <a:pt x="2326" y="250"/>
                </a:lnTo>
                <a:lnTo>
                  <a:pt x="2327" y="250"/>
                </a:lnTo>
                <a:lnTo>
                  <a:pt x="2328" y="250"/>
                </a:lnTo>
                <a:lnTo>
                  <a:pt x="2329" y="250"/>
                </a:lnTo>
                <a:lnTo>
                  <a:pt x="2330" y="250"/>
                </a:lnTo>
                <a:lnTo>
                  <a:pt x="2331" y="250"/>
                </a:lnTo>
                <a:lnTo>
                  <a:pt x="2332" y="250"/>
                </a:lnTo>
                <a:lnTo>
                  <a:pt x="2333" y="249"/>
                </a:lnTo>
                <a:lnTo>
                  <a:pt x="2334" y="249"/>
                </a:lnTo>
                <a:lnTo>
                  <a:pt x="2335" y="249"/>
                </a:lnTo>
                <a:lnTo>
                  <a:pt x="2336" y="248"/>
                </a:lnTo>
                <a:lnTo>
                  <a:pt x="2336" y="248"/>
                </a:lnTo>
                <a:lnTo>
                  <a:pt x="2337" y="248"/>
                </a:lnTo>
                <a:lnTo>
                  <a:pt x="2338" y="248"/>
                </a:lnTo>
                <a:lnTo>
                  <a:pt x="2339" y="248"/>
                </a:lnTo>
                <a:lnTo>
                  <a:pt x="2340" y="249"/>
                </a:lnTo>
                <a:lnTo>
                  <a:pt x="2341" y="249"/>
                </a:lnTo>
                <a:lnTo>
                  <a:pt x="2342" y="250"/>
                </a:lnTo>
                <a:lnTo>
                  <a:pt x="2343" y="252"/>
                </a:lnTo>
                <a:lnTo>
                  <a:pt x="2344" y="252"/>
                </a:lnTo>
                <a:lnTo>
                  <a:pt x="2345" y="252"/>
                </a:lnTo>
                <a:lnTo>
                  <a:pt x="2346" y="252"/>
                </a:lnTo>
                <a:lnTo>
                  <a:pt x="2347" y="252"/>
                </a:lnTo>
                <a:lnTo>
                  <a:pt x="2348" y="252"/>
                </a:lnTo>
                <a:lnTo>
                  <a:pt x="2349" y="252"/>
                </a:lnTo>
                <a:lnTo>
                  <a:pt x="2350" y="253"/>
                </a:lnTo>
                <a:lnTo>
                  <a:pt x="2351" y="252"/>
                </a:lnTo>
                <a:lnTo>
                  <a:pt x="2352" y="252"/>
                </a:lnTo>
                <a:lnTo>
                  <a:pt x="2353" y="252"/>
                </a:lnTo>
                <a:lnTo>
                  <a:pt x="2354" y="252"/>
                </a:lnTo>
                <a:lnTo>
                  <a:pt x="2355" y="252"/>
                </a:lnTo>
                <a:lnTo>
                  <a:pt x="2356" y="251"/>
                </a:lnTo>
                <a:lnTo>
                  <a:pt x="2357" y="251"/>
                </a:lnTo>
                <a:lnTo>
                  <a:pt x="2358" y="252"/>
                </a:lnTo>
                <a:lnTo>
                  <a:pt x="2359" y="252"/>
                </a:lnTo>
                <a:lnTo>
                  <a:pt x="2360" y="251"/>
                </a:lnTo>
                <a:lnTo>
                  <a:pt x="2361" y="251"/>
                </a:lnTo>
                <a:lnTo>
                  <a:pt x="2362" y="251"/>
                </a:lnTo>
                <a:lnTo>
                  <a:pt x="2363" y="250"/>
                </a:lnTo>
                <a:lnTo>
                  <a:pt x="2364" y="250"/>
                </a:lnTo>
                <a:lnTo>
                  <a:pt x="2365" y="250"/>
                </a:lnTo>
                <a:lnTo>
                  <a:pt x="2366" y="250"/>
                </a:lnTo>
                <a:lnTo>
                  <a:pt x="2367" y="250"/>
                </a:lnTo>
                <a:lnTo>
                  <a:pt x="2367" y="250"/>
                </a:lnTo>
                <a:lnTo>
                  <a:pt x="2368" y="249"/>
                </a:lnTo>
                <a:lnTo>
                  <a:pt x="2369" y="249"/>
                </a:lnTo>
                <a:lnTo>
                  <a:pt x="2370" y="249"/>
                </a:lnTo>
                <a:lnTo>
                  <a:pt x="2371" y="249"/>
                </a:lnTo>
                <a:lnTo>
                  <a:pt x="2372" y="249"/>
                </a:lnTo>
                <a:lnTo>
                  <a:pt x="2373" y="249"/>
                </a:lnTo>
                <a:lnTo>
                  <a:pt x="2374" y="248"/>
                </a:lnTo>
                <a:lnTo>
                  <a:pt x="2375" y="249"/>
                </a:lnTo>
                <a:lnTo>
                  <a:pt x="2376" y="248"/>
                </a:lnTo>
                <a:lnTo>
                  <a:pt x="2377" y="248"/>
                </a:lnTo>
                <a:lnTo>
                  <a:pt x="2378" y="248"/>
                </a:lnTo>
                <a:lnTo>
                  <a:pt x="2379" y="248"/>
                </a:lnTo>
                <a:lnTo>
                  <a:pt x="2380" y="248"/>
                </a:lnTo>
                <a:lnTo>
                  <a:pt x="2381" y="248"/>
                </a:lnTo>
                <a:lnTo>
                  <a:pt x="2382" y="248"/>
                </a:lnTo>
                <a:lnTo>
                  <a:pt x="2383" y="249"/>
                </a:lnTo>
                <a:lnTo>
                  <a:pt x="2384" y="250"/>
                </a:lnTo>
                <a:lnTo>
                  <a:pt x="2385" y="249"/>
                </a:lnTo>
                <a:lnTo>
                  <a:pt x="2386" y="247"/>
                </a:lnTo>
                <a:lnTo>
                  <a:pt x="2387" y="246"/>
                </a:lnTo>
                <a:lnTo>
                  <a:pt x="2388" y="247"/>
                </a:lnTo>
                <a:lnTo>
                  <a:pt x="2389" y="246"/>
                </a:lnTo>
                <a:lnTo>
                  <a:pt x="2390" y="248"/>
                </a:lnTo>
                <a:lnTo>
                  <a:pt x="2391" y="248"/>
                </a:lnTo>
                <a:lnTo>
                  <a:pt x="2392" y="248"/>
                </a:lnTo>
                <a:lnTo>
                  <a:pt x="2393" y="248"/>
                </a:lnTo>
                <a:lnTo>
                  <a:pt x="2394" y="247"/>
                </a:lnTo>
                <a:lnTo>
                  <a:pt x="2395" y="247"/>
                </a:lnTo>
                <a:lnTo>
                  <a:pt x="2396" y="247"/>
                </a:lnTo>
                <a:lnTo>
                  <a:pt x="2397" y="247"/>
                </a:lnTo>
                <a:lnTo>
                  <a:pt x="2398" y="247"/>
                </a:lnTo>
                <a:lnTo>
                  <a:pt x="2398" y="247"/>
                </a:lnTo>
                <a:lnTo>
                  <a:pt x="2399" y="247"/>
                </a:lnTo>
                <a:lnTo>
                  <a:pt x="2400" y="247"/>
                </a:lnTo>
                <a:lnTo>
                  <a:pt x="2401" y="247"/>
                </a:lnTo>
                <a:lnTo>
                  <a:pt x="2402" y="247"/>
                </a:lnTo>
                <a:lnTo>
                  <a:pt x="2403" y="246"/>
                </a:lnTo>
                <a:lnTo>
                  <a:pt x="2404" y="246"/>
                </a:lnTo>
                <a:lnTo>
                  <a:pt x="2405" y="246"/>
                </a:lnTo>
                <a:lnTo>
                  <a:pt x="2406" y="246"/>
                </a:lnTo>
                <a:lnTo>
                  <a:pt x="2407" y="246"/>
                </a:lnTo>
                <a:lnTo>
                  <a:pt x="2408" y="246"/>
                </a:lnTo>
                <a:lnTo>
                  <a:pt x="2409" y="245"/>
                </a:lnTo>
                <a:lnTo>
                  <a:pt x="2410" y="245"/>
                </a:lnTo>
                <a:lnTo>
                  <a:pt x="2411" y="245"/>
                </a:lnTo>
                <a:lnTo>
                  <a:pt x="2412" y="245"/>
                </a:lnTo>
                <a:lnTo>
                  <a:pt x="2413" y="245"/>
                </a:lnTo>
                <a:lnTo>
                  <a:pt x="2414" y="244"/>
                </a:lnTo>
                <a:lnTo>
                  <a:pt x="2415" y="244"/>
                </a:lnTo>
                <a:lnTo>
                  <a:pt x="2416" y="244"/>
                </a:lnTo>
                <a:lnTo>
                  <a:pt x="2417" y="244"/>
                </a:lnTo>
                <a:lnTo>
                  <a:pt x="2418" y="244"/>
                </a:lnTo>
                <a:lnTo>
                  <a:pt x="2419" y="243"/>
                </a:lnTo>
                <a:lnTo>
                  <a:pt x="2420" y="243"/>
                </a:lnTo>
                <a:lnTo>
                  <a:pt x="2421" y="244"/>
                </a:lnTo>
                <a:lnTo>
                  <a:pt x="2422" y="244"/>
                </a:lnTo>
                <a:lnTo>
                  <a:pt x="2423" y="244"/>
                </a:lnTo>
                <a:lnTo>
                  <a:pt x="2424" y="245"/>
                </a:lnTo>
                <a:lnTo>
                  <a:pt x="2425" y="244"/>
                </a:lnTo>
                <a:lnTo>
                  <a:pt x="2426" y="244"/>
                </a:lnTo>
                <a:lnTo>
                  <a:pt x="2427" y="244"/>
                </a:lnTo>
                <a:lnTo>
                  <a:pt x="2428" y="244"/>
                </a:lnTo>
                <a:lnTo>
                  <a:pt x="2429" y="244"/>
                </a:lnTo>
                <a:lnTo>
                  <a:pt x="2429" y="244"/>
                </a:lnTo>
                <a:lnTo>
                  <a:pt x="2430" y="245"/>
                </a:lnTo>
                <a:lnTo>
                  <a:pt x="2431" y="245"/>
                </a:lnTo>
                <a:lnTo>
                  <a:pt x="2432" y="245"/>
                </a:lnTo>
                <a:lnTo>
                  <a:pt x="2433" y="245"/>
                </a:lnTo>
                <a:lnTo>
                  <a:pt x="2434" y="245"/>
                </a:lnTo>
                <a:lnTo>
                  <a:pt x="2435" y="245"/>
                </a:lnTo>
                <a:lnTo>
                  <a:pt x="2436" y="245"/>
                </a:lnTo>
                <a:lnTo>
                  <a:pt x="2437" y="246"/>
                </a:lnTo>
                <a:lnTo>
                  <a:pt x="2438" y="246"/>
                </a:lnTo>
                <a:lnTo>
                  <a:pt x="2439" y="246"/>
                </a:lnTo>
                <a:lnTo>
                  <a:pt x="2440" y="246"/>
                </a:lnTo>
                <a:lnTo>
                  <a:pt x="2441" y="246"/>
                </a:lnTo>
                <a:lnTo>
                  <a:pt x="2442" y="246"/>
                </a:lnTo>
                <a:lnTo>
                  <a:pt x="2443" y="244"/>
                </a:lnTo>
                <a:lnTo>
                  <a:pt x="2444" y="245"/>
                </a:lnTo>
                <a:lnTo>
                  <a:pt x="2445" y="247"/>
                </a:lnTo>
                <a:lnTo>
                  <a:pt x="2446" y="247"/>
                </a:lnTo>
                <a:lnTo>
                  <a:pt x="2447" y="247"/>
                </a:lnTo>
                <a:lnTo>
                  <a:pt x="2448" y="246"/>
                </a:lnTo>
                <a:lnTo>
                  <a:pt x="2449" y="245"/>
                </a:lnTo>
                <a:lnTo>
                  <a:pt x="2450" y="245"/>
                </a:lnTo>
                <a:lnTo>
                  <a:pt x="2451" y="245"/>
                </a:lnTo>
                <a:lnTo>
                  <a:pt x="2452" y="245"/>
                </a:lnTo>
                <a:lnTo>
                  <a:pt x="2453" y="245"/>
                </a:lnTo>
                <a:lnTo>
                  <a:pt x="2454" y="245"/>
                </a:lnTo>
                <a:lnTo>
                  <a:pt x="2455" y="245"/>
                </a:lnTo>
                <a:lnTo>
                  <a:pt x="2456" y="245"/>
                </a:lnTo>
                <a:lnTo>
                  <a:pt x="2457" y="245"/>
                </a:lnTo>
                <a:lnTo>
                  <a:pt x="2458" y="245"/>
                </a:lnTo>
                <a:lnTo>
                  <a:pt x="2459" y="245"/>
                </a:lnTo>
                <a:lnTo>
                  <a:pt x="2460" y="245"/>
                </a:lnTo>
                <a:lnTo>
                  <a:pt x="2460" y="245"/>
                </a:lnTo>
                <a:lnTo>
                  <a:pt x="2461" y="245"/>
                </a:lnTo>
                <a:lnTo>
                  <a:pt x="2462" y="245"/>
                </a:lnTo>
                <a:lnTo>
                  <a:pt x="2463" y="245"/>
                </a:lnTo>
                <a:lnTo>
                  <a:pt x="2464" y="245"/>
                </a:lnTo>
                <a:lnTo>
                  <a:pt x="2465" y="245"/>
                </a:lnTo>
                <a:lnTo>
                  <a:pt x="2466" y="245"/>
                </a:lnTo>
                <a:lnTo>
                  <a:pt x="2467" y="245"/>
                </a:lnTo>
                <a:lnTo>
                  <a:pt x="2468" y="245"/>
                </a:lnTo>
                <a:lnTo>
                  <a:pt x="2469" y="245"/>
                </a:lnTo>
                <a:lnTo>
                  <a:pt x="2470" y="246"/>
                </a:lnTo>
                <a:lnTo>
                  <a:pt x="2471" y="245"/>
                </a:lnTo>
                <a:lnTo>
                  <a:pt x="2472" y="246"/>
                </a:lnTo>
                <a:lnTo>
                  <a:pt x="2473" y="246"/>
                </a:lnTo>
                <a:lnTo>
                  <a:pt x="2474" y="246"/>
                </a:lnTo>
                <a:lnTo>
                  <a:pt x="2475" y="246"/>
                </a:lnTo>
                <a:lnTo>
                  <a:pt x="2476" y="246"/>
                </a:lnTo>
                <a:lnTo>
                  <a:pt x="2477" y="246"/>
                </a:lnTo>
                <a:lnTo>
                  <a:pt x="2478" y="246"/>
                </a:lnTo>
                <a:lnTo>
                  <a:pt x="2479" y="247"/>
                </a:lnTo>
                <a:lnTo>
                  <a:pt x="2480" y="247"/>
                </a:lnTo>
                <a:lnTo>
                  <a:pt x="2481" y="247"/>
                </a:lnTo>
                <a:lnTo>
                  <a:pt x="2482" y="247"/>
                </a:lnTo>
                <a:lnTo>
                  <a:pt x="2483" y="247"/>
                </a:lnTo>
                <a:lnTo>
                  <a:pt x="2484" y="247"/>
                </a:lnTo>
                <a:lnTo>
                  <a:pt x="2485" y="247"/>
                </a:lnTo>
                <a:lnTo>
                  <a:pt x="2486" y="247"/>
                </a:lnTo>
                <a:lnTo>
                  <a:pt x="2487" y="248"/>
                </a:lnTo>
                <a:lnTo>
                  <a:pt x="2488" y="247"/>
                </a:lnTo>
                <a:lnTo>
                  <a:pt x="2489" y="245"/>
                </a:lnTo>
                <a:lnTo>
                  <a:pt x="2490" y="244"/>
                </a:lnTo>
                <a:lnTo>
                  <a:pt x="2491" y="244"/>
                </a:lnTo>
                <a:lnTo>
                  <a:pt x="2492" y="244"/>
                </a:lnTo>
                <a:lnTo>
                  <a:pt x="2492" y="250"/>
                </a:lnTo>
                <a:lnTo>
                  <a:pt x="2493" y="250"/>
                </a:lnTo>
                <a:lnTo>
                  <a:pt x="2494" y="250"/>
                </a:lnTo>
                <a:lnTo>
                  <a:pt x="2495" y="250"/>
                </a:lnTo>
                <a:lnTo>
                  <a:pt x="2496" y="250"/>
                </a:lnTo>
                <a:lnTo>
                  <a:pt x="2497" y="250"/>
                </a:lnTo>
                <a:lnTo>
                  <a:pt x="2498" y="250"/>
                </a:lnTo>
                <a:lnTo>
                  <a:pt x="2499" y="250"/>
                </a:lnTo>
                <a:lnTo>
                  <a:pt x="2500" y="250"/>
                </a:lnTo>
                <a:lnTo>
                  <a:pt x="2501" y="250"/>
                </a:lnTo>
                <a:lnTo>
                  <a:pt x="2502" y="250"/>
                </a:lnTo>
                <a:lnTo>
                  <a:pt x="2503" y="250"/>
                </a:lnTo>
                <a:lnTo>
                  <a:pt x="2504" y="250"/>
                </a:lnTo>
                <a:lnTo>
                  <a:pt x="2505" y="250"/>
                </a:lnTo>
                <a:lnTo>
                  <a:pt x="2506" y="250"/>
                </a:lnTo>
                <a:lnTo>
                  <a:pt x="2507" y="250"/>
                </a:lnTo>
                <a:lnTo>
                  <a:pt x="2508" y="250"/>
                </a:lnTo>
                <a:lnTo>
                  <a:pt x="2509" y="250"/>
                </a:lnTo>
                <a:lnTo>
                  <a:pt x="2510" y="250"/>
                </a:lnTo>
                <a:lnTo>
                  <a:pt x="2511" y="250"/>
                </a:lnTo>
                <a:lnTo>
                  <a:pt x="2512" y="250"/>
                </a:lnTo>
                <a:lnTo>
                  <a:pt x="2513" y="250"/>
                </a:lnTo>
                <a:lnTo>
                  <a:pt x="2514" y="250"/>
                </a:lnTo>
                <a:lnTo>
                  <a:pt x="2515" y="249"/>
                </a:lnTo>
                <a:lnTo>
                  <a:pt x="2516" y="249"/>
                </a:lnTo>
                <a:lnTo>
                  <a:pt x="2517" y="248"/>
                </a:lnTo>
                <a:lnTo>
                  <a:pt x="2518" y="247"/>
                </a:lnTo>
                <a:lnTo>
                  <a:pt x="2519" y="247"/>
                </a:lnTo>
                <a:lnTo>
                  <a:pt x="2520" y="247"/>
                </a:lnTo>
                <a:lnTo>
                  <a:pt x="2521" y="246"/>
                </a:lnTo>
                <a:lnTo>
                  <a:pt x="2522" y="246"/>
                </a:lnTo>
                <a:lnTo>
                  <a:pt x="2523" y="246"/>
                </a:lnTo>
                <a:lnTo>
                  <a:pt x="2523" y="246"/>
                </a:lnTo>
                <a:lnTo>
                  <a:pt x="2524" y="247"/>
                </a:lnTo>
                <a:lnTo>
                  <a:pt x="2525" y="247"/>
                </a:lnTo>
                <a:lnTo>
                  <a:pt x="2526" y="248"/>
                </a:lnTo>
                <a:lnTo>
                  <a:pt x="2527" y="249"/>
                </a:lnTo>
                <a:lnTo>
                  <a:pt x="2528" y="249"/>
                </a:lnTo>
                <a:lnTo>
                  <a:pt x="2529" y="249"/>
                </a:lnTo>
                <a:lnTo>
                  <a:pt x="2530" y="250"/>
                </a:lnTo>
                <a:lnTo>
                  <a:pt x="2531" y="249"/>
                </a:lnTo>
                <a:lnTo>
                  <a:pt x="2532" y="249"/>
                </a:lnTo>
                <a:lnTo>
                  <a:pt x="2533" y="249"/>
                </a:lnTo>
                <a:lnTo>
                  <a:pt x="2534" y="249"/>
                </a:lnTo>
                <a:lnTo>
                  <a:pt x="2535" y="249"/>
                </a:lnTo>
                <a:lnTo>
                  <a:pt x="2536" y="249"/>
                </a:lnTo>
                <a:lnTo>
                  <a:pt x="2537" y="249"/>
                </a:lnTo>
                <a:lnTo>
                  <a:pt x="2538" y="249"/>
                </a:lnTo>
                <a:lnTo>
                  <a:pt x="2539" y="249"/>
                </a:lnTo>
                <a:lnTo>
                  <a:pt x="2540" y="249"/>
                </a:lnTo>
                <a:lnTo>
                  <a:pt x="2541" y="249"/>
                </a:lnTo>
                <a:lnTo>
                  <a:pt x="2542" y="248"/>
                </a:lnTo>
                <a:lnTo>
                  <a:pt x="2543" y="248"/>
                </a:lnTo>
                <a:lnTo>
                  <a:pt x="2544" y="247"/>
                </a:lnTo>
                <a:lnTo>
                  <a:pt x="2545" y="246"/>
                </a:lnTo>
                <a:lnTo>
                  <a:pt x="2546" y="242"/>
                </a:lnTo>
                <a:lnTo>
                  <a:pt x="2547" y="244"/>
                </a:lnTo>
                <a:lnTo>
                  <a:pt x="2548" y="246"/>
                </a:lnTo>
                <a:lnTo>
                  <a:pt x="2549" y="246"/>
                </a:lnTo>
                <a:lnTo>
                  <a:pt x="2550" y="247"/>
                </a:lnTo>
                <a:lnTo>
                  <a:pt x="2551" y="247"/>
                </a:lnTo>
                <a:lnTo>
                  <a:pt x="2552" y="247"/>
                </a:lnTo>
                <a:lnTo>
                  <a:pt x="2553" y="247"/>
                </a:lnTo>
                <a:lnTo>
                  <a:pt x="2554" y="247"/>
                </a:lnTo>
                <a:lnTo>
                  <a:pt x="2554" y="248"/>
                </a:lnTo>
                <a:lnTo>
                  <a:pt x="2555" y="248"/>
                </a:lnTo>
                <a:lnTo>
                  <a:pt x="2556" y="248"/>
                </a:lnTo>
                <a:lnTo>
                  <a:pt x="2557" y="248"/>
                </a:lnTo>
                <a:lnTo>
                  <a:pt x="2558" y="248"/>
                </a:lnTo>
                <a:lnTo>
                  <a:pt x="2559" y="248"/>
                </a:lnTo>
                <a:lnTo>
                  <a:pt x="2560" y="248"/>
                </a:lnTo>
                <a:lnTo>
                  <a:pt x="2561" y="248"/>
                </a:lnTo>
                <a:lnTo>
                  <a:pt x="2562" y="247"/>
                </a:lnTo>
                <a:lnTo>
                  <a:pt x="2563" y="247"/>
                </a:lnTo>
                <a:lnTo>
                  <a:pt x="2564" y="247"/>
                </a:lnTo>
                <a:lnTo>
                  <a:pt x="2565" y="247"/>
                </a:lnTo>
                <a:lnTo>
                  <a:pt x="2566" y="247"/>
                </a:lnTo>
                <a:lnTo>
                  <a:pt x="2567" y="247"/>
                </a:lnTo>
                <a:lnTo>
                  <a:pt x="2568" y="247"/>
                </a:lnTo>
                <a:lnTo>
                  <a:pt x="2569" y="247"/>
                </a:lnTo>
                <a:lnTo>
                  <a:pt x="2570" y="247"/>
                </a:lnTo>
                <a:lnTo>
                  <a:pt x="2571" y="247"/>
                </a:lnTo>
                <a:lnTo>
                  <a:pt x="2572" y="246"/>
                </a:lnTo>
                <a:lnTo>
                  <a:pt x="2573" y="246"/>
                </a:lnTo>
                <a:lnTo>
                  <a:pt x="2574" y="246"/>
                </a:lnTo>
                <a:lnTo>
                  <a:pt x="2575" y="246"/>
                </a:lnTo>
                <a:lnTo>
                  <a:pt x="2576" y="246"/>
                </a:lnTo>
                <a:lnTo>
                  <a:pt x="2577" y="247"/>
                </a:lnTo>
                <a:lnTo>
                  <a:pt x="2578" y="247"/>
                </a:lnTo>
                <a:lnTo>
                  <a:pt x="2579" y="247"/>
                </a:lnTo>
                <a:lnTo>
                  <a:pt x="2580" y="247"/>
                </a:lnTo>
                <a:lnTo>
                  <a:pt x="2581" y="247"/>
                </a:lnTo>
                <a:lnTo>
                  <a:pt x="2582" y="248"/>
                </a:lnTo>
                <a:lnTo>
                  <a:pt x="2583" y="248"/>
                </a:lnTo>
                <a:lnTo>
                  <a:pt x="2584" y="248"/>
                </a:lnTo>
                <a:lnTo>
                  <a:pt x="2585" y="248"/>
                </a:lnTo>
                <a:lnTo>
                  <a:pt x="2585" y="248"/>
                </a:lnTo>
                <a:lnTo>
                  <a:pt x="2586" y="248"/>
                </a:lnTo>
                <a:lnTo>
                  <a:pt x="2587" y="248"/>
                </a:lnTo>
                <a:lnTo>
                  <a:pt x="2588" y="248"/>
                </a:lnTo>
                <a:lnTo>
                  <a:pt x="2589" y="247"/>
                </a:lnTo>
                <a:lnTo>
                  <a:pt x="2590" y="246"/>
                </a:lnTo>
                <a:lnTo>
                  <a:pt x="2591" y="244"/>
                </a:lnTo>
                <a:lnTo>
                  <a:pt x="2592" y="243"/>
                </a:lnTo>
                <a:lnTo>
                  <a:pt x="2593" y="242"/>
                </a:lnTo>
                <a:lnTo>
                  <a:pt x="2594" y="242"/>
                </a:lnTo>
                <a:lnTo>
                  <a:pt x="2595" y="246"/>
                </a:lnTo>
                <a:lnTo>
                  <a:pt x="2596" y="248"/>
                </a:lnTo>
                <a:lnTo>
                  <a:pt x="2597" y="248"/>
                </a:lnTo>
                <a:lnTo>
                  <a:pt x="2598" y="248"/>
                </a:lnTo>
                <a:lnTo>
                  <a:pt x="2599" y="248"/>
                </a:lnTo>
                <a:lnTo>
                  <a:pt x="2600" y="249"/>
                </a:lnTo>
                <a:lnTo>
                  <a:pt x="2601" y="249"/>
                </a:lnTo>
                <a:lnTo>
                  <a:pt x="2602" y="249"/>
                </a:lnTo>
                <a:lnTo>
                  <a:pt x="2603" y="249"/>
                </a:lnTo>
                <a:lnTo>
                  <a:pt x="2604" y="249"/>
                </a:lnTo>
                <a:lnTo>
                  <a:pt x="2605" y="249"/>
                </a:lnTo>
                <a:lnTo>
                  <a:pt x="2606" y="249"/>
                </a:lnTo>
                <a:lnTo>
                  <a:pt x="2607" y="249"/>
                </a:lnTo>
                <a:lnTo>
                  <a:pt x="2608" y="249"/>
                </a:lnTo>
                <a:lnTo>
                  <a:pt x="2609" y="250"/>
                </a:lnTo>
                <a:lnTo>
                  <a:pt x="2610" y="249"/>
                </a:lnTo>
                <a:lnTo>
                  <a:pt x="2611" y="249"/>
                </a:lnTo>
                <a:lnTo>
                  <a:pt x="2612" y="249"/>
                </a:lnTo>
                <a:lnTo>
                  <a:pt x="2613" y="249"/>
                </a:lnTo>
                <a:lnTo>
                  <a:pt x="2614" y="250"/>
                </a:lnTo>
                <a:lnTo>
                  <a:pt x="2615" y="250"/>
                </a:lnTo>
                <a:lnTo>
                  <a:pt x="2616" y="249"/>
                </a:lnTo>
                <a:lnTo>
                  <a:pt x="2616" y="249"/>
                </a:lnTo>
                <a:lnTo>
                  <a:pt x="2617" y="249"/>
                </a:lnTo>
                <a:lnTo>
                  <a:pt x="2618" y="249"/>
                </a:lnTo>
                <a:lnTo>
                  <a:pt x="2619" y="249"/>
                </a:lnTo>
                <a:lnTo>
                  <a:pt x="2620" y="250"/>
                </a:lnTo>
                <a:lnTo>
                  <a:pt x="2621" y="250"/>
                </a:lnTo>
                <a:lnTo>
                  <a:pt x="2622" y="250"/>
                </a:lnTo>
                <a:lnTo>
                  <a:pt x="2623" y="250"/>
                </a:lnTo>
                <a:lnTo>
                  <a:pt x="2624" y="249"/>
                </a:lnTo>
                <a:lnTo>
                  <a:pt x="2625" y="249"/>
                </a:lnTo>
                <a:lnTo>
                  <a:pt x="2626" y="249"/>
                </a:lnTo>
                <a:lnTo>
                  <a:pt x="2627" y="249"/>
                </a:lnTo>
                <a:lnTo>
                  <a:pt x="2628" y="249"/>
                </a:lnTo>
                <a:lnTo>
                  <a:pt x="2629" y="250"/>
                </a:lnTo>
                <a:lnTo>
                  <a:pt x="2630" y="250"/>
                </a:lnTo>
                <a:lnTo>
                  <a:pt x="2631" y="250"/>
                </a:lnTo>
                <a:lnTo>
                  <a:pt x="2632" y="250"/>
                </a:lnTo>
                <a:lnTo>
                  <a:pt x="2633" y="250"/>
                </a:lnTo>
                <a:lnTo>
                  <a:pt x="2634" y="250"/>
                </a:lnTo>
                <a:lnTo>
                  <a:pt x="2635" y="249"/>
                </a:lnTo>
                <a:lnTo>
                  <a:pt x="2636" y="249"/>
                </a:lnTo>
                <a:lnTo>
                  <a:pt x="2637" y="249"/>
                </a:lnTo>
                <a:lnTo>
                  <a:pt x="2638" y="249"/>
                </a:lnTo>
                <a:lnTo>
                  <a:pt x="2639" y="249"/>
                </a:lnTo>
                <a:lnTo>
                  <a:pt x="2640" y="249"/>
                </a:lnTo>
                <a:lnTo>
                  <a:pt x="2641" y="249"/>
                </a:lnTo>
                <a:lnTo>
                  <a:pt x="2642" y="249"/>
                </a:lnTo>
                <a:lnTo>
                  <a:pt x="2643" y="249"/>
                </a:lnTo>
                <a:lnTo>
                  <a:pt x="2644" y="249"/>
                </a:lnTo>
                <a:lnTo>
                  <a:pt x="2645" y="248"/>
                </a:lnTo>
                <a:lnTo>
                  <a:pt x="2646" y="248"/>
                </a:lnTo>
                <a:lnTo>
                  <a:pt x="2647" y="248"/>
                </a:lnTo>
                <a:lnTo>
                  <a:pt x="2647" y="249"/>
                </a:lnTo>
                <a:lnTo>
                  <a:pt x="2648" y="250"/>
                </a:lnTo>
                <a:lnTo>
                  <a:pt x="2649" y="252"/>
                </a:lnTo>
                <a:lnTo>
                  <a:pt x="2650" y="253"/>
                </a:lnTo>
                <a:lnTo>
                  <a:pt x="2651" y="253"/>
                </a:lnTo>
                <a:lnTo>
                  <a:pt x="2652" y="252"/>
                </a:lnTo>
                <a:lnTo>
                  <a:pt x="2653" y="252"/>
                </a:lnTo>
                <a:lnTo>
                  <a:pt x="2654" y="252"/>
                </a:lnTo>
                <a:lnTo>
                  <a:pt x="2655" y="252"/>
                </a:lnTo>
                <a:lnTo>
                  <a:pt x="2656" y="252"/>
                </a:lnTo>
                <a:lnTo>
                  <a:pt x="2657" y="252"/>
                </a:lnTo>
                <a:lnTo>
                  <a:pt x="2658" y="252"/>
                </a:lnTo>
                <a:lnTo>
                  <a:pt x="2659" y="252"/>
                </a:lnTo>
                <a:lnTo>
                  <a:pt x="2660" y="252"/>
                </a:lnTo>
                <a:lnTo>
                  <a:pt x="2661" y="252"/>
                </a:lnTo>
                <a:lnTo>
                  <a:pt x="2662" y="252"/>
                </a:lnTo>
                <a:lnTo>
                  <a:pt x="2663" y="252"/>
                </a:lnTo>
                <a:lnTo>
                  <a:pt x="2664" y="252"/>
                </a:lnTo>
                <a:lnTo>
                  <a:pt x="2665" y="252"/>
                </a:lnTo>
                <a:lnTo>
                  <a:pt x="2666" y="252"/>
                </a:lnTo>
                <a:lnTo>
                  <a:pt x="2667" y="252"/>
                </a:lnTo>
                <a:lnTo>
                  <a:pt x="2668" y="252"/>
                </a:lnTo>
                <a:lnTo>
                  <a:pt x="2669" y="252"/>
                </a:lnTo>
                <a:lnTo>
                  <a:pt x="2670" y="252"/>
                </a:lnTo>
                <a:lnTo>
                  <a:pt x="2671" y="252"/>
                </a:lnTo>
                <a:lnTo>
                  <a:pt x="2672" y="252"/>
                </a:lnTo>
                <a:lnTo>
                  <a:pt x="2673" y="252"/>
                </a:lnTo>
                <a:lnTo>
                  <a:pt x="2674" y="252"/>
                </a:lnTo>
                <a:lnTo>
                  <a:pt x="2675" y="252"/>
                </a:lnTo>
                <a:lnTo>
                  <a:pt x="2676" y="252"/>
                </a:lnTo>
                <a:lnTo>
                  <a:pt x="2677" y="251"/>
                </a:lnTo>
                <a:lnTo>
                  <a:pt x="2678" y="252"/>
                </a:lnTo>
                <a:lnTo>
                  <a:pt x="2678" y="252"/>
                </a:lnTo>
                <a:lnTo>
                  <a:pt x="2679" y="252"/>
                </a:lnTo>
                <a:lnTo>
                  <a:pt x="2680" y="252"/>
                </a:lnTo>
                <a:lnTo>
                  <a:pt x="2681" y="251"/>
                </a:lnTo>
                <a:lnTo>
                  <a:pt x="2682" y="251"/>
                </a:lnTo>
                <a:lnTo>
                  <a:pt x="2683" y="251"/>
                </a:lnTo>
                <a:lnTo>
                  <a:pt x="2684" y="251"/>
                </a:lnTo>
                <a:lnTo>
                  <a:pt x="2685" y="251"/>
                </a:lnTo>
                <a:lnTo>
                  <a:pt x="2686" y="251"/>
                </a:lnTo>
                <a:lnTo>
                  <a:pt x="2687" y="251"/>
                </a:lnTo>
                <a:lnTo>
                  <a:pt x="2688" y="250"/>
                </a:lnTo>
                <a:lnTo>
                  <a:pt x="2689" y="250"/>
                </a:lnTo>
                <a:lnTo>
                  <a:pt x="2690" y="250"/>
                </a:lnTo>
                <a:lnTo>
                  <a:pt x="2691" y="249"/>
                </a:lnTo>
                <a:lnTo>
                  <a:pt x="2692" y="248"/>
                </a:lnTo>
                <a:lnTo>
                  <a:pt x="2693" y="246"/>
                </a:lnTo>
                <a:lnTo>
                  <a:pt x="2694" y="244"/>
                </a:lnTo>
                <a:lnTo>
                  <a:pt x="2695" y="244"/>
                </a:lnTo>
                <a:lnTo>
                  <a:pt x="2696" y="244"/>
                </a:lnTo>
                <a:lnTo>
                  <a:pt x="2697" y="243"/>
                </a:lnTo>
                <a:lnTo>
                  <a:pt x="2698" y="244"/>
                </a:lnTo>
                <a:lnTo>
                  <a:pt x="2699" y="243"/>
                </a:lnTo>
                <a:lnTo>
                  <a:pt x="2700" y="243"/>
                </a:lnTo>
                <a:lnTo>
                  <a:pt x="2701" y="243"/>
                </a:lnTo>
                <a:lnTo>
                  <a:pt x="2702" y="243"/>
                </a:lnTo>
                <a:lnTo>
                  <a:pt x="2703" y="243"/>
                </a:lnTo>
                <a:lnTo>
                  <a:pt x="2704" y="243"/>
                </a:lnTo>
                <a:lnTo>
                  <a:pt x="2705" y="242"/>
                </a:lnTo>
                <a:lnTo>
                  <a:pt x="2706" y="242"/>
                </a:lnTo>
                <a:lnTo>
                  <a:pt x="2707" y="242"/>
                </a:lnTo>
                <a:lnTo>
                  <a:pt x="2708" y="242"/>
                </a:lnTo>
                <a:lnTo>
                  <a:pt x="2709" y="242"/>
                </a:lnTo>
                <a:lnTo>
                  <a:pt x="2710" y="242"/>
                </a:lnTo>
                <a:lnTo>
                  <a:pt x="2710" y="242"/>
                </a:lnTo>
                <a:lnTo>
                  <a:pt x="2711" y="242"/>
                </a:lnTo>
                <a:lnTo>
                  <a:pt x="2712" y="242"/>
                </a:lnTo>
                <a:lnTo>
                  <a:pt x="2713" y="242"/>
                </a:lnTo>
                <a:lnTo>
                  <a:pt x="2714" y="241"/>
                </a:lnTo>
                <a:lnTo>
                  <a:pt x="2715" y="241"/>
                </a:lnTo>
                <a:lnTo>
                  <a:pt x="2716" y="241"/>
                </a:lnTo>
                <a:lnTo>
                  <a:pt x="2717" y="241"/>
                </a:lnTo>
                <a:lnTo>
                  <a:pt x="2718" y="240"/>
                </a:lnTo>
                <a:lnTo>
                  <a:pt x="2719" y="240"/>
                </a:lnTo>
                <a:lnTo>
                  <a:pt x="2720" y="239"/>
                </a:lnTo>
                <a:lnTo>
                  <a:pt x="2721" y="239"/>
                </a:lnTo>
                <a:lnTo>
                  <a:pt x="2722" y="238"/>
                </a:lnTo>
                <a:lnTo>
                  <a:pt x="2723" y="237"/>
                </a:lnTo>
                <a:lnTo>
                  <a:pt x="2724" y="236"/>
                </a:lnTo>
                <a:lnTo>
                  <a:pt x="2725" y="236"/>
                </a:lnTo>
                <a:lnTo>
                  <a:pt x="2726" y="236"/>
                </a:lnTo>
                <a:lnTo>
                  <a:pt x="2727" y="236"/>
                </a:lnTo>
                <a:lnTo>
                  <a:pt x="2728" y="239"/>
                </a:lnTo>
                <a:lnTo>
                  <a:pt x="2729" y="241"/>
                </a:lnTo>
                <a:lnTo>
                  <a:pt x="2730" y="243"/>
                </a:lnTo>
                <a:lnTo>
                  <a:pt x="2731" y="245"/>
                </a:lnTo>
                <a:lnTo>
                  <a:pt x="2732" y="245"/>
                </a:lnTo>
                <a:lnTo>
                  <a:pt x="2733" y="245"/>
                </a:lnTo>
                <a:lnTo>
                  <a:pt x="2734" y="245"/>
                </a:lnTo>
                <a:lnTo>
                  <a:pt x="2735" y="245"/>
                </a:lnTo>
                <a:lnTo>
                  <a:pt x="2736" y="245"/>
                </a:lnTo>
                <a:lnTo>
                  <a:pt x="2737" y="245"/>
                </a:lnTo>
                <a:lnTo>
                  <a:pt x="2738" y="245"/>
                </a:lnTo>
                <a:lnTo>
                  <a:pt x="2739" y="244"/>
                </a:lnTo>
                <a:lnTo>
                  <a:pt x="2740" y="244"/>
                </a:lnTo>
                <a:lnTo>
                  <a:pt x="2741" y="244"/>
                </a:lnTo>
                <a:lnTo>
                  <a:pt x="2741" y="244"/>
                </a:lnTo>
                <a:lnTo>
                  <a:pt x="2742" y="244"/>
                </a:lnTo>
                <a:lnTo>
                  <a:pt x="2743" y="244"/>
                </a:lnTo>
                <a:lnTo>
                  <a:pt x="2744" y="244"/>
                </a:lnTo>
                <a:lnTo>
                  <a:pt x="2745" y="244"/>
                </a:lnTo>
                <a:lnTo>
                  <a:pt x="2746" y="244"/>
                </a:lnTo>
                <a:lnTo>
                  <a:pt x="2747" y="243"/>
                </a:lnTo>
                <a:lnTo>
                  <a:pt x="2748" y="239"/>
                </a:lnTo>
                <a:lnTo>
                  <a:pt x="2749" y="231"/>
                </a:lnTo>
                <a:lnTo>
                  <a:pt x="2750" y="232"/>
                </a:lnTo>
                <a:lnTo>
                  <a:pt x="2751" y="236"/>
                </a:lnTo>
                <a:lnTo>
                  <a:pt x="2752" y="240"/>
                </a:lnTo>
                <a:lnTo>
                  <a:pt x="2753" y="241"/>
                </a:lnTo>
                <a:lnTo>
                  <a:pt x="2754" y="241"/>
                </a:lnTo>
                <a:lnTo>
                  <a:pt x="2755" y="242"/>
                </a:lnTo>
                <a:lnTo>
                  <a:pt x="2756" y="240"/>
                </a:lnTo>
                <a:lnTo>
                  <a:pt x="2757" y="240"/>
                </a:lnTo>
                <a:lnTo>
                  <a:pt x="2758" y="240"/>
                </a:lnTo>
                <a:lnTo>
                  <a:pt x="2759" y="241"/>
                </a:lnTo>
                <a:lnTo>
                  <a:pt x="2760" y="241"/>
                </a:lnTo>
                <a:lnTo>
                  <a:pt x="2761" y="241"/>
                </a:lnTo>
                <a:lnTo>
                  <a:pt x="2762" y="241"/>
                </a:lnTo>
                <a:lnTo>
                  <a:pt x="2763" y="241"/>
                </a:lnTo>
                <a:lnTo>
                  <a:pt x="2764" y="241"/>
                </a:lnTo>
                <a:lnTo>
                  <a:pt x="2765" y="242"/>
                </a:lnTo>
                <a:lnTo>
                  <a:pt x="2766" y="243"/>
                </a:lnTo>
                <a:lnTo>
                  <a:pt x="2767" y="243"/>
                </a:lnTo>
                <a:lnTo>
                  <a:pt x="2768" y="243"/>
                </a:lnTo>
                <a:lnTo>
                  <a:pt x="2769" y="244"/>
                </a:lnTo>
                <a:lnTo>
                  <a:pt x="2770" y="244"/>
                </a:lnTo>
                <a:lnTo>
                  <a:pt x="2771" y="244"/>
                </a:lnTo>
                <a:lnTo>
                  <a:pt x="2772" y="244"/>
                </a:lnTo>
                <a:lnTo>
                  <a:pt x="2772" y="245"/>
                </a:lnTo>
                <a:lnTo>
                  <a:pt x="2773" y="245"/>
                </a:lnTo>
                <a:lnTo>
                  <a:pt x="2774" y="245"/>
                </a:lnTo>
                <a:lnTo>
                  <a:pt x="2775" y="246"/>
                </a:lnTo>
                <a:lnTo>
                  <a:pt x="2776" y="246"/>
                </a:lnTo>
                <a:lnTo>
                  <a:pt x="2777" y="246"/>
                </a:lnTo>
                <a:lnTo>
                  <a:pt x="2778" y="247"/>
                </a:lnTo>
                <a:lnTo>
                  <a:pt x="2779" y="248"/>
                </a:lnTo>
                <a:lnTo>
                  <a:pt x="2780" y="248"/>
                </a:lnTo>
                <a:lnTo>
                  <a:pt x="2781" y="249"/>
                </a:lnTo>
                <a:lnTo>
                  <a:pt x="2782" y="249"/>
                </a:lnTo>
                <a:lnTo>
                  <a:pt x="2783" y="249"/>
                </a:lnTo>
                <a:lnTo>
                  <a:pt x="2784" y="250"/>
                </a:lnTo>
                <a:lnTo>
                  <a:pt x="2785" y="250"/>
                </a:lnTo>
                <a:lnTo>
                  <a:pt x="2786" y="251"/>
                </a:lnTo>
                <a:lnTo>
                  <a:pt x="2787" y="251"/>
                </a:lnTo>
                <a:lnTo>
                  <a:pt x="2788" y="251"/>
                </a:lnTo>
                <a:lnTo>
                  <a:pt x="2789" y="251"/>
                </a:lnTo>
                <a:lnTo>
                  <a:pt x="2790" y="251"/>
                </a:lnTo>
                <a:lnTo>
                  <a:pt x="2791" y="251"/>
                </a:lnTo>
                <a:lnTo>
                  <a:pt x="2792" y="251"/>
                </a:lnTo>
                <a:lnTo>
                  <a:pt x="2793" y="252"/>
                </a:lnTo>
                <a:lnTo>
                  <a:pt x="2794" y="252"/>
                </a:lnTo>
                <a:lnTo>
                  <a:pt x="2795" y="250"/>
                </a:lnTo>
                <a:lnTo>
                  <a:pt x="2796" y="248"/>
                </a:lnTo>
                <a:lnTo>
                  <a:pt x="2797" y="247"/>
                </a:lnTo>
                <a:lnTo>
                  <a:pt x="2798" y="247"/>
                </a:lnTo>
                <a:lnTo>
                  <a:pt x="2799" y="245"/>
                </a:lnTo>
                <a:lnTo>
                  <a:pt x="2800" y="245"/>
                </a:lnTo>
                <a:lnTo>
                  <a:pt x="2801" y="246"/>
                </a:lnTo>
                <a:lnTo>
                  <a:pt x="2802" y="246"/>
                </a:lnTo>
                <a:lnTo>
                  <a:pt x="2803" y="246"/>
                </a:lnTo>
                <a:lnTo>
                  <a:pt x="2803" y="246"/>
                </a:lnTo>
                <a:lnTo>
                  <a:pt x="2804" y="246"/>
                </a:lnTo>
                <a:lnTo>
                  <a:pt x="2805" y="246"/>
                </a:lnTo>
                <a:lnTo>
                  <a:pt x="2806" y="246"/>
                </a:lnTo>
                <a:lnTo>
                  <a:pt x="2807" y="246"/>
                </a:lnTo>
                <a:lnTo>
                  <a:pt x="2808" y="246"/>
                </a:lnTo>
                <a:lnTo>
                  <a:pt x="2809" y="246"/>
                </a:lnTo>
                <a:lnTo>
                  <a:pt x="2810" y="246"/>
                </a:lnTo>
                <a:lnTo>
                  <a:pt x="2811" y="247"/>
                </a:lnTo>
                <a:lnTo>
                  <a:pt x="2812" y="247"/>
                </a:lnTo>
                <a:lnTo>
                  <a:pt x="2813" y="247"/>
                </a:lnTo>
                <a:lnTo>
                  <a:pt x="2814" y="248"/>
                </a:lnTo>
                <a:lnTo>
                  <a:pt x="2815" y="248"/>
                </a:lnTo>
                <a:lnTo>
                  <a:pt x="2816" y="248"/>
                </a:lnTo>
                <a:lnTo>
                  <a:pt x="2817" y="248"/>
                </a:lnTo>
                <a:lnTo>
                  <a:pt x="2818" y="249"/>
                </a:lnTo>
                <a:lnTo>
                  <a:pt x="2819" y="249"/>
                </a:lnTo>
                <a:lnTo>
                  <a:pt x="2820" y="248"/>
                </a:lnTo>
                <a:lnTo>
                  <a:pt x="2821" y="249"/>
                </a:lnTo>
                <a:lnTo>
                  <a:pt x="2822" y="249"/>
                </a:lnTo>
                <a:lnTo>
                  <a:pt x="2823" y="249"/>
                </a:lnTo>
                <a:lnTo>
                  <a:pt x="2824" y="249"/>
                </a:lnTo>
                <a:lnTo>
                  <a:pt x="2825" y="249"/>
                </a:lnTo>
                <a:lnTo>
                  <a:pt x="2826" y="248"/>
                </a:lnTo>
                <a:lnTo>
                  <a:pt x="2827" y="247"/>
                </a:lnTo>
                <a:lnTo>
                  <a:pt x="2828" y="247"/>
                </a:lnTo>
                <a:lnTo>
                  <a:pt x="2829" y="247"/>
                </a:lnTo>
                <a:lnTo>
                  <a:pt x="2830" y="246"/>
                </a:lnTo>
                <a:lnTo>
                  <a:pt x="2831" y="246"/>
                </a:lnTo>
                <a:lnTo>
                  <a:pt x="2832" y="246"/>
                </a:lnTo>
                <a:lnTo>
                  <a:pt x="2833" y="245"/>
                </a:lnTo>
                <a:lnTo>
                  <a:pt x="2834" y="245"/>
                </a:lnTo>
                <a:lnTo>
                  <a:pt x="2835" y="244"/>
                </a:lnTo>
                <a:lnTo>
                  <a:pt x="2836" y="244"/>
                </a:lnTo>
                <a:lnTo>
                  <a:pt x="2837" y="243"/>
                </a:lnTo>
                <a:lnTo>
                  <a:pt x="2838" y="243"/>
                </a:lnTo>
                <a:lnTo>
                  <a:pt x="2839" y="242"/>
                </a:lnTo>
                <a:lnTo>
                  <a:pt x="2840" y="242"/>
                </a:lnTo>
                <a:lnTo>
                  <a:pt x="2841" y="242"/>
                </a:lnTo>
                <a:lnTo>
                  <a:pt x="2842" y="242"/>
                </a:lnTo>
                <a:lnTo>
                  <a:pt x="2842" y="242"/>
                </a:lnTo>
                <a:lnTo>
                  <a:pt x="2843" y="242"/>
                </a:lnTo>
                <a:lnTo>
                  <a:pt x="2844" y="242"/>
                </a:lnTo>
                <a:lnTo>
                  <a:pt x="2845" y="241"/>
                </a:lnTo>
                <a:lnTo>
                  <a:pt x="2846" y="241"/>
                </a:lnTo>
                <a:lnTo>
                  <a:pt x="2847" y="239"/>
                </a:lnTo>
                <a:lnTo>
                  <a:pt x="2848" y="237"/>
                </a:lnTo>
                <a:lnTo>
                  <a:pt x="2849" y="234"/>
                </a:lnTo>
                <a:lnTo>
                  <a:pt x="2850" y="226"/>
                </a:lnTo>
                <a:lnTo>
                  <a:pt x="2851" y="229"/>
                </a:lnTo>
                <a:lnTo>
                  <a:pt x="2852" y="231"/>
                </a:lnTo>
                <a:lnTo>
                  <a:pt x="2853" y="232"/>
                </a:lnTo>
                <a:lnTo>
                  <a:pt x="2854" y="229"/>
                </a:lnTo>
                <a:lnTo>
                  <a:pt x="2855" y="229"/>
                </a:lnTo>
                <a:lnTo>
                  <a:pt x="2856" y="229"/>
                </a:lnTo>
                <a:lnTo>
                  <a:pt x="2857" y="229"/>
                </a:lnTo>
                <a:lnTo>
                  <a:pt x="2858" y="229"/>
                </a:lnTo>
                <a:lnTo>
                  <a:pt x="2859" y="228"/>
                </a:lnTo>
                <a:lnTo>
                  <a:pt x="2860" y="228"/>
                </a:lnTo>
                <a:lnTo>
                  <a:pt x="2861" y="228"/>
                </a:lnTo>
                <a:lnTo>
                  <a:pt x="2862" y="227"/>
                </a:lnTo>
                <a:lnTo>
                  <a:pt x="2863" y="227"/>
                </a:lnTo>
                <a:lnTo>
                  <a:pt x="2864" y="226"/>
                </a:lnTo>
                <a:lnTo>
                  <a:pt x="2865" y="226"/>
                </a:lnTo>
                <a:lnTo>
                  <a:pt x="2866" y="226"/>
                </a:lnTo>
                <a:lnTo>
                  <a:pt x="2867" y="225"/>
                </a:lnTo>
                <a:lnTo>
                  <a:pt x="2868" y="225"/>
                </a:lnTo>
                <a:lnTo>
                  <a:pt x="2869" y="225"/>
                </a:lnTo>
                <a:lnTo>
                  <a:pt x="2870" y="224"/>
                </a:lnTo>
                <a:lnTo>
                  <a:pt x="2871" y="224"/>
                </a:lnTo>
                <a:lnTo>
                  <a:pt x="2872" y="223"/>
                </a:lnTo>
                <a:lnTo>
                  <a:pt x="2873" y="223"/>
                </a:lnTo>
                <a:lnTo>
                  <a:pt x="2873" y="223"/>
                </a:lnTo>
                <a:lnTo>
                  <a:pt x="2874" y="223"/>
                </a:lnTo>
                <a:lnTo>
                  <a:pt x="2875" y="223"/>
                </a:lnTo>
                <a:lnTo>
                  <a:pt x="2876" y="223"/>
                </a:lnTo>
                <a:lnTo>
                  <a:pt x="2877" y="222"/>
                </a:lnTo>
                <a:lnTo>
                  <a:pt x="2878" y="222"/>
                </a:lnTo>
                <a:lnTo>
                  <a:pt x="2879" y="222"/>
                </a:lnTo>
                <a:lnTo>
                  <a:pt x="2880" y="222"/>
                </a:lnTo>
                <a:lnTo>
                  <a:pt x="2881" y="223"/>
                </a:lnTo>
                <a:lnTo>
                  <a:pt x="2882" y="223"/>
                </a:lnTo>
                <a:lnTo>
                  <a:pt x="2883" y="223"/>
                </a:lnTo>
                <a:lnTo>
                  <a:pt x="2884" y="223"/>
                </a:lnTo>
                <a:lnTo>
                  <a:pt x="2885" y="224"/>
                </a:lnTo>
                <a:lnTo>
                  <a:pt x="2886" y="224"/>
                </a:lnTo>
                <a:lnTo>
                  <a:pt x="2887" y="224"/>
                </a:lnTo>
                <a:lnTo>
                  <a:pt x="2888" y="224"/>
                </a:lnTo>
                <a:lnTo>
                  <a:pt x="2889" y="224"/>
                </a:lnTo>
                <a:lnTo>
                  <a:pt x="2890" y="224"/>
                </a:lnTo>
                <a:lnTo>
                  <a:pt x="2891" y="224"/>
                </a:lnTo>
                <a:lnTo>
                  <a:pt x="2892" y="224"/>
                </a:lnTo>
                <a:lnTo>
                  <a:pt x="2893" y="224"/>
                </a:lnTo>
                <a:lnTo>
                  <a:pt x="2894" y="224"/>
                </a:lnTo>
                <a:lnTo>
                  <a:pt x="2895" y="224"/>
                </a:lnTo>
                <a:lnTo>
                  <a:pt x="2896" y="224"/>
                </a:lnTo>
                <a:lnTo>
                  <a:pt x="2897" y="222"/>
                </a:lnTo>
                <a:lnTo>
                  <a:pt x="2898" y="219"/>
                </a:lnTo>
                <a:lnTo>
                  <a:pt x="2899" y="217"/>
                </a:lnTo>
                <a:lnTo>
                  <a:pt x="2900" y="219"/>
                </a:lnTo>
                <a:lnTo>
                  <a:pt x="2901" y="229"/>
                </a:lnTo>
                <a:lnTo>
                  <a:pt x="2902" y="237"/>
                </a:lnTo>
                <a:lnTo>
                  <a:pt x="2903" y="237"/>
                </a:lnTo>
                <a:lnTo>
                  <a:pt x="2904" y="237"/>
                </a:lnTo>
                <a:lnTo>
                  <a:pt x="2904" y="238"/>
                </a:lnTo>
                <a:lnTo>
                  <a:pt x="2905" y="238"/>
                </a:lnTo>
                <a:lnTo>
                  <a:pt x="2906" y="238"/>
                </a:lnTo>
                <a:lnTo>
                  <a:pt x="2907" y="238"/>
                </a:lnTo>
                <a:lnTo>
                  <a:pt x="2908" y="238"/>
                </a:lnTo>
                <a:lnTo>
                  <a:pt x="2909" y="238"/>
                </a:lnTo>
                <a:lnTo>
                  <a:pt x="2910" y="238"/>
                </a:lnTo>
                <a:lnTo>
                  <a:pt x="2911" y="238"/>
                </a:lnTo>
                <a:lnTo>
                  <a:pt x="2912" y="238"/>
                </a:lnTo>
                <a:lnTo>
                  <a:pt x="2913" y="238"/>
                </a:lnTo>
                <a:lnTo>
                  <a:pt x="2914" y="238"/>
                </a:lnTo>
                <a:lnTo>
                  <a:pt x="2915" y="238"/>
                </a:lnTo>
                <a:lnTo>
                  <a:pt x="2916" y="238"/>
                </a:lnTo>
                <a:lnTo>
                  <a:pt x="2917" y="238"/>
                </a:lnTo>
                <a:lnTo>
                  <a:pt x="2918" y="237"/>
                </a:lnTo>
                <a:lnTo>
                  <a:pt x="2919" y="237"/>
                </a:lnTo>
                <a:lnTo>
                  <a:pt x="2920" y="237"/>
                </a:lnTo>
                <a:lnTo>
                  <a:pt x="2921" y="237"/>
                </a:lnTo>
                <a:lnTo>
                  <a:pt x="2922" y="236"/>
                </a:lnTo>
                <a:lnTo>
                  <a:pt x="2923" y="236"/>
                </a:lnTo>
                <a:lnTo>
                  <a:pt x="2924" y="236"/>
                </a:lnTo>
                <a:lnTo>
                  <a:pt x="2925" y="236"/>
                </a:lnTo>
                <a:lnTo>
                  <a:pt x="2926" y="235"/>
                </a:lnTo>
                <a:lnTo>
                  <a:pt x="2927" y="234"/>
                </a:lnTo>
                <a:lnTo>
                  <a:pt x="2928" y="234"/>
                </a:lnTo>
                <a:lnTo>
                  <a:pt x="2929" y="233"/>
                </a:lnTo>
                <a:lnTo>
                  <a:pt x="2930" y="233"/>
                </a:lnTo>
                <a:lnTo>
                  <a:pt x="2931" y="233"/>
                </a:lnTo>
                <a:lnTo>
                  <a:pt x="2932" y="234"/>
                </a:lnTo>
                <a:lnTo>
                  <a:pt x="2933" y="236"/>
                </a:lnTo>
                <a:lnTo>
                  <a:pt x="2934" y="237"/>
                </a:lnTo>
                <a:lnTo>
                  <a:pt x="2935" y="237"/>
                </a:lnTo>
                <a:lnTo>
                  <a:pt x="2935" y="239"/>
                </a:lnTo>
                <a:lnTo>
                  <a:pt x="2936" y="240"/>
                </a:lnTo>
                <a:lnTo>
                  <a:pt x="2937" y="241"/>
                </a:lnTo>
                <a:lnTo>
                  <a:pt x="2938" y="241"/>
                </a:lnTo>
                <a:lnTo>
                  <a:pt x="2939" y="241"/>
                </a:lnTo>
                <a:lnTo>
                  <a:pt x="2940" y="241"/>
                </a:lnTo>
                <a:lnTo>
                  <a:pt x="2941" y="241"/>
                </a:lnTo>
                <a:lnTo>
                  <a:pt x="2942" y="242"/>
                </a:lnTo>
                <a:lnTo>
                  <a:pt x="2943" y="242"/>
                </a:lnTo>
                <a:lnTo>
                  <a:pt x="2944" y="242"/>
                </a:lnTo>
                <a:lnTo>
                  <a:pt x="2945" y="242"/>
                </a:lnTo>
                <a:lnTo>
                  <a:pt x="2946" y="242"/>
                </a:lnTo>
                <a:lnTo>
                  <a:pt x="2947" y="243"/>
                </a:lnTo>
                <a:lnTo>
                  <a:pt x="2948" y="243"/>
                </a:lnTo>
                <a:lnTo>
                  <a:pt x="2949" y="243"/>
                </a:lnTo>
                <a:lnTo>
                  <a:pt x="2950" y="243"/>
                </a:lnTo>
                <a:lnTo>
                  <a:pt x="2951" y="243"/>
                </a:lnTo>
                <a:lnTo>
                  <a:pt x="2952" y="244"/>
                </a:lnTo>
                <a:lnTo>
                  <a:pt x="2953" y="240"/>
                </a:lnTo>
                <a:lnTo>
                  <a:pt x="2954" y="243"/>
                </a:lnTo>
                <a:lnTo>
                  <a:pt x="2955" y="244"/>
                </a:lnTo>
                <a:lnTo>
                  <a:pt x="2956" y="246"/>
                </a:lnTo>
                <a:lnTo>
                  <a:pt x="2957" y="246"/>
                </a:lnTo>
                <a:lnTo>
                  <a:pt x="2958" y="246"/>
                </a:lnTo>
                <a:lnTo>
                  <a:pt x="2959" y="246"/>
                </a:lnTo>
                <a:lnTo>
                  <a:pt x="2960" y="247"/>
                </a:lnTo>
                <a:lnTo>
                  <a:pt x="2961" y="247"/>
                </a:lnTo>
                <a:lnTo>
                  <a:pt x="2962" y="247"/>
                </a:lnTo>
                <a:lnTo>
                  <a:pt x="2963" y="247"/>
                </a:lnTo>
                <a:lnTo>
                  <a:pt x="2964" y="247"/>
                </a:lnTo>
                <a:lnTo>
                  <a:pt x="2965" y="247"/>
                </a:lnTo>
                <a:lnTo>
                  <a:pt x="2966" y="247"/>
                </a:lnTo>
                <a:lnTo>
                  <a:pt x="2967" y="247"/>
                </a:lnTo>
                <a:lnTo>
                  <a:pt x="2967" y="247"/>
                </a:lnTo>
                <a:lnTo>
                  <a:pt x="2968" y="248"/>
                </a:lnTo>
                <a:lnTo>
                  <a:pt x="2969" y="247"/>
                </a:lnTo>
                <a:lnTo>
                  <a:pt x="2970" y="247"/>
                </a:lnTo>
                <a:lnTo>
                  <a:pt x="2971" y="247"/>
                </a:lnTo>
                <a:lnTo>
                  <a:pt x="2972" y="248"/>
                </a:lnTo>
                <a:lnTo>
                  <a:pt x="2973" y="248"/>
                </a:lnTo>
                <a:lnTo>
                  <a:pt x="2974" y="248"/>
                </a:lnTo>
                <a:lnTo>
                  <a:pt x="2975" y="248"/>
                </a:lnTo>
                <a:lnTo>
                  <a:pt x="2976" y="248"/>
                </a:lnTo>
                <a:lnTo>
                  <a:pt x="2977" y="248"/>
                </a:lnTo>
                <a:lnTo>
                  <a:pt x="2978" y="248"/>
                </a:lnTo>
                <a:lnTo>
                  <a:pt x="2979" y="248"/>
                </a:lnTo>
                <a:lnTo>
                  <a:pt x="2980" y="248"/>
                </a:lnTo>
                <a:lnTo>
                  <a:pt x="2981" y="248"/>
                </a:lnTo>
                <a:lnTo>
                  <a:pt x="2982" y="248"/>
                </a:lnTo>
                <a:lnTo>
                  <a:pt x="2983" y="248"/>
                </a:lnTo>
                <a:lnTo>
                  <a:pt x="2984" y="248"/>
                </a:lnTo>
                <a:lnTo>
                  <a:pt x="2985" y="248"/>
                </a:lnTo>
                <a:lnTo>
                  <a:pt x="2986" y="248"/>
                </a:lnTo>
                <a:lnTo>
                  <a:pt x="2987" y="248"/>
                </a:lnTo>
                <a:lnTo>
                  <a:pt x="2988" y="248"/>
                </a:lnTo>
                <a:lnTo>
                  <a:pt x="2989" y="249"/>
                </a:lnTo>
                <a:lnTo>
                  <a:pt x="2990" y="249"/>
                </a:lnTo>
                <a:lnTo>
                  <a:pt x="2991" y="249"/>
                </a:lnTo>
                <a:lnTo>
                  <a:pt x="2992" y="249"/>
                </a:lnTo>
                <a:lnTo>
                  <a:pt x="2993" y="249"/>
                </a:lnTo>
                <a:lnTo>
                  <a:pt x="2994" y="249"/>
                </a:lnTo>
                <a:lnTo>
                  <a:pt x="2995" y="249"/>
                </a:lnTo>
                <a:lnTo>
                  <a:pt x="2996" y="250"/>
                </a:lnTo>
                <a:lnTo>
                  <a:pt x="2997" y="249"/>
                </a:lnTo>
                <a:lnTo>
                  <a:pt x="2998" y="247"/>
                </a:lnTo>
                <a:lnTo>
                  <a:pt x="2998" y="246"/>
                </a:lnTo>
                <a:lnTo>
                  <a:pt x="2999" y="247"/>
                </a:lnTo>
                <a:lnTo>
                  <a:pt x="3000" y="246"/>
                </a:lnTo>
                <a:lnTo>
                  <a:pt x="3001" y="248"/>
                </a:lnTo>
                <a:lnTo>
                  <a:pt x="3002" y="248"/>
                </a:lnTo>
                <a:lnTo>
                  <a:pt x="3003" y="248"/>
                </a:lnTo>
                <a:lnTo>
                  <a:pt x="3004" y="248"/>
                </a:lnTo>
                <a:lnTo>
                  <a:pt x="3005" y="248"/>
                </a:lnTo>
                <a:lnTo>
                  <a:pt x="3006" y="248"/>
                </a:lnTo>
                <a:lnTo>
                  <a:pt x="3007" y="249"/>
                </a:lnTo>
                <a:lnTo>
                  <a:pt x="3008" y="249"/>
                </a:lnTo>
                <a:lnTo>
                  <a:pt x="3009" y="249"/>
                </a:lnTo>
                <a:lnTo>
                  <a:pt x="3010" y="249"/>
                </a:lnTo>
                <a:lnTo>
                  <a:pt x="3011" y="249"/>
                </a:lnTo>
                <a:lnTo>
                  <a:pt x="3012" y="249"/>
                </a:lnTo>
                <a:lnTo>
                  <a:pt x="3013" y="249"/>
                </a:lnTo>
                <a:lnTo>
                  <a:pt x="3014" y="249"/>
                </a:lnTo>
                <a:lnTo>
                  <a:pt x="3015" y="249"/>
                </a:lnTo>
                <a:lnTo>
                  <a:pt x="3016" y="250"/>
                </a:lnTo>
                <a:lnTo>
                  <a:pt x="3017" y="249"/>
                </a:lnTo>
                <a:lnTo>
                  <a:pt x="3018" y="249"/>
                </a:lnTo>
                <a:lnTo>
                  <a:pt x="3019" y="249"/>
                </a:lnTo>
                <a:lnTo>
                  <a:pt x="3020" y="249"/>
                </a:lnTo>
                <a:lnTo>
                  <a:pt x="3021" y="250"/>
                </a:lnTo>
                <a:lnTo>
                  <a:pt x="3022" y="250"/>
                </a:lnTo>
                <a:lnTo>
                  <a:pt x="3023" y="249"/>
                </a:lnTo>
                <a:lnTo>
                  <a:pt x="3024" y="249"/>
                </a:lnTo>
                <a:lnTo>
                  <a:pt x="3025" y="249"/>
                </a:lnTo>
                <a:lnTo>
                  <a:pt x="3026" y="249"/>
                </a:lnTo>
                <a:lnTo>
                  <a:pt x="3027" y="249"/>
                </a:lnTo>
                <a:lnTo>
                  <a:pt x="3028" y="250"/>
                </a:lnTo>
                <a:lnTo>
                  <a:pt x="3029" y="250"/>
                </a:lnTo>
                <a:lnTo>
                  <a:pt x="3029" y="250"/>
                </a:lnTo>
                <a:lnTo>
                  <a:pt x="3030" y="250"/>
                </a:lnTo>
                <a:lnTo>
                  <a:pt x="3031" y="249"/>
                </a:lnTo>
                <a:lnTo>
                  <a:pt x="3032" y="249"/>
                </a:lnTo>
                <a:lnTo>
                  <a:pt x="3033" y="249"/>
                </a:lnTo>
                <a:lnTo>
                  <a:pt x="3034" y="249"/>
                </a:lnTo>
                <a:lnTo>
                  <a:pt x="3035" y="249"/>
                </a:lnTo>
                <a:lnTo>
                  <a:pt x="3036" y="249"/>
                </a:lnTo>
                <a:lnTo>
                  <a:pt x="3037" y="249"/>
                </a:lnTo>
                <a:lnTo>
                  <a:pt x="3038" y="249"/>
                </a:lnTo>
                <a:lnTo>
                  <a:pt x="3039" y="249"/>
                </a:lnTo>
                <a:lnTo>
                  <a:pt x="3040" y="249"/>
                </a:lnTo>
                <a:lnTo>
                  <a:pt x="3041" y="249"/>
                </a:lnTo>
                <a:lnTo>
                  <a:pt x="3042" y="249"/>
                </a:lnTo>
                <a:lnTo>
                  <a:pt x="3043" y="249"/>
                </a:lnTo>
                <a:lnTo>
                  <a:pt x="3044" y="249"/>
                </a:lnTo>
                <a:lnTo>
                  <a:pt x="3045" y="248"/>
                </a:lnTo>
                <a:lnTo>
                  <a:pt x="3046" y="248"/>
                </a:lnTo>
                <a:lnTo>
                  <a:pt x="3047" y="248"/>
                </a:lnTo>
                <a:lnTo>
                  <a:pt x="3048" y="248"/>
                </a:lnTo>
                <a:lnTo>
                  <a:pt x="3049" y="249"/>
                </a:lnTo>
                <a:lnTo>
                  <a:pt x="3050" y="249"/>
                </a:lnTo>
                <a:lnTo>
                  <a:pt x="3051" y="249"/>
                </a:lnTo>
                <a:lnTo>
                  <a:pt x="3052" y="248"/>
                </a:lnTo>
                <a:lnTo>
                  <a:pt x="3053" y="248"/>
                </a:lnTo>
                <a:lnTo>
                  <a:pt x="3054" y="248"/>
                </a:lnTo>
                <a:lnTo>
                  <a:pt x="3055" y="249"/>
                </a:lnTo>
                <a:lnTo>
                  <a:pt x="3056" y="250"/>
                </a:lnTo>
                <a:lnTo>
                  <a:pt x="3057" y="252"/>
                </a:lnTo>
                <a:lnTo>
                  <a:pt x="3058" y="253"/>
                </a:lnTo>
                <a:lnTo>
                  <a:pt x="3059" y="253"/>
                </a:lnTo>
                <a:lnTo>
                  <a:pt x="3060" y="252"/>
                </a:lnTo>
                <a:lnTo>
                  <a:pt x="3060" y="252"/>
                </a:lnTo>
                <a:lnTo>
                  <a:pt x="3061" y="252"/>
                </a:lnTo>
                <a:lnTo>
                  <a:pt x="3062" y="252"/>
                </a:lnTo>
                <a:lnTo>
                  <a:pt x="3063" y="252"/>
                </a:lnTo>
                <a:lnTo>
                  <a:pt x="3064" y="252"/>
                </a:lnTo>
                <a:lnTo>
                  <a:pt x="3065" y="252"/>
                </a:lnTo>
                <a:lnTo>
                  <a:pt x="3066" y="252"/>
                </a:lnTo>
                <a:lnTo>
                  <a:pt x="3067" y="252"/>
                </a:lnTo>
                <a:lnTo>
                  <a:pt x="3068" y="252"/>
                </a:lnTo>
                <a:lnTo>
                  <a:pt x="3069" y="252"/>
                </a:lnTo>
                <a:lnTo>
                  <a:pt x="3070" y="252"/>
                </a:lnTo>
                <a:lnTo>
                  <a:pt x="3071" y="252"/>
                </a:lnTo>
                <a:lnTo>
                  <a:pt x="3072" y="252"/>
                </a:lnTo>
                <a:lnTo>
                  <a:pt x="3073" y="252"/>
                </a:lnTo>
                <a:lnTo>
                  <a:pt x="3074" y="252"/>
                </a:lnTo>
                <a:lnTo>
                  <a:pt x="3075" y="252"/>
                </a:lnTo>
                <a:lnTo>
                  <a:pt x="3076" y="252"/>
                </a:lnTo>
                <a:lnTo>
                  <a:pt x="3077" y="252"/>
                </a:lnTo>
                <a:lnTo>
                  <a:pt x="3078" y="252"/>
                </a:lnTo>
                <a:lnTo>
                  <a:pt x="3079" y="252"/>
                </a:lnTo>
                <a:lnTo>
                  <a:pt x="3080" y="252"/>
                </a:lnTo>
                <a:lnTo>
                  <a:pt x="3081" y="252"/>
                </a:lnTo>
                <a:lnTo>
                  <a:pt x="3082" y="252"/>
                </a:lnTo>
                <a:lnTo>
                  <a:pt x="3083" y="252"/>
                </a:lnTo>
                <a:lnTo>
                  <a:pt x="3084" y="251"/>
                </a:lnTo>
                <a:lnTo>
                  <a:pt x="3085" y="252"/>
                </a:lnTo>
                <a:lnTo>
                  <a:pt x="3086" y="252"/>
                </a:lnTo>
                <a:lnTo>
                  <a:pt x="3087" y="252"/>
                </a:lnTo>
                <a:lnTo>
                  <a:pt x="3088" y="252"/>
                </a:lnTo>
                <a:lnTo>
                  <a:pt x="3089" y="251"/>
                </a:lnTo>
                <a:lnTo>
                  <a:pt x="3090" y="251"/>
                </a:lnTo>
                <a:lnTo>
                  <a:pt x="3091" y="251"/>
                </a:lnTo>
                <a:lnTo>
                  <a:pt x="3091" y="251"/>
                </a:lnTo>
                <a:lnTo>
                  <a:pt x="3092" y="251"/>
                </a:lnTo>
                <a:lnTo>
                  <a:pt x="3093" y="251"/>
                </a:lnTo>
                <a:lnTo>
                  <a:pt x="3094" y="251"/>
                </a:lnTo>
                <a:lnTo>
                  <a:pt x="3095" y="250"/>
                </a:lnTo>
                <a:lnTo>
                  <a:pt x="3096" y="250"/>
                </a:lnTo>
                <a:lnTo>
                  <a:pt x="3097" y="250"/>
                </a:lnTo>
                <a:lnTo>
                  <a:pt x="3098" y="249"/>
                </a:lnTo>
                <a:lnTo>
                  <a:pt x="3099" y="248"/>
                </a:lnTo>
                <a:lnTo>
                  <a:pt x="3100" y="246"/>
                </a:lnTo>
                <a:lnTo>
                  <a:pt x="3101" y="244"/>
                </a:lnTo>
                <a:lnTo>
                  <a:pt x="3102" y="244"/>
                </a:lnTo>
                <a:lnTo>
                  <a:pt x="3103" y="244"/>
                </a:lnTo>
                <a:lnTo>
                  <a:pt x="3104" y="243"/>
                </a:lnTo>
                <a:lnTo>
                  <a:pt x="3105" y="244"/>
                </a:lnTo>
                <a:lnTo>
                  <a:pt x="3106" y="243"/>
                </a:lnTo>
                <a:lnTo>
                  <a:pt x="3107" y="243"/>
                </a:lnTo>
                <a:lnTo>
                  <a:pt x="3108" y="243"/>
                </a:lnTo>
                <a:lnTo>
                  <a:pt x="3109" y="243"/>
                </a:lnTo>
                <a:lnTo>
                  <a:pt x="3110" y="243"/>
                </a:lnTo>
                <a:lnTo>
                  <a:pt x="3111" y="243"/>
                </a:lnTo>
                <a:lnTo>
                  <a:pt x="3112" y="242"/>
                </a:lnTo>
                <a:lnTo>
                  <a:pt x="3113" y="242"/>
                </a:lnTo>
                <a:lnTo>
                  <a:pt x="3114" y="242"/>
                </a:lnTo>
                <a:lnTo>
                  <a:pt x="3115" y="242"/>
                </a:lnTo>
                <a:lnTo>
                  <a:pt x="3116" y="241"/>
                </a:lnTo>
                <a:lnTo>
                  <a:pt x="3117" y="242"/>
                </a:lnTo>
                <a:lnTo>
                  <a:pt x="3118" y="241"/>
                </a:lnTo>
                <a:lnTo>
                  <a:pt x="3119" y="241"/>
                </a:lnTo>
                <a:lnTo>
                  <a:pt x="3120" y="242"/>
                </a:lnTo>
                <a:lnTo>
                  <a:pt x="3121" y="241"/>
                </a:lnTo>
                <a:lnTo>
                  <a:pt x="3122" y="242"/>
                </a:lnTo>
                <a:lnTo>
                  <a:pt x="3122" y="242"/>
                </a:lnTo>
                <a:lnTo>
                  <a:pt x="3123" y="242"/>
                </a:lnTo>
                <a:lnTo>
                  <a:pt x="3124" y="242"/>
                </a:lnTo>
                <a:lnTo>
                  <a:pt x="3125" y="242"/>
                </a:lnTo>
                <a:lnTo>
                  <a:pt x="3126" y="242"/>
                </a:lnTo>
                <a:lnTo>
                  <a:pt x="3127" y="242"/>
                </a:lnTo>
                <a:lnTo>
                  <a:pt x="3128" y="242"/>
                </a:lnTo>
                <a:lnTo>
                  <a:pt x="3129" y="242"/>
                </a:lnTo>
                <a:lnTo>
                  <a:pt x="3130" y="242"/>
                </a:lnTo>
                <a:lnTo>
                  <a:pt x="3131" y="241"/>
                </a:lnTo>
                <a:lnTo>
                  <a:pt x="3132" y="241"/>
                </a:lnTo>
                <a:lnTo>
                  <a:pt x="3133" y="241"/>
                </a:lnTo>
                <a:lnTo>
                  <a:pt x="3134" y="240"/>
                </a:lnTo>
                <a:lnTo>
                  <a:pt x="3135" y="240"/>
                </a:lnTo>
                <a:lnTo>
                  <a:pt x="3136" y="241"/>
                </a:lnTo>
                <a:lnTo>
                  <a:pt x="3137" y="241"/>
                </a:lnTo>
                <a:lnTo>
                  <a:pt x="3138" y="241"/>
                </a:lnTo>
                <a:lnTo>
                  <a:pt x="3139" y="241"/>
                </a:lnTo>
                <a:lnTo>
                  <a:pt x="3140" y="241"/>
                </a:lnTo>
                <a:lnTo>
                  <a:pt x="3141" y="241"/>
                </a:lnTo>
                <a:lnTo>
                  <a:pt x="3142" y="241"/>
                </a:lnTo>
                <a:lnTo>
                  <a:pt x="3143" y="241"/>
                </a:lnTo>
                <a:lnTo>
                  <a:pt x="3144" y="241"/>
                </a:lnTo>
                <a:lnTo>
                  <a:pt x="3145" y="241"/>
                </a:lnTo>
                <a:lnTo>
                  <a:pt x="3146" y="241"/>
                </a:lnTo>
                <a:lnTo>
                  <a:pt x="3147" y="241"/>
                </a:lnTo>
                <a:lnTo>
                  <a:pt x="3148" y="241"/>
                </a:lnTo>
                <a:lnTo>
                  <a:pt x="3149" y="241"/>
                </a:lnTo>
                <a:lnTo>
                  <a:pt x="3150" y="241"/>
                </a:lnTo>
                <a:lnTo>
                  <a:pt x="3151" y="241"/>
                </a:lnTo>
                <a:lnTo>
                  <a:pt x="3152" y="241"/>
                </a:lnTo>
                <a:lnTo>
                  <a:pt x="3153" y="241"/>
                </a:lnTo>
                <a:lnTo>
                  <a:pt x="3153" y="241"/>
                </a:lnTo>
                <a:lnTo>
                  <a:pt x="3154" y="241"/>
                </a:lnTo>
                <a:lnTo>
                  <a:pt x="3155" y="241"/>
                </a:lnTo>
                <a:lnTo>
                  <a:pt x="3156" y="240"/>
                </a:lnTo>
                <a:lnTo>
                  <a:pt x="3157" y="238"/>
                </a:lnTo>
                <a:lnTo>
                  <a:pt x="3158" y="237"/>
                </a:lnTo>
                <a:lnTo>
                  <a:pt x="3159" y="240"/>
                </a:lnTo>
                <a:lnTo>
                  <a:pt x="3160" y="242"/>
                </a:lnTo>
                <a:lnTo>
                  <a:pt x="3161" y="243"/>
                </a:lnTo>
                <a:lnTo>
                  <a:pt x="3162" y="243"/>
                </a:lnTo>
                <a:lnTo>
                  <a:pt x="3163" y="244"/>
                </a:lnTo>
                <a:lnTo>
                  <a:pt x="3164" y="244"/>
                </a:lnTo>
                <a:lnTo>
                  <a:pt x="3165" y="243"/>
                </a:lnTo>
                <a:lnTo>
                  <a:pt x="3166" y="244"/>
                </a:lnTo>
                <a:lnTo>
                  <a:pt x="3167" y="244"/>
                </a:lnTo>
                <a:lnTo>
                  <a:pt x="3168" y="243"/>
                </a:lnTo>
                <a:lnTo>
                  <a:pt x="3169" y="243"/>
                </a:lnTo>
                <a:lnTo>
                  <a:pt x="3170" y="243"/>
                </a:lnTo>
                <a:lnTo>
                  <a:pt x="3171" y="243"/>
                </a:lnTo>
                <a:lnTo>
                  <a:pt x="3172" y="242"/>
                </a:lnTo>
                <a:lnTo>
                  <a:pt x="3173" y="242"/>
                </a:lnTo>
                <a:lnTo>
                  <a:pt x="3174" y="242"/>
                </a:lnTo>
                <a:lnTo>
                  <a:pt x="3175" y="242"/>
                </a:lnTo>
                <a:lnTo>
                  <a:pt x="3176" y="242"/>
                </a:lnTo>
                <a:lnTo>
                  <a:pt x="3177" y="242"/>
                </a:lnTo>
                <a:lnTo>
                  <a:pt x="3178" y="242"/>
                </a:lnTo>
                <a:lnTo>
                  <a:pt x="3179" y="242"/>
                </a:lnTo>
                <a:lnTo>
                  <a:pt x="3180" y="242"/>
                </a:lnTo>
                <a:lnTo>
                  <a:pt x="3181" y="242"/>
                </a:lnTo>
                <a:lnTo>
                  <a:pt x="3182" y="243"/>
                </a:lnTo>
                <a:lnTo>
                  <a:pt x="3183" y="243"/>
                </a:lnTo>
                <a:lnTo>
                  <a:pt x="3184" y="243"/>
                </a:lnTo>
                <a:lnTo>
                  <a:pt x="3185" y="243"/>
                </a:lnTo>
                <a:lnTo>
                  <a:pt x="3185" y="243"/>
                </a:lnTo>
                <a:lnTo>
                  <a:pt x="3186" y="243"/>
                </a:lnTo>
                <a:lnTo>
                  <a:pt x="3187" y="243"/>
                </a:lnTo>
                <a:lnTo>
                  <a:pt x="3188" y="243"/>
                </a:lnTo>
                <a:lnTo>
                  <a:pt x="3189" y="243"/>
                </a:lnTo>
                <a:lnTo>
                  <a:pt x="3190" y="244"/>
                </a:lnTo>
                <a:lnTo>
                  <a:pt x="3191" y="244"/>
                </a:lnTo>
                <a:lnTo>
                  <a:pt x="3192" y="244"/>
                </a:lnTo>
                <a:lnTo>
                  <a:pt x="3193" y="244"/>
                </a:lnTo>
                <a:lnTo>
                  <a:pt x="3194" y="243"/>
                </a:lnTo>
                <a:lnTo>
                  <a:pt x="3195" y="243"/>
                </a:lnTo>
                <a:lnTo>
                  <a:pt x="3196" y="243"/>
                </a:lnTo>
                <a:lnTo>
                  <a:pt x="3197" y="244"/>
                </a:lnTo>
                <a:lnTo>
                  <a:pt x="3198" y="244"/>
                </a:lnTo>
                <a:lnTo>
                  <a:pt x="3199" y="244"/>
                </a:lnTo>
                <a:lnTo>
                  <a:pt x="3200" y="247"/>
                </a:lnTo>
                <a:lnTo>
                  <a:pt x="3201" y="250"/>
                </a:lnTo>
                <a:lnTo>
                  <a:pt x="3202" y="248"/>
                </a:lnTo>
                <a:lnTo>
                  <a:pt x="3203" y="247"/>
                </a:lnTo>
                <a:lnTo>
                  <a:pt x="3204" y="246"/>
                </a:lnTo>
                <a:lnTo>
                  <a:pt x="3205" y="246"/>
                </a:lnTo>
                <a:lnTo>
                  <a:pt x="3206" y="246"/>
                </a:lnTo>
                <a:lnTo>
                  <a:pt x="3207" y="247"/>
                </a:lnTo>
                <a:lnTo>
                  <a:pt x="3208" y="247"/>
                </a:lnTo>
                <a:lnTo>
                  <a:pt x="3209" y="247"/>
                </a:lnTo>
                <a:lnTo>
                  <a:pt x="3210" y="247"/>
                </a:lnTo>
                <a:lnTo>
                  <a:pt x="3211" y="247"/>
                </a:lnTo>
                <a:lnTo>
                  <a:pt x="3212" y="247"/>
                </a:lnTo>
                <a:lnTo>
                  <a:pt x="3213" y="247"/>
                </a:lnTo>
                <a:lnTo>
                  <a:pt x="3214" y="247"/>
                </a:lnTo>
                <a:lnTo>
                  <a:pt x="3215" y="247"/>
                </a:lnTo>
                <a:lnTo>
                  <a:pt x="3216" y="247"/>
                </a:lnTo>
                <a:lnTo>
                  <a:pt x="3216" y="247"/>
                </a:lnTo>
                <a:lnTo>
                  <a:pt x="3217" y="247"/>
                </a:lnTo>
                <a:lnTo>
                  <a:pt x="3218" y="247"/>
                </a:lnTo>
                <a:lnTo>
                  <a:pt x="3219" y="247"/>
                </a:lnTo>
                <a:lnTo>
                  <a:pt x="3220" y="247"/>
                </a:lnTo>
                <a:lnTo>
                  <a:pt x="3221" y="247"/>
                </a:lnTo>
                <a:lnTo>
                  <a:pt x="3222" y="247"/>
                </a:lnTo>
                <a:lnTo>
                  <a:pt x="3223" y="247"/>
                </a:lnTo>
                <a:lnTo>
                  <a:pt x="3224" y="247"/>
                </a:lnTo>
                <a:lnTo>
                  <a:pt x="3225" y="247"/>
                </a:lnTo>
                <a:lnTo>
                  <a:pt x="3226" y="247"/>
                </a:lnTo>
                <a:lnTo>
                  <a:pt x="3227" y="247"/>
                </a:lnTo>
                <a:lnTo>
                  <a:pt x="3228" y="246"/>
                </a:lnTo>
                <a:lnTo>
                  <a:pt x="3229" y="246"/>
                </a:lnTo>
                <a:lnTo>
                  <a:pt x="3230" y="246"/>
                </a:lnTo>
                <a:lnTo>
                  <a:pt x="3231" y="246"/>
                </a:lnTo>
                <a:lnTo>
                  <a:pt x="3232" y="246"/>
                </a:lnTo>
                <a:lnTo>
                  <a:pt x="3233" y="245"/>
                </a:lnTo>
                <a:lnTo>
                  <a:pt x="3234" y="245"/>
                </a:lnTo>
                <a:lnTo>
                  <a:pt x="3235" y="245"/>
                </a:lnTo>
                <a:lnTo>
                  <a:pt x="3236" y="245"/>
                </a:lnTo>
                <a:lnTo>
                  <a:pt x="3237" y="246"/>
                </a:lnTo>
                <a:lnTo>
                  <a:pt x="3238" y="246"/>
                </a:lnTo>
                <a:lnTo>
                  <a:pt x="3239" y="247"/>
                </a:lnTo>
                <a:lnTo>
                  <a:pt x="3240" y="248"/>
                </a:lnTo>
                <a:lnTo>
                  <a:pt x="3241" y="248"/>
                </a:lnTo>
                <a:lnTo>
                  <a:pt x="3242" y="248"/>
                </a:lnTo>
                <a:lnTo>
                  <a:pt x="3243" y="248"/>
                </a:lnTo>
                <a:lnTo>
                  <a:pt x="3244" y="248"/>
                </a:lnTo>
                <a:lnTo>
                  <a:pt x="3245" y="248"/>
                </a:lnTo>
                <a:lnTo>
                  <a:pt x="3246" y="248"/>
                </a:lnTo>
                <a:lnTo>
                  <a:pt x="3247" y="249"/>
                </a:lnTo>
                <a:lnTo>
                  <a:pt x="3247" y="249"/>
                </a:lnTo>
                <a:lnTo>
                  <a:pt x="3248" y="248"/>
                </a:lnTo>
                <a:lnTo>
                  <a:pt x="3249" y="248"/>
                </a:lnTo>
                <a:lnTo>
                  <a:pt x="3250" y="248"/>
                </a:lnTo>
                <a:lnTo>
                  <a:pt x="3251" y="248"/>
                </a:lnTo>
                <a:lnTo>
                  <a:pt x="3252" y="248"/>
                </a:lnTo>
                <a:lnTo>
                  <a:pt x="3253" y="248"/>
                </a:lnTo>
                <a:lnTo>
                  <a:pt x="3254" y="248"/>
                </a:lnTo>
                <a:lnTo>
                  <a:pt x="3255" y="248"/>
                </a:lnTo>
                <a:lnTo>
                  <a:pt x="3256" y="249"/>
                </a:lnTo>
                <a:lnTo>
                  <a:pt x="3257" y="249"/>
                </a:lnTo>
                <a:lnTo>
                  <a:pt x="3258" y="248"/>
                </a:lnTo>
                <a:lnTo>
                  <a:pt x="3259" y="249"/>
                </a:lnTo>
                <a:lnTo>
                  <a:pt x="3260" y="245"/>
                </a:lnTo>
                <a:lnTo>
                  <a:pt x="3261" y="243"/>
                </a:lnTo>
                <a:lnTo>
                  <a:pt x="3262" y="246"/>
                </a:lnTo>
                <a:lnTo>
                  <a:pt x="3263" y="246"/>
                </a:lnTo>
                <a:lnTo>
                  <a:pt x="3264" y="247"/>
                </a:lnTo>
                <a:lnTo>
                  <a:pt x="3265" y="247"/>
                </a:lnTo>
                <a:lnTo>
                  <a:pt x="3266" y="247"/>
                </a:lnTo>
                <a:lnTo>
                  <a:pt x="3267" y="246"/>
                </a:lnTo>
                <a:lnTo>
                  <a:pt x="3268" y="246"/>
                </a:lnTo>
                <a:lnTo>
                  <a:pt x="3269" y="246"/>
                </a:lnTo>
                <a:lnTo>
                  <a:pt x="3270" y="246"/>
                </a:lnTo>
                <a:lnTo>
                  <a:pt x="3271" y="246"/>
                </a:lnTo>
                <a:lnTo>
                  <a:pt x="3272" y="247"/>
                </a:lnTo>
                <a:lnTo>
                  <a:pt x="3273" y="247"/>
                </a:lnTo>
                <a:lnTo>
                  <a:pt x="3274" y="247"/>
                </a:lnTo>
                <a:lnTo>
                  <a:pt x="3275" y="247"/>
                </a:lnTo>
                <a:lnTo>
                  <a:pt x="3276" y="247"/>
                </a:lnTo>
                <a:lnTo>
                  <a:pt x="3277" y="247"/>
                </a:lnTo>
                <a:lnTo>
                  <a:pt x="3278" y="247"/>
                </a:lnTo>
                <a:lnTo>
                  <a:pt x="3278" y="247"/>
                </a:lnTo>
                <a:lnTo>
                  <a:pt x="3279" y="247"/>
                </a:lnTo>
                <a:lnTo>
                  <a:pt x="3280" y="247"/>
                </a:lnTo>
                <a:lnTo>
                  <a:pt x="3281" y="247"/>
                </a:lnTo>
                <a:lnTo>
                  <a:pt x="3282" y="247"/>
                </a:lnTo>
                <a:lnTo>
                  <a:pt x="3283" y="247"/>
                </a:lnTo>
                <a:lnTo>
                  <a:pt x="3284" y="247"/>
                </a:lnTo>
                <a:lnTo>
                  <a:pt x="3285" y="247"/>
                </a:lnTo>
                <a:lnTo>
                  <a:pt x="3286" y="247"/>
                </a:lnTo>
                <a:lnTo>
                  <a:pt x="3287" y="247"/>
                </a:lnTo>
                <a:lnTo>
                  <a:pt x="3288" y="247"/>
                </a:lnTo>
                <a:lnTo>
                  <a:pt x="3289" y="247"/>
                </a:lnTo>
                <a:lnTo>
                  <a:pt x="3290" y="247"/>
                </a:lnTo>
                <a:lnTo>
                  <a:pt x="3291" y="247"/>
                </a:lnTo>
                <a:lnTo>
                  <a:pt x="3292" y="247"/>
                </a:lnTo>
                <a:lnTo>
                  <a:pt x="3293" y="247"/>
                </a:lnTo>
                <a:lnTo>
                  <a:pt x="3294" y="248"/>
                </a:lnTo>
                <a:lnTo>
                  <a:pt x="3295" y="248"/>
                </a:lnTo>
                <a:lnTo>
                  <a:pt x="3296" y="248"/>
                </a:lnTo>
                <a:lnTo>
                  <a:pt x="3297" y="248"/>
                </a:lnTo>
                <a:lnTo>
                  <a:pt x="3298" y="248"/>
                </a:lnTo>
                <a:lnTo>
                  <a:pt x="3299" y="248"/>
                </a:lnTo>
                <a:lnTo>
                  <a:pt x="3300" y="249"/>
                </a:lnTo>
                <a:lnTo>
                  <a:pt x="3301" y="248"/>
                </a:lnTo>
                <a:lnTo>
                  <a:pt x="3302" y="248"/>
                </a:lnTo>
                <a:lnTo>
                  <a:pt x="3303" y="248"/>
                </a:lnTo>
                <a:lnTo>
                  <a:pt x="3304" y="248"/>
                </a:lnTo>
                <a:lnTo>
                  <a:pt x="3305" y="246"/>
                </a:lnTo>
                <a:lnTo>
                  <a:pt x="3306" y="244"/>
                </a:lnTo>
                <a:lnTo>
                  <a:pt x="3307" y="243"/>
                </a:lnTo>
                <a:lnTo>
                  <a:pt x="3308" y="242"/>
                </a:lnTo>
                <a:lnTo>
                  <a:pt x="3309" y="242"/>
                </a:lnTo>
                <a:lnTo>
                  <a:pt x="3310" y="243"/>
                </a:lnTo>
                <a:lnTo>
                  <a:pt x="3311" y="243"/>
                </a:lnTo>
                <a:lnTo>
                  <a:pt x="3312" y="243"/>
                </a:lnTo>
                <a:lnTo>
                  <a:pt x="3313" y="243"/>
                </a:lnTo>
                <a:lnTo>
                  <a:pt x="3314" y="243"/>
                </a:lnTo>
                <a:lnTo>
                  <a:pt x="3315" y="243"/>
                </a:lnTo>
                <a:lnTo>
                  <a:pt x="3316" y="243"/>
                </a:lnTo>
                <a:lnTo>
                  <a:pt x="3317" y="242"/>
                </a:lnTo>
                <a:lnTo>
                  <a:pt x="3317" y="242"/>
                </a:lnTo>
                <a:lnTo>
                  <a:pt x="3318" y="242"/>
                </a:lnTo>
                <a:lnTo>
                  <a:pt x="3319" y="242"/>
                </a:lnTo>
                <a:lnTo>
                  <a:pt x="3320" y="243"/>
                </a:lnTo>
                <a:lnTo>
                  <a:pt x="3321" y="243"/>
                </a:lnTo>
                <a:lnTo>
                  <a:pt x="3322" y="243"/>
                </a:lnTo>
                <a:lnTo>
                  <a:pt x="3323" y="243"/>
                </a:lnTo>
                <a:lnTo>
                  <a:pt x="3324" y="243"/>
                </a:lnTo>
                <a:lnTo>
                  <a:pt x="3325" y="243"/>
                </a:lnTo>
                <a:lnTo>
                  <a:pt x="3326" y="243"/>
                </a:lnTo>
                <a:lnTo>
                  <a:pt x="3327" y="243"/>
                </a:lnTo>
                <a:lnTo>
                  <a:pt x="3328" y="242"/>
                </a:lnTo>
                <a:lnTo>
                  <a:pt x="3329" y="243"/>
                </a:lnTo>
                <a:lnTo>
                  <a:pt x="3330" y="243"/>
                </a:lnTo>
                <a:lnTo>
                  <a:pt x="3331" y="243"/>
                </a:lnTo>
                <a:lnTo>
                  <a:pt x="3332" y="243"/>
                </a:lnTo>
                <a:lnTo>
                  <a:pt x="3333" y="243"/>
                </a:lnTo>
                <a:lnTo>
                  <a:pt x="3334" y="243"/>
                </a:lnTo>
                <a:lnTo>
                  <a:pt x="3335" y="243"/>
                </a:lnTo>
                <a:lnTo>
                  <a:pt x="3336" y="243"/>
                </a:lnTo>
                <a:lnTo>
                  <a:pt x="3337" y="243"/>
                </a:lnTo>
                <a:lnTo>
                  <a:pt x="3338" y="244"/>
                </a:lnTo>
                <a:lnTo>
                  <a:pt x="3339" y="243"/>
                </a:lnTo>
                <a:lnTo>
                  <a:pt x="3340" y="243"/>
                </a:lnTo>
                <a:lnTo>
                  <a:pt x="3341" y="243"/>
                </a:lnTo>
                <a:lnTo>
                  <a:pt x="3342" y="243"/>
                </a:lnTo>
                <a:lnTo>
                  <a:pt x="3343" y="243"/>
                </a:lnTo>
                <a:lnTo>
                  <a:pt x="3344" y="244"/>
                </a:lnTo>
                <a:lnTo>
                  <a:pt x="3345" y="244"/>
                </a:lnTo>
                <a:lnTo>
                  <a:pt x="3346" y="244"/>
                </a:lnTo>
                <a:lnTo>
                  <a:pt x="3347" y="244"/>
                </a:lnTo>
                <a:lnTo>
                  <a:pt x="3348" y="244"/>
                </a:lnTo>
                <a:lnTo>
                  <a:pt x="3348" y="244"/>
                </a:lnTo>
                <a:lnTo>
                  <a:pt x="3349" y="244"/>
                </a:lnTo>
                <a:lnTo>
                  <a:pt x="3350" y="244"/>
                </a:lnTo>
                <a:lnTo>
                  <a:pt x="3351" y="244"/>
                </a:lnTo>
                <a:lnTo>
                  <a:pt x="3352" y="244"/>
                </a:lnTo>
                <a:lnTo>
                  <a:pt x="3353" y="244"/>
                </a:lnTo>
                <a:lnTo>
                  <a:pt x="3354" y="244"/>
                </a:lnTo>
                <a:lnTo>
                  <a:pt x="3355" y="244"/>
                </a:lnTo>
                <a:lnTo>
                  <a:pt x="3356" y="244"/>
                </a:lnTo>
                <a:lnTo>
                  <a:pt x="3357" y="244"/>
                </a:lnTo>
                <a:lnTo>
                  <a:pt x="3358" y="244"/>
                </a:lnTo>
                <a:lnTo>
                  <a:pt x="3359" y="244"/>
                </a:lnTo>
                <a:lnTo>
                  <a:pt x="3360" y="244"/>
                </a:lnTo>
                <a:lnTo>
                  <a:pt x="3361" y="244"/>
                </a:lnTo>
                <a:lnTo>
                  <a:pt x="3362" y="245"/>
                </a:lnTo>
                <a:lnTo>
                  <a:pt x="3363" y="246"/>
                </a:lnTo>
                <a:lnTo>
                  <a:pt x="3364" y="248"/>
                </a:lnTo>
                <a:lnTo>
                  <a:pt x="3365" y="248"/>
                </a:lnTo>
                <a:lnTo>
                  <a:pt x="3366" y="245"/>
                </a:lnTo>
                <a:lnTo>
                  <a:pt x="3367" y="245"/>
                </a:lnTo>
                <a:lnTo>
                  <a:pt x="3368" y="246"/>
                </a:lnTo>
                <a:lnTo>
                  <a:pt x="3369" y="246"/>
                </a:lnTo>
                <a:lnTo>
                  <a:pt x="3370" y="246"/>
                </a:lnTo>
                <a:lnTo>
                  <a:pt x="3371" y="246"/>
                </a:lnTo>
                <a:lnTo>
                  <a:pt x="3372" y="246"/>
                </a:lnTo>
                <a:lnTo>
                  <a:pt x="3373" y="246"/>
                </a:lnTo>
                <a:lnTo>
                  <a:pt x="3374" y="246"/>
                </a:lnTo>
                <a:lnTo>
                  <a:pt x="3375" y="246"/>
                </a:lnTo>
                <a:lnTo>
                  <a:pt x="3376" y="246"/>
                </a:lnTo>
                <a:lnTo>
                  <a:pt x="3377" y="246"/>
                </a:lnTo>
                <a:lnTo>
                  <a:pt x="3378" y="246"/>
                </a:lnTo>
                <a:lnTo>
                  <a:pt x="3379" y="247"/>
                </a:lnTo>
                <a:lnTo>
                  <a:pt x="3379" y="246"/>
                </a:lnTo>
                <a:lnTo>
                  <a:pt x="3380" y="246"/>
                </a:lnTo>
                <a:lnTo>
                  <a:pt x="3381" y="246"/>
                </a:lnTo>
                <a:lnTo>
                  <a:pt x="3382" y="246"/>
                </a:lnTo>
                <a:lnTo>
                  <a:pt x="3383" y="246"/>
                </a:lnTo>
                <a:lnTo>
                  <a:pt x="3384" y="246"/>
                </a:lnTo>
                <a:lnTo>
                  <a:pt x="3385" y="246"/>
                </a:lnTo>
                <a:lnTo>
                  <a:pt x="3386" y="246"/>
                </a:lnTo>
                <a:lnTo>
                  <a:pt x="3387" y="246"/>
                </a:lnTo>
                <a:lnTo>
                  <a:pt x="3388" y="246"/>
                </a:lnTo>
                <a:lnTo>
                  <a:pt x="3389" y="246"/>
                </a:lnTo>
                <a:lnTo>
                  <a:pt x="3390" y="246"/>
                </a:lnTo>
                <a:lnTo>
                  <a:pt x="3391" y="246"/>
                </a:lnTo>
                <a:lnTo>
                  <a:pt x="3392" y="246"/>
                </a:lnTo>
                <a:lnTo>
                  <a:pt x="3393" y="246"/>
                </a:lnTo>
                <a:lnTo>
                  <a:pt x="3394" y="246"/>
                </a:lnTo>
                <a:lnTo>
                  <a:pt x="3395" y="247"/>
                </a:lnTo>
                <a:lnTo>
                  <a:pt x="3396" y="246"/>
                </a:lnTo>
                <a:lnTo>
                  <a:pt x="3397" y="245"/>
                </a:lnTo>
                <a:lnTo>
                  <a:pt x="3398" y="245"/>
                </a:lnTo>
                <a:lnTo>
                  <a:pt x="3399" y="245"/>
                </a:lnTo>
                <a:lnTo>
                  <a:pt x="3400" y="244"/>
                </a:lnTo>
                <a:lnTo>
                  <a:pt x="3401" y="243"/>
                </a:lnTo>
                <a:lnTo>
                  <a:pt x="3402" y="243"/>
                </a:lnTo>
                <a:lnTo>
                  <a:pt x="3403" y="243"/>
                </a:lnTo>
                <a:lnTo>
                  <a:pt x="3404" y="243"/>
                </a:lnTo>
                <a:lnTo>
                  <a:pt x="3405" y="243"/>
                </a:lnTo>
                <a:lnTo>
                  <a:pt x="3406" y="244"/>
                </a:lnTo>
                <a:lnTo>
                  <a:pt x="3407" y="243"/>
                </a:lnTo>
                <a:lnTo>
                  <a:pt x="3408" y="241"/>
                </a:lnTo>
                <a:lnTo>
                  <a:pt x="3409" y="241"/>
                </a:lnTo>
                <a:lnTo>
                  <a:pt x="3410" y="242"/>
                </a:lnTo>
                <a:lnTo>
                  <a:pt x="3410" y="243"/>
                </a:lnTo>
                <a:lnTo>
                  <a:pt x="3411" y="244"/>
                </a:lnTo>
                <a:lnTo>
                  <a:pt x="3412" y="245"/>
                </a:lnTo>
                <a:lnTo>
                  <a:pt x="3413" y="245"/>
                </a:lnTo>
                <a:lnTo>
                  <a:pt x="3414" y="245"/>
                </a:lnTo>
                <a:lnTo>
                  <a:pt x="3415" y="245"/>
                </a:lnTo>
                <a:lnTo>
                  <a:pt x="3416" y="246"/>
                </a:lnTo>
                <a:lnTo>
                  <a:pt x="3417" y="246"/>
                </a:lnTo>
                <a:lnTo>
                  <a:pt x="3418" y="246"/>
                </a:lnTo>
                <a:lnTo>
                  <a:pt x="3419" y="247"/>
                </a:lnTo>
                <a:lnTo>
                  <a:pt x="3420" y="247"/>
                </a:lnTo>
                <a:lnTo>
                  <a:pt x="3421" y="247"/>
                </a:lnTo>
                <a:lnTo>
                  <a:pt x="3422" y="247"/>
                </a:lnTo>
                <a:lnTo>
                  <a:pt x="3423" y="248"/>
                </a:lnTo>
                <a:lnTo>
                  <a:pt x="3424" y="248"/>
                </a:lnTo>
                <a:lnTo>
                  <a:pt x="3425" y="248"/>
                </a:lnTo>
                <a:lnTo>
                  <a:pt x="3426" y="248"/>
                </a:lnTo>
                <a:lnTo>
                  <a:pt x="3427" y="248"/>
                </a:lnTo>
                <a:lnTo>
                  <a:pt x="3428" y="248"/>
                </a:lnTo>
                <a:lnTo>
                  <a:pt x="3429" y="248"/>
                </a:lnTo>
                <a:lnTo>
                  <a:pt x="3430" y="248"/>
                </a:lnTo>
                <a:lnTo>
                  <a:pt x="3431" y="248"/>
                </a:lnTo>
                <a:lnTo>
                  <a:pt x="3432" y="249"/>
                </a:lnTo>
                <a:lnTo>
                  <a:pt x="3433" y="249"/>
                </a:lnTo>
                <a:lnTo>
                  <a:pt x="3434" y="248"/>
                </a:lnTo>
                <a:lnTo>
                  <a:pt x="3435" y="248"/>
                </a:lnTo>
                <a:lnTo>
                  <a:pt x="3436" y="248"/>
                </a:lnTo>
                <a:lnTo>
                  <a:pt x="3437" y="248"/>
                </a:lnTo>
                <a:lnTo>
                  <a:pt x="3438" y="247"/>
                </a:lnTo>
                <a:lnTo>
                  <a:pt x="3439" y="247"/>
                </a:lnTo>
                <a:lnTo>
                  <a:pt x="3440" y="246"/>
                </a:lnTo>
                <a:lnTo>
                  <a:pt x="3441" y="246"/>
                </a:lnTo>
                <a:lnTo>
                  <a:pt x="3442" y="246"/>
                </a:lnTo>
                <a:lnTo>
                  <a:pt x="3442" y="246"/>
                </a:lnTo>
                <a:lnTo>
                  <a:pt x="3443" y="246"/>
                </a:lnTo>
                <a:lnTo>
                  <a:pt x="3444" y="246"/>
                </a:lnTo>
                <a:lnTo>
                  <a:pt x="3445" y="246"/>
                </a:lnTo>
                <a:lnTo>
                  <a:pt x="3446" y="246"/>
                </a:lnTo>
                <a:lnTo>
                  <a:pt x="3447" y="246"/>
                </a:lnTo>
                <a:lnTo>
                  <a:pt x="3448" y="246"/>
                </a:lnTo>
                <a:lnTo>
                  <a:pt x="3449" y="247"/>
                </a:lnTo>
                <a:lnTo>
                  <a:pt x="3450" y="246"/>
                </a:lnTo>
                <a:lnTo>
                  <a:pt x="3451" y="245"/>
                </a:lnTo>
                <a:lnTo>
                  <a:pt x="3452" y="245"/>
                </a:lnTo>
                <a:lnTo>
                  <a:pt x="3453" y="246"/>
                </a:lnTo>
                <a:lnTo>
                  <a:pt x="3454" y="246"/>
                </a:lnTo>
                <a:lnTo>
                  <a:pt x="3455" y="246"/>
                </a:lnTo>
                <a:lnTo>
                  <a:pt x="3456" y="246"/>
                </a:lnTo>
                <a:lnTo>
                  <a:pt x="3457" y="246"/>
                </a:lnTo>
                <a:lnTo>
                  <a:pt x="3458" y="246"/>
                </a:lnTo>
                <a:lnTo>
                  <a:pt x="3459" y="245"/>
                </a:lnTo>
                <a:lnTo>
                  <a:pt x="3460" y="246"/>
                </a:lnTo>
                <a:lnTo>
                  <a:pt x="3461" y="246"/>
                </a:lnTo>
                <a:lnTo>
                  <a:pt x="3462" y="246"/>
                </a:lnTo>
                <a:lnTo>
                  <a:pt x="3463" y="246"/>
                </a:lnTo>
                <a:lnTo>
                  <a:pt x="3464" y="244"/>
                </a:lnTo>
                <a:lnTo>
                  <a:pt x="3465" y="244"/>
                </a:lnTo>
                <a:lnTo>
                  <a:pt x="3466" y="237"/>
                </a:lnTo>
                <a:lnTo>
                  <a:pt x="3467" y="238"/>
                </a:lnTo>
                <a:lnTo>
                  <a:pt x="3468" y="241"/>
                </a:lnTo>
                <a:lnTo>
                  <a:pt x="3469" y="243"/>
                </a:lnTo>
                <a:lnTo>
                  <a:pt x="3470" y="243"/>
                </a:lnTo>
                <a:lnTo>
                  <a:pt x="3471" y="243"/>
                </a:lnTo>
                <a:lnTo>
                  <a:pt x="3472" y="243"/>
                </a:lnTo>
                <a:lnTo>
                  <a:pt x="3473" y="243"/>
                </a:lnTo>
                <a:lnTo>
                  <a:pt x="3473" y="243"/>
                </a:lnTo>
                <a:lnTo>
                  <a:pt x="3474" y="243"/>
                </a:lnTo>
                <a:lnTo>
                  <a:pt x="3475" y="243"/>
                </a:lnTo>
                <a:lnTo>
                  <a:pt x="3476" y="243"/>
                </a:lnTo>
                <a:lnTo>
                  <a:pt x="3477" y="243"/>
                </a:lnTo>
                <a:lnTo>
                  <a:pt x="3478" y="243"/>
                </a:lnTo>
                <a:lnTo>
                  <a:pt x="3479" y="244"/>
                </a:lnTo>
                <a:lnTo>
                  <a:pt x="3480" y="244"/>
                </a:lnTo>
                <a:lnTo>
                  <a:pt x="3481" y="244"/>
                </a:lnTo>
                <a:lnTo>
                  <a:pt x="3482" y="244"/>
                </a:lnTo>
                <a:lnTo>
                  <a:pt x="3483" y="244"/>
                </a:lnTo>
                <a:lnTo>
                  <a:pt x="3484" y="244"/>
                </a:lnTo>
                <a:lnTo>
                  <a:pt x="3485" y="244"/>
                </a:lnTo>
                <a:lnTo>
                  <a:pt x="3486" y="244"/>
                </a:lnTo>
                <a:lnTo>
                  <a:pt x="3487" y="244"/>
                </a:lnTo>
                <a:lnTo>
                  <a:pt x="3488" y="244"/>
                </a:lnTo>
                <a:lnTo>
                  <a:pt x="3489" y="244"/>
                </a:lnTo>
                <a:lnTo>
                  <a:pt x="3490" y="244"/>
                </a:lnTo>
                <a:lnTo>
                  <a:pt x="3491" y="244"/>
                </a:lnTo>
                <a:lnTo>
                  <a:pt x="3492" y="244"/>
                </a:lnTo>
                <a:lnTo>
                  <a:pt x="3493" y="245"/>
                </a:lnTo>
                <a:lnTo>
                  <a:pt x="3494" y="245"/>
                </a:lnTo>
                <a:lnTo>
                  <a:pt x="3495" y="245"/>
                </a:lnTo>
                <a:lnTo>
                  <a:pt x="3496" y="245"/>
                </a:lnTo>
                <a:lnTo>
                  <a:pt x="3497" y="245"/>
                </a:lnTo>
                <a:lnTo>
                  <a:pt x="3498" y="245"/>
                </a:lnTo>
                <a:lnTo>
                  <a:pt x="3499" y="246"/>
                </a:lnTo>
                <a:lnTo>
                  <a:pt x="3500" y="246"/>
                </a:lnTo>
                <a:lnTo>
                  <a:pt x="3501" y="246"/>
                </a:lnTo>
                <a:lnTo>
                  <a:pt x="3502" y="246"/>
                </a:lnTo>
                <a:lnTo>
                  <a:pt x="3503" y="247"/>
                </a:lnTo>
                <a:lnTo>
                  <a:pt x="3504" y="247"/>
                </a:lnTo>
                <a:lnTo>
                  <a:pt x="3504" y="247"/>
                </a:lnTo>
                <a:lnTo>
                  <a:pt x="3505" y="246"/>
                </a:lnTo>
                <a:lnTo>
                  <a:pt x="3506" y="246"/>
                </a:lnTo>
                <a:lnTo>
                  <a:pt x="3507" y="248"/>
                </a:lnTo>
                <a:lnTo>
                  <a:pt x="3508" y="248"/>
                </a:lnTo>
                <a:lnTo>
                  <a:pt x="3509" y="247"/>
                </a:lnTo>
                <a:lnTo>
                  <a:pt x="3510" y="245"/>
                </a:lnTo>
                <a:lnTo>
                  <a:pt x="3511" y="244"/>
                </a:lnTo>
                <a:lnTo>
                  <a:pt x="3512" y="243"/>
                </a:lnTo>
                <a:lnTo>
                  <a:pt x="3513" y="243"/>
                </a:lnTo>
                <a:lnTo>
                  <a:pt x="3514" y="243"/>
                </a:lnTo>
                <a:lnTo>
                  <a:pt x="3515" y="243"/>
                </a:lnTo>
                <a:lnTo>
                  <a:pt x="3516" y="243"/>
                </a:lnTo>
                <a:lnTo>
                  <a:pt x="3517" y="243"/>
                </a:lnTo>
                <a:lnTo>
                  <a:pt x="3518" y="243"/>
                </a:lnTo>
                <a:lnTo>
                  <a:pt x="3519" y="243"/>
                </a:lnTo>
                <a:lnTo>
                  <a:pt x="3520" y="243"/>
                </a:lnTo>
                <a:lnTo>
                  <a:pt x="3521" y="243"/>
                </a:lnTo>
                <a:lnTo>
                  <a:pt x="3522" y="243"/>
                </a:lnTo>
                <a:lnTo>
                  <a:pt x="3523" y="243"/>
                </a:lnTo>
                <a:lnTo>
                  <a:pt x="3524" y="243"/>
                </a:lnTo>
                <a:lnTo>
                  <a:pt x="3525" y="244"/>
                </a:lnTo>
                <a:lnTo>
                  <a:pt x="3526" y="244"/>
                </a:lnTo>
                <a:lnTo>
                  <a:pt x="3527" y="244"/>
                </a:lnTo>
                <a:lnTo>
                  <a:pt x="3528" y="244"/>
                </a:lnTo>
                <a:lnTo>
                  <a:pt x="3529" y="244"/>
                </a:lnTo>
                <a:lnTo>
                  <a:pt x="3530" y="244"/>
                </a:lnTo>
                <a:lnTo>
                  <a:pt x="3531" y="244"/>
                </a:lnTo>
                <a:lnTo>
                  <a:pt x="3532" y="244"/>
                </a:lnTo>
                <a:lnTo>
                  <a:pt x="3533" y="244"/>
                </a:lnTo>
                <a:lnTo>
                  <a:pt x="3534" y="244"/>
                </a:lnTo>
                <a:lnTo>
                  <a:pt x="3535" y="244"/>
                </a:lnTo>
                <a:lnTo>
                  <a:pt x="3535" y="244"/>
                </a:lnTo>
                <a:lnTo>
                  <a:pt x="3536" y="244"/>
                </a:lnTo>
                <a:lnTo>
                  <a:pt x="3537" y="243"/>
                </a:lnTo>
                <a:lnTo>
                  <a:pt x="3538" y="243"/>
                </a:lnTo>
                <a:lnTo>
                  <a:pt x="3539" y="243"/>
                </a:lnTo>
                <a:lnTo>
                  <a:pt x="3540" y="243"/>
                </a:lnTo>
                <a:lnTo>
                  <a:pt x="3541" y="243"/>
                </a:lnTo>
                <a:lnTo>
                  <a:pt x="3542" y="244"/>
                </a:lnTo>
                <a:lnTo>
                  <a:pt x="3543" y="244"/>
                </a:lnTo>
                <a:lnTo>
                  <a:pt x="3544" y="244"/>
                </a:lnTo>
                <a:lnTo>
                  <a:pt x="3545" y="244"/>
                </a:lnTo>
                <a:lnTo>
                  <a:pt x="3546" y="244"/>
                </a:lnTo>
                <a:lnTo>
                  <a:pt x="3547" y="244"/>
                </a:lnTo>
                <a:lnTo>
                  <a:pt x="3548" y="244"/>
                </a:lnTo>
                <a:lnTo>
                  <a:pt x="3549" y="243"/>
                </a:lnTo>
                <a:lnTo>
                  <a:pt x="3550" y="243"/>
                </a:lnTo>
                <a:lnTo>
                  <a:pt x="3551" y="243"/>
                </a:lnTo>
                <a:lnTo>
                  <a:pt x="3552" y="244"/>
                </a:lnTo>
                <a:lnTo>
                  <a:pt x="3553" y="244"/>
                </a:lnTo>
                <a:lnTo>
                  <a:pt x="3554" y="244"/>
                </a:lnTo>
                <a:lnTo>
                  <a:pt x="3555" y="244"/>
                </a:lnTo>
                <a:lnTo>
                  <a:pt x="3556" y="244"/>
                </a:lnTo>
                <a:lnTo>
                  <a:pt x="3557" y="244"/>
                </a:lnTo>
                <a:lnTo>
                  <a:pt x="3558" y="243"/>
                </a:lnTo>
                <a:lnTo>
                  <a:pt x="3559" y="244"/>
                </a:lnTo>
                <a:lnTo>
                  <a:pt x="3560" y="244"/>
                </a:lnTo>
                <a:lnTo>
                  <a:pt x="3561" y="244"/>
                </a:lnTo>
                <a:lnTo>
                  <a:pt x="3562" y="244"/>
                </a:lnTo>
                <a:lnTo>
                  <a:pt x="3563" y="243"/>
                </a:lnTo>
                <a:lnTo>
                  <a:pt x="3564" y="244"/>
                </a:lnTo>
                <a:lnTo>
                  <a:pt x="3565" y="244"/>
                </a:lnTo>
                <a:lnTo>
                  <a:pt x="3566" y="244"/>
                </a:lnTo>
                <a:lnTo>
                  <a:pt x="3566" y="244"/>
                </a:lnTo>
                <a:lnTo>
                  <a:pt x="3567" y="244"/>
                </a:lnTo>
                <a:lnTo>
                  <a:pt x="3568" y="244"/>
                </a:lnTo>
                <a:lnTo>
                  <a:pt x="3569" y="246"/>
                </a:lnTo>
                <a:lnTo>
                  <a:pt x="3570" y="249"/>
                </a:lnTo>
                <a:lnTo>
                  <a:pt x="3571" y="249"/>
                </a:lnTo>
                <a:lnTo>
                  <a:pt x="3572" y="248"/>
                </a:lnTo>
                <a:lnTo>
                  <a:pt x="3573" y="248"/>
                </a:lnTo>
                <a:lnTo>
                  <a:pt x="3574" y="246"/>
                </a:lnTo>
                <a:lnTo>
                  <a:pt x="3575" y="246"/>
                </a:lnTo>
                <a:lnTo>
                  <a:pt x="3576" y="247"/>
                </a:lnTo>
                <a:lnTo>
                  <a:pt x="3577" y="247"/>
                </a:lnTo>
                <a:lnTo>
                  <a:pt x="3578" y="246"/>
                </a:lnTo>
                <a:lnTo>
                  <a:pt x="3579" y="245"/>
                </a:lnTo>
                <a:lnTo>
                  <a:pt x="3580" y="245"/>
                </a:lnTo>
                <a:lnTo>
                  <a:pt x="3581" y="244"/>
                </a:lnTo>
                <a:lnTo>
                  <a:pt x="3582" y="246"/>
                </a:lnTo>
                <a:lnTo>
                  <a:pt x="3583" y="246"/>
                </a:lnTo>
                <a:lnTo>
                  <a:pt x="3584" y="246"/>
                </a:lnTo>
                <a:lnTo>
                  <a:pt x="3585" y="246"/>
                </a:lnTo>
                <a:lnTo>
                  <a:pt x="3586" y="246"/>
                </a:lnTo>
                <a:lnTo>
                  <a:pt x="3587" y="246"/>
                </a:lnTo>
                <a:lnTo>
                  <a:pt x="3588" y="246"/>
                </a:lnTo>
                <a:lnTo>
                  <a:pt x="3589" y="246"/>
                </a:lnTo>
                <a:lnTo>
                  <a:pt x="3590" y="246"/>
                </a:lnTo>
                <a:lnTo>
                  <a:pt x="3591" y="246"/>
                </a:lnTo>
                <a:lnTo>
                  <a:pt x="3592" y="247"/>
                </a:lnTo>
                <a:lnTo>
                  <a:pt x="3593" y="247"/>
                </a:lnTo>
                <a:lnTo>
                  <a:pt x="3594" y="247"/>
                </a:lnTo>
                <a:lnTo>
                  <a:pt x="3595" y="247"/>
                </a:lnTo>
                <a:lnTo>
                  <a:pt x="3596" y="248"/>
                </a:lnTo>
                <a:lnTo>
                  <a:pt x="3597" y="248"/>
                </a:lnTo>
                <a:lnTo>
                  <a:pt x="3597" y="248"/>
                </a:lnTo>
                <a:lnTo>
                  <a:pt x="3598" y="249"/>
                </a:lnTo>
                <a:lnTo>
                  <a:pt x="3599" y="249"/>
                </a:lnTo>
                <a:lnTo>
                  <a:pt x="3600" y="250"/>
                </a:lnTo>
                <a:lnTo>
                  <a:pt x="3601" y="250"/>
                </a:lnTo>
                <a:lnTo>
                  <a:pt x="3602" y="250"/>
                </a:lnTo>
                <a:lnTo>
                  <a:pt x="3603" y="250"/>
                </a:lnTo>
                <a:lnTo>
                  <a:pt x="3604" y="251"/>
                </a:lnTo>
                <a:lnTo>
                  <a:pt x="3605" y="251"/>
                </a:lnTo>
                <a:lnTo>
                  <a:pt x="3606" y="251"/>
                </a:lnTo>
                <a:lnTo>
                  <a:pt x="3607" y="251"/>
                </a:lnTo>
                <a:lnTo>
                  <a:pt x="3608" y="251"/>
                </a:lnTo>
                <a:lnTo>
                  <a:pt x="3609" y="251"/>
                </a:lnTo>
                <a:lnTo>
                  <a:pt x="3610" y="251"/>
                </a:lnTo>
                <a:lnTo>
                  <a:pt x="3611" y="252"/>
                </a:lnTo>
                <a:lnTo>
                  <a:pt x="3612" y="252"/>
                </a:lnTo>
                <a:lnTo>
                  <a:pt x="3613" y="250"/>
                </a:lnTo>
                <a:lnTo>
                  <a:pt x="3614" y="248"/>
                </a:lnTo>
                <a:lnTo>
                  <a:pt x="3615" y="247"/>
                </a:lnTo>
                <a:lnTo>
                  <a:pt x="3616" y="247"/>
                </a:lnTo>
                <a:lnTo>
                  <a:pt x="3617" y="245"/>
                </a:lnTo>
                <a:lnTo>
                  <a:pt x="3618" y="245"/>
                </a:lnTo>
                <a:lnTo>
                  <a:pt x="3619" y="244"/>
                </a:lnTo>
                <a:lnTo>
                  <a:pt x="3620" y="244"/>
                </a:lnTo>
                <a:lnTo>
                  <a:pt x="3621" y="243"/>
                </a:lnTo>
                <a:lnTo>
                  <a:pt x="3622" y="242"/>
                </a:lnTo>
                <a:lnTo>
                  <a:pt x="3623" y="242"/>
                </a:lnTo>
                <a:lnTo>
                  <a:pt x="3624" y="241"/>
                </a:lnTo>
                <a:lnTo>
                  <a:pt x="3625" y="240"/>
                </a:lnTo>
                <a:lnTo>
                  <a:pt x="3626" y="238"/>
                </a:lnTo>
                <a:lnTo>
                  <a:pt x="3627" y="238"/>
                </a:lnTo>
                <a:lnTo>
                  <a:pt x="3628" y="237"/>
                </a:lnTo>
                <a:lnTo>
                  <a:pt x="3628" y="236"/>
                </a:lnTo>
                <a:lnTo>
                  <a:pt x="3629" y="236"/>
                </a:lnTo>
                <a:lnTo>
                  <a:pt x="3630" y="236"/>
                </a:lnTo>
                <a:lnTo>
                  <a:pt x="3631" y="236"/>
                </a:lnTo>
                <a:lnTo>
                  <a:pt x="3632" y="236"/>
                </a:lnTo>
                <a:lnTo>
                  <a:pt x="3633" y="236"/>
                </a:lnTo>
                <a:lnTo>
                  <a:pt x="3634" y="236"/>
                </a:lnTo>
                <a:lnTo>
                  <a:pt x="3635" y="236"/>
                </a:lnTo>
                <a:lnTo>
                  <a:pt x="3636" y="237"/>
                </a:lnTo>
                <a:lnTo>
                  <a:pt x="3637" y="237"/>
                </a:lnTo>
                <a:lnTo>
                  <a:pt x="3638" y="238"/>
                </a:lnTo>
                <a:lnTo>
                  <a:pt x="3639" y="238"/>
                </a:lnTo>
                <a:lnTo>
                  <a:pt x="3640" y="238"/>
                </a:lnTo>
                <a:lnTo>
                  <a:pt x="3641" y="238"/>
                </a:lnTo>
                <a:lnTo>
                  <a:pt x="3642" y="238"/>
                </a:lnTo>
                <a:lnTo>
                  <a:pt x="3643" y="238"/>
                </a:lnTo>
                <a:lnTo>
                  <a:pt x="3644" y="238"/>
                </a:lnTo>
                <a:lnTo>
                  <a:pt x="3645" y="239"/>
                </a:lnTo>
                <a:lnTo>
                  <a:pt x="3646" y="238"/>
                </a:lnTo>
                <a:lnTo>
                  <a:pt x="3647" y="238"/>
                </a:lnTo>
                <a:lnTo>
                  <a:pt x="3648" y="239"/>
                </a:lnTo>
                <a:lnTo>
                  <a:pt x="3649" y="239"/>
                </a:lnTo>
                <a:lnTo>
                  <a:pt x="3650" y="239"/>
                </a:lnTo>
                <a:lnTo>
                  <a:pt x="3651" y="239"/>
                </a:lnTo>
                <a:lnTo>
                  <a:pt x="3652" y="239"/>
                </a:lnTo>
                <a:lnTo>
                  <a:pt x="3653" y="239"/>
                </a:lnTo>
                <a:lnTo>
                  <a:pt x="3654" y="239"/>
                </a:lnTo>
                <a:lnTo>
                  <a:pt x="3655" y="240"/>
                </a:lnTo>
                <a:lnTo>
                  <a:pt x="3656" y="240"/>
                </a:lnTo>
                <a:lnTo>
                  <a:pt x="3657" y="240"/>
                </a:lnTo>
                <a:lnTo>
                  <a:pt x="3658" y="240"/>
                </a:lnTo>
                <a:lnTo>
                  <a:pt x="3659" y="241"/>
                </a:lnTo>
                <a:lnTo>
                  <a:pt x="3659" y="241"/>
                </a:lnTo>
                <a:lnTo>
                  <a:pt x="3660" y="241"/>
                </a:lnTo>
                <a:lnTo>
                  <a:pt x="3661" y="241"/>
                </a:lnTo>
                <a:lnTo>
                  <a:pt x="3662" y="241"/>
                </a:lnTo>
                <a:lnTo>
                  <a:pt x="3663" y="242"/>
                </a:lnTo>
                <a:lnTo>
                  <a:pt x="3664" y="242"/>
                </a:lnTo>
                <a:lnTo>
                  <a:pt x="3665" y="241"/>
                </a:lnTo>
                <a:lnTo>
                  <a:pt x="3666" y="240"/>
                </a:lnTo>
                <a:lnTo>
                  <a:pt x="3667" y="236"/>
                </a:lnTo>
                <a:lnTo>
                  <a:pt x="3668" y="230"/>
                </a:lnTo>
                <a:lnTo>
                  <a:pt x="3669" y="231"/>
                </a:lnTo>
                <a:lnTo>
                  <a:pt x="3670" y="234"/>
                </a:lnTo>
                <a:lnTo>
                  <a:pt x="3671" y="236"/>
                </a:lnTo>
                <a:lnTo>
                  <a:pt x="3672" y="236"/>
                </a:lnTo>
                <a:lnTo>
                  <a:pt x="3673" y="237"/>
                </a:lnTo>
                <a:lnTo>
                  <a:pt x="3674" y="236"/>
                </a:lnTo>
                <a:lnTo>
                  <a:pt x="3675" y="236"/>
                </a:lnTo>
                <a:lnTo>
                  <a:pt x="3676" y="236"/>
                </a:lnTo>
                <a:lnTo>
                  <a:pt x="3677" y="235"/>
                </a:lnTo>
                <a:lnTo>
                  <a:pt x="3678" y="235"/>
                </a:lnTo>
                <a:lnTo>
                  <a:pt x="3679" y="235"/>
                </a:lnTo>
                <a:lnTo>
                  <a:pt x="3680" y="235"/>
                </a:lnTo>
                <a:lnTo>
                  <a:pt x="3681" y="235"/>
                </a:lnTo>
                <a:lnTo>
                  <a:pt x="3682" y="234"/>
                </a:lnTo>
                <a:lnTo>
                  <a:pt x="3683" y="234"/>
                </a:lnTo>
                <a:lnTo>
                  <a:pt x="3684" y="234"/>
                </a:lnTo>
                <a:lnTo>
                  <a:pt x="3685" y="234"/>
                </a:lnTo>
                <a:lnTo>
                  <a:pt x="3686" y="234"/>
                </a:lnTo>
                <a:lnTo>
                  <a:pt x="3687" y="234"/>
                </a:lnTo>
                <a:lnTo>
                  <a:pt x="3688" y="234"/>
                </a:lnTo>
                <a:lnTo>
                  <a:pt x="3689" y="234"/>
                </a:lnTo>
                <a:lnTo>
                  <a:pt x="3690" y="234"/>
                </a:lnTo>
                <a:lnTo>
                  <a:pt x="3691" y="234"/>
                </a:lnTo>
                <a:lnTo>
                  <a:pt x="3691" y="233"/>
                </a:lnTo>
                <a:lnTo>
                  <a:pt x="3692" y="234"/>
                </a:lnTo>
                <a:lnTo>
                  <a:pt x="3693" y="233"/>
                </a:lnTo>
                <a:lnTo>
                  <a:pt x="3694" y="233"/>
                </a:lnTo>
                <a:lnTo>
                  <a:pt x="3695" y="234"/>
                </a:lnTo>
                <a:lnTo>
                  <a:pt x="3696" y="233"/>
                </a:lnTo>
                <a:lnTo>
                  <a:pt x="3697" y="233"/>
                </a:lnTo>
                <a:lnTo>
                  <a:pt x="3698" y="233"/>
                </a:lnTo>
                <a:lnTo>
                  <a:pt x="3699" y="233"/>
                </a:lnTo>
                <a:lnTo>
                  <a:pt x="3700" y="233"/>
                </a:lnTo>
                <a:lnTo>
                  <a:pt x="3701" y="233"/>
                </a:lnTo>
                <a:lnTo>
                  <a:pt x="3702" y="233"/>
                </a:lnTo>
                <a:lnTo>
                  <a:pt x="3703" y="232"/>
                </a:lnTo>
                <a:lnTo>
                  <a:pt x="3704" y="231"/>
                </a:lnTo>
                <a:lnTo>
                  <a:pt x="3705" y="230"/>
                </a:lnTo>
                <a:lnTo>
                  <a:pt x="3706" y="229"/>
                </a:lnTo>
                <a:lnTo>
                  <a:pt x="3707" y="227"/>
                </a:lnTo>
                <a:lnTo>
                  <a:pt x="3708" y="227"/>
                </a:lnTo>
                <a:lnTo>
                  <a:pt x="3709" y="226"/>
                </a:lnTo>
                <a:lnTo>
                  <a:pt x="3710" y="226"/>
                </a:lnTo>
                <a:lnTo>
                  <a:pt x="3711" y="226"/>
                </a:lnTo>
                <a:lnTo>
                  <a:pt x="3712" y="226"/>
                </a:lnTo>
                <a:lnTo>
                  <a:pt x="3713" y="229"/>
                </a:lnTo>
                <a:lnTo>
                  <a:pt x="3714" y="230"/>
                </a:lnTo>
                <a:lnTo>
                  <a:pt x="3715" y="228"/>
                </a:lnTo>
                <a:lnTo>
                  <a:pt x="3716" y="226"/>
                </a:lnTo>
                <a:lnTo>
                  <a:pt x="3717" y="224"/>
                </a:lnTo>
                <a:lnTo>
                  <a:pt x="3718" y="222"/>
                </a:lnTo>
                <a:lnTo>
                  <a:pt x="3719" y="221"/>
                </a:lnTo>
                <a:lnTo>
                  <a:pt x="3720" y="223"/>
                </a:lnTo>
                <a:lnTo>
                  <a:pt x="3721" y="222"/>
                </a:lnTo>
                <a:lnTo>
                  <a:pt x="3722" y="222"/>
                </a:lnTo>
                <a:lnTo>
                  <a:pt x="3722" y="222"/>
                </a:lnTo>
                <a:lnTo>
                  <a:pt x="3723" y="222"/>
                </a:lnTo>
                <a:lnTo>
                  <a:pt x="3724" y="222"/>
                </a:lnTo>
                <a:lnTo>
                  <a:pt x="3725" y="222"/>
                </a:lnTo>
                <a:lnTo>
                  <a:pt x="3726" y="222"/>
                </a:lnTo>
                <a:lnTo>
                  <a:pt x="3727" y="222"/>
                </a:lnTo>
                <a:lnTo>
                  <a:pt x="3728" y="222"/>
                </a:lnTo>
                <a:lnTo>
                  <a:pt x="3729" y="222"/>
                </a:lnTo>
                <a:lnTo>
                  <a:pt x="3730" y="221"/>
                </a:lnTo>
                <a:lnTo>
                  <a:pt x="3731" y="221"/>
                </a:lnTo>
                <a:lnTo>
                  <a:pt x="3732" y="221"/>
                </a:lnTo>
                <a:lnTo>
                  <a:pt x="3733" y="221"/>
                </a:lnTo>
                <a:lnTo>
                  <a:pt x="3734" y="221"/>
                </a:lnTo>
                <a:lnTo>
                  <a:pt x="3735" y="221"/>
                </a:lnTo>
                <a:lnTo>
                  <a:pt x="3736" y="221"/>
                </a:lnTo>
                <a:lnTo>
                  <a:pt x="3737" y="221"/>
                </a:lnTo>
                <a:lnTo>
                  <a:pt x="3738" y="221"/>
                </a:lnTo>
                <a:lnTo>
                  <a:pt x="3739" y="221"/>
                </a:lnTo>
                <a:lnTo>
                  <a:pt x="3740" y="221"/>
                </a:lnTo>
                <a:lnTo>
                  <a:pt x="3741" y="221"/>
                </a:lnTo>
                <a:lnTo>
                  <a:pt x="3742" y="220"/>
                </a:lnTo>
                <a:lnTo>
                  <a:pt x="3743" y="220"/>
                </a:lnTo>
                <a:lnTo>
                  <a:pt x="3744" y="220"/>
                </a:lnTo>
                <a:lnTo>
                  <a:pt x="3745" y="220"/>
                </a:lnTo>
                <a:lnTo>
                  <a:pt x="3746" y="219"/>
                </a:lnTo>
                <a:lnTo>
                  <a:pt x="3747" y="218"/>
                </a:lnTo>
                <a:lnTo>
                  <a:pt x="3748" y="217"/>
                </a:lnTo>
                <a:lnTo>
                  <a:pt x="3749" y="217"/>
                </a:lnTo>
                <a:lnTo>
                  <a:pt x="3750" y="217"/>
                </a:lnTo>
                <a:lnTo>
                  <a:pt x="3751" y="217"/>
                </a:lnTo>
                <a:lnTo>
                  <a:pt x="3752" y="217"/>
                </a:lnTo>
                <a:lnTo>
                  <a:pt x="3753" y="217"/>
                </a:lnTo>
                <a:lnTo>
                  <a:pt x="3753" y="218"/>
                </a:lnTo>
                <a:lnTo>
                  <a:pt x="3754" y="218"/>
                </a:lnTo>
                <a:lnTo>
                  <a:pt x="3755" y="218"/>
                </a:lnTo>
                <a:lnTo>
                  <a:pt x="3756" y="218"/>
                </a:lnTo>
                <a:lnTo>
                  <a:pt x="3757" y="218"/>
                </a:lnTo>
                <a:lnTo>
                  <a:pt x="3758" y="218"/>
                </a:lnTo>
                <a:lnTo>
                  <a:pt x="3759" y="218"/>
                </a:lnTo>
                <a:lnTo>
                  <a:pt x="3760" y="219"/>
                </a:lnTo>
                <a:lnTo>
                  <a:pt x="3761" y="219"/>
                </a:lnTo>
                <a:lnTo>
                  <a:pt x="3762" y="220"/>
                </a:lnTo>
                <a:lnTo>
                  <a:pt x="3763" y="221"/>
                </a:lnTo>
                <a:lnTo>
                  <a:pt x="3764" y="221"/>
                </a:lnTo>
                <a:lnTo>
                  <a:pt x="3765" y="220"/>
                </a:lnTo>
                <a:lnTo>
                  <a:pt x="3766" y="212"/>
                </a:lnTo>
                <a:lnTo>
                  <a:pt x="3767" y="201"/>
                </a:lnTo>
                <a:lnTo>
                  <a:pt x="3768" y="203"/>
                </a:lnTo>
                <a:lnTo>
                  <a:pt x="3769" y="209"/>
                </a:lnTo>
                <a:lnTo>
                  <a:pt x="3770" y="211"/>
                </a:lnTo>
                <a:lnTo>
                  <a:pt x="3771" y="213"/>
                </a:lnTo>
                <a:lnTo>
                  <a:pt x="3772" y="214"/>
                </a:lnTo>
                <a:lnTo>
                  <a:pt x="3773" y="215"/>
                </a:lnTo>
                <a:lnTo>
                  <a:pt x="3774" y="209"/>
                </a:lnTo>
                <a:lnTo>
                  <a:pt x="3775" y="210"/>
                </a:lnTo>
                <a:lnTo>
                  <a:pt x="3776" y="210"/>
                </a:lnTo>
                <a:lnTo>
                  <a:pt x="3777" y="210"/>
                </a:lnTo>
                <a:lnTo>
                  <a:pt x="3778" y="211"/>
                </a:lnTo>
                <a:lnTo>
                  <a:pt x="3779" y="211"/>
                </a:lnTo>
                <a:lnTo>
                  <a:pt x="3780" y="211"/>
                </a:lnTo>
                <a:lnTo>
                  <a:pt x="3781" y="212"/>
                </a:lnTo>
                <a:lnTo>
                  <a:pt x="3782" y="212"/>
                </a:lnTo>
                <a:lnTo>
                  <a:pt x="3783" y="212"/>
                </a:lnTo>
                <a:lnTo>
                  <a:pt x="3784" y="212"/>
                </a:lnTo>
                <a:lnTo>
                  <a:pt x="3784" y="212"/>
                </a:lnTo>
                <a:lnTo>
                  <a:pt x="3785" y="213"/>
                </a:lnTo>
                <a:lnTo>
                  <a:pt x="3786" y="213"/>
                </a:lnTo>
                <a:lnTo>
                  <a:pt x="3787" y="213"/>
                </a:lnTo>
                <a:lnTo>
                  <a:pt x="3788" y="213"/>
                </a:lnTo>
                <a:lnTo>
                  <a:pt x="3789" y="214"/>
                </a:lnTo>
                <a:lnTo>
                  <a:pt x="3790" y="214"/>
                </a:lnTo>
                <a:lnTo>
                  <a:pt x="3791" y="214"/>
                </a:lnTo>
                <a:lnTo>
                  <a:pt x="3792" y="214"/>
                </a:lnTo>
                <a:lnTo>
                  <a:pt x="3793" y="214"/>
                </a:lnTo>
                <a:lnTo>
                  <a:pt x="3794" y="214"/>
                </a:lnTo>
                <a:lnTo>
                  <a:pt x="3795" y="215"/>
                </a:lnTo>
                <a:lnTo>
                  <a:pt x="3796" y="215"/>
                </a:lnTo>
                <a:lnTo>
                  <a:pt x="3797" y="216"/>
                </a:lnTo>
                <a:lnTo>
                  <a:pt x="3798" y="216"/>
                </a:lnTo>
                <a:lnTo>
                  <a:pt x="3799" y="216"/>
                </a:lnTo>
                <a:lnTo>
                  <a:pt x="3800" y="217"/>
                </a:lnTo>
                <a:lnTo>
                  <a:pt x="3801" y="217"/>
                </a:lnTo>
                <a:lnTo>
                  <a:pt x="3802" y="218"/>
                </a:lnTo>
                <a:lnTo>
                  <a:pt x="3803" y="219"/>
                </a:lnTo>
                <a:lnTo>
                  <a:pt x="3804" y="219"/>
                </a:lnTo>
                <a:lnTo>
                  <a:pt x="3805" y="219"/>
                </a:lnTo>
                <a:lnTo>
                  <a:pt x="3806" y="219"/>
                </a:lnTo>
                <a:lnTo>
                  <a:pt x="3807" y="220"/>
                </a:lnTo>
                <a:lnTo>
                  <a:pt x="3808" y="220"/>
                </a:lnTo>
                <a:lnTo>
                  <a:pt x="3809" y="220"/>
                </a:lnTo>
                <a:lnTo>
                  <a:pt x="3810" y="220"/>
                </a:lnTo>
                <a:lnTo>
                  <a:pt x="3811" y="220"/>
                </a:lnTo>
                <a:lnTo>
                  <a:pt x="3812" y="220"/>
                </a:lnTo>
                <a:lnTo>
                  <a:pt x="3813" y="220"/>
                </a:lnTo>
                <a:lnTo>
                  <a:pt x="3814" y="219"/>
                </a:lnTo>
                <a:lnTo>
                  <a:pt x="3815" y="217"/>
                </a:lnTo>
                <a:lnTo>
                  <a:pt x="3816" y="214"/>
                </a:lnTo>
                <a:lnTo>
                  <a:pt x="3817" y="212"/>
                </a:lnTo>
                <a:lnTo>
                  <a:pt x="3818" y="213"/>
                </a:lnTo>
                <a:lnTo>
                  <a:pt x="3819" y="218"/>
                </a:lnTo>
                <a:lnTo>
                  <a:pt x="3820" y="236"/>
                </a:lnTo>
                <a:lnTo>
                  <a:pt x="3821" y="236"/>
                </a:lnTo>
                <a:lnTo>
                  <a:pt x="3822" y="237"/>
                </a:lnTo>
                <a:lnTo>
                  <a:pt x="3823" y="237"/>
                </a:lnTo>
                <a:lnTo>
                  <a:pt x="3823" y="239"/>
                </a:lnTo>
                <a:lnTo>
                  <a:pt x="3824" y="239"/>
                </a:lnTo>
                <a:lnTo>
                  <a:pt x="3825" y="239"/>
                </a:lnTo>
                <a:lnTo>
                  <a:pt x="3826" y="239"/>
                </a:lnTo>
                <a:lnTo>
                  <a:pt x="3827" y="239"/>
                </a:lnTo>
                <a:lnTo>
                  <a:pt x="3828" y="238"/>
                </a:lnTo>
                <a:lnTo>
                  <a:pt x="3829" y="238"/>
                </a:lnTo>
                <a:lnTo>
                  <a:pt x="3830" y="239"/>
                </a:lnTo>
                <a:lnTo>
                  <a:pt x="3831" y="239"/>
                </a:lnTo>
                <a:lnTo>
                  <a:pt x="3832" y="239"/>
                </a:lnTo>
                <a:lnTo>
                  <a:pt x="3833" y="239"/>
                </a:lnTo>
                <a:lnTo>
                  <a:pt x="3834" y="238"/>
                </a:lnTo>
                <a:lnTo>
                  <a:pt x="3835" y="239"/>
                </a:lnTo>
                <a:lnTo>
                  <a:pt x="3836" y="239"/>
                </a:lnTo>
                <a:lnTo>
                  <a:pt x="3837" y="239"/>
                </a:lnTo>
                <a:lnTo>
                  <a:pt x="3838" y="239"/>
                </a:lnTo>
                <a:lnTo>
                  <a:pt x="3839" y="240"/>
                </a:lnTo>
                <a:lnTo>
                  <a:pt x="3840" y="241"/>
                </a:lnTo>
                <a:lnTo>
                  <a:pt x="3841" y="241"/>
                </a:lnTo>
                <a:lnTo>
                  <a:pt x="3842" y="242"/>
                </a:lnTo>
                <a:lnTo>
                  <a:pt x="3843" y="242"/>
                </a:lnTo>
                <a:lnTo>
                  <a:pt x="3844" y="243"/>
                </a:lnTo>
                <a:lnTo>
                  <a:pt x="3845" y="243"/>
                </a:lnTo>
                <a:lnTo>
                  <a:pt x="3846" y="243"/>
                </a:lnTo>
                <a:lnTo>
                  <a:pt x="3847" y="242"/>
                </a:lnTo>
                <a:lnTo>
                  <a:pt x="3848" y="242"/>
                </a:lnTo>
                <a:lnTo>
                  <a:pt x="3849" y="242"/>
                </a:lnTo>
                <a:lnTo>
                  <a:pt x="3850" y="242"/>
                </a:lnTo>
                <a:lnTo>
                  <a:pt x="3851" y="243"/>
                </a:lnTo>
                <a:lnTo>
                  <a:pt x="3852" y="246"/>
                </a:lnTo>
                <a:lnTo>
                  <a:pt x="3853" y="247"/>
                </a:lnTo>
                <a:lnTo>
                  <a:pt x="3854" y="248"/>
                </a:lnTo>
                <a:lnTo>
                  <a:pt x="3854" y="248"/>
                </a:lnTo>
                <a:lnTo>
                  <a:pt x="3855" y="248"/>
                </a:lnTo>
                <a:lnTo>
                  <a:pt x="3856" y="248"/>
                </a:lnTo>
                <a:lnTo>
                  <a:pt x="3857" y="248"/>
                </a:lnTo>
                <a:lnTo>
                  <a:pt x="3858" y="248"/>
                </a:lnTo>
                <a:lnTo>
                  <a:pt x="3859" y="248"/>
                </a:lnTo>
                <a:lnTo>
                  <a:pt x="3860" y="249"/>
                </a:lnTo>
                <a:lnTo>
                  <a:pt x="3861" y="249"/>
                </a:lnTo>
                <a:lnTo>
                  <a:pt x="3862" y="249"/>
                </a:lnTo>
                <a:lnTo>
                  <a:pt x="3863" y="249"/>
                </a:lnTo>
                <a:lnTo>
                  <a:pt x="3864" y="250"/>
                </a:lnTo>
                <a:lnTo>
                  <a:pt x="3865" y="250"/>
                </a:lnTo>
                <a:lnTo>
                  <a:pt x="3866" y="247"/>
                </a:lnTo>
                <a:lnTo>
                  <a:pt x="3867" y="240"/>
                </a:lnTo>
                <a:lnTo>
                  <a:pt x="3868" y="238"/>
                </a:lnTo>
                <a:lnTo>
                  <a:pt x="3869" y="239"/>
                </a:lnTo>
                <a:lnTo>
                  <a:pt x="3870" y="241"/>
                </a:lnTo>
                <a:lnTo>
                  <a:pt x="3871" y="238"/>
                </a:lnTo>
                <a:lnTo>
                  <a:pt x="3872" y="239"/>
                </a:lnTo>
                <a:lnTo>
                  <a:pt x="3873" y="238"/>
                </a:lnTo>
                <a:lnTo>
                  <a:pt x="3874" y="238"/>
                </a:lnTo>
                <a:lnTo>
                  <a:pt x="3875" y="237"/>
                </a:lnTo>
                <a:lnTo>
                  <a:pt x="3876" y="237"/>
                </a:lnTo>
                <a:lnTo>
                  <a:pt x="3877" y="237"/>
                </a:lnTo>
                <a:lnTo>
                  <a:pt x="3878" y="237"/>
                </a:lnTo>
                <a:lnTo>
                  <a:pt x="3879" y="236"/>
                </a:lnTo>
                <a:lnTo>
                  <a:pt x="3880" y="236"/>
                </a:lnTo>
                <a:lnTo>
                  <a:pt x="3881" y="236"/>
                </a:lnTo>
                <a:lnTo>
                  <a:pt x="3882" y="236"/>
                </a:lnTo>
                <a:lnTo>
                  <a:pt x="3883" y="236"/>
                </a:lnTo>
                <a:lnTo>
                  <a:pt x="3884" y="236"/>
                </a:lnTo>
                <a:lnTo>
                  <a:pt x="3885" y="237"/>
                </a:lnTo>
                <a:lnTo>
                  <a:pt x="3885" y="237"/>
                </a:lnTo>
                <a:lnTo>
                  <a:pt x="3886" y="237"/>
                </a:lnTo>
                <a:lnTo>
                  <a:pt x="3887" y="237"/>
                </a:lnTo>
                <a:lnTo>
                  <a:pt x="3888" y="237"/>
                </a:lnTo>
                <a:lnTo>
                  <a:pt x="3889" y="237"/>
                </a:lnTo>
                <a:lnTo>
                  <a:pt x="3890" y="237"/>
                </a:lnTo>
                <a:lnTo>
                  <a:pt x="3891" y="237"/>
                </a:lnTo>
                <a:lnTo>
                  <a:pt x="3892" y="237"/>
                </a:lnTo>
                <a:lnTo>
                  <a:pt x="3893" y="237"/>
                </a:lnTo>
                <a:lnTo>
                  <a:pt x="3894" y="237"/>
                </a:lnTo>
                <a:lnTo>
                  <a:pt x="3895" y="237"/>
                </a:lnTo>
                <a:lnTo>
                  <a:pt x="3896" y="237"/>
                </a:lnTo>
                <a:lnTo>
                  <a:pt x="3897" y="237"/>
                </a:lnTo>
                <a:lnTo>
                  <a:pt x="3898" y="237"/>
                </a:lnTo>
                <a:lnTo>
                  <a:pt x="3899" y="237"/>
                </a:lnTo>
                <a:lnTo>
                  <a:pt x="3900" y="238"/>
                </a:lnTo>
                <a:lnTo>
                  <a:pt x="3901" y="238"/>
                </a:lnTo>
                <a:lnTo>
                  <a:pt x="3902" y="238"/>
                </a:lnTo>
                <a:lnTo>
                  <a:pt x="3903" y="238"/>
                </a:lnTo>
                <a:lnTo>
                  <a:pt x="3904" y="238"/>
                </a:lnTo>
                <a:lnTo>
                  <a:pt x="3905" y="239"/>
                </a:lnTo>
                <a:lnTo>
                  <a:pt x="3906" y="239"/>
                </a:lnTo>
                <a:lnTo>
                  <a:pt x="3907" y="239"/>
                </a:lnTo>
                <a:lnTo>
                  <a:pt x="3908" y="239"/>
                </a:lnTo>
                <a:lnTo>
                  <a:pt x="3909" y="239"/>
                </a:lnTo>
                <a:lnTo>
                  <a:pt x="3910" y="239"/>
                </a:lnTo>
                <a:lnTo>
                  <a:pt x="3911" y="238"/>
                </a:lnTo>
                <a:lnTo>
                  <a:pt x="3912" y="238"/>
                </a:lnTo>
                <a:lnTo>
                  <a:pt x="3913" y="237"/>
                </a:lnTo>
                <a:lnTo>
                  <a:pt x="3914" y="236"/>
                </a:lnTo>
                <a:lnTo>
                  <a:pt x="3915" y="234"/>
                </a:lnTo>
                <a:lnTo>
                  <a:pt x="3916" y="232"/>
                </a:lnTo>
                <a:lnTo>
                  <a:pt x="3917" y="231"/>
                </a:lnTo>
                <a:lnTo>
                  <a:pt x="3917" y="230"/>
                </a:lnTo>
                <a:lnTo>
                  <a:pt x="3918" y="243"/>
                </a:lnTo>
                <a:lnTo>
                  <a:pt x="3919" y="245"/>
                </a:lnTo>
                <a:lnTo>
                  <a:pt x="3920" y="245"/>
                </a:lnTo>
                <a:lnTo>
                  <a:pt x="3921" y="246"/>
                </a:lnTo>
                <a:lnTo>
                  <a:pt x="3922" y="245"/>
                </a:lnTo>
                <a:lnTo>
                  <a:pt x="3923" y="246"/>
                </a:lnTo>
                <a:lnTo>
                  <a:pt x="3924" y="246"/>
                </a:lnTo>
                <a:lnTo>
                  <a:pt x="3925" y="246"/>
                </a:lnTo>
                <a:lnTo>
                  <a:pt x="3926" y="246"/>
                </a:lnTo>
                <a:lnTo>
                  <a:pt x="3927" y="246"/>
                </a:lnTo>
                <a:lnTo>
                  <a:pt x="3928" y="246"/>
                </a:lnTo>
                <a:lnTo>
                  <a:pt x="3929" y="246"/>
                </a:lnTo>
                <a:lnTo>
                  <a:pt x="3930" y="246"/>
                </a:lnTo>
                <a:lnTo>
                  <a:pt x="3931" y="246"/>
                </a:lnTo>
                <a:lnTo>
                  <a:pt x="3932" y="246"/>
                </a:lnTo>
                <a:lnTo>
                  <a:pt x="3933" y="246"/>
                </a:lnTo>
                <a:lnTo>
                  <a:pt x="3934" y="246"/>
                </a:lnTo>
                <a:lnTo>
                  <a:pt x="3935" y="246"/>
                </a:lnTo>
                <a:lnTo>
                  <a:pt x="3936" y="246"/>
                </a:lnTo>
                <a:lnTo>
                  <a:pt x="3937" y="246"/>
                </a:lnTo>
                <a:lnTo>
                  <a:pt x="3938" y="246"/>
                </a:lnTo>
                <a:lnTo>
                  <a:pt x="3939" y="245"/>
                </a:lnTo>
                <a:lnTo>
                  <a:pt x="3940" y="245"/>
                </a:lnTo>
                <a:lnTo>
                  <a:pt x="3941" y="246"/>
                </a:lnTo>
                <a:lnTo>
                  <a:pt x="3942" y="245"/>
                </a:lnTo>
                <a:lnTo>
                  <a:pt x="3943" y="245"/>
                </a:lnTo>
                <a:lnTo>
                  <a:pt x="3944" y="245"/>
                </a:lnTo>
                <a:lnTo>
                  <a:pt x="3945" y="245"/>
                </a:lnTo>
                <a:lnTo>
                  <a:pt x="3946" y="244"/>
                </a:lnTo>
                <a:lnTo>
                  <a:pt x="3947" y="244"/>
                </a:lnTo>
                <a:lnTo>
                  <a:pt x="3948" y="245"/>
                </a:lnTo>
                <a:lnTo>
                  <a:pt x="3948" y="246"/>
                </a:lnTo>
                <a:lnTo>
                  <a:pt x="3949" y="249"/>
                </a:lnTo>
                <a:lnTo>
                  <a:pt x="3950" y="251"/>
                </a:lnTo>
                <a:lnTo>
                  <a:pt x="3951" y="252"/>
                </a:lnTo>
                <a:lnTo>
                  <a:pt x="3952" y="252"/>
                </a:lnTo>
                <a:lnTo>
                  <a:pt x="3953" y="252"/>
                </a:lnTo>
                <a:lnTo>
                  <a:pt x="3954" y="252"/>
                </a:lnTo>
                <a:lnTo>
                  <a:pt x="3955" y="252"/>
                </a:lnTo>
                <a:lnTo>
                  <a:pt x="3956" y="252"/>
                </a:lnTo>
                <a:lnTo>
                  <a:pt x="3957" y="252"/>
                </a:lnTo>
                <a:lnTo>
                  <a:pt x="3958" y="252"/>
                </a:lnTo>
                <a:lnTo>
                  <a:pt x="3959" y="251"/>
                </a:lnTo>
                <a:lnTo>
                  <a:pt x="3960" y="251"/>
                </a:lnTo>
                <a:lnTo>
                  <a:pt x="3961" y="251"/>
                </a:lnTo>
                <a:lnTo>
                  <a:pt x="3962" y="251"/>
                </a:lnTo>
                <a:lnTo>
                  <a:pt x="3963" y="251"/>
                </a:lnTo>
                <a:lnTo>
                  <a:pt x="3964" y="251"/>
                </a:lnTo>
                <a:lnTo>
                  <a:pt x="3965" y="251"/>
                </a:lnTo>
                <a:lnTo>
                  <a:pt x="3966" y="251"/>
                </a:lnTo>
                <a:lnTo>
                  <a:pt x="3967" y="250"/>
                </a:lnTo>
                <a:lnTo>
                  <a:pt x="3968" y="246"/>
                </a:lnTo>
                <a:lnTo>
                  <a:pt x="3969" y="247"/>
                </a:lnTo>
                <a:lnTo>
                  <a:pt x="3970" y="248"/>
                </a:lnTo>
                <a:lnTo>
                  <a:pt x="3971" y="250"/>
                </a:lnTo>
                <a:lnTo>
                  <a:pt x="3972" y="251"/>
                </a:lnTo>
                <a:lnTo>
                  <a:pt x="3973" y="252"/>
                </a:lnTo>
                <a:lnTo>
                  <a:pt x="3974" y="252"/>
                </a:lnTo>
                <a:lnTo>
                  <a:pt x="3975" y="251"/>
                </a:lnTo>
                <a:lnTo>
                  <a:pt x="3976" y="245"/>
                </a:lnTo>
                <a:lnTo>
                  <a:pt x="3977" y="245"/>
                </a:lnTo>
                <a:lnTo>
                  <a:pt x="3978" y="245"/>
                </a:lnTo>
                <a:lnTo>
                  <a:pt x="3979" y="245"/>
                </a:lnTo>
                <a:lnTo>
                  <a:pt x="3979" y="245"/>
                </a:lnTo>
                <a:lnTo>
                  <a:pt x="3980" y="245"/>
                </a:lnTo>
                <a:lnTo>
                  <a:pt x="3981" y="245"/>
                </a:lnTo>
                <a:lnTo>
                  <a:pt x="3982" y="245"/>
                </a:lnTo>
                <a:lnTo>
                  <a:pt x="3983" y="245"/>
                </a:lnTo>
                <a:lnTo>
                  <a:pt x="3984" y="245"/>
                </a:lnTo>
                <a:lnTo>
                  <a:pt x="3985" y="245"/>
                </a:lnTo>
                <a:lnTo>
                  <a:pt x="3986" y="245"/>
                </a:lnTo>
                <a:lnTo>
                  <a:pt x="3987" y="245"/>
                </a:lnTo>
                <a:lnTo>
                  <a:pt x="3988" y="245"/>
                </a:lnTo>
                <a:lnTo>
                  <a:pt x="3989" y="245"/>
                </a:lnTo>
                <a:lnTo>
                  <a:pt x="3990" y="246"/>
                </a:lnTo>
                <a:lnTo>
                  <a:pt x="3991" y="246"/>
                </a:lnTo>
                <a:lnTo>
                  <a:pt x="3992" y="245"/>
                </a:lnTo>
                <a:lnTo>
                  <a:pt x="3993" y="245"/>
                </a:lnTo>
                <a:lnTo>
                  <a:pt x="3994" y="245"/>
                </a:lnTo>
                <a:lnTo>
                  <a:pt x="3995" y="245"/>
                </a:lnTo>
                <a:lnTo>
                  <a:pt x="3996" y="245"/>
                </a:lnTo>
                <a:lnTo>
                  <a:pt x="3997" y="245"/>
                </a:lnTo>
                <a:lnTo>
                  <a:pt x="3998" y="245"/>
                </a:lnTo>
                <a:lnTo>
                  <a:pt x="3999" y="245"/>
                </a:lnTo>
                <a:lnTo>
                  <a:pt x="4000" y="246"/>
                </a:lnTo>
                <a:lnTo>
                  <a:pt x="4001" y="246"/>
                </a:lnTo>
                <a:lnTo>
                  <a:pt x="4002" y="246"/>
                </a:lnTo>
                <a:lnTo>
                  <a:pt x="4003" y="246"/>
                </a:lnTo>
                <a:lnTo>
                  <a:pt x="4004" y="246"/>
                </a:lnTo>
                <a:lnTo>
                  <a:pt x="4005" y="246"/>
                </a:lnTo>
                <a:lnTo>
                  <a:pt x="4006" y="246"/>
                </a:lnTo>
                <a:lnTo>
                  <a:pt x="4007" y="247"/>
                </a:lnTo>
                <a:lnTo>
                  <a:pt x="4008" y="247"/>
                </a:lnTo>
                <a:lnTo>
                  <a:pt x="4009" y="247"/>
                </a:lnTo>
                <a:lnTo>
                  <a:pt x="4010" y="247"/>
                </a:lnTo>
                <a:lnTo>
                  <a:pt x="4010" y="247"/>
                </a:lnTo>
                <a:lnTo>
                  <a:pt x="4011" y="247"/>
                </a:lnTo>
                <a:lnTo>
                  <a:pt x="4012" y="247"/>
                </a:lnTo>
                <a:lnTo>
                  <a:pt x="4013" y="246"/>
                </a:lnTo>
                <a:lnTo>
                  <a:pt x="4014" y="245"/>
                </a:lnTo>
                <a:lnTo>
                  <a:pt x="4015" y="243"/>
                </a:lnTo>
                <a:lnTo>
                  <a:pt x="4016" y="242"/>
                </a:lnTo>
                <a:lnTo>
                  <a:pt x="4017" y="241"/>
                </a:lnTo>
                <a:lnTo>
                  <a:pt x="4018" y="240"/>
                </a:lnTo>
                <a:lnTo>
                  <a:pt x="4019" y="245"/>
                </a:lnTo>
                <a:lnTo>
                  <a:pt x="4020" y="245"/>
                </a:lnTo>
                <a:lnTo>
                  <a:pt x="4021" y="245"/>
                </a:lnTo>
                <a:lnTo>
                  <a:pt x="4022" y="246"/>
                </a:lnTo>
                <a:lnTo>
                  <a:pt x="4023" y="246"/>
                </a:lnTo>
                <a:lnTo>
                  <a:pt x="4024" y="246"/>
                </a:lnTo>
                <a:lnTo>
                  <a:pt x="4025" y="246"/>
                </a:lnTo>
                <a:lnTo>
                  <a:pt x="4026" y="246"/>
                </a:lnTo>
                <a:lnTo>
                  <a:pt x="4027" y="246"/>
                </a:lnTo>
                <a:lnTo>
                  <a:pt x="4028" y="246"/>
                </a:lnTo>
                <a:lnTo>
                  <a:pt x="4029" y="246"/>
                </a:lnTo>
                <a:lnTo>
                  <a:pt x="4030" y="246"/>
                </a:lnTo>
                <a:lnTo>
                  <a:pt x="4031" y="246"/>
                </a:lnTo>
                <a:lnTo>
                  <a:pt x="4032" y="246"/>
                </a:lnTo>
                <a:lnTo>
                  <a:pt x="4033" y="246"/>
                </a:lnTo>
                <a:lnTo>
                  <a:pt x="4034" y="246"/>
                </a:lnTo>
                <a:lnTo>
                  <a:pt x="4035" y="247"/>
                </a:lnTo>
                <a:lnTo>
                  <a:pt x="4036" y="247"/>
                </a:lnTo>
                <a:lnTo>
                  <a:pt x="4037" y="247"/>
                </a:lnTo>
                <a:lnTo>
                  <a:pt x="4038" y="247"/>
                </a:lnTo>
                <a:lnTo>
                  <a:pt x="4039" y="247"/>
                </a:lnTo>
                <a:lnTo>
                  <a:pt x="4040" y="247"/>
                </a:lnTo>
                <a:lnTo>
                  <a:pt x="4041" y="247"/>
                </a:lnTo>
                <a:lnTo>
                  <a:pt x="4041" y="247"/>
                </a:lnTo>
                <a:lnTo>
                  <a:pt x="4042" y="247"/>
                </a:lnTo>
                <a:lnTo>
                  <a:pt x="4043" y="247"/>
                </a:lnTo>
                <a:lnTo>
                  <a:pt x="4044" y="246"/>
                </a:lnTo>
                <a:lnTo>
                  <a:pt x="4045" y="246"/>
                </a:lnTo>
                <a:lnTo>
                  <a:pt x="4046" y="246"/>
                </a:lnTo>
                <a:lnTo>
                  <a:pt x="4047" y="246"/>
                </a:lnTo>
                <a:lnTo>
                  <a:pt x="4048" y="246"/>
                </a:lnTo>
                <a:lnTo>
                  <a:pt x="4049" y="246"/>
                </a:lnTo>
                <a:lnTo>
                  <a:pt x="4050" y="246"/>
                </a:lnTo>
                <a:lnTo>
                  <a:pt x="4051" y="246"/>
                </a:lnTo>
                <a:lnTo>
                  <a:pt x="4052" y="246"/>
                </a:lnTo>
                <a:lnTo>
                  <a:pt x="4053" y="245"/>
                </a:lnTo>
                <a:lnTo>
                  <a:pt x="4054" y="245"/>
                </a:lnTo>
                <a:lnTo>
                  <a:pt x="4055" y="245"/>
                </a:lnTo>
                <a:lnTo>
                  <a:pt x="4056" y="245"/>
                </a:lnTo>
                <a:lnTo>
                  <a:pt x="4057" y="245"/>
                </a:lnTo>
                <a:lnTo>
                  <a:pt x="4058" y="245"/>
                </a:lnTo>
                <a:lnTo>
                  <a:pt x="4059" y="245"/>
                </a:lnTo>
                <a:lnTo>
                  <a:pt x="4060" y="245"/>
                </a:lnTo>
                <a:lnTo>
                  <a:pt x="4061" y="244"/>
                </a:lnTo>
                <a:lnTo>
                  <a:pt x="4062" y="244"/>
                </a:lnTo>
                <a:lnTo>
                  <a:pt x="4063" y="244"/>
                </a:lnTo>
                <a:lnTo>
                  <a:pt x="4064" y="244"/>
                </a:lnTo>
                <a:lnTo>
                  <a:pt x="4065" y="245"/>
                </a:lnTo>
                <a:lnTo>
                  <a:pt x="4066" y="245"/>
                </a:lnTo>
                <a:lnTo>
                  <a:pt x="4067" y="245"/>
                </a:lnTo>
                <a:lnTo>
                  <a:pt x="4068" y="245"/>
                </a:lnTo>
                <a:lnTo>
                  <a:pt x="4069" y="245"/>
                </a:lnTo>
                <a:lnTo>
                  <a:pt x="4070" y="244"/>
                </a:lnTo>
                <a:lnTo>
                  <a:pt x="4071" y="240"/>
                </a:lnTo>
                <a:lnTo>
                  <a:pt x="4072" y="239"/>
                </a:lnTo>
                <a:lnTo>
                  <a:pt x="4072" y="242"/>
                </a:lnTo>
                <a:lnTo>
                  <a:pt x="4073" y="243"/>
                </a:lnTo>
                <a:lnTo>
                  <a:pt x="4074" y="242"/>
                </a:lnTo>
                <a:lnTo>
                  <a:pt x="4075" y="242"/>
                </a:lnTo>
                <a:lnTo>
                  <a:pt x="4076" y="242"/>
                </a:lnTo>
                <a:lnTo>
                  <a:pt x="4077" y="240"/>
                </a:lnTo>
                <a:lnTo>
                  <a:pt x="4078" y="240"/>
                </a:lnTo>
                <a:lnTo>
                  <a:pt x="4079" y="240"/>
                </a:lnTo>
                <a:lnTo>
                  <a:pt x="4080" y="240"/>
                </a:lnTo>
                <a:lnTo>
                  <a:pt x="4081" y="240"/>
                </a:lnTo>
                <a:lnTo>
                  <a:pt x="4082" y="240"/>
                </a:lnTo>
                <a:lnTo>
                  <a:pt x="4083" y="240"/>
                </a:lnTo>
                <a:lnTo>
                  <a:pt x="4084" y="240"/>
                </a:lnTo>
                <a:lnTo>
                  <a:pt x="4085" y="240"/>
                </a:lnTo>
                <a:lnTo>
                  <a:pt x="4086" y="240"/>
                </a:lnTo>
                <a:lnTo>
                  <a:pt x="4087" y="241"/>
                </a:lnTo>
                <a:lnTo>
                  <a:pt x="4088" y="241"/>
                </a:lnTo>
                <a:lnTo>
                  <a:pt x="4089" y="241"/>
                </a:lnTo>
                <a:lnTo>
                  <a:pt x="4090" y="241"/>
                </a:lnTo>
                <a:lnTo>
                  <a:pt x="4091" y="241"/>
                </a:lnTo>
                <a:lnTo>
                  <a:pt x="4092" y="241"/>
                </a:lnTo>
                <a:lnTo>
                  <a:pt x="4093" y="241"/>
                </a:lnTo>
                <a:lnTo>
                  <a:pt x="4094" y="240"/>
                </a:lnTo>
                <a:lnTo>
                  <a:pt x="4095" y="240"/>
                </a:lnTo>
                <a:lnTo>
                  <a:pt x="4096" y="241"/>
                </a:lnTo>
                <a:lnTo>
                  <a:pt x="4097" y="241"/>
                </a:lnTo>
                <a:lnTo>
                  <a:pt x="4098" y="241"/>
                </a:lnTo>
                <a:lnTo>
                  <a:pt x="4099" y="241"/>
                </a:lnTo>
                <a:lnTo>
                  <a:pt x="4100" y="241"/>
                </a:lnTo>
                <a:lnTo>
                  <a:pt x="4101" y="242"/>
                </a:lnTo>
                <a:lnTo>
                  <a:pt x="4102" y="242"/>
                </a:lnTo>
                <a:lnTo>
                  <a:pt x="4103" y="242"/>
                </a:lnTo>
                <a:lnTo>
                  <a:pt x="4103" y="242"/>
                </a:lnTo>
                <a:lnTo>
                  <a:pt x="4104" y="243"/>
                </a:lnTo>
                <a:lnTo>
                  <a:pt x="4105" y="243"/>
                </a:lnTo>
                <a:lnTo>
                  <a:pt x="4106" y="244"/>
                </a:lnTo>
                <a:lnTo>
                  <a:pt x="4107" y="244"/>
                </a:lnTo>
                <a:lnTo>
                  <a:pt x="4108" y="244"/>
                </a:lnTo>
                <a:lnTo>
                  <a:pt x="4109" y="244"/>
                </a:lnTo>
                <a:lnTo>
                  <a:pt x="4110" y="244"/>
                </a:lnTo>
                <a:lnTo>
                  <a:pt x="4111" y="244"/>
                </a:lnTo>
                <a:lnTo>
                  <a:pt x="4112" y="245"/>
                </a:lnTo>
                <a:lnTo>
                  <a:pt x="4113" y="245"/>
                </a:lnTo>
                <a:lnTo>
                  <a:pt x="4114" y="248"/>
                </a:lnTo>
                <a:lnTo>
                  <a:pt x="4115" y="248"/>
                </a:lnTo>
                <a:lnTo>
                  <a:pt x="4116" y="247"/>
                </a:lnTo>
                <a:lnTo>
                  <a:pt x="4117" y="245"/>
                </a:lnTo>
                <a:lnTo>
                  <a:pt x="4118" y="245"/>
                </a:lnTo>
                <a:lnTo>
                  <a:pt x="4119" y="244"/>
                </a:lnTo>
                <a:lnTo>
                  <a:pt x="4120" y="243"/>
                </a:lnTo>
                <a:lnTo>
                  <a:pt x="4121" y="243"/>
                </a:lnTo>
                <a:lnTo>
                  <a:pt x="4122" y="243"/>
                </a:lnTo>
                <a:lnTo>
                  <a:pt x="4123" y="244"/>
                </a:lnTo>
                <a:lnTo>
                  <a:pt x="4124" y="244"/>
                </a:lnTo>
                <a:lnTo>
                  <a:pt x="4125" y="245"/>
                </a:lnTo>
                <a:lnTo>
                  <a:pt x="4126" y="245"/>
                </a:lnTo>
                <a:lnTo>
                  <a:pt x="4127" y="245"/>
                </a:lnTo>
                <a:lnTo>
                  <a:pt x="4128" y="245"/>
                </a:lnTo>
                <a:lnTo>
                  <a:pt x="4129" y="245"/>
                </a:lnTo>
                <a:lnTo>
                  <a:pt x="4130" y="246"/>
                </a:lnTo>
                <a:lnTo>
                  <a:pt x="4131" y="246"/>
                </a:lnTo>
                <a:lnTo>
                  <a:pt x="4132" y="246"/>
                </a:lnTo>
                <a:lnTo>
                  <a:pt x="4133" y="246"/>
                </a:lnTo>
                <a:lnTo>
                  <a:pt x="4134" y="246"/>
                </a:lnTo>
                <a:lnTo>
                  <a:pt x="4134" y="246"/>
                </a:lnTo>
                <a:lnTo>
                  <a:pt x="4135" y="246"/>
                </a:lnTo>
                <a:lnTo>
                  <a:pt x="4136" y="246"/>
                </a:lnTo>
                <a:lnTo>
                  <a:pt x="4137" y="246"/>
                </a:lnTo>
                <a:lnTo>
                  <a:pt x="4138" y="246"/>
                </a:lnTo>
                <a:lnTo>
                  <a:pt x="4139" y="246"/>
                </a:lnTo>
                <a:lnTo>
                  <a:pt x="4140" y="246"/>
                </a:lnTo>
                <a:lnTo>
                  <a:pt x="4141" y="246"/>
                </a:lnTo>
                <a:lnTo>
                  <a:pt x="4142" y="246"/>
                </a:lnTo>
                <a:lnTo>
                  <a:pt x="4143" y="246"/>
                </a:lnTo>
                <a:lnTo>
                  <a:pt x="4144" y="246"/>
                </a:lnTo>
                <a:lnTo>
                  <a:pt x="4145" y="246"/>
                </a:lnTo>
                <a:lnTo>
                  <a:pt x="4146" y="246"/>
                </a:lnTo>
                <a:lnTo>
                  <a:pt x="4147" y="245"/>
                </a:lnTo>
                <a:lnTo>
                  <a:pt x="4148" y="246"/>
                </a:lnTo>
                <a:lnTo>
                  <a:pt x="4149" y="246"/>
                </a:lnTo>
                <a:lnTo>
                  <a:pt x="4150" y="246"/>
                </a:lnTo>
                <a:lnTo>
                  <a:pt x="4151" y="247"/>
                </a:lnTo>
                <a:lnTo>
                  <a:pt x="4152" y="247"/>
                </a:lnTo>
                <a:lnTo>
                  <a:pt x="4153" y="249"/>
                </a:lnTo>
                <a:lnTo>
                  <a:pt x="4154" y="251"/>
                </a:lnTo>
                <a:lnTo>
                  <a:pt x="4155" y="252"/>
                </a:lnTo>
                <a:lnTo>
                  <a:pt x="4156" y="252"/>
                </a:lnTo>
                <a:lnTo>
                  <a:pt x="4157" y="252"/>
                </a:lnTo>
                <a:lnTo>
                  <a:pt x="4158" y="252"/>
                </a:lnTo>
                <a:lnTo>
                  <a:pt x="4159" y="252"/>
                </a:lnTo>
                <a:lnTo>
                  <a:pt x="4160" y="252"/>
                </a:lnTo>
                <a:lnTo>
                  <a:pt x="4161" y="252"/>
                </a:lnTo>
                <a:lnTo>
                  <a:pt x="4162" y="252"/>
                </a:lnTo>
                <a:lnTo>
                  <a:pt x="4163" y="251"/>
                </a:lnTo>
                <a:lnTo>
                  <a:pt x="4164" y="251"/>
                </a:lnTo>
                <a:lnTo>
                  <a:pt x="4165" y="251"/>
                </a:lnTo>
                <a:lnTo>
                  <a:pt x="4166" y="251"/>
                </a:lnTo>
                <a:lnTo>
                  <a:pt x="4166" y="251"/>
                </a:lnTo>
                <a:lnTo>
                  <a:pt x="4167" y="251"/>
                </a:lnTo>
                <a:lnTo>
                  <a:pt x="4168" y="251"/>
                </a:lnTo>
                <a:lnTo>
                  <a:pt x="4169" y="251"/>
                </a:lnTo>
                <a:lnTo>
                  <a:pt x="4170" y="250"/>
                </a:lnTo>
                <a:lnTo>
                  <a:pt x="4171" y="245"/>
                </a:lnTo>
                <a:lnTo>
                  <a:pt x="4172" y="245"/>
                </a:lnTo>
                <a:lnTo>
                  <a:pt x="4173" y="244"/>
                </a:lnTo>
                <a:lnTo>
                  <a:pt x="4174" y="244"/>
                </a:lnTo>
                <a:lnTo>
                  <a:pt x="4175" y="246"/>
                </a:lnTo>
                <a:lnTo>
                  <a:pt x="4176" y="246"/>
                </a:lnTo>
                <a:lnTo>
                  <a:pt x="4177" y="245"/>
                </a:lnTo>
                <a:lnTo>
                  <a:pt x="4178" y="245"/>
                </a:lnTo>
                <a:lnTo>
                  <a:pt x="4179" y="245"/>
                </a:lnTo>
                <a:lnTo>
                  <a:pt x="4180" y="244"/>
                </a:lnTo>
                <a:lnTo>
                  <a:pt x="4181" y="244"/>
                </a:lnTo>
                <a:lnTo>
                  <a:pt x="4182" y="244"/>
                </a:lnTo>
                <a:lnTo>
                  <a:pt x="4183" y="244"/>
                </a:lnTo>
                <a:lnTo>
                  <a:pt x="4184" y="244"/>
                </a:lnTo>
                <a:lnTo>
                  <a:pt x="4185" y="244"/>
                </a:lnTo>
                <a:lnTo>
                  <a:pt x="4186" y="245"/>
                </a:lnTo>
                <a:lnTo>
                  <a:pt x="4187" y="245"/>
                </a:lnTo>
                <a:lnTo>
                  <a:pt x="4188" y="245"/>
                </a:lnTo>
                <a:lnTo>
                  <a:pt x="4189" y="245"/>
                </a:lnTo>
                <a:lnTo>
                  <a:pt x="4190" y="245"/>
                </a:lnTo>
                <a:lnTo>
                  <a:pt x="4191" y="245"/>
                </a:lnTo>
                <a:lnTo>
                  <a:pt x="4192" y="245"/>
                </a:lnTo>
                <a:lnTo>
                  <a:pt x="4193" y="245"/>
                </a:lnTo>
                <a:lnTo>
                  <a:pt x="4194" y="245"/>
                </a:lnTo>
                <a:lnTo>
                  <a:pt x="4195" y="245"/>
                </a:lnTo>
                <a:lnTo>
                  <a:pt x="4196" y="245"/>
                </a:lnTo>
                <a:lnTo>
                  <a:pt x="4197" y="245"/>
                </a:lnTo>
                <a:lnTo>
                  <a:pt x="4197" y="246"/>
                </a:lnTo>
                <a:lnTo>
                  <a:pt x="4198" y="246"/>
                </a:lnTo>
                <a:lnTo>
                  <a:pt x="4199" y="246"/>
                </a:lnTo>
                <a:lnTo>
                  <a:pt x="4200" y="246"/>
                </a:lnTo>
                <a:lnTo>
                  <a:pt x="4201" y="246"/>
                </a:lnTo>
                <a:lnTo>
                  <a:pt x="4202" y="246"/>
                </a:lnTo>
                <a:lnTo>
                  <a:pt x="4203" y="246"/>
                </a:lnTo>
                <a:lnTo>
                  <a:pt x="4204" y="246"/>
                </a:lnTo>
                <a:lnTo>
                  <a:pt x="4205" y="247"/>
                </a:lnTo>
                <a:lnTo>
                  <a:pt x="4206" y="247"/>
                </a:lnTo>
                <a:lnTo>
                  <a:pt x="4207" y="247"/>
                </a:lnTo>
                <a:lnTo>
                  <a:pt x="4208" y="247"/>
                </a:lnTo>
                <a:lnTo>
                  <a:pt x="4209" y="247"/>
                </a:lnTo>
                <a:lnTo>
                  <a:pt x="4210" y="247"/>
                </a:lnTo>
                <a:lnTo>
                  <a:pt x="4211" y="247"/>
                </a:lnTo>
                <a:lnTo>
                  <a:pt x="4212" y="247"/>
                </a:lnTo>
                <a:lnTo>
                  <a:pt x="4213" y="247"/>
                </a:lnTo>
                <a:lnTo>
                  <a:pt x="4214" y="247"/>
                </a:lnTo>
                <a:lnTo>
                  <a:pt x="4215" y="247"/>
                </a:lnTo>
                <a:lnTo>
                  <a:pt x="4216" y="248"/>
                </a:lnTo>
                <a:lnTo>
                  <a:pt x="4217" y="249"/>
                </a:lnTo>
                <a:lnTo>
                  <a:pt x="4218" y="247"/>
                </a:lnTo>
                <a:lnTo>
                  <a:pt x="4219" y="246"/>
                </a:lnTo>
                <a:lnTo>
                  <a:pt x="4220" y="245"/>
                </a:lnTo>
                <a:lnTo>
                  <a:pt x="4221" y="245"/>
                </a:lnTo>
                <a:lnTo>
                  <a:pt x="4222" y="245"/>
                </a:lnTo>
                <a:lnTo>
                  <a:pt x="4223" y="250"/>
                </a:lnTo>
                <a:lnTo>
                  <a:pt x="4224" y="250"/>
                </a:lnTo>
                <a:lnTo>
                  <a:pt x="4225" y="250"/>
                </a:lnTo>
                <a:lnTo>
                  <a:pt x="4226" y="250"/>
                </a:lnTo>
                <a:lnTo>
                  <a:pt x="4227" y="250"/>
                </a:lnTo>
                <a:lnTo>
                  <a:pt x="4228" y="250"/>
                </a:lnTo>
                <a:lnTo>
                  <a:pt x="4228" y="250"/>
                </a:lnTo>
                <a:lnTo>
                  <a:pt x="4229" y="250"/>
                </a:lnTo>
                <a:lnTo>
                  <a:pt x="4230" y="250"/>
                </a:lnTo>
                <a:lnTo>
                  <a:pt x="4231" y="250"/>
                </a:lnTo>
                <a:lnTo>
                  <a:pt x="4232" y="250"/>
                </a:lnTo>
                <a:lnTo>
                  <a:pt x="4233" y="250"/>
                </a:lnTo>
                <a:lnTo>
                  <a:pt x="4234" y="250"/>
                </a:lnTo>
                <a:lnTo>
                  <a:pt x="4235" y="250"/>
                </a:lnTo>
                <a:lnTo>
                  <a:pt x="4236" y="250"/>
                </a:lnTo>
                <a:lnTo>
                  <a:pt x="4237" y="250"/>
                </a:lnTo>
                <a:lnTo>
                  <a:pt x="4238" y="250"/>
                </a:lnTo>
                <a:lnTo>
                  <a:pt x="4239" y="250"/>
                </a:lnTo>
                <a:lnTo>
                  <a:pt x="4240" y="250"/>
                </a:lnTo>
                <a:lnTo>
                  <a:pt x="4241" y="250"/>
                </a:lnTo>
                <a:lnTo>
                  <a:pt x="4242" y="250"/>
                </a:lnTo>
                <a:lnTo>
                  <a:pt x="4243" y="250"/>
                </a:lnTo>
                <a:lnTo>
                  <a:pt x="4244" y="250"/>
                </a:lnTo>
                <a:lnTo>
                  <a:pt x="4245" y="249"/>
                </a:lnTo>
                <a:lnTo>
                  <a:pt x="4246" y="249"/>
                </a:lnTo>
                <a:lnTo>
                  <a:pt x="4247" y="248"/>
                </a:lnTo>
                <a:lnTo>
                  <a:pt x="4248" y="247"/>
                </a:lnTo>
                <a:lnTo>
                  <a:pt x="4249" y="247"/>
                </a:lnTo>
                <a:lnTo>
                  <a:pt x="4250" y="246"/>
                </a:lnTo>
                <a:lnTo>
                  <a:pt x="4251" y="246"/>
                </a:lnTo>
                <a:lnTo>
                  <a:pt x="4252" y="246"/>
                </a:lnTo>
                <a:lnTo>
                  <a:pt x="4253" y="246"/>
                </a:lnTo>
                <a:lnTo>
                  <a:pt x="4254" y="246"/>
                </a:lnTo>
                <a:lnTo>
                  <a:pt x="4255" y="247"/>
                </a:lnTo>
                <a:lnTo>
                  <a:pt x="4256" y="248"/>
                </a:lnTo>
                <a:lnTo>
                  <a:pt x="4257" y="248"/>
                </a:lnTo>
                <a:lnTo>
                  <a:pt x="4258" y="249"/>
                </a:lnTo>
                <a:lnTo>
                  <a:pt x="4259" y="249"/>
                </a:lnTo>
                <a:lnTo>
                  <a:pt x="4259" y="249"/>
                </a:lnTo>
                <a:lnTo>
                  <a:pt x="4260" y="248"/>
                </a:lnTo>
                <a:lnTo>
                  <a:pt x="4261" y="248"/>
                </a:lnTo>
                <a:lnTo>
                  <a:pt x="4262" y="248"/>
                </a:lnTo>
                <a:lnTo>
                  <a:pt x="4263" y="248"/>
                </a:lnTo>
                <a:lnTo>
                  <a:pt x="4264" y="248"/>
                </a:lnTo>
                <a:lnTo>
                  <a:pt x="4265" y="248"/>
                </a:lnTo>
                <a:lnTo>
                  <a:pt x="4266" y="248"/>
                </a:lnTo>
                <a:lnTo>
                  <a:pt x="4267" y="248"/>
                </a:lnTo>
                <a:lnTo>
                  <a:pt x="4268" y="248"/>
                </a:lnTo>
                <a:lnTo>
                  <a:pt x="4269" y="248"/>
                </a:lnTo>
                <a:lnTo>
                  <a:pt x="4270" y="248"/>
                </a:lnTo>
                <a:lnTo>
                  <a:pt x="4271" y="248"/>
                </a:lnTo>
                <a:lnTo>
                  <a:pt x="4272" y="248"/>
                </a:lnTo>
                <a:lnTo>
                  <a:pt x="4273" y="247"/>
                </a:lnTo>
                <a:lnTo>
                  <a:pt x="4274" y="245"/>
                </a:lnTo>
                <a:lnTo>
                  <a:pt x="4275" y="245"/>
                </a:lnTo>
                <a:lnTo>
                  <a:pt x="4276" y="244"/>
                </a:lnTo>
                <a:lnTo>
                  <a:pt x="4277" y="244"/>
                </a:lnTo>
                <a:lnTo>
                  <a:pt x="4278" y="246"/>
                </a:lnTo>
                <a:lnTo>
                  <a:pt x="4279" y="246"/>
                </a:lnTo>
                <a:lnTo>
                  <a:pt x="4280" y="242"/>
                </a:lnTo>
                <a:lnTo>
                  <a:pt x="4281" y="242"/>
                </a:lnTo>
                <a:lnTo>
                  <a:pt x="4282" y="240"/>
                </a:lnTo>
                <a:lnTo>
                  <a:pt x="4283" y="240"/>
                </a:lnTo>
                <a:lnTo>
                  <a:pt x="4284" y="240"/>
                </a:lnTo>
                <a:lnTo>
                  <a:pt x="4285" y="240"/>
                </a:lnTo>
                <a:lnTo>
                  <a:pt x="4286" y="240"/>
                </a:lnTo>
                <a:lnTo>
                  <a:pt x="4287" y="240"/>
                </a:lnTo>
                <a:lnTo>
                  <a:pt x="4288" y="240"/>
                </a:lnTo>
                <a:lnTo>
                  <a:pt x="4289" y="240"/>
                </a:lnTo>
                <a:lnTo>
                  <a:pt x="4290" y="241"/>
                </a:lnTo>
                <a:lnTo>
                  <a:pt x="4291" y="241"/>
                </a:lnTo>
                <a:lnTo>
                  <a:pt x="4292" y="241"/>
                </a:lnTo>
                <a:lnTo>
                  <a:pt x="4293" y="241"/>
                </a:lnTo>
                <a:lnTo>
                  <a:pt x="4294" y="241"/>
                </a:lnTo>
                <a:lnTo>
                  <a:pt x="4295" y="241"/>
                </a:lnTo>
                <a:lnTo>
                  <a:pt x="4296" y="241"/>
                </a:lnTo>
                <a:lnTo>
                  <a:pt x="4297" y="241"/>
                </a:lnTo>
                <a:lnTo>
                  <a:pt x="4298" y="241"/>
                </a:lnTo>
                <a:lnTo>
                  <a:pt x="4298" y="241"/>
                </a:lnTo>
                <a:lnTo>
                  <a:pt x="4299" y="241"/>
                </a:lnTo>
                <a:lnTo>
                  <a:pt x="4300" y="241"/>
                </a:lnTo>
                <a:lnTo>
                  <a:pt x="4301" y="241"/>
                </a:lnTo>
                <a:lnTo>
                  <a:pt x="4302" y="241"/>
                </a:lnTo>
                <a:lnTo>
                  <a:pt x="4303" y="241"/>
                </a:lnTo>
                <a:lnTo>
                  <a:pt x="4304" y="241"/>
                </a:lnTo>
                <a:lnTo>
                  <a:pt x="4305" y="241"/>
                </a:lnTo>
                <a:lnTo>
                  <a:pt x="4306" y="241"/>
                </a:lnTo>
                <a:lnTo>
                  <a:pt x="4307" y="241"/>
                </a:lnTo>
                <a:lnTo>
                  <a:pt x="4308" y="241"/>
                </a:lnTo>
                <a:lnTo>
                  <a:pt x="4309" y="241"/>
                </a:lnTo>
                <a:lnTo>
                  <a:pt x="4310" y="242"/>
                </a:lnTo>
                <a:lnTo>
                  <a:pt x="4311" y="242"/>
                </a:lnTo>
                <a:lnTo>
                  <a:pt x="4312" y="242"/>
                </a:lnTo>
                <a:lnTo>
                  <a:pt x="4313" y="242"/>
                </a:lnTo>
                <a:lnTo>
                  <a:pt x="4314" y="242"/>
                </a:lnTo>
                <a:lnTo>
                  <a:pt x="4315" y="242"/>
                </a:lnTo>
                <a:lnTo>
                  <a:pt x="4316" y="242"/>
                </a:lnTo>
                <a:lnTo>
                  <a:pt x="4317" y="242"/>
                </a:lnTo>
                <a:lnTo>
                  <a:pt x="4318" y="242"/>
                </a:lnTo>
                <a:lnTo>
                  <a:pt x="4319" y="242"/>
                </a:lnTo>
                <a:lnTo>
                  <a:pt x="4320" y="242"/>
                </a:lnTo>
                <a:lnTo>
                  <a:pt x="4321" y="240"/>
                </a:lnTo>
                <a:lnTo>
                  <a:pt x="4322" y="238"/>
                </a:lnTo>
                <a:lnTo>
                  <a:pt x="4323" y="237"/>
                </a:lnTo>
                <a:lnTo>
                  <a:pt x="4324" y="238"/>
                </a:lnTo>
                <a:lnTo>
                  <a:pt x="4325" y="239"/>
                </a:lnTo>
                <a:lnTo>
                  <a:pt x="4326" y="240"/>
                </a:lnTo>
                <a:lnTo>
                  <a:pt x="4327" y="241"/>
                </a:lnTo>
                <a:lnTo>
                  <a:pt x="4328" y="241"/>
                </a:lnTo>
                <a:lnTo>
                  <a:pt x="4329" y="241"/>
                </a:lnTo>
                <a:lnTo>
                  <a:pt x="4329" y="241"/>
                </a:lnTo>
                <a:lnTo>
                  <a:pt x="4330" y="241"/>
                </a:lnTo>
                <a:lnTo>
                  <a:pt x="4331" y="241"/>
                </a:lnTo>
                <a:lnTo>
                  <a:pt x="4332" y="241"/>
                </a:lnTo>
                <a:lnTo>
                  <a:pt x="4333" y="241"/>
                </a:lnTo>
                <a:lnTo>
                  <a:pt x="4334" y="240"/>
                </a:lnTo>
                <a:lnTo>
                  <a:pt x="4335" y="240"/>
                </a:lnTo>
                <a:lnTo>
                  <a:pt x="4336" y="240"/>
                </a:lnTo>
                <a:lnTo>
                  <a:pt x="4337" y="240"/>
                </a:lnTo>
                <a:lnTo>
                  <a:pt x="4338" y="240"/>
                </a:lnTo>
                <a:lnTo>
                  <a:pt x="4339" y="240"/>
                </a:lnTo>
                <a:lnTo>
                  <a:pt x="4340" y="240"/>
                </a:lnTo>
                <a:lnTo>
                  <a:pt x="4341" y="240"/>
                </a:lnTo>
                <a:lnTo>
                  <a:pt x="4342" y="240"/>
                </a:lnTo>
                <a:lnTo>
                  <a:pt x="4343" y="240"/>
                </a:lnTo>
                <a:lnTo>
                  <a:pt x="4344" y="240"/>
                </a:lnTo>
                <a:lnTo>
                  <a:pt x="4345" y="240"/>
                </a:lnTo>
                <a:lnTo>
                  <a:pt x="4346" y="240"/>
                </a:lnTo>
                <a:lnTo>
                  <a:pt x="4347" y="241"/>
                </a:lnTo>
                <a:lnTo>
                  <a:pt x="4348" y="241"/>
                </a:lnTo>
                <a:lnTo>
                  <a:pt x="4349" y="241"/>
                </a:lnTo>
                <a:lnTo>
                  <a:pt x="4350" y="242"/>
                </a:lnTo>
                <a:lnTo>
                  <a:pt x="4351" y="243"/>
                </a:lnTo>
                <a:lnTo>
                  <a:pt x="4352" y="243"/>
                </a:lnTo>
                <a:lnTo>
                  <a:pt x="4353" y="242"/>
                </a:lnTo>
                <a:lnTo>
                  <a:pt x="4354" y="242"/>
                </a:lnTo>
                <a:lnTo>
                  <a:pt x="4355" y="241"/>
                </a:lnTo>
                <a:lnTo>
                  <a:pt x="4356" y="241"/>
                </a:lnTo>
                <a:lnTo>
                  <a:pt x="4357" y="242"/>
                </a:lnTo>
                <a:lnTo>
                  <a:pt x="4358" y="243"/>
                </a:lnTo>
                <a:lnTo>
                  <a:pt x="4359" y="244"/>
                </a:lnTo>
                <a:lnTo>
                  <a:pt x="4360" y="246"/>
                </a:lnTo>
                <a:lnTo>
                  <a:pt x="4360" y="246"/>
                </a:lnTo>
                <a:lnTo>
                  <a:pt x="4361" y="246"/>
                </a:lnTo>
                <a:lnTo>
                  <a:pt x="4362" y="247"/>
                </a:lnTo>
                <a:lnTo>
                  <a:pt x="4363" y="247"/>
                </a:lnTo>
                <a:lnTo>
                  <a:pt x="4364" y="247"/>
                </a:lnTo>
                <a:lnTo>
                  <a:pt x="4365" y="247"/>
                </a:lnTo>
                <a:lnTo>
                  <a:pt x="4366" y="247"/>
                </a:lnTo>
                <a:lnTo>
                  <a:pt x="4367" y="247"/>
                </a:lnTo>
                <a:lnTo>
                  <a:pt x="4368" y="247"/>
                </a:lnTo>
                <a:lnTo>
                  <a:pt x="4369" y="247"/>
                </a:lnTo>
                <a:lnTo>
                  <a:pt x="4370" y="247"/>
                </a:lnTo>
                <a:lnTo>
                  <a:pt x="4371" y="247"/>
                </a:lnTo>
                <a:lnTo>
                  <a:pt x="4372" y="247"/>
                </a:lnTo>
                <a:lnTo>
                  <a:pt x="4373" y="246"/>
                </a:lnTo>
                <a:lnTo>
                  <a:pt x="4374" y="246"/>
                </a:lnTo>
                <a:lnTo>
                  <a:pt x="4375" y="247"/>
                </a:lnTo>
                <a:lnTo>
                  <a:pt x="4376" y="247"/>
                </a:lnTo>
                <a:lnTo>
                  <a:pt x="4377" y="247"/>
                </a:lnTo>
                <a:lnTo>
                  <a:pt x="4378" y="247"/>
                </a:lnTo>
                <a:lnTo>
                  <a:pt x="4379" y="246"/>
                </a:lnTo>
                <a:lnTo>
                  <a:pt x="4380" y="238"/>
                </a:lnTo>
                <a:lnTo>
                  <a:pt x="4381" y="238"/>
                </a:lnTo>
                <a:lnTo>
                  <a:pt x="4382" y="240"/>
                </a:lnTo>
                <a:lnTo>
                  <a:pt x="4383" y="239"/>
                </a:lnTo>
                <a:lnTo>
                  <a:pt x="4384" y="237"/>
                </a:lnTo>
                <a:lnTo>
                  <a:pt x="4385" y="237"/>
                </a:lnTo>
                <a:lnTo>
                  <a:pt x="4386" y="237"/>
                </a:lnTo>
                <a:lnTo>
                  <a:pt x="4387" y="237"/>
                </a:lnTo>
                <a:lnTo>
                  <a:pt x="4388" y="237"/>
                </a:lnTo>
                <a:lnTo>
                  <a:pt x="4389" y="237"/>
                </a:lnTo>
                <a:lnTo>
                  <a:pt x="4390" y="237"/>
                </a:lnTo>
                <a:lnTo>
                  <a:pt x="4391" y="237"/>
                </a:lnTo>
                <a:lnTo>
                  <a:pt x="4392" y="237"/>
                </a:lnTo>
                <a:lnTo>
                  <a:pt x="4392" y="237"/>
                </a:lnTo>
                <a:lnTo>
                  <a:pt x="4393" y="237"/>
                </a:lnTo>
                <a:lnTo>
                  <a:pt x="4394" y="237"/>
                </a:lnTo>
                <a:lnTo>
                  <a:pt x="4395" y="236"/>
                </a:lnTo>
                <a:lnTo>
                  <a:pt x="4396" y="236"/>
                </a:lnTo>
                <a:lnTo>
                  <a:pt x="4397" y="236"/>
                </a:lnTo>
                <a:lnTo>
                  <a:pt x="4398" y="236"/>
                </a:lnTo>
                <a:lnTo>
                  <a:pt x="4399" y="236"/>
                </a:lnTo>
                <a:lnTo>
                  <a:pt x="4400" y="236"/>
                </a:lnTo>
                <a:lnTo>
                  <a:pt x="4401" y="236"/>
                </a:lnTo>
                <a:lnTo>
                  <a:pt x="4402" y="236"/>
                </a:lnTo>
                <a:lnTo>
                  <a:pt x="4403" y="236"/>
                </a:lnTo>
                <a:lnTo>
                  <a:pt x="4404" y="236"/>
                </a:lnTo>
                <a:lnTo>
                  <a:pt x="4405" y="236"/>
                </a:lnTo>
                <a:lnTo>
                  <a:pt x="4406" y="236"/>
                </a:lnTo>
                <a:lnTo>
                  <a:pt x="4407" y="236"/>
                </a:lnTo>
                <a:lnTo>
                  <a:pt x="4408" y="236"/>
                </a:lnTo>
                <a:lnTo>
                  <a:pt x="4409" y="236"/>
                </a:lnTo>
                <a:lnTo>
                  <a:pt x="4410" y="236"/>
                </a:lnTo>
                <a:lnTo>
                  <a:pt x="4411" y="236"/>
                </a:lnTo>
                <a:lnTo>
                  <a:pt x="4412" y="237"/>
                </a:lnTo>
                <a:lnTo>
                  <a:pt x="4413" y="236"/>
                </a:lnTo>
                <a:lnTo>
                  <a:pt x="4414" y="236"/>
                </a:lnTo>
                <a:lnTo>
                  <a:pt x="4415" y="236"/>
                </a:lnTo>
                <a:lnTo>
                  <a:pt x="4416" y="236"/>
                </a:lnTo>
                <a:lnTo>
                  <a:pt x="4417" y="236"/>
                </a:lnTo>
                <a:lnTo>
                  <a:pt x="4418" y="236"/>
                </a:lnTo>
                <a:lnTo>
                  <a:pt x="4419" y="237"/>
                </a:lnTo>
                <a:lnTo>
                  <a:pt x="4420" y="237"/>
                </a:lnTo>
                <a:lnTo>
                  <a:pt x="4421" y="237"/>
                </a:lnTo>
                <a:lnTo>
                  <a:pt x="4422" y="237"/>
                </a:lnTo>
                <a:lnTo>
                  <a:pt x="4423" y="238"/>
                </a:lnTo>
                <a:lnTo>
                  <a:pt x="4423" y="242"/>
                </a:lnTo>
                <a:lnTo>
                  <a:pt x="4424" y="241"/>
                </a:lnTo>
                <a:lnTo>
                  <a:pt x="4425" y="239"/>
                </a:lnTo>
                <a:lnTo>
                  <a:pt x="4426" y="237"/>
                </a:lnTo>
                <a:lnTo>
                  <a:pt x="4427" y="236"/>
                </a:lnTo>
                <a:lnTo>
                  <a:pt x="4428" y="242"/>
                </a:lnTo>
                <a:lnTo>
                  <a:pt x="4429" y="243"/>
                </a:lnTo>
                <a:lnTo>
                  <a:pt x="4430" y="244"/>
                </a:lnTo>
                <a:lnTo>
                  <a:pt x="4431" y="244"/>
                </a:lnTo>
                <a:lnTo>
                  <a:pt x="4432" y="244"/>
                </a:lnTo>
                <a:lnTo>
                  <a:pt x="4433" y="244"/>
                </a:lnTo>
                <a:lnTo>
                  <a:pt x="4434" y="244"/>
                </a:lnTo>
                <a:lnTo>
                  <a:pt x="4435" y="244"/>
                </a:lnTo>
                <a:lnTo>
                  <a:pt x="4436" y="244"/>
                </a:lnTo>
                <a:lnTo>
                  <a:pt x="4437" y="244"/>
                </a:lnTo>
                <a:lnTo>
                  <a:pt x="4438" y="244"/>
                </a:lnTo>
                <a:lnTo>
                  <a:pt x="4439" y="244"/>
                </a:lnTo>
                <a:lnTo>
                  <a:pt x="4440" y="244"/>
                </a:lnTo>
                <a:lnTo>
                  <a:pt x="4441" y="244"/>
                </a:lnTo>
                <a:lnTo>
                  <a:pt x="4442" y="244"/>
                </a:lnTo>
                <a:lnTo>
                  <a:pt x="4443" y="244"/>
                </a:lnTo>
                <a:lnTo>
                  <a:pt x="4444" y="244"/>
                </a:lnTo>
                <a:lnTo>
                  <a:pt x="4445" y="244"/>
                </a:lnTo>
                <a:lnTo>
                  <a:pt x="4446" y="244"/>
                </a:lnTo>
                <a:lnTo>
                  <a:pt x="4447" y="244"/>
                </a:lnTo>
                <a:lnTo>
                  <a:pt x="4448" y="243"/>
                </a:lnTo>
                <a:lnTo>
                  <a:pt x="4449" y="243"/>
                </a:lnTo>
                <a:lnTo>
                  <a:pt x="4450" y="243"/>
                </a:lnTo>
                <a:lnTo>
                  <a:pt x="4451" y="243"/>
                </a:lnTo>
                <a:lnTo>
                  <a:pt x="4452" y="243"/>
                </a:lnTo>
                <a:lnTo>
                  <a:pt x="4453" y="242"/>
                </a:lnTo>
                <a:lnTo>
                  <a:pt x="4454" y="242"/>
                </a:lnTo>
                <a:lnTo>
                  <a:pt x="4454" y="239"/>
                </a:lnTo>
                <a:lnTo>
                  <a:pt x="4455" y="234"/>
                </a:lnTo>
                <a:lnTo>
                  <a:pt x="4456" y="209"/>
                </a:lnTo>
                <a:lnTo>
                  <a:pt x="4457" y="183"/>
                </a:lnTo>
                <a:lnTo>
                  <a:pt x="4458" y="177"/>
                </a:lnTo>
                <a:lnTo>
                  <a:pt x="4459" y="180"/>
                </a:lnTo>
                <a:lnTo>
                  <a:pt x="4460" y="181"/>
                </a:lnTo>
                <a:lnTo>
                  <a:pt x="4461" y="172"/>
                </a:lnTo>
                <a:lnTo>
                  <a:pt x="4462" y="144"/>
                </a:lnTo>
                <a:lnTo>
                  <a:pt x="4463" y="130"/>
                </a:lnTo>
                <a:lnTo>
                  <a:pt x="4464" y="128"/>
                </a:lnTo>
                <a:lnTo>
                  <a:pt x="4465" y="126"/>
                </a:lnTo>
                <a:lnTo>
                  <a:pt x="4466" y="125"/>
                </a:lnTo>
                <a:lnTo>
                  <a:pt x="4467" y="124"/>
                </a:lnTo>
                <a:lnTo>
                  <a:pt x="4468" y="123"/>
                </a:lnTo>
                <a:lnTo>
                  <a:pt x="4469" y="123"/>
                </a:lnTo>
                <a:lnTo>
                  <a:pt x="4470" y="123"/>
                </a:lnTo>
                <a:lnTo>
                  <a:pt x="4471" y="122"/>
                </a:lnTo>
                <a:lnTo>
                  <a:pt x="4472" y="122"/>
                </a:lnTo>
                <a:lnTo>
                  <a:pt x="4473" y="122"/>
                </a:lnTo>
                <a:lnTo>
                  <a:pt x="4474" y="121"/>
                </a:lnTo>
                <a:lnTo>
                  <a:pt x="4475" y="121"/>
                </a:lnTo>
                <a:lnTo>
                  <a:pt x="4476" y="121"/>
                </a:lnTo>
                <a:lnTo>
                  <a:pt x="4477" y="120"/>
                </a:lnTo>
                <a:lnTo>
                  <a:pt x="4478" y="120"/>
                </a:lnTo>
                <a:lnTo>
                  <a:pt x="4479" y="119"/>
                </a:lnTo>
                <a:lnTo>
                  <a:pt x="4480" y="119"/>
                </a:lnTo>
                <a:lnTo>
                  <a:pt x="4481" y="118"/>
                </a:lnTo>
                <a:lnTo>
                  <a:pt x="4482" y="117"/>
                </a:lnTo>
                <a:lnTo>
                  <a:pt x="4483" y="114"/>
                </a:lnTo>
                <a:lnTo>
                  <a:pt x="4484" y="111"/>
                </a:lnTo>
                <a:lnTo>
                  <a:pt x="4485" y="105"/>
                </a:lnTo>
                <a:lnTo>
                  <a:pt x="4485" y="102"/>
                </a:lnTo>
                <a:lnTo>
                  <a:pt x="4486" y="97"/>
                </a:lnTo>
                <a:lnTo>
                  <a:pt x="4487" y="90"/>
                </a:lnTo>
                <a:lnTo>
                  <a:pt x="4488" y="90"/>
                </a:lnTo>
                <a:lnTo>
                  <a:pt x="4489" y="90"/>
                </a:lnTo>
                <a:lnTo>
                  <a:pt x="4490" y="89"/>
                </a:lnTo>
                <a:lnTo>
                  <a:pt x="4491" y="88"/>
                </a:lnTo>
                <a:lnTo>
                  <a:pt x="4492" y="87"/>
                </a:lnTo>
                <a:lnTo>
                  <a:pt x="4493" y="84"/>
                </a:lnTo>
                <a:lnTo>
                  <a:pt x="4494" y="82"/>
                </a:lnTo>
                <a:lnTo>
                  <a:pt x="4495" y="82"/>
                </a:lnTo>
                <a:lnTo>
                  <a:pt x="4496" y="83"/>
                </a:lnTo>
                <a:lnTo>
                  <a:pt x="4497" y="83"/>
                </a:lnTo>
                <a:lnTo>
                  <a:pt x="4498" y="83"/>
                </a:lnTo>
                <a:lnTo>
                  <a:pt x="4499" y="83"/>
                </a:lnTo>
                <a:lnTo>
                  <a:pt x="4500" y="83"/>
                </a:lnTo>
                <a:lnTo>
                  <a:pt x="4501" y="83"/>
                </a:lnTo>
                <a:lnTo>
                  <a:pt x="4502" y="84"/>
                </a:lnTo>
                <a:lnTo>
                  <a:pt x="4503" y="84"/>
                </a:lnTo>
                <a:lnTo>
                  <a:pt x="4504" y="84"/>
                </a:lnTo>
                <a:lnTo>
                  <a:pt x="4505" y="84"/>
                </a:lnTo>
                <a:lnTo>
                  <a:pt x="4506" y="84"/>
                </a:lnTo>
                <a:lnTo>
                  <a:pt x="4507" y="83"/>
                </a:lnTo>
                <a:lnTo>
                  <a:pt x="4508" y="81"/>
                </a:lnTo>
                <a:lnTo>
                  <a:pt x="4509" y="72"/>
                </a:lnTo>
                <a:lnTo>
                  <a:pt x="4510" y="69"/>
                </a:lnTo>
                <a:lnTo>
                  <a:pt x="4511" y="69"/>
                </a:lnTo>
                <a:lnTo>
                  <a:pt x="4512" y="69"/>
                </a:lnTo>
                <a:lnTo>
                  <a:pt x="4513" y="69"/>
                </a:lnTo>
                <a:lnTo>
                  <a:pt x="4514" y="69"/>
                </a:lnTo>
                <a:lnTo>
                  <a:pt x="4515" y="69"/>
                </a:lnTo>
                <a:lnTo>
                  <a:pt x="4516" y="69"/>
                </a:lnTo>
                <a:lnTo>
                  <a:pt x="4516" y="69"/>
                </a:lnTo>
                <a:lnTo>
                  <a:pt x="4517" y="69"/>
                </a:lnTo>
                <a:lnTo>
                  <a:pt x="4518" y="69"/>
                </a:lnTo>
                <a:lnTo>
                  <a:pt x="4519" y="68"/>
                </a:lnTo>
                <a:lnTo>
                  <a:pt x="4520" y="68"/>
                </a:lnTo>
                <a:lnTo>
                  <a:pt x="4521" y="68"/>
                </a:lnTo>
                <a:lnTo>
                  <a:pt x="4522" y="68"/>
                </a:lnTo>
                <a:lnTo>
                  <a:pt x="4523" y="67"/>
                </a:lnTo>
                <a:lnTo>
                  <a:pt x="4524" y="68"/>
                </a:lnTo>
                <a:lnTo>
                  <a:pt x="4525" y="62"/>
                </a:lnTo>
                <a:lnTo>
                  <a:pt x="4526" y="54"/>
                </a:lnTo>
                <a:lnTo>
                  <a:pt x="4527" y="72"/>
                </a:lnTo>
                <a:lnTo>
                  <a:pt x="4528" y="100"/>
                </a:lnTo>
                <a:lnTo>
                  <a:pt x="4529" y="121"/>
                </a:lnTo>
                <a:lnTo>
                  <a:pt x="4530" y="142"/>
                </a:lnTo>
                <a:lnTo>
                  <a:pt x="4531" y="154"/>
                </a:lnTo>
                <a:lnTo>
                  <a:pt x="4532" y="155"/>
                </a:lnTo>
                <a:lnTo>
                  <a:pt x="4533" y="155"/>
                </a:lnTo>
                <a:lnTo>
                  <a:pt x="4534" y="155"/>
                </a:lnTo>
                <a:lnTo>
                  <a:pt x="4535" y="155"/>
                </a:lnTo>
                <a:lnTo>
                  <a:pt x="4536" y="155"/>
                </a:lnTo>
                <a:lnTo>
                  <a:pt x="4537" y="155"/>
                </a:lnTo>
                <a:lnTo>
                  <a:pt x="4538" y="155"/>
                </a:lnTo>
                <a:lnTo>
                  <a:pt x="4539" y="155"/>
                </a:lnTo>
                <a:lnTo>
                  <a:pt x="4540" y="155"/>
                </a:lnTo>
                <a:lnTo>
                  <a:pt x="4541" y="155"/>
                </a:lnTo>
                <a:lnTo>
                  <a:pt x="4542" y="155"/>
                </a:lnTo>
                <a:lnTo>
                  <a:pt x="4543" y="155"/>
                </a:lnTo>
                <a:lnTo>
                  <a:pt x="4544" y="155"/>
                </a:lnTo>
                <a:lnTo>
                  <a:pt x="4545" y="155"/>
                </a:lnTo>
                <a:lnTo>
                  <a:pt x="4546" y="155"/>
                </a:lnTo>
                <a:lnTo>
                  <a:pt x="4547" y="155"/>
                </a:lnTo>
                <a:lnTo>
                  <a:pt x="4547" y="155"/>
                </a:lnTo>
                <a:lnTo>
                  <a:pt x="4548" y="155"/>
                </a:lnTo>
                <a:lnTo>
                  <a:pt x="4549" y="155"/>
                </a:lnTo>
                <a:lnTo>
                  <a:pt x="4550" y="156"/>
                </a:lnTo>
                <a:lnTo>
                  <a:pt x="4551" y="156"/>
                </a:lnTo>
                <a:lnTo>
                  <a:pt x="4552" y="157"/>
                </a:lnTo>
                <a:lnTo>
                  <a:pt x="4553" y="158"/>
                </a:lnTo>
                <a:lnTo>
                  <a:pt x="4554" y="160"/>
                </a:lnTo>
                <a:lnTo>
                  <a:pt x="4555" y="163"/>
                </a:lnTo>
                <a:lnTo>
                  <a:pt x="4556" y="167"/>
                </a:lnTo>
                <a:lnTo>
                  <a:pt x="4557" y="173"/>
                </a:lnTo>
                <a:lnTo>
                  <a:pt x="4558" y="177"/>
                </a:lnTo>
                <a:lnTo>
                  <a:pt x="4559" y="182"/>
                </a:lnTo>
                <a:lnTo>
                  <a:pt x="4560" y="187"/>
                </a:lnTo>
                <a:lnTo>
                  <a:pt x="4561" y="193"/>
                </a:lnTo>
                <a:lnTo>
                  <a:pt x="4562" y="193"/>
                </a:lnTo>
                <a:lnTo>
                  <a:pt x="4563" y="192"/>
                </a:lnTo>
                <a:lnTo>
                  <a:pt x="4564" y="180"/>
                </a:lnTo>
                <a:lnTo>
                  <a:pt x="4565" y="147"/>
                </a:lnTo>
                <a:lnTo>
                  <a:pt x="4566" y="124"/>
                </a:lnTo>
                <a:lnTo>
                  <a:pt x="4567" y="123"/>
                </a:lnTo>
                <a:lnTo>
                  <a:pt x="4568" y="123"/>
                </a:lnTo>
                <a:lnTo>
                  <a:pt x="4569" y="122"/>
                </a:lnTo>
                <a:lnTo>
                  <a:pt x="4570" y="121"/>
                </a:lnTo>
                <a:lnTo>
                  <a:pt x="4571" y="121"/>
                </a:lnTo>
                <a:lnTo>
                  <a:pt x="4572" y="121"/>
                </a:lnTo>
                <a:lnTo>
                  <a:pt x="4573" y="121"/>
                </a:lnTo>
                <a:lnTo>
                  <a:pt x="4574" y="120"/>
                </a:lnTo>
                <a:lnTo>
                  <a:pt x="4575" y="120"/>
                </a:lnTo>
                <a:lnTo>
                  <a:pt x="4576" y="120"/>
                </a:lnTo>
                <a:lnTo>
                  <a:pt x="4577" y="119"/>
                </a:lnTo>
                <a:lnTo>
                  <a:pt x="4578" y="119"/>
                </a:lnTo>
                <a:lnTo>
                  <a:pt x="4578" y="118"/>
                </a:lnTo>
                <a:lnTo>
                  <a:pt x="4579" y="118"/>
                </a:lnTo>
                <a:lnTo>
                  <a:pt x="4580" y="117"/>
                </a:lnTo>
                <a:lnTo>
                  <a:pt x="4581" y="116"/>
                </a:lnTo>
                <a:lnTo>
                  <a:pt x="4582" y="114"/>
                </a:lnTo>
                <a:lnTo>
                  <a:pt x="4583" y="110"/>
                </a:lnTo>
                <a:lnTo>
                  <a:pt x="4584" y="106"/>
                </a:lnTo>
                <a:lnTo>
                  <a:pt x="4585" y="96"/>
                </a:lnTo>
                <a:lnTo>
                  <a:pt x="4586" y="75"/>
                </a:lnTo>
                <a:lnTo>
                  <a:pt x="4587" y="63"/>
                </a:lnTo>
                <a:lnTo>
                  <a:pt x="4588" y="58"/>
                </a:lnTo>
                <a:lnTo>
                  <a:pt x="4589" y="56"/>
                </a:lnTo>
                <a:lnTo>
                  <a:pt x="4590" y="56"/>
                </a:lnTo>
                <a:lnTo>
                  <a:pt x="4591" y="57"/>
                </a:lnTo>
                <a:lnTo>
                  <a:pt x="4592" y="57"/>
                </a:lnTo>
                <a:lnTo>
                  <a:pt x="4593" y="57"/>
                </a:lnTo>
                <a:lnTo>
                  <a:pt x="4594" y="56"/>
                </a:lnTo>
                <a:lnTo>
                  <a:pt x="4595" y="57"/>
                </a:lnTo>
                <a:lnTo>
                  <a:pt x="4596" y="57"/>
                </a:lnTo>
                <a:lnTo>
                  <a:pt x="4597" y="58"/>
                </a:lnTo>
                <a:lnTo>
                  <a:pt x="4598" y="58"/>
                </a:lnTo>
                <a:lnTo>
                  <a:pt x="4599" y="57"/>
                </a:lnTo>
                <a:lnTo>
                  <a:pt x="4600" y="56"/>
                </a:lnTo>
                <a:lnTo>
                  <a:pt x="4601" y="55"/>
                </a:lnTo>
                <a:lnTo>
                  <a:pt x="4602" y="50"/>
                </a:lnTo>
                <a:lnTo>
                  <a:pt x="4603" y="41"/>
                </a:lnTo>
                <a:lnTo>
                  <a:pt x="4604" y="48"/>
                </a:lnTo>
                <a:lnTo>
                  <a:pt x="4605" y="88"/>
                </a:lnTo>
                <a:lnTo>
                  <a:pt x="4606" y="120"/>
                </a:lnTo>
                <a:lnTo>
                  <a:pt x="4607" y="145"/>
                </a:lnTo>
                <a:lnTo>
                  <a:pt x="4608" y="157"/>
                </a:lnTo>
                <a:lnTo>
                  <a:pt x="4609" y="162"/>
                </a:lnTo>
                <a:lnTo>
                  <a:pt x="4609" y="166"/>
                </a:lnTo>
                <a:lnTo>
                  <a:pt x="4610" y="169"/>
                </a:lnTo>
                <a:lnTo>
                  <a:pt x="4611" y="173"/>
                </a:lnTo>
                <a:lnTo>
                  <a:pt x="4612" y="177"/>
                </a:lnTo>
                <a:lnTo>
                  <a:pt x="4613" y="180"/>
                </a:lnTo>
                <a:lnTo>
                  <a:pt x="4614" y="183"/>
                </a:lnTo>
                <a:lnTo>
                  <a:pt x="4615" y="185"/>
                </a:lnTo>
                <a:lnTo>
                  <a:pt x="4616" y="187"/>
                </a:lnTo>
                <a:lnTo>
                  <a:pt x="4617" y="188"/>
                </a:lnTo>
                <a:lnTo>
                  <a:pt x="4618" y="189"/>
                </a:lnTo>
                <a:lnTo>
                  <a:pt x="4619" y="190"/>
                </a:lnTo>
                <a:lnTo>
                  <a:pt x="4620" y="190"/>
                </a:lnTo>
                <a:lnTo>
                  <a:pt x="4621" y="190"/>
                </a:lnTo>
                <a:lnTo>
                  <a:pt x="4622" y="190"/>
                </a:lnTo>
                <a:lnTo>
                  <a:pt x="4623" y="190"/>
                </a:lnTo>
                <a:lnTo>
                  <a:pt x="4624" y="189"/>
                </a:lnTo>
                <a:lnTo>
                  <a:pt x="4625" y="189"/>
                </a:lnTo>
                <a:lnTo>
                  <a:pt x="4626" y="188"/>
                </a:lnTo>
                <a:lnTo>
                  <a:pt x="4627" y="189"/>
                </a:lnTo>
                <a:lnTo>
                  <a:pt x="4628" y="190"/>
                </a:lnTo>
                <a:lnTo>
                  <a:pt x="4629" y="192"/>
                </a:lnTo>
                <a:lnTo>
                  <a:pt x="4630" y="194"/>
                </a:lnTo>
                <a:lnTo>
                  <a:pt x="4631" y="196"/>
                </a:lnTo>
                <a:lnTo>
                  <a:pt x="4632" y="200"/>
                </a:lnTo>
                <a:lnTo>
                  <a:pt x="4633" y="205"/>
                </a:lnTo>
                <a:lnTo>
                  <a:pt x="4634" y="209"/>
                </a:lnTo>
                <a:lnTo>
                  <a:pt x="4635" y="215"/>
                </a:lnTo>
                <a:lnTo>
                  <a:pt x="4636" y="222"/>
                </a:lnTo>
                <a:lnTo>
                  <a:pt x="4637" y="227"/>
                </a:lnTo>
                <a:lnTo>
                  <a:pt x="4638" y="231"/>
                </a:lnTo>
                <a:lnTo>
                  <a:pt x="4639" y="233"/>
                </a:lnTo>
                <a:lnTo>
                  <a:pt x="4640" y="233"/>
                </a:lnTo>
                <a:lnTo>
                  <a:pt x="4641" y="233"/>
                </a:lnTo>
                <a:lnTo>
                  <a:pt x="4641" y="233"/>
                </a:lnTo>
                <a:lnTo>
                  <a:pt x="4642" y="233"/>
                </a:lnTo>
                <a:lnTo>
                  <a:pt x="4643" y="233"/>
                </a:lnTo>
                <a:lnTo>
                  <a:pt x="4644" y="233"/>
                </a:lnTo>
                <a:lnTo>
                  <a:pt x="4645" y="233"/>
                </a:lnTo>
                <a:lnTo>
                  <a:pt x="4646" y="233"/>
                </a:lnTo>
                <a:lnTo>
                  <a:pt x="4647" y="234"/>
                </a:lnTo>
                <a:lnTo>
                  <a:pt x="4648" y="234"/>
                </a:lnTo>
                <a:lnTo>
                  <a:pt x="4649" y="235"/>
                </a:lnTo>
                <a:lnTo>
                  <a:pt x="4650" y="235"/>
                </a:lnTo>
                <a:lnTo>
                  <a:pt x="4651" y="235"/>
                </a:lnTo>
                <a:lnTo>
                  <a:pt x="4652" y="236"/>
                </a:lnTo>
                <a:lnTo>
                  <a:pt x="4653" y="236"/>
                </a:lnTo>
                <a:lnTo>
                  <a:pt x="4654" y="237"/>
                </a:lnTo>
                <a:lnTo>
                  <a:pt x="4655" y="238"/>
                </a:lnTo>
                <a:lnTo>
                  <a:pt x="4656" y="238"/>
                </a:lnTo>
                <a:lnTo>
                  <a:pt x="4657" y="238"/>
                </a:lnTo>
                <a:lnTo>
                  <a:pt x="4658" y="238"/>
                </a:lnTo>
                <a:lnTo>
                  <a:pt x="4659" y="238"/>
                </a:lnTo>
                <a:lnTo>
                  <a:pt x="4660" y="238"/>
                </a:lnTo>
                <a:lnTo>
                  <a:pt x="4661" y="238"/>
                </a:lnTo>
                <a:lnTo>
                  <a:pt x="4662" y="238"/>
                </a:lnTo>
                <a:lnTo>
                  <a:pt x="4663" y="238"/>
                </a:lnTo>
                <a:lnTo>
                  <a:pt x="4664" y="238"/>
                </a:lnTo>
                <a:lnTo>
                  <a:pt x="4665" y="238"/>
                </a:lnTo>
                <a:lnTo>
                  <a:pt x="4666" y="238"/>
                </a:lnTo>
                <a:lnTo>
                  <a:pt x="4667" y="238"/>
                </a:lnTo>
                <a:lnTo>
                  <a:pt x="4668" y="238"/>
                </a:lnTo>
                <a:lnTo>
                  <a:pt x="4669" y="238"/>
                </a:lnTo>
                <a:lnTo>
                  <a:pt x="4670" y="238"/>
                </a:lnTo>
                <a:lnTo>
                  <a:pt x="4671" y="238"/>
                </a:lnTo>
                <a:lnTo>
                  <a:pt x="4672" y="238"/>
                </a:lnTo>
                <a:lnTo>
                  <a:pt x="4672" y="238"/>
                </a:lnTo>
                <a:lnTo>
                  <a:pt x="4673" y="238"/>
                </a:lnTo>
                <a:lnTo>
                  <a:pt x="4674" y="238"/>
                </a:lnTo>
                <a:lnTo>
                  <a:pt x="4675" y="238"/>
                </a:lnTo>
                <a:lnTo>
                  <a:pt x="4676" y="238"/>
                </a:lnTo>
                <a:lnTo>
                  <a:pt x="4677" y="238"/>
                </a:lnTo>
                <a:lnTo>
                  <a:pt x="4678" y="237"/>
                </a:lnTo>
                <a:lnTo>
                  <a:pt x="4679" y="237"/>
                </a:lnTo>
                <a:lnTo>
                  <a:pt x="4680" y="237"/>
                </a:lnTo>
                <a:lnTo>
                  <a:pt x="4681" y="237"/>
                </a:lnTo>
                <a:lnTo>
                  <a:pt x="4682" y="237"/>
                </a:lnTo>
                <a:lnTo>
                  <a:pt x="4683" y="237"/>
                </a:lnTo>
                <a:lnTo>
                  <a:pt x="4684" y="237"/>
                </a:lnTo>
                <a:lnTo>
                  <a:pt x="4685" y="237"/>
                </a:lnTo>
                <a:lnTo>
                  <a:pt x="4686" y="237"/>
                </a:lnTo>
                <a:lnTo>
                  <a:pt x="4687" y="237"/>
                </a:lnTo>
                <a:lnTo>
                  <a:pt x="4688" y="237"/>
                </a:lnTo>
                <a:lnTo>
                  <a:pt x="4689" y="235"/>
                </a:lnTo>
                <a:lnTo>
                  <a:pt x="4690" y="233"/>
                </a:lnTo>
                <a:lnTo>
                  <a:pt x="4691" y="231"/>
                </a:lnTo>
                <a:lnTo>
                  <a:pt x="4692" y="214"/>
                </a:lnTo>
                <a:lnTo>
                  <a:pt x="4693" y="201"/>
                </a:lnTo>
                <a:lnTo>
                  <a:pt x="4694" y="206"/>
                </a:lnTo>
                <a:lnTo>
                  <a:pt x="4695" y="207"/>
                </a:lnTo>
                <a:lnTo>
                  <a:pt x="4696" y="204"/>
                </a:lnTo>
                <a:lnTo>
                  <a:pt x="4697" y="204"/>
                </a:lnTo>
                <a:lnTo>
                  <a:pt x="4698" y="198"/>
                </a:lnTo>
                <a:lnTo>
                  <a:pt x="4699" y="197"/>
                </a:lnTo>
                <a:lnTo>
                  <a:pt x="4700" y="197"/>
                </a:lnTo>
                <a:lnTo>
                  <a:pt x="4701" y="198"/>
                </a:lnTo>
                <a:lnTo>
                  <a:pt x="4702" y="198"/>
                </a:lnTo>
                <a:lnTo>
                  <a:pt x="4703" y="198"/>
                </a:lnTo>
                <a:lnTo>
                  <a:pt x="4703" y="198"/>
                </a:lnTo>
                <a:lnTo>
                  <a:pt x="4704" y="198"/>
                </a:lnTo>
                <a:lnTo>
                  <a:pt x="4705" y="198"/>
                </a:lnTo>
                <a:lnTo>
                  <a:pt x="4706" y="198"/>
                </a:lnTo>
                <a:lnTo>
                  <a:pt x="4707" y="198"/>
                </a:lnTo>
                <a:lnTo>
                  <a:pt x="4708" y="198"/>
                </a:lnTo>
                <a:lnTo>
                  <a:pt x="4709" y="198"/>
                </a:lnTo>
                <a:lnTo>
                  <a:pt x="4710" y="198"/>
                </a:lnTo>
                <a:lnTo>
                  <a:pt x="4711" y="198"/>
                </a:lnTo>
                <a:lnTo>
                  <a:pt x="4712" y="198"/>
                </a:lnTo>
                <a:lnTo>
                  <a:pt x="4713" y="198"/>
                </a:lnTo>
                <a:lnTo>
                  <a:pt x="4714" y="198"/>
                </a:lnTo>
                <a:lnTo>
                  <a:pt x="4715" y="198"/>
                </a:lnTo>
                <a:lnTo>
                  <a:pt x="4716" y="198"/>
                </a:lnTo>
                <a:lnTo>
                  <a:pt x="4717" y="198"/>
                </a:lnTo>
                <a:lnTo>
                  <a:pt x="4718" y="198"/>
                </a:lnTo>
                <a:lnTo>
                  <a:pt x="4719" y="198"/>
                </a:lnTo>
                <a:lnTo>
                  <a:pt x="4720" y="198"/>
                </a:lnTo>
                <a:lnTo>
                  <a:pt x="4721" y="198"/>
                </a:lnTo>
                <a:lnTo>
                  <a:pt x="4722" y="199"/>
                </a:lnTo>
                <a:lnTo>
                  <a:pt x="4723" y="199"/>
                </a:lnTo>
                <a:lnTo>
                  <a:pt x="4724" y="199"/>
                </a:lnTo>
                <a:lnTo>
                  <a:pt x="4725" y="199"/>
                </a:lnTo>
                <a:lnTo>
                  <a:pt x="4726" y="200"/>
                </a:lnTo>
                <a:lnTo>
                  <a:pt x="4727" y="200"/>
                </a:lnTo>
                <a:lnTo>
                  <a:pt x="4728" y="201"/>
                </a:lnTo>
                <a:lnTo>
                  <a:pt x="4729" y="201"/>
                </a:lnTo>
                <a:lnTo>
                  <a:pt x="4730" y="202"/>
                </a:lnTo>
                <a:lnTo>
                  <a:pt x="4731" y="209"/>
                </a:lnTo>
                <a:lnTo>
                  <a:pt x="4732" y="217"/>
                </a:lnTo>
                <a:lnTo>
                  <a:pt x="4733" y="214"/>
                </a:lnTo>
                <a:lnTo>
                  <a:pt x="4734" y="212"/>
                </a:lnTo>
                <a:lnTo>
                  <a:pt x="4734" y="212"/>
                </a:lnTo>
                <a:lnTo>
                  <a:pt x="4735" y="212"/>
                </a:lnTo>
                <a:lnTo>
                  <a:pt x="4736" y="217"/>
                </a:lnTo>
                <a:lnTo>
                  <a:pt x="4737" y="224"/>
                </a:lnTo>
                <a:lnTo>
                  <a:pt x="4738" y="224"/>
                </a:lnTo>
                <a:lnTo>
                  <a:pt x="4739" y="225"/>
                </a:lnTo>
                <a:lnTo>
                  <a:pt x="4740" y="225"/>
                </a:lnTo>
                <a:lnTo>
                  <a:pt x="4741" y="228"/>
                </a:lnTo>
                <a:lnTo>
                  <a:pt x="4742" y="229"/>
                </a:lnTo>
                <a:lnTo>
                  <a:pt x="4743" y="230"/>
                </a:lnTo>
                <a:lnTo>
                  <a:pt x="4744" y="230"/>
                </a:lnTo>
                <a:lnTo>
                  <a:pt x="4745" y="230"/>
                </a:lnTo>
                <a:lnTo>
                  <a:pt x="4746" y="230"/>
                </a:lnTo>
                <a:lnTo>
                  <a:pt x="4747" y="230"/>
                </a:lnTo>
                <a:lnTo>
                  <a:pt x="4748" y="230"/>
                </a:lnTo>
                <a:lnTo>
                  <a:pt x="4749" y="230"/>
                </a:lnTo>
                <a:lnTo>
                  <a:pt x="4750" y="230"/>
                </a:lnTo>
                <a:lnTo>
                  <a:pt x="4751" y="231"/>
                </a:lnTo>
                <a:lnTo>
                  <a:pt x="4752" y="231"/>
                </a:lnTo>
                <a:lnTo>
                  <a:pt x="4753" y="232"/>
                </a:lnTo>
                <a:lnTo>
                  <a:pt x="4754" y="232"/>
                </a:lnTo>
                <a:lnTo>
                  <a:pt x="4755" y="232"/>
                </a:lnTo>
                <a:lnTo>
                  <a:pt x="4756" y="232"/>
                </a:lnTo>
                <a:lnTo>
                  <a:pt x="4757" y="232"/>
                </a:lnTo>
                <a:lnTo>
                  <a:pt x="4758" y="233"/>
                </a:lnTo>
                <a:lnTo>
                  <a:pt x="4759" y="233"/>
                </a:lnTo>
                <a:lnTo>
                  <a:pt x="4760" y="233"/>
                </a:lnTo>
                <a:lnTo>
                  <a:pt x="4761" y="233"/>
                </a:lnTo>
                <a:lnTo>
                  <a:pt x="4762" y="233"/>
                </a:lnTo>
                <a:lnTo>
                  <a:pt x="4763" y="233"/>
                </a:lnTo>
                <a:lnTo>
                  <a:pt x="4764" y="233"/>
                </a:lnTo>
                <a:lnTo>
                  <a:pt x="4765" y="233"/>
                </a:lnTo>
                <a:lnTo>
                  <a:pt x="4765" y="232"/>
                </a:lnTo>
                <a:lnTo>
                  <a:pt x="4766" y="232"/>
                </a:lnTo>
                <a:lnTo>
                  <a:pt x="4767" y="232"/>
                </a:lnTo>
                <a:lnTo>
                  <a:pt x="4768" y="233"/>
                </a:lnTo>
                <a:lnTo>
                  <a:pt x="4770" y="234"/>
                </a:lnTo>
                <a:lnTo>
                  <a:pt x="4771" y="236"/>
                </a:lnTo>
                <a:lnTo>
                  <a:pt x="4772" y="238"/>
                </a:lnTo>
                <a:lnTo>
                  <a:pt x="4773" y="240"/>
                </a:lnTo>
                <a:lnTo>
                  <a:pt x="4773" y="240"/>
                </a:lnTo>
                <a:lnTo>
                  <a:pt x="4774" y="240"/>
                </a:lnTo>
                <a:lnTo>
                  <a:pt x="4775" y="241"/>
                </a:lnTo>
                <a:lnTo>
                  <a:pt x="4776" y="242"/>
                </a:lnTo>
                <a:lnTo>
                  <a:pt x="4777" y="243"/>
                </a:lnTo>
                <a:lnTo>
                  <a:pt x="4778" y="243"/>
                </a:lnTo>
                <a:lnTo>
                  <a:pt x="4779" y="243"/>
                </a:lnTo>
                <a:lnTo>
                  <a:pt x="4780" y="243"/>
                </a:lnTo>
                <a:lnTo>
                  <a:pt x="4781" y="243"/>
                </a:lnTo>
                <a:lnTo>
                  <a:pt x="4782" y="243"/>
                </a:lnTo>
                <a:lnTo>
                  <a:pt x="4783" y="243"/>
                </a:lnTo>
                <a:lnTo>
                  <a:pt x="4784" y="243"/>
                </a:lnTo>
                <a:lnTo>
                  <a:pt x="4785" y="243"/>
                </a:lnTo>
                <a:lnTo>
                  <a:pt x="4786" y="243"/>
                </a:lnTo>
                <a:lnTo>
                  <a:pt x="4787" y="243"/>
                </a:lnTo>
                <a:lnTo>
                  <a:pt x="4788" y="244"/>
                </a:lnTo>
                <a:lnTo>
                  <a:pt x="4789" y="244"/>
                </a:lnTo>
                <a:lnTo>
                  <a:pt x="4790" y="244"/>
                </a:lnTo>
                <a:lnTo>
                  <a:pt x="4791" y="244"/>
                </a:lnTo>
                <a:lnTo>
                  <a:pt x="4792" y="244"/>
                </a:lnTo>
                <a:lnTo>
                  <a:pt x="4793" y="243"/>
                </a:lnTo>
                <a:lnTo>
                  <a:pt x="4794" y="242"/>
                </a:lnTo>
                <a:lnTo>
                  <a:pt x="4795" y="240"/>
                </a:lnTo>
                <a:lnTo>
                  <a:pt x="4796" y="239"/>
                </a:lnTo>
                <a:lnTo>
                  <a:pt x="4797" y="237"/>
                </a:lnTo>
                <a:lnTo>
                  <a:pt x="4798" y="229"/>
                </a:lnTo>
                <a:lnTo>
                  <a:pt x="4799" y="219"/>
                </a:lnTo>
                <a:lnTo>
                  <a:pt x="4800" y="220"/>
                </a:lnTo>
                <a:lnTo>
                  <a:pt x="4801" y="222"/>
                </a:lnTo>
                <a:lnTo>
                  <a:pt x="4802" y="224"/>
                </a:lnTo>
                <a:lnTo>
                  <a:pt x="4803" y="222"/>
                </a:lnTo>
                <a:lnTo>
                  <a:pt x="4804" y="223"/>
                </a:lnTo>
                <a:lnTo>
                  <a:pt x="4804" y="221"/>
                </a:lnTo>
                <a:lnTo>
                  <a:pt x="4805" y="220"/>
                </a:lnTo>
                <a:lnTo>
                  <a:pt x="4806" y="220"/>
                </a:lnTo>
                <a:lnTo>
                  <a:pt x="4807" y="219"/>
                </a:lnTo>
                <a:lnTo>
                  <a:pt x="4808" y="219"/>
                </a:lnTo>
                <a:lnTo>
                  <a:pt x="4809" y="219"/>
                </a:lnTo>
                <a:lnTo>
                  <a:pt x="4810" y="219"/>
                </a:lnTo>
                <a:lnTo>
                  <a:pt x="4811" y="219"/>
                </a:lnTo>
                <a:lnTo>
                  <a:pt x="4812" y="219"/>
                </a:lnTo>
                <a:lnTo>
                  <a:pt x="4813" y="219"/>
                </a:lnTo>
                <a:lnTo>
                  <a:pt x="4814" y="219"/>
                </a:lnTo>
                <a:lnTo>
                  <a:pt x="4815" y="220"/>
                </a:lnTo>
                <a:lnTo>
                  <a:pt x="4816" y="220"/>
                </a:lnTo>
                <a:lnTo>
                  <a:pt x="4817" y="220"/>
                </a:lnTo>
                <a:lnTo>
                  <a:pt x="4818" y="220"/>
                </a:lnTo>
                <a:lnTo>
                  <a:pt x="4819" y="220"/>
                </a:lnTo>
                <a:lnTo>
                  <a:pt x="4820" y="220"/>
                </a:lnTo>
                <a:lnTo>
                  <a:pt x="4821" y="220"/>
                </a:lnTo>
                <a:lnTo>
                  <a:pt x="4822" y="219"/>
                </a:lnTo>
                <a:lnTo>
                  <a:pt x="4823" y="219"/>
                </a:lnTo>
                <a:lnTo>
                  <a:pt x="4824" y="219"/>
                </a:lnTo>
                <a:lnTo>
                  <a:pt x="4825" y="220"/>
                </a:lnTo>
                <a:lnTo>
                  <a:pt x="4826" y="219"/>
                </a:lnTo>
                <a:lnTo>
                  <a:pt x="4827" y="219"/>
                </a:lnTo>
                <a:lnTo>
                  <a:pt x="4828" y="219"/>
                </a:lnTo>
                <a:lnTo>
                  <a:pt x="4829" y="220"/>
                </a:lnTo>
                <a:lnTo>
                  <a:pt x="4830" y="220"/>
                </a:lnTo>
                <a:lnTo>
                  <a:pt x="4831" y="220"/>
                </a:lnTo>
                <a:lnTo>
                  <a:pt x="4832" y="221"/>
                </a:lnTo>
                <a:lnTo>
                  <a:pt x="4833" y="221"/>
                </a:lnTo>
                <a:lnTo>
                  <a:pt x="4834" y="221"/>
                </a:lnTo>
                <a:lnTo>
                  <a:pt x="4835" y="221"/>
                </a:lnTo>
                <a:lnTo>
                  <a:pt x="4835" y="222"/>
                </a:lnTo>
                <a:lnTo>
                  <a:pt x="4836" y="221"/>
                </a:lnTo>
                <a:lnTo>
                  <a:pt x="4837" y="221"/>
                </a:lnTo>
                <a:lnTo>
                  <a:pt x="4838" y="222"/>
                </a:lnTo>
                <a:lnTo>
                  <a:pt x="4839" y="226"/>
                </a:lnTo>
                <a:lnTo>
                  <a:pt x="4840" y="222"/>
                </a:lnTo>
                <a:lnTo>
                  <a:pt x="4841" y="220"/>
                </a:lnTo>
                <a:lnTo>
                  <a:pt x="4842" y="221"/>
                </a:lnTo>
                <a:lnTo>
                  <a:pt x="4843" y="221"/>
                </a:lnTo>
                <a:lnTo>
                  <a:pt x="4844" y="225"/>
                </a:lnTo>
                <a:lnTo>
                  <a:pt x="4845" y="233"/>
                </a:lnTo>
                <a:lnTo>
                  <a:pt x="4846" y="233"/>
                </a:lnTo>
                <a:lnTo>
                  <a:pt x="4847" y="233"/>
                </a:lnTo>
                <a:lnTo>
                  <a:pt x="4848" y="233"/>
                </a:lnTo>
                <a:lnTo>
                  <a:pt x="4849" y="233"/>
                </a:lnTo>
                <a:lnTo>
                  <a:pt x="4850" y="233"/>
                </a:lnTo>
                <a:lnTo>
                  <a:pt x="4851" y="233"/>
                </a:lnTo>
                <a:lnTo>
                  <a:pt x="4852" y="234"/>
                </a:lnTo>
                <a:lnTo>
                  <a:pt x="4853" y="235"/>
                </a:lnTo>
                <a:lnTo>
                  <a:pt x="4854" y="235"/>
                </a:lnTo>
                <a:lnTo>
                  <a:pt x="4855" y="235"/>
                </a:lnTo>
                <a:lnTo>
                  <a:pt x="4856" y="235"/>
                </a:lnTo>
                <a:lnTo>
                  <a:pt x="4857" y="235"/>
                </a:lnTo>
                <a:lnTo>
                  <a:pt x="4858" y="236"/>
                </a:lnTo>
                <a:lnTo>
                  <a:pt x="4859" y="236"/>
                </a:lnTo>
                <a:lnTo>
                  <a:pt x="4860" y="236"/>
                </a:lnTo>
                <a:lnTo>
                  <a:pt x="4861" y="237"/>
                </a:lnTo>
                <a:lnTo>
                  <a:pt x="4862" y="237"/>
                </a:lnTo>
                <a:lnTo>
                  <a:pt x="4863" y="237"/>
                </a:lnTo>
                <a:lnTo>
                  <a:pt x="4864" y="237"/>
                </a:lnTo>
                <a:lnTo>
                  <a:pt x="4865" y="237"/>
                </a:lnTo>
                <a:lnTo>
                  <a:pt x="4866" y="237"/>
                </a:lnTo>
                <a:lnTo>
                  <a:pt x="4867" y="237"/>
                </a:lnTo>
                <a:lnTo>
                  <a:pt x="4867" y="238"/>
                </a:lnTo>
                <a:lnTo>
                  <a:pt x="4868" y="238"/>
                </a:lnTo>
                <a:lnTo>
                  <a:pt x="4869" y="239"/>
                </a:lnTo>
                <a:lnTo>
                  <a:pt x="4870" y="239"/>
                </a:lnTo>
                <a:lnTo>
                  <a:pt x="4871" y="238"/>
                </a:lnTo>
                <a:lnTo>
                  <a:pt x="4872" y="238"/>
                </a:lnTo>
                <a:lnTo>
                  <a:pt x="4873" y="238"/>
                </a:lnTo>
                <a:lnTo>
                  <a:pt x="4874" y="238"/>
                </a:lnTo>
                <a:lnTo>
                  <a:pt x="4875" y="238"/>
                </a:lnTo>
                <a:lnTo>
                  <a:pt x="4876" y="238"/>
                </a:lnTo>
                <a:lnTo>
                  <a:pt x="4877" y="240"/>
                </a:lnTo>
                <a:lnTo>
                  <a:pt x="4878" y="241"/>
                </a:lnTo>
                <a:lnTo>
                  <a:pt x="4879" y="244"/>
                </a:lnTo>
                <a:lnTo>
                  <a:pt x="4880" y="244"/>
                </a:lnTo>
                <a:lnTo>
                  <a:pt x="4881" y="245"/>
                </a:lnTo>
                <a:lnTo>
                  <a:pt x="4882" y="245"/>
                </a:lnTo>
                <a:lnTo>
                  <a:pt x="4883" y="245"/>
                </a:lnTo>
                <a:lnTo>
                  <a:pt x="4884" y="245"/>
                </a:lnTo>
                <a:lnTo>
                  <a:pt x="4885" y="245"/>
                </a:lnTo>
                <a:lnTo>
                  <a:pt x="4886" y="245"/>
                </a:lnTo>
                <a:lnTo>
                  <a:pt x="4887" y="245"/>
                </a:lnTo>
                <a:lnTo>
                  <a:pt x="4888" y="245"/>
                </a:lnTo>
                <a:lnTo>
                  <a:pt x="4889" y="245"/>
                </a:lnTo>
                <a:lnTo>
                  <a:pt x="4890" y="246"/>
                </a:lnTo>
                <a:lnTo>
                  <a:pt x="4891" y="246"/>
                </a:lnTo>
                <a:lnTo>
                  <a:pt x="4892" y="246"/>
                </a:lnTo>
                <a:lnTo>
                  <a:pt x="4893" y="246"/>
                </a:lnTo>
                <a:lnTo>
                  <a:pt x="4894" y="247"/>
                </a:lnTo>
                <a:lnTo>
                  <a:pt x="4895" y="247"/>
                </a:lnTo>
                <a:lnTo>
                  <a:pt x="4896" y="246"/>
                </a:lnTo>
                <a:lnTo>
                  <a:pt x="4897" y="247"/>
                </a:lnTo>
                <a:lnTo>
                  <a:pt x="4898" y="247"/>
                </a:lnTo>
                <a:lnTo>
                  <a:pt x="4898" y="247"/>
                </a:lnTo>
                <a:lnTo>
                  <a:pt x="4899" y="247"/>
                </a:lnTo>
                <a:lnTo>
                  <a:pt x="4900" y="244"/>
                </a:lnTo>
                <a:lnTo>
                  <a:pt x="4901" y="241"/>
                </a:lnTo>
                <a:lnTo>
                  <a:pt x="4902" y="241"/>
                </a:lnTo>
                <a:lnTo>
                  <a:pt x="4903" y="238"/>
                </a:lnTo>
                <a:lnTo>
                  <a:pt x="4904" y="236"/>
                </a:lnTo>
                <a:lnTo>
                  <a:pt x="4905" y="238"/>
                </a:lnTo>
                <a:lnTo>
                  <a:pt x="4906" y="240"/>
                </a:lnTo>
                <a:lnTo>
                  <a:pt x="4907" y="238"/>
                </a:lnTo>
                <a:lnTo>
                  <a:pt x="4908" y="239"/>
                </a:lnTo>
                <a:lnTo>
                  <a:pt x="4909" y="237"/>
                </a:lnTo>
                <a:lnTo>
                  <a:pt x="4910" y="232"/>
                </a:lnTo>
                <a:lnTo>
                  <a:pt x="4911" y="232"/>
                </a:lnTo>
                <a:lnTo>
                  <a:pt x="4912" y="232"/>
                </a:lnTo>
                <a:lnTo>
                  <a:pt x="4913" y="232"/>
                </a:lnTo>
                <a:lnTo>
                  <a:pt x="4914" y="232"/>
                </a:lnTo>
                <a:lnTo>
                  <a:pt x="4915" y="232"/>
                </a:lnTo>
                <a:lnTo>
                  <a:pt x="4916" y="233"/>
                </a:lnTo>
                <a:lnTo>
                  <a:pt x="4917" y="232"/>
                </a:lnTo>
                <a:lnTo>
                  <a:pt x="4918" y="232"/>
                </a:lnTo>
                <a:lnTo>
                  <a:pt x="4919" y="232"/>
                </a:lnTo>
                <a:lnTo>
                  <a:pt x="4920" y="232"/>
                </a:lnTo>
                <a:lnTo>
                  <a:pt x="4921" y="232"/>
                </a:lnTo>
                <a:lnTo>
                  <a:pt x="4922" y="232"/>
                </a:lnTo>
                <a:lnTo>
                  <a:pt x="4923" y="232"/>
                </a:lnTo>
                <a:lnTo>
                  <a:pt x="4924" y="232"/>
                </a:lnTo>
                <a:lnTo>
                  <a:pt x="4925" y="232"/>
                </a:lnTo>
                <a:lnTo>
                  <a:pt x="4926" y="232"/>
                </a:lnTo>
                <a:lnTo>
                  <a:pt x="4927" y="232"/>
                </a:lnTo>
                <a:lnTo>
                  <a:pt x="4928" y="232"/>
                </a:lnTo>
                <a:lnTo>
                  <a:pt x="4929" y="232"/>
                </a:lnTo>
                <a:lnTo>
                  <a:pt x="4929" y="232"/>
                </a:lnTo>
                <a:lnTo>
                  <a:pt x="4930" y="232"/>
                </a:lnTo>
                <a:lnTo>
                  <a:pt x="4931" y="232"/>
                </a:lnTo>
                <a:lnTo>
                  <a:pt x="4932" y="232"/>
                </a:lnTo>
                <a:lnTo>
                  <a:pt x="4933" y="233"/>
                </a:lnTo>
                <a:lnTo>
                  <a:pt x="4934" y="233"/>
                </a:lnTo>
                <a:lnTo>
                  <a:pt x="4935" y="233"/>
                </a:lnTo>
                <a:lnTo>
                  <a:pt x="4936" y="233"/>
                </a:lnTo>
                <a:lnTo>
                  <a:pt x="4937" y="233"/>
                </a:lnTo>
                <a:lnTo>
                  <a:pt x="4938" y="234"/>
                </a:lnTo>
                <a:lnTo>
                  <a:pt x="4939" y="234"/>
                </a:lnTo>
                <a:lnTo>
                  <a:pt x="4940" y="234"/>
                </a:lnTo>
                <a:lnTo>
                  <a:pt x="4941" y="234"/>
                </a:lnTo>
                <a:lnTo>
                  <a:pt x="4942" y="234"/>
                </a:lnTo>
                <a:lnTo>
                  <a:pt x="4943" y="234"/>
                </a:lnTo>
                <a:lnTo>
                  <a:pt x="4944" y="236"/>
                </a:lnTo>
                <a:lnTo>
                  <a:pt x="4945" y="238"/>
                </a:lnTo>
                <a:lnTo>
                  <a:pt x="4946" y="236"/>
                </a:lnTo>
                <a:lnTo>
                  <a:pt x="4947" y="233"/>
                </a:lnTo>
                <a:lnTo>
                  <a:pt x="4948" y="232"/>
                </a:lnTo>
                <a:lnTo>
                  <a:pt x="4949" y="232"/>
                </a:lnTo>
                <a:lnTo>
                  <a:pt x="4950" y="233"/>
                </a:lnTo>
                <a:lnTo>
                  <a:pt x="4951" y="233"/>
                </a:lnTo>
                <a:lnTo>
                  <a:pt x="4952" y="234"/>
                </a:lnTo>
                <a:lnTo>
                  <a:pt x="4953" y="235"/>
                </a:lnTo>
                <a:lnTo>
                  <a:pt x="4954" y="234"/>
                </a:lnTo>
                <a:lnTo>
                  <a:pt x="4955" y="234"/>
                </a:lnTo>
                <a:lnTo>
                  <a:pt x="4956" y="235"/>
                </a:lnTo>
                <a:lnTo>
                  <a:pt x="4957" y="235"/>
                </a:lnTo>
                <a:lnTo>
                  <a:pt x="4958" y="235"/>
                </a:lnTo>
                <a:lnTo>
                  <a:pt x="4959" y="235"/>
                </a:lnTo>
                <a:lnTo>
                  <a:pt x="4960" y="235"/>
                </a:lnTo>
                <a:lnTo>
                  <a:pt x="4960" y="235"/>
                </a:lnTo>
                <a:lnTo>
                  <a:pt x="4961" y="235"/>
                </a:lnTo>
                <a:lnTo>
                  <a:pt x="4962" y="235"/>
                </a:lnTo>
                <a:lnTo>
                  <a:pt x="4963" y="235"/>
                </a:lnTo>
                <a:lnTo>
                  <a:pt x="4964" y="235"/>
                </a:lnTo>
                <a:lnTo>
                  <a:pt x="4965" y="235"/>
                </a:lnTo>
                <a:lnTo>
                  <a:pt x="4966" y="235"/>
                </a:lnTo>
                <a:lnTo>
                  <a:pt x="4967" y="236"/>
                </a:lnTo>
                <a:lnTo>
                  <a:pt x="4968" y="236"/>
                </a:lnTo>
                <a:lnTo>
                  <a:pt x="4969" y="236"/>
                </a:lnTo>
                <a:lnTo>
                  <a:pt x="4970" y="236"/>
                </a:lnTo>
                <a:lnTo>
                  <a:pt x="4971" y="236"/>
                </a:lnTo>
                <a:lnTo>
                  <a:pt x="4972" y="237"/>
                </a:lnTo>
                <a:lnTo>
                  <a:pt x="4973" y="237"/>
                </a:lnTo>
                <a:lnTo>
                  <a:pt x="4974" y="239"/>
                </a:lnTo>
                <a:lnTo>
                  <a:pt x="4975" y="240"/>
                </a:lnTo>
                <a:lnTo>
                  <a:pt x="4976" y="240"/>
                </a:lnTo>
                <a:lnTo>
                  <a:pt x="4977" y="240"/>
                </a:lnTo>
                <a:lnTo>
                  <a:pt x="4978" y="240"/>
                </a:lnTo>
                <a:lnTo>
                  <a:pt x="4979" y="239"/>
                </a:lnTo>
                <a:lnTo>
                  <a:pt x="4980" y="239"/>
                </a:lnTo>
                <a:lnTo>
                  <a:pt x="4981" y="239"/>
                </a:lnTo>
                <a:lnTo>
                  <a:pt x="4982" y="240"/>
                </a:lnTo>
                <a:lnTo>
                  <a:pt x="4983" y="240"/>
                </a:lnTo>
                <a:lnTo>
                  <a:pt x="4984" y="240"/>
                </a:lnTo>
                <a:lnTo>
                  <a:pt x="4985" y="241"/>
                </a:lnTo>
                <a:lnTo>
                  <a:pt x="4986" y="243"/>
                </a:lnTo>
                <a:lnTo>
                  <a:pt x="4987" y="243"/>
                </a:lnTo>
                <a:lnTo>
                  <a:pt x="4988" y="243"/>
                </a:lnTo>
                <a:lnTo>
                  <a:pt x="4989" y="243"/>
                </a:lnTo>
                <a:lnTo>
                  <a:pt x="4990" y="243"/>
                </a:lnTo>
                <a:lnTo>
                  <a:pt x="4991" y="243"/>
                </a:lnTo>
                <a:lnTo>
                  <a:pt x="4991" y="243"/>
                </a:lnTo>
                <a:lnTo>
                  <a:pt x="4992" y="243"/>
                </a:lnTo>
                <a:lnTo>
                  <a:pt x="4993" y="243"/>
                </a:lnTo>
                <a:lnTo>
                  <a:pt x="4994" y="243"/>
                </a:lnTo>
                <a:lnTo>
                  <a:pt x="4995" y="243"/>
                </a:lnTo>
                <a:lnTo>
                  <a:pt x="4996" y="243"/>
                </a:lnTo>
                <a:lnTo>
                  <a:pt x="4997" y="243"/>
                </a:lnTo>
                <a:lnTo>
                  <a:pt x="4998" y="244"/>
                </a:lnTo>
                <a:lnTo>
                  <a:pt x="4999" y="244"/>
                </a:lnTo>
                <a:lnTo>
                  <a:pt x="5000" y="244"/>
                </a:lnTo>
                <a:lnTo>
                  <a:pt x="5001" y="244"/>
                </a:lnTo>
                <a:lnTo>
                  <a:pt x="5002" y="244"/>
                </a:lnTo>
                <a:lnTo>
                  <a:pt x="5003" y="244"/>
                </a:lnTo>
                <a:lnTo>
                  <a:pt x="5004" y="244"/>
                </a:lnTo>
                <a:lnTo>
                  <a:pt x="5005" y="240"/>
                </a:lnTo>
                <a:lnTo>
                  <a:pt x="5006" y="240"/>
                </a:lnTo>
                <a:lnTo>
                  <a:pt x="5007" y="239"/>
                </a:lnTo>
                <a:lnTo>
                  <a:pt x="5008" y="238"/>
                </a:lnTo>
                <a:lnTo>
                  <a:pt x="5009" y="229"/>
                </a:lnTo>
                <a:lnTo>
                  <a:pt x="5010" y="228"/>
                </a:lnTo>
                <a:lnTo>
                  <a:pt x="5011" y="229"/>
                </a:lnTo>
                <a:lnTo>
                  <a:pt x="5012" y="230"/>
                </a:lnTo>
                <a:lnTo>
                  <a:pt x="5013" y="230"/>
                </a:lnTo>
                <a:lnTo>
                  <a:pt x="5014" y="230"/>
                </a:lnTo>
                <a:lnTo>
                  <a:pt x="5015" y="230"/>
                </a:lnTo>
                <a:lnTo>
                  <a:pt x="5016" y="230"/>
                </a:lnTo>
                <a:lnTo>
                  <a:pt x="5017" y="231"/>
                </a:lnTo>
                <a:lnTo>
                  <a:pt x="5018" y="231"/>
                </a:lnTo>
                <a:lnTo>
                  <a:pt x="5019" y="231"/>
                </a:lnTo>
                <a:lnTo>
                  <a:pt x="5020" y="231"/>
                </a:lnTo>
                <a:lnTo>
                  <a:pt x="5021" y="231"/>
                </a:lnTo>
                <a:lnTo>
                  <a:pt x="5022" y="231"/>
                </a:lnTo>
                <a:lnTo>
                  <a:pt x="5022" y="231"/>
                </a:lnTo>
                <a:lnTo>
                  <a:pt x="5023" y="231"/>
                </a:lnTo>
                <a:lnTo>
                  <a:pt x="5024" y="232"/>
                </a:lnTo>
                <a:lnTo>
                  <a:pt x="5025" y="232"/>
                </a:lnTo>
                <a:lnTo>
                  <a:pt x="5026" y="232"/>
                </a:lnTo>
                <a:lnTo>
                  <a:pt x="5027" y="232"/>
                </a:lnTo>
                <a:lnTo>
                  <a:pt x="5028" y="232"/>
                </a:lnTo>
                <a:lnTo>
                  <a:pt x="5029" y="232"/>
                </a:lnTo>
                <a:lnTo>
                  <a:pt x="5030" y="232"/>
                </a:lnTo>
                <a:lnTo>
                  <a:pt x="5031" y="232"/>
                </a:lnTo>
                <a:lnTo>
                  <a:pt x="5032" y="232"/>
                </a:lnTo>
                <a:lnTo>
                  <a:pt x="5033" y="232"/>
                </a:lnTo>
                <a:lnTo>
                  <a:pt x="5034" y="232"/>
                </a:lnTo>
                <a:lnTo>
                  <a:pt x="5035" y="232"/>
                </a:lnTo>
                <a:lnTo>
                  <a:pt x="5036" y="232"/>
                </a:lnTo>
                <a:lnTo>
                  <a:pt x="5037" y="232"/>
                </a:lnTo>
                <a:lnTo>
                  <a:pt x="5038" y="233"/>
                </a:lnTo>
                <a:lnTo>
                  <a:pt x="5039" y="233"/>
                </a:lnTo>
                <a:lnTo>
                  <a:pt x="5040" y="233"/>
                </a:lnTo>
                <a:lnTo>
                  <a:pt x="5041" y="233"/>
                </a:lnTo>
                <a:lnTo>
                  <a:pt x="5042" y="233"/>
                </a:lnTo>
                <a:lnTo>
                  <a:pt x="5043" y="234"/>
                </a:lnTo>
                <a:lnTo>
                  <a:pt x="5044" y="234"/>
                </a:lnTo>
                <a:lnTo>
                  <a:pt x="5045" y="234"/>
                </a:lnTo>
                <a:lnTo>
                  <a:pt x="5046" y="234"/>
                </a:lnTo>
                <a:lnTo>
                  <a:pt x="5047" y="234"/>
                </a:lnTo>
                <a:lnTo>
                  <a:pt x="5048" y="234"/>
                </a:lnTo>
                <a:lnTo>
                  <a:pt x="5049" y="236"/>
                </a:lnTo>
                <a:lnTo>
                  <a:pt x="5050" y="238"/>
                </a:lnTo>
                <a:lnTo>
                  <a:pt x="5051" y="236"/>
                </a:lnTo>
                <a:lnTo>
                  <a:pt x="5052" y="233"/>
                </a:lnTo>
                <a:lnTo>
                  <a:pt x="5053" y="232"/>
                </a:lnTo>
                <a:lnTo>
                  <a:pt x="5053" y="231"/>
                </a:lnTo>
                <a:lnTo>
                  <a:pt x="5054" y="231"/>
                </a:lnTo>
                <a:lnTo>
                  <a:pt x="5055" y="233"/>
                </a:lnTo>
                <a:lnTo>
                  <a:pt x="5056" y="237"/>
                </a:lnTo>
                <a:lnTo>
                  <a:pt x="5057" y="238"/>
                </a:lnTo>
                <a:lnTo>
                  <a:pt x="5058" y="237"/>
                </a:lnTo>
                <a:lnTo>
                  <a:pt x="5059" y="237"/>
                </a:lnTo>
                <a:lnTo>
                  <a:pt x="5060" y="237"/>
                </a:lnTo>
                <a:lnTo>
                  <a:pt x="5061" y="237"/>
                </a:lnTo>
                <a:lnTo>
                  <a:pt x="5062" y="237"/>
                </a:lnTo>
                <a:lnTo>
                  <a:pt x="5063" y="237"/>
                </a:lnTo>
                <a:lnTo>
                  <a:pt x="5064" y="237"/>
                </a:lnTo>
                <a:lnTo>
                  <a:pt x="5065" y="236"/>
                </a:lnTo>
                <a:lnTo>
                  <a:pt x="5066" y="236"/>
                </a:lnTo>
                <a:lnTo>
                  <a:pt x="5067" y="236"/>
                </a:lnTo>
                <a:lnTo>
                  <a:pt x="5068" y="236"/>
                </a:lnTo>
                <a:lnTo>
                  <a:pt x="5069" y="236"/>
                </a:lnTo>
                <a:lnTo>
                  <a:pt x="5070" y="236"/>
                </a:lnTo>
                <a:lnTo>
                  <a:pt x="5071" y="236"/>
                </a:lnTo>
                <a:lnTo>
                  <a:pt x="5072" y="236"/>
                </a:lnTo>
                <a:lnTo>
                  <a:pt x="5073" y="236"/>
                </a:lnTo>
                <a:lnTo>
                  <a:pt x="5074" y="236"/>
                </a:lnTo>
                <a:lnTo>
                  <a:pt x="5075" y="236"/>
                </a:lnTo>
                <a:lnTo>
                  <a:pt x="5076" y="235"/>
                </a:lnTo>
                <a:lnTo>
                  <a:pt x="5077" y="235"/>
                </a:lnTo>
                <a:lnTo>
                  <a:pt x="5078" y="235"/>
                </a:lnTo>
                <a:lnTo>
                  <a:pt x="5079" y="234"/>
                </a:lnTo>
                <a:lnTo>
                  <a:pt x="5080" y="234"/>
                </a:lnTo>
                <a:lnTo>
                  <a:pt x="5081" y="234"/>
                </a:lnTo>
                <a:lnTo>
                  <a:pt x="5082" y="233"/>
                </a:lnTo>
                <a:lnTo>
                  <a:pt x="5083" y="232"/>
                </a:lnTo>
                <a:lnTo>
                  <a:pt x="5084" y="232"/>
                </a:lnTo>
                <a:lnTo>
                  <a:pt x="5084" y="232"/>
                </a:lnTo>
                <a:lnTo>
                  <a:pt x="5085" y="232"/>
                </a:lnTo>
                <a:lnTo>
                  <a:pt x="5086" y="232"/>
                </a:lnTo>
                <a:lnTo>
                  <a:pt x="5087" y="234"/>
                </a:lnTo>
                <a:lnTo>
                  <a:pt x="5088" y="235"/>
                </a:lnTo>
                <a:lnTo>
                  <a:pt x="5089" y="236"/>
                </a:lnTo>
                <a:lnTo>
                  <a:pt x="5090" y="235"/>
                </a:lnTo>
                <a:lnTo>
                  <a:pt x="5091" y="235"/>
                </a:lnTo>
                <a:lnTo>
                  <a:pt x="5092" y="235"/>
                </a:lnTo>
                <a:lnTo>
                  <a:pt x="5093" y="235"/>
                </a:lnTo>
                <a:lnTo>
                  <a:pt x="5094" y="235"/>
                </a:lnTo>
                <a:lnTo>
                  <a:pt x="5095" y="235"/>
                </a:lnTo>
                <a:lnTo>
                  <a:pt x="5096" y="236"/>
                </a:lnTo>
                <a:lnTo>
                  <a:pt x="5097" y="236"/>
                </a:lnTo>
                <a:lnTo>
                  <a:pt x="5098" y="236"/>
                </a:lnTo>
                <a:lnTo>
                  <a:pt x="5099" y="237"/>
                </a:lnTo>
                <a:lnTo>
                  <a:pt x="5100" y="236"/>
                </a:lnTo>
                <a:lnTo>
                  <a:pt x="5101" y="235"/>
                </a:lnTo>
                <a:lnTo>
                  <a:pt x="5102" y="236"/>
                </a:lnTo>
                <a:lnTo>
                  <a:pt x="5103" y="236"/>
                </a:lnTo>
                <a:lnTo>
                  <a:pt x="5104" y="236"/>
                </a:lnTo>
                <a:lnTo>
                  <a:pt x="5105" y="236"/>
                </a:lnTo>
                <a:lnTo>
                  <a:pt x="5106" y="236"/>
                </a:lnTo>
                <a:lnTo>
                  <a:pt x="5107" y="236"/>
                </a:lnTo>
                <a:lnTo>
                  <a:pt x="5108" y="236"/>
                </a:lnTo>
                <a:lnTo>
                  <a:pt x="5109" y="236"/>
                </a:lnTo>
                <a:lnTo>
                  <a:pt x="5110" y="236"/>
                </a:lnTo>
                <a:lnTo>
                  <a:pt x="5111" y="236"/>
                </a:lnTo>
                <a:lnTo>
                  <a:pt x="5112" y="236"/>
                </a:lnTo>
                <a:lnTo>
                  <a:pt x="5113" y="237"/>
                </a:lnTo>
                <a:lnTo>
                  <a:pt x="5114" y="237"/>
                </a:lnTo>
                <a:lnTo>
                  <a:pt x="5115" y="239"/>
                </a:lnTo>
                <a:lnTo>
                  <a:pt x="5116" y="235"/>
                </a:lnTo>
                <a:lnTo>
                  <a:pt x="5116" y="232"/>
                </a:lnTo>
                <a:lnTo>
                  <a:pt x="5117" y="228"/>
                </a:lnTo>
                <a:lnTo>
                  <a:pt x="5118" y="228"/>
                </a:lnTo>
                <a:lnTo>
                  <a:pt x="5119" y="228"/>
                </a:lnTo>
                <a:lnTo>
                  <a:pt x="5120" y="228"/>
                </a:lnTo>
                <a:lnTo>
                  <a:pt x="5121" y="228"/>
                </a:lnTo>
                <a:lnTo>
                  <a:pt x="5122" y="228"/>
                </a:lnTo>
                <a:lnTo>
                  <a:pt x="5123" y="228"/>
                </a:lnTo>
                <a:lnTo>
                  <a:pt x="5124" y="227"/>
                </a:lnTo>
                <a:lnTo>
                  <a:pt x="5125" y="227"/>
                </a:lnTo>
                <a:lnTo>
                  <a:pt x="5126" y="227"/>
                </a:lnTo>
                <a:lnTo>
                  <a:pt x="5127" y="227"/>
                </a:lnTo>
                <a:lnTo>
                  <a:pt x="5128" y="227"/>
                </a:lnTo>
                <a:lnTo>
                  <a:pt x="5129" y="227"/>
                </a:lnTo>
                <a:lnTo>
                  <a:pt x="5130" y="228"/>
                </a:lnTo>
                <a:lnTo>
                  <a:pt x="5131" y="228"/>
                </a:lnTo>
                <a:lnTo>
                  <a:pt x="5132" y="228"/>
                </a:lnTo>
                <a:lnTo>
                  <a:pt x="5133" y="228"/>
                </a:lnTo>
                <a:lnTo>
                  <a:pt x="5134" y="228"/>
                </a:lnTo>
                <a:lnTo>
                  <a:pt x="5135" y="228"/>
                </a:lnTo>
                <a:lnTo>
                  <a:pt x="5136" y="228"/>
                </a:lnTo>
                <a:lnTo>
                  <a:pt x="5137" y="229"/>
                </a:lnTo>
                <a:lnTo>
                  <a:pt x="5138" y="229"/>
                </a:lnTo>
                <a:lnTo>
                  <a:pt x="5139" y="229"/>
                </a:lnTo>
                <a:lnTo>
                  <a:pt x="5140" y="229"/>
                </a:lnTo>
                <a:lnTo>
                  <a:pt x="5141" y="230"/>
                </a:lnTo>
                <a:lnTo>
                  <a:pt x="5142" y="230"/>
                </a:lnTo>
                <a:lnTo>
                  <a:pt x="5143" y="230"/>
                </a:lnTo>
                <a:lnTo>
                  <a:pt x="5144" y="230"/>
                </a:lnTo>
                <a:lnTo>
                  <a:pt x="5145" y="230"/>
                </a:lnTo>
                <a:lnTo>
                  <a:pt x="5146" y="230"/>
                </a:lnTo>
                <a:lnTo>
                  <a:pt x="5147" y="231"/>
                </a:lnTo>
                <a:lnTo>
                  <a:pt x="5147" y="232"/>
                </a:lnTo>
                <a:lnTo>
                  <a:pt x="5148" y="232"/>
                </a:lnTo>
                <a:lnTo>
                  <a:pt x="5149" y="232"/>
                </a:lnTo>
                <a:lnTo>
                  <a:pt x="5150" y="232"/>
                </a:lnTo>
                <a:lnTo>
                  <a:pt x="5151" y="232"/>
                </a:lnTo>
                <a:lnTo>
                  <a:pt x="5152" y="232"/>
                </a:lnTo>
                <a:lnTo>
                  <a:pt x="5153" y="232"/>
                </a:lnTo>
                <a:lnTo>
                  <a:pt x="5154" y="234"/>
                </a:lnTo>
                <a:lnTo>
                  <a:pt x="5155" y="232"/>
                </a:lnTo>
                <a:lnTo>
                  <a:pt x="5156" y="229"/>
                </a:lnTo>
                <a:lnTo>
                  <a:pt x="5157" y="228"/>
                </a:lnTo>
                <a:lnTo>
                  <a:pt x="5158" y="229"/>
                </a:lnTo>
                <a:lnTo>
                  <a:pt x="5159" y="229"/>
                </a:lnTo>
                <a:lnTo>
                  <a:pt x="5160" y="229"/>
                </a:lnTo>
                <a:lnTo>
                  <a:pt x="5161" y="229"/>
                </a:lnTo>
                <a:lnTo>
                  <a:pt x="5162" y="229"/>
                </a:lnTo>
                <a:lnTo>
                  <a:pt x="5163" y="229"/>
                </a:lnTo>
                <a:lnTo>
                  <a:pt x="5164" y="229"/>
                </a:lnTo>
                <a:lnTo>
                  <a:pt x="5165" y="229"/>
                </a:lnTo>
                <a:lnTo>
                  <a:pt x="5166" y="229"/>
                </a:lnTo>
                <a:lnTo>
                  <a:pt x="5167" y="229"/>
                </a:lnTo>
                <a:lnTo>
                  <a:pt x="5168" y="229"/>
                </a:lnTo>
                <a:lnTo>
                  <a:pt x="5169" y="229"/>
                </a:lnTo>
                <a:lnTo>
                  <a:pt x="5170" y="229"/>
                </a:lnTo>
                <a:lnTo>
                  <a:pt x="5171" y="229"/>
                </a:lnTo>
                <a:lnTo>
                  <a:pt x="5172" y="229"/>
                </a:lnTo>
                <a:lnTo>
                  <a:pt x="5173" y="229"/>
                </a:lnTo>
                <a:lnTo>
                  <a:pt x="5174" y="229"/>
                </a:lnTo>
                <a:lnTo>
                  <a:pt x="5175" y="229"/>
                </a:lnTo>
                <a:lnTo>
                  <a:pt x="5176" y="229"/>
                </a:lnTo>
                <a:lnTo>
                  <a:pt x="5177" y="229"/>
                </a:lnTo>
                <a:lnTo>
                  <a:pt x="5178" y="229"/>
                </a:lnTo>
                <a:lnTo>
                  <a:pt x="5178" y="229"/>
                </a:lnTo>
                <a:lnTo>
                  <a:pt x="5179" y="229"/>
                </a:lnTo>
                <a:lnTo>
                  <a:pt x="5180" y="229"/>
                </a:lnTo>
                <a:lnTo>
                  <a:pt x="5181" y="229"/>
                </a:lnTo>
                <a:lnTo>
                  <a:pt x="5182" y="229"/>
                </a:lnTo>
                <a:lnTo>
                  <a:pt x="5183" y="229"/>
                </a:lnTo>
                <a:lnTo>
                  <a:pt x="5184" y="229"/>
                </a:lnTo>
                <a:lnTo>
                  <a:pt x="5185" y="229"/>
                </a:lnTo>
                <a:lnTo>
                  <a:pt x="5186" y="229"/>
                </a:lnTo>
                <a:lnTo>
                  <a:pt x="5187" y="228"/>
                </a:lnTo>
                <a:lnTo>
                  <a:pt x="5188" y="228"/>
                </a:lnTo>
                <a:lnTo>
                  <a:pt x="5189" y="228"/>
                </a:lnTo>
                <a:lnTo>
                  <a:pt x="5190" y="228"/>
                </a:lnTo>
                <a:lnTo>
                  <a:pt x="5191" y="227"/>
                </a:lnTo>
                <a:lnTo>
                  <a:pt x="5192" y="227"/>
                </a:lnTo>
                <a:lnTo>
                  <a:pt x="5193" y="227"/>
                </a:lnTo>
                <a:lnTo>
                  <a:pt x="5194" y="227"/>
                </a:lnTo>
                <a:lnTo>
                  <a:pt x="5195" y="227"/>
                </a:lnTo>
                <a:lnTo>
                  <a:pt x="5196" y="227"/>
                </a:lnTo>
                <a:lnTo>
                  <a:pt x="5197" y="227"/>
                </a:lnTo>
                <a:lnTo>
                  <a:pt x="5198" y="227"/>
                </a:lnTo>
                <a:lnTo>
                  <a:pt x="5199" y="227"/>
                </a:lnTo>
                <a:lnTo>
                  <a:pt x="5200" y="226"/>
                </a:lnTo>
                <a:lnTo>
                  <a:pt x="5201" y="226"/>
                </a:lnTo>
                <a:lnTo>
                  <a:pt x="5202" y="226"/>
                </a:lnTo>
                <a:lnTo>
                  <a:pt x="5203" y="226"/>
                </a:lnTo>
                <a:lnTo>
                  <a:pt x="5204" y="226"/>
                </a:lnTo>
                <a:lnTo>
                  <a:pt x="5205" y="226"/>
                </a:lnTo>
                <a:lnTo>
                  <a:pt x="5206" y="225"/>
                </a:lnTo>
                <a:lnTo>
                  <a:pt x="5207" y="225"/>
                </a:lnTo>
                <a:lnTo>
                  <a:pt x="5208" y="225"/>
                </a:lnTo>
                <a:lnTo>
                  <a:pt x="5209" y="225"/>
                </a:lnTo>
                <a:lnTo>
                  <a:pt x="5209" y="225"/>
                </a:lnTo>
                <a:lnTo>
                  <a:pt x="5210" y="225"/>
                </a:lnTo>
                <a:lnTo>
                  <a:pt x="5211" y="224"/>
                </a:lnTo>
                <a:lnTo>
                  <a:pt x="5212" y="225"/>
                </a:lnTo>
                <a:lnTo>
                  <a:pt x="5213" y="226"/>
                </a:lnTo>
                <a:lnTo>
                  <a:pt x="5214" y="224"/>
                </a:lnTo>
                <a:lnTo>
                  <a:pt x="5215" y="224"/>
                </a:lnTo>
                <a:lnTo>
                  <a:pt x="5216" y="224"/>
                </a:lnTo>
                <a:lnTo>
                  <a:pt x="5217" y="224"/>
                </a:lnTo>
                <a:lnTo>
                  <a:pt x="5218" y="226"/>
                </a:lnTo>
                <a:lnTo>
                  <a:pt x="5219" y="225"/>
                </a:lnTo>
                <a:lnTo>
                  <a:pt x="5220" y="225"/>
                </a:lnTo>
                <a:lnTo>
                  <a:pt x="5221" y="225"/>
                </a:lnTo>
                <a:lnTo>
                  <a:pt x="5222" y="222"/>
                </a:lnTo>
                <a:lnTo>
                  <a:pt x="5223" y="220"/>
                </a:lnTo>
                <a:lnTo>
                  <a:pt x="5224" y="220"/>
                </a:lnTo>
                <a:lnTo>
                  <a:pt x="5225" y="220"/>
                </a:lnTo>
                <a:lnTo>
                  <a:pt x="5226" y="220"/>
                </a:lnTo>
                <a:lnTo>
                  <a:pt x="5227" y="220"/>
                </a:lnTo>
                <a:lnTo>
                  <a:pt x="5228" y="220"/>
                </a:lnTo>
                <a:lnTo>
                  <a:pt x="5229" y="220"/>
                </a:lnTo>
                <a:lnTo>
                  <a:pt x="5230" y="220"/>
                </a:lnTo>
                <a:lnTo>
                  <a:pt x="5231" y="220"/>
                </a:lnTo>
                <a:lnTo>
                  <a:pt x="5232" y="220"/>
                </a:lnTo>
                <a:lnTo>
                  <a:pt x="5233" y="220"/>
                </a:lnTo>
                <a:lnTo>
                  <a:pt x="5234" y="220"/>
                </a:lnTo>
                <a:lnTo>
                  <a:pt x="5235" y="220"/>
                </a:lnTo>
                <a:lnTo>
                  <a:pt x="5236" y="220"/>
                </a:lnTo>
                <a:lnTo>
                  <a:pt x="5237" y="220"/>
                </a:lnTo>
                <a:lnTo>
                  <a:pt x="5238" y="220"/>
                </a:lnTo>
                <a:lnTo>
                  <a:pt x="5239" y="220"/>
                </a:lnTo>
                <a:lnTo>
                  <a:pt x="5240" y="221"/>
                </a:lnTo>
                <a:lnTo>
                  <a:pt x="5240" y="221"/>
                </a:lnTo>
                <a:lnTo>
                  <a:pt x="5241" y="221"/>
                </a:lnTo>
                <a:lnTo>
                  <a:pt x="5242" y="221"/>
                </a:lnTo>
                <a:lnTo>
                  <a:pt x="5243" y="221"/>
                </a:lnTo>
                <a:lnTo>
                  <a:pt x="5244" y="221"/>
                </a:lnTo>
                <a:lnTo>
                  <a:pt x="5245" y="221"/>
                </a:lnTo>
                <a:lnTo>
                  <a:pt x="5246" y="221"/>
                </a:lnTo>
                <a:lnTo>
                  <a:pt x="5247" y="221"/>
                </a:lnTo>
                <a:lnTo>
                  <a:pt x="5248" y="222"/>
                </a:lnTo>
                <a:lnTo>
                  <a:pt x="5249" y="222"/>
                </a:lnTo>
                <a:lnTo>
                  <a:pt x="5250" y="222"/>
                </a:lnTo>
                <a:lnTo>
                  <a:pt x="5251" y="222"/>
                </a:lnTo>
                <a:lnTo>
                  <a:pt x="5252" y="223"/>
                </a:lnTo>
                <a:lnTo>
                  <a:pt x="5253" y="223"/>
                </a:lnTo>
                <a:lnTo>
                  <a:pt x="5254" y="223"/>
                </a:lnTo>
                <a:lnTo>
                  <a:pt x="5255" y="223"/>
                </a:lnTo>
                <a:lnTo>
                  <a:pt x="5256" y="223"/>
                </a:lnTo>
                <a:lnTo>
                  <a:pt x="5257" y="223"/>
                </a:lnTo>
                <a:lnTo>
                  <a:pt x="5258" y="223"/>
                </a:lnTo>
                <a:lnTo>
                  <a:pt x="5259" y="226"/>
                </a:lnTo>
                <a:lnTo>
                  <a:pt x="5260" y="226"/>
                </a:lnTo>
                <a:lnTo>
                  <a:pt x="5261" y="228"/>
                </a:lnTo>
                <a:lnTo>
                  <a:pt x="5262" y="228"/>
                </a:lnTo>
                <a:lnTo>
                  <a:pt x="5263" y="232"/>
                </a:lnTo>
                <a:lnTo>
                  <a:pt x="5264" y="233"/>
                </a:lnTo>
                <a:lnTo>
                  <a:pt x="5265" y="233"/>
                </a:lnTo>
                <a:lnTo>
                  <a:pt x="5266" y="234"/>
                </a:lnTo>
                <a:lnTo>
                  <a:pt x="5267" y="235"/>
                </a:lnTo>
                <a:lnTo>
                  <a:pt x="5268" y="235"/>
                </a:lnTo>
                <a:lnTo>
                  <a:pt x="5269" y="235"/>
                </a:lnTo>
                <a:lnTo>
                  <a:pt x="5270" y="235"/>
                </a:lnTo>
                <a:lnTo>
                  <a:pt x="5271" y="236"/>
                </a:lnTo>
                <a:lnTo>
                  <a:pt x="5272" y="236"/>
                </a:lnTo>
                <a:lnTo>
                  <a:pt x="5273" y="236"/>
                </a:lnTo>
                <a:lnTo>
                  <a:pt x="5274" y="236"/>
                </a:lnTo>
                <a:lnTo>
                  <a:pt x="5275" y="236"/>
                </a:lnTo>
                <a:lnTo>
                  <a:pt x="5276" y="236"/>
                </a:lnTo>
                <a:lnTo>
                  <a:pt x="5277" y="237"/>
                </a:lnTo>
                <a:lnTo>
                  <a:pt x="5278" y="237"/>
                </a:lnTo>
                <a:lnTo>
                  <a:pt x="5279" y="237"/>
                </a:lnTo>
                <a:lnTo>
                  <a:pt x="5279" y="237"/>
                </a:lnTo>
                <a:lnTo>
                  <a:pt x="5280" y="237"/>
                </a:lnTo>
                <a:lnTo>
                  <a:pt x="5281" y="237"/>
                </a:lnTo>
                <a:lnTo>
                  <a:pt x="5282" y="237"/>
                </a:lnTo>
                <a:lnTo>
                  <a:pt x="5283" y="237"/>
                </a:lnTo>
                <a:lnTo>
                  <a:pt x="5284" y="237"/>
                </a:lnTo>
                <a:lnTo>
                  <a:pt x="5285" y="237"/>
                </a:lnTo>
                <a:lnTo>
                  <a:pt x="5286" y="237"/>
                </a:lnTo>
                <a:lnTo>
                  <a:pt x="5287" y="238"/>
                </a:lnTo>
                <a:lnTo>
                  <a:pt x="5288" y="238"/>
                </a:lnTo>
                <a:lnTo>
                  <a:pt x="5289" y="237"/>
                </a:lnTo>
                <a:lnTo>
                  <a:pt x="5290" y="238"/>
                </a:lnTo>
                <a:lnTo>
                  <a:pt x="5291" y="237"/>
                </a:lnTo>
                <a:lnTo>
                  <a:pt x="5292" y="235"/>
                </a:lnTo>
                <a:lnTo>
                  <a:pt x="5293" y="233"/>
                </a:lnTo>
                <a:lnTo>
                  <a:pt x="5294" y="230"/>
                </a:lnTo>
                <a:lnTo>
                  <a:pt x="5295" y="224"/>
                </a:lnTo>
                <a:lnTo>
                  <a:pt x="5296" y="215"/>
                </a:lnTo>
                <a:lnTo>
                  <a:pt x="5297" y="207"/>
                </a:lnTo>
                <a:lnTo>
                  <a:pt x="5298" y="195"/>
                </a:lnTo>
                <a:lnTo>
                  <a:pt x="5299" y="183"/>
                </a:lnTo>
                <a:lnTo>
                  <a:pt x="5300" y="172"/>
                </a:lnTo>
                <a:lnTo>
                  <a:pt x="5301" y="149"/>
                </a:lnTo>
                <a:lnTo>
                  <a:pt x="5302" y="129"/>
                </a:lnTo>
                <a:lnTo>
                  <a:pt x="5303" y="119"/>
                </a:lnTo>
                <a:lnTo>
                  <a:pt x="5304" y="115"/>
                </a:lnTo>
                <a:lnTo>
                  <a:pt x="5305" y="115"/>
                </a:lnTo>
                <a:lnTo>
                  <a:pt x="5306" y="116"/>
                </a:lnTo>
                <a:lnTo>
                  <a:pt x="5307" y="116"/>
                </a:lnTo>
                <a:lnTo>
                  <a:pt x="5308" y="115"/>
                </a:lnTo>
                <a:lnTo>
                  <a:pt x="5309" y="113"/>
                </a:lnTo>
                <a:lnTo>
                  <a:pt x="5310" y="112"/>
                </a:lnTo>
                <a:lnTo>
                  <a:pt x="5310" y="111"/>
                </a:lnTo>
                <a:lnTo>
                  <a:pt x="5311" y="109"/>
                </a:lnTo>
                <a:lnTo>
                  <a:pt x="5312" y="106"/>
                </a:lnTo>
                <a:lnTo>
                  <a:pt x="5313" y="104"/>
                </a:lnTo>
                <a:lnTo>
                  <a:pt x="5314" y="102"/>
                </a:lnTo>
                <a:lnTo>
                  <a:pt x="5315" y="101"/>
                </a:lnTo>
                <a:lnTo>
                  <a:pt x="5316" y="99"/>
                </a:lnTo>
                <a:lnTo>
                  <a:pt x="5317" y="97"/>
                </a:lnTo>
                <a:lnTo>
                  <a:pt x="5318" y="94"/>
                </a:lnTo>
                <a:lnTo>
                  <a:pt x="5319" y="90"/>
                </a:lnTo>
                <a:lnTo>
                  <a:pt x="5320" y="88"/>
                </a:lnTo>
                <a:lnTo>
                  <a:pt x="5321" y="88"/>
                </a:lnTo>
                <a:lnTo>
                  <a:pt x="5322" y="88"/>
                </a:lnTo>
                <a:lnTo>
                  <a:pt x="5323" y="89"/>
                </a:lnTo>
                <a:lnTo>
                  <a:pt x="5324" y="89"/>
                </a:lnTo>
                <a:lnTo>
                  <a:pt x="5325" y="89"/>
                </a:lnTo>
                <a:lnTo>
                  <a:pt x="5326" y="89"/>
                </a:lnTo>
                <a:lnTo>
                  <a:pt x="5327" y="90"/>
                </a:lnTo>
                <a:lnTo>
                  <a:pt x="5328" y="90"/>
                </a:lnTo>
                <a:lnTo>
                  <a:pt x="5329" y="90"/>
                </a:lnTo>
                <a:lnTo>
                  <a:pt x="5330" y="89"/>
                </a:lnTo>
                <a:lnTo>
                  <a:pt x="5331" y="88"/>
                </a:lnTo>
                <a:lnTo>
                  <a:pt x="5332" y="87"/>
                </a:lnTo>
                <a:lnTo>
                  <a:pt x="5333" y="84"/>
                </a:lnTo>
                <a:lnTo>
                  <a:pt x="5334" y="81"/>
                </a:lnTo>
                <a:lnTo>
                  <a:pt x="5335" y="81"/>
                </a:lnTo>
                <a:lnTo>
                  <a:pt x="5336" y="83"/>
                </a:lnTo>
                <a:lnTo>
                  <a:pt x="5337" y="85"/>
                </a:lnTo>
                <a:lnTo>
                  <a:pt x="5338" y="87"/>
                </a:lnTo>
                <a:lnTo>
                  <a:pt x="5339" y="88"/>
                </a:lnTo>
                <a:lnTo>
                  <a:pt x="5340" y="89"/>
                </a:lnTo>
                <a:lnTo>
                  <a:pt x="5341" y="89"/>
                </a:lnTo>
                <a:lnTo>
                  <a:pt x="5342" y="89"/>
                </a:lnTo>
                <a:lnTo>
                  <a:pt x="5342" y="89"/>
                </a:lnTo>
                <a:lnTo>
                  <a:pt x="5343" y="90"/>
                </a:lnTo>
                <a:lnTo>
                  <a:pt x="5344" y="90"/>
                </a:lnTo>
                <a:lnTo>
                  <a:pt x="5345" y="90"/>
                </a:lnTo>
                <a:lnTo>
                  <a:pt x="5346" y="90"/>
                </a:lnTo>
                <a:lnTo>
                  <a:pt x="5347" y="90"/>
                </a:lnTo>
                <a:lnTo>
                  <a:pt x="5348" y="90"/>
                </a:lnTo>
                <a:lnTo>
                  <a:pt x="5349" y="90"/>
                </a:lnTo>
                <a:lnTo>
                  <a:pt x="5350" y="90"/>
                </a:lnTo>
                <a:lnTo>
                  <a:pt x="5351" y="90"/>
                </a:lnTo>
                <a:lnTo>
                  <a:pt x="5352" y="90"/>
                </a:lnTo>
                <a:lnTo>
                  <a:pt x="5353" y="89"/>
                </a:lnTo>
                <a:lnTo>
                  <a:pt x="5354" y="89"/>
                </a:lnTo>
                <a:lnTo>
                  <a:pt x="5355" y="88"/>
                </a:lnTo>
                <a:lnTo>
                  <a:pt x="5356" y="87"/>
                </a:lnTo>
                <a:lnTo>
                  <a:pt x="5357" y="86"/>
                </a:lnTo>
                <a:lnTo>
                  <a:pt x="5358" y="86"/>
                </a:lnTo>
                <a:lnTo>
                  <a:pt x="5359" y="84"/>
                </a:lnTo>
                <a:lnTo>
                  <a:pt x="5360" y="82"/>
                </a:lnTo>
                <a:lnTo>
                  <a:pt x="5361" y="81"/>
                </a:lnTo>
                <a:lnTo>
                  <a:pt x="5362" y="79"/>
                </a:lnTo>
                <a:lnTo>
                  <a:pt x="5363" y="79"/>
                </a:lnTo>
                <a:lnTo>
                  <a:pt x="5364" y="81"/>
                </a:lnTo>
                <a:lnTo>
                  <a:pt x="5365" y="89"/>
                </a:lnTo>
                <a:lnTo>
                  <a:pt x="5366" y="98"/>
                </a:lnTo>
                <a:lnTo>
                  <a:pt x="5367" y="105"/>
                </a:lnTo>
                <a:lnTo>
                  <a:pt x="5368" y="109"/>
                </a:lnTo>
                <a:lnTo>
                  <a:pt x="5369" y="110"/>
                </a:lnTo>
                <a:lnTo>
                  <a:pt x="5370" y="109"/>
                </a:lnTo>
                <a:lnTo>
                  <a:pt x="5371" y="104"/>
                </a:lnTo>
                <a:lnTo>
                  <a:pt x="5372" y="102"/>
                </a:lnTo>
                <a:lnTo>
                  <a:pt x="5373" y="103"/>
                </a:lnTo>
                <a:lnTo>
                  <a:pt x="5373" y="103"/>
                </a:lnTo>
                <a:lnTo>
                  <a:pt x="5374" y="104"/>
                </a:lnTo>
                <a:lnTo>
                  <a:pt x="5375" y="105"/>
                </a:lnTo>
                <a:lnTo>
                  <a:pt x="5376" y="107"/>
                </a:lnTo>
                <a:lnTo>
                  <a:pt x="5377" y="108"/>
                </a:lnTo>
                <a:lnTo>
                  <a:pt x="5378" y="109"/>
                </a:lnTo>
                <a:lnTo>
                  <a:pt x="5379" y="109"/>
                </a:lnTo>
                <a:lnTo>
                  <a:pt x="5380" y="108"/>
                </a:lnTo>
                <a:lnTo>
                  <a:pt x="5381" y="109"/>
                </a:lnTo>
                <a:lnTo>
                  <a:pt x="5382" y="111"/>
                </a:lnTo>
                <a:lnTo>
                  <a:pt x="5383" y="111"/>
                </a:lnTo>
                <a:lnTo>
                  <a:pt x="5384" y="110"/>
                </a:lnTo>
                <a:lnTo>
                  <a:pt x="5385" y="108"/>
                </a:lnTo>
                <a:lnTo>
                  <a:pt x="5386" y="106"/>
                </a:lnTo>
                <a:lnTo>
                  <a:pt x="5387" y="104"/>
                </a:lnTo>
                <a:lnTo>
                  <a:pt x="5388" y="101"/>
                </a:lnTo>
                <a:lnTo>
                  <a:pt x="5389" y="99"/>
                </a:lnTo>
                <a:lnTo>
                  <a:pt x="5390" y="99"/>
                </a:lnTo>
                <a:lnTo>
                  <a:pt x="5391" y="98"/>
                </a:lnTo>
                <a:lnTo>
                  <a:pt x="5392" y="97"/>
                </a:lnTo>
                <a:lnTo>
                  <a:pt x="5393" y="96"/>
                </a:lnTo>
                <a:lnTo>
                  <a:pt x="5394" y="96"/>
                </a:lnTo>
                <a:lnTo>
                  <a:pt x="5395" y="95"/>
                </a:lnTo>
                <a:lnTo>
                  <a:pt x="5396" y="95"/>
                </a:lnTo>
                <a:lnTo>
                  <a:pt x="5397" y="95"/>
                </a:lnTo>
                <a:lnTo>
                  <a:pt x="5398" y="92"/>
                </a:lnTo>
                <a:lnTo>
                  <a:pt x="5399" y="89"/>
                </a:lnTo>
                <a:lnTo>
                  <a:pt x="5400" y="82"/>
                </a:lnTo>
                <a:lnTo>
                  <a:pt x="5401" y="78"/>
                </a:lnTo>
                <a:lnTo>
                  <a:pt x="5402" y="76"/>
                </a:lnTo>
                <a:lnTo>
                  <a:pt x="5403" y="74"/>
                </a:lnTo>
                <a:lnTo>
                  <a:pt x="5404" y="73"/>
                </a:lnTo>
                <a:lnTo>
                  <a:pt x="5404" y="73"/>
                </a:lnTo>
                <a:lnTo>
                  <a:pt x="5405" y="72"/>
                </a:lnTo>
                <a:lnTo>
                  <a:pt x="5406" y="70"/>
                </a:lnTo>
                <a:lnTo>
                  <a:pt x="5407" y="63"/>
                </a:lnTo>
                <a:lnTo>
                  <a:pt x="5408" y="57"/>
                </a:lnTo>
                <a:lnTo>
                  <a:pt x="5409" y="54"/>
                </a:lnTo>
                <a:lnTo>
                  <a:pt x="5410" y="54"/>
                </a:lnTo>
                <a:lnTo>
                  <a:pt x="5411" y="54"/>
                </a:lnTo>
                <a:lnTo>
                  <a:pt x="5412" y="55"/>
                </a:lnTo>
                <a:lnTo>
                  <a:pt x="5413" y="55"/>
                </a:lnTo>
                <a:lnTo>
                  <a:pt x="5414" y="55"/>
                </a:lnTo>
                <a:lnTo>
                  <a:pt x="5415" y="55"/>
                </a:lnTo>
                <a:lnTo>
                  <a:pt x="5416" y="55"/>
                </a:lnTo>
                <a:lnTo>
                  <a:pt x="5417" y="56"/>
                </a:lnTo>
                <a:lnTo>
                  <a:pt x="5418" y="56"/>
                </a:lnTo>
                <a:lnTo>
                  <a:pt x="5419" y="56"/>
                </a:lnTo>
                <a:lnTo>
                  <a:pt x="5420" y="56"/>
                </a:lnTo>
                <a:lnTo>
                  <a:pt x="5421" y="56"/>
                </a:lnTo>
                <a:lnTo>
                  <a:pt x="5422" y="56"/>
                </a:lnTo>
                <a:lnTo>
                  <a:pt x="5423" y="57"/>
                </a:lnTo>
                <a:lnTo>
                  <a:pt x="5424" y="57"/>
                </a:lnTo>
                <a:lnTo>
                  <a:pt x="5425" y="57"/>
                </a:lnTo>
                <a:lnTo>
                  <a:pt x="5426" y="58"/>
                </a:lnTo>
                <a:lnTo>
                  <a:pt x="5427" y="58"/>
                </a:lnTo>
                <a:lnTo>
                  <a:pt x="5428" y="58"/>
                </a:lnTo>
                <a:lnTo>
                  <a:pt x="5429" y="52"/>
                </a:lnTo>
                <a:lnTo>
                  <a:pt x="5430" y="46"/>
                </a:lnTo>
                <a:lnTo>
                  <a:pt x="5431" y="42"/>
                </a:lnTo>
                <a:lnTo>
                  <a:pt x="5432" y="42"/>
                </a:lnTo>
                <a:lnTo>
                  <a:pt x="5433" y="42"/>
                </a:lnTo>
                <a:lnTo>
                  <a:pt x="5434" y="42"/>
                </a:lnTo>
                <a:lnTo>
                  <a:pt x="5435" y="42"/>
                </a:lnTo>
                <a:lnTo>
                  <a:pt x="5435" y="42"/>
                </a:lnTo>
                <a:lnTo>
                  <a:pt x="5436" y="42"/>
                </a:lnTo>
                <a:lnTo>
                  <a:pt x="5437" y="42"/>
                </a:lnTo>
                <a:lnTo>
                  <a:pt x="5438" y="42"/>
                </a:lnTo>
                <a:lnTo>
                  <a:pt x="5439" y="42"/>
                </a:lnTo>
                <a:lnTo>
                  <a:pt x="5440" y="43"/>
                </a:lnTo>
                <a:lnTo>
                  <a:pt x="5441" y="43"/>
                </a:lnTo>
                <a:lnTo>
                  <a:pt x="5442" y="43"/>
                </a:lnTo>
                <a:lnTo>
                  <a:pt x="5443" y="41"/>
                </a:lnTo>
                <a:lnTo>
                  <a:pt x="5444" y="40"/>
                </a:lnTo>
                <a:lnTo>
                  <a:pt x="5445" y="36"/>
                </a:lnTo>
                <a:lnTo>
                  <a:pt x="5446" y="47"/>
                </a:lnTo>
                <a:lnTo>
                  <a:pt x="5447" y="59"/>
                </a:lnTo>
                <a:lnTo>
                  <a:pt x="5448" y="72"/>
                </a:lnTo>
                <a:lnTo>
                  <a:pt x="5449" y="80"/>
                </a:lnTo>
                <a:lnTo>
                  <a:pt x="5450" y="83"/>
                </a:lnTo>
                <a:lnTo>
                  <a:pt x="5451" y="85"/>
                </a:lnTo>
                <a:lnTo>
                  <a:pt x="5452" y="86"/>
                </a:lnTo>
                <a:lnTo>
                  <a:pt x="5453" y="86"/>
                </a:lnTo>
                <a:lnTo>
                  <a:pt x="5454" y="86"/>
                </a:lnTo>
                <a:lnTo>
                  <a:pt x="5455" y="87"/>
                </a:lnTo>
                <a:lnTo>
                  <a:pt x="5456" y="87"/>
                </a:lnTo>
                <a:lnTo>
                  <a:pt x="5457" y="87"/>
                </a:lnTo>
                <a:lnTo>
                  <a:pt x="5458" y="87"/>
                </a:lnTo>
                <a:lnTo>
                  <a:pt x="5459" y="88"/>
                </a:lnTo>
                <a:lnTo>
                  <a:pt x="5460" y="88"/>
                </a:lnTo>
                <a:lnTo>
                  <a:pt x="5461" y="88"/>
                </a:lnTo>
                <a:lnTo>
                  <a:pt x="5462" y="88"/>
                </a:lnTo>
                <a:lnTo>
                  <a:pt x="5463" y="88"/>
                </a:lnTo>
                <a:lnTo>
                  <a:pt x="5464" y="88"/>
                </a:lnTo>
                <a:lnTo>
                  <a:pt x="5465" y="88"/>
                </a:lnTo>
                <a:lnTo>
                  <a:pt x="5466" y="88"/>
                </a:lnTo>
                <a:lnTo>
                  <a:pt x="5466" y="87"/>
                </a:lnTo>
                <a:lnTo>
                  <a:pt x="5467" y="87"/>
                </a:lnTo>
                <a:lnTo>
                  <a:pt x="5468" y="86"/>
                </a:lnTo>
                <a:lnTo>
                  <a:pt x="5469" y="85"/>
                </a:lnTo>
                <a:lnTo>
                  <a:pt x="5470" y="84"/>
                </a:lnTo>
                <a:lnTo>
                  <a:pt x="5471" y="82"/>
                </a:lnTo>
                <a:lnTo>
                  <a:pt x="5472" y="79"/>
                </a:lnTo>
                <a:lnTo>
                  <a:pt x="5473" y="77"/>
                </a:lnTo>
                <a:lnTo>
                  <a:pt x="5474" y="74"/>
                </a:lnTo>
                <a:lnTo>
                  <a:pt x="5475" y="73"/>
                </a:lnTo>
                <a:lnTo>
                  <a:pt x="5476" y="73"/>
                </a:lnTo>
                <a:lnTo>
                  <a:pt x="5477" y="74"/>
                </a:lnTo>
                <a:lnTo>
                  <a:pt x="5478" y="78"/>
                </a:lnTo>
                <a:lnTo>
                  <a:pt x="5479" y="84"/>
                </a:lnTo>
                <a:lnTo>
                  <a:pt x="5480" y="90"/>
                </a:lnTo>
                <a:lnTo>
                  <a:pt x="5481" y="95"/>
                </a:lnTo>
                <a:lnTo>
                  <a:pt x="5482" y="101"/>
                </a:lnTo>
                <a:lnTo>
                  <a:pt x="5483" y="104"/>
                </a:lnTo>
                <a:lnTo>
                  <a:pt x="5484" y="105"/>
                </a:lnTo>
                <a:lnTo>
                  <a:pt x="5485" y="106"/>
                </a:lnTo>
                <a:lnTo>
                  <a:pt x="5486" y="107"/>
                </a:lnTo>
                <a:lnTo>
                  <a:pt x="5487" y="107"/>
                </a:lnTo>
                <a:lnTo>
                  <a:pt x="5488" y="107"/>
                </a:lnTo>
                <a:lnTo>
                  <a:pt x="5489" y="107"/>
                </a:lnTo>
                <a:lnTo>
                  <a:pt x="5490" y="107"/>
                </a:lnTo>
                <a:lnTo>
                  <a:pt x="5491" y="107"/>
                </a:lnTo>
                <a:lnTo>
                  <a:pt x="5492" y="107"/>
                </a:lnTo>
                <a:lnTo>
                  <a:pt x="5493" y="107"/>
                </a:lnTo>
                <a:lnTo>
                  <a:pt x="5494" y="107"/>
                </a:lnTo>
                <a:lnTo>
                  <a:pt x="5495" y="107"/>
                </a:lnTo>
                <a:lnTo>
                  <a:pt x="5496" y="107"/>
                </a:lnTo>
                <a:lnTo>
                  <a:pt x="5497" y="106"/>
                </a:lnTo>
                <a:lnTo>
                  <a:pt x="5497" y="96"/>
                </a:lnTo>
                <a:lnTo>
                  <a:pt x="5498" y="82"/>
                </a:lnTo>
                <a:lnTo>
                  <a:pt x="5499" y="63"/>
                </a:lnTo>
                <a:lnTo>
                  <a:pt x="5500" y="61"/>
                </a:lnTo>
                <a:lnTo>
                  <a:pt x="5501" y="59"/>
                </a:lnTo>
                <a:lnTo>
                  <a:pt x="5502" y="58"/>
                </a:lnTo>
                <a:lnTo>
                  <a:pt x="5503" y="57"/>
                </a:lnTo>
                <a:lnTo>
                  <a:pt x="5504" y="57"/>
                </a:lnTo>
                <a:lnTo>
                  <a:pt x="5505" y="57"/>
                </a:lnTo>
                <a:lnTo>
                  <a:pt x="5506" y="56"/>
                </a:lnTo>
                <a:lnTo>
                  <a:pt x="5507" y="57"/>
                </a:lnTo>
                <a:lnTo>
                  <a:pt x="5508" y="57"/>
                </a:lnTo>
                <a:lnTo>
                  <a:pt x="5509" y="58"/>
                </a:lnTo>
                <a:lnTo>
                  <a:pt x="5510" y="58"/>
                </a:lnTo>
                <a:lnTo>
                  <a:pt x="5511" y="57"/>
                </a:lnTo>
                <a:lnTo>
                  <a:pt x="5512" y="56"/>
                </a:lnTo>
                <a:lnTo>
                  <a:pt x="5513" y="55"/>
                </a:lnTo>
                <a:lnTo>
                  <a:pt x="5514" y="50"/>
                </a:lnTo>
                <a:lnTo>
                  <a:pt x="5515" y="41"/>
                </a:lnTo>
                <a:lnTo>
                  <a:pt x="5516" y="27"/>
                </a:lnTo>
                <a:lnTo>
                  <a:pt x="5517" y="18"/>
                </a:lnTo>
                <a:lnTo>
                  <a:pt x="5518" y="17"/>
                </a:lnTo>
                <a:lnTo>
                  <a:pt x="5519" y="19"/>
                </a:lnTo>
                <a:lnTo>
                  <a:pt x="5520" y="19"/>
                </a:lnTo>
                <a:lnTo>
                  <a:pt x="5521" y="19"/>
                </a:lnTo>
                <a:lnTo>
                  <a:pt x="5522" y="18"/>
                </a:lnTo>
                <a:lnTo>
                  <a:pt x="5523" y="14"/>
                </a:lnTo>
                <a:lnTo>
                  <a:pt x="5524" y="6"/>
                </a:lnTo>
                <a:lnTo>
                  <a:pt x="5525" y="0"/>
                </a:lnTo>
                <a:lnTo>
                  <a:pt x="5526" y="3"/>
                </a:lnTo>
                <a:lnTo>
                  <a:pt x="5527" y="8"/>
                </a:lnTo>
                <a:lnTo>
                  <a:pt x="5528" y="10"/>
                </a:lnTo>
                <a:lnTo>
                  <a:pt x="5528" y="10"/>
                </a:lnTo>
                <a:lnTo>
                  <a:pt x="5529" y="10"/>
                </a:lnTo>
                <a:lnTo>
                  <a:pt x="5530" y="11"/>
                </a:lnTo>
                <a:lnTo>
                  <a:pt x="5531" y="11"/>
                </a:lnTo>
                <a:lnTo>
                  <a:pt x="5532" y="12"/>
                </a:lnTo>
                <a:lnTo>
                  <a:pt x="5533" y="12"/>
                </a:lnTo>
                <a:lnTo>
                  <a:pt x="5534" y="13"/>
                </a:lnTo>
                <a:lnTo>
                  <a:pt x="5535" y="13"/>
                </a:lnTo>
                <a:lnTo>
                  <a:pt x="5536" y="15"/>
                </a:lnTo>
                <a:lnTo>
                  <a:pt x="5537" y="16"/>
                </a:lnTo>
                <a:lnTo>
                  <a:pt x="5538" y="18"/>
                </a:lnTo>
                <a:lnTo>
                  <a:pt x="5539" y="20"/>
                </a:lnTo>
                <a:lnTo>
                  <a:pt x="5540" y="31"/>
                </a:lnTo>
                <a:lnTo>
                  <a:pt x="5541" y="64"/>
                </a:lnTo>
                <a:lnTo>
                  <a:pt x="5542" y="92"/>
                </a:lnTo>
                <a:lnTo>
                  <a:pt x="5543" y="120"/>
                </a:lnTo>
                <a:lnTo>
                  <a:pt x="5544" y="145"/>
                </a:lnTo>
                <a:lnTo>
                  <a:pt x="5545" y="157"/>
                </a:lnTo>
                <a:lnTo>
                  <a:pt x="5546" y="162"/>
                </a:lnTo>
                <a:lnTo>
                  <a:pt x="5547" y="166"/>
                </a:lnTo>
                <a:lnTo>
                  <a:pt x="5548" y="169"/>
                </a:lnTo>
                <a:lnTo>
                  <a:pt x="5549" y="173"/>
                </a:lnTo>
                <a:lnTo>
                  <a:pt x="5550" y="177"/>
                </a:lnTo>
                <a:lnTo>
                  <a:pt x="5551" y="180"/>
                </a:lnTo>
                <a:lnTo>
                  <a:pt x="5552" y="183"/>
                </a:lnTo>
                <a:lnTo>
                  <a:pt x="5553" y="185"/>
                </a:lnTo>
                <a:lnTo>
                  <a:pt x="5554" y="187"/>
                </a:lnTo>
                <a:lnTo>
                  <a:pt x="5555" y="188"/>
                </a:lnTo>
                <a:lnTo>
                  <a:pt x="5556" y="189"/>
                </a:lnTo>
                <a:lnTo>
                  <a:pt x="5557" y="190"/>
                </a:lnTo>
                <a:lnTo>
                  <a:pt x="5558" y="190"/>
                </a:lnTo>
                <a:lnTo>
                  <a:pt x="5559" y="190"/>
                </a:lnTo>
                <a:lnTo>
                  <a:pt x="5559" y="190"/>
                </a:lnTo>
                <a:lnTo>
                  <a:pt x="5560" y="190"/>
                </a:lnTo>
                <a:lnTo>
                  <a:pt x="5561" y="189"/>
                </a:lnTo>
                <a:lnTo>
                  <a:pt x="5562" y="189"/>
                </a:lnTo>
                <a:lnTo>
                  <a:pt x="5563" y="188"/>
                </a:lnTo>
                <a:lnTo>
                  <a:pt x="5564" y="189"/>
                </a:lnTo>
                <a:lnTo>
                  <a:pt x="5565" y="190"/>
                </a:lnTo>
                <a:lnTo>
                  <a:pt x="5566" y="192"/>
                </a:lnTo>
                <a:lnTo>
                  <a:pt x="5567" y="194"/>
                </a:lnTo>
                <a:lnTo>
                  <a:pt x="5568" y="196"/>
                </a:lnTo>
                <a:lnTo>
                  <a:pt x="5569" y="200"/>
                </a:lnTo>
                <a:lnTo>
                  <a:pt x="5570" y="205"/>
                </a:lnTo>
                <a:lnTo>
                  <a:pt x="5571" y="209"/>
                </a:lnTo>
                <a:lnTo>
                  <a:pt x="5572" y="215"/>
                </a:lnTo>
                <a:lnTo>
                  <a:pt x="5573" y="222"/>
                </a:lnTo>
                <a:lnTo>
                  <a:pt x="5574" y="227"/>
                </a:lnTo>
                <a:lnTo>
                  <a:pt x="5575" y="231"/>
                </a:lnTo>
                <a:lnTo>
                  <a:pt x="5576" y="233"/>
                </a:lnTo>
                <a:lnTo>
                  <a:pt x="5577" y="233"/>
                </a:lnTo>
                <a:lnTo>
                  <a:pt x="5578" y="233"/>
                </a:lnTo>
                <a:lnTo>
                  <a:pt x="5579" y="233"/>
                </a:lnTo>
                <a:lnTo>
                  <a:pt x="5580" y="233"/>
                </a:lnTo>
                <a:lnTo>
                  <a:pt x="5581" y="233"/>
                </a:lnTo>
                <a:lnTo>
                  <a:pt x="5582" y="233"/>
                </a:lnTo>
                <a:lnTo>
                  <a:pt x="5583" y="233"/>
                </a:lnTo>
                <a:lnTo>
                  <a:pt x="5584" y="233"/>
                </a:lnTo>
                <a:lnTo>
                  <a:pt x="5585" y="234"/>
                </a:lnTo>
                <a:lnTo>
                  <a:pt x="5586" y="234"/>
                </a:lnTo>
                <a:lnTo>
                  <a:pt x="5587" y="235"/>
                </a:lnTo>
                <a:lnTo>
                  <a:pt x="5588" y="235"/>
                </a:lnTo>
                <a:lnTo>
                  <a:pt x="5589" y="235"/>
                </a:lnTo>
                <a:lnTo>
                  <a:pt x="5590" y="236"/>
                </a:lnTo>
                <a:lnTo>
                  <a:pt x="5591" y="236"/>
                </a:lnTo>
                <a:lnTo>
                  <a:pt x="5591" y="237"/>
                </a:lnTo>
                <a:lnTo>
                  <a:pt x="5592" y="238"/>
                </a:lnTo>
                <a:lnTo>
                  <a:pt x="5593" y="238"/>
                </a:lnTo>
                <a:lnTo>
                  <a:pt x="5594" y="238"/>
                </a:lnTo>
                <a:lnTo>
                  <a:pt x="5595" y="238"/>
                </a:lnTo>
                <a:lnTo>
                  <a:pt x="5596" y="238"/>
                </a:lnTo>
                <a:lnTo>
                  <a:pt x="5597" y="238"/>
                </a:lnTo>
                <a:lnTo>
                  <a:pt x="5598" y="238"/>
                </a:lnTo>
                <a:lnTo>
                  <a:pt x="5599" y="238"/>
                </a:lnTo>
                <a:lnTo>
                  <a:pt x="5600" y="238"/>
                </a:lnTo>
                <a:lnTo>
                  <a:pt x="5601" y="238"/>
                </a:lnTo>
                <a:lnTo>
                  <a:pt x="5602" y="238"/>
                </a:lnTo>
                <a:lnTo>
                  <a:pt x="5603" y="238"/>
                </a:lnTo>
                <a:lnTo>
                  <a:pt x="5604" y="238"/>
                </a:lnTo>
                <a:lnTo>
                  <a:pt x="5605" y="238"/>
                </a:lnTo>
                <a:lnTo>
                  <a:pt x="5606" y="238"/>
                </a:lnTo>
                <a:lnTo>
                  <a:pt x="5607" y="238"/>
                </a:lnTo>
                <a:lnTo>
                  <a:pt x="5608" y="238"/>
                </a:lnTo>
                <a:lnTo>
                  <a:pt x="5609" y="238"/>
                </a:lnTo>
                <a:lnTo>
                  <a:pt x="5610" y="238"/>
                </a:lnTo>
                <a:lnTo>
                  <a:pt x="5611" y="238"/>
                </a:lnTo>
                <a:lnTo>
                  <a:pt x="5612" y="238"/>
                </a:lnTo>
                <a:lnTo>
                  <a:pt x="5613" y="238"/>
                </a:lnTo>
                <a:lnTo>
                  <a:pt x="5614" y="238"/>
                </a:lnTo>
                <a:lnTo>
                  <a:pt x="5615" y="238"/>
                </a:lnTo>
                <a:lnTo>
                  <a:pt x="5616" y="237"/>
                </a:lnTo>
                <a:lnTo>
                  <a:pt x="5617" y="237"/>
                </a:lnTo>
                <a:lnTo>
                  <a:pt x="5618" y="237"/>
                </a:lnTo>
                <a:lnTo>
                  <a:pt x="5619" y="237"/>
                </a:lnTo>
                <a:lnTo>
                  <a:pt x="5620" y="237"/>
                </a:lnTo>
                <a:lnTo>
                  <a:pt x="5621" y="237"/>
                </a:lnTo>
                <a:lnTo>
                  <a:pt x="5622" y="237"/>
                </a:lnTo>
                <a:lnTo>
                  <a:pt x="5622" y="237"/>
                </a:lnTo>
                <a:lnTo>
                  <a:pt x="5623" y="237"/>
                </a:lnTo>
                <a:lnTo>
                  <a:pt x="5624" y="237"/>
                </a:lnTo>
                <a:lnTo>
                  <a:pt x="5625" y="237"/>
                </a:lnTo>
                <a:lnTo>
                  <a:pt x="5626" y="235"/>
                </a:lnTo>
                <a:lnTo>
                  <a:pt x="5627" y="233"/>
                </a:lnTo>
                <a:lnTo>
                  <a:pt x="5628" y="231"/>
                </a:lnTo>
                <a:lnTo>
                  <a:pt x="5629" y="217"/>
                </a:lnTo>
                <a:lnTo>
                  <a:pt x="5630" y="222"/>
                </a:lnTo>
                <a:lnTo>
                  <a:pt x="5631" y="224"/>
                </a:lnTo>
                <a:lnTo>
                  <a:pt x="5632" y="222"/>
                </a:lnTo>
                <a:lnTo>
                  <a:pt x="5633" y="223"/>
                </a:lnTo>
                <a:lnTo>
                  <a:pt x="5634" y="221"/>
                </a:lnTo>
                <a:lnTo>
                  <a:pt x="5635" y="220"/>
                </a:lnTo>
                <a:lnTo>
                  <a:pt x="5636" y="220"/>
                </a:lnTo>
                <a:lnTo>
                  <a:pt x="5637" y="219"/>
                </a:lnTo>
                <a:lnTo>
                  <a:pt x="5638" y="219"/>
                </a:lnTo>
                <a:lnTo>
                  <a:pt x="5639" y="219"/>
                </a:lnTo>
                <a:lnTo>
                  <a:pt x="5640" y="219"/>
                </a:lnTo>
                <a:lnTo>
                  <a:pt x="5641" y="219"/>
                </a:lnTo>
                <a:lnTo>
                  <a:pt x="5642" y="219"/>
                </a:lnTo>
                <a:lnTo>
                  <a:pt x="5643" y="219"/>
                </a:lnTo>
                <a:lnTo>
                  <a:pt x="5644" y="219"/>
                </a:lnTo>
                <a:lnTo>
                  <a:pt x="5645" y="220"/>
                </a:lnTo>
                <a:lnTo>
                  <a:pt x="5646" y="220"/>
                </a:lnTo>
                <a:lnTo>
                  <a:pt x="5647" y="220"/>
                </a:lnTo>
                <a:lnTo>
                  <a:pt x="5648" y="220"/>
                </a:lnTo>
                <a:lnTo>
                  <a:pt x="5649" y="220"/>
                </a:lnTo>
                <a:lnTo>
                  <a:pt x="5650" y="220"/>
                </a:lnTo>
                <a:lnTo>
                  <a:pt x="5651" y="220"/>
                </a:lnTo>
                <a:lnTo>
                  <a:pt x="5652" y="219"/>
                </a:lnTo>
                <a:lnTo>
                  <a:pt x="5653" y="219"/>
                </a:lnTo>
                <a:lnTo>
                  <a:pt x="5653" y="219"/>
                </a:lnTo>
                <a:lnTo>
                  <a:pt x="5654" y="220"/>
                </a:lnTo>
                <a:lnTo>
                  <a:pt x="5655" y="219"/>
                </a:lnTo>
                <a:lnTo>
                  <a:pt x="5656" y="219"/>
                </a:lnTo>
                <a:lnTo>
                  <a:pt x="5657" y="219"/>
                </a:lnTo>
                <a:lnTo>
                  <a:pt x="5658" y="219"/>
                </a:lnTo>
                <a:lnTo>
                  <a:pt x="5659" y="219"/>
                </a:lnTo>
                <a:lnTo>
                  <a:pt x="5660" y="219"/>
                </a:lnTo>
                <a:lnTo>
                  <a:pt x="5661" y="219"/>
                </a:lnTo>
                <a:lnTo>
                  <a:pt x="5662" y="219"/>
                </a:lnTo>
                <a:lnTo>
                  <a:pt x="5663" y="219"/>
                </a:lnTo>
                <a:lnTo>
                  <a:pt x="5664" y="220"/>
                </a:lnTo>
                <a:lnTo>
                  <a:pt x="5665" y="219"/>
                </a:lnTo>
                <a:lnTo>
                  <a:pt x="5666" y="219"/>
                </a:lnTo>
                <a:lnTo>
                  <a:pt x="5667" y="219"/>
                </a:lnTo>
                <a:lnTo>
                  <a:pt x="5668" y="219"/>
                </a:lnTo>
                <a:lnTo>
                  <a:pt x="5669" y="216"/>
                </a:lnTo>
                <a:lnTo>
                  <a:pt x="5670" y="216"/>
                </a:lnTo>
                <a:lnTo>
                  <a:pt x="5671" y="213"/>
                </a:lnTo>
                <a:lnTo>
                  <a:pt x="5672" y="214"/>
                </a:lnTo>
                <a:lnTo>
                  <a:pt x="5673" y="217"/>
                </a:lnTo>
                <a:lnTo>
                  <a:pt x="5674" y="224"/>
                </a:lnTo>
                <a:lnTo>
                  <a:pt x="5675" y="228"/>
                </a:lnTo>
                <a:lnTo>
                  <a:pt x="5676" y="230"/>
                </a:lnTo>
                <a:lnTo>
                  <a:pt x="5677" y="230"/>
                </a:lnTo>
                <a:lnTo>
                  <a:pt x="5678" y="231"/>
                </a:lnTo>
                <a:lnTo>
                  <a:pt x="5679" y="232"/>
                </a:lnTo>
                <a:lnTo>
                  <a:pt x="5680" y="233"/>
                </a:lnTo>
                <a:lnTo>
                  <a:pt x="5681" y="234"/>
                </a:lnTo>
                <a:lnTo>
                  <a:pt x="5682" y="234"/>
                </a:lnTo>
                <a:lnTo>
                  <a:pt x="5683" y="234"/>
                </a:lnTo>
                <a:lnTo>
                  <a:pt x="5684" y="234"/>
                </a:lnTo>
                <a:lnTo>
                  <a:pt x="5684" y="234"/>
                </a:lnTo>
                <a:lnTo>
                  <a:pt x="5685" y="234"/>
                </a:lnTo>
                <a:lnTo>
                  <a:pt x="5686" y="234"/>
                </a:lnTo>
                <a:lnTo>
                  <a:pt x="5687" y="234"/>
                </a:lnTo>
                <a:lnTo>
                  <a:pt x="5688" y="234"/>
                </a:lnTo>
                <a:lnTo>
                  <a:pt x="5689" y="234"/>
                </a:lnTo>
                <a:lnTo>
                  <a:pt x="5690" y="234"/>
                </a:lnTo>
                <a:lnTo>
                  <a:pt x="5691" y="234"/>
                </a:lnTo>
                <a:lnTo>
                  <a:pt x="5692" y="234"/>
                </a:lnTo>
                <a:lnTo>
                  <a:pt x="5693" y="234"/>
                </a:lnTo>
                <a:lnTo>
                  <a:pt x="5694" y="235"/>
                </a:lnTo>
                <a:lnTo>
                  <a:pt x="5695" y="235"/>
                </a:lnTo>
                <a:lnTo>
                  <a:pt x="5696" y="236"/>
                </a:lnTo>
                <a:lnTo>
                  <a:pt x="5697" y="235"/>
                </a:lnTo>
                <a:lnTo>
                  <a:pt x="5698" y="235"/>
                </a:lnTo>
                <a:lnTo>
                  <a:pt x="5699" y="235"/>
                </a:lnTo>
                <a:lnTo>
                  <a:pt x="5700" y="236"/>
                </a:lnTo>
                <a:lnTo>
                  <a:pt x="5701" y="235"/>
                </a:lnTo>
                <a:lnTo>
                  <a:pt x="5702" y="234"/>
                </a:lnTo>
                <a:lnTo>
                  <a:pt x="5703" y="232"/>
                </a:lnTo>
                <a:lnTo>
                  <a:pt x="5704" y="232"/>
                </a:lnTo>
                <a:lnTo>
                  <a:pt x="5705" y="232"/>
                </a:lnTo>
                <a:lnTo>
                  <a:pt x="5706" y="231"/>
                </a:lnTo>
                <a:lnTo>
                  <a:pt x="5707" y="231"/>
                </a:lnTo>
                <a:lnTo>
                  <a:pt x="5708" y="231"/>
                </a:lnTo>
                <a:lnTo>
                  <a:pt x="5709" y="232"/>
                </a:lnTo>
                <a:lnTo>
                  <a:pt x="5710" y="232"/>
                </a:lnTo>
                <a:lnTo>
                  <a:pt x="5711" y="233"/>
                </a:lnTo>
                <a:lnTo>
                  <a:pt x="5712" y="233"/>
                </a:lnTo>
                <a:lnTo>
                  <a:pt x="5713" y="233"/>
                </a:lnTo>
                <a:lnTo>
                  <a:pt x="5714" y="234"/>
                </a:lnTo>
                <a:lnTo>
                  <a:pt x="5715" y="234"/>
                </a:lnTo>
                <a:lnTo>
                  <a:pt x="5715" y="234"/>
                </a:lnTo>
                <a:lnTo>
                  <a:pt x="5716" y="234"/>
                </a:lnTo>
                <a:lnTo>
                  <a:pt x="5717" y="234"/>
                </a:lnTo>
                <a:lnTo>
                  <a:pt x="5718" y="234"/>
                </a:lnTo>
                <a:lnTo>
                  <a:pt x="5719" y="234"/>
                </a:lnTo>
                <a:lnTo>
                  <a:pt x="5720" y="234"/>
                </a:lnTo>
                <a:lnTo>
                  <a:pt x="5721" y="234"/>
                </a:lnTo>
                <a:lnTo>
                  <a:pt x="5722" y="235"/>
                </a:lnTo>
                <a:lnTo>
                  <a:pt x="5723" y="236"/>
                </a:lnTo>
                <a:lnTo>
                  <a:pt x="5724" y="236"/>
                </a:lnTo>
                <a:lnTo>
                  <a:pt x="5725" y="235"/>
                </a:lnTo>
                <a:lnTo>
                  <a:pt x="5726" y="235"/>
                </a:lnTo>
                <a:lnTo>
                  <a:pt x="5727" y="236"/>
                </a:lnTo>
                <a:lnTo>
                  <a:pt x="5728" y="236"/>
                </a:lnTo>
                <a:lnTo>
                  <a:pt x="5729" y="236"/>
                </a:lnTo>
                <a:lnTo>
                  <a:pt x="5730" y="235"/>
                </a:lnTo>
                <a:lnTo>
                  <a:pt x="5731" y="233"/>
                </a:lnTo>
                <a:lnTo>
                  <a:pt x="5732" y="229"/>
                </a:lnTo>
                <a:lnTo>
                  <a:pt x="5733" y="231"/>
                </a:lnTo>
                <a:lnTo>
                  <a:pt x="5734" y="232"/>
                </a:lnTo>
                <a:lnTo>
                  <a:pt x="5735" y="233"/>
                </a:lnTo>
                <a:lnTo>
                  <a:pt x="5736" y="233"/>
                </a:lnTo>
                <a:lnTo>
                  <a:pt x="5737" y="233"/>
                </a:lnTo>
                <a:lnTo>
                  <a:pt x="5738" y="233"/>
                </a:lnTo>
                <a:lnTo>
                  <a:pt x="5739" y="233"/>
                </a:lnTo>
                <a:lnTo>
                  <a:pt x="5740" y="233"/>
                </a:lnTo>
                <a:lnTo>
                  <a:pt x="5741" y="233"/>
                </a:lnTo>
                <a:lnTo>
                  <a:pt x="5742" y="233"/>
                </a:lnTo>
                <a:lnTo>
                  <a:pt x="5743" y="233"/>
                </a:lnTo>
                <a:lnTo>
                  <a:pt x="5744" y="233"/>
                </a:lnTo>
                <a:lnTo>
                  <a:pt x="5745" y="233"/>
                </a:lnTo>
                <a:lnTo>
                  <a:pt x="5746" y="233"/>
                </a:lnTo>
                <a:lnTo>
                  <a:pt x="5747" y="233"/>
                </a:lnTo>
                <a:lnTo>
                  <a:pt x="5748" y="233"/>
                </a:lnTo>
                <a:lnTo>
                  <a:pt x="5749" y="233"/>
                </a:lnTo>
                <a:lnTo>
                  <a:pt x="5750" y="233"/>
                </a:lnTo>
                <a:lnTo>
                  <a:pt x="5751" y="233"/>
                </a:lnTo>
                <a:lnTo>
                  <a:pt x="5752" y="233"/>
                </a:lnTo>
                <a:lnTo>
                  <a:pt x="5753" y="233"/>
                </a:lnTo>
                <a:lnTo>
                  <a:pt x="5754" y="233"/>
                </a:lnTo>
                <a:lnTo>
                  <a:pt x="5754" y="233"/>
                </a:lnTo>
                <a:lnTo>
                  <a:pt x="5755" y="234"/>
                </a:lnTo>
                <a:lnTo>
                  <a:pt x="5756" y="234"/>
                </a:lnTo>
                <a:lnTo>
                  <a:pt x="5757" y="234"/>
                </a:lnTo>
                <a:lnTo>
                  <a:pt x="5758" y="234"/>
                </a:lnTo>
                <a:lnTo>
                  <a:pt x="5759" y="234"/>
                </a:lnTo>
                <a:lnTo>
                  <a:pt x="5760" y="234"/>
                </a:lnTo>
                <a:lnTo>
                  <a:pt x="5761" y="235"/>
                </a:lnTo>
                <a:lnTo>
                  <a:pt x="5762" y="235"/>
                </a:lnTo>
                <a:lnTo>
                  <a:pt x="5763" y="235"/>
                </a:lnTo>
                <a:lnTo>
                  <a:pt x="5764" y="236"/>
                </a:lnTo>
                <a:lnTo>
                  <a:pt x="5765" y="236"/>
                </a:lnTo>
                <a:lnTo>
                  <a:pt x="5766" y="236"/>
                </a:lnTo>
                <a:lnTo>
                  <a:pt x="5767" y="237"/>
                </a:lnTo>
                <a:lnTo>
                  <a:pt x="5768" y="237"/>
                </a:lnTo>
                <a:lnTo>
                  <a:pt x="5769" y="237"/>
                </a:lnTo>
                <a:lnTo>
                  <a:pt x="5770" y="238"/>
                </a:lnTo>
                <a:lnTo>
                  <a:pt x="5771" y="237"/>
                </a:lnTo>
                <a:lnTo>
                  <a:pt x="5772" y="237"/>
                </a:lnTo>
                <a:lnTo>
                  <a:pt x="5773" y="237"/>
                </a:lnTo>
                <a:lnTo>
                  <a:pt x="5774" y="238"/>
                </a:lnTo>
                <a:lnTo>
                  <a:pt x="5775" y="239"/>
                </a:lnTo>
                <a:lnTo>
                  <a:pt x="5776" y="238"/>
                </a:lnTo>
                <a:lnTo>
                  <a:pt x="5777" y="236"/>
                </a:lnTo>
                <a:lnTo>
                  <a:pt x="5778" y="239"/>
                </a:lnTo>
                <a:lnTo>
                  <a:pt x="5779" y="238"/>
                </a:lnTo>
                <a:lnTo>
                  <a:pt x="5780" y="239"/>
                </a:lnTo>
                <a:lnTo>
                  <a:pt x="5781" y="239"/>
                </a:lnTo>
                <a:lnTo>
                  <a:pt x="5782" y="239"/>
                </a:lnTo>
                <a:lnTo>
                  <a:pt x="5783" y="239"/>
                </a:lnTo>
                <a:lnTo>
                  <a:pt x="5784" y="239"/>
                </a:lnTo>
                <a:lnTo>
                  <a:pt x="5785" y="239"/>
                </a:lnTo>
                <a:lnTo>
                  <a:pt x="5785" y="239"/>
                </a:lnTo>
                <a:lnTo>
                  <a:pt x="5786" y="239"/>
                </a:lnTo>
                <a:lnTo>
                  <a:pt x="5787" y="240"/>
                </a:lnTo>
                <a:lnTo>
                  <a:pt x="5788" y="240"/>
                </a:lnTo>
                <a:lnTo>
                  <a:pt x="5789" y="240"/>
                </a:lnTo>
                <a:lnTo>
                  <a:pt x="5790" y="240"/>
                </a:lnTo>
                <a:lnTo>
                  <a:pt x="5791" y="240"/>
                </a:lnTo>
                <a:lnTo>
                  <a:pt x="5792" y="240"/>
                </a:lnTo>
                <a:lnTo>
                  <a:pt x="5793" y="240"/>
                </a:lnTo>
                <a:lnTo>
                  <a:pt x="5794" y="239"/>
                </a:lnTo>
                <a:lnTo>
                  <a:pt x="5795" y="239"/>
                </a:lnTo>
                <a:lnTo>
                  <a:pt x="5796" y="239"/>
                </a:lnTo>
                <a:lnTo>
                  <a:pt x="5797" y="239"/>
                </a:lnTo>
                <a:lnTo>
                  <a:pt x="5798" y="239"/>
                </a:lnTo>
                <a:lnTo>
                  <a:pt x="5799" y="239"/>
                </a:lnTo>
                <a:lnTo>
                  <a:pt x="5800" y="239"/>
                </a:lnTo>
                <a:lnTo>
                  <a:pt x="5801" y="239"/>
                </a:lnTo>
                <a:lnTo>
                  <a:pt x="5802" y="239"/>
                </a:lnTo>
                <a:lnTo>
                  <a:pt x="5803" y="239"/>
                </a:lnTo>
                <a:lnTo>
                  <a:pt x="5804" y="239"/>
                </a:lnTo>
                <a:lnTo>
                  <a:pt x="5805" y="239"/>
                </a:lnTo>
                <a:lnTo>
                  <a:pt x="5806" y="239"/>
                </a:lnTo>
                <a:lnTo>
                  <a:pt x="5807" y="238"/>
                </a:lnTo>
                <a:lnTo>
                  <a:pt x="5808" y="238"/>
                </a:lnTo>
                <a:lnTo>
                  <a:pt x="5809" y="238"/>
                </a:lnTo>
                <a:lnTo>
                  <a:pt x="5810" y="238"/>
                </a:lnTo>
                <a:lnTo>
                  <a:pt x="5811" y="239"/>
                </a:lnTo>
                <a:lnTo>
                  <a:pt x="5812" y="239"/>
                </a:lnTo>
                <a:lnTo>
                  <a:pt x="5813" y="239"/>
                </a:lnTo>
                <a:lnTo>
                  <a:pt x="5814" y="240"/>
                </a:lnTo>
                <a:lnTo>
                  <a:pt x="5815" y="240"/>
                </a:lnTo>
                <a:lnTo>
                  <a:pt x="5816" y="240"/>
                </a:lnTo>
                <a:lnTo>
                  <a:pt x="5816" y="240"/>
                </a:lnTo>
                <a:lnTo>
                  <a:pt x="5817" y="240"/>
                </a:lnTo>
                <a:lnTo>
                  <a:pt x="5818" y="240"/>
                </a:lnTo>
                <a:lnTo>
                  <a:pt x="5819" y="240"/>
                </a:lnTo>
                <a:lnTo>
                  <a:pt x="5820" y="241"/>
                </a:lnTo>
                <a:lnTo>
                  <a:pt x="5821" y="241"/>
                </a:lnTo>
                <a:lnTo>
                  <a:pt x="5822" y="242"/>
                </a:lnTo>
                <a:lnTo>
                  <a:pt x="5823" y="242"/>
                </a:lnTo>
                <a:lnTo>
                  <a:pt x="5824" y="243"/>
                </a:lnTo>
                <a:lnTo>
                  <a:pt x="5825" y="243"/>
                </a:lnTo>
                <a:lnTo>
                  <a:pt x="5826" y="244"/>
                </a:lnTo>
                <a:lnTo>
                  <a:pt x="5827" y="244"/>
                </a:lnTo>
                <a:lnTo>
                  <a:pt x="5828" y="244"/>
                </a:lnTo>
                <a:lnTo>
                  <a:pt x="5829" y="244"/>
                </a:lnTo>
                <a:lnTo>
                  <a:pt x="5830" y="244"/>
                </a:lnTo>
                <a:lnTo>
                  <a:pt x="5831" y="244"/>
                </a:lnTo>
                <a:lnTo>
                  <a:pt x="5832" y="241"/>
                </a:lnTo>
                <a:lnTo>
                  <a:pt x="5833" y="240"/>
                </a:lnTo>
                <a:lnTo>
                  <a:pt x="5834" y="239"/>
                </a:lnTo>
                <a:lnTo>
                  <a:pt x="5835" y="241"/>
                </a:lnTo>
                <a:lnTo>
                  <a:pt x="5836" y="243"/>
                </a:lnTo>
                <a:lnTo>
                  <a:pt x="5837" y="244"/>
                </a:lnTo>
                <a:lnTo>
                  <a:pt x="5838" y="244"/>
                </a:lnTo>
                <a:lnTo>
                  <a:pt x="5839" y="245"/>
                </a:lnTo>
                <a:lnTo>
                  <a:pt x="5840" y="244"/>
                </a:lnTo>
                <a:lnTo>
                  <a:pt x="5841" y="245"/>
                </a:lnTo>
                <a:lnTo>
                  <a:pt x="5842" y="245"/>
                </a:lnTo>
                <a:lnTo>
                  <a:pt x="5843" y="245"/>
                </a:lnTo>
                <a:lnTo>
                  <a:pt x="5844" y="245"/>
                </a:lnTo>
                <a:lnTo>
                  <a:pt x="5845" y="245"/>
                </a:lnTo>
                <a:lnTo>
                  <a:pt x="5846" y="245"/>
                </a:lnTo>
                <a:lnTo>
                  <a:pt x="5847" y="246"/>
                </a:lnTo>
                <a:lnTo>
                  <a:pt x="5848" y="246"/>
                </a:lnTo>
                <a:lnTo>
                  <a:pt x="5848" y="246"/>
                </a:lnTo>
                <a:lnTo>
                  <a:pt x="5849" y="246"/>
                </a:lnTo>
                <a:lnTo>
                  <a:pt x="5850" y="246"/>
                </a:lnTo>
                <a:lnTo>
                  <a:pt x="5851" y="246"/>
                </a:lnTo>
                <a:lnTo>
                  <a:pt x="5852" y="246"/>
                </a:lnTo>
                <a:lnTo>
                  <a:pt x="5853" y="246"/>
                </a:lnTo>
                <a:lnTo>
                  <a:pt x="5854" y="246"/>
                </a:lnTo>
                <a:lnTo>
                  <a:pt x="5855" y="246"/>
                </a:lnTo>
                <a:lnTo>
                  <a:pt x="5856" y="246"/>
                </a:lnTo>
                <a:lnTo>
                  <a:pt x="5857" y="246"/>
                </a:lnTo>
                <a:lnTo>
                  <a:pt x="5858" y="246"/>
                </a:lnTo>
                <a:lnTo>
                  <a:pt x="5859" y="246"/>
                </a:lnTo>
                <a:lnTo>
                  <a:pt x="5860" y="247"/>
                </a:lnTo>
                <a:lnTo>
                  <a:pt x="5861" y="247"/>
                </a:lnTo>
                <a:lnTo>
                  <a:pt x="5862" y="247"/>
                </a:lnTo>
                <a:lnTo>
                  <a:pt x="5863" y="247"/>
                </a:lnTo>
                <a:lnTo>
                  <a:pt x="5864" y="247"/>
                </a:lnTo>
                <a:lnTo>
                  <a:pt x="5865" y="248"/>
                </a:lnTo>
                <a:lnTo>
                  <a:pt x="5866" y="248"/>
                </a:lnTo>
                <a:lnTo>
                  <a:pt x="5867" y="248"/>
                </a:lnTo>
                <a:lnTo>
                  <a:pt x="5868" y="248"/>
                </a:lnTo>
                <a:lnTo>
                  <a:pt x="5869" y="249"/>
                </a:lnTo>
                <a:lnTo>
                  <a:pt x="5870" y="249"/>
                </a:lnTo>
                <a:lnTo>
                  <a:pt x="5871" y="249"/>
                </a:lnTo>
                <a:lnTo>
                  <a:pt x="5872" y="249"/>
                </a:lnTo>
                <a:lnTo>
                  <a:pt x="5873" y="250"/>
                </a:lnTo>
                <a:lnTo>
                  <a:pt x="5874" y="250"/>
                </a:lnTo>
                <a:lnTo>
                  <a:pt x="5875" y="250"/>
                </a:lnTo>
                <a:lnTo>
                  <a:pt x="5876" y="250"/>
                </a:lnTo>
                <a:lnTo>
                  <a:pt x="5877" y="250"/>
                </a:lnTo>
                <a:lnTo>
                  <a:pt x="5878" y="251"/>
                </a:lnTo>
                <a:lnTo>
                  <a:pt x="5879" y="250"/>
                </a:lnTo>
                <a:lnTo>
                  <a:pt x="5879" y="249"/>
                </a:lnTo>
                <a:lnTo>
                  <a:pt x="5880" y="247"/>
                </a:lnTo>
                <a:lnTo>
                  <a:pt x="5881" y="246"/>
                </a:lnTo>
                <a:lnTo>
                  <a:pt x="5882" y="247"/>
                </a:lnTo>
                <a:lnTo>
                  <a:pt x="5883" y="247"/>
                </a:lnTo>
                <a:lnTo>
                  <a:pt x="5884" y="248"/>
                </a:lnTo>
                <a:lnTo>
                  <a:pt x="5885" y="249"/>
                </a:lnTo>
                <a:lnTo>
                  <a:pt x="5886" y="248"/>
                </a:lnTo>
                <a:lnTo>
                  <a:pt x="5887" y="248"/>
                </a:lnTo>
                <a:lnTo>
                  <a:pt x="5888" y="248"/>
                </a:lnTo>
                <a:lnTo>
                  <a:pt x="5889" y="248"/>
                </a:lnTo>
                <a:lnTo>
                  <a:pt x="5890" y="248"/>
                </a:lnTo>
                <a:lnTo>
                  <a:pt x="5891" y="248"/>
                </a:lnTo>
                <a:lnTo>
                  <a:pt x="5892" y="248"/>
                </a:lnTo>
                <a:lnTo>
                  <a:pt x="5893" y="248"/>
                </a:lnTo>
                <a:lnTo>
                  <a:pt x="5894" y="247"/>
                </a:lnTo>
                <a:lnTo>
                  <a:pt x="5895" y="246"/>
                </a:lnTo>
                <a:lnTo>
                  <a:pt x="5896" y="246"/>
                </a:lnTo>
                <a:lnTo>
                  <a:pt x="5897" y="246"/>
                </a:lnTo>
                <a:lnTo>
                  <a:pt x="5898" y="246"/>
                </a:lnTo>
                <a:lnTo>
                  <a:pt x="5899" y="246"/>
                </a:lnTo>
                <a:lnTo>
                  <a:pt x="5900" y="246"/>
                </a:lnTo>
                <a:lnTo>
                  <a:pt x="5901" y="245"/>
                </a:lnTo>
                <a:lnTo>
                  <a:pt x="5902" y="245"/>
                </a:lnTo>
                <a:lnTo>
                  <a:pt x="5903" y="245"/>
                </a:lnTo>
                <a:lnTo>
                  <a:pt x="5904" y="245"/>
                </a:lnTo>
                <a:lnTo>
                  <a:pt x="5905" y="245"/>
                </a:lnTo>
                <a:lnTo>
                  <a:pt x="5906" y="245"/>
                </a:lnTo>
                <a:lnTo>
                  <a:pt x="5907" y="245"/>
                </a:lnTo>
                <a:lnTo>
                  <a:pt x="5908" y="244"/>
                </a:lnTo>
                <a:lnTo>
                  <a:pt x="5909" y="244"/>
                </a:lnTo>
                <a:lnTo>
                  <a:pt x="5910" y="244"/>
                </a:lnTo>
                <a:lnTo>
                  <a:pt x="5910" y="244"/>
                </a:lnTo>
                <a:lnTo>
                  <a:pt x="5911" y="244"/>
                </a:lnTo>
                <a:lnTo>
                  <a:pt x="5912" y="244"/>
                </a:lnTo>
                <a:lnTo>
                  <a:pt x="5913" y="244"/>
                </a:lnTo>
                <a:lnTo>
                  <a:pt x="5914" y="244"/>
                </a:lnTo>
                <a:lnTo>
                  <a:pt x="5915" y="245"/>
                </a:lnTo>
                <a:lnTo>
                  <a:pt x="5916" y="247"/>
                </a:lnTo>
                <a:lnTo>
                  <a:pt x="5917" y="248"/>
                </a:lnTo>
                <a:lnTo>
                  <a:pt x="5918" y="249"/>
                </a:lnTo>
                <a:lnTo>
                  <a:pt x="5919" y="250"/>
                </a:lnTo>
                <a:lnTo>
                  <a:pt x="5920" y="250"/>
                </a:lnTo>
                <a:lnTo>
                  <a:pt x="5921" y="250"/>
                </a:lnTo>
                <a:lnTo>
                  <a:pt x="5922" y="250"/>
                </a:lnTo>
                <a:lnTo>
                  <a:pt x="5923" y="250"/>
                </a:lnTo>
                <a:lnTo>
                  <a:pt x="5924" y="250"/>
                </a:lnTo>
                <a:lnTo>
                  <a:pt x="5925" y="250"/>
                </a:lnTo>
                <a:lnTo>
                  <a:pt x="5926" y="250"/>
                </a:lnTo>
                <a:lnTo>
                  <a:pt x="5927" y="250"/>
                </a:lnTo>
                <a:lnTo>
                  <a:pt x="5928" y="249"/>
                </a:lnTo>
                <a:lnTo>
                  <a:pt x="5929" y="249"/>
                </a:lnTo>
                <a:lnTo>
                  <a:pt x="5930" y="249"/>
                </a:lnTo>
                <a:lnTo>
                  <a:pt x="5931" y="248"/>
                </a:lnTo>
                <a:lnTo>
                  <a:pt x="5932" y="248"/>
                </a:lnTo>
                <a:lnTo>
                  <a:pt x="5933" y="248"/>
                </a:lnTo>
                <a:lnTo>
                  <a:pt x="5934" y="248"/>
                </a:lnTo>
                <a:lnTo>
                  <a:pt x="5935" y="248"/>
                </a:lnTo>
                <a:lnTo>
                  <a:pt x="5936" y="249"/>
                </a:lnTo>
                <a:lnTo>
                  <a:pt x="5937" y="249"/>
                </a:lnTo>
                <a:lnTo>
                  <a:pt x="5938" y="250"/>
                </a:lnTo>
                <a:lnTo>
                  <a:pt x="5939" y="252"/>
                </a:lnTo>
                <a:lnTo>
                  <a:pt x="5940" y="252"/>
                </a:lnTo>
                <a:lnTo>
                  <a:pt x="5941" y="252"/>
                </a:lnTo>
                <a:lnTo>
                  <a:pt x="5941" y="252"/>
                </a:lnTo>
                <a:lnTo>
                  <a:pt x="5942" y="252"/>
                </a:lnTo>
                <a:lnTo>
                  <a:pt x="5943" y="252"/>
                </a:lnTo>
                <a:lnTo>
                  <a:pt x="5944" y="252"/>
                </a:lnTo>
                <a:lnTo>
                  <a:pt x="5945" y="253"/>
                </a:lnTo>
                <a:lnTo>
                  <a:pt x="5946" y="252"/>
                </a:lnTo>
                <a:lnTo>
                  <a:pt x="5947" y="252"/>
                </a:lnTo>
                <a:lnTo>
                  <a:pt x="5948" y="252"/>
                </a:lnTo>
                <a:lnTo>
                  <a:pt x="5949" y="252"/>
                </a:lnTo>
                <a:lnTo>
                  <a:pt x="5950" y="252"/>
                </a:lnTo>
                <a:lnTo>
                  <a:pt x="5951" y="251"/>
                </a:lnTo>
                <a:lnTo>
                  <a:pt x="5952" y="251"/>
                </a:lnTo>
                <a:lnTo>
                  <a:pt x="5953" y="252"/>
                </a:lnTo>
                <a:lnTo>
                  <a:pt x="5954" y="252"/>
                </a:lnTo>
                <a:lnTo>
                  <a:pt x="5955" y="251"/>
                </a:lnTo>
                <a:lnTo>
                  <a:pt x="5956" y="251"/>
                </a:lnTo>
                <a:lnTo>
                  <a:pt x="5957" y="251"/>
                </a:lnTo>
                <a:lnTo>
                  <a:pt x="5958" y="250"/>
                </a:lnTo>
                <a:lnTo>
                  <a:pt x="5959" y="250"/>
                </a:lnTo>
                <a:lnTo>
                  <a:pt x="5960" y="250"/>
                </a:lnTo>
                <a:lnTo>
                  <a:pt x="5961" y="250"/>
                </a:lnTo>
                <a:lnTo>
                  <a:pt x="5962" y="250"/>
                </a:lnTo>
                <a:lnTo>
                  <a:pt x="5963" y="250"/>
                </a:lnTo>
                <a:lnTo>
                  <a:pt x="5964" y="249"/>
                </a:lnTo>
                <a:lnTo>
                  <a:pt x="5965" y="249"/>
                </a:lnTo>
                <a:lnTo>
                  <a:pt x="5966" y="249"/>
                </a:lnTo>
                <a:lnTo>
                  <a:pt x="5967" y="249"/>
                </a:lnTo>
                <a:lnTo>
                  <a:pt x="5968" y="249"/>
                </a:lnTo>
                <a:lnTo>
                  <a:pt x="5969" y="249"/>
                </a:lnTo>
                <a:lnTo>
                  <a:pt x="5970" y="248"/>
                </a:lnTo>
                <a:lnTo>
                  <a:pt x="5971" y="249"/>
                </a:lnTo>
                <a:lnTo>
                  <a:pt x="5972" y="248"/>
                </a:lnTo>
                <a:lnTo>
                  <a:pt x="5972" y="248"/>
                </a:lnTo>
                <a:lnTo>
                  <a:pt x="5973" y="248"/>
                </a:lnTo>
                <a:lnTo>
                  <a:pt x="5974" y="248"/>
                </a:lnTo>
                <a:lnTo>
                  <a:pt x="5975" y="248"/>
                </a:lnTo>
                <a:lnTo>
                  <a:pt x="5976" y="248"/>
                </a:lnTo>
                <a:lnTo>
                  <a:pt x="5977" y="248"/>
                </a:lnTo>
                <a:lnTo>
                  <a:pt x="5978" y="247"/>
                </a:lnTo>
                <a:lnTo>
                  <a:pt x="5979" y="246"/>
                </a:lnTo>
                <a:lnTo>
                  <a:pt x="5980" y="244"/>
                </a:lnTo>
                <a:lnTo>
                  <a:pt x="5981" y="242"/>
                </a:lnTo>
                <a:lnTo>
                  <a:pt x="5982" y="240"/>
                </a:lnTo>
                <a:lnTo>
                  <a:pt x="5983" y="241"/>
                </a:lnTo>
                <a:lnTo>
                  <a:pt x="5984" y="240"/>
                </a:lnTo>
                <a:lnTo>
                  <a:pt x="5985" y="241"/>
                </a:lnTo>
                <a:lnTo>
                  <a:pt x="5986" y="241"/>
                </a:lnTo>
                <a:lnTo>
                  <a:pt x="5987" y="242"/>
                </a:lnTo>
                <a:lnTo>
                  <a:pt x="5988" y="242"/>
                </a:lnTo>
                <a:lnTo>
                  <a:pt x="5989" y="241"/>
                </a:lnTo>
                <a:lnTo>
                  <a:pt x="5990" y="241"/>
                </a:lnTo>
                <a:lnTo>
                  <a:pt x="5991" y="242"/>
                </a:lnTo>
                <a:lnTo>
                  <a:pt x="5992" y="242"/>
                </a:lnTo>
                <a:lnTo>
                  <a:pt x="5993" y="242"/>
                </a:lnTo>
                <a:lnTo>
                  <a:pt x="5994" y="243"/>
                </a:lnTo>
                <a:lnTo>
                  <a:pt x="5995" y="243"/>
                </a:lnTo>
                <a:lnTo>
                  <a:pt x="5996" y="243"/>
                </a:lnTo>
                <a:lnTo>
                  <a:pt x="5997" y="243"/>
                </a:lnTo>
                <a:lnTo>
                  <a:pt x="5998" y="243"/>
                </a:lnTo>
                <a:lnTo>
                  <a:pt x="5999" y="243"/>
                </a:lnTo>
                <a:lnTo>
                  <a:pt x="6000" y="244"/>
                </a:lnTo>
                <a:lnTo>
                  <a:pt x="6001" y="244"/>
                </a:lnTo>
                <a:lnTo>
                  <a:pt x="6002" y="244"/>
                </a:lnTo>
                <a:lnTo>
                  <a:pt x="6003" y="245"/>
                </a:lnTo>
                <a:lnTo>
                  <a:pt x="6003" y="245"/>
                </a:lnTo>
                <a:lnTo>
                  <a:pt x="6004" y="245"/>
                </a:lnTo>
                <a:lnTo>
                  <a:pt x="6005" y="245"/>
                </a:lnTo>
                <a:lnTo>
                  <a:pt x="6006" y="245"/>
                </a:lnTo>
                <a:lnTo>
                  <a:pt x="6007" y="245"/>
                </a:lnTo>
                <a:lnTo>
                  <a:pt x="6008" y="245"/>
                </a:lnTo>
                <a:lnTo>
                  <a:pt x="6009" y="245"/>
                </a:lnTo>
                <a:lnTo>
                  <a:pt x="6010" y="245"/>
                </a:lnTo>
                <a:lnTo>
                  <a:pt x="6011" y="245"/>
                </a:lnTo>
                <a:lnTo>
                  <a:pt x="6012" y="245"/>
                </a:lnTo>
                <a:lnTo>
                  <a:pt x="6013" y="245"/>
                </a:lnTo>
                <a:lnTo>
                  <a:pt x="6014" y="244"/>
                </a:lnTo>
                <a:lnTo>
                  <a:pt x="6015" y="244"/>
                </a:lnTo>
                <a:lnTo>
                  <a:pt x="6016" y="243"/>
                </a:lnTo>
                <a:lnTo>
                  <a:pt x="6017" y="243"/>
                </a:lnTo>
                <a:lnTo>
                  <a:pt x="6018" y="243"/>
                </a:lnTo>
                <a:lnTo>
                  <a:pt x="6019" y="243"/>
                </a:lnTo>
                <a:lnTo>
                  <a:pt x="6020" y="243"/>
                </a:lnTo>
                <a:lnTo>
                  <a:pt x="6021" y="244"/>
                </a:lnTo>
                <a:lnTo>
                  <a:pt x="6022" y="245"/>
                </a:lnTo>
                <a:lnTo>
                  <a:pt x="6023" y="244"/>
                </a:lnTo>
                <a:lnTo>
                  <a:pt x="6024" y="244"/>
                </a:lnTo>
                <a:lnTo>
                  <a:pt x="6025" y="245"/>
                </a:lnTo>
                <a:lnTo>
                  <a:pt x="6026" y="245"/>
                </a:lnTo>
                <a:lnTo>
                  <a:pt x="6027" y="245"/>
                </a:lnTo>
                <a:lnTo>
                  <a:pt x="6028" y="245"/>
                </a:lnTo>
                <a:lnTo>
                  <a:pt x="6029" y="245"/>
                </a:lnTo>
                <a:lnTo>
                  <a:pt x="6030" y="245"/>
                </a:lnTo>
                <a:lnTo>
                  <a:pt x="6031" y="245"/>
                </a:lnTo>
                <a:lnTo>
                  <a:pt x="6032" y="245"/>
                </a:lnTo>
                <a:lnTo>
                  <a:pt x="6033" y="245"/>
                </a:lnTo>
                <a:lnTo>
                  <a:pt x="6034" y="245"/>
                </a:lnTo>
                <a:lnTo>
                  <a:pt x="6034" y="245"/>
                </a:lnTo>
                <a:lnTo>
                  <a:pt x="6035" y="245"/>
                </a:lnTo>
                <a:lnTo>
                  <a:pt x="6036" y="245"/>
                </a:lnTo>
                <a:lnTo>
                  <a:pt x="6037" y="240"/>
                </a:lnTo>
                <a:lnTo>
                  <a:pt x="6038" y="239"/>
                </a:lnTo>
                <a:lnTo>
                  <a:pt x="6039" y="239"/>
                </a:lnTo>
                <a:lnTo>
                  <a:pt x="6040" y="238"/>
                </a:lnTo>
                <a:lnTo>
                  <a:pt x="6041" y="233"/>
                </a:lnTo>
                <a:lnTo>
                  <a:pt x="6042" y="235"/>
                </a:lnTo>
                <a:lnTo>
                  <a:pt x="6043" y="236"/>
                </a:lnTo>
                <a:lnTo>
                  <a:pt x="6044" y="236"/>
                </a:lnTo>
                <a:lnTo>
                  <a:pt x="6045" y="236"/>
                </a:lnTo>
                <a:lnTo>
                  <a:pt x="6046" y="235"/>
                </a:lnTo>
                <a:lnTo>
                  <a:pt x="6047" y="235"/>
                </a:lnTo>
                <a:lnTo>
                  <a:pt x="6048" y="235"/>
                </a:lnTo>
                <a:lnTo>
                  <a:pt x="6049" y="235"/>
                </a:lnTo>
                <a:lnTo>
                  <a:pt x="6050" y="234"/>
                </a:lnTo>
                <a:lnTo>
                  <a:pt x="6051" y="234"/>
                </a:lnTo>
                <a:lnTo>
                  <a:pt x="6052" y="234"/>
                </a:lnTo>
                <a:lnTo>
                  <a:pt x="6053" y="234"/>
                </a:lnTo>
                <a:lnTo>
                  <a:pt x="6054" y="235"/>
                </a:lnTo>
                <a:lnTo>
                  <a:pt x="6055" y="235"/>
                </a:lnTo>
                <a:lnTo>
                  <a:pt x="6056" y="234"/>
                </a:lnTo>
                <a:lnTo>
                  <a:pt x="6057" y="234"/>
                </a:lnTo>
                <a:lnTo>
                  <a:pt x="6058" y="234"/>
                </a:lnTo>
                <a:lnTo>
                  <a:pt x="6059" y="234"/>
                </a:lnTo>
                <a:lnTo>
                  <a:pt x="6060" y="234"/>
                </a:lnTo>
                <a:lnTo>
                  <a:pt x="6061" y="234"/>
                </a:lnTo>
                <a:lnTo>
                  <a:pt x="6062" y="234"/>
                </a:lnTo>
                <a:lnTo>
                  <a:pt x="6063" y="234"/>
                </a:lnTo>
                <a:lnTo>
                  <a:pt x="6064" y="234"/>
                </a:lnTo>
                <a:lnTo>
                  <a:pt x="6065" y="235"/>
                </a:lnTo>
                <a:lnTo>
                  <a:pt x="6066" y="235"/>
                </a:lnTo>
                <a:lnTo>
                  <a:pt x="6066" y="235"/>
                </a:lnTo>
                <a:lnTo>
                  <a:pt x="6067" y="236"/>
                </a:lnTo>
                <a:lnTo>
                  <a:pt x="6068" y="236"/>
                </a:lnTo>
                <a:lnTo>
                  <a:pt x="6069" y="236"/>
                </a:lnTo>
                <a:lnTo>
                  <a:pt x="6070" y="236"/>
                </a:lnTo>
                <a:lnTo>
                  <a:pt x="6071" y="236"/>
                </a:lnTo>
                <a:lnTo>
                  <a:pt x="6072" y="237"/>
                </a:lnTo>
                <a:lnTo>
                  <a:pt x="6073" y="237"/>
                </a:lnTo>
                <a:lnTo>
                  <a:pt x="6074" y="238"/>
                </a:lnTo>
                <a:lnTo>
                  <a:pt x="6075" y="238"/>
                </a:lnTo>
                <a:lnTo>
                  <a:pt x="6076" y="238"/>
                </a:lnTo>
                <a:lnTo>
                  <a:pt x="6077" y="239"/>
                </a:lnTo>
                <a:lnTo>
                  <a:pt x="6078" y="239"/>
                </a:lnTo>
                <a:lnTo>
                  <a:pt x="6079" y="239"/>
                </a:lnTo>
                <a:lnTo>
                  <a:pt x="6080" y="239"/>
                </a:lnTo>
                <a:lnTo>
                  <a:pt x="6081" y="241"/>
                </a:lnTo>
                <a:lnTo>
                  <a:pt x="6082" y="243"/>
                </a:lnTo>
                <a:lnTo>
                  <a:pt x="6083" y="242"/>
                </a:lnTo>
                <a:lnTo>
                  <a:pt x="6084" y="239"/>
                </a:lnTo>
                <a:lnTo>
                  <a:pt x="6085" y="239"/>
                </a:lnTo>
                <a:lnTo>
                  <a:pt x="6086" y="238"/>
                </a:lnTo>
                <a:lnTo>
                  <a:pt x="6087" y="240"/>
                </a:lnTo>
                <a:lnTo>
                  <a:pt x="6088" y="242"/>
                </a:lnTo>
                <a:lnTo>
                  <a:pt x="6089" y="242"/>
                </a:lnTo>
                <a:lnTo>
                  <a:pt x="6090" y="242"/>
                </a:lnTo>
                <a:lnTo>
                  <a:pt x="6091" y="242"/>
                </a:lnTo>
                <a:lnTo>
                  <a:pt x="6092" y="242"/>
                </a:lnTo>
                <a:lnTo>
                  <a:pt x="6093" y="243"/>
                </a:lnTo>
                <a:lnTo>
                  <a:pt x="6094" y="243"/>
                </a:lnTo>
                <a:lnTo>
                  <a:pt x="6095" y="243"/>
                </a:lnTo>
                <a:lnTo>
                  <a:pt x="6096" y="243"/>
                </a:lnTo>
                <a:lnTo>
                  <a:pt x="6097" y="243"/>
                </a:lnTo>
                <a:lnTo>
                  <a:pt x="6097" y="243"/>
                </a:lnTo>
                <a:lnTo>
                  <a:pt x="6098" y="243"/>
                </a:lnTo>
                <a:lnTo>
                  <a:pt x="6099" y="243"/>
                </a:lnTo>
                <a:lnTo>
                  <a:pt x="6100" y="243"/>
                </a:lnTo>
                <a:lnTo>
                  <a:pt x="6101" y="243"/>
                </a:lnTo>
                <a:lnTo>
                  <a:pt x="6102" y="243"/>
                </a:lnTo>
                <a:lnTo>
                  <a:pt x="6103" y="243"/>
                </a:lnTo>
                <a:lnTo>
                  <a:pt x="6104" y="243"/>
                </a:lnTo>
                <a:lnTo>
                  <a:pt x="6105" y="243"/>
                </a:lnTo>
                <a:lnTo>
                  <a:pt x="6106" y="243"/>
                </a:lnTo>
                <a:lnTo>
                  <a:pt x="6107" y="243"/>
                </a:lnTo>
                <a:lnTo>
                  <a:pt x="6108" y="243"/>
                </a:lnTo>
                <a:lnTo>
                  <a:pt x="6109" y="243"/>
                </a:lnTo>
                <a:lnTo>
                  <a:pt x="6110" y="243"/>
                </a:lnTo>
                <a:lnTo>
                  <a:pt x="6111" y="243"/>
                </a:lnTo>
                <a:lnTo>
                  <a:pt x="6112" y="243"/>
                </a:lnTo>
                <a:lnTo>
                  <a:pt x="6113" y="243"/>
                </a:lnTo>
                <a:lnTo>
                  <a:pt x="6114" y="242"/>
                </a:lnTo>
                <a:lnTo>
                  <a:pt x="6115" y="242"/>
                </a:lnTo>
                <a:lnTo>
                  <a:pt x="6116" y="242"/>
                </a:lnTo>
                <a:lnTo>
                  <a:pt x="6117" y="241"/>
                </a:lnTo>
                <a:lnTo>
                  <a:pt x="6118" y="241"/>
                </a:lnTo>
                <a:lnTo>
                  <a:pt x="6119" y="241"/>
                </a:lnTo>
                <a:lnTo>
                  <a:pt x="6120" y="241"/>
                </a:lnTo>
                <a:lnTo>
                  <a:pt x="6121" y="241"/>
                </a:lnTo>
                <a:lnTo>
                  <a:pt x="6122" y="241"/>
                </a:lnTo>
                <a:lnTo>
                  <a:pt x="6123" y="243"/>
                </a:lnTo>
                <a:lnTo>
                  <a:pt x="6124" y="245"/>
                </a:lnTo>
                <a:lnTo>
                  <a:pt x="6125" y="245"/>
                </a:lnTo>
                <a:lnTo>
                  <a:pt x="6126" y="245"/>
                </a:lnTo>
                <a:lnTo>
                  <a:pt x="6127" y="245"/>
                </a:lnTo>
                <a:lnTo>
                  <a:pt x="6128" y="245"/>
                </a:lnTo>
                <a:lnTo>
                  <a:pt x="6128" y="245"/>
                </a:lnTo>
                <a:lnTo>
                  <a:pt x="6129" y="245"/>
                </a:lnTo>
                <a:lnTo>
                  <a:pt x="6130" y="245"/>
                </a:lnTo>
                <a:lnTo>
                  <a:pt x="6131" y="244"/>
                </a:lnTo>
                <a:lnTo>
                  <a:pt x="6132" y="244"/>
                </a:lnTo>
                <a:lnTo>
                  <a:pt x="6133" y="244"/>
                </a:lnTo>
                <a:lnTo>
                  <a:pt x="6134" y="244"/>
                </a:lnTo>
                <a:lnTo>
                  <a:pt x="6135" y="244"/>
                </a:lnTo>
                <a:lnTo>
                  <a:pt x="6136" y="244"/>
                </a:lnTo>
                <a:lnTo>
                  <a:pt x="6137" y="244"/>
                </a:lnTo>
                <a:lnTo>
                  <a:pt x="6138" y="244"/>
                </a:lnTo>
                <a:lnTo>
                  <a:pt x="6139" y="244"/>
                </a:lnTo>
                <a:lnTo>
                  <a:pt x="6140" y="243"/>
                </a:lnTo>
                <a:lnTo>
                  <a:pt x="6141" y="242"/>
                </a:lnTo>
                <a:lnTo>
                  <a:pt x="6142" y="241"/>
                </a:lnTo>
                <a:lnTo>
                  <a:pt x="6143" y="241"/>
                </a:lnTo>
                <a:lnTo>
                  <a:pt x="6144" y="241"/>
                </a:lnTo>
                <a:lnTo>
                  <a:pt x="6145" y="238"/>
                </a:lnTo>
                <a:lnTo>
                  <a:pt x="6146" y="236"/>
                </a:lnTo>
                <a:lnTo>
                  <a:pt x="6147" y="238"/>
                </a:lnTo>
                <a:lnTo>
                  <a:pt x="6148" y="240"/>
                </a:lnTo>
                <a:lnTo>
                  <a:pt x="6149" y="238"/>
                </a:lnTo>
                <a:lnTo>
                  <a:pt x="6150" y="239"/>
                </a:lnTo>
                <a:lnTo>
                  <a:pt x="6151" y="237"/>
                </a:lnTo>
                <a:lnTo>
                  <a:pt x="6152" y="234"/>
                </a:lnTo>
                <a:lnTo>
                  <a:pt x="6153" y="235"/>
                </a:lnTo>
                <a:lnTo>
                  <a:pt x="6154" y="235"/>
                </a:lnTo>
                <a:lnTo>
                  <a:pt x="6155" y="236"/>
                </a:lnTo>
                <a:lnTo>
                  <a:pt x="6156" y="236"/>
                </a:lnTo>
                <a:lnTo>
                  <a:pt x="6157" y="236"/>
                </a:lnTo>
                <a:lnTo>
                  <a:pt x="6158" y="237"/>
                </a:lnTo>
                <a:lnTo>
                  <a:pt x="6159" y="237"/>
                </a:lnTo>
                <a:lnTo>
                  <a:pt x="6159" y="237"/>
                </a:lnTo>
                <a:lnTo>
                  <a:pt x="6160" y="237"/>
                </a:lnTo>
                <a:lnTo>
                  <a:pt x="6161" y="237"/>
                </a:lnTo>
                <a:lnTo>
                  <a:pt x="6162" y="237"/>
                </a:lnTo>
                <a:lnTo>
                  <a:pt x="6163" y="237"/>
                </a:lnTo>
                <a:lnTo>
                  <a:pt x="6164" y="237"/>
                </a:lnTo>
                <a:lnTo>
                  <a:pt x="6165" y="237"/>
                </a:lnTo>
                <a:lnTo>
                  <a:pt x="6166" y="237"/>
                </a:lnTo>
                <a:lnTo>
                  <a:pt x="6167" y="237"/>
                </a:lnTo>
                <a:lnTo>
                  <a:pt x="6168" y="238"/>
                </a:lnTo>
                <a:lnTo>
                  <a:pt x="6169" y="238"/>
                </a:lnTo>
                <a:lnTo>
                  <a:pt x="6170" y="239"/>
                </a:lnTo>
                <a:lnTo>
                  <a:pt x="6171" y="239"/>
                </a:lnTo>
                <a:lnTo>
                  <a:pt x="6172" y="239"/>
                </a:lnTo>
                <a:lnTo>
                  <a:pt x="6173" y="239"/>
                </a:lnTo>
                <a:lnTo>
                  <a:pt x="6174" y="240"/>
                </a:lnTo>
                <a:lnTo>
                  <a:pt x="6175" y="239"/>
                </a:lnTo>
                <a:lnTo>
                  <a:pt x="6176" y="240"/>
                </a:lnTo>
                <a:lnTo>
                  <a:pt x="6177" y="240"/>
                </a:lnTo>
                <a:lnTo>
                  <a:pt x="6178" y="241"/>
                </a:lnTo>
                <a:lnTo>
                  <a:pt x="6179" y="241"/>
                </a:lnTo>
                <a:lnTo>
                  <a:pt x="6180" y="241"/>
                </a:lnTo>
                <a:lnTo>
                  <a:pt x="6181" y="241"/>
                </a:lnTo>
                <a:lnTo>
                  <a:pt x="6182" y="242"/>
                </a:lnTo>
                <a:lnTo>
                  <a:pt x="6183" y="241"/>
                </a:lnTo>
                <a:lnTo>
                  <a:pt x="6184" y="242"/>
                </a:lnTo>
                <a:lnTo>
                  <a:pt x="6185" y="242"/>
                </a:lnTo>
                <a:lnTo>
                  <a:pt x="6186" y="242"/>
                </a:lnTo>
                <a:lnTo>
                  <a:pt x="6187" y="243"/>
                </a:lnTo>
                <a:lnTo>
                  <a:pt x="6188" y="242"/>
                </a:lnTo>
                <a:lnTo>
                  <a:pt x="6189" y="239"/>
                </a:lnTo>
                <a:lnTo>
                  <a:pt x="6190" y="239"/>
                </a:lnTo>
                <a:lnTo>
                  <a:pt x="6190" y="238"/>
                </a:lnTo>
                <a:lnTo>
                  <a:pt x="6191" y="240"/>
                </a:lnTo>
                <a:lnTo>
                  <a:pt x="6192" y="242"/>
                </a:lnTo>
                <a:lnTo>
                  <a:pt x="6193" y="242"/>
                </a:lnTo>
                <a:lnTo>
                  <a:pt x="6194" y="242"/>
                </a:lnTo>
                <a:lnTo>
                  <a:pt x="6195" y="242"/>
                </a:lnTo>
                <a:lnTo>
                  <a:pt x="6196" y="242"/>
                </a:lnTo>
                <a:lnTo>
                  <a:pt x="6197" y="243"/>
                </a:lnTo>
                <a:lnTo>
                  <a:pt x="6198" y="243"/>
                </a:lnTo>
                <a:lnTo>
                  <a:pt x="6199" y="243"/>
                </a:lnTo>
                <a:lnTo>
                  <a:pt x="6200" y="243"/>
                </a:lnTo>
                <a:lnTo>
                  <a:pt x="6201" y="243"/>
                </a:lnTo>
                <a:lnTo>
                  <a:pt x="6202" y="243"/>
                </a:lnTo>
                <a:lnTo>
                  <a:pt x="6203" y="243"/>
                </a:lnTo>
                <a:lnTo>
                  <a:pt x="6204" y="243"/>
                </a:lnTo>
                <a:lnTo>
                  <a:pt x="6205" y="243"/>
                </a:lnTo>
                <a:lnTo>
                  <a:pt x="6206" y="243"/>
                </a:lnTo>
                <a:lnTo>
                  <a:pt x="6207" y="243"/>
                </a:lnTo>
                <a:lnTo>
                  <a:pt x="6208" y="243"/>
                </a:lnTo>
                <a:lnTo>
                  <a:pt x="6209" y="243"/>
                </a:lnTo>
                <a:lnTo>
                  <a:pt x="6210" y="243"/>
                </a:lnTo>
                <a:lnTo>
                  <a:pt x="6211" y="243"/>
                </a:lnTo>
                <a:lnTo>
                  <a:pt x="6212" y="243"/>
                </a:lnTo>
                <a:lnTo>
                  <a:pt x="6213" y="243"/>
                </a:lnTo>
                <a:lnTo>
                  <a:pt x="6214" y="243"/>
                </a:lnTo>
                <a:lnTo>
                  <a:pt x="6215" y="243"/>
                </a:lnTo>
                <a:lnTo>
                  <a:pt x="6216" y="243"/>
                </a:lnTo>
                <a:lnTo>
                  <a:pt x="6217" y="243"/>
                </a:lnTo>
                <a:lnTo>
                  <a:pt x="6218" y="243"/>
                </a:lnTo>
                <a:lnTo>
                  <a:pt x="6219" y="242"/>
                </a:lnTo>
                <a:lnTo>
                  <a:pt x="6220" y="242"/>
                </a:lnTo>
                <a:lnTo>
                  <a:pt x="6221" y="242"/>
                </a:lnTo>
                <a:lnTo>
                  <a:pt x="6221" y="241"/>
                </a:lnTo>
                <a:lnTo>
                  <a:pt x="6222" y="241"/>
                </a:lnTo>
                <a:lnTo>
                  <a:pt x="6223" y="241"/>
                </a:lnTo>
                <a:lnTo>
                  <a:pt x="6224" y="241"/>
                </a:lnTo>
                <a:lnTo>
                  <a:pt x="6225" y="244"/>
                </a:lnTo>
                <a:lnTo>
                  <a:pt x="6226" y="244"/>
                </a:lnTo>
                <a:lnTo>
                  <a:pt x="6227" y="245"/>
                </a:lnTo>
                <a:lnTo>
                  <a:pt x="6228" y="245"/>
                </a:lnTo>
                <a:lnTo>
                  <a:pt x="6229" y="245"/>
                </a:lnTo>
                <a:lnTo>
                  <a:pt x="6230" y="245"/>
                </a:lnTo>
                <a:lnTo>
                  <a:pt x="6231" y="245"/>
                </a:lnTo>
                <a:lnTo>
                  <a:pt x="6232" y="245"/>
                </a:lnTo>
                <a:lnTo>
                  <a:pt x="6233" y="245"/>
                </a:lnTo>
                <a:lnTo>
                  <a:pt x="6234" y="245"/>
                </a:lnTo>
                <a:lnTo>
                  <a:pt x="6235" y="245"/>
                </a:lnTo>
                <a:lnTo>
                  <a:pt x="6236" y="246"/>
                </a:lnTo>
                <a:lnTo>
                  <a:pt x="6237" y="246"/>
                </a:lnTo>
                <a:lnTo>
                  <a:pt x="6238" y="246"/>
                </a:lnTo>
                <a:lnTo>
                  <a:pt x="6239" y="246"/>
                </a:lnTo>
                <a:lnTo>
                  <a:pt x="6240" y="247"/>
                </a:lnTo>
                <a:lnTo>
                  <a:pt x="6241" y="247"/>
                </a:lnTo>
                <a:lnTo>
                  <a:pt x="6242" y="246"/>
                </a:lnTo>
                <a:lnTo>
                  <a:pt x="6243" y="247"/>
                </a:lnTo>
                <a:lnTo>
                  <a:pt x="6244" y="247"/>
                </a:lnTo>
                <a:lnTo>
                  <a:pt x="6245" y="247"/>
                </a:lnTo>
                <a:lnTo>
                  <a:pt x="6246" y="247"/>
                </a:lnTo>
                <a:lnTo>
                  <a:pt x="6247" y="244"/>
                </a:lnTo>
                <a:lnTo>
                  <a:pt x="6248" y="239"/>
                </a:lnTo>
                <a:lnTo>
                  <a:pt x="6249" y="238"/>
                </a:lnTo>
                <a:lnTo>
                  <a:pt x="6250" y="241"/>
                </a:lnTo>
                <a:lnTo>
                  <a:pt x="6251" y="243"/>
                </a:lnTo>
                <a:lnTo>
                  <a:pt x="6252" y="244"/>
                </a:lnTo>
                <a:lnTo>
                  <a:pt x="6253" y="244"/>
                </a:lnTo>
                <a:lnTo>
                  <a:pt x="6254" y="244"/>
                </a:lnTo>
                <a:lnTo>
                  <a:pt x="6255" y="244"/>
                </a:lnTo>
                <a:lnTo>
                  <a:pt x="6256" y="243"/>
                </a:lnTo>
                <a:lnTo>
                  <a:pt x="6257" y="244"/>
                </a:lnTo>
                <a:lnTo>
                  <a:pt x="6258" y="244"/>
                </a:lnTo>
                <a:lnTo>
                  <a:pt x="6259" y="243"/>
                </a:lnTo>
                <a:lnTo>
                  <a:pt x="6260" y="243"/>
                </a:lnTo>
                <a:lnTo>
                  <a:pt x="6260" y="243"/>
                </a:lnTo>
                <a:lnTo>
                  <a:pt x="6261" y="243"/>
                </a:lnTo>
                <a:lnTo>
                  <a:pt x="6262" y="242"/>
                </a:lnTo>
                <a:lnTo>
                  <a:pt x="6263" y="242"/>
                </a:lnTo>
                <a:lnTo>
                  <a:pt x="6264" y="242"/>
                </a:lnTo>
                <a:lnTo>
                  <a:pt x="6265" y="242"/>
                </a:lnTo>
                <a:lnTo>
                  <a:pt x="6266" y="242"/>
                </a:lnTo>
                <a:lnTo>
                  <a:pt x="6267" y="242"/>
                </a:lnTo>
                <a:lnTo>
                  <a:pt x="6268" y="242"/>
                </a:lnTo>
                <a:lnTo>
                  <a:pt x="6269" y="242"/>
                </a:lnTo>
                <a:lnTo>
                  <a:pt x="6270" y="242"/>
                </a:lnTo>
                <a:lnTo>
                  <a:pt x="6271" y="242"/>
                </a:lnTo>
                <a:lnTo>
                  <a:pt x="6272" y="242"/>
                </a:lnTo>
                <a:lnTo>
                  <a:pt x="6273" y="242"/>
                </a:lnTo>
                <a:lnTo>
                  <a:pt x="6274" y="242"/>
                </a:lnTo>
                <a:lnTo>
                  <a:pt x="6275" y="243"/>
                </a:lnTo>
                <a:lnTo>
                  <a:pt x="6276" y="243"/>
                </a:lnTo>
                <a:lnTo>
                  <a:pt x="6277" y="243"/>
                </a:lnTo>
                <a:lnTo>
                  <a:pt x="6278" y="243"/>
                </a:lnTo>
                <a:lnTo>
                  <a:pt x="6279" y="244"/>
                </a:lnTo>
                <a:lnTo>
                  <a:pt x="6280" y="244"/>
                </a:lnTo>
                <a:lnTo>
                  <a:pt x="6281" y="244"/>
                </a:lnTo>
                <a:lnTo>
                  <a:pt x="6282" y="245"/>
                </a:lnTo>
                <a:lnTo>
                  <a:pt x="6283" y="245"/>
                </a:lnTo>
                <a:lnTo>
                  <a:pt x="6284" y="246"/>
                </a:lnTo>
                <a:lnTo>
                  <a:pt x="6285" y="246"/>
                </a:lnTo>
                <a:lnTo>
                  <a:pt x="6286" y="246"/>
                </a:lnTo>
                <a:lnTo>
                  <a:pt x="6287" y="246"/>
                </a:lnTo>
                <a:lnTo>
                  <a:pt x="6288" y="246"/>
                </a:lnTo>
                <a:lnTo>
                  <a:pt x="6289" y="246"/>
                </a:lnTo>
                <a:lnTo>
                  <a:pt x="6290" y="246"/>
                </a:lnTo>
                <a:lnTo>
                  <a:pt x="6291" y="246"/>
                </a:lnTo>
                <a:lnTo>
                  <a:pt x="6291" y="246"/>
                </a:lnTo>
                <a:lnTo>
                  <a:pt x="6292" y="244"/>
                </a:lnTo>
                <a:lnTo>
                  <a:pt x="6293" y="242"/>
                </a:lnTo>
                <a:lnTo>
                  <a:pt x="6294" y="243"/>
                </a:lnTo>
                <a:lnTo>
                  <a:pt x="6295" y="242"/>
                </a:lnTo>
                <a:lnTo>
                  <a:pt x="6296" y="244"/>
                </a:lnTo>
                <a:lnTo>
                  <a:pt x="6297" y="248"/>
                </a:lnTo>
                <a:lnTo>
                  <a:pt x="6298" y="248"/>
                </a:lnTo>
                <a:lnTo>
                  <a:pt x="6299" y="248"/>
                </a:lnTo>
                <a:lnTo>
                  <a:pt x="6300" y="248"/>
                </a:lnTo>
                <a:lnTo>
                  <a:pt x="6301" y="249"/>
                </a:lnTo>
                <a:lnTo>
                  <a:pt x="6302" y="250"/>
                </a:lnTo>
                <a:lnTo>
                  <a:pt x="6303" y="250"/>
                </a:lnTo>
                <a:lnTo>
                  <a:pt x="6304" y="250"/>
                </a:lnTo>
                <a:lnTo>
                  <a:pt x="6305" y="250"/>
                </a:lnTo>
                <a:lnTo>
                  <a:pt x="6306" y="250"/>
                </a:lnTo>
                <a:lnTo>
                  <a:pt x="6307" y="250"/>
                </a:lnTo>
                <a:lnTo>
                  <a:pt x="6308" y="250"/>
                </a:lnTo>
                <a:lnTo>
                  <a:pt x="6309" y="250"/>
                </a:lnTo>
                <a:lnTo>
                  <a:pt x="6310" y="250"/>
                </a:lnTo>
                <a:lnTo>
                  <a:pt x="6311" y="250"/>
                </a:lnTo>
                <a:lnTo>
                  <a:pt x="6312" y="250"/>
                </a:lnTo>
                <a:lnTo>
                  <a:pt x="6313" y="250"/>
                </a:lnTo>
                <a:lnTo>
                  <a:pt x="6314" y="250"/>
                </a:lnTo>
                <a:lnTo>
                  <a:pt x="6315" y="250"/>
                </a:lnTo>
                <a:lnTo>
                  <a:pt x="6316" y="250"/>
                </a:lnTo>
                <a:lnTo>
                  <a:pt x="6317" y="250"/>
                </a:lnTo>
                <a:lnTo>
                  <a:pt x="6318" y="250"/>
                </a:lnTo>
                <a:lnTo>
                  <a:pt x="6319" y="251"/>
                </a:lnTo>
                <a:lnTo>
                  <a:pt x="6320" y="251"/>
                </a:lnTo>
                <a:lnTo>
                  <a:pt x="6321" y="251"/>
                </a:lnTo>
                <a:lnTo>
                  <a:pt x="6322" y="251"/>
                </a:lnTo>
                <a:lnTo>
                  <a:pt x="6323" y="250"/>
                </a:lnTo>
                <a:lnTo>
                  <a:pt x="6323" y="250"/>
                </a:lnTo>
                <a:lnTo>
                  <a:pt x="6324" y="249"/>
                </a:lnTo>
                <a:lnTo>
                  <a:pt x="6325" y="250"/>
                </a:lnTo>
                <a:lnTo>
                  <a:pt x="6326" y="250"/>
                </a:lnTo>
                <a:lnTo>
                  <a:pt x="6327" y="250"/>
                </a:lnTo>
                <a:lnTo>
                  <a:pt x="6328" y="251"/>
                </a:lnTo>
                <a:lnTo>
                  <a:pt x="6329" y="251"/>
                </a:lnTo>
                <a:lnTo>
                  <a:pt x="6330" y="251"/>
                </a:lnTo>
                <a:lnTo>
                  <a:pt x="6331" y="251"/>
                </a:lnTo>
                <a:lnTo>
                  <a:pt x="6332" y="251"/>
                </a:lnTo>
                <a:lnTo>
                  <a:pt x="6333" y="251"/>
                </a:lnTo>
                <a:lnTo>
                  <a:pt x="6334" y="251"/>
                </a:lnTo>
                <a:lnTo>
                  <a:pt x="6335" y="251"/>
                </a:lnTo>
                <a:lnTo>
                  <a:pt x="6336" y="251"/>
                </a:lnTo>
                <a:lnTo>
                  <a:pt x="6337" y="251"/>
                </a:lnTo>
                <a:lnTo>
                  <a:pt x="6338" y="250"/>
                </a:lnTo>
                <a:lnTo>
                  <a:pt x="6339" y="250"/>
                </a:lnTo>
                <a:lnTo>
                  <a:pt x="6340" y="250"/>
                </a:lnTo>
                <a:lnTo>
                  <a:pt x="6341" y="250"/>
                </a:lnTo>
                <a:lnTo>
                  <a:pt x="6342" y="250"/>
                </a:lnTo>
                <a:lnTo>
                  <a:pt x="6343" y="250"/>
                </a:lnTo>
                <a:lnTo>
                  <a:pt x="6344" y="250"/>
                </a:lnTo>
                <a:lnTo>
                  <a:pt x="6345" y="250"/>
                </a:lnTo>
                <a:lnTo>
                  <a:pt x="6346" y="250"/>
                </a:lnTo>
                <a:lnTo>
                  <a:pt x="6347" y="250"/>
                </a:lnTo>
                <a:lnTo>
                  <a:pt x="6348" y="250"/>
                </a:lnTo>
                <a:lnTo>
                  <a:pt x="6349" y="249"/>
                </a:lnTo>
                <a:lnTo>
                  <a:pt x="6350" y="250"/>
                </a:lnTo>
                <a:lnTo>
                  <a:pt x="6351" y="250"/>
                </a:lnTo>
                <a:lnTo>
                  <a:pt x="6352" y="251"/>
                </a:lnTo>
                <a:lnTo>
                  <a:pt x="6353" y="253"/>
                </a:lnTo>
                <a:lnTo>
                  <a:pt x="6354" y="254"/>
                </a:lnTo>
                <a:lnTo>
                  <a:pt x="6354" y="255"/>
                </a:lnTo>
                <a:lnTo>
                  <a:pt x="6355" y="255"/>
                </a:lnTo>
                <a:lnTo>
                  <a:pt x="6356" y="255"/>
                </a:lnTo>
                <a:lnTo>
                  <a:pt x="6357" y="254"/>
                </a:lnTo>
                <a:lnTo>
                  <a:pt x="6358" y="255"/>
                </a:lnTo>
                <a:lnTo>
                  <a:pt x="6359" y="255"/>
                </a:lnTo>
                <a:lnTo>
                  <a:pt x="6360" y="255"/>
                </a:lnTo>
                <a:lnTo>
                  <a:pt x="6361" y="255"/>
                </a:lnTo>
                <a:lnTo>
                  <a:pt x="6362" y="255"/>
                </a:lnTo>
                <a:lnTo>
                  <a:pt x="6363" y="255"/>
                </a:lnTo>
                <a:lnTo>
                  <a:pt x="6364" y="254"/>
                </a:lnTo>
                <a:lnTo>
                  <a:pt x="6365" y="255"/>
                </a:lnTo>
                <a:lnTo>
                  <a:pt x="6366" y="255"/>
                </a:lnTo>
                <a:lnTo>
                  <a:pt x="6367" y="255"/>
                </a:lnTo>
                <a:lnTo>
                  <a:pt x="6368" y="255"/>
                </a:lnTo>
                <a:lnTo>
                  <a:pt x="6369" y="255"/>
                </a:lnTo>
                <a:lnTo>
                  <a:pt x="6370" y="255"/>
                </a:lnTo>
                <a:lnTo>
                  <a:pt x="6371" y="255"/>
                </a:lnTo>
                <a:lnTo>
                  <a:pt x="6372" y="255"/>
                </a:lnTo>
                <a:lnTo>
                  <a:pt x="6373" y="255"/>
                </a:lnTo>
                <a:lnTo>
                  <a:pt x="6374" y="255"/>
                </a:lnTo>
                <a:lnTo>
                  <a:pt x="6375" y="255"/>
                </a:lnTo>
                <a:lnTo>
                  <a:pt x="6376" y="255"/>
                </a:lnTo>
                <a:lnTo>
                  <a:pt x="6377" y="255"/>
                </a:lnTo>
                <a:lnTo>
                  <a:pt x="6378" y="255"/>
                </a:lnTo>
                <a:lnTo>
                  <a:pt x="6379" y="255"/>
                </a:lnTo>
                <a:lnTo>
                  <a:pt x="6380" y="256"/>
                </a:lnTo>
                <a:lnTo>
                  <a:pt x="6381" y="256"/>
                </a:lnTo>
                <a:lnTo>
                  <a:pt x="6382" y="256"/>
                </a:lnTo>
                <a:lnTo>
                  <a:pt x="6383" y="256"/>
                </a:lnTo>
                <a:lnTo>
                  <a:pt x="6384" y="256"/>
                </a:lnTo>
                <a:lnTo>
                  <a:pt x="6385" y="257"/>
                </a:lnTo>
                <a:lnTo>
                  <a:pt x="6385" y="257"/>
                </a:lnTo>
                <a:lnTo>
                  <a:pt x="6386" y="257"/>
                </a:lnTo>
                <a:lnTo>
                  <a:pt x="6387" y="257"/>
                </a:lnTo>
                <a:lnTo>
                  <a:pt x="6388" y="257"/>
                </a:lnTo>
                <a:lnTo>
                  <a:pt x="6389" y="257"/>
                </a:lnTo>
                <a:lnTo>
                  <a:pt x="6390" y="257"/>
                </a:lnTo>
                <a:lnTo>
                  <a:pt x="6391" y="257"/>
                </a:lnTo>
                <a:lnTo>
                  <a:pt x="6392" y="257"/>
                </a:lnTo>
                <a:lnTo>
                  <a:pt x="6393" y="257"/>
                </a:lnTo>
                <a:lnTo>
                  <a:pt x="6394" y="256"/>
                </a:lnTo>
                <a:lnTo>
                  <a:pt x="6395" y="255"/>
                </a:lnTo>
                <a:lnTo>
                  <a:pt x="6396" y="253"/>
                </a:lnTo>
                <a:lnTo>
                  <a:pt x="6397" y="253"/>
                </a:lnTo>
                <a:lnTo>
                  <a:pt x="6398" y="252"/>
                </a:lnTo>
                <a:lnTo>
                  <a:pt x="6399" y="253"/>
                </a:lnTo>
                <a:lnTo>
                  <a:pt x="6400" y="253"/>
                </a:lnTo>
                <a:lnTo>
                  <a:pt x="6401" y="253"/>
                </a:lnTo>
                <a:lnTo>
                  <a:pt x="6402" y="253"/>
                </a:lnTo>
                <a:lnTo>
                  <a:pt x="6403" y="254"/>
                </a:lnTo>
                <a:lnTo>
                  <a:pt x="6404" y="253"/>
                </a:lnTo>
                <a:lnTo>
                  <a:pt x="6405" y="253"/>
                </a:lnTo>
                <a:lnTo>
                  <a:pt x="6406" y="253"/>
                </a:lnTo>
                <a:lnTo>
                  <a:pt x="6407" y="253"/>
                </a:lnTo>
                <a:lnTo>
                  <a:pt x="6408" y="253"/>
                </a:lnTo>
                <a:lnTo>
                  <a:pt x="6409" y="253"/>
                </a:lnTo>
                <a:lnTo>
                  <a:pt x="6410" y="253"/>
                </a:lnTo>
                <a:lnTo>
                  <a:pt x="6411" y="253"/>
                </a:lnTo>
                <a:lnTo>
                  <a:pt x="6412" y="253"/>
                </a:lnTo>
                <a:lnTo>
                  <a:pt x="6413" y="254"/>
                </a:lnTo>
                <a:lnTo>
                  <a:pt x="6414" y="254"/>
                </a:lnTo>
                <a:lnTo>
                  <a:pt x="6415" y="254"/>
                </a:lnTo>
                <a:lnTo>
                  <a:pt x="6416" y="254"/>
                </a:lnTo>
                <a:lnTo>
                  <a:pt x="6416" y="254"/>
                </a:lnTo>
                <a:lnTo>
                  <a:pt x="6417" y="254"/>
                </a:lnTo>
                <a:lnTo>
                  <a:pt x="6418" y="254"/>
                </a:lnTo>
                <a:lnTo>
                  <a:pt x="6419" y="254"/>
                </a:lnTo>
                <a:lnTo>
                  <a:pt x="6420" y="254"/>
                </a:lnTo>
                <a:lnTo>
                  <a:pt x="6421" y="254"/>
                </a:lnTo>
                <a:lnTo>
                  <a:pt x="6422" y="253"/>
                </a:lnTo>
                <a:lnTo>
                  <a:pt x="6423" y="253"/>
                </a:lnTo>
                <a:lnTo>
                  <a:pt x="6424" y="253"/>
                </a:lnTo>
                <a:lnTo>
                  <a:pt x="6425" y="252"/>
                </a:lnTo>
                <a:lnTo>
                  <a:pt x="6426" y="252"/>
                </a:lnTo>
                <a:lnTo>
                  <a:pt x="6427" y="252"/>
                </a:lnTo>
                <a:lnTo>
                  <a:pt x="6428" y="251"/>
                </a:lnTo>
                <a:lnTo>
                  <a:pt x="6429" y="251"/>
                </a:lnTo>
                <a:lnTo>
                  <a:pt x="6430" y="251"/>
                </a:lnTo>
                <a:lnTo>
                  <a:pt x="6431" y="251"/>
                </a:lnTo>
                <a:lnTo>
                  <a:pt x="6432" y="251"/>
                </a:lnTo>
                <a:lnTo>
                  <a:pt x="6433" y="251"/>
                </a:lnTo>
                <a:lnTo>
                  <a:pt x="6434" y="251"/>
                </a:lnTo>
                <a:lnTo>
                  <a:pt x="6435" y="251"/>
                </a:lnTo>
                <a:lnTo>
                  <a:pt x="6436" y="251"/>
                </a:lnTo>
                <a:lnTo>
                  <a:pt x="6437" y="251"/>
                </a:lnTo>
                <a:lnTo>
                  <a:pt x="6438" y="251"/>
                </a:lnTo>
                <a:lnTo>
                  <a:pt x="6439" y="251"/>
                </a:lnTo>
                <a:lnTo>
                  <a:pt x="6440" y="251"/>
                </a:lnTo>
                <a:lnTo>
                  <a:pt x="6441" y="250"/>
                </a:lnTo>
                <a:lnTo>
                  <a:pt x="6442" y="250"/>
                </a:lnTo>
                <a:lnTo>
                  <a:pt x="6443" y="250"/>
                </a:lnTo>
                <a:lnTo>
                  <a:pt x="6444" y="250"/>
                </a:lnTo>
                <a:lnTo>
                  <a:pt x="6445" y="250"/>
                </a:lnTo>
                <a:lnTo>
                  <a:pt x="6446" y="250"/>
                </a:lnTo>
                <a:lnTo>
                  <a:pt x="6447" y="250"/>
                </a:lnTo>
                <a:lnTo>
                  <a:pt x="6447" y="249"/>
                </a:lnTo>
                <a:lnTo>
                  <a:pt x="6448" y="249"/>
                </a:lnTo>
                <a:lnTo>
                  <a:pt x="6449" y="249"/>
                </a:lnTo>
                <a:lnTo>
                  <a:pt x="6450" y="249"/>
                </a:lnTo>
                <a:lnTo>
                  <a:pt x="6451" y="249"/>
                </a:lnTo>
                <a:lnTo>
                  <a:pt x="6452" y="250"/>
                </a:lnTo>
                <a:lnTo>
                  <a:pt x="6453" y="250"/>
                </a:lnTo>
                <a:lnTo>
                  <a:pt x="6454" y="251"/>
                </a:lnTo>
                <a:lnTo>
                  <a:pt x="6455" y="253"/>
                </a:lnTo>
                <a:lnTo>
                  <a:pt x="6456" y="254"/>
                </a:lnTo>
                <a:lnTo>
                  <a:pt x="6457" y="255"/>
                </a:lnTo>
                <a:lnTo>
                  <a:pt x="6458" y="255"/>
                </a:lnTo>
                <a:lnTo>
                  <a:pt x="6459" y="255"/>
                </a:lnTo>
                <a:lnTo>
                  <a:pt x="6460" y="254"/>
                </a:lnTo>
                <a:lnTo>
                  <a:pt x="6461" y="255"/>
                </a:lnTo>
                <a:lnTo>
                  <a:pt x="6462" y="255"/>
                </a:lnTo>
                <a:lnTo>
                  <a:pt x="6463" y="255"/>
                </a:lnTo>
                <a:lnTo>
                  <a:pt x="6464" y="255"/>
                </a:lnTo>
                <a:lnTo>
                  <a:pt x="6465" y="255"/>
                </a:lnTo>
                <a:lnTo>
                  <a:pt x="6466" y="255"/>
                </a:lnTo>
                <a:lnTo>
                  <a:pt x="6467" y="254"/>
                </a:lnTo>
                <a:lnTo>
                  <a:pt x="6468" y="255"/>
                </a:lnTo>
                <a:lnTo>
                  <a:pt x="6469" y="255"/>
                </a:lnTo>
                <a:lnTo>
                  <a:pt x="6470" y="255"/>
                </a:lnTo>
                <a:lnTo>
                  <a:pt x="6471" y="255"/>
                </a:lnTo>
                <a:lnTo>
                  <a:pt x="6472" y="255"/>
                </a:lnTo>
                <a:lnTo>
                  <a:pt x="6473" y="255"/>
                </a:lnTo>
                <a:lnTo>
                  <a:pt x="6474" y="255"/>
                </a:lnTo>
                <a:lnTo>
                  <a:pt x="6475" y="255"/>
                </a:lnTo>
                <a:lnTo>
                  <a:pt x="6476" y="255"/>
                </a:lnTo>
                <a:lnTo>
                  <a:pt x="6477" y="255"/>
                </a:lnTo>
                <a:lnTo>
                  <a:pt x="6478" y="255"/>
                </a:lnTo>
                <a:lnTo>
                  <a:pt x="6478" y="255"/>
                </a:lnTo>
                <a:lnTo>
                  <a:pt x="6479" y="255"/>
                </a:lnTo>
                <a:lnTo>
                  <a:pt x="6480" y="255"/>
                </a:lnTo>
                <a:lnTo>
                  <a:pt x="6481" y="255"/>
                </a:lnTo>
                <a:lnTo>
                  <a:pt x="6482" y="256"/>
                </a:lnTo>
                <a:lnTo>
                  <a:pt x="6483" y="256"/>
                </a:lnTo>
                <a:lnTo>
                  <a:pt x="6484" y="256"/>
                </a:lnTo>
                <a:lnTo>
                  <a:pt x="6485" y="256"/>
                </a:lnTo>
                <a:lnTo>
                  <a:pt x="6486" y="256"/>
                </a:lnTo>
                <a:lnTo>
                  <a:pt x="6487" y="257"/>
                </a:lnTo>
                <a:lnTo>
                  <a:pt x="6488" y="257"/>
                </a:lnTo>
                <a:lnTo>
                  <a:pt x="6489" y="257"/>
                </a:lnTo>
                <a:lnTo>
                  <a:pt x="6490" y="257"/>
                </a:lnTo>
                <a:lnTo>
                  <a:pt x="6491" y="257"/>
                </a:lnTo>
                <a:lnTo>
                  <a:pt x="6492" y="257"/>
                </a:lnTo>
                <a:lnTo>
                  <a:pt x="6493" y="257"/>
                </a:lnTo>
                <a:lnTo>
                  <a:pt x="6494" y="257"/>
                </a:lnTo>
                <a:lnTo>
                  <a:pt x="6495" y="257"/>
                </a:lnTo>
                <a:lnTo>
                  <a:pt x="6496" y="257"/>
                </a:lnTo>
                <a:lnTo>
                  <a:pt x="6497" y="256"/>
                </a:lnTo>
                <a:lnTo>
                  <a:pt x="6498" y="255"/>
                </a:lnTo>
                <a:lnTo>
                  <a:pt x="6499" y="253"/>
                </a:lnTo>
                <a:lnTo>
                  <a:pt x="6500" y="253"/>
                </a:lnTo>
                <a:lnTo>
                  <a:pt x="6501" y="252"/>
                </a:lnTo>
                <a:lnTo>
                  <a:pt x="6502" y="253"/>
                </a:lnTo>
                <a:lnTo>
                  <a:pt x="6503" y="253"/>
                </a:lnTo>
                <a:lnTo>
                  <a:pt x="6504" y="253"/>
                </a:lnTo>
                <a:lnTo>
                  <a:pt x="6505" y="253"/>
                </a:lnTo>
                <a:lnTo>
                  <a:pt x="6506" y="254"/>
                </a:lnTo>
                <a:lnTo>
                  <a:pt x="6507" y="253"/>
                </a:lnTo>
                <a:lnTo>
                  <a:pt x="6508" y="253"/>
                </a:lnTo>
                <a:lnTo>
                  <a:pt x="6509" y="253"/>
                </a:lnTo>
                <a:lnTo>
                  <a:pt x="6509" y="253"/>
                </a:lnTo>
                <a:lnTo>
                  <a:pt x="6510" y="253"/>
                </a:lnTo>
                <a:lnTo>
                  <a:pt x="6511" y="253"/>
                </a:lnTo>
                <a:lnTo>
                  <a:pt x="6512" y="253"/>
                </a:lnTo>
                <a:lnTo>
                  <a:pt x="6513" y="253"/>
                </a:lnTo>
                <a:lnTo>
                  <a:pt x="6514" y="253"/>
                </a:lnTo>
                <a:lnTo>
                  <a:pt x="6515" y="254"/>
                </a:lnTo>
                <a:lnTo>
                  <a:pt x="6516" y="254"/>
                </a:lnTo>
                <a:lnTo>
                  <a:pt x="6517" y="254"/>
                </a:lnTo>
                <a:lnTo>
                  <a:pt x="6518" y="254"/>
                </a:lnTo>
                <a:lnTo>
                  <a:pt x="6519" y="254"/>
                </a:lnTo>
                <a:lnTo>
                  <a:pt x="6520" y="254"/>
                </a:lnTo>
                <a:lnTo>
                  <a:pt x="6521" y="254"/>
                </a:lnTo>
                <a:lnTo>
                  <a:pt x="6522" y="254"/>
                </a:lnTo>
                <a:lnTo>
                  <a:pt x="6523" y="254"/>
                </a:lnTo>
                <a:lnTo>
                  <a:pt x="6524" y="254"/>
                </a:lnTo>
                <a:lnTo>
                  <a:pt x="6525" y="253"/>
                </a:lnTo>
                <a:lnTo>
                  <a:pt x="6526" y="253"/>
                </a:lnTo>
                <a:lnTo>
                  <a:pt x="6527" y="253"/>
                </a:lnTo>
                <a:lnTo>
                  <a:pt x="6528" y="252"/>
                </a:lnTo>
                <a:lnTo>
                  <a:pt x="6529" y="252"/>
                </a:lnTo>
                <a:lnTo>
                  <a:pt x="6530" y="252"/>
                </a:lnTo>
                <a:lnTo>
                  <a:pt x="6531" y="251"/>
                </a:lnTo>
                <a:lnTo>
                  <a:pt x="6532" y="251"/>
                </a:lnTo>
                <a:lnTo>
                  <a:pt x="6533" y="251"/>
                </a:lnTo>
                <a:lnTo>
                  <a:pt x="6534" y="251"/>
                </a:lnTo>
                <a:lnTo>
                  <a:pt x="6535" y="251"/>
                </a:lnTo>
                <a:lnTo>
                  <a:pt x="6536" y="251"/>
                </a:lnTo>
                <a:lnTo>
                  <a:pt x="6537" y="250"/>
                </a:lnTo>
                <a:lnTo>
                  <a:pt x="6538" y="250"/>
                </a:lnTo>
                <a:lnTo>
                  <a:pt x="6539" y="250"/>
                </a:lnTo>
                <a:lnTo>
                  <a:pt x="6540" y="250"/>
                </a:lnTo>
                <a:lnTo>
                  <a:pt x="6540" y="250"/>
                </a:lnTo>
                <a:lnTo>
                  <a:pt x="6541" y="250"/>
                </a:lnTo>
                <a:lnTo>
                  <a:pt x="6542" y="250"/>
                </a:lnTo>
                <a:lnTo>
                  <a:pt x="6543" y="250"/>
                </a:lnTo>
                <a:lnTo>
                  <a:pt x="6544" y="250"/>
                </a:lnTo>
                <a:lnTo>
                  <a:pt x="6545" y="250"/>
                </a:lnTo>
                <a:lnTo>
                  <a:pt x="6546" y="250"/>
                </a:lnTo>
                <a:lnTo>
                  <a:pt x="6547" y="250"/>
                </a:lnTo>
                <a:lnTo>
                  <a:pt x="6548" y="250"/>
                </a:lnTo>
                <a:lnTo>
                  <a:pt x="6549" y="250"/>
                </a:lnTo>
                <a:lnTo>
                  <a:pt x="6550" y="250"/>
                </a:lnTo>
                <a:lnTo>
                  <a:pt x="6551" y="250"/>
                </a:lnTo>
                <a:lnTo>
                  <a:pt x="6552" y="250"/>
                </a:lnTo>
                <a:lnTo>
                  <a:pt x="6553" y="250"/>
                </a:lnTo>
                <a:lnTo>
                  <a:pt x="6554" y="249"/>
                </a:lnTo>
                <a:lnTo>
                  <a:pt x="6555" y="249"/>
                </a:lnTo>
                <a:lnTo>
                  <a:pt x="6556" y="242"/>
                </a:lnTo>
                <a:lnTo>
                  <a:pt x="6557" y="244"/>
                </a:lnTo>
                <a:lnTo>
                  <a:pt x="6558" y="246"/>
                </a:lnTo>
                <a:lnTo>
                  <a:pt x="6559" y="246"/>
                </a:lnTo>
                <a:lnTo>
                  <a:pt x="6560" y="246"/>
                </a:lnTo>
                <a:lnTo>
                  <a:pt x="6561" y="247"/>
                </a:lnTo>
                <a:lnTo>
                  <a:pt x="6562" y="247"/>
                </a:lnTo>
                <a:lnTo>
                  <a:pt x="6563" y="246"/>
                </a:lnTo>
                <a:lnTo>
                  <a:pt x="6564" y="246"/>
                </a:lnTo>
                <a:lnTo>
                  <a:pt x="6565" y="246"/>
                </a:lnTo>
                <a:lnTo>
                  <a:pt x="6566" y="246"/>
                </a:lnTo>
                <a:lnTo>
                  <a:pt x="6567" y="246"/>
                </a:lnTo>
                <a:lnTo>
                  <a:pt x="6568" y="246"/>
                </a:lnTo>
                <a:lnTo>
                  <a:pt x="6569" y="247"/>
                </a:lnTo>
                <a:lnTo>
                  <a:pt x="6570" y="247"/>
                </a:lnTo>
                <a:lnTo>
                  <a:pt x="6571" y="247"/>
                </a:lnTo>
                <a:lnTo>
                  <a:pt x="6572" y="247"/>
                </a:lnTo>
                <a:lnTo>
                  <a:pt x="6572" y="247"/>
                </a:lnTo>
                <a:lnTo>
                  <a:pt x="6573" y="247"/>
                </a:lnTo>
                <a:lnTo>
                  <a:pt x="6574" y="247"/>
                </a:lnTo>
                <a:lnTo>
                  <a:pt x="6575" y="247"/>
                </a:lnTo>
                <a:lnTo>
                  <a:pt x="6576" y="247"/>
                </a:lnTo>
                <a:lnTo>
                  <a:pt x="6577" y="247"/>
                </a:lnTo>
                <a:lnTo>
                  <a:pt x="6578" y="247"/>
                </a:lnTo>
                <a:lnTo>
                  <a:pt x="6579" y="247"/>
                </a:lnTo>
                <a:lnTo>
                  <a:pt x="6580" y="247"/>
                </a:lnTo>
                <a:lnTo>
                  <a:pt x="6581" y="247"/>
                </a:lnTo>
                <a:lnTo>
                  <a:pt x="6582" y="247"/>
                </a:lnTo>
                <a:lnTo>
                  <a:pt x="6583" y="247"/>
                </a:lnTo>
                <a:lnTo>
                  <a:pt x="6584" y="246"/>
                </a:lnTo>
                <a:lnTo>
                  <a:pt x="6585" y="246"/>
                </a:lnTo>
                <a:lnTo>
                  <a:pt x="6586" y="245"/>
                </a:lnTo>
                <a:lnTo>
                  <a:pt x="6587" y="245"/>
                </a:lnTo>
                <a:lnTo>
                  <a:pt x="6588" y="245"/>
                </a:lnTo>
                <a:lnTo>
                  <a:pt x="6589" y="244"/>
                </a:lnTo>
                <a:lnTo>
                  <a:pt x="6590" y="244"/>
                </a:lnTo>
                <a:lnTo>
                  <a:pt x="6591" y="244"/>
                </a:lnTo>
                <a:lnTo>
                  <a:pt x="6592" y="245"/>
                </a:lnTo>
                <a:lnTo>
                  <a:pt x="6593" y="245"/>
                </a:lnTo>
                <a:lnTo>
                  <a:pt x="6594" y="244"/>
                </a:lnTo>
                <a:lnTo>
                  <a:pt x="6595" y="244"/>
                </a:lnTo>
                <a:lnTo>
                  <a:pt x="6596" y="245"/>
                </a:lnTo>
                <a:lnTo>
                  <a:pt x="6597" y="245"/>
                </a:lnTo>
                <a:lnTo>
                  <a:pt x="6598" y="245"/>
                </a:lnTo>
                <a:lnTo>
                  <a:pt x="6599" y="245"/>
                </a:lnTo>
                <a:lnTo>
                  <a:pt x="6600" y="246"/>
                </a:lnTo>
                <a:lnTo>
                  <a:pt x="6601" y="244"/>
                </a:lnTo>
                <a:lnTo>
                  <a:pt x="6602" y="242"/>
                </a:lnTo>
                <a:lnTo>
                  <a:pt x="6603" y="241"/>
                </a:lnTo>
                <a:lnTo>
                  <a:pt x="6603" y="240"/>
                </a:lnTo>
                <a:lnTo>
                  <a:pt x="6604" y="240"/>
                </a:lnTo>
                <a:lnTo>
                  <a:pt x="6605" y="240"/>
                </a:lnTo>
                <a:lnTo>
                  <a:pt x="6606" y="240"/>
                </a:lnTo>
                <a:lnTo>
                  <a:pt x="6607" y="240"/>
                </a:lnTo>
                <a:lnTo>
                  <a:pt x="6608" y="240"/>
                </a:lnTo>
                <a:lnTo>
                  <a:pt x="6609" y="240"/>
                </a:lnTo>
                <a:lnTo>
                  <a:pt x="6610" y="240"/>
                </a:lnTo>
                <a:lnTo>
                  <a:pt x="6611" y="240"/>
                </a:lnTo>
                <a:lnTo>
                  <a:pt x="6612" y="240"/>
                </a:lnTo>
                <a:lnTo>
                  <a:pt x="6613" y="240"/>
                </a:lnTo>
                <a:lnTo>
                  <a:pt x="6614" y="240"/>
                </a:lnTo>
                <a:lnTo>
                  <a:pt x="6615" y="240"/>
                </a:lnTo>
                <a:lnTo>
                  <a:pt x="6616" y="240"/>
                </a:lnTo>
                <a:lnTo>
                  <a:pt x="6617" y="240"/>
                </a:lnTo>
                <a:lnTo>
                  <a:pt x="6618" y="240"/>
                </a:lnTo>
                <a:lnTo>
                  <a:pt x="6619" y="240"/>
                </a:lnTo>
                <a:lnTo>
                  <a:pt x="6620" y="240"/>
                </a:lnTo>
                <a:lnTo>
                  <a:pt x="6621" y="240"/>
                </a:lnTo>
                <a:lnTo>
                  <a:pt x="6622" y="239"/>
                </a:lnTo>
                <a:lnTo>
                  <a:pt x="6623" y="239"/>
                </a:lnTo>
                <a:lnTo>
                  <a:pt x="6624" y="239"/>
                </a:lnTo>
                <a:lnTo>
                  <a:pt x="6625" y="239"/>
                </a:lnTo>
                <a:lnTo>
                  <a:pt x="6626" y="238"/>
                </a:lnTo>
                <a:lnTo>
                  <a:pt x="6627" y="238"/>
                </a:lnTo>
                <a:lnTo>
                  <a:pt x="6628" y="238"/>
                </a:lnTo>
                <a:lnTo>
                  <a:pt x="6629" y="238"/>
                </a:lnTo>
                <a:lnTo>
                  <a:pt x="6630" y="237"/>
                </a:lnTo>
                <a:lnTo>
                  <a:pt x="6631" y="237"/>
                </a:lnTo>
                <a:lnTo>
                  <a:pt x="6632" y="237"/>
                </a:lnTo>
                <a:lnTo>
                  <a:pt x="6633" y="237"/>
                </a:lnTo>
                <a:lnTo>
                  <a:pt x="6634" y="236"/>
                </a:lnTo>
                <a:lnTo>
                  <a:pt x="6634" y="236"/>
                </a:lnTo>
                <a:lnTo>
                  <a:pt x="6635" y="236"/>
                </a:lnTo>
                <a:lnTo>
                  <a:pt x="6636" y="238"/>
                </a:lnTo>
                <a:lnTo>
                  <a:pt x="6637" y="239"/>
                </a:lnTo>
                <a:lnTo>
                  <a:pt x="6638" y="241"/>
                </a:lnTo>
                <a:lnTo>
                  <a:pt x="6639" y="242"/>
                </a:lnTo>
                <a:lnTo>
                  <a:pt x="6640" y="242"/>
                </a:lnTo>
                <a:lnTo>
                  <a:pt x="6641" y="242"/>
                </a:lnTo>
                <a:lnTo>
                  <a:pt x="6642" y="242"/>
                </a:lnTo>
                <a:lnTo>
                  <a:pt x="6643" y="242"/>
                </a:lnTo>
                <a:lnTo>
                  <a:pt x="6644" y="243"/>
                </a:lnTo>
                <a:lnTo>
                  <a:pt x="6645" y="243"/>
                </a:lnTo>
                <a:lnTo>
                  <a:pt x="6646" y="243"/>
                </a:lnTo>
                <a:lnTo>
                  <a:pt x="6647" y="243"/>
                </a:lnTo>
                <a:lnTo>
                  <a:pt x="6648" y="243"/>
                </a:lnTo>
                <a:lnTo>
                  <a:pt x="6649" y="243"/>
                </a:lnTo>
                <a:lnTo>
                  <a:pt x="6650" y="243"/>
                </a:lnTo>
                <a:lnTo>
                  <a:pt x="6651" y="243"/>
                </a:lnTo>
                <a:lnTo>
                  <a:pt x="6652" y="243"/>
                </a:lnTo>
                <a:lnTo>
                  <a:pt x="6653" y="243"/>
                </a:lnTo>
                <a:lnTo>
                  <a:pt x="6654" y="243"/>
                </a:lnTo>
                <a:lnTo>
                  <a:pt x="6655" y="243"/>
                </a:lnTo>
                <a:lnTo>
                  <a:pt x="6656" y="242"/>
                </a:lnTo>
                <a:lnTo>
                  <a:pt x="6657" y="237"/>
                </a:lnTo>
                <a:lnTo>
                  <a:pt x="6658" y="237"/>
                </a:lnTo>
                <a:lnTo>
                  <a:pt x="6659" y="239"/>
                </a:lnTo>
                <a:lnTo>
                  <a:pt x="6660" y="242"/>
                </a:lnTo>
                <a:lnTo>
                  <a:pt x="6661" y="243"/>
                </a:lnTo>
                <a:lnTo>
                  <a:pt x="6662" y="242"/>
                </a:lnTo>
                <a:lnTo>
                  <a:pt x="6663" y="243"/>
                </a:lnTo>
                <a:lnTo>
                  <a:pt x="6664" y="243"/>
                </a:lnTo>
                <a:lnTo>
                  <a:pt x="6665" y="243"/>
                </a:lnTo>
                <a:lnTo>
                  <a:pt x="6665" y="243"/>
                </a:lnTo>
                <a:lnTo>
                  <a:pt x="6666" y="242"/>
                </a:lnTo>
                <a:lnTo>
                  <a:pt x="6667" y="242"/>
                </a:lnTo>
                <a:lnTo>
                  <a:pt x="6668" y="241"/>
                </a:lnTo>
                <a:lnTo>
                  <a:pt x="6669" y="241"/>
                </a:lnTo>
                <a:lnTo>
                  <a:pt x="6670" y="241"/>
                </a:lnTo>
                <a:lnTo>
                  <a:pt x="6671" y="241"/>
                </a:lnTo>
                <a:lnTo>
                  <a:pt x="6672" y="241"/>
                </a:lnTo>
                <a:lnTo>
                  <a:pt x="6673" y="241"/>
                </a:lnTo>
                <a:lnTo>
                  <a:pt x="6674" y="241"/>
                </a:lnTo>
                <a:lnTo>
                  <a:pt x="6675" y="240"/>
                </a:lnTo>
                <a:lnTo>
                  <a:pt x="6676" y="241"/>
                </a:lnTo>
                <a:lnTo>
                  <a:pt x="6677" y="240"/>
                </a:lnTo>
                <a:lnTo>
                  <a:pt x="6678" y="240"/>
                </a:lnTo>
                <a:lnTo>
                  <a:pt x="6679" y="240"/>
                </a:lnTo>
                <a:lnTo>
                  <a:pt x="6680" y="240"/>
                </a:lnTo>
                <a:lnTo>
                  <a:pt x="6681" y="240"/>
                </a:lnTo>
                <a:lnTo>
                  <a:pt x="6682" y="240"/>
                </a:lnTo>
                <a:lnTo>
                  <a:pt x="6683" y="240"/>
                </a:lnTo>
                <a:lnTo>
                  <a:pt x="6684" y="241"/>
                </a:lnTo>
                <a:lnTo>
                  <a:pt x="6685" y="240"/>
                </a:lnTo>
                <a:lnTo>
                  <a:pt x="6686" y="240"/>
                </a:lnTo>
                <a:lnTo>
                  <a:pt x="6687" y="240"/>
                </a:lnTo>
                <a:lnTo>
                  <a:pt x="6688" y="240"/>
                </a:lnTo>
                <a:lnTo>
                  <a:pt x="6689" y="240"/>
                </a:lnTo>
                <a:lnTo>
                  <a:pt x="6690" y="240"/>
                </a:lnTo>
                <a:lnTo>
                  <a:pt x="6691" y="240"/>
                </a:lnTo>
                <a:lnTo>
                  <a:pt x="6692" y="240"/>
                </a:lnTo>
                <a:lnTo>
                  <a:pt x="6693" y="240"/>
                </a:lnTo>
                <a:lnTo>
                  <a:pt x="6694" y="240"/>
                </a:lnTo>
                <a:lnTo>
                  <a:pt x="6695" y="240"/>
                </a:lnTo>
                <a:lnTo>
                  <a:pt x="6696" y="240"/>
                </a:lnTo>
                <a:lnTo>
                  <a:pt x="6696" y="240"/>
                </a:lnTo>
                <a:lnTo>
                  <a:pt x="6697" y="240"/>
                </a:lnTo>
                <a:lnTo>
                  <a:pt x="6698" y="240"/>
                </a:lnTo>
                <a:lnTo>
                  <a:pt x="6699" y="240"/>
                </a:lnTo>
                <a:lnTo>
                  <a:pt x="6700" y="240"/>
                </a:lnTo>
                <a:lnTo>
                  <a:pt x="6701" y="242"/>
                </a:lnTo>
                <a:lnTo>
                  <a:pt x="6702" y="242"/>
                </a:lnTo>
                <a:lnTo>
                  <a:pt x="6703" y="239"/>
                </a:lnTo>
                <a:lnTo>
                  <a:pt x="6704" y="239"/>
                </a:lnTo>
                <a:lnTo>
                  <a:pt x="6705" y="238"/>
                </a:lnTo>
                <a:lnTo>
                  <a:pt x="6706" y="238"/>
                </a:lnTo>
                <a:lnTo>
                  <a:pt x="6707" y="240"/>
                </a:lnTo>
                <a:lnTo>
                  <a:pt x="6708" y="239"/>
                </a:lnTo>
                <a:lnTo>
                  <a:pt x="6709" y="239"/>
                </a:lnTo>
                <a:lnTo>
                  <a:pt x="6710" y="239"/>
                </a:lnTo>
                <a:lnTo>
                  <a:pt x="6711" y="239"/>
                </a:lnTo>
                <a:lnTo>
                  <a:pt x="6712" y="240"/>
                </a:lnTo>
                <a:lnTo>
                  <a:pt x="6713" y="240"/>
                </a:lnTo>
                <a:lnTo>
                  <a:pt x="6714" y="240"/>
                </a:lnTo>
                <a:lnTo>
                  <a:pt x="6715" y="240"/>
                </a:lnTo>
                <a:lnTo>
                  <a:pt x="6716" y="240"/>
                </a:lnTo>
                <a:lnTo>
                  <a:pt x="6717" y="240"/>
                </a:lnTo>
                <a:lnTo>
                  <a:pt x="6718" y="240"/>
                </a:lnTo>
                <a:lnTo>
                  <a:pt x="6719" y="240"/>
                </a:lnTo>
                <a:lnTo>
                  <a:pt x="6720" y="240"/>
                </a:lnTo>
                <a:lnTo>
                  <a:pt x="6721" y="240"/>
                </a:lnTo>
                <a:lnTo>
                  <a:pt x="6722" y="240"/>
                </a:lnTo>
                <a:lnTo>
                  <a:pt x="6723" y="240"/>
                </a:lnTo>
                <a:lnTo>
                  <a:pt x="6724" y="240"/>
                </a:lnTo>
                <a:lnTo>
                  <a:pt x="6725" y="240"/>
                </a:lnTo>
                <a:lnTo>
                  <a:pt x="6726" y="240"/>
                </a:lnTo>
                <a:lnTo>
                  <a:pt x="6727" y="240"/>
                </a:lnTo>
                <a:lnTo>
                  <a:pt x="6728" y="240"/>
                </a:lnTo>
                <a:lnTo>
                  <a:pt x="6729" y="239"/>
                </a:lnTo>
                <a:lnTo>
                  <a:pt x="6730" y="239"/>
                </a:lnTo>
                <a:lnTo>
                  <a:pt x="6731" y="239"/>
                </a:lnTo>
                <a:lnTo>
                  <a:pt x="6732" y="239"/>
                </a:lnTo>
                <a:lnTo>
                  <a:pt x="6733" y="239"/>
                </a:lnTo>
                <a:lnTo>
                  <a:pt x="6734" y="238"/>
                </a:lnTo>
                <a:lnTo>
                  <a:pt x="6735" y="238"/>
                </a:lnTo>
                <a:lnTo>
                  <a:pt x="6735" y="237"/>
                </a:lnTo>
                <a:lnTo>
                  <a:pt x="6736" y="237"/>
                </a:lnTo>
                <a:lnTo>
                  <a:pt x="6737" y="237"/>
                </a:lnTo>
                <a:lnTo>
                  <a:pt x="6738" y="236"/>
                </a:lnTo>
                <a:lnTo>
                  <a:pt x="6739" y="236"/>
                </a:lnTo>
                <a:lnTo>
                  <a:pt x="6740" y="237"/>
                </a:lnTo>
                <a:lnTo>
                  <a:pt x="6741" y="237"/>
                </a:lnTo>
                <a:lnTo>
                  <a:pt x="6742" y="237"/>
                </a:lnTo>
                <a:lnTo>
                  <a:pt x="6743" y="237"/>
                </a:lnTo>
                <a:lnTo>
                  <a:pt x="6744" y="237"/>
                </a:lnTo>
                <a:lnTo>
                  <a:pt x="6745" y="237"/>
                </a:lnTo>
                <a:lnTo>
                  <a:pt x="6746" y="237"/>
                </a:lnTo>
                <a:lnTo>
                  <a:pt x="6747" y="237"/>
                </a:lnTo>
                <a:lnTo>
                  <a:pt x="6748" y="237"/>
                </a:lnTo>
                <a:lnTo>
                  <a:pt x="6749" y="237"/>
                </a:lnTo>
                <a:lnTo>
                  <a:pt x="6750" y="237"/>
                </a:lnTo>
                <a:lnTo>
                  <a:pt x="6751" y="237"/>
                </a:lnTo>
                <a:lnTo>
                  <a:pt x="6752" y="237"/>
                </a:lnTo>
                <a:lnTo>
                  <a:pt x="6753" y="237"/>
                </a:lnTo>
                <a:lnTo>
                  <a:pt x="6754" y="237"/>
                </a:lnTo>
                <a:lnTo>
                  <a:pt x="6755" y="237"/>
                </a:lnTo>
                <a:lnTo>
                  <a:pt x="6756" y="237"/>
                </a:lnTo>
                <a:lnTo>
                  <a:pt x="6757" y="238"/>
                </a:lnTo>
                <a:lnTo>
                  <a:pt x="6758" y="238"/>
                </a:lnTo>
                <a:lnTo>
                  <a:pt x="6759" y="238"/>
                </a:lnTo>
                <a:lnTo>
                  <a:pt x="6760" y="239"/>
                </a:lnTo>
                <a:lnTo>
                  <a:pt x="6761" y="238"/>
                </a:lnTo>
                <a:lnTo>
                  <a:pt x="6762" y="240"/>
                </a:lnTo>
                <a:lnTo>
                  <a:pt x="6763" y="243"/>
                </a:lnTo>
                <a:lnTo>
                  <a:pt x="6764" y="245"/>
                </a:lnTo>
                <a:lnTo>
                  <a:pt x="6765" y="245"/>
                </a:lnTo>
                <a:lnTo>
                  <a:pt x="6766" y="246"/>
                </a:lnTo>
                <a:lnTo>
                  <a:pt x="6766" y="246"/>
                </a:lnTo>
                <a:lnTo>
                  <a:pt x="6767" y="246"/>
                </a:lnTo>
                <a:lnTo>
                  <a:pt x="6768" y="246"/>
                </a:lnTo>
                <a:lnTo>
                  <a:pt x="6769" y="246"/>
                </a:lnTo>
                <a:lnTo>
                  <a:pt x="6770" y="246"/>
                </a:lnTo>
                <a:lnTo>
                  <a:pt x="6771" y="246"/>
                </a:lnTo>
                <a:lnTo>
                  <a:pt x="6772" y="246"/>
                </a:lnTo>
                <a:lnTo>
                  <a:pt x="6773" y="246"/>
                </a:lnTo>
                <a:lnTo>
                  <a:pt x="6774" y="246"/>
                </a:lnTo>
                <a:lnTo>
                  <a:pt x="6775" y="246"/>
                </a:lnTo>
                <a:lnTo>
                  <a:pt x="6776" y="246"/>
                </a:lnTo>
                <a:lnTo>
                  <a:pt x="6777" y="246"/>
                </a:lnTo>
                <a:lnTo>
                  <a:pt x="6778" y="246"/>
                </a:lnTo>
                <a:lnTo>
                  <a:pt x="6779" y="246"/>
                </a:lnTo>
                <a:lnTo>
                  <a:pt x="6780" y="247"/>
                </a:lnTo>
                <a:lnTo>
                  <a:pt x="6781" y="247"/>
                </a:lnTo>
                <a:lnTo>
                  <a:pt x="6782" y="247"/>
                </a:lnTo>
                <a:lnTo>
                  <a:pt x="6783" y="247"/>
                </a:lnTo>
                <a:lnTo>
                  <a:pt x="6784" y="247"/>
                </a:lnTo>
                <a:lnTo>
                  <a:pt x="6785" y="247"/>
                </a:lnTo>
                <a:lnTo>
                  <a:pt x="6786" y="248"/>
                </a:lnTo>
                <a:lnTo>
                  <a:pt x="6787" y="248"/>
                </a:lnTo>
                <a:lnTo>
                  <a:pt x="6788" y="248"/>
                </a:lnTo>
                <a:lnTo>
                  <a:pt x="6789" y="248"/>
                </a:lnTo>
                <a:lnTo>
                  <a:pt x="6790" y="248"/>
                </a:lnTo>
                <a:lnTo>
                  <a:pt x="6791" y="249"/>
                </a:lnTo>
                <a:lnTo>
                  <a:pt x="6792" y="248"/>
                </a:lnTo>
                <a:lnTo>
                  <a:pt x="6793" y="249"/>
                </a:lnTo>
                <a:lnTo>
                  <a:pt x="6794" y="249"/>
                </a:lnTo>
                <a:lnTo>
                  <a:pt x="6795" y="250"/>
                </a:lnTo>
                <a:lnTo>
                  <a:pt x="6796" y="250"/>
                </a:lnTo>
                <a:lnTo>
                  <a:pt x="6797" y="250"/>
                </a:lnTo>
                <a:lnTo>
                  <a:pt x="6798" y="250"/>
                </a:lnTo>
                <a:lnTo>
                  <a:pt x="6798" y="250"/>
                </a:lnTo>
                <a:lnTo>
                  <a:pt x="6799" y="251"/>
                </a:lnTo>
                <a:lnTo>
                  <a:pt x="6800" y="251"/>
                </a:lnTo>
                <a:lnTo>
                  <a:pt x="6801" y="251"/>
                </a:lnTo>
                <a:lnTo>
                  <a:pt x="6802" y="250"/>
                </a:lnTo>
                <a:lnTo>
                  <a:pt x="6803" y="250"/>
                </a:lnTo>
                <a:lnTo>
                  <a:pt x="6804" y="249"/>
                </a:lnTo>
                <a:lnTo>
                  <a:pt x="6805" y="247"/>
                </a:lnTo>
                <a:lnTo>
                  <a:pt x="6806" y="246"/>
                </a:lnTo>
                <a:lnTo>
                  <a:pt x="6807" y="244"/>
                </a:lnTo>
                <a:lnTo>
                  <a:pt x="6808" y="244"/>
                </a:lnTo>
                <a:lnTo>
                  <a:pt x="6809" y="243"/>
                </a:lnTo>
                <a:lnTo>
                  <a:pt x="6810" y="243"/>
                </a:lnTo>
                <a:lnTo>
                  <a:pt x="6811" y="243"/>
                </a:lnTo>
                <a:lnTo>
                  <a:pt x="6812" y="243"/>
                </a:lnTo>
                <a:lnTo>
                  <a:pt x="6813" y="243"/>
                </a:lnTo>
                <a:lnTo>
                  <a:pt x="6814" y="243"/>
                </a:lnTo>
                <a:lnTo>
                  <a:pt x="6815" y="242"/>
                </a:lnTo>
                <a:lnTo>
                  <a:pt x="6816" y="242"/>
                </a:lnTo>
                <a:lnTo>
                  <a:pt x="6817" y="242"/>
                </a:lnTo>
                <a:lnTo>
                  <a:pt x="6818" y="242"/>
                </a:lnTo>
                <a:lnTo>
                  <a:pt x="6819" y="242"/>
                </a:lnTo>
                <a:lnTo>
                  <a:pt x="6820" y="242"/>
                </a:lnTo>
                <a:lnTo>
                  <a:pt x="6821" y="243"/>
                </a:lnTo>
                <a:lnTo>
                  <a:pt x="6822" y="243"/>
                </a:lnTo>
                <a:lnTo>
                  <a:pt x="6823" y="242"/>
                </a:lnTo>
                <a:lnTo>
                  <a:pt x="6824" y="242"/>
                </a:lnTo>
                <a:lnTo>
                  <a:pt x="6825" y="242"/>
                </a:lnTo>
                <a:lnTo>
                  <a:pt x="6826" y="242"/>
                </a:lnTo>
                <a:lnTo>
                  <a:pt x="6827" y="242"/>
                </a:lnTo>
                <a:lnTo>
                  <a:pt x="6828" y="242"/>
                </a:lnTo>
                <a:lnTo>
                  <a:pt x="6829" y="242"/>
                </a:lnTo>
                <a:lnTo>
                  <a:pt x="6829" y="242"/>
                </a:lnTo>
                <a:lnTo>
                  <a:pt x="6830" y="242"/>
                </a:lnTo>
                <a:lnTo>
                  <a:pt x="6831" y="242"/>
                </a:lnTo>
                <a:lnTo>
                  <a:pt x="6832" y="241"/>
                </a:lnTo>
                <a:lnTo>
                  <a:pt x="6833" y="241"/>
                </a:lnTo>
                <a:lnTo>
                  <a:pt x="6834" y="241"/>
                </a:lnTo>
                <a:lnTo>
                  <a:pt x="6835" y="241"/>
                </a:lnTo>
                <a:lnTo>
                  <a:pt x="6836" y="240"/>
                </a:lnTo>
                <a:lnTo>
                  <a:pt x="6837" y="240"/>
                </a:lnTo>
                <a:lnTo>
                  <a:pt x="6838" y="240"/>
                </a:lnTo>
                <a:lnTo>
                  <a:pt x="6839" y="240"/>
                </a:lnTo>
                <a:lnTo>
                  <a:pt x="6840" y="240"/>
                </a:lnTo>
                <a:lnTo>
                  <a:pt x="6841" y="240"/>
                </a:lnTo>
                <a:lnTo>
                  <a:pt x="6842" y="240"/>
                </a:lnTo>
                <a:lnTo>
                  <a:pt x="6843" y="240"/>
                </a:lnTo>
                <a:lnTo>
                  <a:pt x="6844" y="240"/>
                </a:lnTo>
                <a:lnTo>
                  <a:pt x="6845" y="240"/>
                </a:lnTo>
                <a:lnTo>
                  <a:pt x="6846" y="240"/>
                </a:lnTo>
                <a:lnTo>
                  <a:pt x="6847" y="240"/>
                </a:lnTo>
                <a:lnTo>
                  <a:pt x="6848" y="240"/>
                </a:lnTo>
                <a:lnTo>
                  <a:pt x="6849" y="240"/>
                </a:lnTo>
                <a:lnTo>
                  <a:pt x="6850" y="240"/>
                </a:lnTo>
                <a:lnTo>
                  <a:pt x="6851" y="240"/>
                </a:lnTo>
                <a:lnTo>
                  <a:pt x="6852" y="240"/>
                </a:lnTo>
                <a:lnTo>
                  <a:pt x="6853" y="240"/>
                </a:lnTo>
                <a:lnTo>
                  <a:pt x="6854" y="240"/>
                </a:lnTo>
                <a:lnTo>
                  <a:pt x="6855" y="240"/>
                </a:lnTo>
                <a:lnTo>
                  <a:pt x="6856" y="240"/>
                </a:lnTo>
                <a:lnTo>
                  <a:pt x="6857" y="240"/>
                </a:lnTo>
                <a:lnTo>
                  <a:pt x="6858" y="240"/>
                </a:lnTo>
                <a:lnTo>
                  <a:pt x="6859" y="240"/>
                </a:lnTo>
                <a:lnTo>
                  <a:pt x="6860" y="241"/>
                </a:lnTo>
                <a:lnTo>
                  <a:pt x="6860" y="241"/>
                </a:lnTo>
                <a:lnTo>
                  <a:pt x="6861" y="241"/>
                </a:lnTo>
                <a:lnTo>
                  <a:pt x="6862" y="241"/>
                </a:lnTo>
                <a:lnTo>
                  <a:pt x="6863" y="242"/>
                </a:lnTo>
                <a:lnTo>
                  <a:pt x="6864" y="245"/>
                </a:lnTo>
                <a:lnTo>
                  <a:pt x="6865" y="246"/>
                </a:lnTo>
                <a:lnTo>
                  <a:pt x="6866" y="244"/>
                </a:lnTo>
                <a:lnTo>
                  <a:pt x="6867" y="245"/>
                </a:lnTo>
                <a:lnTo>
                  <a:pt x="6868" y="243"/>
                </a:lnTo>
                <a:lnTo>
                  <a:pt x="6869" y="240"/>
                </a:lnTo>
                <a:lnTo>
                  <a:pt x="6870" y="240"/>
                </a:lnTo>
                <a:lnTo>
                  <a:pt x="6871" y="240"/>
                </a:lnTo>
                <a:lnTo>
                  <a:pt x="6872" y="240"/>
                </a:lnTo>
                <a:lnTo>
                  <a:pt x="6873" y="241"/>
                </a:lnTo>
                <a:lnTo>
                  <a:pt x="6874" y="241"/>
                </a:lnTo>
                <a:lnTo>
                  <a:pt x="6875" y="241"/>
                </a:lnTo>
                <a:lnTo>
                  <a:pt x="6876" y="241"/>
                </a:lnTo>
                <a:lnTo>
                  <a:pt x="6877" y="241"/>
                </a:lnTo>
                <a:lnTo>
                  <a:pt x="6878" y="241"/>
                </a:lnTo>
                <a:lnTo>
                  <a:pt x="6879" y="241"/>
                </a:lnTo>
                <a:lnTo>
                  <a:pt x="6880" y="241"/>
                </a:lnTo>
                <a:lnTo>
                  <a:pt x="6881" y="241"/>
                </a:lnTo>
                <a:lnTo>
                  <a:pt x="6882" y="241"/>
                </a:lnTo>
                <a:lnTo>
                  <a:pt x="6883" y="241"/>
                </a:lnTo>
                <a:lnTo>
                  <a:pt x="6884" y="241"/>
                </a:lnTo>
                <a:lnTo>
                  <a:pt x="6885" y="241"/>
                </a:lnTo>
                <a:lnTo>
                  <a:pt x="6886" y="241"/>
                </a:lnTo>
                <a:lnTo>
                  <a:pt x="6887" y="241"/>
                </a:lnTo>
                <a:lnTo>
                  <a:pt x="6888" y="241"/>
                </a:lnTo>
                <a:lnTo>
                  <a:pt x="6889" y="241"/>
                </a:lnTo>
                <a:lnTo>
                  <a:pt x="6890" y="242"/>
                </a:lnTo>
                <a:lnTo>
                  <a:pt x="6891" y="242"/>
                </a:lnTo>
                <a:lnTo>
                  <a:pt x="6891" y="242"/>
                </a:lnTo>
                <a:lnTo>
                  <a:pt x="6892" y="242"/>
                </a:lnTo>
                <a:lnTo>
                  <a:pt x="6893" y="242"/>
                </a:lnTo>
                <a:lnTo>
                  <a:pt x="6894" y="242"/>
                </a:lnTo>
                <a:lnTo>
                  <a:pt x="6895" y="242"/>
                </a:lnTo>
                <a:lnTo>
                  <a:pt x="6896" y="243"/>
                </a:lnTo>
                <a:lnTo>
                  <a:pt x="6897" y="243"/>
                </a:lnTo>
                <a:lnTo>
                  <a:pt x="6898" y="243"/>
                </a:lnTo>
                <a:lnTo>
                  <a:pt x="6899" y="243"/>
                </a:lnTo>
                <a:lnTo>
                  <a:pt x="6900" y="243"/>
                </a:lnTo>
                <a:lnTo>
                  <a:pt x="6901" y="243"/>
                </a:lnTo>
                <a:lnTo>
                  <a:pt x="6902" y="243"/>
                </a:lnTo>
                <a:lnTo>
                  <a:pt x="6903" y="243"/>
                </a:lnTo>
                <a:lnTo>
                  <a:pt x="6904" y="243"/>
                </a:lnTo>
                <a:lnTo>
                  <a:pt x="6905" y="243"/>
                </a:lnTo>
                <a:lnTo>
                  <a:pt x="6906" y="244"/>
                </a:lnTo>
                <a:lnTo>
                  <a:pt x="6907" y="243"/>
                </a:lnTo>
                <a:lnTo>
                  <a:pt x="6908" y="240"/>
                </a:lnTo>
                <a:lnTo>
                  <a:pt x="6909" y="238"/>
                </a:lnTo>
                <a:lnTo>
                  <a:pt x="6910" y="237"/>
                </a:lnTo>
                <a:lnTo>
                  <a:pt x="6911" y="239"/>
                </a:lnTo>
                <a:lnTo>
                  <a:pt x="6912" y="242"/>
                </a:lnTo>
                <a:lnTo>
                  <a:pt x="6913" y="242"/>
                </a:lnTo>
                <a:lnTo>
                  <a:pt x="6914" y="242"/>
                </a:lnTo>
                <a:lnTo>
                  <a:pt x="6915" y="242"/>
                </a:lnTo>
                <a:lnTo>
                  <a:pt x="6916" y="242"/>
                </a:lnTo>
                <a:lnTo>
                  <a:pt x="6917" y="241"/>
                </a:lnTo>
                <a:lnTo>
                  <a:pt x="6918" y="242"/>
                </a:lnTo>
                <a:lnTo>
                  <a:pt x="6919" y="242"/>
                </a:lnTo>
                <a:lnTo>
                  <a:pt x="6920" y="242"/>
                </a:lnTo>
                <a:lnTo>
                  <a:pt x="6921" y="242"/>
                </a:lnTo>
                <a:lnTo>
                  <a:pt x="6922" y="242"/>
                </a:lnTo>
                <a:lnTo>
                  <a:pt x="6922" y="242"/>
                </a:lnTo>
                <a:lnTo>
                  <a:pt x="6923" y="242"/>
                </a:lnTo>
                <a:lnTo>
                  <a:pt x="6924" y="243"/>
                </a:lnTo>
                <a:lnTo>
                  <a:pt x="6925" y="243"/>
                </a:lnTo>
                <a:lnTo>
                  <a:pt x="6926" y="243"/>
                </a:lnTo>
                <a:lnTo>
                  <a:pt x="6927" y="243"/>
                </a:lnTo>
                <a:lnTo>
                  <a:pt x="6928" y="244"/>
                </a:lnTo>
                <a:lnTo>
                  <a:pt x="6929" y="244"/>
                </a:lnTo>
                <a:lnTo>
                  <a:pt x="6930" y="243"/>
                </a:lnTo>
                <a:lnTo>
                  <a:pt x="6931" y="244"/>
                </a:lnTo>
                <a:lnTo>
                  <a:pt x="6932" y="244"/>
                </a:lnTo>
                <a:lnTo>
                  <a:pt x="6933" y="244"/>
                </a:lnTo>
                <a:lnTo>
                  <a:pt x="6934" y="244"/>
                </a:lnTo>
                <a:lnTo>
                  <a:pt x="6935" y="244"/>
                </a:lnTo>
                <a:lnTo>
                  <a:pt x="6936" y="244"/>
                </a:lnTo>
                <a:lnTo>
                  <a:pt x="6937" y="244"/>
                </a:lnTo>
                <a:lnTo>
                  <a:pt x="6938" y="244"/>
                </a:lnTo>
                <a:lnTo>
                  <a:pt x="6939" y="244"/>
                </a:lnTo>
                <a:lnTo>
                  <a:pt x="6940" y="244"/>
                </a:lnTo>
                <a:lnTo>
                  <a:pt x="6941" y="243"/>
                </a:lnTo>
                <a:lnTo>
                  <a:pt x="6942" y="243"/>
                </a:lnTo>
                <a:lnTo>
                  <a:pt x="6943" y="243"/>
                </a:lnTo>
                <a:lnTo>
                  <a:pt x="6944" y="243"/>
                </a:lnTo>
                <a:lnTo>
                  <a:pt x="6945" y="243"/>
                </a:lnTo>
                <a:lnTo>
                  <a:pt x="6946" y="243"/>
                </a:lnTo>
                <a:lnTo>
                  <a:pt x="6947" y="243"/>
                </a:lnTo>
                <a:lnTo>
                  <a:pt x="6948" y="244"/>
                </a:lnTo>
                <a:lnTo>
                  <a:pt x="6949" y="244"/>
                </a:lnTo>
                <a:lnTo>
                  <a:pt x="6950" y="244"/>
                </a:lnTo>
                <a:lnTo>
                  <a:pt x="6951" y="244"/>
                </a:lnTo>
                <a:lnTo>
                  <a:pt x="6952" y="244"/>
                </a:lnTo>
                <a:lnTo>
                  <a:pt x="6953" y="244"/>
                </a:lnTo>
                <a:lnTo>
                  <a:pt x="6953" y="244"/>
                </a:lnTo>
                <a:lnTo>
                  <a:pt x="6954" y="244"/>
                </a:lnTo>
                <a:lnTo>
                  <a:pt x="6955" y="244"/>
                </a:lnTo>
                <a:lnTo>
                  <a:pt x="6956" y="244"/>
                </a:lnTo>
                <a:lnTo>
                  <a:pt x="6957" y="244"/>
                </a:lnTo>
                <a:lnTo>
                  <a:pt x="6958" y="244"/>
                </a:lnTo>
                <a:lnTo>
                  <a:pt x="6959" y="244"/>
                </a:lnTo>
                <a:lnTo>
                  <a:pt x="6960" y="244"/>
                </a:lnTo>
                <a:lnTo>
                  <a:pt x="6961" y="244"/>
                </a:lnTo>
                <a:lnTo>
                  <a:pt x="6962" y="244"/>
                </a:lnTo>
                <a:lnTo>
                  <a:pt x="6963" y="244"/>
                </a:lnTo>
                <a:lnTo>
                  <a:pt x="6964" y="244"/>
                </a:lnTo>
                <a:lnTo>
                  <a:pt x="6965" y="245"/>
                </a:lnTo>
                <a:lnTo>
                  <a:pt x="6966" y="247"/>
                </a:lnTo>
                <a:lnTo>
                  <a:pt x="6967" y="248"/>
                </a:lnTo>
                <a:lnTo>
                  <a:pt x="6968" y="247"/>
                </a:lnTo>
                <a:lnTo>
                  <a:pt x="6969" y="247"/>
                </a:lnTo>
                <a:lnTo>
                  <a:pt x="6970" y="245"/>
                </a:lnTo>
                <a:lnTo>
                  <a:pt x="6971" y="244"/>
                </a:lnTo>
                <a:lnTo>
                  <a:pt x="6972" y="244"/>
                </a:lnTo>
                <a:lnTo>
                  <a:pt x="6973" y="244"/>
                </a:lnTo>
                <a:lnTo>
                  <a:pt x="6974" y="244"/>
                </a:lnTo>
                <a:lnTo>
                  <a:pt x="6975" y="244"/>
                </a:lnTo>
                <a:lnTo>
                  <a:pt x="6976" y="244"/>
                </a:lnTo>
                <a:lnTo>
                  <a:pt x="6977" y="244"/>
                </a:lnTo>
                <a:lnTo>
                  <a:pt x="6978" y="244"/>
                </a:lnTo>
                <a:lnTo>
                  <a:pt x="6979" y="244"/>
                </a:lnTo>
                <a:lnTo>
                  <a:pt x="6980" y="244"/>
                </a:lnTo>
                <a:lnTo>
                  <a:pt x="6981" y="245"/>
                </a:lnTo>
                <a:lnTo>
                  <a:pt x="6982" y="244"/>
                </a:lnTo>
                <a:lnTo>
                  <a:pt x="6983" y="244"/>
                </a:lnTo>
                <a:lnTo>
                  <a:pt x="6984" y="244"/>
                </a:lnTo>
                <a:lnTo>
                  <a:pt x="6984" y="244"/>
                </a:lnTo>
                <a:lnTo>
                  <a:pt x="6985" y="244"/>
                </a:lnTo>
                <a:lnTo>
                  <a:pt x="6986" y="244"/>
                </a:lnTo>
                <a:lnTo>
                  <a:pt x="6987" y="244"/>
                </a:lnTo>
                <a:lnTo>
                  <a:pt x="6988" y="244"/>
                </a:lnTo>
                <a:lnTo>
                  <a:pt x="6989" y="244"/>
                </a:lnTo>
                <a:lnTo>
                  <a:pt x="6990" y="244"/>
                </a:lnTo>
                <a:lnTo>
                  <a:pt x="6991" y="244"/>
                </a:lnTo>
                <a:lnTo>
                  <a:pt x="6992" y="244"/>
                </a:lnTo>
                <a:lnTo>
                  <a:pt x="6993" y="244"/>
                </a:lnTo>
                <a:lnTo>
                  <a:pt x="6994" y="245"/>
                </a:lnTo>
                <a:lnTo>
                  <a:pt x="6995" y="245"/>
                </a:lnTo>
                <a:lnTo>
                  <a:pt x="6996" y="245"/>
                </a:lnTo>
                <a:lnTo>
                  <a:pt x="6997" y="245"/>
                </a:lnTo>
                <a:lnTo>
                  <a:pt x="6998" y="245"/>
                </a:lnTo>
                <a:lnTo>
                  <a:pt x="6999" y="245"/>
                </a:lnTo>
                <a:lnTo>
                  <a:pt x="7000" y="246"/>
                </a:lnTo>
                <a:lnTo>
                  <a:pt x="7001" y="246"/>
                </a:lnTo>
                <a:lnTo>
                  <a:pt x="7002" y="245"/>
                </a:lnTo>
                <a:lnTo>
                  <a:pt x="7003" y="245"/>
                </a:lnTo>
                <a:lnTo>
                  <a:pt x="7004" y="245"/>
                </a:lnTo>
                <a:lnTo>
                  <a:pt x="7005" y="245"/>
                </a:lnTo>
                <a:lnTo>
                  <a:pt x="7006" y="245"/>
                </a:lnTo>
                <a:lnTo>
                  <a:pt x="7007" y="244"/>
                </a:lnTo>
                <a:lnTo>
                  <a:pt x="7008" y="244"/>
                </a:lnTo>
                <a:lnTo>
                  <a:pt x="7009" y="243"/>
                </a:lnTo>
                <a:lnTo>
                  <a:pt x="7010" y="240"/>
                </a:lnTo>
                <a:lnTo>
                  <a:pt x="7011" y="241"/>
                </a:lnTo>
                <a:lnTo>
                  <a:pt x="7012" y="240"/>
                </a:lnTo>
                <a:lnTo>
                  <a:pt x="7013" y="241"/>
                </a:lnTo>
                <a:lnTo>
                  <a:pt x="7014" y="242"/>
                </a:lnTo>
                <a:lnTo>
                  <a:pt x="7015" y="243"/>
                </a:lnTo>
                <a:lnTo>
                  <a:pt x="7015" y="244"/>
                </a:lnTo>
                <a:lnTo>
                  <a:pt x="7016" y="244"/>
                </a:lnTo>
                <a:lnTo>
                  <a:pt x="7017" y="244"/>
                </a:lnTo>
                <a:lnTo>
                  <a:pt x="7018" y="243"/>
                </a:lnTo>
                <a:lnTo>
                  <a:pt x="7019" y="244"/>
                </a:lnTo>
                <a:lnTo>
                  <a:pt x="7020" y="243"/>
                </a:lnTo>
                <a:lnTo>
                  <a:pt x="7021" y="243"/>
                </a:lnTo>
                <a:lnTo>
                  <a:pt x="7022" y="243"/>
                </a:lnTo>
                <a:lnTo>
                  <a:pt x="7023" y="243"/>
                </a:lnTo>
                <a:lnTo>
                  <a:pt x="7024" y="243"/>
                </a:lnTo>
                <a:lnTo>
                  <a:pt x="7025" y="243"/>
                </a:lnTo>
                <a:lnTo>
                  <a:pt x="7026" y="243"/>
                </a:lnTo>
                <a:lnTo>
                  <a:pt x="7027" y="243"/>
                </a:lnTo>
                <a:lnTo>
                  <a:pt x="7028" y="243"/>
                </a:lnTo>
                <a:lnTo>
                  <a:pt x="7029" y="243"/>
                </a:lnTo>
                <a:lnTo>
                  <a:pt x="7030" y="243"/>
                </a:lnTo>
                <a:lnTo>
                  <a:pt x="7031" y="243"/>
                </a:lnTo>
                <a:lnTo>
                  <a:pt x="7032" y="242"/>
                </a:lnTo>
                <a:lnTo>
                  <a:pt x="7033" y="242"/>
                </a:lnTo>
                <a:lnTo>
                  <a:pt x="7034" y="242"/>
                </a:lnTo>
                <a:lnTo>
                  <a:pt x="7035" y="242"/>
                </a:lnTo>
                <a:lnTo>
                  <a:pt x="7036" y="242"/>
                </a:lnTo>
                <a:lnTo>
                  <a:pt x="7037" y="243"/>
                </a:lnTo>
                <a:lnTo>
                  <a:pt x="7038" y="242"/>
                </a:lnTo>
                <a:lnTo>
                  <a:pt x="7039" y="242"/>
                </a:lnTo>
                <a:lnTo>
                  <a:pt x="7040" y="242"/>
                </a:lnTo>
                <a:lnTo>
                  <a:pt x="7041" y="241"/>
                </a:lnTo>
                <a:lnTo>
                  <a:pt x="7042" y="241"/>
                </a:lnTo>
                <a:lnTo>
                  <a:pt x="7043" y="241"/>
                </a:lnTo>
                <a:lnTo>
                  <a:pt x="7044" y="241"/>
                </a:lnTo>
                <a:lnTo>
                  <a:pt x="7045" y="241"/>
                </a:lnTo>
                <a:lnTo>
                  <a:pt x="7046" y="241"/>
                </a:lnTo>
                <a:lnTo>
                  <a:pt x="7047" y="241"/>
                </a:lnTo>
                <a:lnTo>
                  <a:pt x="7047" y="242"/>
                </a:lnTo>
                <a:lnTo>
                  <a:pt x="7048" y="243"/>
                </a:lnTo>
                <a:lnTo>
                  <a:pt x="7049" y="242"/>
                </a:lnTo>
                <a:lnTo>
                  <a:pt x="7050" y="243"/>
                </a:lnTo>
                <a:lnTo>
                  <a:pt x="7051" y="243"/>
                </a:lnTo>
                <a:lnTo>
                  <a:pt x="7052" y="243"/>
                </a:lnTo>
                <a:lnTo>
                  <a:pt x="7053" y="242"/>
                </a:lnTo>
                <a:lnTo>
                  <a:pt x="7054" y="242"/>
                </a:lnTo>
                <a:lnTo>
                  <a:pt x="7055" y="242"/>
                </a:lnTo>
                <a:lnTo>
                  <a:pt x="7056" y="243"/>
                </a:lnTo>
                <a:lnTo>
                  <a:pt x="7057" y="243"/>
                </a:lnTo>
                <a:lnTo>
                  <a:pt x="7058" y="243"/>
                </a:lnTo>
                <a:lnTo>
                  <a:pt x="7059" y="243"/>
                </a:lnTo>
                <a:lnTo>
                  <a:pt x="7060" y="243"/>
                </a:lnTo>
                <a:lnTo>
                  <a:pt x="7061" y="243"/>
                </a:lnTo>
                <a:lnTo>
                  <a:pt x="7062" y="243"/>
                </a:lnTo>
                <a:lnTo>
                  <a:pt x="7063" y="243"/>
                </a:lnTo>
                <a:lnTo>
                  <a:pt x="7064" y="242"/>
                </a:lnTo>
                <a:lnTo>
                  <a:pt x="7065" y="242"/>
                </a:lnTo>
                <a:lnTo>
                  <a:pt x="7066" y="242"/>
                </a:lnTo>
                <a:lnTo>
                  <a:pt x="7067" y="240"/>
                </a:lnTo>
                <a:lnTo>
                  <a:pt x="7068" y="242"/>
                </a:lnTo>
                <a:lnTo>
                  <a:pt x="7069" y="244"/>
                </a:lnTo>
                <a:lnTo>
                  <a:pt x="7070" y="246"/>
                </a:lnTo>
                <a:lnTo>
                  <a:pt x="7071" y="246"/>
                </a:lnTo>
                <a:lnTo>
                  <a:pt x="7072" y="246"/>
                </a:lnTo>
                <a:lnTo>
                  <a:pt x="7073" y="246"/>
                </a:lnTo>
                <a:lnTo>
                  <a:pt x="7074" y="246"/>
                </a:lnTo>
                <a:lnTo>
                  <a:pt x="7075" y="246"/>
                </a:lnTo>
                <a:lnTo>
                  <a:pt x="7076" y="246"/>
                </a:lnTo>
                <a:lnTo>
                  <a:pt x="7077" y="246"/>
                </a:lnTo>
                <a:lnTo>
                  <a:pt x="7078" y="246"/>
                </a:lnTo>
                <a:lnTo>
                  <a:pt x="7078" y="247"/>
                </a:lnTo>
                <a:lnTo>
                  <a:pt x="7079" y="247"/>
                </a:lnTo>
                <a:lnTo>
                  <a:pt x="7080" y="246"/>
                </a:lnTo>
                <a:lnTo>
                  <a:pt x="7081" y="247"/>
                </a:lnTo>
                <a:lnTo>
                  <a:pt x="7082" y="247"/>
                </a:lnTo>
                <a:lnTo>
                  <a:pt x="7083" y="247"/>
                </a:lnTo>
                <a:lnTo>
                  <a:pt x="7084" y="246"/>
                </a:lnTo>
                <a:lnTo>
                  <a:pt x="7085" y="246"/>
                </a:lnTo>
                <a:lnTo>
                  <a:pt x="7086" y="247"/>
                </a:lnTo>
                <a:lnTo>
                  <a:pt x="7087" y="247"/>
                </a:lnTo>
                <a:lnTo>
                  <a:pt x="7088" y="247"/>
                </a:lnTo>
                <a:lnTo>
                  <a:pt x="7089" y="247"/>
                </a:lnTo>
                <a:lnTo>
                  <a:pt x="7090" y="247"/>
                </a:lnTo>
                <a:lnTo>
                  <a:pt x="7091" y="247"/>
                </a:lnTo>
                <a:lnTo>
                  <a:pt x="7092" y="248"/>
                </a:lnTo>
                <a:lnTo>
                  <a:pt x="7093" y="248"/>
                </a:lnTo>
                <a:lnTo>
                  <a:pt x="7094" y="248"/>
                </a:lnTo>
                <a:lnTo>
                  <a:pt x="7095" y="248"/>
                </a:lnTo>
                <a:lnTo>
                  <a:pt x="7096" y="248"/>
                </a:lnTo>
                <a:lnTo>
                  <a:pt x="7097" y="249"/>
                </a:lnTo>
                <a:lnTo>
                  <a:pt x="7098" y="248"/>
                </a:lnTo>
                <a:lnTo>
                  <a:pt x="7099" y="249"/>
                </a:lnTo>
                <a:lnTo>
                  <a:pt x="7100" y="249"/>
                </a:lnTo>
                <a:lnTo>
                  <a:pt x="7101" y="250"/>
                </a:lnTo>
                <a:lnTo>
                  <a:pt x="7102" y="250"/>
                </a:lnTo>
                <a:lnTo>
                  <a:pt x="7103" y="250"/>
                </a:lnTo>
                <a:lnTo>
                  <a:pt x="7104" y="250"/>
                </a:lnTo>
                <a:lnTo>
                  <a:pt x="7105" y="250"/>
                </a:lnTo>
                <a:lnTo>
                  <a:pt x="7106" y="251"/>
                </a:lnTo>
                <a:lnTo>
                  <a:pt x="7107" y="251"/>
                </a:lnTo>
                <a:lnTo>
                  <a:pt x="7108" y="251"/>
                </a:lnTo>
                <a:lnTo>
                  <a:pt x="7109" y="250"/>
                </a:lnTo>
                <a:lnTo>
                  <a:pt x="7109" y="250"/>
                </a:lnTo>
                <a:lnTo>
                  <a:pt x="7110" y="249"/>
                </a:lnTo>
                <a:lnTo>
                  <a:pt x="7111" y="247"/>
                </a:lnTo>
                <a:lnTo>
                  <a:pt x="7112" y="246"/>
                </a:lnTo>
                <a:lnTo>
                  <a:pt x="7113" y="244"/>
                </a:lnTo>
                <a:lnTo>
                  <a:pt x="7114" y="244"/>
                </a:lnTo>
                <a:lnTo>
                  <a:pt x="7115" y="243"/>
                </a:lnTo>
                <a:lnTo>
                  <a:pt x="7116" y="243"/>
                </a:lnTo>
                <a:lnTo>
                  <a:pt x="7117" y="243"/>
                </a:lnTo>
                <a:lnTo>
                  <a:pt x="7118" y="243"/>
                </a:lnTo>
                <a:lnTo>
                  <a:pt x="7119" y="243"/>
                </a:lnTo>
                <a:lnTo>
                  <a:pt x="7120" y="243"/>
                </a:lnTo>
                <a:lnTo>
                  <a:pt x="7121" y="243"/>
                </a:lnTo>
                <a:lnTo>
                  <a:pt x="7122" y="243"/>
                </a:lnTo>
                <a:lnTo>
                  <a:pt x="7123" y="242"/>
                </a:lnTo>
                <a:lnTo>
                  <a:pt x="7124" y="242"/>
                </a:lnTo>
                <a:lnTo>
                  <a:pt x="7125" y="242"/>
                </a:lnTo>
                <a:lnTo>
                  <a:pt x="7126" y="242"/>
                </a:lnTo>
                <a:lnTo>
                  <a:pt x="7127" y="243"/>
                </a:lnTo>
                <a:lnTo>
                  <a:pt x="7128" y="243"/>
                </a:lnTo>
                <a:lnTo>
                  <a:pt x="7129" y="243"/>
                </a:lnTo>
                <a:lnTo>
                  <a:pt x="7130" y="243"/>
                </a:lnTo>
                <a:lnTo>
                  <a:pt x="7131" y="243"/>
                </a:lnTo>
                <a:lnTo>
                  <a:pt x="7132" y="243"/>
                </a:lnTo>
                <a:lnTo>
                  <a:pt x="7133" y="244"/>
                </a:lnTo>
                <a:lnTo>
                  <a:pt x="7134" y="244"/>
                </a:lnTo>
                <a:lnTo>
                  <a:pt x="7135" y="243"/>
                </a:lnTo>
                <a:lnTo>
                  <a:pt x="7136" y="244"/>
                </a:lnTo>
                <a:lnTo>
                  <a:pt x="7137" y="244"/>
                </a:lnTo>
                <a:lnTo>
                  <a:pt x="7138" y="244"/>
                </a:lnTo>
                <a:lnTo>
                  <a:pt x="7139" y="244"/>
                </a:lnTo>
                <a:lnTo>
                  <a:pt x="7140" y="244"/>
                </a:lnTo>
                <a:lnTo>
                  <a:pt x="7140" y="244"/>
                </a:lnTo>
                <a:lnTo>
                  <a:pt x="7141" y="244"/>
                </a:lnTo>
                <a:lnTo>
                  <a:pt x="7142" y="244"/>
                </a:lnTo>
                <a:lnTo>
                  <a:pt x="7143" y="244"/>
                </a:lnTo>
                <a:lnTo>
                  <a:pt x="7144" y="244"/>
                </a:lnTo>
                <a:lnTo>
                  <a:pt x="7145" y="244"/>
                </a:lnTo>
                <a:lnTo>
                  <a:pt x="7146" y="244"/>
                </a:lnTo>
                <a:lnTo>
                  <a:pt x="7147" y="244"/>
                </a:lnTo>
                <a:lnTo>
                  <a:pt x="7148" y="244"/>
                </a:lnTo>
                <a:lnTo>
                  <a:pt x="7149" y="244"/>
                </a:lnTo>
                <a:lnTo>
                  <a:pt x="7150" y="243"/>
                </a:lnTo>
                <a:lnTo>
                  <a:pt x="7151" y="243"/>
                </a:lnTo>
                <a:lnTo>
                  <a:pt x="7152" y="244"/>
                </a:lnTo>
                <a:lnTo>
                  <a:pt x="7153" y="244"/>
                </a:lnTo>
                <a:lnTo>
                  <a:pt x="7154" y="244"/>
                </a:lnTo>
                <a:lnTo>
                  <a:pt x="7155" y="244"/>
                </a:lnTo>
                <a:lnTo>
                  <a:pt x="7156" y="244"/>
                </a:lnTo>
                <a:lnTo>
                  <a:pt x="7157" y="244"/>
                </a:lnTo>
                <a:lnTo>
                  <a:pt x="7158" y="244"/>
                </a:lnTo>
                <a:lnTo>
                  <a:pt x="7159" y="244"/>
                </a:lnTo>
                <a:lnTo>
                  <a:pt x="7160" y="244"/>
                </a:lnTo>
                <a:lnTo>
                  <a:pt x="7161" y="244"/>
                </a:lnTo>
                <a:lnTo>
                  <a:pt x="7162" y="244"/>
                </a:lnTo>
                <a:lnTo>
                  <a:pt x="7163" y="244"/>
                </a:lnTo>
                <a:lnTo>
                  <a:pt x="7164" y="244"/>
                </a:lnTo>
                <a:lnTo>
                  <a:pt x="7165" y="244"/>
                </a:lnTo>
                <a:lnTo>
                  <a:pt x="7166" y="244"/>
                </a:lnTo>
                <a:lnTo>
                  <a:pt x="7167" y="244"/>
                </a:lnTo>
                <a:lnTo>
                  <a:pt x="7168" y="244"/>
                </a:lnTo>
                <a:lnTo>
                  <a:pt x="7169" y="244"/>
                </a:lnTo>
                <a:lnTo>
                  <a:pt x="7170" y="245"/>
                </a:lnTo>
                <a:lnTo>
                  <a:pt x="7171" y="247"/>
                </a:lnTo>
                <a:lnTo>
                  <a:pt x="7171" y="248"/>
                </a:lnTo>
                <a:lnTo>
                  <a:pt x="7172" y="249"/>
                </a:lnTo>
                <a:lnTo>
                  <a:pt x="7173" y="248"/>
                </a:lnTo>
                <a:lnTo>
                  <a:pt x="7174" y="248"/>
                </a:lnTo>
                <a:lnTo>
                  <a:pt x="7175" y="246"/>
                </a:lnTo>
                <a:lnTo>
                  <a:pt x="7176" y="246"/>
                </a:lnTo>
                <a:lnTo>
                  <a:pt x="7177" y="247"/>
                </a:lnTo>
                <a:lnTo>
                  <a:pt x="7178" y="247"/>
                </a:lnTo>
                <a:lnTo>
                  <a:pt x="7179" y="246"/>
                </a:lnTo>
                <a:lnTo>
                  <a:pt x="7180" y="246"/>
                </a:lnTo>
                <a:lnTo>
                  <a:pt x="7181" y="246"/>
                </a:lnTo>
                <a:lnTo>
                  <a:pt x="7182" y="246"/>
                </a:lnTo>
                <a:lnTo>
                  <a:pt x="7183" y="246"/>
                </a:lnTo>
                <a:lnTo>
                  <a:pt x="7184" y="246"/>
                </a:lnTo>
                <a:lnTo>
                  <a:pt x="7185" y="247"/>
                </a:lnTo>
                <a:lnTo>
                  <a:pt x="7186" y="246"/>
                </a:lnTo>
                <a:lnTo>
                  <a:pt x="7187" y="246"/>
                </a:lnTo>
                <a:lnTo>
                  <a:pt x="7188" y="246"/>
                </a:lnTo>
                <a:lnTo>
                  <a:pt x="7189" y="246"/>
                </a:lnTo>
                <a:lnTo>
                  <a:pt x="7190" y="246"/>
                </a:lnTo>
                <a:lnTo>
                  <a:pt x="7191" y="246"/>
                </a:lnTo>
                <a:lnTo>
                  <a:pt x="7192" y="246"/>
                </a:lnTo>
                <a:lnTo>
                  <a:pt x="7193" y="246"/>
                </a:lnTo>
                <a:lnTo>
                  <a:pt x="7194" y="246"/>
                </a:lnTo>
                <a:lnTo>
                  <a:pt x="7195" y="246"/>
                </a:lnTo>
                <a:lnTo>
                  <a:pt x="7196" y="246"/>
                </a:lnTo>
                <a:lnTo>
                  <a:pt x="7197" y="246"/>
                </a:lnTo>
                <a:lnTo>
                  <a:pt x="7198" y="246"/>
                </a:lnTo>
                <a:lnTo>
                  <a:pt x="7199" y="246"/>
                </a:lnTo>
                <a:lnTo>
                  <a:pt x="7200" y="246"/>
                </a:lnTo>
                <a:lnTo>
                  <a:pt x="7201" y="246"/>
                </a:lnTo>
                <a:lnTo>
                  <a:pt x="7202" y="247"/>
                </a:lnTo>
                <a:lnTo>
                  <a:pt x="7202" y="246"/>
                </a:lnTo>
                <a:lnTo>
                  <a:pt x="7203" y="245"/>
                </a:lnTo>
                <a:lnTo>
                  <a:pt x="7204" y="246"/>
                </a:lnTo>
                <a:lnTo>
                  <a:pt x="7205" y="246"/>
                </a:lnTo>
                <a:lnTo>
                  <a:pt x="7206" y="245"/>
                </a:lnTo>
                <a:lnTo>
                  <a:pt x="7207" y="245"/>
                </a:lnTo>
                <a:lnTo>
                  <a:pt x="7208" y="245"/>
                </a:lnTo>
                <a:lnTo>
                  <a:pt x="7209" y="245"/>
                </a:lnTo>
                <a:lnTo>
                  <a:pt x="7210" y="245"/>
                </a:lnTo>
                <a:lnTo>
                  <a:pt x="7211" y="244"/>
                </a:lnTo>
                <a:lnTo>
                  <a:pt x="7212" y="244"/>
                </a:lnTo>
                <a:lnTo>
                  <a:pt x="7213" y="246"/>
                </a:lnTo>
                <a:lnTo>
                  <a:pt x="7214" y="243"/>
                </a:lnTo>
                <a:lnTo>
                  <a:pt x="7215" y="243"/>
                </a:lnTo>
                <a:lnTo>
                  <a:pt x="7216" y="242"/>
                </a:lnTo>
                <a:lnTo>
                  <a:pt x="7217" y="244"/>
                </a:lnTo>
                <a:lnTo>
                  <a:pt x="7218" y="245"/>
                </a:lnTo>
                <a:lnTo>
                  <a:pt x="7219" y="246"/>
                </a:lnTo>
                <a:lnTo>
                  <a:pt x="7220" y="245"/>
                </a:lnTo>
                <a:lnTo>
                  <a:pt x="7221" y="246"/>
                </a:lnTo>
                <a:lnTo>
                  <a:pt x="7222" y="246"/>
                </a:lnTo>
                <a:lnTo>
                  <a:pt x="7223" y="246"/>
                </a:lnTo>
                <a:lnTo>
                  <a:pt x="7224" y="246"/>
                </a:lnTo>
                <a:lnTo>
                  <a:pt x="7225" y="246"/>
                </a:lnTo>
                <a:lnTo>
                  <a:pt x="7226" y="246"/>
                </a:lnTo>
                <a:lnTo>
                  <a:pt x="7227" y="246"/>
                </a:lnTo>
                <a:lnTo>
                  <a:pt x="7228" y="246"/>
                </a:lnTo>
                <a:lnTo>
                  <a:pt x="7229" y="246"/>
                </a:lnTo>
                <a:lnTo>
                  <a:pt x="7230" y="246"/>
                </a:lnTo>
                <a:lnTo>
                  <a:pt x="7231" y="245"/>
                </a:lnTo>
                <a:lnTo>
                  <a:pt x="7232" y="245"/>
                </a:lnTo>
                <a:lnTo>
                  <a:pt x="7233" y="245"/>
                </a:lnTo>
                <a:lnTo>
                  <a:pt x="7234" y="245"/>
                </a:lnTo>
                <a:lnTo>
                  <a:pt x="7235" y="246"/>
                </a:lnTo>
                <a:lnTo>
                  <a:pt x="7236" y="246"/>
                </a:lnTo>
                <a:lnTo>
                  <a:pt x="7237" y="246"/>
                </a:lnTo>
                <a:lnTo>
                  <a:pt x="7238" y="246"/>
                </a:lnTo>
                <a:lnTo>
                  <a:pt x="7239" y="246"/>
                </a:lnTo>
                <a:lnTo>
                  <a:pt x="7240" y="246"/>
                </a:lnTo>
                <a:lnTo>
                  <a:pt x="7241" y="247"/>
                </a:lnTo>
                <a:lnTo>
                  <a:pt x="7241" y="247"/>
                </a:lnTo>
                <a:lnTo>
                  <a:pt x="7242" y="247"/>
                </a:lnTo>
                <a:lnTo>
                  <a:pt x="7243" y="248"/>
                </a:lnTo>
                <a:lnTo>
                  <a:pt x="7244" y="248"/>
                </a:lnTo>
                <a:lnTo>
                  <a:pt x="7245" y="247"/>
                </a:lnTo>
                <a:lnTo>
                  <a:pt x="7246" y="247"/>
                </a:lnTo>
                <a:lnTo>
                  <a:pt x="7247" y="247"/>
                </a:lnTo>
                <a:lnTo>
                  <a:pt x="7248" y="247"/>
                </a:lnTo>
                <a:lnTo>
                  <a:pt x="7249" y="247"/>
                </a:lnTo>
                <a:lnTo>
                  <a:pt x="7250" y="247"/>
                </a:lnTo>
                <a:lnTo>
                  <a:pt x="7251" y="247"/>
                </a:lnTo>
                <a:lnTo>
                  <a:pt x="7252" y="247"/>
                </a:lnTo>
                <a:lnTo>
                  <a:pt x="7253" y="247"/>
                </a:lnTo>
                <a:lnTo>
                  <a:pt x="7254" y="247"/>
                </a:lnTo>
                <a:lnTo>
                  <a:pt x="7255" y="247"/>
                </a:lnTo>
                <a:lnTo>
                  <a:pt x="7256" y="247"/>
                </a:lnTo>
                <a:lnTo>
                  <a:pt x="7257" y="246"/>
                </a:lnTo>
                <a:lnTo>
                  <a:pt x="7258" y="246"/>
                </a:lnTo>
                <a:lnTo>
                  <a:pt x="7259" y="246"/>
                </a:lnTo>
                <a:lnTo>
                  <a:pt x="7260" y="246"/>
                </a:lnTo>
                <a:lnTo>
                  <a:pt x="7261" y="246"/>
                </a:lnTo>
                <a:lnTo>
                  <a:pt x="7262" y="246"/>
                </a:lnTo>
                <a:lnTo>
                  <a:pt x="7263" y="246"/>
                </a:lnTo>
                <a:lnTo>
                  <a:pt x="7264" y="246"/>
                </a:lnTo>
                <a:lnTo>
                  <a:pt x="7265" y="246"/>
                </a:lnTo>
                <a:lnTo>
                  <a:pt x="7266" y="246"/>
                </a:lnTo>
                <a:lnTo>
                  <a:pt x="7267" y="246"/>
                </a:lnTo>
                <a:lnTo>
                  <a:pt x="7268" y="246"/>
                </a:lnTo>
                <a:lnTo>
                  <a:pt x="7269" y="246"/>
                </a:lnTo>
                <a:lnTo>
                  <a:pt x="7270" y="245"/>
                </a:lnTo>
                <a:lnTo>
                  <a:pt x="7271" y="244"/>
                </a:lnTo>
                <a:lnTo>
                  <a:pt x="7272" y="242"/>
                </a:lnTo>
                <a:lnTo>
                  <a:pt x="7273" y="244"/>
                </a:lnTo>
                <a:lnTo>
                  <a:pt x="7273" y="246"/>
                </a:lnTo>
                <a:lnTo>
                  <a:pt x="7274" y="246"/>
                </a:lnTo>
                <a:lnTo>
                  <a:pt x="7275" y="247"/>
                </a:lnTo>
                <a:lnTo>
                  <a:pt x="7276" y="247"/>
                </a:lnTo>
                <a:lnTo>
                  <a:pt x="7277" y="247"/>
                </a:lnTo>
                <a:lnTo>
                  <a:pt x="7278" y="247"/>
                </a:lnTo>
                <a:lnTo>
                  <a:pt x="7279" y="247"/>
                </a:lnTo>
                <a:lnTo>
                  <a:pt x="7280" y="248"/>
                </a:lnTo>
                <a:lnTo>
                  <a:pt x="7281" y="248"/>
                </a:lnTo>
                <a:lnTo>
                  <a:pt x="7282" y="248"/>
                </a:lnTo>
                <a:lnTo>
                  <a:pt x="7283" y="248"/>
                </a:lnTo>
                <a:lnTo>
                  <a:pt x="7284" y="248"/>
                </a:lnTo>
                <a:lnTo>
                  <a:pt x="7285" y="248"/>
                </a:lnTo>
                <a:lnTo>
                  <a:pt x="7286" y="248"/>
                </a:lnTo>
                <a:lnTo>
                  <a:pt x="7287" y="248"/>
                </a:lnTo>
                <a:lnTo>
                  <a:pt x="7288" y="247"/>
                </a:lnTo>
                <a:lnTo>
                  <a:pt x="7289" y="247"/>
                </a:lnTo>
                <a:lnTo>
                  <a:pt x="7290" y="247"/>
                </a:lnTo>
                <a:lnTo>
                  <a:pt x="7291" y="247"/>
                </a:lnTo>
                <a:lnTo>
                  <a:pt x="7292" y="247"/>
                </a:lnTo>
                <a:lnTo>
                  <a:pt x="7293" y="247"/>
                </a:lnTo>
                <a:lnTo>
                  <a:pt x="7294" y="247"/>
                </a:lnTo>
                <a:lnTo>
                  <a:pt x="7295" y="247"/>
                </a:lnTo>
                <a:lnTo>
                  <a:pt x="7296" y="247"/>
                </a:lnTo>
                <a:lnTo>
                  <a:pt x="7297" y="247"/>
                </a:lnTo>
                <a:lnTo>
                  <a:pt x="7298" y="246"/>
                </a:lnTo>
                <a:lnTo>
                  <a:pt x="7299" y="246"/>
                </a:lnTo>
                <a:lnTo>
                  <a:pt x="7300" y="246"/>
                </a:lnTo>
              </a:path>
            </a:pathLst>
          </a:custGeom>
          <a:noFill/>
          <a:ln w="4763"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6" name="TextBox 355"/>
          <p:cNvSpPr txBox="1"/>
          <p:nvPr/>
        </p:nvSpPr>
        <p:spPr>
          <a:xfrm>
            <a:off x="2944883" y="75701"/>
            <a:ext cx="3544817" cy="800219"/>
          </a:xfrm>
          <a:prstGeom prst="rect">
            <a:avLst/>
          </a:prstGeom>
          <a:noFill/>
        </p:spPr>
        <p:txBody>
          <a:bodyPr wrap="none" rtlCol="0">
            <a:spAutoFit/>
          </a:bodyPr>
          <a:lstStyle/>
          <a:p>
            <a:r>
              <a:rPr lang="en-US" sz="2800" dirty="0"/>
              <a:t>Electrocardiogram</a:t>
            </a:r>
          </a:p>
          <a:p>
            <a:r>
              <a:rPr lang="en-US" dirty="0"/>
              <a:t>(MIT-BIH Long-Term ECG Database) </a:t>
            </a:r>
          </a:p>
        </p:txBody>
      </p:sp>
      <p:sp>
        <p:nvSpPr>
          <p:cNvPr id="361" name="TextBox 360"/>
          <p:cNvSpPr txBox="1"/>
          <p:nvPr/>
        </p:nvSpPr>
        <p:spPr>
          <a:xfrm>
            <a:off x="9592234" y="5634257"/>
            <a:ext cx="2686522" cy="584775"/>
          </a:xfrm>
          <a:prstGeom prst="rect">
            <a:avLst/>
          </a:prstGeom>
          <a:noFill/>
        </p:spPr>
        <p:txBody>
          <a:bodyPr wrap="square" rtlCol="0">
            <a:spAutoFit/>
          </a:bodyPr>
          <a:lstStyle/>
          <a:p>
            <a:r>
              <a:rPr lang="en-US" sz="1600" dirty="0"/>
              <a:t>The first discord: </a:t>
            </a:r>
            <a:r>
              <a:rPr lang="en-US" sz="1600" dirty="0">
                <a:solidFill>
                  <a:srgbClr val="FF0000"/>
                </a:solidFill>
              </a:rPr>
              <a:t>premature ventricular contraction</a:t>
            </a:r>
          </a:p>
        </p:txBody>
      </p:sp>
      <p:sp>
        <p:nvSpPr>
          <p:cNvPr id="362" name="TextBox 361"/>
          <p:cNvSpPr txBox="1"/>
          <p:nvPr/>
        </p:nvSpPr>
        <p:spPr>
          <a:xfrm>
            <a:off x="5020350" y="5623323"/>
            <a:ext cx="2049700" cy="615553"/>
          </a:xfrm>
          <a:prstGeom prst="rect">
            <a:avLst/>
          </a:prstGeom>
          <a:noFill/>
        </p:spPr>
        <p:txBody>
          <a:bodyPr wrap="square" rtlCol="0">
            <a:spAutoFit/>
          </a:bodyPr>
          <a:lstStyle/>
          <a:p>
            <a:r>
              <a:rPr lang="en-US" sz="1600" dirty="0"/>
              <a:t>The second discord: </a:t>
            </a:r>
            <a:r>
              <a:rPr lang="en-US" sz="1600" dirty="0">
                <a:solidFill>
                  <a:srgbClr val="FF0000"/>
                </a:solidFill>
              </a:rPr>
              <a:t>ectopic beat</a:t>
            </a:r>
            <a:r>
              <a:rPr lang="en-US" dirty="0">
                <a:solidFill>
                  <a:srgbClr val="FF0000"/>
                </a:solidFill>
              </a:rPr>
              <a:t> </a:t>
            </a:r>
            <a:endParaRPr lang="en-US" sz="1600" dirty="0">
              <a:solidFill>
                <a:srgbClr val="FF0000"/>
              </a:solidFill>
            </a:endParaRPr>
          </a:p>
        </p:txBody>
      </p:sp>
      <p:sp>
        <p:nvSpPr>
          <p:cNvPr id="54" name="Rectangle 53"/>
          <p:cNvSpPr/>
          <p:nvPr/>
        </p:nvSpPr>
        <p:spPr>
          <a:xfrm>
            <a:off x="2997200" y="1438511"/>
            <a:ext cx="9107814" cy="2485296"/>
          </a:xfrm>
          <a:prstGeom prst="rect">
            <a:avLst/>
          </a:prstGeom>
        </p:spPr>
        <p:txBody>
          <a:bodyPr wrap="square">
            <a:spAutoFit/>
          </a:bodyPr>
          <a:lstStyle/>
          <a:p>
            <a:pPr>
              <a:spcAft>
                <a:spcPts val="700"/>
              </a:spcAft>
            </a:pPr>
            <a:r>
              <a:rPr lang="en-US" sz="2400" dirty="0"/>
              <a:t>In this case there are two anomalies annotated by MIT cardiologists. The Matrix Profile clearly indicates them. </a:t>
            </a:r>
          </a:p>
          <a:p>
            <a:pPr>
              <a:spcAft>
                <a:spcPts val="700"/>
              </a:spcAft>
            </a:pPr>
            <a:endParaRPr lang="en-US" sz="2400" dirty="0"/>
          </a:p>
          <a:p>
            <a:pPr>
              <a:spcAft>
                <a:spcPts val="700"/>
              </a:spcAft>
            </a:pPr>
            <a:r>
              <a:rPr lang="en-US" sz="2400" dirty="0"/>
              <a:t>Here the subsequence length was set to 150, but we still find these anomalies if we </a:t>
            </a:r>
            <a:r>
              <a:rPr lang="en-US" sz="2400" i="1" dirty="0"/>
              <a:t>half</a:t>
            </a:r>
            <a:r>
              <a:rPr lang="en-US" sz="2400" dirty="0"/>
              <a:t> or </a:t>
            </a:r>
            <a:r>
              <a:rPr lang="en-US" sz="2400" i="1" dirty="0"/>
              <a:t>triple</a:t>
            </a:r>
            <a:r>
              <a:rPr lang="en-US" sz="2400" dirty="0"/>
              <a:t> that length.</a:t>
            </a:r>
          </a:p>
          <a:p>
            <a:endParaRPr lang="en-US" dirty="0"/>
          </a:p>
        </p:txBody>
      </p:sp>
      <p:pic>
        <p:nvPicPr>
          <p:cNvPr id="2" name="Picture 1"/>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0" y="59431"/>
            <a:ext cx="2617234" cy="2592387"/>
          </a:xfrm>
          <a:prstGeom prst="rect">
            <a:avLst/>
          </a:prstGeom>
        </p:spPr>
      </p:pic>
      <p:pic>
        <p:nvPicPr>
          <p:cNvPr id="3" name="Picture 2"/>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9039993" y="5786437"/>
            <a:ext cx="609653" cy="384081"/>
          </a:xfrm>
          <a:prstGeom prst="rect">
            <a:avLst/>
          </a:prstGeom>
        </p:spPr>
      </p:pic>
      <p:cxnSp>
        <p:nvCxnSpPr>
          <p:cNvPr id="57" name="Straight Connector 56"/>
          <p:cNvCxnSpPr>
            <a:cxnSpLocks/>
          </p:cNvCxnSpPr>
          <p:nvPr/>
        </p:nvCxnSpPr>
        <p:spPr>
          <a:xfrm>
            <a:off x="8958338" y="4613275"/>
            <a:ext cx="0" cy="1814513"/>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a:cxnSpLocks/>
          </p:cNvCxnSpPr>
          <p:nvPr/>
        </p:nvCxnSpPr>
        <p:spPr>
          <a:xfrm>
            <a:off x="7481963" y="4575175"/>
            <a:ext cx="0" cy="1814513"/>
          </a:xfrm>
          <a:prstGeom prst="line">
            <a:avLst/>
          </a:prstGeom>
          <a:ln>
            <a:prstDash val="dash"/>
          </a:ln>
        </p:spPr>
        <p:style>
          <a:lnRef idx="1">
            <a:schemeClr val="accent1"/>
          </a:lnRef>
          <a:fillRef idx="0">
            <a:schemeClr val="accent1"/>
          </a:fillRef>
          <a:effectRef idx="0">
            <a:schemeClr val="accent1"/>
          </a:effectRef>
          <a:fontRef idx="minor">
            <a:schemeClr val="tx1"/>
          </a:fontRef>
        </p:style>
      </p:cxnSp>
      <p:pic>
        <p:nvPicPr>
          <p:cNvPr id="60" name="Picture 59"/>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flipH="1">
            <a:off x="6800181" y="5748384"/>
            <a:ext cx="609653" cy="384081"/>
          </a:xfrm>
          <a:prstGeom prst="rect">
            <a:avLst/>
          </a:prstGeom>
        </p:spPr>
      </p:pic>
    </p:spTree>
    <p:extLst>
      <p:ext uri="{BB962C8B-B14F-4D97-AF65-F5344CB8AC3E}">
        <p14:creationId xmlns:p14="http://schemas.microsoft.com/office/powerpoint/2010/main" val="277500015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Freeform 103"/>
          <p:cNvSpPr>
            <a:spLocks/>
          </p:cNvSpPr>
          <p:nvPr/>
        </p:nvSpPr>
        <p:spPr bwMode="auto">
          <a:xfrm>
            <a:off x="9163049" y="4809773"/>
            <a:ext cx="2640321" cy="569913"/>
          </a:xfrm>
          <a:custGeom>
            <a:avLst/>
            <a:gdLst>
              <a:gd name="T0" fmla="*/ 104 w 6888"/>
              <a:gd name="T1" fmla="*/ 159 h 359"/>
              <a:gd name="T2" fmla="*/ 243 w 6888"/>
              <a:gd name="T3" fmla="*/ 131 h 359"/>
              <a:gd name="T4" fmla="*/ 381 w 6888"/>
              <a:gd name="T5" fmla="*/ 229 h 359"/>
              <a:gd name="T6" fmla="*/ 520 w 6888"/>
              <a:gd name="T7" fmla="*/ 198 h 359"/>
              <a:gd name="T8" fmla="*/ 658 w 6888"/>
              <a:gd name="T9" fmla="*/ 115 h 359"/>
              <a:gd name="T10" fmla="*/ 797 w 6888"/>
              <a:gd name="T11" fmla="*/ 119 h 359"/>
              <a:gd name="T12" fmla="*/ 935 w 6888"/>
              <a:gd name="T13" fmla="*/ 104 h 359"/>
              <a:gd name="T14" fmla="*/ 1074 w 6888"/>
              <a:gd name="T15" fmla="*/ 117 h 359"/>
              <a:gd name="T16" fmla="*/ 1212 w 6888"/>
              <a:gd name="T17" fmla="*/ 88 h 359"/>
              <a:gd name="T18" fmla="*/ 1350 w 6888"/>
              <a:gd name="T19" fmla="*/ 118 h 359"/>
              <a:gd name="T20" fmla="*/ 1489 w 6888"/>
              <a:gd name="T21" fmla="*/ 87 h 359"/>
              <a:gd name="T22" fmla="*/ 1628 w 6888"/>
              <a:gd name="T23" fmla="*/ 88 h 359"/>
              <a:gd name="T24" fmla="*/ 1766 w 6888"/>
              <a:gd name="T25" fmla="*/ 97 h 359"/>
              <a:gd name="T26" fmla="*/ 1904 w 6888"/>
              <a:gd name="T27" fmla="*/ 81 h 359"/>
              <a:gd name="T28" fmla="*/ 2043 w 6888"/>
              <a:gd name="T29" fmla="*/ 68 h 359"/>
              <a:gd name="T30" fmla="*/ 2181 w 6888"/>
              <a:gd name="T31" fmla="*/ 0 h 359"/>
              <a:gd name="T32" fmla="*/ 2320 w 6888"/>
              <a:gd name="T33" fmla="*/ 38 h 359"/>
              <a:gd name="T34" fmla="*/ 2458 w 6888"/>
              <a:gd name="T35" fmla="*/ 143 h 359"/>
              <a:gd name="T36" fmla="*/ 2597 w 6888"/>
              <a:gd name="T37" fmla="*/ 172 h 359"/>
              <a:gd name="T38" fmla="*/ 2735 w 6888"/>
              <a:gd name="T39" fmla="*/ 152 h 359"/>
              <a:gd name="T40" fmla="*/ 2874 w 6888"/>
              <a:gd name="T41" fmla="*/ 171 h 359"/>
              <a:gd name="T42" fmla="*/ 3012 w 6888"/>
              <a:gd name="T43" fmla="*/ 130 h 359"/>
              <a:gd name="T44" fmla="*/ 3150 w 6888"/>
              <a:gd name="T45" fmla="*/ 83 h 359"/>
              <a:gd name="T46" fmla="*/ 3289 w 6888"/>
              <a:gd name="T47" fmla="*/ 91 h 359"/>
              <a:gd name="T48" fmla="*/ 3427 w 6888"/>
              <a:gd name="T49" fmla="*/ 182 h 359"/>
              <a:gd name="T50" fmla="*/ 3566 w 6888"/>
              <a:gd name="T51" fmla="*/ 343 h 359"/>
              <a:gd name="T52" fmla="*/ 3704 w 6888"/>
              <a:gd name="T53" fmla="*/ 297 h 359"/>
              <a:gd name="T54" fmla="*/ 3843 w 6888"/>
              <a:gd name="T55" fmla="*/ 263 h 359"/>
              <a:gd name="T56" fmla="*/ 3981 w 6888"/>
              <a:gd name="T57" fmla="*/ 289 h 359"/>
              <a:gd name="T58" fmla="*/ 4120 w 6888"/>
              <a:gd name="T59" fmla="*/ 296 h 359"/>
              <a:gd name="T60" fmla="*/ 4258 w 6888"/>
              <a:gd name="T61" fmla="*/ 314 h 359"/>
              <a:gd name="T62" fmla="*/ 4396 w 6888"/>
              <a:gd name="T63" fmla="*/ 345 h 359"/>
              <a:gd name="T64" fmla="*/ 4535 w 6888"/>
              <a:gd name="T65" fmla="*/ 307 h 359"/>
              <a:gd name="T66" fmla="*/ 4673 w 6888"/>
              <a:gd name="T67" fmla="*/ 340 h 359"/>
              <a:gd name="T68" fmla="*/ 4812 w 6888"/>
              <a:gd name="T69" fmla="*/ 355 h 359"/>
              <a:gd name="T70" fmla="*/ 4950 w 6888"/>
              <a:gd name="T71" fmla="*/ 327 h 359"/>
              <a:gd name="T72" fmla="*/ 5089 w 6888"/>
              <a:gd name="T73" fmla="*/ 358 h 359"/>
              <a:gd name="T74" fmla="*/ 5227 w 6888"/>
              <a:gd name="T75" fmla="*/ 348 h 359"/>
              <a:gd name="T76" fmla="*/ 5366 w 6888"/>
              <a:gd name="T77" fmla="*/ 356 h 359"/>
              <a:gd name="T78" fmla="*/ 5504 w 6888"/>
              <a:gd name="T79" fmla="*/ 321 h 359"/>
              <a:gd name="T80" fmla="*/ 5642 w 6888"/>
              <a:gd name="T81" fmla="*/ 260 h 359"/>
              <a:gd name="T82" fmla="*/ 5781 w 6888"/>
              <a:gd name="T83" fmla="*/ 165 h 359"/>
              <a:gd name="T84" fmla="*/ 5919 w 6888"/>
              <a:gd name="T85" fmla="*/ 110 h 359"/>
              <a:gd name="T86" fmla="*/ 6058 w 6888"/>
              <a:gd name="T87" fmla="*/ 107 h 359"/>
              <a:gd name="T88" fmla="*/ 6197 w 6888"/>
              <a:gd name="T89" fmla="*/ 123 h 359"/>
              <a:gd name="T90" fmla="*/ 6335 w 6888"/>
              <a:gd name="T91" fmla="*/ 107 h 359"/>
              <a:gd name="T92" fmla="*/ 6473 w 6888"/>
              <a:gd name="T93" fmla="*/ 124 h 359"/>
              <a:gd name="T94" fmla="*/ 6612 w 6888"/>
              <a:gd name="T95" fmla="*/ 128 h 359"/>
              <a:gd name="T96" fmla="*/ 6750 w 6888"/>
              <a:gd name="T97" fmla="*/ 104 h 359"/>
              <a:gd name="T98" fmla="*/ 6888 w 6888"/>
              <a:gd name="T99" fmla="*/ 98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9">
                <a:moveTo>
                  <a:pt x="0" y="211"/>
                </a:moveTo>
                <a:lnTo>
                  <a:pt x="35" y="192"/>
                </a:lnTo>
                <a:lnTo>
                  <a:pt x="70" y="176"/>
                </a:lnTo>
                <a:lnTo>
                  <a:pt x="104" y="159"/>
                </a:lnTo>
                <a:lnTo>
                  <a:pt x="139" y="130"/>
                </a:lnTo>
                <a:lnTo>
                  <a:pt x="174" y="117"/>
                </a:lnTo>
                <a:lnTo>
                  <a:pt x="208" y="117"/>
                </a:lnTo>
                <a:lnTo>
                  <a:pt x="243" y="131"/>
                </a:lnTo>
                <a:lnTo>
                  <a:pt x="277" y="162"/>
                </a:lnTo>
                <a:lnTo>
                  <a:pt x="312" y="184"/>
                </a:lnTo>
                <a:lnTo>
                  <a:pt x="347" y="200"/>
                </a:lnTo>
                <a:lnTo>
                  <a:pt x="381" y="229"/>
                </a:lnTo>
                <a:lnTo>
                  <a:pt x="416" y="239"/>
                </a:lnTo>
                <a:lnTo>
                  <a:pt x="451" y="227"/>
                </a:lnTo>
                <a:lnTo>
                  <a:pt x="485" y="218"/>
                </a:lnTo>
                <a:lnTo>
                  <a:pt x="520" y="198"/>
                </a:lnTo>
                <a:lnTo>
                  <a:pt x="555" y="166"/>
                </a:lnTo>
                <a:lnTo>
                  <a:pt x="589" y="138"/>
                </a:lnTo>
                <a:lnTo>
                  <a:pt x="624" y="120"/>
                </a:lnTo>
                <a:lnTo>
                  <a:pt x="658" y="115"/>
                </a:lnTo>
                <a:lnTo>
                  <a:pt x="693" y="130"/>
                </a:lnTo>
                <a:lnTo>
                  <a:pt x="728" y="128"/>
                </a:lnTo>
                <a:lnTo>
                  <a:pt x="762" y="118"/>
                </a:lnTo>
                <a:lnTo>
                  <a:pt x="797" y="119"/>
                </a:lnTo>
                <a:lnTo>
                  <a:pt x="831" y="113"/>
                </a:lnTo>
                <a:lnTo>
                  <a:pt x="866" y="104"/>
                </a:lnTo>
                <a:lnTo>
                  <a:pt x="901" y="102"/>
                </a:lnTo>
                <a:lnTo>
                  <a:pt x="935" y="104"/>
                </a:lnTo>
                <a:lnTo>
                  <a:pt x="970" y="110"/>
                </a:lnTo>
                <a:lnTo>
                  <a:pt x="1004" y="114"/>
                </a:lnTo>
                <a:lnTo>
                  <a:pt x="1039" y="110"/>
                </a:lnTo>
                <a:lnTo>
                  <a:pt x="1074" y="117"/>
                </a:lnTo>
                <a:lnTo>
                  <a:pt x="1108" y="114"/>
                </a:lnTo>
                <a:lnTo>
                  <a:pt x="1143" y="101"/>
                </a:lnTo>
                <a:lnTo>
                  <a:pt x="1177" y="82"/>
                </a:lnTo>
                <a:lnTo>
                  <a:pt x="1212" y="88"/>
                </a:lnTo>
                <a:lnTo>
                  <a:pt x="1247" y="99"/>
                </a:lnTo>
                <a:lnTo>
                  <a:pt x="1281" y="102"/>
                </a:lnTo>
                <a:lnTo>
                  <a:pt x="1316" y="105"/>
                </a:lnTo>
                <a:lnTo>
                  <a:pt x="1350" y="118"/>
                </a:lnTo>
                <a:lnTo>
                  <a:pt x="1385" y="109"/>
                </a:lnTo>
                <a:lnTo>
                  <a:pt x="1420" y="95"/>
                </a:lnTo>
                <a:lnTo>
                  <a:pt x="1454" y="102"/>
                </a:lnTo>
                <a:lnTo>
                  <a:pt x="1489" y="87"/>
                </a:lnTo>
                <a:lnTo>
                  <a:pt x="1524" y="94"/>
                </a:lnTo>
                <a:lnTo>
                  <a:pt x="1558" y="93"/>
                </a:lnTo>
                <a:lnTo>
                  <a:pt x="1593" y="95"/>
                </a:lnTo>
                <a:lnTo>
                  <a:pt x="1628" y="88"/>
                </a:lnTo>
                <a:lnTo>
                  <a:pt x="1662" y="105"/>
                </a:lnTo>
                <a:lnTo>
                  <a:pt x="1697" y="100"/>
                </a:lnTo>
                <a:lnTo>
                  <a:pt x="1731" y="102"/>
                </a:lnTo>
                <a:lnTo>
                  <a:pt x="1766" y="97"/>
                </a:lnTo>
                <a:lnTo>
                  <a:pt x="1801" y="91"/>
                </a:lnTo>
                <a:lnTo>
                  <a:pt x="1835" y="86"/>
                </a:lnTo>
                <a:lnTo>
                  <a:pt x="1870" y="86"/>
                </a:lnTo>
                <a:lnTo>
                  <a:pt x="1904" y="81"/>
                </a:lnTo>
                <a:lnTo>
                  <a:pt x="1939" y="86"/>
                </a:lnTo>
                <a:lnTo>
                  <a:pt x="1974" y="89"/>
                </a:lnTo>
                <a:lnTo>
                  <a:pt x="2008" y="88"/>
                </a:lnTo>
                <a:lnTo>
                  <a:pt x="2043" y="68"/>
                </a:lnTo>
                <a:lnTo>
                  <a:pt x="2077" y="64"/>
                </a:lnTo>
                <a:lnTo>
                  <a:pt x="2112" y="39"/>
                </a:lnTo>
                <a:lnTo>
                  <a:pt x="2147" y="14"/>
                </a:lnTo>
                <a:lnTo>
                  <a:pt x="2181" y="0"/>
                </a:lnTo>
                <a:lnTo>
                  <a:pt x="2216" y="11"/>
                </a:lnTo>
                <a:lnTo>
                  <a:pt x="2250" y="1"/>
                </a:lnTo>
                <a:lnTo>
                  <a:pt x="2285" y="11"/>
                </a:lnTo>
                <a:lnTo>
                  <a:pt x="2320" y="38"/>
                </a:lnTo>
                <a:lnTo>
                  <a:pt x="2354" y="58"/>
                </a:lnTo>
                <a:lnTo>
                  <a:pt x="2389" y="78"/>
                </a:lnTo>
                <a:lnTo>
                  <a:pt x="2423" y="116"/>
                </a:lnTo>
                <a:lnTo>
                  <a:pt x="2458" y="143"/>
                </a:lnTo>
                <a:lnTo>
                  <a:pt x="2493" y="164"/>
                </a:lnTo>
                <a:lnTo>
                  <a:pt x="2527" y="176"/>
                </a:lnTo>
                <a:lnTo>
                  <a:pt x="2562" y="174"/>
                </a:lnTo>
                <a:lnTo>
                  <a:pt x="2597" y="172"/>
                </a:lnTo>
                <a:lnTo>
                  <a:pt x="2631" y="158"/>
                </a:lnTo>
                <a:lnTo>
                  <a:pt x="2666" y="143"/>
                </a:lnTo>
                <a:lnTo>
                  <a:pt x="2700" y="143"/>
                </a:lnTo>
                <a:lnTo>
                  <a:pt x="2735" y="152"/>
                </a:lnTo>
                <a:lnTo>
                  <a:pt x="2770" y="159"/>
                </a:lnTo>
                <a:lnTo>
                  <a:pt x="2804" y="172"/>
                </a:lnTo>
                <a:lnTo>
                  <a:pt x="2839" y="179"/>
                </a:lnTo>
                <a:lnTo>
                  <a:pt x="2874" y="171"/>
                </a:lnTo>
                <a:lnTo>
                  <a:pt x="2908" y="158"/>
                </a:lnTo>
                <a:lnTo>
                  <a:pt x="2943" y="145"/>
                </a:lnTo>
                <a:lnTo>
                  <a:pt x="2977" y="134"/>
                </a:lnTo>
                <a:lnTo>
                  <a:pt x="3012" y="130"/>
                </a:lnTo>
                <a:lnTo>
                  <a:pt x="3047" y="118"/>
                </a:lnTo>
                <a:lnTo>
                  <a:pt x="3081" y="102"/>
                </a:lnTo>
                <a:lnTo>
                  <a:pt x="3116" y="88"/>
                </a:lnTo>
                <a:lnTo>
                  <a:pt x="3150" y="83"/>
                </a:lnTo>
                <a:lnTo>
                  <a:pt x="3185" y="67"/>
                </a:lnTo>
                <a:lnTo>
                  <a:pt x="3220" y="79"/>
                </a:lnTo>
                <a:lnTo>
                  <a:pt x="3254" y="81"/>
                </a:lnTo>
                <a:lnTo>
                  <a:pt x="3289" y="91"/>
                </a:lnTo>
                <a:lnTo>
                  <a:pt x="3323" y="81"/>
                </a:lnTo>
                <a:lnTo>
                  <a:pt x="3358" y="97"/>
                </a:lnTo>
                <a:lnTo>
                  <a:pt x="3393" y="122"/>
                </a:lnTo>
                <a:lnTo>
                  <a:pt x="3427" y="182"/>
                </a:lnTo>
                <a:lnTo>
                  <a:pt x="3462" y="222"/>
                </a:lnTo>
                <a:lnTo>
                  <a:pt x="3496" y="295"/>
                </a:lnTo>
                <a:lnTo>
                  <a:pt x="3531" y="328"/>
                </a:lnTo>
                <a:lnTo>
                  <a:pt x="3566" y="343"/>
                </a:lnTo>
                <a:lnTo>
                  <a:pt x="3600" y="349"/>
                </a:lnTo>
                <a:lnTo>
                  <a:pt x="3635" y="327"/>
                </a:lnTo>
                <a:lnTo>
                  <a:pt x="3670" y="301"/>
                </a:lnTo>
                <a:lnTo>
                  <a:pt x="3704" y="297"/>
                </a:lnTo>
                <a:lnTo>
                  <a:pt x="3739" y="276"/>
                </a:lnTo>
                <a:lnTo>
                  <a:pt x="3773" y="249"/>
                </a:lnTo>
                <a:lnTo>
                  <a:pt x="3808" y="262"/>
                </a:lnTo>
                <a:lnTo>
                  <a:pt x="3843" y="263"/>
                </a:lnTo>
                <a:lnTo>
                  <a:pt x="3877" y="264"/>
                </a:lnTo>
                <a:lnTo>
                  <a:pt x="3912" y="279"/>
                </a:lnTo>
                <a:lnTo>
                  <a:pt x="3947" y="286"/>
                </a:lnTo>
                <a:lnTo>
                  <a:pt x="3981" y="289"/>
                </a:lnTo>
                <a:lnTo>
                  <a:pt x="4016" y="287"/>
                </a:lnTo>
                <a:lnTo>
                  <a:pt x="4050" y="292"/>
                </a:lnTo>
                <a:lnTo>
                  <a:pt x="4085" y="292"/>
                </a:lnTo>
                <a:lnTo>
                  <a:pt x="4120" y="296"/>
                </a:lnTo>
                <a:lnTo>
                  <a:pt x="4154" y="294"/>
                </a:lnTo>
                <a:lnTo>
                  <a:pt x="4189" y="303"/>
                </a:lnTo>
                <a:lnTo>
                  <a:pt x="4223" y="303"/>
                </a:lnTo>
                <a:lnTo>
                  <a:pt x="4258" y="314"/>
                </a:lnTo>
                <a:lnTo>
                  <a:pt x="4293" y="325"/>
                </a:lnTo>
                <a:lnTo>
                  <a:pt x="4327" y="341"/>
                </a:lnTo>
                <a:lnTo>
                  <a:pt x="4362" y="345"/>
                </a:lnTo>
                <a:lnTo>
                  <a:pt x="4396" y="345"/>
                </a:lnTo>
                <a:lnTo>
                  <a:pt x="4431" y="337"/>
                </a:lnTo>
                <a:lnTo>
                  <a:pt x="4466" y="328"/>
                </a:lnTo>
                <a:lnTo>
                  <a:pt x="4500" y="315"/>
                </a:lnTo>
                <a:lnTo>
                  <a:pt x="4535" y="307"/>
                </a:lnTo>
                <a:lnTo>
                  <a:pt x="4569" y="311"/>
                </a:lnTo>
                <a:lnTo>
                  <a:pt x="4604" y="315"/>
                </a:lnTo>
                <a:lnTo>
                  <a:pt x="4639" y="327"/>
                </a:lnTo>
                <a:lnTo>
                  <a:pt x="4673" y="340"/>
                </a:lnTo>
                <a:lnTo>
                  <a:pt x="4708" y="349"/>
                </a:lnTo>
                <a:lnTo>
                  <a:pt x="4743" y="353"/>
                </a:lnTo>
                <a:lnTo>
                  <a:pt x="4777" y="359"/>
                </a:lnTo>
                <a:lnTo>
                  <a:pt x="4812" y="355"/>
                </a:lnTo>
                <a:lnTo>
                  <a:pt x="4846" y="344"/>
                </a:lnTo>
                <a:lnTo>
                  <a:pt x="4881" y="334"/>
                </a:lnTo>
                <a:lnTo>
                  <a:pt x="4916" y="329"/>
                </a:lnTo>
                <a:lnTo>
                  <a:pt x="4950" y="327"/>
                </a:lnTo>
                <a:lnTo>
                  <a:pt x="4985" y="333"/>
                </a:lnTo>
                <a:lnTo>
                  <a:pt x="5020" y="340"/>
                </a:lnTo>
                <a:lnTo>
                  <a:pt x="5054" y="350"/>
                </a:lnTo>
                <a:lnTo>
                  <a:pt x="5089" y="358"/>
                </a:lnTo>
                <a:lnTo>
                  <a:pt x="5123" y="354"/>
                </a:lnTo>
                <a:lnTo>
                  <a:pt x="5158" y="347"/>
                </a:lnTo>
                <a:lnTo>
                  <a:pt x="5193" y="350"/>
                </a:lnTo>
                <a:lnTo>
                  <a:pt x="5227" y="348"/>
                </a:lnTo>
                <a:lnTo>
                  <a:pt x="5262" y="352"/>
                </a:lnTo>
                <a:lnTo>
                  <a:pt x="5296" y="355"/>
                </a:lnTo>
                <a:lnTo>
                  <a:pt x="5331" y="359"/>
                </a:lnTo>
                <a:lnTo>
                  <a:pt x="5366" y="356"/>
                </a:lnTo>
                <a:lnTo>
                  <a:pt x="5400" y="349"/>
                </a:lnTo>
                <a:lnTo>
                  <a:pt x="5435" y="339"/>
                </a:lnTo>
                <a:lnTo>
                  <a:pt x="5469" y="329"/>
                </a:lnTo>
                <a:lnTo>
                  <a:pt x="5504" y="321"/>
                </a:lnTo>
                <a:lnTo>
                  <a:pt x="5539" y="308"/>
                </a:lnTo>
                <a:lnTo>
                  <a:pt x="5573" y="302"/>
                </a:lnTo>
                <a:lnTo>
                  <a:pt x="5608" y="286"/>
                </a:lnTo>
                <a:lnTo>
                  <a:pt x="5642" y="260"/>
                </a:lnTo>
                <a:lnTo>
                  <a:pt x="5677" y="236"/>
                </a:lnTo>
                <a:lnTo>
                  <a:pt x="5712" y="219"/>
                </a:lnTo>
                <a:lnTo>
                  <a:pt x="5746" y="188"/>
                </a:lnTo>
                <a:lnTo>
                  <a:pt x="5781" y="165"/>
                </a:lnTo>
                <a:lnTo>
                  <a:pt x="5815" y="153"/>
                </a:lnTo>
                <a:lnTo>
                  <a:pt x="5850" y="134"/>
                </a:lnTo>
                <a:lnTo>
                  <a:pt x="5885" y="111"/>
                </a:lnTo>
                <a:lnTo>
                  <a:pt x="5919" y="110"/>
                </a:lnTo>
                <a:lnTo>
                  <a:pt x="5954" y="102"/>
                </a:lnTo>
                <a:lnTo>
                  <a:pt x="5989" y="99"/>
                </a:lnTo>
                <a:lnTo>
                  <a:pt x="6023" y="100"/>
                </a:lnTo>
                <a:lnTo>
                  <a:pt x="6058" y="107"/>
                </a:lnTo>
                <a:lnTo>
                  <a:pt x="6093" y="108"/>
                </a:lnTo>
                <a:lnTo>
                  <a:pt x="6127" y="109"/>
                </a:lnTo>
                <a:lnTo>
                  <a:pt x="6162" y="113"/>
                </a:lnTo>
                <a:lnTo>
                  <a:pt x="6197" y="123"/>
                </a:lnTo>
                <a:lnTo>
                  <a:pt x="6231" y="114"/>
                </a:lnTo>
                <a:lnTo>
                  <a:pt x="6266" y="116"/>
                </a:lnTo>
                <a:lnTo>
                  <a:pt x="6300" y="113"/>
                </a:lnTo>
                <a:lnTo>
                  <a:pt x="6335" y="107"/>
                </a:lnTo>
                <a:lnTo>
                  <a:pt x="6370" y="109"/>
                </a:lnTo>
                <a:lnTo>
                  <a:pt x="6404" y="114"/>
                </a:lnTo>
                <a:lnTo>
                  <a:pt x="6439" y="114"/>
                </a:lnTo>
                <a:lnTo>
                  <a:pt x="6473" y="124"/>
                </a:lnTo>
                <a:lnTo>
                  <a:pt x="6508" y="133"/>
                </a:lnTo>
                <a:lnTo>
                  <a:pt x="6543" y="129"/>
                </a:lnTo>
                <a:lnTo>
                  <a:pt x="6577" y="143"/>
                </a:lnTo>
                <a:lnTo>
                  <a:pt x="6612" y="128"/>
                </a:lnTo>
                <a:lnTo>
                  <a:pt x="6646" y="133"/>
                </a:lnTo>
                <a:lnTo>
                  <a:pt x="6681" y="130"/>
                </a:lnTo>
                <a:lnTo>
                  <a:pt x="6715" y="115"/>
                </a:lnTo>
                <a:lnTo>
                  <a:pt x="6750" y="104"/>
                </a:lnTo>
                <a:lnTo>
                  <a:pt x="6785" y="109"/>
                </a:lnTo>
                <a:lnTo>
                  <a:pt x="6819" y="99"/>
                </a:lnTo>
                <a:lnTo>
                  <a:pt x="6854" y="93"/>
                </a:lnTo>
                <a:lnTo>
                  <a:pt x="6888" y="98"/>
                </a:lnTo>
              </a:path>
            </a:pathLst>
          </a:custGeom>
          <a:noFill/>
          <a:ln w="6350" cap="flat">
            <a:solidFill>
              <a:schemeClr val="bg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 name="TextBox 3"/>
          <p:cNvSpPr txBox="1"/>
          <p:nvPr/>
        </p:nvSpPr>
        <p:spPr>
          <a:xfrm>
            <a:off x="137308" y="140796"/>
            <a:ext cx="5615791" cy="1446550"/>
          </a:xfrm>
          <a:prstGeom prst="rect">
            <a:avLst/>
          </a:prstGeom>
          <a:noFill/>
        </p:spPr>
        <p:txBody>
          <a:bodyPr wrap="square" rtlCol="0">
            <a:spAutoFit/>
          </a:bodyPr>
          <a:lstStyle/>
          <a:p>
            <a:r>
              <a:rPr lang="en-US" sz="2800" dirty="0">
                <a:cs typeface="Times New Roman" panose="02020603050405020304" pitchFamily="18" charset="0"/>
              </a:rPr>
              <a:t>Zebra Finch</a:t>
            </a:r>
          </a:p>
          <a:p>
            <a:r>
              <a:rPr lang="en-US" sz="1600" dirty="0">
                <a:cs typeface="Times New Roman" panose="02020603050405020304" pitchFamily="18" charset="0"/>
              </a:rPr>
              <a:t>(Zebra Finch Vocalizations in MFCC, 100 day old male)</a:t>
            </a:r>
          </a:p>
          <a:p>
            <a:r>
              <a:rPr lang="en-US" sz="1600" dirty="0">
                <a:cs typeface="Times New Roman" panose="02020603050405020304" pitchFamily="18" charset="0"/>
              </a:rPr>
              <a:t> </a:t>
            </a:r>
          </a:p>
          <a:p>
            <a:endParaRPr lang="en-US" sz="2800" dirty="0"/>
          </a:p>
        </p:txBody>
      </p:sp>
      <p:sp>
        <p:nvSpPr>
          <p:cNvPr id="8" name="Rectangle 5"/>
          <p:cNvSpPr>
            <a:spLocks noChangeArrowheads="1"/>
          </p:cNvSpPr>
          <p:nvPr/>
        </p:nvSpPr>
        <p:spPr bwMode="auto">
          <a:xfrm>
            <a:off x="38100" y="1858963"/>
            <a:ext cx="11726863" cy="625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Line 6"/>
          <p:cNvSpPr>
            <a:spLocks noChangeShapeType="1"/>
          </p:cNvSpPr>
          <p:nvPr/>
        </p:nvSpPr>
        <p:spPr bwMode="auto">
          <a:xfrm>
            <a:off x="38100" y="2484438"/>
            <a:ext cx="117268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Line 7"/>
          <p:cNvSpPr>
            <a:spLocks noChangeShapeType="1"/>
          </p:cNvSpPr>
          <p:nvPr/>
        </p:nvSpPr>
        <p:spPr bwMode="auto">
          <a:xfrm flipV="1">
            <a:off x="1441450" y="2366963"/>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8"/>
          <p:cNvSpPr>
            <a:spLocks noChangeShapeType="1"/>
          </p:cNvSpPr>
          <p:nvPr/>
        </p:nvSpPr>
        <p:spPr bwMode="auto">
          <a:xfrm flipV="1">
            <a:off x="2844800" y="2366963"/>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9"/>
          <p:cNvSpPr>
            <a:spLocks noChangeShapeType="1"/>
          </p:cNvSpPr>
          <p:nvPr/>
        </p:nvSpPr>
        <p:spPr bwMode="auto">
          <a:xfrm flipV="1">
            <a:off x="4248150" y="2366963"/>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10"/>
          <p:cNvSpPr>
            <a:spLocks noChangeShapeType="1"/>
          </p:cNvSpPr>
          <p:nvPr/>
        </p:nvSpPr>
        <p:spPr bwMode="auto">
          <a:xfrm flipV="1">
            <a:off x="5651500" y="2366963"/>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1"/>
          <p:cNvSpPr>
            <a:spLocks noChangeShapeType="1"/>
          </p:cNvSpPr>
          <p:nvPr/>
        </p:nvSpPr>
        <p:spPr bwMode="auto">
          <a:xfrm flipV="1">
            <a:off x="7054850" y="2366963"/>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2"/>
          <p:cNvSpPr>
            <a:spLocks noChangeShapeType="1"/>
          </p:cNvSpPr>
          <p:nvPr/>
        </p:nvSpPr>
        <p:spPr bwMode="auto">
          <a:xfrm flipV="1">
            <a:off x="8458200" y="2366963"/>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13"/>
          <p:cNvSpPr>
            <a:spLocks noChangeShapeType="1"/>
          </p:cNvSpPr>
          <p:nvPr/>
        </p:nvSpPr>
        <p:spPr bwMode="auto">
          <a:xfrm flipV="1">
            <a:off x="9861550" y="2366963"/>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Line 14"/>
          <p:cNvSpPr>
            <a:spLocks noChangeShapeType="1"/>
          </p:cNvSpPr>
          <p:nvPr/>
        </p:nvSpPr>
        <p:spPr bwMode="auto">
          <a:xfrm flipV="1">
            <a:off x="11264900" y="2366963"/>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Rectangle 15"/>
          <p:cNvSpPr>
            <a:spLocks noChangeArrowheads="1"/>
          </p:cNvSpPr>
          <p:nvPr/>
        </p:nvSpPr>
        <p:spPr bwMode="auto">
          <a:xfrm>
            <a:off x="1327150" y="2538413"/>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1000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9" name="Rectangle 16"/>
          <p:cNvSpPr>
            <a:spLocks noChangeArrowheads="1"/>
          </p:cNvSpPr>
          <p:nvPr/>
        </p:nvSpPr>
        <p:spPr bwMode="auto">
          <a:xfrm>
            <a:off x="2735263" y="2538413"/>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0" name="Rectangle 17"/>
          <p:cNvSpPr>
            <a:spLocks noChangeArrowheads="1"/>
          </p:cNvSpPr>
          <p:nvPr/>
        </p:nvSpPr>
        <p:spPr bwMode="auto">
          <a:xfrm>
            <a:off x="4133850" y="2538413"/>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3000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 name="Rectangle 18"/>
          <p:cNvSpPr>
            <a:spLocks noChangeArrowheads="1"/>
          </p:cNvSpPr>
          <p:nvPr/>
        </p:nvSpPr>
        <p:spPr bwMode="auto">
          <a:xfrm>
            <a:off x="5541963" y="2538413"/>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4000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 name="Rectangle 19"/>
          <p:cNvSpPr>
            <a:spLocks noChangeArrowheads="1"/>
          </p:cNvSpPr>
          <p:nvPr/>
        </p:nvSpPr>
        <p:spPr bwMode="auto">
          <a:xfrm>
            <a:off x="6940550" y="2538413"/>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5000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3" name="Rectangle 20"/>
          <p:cNvSpPr>
            <a:spLocks noChangeArrowheads="1"/>
          </p:cNvSpPr>
          <p:nvPr/>
        </p:nvSpPr>
        <p:spPr bwMode="auto">
          <a:xfrm>
            <a:off x="8348663" y="2538413"/>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6000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4" name="Rectangle 21"/>
          <p:cNvSpPr>
            <a:spLocks noChangeArrowheads="1"/>
          </p:cNvSpPr>
          <p:nvPr/>
        </p:nvSpPr>
        <p:spPr bwMode="auto">
          <a:xfrm>
            <a:off x="9748838" y="2538413"/>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7000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5" name="Rectangle 22"/>
          <p:cNvSpPr>
            <a:spLocks noChangeArrowheads="1"/>
          </p:cNvSpPr>
          <p:nvPr/>
        </p:nvSpPr>
        <p:spPr bwMode="auto">
          <a:xfrm>
            <a:off x="11155363" y="2538413"/>
            <a:ext cx="292100" cy="150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8000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 name="Line 23"/>
          <p:cNvSpPr>
            <a:spLocks noChangeShapeType="1"/>
          </p:cNvSpPr>
          <p:nvPr/>
        </p:nvSpPr>
        <p:spPr bwMode="auto">
          <a:xfrm flipV="1">
            <a:off x="38100" y="1858963"/>
            <a:ext cx="0" cy="625475"/>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Freeform 24"/>
          <p:cNvSpPr>
            <a:spLocks/>
          </p:cNvSpPr>
          <p:nvPr/>
        </p:nvSpPr>
        <p:spPr bwMode="auto">
          <a:xfrm>
            <a:off x="38100" y="1887538"/>
            <a:ext cx="11726863" cy="568325"/>
          </a:xfrm>
          <a:custGeom>
            <a:avLst/>
            <a:gdLst>
              <a:gd name="T0" fmla="*/ 116 w 7387"/>
              <a:gd name="T1" fmla="*/ 89 h 358"/>
              <a:gd name="T2" fmla="*/ 231 w 7387"/>
              <a:gd name="T3" fmla="*/ 91 h 358"/>
              <a:gd name="T4" fmla="*/ 347 w 7387"/>
              <a:gd name="T5" fmla="*/ 73 h 358"/>
              <a:gd name="T6" fmla="*/ 463 w 7387"/>
              <a:gd name="T7" fmla="*/ 89 h 358"/>
              <a:gd name="T8" fmla="*/ 579 w 7387"/>
              <a:gd name="T9" fmla="*/ 88 h 358"/>
              <a:gd name="T10" fmla="*/ 695 w 7387"/>
              <a:gd name="T11" fmla="*/ 100 h 358"/>
              <a:gd name="T12" fmla="*/ 810 w 7387"/>
              <a:gd name="T13" fmla="*/ 90 h 358"/>
              <a:gd name="T14" fmla="*/ 926 w 7387"/>
              <a:gd name="T15" fmla="*/ 83 h 358"/>
              <a:gd name="T16" fmla="*/ 1042 w 7387"/>
              <a:gd name="T17" fmla="*/ 90 h 358"/>
              <a:gd name="T18" fmla="*/ 1158 w 7387"/>
              <a:gd name="T19" fmla="*/ 111 h 358"/>
              <a:gd name="T20" fmla="*/ 1274 w 7387"/>
              <a:gd name="T21" fmla="*/ 169 h 358"/>
              <a:gd name="T22" fmla="*/ 1389 w 7387"/>
              <a:gd name="T23" fmla="*/ 138 h 358"/>
              <a:gd name="T24" fmla="*/ 1505 w 7387"/>
              <a:gd name="T25" fmla="*/ 83 h 358"/>
              <a:gd name="T26" fmla="*/ 1621 w 7387"/>
              <a:gd name="T27" fmla="*/ 85 h 358"/>
              <a:gd name="T28" fmla="*/ 1737 w 7387"/>
              <a:gd name="T29" fmla="*/ 180 h 358"/>
              <a:gd name="T30" fmla="*/ 1853 w 7387"/>
              <a:gd name="T31" fmla="*/ 253 h 358"/>
              <a:gd name="T32" fmla="*/ 1968 w 7387"/>
              <a:gd name="T33" fmla="*/ 85 h 358"/>
              <a:gd name="T34" fmla="*/ 2084 w 7387"/>
              <a:gd name="T35" fmla="*/ 309 h 358"/>
              <a:gd name="T36" fmla="*/ 2200 w 7387"/>
              <a:gd name="T37" fmla="*/ 92 h 358"/>
              <a:gd name="T38" fmla="*/ 2316 w 7387"/>
              <a:gd name="T39" fmla="*/ 320 h 358"/>
              <a:gd name="T40" fmla="*/ 2432 w 7387"/>
              <a:gd name="T41" fmla="*/ 125 h 358"/>
              <a:gd name="T42" fmla="*/ 2547 w 7387"/>
              <a:gd name="T43" fmla="*/ 110 h 358"/>
              <a:gd name="T44" fmla="*/ 2663 w 7387"/>
              <a:gd name="T45" fmla="*/ 274 h 358"/>
              <a:gd name="T46" fmla="*/ 2779 w 7387"/>
              <a:gd name="T47" fmla="*/ 254 h 358"/>
              <a:gd name="T48" fmla="*/ 2895 w 7387"/>
              <a:gd name="T49" fmla="*/ 177 h 358"/>
              <a:gd name="T50" fmla="*/ 3011 w 7387"/>
              <a:gd name="T51" fmla="*/ 76 h 358"/>
              <a:gd name="T52" fmla="*/ 3127 w 7387"/>
              <a:gd name="T53" fmla="*/ 325 h 358"/>
              <a:gd name="T54" fmla="*/ 3242 w 7387"/>
              <a:gd name="T55" fmla="*/ 146 h 358"/>
              <a:gd name="T56" fmla="*/ 3358 w 7387"/>
              <a:gd name="T57" fmla="*/ 151 h 358"/>
              <a:gd name="T58" fmla="*/ 3474 w 7387"/>
              <a:gd name="T59" fmla="*/ 86 h 358"/>
              <a:gd name="T60" fmla="*/ 3590 w 7387"/>
              <a:gd name="T61" fmla="*/ 97 h 358"/>
              <a:gd name="T62" fmla="*/ 3706 w 7387"/>
              <a:gd name="T63" fmla="*/ 91 h 358"/>
              <a:gd name="T64" fmla="*/ 3821 w 7387"/>
              <a:gd name="T65" fmla="*/ 82 h 358"/>
              <a:gd name="T66" fmla="*/ 3937 w 7387"/>
              <a:gd name="T67" fmla="*/ 111 h 358"/>
              <a:gd name="T68" fmla="*/ 4053 w 7387"/>
              <a:gd name="T69" fmla="*/ 210 h 358"/>
              <a:gd name="T70" fmla="*/ 4169 w 7387"/>
              <a:gd name="T71" fmla="*/ 85 h 358"/>
              <a:gd name="T72" fmla="*/ 4285 w 7387"/>
              <a:gd name="T73" fmla="*/ 220 h 358"/>
              <a:gd name="T74" fmla="*/ 4400 w 7387"/>
              <a:gd name="T75" fmla="*/ 82 h 358"/>
              <a:gd name="T76" fmla="*/ 4516 w 7387"/>
              <a:gd name="T77" fmla="*/ 104 h 358"/>
              <a:gd name="T78" fmla="*/ 4632 w 7387"/>
              <a:gd name="T79" fmla="*/ 78 h 358"/>
              <a:gd name="T80" fmla="*/ 4748 w 7387"/>
              <a:gd name="T81" fmla="*/ 81 h 358"/>
              <a:gd name="T82" fmla="*/ 4864 w 7387"/>
              <a:gd name="T83" fmla="*/ 73 h 358"/>
              <a:gd name="T84" fmla="*/ 4979 w 7387"/>
              <a:gd name="T85" fmla="*/ 118 h 358"/>
              <a:gd name="T86" fmla="*/ 5095 w 7387"/>
              <a:gd name="T87" fmla="*/ 43 h 358"/>
              <a:gd name="T88" fmla="*/ 5211 w 7387"/>
              <a:gd name="T89" fmla="*/ 181 h 358"/>
              <a:gd name="T90" fmla="*/ 5327 w 7387"/>
              <a:gd name="T91" fmla="*/ 95 h 358"/>
              <a:gd name="T92" fmla="*/ 5443 w 7387"/>
              <a:gd name="T93" fmla="*/ 170 h 358"/>
              <a:gd name="T94" fmla="*/ 5558 w 7387"/>
              <a:gd name="T95" fmla="*/ 181 h 358"/>
              <a:gd name="T96" fmla="*/ 5674 w 7387"/>
              <a:gd name="T97" fmla="*/ 193 h 358"/>
              <a:gd name="T98" fmla="*/ 5790 w 7387"/>
              <a:gd name="T99" fmla="*/ 66 h 358"/>
              <a:gd name="T100" fmla="*/ 5906 w 7387"/>
              <a:gd name="T101" fmla="*/ 200 h 358"/>
              <a:gd name="T102" fmla="*/ 6022 w 7387"/>
              <a:gd name="T103" fmla="*/ 84 h 358"/>
              <a:gd name="T104" fmla="*/ 6138 w 7387"/>
              <a:gd name="T105" fmla="*/ 77 h 358"/>
              <a:gd name="T106" fmla="*/ 6253 w 7387"/>
              <a:gd name="T107" fmla="*/ 210 h 358"/>
              <a:gd name="T108" fmla="*/ 6369 w 7387"/>
              <a:gd name="T109" fmla="*/ 81 h 358"/>
              <a:gd name="T110" fmla="*/ 6485 w 7387"/>
              <a:gd name="T111" fmla="*/ 124 h 358"/>
              <a:gd name="T112" fmla="*/ 6601 w 7387"/>
              <a:gd name="T113" fmla="*/ 108 h 358"/>
              <a:gd name="T114" fmla="*/ 6717 w 7387"/>
              <a:gd name="T115" fmla="*/ 84 h 358"/>
              <a:gd name="T116" fmla="*/ 6832 w 7387"/>
              <a:gd name="T117" fmla="*/ 101 h 358"/>
              <a:gd name="T118" fmla="*/ 6948 w 7387"/>
              <a:gd name="T119" fmla="*/ 82 h 358"/>
              <a:gd name="T120" fmla="*/ 7064 w 7387"/>
              <a:gd name="T121" fmla="*/ 94 h 358"/>
              <a:gd name="T122" fmla="*/ 7180 w 7387"/>
              <a:gd name="T123" fmla="*/ 81 h 358"/>
              <a:gd name="T124" fmla="*/ 7296 w 7387"/>
              <a:gd name="T125" fmla="*/ 85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87" h="358">
                <a:moveTo>
                  <a:pt x="0" y="352"/>
                </a:moveTo>
                <a:lnTo>
                  <a:pt x="1" y="301"/>
                </a:lnTo>
                <a:lnTo>
                  <a:pt x="2" y="271"/>
                </a:lnTo>
                <a:lnTo>
                  <a:pt x="3" y="239"/>
                </a:lnTo>
                <a:lnTo>
                  <a:pt x="4" y="219"/>
                </a:lnTo>
                <a:lnTo>
                  <a:pt x="5" y="199"/>
                </a:lnTo>
                <a:lnTo>
                  <a:pt x="6" y="195"/>
                </a:lnTo>
                <a:lnTo>
                  <a:pt x="7" y="190"/>
                </a:lnTo>
                <a:lnTo>
                  <a:pt x="8" y="184"/>
                </a:lnTo>
                <a:lnTo>
                  <a:pt x="9" y="183"/>
                </a:lnTo>
                <a:lnTo>
                  <a:pt x="9" y="192"/>
                </a:lnTo>
                <a:lnTo>
                  <a:pt x="10" y="186"/>
                </a:lnTo>
                <a:lnTo>
                  <a:pt x="11" y="175"/>
                </a:lnTo>
                <a:lnTo>
                  <a:pt x="12" y="171"/>
                </a:lnTo>
                <a:lnTo>
                  <a:pt x="13" y="164"/>
                </a:lnTo>
                <a:lnTo>
                  <a:pt x="14" y="158"/>
                </a:lnTo>
                <a:lnTo>
                  <a:pt x="15" y="156"/>
                </a:lnTo>
                <a:lnTo>
                  <a:pt x="16" y="144"/>
                </a:lnTo>
                <a:lnTo>
                  <a:pt x="17" y="149"/>
                </a:lnTo>
                <a:lnTo>
                  <a:pt x="17" y="150"/>
                </a:lnTo>
                <a:lnTo>
                  <a:pt x="18" y="149"/>
                </a:lnTo>
                <a:lnTo>
                  <a:pt x="19" y="161"/>
                </a:lnTo>
                <a:lnTo>
                  <a:pt x="20" y="166"/>
                </a:lnTo>
                <a:lnTo>
                  <a:pt x="21" y="156"/>
                </a:lnTo>
                <a:lnTo>
                  <a:pt x="22" y="155"/>
                </a:lnTo>
                <a:lnTo>
                  <a:pt x="23" y="147"/>
                </a:lnTo>
                <a:lnTo>
                  <a:pt x="23" y="151"/>
                </a:lnTo>
                <a:lnTo>
                  <a:pt x="24" y="148"/>
                </a:lnTo>
                <a:lnTo>
                  <a:pt x="25" y="147"/>
                </a:lnTo>
                <a:lnTo>
                  <a:pt x="26" y="141"/>
                </a:lnTo>
                <a:lnTo>
                  <a:pt x="27" y="143"/>
                </a:lnTo>
                <a:lnTo>
                  <a:pt x="28" y="128"/>
                </a:lnTo>
                <a:lnTo>
                  <a:pt x="29" y="130"/>
                </a:lnTo>
                <a:lnTo>
                  <a:pt x="30" y="132"/>
                </a:lnTo>
                <a:lnTo>
                  <a:pt x="31" y="129"/>
                </a:lnTo>
                <a:lnTo>
                  <a:pt x="32" y="123"/>
                </a:lnTo>
                <a:lnTo>
                  <a:pt x="32" y="117"/>
                </a:lnTo>
                <a:lnTo>
                  <a:pt x="33" y="111"/>
                </a:lnTo>
                <a:lnTo>
                  <a:pt x="34" y="105"/>
                </a:lnTo>
                <a:lnTo>
                  <a:pt x="35" y="112"/>
                </a:lnTo>
                <a:lnTo>
                  <a:pt x="36" y="109"/>
                </a:lnTo>
                <a:lnTo>
                  <a:pt x="37" y="109"/>
                </a:lnTo>
                <a:lnTo>
                  <a:pt x="38" y="113"/>
                </a:lnTo>
                <a:lnTo>
                  <a:pt x="39" y="117"/>
                </a:lnTo>
                <a:lnTo>
                  <a:pt x="39" y="106"/>
                </a:lnTo>
                <a:lnTo>
                  <a:pt x="40" y="108"/>
                </a:lnTo>
                <a:lnTo>
                  <a:pt x="41" y="106"/>
                </a:lnTo>
                <a:lnTo>
                  <a:pt x="42" y="100"/>
                </a:lnTo>
                <a:lnTo>
                  <a:pt x="43" y="99"/>
                </a:lnTo>
                <a:lnTo>
                  <a:pt x="44" y="99"/>
                </a:lnTo>
                <a:lnTo>
                  <a:pt x="45" y="113"/>
                </a:lnTo>
                <a:lnTo>
                  <a:pt x="46" y="121"/>
                </a:lnTo>
                <a:lnTo>
                  <a:pt x="47" y="125"/>
                </a:lnTo>
                <a:lnTo>
                  <a:pt x="47" y="128"/>
                </a:lnTo>
                <a:lnTo>
                  <a:pt x="48" y="133"/>
                </a:lnTo>
                <a:lnTo>
                  <a:pt x="49" y="119"/>
                </a:lnTo>
                <a:lnTo>
                  <a:pt x="50" y="115"/>
                </a:lnTo>
                <a:lnTo>
                  <a:pt x="51" y="106"/>
                </a:lnTo>
                <a:lnTo>
                  <a:pt x="52" y="97"/>
                </a:lnTo>
                <a:lnTo>
                  <a:pt x="53" y="92"/>
                </a:lnTo>
                <a:lnTo>
                  <a:pt x="54" y="92"/>
                </a:lnTo>
                <a:lnTo>
                  <a:pt x="55" y="91"/>
                </a:lnTo>
                <a:lnTo>
                  <a:pt x="56" y="98"/>
                </a:lnTo>
                <a:lnTo>
                  <a:pt x="56" y="101"/>
                </a:lnTo>
                <a:lnTo>
                  <a:pt x="57" y="105"/>
                </a:lnTo>
                <a:lnTo>
                  <a:pt x="58" y="101"/>
                </a:lnTo>
                <a:lnTo>
                  <a:pt x="59" y="102"/>
                </a:lnTo>
                <a:lnTo>
                  <a:pt x="60" y="104"/>
                </a:lnTo>
                <a:lnTo>
                  <a:pt x="61" y="105"/>
                </a:lnTo>
                <a:lnTo>
                  <a:pt x="61" y="102"/>
                </a:lnTo>
                <a:lnTo>
                  <a:pt x="62" y="104"/>
                </a:lnTo>
                <a:lnTo>
                  <a:pt x="63" y="109"/>
                </a:lnTo>
                <a:lnTo>
                  <a:pt x="64" y="105"/>
                </a:lnTo>
                <a:lnTo>
                  <a:pt x="65" y="101"/>
                </a:lnTo>
                <a:lnTo>
                  <a:pt x="66" y="115"/>
                </a:lnTo>
                <a:lnTo>
                  <a:pt x="67" y="114"/>
                </a:lnTo>
                <a:lnTo>
                  <a:pt x="68" y="112"/>
                </a:lnTo>
                <a:lnTo>
                  <a:pt x="69" y="119"/>
                </a:lnTo>
                <a:lnTo>
                  <a:pt x="70" y="127"/>
                </a:lnTo>
                <a:lnTo>
                  <a:pt x="70" y="124"/>
                </a:lnTo>
                <a:lnTo>
                  <a:pt x="71" y="127"/>
                </a:lnTo>
                <a:lnTo>
                  <a:pt x="72" y="122"/>
                </a:lnTo>
                <a:lnTo>
                  <a:pt x="73" y="110"/>
                </a:lnTo>
                <a:lnTo>
                  <a:pt x="74" y="112"/>
                </a:lnTo>
                <a:lnTo>
                  <a:pt x="75" y="96"/>
                </a:lnTo>
                <a:lnTo>
                  <a:pt x="76" y="95"/>
                </a:lnTo>
                <a:lnTo>
                  <a:pt x="77" y="97"/>
                </a:lnTo>
                <a:lnTo>
                  <a:pt x="78" y="104"/>
                </a:lnTo>
                <a:lnTo>
                  <a:pt x="78" y="101"/>
                </a:lnTo>
                <a:lnTo>
                  <a:pt x="79" y="103"/>
                </a:lnTo>
                <a:lnTo>
                  <a:pt x="80" y="100"/>
                </a:lnTo>
                <a:lnTo>
                  <a:pt x="81" y="96"/>
                </a:lnTo>
                <a:lnTo>
                  <a:pt x="82" y="92"/>
                </a:lnTo>
                <a:lnTo>
                  <a:pt x="83" y="89"/>
                </a:lnTo>
                <a:lnTo>
                  <a:pt x="84" y="90"/>
                </a:lnTo>
                <a:lnTo>
                  <a:pt x="84" y="95"/>
                </a:lnTo>
                <a:lnTo>
                  <a:pt x="85" y="94"/>
                </a:lnTo>
                <a:lnTo>
                  <a:pt x="86" y="101"/>
                </a:lnTo>
                <a:lnTo>
                  <a:pt x="87" y="98"/>
                </a:lnTo>
                <a:lnTo>
                  <a:pt x="88" y="101"/>
                </a:lnTo>
                <a:lnTo>
                  <a:pt x="89" y="100"/>
                </a:lnTo>
                <a:lnTo>
                  <a:pt x="90" y="110"/>
                </a:lnTo>
                <a:lnTo>
                  <a:pt x="91" y="113"/>
                </a:lnTo>
                <a:lnTo>
                  <a:pt x="92" y="122"/>
                </a:lnTo>
                <a:lnTo>
                  <a:pt x="93" y="120"/>
                </a:lnTo>
                <a:lnTo>
                  <a:pt x="94" y="114"/>
                </a:lnTo>
                <a:lnTo>
                  <a:pt x="94" y="103"/>
                </a:lnTo>
                <a:lnTo>
                  <a:pt x="95" y="98"/>
                </a:lnTo>
                <a:lnTo>
                  <a:pt x="96" y="89"/>
                </a:lnTo>
                <a:lnTo>
                  <a:pt x="97" y="84"/>
                </a:lnTo>
                <a:lnTo>
                  <a:pt x="98" y="94"/>
                </a:lnTo>
                <a:lnTo>
                  <a:pt x="99" y="101"/>
                </a:lnTo>
                <a:lnTo>
                  <a:pt x="100" y="95"/>
                </a:lnTo>
                <a:lnTo>
                  <a:pt x="100" y="102"/>
                </a:lnTo>
                <a:lnTo>
                  <a:pt x="101" y="105"/>
                </a:lnTo>
                <a:lnTo>
                  <a:pt x="102" y="97"/>
                </a:lnTo>
                <a:lnTo>
                  <a:pt x="103" y="92"/>
                </a:lnTo>
                <a:lnTo>
                  <a:pt x="104" y="89"/>
                </a:lnTo>
                <a:lnTo>
                  <a:pt x="105" y="75"/>
                </a:lnTo>
                <a:lnTo>
                  <a:pt x="106" y="76"/>
                </a:lnTo>
                <a:lnTo>
                  <a:pt x="107" y="78"/>
                </a:lnTo>
                <a:lnTo>
                  <a:pt x="108" y="80"/>
                </a:lnTo>
                <a:lnTo>
                  <a:pt x="108" y="84"/>
                </a:lnTo>
                <a:lnTo>
                  <a:pt x="109" y="94"/>
                </a:lnTo>
                <a:lnTo>
                  <a:pt x="110" y="86"/>
                </a:lnTo>
                <a:lnTo>
                  <a:pt x="111" y="82"/>
                </a:lnTo>
                <a:lnTo>
                  <a:pt x="112" y="84"/>
                </a:lnTo>
                <a:lnTo>
                  <a:pt x="113" y="85"/>
                </a:lnTo>
                <a:lnTo>
                  <a:pt x="114" y="83"/>
                </a:lnTo>
                <a:lnTo>
                  <a:pt x="115" y="91"/>
                </a:lnTo>
                <a:lnTo>
                  <a:pt x="116" y="89"/>
                </a:lnTo>
                <a:lnTo>
                  <a:pt x="117" y="83"/>
                </a:lnTo>
                <a:lnTo>
                  <a:pt x="117" y="76"/>
                </a:lnTo>
                <a:lnTo>
                  <a:pt x="118" y="76"/>
                </a:lnTo>
                <a:lnTo>
                  <a:pt x="119" y="83"/>
                </a:lnTo>
                <a:lnTo>
                  <a:pt x="120" y="87"/>
                </a:lnTo>
                <a:lnTo>
                  <a:pt x="121" y="91"/>
                </a:lnTo>
                <a:lnTo>
                  <a:pt x="122" y="94"/>
                </a:lnTo>
                <a:lnTo>
                  <a:pt x="122" y="91"/>
                </a:lnTo>
                <a:lnTo>
                  <a:pt x="123" y="87"/>
                </a:lnTo>
                <a:lnTo>
                  <a:pt x="124" y="87"/>
                </a:lnTo>
                <a:lnTo>
                  <a:pt x="125" y="86"/>
                </a:lnTo>
                <a:lnTo>
                  <a:pt x="126" y="89"/>
                </a:lnTo>
                <a:lnTo>
                  <a:pt x="127" y="93"/>
                </a:lnTo>
                <a:lnTo>
                  <a:pt x="128" y="92"/>
                </a:lnTo>
                <a:lnTo>
                  <a:pt x="129" y="96"/>
                </a:lnTo>
                <a:lnTo>
                  <a:pt x="130" y="91"/>
                </a:lnTo>
                <a:lnTo>
                  <a:pt x="131" y="90"/>
                </a:lnTo>
                <a:lnTo>
                  <a:pt x="131" y="88"/>
                </a:lnTo>
                <a:lnTo>
                  <a:pt x="132" y="89"/>
                </a:lnTo>
                <a:lnTo>
                  <a:pt x="133" y="83"/>
                </a:lnTo>
                <a:lnTo>
                  <a:pt x="134" y="85"/>
                </a:lnTo>
                <a:lnTo>
                  <a:pt x="135" y="86"/>
                </a:lnTo>
                <a:lnTo>
                  <a:pt x="136" y="84"/>
                </a:lnTo>
                <a:lnTo>
                  <a:pt x="137" y="79"/>
                </a:lnTo>
                <a:lnTo>
                  <a:pt x="138" y="76"/>
                </a:lnTo>
                <a:lnTo>
                  <a:pt x="139" y="74"/>
                </a:lnTo>
                <a:lnTo>
                  <a:pt x="139" y="69"/>
                </a:lnTo>
                <a:lnTo>
                  <a:pt x="140" y="75"/>
                </a:lnTo>
                <a:lnTo>
                  <a:pt x="141" y="82"/>
                </a:lnTo>
                <a:lnTo>
                  <a:pt x="142" y="95"/>
                </a:lnTo>
                <a:lnTo>
                  <a:pt x="143" y="96"/>
                </a:lnTo>
                <a:lnTo>
                  <a:pt x="144" y="107"/>
                </a:lnTo>
                <a:lnTo>
                  <a:pt x="145" y="110"/>
                </a:lnTo>
                <a:lnTo>
                  <a:pt x="145" y="106"/>
                </a:lnTo>
                <a:lnTo>
                  <a:pt x="146" y="96"/>
                </a:lnTo>
                <a:lnTo>
                  <a:pt x="147" y="94"/>
                </a:lnTo>
                <a:lnTo>
                  <a:pt x="148" y="90"/>
                </a:lnTo>
                <a:lnTo>
                  <a:pt x="149" y="81"/>
                </a:lnTo>
                <a:lnTo>
                  <a:pt x="150" y="82"/>
                </a:lnTo>
                <a:lnTo>
                  <a:pt x="151" y="84"/>
                </a:lnTo>
                <a:lnTo>
                  <a:pt x="152" y="90"/>
                </a:lnTo>
                <a:lnTo>
                  <a:pt x="153" y="88"/>
                </a:lnTo>
                <a:lnTo>
                  <a:pt x="154" y="90"/>
                </a:lnTo>
                <a:lnTo>
                  <a:pt x="155" y="88"/>
                </a:lnTo>
                <a:lnTo>
                  <a:pt x="155" y="88"/>
                </a:lnTo>
                <a:lnTo>
                  <a:pt x="156" y="79"/>
                </a:lnTo>
                <a:lnTo>
                  <a:pt x="157" y="77"/>
                </a:lnTo>
                <a:lnTo>
                  <a:pt x="158" y="78"/>
                </a:lnTo>
                <a:lnTo>
                  <a:pt x="159" y="84"/>
                </a:lnTo>
                <a:lnTo>
                  <a:pt x="160" y="91"/>
                </a:lnTo>
                <a:lnTo>
                  <a:pt x="161" y="104"/>
                </a:lnTo>
                <a:lnTo>
                  <a:pt x="161" y="113"/>
                </a:lnTo>
                <a:lnTo>
                  <a:pt x="162" y="119"/>
                </a:lnTo>
                <a:lnTo>
                  <a:pt x="163" y="134"/>
                </a:lnTo>
                <a:lnTo>
                  <a:pt x="164" y="124"/>
                </a:lnTo>
                <a:lnTo>
                  <a:pt x="165" y="114"/>
                </a:lnTo>
                <a:lnTo>
                  <a:pt x="166" y="107"/>
                </a:lnTo>
                <a:lnTo>
                  <a:pt x="167" y="109"/>
                </a:lnTo>
                <a:lnTo>
                  <a:pt x="168" y="96"/>
                </a:lnTo>
                <a:lnTo>
                  <a:pt x="169" y="96"/>
                </a:lnTo>
                <a:lnTo>
                  <a:pt x="169" y="100"/>
                </a:lnTo>
                <a:lnTo>
                  <a:pt x="170" y="99"/>
                </a:lnTo>
                <a:lnTo>
                  <a:pt x="171" y="89"/>
                </a:lnTo>
                <a:lnTo>
                  <a:pt x="172" y="86"/>
                </a:lnTo>
                <a:lnTo>
                  <a:pt x="173" y="88"/>
                </a:lnTo>
                <a:lnTo>
                  <a:pt x="174" y="87"/>
                </a:lnTo>
                <a:lnTo>
                  <a:pt x="175" y="87"/>
                </a:lnTo>
                <a:lnTo>
                  <a:pt x="176" y="86"/>
                </a:lnTo>
                <a:lnTo>
                  <a:pt x="177" y="78"/>
                </a:lnTo>
                <a:lnTo>
                  <a:pt x="177" y="76"/>
                </a:lnTo>
                <a:lnTo>
                  <a:pt x="178" y="76"/>
                </a:lnTo>
                <a:lnTo>
                  <a:pt x="179" y="75"/>
                </a:lnTo>
                <a:lnTo>
                  <a:pt x="180" y="82"/>
                </a:lnTo>
                <a:lnTo>
                  <a:pt x="181" y="88"/>
                </a:lnTo>
                <a:lnTo>
                  <a:pt x="182" y="99"/>
                </a:lnTo>
                <a:lnTo>
                  <a:pt x="183" y="96"/>
                </a:lnTo>
                <a:lnTo>
                  <a:pt x="183" y="99"/>
                </a:lnTo>
                <a:lnTo>
                  <a:pt x="184" y="94"/>
                </a:lnTo>
                <a:lnTo>
                  <a:pt x="185" y="89"/>
                </a:lnTo>
                <a:lnTo>
                  <a:pt x="186" y="83"/>
                </a:lnTo>
                <a:lnTo>
                  <a:pt x="187" y="88"/>
                </a:lnTo>
                <a:lnTo>
                  <a:pt x="188" y="89"/>
                </a:lnTo>
                <a:lnTo>
                  <a:pt x="189" y="89"/>
                </a:lnTo>
                <a:lnTo>
                  <a:pt x="190" y="105"/>
                </a:lnTo>
                <a:lnTo>
                  <a:pt x="191" y="100"/>
                </a:lnTo>
                <a:lnTo>
                  <a:pt x="192" y="101"/>
                </a:lnTo>
                <a:lnTo>
                  <a:pt x="192" y="98"/>
                </a:lnTo>
                <a:lnTo>
                  <a:pt x="193" y="99"/>
                </a:lnTo>
                <a:lnTo>
                  <a:pt x="194" y="84"/>
                </a:lnTo>
                <a:lnTo>
                  <a:pt x="195" y="81"/>
                </a:lnTo>
                <a:lnTo>
                  <a:pt x="196" y="78"/>
                </a:lnTo>
                <a:lnTo>
                  <a:pt x="197" y="80"/>
                </a:lnTo>
                <a:lnTo>
                  <a:pt x="198" y="82"/>
                </a:lnTo>
                <a:lnTo>
                  <a:pt x="199" y="93"/>
                </a:lnTo>
                <a:lnTo>
                  <a:pt x="199" y="89"/>
                </a:lnTo>
                <a:lnTo>
                  <a:pt x="200" y="98"/>
                </a:lnTo>
                <a:lnTo>
                  <a:pt x="201" y="94"/>
                </a:lnTo>
                <a:lnTo>
                  <a:pt x="202" y="88"/>
                </a:lnTo>
                <a:lnTo>
                  <a:pt x="203" y="76"/>
                </a:lnTo>
                <a:lnTo>
                  <a:pt x="204" y="80"/>
                </a:lnTo>
                <a:lnTo>
                  <a:pt x="205" y="86"/>
                </a:lnTo>
                <a:lnTo>
                  <a:pt x="206" y="93"/>
                </a:lnTo>
                <a:lnTo>
                  <a:pt x="207" y="92"/>
                </a:lnTo>
                <a:lnTo>
                  <a:pt x="207" y="99"/>
                </a:lnTo>
                <a:lnTo>
                  <a:pt x="208" y="103"/>
                </a:lnTo>
                <a:lnTo>
                  <a:pt x="209" y="83"/>
                </a:lnTo>
                <a:lnTo>
                  <a:pt x="210" y="79"/>
                </a:lnTo>
                <a:lnTo>
                  <a:pt x="211" y="89"/>
                </a:lnTo>
                <a:lnTo>
                  <a:pt x="212" y="85"/>
                </a:lnTo>
                <a:lnTo>
                  <a:pt x="213" y="85"/>
                </a:lnTo>
                <a:lnTo>
                  <a:pt x="214" y="91"/>
                </a:lnTo>
                <a:lnTo>
                  <a:pt x="215" y="89"/>
                </a:lnTo>
                <a:lnTo>
                  <a:pt x="216" y="83"/>
                </a:lnTo>
                <a:lnTo>
                  <a:pt x="216" y="82"/>
                </a:lnTo>
                <a:lnTo>
                  <a:pt x="217" y="89"/>
                </a:lnTo>
                <a:lnTo>
                  <a:pt x="218" y="97"/>
                </a:lnTo>
                <a:lnTo>
                  <a:pt x="219" y="98"/>
                </a:lnTo>
                <a:lnTo>
                  <a:pt x="220" y="107"/>
                </a:lnTo>
                <a:lnTo>
                  <a:pt x="221" y="108"/>
                </a:lnTo>
                <a:lnTo>
                  <a:pt x="221" y="97"/>
                </a:lnTo>
                <a:lnTo>
                  <a:pt x="222" y="90"/>
                </a:lnTo>
                <a:lnTo>
                  <a:pt x="223" y="88"/>
                </a:lnTo>
                <a:lnTo>
                  <a:pt x="224" y="84"/>
                </a:lnTo>
                <a:lnTo>
                  <a:pt x="225" y="81"/>
                </a:lnTo>
                <a:lnTo>
                  <a:pt x="226" y="80"/>
                </a:lnTo>
                <a:lnTo>
                  <a:pt x="227" y="77"/>
                </a:lnTo>
                <a:lnTo>
                  <a:pt x="228" y="93"/>
                </a:lnTo>
                <a:lnTo>
                  <a:pt x="229" y="80"/>
                </a:lnTo>
                <a:lnTo>
                  <a:pt x="230" y="82"/>
                </a:lnTo>
                <a:lnTo>
                  <a:pt x="230" y="88"/>
                </a:lnTo>
                <a:lnTo>
                  <a:pt x="231" y="91"/>
                </a:lnTo>
                <a:lnTo>
                  <a:pt x="232" y="77"/>
                </a:lnTo>
                <a:lnTo>
                  <a:pt x="233" y="83"/>
                </a:lnTo>
                <a:lnTo>
                  <a:pt x="234" y="109"/>
                </a:lnTo>
                <a:lnTo>
                  <a:pt x="235" y="105"/>
                </a:lnTo>
                <a:lnTo>
                  <a:pt x="236" y="100"/>
                </a:lnTo>
                <a:lnTo>
                  <a:pt x="237" y="98"/>
                </a:lnTo>
                <a:lnTo>
                  <a:pt x="238" y="99"/>
                </a:lnTo>
                <a:lnTo>
                  <a:pt x="238" y="70"/>
                </a:lnTo>
                <a:lnTo>
                  <a:pt x="239" y="67"/>
                </a:lnTo>
                <a:lnTo>
                  <a:pt x="240" y="72"/>
                </a:lnTo>
                <a:lnTo>
                  <a:pt x="241" y="78"/>
                </a:lnTo>
                <a:lnTo>
                  <a:pt x="242" y="83"/>
                </a:lnTo>
                <a:lnTo>
                  <a:pt x="243" y="85"/>
                </a:lnTo>
                <a:lnTo>
                  <a:pt x="244" y="92"/>
                </a:lnTo>
                <a:lnTo>
                  <a:pt x="244" y="95"/>
                </a:lnTo>
                <a:lnTo>
                  <a:pt x="245" y="96"/>
                </a:lnTo>
                <a:lnTo>
                  <a:pt x="246" y="93"/>
                </a:lnTo>
                <a:lnTo>
                  <a:pt x="247" y="92"/>
                </a:lnTo>
                <a:lnTo>
                  <a:pt x="248" y="84"/>
                </a:lnTo>
                <a:lnTo>
                  <a:pt x="249" y="89"/>
                </a:lnTo>
                <a:lnTo>
                  <a:pt x="250" y="95"/>
                </a:lnTo>
                <a:lnTo>
                  <a:pt x="251" y="93"/>
                </a:lnTo>
                <a:lnTo>
                  <a:pt x="252" y="99"/>
                </a:lnTo>
                <a:lnTo>
                  <a:pt x="253" y="99"/>
                </a:lnTo>
                <a:lnTo>
                  <a:pt x="254" y="89"/>
                </a:lnTo>
                <a:lnTo>
                  <a:pt x="254" y="90"/>
                </a:lnTo>
                <a:lnTo>
                  <a:pt x="255" y="90"/>
                </a:lnTo>
                <a:lnTo>
                  <a:pt x="256" y="90"/>
                </a:lnTo>
                <a:lnTo>
                  <a:pt x="257" y="96"/>
                </a:lnTo>
                <a:lnTo>
                  <a:pt x="258" y="110"/>
                </a:lnTo>
                <a:lnTo>
                  <a:pt x="259" y="106"/>
                </a:lnTo>
                <a:lnTo>
                  <a:pt x="260" y="110"/>
                </a:lnTo>
                <a:lnTo>
                  <a:pt x="260" y="107"/>
                </a:lnTo>
                <a:lnTo>
                  <a:pt x="261" y="112"/>
                </a:lnTo>
                <a:lnTo>
                  <a:pt x="262" y="92"/>
                </a:lnTo>
                <a:lnTo>
                  <a:pt x="263" y="94"/>
                </a:lnTo>
                <a:lnTo>
                  <a:pt x="264" y="91"/>
                </a:lnTo>
                <a:lnTo>
                  <a:pt x="265" y="90"/>
                </a:lnTo>
                <a:lnTo>
                  <a:pt x="266" y="84"/>
                </a:lnTo>
                <a:lnTo>
                  <a:pt x="267" y="94"/>
                </a:lnTo>
                <a:lnTo>
                  <a:pt x="268" y="81"/>
                </a:lnTo>
                <a:lnTo>
                  <a:pt x="268" y="89"/>
                </a:lnTo>
                <a:lnTo>
                  <a:pt x="269" y="92"/>
                </a:lnTo>
                <a:lnTo>
                  <a:pt x="270" y="96"/>
                </a:lnTo>
                <a:lnTo>
                  <a:pt x="271" y="109"/>
                </a:lnTo>
                <a:lnTo>
                  <a:pt x="272" y="119"/>
                </a:lnTo>
                <a:lnTo>
                  <a:pt x="273" y="113"/>
                </a:lnTo>
                <a:lnTo>
                  <a:pt x="274" y="113"/>
                </a:lnTo>
                <a:lnTo>
                  <a:pt x="275" y="107"/>
                </a:lnTo>
                <a:lnTo>
                  <a:pt x="276" y="97"/>
                </a:lnTo>
                <a:lnTo>
                  <a:pt x="277" y="88"/>
                </a:lnTo>
                <a:lnTo>
                  <a:pt x="277" y="94"/>
                </a:lnTo>
                <a:lnTo>
                  <a:pt x="278" y="87"/>
                </a:lnTo>
                <a:lnTo>
                  <a:pt x="279" y="81"/>
                </a:lnTo>
                <a:lnTo>
                  <a:pt x="280" y="76"/>
                </a:lnTo>
                <a:lnTo>
                  <a:pt x="281" y="78"/>
                </a:lnTo>
                <a:lnTo>
                  <a:pt x="282" y="71"/>
                </a:lnTo>
                <a:lnTo>
                  <a:pt x="282" y="69"/>
                </a:lnTo>
                <a:lnTo>
                  <a:pt x="283" y="78"/>
                </a:lnTo>
                <a:lnTo>
                  <a:pt x="284" y="76"/>
                </a:lnTo>
                <a:lnTo>
                  <a:pt x="285" y="74"/>
                </a:lnTo>
                <a:lnTo>
                  <a:pt x="286" y="81"/>
                </a:lnTo>
                <a:lnTo>
                  <a:pt x="287" y="89"/>
                </a:lnTo>
                <a:lnTo>
                  <a:pt x="288" y="89"/>
                </a:lnTo>
                <a:lnTo>
                  <a:pt x="289" y="96"/>
                </a:lnTo>
                <a:lnTo>
                  <a:pt x="290" y="97"/>
                </a:lnTo>
                <a:lnTo>
                  <a:pt x="291" y="92"/>
                </a:lnTo>
                <a:lnTo>
                  <a:pt x="291" y="87"/>
                </a:lnTo>
                <a:lnTo>
                  <a:pt x="292" y="89"/>
                </a:lnTo>
                <a:lnTo>
                  <a:pt x="293" y="78"/>
                </a:lnTo>
                <a:lnTo>
                  <a:pt x="294" y="87"/>
                </a:lnTo>
                <a:lnTo>
                  <a:pt x="295" y="81"/>
                </a:lnTo>
                <a:lnTo>
                  <a:pt x="296" y="92"/>
                </a:lnTo>
                <a:lnTo>
                  <a:pt x="297" y="92"/>
                </a:lnTo>
                <a:lnTo>
                  <a:pt x="298" y="95"/>
                </a:lnTo>
                <a:lnTo>
                  <a:pt x="299" y="89"/>
                </a:lnTo>
                <a:lnTo>
                  <a:pt x="299" y="105"/>
                </a:lnTo>
                <a:lnTo>
                  <a:pt x="300" y="106"/>
                </a:lnTo>
                <a:lnTo>
                  <a:pt x="301" y="106"/>
                </a:lnTo>
                <a:lnTo>
                  <a:pt x="302" y="118"/>
                </a:lnTo>
                <a:lnTo>
                  <a:pt x="303" y="113"/>
                </a:lnTo>
                <a:lnTo>
                  <a:pt x="304" y="93"/>
                </a:lnTo>
                <a:lnTo>
                  <a:pt x="305" y="89"/>
                </a:lnTo>
                <a:lnTo>
                  <a:pt x="305" y="84"/>
                </a:lnTo>
                <a:lnTo>
                  <a:pt x="306" y="78"/>
                </a:lnTo>
                <a:lnTo>
                  <a:pt x="307" y="74"/>
                </a:lnTo>
                <a:lnTo>
                  <a:pt x="308" y="84"/>
                </a:lnTo>
                <a:lnTo>
                  <a:pt x="309" y="75"/>
                </a:lnTo>
                <a:lnTo>
                  <a:pt x="310" y="77"/>
                </a:lnTo>
                <a:lnTo>
                  <a:pt x="311" y="76"/>
                </a:lnTo>
                <a:lnTo>
                  <a:pt x="312" y="79"/>
                </a:lnTo>
                <a:lnTo>
                  <a:pt x="313" y="79"/>
                </a:lnTo>
                <a:lnTo>
                  <a:pt x="314" y="84"/>
                </a:lnTo>
                <a:lnTo>
                  <a:pt x="315" y="89"/>
                </a:lnTo>
                <a:lnTo>
                  <a:pt x="315" y="93"/>
                </a:lnTo>
                <a:lnTo>
                  <a:pt x="316" y="106"/>
                </a:lnTo>
                <a:lnTo>
                  <a:pt x="317" y="100"/>
                </a:lnTo>
                <a:lnTo>
                  <a:pt x="318" y="97"/>
                </a:lnTo>
                <a:lnTo>
                  <a:pt x="319" y="91"/>
                </a:lnTo>
                <a:lnTo>
                  <a:pt x="320" y="89"/>
                </a:lnTo>
                <a:lnTo>
                  <a:pt x="321" y="81"/>
                </a:lnTo>
                <a:lnTo>
                  <a:pt x="321" y="89"/>
                </a:lnTo>
                <a:lnTo>
                  <a:pt x="322" y="95"/>
                </a:lnTo>
                <a:lnTo>
                  <a:pt x="323" y="100"/>
                </a:lnTo>
                <a:lnTo>
                  <a:pt x="324" y="97"/>
                </a:lnTo>
                <a:lnTo>
                  <a:pt x="325" y="98"/>
                </a:lnTo>
                <a:lnTo>
                  <a:pt x="326" y="94"/>
                </a:lnTo>
                <a:lnTo>
                  <a:pt x="327" y="94"/>
                </a:lnTo>
                <a:lnTo>
                  <a:pt x="328" y="92"/>
                </a:lnTo>
                <a:lnTo>
                  <a:pt x="329" y="102"/>
                </a:lnTo>
                <a:lnTo>
                  <a:pt x="329" y="103"/>
                </a:lnTo>
                <a:lnTo>
                  <a:pt x="330" y="107"/>
                </a:lnTo>
                <a:lnTo>
                  <a:pt x="331" y="102"/>
                </a:lnTo>
                <a:lnTo>
                  <a:pt x="332" y="99"/>
                </a:lnTo>
                <a:lnTo>
                  <a:pt x="333" y="87"/>
                </a:lnTo>
                <a:lnTo>
                  <a:pt x="334" y="90"/>
                </a:lnTo>
                <a:lnTo>
                  <a:pt x="335" y="89"/>
                </a:lnTo>
                <a:lnTo>
                  <a:pt x="336" y="91"/>
                </a:lnTo>
                <a:lnTo>
                  <a:pt x="337" y="88"/>
                </a:lnTo>
                <a:lnTo>
                  <a:pt x="337" y="87"/>
                </a:lnTo>
                <a:lnTo>
                  <a:pt x="338" y="84"/>
                </a:lnTo>
                <a:lnTo>
                  <a:pt x="339" y="84"/>
                </a:lnTo>
                <a:lnTo>
                  <a:pt x="340" y="89"/>
                </a:lnTo>
                <a:lnTo>
                  <a:pt x="341" y="93"/>
                </a:lnTo>
                <a:lnTo>
                  <a:pt x="342" y="90"/>
                </a:lnTo>
                <a:lnTo>
                  <a:pt x="343" y="86"/>
                </a:lnTo>
                <a:lnTo>
                  <a:pt x="343" y="82"/>
                </a:lnTo>
                <a:lnTo>
                  <a:pt x="344" y="70"/>
                </a:lnTo>
                <a:lnTo>
                  <a:pt x="345" y="67"/>
                </a:lnTo>
                <a:lnTo>
                  <a:pt x="346" y="64"/>
                </a:lnTo>
                <a:lnTo>
                  <a:pt x="347" y="73"/>
                </a:lnTo>
                <a:lnTo>
                  <a:pt x="348" y="74"/>
                </a:lnTo>
                <a:lnTo>
                  <a:pt x="349" y="79"/>
                </a:lnTo>
                <a:lnTo>
                  <a:pt x="350" y="78"/>
                </a:lnTo>
                <a:lnTo>
                  <a:pt x="351" y="85"/>
                </a:lnTo>
                <a:lnTo>
                  <a:pt x="352" y="74"/>
                </a:lnTo>
                <a:lnTo>
                  <a:pt x="352" y="74"/>
                </a:lnTo>
                <a:lnTo>
                  <a:pt x="353" y="77"/>
                </a:lnTo>
                <a:lnTo>
                  <a:pt x="354" y="81"/>
                </a:lnTo>
                <a:lnTo>
                  <a:pt x="355" y="83"/>
                </a:lnTo>
                <a:lnTo>
                  <a:pt x="356" y="88"/>
                </a:lnTo>
                <a:lnTo>
                  <a:pt x="357" y="94"/>
                </a:lnTo>
                <a:lnTo>
                  <a:pt x="358" y="100"/>
                </a:lnTo>
                <a:lnTo>
                  <a:pt x="359" y="95"/>
                </a:lnTo>
                <a:lnTo>
                  <a:pt x="359" y="92"/>
                </a:lnTo>
                <a:lnTo>
                  <a:pt x="360" y="96"/>
                </a:lnTo>
                <a:lnTo>
                  <a:pt x="361" y="89"/>
                </a:lnTo>
                <a:lnTo>
                  <a:pt x="362" y="78"/>
                </a:lnTo>
                <a:lnTo>
                  <a:pt x="363" y="88"/>
                </a:lnTo>
                <a:lnTo>
                  <a:pt x="364" y="88"/>
                </a:lnTo>
                <a:lnTo>
                  <a:pt x="365" y="94"/>
                </a:lnTo>
                <a:lnTo>
                  <a:pt x="366" y="96"/>
                </a:lnTo>
                <a:lnTo>
                  <a:pt x="367" y="109"/>
                </a:lnTo>
                <a:lnTo>
                  <a:pt x="367" y="110"/>
                </a:lnTo>
                <a:lnTo>
                  <a:pt x="368" y="120"/>
                </a:lnTo>
                <a:lnTo>
                  <a:pt x="369" y="111"/>
                </a:lnTo>
                <a:lnTo>
                  <a:pt x="370" y="106"/>
                </a:lnTo>
                <a:lnTo>
                  <a:pt x="371" y="96"/>
                </a:lnTo>
                <a:lnTo>
                  <a:pt x="372" y="88"/>
                </a:lnTo>
                <a:lnTo>
                  <a:pt x="373" y="78"/>
                </a:lnTo>
                <a:lnTo>
                  <a:pt x="374" y="74"/>
                </a:lnTo>
                <a:lnTo>
                  <a:pt x="375" y="80"/>
                </a:lnTo>
                <a:lnTo>
                  <a:pt x="376" y="94"/>
                </a:lnTo>
                <a:lnTo>
                  <a:pt x="376" y="91"/>
                </a:lnTo>
                <a:lnTo>
                  <a:pt x="377" y="90"/>
                </a:lnTo>
                <a:lnTo>
                  <a:pt x="378" y="99"/>
                </a:lnTo>
                <a:lnTo>
                  <a:pt x="379" y="92"/>
                </a:lnTo>
                <a:lnTo>
                  <a:pt x="380" y="77"/>
                </a:lnTo>
                <a:lnTo>
                  <a:pt x="381" y="91"/>
                </a:lnTo>
                <a:lnTo>
                  <a:pt x="381" y="99"/>
                </a:lnTo>
                <a:lnTo>
                  <a:pt x="382" y="96"/>
                </a:lnTo>
                <a:lnTo>
                  <a:pt x="383" y="96"/>
                </a:lnTo>
                <a:lnTo>
                  <a:pt x="384" y="98"/>
                </a:lnTo>
                <a:lnTo>
                  <a:pt x="385" y="93"/>
                </a:lnTo>
                <a:lnTo>
                  <a:pt x="386" y="86"/>
                </a:lnTo>
                <a:lnTo>
                  <a:pt x="387" y="81"/>
                </a:lnTo>
                <a:lnTo>
                  <a:pt x="388" y="84"/>
                </a:lnTo>
                <a:lnTo>
                  <a:pt x="389" y="80"/>
                </a:lnTo>
                <a:lnTo>
                  <a:pt x="390" y="80"/>
                </a:lnTo>
                <a:lnTo>
                  <a:pt x="390" y="86"/>
                </a:lnTo>
                <a:lnTo>
                  <a:pt x="391" y="88"/>
                </a:lnTo>
                <a:lnTo>
                  <a:pt x="392" y="94"/>
                </a:lnTo>
                <a:lnTo>
                  <a:pt x="393" y="100"/>
                </a:lnTo>
                <a:lnTo>
                  <a:pt x="394" y="101"/>
                </a:lnTo>
                <a:lnTo>
                  <a:pt x="395" y="103"/>
                </a:lnTo>
                <a:lnTo>
                  <a:pt x="396" y="103"/>
                </a:lnTo>
                <a:lnTo>
                  <a:pt x="397" y="99"/>
                </a:lnTo>
                <a:lnTo>
                  <a:pt x="398" y="96"/>
                </a:lnTo>
                <a:lnTo>
                  <a:pt x="398" y="95"/>
                </a:lnTo>
                <a:lnTo>
                  <a:pt x="399" y="92"/>
                </a:lnTo>
                <a:lnTo>
                  <a:pt x="400" y="94"/>
                </a:lnTo>
                <a:lnTo>
                  <a:pt x="401" y="98"/>
                </a:lnTo>
                <a:lnTo>
                  <a:pt x="402" y="107"/>
                </a:lnTo>
                <a:lnTo>
                  <a:pt x="403" y="103"/>
                </a:lnTo>
                <a:lnTo>
                  <a:pt x="404" y="91"/>
                </a:lnTo>
                <a:lnTo>
                  <a:pt x="404" y="87"/>
                </a:lnTo>
                <a:lnTo>
                  <a:pt x="405" y="89"/>
                </a:lnTo>
                <a:lnTo>
                  <a:pt x="406" y="83"/>
                </a:lnTo>
                <a:lnTo>
                  <a:pt x="407" y="82"/>
                </a:lnTo>
                <a:lnTo>
                  <a:pt x="408" y="87"/>
                </a:lnTo>
                <a:lnTo>
                  <a:pt x="409" y="96"/>
                </a:lnTo>
                <a:lnTo>
                  <a:pt x="410" y="94"/>
                </a:lnTo>
                <a:lnTo>
                  <a:pt x="411" y="86"/>
                </a:lnTo>
                <a:lnTo>
                  <a:pt x="412" y="88"/>
                </a:lnTo>
                <a:lnTo>
                  <a:pt x="413" y="84"/>
                </a:lnTo>
                <a:lnTo>
                  <a:pt x="414" y="80"/>
                </a:lnTo>
                <a:lnTo>
                  <a:pt x="414" y="77"/>
                </a:lnTo>
                <a:lnTo>
                  <a:pt x="415" y="83"/>
                </a:lnTo>
                <a:lnTo>
                  <a:pt x="416" y="82"/>
                </a:lnTo>
                <a:lnTo>
                  <a:pt x="417" y="89"/>
                </a:lnTo>
                <a:lnTo>
                  <a:pt x="418" y="91"/>
                </a:lnTo>
                <a:lnTo>
                  <a:pt x="419" y="93"/>
                </a:lnTo>
                <a:lnTo>
                  <a:pt x="420" y="94"/>
                </a:lnTo>
                <a:lnTo>
                  <a:pt x="420" y="95"/>
                </a:lnTo>
                <a:lnTo>
                  <a:pt x="421" y="95"/>
                </a:lnTo>
                <a:lnTo>
                  <a:pt x="422" y="97"/>
                </a:lnTo>
                <a:lnTo>
                  <a:pt x="423" y="97"/>
                </a:lnTo>
                <a:lnTo>
                  <a:pt x="424" y="93"/>
                </a:lnTo>
                <a:lnTo>
                  <a:pt x="425" y="91"/>
                </a:lnTo>
                <a:lnTo>
                  <a:pt x="426" y="94"/>
                </a:lnTo>
                <a:lnTo>
                  <a:pt x="427" y="85"/>
                </a:lnTo>
                <a:lnTo>
                  <a:pt x="428" y="90"/>
                </a:lnTo>
                <a:lnTo>
                  <a:pt x="428" y="94"/>
                </a:lnTo>
                <a:lnTo>
                  <a:pt x="429" y="95"/>
                </a:lnTo>
                <a:lnTo>
                  <a:pt x="430" y="90"/>
                </a:lnTo>
                <a:lnTo>
                  <a:pt x="431" y="92"/>
                </a:lnTo>
                <a:lnTo>
                  <a:pt x="432" y="84"/>
                </a:lnTo>
                <a:lnTo>
                  <a:pt x="433" y="76"/>
                </a:lnTo>
                <a:lnTo>
                  <a:pt x="434" y="77"/>
                </a:lnTo>
                <a:lnTo>
                  <a:pt x="435" y="82"/>
                </a:lnTo>
                <a:lnTo>
                  <a:pt x="436" y="85"/>
                </a:lnTo>
                <a:lnTo>
                  <a:pt x="437" y="86"/>
                </a:lnTo>
                <a:lnTo>
                  <a:pt x="437" y="99"/>
                </a:lnTo>
                <a:lnTo>
                  <a:pt x="438" y="109"/>
                </a:lnTo>
                <a:lnTo>
                  <a:pt x="439" y="104"/>
                </a:lnTo>
                <a:lnTo>
                  <a:pt x="440" y="101"/>
                </a:lnTo>
                <a:lnTo>
                  <a:pt x="441" y="103"/>
                </a:lnTo>
                <a:lnTo>
                  <a:pt x="442" y="95"/>
                </a:lnTo>
                <a:lnTo>
                  <a:pt x="442" y="87"/>
                </a:lnTo>
                <a:lnTo>
                  <a:pt x="443" y="89"/>
                </a:lnTo>
                <a:lnTo>
                  <a:pt x="444" y="98"/>
                </a:lnTo>
                <a:lnTo>
                  <a:pt x="445" y="99"/>
                </a:lnTo>
                <a:lnTo>
                  <a:pt x="446" y="103"/>
                </a:lnTo>
                <a:lnTo>
                  <a:pt x="447" y="102"/>
                </a:lnTo>
                <a:lnTo>
                  <a:pt x="448" y="105"/>
                </a:lnTo>
                <a:lnTo>
                  <a:pt x="449" y="104"/>
                </a:lnTo>
                <a:lnTo>
                  <a:pt x="450" y="98"/>
                </a:lnTo>
                <a:lnTo>
                  <a:pt x="451" y="90"/>
                </a:lnTo>
                <a:lnTo>
                  <a:pt x="451" y="88"/>
                </a:lnTo>
                <a:lnTo>
                  <a:pt x="452" y="84"/>
                </a:lnTo>
                <a:lnTo>
                  <a:pt x="453" y="70"/>
                </a:lnTo>
                <a:lnTo>
                  <a:pt x="454" y="70"/>
                </a:lnTo>
                <a:lnTo>
                  <a:pt x="455" y="87"/>
                </a:lnTo>
                <a:lnTo>
                  <a:pt x="456" y="78"/>
                </a:lnTo>
                <a:lnTo>
                  <a:pt x="457" y="79"/>
                </a:lnTo>
                <a:lnTo>
                  <a:pt x="458" y="85"/>
                </a:lnTo>
                <a:lnTo>
                  <a:pt x="459" y="90"/>
                </a:lnTo>
                <a:lnTo>
                  <a:pt x="459" y="76"/>
                </a:lnTo>
                <a:lnTo>
                  <a:pt x="460" y="87"/>
                </a:lnTo>
                <a:lnTo>
                  <a:pt x="461" y="90"/>
                </a:lnTo>
                <a:lnTo>
                  <a:pt x="462" y="94"/>
                </a:lnTo>
                <a:lnTo>
                  <a:pt x="463" y="89"/>
                </a:lnTo>
                <a:lnTo>
                  <a:pt x="464" y="88"/>
                </a:lnTo>
                <a:lnTo>
                  <a:pt x="465" y="92"/>
                </a:lnTo>
                <a:lnTo>
                  <a:pt x="465" y="90"/>
                </a:lnTo>
                <a:lnTo>
                  <a:pt x="466" y="92"/>
                </a:lnTo>
                <a:lnTo>
                  <a:pt x="467" y="103"/>
                </a:lnTo>
                <a:lnTo>
                  <a:pt x="468" y="100"/>
                </a:lnTo>
                <a:lnTo>
                  <a:pt x="469" y="94"/>
                </a:lnTo>
                <a:lnTo>
                  <a:pt x="470" y="90"/>
                </a:lnTo>
                <a:lnTo>
                  <a:pt x="471" y="86"/>
                </a:lnTo>
                <a:lnTo>
                  <a:pt x="472" y="76"/>
                </a:lnTo>
                <a:lnTo>
                  <a:pt x="473" y="86"/>
                </a:lnTo>
                <a:lnTo>
                  <a:pt x="474" y="92"/>
                </a:lnTo>
                <a:lnTo>
                  <a:pt x="475" y="98"/>
                </a:lnTo>
                <a:lnTo>
                  <a:pt x="475" y="98"/>
                </a:lnTo>
                <a:lnTo>
                  <a:pt x="476" y="109"/>
                </a:lnTo>
                <a:lnTo>
                  <a:pt x="477" y="104"/>
                </a:lnTo>
                <a:lnTo>
                  <a:pt x="478" y="98"/>
                </a:lnTo>
                <a:lnTo>
                  <a:pt x="479" y="96"/>
                </a:lnTo>
                <a:lnTo>
                  <a:pt x="480" y="98"/>
                </a:lnTo>
                <a:lnTo>
                  <a:pt x="481" y="91"/>
                </a:lnTo>
                <a:lnTo>
                  <a:pt x="481" y="93"/>
                </a:lnTo>
                <a:lnTo>
                  <a:pt x="482" y="94"/>
                </a:lnTo>
                <a:lnTo>
                  <a:pt x="483" y="91"/>
                </a:lnTo>
                <a:lnTo>
                  <a:pt x="484" y="91"/>
                </a:lnTo>
                <a:lnTo>
                  <a:pt x="485" y="88"/>
                </a:lnTo>
                <a:lnTo>
                  <a:pt x="486" y="78"/>
                </a:lnTo>
                <a:lnTo>
                  <a:pt x="487" y="75"/>
                </a:lnTo>
                <a:lnTo>
                  <a:pt x="488" y="81"/>
                </a:lnTo>
                <a:lnTo>
                  <a:pt x="489" y="78"/>
                </a:lnTo>
                <a:lnTo>
                  <a:pt x="489" y="75"/>
                </a:lnTo>
                <a:lnTo>
                  <a:pt x="490" y="85"/>
                </a:lnTo>
                <a:lnTo>
                  <a:pt x="491" y="87"/>
                </a:lnTo>
                <a:lnTo>
                  <a:pt x="492" y="84"/>
                </a:lnTo>
                <a:lnTo>
                  <a:pt x="493" y="82"/>
                </a:lnTo>
                <a:lnTo>
                  <a:pt x="494" y="88"/>
                </a:lnTo>
                <a:lnTo>
                  <a:pt x="495" y="93"/>
                </a:lnTo>
                <a:lnTo>
                  <a:pt x="496" y="96"/>
                </a:lnTo>
                <a:lnTo>
                  <a:pt x="497" y="105"/>
                </a:lnTo>
                <a:lnTo>
                  <a:pt x="498" y="105"/>
                </a:lnTo>
                <a:lnTo>
                  <a:pt x="498" y="105"/>
                </a:lnTo>
                <a:lnTo>
                  <a:pt x="499" y="97"/>
                </a:lnTo>
                <a:lnTo>
                  <a:pt x="500" y="91"/>
                </a:lnTo>
                <a:lnTo>
                  <a:pt x="501" y="84"/>
                </a:lnTo>
                <a:lnTo>
                  <a:pt x="502" y="83"/>
                </a:lnTo>
                <a:lnTo>
                  <a:pt x="503" y="85"/>
                </a:lnTo>
                <a:lnTo>
                  <a:pt x="503" y="82"/>
                </a:lnTo>
                <a:lnTo>
                  <a:pt x="504" y="81"/>
                </a:lnTo>
                <a:lnTo>
                  <a:pt x="505" y="75"/>
                </a:lnTo>
                <a:lnTo>
                  <a:pt x="506" y="75"/>
                </a:lnTo>
                <a:lnTo>
                  <a:pt x="507" y="70"/>
                </a:lnTo>
                <a:lnTo>
                  <a:pt x="508" y="73"/>
                </a:lnTo>
                <a:lnTo>
                  <a:pt x="509" y="75"/>
                </a:lnTo>
                <a:lnTo>
                  <a:pt x="510" y="79"/>
                </a:lnTo>
                <a:lnTo>
                  <a:pt x="511" y="82"/>
                </a:lnTo>
                <a:lnTo>
                  <a:pt x="512" y="83"/>
                </a:lnTo>
                <a:lnTo>
                  <a:pt x="512" y="85"/>
                </a:lnTo>
                <a:lnTo>
                  <a:pt x="513" y="85"/>
                </a:lnTo>
                <a:lnTo>
                  <a:pt x="514" y="86"/>
                </a:lnTo>
                <a:lnTo>
                  <a:pt x="515" y="91"/>
                </a:lnTo>
                <a:lnTo>
                  <a:pt x="516" y="97"/>
                </a:lnTo>
                <a:lnTo>
                  <a:pt x="517" y="99"/>
                </a:lnTo>
                <a:lnTo>
                  <a:pt x="518" y="103"/>
                </a:lnTo>
                <a:lnTo>
                  <a:pt x="519" y="102"/>
                </a:lnTo>
                <a:lnTo>
                  <a:pt x="520" y="95"/>
                </a:lnTo>
                <a:lnTo>
                  <a:pt x="520" y="96"/>
                </a:lnTo>
                <a:lnTo>
                  <a:pt x="521" y="91"/>
                </a:lnTo>
                <a:lnTo>
                  <a:pt x="522" y="83"/>
                </a:lnTo>
                <a:lnTo>
                  <a:pt x="523" y="86"/>
                </a:lnTo>
                <a:lnTo>
                  <a:pt x="524" y="84"/>
                </a:lnTo>
                <a:lnTo>
                  <a:pt x="525" y="80"/>
                </a:lnTo>
                <a:lnTo>
                  <a:pt x="526" y="89"/>
                </a:lnTo>
                <a:lnTo>
                  <a:pt x="527" y="86"/>
                </a:lnTo>
                <a:lnTo>
                  <a:pt x="527" y="83"/>
                </a:lnTo>
                <a:lnTo>
                  <a:pt x="528" y="86"/>
                </a:lnTo>
                <a:lnTo>
                  <a:pt x="529" y="84"/>
                </a:lnTo>
                <a:lnTo>
                  <a:pt x="530" y="87"/>
                </a:lnTo>
                <a:lnTo>
                  <a:pt x="531" y="93"/>
                </a:lnTo>
                <a:lnTo>
                  <a:pt x="532" y="96"/>
                </a:lnTo>
                <a:lnTo>
                  <a:pt x="533" y="101"/>
                </a:lnTo>
                <a:lnTo>
                  <a:pt x="534" y="101"/>
                </a:lnTo>
                <a:lnTo>
                  <a:pt x="535" y="97"/>
                </a:lnTo>
                <a:lnTo>
                  <a:pt x="536" y="90"/>
                </a:lnTo>
                <a:lnTo>
                  <a:pt x="536" y="85"/>
                </a:lnTo>
                <a:lnTo>
                  <a:pt x="537" y="84"/>
                </a:lnTo>
                <a:lnTo>
                  <a:pt x="538" y="92"/>
                </a:lnTo>
                <a:lnTo>
                  <a:pt x="539" y="87"/>
                </a:lnTo>
                <a:lnTo>
                  <a:pt x="540" y="98"/>
                </a:lnTo>
                <a:lnTo>
                  <a:pt x="541" y="106"/>
                </a:lnTo>
                <a:lnTo>
                  <a:pt x="542" y="104"/>
                </a:lnTo>
                <a:lnTo>
                  <a:pt x="542" y="96"/>
                </a:lnTo>
                <a:lnTo>
                  <a:pt x="543" y="105"/>
                </a:lnTo>
                <a:lnTo>
                  <a:pt x="544" y="103"/>
                </a:lnTo>
                <a:lnTo>
                  <a:pt x="545" y="90"/>
                </a:lnTo>
                <a:lnTo>
                  <a:pt x="546" y="86"/>
                </a:lnTo>
                <a:lnTo>
                  <a:pt x="547" y="81"/>
                </a:lnTo>
                <a:lnTo>
                  <a:pt x="548" y="72"/>
                </a:lnTo>
                <a:lnTo>
                  <a:pt x="549" y="65"/>
                </a:lnTo>
                <a:lnTo>
                  <a:pt x="550" y="74"/>
                </a:lnTo>
                <a:lnTo>
                  <a:pt x="550" y="75"/>
                </a:lnTo>
                <a:lnTo>
                  <a:pt x="551" y="75"/>
                </a:lnTo>
                <a:lnTo>
                  <a:pt x="552" y="74"/>
                </a:lnTo>
                <a:lnTo>
                  <a:pt x="553" y="74"/>
                </a:lnTo>
                <a:lnTo>
                  <a:pt x="554" y="75"/>
                </a:lnTo>
                <a:lnTo>
                  <a:pt x="555" y="86"/>
                </a:lnTo>
                <a:lnTo>
                  <a:pt x="556" y="97"/>
                </a:lnTo>
                <a:lnTo>
                  <a:pt x="557" y="98"/>
                </a:lnTo>
                <a:lnTo>
                  <a:pt x="558" y="104"/>
                </a:lnTo>
                <a:lnTo>
                  <a:pt x="558" y="107"/>
                </a:lnTo>
                <a:lnTo>
                  <a:pt x="559" y="101"/>
                </a:lnTo>
                <a:lnTo>
                  <a:pt x="560" y="94"/>
                </a:lnTo>
                <a:lnTo>
                  <a:pt x="561" y="99"/>
                </a:lnTo>
                <a:lnTo>
                  <a:pt x="562" y="96"/>
                </a:lnTo>
                <a:lnTo>
                  <a:pt x="563" y="98"/>
                </a:lnTo>
                <a:lnTo>
                  <a:pt x="564" y="95"/>
                </a:lnTo>
                <a:lnTo>
                  <a:pt x="564" y="90"/>
                </a:lnTo>
                <a:lnTo>
                  <a:pt x="565" y="86"/>
                </a:lnTo>
                <a:lnTo>
                  <a:pt x="566" y="90"/>
                </a:lnTo>
                <a:lnTo>
                  <a:pt x="567" y="82"/>
                </a:lnTo>
                <a:lnTo>
                  <a:pt x="568" y="85"/>
                </a:lnTo>
                <a:lnTo>
                  <a:pt x="569" y="86"/>
                </a:lnTo>
                <a:lnTo>
                  <a:pt x="570" y="89"/>
                </a:lnTo>
                <a:lnTo>
                  <a:pt x="571" y="92"/>
                </a:lnTo>
                <a:lnTo>
                  <a:pt x="572" y="88"/>
                </a:lnTo>
                <a:lnTo>
                  <a:pt x="573" y="89"/>
                </a:lnTo>
                <a:lnTo>
                  <a:pt x="574" y="89"/>
                </a:lnTo>
                <a:lnTo>
                  <a:pt x="574" y="84"/>
                </a:lnTo>
                <a:lnTo>
                  <a:pt x="575" y="84"/>
                </a:lnTo>
                <a:lnTo>
                  <a:pt x="576" y="83"/>
                </a:lnTo>
                <a:lnTo>
                  <a:pt x="577" y="82"/>
                </a:lnTo>
                <a:lnTo>
                  <a:pt x="578" y="83"/>
                </a:lnTo>
                <a:lnTo>
                  <a:pt x="579" y="88"/>
                </a:lnTo>
                <a:lnTo>
                  <a:pt x="580" y="98"/>
                </a:lnTo>
                <a:lnTo>
                  <a:pt x="580" y="103"/>
                </a:lnTo>
                <a:lnTo>
                  <a:pt x="581" y="105"/>
                </a:lnTo>
                <a:lnTo>
                  <a:pt x="582" y="106"/>
                </a:lnTo>
                <a:lnTo>
                  <a:pt x="583" y="107"/>
                </a:lnTo>
                <a:lnTo>
                  <a:pt x="584" y="92"/>
                </a:lnTo>
                <a:lnTo>
                  <a:pt x="585" y="92"/>
                </a:lnTo>
                <a:lnTo>
                  <a:pt x="586" y="81"/>
                </a:lnTo>
                <a:lnTo>
                  <a:pt x="587" y="81"/>
                </a:lnTo>
                <a:lnTo>
                  <a:pt x="588" y="80"/>
                </a:lnTo>
                <a:lnTo>
                  <a:pt x="588" y="83"/>
                </a:lnTo>
                <a:lnTo>
                  <a:pt x="589" y="82"/>
                </a:lnTo>
                <a:lnTo>
                  <a:pt x="590" y="89"/>
                </a:lnTo>
                <a:lnTo>
                  <a:pt x="591" y="94"/>
                </a:lnTo>
                <a:lnTo>
                  <a:pt x="592" y="98"/>
                </a:lnTo>
                <a:lnTo>
                  <a:pt x="593" y="96"/>
                </a:lnTo>
                <a:lnTo>
                  <a:pt x="594" y="99"/>
                </a:lnTo>
                <a:lnTo>
                  <a:pt x="595" y="93"/>
                </a:lnTo>
                <a:lnTo>
                  <a:pt x="596" y="83"/>
                </a:lnTo>
                <a:lnTo>
                  <a:pt x="597" y="84"/>
                </a:lnTo>
                <a:lnTo>
                  <a:pt x="597" y="82"/>
                </a:lnTo>
                <a:lnTo>
                  <a:pt x="598" y="78"/>
                </a:lnTo>
                <a:lnTo>
                  <a:pt x="599" y="80"/>
                </a:lnTo>
                <a:lnTo>
                  <a:pt x="600" y="85"/>
                </a:lnTo>
                <a:lnTo>
                  <a:pt x="601" y="80"/>
                </a:lnTo>
                <a:lnTo>
                  <a:pt x="602" y="81"/>
                </a:lnTo>
                <a:lnTo>
                  <a:pt x="602" y="81"/>
                </a:lnTo>
                <a:lnTo>
                  <a:pt x="603" y="88"/>
                </a:lnTo>
                <a:lnTo>
                  <a:pt x="604" y="97"/>
                </a:lnTo>
                <a:lnTo>
                  <a:pt x="605" y="96"/>
                </a:lnTo>
                <a:lnTo>
                  <a:pt x="606" y="96"/>
                </a:lnTo>
                <a:lnTo>
                  <a:pt x="607" y="95"/>
                </a:lnTo>
                <a:lnTo>
                  <a:pt x="608" y="92"/>
                </a:lnTo>
                <a:lnTo>
                  <a:pt x="609" y="82"/>
                </a:lnTo>
                <a:lnTo>
                  <a:pt x="610" y="82"/>
                </a:lnTo>
                <a:lnTo>
                  <a:pt x="611" y="88"/>
                </a:lnTo>
                <a:lnTo>
                  <a:pt x="611" y="81"/>
                </a:lnTo>
                <a:lnTo>
                  <a:pt x="612" y="85"/>
                </a:lnTo>
                <a:lnTo>
                  <a:pt x="613" y="85"/>
                </a:lnTo>
                <a:lnTo>
                  <a:pt x="614" y="96"/>
                </a:lnTo>
                <a:lnTo>
                  <a:pt x="615" y="95"/>
                </a:lnTo>
                <a:lnTo>
                  <a:pt x="616" y="103"/>
                </a:lnTo>
                <a:lnTo>
                  <a:pt x="617" y="103"/>
                </a:lnTo>
                <a:lnTo>
                  <a:pt x="618" y="106"/>
                </a:lnTo>
                <a:lnTo>
                  <a:pt x="619" y="97"/>
                </a:lnTo>
                <a:lnTo>
                  <a:pt x="619" y="101"/>
                </a:lnTo>
                <a:lnTo>
                  <a:pt x="620" y="99"/>
                </a:lnTo>
                <a:lnTo>
                  <a:pt x="621" y="98"/>
                </a:lnTo>
                <a:lnTo>
                  <a:pt x="622" y="95"/>
                </a:lnTo>
                <a:lnTo>
                  <a:pt x="623" y="91"/>
                </a:lnTo>
                <a:lnTo>
                  <a:pt x="624" y="78"/>
                </a:lnTo>
                <a:lnTo>
                  <a:pt x="625" y="80"/>
                </a:lnTo>
                <a:lnTo>
                  <a:pt x="625" y="76"/>
                </a:lnTo>
                <a:lnTo>
                  <a:pt x="626" y="74"/>
                </a:lnTo>
                <a:lnTo>
                  <a:pt x="627" y="74"/>
                </a:lnTo>
                <a:lnTo>
                  <a:pt x="628" y="71"/>
                </a:lnTo>
                <a:lnTo>
                  <a:pt x="629" y="67"/>
                </a:lnTo>
                <a:lnTo>
                  <a:pt x="630" y="72"/>
                </a:lnTo>
                <a:lnTo>
                  <a:pt x="631" y="80"/>
                </a:lnTo>
                <a:lnTo>
                  <a:pt x="632" y="82"/>
                </a:lnTo>
                <a:lnTo>
                  <a:pt x="633" y="82"/>
                </a:lnTo>
                <a:lnTo>
                  <a:pt x="634" y="82"/>
                </a:lnTo>
                <a:lnTo>
                  <a:pt x="635" y="77"/>
                </a:lnTo>
                <a:lnTo>
                  <a:pt x="635" y="72"/>
                </a:lnTo>
                <a:lnTo>
                  <a:pt x="636" y="75"/>
                </a:lnTo>
                <a:lnTo>
                  <a:pt x="637" y="80"/>
                </a:lnTo>
                <a:lnTo>
                  <a:pt x="638" y="86"/>
                </a:lnTo>
                <a:lnTo>
                  <a:pt x="639" y="96"/>
                </a:lnTo>
                <a:lnTo>
                  <a:pt x="640" y="99"/>
                </a:lnTo>
                <a:lnTo>
                  <a:pt x="641" y="107"/>
                </a:lnTo>
                <a:lnTo>
                  <a:pt x="641" y="112"/>
                </a:lnTo>
                <a:lnTo>
                  <a:pt x="642" y="105"/>
                </a:lnTo>
                <a:lnTo>
                  <a:pt x="643" y="99"/>
                </a:lnTo>
                <a:lnTo>
                  <a:pt x="644" y="90"/>
                </a:lnTo>
                <a:lnTo>
                  <a:pt x="645" y="74"/>
                </a:lnTo>
                <a:lnTo>
                  <a:pt x="646" y="65"/>
                </a:lnTo>
                <a:lnTo>
                  <a:pt x="647" y="68"/>
                </a:lnTo>
                <a:lnTo>
                  <a:pt x="648" y="59"/>
                </a:lnTo>
                <a:lnTo>
                  <a:pt x="649" y="64"/>
                </a:lnTo>
                <a:lnTo>
                  <a:pt x="649" y="72"/>
                </a:lnTo>
                <a:lnTo>
                  <a:pt x="650" y="79"/>
                </a:lnTo>
                <a:lnTo>
                  <a:pt x="651" y="78"/>
                </a:lnTo>
                <a:lnTo>
                  <a:pt x="652" y="82"/>
                </a:lnTo>
                <a:lnTo>
                  <a:pt x="653" y="79"/>
                </a:lnTo>
                <a:lnTo>
                  <a:pt x="654" y="76"/>
                </a:lnTo>
                <a:lnTo>
                  <a:pt x="655" y="74"/>
                </a:lnTo>
                <a:lnTo>
                  <a:pt x="656" y="76"/>
                </a:lnTo>
                <a:lnTo>
                  <a:pt x="657" y="73"/>
                </a:lnTo>
                <a:lnTo>
                  <a:pt x="658" y="75"/>
                </a:lnTo>
                <a:lnTo>
                  <a:pt x="658" y="81"/>
                </a:lnTo>
                <a:lnTo>
                  <a:pt x="659" y="82"/>
                </a:lnTo>
                <a:lnTo>
                  <a:pt x="660" y="81"/>
                </a:lnTo>
                <a:lnTo>
                  <a:pt x="661" y="96"/>
                </a:lnTo>
                <a:lnTo>
                  <a:pt x="662" y="98"/>
                </a:lnTo>
                <a:lnTo>
                  <a:pt x="663" y="87"/>
                </a:lnTo>
                <a:lnTo>
                  <a:pt x="663" y="88"/>
                </a:lnTo>
                <a:lnTo>
                  <a:pt x="664" y="97"/>
                </a:lnTo>
                <a:lnTo>
                  <a:pt x="665" y="86"/>
                </a:lnTo>
                <a:lnTo>
                  <a:pt x="666" y="85"/>
                </a:lnTo>
                <a:lnTo>
                  <a:pt x="667" y="83"/>
                </a:lnTo>
                <a:lnTo>
                  <a:pt x="668" y="76"/>
                </a:lnTo>
                <a:lnTo>
                  <a:pt x="669" y="68"/>
                </a:lnTo>
                <a:lnTo>
                  <a:pt x="670" y="71"/>
                </a:lnTo>
                <a:lnTo>
                  <a:pt x="671" y="71"/>
                </a:lnTo>
                <a:lnTo>
                  <a:pt x="672" y="78"/>
                </a:lnTo>
                <a:lnTo>
                  <a:pt x="672" y="78"/>
                </a:lnTo>
                <a:lnTo>
                  <a:pt x="673" y="84"/>
                </a:lnTo>
                <a:lnTo>
                  <a:pt x="674" y="80"/>
                </a:lnTo>
                <a:lnTo>
                  <a:pt x="675" y="82"/>
                </a:lnTo>
                <a:lnTo>
                  <a:pt x="676" y="85"/>
                </a:lnTo>
                <a:lnTo>
                  <a:pt x="677" y="85"/>
                </a:lnTo>
                <a:lnTo>
                  <a:pt x="678" y="84"/>
                </a:lnTo>
                <a:lnTo>
                  <a:pt x="679" y="92"/>
                </a:lnTo>
                <a:lnTo>
                  <a:pt x="680" y="89"/>
                </a:lnTo>
                <a:lnTo>
                  <a:pt x="680" y="88"/>
                </a:lnTo>
                <a:lnTo>
                  <a:pt x="681" y="90"/>
                </a:lnTo>
                <a:lnTo>
                  <a:pt x="682" y="87"/>
                </a:lnTo>
                <a:lnTo>
                  <a:pt x="683" y="79"/>
                </a:lnTo>
                <a:lnTo>
                  <a:pt x="684" y="85"/>
                </a:lnTo>
                <a:lnTo>
                  <a:pt x="685" y="91"/>
                </a:lnTo>
                <a:lnTo>
                  <a:pt x="686" y="88"/>
                </a:lnTo>
                <a:lnTo>
                  <a:pt x="687" y="87"/>
                </a:lnTo>
                <a:lnTo>
                  <a:pt x="687" y="89"/>
                </a:lnTo>
                <a:lnTo>
                  <a:pt x="688" y="84"/>
                </a:lnTo>
                <a:lnTo>
                  <a:pt x="689" y="75"/>
                </a:lnTo>
                <a:lnTo>
                  <a:pt x="690" y="81"/>
                </a:lnTo>
                <a:lnTo>
                  <a:pt x="691" y="77"/>
                </a:lnTo>
                <a:lnTo>
                  <a:pt x="692" y="80"/>
                </a:lnTo>
                <a:lnTo>
                  <a:pt x="693" y="86"/>
                </a:lnTo>
                <a:lnTo>
                  <a:pt x="694" y="93"/>
                </a:lnTo>
                <a:lnTo>
                  <a:pt x="695" y="100"/>
                </a:lnTo>
                <a:lnTo>
                  <a:pt x="696" y="105"/>
                </a:lnTo>
                <a:lnTo>
                  <a:pt x="696" y="106"/>
                </a:lnTo>
                <a:lnTo>
                  <a:pt x="697" y="99"/>
                </a:lnTo>
                <a:lnTo>
                  <a:pt x="698" y="95"/>
                </a:lnTo>
                <a:lnTo>
                  <a:pt x="699" y="96"/>
                </a:lnTo>
                <a:lnTo>
                  <a:pt x="700" y="93"/>
                </a:lnTo>
                <a:lnTo>
                  <a:pt x="701" y="90"/>
                </a:lnTo>
                <a:lnTo>
                  <a:pt x="702" y="92"/>
                </a:lnTo>
                <a:lnTo>
                  <a:pt x="702" y="90"/>
                </a:lnTo>
                <a:lnTo>
                  <a:pt x="703" y="79"/>
                </a:lnTo>
                <a:lnTo>
                  <a:pt x="704" y="82"/>
                </a:lnTo>
                <a:lnTo>
                  <a:pt x="705" y="84"/>
                </a:lnTo>
                <a:lnTo>
                  <a:pt x="706" y="83"/>
                </a:lnTo>
                <a:lnTo>
                  <a:pt x="707" y="77"/>
                </a:lnTo>
                <a:lnTo>
                  <a:pt x="708" y="75"/>
                </a:lnTo>
                <a:lnTo>
                  <a:pt x="709" y="74"/>
                </a:lnTo>
                <a:lnTo>
                  <a:pt x="710" y="69"/>
                </a:lnTo>
                <a:lnTo>
                  <a:pt x="710" y="73"/>
                </a:lnTo>
                <a:lnTo>
                  <a:pt x="711" y="78"/>
                </a:lnTo>
                <a:lnTo>
                  <a:pt x="712" y="83"/>
                </a:lnTo>
                <a:lnTo>
                  <a:pt x="713" y="78"/>
                </a:lnTo>
                <a:lnTo>
                  <a:pt x="714" y="80"/>
                </a:lnTo>
                <a:lnTo>
                  <a:pt x="715" y="79"/>
                </a:lnTo>
                <a:lnTo>
                  <a:pt x="716" y="75"/>
                </a:lnTo>
                <a:lnTo>
                  <a:pt x="717" y="80"/>
                </a:lnTo>
                <a:lnTo>
                  <a:pt x="718" y="84"/>
                </a:lnTo>
                <a:lnTo>
                  <a:pt x="719" y="75"/>
                </a:lnTo>
                <a:lnTo>
                  <a:pt x="719" y="69"/>
                </a:lnTo>
                <a:lnTo>
                  <a:pt x="720" y="74"/>
                </a:lnTo>
                <a:lnTo>
                  <a:pt x="721" y="66"/>
                </a:lnTo>
                <a:lnTo>
                  <a:pt x="722" y="65"/>
                </a:lnTo>
                <a:lnTo>
                  <a:pt x="723" y="84"/>
                </a:lnTo>
                <a:lnTo>
                  <a:pt x="724" y="84"/>
                </a:lnTo>
                <a:lnTo>
                  <a:pt x="724" y="85"/>
                </a:lnTo>
                <a:lnTo>
                  <a:pt x="725" y="93"/>
                </a:lnTo>
                <a:lnTo>
                  <a:pt x="726" y="103"/>
                </a:lnTo>
                <a:lnTo>
                  <a:pt x="727" y="94"/>
                </a:lnTo>
                <a:lnTo>
                  <a:pt x="728" y="104"/>
                </a:lnTo>
                <a:lnTo>
                  <a:pt x="729" y="104"/>
                </a:lnTo>
                <a:lnTo>
                  <a:pt x="730" y="97"/>
                </a:lnTo>
                <a:lnTo>
                  <a:pt x="731" y="90"/>
                </a:lnTo>
                <a:lnTo>
                  <a:pt x="732" y="92"/>
                </a:lnTo>
                <a:lnTo>
                  <a:pt x="733" y="84"/>
                </a:lnTo>
                <a:lnTo>
                  <a:pt x="734" y="79"/>
                </a:lnTo>
                <a:lnTo>
                  <a:pt x="734" y="80"/>
                </a:lnTo>
                <a:lnTo>
                  <a:pt x="735" y="81"/>
                </a:lnTo>
                <a:lnTo>
                  <a:pt x="736" y="81"/>
                </a:lnTo>
                <a:lnTo>
                  <a:pt x="737" y="86"/>
                </a:lnTo>
                <a:lnTo>
                  <a:pt x="738" y="93"/>
                </a:lnTo>
                <a:lnTo>
                  <a:pt x="739" y="93"/>
                </a:lnTo>
                <a:lnTo>
                  <a:pt x="740" y="89"/>
                </a:lnTo>
                <a:lnTo>
                  <a:pt x="741" y="86"/>
                </a:lnTo>
                <a:lnTo>
                  <a:pt x="741" y="86"/>
                </a:lnTo>
                <a:lnTo>
                  <a:pt x="742" y="83"/>
                </a:lnTo>
                <a:lnTo>
                  <a:pt x="743" y="91"/>
                </a:lnTo>
                <a:lnTo>
                  <a:pt x="744" y="90"/>
                </a:lnTo>
                <a:lnTo>
                  <a:pt x="745" y="87"/>
                </a:lnTo>
                <a:lnTo>
                  <a:pt x="746" y="88"/>
                </a:lnTo>
                <a:lnTo>
                  <a:pt x="747" y="86"/>
                </a:lnTo>
                <a:lnTo>
                  <a:pt x="748" y="82"/>
                </a:lnTo>
                <a:lnTo>
                  <a:pt x="748" y="80"/>
                </a:lnTo>
                <a:lnTo>
                  <a:pt x="749" y="84"/>
                </a:lnTo>
                <a:lnTo>
                  <a:pt x="750" y="81"/>
                </a:lnTo>
                <a:lnTo>
                  <a:pt x="751" y="84"/>
                </a:lnTo>
                <a:lnTo>
                  <a:pt x="752" y="82"/>
                </a:lnTo>
                <a:lnTo>
                  <a:pt x="753" y="89"/>
                </a:lnTo>
                <a:lnTo>
                  <a:pt x="754" y="93"/>
                </a:lnTo>
                <a:lnTo>
                  <a:pt x="755" y="89"/>
                </a:lnTo>
                <a:lnTo>
                  <a:pt x="756" y="90"/>
                </a:lnTo>
                <a:lnTo>
                  <a:pt x="757" y="91"/>
                </a:lnTo>
                <a:lnTo>
                  <a:pt x="757" y="95"/>
                </a:lnTo>
                <a:lnTo>
                  <a:pt x="758" y="90"/>
                </a:lnTo>
                <a:lnTo>
                  <a:pt x="759" y="94"/>
                </a:lnTo>
                <a:lnTo>
                  <a:pt x="760" y="93"/>
                </a:lnTo>
                <a:lnTo>
                  <a:pt x="761" y="97"/>
                </a:lnTo>
                <a:lnTo>
                  <a:pt x="762" y="92"/>
                </a:lnTo>
                <a:lnTo>
                  <a:pt x="763" y="97"/>
                </a:lnTo>
                <a:lnTo>
                  <a:pt x="763" y="97"/>
                </a:lnTo>
                <a:lnTo>
                  <a:pt x="764" y="94"/>
                </a:lnTo>
                <a:lnTo>
                  <a:pt x="765" y="85"/>
                </a:lnTo>
                <a:lnTo>
                  <a:pt x="766" y="83"/>
                </a:lnTo>
                <a:lnTo>
                  <a:pt x="767" y="85"/>
                </a:lnTo>
                <a:lnTo>
                  <a:pt x="768" y="83"/>
                </a:lnTo>
                <a:lnTo>
                  <a:pt x="769" y="84"/>
                </a:lnTo>
                <a:lnTo>
                  <a:pt x="770" y="85"/>
                </a:lnTo>
                <a:lnTo>
                  <a:pt x="771" y="82"/>
                </a:lnTo>
                <a:lnTo>
                  <a:pt x="771" y="72"/>
                </a:lnTo>
                <a:lnTo>
                  <a:pt x="772" y="67"/>
                </a:lnTo>
                <a:lnTo>
                  <a:pt x="773" y="63"/>
                </a:lnTo>
                <a:lnTo>
                  <a:pt x="774" y="65"/>
                </a:lnTo>
                <a:lnTo>
                  <a:pt x="775" y="68"/>
                </a:lnTo>
                <a:lnTo>
                  <a:pt x="776" y="74"/>
                </a:lnTo>
                <a:lnTo>
                  <a:pt x="777" y="78"/>
                </a:lnTo>
                <a:lnTo>
                  <a:pt x="778" y="83"/>
                </a:lnTo>
                <a:lnTo>
                  <a:pt x="779" y="81"/>
                </a:lnTo>
                <a:lnTo>
                  <a:pt x="779" y="88"/>
                </a:lnTo>
                <a:lnTo>
                  <a:pt x="780" y="85"/>
                </a:lnTo>
                <a:lnTo>
                  <a:pt x="781" y="85"/>
                </a:lnTo>
                <a:lnTo>
                  <a:pt x="782" y="86"/>
                </a:lnTo>
                <a:lnTo>
                  <a:pt x="783" y="85"/>
                </a:lnTo>
                <a:lnTo>
                  <a:pt x="784" y="78"/>
                </a:lnTo>
                <a:lnTo>
                  <a:pt x="785" y="76"/>
                </a:lnTo>
                <a:lnTo>
                  <a:pt x="785" y="77"/>
                </a:lnTo>
                <a:lnTo>
                  <a:pt x="786" y="73"/>
                </a:lnTo>
                <a:lnTo>
                  <a:pt x="787" y="75"/>
                </a:lnTo>
                <a:lnTo>
                  <a:pt x="788" y="79"/>
                </a:lnTo>
                <a:lnTo>
                  <a:pt x="789" y="80"/>
                </a:lnTo>
                <a:lnTo>
                  <a:pt x="790" y="76"/>
                </a:lnTo>
                <a:lnTo>
                  <a:pt x="791" y="73"/>
                </a:lnTo>
                <a:lnTo>
                  <a:pt x="792" y="73"/>
                </a:lnTo>
                <a:lnTo>
                  <a:pt x="793" y="69"/>
                </a:lnTo>
                <a:lnTo>
                  <a:pt x="794" y="66"/>
                </a:lnTo>
                <a:lnTo>
                  <a:pt x="795" y="69"/>
                </a:lnTo>
                <a:lnTo>
                  <a:pt x="795" y="78"/>
                </a:lnTo>
                <a:lnTo>
                  <a:pt x="796" y="77"/>
                </a:lnTo>
                <a:lnTo>
                  <a:pt x="797" y="75"/>
                </a:lnTo>
                <a:lnTo>
                  <a:pt x="798" y="73"/>
                </a:lnTo>
                <a:lnTo>
                  <a:pt x="799" y="79"/>
                </a:lnTo>
                <a:lnTo>
                  <a:pt x="800" y="82"/>
                </a:lnTo>
                <a:lnTo>
                  <a:pt x="801" y="82"/>
                </a:lnTo>
                <a:lnTo>
                  <a:pt x="801" y="90"/>
                </a:lnTo>
                <a:lnTo>
                  <a:pt x="802" y="99"/>
                </a:lnTo>
                <a:lnTo>
                  <a:pt x="803" y="94"/>
                </a:lnTo>
                <a:lnTo>
                  <a:pt x="804" y="90"/>
                </a:lnTo>
                <a:lnTo>
                  <a:pt x="805" y="90"/>
                </a:lnTo>
                <a:lnTo>
                  <a:pt x="806" y="85"/>
                </a:lnTo>
                <a:lnTo>
                  <a:pt x="807" y="83"/>
                </a:lnTo>
                <a:lnTo>
                  <a:pt x="808" y="83"/>
                </a:lnTo>
                <a:lnTo>
                  <a:pt x="809" y="86"/>
                </a:lnTo>
                <a:lnTo>
                  <a:pt x="809" y="88"/>
                </a:lnTo>
                <a:lnTo>
                  <a:pt x="810" y="90"/>
                </a:lnTo>
                <a:lnTo>
                  <a:pt x="811" y="88"/>
                </a:lnTo>
                <a:lnTo>
                  <a:pt x="812" y="89"/>
                </a:lnTo>
                <a:lnTo>
                  <a:pt x="813" y="90"/>
                </a:lnTo>
                <a:lnTo>
                  <a:pt x="814" y="93"/>
                </a:lnTo>
                <a:lnTo>
                  <a:pt x="815" y="96"/>
                </a:lnTo>
                <a:lnTo>
                  <a:pt x="816" y="92"/>
                </a:lnTo>
                <a:lnTo>
                  <a:pt x="817" y="83"/>
                </a:lnTo>
                <a:lnTo>
                  <a:pt x="818" y="94"/>
                </a:lnTo>
                <a:lnTo>
                  <a:pt x="818" y="89"/>
                </a:lnTo>
                <a:lnTo>
                  <a:pt x="819" y="81"/>
                </a:lnTo>
                <a:lnTo>
                  <a:pt x="820" y="83"/>
                </a:lnTo>
                <a:lnTo>
                  <a:pt x="821" y="97"/>
                </a:lnTo>
                <a:lnTo>
                  <a:pt x="822" y="83"/>
                </a:lnTo>
                <a:lnTo>
                  <a:pt x="823" y="89"/>
                </a:lnTo>
                <a:lnTo>
                  <a:pt x="823" y="93"/>
                </a:lnTo>
                <a:lnTo>
                  <a:pt x="824" y="102"/>
                </a:lnTo>
                <a:lnTo>
                  <a:pt x="825" y="100"/>
                </a:lnTo>
                <a:lnTo>
                  <a:pt x="826" y="98"/>
                </a:lnTo>
                <a:lnTo>
                  <a:pt x="827" y="98"/>
                </a:lnTo>
                <a:lnTo>
                  <a:pt x="828" y="104"/>
                </a:lnTo>
                <a:lnTo>
                  <a:pt x="829" y="101"/>
                </a:lnTo>
                <a:lnTo>
                  <a:pt x="830" y="97"/>
                </a:lnTo>
                <a:lnTo>
                  <a:pt x="831" y="93"/>
                </a:lnTo>
                <a:lnTo>
                  <a:pt x="832" y="93"/>
                </a:lnTo>
                <a:lnTo>
                  <a:pt x="832" y="90"/>
                </a:lnTo>
                <a:lnTo>
                  <a:pt x="833" y="82"/>
                </a:lnTo>
                <a:lnTo>
                  <a:pt x="834" y="80"/>
                </a:lnTo>
                <a:lnTo>
                  <a:pt x="835" y="82"/>
                </a:lnTo>
                <a:lnTo>
                  <a:pt x="836" y="81"/>
                </a:lnTo>
                <a:lnTo>
                  <a:pt x="837" y="77"/>
                </a:lnTo>
                <a:lnTo>
                  <a:pt x="838" y="84"/>
                </a:lnTo>
                <a:lnTo>
                  <a:pt x="839" y="89"/>
                </a:lnTo>
                <a:lnTo>
                  <a:pt x="840" y="85"/>
                </a:lnTo>
                <a:lnTo>
                  <a:pt x="840" y="79"/>
                </a:lnTo>
                <a:lnTo>
                  <a:pt x="841" y="80"/>
                </a:lnTo>
                <a:lnTo>
                  <a:pt x="842" y="80"/>
                </a:lnTo>
                <a:lnTo>
                  <a:pt x="843" y="76"/>
                </a:lnTo>
                <a:lnTo>
                  <a:pt x="844" y="97"/>
                </a:lnTo>
                <a:lnTo>
                  <a:pt x="845" y="115"/>
                </a:lnTo>
                <a:lnTo>
                  <a:pt x="846" y="115"/>
                </a:lnTo>
                <a:lnTo>
                  <a:pt x="846" y="113"/>
                </a:lnTo>
                <a:lnTo>
                  <a:pt x="847" y="120"/>
                </a:lnTo>
                <a:lnTo>
                  <a:pt x="848" y="109"/>
                </a:lnTo>
                <a:lnTo>
                  <a:pt x="849" y="93"/>
                </a:lnTo>
                <a:lnTo>
                  <a:pt x="850" y="92"/>
                </a:lnTo>
                <a:lnTo>
                  <a:pt x="851" y="91"/>
                </a:lnTo>
                <a:lnTo>
                  <a:pt x="852" y="81"/>
                </a:lnTo>
                <a:lnTo>
                  <a:pt x="853" y="74"/>
                </a:lnTo>
                <a:lnTo>
                  <a:pt x="854" y="68"/>
                </a:lnTo>
                <a:lnTo>
                  <a:pt x="855" y="67"/>
                </a:lnTo>
                <a:lnTo>
                  <a:pt x="856" y="65"/>
                </a:lnTo>
                <a:lnTo>
                  <a:pt x="856" y="65"/>
                </a:lnTo>
                <a:lnTo>
                  <a:pt x="857" y="63"/>
                </a:lnTo>
                <a:lnTo>
                  <a:pt x="858" y="71"/>
                </a:lnTo>
                <a:lnTo>
                  <a:pt x="859" y="70"/>
                </a:lnTo>
                <a:lnTo>
                  <a:pt x="860" y="70"/>
                </a:lnTo>
                <a:lnTo>
                  <a:pt x="861" y="75"/>
                </a:lnTo>
                <a:lnTo>
                  <a:pt x="862" y="81"/>
                </a:lnTo>
                <a:lnTo>
                  <a:pt x="862" y="84"/>
                </a:lnTo>
                <a:lnTo>
                  <a:pt x="863" y="81"/>
                </a:lnTo>
                <a:lnTo>
                  <a:pt x="864" y="91"/>
                </a:lnTo>
                <a:lnTo>
                  <a:pt x="865" y="96"/>
                </a:lnTo>
                <a:lnTo>
                  <a:pt x="866" y="95"/>
                </a:lnTo>
                <a:lnTo>
                  <a:pt x="867" y="93"/>
                </a:lnTo>
                <a:lnTo>
                  <a:pt x="868" y="100"/>
                </a:lnTo>
                <a:lnTo>
                  <a:pt x="869" y="95"/>
                </a:lnTo>
                <a:lnTo>
                  <a:pt x="870" y="84"/>
                </a:lnTo>
                <a:lnTo>
                  <a:pt x="870" y="82"/>
                </a:lnTo>
                <a:lnTo>
                  <a:pt x="871" y="80"/>
                </a:lnTo>
                <a:lnTo>
                  <a:pt x="872" y="75"/>
                </a:lnTo>
                <a:lnTo>
                  <a:pt x="873" y="70"/>
                </a:lnTo>
                <a:lnTo>
                  <a:pt x="874" y="75"/>
                </a:lnTo>
                <a:lnTo>
                  <a:pt x="875" y="75"/>
                </a:lnTo>
                <a:lnTo>
                  <a:pt x="876" y="80"/>
                </a:lnTo>
                <a:lnTo>
                  <a:pt x="877" y="82"/>
                </a:lnTo>
                <a:lnTo>
                  <a:pt x="878" y="87"/>
                </a:lnTo>
                <a:lnTo>
                  <a:pt x="879" y="87"/>
                </a:lnTo>
                <a:lnTo>
                  <a:pt x="879" y="94"/>
                </a:lnTo>
                <a:lnTo>
                  <a:pt x="880" y="92"/>
                </a:lnTo>
                <a:lnTo>
                  <a:pt x="881" y="93"/>
                </a:lnTo>
                <a:lnTo>
                  <a:pt x="882" y="91"/>
                </a:lnTo>
                <a:lnTo>
                  <a:pt x="883" y="88"/>
                </a:lnTo>
                <a:lnTo>
                  <a:pt x="884" y="93"/>
                </a:lnTo>
                <a:lnTo>
                  <a:pt x="884" y="97"/>
                </a:lnTo>
                <a:lnTo>
                  <a:pt x="885" y="92"/>
                </a:lnTo>
                <a:lnTo>
                  <a:pt x="886" y="92"/>
                </a:lnTo>
                <a:lnTo>
                  <a:pt x="887" y="111"/>
                </a:lnTo>
                <a:lnTo>
                  <a:pt x="888" y="105"/>
                </a:lnTo>
                <a:lnTo>
                  <a:pt x="889" y="105"/>
                </a:lnTo>
                <a:lnTo>
                  <a:pt x="890" y="105"/>
                </a:lnTo>
                <a:lnTo>
                  <a:pt x="891" y="105"/>
                </a:lnTo>
                <a:lnTo>
                  <a:pt x="892" y="87"/>
                </a:lnTo>
                <a:lnTo>
                  <a:pt x="893" y="85"/>
                </a:lnTo>
                <a:lnTo>
                  <a:pt x="894" y="84"/>
                </a:lnTo>
                <a:lnTo>
                  <a:pt x="894" y="90"/>
                </a:lnTo>
                <a:lnTo>
                  <a:pt x="895" y="89"/>
                </a:lnTo>
                <a:lnTo>
                  <a:pt x="896" y="89"/>
                </a:lnTo>
                <a:lnTo>
                  <a:pt x="897" y="94"/>
                </a:lnTo>
                <a:lnTo>
                  <a:pt x="898" y="89"/>
                </a:lnTo>
                <a:lnTo>
                  <a:pt x="899" y="84"/>
                </a:lnTo>
                <a:lnTo>
                  <a:pt x="900" y="82"/>
                </a:lnTo>
                <a:lnTo>
                  <a:pt x="901" y="86"/>
                </a:lnTo>
                <a:lnTo>
                  <a:pt x="901" y="81"/>
                </a:lnTo>
                <a:lnTo>
                  <a:pt x="902" y="78"/>
                </a:lnTo>
                <a:lnTo>
                  <a:pt x="903" y="81"/>
                </a:lnTo>
                <a:lnTo>
                  <a:pt x="904" y="82"/>
                </a:lnTo>
                <a:lnTo>
                  <a:pt x="905" y="85"/>
                </a:lnTo>
                <a:lnTo>
                  <a:pt x="906" y="93"/>
                </a:lnTo>
                <a:lnTo>
                  <a:pt x="907" y="99"/>
                </a:lnTo>
                <a:lnTo>
                  <a:pt x="908" y="92"/>
                </a:lnTo>
                <a:lnTo>
                  <a:pt x="908" y="92"/>
                </a:lnTo>
                <a:lnTo>
                  <a:pt x="909" y="85"/>
                </a:lnTo>
                <a:lnTo>
                  <a:pt x="910" y="77"/>
                </a:lnTo>
                <a:lnTo>
                  <a:pt x="911" y="76"/>
                </a:lnTo>
                <a:lnTo>
                  <a:pt x="912" y="78"/>
                </a:lnTo>
                <a:lnTo>
                  <a:pt x="913" y="80"/>
                </a:lnTo>
                <a:lnTo>
                  <a:pt x="914" y="76"/>
                </a:lnTo>
                <a:lnTo>
                  <a:pt x="915" y="81"/>
                </a:lnTo>
                <a:lnTo>
                  <a:pt x="916" y="74"/>
                </a:lnTo>
                <a:lnTo>
                  <a:pt x="917" y="72"/>
                </a:lnTo>
                <a:lnTo>
                  <a:pt x="917" y="76"/>
                </a:lnTo>
                <a:lnTo>
                  <a:pt x="918" y="81"/>
                </a:lnTo>
                <a:lnTo>
                  <a:pt x="919" y="77"/>
                </a:lnTo>
                <a:lnTo>
                  <a:pt x="920" y="85"/>
                </a:lnTo>
                <a:lnTo>
                  <a:pt x="921" y="92"/>
                </a:lnTo>
                <a:lnTo>
                  <a:pt x="922" y="86"/>
                </a:lnTo>
                <a:lnTo>
                  <a:pt x="923" y="90"/>
                </a:lnTo>
                <a:lnTo>
                  <a:pt x="923" y="94"/>
                </a:lnTo>
                <a:lnTo>
                  <a:pt x="924" y="90"/>
                </a:lnTo>
                <a:lnTo>
                  <a:pt x="925" y="87"/>
                </a:lnTo>
                <a:lnTo>
                  <a:pt x="926" y="83"/>
                </a:lnTo>
                <a:lnTo>
                  <a:pt x="927" y="81"/>
                </a:lnTo>
                <a:lnTo>
                  <a:pt x="928" y="88"/>
                </a:lnTo>
                <a:lnTo>
                  <a:pt x="929" y="83"/>
                </a:lnTo>
                <a:lnTo>
                  <a:pt x="930" y="89"/>
                </a:lnTo>
                <a:lnTo>
                  <a:pt x="931" y="93"/>
                </a:lnTo>
                <a:lnTo>
                  <a:pt x="931" y="93"/>
                </a:lnTo>
                <a:lnTo>
                  <a:pt x="932" y="93"/>
                </a:lnTo>
                <a:lnTo>
                  <a:pt x="933" y="97"/>
                </a:lnTo>
                <a:lnTo>
                  <a:pt x="934" y="93"/>
                </a:lnTo>
                <a:lnTo>
                  <a:pt x="935" y="97"/>
                </a:lnTo>
                <a:lnTo>
                  <a:pt x="936" y="92"/>
                </a:lnTo>
                <a:lnTo>
                  <a:pt x="937" y="86"/>
                </a:lnTo>
                <a:lnTo>
                  <a:pt x="938" y="90"/>
                </a:lnTo>
                <a:lnTo>
                  <a:pt x="939" y="91"/>
                </a:lnTo>
                <a:lnTo>
                  <a:pt x="940" y="89"/>
                </a:lnTo>
                <a:lnTo>
                  <a:pt x="940" y="89"/>
                </a:lnTo>
                <a:lnTo>
                  <a:pt x="941" y="85"/>
                </a:lnTo>
                <a:lnTo>
                  <a:pt x="942" y="80"/>
                </a:lnTo>
                <a:lnTo>
                  <a:pt x="943" y="76"/>
                </a:lnTo>
                <a:lnTo>
                  <a:pt x="944" y="78"/>
                </a:lnTo>
                <a:lnTo>
                  <a:pt x="945" y="86"/>
                </a:lnTo>
                <a:lnTo>
                  <a:pt x="945" y="82"/>
                </a:lnTo>
                <a:lnTo>
                  <a:pt x="946" y="88"/>
                </a:lnTo>
                <a:lnTo>
                  <a:pt x="947" y="88"/>
                </a:lnTo>
                <a:lnTo>
                  <a:pt x="948" y="82"/>
                </a:lnTo>
                <a:lnTo>
                  <a:pt x="949" y="74"/>
                </a:lnTo>
                <a:lnTo>
                  <a:pt x="950" y="78"/>
                </a:lnTo>
                <a:lnTo>
                  <a:pt x="951" y="75"/>
                </a:lnTo>
                <a:lnTo>
                  <a:pt x="952" y="84"/>
                </a:lnTo>
                <a:lnTo>
                  <a:pt x="953" y="84"/>
                </a:lnTo>
                <a:lnTo>
                  <a:pt x="954" y="81"/>
                </a:lnTo>
                <a:lnTo>
                  <a:pt x="955" y="80"/>
                </a:lnTo>
                <a:lnTo>
                  <a:pt x="955" y="82"/>
                </a:lnTo>
                <a:lnTo>
                  <a:pt x="956" y="79"/>
                </a:lnTo>
                <a:lnTo>
                  <a:pt x="957" y="75"/>
                </a:lnTo>
                <a:lnTo>
                  <a:pt x="958" y="78"/>
                </a:lnTo>
                <a:lnTo>
                  <a:pt x="959" y="91"/>
                </a:lnTo>
                <a:lnTo>
                  <a:pt x="960" y="90"/>
                </a:lnTo>
                <a:lnTo>
                  <a:pt x="961" y="89"/>
                </a:lnTo>
                <a:lnTo>
                  <a:pt x="962" y="96"/>
                </a:lnTo>
                <a:lnTo>
                  <a:pt x="962" y="101"/>
                </a:lnTo>
                <a:lnTo>
                  <a:pt x="963" y="87"/>
                </a:lnTo>
                <a:lnTo>
                  <a:pt x="964" y="83"/>
                </a:lnTo>
                <a:lnTo>
                  <a:pt x="965" y="80"/>
                </a:lnTo>
                <a:lnTo>
                  <a:pt x="966" y="88"/>
                </a:lnTo>
                <a:lnTo>
                  <a:pt x="967" y="86"/>
                </a:lnTo>
                <a:lnTo>
                  <a:pt x="968" y="89"/>
                </a:lnTo>
                <a:lnTo>
                  <a:pt x="969" y="95"/>
                </a:lnTo>
                <a:lnTo>
                  <a:pt x="969" y="94"/>
                </a:lnTo>
                <a:lnTo>
                  <a:pt x="970" y="92"/>
                </a:lnTo>
                <a:lnTo>
                  <a:pt x="971" y="100"/>
                </a:lnTo>
                <a:lnTo>
                  <a:pt x="972" y="100"/>
                </a:lnTo>
                <a:lnTo>
                  <a:pt x="973" y="96"/>
                </a:lnTo>
                <a:lnTo>
                  <a:pt x="974" y="96"/>
                </a:lnTo>
                <a:lnTo>
                  <a:pt x="975" y="84"/>
                </a:lnTo>
                <a:lnTo>
                  <a:pt x="976" y="72"/>
                </a:lnTo>
                <a:lnTo>
                  <a:pt x="977" y="85"/>
                </a:lnTo>
                <a:lnTo>
                  <a:pt x="978" y="90"/>
                </a:lnTo>
                <a:lnTo>
                  <a:pt x="978" y="90"/>
                </a:lnTo>
                <a:lnTo>
                  <a:pt x="979" y="95"/>
                </a:lnTo>
                <a:lnTo>
                  <a:pt x="980" y="99"/>
                </a:lnTo>
                <a:lnTo>
                  <a:pt x="981" y="89"/>
                </a:lnTo>
                <a:lnTo>
                  <a:pt x="982" y="102"/>
                </a:lnTo>
                <a:lnTo>
                  <a:pt x="983" y="113"/>
                </a:lnTo>
                <a:lnTo>
                  <a:pt x="984" y="118"/>
                </a:lnTo>
                <a:lnTo>
                  <a:pt x="984" y="113"/>
                </a:lnTo>
                <a:lnTo>
                  <a:pt x="985" y="111"/>
                </a:lnTo>
                <a:lnTo>
                  <a:pt x="986" y="96"/>
                </a:lnTo>
                <a:lnTo>
                  <a:pt x="987" y="90"/>
                </a:lnTo>
                <a:lnTo>
                  <a:pt x="988" y="89"/>
                </a:lnTo>
                <a:lnTo>
                  <a:pt x="989" y="94"/>
                </a:lnTo>
                <a:lnTo>
                  <a:pt x="990" y="93"/>
                </a:lnTo>
                <a:lnTo>
                  <a:pt x="991" y="90"/>
                </a:lnTo>
                <a:lnTo>
                  <a:pt x="992" y="87"/>
                </a:lnTo>
                <a:lnTo>
                  <a:pt x="992" y="83"/>
                </a:lnTo>
                <a:lnTo>
                  <a:pt x="993" y="81"/>
                </a:lnTo>
                <a:lnTo>
                  <a:pt x="994" y="90"/>
                </a:lnTo>
                <a:lnTo>
                  <a:pt x="995" y="92"/>
                </a:lnTo>
                <a:lnTo>
                  <a:pt x="996" y="88"/>
                </a:lnTo>
                <a:lnTo>
                  <a:pt x="997" y="94"/>
                </a:lnTo>
                <a:lnTo>
                  <a:pt x="998" y="94"/>
                </a:lnTo>
                <a:lnTo>
                  <a:pt x="999" y="88"/>
                </a:lnTo>
                <a:lnTo>
                  <a:pt x="1000" y="95"/>
                </a:lnTo>
                <a:lnTo>
                  <a:pt x="1000" y="99"/>
                </a:lnTo>
                <a:lnTo>
                  <a:pt x="1001" y="90"/>
                </a:lnTo>
                <a:lnTo>
                  <a:pt x="1002" y="94"/>
                </a:lnTo>
                <a:lnTo>
                  <a:pt x="1003" y="93"/>
                </a:lnTo>
                <a:lnTo>
                  <a:pt x="1004" y="82"/>
                </a:lnTo>
                <a:lnTo>
                  <a:pt x="1005" y="80"/>
                </a:lnTo>
                <a:lnTo>
                  <a:pt x="1006" y="77"/>
                </a:lnTo>
                <a:lnTo>
                  <a:pt x="1006" y="73"/>
                </a:lnTo>
                <a:lnTo>
                  <a:pt x="1007" y="79"/>
                </a:lnTo>
                <a:lnTo>
                  <a:pt x="1008" y="89"/>
                </a:lnTo>
                <a:lnTo>
                  <a:pt x="1009" y="99"/>
                </a:lnTo>
                <a:lnTo>
                  <a:pt x="1010" y="97"/>
                </a:lnTo>
                <a:lnTo>
                  <a:pt x="1011" y="98"/>
                </a:lnTo>
                <a:lnTo>
                  <a:pt x="1012" y="84"/>
                </a:lnTo>
                <a:lnTo>
                  <a:pt x="1013" y="80"/>
                </a:lnTo>
                <a:lnTo>
                  <a:pt x="1014" y="70"/>
                </a:lnTo>
                <a:lnTo>
                  <a:pt x="1015" y="81"/>
                </a:lnTo>
                <a:lnTo>
                  <a:pt x="1016" y="81"/>
                </a:lnTo>
                <a:lnTo>
                  <a:pt x="1016" y="84"/>
                </a:lnTo>
                <a:lnTo>
                  <a:pt x="1017" y="84"/>
                </a:lnTo>
                <a:lnTo>
                  <a:pt x="1018" y="87"/>
                </a:lnTo>
                <a:lnTo>
                  <a:pt x="1019" y="82"/>
                </a:lnTo>
                <a:lnTo>
                  <a:pt x="1020" y="80"/>
                </a:lnTo>
                <a:lnTo>
                  <a:pt x="1021" y="80"/>
                </a:lnTo>
                <a:lnTo>
                  <a:pt x="1022" y="84"/>
                </a:lnTo>
                <a:lnTo>
                  <a:pt x="1022" y="85"/>
                </a:lnTo>
                <a:lnTo>
                  <a:pt x="1023" y="86"/>
                </a:lnTo>
                <a:lnTo>
                  <a:pt x="1024" y="86"/>
                </a:lnTo>
                <a:lnTo>
                  <a:pt x="1025" y="84"/>
                </a:lnTo>
                <a:lnTo>
                  <a:pt x="1026" y="73"/>
                </a:lnTo>
                <a:lnTo>
                  <a:pt x="1027" y="68"/>
                </a:lnTo>
                <a:lnTo>
                  <a:pt x="1028" y="68"/>
                </a:lnTo>
                <a:lnTo>
                  <a:pt x="1029" y="71"/>
                </a:lnTo>
                <a:lnTo>
                  <a:pt x="1030" y="76"/>
                </a:lnTo>
                <a:lnTo>
                  <a:pt x="1030" y="81"/>
                </a:lnTo>
                <a:lnTo>
                  <a:pt x="1031" y="84"/>
                </a:lnTo>
                <a:lnTo>
                  <a:pt x="1032" y="88"/>
                </a:lnTo>
                <a:lnTo>
                  <a:pt x="1033" y="91"/>
                </a:lnTo>
                <a:lnTo>
                  <a:pt x="1034" y="83"/>
                </a:lnTo>
                <a:lnTo>
                  <a:pt x="1035" y="86"/>
                </a:lnTo>
                <a:lnTo>
                  <a:pt x="1036" y="84"/>
                </a:lnTo>
                <a:lnTo>
                  <a:pt x="1037" y="76"/>
                </a:lnTo>
                <a:lnTo>
                  <a:pt x="1038" y="72"/>
                </a:lnTo>
                <a:lnTo>
                  <a:pt x="1039" y="77"/>
                </a:lnTo>
                <a:lnTo>
                  <a:pt x="1039" y="76"/>
                </a:lnTo>
                <a:lnTo>
                  <a:pt x="1040" y="82"/>
                </a:lnTo>
                <a:lnTo>
                  <a:pt x="1041" y="88"/>
                </a:lnTo>
                <a:lnTo>
                  <a:pt x="1042" y="90"/>
                </a:lnTo>
                <a:lnTo>
                  <a:pt x="1043" y="90"/>
                </a:lnTo>
                <a:lnTo>
                  <a:pt x="1044" y="82"/>
                </a:lnTo>
                <a:lnTo>
                  <a:pt x="1044" y="76"/>
                </a:lnTo>
                <a:lnTo>
                  <a:pt x="1045" y="70"/>
                </a:lnTo>
                <a:lnTo>
                  <a:pt x="1046" y="67"/>
                </a:lnTo>
                <a:lnTo>
                  <a:pt x="1047" y="71"/>
                </a:lnTo>
                <a:lnTo>
                  <a:pt x="1048" y="75"/>
                </a:lnTo>
                <a:lnTo>
                  <a:pt x="1049" y="75"/>
                </a:lnTo>
                <a:lnTo>
                  <a:pt x="1050" y="78"/>
                </a:lnTo>
                <a:lnTo>
                  <a:pt x="1051" y="78"/>
                </a:lnTo>
                <a:lnTo>
                  <a:pt x="1052" y="73"/>
                </a:lnTo>
                <a:lnTo>
                  <a:pt x="1053" y="74"/>
                </a:lnTo>
                <a:lnTo>
                  <a:pt x="1054" y="78"/>
                </a:lnTo>
                <a:lnTo>
                  <a:pt x="1054" y="84"/>
                </a:lnTo>
                <a:lnTo>
                  <a:pt x="1055" y="86"/>
                </a:lnTo>
                <a:lnTo>
                  <a:pt x="1056" y="90"/>
                </a:lnTo>
                <a:lnTo>
                  <a:pt x="1057" y="94"/>
                </a:lnTo>
                <a:lnTo>
                  <a:pt x="1058" y="94"/>
                </a:lnTo>
                <a:lnTo>
                  <a:pt x="1059" y="88"/>
                </a:lnTo>
                <a:lnTo>
                  <a:pt x="1060" y="81"/>
                </a:lnTo>
                <a:lnTo>
                  <a:pt x="1061" y="76"/>
                </a:lnTo>
                <a:lnTo>
                  <a:pt x="1061" y="71"/>
                </a:lnTo>
                <a:lnTo>
                  <a:pt x="1062" y="68"/>
                </a:lnTo>
                <a:lnTo>
                  <a:pt x="1063" y="75"/>
                </a:lnTo>
                <a:lnTo>
                  <a:pt x="1064" y="74"/>
                </a:lnTo>
                <a:lnTo>
                  <a:pt x="1065" y="87"/>
                </a:lnTo>
                <a:lnTo>
                  <a:pt x="1066" y="89"/>
                </a:lnTo>
                <a:lnTo>
                  <a:pt x="1067" y="98"/>
                </a:lnTo>
                <a:lnTo>
                  <a:pt x="1068" y="94"/>
                </a:lnTo>
                <a:lnTo>
                  <a:pt x="1068" y="96"/>
                </a:lnTo>
                <a:lnTo>
                  <a:pt x="1069" y="93"/>
                </a:lnTo>
                <a:lnTo>
                  <a:pt x="1070" y="102"/>
                </a:lnTo>
                <a:lnTo>
                  <a:pt x="1071" y="96"/>
                </a:lnTo>
                <a:lnTo>
                  <a:pt x="1072" y="96"/>
                </a:lnTo>
                <a:lnTo>
                  <a:pt x="1073" y="96"/>
                </a:lnTo>
                <a:lnTo>
                  <a:pt x="1074" y="82"/>
                </a:lnTo>
                <a:lnTo>
                  <a:pt x="1075" y="78"/>
                </a:lnTo>
                <a:lnTo>
                  <a:pt x="1076" y="80"/>
                </a:lnTo>
                <a:lnTo>
                  <a:pt x="1077" y="75"/>
                </a:lnTo>
                <a:lnTo>
                  <a:pt x="1077" y="79"/>
                </a:lnTo>
                <a:lnTo>
                  <a:pt x="1078" y="84"/>
                </a:lnTo>
                <a:lnTo>
                  <a:pt x="1079" y="85"/>
                </a:lnTo>
                <a:lnTo>
                  <a:pt x="1080" y="79"/>
                </a:lnTo>
                <a:lnTo>
                  <a:pt x="1081" y="84"/>
                </a:lnTo>
                <a:lnTo>
                  <a:pt x="1082" y="76"/>
                </a:lnTo>
                <a:lnTo>
                  <a:pt x="1083" y="74"/>
                </a:lnTo>
                <a:lnTo>
                  <a:pt x="1083" y="71"/>
                </a:lnTo>
                <a:lnTo>
                  <a:pt x="1084" y="74"/>
                </a:lnTo>
                <a:lnTo>
                  <a:pt x="1085" y="78"/>
                </a:lnTo>
                <a:lnTo>
                  <a:pt x="1086" y="86"/>
                </a:lnTo>
                <a:lnTo>
                  <a:pt x="1087" y="89"/>
                </a:lnTo>
                <a:lnTo>
                  <a:pt x="1088" y="86"/>
                </a:lnTo>
                <a:lnTo>
                  <a:pt x="1089" y="93"/>
                </a:lnTo>
                <a:lnTo>
                  <a:pt x="1090" y="98"/>
                </a:lnTo>
                <a:lnTo>
                  <a:pt x="1091" y="94"/>
                </a:lnTo>
                <a:lnTo>
                  <a:pt x="1091" y="96"/>
                </a:lnTo>
                <a:lnTo>
                  <a:pt x="1092" y="98"/>
                </a:lnTo>
                <a:lnTo>
                  <a:pt x="1093" y="99"/>
                </a:lnTo>
                <a:lnTo>
                  <a:pt x="1094" y="85"/>
                </a:lnTo>
                <a:lnTo>
                  <a:pt x="1095" y="86"/>
                </a:lnTo>
                <a:lnTo>
                  <a:pt x="1096" y="83"/>
                </a:lnTo>
                <a:lnTo>
                  <a:pt x="1097" y="78"/>
                </a:lnTo>
                <a:lnTo>
                  <a:pt x="1098" y="67"/>
                </a:lnTo>
                <a:lnTo>
                  <a:pt x="1099" y="62"/>
                </a:lnTo>
                <a:lnTo>
                  <a:pt x="1100" y="58"/>
                </a:lnTo>
                <a:lnTo>
                  <a:pt x="1100" y="57"/>
                </a:lnTo>
                <a:lnTo>
                  <a:pt x="1101" y="65"/>
                </a:lnTo>
                <a:lnTo>
                  <a:pt x="1102" y="71"/>
                </a:lnTo>
                <a:lnTo>
                  <a:pt x="1103" y="78"/>
                </a:lnTo>
                <a:lnTo>
                  <a:pt x="1104" y="83"/>
                </a:lnTo>
                <a:lnTo>
                  <a:pt x="1105" y="89"/>
                </a:lnTo>
                <a:lnTo>
                  <a:pt x="1105" y="80"/>
                </a:lnTo>
                <a:lnTo>
                  <a:pt x="1106" y="94"/>
                </a:lnTo>
                <a:lnTo>
                  <a:pt x="1107" y="85"/>
                </a:lnTo>
                <a:lnTo>
                  <a:pt x="1108" y="91"/>
                </a:lnTo>
                <a:lnTo>
                  <a:pt x="1109" y="87"/>
                </a:lnTo>
                <a:lnTo>
                  <a:pt x="1110" y="98"/>
                </a:lnTo>
                <a:lnTo>
                  <a:pt x="1111" y="78"/>
                </a:lnTo>
                <a:lnTo>
                  <a:pt x="1112" y="87"/>
                </a:lnTo>
                <a:lnTo>
                  <a:pt x="1113" y="80"/>
                </a:lnTo>
                <a:lnTo>
                  <a:pt x="1114" y="80"/>
                </a:lnTo>
                <a:lnTo>
                  <a:pt x="1115" y="70"/>
                </a:lnTo>
                <a:lnTo>
                  <a:pt x="1115" y="79"/>
                </a:lnTo>
                <a:lnTo>
                  <a:pt x="1116" y="75"/>
                </a:lnTo>
                <a:lnTo>
                  <a:pt x="1117" y="68"/>
                </a:lnTo>
                <a:lnTo>
                  <a:pt x="1118" y="74"/>
                </a:lnTo>
                <a:lnTo>
                  <a:pt x="1119" y="73"/>
                </a:lnTo>
                <a:lnTo>
                  <a:pt x="1120" y="61"/>
                </a:lnTo>
                <a:lnTo>
                  <a:pt x="1121" y="67"/>
                </a:lnTo>
                <a:lnTo>
                  <a:pt x="1122" y="77"/>
                </a:lnTo>
                <a:lnTo>
                  <a:pt x="1122" y="75"/>
                </a:lnTo>
                <a:lnTo>
                  <a:pt x="1123" y="80"/>
                </a:lnTo>
                <a:lnTo>
                  <a:pt x="1124" y="92"/>
                </a:lnTo>
                <a:lnTo>
                  <a:pt x="1125" y="88"/>
                </a:lnTo>
                <a:lnTo>
                  <a:pt x="1126" y="87"/>
                </a:lnTo>
                <a:lnTo>
                  <a:pt x="1127" y="80"/>
                </a:lnTo>
                <a:lnTo>
                  <a:pt x="1128" y="81"/>
                </a:lnTo>
                <a:lnTo>
                  <a:pt x="1129" y="76"/>
                </a:lnTo>
                <a:lnTo>
                  <a:pt x="1129" y="89"/>
                </a:lnTo>
                <a:lnTo>
                  <a:pt x="1130" y="94"/>
                </a:lnTo>
                <a:lnTo>
                  <a:pt x="1131" y="110"/>
                </a:lnTo>
                <a:lnTo>
                  <a:pt x="1132" y="108"/>
                </a:lnTo>
                <a:lnTo>
                  <a:pt x="1133" y="115"/>
                </a:lnTo>
                <a:lnTo>
                  <a:pt x="1134" y="112"/>
                </a:lnTo>
                <a:lnTo>
                  <a:pt x="1135" y="108"/>
                </a:lnTo>
                <a:lnTo>
                  <a:pt x="1136" y="90"/>
                </a:lnTo>
                <a:lnTo>
                  <a:pt x="1137" y="116"/>
                </a:lnTo>
                <a:lnTo>
                  <a:pt x="1138" y="118"/>
                </a:lnTo>
                <a:lnTo>
                  <a:pt x="1138" y="123"/>
                </a:lnTo>
                <a:lnTo>
                  <a:pt x="1139" y="140"/>
                </a:lnTo>
                <a:lnTo>
                  <a:pt x="1140" y="164"/>
                </a:lnTo>
                <a:lnTo>
                  <a:pt x="1141" y="159"/>
                </a:lnTo>
                <a:lnTo>
                  <a:pt x="1142" y="169"/>
                </a:lnTo>
                <a:lnTo>
                  <a:pt x="1143" y="171"/>
                </a:lnTo>
                <a:lnTo>
                  <a:pt x="1144" y="176"/>
                </a:lnTo>
                <a:lnTo>
                  <a:pt x="1144" y="166"/>
                </a:lnTo>
                <a:lnTo>
                  <a:pt x="1145" y="157"/>
                </a:lnTo>
                <a:lnTo>
                  <a:pt x="1146" y="139"/>
                </a:lnTo>
                <a:lnTo>
                  <a:pt x="1147" y="138"/>
                </a:lnTo>
                <a:lnTo>
                  <a:pt x="1148" y="119"/>
                </a:lnTo>
                <a:lnTo>
                  <a:pt x="1149" y="114"/>
                </a:lnTo>
                <a:lnTo>
                  <a:pt x="1150" y="98"/>
                </a:lnTo>
                <a:lnTo>
                  <a:pt x="1151" y="102"/>
                </a:lnTo>
                <a:lnTo>
                  <a:pt x="1152" y="82"/>
                </a:lnTo>
                <a:lnTo>
                  <a:pt x="1152" y="71"/>
                </a:lnTo>
                <a:lnTo>
                  <a:pt x="1153" y="67"/>
                </a:lnTo>
                <a:lnTo>
                  <a:pt x="1154" y="75"/>
                </a:lnTo>
                <a:lnTo>
                  <a:pt x="1155" y="80"/>
                </a:lnTo>
                <a:lnTo>
                  <a:pt x="1156" y="93"/>
                </a:lnTo>
                <a:lnTo>
                  <a:pt x="1157" y="106"/>
                </a:lnTo>
                <a:lnTo>
                  <a:pt x="1158" y="111"/>
                </a:lnTo>
                <a:lnTo>
                  <a:pt x="1159" y="114"/>
                </a:lnTo>
                <a:lnTo>
                  <a:pt x="1160" y="116"/>
                </a:lnTo>
                <a:lnTo>
                  <a:pt x="1161" y="117"/>
                </a:lnTo>
                <a:lnTo>
                  <a:pt x="1161" y="123"/>
                </a:lnTo>
                <a:lnTo>
                  <a:pt x="1162" y="123"/>
                </a:lnTo>
                <a:lnTo>
                  <a:pt x="1163" y="129"/>
                </a:lnTo>
                <a:lnTo>
                  <a:pt x="1164" y="142"/>
                </a:lnTo>
                <a:lnTo>
                  <a:pt x="1165" y="152"/>
                </a:lnTo>
                <a:lnTo>
                  <a:pt x="1166" y="158"/>
                </a:lnTo>
                <a:lnTo>
                  <a:pt x="1166" y="171"/>
                </a:lnTo>
                <a:lnTo>
                  <a:pt x="1167" y="168"/>
                </a:lnTo>
                <a:lnTo>
                  <a:pt x="1168" y="153"/>
                </a:lnTo>
                <a:lnTo>
                  <a:pt x="1169" y="139"/>
                </a:lnTo>
                <a:lnTo>
                  <a:pt x="1170" y="123"/>
                </a:lnTo>
                <a:lnTo>
                  <a:pt x="1171" y="112"/>
                </a:lnTo>
                <a:lnTo>
                  <a:pt x="1172" y="104"/>
                </a:lnTo>
                <a:lnTo>
                  <a:pt x="1173" y="93"/>
                </a:lnTo>
                <a:lnTo>
                  <a:pt x="1174" y="91"/>
                </a:lnTo>
                <a:lnTo>
                  <a:pt x="1175" y="82"/>
                </a:lnTo>
                <a:lnTo>
                  <a:pt x="1176" y="78"/>
                </a:lnTo>
                <a:lnTo>
                  <a:pt x="1176" y="84"/>
                </a:lnTo>
                <a:lnTo>
                  <a:pt x="1177" y="89"/>
                </a:lnTo>
                <a:lnTo>
                  <a:pt x="1178" y="95"/>
                </a:lnTo>
                <a:lnTo>
                  <a:pt x="1179" y="96"/>
                </a:lnTo>
                <a:lnTo>
                  <a:pt x="1180" y="104"/>
                </a:lnTo>
                <a:lnTo>
                  <a:pt x="1181" y="97"/>
                </a:lnTo>
                <a:lnTo>
                  <a:pt x="1182" y="87"/>
                </a:lnTo>
                <a:lnTo>
                  <a:pt x="1183" y="75"/>
                </a:lnTo>
                <a:lnTo>
                  <a:pt x="1183" y="98"/>
                </a:lnTo>
                <a:lnTo>
                  <a:pt x="1184" y="102"/>
                </a:lnTo>
                <a:lnTo>
                  <a:pt x="1185" y="114"/>
                </a:lnTo>
                <a:lnTo>
                  <a:pt x="1186" y="141"/>
                </a:lnTo>
                <a:lnTo>
                  <a:pt x="1187" y="169"/>
                </a:lnTo>
                <a:lnTo>
                  <a:pt x="1188" y="178"/>
                </a:lnTo>
                <a:lnTo>
                  <a:pt x="1189" y="180"/>
                </a:lnTo>
                <a:lnTo>
                  <a:pt x="1190" y="187"/>
                </a:lnTo>
                <a:lnTo>
                  <a:pt x="1190" y="181"/>
                </a:lnTo>
                <a:lnTo>
                  <a:pt x="1191" y="171"/>
                </a:lnTo>
                <a:lnTo>
                  <a:pt x="1192" y="158"/>
                </a:lnTo>
                <a:lnTo>
                  <a:pt x="1193" y="154"/>
                </a:lnTo>
                <a:lnTo>
                  <a:pt x="1194" y="133"/>
                </a:lnTo>
                <a:lnTo>
                  <a:pt x="1195" y="120"/>
                </a:lnTo>
                <a:lnTo>
                  <a:pt x="1196" y="100"/>
                </a:lnTo>
                <a:lnTo>
                  <a:pt x="1197" y="82"/>
                </a:lnTo>
                <a:lnTo>
                  <a:pt x="1198" y="76"/>
                </a:lnTo>
                <a:lnTo>
                  <a:pt x="1199" y="77"/>
                </a:lnTo>
                <a:lnTo>
                  <a:pt x="1199" y="82"/>
                </a:lnTo>
                <a:lnTo>
                  <a:pt x="1200" y="83"/>
                </a:lnTo>
                <a:lnTo>
                  <a:pt x="1201" y="89"/>
                </a:lnTo>
                <a:lnTo>
                  <a:pt x="1202" y="77"/>
                </a:lnTo>
                <a:lnTo>
                  <a:pt x="1203" y="72"/>
                </a:lnTo>
                <a:lnTo>
                  <a:pt x="1204" y="79"/>
                </a:lnTo>
                <a:lnTo>
                  <a:pt x="1205" y="109"/>
                </a:lnTo>
                <a:lnTo>
                  <a:pt x="1205" y="110"/>
                </a:lnTo>
                <a:lnTo>
                  <a:pt x="1206" y="141"/>
                </a:lnTo>
                <a:lnTo>
                  <a:pt x="1207" y="171"/>
                </a:lnTo>
                <a:lnTo>
                  <a:pt x="1208" y="180"/>
                </a:lnTo>
                <a:lnTo>
                  <a:pt x="1209" y="176"/>
                </a:lnTo>
                <a:lnTo>
                  <a:pt x="1210" y="190"/>
                </a:lnTo>
                <a:lnTo>
                  <a:pt x="1211" y="191"/>
                </a:lnTo>
                <a:lnTo>
                  <a:pt x="1212" y="171"/>
                </a:lnTo>
                <a:lnTo>
                  <a:pt x="1213" y="157"/>
                </a:lnTo>
                <a:lnTo>
                  <a:pt x="1214" y="135"/>
                </a:lnTo>
                <a:lnTo>
                  <a:pt x="1214" y="123"/>
                </a:lnTo>
                <a:lnTo>
                  <a:pt x="1215" y="118"/>
                </a:lnTo>
                <a:lnTo>
                  <a:pt x="1216" y="120"/>
                </a:lnTo>
                <a:lnTo>
                  <a:pt x="1217" y="120"/>
                </a:lnTo>
                <a:lnTo>
                  <a:pt x="1218" y="123"/>
                </a:lnTo>
                <a:lnTo>
                  <a:pt x="1219" y="118"/>
                </a:lnTo>
                <a:lnTo>
                  <a:pt x="1220" y="104"/>
                </a:lnTo>
                <a:lnTo>
                  <a:pt x="1221" y="96"/>
                </a:lnTo>
                <a:lnTo>
                  <a:pt x="1221" y="89"/>
                </a:lnTo>
                <a:lnTo>
                  <a:pt x="1222" y="85"/>
                </a:lnTo>
                <a:lnTo>
                  <a:pt x="1223" y="76"/>
                </a:lnTo>
                <a:lnTo>
                  <a:pt x="1224" y="57"/>
                </a:lnTo>
                <a:lnTo>
                  <a:pt x="1225" y="49"/>
                </a:lnTo>
                <a:lnTo>
                  <a:pt x="1226" y="54"/>
                </a:lnTo>
                <a:lnTo>
                  <a:pt x="1227" y="78"/>
                </a:lnTo>
                <a:lnTo>
                  <a:pt x="1228" y="93"/>
                </a:lnTo>
                <a:lnTo>
                  <a:pt x="1228" y="129"/>
                </a:lnTo>
                <a:lnTo>
                  <a:pt x="1229" y="161"/>
                </a:lnTo>
                <a:lnTo>
                  <a:pt x="1230" y="192"/>
                </a:lnTo>
                <a:lnTo>
                  <a:pt x="1231" y="201"/>
                </a:lnTo>
                <a:lnTo>
                  <a:pt x="1232" y="232"/>
                </a:lnTo>
                <a:lnTo>
                  <a:pt x="1233" y="241"/>
                </a:lnTo>
                <a:lnTo>
                  <a:pt x="1234" y="250"/>
                </a:lnTo>
                <a:lnTo>
                  <a:pt x="1235" y="231"/>
                </a:lnTo>
                <a:lnTo>
                  <a:pt x="1236" y="221"/>
                </a:lnTo>
                <a:lnTo>
                  <a:pt x="1237" y="207"/>
                </a:lnTo>
                <a:lnTo>
                  <a:pt x="1237" y="209"/>
                </a:lnTo>
                <a:lnTo>
                  <a:pt x="1238" y="208"/>
                </a:lnTo>
                <a:lnTo>
                  <a:pt x="1239" y="212"/>
                </a:lnTo>
                <a:lnTo>
                  <a:pt x="1240" y="221"/>
                </a:lnTo>
                <a:lnTo>
                  <a:pt x="1241" y="238"/>
                </a:lnTo>
                <a:lnTo>
                  <a:pt x="1242" y="215"/>
                </a:lnTo>
                <a:lnTo>
                  <a:pt x="1243" y="183"/>
                </a:lnTo>
                <a:lnTo>
                  <a:pt x="1243" y="157"/>
                </a:lnTo>
                <a:lnTo>
                  <a:pt x="1244" y="131"/>
                </a:lnTo>
                <a:lnTo>
                  <a:pt x="1245" y="83"/>
                </a:lnTo>
                <a:lnTo>
                  <a:pt x="1246" y="70"/>
                </a:lnTo>
                <a:lnTo>
                  <a:pt x="1247" y="77"/>
                </a:lnTo>
                <a:lnTo>
                  <a:pt x="1248" y="97"/>
                </a:lnTo>
                <a:lnTo>
                  <a:pt x="1249" y="96"/>
                </a:lnTo>
                <a:lnTo>
                  <a:pt x="1250" y="114"/>
                </a:lnTo>
                <a:lnTo>
                  <a:pt x="1251" y="132"/>
                </a:lnTo>
                <a:lnTo>
                  <a:pt x="1251" y="159"/>
                </a:lnTo>
                <a:lnTo>
                  <a:pt x="1252" y="188"/>
                </a:lnTo>
                <a:lnTo>
                  <a:pt x="1253" y="228"/>
                </a:lnTo>
                <a:lnTo>
                  <a:pt x="1254" y="262"/>
                </a:lnTo>
                <a:lnTo>
                  <a:pt x="1255" y="291"/>
                </a:lnTo>
                <a:lnTo>
                  <a:pt x="1256" y="289"/>
                </a:lnTo>
                <a:lnTo>
                  <a:pt x="1257" y="282"/>
                </a:lnTo>
                <a:lnTo>
                  <a:pt x="1258" y="270"/>
                </a:lnTo>
                <a:lnTo>
                  <a:pt x="1259" y="259"/>
                </a:lnTo>
                <a:lnTo>
                  <a:pt x="1260" y="254"/>
                </a:lnTo>
                <a:lnTo>
                  <a:pt x="1260" y="261"/>
                </a:lnTo>
                <a:lnTo>
                  <a:pt x="1261" y="253"/>
                </a:lnTo>
                <a:lnTo>
                  <a:pt x="1262" y="274"/>
                </a:lnTo>
                <a:lnTo>
                  <a:pt x="1263" y="288"/>
                </a:lnTo>
                <a:lnTo>
                  <a:pt x="1264" y="285"/>
                </a:lnTo>
                <a:lnTo>
                  <a:pt x="1265" y="278"/>
                </a:lnTo>
                <a:lnTo>
                  <a:pt x="1265" y="288"/>
                </a:lnTo>
                <a:lnTo>
                  <a:pt x="1266" y="272"/>
                </a:lnTo>
                <a:lnTo>
                  <a:pt x="1267" y="276"/>
                </a:lnTo>
                <a:lnTo>
                  <a:pt x="1268" y="272"/>
                </a:lnTo>
                <a:lnTo>
                  <a:pt x="1269" y="282"/>
                </a:lnTo>
                <a:lnTo>
                  <a:pt x="1270" y="282"/>
                </a:lnTo>
                <a:lnTo>
                  <a:pt x="1271" y="263"/>
                </a:lnTo>
                <a:lnTo>
                  <a:pt x="1272" y="220"/>
                </a:lnTo>
                <a:lnTo>
                  <a:pt x="1273" y="201"/>
                </a:lnTo>
                <a:lnTo>
                  <a:pt x="1274" y="169"/>
                </a:lnTo>
                <a:lnTo>
                  <a:pt x="1275" y="142"/>
                </a:lnTo>
                <a:lnTo>
                  <a:pt x="1275" y="142"/>
                </a:lnTo>
                <a:lnTo>
                  <a:pt x="1276" y="141"/>
                </a:lnTo>
                <a:lnTo>
                  <a:pt x="1277" y="127"/>
                </a:lnTo>
                <a:lnTo>
                  <a:pt x="1278" y="115"/>
                </a:lnTo>
                <a:lnTo>
                  <a:pt x="1279" y="91"/>
                </a:lnTo>
                <a:lnTo>
                  <a:pt x="1280" y="71"/>
                </a:lnTo>
                <a:lnTo>
                  <a:pt x="1281" y="66"/>
                </a:lnTo>
                <a:lnTo>
                  <a:pt x="1282" y="78"/>
                </a:lnTo>
                <a:lnTo>
                  <a:pt x="1282" y="111"/>
                </a:lnTo>
                <a:lnTo>
                  <a:pt x="1283" y="153"/>
                </a:lnTo>
                <a:lnTo>
                  <a:pt x="1284" y="163"/>
                </a:lnTo>
                <a:lnTo>
                  <a:pt x="1285" y="162"/>
                </a:lnTo>
                <a:lnTo>
                  <a:pt x="1286" y="148"/>
                </a:lnTo>
                <a:lnTo>
                  <a:pt x="1287" y="122"/>
                </a:lnTo>
                <a:lnTo>
                  <a:pt x="1288" y="103"/>
                </a:lnTo>
                <a:lnTo>
                  <a:pt x="1289" y="103"/>
                </a:lnTo>
                <a:lnTo>
                  <a:pt x="1289" y="109"/>
                </a:lnTo>
                <a:lnTo>
                  <a:pt x="1290" y="120"/>
                </a:lnTo>
                <a:lnTo>
                  <a:pt x="1291" y="136"/>
                </a:lnTo>
                <a:lnTo>
                  <a:pt x="1292" y="146"/>
                </a:lnTo>
                <a:lnTo>
                  <a:pt x="1293" y="150"/>
                </a:lnTo>
                <a:lnTo>
                  <a:pt x="1294" y="157"/>
                </a:lnTo>
                <a:lnTo>
                  <a:pt x="1295" y="176"/>
                </a:lnTo>
                <a:lnTo>
                  <a:pt x="1296" y="172"/>
                </a:lnTo>
                <a:lnTo>
                  <a:pt x="1297" y="178"/>
                </a:lnTo>
                <a:lnTo>
                  <a:pt x="1298" y="193"/>
                </a:lnTo>
                <a:lnTo>
                  <a:pt x="1298" y="203"/>
                </a:lnTo>
                <a:lnTo>
                  <a:pt x="1299" y="200"/>
                </a:lnTo>
                <a:lnTo>
                  <a:pt x="1300" y="210"/>
                </a:lnTo>
                <a:lnTo>
                  <a:pt x="1301" y="211"/>
                </a:lnTo>
                <a:lnTo>
                  <a:pt x="1302" y="207"/>
                </a:lnTo>
                <a:lnTo>
                  <a:pt x="1303" y="202"/>
                </a:lnTo>
                <a:lnTo>
                  <a:pt x="1304" y="206"/>
                </a:lnTo>
                <a:lnTo>
                  <a:pt x="1304" y="207"/>
                </a:lnTo>
                <a:lnTo>
                  <a:pt x="1305" y="206"/>
                </a:lnTo>
                <a:lnTo>
                  <a:pt x="1306" y="190"/>
                </a:lnTo>
                <a:lnTo>
                  <a:pt x="1307" y="182"/>
                </a:lnTo>
                <a:lnTo>
                  <a:pt x="1308" y="152"/>
                </a:lnTo>
                <a:lnTo>
                  <a:pt x="1309" y="126"/>
                </a:lnTo>
                <a:lnTo>
                  <a:pt x="1310" y="108"/>
                </a:lnTo>
                <a:lnTo>
                  <a:pt x="1311" y="102"/>
                </a:lnTo>
                <a:lnTo>
                  <a:pt x="1312" y="97"/>
                </a:lnTo>
                <a:lnTo>
                  <a:pt x="1312" y="103"/>
                </a:lnTo>
                <a:lnTo>
                  <a:pt x="1313" y="103"/>
                </a:lnTo>
                <a:lnTo>
                  <a:pt x="1314" y="98"/>
                </a:lnTo>
                <a:lnTo>
                  <a:pt x="1315" y="99"/>
                </a:lnTo>
                <a:lnTo>
                  <a:pt x="1316" y="94"/>
                </a:lnTo>
                <a:lnTo>
                  <a:pt x="1317" y="93"/>
                </a:lnTo>
                <a:lnTo>
                  <a:pt x="1318" y="100"/>
                </a:lnTo>
                <a:lnTo>
                  <a:pt x="1319" y="94"/>
                </a:lnTo>
                <a:lnTo>
                  <a:pt x="1320" y="89"/>
                </a:lnTo>
                <a:lnTo>
                  <a:pt x="1321" y="85"/>
                </a:lnTo>
                <a:lnTo>
                  <a:pt x="1321" y="70"/>
                </a:lnTo>
                <a:lnTo>
                  <a:pt x="1322" y="48"/>
                </a:lnTo>
                <a:lnTo>
                  <a:pt x="1323" y="56"/>
                </a:lnTo>
                <a:lnTo>
                  <a:pt x="1324" y="67"/>
                </a:lnTo>
                <a:lnTo>
                  <a:pt x="1325" y="68"/>
                </a:lnTo>
                <a:lnTo>
                  <a:pt x="1326" y="107"/>
                </a:lnTo>
                <a:lnTo>
                  <a:pt x="1326" y="145"/>
                </a:lnTo>
                <a:lnTo>
                  <a:pt x="1327" y="166"/>
                </a:lnTo>
                <a:lnTo>
                  <a:pt x="1328" y="184"/>
                </a:lnTo>
                <a:lnTo>
                  <a:pt x="1329" y="210"/>
                </a:lnTo>
                <a:lnTo>
                  <a:pt x="1330" y="202"/>
                </a:lnTo>
                <a:lnTo>
                  <a:pt x="1331" y="187"/>
                </a:lnTo>
                <a:lnTo>
                  <a:pt x="1332" y="170"/>
                </a:lnTo>
                <a:lnTo>
                  <a:pt x="1333" y="159"/>
                </a:lnTo>
                <a:lnTo>
                  <a:pt x="1334" y="150"/>
                </a:lnTo>
                <a:lnTo>
                  <a:pt x="1335" y="140"/>
                </a:lnTo>
                <a:lnTo>
                  <a:pt x="1336" y="148"/>
                </a:lnTo>
                <a:lnTo>
                  <a:pt x="1336" y="159"/>
                </a:lnTo>
                <a:lnTo>
                  <a:pt x="1337" y="185"/>
                </a:lnTo>
                <a:lnTo>
                  <a:pt x="1338" y="197"/>
                </a:lnTo>
                <a:lnTo>
                  <a:pt x="1339" y="196"/>
                </a:lnTo>
                <a:lnTo>
                  <a:pt x="1340" y="177"/>
                </a:lnTo>
                <a:lnTo>
                  <a:pt x="1341" y="153"/>
                </a:lnTo>
                <a:lnTo>
                  <a:pt x="1342" y="118"/>
                </a:lnTo>
                <a:lnTo>
                  <a:pt x="1343" y="92"/>
                </a:lnTo>
                <a:lnTo>
                  <a:pt x="1343" y="86"/>
                </a:lnTo>
                <a:lnTo>
                  <a:pt x="1344" y="89"/>
                </a:lnTo>
                <a:lnTo>
                  <a:pt x="1345" y="106"/>
                </a:lnTo>
                <a:lnTo>
                  <a:pt x="1346" y="111"/>
                </a:lnTo>
                <a:lnTo>
                  <a:pt x="1347" y="124"/>
                </a:lnTo>
                <a:lnTo>
                  <a:pt x="1348" y="134"/>
                </a:lnTo>
                <a:lnTo>
                  <a:pt x="1349" y="149"/>
                </a:lnTo>
                <a:lnTo>
                  <a:pt x="1350" y="157"/>
                </a:lnTo>
                <a:lnTo>
                  <a:pt x="1350" y="177"/>
                </a:lnTo>
                <a:lnTo>
                  <a:pt x="1351" y="194"/>
                </a:lnTo>
                <a:lnTo>
                  <a:pt x="1352" y="204"/>
                </a:lnTo>
                <a:lnTo>
                  <a:pt x="1353" y="209"/>
                </a:lnTo>
                <a:lnTo>
                  <a:pt x="1354" y="205"/>
                </a:lnTo>
                <a:lnTo>
                  <a:pt x="1355" y="208"/>
                </a:lnTo>
                <a:lnTo>
                  <a:pt x="1356" y="217"/>
                </a:lnTo>
                <a:lnTo>
                  <a:pt x="1357" y="231"/>
                </a:lnTo>
                <a:lnTo>
                  <a:pt x="1358" y="243"/>
                </a:lnTo>
                <a:lnTo>
                  <a:pt x="1359" y="268"/>
                </a:lnTo>
                <a:lnTo>
                  <a:pt x="1359" y="294"/>
                </a:lnTo>
                <a:lnTo>
                  <a:pt x="1360" y="307"/>
                </a:lnTo>
                <a:lnTo>
                  <a:pt x="1361" y="319"/>
                </a:lnTo>
                <a:lnTo>
                  <a:pt x="1362" y="318"/>
                </a:lnTo>
                <a:lnTo>
                  <a:pt x="1363" y="302"/>
                </a:lnTo>
                <a:lnTo>
                  <a:pt x="1364" y="266"/>
                </a:lnTo>
                <a:lnTo>
                  <a:pt x="1365" y="229"/>
                </a:lnTo>
                <a:lnTo>
                  <a:pt x="1365" y="209"/>
                </a:lnTo>
                <a:lnTo>
                  <a:pt x="1366" y="199"/>
                </a:lnTo>
                <a:lnTo>
                  <a:pt x="1367" y="200"/>
                </a:lnTo>
                <a:lnTo>
                  <a:pt x="1368" y="192"/>
                </a:lnTo>
                <a:lnTo>
                  <a:pt x="1369" y="174"/>
                </a:lnTo>
                <a:lnTo>
                  <a:pt x="1370" y="161"/>
                </a:lnTo>
                <a:lnTo>
                  <a:pt x="1371" y="133"/>
                </a:lnTo>
                <a:lnTo>
                  <a:pt x="1372" y="105"/>
                </a:lnTo>
                <a:lnTo>
                  <a:pt x="1373" y="95"/>
                </a:lnTo>
                <a:lnTo>
                  <a:pt x="1374" y="109"/>
                </a:lnTo>
                <a:lnTo>
                  <a:pt x="1374" y="94"/>
                </a:lnTo>
                <a:lnTo>
                  <a:pt x="1375" y="97"/>
                </a:lnTo>
                <a:lnTo>
                  <a:pt x="1376" y="86"/>
                </a:lnTo>
                <a:lnTo>
                  <a:pt x="1377" y="73"/>
                </a:lnTo>
                <a:lnTo>
                  <a:pt x="1378" y="56"/>
                </a:lnTo>
                <a:lnTo>
                  <a:pt x="1379" y="62"/>
                </a:lnTo>
                <a:lnTo>
                  <a:pt x="1380" y="69"/>
                </a:lnTo>
                <a:lnTo>
                  <a:pt x="1381" y="90"/>
                </a:lnTo>
                <a:lnTo>
                  <a:pt x="1382" y="111"/>
                </a:lnTo>
                <a:lnTo>
                  <a:pt x="1382" y="127"/>
                </a:lnTo>
                <a:lnTo>
                  <a:pt x="1383" y="128"/>
                </a:lnTo>
                <a:lnTo>
                  <a:pt x="1384" y="123"/>
                </a:lnTo>
                <a:lnTo>
                  <a:pt x="1385" y="113"/>
                </a:lnTo>
                <a:lnTo>
                  <a:pt x="1386" y="107"/>
                </a:lnTo>
                <a:lnTo>
                  <a:pt x="1387" y="116"/>
                </a:lnTo>
                <a:lnTo>
                  <a:pt x="1388" y="117"/>
                </a:lnTo>
                <a:lnTo>
                  <a:pt x="1388" y="131"/>
                </a:lnTo>
                <a:lnTo>
                  <a:pt x="1389" y="138"/>
                </a:lnTo>
                <a:lnTo>
                  <a:pt x="1390" y="144"/>
                </a:lnTo>
                <a:lnTo>
                  <a:pt x="1391" y="138"/>
                </a:lnTo>
                <a:lnTo>
                  <a:pt x="1392" y="147"/>
                </a:lnTo>
                <a:lnTo>
                  <a:pt x="1393" y="144"/>
                </a:lnTo>
                <a:lnTo>
                  <a:pt x="1394" y="161"/>
                </a:lnTo>
                <a:lnTo>
                  <a:pt x="1395" y="168"/>
                </a:lnTo>
                <a:lnTo>
                  <a:pt x="1396" y="171"/>
                </a:lnTo>
                <a:lnTo>
                  <a:pt x="1397" y="186"/>
                </a:lnTo>
                <a:lnTo>
                  <a:pt x="1397" y="193"/>
                </a:lnTo>
                <a:lnTo>
                  <a:pt x="1398" y="193"/>
                </a:lnTo>
                <a:lnTo>
                  <a:pt x="1399" y="203"/>
                </a:lnTo>
                <a:lnTo>
                  <a:pt x="1400" y="215"/>
                </a:lnTo>
                <a:lnTo>
                  <a:pt x="1401" y="215"/>
                </a:lnTo>
                <a:lnTo>
                  <a:pt x="1402" y="218"/>
                </a:lnTo>
                <a:lnTo>
                  <a:pt x="1403" y="218"/>
                </a:lnTo>
                <a:lnTo>
                  <a:pt x="1404" y="210"/>
                </a:lnTo>
                <a:lnTo>
                  <a:pt x="1404" y="198"/>
                </a:lnTo>
                <a:lnTo>
                  <a:pt x="1405" y="173"/>
                </a:lnTo>
                <a:lnTo>
                  <a:pt x="1406" y="157"/>
                </a:lnTo>
                <a:lnTo>
                  <a:pt x="1407" y="131"/>
                </a:lnTo>
                <a:lnTo>
                  <a:pt x="1408" y="105"/>
                </a:lnTo>
                <a:lnTo>
                  <a:pt x="1409" y="87"/>
                </a:lnTo>
                <a:lnTo>
                  <a:pt x="1410" y="85"/>
                </a:lnTo>
                <a:lnTo>
                  <a:pt x="1411" y="89"/>
                </a:lnTo>
                <a:lnTo>
                  <a:pt x="1411" y="96"/>
                </a:lnTo>
                <a:lnTo>
                  <a:pt x="1412" y="101"/>
                </a:lnTo>
                <a:lnTo>
                  <a:pt x="1413" y="111"/>
                </a:lnTo>
                <a:lnTo>
                  <a:pt x="1414" y="110"/>
                </a:lnTo>
                <a:lnTo>
                  <a:pt x="1415" y="98"/>
                </a:lnTo>
                <a:lnTo>
                  <a:pt x="1416" y="98"/>
                </a:lnTo>
                <a:lnTo>
                  <a:pt x="1417" y="94"/>
                </a:lnTo>
                <a:lnTo>
                  <a:pt x="1418" y="84"/>
                </a:lnTo>
                <a:lnTo>
                  <a:pt x="1419" y="85"/>
                </a:lnTo>
                <a:lnTo>
                  <a:pt x="1420" y="96"/>
                </a:lnTo>
                <a:lnTo>
                  <a:pt x="1420" y="90"/>
                </a:lnTo>
                <a:lnTo>
                  <a:pt x="1421" y="99"/>
                </a:lnTo>
                <a:lnTo>
                  <a:pt x="1422" y="99"/>
                </a:lnTo>
                <a:lnTo>
                  <a:pt x="1423" y="102"/>
                </a:lnTo>
                <a:lnTo>
                  <a:pt x="1424" y="93"/>
                </a:lnTo>
                <a:lnTo>
                  <a:pt x="1425" y="89"/>
                </a:lnTo>
                <a:lnTo>
                  <a:pt x="1426" y="88"/>
                </a:lnTo>
                <a:lnTo>
                  <a:pt x="1426" y="91"/>
                </a:lnTo>
                <a:lnTo>
                  <a:pt x="1427" y="89"/>
                </a:lnTo>
                <a:lnTo>
                  <a:pt x="1428" y="89"/>
                </a:lnTo>
                <a:lnTo>
                  <a:pt x="1429" y="94"/>
                </a:lnTo>
                <a:lnTo>
                  <a:pt x="1430" y="93"/>
                </a:lnTo>
                <a:lnTo>
                  <a:pt x="1431" y="89"/>
                </a:lnTo>
                <a:lnTo>
                  <a:pt x="1432" y="88"/>
                </a:lnTo>
                <a:lnTo>
                  <a:pt x="1433" y="88"/>
                </a:lnTo>
                <a:lnTo>
                  <a:pt x="1434" y="91"/>
                </a:lnTo>
                <a:lnTo>
                  <a:pt x="1435" y="88"/>
                </a:lnTo>
                <a:lnTo>
                  <a:pt x="1435" y="92"/>
                </a:lnTo>
                <a:lnTo>
                  <a:pt x="1436" y="85"/>
                </a:lnTo>
                <a:lnTo>
                  <a:pt x="1437" y="88"/>
                </a:lnTo>
                <a:lnTo>
                  <a:pt x="1438" y="92"/>
                </a:lnTo>
                <a:lnTo>
                  <a:pt x="1439" y="82"/>
                </a:lnTo>
                <a:lnTo>
                  <a:pt x="1440" y="77"/>
                </a:lnTo>
                <a:lnTo>
                  <a:pt x="1441" y="80"/>
                </a:lnTo>
                <a:lnTo>
                  <a:pt x="1442" y="85"/>
                </a:lnTo>
                <a:lnTo>
                  <a:pt x="1442" y="79"/>
                </a:lnTo>
                <a:lnTo>
                  <a:pt x="1443" y="86"/>
                </a:lnTo>
                <a:lnTo>
                  <a:pt x="1444" y="86"/>
                </a:lnTo>
                <a:lnTo>
                  <a:pt x="1445" y="86"/>
                </a:lnTo>
                <a:lnTo>
                  <a:pt x="1446" y="89"/>
                </a:lnTo>
                <a:lnTo>
                  <a:pt x="1447" y="90"/>
                </a:lnTo>
                <a:lnTo>
                  <a:pt x="1448" y="87"/>
                </a:lnTo>
                <a:lnTo>
                  <a:pt x="1449" y="84"/>
                </a:lnTo>
                <a:lnTo>
                  <a:pt x="1449" y="91"/>
                </a:lnTo>
                <a:lnTo>
                  <a:pt x="1450" y="96"/>
                </a:lnTo>
                <a:lnTo>
                  <a:pt x="1451" y="98"/>
                </a:lnTo>
                <a:lnTo>
                  <a:pt x="1452" y="104"/>
                </a:lnTo>
                <a:lnTo>
                  <a:pt x="1453" y="110"/>
                </a:lnTo>
                <a:lnTo>
                  <a:pt x="1454" y="107"/>
                </a:lnTo>
                <a:lnTo>
                  <a:pt x="1455" y="98"/>
                </a:lnTo>
                <a:lnTo>
                  <a:pt x="1456" y="92"/>
                </a:lnTo>
                <a:lnTo>
                  <a:pt x="1457" y="94"/>
                </a:lnTo>
                <a:lnTo>
                  <a:pt x="1458" y="92"/>
                </a:lnTo>
                <a:lnTo>
                  <a:pt x="1458" y="93"/>
                </a:lnTo>
                <a:lnTo>
                  <a:pt x="1459" y="82"/>
                </a:lnTo>
                <a:lnTo>
                  <a:pt x="1460" y="79"/>
                </a:lnTo>
                <a:lnTo>
                  <a:pt x="1461" y="75"/>
                </a:lnTo>
                <a:lnTo>
                  <a:pt x="1462" y="82"/>
                </a:lnTo>
                <a:lnTo>
                  <a:pt x="1463" y="74"/>
                </a:lnTo>
                <a:lnTo>
                  <a:pt x="1464" y="84"/>
                </a:lnTo>
                <a:lnTo>
                  <a:pt x="1464" y="85"/>
                </a:lnTo>
                <a:lnTo>
                  <a:pt x="1465" y="101"/>
                </a:lnTo>
                <a:lnTo>
                  <a:pt x="1466" y="95"/>
                </a:lnTo>
                <a:lnTo>
                  <a:pt x="1467" y="98"/>
                </a:lnTo>
                <a:lnTo>
                  <a:pt x="1468" y="98"/>
                </a:lnTo>
                <a:lnTo>
                  <a:pt x="1469" y="105"/>
                </a:lnTo>
                <a:lnTo>
                  <a:pt x="1470" y="87"/>
                </a:lnTo>
                <a:lnTo>
                  <a:pt x="1471" y="90"/>
                </a:lnTo>
                <a:lnTo>
                  <a:pt x="1472" y="97"/>
                </a:lnTo>
                <a:lnTo>
                  <a:pt x="1472" y="108"/>
                </a:lnTo>
                <a:lnTo>
                  <a:pt x="1473" y="100"/>
                </a:lnTo>
                <a:lnTo>
                  <a:pt x="1474" y="104"/>
                </a:lnTo>
                <a:lnTo>
                  <a:pt x="1475" y="104"/>
                </a:lnTo>
                <a:lnTo>
                  <a:pt x="1476" y="104"/>
                </a:lnTo>
                <a:lnTo>
                  <a:pt x="1477" y="96"/>
                </a:lnTo>
                <a:lnTo>
                  <a:pt x="1478" y="108"/>
                </a:lnTo>
                <a:lnTo>
                  <a:pt x="1479" y="109"/>
                </a:lnTo>
                <a:lnTo>
                  <a:pt x="1480" y="106"/>
                </a:lnTo>
                <a:lnTo>
                  <a:pt x="1481" y="109"/>
                </a:lnTo>
                <a:lnTo>
                  <a:pt x="1481" y="107"/>
                </a:lnTo>
                <a:lnTo>
                  <a:pt x="1482" y="96"/>
                </a:lnTo>
                <a:lnTo>
                  <a:pt x="1483" y="92"/>
                </a:lnTo>
                <a:lnTo>
                  <a:pt x="1484" y="84"/>
                </a:lnTo>
                <a:lnTo>
                  <a:pt x="1485" y="69"/>
                </a:lnTo>
                <a:lnTo>
                  <a:pt x="1486" y="85"/>
                </a:lnTo>
                <a:lnTo>
                  <a:pt x="1486" y="104"/>
                </a:lnTo>
                <a:lnTo>
                  <a:pt x="1487" y="129"/>
                </a:lnTo>
                <a:lnTo>
                  <a:pt x="1488" y="161"/>
                </a:lnTo>
                <a:lnTo>
                  <a:pt x="1489" y="187"/>
                </a:lnTo>
                <a:lnTo>
                  <a:pt x="1490" y="190"/>
                </a:lnTo>
                <a:lnTo>
                  <a:pt x="1491" y="199"/>
                </a:lnTo>
                <a:lnTo>
                  <a:pt x="1492" y="190"/>
                </a:lnTo>
                <a:lnTo>
                  <a:pt x="1493" y="176"/>
                </a:lnTo>
                <a:lnTo>
                  <a:pt x="1494" y="161"/>
                </a:lnTo>
                <a:lnTo>
                  <a:pt x="1495" y="143"/>
                </a:lnTo>
                <a:lnTo>
                  <a:pt x="1496" y="117"/>
                </a:lnTo>
                <a:lnTo>
                  <a:pt x="1496" y="116"/>
                </a:lnTo>
                <a:lnTo>
                  <a:pt x="1497" y="116"/>
                </a:lnTo>
                <a:lnTo>
                  <a:pt x="1498" y="122"/>
                </a:lnTo>
                <a:lnTo>
                  <a:pt x="1499" y="109"/>
                </a:lnTo>
                <a:lnTo>
                  <a:pt x="1500" y="111"/>
                </a:lnTo>
                <a:lnTo>
                  <a:pt x="1501" y="94"/>
                </a:lnTo>
                <a:lnTo>
                  <a:pt x="1502" y="70"/>
                </a:lnTo>
                <a:lnTo>
                  <a:pt x="1503" y="54"/>
                </a:lnTo>
                <a:lnTo>
                  <a:pt x="1503" y="68"/>
                </a:lnTo>
                <a:lnTo>
                  <a:pt x="1504" y="74"/>
                </a:lnTo>
                <a:lnTo>
                  <a:pt x="1505" y="83"/>
                </a:lnTo>
                <a:lnTo>
                  <a:pt x="1506" y="119"/>
                </a:lnTo>
                <a:lnTo>
                  <a:pt x="1507" y="148"/>
                </a:lnTo>
                <a:lnTo>
                  <a:pt x="1508" y="172"/>
                </a:lnTo>
                <a:lnTo>
                  <a:pt x="1509" y="192"/>
                </a:lnTo>
                <a:lnTo>
                  <a:pt x="1510" y="209"/>
                </a:lnTo>
                <a:lnTo>
                  <a:pt x="1510" y="201"/>
                </a:lnTo>
                <a:lnTo>
                  <a:pt x="1511" y="189"/>
                </a:lnTo>
                <a:lnTo>
                  <a:pt x="1512" y="171"/>
                </a:lnTo>
                <a:lnTo>
                  <a:pt x="1513" y="159"/>
                </a:lnTo>
                <a:lnTo>
                  <a:pt x="1514" y="144"/>
                </a:lnTo>
                <a:lnTo>
                  <a:pt x="1515" y="143"/>
                </a:lnTo>
                <a:lnTo>
                  <a:pt x="1516" y="147"/>
                </a:lnTo>
                <a:lnTo>
                  <a:pt x="1517" y="170"/>
                </a:lnTo>
                <a:lnTo>
                  <a:pt x="1518" y="183"/>
                </a:lnTo>
                <a:lnTo>
                  <a:pt x="1519" y="202"/>
                </a:lnTo>
                <a:lnTo>
                  <a:pt x="1519" y="198"/>
                </a:lnTo>
                <a:lnTo>
                  <a:pt x="1520" y="178"/>
                </a:lnTo>
                <a:lnTo>
                  <a:pt x="1521" y="150"/>
                </a:lnTo>
                <a:lnTo>
                  <a:pt x="1522" y="134"/>
                </a:lnTo>
                <a:lnTo>
                  <a:pt x="1523" y="107"/>
                </a:lnTo>
                <a:lnTo>
                  <a:pt x="1524" y="97"/>
                </a:lnTo>
                <a:lnTo>
                  <a:pt x="1525" y="105"/>
                </a:lnTo>
                <a:lnTo>
                  <a:pt x="1525" y="122"/>
                </a:lnTo>
                <a:lnTo>
                  <a:pt x="1526" y="119"/>
                </a:lnTo>
                <a:lnTo>
                  <a:pt x="1527" y="133"/>
                </a:lnTo>
                <a:lnTo>
                  <a:pt x="1528" y="151"/>
                </a:lnTo>
                <a:lnTo>
                  <a:pt x="1529" y="162"/>
                </a:lnTo>
                <a:lnTo>
                  <a:pt x="1530" y="166"/>
                </a:lnTo>
                <a:lnTo>
                  <a:pt x="1531" y="179"/>
                </a:lnTo>
                <a:lnTo>
                  <a:pt x="1532" y="192"/>
                </a:lnTo>
                <a:lnTo>
                  <a:pt x="1533" y="195"/>
                </a:lnTo>
                <a:lnTo>
                  <a:pt x="1533" y="197"/>
                </a:lnTo>
                <a:lnTo>
                  <a:pt x="1534" y="206"/>
                </a:lnTo>
                <a:lnTo>
                  <a:pt x="1535" y="222"/>
                </a:lnTo>
                <a:lnTo>
                  <a:pt x="1536" y="229"/>
                </a:lnTo>
                <a:lnTo>
                  <a:pt x="1537" y="239"/>
                </a:lnTo>
                <a:lnTo>
                  <a:pt x="1538" y="248"/>
                </a:lnTo>
                <a:lnTo>
                  <a:pt x="1539" y="240"/>
                </a:lnTo>
                <a:lnTo>
                  <a:pt x="1540" y="232"/>
                </a:lnTo>
                <a:lnTo>
                  <a:pt x="1541" y="252"/>
                </a:lnTo>
                <a:lnTo>
                  <a:pt x="1542" y="261"/>
                </a:lnTo>
                <a:lnTo>
                  <a:pt x="1542" y="264"/>
                </a:lnTo>
                <a:lnTo>
                  <a:pt x="1543" y="257"/>
                </a:lnTo>
                <a:lnTo>
                  <a:pt x="1544" y="253"/>
                </a:lnTo>
                <a:lnTo>
                  <a:pt x="1545" y="220"/>
                </a:lnTo>
                <a:lnTo>
                  <a:pt x="1546" y="211"/>
                </a:lnTo>
                <a:lnTo>
                  <a:pt x="1547" y="210"/>
                </a:lnTo>
                <a:lnTo>
                  <a:pt x="1548" y="215"/>
                </a:lnTo>
                <a:lnTo>
                  <a:pt x="1548" y="200"/>
                </a:lnTo>
                <a:lnTo>
                  <a:pt x="1549" y="204"/>
                </a:lnTo>
                <a:lnTo>
                  <a:pt x="1550" y="183"/>
                </a:lnTo>
                <a:lnTo>
                  <a:pt x="1551" y="158"/>
                </a:lnTo>
                <a:lnTo>
                  <a:pt x="1552" y="145"/>
                </a:lnTo>
                <a:lnTo>
                  <a:pt x="1553" y="150"/>
                </a:lnTo>
                <a:lnTo>
                  <a:pt x="1554" y="131"/>
                </a:lnTo>
                <a:lnTo>
                  <a:pt x="1555" y="126"/>
                </a:lnTo>
                <a:lnTo>
                  <a:pt x="1556" y="122"/>
                </a:lnTo>
                <a:lnTo>
                  <a:pt x="1557" y="99"/>
                </a:lnTo>
                <a:lnTo>
                  <a:pt x="1557" y="80"/>
                </a:lnTo>
                <a:lnTo>
                  <a:pt x="1558" y="82"/>
                </a:lnTo>
                <a:lnTo>
                  <a:pt x="1559" y="74"/>
                </a:lnTo>
                <a:lnTo>
                  <a:pt x="1560" y="76"/>
                </a:lnTo>
                <a:lnTo>
                  <a:pt x="1561" y="99"/>
                </a:lnTo>
                <a:lnTo>
                  <a:pt x="1562" y="107"/>
                </a:lnTo>
                <a:lnTo>
                  <a:pt x="1563" y="106"/>
                </a:lnTo>
                <a:lnTo>
                  <a:pt x="1564" y="108"/>
                </a:lnTo>
                <a:lnTo>
                  <a:pt x="1564" y="111"/>
                </a:lnTo>
                <a:lnTo>
                  <a:pt x="1565" y="118"/>
                </a:lnTo>
                <a:lnTo>
                  <a:pt x="1566" y="129"/>
                </a:lnTo>
                <a:lnTo>
                  <a:pt x="1567" y="147"/>
                </a:lnTo>
                <a:lnTo>
                  <a:pt x="1568" y="167"/>
                </a:lnTo>
                <a:lnTo>
                  <a:pt x="1569" y="185"/>
                </a:lnTo>
                <a:lnTo>
                  <a:pt x="1570" y="179"/>
                </a:lnTo>
                <a:lnTo>
                  <a:pt x="1571" y="180"/>
                </a:lnTo>
                <a:lnTo>
                  <a:pt x="1571" y="176"/>
                </a:lnTo>
                <a:lnTo>
                  <a:pt x="1572" y="168"/>
                </a:lnTo>
                <a:lnTo>
                  <a:pt x="1573" y="158"/>
                </a:lnTo>
                <a:lnTo>
                  <a:pt x="1574" y="170"/>
                </a:lnTo>
                <a:lnTo>
                  <a:pt x="1575" y="177"/>
                </a:lnTo>
                <a:lnTo>
                  <a:pt x="1576" y="185"/>
                </a:lnTo>
                <a:lnTo>
                  <a:pt x="1577" y="195"/>
                </a:lnTo>
                <a:lnTo>
                  <a:pt x="1578" y="212"/>
                </a:lnTo>
                <a:lnTo>
                  <a:pt x="1579" y="210"/>
                </a:lnTo>
                <a:lnTo>
                  <a:pt x="1580" y="205"/>
                </a:lnTo>
                <a:lnTo>
                  <a:pt x="1581" y="199"/>
                </a:lnTo>
                <a:lnTo>
                  <a:pt x="1581" y="201"/>
                </a:lnTo>
                <a:lnTo>
                  <a:pt x="1582" y="193"/>
                </a:lnTo>
                <a:lnTo>
                  <a:pt x="1583" y="181"/>
                </a:lnTo>
                <a:lnTo>
                  <a:pt x="1584" y="177"/>
                </a:lnTo>
                <a:lnTo>
                  <a:pt x="1585" y="167"/>
                </a:lnTo>
                <a:lnTo>
                  <a:pt x="1586" y="146"/>
                </a:lnTo>
                <a:lnTo>
                  <a:pt x="1586" y="130"/>
                </a:lnTo>
                <a:lnTo>
                  <a:pt x="1587" y="114"/>
                </a:lnTo>
                <a:lnTo>
                  <a:pt x="1588" y="95"/>
                </a:lnTo>
                <a:lnTo>
                  <a:pt x="1589" y="89"/>
                </a:lnTo>
                <a:lnTo>
                  <a:pt x="1590" y="91"/>
                </a:lnTo>
                <a:lnTo>
                  <a:pt x="1591" y="87"/>
                </a:lnTo>
                <a:lnTo>
                  <a:pt x="1592" y="85"/>
                </a:lnTo>
                <a:lnTo>
                  <a:pt x="1593" y="86"/>
                </a:lnTo>
                <a:lnTo>
                  <a:pt x="1594" y="84"/>
                </a:lnTo>
                <a:lnTo>
                  <a:pt x="1595" y="72"/>
                </a:lnTo>
                <a:lnTo>
                  <a:pt x="1595" y="75"/>
                </a:lnTo>
                <a:lnTo>
                  <a:pt x="1596" y="86"/>
                </a:lnTo>
                <a:lnTo>
                  <a:pt x="1597" y="80"/>
                </a:lnTo>
                <a:lnTo>
                  <a:pt x="1598" y="76"/>
                </a:lnTo>
                <a:lnTo>
                  <a:pt x="1599" y="76"/>
                </a:lnTo>
                <a:lnTo>
                  <a:pt x="1600" y="75"/>
                </a:lnTo>
                <a:lnTo>
                  <a:pt x="1601" y="69"/>
                </a:lnTo>
                <a:lnTo>
                  <a:pt x="1602" y="78"/>
                </a:lnTo>
                <a:lnTo>
                  <a:pt x="1603" y="91"/>
                </a:lnTo>
                <a:lnTo>
                  <a:pt x="1603" y="93"/>
                </a:lnTo>
                <a:lnTo>
                  <a:pt x="1604" y="95"/>
                </a:lnTo>
                <a:lnTo>
                  <a:pt x="1605" y="95"/>
                </a:lnTo>
                <a:lnTo>
                  <a:pt x="1606" y="94"/>
                </a:lnTo>
                <a:lnTo>
                  <a:pt x="1607" y="89"/>
                </a:lnTo>
                <a:lnTo>
                  <a:pt x="1608" y="99"/>
                </a:lnTo>
                <a:lnTo>
                  <a:pt x="1609" y="88"/>
                </a:lnTo>
                <a:lnTo>
                  <a:pt x="1609" y="82"/>
                </a:lnTo>
                <a:lnTo>
                  <a:pt x="1610" y="83"/>
                </a:lnTo>
                <a:lnTo>
                  <a:pt x="1611" y="79"/>
                </a:lnTo>
                <a:lnTo>
                  <a:pt x="1612" y="75"/>
                </a:lnTo>
                <a:lnTo>
                  <a:pt x="1613" y="78"/>
                </a:lnTo>
                <a:lnTo>
                  <a:pt x="1614" y="83"/>
                </a:lnTo>
                <a:lnTo>
                  <a:pt x="1615" y="83"/>
                </a:lnTo>
                <a:lnTo>
                  <a:pt x="1616" y="85"/>
                </a:lnTo>
                <a:lnTo>
                  <a:pt x="1617" y="86"/>
                </a:lnTo>
                <a:lnTo>
                  <a:pt x="1618" y="93"/>
                </a:lnTo>
                <a:lnTo>
                  <a:pt x="1618" y="98"/>
                </a:lnTo>
                <a:lnTo>
                  <a:pt x="1619" y="94"/>
                </a:lnTo>
                <a:lnTo>
                  <a:pt x="1620" y="87"/>
                </a:lnTo>
                <a:lnTo>
                  <a:pt x="1621" y="85"/>
                </a:lnTo>
                <a:lnTo>
                  <a:pt x="1622" y="82"/>
                </a:lnTo>
                <a:lnTo>
                  <a:pt x="1623" y="80"/>
                </a:lnTo>
                <a:lnTo>
                  <a:pt x="1624" y="80"/>
                </a:lnTo>
                <a:lnTo>
                  <a:pt x="1625" y="88"/>
                </a:lnTo>
                <a:lnTo>
                  <a:pt x="1625" y="83"/>
                </a:lnTo>
                <a:lnTo>
                  <a:pt x="1626" y="79"/>
                </a:lnTo>
                <a:lnTo>
                  <a:pt x="1627" y="79"/>
                </a:lnTo>
                <a:lnTo>
                  <a:pt x="1628" y="80"/>
                </a:lnTo>
                <a:lnTo>
                  <a:pt x="1629" y="75"/>
                </a:lnTo>
                <a:lnTo>
                  <a:pt x="1630" y="73"/>
                </a:lnTo>
                <a:lnTo>
                  <a:pt x="1631" y="81"/>
                </a:lnTo>
                <a:lnTo>
                  <a:pt x="1632" y="85"/>
                </a:lnTo>
                <a:lnTo>
                  <a:pt x="1632" y="91"/>
                </a:lnTo>
                <a:lnTo>
                  <a:pt x="1633" y="99"/>
                </a:lnTo>
                <a:lnTo>
                  <a:pt x="1634" y="112"/>
                </a:lnTo>
                <a:lnTo>
                  <a:pt x="1635" y="126"/>
                </a:lnTo>
                <a:lnTo>
                  <a:pt x="1636" y="129"/>
                </a:lnTo>
                <a:lnTo>
                  <a:pt x="1637" y="137"/>
                </a:lnTo>
                <a:lnTo>
                  <a:pt x="1638" y="138"/>
                </a:lnTo>
                <a:lnTo>
                  <a:pt x="1639" y="147"/>
                </a:lnTo>
                <a:lnTo>
                  <a:pt x="1640" y="142"/>
                </a:lnTo>
                <a:lnTo>
                  <a:pt x="1641" y="143"/>
                </a:lnTo>
                <a:lnTo>
                  <a:pt x="1641" y="143"/>
                </a:lnTo>
                <a:lnTo>
                  <a:pt x="1642" y="135"/>
                </a:lnTo>
                <a:lnTo>
                  <a:pt x="1643" y="129"/>
                </a:lnTo>
                <a:lnTo>
                  <a:pt x="1644" y="134"/>
                </a:lnTo>
                <a:lnTo>
                  <a:pt x="1645" y="153"/>
                </a:lnTo>
                <a:lnTo>
                  <a:pt x="1646" y="160"/>
                </a:lnTo>
                <a:lnTo>
                  <a:pt x="1647" y="170"/>
                </a:lnTo>
                <a:lnTo>
                  <a:pt x="1647" y="171"/>
                </a:lnTo>
                <a:lnTo>
                  <a:pt x="1648" y="158"/>
                </a:lnTo>
                <a:lnTo>
                  <a:pt x="1649" y="153"/>
                </a:lnTo>
                <a:lnTo>
                  <a:pt x="1650" y="147"/>
                </a:lnTo>
                <a:lnTo>
                  <a:pt x="1651" y="149"/>
                </a:lnTo>
                <a:lnTo>
                  <a:pt x="1652" y="152"/>
                </a:lnTo>
                <a:lnTo>
                  <a:pt x="1653" y="147"/>
                </a:lnTo>
                <a:lnTo>
                  <a:pt x="1654" y="151"/>
                </a:lnTo>
                <a:lnTo>
                  <a:pt x="1655" y="127"/>
                </a:lnTo>
                <a:lnTo>
                  <a:pt x="1656" y="131"/>
                </a:lnTo>
                <a:lnTo>
                  <a:pt x="1656" y="133"/>
                </a:lnTo>
                <a:lnTo>
                  <a:pt x="1657" y="138"/>
                </a:lnTo>
                <a:lnTo>
                  <a:pt x="1658" y="114"/>
                </a:lnTo>
                <a:lnTo>
                  <a:pt x="1659" y="128"/>
                </a:lnTo>
                <a:lnTo>
                  <a:pt x="1660" y="115"/>
                </a:lnTo>
                <a:lnTo>
                  <a:pt x="1661" y="112"/>
                </a:lnTo>
                <a:lnTo>
                  <a:pt x="1662" y="118"/>
                </a:lnTo>
                <a:lnTo>
                  <a:pt x="1663" y="137"/>
                </a:lnTo>
                <a:lnTo>
                  <a:pt x="1663" y="151"/>
                </a:lnTo>
                <a:lnTo>
                  <a:pt x="1664" y="164"/>
                </a:lnTo>
                <a:lnTo>
                  <a:pt x="1665" y="158"/>
                </a:lnTo>
                <a:lnTo>
                  <a:pt x="1666" y="165"/>
                </a:lnTo>
                <a:lnTo>
                  <a:pt x="1667" y="146"/>
                </a:lnTo>
                <a:lnTo>
                  <a:pt x="1668" y="138"/>
                </a:lnTo>
                <a:lnTo>
                  <a:pt x="1669" y="123"/>
                </a:lnTo>
                <a:lnTo>
                  <a:pt x="1670" y="119"/>
                </a:lnTo>
                <a:lnTo>
                  <a:pt x="1670" y="99"/>
                </a:lnTo>
                <a:lnTo>
                  <a:pt x="1671" y="95"/>
                </a:lnTo>
                <a:lnTo>
                  <a:pt x="1672" y="84"/>
                </a:lnTo>
                <a:lnTo>
                  <a:pt x="1673" y="76"/>
                </a:lnTo>
                <a:lnTo>
                  <a:pt x="1674" y="76"/>
                </a:lnTo>
                <a:lnTo>
                  <a:pt x="1675" y="76"/>
                </a:lnTo>
                <a:lnTo>
                  <a:pt x="1676" y="71"/>
                </a:lnTo>
                <a:lnTo>
                  <a:pt x="1677" y="65"/>
                </a:lnTo>
                <a:lnTo>
                  <a:pt x="1678" y="75"/>
                </a:lnTo>
                <a:lnTo>
                  <a:pt x="1679" y="72"/>
                </a:lnTo>
                <a:lnTo>
                  <a:pt x="1679" y="75"/>
                </a:lnTo>
                <a:lnTo>
                  <a:pt x="1680" y="78"/>
                </a:lnTo>
                <a:lnTo>
                  <a:pt x="1681" y="90"/>
                </a:lnTo>
                <a:lnTo>
                  <a:pt x="1682" y="90"/>
                </a:lnTo>
                <a:lnTo>
                  <a:pt x="1683" y="85"/>
                </a:lnTo>
                <a:lnTo>
                  <a:pt x="1684" y="81"/>
                </a:lnTo>
                <a:lnTo>
                  <a:pt x="1685" y="77"/>
                </a:lnTo>
                <a:lnTo>
                  <a:pt x="1685" y="66"/>
                </a:lnTo>
                <a:lnTo>
                  <a:pt x="1686" y="65"/>
                </a:lnTo>
                <a:lnTo>
                  <a:pt x="1687" y="72"/>
                </a:lnTo>
                <a:lnTo>
                  <a:pt x="1688" y="73"/>
                </a:lnTo>
                <a:lnTo>
                  <a:pt x="1689" y="79"/>
                </a:lnTo>
                <a:lnTo>
                  <a:pt x="1690" y="82"/>
                </a:lnTo>
                <a:lnTo>
                  <a:pt x="1691" y="79"/>
                </a:lnTo>
                <a:lnTo>
                  <a:pt x="1692" y="78"/>
                </a:lnTo>
                <a:lnTo>
                  <a:pt x="1693" y="81"/>
                </a:lnTo>
                <a:lnTo>
                  <a:pt x="1693" y="85"/>
                </a:lnTo>
                <a:lnTo>
                  <a:pt x="1694" y="92"/>
                </a:lnTo>
                <a:lnTo>
                  <a:pt x="1695" y="93"/>
                </a:lnTo>
                <a:lnTo>
                  <a:pt x="1696" y="91"/>
                </a:lnTo>
                <a:lnTo>
                  <a:pt x="1697" y="93"/>
                </a:lnTo>
                <a:lnTo>
                  <a:pt x="1698" y="94"/>
                </a:lnTo>
                <a:lnTo>
                  <a:pt x="1699" y="91"/>
                </a:lnTo>
                <a:lnTo>
                  <a:pt x="1700" y="99"/>
                </a:lnTo>
                <a:lnTo>
                  <a:pt x="1701" y="101"/>
                </a:lnTo>
                <a:lnTo>
                  <a:pt x="1702" y="104"/>
                </a:lnTo>
                <a:lnTo>
                  <a:pt x="1702" y="108"/>
                </a:lnTo>
                <a:lnTo>
                  <a:pt x="1703" y="113"/>
                </a:lnTo>
                <a:lnTo>
                  <a:pt x="1704" y="105"/>
                </a:lnTo>
                <a:lnTo>
                  <a:pt x="1705" y="102"/>
                </a:lnTo>
                <a:lnTo>
                  <a:pt x="1706" y="95"/>
                </a:lnTo>
                <a:lnTo>
                  <a:pt x="1707" y="85"/>
                </a:lnTo>
                <a:lnTo>
                  <a:pt x="1708" y="81"/>
                </a:lnTo>
                <a:lnTo>
                  <a:pt x="1708" y="83"/>
                </a:lnTo>
                <a:lnTo>
                  <a:pt x="1709" y="87"/>
                </a:lnTo>
                <a:lnTo>
                  <a:pt x="1710" y="90"/>
                </a:lnTo>
                <a:lnTo>
                  <a:pt x="1711" y="94"/>
                </a:lnTo>
                <a:lnTo>
                  <a:pt x="1712" y="90"/>
                </a:lnTo>
                <a:lnTo>
                  <a:pt x="1713" y="93"/>
                </a:lnTo>
                <a:lnTo>
                  <a:pt x="1714" y="94"/>
                </a:lnTo>
                <a:lnTo>
                  <a:pt x="1715" y="90"/>
                </a:lnTo>
                <a:lnTo>
                  <a:pt x="1716" y="86"/>
                </a:lnTo>
                <a:lnTo>
                  <a:pt x="1717" y="85"/>
                </a:lnTo>
                <a:lnTo>
                  <a:pt x="1717" y="78"/>
                </a:lnTo>
                <a:lnTo>
                  <a:pt x="1718" y="75"/>
                </a:lnTo>
                <a:lnTo>
                  <a:pt x="1719" y="85"/>
                </a:lnTo>
                <a:lnTo>
                  <a:pt x="1720" y="91"/>
                </a:lnTo>
                <a:lnTo>
                  <a:pt x="1721" y="90"/>
                </a:lnTo>
                <a:lnTo>
                  <a:pt x="1722" y="93"/>
                </a:lnTo>
                <a:lnTo>
                  <a:pt x="1723" y="81"/>
                </a:lnTo>
                <a:lnTo>
                  <a:pt x="1724" y="79"/>
                </a:lnTo>
                <a:lnTo>
                  <a:pt x="1724" y="68"/>
                </a:lnTo>
                <a:lnTo>
                  <a:pt x="1725" y="83"/>
                </a:lnTo>
                <a:lnTo>
                  <a:pt x="1726" y="89"/>
                </a:lnTo>
                <a:lnTo>
                  <a:pt x="1727" y="114"/>
                </a:lnTo>
                <a:lnTo>
                  <a:pt x="1728" y="121"/>
                </a:lnTo>
                <a:lnTo>
                  <a:pt x="1729" y="139"/>
                </a:lnTo>
                <a:lnTo>
                  <a:pt x="1730" y="128"/>
                </a:lnTo>
                <a:lnTo>
                  <a:pt x="1731" y="130"/>
                </a:lnTo>
                <a:lnTo>
                  <a:pt x="1731" y="135"/>
                </a:lnTo>
                <a:lnTo>
                  <a:pt x="1732" y="147"/>
                </a:lnTo>
                <a:lnTo>
                  <a:pt x="1733" y="157"/>
                </a:lnTo>
                <a:lnTo>
                  <a:pt x="1734" y="181"/>
                </a:lnTo>
                <a:lnTo>
                  <a:pt x="1735" y="185"/>
                </a:lnTo>
                <a:lnTo>
                  <a:pt x="1736" y="183"/>
                </a:lnTo>
                <a:lnTo>
                  <a:pt x="1737" y="180"/>
                </a:lnTo>
                <a:lnTo>
                  <a:pt x="1738" y="173"/>
                </a:lnTo>
                <a:lnTo>
                  <a:pt x="1739" y="163"/>
                </a:lnTo>
                <a:lnTo>
                  <a:pt x="1740" y="162"/>
                </a:lnTo>
                <a:lnTo>
                  <a:pt x="1741" y="157"/>
                </a:lnTo>
                <a:lnTo>
                  <a:pt x="1741" y="147"/>
                </a:lnTo>
                <a:lnTo>
                  <a:pt x="1742" y="151"/>
                </a:lnTo>
                <a:lnTo>
                  <a:pt x="1743" y="149"/>
                </a:lnTo>
                <a:lnTo>
                  <a:pt x="1744" y="145"/>
                </a:lnTo>
                <a:lnTo>
                  <a:pt x="1745" y="134"/>
                </a:lnTo>
                <a:lnTo>
                  <a:pt x="1746" y="126"/>
                </a:lnTo>
                <a:lnTo>
                  <a:pt x="1746" y="103"/>
                </a:lnTo>
                <a:lnTo>
                  <a:pt x="1747" y="95"/>
                </a:lnTo>
                <a:lnTo>
                  <a:pt x="1748" y="95"/>
                </a:lnTo>
                <a:lnTo>
                  <a:pt x="1749" y="103"/>
                </a:lnTo>
                <a:lnTo>
                  <a:pt x="1750" y="113"/>
                </a:lnTo>
                <a:lnTo>
                  <a:pt x="1751" y="114"/>
                </a:lnTo>
                <a:lnTo>
                  <a:pt x="1752" y="112"/>
                </a:lnTo>
                <a:lnTo>
                  <a:pt x="1753" y="103"/>
                </a:lnTo>
                <a:lnTo>
                  <a:pt x="1754" y="95"/>
                </a:lnTo>
                <a:lnTo>
                  <a:pt x="1755" y="81"/>
                </a:lnTo>
                <a:lnTo>
                  <a:pt x="1755" y="84"/>
                </a:lnTo>
                <a:lnTo>
                  <a:pt x="1756" y="105"/>
                </a:lnTo>
                <a:lnTo>
                  <a:pt x="1757" y="122"/>
                </a:lnTo>
                <a:lnTo>
                  <a:pt x="1758" y="153"/>
                </a:lnTo>
                <a:lnTo>
                  <a:pt x="1759" y="183"/>
                </a:lnTo>
                <a:lnTo>
                  <a:pt x="1760" y="213"/>
                </a:lnTo>
                <a:lnTo>
                  <a:pt x="1761" y="219"/>
                </a:lnTo>
                <a:lnTo>
                  <a:pt x="1762" y="236"/>
                </a:lnTo>
                <a:lnTo>
                  <a:pt x="1763" y="232"/>
                </a:lnTo>
                <a:lnTo>
                  <a:pt x="1763" y="231"/>
                </a:lnTo>
                <a:lnTo>
                  <a:pt x="1764" y="227"/>
                </a:lnTo>
                <a:lnTo>
                  <a:pt x="1765" y="229"/>
                </a:lnTo>
                <a:lnTo>
                  <a:pt x="1766" y="230"/>
                </a:lnTo>
                <a:lnTo>
                  <a:pt x="1767" y="235"/>
                </a:lnTo>
                <a:lnTo>
                  <a:pt x="1768" y="246"/>
                </a:lnTo>
                <a:lnTo>
                  <a:pt x="1769" y="251"/>
                </a:lnTo>
                <a:lnTo>
                  <a:pt x="1769" y="270"/>
                </a:lnTo>
                <a:lnTo>
                  <a:pt x="1770" y="282"/>
                </a:lnTo>
                <a:lnTo>
                  <a:pt x="1771" y="295"/>
                </a:lnTo>
                <a:lnTo>
                  <a:pt x="1772" y="299"/>
                </a:lnTo>
                <a:lnTo>
                  <a:pt x="1773" y="305"/>
                </a:lnTo>
                <a:lnTo>
                  <a:pt x="1774" y="293"/>
                </a:lnTo>
                <a:lnTo>
                  <a:pt x="1775" y="284"/>
                </a:lnTo>
                <a:lnTo>
                  <a:pt x="1776" y="277"/>
                </a:lnTo>
                <a:lnTo>
                  <a:pt x="1777" y="272"/>
                </a:lnTo>
                <a:lnTo>
                  <a:pt x="1778" y="271"/>
                </a:lnTo>
                <a:lnTo>
                  <a:pt x="1778" y="275"/>
                </a:lnTo>
                <a:lnTo>
                  <a:pt x="1779" y="282"/>
                </a:lnTo>
                <a:lnTo>
                  <a:pt x="1780" y="283"/>
                </a:lnTo>
                <a:lnTo>
                  <a:pt x="1781" y="285"/>
                </a:lnTo>
                <a:lnTo>
                  <a:pt x="1782" y="292"/>
                </a:lnTo>
                <a:lnTo>
                  <a:pt x="1783" y="296"/>
                </a:lnTo>
                <a:lnTo>
                  <a:pt x="1784" y="294"/>
                </a:lnTo>
                <a:lnTo>
                  <a:pt x="1785" y="291"/>
                </a:lnTo>
                <a:lnTo>
                  <a:pt x="1785" y="293"/>
                </a:lnTo>
                <a:lnTo>
                  <a:pt x="1786" y="290"/>
                </a:lnTo>
                <a:lnTo>
                  <a:pt x="1787" y="292"/>
                </a:lnTo>
                <a:lnTo>
                  <a:pt x="1788" y="298"/>
                </a:lnTo>
                <a:lnTo>
                  <a:pt x="1789" y="307"/>
                </a:lnTo>
                <a:lnTo>
                  <a:pt x="1790" y="315"/>
                </a:lnTo>
                <a:lnTo>
                  <a:pt x="1791" y="316"/>
                </a:lnTo>
                <a:lnTo>
                  <a:pt x="1792" y="305"/>
                </a:lnTo>
                <a:lnTo>
                  <a:pt x="1792" y="294"/>
                </a:lnTo>
                <a:lnTo>
                  <a:pt x="1793" y="283"/>
                </a:lnTo>
                <a:lnTo>
                  <a:pt x="1794" y="274"/>
                </a:lnTo>
                <a:lnTo>
                  <a:pt x="1795" y="268"/>
                </a:lnTo>
                <a:lnTo>
                  <a:pt x="1796" y="273"/>
                </a:lnTo>
                <a:lnTo>
                  <a:pt x="1797" y="281"/>
                </a:lnTo>
                <a:lnTo>
                  <a:pt x="1798" y="287"/>
                </a:lnTo>
                <a:lnTo>
                  <a:pt x="1799" y="286"/>
                </a:lnTo>
                <a:lnTo>
                  <a:pt x="1800" y="289"/>
                </a:lnTo>
                <a:lnTo>
                  <a:pt x="1801" y="285"/>
                </a:lnTo>
                <a:lnTo>
                  <a:pt x="1802" y="282"/>
                </a:lnTo>
                <a:lnTo>
                  <a:pt x="1802" y="275"/>
                </a:lnTo>
                <a:lnTo>
                  <a:pt x="1803" y="279"/>
                </a:lnTo>
                <a:lnTo>
                  <a:pt x="1804" y="285"/>
                </a:lnTo>
                <a:lnTo>
                  <a:pt x="1805" y="291"/>
                </a:lnTo>
                <a:lnTo>
                  <a:pt x="1806" y="294"/>
                </a:lnTo>
                <a:lnTo>
                  <a:pt x="1807" y="298"/>
                </a:lnTo>
                <a:lnTo>
                  <a:pt x="1807" y="301"/>
                </a:lnTo>
                <a:lnTo>
                  <a:pt x="1808" y="304"/>
                </a:lnTo>
                <a:lnTo>
                  <a:pt x="1809" y="312"/>
                </a:lnTo>
                <a:lnTo>
                  <a:pt x="1810" y="318"/>
                </a:lnTo>
                <a:lnTo>
                  <a:pt x="1811" y="320"/>
                </a:lnTo>
                <a:lnTo>
                  <a:pt x="1812" y="323"/>
                </a:lnTo>
                <a:lnTo>
                  <a:pt x="1813" y="324"/>
                </a:lnTo>
                <a:lnTo>
                  <a:pt x="1814" y="320"/>
                </a:lnTo>
                <a:lnTo>
                  <a:pt x="1815" y="315"/>
                </a:lnTo>
                <a:lnTo>
                  <a:pt x="1816" y="312"/>
                </a:lnTo>
                <a:lnTo>
                  <a:pt x="1816" y="305"/>
                </a:lnTo>
                <a:lnTo>
                  <a:pt x="1817" y="289"/>
                </a:lnTo>
                <a:lnTo>
                  <a:pt x="1818" y="277"/>
                </a:lnTo>
                <a:lnTo>
                  <a:pt x="1819" y="265"/>
                </a:lnTo>
                <a:lnTo>
                  <a:pt x="1820" y="247"/>
                </a:lnTo>
                <a:lnTo>
                  <a:pt x="1821" y="229"/>
                </a:lnTo>
                <a:lnTo>
                  <a:pt x="1822" y="217"/>
                </a:lnTo>
                <a:lnTo>
                  <a:pt x="1823" y="201"/>
                </a:lnTo>
                <a:lnTo>
                  <a:pt x="1823" y="188"/>
                </a:lnTo>
                <a:lnTo>
                  <a:pt x="1824" y="191"/>
                </a:lnTo>
                <a:lnTo>
                  <a:pt x="1825" y="182"/>
                </a:lnTo>
                <a:lnTo>
                  <a:pt x="1826" y="176"/>
                </a:lnTo>
                <a:lnTo>
                  <a:pt x="1827" y="160"/>
                </a:lnTo>
                <a:lnTo>
                  <a:pt x="1828" y="147"/>
                </a:lnTo>
                <a:lnTo>
                  <a:pt x="1829" y="123"/>
                </a:lnTo>
                <a:lnTo>
                  <a:pt x="1830" y="109"/>
                </a:lnTo>
                <a:lnTo>
                  <a:pt x="1830" y="93"/>
                </a:lnTo>
                <a:lnTo>
                  <a:pt x="1831" y="91"/>
                </a:lnTo>
                <a:lnTo>
                  <a:pt x="1832" y="92"/>
                </a:lnTo>
                <a:lnTo>
                  <a:pt x="1833" y="94"/>
                </a:lnTo>
                <a:lnTo>
                  <a:pt x="1834" y="113"/>
                </a:lnTo>
                <a:lnTo>
                  <a:pt x="1835" y="116"/>
                </a:lnTo>
                <a:lnTo>
                  <a:pt x="1836" y="122"/>
                </a:lnTo>
                <a:lnTo>
                  <a:pt x="1837" y="129"/>
                </a:lnTo>
                <a:lnTo>
                  <a:pt x="1838" y="117"/>
                </a:lnTo>
                <a:lnTo>
                  <a:pt x="1839" y="94"/>
                </a:lnTo>
                <a:lnTo>
                  <a:pt x="1839" y="90"/>
                </a:lnTo>
                <a:lnTo>
                  <a:pt x="1840" y="89"/>
                </a:lnTo>
                <a:lnTo>
                  <a:pt x="1841" y="76"/>
                </a:lnTo>
                <a:lnTo>
                  <a:pt x="1842" y="79"/>
                </a:lnTo>
                <a:lnTo>
                  <a:pt x="1843" y="84"/>
                </a:lnTo>
                <a:lnTo>
                  <a:pt x="1844" y="80"/>
                </a:lnTo>
                <a:lnTo>
                  <a:pt x="1845" y="86"/>
                </a:lnTo>
                <a:lnTo>
                  <a:pt x="1845" y="95"/>
                </a:lnTo>
                <a:lnTo>
                  <a:pt x="1846" y="122"/>
                </a:lnTo>
                <a:lnTo>
                  <a:pt x="1847" y="162"/>
                </a:lnTo>
                <a:lnTo>
                  <a:pt x="1848" y="216"/>
                </a:lnTo>
                <a:lnTo>
                  <a:pt x="1849" y="255"/>
                </a:lnTo>
                <a:lnTo>
                  <a:pt x="1850" y="277"/>
                </a:lnTo>
                <a:lnTo>
                  <a:pt x="1851" y="294"/>
                </a:lnTo>
                <a:lnTo>
                  <a:pt x="1852" y="274"/>
                </a:lnTo>
                <a:lnTo>
                  <a:pt x="1853" y="253"/>
                </a:lnTo>
                <a:lnTo>
                  <a:pt x="1853" y="230"/>
                </a:lnTo>
                <a:lnTo>
                  <a:pt x="1854" y="226"/>
                </a:lnTo>
                <a:lnTo>
                  <a:pt x="1855" y="218"/>
                </a:lnTo>
                <a:lnTo>
                  <a:pt x="1856" y="227"/>
                </a:lnTo>
                <a:lnTo>
                  <a:pt x="1857" y="228"/>
                </a:lnTo>
                <a:lnTo>
                  <a:pt x="1858" y="231"/>
                </a:lnTo>
                <a:lnTo>
                  <a:pt x="1859" y="228"/>
                </a:lnTo>
                <a:lnTo>
                  <a:pt x="1860" y="236"/>
                </a:lnTo>
                <a:lnTo>
                  <a:pt x="1861" y="244"/>
                </a:lnTo>
                <a:lnTo>
                  <a:pt x="1862" y="251"/>
                </a:lnTo>
                <a:lnTo>
                  <a:pt x="1862" y="260"/>
                </a:lnTo>
                <a:lnTo>
                  <a:pt x="1863" y="279"/>
                </a:lnTo>
                <a:lnTo>
                  <a:pt x="1864" y="287"/>
                </a:lnTo>
                <a:lnTo>
                  <a:pt x="1865" y="295"/>
                </a:lnTo>
                <a:lnTo>
                  <a:pt x="1866" y="304"/>
                </a:lnTo>
                <a:lnTo>
                  <a:pt x="1867" y="309"/>
                </a:lnTo>
                <a:lnTo>
                  <a:pt x="1868" y="308"/>
                </a:lnTo>
                <a:lnTo>
                  <a:pt x="1868" y="303"/>
                </a:lnTo>
                <a:lnTo>
                  <a:pt x="1869" y="299"/>
                </a:lnTo>
                <a:lnTo>
                  <a:pt x="1870" y="297"/>
                </a:lnTo>
                <a:lnTo>
                  <a:pt x="1871" y="302"/>
                </a:lnTo>
                <a:lnTo>
                  <a:pt x="1872" y="302"/>
                </a:lnTo>
                <a:lnTo>
                  <a:pt x="1873" y="302"/>
                </a:lnTo>
                <a:lnTo>
                  <a:pt x="1874" y="297"/>
                </a:lnTo>
                <a:lnTo>
                  <a:pt x="1875" y="287"/>
                </a:lnTo>
                <a:lnTo>
                  <a:pt x="1876" y="272"/>
                </a:lnTo>
                <a:lnTo>
                  <a:pt x="1877" y="270"/>
                </a:lnTo>
                <a:lnTo>
                  <a:pt x="1877" y="268"/>
                </a:lnTo>
                <a:lnTo>
                  <a:pt x="1878" y="269"/>
                </a:lnTo>
                <a:lnTo>
                  <a:pt x="1879" y="277"/>
                </a:lnTo>
                <a:lnTo>
                  <a:pt x="1880" y="282"/>
                </a:lnTo>
                <a:lnTo>
                  <a:pt x="1881" y="278"/>
                </a:lnTo>
                <a:lnTo>
                  <a:pt x="1882" y="276"/>
                </a:lnTo>
                <a:lnTo>
                  <a:pt x="1883" y="277"/>
                </a:lnTo>
                <a:lnTo>
                  <a:pt x="1884" y="270"/>
                </a:lnTo>
                <a:lnTo>
                  <a:pt x="1884" y="280"/>
                </a:lnTo>
                <a:lnTo>
                  <a:pt x="1885" y="284"/>
                </a:lnTo>
                <a:lnTo>
                  <a:pt x="1886" y="291"/>
                </a:lnTo>
                <a:lnTo>
                  <a:pt x="1887" y="295"/>
                </a:lnTo>
                <a:lnTo>
                  <a:pt x="1888" y="302"/>
                </a:lnTo>
                <a:lnTo>
                  <a:pt x="1889" y="294"/>
                </a:lnTo>
                <a:lnTo>
                  <a:pt x="1890" y="291"/>
                </a:lnTo>
                <a:lnTo>
                  <a:pt x="1891" y="284"/>
                </a:lnTo>
                <a:lnTo>
                  <a:pt x="1891" y="283"/>
                </a:lnTo>
                <a:lnTo>
                  <a:pt x="1892" y="279"/>
                </a:lnTo>
                <a:lnTo>
                  <a:pt x="1893" y="267"/>
                </a:lnTo>
                <a:lnTo>
                  <a:pt x="1894" y="259"/>
                </a:lnTo>
                <a:lnTo>
                  <a:pt x="1895" y="257"/>
                </a:lnTo>
                <a:lnTo>
                  <a:pt x="1896" y="251"/>
                </a:lnTo>
                <a:lnTo>
                  <a:pt x="1897" y="254"/>
                </a:lnTo>
                <a:lnTo>
                  <a:pt x="1898" y="259"/>
                </a:lnTo>
                <a:lnTo>
                  <a:pt x="1899" y="266"/>
                </a:lnTo>
                <a:lnTo>
                  <a:pt x="1900" y="271"/>
                </a:lnTo>
                <a:lnTo>
                  <a:pt x="1901" y="274"/>
                </a:lnTo>
                <a:lnTo>
                  <a:pt x="1901" y="281"/>
                </a:lnTo>
                <a:lnTo>
                  <a:pt x="1902" y="286"/>
                </a:lnTo>
                <a:lnTo>
                  <a:pt x="1903" y="304"/>
                </a:lnTo>
                <a:lnTo>
                  <a:pt x="1904" y="310"/>
                </a:lnTo>
                <a:lnTo>
                  <a:pt x="1905" y="317"/>
                </a:lnTo>
                <a:lnTo>
                  <a:pt x="1906" y="309"/>
                </a:lnTo>
                <a:lnTo>
                  <a:pt x="1906" y="313"/>
                </a:lnTo>
                <a:lnTo>
                  <a:pt x="1907" y="302"/>
                </a:lnTo>
                <a:lnTo>
                  <a:pt x="1908" y="300"/>
                </a:lnTo>
                <a:lnTo>
                  <a:pt x="1909" y="299"/>
                </a:lnTo>
                <a:lnTo>
                  <a:pt x="1910" y="303"/>
                </a:lnTo>
                <a:lnTo>
                  <a:pt x="1911" y="298"/>
                </a:lnTo>
                <a:lnTo>
                  <a:pt x="1912" y="277"/>
                </a:lnTo>
                <a:lnTo>
                  <a:pt x="1913" y="257"/>
                </a:lnTo>
                <a:lnTo>
                  <a:pt x="1914" y="227"/>
                </a:lnTo>
                <a:lnTo>
                  <a:pt x="1915" y="197"/>
                </a:lnTo>
                <a:lnTo>
                  <a:pt x="1915" y="162"/>
                </a:lnTo>
                <a:lnTo>
                  <a:pt x="1916" y="141"/>
                </a:lnTo>
                <a:lnTo>
                  <a:pt x="1917" y="119"/>
                </a:lnTo>
                <a:lnTo>
                  <a:pt x="1918" y="109"/>
                </a:lnTo>
                <a:lnTo>
                  <a:pt x="1919" y="93"/>
                </a:lnTo>
                <a:lnTo>
                  <a:pt x="1920" y="95"/>
                </a:lnTo>
                <a:lnTo>
                  <a:pt x="1921" y="92"/>
                </a:lnTo>
                <a:lnTo>
                  <a:pt x="1922" y="90"/>
                </a:lnTo>
                <a:lnTo>
                  <a:pt x="1923" y="94"/>
                </a:lnTo>
                <a:lnTo>
                  <a:pt x="1923" y="95"/>
                </a:lnTo>
                <a:lnTo>
                  <a:pt x="1924" y="87"/>
                </a:lnTo>
                <a:lnTo>
                  <a:pt x="1925" y="86"/>
                </a:lnTo>
                <a:lnTo>
                  <a:pt x="1926" y="94"/>
                </a:lnTo>
                <a:lnTo>
                  <a:pt x="1927" y="94"/>
                </a:lnTo>
                <a:lnTo>
                  <a:pt x="1928" y="94"/>
                </a:lnTo>
                <a:lnTo>
                  <a:pt x="1929" y="103"/>
                </a:lnTo>
                <a:lnTo>
                  <a:pt x="1929" y="100"/>
                </a:lnTo>
                <a:lnTo>
                  <a:pt x="1930" y="89"/>
                </a:lnTo>
                <a:lnTo>
                  <a:pt x="1931" y="73"/>
                </a:lnTo>
                <a:lnTo>
                  <a:pt x="1932" y="82"/>
                </a:lnTo>
                <a:lnTo>
                  <a:pt x="1933" y="72"/>
                </a:lnTo>
                <a:lnTo>
                  <a:pt x="1934" y="80"/>
                </a:lnTo>
                <a:lnTo>
                  <a:pt x="1935" y="87"/>
                </a:lnTo>
                <a:lnTo>
                  <a:pt x="1936" y="95"/>
                </a:lnTo>
                <a:lnTo>
                  <a:pt x="1937" y="93"/>
                </a:lnTo>
                <a:lnTo>
                  <a:pt x="1938" y="101"/>
                </a:lnTo>
                <a:lnTo>
                  <a:pt x="1938" y="97"/>
                </a:lnTo>
                <a:lnTo>
                  <a:pt x="1939" y="102"/>
                </a:lnTo>
                <a:lnTo>
                  <a:pt x="1940" y="102"/>
                </a:lnTo>
                <a:lnTo>
                  <a:pt x="1941" y="106"/>
                </a:lnTo>
                <a:lnTo>
                  <a:pt x="1942" y="99"/>
                </a:lnTo>
                <a:lnTo>
                  <a:pt x="1943" y="97"/>
                </a:lnTo>
                <a:lnTo>
                  <a:pt x="1944" y="89"/>
                </a:lnTo>
                <a:lnTo>
                  <a:pt x="1945" y="86"/>
                </a:lnTo>
                <a:lnTo>
                  <a:pt x="1945" y="79"/>
                </a:lnTo>
                <a:lnTo>
                  <a:pt x="1946" y="80"/>
                </a:lnTo>
                <a:lnTo>
                  <a:pt x="1947" y="80"/>
                </a:lnTo>
                <a:lnTo>
                  <a:pt x="1948" y="79"/>
                </a:lnTo>
                <a:lnTo>
                  <a:pt x="1949" y="78"/>
                </a:lnTo>
                <a:lnTo>
                  <a:pt x="1950" y="76"/>
                </a:lnTo>
                <a:lnTo>
                  <a:pt x="1951" y="78"/>
                </a:lnTo>
                <a:lnTo>
                  <a:pt x="1952" y="89"/>
                </a:lnTo>
                <a:lnTo>
                  <a:pt x="1952" y="85"/>
                </a:lnTo>
                <a:lnTo>
                  <a:pt x="1953" y="85"/>
                </a:lnTo>
                <a:lnTo>
                  <a:pt x="1954" y="87"/>
                </a:lnTo>
                <a:lnTo>
                  <a:pt x="1955" y="85"/>
                </a:lnTo>
                <a:lnTo>
                  <a:pt x="1956" y="77"/>
                </a:lnTo>
                <a:lnTo>
                  <a:pt x="1957" y="76"/>
                </a:lnTo>
                <a:lnTo>
                  <a:pt x="1958" y="73"/>
                </a:lnTo>
                <a:lnTo>
                  <a:pt x="1959" y="70"/>
                </a:lnTo>
                <a:lnTo>
                  <a:pt x="1960" y="68"/>
                </a:lnTo>
                <a:lnTo>
                  <a:pt x="1961" y="73"/>
                </a:lnTo>
                <a:lnTo>
                  <a:pt x="1962" y="77"/>
                </a:lnTo>
                <a:lnTo>
                  <a:pt x="1962" y="89"/>
                </a:lnTo>
                <a:lnTo>
                  <a:pt x="1963" y="91"/>
                </a:lnTo>
                <a:lnTo>
                  <a:pt x="1964" y="92"/>
                </a:lnTo>
                <a:lnTo>
                  <a:pt x="1965" y="91"/>
                </a:lnTo>
                <a:lnTo>
                  <a:pt x="1966" y="80"/>
                </a:lnTo>
                <a:lnTo>
                  <a:pt x="1967" y="72"/>
                </a:lnTo>
                <a:lnTo>
                  <a:pt x="1967" y="72"/>
                </a:lnTo>
                <a:lnTo>
                  <a:pt x="1968" y="85"/>
                </a:lnTo>
                <a:lnTo>
                  <a:pt x="1969" y="85"/>
                </a:lnTo>
                <a:lnTo>
                  <a:pt x="1970" y="99"/>
                </a:lnTo>
                <a:lnTo>
                  <a:pt x="1971" y="102"/>
                </a:lnTo>
                <a:lnTo>
                  <a:pt x="1972" y="97"/>
                </a:lnTo>
                <a:lnTo>
                  <a:pt x="1973" y="81"/>
                </a:lnTo>
                <a:lnTo>
                  <a:pt x="1974" y="77"/>
                </a:lnTo>
                <a:lnTo>
                  <a:pt x="1975" y="81"/>
                </a:lnTo>
                <a:lnTo>
                  <a:pt x="1976" y="81"/>
                </a:lnTo>
                <a:lnTo>
                  <a:pt x="1976" y="90"/>
                </a:lnTo>
                <a:lnTo>
                  <a:pt x="1977" y="94"/>
                </a:lnTo>
                <a:lnTo>
                  <a:pt x="1978" y="94"/>
                </a:lnTo>
                <a:lnTo>
                  <a:pt x="1979" y="90"/>
                </a:lnTo>
                <a:lnTo>
                  <a:pt x="1980" y="81"/>
                </a:lnTo>
                <a:lnTo>
                  <a:pt x="1981" y="79"/>
                </a:lnTo>
                <a:lnTo>
                  <a:pt x="1982" y="76"/>
                </a:lnTo>
                <a:lnTo>
                  <a:pt x="1983" y="78"/>
                </a:lnTo>
                <a:lnTo>
                  <a:pt x="1984" y="74"/>
                </a:lnTo>
                <a:lnTo>
                  <a:pt x="1984" y="77"/>
                </a:lnTo>
                <a:lnTo>
                  <a:pt x="1985" y="76"/>
                </a:lnTo>
                <a:lnTo>
                  <a:pt x="1986" y="77"/>
                </a:lnTo>
                <a:lnTo>
                  <a:pt x="1987" y="71"/>
                </a:lnTo>
                <a:lnTo>
                  <a:pt x="1988" y="79"/>
                </a:lnTo>
                <a:lnTo>
                  <a:pt x="1989" y="75"/>
                </a:lnTo>
                <a:lnTo>
                  <a:pt x="1990" y="73"/>
                </a:lnTo>
                <a:lnTo>
                  <a:pt x="1990" y="75"/>
                </a:lnTo>
                <a:lnTo>
                  <a:pt x="1991" y="81"/>
                </a:lnTo>
                <a:lnTo>
                  <a:pt x="1992" y="79"/>
                </a:lnTo>
                <a:lnTo>
                  <a:pt x="1993" y="87"/>
                </a:lnTo>
                <a:lnTo>
                  <a:pt x="1994" y="89"/>
                </a:lnTo>
                <a:lnTo>
                  <a:pt x="1995" y="86"/>
                </a:lnTo>
                <a:lnTo>
                  <a:pt x="1996" y="81"/>
                </a:lnTo>
                <a:lnTo>
                  <a:pt x="1997" y="76"/>
                </a:lnTo>
                <a:lnTo>
                  <a:pt x="1998" y="76"/>
                </a:lnTo>
                <a:lnTo>
                  <a:pt x="1999" y="80"/>
                </a:lnTo>
                <a:lnTo>
                  <a:pt x="1999" y="86"/>
                </a:lnTo>
                <a:lnTo>
                  <a:pt x="2000" y="85"/>
                </a:lnTo>
                <a:lnTo>
                  <a:pt x="2001" y="77"/>
                </a:lnTo>
                <a:lnTo>
                  <a:pt x="2002" y="76"/>
                </a:lnTo>
                <a:lnTo>
                  <a:pt x="2003" y="73"/>
                </a:lnTo>
                <a:lnTo>
                  <a:pt x="2004" y="71"/>
                </a:lnTo>
                <a:lnTo>
                  <a:pt x="2005" y="75"/>
                </a:lnTo>
                <a:lnTo>
                  <a:pt x="2006" y="84"/>
                </a:lnTo>
                <a:lnTo>
                  <a:pt x="2006" y="75"/>
                </a:lnTo>
                <a:lnTo>
                  <a:pt x="2007" y="73"/>
                </a:lnTo>
                <a:lnTo>
                  <a:pt x="2008" y="65"/>
                </a:lnTo>
                <a:lnTo>
                  <a:pt x="2009" y="56"/>
                </a:lnTo>
                <a:lnTo>
                  <a:pt x="2010" y="47"/>
                </a:lnTo>
                <a:lnTo>
                  <a:pt x="2011" y="50"/>
                </a:lnTo>
                <a:lnTo>
                  <a:pt x="2012" y="53"/>
                </a:lnTo>
                <a:lnTo>
                  <a:pt x="2013" y="64"/>
                </a:lnTo>
                <a:lnTo>
                  <a:pt x="2013" y="83"/>
                </a:lnTo>
                <a:lnTo>
                  <a:pt x="2014" y="99"/>
                </a:lnTo>
                <a:lnTo>
                  <a:pt x="2015" y="116"/>
                </a:lnTo>
                <a:lnTo>
                  <a:pt x="2016" y="129"/>
                </a:lnTo>
                <a:lnTo>
                  <a:pt x="2017" y="144"/>
                </a:lnTo>
                <a:lnTo>
                  <a:pt x="2018" y="157"/>
                </a:lnTo>
                <a:lnTo>
                  <a:pt x="2019" y="168"/>
                </a:lnTo>
                <a:lnTo>
                  <a:pt x="2020" y="176"/>
                </a:lnTo>
                <a:lnTo>
                  <a:pt x="2021" y="190"/>
                </a:lnTo>
                <a:lnTo>
                  <a:pt x="2022" y="190"/>
                </a:lnTo>
                <a:lnTo>
                  <a:pt x="2022" y="188"/>
                </a:lnTo>
                <a:lnTo>
                  <a:pt x="2023" y="192"/>
                </a:lnTo>
                <a:lnTo>
                  <a:pt x="2024" y="191"/>
                </a:lnTo>
                <a:lnTo>
                  <a:pt x="2025" y="178"/>
                </a:lnTo>
                <a:lnTo>
                  <a:pt x="2026" y="159"/>
                </a:lnTo>
                <a:lnTo>
                  <a:pt x="2027" y="151"/>
                </a:lnTo>
                <a:lnTo>
                  <a:pt x="2028" y="129"/>
                </a:lnTo>
                <a:lnTo>
                  <a:pt x="2028" y="109"/>
                </a:lnTo>
                <a:lnTo>
                  <a:pt x="2029" y="95"/>
                </a:lnTo>
                <a:lnTo>
                  <a:pt x="2030" y="93"/>
                </a:lnTo>
                <a:lnTo>
                  <a:pt x="2031" y="93"/>
                </a:lnTo>
                <a:lnTo>
                  <a:pt x="2032" y="81"/>
                </a:lnTo>
                <a:lnTo>
                  <a:pt x="2033" y="73"/>
                </a:lnTo>
                <a:lnTo>
                  <a:pt x="2034" y="75"/>
                </a:lnTo>
                <a:lnTo>
                  <a:pt x="2035" y="75"/>
                </a:lnTo>
                <a:lnTo>
                  <a:pt x="2036" y="64"/>
                </a:lnTo>
                <a:lnTo>
                  <a:pt x="2037" y="74"/>
                </a:lnTo>
                <a:lnTo>
                  <a:pt x="2037" y="81"/>
                </a:lnTo>
                <a:lnTo>
                  <a:pt x="2038" y="76"/>
                </a:lnTo>
                <a:lnTo>
                  <a:pt x="2039" y="79"/>
                </a:lnTo>
                <a:lnTo>
                  <a:pt x="2040" y="78"/>
                </a:lnTo>
                <a:lnTo>
                  <a:pt x="2041" y="74"/>
                </a:lnTo>
                <a:lnTo>
                  <a:pt x="2042" y="57"/>
                </a:lnTo>
                <a:lnTo>
                  <a:pt x="2043" y="57"/>
                </a:lnTo>
                <a:lnTo>
                  <a:pt x="2044" y="71"/>
                </a:lnTo>
                <a:lnTo>
                  <a:pt x="2044" y="114"/>
                </a:lnTo>
                <a:lnTo>
                  <a:pt x="2045" y="137"/>
                </a:lnTo>
                <a:lnTo>
                  <a:pt x="2046" y="171"/>
                </a:lnTo>
                <a:lnTo>
                  <a:pt x="2047" y="206"/>
                </a:lnTo>
                <a:lnTo>
                  <a:pt x="2048" y="223"/>
                </a:lnTo>
                <a:lnTo>
                  <a:pt x="2049" y="222"/>
                </a:lnTo>
                <a:lnTo>
                  <a:pt x="2050" y="240"/>
                </a:lnTo>
                <a:lnTo>
                  <a:pt x="2051" y="244"/>
                </a:lnTo>
                <a:lnTo>
                  <a:pt x="2051" y="226"/>
                </a:lnTo>
                <a:lnTo>
                  <a:pt x="2052" y="206"/>
                </a:lnTo>
                <a:lnTo>
                  <a:pt x="2053" y="181"/>
                </a:lnTo>
                <a:lnTo>
                  <a:pt x="2054" y="177"/>
                </a:lnTo>
                <a:lnTo>
                  <a:pt x="2055" y="179"/>
                </a:lnTo>
                <a:lnTo>
                  <a:pt x="2056" y="187"/>
                </a:lnTo>
                <a:lnTo>
                  <a:pt x="2057" y="200"/>
                </a:lnTo>
                <a:lnTo>
                  <a:pt x="2058" y="222"/>
                </a:lnTo>
                <a:lnTo>
                  <a:pt x="2059" y="236"/>
                </a:lnTo>
                <a:lnTo>
                  <a:pt x="2060" y="252"/>
                </a:lnTo>
                <a:lnTo>
                  <a:pt x="2061" y="238"/>
                </a:lnTo>
                <a:lnTo>
                  <a:pt x="2061" y="223"/>
                </a:lnTo>
                <a:lnTo>
                  <a:pt x="2062" y="178"/>
                </a:lnTo>
                <a:lnTo>
                  <a:pt x="2063" y="150"/>
                </a:lnTo>
                <a:lnTo>
                  <a:pt x="2064" y="109"/>
                </a:lnTo>
                <a:lnTo>
                  <a:pt x="2065" y="94"/>
                </a:lnTo>
                <a:lnTo>
                  <a:pt x="2066" y="101"/>
                </a:lnTo>
                <a:lnTo>
                  <a:pt x="2066" y="123"/>
                </a:lnTo>
                <a:lnTo>
                  <a:pt x="2067" y="113"/>
                </a:lnTo>
                <a:lnTo>
                  <a:pt x="2068" y="135"/>
                </a:lnTo>
                <a:lnTo>
                  <a:pt x="2069" y="157"/>
                </a:lnTo>
                <a:lnTo>
                  <a:pt x="2070" y="154"/>
                </a:lnTo>
                <a:lnTo>
                  <a:pt x="2071" y="170"/>
                </a:lnTo>
                <a:lnTo>
                  <a:pt x="2072" y="193"/>
                </a:lnTo>
                <a:lnTo>
                  <a:pt x="2073" y="218"/>
                </a:lnTo>
                <a:lnTo>
                  <a:pt x="2074" y="239"/>
                </a:lnTo>
                <a:lnTo>
                  <a:pt x="2075" y="255"/>
                </a:lnTo>
                <a:lnTo>
                  <a:pt x="2075" y="268"/>
                </a:lnTo>
                <a:lnTo>
                  <a:pt x="2076" y="282"/>
                </a:lnTo>
                <a:lnTo>
                  <a:pt x="2077" y="288"/>
                </a:lnTo>
                <a:lnTo>
                  <a:pt x="2078" y="291"/>
                </a:lnTo>
                <a:lnTo>
                  <a:pt x="2079" y="300"/>
                </a:lnTo>
                <a:lnTo>
                  <a:pt x="2080" y="299"/>
                </a:lnTo>
                <a:lnTo>
                  <a:pt x="2081" y="313"/>
                </a:lnTo>
                <a:lnTo>
                  <a:pt x="2082" y="314"/>
                </a:lnTo>
                <a:lnTo>
                  <a:pt x="2083" y="316"/>
                </a:lnTo>
                <a:lnTo>
                  <a:pt x="2083" y="312"/>
                </a:lnTo>
                <a:lnTo>
                  <a:pt x="2084" y="309"/>
                </a:lnTo>
                <a:lnTo>
                  <a:pt x="2085" y="283"/>
                </a:lnTo>
                <a:lnTo>
                  <a:pt x="2086" y="254"/>
                </a:lnTo>
                <a:lnTo>
                  <a:pt x="2087" y="247"/>
                </a:lnTo>
                <a:lnTo>
                  <a:pt x="2088" y="234"/>
                </a:lnTo>
                <a:lnTo>
                  <a:pt x="2089" y="223"/>
                </a:lnTo>
                <a:lnTo>
                  <a:pt x="2089" y="224"/>
                </a:lnTo>
                <a:lnTo>
                  <a:pt x="2090" y="218"/>
                </a:lnTo>
                <a:lnTo>
                  <a:pt x="2091" y="211"/>
                </a:lnTo>
                <a:lnTo>
                  <a:pt x="2092" y="208"/>
                </a:lnTo>
                <a:lnTo>
                  <a:pt x="2093" y="201"/>
                </a:lnTo>
                <a:lnTo>
                  <a:pt x="2094" y="179"/>
                </a:lnTo>
                <a:lnTo>
                  <a:pt x="2095" y="176"/>
                </a:lnTo>
                <a:lnTo>
                  <a:pt x="2096" y="165"/>
                </a:lnTo>
                <a:lnTo>
                  <a:pt x="2097" y="156"/>
                </a:lnTo>
                <a:lnTo>
                  <a:pt x="2098" y="152"/>
                </a:lnTo>
                <a:lnTo>
                  <a:pt x="2098" y="148"/>
                </a:lnTo>
                <a:lnTo>
                  <a:pt x="2099" y="147"/>
                </a:lnTo>
                <a:lnTo>
                  <a:pt x="2100" y="135"/>
                </a:lnTo>
                <a:lnTo>
                  <a:pt x="2101" y="137"/>
                </a:lnTo>
                <a:lnTo>
                  <a:pt x="2102" y="145"/>
                </a:lnTo>
                <a:lnTo>
                  <a:pt x="2103" y="160"/>
                </a:lnTo>
                <a:lnTo>
                  <a:pt x="2104" y="171"/>
                </a:lnTo>
                <a:lnTo>
                  <a:pt x="2105" y="179"/>
                </a:lnTo>
                <a:lnTo>
                  <a:pt x="2105" y="173"/>
                </a:lnTo>
                <a:lnTo>
                  <a:pt x="2106" y="163"/>
                </a:lnTo>
                <a:lnTo>
                  <a:pt x="2107" y="162"/>
                </a:lnTo>
                <a:lnTo>
                  <a:pt x="2108" y="159"/>
                </a:lnTo>
                <a:lnTo>
                  <a:pt x="2109" y="172"/>
                </a:lnTo>
                <a:lnTo>
                  <a:pt x="2110" y="196"/>
                </a:lnTo>
                <a:lnTo>
                  <a:pt x="2111" y="193"/>
                </a:lnTo>
                <a:lnTo>
                  <a:pt x="2112" y="187"/>
                </a:lnTo>
                <a:lnTo>
                  <a:pt x="2112" y="194"/>
                </a:lnTo>
                <a:lnTo>
                  <a:pt x="2113" y="190"/>
                </a:lnTo>
                <a:lnTo>
                  <a:pt x="2114" y="175"/>
                </a:lnTo>
                <a:lnTo>
                  <a:pt x="2115" y="190"/>
                </a:lnTo>
                <a:lnTo>
                  <a:pt x="2116" y="200"/>
                </a:lnTo>
                <a:lnTo>
                  <a:pt x="2117" y="209"/>
                </a:lnTo>
                <a:lnTo>
                  <a:pt x="2118" y="224"/>
                </a:lnTo>
                <a:lnTo>
                  <a:pt x="2119" y="255"/>
                </a:lnTo>
                <a:lnTo>
                  <a:pt x="2120" y="267"/>
                </a:lnTo>
                <a:lnTo>
                  <a:pt x="2121" y="283"/>
                </a:lnTo>
                <a:lnTo>
                  <a:pt x="2122" y="283"/>
                </a:lnTo>
                <a:lnTo>
                  <a:pt x="2122" y="278"/>
                </a:lnTo>
                <a:lnTo>
                  <a:pt x="2123" y="263"/>
                </a:lnTo>
                <a:lnTo>
                  <a:pt x="2124" y="255"/>
                </a:lnTo>
                <a:lnTo>
                  <a:pt x="2125" y="248"/>
                </a:lnTo>
                <a:lnTo>
                  <a:pt x="2126" y="239"/>
                </a:lnTo>
                <a:lnTo>
                  <a:pt x="2127" y="219"/>
                </a:lnTo>
                <a:lnTo>
                  <a:pt x="2127" y="203"/>
                </a:lnTo>
                <a:lnTo>
                  <a:pt x="2128" y="178"/>
                </a:lnTo>
                <a:lnTo>
                  <a:pt x="2129" y="153"/>
                </a:lnTo>
                <a:lnTo>
                  <a:pt x="2130" y="133"/>
                </a:lnTo>
                <a:lnTo>
                  <a:pt x="2131" y="135"/>
                </a:lnTo>
                <a:lnTo>
                  <a:pt x="2132" y="131"/>
                </a:lnTo>
                <a:lnTo>
                  <a:pt x="2133" y="131"/>
                </a:lnTo>
                <a:lnTo>
                  <a:pt x="2134" y="135"/>
                </a:lnTo>
                <a:lnTo>
                  <a:pt x="2135" y="133"/>
                </a:lnTo>
                <a:lnTo>
                  <a:pt x="2136" y="125"/>
                </a:lnTo>
                <a:lnTo>
                  <a:pt x="2136" y="113"/>
                </a:lnTo>
                <a:lnTo>
                  <a:pt x="2137" y="119"/>
                </a:lnTo>
                <a:lnTo>
                  <a:pt x="2138" y="118"/>
                </a:lnTo>
                <a:lnTo>
                  <a:pt x="2139" y="110"/>
                </a:lnTo>
                <a:lnTo>
                  <a:pt x="2140" y="100"/>
                </a:lnTo>
                <a:lnTo>
                  <a:pt x="2141" y="81"/>
                </a:lnTo>
                <a:lnTo>
                  <a:pt x="2142" y="61"/>
                </a:lnTo>
                <a:lnTo>
                  <a:pt x="2143" y="48"/>
                </a:lnTo>
                <a:lnTo>
                  <a:pt x="2144" y="75"/>
                </a:lnTo>
                <a:lnTo>
                  <a:pt x="2144" y="89"/>
                </a:lnTo>
                <a:lnTo>
                  <a:pt x="2145" y="129"/>
                </a:lnTo>
                <a:lnTo>
                  <a:pt x="2146" y="159"/>
                </a:lnTo>
                <a:lnTo>
                  <a:pt x="2147" y="187"/>
                </a:lnTo>
                <a:lnTo>
                  <a:pt x="2148" y="186"/>
                </a:lnTo>
                <a:lnTo>
                  <a:pt x="2149" y="197"/>
                </a:lnTo>
                <a:lnTo>
                  <a:pt x="2150" y="198"/>
                </a:lnTo>
                <a:lnTo>
                  <a:pt x="2150" y="197"/>
                </a:lnTo>
                <a:lnTo>
                  <a:pt x="2151" y="185"/>
                </a:lnTo>
                <a:lnTo>
                  <a:pt x="2152" y="194"/>
                </a:lnTo>
                <a:lnTo>
                  <a:pt x="2153" y="184"/>
                </a:lnTo>
                <a:lnTo>
                  <a:pt x="2154" y="179"/>
                </a:lnTo>
                <a:lnTo>
                  <a:pt x="2155" y="188"/>
                </a:lnTo>
                <a:lnTo>
                  <a:pt x="2156" y="209"/>
                </a:lnTo>
                <a:lnTo>
                  <a:pt x="2157" y="209"/>
                </a:lnTo>
                <a:lnTo>
                  <a:pt x="2158" y="241"/>
                </a:lnTo>
                <a:lnTo>
                  <a:pt x="2159" y="270"/>
                </a:lnTo>
                <a:lnTo>
                  <a:pt x="2159" y="260"/>
                </a:lnTo>
                <a:lnTo>
                  <a:pt x="2160" y="230"/>
                </a:lnTo>
                <a:lnTo>
                  <a:pt x="2161" y="188"/>
                </a:lnTo>
                <a:lnTo>
                  <a:pt x="2162" y="153"/>
                </a:lnTo>
                <a:lnTo>
                  <a:pt x="2163" y="106"/>
                </a:lnTo>
                <a:lnTo>
                  <a:pt x="2164" y="90"/>
                </a:lnTo>
                <a:lnTo>
                  <a:pt x="2165" y="101"/>
                </a:lnTo>
                <a:lnTo>
                  <a:pt x="2166" y="132"/>
                </a:lnTo>
                <a:lnTo>
                  <a:pt x="2166" y="142"/>
                </a:lnTo>
                <a:lnTo>
                  <a:pt x="2167" y="165"/>
                </a:lnTo>
                <a:lnTo>
                  <a:pt x="2168" y="172"/>
                </a:lnTo>
                <a:lnTo>
                  <a:pt x="2169" y="168"/>
                </a:lnTo>
                <a:lnTo>
                  <a:pt x="2170" y="197"/>
                </a:lnTo>
                <a:lnTo>
                  <a:pt x="2171" y="219"/>
                </a:lnTo>
                <a:lnTo>
                  <a:pt x="2172" y="238"/>
                </a:lnTo>
                <a:lnTo>
                  <a:pt x="2173" y="253"/>
                </a:lnTo>
                <a:lnTo>
                  <a:pt x="2173" y="259"/>
                </a:lnTo>
                <a:lnTo>
                  <a:pt x="2174" y="248"/>
                </a:lnTo>
                <a:lnTo>
                  <a:pt x="2175" y="241"/>
                </a:lnTo>
                <a:lnTo>
                  <a:pt x="2176" y="231"/>
                </a:lnTo>
                <a:lnTo>
                  <a:pt x="2177" y="219"/>
                </a:lnTo>
                <a:lnTo>
                  <a:pt x="2178" y="218"/>
                </a:lnTo>
                <a:lnTo>
                  <a:pt x="2179" y="210"/>
                </a:lnTo>
                <a:lnTo>
                  <a:pt x="2180" y="226"/>
                </a:lnTo>
                <a:lnTo>
                  <a:pt x="2181" y="254"/>
                </a:lnTo>
                <a:lnTo>
                  <a:pt x="2182" y="288"/>
                </a:lnTo>
                <a:lnTo>
                  <a:pt x="2183" y="301"/>
                </a:lnTo>
                <a:lnTo>
                  <a:pt x="2183" y="296"/>
                </a:lnTo>
                <a:lnTo>
                  <a:pt x="2184" y="273"/>
                </a:lnTo>
                <a:lnTo>
                  <a:pt x="2185" y="239"/>
                </a:lnTo>
                <a:lnTo>
                  <a:pt x="2186" y="232"/>
                </a:lnTo>
                <a:lnTo>
                  <a:pt x="2187" y="226"/>
                </a:lnTo>
                <a:lnTo>
                  <a:pt x="2188" y="232"/>
                </a:lnTo>
                <a:lnTo>
                  <a:pt x="2188" y="225"/>
                </a:lnTo>
                <a:lnTo>
                  <a:pt x="2189" y="217"/>
                </a:lnTo>
                <a:lnTo>
                  <a:pt x="2190" y="197"/>
                </a:lnTo>
                <a:lnTo>
                  <a:pt x="2191" y="181"/>
                </a:lnTo>
                <a:lnTo>
                  <a:pt x="2192" y="168"/>
                </a:lnTo>
                <a:lnTo>
                  <a:pt x="2193" y="158"/>
                </a:lnTo>
                <a:lnTo>
                  <a:pt x="2194" y="155"/>
                </a:lnTo>
                <a:lnTo>
                  <a:pt x="2195" y="136"/>
                </a:lnTo>
                <a:lnTo>
                  <a:pt x="2196" y="127"/>
                </a:lnTo>
                <a:lnTo>
                  <a:pt x="2197" y="102"/>
                </a:lnTo>
                <a:lnTo>
                  <a:pt x="2197" y="91"/>
                </a:lnTo>
                <a:lnTo>
                  <a:pt x="2198" y="74"/>
                </a:lnTo>
                <a:lnTo>
                  <a:pt x="2199" y="79"/>
                </a:lnTo>
                <a:lnTo>
                  <a:pt x="2200" y="92"/>
                </a:lnTo>
                <a:lnTo>
                  <a:pt x="2201" y="125"/>
                </a:lnTo>
                <a:lnTo>
                  <a:pt x="2202" y="150"/>
                </a:lnTo>
                <a:lnTo>
                  <a:pt x="2203" y="174"/>
                </a:lnTo>
                <a:lnTo>
                  <a:pt x="2204" y="176"/>
                </a:lnTo>
                <a:lnTo>
                  <a:pt x="2205" y="171"/>
                </a:lnTo>
                <a:lnTo>
                  <a:pt x="2205" y="162"/>
                </a:lnTo>
                <a:lnTo>
                  <a:pt x="2206" y="171"/>
                </a:lnTo>
                <a:lnTo>
                  <a:pt x="2207" y="185"/>
                </a:lnTo>
                <a:lnTo>
                  <a:pt x="2208" y="199"/>
                </a:lnTo>
                <a:lnTo>
                  <a:pt x="2209" y="214"/>
                </a:lnTo>
                <a:lnTo>
                  <a:pt x="2210" y="208"/>
                </a:lnTo>
                <a:lnTo>
                  <a:pt x="2211" y="194"/>
                </a:lnTo>
                <a:lnTo>
                  <a:pt x="2211" y="184"/>
                </a:lnTo>
                <a:lnTo>
                  <a:pt x="2212" y="183"/>
                </a:lnTo>
                <a:lnTo>
                  <a:pt x="2213" y="182"/>
                </a:lnTo>
                <a:lnTo>
                  <a:pt x="2214" y="188"/>
                </a:lnTo>
                <a:lnTo>
                  <a:pt x="2215" y="186"/>
                </a:lnTo>
                <a:lnTo>
                  <a:pt x="2216" y="191"/>
                </a:lnTo>
                <a:lnTo>
                  <a:pt x="2217" y="198"/>
                </a:lnTo>
                <a:lnTo>
                  <a:pt x="2218" y="201"/>
                </a:lnTo>
                <a:lnTo>
                  <a:pt x="2219" y="220"/>
                </a:lnTo>
                <a:lnTo>
                  <a:pt x="2220" y="240"/>
                </a:lnTo>
                <a:lnTo>
                  <a:pt x="2220" y="250"/>
                </a:lnTo>
                <a:lnTo>
                  <a:pt x="2221" y="249"/>
                </a:lnTo>
                <a:lnTo>
                  <a:pt x="2222" y="255"/>
                </a:lnTo>
                <a:lnTo>
                  <a:pt x="2223" y="241"/>
                </a:lnTo>
                <a:lnTo>
                  <a:pt x="2224" y="233"/>
                </a:lnTo>
                <a:lnTo>
                  <a:pt x="2225" y="227"/>
                </a:lnTo>
                <a:lnTo>
                  <a:pt x="2226" y="224"/>
                </a:lnTo>
                <a:lnTo>
                  <a:pt x="2227" y="208"/>
                </a:lnTo>
                <a:lnTo>
                  <a:pt x="2227" y="195"/>
                </a:lnTo>
                <a:lnTo>
                  <a:pt x="2228" y="162"/>
                </a:lnTo>
                <a:lnTo>
                  <a:pt x="2229" y="140"/>
                </a:lnTo>
                <a:lnTo>
                  <a:pt x="2230" y="131"/>
                </a:lnTo>
                <a:lnTo>
                  <a:pt x="2231" y="133"/>
                </a:lnTo>
                <a:lnTo>
                  <a:pt x="2232" y="149"/>
                </a:lnTo>
                <a:lnTo>
                  <a:pt x="2233" y="163"/>
                </a:lnTo>
                <a:lnTo>
                  <a:pt x="2234" y="159"/>
                </a:lnTo>
                <a:lnTo>
                  <a:pt x="2235" y="143"/>
                </a:lnTo>
                <a:lnTo>
                  <a:pt x="2235" y="132"/>
                </a:lnTo>
                <a:lnTo>
                  <a:pt x="2236" y="110"/>
                </a:lnTo>
                <a:lnTo>
                  <a:pt x="2237" y="112"/>
                </a:lnTo>
                <a:lnTo>
                  <a:pt x="2238" y="111"/>
                </a:lnTo>
                <a:lnTo>
                  <a:pt x="2239" y="111"/>
                </a:lnTo>
                <a:lnTo>
                  <a:pt x="2240" y="104"/>
                </a:lnTo>
                <a:lnTo>
                  <a:pt x="2241" y="103"/>
                </a:lnTo>
                <a:lnTo>
                  <a:pt x="2242" y="93"/>
                </a:lnTo>
                <a:lnTo>
                  <a:pt x="2243" y="99"/>
                </a:lnTo>
                <a:lnTo>
                  <a:pt x="2243" y="119"/>
                </a:lnTo>
                <a:lnTo>
                  <a:pt x="2244" y="122"/>
                </a:lnTo>
                <a:lnTo>
                  <a:pt x="2245" y="113"/>
                </a:lnTo>
                <a:lnTo>
                  <a:pt x="2246" y="110"/>
                </a:lnTo>
                <a:lnTo>
                  <a:pt x="2247" y="102"/>
                </a:lnTo>
                <a:lnTo>
                  <a:pt x="2248" y="82"/>
                </a:lnTo>
                <a:lnTo>
                  <a:pt x="2249" y="90"/>
                </a:lnTo>
                <a:lnTo>
                  <a:pt x="2249" y="95"/>
                </a:lnTo>
                <a:lnTo>
                  <a:pt x="2250" y="94"/>
                </a:lnTo>
                <a:lnTo>
                  <a:pt x="2251" y="89"/>
                </a:lnTo>
                <a:lnTo>
                  <a:pt x="2252" y="92"/>
                </a:lnTo>
                <a:lnTo>
                  <a:pt x="2253" y="88"/>
                </a:lnTo>
                <a:lnTo>
                  <a:pt x="2254" y="94"/>
                </a:lnTo>
                <a:lnTo>
                  <a:pt x="2255" y="99"/>
                </a:lnTo>
                <a:lnTo>
                  <a:pt x="2256" y="104"/>
                </a:lnTo>
                <a:lnTo>
                  <a:pt x="2257" y="93"/>
                </a:lnTo>
                <a:lnTo>
                  <a:pt x="2258" y="102"/>
                </a:lnTo>
                <a:lnTo>
                  <a:pt x="2258" y="95"/>
                </a:lnTo>
                <a:lnTo>
                  <a:pt x="2259" y="89"/>
                </a:lnTo>
                <a:lnTo>
                  <a:pt x="2260" y="87"/>
                </a:lnTo>
                <a:lnTo>
                  <a:pt x="2261" y="96"/>
                </a:lnTo>
                <a:lnTo>
                  <a:pt x="2262" y="84"/>
                </a:lnTo>
                <a:lnTo>
                  <a:pt x="2263" y="86"/>
                </a:lnTo>
                <a:lnTo>
                  <a:pt x="2264" y="88"/>
                </a:lnTo>
                <a:lnTo>
                  <a:pt x="2265" y="92"/>
                </a:lnTo>
                <a:lnTo>
                  <a:pt x="2265" y="85"/>
                </a:lnTo>
                <a:lnTo>
                  <a:pt x="2266" y="84"/>
                </a:lnTo>
                <a:lnTo>
                  <a:pt x="2267" y="88"/>
                </a:lnTo>
                <a:lnTo>
                  <a:pt x="2268" y="85"/>
                </a:lnTo>
                <a:lnTo>
                  <a:pt x="2269" y="86"/>
                </a:lnTo>
                <a:lnTo>
                  <a:pt x="2270" y="86"/>
                </a:lnTo>
                <a:lnTo>
                  <a:pt x="2271" y="86"/>
                </a:lnTo>
                <a:lnTo>
                  <a:pt x="2272" y="78"/>
                </a:lnTo>
                <a:lnTo>
                  <a:pt x="2272" y="75"/>
                </a:lnTo>
                <a:lnTo>
                  <a:pt x="2273" y="69"/>
                </a:lnTo>
                <a:lnTo>
                  <a:pt x="2274" y="74"/>
                </a:lnTo>
                <a:lnTo>
                  <a:pt x="2275" y="77"/>
                </a:lnTo>
                <a:lnTo>
                  <a:pt x="2276" y="82"/>
                </a:lnTo>
                <a:lnTo>
                  <a:pt x="2277" y="84"/>
                </a:lnTo>
                <a:lnTo>
                  <a:pt x="2278" y="82"/>
                </a:lnTo>
                <a:lnTo>
                  <a:pt x="2279" y="110"/>
                </a:lnTo>
                <a:lnTo>
                  <a:pt x="2280" y="124"/>
                </a:lnTo>
                <a:lnTo>
                  <a:pt x="2281" y="140"/>
                </a:lnTo>
                <a:lnTo>
                  <a:pt x="2282" y="174"/>
                </a:lnTo>
                <a:lnTo>
                  <a:pt x="2282" y="211"/>
                </a:lnTo>
                <a:lnTo>
                  <a:pt x="2283" y="220"/>
                </a:lnTo>
                <a:lnTo>
                  <a:pt x="2284" y="243"/>
                </a:lnTo>
                <a:lnTo>
                  <a:pt x="2285" y="254"/>
                </a:lnTo>
                <a:lnTo>
                  <a:pt x="2286" y="238"/>
                </a:lnTo>
                <a:lnTo>
                  <a:pt x="2287" y="224"/>
                </a:lnTo>
                <a:lnTo>
                  <a:pt x="2287" y="204"/>
                </a:lnTo>
                <a:lnTo>
                  <a:pt x="2288" y="174"/>
                </a:lnTo>
                <a:lnTo>
                  <a:pt x="2289" y="155"/>
                </a:lnTo>
                <a:lnTo>
                  <a:pt x="2290" y="146"/>
                </a:lnTo>
                <a:lnTo>
                  <a:pt x="2291" y="154"/>
                </a:lnTo>
                <a:lnTo>
                  <a:pt x="2292" y="157"/>
                </a:lnTo>
                <a:lnTo>
                  <a:pt x="2293" y="186"/>
                </a:lnTo>
                <a:lnTo>
                  <a:pt x="2294" y="212"/>
                </a:lnTo>
                <a:lnTo>
                  <a:pt x="2295" y="223"/>
                </a:lnTo>
                <a:lnTo>
                  <a:pt x="2296" y="201"/>
                </a:lnTo>
                <a:lnTo>
                  <a:pt x="2296" y="178"/>
                </a:lnTo>
                <a:lnTo>
                  <a:pt x="2297" y="138"/>
                </a:lnTo>
                <a:lnTo>
                  <a:pt x="2298" y="115"/>
                </a:lnTo>
                <a:lnTo>
                  <a:pt x="2299" y="91"/>
                </a:lnTo>
                <a:lnTo>
                  <a:pt x="2300" y="87"/>
                </a:lnTo>
                <a:lnTo>
                  <a:pt x="2301" y="107"/>
                </a:lnTo>
                <a:lnTo>
                  <a:pt x="2302" y="120"/>
                </a:lnTo>
                <a:lnTo>
                  <a:pt x="2303" y="123"/>
                </a:lnTo>
                <a:lnTo>
                  <a:pt x="2304" y="145"/>
                </a:lnTo>
                <a:lnTo>
                  <a:pt x="2304" y="166"/>
                </a:lnTo>
                <a:lnTo>
                  <a:pt x="2305" y="178"/>
                </a:lnTo>
                <a:lnTo>
                  <a:pt x="2306" y="212"/>
                </a:lnTo>
                <a:lnTo>
                  <a:pt x="2307" y="238"/>
                </a:lnTo>
                <a:lnTo>
                  <a:pt x="2308" y="279"/>
                </a:lnTo>
                <a:lnTo>
                  <a:pt x="2309" y="301"/>
                </a:lnTo>
                <a:lnTo>
                  <a:pt x="2310" y="299"/>
                </a:lnTo>
                <a:lnTo>
                  <a:pt x="2310" y="292"/>
                </a:lnTo>
                <a:lnTo>
                  <a:pt x="2311" y="294"/>
                </a:lnTo>
                <a:lnTo>
                  <a:pt x="2312" y="280"/>
                </a:lnTo>
                <a:lnTo>
                  <a:pt x="2313" y="273"/>
                </a:lnTo>
                <a:lnTo>
                  <a:pt x="2314" y="288"/>
                </a:lnTo>
                <a:lnTo>
                  <a:pt x="2315" y="305"/>
                </a:lnTo>
                <a:lnTo>
                  <a:pt x="2316" y="320"/>
                </a:lnTo>
                <a:lnTo>
                  <a:pt x="2317" y="329"/>
                </a:lnTo>
                <a:lnTo>
                  <a:pt x="2318" y="330"/>
                </a:lnTo>
                <a:lnTo>
                  <a:pt x="2319" y="325"/>
                </a:lnTo>
                <a:lnTo>
                  <a:pt x="2319" y="298"/>
                </a:lnTo>
                <a:lnTo>
                  <a:pt x="2320" y="282"/>
                </a:lnTo>
                <a:lnTo>
                  <a:pt x="2321" y="275"/>
                </a:lnTo>
                <a:lnTo>
                  <a:pt x="2322" y="283"/>
                </a:lnTo>
                <a:lnTo>
                  <a:pt x="2323" y="283"/>
                </a:lnTo>
                <a:lnTo>
                  <a:pt x="2324" y="292"/>
                </a:lnTo>
                <a:lnTo>
                  <a:pt x="2325" y="270"/>
                </a:lnTo>
                <a:lnTo>
                  <a:pt x="2326" y="248"/>
                </a:lnTo>
                <a:lnTo>
                  <a:pt x="2326" y="230"/>
                </a:lnTo>
                <a:lnTo>
                  <a:pt x="2327" y="217"/>
                </a:lnTo>
                <a:lnTo>
                  <a:pt x="2328" y="207"/>
                </a:lnTo>
                <a:lnTo>
                  <a:pt x="2329" y="204"/>
                </a:lnTo>
                <a:lnTo>
                  <a:pt x="2330" y="193"/>
                </a:lnTo>
                <a:lnTo>
                  <a:pt x="2331" y="176"/>
                </a:lnTo>
                <a:lnTo>
                  <a:pt x="2332" y="152"/>
                </a:lnTo>
                <a:lnTo>
                  <a:pt x="2333" y="130"/>
                </a:lnTo>
                <a:lnTo>
                  <a:pt x="2333" y="122"/>
                </a:lnTo>
                <a:lnTo>
                  <a:pt x="2334" y="104"/>
                </a:lnTo>
                <a:lnTo>
                  <a:pt x="2335" y="101"/>
                </a:lnTo>
                <a:lnTo>
                  <a:pt x="2336" y="113"/>
                </a:lnTo>
                <a:lnTo>
                  <a:pt x="2337" y="120"/>
                </a:lnTo>
                <a:lnTo>
                  <a:pt x="2338" y="123"/>
                </a:lnTo>
                <a:lnTo>
                  <a:pt x="2339" y="133"/>
                </a:lnTo>
                <a:lnTo>
                  <a:pt x="2340" y="135"/>
                </a:lnTo>
                <a:lnTo>
                  <a:pt x="2341" y="134"/>
                </a:lnTo>
                <a:lnTo>
                  <a:pt x="2342" y="148"/>
                </a:lnTo>
                <a:lnTo>
                  <a:pt x="2343" y="171"/>
                </a:lnTo>
                <a:lnTo>
                  <a:pt x="2343" y="191"/>
                </a:lnTo>
                <a:lnTo>
                  <a:pt x="2344" y="194"/>
                </a:lnTo>
                <a:lnTo>
                  <a:pt x="2345" y="209"/>
                </a:lnTo>
                <a:lnTo>
                  <a:pt x="2346" y="205"/>
                </a:lnTo>
                <a:lnTo>
                  <a:pt x="2347" y="194"/>
                </a:lnTo>
                <a:lnTo>
                  <a:pt x="2348" y="189"/>
                </a:lnTo>
                <a:lnTo>
                  <a:pt x="2348" y="185"/>
                </a:lnTo>
                <a:lnTo>
                  <a:pt x="2349" y="182"/>
                </a:lnTo>
                <a:lnTo>
                  <a:pt x="2350" y="182"/>
                </a:lnTo>
                <a:lnTo>
                  <a:pt x="2351" y="190"/>
                </a:lnTo>
                <a:lnTo>
                  <a:pt x="2352" y="195"/>
                </a:lnTo>
                <a:lnTo>
                  <a:pt x="2353" y="213"/>
                </a:lnTo>
                <a:lnTo>
                  <a:pt x="2354" y="224"/>
                </a:lnTo>
                <a:lnTo>
                  <a:pt x="2355" y="245"/>
                </a:lnTo>
                <a:lnTo>
                  <a:pt x="2356" y="248"/>
                </a:lnTo>
                <a:lnTo>
                  <a:pt x="2357" y="254"/>
                </a:lnTo>
                <a:lnTo>
                  <a:pt x="2357" y="255"/>
                </a:lnTo>
                <a:lnTo>
                  <a:pt x="2358" y="252"/>
                </a:lnTo>
                <a:lnTo>
                  <a:pt x="2359" y="243"/>
                </a:lnTo>
                <a:lnTo>
                  <a:pt x="2360" y="230"/>
                </a:lnTo>
                <a:lnTo>
                  <a:pt x="2361" y="216"/>
                </a:lnTo>
                <a:lnTo>
                  <a:pt x="2362" y="207"/>
                </a:lnTo>
                <a:lnTo>
                  <a:pt x="2363" y="187"/>
                </a:lnTo>
                <a:lnTo>
                  <a:pt x="2364" y="154"/>
                </a:lnTo>
                <a:lnTo>
                  <a:pt x="2365" y="127"/>
                </a:lnTo>
                <a:lnTo>
                  <a:pt x="2365" y="104"/>
                </a:lnTo>
                <a:lnTo>
                  <a:pt x="2366" y="86"/>
                </a:lnTo>
                <a:lnTo>
                  <a:pt x="2367" y="79"/>
                </a:lnTo>
                <a:lnTo>
                  <a:pt x="2368" y="85"/>
                </a:lnTo>
                <a:lnTo>
                  <a:pt x="2369" y="101"/>
                </a:lnTo>
                <a:lnTo>
                  <a:pt x="2370" y="107"/>
                </a:lnTo>
                <a:lnTo>
                  <a:pt x="2371" y="110"/>
                </a:lnTo>
                <a:lnTo>
                  <a:pt x="2371" y="107"/>
                </a:lnTo>
                <a:lnTo>
                  <a:pt x="2372" y="87"/>
                </a:lnTo>
                <a:lnTo>
                  <a:pt x="2373" y="70"/>
                </a:lnTo>
                <a:lnTo>
                  <a:pt x="2374" y="61"/>
                </a:lnTo>
                <a:lnTo>
                  <a:pt x="2375" y="41"/>
                </a:lnTo>
                <a:lnTo>
                  <a:pt x="2376" y="29"/>
                </a:lnTo>
                <a:lnTo>
                  <a:pt x="2377" y="17"/>
                </a:lnTo>
                <a:lnTo>
                  <a:pt x="2378" y="8"/>
                </a:lnTo>
                <a:lnTo>
                  <a:pt x="2379" y="0"/>
                </a:lnTo>
                <a:lnTo>
                  <a:pt x="2380" y="2"/>
                </a:lnTo>
                <a:lnTo>
                  <a:pt x="2380" y="19"/>
                </a:lnTo>
                <a:lnTo>
                  <a:pt x="2381" y="63"/>
                </a:lnTo>
                <a:lnTo>
                  <a:pt x="2382" y="87"/>
                </a:lnTo>
                <a:lnTo>
                  <a:pt x="2383" y="118"/>
                </a:lnTo>
                <a:lnTo>
                  <a:pt x="2384" y="151"/>
                </a:lnTo>
                <a:lnTo>
                  <a:pt x="2385" y="168"/>
                </a:lnTo>
                <a:lnTo>
                  <a:pt x="2386" y="175"/>
                </a:lnTo>
                <a:lnTo>
                  <a:pt x="2387" y="191"/>
                </a:lnTo>
                <a:lnTo>
                  <a:pt x="2387" y="192"/>
                </a:lnTo>
                <a:lnTo>
                  <a:pt x="2388" y="187"/>
                </a:lnTo>
                <a:lnTo>
                  <a:pt x="2389" y="178"/>
                </a:lnTo>
                <a:lnTo>
                  <a:pt x="2390" y="160"/>
                </a:lnTo>
                <a:lnTo>
                  <a:pt x="2391" y="151"/>
                </a:lnTo>
                <a:lnTo>
                  <a:pt x="2392" y="159"/>
                </a:lnTo>
                <a:lnTo>
                  <a:pt x="2393" y="158"/>
                </a:lnTo>
                <a:lnTo>
                  <a:pt x="2394" y="179"/>
                </a:lnTo>
                <a:lnTo>
                  <a:pt x="2395" y="206"/>
                </a:lnTo>
                <a:lnTo>
                  <a:pt x="2395" y="233"/>
                </a:lnTo>
                <a:lnTo>
                  <a:pt x="2396" y="235"/>
                </a:lnTo>
                <a:lnTo>
                  <a:pt x="2397" y="231"/>
                </a:lnTo>
                <a:lnTo>
                  <a:pt x="2398" y="203"/>
                </a:lnTo>
                <a:lnTo>
                  <a:pt x="2399" y="179"/>
                </a:lnTo>
                <a:lnTo>
                  <a:pt x="2400" y="147"/>
                </a:lnTo>
                <a:lnTo>
                  <a:pt x="2401" y="127"/>
                </a:lnTo>
                <a:lnTo>
                  <a:pt x="2402" y="124"/>
                </a:lnTo>
                <a:lnTo>
                  <a:pt x="2403" y="129"/>
                </a:lnTo>
                <a:lnTo>
                  <a:pt x="2404" y="132"/>
                </a:lnTo>
                <a:lnTo>
                  <a:pt x="2404" y="134"/>
                </a:lnTo>
                <a:lnTo>
                  <a:pt x="2405" y="150"/>
                </a:lnTo>
                <a:lnTo>
                  <a:pt x="2406" y="167"/>
                </a:lnTo>
                <a:lnTo>
                  <a:pt x="2407" y="184"/>
                </a:lnTo>
                <a:lnTo>
                  <a:pt x="2408" y="221"/>
                </a:lnTo>
                <a:lnTo>
                  <a:pt x="2409" y="243"/>
                </a:lnTo>
                <a:lnTo>
                  <a:pt x="2409" y="248"/>
                </a:lnTo>
                <a:lnTo>
                  <a:pt x="2410" y="247"/>
                </a:lnTo>
                <a:lnTo>
                  <a:pt x="2411" y="236"/>
                </a:lnTo>
                <a:lnTo>
                  <a:pt x="2412" y="227"/>
                </a:lnTo>
                <a:lnTo>
                  <a:pt x="2413" y="229"/>
                </a:lnTo>
                <a:lnTo>
                  <a:pt x="2414" y="245"/>
                </a:lnTo>
                <a:lnTo>
                  <a:pt x="2415" y="248"/>
                </a:lnTo>
                <a:lnTo>
                  <a:pt x="2416" y="258"/>
                </a:lnTo>
                <a:lnTo>
                  <a:pt x="2417" y="247"/>
                </a:lnTo>
                <a:lnTo>
                  <a:pt x="2418" y="261"/>
                </a:lnTo>
                <a:lnTo>
                  <a:pt x="2418" y="268"/>
                </a:lnTo>
                <a:lnTo>
                  <a:pt x="2419" y="282"/>
                </a:lnTo>
                <a:lnTo>
                  <a:pt x="2420" y="282"/>
                </a:lnTo>
                <a:lnTo>
                  <a:pt x="2421" y="285"/>
                </a:lnTo>
                <a:lnTo>
                  <a:pt x="2422" y="265"/>
                </a:lnTo>
                <a:lnTo>
                  <a:pt x="2423" y="245"/>
                </a:lnTo>
                <a:lnTo>
                  <a:pt x="2424" y="241"/>
                </a:lnTo>
                <a:lnTo>
                  <a:pt x="2425" y="228"/>
                </a:lnTo>
                <a:lnTo>
                  <a:pt x="2426" y="211"/>
                </a:lnTo>
                <a:lnTo>
                  <a:pt x="2426" y="196"/>
                </a:lnTo>
                <a:lnTo>
                  <a:pt x="2427" y="168"/>
                </a:lnTo>
                <a:lnTo>
                  <a:pt x="2428" y="143"/>
                </a:lnTo>
                <a:lnTo>
                  <a:pt x="2429" y="139"/>
                </a:lnTo>
                <a:lnTo>
                  <a:pt x="2430" y="130"/>
                </a:lnTo>
                <a:lnTo>
                  <a:pt x="2431" y="124"/>
                </a:lnTo>
                <a:lnTo>
                  <a:pt x="2432" y="125"/>
                </a:lnTo>
                <a:lnTo>
                  <a:pt x="2432" y="117"/>
                </a:lnTo>
                <a:lnTo>
                  <a:pt x="2433" y="117"/>
                </a:lnTo>
                <a:lnTo>
                  <a:pt x="2434" y="116"/>
                </a:lnTo>
                <a:lnTo>
                  <a:pt x="2435" y="113"/>
                </a:lnTo>
                <a:lnTo>
                  <a:pt x="2436" y="104"/>
                </a:lnTo>
                <a:lnTo>
                  <a:pt x="2437" y="98"/>
                </a:lnTo>
                <a:lnTo>
                  <a:pt x="2438" y="87"/>
                </a:lnTo>
                <a:lnTo>
                  <a:pt x="2439" y="75"/>
                </a:lnTo>
                <a:lnTo>
                  <a:pt x="2440" y="83"/>
                </a:lnTo>
                <a:lnTo>
                  <a:pt x="2441" y="101"/>
                </a:lnTo>
                <a:lnTo>
                  <a:pt x="2442" y="113"/>
                </a:lnTo>
                <a:lnTo>
                  <a:pt x="2442" y="125"/>
                </a:lnTo>
                <a:lnTo>
                  <a:pt x="2443" y="133"/>
                </a:lnTo>
                <a:lnTo>
                  <a:pt x="2444" y="125"/>
                </a:lnTo>
                <a:lnTo>
                  <a:pt x="2445" y="132"/>
                </a:lnTo>
                <a:lnTo>
                  <a:pt x="2446" y="142"/>
                </a:lnTo>
                <a:lnTo>
                  <a:pt x="2447" y="146"/>
                </a:lnTo>
                <a:lnTo>
                  <a:pt x="2448" y="163"/>
                </a:lnTo>
                <a:lnTo>
                  <a:pt x="2448" y="169"/>
                </a:lnTo>
                <a:lnTo>
                  <a:pt x="2449" y="169"/>
                </a:lnTo>
                <a:lnTo>
                  <a:pt x="2450" y="173"/>
                </a:lnTo>
                <a:lnTo>
                  <a:pt x="2451" y="173"/>
                </a:lnTo>
                <a:lnTo>
                  <a:pt x="2452" y="166"/>
                </a:lnTo>
                <a:lnTo>
                  <a:pt x="2453" y="176"/>
                </a:lnTo>
                <a:lnTo>
                  <a:pt x="2454" y="189"/>
                </a:lnTo>
                <a:lnTo>
                  <a:pt x="2455" y="195"/>
                </a:lnTo>
                <a:lnTo>
                  <a:pt x="2456" y="211"/>
                </a:lnTo>
                <a:lnTo>
                  <a:pt x="2456" y="235"/>
                </a:lnTo>
                <a:lnTo>
                  <a:pt x="2457" y="249"/>
                </a:lnTo>
                <a:lnTo>
                  <a:pt x="2458" y="251"/>
                </a:lnTo>
                <a:lnTo>
                  <a:pt x="2459" y="255"/>
                </a:lnTo>
                <a:lnTo>
                  <a:pt x="2460" y="253"/>
                </a:lnTo>
                <a:lnTo>
                  <a:pt x="2461" y="254"/>
                </a:lnTo>
                <a:lnTo>
                  <a:pt x="2462" y="249"/>
                </a:lnTo>
                <a:lnTo>
                  <a:pt x="2463" y="254"/>
                </a:lnTo>
                <a:lnTo>
                  <a:pt x="2464" y="256"/>
                </a:lnTo>
                <a:lnTo>
                  <a:pt x="2464" y="253"/>
                </a:lnTo>
                <a:lnTo>
                  <a:pt x="2465" y="225"/>
                </a:lnTo>
                <a:lnTo>
                  <a:pt x="2466" y="205"/>
                </a:lnTo>
                <a:lnTo>
                  <a:pt x="2467" y="173"/>
                </a:lnTo>
                <a:lnTo>
                  <a:pt x="2468" y="127"/>
                </a:lnTo>
                <a:lnTo>
                  <a:pt x="2469" y="106"/>
                </a:lnTo>
                <a:lnTo>
                  <a:pt x="2470" y="104"/>
                </a:lnTo>
                <a:lnTo>
                  <a:pt x="2470" y="102"/>
                </a:lnTo>
                <a:lnTo>
                  <a:pt x="2471" y="98"/>
                </a:lnTo>
                <a:lnTo>
                  <a:pt x="2472" y="116"/>
                </a:lnTo>
                <a:lnTo>
                  <a:pt x="2473" y="113"/>
                </a:lnTo>
                <a:lnTo>
                  <a:pt x="2474" y="103"/>
                </a:lnTo>
                <a:lnTo>
                  <a:pt x="2475" y="95"/>
                </a:lnTo>
                <a:lnTo>
                  <a:pt x="2476" y="96"/>
                </a:lnTo>
                <a:lnTo>
                  <a:pt x="2477" y="88"/>
                </a:lnTo>
                <a:lnTo>
                  <a:pt x="2478" y="83"/>
                </a:lnTo>
                <a:lnTo>
                  <a:pt x="2479" y="85"/>
                </a:lnTo>
                <a:lnTo>
                  <a:pt x="2479" y="94"/>
                </a:lnTo>
                <a:lnTo>
                  <a:pt x="2480" y="80"/>
                </a:lnTo>
                <a:lnTo>
                  <a:pt x="2481" y="80"/>
                </a:lnTo>
                <a:lnTo>
                  <a:pt x="2482" y="77"/>
                </a:lnTo>
                <a:lnTo>
                  <a:pt x="2483" y="69"/>
                </a:lnTo>
                <a:lnTo>
                  <a:pt x="2484" y="65"/>
                </a:lnTo>
                <a:lnTo>
                  <a:pt x="2485" y="87"/>
                </a:lnTo>
                <a:lnTo>
                  <a:pt x="2486" y="109"/>
                </a:lnTo>
                <a:lnTo>
                  <a:pt x="2486" y="144"/>
                </a:lnTo>
                <a:lnTo>
                  <a:pt x="2487" y="184"/>
                </a:lnTo>
                <a:lnTo>
                  <a:pt x="2488" y="204"/>
                </a:lnTo>
                <a:lnTo>
                  <a:pt x="2489" y="220"/>
                </a:lnTo>
                <a:lnTo>
                  <a:pt x="2490" y="226"/>
                </a:lnTo>
                <a:lnTo>
                  <a:pt x="2491" y="215"/>
                </a:lnTo>
                <a:lnTo>
                  <a:pt x="2492" y="203"/>
                </a:lnTo>
                <a:lnTo>
                  <a:pt x="2493" y="193"/>
                </a:lnTo>
                <a:lnTo>
                  <a:pt x="2493" y="177"/>
                </a:lnTo>
                <a:lnTo>
                  <a:pt x="2494" y="166"/>
                </a:lnTo>
                <a:lnTo>
                  <a:pt x="2495" y="177"/>
                </a:lnTo>
                <a:lnTo>
                  <a:pt x="2496" y="181"/>
                </a:lnTo>
                <a:lnTo>
                  <a:pt x="2497" y="188"/>
                </a:lnTo>
                <a:lnTo>
                  <a:pt x="2498" y="198"/>
                </a:lnTo>
                <a:lnTo>
                  <a:pt x="2499" y="213"/>
                </a:lnTo>
                <a:lnTo>
                  <a:pt x="2500" y="200"/>
                </a:lnTo>
                <a:lnTo>
                  <a:pt x="2501" y="191"/>
                </a:lnTo>
                <a:lnTo>
                  <a:pt x="2502" y="167"/>
                </a:lnTo>
                <a:lnTo>
                  <a:pt x="2503" y="133"/>
                </a:lnTo>
                <a:lnTo>
                  <a:pt x="2503" y="101"/>
                </a:lnTo>
                <a:lnTo>
                  <a:pt x="2504" y="84"/>
                </a:lnTo>
                <a:lnTo>
                  <a:pt x="2505" y="67"/>
                </a:lnTo>
                <a:lnTo>
                  <a:pt x="2506" y="63"/>
                </a:lnTo>
                <a:lnTo>
                  <a:pt x="2507" y="76"/>
                </a:lnTo>
                <a:lnTo>
                  <a:pt x="2508" y="93"/>
                </a:lnTo>
                <a:lnTo>
                  <a:pt x="2508" y="106"/>
                </a:lnTo>
                <a:lnTo>
                  <a:pt x="2509" y="123"/>
                </a:lnTo>
                <a:lnTo>
                  <a:pt x="2510" y="145"/>
                </a:lnTo>
                <a:lnTo>
                  <a:pt x="2511" y="165"/>
                </a:lnTo>
                <a:lnTo>
                  <a:pt x="2512" y="184"/>
                </a:lnTo>
                <a:lnTo>
                  <a:pt x="2513" y="211"/>
                </a:lnTo>
                <a:lnTo>
                  <a:pt x="2514" y="224"/>
                </a:lnTo>
                <a:lnTo>
                  <a:pt x="2515" y="239"/>
                </a:lnTo>
                <a:lnTo>
                  <a:pt x="2516" y="237"/>
                </a:lnTo>
                <a:lnTo>
                  <a:pt x="2517" y="230"/>
                </a:lnTo>
                <a:lnTo>
                  <a:pt x="2517" y="217"/>
                </a:lnTo>
                <a:lnTo>
                  <a:pt x="2518" y="213"/>
                </a:lnTo>
                <a:lnTo>
                  <a:pt x="2519" y="207"/>
                </a:lnTo>
                <a:lnTo>
                  <a:pt x="2520" y="208"/>
                </a:lnTo>
                <a:lnTo>
                  <a:pt x="2521" y="205"/>
                </a:lnTo>
                <a:lnTo>
                  <a:pt x="2522" y="215"/>
                </a:lnTo>
                <a:lnTo>
                  <a:pt x="2523" y="239"/>
                </a:lnTo>
                <a:lnTo>
                  <a:pt x="2524" y="255"/>
                </a:lnTo>
                <a:lnTo>
                  <a:pt x="2525" y="253"/>
                </a:lnTo>
                <a:lnTo>
                  <a:pt x="2525" y="255"/>
                </a:lnTo>
                <a:lnTo>
                  <a:pt x="2526" y="245"/>
                </a:lnTo>
                <a:lnTo>
                  <a:pt x="2527" y="215"/>
                </a:lnTo>
                <a:lnTo>
                  <a:pt x="2528" y="209"/>
                </a:lnTo>
                <a:lnTo>
                  <a:pt x="2529" y="206"/>
                </a:lnTo>
                <a:lnTo>
                  <a:pt x="2530" y="191"/>
                </a:lnTo>
                <a:lnTo>
                  <a:pt x="2531" y="194"/>
                </a:lnTo>
                <a:lnTo>
                  <a:pt x="2531" y="184"/>
                </a:lnTo>
                <a:lnTo>
                  <a:pt x="2532" y="157"/>
                </a:lnTo>
                <a:lnTo>
                  <a:pt x="2533" y="149"/>
                </a:lnTo>
                <a:lnTo>
                  <a:pt x="2534" y="144"/>
                </a:lnTo>
                <a:lnTo>
                  <a:pt x="2535" y="142"/>
                </a:lnTo>
                <a:lnTo>
                  <a:pt x="2536" y="146"/>
                </a:lnTo>
                <a:lnTo>
                  <a:pt x="2537" y="147"/>
                </a:lnTo>
                <a:lnTo>
                  <a:pt x="2538" y="138"/>
                </a:lnTo>
                <a:lnTo>
                  <a:pt x="2539" y="125"/>
                </a:lnTo>
                <a:lnTo>
                  <a:pt x="2540" y="100"/>
                </a:lnTo>
                <a:lnTo>
                  <a:pt x="2540" y="79"/>
                </a:lnTo>
                <a:lnTo>
                  <a:pt x="2541" y="75"/>
                </a:lnTo>
                <a:lnTo>
                  <a:pt x="2542" y="81"/>
                </a:lnTo>
                <a:lnTo>
                  <a:pt x="2543" y="97"/>
                </a:lnTo>
                <a:lnTo>
                  <a:pt x="2544" y="112"/>
                </a:lnTo>
                <a:lnTo>
                  <a:pt x="2545" y="122"/>
                </a:lnTo>
                <a:lnTo>
                  <a:pt x="2546" y="122"/>
                </a:lnTo>
                <a:lnTo>
                  <a:pt x="2547" y="115"/>
                </a:lnTo>
                <a:lnTo>
                  <a:pt x="2547" y="110"/>
                </a:lnTo>
                <a:lnTo>
                  <a:pt x="2548" y="103"/>
                </a:lnTo>
                <a:lnTo>
                  <a:pt x="2549" y="96"/>
                </a:lnTo>
                <a:lnTo>
                  <a:pt x="2550" y="103"/>
                </a:lnTo>
                <a:lnTo>
                  <a:pt x="2551" y="107"/>
                </a:lnTo>
                <a:lnTo>
                  <a:pt x="2552" y="117"/>
                </a:lnTo>
                <a:lnTo>
                  <a:pt x="2553" y="120"/>
                </a:lnTo>
                <a:lnTo>
                  <a:pt x="2554" y="151"/>
                </a:lnTo>
                <a:lnTo>
                  <a:pt x="2555" y="160"/>
                </a:lnTo>
                <a:lnTo>
                  <a:pt x="2555" y="170"/>
                </a:lnTo>
                <a:lnTo>
                  <a:pt x="2556" y="173"/>
                </a:lnTo>
                <a:lnTo>
                  <a:pt x="2557" y="180"/>
                </a:lnTo>
                <a:lnTo>
                  <a:pt x="2558" y="174"/>
                </a:lnTo>
                <a:lnTo>
                  <a:pt x="2559" y="190"/>
                </a:lnTo>
                <a:lnTo>
                  <a:pt x="2560" y="207"/>
                </a:lnTo>
                <a:lnTo>
                  <a:pt x="2561" y="214"/>
                </a:lnTo>
                <a:lnTo>
                  <a:pt x="2562" y="229"/>
                </a:lnTo>
                <a:lnTo>
                  <a:pt x="2563" y="241"/>
                </a:lnTo>
                <a:lnTo>
                  <a:pt x="2564" y="227"/>
                </a:lnTo>
                <a:lnTo>
                  <a:pt x="2564" y="223"/>
                </a:lnTo>
                <a:lnTo>
                  <a:pt x="2565" y="219"/>
                </a:lnTo>
                <a:lnTo>
                  <a:pt x="2566" y="211"/>
                </a:lnTo>
                <a:lnTo>
                  <a:pt x="2567" y="212"/>
                </a:lnTo>
                <a:lnTo>
                  <a:pt x="2568" y="230"/>
                </a:lnTo>
                <a:lnTo>
                  <a:pt x="2569" y="233"/>
                </a:lnTo>
                <a:lnTo>
                  <a:pt x="2569" y="226"/>
                </a:lnTo>
                <a:lnTo>
                  <a:pt x="2570" y="206"/>
                </a:lnTo>
                <a:lnTo>
                  <a:pt x="2571" y="177"/>
                </a:lnTo>
                <a:lnTo>
                  <a:pt x="2572" y="139"/>
                </a:lnTo>
                <a:lnTo>
                  <a:pt x="2573" y="109"/>
                </a:lnTo>
                <a:lnTo>
                  <a:pt x="2574" y="100"/>
                </a:lnTo>
                <a:lnTo>
                  <a:pt x="2575" y="98"/>
                </a:lnTo>
                <a:lnTo>
                  <a:pt x="2576" y="104"/>
                </a:lnTo>
                <a:lnTo>
                  <a:pt x="2577" y="101"/>
                </a:lnTo>
                <a:lnTo>
                  <a:pt x="2578" y="95"/>
                </a:lnTo>
                <a:lnTo>
                  <a:pt x="2578" y="90"/>
                </a:lnTo>
                <a:lnTo>
                  <a:pt x="2579" y="84"/>
                </a:lnTo>
                <a:lnTo>
                  <a:pt x="2580" y="84"/>
                </a:lnTo>
                <a:lnTo>
                  <a:pt x="2581" y="99"/>
                </a:lnTo>
                <a:lnTo>
                  <a:pt x="2582" y="109"/>
                </a:lnTo>
                <a:lnTo>
                  <a:pt x="2583" y="105"/>
                </a:lnTo>
                <a:lnTo>
                  <a:pt x="2584" y="108"/>
                </a:lnTo>
                <a:lnTo>
                  <a:pt x="2585" y="104"/>
                </a:lnTo>
                <a:lnTo>
                  <a:pt x="2586" y="91"/>
                </a:lnTo>
                <a:lnTo>
                  <a:pt x="2586" y="90"/>
                </a:lnTo>
                <a:lnTo>
                  <a:pt x="2587" y="91"/>
                </a:lnTo>
                <a:lnTo>
                  <a:pt x="2588" y="97"/>
                </a:lnTo>
                <a:lnTo>
                  <a:pt x="2589" y="94"/>
                </a:lnTo>
                <a:lnTo>
                  <a:pt x="2590" y="93"/>
                </a:lnTo>
                <a:lnTo>
                  <a:pt x="2591" y="98"/>
                </a:lnTo>
                <a:lnTo>
                  <a:pt x="2592" y="99"/>
                </a:lnTo>
                <a:lnTo>
                  <a:pt x="2592" y="94"/>
                </a:lnTo>
                <a:lnTo>
                  <a:pt x="2593" y="87"/>
                </a:lnTo>
                <a:lnTo>
                  <a:pt x="2594" y="86"/>
                </a:lnTo>
                <a:lnTo>
                  <a:pt x="2595" y="77"/>
                </a:lnTo>
                <a:lnTo>
                  <a:pt x="2596" y="74"/>
                </a:lnTo>
                <a:lnTo>
                  <a:pt x="2597" y="75"/>
                </a:lnTo>
                <a:lnTo>
                  <a:pt x="2598" y="77"/>
                </a:lnTo>
                <a:lnTo>
                  <a:pt x="2599" y="83"/>
                </a:lnTo>
                <a:lnTo>
                  <a:pt x="2600" y="87"/>
                </a:lnTo>
                <a:lnTo>
                  <a:pt x="2601" y="89"/>
                </a:lnTo>
                <a:lnTo>
                  <a:pt x="2602" y="91"/>
                </a:lnTo>
                <a:lnTo>
                  <a:pt x="2602" y="91"/>
                </a:lnTo>
                <a:lnTo>
                  <a:pt x="2603" y="88"/>
                </a:lnTo>
                <a:lnTo>
                  <a:pt x="2604" y="86"/>
                </a:lnTo>
                <a:lnTo>
                  <a:pt x="2605" y="90"/>
                </a:lnTo>
                <a:lnTo>
                  <a:pt x="2606" y="90"/>
                </a:lnTo>
                <a:lnTo>
                  <a:pt x="2607" y="86"/>
                </a:lnTo>
                <a:lnTo>
                  <a:pt x="2608" y="84"/>
                </a:lnTo>
                <a:lnTo>
                  <a:pt x="2608" y="85"/>
                </a:lnTo>
                <a:lnTo>
                  <a:pt x="2609" y="83"/>
                </a:lnTo>
                <a:lnTo>
                  <a:pt x="2610" y="76"/>
                </a:lnTo>
                <a:lnTo>
                  <a:pt x="2611" y="89"/>
                </a:lnTo>
                <a:lnTo>
                  <a:pt x="2612" y="96"/>
                </a:lnTo>
                <a:lnTo>
                  <a:pt x="2613" y="95"/>
                </a:lnTo>
                <a:lnTo>
                  <a:pt x="2614" y="90"/>
                </a:lnTo>
                <a:lnTo>
                  <a:pt x="2615" y="92"/>
                </a:lnTo>
                <a:lnTo>
                  <a:pt x="2616" y="89"/>
                </a:lnTo>
                <a:lnTo>
                  <a:pt x="2616" y="84"/>
                </a:lnTo>
                <a:lnTo>
                  <a:pt x="2617" y="83"/>
                </a:lnTo>
                <a:lnTo>
                  <a:pt x="2618" y="79"/>
                </a:lnTo>
                <a:lnTo>
                  <a:pt x="2619" y="77"/>
                </a:lnTo>
                <a:lnTo>
                  <a:pt x="2620" y="74"/>
                </a:lnTo>
                <a:lnTo>
                  <a:pt x="2621" y="71"/>
                </a:lnTo>
                <a:lnTo>
                  <a:pt x="2622" y="70"/>
                </a:lnTo>
                <a:lnTo>
                  <a:pt x="2623" y="71"/>
                </a:lnTo>
                <a:lnTo>
                  <a:pt x="2624" y="76"/>
                </a:lnTo>
                <a:lnTo>
                  <a:pt x="2625" y="75"/>
                </a:lnTo>
                <a:lnTo>
                  <a:pt x="2625" y="79"/>
                </a:lnTo>
                <a:lnTo>
                  <a:pt x="2626" y="84"/>
                </a:lnTo>
                <a:lnTo>
                  <a:pt x="2627" y="89"/>
                </a:lnTo>
                <a:lnTo>
                  <a:pt x="2628" y="88"/>
                </a:lnTo>
                <a:lnTo>
                  <a:pt x="2629" y="81"/>
                </a:lnTo>
                <a:lnTo>
                  <a:pt x="2630" y="82"/>
                </a:lnTo>
                <a:lnTo>
                  <a:pt x="2630" y="83"/>
                </a:lnTo>
                <a:lnTo>
                  <a:pt x="2631" y="78"/>
                </a:lnTo>
                <a:lnTo>
                  <a:pt x="2632" y="85"/>
                </a:lnTo>
                <a:lnTo>
                  <a:pt x="2633" y="92"/>
                </a:lnTo>
                <a:lnTo>
                  <a:pt x="2634" y="89"/>
                </a:lnTo>
                <a:lnTo>
                  <a:pt x="2635" y="83"/>
                </a:lnTo>
                <a:lnTo>
                  <a:pt x="2636" y="86"/>
                </a:lnTo>
                <a:lnTo>
                  <a:pt x="2637" y="92"/>
                </a:lnTo>
                <a:lnTo>
                  <a:pt x="2638" y="116"/>
                </a:lnTo>
                <a:lnTo>
                  <a:pt x="2639" y="140"/>
                </a:lnTo>
                <a:lnTo>
                  <a:pt x="2639" y="182"/>
                </a:lnTo>
                <a:lnTo>
                  <a:pt x="2640" y="229"/>
                </a:lnTo>
                <a:lnTo>
                  <a:pt x="2641" y="273"/>
                </a:lnTo>
                <a:lnTo>
                  <a:pt x="2642" y="292"/>
                </a:lnTo>
                <a:lnTo>
                  <a:pt x="2643" y="301"/>
                </a:lnTo>
                <a:lnTo>
                  <a:pt x="2644" y="299"/>
                </a:lnTo>
                <a:lnTo>
                  <a:pt x="2645" y="288"/>
                </a:lnTo>
                <a:lnTo>
                  <a:pt x="2646" y="260"/>
                </a:lnTo>
                <a:lnTo>
                  <a:pt x="2647" y="240"/>
                </a:lnTo>
                <a:lnTo>
                  <a:pt x="2647" y="244"/>
                </a:lnTo>
                <a:lnTo>
                  <a:pt x="2648" y="237"/>
                </a:lnTo>
                <a:lnTo>
                  <a:pt x="2649" y="233"/>
                </a:lnTo>
                <a:lnTo>
                  <a:pt x="2650" y="234"/>
                </a:lnTo>
                <a:lnTo>
                  <a:pt x="2651" y="244"/>
                </a:lnTo>
                <a:lnTo>
                  <a:pt x="2652" y="250"/>
                </a:lnTo>
                <a:lnTo>
                  <a:pt x="2653" y="260"/>
                </a:lnTo>
                <a:lnTo>
                  <a:pt x="2653" y="267"/>
                </a:lnTo>
                <a:lnTo>
                  <a:pt x="2654" y="270"/>
                </a:lnTo>
                <a:lnTo>
                  <a:pt x="2655" y="270"/>
                </a:lnTo>
                <a:lnTo>
                  <a:pt x="2656" y="269"/>
                </a:lnTo>
                <a:lnTo>
                  <a:pt x="2657" y="267"/>
                </a:lnTo>
                <a:lnTo>
                  <a:pt x="2658" y="260"/>
                </a:lnTo>
                <a:lnTo>
                  <a:pt x="2659" y="261"/>
                </a:lnTo>
                <a:lnTo>
                  <a:pt x="2660" y="269"/>
                </a:lnTo>
                <a:lnTo>
                  <a:pt x="2661" y="266"/>
                </a:lnTo>
                <a:lnTo>
                  <a:pt x="2662" y="262"/>
                </a:lnTo>
                <a:lnTo>
                  <a:pt x="2663" y="269"/>
                </a:lnTo>
                <a:lnTo>
                  <a:pt x="2663" y="274"/>
                </a:lnTo>
                <a:lnTo>
                  <a:pt x="2664" y="266"/>
                </a:lnTo>
                <a:lnTo>
                  <a:pt x="2665" y="264"/>
                </a:lnTo>
                <a:lnTo>
                  <a:pt x="2666" y="274"/>
                </a:lnTo>
                <a:lnTo>
                  <a:pt x="2667" y="275"/>
                </a:lnTo>
                <a:lnTo>
                  <a:pt x="2668" y="269"/>
                </a:lnTo>
                <a:lnTo>
                  <a:pt x="2669" y="268"/>
                </a:lnTo>
                <a:lnTo>
                  <a:pt x="2669" y="277"/>
                </a:lnTo>
                <a:lnTo>
                  <a:pt x="2670" y="278"/>
                </a:lnTo>
                <a:lnTo>
                  <a:pt x="2671" y="280"/>
                </a:lnTo>
                <a:lnTo>
                  <a:pt x="2672" y="283"/>
                </a:lnTo>
                <a:lnTo>
                  <a:pt x="2673" y="288"/>
                </a:lnTo>
                <a:lnTo>
                  <a:pt x="2674" y="287"/>
                </a:lnTo>
                <a:lnTo>
                  <a:pt x="2675" y="284"/>
                </a:lnTo>
                <a:lnTo>
                  <a:pt x="2676" y="285"/>
                </a:lnTo>
                <a:lnTo>
                  <a:pt x="2677" y="286"/>
                </a:lnTo>
                <a:lnTo>
                  <a:pt x="2677" y="290"/>
                </a:lnTo>
                <a:lnTo>
                  <a:pt x="2678" y="291"/>
                </a:lnTo>
                <a:lnTo>
                  <a:pt x="2679" y="289"/>
                </a:lnTo>
                <a:lnTo>
                  <a:pt x="2680" y="283"/>
                </a:lnTo>
                <a:lnTo>
                  <a:pt x="2681" y="282"/>
                </a:lnTo>
                <a:lnTo>
                  <a:pt x="2682" y="280"/>
                </a:lnTo>
                <a:lnTo>
                  <a:pt x="2683" y="277"/>
                </a:lnTo>
                <a:lnTo>
                  <a:pt x="2684" y="272"/>
                </a:lnTo>
                <a:lnTo>
                  <a:pt x="2685" y="268"/>
                </a:lnTo>
                <a:lnTo>
                  <a:pt x="2685" y="269"/>
                </a:lnTo>
                <a:lnTo>
                  <a:pt x="2686" y="265"/>
                </a:lnTo>
                <a:lnTo>
                  <a:pt x="2687" y="259"/>
                </a:lnTo>
                <a:lnTo>
                  <a:pt x="2688" y="256"/>
                </a:lnTo>
                <a:lnTo>
                  <a:pt x="2689" y="248"/>
                </a:lnTo>
                <a:lnTo>
                  <a:pt x="2690" y="242"/>
                </a:lnTo>
                <a:lnTo>
                  <a:pt x="2691" y="240"/>
                </a:lnTo>
                <a:lnTo>
                  <a:pt x="2691" y="244"/>
                </a:lnTo>
                <a:lnTo>
                  <a:pt x="2692" y="232"/>
                </a:lnTo>
                <a:lnTo>
                  <a:pt x="2693" y="224"/>
                </a:lnTo>
                <a:lnTo>
                  <a:pt x="2694" y="214"/>
                </a:lnTo>
                <a:lnTo>
                  <a:pt x="2695" y="194"/>
                </a:lnTo>
                <a:lnTo>
                  <a:pt x="2696" y="174"/>
                </a:lnTo>
                <a:lnTo>
                  <a:pt x="2697" y="161"/>
                </a:lnTo>
                <a:lnTo>
                  <a:pt x="2698" y="155"/>
                </a:lnTo>
                <a:lnTo>
                  <a:pt x="2699" y="135"/>
                </a:lnTo>
                <a:lnTo>
                  <a:pt x="2700" y="128"/>
                </a:lnTo>
                <a:lnTo>
                  <a:pt x="2700" y="111"/>
                </a:lnTo>
                <a:lnTo>
                  <a:pt x="2701" y="95"/>
                </a:lnTo>
                <a:lnTo>
                  <a:pt x="2702" y="82"/>
                </a:lnTo>
                <a:lnTo>
                  <a:pt x="2703" y="84"/>
                </a:lnTo>
                <a:lnTo>
                  <a:pt x="2704" y="80"/>
                </a:lnTo>
                <a:lnTo>
                  <a:pt x="2705" y="80"/>
                </a:lnTo>
                <a:lnTo>
                  <a:pt x="2706" y="86"/>
                </a:lnTo>
                <a:lnTo>
                  <a:pt x="2707" y="92"/>
                </a:lnTo>
                <a:lnTo>
                  <a:pt x="2707" y="86"/>
                </a:lnTo>
                <a:lnTo>
                  <a:pt x="2708" y="83"/>
                </a:lnTo>
                <a:lnTo>
                  <a:pt x="2709" y="82"/>
                </a:lnTo>
                <a:lnTo>
                  <a:pt x="2710" y="88"/>
                </a:lnTo>
                <a:lnTo>
                  <a:pt x="2711" y="83"/>
                </a:lnTo>
                <a:lnTo>
                  <a:pt x="2712" y="87"/>
                </a:lnTo>
                <a:lnTo>
                  <a:pt x="2713" y="93"/>
                </a:lnTo>
                <a:lnTo>
                  <a:pt x="2714" y="93"/>
                </a:lnTo>
                <a:lnTo>
                  <a:pt x="2715" y="95"/>
                </a:lnTo>
                <a:lnTo>
                  <a:pt x="2715" y="92"/>
                </a:lnTo>
                <a:lnTo>
                  <a:pt x="2716" y="91"/>
                </a:lnTo>
                <a:lnTo>
                  <a:pt x="2717" y="82"/>
                </a:lnTo>
                <a:lnTo>
                  <a:pt x="2718" y="81"/>
                </a:lnTo>
                <a:lnTo>
                  <a:pt x="2719" y="73"/>
                </a:lnTo>
                <a:lnTo>
                  <a:pt x="2720" y="77"/>
                </a:lnTo>
                <a:lnTo>
                  <a:pt x="2721" y="79"/>
                </a:lnTo>
                <a:lnTo>
                  <a:pt x="2722" y="74"/>
                </a:lnTo>
                <a:lnTo>
                  <a:pt x="2723" y="81"/>
                </a:lnTo>
                <a:lnTo>
                  <a:pt x="2724" y="93"/>
                </a:lnTo>
                <a:lnTo>
                  <a:pt x="2724" y="86"/>
                </a:lnTo>
                <a:lnTo>
                  <a:pt x="2725" y="84"/>
                </a:lnTo>
                <a:lnTo>
                  <a:pt x="2726" y="93"/>
                </a:lnTo>
                <a:lnTo>
                  <a:pt x="2727" y="83"/>
                </a:lnTo>
                <a:lnTo>
                  <a:pt x="2728" y="69"/>
                </a:lnTo>
                <a:lnTo>
                  <a:pt x="2729" y="76"/>
                </a:lnTo>
                <a:lnTo>
                  <a:pt x="2729" y="65"/>
                </a:lnTo>
                <a:lnTo>
                  <a:pt x="2730" y="54"/>
                </a:lnTo>
                <a:lnTo>
                  <a:pt x="2731" y="55"/>
                </a:lnTo>
                <a:lnTo>
                  <a:pt x="2732" y="55"/>
                </a:lnTo>
                <a:lnTo>
                  <a:pt x="2733" y="51"/>
                </a:lnTo>
                <a:lnTo>
                  <a:pt x="2734" y="69"/>
                </a:lnTo>
                <a:lnTo>
                  <a:pt x="2735" y="87"/>
                </a:lnTo>
                <a:lnTo>
                  <a:pt x="2736" y="104"/>
                </a:lnTo>
                <a:lnTo>
                  <a:pt x="2737" y="130"/>
                </a:lnTo>
                <a:lnTo>
                  <a:pt x="2738" y="147"/>
                </a:lnTo>
                <a:lnTo>
                  <a:pt x="2738" y="169"/>
                </a:lnTo>
                <a:lnTo>
                  <a:pt x="2739" y="187"/>
                </a:lnTo>
                <a:lnTo>
                  <a:pt x="2740" y="204"/>
                </a:lnTo>
                <a:lnTo>
                  <a:pt x="2741" y="218"/>
                </a:lnTo>
                <a:lnTo>
                  <a:pt x="2742" y="234"/>
                </a:lnTo>
                <a:lnTo>
                  <a:pt x="2743" y="235"/>
                </a:lnTo>
                <a:lnTo>
                  <a:pt x="2744" y="228"/>
                </a:lnTo>
                <a:lnTo>
                  <a:pt x="2745" y="225"/>
                </a:lnTo>
                <a:lnTo>
                  <a:pt x="2746" y="222"/>
                </a:lnTo>
                <a:lnTo>
                  <a:pt x="2746" y="221"/>
                </a:lnTo>
                <a:lnTo>
                  <a:pt x="2747" y="209"/>
                </a:lnTo>
                <a:lnTo>
                  <a:pt x="2748" y="210"/>
                </a:lnTo>
                <a:lnTo>
                  <a:pt x="2749" y="202"/>
                </a:lnTo>
                <a:lnTo>
                  <a:pt x="2750" y="179"/>
                </a:lnTo>
                <a:lnTo>
                  <a:pt x="2751" y="152"/>
                </a:lnTo>
                <a:lnTo>
                  <a:pt x="2752" y="135"/>
                </a:lnTo>
                <a:lnTo>
                  <a:pt x="2752" y="114"/>
                </a:lnTo>
                <a:lnTo>
                  <a:pt x="2753" y="99"/>
                </a:lnTo>
                <a:lnTo>
                  <a:pt x="2754" y="93"/>
                </a:lnTo>
                <a:lnTo>
                  <a:pt x="2755" y="89"/>
                </a:lnTo>
                <a:lnTo>
                  <a:pt x="2756" y="92"/>
                </a:lnTo>
                <a:lnTo>
                  <a:pt x="2757" y="96"/>
                </a:lnTo>
                <a:lnTo>
                  <a:pt x="2758" y="96"/>
                </a:lnTo>
                <a:lnTo>
                  <a:pt x="2759" y="94"/>
                </a:lnTo>
                <a:lnTo>
                  <a:pt x="2760" y="92"/>
                </a:lnTo>
                <a:lnTo>
                  <a:pt x="2761" y="106"/>
                </a:lnTo>
                <a:lnTo>
                  <a:pt x="2762" y="134"/>
                </a:lnTo>
                <a:lnTo>
                  <a:pt x="2762" y="175"/>
                </a:lnTo>
                <a:lnTo>
                  <a:pt x="2763" y="219"/>
                </a:lnTo>
                <a:lnTo>
                  <a:pt x="2764" y="260"/>
                </a:lnTo>
                <a:lnTo>
                  <a:pt x="2765" y="290"/>
                </a:lnTo>
                <a:lnTo>
                  <a:pt x="2766" y="301"/>
                </a:lnTo>
                <a:lnTo>
                  <a:pt x="2767" y="283"/>
                </a:lnTo>
                <a:lnTo>
                  <a:pt x="2768" y="276"/>
                </a:lnTo>
                <a:lnTo>
                  <a:pt x="2768" y="264"/>
                </a:lnTo>
                <a:lnTo>
                  <a:pt x="2769" y="250"/>
                </a:lnTo>
                <a:lnTo>
                  <a:pt x="2770" y="245"/>
                </a:lnTo>
                <a:lnTo>
                  <a:pt x="2771" y="255"/>
                </a:lnTo>
                <a:lnTo>
                  <a:pt x="2772" y="255"/>
                </a:lnTo>
                <a:lnTo>
                  <a:pt x="2773" y="258"/>
                </a:lnTo>
                <a:lnTo>
                  <a:pt x="2774" y="260"/>
                </a:lnTo>
                <a:lnTo>
                  <a:pt x="2775" y="255"/>
                </a:lnTo>
                <a:lnTo>
                  <a:pt x="2776" y="254"/>
                </a:lnTo>
                <a:lnTo>
                  <a:pt x="2776" y="250"/>
                </a:lnTo>
                <a:lnTo>
                  <a:pt x="2777" y="254"/>
                </a:lnTo>
                <a:lnTo>
                  <a:pt x="2778" y="251"/>
                </a:lnTo>
                <a:lnTo>
                  <a:pt x="2779" y="254"/>
                </a:lnTo>
                <a:lnTo>
                  <a:pt x="2780" y="258"/>
                </a:lnTo>
                <a:lnTo>
                  <a:pt x="2781" y="262"/>
                </a:lnTo>
                <a:lnTo>
                  <a:pt x="2782" y="264"/>
                </a:lnTo>
                <a:lnTo>
                  <a:pt x="2783" y="267"/>
                </a:lnTo>
                <a:lnTo>
                  <a:pt x="2784" y="265"/>
                </a:lnTo>
                <a:lnTo>
                  <a:pt x="2785" y="260"/>
                </a:lnTo>
                <a:lnTo>
                  <a:pt x="2785" y="262"/>
                </a:lnTo>
                <a:lnTo>
                  <a:pt x="2786" y="273"/>
                </a:lnTo>
                <a:lnTo>
                  <a:pt x="2787" y="282"/>
                </a:lnTo>
                <a:lnTo>
                  <a:pt x="2788" y="288"/>
                </a:lnTo>
                <a:lnTo>
                  <a:pt x="2789" y="293"/>
                </a:lnTo>
                <a:lnTo>
                  <a:pt x="2790" y="290"/>
                </a:lnTo>
                <a:lnTo>
                  <a:pt x="2790" y="283"/>
                </a:lnTo>
                <a:lnTo>
                  <a:pt x="2791" y="276"/>
                </a:lnTo>
                <a:lnTo>
                  <a:pt x="2792" y="280"/>
                </a:lnTo>
                <a:lnTo>
                  <a:pt x="2793" y="277"/>
                </a:lnTo>
                <a:lnTo>
                  <a:pt x="2794" y="279"/>
                </a:lnTo>
                <a:lnTo>
                  <a:pt x="2795" y="271"/>
                </a:lnTo>
                <a:lnTo>
                  <a:pt x="2796" y="269"/>
                </a:lnTo>
                <a:lnTo>
                  <a:pt x="2797" y="258"/>
                </a:lnTo>
                <a:lnTo>
                  <a:pt x="2798" y="260"/>
                </a:lnTo>
                <a:lnTo>
                  <a:pt x="2799" y="258"/>
                </a:lnTo>
                <a:lnTo>
                  <a:pt x="2799" y="261"/>
                </a:lnTo>
                <a:lnTo>
                  <a:pt x="2800" y="261"/>
                </a:lnTo>
                <a:lnTo>
                  <a:pt x="2801" y="263"/>
                </a:lnTo>
                <a:lnTo>
                  <a:pt x="2802" y="264"/>
                </a:lnTo>
                <a:lnTo>
                  <a:pt x="2803" y="267"/>
                </a:lnTo>
                <a:lnTo>
                  <a:pt x="2804" y="272"/>
                </a:lnTo>
                <a:lnTo>
                  <a:pt x="2805" y="273"/>
                </a:lnTo>
                <a:lnTo>
                  <a:pt x="2806" y="276"/>
                </a:lnTo>
                <a:lnTo>
                  <a:pt x="2807" y="277"/>
                </a:lnTo>
                <a:lnTo>
                  <a:pt x="2807" y="270"/>
                </a:lnTo>
                <a:lnTo>
                  <a:pt x="2808" y="261"/>
                </a:lnTo>
                <a:lnTo>
                  <a:pt x="2809" y="258"/>
                </a:lnTo>
                <a:lnTo>
                  <a:pt x="2810" y="257"/>
                </a:lnTo>
                <a:lnTo>
                  <a:pt x="2811" y="254"/>
                </a:lnTo>
                <a:lnTo>
                  <a:pt x="2812" y="263"/>
                </a:lnTo>
                <a:lnTo>
                  <a:pt x="2813" y="266"/>
                </a:lnTo>
                <a:lnTo>
                  <a:pt x="2813" y="266"/>
                </a:lnTo>
                <a:lnTo>
                  <a:pt x="2814" y="261"/>
                </a:lnTo>
                <a:lnTo>
                  <a:pt x="2815" y="262"/>
                </a:lnTo>
                <a:lnTo>
                  <a:pt x="2816" y="259"/>
                </a:lnTo>
                <a:lnTo>
                  <a:pt x="2817" y="264"/>
                </a:lnTo>
                <a:lnTo>
                  <a:pt x="2818" y="266"/>
                </a:lnTo>
                <a:lnTo>
                  <a:pt x="2819" y="271"/>
                </a:lnTo>
                <a:lnTo>
                  <a:pt x="2820" y="276"/>
                </a:lnTo>
                <a:lnTo>
                  <a:pt x="2821" y="280"/>
                </a:lnTo>
                <a:lnTo>
                  <a:pt x="2822" y="278"/>
                </a:lnTo>
                <a:lnTo>
                  <a:pt x="2823" y="279"/>
                </a:lnTo>
                <a:lnTo>
                  <a:pt x="2823" y="275"/>
                </a:lnTo>
                <a:lnTo>
                  <a:pt x="2824" y="272"/>
                </a:lnTo>
                <a:lnTo>
                  <a:pt x="2825" y="278"/>
                </a:lnTo>
                <a:lnTo>
                  <a:pt x="2826" y="276"/>
                </a:lnTo>
                <a:lnTo>
                  <a:pt x="2827" y="281"/>
                </a:lnTo>
                <a:lnTo>
                  <a:pt x="2828" y="284"/>
                </a:lnTo>
                <a:lnTo>
                  <a:pt x="2829" y="272"/>
                </a:lnTo>
                <a:lnTo>
                  <a:pt x="2829" y="258"/>
                </a:lnTo>
                <a:lnTo>
                  <a:pt x="2830" y="246"/>
                </a:lnTo>
                <a:lnTo>
                  <a:pt x="2831" y="225"/>
                </a:lnTo>
                <a:lnTo>
                  <a:pt x="2832" y="203"/>
                </a:lnTo>
                <a:lnTo>
                  <a:pt x="2833" y="193"/>
                </a:lnTo>
                <a:lnTo>
                  <a:pt x="2834" y="171"/>
                </a:lnTo>
                <a:lnTo>
                  <a:pt x="2835" y="158"/>
                </a:lnTo>
                <a:lnTo>
                  <a:pt x="2836" y="147"/>
                </a:lnTo>
                <a:lnTo>
                  <a:pt x="2837" y="133"/>
                </a:lnTo>
                <a:lnTo>
                  <a:pt x="2837" y="117"/>
                </a:lnTo>
                <a:lnTo>
                  <a:pt x="2838" y="111"/>
                </a:lnTo>
                <a:lnTo>
                  <a:pt x="2839" y="97"/>
                </a:lnTo>
                <a:lnTo>
                  <a:pt x="2840" y="91"/>
                </a:lnTo>
                <a:lnTo>
                  <a:pt x="2841" y="90"/>
                </a:lnTo>
                <a:lnTo>
                  <a:pt x="2842" y="81"/>
                </a:lnTo>
                <a:lnTo>
                  <a:pt x="2843" y="77"/>
                </a:lnTo>
                <a:lnTo>
                  <a:pt x="2844" y="81"/>
                </a:lnTo>
                <a:lnTo>
                  <a:pt x="2845" y="82"/>
                </a:lnTo>
                <a:lnTo>
                  <a:pt x="2846" y="80"/>
                </a:lnTo>
                <a:lnTo>
                  <a:pt x="2846" y="86"/>
                </a:lnTo>
                <a:lnTo>
                  <a:pt x="2847" y="83"/>
                </a:lnTo>
                <a:lnTo>
                  <a:pt x="2848" y="78"/>
                </a:lnTo>
                <a:lnTo>
                  <a:pt x="2849" y="72"/>
                </a:lnTo>
                <a:lnTo>
                  <a:pt x="2850" y="78"/>
                </a:lnTo>
                <a:lnTo>
                  <a:pt x="2851" y="88"/>
                </a:lnTo>
                <a:lnTo>
                  <a:pt x="2851" y="95"/>
                </a:lnTo>
                <a:lnTo>
                  <a:pt x="2852" y="96"/>
                </a:lnTo>
                <a:lnTo>
                  <a:pt x="2853" y="99"/>
                </a:lnTo>
                <a:lnTo>
                  <a:pt x="2854" y="102"/>
                </a:lnTo>
                <a:lnTo>
                  <a:pt x="2855" y="105"/>
                </a:lnTo>
                <a:lnTo>
                  <a:pt x="2856" y="104"/>
                </a:lnTo>
                <a:lnTo>
                  <a:pt x="2857" y="104"/>
                </a:lnTo>
                <a:lnTo>
                  <a:pt x="2858" y="110"/>
                </a:lnTo>
                <a:lnTo>
                  <a:pt x="2859" y="114"/>
                </a:lnTo>
                <a:lnTo>
                  <a:pt x="2860" y="99"/>
                </a:lnTo>
                <a:lnTo>
                  <a:pt x="2860" y="95"/>
                </a:lnTo>
                <a:lnTo>
                  <a:pt x="2861" y="97"/>
                </a:lnTo>
                <a:lnTo>
                  <a:pt x="2862" y="89"/>
                </a:lnTo>
                <a:lnTo>
                  <a:pt x="2863" y="77"/>
                </a:lnTo>
                <a:lnTo>
                  <a:pt x="2864" y="80"/>
                </a:lnTo>
                <a:lnTo>
                  <a:pt x="2865" y="84"/>
                </a:lnTo>
                <a:lnTo>
                  <a:pt x="2866" y="85"/>
                </a:lnTo>
                <a:lnTo>
                  <a:pt x="2867" y="85"/>
                </a:lnTo>
                <a:lnTo>
                  <a:pt x="2868" y="89"/>
                </a:lnTo>
                <a:lnTo>
                  <a:pt x="2868" y="91"/>
                </a:lnTo>
                <a:lnTo>
                  <a:pt x="2869" y="85"/>
                </a:lnTo>
                <a:lnTo>
                  <a:pt x="2870" y="86"/>
                </a:lnTo>
                <a:lnTo>
                  <a:pt x="2871" y="89"/>
                </a:lnTo>
                <a:lnTo>
                  <a:pt x="2872" y="81"/>
                </a:lnTo>
                <a:lnTo>
                  <a:pt x="2873" y="81"/>
                </a:lnTo>
                <a:lnTo>
                  <a:pt x="2874" y="87"/>
                </a:lnTo>
                <a:lnTo>
                  <a:pt x="2875" y="78"/>
                </a:lnTo>
                <a:lnTo>
                  <a:pt x="2875" y="79"/>
                </a:lnTo>
                <a:lnTo>
                  <a:pt x="2876" y="90"/>
                </a:lnTo>
                <a:lnTo>
                  <a:pt x="2877" y="89"/>
                </a:lnTo>
                <a:lnTo>
                  <a:pt x="2878" y="83"/>
                </a:lnTo>
                <a:lnTo>
                  <a:pt x="2879" y="90"/>
                </a:lnTo>
                <a:lnTo>
                  <a:pt x="2880" y="87"/>
                </a:lnTo>
                <a:lnTo>
                  <a:pt x="2881" y="64"/>
                </a:lnTo>
                <a:lnTo>
                  <a:pt x="2882" y="61"/>
                </a:lnTo>
                <a:lnTo>
                  <a:pt x="2883" y="69"/>
                </a:lnTo>
                <a:lnTo>
                  <a:pt x="2884" y="72"/>
                </a:lnTo>
                <a:lnTo>
                  <a:pt x="2884" y="72"/>
                </a:lnTo>
                <a:lnTo>
                  <a:pt x="2885" y="89"/>
                </a:lnTo>
                <a:lnTo>
                  <a:pt x="2886" y="94"/>
                </a:lnTo>
                <a:lnTo>
                  <a:pt x="2887" y="90"/>
                </a:lnTo>
                <a:lnTo>
                  <a:pt x="2888" y="90"/>
                </a:lnTo>
                <a:lnTo>
                  <a:pt x="2889" y="104"/>
                </a:lnTo>
                <a:lnTo>
                  <a:pt x="2890" y="122"/>
                </a:lnTo>
                <a:lnTo>
                  <a:pt x="2890" y="139"/>
                </a:lnTo>
                <a:lnTo>
                  <a:pt x="2891" y="159"/>
                </a:lnTo>
                <a:lnTo>
                  <a:pt x="2892" y="173"/>
                </a:lnTo>
                <a:lnTo>
                  <a:pt x="2893" y="176"/>
                </a:lnTo>
                <a:lnTo>
                  <a:pt x="2894" y="173"/>
                </a:lnTo>
                <a:lnTo>
                  <a:pt x="2895" y="177"/>
                </a:lnTo>
                <a:lnTo>
                  <a:pt x="2896" y="176"/>
                </a:lnTo>
                <a:lnTo>
                  <a:pt x="2897" y="177"/>
                </a:lnTo>
                <a:lnTo>
                  <a:pt x="2898" y="174"/>
                </a:lnTo>
                <a:lnTo>
                  <a:pt x="2898" y="177"/>
                </a:lnTo>
                <a:lnTo>
                  <a:pt x="2899" y="179"/>
                </a:lnTo>
                <a:lnTo>
                  <a:pt x="2900" y="182"/>
                </a:lnTo>
                <a:lnTo>
                  <a:pt x="2901" y="181"/>
                </a:lnTo>
                <a:lnTo>
                  <a:pt x="2902" y="183"/>
                </a:lnTo>
                <a:lnTo>
                  <a:pt x="2903" y="180"/>
                </a:lnTo>
                <a:lnTo>
                  <a:pt x="2904" y="175"/>
                </a:lnTo>
                <a:lnTo>
                  <a:pt x="2905" y="166"/>
                </a:lnTo>
                <a:lnTo>
                  <a:pt x="2906" y="168"/>
                </a:lnTo>
                <a:lnTo>
                  <a:pt x="2906" y="163"/>
                </a:lnTo>
                <a:lnTo>
                  <a:pt x="2907" y="169"/>
                </a:lnTo>
                <a:lnTo>
                  <a:pt x="2908" y="163"/>
                </a:lnTo>
                <a:lnTo>
                  <a:pt x="2909" y="161"/>
                </a:lnTo>
                <a:lnTo>
                  <a:pt x="2910" y="140"/>
                </a:lnTo>
                <a:lnTo>
                  <a:pt x="2911" y="123"/>
                </a:lnTo>
                <a:lnTo>
                  <a:pt x="2912" y="107"/>
                </a:lnTo>
                <a:lnTo>
                  <a:pt x="2912" y="92"/>
                </a:lnTo>
                <a:lnTo>
                  <a:pt x="2913" y="90"/>
                </a:lnTo>
                <a:lnTo>
                  <a:pt x="2914" y="97"/>
                </a:lnTo>
                <a:lnTo>
                  <a:pt x="2915" y="104"/>
                </a:lnTo>
                <a:lnTo>
                  <a:pt x="2916" y="105"/>
                </a:lnTo>
                <a:lnTo>
                  <a:pt x="2917" y="104"/>
                </a:lnTo>
                <a:lnTo>
                  <a:pt x="2918" y="100"/>
                </a:lnTo>
                <a:lnTo>
                  <a:pt x="2919" y="89"/>
                </a:lnTo>
                <a:lnTo>
                  <a:pt x="2920" y="93"/>
                </a:lnTo>
                <a:lnTo>
                  <a:pt x="2921" y="133"/>
                </a:lnTo>
                <a:lnTo>
                  <a:pt x="2922" y="182"/>
                </a:lnTo>
                <a:lnTo>
                  <a:pt x="2922" y="220"/>
                </a:lnTo>
                <a:lnTo>
                  <a:pt x="2923" y="263"/>
                </a:lnTo>
                <a:lnTo>
                  <a:pt x="2924" y="288"/>
                </a:lnTo>
                <a:lnTo>
                  <a:pt x="2925" y="266"/>
                </a:lnTo>
                <a:lnTo>
                  <a:pt x="2926" y="234"/>
                </a:lnTo>
                <a:lnTo>
                  <a:pt x="2927" y="213"/>
                </a:lnTo>
                <a:lnTo>
                  <a:pt x="2928" y="201"/>
                </a:lnTo>
                <a:lnTo>
                  <a:pt x="2928" y="207"/>
                </a:lnTo>
                <a:lnTo>
                  <a:pt x="2929" y="221"/>
                </a:lnTo>
                <a:lnTo>
                  <a:pt x="2930" y="237"/>
                </a:lnTo>
                <a:lnTo>
                  <a:pt x="2931" y="248"/>
                </a:lnTo>
                <a:lnTo>
                  <a:pt x="2932" y="251"/>
                </a:lnTo>
                <a:lnTo>
                  <a:pt x="2933" y="243"/>
                </a:lnTo>
                <a:lnTo>
                  <a:pt x="2934" y="234"/>
                </a:lnTo>
                <a:lnTo>
                  <a:pt x="2935" y="231"/>
                </a:lnTo>
                <a:lnTo>
                  <a:pt x="2936" y="228"/>
                </a:lnTo>
                <a:lnTo>
                  <a:pt x="2936" y="233"/>
                </a:lnTo>
                <a:lnTo>
                  <a:pt x="2937" y="238"/>
                </a:lnTo>
                <a:lnTo>
                  <a:pt x="2938" y="247"/>
                </a:lnTo>
                <a:lnTo>
                  <a:pt x="2939" y="251"/>
                </a:lnTo>
                <a:lnTo>
                  <a:pt x="2940" y="258"/>
                </a:lnTo>
                <a:lnTo>
                  <a:pt x="2941" y="257"/>
                </a:lnTo>
                <a:lnTo>
                  <a:pt x="2942" y="255"/>
                </a:lnTo>
                <a:lnTo>
                  <a:pt x="2943" y="254"/>
                </a:lnTo>
                <a:lnTo>
                  <a:pt x="2944" y="250"/>
                </a:lnTo>
                <a:lnTo>
                  <a:pt x="2945" y="248"/>
                </a:lnTo>
                <a:lnTo>
                  <a:pt x="2945" y="251"/>
                </a:lnTo>
                <a:lnTo>
                  <a:pt x="2946" y="253"/>
                </a:lnTo>
                <a:lnTo>
                  <a:pt x="2947" y="251"/>
                </a:lnTo>
                <a:lnTo>
                  <a:pt x="2948" y="251"/>
                </a:lnTo>
                <a:lnTo>
                  <a:pt x="2949" y="249"/>
                </a:lnTo>
                <a:lnTo>
                  <a:pt x="2950" y="244"/>
                </a:lnTo>
                <a:lnTo>
                  <a:pt x="2950" y="239"/>
                </a:lnTo>
                <a:lnTo>
                  <a:pt x="2951" y="245"/>
                </a:lnTo>
                <a:lnTo>
                  <a:pt x="2952" y="249"/>
                </a:lnTo>
                <a:lnTo>
                  <a:pt x="2953" y="254"/>
                </a:lnTo>
                <a:lnTo>
                  <a:pt x="2954" y="261"/>
                </a:lnTo>
                <a:lnTo>
                  <a:pt x="2955" y="271"/>
                </a:lnTo>
                <a:lnTo>
                  <a:pt x="2956" y="273"/>
                </a:lnTo>
                <a:lnTo>
                  <a:pt x="2957" y="278"/>
                </a:lnTo>
                <a:lnTo>
                  <a:pt x="2958" y="282"/>
                </a:lnTo>
                <a:lnTo>
                  <a:pt x="2959" y="288"/>
                </a:lnTo>
                <a:lnTo>
                  <a:pt x="2959" y="285"/>
                </a:lnTo>
                <a:lnTo>
                  <a:pt x="2960" y="285"/>
                </a:lnTo>
                <a:lnTo>
                  <a:pt x="2961" y="283"/>
                </a:lnTo>
                <a:lnTo>
                  <a:pt x="2962" y="291"/>
                </a:lnTo>
                <a:lnTo>
                  <a:pt x="2963" y="288"/>
                </a:lnTo>
                <a:lnTo>
                  <a:pt x="2964" y="295"/>
                </a:lnTo>
                <a:lnTo>
                  <a:pt x="2965" y="293"/>
                </a:lnTo>
                <a:lnTo>
                  <a:pt x="2966" y="293"/>
                </a:lnTo>
                <a:lnTo>
                  <a:pt x="2967" y="286"/>
                </a:lnTo>
                <a:lnTo>
                  <a:pt x="2967" y="292"/>
                </a:lnTo>
                <a:lnTo>
                  <a:pt x="2968" y="288"/>
                </a:lnTo>
                <a:lnTo>
                  <a:pt x="2969" y="294"/>
                </a:lnTo>
                <a:lnTo>
                  <a:pt x="2970" y="301"/>
                </a:lnTo>
                <a:lnTo>
                  <a:pt x="2971" y="306"/>
                </a:lnTo>
                <a:lnTo>
                  <a:pt x="2972" y="302"/>
                </a:lnTo>
                <a:lnTo>
                  <a:pt x="2973" y="303"/>
                </a:lnTo>
                <a:lnTo>
                  <a:pt x="2973" y="300"/>
                </a:lnTo>
                <a:lnTo>
                  <a:pt x="2974" y="301"/>
                </a:lnTo>
                <a:lnTo>
                  <a:pt x="2975" y="300"/>
                </a:lnTo>
                <a:lnTo>
                  <a:pt x="2976" y="305"/>
                </a:lnTo>
                <a:lnTo>
                  <a:pt x="2977" y="311"/>
                </a:lnTo>
                <a:lnTo>
                  <a:pt x="2978" y="316"/>
                </a:lnTo>
                <a:lnTo>
                  <a:pt x="2979" y="312"/>
                </a:lnTo>
                <a:lnTo>
                  <a:pt x="2980" y="305"/>
                </a:lnTo>
                <a:lnTo>
                  <a:pt x="2981" y="298"/>
                </a:lnTo>
                <a:lnTo>
                  <a:pt x="2982" y="289"/>
                </a:lnTo>
                <a:lnTo>
                  <a:pt x="2983" y="284"/>
                </a:lnTo>
                <a:lnTo>
                  <a:pt x="2983" y="276"/>
                </a:lnTo>
                <a:lnTo>
                  <a:pt x="2984" y="267"/>
                </a:lnTo>
                <a:lnTo>
                  <a:pt x="2985" y="261"/>
                </a:lnTo>
                <a:lnTo>
                  <a:pt x="2986" y="255"/>
                </a:lnTo>
                <a:lnTo>
                  <a:pt x="2987" y="240"/>
                </a:lnTo>
                <a:lnTo>
                  <a:pt x="2988" y="224"/>
                </a:lnTo>
                <a:lnTo>
                  <a:pt x="2989" y="207"/>
                </a:lnTo>
                <a:lnTo>
                  <a:pt x="2989" y="186"/>
                </a:lnTo>
                <a:lnTo>
                  <a:pt x="2990" y="162"/>
                </a:lnTo>
                <a:lnTo>
                  <a:pt x="2991" y="144"/>
                </a:lnTo>
                <a:lnTo>
                  <a:pt x="2992" y="132"/>
                </a:lnTo>
                <a:lnTo>
                  <a:pt x="2993" y="125"/>
                </a:lnTo>
                <a:lnTo>
                  <a:pt x="2994" y="112"/>
                </a:lnTo>
                <a:lnTo>
                  <a:pt x="2995" y="104"/>
                </a:lnTo>
                <a:lnTo>
                  <a:pt x="2996" y="97"/>
                </a:lnTo>
                <a:lnTo>
                  <a:pt x="2997" y="93"/>
                </a:lnTo>
                <a:lnTo>
                  <a:pt x="2997" y="84"/>
                </a:lnTo>
                <a:lnTo>
                  <a:pt x="2998" y="87"/>
                </a:lnTo>
                <a:lnTo>
                  <a:pt x="2999" y="88"/>
                </a:lnTo>
                <a:lnTo>
                  <a:pt x="3000" y="91"/>
                </a:lnTo>
                <a:lnTo>
                  <a:pt x="3001" y="86"/>
                </a:lnTo>
                <a:lnTo>
                  <a:pt x="3002" y="89"/>
                </a:lnTo>
                <a:lnTo>
                  <a:pt x="3003" y="84"/>
                </a:lnTo>
                <a:lnTo>
                  <a:pt x="3004" y="82"/>
                </a:lnTo>
                <a:lnTo>
                  <a:pt x="3005" y="82"/>
                </a:lnTo>
                <a:lnTo>
                  <a:pt x="3006" y="79"/>
                </a:lnTo>
                <a:lnTo>
                  <a:pt x="3006" y="70"/>
                </a:lnTo>
                <a:lnTo>
                  <a:pt x="3007" y="68"/>
                </a:lnTo>
                <a:lnTo>
                  <a:pt x="3008" y="64"/>
                </a:lnTo>
                <a:lnTo>
                  <a:pt x="3009" y="61"/>
                </a:lnTo>
                <a:lnTo>
                  <a:pt x="3010" y="63"/>
                </a:lnTo>
                <a:lnTo>
                  <a:pt x="3011" y="76"/>
                </a:lnTo>
                <a:lnTo>
                  <a:pt x="3011" y="76"/>
                </a:lnTo>
                <a:lnTo>
                  <a:pt x="3012" y="78"/>
                </a:lnTo>
                <a:lnTo>
                  <a:pt x="3013" y="75"/>
                </a:lnTo>
                <a:lnTo>
                  <a:pt x="3014" y="81"/>
                </a:lnTo>
                <a:lnTo>
                  <a:pt x="3015" y="77"/>
                </a:lnTo>
                <a:lnTo>
                  <a:pt x="3016" y="74"/>
                </a:lnTo>
                <a:lnTo>
                  <a:pt x="3017" y="77"/>
                </a:lnTo>
                <a:lnTo>
                  <a:pt x="3018" y="86"/>
                </a:lnTo>
                <a:lnTo>
                  <a:pt x="3019" y="78"/>
                </a:lnTo>
                <a:lnTo>
                  <a:pt x="3020" y="70"/>
                </a:lnTo>
                <a:lnTo>
                  <a:pt x="3020" y="75"/>
                </a:lnTo>
                <a:lnTo>
                  <a:pt x="3021" y="67"/>
                </a:lnTo>
                <a:lnTo>
                  <a:pt x="3022" y="61"/>
                </a:lnTo>
                <a:lnTo>
                  <a:pt x="3023" y="69"/>
                </a:lnTo>
                <a:lnTo>
                  <a:pt x="3024" y="79"/>
                </a:lnTo>
                <a:lnTo>
                  <a:pt x="3025" y="83"/>
                </a:lnTo>
                <a:lnTo>
                  <a:pt x="3026" y="88"/>
                </a:lnTo>
                <a:lnTo>
                  <a:pt x="3027" y="94"/>
                </a:lnTo>
                <a:lnTo>
                  <a:pt x="3028" y="82"/>
                </a:lnTo>
                <a:lnTo>
                  <a:pt x="3028" y="85"/>
                </a:lnTo>
                <a:lnTo>
                  <a:pt x="3029" y="94"/>
                </a:lnTo>
                <a:lnTo>
                  <a:pt x="3030" y="98"/>
                </a:lnTo>
                <a:lnTo>
                  <a:pt x="3031" y="88"/>
                </a:lnTo>
                <a:lnTo>
                  <a:pt x="3032" y="98"/>
                </a:lnTo>
                <a:lnTo>
                  <a:pt x="3033" y="98"/>
                </a:lnTo>
                <a:lnTo>
                  <a:pt x="3034" y="83"/>
                </a:lnTo>
                <a:lnTo>
                  <a:pt x="3035" y="84"/>
                </a:lnTo>
                <a:lnTo>
                  <a:pt x="3035" y="88"/>
                </a:lnTo>
                <a:lnTo>
                  <a:pt x="3036" y="94"/>
                </a:lnTo>
                <a:lnTo>
                  <a:pt x="3037" y="90"/>
                </a:lnTo>
                <a:lnTo>
                  <a:pt x="3038" y="95"/>
                </a:lnTo>
                <a:lnTo>
                  <a:pt x="3039" y="93"/>
                </a:lnTo>
                <a:lnTo>
                  <a:pt x="3040" y="98"/>
                </a:lnTo>
                <a:lnTo>
                  <a:pt x="3041" y="93"/>
                </a:lnTo>
                <a:lnTo>
                  <a:pt x="3042" y="98"/>
                </a:lnTo>
                <a:lnTo>
                  <a:pt x="3043" y="95"/>
                </a:lnTo>
                <a:lnTo>
                  <a:pt x="3044" y="86"/>
                </a:lnTo>
                <a:lnTo>
                  <a:pt x="3044" y="81"/>
                </a:lnTo>
                <a:lnTo>
                  <a:pt x="3045" y="76"/>
                </a:lnTo>
                <a:lnTo>
                  <a:pt x="3046" y="67"/>
                </a:lnTo>
                <a:lnTo>
                  <a:pt x="3047" y="69"/>
                </a:lnTo>
                <a:lnTo>
                  <a:pt x="3048" y="78"/>
                </a:lnTo>
                <a:lnTo>
                  <a:pt x="3049" y="75"/>
                </a:lnTo>
                <a:lnTo>
                  <a:pt x="3050" y="84"/>
                </a:lnTo>
                <a:lnTo>
                  <a:pt x="3050" y="85"/>
                </a:lnTo>
                <a:lnTo>
                  <a:pt x="3051" y="80"/>
                </a:lnTo>
                <a:lnTo>
                  <a:pt x="3052" y="86"/>
                </a:lnTo>
                <a:lnTo>
                  <a:pt x="3053" y="89"/>
                </a:lnTo>
                <a:lnTo>
                  <a:pt x="3054" y="80"/>
                </a:lnTo>
                <a:lnTo>
                  <a:pt x="3055" y="80"/>
                </a:lnTo>
                <a:lnTo>
                  <a:pt x="3056" y="79"/>
                </a:lnTo>
                <a:lnTo>
                  <a:pt x="3057" y="66"/>
                </a:lnTo>
                <a:lnTo>
                  <a:pt x="3058" y="65"/>
                </a:lnTo>
                <a:lnTo>
                  <a:pt x="3058" y="65"/>
                </a:lnTo>
                <a:lnTo>
                  <a:pt x="3059" y="67"/>
                </a:lnTo>
                <a:lnTo>
                  <a:pt x="3060" y="68"/>
                </a:lnTo>
                <a:lnTo>
                  <a:pt x="3061" y="73"/>
                </a:lnTo>
                <a:lnTo>
                  <a:pt x="3062" y="73"/>
                </a:lnTo>
                <a:lnTo>
                  <a:pt x="3063" y="73"/>
                </a:lnTo>
                <a:lnTo>
                  <a:pt x="3064" y="71"/>
                </a:lnTo>
                <a:lnTo>
                  <a:pt x="3065" y="80"/>
                </a:lnTo>
                <a:lnTo>
                  <a:pt x="3066" y="81"/>
                </a:lnTo>
                <a:lnTo>
                  <a:pt x="3067" y="80"/>
                </a:lnTo>
                <a:lnTo>
                  <a:pt x="3067" y="80"/>
                </a:lnTo>
                <a:lnTo>
                  <a:pt x="3068" y="73"/>
                </a:lnTo>
                <a:lnTo>
                  <a:pt x="3069" y="75"/>
                </a:lnTo>
                <a:lnTo>
                  <a:pt x="3070" y="77"/>
                </a:lnTo>
                <a:lnTo>
                  <a:pt x="3071" y="83"/>
                </a:lnTo>
                <a:lnTo>
                  <a:pt x="3072" y="84"/>
                </a:lnTo>
                <a:lnTo>
                  <a:pt x="3072" y="93"/>
                </a:lnTo>
                <a:lnTo>
                  <a:pt x="3073" y="104"/>
                </a:lnTo>
                <a:lnTo>
                  <a:pt x="3074" y="129"/>
                </a:lnTo>
                <a:lnTo>
                  <a:pt x="3075" y="138"/>
                </a:lnTo>
                <a:lnTo>
                  <a:pt x="3076" y="168"/>
                </a:lnTo>
                <a:lnTo>
                  <a:pt x="3077" y="196"/>
                </a:lnTo>
                <a:lnTo>
                  <a:pt x="3078" y="209"/>
                </a:lnTo>
                <a:lnTo>
                  <a:pt x="3079" y="215"/>
                </a:lnTo>
                <a:lnTo>
                  <a:pt x="3080" y="230"/>
                </a:lnTo>
                <a:lnTo>
                  <a:pt x="3081" y="227"/>
                </a:lnTo>
                <a:lnTo>
                  <a:pt x="3082" y="226"/>
                </a:lnTo>
                <a:lnTo>
                  <a:pt x="3082" y="205"/>
                </a:lnTo>
                <a:lnTo>
                  <a:pt x="3083" y="187"/>
                </a:lnTo>
                <a:lnTo>
                  <a:pt x="3084" y="163"/>
                </a:lnTo>
                <a:lnTo>
                  <a:pt x="3085" y="148"/>
                </a:lnTo>
                <a:lnTo>
                  <a:pt x="3086" y="138"/>
                </a:lnTo>
                <a:lnTo>
                  <a:pt x="3087" y="145"/>
                </a:lnTo>
                <a:lnTo>
                  <a:pt x="3088" y="142"/>
                </a:lnTo>
                <a:lnTo>
                  <a:pt x="3089" y="120"/>
                </a:lnTo>
                <a:lnTo>
                  <a:pt x="3089" y="103"/>
                </a:lnTo>
                <a:lnTo>
                  <a:pt x="3090" y="82"/>
                </a:lnTo>
                <a:lnTo>
                  <a:pt x="3091" y="70"/>
                </a:lnTo>
                <a:lnTo>
                  <a:pt x="3092" y="111"/>
                </a:lnTo>
                <a:lnTo>
                  <a:pt x="3093" y="145"/>
                </a:lnTo>
                <a:lnTo>
                  <a:pt x="3094" y="197"/>
                </a:lnTo>
                <a:lnTo>
                  <a:pt x="3095" y="229"/>
                </a:lnTo>
                <a:lnTo>
                  <a:pt x="3096" y="266"/>
                </a:lnTo>
                <a:lnTo>
                  <a:pt x="3096" y="254"/>
                </a:lnTo>
                <a:lnTo>
                  <a:pt x="3097" y="265"/>
                </a:lnTo>
                <a:lnTo>
                  <a:pt x="3098" y="247"/>
                </a:lnTo>
                <a:lnTo>
                  <a:pt x="3099" y="243"/>
                </a:lnTo>
                <a:lnTo>
                  <a:pt x="3100" y="237"/>
                </a:lnTo>
                <a:lnTo>
                  <a:pt x="3101" y="222"/>
                </a:lnTo>
                <a:lnTo>
                  <a:pt x="3102" y="210"/>
                </a:lnTo>
                <a:lnTo>
                  <a:pt x="3103" y="200"/>
                </a:lnTo>
                <a:lnTo>
                  <a:pt x="3104" y="206"/>
                </a:lnTo>
                <a:lnTo>
                  <a:pt x="3105" y="223"/>
                </a:lnTo>
                <a:lnTo>
                  <a:pt x="3105" y="238"/>
                </a:lnTo>
                <a:lnTo>
                  <a:pt x="3106" y="257"/>
                </a:lnTo>
                <a:lnTo>
                  <a:pt x="3107" y="267"/>
                </a:lnTo>
                <a:lnTo>
                  <a:pt x="3108" y="232"/>
                </a:lnTo>
                <a:lnTo>
                  <a:pt x="3109" y="192"/>
                </a:lnTo>
                <a:lnTo>
                  <a:pt x="3110" y="173"/>
                </a:lnTo>
                <a:lnTo>
                  <a:pt x="3111" y="151"/>
                </a:lnTo>
                <a:lnTo>
                  <a:pt x="3111" y="130"/>
                </a:lnTo>
                <a:lnTo>
                  <a:pt x="3112" y="149"/>
                </a:lnTo>
                <a:lnTo>
                  <a:pt x="3113" y="155"/>
                </a:lnTo>
                <a:lnTo>
                  <a:pt x="3114" y="157"/>
                </a:lnTo>
                <a:lnTo>
                  <a:pt x="3115" y="164"/>
                </a:lnTo>
                <a:lnTo>
                  <a:pt x="3116" y="185"/>
                </a:lnTo>
                <a:lnTo>
                  <a:pt x="3117" y="194"/>
                </a:lnTo>
                <a:lnTo>
                  <a:pt x="3118" y="210"/>
                </a:lnTo>
                <a:lnTo>
                  <a:pt x="3119" y="247"/>
                </a:lnTo>
                <a:lnTo>
                  <a:pt x="3119" y="273"/>
                </a:lnTo>
                <a:lnTo>
                  <a:pt x="3120" y="298"/>
                </a:lnTo>
                <a:lnTo>
                  <a:pt x="3121" y="311"/>
                </a:lnTo>
                <a:lnTo>
                  <a:pt x="3122" y="302"/>
                </a:lnTo>
                <a:lnTo>
                  <a:pt x="3123" y="291"/>
                </a:lnTo>
                <a:lnTo>
                  <a:pt x="3124" y="288"/>
                </a:lnTo>
                <a:lnTo>
                  <a:pt x="3125" y="278"/>
                </a:lnTo>
                <a:lnTo>
                  <a:pt x="3126" y="294"/>
                </a:lnTo>
                <a:lnTo>
                  <a:pt x="3127" y="325"/>
                </a:lnTo>
                <a:lnTo>
                  <a:pt x="3127" y="327"/>
                </a:lnTo>
                <a:lnTo>
                  <a:pt x="3128" y="344"/>
                </a:lnTo>
                <a:lnTo>
                  <a:pt x="3129" y="358"/>
                </a:lnTo>
                <a:lnTo>
                  <a:pt x="3130" y="357"/>
                </a:lnTo>
                <a:lnTo>
                  <a:pt x="3131" y="333"/>
                </a:lnTo>
                <a:lnTo>
                  <a:pt x="3132" y="325"/>
                </a:lnTo>
                <a:lnTo>
                  <a:pt x="3133" y="299"/>
                </a:lnTo>
                <a:lnTo>
                  <a:pt x="3133" y="295"/>
                </a:lnTo>
                <a:lnTo>
                  <a:pt x="3134" y="284"/>
                </a:lnTo>
                <a:lnTo>
                  <a:pt x="3135" y="274"/>
                </a:lnTo>
                <a:lnTo>
                  <a:pt x="3136" y="267"/>
                </a:lnTo>
                <a:lnTo>
                  <a:pt x="3137" y="245"/>
                </a:lnTo>
                <a:lnTo>
                  <a:pt x="3138" y="203"/>
                </a:lnTo>
                <a:lnTo>
                  <a:pt x="3139" y="198"/>
                </a:lnTo>
                <a:lnTo>
                  <a:pt x="3140" y="204"/>
                </a:lnTo>
                <a:lnTo>
                  <a:pt x="3141" y="186"/>
                </a:lnTo>
                <a:lnTo>
                  <a:pt x="3142" y="179"/>
                </a:lnTo>
                <a:lnTo>
                  <a:pt x="3143" y="189"/>
                </a:lnTo>
                <a:lnTo>
                  <a:pt x="3143" y="171"/>
                </a:lnTo>
                <a:lnTo>
                  <a:pt x="3144" y="150"/>
                </a:lnTo>
                <a:lnTo>
                  <a:pt x="3145" y="137"/>
                </a:lnTo>
                <a:lnTo>
                  <a:pt x="3146" y="133"/>
                </a:lnTo>
                <a:lnTo>
                  <a:pt x="3147" y="120"/>
                </a:lnTo>
                <a:lnTo>
                  <a:pt x="3148" y="123"/>
                </a:lnTo>
                <a:lnTo>
                  <a:pt x="3149" y="139"/>
                </a:lnTo>
                <a:lnTo>
                  <a:pt x="3149" y="169"/>
                </a:lnTo>
                <a:lnTo>
                  <a:pt x="3150" y="195"/>
                </a:lnTo>
                <a:lnTo>
                  <a:pt x="3151" y="216"/>
                </a:lnTo>
                <a:lnTo>
                  <a:pt x="3152" y="207"/>
                </a:lnTo>
                <a:lnTo>
                  <a:pt x="3153" y="217"/>
                </a:lnTo>
                <a:lnTo>
                  <a:pt x="3154" y="193"/>
                </a:lnTo>
                <a:lnTo>
                  <a:pt x="3155" y="193"/>
                </a:lnTo>
                <a:lnTo>
                  <a:pt x="3156" y="181"/>
                </a:lnTo>
                <a:lnTo>
                  <a:pt x="3157" y="196"/>
                </a:lnTo>
                <a:lnTo>
                  <a:pt x="3157" y="184"/>
                </a:lnTo>
                <a:lnTo>
                  <a:pt x="3158" y="190"/>
                </a:lnTo>
                <a:lnTo>
                  <a:pt x="3159" y="186"/>
                </a:lnTo>
                <a:lnTo>
                  <a:pt x="3160" y="182"/>
                </a:lnTo>
                <a:lnTo>
                  <a:pt x="3161" y="179"/>
                </a:lnTo>
                <a:lnTo>
                  <a:pt x="3162" y="170"/>
                </a:lnTo>
                <a:lnTo>
                  <a:pt x="3163" y="169"/>
                </a:lnTo>
                <a:lnTo>
                  <a:pt x="3164" y="166"/>
                </a:lnTo>
                <a:lnTo>
                  <a:pt x="3165" y="172"/>
                </a:lnTo>
                <a:lnTo>
                  <a:pt x="3166" y="171"/>
                </a:lnTo>
                <a:lnTo>
                  <a:pt x="3166" y="183"/>
                </a:lnTo>
                <a:lnTo>
                  <a:pt x="3167" y="189"/>
                </a:lnTo>
                <a:lnTo>
                  <a:pt x="3168" y="194"/>
                </a:lnTo>
                <a:lnTo>
                  <a:pt x="3169" y="198"/>
                </a:lnTo>
                <a:lnTo>
                  <a:pt x="3170" y="198"/>
                </a:lnTo>
                <a:lnTo>
                  <a:pt x="3171" y="196"/>
                </a:lnTo>
                <a:lnTo>
                  <a:pt x="3171" y="196"/>
                </a:lnTo>
                <a:lnTo>
                  <a:pt x="3172" y="185"/>
                </a:lnTo>
                <a:lnTo>
                  <a:pt x="3173" y="173"/>
                </a:lnTo>
                <a:lnTo>
                  <a:pt x="3174" y="159"/>
                </a:lnTo>
                <a:lnTo>
                  <a:pt x="3175" y="129"/>
                </a:lnTo>
                <a:lnTo>
                  <a:pt x="3176" y="109"/>
                </a:lnTo>
                <a:lnTo>
                  <a:pt x="3177" y="109"/>
                </a:lnTo>
                <a:lnTo>
                  <a:pt x="3178" y="110"/>
                </a:lnTo>
                <a:lnTo>
                  <a:pt x="3179" y="123"/>
                </a:lnTo>
                <a:lnTo>
                  <a:pt x="3180" y="154"/>
                </a:lnTo>
                <a:lnTo>
                  <a:pt x="3180" y="168"/>
                </a:lnTo>
                <a:lnTo>
                  <a:pt x="3181" y="171"/>
                </a:lnTo>
                <a:lnTo>
                  <a:pt x="3182" y="170"/>
                </a:lnTo>
                <a:lnTo>
                  <a:pt x="3183" y="158"/>
                </a:lnTo>
                <a:lnTo>
                  <a:pt x="3184" y="143"/>
                </a:lnTo>
                <a:lnTo>
                  <a:pt x="3185" y="145"/>
                </a:lnTo>
                <a:lnTo>
                  <a:pt x="3186" y="142"/>
                </a:lnTo>
                <a:lnTo>
                  <a:pt x="3187" y="141"/>
                </a:lnTo>
                <a:lnTo>
                  <a:pt x="3188" y="138"/>
                </a:lnTo>
                <a:lnTo>
                  <a:pt x="3188" y="130"/>
                </a:lnTo>
                <a:lnTo>
                  <a:pt x="3189" y="111"/>
                </a:lnTo>
                <a:lnTo>
                  <a:pt x="3190" y="80"/>
                </a:lnTo>
                <a:lnTo>
                  <a:pt x="3191" y="57"/>
                </a:lnTo>
                <a:lnTo>
                  <a:pt x="3192" y="46"/>
                </a:lnTo>
                <a:lnTo>
                  <a:pt x="3193" y="80"/>
                </a:lnTo>
                <a:lnTo>
                  <a:pt x="3194" y="86"/>
                </a:lnTo>
                <a:lnTo>
                  <a:pt x="3195" y="107"/>
                </a:lnTo>
                <a:lnTo>
                  <a:pt x="3195" y="140"/>
                </a:lnTo>
                <a:lnTo>
                  <a:pt x="3196" y="168"/>
                </a:lnTo>
                <a:lnTo>
                  <a:pt x="3197" y="151"/>
                </a:lnTo>
                <a:lnTo>
                  <a:pt x="3198" y="168"/>
                </a:lnTo>
                <a:lnTo>
                  <a:pt x="3199" y="186"/>
                </a:lnTo>
                <a:lnTo>
                  <a:pt x="3200" y="181"/>
                </a:lnTo>
                <a:lnTo>
                  <a:pt x="3201" y="179"/>
                </a:lnTo>
                <a:lnTo>
                  <a:pt x="3202" y="184"/>
                </a:lnTo>
                <a:lnTo>
                  <a:pt x="3203" y="186"/>
                </a:lnTo>
                <a:lnTo>
                  <a:pt x="3204" y="189"/>
                </a:lnTo>
                <a:lnTo>
                  <a:pt x="3204" y="180"/>
                </a:lnTo>
                <a:lnTo>
                  <a:pt x="3205" y="198"/>
                </a:lnTo>
                <a:lnTo>
                  <a:pt x="3206" y="223"/>
                </a:lnTo>
                <a:lnTo>
                  <a:pt x="3207" y="255"/>
                </a:lnTo>
                <a:lnTo>
                  <a:pt x="3208" y="274"/>
                </a:lnTo>
                <a:lnTo>
                  <a:pt x="3209" y="285"/>
                </a:lnTo>
                <a:lnTo>
                  <a:pt x="3210" y="250"/>
                </a:lnTo>
                <a:lnTo>
                  <a:pt x="3210" y="200"/>
                </a:lnTo>
                <a:lnTo>
                  <a:pt x="3211" y="150"/>
                </a:lnTo>
                <a:lnTo>
                  <a:pt x="3212" y="109"/>
                </a:lnTo>
                <a:lnTo>
                  <a:pt x="3213" y="85"/>
                </a:lnTo>
                <a:lnTo>
                  <a:pt x="3214" y="82"/>
                </a:lnTo>
                <a:lnTo>
                  <a:pt x="3215" y="99"/>
                </a:lnTo>
                <a:lnTo>
                  <a:pt x="3216" y="110"/>
                </a:lnTo>
                <a:lnTo>
                  <a:pt x="3217" y="128"/>
                </a:lnTo>
                <a:lnTo>
                  <a:pt x="3218" y="153"/>
                </a:lnTo>
                <a:lnTo>
                  <a:pt x="3218" y="175"/>
                </a:lnTo>
                <a:lnTo>
                  <a:pt x="3219" y="188"/>
                </a:lnTo>
                <a:lnTo>
                  <a:pt x="3220" y="212"/>
                </a:lnTo>
                <a:lnTo>
                  <a:pt x="3221" y="228"/>
                </a:lnTo>
                <a:lnTo>
                  <a:pt x="3222" y="248"/>
                </a:lnTo>
                <a:lnTo>
                  <a:pt x="3223" y="258"/>
                </a:lnTo>
                <a:lnTo>
                  <a:pt x="3224" y="250"/>
                </a:lnTo>
                <a:lnTo>
                  <a:pt x="3225" y="248"/>
                </a:lnTo>
                <a:lnTo>
                  <a:pt x="3226" y="256"/>
                </a:lnTo>
                <a:lnTo>
                  <a:pt x="3227" y="268"/>
                </a:lnTo>
                <a:lnTo>
                  <a:pt x="3227" y="281"/>
                </a:lnTo>
                <a:lnTo>
                  <a:pt x="3228" y="311"/>
                </a:lnTo>
                <a:lnTo>
                  <a:pt x="3229" y="330"/>
                </a:lnTo>
                <a:lnTo>
                  <a:pt x="3230" y="342"/>
                </a:lnTo>
                <a:lnTo>
                  <a:pt x="3231" y="336"/>
                </a:lnTo>
                <a:lnTo>
                  <a:pt x="3232" y="341"/>
                </a:lnTo>
                <a:lnTo>
                  <a:pt x="3232" y="329"/>
                </a:lnTo>
                <a:lnTo>
                  <a:pt x="3233" y="301"/>
                </a:lnTo>
                <a:lnTo>
                  <a:pt x="3234" y="269"/>
                </a:lnTo>
                <a:lnTo>
                  <a:pt x="3235" y="251"/>
                </a:lnTo>
                <a:lnTo>
                  <a:pt x="3236" y="242"/>
                </a:lnTo>
                <a:lnTo>
                  <a:pt x="3237" y="231"/>
                </a:lnTo>
                <a:lnTo>
                  <a:pt x="3238" y="229"/>
                </a:lnTo>
                <a:lnTo>
                  <a:pt x="3239" y="213"/>
                </a:lnTo>
                <a:lnTo>
                  <a:pt x="3240" y="198"/>
                </a:lnTo>
                <a:lnTo>
                  <a:pt x="3241" y="180"/>
                </a:lnTo>
                <a:lnTo>
                  <a:pt x="3242" y="157"/>
                </a:lnTo>
                <a:lnTo>
                  <a:pt x="3242" y="146"/>
                </a:lnTo>
                <a:lnTo>
                  <a:pt x="3243" y="136"/>
                </a:lnTo>
                <a:lnTo>
                  <a:pt x="3244" y="125"/>
                </a:lnTo>
                <a:lnTo>
                  <a:pt x="3245" y="108"/>
                </a:lnTo>
                <a:lnTo>
                  <a:pt x="3246" y="105"/>
                </a:lnTo>
                <a:lnTo>
                  <a:pt x="3247" y="86"/>
                </a:lnTo>
                <a:lnTo>
                  <a:pt x="3248" y="85"/>
                </a:lnTo>
                <a:lnTo>
                  <a:pt x="3249" y="80"/>
                </a:lnTo>
                <a:lnTo>
                  <a:pt x="3249" y="78"/>
                </a:lnTo>
                <a:lnTo>
                  <a:pt x="3250" y="86"/>
                </a:lnTo>
                <a:lnTo>
                  <a:pt x="3251" y="106"/>
                </a:lnTo>
                <a:lnTo>
                  <a:pt x="3252" y="125"/>
                </a:lnTo>
                <a:lnTo>
                  <a:pt x="3253" y="149"/>
                </a:lnTo>
                <a:lnTo>
                  <a:pt x="3254" y="168"/>
                </a:lnTo>
                <a:lnTo>
                  <a:pt x="3255" y="161"/>
                </a:lnTo>
                <a:lnTo>
                  <a:pt x="3256" y="143"/>
                </a:lnTo>
                <a:lnTo>
                  <a:pt x="3256" y="129"/>
                </a:lnTo>
                <a:lnTo>
                  <a:pt x="3257" y="123"/>
                </a:lnTo>
                <a:lnTo>
                  <a:pt x="3258" y="125"/>
                </a:lnTo>
                <a:lnTo>
                  <a:pt x="3259" y="132"/>
                </a:lnTo>
                <a:lnTo>
                  <a:pt x="3260" y="156"/>
                </a:lnTo>
                <a:lnTo>
                  <a:pt x="3261" y="167"/>
                </a:lnTo>
                <a:lnTo>
                  <a:pt x="3262" y="170"/>
                </a:lnTo>
                <a:lnTo>
                  <a:pt x="3263" y="164"/>
                </a:lnTo>
                <a:lnTo>
                  <a:pt x="3264" y="177"/>
                </a:lnTo>
                <a:lnTo>
                  <a:pt x="3265" y="175"/>
                </a:lnTo>
                <a:lnTo>
                  <a:pt x="3265" y="171"/>
                </a:lnTo>
                <a:lnTo>
                  <a:pt x="3266" y="175"/>
                </a:lnTo>
                <a:lnTo>
                  <a:pt x="3267" y="181"/>
                </a:lnTo>
                <a:lnTo>
                  <a:pt x="3268" y="172"/>
                </a:lnTo>
                <a:lnTo>
                  <a:pt x="3269" y="169"/>
                </a:lnTo>
                <a:lnTo>
                  <a:pt x="3270" y="180"/>
                </a:lnTo>
                <a:lnTo>
                  <a:pt x="3271" y="185"/>
                </a:lnTo>
                <a:lnTo>
                  <a:pt x="3271" y="182"/>
                </a:lnTo>
                <a:lnTo>
                  <a:pt x="3272" y="191"/>
                </a:lnTo>
                <a:lnTo>
                  <a:pt x="3273" y="196"/>
                </a:lnTo>
                <a:lnTo>
                  <a:pt x="3274" y="193"/>
                </a:lnTo>
                <a:lnTo>
                  <a:pt x="3275" y="195"/>
                </a:lnTo>
                <a:lnTo>
                  <a:pt x="3276" y="187"/>
                </a:lnTo>
                <a:lnTo>
                  <a:pt x="3277" y="168"/>
                </a:lnTo>
                <a:lnTo>
                  <a:pt x="3278" y="150"/>
                </a:lnTo>
                <a:lnTo>
                  <a:pt x="3279" y="134"/>
                </a:lnTo>
                <a:lnTo>
                  <a:pt x="3279" y="106"/>
                </a:lnTo>
                <a:lnTo>
                  <a:pt x="3280" y="97"/>
                </a:lnTo>
                <a:lnTo>
                  <a:pt x="3281" y="95"/>
                </a:lnTo>
                <a:lnTo>
                  <a:pt x="3282" y="100"/>
                </a:lnTo>
                <a:lnTo>
                  <a:pt x="3283" y="99"/>
                </a:lnTo>
                <a:lnTo>
                  <a:pt x="3284" y="110"/>
                </a:lnTo>
                <a:lnTo>
                  <a:pt x="3285" y="117"/>
                </a:lnTo>
                <a:lnTo>
                  <a:pt x="3286" y="118"/>
                </a:lnTo>
                <a:lnTo>
                  <a:pt x="3287" y="117"/>
                </a:lnTo>
                <a:lnTo>
                  <a:pt x="3288" y="121"/>
                </a:lnTo>
                <a:lnTo>
                  <a:pt x="3288" y="116"/>
                </a:lnTo>
                <a:lnTo>
                  <a:pt x="3289" y="106"/>
                </a:lnTo>
                <a:lnTo>
                  <a:pt x="3290" y="94"/>
                </a:lnTo>
                <a:lnTo>
                  <a:pt x="3291" y="85"/>
                </a:lnTo>
                <a:lnTo>
                  <a:pt x="3292" y="81"/>
                </a:lnTo>
                <a:lnTo>
                  <a:pt x="3293" y="81"/>
                </a:lnTo>
                <a:lnTo>
                  <a:pt x="3293" y="77"/>
                </a:lnTo>
                <a:lnTo>
                  <a:pt x="3294" y="82"/>
                </a:lnTo>
                <a:lnTo>
                  <a:pt x="3295" y="79"/>
                </a:lnTo>
                <a:lnTo>
                  <a:pt x="3296" y="61"/>
                </a:lnTo>
                <a:lnTo>
                  <a:pt x="3297" y="79"/>
                </a:lnTo>
                <a:lnTo>
                  <a:pt x="3298" y="96"/>
                </a:lnTo>
                <a:lnTo>
                  <a:pt x="3299" y="118"/>
                </a:lnTo>
                <a:lnTo>
                  <a:pt x="3300" y="146"/>
                </a:lnTo>
                <a:lnTo>
                  <a:pt x="3301" y="180"/>
                </a:lnTo>
                <a:lnTo>
                  <a:pt x="3302" y="180"/>
                </a:lnTo>
                <a:lnTo>
                  <a:pt x="3303" y="195"/>
                </a:lnTo>
                <a:lnTo>
                  <a:pt x="3303" y="197"/>
                </a:lnTo>
                <a:lnTo>
                  <a:pt x="3304" y="188"/>
                </a:lnTo>
                <a:lnTo>
                  <a:pt x="3305" y="176"/>
                </a:lnTo>
                <a:lnTo>
                  <a:pt x="3306" y="169"/>
                </a:lnTo>
                <a:lnTo>
                  <a:pt x="3307" y="166"/>
                </a:lnTo>
                <a:lnTo>
                  <a:pt x="3308" y="162"/>
                </a:lnTo>
                <a:lnTo>
                  <a:pt x="3309" y="164"/>
                </a:lnTo>
                <a:lnTo>
                  <a:pt x="3309" y="173"/>
                </a:lnTo>
                <a:lnTo>
                  <a:pt x="3310" y="189"/>
                </a:lnTo>
                <a:lnTo>
                  <a:pt x="3311" y="211"/>
                </a:lnTo>
                <a:lnTo>
                  <a:pt x="3312" y="242"/>
                </a:lnTo>
                <a:lnTo>
                  <a:pt x="3313" y="245"/>
                </a:lnTo>
                <a:lnTo>
                  <a:pt x="3314" y="240"/>
                </a:lnTo>
                <a:lnTo>
                  <a:pt x="3315" y="212"/>
                </a:lnTo>
                <a:lnTo>
                  <a:pt x="3316" y="170"/>
                </a:lnTo>
                <a:lnTo>
                  <a:pt x="3317" y="130"/>
                </a:lnTo>
                <a:lnTo>
                  <a:pt x="3317" y="107"/>
                </a:lnTo>
                <a:lnTo>
                  <a:pt x="3318" y="91"/>
                </a:lnTo>
                <a:lnTo>
                  <a:pt x="3319" y="99"/>
                </a:lnTo>
                <a:lnTo>
                  <a:pt x="3320" y="104"/>
                </a:lnTo>
                <a:lnTo>
                  <a:pt x="3321" y="112"/>
                </a:lnTo>
                <a:lnTo>
                  <a:pt x="3322" y="135"/>
                </a:lnTo>
                <a:lnTo>
                  <a:pt x="3323" y="159"/>
                </a:lnTo>
                <a:lnTo>
                  <a:pt x="3324" y="176"/>
                </a:lnTo>
                <a:lnTo>
                  <a:pt x="3325" y="201"/>
                </a:lnTo>
                <a:lnTo>
                  <a:pt x="3326" y="210"/>
                </a:lnTo>
                <a:lnTo>
                  <a:pt x="3326" y="221"/>
                </a:lnTo>
                <a:lnTo>
                  <a:pt x="3327" y="227"/>
                </a:lnTo>
                <a:lnTo>
                  <a:pt x="3328" y="240"/>
                </a:lnTo>
                <a:lnTo>
                  <a:pt x="3329" y="243"/>
                </a:lnTo>
                <a:lnTo>
                  <a:pt x="3330" y="259"/>
                </a:lnTo>
                <a:lnTo>
                  <a:pt x="3331" y="264"/>
                </a:lnTo>
                <a:lnTo>
                  <a:pt x="3331" y="263"/>
                </a:lnTo>
                <a:lnTo>
                  <a:pt x="3332" y="260"/>
                </a:lnTo>
                <a:lnTo>
                  <a:pt x="3333" y="259"/>
                </a:lnTo>
                <a:lnTo>
                  <a:pt x="3334" y="253"/>
                </a:lnTo>
                <a:lnTo>
                  <a:pt x="3335" y="272"/>
                </a:lnTo>
                <a:lnTo>
                  <a:pt x="3336" y="303"/>
                </a:lnTo>
                <a:lnTo>
                  <a:pt x="3337" y="304"/>
                </a:lnTo>
                <a:lnTo>
                  <a:pt x="3338" y="297"/>
                </a:lnTo>
                <a:lnTo>
                  <a:pt x="3339" y="294"/>
                </a:lnTo>
                <a:lnTo>
                  <a:pt x="3340" y="263"/>
                </a:lnTo>
                <a:lnTo>
                  <a:pt x="3340" y="235"/>
                </a:lnTo>
                <a:lnTo>
                  <a:pt x="3341" y="234"/>
                </a:lnTo>
                <a:lnTo>
                  <a:pt x="3342" y="211"/>
                </a:lnTo>
                <a:lnTo>
                  <a:pt x="3343" y="205"/>
                </a:lnTo>
                <a:lnTo>
                  <a:pt x="3344" y="190"/>
                </a:lnTo>
                <a:lnTo>
                  <a:pt x="3345" y="165"/>
                </a:lnTo>
                <a:lnTo>
                  <a:pt x="3346" y="142"/>
                </a:lnTo>
                <a:lnTo>
                  <a:pt x="3347" y="150"/>
                </a:lnTo>
                <a:lnTo>
                  <a:pt x="3348" y="146"/>
                </a:lnTo>
                <a:lnTo>
                  <a:pt x="3348" y="148"/>
                </a:lnTo>
                <a:lnTo>
                  <a:pt x="3349" y="147"/>
                </a:lnTo>
                <a:lnTo>
                  <a:pt x="3350" y="138"/>
                </a:lnTo>
                <a:lnTo>
                  <a:pt x="3351" y="132"/>
                </a:lnTo>
                <a:lnTo>
                  <a:pt x="3352" y="111"/>
                </a:lnTo>
                <a:lnTo>
                  <a:pt x="3353" y="96"/>
                </a:lnTo>
                <a:lnTo>
                  <a:pt x="3354" y="93"/>
                </a:lnTo>
                <a:lnTo>
                  <a:pt x="3354" y="90"/>
                </a:lnTo>
                <a:lnTo>
                  <a:pt x="3355" y="84"/>
                </a:lnTo>
                <a:lnTo>
                  <a:pt x="3356" y="105"/>
                </a:lnTo>
                <a:lnTo>
                  <a:pt x="3357" y="130"/>
                </a:lnTo>
                <a:lnTo>
                  <a:pt x="3358" y="151"/>
                </a:lnTo>
                <a:lnTo>
                  <a:pt x="3359" y="174"/>
                </a:lnTo>
                <a:lnTo>
                  <a:pt x="3360" y="175"/>
                </a:lnTo>
                <a:lnTo>
                  <a:pt x="3361" y="163"/>
                </a:lnTo>
                <a:lnTo>
                  <a:pt x="3362" y="155"/>
                </a:lnTo>
                <a:lnTo>
                  <a:pt x="3363" y="149"/>
                </a:lnTo>
                <a:lnTo>
                  <a:pt x="3364" y="138"/>
                </a:lnTo>
                <a:lnTo>
                  <a:pt x="3364" y="155"/>
                </a:lnTo>
                <a:lnTo>
                  <a:pt x="3365" y="165"/>
                </a:lnTo>
                <a:lnTo>
                  <a:pt x="3366" y="163"/>
                </a:lnTo>
                <a:lnTo>
                  <a:pt x="3367" y="168"/>
                </a:lnTo>
                <a:lnTo>
                  <a:pt x="3368" y="174"/>
                </a:lnTo>
                <a:lnTo>
                  <a:pt x="3369" y="171"/>
                </a:lnTo>
                <a:lnTo>
                  <a:pt x="3370" y="172"/>
                </a:lnTo>
                <a:lnTo>
                  <a:pt x="3370" y="178"/>
                </a:lnTo>
                <a:lnTo>
                  <a:pt x="3371" y="182"/>
                </a:lnTo>
                <a:lnTo>
                  <a:pt x="3372" y="190"/>
                </a:lnTo>
                <a:lnTo>
                  <a:pt x="3373" y="190"/>
                </a:lnTo>
                <a:lnTo>
                  <a:pt x="3374" y="197"/>
                </a:lnTo>
                <a:lnTo>
                  <a:pt x="3375" y="211"/>
                </a:lnTo>
                <a:lnTo>
                  <a:pt x="3376" y="213"/>
                </a:lnTo>
                <a:lnTo>
                  <a:pt x="3377" y="215"/>
                </a:lnTo>
                <a:lnTo>
                  <a:pt x="3378" y="219"/>
                </a:lnTo>
                <a:lnTo>
                  <a:pt x="3378" y="214"/>
                </a:lnTo>
                <a:lnTo>
                  <a:pt x="3379" y="205"/>
                </a:lnTo>
                <a:lnTo>
                  <a:pt x="3380" y="200"/>
                </a:lnTo>
                <a:lnTo>
                  <a:pt x="3381" y="194"/>
                </a:lnTo>
                <a:lnTo>
                  <a:pt x="3382" y="184"/>
                </a:lnTo>
                <a:lnTo>
                  <a:pt x="3383" y="180"/>
                </a:lnTo>
                <a:lnTo>
                  <a:pt x="3384" y="160"/>
                </a:lnTo>
                <a:lnTo>
                  <a:pt x="3385" y="147"/>
                </a:lnTo>
                <a:lnTo>
                  <a:pt x="3386" y="142"/>
                </a:lnTo>
                <a:lnTo>
                  <a:pt x="3387" y="148"/>
                </a:lnTo>
                <a:lnTo>
                  <a:pt x="3387" y="141"/>
                </a:lnTo>
                <a:lnTo>
                  <a:pt x="3388" y="147"/>
                </a:lnTo>
                <a:lnTo>
                  <a:pt x="3389" y="140"/>
                </a:lnTo>
                <a:lnTo>
                  <a:pt x="3390" y="129"/>
                </a:lnTo>
                <a:lnTo>
                  <a:pt x="3391" y="115"/>
                </a:lnTo>
                <a:lnTo>
                  <a:pt x="3392" y="110"/>
                </a:lnTo>
                <a:lnTo>
                  <a:pt x="3392" y="106"/>
                </a:lnTo>
                <a:lnTo>
                  <a:pt x="3393" y="109"/>
                </a:lnTo>
                <a:lnTo>
                  <a:pt x="3394" y="103"/>
                </a:lnTo>
                <a:lnTo>
                  <a:pt x="3395" y="93"/>
                </a:lnTo>
                <a:lnTo>
                  <a:pt x="3396" y="86"/>
                </a:lnTo>
                <a:lnTo>
                  <a:pt x="3397" y="88"/>
                </a:lnTo>
                <a:lnTo>
                  <a:pt x="3398" y="80"/>
                </a:lnTo>
                <a:lnTo>
                  <a:pt x="3399" y="80"/>
                </a:lnTo>
                <a:lnTo>
                  <a:pt x="3400" y="85"/>
                </a:lnTo>
                <a:lnTo>
                  <a:pt x="3401" y="89"/>
                </a:lnTo>
                <a:lnTo>
                  <a:pt x="3402" y="87"/>
                </a:lnTo>
                <a:lnTo>
                  <a:pt x="3402" y="92"/>
                </a:lnTo>
                <a:lnTo>
                  <a:pt x="3403" y="93"/>
                </a:lnTo>
                <a:lnTo>
                  <a:pt x="3404" y="90"/>
                </a:lnTo>
                <a:lnTo>
                  <a:pt x="3405" y="88"/>
                </a:lnTo>
                <a:lnTo>
                  <a:pt x="3406" y="88"/>
                </a:lnTo>
                <a:lnTo>
                  <a:pt x="3407" y="86"/>
                </a:lnTo>
                <a:lnTo>
                  <a:pt x="3408" y="87"/>
                </a:lnTo>
                <a:lnTo>
                  <a:pt x="3409" y="88"/>
                </a:lnTo>
                <a:lnTo>
                  <a:pt x="3409" y="88"/>
                </a:lnTo>
                <a:lnTo>
                  <a:pt x="3410" y="81"/>
                </a:lnTo>
                <a:lnTo>
                  <a:pt x="3411" y="83"/>
                </a:lnTo>
                <a:lnTo>
                  <a:pt x="3412" y="84"/>
                </a:lnTo>
                <a:lnTo>
                  <a:pt x="3413" y="82"/>
                </a:lnTo>
                <a:lnTo>
                  <a:pt x="3414" y="86"/>
                </a:lnTo>
                <a:lnTo>
                  <a:pt x="3415" y="84"/>
                </a:lnTo>
                <a:lnTo>
                  <a:pt x="3416" y="71"/>
                </a:lnTo>
                <a:lnTo>
                  <a:pt x="3416" y="70"/>
                </a:lnTo>
                <a:lnTo>
                  <a:pt x="3417" y="83"/>
                </a:lnTo>
                <a:lnTo>
                  <a:pt x="3418" y="97"/>
                </a:lnTo>
                <a:lnTo>
                  <a:pt x="3419" y="114"/>
                </a:lnTo>
                <a:lnTo>
                  <a:pt x="3420" y="130"/>
                </a:lnTo>
                <a:lnTo>
                  <a:pt x="3421" y="138"/>
                </a:lnTo>
                <a:lnTo>
                  <a:pt x="3422" y="132"/>
                </a:lnTo>
                <a:lnTo>
                  <a:pt x="3423" y="120"/>
                </a:lnTo>
                <a:lnTo>
                  <a:pt x="3424" y="113"/>
                </a:lnTo>
                <a:lnTo>
                  <a:pt x="3425" y="107"/>
                </a:lnTo>
                <a:lnTo>
                  <a:pt x="3425" y="97"/>
                </a:lnTo>
                <a:lnTo>
                  <a:pt x="3426" y="96"/>
                </a:lnTo>
                <a:lnTo>
                  <a:pt x="3427" y="95"/>
                </a:lnTo>
                <a:lnTo>
                  <a:pt x="3428" y="85"/>
                </a:lnTo>
                <a:lnTo>
                  <a:pt x="3429" y="91"/>
                </a:lnTo>
                <a:lnTo>
                  <a:pt x="3430" y="93"/>
                </a:lnTo>
                <a:lnTo>
                  <a:pt x="3431" y="92"/>
                </a:lnTo>
                <a:lnTo>
                  <a:pt x="3431" y="87"/>
                </a:lnTo>
                <a:lnTo>
                  <a:pt x="3432" y="86"/>
                </a:lnTo>
                <a:lnTo>
                  <a:pt x="3433" y="73"/>
                </a:lnTo>
                <a:lnTo>
                  <a:pt x="3434" y="75"/>
                </a:lnTo>
                <a:lnTo>
                  <a:pt x="3435" y="69"/>
                </a:lnTo>
                <a:lnTo>
                  <a:pt x="3436" y="72"/>
                </a:lnTo>
                <a:lnTo>
                  <a:pt x="3437" y="76"/>
                </a:lnTo>
                <a:lnTo>
                  <a:pt x="3438" y="77"/>
                </a:lnTo>
                <a:lnTo>
                  <a:pt x="3439" y="91"/>
                </a:lnTo>
                <a:lnTo>
                  <a:pt x="3439" y="109"/>
                </a:lnTo>
                <a:lnTo>
                  <a:pt x="3440" y="123"/>
                </a:lnTo>
                <a:lnTo>
                  <a:pt x="3441" y="146"/>
                </a:lnTo>
                <a:lnTo>
                  <a:pt x="3442" y="161"/>
                </a:lnTo>
                <a:lnTo>
                  <a:pt x="3443" y="155"/>
                </a:lnTo>
                <a:lnTo>
                  <a:pt x="3444" y="150"/>
                </a:lnTo>
                <a:lnTo>
                  <a:pt x="3445" y="140"/>
                </a:lnTo>
                <a:lnTo>
                  <a:pt x="3446" y="118"/>
                </a:lnTo>
                <a:lnTo>
                  <a:pt x="3447" y="107"/>
                </a:lnTo>
                <a:lnTo>
                  <a:pt x="3448" y="98"/>
                </a:lnTo>
                <a:lnTo>
                  <a:pt x="3448" y="89"/>
                </a:lnTo>
                <a:lnTo>
                  <a:pt x="3449" y="83"/>
                </a:lnTo>
                <a:lnTo>
                  <a:pt x="3450" y="84"/>
                </a:lnTo>
                <a:lnTo>
                  <a:pt x="3451" y="86"/>
                </a:lnTo>
                <a:lnTo>
                  <a:pt x="3452" y="85"/>
                </a:lnTo>
                <a:lnTo>
                  <a:pt x="3453" y="88"/>
                </a:lnTo>
                <a:lnTo>
                  <a:pt x="3453" y="91"/>
                </a:lnTo>
                <a:lnTo>
                  <a:pt x="3454" y="86"/>
                </a:lnTo>
                <a:lnTo>
                  <a:pt x="3455" y="87"/>
                </a:lnTo>
                <a:lnTo>
                  <a:pt x="3456" y="81"/>
                </a:lnTo>
                <a:lnTo>
                  <a:pt x="3457" y="69"/>
                </a:lnTo>
                <a:lnTo>
                  <a:pt x="3458" y="63"/>
                </a:lnTo>
                <a:lnTo>
                  <a:pt x="3459" y="63"/>
                </a:lnTo>
                <a:lnTo>
                  <a:pt x="3460" y="64"/>
                </a:lnTo>
                <a:lnTo>
                  <a:pt x="3461" y="70"/>
                </a:lnTo>
                <a:lnTo>
                  <a:pt x="3462" y="80"/>
                </a:lnTo>
                <a:lnTo>
                  <a:pt x="3463" y="84"/>
                </a:lnTo>
                <a:lnTo>
                  <a:pt x="3463" y="86"/>
                </a:lnTo>
                <a:lnTo>
                  <a:pt x="3464" y="87"/>
                </a:lnTo>
                <a:lnTo>
                  <a:pt x="3465" y="85"/>
                </a:lnTo>
                <a:lnTo>
                  <a:pt x="3466" y="87"/>
                </a:lnTo>
                <a:lnTo>
                  <a:pt x="3467" y="90"/>
                </a:lnTo>
                <a:lnTo>
                  <a:pt x="3468" y="96"/>
                </a:lnTo>
                <a:lnTo>
                  <a:pt x="3469" y="93"/>
                </a:lnTo>
                <a:lnTo>
                  <a:pt x="3470" y="95"/>
                </a:lnTo>
                <a:lnTo>
                  <a:pt x="3470" y="95"/>
                </a:lnTo>
                <a:lnTo>
                  <a:pt x="3471" y="89"/>
                </a:lnTo>
                <a:lnTo>
                  <a:pt x="3472" y="81"/>
                </a:lnTo>
                <a:lnTo>
                  <a:pt x="3473" y="87"/>
                </a:lnTo>
                <a:lnTo>
                  <a:pt x="3474" y="86"/>
                </a:lnTo>
                <a:lnTo>
                  <a:pt x="3475" y="77"/>
                </a:lnTo>
                <a:lnTo>
                  <a:pt x="3476" y="75"/>
                </a:lnTo>
                <a:lnTo>
                  <a:pt x="3477" y="74"/>
                </a:lnTo>
                <a:lnTo>
                  <a:pt x="3477" y="57"/>
                </a:lnTo>
                <a:lnTo>
                  <a:pt x="3478" y="69"/>
                </a:lnTo>
                <a:lnTo>
                  <a:pt x="3479" y="78"/>
                </a:lnTo>
                <a:lnTo>
                  <a:pt x="3480" y="92"/>
                </a:lnTo>
                <a:lnTo>
                  <a:pt x="3481" y="95"/>
                </a:lnTo>
                <a:lnTo>
                  <a:pt x="3482" y="104"/>
                </a:lnTo>
                <a:lnTo>
                  <a:pt x="3483" y="85"/>
                </a:lnTo>
                <a:lnTo>
                  <a:pt x="3484" y="85"/>
                </a:lnTo>
                <a:lnTo>
                  <a:pt x="3485" y="75"/>
                </a:lnTo>
                <a:lnTo>
                  <a:pt x="3486" y="71"/>
                </a:lnTo>
                <a:lnTo>
                  <a:pt x="3486" y="66"/>
                </a:lnTo>
                <a:lnTo>
                  <a:pt x="3487" y="73"/>
                </a:lnTo>
                <a:lnTo>
                  <a:pt x="3488" y="73"/>
                </a:lnTo>
                <a:lnTo>
                  <a:pt x="3489" y="78"/>
                </a:lnTo>
                <a:lnTo>
                  <a:pt x="3490" y="81"/>
                </a:lnTo>
                <a:lnTo>
                  <a:pt x="3491" y="94"/>
                </a:lnTo>
                <a:lnTo>
                  <a:pt x="3492" y="92"/>
                </a:lnTo>
                <a:lnTo>
                  <a:pt x="3492" y="86"/>
                </a:lnTo>
                <a:lnTo>
                  <a:pt x="3493" y="84"/>
                </a:lnTo>
                <a:lnTo>
                  <a:pt x="3494" y="81"/>
                </a:lnTo>
                <a:lnTo>
                  <a:pt x="3495" y="82"/>
                </a:lnTo>
                <a:lnTo>
                  <a:pt x="3496" y="84"/>
                </a:lnTo>
                <a:lnTo>
                  <a:pt x="3497" y="80"/>
                </a:lnTo>
                <a:lnTo>
                  <a:pt x="3498" y="77"/>
                </a:lnTo>
                <a:lnTo>
                  <a:pt x="3499" y="79"/>
                </a:lnTo>
                <a:lnTo>
                  <a:pt x="3500" y="70"/>
                </a:lnTo>
                <a:lnTo>
                  <a:pt x="3500" y="77"/>
                </a:lnTo>
                <a:lnTo>
                  <a:pt x="3501" y="83"/>
                </a:lnTo>
                <a:lnTo>
                  <a:pt x="3502" y="89"/>
                </a:lnTo>
                <a:lnTo>
                  <a:pt x="3503" y="87"/>
                </a:lnTo>
                <a:lnTo>
                  <a:pt x="3504" y="83"/>
                </a:lnTo>
                <a:lnTo>
                  <a:pt x="3505" y="69"/>
                </a:lnTo>
                <a:lnTo>
                  <a:pt x="3506" y="69"/>
                </a:lnTo>
                <a:lnTo>
                  <a:pt x="3507" y="62"/>
                </a:lnTo>
                <a:lnTo>
                  <a:pt x="3508" y="66"/>
                </a:lnTo>
                <a:lnTo>
                  <a:pt x="3508" y="67"/>
                </a:lnTo>
                <a:lnTo>
                  <a:pt x="3509" y="70"/>
                </a:lnTo>
                <a:lnTo>
                  <a:pt x="3510" y="67"/>
                </a:lnTo>
                <a:lnTo>
                  <a:pt x="3511" y="68"/>
                </a:lnTo>
                <a:lnTo>
                  <a:pt x="3512" y="63"/>
                </a:lnTo>
                <a:lnTo>
                  <a:pt x="3513" y="68"/>
                </a:lnTo>
                <a:lnTo>
                  <a:pt x="3514" y="75"/>
                </a:lnTo>
                <a:lnTo>
                  <a:pt x="3514" y="74"/>
                </a:lnTo>
                <a:lnTo>
                  <a:pt x="3515" y="74"/>
                </a:lnTo>
                <a:lnTo>
                  <a:pt x="3516" y="81"/>
                </a:lnTo>
                <a:lnTo>
                  <a:pt x="3517" y="75"/>
                </a:lnTo>
                <a:lnTo>
                  <a:pt x="3518" y="76"/>
                </a:lnTo>
                <a:lnTo>
                  <a:pt x="3519" y="80"/>
                </a:lnTo>
                <a:lnTo>
                  <a:pt x="3520" y="74"/>
                </a:lnTo>
                <a:lnTo>
                  <a:pt x="3521" y="71"/>
                </a:lnTo>
                <a:lnTo>
                  <a:pt x="3522" y="73"/>
                </a:lnTo>
                <a:lnTo>
                  <a:pt x="3523" y="80"/>
                </a:lnTo>
                <a:lnTo>
                  <a:pt x="3524" y="72"/>
                </a:lnTo>
                <a:lnTo>
                  <a:pt x="3524" y="85"/>
                </a:lnTo>
                <a:lnTo>
                  <a:pt x="3525" y="88"/>
                </a:lnTo>
                <a:lnTo>
                  <a:pt x="3526" y="88"/>
                </a:lnTo>
                <a:lnTo>
                  <a:pt x="3527" y="92"/>
                </a:lnTo>
                <a:lnTo>
                  <a:pt x="3528" y="91"/>
                </a:lnTo>
                <a:lnTo>
                  <a:pt x="3529" y="86"/>
                </a:lnTo>
                <a:lnTo>
                  <a:pt x="3530" y="88"/>
                </a:lnTo>
                <a:lnTo>
                  <a:pt x="3530" y="91"/>
                </a:lnTo>
                <a:lnTo>
                  <a:pt x="3531" y="86"/>
                </a:lnTo>
                <a:lnTo>
                  <a:pt x="3532" y="94"/>
                </a:lnTo>
                <a:lnTo>
                  <a:pt x="3533" y="91"/>
                </a:lnTo>
                <a:lnTo>
                  <a:pt x="3534" y="84"/>
                </a:lnTo>
                <a:lnTo>
                  <a:pt x="3535" y="85"/>
                </a:lnTo>
                <a:lnTo>
                  <a:pt x="3536" y="77"/>
                </a:lnTo>
                <a:lnTo>
                  <a:pt x="3537" y="72"/>
                </a:lnTo>
                <a:lnTo>
                  <a:pt x="3538" y="70"/>
                </a:lnTo>
                <a:lnTo>
                  <a:pt x="3538" y="81"/>
                </a:lnTo>
                <a:lnTo>
                  <a:pt x="3539" y="83"/>
                </a:lnTo>
                <a:lnTo>
                  <a:pt x="3540" y="101"/>
                </a:lnTo>
                <a:lnTo>
                  <a:pt x="3541" y="129"/>
                </a:lnTo>
                <a:lnTo>
                  <a:pt x="3542" y="151"/>
                </a:lnTo>
                <a:lnTo>
                  <a:pt x="3543" y="159"/>
                </a:lnTo>
                <a:lnTo>
                  <a:pt x="3544" y="172"/>
                </a:lnTo>
                <a:lnTo>
                  <a:pt x="3545" y="166"/>
                </a:lnTo>
                <a:lnTo>
                  <a:pt x="3546" y="153"/>
                </a:lnTo>
                <a:lnTo>
                  <a:pt x="3547" y="140"/>
                </a:lnTo>
                <a:lnTo>
                  <a:pt x="3547" y="125"/>
                </a:lnTo>
                <a:lnTo>
                  <a:pt x="3548" y="105"/>
                </a:lnTo>
                <a:lnTo>
                  <a:pt x="3549" y="97"/>
                </a:lnTo>
                <a:lnTo>
                  <a:pt x="3550" y="88"/>
                </a:lnTo>
                <a:lnTo>
                  <a:pt x="3551" y="82"/>
                </a:lnTo>
                <a:lnTo>
                  <a:pt x="3552" y="87"/>
                </a:lnTo>
                <a:lnTo>
                  <a:pt x="3552" y="100"/>
                </a:lnTo>
                <a:lnTo>
                  <a:pt x="3553" y="96"/>
                </a:lnTo>
                <a:lnTo>
                  <a:pt x="3554" y="98"/>
                </a:lnTo>
                <a:lnTo>
                  <a:pt x="3555" y="95"/>
                </a:lnTo>
                <a:lnTo>
                  <a:pt x="3556" y="90"/>
                </a:lnTo>
                <a:lnTo>
                  <a:pt x="3557" y="75"/>
                </a:lnTo>
                <a:lnTo>
                  <a:pt x="3558" y="77"/>
                </a:lnTo>
                <a:lnTo>
                  <a:pt x="3559" y="79"/>
                </a:lnTo>
                <a:lnTo>
                  <a:pt x="3560" y="84"/>
                </a:lnTo>
                <a:lnTo>
                  <a:pt x="3561" y="91"/>
                </a:lnTo>
                <a:lnTo>
                  <a:pt x="3562" y="107"/>
                </a:lnTo>
                <a:lnTo>
                  <a:pt x="3562" y="110"/>
                </a:lnTo>
                <a:lnTo>
                  <a:pt x="3563" y="108"/>
                </a:lnTo>
                <a:lnTo>
                  <a:pt x="3564" y="105"/>
                </a:lnTo>
                <a:lnTo>
                  <a:pt x="3565" y="103"/>
                </a:lnTo>
                <a:lnTo>
                  <a:pt x="3566" y="110"/>
                </a:lnTo>
                <a:lnTo>
                  <a:pt x="3567" y="117"/>
                </a:lnTo>
                <a:lnTo>
                  <a:pt x="3568" y="117"/>
                </a:lnTo>
                <a:lnTo>
                  <a:pt x="3569" y="124"/>
                </a:lnTo>
                <a:lnTo>
                  <a:pt x="3569" y="120"/>
                </a:lnTo>
                <a:lnTo>
                  <a:pt x="3570" y="110"/>
                </a:lnTo>
                <a:lnTo>
                  <a:pt x="3571" y="111"/>
                </a:lnTo>
                <a:lnTo>
                  <a:pt x="3572" y="130"/>
                </a:lnTo>
                <a:lnTo>
                  <a:pt x="3573" y="147"/>
                </a:lnTo>
                <a:lnTo>
                  <a:pt x="3574" y="155"/>
                </a:lnTo>
                <a:lnTo>
                  <a:pt x="3575" y="152"/>
                </a:lnTo>
                <a:lnTo>
                  <a:pt x="3576" y="152"/>
                </a:lnTo>
                <a:lnTo>
                  <a:pt x="3576" y="146"/>
                </a:lnTo>
                <a:lnTo>
                  <a:pt x="3577" y="125"/>
                </a:lnTo>
                <a:lnTo>
                  <a:pt x="3578" y="110"/>
                </a:lnTo>
                <a:lnTo>
                  <a:pt x="3579" y="107"/>
                </a:lnTo>
                <a:lnTo>
                  <a:pt x="3580" y="103"/>
                </a:lnTo>
                <a:lnTo>
                  <a:pt x="3581" y="93"/>
                </a:lnTo>
                <a:lnTo>
                  <a:pt x="3582" y="91"/>
                </a:lnTo>
                <a:lnTo>
                  <a:pt x="3583" y="99"/>
                </a:lnTo>
                <a:lnTo>
                  <a:pt x="3584" y="100"/>
                </a:lnTo>
                <a:lnTo>
                  <a:pt x="3585" y="100"/>
                </a:lnTo>
                <a:lnTo>
                  <a:pt x="3585" y="97"/>
                </a:lnTo>
                <a:lnTo>
                  <a:pt x="3586" y="96"/>
                </a:lnTo>
                <a:lnTo>
                  <a:pt x="3587" y="99"/>
                </a:lnTo>
                <a:lnTo>
                  <a:pt x="3588" y="99"/>
                </a:lnTo>
                <a:lnTo>
                  <a:pt x="3589" y="94"/>
                </a:lnTo>
                <a:lnTo>
                  <a:pt x="3590" y="97"/>
                </a:lnTo>
                <a:lnTo>
                  <a:pt x="3591" y="101"/>
                </a:lnTo>
                <a:lnTo>
                  <a:pt x="3591" y="92"/>
                </a:lnTo>
                <a:lnTo>
                  <a:pt x="3592" y="89"/>
                </a:lnTo>
                <a:lnTo>
                  <a:pt x="3593" y="96"/>
                </a:lnTo>
                <a:lnTo>
                  <a:pt x="3594" y="102"/>
                </a:lnTo>
                <a:lnTo>
                  <a:pt x="3595" y="113"/>
                </a:lnTo>
                <a:lnTo>
                  <a:pt x="3596" y="117"/>
                </a:lnTo>
                <a:lnTo>
                  <a:pt x="3597" y="112"/>
                </a:lnTo>
                <a:lnTo>
                  <a:pt x="3598" y="104"/>
                </a:lnTo>
                <a:lnTo>
                  <a:pt x="3599" y="96"/>
                </a:lnTo>
                <a:lnTo>
                  <a:pt x="3599" y="94"/>
                </a:lnTo>
                <a:lnTo>
                  <a:pt x="3600" y="96"/>
                </a:lnTo>
                <a:lnTo>
                  <a:pt x="3601" y="102"/>
                </a:lnTo>
                <a:lnTo>
                  <a:pt x="3602" y="100"/>
                </a:lnTo>
                <a:lnTo>
                  <a:pt x="3603" y="98"/>
                </a:lnTo>
                <a:lnTo>
                  <a:pt x="3604" y="85"/>
                </a:lnTo>
                <a:lnTo>
                  <a:pt x="3605" y="79"/>
                </a:lnTo>
                <a:lnTo>
                  <a:pt x="3606" y="72"/>
                </a:lnTo>
                <a:lnTo>
                  <a:pt x="3607" y="74"/>
                </a:lnTo>
                <a:lnTo>
                  <a:pt x="3608" y="73"/>
                </a:lnTo>
                <a:lnTo>
                  <a:pt x="3608" y="73"/>
                </a:lnTo>
                <a:lnTo>
                  <a:pt x="3609" y="83"/>
                </a:lnTo>
                <a:lnTo>
                  <a:pt x="3610" y="95"/>
                </a:lnTo>
                <a:lnTo>
                  <a:pt x="3611" y="113"/>
                </a:lnTo>
                <a:lnTo>
                  <a:pt x="3612" y="119"/>
                </a:lnTo>
                <a:lnTo>
                  <a:pt x="3613" y="129"/>
                </a:lnTo>
                <a:lnTo>
                  <a:pt x="3613" y="123"/>
                </a:lnTo>
                <a:lnTo>
                  <a:pt x="3614" y="123"/>
                </a:lnTo>
                <a:lnTo>
                  <a:pt x="3615" y="105"/>
                </a:lnTo>
                <a:lnTo>
                  <a:pt x="3616" y="107"/>
                </a:lnTo>
                <a:lnTo>
                  <a:pt x="3617" y="109"/>
                </a:lnTo>
                <a:lnTo>
                  <a:pt x="3618" y="114"/>
                </a:lnTo>
                <a:lnTo>
                  <a:pt x="3619" y="103"/>
                </a:lnTo>
                <a:lnTo>
                  <a:pt x="3620" y="108"/>
                </a:lnTo>
                <a:lnTo>
                  <a:pt x="3621" y="109"/>
                </a:lnTo>
                <a:lnTo>
                  <a:pt x="3622" y="95"/>
                </a:lnTo>
                <a:lnTo>
                  <a:pt x="3623" y="90"/>
                </a:lnTo>
                <a:lnTo>
                  <a:pt x="3623" y="89"/>
                </a:lnTo>
                <a:lnTo>
                  <a:pt x="3624" y="82"/>
                </a:lnTo>
                <a:lnTo>
                  <a:pt x="3625" y="70"/>
                </a:lnTo>
                <a:lnTo>
                  <a:pt x="3626" y="79"/>
                </a:lnTo>
                <a:lnTo>
                  <a:pt x="3627" y="78"/>
                </a:lnTo>
                <a:lnTo>
                  <a:pt x="3628" y="85"/>
                </a:lnTo>
                <a:lnTo>
                  <a:pt x="3629" y="94"/>
                </a:lnTo>
                <a:lnTo>
                  <a:pt x="3630" y="94"/>
                </a:lnTo>
                <a:lnTo>
                  <a:pt x="3630" y="89"/>
                </a:lnTo>
                <a:lnTo>
                  <a:pt x="3631" y="89"/>
                </a:lnTo>
                <a:lnTo>
                  <a:pt x="3632" y="97"/>
                </a:lnTo>
                <a:lnTo>
                  <a:pt x="3633" y="85"/>
                </a:lnTo>
                <a:lnTo>
                  <a:pt x="3634" y="85"/>
                </a:lnTo>
                <a:lnTo>
                  <a:pt x="3635" y="91"/>
                </a:lnTo>
                <a:lnTo>
                  <a:pt x="3636" y="89"/>
                </a:lnTo>
                <a:lnTo>
                  <a:pt x="3637" y="74"/>
                </a:lnTo>
                <a:lnTo>
                  <a:pt x="3637" y="78"/>
                </a:lnTo>
                <a:lnTo>
                  <a:pt x="3638" y="81"/>
                </a:lnTo>
                <a:lnTo>
                  <a:pt x="3639" y="74"/>
                </a:lnTo>
                <a:lnTo>
                  <a:pt x="3640" y="84"/>
                </a:lnTo>
                <a:lnTo>
                  <a:pt x="3641" y="86"/>
                </a:lnTo>
                <a:lnTo>
                  <a:pt x="3642" y="91"/>
                </a:lnTo>
                <a:lnTo>
                  <a:pt x="3643" y="93"/>
                </a:lnTo>
                <a:lnTo>
                  <a:pt x="3644" y="90"/>
                </a:lnTo>
                <a:lnTo>
                  <a:pt x="3645" y="74"/>
                </a:lnTo>
                <a:lnTo>
                  <a:pt x="3646" y="79"/>
                </a:lnTo>
                <a:lnTo>
                  <a:pt x="3646" y="67"/>
                </a:lnTo>
                <a:lnTo>
                  <a:pt x="3647" y="65"/>
                </a:lnTo>
                <a:lnTo>
                  <a:pt x="3648" y="69"/>
                </a:lnTo>
                <a:lnTo>
                  <a:pt x="3649" y="82"/>
                </a:lnTo>
                <a:lnTo>
                  <a:pt x="3650" y="87"/>
                </a:lnTo>
                <a:lnTo>
                  <a:pt x="3651" y="96"/>
                </a:lnTo>
                <a:lnTo>
                  <a:pt x="3652" y="98"/>
                </a:lnTo>
                <a:lnTo>
                  <a:pt x="3652" y="100"/>
                </a:lnTo>
                <a:lnTo>
                  <a:pt x="3653" y="82"/>
                </a:lnTo>
                <a:lnTo>
                  <a:pt x="3654" y="75"/>
                </a:lnTo>
                <a:lnTo>
                  <a:pt x="3655" y="78"/>
                </a:lnTo>
                <a:lnTo>
                  <a:pt x="3656" y="82"/>
                </a:lnTo>
                <a:lnTo>
                  <a:pt x="3657" y="78"/>
                </a:lnTo>
                <a:lnTo>
                  <a:pt x="3658" y="93"/>
                </a:lnTo>
                <a:lnTo>
                  <a:pt x="3659" y="98"/>
                </a:lnTo>
                <a:lnTo>
                  <a:pt x="3660" y="100"/>
                </a:lnTo>
                <a:lnTo>
                  <a:pt x="3660" y="106"/>
                </a:lnTo>
                <a:lnTo>
                  <a:pt x="3661" y="104"/>
                </a:lnTo>
                <a:lnTo>
                  <a:pt x="3662" y="105"/>
                </a:lnTo>
                <a:lnTo>
                  <a:pt x="3663" y="98"/>
                </a:lnTo>
                <a:lnTo>
                  <a:pt x="3664" y="89"/>
                </a:lnTo>
                <a:lnTo>
                  <a:pt x="3665" y="74"/>
                </a:lnTo>
                <a:lnTo>
                  <a:pt x="3666" y="80"/>
                </a:lnTo>
                <a:lnTo>
                  <a:pt x="3667" y="82"/>
                </a:lnTo>
                <a:lnTo>
                  <a:pt x="3668" y="84"/>
                </a:lnTo>
                <a:lnTo>
                  <a:pt x="3669" y="89"/>
                </a:lnTo>
                <a:lnTo>
                  <a:pt x="3669" y="93"/>
                </a:lnTo>
                <a:lnTo>
                  <a:pt x="3670" y="104"/>
                </a:lnTo>
                <a:lnTo>
                  <a:pt x="3671" y="105"/>
                </a:lnTo>
                <a:lnTo>
                  <a:pt x="3672" y="103"/>
                </a:lnTo>
                <a:lnTo>
                  <a:pt x="3673" y="99"/>
                </a:lnTo>
                <a:lnTo>
                  <a:pt x="3674" y="102"/>
                </a:lnTo>
                <a:lnTo>
                  <a:pt x="3674" y="90"/>
                </a:lnTo>
                <a:lnTo>
                  <a:pt x="3675" y="81"/>
                </a:lnTo>
                <a:lnTo>
                  <a:pt x="3676" y="80"/>
                </a:lnTo>
                <a:lnTo>
                  <a:pt x="3677" y="85"/>
                </a:lnTo>
                <a:lnTo>
                  <a:pt x="3678" y="75"/>
                </a:lnTo>
                <a:lnTo>
                  <a:pt x="3679" y="76"/>
                </a:lnTo>
                <a:lnTo>
                  <a:pt x="3680" y="81"/>
                </a:lnTo>
                <a:lnTo>
                  <a:pt x="3681" y="80"/>
                </a:lnTo>
                <a:lnTo>
                  <a:pt x="3682" y="71"/>
                </a:lnTo>
                <a:lnTo>
                  <a:pt x="3683" y="81"/>
                </a:lnTo>
                <a:lnTo>
                  <a:pt x="3684" y="85"/>
                </a:lnTo>
                <a:lnTo>
                  <a:pt x="3684" y="85"/>
                </a:lnTo>
                <a:lnTo>
                  <a:pt x="3685" y="88"/>
                </a:lnTo>
                <a:lnTo>
                  <a:pt x="3686" y="100"/>
                </a:lnTo>
                <a:lnTo>
                  <a:pt x="3687" y="95"/>
                </a:lnTo>
                <a:lnTo>
                  <a:pt x="3688" y="92"/>
                </a:lnTo>
                <a:lnTo>
                  <a:pt x="3689" y="90"/>
                </a:lnTo>
                <a:lnTo>
                  <a:pt x="3690" y="89"/>
                </a:lnTo>
                <a:lnTo>
                  <a:pt x="3691" y="82"/>
                </a:lnTo>
                <a:lnTo>
                  <a:pt x="3691" y="76"/>
                </a:lnTo>
                <a:lnTo>
                  <a:pt x="3692" y="72"/>
                </a:lnTo>
                <a:lnTo>
                  <a:pt x="3693" y="69"/>
                </a:lnTo>
                <a:lnTo>
                  <a:pt x="3694" y="67"/>
                </a:lnTo>
                <a:lnTo>
                  <a:pt x="3695" y="73"/>
                </a:lnTo>
                <a:lnTo>
                  <a:pt x="3696" y="79"/>
                </a:lnTo>
                <a:lnTo>
                  <a:pt x="3697" y="85"/>
                </a:lnTo>
                <a:lnTo>
                  <a:pt x="3698" y="85"/>
                </a:lnTo>
                <a:lnTo>
                  <a:pt x="3698" y="91"/>
                </a:lnTo>
                <a:lnTo>
                  <a:pt x="3699" y="85"/>
                </a:lnTo>
                <a:lnTo>
                  <a:pt x="3700" y="95"/>
                </a:lnTo>
                <a:lnTo>
                  <a:pt x="3701" y="93"/>
                </a:lnTo>
                <a:lnTo>
                  <a:pt x="3702" y="99"/>
                </a:lnTo>
                <a:lnTo>
                  <a:pt x="3703" y="99"/>
                </a:lnTo>
                <a:lnTo>
                  <a:pt x="3704" y="97"/>
                </a:lnTo>
                <a:lnTo>
                  <a:pt x="3705" y="90"/>
                </a:lnTo>
                <a:lnTo>
                  <a:pt x="3706" y="91"/>
                </a:lnTo>
                <a:lnTo>
                  <a:pt x="3707" y="90"/>
                </a:lnTo>
                <a:lnTo>
                  <a:pt x="3707" y="88"/>
                </a:lnTo>
                <a:lnTo>
                  <a:pt x="3708" y="91"/>
                </a:lnTo>
                <a:lnTo>
                  <a:pt x="3709" y="95"/>
                </a:lnTo>
                <a:lnTo>
                  <a:pt x="3710" y="97"/>
                </a:lnTo>
                <a:lnTo>
                  <a:pt x="3711" y="101"/>
                </a:lnTo>
                <a:lnTo>
                  <a:pt x="3712" y="95"/>
                </a:lnTo>
                <a:lnTo>
                  <a:pt x="3713" y="98"/>
                </a:lnTo>
                <a:lnTo>
                  <a:pt x="3713" y="91"/>
                </a:lnTo>
                <a:lnTo>
                  <a:pt x="3714" y="82"/>
                </a:lnTo>
                <a:lnTo>
                  <a:pt x="3715" y="76"/>
                </a:lnTo>
                <a:lnTo>
                  <a:pt x="3716" y="82"/>
                </a:lnTo>
                <a:lnTo>
                  <a:pt x="3717" y="78"/>
                </a:lnTo>
                <a:lnTo>
                  <a:pt x="3718" y="80"/>
                </a:lnTo>
                <a:lnTo>
                  <a:pt x="3719" y="83"/>
                </a:lnTo>
                <a:lnTo>
                  <a:pt x="3720" y="89"/>
                </a:lnTo>
                <a:lnTo>
                  <a:pt x="3721" y="89"/>
                </a:lnTo>
                <a:lnTo>
                  <a:pt x="3722" y="93"/>
                </a:lnTo>
                <a:lnTo>
                  <a:pt x="3722" y="89"/>
                </a:lnTo>
                <a:lnTo>
                  <a:pt x="3723" y="87"/>
                </a:lnTo>
                <a:lnTo>
                  <a:pt x="3724" y="79"/>
                </a:lnTo>
                <a:lnTo>
                  <a:pt x="3725" y="78"/>
                </a:lnTo>
                <a:lnTo>
                  <a:pt x="3726" y="72"/>
                </a:lnTo>
                <a:lnTo>
                  <a:pt x="3727" y="72"/>
                </a:lnTo>
                <a:lnTo>
                  <a:pt x="3728" y="80"/>
                </a:lnTo>
                <a:lnTo>
                  <a:pt x="3729" y="76"/>
                </a:lnTo>
                <a:lnTo>
                  <a:pt x="3729" y="72"/>
                </a:lnTo>
                <a:lnTo>
                  <a:pt x="3730" y="75"/>
                </a:lnTo>
                <a:lnTo>
                  <a:pt x="3731" y="75"/>
                </a:lnTo>
                <a:lnTo>
                  <a:pt x="3732" y="69"/>
                </a:lnTo>
                <a:lnTo>
                  <a:pt x="3733" y="77"/>
                </a:lnTo>
                <a:lnTo>
                  <a:pt x="3734" y="77"/>
                </a:lnTo>
                <a:lnTo>
                  <a:pt x="3735" y="79"/>
                </a:lnTo>
                <a:lnTo>
                  <a:pt x="3736" y="84"/>
                </a:lnTo>
                <a:lnTo>
                  <a:pt x="3736" y="84"/>
                </a:lnTo>
                <a:lnTo>
                  <a:pt x="3737" y="82"/>
                </a:lnTo>
                <a:lnTo>
                  <a:pt x="3738" y="85"/>
                </a:lnTo>
                <a:lnTo>
                  <a:pt x="3739" y="85"/>
                </a:lnTo>
                <a:lnTo>
                  <a:pt x="3740" y="83"/>
                </a:lnTo>
                <a:lnTo>
                  <a:pt x="3741" y="84"/>
                </a:lnTo>
                <a:lnTo>
                  <a:pt x="3742" y="87"/>
                </a:lnTo>
                <a:lnTo>
                  <a:pt x="3743" y="85"/>
                </a:lnTo>
                <a:lnTo>
                  <a:pt x="3744" y="79"/>
                </a:lnTo>
                <a:lnTo>
                  <a:pt x="3745" y="75"/>
                </a:lnTo>
                <a:lnTo>
                  <a:pt x="3745" y="74"/>
                </a:lnTo>
                <a:lnTo>
                  <a:pt x="3746" y="70"/>
                </a:lnTo>
                <a:lnTo>
                  <a:pt x="3747" y="69"/>
                </a:lnTo>
                <a:lnTo>
                  <a:pt x="3748" y="78"/>
                </a:lnTo>
                <a:lnTo>
                  <a:pt x="3749" y="74"/>
                </a:lnTo>
                <a:lnTo>
                  <a:pt x="3750" y="84"/>
                </a:lnTo>
                <a:lnTo>
                  <a:pt x="3751" y="82"/>
                </a:lnTo>
                <a:lnTo>
                  <a:pt x="3751" y="77"/>
                </a:lnTo>
                <a:lnTo>
                  <a:pt x="3752" y="72"/>
                </a:lnTo>
                <a:lnTo>
                  <a:pt x="3753" y="78"/>
                </a:lnTo>
                <a:lnTo>
                  <a:pt x="3754" y="62"/>
                </a:lnTo>
                <a:lnTo>
                  <a:pt x="3755" y="68"/>
                </a:lnTo>
                <a:lnTo>
                  <a:pt x="3756" y="82"/>
                </a:lnTo>
                <a:lnTo>
                  <a:pt x="3757" y="77"/>
                </a:lnTo>
                <a:lnTo>
                  <a:pt x="3758" y="77"/>
                </a:lnTo>
                <a:lnTo>
                  <a:pt x="3759" y="82"/>
                </a:lnTo>
                <a:lnTo>
                  <a:pt x="3759" y="75"/>
                </a:lnTo>
                <a:lnTo>
                  <a:pt x="3760" y="62"/>
                </a:lnTo>
                <a:lnTo>
                  <a:pt x="3761" y="73"/>
                </a:lnTo>
                <a:lnTo>
                  <a:pt x="3762" y="75"/>
                </a:lnTo>
                <a:lnTo>
                  <a:pt x="3763" y="77"/>
                </a:lnTo>
                <a:lnTo>
                  <a:pt x="3764" y="84"/>
                </a:lnTo>
                <a:lnTo>
                  <a:pt x="3765" y="90"/>
                </a:lnTo>
                <a:lnTo>
                  <a:pt x="3766" y="87"/>
                </a:lnTo>
                <a:lnTo>
                  <a:pt x="3767" y="86"/>
                </a:lnTo>
                <a:lnTo>
                  <a:pt x="3768" y="90"/>
                </a:lnTo>
                <a:lnTo>
                  <a:pt x="3768" y="86"/>
                </a:lnTo>
                <a:lnTo>
                  <a:pt x="3769" y="87"/>
                </a:lnTo>
                <a:lnTo>
                  <a:pt x="3770" y="79"/>
                </a:lnTo>
                <a:lnTo>
                  <a:pt x="3771" y="76"/>
                </a:lnTo>
                <a:lnTo>
                  <a:pt x="3772" y="76"/>
                </a:lnTo>
                <a:lnTo>
                  <a:pt x="3773" y="89"/>
                </a:lnTo>
                <a:lnTo>
                  <a:pt x="3773" y="97"/>
                </a:lnTo>
                <a:lnTo>
                  <a:pt x="3774" y="103"/>
                </a:lnTo>
                <a:lnTo>
                  <a:pt x="3775" y="102"/>
                </a:lnTo>
                <a:lnTo>
                  <a:pt x="3776" y="96"/>
                </a:lnTo>
                <a:lnTo>
                  <a:pt x="3777" y="84"/>
                </a:lnTo>
                <a:lnTo>
                  <a:pt x="3778" y="72"/>
                </a:lnTo>
                <a:lnTo>
                  <a:pt x="3779" y="72"/>
                </a:lnTo>
                <a:lnTo>
                  <a:pt x="3780" y="78"/>
                </a:lnTo>
                <a:lnTo>
                  <a:pt x="3781" y="85"/>
                </a:lnTo>
                <a:lnTo>
                  <a:pt x="3782" y="83"/>
                </a:lnTo>
                <a:lnTo>
                  <a:pt x="3783" y="87"/>
                </a:lnTo>
                <a:lnTo>
                  <a:pt x="3783" y="93"/>
                </a:lnTo>
                <a:lnTo>
                  <a:pt x="3784" y="87"/>
                </a:lnTo>
                <a:lnTo>
                  <a:pt x="3785" y="83"/>
                </a:lnTo>
                <a:lnTo>
                  <a:pt x="3786" y="86"/>
                </a:lnTo>
                <a:lnTo>
                  <a:pt x="3787" y="80"/>
                </a:lnTo>
                <a:lnTo>
                  <a:pt x="3788" y="78"/>
                </a:lnTo>
                <a:lnTo>
                  <a:pt x="3789" y="77"/>
                </a:lnTo>
                <a:lnTo>
                  <a:pt x="3790" y="84"/>
                </a:lnTo>
                <a:lnTo>
                  <a:pt x="3790" y="85"/>
                </a:lnTo>
                <a:lnTo>
                  <a:pt x="3791" y="83"/>
                </a:lnTo>
                <a:lnTo>
                  <a:pt x="3792" y="85"/>
                </a:lnTo>
                <a:lnTo>
                  <a:pt x="3793" y="83"/>
                </a:lnTo>
                <a:lnTo>
                  <a:pt x="3794" y="70"/>
                </a:lnTo>
                <a:lnTo>
                  <a:pt x="3795" y="69"/>
                </a:lnTo>
                <a:lnTo>
                  <a:pt x="3796" y="82"/>
                </a:lnTo>
                <a:lnTo>
                  <a:pt x="3797" y="77"/>
                </a:lnTo>
                <a:lnTo>
                  <a:pt x="3797" y="89"/>
                </a:lnTo>
                <a:lnTo>
                  <a:pt x="3798" y="87"/>
                </a:lnTo>
                <a:lnTo>
                  <a:pt x="3799" y="84"/>
                </a:lnTo>
                <a:lnTo>
                  <a:pt x="3800" y="78"/>
                </a:lnTo>
                <a:lnTo>
                  <a:pt x="3801" y="94"/>
                </a:lnTo>
                <a:lnTo>
                  <a:pt x="3802" y="83"/>
                </a:lnTo>
                <a:lnTo>
                  <a:pt x="3803" y="84"/>
                </a:lnTo>
                <a:lnTo>
                  <a:pt x="3804" y="93"/>
                </a:lnTo>
                <a:lnTo>
                  <a:pt x="3805" y="83"/>
                </a:lnTo>
                <a:lnTo>
                  <a:pt x="3806" y="72"/>
                </a:lnTo>
                <a:lnTo>
                  <a:pt x="3806" y="78"/>
                </a:lnTo>
                <a:lnTo>
                  <a:pt x="3807" y="82"/>
                </a:lnTo>
                <a:lnTo>
                  <a:pt x="3808" y="75"/>
                </a:lnTo>
                <a:lnTo>
                  <a:pt x="3809" y="85"/>
                </a:lnTo>
                <a:lnTo>
                  <a:pt x="3810" y="81"/>
                </a:lnTo>
                <a:lnTo>
                  <a:pt x="3811" y="81"/>
                </a:lnTo>
                <a:lnTo>
                  <a:pt x="3812" y="81"/>
                </a:lnTo>
                <a:lnTo>
                  <a:pt x="3812" y="75"/>
                </a:lnTo>
                <a:lnTo>
                  <a:pt x="3813" y="79"/>
                </a:lnTo>
                <a:lnTo>
                  <a:pt x="3814" y="79"/>
                </a:lnTo>
                <a:lnTo>
                  <a:pt x="3815" y="78"/>
                </a:lnTo>
                <a:lnTo>
                  <a:pt x="3816" y="77"/>
                </a:lnTo>
                <a:lnTo>
                  <a:pt x="3817" y="83"/>
                </a:lnTo>
                <a:lnTo>
                  <a:pt x="3818" y="80"/>
                </a:lnTo>
                <a:lnTo>
                  <a:pt x="3819" y="75"/>
                </a:lnTo>
                <a:lnTo>
                  <a:pt x="3820" y="75"/>
                </a:lnTo>
                <a:lnTo>
                  <a:pt x="3820" y="83"/>
                </a:lnTo>
                <a:lnTo>
                  <a:pt x="3821" y="82"/>
                </a:lnTo>
                <a:lnTo>
                  <a:pt x="3822" y="92"/>
                </a:lnTo>
                <a:lnTo>
                  <a:pt x="3823" y="98"/>
                </a:lnTo>
                <a:lnTo>
                  <a:pt x="3824" y="95"/>
                </a:lnTo>
                <a:lnTo>
                  <a:pt x="3825" y="98"/>
                </a:lnTo>
                <a:lnTo>
                  <a:pt x="3826" y="101"/>
                </a:lnTo>
                <a:lnTo>
                  <a:pt x="3827" y="94"/>
                </a:lnTo>
                <a:lnTo>
                  <a:pt x="3828" y="89"/>
                </a:lnTo>
                <a:lnTo>
                  <a:pt x="3829" y="87"/>
                </a:lnTo>
                <a:lnTo>
                  <a:pt x="3829" y="82"/>
                </a:lnTo>
                <a:lnTo>
                  <a:pt x="3830" y="79"/>
                </a:lnTo>
                <a:lnTo>
                  <a:pt x="3831" y="79"/>
                </a:lnTo>
                <a:lnTo>
                  <a:pt x="3832" y="86"/>
                </a:lnTo>
                <a:lnTo>
                  <a:pt x="3833" y="97"/>
                </a:lnTo>
                <a:lnTo>
                  <a:pt x="3834" y="97"/>
                </a:lnTo>
                <a:lnTo>
                  <a:pt x="3834" y="102"/>
                </a:lnTo>
                <a:lnTo>
                  <a:pt x="3835" y="103"/>
                </a:lnTo>
                <a:lnTo>
                  <a:pt x="3836" y="100"/>
                </a:lnTo>
                <a:lnTo>
                  <a:pt x="3837" y="85"/>
                </a:lnTo>
                <a:lnTo>
                  <a:pt x="3838" y="84"/>
                </a:lnTo>
                <a:lnTo>
                  <a:pt x="3839" y="73"/>
                </a:lnTo>
                <a:lnTo>
                  <a:pt x="3840" y="73"/>
                </a:lnTo>
                <a:lnTo>
                  <a:pt x="3841" y="72"/>
                </a:lnTo>
                <a:lnTo>
                  <a:pt x="3842" y="83"/>
                </a:lnTo>
                <a:lnTo>
                  <a:pt x="3843" y="81"/>
                </a:lnTo>
                <a:lnTo>
                  <a:pt x="3844" y="75"/>
                </a:lnTo>
                <a:lnTo>
                  <a:pt x="3844" y="74"/>
                </a:lnTo>
                <a:lnTo>
                  <a:pt x="3845" y="70"/>
                </a:lnTo>
                <a:lnTo>
                  <a:pt x="3846" y="74"/>
                </a:lnTo>
                <a:lnTo>
                  <a:pt x="3847" y="78"/>
                </a:lnTo>
                <a:lnTo>
                  <a:pt x="3848" y="85"/>
                </a:lnTo>
                <a:lnTo>
                  <a:pt x="3849" y="82"/>
                </a:lnTo>
                <a:lnTo>
                  <a:pt x="3850" y="85"/>
                </a:lnTo>
                <a:lnTo>
                  <a:pt x="3851" y="79"/>
                </a:lnTo>
                <a:lnTo>
                  <a:pt x="3851" y="74"/>
                </a:lnTo>
                <a:lnTo>
                  <a:pt x="3852" y="73"/>
                </a:lnTo>
                <a:lnTo>
                  <a:pt x="3853" y="75"/>
                </a:lnTo>
                <a:lnTo>
                  <a:pt x="3854" y="75"/>
                </a:lnTo>
                <a:lnTo>
                  <a:pt x="3855" y="78"/>
                </a:lnTo>
                <a:lnTo>
                  <a:pt x="3856" y="82"/>
                </a:lnTo>
                <a:lnTo>
                  <a:pt x="3857" y="82"/>
                </a:lnTo>
                <a:lnTo>
                  <a:pt x="3858" y="78"/>
                </a:lnTo>
                <a:lnTo>
                  <a:pt x="3858" y="80"/>
                </a:lnTo>
                <a:lnTo>
                  <a:pt x="3859" y="81"/>
                </a:lnTo>
                <a:lnTo>
                  <a:pt x="3860" y="81"/>
                </a:lnTo>
                <a:lnTo>
                  <a:pt x="3861" y="81"/>
                </a:lnTo>
                <a:lnTo>
                  <a:pt x="3862" y="80"/>
                </a:lnTo>
                <a:lnTo>
                  <a:pt x="3863" y="78"/>
                </a:lnTo>
                <a:lnTo>
                  <a:pt x="3864" y="75"/>
                </a:lnTo>
                <a:lnTo>
                  <a:pt x="3865" y="79"/>
                </a:lnTo>
                <a:lnTo>
                  <a:pt x="3866" y="77"/>
                </a:lnTo>
                <a:lnTo>
                  <a:pt x="3867" y="81"/>
                </a:lnTo>
                <a:lnTo>
                  <a:pt x="3867" y="77"/>
                </a:lnTo>
                <a:lnTo>
                  <a:pt x="3868" y="84"/>
                </a:lnTo>
                <a:lnTo>
                  <a:pt x="3869" y="77"/>
                </a:lnTo>
                <a:lnTo>
                  <a:pt x="3870" y="87"/>
                </a:lnTo>
                <a:lnTo>
                  <a:pt x="3871" y="89"/>
                </a:lnTo>
                <a:lnTo>
                  <a:pt x="3872" y="93"/>
                </a:lnTo>
                <a:lnTo>
                  <a:pt x="3873" y="84"/>
                </a:lnTo>
                <a:lnTo>
                  <a:pt x="3873" y="80"/>
                </a:lnTo>
                <a:lnTo>
                  <a:pt x="3874" y="73"/>
                </a:lnTo>
                <a:lnTo>
                  <a:pt x="3875" y="74"/>
                </a:lnTo>
                <a:lnTo>
                  <a:pt x="3876" y="74"/>
                </a:lnTo>
                <a:lnTo>
                  <a:pt x="3877" y="78"/>
                </a:lnTo>
                <a:lnTo>
                  <a:pt x="3878" y="84"/>
                </a:lnTo>
                <a:lnTo>
                  <a:pt x="3879" y="85"/>
                </a:lnTo>
                <a:lnTo>
                  <a:pt x="3880" y="79"/>
                </a:lnTo>
                <a:lnTo>
                  <a:pt x="3881" y="80"/>
                </a:lnTo>
                <a:lnTo>
                  <a:pt x="3882" y="74"/>
                </a:lnTo>
                <a:lnTo>
                  <a:pt x="3882" y="66"/>
                </a:lnTo>
                <a:lnTo>
                  <a:pt x="3883" y="70"/>
                </a:lnTo>
                <a:lnTo>
                  <a:pt x="3884" y="72"/>
                </a:lnTo>
                <a:lnTo>
                  <a:pt x="3885" y="68"/>
                </a:lnTo>
                <a:lnTo>
                  <a:pt x="3886" y="75"/>
                </a:lnTo>
                <a:lnTo>
                  <a:pt x="3887" y="79"/>
                </a:lnTo>
                <a:lnTo>
                  <a:pt x="3888" y="79"/>
                </a:lnTo>
                <a:lnTo>
                  <a:pt x="3889" y="75"/>
                </a:lnTo>
                <a:lnTo>
                  <a:pt x="3890" y="80"/>
                </a:lnTo>
                <a:lnTo>
                  <a:pt x="3890" y="79"/>
                </a:lnTo>
                <a:lnTo>
                  <a:pt x="3891" y="81"/>
                </a:lnTo>
                <a:lnTo>
                  <a:pt x="3892" y="78"/>
                </a:lnTo>
                <a:lnTo>
                  <a:pt x="3893" y="76"/>
                </a:lnTo>
                <a:lnTo>
                  <a:pt x="3894" y="70"/>
                </a:lnTo>
                <a:lnTo>
                  <a:pt x="3895" y="75"/>
                </a:lnTo>
                <a:lnTo>
                  <a:pt x="3896" y="73"/>
                </a:lnTo>
                <a:lnTo>
                  <a:pt x="3896" y="76"/>
                </a:lnTo>
                <a:lnTo>
                  <a:pt x="3897" y="79"/>
                </a:lnTo>
                <a:lnTo>
                  <a:pt x="3898" y="87"/>
                </a:lnTo>
                <a:lnTo>
                  <a:pt x="3899" y="78"/>
                </a:lnTo>
                <a:lnTo>
                  <a:pt x="3900" y="83"/>
                </a:lnTo>
                <a:lnTo>
                  <a:pt x="3901" y="81"/>
                </a:lnTo>
                <a:lnTo>
                  <a:pt x="3902" y="82"/>
                </a:lnTo>
                <a:lnTo>
                  <a:pt x="3903" y="76"/>
                </a:lnTo>
                <a:lnTo>
                  <a:pt x="3904" y="87"/>
                </a:lnTo>
                <a:lnTo>
                  <a:pt x="3905" y="77"/>
                </a:lnTo>
                <a:lnTo>
                  <a:pt x="3905" y="80"/>
                </a:lnTo>
                <a:lnTo>
                  <a:pt x="3906" y="86"/>
                </a:lnTo>
                <a:lnTo>
                  <a:pt x="3907" y="85"/>
                </a:lnTo>
                <a:lnTo>
                  <a:pt x="3908" y="75"/>
                </a:lnTo>
                <a:lnTo>
                  <a:pt x="3909" y="83"/>
                </a:lnTo>
                <a:lnTo>
                  <a:pt x="3910" y="80"/>
                </a:lnTo>
                <a:lnTo>
                  <a:pt x="3911" y="71"/>
                </a:lnTo>
                <a:lnTo>
                  <a:pt x="3912" y="79"/>
                </a:lnTo>
                <a:lnTo>
                  <a:pt x="3912" y="83"/>
                </a:lnTo>
                <a:lnTo>
                  <a:pt x="3913" y="86"/>
                </a:lnTo>
                <a:lnTo>
                  <a:pt x="3914" y="79"/>
                </a:lnTo>
                <a:lnTo>
                  <a:pt x="3915" y="72"/>
                </a:lnTo>
                <a:lnTo>
                  <a:pt x="3916" y="59"/>
                </a:lnTo>
                <a:lnTo>
                  <a:pt x="3917" y="42"/>
                </a:lnTo>
                <a:lnTo>
                  <a:pt x="3918" y="25"/>
                </a:lnTo>
                <a:lnTo>
                  <a:pt x="3919" y="20"/>
                </a:lnTo>
                <a:lnTo>
                  <a:pt x="3919" y="24"/>
                </a:lnTo>
                <a:lnTo>
                  <a:pt x="3920" y="40"/>
                </a:lnTo>
                <a:lnTo>
                  <a:pt x="3921" y="79"/>
                </a:lnTo>
                <a:lnTo>
                  <a:pt x="3922" y="118"/>
                </a:lnTo>
                <a:lnTo>
                  <a:pt x="3923" y="157"/>
                </a:lnTo>
                <a:lnTo>
                  <a:pt x="3924" y="191"/>
                </a:lnTo>
                <a:lnTo>
                  <a:pt x="3925" y="211"/>
                </a:lnTo>
                <a:lnTo>
                  <a:pt x="3926" y="209"/>
                </a:lnTo>
                <a:lnTo>
                  <a:pt x="3927" y="207"/>
                </a:lnTo>
                <a:lnTo>
                  <a:pt x="3928" y="195"/>
                </a:lnTo>
                <a:lnTo>
                  <a:pt x="3928" y="188"/>
                </a:lnTo>
                <a:lnTo>
                  <a:pt x="3929" y="186"/>
                </a:lnTo>
                <a:lnTo>
                  <a:pt x="3930" y="187"/>
                </a:lnTo>
                <a:lnTo>
                  <a:pt x="3931" y="185"/>
                </a:lnTo>
                <a:lnTo>
                  <a:pt x="3932" y="187"/>
                </a:lnTo>
                <a:lnTo>
                  <a:pt x="3933" y="185"/>
                </a:lnTo>
                <a:lnTo>
                  <a:pt x="3934" y="174"/>
                </a:lnTo>
                <a:lnTo>
                  <a:pt x="3934" y="150"/>
                </a:lnTo>
                <a:lnTo>
                  <a:pt x="3935" y="141"/>
                </a:lnTo>
                <a:lnTo>
                  <a:pt x="3936" y="125"/>
                </a:lnTo>
                <a:lnTo>
                  <a:pt x="3937" y="111"/>
                </a:lnTo>
                <a:lnTo>
                  <a:pt x="3938" y="101"/>
                </a:lnTo>
                <a:lnTo>
                  <a:pt x="3939" y="102"/>
                </a:lnTo>
                <a:lnTo>
                  <a:pt x="3940" y="88"/>
                </a:lnTo>
                <a:lnTo>
                  <a:pt x="3941" y="78"/>
                </a:lnTo>
                <a:lnTo>
                  <a:pt x="3942" y="65"/>
                </a:lnTo>
                <a:lnTo>
                  <a:pt x="3943" y="56"/>
                </a:lnTo>
                <a:lnTo>
                  <a:pt x="3943" y="40"/>
                </a:lnTo>
                <a:lnTo>
                  <a:pt x="3944" y="31"/>
                </a:lnTo>
                <a:lnTo>
                  <a:pt x="3945" y="31"/>
                </a:lnTo>
                <a:lnTo>
                  <a:pt x="3946" y="34"/>
                </a:lnTo>
                <a:lnTo>
                  <a:pt x="3947" y="34"/>
                </a:lnTo>
                <a:lnTo>
                  <a:pt x="3948" y="53"/>
                </a:lnTo>
                <a:lnTo>
                  <a:pt x="3949" y="67"/>
                </a:lnTo>
                <a:lnTo>
                  <a:pt x="3950" y="66"/>
                </a:lnTo>
                <a:lnTo>
                  <a:pt x="3950" y="75"/>
                </a:lnTo>
                <a:lnTo>
                  <a:pt x="3951" y="80"/>
                </a:lnTo>
                <a:lnTo>
                  <a:pt x="3952" y="70"/>
                </a:lnTo>
                <a:lnTo>
                  <a:pt x="3953" y="78"/>
                </a:lnTo>
                <a:lnTo>
                  <a:pt x="3954" y="87"/>
                </a:lnTo>
                <a:lnTo>
                  <a:pt x="3955" y="80"/>
                </a:lnTo>
                <a:lnTo>
                  <a:pt x="3956" y="83"/>
                </a:lnTo>
                <a:lnTo>
                  <a:pt x="3957" y="91"/>
                </a:lnTo>
                <a:lnTo>
                  <a:pt x="3957" y="82"/>
                </a:lnTo>
                <a:lnTo>
                  <a:pt x="3958" y="77"/>
                </a:lnTo>
                <a:lnTo>
                  <a:pt x="3959" y="86"/>
                </a:lnTo>
                <a:lnTo>
                  <a:pt x="3960" y="82"/>
                </a:lnTo>
                <a:lnTo>
                  <a:pt x="3961" y="79"/>
                </a:lnTo>
                <a:lnTo>
                  <a:pt x="3962" y="77"/>
                </a:lnTo>
                <a:lnTo>
                  <a:pt x="3963" y="71"/>
                </a:lnTo>
                <a:lnTo>
                  <a:pt x="3964" y="64"/>
                </a:lnTo>
                <a:lnTo>
                  <a:pt x="3965" y="56"/>
                </a:lnTo>
                <a:lnTo>
                  <a:pt x="3966" y="61"/>
                </a:lnTo>
                <a:lnTo>
                  <a:pt x="3966" y="72"/>
                </a:lnTo>
                <a:lnTo>
                  <a:pt x="3967" y="86"/>
                </a:lnTo>
                <a:lnTo>
                  <a:pt x="3968" y="95"/>
                </a:lnTo>
                <a:lnTo>
                  <a:pt x="3969" y="112"/>
                </a:lnTo>
                <a:lnTo>
                  <a:pt x="3970" y="117"/>
                </a:lnTo>
                <a:lnTo>
                  <a:pt x="3971" y="118"/>
                </a:lnTo>
                <a:lnTo>
                  <a:pt x="3972" y="130"/>
                </a:lnTo>
                <a:lnTo>
                  <a:pt x="3972" y="145"/>
                </a:lnTo>
                <a:lnTo>
                  <a:pt x="3973" y="161"/>
                </a:lnTo>
                <a:lnTo>
                  <a:pt x="3974" y="166"/>
                </a:lnTo>
                <a:lnTo>
                  <a:pt x="3975" y="179"/>
                </a:lnTo>
                <a:lnTo>
                  <a:pt x="3976" y="183"/>
                </a:lnTo>
                <a:lnTo>
                  <a:pt x="3977" y="194"/>
                </a:lnTo>
                <a:lnTo>
                  <a:pt x="3978" y="202"/>
                </a:lnTo>
                <a:lnTo>
                  <a:pt x="3979" y="210"/>
                </a:lnTo>
                <a:lnTo>
                  <a:pt x="3980" y="210"/>
                </a:lnTo>
                <a:lnTo>
                  <a:pt x="3980" y="197"/>
                </a:lnTo>
                <a:lnTo>
                  <a:pt x="3981" y="170"/>
                </a:lnTo>
                <a:lnTo>
                  <a:pt x="3982" y="150"/>
                </a:lnTo>
                <a:lnTo>
                  <a:pt x="3983" y="130"/>
                </a:lnTo>
                <a:lnTo>
                  <a:pt x="3984" y="109"/>
                </a:lnTo>
                <a:lnTo>
                  <a:pt x="3985" y="98"/>
                </a:lnTo>
                <a:lnTo>
                  <a:pt x="3986" y="89"/>
                </a:lnTo>
                <a:lnTo>
                  <a:pt x="3987" y="79"/>
                </a:lnTo>
                <a:lnTo>
                  <a:pt x="3988" y="81"/>
                </a:lnTo>
                <a:lnTo>
                  <a:pt x="3989" y="85"/>
                </a:lnTo>
                <a:lnTo>
                  <a:pt x="3989" y="85"/>
                </a:lnTo>
                <a:lnTo>
                  <a:pt x="3990" y="83"/>
                </a:lnTo>
                <a:lnTo>
                  <a:pt x="3991" y="83"/>
                </a:lnTo>
                <a:lnTo>
                  <a:pt x="3992" y="83"/>
                </a:lnTo>
                <a:lnTo>
                  <a:pt x="3993" y="78"/>
                </a:lnTo>
                <a:lnTo>
                  <a:pt x="3994" y="66"/>
                </a:lnTo>
                <a:lnTo>
                  <a:pt x="3994" y="69"/>
                </a:lnTo>
                <a:lnTo>
                  <a:pt x="3995" y="64"/>
                </a:lnTo>
                <a:lnTo>
                  <a:pt x="3996" y="54"/>
                </a:lnTo>
                <a:lnTo>
                  <a:pt x="3997" y="62"/>
                </a:lnTo>
                <a:lnTo>
                  <a:pt x="3998" y="99"/>
                </a:lnTo>
                <a:lnTo>
                  <a:pt x="3999" y="118"/>
                </a:lnTo>
                <a:lnTo>
                  <a:pt x="4000" y="147"/>
                </a:lnTo>
                <a:lnTo>
                  <a:pt x="4001" y="194"/>
                </a:lnTo>
                <a:lnTo>
                  <a:pt x="4002" y="220"/>
                </a:lnTo>
                <a:lnTo>
                  <a:pt x="4003" y="231"/>
                </a:lnTo>
                <a:lnTo>
                  <a:pt x="4004" y="261"/>
                </a:lnTo>
                <a:lnTo>
                  <a:pt x="4004" y="259"/>
                </a:lnTo>
                <a:lnTo>
                  <a:pt x="4005" y="243"/>
                </a:lnTo>
                <a:lnTo>
                  <a:pt x="4006" y="238"/>
                </a:lnTo>
                <a:lnTo>
                  <a:pt x="4007" y="228"/>
                </a:lnTo>
                <a:lnTo>
                  <a:pt x="4008" y="206"/>
                </a:lnTo>
                <a:lnTo>
                  <a:pt x="4009" y="214"/>
                </a:lnTo>
                <a:lnTo>
                  <a:pt x="4010" y="213"/>
                </a:lnTo>
                <a:lnTo>
                  <a:pt x="4011" y="213"/>
                </a:lnTo>
                <a:lnTo>
                  <a:pt x="4011" y="216"/>
                </a:lnTo>
                <a:lnTo>
                  <a:pt x="4012" y="215"/>
                </a:lnTo>
                <a:lnTo>
                  <a:pt x="4013" y="203"/>
                </a:lnTo>
                <a:lnTo>
                  <a:pt x="4014" y="198"/>
                </a:lnTo>
                <a:lnTo>
                  <a:pt x="4015" y="201"/>
                </a:lnTo>
                <a:lnTo>
                  <a:pt x="4016" y="196"/>
                </a:lnTo>
                <a:lnTo>
                  <a:pt x="4017" y="207"/>
                </a:lnTo>
                <a:lnTo>
                  <a:pt x="4018" y="216"/>
                </a:lnTo>
                <a:lnTo>
                  <a:pt x="4018" y="226"/>
                </a:lnTo>
                <a:lnTo>
                  <a:pt x="4019" y="229"/>
                </a:lnTo>
                <a:lnTo>
                  <a:pt x="4020" y="232"/>
                </a:lnTo>
                <a:lnTo>
                  <a:pt x="4021" y="223"/>
                </a:lnTo>
                <a:lnTo>
                  <a:pt x="4022" y="221"/>
                </a:lnTo>
                <a:lnTo>
                  <a:pt x="4023" y="218"/>
                </a:lnTo>
                <a:lnTo>
                  <a:pt x="4024" y="215"/>
                </a:lnTo>
                <a:lnTo>
                  <a:pt x="4025" y="217"/>
                </a:lnTo>
                <a:lnTo>
                  <a:pt x="4026" y="219"/>
                </a:lnTo>
                <a:lnTo>
                  <a:pt x="4027" y="224"/>
                </a:lnTo>
                <a:lnTo>
                  <a:pt x="4027" y="225"/>
                </a:lnTo>
                <a:lnTo>
                  <a:pt x="4028" y="228"/>
                </a:lnTo>
                <a:lnTo>
                  <a:pt x="4029" y="230"/>
                </a:lnTo>
                <a:lnTo>
                  <a:pt x="4030" y="238"/>
                </a:lnTo>
                <a:lnTo>
                  <a:pt x="4031" y="238"/>
                </a:lnTo>
                <a:lnTo>
                  <a:pt x="4032" y="243"/>
                </a:lnTo>
                <a:lnTo>
                  <a:pt x="4033" y="243"/>
                </a:lnTo>
                <a:lnTo>
                  <a:pt x="4033" y="242"/>
                </a:lnTo>
                <a:lnTo>
                  <a:pt x="4034" y="235"/>
                </a:lnTo>
                <a:lnTo>
                  <a:pt x="4035" y="231"/>
                </a:lnTo>
                <a:lnTo>
                  <a:pt x="4036" y="225"/>
                </a:lnTo>
                <a:lnTo>
                  <a:pt x="4037" y="226"/>
                </a:lnTo>
                <a:lnTo>
                  <a:pt x="4038" y="232"/>
                </a:lnTo>
                <a:lnTo>
                  <a:pt x="4039" y="238"/>
                </a:lnTo>
                <a:lnTo>
                  <a:pt x="4040" y="246"/>
                </a:lnTo>
                <a:lnTo>
                  <a:pt x="4041" y="252"/>
                </a:lnTo>
                <a:lnTo>
                  <a:pt x="4041" y="252"/>
                </a:lnTo>
                <a:lnTo>
                  <a:pt x="4042" y="260"/>
                </a:lnTo>
                <a:lnTo>
                  <a:pt x="4043" y="271"/>
                </a:lnTo>
                <a:lnTo>
                  <a:pt x="4044" y="276"/>
                </a:lnTo>
                <a:lnTo>
                  <a:pt x="4045" y="277"/>
                </a:lnTo>
                <a:lnTo>
                  <a:pt x="4046" y="278"/>
                </a:lnTo>
                <a:lnTo>
                  <a:pt x="4047" y="267"/>
                </a:lnTo>
                <a:lnTo>
                  <a:pt x="4048" y="261"/>
                </a:lnTo>
                <a:lnTo>
                  <a:pt x="4049" y="249"/>
                </a:lnTo>
                <a:lnTo>
                  <a:pt x="4050" y="239"/>
                </a:lnTo>
                <a:lnTo>
                  <a:pt x="4050" y="233"/>
                </a:lnTo>
                <a:lnTo>
                  <a:pt x="4051" y="230"/>
                </a:lnTo>
                <a:lnTo>
                  <a:pt x="4052" y="219"/>
                </a:lnTo>
                <a:lnTo>
                  <a:pt x="4053" y="210"/>
                </a:lnTo>
                <a:lnTo>
                  <a:pt x="4054" y="197"/>
                </a:lnTo>
                <a:lnTo>
                  <a:pt x="4055" y="176"/>
                </a:lnTo>
                <a:lnTo>
                  <a:pt x="4056" y="157"/>
                </a:lnTo>
                <a:lnTo>
                  <a:pt x="4056" y="133"/>
                </a:lnTo>
                <a:lnTo>
                  <a:pt x="4057" y="116"/>
                </a:lnTo>
                <a:lnTo>
                  <a:pt x="4058" y="106"/>
                </a:lnTo>
                <a:lnTo>
                  <a:pt x="4059" y="99"/>
                </a:lnTo>
                <a:lnTo>
                  <a:pt x="4060" y="89"/>
                </a:lnTo>
                <a:lnTo>
                  <a:pt x="4061" y="85"/>
                </a:lnTo>
                <a:lnTo>
                  <a:pt x="4062" y="86"/>
                </a:lnTo>
                <a:lnTo>
                  <a:pt x="4063" y="86"/>
                </a:lnTo>
                <a:lnTo>
                  <a:pt x="4064" y="99"/>
                </a:lnTo>
                <a:lnTo>
                  <a:pt x="4065" y="104"/>
                </a:lnTo>
                <a:lnTo>
                  <a:pt x="4065" y="109"/>
                </a:lnTo>
                <a:lnTo>
                  <a:pt x="4066" y="110"/>
                </a:lnTo>
                <a:lnTo>
                  <a:pt x="4067" y="109"/>
                </a:lnTo>
                <a:lnTo>
                  <a:pt x="4068" y="95"/>
                </a:lnTo>
                <a:lnTo>
                  <a:pt x="4069" y="99"/>
                </a:lnTo>
                <a:lnTo>
                  <a:pt x="4070" y="93"/>
                </a:lnTo>
                <a:lnTo>
                  <a:pt x="4071" y="89"/>
                </a:lnTo>
                <a:lnTo>
                  <a:pt x="4072" y="88"/>
                </a:lnTo>
                <a:lnTo>
                  <a:pt x="4072" y="89"/>
                </a:lnTo>
                <a:lnTo>
                  <a:pt x="4073" y="80"/>
                </a:lnTo>
                <a:lnTo>
                  <a:pt x="4074" y="80"/>
                </a:lnTo>
                <a:lnTo>
                  <a:pt x="4075" y="80"/>
                </a:lnTo>
                <a:lnTo>
                  <a:pt x="4076" y="85"/>
                </a:lnTo>
                <a:lnTo>
                  <a:pt x="4077" y="105"/>
                </a:lnTo>
                <a:lnTo>
                  <a:pt x="4078" y="131"/>
                </a:lnTo>
                <a:lnTo>
                  <a:pt x="4079" y="158"/>
                </a:lnTo>
                <a:lnTo>
                  <a:pt x="4079" y="190"/>
                </a:lnTo>
                <a:lnTo>
                  <a:pt x="4080" y="221"/>
                </a:lnTo>
                <a:lnTo>
                  <a:pt x="4081" y="229"/>
                </a:lnTo>
                <a:lnTo>
                  <a:pt x="4082" y="246"/>
                </a:lnTo>
                <a:lnTo>
                  <a:pt x="4083" y="245"/>
                </a:lnTo>
                <a:lnTo>
                  <a:pt x="4084" y="242"/>
                </a:lnTo>
                <a:lnTo>
                  <a:pt x="4085" y="231"/>
                </a:lnTo>
                <a:lnTo>
                  <a:pt x="4086" y="226"/>
                </a:lnTo>
                <a:lnTo>
                  <a:pt x="4087" y="217"/>
                </a:lnTo>
                <a:lnTo>
                  <a:pt x="4088" y="224"/>
                </a:lnTo>
                <a:lnTo>
                  <a:pt x="4089" y="237"/>
                </a:lnTo>
                <a:lnTo>
                  <a:pt x="4089" y="249"/>
                </a:lnTo>
                <a:lnTo>
                  <a:pt x="4090" y="255"/>
                </a:lnTo>
                <a:lnTo>
                  <a:pt x="4091" y="264"/>
                </a:lnTo>
                <a:lnTo>
                  <a:pt x="4092" y="274"/>
                </a:lnTo>
                <a:lnTo>
                  <a:pt x="4093" y="269"/>
                </a:lnTo>
                <a:lnTo>
                  <a:pt x="4094" y="268"/>
                </a:lnTo>
                <a:lnTo>
                  <a:pt x="4094" y="269"/>
                </a:lnTo>
                <a:lnTo>
                  <a:pt x="4095" y="266"/>
                </a:lnTo>
                <a:lnTo>
                  <a:pt x="4096" y="265"/>
                </a:lnTo>
                <a:lnTo>
                  <a:pt x="4097" y="266"/>
                </a:lnTo>
                <a:lnTo>
                  <a:pt x="4098" y="270"/>
                </a:lnTo>
                <a:lnTo>
                  <a:pt x="4099" y="274"/>
                </a:lnTo>
                <a:lnTo>
                  <a:pt x="4100" y="276"/>
                </a:lnTo>
                <a:lnTo>
                  <a:pt x="4101" y="278"/>
                </a:lnTo>
                <a:lnTo>
                  <a:pt x="4102" y="271"/>
                </a:lnTo>
                <a:lnTo>
                  <a:pt x="4103" y="262"/>
                </a:lnTo>
                <a:lnTo>
                  <a:pt x="4103" y="261"/>
                </a:lnTo>
                <a:lnTo>
                  <a:pt x="4104" y="260"/>
                </a:lnTo>
                <a:lnTo>
                  <a:pt x="4105" y="262"/>
                </a:lnTo>
                <a:lnTo>
                  <a:pt x="4106" y="274"/>
                </a:lnTo>
                <a:lnTo>
                  <a:pt x="4107" y="281"/>
                </a:lnTo>
                <a:lnTo>
                  <a:pt x="4108" y="282"/>
                </a:lnTo>
                <a:lnTo>
                  <a:pt x="4109" y="285"/>
                </a:lnTo>
                <a:lnTo>
                  <a:pt x="4110" y="278"/>
                </a:lnTo>
                <a:lnTo>
                  <a:pt x="4111" y="272"/>
                </a:lnTo>
                <a:lnTo>
                  <a:pt x="4111" y="274"/>
                </a:lnTo>
                <a:lnTo>
                  <a:pt x="4112" y="279"/>
                </a:lnTo>
                <a:lnTo>
                  <a:pt x="4113" y="279"/>
                </a:lnTo>
                <a:lnTo>
                  <a:pt x="4114" y="287"/>
                </a:lnTo>
                <a:lnTo>
                  <a:pt x="4115" y="298"/>
                </a:lnTo>
                <a:lnTo>
                  <a:pt x="4116" y="306"/>
                </a:lnTo>
                <a:lnTo>
                  <a:pt x="4117" y="310"/>
                </a:lnTo>
                <a:lnTo>
                  <a:pt x="4117" y="309"/>
                </a:lnTo>
                <a:lnTo>
                  <a:pt x="4118" y="306"/>
                </a:lnTo>
                <a:lnTo>
                  <a:pt x="4119" y="300"/>
                </a:lnTo>
                <a:lnTo>
                  <a:pt x="4120" y="295"/>
                </a:lnTo>
                <a:lnTo>
                  <a:pt x="4121" y="290"/>
                </a:lnTo>
                <a:lnTo>
                  <a:pt x="4122" y="292"/>
                </a:lnTo>
                <a:lnTo>
                  <a:pt x="4123" y="289"/>
                </a:lnTo>
                <a:lnTo>
                  <a:pt x="4124" y="279"/>
                </a:lnTo>
                <a:lnTo>
                  <a:pt x="4125" y="273"/>
                </a:lnTo>
                <a:lnTo>
                  <a:pt x="4126" y="269"/>
                </a:lnTo>
                <a:lnTo>
                  <a:pt x="4126" y="267"/>
                </a:lnTo>
                <a:lnTo>
                  <a:pt x="4127" y="269"/>
                </a:lnTo>
                <a:lnTo>
                  <a:pt x="4128" y="279"/>
                </a:lnTo>
                <a:lnTo>
                  <a:pt x="4129" y="284"/>
                </a:lnTo>
                <a:lnTo>
                  <a:pt x="4130" y="290"/>
                </a:lnTo>
                <a:lnTo>
                  <a:pt x="4131" y="291"/>
                </a:lnTo>
                <a:lnTo>
                  <a:pt x="4132" y="297"/>
                </a:lnTo>
                <a:lnTo>
                  <a:pt x="4133" y="296"/>
                </a:lnTo>
                <a:lnTo>
                  <a:pt x="4133" y="296"/>
                </a:lnTo>
                <a:lnTo>
                  <a:pt x="4134" y="295"/>
                </a:lnTo>
                <a:lnTo>
                  <a:pt x="4135" y="295"/>
                </a:lnTo>
                <a:lnTo>
                  <a:pt x="4136" y="288"/>
                </a:lnTo>
                <a:lnTo>
                  <a:pt x="4137" y="281"/>
                </a:lnTo>
                <a:lnTo>
                  <a:pt x="4138" y="275"/>
                </a:lnTo>
                <a:lnTo>
                  <a:pt x="4139" y="272"/>
                </a:lnTo>
                <a:lnTo>
                  <a:pt x="4140" y="258"/>
                </a:lnTo>
                <a:lnTo>
                  <a:pt x="4140" y="243"/>
                </a:lnTo>
                <a:lnTo>
                  <a:pt x="4141" y="225"/>
                </a:lnTo>
                <a:lnTo>
                  <a:pt x="4142" y="204"/>
                </a:lnTo>
                <a:lnTo>
                  <a:pt x="4143" y="179"/>
                </a:lnTo>
                <a:lnTo>
                  <a:pt x="4144" y="160"/>
                </a:lnTo>
                <a:lnTo>
                  <a:pt x="4145" y="145"/>
                </a:lnTo>
                <a:lnTo>
                  <a:pt x="4146" y="142"/>
                </a:lnTo>
                <a:lnTo>
                  <a:pt x="4147" y="142"/>
                </a:lnTo>
                <a:lnTo>
                  <a:pt x="4148" y="141"/>
                </a:lnTo>
                <a:lnTo>
                  <a:pt x="4149" y="149"/>
                </a:lnTo>
                <a:lnTo>
                  <a:pt x="4149" y="145"/>
                </a:lnTo>
                <a:lnTo>
                  <a:pt x="4150" y="133"/>
                </a:lnTo>
                <a:lnTo>
                  <a:pt x="4151" y="123"/>
                </a:lnTo>
                <a:lnTo>
                  <a:pt x="4152" y="108"/>
                </a:lnTo>
                <a:lnTo>
                  <a:pt x="4153" y="94"/>
                </a:lnTo>
                <a:lnTo>
                  <a:pt x="4154" y="96"/>
                </a:lnTo>
                <a:lnTo>
                  <a:pt x="4155" y="95"/>
                </a:lnTo>
                <a:lnTo>
                  <a:pt x="4155" y="89"/>
                </a:lnTo>
                <a:lnTo>
                  <a:pt x="4156" y="91"/>
                </a:lnTo>
                <a:lnTo>
                  <a:pt x="4157" y="86"/>
                </a:lnTo>
                <a:lnTo>
                  <a:pt x="4158" y="75"/>
                </a:lnTo>
                <a:lnTo>
                  <a:pt x="4159" y="71"/>
                </a:lnTo>
                <a:lnTo>
                  <a:pt x="4160" y="71"/>
                </a:lnTo>
                <a:lnTo>
                  <a:pt x="4161" y="65"/>
                </a:lnTo>
                <a:lnTo>
                  <a:pt x="4162" y="62"/>
                </a:lnTo>
                <a:lnTo>
                  <a:pt x="4163" y="71"/>
                </a:lnTo>
                <a:lnTo>
                  <a:pt x="4164" y="71"/>
                </a:lnTo>
                <a:lnTo>
                  <a:pt x="4164" y="65"/>
                </a:lnTo>
                <a:lnTo>
                  <a:pt x="4165" y="70"/>
                </a:lnTo>
                <a:lnTo>
                  <a:pt x="4166" y="78"/>
                </a:lnTo>
                <a:lnTo>
                  <a:pt x="4167" y="76"/>
                </a:lnTo>
                <a:lnTo>
                  <a:pt x="4168" y="76"/>
                </a:lnTo>
                <a:lnTo>
                  <a:pt x="4169" y="85"/>
                </a:lnTo>
                <a:lnTo>
                  <a:pt x="4170" y="84"/>
                </a:lnTo>
                <a:lnTo>
                  <a:pt x="4171" y="84"/>
                </a:lnTo>
                <a:lnTo>
                  <a:pt x="4171" y="85"/>
                </a:lnTo>
                <a:lnTo>
                  <a:pt x="4172" y="83"/>
                </a:lnTo>
                <a:lnTo>
                  <a:pt x="4173" y="75"/>
                </a:lnTo>
                <a:lnTo>
                  <a:pt x="4174" y="78"/>
                </a:lnTo>
                <a:lnTo>
                  <a:pt x="4175" y="78"/>
                </a:lnTo>
                <a:lnTo>
                  <a:pt x="4176" y="62"/>
                </a:lnTo>
                <a:lnTo>
                  <a:pt x="4177" y="51"/>
                </a:lnTo>
                <a:lnTo>
                  <a:pt x="4178" y="69"/>
                </a:lnTo>
                <a:lnTo>
                  <a:pt x="4178" y="74"/>
                </a:lnTo>
                <a:lnTo>
                  <a:pt x="4179" y="94"/>
                </a:lnTo>
                <a:lnTo>
                  <a:pt x="4180" y="137"/>
                </a:lnTo>
                <a:lnTo>
                  <a:pt x="4181" y="179"/>
                </a:lnTo>
                <a:lnTo>
                  <a:pt x="4182" y="196"/>
                </a:lnTo>
                <a:lnTo>
                  <a:pt x="4183" y="220"/>
                </a:lnTo>
                <a:lnTo>
                  <a:pt x="4184" y="229"/>
                </a:lnTo>
                <a:lnTo>
                  <a:pt x="4185" y="223"/>
                </a:lnTo>
                <a:lnTo>
                  <a:pt x="4186" y="209"/>
                </a:lnTo>
                <a:lnTo>
                  <a:pt x="4187" y="205"/>
                </a:lnTo>
                <a:lnTo>
                  <a:pt x="4187" y="189"/>
                </a:lnTo>
                <a:lnTo>
                  <a:pt x="4188" y="171"/>
                </a:lnTo>
                <a:lnTo>
                  <a:pt x="4189" y="161"/>
                </a:lnTo>
                <a:lnTo>
                  <a:pt x="4190" y="161"/>
                </a:lnTo>
                <a:lnTo>
                  <a:pt x="4191" y="145"/>
                </a:lnTo>
                <a:lnTo>
                  <a:pt x="4192" y="154"/>
                </a:lnTo>
                <a:lnTo>
                  <a:pt x="4193" y="180"/>
                </a:lnTo>
                <a:lnTo>
                  <a:pt x="4193" y="180"/>
                </a:lnTo>
                <a:lnTo>
                  <a:pt x="4194" y="170"/>
                </a:lnTo>
                <a:lnTo>
                  <a:pt x="4195" y="155"/>
                </a:lnTo>
                <a:lnTo>
                  <a:pt x="4196" y="122"/>
                </a:lnTo>
                <a:lnTo>
                  <a:pt x="4197" y="87"/>
                </a:lnTo>
                <a:lnTo>
                  <a:pt x="4198" y="81"/>
                </a:lnTo>
                <a:lnTo>
                  <a:pt x="4199" y="79"/>
                </a:lnTo>
                <a:lnTo>
                  <a:pt x="4200" y="99"/>
                </a:lnTo>
                <a:lnTo>
                  <a:pt x="4201" y="126"/>
                </a:lnTo>
                <a:lnTo>
                  <a:pt x="4201" y="133"/>
                </a:lnTo>
                <a:lnTo>
                  <a:pt x="4202" y="146"/>
                </a:lnTo>
                <a:lnTo>
                  <a:pt x="4203" y="161"/>
                </a:lnTo>
                <a:lnTo>
                  <a:pt x="4204" y="175"/>
                </a:lnTo>
                <a:lnTo>
                  <a:pt x="4205" y="185"/>
                </a:lnTo>
                <a:lnTo>
                  <a:pt x="4206" y="219"/>
                </a:lnTo>
                <a:lnTo>
                  <a:pt x="4207" y="246"/>
                </a:lnTo>
                <a:lnTo>
                  <a:pt x="4208" y="282"/>
                </a:lnTo>
                <a:lnTo>
                  <a:pt x="4209" y="287"/>
                </a:lnTo>
                <a:lnTo>
                  <a:pt x="4210" y="289"/>
                </a:lnTo>
                <a:lnTo>
                  <a:pt x="4210" y="286"/>
                </a:lnTo>
                <a:lnTo>
                  <a:pt x="4211" y="271"/>
                </a:lnTo>
                <a:lnTo>
                  <a:pt x="4212" y="253"/>
                </a:lnTo>
                <a:lnTo>
                  <a:pt x="4213" y="252"/>
                </a:lnTo>
                <a:lnTo>
                  <a:pt x="4214" y="244"/>
                </a:lnTo>
                <a:lnTo>
                  <a:pt x="4215" y="247"/>
                </a:lnTo>
                <a:lnTo>
                  <a:pt x="4216" y="256"/>
                </a:lnTo>
                <a:lnTo>
                  <a:pt x="4216" y="263"/>
                </a:lnTo>
                <a:lnTo>
                  <a:pt x="4217" y="262"/>
                </a:lnTo>
                <a:lnTo>
                  <a:pt x="4218" y="268"/>
                </a:lnTo>
                <a:lnTo>
                  <a:pt x="4219" y="249"/>
                </a:lnTo>
                <a:lnTo>
                  <a:pt x="4220" y="230"/>
                </a:lnTo>
                <a:lnTo>
                  <a:pt x="4221" y="217"/>
                </a:lnTo>
                <a:lnTo>
                  <a:pt x="4222" y="227"/>
                </a:lnTo>
                <a:lnTo>
                  <a:pt x="4223" y="224"/>
                </a:lnTo>
                <a:lnTo>
                  <a:pt x="4224" y="222"/>
                </a:lnTo>
                <a:lnTo>
                  <a:pt x="4225" y="199"/>
                </a:lnTo>
                <a:lnTo>
                  <a:pt x="4225" y="189"/>
                </a:lnTo>
                <a:lnTo>
                  <a:pt x="4226" y="172"/>
                </a:lnTo>
                <a:lnTo>
                  <a:pt x="4227" y="167"/>
                </a:lnTo>
                <a:lnTo>
                  <a:pt x="4228" y="144"/>
                </a:lnTo>
                <a:lnTo>
                  <a:pt x="4229" y="162"/>
                </a:lnTo>
                <a:lnTo>
                  <a:pt x="4230" y="150"/>
                </a:lnTo>
                <a:lnTo>
                  <a:pt x="4231" y="127"/>
                </a:lnTo>
                <a:lnTo>
                  <a:pt x="4232" y="107"/>
                </a:lnTo>
                <a:lnTo>
                  <a:pt x="4232" y="101"/>
                </a:lnTo>
                <a:lnTo>
                  <a:pt x="4233" y="84"/>
                </a:lnTo>
                <a:lnTo>
                  <a:pt x="4234" y="81"/>
                </a:lnTo>
                <a:lnTo>
                  <a:pt x="4235" y="91"/>
                </a:lnTo>
                <a:lnTo>
                  <a:pt x="4236" y="101"/>
                </a:lnTo>
                <a:lnTo>
                  <a:pt x="4237" y="123"/>
                </a:lnTo>
                <a:lnTo>
                  <a:pt x="4238" y="142"/>
                </a:lnTo>
                <a:lnTo>
                  <a:pt x="4239" y="149"/>
                </a:lnTo>
                <a:lnTo>
                  <a:pt x="4239" y="138"/>
                </a:lnTo>
                <a:lnTo>
                  <a:pt x="4240" y="148"/>
                </a:lnTo>
                <a:lnTo>
                  <a:pt x="4241" y="149"/>
                </a:lnTo>
                <a:lnTo>
                  <a:pt x="4242" y="155"/>
                </a:lnTo>
                <a:lnTo>
                  <a:pt x="4243" y="164"/>
                </a:lnTo>
                <a:lnTo>
                  <a:pt x="4244" y="166"/>
                </a:lnTo>
                <a:lnTo>
                  <a:pt x="4245" y="162"/>
                </a:lnTo>
                <a:lnTo>
                  <a:pt x="4246" y="156"/>
                </a:lnTo>
                <a:lnTo>
                  <a:pt x="4247" y="152"/>
                </a:lnTo>
                <a:lnTo>
                  <a:pt x="4248" y="161"/>
                </a:lnTo>
                <a:lnTo>
                  <a:pt x="4249" y="177"/>
                </a:lnTo>
                <a:lnTo>
                  <a:pt x="4249" y="180"/>
                </a:lnTo>
                <a:lnTo>
                  <a:pt x="4250" y="200"/>
                </a:lnTo>
                <a:lnTo>
                  <a:pt x="4251" y="204"/>
                </a:lnTo>
                <a:lnTo>
                  <a:pt x="4252" y="200"/>
                </a:lnTo>
                <a:lnTo>
                  <a:pt x="4253" y="209"/>
                </a:lnTo>
                <a:lnTo>
                  <a:pt x="4254" y="233"/>
                </a:lnTo>
                <a:lnTo>
                  <a:pt x="4254" y="239"/>
                </a:lnTo>
                <a:lnTo>
                  <a:pt x="4255" y="249"/>
                </a:lnTo>
                <a:lnTo>
                  <a:pt x="4256" y="251"/>
                </a:lnTo>
                <a:lnTo>
                  <a:pt x="4257" y="248"/>
                </a:lnTo>
                <a:lnTo>
                  <a:pt x="4258" y="234"/>
                </a:lnTo>
                <a:lnTo>
                  <a:pt x="4259" y="224"/>
                </a:lnTo>
                <a:lnTo>
                  <a:pt x="4260" y="209"/>
                </a:lnTo>
                <a:lnTo>
                  <a:pt x="4261" y="204"/>
                </a:lnTo>
                <a:lnTo>
                  <a:pt x="4262" y="186"/>
                </a:lnTo>
                <a:lnTo>
                  <a:pt x="4263" y="167"/>
                </a:lnTo>
                <a:lnTo>
                  <a:pt x="4263" y="147"/>
                </a:lnTo>
                <a:lnTo>
                  <a:pt x="4264" y="142"/>
                </a:lnTo>
                <a:lnTo>
                  <a:pt x="4265" y="132"/>
                </a:lnTo>
                <a:lnTo>
                  <a:pt x="4266" y="133"/>
                </a:lnTo>
                <a:lnTo>
                  <a:pt x="4267" y="136"/>
                </a:lnTo>
                <a:lnTo>
                  <a:pt x="4268" y="146"/>
                </a:lnTo>
                <a:lnTo>
                  <a:pt x="4269" y="135"/>
                </a:lnTo>
                <a:lnTo>
                  <a:pt x="4270" y="136"/>
                </a:lnTo>
                <a:lnTo>
                  <a:pt x="4271" y="143"/>
                </a:lnTo>
                <a:lnTo>
                  <a:pt x="4271" y="136"/>
                </a:lnTo>
                <a:lnTo>
                  <a:pt x="4272" y="114"/>
                </a:lnTo>
                <a:lnTo>
                  <a:pt x="4273" y="106"/>
                </a:lnTo>
                <a:lnTo>
                  <a:pt x="4274" y="102"/>
                </a:lnTo>
                <a:lnTo>
                  <a:pt x="4275" y="88"/>
                </a:lnTo>
                <a:lnTo>
                  <a:pt x="4276" y="86"/>
                </a:lnTo>
                <a:lnTo>
                  <a:pt x="4277" y="91"/>
                </a:lnTo>
                <a:lnTo>
                  <a:pt x="4277" y="81"/>
                </a:lnTo>
                <a:lnTo>
                  <a:pt x="4278" y="58"/>
                </a:lnTo>
                <a:lnTo>
                  <a:pt x="4279" y="40"/>
                </a:lnTo>
                <a:lnTo>
                  <a:pt x="4280" y="26"/>
                </a:lnTo>
                <a:lnTo>
                  <a:pt x="4281" y="55"/>
                </a:lnTo>
                <a:lnTo>
                  <a:pt x="4282" y="84"/>
                </a:lnTo>
                <a:lnTo>
                  <a:pt x="4283" y="123"/>
                </a:lnTo>
                <a:lnTo>
                  <a:pt x="4284" y="178"/>
                </a:lnTo>
                <a:lnTo>
                  <a:pt x="4285" y="220"/>
                </a:lnTo>
                <a:lnTo>
                  <a:pt x="4286" y="226"/>
                </a:lnTo>
                <a:lnTo>
                  <a:pt x="4286" y="246"/>
                </a:lnTo>
                <a:lnTo>
                  <a:pt x="4287" y="253"/>
                </a:lnTo>
                <a:lnTo>
                  <a:pt x="4288" y="234"/>
                </a:lnTo>
                <a:lnTo>
                  <a:pt x="4289" y="215"/>
                </a:lnTo>
                <a:lnTo>
                  <a:pt x="4290" y="185"/>
                </a:lnTo>
                <a:lnTo>
                  <a:pt x="4291" y="171"/>
                </a:lnTo>
                <a:lnTo>
                  <a:pt x="4292" y="153"/>
                </a:lnTo>
                <a:lnTo>
                  <a:pt x="4293" y="154"/>
                </a:lnTo>
                <a:lnTo>
                  <a:pt x="4293" y="160"/>
                </a:lnTo>
                <a:lnTo>
                  <a:pt x="4294" y="181"/>
                </a:lnTo>
                <a:lnTo>
                  <a:pt x="4295" y="196"/>
                </a:lnTo>
                <a:lnTo>
                  <a:pt x="4296" y="220"/>
                </a:lnTo>
                <a:lnTo>
                  <a:pt x="4297" y="209"/>
                </a:lnTo>
                <a:lnTo>
                  <a:pt x="4298" y="187"/>
                </a:lnTo>
                <a:lnTo>
                  <a:pt x="4299" y="167"/>
                </a:lnTo>
                <a:lnTo>
                  <a:pt x="4300" y="133"/>
                </a:lnTo>
                <a:lnTo>
                  <a:pt x="4300" y="107"/>
                </a:lnTo>
                <a:lnTo>
                  <a:pt x="4301" y="91"/>
                </a:lnTo>
                <a:lnTo>
                  <a:pt x="4302" y="89"/>
                </a:lnTo>
                <a:lnTo>
                  <a:pt x="4303" y="94"/>
                </a:lnTo>
                <a:lnTo>
                  <a:pt x="4304" y="114"/>
                </a:lnTo>
                <a:lnTo>
                  <a:pt x="4305" y="129"/>
                </a:lnTo>
                <a:lnTo>
                  <a:pt x="4306" y="162"/>
                </a:lnTo>
                <a:lnTo>
                  <a:pt x="4307" y="181"/>
                </a:lnTo>
                <a:lnTo>
                  <a:pt x="4308" y="188"/>
                </a:lnTo>
                <a:lnTo>
                  <a:pt x="4309" y="203"/>
                </a:lnTo>
                <a:lnTo>
                  <a:pt x="4310" y="227"/>
                </a:lnTo>
                <a:lnTo>
                  <a:pt x="4310" y="254"/>
                </a:lnTo>
                <a:lnTo>
                  <a:pt x="4311" y="272"/>
                </a:lnTo>
                <a:lnTo>
                  <a:pt x="4312" y="277"/>
                </a:lnTo>
                <a:lnTo>
                  <a:pt x="4313" y="273"/>
                </a:lnTo>
                <a:lnTo>
                  <a:pt x="4314" y="282"/>
                </a:lnTo>
                <a:lnTo>
                  <a:pt x="4315" y="267"/>
                </a:lnTo>
                <a:lnTo>
                  <a:pt x="4315" y="269"/>
                </a:lnTo>
                <a:lnTo>
                  <a:pt x="4316" y="269"/>
                </a:lnTo>
                <a:lnTo>
                  <a:pt x="4317" y="274"/>
                </a:lnTo>
                <a:lnTo>
                  <a:pt x="4318" y="287"/>
                </a:lnTo>
                <a:lnTo>
                  <a:pt x="4319" y="311"/>
                </a:lnTo>
                <a:lnTo>
                  <a:pt x="4320" y="328"/>
                </a:lnTo>
                <a:lnTo>
                  <a:pt x="4321" y="350"/>
                </a:lnTo>
                <a:lnTo>
                  <a:pt x="4322" y="356"/>
                </a:lnTo>
                <a:lnTo>
                  <a:pt x="4323" y="334"/>
                </a:lnTo>
                <a:lnTo>
                  <a:pt x="4324" y="313"/>
                </a:lnTo>
                <a:lnTo>
                  <a:pt x="4324" y="313"/>
                </a:lnTo>
                <a:lnTo>
                  <a:pt x="4325" y="303"/>
                </a:lnTo>
                <a:lnTo>
                  <a:pt x="4326" y="290"/>
                </a:lnTo>
                <a:lnTo>
                  <a:pt x="4327" y="276"/>
                </a:lnTo>
                <a:lnTo>
                  <a:pt x="4328" y="241"/>
                </a:lnTo>
                <a:lnTo>
                  <a:pt x="4329" y="211"/>
                </a:lnTo>
                <a:lnTo>
                  <a:pt x="4330" y="186"/>
                </a:lnTo>
                <a:lnTo>
                  <a:pt x="4331" y="170"/>
                </a:lnTo>
                <a:lnTo>
                  <a:pt x="4332" y="149"/>
                </a:lnTo>
                <a:lnTo>
                  <a:pt x="4332" y="159"/>
                </a:lnTo>
                <a:lnTo>
                  <a:pt x="4333" y="150"/>
                </a:lnTo>
                <a:lnTo>
                  <a:pt x="4334" y="150"/>
                </a:lnTo>
                <a:lnTo>
                  <a:pt x="4335" y="148"/>
                </a:lnTo>
                <a:lnTo>
                  <a:pt x="4336" y="146"/>
                </a:lnTo>
                <a:lnTo>
                  <a:pt x="4337" y="123"/>
                </a:lnTo>
                <a:lnTo>
                  <a:pt x="4338" y="113"/>
                </a:lnTo>
                <a:lnTo>
                  <a:pt x="4338" y="115"/>
                </a:lnTo>
                <a:lnTo>
                  <a:pt x="4339" y="122"/>
                </a:lnTo>
                <a:lnTo>
                  <a:pt x="4340" y="134"/>
                </a:lnTo>
                <a:lnTo>
                  <a:pt x="4341" y="151"/>
                </a:lnTo>
                <a:lnTo>
                  <a:pt x="4342" y="149"/>
                </a:lnTo>
                <a:lnTo>
                  <a:pt x="4343" y="142"/>
                </a:lnTo>
                <a:lnTo>
                  <a:pt x="4344" y="123"/>
                </a:lnTo>
                <a:lnTo>
                  <a:pt x="4345" y="118"/>
                </a:lnTo>
                <a:lnTo>
                  <a:pt x="4346" y="114"/>
                </a:lnTo>
                <a:lnTo>
                  <a:pt x="4347" y="123"/>
                </a:lnTo>
                <a:lnTo>
                  <a:pt x="4347" y="136"/>
                </a:lnTo>
                <a:lnTo>
                  <a:pt x="4348" y="149"/>
                </a:lnTo>
                <a:lnTo>
                  <a:pt x="4349" y="152"/>
                </a:lnTo>
                <a:lnTo>
                  <a:pt x="4350" y="170"/>
                </a:lnTo>
                <a:lnTo>
                  <a:pt x="4351" y="179"/>
                </a:lnTo>
                <a:lnTo>
                  <a:pt x="4352" y="181"/>
                </a:lnTo>
                <a:lnTo>
                  <a:pt x="4353" y="188"/>
                </a:lnTo>
                <a:lnTo>
                  <a:pt x="4354" y="200"/>
                </a:lnTo>
                <a:lnTo>
                  <a:pt x="4354" y="206"/>
                </a:lnTo>
                <a:lnTo>
                  <a:pt x="4355" y="213"/>
                </a:lnTo>
                <a:lnTo>
                  <a:pt x="4356" y="206"/>
                </a:lnTo>
                <a:lnTo>
                  <a:pt x="4357" y="216"/>
                </a:lnTo>
                <a:lnTo>
                  <a:pt x="4358" y="213"/>
                </a:lnTo>
                <a:lnTo>
                  <a:pt x="4359" y="213"/>
                </a:lnTo>
                <a:lnTo>
                  <a:pt x="4360" y="202"/>
                </a:lnTo>
                <a:lnTo>
                  <a:pt x="4361" y="217"/>
                </a:lnTo>
                <a:lnTo>
                  <a:pt x="4361" y="211"/>
                </a:lnTo>
                <a:lnTo>
                  <a:pt x="4362" y="219"/>
                </a:lnTo>
                <a:lnTo>
                  <a:pt x="4363" y="218"/>
                </a:lnTo>
                <a:lnTo>
                  <a:pt x="4364" y="210"/>
                </a:lnTo>
                <a:lnTo>
                  <a:pt x="4365" y="184"/>
                </a:lnTo>
                <a:lnTo>
                  <a:pt x="4366" y="158"/>
                </a:lnTo>
                <a:lnTo>
                  <a:pt x="4367" y="126"/>
                </a:lnTo>
                <a:lnTo>
                  <a:pt x="4368" y="103"/>
                </a:lnTo>
                <a:lnTo>
                  <a:pt x="4369" y="97"/>
                </a:lnTo>
                <a:lnTo>
                  <a:pt x="4370" y="95"/>
                </a:lnTo>
                <a:lnTo>
                  <a:pt x="4370" y="104"/>
                </a:lnTo>
                <a:lnTo>
                  <a:pt x="4371" y="101"/>
                </a:lnTo>
                <a:lnTo>
                  <a:pt x="4372" y="111"/>
                </a:lnTo>
                <a:lnTo>
                  <a:pt x="4373" y="109"/>
                </a:lnTo>
                <a:lnTo>
                  <a:pt x="4374" y="113"/>
                </a:lnTo>
                <a:lnTo>
                  <a:pt x="4375" y="111"/>
                </a:lnTo>
                <a:lnTo>
                  <a:pt x="4376" y="115"/>
                </a:lnTo>
                <a:lnTo>
                  <a:pt x="4376" y="105"/>
                </a:lnTo>
                <a:lnTo>
                  <a:pt x="4377" y="108"/>
                </a:lnTo>
                <a:lnTo>
                  <a:pt x="4378" y="109"/>
                </a:lnTo>
                <a:lnTo>
                  <a:pt x="4379" y="95"/>
                </a:lnTo>
                <a:lnTo>
                  <a:pt x="4380" y="97"/>
                </a:lnTo>
                <a:lnTo>
                  <a:pt x="4381" y="92"/>
                </a:lnTo>
                <a:lnTo>
                  <a:pt x="4382" y="87"/>
                </a:lnTo>
                <a:lnTo>
                  <a:pt x="4383" y="79"/>
                </a:lnTo>
                <a:lnTo>
                  <a:pt x="4384" y="81"/>
                </a:lnTo>
                <a:lnTo>
                  <a:pt x="4385" y="75"/>
                </a:lnTo>
                <a:lnTo>
                  <a:pt x="4385" y="74"/>
                </a:lnTo>
                <a:lnTo>
                  <a:pt x="4386" y="72"/>
                </a:lnTo>
                <a:lnTo>
                  <a:pt x="4387" y="70"/>
                </a:lnTo>
                <a:lnTo>
                  <a:pt x="4388" y="75"/>
                </a:lnTo>
                <a:lnTo>
                  <a:pt x="4389" y="79"/>
                </a:lnTo>
                <a:lnTo>
                  <a:pt x="4390" y="82"/>
                </a:lnTo>
                <a:lnTo>
                  <a:pt x="4391" y="86"/>
                </a:lnTo>
                <a:lnTo>
                  <a:pt x="4392" y="84"/>
                </a:lnTo>
                <a:lnTo>
                  <a:pt x="4392" y="76"/>
                </a:lnTo>
                <a:lnTo>
                  <a:pt x="4393" y="69"/>
                </a:lnTo>
                <a:lnTo>
                  <a:pt x="4394" y="69"/>
                </a:lnTo>
                <a:lnTo>
                  <a:pt x="4395" y="66"/>
                </a:lnTo>
                <a:lnTo>
                  <a:pt x="4396" y="77"/>
                </a:lnTo>
                <a:lnTo>
                  <a:pt x="4397" y="81"/>
                </a:lnTo>
                <a:lnTo>
                  <a:pt x="4398" y="89"/>
                </a:lnTo>
                <a:lnTo>
                  <a:pt x="4399" y="89"/>
                </a:lnTo>
                <a:lnTo>
                  <a:pt x="4399" y="91"/>
                </a:lnTo>
                <a:lnTo>
                  <a:pt x="4400" y="82"/>
                </a:lnTo>
                <a:lnTo>
                  <a:pt x="4401" y="86"/>
                </a:lnTo>
                <a:lnTo>
                  <a:pt x="4402" y="72"/>
                </a:lnTo>
                <a:lnTo>
                  <a:pt x="4403" y="69"/>
                </a:lnTo>
                <a:lnTo>
                  <a:pt x="4404" y="62"/>
                </a:lnTo>
                <a:lnTo>
                  <a:pt x="4405" y="67"/>
                </a:lnTo>
                <a:lnTo>
                  <a:pt x="4406" y="74"/>
                </a:lnTo>
                <a:lnTo>
                  <a:pt x="4407" y="82"/>
                </a:lnTo>
                <a:lnTo>
                  <a:pt x="4408" y="90"/>
                </a:lnTo>
                <a:lnTo>
                  <a:pt x="4409" y="94"/>
                </a:lnTo>
                <a:lnTo>
                  <a:pt x="4409" y="89"/>
                </a:lnTo>
                <a:lnTo>
                  <a:pt x="4410" y="77"/>
                </a:lnTo>
                <a:lnTo>
                  <a:pt x="4411" y="79"/>
                </a:lnTo>
                <a:lnTo>
                  <a:pt x="4412" y="77"/>
                </a:lnTo>
                <a:lnTo>
                  <a:pt x="4413" y="80"/>
                </a:lnTo>
                <a:lnTo>
                  <a:pt x="4414" y="80"/>
                </a:lnTo>
                <a:lnTo>
                  <a:pt x="4414" y="84"/>
                </a:lnTo>
                <a:lnTo>
                  <a:pt x="4415" y="78"/>
                </a:lnTo>
                <a:lnTo>
                  <a:pt x="4416" y="77"/>
                </a:lnTo>
                <a:lnTo>
                  <a:pt x="4417" y="75"/>
                </a:lnTo>
                <a:lnTo>
                  <a:pt x="4418" y="77"/>
                </a:lnTo>
                <a:lnTo>
                  <a:pt x="4419" y="81"/>
                </a:lnTo>
                <a:lnTo>
                  <a:pt x="4420" y="81"/>
                </a:lnTo>
                <a:lnTo>
                  <a:pt x="4421" y="74"/>
                </a:lnTo>
                <a:lnTo>
                  <a:pt x="4422" y="62"/>
                </a:lnTo>
                <a:lnTo>
                  <a:pt x="4423" y="62"/>
                </a:lnTo>
                <a:lnTo>
                  <a:pt x="4423" y="83"/>
                </a:lnTo>
                <a:lnTo>
                  <a:pt x="4424" y="113"/>
                </a:lnTo>
                <a:lnTo>
                  <a:pt x="4425" y="138"/>
                </a:lnTo>
                <a:lnTo>
                  <a:pt x="4426" y="177"/>
                </a:lnTo>
                <a:lnTo>
                  <a:pt x="4427" y="213"/>
                </a:lnTo>
                <a:lnTo>
                  <a:pt x="4428" y="223"/>
                </a:lnTo>
                <a:lnTo>
                  <a:pt x="4429" y="235"/>
                </a:lnTo>
                <a:lnTo>
                  <a:pt x="4430" y="238"/>
                </a:lnTo>
                <a:lnTo>
                  <a:pt x="4431" y="229"/>
                </a:lnTo>
                <a:lnTo>
                  <a:pt x="4431" y="221"/>
                </a:lnTo>
                <a:lnTo>
                  <a:pt x="4432" y="193"/>
                </a:lnTo>
                <a:lnTo>
                  <a:pt x="4433" y="177"/>
                </a:lnTo>
                <a:lnTo>
                  <a:pt x="4434" y="170"/>
                </a:lnTo>
                <a:lnTo>
                  <a:pt x="4435" y="167"/>
                </a:lnTo>
                <a:lnTo>
                  <a:pt x="4436" y="158"/>
                </a:lnTo>
                <a:lnTo>
                  <a:pt x="4437" y="165"/>
                </a:lnTo>
                <a:lnTo>
                  <a:pt x="4437" y="173"/>
                </a:lnTo>
                <a:lnTo>
                  <a:pt x="4438" y="193"/>
                </a:lnTo>
                <a:lnTo>
                  <a:pt x="4439" y="184"/>
                </a:lnTo>
                <a:lnTo>
                  <a:pt x="4440" y="165"/>
                </a:lnTo>
                <a:lnTo>
                  <a:pt x="4441" y="153"/>
                </a:lnTo>
                <a:lnTo>
                  <a:pt x="4442" y="129"/>
                </a:lnTo>
                <a:lnTo>
                  <a:pt x="4443" y="117"/>
                </a:lnTo>
                <a:lnTo>
                  <a:pt x="4444" y="113"/>
                </a:lnTo>
                <a:lnTo>
                  <a:pt x="4445" y="117"/>
                </a:lnTo>
                <a:lnTo>
                  <a:pt x="4446" y="138"/>
                </a:lnTo>
                <a:lnTo>
                  <a:pt x="4446" y="145"/>
                </a:lnTo>
                <a:lnTo>
                  <a:pt x="4447" y="147"/>
                </a:lnTo>
                <a:lnTo>
                  <a:pt x="4448" y="155"/>
                </a:lnTo>
                <a:lnTo>
                  <a:pt x="4449" y="164"/>
                </a:lnTo>
                <a:lnTo>
                  <a:pt x="4450" y="163"/>
                </a:lnTo>
                <a:lnTo>
                  <a:pt x="4451" y="172"/>
                </a:lnTo>
                <a:lnTo>
                  <a:pt x="4452" y="186"/>
                </a:lnTo>
                <a:lnTo>
                  <a:pt x="4453" y="219"/>
                </a:lnTo>
                <a:lnTo>
                  <a:pt x="4453" y="247"/>
                </a:lnTo>
                <a:lnTo>
                  <a:pt x="4454" y="245"/>
                </a:lnTo>
                <a:lnTo>
                  <a:pt x="4455" y="258"/>
                </a:lnTo>
                <a:lnTo>
                  <a:pt x="4456" y="251"/>
                </a:lnTo>
                <a:lnTo>
                  <a:pt x="4457" y="234"/>
                </a:lnTo>
                <a:lnTo>
                  <a:pt x="4458" y="229"/>
                </a:lnTo>
                <a:lnTo>
                  <a:pt x="4459" y="245"/>
                </a:lnTo>
                <a:lnTo>
                  <a:pt x="4460" y="256"/>
                </a:lnTo>
                <a:lnTo>
                  <a:pt x="4460" y="288"/>
                </a:lnTo>
                <a:lnTo>
                  <a:pt x="4461" y="315"/>
                </a:lnTo>
                <a:lnTo>
                  <a:pt x="4462" y="329"/>
                </a:lnTo>
                <a:lnTo>
                  <a:pt x="4463" y="328"/>
                </a:lnTo>
                <a:lnTo>
                  <a:pt x="4464" y="320"/>
                </a:lnTo>
                <a:lnTo>
                  <a:pt x="4465" y="305"/>
                </a:lnTo>
                <a:lnTo>
                  <a:pt x="4466" y="286"/>
                </a:lnTo>
                <a:lnTo>
                  <a:pt x="4467" y="282"/>
                </a:lnTo>
                <a:lnTo>
                  <a:pt x="4468" y="266"/>
                </a:lnTo>
                <a:lnTo>
                  <a:pt x="4469" y="248"/>
                </a:lnTo>
                <a:lnTo>
                  <a:pt x="4470" y="231"/>
                </a:lnTo>
                <a:lnTo>
                  <a:pt x="4470" y="218"/>
                </a:lnTo>
                <a:lnTo>
                  <a:pt x="4471" y="191"/>
                </a:lnTo>
                <a:lnTo>
                  <a:pt x="4472" y="186"/>
                </a:lnTo>
                <a:lnTo>
                  <a:pt x="4473" y="188"/>
                </a:lnTo>
                <a:lnTo>
                  <a:pt x="4474" y="177"/>
                </a:lnTo>
                <a:lnTo>
                  <a:pt x="4475" y="166"/>
                </a:lnTo>
                <a:lnTo>
                  <a:pt x="4475" y="161"/>
                </a:lnTo>
                <a:lnTo>
                  <a:pt x="4476" y="148"/>
                </a:lnTo>
                <a:lnTo>
                  <a:pt x="4477" y="130"/>
                </a:lnTo>
                <a:lnTo>
                  <a:pt x="4478" y="110"/>
                </a:lnTo>
                <a:lnTo>
                  <a:pt x="4479" y="92"/>
                </a:lnTo>
                <a:lnTo>
                  <a:pt x="4480" y="85"/>
                </a:lnTo>
                <a:lnTo>
                  <a:pt x="4481" y="89"/>
                </a:lnTo>
                <a:lnTo>
                  <a:pt x="4482" y="95"/>
                </a:lnTo>
                <a:lnTo>
                  <a:pt x="4483" y="106"/>
                </a:lnTo>
                <a:lnTo>
                  <a:pt x="4484" y="122"/>
                </a:lnTo>
                <a:lnTo>
                  <a:pt x="4484" y="126"/>
                </a:lnTo>
                <a:lnTo>
                  <a:pt x="4485" y="133"/>
                </a:lnTo>
                <a:lnTo>
                  <a:pt x="4486" y="142"/>
                </a:lnTo>
                <a:lnTo>
                  <a:pt x="4487" y="156"/>
                </a:lnTo>
                <a:lnTo>
                  <a:pt x="4488" y="175"/>
                </a:lnTo>
                <a:lnTo>
                  <a:pt x="4489" y="186"/>
                </a:lnTo>
                <a:lnTo>
                  <a:pt x="4490" y="205"/>
                </a:lnTo>
                <a:lnTo>
                  <a:pt x="4491" y="216"/>
                </a:lnTo>
                <a:lnTo>
                  <a:pt x="4492" y="218"/>
                </a:lnTo>
                <a:lnTo>
                  <a:pt x="4492" y="202"/>
                </a:lnTo>
                <a:lnTo>
                  <a:pt x="4493" y="197"/>
                </a:lnTo>
                <a:lnTo>
                  <a:pt x="4494" y="184"/>
                </a:lnTo>
                <a:lnTo>
                  <a:pt x="4495" y="171"/>
                </a:lnTo>
                <a:lnTo>
                  <a:pt x="4496" y="157"/>
                </a:lnTo>
                <a:lnTo>
                  <a:pt x="4497" y="156"/>
                </a:lnTo>
                <a:lnTo>
                  <a:pt x="4498" y="170"/>
                </a:lnTo>
                <a:lnTo>
                  <a:pt x="4498" y="184"/>
                </a:lnTo>
                <a:lnTo>
                  <a:pt x="4499" y="201"/>
                </a:lnTo>
                <a:lnTo>
                  <a:pt x="4500" y="225"/>
                </a:lnTo>
                <a:lnTo>
                  <a:pt x="4501" y="240"/>
                </a:lnTo>
                <a:lnTo>
                  <a:pt x="4502" y="240"/>
                </a:lnTo>
                <a:lnTo>
                  <a:pt x="4503" y="238"/>
                </a:lnTo>
                <a:lnTo>
                  <a:pt x="4504" y="237"/>
                </a:lnTo>
                <a:lnTo>
                  <a:pt x="4505" y="231"/>
                </a:lnTo>
                <a:lnTo>
                  <a:pt x="4506" y="226"/>
                </a:lnTo>
                <a:lnTo>
                  <a:pt x="4507" y="213"/>
                </a:lnTo>
                <a:lnTo>
                  <a:pt x="4507" y="192"/>
                </a:lnTo>
                <a:lnTo>
                  <a:pt x="4508" y="170"/>
                </a:lnTo>
                <a:lnTo>
                  <a:pt x="4509" y="151"/>
                </a:lnTo>
                <a:lnTo>
                  <a:pt x="4510" y="133"/>
                </a:lnTo>
                <a:lnTo>
                  <a:pt x="4511" y="132"/>
                </a:lnTo>
                <a:lnTo>
                  <a:pt x="4512" y="128"/>
                </a:lnTo>
                <a:lnTo>
                  <a:pt x="4513" y="128"/>
                </a:lnTo>
                <a:lnTo>
                  <a:pt x="4514" y="130"/>
                </a:lnTo>
                <a:lnTo>
                  <a:pt x="4514" y="131"/>
                </a:lnTo>
                <a:lnTo>
                  <a:pt x="4515" y="114"/>
                </a:lnTo>
                <a:lnTo>
                  <a:pt x="4516" y="104"/>
                </a:lnTo>
                <a:lnTo>
                  <a:pt x="4517" y="97"/>
                </a:lnTo>
                <a:lnTo>
                  <a:pt x="4518" y="83"/>
                </a:lnTo>
                <a:lnTo>
                  <a:pt x="4519" y="71"/>
                </a:lnTo>
                <a:lnTo>
                  <a:pt x="4520" y="72"/>
                </a:lnTo>
                <a:lnTo>
                  <a:pt x="4521" y="82"/>
                </a:lnTo>
                <a:lnTo>
                  <a:pt x="4521" y="88"/>
                </a:lnTo>
                <a:lnTo>
                  <a:pt x="4522" y="83"/>
                </a:lnTo>
                <a:lnTo>
                  <a:pt x="4523" y="69"/>
                </a:lnTo>
                <a:lnTo>
                  <a:pt x="4524" y="53"/>
                </a:lnTo>
                <a:lnTo>
                  <a:pt x="4525" y="36"/>
                </a:lnTo>
                <a:lnTo>
                  <a:pt x="4526" y="51"/>
                </a:lnTo>
                <a:lnTo>
                  <a:pt x="4527" y="57"/>
                </a:lnTo>
                <a:lnTo>
                  <a:pt x="4528" y="95"/>
                </a:lnTo>
                <a:lnTo>
                  <a:pt x="4529" y="132"/>
                </a:lnTo>
                <a:lnTo>
                  <a:pt x="4530" y="172"/>
                </a:lnTo>
                <a:lnTo>
                  <a:pt x="4531" y="186"/>
                </a:lnTo>
                <a:lnTo>
                  <a:pt x="4531" y="207"/>
                </a:lnTo>
                <a:lnTo>
                  <a:pt x="4532" y="195"/>
                </a:lnTo>
                <a:lnTo>
                  <a:pt x="4533" y="194"/>
                </a:lnTo>
                <a:lnTo>
                  <a:pt x="4534" y="179"/>
                </a:lnTo>
                <a:lnTo>
                  <a:pt x="4535" y="160"/>
                </a:lnTo>
                <a:lnTo>
                  <a:pt x="4536" y="143"/>
                </a:lnTo>
                <a:lnTo>
                  <a:pt x="4536" y="148"/>
                </a:lnTo>
                <a:lnTo>
                  <a:pt x="4537" y="145"/>
                </a:lnTo>
                <a:lnTo>
                  <a:pt x="4538" y="147"/>
                </a:lnTo>
                <a:lnTo>
                  <a:pt x="4539" y="160"/>
                </a:lnTo>
                <a:lnTo>
                  <a:pt x="4540" y="194"/>
                </a:lnTo>
                <a:lnTo>
                  <a:pt x="4541" y="200"/>
                </a:lnTo>
                <a:lnTo>
                  <a:pt x="4542" y="187"/>
                </a:lnTo>
                <a:lnTo>
                  <a:pt x="4543" y="168"/>
                </a:lnTo>
                <a:lnTo>
                  <a:pt x="4544" y="130"/>
                </a:lnTo>
                <a:lnTo>
                  <a:pt x="4545" y="99"/>
                </a:lnTo>
                <a:lnTo>
                  <a:pt x="4545" y="83"/>
                </a:lnTo>
                <a:lnTo>
                  <a:pt x="4546" y="81"/>
                </a:lnTo>
                <a:lnTo>
                  <a:pt x="4547" y="89"/>
                </a:lnTo>
                <a:lnTo>
                  <a:pt x="4548" y="103"/>
                </a:lnTo>
                <a:lnTo>
                  <a:pt x="4549" y="111"/>
                </a:lnTo>
                <a:lnTo>
                  <a:pt x="4550" y="118"/>
                </a:lnTo>
                <a:lnTo>
                  <a:pt x="4551" y="128"/>
                </a:lnTo>
                <a:lnTo>
                  <a:pt x="4552" y="137"/>
                </a:lnTo>
                <a:lnTo>
                  <a:pt x="4553" y="146"/>
                </a:lnTo>
                <a:lnTo>
                  <a:pt x="4553" y="149"/>
                </a:lnTo>
                <a:lnTo>
                  <a:pt x="4554" y="156"/>
                </a:lnTo>
                <a:lnTo>
                  <a:pt x="4555" y="168"/>
                </a:lnTo>
                <a:lnTo>
                  <a:pt x="4556" y="178"/>
                </a:lnTo>
                <a:lnTo>
                  <a:pt x="4557" y="190"/>
                </a:lnTo>
                <a:lnTo>
                  <a:pt x="4558" y="207"/>
                </a:lnTo>
                <a:lnTo>
                  <a:pt x="4559" y="210"/>
                </a:lnTo>
                <a:lnTo>
                  <a:pt x="4559" y="213"/>
                </a:lnTo>
                <a:lnTo>
                  <a:pt x="4560" y="227"/>
                </a:lnTo>
                <a:lnTo>
                  <a:pt x="4561" y="243"/>
                </a:lnTo>
                <a:lnTo>
                  <a:pt x="4562" y="241"/>
                </a:lnTo>
                <a:lnTo>
                  <a:pt x="4563" y="255"/>
                </a:lnTo>
                <a:lnTo>
                  <a:pt x="4564" y="263"/>
                </a:lnTo>
                <a:lnTo>
                  <a:pt x="4565" y="249"/>
                </a:lnTo>
                <a:lnTo>
                  <a:pt x="4566" y="228"/>
                </a:lnTo>
                <a:lnTo>
                  <a:pt x="4567" y="212"/>
                </a:lnTo>
                <a:lnTo>
                  <a:pt x="4568" y="194"/>
                </a:lnTo>
                <a:lnTo>
                  <a:pt x="4569" y="187"/>
                </a:lnTo>
                <a:lnTo>
                  <a:pt x="4569" y="188"/>
                </a:lnTo>
                <a:lnTo>
                  <a:pt x="4570" y="180"/>
                </a:lnTo>
                <a:lnTo>
                  <a:pt x="4571" y="188"/>
                </a:lnTo>
                <a:lnTo>
                  <a:pt x="4572" y="179"/>
                </a:lnTo>
                <a:lnTo>
                  <a:pt x="4573" y="164"/>
                </a:lnTo>
                <a:lnTo>
                  <a:pt x="4574" y="159"/>
                </a:lnTo>
                <a:lnTo>
                  <a:pt x="4575" y="156"/>
                </a:lnTo>
                <a:lnTo>
                  <a:pt x="4575" y="150"/>
                </a:lnTo>
                <a:lnTo>
                  <a:pt x="4576" y="149"/>
                </a:lnTo>
                <a:lnTo>
                  <a:pt x="4577" y="149"/>
                </a:lnTo>
                <a:lnTo>
                  <a:pt x="4578" y="133"/>
                </a:lnTo>
                <a:lnTo>
                  <a:pt x="4579" y="126"/>
                </a:lnTo>
                <a:lnTo>
                  <a:pt x="4580" y="110"/>
                </a:lnTo>
                <a:lnTo>
                  <a:pt x="4581" y="102"/>
                </a:lnTo>
                <a:lnTo>
                  <a:pt x="4582" y="90"/>
                </a:lnTo>
                <a:lnTo>
                  <a:pt x="4583" y="88"/>
                </a:lnTo>
                <a:lnTo>
                  <a:pt x="4583" y="89"/>
                </a:lnTo>
                <a:lnTo>
                  <a:pt x="4584" y="90"/>
                </a:lnTo>
                <a:lnTo>
                  <a:pt x="4585" y="96"/>
                </a:lnTo>
                <a:lnTo>
                  <a:pt x="4586" y="98"/>
                </a:lnTo>
                <a:lnTo>
                  <a:pt x="4587" y="101"/>
                </a:lnTo>
                <a:lnTo>
                  <a:pt x="4588" y="100"/>
                </a:lnTo>
                <a:lnTo>
                  <a:pt x="4589" y="100"/>
                </a:lnTo>
                <a:lnTo>
                  <a:pt x="4590" y="97"/>
                </a:lnTo>
                <a:lnTo>
                  <a:pt x="4591" y="110"/>
                </a:lnTo>
                <a:lnTo>
                  <a:pt x="4591" y="118"/>
                </a:lnTo>
                <a:lnTo>
                  <a:pt x="4592" y="123"/>
                </a:lnTo>
                <a:lnTo>
                  <a:pt x="4593" y="130"/>
                </a:lnTo>
                <a:lnTo>
                  <a:pt x="4594" y="131"/>
                </a:lnTo>
                <a:lnTo>
                  <a:pt x="4595" y="142"/>
                </a:lnTo>
                <a:lnTo>
                  <a:pt x="4596" y="155"/>
                </a:lnTo>
                <a:lnTo>
                  <a:pt x="4597" y="162"/>
                </a:lnTo>
                <a:lnTo>
                  <a:pt x="4597" y="163"/>
                </a:lnTo>
                <a:lnTo>
                  <a:pt x="4598" y="176"/>
                </a:lnTo>
                <a:lnTo>
                  <a:pt x="4599" y="169"/>
                </a:lnTo>
                <a:lnTo>
                  <a:pt x="4600" y="163"/>
                </a:lnTo>
                <a:lnTo>
                  <a:pt x="4601" y="167"/>
                </a:lnTo>
                <a:lnTo>
                  <a:pt x="4602" y="178"/>
                </a:lnTo>
                <a:lnTo>
                  <a:pt x="4603" y="183"/>
                </a:lnTo>
                <a:lnTo>
                  <a:pt x="4604" y="197"/>
                </a:lnTo>
                <a:lnTo>
                  <a:pt x="4605" y="211"/>
                </a:lnTo>
                <a:lnTo>
                  <a:pt x="4606" y="218"/>
                </a:lnTo>
                <a:lnTo>
                  <a:pt x="4606" y="218"/>
                </a:lnTo>
                <a:lnTo>
                  <a:pt x="4607" y="214"/>
                </a:lnTo>
                <a:lnTo>
                  <a:pt x="4608" y="205"/>
                </a:lnTo>
                <a:lnTo>
                  <a:pt x="4609" y="186"/>
                </a:lnTo>
                <a:lnTo>
                  <a:pt x="4610" y="173"/>
                </a:lnTo>
                <a:lnTo>
                  <a:pt x="4611" y="151"/>
                </a:lnTo>
                <a:lnTo>
                  <a:pt x="4612" y="139"/>
                </a:lnTo>
                <a:lnTo>
                  <a:pt x="4613" y="124"/>
                </a:lnTo>
                <a:lnTo>
                  <a:pt x="4613" y="124"/>
                </a:lnTo>
                <a:lnTo>
                  <a:pt x="4614" y="112"/>
                </a:lnTo>
                <a:lnTo>
                  <a:pt x="4615" y="117"/>
                </a:lnTo>
                <a:lnTo>
                  <a:pt x="4616" y="108"/>
                </a:lnTo>
                <a:lnTo>
                  <a:pt x="4617" y="111"/>
                </a:lnTo>
                <a:lnTo>
                  <a:pt x="4618" y="108"/>
                </a:lnTo>
                <a:lnTo>
                  <a:pt x="4619" y="104"/>
                </a:lnTo>
                <a:lnTo>
                  <a:pt x="4620" y="98"/>
                </a:lnTo>
                <a:lnTo>
                  <a:pt x="4620" y="98"/>
                </a:lnTo>
                <a:lnTo>
                  <a:pt x="4621" y="87"/>
                </a:lnTo>
                <a:lnTo>
                  <a:pt x="4622" y="80"/>
                </a:lnTo>
                <a:lnTo>
                  <a:pt x="4623" y="84"/>
                </a:lnTo>
                <a:lnTo>
                  <a:pt x="4624" y="86"/>
                </a:lnTo>
                <a:lnTo>
                  <a:pt x="4625" y="89"/>
                </a:lnTo>
                <a:lnTo>
                  <a:pt x="4626" y="94"/>
                </a:lnTo>
                <a:lnTo>
                  <a:pt x="4627" y="96"/>
                </a:lnTo>
                <a:lnTo>
                  <a:pt x="4628" y="93"/>
                </a:lnTo>
                <a:lnTo>
                  <a:pt x="4629" y="97"/>
                </a:lnTo>
                <a:lnTo>
                  <a:pt x="4630" y="90"/>
                </a:lnTo>
                <a:lnTo>
                  <a:pt x="4630" y="79"/>
                </a:lnTo>
                <a:lnTo>
                  <a:pt x="4631" y="77"/>
                </a:lnTo>
                <a:lnTo>
                  <a:pt x="4632" y="78"/>
                </a:lnTo>
                <a:lnTo>
                  <a:pt x="4633" y="72"/>
                </a:lnTo>
                <a:lnTo>
                  <a:pt x="4634" y="77"/>
                </a:lnTo>
                <a:lnTo>
                  <a:pt x="4635" y="80"/>
                </a:lnTo>
                <a:lnTo>
                  <a:pt x="4635" y="67"/>
                </a:lnTo>
                <a:lnTo>
                  <a:pt x="4636" y="71"/>
                </a:lnTo>
                <a:lnTo>
                  <a:pt x="4637" y="72"/>
                </a:lnTo>
                <a:lnTo>
                  <a:pt x="4638" y="73"/>
                </a:lnTo>
                <a:lnTo>
                  <a:pt x="4639" y="73"/>
                </a:lnTo>
                <a:lnTo>
                  <a:pt x="4640" y="82"/>
                </a:lnTo>
                <a:lnTo>
                  <a:pt x="4641" y="83"/>
                </a:lnTo>
                <a:lnTo>
                  <a:pt x="4642" y="82"/>
                </a:lnTo>
                <a:lnTo>
                  <a:pt x="4643" y="83"/>
                </a:lnTo>
                <a:lnTo>
                  <a:pt x="4644" y="89"/>
                </a:lnTo>
                <a:lnTo>
                  <a:pt x="4644" y="86"/>
                </a:lnTo>
                <a:lnTo>
                  <a:pt x="4645" y="83"/>
                </a:lnTo>
                <a:lnTo>
                  <a:pt x="4646" y="82"/>
                </a:lnTo>
                <a:lnTo>
                  <a:pt x="4647" y="87"/>
                </a:lnTo>
                <a:lnTo>
                  <a:pt x="4648" y="87"/>
                </a:lnTo>
                <a:lnTo>
                  <a:pt x="4649" y="86"/>
                </a:lnTo>
                <a:lnTo>
                  <a:pt x="4650" y="89"/>
                </a:lnTo>
                <a:lnTo>
                  <a:pt x="4651" y="92"/>
                </a:lnTo>
                <a:lnTo>
                  <a:pt x="4652" y="85"/>
                </a:lnTo>
                <a:lnTo>
                  <a:pt x="4652" y="81"/>
                </a:lnTo>
                <a:lnTo>
                  <a:pt x="4653" y="83"/>
                </a:lnTo>
                <a:lnTo>
                  <a:pt x="4654" y="79"/>
                </a:lnTo>
                <a:lnTo>
                  <a:pt x="4655" y="75"/>
                </a:lnTo>
                <a:lnTo>
                  <a:pt x="4656" y="75"/>
                </a:lnTo>
                <a:lnTo>
                  <a:pt x="4657" y="80"/>
                </a:lnTo>
                <a:lnTo>
                  <a:pt x="4658" y="84"/>
                </a:lnTo>
                <a:lnTo>
                  <a:pt x="4658" y="83"/>
                </a:lnTo>
                <a:lnTo>
                  <a:pt x="4659" y="86"/>
                </a:lnTo>
                <a:lnTo>
                  <a:pt x="4660" y="90"/>
                </a:lnTo>
                <a:lnTo>
                  <a:pt x="4661" y="87"/>
                </a:lnTo>
                <a:lnTo>
                  <a:pt x="4662" y="80"/>
                </a:lnTo>
                <a:lnTo>
                  <a:pt x="4663" y="86"/>
                </a:lnTo>
                <a:lnTo>
                  <a:pt x="4664" y="84"/>
                </a:lnTo>
                <a:lnTo>
                  <a:pt x="4665" y="83"/>
                </a:lnTo>
                <a:lnTo>
                  <a:pt x="4666" y="80"/>
                </a:lnTo>
                <a:lnTo>
                  <a:pt x="4667" y="97"/>
                </a:lnTo>
                <a:lnTo>
                  <a:pt x="4667" y="84"/>
                </a:lnTo>
                <a:lnTo>
                  <a:pt x="4668" y="81"/>
                </a:lnTo>
                <a:lnTo>
                  <a:pt x="4669" y="79"/>
                </a:lnTo>
                <a:lnTo>
                  <a:pt x="4670" y="79"/>
                </a:lnTo>
                <a:lnTo>
                  <a:pt x="4671" y="73"/>
                </a:lnTo>
                <a:lnTo>
                  <a:pt x="4672" y="80"/>
                </a:lnTo>
                <a:lnTo>
                  <a:pt x="4673" y="79"/>
                </a:lnTo>
                <a:lnTo>
                  <a:pt x="4674" y="73"/>
                </a:lnTo>
                <a:lnTo>
                  <a:pt x="4674" y="77"/>
                </a:lnTo>
                <a:lnTo>
                  <a:pt x="4675" y="73"/>
                </a:lnTo>
                <a:lnTo>
                  <a:pt x="4676" y="68"/>
                </a:lnTo>
                <a:lnTo>
                  <a:pt x="4677" y="72"/>
                </a:lnTo>
                <a:lnTo>
                  <a:pt x="4678" y="73"/>
                </a:lnTo>
                <a:lnTo>
                  <a:pt x="4679" y="75"/>
                </a:lnTo>
                <a:lnTo>
                  <a:pt x="4680" y="75"/>
                </a:lnTo>
                <a:lnTo>
                  <a:pt x="4681" y="81"/>
                </a:lnTo>
                <a:lnTo>
                  <a:pt x="4681" y="79"/>
                </a:lnTo>
                <a:lnTo>
                  <a:pt x="4682" y="82"/>
                </a:lnTo>
                <a:lnTo>
                  <a:pt x="4683" y="81"/>
                </a:lnTo>
                <a:lnTo>
                  <a:pt x="4684" y="79"/>
                </a:lnTo>
                <a:lnTo>
                  <a:pt x="4685" y="80"/>
                </a:lnTo>
                <a:lnTo>
                  <a:pt x="4686" y="75"/>
                </a:lnTo>
                <a:lnTo>
                  <a:pt x="4687" y="75"/>
                </a:lnTo>
                <a:lnTo>
                  <a:pt x="4688" y="72"/>
                </a:lnTo>
                <a:lnTo>
                  <a:pt x="4689" y="73"/>
                </a:lnTo>
                <a:lnTo>
                  <a:pt x="4690" y="64"/>
                </a:lnTo>
                <a:lnTo>
                  <a:pt x="4691" y="72"/>
                </a:lnTo>
                <a:lnTo>
                  <a:pt x="4691" y="75"/>
                </a:lnTo>
                <a:lnTo>
                  <a:pt x="4692" y="73"/>
                </a:lnTo>
                <a:lnTo>
                  <a:pt x="4693" y="76"/>
                </a:lnTo>
                <a:lnTo>
                  <a:pt x="4694" y="88"/>
                </a:lnTo>
                <a:lnTo>
                  <a:pt x="4695" y="86"/>
                </a:lnTo>
                <a:lnTo>
                  <a:pt x="4696" y="84"/>
                </a:lnTo>
                <a:lnTo>
                  <a:pt x="4696" y="80"/>
                </a:lnTo>
                <a:lnTo>
                  <a:pt x="4697" y="82"/>
                </a:lnTo>
                <a:lnTo>
                  <a:pt x="4698" y="74"/>
                </a:lnTo>
                <a:lnTo>
                  <a:pt x="4699" y="72"/>
                </a:lnTo>
                <a:lnTo>
                  <a:pt x="4700" y="74"/>
                </a:lnTo>
                <a:lnTo>
                  <a:pt x="4701" y="81"/>
                </a:lnTo>
                <a:lnTo>
                  <a:pt x="4702" y="86"/>
                </a:lnTo>
                <a:lnTo>
                  <a:pt x="4703" y="86"/>
                </a:lnTo>
                <a:lnTo>
                  <a:pt x="4704" y="90"/>
                </a:lnTo>
                <a:lnTo>
                  <a:pt x="4705" y="85"/>
                </a:lnTo>
                <a:lnTo>
                  <a:pt x="4705" y="89"/>
                </a:lnTo>
                <a:lnTo>
                  <a:pt x="4706" y="78"/>
                </a:lnTo>
                <a:lnTo>
                  <a:pt x="4707" y="79"/>
                </a:lnTo>
                <a:lnTo>
                  <a:pt x="4708" y="67"/>
                </a:lnTo>
                <a:lnTo>
                  <a:pt x="4709" y="71"/>
                </a:lnTo>
                <a:lnTo>
                  <a:pt x="4710" y="68"/>
                </a:lnTo>
                <a:lnTo>
                  <a:pt x="4711" y="75"/>
                </a:lnTo>
                <a:lnTo>
                  <a:pt x="4712" y="80"/>
                </a:lnTo>
                <a:lnTo>
                  <a:pt x="4713" y="92"/>
                </a:lnTo>
                <a:lnTo>
                  <a:pt x="4713" y="93"/>
                </a:lnTo>
                <a:lnTo>
                  <a:pt x="4714" y="90"/>
                </a:lnTo>
                <a:lnTo>
                  <a:pt x="4715" y="89"/>
                </a:lnTo>
                <a:lnTo>
                  <a:pt x="4716" y="89"/>
                </a:lnTo>
                <a:lnTo>
                  <a:pt x="4717" y="98"/>
                </a:lnTo>
                <a:lnTo>
                  <a:pt x="4718" y="106"/>
                </a:lnTo>
                <a:lnTo>
                  <a:pt x="4719" y="113"/>
                </a:lnTo>
                <a:lnTo>
                  <a:pt x="4719" y="107"/>
                </a:lnTo>
                <a:lnTo>
                  <a:pt x="4720" y="105"/>
                </a:lnTo>
                <a:lnTo>
                  <a:pt x="4721" y="92"/>
                </a:lnTo>
                <a:lnTo>
                  <a:pt x="4722" y="87"/>
                </a:lnTo>
                <a:lnTo>
                  <a:pt x="4723" y="85"/>
                </a:lnTo>
                <a:lnTo>
                  <a:pt x="4724" y="88"/>
                </a:lnTo>
                <a:lnTo>
                  <a:pt x="4725" y="81"/>
                </a:lnTo>
                <a:lnTo>
                  <a:pt x="4726" y="74"/>
                </a:lnTo>
                <a:lnTo>
                  <a:pt x="4727" y="77"/>
                </a:lnTo>
                <a:lnTo>
                  <a:pt x="4728" y="77"/>
                </a:lnTo>
                <a:lnTo>
                  <a:pt x="4728" y="76"/>
                </a:lnTo>
                <a:lnTo>
                  <a:pt x="4729" y="74"/>
                </a:lnTo>
                <a:lnTo>
                  <a:pt x="4730" y="80"/>
                </a:lnTo>
                <a:lnTo>
                  <a:pt x="4731" y="80"/>
                </a:lnTo>
                <a:lnTo>
                  <a:pt x="4732" y="78"/>
                </a:lnTo>
                <a:lnTo>
                  <a:pt x="4733" y="75"/>
                </a:lnTo>
                <a:lnTo>
                  <a:pt x="4734" y="89"/>
                </a:lnTo>
                <a:lnTo>
                  <a:pt x="4735" y="88"/>
                </a:lnTo>
                <a:lnTo>
                  <a:pt x="4735" y="88"/>
                </a:lnTo>
                <a:lnTo>
                  <a:pt x="4736" y="88"/>
                </a:lnTo>
                <a:lnTo>
                  <a:pt x="4737" y="92"/>
                </a:lnTo>
                <a:lnTo>
                  <a:pt x="4738" y="82"/>
                </a:lnTo>
                <a:lnTo>
                  <a:pt x="4739" y="79"/>
                </a:lnTo>
                <a:lnTo>
                  <a:pt x="4740" y="83"/>
                </a:lnTo>
                <a:lnTo>
                  <a:pt x="4741" y="80"/>
                </a:lnTo>
                <a:lnTo>
                  <a:pt x="4742" y="79"/>
                </a:lnTo>
                <a:lnTo>
                  <a:pt x="4743" y="91"/>
                </a:lnTo>
                <a:lnTo>
                  <a:pt x="4743" y="95"/>
                </a:lnTo>
                <a:lnTo>
                  <a:pt x="4744" y="85"/>
                </a:lnTo>
                <a:lnTo>
                  <a:pt x="4745" y="86"/>
                </a:lnTo>
                <a:lnTo>
                  <a:pt x="4746" y="82"/>
                </a:lnTo>
                <a:lnTo>
                  <a:pt x="4747" y="73"/>
                </a:lnTo>
                <a:lnTo>
                  <a:pt x="4748" y="81"/>
                </a:lnTo>
                <a:lnTo>
                  <a:pt x="4749" y="86"/>
                </a:lnTo>
                <a:lnTo>
                  <a:pt x="4750" y="90"/>
                </a:lnTo>
                <a:lnTo>
                  <a:pt x="4751" y="92"/>
                </a:lnTo>
                <a:lnTo>
                  <a:pt x="4752" y="92"/>
                </a:lnTo>
                <a:lnTo>
                  <a:pt x="4752" y="85"/>
                </a:lnTo>
                <a:lnTo>
                  <a:pt x="4753" y="81"/>
                </a:lnTo>
                <a:lnTo>
                  <a:pt x="4754" y="76"/>
                </a:lnTo>
                <a:lnTo>
                  <a:pt x="4755" y="76"/>
                </a:lnTo>
                <a:lnTo>
                  <a:pt x="4756" y="77"/>
                </a:lnTo>
                <a:lnTo>
                  <a:pt x="4757" y="78"/>
                </a:lnTo>
                <a:lnTo>
                  <a:pt x="4757" y="78"/>
                </a:lnTo>
                <a:lnTo>
                  <a:pt x="4758" y="80"/>
                </a:lnTo>
                <a:lnTo>
                  <a:pt x="4759" y="82"/>
                </a:lnTo>
                <a:lnTo>
                  <a:pt x="4760" y="82"/>
                </a:lnTo>
                <a:lnTo>
                  <a:pt x="4761" y="79"/>
                </a:lnTo>
                <a:lnTo>
                  <a:pt x="4762" y="86"/>
                </a:lnTo>
                <a:lnTo>
                  <a:pt x="4763" y="88"/>
                </a:lnTo>
                <a:lnTo>
                  <a:pt x="4764" y="84"/>
                </a:lnTo>
                <a:lnTo>
                  <a:pt x="4765" y="81"/>
                </a:lnTo>
                <a:lnTo>
                  <a:pt x="4766" y="87"/>
                </a:lnTo>
                <a:lnTo>
                  <a:pt x="4766" y="98"/>
                </a:lnTo>
                <a:lnTo>
                  <a:pt x="4767" y="95"/>
                </a:lnTo>
                <a:lnTo>
                  <a:pt x="4768" y="108"/>
                </a:lnTo>
                <a:lnTo>
                  <a:pt x="4769" y="108"/>
                </a:lnTo>
                <a:lnTo>
                  <a:pt x="4770" y="106"/>
                </a:lnTo>
                <a:lnTo>
                  <a:pt x="4771" y="94"/>
                </a:lnTo>
                <a:lnTo>
                  <a:pt x="4772" y="95"/>
                </a:lnTo>
                <a:lnTo>
                  <a:pt x="4773" y="86"/>
                </a:lnTo>
                <a:lnTo>
                  <a:pt x="4773" y="89"/>
                </a:lnTo>
                <a:lnTo>
                  <a:pt x="4774" y="87"/>
                </a:lnTo>
                <a:lnTo>
                  <a:pt x="4775" y="94"/>
                </a:lnTo>
                <a:lnTo>
                  <a:pt x="4776" y="99"/>
                </a:lnTo>
                <a:lnTo>
                  <a:pt x="4777" y="98"/>
                </a:lnTo>
                <a:lnTo>
                  <a:pt x="4778" y="96"/>
                </a:lnTo>
                <a:lnTo>
                  <a:pt x="4779" y="93"/>
                </a:lnTo>
                <a:lnTo>
                  <a:pt x="4780" y="77"/>
                </a:lnTo>
                <a:lnTo>
                  <a:pt x="4780" y="69"/>
                </a:lnTo>
                <a:lnTo>
                  <a:pt x="4781" y="72"/>
                </a:lnTo>
                <a:lnTo>
                  <a:pt x="4782" y="68"/>
                </a:lnTo>
                <a:lnTo>
                  <a:pt x="4783" y="68"/>
                </a:lnTo>
                <a:lnTo>
                  <a:pt x="4784" y="77"/>
                </a:lnTo>
                <a:lnTo>
                  <a:pt x="4785" y="78"/>
                </a:lnTo>
                <a:lnTo>
                  <a:pt x="4786" y="79"/>
                </a:lnTo>
                <a:lnTo>
                  <a:pt x="4787" y="85"/>
                </a:lnTo>
                <a:lnTo>
                  <a:pt x="4788" y="99"/>
                </a:lnTo>
                <a:lnTo>
                  <a:pt x="4789" y="100"/>
                </a:lnTo>
                <a:lnTo>
                  <a:pt x="4790" y="98"/>
                </a:lnTo>
                <a:lnTo>
                  <a:pt x="4790" y="93"/>
                </a:lnTo>
                <a:lnTo>
                  <a:pt x="4791" y="93"/>
                </a:lnTo>
                <a:lnTo>
                  <a:pt x="4792" y="77"/>
                </a:lnTo>
                <a:lnTo>
                  <a:pt x="4793" y="76"/>
                </a:lnTo>
                <a:lnTo>
                  <a:pt x="4794" y="81"/>
                </a:lnTo>
                <a:lnTo>
                  <a:pt x="4795" y="88"/>
                </a:lnTo>
                <a:lnTo>
                  <a:pt x="4795" y="84"/>
                </a:lnTo>
                <a:lnTo>
                  <a:pt x="4796" y="94"/>
                </a:lnTo>
                <a:lnTo>
                  <a:pt x="4797" y="88"/>
                </a:lnTo>
                <a:lnTo>
                  <a:pt x="4798" y="84"/>
                </a:lnTo>
                <a:lnTo>
                  <a:pt x="4799" y="81"/>
                </a:lnTo>
                <a:lnTo>
                  <a:pt x="4800" y="80"/>
                </a:lnTo>
                <a:lnTo>
                  <a:pt x="4801" y="75"/>
                </a:lnTo>
                <a:lnTo>
                  <a:pt x="4802" y="78"/>
                </a:lnTo>
                <a:lnTo>
                  <a:pt x="4803" y="79"/>
                </a:lnTo>
                <a:lnTo>
                  <a:pt x="4804" y="79"/>
                </a:lnTo>
                <a:lnTo>
                  <a:pt x="4804" y="81"/>
                </a:lnTo>
                <a:lnTo>
                  <a:pt x="4805" y="84"/>
                </a:lnTo>
                <a:lnTo>
                  <a:pt x="4806" y="82"/>
                </a:lnTo>
                <a:lnTo>
                  <a:pt x="4807" y="82"/>
                </a:lnTo>
                <a:lnTo>
                  <a:pt x="4808" y="85"/>
                </a:lnTo>
                <a:lnTo>
                  <a:pt x="4809" y="87"/>
                </a:lnTo>
                <a:lnTo>
                  <a:pt x="4810" y="83"/>
                </a:lnTo>
                <a:lnTo>
                  <a:pt x="4811" y="84"/>
                </a:lnTo>
                <a:lnTo>
                  <a:pt x="4812" y="89"/>
                </a:lnTo>
                <a:lnTo>
                  <a:pt x="4812" y="85"/>
                </a:lnTo>
                <a:lnTo>
                  <a:pt x="4813" y="84"/>
                </a:lnTo>
                <a:lnTo>
                  <a:pt x="4814" y="89"/>
                </a:lnTo>
                <a:lnTo>
                  <a:pt x="4815" y="92"/>
                </a:lnTo>
                <a:lnTo>
                  <a:pt x="4816" y="91"/>
                </a:lnTo>
                <a:lnTo>
                  <a:pt x="4817" y="92"/>
                </a:lnTo>
                <a:lnTo>
                  <a:pt x="4818" y="91"/>
                </a:lnTo>
                <a:lnTo>
                  <a:pt x="4818" y="93"/>
                </a:lnTo>
                <a:lnTo>
                  <a:pt x="4819" y="94"/>
                </a:lnTo>
                <a:lnTo>
                  <a:pt x="4820" y="92"/>
                </a:lnTo>
                <a:lnTo>
                  <a:pt x="4821" y="88"/>
                </a:lnTo>
                <a:lnTo>
                  <a:pt x="4822" y="91"/>
                </a:lnTo>
                <a:lnTo>
                  <a:pt x="4823" y="86"/>
                </a:lnTo>
                <a:lnTo>
                  <a:pt x="4824" y="84"/>
                </a:lnTo>
                <a:lnTo>
                  <a:pt x="4825" y="91"/>
                </a:lnTo>
                <a:lnTo>
                  <a:pt x="4826" y="94"/>
                </a:lnTo>
                <a:lnTo>
                  <a:pt x="4827" y="97"/>
                </a:lnTo>
                <a:lnTo>
                  <a:pt x="4827" y="100"/>
                </a:lnTo>
                <a:lnTo>
                  <a:pt x="4828" y="98"/>
                </a:lnTo>
                <a:lnTo>
                  <a:pt x="4829" y="86"/>
                </a:lnTo>
                <a:lnTo>
                  <a:pt x="4830" y="89"/>
                </a:lnTo>
                <a:lnTo>
                  <a:pt x="4831" y="92"/>
                </a:lnTo>
                <a:lnTo>
                  <a:pt x="4832" y="96"/>
                </a:lnTo>
                <a:lnTo>
                  <a:pt x="4833" y="96"/>
                </a:lnTo>
                <a:lnTo>
                  <a:pt x="4834" y="92"/>
                </a:lnTo>
                <a:lnTo>
                  <a:pt x="4834" y="90"/>
                </a:lnTo>
                <a:lnTo>
                  <a:pt x="4835" y="102"/>
                </a:lnTo>
                <a:lnTo>
                  <a:pt x="4836" y="115"/>
                </a:lnTo>
                <a:lnTo>
                  <a:pt x="4837" y="127"/>
                </a:lnTo>
                <a:lnTo>
                  <a:pt x="4838" y="152"/>
                </a:lnTo>
                <a:lnTo>
                  <a:pt x="4839" y="167"/>
                </a:lnTo>
                <a:lnTo>
                  <a:pt x="4840" y="162"/>
                </a:lnTo>
                <a:lnTo>
                  <a:pt x="4841" y="155"/>
                </a:lnTo>
                <a:lnTo>
                  <a:pt x="4841" y="152"/>
                </a:lnTo>
                <a:lnTo>
                  <a:pt x="4842" y="143"/>
                </a:lnTo>
                <a:lnTo>
                  <a:pt x="4843" y="134"/>
                </a:lnTo>
                <a:lnTo>
                  <a:pt x="4844" y="127"/>
                </a:lnTo>
                <a:lnTo>
                  <a:pt x="4845" y="118"/>
                </a:lnTo>
                <a:lnTo>
                  <a:pt x="4846" y="115"/>
                </a:lnTo>
                <a:lnTo>
                  <a:pt x="4847" y="114"/>
                </a:lnTo>
                <a:lnTo>
                  <a:pt x="4848" y="107"/>
                </a:lnTo>
                <a:lnTo>
                  <a:pt x="4849" y="100"/>
                </a:lnTo>
                <a:lnTo>
                  <a:pt x="4850" y="93"/>
                </a:lnTo>
                <a:lnTo>
                  <a:pt x="4851" y="85"/>
                </a:lnTo>
                <a:lnTo>
                  <a:pt x="4851" y="76"/>
                </a:lnTo>
                <a:lnTo>
                  <a:pt x="4852" y="73"/>
                </a:lnTo>
                <a:lnTo>
                  <a:pt x="4853" y="70"/>
                </a:lnTo>
                <a:lnTo>
                  <a:pt x="4854" y="72"/>
                </a:lnTo>
                <a:lnTo>
                  <a:pt x="4855" y="75"/>
                </a:lnTo>
                <a:lnTo>
                  <a:pt x="4856" y="64"/>
                </a:lnTo>
                <a:lnTo>
                  <a:pt x="4856" y="64"/>
                </a:lnTo>
                <a:lnTo>
                  <a:pt x="4857" y="67"/>
                </a:lnTo>
                <a:lnTo>
                  <a:pt x="4858" y="71"/>
                </a:lnTo>
                <a:lnTo>
                  <a:pt x="4859" y="68"/>
                </a:lnTo>
                <a:lnTo>
                  <a:pt x="4860" y="78"/>
                </a:lnTo>
                <a:lnTo>
                  <a:pt x="4861" y="82"/>
                </a:lnTo>
                <a:lnTo>
                  <a:pt x="4862" y="76"/>
                </a:lnTo>
                <a:lnTo>
                  <a:pt x="4863" y="69"/>
                </a:lnTo>
                <a:lnTo>
                  <a:pt x="4864" y="73"/>
                </a:lnTo>
                <a:lnTo>
                  <a:pt x="4865" y="69"/>
                </a:lnTo>
                <a:lnTo>
                  <a:pt x="4865" y="69"/>
                </a:lnTo>
                <a:lnTo>
                  <a:pt x="4866" y="86"/>
                </a:lnTo>
                <a:lnTo>
                  <a:pt x="4867" y="97"/>
                </a:lnTo>
                <a:lnTo>
                  <a:pt x="4868" y="102"/>
                </a:lnTo>
                <a:lnTo>
                  <a:pt x="4869" y="118"/>
                </a:lnTo>
                <a:lnTo>
                  <a:pt x="4870" y="134"/>
                </a:lnTo>
                <a:lnTo>
                  <a:pt x="4871" y="139"/>
                </a:lnTo>
                <a:lnTo>
                  <a:pt x="4872" y="142"/>
                </a:lnTo>
                <a:lnTo>
                  <a:pt x="4873" y="143"/>
                </a:lnTo>
                <a:lnTo>
                  <a:pt x="4873" y="131"/>
                </a:lnTo>
                <a:lnTo>
                  <a:pt x="4874" y="115"/>
                </a:lnTo>
                <a:lnTo>
                  <a:pt x="4875" y="104"/>
                </a:lnTo>
                <a:lnTo>
                  <a:pt x="4876" y="93"/>
                </a:lnTo>
                <a:lnTo>
                  <a:pt x="4877" y="85"/>
                </a:lnTo>
                <a:lnTo>
                  <a:pt x="4878" y="88"/>
                </a:lnTo>
                <a:lnTo>
                  <a:pt x="4879" y="90"/>
                </a:lnTo>
                <a:lnTo>
                  <a:pt x="4879" y="88"/>
                </a:lnTo>
                <a:lnTo>
                  <a:pt x="4880" y="89"/>
                </a:lnTo>
                <a:lnTo>
                  <a:pt x="4881" y="90"/>
                </a:lnTo>
                <a:lnTo>
                  <a:pt x="4882" y="89"/>
                </a:lnTo>
                <a:lnTo>
                  <a:pt x="4883" y="90"/>
                </a:lnTo>
                <a:lnTo>
                  <a:pt x="4884" y="89"/>
                </a:lnTo>
                <a:lnTo>
                  <a:pt x="4885" y="92"/>
                </a:lnTo>
                <a:lnTo>
                  <a:pt x="4886" y="75"/>
                </a:lnTo>
                <a:lnTo>
                  <a:pt x="4887" y="58"/>
                </a:lnTo>
                <a:lnTo>
                  <a:pt x="4888" y="42"/>
                </a:lnTo>
                <a:lnTo>
                  <a:pt x="4888" y="31"/>
                </a:lnTo>
                <a:lnTo>
                  <a:pt x="4889" y="51"/>
                </a:lnTo>
                <a:lnTo>
                  <a:pt x="4890" y="80"/>
                </a:lnTo>
                <a:lnTo>
                  <a:pt x="4891" y="94"/>
                </a:lnTo>
                <a:lnTo>
                  <a:pt x="4892" y="135"/>
                </a:lnTo>
                <a:lnTo>
                  <a:pt x="4893" y="164"/>
                </a:lnTo>
                <a:lnTo>
                  <a:pt x="4894" y="157"/>
                </a:lnTo>
                <a:lnTo>
                  <a:pt x="4895" y="158"/>
                </a:lnTo>
                <a:lnTo>
                  <a:pt x="4895" y="168"/>
                </a:lnTo>
                <a:lnTo>
                  <a:pt x="4896" y="149"/>
                </a:lnTo>
                <a:lnTo>
                  <a:pt x="4897" y="134"/>
                </a:lnTo>
                <a:lnTo>
                  <a:pt x="4898" y="129"/>
                </a:lnTo>
                <a:lnTo>
                  <a:pt x="4899" y="133"/>
                </a:lnTo>
                <a:lnTo>
                  <a:pt x="4900" y="145"/>
                </a:lnTo>
                <a:lnTo>
                  <a:pt x="4901" y="162"/>
                </a:lnTo>
                <a:lnTo>
                  <a:pt x="4902" y="194"/>
                </a:lnTo>
                <a:lnTo>
                  <a:pt x="4903" y="228"/>
                </a:lnTo>
                <a:lnTo>
                  <a:pt x="4903" y="250"/>
                </a:lnTo>
                <a:lnTo>
                  <a:pt x="4904" y="272"/>
                </a:lnTo>
                <a:lnTo>
                  <a:pt x="4905" y="273"/>
                </a:lnTo>
                <a:lnTo>
                  <a:pt x="4906" y="232"/>
                </a:lnTo>
                <a:lnTo>
                  <a:pt x="4907" y="189"/>
                </a:lnTo>
                <a:lnTo>
                  <a:pt x="4908" y="151"/>
                </a:lnTo>
                <a:lnTo>
                  <a:pt x="4909" y="105"/>
                </a:lnTo>
                <a:lnTo>
                  <a:pt x="4910" y="69"/>
                </a:lnTo>
                <a:lnTo>
                  <a:pt x="4911" y="69"/>
                </a:lnTo>
                <a:lnTo>
                  <a:pt x="4912" y="68"/>
                </a:lnTo>
                <a:lnTo>
                  <a:pt x="4912" y="64"/>
                </a:lnTo>
                <a:lnTo>
                  <a:pt x="4913" y="73"/>
                </a:lnTo>
                <a:lnTo>
                  <a:pt x="4914" y="83"/>
                </a:lnTo>
                <a:lnTo>
                  <a:pt x="4915" y="98"/>
                </a:lnTo>
                <a:lnTo>
                  <a:pt x="4916" y="115"/>
                </a:lnTo>
                <a:lnTo>
                  <a:pt x="4917" y="141"/>
                </a:lnTo>
                <a:lnTo>
                  <a:pt x="4917" y="161"/>
                </a:lnTo>
                <a:lnTo>
                  <a:pt x="4918" y="182"/>
                </a:lnTo>
                <a:lnTo>
                  <a:pt x="4919" y="191"/>
                </a:lnTo>
                <a:lnTo>
                  <a:pt x="4920" y="193"/>
                </a:lnTo>
                <a:lnTo>
                  <a:pt x="4921" y="210"/>
                </a:lnTo>
                <a:lnTo>
                  <a:pt x="4922" y="226"/>
                </a:lnTo>
                <a:lnTo>
                  <a:pt x="4923" y="234"/>
                </a:lnTo>
                <a:lnTo>
                  <a:pt x="4924" y="242"/>
                </a:lnTo>
                <a:lnTo>
                  <a:pt x="4925" y="243"/>
                </a:lnTo>
                <a:lnTo>
                  <a:pt x="4926" y="238"/>
                </a:lnTo>
                <a:lnTo>
                  <a:pt x="4926" y="233"/>
                </a:lnTo>
                <a:lnTo>
                  <a:pt x="4927" y="227"/>
                </a:lnTo>
                <a:lnTo>
                  <a:pt x="4928" y="224"/>
                </a:lnTo>
                <a:lnTo>
                  <a:pt x="4929" y="225"/>
                </a:lnTo>
                <a:lnTo>
                  <a:pt x="4930" y="214"/>
                </a:lnTo>
                <a:lnTo>
                  <a:pt x="4931" y="208"/>
                </a:lnTo>
                <a:lnTo>
                  <a:pt x="4932" y="206"/>
                </a:lnTo>
                <a:lnTo>
                  <a:pt x="4933" y="199"/>
                </a:lnTo>
                <a:lnTo>
                  <a:pt x="4934" y="197"/>
                </a:lnTo>
                <a:lnTo>
                  <a:pt x="4934" y="184"/>
                </a:lnTo>
                <a:lnTo>
                  <a:pt x="4935" y="166"/>
                </a:lnTo>
                <a:lnTo>
                  <a:pt x="4936" y="157"/>
                </a:lnTo>
                <a:lnTo>
                  <a:pt x="4937" y="146"/>
                </a:lnTo>
                <a:lnTo>
                  <a:pt x="4938" y="136"/>
                </a:lnTo>
                <a:lnTo>
                  <a:pt x="4939" y="126"/>
                </a:lnTo>
                <a:lnTo>
                  <a:pt x="4940" y="115"/>
                </a:lnTo>
                <a:lnTo>
                  <a:pt x="4940" y="99"/>
                </a:lnTo>
                <a:lnTo>
                  <a:pt x="4941" y="90"/>
                </a:lnTo>
                <a:lnTo>
                  <a:pt x="4942" y="72"/>
                </a:lnTo>
                <a:lnTo>
                  <a:pt x="4943" y="60"/>
                </a:lnTo>
                <a:lnTo>
                  <a:pt x="4944" y="49"/>
                </a:lnTo>
                <a:lnTo>
                  <a:pt x="4945" y="53"/>
                </a:lnTo>
                <a:lnTo>
                  <a:pt x="4946" y="65"/>
                </a:lnTo>
                <a:lnTo>
                  <a:pt x="4947" y="81"/>
                </a:lnTo>
                <a:lnTo>
                  <a:pt x="4948" y="102"/>
                </a:lnTo>
                <a:lnTo>
                  <a:pt x="4949" y="122"/>
                </a:lnTo>
                <a:lnTo>
                  <a:pt x="4950" y="122"/>
                </a:lnTo>
                <a:lnTo>
                  <a:pt x="4950" y="112"/>
                </a:lnTo>
                <a:lnTo>
                  <a:pt x="4951" y="105"/>
                </a:lnTo>
                <a:lnTo>
                  <a:pt x="4952" y="86"/>
                </a:lnTo>
                <a:lnTo>
                  <a:pt x="4953" y="82"/>
                </a:lnTo>
                <a:lnTo>
                  <a:pt x="4954" y="69"/>
                </a:lnTo>
                <a:lnTo>
                  <a:pt x="4955" y="69"/>
                </a:lnTo>
                <a:lnTo>
                  <a:pt x="4956" y="62"/>
                </a:lnTo>
                <a:lnTo>
                  <a:pt x="4956" y="74"/>
                </a:lnTo>
                <a:lnTo>
                  <a:pt x="4957" y="73"/>
                </a:lnTo>
                <a:lnTo>
                  <a:pt x="4958" y="87"/>
                </a:lnTo>
                <a:lnTo>
                  <a:pt x="4959" y="99"/>
                </a:lnTo>
                <a:lnTo>
                  <a:pt x="4960" y="104"/>
                </a:lnTo>
                <a:lnTo>
                  <a:pt x="4961" y="98"/>
                </a:lnTo>
                <a:lnTo>
                  <a:pt x="4962" y="111"/>
                </a:lnTo>
                <a:lnTo>
                  <a:pt x="4963" y="118"/>
                </a:lnTo>
                <a:lnTo>
                  <a:pt x="4964" y="112"/>
                </a:lnTo>
                <a:lnTo>
                  <a:pt x="4964" y="128"/>
                </a:lnTo>
                <a:lnTo>
                  <a:pt x="4965" y="142"/>
                </a:lnTo>
                <a:lnTo>
                  <a:pt x="4966" y="141"/>
                </a:lnTo>
                <a:lnTo>
                  <a:pt x="4967" y="142"/>
                </a:lnTo>
                <a:lnTo>
                  <a:pt x="4968" y="148"/>
                </a:lnTo>
                <a:lnTo>
                  <a:pt x="4969" y="143"/>
                </a:lnTo>
                <a:lnTo>
                  <a:pt x="4970" y="140"/>
                </a:lnTo>
                <a:lnTo>
                  <a:pt x="4971" y="126"/>
                </a:lnTo>
                <a:lnTo>
                  <a:pt x="4972" y="108"/>
                </a:lnTo>
                <a:lnTo>
                  <a:pt x="4972" y="89"/>
                </a:lnTo>
                <a:lnTo>
                  <a:pt x="4973" y="75"/>
                </a:lnTo>
                <a:lnTo>
                  <a:pt x="4974" y="61"/>
                </a:lnTo>
                <a:lnTo>
                  <a:pt x="4975" y="64"/>
                </a:lnTo>
                <a:lnTo>
                  <a:pt x="4976" y="70"/>
                </a:lnTo>
                <a:lnTo>
                  <a:pt x="4977" y="88"/>
                </a:lnTo>
                <a:lnTo>
                  <a:pt x="4978" y="97"/>
                </a:lnTo>
                <a:lnTo>
                  <a:pt x="4978" y="111"/>
                </a:lnTo>
                <a:lnTo>
                  <a:pt x="4979" y="118"/>
                </a:lnTo>
                <a:lnTo>
                  <a:pt x="4980" y="123"/>
                </a:lnTo>
                <a:lnTo>
                  <a:pt x="4981" y="118"/>
                </a:lnTo>
                <a:lnTo>
                  <a:pt x="4982" y="124"/>
                </a:lnTo>
                <a:lnTo>
                  <a:pt x="4983" y="111"/>
                </a:lnTo>
                <a:lnTo>
                  <a:pt x="4984" y="106"/>
                </a:lnTo>
                <a:lnTo>
                  <a:pt x="4985" y="97"/>
                </a:lnTo>
                <a:lnTo>
                  <a:pt x="4986" y="92"/>
                </a:lnTo>
                <a:lnTo>
                  <a:pt x="4987" y="84"/>
                </a:lnTo>
                <a:lnTo>
                  <a:pt x="4987" y="87"/>
                </a:lnTo>
                <a:lnTo>
                  <a:pt x="4988" y="88"/>
                </a:lnTo>
                <a:lnTo>
                  <a:pt x="4989" y="89"/>
                </a:lnTo>
                <a:lnTo>
                  <a:pt x="4990" y="79"/>
                </a:lnTo>
                <a:lnTo>
                  <a:pt x="4991" y="56"/>
                </a:lnTo>
                <a:lnTo>
                  <a:pt x="4992" y="44"/>
                </a:lnTo>
                <a:lnTo>
                  <a:pt x="4993" y="38"/>
                </a:lnTo>
                <a:lnTo>
                  <a:pt x="4994" y="50"/>
                </a:lnTo>
                <a:lnTo>
                  <a:pt x="4994" y="60"/>
                </a:lnTo>
                <a:lnTo>
                  <a:pt x="4995" y="106"/>
                </a:lnTo>
                <a:lnTo>
                  <a:pt x="4996" y="138"/>
                </a:lnTo>
                <a:lnTo>
                  <a:pt x="4997" y="159"/>
                </a:lnTo>
                <a:lnTo>
                  <a:pt x="4998" y="170"/>
                </a:lnTo>
                <a:lnTo>
                  <a:pt x="4999" y="188"/>
                </a:lnTo>
                <a:lnTo>
                  <a:pt x="5000" y="172"/>
                </a:lnTo>
                <a:lnTo>
                  <a:pt x="5001" y="169"/>
                </a:lnTo>
                <a:lnTo>
                  <a:pt x="5001" y="168"/>
                </a:lnTo>
                <a:lnTo>
                  <a:pt x="5002" y="158"/>
                </a:lnTo>
                <a:lnTo>
                  <a:pt x="5003" y="152"/>
                </a:lnTo>
                <a:lnTo>
                  <a:pt x="5004" y="154"/>
                </a:lnTo>
                <a:lnTo>
                  <a:pt x="5005" y="166"/>
                </a:lnTo>
                <a:lnTo>
                  <a:pt x="5006" y="176"/>
                </a:lnTo>
                <a:lnTo>
                  <a:pt x="5007" y="208"/>
                </a:lnTo>
                <a:lnTo>
                  <a:pt x="5008" y="242"/>
                </a:lnTo>
                <a:lnTo>
                  <a:pt x="5009" y="257"/>
                </a:lnTo>
                <a:lnTo>
                  <a:pt x="5010" y="230"/>
                </a:lnTo>
                <a:lnTo>
                  <a:pt x="5011" y="196"/>
                </a:lnTo>
                <a:lnTo>
                  <a:pt x="5011" y="153"/>
                </a:lnTo>
                <a:lnTo>
                  <a:pt x="5012" y="106"/>
                </a:lnTo>
                <a:lnTo>
                  <a:pt x="5013" y="76"/>
                </a:lnTo>
                <a:lnTo>
                  <a:pt x="5014" y="77"/>
                </a:lnTo>
                <a:lnTo>
                  <a:pt x="5015" y="87"/>
                </a:lnTo>
                <a:lnTo>
                  <a:pt x="5016" y="93"/>
                </a:lnTo>
                <a:lnTo>
                  <a:pt x="5016" y="104"/>
                </a:lnTo>
                <a:lnTo>
                  <a:pt x="5017" y="118"/>
                </a:lnTo>
                <a:lnTo>
                  <a:pt x="5018" y="130"/>
                </a:lnTo>
                <a:lnTo>
                  <a:pt x="5019" y="159"/>
                </a:lnTo>
                <a:lnTo>
                  <a:pt x="5020" y="208"/>
                </a:lnTo>
                <a:lnTo>
                  <a:pt x="5021" y="244"/>
                </a:lnTo>
                <a:lnTo>
                  <a:pt x="5022" y="272"/>
                </a:lnTo>
                <a:lnTo>
                  <a:pt x="5023" y="306"/>
                </a:lnTo>
                <a:lnTo>
                  <a:pt x="5024" y="292"/>
                </a:lnTo>
                <a:lnTo>
                  <a:pt x="5025" y="284"/>
                </a:lnTo>
                <a:lnTo>
                  <a:pt x="5025" y="282"/>
                </a:lnTo>
                <a:lnTo>
                  <a:pt x="5026" y="286"/>
                </a:lnTo>
                <a:lnTo>
                  <a:pt x="5027" y="283"/>
                </a:lnTo>
                <a:lnTo>
                  <a:pt x="5028" y="310"/>
                </a:lnTo>
                <a:lnTo>
                  <a:pt x="5029" y="302"/>
                </a:lnTo>
                <a:lnTo>
                  <a:pt x="5030" y="315"/>
                </a:lnTo>
                <a:lnTo>
                  <a:pt x="5031" y="329"/>
                </a:lnTo>
                <a:lnTo>
                  <a:pt x="5032" y="343"/>
                </a:lnTo>
                <a:lnTo>
                  <a:pt x="5033" y="344"/>
                </a:lnTo>
                <a:lnTo>
                  <a:pt x="5033" y="332"/>
                </a:lnTo>
                <a:lnTo>
                  <a:pt x="5034" y="311"/>
                </a:lnTo>
                <a:lnTo>
                  <a:pt x="5035" y="287"/>
                </a:lnTo>
                <a:lnTo>
                  <a:pt x="5036" y="262"/>
                </a:lnTo>
                <a:lnTo>
                  <a:pt x="5037" y="234"/>
                </a:lnTo>
                <a:lnTo>
                  <a:pt x="5038" y="230"/>
                </a:lnTo>
                <a:lnTo>
                  <a:pt x="5039" y="194"/>
                </a:lnTo>
                <a:lnTo>
                  <a:pt x="5039" y="153"/>
                </a:lnTo>
                <a:lnTo>
                  <a:pt x="5040" y="128"/>
                </a:lnTo>
                <a:lnTo>
                  <a:pt x="5041" y="116"/>
                </a:lnTo>
                <a:lnTo>
                  <a:pt x="5042" y="106"/>
                </a:lnTo>
                <a:lnTo>
                  <a:pt x="5043" y="117"/>
                </a:lnTo>
                <a:lnTo>
                  <a:pt x="5044" y="133"/>
                </a:lnTo>
                <a:lnTo>
                  <a:pt x="5045" y="128"/>
                </a:lnTo>
                <a:lnTo>
                  <a:pt x="5046" y="124"/>
                </a:lnTo>
                <a:lnTo>
                  <a:pt x="5047" y="96"/>
                </a:lnTo>
                <a:lnTo>
                  <a:pt x="5048" y="79"/>
                </a:lnTo>
                <a:lnTo>
                  <a:pt x="5048" y="72"/>
                </a:lnTo>
                <a:lnTo>
                  <a:pt x="5049" y="71"/>
                </a:lnTo>
                <a:lnTo>
                  <a:pt x="5050" y="88"/>
                </a:lnTo>
                <a:lnTo>
                  <a:pt x="5051" y="124"/>
                </a:lnTo>
                <a:lnTo>
                  <a:pt x="5052" y="148"/>
                </a:lnTo>
                <a:lnTo>
                  <a:pt x="5053" y="165"/>
                </a:lnTo>
                <a:lnTo>
                  <a:pt x="5054" y="167"/>
                </a:lnTo>
                <a:lnTo>
                  <a:pt x="5055" y="152"/>
                </a:lnTo>
                <a:lnTo>
                  <a:pt x="5055" y="150"/>
                </a:lnTo>
                <a:lnTo>
                  <a:pt x="5056" y="148"/>
                </a:lnTo>
                <a:lnTo>
                  <a:pt x="5057" y="144"/>
                </a:lnTo>
                <a:lnTo>
                  <a:pt x="5058" y="145"/>
                </a:lnTo>
                <a:lnTo>
                  <a:pt x="5059" y="155"/>
                </a:lnTo>
                <a:lnTo>
                  <a:pt x="5060" y="153"/>
                </a:lnTo>
                <a:lnTo>
                  <a:pt x="5061" y="148"/>
                </a:lnTo>
                <a:lnTo>
                  <a:pt x="5062" y="158"/>
                </a:lnTo>
                <a:lnTo>
                  <a:pt x="5063" y="174"/>
                </a:lnTo>
                <a:lnTo>
                  <a:pt x="5063" y="175"/>
                </a:lnTo>
                <a:lnTo>
                  <a:pt x="5064" y="183"/>
                </a:lnTo>
                <a:lnTo>
                  <a:pt x="5065" y="198"/>
                </a:lnTo>
                <a:lnTo>
                  <a:pt x="5066" y="188"/>
                </a:lnTo>
                <a:lnTo>
                  <a:pt x="5067" y="187"/>
                </a:lnTo>
                <a:lnTo>
                  <a:pt x="5068" y="185"/>
                </a:lnTo>
                <a:lnTo>
                  <a:pt x="5069" y="180"/>
                </a:lnTo>
                <a:lnTo>
                  <a:pt x="5070" y="173"/>
                </a:lnTo>
                <a:lnTo>
                  <a:pt x="5071" y="173"/>
                </a:lnTo>
                <a:lnTo>
                  <a:pt x="5072" y="167"/>
                </a:lnTo>
                <a:lnTo>
                  <a:pt x="5072" y="169"/>
                </a:lnTo>
                <a:lnTo>
                  <a:pt x="5073" y="166"/>
                </a:lnTo>
                <a:lnTo>
                  <a:pt x="5074" y="163"/>
                </a:lnTo>
                <a:lnTo>
                  <a:pt x="5075" y="163"/>
                </a:lnTo>
                <a:lnTo>
                  <a:pt x="5076" y="152"/>
                </a:lnTo>
                <a:lnTo>
                  <a:pt x="5077" y="144"/>
                </a:lnTo>
                <a:lnTo>
                  <a:pt x="5077" y="129"/>
                </a:lnTo>
                <a:lnTo>
                  <a:pt x="5078" y="126"/>
                </a:lnTo>
                <a:lnTo>
                  <a:pt x="5079" y="121"/>
                </a:lnTo>
                <a:lnTo>
                  <a:pt x="5080" y="137"/>
                </a:lnTo>
                <a:lnTo>
                  <a:pt x="5081" y="153"/>
                </a:lnTo>
                <a:lnTo>
                  <a:pt x="5082" y="180"/>
                </a:lnTo>
                <a:lnTo>
                  <a:pt x="5083" y="196"/>
                </a:lnTo>
                <a:lnTo>
                  <a:pt x="5084" y="215"/>
                </a:lnTo>
                <a:lnTo>
                  <a:pt x="5085" y="215"/>
                </a:lnTo>
                <a:lnTo>
                  <a:pt x="5086" y="205"/>
                </a:lnTo>
                <a:lnTo>
                  <a:pt x="5086" y="191"/>
                </a:lnTo>
                <a:lnTo>
                  <a:pt x="5087" y="171"/>
                </a:lnTo>
                <a:lnTo>
                  <a:pt x="5088" y="141"/>
                </a:lnTo>
                <a:lnTo>
                  <a:pt x="5089" y="123"/>
                </a:lnTo>
                <a:lnTo>
                  <a:pt x="5090" y="109"/>
                </a:lnTo>
                <a:lnTo>
                  <a:pt x="5091" y="94"/>
                </a:lnTo>
                <a:lnTo>
                  <a:pt x="5092" y="98"/>
                </a:lnTo>
                <a:lnTo>
                  <a:pt x="5093" y="99"/>
                </a:lnTo>
                <a:lnTo>
                  <a:pt x="5094" y="83"/>
                </a:lnTo>
                <a:lnTo>
                  <a:pt x="5094" y="60"/>
                </a:lnTo>
                <a:lnTo>
                  <a:pt x="5095" y="43"/>
                </a:lnTo>
                <a:lnTo>
                  <a:pt x="5096" y="49"/>
                </a:lnTo>
                <a:lnTo>
                  <a:pt x="5097" y="59"/>
                </a:lnTo>
                <a:lnTo>
                  <a:pt x="5098" y="78"/>
                </a:lnTo>
                <a:lnTo>
                  <a:pt x="5099" y="120"/>
                </a:lnTo>
                <a:lnTo>
                  <a:pt x="5100" y="151"/>
                </a:lnTo>
                <a:lnTo>
                  <a:pt x="5100" y="160"/>
                </a:lnTo>
                <a:lnTo>
                  <a:pt x="5101" y="176"/>
                </a:lnTo>
                <a:lnTo>
                  <a:pt x="5102" y="186"/>
                </a:lnTo>
                <a:lnTo>
                  <a:pt x="5103" y="182"/>
                </a:lnTo>
                <a:lnTo>
                  <a:pt x="5104" y="186"/>
                </a:lnTo>
                <a:lnTo>
                  <a:pt x="5105" y="174"/>
                </a:lnTo>
                <a:lnTo>
                  <a:pt x="5106" y="166"/>
                </a:lnTo>
                <a:lnTo>
                  <a:pt x="5107" y="174"/>
                </a:lnTo>
                <a:lnTo>
                  <a:pt x="5108" y="176"/>
                </a:lnTo>
                <a:lnTo>
                  <a:pt x="5109" y="177"/>
                </a:lnTo>
                <a:lnTo>
                  <a:pt x="5110" y="194"/>
                </a:lnTo>
                <a:lnTo>
                  <a:pt x="5110" y="215"/>
                </a:lnTo>
                <a:lnTo>
                  <a:pt x="5111" y="235"/>
                </a:lnTo>
                <a:lnTo>
                  <a:pt x="5112" y="232"/>
                </a:lnTo>
                <a:lnTo>
                  <a:pt x="5113" y="207"/>
                </a:lnTo>
                <a:lnTo>
                  <a:pt x="5114" y="187"/>
                </a:lnTo>
                <a:lnTo>
                  <a:pt x="5115" y="149"/>
                </a:lnTo>
                <a:lnTo>
                  <a:pt x="5116" y="111"/>
                </a:lnTo>
                <a:lnTo>
                  <a:pt x="5116" y="103"/>
                </a:lnTo>
                <a:lnTo>
                  <a:pt x="5117" y="114"/>
                </a:lnTo>
                <a:lnTo>
                  <a:pt x="5118" y="108"/>
                </a:lnTo>
                <a:lnTo>
                  <a:pt x="5119" y="121"/>
                </a:lnTo>
                <a:lnTo>
                  <a:pt x="5120" y="137"/>
                </a:lnTo>
                <a:lnTo>
                  <a:pt x="5121" y="145"/>
                </a:lnTo>
                <a:lnTo>
                  <a:pt x="5122" y="155"/>
                </a:lnTo>
                <a:lnTo>
                  <a:pt x="5123" y="174"/>
                </a:lnTo>
                <a:lnTo>
                  <a:pt x="5124" y="198"/>
                </a:lnTo>
                <a:lnTo>
                  <a:pt x="5124" y="221"/>
                </a:lnTo>
                <a:lnTo>
                  <a:pt x="5125" y="237"/>
                </a:lnTo>
                <a:lnTo>
                  <a:pt x="5126" y="256"/>
                </a:lnTo>
                <a:lnTo>
                  <a:pt x="5127" y="268"/>
                </a:lnTo>
                <a:lnTo>
                  <a:pt x="5128" y="268"/>
                </a:lnTo>
                <a:lnTo>
                  <a:pt x="5129" y="260"/>
                </a:lnTo>
                <a:lnTo>
                  <a:pt x="5130" y="272"/>
                </a:lnTo>
                <a:lnTo>
                  <a:pt x="5131" y="276"/>
                </a:lnTo>
                <a:lnTo>
                  <a:pt x="5132" y="279"/>
                </a:lnTo>
                <a:lnTo>
                  <a:pt x="5133" y="279"/>
                </a:lnTo>
                <a:lnTo>
                  <a:pt x="5133" y="284"/>
                </a:lnTo>
                <a:lnTo>
                  <a:pt x="5134" y="303"/>
                </a:lnTo>
                <a:lnTo>
                  <a:pt x="5135" y="309"/>
                </a:lnTo>
                <a:lnTo>
                  <a:pt x="5136" y="307"/>
                </a:lnTo>
                <a:lnTo>
                  <a:pt x="5137" y="310"/>
                </a:lnTo>
                <a:lnTo>
                  <a:pt x="5138" y="303"/>
                </a:lnTo>
                <a:lnTo>
                  <a:pt x="5138" y="281"/>
                </a:lnTo>
                <a:lnTo>
                  <a:pt x="5139" y="279"/>
                </a:lnTo>
                <a:lnTo>
                  <a:pt x="5140" y="267"/>
                </a:lnTo>
                <a:lnTo>
                  <a:pt x="5141" y="252"/>
                </a:lnTo>
                <a:lnTo>
                  <a:pt x="5142" y="241"/>
                </a:lnTo>
                <a:lnTo>
                  <a:pt x="5143" y="204"/>
                </a:lnTo>
                <a:lnTo>
                  <a:pt x="5144" y="176"/>
                </a:lnTo>
                <a:lnTo>
                  <a:pt x="5145" y="163"/>
                </a:lnTo>
                <a:lnTo>
                  <a:pt x="5146" y="160"/>
                </a:lnTo>
                <a:lnTo>
                  <a:pt x="5147" y="155"/>
                </a:lnTo>
                <a:lnTo>
                  <a:pt x="5147" y="162"/>
                </a:lnTo>
                <a:lnTo>
                  <a:pt x="5148" y="148"/>
                </a:lnTo>
                <a:lnTo>
                  <a:pt x="5149" y="124"/>
                </a:lnTo>
                <a:lnTo>
                  <a:pt x="5150" y="103"/>
                </a:lnTo>
                <a:lnTo>
                  <a:pt x="5151" y="86"/>
                </a:lnTo>
                <a:lnTo>
                  <a:pt x="5152" y="82"/>
                </a:lnTo>
                <a:lnTo>
                  <a:pt x="5153" y="83"/>
                </a:lnTo>
                <a:lnTo>
                  <a:pt x="5154" y="103"/>
                </a:lnTo>
                <a:lnTo>
                  <a:pt x="5155" y="110"/>
                </a:lnTo>
                <a:lnTo>
                  <a:pt x="5155" y="125"/>
                </a:lnTo>
                <a:lnTo>
                  <a:pt x="5156" y="132"/>
                </a:lnTo>
                <a:lnTo>
                  <a:pt x="5157" y="135"/>
                </a:lnTo>
                <a:lnTo>
                  <a:pt x="5158" y="127"/>
                </a:lnTo>
                <a:lnTo>
                  <a:pt x="5159" y="146"/>
                </a:lnTo>
                <a:lnTo>
                  <a:pt x="5160" y="146"/>
                </a:lnTo>
                <a:lnTo>
                  <a:pt x="5161" y="171"/>
                </a:lnTo>
                <a:lnTo>
                  <a:pt x="5161" y="183"/>
                </a:lnTo>
                <a:lnTo>
                  <a:pt x="5162" y="191"/>
                </a:lnTo>
                <a:lnTo>
                  <a:pt x="5163" y="184"/>
                </a:lnTo>
                <a:lnTo>
                  <a:pt x="5164" y="179"/>
                </a:lnTo>
                <a:lnTo>
                  <a:pt x="5165" y="157"/>
                </a:lnTo>
                <a:lnTo>
                  <a:pt x="5166" y="158"/>
                </a:lnTo>
                <a:lnTo>
                  <a:pt x="5167" y="159"/>
                </a:lnTo>
                <a:lnTo>
                  <a:pt x="5168" y="153"/>
                </a:lnTo>
                <a:lnTo>
                  <a:pt x="5169" y="147"/>
                </a:lnTo>
                <a:lnTo>
                  <a:pt x="5170" y="150"/>
                </a:lnTo>
                <a:lnTo>
                  <a:pt x="5171" y="152"/>
                </a:lnTo>
                <a:lnTo>
                  <a:pt x="5171" y="148"/>
                </a:lnTo>
                <a:lnTo>
                  <a:pt x="5172" y="155"/>
                </a:lnTo>
                <a:lnTo>
                  <a:pt x="5173" y="167"/>
                </a:lnTo>
                <a:lnTo>
                  <a:pt x="5174" y="174"/>
                </a:lnTo>
                <a:lnTo>
                  <a:pt x="5175" y="178"/>
                </a:lnTo>
                <a:lnTo>
                  <a:pt x="5176" y="186"/>
                </a:lnTo>
                <a:lnTo>
                  <a:pt x="5177" y="186"/>
                </a:lnTo>
                <a:lnTo>
                  <a:pt x="5177" y="187"/>
                </a:lnTo>
                <a:lnTo>
                  <a:pt x="5178" y="182"/>
                </a:lnTo>
                <a:lnTo>
                  <a:pt x="5179" y="171"/>
                </a:lnTo>
                <a:lnTo>
                  <a:pt x="5180" y="163"/>
                </a:lnTo>
                <a:lnTo>
                  <a:pt x="5181" y="152"/>
                </a:lnTo>
                <a:lnTo>
                  <a:pt x="5182" y="142"/>
                </a:lnTo>
                <a:lnTo>
                  <a:pt x="5183" y="138"/>
                </a:lnTo>
                <a:lnTo>
                  <a:pt x="5184" y="132"/>
                </a:lnTo>
                <a:lnTo>
                  <a:pt x="5185" y="126"/>
                </a:lnTo>
                <a:lnTo>
                  <a:pt x="5185" y="133"/>
                </a:lnTo>
                <a:lnTo>
                  <a:pt x="5186" y="130"/>
                </a:lnTo>
                <a:lnTo>
                  <a:pt x="5187" y="123"/>
                </a:lnTo>
                <a:lnTo>
                  <a:pt x="5188" y="123"/>
                </a:lnTo>
                <a:lnTo>
                  <a:pt x="5189" y="122"/>
                </a:lnTo>
                <a:lnTo>
                  <a:pt x="5190" y="103"/>
                </a:lnTo>
                <a:lnTo>
                  <a:pt x="5191" y="97"/>
                </a:lnTo>
                <a:lnTo>
                  <a:pt x="5192" y="95"/>
                </a:lnTo>
                <a:lnTo>
                  <a:pt x="5193" y="89"/>
                </a:lnTo>
                <a:lnTo>
                  <a:pt x="5193" y="92"/>
                </a:lnTo>
                <a:lnTo>
                  <a:pt x="5194" y="94"/>
                </a:lnTo>
                <a:lnTo>
                  <a:pt x="5195" y="95"/>
                </a:lnTo>
                <a:lnTo>
                  <a:pt x="5196" y="76"/>
                </a:lnTo>
                <a:lnTo>
                  <a:pt x="5197" y="64"/>
                </a:lnTo>
                <a:lnTo>
                  <a:pt x="5198" y="52"/>
                </a:lnTo>
                <a:lnTo>
                  <a:pt x="5199" y="71"/>
                </a:lnTo>
                <a:lnTo>
                  <a:pt x="5199" y="90"/>
                </a:lnTo>
                <a:lnTo>
                  <a:pt x="5200" y="116"/>
                </a:lnTo>
                <a:lnTo>
                  <a:pt x="5201" y="146"/>
                </a:lnTo>
                <a:lnTo>
                  <a:pt x="5202" y="174"/>
                </a:lnTo>
                <a:lnTo>
                  <a:pt x="5203" y="178"/>
                </a:lnTo>
                <a:lnTo>
                  <a:pt x="5204" y="185"/>
                </a:lnTo>
                <a:lnTo>
                  <a:pt x="5205" y="191"/>
                </a:lnTo>
                <a:lnTo>
                  <a:pt x="5206" y="198"/>
                </a:lnTo>
                <a:lnTo>
                  <a:pt x="5207" y="200"/>
                </a:lnTo>
                <a:lnTo>
                  <a:pt x="5208" y="194"/>
                </a:lnTo>
                <a:lnTo>
                  <a:pt x="5208" y="182"/>
                </a:lnTo>
                <a:lnTo>
                  <a:pt x="5209" y="187"/>
                </a:lnTo>
                <a:lnTo>
                  <a:pt x="5210" y="178"/>
                </a:lnTo>
                <a:lnTo>
                  <a:pt x="5211" y="181"/>
                </a:lnTo>
                <a:lnTo>
                  <a:pt x="5212" y="195"/>
                </a:lnTo>
                <a:lnTo>
                  <a:pt x="5213" y="212"/>
                </a:lnTo>
                <a:lnTo>
                  <a:pt x="5214" y="216"/>
                </a:lnTo>
                <a:lnTo>
                  <a:pt x="5215" y="222"/>
                </a:lnTo>
                <a:lnTo>
                  <a:pt x="5215" y="205"/>
                </a:lnTo>
                <a:lnTo>
                  <a:pt x="5216" y="166"/>
                </a:lnTo>
                <a:lnTo>
                  <a:pt x="5217" y="132"/>
                </a:lnTo>
                <a:lnTo>
                  <a:pt x="5218" y="94"/>
                </a:lnTo>
                <a:lnTo>
                  <a:pt x="5219" y="62"/>
                </a:lnTo>
                <a:lnTo>
                  <a:pt x="5220" y="43"/>
                </a:lnTo>
                <a:lnTo>
                  <a:pt x="5221" y="51"/>
                </a:lnTo>
                <a:lnTo>
                  <a:pt x="5222" y="58"/>
                </a:lnTo>
                <a:lnTo>
                  <a:pt x="5223" y="78"/>
                </a:lnTo>
                <a:lnTo>
                  <a:pt x="5223" y="91"/>
                </a:lnTo>
                <a:lnTo>
                  <a:pt x="5224" y="115"/>
                </a:lnTo>
                <a:lnTo>
                  <a:pt x="5225" y="131"/>
                </a:lnTo>
                <a:lnTo>
                  <a:pt x="5226" y="153"/>
                </a:lnTo>
                <a:lnTo>
                  <a:pt x="5227" y="186"/>
                </a:lnTo>
                <a:lnTo>
                  <a:pt x="5228" y="223"/>
                </a:lnTo>
                <a:lnTo>
                  <a:pt x="5229" y="250"/>
                </a:lnTo>
                <a:lnTo>
                  <a:pt x="5230" y="267"/>
                </a:lnTo>
                <a:lnTo>
                  <a:pt x="5231" y="268"/>
                </a:lnTo>
                <a:lnTo>
                  <a:pt x="5232" y="262"/>
                </a:lnTo>
                <a:lnTo>
                  <a:pt x="5232" y="256"/>
                </a:lnTo>
                <a:lnTo>
                  <a:pt x="5233" y="244"/>
                </a:lnTo>
                <a:lnTo>
                  <a:pt x="5234" y="234"/>
                </a:lnTo>
                <a:lnTo>
                  <a:pt x="5235" y="230"/>
                </a:lnTo>
                <a:lnTo>
                  <a:pt x="5236" y="214"/>
                </a:lnTo>
                <a:lnTo>
                  <a:pt x="5237" y="222"/>
                </a:lnTo>
                <a:lnTo>
                  <a:pt x="5237" y="233"/>
                </a:lnTo>
                <a:lnTo>
                  <a:pt x="5238" y="236"/>
                </a:lnTo>
                <a:lnTo>
                  <a:pt x="5239" y="240"/>
                </a:lnTo>
                <a:lnTo>
                  <a:pt x="5240" y="243"/>
                </a:lnTo>
                <a:lnTo>
                  <a:pt x="5241" y="222"/>
                </a:lnTo>
                <a:lnTo>
                  <a:pt x="5242" y="215"/>
                </a:lnTo>
                <a:lnTo>
                  <a:pt x="5243" y="232"/>
                </a:lnTo>
                <a:lnTo>
                  <a:pt x="5244" y="238"/>
                </a:lnTo>
                <a:lnTo>
                  <a:pt x="5245" y="242"/>
                </a:lnTo>
                <a:lnTo>
                  <a:pt x="5246" y="244"/>
                </a:lnTo>
                <a:lnTo>
                  <a:pt x="5246" y="217"/>
                </a:lnTo>
                <a:lnTo>
                  <a:pt x="5247" y="178"/>
                </a:lnTo>
                <a:lnTo>
                  <a:pt x="5248" y="157"/>
                </a:lnTo>
                <a:lnTo>
                  <a:pt x="5249" y="136"/>
                </a:lnTo>
                <a:lnTo>
                  <a:pt x="5250" y="119"/>
                </a:lnTo>
                <a:lnTo>
                  <a:pt x="5251" y="117"/>
                </a:lnTo>
                <a:lnTo>
                  <a:pt x="5252" y="111"/>
                </a:lnTo>
                <a:lnTo>
                  <a:pt x="5253" y="98"/>
                </a:lnTo>
                <a:lnTo>
                  <a:pt x="5254" y="83"/>
                </a:lnTo>
                <a:lnTo>
                  <a:pt x="5254" y="80"/>
                </a:lnTo>
                <a:lnTo>
                  <a:pt x="5255" y="75"/>
                </a:lnTo>
                <a:lnTo>
                  <a:pt x="5256" y="84"/>
                </a:lnTo>
                <a:lnTo>
                  <a:pt x="5257" y="87"/>
                </a:lnTo>
                <a:lnTo>
                  <a:pt x="5258" y="99"/>
                </a:lnTo>
                <a:lnTo>
                  <a:pt x="5259" y="104"/>
                </a:lnTo>
                <a:lnTo>
                  <a:pt x="5260" y="110"/>
                </a:lnTo>
                <a:lnTo>
                  <a:pt x="5260" y="108"/>
                </a:lnTo>
                <a:lnTo>
                  <a:pt x="5261" y="110"/>
                </a:lnTo>
                <a:lnTo>
                  <a:pt x="5262" y="105"/>
                </a:lnTo>
                <a:lnTo>
                  <a:pt x="5263" y="112"/>
                </a:lnTo>
                <a:lnTo>
                  <a:pt x="5264" y="118"/>
                </a:lnTo>
                <a:lnTo>
                  <a:pt x="5265" y="123"/>
                </a:lnTo>
                <a:lnTo>
                  <a:pt x="5266" y="133"/>
                </a:lnTo>
                <a:lnTo>
                  <a:pt x="5267" y="150"/>
                </a:lnTo>
                <a:lnTo>
                  <a:pt x="5268" y="146"/>
                </a:lnTo>
                <a:lnTo>
                  <a:pt x="5269" y="148"/>
                </a:lnTo>
                <a:lnTo>
                  <a:pt x="5270" y="154"/>
                </a:lnTo>
                <a:lnTo>
                  <a:pt x="5270" y="149"/>
                </a:lnTo>
                <a:lnTo>
                  <a:pt x="5271" y="151"/>
                </a:lnTo>
                <a:lnTo>
                  <a:pt x="5272" y="160"/>
                </a:lnTo>
                <a:lnTo>
                  <a:pt x="5273" y="167"/>
                </a:lnTo>
                <a:lnTo>
                  <a:pt x="5274" y="177"/>
                </a:lnTo>
                <a:lnTo>
                  <a:pt x="5275" y="182"/>
                </a:lnTo>
                <a:lnTo>
                  <a:pt x="5276" y="183"/>
                </a:lnTo>
                <a:lnTo>
                  <a:pt x="5276" y="182"/>
                </a:lnTo>
                <a:lnTo>
                  <a:pt x="5277" y="181"/>
                </a:lnTo>
                <a:lnTo>
                  <a:pt x="5278" y="178"/>
                </a:lnTo>
                <a:lnTo>
                  <a:pt x="5279" y="190"/>
                </a:lnTo>
                <a:lnTo>
                  <a:pt x="5280" y="193"/>
                </a:lnTo>
                <a:lnTo>
                  <a:pt x="5281" y="198"/>
                </a:lnTo>
                <a:lnTo>
                  <a:pt x="5282" y="198"/>
                </a:lnTo>
                <a:lnTo>
                  <a:pt x="5283" y="186"/>
                </a:lnTo>
                <a:lnTo>
                  <a:pt x="5284" y="171"/>
                </a:lnTo>
                <a:lnTo>
                  <a:pt x="5284" y="154"/>
                </a:lnTo>
                <a:lnTo>
                  <a:pt x="5285" y="135"/>
                </a:lnTo>
                <a:lnTo>
                  <a:pt x="5286" y="120"/>
                </a:lnTo>
                <a:lnTo>
                  <a:pt x="5287" y="124"/>
                </a:lnTo>
                <a:lnTo>
                  <a:pt x="5288" y="134"/>
                </a:lnTo>
                <a:lnTo>
                  <a:pt x="5289" y="146"/>
                </a:lnTo>
                <a:lnTo>
                  <a:pt x="5290" y="159"/>
                </a:lnTo>
                <a:lnTo>
                  <a:pt x="5291" y="172"/>
                </a:lnTo>
                <a:lnTo>
                  <a:pt x="5292" y="166"/>
                </a:lnTo>
                <a:lnTo>
                  <a:pt x="5293" y="150"/>
                </a:lnTo>
                <a:lnTo>
                  <a:pt x="5293" y="131"/>
                </a:lnTo>
                <a:lnTo>
                  <a:pt x="5294" y="117"/>
                </a:lnTo>
                <a:lnTo>
                  <a:pt x="5295" y="99"/>
                </a:lnTo>
                <a:lnTo>
                  <a:pt x="5296" y="89"/>
                </a:lnTo>
                <a:lnTo>
                  <a:pt x="5297" y="87"/>
                </a:lnTo>
                <a:lnTo>
                  <a:pt x="5298" y="89"/>
                </a:lnTo>
                <a:lnTo>
                  <a:pt x="5298" y="87"/>
                </a:lnTo>
                <a:lnTo>
                  <a:pt x="5299" y="87"/>
                </a:lnTo>
                <a:lnTo>
                  <a:pt x="5300" y="94"/>
                </a:lnTo>
                <a:lnTo>
                  <a:pt x="5301" y="89"/>
                </a:lnTo>
                <a:lnTo>
                  <a:pt x="5302" y="91"/>
                </a:lnTo>
                <a:lnTo>
                  <a:pt x="5303" y="87"/>
                </a:lnTo>
                <a:lnTo>
                  <a:pt x="5304" y="82"/>
                </a:lnTo>
                <a:lnTo>
                  <a:pt x="5305" y="71"/>
                </a:lnTo>
                <a:lnTo>
                  <a:pt x="5306" y="74"/>
                </a:lnTo>
                <a:lnTo>
                  <a:pt x="5307" y="66"/>
                </a:lnTo>
                <a:lnTo>
                  <a:pt x="5307" y="64"/>
                </a:lnTo>
                <a:lnTo>
                  <a:pt x="5308" y="66"/>
                </a:lnTo>
                <a:lnTo>
                  <a:pt x="5309" y="69"/>
                </a:lnTo>
                <a:lnTo>
                  <a:pt x="5310" y="47"/>
                </a:lnTo>
                <a:lnTo>
                  <a:pt x="5311" y="48"/>
                </a:lnTo>
                <a:lnTo>
                  <a:pt x="5312" y="54"/>
                </a:lnTo>
                <a:lnTo>
                  <a:pt x="5313" y="65"/>
                </a:lnTo>
                <a:lnTo>
                  <a:pt x="5314" y="79"/>
                </a:lnTo>
                <a:lnTo>
                  <a:pt x="5315" y="111"/>
                </a:lnTo>
                <a:lnTo>
                  <a:pt x="5315" y="125"/>
                </a:lnTo>
                <a:lnTo>
                  <a:pt x="5316" y="123"/>
                </a:lnTo>
                <a:lnTo>
                  <a:pt x="5317" y="112"/>
                </a:lnTo>
                <a:lnTo>
                  <a:pt x="5318" y="90"/>
                </a:lnTo>
                <a:lnTo>
                  <a:pt x="5319" y="74"/>
                </a:lnTo>
                <a:lnTo>
                  <a:pt x="5320" y="64"/>
                </a:lnTo>
                <a:lnTo>
                  <a:pt x="5321" y="69"/>
                </a:lnTo>
                <a:lnTo>
                  <a:pt x="5321" y="67"/>
                </a:lnTo>
                <a:lnTo>
                  <a:pt x="5322" y="73"/>
                </a:lnTo>
                <a:lnTo>
                  <a:pt x="5323" y="83"/>
                </a:lnTo>
                <a:lnTo>
                  <a:pt x="5324" y="83"/>
                </a:lnTo>
                <a:lnTo>
                  <a:pt x="5325" y="87"/>
                </a:lnTo>
                <a:lnTo>
                  <a:pt x="5326" y="85"/>
                </a:lnTo>
                <a:lnTo>
                  <a:pt x="5327" y="95"/>
                </a:lnTo>
                <a:lnTo>
                  <a:pt x="5328" y="87"/>
                </a:lnTo>
                <a:lnTo>
                  <a:pt x="5329" y="79"/>
                </a:lnTo>
                <a:lnTo>
                  <a:pt x="5330" y="76"/>
                </a:lnTo>
                <a:lnTo>
                  <a:pt x="5331" y="83"/>
                </a:lnTo>
                <a:lnTo>
                  <a:pt x="5331" y="77"/>
                </a:lnTo>
                <a:lnTo>
                  <a:pt x="5332" y="75"/>
                </a:lnTo>
                <a:lnTo>
                  <a:pt x="5333" y="81"/>
                </a:lnTo>
                <a:lnTo>
                  <a:pt x="5334" y="73"/>
                </a:lnTo>
                <a:lnTo>
                  <a:pt x="5335" y="67"/>
                </a:lnTo>
                <a:lnTo>
                  <a:pt x="5336" y="66"/>
                </a:lnTo>
                <a:lnTo>
                  <a:pt x="5337" y="70"/>
                </a:lnTo>
                <a:lnTo>
                  <a:pt x="5337" y="68"/>
                </a:lnTo>
                <a:lnTo>
                  <a:pt x="5338" y="64"/>
                </a:lnTo>
                <a:lnTo>
                  <a:pt x="5339" y="69"/>
                </a:lnTo>
                <a:lnTo>
                  <a:pt x="5340" y="66"/>
                </a:lnTo>
                <a:lnTo>
                  <a:pt x="5341" y="73"/>
                </a:lnTo>
                <a:lnTo>
                  <a:pt x="5342" y="89"/>
                </a:lnTo>
                <a:lnTo>
                  <a:pt x="5343" y="94"/>
                </a:lnTo>
                <a:lnTo>
                  <a:pt x="5344" y="85"/>
                </a:lnTo>
                <a:lnTo>
                  <a:pt x="5345" y="89"/>
                </a:lnTo>
                <a:lnTo>
                  <a:pt x="5345" y="81"/>
                </a:lnTo>
                <a:lnTo>
                  <a:pt x="5346" y="64"/>
                </a:lnTo>
                <a:lnTo>
                  <a:pt x="5347" y="65"/>
                </a:lnTo>
                <a:lnTo>
                  <a:pt x="5348" y="68"/>
                </a:lnTo>
                <a:lnTo>
                  <a:pt x="5349" y="62"/>
                </a:lnTo>
                <a:lnTo>
                  <a:pt x="5350" y="67"/>
                </a:lnTo>
                <a:lnTo>
                  <a:pt x="5351" y="75"/>
                </a:lnTo>
                <a:lnTo>
                  <a:pt x="5352" y="77"/>
                </a:lnTo>
                <a:lnTo>
                  <a:pt x="5353" y="89"/>
                </a:lnTo>
                <a:lnTo>
                  <a:pt x="5354" y="101"/>
                </a:lnTo>
                <a:lnTo>
                  <a:pt x="5354" y="98"/>
                </a:lnTo>
                <a:lnTo>
                  <a:pt x="5355" y="103"/>
                </a:lnTo>
                <a:lnTo>
                  <a:pt x="5356" y="103"/>
                </a:lnTo>
                <a:lnTo>
                  <a:pt x="5357" y="94"/>
                </a:lnTo>
                <a:lnTo>
                  <a:pt x="5358" y="85"/>
                </a:lnTo>
                <a:lnTo>
                  <a:pt x="5359" y="88"/>
                </a:lnTo>
                <a:lnTo>
                  <a:pt x="5359" y="76"/>
                </a:lnTo>
                <a:lnTo>
                  <a:pt x="5360" y="90"/>
                </a:lnTo>
                <a:lnTo>
                  <a:pt x="5361" y="99"/>
                </a:lnTo>
                <a:lnTo>
                  <a:pt x="5362" y="92"/>
                </a:lnTo>
                <a:lnTo>
                  <a:pt x="5363" y="85"/>
                </a:lnTo>
                <a:lnTo>
                  <a:pt x="5364" y="89"/>
                </a:lnTo>
                <a:lnTo>
                  <a:pt x="5365" y="76"/>
                </a:lnTo>
                <a:lnTo>
                  <a:pt x="5366" y="69"/>
                </a:lnTo>
                <a:lnTo>
                  <a:pt x="5367" y="81"/>
                </a:lnTo>
                <a:lnTo>
                  <a:pt x="5368" y="89"/>
                </a:lnTo>
                <a:lnTo>
                  <a:pt x="5368" y="88"/>
                </a:lnTo>
                <a:lnTo>
                  <a:pt x="5369" y="88"/>
                </a:lnTo>
                <a:lnTo>
                  <a:pt x="5370" y="85"/>
                </a:lnTo>
                <a:lnTo>
                  <a:pt x="5371" y="88"/>
                </a:lnTo>
                <a:lnTo>
                  <a:pt x="5372" y="85"/>
                </a:lnTo>
                <a:lnTo>
                  <a:pt x="5373" y="91"/>
                </a:lnTo>
                <a:lnTo>
                  <a:pt x="5374" y="90"/>
                </a:lnTo>
                <a:lnTo>
                  <a:pt x="5375" y="95"/>
                </a:lnTo>
                <a:lnTo>
                  <a:pt x="5376" y="100"/>
                </a:lnTo>
                <a:lnTo>
                  <a:pt x="5376" y="104"/>
                </a:lnTo>
                <a:lnTo>
                  <a:pt x="5377" y="101"/>
                </a:lnTo>
                <a:lnTo>
                  <a:pt x="5378" y="106"/>
                </a:lnTo>
                <a:lnTo>
                  <a:pt x="5379" y="100"/>
                </a:lnTo>
                <a:lnTo>
                  <a:pt x="5380" y="85"/>
                </a:lnTo>
                <a:lnTo>
                  <a:pt x="5381" y="80"/>
                </a:lnTo>
                <a:lnTo>
                  <a:pt x="5382" y="84"/>
                </a:lnTo>
                <a:lnTo>
                  <a:pt x="5383" y="83"/>
                </a:lnTo>
                <a:lnTo>
                  <a:pt x="5383" y="87"/>
                </a:lnTo>
                <a:lnTo>
                  <a:pt x="5384" y="91"/>
                </a:lnTo>
                <a:lnTo>
                  <a:pt x="5385" y="91"/>
                </a:lnTo>
                <a:lnTo>
                  <a:pt x="5386" y="87"/>
                </a:lnTo>
                <a:lnTo>
                  <a:pt x="5387" y="86"/>
                </a:lnTo>
                <a:lnTo>
                  <a:pt x="5388" y="80"/>
                </a:lnTo>
                <a:lnTo>
                  <a:pt x="5389" y="83"/>
                </a:lnTo>
                <a:lnTo>
                  <a:pt x="5390" y="87"/>
                </a:lnTo>
                <a:lnTo>
                  <a:pt x="5391" y="85"/>
                </a:lnTo>
                <a:lnTo>
                  <a:pt x="5392" y="88"/>
                </a:lnTo>
                <a:lnTo>
                  <a:pt x="5392" y="87"/>
                </a:lnTo>
                <a:lnTo>
                  <a:pt x="5393" y="85"/>
                </a:lnTo>
                <a:lnTo>
                  <a:pt x="5394" y="85"/>
                </a:lnTo>
                <a:lnTo>
                  <a:pt x="5395" y="89"/>
                </a:lnTo>
                <a:lnTo>
                  <a:pt x="5396" y="91"/>
                </a:lnTo>
                <a:lnTo>
                  <a:pt x="5397" y="101"/>
                </a:lnTo>
                <a:lnTo>
                  <a:pt x="5398" y="99"/>
                </a:lnTo>
                <a:lnTo>
                  <a:pt x="5398" y="93"/>
                </a:lnTo>
                <a:lnTo>
                  <a:pt x="5399" y="99"/>
                </a:lnTo>
                <a:lnTo>
                  <a:pt x="5400" y="96"/>
                </a:lnTo>
                <a:lnTo>
                  <a:pt x="5401" y="89"/>
                </a:lnTo>
                <a:lnTo>
                  <a:pt x="5402" y="95"/>
                </a:lnTo>
                <a:lnTo>
                  <a:pt x="5403" y="101"/>
                </a:lnTo>
                <a:lnTo>
                  <a:pt x="5404" y="87"/>
                </a:lnTo>
                <a:lnTo>
                  <a:pt x="5405" y="77"/>
                </a:lnTo>
                <a:lnTo>
                  <a:pt x="5406" y="70"/>
                </a:lnTo>
                <a:lnTo>
                  <a:pt x="5406" y="63"/>
                </a:lnTo>
                <a:lnTo>
                  <a:pt x="5407" y="60"/>
                </a:lnTo>
                <a:lnTo>
                  <a:pt x="5408" y="64"/>
                </a:lnTo>
                <a:lnTo>
                  <a:pt x="5409" y="75"/>
                </a:lnTo>
                <a:lnTo>
                  <a:pt x="5410" y="84"/>
                </a:lnTo>
                <a:lnTo>
                  <a:pt x="5411" y="85"/>
                </a:lnTo>
                <a:lnTo>
                  <a:pt x="5412" y="79"/>
                </a:lnTo>
                <a:lnTo>
                  <a:pt x="5413" y="88"/>
                </a:lnTo>
                <a:lnTo>
                  <a:pt x="5414" y="96"/>
                </a:lnTo>
                <a:lnTo>
                  <a:pt x="5414" y="98"/>
                </a:lnTo>
                <a:lnTo>
                  <a:pt x="5415" y="109"/>
                </a:lnTo>
                <a:lnTo>
                  <a:pt x="5416" y="133"/>
                </a:lnTo>
                <a:lnTo>
                  <a:pt x="5417" y="143"/>
                </a:lnTo>
                <a:lnTo>
                  <a:pt x="5418" y="148"/>
                </a:lnTo>
                <a:lnTo>
                  <a:pt x="5419" y="162"/>
                </a:lnTo>
                <a:lnTo>
                  <a:pt x="5420" y="171"/>
                </a:lnTo>
                <a:lnTo>
                  <a:pt x="5420" y="159"/>
                </a:lnTo>
                <a:lnTo>
                  <a:pt x="5421" y="140"/>
                </a:lnTo>
                <a:lnTo>
                  <a:pt x="5422" y="123"/>
                </a:lnTo>
                <a:lnTo>
                  <a:pt x="5423" y="103"/>
                </a:lnTo>
                <a:lnTo>
                  <a:pt x="5424" y="82"/>
                </a:lnTo>
                <a:lnTo>
                  <a:pt x="5425" y="75"/>
                </a:lnTo>
                <a:lnTo>
                  <a:pt x="5426" y="75"/>
                </a:lnTo>
                <a:lnTo>
                  <a:pt x="5427" y="75"/>
                </a:lnTo>
                <a:lnTo>
                  <a:pt x="5428" y="78"/>
                </a:lnTo>
                <a:lnTo>
                  <a:pt x="5429" y="72"/>
                </a:lnTo>
                <a:lnTo>
                  <a:pt x="5430" y="64"/>
                </a:lnTo>
                <a:lnTo>
                  <a:pt x="5430" y="62"/>
                </a:lnTo>
                <a:lnTo>
                  <a:pt x="5431" y="59"/>
                </a:lnTo>
                <a:lnTo>
                  <a:pt x="5432" y="83"/>
                </a:lnTo>
                <a:lnTo>
                  <a:pt x="5433" y="96"/>
                </a:lnTo>
                <a:lnTo>
                  <a:pt x="5434" y="119"/>
                </a:lnTo>
                <a:lnTo>
                  <a:pt x="5435" y="148"/>
                </a:lnTo>
                <a:lnTo>
                  <a:pt x="5436" y="171"/>
                </a:lnTo>
                <a:lnTo>
                  <a:pt x="5436" y="172"/>
                </a:lnTo>
                <a:lnTo>
                  <a:pt x="5437" y="190"/>
                </a:lnTo>
                <a:lnTo>
                  <a:pt x="5438" y="186"/>
                </a:lnTo>
                <a:lnTo>
                  <a:pt x="5439" y="183"/>
                </a:lnTo>
                <a:lnTo>
                  <a:pt x="5440" y="181"/>
                </a:lnTo>
                <a:lnTo>
                  <a:pt x="5441" y="171"/>
                </a:lnTo>
                <a:lnTo>
                  <a:pt x="5442" y="164"/>
                </a:lnTo>
                <a:lnTo>
                  <a:pt x="5443" y="170"/>
                </a:lnTo>
                <a:lnTo>
                  <a:pt x="5444" y="157"/>
                </a:lnTo>
                <a:lnTo>
                  <a:pt x="5444" y="155"/>
                </a:lnTo>
                <a:lnTo>
                  <a:pt x="5445" y="165"/>
                </a:lnTo>
                <a:lnTo>
                  <a:pt x="5446" y="180"/>
                </a:lnTo>
                <a:lnTo>
                  <a:pt x="5447" y="187"/>
                </a:lnTo>
                <a:lnTo>
                  <a:pt x="5448" y="182"/>
                </a:lnTo>
                <a:lnTo>
                  <a:pt x="5449" y="166"/>
                </a:lnTo>
                <a:lnTo>
                  <a:pt x="5450" y="131"/>
                </a:lnTo>
                <a:lnTo>
                  <a:pt x="5451" y="106"/>
                </a:lnTo>
                <a:lnTo>
                  <a:pt x="5452" y="89"/>
                </a:lnTo>
                <a:lnTo>
                  <a:pt x="5453" y="85"/>
                </a:lnTo>
                <a:lnTo>
                  <a:pt x="5453" y="101"/>
                </a:lnTo>
                <a:lnTo>
                  <a:pt x="5454" y="124"/>
                </a:lnTo>
                <a:lnTo>
                  <a:pt x="5455" y="133"/>
                </a:lnTo>
                <a:lnTo>
                  <a:pt x="5456" y="135"/>
                </a:lnTo>
                <a:lnTo>
                  <a:pt x="5457" y="148"/>
                </a:lnTo>
                <a:lnTo>
                  <a:pt x="5458" y="157"/>
                </a:lnTo>
                <a:lnTo>
                  <a:pt x="5458" y="181"/>
                </a:lnTo>
                <a:lnTo>
                  <a:pt x="5459" y="206"/>
                </a:lnTo>
                <a:lnTo>
                  <a:pt x="5460" y="241"/>
                </a:lnTo>
                <a:lnTo>
                  <a:pt x="5461" y="261"/>
                </a:lnTo>
                <a:lnTo>
                  <a:pt x="5462" y="249"/>
                </a:lnTo>
                <a:lnTo>
                  <a:pt x="5463" y="256"/>
                </a:lnTo>
                <a:lnTo>
                  <a:pt x="5464" y="258"/>
                </a:lnTo>
                <a:lnTo>
                  <a:pt x="5465" y="256"/>
                </a:lnTo>
                <a:lnTo>
                  <a:pt x="5466" y="250"/>
                </a:lnTo>
                <a:lnTo>
                  <a:pt x="5467" y="261"/>
                </a:lnTo>
                <a:lnTo>
                  <a:pt x="5467" y="247"/>
                </a:lnTo>
                <a:lnTo>
                  <a:pt x="5468" y="255"/>
                </a:lnTo>
                <a:lnTo>
                  <a:pt x="5469" y="266"/>
                </a:lnTo>
                <a:lnTo>
                  <a:pt x="5470" y="277"/>
                </a:lnTo>
                <a:lnTo>
                  <a:pt x="5471" y="292"/>
                </a:lnTo>
                <a:lnTo>
                  <a:pt x="5472" y="301"/>
                </a:lnTo>
                <a:lnTo>
                  <a:pt x="5473" y="287"/>
                </a:lnTo>
                <a:lnTo>
                  <a:pt x="5474" y="275"/>
                </a:lnTo>
                <a:lnTo>
                  <a:pt x="5475" y="278"/>
                </a:lnTo>
                <a:lnTo>
                  <a:pt x="5475" y="263"/>
                </a:lnTo>
                <a:lnTo>
                  <a:pt x="5476" y="243"/>
                </a:lnTo>
                <a:lnTo>
                  <a:pt x="5477" y="211"/>
                </a:lnTo>
                <a:lnTo>
                  <a:pt x="5478" y="166"/>
                </a:lnTo>
                <a:lnTo>
                  <a:pt x="5479" y="125"/>
                </a:lnTo>
                <a:lnTo>
                  <a:pt x="5480" y="108"/>
                </a:lnTo>
                <a:lnTo>
                  <a:pt x="5481" y="89"/>
                </a:lnTo>
                <a:lnTo>
                  <a:pt x="5481" y="84"/>
                </a:lnTo>
                <a:lnTo>
                  <a:pt x="5482" y="86"/>
                </a:lnTo>
                <a:lnTo>
                  <a:pt x="5483" y="84"/>
                </a:lnTo>
                <a:lnTo>
                  <a:pt x="5484" y="79"/>
                </a:lnTo>
                <a:lnTo>
                  <a:pt x="5485" y="77"/>
                </a:lnTo>
                <a:lnTo>
                  <a:pt x="5486" y="72"/>
                </a:lnTo>
                <a:lnTo>
                  <a:pt x="5487" y="76"/>
                </a:lnTo>
                <a:lnTo>
                  <a:pt x="5488" y="82"/>
                </a:lnTo>
                <a:lnTo>
                  <a:pt x="5489" y="113"/>
                </a:lnTo>
                <a:lnTo>
                  <a:pt x="5490" y="124"/>
                </a:lnTo>
                <a:lnTo>
                  <a:pt x="5491" y="139"/>
                </a:lnTo>
                <a:lnTo>
                  <a:pt x="5491" y="140"/>
                </a:lnTo>
                <a:lnTo>
                  <a:pt x="5492" y="130"/>
                </a:lnTo>
                <a:lnTo>
                  <a:pt x="5493" y="103"/>
                </a:lnTo>
                <a:lnTo>
                  <a:pt x="5494" y="107"/>
                </a:lnTo>
                <a:lnTo>
                  <a:pt x="5495" y="113"/>
                </a:lnTo>
                <a:lnTo>
                  <a:pt x="5496" y="123"/>
                </a:lnTo>
                <a:lnTo>
                  <a:pt x="5497" y="130"/>
                </a:lnTo>
                <a:lnTo>
                  <a:pt x="5497" y="144"/>
                </a:lnTo>
                <a:lnTo>
                  <a:pt x="5498" y="143"/>
                </a:lnTo>
                <a:lnTo>
                  <a:pt x="5499" y="139"/>
                </a:lnTo>
                <a:lnTo>
                  <a:pt x="5500" y="142"/>
                </a:lnTo>
                <a:lnTo>
                  <a:pt x="5501" y="159"/>
                </a:lnTo>
                <a:lnTo>
                  <a:pt x="5502" y="152"/>
                </a:lnTo>
                <a:lnTo>
                  <a:pt x="5503" y="147"/>
                </a:lnTo>
                <a:lnTo>
                  <a:pt x="5504" y="159"/>
                </a:lnTo>
                <a:lnTo>
                  <a:pt x="5505" y="163"/>
                </a:lnTo>
                <a:lnTo>
                  <a:pt x="5505" y="165"/>
                </a:lnTo>
                <a:lnTo>
                  <a:pt x="5506" y="176"/>
                </a:lnTo>
                <a:lnTo>
                  <a:pt x="5507" y="193"/>
                </a:lnTo>
                <a:lnTo>
                  <a:pt x="5508" y="190"/>
                </a:lnTo>
                <a:lnTo>
                  <a:pt x="5509" y="179"/>
                </a:lnTo>
                <a:lnTo>
                  <a:pt x="5510" y="175"/>
                </a:lnTo>
                <a:lnTo>
                  <a:pt x="5511" y="169"/>
                </a:lnTo>
                <a:lnTo>
                  <a:pt x="5512" y="164"/>
                </a:lnTo>
                <a:lnTo>
                  <a:pt x="5513" y="149"/>
                </a:lnTo>
                <a:lnTo>
                  <a:pt x="5514" y="147"/>
                </a:lnTo>
                <a:lnTo>
                  <a:pt x="5514" y="135"/>
                </a:lnTo>
                <a:lnTo>
                  <a:pt x="5515" y="115"/>
                </a:lnTo>
                <a:lnTo>
                  <a:pt x="5516" y="99"/>
                </a:lnTo>
                <a:lnTo>
                  <a:pt x="5517" y="100"/>
                </a:lnTo>
                <a:lnTo>
                  <a:pt x="5518" y="104"/>
                </a:lnTo>
                <a:lnTo>
                  <a:pt x="5519" y="108"/>
                </a:lnTo>
                <a:lnTo>
                  <a:pt x="5519" y="122"/>
                </a:lnTo>
                <a:lnTo>
                  <a:pt x="5520" y="128"/>
                </a:lnTo>
                <a:lnTo>
                  <a:pt x="5521" y="138"/>
                </a:lnTo>
                <a:lnTo>
                  <a:pt x="5522" y="135"/>
                </a:lnTo>
                <a:lnTo>
                  <a:pt x="5523" y="128"/>
                </a:lnTo>
                <a:lnTo>
                  <a:pt x="5524" y="120"/>
                </a:lnTo>
                <a:lnTo>
                  <a:pt x="5525" y="107"/>
                </a:lnTo>
                <a:lnTo>
                  <a:pt x="5526" y="94"/>
                </a:lnTo>
                <a:lnTo>
                  <a:pt x="5527" y="85"/>
                </a:lnTo>
                <a:lnTo>
                  <a:pt x="5528" y="86"/>
                </a:lnTo>
                <a:lnTo>
                  <a:pt x="5528" y="80"/>
                </a:lnTo>
                <a:lnTo>
                  <a:pt x="5529" y="75"/>
                </a:lnTo>
                <a:lnTo>
                  <a:pt x="5530" y="62"/>
                </a:lnTo>
                <a:lnTo>
                  <a:pt x="5531" y="50"/>
                </a:lnTo>
                <a:lnTo>
                  <a:pt x="5532" y="60"/>
                </a:lnTo>
                <a:lnTo>
                  <a:pt x="5533" y="82"/>
                </a:lnTo>
                <a:lnTo>
                  <a:pt x="5534" y="95"/>
                </a:lnTo>
                <a:lnTo>
                  <a:pt x="5535" y="120"/>
                </a:lnTo>
                <a:lnTo>
                  <a:pt x="5536" y="146"/>
                </a:lnTo>
                <a:lnTo>
                  <a:pt x="5536" y="153"/>
                </a:lnTo>
                <a:lnTo>
                  <a:pt x="5537" y="154"/>
                </a:lnTo>
                <a:lnTo>
                  <a:pt x="5538" y="163"/>
                </a:lnTo>
                <a:lnTo>
                  <a:pt x="5539" y="168"/>
                </a:lnTo>
                <a:lnTo>
                  <a:pt x="5540" y="178"/>
                </a:lnTo>
                <a:lnTo>
                  <a:pt x="5541" y="176"/>
                </a:lnTo>
                <a:lnTo>
                  <a:pt x="5542" y="171"/>
                </a:lnTo>
                <a:lnTo>
                  <a:pt x="5543" y="162"/>
                </a:lnTo>
                <a:lnTo>
                  <a:pt x="5543" y="154"/>
                </a:lnTo>
                <a:lnTo>
                  <a:pt x="5544" y="150"/>
                </a:lnTo>
                <a:lnTo>
                  <a:pt x="5545" y="129"/>
                </a:lnTo>
                <a:lnTo>
                  <a:pt x="5546" y="131"/>
                </a:lnTo>
                <a:lnTo>
                  <a:pt x="5547" y="149"/>
                </a:lnTo>
                <a:lnTo>
                  <a:pt x="5548" y="145"/>
                </a:lnTo>
                <a:lnTo>
                  <a:pt x="5549" y="133"/>
                </a:lnTo>
                <a:lnTo>
                  <a:pt x="5550" y="143"/>
                </a:lnTo>
                <a:lnTo>
                  <a:pt x="5551" y="140"/>
                </a:lnTo>
                <a:lnTo>
                  <a:pt x="5552" y="138"/>
                </a:lnTo>
                <a:lnTo>
                  <a:pt x="5552" y="152"/>
                </a:lnTo>
                <a:lnTo>
                  <a:pt x="5553" y="163"/>
                </a:lnTo>
                <a:lnTo>
                  <a:pt x="5554" y="174"/>
                </a:lnTo>
                <a:lnTo>
                  <a:pt x="5555" y="183"/>
                </a:lnTo>
                <a:lnTo>
                  <a:pt x="5556" y="177"/>
                </a:lnTo>
                <a:lnTo>
                  <a:pt x="5557" y="171"/>
                </a:lnTo>
                <a:lnTo>
                  <a:pt x="5558" y="173"/>
                </a:lnTo>
                <a:lnTo>
                  <a:pt x="5558" y="181"/>
                </a:lnTo>
                <a:lnTo>
                  <a:pt x="5559" y="194"/>
                </a:lnTo>
                <a:lnTo>
                  <a:pt x="5560" y="197"/>
                </a:lnTo>
                <a:lnTo>
                  <a:pt x="5561" y="208"/>
                </a:lnTo>
                <a:lnTo>
                  <a:pt x="5562" y="220"/>
                </a:lnTo>
                <a:lnTo>
                  <a:pt x="5563" y="217"/>
                </a:lnTo>
                <a:lnTo>
                  <a:pt x="5564" y="193"/>
                </a:lnTo>
                <a:lnTo>
                  <a:pt x="5565" y="203"/>
                </a:lnTo>
                <a:lnTo>
                  <a:pt x="5566" y="213"/>
                </a:lnTo>
                <a:lnTo>
                  <a:pt x="5566" y="189"/>
                </a:lnTo>
                <a:lnTo>
                  <a:pt x="5567" y="177"/>
                </a:lnTo>
                <a:lnTo>
                  <a:pt x="5568" y="176"/>
                </a:lnTo>
                <a:lnTo>
                  <a:pt x="5569" y="159"/>
                </a:lnTo>
                <a:lnTo>
                  <a:pt x="5570" y="147"/>
                </a:lnTo>
                <a:lnTo>
                  <a:pt x="5571" y="166"/>
                </a:lnTo>
                <a:lnTo>
                  <a:pt x="5572" y="184"/>
                </a:lnTo>
                <a:lnTo>
                  <a:pt x="5573" y="207"/>
                </a:lnTo>
                <a:lnTo>
                  <a:pt x="5574" y="220"/>
                </a:lnTo>
                <a:lnTo>
                  <a:pt x="5575" y="226"/>
                </a:lnTo>
                <a:lnTo>
                  <a:pt x="5575" y="222"/>
                </a:lnTo>
                <a:lnTo>
                  <a:pt x="5576" y="238"/>
                </a:lnTo>
                <a:lnTo>
                  <a:pt x="5577" y="235"/>
                </a:lnTo>
                <a:lnTo>
                  <a:pt x="5578" y="232"/>
                </a:lnTo>
                <a:lnTo>
                  <a:pt x="5579" y="216"/>
                </a:lnTo>
                <a:lnTo>
                  <a:pt x="5580" y="202"/>
                </a:lnTo>
                <a:lnTo>
                  <a:pt x="5580" y="163"/>
                </a:lnTo>
                <a:lnTo>
                  <a:pt x="5581" y="136"/>
                </a:lnTo>
                <a:lnTo>
                  <a:pt x="5582" y="119"/>
                </a:lnTo>
                <a:lnTo>
                  <a:pt x="5583" y="111"/>
                </a:lnTo>
                <a:lnTo>
                  <a:pt x="5584" y="102"/>
                </a:lnTo>
                <a:lnTo>
                  <a:pt x="5585" y="107"/>
                </a:lnTo>
                <a:lnTo>
                  <a:pt x="5586" y="110"/>
                </a:lnTo>
                <a:lnTo>
                  <a:pt x="5587" y="119"/>
                </a:lnTo>
                <a:lnTo>
                  <a:pt x="5588" y="138"/>
                </a:lnTo>
                <a:lnTo>
                  <a:pt x="5589" y="151"/>
                </a:lnTo>
                <a:lnTo>
                  <a:pt x="5590" y="158"/>
                </a:lnTo>
                <a:lnTo>
                  <a:pt x="5590" y="170"/>
                </a:lnTo>
                <a:lnTo>
                  <a:pt x="5591" y="168"/>
                </a:lnTo>
                <a:lnTo>
                  <a:pt x="5592" y="169"/>
                </a:lnTo>
                <a:lnTo>
                  <a:pt x="5593" y="178"/>
                </a:lnTo>
                <a:lnTo>
                  <a:pt x="5594" y="186"/>
                </a:lnTo>
                <a:lnTo>
                  <a:pt x="5595" y="182"/>
                </a:lnTo>
                <a:lnTo>
                  <a:pt x="5596" y="179"/>
                </a:lnTo>
                <a:lnTo>
                  <a:pt x="5597" y="185"/>
                </a:lnTo>
                <a:lnTo>
                  <a:pt x="5597" y="185"/>
                </a:lnTo>
                <a:lnTo>
                  <a:pt x="5598" y="172"/>
                </a:lnTo>
                <a:lnTo>
                  <a:pt x="5599" y="174"/>
                </a:lnTo>
                <a:lnTo>
                  <a:pt x="5600" y="180"/>
                </a:lnTo>
                <a:lnTo>
                  <a:pt x="5601" y="160"/>
                </a:lnTo>
                <a:lnTo>
                  <a:pt x="5602" y="152"/>
                </a:lnTo>
                <a:lnTo>
                  <a:pt x="5603" y="165"/>
                </a:lnTo>
                <a:lnTo>
                  <a:pt x="5604" y="171"/>
                </a:lnTo>
                <a:lnTo>
                  <a:pt x="5604" y="174"/>
                </a:lnTo>
                <a:lnTo>
                  <a:pt x="5605" y="173"/>
                </a:lnTo>
                <a:lnTo>
                  <a:pt x="5606" y="181"/>
                </a:lnTo>
                <a:lnTo>
                  <a:pt x="5607" y="181"/>
                </a:lnTo>
                <a:lnTo>
                  <a:pt x="5608" y="176"/>
                </a:lnTo>
                <a:lnTo>
                  <a:pt x="5609" y="174"/>
                </a:lnTo>
                <a:lnTo>
                  <a:pt x="5610" y="185"/>
                </a:lnTo>
                <a:lnTo>
                  <a:pt x="5611" y="182"/>
                </a:lnTo>
                <a:lnTo>
                  <a:pt x="5612" y="186"/>
                </a:lnTo>
                <a:lnTo>
                  <a:pt x="5613" y="199"/>
                </a:lnTo>
                <a:lnTo>
                  <a:pt x="5613" y="206"/>
                </a:lnTo>
                <a:lnTo>
                  <a:pt x="5614" y="209"/>
                </a:lnTo>
                <a:lnTo>
                  <a:pt x="5615" y="210"/>
                </a:lnTo>
                <a:lnTo>
                  <a:pt x="5616" y="205"/>
                </a:lnTo>
                <a:lnTo>
                  <a:pt x="5617" y="190"/>
                </a:lnTo>
                <a:lnTo>
                  <a:pt x="5618" y="169"/>
                </a:lnTo>
                <a:lnTo>
                  <a:pt x="5619" y="149"/>
                </a:lnTo>
                <a:lnTo>
                  <a:pt x="5619" y="131"/>
                </a:lnTo>
                <a:lnTo>
                  <a:pt x="5620" y="117"/>
                </a:lnTo>
                <a:lnTo>
                  <a:pt x="5621" y="101"/>
                </a:lnTo>
                <a:lnTo>
                  <a:pt x="5622" y="103"/>
                </a:lnTo>
                <a:lnTo>
                  <a:pt x="5623" y="85"/>
                </a:lnTo>
                <a:lnTo>
                  <a:pt x="5624" y="75"/>
                </a:lnTo>
                <a:lnTo>
                  <a:pt x="5625" y="62"/>
                </a:lnTo>
                <a:lnTo>
                  <a:pt x="5626" y="89"/>
                </a:lnTo>
                <a:lnTo>
                  <a:pt x="5627" y="104"/>
                </a:lnTo>
                <a:lnTo>
                  <a:pt x="5627" y="133"/>
                </a:lnTo>
                <a:lnTo>
                  <a:pt x="5628" y="167"/>
                </a:lnTo>
                <a:lnTo>
                  <a:pt x="5629" y="212"/>
                </a:lnTo>
                <a:lnTo>
                  <a:pt x="5630" y="214"/>
                </a:lnTo>
                <a:lnTo>
                  <a:pt x="5631" y="221"/>
                </a:lnTo>
                <a:lnTo>
                  <a:pt x="5632" y="229"/>
                </a:lnTo>
                <a:lnTo>
                  <a:pt x="5633" y="236"/>
                </a:lnTo>
                <a:lnTo>
                  <a:pt x="5634" y="220"/>
                </a:lnTo>
                <a:lnTo>
                  <a:pt x="5635" y="212"/>
                </a:lnTo>
                <a:lnTo>
                  <a:pt x="5635" y="211"/>
                </a:lnTo>
                <a:lnTo>
                  <a:pt x="5636" y="206"/>
                </a:lnTo>
                <a:lnTo>
                  <a:pt x="5637" y="194"/>
                </a:lnTo>
                <a:lnTo>
                  <a:pt x="5638" y="188"/>
                </a:lnTo>
                <a:lnTo>
                  <a:pt x="5639" y="197"/>
                </a:lnTo>
                <a:lnTo>
                  <a:pt x="5640" y="226"/>
                </a:lnTo>
                <a:lnTo>
                  <a:pt x="5641" y="240"/>
                </a:lnTo>
                <a:lnTo>
                  <a:pt x="5641" y="233"/>
                </a:lnTo>
                <a:lnTo>
                  <a:pt x="5642" y="210"/>
                </a:lnTo>
                <a:lnTo>
                  <a:pt x="5643" y="186"/>
                </a:lnTo>
                <a:lnTo>
                  <a:pt x="5644" y="131"/>
                </a:lnTo>
                <a:lnTo>
                  <a:pt x="5645" y="94"/>
                </a:lnTo>
                <a:lnTo>
                  <a:pt x="5646" y="74"/>
                </a:lnTo>
                <a:lnTo>
                  <a:pt x="5647" y="89"/>
                </a:lnTo>
                <a:lnTo>
                  <a:pt x="5648" y="94"/>
                </a:lnTo>
                <a:lnTo>
                  <a:pt x="5649" y="106"/>
                </a:lnTo>
                <a:lnTo>
                  <a:pt x="5650" y="134"/>
                </a:lnTo>
                <a:lnTo>
                  <a:pt x="5651" y="148"/>
                </a:lnTo>
                <a:lnTo>
                  <a:pt x="5651" y="158"/>
                </a:lnTo>
                <a:lnTo>
                  <a:pt x="5652" y="169"/>
                </a:lnTo>
                <a:lnTo>
                  <a:pt x="5653" y="197"/>
                </a:lnTo>
                <a:lnTo>
                  <a:pt x="5654" y="206"/>
                </a:lnTo>
                <a:lnTo>
                  <a:pt x="5655" y="247"/>
                </a:lnTo>
                <a:lnTo>
                  <a:pt x="5656" y="260"/>
                </a:lnTo>
                <a:lnTo>
                  <a:pt x="5657" y="276"/>
                </a:lnTo>
                <a:lnTo>
                  <a:pt x="5657" y="285"/>
                </a:lnTo>
                <a:lnTo>
                  <a:pt x="5658" y="293"/>
                </a:lnTo>
                <a:lnTo>
                  <a:pt x="5659" y="297"/>
                </a:lnTo>
                <a:lnTo>
                  <a:pt x="5660" y="310"/>
                </a:lnTo>
                <a:lnTo>
                  <a:pt x="5661" y="322"/>
                </a:lnTo>
                <a:lnTo>
                  <a:pt x="5662" y="332"/>
                </a:lnTo>
                <a:lnTo>
                  <a:pt x="5663" y="351"/>
                </a:lnTo>
                <a:lnTo>
                  <a:pt x="5664" y="350"/>
                </a:lnTo>
                <a:lnTo>
                  <a:pt x="5665" y="354"/>
                </a:lnTo>
                <a:lnTo>
                  <a:pt x="5665" y="336"/>
                </a:lnTo>
                <a:lnTo>
                  <a:pt x="5666" y="313"/>
                </a:lnTo>
                <a:lnTo>
                  <a:pt x="5667" y="284"/>
                </a:lnTo>
                <a:lnTo>
                  <a:pt x="5668" y="292"/>
                </a:lnTo>
                <a:lnTo>
                  <a:pt x="5669" y="290"/>
                </a:lnTo>
                <a:lnTo>
                  <a:pt x="5670" y="285"/>
                </a:lnTo>
                <a:lnTo>
                  <a:pt x="5671" y="273"/>
                </a:lnTo>
                <a:lnTo>
                  <a:pt x="5672" y="263"/>
                </a:lnTo>
                <a:lnTo>
                  <a:pt x="5673" y="226"/>
                </a:lnTo>
                <a:lnTo>
                  <a:pt x="5674" y="193"/>
                </a:lnTo>
                <a:lnTo>
                  <a:pt x="5674" y="193"/>
                </a:lnTo>
                <a:lnTo>
                  <a:pt x="5675" y="189"/>
                </a:lnTo>
                <a:lnTo>
                  <a:pt x="5676" y="175"/>
                </a:lnTo>
                <a:lnTo>
                  <a:pt x="5677" y="151"/>
                </a:lnTo>
                <a:lnTo>
                  <a:pt x="5678" y="144"/>
                </a:lnTo>
                <a:lnTo>
                  <a:pt x="5679" y="112"/>
                </a:lnTo>
                <a:lnTo>
                  <a:pt x="5679" y="98"/>
                </a:lnTo>
                <a:lnTo>
                  <a:pt x="5680" y="85"/>
                </a:lnTo>
                <a:lnTo>
                  <a:pt x="5681" y="81"/>
                </a:lnTo>
                <a:lnTo>
                  <a:pt x="5682" y="85"/>
                </a:lnTo>
                <a:lnTo>
                  <a:pt x="5683" y="123"/>
                </a:lnTo>
                <a:lnTo>
                  <a:pt x="5684" y="143"/>
                </a:lnTo>
                <a:lnTo>
                  <a:pt x="5685" y="166"/>
                </a:lnTo>
                <a:lnTo>
                  <a:pt x="5686" y="178"/>
                </a:lnTo>
                <a:lnTo>
                  <a:pt x="5687" y="176"/>
                </a:lnTo>
                <a:lnTo>
                  <a:pt x="5688" y="156"/>
                </a:lnTo>
                <a:lnTo>
                  <a:pt x="5688" y="144"/>
                </a:lnTo>
                <a:lnTo>
                  <a:pt x="5689" y="145"/>
                </a:lnTo>
                <a:lnTo>
                  <a:pt x="5690" y="147"/>
                </a:lnTo>
                <a:lnTo>
                  <a:pt x="5691" y="158"/>
                </a:lnTo>
                <a:lnTo>
                  <a:pt x="5692" y="153"/>
                </a:lnTo>
                <a:lnTo>
                  <a:pt x="5693" y="151"/>
                </a:lnTo>
                <a:lnTo>
                  <a:pt x="5694" y="149"/>
                </a:lnTo>
                <a:lnTo>
                  <a:pt x="5695" y="157"/>
                </a:lnTo>
                <a:lnTo>
                  <a:pt x="5696" y="154"/>
                </a:lnTo>
                <a:lnTo>
                  <a:pt x="5696" y="168"/>
                </a:lnTo>
                <a:lnTo>
                  <a:pt x="5697" y="178"/>
                </a:lnTo>
                <a:lnTo>
                  <a:pt x="5698" y="192"/>
                </a:lnTo>
                <a:lnTo>
                  <a:pt x="5699" y="195"/>
                </a:lnTo>
                <a:lnTo>
                  <a:pt x="5700" y="199"/>
                </a:lnTo>
                <a:lnTo>
                  <a:pt x="5701" y="205"/>
                </a:lnTo>
                <a:lnTo>
                  <a:pt x="5702" y="213"/>
                </a:lnTo>
                <a:lnTo>
                  <a:pt x="5703" y="198"/>
                </a:lnTo>
                <a:lnTo>
                  <a:pt x="5703" y="194"/>
                </a:lnTo>
                <a:lnTo>
                  <a:pt x="5704" y="193"/>
                </a:lnTo>
                <a:lnTo>
                  <a:pt x="5705" y="186"/>
                </a:lnTo>
                <a:lnTo>
                  <a:pt x="5706" y="176"/>
                </a:lnTo>
                <a:lnTo>
                  <a:pt x="5707" y="171"/>
                </a:lnTo>
                <a:lnTo>
                  <a:pt x="5708" y="157"/>
                </a:lnTo>
                <a:lnTo>
                  <a:pt x="5709" y="138"/>
                </a:lnTo>
                <a:lnTo>
                  <a:pt x="5710" y="117"/>
                </a:lnTo>
                <a:lnTo>
                  <a:pt x="5711" y="109"/>
                </a:lnTo>
                <a:lnTo>
                  <a:pt x="5712" y="110"/>
                </a:lnTo>
                <a:lnTo>
                  <a:pt x="5712" y="126"/>
                </a:lnTo>
                <a:lnTo>
                  <a:pt x="5713" y="141"/>
                </a:lnTo>
                <a:lnTo>
                  <a:pt x="5714" y="147"/>
                </a:lnTo>
                <a:lnTo>
                  <a:pt x="5715" y="149"/>
                </a:lnTo>
                <a:lnTo>
                  <a:pt x="5716" y="147"/>
                </a:lnTo>
                <a:lnTo>
                  <a:pt x="5717" y="127"/>
                </a:lnTo>
                <a:lnTo>
                  <a:pt x="5718" y="103"/>
                </a:lnTo>
                <a:lnTo>
                  <a:pt x="5718" y="110"/>
                </a:lnTo>
                <a:lnTo>
                  <a:pt x="5719" y="92"/>
                </a:lnTo>
                <a:lnTo>
                  <a:pt x="5720" y="92"/>
                </a:lnTo>
                <a:lnTo>
                  <a:pt x="5721" y="89"/>
                </a:lnTo>
                <a:lnTo>
                  <a:pt x="5722" y="94"/>
                </a:lnTo>
                <a:lnTo>
                  <a:pt x="5723" y="70"/>
                </a:lnTo>
                <a:lnTo>
                  <a:pt x="5724" y="67"/>
                </a:lnTo>
                <a:lnTo>
                  <a:pt x="5725" y="54"/>
                </a:lnTo>
                <a:lnTo>
                  <a:pt x="5726" y="66"/>
                </a:lnTo>
                <a:lnTo>
                  <a:pt x="5726" y="59"/>
                </a:lnTo>
                <a:lnTo>
                  <a:pt x="5727" y="81"/>
                </a:lnTo>
                <a:lnTo>
                  <a:pt x="5728" y="99"/>
                </a:lnTo>
                <a:lnTo>
                  <a:pt x="5729" y="131"/>
                </a:lnTo>
                <a:lnTo>
                  <a:pt x="5730" y="147"/>
                </a:lnTo>
                <a:lnTo>
                  <a:pt x="5731" y="172"/>
                </a:lnTo>
                <a:lnTo>
                  <a:pt x="5732" y="176"/>
                </a:lnTo>
                <a:lnTo>
                  <a:pt x="5733" y="181"/>
                </a:lnTo>
                <a:lnTo>
                  <a:pt x="5734" y="170"/>
                </a:lnTo>
                <a:lnTo>
                  <a:pt x="5735" y="155"/>
                </a:lnTo>
                <a:lnTo>
                  <a:pt x="5735" y="156"/>
                </a:lnTo>
                <a:lnTo>
                  <a:pt x="5736" y="153"/>
                </a:lnTo>
                <a:lnTo>
                  <a:pt x="5737" y="152"/>
                </a:lnTo>
                <a:lnTo>
                  <a:pt x="5738" y="163"/>
                </a:lnTo>
                <a:lnTo>
                  <a:pt x="5739" y="188"/>
                </a:lnTo>
                <a:lnTo>
                  <a:pt x="5740" y="200"/>
                </a:lnTo>
                <a:lnTo>
                  <a:pt x="5740" y="199"/>
                </a:lnTo>
                <a:lnTo>
                  <a:pt x="5741" y="176"/>
                </a:lnTo>
                <a:lnTo>
                  <a:pt x="5742" y="144"/>
                </a:lnTo>
                <a:lnTo>
                  <a:pt x="5743" y="120"/>
                </a:lnTo>
                <a:lnTo>
                  <a:pt x="5744" y="93"/>
                </a:lnTo>
                <a:lnTo>
                  <a:pt x="5745" y="84"/>
                </a:lnTo>
                <a:lnTo>
                  <a:pt x="5746" y="98"/>
                </a:lnTo>
                <a:lnTo>
                  <a:pt x="5747" y="108"/>
                </a:lnTo>
                <a:lnTo>
                  <a:pt x="5748" y="121"/>
                </a:lnTo>
                <a:lnTo>
                  <a:pt x="5749" y="126"/>
                </a:lnTo>
                <a:lnTo>
                  <a:pt x="5750" y="130"/>
                </a:lnTo>
                <a:lnTo>
                  <a:pt x="5750" y="152"/>
                </a:lnTo>
                <a:lnTo>
                  <a:pt x="5751" y="168"/>
                </a:lnTo>
                <a:lnTo>
                  <a:pt x="5752" y="176"/>
                </a:lnTo>
                <a:lnTo>
                  <a:pt x="5753" y="202"/>
                </a:lnTo>
                <a:lnTo>
                  <a:pt x="5754" y="227"/>
                </a:lnTo>
                <a:lnTo>
                  <a:pt x="5755" y="229"/>
                </a:lnTo>
                <a:lnTo>
                  <a:pt x="5756" y="234"/>
                </a:lnTo>
                <a:lnTo>
                  <a:pt x="5757" y="239"/>
                </a:lnTo>
                <a:lnTo>
                  <a:pt x="5757" y="230"/>
                </a:lnTo>
                <a:lnTo>
                  <a:pt x="5758" y="226"/>
                </a:lnTo>
                <a:lnTo>
                  <a:pt x="5759" y="229"/>
                </a:lnTo>
                <a:lnTo>
                  <a:pt x="5760" y="240"/>
                </a:lnTo>
                <a:lnTo>
                  <a:pt x="5761" y="258"/>
                </a:lnTo>
                <a:lnTo>
                  <a:pt x="5762" y="287"/>
                </a:lnTo>
                <a:lnTo>
                  <a:pt x="5763" y="318"/>
                </a:lnTo>
                <a:lnTo>
                  <a:pt x="5764" y="331"/>
                </a:lnTo>
                <a:lnTo>
                  <a:pt x="5764" y="331"/>
                </a:lnTo>
                <a:lnTo>
                  <a:pt x="5765" y="309"/>
                </a:lnTo>
                <a:lnTo>
                  <a:pt x="5766" y="284"/>
                </a:lnTo>
                <a:lnTo>
                  <a:pt x="5767" y="260"/>
                </a:lnTo>
                <a:lnTo>
                  <a:pt x="5768" y="239"/>
                </a:lnTo>
                <a:lnTo>
                  <a:pt x="5769" y="216"/>
                </a:lnTo>
                <a:lnTo>
                  <a:pt x="5770" y="207"/>
                </a:lnTo>
                <a:lnTo>
                  <a:pt x="5771" y="189"/>
                </a:lnTo>
                <a:lnTo>
                  <a:pt x="5772" y="163"/>
                </a:lnTo>
                <a:lnTo>
                  <a:pt x="5773" y="156"/>
                </a:lnTo>
                <a:lnTo>
                  <a:pt x="5773" y="146"/>
                </a:lnTo>
                <a:lnTo>
                  <a:pt x="5774" y="136"/>
                </a:lnTo>
                <a:lnTo>
                  <a:pt x="5775" y="128"/>
                </a:lnTo>
                <a:lnTo>
                  <a:pt x="5776" y="125"/>
                </a:lnTo>
                <a:lnTo>
                  <a:pt x="5777" y="106"/>
                </a:lnTo>
                <a:lnTo>
                  <a:pt x="5778" y="99"/>
                </a:lnTo>
                <a:lnTo>
                  <a:pt x="5779" y="86"/>
                </a:lnTo>
                <a:lnTo>
                  <a:pt x="5779" y="75"/>
                </a:lnTo>
                <a:lnTo>
                  <a:pt x="5780" y="77"/>
                </a:lnTo>
                <a:lnTo>
                  <a:pt x="5781" y="90"/>
                </a:lnTo>
                <a:lnTo>
                  <a:pt x="5782" y="110"/>
                </a:lnTo>
                <a:lnTo>
                  <a:pt x="5783" y="139"/>
                </a:lnTo>
                <a:lnTo>
                  <a:pt x="5784" y="166"/>
                </a:lnTo>
                <a:lnTo>
                  <a:pt x="5785" y="169"/>
                </a:lnTo>
                <a:lnTo>
                  <a:pt x="5786" y="173"/>
                </a:lnTo>
                <a:lnTo>
                  <a:pt x="5787" y="150"/>
                </a:lnTo>
                <a:lnTo>
                  <a:pt x="5787" y="128"/>
                </a:lnTo>
                <a:lnTo>
                  <a:pt x="5788" y="109"/>
                </a:lnTo>
                <a:lnTo>
                  <a:pt x="5789" y="101"/>
                </a:lnTo>
                <a:lnTo>
                  <a:pt x="5790" y="66"/>
                </a:lnTo>
                <a:lnTo>
                  <a:pt x="5791" y="70"/>
                </a:lnTo>
                <a:lnTo>
                  <a:pt x="5792" y="65"/>
                </a:lnTo>
                <a:lnTo>
                  <a:pt x="5793" y="68"/>
                </a:lnTo>
                <a:lnTo>
                  <a:pt x="5794" y="67"/>
                </a:lnTo>
                <a:lnTo>
                  <a:pt x="5795" y="96"/>
                </a:lnTo>
                <a:lnTo>
                  <a:pt x="5796" y="97"/>
                </a:lnTo>
                <a:lnTo>
                  <a:pt x="5796" y="106"/>
                </a:lnTo>
                <a:lnTo>
                  <a:pt x="5797" y="105"/>
                </a:lnTo>
                <a:lnTo>
                  <a:pt x="5798" y="129"/>
                </a:lnTo>
                <a:lnTo>
                  <a:pt x="5799" y="131"/>
                </a:lnTo>
                <a:lnTo>
                  <a:pt x="5800" y="151"/>
                </a:lnTo>
                <a:lnTo>
                  <a:pt x="5801" y="165"/>
                </a:lnTo>
                <a:lnTo>
                  <a:pt x="5801" y="182"/>
                </a:lnTo>
                <a:lnTo>
                  <a:pt x="5802" y="181"/>
                </a:lnTo>
                <a:lnTo>
                  <a:pt x="5803" y="185"/>
                </a:lnTo>
                <a:lnTo>
                  <a:pt x="5804" y="184"/>
                </a:lnTo>
                <a:lnTo>
                  <a:pt x="5805" y="172"/>
                </a:lnTo>
                <a:lnTo>
                  <a:pt x="5806" y="172"/>
                </a:lnTo>
                <a:lnTo>
                  <a:pt x="5807" y="159"/>
                </a:lnTo>
                <a:lnTo>
                  <a:pt x="5808" y="145"/>
                </a:lnTo>
                <a:lnTo>
                  <a:pt x="5809" y="132"/>
                </a:lnTo>
                <a:lnTo>
                  <a:pt x="5810" y="120"/>
                </a:lnTo>
                <a:lnTo>
                  <a:pt x="5811" y="98"/>
                </a:lnTo>
                <a:lnTo>
                  <a:pt x="5811" y="88"/>
                </a:lnTo>
                <a:lnTo>
                  <a:pt x="5812" y="89"/>
                </a:lnTo>
                <a:lnTo>
                  <a:pt x="5813" y="99"/>
                </a:lnTo>
                <a:lnTo>
                  <a:pt x="5814" y="123"/>
                </a:lnTo>
                <a:lnTo>
                  <a:pt x="5815" y="139"/>
                </a:lnTo>
                <a:lnTo>
                  <a:pt x="5816" y="151"/>
                </a:lnTo>
                <a:lnTo>
                  <a:pt x="5817" y="172"/>
                </a:lnTo>
                <a:lnTo>
                  <a:pt x="5818" y="181"/>
                </a:lnTo>
                <a:lnTo>
                  <a:pt x="5818" y="171"/>
                </a:lnTo>
                <a:lnTo>
                  <a:pt x="5819" y="164"/>
                </a:lnTo>
                <a:lnTo>
                  <a:pt x="5820" y="149"/>
                </a:lnTo>
                <a:lnTo>
                  <a:pt x="5821" y="125"/>
                </a:lnTo>
                <a:lnTo>
                  <a:pt x="5822" y="104"/>
                </a:lnTo>
                <a:lnTo>
                  <a:pt x="5823" y="91"/>
                </a:lnTo>
                <a:lnTo>
                  <a:pt x="5824" y="87"/>
                </a:lnTo>
                <a:lnTo>
                  <a:pt x="5825" y="98"/>
                </a:lnTo>
                <a:lnTo>
                  <a:pt x="5825" y="96"/>
                </a:lnTo>
                <a:lnTo>
                  <a:pt x="5826" y="89"/>
                </a:lnTo>
                <a:lnTo>
                  <a:pt x="5827" y="90"/>
                </a:lnTo>
                <a:lnTo>
                  <a:pt x="5828" y="85"/>
                </a:lnTo>
                <a:lnTo>
                  <a:pt x="5829" y="78"/>
                </a:lnTo>
                <a:lnTo>
                  <a:pt x="5830" y="77"/>
                </a:lnTo>
                <a:lnTo>
                  <a:pt x="5831" y="79"/>
                </a:lnTo>
                <a:lnTo>
                  <a:pt x="5832" y="83"/>
                </a:lnTo>
                <a:lnTo>
                  <a:pt x="5833" y="85"/>
                </a:lnTo>
                <a:lnTo>
                  <a:pt x="5834" y="83"/>
                </a:lnTo>
                <a:lnTo>
                  <a:pt x="5834" y="88"/>
                </a:lnTo>
                <a:lnTo>
                  <a:pt x="5835" y="86"/>
                </a:lnTo>
                <a:lnTo>
                  <a:pt x="5836" y="76"/>
                </a:lnTo>
                <a:lnTo>
                  <a:pt x="5837" y="62"/>
                </a:lnTo>
                <a:lnTo>
                  <a:pt x="5838" y="66"/>
                </a:lnTo>
                <a:lnTo>
                  <a:pt x="5839" y="74"/>
                </a:lnTo>
                <a:lnTo>
                  <a:pt x="5840" y="77"/>
                </a:lnTo>
                <a:lnTo>
                  <a:pt x="5840" y="79"/>
                </a:lnTo>
                <a:lnTo>
                  <a:pt x="5841" y="89"/>
                </a:lnTo>
                <a:lnTo>
                  <a:pt x="5842" y="82"/>
                </a:lnTo>
                <a:lnTo>
                  <a:pt x="5843" y="72"/>
                </a:lnTo>
                <a:lnTo>
                  <a:pt x="5844" y="77"/>
                </a:lnTo>
                <a:lnTo>
                  <a:pt x="5845" y="65"/>
                </a:lnTo>
                <a:lnTo>
                  <a:pt x="5846" y="70"/>
                </a:lnTo>
                <a:lnTo>
                  <a:pt x="5847" y="70"/>
                </a:lnTo>
                <a:lnTo>
                  <a:pt x="5848" y="72"/>
                </a:lnTo>
                <a:lnTo>
                  <a:pt x="5848" y="66"/>
                </a:lnTo>
                <a:lnTo>
                  <a:pt x="5849" y="79"/>
                </a:lnTo>
                <a:lnTo>
                  <a:pt x="5850" y="75"/>
                </a:lnTo>
                <a:lnTo>
                  <a:pt x="5851" y="77"/>
                </a:lnTo>
                <a:lnTo>
                  <a:pt x="5852" y="73"/>
                </a:lnTo>
                <a:lnTo>
                  <a:pt x="5853" y="69"/>
                </a:lnTo>
                <a:lnTo>
                  <a:pt x="5854" y="65"/>
                </a:lnTo>
                <a:lnTo>
                  <a:pt x="5855" y="65"/>
                </a:lnTo>
                <a:lnTo>
                  <a:pt x="5856" y="61"/>
                </a:lnTo>
                <a:lnTo>
                  <a:pt x="5856" y="65"/>
                </a:lnTo>
                <a:lnTo>
                  <a:pt x="5857" y="67"/>
                </a:lnTo>
                <a:lnTo>
                  <a:pt x="5858" y="66"/>
                </a:lnTo>
                <a:lnTo>
                  <a:pt x="5859" y="51"/>
                </a:lnTo>
                <a:lnTo>
                  <a:pt x="5860" y="48"/>
                </a:lnTo>
                <a:lnTo>
                  <a:pt x="5861" y="30"/>
                </a:lnTo>
                <a:lnTo>
                  <a:pt x="5862" y="10"/>
                </a:lnTo>
                <a:lnTo>
                  <a:pt x="5863" y="0"/>
                </a:lnTo>
                <a:lnTo>
                  <a:pt x="5863" y="8"/>
                </a:lnTo>
                <a:lnTo>
                  <a:pt x="5864" y="1"/>
                </a:lnTo>
                <a:lnTo>
                  <a:pt x="5865" y="8"/>
                </a:lnTo>
                <a:lnTo>
                  <a:pt x="5866" y="28"/>
                </a:lnTo>
                <a:lnTo>
                  <a:pt x="5867" y="44"/>
                </a:lnTo>
                <a:lnTo>
                  <a:pt x="5868" y="59"/>
                </a:lnTo>
                <a:lnTo>
                  <a:pt x="5869" y="88"/>
                </a:lnTo>
                <a:lnTo>
                  <a:pt x="5870" y="108"/>
                </a:lnTo>
                <a:lnTo>
                  <a:pt x="5871" y="123"/>
                </a:lnTo>
                <a:lnTo>
                  <a:pt x="5872" y="132"/>
                </a:lnTo>
                <a:lnTo>
                  <a:pt x="5872" y="131"/>
                </a:lnTo>
                <a:lnTo>
                  <a:pt x="5873" y="129"/>
                </a:lnTo>
                <a:lnTo>
                  <a:pt x="5874" y="119"/>
                </a:lnTo>
                <a:lnTo>
                  <a:pt x="5875" y="108"/>
                </a:lnTo>
                <a:lnTo>
                  <a:pt x="5876" y="108"/>
                </a:lnTo>
                <a:lnTo>
                  <a:pt x="5877" y="114"/>
                </a:lnTo>
                <a:lnTo>
                  <a:pt x="5878" y="120"/>
                </a:lnTo>
                <a:lnTo>
                  <a:pt x="5878" y="130"/>
                </a:lnTo>
                <a:lnTo>
                  <a:pt x="5879" y="135"/>
                </a:lnTo>
                <a:lnTo>
                  <a:pt x="5880" y="129"/>
                </a:lnTo>
                <a:lnTo>
                  <a:pt x="5881" y="119"/>
                </a:lnTo>
                <a:lnTo>
                  <a:pt x="5882" y="109"/>
                </a:lnTo>
                <a:lnTo>
                  <a:pt x="5883" y="101"/>
                </a:lnTo>
                <a:lnTo>
                  <a:pt x="5884" y="98"/>
                </a:lnTo>
                <a:lnTo>
                  <a:pt x="5885" y="89"/>
                </a:lnTo>
                <a:lnTo>
                  <a:pt x="5886" y="77"/>
                </a:lnTo>
                <a:lnTo>
                  <a:pt x="5886" y="66"/>
                </a:lnTo>
                <a:lnTo>
                  <a:pt x="5887" y="63"/>
                </a:lnTo>
                <a:lnTo>
                  <a:pt x="5888" y="50"/>
                </a:lnTo>
                <a:lnTo>
                  <a:pt x="5889" y="60"/>
                </a:lnTo>
                <a:lnTo>
                  <a:pt x="5890" y="61"/>
                </a:lnTo>
                <a:lnTo>
                  <a:pt x="5891" y="69"/>
                </a:lnTo>
                <a:lnTo>
                  <a:pt x="5892" y="61"/>
                </a:lnTo>
                <a:lnTo>
                  <a:pt x="5893" y="73"/>
                </a:lnTo>
                <a:lnTo>
                  <a:pt x="5894" y="92"/>
                </a:lnTo>
                <a:lnTo>
                  <a:pt x="5895" y="138"/>
                </a:lnTo>
                <a:lnTo>
                  <a:pt x="5895" y="167"/>
                </a:lnTo>
                <a:lnTo>
                  <a:pt x="5896" y="222"/>
                </a:lnTo>
                <a:lnTo>
                  <a:pt x="5897" y="247"/>
                </a:lnTo>
                <a:lnTo>
                  <a:pt x="5898" y="258"/>
                </a:lnTo>
                <a:lnTo>
                  <a:pt x="5899" y="263"/>
                </a:lnTo>
                <a:lnTo>
                  <a:pt x="5900" y="247"/>
                </a:lnTo>
                <a:lnTo>
                  <a:pt x="5900" y="227"/>
                </a:lnTo>
                <a:lnTo>
                  <a:pt x="5901" y="224"/>
                </a:lnTo>
                <a:lnTo>
                  <a:pt x="5902" y="209"/>
                </a:lnTo>
                <a:lnTo>
                  <a:pt x="5903" y="188"/>
                </a:lnTo>
                <a:lnTo>
                  <a:pt x="5904" y="197"/>
                </a:lnTo>
                <a:lnTo>
                  <a:pt x="5905" y="198"/>
                </a:lnTo>
                <a:lnTo>
                  <a:pt x="5906" y="200"/>
                </a:lnTo>
                <a:lnTo>
                  <a:pt x="5907" y="211"/>
                </a:lnTo>
                <a:lnTo>
                  <a:pt x="5908" y="216"/>
                </a:lnTo>
                <a:lnTo>
                  <a:pt x="5909" y="218"/>
                </a:lnTo>
                <a:lnTo>
                  <a:pt x="5910" y="217"/>
                </a:lnTo>
                <a:lnTo>
                  <a:pt x="5910" y="220"/>
                </a:lnTo>
                <a:lnTo>
                  <a:pt x="5911" y="220"/>
                </a:lnTo>
                <a:lnTo>
                  <a:pt x="5912" y="223"/>
                </a:lnTo>
                <a:lnTo>
                  <a:pt x="5913" y="222"/>
                </a:lnTo>
                <a:lnTo>
                  <a:pt x="5914" y="228"/>
                </a:lnTo>
                <a:lnTo>
                  <a:pt x="5915" y="228"/>
                </a:lnTo>
                <a:lnTo>
                  <a:pt x="5916" y="237"/>
                </a:lnTo>
                <a:lnTo>
                  <a:pt x="5917" y="245"/>
                </a:lnTo>
                <a:lnTo>
                  <a:pt x="5917" y="257"/>
                </a:lnTo>
                <a:lnTo>
                  <a:pt x="5918" y="260"/>
                </a:lnTo>
                <a:lnTo>
                  <a:pt x="5919" y="261"/>
                </a:lnTo>
                <a:lnTo>
                  <a:pt x="5920" y="254"/>
                </a:lnTo>
                <a:lnTo>
                  <a:pt x="5921" y="248"/>
                </a:lnTo>
                <a:lnTo>
                  <a:pt x="5922" y="237"/>
                </a:lnTo>
                <a:lnTo>
                  <a:pt x="5923" y="232"/>
                </a:lnTo>
                <a:lnTo>
                  <a:pt x="5924" y="234"/>
                </a:lnTo>
                <a:lnTo>
                  <a:pt x="5924" y="237"/>
                </a:lnTo>
                <a:lnTo>
                  <a:pt x="5925" y="247"/>
                </a:lnTo>
                <a:lnTo>
                  <a:pt x="5926" y="257"/>
                </a:lnTo>
                <a:lnTo>
                  <a:pt x="5927" y="263"/>
                </a:lnTo>
                <a:lnTo>
                  <a:pt x="5928" y="266"/>
                </a:lnTo>
                <a:lnTo>
                  <a:pt x="5929" y="270"/>
                </a:lnTo>
                <a:lnTo>
                  <a:pt x="5930" y="268"/>
                </a:lnTo>
                <a:lnTo>
                  <a:pt x="5931" y="259"/>
                </a:lnTo>
                <a:lnTo>
                  <a:pt x="5932" y="252"/>
                </a:lnTo>
                <a:lnTo>
                  <a:pt x="5933" y="248"/>
                </a:lnTo>
                <a:lnTo>
                  <a:pt x="5933" y="247"/>
                </a:lnTo>
                <a:lnTo>
                  <a:pt x="5934" y="251"/>
                </a:lnTo>
                <a:lnTo>
                  <a:pt x="5935" y="256"/>
                </a:lnTo>
                <a:lnTo>
                  <a:pt x="5936" y="264"/>
                </a:lnTo>
                <a:lnTo>
                  <a:pt x="5937" y="270"/>
                </a:lnTo>
                <a:lnTo>
                  <a:pt x="5938" y="267"/>
                </a:lnTo>
                <a:lnTo>
                  <a:pt x="5939" y="262"/>
                </a:lnTo>
                <a:lnTo>
                  <a:pt x="5939" y="264"/>
                </a:lnTo>
                <a:lnTo>
                  <a:pt x="5940" y="263"/>
                </a:lnTo>
                <a:lnTo>
                  <a:pt x="5941" y="265"/>
                </a:lnTo>
                <a:lnTo>
                  <a:pt x="5942" y="268"/>
                </a:lnTo>
                <a:lnTo>
                  <a:pt x="5943" y="270"/>
                </a:lnTo>
                <a:lnTo>
                  <a:pt x="5944" y="269"/>
                </a:lnTo>
                <a:lnTo>
                  <a:pt x="5945" y="263"/>
                </a:lnTo>
                <a:lnTo>
                  <a:pt x="5946" y="255"/>
                </a:lnTo>
                <a:lnTo>
                  <a:pt x="5947" y="248"/>
                </a:lnTo>
                <a:lnTo>
                  <a:pt x="5947" y="242"/>
                </a:lnTo>
                <a:lnTo>
                  <a:pt x="5948" y="232"/>
                </a:lnTo>
                <a:lnTo>
                  <a:pt x="5949" y="228"/>
                </a:lnTo>
                <a:lnTo>
                  <a:pt x="5950" y="216"/>
                </a:lnTo>
                <a:lnTo>
                  <a:pt x="5951" y="196"/>
                </a:lnTo>
                <a:lnTo>
                  <a:pt x="5952" y="178"/>
                </a:lnTo>
                <a:lnTo>
                  <a:pt x="5953" y="165"/>
                </a:lnTo>
                <a:lnTo>
                  <a:pt x="5954" y="142"/>
                </a:lnTo>
                <a:lnTo>
                  <a:pt x="5955" y="125"/>
                </a:lnTo>
                <a:lnTo>
                  <a:pt x="5956" y="115"/>
                </a:lnTo>
                <a:lnTo>
                  <a:pt x="5956" y="101"/>
                </a:lnTo>
                <a:lnTo>
                  <a:pt x="5957" y="84"/>
                </a:lnTo>
                <a:lnTo>
                  <a:pt x="5958" y="83"/>
                </a:lnTo>
                <a:lnTo>
                  <a:pt x="5959" y="77"/>
                </a:lnTo>
                <a:lnTo>
                  <a:pt x="5960" y="75"/>
                </a:lnTo>
                <a:lnTo>
                  <a:pt x="5961" y="76"/>
                </a:lnTo>
                <a:lnTo>
                  <a:pt x="5961" y="80"/>
                </a:lnTo>
                <a:lnTo>
                  <a:pt x="5962" y="81"/>
                </a:lnTo>
                <a:lnTo>
                  <a:pt x="5963" y="82"/>
                </a:lnTo>
                <a:lnTo>
                  <a:pt x="5964" y="85"/>
                </a:lnTo>
                <a:lnTo>
                  <a:pt x="5965" y="93"/>
                </a:lnTo>
                <a:lnTo>
                  <a:pt x="5966" y="86"/>
                </a:lnTo>
                <a:lnTo>
                  <a:pt x="5967" y="87"/>
                </a:lnTo>
                <a:lnTo>
                  <a:pt x="5968" y="85"/>
                </a:lnTo>
                <a:lnTo>
                  <a:pt x="5969" y="81"/>
                </a:lnTo>
                <a:lnTo>
                  <a:pt x="5970" y="82"/>
                </a:lnTo>
                <a:lnTo>
                  <a:pt x="5971" y="86"/>
                </a:lnTo>
                <a:lnTo>
                  <a:pt x="5971" y="86"/>
                </a:lnTo>
                <a:lnTo>
                  <a:pt x="5972" y="94"/>
                </a:lnTo>
                <a:lnTo>
                  <a:pt x="5973" y="100"/>
                </a:lnTo>
                <a:lnTo>
                  <a:pt x="5974" y="98"/>
                </a:lnTo>
                <a:lnTo>
                  <a:pt x="5975" y="108"/>
                </a:lnTo>
                <a:lnTo>
                  <a:pt x="5976" y="96"/>
                </a:lnTo>
                <a:lnTo>
                  <a:pt x="5977" y="100"/>
                </a:lnTo>
                <a:lnTo>
                  <a:pt x="5978" y="98"/>
                </a:lnTo>
                <a:lnTo>
                  <a:pt x="5978" y="87"/>
                </a:lnTo>
                <a:lnTo>
                  <a:pt x="5979" y="79"/>
                </a:lnTo>
                <a:lnTo>
                  <a:pt x="5980" y="82"/>
                </a:lnTo>
                <a:lnTo>
                  <a:pt x="5981" y="75"/>
                </a:lnTo>
                <a:lnTo>
                  <a:pt x="5982" y="70"/>
                </a:lnTo>
                <a:lnTo>
                  <a:pt x="5983" y="74"/>
                </a:lnTo>
                <a:lnTo>
                  <a:pt x="5984" y="69"/>
                </a:lnTo>
                <a:lnTo>
                  <a:pt x="5985" y="76"/>
                </a:lnTo>
                <a:lnTo>
                  <a:pt x="5985" y="77"/>
                </a:lnTo>
                <a:lnTo>
                  <a:pt x="5986" y="79"/>
                </a:lnTo>
                <a:lnTo>
                  <a:pt x="5987" y="84"/>
                </a:lnTo>
                <a:lnTo>
                  <a:pt x="5988" y="89"/>
                </a:lnTo>
                <a:lnTo>
                  <a:pt x="5989" y="93"/>
                </a:lnTo>
                <a:lnTo>
                  <a:pt x="5990" y="87"/>
                </a:lnTo>
                <a:lnTo>
                  <a:pt x="5991" y="93"/>
                </a:lnTo>
                <a:lnTo>
                  <a:pt x="5992" y="84"/>
                </a:lnTo>
                <a:lnTo>
                  <a:pt x="5993" y="81"/>
                </a:lnTo>
                <a:lnTo>
                  <a:pt x="5994" y="72"/>
                </a:lnTo>
                <a:lnTo>
                  <a:pt x="5994" y="75"/>
                </a:lnTo>
                <a:lnTo>
                  <a:pt x="5995" y="69"/>
                </a:lnTo>
                <a:lnTo>
                  <a:pt x="5996" y="57"/>
                </a:lnTo>
                <a:lnTo>
                  <a:pt x="5997" y="47"/>
                </a:lnTo>
                <a:lnTo>
                  <a:pt x="5998" y="44"/>
                </a:lnTo>
                <a:lnTo>
                  <a:pt x="5999" y="46"/>
                </a:lnTo>
                <a:lnTo>
                  <a:pt x="6000" y="48"/>
                </a:lnTo>
                <a:lnTo>
                  <a:pt x="6000" y="70"/>
                </a:lnTo>
                <a:lnTo>
                  <a:pt x="6001" y="89"/>
                </a:lnTo>
                <a:lnTo>
                  <a:pt x="6002" y="107"/>
                </a:lnTo>
                <a:lnTo>
                  <a:pt x="6003" y="114"/>
                </a:lnTo>
                <a:lnTo>
                  <a:pt x="6004" y="116"/>
                </a:lnTo>
                <a:lnTo>
                  <a:pt x="6005" y="121"/>
                </a:lnTo>
                <a:lnTo>
                  <a:pt x="6006" y="128"/>
                </a:lnTo>
                <a:lnTo>
                  <a:pt x="6007" y="134"/>
                </a:lnTo>
                <a:lnTo>
                  <a:pt x="6008" y="142"/>
                </a:lnTo>
                <a:lnTo>
                  <a:pt x="6008" y="164"/>
                </a:lnTo>
                <a:lnTo>
                  <a:pt x="6009" y="173"/>
                </a:lnTo>
                <a:lnTo>
                  <a:pt x="6010" y="170"/>
                </a:lnTo>
                <a:lnTo>
                  <a:pt x="6011" y="159"/>
                </a:lnTo>
                <a:lnTo>
                  <a:pt x="6012" y="155"/>
                </a:lnTo>
                <a:lnTo>
                  <a:pt x="6013" y="139"/>
                </a:lnTo>
                <a:lnTo>
                  <a:pt x="6014" y="129"/>
                </a:lnTo>
                <a:lnTo>
                  <a:pt x="6015" y="127"/>
                </a:lnTo>
                <a:lnTo>
                  <a:pt x="6016" y="123"/>
                </a:lnTo>
                <a:lnTo>
                  <a:pt x="6017" y="113"/>
                </a:lnTo>
                <a:lnTo>
                  <a:pt x="6017" y="104"/>
                </a:lnTo>
                <a:lnTo>
                  <a:pt x="6018" y="96"/>
                </a:lnTo>
                <a:lnTo>
                  <a:pt x="6019" y="84"/>
                </a:lnTo>
                <a:lnTo>
                  <a:pt x="6020" y="84"/>
                </a:lnTo>
                <a:lnTo>
                  <a:pt x="6021" y="80"/>
                </a:lnTo>
                <a:lnTo>
                  <a:pt x="6022" y="84"/>
                </a:lnTo>
                <a:lnTo>
                  <a:pt x="6022" y="84"/>
                </a:lnTo>
                <a:lnTo>
                  <a:pt x="6023" y="100"/>
                </a:lnTo>
                <a:lnTo>
                  <a:pt x="6024" y="92"/>
                </a:lnTo>
                <a:lnTo>
                  <a:pt x="6025" y="100"/>
                </a:lnTo>
                <a:lnTo>
                  <a:pt x="6026" y="95"/>
                </a:lnTo>
                <a:lnTo>
                  <a:pt x="6027" y="99"/>
                </a:lnTo>
                <a:lnTo>
                  <a:pt x="6028" y="89"/>
                </a:lnTo>
                <a:lnTo>
                  <a:pt x="6029" y="99"/>
                </a:lnTo>
                <a:lnTo>
                  <a:pt x="6030" y="106"/>
                </a:lnTo>
                <a:lnTo>
                  <a:pt x="6031" y="122"/>
                </a:lnTo>
                <a:lnTo>
                  <a:pt x="6032" y="145"/>
                </a:lnTo>
                <a:lnTo>
                  <a:pt x="6032" y="174"/>
                </a:lnTo>
                <a:lnTo>
                  <a:pt x="6033" y="204"/>
                </a:lnTo>
                <a:lnTo>
                  <a:pt x="6034" y="218"/>
                </a:lnTo>
                <a:lnTo>
                  <a:pt x="6035" y="226"/>
                </a:lnTo>
                <a:lnTo>
                  <a:pt x="6036" y="240"/>
                </a:lnTo>
                <a:lnTo>
                  <a:pt x="6037" y="216"/>
                </a:lnTo>
                <a:lnTo>
                  <a:pt x="6038" y="200"/>
                </a:lnTo>
                <a:lnTo>
                  <a:pt x="6039" y="190"/>
                </a:lnTo>
                <a:lnTo>
                  <a:pt x="6039" y="184"/>
                </a:lnTo>
                <a:lnTo>
                  <a:pt x="6040" y="167"/>
                </a:lnTo>
                <a:lnTo>
                  <a:pt x="6041" y="186"/>
                </a:lnTo>
                <a:lnTo>
                  <a:pt x="6042" y="193"/>
                </a:lnTo>
                <a:lnTo>
                  <a:pt x="6043" y="199"/>
                </a:lnTo>
                <a:lnTo>
                  <a:pt x="6044" y="203"/>
                </a:lnTo>
                <a:lnTo>
                  <a:pt x="6045" y="204"/>
                </a:lnTo>
                <a:lnTo>
                  <a:pt x="6046" y="202"/>
                </a:lnTo>
                <a:lnTo>
                  <a:pt x="6046" y="204"/>
                </a:lnTo>
                <a:lnTo>
                  <a:pt x="6047" y="205"/>
                </a:lnTo>
                <a:lnTo>
                  <a:pt x="6048" y="214"/>
                </a:lnTo>
                <a:lnTo>
                  <a:pt x="6049" y="219"/>
                </a:lnTo>
                <a:lnTo>
                  <a:pt x="6050" y="219"/>
                </a:lnTo>
                <a:lnTo>
                  <a:pt x="6051" y="224"/>
                </a:lnTo>
                <a:lnTo>
                  <a:pt x="6052" y="225"/>
                </a:lnTo>
                <a:lnTo>
                  <a:pt x="6053" y="218"/>
                </a:lnTo>
                <a:lnTo>
                  <a:pt x="6054" y="216"/>
                </a:lnTo>
                <a:lnTo>
                  <a:pt x="6055" y="210"/>
                </a:lnTo>
                <a:lnTo>
                  <a:pt x="6055" y="200"/>
                </a:lnTo>
                <a:lnTo>
                  <a:pt x="6056" y="194"/>
                </a:lnTo>
                <a:lnTo>
                  <a:pt x="6057" y="193"/>
                </a:lnTo>
                <a:lnTo>
                  <a:pt x="6058" y="189"/>
                </a:lnTo>
                <a:lnTo>
                  <a:pt x="6059" y="190"/>
                </a:lnTo>
                <a:lnTo>
                  <a:pt x="6060" y="197"/>
                </a:lnTo>
                <a:lnTo>
                  <a:pt x="6061" y="207"/>
                </a:lnTo>
                <a:lnTo>
                  <a:pt x="6061" y="215"/>
                </a:lnTo>
                <a:lnTo>
                  <a:pt x="6062" y="224"/>
                </a:lnTo>
                <a:lnTo>
                  <a:pt x="6063" y="237"/>
                </a:lnTo>
                <a:lnTo>
                  <a:pt x="6064" y="238"/>
                </a:lnTo>
                <a:lnTo>
                  <a:pt x="6065" y="236"/>
                </a:lnTo>
                <a:lnTo>
                  <a:pt x="6066" y="235"/>
                </a:lnTo>
                <a:lnTo>
                  <a:pt x="6067" y="234"/>
                </a:lnTo>
                <a:lnTo>
                  <a:pt x="6068" y="234"/>
                </a:lnTo>
                <a:lnTo>
                  <a:pt x="6069" y="236"/>
                </a:lnTo>
                <a:lnTo>
                  <a:pt x="6070" y="242"/>
                </a:lnTo>
                <a:lnTo>
                  <a:pt x="6070" y="242"/>
                </a:lnTo>
                <a:lnTo>
                  <a:pt x="6071" y="249"/>
                </a:lnTo>
                <a:lnTo>
                  <a:pt x="6072" y="248"/>
                </a:lnTo>
                <a:lnTo>
                  <a:pt x="6073" y="253"/>
                </a:lnTo>
                <a:lnTo>
                  <a:pt x="6074" y="253"/>
                </a:lnTo>
                <a:lnTo>
                  <a:pt x="6075" y="256"/>
                </a:lnTo>
                <a:lnTo>
                  <a:pt x="6076" y="250"/>
                </a:lnTo>
                <a:lnTo>
                  <a:pt x="6077" y="247"/>
                </a:lnTo>
                <a:lnTo>
                  <a:pt x="6077" y="240"/>
                </a:lnTo>
                <a:lnTo>
                  <a:pt x="6078" y="242"/>
                </a:lnTo>
                <a:lnTo>
                  <a:pt x="6079" y="246"/>
                </a:lnTo>
                <a:lnTo>
                  <a:pt x="6080" y="258"/>
                </a:lnTo>
                <a:lnTo>
                  <a:pt x="6081" y="266"/>
                </a:lnTo>
                <a:lnTo>
                  <a:pt x="6082" y="275"/>
                </a:lnTo>
                <a:lnTo>
                  <a:pt x="6083" y="279"/>
                </a:lnTo>
                <a:lnTo>
                  <a:pt x="6084" y="279"/>
                </a:lnTo>
                <a:lnTo>
                  <a:pt x="6084" y="271"/>
                </a:lnTo>
                <a:lnTo>
                  <a:pt x="6085" y="265"/>
                </a:lnTo>
                <a:lnTo>
                  <a:pt x="6086" y="257"/>
                </a:lnTo>
                <a:lnTo>
                  <a:pt x="6087" y="245"/>
                </a:lnTo>
                <a:lnTo>
                  <a:pt x="6088" y="232"/>
                </a:lnTo>
                <a:lnTo>
                  <a:pt x="6089" y="222"/>
                </a:lnTo>
                <a:lnTo>
                  <a:pt x="6090" y="210"/>
                </a:lnTo>
                <a:lnTo>
                  <a:pt x="6091" y="190"/>
                </a:lnTo>
                <a:lnTo>
                  <a:pt x="6092" y="175"/>
                </a:lnTo>
                <a:lnTo>
                  <a:pt x="6093" y="164"/>
                </a:lnTo>
                <a:lnTo>
                  <a:pt x="6093" y="151"/>
                </a:lnTo>
                <a:lnTo>
                  <a:pt x="6094" y="136"/>
                </a:lnTo>
                <a:lnTo>
                  <a:pt x="6095" y="130"/>
                </a:lnTo>
                <a:lnTo>
                  <a:pt x="6096" y="117"/>
                </a:lnTo>
                <a:lnTo>
                  <a:pt x="6097" y="99"/>
                </a:lnTo>
                <a:lnTo>
                  <a:pt x="6098" y="90"/>
                </a:lnTo>
                <a:lnTo>
                  <a:pt x="6099" y="82"/>
                </a:lnTo>
                <a:lnTo>
                  <a:pt x="6099" y="73"/>
                </a:lnTo>
                <a:lnTo>
                  <a:pt x="6100" y="66"/>
                </a:lnTo>
                <a:lnTo>
                  <a:pt x="6101" y="71"/>
                </a:lnTo>
                <a:lnTo>
                  <a:pt x="6102" y="77"/>
                </a:lnTo>
                <a:lnTo>
                  <a:pt x="6103" y="77"/>
                </a:lnTo>
                <a:lnTo>
                  <a:pt x="6104" y="88"/>
                </a:lnTo>
                <a:lnTo>
                  <a:pt x="6105" y="96"/>
                </a:lnTo>
                <a:lnTo>
                  <a:pt x="6106" y="101"/>
                </a:lnTo>
                <a:lnTo>
                  <a:pt x="6107" y="98"/>
                </a:lnTo>
                <a:lnTo>
                  <a:pt x="6107" y="101"/>
                </a:lnTo>
                <a:lnTo>
                  <a:pt x="6108" y="91"/>
                </a:lnTo>
                <a:lnTo>
                  <a:pt x="6109" y="90"/>
                </a:lnTo>
                <a:lnTo>
                  <a:pt x="6110" y="87"/>
                </a:lnTo>
                <a:lnTo>
                  <a:pt x="6111" y="84"/>
                </a:lnTo>
                <a:lnTo>
                  <a:pt x="6112" y="85"/>
                </a:lnTo>
                <a:lnTo>
                  <a:pt x="6113" y="85"/>
                </a:lnTo>
                <a:lnTo>
                  <a:pt x="6114" y="82"/>
                </a:lnTo>
                <a:lnTo>
                  <a:pt x="6115" y="78"/>
                </a:lnTo>
                <a:lnTo>
                  <a:pt x="6116" y="78"/>
                </a:lnTo>
                <a:lnTo>
                  <a:pt x="6116" y="72"/>
                </a:lnTo>
                <a:lnTo>
                  <a:pt x="6117" y="77"/>
                </a:lnTo>
                <a:lnTo>
                  <a:pt x="6118" y="79"/>
                </a:lnTo>
                <a:lnTo>
                  <a:pt x="6119" y="79"/>
                </a:lnTo>
                <a:lnTo>
                  <a:pt x="6120" y="83"/>
                </a:lnTo>
                <a:lnTo>
                  <a:pt x="6121" y="85"/>
                </a:lnTo>
                <a:lnTo>
                  <a:pt x="6121" y="83"/>
                </a:lnTo>
                <a:lnTo>
                  <a:pt x="6122" y="77"/>
                </a:lnTo>
                <a:lnTo>
                  <a:pt x="6123" y="82"/>
                </a:lnTo>
                <a:lnTo>
                  <a:pt x="6124" y="72"/>
                </a:lnTo>
                <a:lnTo>
                  <a:pt x="6125" y="71"/>
                </a:lnTo>
                <a:lnTo>
                  <a:pt x="6126" y="69"/>
                </a:lnTo>
                <a:lnTo>
                  <a:pt x="6127" y="67"/>
                </a:lnTo>
                <a:lnTo>
                  <a:pt x="6128" y="65"/>
                </a:lnTo>
                <a:lnTo>
                  <a:pt x="6129" y="66"/>
                </a:lnTo>
                <a:lnTo>
                  <a:pt x="6130" y="76"/>
                </a:lnTo>
                <a:lnTo>
                  <a:pt x="6131" y="71"/>
                </a:lnTo>
                <a:lnTo>
                  <a:pt x="6131" y="74"/>
                </a:lnTo>
                <a:lnTo>
                  <a:pt x="6132" y="69"/>
                </a:lnTo>
                <a:lnTo>
                  <a:pt x="6133" y="72"/>
                </a:lnTo>
                <a:lnTo>
                  <a:pt x="6134" y="64"/>
                </a:lnTo>
                <a:lnTo>
                  <a:pt x="6135" y="71"/>
                </a:lnTo>
                <a:lnTo>
                  <a:pt x="6136" y="72"/>
                </a:lnTo>
                <a:lnTo>
                  <a:pt x="6137" y="77"/>
                </a:lnTo>
                <a:lnTo>
                  <a:pt x="6138" y="77"/>
                </a:lnTo>
                <a:lnTo>
                  <a:pt x="6138" y="75"/>
                </a:lnTo>
                <a:lnTo>
                  <a:pt x="6139" y="74"/>
                </a:lnTo>
                <a:lnTo>
                  <a:pt x="6140" y="80"/>
                </a:lnTo>
                <a:lnTo>
                  <a:pt x="6141" y="83"/>
                </a:lnTo>
                <a:lnTo>
                  <a:pt x="6142" y="85"/>
                </a:lnTo>
                <a:lnTo>
                  <a:pt x="6143" y="87"/>
                </a:lnTo>
                <a:lnTo>
                  <a:pt x="6144" y="92"/>
                </a:lnTo>
                <a:lnTo>
                  <a:pt x="6145" y="89"/>
                </a:lnTo>
                <a:lnTo>
                  <a:pt x="6145" y="85"/>
                </a:lnTo>
                <a:lnTo>
                  <a:pt x="6146" y="84"/>
                </a:lnTo>
                <a:lnTo>
                  <a:pt x="6147" y="83"/>
                </a:lnTo>
                <a:lnTo>
                  <a:pt x="6148" y="79"/>
                </a:lnTo>
                <a:lnTo>
                  <a:pt x="6149" y="73"/>
                </a:lnTo>
                <a:lnTo>
                  <a:pt x="6150" y="75"/>
                </a:lnTo>
                <a:lnTo>
                  <a:pt x="6151" y="71"/>
                </a:lnTo>
                <a:lnTo>
                  <a:pt x="6152" y="83"/>
                </a:lnTo>
                <a:lnTo>
                  <a:pt x="6153" y="78"/>
                </a:lnTo>
                <a:lnTo>
                  <a:pt x="6154" y="75"/>
                </a:lnTo>
                <a:lnTo>
                  <a:pt x="6154" y="72"/>
                </a:lnTo>
                <a:lnTo>
                  <a:pt x="6155" y="70"/>
                </a:lnTo>
                <a:lnTo>
                  <a:pt x="6156" y="59"/>
                </a:lnTo>
                <a:lnTo>
                  <a:pt x="6157" y="61"/>
                </a:lnTo>
                <a:lnTo>
                  <a:pt x="6158" y="63"/>
                </a:lnTo>
                <a:lnTo>
                  <a:pt x="6159" y="72"/>
                </a:lnTo>
                <a:lnTo>
                  <a:pt x="6160" y="100"/>
                </a:lnTo>
                <a:lnTo>
                  <a:pt x="6160" y="106"/>
                </a:lnTo>
                <a:lnTo>
                  <a:pt x="6161" y="126"/>
                </a:lnTo>
                <a:lnTo>
                  <a:pt x="6162" y="147"/>
                </a:lnTo>
                <a:lnTo>
                  <a:pt x="6163" y="159"/>
                </a:lnTo>
                <a:lnTo>
                  <a:pt x="6164" y="161"/>
                </a:lnTo>
                <a:lnTo>
                  <a:pt x="6165" y="176"/>
                </a:lnTo>
                <a:lnTo>
                  <a:pt x="6166" y="176"/>
                </a:lnTo>
                <a:lnTo>
                  <a:pt x="6167" y="165"/>
                </a:lnTo>
                <a:lnTo>
                  <a:pt x="6168" y="143"/>
                </a:lnTo>
                <a:lnTo>
                  <a:pt x="6168" y="122"/>
                </a:lnTo>
                <a:lnTo>
                  <a:pt x="6169" y="100"/>
                </a:lnTo>
                <a:lnTo>
                  <a:pt x="6170" y="83"/>
                </a:lnTo>
                <a:lnTo>
                  <a:pt x="6171" y="83"/>
                </a:lnTo>
                <a:lnTo>
                  <a:pt x="6172" y="89"/>
                </a:lnTo>
                <a:lnTo>
                  <a:pt x="6173" y="78"/>
                </a:lnTo>
                <a:lnTo>
                  <a:pt x="6174" y="81"/>
                </a:lnTo>
                <a:lnTo>
                  <a:pt x="6175" y="67"/>
                </a:lnTo>
                <a:lnTo>
                  <a:pt x="6176" y="62"/>
                </a:lnTo>
                <a:lnTo>
                  <a:pt x="6177" y="83"/>
                </a:lnTo>
                <a:lnTo>
                  <a:pt x="6177" y="125"/>
                </a:lnTo>
                <a:lnTo>
                  <a:pt x="6178" y="139"/>
                </a:lnTo>
                <a:lnTo>
                  <a:pt x="6179" y="183"/>
                </a:lnTo>
                <a:lnTo>
                  <a:pt x="6180" y="209"/>
                </a:lnTo>
                <a:lnTo>
                  <a:pt x="6181" y="219"/>
                </a:lnTo>
                <a:lnTo>
                  <a:pt x="6182" y="210"/>
                </a:lnTo>
                <a:lnTo>
                  <a:pt x="6182" y="214"/>
                </a:lnTo>
                <a:lnTo>
                  <a:pt x="6183" y="205"/>
                </a:lnTo>
                <a:lnTo>
                  <a:pt x="6184" y="197"/>
                </a:lnTo>
                <a:lnTo>
                  <a:pt x="6185" y="180"/>
                </a:lnTo>
                <a:lnTo>
                  <a:pt x="6186" y="174"/>
                </a:lnTo>
                <a:lnTo>
                  <a:pt x="6187" y="164"/>
                </a:lnTo>
                <a:lnTo>
                  <a:pt x="6188" y="169"/>
                </a:lnTo>
                <a:lnTo>
                  <a:pt x="6189" y="182"/>
                </a:lnTo>
                <a:lnTo>
                  <a:pt x="6190" y="218"/>
                </a:lnTo>
                <a:lnTo>
                  <a:pt x="6191" y="250"/>
                </a:lnTo>
                <a:lnTo>
                  <a:pt x="6192" y="280"/>
                </a:lnTo>
                <a:lnTo>
                  <a:pt x="6192" y="266"/>
                </a:lnTo>
                <a:lnTo>
                  <a:pt x="6193" y="229"/>
                </a:lnTo>
                <a:lnTo>
                  <a:pt x="6194" y="182"/>
                </a:lnTo>
                <a:lnTo>
                  <a:pt x="6195" y="144"/>
                </a:lnTo>
                <a:lnTo>
                  <a:pt x="6196" y="106"/>
                </a:lnTo>
                <a:lnTo>
                  <a:pt x="6197" y="115"/>
                </a:lnTo>
                <a:lnTo>
                  <a:pt x="6198" y="129"/>
                </a:lnTo>
                <a:lnTo>
                  <a:pt x="6199" y="141"/>
                </a:lnTo>
                <a:lnTo>
                  <a:pt x="6199" y="149"/>
                </a:lnTo>
                <a:lnTo>
                  <a:pt x="6200" y="176"/>
                </a:lnTo>
                <a:lnTo>
                  <a:pt x="6201" y="178"/>
                </a:lnTo>
                <a:lnTo>
                  <a:pt x="6202" y="185"/>
                </a:lnTo>
                <a:lnTo>
                  <a:pt x="6203" y="185"/>
                </a:lnTo>
                <a:lnTo>
                  <a:pt x="6204" y="189"/>
                </a:lnTo>
                <a:lnTo>
                  <a:pt x="6205" y="187"/>
                </a:lnTo>
                <a:lnTo>
                  <a:pt x="6206" y="204"/>
                </a:lnTo>
                <a:lnTo>
                  <a:pt x="6206" y="213"/>
                </a:lnTo>
                <a:lnTo>
                  <a:pt x="6207" y="226"/>
                </a:lnTo>
                <a:lnTo>
                  <a:pt x="6208" y="235"/>
                </a:lnTo>
                <a:lnTo>
                  <a:pt x="6209" y="232"/>
                </a:lnTo>
                <a:lnTo>
                  <a:pt x="6210" y="228"/>
                </a:lnTo>
                <a:lnTo>
                  <a:pt x="6211" y="234"/>
                </a:lnTo>
                <a:lnTo>
                  <a:pt x="6212" y="240"/>
                </a:lnTo>
                <a:lnTo>
                  <a:pt x="6213" y="264"/>
                </a:lnTo>
                <a:lnTo>
                  <a:pt x="6214" y="301"/>
                </a:lnTo>
                <a:lnTo>
                  <a:pt x="6215" y="320"/>
                </a:lnTo>
                <a:lnTo>
                  <a:pt x="6215" y="321"/>
                </a:lnTo>
                <a:lnTo>
                  <a:pt x="6216" y="318"/>
                </a:lnTo>
                <a:lnTo>
                  <a:pt x="6217" y="293"/>
                </a:lnTo>
                <a:lnTo>
                  <a:pt x="6218" y="272"/>
                </a:lnTo>
                <a:lnTo>
                  <a:pt x="6219" y="245"/>
                </a:lnTo>
                <a:lnTo>
                  <a:pt x="6220" y="234"/>
                </a:lnTo>
                <a:lnTo>
                  <a:pt x="6221" y="222"/>
                </a:lnTo>
                <a:lnTo>
                  <a:pt x="6221" y="192"/>
                </a:lnTo>
                <a:lnTo>
                  <a:pt x="6222" y="154"/>
                </a:lnTo>
                <a:lnTo>
                  <a:pt x="6223" y="145"/>
                </a:lnTo>
                <a:lnTo>
                  <a:pt x="6224" y="127"/>
                </a:lnTo>
                <a:lnTo>
                  <a:pt x="6225" y="117"/>
                </a:lnTo>
                <a:lnTo>
                  <a:pt x="6226" y="126"/>
                </a:lnTo>
                <a:lnTo>
                  <a:pt x="6227" y="129"/>
                </a:lnTo>
                <a:lnTo>
                  <a:pt x="6228" y="113"/>
                </a:lnTo>
                <a:lnTo>
                  <a:pt x="6229" y="116"/>
                </a:lnTo>
                <a:lnTo>
                  <a:pt x="6230" y="96"/>
                </a:lnTo>
                <a:lnTo>
                  <a:pt x="6230" y="76"/>
                </a:lnTo>
                <a:lnTo>
                  <a:pt x="6231" y="74"/>
                </a:lnTo>
                <a:lnTo>
                  <a:pt x="6232" y="78"/>
                </a:lnTo>
                <a:lnTo>
                  <a:pt x="6233" y="85"/>
                </a:lnTo>
                <a:lnTo>
                  <a:pt x="6234" y="114"/>
                </a:lnTo>
                <a:lnTo>
                  <a:pt x="6235" y="139"/>
                </a:lnTo>
                <a:lnTo>
                  <a:pt x="6236" y="149"/>
                </a:lnTo>
                <a:lnTo>
                  <a:pt x="6237" y="152"/>
                </a:lnTo>
                <a:lnTo>
                  <a:pt x="6238" y="155"/>
                </a:lnTo>
                <a:lnTo>
                  <a:pt x="6238" y="158"/>
                </a:lnTo>
                <a:lnTo>
                  <a:pt x="6239" y="164"/>
                </a:lnTo>
                <a:lnTo>
                  <a:pt x="6240" y="174"/>
                </a:lnTo>
                <a:lnTo>
                  <a:pt x="6241" y="188"/>
                </a:lnTo>
                <a:lnTo>
                  <a:pt x="6242" y="184"/>
                </a:lnTo>
                <a:lnTo>
                  <a:pt x="6243" y="174"/>
                </a:lnTo>
                <a:lnTo>
                  <a:pt x="6244" y="174"/>
                </a:lnTo>
                <a:lnTo>
                  <a:pt x="6244" y="168"/>
                </a:lnTo>
                <a:lnTo>
                  <a:pt x="6245" y="158"/>
                </a:lnTo>
                <a:lnTo>
                  <a:pt x="6246" y="171"/>
                </a:lnTo>
                <a:lnTo>
                  <a:pt x="6247" y="174"/>
                </a:lnTo>
                <a:lnTo>
                  <a:pt x="6248" y="176"/>
                </a:lnTo>
                <a:lnTo>
                  <a:pt x="6249" y="182"/>
                </a:lnTo>
                <a:lnTo>
                  <a:pt x="6250" y="188"/>
                </a:lnTo>
                <a:lnTo>
                  <a:pt x="6251" y="194"/>
                </a:lnTo>
                <a:lnTo>
                  <a:pt x="6252" y="204"/>
                </a:lnTo>
                <a:lnTo>
                  <a:pt x="6253" y="205"/>
                </a:lnTo>
                <a:lnTo>
                  <a:pt x="6253" y="210"/>
                </a:lnTo>
                <a:lnTo>
                  <a:pt x="6254" y="217"/>
                </a:lnTo>
                <a:lnTo>
                  <a:pt x="6255" y="214"/>
                </a:lnTo>
                <a:lnTo>
                  <a:pt x="6256" y="218"/>
                </a:lnTo>
                <a:lnTo>
                  <a:pt x="6257" y="207"/>
                </a:lnTo>
                <a:lnTo>
                  <a:pt x="6258" y="187"/>
                </a:lnTo>
                <a:lnTo>
                  <a:pt x="6259" y="177"/>
                </a:lnTo>
                <a:lnTo>
                  <a:pt x="6260" y="158"/>
                </a:lnTo>
                <a:lnTo>
                  <a:pt x="6260" y="130"/>
                </a:lnTo>
                <a:lnTo>
                  <a:pt x="6261" y="127"/>
                </a:lnTo>
                <a:lnTo>
                  <a:pt x="6262" y="137"/>
                </a:lnTo>
                <a:lnTo>
                  <a:pt x="6263" y="135"/>
                </a:lnTo>
                <a:lnTo>
                  <a:pt x="6264" y="132"/>
                </a:lnTo>
                <a:lnTo>
                  <a:pt x="6265" y="140"/>
                </a:lnTo>
                <a:lnTo>
                  <a:pt x="6266" y="129"/>
                </a:lnTo>
                <a:lnTo>
                  <a:pt x="6267" y="120"/>
                </a:lnTo>
                <a:lnTo>
                  <a:pt x="6267" y="122"/>
                </a:lnTo>
                <a:lnTo>
                  <a:pt x="6268" y="124"/>
                </a:lnTo>
                <a:lnTo>
                  <a:pt x="6269" y="120"/>
                </a:lnTo>
                <a:lnTo>
                  <a:pt x="6270" y="141"/>
                </a:lnTo>
                <a:lnTo>
                  <a:pt x="6271" y="128"/>
                </a:lnTo>
                <a:lnTo>
                  <a:pt x="6272" y="117"/>
                </a:lnTo>
                <a:lnTo>
                  <a:pt x="6273" y="94"/>
                </a:lnTo>
                <a:lnTo>
                  <a:pt x="6274" y="62"/>
                </a:lnTo>
                <a:lnTo>
                  <a:pt x="6275" y="21"/>
                </a:lnTo>
                <a:lnTo>
                  <a:pt x="6276" y="46"/>
                </a:lnTo>
                <a:lnTo>
                  <a:pt x="6276" y="56"/>
                </a:lnTo>
                <a:lnTo>
                  <a:pt x="6277" y="86"/>
                </a:lnTo>
                <a:lnTo>
                  <a:pt x="6278" y="125"/>
                </a:lnTo>
                <a:lnTo>
                  <a:pt x="6279" y="164"/>
                </a:lnTo>
                <a:lnTo>
                  <a:pt x="6280" y="166"/>
                </a:lnTo>
                <a:lnTo>
                  <a:pt x="6281" y="176"/>
                </a:lnTo>
                <a:lnTo>
                  <a:pt x="6281" y="180"/>
                </a:lnTo>
                <a:lnTo>
                  <a:pt x="6282" y="183"/>
                </a:lnTo>
                <a:lnTo>
                  <a:pt x="6283" y="179"/>
                </a:lnTo>
                <a:lnTo>
                  <a:pt x="6284" y="168"/>
                </a:lnTo>
                <a:lnTo>
                  <a:pt x="6285" y="152"/>
                </a:lnTo>
                <a:lnTo>
                  <a:pt x="6286" y="130"/>
                </a:lnTo>
                <a:lnTo>
                  <a:pt x="6287" y="127"/>
                </a:lnTo>
                <a:lnTo>
                  <a:pt x="6288" y="134"/>
                </a:lnTo>
                <a:lnTo>
                  <a:pt x="6289" y="157"/>
                </a:lnTo>
                <a:lnTo>
                  <a:pt x="6290" y="191"/>
                </a:lnTo>
                <a:lnTo>
                  <a:pt x="6291" y="225"/>
                </a:lnTo>
                <a:lnTo>
                  <a:pt x="6291" y="215"/>
                </a:lnTo>
                <a:lnTo>
                  <a:pt x="6292" y="189"/>
                </a:lnTo>
                <a:lnTo>
                  <a:pt x="6293" y="152"/>
                </a:lnTo>
                <a:lnTo>
                  <a:pt x="6294" y="107"/>
                </a:lnTo>
                <a:lnTo>
                  <a:pt x="6295" y="72"/>
                </a:lnTo>
                <a:lnTo>
                  <a:pt x="6296" y="60"/>
                </a:lnTo>
                <a:lnTo>
                  <a:pt x="6297" y="67"/>
                </a:lnTo>
                <a:lnTo>
                  <a:pt x="6298" y="86"/>
                </a:lnTo>
                <a:lnTo>
                  <a:pt x="6298" y="105"/>
                </a:lnTo>
                <a:lnTo>
                  <a:pt x="6299" y="128"/>
                </a:lnTo>
                <a:lnTo>
                  <a:pt x="6300" y="148"/>
                </a:lnTo>
                <a:lnTo>
                  <a:pt x="6301" y="155"/>
                </a:lnTo>
                <a:lnTo>
                  <a:pt x="6302" y="147"/>
                </a:lnTo>
                <a:lnTo>
                  <a:pt x="6303" y="170"/>
                </a:lnTo>
                <a:lnTo>
                  <a:pt x="6304" y="181"/>
                </a:lnTo>
                <a:lnTo>
                  <a:pt x="6305" y="199"/>
                </a:lnTo>
                <a:lnTo>
                  <a:pt x="6305" y="211"/>
                </a:lnTo>
                <a:lnTo>
                  <a:pt x="6306" y="228"/>
                </a:lnTo>
                <a:lnTo>
                  <a:pt x="6307" y="228"/>
                </a:lnTo>
                <a:lnTo>
                  <a:pt x="6308" y="237"/>
                </a:lnTo>
                <a:lnTo>
                  <a:pt x="6309" y="228"/>
                </a:lnTo>
                <a:lnTo>
                  <a:pt x="6310" y="230"/>
                </a:lnTo>
                <a:lnTo>
                  <a:pt x="6311" y="226"/>
                </a:lnTo>
                <a:lnTo>
                  <a:pt x="6312" y="200"/>
                </a:lnTo>
                <a:lnTo>
                  <a:pt x="6313" y="195"/>
                </a:lnTo>
                <a:lnTo>
                  <a:pt x="6314" y="202"/>
                </a:lnTo>
                <a:lnTo>
                  <a:pt x="6314" y="187"/>
                </a:lnTo>
                <a:lnTo>
                  <a:pt x="6315" y="177"/>
                </a:lnTo>
                <a:lnTo>
                  <a:pt x="6316" y="183"/>
                </a:lnTo>
                <a:lnTo>
                  <a:pt x="6317" y="160"/>
                </a:lnTo>
                <a:lnTo>
                  <a:pt x="6318" y="143"/>
                </a:lnTo>
                <a:lnTo>
                  <a:pt x="6319" y="148"/>
                </a:lnTo>
                <a:lnTo>
                  <a:pt x="6320" y="137"/>
                </a:lnTo>
                <a:lnTo>
                  <a:pt x="6320" y="134"/>
                </a:lnTo>
                <a:lnTo>
                  <a:pt x="6321" y="137"/>
                </a:lnTo>
                <a:lnTo>
                  <a:pt x="6322" y="125"/>
                </a:lnTo>
                <a:lnTo>
                  <a:pt x="6323" y="136"/>
                </a:lnTo>
                <a:lnTo>
                  <a:pt x="6324" y="144"/>
                </a:lnTo>
                <a:lnTo>
                  <a:pt x="6325" y="137"/>
                </a:lnTo>
                <a:lnTo>
                  <a:pt x="6326" y="134"/>
                </a:lnTo>
                <a:lnTo>
                  <a:pt x="6327" y="143"/>
                </a:lnTo>
                <a:lnTo>
                  <a:pt x="6328" y="128"/>
                </a:lnTo>
                <a:lnTo>
                  <a:pt x="6328" y="132"/>
                </a:lnTo>
                <a:lnTo>
                  <a:pt x="6329" y="131"/>
                </a:lnTo>
                <a:lnTo>
                  <a:pt x="6330" y="117"/>
                </a:lnTo>
                <a:lnTo>
                  <a:pt x="6331" y="109"/>
                </a:lnTo>
                <a:lnTo>
                  <a:pt x="6332" y="102"/>
                </a:lnTo>
                <a:lnTo>
                  <a:pt x="6333" y="93"/>
                </a:lnTo>
                <a:lnTo>
                  <a:pt x="6334" y="104"/>
                </a:lnTo>
                <a:lnTo>
                  <a:pt x="6335" y="116"/>
                </a:lnTo>
                <a:lnTo>
                  <a:pt x="6336" y="132"/>
                </a:lnTo>
                <a:lnTo>
                  <a:pt x="6337" y="133"/>
                </a:lnTo>
                <a:lnTo>
                  <a:pt x="6337" y="126"/>
                </a:lnTo>
                <a:lnTo>
                  <a:pt x="6338" y="113"/>
                </a:lnTo>
                <a:lnTo>
                  <a:pt x="6339" y="112"/>
                </a:lnTo>
                <a:lnTo>
                  <a:pt x="6340" y="92"/>
                </a:lnTo>
                <a:lnTo>
                  <a:pt x="6341" y="98"/>
                </a:lnTo>
                <a:lnTo>
                  <a:pt x="6342" y="97"/>
                </a:lnTo>
                <a:lnTo>
                  <a:pt x="6342" y="94"/>
                </a:lnTo>
                <a:lnTo>
                  <a:pt x="6343" y="80"/>
                </a:lnTo>
                <a:lnTo>
                  <a:pt x="6344" y="78"/>
                </a:lnTo>
                <a:lnTo>
                  <a:pt x="6345" y="65"/>
                </a:lnTo>
                <a:lnTo>
                  <a:pt x="6346" y="65"/>
                </a:lnTo>
                <a:lnTo>
                  <a:pt x="6347" y="58"/>
                </a:lnTo>
                <a:lnTo>
                  <a:pt x="6348" y="61"/>
                </a:lnTo>
                <a:lnTo>
                  <a:pt x="6349" y="58"/>
                </a:lnTo>
                <a:lnTo>
                  <a:pt x="6350" y="63"/>
                </a:lnTo>
                <a:lnTo>
                  <a:pt x="6351" y="60"/>
                </a:lnTo>
                <a:lnTo>
                  <a:pt x="6352" y="59"/>
                </a:lnTo>
                <a:lnTo>
                  <a:pt x="6352" y="65"/>
                </a:lnTo>
                <a:lnTo>
                  <a:pt x="6353" y="64"/>
                </a:lnTo>
                <a:lnTo>
                  <a:pt x="6354" y="55"/>
                </a:lnTo>
                <a:lnTo>
                  <a:pt x="6355" y="55"/>
                </a:lnTo>
                <a:lnTo>
                  <a:pt x="6356" y="56"/>
                </a:lnTo>
                <a:lnTo>
                  <a:pt x="6357" y="45"/>
                </a:lnTo>
                <a:lnTo>
                  <a:pt x="6358" y="72"/>
                </a:lnTo>
                <a:lnTo>
                  <a:pt x="6359" y="99"/>
                </a:lnTo>
                <a:lnTo>
                  <a:pt x="6359" y="126"/>
                </a:lnTo>
                <a:lnTo>
                  <a:pt x="6360" y="160"/>
                </a:lnTo>
                <a:lnTo>
                  <a:pt x="6361" y="193"/>
                </a:lnTo>
                <a:lnTo>
                  <a:pt x="6362" y="186"/>
                </a:lnTo>
                <a:lnTo>
                  <a:pt x="6363" y="178"/>
                </a:lnTo>
                <a:lnTo>
                  <a:pt x="6364" y="170"/>
                </a:lnTo>
                <a:lnTo>
                  <a:pt x="6365" y="154"/>
                </a:lnTo>
                <a:lnTo>
                  <a:pt x="6366" y="133"/>
                </a:lnTo>
                <a:lnTo>
                  <a:pt x="6366" y="121"/>
                </a:lnTo>
                <a:lnTo>
                  <a:pt x="6367" y="107"/>
                </a:lnTo>
                <a:lnTo>
                  <a:pt x="6368" y="89"/>
                </a:lnTo>
                <a:lnTo>
                  <a:pt x="6369" y="81"/>
                </a:lnTo>
                <a:lnTo>
                  <a:pt x="6370" y="71"/>
                </a:lnTo>
                <a:lnTo>
                  <a:pt x="6371" y="67"/>
                </a:lnTo>
                <a:lnTo>
                  <a:pt x="6372" y="72"/>
                </a:lnTo>
                <a:lnTo>
                  <a:pt x="6373" y="79"/>
                </a:lnTo>
                <a:lnTo>
                  <a:pt x="6374" y="81"/>
                </a:lnTo>
                <a:lnTo>
                  <a:pt x="6375" y="86"/>
                </a:lnTo>
                <a:lnTo>
                  <a:pt x="6375" y="95"/>
                </a:lnTo>
                <a:lnTo>
                  <a:pt x="6376" y="81"/>
                </a:lnTo>
                <a:lnTo>
                  <a:pt x="6377" y="73"/>
                </a:lnTo>
                <a:lnTo>
                  <a:pt x="6378" y="67"/>
                </a:lnTo>
                <a:lnTo>
                  <a:pt x="6379" y="61"/>
                </a:lnTo>
                <a:lnTo>
                  <a:pt x="6380" y="57"/>
                </a:lnTo>
                <a:lnTo>
                  <a:pt x="6381" y="62"/>
                </a:lnTo>
                <a:lnTo>
                  <a:pt x="6381" y="73"/>
                </a:lnTo>
                <a:lnTo>
                  <a:pt x="6382" y="85"/>
                </a:lnTo>
                <a:lnTo>
                  <a:pt x="6383" y="90"/>
                </a:lnTo>
                <a:lnTo>
                  <a:pt x="6384" y="90"/>
                </a:lnTo>
                <a:lnTo>
                  <a:pt x="6385" y="88"/>
                </a:lnTo>
                <a:lnTo>
                  <a:pt x="6386" y="85"/>
                </a:lnTo>
                <a:lnTo>
                  <a:pt x="6387" y="86"/>
                </a:lnTo>
                <a:lnTo>
                  <a:pt x="6388" y="105"/>
                </a:lnTo>
                <a:lnTo>
                  <a:pt x="6389" y="135"/>
                </a:lnTo>
                <a:lnTo>
                  <a:pt x="6390" y="155"/>
                </a:lnTo>
                <a:lnTo>
                  <a:pt x="6390" y="171"/>
                </a:lnTo>
                <a:lnTo>
                  <a:pt x="6391" y="167"/>
                </a:lnTo>
                <a:lnTo>
                  <a:pt x="6392" y="146"/>
                </a:lnTo>
                <a:lnTo>
                  <a:pt x="6393" y="115"/>
                </a:lnTo>
                <a:lnTo>
                  <a:pt x="6394" y="104"/>
                </a:lnTo>
                <a:lnTo>
                  <a:pt x="6395" y="86"/>
                </a:lnTo>
                <a:lnTo>
                  <a:pt x="6396" y="70"/>
                </a:lnTo>
                <a:lnTo>
                  <a:pt x="6397" y="69"/>
                </a:lnTo>
                <a:lnTo>
                  <a:pt x="6398" y="64"/>
                </a:lnTo>
                <a:lnTo>
                  <a:pt x="6398" y="47"/>
                </a:lnTo>
                <a:lnTo>
                  <a:pt x="6399" y="39"/>
                </a:lnTo>
                <a:lnTo>
                  <a:pt x="6400" y="43"/>
                </a:lnTo>
                <a:lnTo>
                  <a:pt x="6401" y="36"/>
                </a:lnTo>
                <a:lnTo>
                  <a:pt x="6402" y="41"/>
                </a:lnTo>
                <a:lnTo>
                  <a:pt x="6403" y="58"/>
                </a:lnTo>
                <a:lnTo>
                  <a:pt x="6404" y="73"/>
                </a:lnTo>
                <a:lnTo>
                  <a:pt x="6404" y="76"/>
                </a:lnTo>
                <a:lnTo>
                  <a:pt x="6405" y="90"/>
                </a:lnTo>
                <a:lnTo>
                  <a:pt x="6406" y="93"/>
                </a:lnTo>
                <a:lnTo>
                  <a:pt x="6407" y="96"/>
                </a:lnTo>
                <a:lnTo>
                  <a:pt x="6408" y="96"/>
                </a:lnTo>
                <a:lnTo>
                  <a:pt x="6409" y="101"/>
                </a:lnTo>
                <a:lnTo>
                  <a:pt x="6410" y="101"/>
                </a:lnTo>
                <a:lnTo>
                  <a:pt x="6411" y="99"/>
                </a:lnTo>
                <a:lnTo>
                  <a:pt x="6412" y="91"/>
                </a:lnTo>
                <a:lnTo>
                  <a:pt x="6413" y="89"/>
                </a:lnTo>
                <a:lnTo>
                  <a:pt x="6413" y="84"/>
                </a:lnTo>
                <a:lnTo>
                  <a:pt x="6414" y="80"/>
                </a:lnTo>
                <a:lnTo>
                  <a:pt x="6415" y="77"/>
                </a:lnTo>
                <a:lnTo>
                  <a:pt x="6416" y="74"/>
                </a:lnTo>
                <a:lnTo>
                  <a:pt x="6417" y="73"/>
                </a:lnTo>
                <a:lnTo>
                  <a:pt x="6418" y="70"/>
                </a:lnTo>
                <a:lnTo>
                  <a:pt x="6419" y="67"/>
                </a:lnTo>
                <a:lnTo>
                  <a:pt x="6420" y="71"/>
                </a:lnTo>
                <a:lnTo>
                  <a:pt x="6420" y="73"/>
                </a:lnTo>
                <a:lnTo>
                  <a:pt x="6421" y="65"/>
                </a:lnTo>
                <a:lnTo>
                  <a:pt x="6422" y="65"/>
                </a:lnTo>
                <a:lnTo>
                  <a:pt x="6423" y="81"/>
                </a:lnTo>
                <a:lnTo>
                  <a:pt x="6424" y="82"/>
                </a:lnTo>
                <a:lnTo>
                  <a:pt x="6425" y="92"/>
                </a:lnTo>
                <a:lnTo>
                  <a:pt x="6426" y="105"/>
                </a:lnTo>
                <a:lnTo>
                  <a:pt x="6427" y="132"/>
                </a:lnTo>
                <a:lnTo>
                  <a:pt x="6427" y="126"/>
                </a:lnTo>
                <a:lnTo>
                  <a:pt x="6428" y="133"/>
                </a:lnTo>
                <a:lnTo>
                  <a:pt x="6429" y="133"/>
                </a:lnTo>
                <a:lnTo>
                  <a:pt x="6430" y="133"/>
                </a:lnTo>
                <a:lnTo>
                  <a:pt x="6431" y="118"/>
                </a:lnTo>
                <a:lnTo>
                  <a:pt x="6432" y="118"/>
                </a:lnTo>
                <a:lnTo>
                  <a:pt x="6433" y="110"/>
                </a:lnTo>
                <a:lnTo>
                  <a:pt x="6434" y="117"/>
                </a:lnTo>
                <a:lnTo>
                  <a:pt x="6435" y="122"/>
                </a:lnTo>
                <a:lnTo>
                  <a:pt x="6436" y="118"/>
                </a:lnTo>
                <a:lnTo>
                  <a:pt x="6436" y="134"/>
                </a:lnTo>
                <a:lnTo>
                  <a:pt x="6437" y="132"/>
                </a:lnTo>
                <a:lnTo>
                  <a:pt x="6438" y="124"/>
                </a:lnTo>
                <a:lnTo>
                  <a:pt x="6439" y="117"/>
                </a:lnTo>
                <a:lnTo>
                  <a:pt x="6440" y="122"/>
                </a:lnTo>
                <a:lnTo>
                  <a:pt x="6441" y="104"/>
                </a:lnTo>
                <a:lnTo>
                  <a:pt x="6442" y="109"/>
                </a:lnTo>
                <a:lnTo>
                  <a:pt x="6442" y="113"/>
                </a:lnTo>
                <a:lnTo>
                  <a:pt x="6443" y="115"/>
                </a:lnTo>
                <a:lnTo>
                  <a:pt x="6444" y="107"/>
                </a:lnTo>
                <a:lnTo>
                  <a:pt x="6445" y="110"/>
                </a:lnTo>
                <a:lnTo>
                  <a:pt x="6446" y="99"/>
                </a:lnTo>
                <a:lnTo>
                  <a:pt x="6447" y="85"/>
                </a:lnTo>
                <a:lnTo>
                  <a:pt x="6448" y="79"/>
                </a:lnTo>
                <a:lnTo>
                  <a:pt x="6449" y="83"/>
                </a:lnTo>
                <a:lnTo>
                  <a:pt x="6450" y="81"/>
                </a:lnTo>
                <a:lnTo>
                  <a:pt x="6451" y="81"/>
                </a:lnTo>
                <a:lnTo>
                  <a:pt x="6451" y="81"/>
                </a:lnTo>
                <a:lnTo>
                  <a:pt x="6452" y="83"/>
                </a:lnTo>
                <a:lnTo>
                  <a:pt x="6453" y="80"/>
                </a:lnTo>
                <a:lnTo>
                  <a:pt x="6454" y="79"/>
                </a:lnTo>
                <a:lnTo>
                  <a:pt x="6455" y="79"/>
                </a:lnTo>
                <a:lnTo>
                  <a:pt x="6456" y="79"/>
                </a:lnTo>
                <a:lnTo>
                  <a:pt x="6457" y="84"/>
                </a:lnTo>
                <a:lnTo>
                  <a:pt x="6458" y="73"/>
                </a:lnTo>
                <a:lnTo>
                  <a:pt x="6458" y="65"/>
                </a:lnTo>
                <a:lnTo>
                  <a:pt x="6459" y="70"/>
                </a:lnTo>
                <a:lnTo>
                  <a:pt x="6460" y="70"/>
                </a:lnTo>
                <a:lnTo>
                  <a:pt x="6461" y="65"/>
                </a:lnTo>
                <a:lnTo>
                  <a:pt x="6462" y="65"/>
                </a:lnTo>
                <a:lnTo>
                  <a:pt x="6463" y="66"/>
                </a:lnTo>
                <a:lnTo>
                  <a:pt x="6464" y="58"/>
                </a:lnTo>
                <a:lnTo>
                  <a:pt x="6465" y="62"/>
                </a:lnTo>
                <a:lnTo>
                  <a:pt x="6465" y="46"/>
                </a:lnTo>
                <a:lnTo>
                  <a:pt x="6466" y="52"/>
                </a:lnTo>
                <a:lnTo>
                  <a:pt x="6467" y="64"/>
                </a:lnTo>
                <a:lnTo>
                  <a:pt x="6468" y="65"/>
                </a:lnTo>
                <a:lnTo>
                  <a:pt x="6469" y="64"/>
                </a:lnTo>
                <a:lnTo>
                  <a:pt x="6470" y="81"/>
                </a:lnTo>
                <a:lnTo>
                  <a:pt x="6471" y="87"/>
                </a:lnTo>
                <a:lnTo>
                  <a:pt x="6472" y="75"/>
                </a:lnTo>
                <a:lnTo>
                  <a:pt x="6473" y="76"/>
                </a:lnTo>
                <a:lnTo>
                  <a:pt x="6474" y="66"/>
                </a:lnTo>
                <a:lnTo>
                  <a:pt x="6474" y="64"/>
                </a:lnTo>
                <a:lnTo>
                  <a:pt x="6475" y="75"/>
                </a:lnTo>
                <a:lnTo>
                  <a:pt x="6476" y="71"/>
                </a:lnTo>
                <a:lnTo>
                  <a:pt x="6477" y="80"/>
                </a:lnTo>
                <a:lnTo>
                  <a:pt x="6478" y="95"/>
                </a:lnTo>
                <a:lnTo>
                  <a:pt x="6479" y="99"/>
                </a:lnTo>
                <a:lnTo>
                  <a:pt x="6480" y="89"/>
                </a:lnTo>
                <a:lnTo>
                  <a:pt x="6480" y="101"/>
                </a:lnTo>
                <a:lnTo>
                  <a:pt x="6481" y="112"/>
                </a:lnTo>
                <a:lnTo>
                  <a:pt x="6482" y="111"/>
                </a:lnTo>
                <a:lnTo>
                  <a:pt x="6483" y="121"/>
                </a:lnTo>
                <a:lnTo>
                  <a:pt x="6484" y="121"/>
                </a:lnTo>
                <a:lnTo>
                  <a:pt x="6485" y="124"/>
                </a:lnTo>
                <a:lnTo>
                  <a:pt x="6486" y="112"/>
                </a:lnTo>
                <a:lnTo>
                  <a:pt x="6487" y="102"/>
                </a:lnTo>
                <a:lnTo>
                  <a:pt x="6488" y="90"/>
                </a:lnTo>
                <a:lnTo>
                  <a:pt x="6488" y="83"/>
                </a:lnTo>
                <a:lnTo>
                  <a:pt x="6489" y="75"/>
                </a:lnTo>
                <a:lnTo>
                  <a:pt x="6490" y="69"/>
                </a:lnTo>
                <a:lnTo>
                  <a:pt x="6491" y="73"/>
                </a:lnTo>
                <a:lnTo>
                  <a:pt x="6492" y="69"/>
                </a:lnTo>
                <a:lnTo>
                  <a:pt x="6493" y="77"/>
                </a:lnTo>
                <a:lnTo>
                  <a:pt x="6494" y="76"/>
                </a:lnTo>
                <a:lnTo>
                  <a:pt x="6495" y="83"/>
                </a:lnTo>
                <a:lnTo>
                  <a:pt x="6496" y="85"/>
                </a:lnTo>
                <a:lnTo>
                  <a:pt x="6497" y="81"/>
                </a:lnTo>
                <a:lnTo>
                  <a:pt x="6497" y="80"/>
                </a:lnTo>
                <a:lnTo>
                  <a:pt x="6498" y="85"/>
                </a:lnTo>
                <a:lnTo>
                  <a:pt x="6499" y="81"/>
                </a:lnTo>
                <a:lnTo>
                  <a:pt x="6500" y="78"/>
                </a:lnTo>
                <a:lnTo>
                  <a:pt x="6501" y="78"/>
                </a:lnTo>
                <a:lnTo>
                  <a:pt x="6502" y="73"/>
                </a:lnTo>
                <a:lnTo>
                  <a:pt x="6502" y="73"/>
                </a:lnTo>
                <a:lnTo>
                  <a:pt x="6503" y="74"/>
                </a:lnTo>
                <a:lnTo>
                  <a:pt x="6504" y="79"/>
                </a:lnTo>
                <a:lnTo>
                  <a:pt x="6505" y="80"/>
                </a:lnTo>
                <a:lnTo>
                  <a:pt x="6506" y="77"/>
                </a:lnTo>
                <a:lnTo>
                  <a:pt x="6507" y="66"/>
                </a:lnTo>
                <a:lnTo>
                  <a:pt x="6508" y="65"/>
                </a:lnTo>
                <a:lnTo>
                  <a:pt x="6509" y="62"/>
                </a:lnTo>
                <a:lnTo>
                  <a:pt x="6510" y="67"/>
                </a:lnTo>
                <a:lnTo>
                  <a:pt x="6511" y="66"/>
                </a:lnTo>
                <a:lnTo>
                  <a:pt x="6512" y="72"/>
                </a:lnTo>
                <a:lnTo>
                  <a:pt x="6512" y="71"/>
                </a:lnTo>
                <a:lnTo>
                  <a:pt x="6513" y="69"/>
                </a:lnTo>
                <a:lnTo>
                  <a:pt x="6514" y="69"/>
                </a:lnTo>
                <a:lnTo>
                  <a:pt x="6515" y="79"/>
                </a:lnTo>
                <a:lnTo>
                  <a:pt x="6516" y="78"/>
                </a:lnTo>
                <a:lnTo>
                  <a:pt x="6517" y="76"/>
                </a:lnTo>
                <a:lnTo>
                  <a:pt x="6518" y="78"/>
                </a:lnTo>
                <a:lnTo>
                  <a:pt x="6519" y="71"/>
                </a:lnTo>
                <a:lnTo>
                  <a:pt x="6519" y="62"/>
                </a:lnTo>
                <a:lnTo>
                  <a:pt x="6520" y="61"/>
                </a:lnTo>
                <a:lnTo>
                  <a:pt x="6521" y="61"/>
                </a:lnTo>
                <a:lnTo>
                  <a:pt x="6522" y="58"/>
                </a:lnTo>
                <a:lnTo>
                  <a:pt x="6523" y="59"/>
                </a:lnTo>
                <a:lnTo>
                  <a:pt x="6524" y="57"/>
                </a:lnTo>
                <a:lnTo>
                  <a:pt x="6525" y="60"/>
                </a:lnTo>
                <a:lnTo>
                  <a:pt x="6526" y="60"/>
                </a:lnTo>
                <a:lnTo>
                  <a:pt x="6526" y="60"/>
                </a:lnTo>
                <a:lnTo>
                  <a:pt x="6527" y="66"/>
                </a:lnTo>
                <a:lnTo>
                  <a:pt x="6528" y="74"/>
                </a:lnTo>
                <a:lnTo>
                  <a:pt x="6529" y="75"/>
                </a:lnTo>
                <a:lnTo>
                  <a:pt x="6530" y="75"/>
                </a:lnTo>
                <a:lnTo>
                  <a:pt x="6531" y="79"/>
                </a:lnTo>
                <a:lnTo>
                  <a:pt x="6532" y="76"/>
                </a:lnTo>
                <a:lnTo>
                  <a:pt x="6533" y="71"/>
                </a:lnTo>
                <a:lnTo>
                  <a:pt x="6534" y="78"/>
                </a:lnTo>
                <a:lnTo>
                  <a:pt x="6535" y="80"/>
                </a:lnTo>
                <a:lnTo>
                  <a:pt x="6535" y="75"/>
                </a:lnTo>
                <a:lnTo>
                  <a:pt x="6536" y="76"/>
                </a:lnTo>
                <a:lnTo>
                  <a:pt x="6537" y="78"/>
                </a:lnTo>
                <a:lnTo>
                  <a:pt x="6538" y="77"/>
                </a:lnTo>
                <a:lnTo>
                  <a:pt x="6539" y="79"/>
                </a:lnTo>
                <a:lnTo>
                  <a:pt x="6540" y="80"/>
                </a:lnTo>
                <a:lnTo>
                  <a:pt x="6541" y="80"/>
                </a:lnTo>
                <a:lnTo>
                  <a:pt x="6541" y="75"/>
                </a:lnTo>
                <a:lnTo>
                  <a:pt x="6542" y="72"/>
                </a:lnTo>
                <a:lnTo>
                  <a:pt x="6543" y="70"/>
                </a:lnTo>
                <a:lnTo>
                  <a:pt x="6544" y="83"/>
                </a:lnTo>
                <a:lnTo>
                  <a:pt x="6545" y="88"/>
                </a:lnTo>
                <a:lnTo>
                  <a:pt x="6546" y="89"/>
                </a:lnTo>
                <a:lnTo>
                  <a:pt x="6547" y="93"/>
                </a:lnTo>
                <a:lnTo>
                  <a:pt x="6548" y="102"/>
                </a:lnTo>
                <a:lnTo>
                  <a:pt x="6549" y="99"/>
                </a:lnTo>
                <a:lnTo>
                  <a:pt x="6549" y="99"/>
                </a:lnTo>
                <a:lnTo>
                  <a:pt x="6550" y="110"/>
                </a:lnTo>
                <a:lnTo>
                  <a:pt x="6551" y="121"/>
                </a:lnTo>
                <a:lnTo>
                  <a:pt x="6552" y="121"/>
                </a:lnTo>
                <a:lnTo>
                  <a:pt x="6553" y="119"/>
                </a:lnTo>
                <a:lnTo>
                  <a:pt x="6554" y="119"/>
                </a:lnTo>
                <a:lnTo>
                  <a:pt x="6555" y="111"/>
                </a:lnTo>
                <a:lnTo>
                  <a:pt x="6556" y="93"/>
                </a:lnTo>
                <a:lnTo>
                  <a:pt x="6557" y="88"/>
                </a:lnTo>
                <a:lnTo>
                  <a:pt x="6558" y="94"/>
                </a:lnTo>
                <a:lnTo>
                  <a:pt x="6558" y="107"/>
                </a:lnTo>
                <a:lnTo>
                  <a:pt x="6559" y="118"/>
                </a:lnTo>
                <a:lnTo>
                  <a:pt x="6560" y="134"/>
                </a:lnTo>
                <a:lnTo>
                  <a:pt x="6561" y="150"/>
                </a:lnTo>
                <a:lnTo>
                  <a:pt x="6562" y="141"/>
                </a:lnTo>
                <a:lnTo>
                  <a:pt x="6563" y="128"/>
                </a:lnTo>
                <a:lnTo>
                  <a:pt x="6564" y="121"/>
                </a:lnTo>
                <a:lnTo>
                  <a:pt x="6564" y="116"/>
                </a:lnTo>
                <a:lnTo>
                  <a:pt x="6565" y="105"/>
                </a:lnTo>
                <a:lnTo>
                  <a:pt x="6566" y="110"/>
                </a:lnTo>
                <a:lnTo>
                  <a:pt x="6567" y="122"/>
                </a:lnTo>
                <a:lnTo>
                  <a:pt x="6568" y="118"/>
                </a:lnTo>
                <a:lnTo>
                  <a:pt x="6569" y="112"/>
                </a:lnTo>
                <a:lnTo>
                  <a:pt x="6570" y="101"/>
                </a:lnTo>
                <a:lnTo>
                  <a:pt x="6571" y="95"/>
                </a:lnTo>
                <a:lnTo>
                  <a:pt x="6572" y="83"/>
                </a:lnTo>
                <a:lnTo>
                  <a:pt x="6573" y="88"/>
                </a:lnTo>
                <a:lnTo>
                  <a:pt x="6573" y="83"/>
                </a:lnTo>
                <a:lnTo>
                  <a:pt x="6574" y="86"/>
                </a:lnTo>
                <a:lnTo>
                  <a:pt x="6575" y="84"/>
                </a:lnTo>
                <a:lnTo>
                  <a:pt x="6576" y="76"/>
                </a:lnTo>
                <a:lnTo>
                  <a:pt x="6577" y="75"/>
                </a:lnTo>
                <a:lnTo>
                  <a:pt x="6578" y="70"/>
                </a:lnTo>
                <a:lnTo>
                  <a:pt x="6579" y="72"/>
                </a:lnTo>
                <a:lnTo>
                  <a:pt x="6580" y="75"/>
                </a:lnTo>
                <a:lnTo>
                  <a:pt x="6580" y="77"/>
                </a:lnTo>
                <a:lnTo>
                  <a:pt x="6581" y="68"/>
                </a:lnTo>
                <a:lnTo>
                  <a:pt x="6582" y="81"/>
                </a:lnTo>
                <a:lnTo>
                  <a:pt x="6583" y="78"/>
                </a:lnTo>
                <a:lnTo>
                  <a:pt x="6584" y="72"/>
                </a:lnTo>
                <a:lnTo>
                  <a:pt x="6585" y="80"/>
                </a:lnTo>
                <a:lnTo>
                  <a:pt x="6586" y="86"/>
                </a:lnTo>
                <a:lnTo>
                  <a:pt x="6587" y="85"/>
                </a:lnTo>
                <a:lnTo>
                  <a:pt x="6587" y="88"/>
                </a:lnTo>
                <a:lnTo>
                  <a:pt x="6588" y="100"/>
                </a:lnTo>
                <a:lnTo>
                  <a:pt x="6589" y="104"/>
                </a:lnTo>
                <a:lnTo>
                  <a:pt x="6590" y="107"/>
                </a:lnTo>
                <a:lnTo>
                  <a:pt x="6591" y="107"/>
                </a:lnTo>
                <a:lnTo>
                  <a:pt x="6592" y="110"/>
                </a:lnTo>
                <a:lnTo>
                  <a:pt x="6593" y="121"/>
                </a:lnTo>
                <a:lnTo>
                  <a:pt x="6594" y="126"/>
                </a:lnTo>
                <a:lnTo>
                  <a:pt x="6595" y="132"/>
                </a:lnTo>
                <a:lnTo>
                  <a:pt x="6596" y="133"/>
                </a:lnTo>
                <a:lnTo>
                  <a:pt x="6597" y="130"/>
                </a:lnTo>
                <a:lnTo>
                  <a:pt x="6597" y="111"/>
                </a:lnTo>
                <a:lnTo>
                  <a:pt x="6598" y="103"/>
                </a:lnTo>
                <a:lnTo>
                  <a:pt x="6599" y="105"/>
                </a:lnTo>
                <a:lnTo>
                  <a:pt x="6600" y="108"/>
                </a:lnTo>
                <a:lnTo>
                  <a:pt x="6601" y="108"/>
                </a:lnTo>
                <a:lnTo>
                  <a:pt x="6602" y="105"/>
                </a:lnTo>
                <a:lnTo>
                  <a:pt x="6602" y="111"/>
                </a:lnTo>
                <a:lnTo>
                  <a:pt x="6603" y="93"/>
                </a:lnTo>
                <a:lnTo>
                  <a:pt x="6604" y="79"/>
                </a:lnTo>
                <a:lnTo>
                  <a:pt x="6605" y="80"/>
                </a:lnTo>
                <a:lnTo>
                  <a:pt x="6606" y="86"/>
                </a:lnTo>
                <a:lnTo>
                  <a:pt x="6607" y="79"/>
                </a:lnTo>
                <a:lnTo>
                  <a:pt x="6608" y="97"/>
                </a:lnTo>
                <a:lnTo>
                  <a:pt x="6609" y="111"/>
                </a:lnTo>
                <a:lnTo>
                  <a:pt x="6610" y="112"/>
                </a:lnTo>
                <a:lnTo>
                  <a:pt x="6611" y="114"/>
                </a:lnTo>
                <a:lnTo>
                  <a:pt x="6611" y="117"/>
                </a:lnTo>
                <a:lnTo>
                  <a:pt x="6612" y="107"/>
                </a:lnTo>
                <a:lnTo>
                  <a:pt x="6613" y="102"/>
                </a:lnTo>
                <a:lnTo>
                  <a:pt x="6614" y="100"/>
                </a:lnTo>
                <a:lnTo>
                  <a:pt x="6615" y="88"/>
                </a:lnTo>
                <a:lnTo>
                  <a:pt x="6616" y="81"/>
                </a:lnTo>
                <a:lnTo>
                  <a:pt x="6617" y="90"/>
                </a:lnTo>
                <a:lnTo>
                  <a:pt x="6618" y="101"/>
                </a:lnTo>
                <a:lnTo>
                  <a:pt x="6619" y="106"/>
                </a:lnTo>
                <a:lnTo>
                  <a:pt x="6619" y="114"/>
                </a:lnTo>
                <a:lnTo>
                  <a:pt x="6620" y="117"/>
                </a:lnTo>
                <a:lnTo>
                  <a:pt x="6621" y="113"/>
                </a:lnTo>
                <a:lnTo>
                  <a:pt x="6622" y="109"/>
                </a:lnTo>
                <a:lnTo>
                  <a:pt x="6623" y="109"/>
                </a:lnTo>
                <a:lnTo>
                  <a:pt x="6624" y="117"/>
                </a:lnTo>
                <a:lnTo>
                  <a:pt x="6625" y="114"/>
                </a:lnTo>
                <a:lnTo>
                  <a:pt x="6625" y="112"/>
                </a:lnTo>
                <a:lnTo>
                  <a:pt x="6626" y="99"/>
                </a:lnTo>
                <a:lnTo>
                  <a:pt x="6627" y="92"/>
                </a:lnTo>
                <a:lnTo>
                  <a:pt x="6628" y="82"/>
                </a:lnTo>
                <a:lnTo>
                  <a:pt x="6629" y="80"/>
                </a:lnTo>
                <a:lnTo>
                  <a:pt x="6630" y="78"/>
                </a:lnTo>
                <a:lnTo>
                  <a:pt x="6631" y="81"/>
                </a:lnTo>
                <a:lnTo>
                  <a:pt x="6632" y="83"/>
                </a:lnTo>
                <a:lnTo>
                  <a:pt x="6633" y="85"/>
                </a:lnTo>
                <a:lnTo>
                  <a:pt x="6634" y="88"/>
                </a:lnTo>
                <a:lnTo>
                  <a:pt x="6634" y="84"/>
                </a:lnTo>
                <a:lnTo>
                  <a:pt x="6635" y="88"/>
                </a:lnTo>
                <a:lnTo>
                  <a:pt x="6636" y="87"/>
                </a:lnTo>
                <a:lnTo>
                  <a:pt x="6637" y="82"/>
                </a:lnTo>
                <a:lnTo>
                  <a:pt x="6638" y="84"/>
                </a:lnTo>
                <a:lnTo>
                  <a:pt x="6639" y="86"/>
                </a:lnTo>
                <a:lnTo>
                  <a:pt x="6640" y="81"/>
                </a:lnTo>
                <a:lnTo>
                  <a:pt x="6641" y="85"/>
                </a:lnTo>
                <a:lnTo>
                  <a:pt x="6641" y="83"/>
                </a:lnTo>
                <a:lnTo>
                  <a:pt x="6642" y="78"/>
                </a:lnTo>
                <a:lnTo>
                  <a:pt x="6643" y="70"/>
                </a:lnTo>
                <a:lnTo>
                  <a:pt x="6644" y="72"/>
                </a:lnTo>
                <a:lnTo>
                  <a:pt x="6645" y="62"/>
                </a:lnTo>
                <a:lnTo>
                  <a:pt x="6646" y="60"/>
                </a:lnTo>
                <a:lnTo>
                  <a:pt x="6647" y="58"/>
                </a:lnTo>
                <a:lnTo>
                  <a:pt x="6648" y="64"/>
                </a:lnTo>
                <a:lnTo>
                  <a:pt x="6648" y="58"/>
                </a:lnTo>
                <a:lnTo>
                  <a:pt x="6649" y="56"/>
                </a:lnTo>
                <a:lnTo>
                  <a:pt x="6650" y="53"/>
                </a:lnTo>
                <a:lnTo>
                  <a:pt x="6651" y="56"/>
                </a:lnTo>
                <a:lnTo>
                  <a:pt x="6652" y="52"/>
                </a:lnTo>
                <a:lnTo>
                  <a:pt x="6653" y="51"/>
                </a:lnTo>
                <a:lnTo>
                  <a:pt x="6654" y="57"/>
                </a:lnTo>
                <a:lnTo>
                  <a:pt x="6655" y="61"/>
                </a:lnTo>
                <a:lnTo>
                  <a:pt x="6656" y="64"/>
                </a:lnTo>
                <a:lnTo>
                  <a:pt x="6657" y="63"/>
                </a:lnTo>
                <a:lnTo>
                  <a:pt x="6657" y="69"/>
                </a:lnTo>
                <a:lnTo>
                  <a:pt x="6658" y="69"/>
                </a:lnTo>
                <a:lnTo>
                  <a:pt x="6659" y="66"/>
                </a:lnTo>
                <a:lnTo>
                  <a:pt x="6660" y="65"/>
                </a:lnTo>
                <a:lnTo>
                  <a:pt x="6661" y="72"/>
                </a:lnTo>
                <a:lnTo>
                  <a:pt x="6662" y="69"/>
                </a:lnTo>
                <a:lnTo>
                  <a:pt x="6663" y="71"/>
                </a:lnTo>
                <a:lnTo>
                  <a:pt x="6663" y="69"/>
                </a:lnTo>
                <a:lnTo>
                  <a:pt x="6664" y="67"/>
                </a:lnTo>
                <a:lnTo>
                  <a:pt x="6665" y="65"/>
                </a:lnTo>
                <a:lnTo>
                  <a:pt x="6666" y="65"/>
                </a:lnTo>
                <a:lnTo>
                  <a:pt x="6667" y="62"/>
                </a:lnTo>
                <a:lnTo>
                  <a:pt x="6668" y="71"/>
                </a:lnTo>
                <a:lnTo>
                  <a:pt x="6669" y="74"/>
                </a:lnTo>
                <a:lnTo>
                  <a:pt x="6670" y="77"/>
                </a:lnTo>
                <a:lnTo>
                  <a:pt x="6671" y="85"/>
                </a:lnTo>
                <a:lnTo>
                  <a:pt x="6672" y="84"/>
                </a:lnTo>
                <a:lnTo>
                  <a:pt x="6672" y="81"/>
                </a:lnTo>
                <a:lnTo>
                  <a:pt x="6673" y="82"/>
                </a:lnTo>
                <a:lnTo>
                  <a:pt x="6674" y="78"/>
                </a:lnTo>
                <a:lnTo>
                  <a:pt x="6675" y="68"/>
                </a:lnTo>
                <a:lnTo>
                  <a:pt x="6676" y="70"/>
                </a:lnTo>
                <a:lnTo>
                  <a:pt x="6677" y="68"/>
                </a:lnTo>
                <a:lnTo>
                  <a:pt x="6678" y="63"/>
                </a:lnTo>
                <a:lnTo>
                  <a:pt x="6679" y="62"/>
                </a:lnTo>
                <a:lnTo>
                  <a:pt x="6679" y="63"/>
                </a:lnTo>
                <a:lnTo>
                  <a:pt x="6680" y="55"/>
                </a:lnTo>
                <a:lnTo>
                  <a:pt x="6681" y="56"/>
                </a:lnTo>
                <a:lnTo>
                  <a:pt x="6682" y="51"/>
                </a:lnTo>
                <a:lnTo>
                  <a:pt x="6683" y="47"/>
                </a:lnTo>
                <a:lnTo>
                  <a:pt x="6684" y="59"/>
                </a:lnTo>
                <a:lnTo>
                  <a:pt x="6685" y="72"/>
                </a:lnTo>
                <a:lnTo>
                  <a:pt x="6686" y="75"/>
                </a:lnTo>
                <a:lnTo>
                  <a:pt x="6686" y="80"/>
                </a:lnTo>
                <a:lnTo>
                  <a:pt x="6687" y="84"/>
                </a:lnTo>
                <a:lnTo>
                  <a:pt x="6688" y="86"/>
                </a:lnTo>
                <a:lnTo>
                  <a:pt x="6689" y="90"/>
                </a:lnTo>
                <a:lnTo>
                  <a:pt x="6690" y="96"/>
                </a:lnTo>
                <a:lnTo>
                  <a:pt x="6691" y="102"/>
                </a:lnTo>
                <a:lnTo>
                  <a:pt x="6692" y="107"/>
                </a:lnTo>
                <a:lnTo>
                  <a:pt x="6693" y="102"/>
                </a:lnTo>
                <a:lnTo>
                  <a:pt x="6694" y="89"/>
                </a:lnTo>
                <a:lnTo>
                  <a:pt x="6695" y="80"/>
                </a:lnTo>
                <a:lnTo>
                  <a:pt x="6695" y="73"/>
                </a:lnTo>
                <a:lnTo>
                  <a:pt x="6696" y="75"/>
                </a:lnTo>
                <a:lnTo>
                  <a:pt x="6697" y="70"/>
                </a:lnTo>
                <a:lnTo>
                  <a:pt x="6698" y="71"/>
                </a:lnTo>
                <a:lnTo>
                  <a:pt x="6699" y="73"/>
                </a:lnTo>
                <a:lnTo>
                  <a:pt x="6700" y="72"/>
                </a:lnTo>
                <a:lnTo>
                  <a:pt x="6701" y="70"/>
                </a:lnTo>
                <a:lnTo>
                  <a:pt x="6701" y="72"/>
                </a:lnTo>
                <a:lnTo>
                  <a:pt x="6702" y="64"/>
                </a:lnTo>
                <a:lnTo>
                  <a:pt x="6703" y="61"/>
                </a:lnTo>
                <a:lnTo>
                  <a:pt x="6704" y="70"/>
                </a:lnTo>
                <a:lnTo>
                  <a:pt x="6705" y="63"/>
                </a:lnTo>
                <a:lnTo>
                  <a:pt x="6706" y="55"/>
                </a:lnTo>
                <a:lnTo>
                  <a:pt x="6707" y="68"/>
                </a:lnTo>
                <a:lnTo>
                  <a:pt x="6708" y="83"/>
                </a:lnTo>
                <a:lnTo>
                  <a:pt x="6709" y="72"/>
                </a:lnTo>
                <a:lnTo>
                  <a:pt x="6709" y="73"/>
                </a:lnTo>
                <a:lnTo>
                  <a:pt x="6710" y="86"/>
                </a:lnTo>
                <a:lnTo>
                  <a:pt x="6711" y="82"/>
                </a:lnTo>
                <a:lnTo>
                  <a:pt x="6712" y="74"/>
                </a:lnTo>
                <a:lnTo>
                  <a:pt x="6713" y="86"/>
                </a:lnTo>
                <a:lnTo>
                  <a:pt x="6714" y="88"/>
                </a:lnTo>
                <a:lnTo>
                  <a:pt x="6715" y="90"/>
                </a:lnTo>
                <a:lnTo>
                  <a:pt x="6716" y="89"/>
                </a:lnTo>
                <a:lnTo>
                  <a:pt x="6717" y="84"/>
                </a:lnTo>
                <a:lnTo>
                  <a:pt x="6718" y="77"/>
                </a:lnTo>
                <a:lnTo>
                  <a:pt x="6718" y="80"/>
                </a:lnTo>
                <a:lnTo>
                  <a:pt x="6719" y="82"/>
                </a:lnTo>
                <a:lnTo>
                  <a:pt x="6720" y="81"/>
                </a:lnTo>
                <a:lnTo>
                  <a:pt x="6721" y="84"/>
                </a:lnTo>
                <a:lnTo>
                  <a:pt x="6722" y="89"/>
                </a:lnTo>
                <a:lnTo>
                  <a:pt x="6723" y="81"/>
                </a:lnTo>
                <a:lnTo>
                  <a:pt x="6724" y="80"/>
                </a:lnTo>
                <a:lnTo>
                  <a:pt x="6724" y="81"/>
                </a:lnTo>
                <a:lnTo>
                  <a:pt x="6725" y="82"/>
                </a:lnTo>
                <a:lnTo>
                  <a:pt x="6726" y="74"/>
                </a:lnTo>
                <a:lnTo>
                  <a:pt x="6727" y="75"/>
                </a:lnTo>
                <a:lnTo>
                  <a:pt x="6728" y="69"/>
                </a:lnTo>
                <a:lnTo>
                  <a:pt x="6729" y="80"/>
                </a:lnTo>
                <a:lnTo>
                  <a:pt x="6730" y="73"/>
                </a:lnTo>
                <a:lnTo>
                  <a:pt x="6731" y="71"/>
                </a:lnTo>
                <a:lnTo>
                  <a:pt x="6732" y="82"/>
                </a:lnTo>
                <a:lnTo>
                  <a:pt x="6733" y="75"/>
                </a:lnTo>
                <a:lnTo>
                  <a:pt x="6733" y="70"/>
                </a:lnTo>
                <a:lnTo>
                  <a:pt x="6734" y="74"/>
                </a:lnTo>
                <a:lnTo>
                  <a:pt x="6735" y="84"/>
                </a:lnTo>
                <a:lnTo>
                  <a:pt x="6736" y="73"/>
                </a:lnTo>
                <a:lnTo>
                  <a:pt x="6737" y="78"/>
                </a:lnTo>
                <a:lnTo>
                  <a:pt x="6738" y="79"/>
                </a:lnTo>
                <a:lnTo>
                  <a:pt x="6739" y="78"/>
                </a:lnTo>
                <a:lnTo>
                  <a:pt x="6740" y="71"/>
                </a:lnTo>
                <a:lnTo>
                  <a:pt x="6740" y="78"/>
                </a:lnTo>
                <a:lnTo>
                  <a:pt x="6741" y="80"/>
                </a:lnTo>
                <a:lnTo>
                  <a:pt x="6742" y="72"/>
                </a:lnTo>
                <a:lnTo>
                  <a:pt x="6743" y="79"/>
                </a:lnTo>
                <a:lnTo>
                  <a:pt x="6744" y="81"/>
                </a:lnTo>
                <a:lnTo>
                  <a:pt x="6745" y="76"/>
                </a:lnTo>
                <a:lnTo>
                  <a:pt x="6746" y="79"/>
                </a:lnTo>
                <a:lnTo>
                  <a:pt x="6747" y="80"/>
                </a:lnTo>
                <a:lnTo>
                  <a:pt x="6747" y="81"/>
                </a:lnTo>
                <a:lnTo>
                  <a:pt x="6748" y="80"/>
                </a:lnTo>
                <a:lnTo>
                  <a:pt x="6749" y="81"/>
                </a:lnTo>
                <a:lnTo>
                  <a:pt x="6750" y="74"/>
                </a:lnTo>
                <a:lnTo>
                  <a:pt x="6751" y="77"/>
                </a:lnTo>
                <a:lnTo>
                  <a:pt x="6752" y="73"/>
                </a:lnTo>
                <a:lnTo>
                  <a:pt x="6753" y="70"/>
                </a:lnTo>
                <a:lnTo>
                  <a:pt x="6754" y="65"/>
                </a:lnTo>
                <a:lnTo>
                  <a:pt x="6755" y="63"/>
                </a:lnTo>
                <a:lnTo>
                  <a:pt x="6756" y="66"/>
                </a:lnTo>
                <a:lnTo>
                  <a:pt x="6757" y="62"/>
                </a:lnTo>
                <a:lnTo>
                  <a:pt x="6757" y="70"/>
                </a:lnTo>
                <a:lnTo>
                  <a:pt x="6758" y="81"/>
                </a:lnTo>
                <a:lnTo>
                  <a:pt x="6759" y="88"/>
                </a:lnTo>
                <a:lnTo>
                  <a:pt x="6760" y="86"/>
                </a:lnTo>
                <a:lnTo>
                  <a:pt x="6761" y="96"/>
                </a:lnTo>
                <a:lnTo>
                  <a:pt x="6762" y="94"/>
                </a:lnTo>
                <a:lnTo>
                  <a:pt x="6762" y="95"/>
                </a:lnTo>
                <a:lnTo>
                  <a:pt x="6763" y="93"/>
                </a:lnTo>
                <a:lnTo>
                  <a:pt x="6764" y="88"/>
                </a:lnTo>
                <a:lnTo>
                  <a:pt x="6765" y="77"/>
                </a:lnTo>
                <a:lnTo>
                  <a:pt x="6766" y="70"/>
                </a:lnTo>
                <a:lnTo>
                  <a:pt x="6767" y="71"/>
                </a:lnTo>
                <a:lnTo>
                  <a:pt x="6768" y="77"/>
                </a:lnTo>
                <a:lnTo>
                  <a:pt x="6769" y="93"/>
                </a:lnTo>
                <a:lnTo>
                  <a:pt x="6770" y="92"/>
                </a:lnTo>
                <a:lnTo>
                  <a:pt x="6771" y="103"/>
                </a:lnTo>
                <a:lnTo>
                  <a:pt x="6771" y="94"/>
                </a:lnTo>
                <a:lnTo>
                  <a:pt x="6772" y="86"/>
                </a:lnTo>
                <a:lnTo>
                  <a:pt x="6773" y="75"/>
                </a:lnTo>
                <a:lnTo>
                  <a:pt x="6774" y="78"/>
                </a:lnTo>
                <a:lnTo>
                  <a:pt x="6775" y="76"/>
                </a:lnTo>
                <a:lnTo>
                  <a:pt x="6776" y="80"/>
                </a:lnTo>
                <a:lnTo>
                  <a:pt x="6777" y="85"/>
                </a:lnTo>
                <a:lnTo>
                  <a:pt x="6778" y="81"/>
                </a:lnTo>
                <a:lnTo>
                  <a:pt x="6779" y="94"/>
                </a:lnTo>
                <a:lnTo>
                  <a:pt x="6779" y="93"/>
                </a:lnTo>
                <a:lnTo>
                  <a:pt x="6780" y="85"/>
                </a:lnTo>
                <a:lnTo>
                  <a:pt x="6781" y="84"/>
                </a:lnTo>
                <a:lnTo>
                  <a:pt x="6782" y="89"/>
                </a:lnTo>
                <a:lnTo>
                  <a:pt x="6783" y="75"/>
                </a:lnTo>
                <a:lnTo>
                  <a:pt x="6784" y="73"/>
                </a:lnTo>
                <a:lnTo>
                  <a:pt x="6785" y="77"/>
                </a:lnTo>
                <a:lnTo>
                  <a:pt x="6785" y="80"/>
                </a:lnTo>
                <a:lnTo>
                  <a:pt x="6786" y="74"/>
                </a:lnTo>
                <a:lnTo>
                  <a:pt x="6787" y="77"/>
                </a:lnTo>
                <a:lnTo>
                  <a:pt x="6788" y="73"/>
                </a:lnTo>
                <a:lnTo>
                  <a:pt x="6789" y="79"/>
                </a:lnTo>
                <a:lnTo>
                  <a:pt x="6790" y="75"/>
                </a:lnTo>
                <a:lnTo>
                  <a:pt x="6791" y="78"/>
                </a:lnTo>
                <a:lnTo>
                  <a:pt x="6792" y="79"/>
                </a:lnTo>
                <a:lnTo>
                  <a:pt x="6793" y="84"/>
                </a:lnTo>
                <a:lnTo>
                  <a:pt x="6794" y="82"/>
                </a:lnTo>
                <a:lnTo>
                  <a:pt x="6794" y="85"/>
                </a:lnTo>
                <a:lnTo>
                  <a:pt x="6795" y="86"/>
                </a:lnTo>
                <a:lnTo>
                  <a:pt x="6796" y="85"/>
                </a:lnTo>
                <a:lnTo>
                  <a:pt x="6797" y="81"/>
                </a:lnTo>
                <a:lnTo>
                  <a:pt x="6798" y="71"/>
                </a:lnTo>
                <a:lnTo>
                  <a:pt x="6799" y="61"/>
                </a:lnTo>
                <a:lnTo>
                  <a:pt x="6800" y="58"/>
                </a:lnTo>
                <a:lnTo>
                  <a:pt x="6801" y="80"/>
                </a:lnTo>
                <a:lnTo>
                  <a:pt x="6801" y="110"/>
                </a:lnTo>
                <a:lnTo>
                  <a:pt x="6802" y="136"/>
                </a:lnTo>
                <a:lnTo>
                  <a:pt x="6803" y="162"/>
                </a:lnTo>
                <a:lnTo>
                  <a:pt x="6804" y="184"/>
                </a:lnTo>
                <a:lnTo>
                  <a:pt x="6805" y="176"/>
                </a:lnTo>
                <a:lnTo>
                  <a:pt x="6806" y="149"/>
                </a:lnTo>
                <a:lnTo>
                  <a:pt x="6807" y="133"/>
                </a:lnTo>
                <a:lnTo>
                  <a:pt x="6808" y="118"/>
                </a:lnTo>
                <a:lnTo>
                  <a:pt x="6808" y="96"/>
                </a:lnTo>
                <a:lnTo>
                  <a:pt x="6809" y="85"/>
                </a:lnTo>
                <a:lnTo>
                  <a:pt x="6810" y="82"/>
                </a:lnTo>
                <a:lnTo>
                  <a:pt x="6811" y="82"/>
                </a:lnTo>
                <a:lnTo>
                  <a:pt x="6812" y="81"/>
                </a:lnTo>
                <a:lnTo>
                  <a:pt x="6813" y="81"/>
                </a:lnTo>
                <a:lnTo>
                  <a:pt x="6814" y="78"/>
                </a:lnTo>
                <a:lnTo>
                  <a:pt x="6815" y="89"/>
                </a:lnTo>
                <a:lnTo>
                  <a:pt x="6816" y="85"/>
                </a:lnTo>
                <a:lnTo>
                  <a:pt x="6817" y="87"/>
                </a:lnTo>
                <a:lnTo>
                  <a:pt x="6818" y="80"/>
                </a:lnTo>
                <a:lnTo>
                  <a:pt x="6818" y="80"/>
                </a:lnTo>
                <a:lnTo>
                  <a:pt x="6819" y="71"/>
                </a:lnTo>
                <a:lnTo>
                  <a:pt x="6820" y="75"/>
                </a:lnTo>
                <a:lnTo>
                  <a:pt x="6821" y="68"/>
                </a:lnTo>
                <a:lnTo>
                  <a:pt x="6822" y="79"/>
                </a:lnTo>
                <a:lnTo>
                  <a:pt x="6823" y="78"/>
                </a:lnTo>
                <a:lnTo>
                  <a:pt x="6823" y="77"/>
                </a:lnTo>
                <a:lnTo>
                  <a:pt x="6824" y="69"/>
                </a:lnTo>
                <a:lnTo>
                  <a:pt x="6825" y="75"/>
                </a:lnTo>
                <a:lnTo>
                  <a:pt x="6826" y="71"/>
                </a:lnTo>
                <a:lnTo>
                  <a:pt x="6827" y="71"/>
                </a:lnTo>
                <a:lnTo>
                  <a:pt x="6828" y="74"/>
                </a:lnTo>
                <a:lnTo>
                  <a:pt x="6829" y="88"/>
                </a:lnTo>
                <a:lnTo>
                  <a:pt x="6830" y="93"/>
                </a:lnTo>
                <a:lnTo>
                  <a:pt x="6831" y="99"/>
                </a:lnTo>
                <a:lnTo>
                  <a:pt x="6832" y="97"/>
                </a:lnTo>
                <a:lnTo>
                  <a:pt x="6832" y="101"/>
                </a:lnTo>
                <a:lnTo>
                  <a:pt x="6833" y="92"/>
                </a:lnTo>
                <a:lnTo>
                  <a:pt x="6834" y="79"/>
                </a:lnTo>
                <a:lnTo>
                  <a:pt x="6835" y="80"/>
                </a:lnTo>
                <a:lnTo>
                  <a:pt x="6836" y="82"/>
                </a:lnTo>
                <a:lnTo>
                  <a:pt x="6837" y="70"/>
                </a:lnTo>
                <a:lnTo>
                  <a:pt x="6838" y="74"/>
                </a:lnTo>
                <a:lnTo>
                  <a:pt x="6839" y="81"/>
                </a:lnTo>
                <a:lnTo>
                  <a:pt x="6840" y="71"/>
                </a:lnTo>
                <a:lnTo>
                  <a:pt x="6840" y="71"/>
                </a:lnTo>
                <a:lnTo>
                  <a:pt x="6841" y="79"/>
                </a:lnTo>
                <a:lnTo>
                  <a:pt x="6842" y="75"/>
                </a:lnTo>
                <a:lnTo>
                  <a:pt x="6843" y="77"/>
                </a:lnTo>
                <a:lnTo>
                  <a:pt x="6844" y="79"/>
                </a:lnTo>
                <a:lnTo>
                  <a:pt x="6845" y="80"/>
                </a:lnTo>
                <a:lnTo>
                  <a:pt x="6846" y="81"/>
                </a:lnTo>
                <a:lnTo>
                  <a:pt x="6846" y="82"/>
                </a:lnTo>
                <a:lnTo>
                  <a:pt x="6847" y="81"/>
                </a:lnTo>
                <a:lnTo>
                  <a:pt x="6848" y="80"/>
                </a:lnTo>
                <a:lnTo>
                  <a:pt x="6849" y="76"/>
                </a:lnTo>
                <a:lnTo>
                  <a:pt x="6850" y="76"/>
                </a:lnTo>
                <a:lnTo>
                  <a:pt x="6851" y="79"/>
                </a:lnTo>
                <a:lnTo>
                  <a:pt x="6852" y="86"/>
                </a:lnTo>
                <a:lnTo>
                  <a:pt x="6853" y="92"/>
                </a:lnTo>
                <a:lnTo>
                  <a:pt x="6854" y="91"/>
                </a:lnTo>
                <a:lnTo>
                  <a:pt x="6855" y="84"/>
                </a:lnTo>
                <a:lnTo>
                  <a:pt x="6855" y="79"/>
                </a:lnTo>
                <a:lnTo>
                  <a:pt x="6856" y="72"/>
                </a:lnTo>
                <a:lnTo>
                  <a:pt x="6857" y="64"/>
                </a:lnTo>
                <a:lnTo>
                  <a:pt x="6858" y="69"/>
                </a:lnTo>
                <a:lnTo>
                  <a:pt x="6859" y="80"/>
                </a:lnTo>
                <a:lnTo>
                  <a:pt x="6860" y="76"/>
                </a:lnTo>
                <a:lnTo>
                  <a:pt x="6861" y="75"/>
                </a:lnTo>
                <a:lnTo>
                  <a:pt x="6862" y="91"/>
                </a:lnTo>
                <a:lnTo>
                  <a:pt x="6862" y="97"/>
                </a:lnTo>
                <a:lnTo>
                  <a:pt x="6863" y="109"/>
                </a:lnTo>
                <a:lnTo>
                  <a:pt x="6864" y="124"/>
                </a:lnTo>
                <a:lnTo>
                  <a:pt x="6865" y="140"/>
                </a:lnTo>
                <a:lnTo>
                  <a:pt x="6866" y="145"/>
                </a:lnTo>
                <a:lnTo>
                  <a:pt x="6867" y="156"/>
                </a:lnTo>
                <a:lnTo>
                  <a:pt x="6868" y="140"/>
                </a:lnTo>
                <a:lnTo>
                  <a:pt x="6869" y="130"/>
                </a:lnTo>
                <a:lnTo>
                  <a:pt x="6869" y="110"/>
                </a:lnTo>
                <a:lnTo>
                  <a:pt x="6870" y="93"/>
                </a:lnTo>
                <a:lnTo>
                  <a:pt x="6871" y="74"/>
                </a:lnTo>
                <a:lnTo>
                  <a:pt x="6872" y="77"/>
                </a:lnTo>
                <a:lnTo>
                  <a:pt x="6873" y="85"/>
                </a:lnTo>
                <a:lnTo>
                  <a:pt x="6874" y="89"/>
                </a:lnTo>
                <a:lnTo>
                  <a:pt x="6875" y="94"/>
                </a:lnTo>
                <a:lnTo>
                  <a:pt x="6876" y="100"/>
                </a:lnTo>
                <a:lnTo>
                  <a:pt x="6877" y="94"/>
                </a:lnTo>
                <a:lnTo>
                  <a:pt x="6878" y="88"/>
                </a:lnTo>
                <a:lnTo>
                  <a:pt x="6878" y="83"/>
                </a:lnTo>
                <a:lnTo>
                  <a:pt x="6879" y="87"/>
                </a:lnTo>
                <a:lnTo>
                  <a:pt x="6880" y="69"/>
                </a:lnTo>
                <a:lnTo>
                  <a:pt x="6881" y="63"/>
                </a:lnTo>
                <a:lnTo>
                  <a:pt x="6882" y="60"/>
                </a:lnTo>
                <a:lnTo>
                  <a:pt x="6883" y="65"/>
                </a:lnTo>
                <a:lnTo>
                  <a:pt x="6884" y="61"/>
                </a:lnTo>
                <a:lnTo>
                  <a:pt x="6884" y="80"/>
                </a:lnTo>
                <a:lnTo>
                  <a:pt x="6885" y="98"/>
                </a:lnTo>
                <a:lnTo>
                  <a:pt x="6886" y="116"/>
                </a:lnTo>
                <a:lnTo>
                  <a:pt x="6887" y="131"/>
                </a:lnTo>
                <a:lnTo>
                  <a:pt x="6888" y="142"/>
                </a:lnTo>
                <a:lnTo>
                  <a:pt x="6889" y="130"/>
                </a:lnTo>
                <a:lnTo>
                  <a:pt x="6890" y="124"/>
                </a:lnTo>
                <a:lnTo>
                  <a:pt x="6891" y="116"/>
                </a:lnTo>
                <a:lnTo>
                  <a:pt x="6892" y="91"/>
                </a:lnTo>
                <a:lnTo>
                  <a:pt x="6893" y="78"/>
                </a:lnTo>
                <a:lnTo>
                  <a:pt x="6893" y="82"/>
                </a:lnTo>
                <a:lnTo>
                  <a:pt x="6894" y="78"/>
                </a:lnTo>
                <a:lnTo>
                  <a:pt x="6895" y="73"/>
                </a:lnTo>
                <a:lnTo>
                  <a:pt x="6896" y="75"/>
                </a:lnTo>
                <a:lnTo>
                  <a:pt x="6897" y="74"/>
                </a:lnTo>
                <a:lnTo>
                  <a:pt x="6898" y="73"/>
                </a:lnTo>
                <a:lnTo>
                  <a:pt x="6899" y="72"/>
                </a:lnTo>
                <a:lnTo>
                  <a:pt x="6900" y="76"/>
                </a:lnTo>
                <a:lnTo>
                  <a:pt x="6900" y="84"/>
                </a:lnTo>
                <a:lnTo>
                  <a:pt x="6901" y="87"/>
                </a:lnTo>
                <a:lnTo>
                  <a:pt x="6902" y="84"/>
                </a:lnTo>
                <a:lnTo>
                  <a:pt x="6903" y="84"/>
                </a:lnTo>
                <a:lnTo>
                  <a:pt x="6904" y="85"/>
                </a:lnTo>
                <a:lnTo>
                  <a:pt x="6905" y="90"/>
                </a:lnTo>
                <a:lnTo>
                  <a:pt x="6906" y="79"/>
                </a:lnTo>
                <a:lnTo>
                  <a:pt x="6907" y="80"/>
                </a:lnTo>
                <a:lnTo>
                  <a:pt x="6907" y="82"/>
                </a:lnTo>
                <a:lnTo>
                  <a:pt x="6908" y="70"/>
                </a:lnTo>
                <a:lnTo>
                  <a:pt x="6909" y="61"/>
                </a:lnTo>
                <a:lnTo>
                  <a:pt x="6910" y="70"/>
                </a:lnTo>
                <a:lnTo>
                  <a:pt x="6911" y="72"/>
                </a:lnTo>
                <a:lnTo>
                  <a:pt x="6912" y="68"/>
                </a:lnTo>
                <a:lnTo>
                  <a:pt x="6913" y="75"/>
                </a:lnTo>
                <a:lnTo>
                  <a:pt x="6914" y="83"/>
                </a:lnTo>
                <a:lnTo>
                  <a:pt x="6915" y="85"/>
                </a:lnTo>
                <a:lnTo>
                  <a:pt x="6916" y="90"/>
                </a:lnTo>
                <a:lnTo>
                  <a:pt x="6917" y="92"/>
                </a:lnTo>
                <a:lnTo>
                  <a:pt x="6917" y="96"/>
                </a:lnTo>
                <a:lnTo>
                  <a:pt x="6918" y="96"/>
                </a:lnTo>
                <a:lnTo>
                  <a:pt x="6919" y="94"/>
                </a:lnTo>
                <a:lnTo>
                  <a:pt x="6920" y="95"/>
                </a:lnTo>
                <a:lnTo>
                  <a:pt x="6921" y="98"/>
                </a:lnTo>
                <a:lnTo>
                  <a:pt x="6922" y="97"/>
                </a:lnTo>
                <a:lnTo>
                  <a:pt x="6922" y="92"/>
                </a:lnTo>
                <a:lnTo>
                  <a:pt x="6923" y="89"/>
                </a:lnTo>
                <a:lnTo>
                  <a:pt x="6924" y="80"/>
                </a:lnTo>
                <a:lnTo>
                  <a:pt x="6925" y="78"/>
                </a:lnTo>
                <a:lnTo>
                  <a:pt x="6926" y="66"/>
                </a:lnTo>
                <a:lnTo>
                  <a:pt x="6927" y="62"/>
                </a:lnTo>
                <a:lnTo>
                  <a:pt x="6928" y="54"/>
                </a:lnTo>
                <a:lnTo>
                  <a:pt x="6929" y="64"/>
                </a:lnTo>
                <a:lnTo>
                  <a:pt x="6930" y="60"/>
                </a:lnTo>
                <a:lnTo>
                  <a:pt x="6931" y="61"/>
                </a:lnTo>
                <a:lnTo>
                  <a:pt x="6931" y="57"/>
                </a:lnTo>
                <a:lnTo>
                  <a:pt x="6932" y="62"/>
                </a:lnTo>
                <a:lnTo>
                  <a:pt x="6933" y="54"/>
                </a:lnTo>
                <a:lnTo>
                  <a:pt x="6934" y="66"/>
                </a:lnTo>
                <a:lnTo>
                  <a:pt x="6935" y="76"/>
                </a:lnTo>
                <a:lnTo>
                  <a:pt x="6936" y="90"/>
                </a:lnTo>
                <a:lnTo>
                  <a:pt x="6937" y="98"/>
                </a:lnTo>
                <a:lnTo>
                  <a:pt x="6938" y="102"/>
                </a:lnTo>
                <a:lnTo>
                  <a:pt x="6939" y="93"/>
                </a:lnTo>
                <a:lnTo>
                  <a:pt x="6939" y="86"/>
                </a:lnTo>
                <a:lnTo>
                  <a:pt x="6940" y="82"/>
                </a:lnTo>
                <a:lnTo>
                  <a:pt x="6941" y="79"/>
                </a:lnTo>
                <a:lnTo>
                  <a:pt x="6942" y="79"/>
                </a:lnTo>
                <a:lnTo>
                  <a:pt x="6943" y="75"/>
                </a:lnTo>
                <a:lnTo>
                  <a:pt x="6944" y="80"/>
                </a:lnTo>
                <a:lnTo>
                  <a:pt x="6945" y="82"/>
                </a:lnTo>
                <a:lnTo>
                  <a:pt x="6945" y="80"/>
                </a:lnTo>
                <a:lnTo>
                  <a:pt x="6946" y="84"/>
                </a:lnTo>
                <a:lnTo>
                  <a:pt x="6947" y="81"/>
                </a:lnTo>
                <a:lnTo>
                  <a:pt x="6948" y="82"/>
                </a:lnTo>
                <a:lnTo>
                  <a:pt x="6949" y="73"/>
                </a:lnTo>
                <a:lnTo>
                  <a:pt x="6950" y="73"/>
                </a:lnTo>
                <a:lnTo>
                  <a:pt x="6951" y="70"/>
                </a:lnTo>
                <a:lnTo>
                  <a:pt x="6952" y="80"/>
                </a:lnTo>
                <a:lnTo>
                  <a:pt x="6953" y="83"/>
                </a:lnTo>
                <a:lnTo>
                  <a:pt x="6954" y="91"/>
                </a:lnTo>
                <a:lnTo>
                  <a:pt x="6954" y="93"/>
                </a:lnTo>
                <a:lnTo>
                  <a:pt x="6955" y="91"/>
                </a:lnTo>
                <a:lnTo>
                  <a:pt x="6956" y="84"/>
                </a:lnTo>
                <a:lnTo>
                  <a:pt x="6957" y="86"/>
                </a:lnTo>
                <a:lnTo>
                  <a:pt x="6958" y="86"/>
                </a:lnTo>
                <a:lnTo>
                  <a:pt x="6959" y="86"/>
                </a:lnTo>
                <a:lnTo>
                  <a:pt x="6960" y="87"/>
                </a:lnTo>
                <a:lnTo>
                  <a:pt x="6961" y="92"/>
                </a:lnTo>
                <a:lnTo>
                  <a:pt x="6961" y="87"/>
                </a:lnTo>
                <a:lnTo>
                  <a:pt x="6962" y="88"/>
                </a:lnTo>
                <a:lnTo>
                  <a:pt x="6963" y="87"/>
                </a:lnTo>
                <a:lnTo>
                  <a:pt x="6964" y="85"/>
                </a:lnTo>
                <a:lnTo>
                  <a:pt x="6965" y="83"/>
                </a:lnTo>
                <a:lnTo>
                  <a:pt x="6966" y="85"/>
                </a:lnTo>
                <a:lnTo>
                  <a:pt x="6967" y="86"/>
                </a:lnTo>
                <a:lnTo>
                  <a:pt x="6968" y="86"/>
                </a:lnTo>
                <a:lnTo>
                  <a:pt x="6968" y="87"/>
                </a:lnTo>
                <a:lnTo>
                  <a:pt x="6969" y="103"/>
                </a:lnTo>
                <a:lnTo>
                  <a:pt x="6970" y="94"/>
                </a:lnTo>
                <a:lnTo>
                  <a:pt x="6971" y="91"/>
                </a:lnTo>
                <a:lnTo>
                  <a:pt x="6972" y="94"/>
                </a:lnTo>
                <a:lnTo>
                  <a:pt x="6973" y="92"/>
                </a:lnTo>
                <a:lnTo>
                  <a:pt x="6974" y="74"/>
                </a:lnTo>
                <a:lnTo>
                  <a:pt x="6975" y="75"/>
                </a:lnTo>
                <a:lnTo>
                  <a:pt x="6976" y="77"/>
                </a:lnTo>
                <a:lnTo>
                  <a:pt x="6977" y="75"/>
                </a:lnTo>
                <a:lnTo>
                  <a:pt x="6978" y="82"/>
                </a:lnTo>
                <a:lnTo>
                  <a:pt x="6978" y="105"/>
                </a:lnTo>
                <a:lnTo>
                  <a:pt x="6979" y="122"/>
                </a:lnTo>
                <a:lnTo>
                  <a:pt x="6980" y="119"/>
                </a:lnTo>
                <a:lnTo>
                  <a:pt x="6981" y="120"/>
                </a:lnTo>
                <a:lnTo>
                  <a:pt x="6982" y="120"/>
                </a:lnTo>
                <a:lnTo>
                  <a:pt x="6983" y="98"/>
                </a:lnTo>
                <a:lnTo>
                  <a:pt x="6983" y="81"/>
                </a:lnTo>
                <a:lnTo>
                  <a:pt x="6984" y="83"/>
                </a:lnTo>
                <a:lnTo>
                  <a:pt x="6985" y="78"/>
                </a:lnTo>
                <a:lnTo>
                  <a:pt x="6986" y="78"/>
                </a:lnTo>
                <a:lnTo>
                  <a:pt x="6987" y="71"/>
                </a:lnTo>
                <a:lnTo>
                  <a:pt x="6988" y="76"/>
                </a:lnTo>
                <a:lnTo>
                  <a:pt x="6989" y="66"/>
                </a:lnTo>
                <a:lnTo>
                  <a:pt x="6990" y="57"/>
                </a:lnTo>
                <a:lnTo>
                  <a:pt x="6991" y="46"/>
                </a:lnTo>
                <a:lnTo>
                  <a:pt x="6992" y="54"/>
                </a:lnTo>
                <a:lnTo>
                  <a:pt x="6992" y="50"/>
                </a:lnTo>
                <a:lnTo>
                  <a:pt x="6993" y="51"/>
                </a:lnTo>
                <a:lnTo>
                  <a:pt x="6994" y="66"/>
                </a:lnTo>
                <a:lnTo>
                  <a:pt x="6995" y="70"/>
                </a:lnTo>
                <a:lnTo>
                  <a:pt x="6996" y="58"/>
                </a:lnTo>
                <a:lnTo>
                  <a:pt x="6997" y="49"/>
                </a:lnTo>
                <a:lnTo>
                  <a:pt x="6998" y="51"/>
                </a:lnTo>
                <a:lnTo>
                  <a:pt x="6999" y="60"/>
                </a:lnTo>
                <a:lnTo>
                  <a:pt x="7000" y="67"/>
                </a:lnTo>
                <a:lnTo>
                  <a:pt x="7000" y="72"/>
                </a:lnTo>
                <a:lnTo>
                  <a:pt x="7001" y="74"/>
                </a:lnTo>
                <a:lnTo>
                  <a:pt x="7002" y="80"/>
                </a:lnTo>
                <a:lnTo>
                  <a:pt x="7003" y="68"/>
                </a:lnTo>
                <a:lnTo>
                  <a:pt x="7004" y="64"/>
                </a:lnTo>
                <a:lnTo>
                  <a:pt x="7005" y="67"/>
                </a:lnTo>
                <a:lnTo>
                  <a:pt x="7006" y="81"/>
                </a:lnTo>
                <a:lnTo>
                  <a:pt x="7006" y="79"/>
                </a:lnTo>
                <a:lnTo>
                  <a:pt x="7007" y="78"/>
                </a:lnTo>
                <a:lnTo>
                  <a:pt x="7008" y="75"/>
                </a:lnTo>
                <a:lnTo>
                  <a:pt x="7009" y="74"/>
                </a:lnTo>
                <a:lnTo>
                  <a:pt x="7010" y="69"/>
                </a:lnTo>
                <a:lnTo>
                  <a:pt x="7011" y="67"/>
                </a:lnTo>
                <a:lnTo>
                  <a:pt x="7012" y="67"/>
                </a:lnTo>
                <a:lnTo>
                  <a:pt x="7013" y="70"/>
                </a:lnTo>
                <a:lnTo>
                  <a:pt x="7014" y="68"/>
                </a:lnTo>
                <a:lnTo>
                  <a:pt x="7015" y="70"/>
                </a:lnTo>
                <a:lnTo>
                  <a:pt x="7015" y="73"/>
                </a:lnTo>
                <a:lnTo>
                  <a:pt x="7016" y="74"/>
                </a:lnTo>
                <a:lnTo>
                  <a:pt x="7017" y="69"/>
                </a:lnTo>
                <a:lnTo>
                  <a:pt x="7018" y="74"/>
                </a:lnTo>
                <a:lnTo>
                  <a:pt x="7019" y="69"/>
                </a:lnTo>
                <a:lnTo>
                  <a:pt x="7020" y="65"/>
                </a:lnTo>
                <a:lnTo>
                  <a:pt x="7021" y="62"/>
                </a:lnTo>
                <a:lnTo>
                  <a:pt x="7022" y="68"/>
                </a:lnTo>
                <a:lnTo>
                  <a:pt x="7022" y="76"/>
                </a:lnTo>
                <a:lnTo>
                  <a:pt x="7023" y="83"/>
                </a:lnTo>
                <a:lnTo>
                  <a:pt x="7024" y="86"/>
                </a:lnTo>
                <a:lnTo>
                  <a:pt x="7025" y="81"/>
                </a:lnTo>
                <a:lnTo>
                  <a:pt x="7026" y="71"/>
                </a:lnTo>
                <a:lnTo>
                  <a:pt x="7027" y="66"/>
                </a:lnTo>
                <a:lnTo>
                  <a:pt x="7028" y="59"/>
                </a:lnTo>
                <a:lnTo>
                  <a:pt x="7029" y="58"/>
                </a:lnTo>
                <a:lnTo>
                  <a:pt x="7029" y="61"/>
                </a:lnTo>
                <a:lnTo>
                  <a:pt x="7030" y="70"/>
                </a:lnTo>
                <a:lnTo>
                  <a:pt x="7031" y="61"/>
                </a:lnTo>
                <a:lnTo>
                  <a:pt x="7032" y="58"/>
                </a:lnTo>
                <a:lnTo>
                  <a:pt x="7033" y="54"/>
                </a:lnTo>
                <a:lnTo>
                  <a:pt x="7034" y="55"/>
                </a:lnTo>
                <a:lnTo>
                  <a:pt x="7035" y="49"/>
                </a:lnTo>
                <a:lnTo>
                  <a:pt x="7036" y="57"/>
                </a:lnTo>
                <a:lnTo>
                  <a:pt x="7037" y="56"/>
                </a:lnTo>
                <a:lnTo>
                  <a:pt x="7038" y="62"/>
                </a:lnTo>
                <a:lnTo>
                  <a:pt x="7039" y="62"/>
                </a:lnTo>
                <a:lnTo>
                  <a:pt x="7039" y="66"/>
                </a:lnTo>
                <a:lnTo>
                  <a:pt x="7040" y="65"/>
                </a:lnTo>
                <a:lnTo>
                  <a:pt x="7041" y="69"/>
                </a:lnTo>
                <a:lnTo>
                  <a:pt x="7042" y="63"/>
                </a:lnTo>
                <a:lnTo>
                  <a:pt x="7043" y="62"/>
                </a:lnTo>
                <a:lnTo>
                  <a:pt x="7044" y="53"/>
                </a:lnTo>
                <a:lnTo>
                  <a:pt x="7044" y="51"/>
                </a:lnTo>
                <a:lnTo>
                  <a:pt x="7045" y="51"/>
                </a:lnTo>
                <a:lnTo>
                  <a:pt x="7046" y="64"/>
                </a:lnTo>
                <a:lnTo>
                  <a:pt x="7047" y="75"/>
                </a:lnTo>
                <a:lnTo>
                  <a:pt x="7048" y="87"/>
                </a:lnTo>
                <a:lnTo>
                  <a:pt x="7049" y="95"/>
                </a:lnTo>
                <a:lnTo>
                  <a:pt x="7050" y="114"/>
                </a:lnTo>
                <a:lnTo>
                  <a:pt x="7051" y="109"/>
                </a:lnTo>
                <a:lnTo>
                  <a:pt x="7052" y="103"/>
                </a:lnTo>
                <a:lnTo>
                  <a:pt x="7053" y="108"/>
                </a:lnTo>
                <a:lnTo>
                  <a:pt x="7053" y="108"/>
                </a:lnTo>
                <a:lnTo>
                  <a:pt x="7054" y="91"/>
                </a:lnTo>
                <a:lnTo>
                  <a:pt x="7055" y="94"/>
                </a:lnTo>
                <a:lnTo>
                  <a:pt x="7056" y="92"/>
                </a:lnTo>
                <a:lnTo>
                  <a:pt x="7057" y="85"/>
                </a:lnTo>
                <a:lnTo>
                  <a:pt x="7058" y="80"/>
                </a:lnTo>
                <a:lnTo>
                  <a:pt x="7059" y="78"/>
                </a:lnTo>
                <a:lnTo>
                  <a:pt x="7060" y="83"/>
                </a:lnTo>
                <a:lnTo>
                  <a:pt x="7061" y="73"/>
                </a:lnTo>
                <a:lnTo>
                  <a:pt x="7061" y="84"/>
                </a:lnTo>
                <a:lnTo>
                  <a:pt x="7062" y="89"/>
                </a:lnTo>
                <a:lnTo>
                  <a:pt x="7063" y="103"/>
                </a:lnTo>
                <a:lnTo>
                  <a:pt x="7064" y="94"/>
                </a:lnTo>
                <a:lnTo>
                  <a:pt x="7065" y="102"/>
                </a:lnTo>
                <a:lnTo>
                  <a:pt x="7066" y="90"/>
                </a:lnTo>
                <a:lnTo>
                  <a:pt x="7067" y="82"/>
                </a:lnTo>
                <a:lnTo>
                  <a:pt x="7067" y="77"/>
                </a:lnTo>
                <a:lnTo>
                  <a:pt x="7068" y="77"/>
                </a:lnTo>
                <a:lnTo>
                  <a:pt x="7069" y="80"/>
                </a:lnTo>
                <a:lnTo>
                  <a:pt x="7070" y="78"/>
                </a:lnTo>
                <a:lnTo>
                  <a:pt x="7071" y="76"/>
                </a:lnTo>
                <a:lnTo>
                  <a:pt x="7072" y="65"/>
                </a:lnTo>
                <a:lnTo>
                  <a:pt x="7073" y="75"/>
                </a:lnTo>
                <a:lnTo>
                  <a:pt x="7074" y="74"/>
                </a:lnTo>
                <a:lnTo>
                  <a:pt x="7075" y="77"/>
                </a:lnTo>
                <a:lnTo>
                  <a:pt x="7076" y="83"/>
                </a:lnTo>
                <a:lnTo>
                  <a:pt x="7077" y="88"/>
                </a:lnTo>
                <a:lnTo>
                  <a:pt x="7077" y="85"/>
                </a:lnTo>
                <a:lnTo>
                  <a:pt x="7078" y="93"/>
                </a:lnTo>
                <a:lnTo>
                  <a:pt x="7079" y="92"/>
                </a:lnTo>
                <a:lnTo>
                  <a:pt x="7080" y="89"/>
                </a:lnTo>
                <a:lnTo>
                  <a:pt x="7081" y="95"/>
                </a:lnTo>
                <a:lnTo>
                  <a:pt x="7082" y="89"/>
                </a:lnTo>
                <a:lnTo>
                  <a:pt x="7083" y="82"/>
                </a:lnTo>
                <a:lnTo>
                  <a:pt x="7083" y="82"/>
                </a:lnTo>
                <a:lnTo>
                  <a:pt x="7084" y="82"/>
                </a:lnTo>
                <a:lnTo>
                  <a:pt x="7085" y="84"/>
                </a:lnTo>
                <a:lnTo>
                  <a:pt x="7086" y="92"/>
                </a:lnTo>
                <a:lnTo>
                  <a:pt x="7087" y="93"/>
                </a:lnTo>
                <a:lnTo>
                  <a:pt x="7088" y="94"/>
                </a:lnTo>
                <a:lnTo>
                  <a:pt x="7089" y="94"/>
                </a:lnTo>
                <a:lnTo>
                  <a:pt x="7090" y="81"/>
                </a:lnTo>
                <a:lnTo>
                  <a:pt x="7091" y="79"/>
                </a:lnTo>
                <a:lnTo>
                  <a:pt x="7091" y="75"/>
                </a:lnTo>
                <a:lnTo>
                  <a:pt x="7092" y="76"/>
                </a:lnTo>
                <a:lnTo>
                  <a:pt x="7093" y="73"/>
                </a:lnTo>
                <a:lnTo>
                  <a:pt x="7094" y="83"/>
                </a:lnTo>
                <a:lnTo>
                  <a:pt x="7095" y="81"/>
                </a:lnTo>
                <a:lnTo>
                  <a:pt x="7096" y="77"/>
                </a:lnTo>
                <a:lnTo>
                  <a:pt x="7097" y="79"/>
                </a:lnTo>
                <a:lnTo>
                  <a:pt x="7098" y="84"/>
                </a:lnTo>
                <a:lnTo>
                  <a:pt x="7099" y="75"/>
                </a:lnTo>
                <a:lnTo>
                  <a:pt x="7099" y="79"/>
                </a:lnTo>
                <a:lnTo>
                  <a:pt x="7100" y="84"/>
                </a:lnTo>
                <a:lnTo>
                  <a:pt x="7101" y="82"/>
                </a:lnTo>
                <a:lnTo>
                  <a:pt x="7102" y="81"/>
                </a:lnTo>
                <a:lnTo>
                  <a:pt x="7103" y="90"/>
                </a:lnTo>
                <a:lnTo>
                  <a:pt x="7104" y="83"/>
                </a:lnTo>
                <a:lnTo>
                  <a:pt x="7105" y="81"/>
                </a:lnTo>
                <a:lnTo>
                  <a:pt x="7105" y="78"/>
                </a:lnTo>
                <a:lnTo>
                  <a:pt x="7106" y="71"/>
                </a:lnTo>
                <a:lnTo>
                  <a:pt x="7107" y="53"/>
                </a:lnTo>
                <a:lnTo>
                  <a:pt x="7108" y="50"/>
                </a:lnTo>
                <a:lnTo>
                  <a:pt x="7109" y="57"/>
                </a:lnTo>
                <a:lnTo>
                  <a:pt x="7110" y="66"/>
                </a:lnTo>
                <a:lnTo>
                  <a:pt x="7111" y="89"/>
                </a:lnTo>
                <a:lnTo>
                  <a:pt x="7112" y="103"/>
                </a:lnTo>
                <a:lnTo>
                  <a:pt x="7113" y="99"/>
                </a:lnTo>
                <a:lnTo>
                  <a:pt x="7114" y="94"/>
                </a:lnTo>
                <a:lnTo>
                  <a:pt x="7114" y="85"/>
                </a:lnTo>
                <a:lnTo>
                  <a:pt x="7115" y="60"/>
                </a:lnTo>
                <a:lnTo>
                  <a:pt x="7116" y="55"/>
                </a:lnTo>
                <a:lnTo>
                  <a:pt x="7117" y="60"/>
                </a:lnTo>
                <a:lnTo>
                  <a:pt x="7118" y="55"/>
                </a:lnTo>
                <a:lnTo>
                  <a:pt x="7119" y="55"/>
                </a:lnTo>
                <a:lnTo>
                  <a:pt x="7120" y="64"/>
                </a:lnTo>
                <a:lnTo>
                  <a:pt x="7121" y="61"/>
                </a:lnTo>
                <a:lnTo>
                  <a:pt x="7121" y="58"/>
                </a:lnTo>
                <a:lnTo>
                  <a:pt x="7122" y="59"/>
                </a:lnTo>
                <a:lnTo>
                  <a:pt x="7123" y="56"/>
                </a:lnTo>
                <a:lnTo>
                  <a:pt x="7124" y="50"/>
                </a:lnTo>
                <a:lnTo>
                  <a:pt x="7125" y="55"/>
                </a:lnTo>
                <a:lnTo>
                  <a:pt x="7126" y="68"/>
                </a:lnTo>
                <a:lnTo>
                  <a:pt x="7127" y="72"/>
                </a:lnTo>
                <a:lnTo>
                  <a:pt x="7128" y="82"/>
                </a:lnTo>
                <a:lnTo>
                  <a:pt x="7128" y="86"/>
                </a:lnTo>
                <a:lnTo>
                  <a:pt x="7129" y="90"/>
                </a:lnTo>
                <a:lnTo>
                  <a:pt x="7130" y="72"/>
                </a:lnTo>
                <a:lnTo>
                  <a:pt x="7131" y="64"/>
                </a:lnTo>
                <a:lnTo>
                  <a:pt x="7132" y="54"/>
                </a:lnTo>
                <a:lnTo>
                  <a:pt x="7133" y="46"/>
                </a:lnTo>
                <a:lnTo>
                  <a:pt x="7134" y="52"/>
                </a:lnTo>
                <a:lnTo>
                  <a:pt x="7135" y="58"/>
                </a:lnTo>
                <a:lnTo>
                  <a:pt x="7136" y="59"/>
                </a:lnTo>
                <a:lnTo>
                  <a:pt x="7137" y="61"/>
                </a:lnTo>
                <a:lnTo>
                  <a:pt x="7138" y="71"/>
                </a:lnTo>
                <a:lnTo>
                  <a:pt x="7138" y="64"/>
                </a:lnTo>
                <a:lnTo>
                  <a:pt x="7139" y="67"/>
                </a:lnTo>
                <a:lnTo>
                  <a:pt x="7140" y="70"/>
                </a:lnTo>
                <a:lnTo>
                  <a:pt x="7141" y="74"/>
                </a:lnTo>
                <a:lnTo>
                  <a:pt x="7142" y="76"/>
                </a:lnTo>
                <a:lnTo>
                  <a:pt x="7143" y="74"/>
                </a:lnTo>
                <a:lnTo>
                  <a:pt x="7143" y="78"/>
                </a:lnTo>
                <a:lnTo>
                  <a:pt x="7144" y="86"/>
                </a:lnTo>
                <a:lnTo>
                  <a:pt x="7145" y="89"/>
                </a:lnTo>
                <a:lnTo>
                  <a:pt x="7146" y="94"/>
                </a:lnTo>
                <a:lnTo>
                  <a:pt x="7147" y="94"/>
                </a:lnTo>
                <a:lnTo>
                  <a:pt x="7148" y="84"/>
                </a:lnTo>
                <a:lnTo>
                  <a:pt x="7149" y="77"/>
                </a:lnTo>
                <a:lnTo>
                  <a:pt x="7150" y="75"/>
                </a:lnTo>
                <a:lnTo>
                  <a:pt x="7151" y="68"/>
                </a:lnTo>
                <a:lnTo>
                  <a:pt x="7152" y="64"/>
                </a:lnTo>
                <a:lnTo>
                  <a:pt x="7152" y="75"/>
                </a:lnTo>
                <a:lnTo>
                  <a:pt x="7153" y="85"/>
                </a:lnTo>
                <a:lnTo>
                  <a:pt x="7154" y="86"/>
                </a:lnTo>
                <a:lnTo>
                  <a:pt x="7155" y="89"/>
                </a:lnTo>
                <a:lnTo>
                  <a:pt x="7156" y="98"/>
                </a:lnTo>
                <a:lnTo>
                  <a:pt x="7157" y="93"/>
                </a:lnTo>
                <a:lnTo>
                  <a:pt x="7158" y="86"/>
                </a:lnTo>
                <a:lnTo>
                  <a:pt x="7159" y="81"/>
                </a:lnTo>
                <a:lnTo>
                  <a:pt x="7160" y="75"/>
                </a:lnTo>
                <a:lnTo>
                  <a:pt x="7160" y="68"/>
                </a:lnTo>
                <a:lnTo>
                  <a:pt x="7161" y="68"/>
                </a:lnTo>
                <a:lnTo>
                  <a:pt x="7162" y="70"/>
                </a:lnTo>
                <a:lnTo>
                  <a:pt x="7163" y="75"/>
                </a:lnTo>
                <a:lnTo>
                  <a:pt x="7164" y="78"/>
                </a:lnTo>
                <a:lnTo>
                  <a:pt x="7165" y="83"/>
                </a:lnTo>
                <a:lnTo>
                  <a:pt x="7166" y="80"/>
                </a:lnTo>
                <a:lnTo>
                  <a:pt x="7166" y="70"/>
                </a:lnTo>
                <a:lnTo>
                  <a:pt x="7167" y="61"/>
                </a:lnTo>
                <a:lnTo>
                  <a:pt x="7168" y="56"/>
                </a:lnTo>
                <a:lnTo>
                  <a:pt x="7169" y="44"/>
                </a:lnTo>
                <a:lnTo>
                  <a:pt x="7170" y="45"/>
                </a:lnTo>
                <a:lnTo>
                  <a:pt x="7171" y="50"/>
                </a:lnTo>
                <a:lnTo>
                  <a:pt x="7172" y="51"/>
                </a:lnTo>
                <a:lnTo>
                  <a:pt x="7173" y="52"/>
                </a:lnTo>
                <a:lnTo>
                  <a:pt x="7174" y="71"/>
                </a:lnTo>
                <a:lnTo>
                  <a:pt x="7175" y="76"/>
                </a:lnTo>
                <a:lnTo>
                  <a:pt x="7175" y="84"/>
                </a:lnTo>
                <a:lnTo>
                  <a:pt x="7176" y="92"/>
                </a:lnTo>
                <a:lnTo>
                  <a:pt x="7177" y="98"/>
                </a:lnTo>
                <a:lnTo>
                  <a:pt x="7178" y="89"/>
                </a:lnTo>
                <a:lnTo>
                  <a:pt x="7179" y="89"/>
                </a:lnTo>
                <a:lnTo>
                  <a:pt x="7180" y="81"/>
                </a:lnTo>
                <a:lnTo>
                  <a:pt x="7181" y="76"/>
                </a:lnTo>
                <a:lnTo>
                  <a:pt x="7182" y="75"/>
                </a:lnTo>
                <a:lnTo>
                  <a:pt x="7182" y="73"/>
                </a:lnTo>
                <a:lnTo>
                  <a:pt x="7183" y="70"/>
                </a:lnTo>
                <a:lnTo>
                  <a:pt x="7184" y="70"/>
                </a:lnTo>
                <a:lnTo>
                  <a:pt x="7185" y="75"/>
                </a:lnTo>
                <a:lnTo>
                  <a:pt x="7186" y="78"/>
                </a:lnTo>
                <a:lnTo>
                  <a:pt x="7187" y="78"/>
                </a:lnTo>
                <a:lnTo>
                  <a:pt x="7188" y="79"/>
                </a:lnTo>
                <a:lnTo>
                  <a:pt x="7189" y="77"/>
                </a:lnTo>
                <a:lnTo>
                  <a:pt x="7189" y="76"/>
                </a:lnTo>
                <a:lnTo>
                  <a:pt x="7190" y="77"/>
                </a:lnTo>
                <a:lnTo>
                  <a:pt x="7191" y="81"/>
                </a:lnTo>
                <a:lnTo>
                  <a:pt x="7192" y="76"/>
                </a:lnTo>
                <a:lnTo>
                  <a:pt x="7193" y="77"/>
                </a:lnTo>
                <a:lnTo>
                  <a:pt x="7194" y="81"/>
                </a:lnTo>
                <a:lnTo>
                  <a:pt x="7195" y="78"/>
                </a:lnTo>
                <a:lnTo>
                  <a:pt x="7196" y="86"/>
                </a:lnTo>
                <a:lnTo>
                  <a:pt x="7197" y="97"/>
                </a:lnTo>
                <a:lnTo>
                  <a:pt x="7198" y="109"/>
                </a:lnTo>
                <a:lnTo>
                  <a:pt x="7199" y="113"/>
                </a:lnTo>
                <a:lnTo>
                  <a:pt x="7199" y="111"/>
                </a:lnTo>
                <a:lnTo>
                  <a:pt x="7200" y="109"/>
                </a:lnTo>
                <a:lnTo>
                  <a:pt x="7201" y="106"/>
                </a:lnTo>
                <a:lnTo>
                  <a:pt x="7202" y="94"/>
                </a:lnTo>
                <a:lnTo>
                  <a:pt x="7203" y="84"/>
                </a:lnTo>
                <a:lnTo>
                  <a:pt x="7204" y="81"/>
                </a:lnTo>
                <a:lnTo>
                  <a:pt x="7204" y="71"/>
                </a:lnTo>
                <a:lnTo>
                  <a:pt x="7205" y="70"/>
                </a:lnTo>
                <a:lnTo>
                  <a:pt x="7206" y="76"/>
                </a:lnTo>
                <a:lnTo>
                  <a:pt x="7207" y="84"/>
                </a:lnTo>
                <a:lnTo>
                  <a:pt x="7208" y="88"/>
                </a:lnTo>
                <a:lnTo>
                  <a:pt x="7209" y="82"/>
                </a:lnTo>
                <a:lnTo>
                  <a:pt x="7210" y="91"/>
                </a:lnTo>
                <a:lnTo>
                  <a:pt x="7211" y="101"/>
                </a:lnTo>
                <a:lnTo>
                  <a:pt x="7212" y="102"/>
                </a:lnTo>
                <a:lnTo>
                  <a:pt x="7213" y="116"/>
                </a:lnTo>
                <a:lnTo>
                  <a:pt x="7213" y="144"/>
                </a:lnTo>
                <a:lnTo>
                  <a:pt x="7214" y="154"/>
                </a:lnTo>
                <a:lnTo>
                  <a:pt x="7215" y="154"/>
                </a:lnTo>
                <a:lnTo>
                  <a:pt x="7216" y="168"/>
                </a:lnTo>
                <a:lnTo>
                  <a:pt x="7217" y="161"/>
                </a:lnTo>
                <a:lnTo>
                  <a:pt x="7218" y="150"/>
                </a:lnTo>
                <a:lnTo>
                  <a:pt x="7219" y="137"/>
                </a:lnTo>
                <a:lnTo>
                  <a:pt x="7220" y="133"/>
                </a:lnTo>
                <a:lnTo>
                  <a:pt x="7221" y="107"/>
                </a:lnTo>
                <a:lnTo>
                  <a:pt x="7221" y="99"/>
                </a:lnTo>
                <a:lnTo>
                  <a:pt x="7222" y="91"/>
                </a:lnTo>
                <a:lnTo>
                  <a:pt x="7223" y="82"/>
                </a:lnTo>
                <a:lnTo>
                  <a:pt x="7224" y="75"/>
                </a:lnTo>
                <a:lnTo>
                  <a:pt x="7225" y="80"/>
                </a:lnTo>
                <a:lnTo>
                  <a:pt x="7226" y="83"/>
                </a:lnTo>
                <a:lnTo>
                  <a:pt x="7227" y="85"/>
                </a:lnTo>
                <a:lnTo>
                  <a:pt x="7227" y="87"/>
                </a:lnTo>
                <a:lnTo>
                  <a:pt x="7228" y="80"/>
                </a:lnTo>
                <a:lnTo>
                  <a:pt x="7229" y="86"/>
                </a:lnTo>
                <a:lnTo>
                  <a:pt x="7230" y="85"/>
                </a:lnTo>
                <a:lnTo>
                  <a:pt x="7231" y="75"/>
                </a:lnTo>
                <a:lnTo>
                  <a:pt x="7232" y="78"/>
                </a:lnTo>
                <a:lnTo>
                  <a:pt x="7233" y="85"/>
                </a:lnTo>
                <a:lnTo>
                  <a:pt x="7234" y="77"/>
                </a:lnTo>
                <a:lnTo>
                  <a:pt x="7235" y="70"/>
                </a:lnTo>
                <a:lnTo>
                  <a:pt x="7236" y="77"/>
                </a:lnTo>
                <a:lnTo>
                  <a:pt x="7236" y="79"/>
                </a:lnTo>
                <a:lnTo>
                  <a:pt x="7237" y="72"/>
                </a:lnTo>
                <a:lnTo>
                  <a:pt x="7238" y="81"/>
                </a:lnTo>
                <a:lnTo>
                  <a:pt x="7239" y="85"/>
                </a:lnTo>
                <a:lnTo>
                  <a:pt x="7240" y="81"/>
                </a:lnTo>
                <a:lnTo>
                  <a:pt x="7241" y="69"/>
                </a:lnTo>
                <a:lnTo>
                  <a:pt x="7242" y="77"/>
                </a:lnTo>
                <a:lnTo>
                  <a:pt x="7243" y="75"/>
                </a:lnTo>
                <a:lnTo>
                  <a:pt x="7243" y="85"/>
                </a:lnTo>
                <a:lnTo>
                  <a:pt x="7244" y="97"/>
                </a:lnTo>
                <a:lnTo>
                  <a:pt x="7245" y="122"/>
                </a:lnTo>
                <a:lnTo>
                  <a:pt x="7246" y="128"/>
                </a:lnTo>
                <a:lnTo>
                  <a:pt x="7247" y="134"/>
                </a:lnTo>
                <a:lnTo>
                  <a:pt x="7248" y="124"/>
                </a:lnTo>
                <a:lnTo>
                  <a:pt x="7249" y="124"/>
                </a:lnTo>
                <a:lnTo>
                  <a:pt x="7250" y="109"/>
                </a:lnTo>
                <a:lnTo>
                  <a:pt x="7251" y="99"/>
                </a:lnTo>
                <a:lnTo>
                  <a:pt x="7251" y="88"/>
                </a:lnTo>
                <a:lnTo>
                  <a:pt x="7252" y="85"/>
                </a:lnTo>
                <a:lnTo>
                  <a:pt x="7253" y="77"/>
                </a:lnTo>
                <a:lnTo>
                  <a:pt x="7254" y="78"/>
                </a:lnTo>
                <a:lnTo>
                  <a:pt x="7255" y="80"/>
                </a:lnTo>
                <a:lnTo>
                  <a:pt x="7256" y="80"/>
                </a:lnTo>
                <a:lnTo>
                  <a:pt x="7257" y="79"/>
                </a:lnTo>
                <a:lnTo>
                  <a:pt x="7258" y="76"/>
                </a:lnTo>
                <a:lnTo>
                  <a:pt x="7259" y="78"/>
                </a:lnTo>
                <a:lnTo>
                  <a:pt x="7260" y="71"/>
                </a:lnTo>
                <a:lnTo>
                  <a:pt x="7260" y="66"/>
                </a:lnTo>
                <a:lnTo>
                  <a:pt x="7261" y="67"/>
                </a:lnTo>
                <a:lnTo>
                  <a:pt x="7262" y="56"/>
                </a:lnTo>
                <a:lnTo>
                  <a:pt x="7263" y="57"/>
                </a:lnTo>
                <a:lnTo>
                  <a:pt x="7264" y="56"/>
                </a:lnTo>
                <a:lnTo>
                  <a:pt x="7265" y="60"/>
                </a:lnTo>
                <a:lnTo>
                  <a:pt x="7265" y="58"/>
                </a:lnTo>
                <a:lnTo>
                  <a:pt x="7266" y="71"/>
                </a:lnTo>
                <a:lnTo>
                  <a:pt x="7267" y="61"/>
                </a:lnTo>
                <a:lnTo>
                  <a:pt x="7268" y="62"/>
                </a:lnTo>
                <a:lnTo>
                  <a:pt x="7269" y="64"/>
                </a:lnTo>
                <a:lnTo>
                  <a:pt x="7270" y="58"/>
                </a:lnTo>
                <a:lnTo>
                  <a:pt x="7271" y="60"/>
                </a:lnTo>
                <a:lnTo>
                  <a:pt x="7272" y="84"/>
                </a:lnTo>
                <a:lnTo>
                  <a:pt x="7273" y="96"/>
                </a:lnTo>
                <a:lnTo>
                  <a:pt x="7274" y="118"/>
                </a:lnTo>
                <a:lnTo>
                  <a:pt x="7274" y="146"/>
                </a:lnTo>
                <a:lnTo>
                  <a:pt x="7275" y="165"/>
                </a:lnTo>
                <a:lnTo>
                  <a:pt x="7276" y="174"/>
                </a:lnTo>
                <a:lnTo>
                  <a:pt x="7277" y="193"/>
                </a:lnTo>
                <a:lnTo>
                  <a:pt x="7278" y="193"/>
                </a:lnTo>
                <a:lnTo>
                  <a:pt x="7279" y="175"/>
                </a:lnTo>
                <a:lnTo>
                  <a:pt x="7280" y="157"/>
                </a:lnTo>
                <a:lnTo>
                  <a:pt x="7281" y="122"/>
                </a:lnTo>
                <a:lnTo>
                  <a:pt x="7282" y="94"/>
                </a:lnTo>
                <a:lnTo>
                  <a:pt x="7282" y="75"/>
                </a:lnTo>
                <a:lnTo>
                  <a:pt x="7283" y="65"/>
                </a:lnTo>
                <a:lnTo>
                  <a:pt x="7284" y="57"/>
                </a:lnTo>
                <a:lnTo>
                  <a:pt x="7285" y="58"/>
                </a:lnTo>
                <a:lnTo>
                  <a:pt x="7286" y="56"/>
                </a:lnTo>
                <a:lnTo>
                  <a:pt x="7287" y="54"/>
                </a:lnTo>
                <a:lnTo>
                  <a:pt x="7288" y="60"/>
                </a:lnTo>
                <a:lnTo>
                  <a:pt x="7288" y="65"/>
                </a:lnTo>
                <a:lnTo>
                  <a:pt x="7289" y="73"/>
                </a:lnTo>
                <a:lnTo>
                  <a:pt x="7290" y="74"/>
                </a:lnTo>
                <a:lnTo>
                  <a:pt x="7291" y="72"/>
                </a:lnTo>
                <a:lnTo>
                  <a:pt x="7292" y="78"/>
                </a:lnTo>
                <a:lnTo>
                  <a:pt x="7293" y="75"/>
                </a:lnTo>
                <a:lnTo>
                  <a:pt x="7294" y="73"/>
                </a:lnTo>
                <a:lnTo>
                  <a:pt x="7295" y="76"/>
                </a:lnTo>
                <a:lnTo>
                  <a:pt x="7296" y="85"/>
                </a:lnTo>
                <a:lnTo>
                  <a:pt x="7297" y="83"/>
                </a:lnTo>
                <a:lnTo>
                  <a:pt x="7298" y="84"/>
                </a:lnTo>
                <a:lnTo>
                  <a:pt x="7298" y="89"/>
                </a:lnTo>
                <a:lnTo>
                  <a:pt x="7299" y="81"/>
                </a:lnTo>
                <a:lnTo>
                  <a:pt x="7300" y="71"/>
                </a:lnTo>
                <a:lnTo>
                  <a:pt x="7301" y="68"/>
                </a:lnTo>
                <a:lnTo>
                  <a:pt x="7302" y="60"/>
                </a:lnTo>
                <a:lnTo>
                  <a:pt x="7303" y="83"/>
                </a:lnTo>
                <a:lnTo>
                  <a:pt x="7304" y="104"/>
                </a:lnTo>
                <a:lnTo>
                  <a:pt x="7304" y="123"/>
                </a:lnTo>
                <a:lnTo>
                  <a:pt x="7305" y="137"/>
                </a:lnTo>
                <a:lnTo>
                  <a:pt x="7306" y="168"/>
                </a:lnTo>
                <a:lnTo>
                  <a:pt x="7307" y="160"/>
                </a:lnTo>
                <a:lnTo>
                  <a:pt x="7308" y="162"/>
                </a:lnTo>
                <a:lnTo>
                  <a:pt x="7309" y="166"/>
                </a:lnTo>
                <a:lnTo>
                  <a:pt x="7310" y="155"/>
                </a:lnTo>
                <a:lnTo>
                  <a:pt x="7311" y="133"/>
                </a:lnTo>
                <a:lnTo>
                  <a:pt x="7312" y="110"/>
                </a:lnTo>
                <a:lnTo>
                  <a:pt x="7312" y="93"/>
                </a:lnTo>
                <a:lnTo>
                  <a:pt x="7313" y="71"/>
                </a:lnTo>
                <a:lnTo>
                  <a:pt x="7314" y="61"/>
                </a:lnTo>
                <a:lnTo>
                  <a:pt x="7315" y="61"/>
                </a:lnTo>
                <a:lnTo>
                  <a:pt x="7316" y="67"/>
                </a:lnTo>
                <a:lnTo>
                  <a:pt x="7317" y="72"/>
                </a:lnTo>
                <a:lnTo>
                  <a:pt x="7318" y="70"/>
                </a:lnTo>
                <a:lnTo>
                  <a:pt x="7319" y="72"/>
                </a:lnTo>
                <a:lnTo>
                  <a:pt x="7320" y="76"/>
                </a:lnTo>
                <a:lnTo>
                  <a:pt x="7320" y="71"/>
                </a:lnTo>
                <a:lnTo>
                  <a:pt x="7321" y="72"/>
                </a:lnTo>
                <a:lnTo>
                  <a:pt x="7322" y="78"/>
                </a:lnTo>
                <a:lnTo>
                  <a:pt x="7323" y="78"/>
                </a:lnTo>
                <a:lnTo>
                  <a:pt x="7324" y="78"/>
                </a:lnTo>
                <a:lnTo>
                  <a:pt x="7325" y="88"/>
                </a:lnTo>
                <a:lnTo>
                  <a:pt x="7326" y="86"/>
                </a:lnTo>
                <a:lnTo>
                  <a:pt x="7326" y="91"/>
                </a:lnTo>
                <a:lnTo>
                  <a:pt x="7327" y="101"/>
                </a:lnTo>
                <a:lnTo>
                  <a:pt x="7328" y="113"/>
                </a:lnTo>
                <a:lnTo>
                  <a:pt x="7329" y="117"/>
                </a:lnTo>
                <a:lnTo>
                  <a:pt x="7330" y="128"/>
                </a:lnTo>
                <a:lnTo>
                  <a:pt x="7331" y="136"/>
                </a:lnTo>
                <a:lnTo>
                  <a:pt x="7332" y="145"/>
                </a:lnTo>
                <a:lnTo>
                  <a:pt x="7333" y="153"/>
                </a:lnTo>
                <a:lnTo>
                  <a:pt x="7334" y="154"/>
                </a:lnTo>
                <a:lnTo>
                  <a:pt x="7335" y="147"/>
                </a:lnTo>
                <a:lnTo>
                  <a:pt x="7335" y="138"/>
                </a:lnTo>
                <a:lnTo>
                  <a:pt x="7336" y="126"/>
                </a:lnTo>
                <a:lnTo>
                  <a:pt x="7337" y="104"/>
                </a:lnTo>
                <a:lnTo>
                  <a:pt x="7338" y="90"/>
                </a:lnTo>
                <a:lnTo>
                  <a:pt x="7339" y="80"/>
                </a:lnTo>
                <a:lnTo>
                  <a:pt x="7340" y="73"/>
                </a:lnTo>
                <a:lnTo>
                  <a:pt x="7341" y="73"/>
                </a:lnTo>
                <a:lnTo>
                  <a:pt x="7342" y="69"/>
                </a:lnTo>
                <a:lnTo>
                  <a:pt x="7342" y="72"/>
                </a:lnTo>
                <a:lnTo>
                  <a:pt x="7343" y="77"/>
                </a:lnTo>
                <a:lnTo>
                  <a:pt x="7344" y="81"/>
                </a:lnTo>
                <a:lnTo>
                  <a:pt x="7345" y="77"/>
                </a:lnTo>
                <a:lnTo>
                  <a:pt x="7346" y="75"/>
                </a:lnTo>
                <a:lnTo>
                  <a:pt x="7347" y="70"/>
                </a:lnTo>
                <a:lnTo>
                  <a:pt x="7348" y="66"/>
                </a:lnTo>
                <a:lnTo>
                  <a:pt x="7349" y="47"/>
                </a:lnTo>
                <a:lnTo>
                  <a:pt x="7349" y="34"/>
                </a:lnTo>
                <a:lnTo>
                  <a:pt x="7350" y="46"/>
                </a:lnTo>
                <a:lnTo>
                  <a:pt x="7351" y="36"/>
                </a:lnTo>
                <a:lnTo>
                  <a:pt x="7352" y="61"/>
                </a:lnTo>
                <a:lnTo>
                  <a:pt x="7353" y="91"/>
                </a:lnTo>
                <a:lnTo>
                  <a:pt x="7354" y="130"/>
                </a:lnTo>
                <a:lnTo>
                  <a:pt x="7355" y="152"/>
                </a:lnTo>
                <a:lnTo>
                  <a:pt x="7356" y="186"/>
                </a:lnTo>
                <a:lnTo>
                  <a:pt x="7357" y="193"/>
                </a:lnTo>
                <a:lnTo>
                  <a:pt x="7358" y="212"/>
                </a:lnTo>
                <a:lnTo>
                  <a:pt x="7359" y="211"/>
                </a:lnTo>
                <a:lnTo>
                  <a:pt x="7359" y="209"/>
                </a:lnTo>
                <a:lnTo>
                  <a:pt x="7360" y="217"/>
                </a:lnTo>
                <a:lnTo>
                  <a:pt x="7361" y="219"/>
                </a:lnTo>
                <a:lnTo>
                  <a:pt x="7362" y="212"/>
                </a:lnTo>
                <a:lnTo>
                  <a:pt x="7363" y="210"/>
                </a:lnTo>
                <a:lnTo>
                  <a:pt x="7364" y="204"/>
                </a:lnTo>
                <a:lnTo>
                  <a:pt x="7364" y="218"/>
                </a:lnTo>
                <a:lnTo>
                  <a:pt x="7365" y="231"/>
                </a:lnTo>
                <a:lnTo>
                  <a:pt x="7366" y="250"/>
                </a:lnTo>
                <a:lnTo>
                  <a:pt x="7367" y="240"/>
                </a:lnTo>
                <a:lnTo>
                  <a:pt x="7368" y="234"/>
                </a:lnTo>
                <a:lnTo>
                  <a:pt x="7369" y="196"/>
                </a:lnTo>
                <a:lnTo>
                  <a:pt x="7370" y="166"/>
                </a:lnTo>
                <a:lnTo>
                  <a:pt x="7371" y="121"/>
                </a:lnTo>
                <a:lnTo>
                  <a:pt x="7372" y="116"/>
                </a:lnTo>
                <a:lnTo>
                  <a:pt x="7373" y="125"/>
                </a:lnTo>
                <a:lnTo>
                  <a:pt x="7373" y="135"/>
                </a:lnTo>
                <a:lnTo>
                  <a:pt x="7374" y="137"/>
                </a:lnTo>
                <a:lnTo>
                  <a:pt x="7375" y="156"/>
                </a:lnTo>
                <a:lnTo>
                  <a:pt x="7376" y="166"/>
                </a:lnTo>
                <a:lnTo>
                  <a:pt x="7377" y="181"/>
                </a:lnTo>
                <a:lnTo>
                  <a:pt x="7378" y="194"/>
                </a:lnTo>
                <a:lnTo>
                  <a:pt x="7379" y="216"/>
                </a:lnTo>
                <a:lnTo>
                  <a:pt x="7380" y="234"/>
                </a:lnTo>
                <a:lnTo>
                  <a:pt x="7381" y="243"/>
                </a:lnTo>
                <a:lnTo>
                  <a:pt x="7381" y="223"/>
                </a:lnTo>
                <a:lnTo>
                  <a:pt x="7382" y="226"/>
                </a:lnTo>
                <a:lnTo>
                  <a:pt x="7383" y="219"/>
                </a:lnTo>
                <a:lnTo>
                  <a:pt x="7384" y="220"/>
                </a:lnTo>
                <a:lnTo>
                  <a:pt x="7385" y="224"/>
                </a:lnTo>
                <a:lnTo>
                  <a:pt x="7386" y="243"/>
                </a:lnTo>
                <a:lnTo>
                  <a:pt x="7387" y="230"/>
                </a:lnTo>
              </a:path>
            </a:pathLst>
          </a:custGeom>
          <a:noFill/>
          <a:ln w="47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Freeform 25"/>
          <p:cNvSpPr>
            <a:spLocks/>
          </p:cNvSpPr>
          <p:nvPr/>
        </p:nvSpPr>
        <p:spPr bwMode="auto">
          <a:xfrm>
            <a:off x="2932113" y="1995488"/>
            <a:ext cx="279400" cy="395288"/>
          </a:xfrm>
          <a:custGeom>
            <a:avLst/>
            <a:gdLst>
              <a:gd name="T0" fmla="*/ 3 w 176"/>
              <a:gd name="T1" fmla="*/ 108 h 249"/>
              <a:gd name="T2" fmla="*/ 7 w 176"/>
              <a:gd name="T3" fmla="*/ 41 h 249"/>
              <a:gd name="T4" fmla="*/ 10 w 176"/>
              <a:gd name="T5" fmla="*/ 26 h 249"/>
              <a:gd name="T6" fmla="*/ 14 w 176"/>
              <a:gd name="T7" fmla="*/ 61 h 249"/>
              <a:gd name="T8" fmla="*/ 17 w 176"/>
              <a:gd name="T9" fmla="*/ 21 h 249"/>
              <a:gd name="T10" fmla="*/ 21 w 176"/>
              <a:gd name="T11" fmla="*/ 12 h 249"/>
              <a:gd name="T12" fmla="*/ 24 w 176"/>
              <a:gd name="T13" fmla="*/ 94 h 249"/>
              <a:gd name="T14" fmla="*/ 28 w 176"/>
              <a:gd name="T15" fmla="*/ 226 h 249"/>
              <a:gd name="T16" fmla="*/ 31 w 176"/>
              <a:gd name="T17" fmla="*/ 158 h 249"/>
              <a:gd name="T18" fmla="*/ 35 w 176"/>
              <a:gd name="T19" fmla="*/ 163 h 249"/>
              <a:gd name="T20" fmla="*/ 39 w 176"/>
              <a:gd name="T21" fmla="*/ 183 h 249"/>
              <a:gd name="T22" fmla="*/ 42 w 176"/>
              <a:gd name="T23" fmla="*/ 227 h 249"/>
              <a:gd name="T24" fmla="*/ 45 w 176"/>
              <a:gd name="T25" fmla="*/ 235 h 249"/>
              <a:gd name="T26" fmla="*/ 49 w 176"/>
              <a:gd name="T27" fmla="*/ 234 h 249"/>
              <a:gd name="T28" fmla="*/ 53 w 176"/>
              <a:gd name="T29" fmla="*/ 204 h 249"/>
              <a:gd name="T30" fmla="*/ 56 w 176"/>
              <a:gd name="T31" fmla="*/ 209 h 249"/>
              <a:gd name="T32" fmla="*/ 60 w 176"/>
              <a:gd name="T33" fmla="*/ 209 h 249"/>
              <a:gd name="T34" fmla="*/ 63 w 176"/>
              <a:gd name="T35" fmla="*/ 223 h 249"/>
              <a:gd name="T36" fmla="*/ 67 w 176"/>
              <a:gd name="T37" fmla="*/ 223 h 249"/>
              <a:gd name="T38" fmla="*/ 70 w 176"/>
              <a:gd name="T39" fmla="*/ 199 h 249"/>
              <a:gd name="T40" fmla="*/ 74 w 176"/>
              <a:gd name="T41" fmla="*/ 186 h 249"/>
              <a:gd name="T42" fmla="*/ 78 w 176"/>
              <a:gd name="T43" fmla="*/ 206 h 249"/>
              <a:gd name="T44" fmla="*/ 81 w 176"/>
              <a:gd name="T45" fmla="*/ 242 h 249"/>
              <a:gd name="T46" fmla="*/ 84 w 176"/>
              <a:gd name="T47" fmla="*/ 234 h 249"/>
              <a:gd name="T48" fmla="*/ 88 w 176"/>
              <a:gd name="T49" fmla="*/ 230 h 249"/>
              <a:gd name="T50" fmla="*/ 92 w 176"/>
              <a:gd name="T51" fmla="*/ 129 h 249"/>
              <a:gd name="T52" fmla="*/ 95 w 176"/>
              <a:gd name="T53" fmla="*/ 41 h 249"/>
              <a:gd name="T54" fmla="*/ 99 w 176"/>
              <a:gd name="T55" fmla="*/ 22 h 249"/>
              <a:gd name="T56" fmla="*/ 102 w 176"/>
              <a:gd name="T57" fmla="*/ 18 h 249"/>
              <a:gd name="T58" fmla="*/ 106 w 176"/>
              <a:gd name="T59" fmla="*/ 35 h 249"/>
              <a:gd name="T60" fmla="*/ 109 w 176"/>
              <a:gd name="T61" fmla="*/ 14 h 249"/>
              <a:gd name="T62" fmla="*/ 113 w 176"/>
              <a:gd name="T63" fmla="*/ 27 h 249"/>
              <a:gd name="T64" fmla="*/ 116 w 176"/>
              <a:gd name="T65" fmla="*/ 34 h 249"/>
              <a:gd name="T66" fmla="*/ 120 w 176"/>
              <a:gd name="T67" fmla="*/ 29 h 249"/>
              <a:gd name="T68" fmla="*/ 123 w 176"/>
              <a:gd name="T69" fmla="*/ 12 h 249"/>
              <a:gd name="T70" fmla="*/ 127 w 176"/>
              <a:gd name="T71" fmla="*/ 8 h 249"/>
              <a:gd name="T72" fmla="*/ 130 w 176"/>
              <a:gd name="T73" fmla="*/ 17 h 249"/>
              <a:gd name="T74" fmla="*/ 134 w 176"/>
              <a:gd name="T75" fmla="*/ 8 h 249"/>
              <a:gd name="T76" fmla="*/ 138 w 176"/>
              <a:gd name="T77" fmla="*/ 5 h 249"/>
              <a:gd name="T78" fmla="*/ 141 w 176"/>
              <a:gd name="T79" fmla="*/ 24 h 249"/>
              <a:gd name="T80" fmla="*/ 144 w 176"/>
              <a:gd name="T81" fmla="*/ 4 h 249"/>
              <a:gd name="T82" fmla="*/ 148 w 176"/>
              <a:gd name="T83" fmla="*/ 34 h 249"/>
              <a:gd name="T84" fmla="*/ 152 w 176"/>
              <a:gd name="T85" fmla="*/ 13 h 249"/>
              <a:gd name="T86" fmla="*/ 155 w 176"/>
              <a:gd name="T87" fmla="*/ 26 h 249"/>
              <a:gd name="T88" fmla="*/ 159 w 176"/>
              <a:gd name="T89" fmla="*/ 8 h 249"/>
              <a:gd name="T90" fmla="*/ 162 w 176"/>
              <a:gd name="T91" fmla="*/ 8 h 249"/>
              <a:gd name="T92" fmla="*/ 166 w 176"/>
              <a:gd name="T93" fmla="*/ 7 h 249"/>
              <a:gd name="T94" fmla="*/ 169 w 176"/>
              <a:gd name="T95" fmla="*/ 11 h 249"/>
              <a:gd name="T96" fmla="*/ 173 w 176"/>
              <a:gd name="T97" fmla="*/ 13 h 249"/>
              <a:gd name="T98" fmla="*/ 176 w 176"/>
              <a:gd name="T99" fmla="*/ 1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6" h="249">
                <a:moveTo>
                  <a:pt x="0" y="120"/>
                </a:moveTo>
                <a:lnTo>
                  <a:pt x="1" y="123"/>
                </a:lnTo>
                <a:lnTo>
                  <a:pt x="2" y="114"/>
                </a:lnTo>
                <a:lnTo>
                  <a:pt x="3" y="108"/>
                </a:lnTo>
                <a:lnTo>
                  <a:pt x="4" y="92"/>
                </a:lnTo>
                <a:lnTo>
                  <a:pt x="5" y="79"/>
                </a:lnTo>
                <a:lnTo>
                  <a:pt x="6" y="55"/>
                </a:lnTo>
                <a:lnTo>
                  <a:pt x="7" y="41"/>
                </a:lnTo>
                <a:lnTo>
                  <a:pt x="7" y="25"/>
                </a:lnTo>
                <a:lnTo>
                  <a:pt x="8" y="23"/>
                </a:lnTo>
                <a:lnTo>
                  <a:pt x="9" y="24"/>
                </a:lnTo>
                <a:lnTo>
                  <a:pt x="10" y="26"/>
                </a:lnTo>
                <a:lnTo>
                  <a:pt x="11" y="45"/>
                </a:lnTo>
                <a:lnTo>
                  <a:pt x="12" y="48"/>
                </a:lnTo>
                <a:lnTo>
                  <a:pt x="13" y="54"/>
                </a:lnTo>
                <a:lnTo>
                  <a:pt x="14" y="61"/>
                </a:lnTo>
                <a:lnTo>
                  <a:pt x="15" y="49"/>
                </a:lnTo>
                <a:lnTo>
                  <a:pt x="16" y="26"/>
                </a:lnTo>
                <a:lnTo>
                  <a:pt x="16" y="22"/>
                </a:lnTo>
                <a:lnTo>
                  <a:pt x="17" y="21"/>
                </a:lnTo>
                <a:lnTo>
                  <a:pt x="18" y="8"/>
                </a:lnTo>
                <a:lnTo>
                  <a:pt x="19" y="11"/>
                </a:lnTo>
                <a:lnTo>
                  <a:pt x="20" y="16"/>
                </a:lnTo>
                <a:lnTo>
                  <a:pt x="21" y="12"/>
                </a:lnTo>
                <a:lnTo>
                  <a:pt x="22" y="18"/>
                </a:lnTo>
                <a:lnTo>
                  <a:pt x="22" y="27"/>
                </a:lnTo>
                <a:lnTo>
                  <a:pt x="23" y="54"/>
                </a:lnTo>
                <a:lnTo>
                  <a:pt x="24" y="94"/>
                </a:lnTo>
                <a:lnTo>
                  <a:pt x="25" y="148"/>
                </a:lnTo>
                <a:lnTo>
                  <a:pt x="26" y="187"/>
                </a:lnTo>
                <a:lnTo>
                  <a:pt x="27" y="209"/>
                </a:lnTo>
                <a:lnTo>
                  <a:pt x="28" y="226"/>
                </a:lnTo>
                <a:lnTo>
                  <a:pt x="29" y="206"/>
                </a:lnTo>
                <a:lnTo>
                  <a:pt x="30" y="185"/>
                </a:lnTo>
                <a:lnTo>
                  <a:pt x="30" y="162"/>
                </a:lnTo>
                <a:lnTo>
                  <a:pt x="31" y="158"/>
                </a:lnTo>
                <a:lnTo>
                  <a:pt x="32" y="150"/>
                </a:lnTo>
                <a:lnTo>
                  <a:pt x="33" y="159"/>
                </a:lnTo>
                <a:lnTo>
                  <a:pt x="34" y="160"/>
                </a:lnTo>
                <a:lnTo>
                  <a:pt x="35" y="163"/>
                </a:lnTo>
                <a:lnTo>
                  <a:pt x="36" y="160"/>
                </a:lnTo>
                <a:lnTo>
                  <a:pt x="37" y="168"/>
                </a:lnTo>
                <a:lnTo>
                  <a:pt x="38" y="176"/>
                </a:lnTo>
                <a:lnTo>
                  <a:pt x="39" y="183"/>
                </a:lnTo>
                <a:lnTo>
                  <a:pt x="39" y="192"/>
                </a:lnTo>
                <a:lnTo>
                  <a:pt x="40" y="211"/>
                </a:lnTo>
                <a:lnTo>
                  <a:pt x="41" y="219"/>
                </a:lnTo>
                <a:lnTo>
                  <a:pt x="42" y="227"/>
                </a:lnTo>
                <a:lnTo>
                  <a:pt x="43" y="236"/>
                </a:lnTo>
                <a:lnTo>
                  <a:pt x="44" y="241"/>
                </a:lnTo>
                <a:lnTo>
                  <a:pt x="45" y="240"/>
                </a:lnTo>
                <a:lnTo>
                  <a:pt x="45" y="235"/>
                </a:lnTo>
                <a:lnTo>
                  <a:pt x="46" y="231"/>
                </a:lnTo>
                <a:lnTo>
                  <a:pt x="47" y="229"/>
                </a:lnTo>
                <a:lnTo>
                  <a:pt x="48" y="234"/>
                </a:lnTo>
                <a:lnTo>
                  <a:pt x="49" y="234"/>
                </a:lnTo>
                <a:lnTo>
                  <a:pt x="50" y="234"/>
                </a:lnTo>
                <a:lnTo>
                  <a:pt x="51" y="229"/>
                </a:lnTo>
                <a:lnTo>
                  <a:pt x="52" y="219"/>
                </a:lnTo>
                <a:lnTo>
                  <a:pt x="53" y="204"/>
                </a:lnTo>
                <a:lnTo>
                  <a:pt x="54" y="202"/>
                </a:lnTo>
                <a:lnTo>
                  <a:pt x="54" y="200"/>
                </a:lnTo>
                <a:lnTo>
                  <a:pt x="55" y="201"/>
                </a:lnTo>
                <a:lnTo>
                  <a:pt x="56" y="209"/>
                </a:lnTo>
                <a:lnTo>
                  <a:pt x="57" y="214"/>
                </a:lnTo>
                <a:lnTo>
                  <a:pt x="58" y="210"/>
                </a:lnTo>
                <a:lnTo>
                  <a:pt x="59" y="208"/>
                </a:lnTo>
                <a:lnTo>
                  <a:pt x="60" y="209"/>
                </a:lnTo>
                <a:lnTo>
                  <a:pt x="61" y="202"/>
                </a:lnTo>
                <a:lnTo>
                  <a:pt x="61" y="212"/>
                </a:lnTo>
                <a:lnTo>
                  <a:pt x="62" y="216"/>
                </a:lnTo>
                <a:lnTo>
                  <a:pt x="63" y="223"/>
                </a:lnTo>
                <a:lnTo>
                  <a:pt x="64" y="227"/>
                </a:lnTo>
                <a:lnTo>
                  <a:pt x="65" y="234"/>
                </a:lnTo>
                <a:lnTo>
                  <a:pt x="66" y="226"/>
                </a:lnTo>
                <a:lnTo>
                  <a:pt x="67" y="223"/>
                </a:lnTo>
                <a:lnTo>
                  <a:pt x="68" y="216"/>
                </a:lnTo>
                <a:lnTo>
                  <a:pt x="68" y="215"/>
                </a:lnTo>
                <a:lnTo>
                  <a:pt x="69" y="211"/>
                </a:lnTo>
                <a:lnTo>
                  <a:pt x="70" y="199"/>
                </a:lnTo>
                <a:lnTo>
                  <a:pt x="71" y="191"/>
                </a:lnTo>
                <a:lnTo>
                  <a:pt x="72" y="189"/>
                </a:lnTo>
                <a:lnTo>
                  <a:pt x="73" y="183"/>
                </a:lnTo>
                <a:lnTo>
                  <a:pt x="74" y="186"/>
                </a:lnTo>
                <a:lnTo>
                  <a:pt x="75" y="191"/>
                </a:lnTo>
                <a:lnTo>
                  <a:pt x="76" y="198"/>
                </a:lnTo>
                <a:lnTo>
                  <a:pt x="77" y="203"/>
                </a:lnTo>
                <a:lnTo>
                  <a:pt x="78" y="206"/>
                </a:lnTo>
                <a:lnTo>
                  <a:pt x="78" y="213"/>
                </a:lnTo>
                <a:lnTo>
                  <a:pt x="79" y="218"/>
                </a:lnTo>
                <a:lnTo>
                  <a:pt x="80" y="236"/>
                </a:lnTo>
                <a:lnTo>
                  <a:pt x="81" y="242"/>
                </a:lnTo>
                <a:lnTo>
                  <a:pt x="82" y="249"/>
                </a:lnTo>
                <a:lnTo>
                  <a:pt x="83" y="241"/>
                </a:lnTo>
                <a:lnTo>
                  <a:pt x="83" y="245"/>
                </a:lnTo>
                <a:lnTo>
                  <a:pt x="84" y="234"/>
                </a:lnTo>
                <a:lnTo>
                  <a:pt x="85" y="232"/>
                </a:lnTo>
                <a:lnTo>
                  <a:pt x="86" y="231"/>
                </a:lnTo>
                <a:lnTo>
                  <a:pt x="87" y="235"/>
                </a:lnTo>
                <a:lnTo>
                  <a:pt x="88" y="230"/>
                </a:lnTo>
                <a:lnTo>
                  <a:pt x="89" y="209"/>
                </a:lnTo>
                <a:lnTo>
                  <a:pt x="90" y="189"/>
                </a:lnTo>
                <a:lnTo>
                  <a:pt x="91" y="159"/>
                </a:lnTo>
                <a:lnTo>
                  <a:pt x="92" y="129"/>
                </a:lnTo>
                <a:lnTo>
                  <a:pt x="92" y="94"/>
                </a:lnTo>
                <a:lnTo>
                  <a:pt x="93" y="73"/>
                </a:lnTo>
                <a:lnTo>
                  <a:pt x="94" y="51"/>
                </a:lnTo>
                <a:lnTo>
                  <a:pt x="95" y="41"/>
                </a:lnTo>
                <a:lnTo>
                  <a:pt x="96" y="25"/>
                </a:lnTo>
                <a:lnTo>
                  <a:pt x="97" y="27"/>
                </a:lnTo>
                <a:lnTo>
                  <a:pt x="98" y="24"/>
                </a:lnTo>
                <a:lnTo>
                  <a:pt x="99" y="22"/>
                </a:lnTo>
                <a:lnTo>
                  <a:pt x="100" y="26"/>
                </a:lnTo>
                <a:lnTo>
                  <a:pt x="100" y="27"/>
                </a:lnTo>
                <a:lnTo>
                  <a:pt x="101" y="19"/>
                </a:lnTo>
                <a:lnTo>
                  <a:pt x="102" y="18"/>
                </a:lnTo>
                <a:lnTo>
                  <a:pt x="103" y="26"/>
                </a:lnTo>
                <a:lnTo>
                  <a:pt x="104" y="26"/>
                </a:lnTo>
                <a:lnTo>
                  <a:pt x="105" y="26"/>
                </a:lnTo>
                <a:lnTo>
                  <a:pt x="106" y="35"/>
                </a:lnTo>
                <a:lnTo>
                  <a:pt x="106" y="32"/>
                </a:lnTo>
                <a:lnTo>
                  <a:pt x="107" y="21"/>
                </a:lnTo>
                <a:lnTo>
                  <a:pt x="108" y="5"/>
                </a:lnTo>
                <a:lnTo>
                  <a:pt x="109" y="14"/>
                </a:lnTo>
                <a:lnTo>
                  <a:pt x="110" y="4"/>
                </a:lnTo>
                <a:lnTo>
                  <a:pt x="111" y="12"/>
                </a:lnTo>
                <a:lnTo>
                  <a:pt x="112" y="19"/>
                </a:lnTo>
                <a:lnTo>
                  <a:pt x="113" y="27"/>
                </a:lnTo>
                <a:lnTo>
                  <a:pt x="114" y="25"/>
                </a:lnTo>
                <a:lnTo>
                  <a:pt x="115" y="33"/>
                </a:lnTo>
                <a:lnTo>
                  <a:pt x="115" y="29"/>
                </a:lnTo>
                <a:lnTo>
                  <a:pt x="116" y="34"/>
                </a:lnTo>
                <a:lnTo>
                  <a:pt x="117" y="34"/>
                </a:lnTo>
                <a:lnTo>
                  <a:pt x="118" y="38"/>
                </a:lnTo>
                <a:lnTo>
                  <a:pt x="119" y="31"/>
                </a:lnTo>
                <a:lnTo>
                  <a:pt x="120" y="29"/>
                </a:lnTo>
                <a:lnTo>
                  <a:pt x="121" y="21"/>
                </a:lnTo>
                <a:lnTo>
                  <a:pt x="122" y="18"/>
                </a:lnTo>
                <a:lnTo>
                  <a:pt x="122" y="11"/>
                </a:lnTo>
                <a:lnTo>
                  <a:pt x="123" y="12"/>
                </a:lnTo>
                <a:lnTo>
                  <a:pt x="124" y="12"/>
                </a:lnTo>
                <a:lnTo>
                  <a:pt x="125" y="11"/>
                </a:lnTo>
                <a:lnTo>
                  <a:pt x="126" y="10"/>
                </a:lnTo>
                <a:lnTo>
                  <a:pt x="127" y="8"/>
                </a:lnTo>
                <a:lnTo>
                  <a:pt x="128" y="10"/>
                </a:lnTo>
                <a:lnTo>
                  <a:pt x="129" y="21"/>
                </a:lnTo>
                <a:lnTo>
                  <a:pt x="129" y="17"/>
                </a:lnTo>
                <a:lnTo>
                  <a:pt x="130" y="17"/>
                </a:lnTo>
                <a:lnTo>
                  <a:pt x="131" y="19"/>
                </a:lnTo>
                <a:lnTo>
                  <a:pt x="132" y="17"/>
                </a:lnTo>
                <a:lnTo>
                  <a:pt x="133" y="9"/>
                </a:lnTo>
                <a:lnTo>
                  <a:pt x="134" y="8"/>
                </a:lnTo>
                <a:lnTo>
                  <a:pt x="135" y="5"/>
                </a:lnTo>
                <a:lnTo>
                  <a:pt x="136" y="2"/>
                </a:lnTo>
                <a:lnTo>
                  <a:pt x="137" y="0"/>
                </a:lnTo>
                <a:lnTo>
                  <a:pt x="138" y="5"/>
                </a:lnTo>
                <a:lnTo>
                  <a:pt x="139" y="9"/>
                </a:lnTo>
                <a:lnTo>
                  <a:pt x="139" y="21"/>
                </a:lnTo>
                <a:lnTo>
                  <a:pt x="140" y="23"/>
                </a:lnTo>
                <a:lnTo>
                  <a:pt x="141" y="24"/>
                </a:lnTo>
                <a:lnTo>
                  <a:pt x="142" y="23"/>
                </a:lnTo>
                <a:lnTo>
                  <a:pt x="143" y="12"/>
                </a:lnTo>
                <a:lnTo>
                  <a:pt x="144" y="4"/>
                </a:lnTo>
                <a:lnTo>
                  <a:pt x="144" y="4"/>
                </a:lnTo>
                <a:lnTo>
                  <a:pt x="145" y="17"/>
                </a:lnTo>
                <a:lnTo>
                  <a:pt x="146" y="17"/>
                </a:lnTo>
                <a:lnTo>
                  <a:pt x="147" y="31"/>
                </a:lnTo>
                <a:lnTo>
                  <a:pt x="148" y="34"/>
                </a:lnTo>
                <a:lnTo>
                  <a:pt x="149" y="29"/>
                </a:lnTo>
                <a:lnTo>
                  <a:pt x="150" y="13"/>
                </a:lnTo>
                <a:lnTo>
                  <a:pt x="151" y="9"/>
                </a:lnTo>
                <a:lnTo>
                  <a:pt x="152" y="13"/>
                </a:lnTo>
                <a:lnTo>
                  <a:pt x="153" y="13"/>
                </a:lnTo>
                <a:lnTo>
                  <a:pt x="153" y="22"/>
                </a:lnTo>
                <a:lnTo>
                  <a:pt x="154" y="26"/>
                </a:lnTo>
                <a:lnTo>
                  <a:pt x="155" y="26"/>
                </a:lnTo>
                <a:lnTo>
                  <a:pt x="156" y="22"/>
                </a:lnTo>
                <a:lnTo>
                  <a:pt x="157" y="13"/>
                </a:lnTo>
                <a:lnTo>
                  <a:pt x="158" y="11"/>
                </a:lnTo>
                <a:lnTo>
                  <a:pt x="159" y="8"/>
                </a:lnTo>
                <a:lnTo>
                  <a:pt x="160" y="10"/>
                </a:lnTo>
                <a:lnTo>
                  <a:pt x="161" y="6"/>
                </a:lnTo>
                <a:lnTo>
                  <a:pt x="161" y="9"/>
                </a:lnTo>
                <a:lnTo>
                  <a:pt x="162" y="8"/>
                </a:lnTo>
                <a:lnTo>
                  <a:pt x="163" y="9"/>
                </a:lnTo>
                <a:lnTo>
                  <a:pt x="164" y="3"/>
                </a:lnTo>
                <a:lnTo>
                  <a:pt x="165" y="11"/>
                </a:lnTo>
                <a:lnTo>
                  <a:pt x="166" y="7"/>
                </a:lnTo>
                <a:lnTo>
                  <a:pt x="167" y="5"/>
                </a:lnTo>
                <a:lnTo>
                  <a:pt x="167" y="7"/>
                </a:lnTo>
                <a:lnTo>
                  <a:pt x="168" y="13"/>
                </a:lnTo>
                <a:lnTo>
                  <a:pt x="169" y="11"/>
                </a:lnTo>
                <a:lnTo>
                  <a:pt x="170" y="19"/>
                </a:lnTo>
                <a:lnTo>
                  <a:pt x="171" y="21"/>
                </a:lnTo>
                <a:lnTo>
                  <a:pt x="172" y="18"/>
                </a:lnTo>
                <a:lnTo>
                  <a:pt x="173" y="13"/>
                </a:lnTo>
                <a:lnTo>
                  <a:pt x="174" y="8"/>
                </a:lnTo>
                <a:lnTo>
                  <a:pt x="175" y="8"/>
                </a:lnTo>
                <a:lnTo>
                  <a:pt x="176" y="12"/>
                </a:lnTo>
                <a:lnTo>
                  <a:pt x="176" y="18"/>
                </a:lnTo>
              </a:path>
            </a:pathLst>
          </a:custGeom>
          <a:noFill/>
          <a:ln w="1905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Freeform 26"/>
          <p:cNvSpPr>
            <a:spLocks/>
          </p:cNvSpPr>
          <p:nvPr/>
        </p:nvSpPr>
        <p:spPr bwMode="auto">
          <a:xfrm>
            <a:off x="4638675" y="1984375"/>
            <a:ext cx="277813" cy="404813"/>
          </a:xfrm>
          <a:custGeom>
            <a:avLst/>
            <a:gdLst>
              <a:gd name="T0" fmla="*/ 2 w 175"/>
              <a:gd name="T1" fmla="*/ 121 h 255"/>
              <a:gd name="T2" fmla="*/ 6 w 175"/>
              <a:gd name="T3" fmla="*/ 114 h 255"/>
              <a:gd name="T4" fmla="*/ 9 w 175"/>
              <a:gd name="T5" fmla="*/ 108 h 255"/>
              <a:gd name="T6" fmla="*/ 13 w 175"/>
              <a:gd name="T7" fmla="*/ 62 h 255"/>
              <a:gd name="T8" fmla="*/ 16 w 175"/>
              <a:gd name="T9" fmla="*/ 36 h 255"/>
              <a:gd name="T10" fmla="*/ 20 w 175"/>
              <a:gd name="T11" fmla="*/ 39 h 255"/>
              <a:gd name="T12" fmla="*/ 24 w 175"/>
              <a:gd name="T13" fmla="*/ 121 h 255"/>
              <a:gd name="T14" fmla="*/ 27 w 175"/>
              <a:gd name="T15" fmla="*/ 205 h 255"/>
              <a:gd name="T16" fmla="*/ 30 w 175"/>
              <a:gd name="T17" fmla="*/ 146 h 255"/>
              <a:gd name="T18" fmla="*/ 34 w 175"/>
              <a:gd name="T19" fmla="*/ 190 h 255"/>
              <a:gd name="T20" fmla="*/ 38 w 175"/>
              <a:gd name="T21" fmla="*/ 167 h 255"/>
              <a:gd name="T22" fmla="*/ 41 w 175"/>
              <a:gd name="T23" fmla="*/ 190 h 255"/>
              <a:gd name="T24" fmla="*/ 45 w 175"/>
              <a:gd name="T25" fmla="*/ 193 h 255"/>
              <a:gd name="T26" fmla="*/ 48 w 175"/>
              <a:gd name="T27" fmla="*/ 192 h 255"/>
              <a:gd name="T28" fmla="*/ 52 w 175"/>
              <a:gd name="T29" fmla="*/ 183 h 255"/>
              <a:gd name="T30" fmla="*/ 55 w 175"/>
              <a:gd name="T31" fmla="*/ 193 h 255"/>
              <a:gd name="T32" fmla="*/ 59 w 175"/>
              <a:gd name="T33" fmla="*/ 217 h 255"/>
              <a:gd name="T34" fmla="*/ 62 w 175"/>
              <a:gd name="T35" fmla="*/ 224 h 255"/>
              <a:gd name="T36" fmla="*/ 66 w 175"/>
              <a:gd name="T37" fmla="*/ 234 h 255"/>
              <a:gd name="T38" fmla="*/ 69 w 175"/>
              <a:gd name="T39" fmla="*/ 231 h 255"/>
              <a:gd name="T40" fmla="*/ 73 w 175"/>
              <a:gd name="T41" fmla="*/ 245 h 255"/>
              <a:gd name="T42" fmla="*/ 76 w 175"/>
              <a:gd name="T43" fmla="*/ 240 h 255"/>
              <a:gd name="T44" fmla="*/ 80 w 175"/>
              <a:gd name="T45" fmla="*/ 255 h 255"/>
              <a:gd name="T46" fmla="*/ 84 w 175"/>
              <a:gd name="T47" fmla="*/ 228 h 255"/>
              <a:gd name="T48" fmla="*/ 87 w 175"/>
              <a:gd name="T49" fmla="*/ 200 h 255"/>
              <a:gd name="T50" fmla="*/ 91 w 175"/>
              <a:gd name="T51" fmla="*/ 146 h 255"/>
              <a:gd name="T52" fmla="*/ 94 w 175"/>
              <a:gd name="T53" fmla="*/ 71 h 255"/>
              <a:gd name="T54" fmla="*/ 98 w 175"/>
              <a:gd name="T55" fmla="*/ 36 h 255"/>
              <a:gd name="T56" fmla="*/ 101 w 175"/>
              <a:gd name="T57" fmla="*/ 27 h 255"/>
              <a:gd name="T58" fmla="*/ 105 w 175"/>
              <a:gd name="T59" fmla="*/ 23 h 255"/>
              <a:gd name="T60" fmla="*/ 108 w 175"/>
              <a:gd name="T61" fmla="*/ 9 h 255"/>
              <a:gd name="T62" fmla="*/ 112 w 175"/>
              <a:gd name="T63" fmla="*/ 2 h 255"/>
              <a:gd name="T64" fmla="*/ 115 w 175"/>
              <a:gd name="T65" fmla="*/ 14 h 255"/>
              <a:gd name="T66" fmla="*/ 119 w 175"/>
              <a:gd name="T67" fmla="*/ 16 h 255"/>
              <a:gd name="T68" fmla="*/ 122 w 175"/>
              <a:gd name="T69" fmla="*/ 14 h 255"/>
              <a:gd name="T70" fmla="*/ 126 w 175"/>
              <a:gd name="T71" fmla="*/ 18 h 255"/>
              <a:gd name="T72" fmla="*/ 130 w 175"/>
              <a:gd name="T73" fmla="*/ 21 h 255"/>
              <a:gd name="T74" fmla="*/ 133 w 175"/>
              <a:gd name="T75" fmla="*/ 27 h 255"/>
              <a:gd name="T76" fmla="*/ 137 w 175"/>
              <a:gd name="T77" fmla="*/ 23 h 255"/>
              <a:gd name="T78" fmla="*/ 140 w 175"/>
              <a:gd name="T79" fmla="*/ 34 h 255"/>
              <a:gd name="T80" fmla="*/ 144 w 175"/>
              <a:gd name="T81" fmla="*/ 37 h 255"/>
              <a:gd name="T82" fmla="*/ 147 w 175"/>
              <a:gd name="T83" fmla="*/ 15 h 255"/>
              <a:gd name="T84" fmla="*/ 151 w 175"/>
              <a:gd name="T85" fmla="*/ 14 h 255"/>
              <a:gd name="T86" fmla="*/ 154 w 175"/>
              <a:gd name="T87" fmla="*/ 25 h 255"/>
              <a:gd name="T88" fmla="*/ 158 w 175"/>
              <a:gd name="T89" fmla="*/ 18 h 255"/>
              <a:gd name="T90" fmla="*/ 161 w 175"/>
              <a:gd name="T91" fmla="*/ 6 h 255"/>
              <a:gd name="T92" fmla="*/ 165 w 175"/>
              <a:gd name="T93" fmla="*/ 12 h 255"/>
              <a:gd name="T94" fmla="*/ 169 w 175"/>
              <a:gd name="T95" fmla="*/ 19 h 255"/>
              <a:gd name="T96" fmla="*/ 172 w 175"/>
              <a:gd name="T97" fmla="*/ 16 h 255"/>
              <a:gd name="T98" fmla="*/ 175 w 175"/>
              <a:gd name="T99" fmla="*/ 43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5" h="255">
                <a:moveTo>
                  <a:pt x="0" y="113"/>
                </a:moveTo>
                <a:lnTo>
                  <a:pt x="0" y="116"/>
                </a:lnTo>
                <a:lnTo>
                  <a:pt x="1" y="118"/>
                </a:lnTo>
                <a:lnTo>
                  <a:pt x="2" y="121"/>
                </a:lnTo>
                <a:lnTo>
                  <a:pt x="3" y="120"/>
                </a:lnTo>
                <a:lnTo>
                  <a:pt x="4" y="122"/>
                </a:lnTo>
                <a:lnTo>
                  <a:pt x="5" y="119"/>
                </a:lnTo>
                <a:lnTo>
                  <a:pt x="6" y="114"/>
                </a:lnTo>
                <a:lnTo>
                  <a:pt x="7" y="105"/>
                </a:lnTo>
                <a:lnTo>
                  <a:pt x="8" y="107"/>
                </a:lnTo>
                <a:lnTo>
                  <a:pt x="8" y="102"/>
                </a:lnTo>
                <a:lnTo>
                  <a:pt x="9" y="108"/>
                </a:lnTo>
                <a:lnTo>
                  <a:pt x="10" y="102"/>
                </a:lnTo>
                <a:lnTo>
                  <a:pt x="11" y="100"/>
                </a:lnTo>
                <a:lnTo>
                  <a:pt x="12" y="79"/>
                </a:lnTo>
                <a:lnTo>
                  <a:pt x="13" y="62"/>
                </a:lnTo>
                <a:lnTo>
                  <a:pt x="14" y="46"/>
                </a:lnTo>
                <a:lnTo>
                  <a:pt x="14" y="31"/>
                </a:lnTo>
                <a:lnTo>
                  <a:pt x="15" y="29"/>
                </a:lnTo>
                <a:lnTo>
                  <a:pt x="16" y="36"/>
                </a:lnTo>
                <a:lnTo>
                  <a:pt x="17" y="43"/>
                </a:lnTo>
                <a:lnTo>
                  <a:pt x="18" y="44"/>
                </a:lnTo>
                <a:lnTo>
                  <a:pt x="19" y="43"/>
                </a:lnTo>
                <a:lnTo>
                  <a:pt x="20" y="39"/>
                </a:lnTo>
                <a:lnTo>
                  <a:pt x="21" y="28"/>
                </a:lnTo>
                <a:lnTo>
                  <a:pt x="22" y="32"/>
                </a:lnTo>
                <a:lnTo>
                  <a:pt x="23" y="72"/>
                </a:lnTo>
                <a:lnTo>
                  <a:pt x="24" y="121"/>
                </a:lnTo>
                <a:lnTo>
                  <a:pt x="24" y="159"/>
                </a:lnTo>
                <a:lnTo>
                  <a:pt x="25" y="202"/>
                </a:lnTo>
                <a:lnTo>
                  <a:pt x="26" y="227"/>
                </a:lnTo>
                <a:lnTo>
                  <a:pt x="27" y="205"/>
                </a:lnTo>
                <a:lnTo>
                  <a:pt x="28" y="173"/>
                </a:lnTo>
                <a:lnTo>
                  <a:pt x="29" y="152"/>
                </a:lnTo>
                <a:lnTo>
                  <a:pt x="30" y="140"/>
                </a:lnTo>
                <a:lnTo>
                  <a:pt x="30" y="146"/>
                </a:lnTo>
                <a:lnTo>
                  <a:pt x="31" y="160"/>
                </a:lnTo>
                <a:lnTo>
                  <a:pt x="32" y="176"/>
                </a:lnTo>
                <a:lnTo>
                  <a:pt x="33" y="187"/>
                </a:lnTo>
                <a:lnTo>
                  <a:pt x="34" y="190"/>
                </a:lnTo>
                <a:lnTo>
                  <a:pt x="35" y="182"/>
                </a:lnTo>
                <a:lnTo>
                  <a:pt x="36" y="173"/>
                </a:lnTo>
                <a:lnTo>
                  <a:pt x="37" y="170"/>
                </a:lnTo>
                <a:lnTo>
                  <a:pt x="38" y="167"/>
                </a:lnTo>
                <a:lnTo>
                  <a:pt x="38" y="172"/>
                </a:lnTo>
                <a:lnTo>
                  <a:pt x="39" y="177"/>
                </a:lnTo>
                <a:lnTo>
                  <a:pt x="40" y="186"/>
                </a:lnTo>
                <a:lnTo>
                  <a:pt x="41" y="190"/>
                </a:lnTo>
                <a:lnTo>
                  <a:pt x="42" y="197"/>
                </a:lnTo>
                <a:lnTo>
                  <a:pt x="43" y="196"/>
                </a:lnTo>
                <a:lnTo>
                  <a:pt x="44" y="194"/>
                </a:lnTo>
                <a:lnTo>
                  <a:pt x="45" y="193"/>
                </a:lnTo>
                <a:lnTo>
                  <a:pt x="46" y="189"/>
                </a:lnTo>
                <a:lnTo>
                  <a:pt x="47" y="187"/>
                </a:lnTo>
                <a:lnTo>
                  <a:pt x="47" y="190"/>
                </a:lnTo>
                <a:lnTo>
                  <a:pt x="48" y="192"/>
                </a:lnTo>
                <a:lnTo>
                  <a:pt x="49" y="190"/>
                </a:lnTo>
                <a:lnTo>
                  <a:pt x="50" y="190"/>
                </a:lnTo>
                <a:lnTo>
                  <a:pt x="51" y="188"/>
                </a:lnTo>
                <a:lnTo>
                  <a:pt x="52" y="183"/>
                </a:lnTo>
                <a:lnTo>
                  <a:pt x="52" y="178"/>
                </a:lnTo>
                <a:lnTo>
                  <a:pt x="53" y="184"/>
                </a:lnTo>
                <a:lnTo>
                  <a:pt x="54" y="188"/>
                </a:lnTo>
                <a:lnTo>
                  <a:pt x="55" y="193"/>
                </a:lnTo>
                <a:lnTo>
                  <a:pt x="56" y="200"/>
                </a:lnTo>
                <a:lnTo>
                  <a:pt x="57" y="210"/>
                </a:lnTo>
                <a:lnTo>
                  <a:pt x="58" y="212"/>
                </a:lnTo>
                <a:lnTo>
                  <a:pt x="59" y="217"/>
                </a:lnTo>
                <a:lnTo>
                  <a:pt x="60" y="221"/>
                </a:lnTo>
                <a:lnTo>
                  <a:pt x="61" y="227"/>
                </a:lnTo>
                <a:lnTo>
                  <a:pt x="61" y="224"/>
                </a:lnTo>
                <a:lnTo>
                  <a:pt x="62" y="224"/>
                </a:lnTo>
                <a:lnTo>
                  <a:pt x="63" y="222"/>
                </a:lnTo>
                <a:lnTo>
                  <a:pt x="64" y="230"/>
                </a:lnTo>
                <a:lnTo>
                  <a:pt x="65" y="227"/>
                </a:lnTo>
                <a:lnTo>
                  <a:pt x="66" y="234"/>
                </a:lnTo>
                <a:lnTo>
                  <a:pt x="67" y="232"/>
                </a:lnTo>
                <a:lnTo>
                  <a:pt x="68" y="232"/>
                </a:lnTo>
                <a:lnTo>
                  <a:pt x="69" y="225"/>
                </a:lnTo>
                <a:lnTo>
                  <a:pt x="69" y="231"/>
                </a:lnTo>
                <a:lnTo>
                  <a:pt x="70" y="227"/>
                </a:lnTo>
                <a:lnTo>
                  <a:pt x="71" y="233"/>
                </a:lnTo>
                <a:lnTo>
                  <a:pt x="72" y="240"/>
                </a:lnTo>
                <a:lnTo>
                  <a:pt x="73" y="245"/>
                </a:lnTo>
                <a:lnTo>
                  <a:pt x="74" y="241"/>
                </a:lnTo>
                <a:lnTo>
                  <a:pt x="75" y="242"/>
                </a:lnTo>
                <a:lnTo>
                  <a:pt x="75" y="239"/>
                </a:lnTo>
                <a:lnTo>
                  <a:pt x="76" y="240"/>
                </a:lnTo>
                <a:lnTo>
                  <a:pt x="77" y="239"/>
                </a:lnTo>
                <a:lnTo>
                  <a:pt x="78" y="244"/>
                </a:lnTo>
                <a:lnTo>
                  <a:pt x="79" y="250"/>
                </a:lnTo>
                <a:lnTo>
                  <a:pt x="80" y="255"/>
                </a:lnTo>
                <a:lnTo>
                  <a:pt x="81" y="251"/>
                </a:lnTo>
                <a:lnTo>
                  <a:pt x="82" y="244"/>
                </a:lnTo>
                <a:lnTo>
                  <a:pt x="83" y="237"/>
                </a:lnTo>
                <a:lnTo>
                  <a:pt x="84" y="228"/>
                </a:lnTo>
                <a:lnTo>
                  <a:pt x="85" y="223"/>
                </a:lnTo>
                <a:lnTo>
                  <a:pt x="85" y="215"/>
                </a:lnTo>
                <a:lnTo>
                  <a:pt x="86" y="206"/>
                </a:lnTo>
                <a:lnTo>
                  <a:pt x="87" y="200"/>
                </a:lnTo>
                <a:lnTo>
                  <a:pt x="88" y="194"/>
                </a:lnTo>
                <a:lnTo>
                  <a:pt x="89" y="179"/>
                </a:lnTo>
                <a:lnTo>
                  <a:pt x="90" y="163"/>
                </a:lnTo>
                <a:lnTo>
                  <a:pt x="91" y="146"/>
                </a:lnTo>
                <a:lnTo>
                  <a:pt x="91" y="125"/>
                </a:lnTo>
                <a:lnTo>
                  <a:pt x="92" y="101"/>
                </a:lnTo>
                <a:lnTo>
                  <a:pt x="93" y="83"/>
                </a:lnTo>
                <a:lnTo>
                  <a:pt x="94" y="71"/>
                </a:lnTo>
                <a:lnTo>
                  <a:pt x="95" y="64"/>
                </a:lnTo>
                <a:lnTo>
                  <a:pt x="96" y="51"/>
                </a:lnTo>
                <a:lnTo>
                  <a:pt x="97" y="43"/>
                </a:lnTo>
                <a:lnTo>
                  <a:pt x="98" y="36"/>
                </a:lnTo>
                <a:lnTo>
                  <a:pt x="99" y="32"/>
                </a:lnTo>
                <a:lnTo>
                  <a:pt x="99" y="23"/>
                </a:lnTo>
                <a:lnTo>
                  <a:pt x="100" y="26"/>
                </a:lnTo>
                <a:lnTo>
                  <a:pt x="101" y="27"/>
                </a:lnTo>
                <a:lnTo>
                  <a:pt x="102" y="30"/>
                </a:lnTo>
                <a:lnTo>
                  <a:pt x="103" y="25"/>
                </a:lnTo>
                <a:lnTo>
                  <a:pt x="104" y="28"/>
                </a:lnTo>
                <a:lnTo>
                  <a:pt x="105" y="23"/>
                </a:lnTo>
                <a:lnTo>
                  <a:pt x="106" y="21"/>
                </a:lnTo>
                <a:lnTo>
                  <a:pt x="107" y="21"/>
                </a:lnTo>
                <a:lnTo>
                  <a:pt x="108" y="18"/>
                </a:lnTo>
                <a:lnTo>
                  <a:pt x="108" y="9"/>
                </a:lnTo>
                <a:lnTo>
                  <a:pt x="109" y="7"/>
                </a:lnTo>
                <a:lnTo>
                  <a:pt x="110" y="3"/>
                </a:lnTo>
                <a:lnTo>
                  <a:pt x="111" y="0"/>
                </a:lnTo>
                <a:lnTo>
                  <a:pt x="112" y="2"/>
                </a:lnTo>
                <a:lnTo>
                  <a:pt x="113" y="15"/>
                </a:lnTo>
                <a:lnTo>
                  <a:pt x="113" y="15"/>
                </a:lnTo>
                <a:lnTo>
                  <a:pt x="114" y="17"/>
                </a:lnTo>
                <a:lnTo>
                  <a:pt x="115" y="14"/>
                </a:lnTo>
                <a:lnTo>
                  <a:pt x="116" y="20"/>
                </a:lnTo>
                <a:lnTo>
                  <a:pt x="117" y="16"/>
                </a:lnTo>
                <a:lnTo>
                  <a:pt x="118" y="13"/>
                </a:lnTo>
                <a:lnTo>
                  <a:pt x="119" y="16"/>
                </a:lnTo>
                <a:lnTo>
                  <a:pt x="120" y="25"/>
                </a:lnTo>
                <a:lnTo>
                  <a:pt x="121" y="17"/>
                </a:lnTo>
                <a:lnTo>
                  <a:pt x="122" y="9"/>
                </a:lnTo>
                <a:lnTo>
                  <a:pt x="122" y="14"/>
                </a:lnTo>
                <a:lnTo>
                  <a:pt x="123" y="6"/>
                </a:lnTo>
                <a:lnTo>
                  <a:pt x="124" y="0"/>
                </a:lnTo>
                <a:lnTo>
                  <a:pt x="125" y="8"/>
                </a:lnTo>
                <a:lnTo>
                  <a:pt x="126" y="18"/>
                </a:lnTo>
                <a:lnTo>
                  <a:pt x="127" y="22"/>
                </a:lnTo>
                <a:lnTo>
                  <a:pt x="128" y="27"/>
                </a:lnTo>
                <a:lnTo>
                  <a:pt x="129" y="33"/>
                </a:lnTo>
                <a:lnTo>
                  <a:pt x="130" y="21"/>
                </a:lnTo>
                <a:lnTo>
                  <a:pt x="130" y="24"/>
                </a:lnTo>
                <a:lnTo>
                  <a:pt x="131" y="33"/>
                </a:lnTo>
                <a:lnTo>
                  <a:pt x="132" y="37"/>
                </a:lnTo>
                <a:lnTo>
                  <a:pt x="133" y="27"/>
                </a:lnTo>
                <a:lnTo>
                  <a:pt x="134" y="37"/>
                </a:lnTo>
                <a:lnTo>
                  <a:pt x="135" y="37"/>
                </a:lnTo>
                <a:lnTo>
                  <a:pt x="136" y="22"/>
                </a:lnTo>
                <a:lnTo>
                  <a:pt x="137" y="23"/>
                </a:lnTo>
                <a:lnTo>
                  <a:pt x="137" y="27"/>
                </a:lnTo>
                <a:lnTo>
                  <a:pt x="138" y="33"/>
                </a:lnTo>
                <a:lnTo>
                  <a:pt x="139" y="29"/>
                </a:lnTo>
                <a:lnTo>
                  <a:pt x="140" y="34"/>
                </a:lnTo>
                <a:lnTo>
                  <a:pt x="141" y="32"/>
                </a:lnTo>
                <a:lnTo>
                  <a:pt x="142" y="37"/>
                </a:lnTo>
                <a:lnTo>
                  <a:pt x="143" y="32"/>
                </a:lnTo>
                <a:lnTo>
                  <a:pt x="144" y="37"/>
                </a:lnTo>
                <a:lnTo>
                  <a:pt x="145" y="34"/>
                </a:lnTo>
                <a:lnTo>
                  <a:pt x="146" y="25"/>
                </a:lnTo>
                <a:lnTo>
                  <a:pt x="146" y="20"/>
                </a:lnTo>
                <a:lnTo>
                  <a:pt x="147" y="15"/>
                </a:lnTo>
                <a:lnTo>
                  <a:pt x="148" y="6"/>
                </a:lnTo>
                <a:lnTo>
                  <a:pt x="149" y="8"/>
                </a:lnTo>
                <a:lnTo>
                  <a:pt x="150" y="17"/>
                </a:lnTo>
                <a:lnTo>
                  <a:pt x="151" y="14"/>
                </a:lnTo>
                <a:lnTo>
                  <a:pt x="152" y="23"/>
                </a:lnTo>
                <a:lnTo>
                  <a:pt x="152" y="24"/>
                </a:lnTo>
                <a:lnTo>
                  <a:pt x="153" y="19"/>
                </a:lnTo>
                <a:lnTo>
                  <a:pt x="154" y="25"/>
                </a:lnTo>
                <a:lnTo>
                  <a:pt x="155" y="28"/>
                </a:lnTo>
                <a:lnTo>
                  <a:pt x="156" y="19"/>
                </a:lnTo>
                <a:lnTo>
                  <a:pt x="157" y="19"/>
                </a:lnTo>
                <a:lnTo>
                  <a:pt x="158" y="18"/>
                </a:lnTo>
                <a:lnTo>
                  <a:pt x="159" y="5"/>
                </a:lnTo>
                <a:lnTo>
                  <a:pt x="160" y="4"/>
                </a:lnTo>
                <a:lnTo>
                  <a:pt x="160" y="4"/>
                </a:lnTo>
                <a:lnTo>
                  <a:pt x="161" y="6"/>
                </a:lnTo>
                <a:lnTo>
                  <a:pt x="162" y="7"/>
                </a:lnTo>
                <a:lnTo>
                  <a:pt x="163" y="12"/>
                </a:lnTo>
                <a:lnTo>
                  <a:pt x="164" y="12"/>
                </a:lnTo>
                <a:lnTo>
                  <a:pt x="165" y="12"/>
                </a:lnTo>
                <a:lnTo>
                  <a:pt x="166" y="10"/>
                </a:lnTo>
                <a:lnTo>
                  <a:pt x="167" y="19"/>
                </a:lnTo>
                <a:lnTo>
                  <a:pt x="168" y="20"/>
                </a:lnTo>
                <a:lnTo>
                  <a:pt x="169" y="19"/>
                </a:lnTo>
                <a:lnTo>
                  <a:pt x="169" y="19"/>
                </a:lnTo>
                <a:lnTo>
                  <a:pt x="170" y="12"/>
                </a:lnTo>
                <a:lnTo>
                  <a:pt x="171" y="14"/>
                </a:lnTo>
                <a:lnTo>
                  <a:pt x="172" y="16"/>
                </a:lnTo>
                <a:lnTo>
                  <a:pt x="173" y="22"/>
                </a:lnTo>
                <a:lnTo>
                  <a:pt x="174" y="23"/>
                </a:lnTo>
                <a:lnTo>
                  <a:pt x="174" y="32"/>
                </a:lnTo>
                <a:lnTo>
                  <a:pt x="175" y="43"/>
                </a:lnTo>
              </a:path>
            </a:pathLst>
          </a:custGeom>
          <a:noFill/>
          <a:ln w="1905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Line 28"/>
          <p:cNvSpPr>
            <a:spLocks noChangeShapeType="1"/>
          </p:cNvSpPr>
          <p:nvPr/>
        </p:nvSpPr>
        <p:spPr bwMode="auto">
          <a:xfrm>
            <a:off x="38100" y="3409950"/>
            <a:ext cx="117268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 name="Line 29"/>
          <p:cNvSpPr>
            <a:spLocks noChangeShapeType="1"/>
          </p:cNvSpPr>
          <p:nvPr/>
        </p:nvSpPr>
        <p:spPr bwMode="auto">
          <a:xfrm flipV="1">
            <a:off x="1441450" y="3292475"/>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 name="Line 30"/>
          <p:cNvSpPr>
            <a:spLocks noChangeShapeType="1"/>
          </p:cNvSpPr>
          <p:nvPr/>
        </p:nvSpPr>
        <p:spPr bwMode="auto">
          <a:xfrm flipV="1">
            <a:off x="2844800" y="3292475"/>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 name="Line 31"/>
          <p:cNvSpPr>
            <a:spLocks noChangeShapeType="1"/>
          </p:cNvSpPr>
          <p:nvPr/>
        </p:nvSpPr>
        <p:spPr bwMode="auto">
          <a:xfrm flipV="1">
            <a:off x="4248150" y="3292475"/>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Line 32"/>
          <p:cNvSpPr>
            <a:spLocks noChangeShapeType="1"/>
          </p:cNvSpPr>
          <p:nvPr/>
        </p:nvSpPr>
        <p:spPr bwMode="auto">
          <a:xfrm flipV="1">
            <a:off x="5651500" y="3292475"/>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 name="Line 33"/>
          <p:cNvSpPr>
            <a:spLocks noChangeShapeType="1"/>
          </p:cNvSpPr>
          <p:nvPr/>
        </p:nvSpPr>
        <p:spPr bwMode="auto">
          <a:xfrm flipV="1">
            <a:off x="7054850" y="3292475"/>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 name="Line 34"/>
          <p:cNvSpPr>
            <a:spLocks noChangeShapeType="1"/>
          </p:cNvSpPr>
          <p:nvPr/>
        </p:nvSpPr>
        <p:spPr bwMode="auto">
          <a:xfrm flipV="1">
            <a:off x="8458200" y="3292475"/>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 name="Line 35"/>
          <p:cNvSpPr>
            <a:spLocks noChangeShapeType="1"/>
          </p:cNvSpPr>
          <p:nvPr/>
        </p:nvSpPr>
        <p:spPr bwMode="auto">
          <a:xfrm flipV="1">
            <a:off x="9861550" y="3292475"/>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 name="Line 36"/>
          <p:cNvSpPr>
            <a:spLocks noChangeShapeType="1"/>
          </p:cNvSpPr>
          <p:nvPr/>
        </p:nvSpPr>
        <p:spPr bwMode="auto">
          <a:xfrm flipV="1">
            <a:off x="11264900" y="3292475"/>
            <a:ext cx="0" cy="117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 name="Line 45"/>
          <p:cNvSpPr>
            <a:spLocks noChangeShapeType="1"/>
          </p:cNvSpPr>
          <p:nvPr/>
        </p:nvSpPr>
        <p:spPr bwMode="auto">
          <a:xfrm flipV="1">
            <a:off x="38100" y="2784475"/>
            <a:ext cx="0" cy="6254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 name="Line 46"/>
          <p:cNvSpPr>
            <a:spLocks noChangeShapeType="1"/>
          </p:cNvSpPr>
          <p:nvPr/>
        </p:nvSpPr>
        <p:spPr bwMode="auto">
          <a:xfrm>
            <a:off x="38100" y="3409950"/>
            <a:ext cx="1190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 name="Line 47"/>
          <p:cNvSpPr>
            <a:spLocks noChangeShapeType="1"/>
          </p:cNvSpPr>
          <p:nvPr/>
        </p:nvSpPr>
        <p:spPr bwMode="auto">
          <a:xfrm>
            <a:off x="38100" y="3189288"/>
            <a:ext cx="1190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 name="Line 48"/>
          <p:cNvSpPr>
            <a:spLocks noChangeShapeType="1"/>
          </p:cNvSpPr>
          <p:nvPr/>
        </p:nvSpPr>
        <p:spPr bwMode="auto">
          <a:xfrm>
            <a:off x="38100" y="2968625"/>
            <a:ext cx="11906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 name="Freeform 52"/>
          <p:cNvSpPr>
            <a:spLocks/>
          </p:cNvSpPr>
          <p:nvPr/>
        </p:nvSpPr>
        <p:spPr bwMode="auto">
          <a:xfrm>
            <a:off x="38100" y="2963864"/>
            <a:ext cx="11447463" cy="361950"/>
          </a:xfrm>
          <a:custGeom>
            <a:avLst/>
            <a:gdLst>
              <a:gd name="T0" fmla="*/ 113 w 7211"/>
              <a:gd name="T1" fmla="*/ 12 h 170"/>
              <a:gd name="T2" fmla="*/ 226 w 7211"/>
              <a:gd name="T3" fmla="*/ 10 h 170"/>
              <a:gd name="T4" fmla="*/ 339 w 7211"/>
              <a:gd name="T5" fmla="*/ 23 h 170"/>
              <a:gd name="T6" fmla="*/ 452 w 7211"/>
              <a:gd name="T7" fmla="*/ 13 h 170"/>
              <a:gd name="T8" fmla="*/ 565 w 7211"/>
              <a:gd name="T9" fmla="*/ 14 h 170"/>
              <a:gd name="T10" fmla="*/ 679 w 7211"/>
              <a:gd name="T11" fmla="*/ 13 h 170"/>
              <a:gd name="T12" fmla="*/ 792 w 7211"/>
              <a:gd name="T13" fmla="*/ 17 h 170"/>
              <a:gd name="T14" fmla="*/ 905 w 7211"/>
              <a:gd name="T15" fmla="*/ 25 h 170"/>
              <a:gd name="T16" fmla="*/ 1018 w 7211"/>
              <a:gd name="T17" fmla="*/ 78 h 170"/>
              <a:gd name="T18" fmla="*/ 1131 w 7211"/>
              <a:gd name="T19" fmla="*/ 120 h 170"/>
              <a:gd name="T20" fmla="*/ 1244 w 7211"/>
              <a:gd name="T21" fmla="*/ 134 h 170"/>
              <a:gd name="T22" fmla="*/ 1358 w 7211"/>
              <a:gd name="T23" fmla="*/ 79 h 170"/>
              <a:gd name="T24" fmla="*/ 1471 w 7211"/>
              <a:gd name="T25" fmla="*/ 85 h 170"/>
              <a:gd name="T26" fmla="*/ 1584 w 7211"/>
              <a:gd name="T27" fmla="*/ 36 h 170"/>
              <a:gd name="T28" fmla="*/ 1697 w 7211"/>
              <a:gd name="T29" fmla="*/ 105 h 170"/>
              <a:gd name="T30" fmla="*/ 1810 w 7211"/>
              <a:gd name="T31" fmla="*/ 115 h 170"/>
              <a:gd name="T32" fmla="*/ 1923 w 7211"/>
              <a:gd name="T33" fmla="*/ 107 h 170"/>
              <a:gd name="T34" fmla="*/ 2037 w 7211"/>
              <a:gd name="T35" fmla="*/ 123 h 170"/>
              <a:gd name="T36" fmla="*/ 2150 w 7211"/>
              <a:gd name="T37" fmla="*/ 89 h 170"/>
              <a:gd name="T38" fmla="*/ 2263 w 7211"/>
              <a:gd name="T39" fmla="*/ 149 h 170"/>
              <a:gd name="T40" fmla="*/ 2376 w 7211"/>
              <a:gd name="T41" fmla="*/ 125 h 170"/>
              <a:gd name="T42" fmla="*/ 2489 w 7211"/>
              <a:gd name="T43" fmla="*/ 76 h 170"/>
              <a:gd name="T44" fmla="*/ 2602 w 7211"/>
              <a:gd name="T45" fmla="*/ 118 h 170"/>
              <a:gd name="T46" fmla="*/ 2715 w 7211"/>
              <a:gd name="T47" fmla="*/ 154 h 170"/>
              <a:gd name="T48" fmla="*/ 2829 w 7211"/>
              <a:gd name="T49" fmla="*/ 155 h 170"/>
              <a:gd name="T50" fmla="*/ 2942 w 7211"/>
              <a:gd name="T51" fmla="*/ 117 h 170"/>
              <a:gd name="T52" fmla="*/ 3055 w 7211"/>
              <a:gd name="T53" fmla="*/ 115 h 170"/>
              <a:gd name="T54" fmla="*/ 3168 w 7211"/>
              <a:gd name="T55" fmla="*/ 128 h 170"/>
              <a:gd name="T56" fmla="*/ 3281 w 7211"/>
              <a:gd name="T57" fmla="*/ 139 h 170"/>
              <a:gd name="T58" fmla="*/ 3394 w 7211"/>
              <a:gd name="T59" fmla="*/ 33 h 170"/>
              <a:gd name="T60" fmla="*/ 3508 w 7211"/>
              <a:gd name="T61" fmla="*/ 47 h 170"/>
              <a:gd name="T62" fmla="*/ 3621 w 7211"/>
              <a:gd name="T63" fmla="*/ 23 h 170"/>
              <a:gd name="T64" fmla="*/ 3734 w 7211"/>
              <a:gd name="T65" fmla="*/ 18 h 170"/>
              <a:gd name="T66" fmla="*/ 3847 w 7211"/>
              <a:gd name="T67" fmla="*/ 67 h 170"/>
              <a:gd name="T68" fmla="*/ 3960 w 7211"/>
              <a:gd name="T69" fmla="*/ 98 h 170"/>
              <a:gd name="T70" fmla="*/ 4073 w 7211"/>
              <a:gd name="T71" fmla="*/ 87 h 170"/>
              <a:gd name="T72" fmla="*/ 4187 w 7211"/>
              <a:gd name="T73" fmla="*/ 117 h 170"/>
              <a:gd name="T74" fmla="*/ 4300 w 7211"/>
              <a:gd name="T75" fmla="*/ 110 h 170"/>
              <a:gd name="T76" fmla="*/ 4413 w 7211"/>
              <a:gd name="T77" fmla="*/ 148 h 170"/>
              <a:gd name="T78" fmla="*/ 4526 w 7211"/>
              <a:gd name="T79" fmla="*/ 146 h 170"/>
              <a:gd name="T80" fmla="*/ 4639 w 7211"/>
              <a:gd name="T81" fmla="*/ 29 h 170"/>
              <a:gd name="T82" fmla="*/ 4752 w 7211"/>
              <a:gd name="T83" fmla="*/ 94 h 170"/>
              <a:gd name="T84" fmla="*/ 4865 w 7211"/>
              <a:gd name="T85" fmla="*/ 116 h 170"/>
              <a:gd name="T86" fmla="*/ 4978 w 7211"/>
              <a:gd name="T87" fmla="*/ 138 h 170"/>
              <a:gd name="T88" fmla="*/ 5092 w 7211"/>
              <a:gd name="T89" fmla="*/ 138 h 170"/>
              <a:gd name="T90" fmla="*/ 5205 w 7211"/>
              <a:gd name="T91" fmla="*/ 141 h 170"/>
              <a:gd name="T92" fmla="*/ 5318 w 7211"/>
              <a:gd name="T93" fmla="*/ 121 h 170"/>
              <a:gd name="T94" fmla="*/ 5431 w 7211"/>
              <a:gd name="T95" fmla="*/ 90 h 170"/>
              <a:gd name="T96" fmla="*/ 5544 w 7211"/>
              <a:gd name="T97" fmla="*/ 95 h 170"/>
              <a:gd name="T98" fmla="*/ 5657 w 7211"/>
              <a:gd name="T99" fmla="*/ 131 h 170"/>
              <a:gd name="T100" fmla="*/ 5771 w 7211"/>
              <a:gd name="T101" fmla="*/ 126 h 170"/>
              <a:gd name="T102" fmla="*/ 5884 w 7211"/>
              <a:gd name="T103" fmla="*/ 109 h 170"/>
              <a:gd name="T104" fmla="*/ 5997 w 7211"/>
              <a:gd name="T105" fmla="*/ 131 h 170"/>
              <a:gd name="T106" fmla="*/ 6110 w 7211"/>
              <a:gd name="T107" fmla="*/ 140 h 170"/>
              <a:gd name="T108" fmla="*/ 6223 w 7211"/>
              <a:gd name="T109" fmla="*/ 64 h 170"/>
              <a:gd name="T110" fmla="*/ 6337 w 7211"/>
              <a:gd name="T111" fmla="*/ 41 h 170"/>
              <a:gd name="T112" fmla="*/ 6450 w 7211"/>
              <a:gd name="T113" fmla="*/ 37 h 170"/>
              <a:gd name="T114" fmla="*/ 6563 w 7211"/>
              <a:gd name="T115" fmla="*/ 64 h 170"/>
              <a:gd name="T116" fmla="*/ 6676 w 7211"/>
              <a:gd name="T117" fmla="*/ 42 h 170"/>
              <a:gd name="T118" fmla="*/ 6789 w 7211"/>
              <a:gd name="T119" fmla="*/ 24 h 170"/>
              <a:gd name="T120" fmla="*/ 6902 w 7211"/>
              <a:gd name="T121" fmla="*/ 34 h 170"/>
              <a:gd name="T122" fmla="*/ 7015 w 7211"/>
              <a:gd name="T123" fmla="*/ 41 h 170"/>
              <a:gd name="T124" fmla="*/ 7128 w 7211"/>
              <a:gd name="T125" fmla="*/ 47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211" h="170">
                <a:moveTo>
                  <a:pt x="0" y="97"/>
                </a:moveTo>
                <a:lnTo>
                  <a:pt x="1" y="89"/>
                </a:lnTo>
                <a:lnTo>
                  <a:pt x="2" y="85"/>
                </a:lnTo>
                <a:lnTo>
                  <a:pt x="3" y="89"/>
                </a:lnTo>
                <a:lnTo>
                  <a:pt x="4" y="92"/>
                </a:lnTo>
                <a:lnTo>
                  <a:pt x="5" y="94"/>
                </a:lnTo>
                <a:lnTo>
                  <a:pt x="6" y="94"/>
                </a:lnTo>
                <a:lnTo>
                  <a:pt x="7" y="94"/>
                </a:lnTo>
                <a:lnTo>
                  <a:pt x="8" y="93"/>
                </a:lnTo>
                <a:lnTo>
                  <a:pt x="9" y="91"/>
                </a:lnTo>
                <a:lnTo>
                  <a:pt x="9" y="90"/>
                </a:lnTo>
                <a:lnTo>
                  <a:pt x="10" y="91"/>
                </a:lnTo>
                <a:lnTo>
                  <a:pt x="11" y="94"/>
                </a:lnTo>
                <a:lnTo>
                  <a:pt x="12" y="94"/>
                </a:lnTo>
                <a:lnTo>
                  <a:pt x="13" y="93"/>
                </a:lnTo>
                <a:lnTo>
                  <a:pt x="14" y="91"/>
                </a:lnTo>
                <a:lnTo>
                  <a:pt x="15" y="89"/>
                </a:lnTo>
                <a:lnTo>
                  <a:pt x="16" y="87"/>
                </a:lnTo>
                <a:lnTo>
                  <a:pt x="17" y="85"/>
                </a:lnTo>
                <a:lnTo>
                  <a:pt x="17" y="82"/>
                </a:lnTo>
                <a:lnTo>
                  <a:pt x="18" y="80"/>
                </a:lnTo>
                <a:lnTo>
                  <a:pt x="19" y="78"/>
                </a:lnTo>
                <a:lnTo>
                  <a:pt x="20" y="77"/>
                </a:lnTo>
                <a:lnTo>
                  <a:pt x="21" y="75"/>
                </a:lnTo>
                <a:lnTo>
                  <a:pt x="22" y="73"/>
                </a:lnTo>
                <a:lnTo>
                  <a:pt x="23" y="71"/>
                </a:lnTo>
                <a:lnTo>
                  <a:pt x="23" y="69"/>
                </a:lnTo>
                <a:lnTo>
                  <a:pt x="24" y="66"/>
                </a:lnTo>
                <a:lnTo>
                  <a:pt x="25" y="62"/>
                </a:lnTo>
                <a:lnTo>
                  <a:pt x="26" y="58"/>
                </a:lnTo>
                <a:lnTo>
                  <a:pt x="27" y="55"/>
                </a:lnTo>
                <a:lnTo>
                  <a:pt x="28" y="51"/>
                </a:lnTo>
                <a:lnTo>
                  <a:pt x="29" y="50"/>
                </a:lnTo>
                <a:lnTo>
                  <a:pt x="30" y="48"/>
                </a:lnTo>
                <a:lnTo>
                  <a:pt x="31" y="46"/>
                </a:lnTo>
                <a:lnTo>
                  <a:pt x="32" y="45"/>
                </a:lnTo>
                <a:lnTo>
                  <a:pt x="32" y="45"/>
                </a:lnTo>
                <a:lnTo>
                  <a:pt x="33" y="42"/>
                </a:lnTo>
                <a:lnTo>
                  <a:pt x="34" y="42"/>
                </a:lnTo>
                <a:lnTo>
                  <a:pt x="35" y="43"/>
                </a:lnTo>
                <a:lnTo>
                  <a:pt x="36" y="43"/>
                </a:lnTo>
                <a:lnTo>
                  <a:pt x="37" y="43"/>
                </a:lnTo>
                <a:lnTo>
                  <a:pt x="38" y="44"/>
                </a:lnTo>
                <a:lnTo>
                  <a:pt x="39" y="44"/>
                </a:lnTo>
                <a:lnTo>
                  <a:pt x="39" y="43"/>
                </a:lnTo>
                <a:lnTo>
                  <a:pt x="40" y="42"/>
                </a:lnTo>
                <a:lnTo>
                  <a:pt x="41" y="42"/>
                </a:lnTo>
                <a:lnTo>
                  <a:pt x="42" y="41"/>
                </a:lnTo>
                <a:lnTo>
                  <a:pt x="43" y="41"/>
                </a:lnTo>
                <a:lnTo>
                  <a:pt x="44" y="40"/>
                </a:lnTo>
                <a:lnTo>
                  <a:pt x="45" y="40"/>
                </a:lnTo>
                <a:lnTo>
                  <a:pt x="46" y="39"/>
                </a:lnTo>
                <a:lnTo>
                  <a:pt x="47" y="36"/>
                </a:lnTo>
                <a:lnTo>
                  <a:pt x="47" y="38"/>
                </a:lnTo>
                <a:lnTo>
                  <a:pt x="48" y="40"/>
                </a:lnTo>
                <a:lnTo>
                  <a:pt x="49" y="42"/>
                </a:lnTo>
                <a:lnTo>
                  <a:pt x="50" y="45"/>
                </a:lnTo>
                <a:lnTo>
                  <a:pt x="51" y="47"/>
                </a:lnTo>
                <a:lnTo>
                  <a:pt x="52" y="48"/>
                </a:lnTo>
                <a:lnTo>
                  <a:pt x="53" y="49"/>
                </a:lnTo>
                <a:lnTo>
                  <a:pt x="54" y="50"/>
                </a:lnTo>
                <a:lnTo>
                  <a:pt x="55" y="50"/>
                </a:lnTo>
                <a:lnTo>
                  <a:pt x="56" y="50"/>
                </a:lnTo>
                <a:lnTo>
                  <a:pt x="56" y="48"/>
                </a:lnTo>
                <a:lnTo>
                  <a:pt x="57" y="48"/>
                </a:lnTo>
                <a:lnTo>
                  <a:pt x="58" y="50"/>
                </a:lnTo>
                <a:lnTo>
                  <a:pt x="59" y="50"/>
                </a:lnTo>
                <a:lnTo>
                  <a:pt x="60" y="51"/>
                </a:lnTo>
                <a:lnTo>
                  <a:pt x="61" y="51"/>
                </a:lnTo>
                <a:lnTo>
                  <a:pt x="61" y="51"/>
                </a:lnTo>
                <a:lnTo>
                  <a:pt x="62" y="50"/>
                </a:lnTo>
                <a:lnTo>
                  <a:pt x="63" y="49"/>
                </a:lnTo>
                <a:lnTo>
                  <a:pt x="64" y="48"/>
                </a:lnTo>
                <a:lnTo>
                  <a:pt x="65" y="47"/>
                </a:lnTo>
                <a:lnTo>
                  <a:pt x="66" y="46"/>
                </a:lnTo>
                <a:lnTo>
                  <a:pt x="67" y="44"/>
                </a:lnTo>
                <a:lnTo>
                  <a:pt x="68" y="41"/>
                </a:lnTo>
                <a:lnTo>
                  <a:pt x="69" y="40"/>
                </a:lnTo>
                <a:lnTo>
                  <a:pt x="70" y="36"/>
                </a:lnTo>
                <a:lnTo>
                  <a:pt x="70" y="32"/>
                </a:lnTo>
                <a:lnTo>
                  <a:pt x="71" y="29"/>
                </a:lnTo>
                <a:lnTo>
                  <a:pt x="72" y="28"/>
                </a:lnTo>
                <a:lnTo>
                  <a:pt x="73" y="26"/>
                </a:lnTo>
                <a:lnTo>
                  <a:pt x="74" y="24"/>
                </a:lnTo>
                <a:lnTo>
                  <a:pt x="75" y="22"/>
                </a:lnTo>
                <a:lnTo>
                  <a:pt x="76" y="22"/>
                </a:lnTo>
                <a:lnTo>
                  <a:pt x="77" y="23"/>
                </a:lnTo>
                <a:lnTo>
                  <a:pt x="78" y="23"/>
                </a:lnTo>
                <a:lnTo>
                  <a:pt x="78" y="23"/>
                </a:lnTo>
                <a:lnTo>
                  <a:pt x="79" y="23"/>
                </a:lnTo>
                <a:lnTo>
                  <a:pt x="80" y="23"/>
                </a:lnTo>
                <a:lnTo>
                  <a:pt x="81" y="23"/>
                </a:lnTo>
                <a:lnTo>
                  <a:pt x="82" y="22"/>
                </a:lnTo>
                <a:lnTo>
                  <a:pt x="83" y="22"/>
                </a:lnTo>
                <a:lnTo>
                  <a:pt x="84" y="23"/>
                </a:lnTo>
                <a:lnTo>
                  <a:pt x="84" y="24"/>
                </a:lnTo>
                <a:lnTo>
                  <a:pt x="85" y="23"/>
                </a:lnTo>
                <a:lnTo>
                  <a:pt x="86" y="24"/>
                </a:lnTo>
                <a:lnTo>
                  <a:pt x="87" y="23"/>
                </a:lnTo>
                <a:lnTo>
                  <a:pt x="88" y="23"/>
                </a:lnTo>
                <a:lnTo>
                  <a:pt x="89" y="22"/>
                </a:lnTo>
                <a:lnTo>
                  <a:pt x="90" y="22"/>
                </a:lnTo>
                <a:lnTo>
                  <a:pt x="91" y="22"/>
                </a:lnTo>
                <a:lnTo>
                  <a:pt x="92" y="19"/>
                </a:lnTo>
                <a:lnTo>
                  <a:pt x="93" y="16"/>
                </a:lnTo>
                <a:lnTo>
                  <a:pt x="94" y="15"/>
                </a:lnTo>
                <a:lnTo>
                  <a:pt x="94" y="17"/>
                </a:lnTo>
                <a:lnTo>
                  <a:pt x="95" y="15"/>
                </a:lnTo>
                <a:lnTo>
                  <a:pt x="96" y="13"/>
                </a:lnTo>
                <a:lnTo>
                  <a:pt x="97" y="11"/>
                </a:lnTo>
                <a:lnTo>
                  <a:pt x="98" y="10"/>
                </a:lnTo>
                <a:lnTo>
                  <a:pt x="99" y="12"/>
                </a:lnTo>
                <a:lnTo>
                  <a:pt x="100" y="13"/>
                </a:lnTo>
                <a:lnTo>
                  <a:pt x="100" y="12"/>
                </a:lnTo>
                <a:lnTo>
                  <a:pt x="101" y="13"/>
                </a:lnTo>
                <a:lnTo>
                  <a:pt x="102" y="14"/>
                </a:lnTo>
                <a:lnTo>
                  <a:pt x="103" y="14"/>
                </a:lnTo>
                <a:lnTo>
                  <a:pt x="104" y="13"/>
                </a:lnTo>
                <a:lnTo>
                  <a:pt x="105" y="13"/>
                </a:lnTo>
                <a:lnTo>
                  <a:pt x="106" y="13"/>
                </a:lnTo>
                <a:lnTo>
                  <a:pt x="107" y="12"/>
                </a:lnTo>
                <a:lnTo>
                  <a:pt x="108" y="12"/>
                </a:lnTo>
                <a:lnTo>
                  <a:pt x="108" y="11"/>
                </a:lnTo>
                <a:lnTo>
                  <a:pt x="109" y="12"/>
                </a:lnTo>
                <a:lnTo>
                  <a:pt x="110" y="13"/>
                </a:lnTo>
                <a:lnTo>
                  <a:pt x="111" y="13"/>
                </a:lnTo>
                <a:lnTo>
                  <a:pt x="112" y="12"/>
                </a:lnTo>
                <a:lnTo>
                  <a:pt x="113" y="12"/>
                </a:lnTo>
                <a:lnTo>
                  <a:pt x="114" y="11"/>
                </a:lnTo>
                <a:lnTo>
                  <a:pt x="115" y="10"/>
                </a:lnTo>
                <a:lnTo>
                  <a:pt x="116" y="11"/>
                </a:lnTo>
                <a:lnTo>
                  <a:pt x="117" y="11"/>
                </a:lnTo>
                <a:lnTo>
                  <a:pt x="117" y="11"/>
                </a:lnTo>
                <a:lnTo>
                  <a:pt x="118" y="10"/>
                </a:lnTo>
                <a:lnTo>
                  <a:pt x="119" y="9"/>
                </a:lnTo>
                <a:lnTo>
                  <a:pt x="120" y="9"/>
                </a:lnTo>
                <a:lnTo>
                  <a:pt x="121" y="9"/>
                </a:lnTo>
                <a:lnTo>
                  <a:pt x="122" y="9"/>
                </a:lnTo>
                <a:lnTo>
                  <a:pt x="122" y="10"/>
                </a:lnTo>
                <a:lnTo>
                  <a:pt x="123" y="10"/>
                </a:lnTo>
                <a:lnTo>
                  <a:pt x="124" y="9"/>
                </a:lnTo>
                <a:lnTo>
                  <a:pt x="125" y="9"/>
                </a:lnTo>
                <a:lnTo>
                  <a:pt x="126" y="11"/>
                </a:lnTo>
                <a:lnTo>
                  <a:pt x="127" y="11"/>
                </a:lnTo>
                <a:lnTo>
                  <a:pt x="128" y="11"/>
                </a:lnTo>
                <a:lnTo>
                  <a:pt x="129" y="11"/>
                </a:lnTo>
                <a:lnTo>
                  <a:pt x="130" y="11"/>
                </a:lnTo>
                <a:lnTo>
                  <a:pt x="131" y="12"/>
                </a:lnTo>
                <a:lnTo>
                  <a:pt x="131" y="12"/>
                </a:lnTo>
                <a:lnTo>
                  <a:pt x="132" y="12"/>
                </a:lnTo>
                <a:lnTo>
                  <a:pt x="133" y="14"/>
                </a:lnTo>
                <a:lnTo>
                  <a:pt x="134" y="16"/>
                </a:lnTo>
                <a:lnTo>
                  <a:pt x="135" y="17"/>
                </a:lnTo>
                <a:lnTo>
                  <a:pt x="136" y="18"/>
                </a:lnTo>
                <a:lnTo>
                  <a:pt x="137" y="19"/>
                </a:lnTo>
                <a:lnTo>
                  <a:pt x="138" y="21"/>
                </a:lnTo>
                <a:lnTo>
                  <a:pt x="139" y="22"/>
                </a:lnTo>
                <a:lnTo>
                  <a:pt x="139" y="24"/>
                </a:lnTo>
                <a:lnTo>
                  <a:pt x="140" y="26"/>
                </a:lnTo>
                <a:lnTo>
                  <a:pt x="141" y="28"/>
                </a:lnTo>
                <a:lnTo>
                  <a:pt x="142" y="29"/>
                </a:lnTo>
                <a:lnTo>
                  <a:pt x="143" y="29"/>
                </a:lnTo>
                <a:lnTo>
                  <a:pt x="144" y="29"/>
                </a:lnTo>
                <a:lnTo>
                  <a:pt x="145" y="28"/>
                </a:lnTo>
                <a:lnTo>
                  <a:pt x="145" y="27"/>
                </a:lnTo>
                <a:lnTo>
                  <a:pt x="146" y="25"/>
                </a:lnTo>
                <a:lnTo>
                  <a:pt x="147" y="26"/>
                </a:lnTo>
                <a:lnTo>
                  <a:pt x="148" y="26"/>
                </a:lnTo>
                <a:lnTo>
                  <a:pt x="149" y="27"/>
                </a:lnTo>
                <a:lnTo>
                  <a:pt x="150" y="27"/>
                </a:lnTo>
                <a:lnTo>
                  <a:pt x="151" y="28"/>
                </a:lnTo>
                <a:lnTo>
                  <a:pt x="152" y="29"/>
                </a:lnTo>
                <a:lnTo>
                  <a:pt x="153" y="28"/>
                </a:lnTo>
                <a:lnTo>
                  <a:pt x="154" y="27"/>
                </a:lnTo>
                <a:lnTo>
                  <a:pt x="155" y="27"/>
                </a:lnTo>
                <a:lnTo>
                  <a:pt x="155" y="26"/>
                </a:lnTo>
                <a:lnTo>
                  <a:pt x="156" y="26"/>
                </a:lnTo>
                <a:lnTo>
                  <a:pt x="157" y="25"/>
                </a:lnTo>
                <a:lnTo>
                  <a:pt x="158" y="25"/>
                </a:lnTo>
                <a:lnTo>
                  <a:pt x="159" y="24"/>
                </a:lnTo>
                <a:lnTo>
                  <a:pt x="160" y="24"/>
                </a:lnTo>
                <a:lnTo>
                  <a:pt x="161" y="25"/>
                </a:lnTo>
                <a:lnTo>
                  <a:pt x="161" y="28"/>
                </a:lnTo>
                <a:lnTo>
                  <a:pt x="162" y="27"/>
                </a:lnTo>
                <a:lnTo>
                  <a:pt x="163" y="24"/>
                </a:lnTo>
                <a:lnTo>
                  <a:pt x="164" y="12"/>
                </a:lnTo>
                <a:lnTo>
                  <a:pt x="165" y="3"/>
                </a:lnTo>
                <a:lnTo>
                  <a:pt x="166" y="6"/>
                </a:lnTo>
                <a:lnTo>
                  <a:pt x="167" y="8"/>
                </a:lnTo>
                <a:lnTo>
                  <a:pt x="168" y="11"/>
                </a:lnTo>
                <a:lnTo>
                  <a:pt x="169" y="11"/>
                </a:lnTo>
                <a:lnTo>
                  <a:pt x="169" y="12"/>
                </a:lnTo>
                <a:lnTo>
                  <a:pt x="170" y="13"/>
                </a:lnTo>
                <a:lnTo>
                  <a:pt x="171" y="15"/>
                </a:lnTo>
                <a:lnTo>
                  <a:pt x="172" y="16"/>
                </a:lnTo>
                <a:lnTo>
                  <a:pt x="173" y="17"/>
                </a:lnTo>
                <a:lnTo>
                  <a:pt x="174" y="17"/>
                </a:lnTo>
                <a:lnTo>
                  <a:pt x="175" y="17"/>
                </a:lnTo>
                <a:lnTo>
                  <a:pt x="176" y="19"/>
                </a:lnTo>
                <a:lnTo>
                  <a:pt x="177" y="20"/>
                </a:lnTo>
                <a:lnTo>
                  <a:pt x="177" y="21"/>
                </a:lnTo>
                <a:lnTo>
                  <a:pt x="178" y="21"/>
                </a:lnTo>
                <a:lnTo>
                  <a:pt x="179" y="21"/>
                </a:lnTo>
                <a:lnTo>
                  <a:pt x="180" y="20"/>
                </a:lnTo>
                <a:lnTo>
                  <a:pt x="181" y="18"/>
                </a:lnTo>
                <a:lnTo>
                  <a:pt x="182" y="15"/>
                </a:lnTo>
                <a:lnTo>
                  <a:pt x="183" y="15"/>
                </a:lnTo>
                <a:lnTo>
                  <a:pt x="183" y="14"/>
                </a:lnTo>
                <a:lnTo>
                  <a:pt x="184" y="13"/>
                </a:lnTo>
                <a:lnTo>
                  <a:pt x="185" y="13"/>
                </a:lnTo>
                <a:lnTo>
                  <a:pt x="186" y="13"/>
                </a:lnTo>
                <a:lnTo>
                  <a:pt x="187" y="14"/>
                </a:lnTo>
                <a:lnTo>
                  <a:pt x="188" y="14"/>
                </a:lnTo>
                <a:lnTo>
                  <a:pt x="189" y="14"/>
                </a:lnTo>
                <a:lnTo>
                  <a:pt x="190" y="14"/>
                </a:lnTo>
                <a:lnTo>
                  <a:pt x="191" y="11"/>
                </a:lnTo>
                <a:lnTo>
                  <a:pt x="192" y="7"/>
                </a:lnTo>
                <a:lnTo>
                  <a:pt x="192" y="6"/>
                </a:lnTo>
                <a:lnTo>
                  <a:pt x="193" y="6"/>
                </a:lnTo>
                <a:lnTo>
                  <a:pt x="194" y="6"/>
                </a:lnTo>
                <a:lnTo>
                  <a:pt x="195" y="6"/>
                </a:lnTo>
                <a:lnTo>
                  <a:pt x="196" y="5"/>
                </a:lnTo>
                <a:lnTo>
                  <a:pt x="197" y="6"/>
                </a:lnTo>
                <a:lnTo>
                  <a:pt x="198" y="7"/>
                </a:lnTo>
                <a:lnTo>
                  <a:pt x="199" y="8"/>
                </a:lnTo>
                <a:lnTo>
                  <a:pt x="199" y="7"/>
                </a:lnTo>
                <a:lnTo>
                  <a:pt x="200" y="7"/>
                </a:lnTo>
                <a:lnTo>
                  <a:pt x="201" y="7"/>
                </a:lnTo>
                <a:lnTo>
                  <a:pt x="202" y="6"/>
                </a:lnTo>
                <a:lnTo>
                  <a:pt x="203" y="6"/>
                </a:lnTo>
                <a:lnTo>
                  <a:pt x="204" y="6"/>
                </a:lnTo>
                <a:lnTo>
                  <a:pt x="205" y="5"/>
                </a:lnTo>
                <a:lnTo>
                  <a:pt x="206" y="4"/>
                </a:lnTo>
                <a:lnTo>
                  <a:pt x="207" y="3"/>
                </a:lnTo>
                <a:lnTo>
                  <a:pt x="207" y="3"/>
                </a:lnTo>
                <a:lnTo>
                  <a:pt x="208" y="2"/>
                </a:lnTo>
                <a:lnTo>
                  <a:pt x="209" y="1"/>
                </a:lnTo>
                <a:lnTo>
                  <a:pt x="210" y="2"/>
                </a:lnTo>
                <a:lnTo>
                  <a:pt x="211" y="4"/>
                </a:lnTo>
                <a:lnTo>
                  <a:pt x="212" y="5"/>
                </a:lnTo>
                <a:lnTo>
                  <a:pt x="213" y="7"/>
                </a:lnTo>
                <a:lnTo>
                  <a:pt x="214" y="8"/>
                </a:lnTo>
                <a:lnTo>
                  <a:pt x="215" y="8"/>
                </a:lnTo>
                <a:lnTo>
                  <a:pt x="216" y="9"/>
                </a:lnTo>
                <a:lnTo>
                  <a:pt x="216" y="9"/>
                </a:lnTo>
                <a:lnTo>
                  <a:pt x="217" y="10"/>
                </a:lnTo>
                <a:lnTo>
                  <a:pt x="218" y="9"/>
                </a:lnTo>
                <a:lnTo>
                  <a:pt x="219" y="7"/>
                </a:lnTo>
                <a:lnTo>
                  <a:pt x="220" y="5"/>
                </a:lnTo>
                <a:lnTo>
                  <a:pt x="221" y="3"/>
                </a:lnTo>
                <a:lnTo>
                  <a:pt x="221" y="2"/>
                </a:lnTo>
                <a:lnTo>
                  <a:pt x="222" y="3"/>
                </a:lnTo>
                <a:lnTo>
                  <a:pt x="223" y="3"/>
                </a:lnTo>
                <a:lnTo>
                  <a:pt x="224" y="4"/>
                </a:lnTo>
                <a:lnTo>
                  <a:pt x="225" y="7"/>
                </a:lnTo>
                <a:lnTo>
                  <a:pt x="226" y="10"/>
                </a:lnTo>
                <a:lnTo>
                  <a:pt x="227" y="13"/>
                </a:lnTo>
                <a:lnTo>
                  <a:pt x="228" y="15"/>
                </a:lnTo>
                <a:lnTo>
                  <a:pt x="229" y="15"/>
                </a:lnTo>
                <a:lnTo>
                  <a:pt x="230" y="15"/>
                </a:lnTo>
                <a:lnTo>
                  <a:pt x="230" y="15"/>
                </a:lnTo>
                <a:lnTo>
                  <a:pt x="231" y="16"/>
                </a:lnTo>
                <a:lnTo>
                  <a:pt x="232" y="17"/>
                </a:lnTo>
                <a:lnTo>
                  <a:pt x="233" y="18"/>
                </a:lnTo>
                <a:lnTo>
                  <a:pt x="234" y="18"/>
                </a:lnTo>
                <a:lnTo>
                  <a:pt x="235" y="18"/>
                </a:lnTo>
                <a:lnTo>
                  <a:pt x="236" y="17"/>
                </a:lnTo>
                <a:lnTo>
                  <a:pt x="237" y="17"/>
                </a:lnTo>
                <a:lnTo>
                  <a:pt x="238" y="18"/>
                </a:lnTo>
                <a:lnTo>
                  <a:pt x="238" y="19"/>
                </a:lnTo>
                <a:lnTo>
                  <a:pt x="239" y="19"/>
                </a:lnTo>
                <a:lnTo>
                  <a:pt x="240" y="19"/>
                </a:lnTo>
                <a:lnTo>
                  <a:pt x="241" y="18"/>
                </a:lnTo>
                <a:lnTo>
                  <a:pt x="242" y="17"/>
                </a:lnTo>
                <a:lnTo>
                  <a:pt x="243" y="17"/>
                </a:lnTo>
                <a:lnTo>
                  <a:pt x="244" y="17"/>
                </a:lnTo>
                <a:lnTo>
                  <a:pt x="244" y="17"/>
                </a:lnTo>
                <a:lnTo>
                  <a:pt x="245" y="18"/>
                </a:lnTo>
                <a:lnTo>
                  <a:pt x="246" y="18"/>
                </a:lnTo>
                <a:lnTo>
                  <a:pt x="247" y="19"/>
                </a:lnTo>
                <a:lnTo>
                  <a:pt x="248" y="19"/>
                </a:lnTo>
                <a:lnTo>
                  <a:pt x="249" y="19"/>
                </a:lnTo>
                <a:lnTo>
                  <a:pt x="250" y="19"/>
                </a:lnTo>
                <a:lnTo>
                  <a:pt x="251" y="18"/>
                </a:lnTo>
                <a:lnTo>
                  <a:pt x="252" y="18"/>
                </a:lnTo>
                <a:lnTo>
                  <a:pt x="253" y="18"/>
                </a:lnTo>
                <a:lnTo>
                  <a:pt x="254" y="18"/>
                </a:lnTo>
                <a:lnTo>
                  <a:pt x="254" y="17"/>
                </a:lnTo>
                <a:lnTo>
                  <a:pt x="255" y="17"/>
                </a:lnTo>
                <a:lnTo>
                  <a:pt x="256" y="16"/>
                </a:lnTo>
                <a:lnTo>
                  <a:pt x="257" y="15"/>
                </a:lnTo>
                <a:lnTo>
                  <a:pt x="258" y="13"/>
                </a:lnTo>
                <a:lnTo>
                  <a:pt x="259" y="13"/>
                </a:lnTo>
                <a:lnTo>
                  <a:pt x="260" y="12"/>
                </a:lnTo>
                <a:lnTo>
                  <a:pt x="260" y="11"/>
                </a:lnTo>
                <a:lnTo>
                  <a:pt x="261" y="10"/>
                </a:lnTo>
                <a:lnTo>
                  <a:pt x="262" y="8"/>
                </a:lnTo>
                <a:lnTo>
                  <a:pt x="263" y="7"/>
                </a:lnTo>
                <a:lnTo>
                  <a:pt x="264" y="7"/>
                </a:lnTo>
                <a:lnTo>
                  <a:pt x="265" y="7"/>
                </a:lnTo>
                <a:lnTo>
                  <a:pt x="266" y="7"/>
                </a:lnTo>
                <a:lnTo>
                  <a:pt x="267" y="7"/>
                </a:lnTo>
                <a:lnTo>
                  <a:pt x="268" y="7"/>
                </a:lnTo>
                <a:lnTo>
                  <a:pt x="268" y="7"/>
                </a:lnTo>
                <a:lnTo>
                  <a:pt x="269" y="7"/>
                </a:lnTo>
                <a:lnTo>
                  <a:pt x="270" y="5"/>
                </a:lnTo>
                <a:lnTo>
                  <a:pt x="271" y="4"/>
                </a:lnTo>
                <a:lnTo>
                  <a:pt x="272" y="3"/>
                </a:lnTo>
                <a:lnTo>
                  <a:pt x="273" y="6"/>
                </a:lnTo>
                <a:lnTo>
                  <a:pt x="274" y="9"/>
                </a:lnTo>
                <a:lnTo>
                  <a:pt x="275" y="13"/>
                </a:lnTo>
                <a:lnTo>
                  <a:pt x="276" y="15"/>
                </a:lnTo>
                <a:lnTo>
                  <a:pt x="277" y="16"/>
                </a:lnTo>
                <a:lnTo>
                  <a:pt x="277" y="17"/>
                </a:lnTo>
                <a:lnTo>
                  <a:pt x="278" y="18"/>
                </a:lnTo>
                <a:lnTo>
                  <a:pt x="279" y="18"/>
                </a:lnTo>
                <a:lnTo>
                  <a:pt x="280" y="18"/>
                </a:lnTo>
                <a:lnTo>
                  <a:pt x="281" y="17"/>
                </a:lnTo>
                <a:lnTo>
                  <a:pt x="282" y="16"/>
                </a:lnTo>
                <a:lnTo>
                  <a:pt x="282" y="14"/>
                </a:lnTo>
                <a:lnTo>
                  <a:pt x="283" y="11"/>
                </a:lnTo>
                <a:lnTo>
                  <a:pt x="284" y="10"/>
                </a:lnTo>
                <a:lnTo>
                  <a:pt x="285" y="8"/>
                </a:lnTo>
                <a:lnTo>
                  <a:pt x="286" y="6"/>
                </a:lnTo>
                <a:lnTo>
                  <a:pt x="287" y="6"/>
                </a:lnTo>
                <a:lnTo>
                  <a:pt x="288" y="6"/>
                </a:lnTo>
                <a:lnTo>
                  <a:pt x="289" y="7"/>
                </a:lnTo>
                <a:lnTo>
                  <a:pt x="290" y="7"/>
                </a:lnTo>
                <a:lnTo>
                  <a:pt x="291" y="7"/>
                </a:lnTo>
                <a:lnTo>
                  <a:pt x="291" y="7"/>
                </a:lnTo>
                <a:lnTo>
                  <a:pt x="292" y="8"/>
                </a:lnTo>
                <a:lnTo>
                  <a:pt x="293" y="9"/>
                </a:lnTo>
                <a:lnTo>
                  <a:pt x="294" y="12"/>
                </a:lnTo>
                <a:lnTo>
                  <a:pt x="295" y="13"/>
                </a:lnTo>
                <a:lnTo>
                  <a:pt x="296" y="14"/>
                </a:lnTo>
                <a:lnTo>
                  <a:pt x="297" y="14"/>
                </a:lnTo>
                <a:lnTo>
                  <a:pt x="298" y="15"/>
                </a:lnTo>
                <a:lnTo>
                  <a:pt x="299" y="15"/>
                </a:lnTo>
                <a:lnTo>
                  <a:pt x="299" y="15"/>
                </a:lnTo>
                <a:lnTo>
                  <a:pt x="300" y="12"/>
                </a:lnTo>
                <a:lnTo>
                  <a:pt x="301" y="10"/>
                </a:lnTo>
                <a:lnTo>
                  <a:pt x="302" y="9"/>
                </a:lnTo>
                <a:lnTo>
                  <a:pt x="303" y="8"/>
                </a:lnTo>
                <a:lnTo>
                  <a:pt x="304" y="7"/>
                </a:lnTo>
                <a:lnTo>
                  <a:pt x="305" y="8"/>
                </a:lnTo>
                <a:lnTo>
                  <a:pt x="305" y="7"/>
                </a:lnTo>
                <a:lnTo>
                  <a:pt x="306" y="7"/>
                </a:lnTo>
                <a:lnTo>
                  <a:pt x="307" y="8"/>
                </a:lnTo>
                <a:lnTo>
                  <a:pt x="308" y="9"/>
                </a:lnTo>
                <a:lnTo>
                  <a:pt x="309" y="9"/>
                </a:lnTo>
                <a:lnTo>
                  <a:pt x="310" y="8"/>
                </a:lnTo>
                <a:lnTo>
                  <a:pt x="311" y="6"/>
                </a:lnTo>
                <a:lnTo>
                  <a:pt x="312" y="7"/>
                </a:lnTo>
                <a:lnTo>
                  <a:pt x="313" y="7"/>
                </a:lnTo>
                <a:lnTo>
                  <a:pt x="314" y="8"/>
                </a:lnTo>
                <a:lnTo>
                  <a:pt x="315" y="8"/>
                </a:lnTo>
                <a:lnTo>
                  <a:pt x="315" y="8"/>
                </a:lnTo>
                <a:lnTo>
                  <a:pt x="316" y="9"/>
                </a:lnTo>
                <a:lnTo>
                  <a:pt x="317" y="8"/>
                </a:lnTo>
                <a:lnTo>
                  <a:pt x="318" y="7"/>
                </a:lnTo>
                <a:lnTo>
                  <a:pt x="319" y="6"/>
                </a:lnTo>
                <a:lnTo>
                  <a:pt x="320" y="5"/>
                </a:lnTo>
                <a:lnTo>
                  <a:pt x="321" y="6"/>
                </a:lnTo>
                <a:lnTo>
                  <a:pt x="321" y="9"/>
                </a:lnTo>
                <a:lnTo>
                  <a:pt x="322" y="12"/>
                </a:lnTo>
                <a:lnTo>
                  <a:pt x="323" y="12"/>
                </a:lnTo>
                <a:lnTo>
                  <a:pt x="324" y="11"/>
                </a:lnTo>
                <a:lnTo>
                  <a:pt x="325" y="9"/>
                </a:lnTo>
                <a:lnTo>
                  <a:pt x="326" y="8"/>
                </a:lnTo>
                <a:lnTo>
                  <a:pt x="327" y="8"/>
                </a:lnTo>
                <a:lnTo>
                  <a:pt x="328" y="9"/>
                </a:lnTo>
                <a:lnTo>
                  <a:pt x="329" y="10"/>
                </a:lnTo>
                <a:lnTo>
                  <a:pt x="329" y="11"/>
                </a:lnTo>
                <a:lnTo>
                  <a:pt x="330" y="12"/>
                </a:lnTo>
                <a:lnTo>
                  <a:pt x="331" y="17"/>
                </a:lnTo>
                <a:lnTo>
                  <a:pt x="332" y="19"/>
                </a:lnTo>
                <a:lnTo>
                  <a:pt x="333" y="21"/>
                </a:lnTo>
                <a:lnTo>
                  <a:pt x="334" y="22"/>
                </a:lnTo>
                <a:lnTo>
                  <a:pt x="335" y="22"/>
                </a:lnTo>
                <a:lnTo>
                  <a:pt x="336" y="22"/>
                </a:lnTo>
                <a:lnTo>
                  <a:pt x="337" y="23"/>
                </a:lnTo>
                <a:lnTo>
                  <a:pt x="337" y="23"/>
                </a:lnTo>
                <a:lnTo>
                  <a:pt x="338" y="24"/>
                </a:lnTo>
                <a:lnTo>
                  <a:pt x="339" y="23"/>
                </a:lnTo>
                <a:lnTo>
                  <a:pt x="340" y="22"/>
                </a:lnTo>
                <a:lnTo>
                  <a:pt x="341" y="21"/>
                </a:lnTo>
                <a:lnTo>
                  <a:pt x="342" y="20"/>
                </a:lnTo>
                <a:lnTo>
                  <a:pt x="343" y="17"/>
                </a:lnTo>
                <a:lnTo>
                  <a:pt x="343" y="16"/>
                </a:lnTo>
                <a:lnTo>
                  <a:pt x="344" y="14"/>
                </a:lnTo>
                <a:lnTo>
                  <a:pt x="345" y="14"/>
                </a:lnTo>
                <a:lnTo>
                  <a:pt x="346" y="13"/>
                </a:lnTo>
                <a:lnTo>
                  <a:pt x="347" y="12"/>
                </a:lnTo>
                <a:lnTo>
                  <a:pt x="348" y="11"/>
                </a:lnTo>
                <a:lnTo>
                  <a:pt x="349" y="12"/>
                </a:lnTo>
                <a:lnTo>
                  <a:pt x="350" y="11"/>
                </a:lnTo>
                <a:lnTo>
                  <a:pt x="351" y="10"/>
                </a:lnTo>
                <a:lnTo>
                  <a:pt x="352" y="10"/>
                </a:lnTo>
                <a:lnTo>
                  <a:pt x="352" y="9"/>
                </a:lnTo>
                <a:lnTo>
                  <a:pt x="353" y="9"/>
                </a:lnTo>
                <a:lnTo>
                  <a:pt x="354" y="9"/>
                </a:lnTo>
                <a:lnTo>
                  <a:pt x="355" y="10"/>
                </a:lnTo>
                <a:lnTo>
                  <a:pt x="356" y="11"/>
                </a:lnTo>
                <a:lnTo>
                  <a:pt x="357" y="12"/>
                </a:lnTo>
                <a:lnTo>
                  <a:pt x="358" y="12"/>
                </a:lnTo>
                <a:lnTo>
                  <a:pt x="359" y="12"/>
                </a:lnTo>
                <a:lnTo>
                  <a:pt x="359" y="11"/>
                </a:lnTo>
                <a:lnTo>
                  <a:pt x="360" y="10"/>
                </a:lnTo>
                <a:lnTo>
                  <a:pt x="361" y="8"/>
                </a:lnTo>
                <a:lnTo>
                  <a:pt x="362" y="8"/>
                </a:lnTo>
                <a:lnTo>
                  <a:pt x="363" y="9"/>
                </a:lnTo>
                <a:lnTo>
                  <a:pt x="364" y="9"/>
                </a:lnTo>
                <a:lnTo>
                  <a:pt x="365" y="9"/>
                </a:lnTo>
                <a:lnTo>
                  <a:pt x="366" y="11"/>
                </a:lnTo>
                <a:lnTo>
                  <a:pt x="367" y="12"/>
                </a:lnTo>
                <a:lnTo>
                  <a:pt x="367" y="12"/>
                </a:lnTo>
                <a:lnTo>
                  <a:pt x="368" y="13"/>
                </a:lnTo>
                <a:lnTo>
                  <a:pt x="369" y="12"/>
                </a:lnTo>
                <a:lnTo>
                  <a:pt x="370" y="8"/>
                </a:lnTo>
                <a:lnTo>
                  <a:pt x="371" y="4"/>
                </a:lnTo>
                <a:lnTo>
                  <a:pt x="372" y="5"/>
                </a:lnTo>
                <a:lnTo>
                  <a:pt x="373" y="6"/>
                </a:lnTo>
                <a:lnTo>
                  <a:pt x="374" y="7"/>
                </a:lnTo>
                <a:lnTo>
                  <a:pt x="375" y="9"/>
                </a:lnTo>
                <a:lnTo>
                  <a:pt x="376" y="9"/>
                </a:lnTo>
                <a:lnTo>
                  <a:pt x="376" y="6"/>
                </a:lnTo>
                <a:lnTo>
                  <a:pt x="377" y="3"/>
                </a:lnTo>
                <a:lnTo>
                  <a:pt x="378" y="1"/>
                </a:lnTo>
                <a:lnTo>
                  <a:pt x="379" y="2"/>
                </a:lnTo>
                <a:lnTo>
                  <a:pt x="380" y="1"/>
                </a:lnTo>
                <a:lnTo>
                  <a:pt x="381" y="0"/>
                </a:lnTo>
                <a:lnTo>
                  <a:pt x="381" y="1"/>
                </a:lnTo>
                <a:lnTo>
                  <a:pt x="382" y="1"/>
                </a:lnTo>
                <a:lnTo>
                  <a:pt x="383" y="2"/>
                </a:lnTo>
                <a:lnTo>
                  <a:pt x="384" y="3"/>
                </a:lnTo>
                <a:lnTo>
                  <a:pt x="385" y="6"/>
                </a:lnTo>
                <a:lnTo>
                  <a:pt x="386" y="7"/>
                </a:lnTo>
                <a:lnTo>
                  <a:pt x="387" y="7"/>
                </a:lnTo>
                <a:lnTo>
                  <a:pt x="388" y="6"/>
                </a:lnTo>
                <a:lnTo>
                  <a:pt x="389" y="3"/>
                </a:lnTo>
                <a:lnTo>
                  <a:pt x="390" y="2"/>
                </a:lnTo>
                <a:lnTo>
                  <a:pt x="390" y="2"/>
                </a:lnTo>
                <a:lnTo>
                  <a:pt x="391" y="3"/>
                </a:lnTo>
                <a:lnTo>
                  <a:pt x="392" y="4"/>
                </a:lnTo>
                <a:lnTo>
                  <a:pt x="393" y="4"/>
                </a:lnTo>
                <a:lnTo>
                  <a:pt x="394" y="3"/>
                </a:lnTo>
                <a:lnTo>
                  <a:pt x="395" y="3"/>
                </a:lnTo>
                <a:lnTo>
                  <a:pt x="396" y="3"/>
                </a:lnTo>
                <a:lnTo>
                  <a:pt x="397" y="4"/>
                </a:lnTo>
                <a:lnTo>
                  <a:pt x="398" y="4"/>
                </a:lnTo>
                <a:lnTo>
                  <a:pt x="398" y="4"/>
                </a:lnTo>
                <a:lnTo>
                  <a:pt x="399" y="4"/>
                </a:lnTo>
                <a:lnTo>
                  <a:pt x="400" y="4"/>
                </a:lnTo>
                <a:lnTo>
                  <a:pt x="401" y="5"/>
                </a:lnTo>
                <a:lnTo>
                  <a:pt x="402" y="4"/>
                </a:lnTo>
                <a:lnTo>
                  <a:pt x="403" y="3"/>
                </a:lnTo>
                <a:lnTo>
                  <a:pt x="404" y="3"/>
                </a:lnTo>
                <a:lnTo>
                  <a:pt x="404" y="4"/>
                </a:lnTo>
                <a:lnTo>
                  <a:pt x="405" y="5"/>
                </a:lnTo>
                <a:lnTo>
                  <a:pt x="406" y="6"/>
                </a:lnTo>
                <a:lnTo>
                  <a:pt x="407" y="6"/>
                </a:lnTo>
                <a:lnTo>
                  <a:pt x="408" y="6"/>
                </a:lnTo>
                <a:lnTo>
                  <a:pt x="409" y="7"/>
                </a:lnTo>
                <a:lnTo>
                  <a:pt x="410" y="7"/>
                </a:lnTo>
                <a:lnTo>
                  <a:pt x="411" y="7"/>
                </a:lnTo>
                <a:lnTo>
                  <a:pt x="412" y="9"/>
                </a:lnTo>
                <a:lnTo>
                  <a:pt x="413" y="9"/>
                </a:lnTo>
                <a:lnTo>
                  <a:pt x="414" y="10"/>
                </a:lnTo>
                <a:lnTo>
                  <a:pt x="414" y="12"/>
                </a:lnTo>
                <a:lnTo>
                  <a:pt x="415" y="13"/>
                </a:lnTo>
                <a:lnTo>
                  <a:pt x="416" y="13"/>
                </a:lnTo>
                <a:lnTo>
                  <a:pt x="417" y="14"/>
                </a:lnTo>
                <a:lnTo>
                  <a:pt x="418" y="15"/>
                </a:lnTo>
                <a:lnTo>
                  <a:pt x="419" y="15"/>
                </a:lnTo>
                <a:lnTo>
                  <a:pt x="420" y="14"/>
                </a:lnTo>
                <a:lnTo>
                  <a:pt x="420" y="14"/>
                </a:lnTo>
                <a:lnTo>
                  <a:pt x="421" y="14"/>
                </a:lnTo>
                <a:lnTo>
                  <a:pt x="422" y="12"/>
                </a:lnTo>
                <a:lnTo>
                  <a:pt x="423" y="12"/>
                </a:lnTo>
                <a:lnTo>
                  <a:pt x="424" y="14"/>
                </a:lnTo>
                <a:lnTo>
                  <a:pt x="425" y="12"/>
                </a:lnTo>
                <a:lnTo>
                  <a:pt x="426" y="9"/>
                </a:lnTo>
                <a:lnTo>
                  <a:pt x="427" y="7"/>
                </a:lnTo>
                <a:lnTo>
                  <a:pt x="428" y="6"/>
                </a:lnTo>
                <a:lnTo>
                  <a:pt x="428" y="7"/>
                </a:lnTo>
                <a:lnTo>
                  <a:pt x="429" y="8"/>
                </a:lnTo>
                <a:lnTo>
                  <a:pt x="430" y="8"/>
                </a:lnTo>
                <a:lnTo>
                  <a:pt x="431" y="8"/>
                </a:lnTo>
                <a:lnTo>
                  <a:pt x="432" y="9"/>
                </a:lnTo>
                <a:lnTo>
                  <a:pt x="433" y="8"/>
                </a:lnTo>
                <a:lnTo>
                  <a:pt x="434" y="7"/>
                </a:lnTo>
                <a:lnTo>
                  <a:pt x="435" y="6"/>
                </a:lnTo>
                <a:lnTo>
                  <a:pt x="436" y="5"/>
                </a:lnTo>
                <a:lnTo>
                  <a:pt x="437" y="7"/>
                </a:lnTo>
                <a:lnTo>
                  <a:pt x="437" y="8"/>
                </a:lnTo>
                <a:lnTo>
                  <a:pt x="438" y="6"/>
                </a:lnTo>
                <a:lnTo>
                  <a:pt x="439" y="5"/>
                </a:lnTo>
                <a:lnTo>
                  <a:pt x="440" y="5"/>
                </a:lnTo>
                <a:lnTo>
                  <a:pt x="441" y="5"/>
                </a:lnTo>
                <a:lnTo>
                  <a:pt x="442" y="3"/>
                </a:lnTo>
                <a:lnTo>
                  <a:pt x="442" y="3"/>
                </a:lnTo>
                <a:lnTo>
                  <a:pt x="443" y="5"/>
                </a:lnTo>
                <a:lnTo>
                  <a:pt x="444" y="6"/>
                </a:lnTo>
                <a:lnTo>
                  <a:pt x="445" y="7"/>
                </a:lnTo>
                <a:lnTo>
                  <a:pt x="446" y="6"/>
                </a:lnTo>
                <a:lnTo>
                  <a:pt x="447" y="8"/>
                </a:lnTo>
                <a:lnTo>
                  <a:pt x="448" y="9"/>
                </a:lnTo>
                <a:lnTo>
                  <a:pt x="449" y="12"/>
                </a:lnTo>
                <a:lnTo>
                  <a:pt x="450" y="15"/>
                </a:lnTo>
                <a:lnTo>
                  <a:pt x="451" y="16"/>
                </a:lnTo>
                <a:lnTo>
                  <a:pt x="451" y="15"/>
                </a:lnTo>
                <a:lnTo>
                  <a:pt x="452" y="13"/>
                </a:lnTo>
                <a:lnTo>
                  <a:pt x="453" y="12"/>
                </a:lnTo>
                <a:lnTo>
                  <a:pt x="454" y="12"/>
                </a:lnTo>
                <a:lnTo>
                  <a:pt x="455" y="14"/>
                </a:lnTo>
                <a:lnTo>
                  <a:pt x="456" y="14"/>
                </a:lnTo>
                <a:lnTo>
                  <a:pt x="457" y="14"/>
                </a:lnTo>
                <a:lnTo>
                  <a:pt x="458" y="14"/>
                </a:lnTo>
                <a:lnTo>
                  <a:pt x="459" y="14"/>
                </a:lnTo>
                <a:lnTo>
                  <a:pt x="459" y="13"/>
                </a:lnTo>
                <a:lnTo>
                  <a:pt x="460" y="13"/>
                </a:lnTo>
                <a:lnTo>
                  <a:pt x="461" y="12"/>
                </a:lnTo>
                <a:lnTo>
                  <a:pt x="462" y="12"/>
                </a:lnTo>
                <a:lnTo>
                  <a:pt x="463" y="12"/>
                </a:lnTo>
                <a:lnTo>
                  <a:pt x="464" y="12"/>
                </a:lnTo>
                <a:lnTo>
                  <a:pt x="465" y="11"/>
                </a:lnTo>
                <a:lnTo>
                  <a:pt x="465" y="16"/>
                </a:lnTo>
                <a:lnTo>
                  <a:pt x="466" y="18"/>
                </a:lnTo>
                <a:lnTo>
                  <a:pt x="467" y="19"/>
                </a:lnTo>
                <a:lnTo>
                  <a:pt x="468" y="19"/>
                </a:lnTo>
                <a:lnTo>
                  <a:pt x="469" y="12"/>
                </a:lnTo>
                <a:lnTo>
                  <a:pt x="470" y="10"/>
                </a:lnTo>
                <a:lnTo>
                  <a:pt x="471" y="10"/>
                </a:lnTo>
                <a:lnTo>
                  <a:pt x="472" y="10"/>
                </a:lnTo>
                <a:lnTo>
                  <a:pt x="473" y="10"/>
                </a:lnTo>
                <a:lnTo>
                  <a:pt x="474" y="10"/>
                </a:lnTo>
                <a:lnTo>
                  <a:pt x="475" y="10"/>
                </a:lnTo>
                <a:lnTo>
                  <a:pt x="475" y="11"/>
                </a:lnTo>
                <a:lnTo>
                  <a:pt x="476" y="12"/>
                </a:lnTo>
                <a:lnTo>
                  <a:pt x="477" y="13"/>
                </a:lnTo>
                <a:lnTo>
                  <a:pt x="478" y="13"/>
                </a:lnTo>
                <a:lnTo>
                  <a:pt x="479" y="13"/>
                </a:lnTo>
                <a:lnTo>
                  <a:pt x="480" y="14"/>
                </a:lnTo>
                <a:lnTo>
                  <a:pt x="481" y="14"/>
                </a:lnTo>
                <a:lnTo>
                  <a:pt x="481" y="14"/>
                </a:lnTo>
                <a:lnTo>
                  <a:pt x="482" y="14"/>
                </a:lnTo>
                <a:lnTo>
                  <a:pt x="483" y="15"/>
                </a:lnTo>
                <a:lnTo>
                  <a:pt x="484" y="15"/>
                </a:lnTo>
                <a:lnTo>
                  <a:pt x="485" y="15"/>
                </a:lnTo>
                <a:lnTo>
                  <a:pt x="486" y="14"/>
                </a:lnTo>
                <a:lnTo>
                  <a:pt x="487" y="13"/>
                </a:lnTo>
                <a:lnTo>
                  <a:pt x="488" y="13"/>
                </a:lnTo>
                <a:lnTo>
                  <a:pt x="489" y="12"/>
                </a:lnTo>
                <a:lnTo>
                  <a:pt x="489" y="12"/>
                </a:lnTo>
                <a:lnTo>
                  <a:pt x="490" y="15"/>
                </a:lnTo>
                <a:lnTo>
                  <a:pt x="491" y="16"/>
                </a:lnTo>
                <a:lnTo>
                  <a:pt x="492" y="17"/>
                </a:lnTo>
                <a:lnTo>
                  <a:pt x="493" y="18"/>
                </a:lnTo>
                <a:lnTo>
                  <a:pt x="494" y="21"/>
                </a:lnTo>
                <a:lnTo>
                  <a:pt x="495" y="24"/>
                </a:lnTo>
                <a:lnTo>
                  <a:pt x="496" y="25"/>
                </a:lnTo>
                <a:lnTo>
                  <a:pt x="497" y="25"/>
                </a:lnTo>
                <a:lnTo>
                  <a:pt x="498" y="23"/>
                </a:lnTo>
                <a:lnTo>
                  <a:pt x="498" y="21"/>
                </a:lnTo>
                <a:lnTo>
                  <a:pt x="499" y="20"/>
                </a:lnTo>
                <a:lnTo>
                  <a:pt x="500" y="19"/>
                </a:lnTo>
                <a:lnTo>
                  <a:pt x="501" y="19"/>
                </a:lnTo>
                <a:lnTo>
                  <a:pt x="502" y="19"/>
                </a:lnTo>
                <a:lnTo>
                  <a:pt x="503" y="19"/>
                </a:lnTo>
                <a:lnTo>
                  <a:pt x="503" y="19"/>
                </a:lnTo>
                <a:lnTo>
                  <a:pt x="504" y="18"/>
                </a:lnTo>
                <a:lnTo>
                  <a:pt x="505" y="17"/>
                </a:lnTo>
                <a:lnTo>
                  <a:pt x="506" y="15"/>
                </a:lnTo>
                <a:lnTo>
                  <a:pt x="507" y="15"/>
                </a:lnTo>
                <a:lnTo>
                  <a:pt x="508" y="18"/>
                </a:lnTo>
                <a:lnTo>
                  <a:pt x="509" y="22"/>
                </a:lnTo>
                <a:lnTo>
                  <a:pt x="510" y="26"/>
                </a:lnTo>
                <a:lnTo>
                  <a:pt x="511" y="27"/>
                </a:lnTo>
                <a:lnTo>
                  <a:pt x="512" y="29"/>
                </a:lnTo>
                <a:lnTo>
                  <a:pt x="512" y="29"/>
                </a:lnTo>
                <a:lnTo>
                  <a:pt x="513" y="28"/>
                </a:lnTo>
                <a:lnTo>
                  <a:pt x="514" y="28"/>
                </a:lnTo>
                <a:lnTo>
                  <a:pt x="515" y="28"/>
                </a:lnTo>
                <a:lnTo>
                  <a:pt x="516" y="28"/>
                </a:lnTo>
                <a:lnTo>
                  <a:pt x="517" y="28"/>
                </a:lnTo>
                <a:lnTo>
                  <a:pt x="518" y="27"/>
                </a:lnTo>
                <a:lnTo>
                  <a:pt x="519" y="27"/>
                </a:lnTo>
                <a:lnTo>
                  <a:pt x="520" y="27"/>
                </a:lnTo>
                <a:lnTo>
                  <a:pt x="520" y="26"/>
                </a:lnTo>
                <a:lnTo>
                  <a:pt x="521" y="25"/>
                </a:lnTo>
                <a:lnTo>
                  <a:pt x="522" y="25"/>
                </a:lnTo>
                <a:lnTo>
                  <a:pt x="523" y="24"/>
                </a:lnTo>
                <a:lnTo>
                  <a:pt x="524" y="24"/>
                </a:lnTo>
                <a:lnTo>
                  <a:pt x="525" y="23"/>
                </a:lnTo>
                <a:lnTo>
                  <a:pt x="526" y="23"/>
                </a:lnTo>
                <a:lnTo>
                  <a:pt x="527" y="23"/>
                </a:lnTo>
                <a:lnTo>
                  <a:pt x="527" y="24"/>
                </a:lnTo>
                <a:lnTo>
                  <a:pt x="528" y="24"/>
                </a:lnTo>
                <a:lnTo>
                  <a:pt x="529" y="25"/>
                </a:lnTo>
                <a:lnTo>
                  <a:pt x="530" y="25"/>
                </a:lnTo>
                <a:lnTo>
                  <a:pt x="531" y="25"/>
                </a:lnTo>
                <a:lnTo>
                  <a:pt x="532" y="25"/>
                </a:lnTo>
                <a:lnTo>
                  <a:pt x="533" y="25"/>
                </a:lnTo>
                <a:lnTo>
                  <a:pt x="534" y="25"/>
                </a:lnTo>
                <a:lnTo>
                  <a:pt x="535" y="24"/>
                </a:lnTo>
                <a:lnTo>
                  <a:pt x="536" y="24"/>
                </a:lnTo>
                <a:lnTo>
                  <a:pt x="536" y="24"/>
                </a:lnTo>
                <a:lnTo>
                  <a:pt x="537" y="25"/>
                </a:lnTo>
                <a:lnTo>
                  <a:pt x="538" y="26"/>
                </a:lnTo>
                <a:lnTo>
                  <a:pt x="539" y="26"/>
                </a:lnTo>
                <a:lnTo>
                  <a:pt x="540" y="27"/>
                </a:lnTo>
                <a:lnTo>
                  <a:pt x="541" y="27"/>
                </a:lnTo>
                <a:lnTo>
                  <a:pt x="542" y="26"/>
                </a:lnTo>
                <a:lnTo>
                  <a:pt x="542" y="26"/>
                </a:lnTo>
                <a:lnTo>
                  <a:pt x="543" y="26"/>
                </a:lnTo>
                <a:lnTo>
                  <a:pt x="544" y="24"/>
                </a:lnTo>
                <a:lnTo>
                  <a:pt x="545" y="23"/>
                </a:lnTo>
                <a:lnTo>
                  <a:pt x="546" y="23"/>
                </a:lnTo>
                <a:lnTo>
                  <a:pt x="547" y="24"/>
                </a:lnTo>
                <a:lnTo>
                  <a:pt x="548" y="24"/>
                </a:lnTo>
                <a:lnTo>
                  <a:pt x="549" y="23"/>
                </a:lnTo>
                <a:lnTo>
                  <a:pt x="550" y="22"/>
                </a:lnTo>
                <a:lnTo>
                  <a:pt x="550" y="19"/>
                </a:lnTo>
                <a:lnTo>
                  <a:pt x="551" y="18"/>
                </a:lnTo>
                <a:lnTo>
                  <a:pt x="552" y="16"/>
                </a:lnTo>
                <a:lnTo>
                  <a:pt x="553" y="15"/>
                </a:lnTo>
                <a:lnTo>
                  <a:pt x="554" y="17"/>
                </a:lnTo>
                <a:lnTo>
                  <a:pt x="555" y="18"/>
                </a:lnTo>
                <a:lnTo>
                  <a:pt x="556" y="18"/>
                </a:lnTo>
                <a:lnTo>
                  <a:pt x="557" y="18"/>
                </a:lnTo>
                <a:lnTo>
                  <a:pt x="558" y="16"/>
                </a:lnTo>
                <a:lnTo>
                  <a:pt x="558" y="14"/>
                </a:lnTo>
                <a:lnTo>
                  <a:pt x="559" y="12"/>
                </a:lnTo>
                <a:lnTo>
                  <a:pt x="560" y="14"/>
                </a:lnTo>
                <a:lnTo>
                  <a:pt x="561" y="14"/>
                </a:lnTo>
                <a:lnTo>
                  <a:pt x="562" y="13"/>
                </a:lnTo>
                <a:lnTo>
                  <a:pt x="563" y="13"/>
                </a:lnTo>
                <a:lnTo>
                  <a:pt x="564" y="13"/>
                </a:lnTo>
                <a:lnTo>
                  <a:pt x="564" y="14"/>
                </a:lnTo>
                <a:lnTo>
                  <a:pt x="565" y="14"/>
                </a:lnTo>
                <a:lnTo>
                  <a:pt x="566" y="14"/>
                </a:lnTo>
                <a:lnTo>
                  <a:pt x="567" y="13"/>
                </a:lnTo>
                <a:lnTo>
                  <a:pt x="568" y="13"/>
                </a:lnTo>
                <a:lnTo>
                  <a:pt x="569" y="12"/>
                </a:lnTo>
                <a:lnTo>
                  <a:pt x="570" y="12"/>
                </a:lnTo>
                <a:lnTo>
                  <a:pt x="571" y="12"/>
                </a:lnTo>
                <a:lnTo>
                  <a:pt x="572" y="11"/>
                </a:lnTo>
                <a:lnTo>
                  <a:pt x="573" y="12"/>
                </a:lnTo>
                <a:lnTo>
                  <a:pt x="574" y="12"/>
                </a:lnTo>
                <a:lnTo>
                  <a:pt x="574" y="12"/>
                </a:lnTo>
                <a:lnTo>
                  <a:pt x="575" y="12"/>
                </a:lnTo>
                <a:lnTo>
                  <a:pt x="576" y="12"/>
                </a:lnTo>
                <a:lnTo>
                  <a:pt x="577" y="11"/>
                </a:lnTo>
                <a:lnTo>
                  <a:pt x="578" y="11"/>
                </a:lnTo>
                <a:lnTo>
                  <a:pt x="579" y="14"/>
                </a:lnTo>
                <a:lnTo>
                  <a:pt x="580" y="16"/>
                </a:lnTo>
                <a:lnTo>
                  <a:pt x="580" y="14"/>
                </a:lnTo>
                <a:lnTo>
                  <a:pt x="581" y="11"/>
                </a:lnTo>
                <a:lnTo>
                  <a:pt x="582" y="10"/>
                </a:lnTo>
                <a:lnTo>
                  <a:pt x="583" y="12"/>
                </a:lnTo>
                <a:lnTo>
                  <a:pt x="584" y="16"/>
                </a:lnTo>
                <a:lnTo>
                  <a:pt x="585" y="17"/>
                </a:lnTo>
                <a:lnTo>
                  <a:pt x="586" y="19"/>
                </a:lnTo>
                <a:lnTo>
                  <a:pt x="587" y="19"/>
                </a:lnTo>
                <a:lnTo>
                  <a:pt x="588" y="19"/>
                </a:lnTo>
                <a:lnTo>
                  <a:pt x="588" y="20"/>
                </a:lnTo>
                <a:lnTo>
                  <a:pt x="589" y="19"/>
                </a:lnTo>
                <a:lnTo>
                  <a:pt x="590" y="19"/>
                </a:lnTo>
                <a:lnTo>
                  <a:pt x="591" y="19"/>
                </a:lnTo>
                <a:lnTo>
                  <a:pt x="592" y="22"/>
                </a:lnTo>
                <a:lnTo>
                  <a:pt x="593" y="23"/>
                </a:lnTo>
                <a:lnTo>
                  <a:pt x="594" y="24"/>
                </a:lnTo>
                <a:lnTo>
                  <a:pt x="595" y="25"/>
                </a:lnTo>
                <a:lnTo>
                  <a:pt x="596" y="24"/>
                </a:lnTo>
                <a:lnTo>
                  <a:pt x="597" y="22"/>
                </a:lnTo>
                <a:lnTo>
                  <a:pt x="597" y="18"/>
                </a:lnTo>
                <a:lnTo>
                  <a:pt x="598" y="18"/>
                </a:lnTo>
                <a:lnTo>
                  <a:pt x="599" y="17"/>
                </a:lnTo>
                <a:lnTo>
                  <a:pt x="600" y="17"/>
                </a:lnTo>
                <a:lnTo>
                  <a:pt x="601" y="18"/>
                </a:lnTo>
                <a:lnTo>
                  <a:pt x="602" y="18"/>
                </a:lnTo>
                <a:lnTo>
                  <a:pt x="602" y="18"/>
                </a:lnTo>
                <a:lnTo>
                  <a:pt x="603" y="17"/>
                </a:lnTo>
                <a:lnTo>
                  <a:pt x="604" y="17"/>
                </a:lnTo>
                <a:lnTo>
                  <a:pt x="605" y="19"/>
                </a:lnTo>
                <a:lnTo>
                  <a:pt x="606" y="19"/>
                </a:lnTo>
                <a:lnTo>
                  <a:pt x="607" y="19"/>
                </a:lnTo>
                <a:lnTo>
                  <a:pt x="608" y="20"/>
                </a:lnTo>
                <a:lnTo>
                  <a:pt x="609" y="22"/>
                </a:lnTo>
                <a:lnTo>
                  <a:pt x="610" y="22"/>
                </a:lnTo>
                <a:lnTo>
                  <a:pt x="611" y="23"/>
                </a:lnTo>
                <a:lnTo>
                  <a:pt x="611" y="24"/>
                </a:lnTo>
                <a:lnTo>
                  <a:pt x="612" y="24"/>
                </a:lnTo>
                <a:lnTo>
                  <a:pt x="613" y="25"/>
                </a:lnTo>
                <a:lnTo>
                  <a:pt x="614" y="25"/>
                </a:lnTo>
                <a:lnTo>
                  <a:pt x="615" y="26"/>
                </a:lnTo>
                <a:lnTo>
                  <a:pt x="616" y="27"/>
                </a:lnTo>
                <a:lnTo>
                  <a:pt x="617" y="27"/>
                </a:lnTo>
                <a:lnTo>
                  <a:pt x="618" y="27"/>
                </a:lnTo>
                <a:lnTo>
                  <a:pt x="619" y="26"/>
                </a:lnTo>
                <a:lnTo>
                  <a:pt x="619" y="26"/>
                </a:lnTo>
                <a:lnTo>
                  <a:pt x="620" y="24"/>
                </a:lnTo>
                <a:lnTo>
                  <a:pt x="621" y="23"/>
                </a:lnTo>
                <a:lnTo>
                  <a:pt x="622" y="22"/>
                </a:lnTo>
                <a:lnTo>
                  <a:pt x="623" y="22"/>
                </a:lnTo>
                <a:lnTo>
                  <a:pt x="624" y="22"/>
                </a:lnTo>
                <a:lnTo>
                  <a:pt x="625" y="22"/>
                </a:lnTo>
                <a:lnTo>
                  <a:pt x="625" y="21"/>
                </a:lnTo>
                <a:lnTo>
                  <a:pt x="626" y="18"/>
                </a:lnTo>
                <a:lnTo>
                  <a:pt x="627" y="17"/>
                </a:lnTo>
                <a:lnTo>
                  <a:pt x="628" y="17"/>
                </a:lnTo>
                <a:lnTo>
                  <a:pt x="629" y="17"/>
                </a:lnTo>
                <a:lnTo>
                  <a:pt x="630" y="16"/>
                </a:lnTo>
                <a:lnTo>
                  <a:pt x="631" y="17"/>
                </a:lnTo>
                <a:lnTo>
                  <a:pt x="632" y="17"/>
                </a:lnTo>
                <a:lnTo>
                  <a:pt x="633" y="16"/>
                </a:lnTo>
                <a:lnTo>
                  <a:pt x="634" y="16"/>
                </a:lnTo>
                <a:lnTo>
                  <a:pt x="635" y="16"/>
                </a:lnTo>
                <a:lnTo>
                  <a:pt x="635" y="16"/>
                </a:lnTo>
                <a:lnTo>
                  <a:pt x="636" y="16"/>
                </a:lnTo>
                <a:lnTo>
                  <a:pt x="637" y="17"/>
                </a:lnTo>
                <a:lnTo>
                  <a:pt x="638" y="17"/>
                </a:lnTo>
                <a:lnTo>
                  <a:pt x="639" y="18"/>
                </a:lnTo>
                <a:lnTo>
                  <a:pt x="640" y="17"/>
                </a:lnTo>
                <a:lnTo>
                  <a:pt x="641" y="16"/>
                </a:lnTo>
                <a:lnTo>
                  <a:pt x="641" y="13"/>
                </a:lnTo>
                <a:lnTo>
                  <a:pt x="642" y="12"/>
                </a:lnTo>
                <a:lnTo>
                  <a:pt x="643" y="14"/>
                </a:lnTo>
                <a:lnTo>
                  <a:pt x="644" y="17"/>
                </a:lnTo>
                <a:lnTo>
                  <a:pt x="645" y="17"/>
                </a:lnTo>
                <a:lnTo>
                  <a:pt x="646" y="16"/>
                </a:lnTo>
                <a:lnTo>
                  <a:pt x="647" y="16"/>
                </a:lnTo>
                <a:lnTo>
                  <a:pt x="648" y="16"/>
                </a:lnTo>
                <a:lnTo>
                  <a:pt x="649" y="16"/>
                </a:lnTo>
                <a:lnTo>
                  <a:pt x="649" y="17"/>
                </a:lnTo>
                <a:lnTo>
                  <a:pt x="650" y="17"/>
                </a:lnTo>
                <a:lnTo>
                  <a:pt x="651" y="17"/>
                </a:lnTo>
                <a:lnTo>
                  <a:pt x="652" y="18"/>
                </a:lnTo>
                <a:lnTo>
                  <a:pt x="653" y="21"/>
                </a:lnTo>
                <a:lnTo>
                  <a:pt x="654" y="22"/>
                </a:lnTo>
                <a:lnTo>
                  <a:pt x="655" y="22"/>
                </a:lnTo>
                <a:lnTo>
                  <a:pt x="656" y="23"/>
                </a:lnTo>
                <a:lnTo>
                  <a:pt x="657" y="22"/>
                </a:lnTo>
                <a:lnTo>
                  <a:pt x="658" y="21"/>
                </a:lnTo>
                <a:lnTo>
                  <a:pt x="658" y="18"/>
                </a:lnTo>
                <a:lnTo>
                  <a:pt x="659" y="17"/>
                </a:lnTo>
                <a:lnTo>
                  <a:pt x="660" y="16"/>
                </a:lnTo>
                <a:lnTo>
                  <a:pt x="661" y="18"/>
                </a:lnTo>
                <a:lnTo>
                  <a:pt x="662" y="16"/>
                </a:lnTo>
                <a:lnTo>
                  <a:pt x="663" y="17"/>
                </a:lnTo>
                <a:lnTo>
                  <a:pt x="663" y="17"/>
                </a:lnTo>
                <a:lnTo>
                  <a:pt x="664" y="16"/>
                </a:lnTo>
                <a:lnTo>
                  <a:pt x="665" y="18"/>
                </a:lnTo>
                <a:lnTo>
                  <a:pt x="666" y="17"/>
                </a:lnTo>
                <a:lnTo>
                  <a:pt x="667" y="16"/>
                </a:lnTo>
                <a:lnTo>
                  <a:pt x="668" y="17"/>
                </a:lnTo>
                <a:lnTo>
                  <a:pt x="669" y="18"/>
                </a:lnTo>
                <a:lnTo>
                  <a:pt x="670" y="18"/>
                </a:lnTo>
                <a:lnTo>
                  <a:pt x="671" y="22"/>
                </a:lnTo>
                <a:lnTo>
                  <a:pt x="672" y="26"/>
                </a:lnTo>
                <a:lnTo>
                  <a:pt x="672" y="29"/>
                </a:lnTo>
                <a:lnTo>
                  <a:pt x="673" y="28"/>
                </a:lnTo>
                <a:lnTo>
                  <a:pt x="674" y="27"/>
                </a:lnTo>
                <a:lnTo>
                  <a:pt x="675" y="26"/>
                </a:lnTo>
                <a:lnTo>
                  <a:pt x="676" y="21"/>
                </a:lnTo>
                <a:lnTo>
                  <a:pt x="677" y="18"/>
                </a:lnTo>
                <a:lnTo>
                  <a:pt x="678" y="15"/>
                </a:lnTo>
                <a:lnTo>
                  <a:pt x="679" y="13"/>
                </a:lnTo>
                <a:lnTo>
                  <a:pt x="680" y="12"/>
                </a:lnTo>
                <a:lnTo>
                  <a:pt x="680" y="12"/>
                </a:lnTo>
                <a:lnTo>
                  <a:pt x="681" y="14"/>
                </a:lnTo>
                <a:lnTo>
                  <a:pt x="682" y="15"/>
                </a:lnTo>
                <a:lnTo>
                  <a:pt x="683" y="16"/>
                </a:lnTo>
                <a:lnTo>
                  <a:pt x="684" y="17"/>
                </a:lnTo>
                <a:lnTo>
                  <a:pt x="685" y="17"/>
                </a:lnTo>
                <a:lnTo>
                  <a:pt x="686" y="17"/>
                </a:lnTo>
                <a:lnTo>
                  <a:pt x="687" y="17"/>
                </a:lnTo>
                <a:lnTo>
                  <a:pt x="687" y="17"/>
                </a:lnTo>
                <a:lnTo>
                  <a:pt x="688" y="17"/>
                </a:lnTo>
                <a:lnTo>
                  <a:pt x="689" y="16"/>
                </a:lnTo>
                <a:lnTo>
                  <a:pt x="690" y="15"/>
                </a:lnTo>
                <a:lnTo>
                  <a:pt x="691" y="14"/>
                </a:lnTo>
                <a:lnTo>
                  <a:pt x="692" y="13"/>
                </a:lnTo>
                <a:lnTo>
                  <a:pt x="693" y="13"/>
                </a:lnTo>
                <a:lnTo>
                  <a:pt x="694" y="13"/>
                </a:lnTo>
                <a:lnTo>
                  <a:pt x="695" y="13"/>
                </a:lnTo>
                <a:lnTo>
                  <a:pt x="696" y="13"/>
                </a:lnTo>
                <a:lnTo>
                  <a:pt x="696" y="14"/>
                </a:lnTo>
                <a:lnTo>
                  <a:pt x="697" y="14"/>
                </a:lnTo>
                <a:lnTo>
                  <a:pt x="698" y="14"/>
                </a:lnTo>
                <a:lnTo>
                  <a:pt x="699" y="15"/>
                </a:lnTo>
                <a:lnTo>
                  <a:pt x="700" y="15"/>
                </a:lnTo>
                <a:lnTo>
                  <a:pt x="701" y="16"/>
                </a:lnTo>
                <a:lnTo>
                  <a:pt x="702" y="15"/>
                </a:lnTo>
                <a:lnTo>
                  <a:pt x="702" y="15"/>
                </a:lnTo>
                <a:lnTo>
                  <a:pt x="703" y="15"/>
                </a:lnTo>
                <a:lnTo>
                  <a:pt x="704" y="15"/>
                </a:lnTo>
                <a:lnTo>
                  <a:pt x="705" y="15"/>
                </a:lnTo>
                <a:lnTo>
                  <a:pt x="706" y="14"/>
                </a:lnTo>
                <a:lnTo>
                  <a:pt x="707" y="14"/>
                </a:lnTo>
                <a:lnTo>
                  <a:pt x="708" y="14"/>
                </a:lnTo>
                <a:lnTo>
                  <a:pt x="709" y="12"/>
                </a:lnTo>
                <a:lnTo>
                  <a:pt x="710" y="12"/>
                </a:lnTo>
                <a:lnTo>
                  <a:pt x="710" y="14"/>
                </a:lnTo>
                <a:lnTo>
                  <a:pt x="711" y="11"/>
                </a:lnTo>
                <a:lnTo>
                  <a:pt x="712" y="12"/>
                </a:lnTo>
                <a:lnTo>
                  <a:pt x="713" y="14"/>
                </a:lnTo>
                <a:lnTo>
                  <a:pt x="714" y="16"/>
                </a:lnTo>
                <a:lnTo>
                  <a:pt x="715" y="18"/>
                </a:lnTo>
                <a:lnTo>
                  <a:pt x="716" y="19"/>
                </a:lnTo>
                <a:lnTo>
                  <a:pt x="717" y="17"/>
                </a:lnTo>
                <a:lnTo>
                  <a:pt x="718" y="15"/>
                </a:lnTo>
                <a:lnTo>
                  <a:pt x="719" y="14"/>
                </a:lnTo>
                <a:lnTo>
                  <a:pt x="719" y="14"/>
                </a:lnTo>
                <a:lnTo>
                  <a:pt x="720" y="14"/>
                </a:lnTo>
                <a:lnTo>
                  <a:pt x="721" y="15"/>
                </a:lnTo>
                <a:lnTo>
                  <a:pt x="722" y="10"/>
                </a:lnTo>
                <a:lnTo>
                  <a:pt x="723" y="9"/>
                </a:lnTo>
                <a:lnTo>
                  <a:pt x="724" y="11"/>
                </a:lnTo>
                <a:lnTo>
                  <a:pt x="724" y="12"/>
                </a:lnTo>
                <a:lnTo>
                  <a:pt x="725" y="13"/>
                </a:lnTo>
                <a:lnTo>
                  <a:pt x="726" y="13"/>
                </a:lnTo>
                <a:lnTo>
                  <a:pt x="727" y="11"/>
                </a:lnTo>
                <a:lnTo>
                  <a:pt x="728" y="11"/>
                </a:lnTo>
                <a:lnTo>
                  <a:pt x="729" y="11"/>
                </a:lnTo>
                <a:lnTo>
                  <a:pt x="730" y="13"/>
                </a:lnTo>
                <a:lnTo>
                  <a:pt x="731" y="14"/>
                </a:lnTo>
                <a:lnTo>
                  <a:pt x="732" y="15"/>
                </a:lnTo>
                <a:lnTo>
                  <a:pt x="733" y="16"/>
                </a:lnTo>
                <a:lnTo>
                  <a:pt x="734" y="14"/>
                </a:lnTo>
                <a:lnTo>
                  <a:pt x="734" y="8"/>
                </a:lnTo>
                <a:lnTo>
                  <a:pt x="735" y="5"/>
                </a:lnTo>
                <a:lnTo>
                  <a:pt x="736" y="7"/>
                </a:lnTo>
                <a:lnTo>
                  <a:pt x="737" y="7"/>
                </a:lnTo>
                <a:lnTo>
                  <a:pt x="738" y="8"/>
                </a:lnTo>
                <a:lnTo>
                  <a:pt x="739" y="8"/>
                </a:lnTo>
                <a:lnTo>
                  <a:pt x="740" y="12"/>
                </a:lnTo>
                <a:lnTo>
                  <a:pt x="741" y="13"/>
                </a:lnTo>
                <a:lnTo>
                  <a:pt x="741" y="14"/>
                </a:lnTo>
                <a:lnTo>
                  <a:pt x="742" y="14"/>
                </a:lnTo>
                <a:lnTo>
                  <a:pt x="743" y="14"/>
                </a:lnTo>
                <a:lnTo>
                  <a:pt x="744" y="14"/>
                </a:lnTo>
                <a:lnTo>
                  <a:pt x="745" y="13"/>
                </a:lnTo>
                <a:lnTo>
                  <a:pt x="746" y="13"/>
                </a:lnTo>
                <a:lnTo>
                  <a:pt x="747" y="12"/>
                </a:lnTo>
                <a:lnTo>
                  <a:pt x="748" y="12"/>
                </a:lnTo>
                <a:lnTo>
                  <a:pt x="748" y="12"/>
                </a:lnTo>
                <a:lnTo>
                  <a:pt x="749" y="12"/>
                </a:lnTo>
                <a:lnTo>
                  <a:pt x="750" y="11"/>
                </a:lnTo>
                <a:lnTo>
                  <a:pt x="751" y="10"/>
                </a:lnTo>
                <a:lnTo>
                  <a:pt x="752" y="9"/>
                </a:lnTo>
                <a:lnTo>
                  <a:pt x="753" y="9"/>
                </a:lnTo>
                <a:lnTo>
                  <a:pt x="754" y="9"/>
                </a:lnTo>
                <a:lnTo>
                  <a:pt x="755" y="8"/>
                </a:lnTo>
                <a:lnTo>
                  <a:pt x="756" y="6"/>
                </a:lnTo>
                <a:lnTo>
                  <a:pt x="757" y="5"/>
                </a:lnTo>
                <a:lnTo>
                  <a:pt x="757" y="6"/>
                </a:lnTo>
                <a:lnTo>
                  <a:pt x="758" y="7"/>
                </a:lnTo>
                <a:lnTo>
                  <a:pt x="759" y="7"/>
                </a:lnTo>
                <a:lnTo>
                  <a:pt x="760" y="8"/>
                </a:lnTo>
                <a:lnTo>
                  <a:pt x="761" y="9"/>
                </a:lnTo>
                <a:lnTo>
                  <a:pt x="762" y="10"/>
                </a:lnTo>
                <a:lnTo>
                  <a:pt x="763" y="10"/>
                </a:lnTo>
                <a:lnTo>
                  <a:pt x="763" y="10"/>
                </a:lnTo>
                <a:lnTo>
                  <a:pt x="764" y="12"/>
                </a:lnTo>
                <a:lnTo>
                  <a:pt x="765" y="14"/>
                </a:lnTo>
                <a:lnTo>
                  <a:pt x="766" y="14"/>
                </a:lnTo>
                <a:lnTo>
                  <a:pt x="767" y="15"/>
                </a:lnTo>
                <a:lnTo>
                  <a:pt x="768" y="16"/>
                </a:lnTo>
                <a:lnTo>
                  <a:pt x="769" y="16"/>
                </a:lnTo>
                <a:lnTo>
                  <a:pt x="770" y="16"/>
                </a:lnTo>
                <a:lnTo>
                  <a:pt x="771" y="16"/>
                </a:lnTo>
                <a:lnTo>
                  <a:pt x="771" y="15"/>
                </a:lnTo>
                <a:lnTo>
                  <a:pt x="772" y="15"/>
                </a:lnTo>
                <a:lnTo>
                  <a:pt x="773" y="15"/>
                </a:lnTo>
                <a:lnTo>
                  <a:pt x="774" y="15"/>
                </a:lnTo>
                <a:lnTo>
                  <a:pt x="775" y="17"/>
                </a:lnTo>
                <a:lnTo>
                  <a:pt x="776" y="16"/>
                </a:lnTo>
                <a:lnTo>
                  <a:pt x="777" y="16"/>
                </a:lnTo>
                <a:lnTo>
                  <a:pt x="778" y="17"/>
                </a:lnTo>
                <a:lnTo>
                  <a:pt x="779" y="17"/>
                </a:lnTo>
                <a:lnTo>
                  <a:pt x="779" y="17"/>
                </a:lnTo>
                <a:lnTo>
                  <a:pt x="780" y="17"/>
                </a:lnTo>
                <a:lnTo>
                  <a:pt x="781" y="18"/>
                </a:lnTo>
                <a:lnTo>
                  <a:pt x="782" y="19"/>
                </a:lnTo>
                <a:lnTo>
                  <a:pt x="783" y="17"/>
                </a:lnTo>
                <a:lnTo>
                  <a:pt x="784" y="16"/>
                </a:lnTo>
                <a:lnTo>
                  <a:pt x="785" y="14"/>
                </a:lnTo>
                <a:lnTo>
                  <a:pt x="785" y="11"/>
                </a:lnTo>
                <a:lnTo>
                  <a:pt x="786" y="7"/>
                </a:lnTo>
                <a:lnTo>
                  <a:pt x="787" y="7"/>
                </a:lnTo>
                <a:lnTo>
                  <a:pt x="788" y="10"/>
                </a:lnTo>
                <a:lnTo>
                  <a:pt x="789" y="12"/>
                </a:lnTo>
                <a:lnTo>
                  <a:pt x="790" y="14"/>
                </a:lnTo>
                <a:lnTo>
                  <a:pt x="791" y="16"/>
                </a:lnTo>
                <a:lnTo>
                  <a:pt x="792" y="17"/>
                </a:lnTo>
                <a:lnTo>
                  <a:pt x="793" y="19"/>
                </a:lnTo>
                <a:lnTo>
                  <a:pt x="794" y="19"/>
                </a:lnTo>
                <a:lnTo>
                  <a:pt x="795" y="19"/>
                </a:lnTo>
                <a:lnTo>
                  <a:pt x="795" y="20"/>
                </a:lnTo>
                <a:lnTo>
                  <a:pt x="796" y="19"/>
                </a:lnTo>
                <a:lnTo>
                  <a:pt x="797" y="19"/>
                </a:lnTo>
                <a:lnTo>
                  <a:pt x="798" y="19"/>
                </a:lnTo>
                <a:lnTo>
                  <a:pt x="799" y="22"/>
                </a:lnTo>
                <a:lnTo>
                  <a:pt x="800" y="23"/>
                </a:lnTo>
                <a:lnTo>
                  <a:pt x="801" y="24"/>
                </a:lnTo>
                <a:lnTo>
                  <a:pt x="801" y="25"/>
                </a:lnTo>
                <a:lnTo>
                  <a:pt x="802" y="24"/>
                </a:lnTo>
                <a:lnTo>
                  <a:pt x="803" y="22"/>
                </a:lnTo>
                <a:lnTo>
                  <a:pt x="804" y="18"/>
                </a:lnTo>
                <a:lnTo>
                  <a:pt x="805" y="17"/>
                </a:lnTo>
                <a:lnTo>
                  <a:pt x="806" y="14"/>
                </a:lnTo>
                <a:lnTo>
                  <a:pt x="807" y="9"/>
                </a:lnTo>
                <a:lnTo>
                  <a:pt x="808" y="10"/>
                </a:lnTo>
                <a:lnTo>
                  <a:pt x="809" y="12"/>
                </a:lnTo>
                <a:lnTo>
                  <a:pt x="809" y="13"/>
                </a:lnTo>
                <a:lnTo>
                  <a:pt x="810" y="14"/>
                </a:lnTo>
                <a:lnTo>
                  <a:pt x="811" y="14"/>
                </a:lnTo>
                <a:lnTo>
                  <a:pt x="812" y="13"/>
                </a:lnTo>
                <a:lnTo>
                  <a:pt x="813" y="14"/>
                </a:lnTo>
                <a:lnTo>
                  <a:pt x="814" y="14"/>
                </a:lnTo>
                <a:lnTo>
                  <a:pt x="815" y="13"/>
                </a:lnTo>
                <a:lnTo>
                  <a:pt x="816" y="12"/>
                </a:lnTo>
                <a:lnTo>
                  <a:pt x="817" y="11"/>
                </a:lnTo>
                <a:lnTo>
                  <a:pt x="818" y="10"/>
                </a:lnTo>
                <a:lnTo>
                  <a:pt x="818" y="10"/>
                </a:lnTo>
                <a:lnTo>
                  <a:pt x="819" y="10"/>
                </a:lnTo>
                <a:lnTo>
                  <a:pt x="820" y="11"/>
                </a:lnTo>
                <a:lnTo>
                  <a:pt x="821" y="13"/>
                </a:lnTo>
                <a:lnTo>
                  <a:pt x="822" y="12"/>
                </a:lnTo>
                <a:lnTo>
                  <a:pt x="823" y="14"/>
                </a:lnTo>
                <a:lnTo>
                  <a:pt x="823" y="14"/>
                </a:lnTo>
                <a:lnTo>
                  <a:pt x="824" y="14"/>
                </a:lnTo>
                <a:lnTo>
                  <a:pt x="825" y="14"/>
                </a:lnTo>
                <a:lnTo>
                  <a:pt x="826" y="15"/>
                </a:lnTo>
                <a:lnTo>
                  <a:pt x="827" y="17"/>
                </a:lnTo>
                <a:lnTo>
                  <a:pt x="828" y="17"/>
                </a:lnTo>
                <a:lnTo>
                  <a:pt x="829" y="17"/>
                </a:lnTo>
                <a:lnTo>
                  <a:pt x="830" y="16"/>
                </a:lnTo>
                <a:lnTo>
                  <a:pt x="831" y="13"/>
                </a:lnTo>
                <a:lnTo>
                  <a:pt x="832" y="11"/>
                </a:lnTo>
                <a:lnTo>
                  <a:pt x="832" y="11"/>
                </a:lnTo>
                <a:lnTo>
                  <a:pt x="833" y="12"/>
                </a:lnTo>
                <a:lnTo>
                  <a:pt x="834" y="12"/>
                </a:lnTo>
                <a:lnTo>
                  <a:pt x="835" y="12"/>
                </a:lnTo>
                <a:lnTo>
                  <a:pt x="836" y="12"/>
                </a:lnTo>
                <a:lnTo>
                  <a:pt x="837" y="11"/>
                </a:lnTo>
                <a:lnTo>
                  <a:pt x="838" y="8"/>
                </a:lnTo>
                <a:lnTo>
                  <a:pt x="839" y="7"/>
                </a:lnTo>
                <a:lnTo>
                  <a:pt x="840" y="6"/>
                </a:lnTo>
                <a:lnTo>
                  <a:pt x="840" y="6"/>
                </a:lnTo>
                <a:lnTo>
                  <a:pt x="841" y="6"/>
                </a:lnTo>
                <a:lnTo>
                  <a:pt x="842" y="6"/>
                </a:lnTo>
                <a:lnTo>
                  <a:pt x="843" y="6"/>
                </a:lnTo>
                <a:lnTo>
                  <a:pt x="844" y="8"/>
                </a:lnTo>
                <a:lnTo>
                  <a:pt x="845" y="8"/>
                </a:lnTo>
                <a:lnTo>
                  <a:pt x="846" y="9"/>
                </a:lnTo>
                <a:lnTo>
                  <a:pt x="846" y="12"/>
                </a:lnTo>
                <a:lnTo>
                  <a:pt x="847" y="14"/>
                </a:lnTo>
                <a:lnTo>
                  <a:pt x="848" y="19"/>
                </a:lnTo>
                <a:lnTo>
                  <a:pt x="849" y="22"/>
                </a:lnTo>
                <a:lnTo>
                  <a:pt x="850" y="23"/>
                </a:lnTo>
                <a:lnTo>
                  <a:pt x="851" y="24"/>
                </a:lnTo>
                <a:lnTo>
                  <a:pt x="852" y="25"/>
                </a:lnTo>
                <a:lnTo>
                  <a:pt x="853" y="24"/>
                </a:lnTo>
                <a:lnTo>
                  <a:pt x="854" y="24"/>
                </a:lnTo>
                <a:lnTo>
                  <a:pt x="855" y="24"/>
                </a:lnTo>
                <a:lnTo>
                  <a:pt x="856" y="24"/>
                </a:lnTo>
                <a:lnTo>
                  <a:pt x="856" y="23"/>
                </a:lnTo>
                <a:lnTo>
                  <a:pt x="857" y="23"/>
                </a:lnTo>
                <a:lnTo>
                  <a:pt x="858" y="25"/>
                </a:lnTo>
                <a:lnTo>
                  <a:pt x="859" y="26"/>
                </a:lnTo>
                <a:lnTo>
                  <a:pt x="860" y="27"/>
                </a:lnTo>
                <a:lnTo>
                  <a:pt x="861" y="26"/>
                </a:lnTo>
                <a:lnTo>
                  <a:pt x="862" y="26"/>
                </a:lnTo>
                <a:lnTo>
                  <a:pt x="862" y="25"/>
                </a:lnTo>
                <a:lnTo>
                  <a:pt x="863" y="24"/>
                </a:lnTo>
                <a:lnTo>
                  <a:pt x="864" y="25"/>
                </a:lnTo>
                <a:lnTo>
                  <a:pt x="865" y="24"/>
                </a:lnTo>
                <a:lnTo>
                  <a:pt x="866" y="24"/>
                </a:lnTo>
                <a:lnTo>
                  <a:pt x="867" y="23"/>
                </a:lnTo>
                <a:lnTo>
                  <a:pt x="868" y="22"/>
                </a:lnTo>
                <a:lnTo>
                  <a:pt x="869" y="22"/>
                </a:lnTo>
                <a:lnTo>
                  <a:pt x="870" y="22"/>
                </a:lnTo>
                <a:lnTo>
                  <a:pt x="870" y="21"/>
                </a:lnTo>
                <a:lnTo>
                  <a:pt x="871" y="21"/>
                </a:lnTo>
                <a:lnTo>
                  <a:pt x="872" y="21"/>
                </a:lnTo>
                <a:lnTo>
                  <a:pt x="873" y="21"/>
                </a:lnTo>
                <a:lnTo>
                  <a:pt x="874" y="22"/>
                </a:lnTo>
                <a:lnTo>
                  <a:pt x="875" y="23"/>
                </a:lnTo>
                <a:lnTo>
                  <a:pt x="876" y="24"/>
                </a:lnTo>
                <a:lnTo>
                  <a:pt x="877" y="25"/>
                </a:lnTo>
                <a:lnTo>
                  <a:pt x="878" y="26"/>
                </a:lnTo>
                <a:lnTo>
                  <a:pt x="879" y="27"/>
                </a:lnTo>
                <a:lnTo>
                  <a:pt x="879" y="27"/>
                </a:lnTo>
                <a:lnTo>
                  <a:pt x="880" y="27"/>
                </a:lnTo>
                <a:lnTo>
                  <a:pt x="881" y="26"/>
                </a:lnTo>
                <a:lnTo>
                  <a:pt x="882" y="26"/>
                </a:lnTo>
                <a:lnTo>
                  <a:pt x="883" y="26"/>
                </a:lnTo>
                <a:lnTo>
                  <a:pt x="884" y="26"/>
                </a:lnTo>
                <a:lnTo>
                  <a:pt x="884" y="25"/>
                </a:lnTo>
                <a:lnTo>
                  <a:pt x="885" y="22"/>
                </a:lnTo>
                <a:lnTo>
                  <a:pt x="886" y="22"/>
                </a:lnTo>
                <a:lnTo>
                  <a:pt x="887" y="22"/>
                </a:lnTo>
                <a:lnTo>
                  <a:pt x="888" y="21"/>
                </a:lnTo>
                <a:lnTo>
                  <a:pt x="889" y="19"/>
                </a:lnTo>
                <a:lnTo>
                  <a:pt x="890" y="17"/>
                </a:lnTo>
                <a:lnTo>
                  <a:pt x="891" y="14"/>
                </a:lnTo>
                <a:lnTo>
                  <a:pt x="892" y="15"/>
                </a:lnTo>
                <a:lnTo>
                  <a:pt x="893" y="14"/>
                </a:lnTo>
                <a:lnTo>
                  <a:pt x="894" y="15"/>
                </a:lnTo>
                <a:lnTo>
                  <a:pt x="894" y="17"/>
                </a:lnTo>
                <a:lnTo>
                  <a:pt x="895" y="18"/>
                </a:lnTo>
                <a:lnTo>
                  <a:pt x="896" y="19"/>
                </a:lnTo>
                <a:lnTo>
                  <a:pt x="897" y="19"/>
                </a:lnTo>
                <a:lnTo>
                  <a:pt x="898" y="18"/>
                </a:lnTo>
                <a:lnTo>
                  <a:pt x="899" y="19"/>
                </a:lnTo>
                <a:lnTo>
                  <a:pt x="900" y="21"/>
                </a:lnTo>
                <a:lnTo>
                  <a:pt x="901" y="23"/>
                </a:lnTo>
                <a:lnTo>
                  <a:pt x="901" y="24"/>
                </a:lnTo>
                <a:lnTo>
                  <a:pt x="902" y="25"/>
                </a:lnTo>
                <a:lnTo>
                  <a:pt x="903" y="25"/>
                </a:lnTo>
                <a:lnTo>
                  <a:pt x="904" y="26"/>
                </a:lnTo>
                <a:lnTo>
                  <a:pt x="905" y="25"/>
                </a:lnTo>
                <a:lnTo>
                  <a:pt x="906" y="26"/>
                </a:lnTo>
                <a:lnTo>
                  <a:pt x="907" y="27"/>
                </a:lnTo>
                <a:lnTo>
                  <a:pt x="908" y="28"/>
                </a:lnTo>
                <a:lnTo>
                  <a:pt x="908" y="29"/>
                </a:lnTo>
                <a:lnTo>
                  <a:pt x="909" y="30"/>
                </a:lnTo>
                <a:lnTo>
                  <a:pt x="910" y="30"/>
                </a:lnTo>
                <a:lnTo>
                  <a:pt x="911" y="29"/>
                </a:lnTo>
                <a:lnTo>
                  <a:pt x="912" y="28"/>
                </a:lnTo>
                <a:lnTo>
                  <a:pt x="913" y="27"/>
                </a:lnTo>
                <a:lnTo>
                  <a:pt x="914" y="26"/>
                </a:lnTo>
                <a:lnTo>
                  <a:pt x="915" y="25"/>
                </a:lnTo>
                <a:lnTo>
                  <a:pt x="916" y="24"/>
                </a:lnTo>
                <a:lnTo>
                  <a:pt x="917" y="24"/>
                </a:lnTo>
                <a:lnTo>
                  <a:pt x="917" y="23"/>
                </a:lnTo>
                <a:lnTo>
                  <a:pt x="918" y="24"/>
                </a:lnTo>
                <a:lnTo>
                  <a:pt x="919" y="25"/>
                </a:lnTo>
                <a:lnTo>
                  <a:pt x="920" y="26"/>
                </a:lnTo>
                <a:lnTo>
                  <a:pt x="921" y="27"/>
                </a:lnTo>
                <a:lnTo>
                  <a:pt x="922" y="27"/>
                </a:lnTo>
                <a:lnTo>
                  <a:pt x="923" y="28"/>
                </a:lnTo>
                <a:lnTo>
                  <a:pt x="923" y="29"/>
                </a:lnTo>
                <a:lnTo>
                  <a:pt x="924" y="29"/>
                </a:lnTo>
                <a:lnTo>
                  <a:pt x="925" y="29"/>
                </a:lnTo>
                <a:lnTo>
                  <a:pt x="926" y="30"/>
                </a:lnTo>
                <a:lnTo>
                  <a:pt x="927" y="31"/>
                </a:lnTo>
                <a:lnTo>
                  <a:pt x="928" y="32"/>
                </a:lnTo>
                <a:lnTo>
                  <a:pt x="929" y="31"/>
                </a:lnTo>
                <a:lnTo>
                  <a:pt x="930" y="32"/>
                </a:lnTo>
                <a:lnTo>
                  <a:pt x="931" y="32"/>
                </a:lnTo>
                <a:lnTo>
                  <a:pt x="931" y="32"/>
                </a:lnTo>
                <a:lnTo>
                  <a:pt x="932" y="31"/>
                </a:lnTo>
                <a:lnTo>
                  <a:pt x="933" y="31"/>
                </a:lnTo>
                <a:lnTo>
                  <a:pt x="934" y="30"/>
                </a:lnTo>
                <a:lnTo>
                  <a:pt x="935" y="30"/>
                </a:lnTo>
                <a:lnTo>
                  <a:pt x="936" y="28"/>
                </a:lnTo>
                <a:lnTo>
                  <a:pt x="937" y="28"/>
                </a:lnTo>
                <a:lnTo>
                  <a:pt x="938" y="29"/>
                </a:lnTo>
                <a:lnTo>
                  <a:pt x="939" y="28"/>
                </a:lnTo>
                <a:lnTo>
                  <a:pt x="940" y="27"/>
                </a:lnTo>
                <a:lnTo>
                  <a:pt x="940" y="27"/>
                </a:lnTo>
                <a:lnTo>
                  <a:pt x="941" y="25"/>
                </a:lnTo>
                <a:lnTo>
                  <a:pt x="942" y="25"/>
                </a:lnTo>
                <a:lnTo>
                  <a:pt x="943" y="25"/>
                </a:lnTo>
                <a:lnTo>
                  <a:pt x="944" y="24"/>
                </a:lnTo>
                <a:lnTo>
                  <a:pt x="945" y="24"/>
                </a:lnTo>
                <a:lnTo>
                  <a:pt x="945" y="24"/>
                </a:lnTo>
                <a:lnTo>
                  <a:pt x="946" y="24"/>
                </a:lnTo>
                <a:lnTo>
                  <a:pt x="947" y="23"/>
                </a:lnTo>
                <a:lnTo>
                  <a:pt x="948" y="23"/>
                </a:lnTo>
                <a:lnTo>
                  <a:pt x="949" y="23"/>
                </a:lnTo>
                <a:lnTo>
                  <a:pt x="950" y="23"/>
                </a:lnTo>
                <a:lnTo>
                  <a:pt x="951" y="24"/>
                </a:lnTo>
                <a:lnTo>
                  <a:pt x="952" y="25"/>
                </a:lnTo>
                <a:lnTo>
                  <a:pt x="953" y="25"/>
                </a:lnTo>
                <a:lnTo>
                  <a:pt x="954" y="25"/>
                </a:lnTo>
                <a:lnTo>
                  <a:pt x="955" y="24"/>
                </a:lnTo>
                <a:lnTo>
                  <a:pt x="955" y="21"/>
                </a:lnTo>
                <a:lnTo>
                  <a:pt x="956" y="18"/>
                </a:lnTo>
                <a:lnTo>
                  <a:pt x="957" y="17"/>
                </a:lnTo>
                <a:lnTo>
                  <a:pt x="958" y="18"/>
                </a:lnTo>
                <a:lnTo>
                  <a:pt x="959" y="21"/>
                </a:lnTo>
                <a:lnTo>
                  <a:pt x="960" y="20"/>
                </a:lnTo>
                <a:lnTo>
                  <a:pt x="961" y="22"/>
                </a:lnTo>
                <a:lnTo>
                  <a:pt x="962" y="24"/>
                </a:lnTo>
                <a:lnTo>
                  <a:pt x="962" y="26"/>
                </a:lnTo>
                <a:lnTo>
                  <a:pt x="963" y="32"/>
                </a:lnTo>
                <a:lnTo>
                  <a:pt x="964" y="41"/>
                </a:lnTo>
                <a:lnTo>
                  <a:pt x="965" y="48"/>
                </a:lnTo>
                <a:lnTo>
                  <a:pt x="966" y="53"/>
                </a:lnTo>
                <a:lnTo>
                  <a:pt x="967" y="58"/>
                </a:lnTo>
                <a:lnTo>
                  <a:pt x="968" y="59"/>
                </a:lnTo>
                <a:lnTo>
                  <a:pt x="969" y="63"/>
                </a:lnTo>
                <a:lnTo>
                  <a:pt x="969" y="66"/>
                </a:lnTo>
                <a:lnTo>
                  <a:pt x="970" y="69"/>
                </a:lnTo>
                <a:lnTo>
                  <a:pt x="971" y="72"/>
                </a:lnTo>
                <a:lnTo>
                  <a:pt x="972" y="73"/>
                </a:lnTo>
                <a:lnTo>
                  <a:pt x="973" y="73"/>
                </a:lnTo>
                <a:lnTo>
                  <a:pt x="974" y="72"/>
                </a:lnTo>
                <a:lnTo>
                  <a:pt x="975" y="72"/>
                </a:lnTo>
                <a:lnTo>
                  <a:pt x="976" y="71"/>
                </a:lnTo>
                <a:lnTo>
                  <a:pt x="977" y="71"/>
                </a:lnTo>
                <a:lnTo>
                  <a:pt x="978" y="71"/>
                </a:lnTo>
                <a:lnTo>
                  <a:pt x="978" y="72"/>
                </a:lnTo>
                <a:lnTo>
                  <a:pt x="979" y="72"/>
                </a:lnTo>
                <a:lnTo>
                  <a:pt x="980" y="73"/>
                </a:lnTo>
                <a:lnTo>
                  <a:pt x="981" y="72"/>
                </a:lnTo>
                <a:lnTo>
                  <a:pt x="982" y="70"/>
                </a:lnTo>
                <a:lnTo>
                  <a:pt x="983" y="68"/>
                </a:lnTo>
                <a:lnTo>
                  <a:pt x="984" y="68"/>
                </a:lnTo>
                <a:lnTo>
                  <a:pt x="984" y="71"/>
                </a:lnTo>
                <a:lnTo>
                  <a:pt x="985" y="73"/>
                </a:lnTo>
                <a:lnTo>
                  <a:pt x="986" y="75"/>
                </a:lnTo>
                <a:lnTo>
                  <a:pt x="987" y="77"/>
                </a:lnTo>
                <a:lnTo>
                  <a:pt x="988" y="80"/>
                </a:lnTo>
                <a:lnTo>
                  <a:pt x="989" y="84"/>
                </a:lnTo>
                <a:lnTo>
                  <a:pt x="990" y="87"/>
                </a:lnTo>
                <a:lnTo>
                  <a:pt x="991" y="89"/>
                </a:lnTo>
                <a:lnTo>
                  <a:pt x="992" y="92"/>
                </a:lnTo>
                <a:lnTo>
                  <a:pt x="992" y="94"/>
                </a:lnTo>
                <a:lnTo>
                  <a:pt x="993" y="96"/>
                </a:lnTo>
                <a:lnTo>
                  <a:pt x="994" y="96"/>
                </a:lnTo>
                <a:lnTo>
                  <a:pt x="995" y="96"/>
                </a:lnTo>
                <a:lnTo>
                  <a:pt x="996" y="96"/>
                </a:lnTo>
                <a:lnTo>
                  <a:pt x="997" y="94"/>
                </a:lnTo>
                <a:lnTo>
                  <a:pt x="998" y="93"/>
                </a:lnTo>
                <a:lnTo>
                  <a:pt x="999" y="92"/>
                </a:lnTo>
                <a:lnTo>
                  <a:pt x="1000" y="90"/>
                </a:lnTo>
                <a:lnTo>
                  <a:pt x="1000" y="90"/>
                </a:lnTo>
                <a:lnTo>
                  <a:pt x="1001" y="90"/>
                </a:lnTo>
                <a:lnTo>
                  <a:pt x="1002" y="91"/>
                </a:lnTo>
                <a:lnTo>
                  <a:pt x="1003" y="91"/>
                </a:lnTo>
                <a:lnTo>
                  <a:pt x="1004" y="91"/>
                </a:lnTo>
                <a:lnTo>
                  <a:pt x="1005" y="90"/>
                </a:lnTo>
                <a:lnTo>
                  <a:pt x="1006" y="90"/>
                </a:lnTo>
                <a:lnTo>
                  <a:pt x="1006" y="90"/>
                </a:lnTo>
                <a:lnTo>
                  <a:pt x="1007" y="89"/>
                </a:lnTo>
                <a:lnTo>
                  <a:pt x="1008" y="87"/>
                </a:lnTo>
                <a:lnTo>
                  <a:pt x="1009" y="85"/>
                </a:lnTo>
                <a:lnTo>
                  <a:pt x="1010" y="81"/>
                </a:lnTo>
                <a:lnTo>
                  <a:pt x="1011" y="76"/>
                </a:lnTo>
                <a:lnTo>
                  <a:pt x="1012" y="72"/>
                </a:lnTo>
                <a:lnTo>
                  <a:pt x="1013" y="67"/>
                </a:lnTo>
                <a:lnTo>
                  <a:pt x="1014" y="63"/>
                </a:lnTo>
                <a:lnTo>
                  <a:pt x="1015" y="65"/>
                </a:lnTo>
                <a:lnTo>
                  <a:pt x="1016" y="70"/>
                </a:lnTo>
                <a:lnTo>
                  <a:pt x="1016" y="75"/>
                </a:lnTo>
                <a:lnTo>
                  <a:pt x="1017" y="78"/>
                </a:lnTo>
                <a:lnTo>
                  <a:pt x="1018" y="78"/>
                </a:lnTo>
                <a:lnTo>
                  <a:pt x="1019" y="76"/>
                </a:lnTo>
                <a:lnTo>
                  <a:pt x="1020" y="71"/>
                </a:lnTo>
                <a:lnTo>
                  <a:pt x="1021" y="64"/>
                </a:lnTo>
                <a:lnTo>
                  <a:pt x="1022" y="60"/>
                </a:lnTo>
                <a:lnTo>
                  <a:pt x="1022" y="59"/>
                </a:lnTo>
                <a:lnTo>
                  <a:pt x="1023" y="59"/>
                </a:lnTo>
                <a:lnTo>
                  <a:pt x="1024" y="59"/>
                </a:lnTo>
                <a:lnTo>
                  <a:pt x="1025" y="59"/>
                </a:lnTo>
                <a:lnTo>
                  <a:pt x="1026" y="59"/>
                </a:lnTo>
                <a:lnTo>
                  <a:pt x="1027" y="59"/>
                </a:lnTo>
                <a:lnTo>
                  <a:pt x="1028" y="60"/>
                </a:lnTo>
                <a:lnTo>
                  <a:pt x="1029" y="59"/>
                </a:lnTo>
                <a:lnTo>
                  <a:pt x="1030" y="58"/>
                </a:lnTo>
                <a:lnTo>
                  <a:pt x="1030" y="55"/>
                </a:lnTo>
                <a:lnTo>
                  <a:pt x="1031" y="50"/>
                </a:lnTo>
                <a:lnTo>
                  <a:pt x="1032" y="51"/>
                </a:lnTo>
                <a:lnTo>
                  <a:pt x="1033" y="52"/>
                </a:lnTo>
                <a:lnTo>
                  <a:pt x="1034" y="54"/>
                </a:lnTo>
                <a:lnTo>
                  <a:pt x="1035" y="54"/>
                </a:lnTo>
                <a:lnTo>
                  <a:pt x="1036" y="55"/>
                </a:lnTo>
                <a:lnTo>
                  <a:pt x="1037" y="55"/>
                </a:lnTo>
                <a:lnTo>
                  <a:pt x="1038" y="55"/>
                </a:lnTo>
                <a:lnTo>
                  <a:pt x="1039" y="55"/>
                </a:lnTo>
                <a:lnTo>
                  <a:pt x="1039" y="55"/>
                </a:lnTo>
                <a:lnTo>
                  <a:pt x="1040" y="55"/>
                </a:lnTo>
                <a:lnTo>
                  <a:pt x="1041" y="54"/>
                </a:lnTo>
                <a:lnTo>
                  <a:pt x="1042" y="54"/>
                </a:lnTo>
                <a:lnTo>
                  <a:pt x="1043" y="54"/>
                </a:lnTo>
                <a:lnTo>
                  <a:pt x="1044" y="54"/>
                </a:lnTo>
                <a:lnTo>
                  <a:pt x="1044" y="53"/>
                </a:lnTo>
                <a:lnTo>
                  <a:pt x="1045" y="53"/>
                </a:lnTo>
                <a:lnTo>
                  <a:pt x="1046" y="53"/>
                </a:lnTo>
                <a:lnTo>
                  <a:pt x="1047" y="52"/>
                </a:lnTo>
                <a:lnTo>
                  <a:pt x="1048" y="52"/>
                </a:lnTo>
                <a:lnTo>
                  <a:pt x="1049" y="51"/>
                </a:lnTo>
                <a:lnTo>
                  <a:pt x="1050" y="51"/>
                </a:lnTo>
                <a:lnTo>
                  <a:pt x="1051" y="51"/>
                </a:lnTo>
                <a:lnTo>
                  <a:pt x="1052" y="51"/>
                </a:lnTo>
                <a:lnTo>
                  <a:pt x="1053" y="48"/>
                </a:lnTo>
                <a:lnTo>
                  <a:pt x="1054" y="46"/>
                </a:lnTo>
                <a:lnTo>
                  <a:pt x="1054" y="42"/>
                </a:lnTo>
                <a:lnTo>
                  <a:pt x="1055" y="41"/>
                </a:lnTo>
                <a:lnTo>
                  <a:pt x="1056" y="40"/>
                </a:lnTo>
                <a:lnTo>
                  <a:pt x="1057" y="48"/>
                </a:lnTo>
                <a:lnTo>
                  <a:pt x="1058" y="54"/>
                </a:lnTo>
                <a:lnTo>
                  <a:pt x="1059" y="60"/>
                </a:lnTo>
                <a:lnTo>
                  <a:pt x="1060" y="65"/>
                </a:lnTo>
                <a:lnTo>
                  <a:pt x="1061" y="69"/>
                </a:lnTo>
                <a:lnTo>
                  <a:pt x="1061" y="74"/>
                </a:lnTo>
                <a:lnTo>
                  <a:pt x="1062" y="80"/>
                </a:lnTo>
                <a:lnTo>
                  <a:pt x="1063" y="85"/>
                </a:lnTo>
                <a:lnTo>
                  <a:pt x="1064" y="90"/>
                </a:lnTo>
                <a:lnTo>
                  <a:pt x="1065" y="94"/>
                </a:lnTo>
                <a:lnTo>
                  <a:pt x="1066" y="97"/>
                </a:lnTo>
                <a:lnTo>
                  <a:pt x="1067" y="96"/>
                </a:lnTo>
                <a:lnTo>
                  <a:pt x="1068" y="94"/>
                </a:lnTo>
                <a:lnTo>
                  <a:pt x="1068" y="90"/>
                </a:lnTo>
                <a:lnTo>
                  <a:pt x="1069" y="82"/>
                </a:lnTo>
                <a:lnTo>
                  <a:pt x="1070" y="76"/>
                </a:lnTo>
                <a:lnTo>
                  <a:pt x="1071" y="73"/>
                </a:lnTo>
                <a:lnTo>
                  <a:pt x="1072" y="72"/>
                </a:lnTo>
                <a:lnTo>
                  <a:pt x="1073" y="72"/>
                </a:lnTo>
                <a:lnTo>
                  <a:pt x="1074" y="72"/>
                </a:lnTo>
                <a:lnTo>
                  <a:pt x="1075" y="71"/>
                </a:lnTo>
                <a:lnTo>
                  <a:pt x="1076" y="70"/>
                </a:lnTo>
                <a:lnTo>
                  <a:pt x="1077" y="67"/>
                </a:lnTo>
                <a:lnTo>
                  <a:pt x="1077" y="62"/>
                </a:lnTo>
                <a:lnTo>
                  <a:pt x="1078" y="55"/>
                </a:lnTo>
                <a:lnTo>
                  <a:pt x="1079" y="56"/>
                </a:lnTo>
                <a:lnTo>
                  <a:pt x="1080" y="63"/>
                </a:lnTo>
                <a:lnTo>
                  <a:pt x="1081" y="69"/>
                </a:lnTo>
                <a:lnTo>
                  <a:pt x="1082" y="74"/>
                </a:lnTo>
                <a:lnTo>
                  <a:pt x="1083" y="78"/>
                </a:lnTo>
                <a:lnTo>
                  <a:pt x="1083" y="83"/>
                </a:lnTo>
                <a:lnTo>
                  <a:pt x="1084" y="89"/>
                </a:lnTo>
                <a:lnTo>
                  <a:pt x="1085" y="94"/>
                </a:lnTo>
                <a:lnTo>
                  <a:pt x="1086" y="100"/>
                </a:lnTo>
                <a:lnTo>
                  <a:pt x="1087" y="105"/>
                </a:lnTo>
                <a:lnTo>
                  <a:pt x="1088" y="108"/>
                </a:lnTo>
                <a:lnTo>
                  <a:pt x="1089" y="111"/>
                </a:lnTo>
                <a:lnTo>
                  <a:pt x="1090" y="113"/>
                </a:lnTo>
                <a:lnTo>
                  <a:pt x="1091" y="114"/>
                </a:lnTo>
                <a:lnTo>
                  <a:pt x="1091" y="116"/>
                </a:lnTo>
                <a:lnTo>
                  <a:pt x="1092" y="118"/>
                </a:lnTo>
                <a:lnTo>
                  <a:pt x="1093" y="119"/>
                </a:lnTo>
                <a:lnTo>
                  <a:pt x="1094" y="120"/>
                </a:lnTo>
                <a:lnTo>
                  <a:pt x="1095" y="121"/>
                </a:lnTo>
                <a:lnTo>
                  <a:pt x="1096" y="121"/>
                </a:lnTo>
                <a:lnTo>
                  <a:pt x="1097" y="121"/>
                </a:lnTo>
                <a:lnTo>
                  <a:pt x="1098" y="121"/>
                </a:lnTo>
                <a:lnTo>
                  <a:pt x="1099" y="120"/>
                </a:lnTo>
                <a:lnTo>
                  <a:pt x="1100" y="120"/>
                </a:lnTo>
                <a:lnTo>
                  <a:pt x="1100" y="120"/>
                </a:lnTo>
                <a:lnTo>
                  <a:pt x="1101" y="119"/>
                </a:lnTo>
                <a:lnTo>
                  <a:pt x="1102" y="119"/>
                </a:lnTo>
                <a:lnTo>
                  <a:pt x="1103" y="119"/>
                </a:lnTo>
                <a:lnTo>
                  <a:pt x="1104" y="119"/>
                </a:lnTo>
                <a:lnTo>
                  <a:pt x="1105" y="119"/>
                </a:lnTo>
                <a:lnTo>
                  <a:pt x="1105" y="119"/>
                </a:lnTo>
                <a:lnTo>
                  <a:pt x="1106" y="118"/>
                </a:lnTo>
                <a:lnTo>
                  <a:pt x="1107" y="118"/>
                </a:lnTo>
                <a:lnTo>
                  <a:pt x="1108" y="118"/>
                </a:lnTo>
                <a:lnTo>
                  <a:pt x="1109" y="119"/>
                </a:lnTo>
                <a:lnTo>
                  <a:pt x="1110" y="120"/>
                </a:lnTo>
                <a:lnTo>
                  <a:pt x="1111" y="120"/>
                </a:lnTo>
                <a:lnTo>
                  <a:pt x="1112" y="121"/>
                </a:lnTo>
                <a:lnTo>
                  <a:pt x="1113" y="120"/>
                </a:lnTo>
                <a:lnTo>
                  <a:pt x="1114" y="120"/>
                </a:lnTo>
                <a:lnTo>
                  <a:pt x="1115" y="120"/>
                </a:lnTo>
                <a:lnTo>
                  <a:pt x="1115" y="119"/>
                </a:lnTo>
                <a:lnTo>
                  <a:pt x="1116" y="119"/>
                </a:lnTo>
                <a:lnTo>
                  <a:pt x="1117" y="119"/>
                </a:lnTo>
                <a:lnTo>
                  <a:pt x="1118" y="119"/>
                </a:lnTo>
                <a:lnTo>
                  <a:pt x="1119" y="119"/>
                </a:lnTo>
                <a:lnTo>
                  <a:pt x="1120" y="119"/>
                </a:lnTo>
                <a:lnTo>
                  <a:pt x="1121" y="119"/>
                </a:lnTo>
                <a:lnTo>
                  <a:pt x="1122" y="120"/>
                </a:lnTo>
                <a:lnTo>
                  <a:pt x="1122" y="120"/>
                </a:lnTo>
                <a:lnTo>
                  <a:pt x="1123" y="120"/>
                </a:lnTo>
                <a:lnTo>
                  <a:pt x="1124" y="120"/>
                </a:lnTo>
                <a:lnTo>
                  <a:pt x="1125" y="120"/>
                </a:lnTo>
                <a:lnTo>
                  <a:pt x="1126" y="120"/>
                </a:lnTo>
                <a:lnTo>
                  <a:pt x="1127" y="121"/>
                </a:lnTo>
                <a:lnTo>
                  <a:pt x="1128" y="121"/>
                </a:lnTo>
                <a:lnTo>
                  <a:pt x="1129" y="121"/>
                </a:lnTo>
                <a:lnTo>
                  <a:pt x="1129" y="120"/>
                </a:lnTo>
                <a:lnTo>
                  <a:pt x="1130" y="120"/>
                </a:lnTo>
                <a:lnTo>
                  <a:pt x="1131" y="120"/>
                </a:lnTo>
                <a:lnTo>
                  <a:pt x="1132" y="120"/>
                </a:lnTo>
                <a:lnTo>
                  <a:pt x="1133" y="120"/>
                </a:lnTo>
                <a:lnTo>
                  <a:pt x="1134" y="120"/>
                </a:lnTo>
                <a:lnTo>
                  <a:pt x="1135" y="120"/>
                </a:lnTo>
                <a:lnTo>
                  <a:pt x="1136" y="120"/>
                </a:lnTo>
                <a:lnTo>
                  <a:pt x="1137" y="119"/>
                </a:lnTo>
                <a:lnTo>
                  <a:pt x="1138" y="119"/>
                </a:lnTo>
                <a:lnTo>
                  <a:pt x="1138" y="118"/>
                </a:lnTo>
                <a:lnTo>
                  <a:pt x="1139" y="118"/>
                </a:lnTo>
                <a:lnTo>
                  <a:pt x="1140" y="117"/>
                </a:lnTo>
                <a:lnTo>
                  <a:pt x="1141" y="118"/>
                </a:lnTo>
                <a:lnTo>
                  <a:pt x="1142" y="118"/>
                </a:lnTo>
                <a:lnTo>
                  <a:pt x="1143" y="120"/>
                </a:lnTo>
                <a:lnTo>
                  <a:pt x="1144" y="122"/>
                </a:lnTo>
                <a:lnTo>
                  <a:pt x="1144" y="124"/>
                </a:lnTo>
                <a:lnTo>
                  <a:pt x="1145" y="126"/>
                </a:lnTo>
                <a:lnTo>
                  <a:pt x="1146" y="127"/>
                </a:lnTo>
                <a:lnTo>
                  <a:pt x="1147" y="127"/>
                </a:lnTo>
                <a:lnTo>
                  <a:pt x="1148" y="128"/>
                </a:lnTo>
                <a:lnTo>
                  <a:pt x="1149" y="128"/>
                </a:lnTo>
                <a:lnTo>
                  <a:pt x="1150" y="128"/>
                </a:lnTo>
                <a:lnTo>
                  <a:pt x="1151" y="127"/>
                </a:lnTo>
                <a:lnTo>
                  <a:pt x="1152" y="126"/>
                </a:lnTo>
                <a:lnTo>
                  <a:pt x="1152" y="126"/>
                </a:lnTo>
                <a:lnTo>
                  <a:pt x="1153" y="125"/>
                </a:lnTo>
                <a:lnTo>
                  <a:pt x="1154" y="125"/>
                </a:lnTo>
                <a:lnTo>
                  <a:pt x="1155" y="125"/>
                </a:lnTo>
                <a:lnTo>
                  <a:pt x="1156" y="125"/>
                </a:lnTo>
                <a:lnTo>
                  <a:pt x="1157" y="125"/>
                </a:lnTo>
                <a:lnTo>
                  <a:pt x="1158" y="124"/>
                </a:lnTo>
                <a:lnTo>
                  <a:pt x="1159" y="123"/>
                </a:lnTo>
                <a:lnTo>
                  <a:pt x="1160" y="123"/>
                </a:lnTo>
                <a:lnTo>
                  <a:pt x="1161" y="123"/>
                </a:lnTo>
                <a:lnTo>
                  <a:pt x="1161" y="123"/>
                </a:lnTo>
                <a:lnTo>
                  <a:pt x="1162" y="123"/>
                </a:lnTo>
                <a:lnTo>
                  <a:pt x="1163" y="122"/>
                </a:lnTo>
                <a:lnTo>
                  <a:pt x="1164" y="122"/>
                </a:lnTo>
                <a:lnTo>
                  <a:pt x="1165" y="122"/>
                </a:lnTo>
                <a:lnTo>
                  <a:pt x="1166" y="123"/>
                </a:lnTo>
                <a:lnTo>
                  <a:pt x="1166" y="123"/>
                </a:lnTo>
                <a:lnTo>
                  <a:pt x="1167" y="122"/>
                </a:lnTo>
                <a:lnTo>
                  <a:pt x="1168" y="122"/>
                </a:lnTo>
                <a:lnTo>
                  <a:pt x="1169" y="122"/>
                </a:lnTo>
                <a:lnTo>
                  <a:pt x="1170" y="121"/>
                </a:lnTo>
                <a:lnTo>
                  <a:pt x="1171" y="121"/>
                </a:lnTo>
                <a:lnTo>
                  <a:pt x="1172" y="120"/>
                </a:lnTo>
                <a:lnTo>
                  <a:pt x="1173" y="119"/>
                </a:lnTo>
                <a:lnTo>
                  <a:pt x="1174" y="118"/>
                </a:lnTo>
                <a:lnTo>
                  <a:pt x="1175" y="118"/>
                </a:lnTo>
                <a:lnTo>
                  <a:pt x="1176" y="118"/>
                </a:lnTo>
                <a:lnTo>
                  <a:pt x="1176" y="118"/>
                </a:lnTo>
                <a:lnTo>
                  <a:pt x="1177" y="118"/>
                </a:lnTo>
                <a:lnTo>
                  <a:pt x="1178" y="118"/>
                </a:lnTo>
                <a:lnTo>
                  <a:pt x="1179" y="118"/>
                </a:lnTo>
                <a:lnTo>
                  <a:pt x="1180" y="118"/>
                </a:lnTo>
                <a:lnTo>
                  <a:pt x="1181" y="118"/>
                </a:lnTo>
                <a:lnTo>
                  <a:pt x="1182" y="118"/>
                </a:lnTo>
                <a:lnTo>
                  <a:pt x="1183" y="118"/>
                </a:lnTo>
                <a:lnTo>
                  <a:pt x="1183" y="118"/>
                </a:lnTo>
                <a:lnTo>
                  <a:pt x="1184" y="116"/>
                </a:lnTo>
                <a:lnTo>
                  <a:pt x="1185" y="117"/>
                </a:lnTo>
                <a:lnTo>
                  <a:pt x="1186" y="118"/>
                </a:lnTo>
                <a:lnTo>
                  <a:pt x="1187" y="120"/>
                </a:lnTo>
                <a:lnTo>
                  <a:pt x="1188" y="120"/>
                </a:lnTo>
                <a:lnTo>
                  <a:pt x="1189" y="120"/>
                </a:lnTo>
                <a:lnTo>
                  <a:pt x="1190" y="120"/>
                </a:lnTo>
                <a:lnTo>
                  <a:pt x="1190" y="120"/>
                </a:lnTo>
                <a:lnTo>
                  <a:pt x="1191" y="120"/>
                </a:lnTo>
                <a:lnTo>
                  <a:pt x="1192" y="121"/>
                </a:lnTo>
                <a:lnTo>
                  <a:pt x="1193" y="121"/>
                </a:lnTo>
                <a:lnTo>
                  <a:pt x="1194" y="121"/>
                </a:lnTo>
                <a:lnTo>
                  <a:pt x="1195" y="121"/>
                </a:lnTo>
                <a:lnTo>
                  <a:pt x="1196" y="121"/>
                </a:lnTo>
                <a:lnTo>
                  <a:pt x="1197" y="122"/>
                </a:lnTo>
                <a:lnTo>
                  <a:pt x="1198" y="123"/>
                </a:lnTo>
                <a:lnTo>
                  <a:pt x="1199" y="125"/>
                </a:lnTo>
                <a:lnTo>
                  <a:pt x="1199" y="126"/>
                </a:lnTo>
                <a:lnTo>
                  <a:pt x="1200" y="128"/>
                </a:lnTo>
                <a:lnTo>
                  <a:pt x="1201" y="129"/>
                </a:lnTo>
                <a:lnTo>
                  <a:pt x="1202" y="130"/>
                </a:lnTo>
                <a:lnTo>
                  <a:pt x="1203" y="132"/>
                </a:lnTo>
                <a:lnTo>
                  <a:pt x="1204" y="133"/>
                </a:lnTo>
                <a:lnTo>
                  <a:pt x="1205" y="135"/>
                </a:lnTo>
                <a:lnTo>
                  <a:pt x="1205" y="136"/>
                </a:lnTo>
                <a:lnTo>
                  <a:pt x="1206" y="137"/>
                </a:lnTo>
                <a:lnTo>
                  <a:pt x="1207" y="137"/>
                </a:lnTo>
                <a:lnTo>
                  <a:pt x="1208" y="137"/>
                </a:lnTo>
                <a:lnTo>
                  <a:pt x="1209" y="136"/>
                </a:lnTo>
                <a:lnTo>
                  <a:pt x="1210" y="136"/>
                </a:lnTo>
                <a:lnTo>
                  <a:pt x="1211" y="136"/>
                </a:lnTo>
                <a:lnTo>
                  <a:pt x="1212" y="136"/>
                </a:lnTo>
                <a:lnTo>
                  <a:pt x="1213" y="136"/>
                </a:lnTo>
                <a:lnTo>
                  <a:pt x="1214" y="135"/>
                </a:lnTo>
                <a:lnTo>
                  <a:pt x="1214" y="134"/>
                </a:lnTo>
                <a:lnTo>
                  <a:pt x="1215" y="134"/>
                </a:lnTo>
                <a:lnTo>
                  <a:pt x="1216" y="134"/>
                </a:lnTo>
                <a:lnTo>
                  <a:pt x="1217" y="134"/>
                </a:lnTo>
                <a:lnTo>
                  <a:pt x="1218" y="133"/>
                </a:lnTo>
                <a:lnTo>
                  <a:pt x="1219" y="132"/>
                </a:lnTo>
                <a:lnTo>
                  <a:pt x="1220" y="131"/>
                </a:lnTo>
                <a:lnTo>
                  <a:pt x="1221" y="129"/>
                </a:lnTo>
                <a:lnTo>
                  <a:pt x="1221" y="128"/>
                </a:lnTo>
                <a:lnTo>
                  <a:pt x="1222" y="127"/>
                </a:lnTo>
                <a:lnTo>
                  <a:pt x="1223" y="126"/>
                </a:lnTo>
                <a:lnTo>
                  <a:pt x="1224" y="125"/>
                </a:lnTo>
                <a:lnTo>
                  <a:pt x="1225" y="124"/>
                </a:lnTo>
                <a:lnTo>
                  <a:pt x="1226" y="124"/>
                </a:lnTo>
                <a:lnTo>
                  <a:pt x="1227" y="125"/>
                </a:lnTo>
                <a:lnTo>
                  <a:pt x="1228" y="126"/>
                </a:lnTo>
                <a:lnTo>
                  <a:pt x="1228" y="128"/>
                </a:lnTo>
                <a:lnTo>
                  <a:pt x="1229" y="130"/>
                </a:lnTo>
                <a:lnTo>
                  <a:pt x="1230" y="130"/>
                </a:lnTo>
                <a:lnTo>
                  <a:pt x="1231" y="131"/>
                </a:lnTo>
                <a:lnTo>
                  <a:pt x="1232" y="131"/>
                </a:lnTo>
                <a:lnTo>
                  <a:pt x="1233" y="131"/>
                </a:lnTo>
                <a:lnTo>
                  <a:pt x="1234" y="131"/>
                </a:lnTo>
                <a:lnTo>
                  <a:pt x="1235" y="132"/>
                </a:lnTo>
                <a:lnTo>
                  <a:pt x="1236" y="132"/>
                </a:lnTo>
                <a:lnTo>
                  <a:pt x="1237" y="132"/>
                </a:lnTo>
                <a:lnTo>
                  <a:pt x="1237" y="132"/>
                </a:lnTo>
                <a:lnTo>
                  <a:pt x="1238" y="132"/>
                </a:lnTo>
                <a:lnTo>
                  <a:pt x="1239" y="131"/>
                </a:lnTo>
                <a:lnTo>
                  <a:pt x="1240" y="129"/>
                </a:lnTo>
                <a:lnTo>
                  <a:pt x="1241" y="130"/>
                </a:lnTo>
                <a:lnTo>
                  <a:pt x="1242" y="130"/>
                </a:lnTo>
                <a:lnTo>
                  <a:pt x="1243" y="131"/>
                </a:lnTo>
                <a:lnTo>
                  <a:pt x="1243" y="132"/>
                </a:lnTo>
                <a:lnTo>
                  <a:pt x="1244" y="134"/>
                </a:lnTo>
                <a:lnTo>
                  <a:pt x="1245" y="135"/>
                </a:lnTo>
                <a:lnTo>
                  <a:pt x="1246" y="135"/>
                </a:lnTo>
                <a:lnTo>
                  <a:pt x="1247" y="135"/>
                </a:lnTo>
                <a:lnTo>
                  <a:pt x="1248" y="135"/>
                </a:lnTo>
                <a:lnTo>
                  <a:pt x="1249" y="135"/>
                </a:lnTo>
                <a:lnTo>
                  <a:pt x="1250" y="135"/>
                </a:lnTo>
                <a:lnTo>
                  <a:pt x="1251" y="135"/>
                </a:lnTo>
                <a:lnTo>
                  <a:pt x="1251" y="135"/>
                </a:lnTo>
                <a:lnTo>
                  <a:pt x="1252" y="135"/>
                </a:lnTo>
                <a:lnTo>
                  <a:pt x="1253" y="135"/>
                </a:lnTo>
                <a:lnTo>
                  <a:pt x="1254" y="135"/>
                </a:lnTo>
                <a:lnTo>
                  <a:pt x="1255" y="135"/>
                </a:lnTo>
                <a:lnTo>
                  <a:pt x="1256" y="135"/>
                </a:lnTo>
                <a:lnTo>
                  <a:pt x="1257" y="135"/>
                </a:lnTo>
                <a:lnTo>
                  <a:pt x="1258" y="134"/>
                </a:lnTo>
                <a:lnTo>
                  <a:pt x="1259" y="133"/>
                </a:lnTo>
                <a:lnTo>
                  <a:pt x="1260" y="133"/>
                </a:lnTo>
                <a:lnTo>
                  <a:pt x="1260" y="132"/>
                </a:lnTo>
                <a:lnTo>
                  <a:pt x="1261" y="132"/>
                </a:lnTo>
                <a:lnTo>
                  <a:pt x="1262" y="132"/>
                </a:lnTo>
                <a:lnTo>
                  <a:pt x="1263" y="131"/>
                </a:lnTo>
                <a:lnTo>
                  <a:pt x="1264" y="130"/>
                </a:lnTo>
                <a:lnTo>
                  <a:pt x="1265" y="129"/>
                </a:lnTo>
                <a:lnTo>
                  <a:pt x="1265" y="128"/>
                </a:lnTo>
                <a:lnTo>
                  <a:pt x="1266" y="128"/>
                </a:lnTo>
                <a:lnTo>
                  <a:pt x="1267" y="128"/>
                </a:lnTo>
                <a:lnTo>
                  <a:pt x="1268" y="129"/>
                </a:lnTo>
                <a:lnTo>
                  <a:pt x="1269" y="130"/>
                </a:lnTo>
                <a:lnTo>
                  <a:pt x="1270" y="132"/>
                </a:lnTo>
                <a:lnTo>
                  <a:pt x="1271" y="134"/>
                </a:lnTo>
                <a:lnTo>
                  <a:pt x="1272" y="136"/>
                </a:lnTo>
                <a:lnTo>
                  <a:pt x="1273" y="136"/>
                </a:lnTo>
                <a:lnTo>
                  <a:pt x="1274" y="136"/>
                </a:lnTo>
                <a:lnTo>
                  <a:pt x="1275" y="136"/>
                </a:lnTo>
                <a:lnTo>
                  <a:pt x="1275" y="136"/>
                </a:lnTo>
                <a:lnTo>
                  <a:pt x="1276" y="135"/>
                </a:lnTo>
                <a:lnTo>
                  <a:pt x="1277" y="134"/>
                </a:lnTo>
                <a:lnTo>
                  <a:pt x="1278" y="133"/>
                </a:lnTo>
                <a:lnTo>
                  <a:pt x="1279" y="133"/>
                </a:lnTo>
                <a:lnTo>
                  <a:pt x="1280" y="133"/>
                </a:lnTo>
                <a:lnTo>
                  <a:pt x="1281" y="134"/>
                </a:lnTo>
                <a:lnTo>
                  <a:pt x="1282" y="134"/>
                </a:lnTo>
                <a:lnTo>
                  <a:pt x="1282" y="135"/>
                </a:lnTo>
                <a:lnTo>
                  <a:pt x="1283" y="135"/>
                </a:lnTo>
                <a:lnTo>
                  <a:pt x="1284" y="135"/>
                </a:lnTo>
                <a:lnTo>
                  <a:pt x="1285" y="133"/>
                </a:lnTo>
                <a:lnTo>
                  <a:pt x="1286" y="132"/>
                </a:lnTo>
                <a:lnTo>
                  <a:pt x="1287" y="132"/>
                </a:lnTo>
                <a:lnTo>
                  <a:pt x="1288" y="132"/>
                </a:lnTo>
                <a:lnTo>
                  <a:pt x="1289" y="133"/>
                </a:lnTo>
                <a:lnTo>
                  <a:pt x="1289" y="137"/>
                </a:lnTo>
                <a:lnTo>
                  <a:pt x="1290" y="140"/>
                </a:lnTo>
                <a:lnTo>
                  <a:pt x="1291" y="142"/>
                </a:lnTo>
                <a:lnTo>
                  <a:pt x="1292" y="143"/>
                </a:lnTo>
                <a:lnTo>
                  <a:pt x="1293" y="143"/>
                </a:lnTo>
                <a:lnTo>
                  <a:pt x="1294" y="144"/>
                </a:lnTo>
                <a:lnTo>
                  <a:pt x="1295" y="144"/>
                </a:lnTo>
                <a:lnTo>
                  <a:pt x="1296" y="143"/>
                </a:lnTo>
                <a:lnTo>
                  <a:pt x="1297" y="143"/>
                </a:lnTo>
                <a:lnTo>
                  <a:pt x="1298" y="143"/>
                </a:lnTo>
                <a:lnTo>
                  <a:pt x="1298" y="143"/>
                </a:lnTo>
                <a:lnTo>
                  <a:pt x="1299" y="143"/>
                </a:lnTo>
                <a:lnTo>
                  <a:pt x="1300" y="144"/>
                </a:lnTo>
                <a:lnTo>
                  <a:pt x="1301" y="144"/>
                </a:lnTo>
                <a:lnTo>
                  <a:pt x="1302" y="143"/>
                </a:lnTo>
                <a:lnTo>
                  <a:pt x="1303" y="143"/>
                </a:lnTo>
                <a:lnTo>
                  <a:pt x="1304" y="143"/>
                </a:lnTo>
                <a:lnTo>
                  <a:pt x="1304" y="143"/>
                </a:lnTo>
                <a:lnTo>
                  <a:pt x="1305" y="142"/>
                </a:lnTo>
                <a:lnTo>
                  <a:pt x="1306" y="142"/>
                </a:lnTo>
                <a:lnTo>
                  <a:pt x="1307" y="142"/>
                </a:lnTo>
                <a:lnTo>
                  <a:pt x="1308" y="143"/>
                </a:lnTo>
                <a:lnTo>
                  <a:pt x="1309" y="143"/>
                </a:lnTo>
                <a:lnTo>
                  <a:pt x="1310" y="143"/>
                </a:lnTo>
                <a:lnTo>
                  <a:pt x="1311" y="143"/>
                </a:lnTo>
                <a:lnTo>
                  <a:pt x="1312" y="142"/>
                </a:lnTo>
                <a:lnTo>
                  <a:pt x="1312" y="141"/>
                </a:lnTo>
                <a:lnTo>
                  <a:pt x="1313" y="136"/>
                </a:lnTo>
                <a:lnTo>
                  <a:pt x="1314" y="132"/>
                </a:lnTo>
                <a:lnTo>
                  <a:pt x="1315" y="128"/>
                </a:lnTo>
                <a:lnTo>
                  <a:pt x="1316" y="125"/>
                </a:lnTo>
                <a:lnTo>
                  <a:pt x="1317" y="123"/>
                </a:lnTo>
                <a:lnTo>
                  <a:pt x="1318" y="121"/>
                </a:lnTo>
                <a:lnTo>
                  <a:pt x="1319" y="120"/>
                </a:lnTo>
                <a:lnTo>
                  <a:pt x="1320" y="120"/>
                </a:lnTo>
                <a:lnTo>
                  <a:pt x="1321" y="119"/>
                </a:lnTo>
                <a:lnTo>
                  <a:pt x="1321" y="119"/>
                </a:lnTo>
                <a:lnTo>
                  <a:pt x="1322" y="118"/>
                </a:lnTo>
                <a:lnTo>
                  <a:pt x="1323" y="118"/>
                </a:lnTo>
                <a:lnTo>
                  <a:pt x="1324" y="117"/>
                </a:lnTo>
                <a:lnTo>
                  <a:pt x="1325" y="117"/>
                </a:lnTo>
                <a:lnTo>
                  <a:pt x="1326" y="117"/>
                </a:lnTo>
                <a:lnTo>
                  <a:pt x="1326" y="118"/>
                </a:lnTo>
                <a:lnTo>
                  <a:pt x="1327" y="119"/>
                </a:lnTo>
                <a:lnTo>
                  <a:pt x="1328" y="120"/>
                </a:lnTo>
                <a:lnTo>
                  <a:pt x="1329" y="120"/>
                </a:lnTo>
                <a:lnTo>
                  <a:pt x="1330" y="119"/>
                </a:lnTo>
                <a:lnTo>
                  <a:pt x="1331" y="117"/>
                </a:lnTo>
                <a:lnTo>
                  <a:pt x="1332" y="115"/>
                </a:lnTo>
                <a:lnTo>
                  <a:pt x="1333" y="113"/>
                </a:lnTo>
                <a:lnTo>
                  <a:pt x="1334" y="109"/>
                </a:lnTo>
                <a:lnTo>
                  <a:pt x="1335" y="107"/>
                </a:lnTo>
                <a:lnTo>
                  <a:pt x="1336" y="105"/>
                </a:lnTo>
                <a:lnTo>
                  <a:pt x="1336" y="104"/>
                </a:lnTo>
                <a:lnTo>
                  <a:pt x="1337" y="104"/>
                </a:lnTo>
                <a:lnTo>
                  <a:pt x="1338" y="103"/>
                </a:lnTo>
                <a:lnTo>
                  <a:pt x="1339" y="103"/>
                </a:lnTo>
                <a:lnTo>
                  <a:pt x="1340" y="103"/>
                </a:lnTo>
                <a:lnTo>
                  <a:pt x="1341" y="102"/>
                </a:lnTo>
                <a:lnTo>
                  <a:pt x="1342" y="101"/>
                </a:lnTo>
                <a:lnTo>
                  <a:pt x="1343" y="99"/>
                </a:lnTo>
                <a:lnTo>
                  <a:pt x="1343" y="96"/>
                </a:lnTo>
                <a:lnTo>
                  <a:pt x="1344" y="94"/>
                </a:lnTo>
                <a:lnTo>
                  <a:pt x="1345" y="94"/>
                </a:lnTo>
                <a:lnTo>
                  <a:pt x="1346" y="94"/>
                </a:lnTo>
                <a:lnTo>
                  <a:pt x="1347" y="94"/>
                </a:lnTo>
                <a:lnTo>
                  <a:pt x="1348" y="94"/>
                </a:lnTo>
                <a:lnTo>
                  <a:pt x="1349" y="94"/>
                </a:lnTo>
                <a:lnTo>
                  <a:pt x="1350" y="94"/>
                </a:lnTo>
                <a:lnTo>
                  <a:pt x="1350" y="94"/>
                </a:lnTo>
                <a:lnTo>
                  <a:pt x="1351" y="94"/>
                </a:lnTo>
                <a:lnTo>
                  <a:pt x="1352" y="92"/>
                </a:lnTo>
                <a:lnTo>
                  <a:pt x="1353" y="91"/>
                </a:lnTo>
                <a:lnTo>
                  <a:pt x="1354" y="89"/>
                </a:lnTo>
                <a:lnTo>
                  <a:pt x="1355" y="88"/>
                </a:lnTo>
                <a:lnTo>
                  <a:pt x="1356" y="85"/>
                </a:lnTo>
                <a:lnTo>
                  <a:pt x="1357" y="83"/>
                </a:lnTo>
                <a:lnTo>
                  <a:pt x="1358" y="79"/>
                </a:lnTo>
                <a:lnTo>
                  <a:pt x="1359" y="75"/>
                </a:lnTo>
                <a:lnTo>
                  <a:pt x="1359" y="69"/>
                </a:lnTo>
                <a:lnTo>
                  <a:pt x="1360" y="61"/>
                </a:lnTo>
                <a:lnTo>
                  <a:pt x="1361" y="57"/>
                </a:lnTo>
                <a:lnTo>
                  <a:pt x="1362" y="60"/>
                </a:lnTo>
                <a:lnTo>
                  <a:pt x="1363" y="64"/>
                </a:lnTo>
                <a:lnTo>
                  <a:pt x="1364" y="67"/>
                </a:lnTo>
                <a:lnTo>
                  <a:pt x="1365" y="70"/>
                </a:lnTo>
                <a:lnTo>
                  <a:pt x="1365" y="72"/>
                </a:lnTo>
                <a:lnTo>
                  <a:pt x="1366" y="76"/>
                </a:lnTo>
                <a:lnTo>
                  <a:pt x="1367" y="80"/>
                </a:lnTo>
                <a:lnTo>
                  <a:pt x="1368" y="84"/>
                </a:lnTo>
                <a:lnTo>
                  <a:pt x="1369" y="87"/>
                </a:lnTo>
                <a:lnTo>
                  <a:pt x="1370" y="89"/>
                </a:lnTo>
                <a:lnTo>
                  <a:pt x="1371" y="90"/>
                </a:lnTo>
                <a:lnTo>
                  <a:pt x="1372" y="91"/>
                </a:lnTo>
                <a:lnTo>
                  <a:pt x="1373" y="92"/>
                </a:lnTo>
                <a:lnTo>
                  <a:pt x="1374" y="93"/>
                </a:lnTo>
                <a:lnTo>
                  <a:pt x="1374" y="93"/>
                </a:lnTo>
                <a:lnTo>
                  <a:pt x="1375" y="93"/>
                </a:lnTo>
                <a:lnTo>
                  <a:pt x="1376" y="93"/>
                </a:lnTo>
                <a:lnTo>
                  <a:pt x="1377" y="92"/>
                </a:lnTo>
                <a:lnTo>
                  <a:pt x="1378" y="92"/>
                </a:lnTo>
                <a:lnTo>
                  <a:pt x="1379" y="92"/>
                </a:lnTo>
                <a:lnTo>
                  <a:pt x="1380" y="95"/>
                </a:lnTo>
                <a:lnTo>
                  <a:pt x="1381" y="99"/>
                </a:lnTo>
                <a:lnTo>
                  <a:pt x="1382" y="103"/>
                </a:lnTo>
                <a:lnTo>
                  <a:pt x="1382" y="105"/>
                </a:lnTo>
                <a:lnTo>
                  <a:pt x="1383" y="106"/>
                </a:lnTo>
                <a:lnTo>
                  <a:pt x="1384" y="108"/>
                </a:lnTo>
                <a:lnTo>
                  <a:pt x="1385" y="110"/>
                </a:lnTo>
                <a:lnTo>
                  <a:pt x="1386" y="113"/>
                </a:lnTo>
                <a:lnTo>
                  <a:pt x="1387" y="117"/>
                </a:lnTo>
                <a:lnTo>
                  <a:pt x="1388" y="119"/>
                </a:lnTo>
                <a:lnTo>
                  <a:pt x="1388" y="122"/>
                </a:lnTo>
                <a:lnTo>
                  <a:pt x="1389" y="123"/>
                </a:lnTo>
                <a:lnTo>
                  <a:pt x="1390" y="125"/>
                </a:lnTo>
                <a:lnTo>
                  <a:pt x="1391" y="127"/>
                </a:lnTo>
                <a:lnTo>
                  <a:pt x="1392" y="130"/>
                </a:lnTo>
                <a:lnTo>
                  <a:pt x="1393" y="132"/>
                </a:lnTo>
                <a:lnTo>
                  <a:pt x="1394" y="134"/>
                </a:lnTo>
                <a:lnTo>
                  <a:pt x="1395" y="135"/>
                </a:lnTo>
                <a:lnTo>
                  <a:pt x="1396" y="136"/>
                </a:lnTo>
                <a:lnTo>
                  <a:pt x="1397" y="136"/>
                </a:lnTo>
                <a:lnTo>
                  <a:pt x="1397" y="136"/>
                </a:lnTo>
                <a:lnTo>
                  <a:pt x="1398" y="136"/>
                </a:lnTo>
                <a:lnTo>
                  <a:pt x="1399" y="135"/>
                </a:lnTo>
                <a:lnTo>
                  <a:pt x="1400" y="134"/>
                </a:lnTo>
                <a:lnTo>
                  <a:pt x="1401" y="132"/>
                </a:lnTo>
                <a:lnTo>
                  <a:pt x="1402" y="131"/>
                </a:lnTo>
                <a:lnTo>
                  <a:pt x="1403" y="131"/>
                </a:lnTo>
                <a:lnTo>
                  <a:pt x="1404" y="132"/>
                </a:lnTo>
                <a:lnTo>
                  <a:pt x="1404" y="134"/>
                </a:lnTo>
                <a:lnTo>
                  <a:pt x="1405" y="138"/>
                </a:lnTo>
                <a:lnTo>
                  <a:pt x="1406" y="141"/>
                </a:lnTo>
                <a:lnTo>
                  <a:pt x="1407" y="143"/>
                </a:lnTo>
                <a:lnTo>
                  <a:pt x="1408" y="144"/>
                </a:lnTo>
                <a:lnTo>
                  <a:pt x="1409" y="144"/>
                </a:lnTo>
                <a:lnTo>
                  <a:pt x="1410" y="144"/>
                </a:lnTo>
                <a:lnTo>
                  <a:pt x="1411" y="144"/>
                </a:lnTo>
                <a:lnTo>
                  <a:pt x="1411" y="143"/>
                </a:lnTo>
                <a:lnTo>
                  <a:pt x="1412" y="143"/>
                </a:lnTo>
                <a:lnTo>
                  <a:pt x="1413" y="143"/>
                </a:lnTo>
                <a:lnTo>
                  <a:pt x="1414" y="143"/>
                </a:lnTo>
                <a:lnTo>
                  <a:pt x="1415" y="143"/>
                </a:lnTo>
                <a:lnTo>
                  <a:pt x="1416" y="142"/>
                </a:lnTo>
                <a:lnTo>
                  <a:pt x="1417" y="141"/>
                </a:lnTo>
                <a:lnTo>
                  <a:pt x="1418" y="140"/>
                </a:lnTo>
                <a:lnTo>
                  <a:pt x="1419" y="138"/>
                </a:lnTo>
                <a:lnTo>
                  <a:pt x="1420" y="137"/>
                </a:lnTo>
                <a:lnTo>
                  <a:pt x="1420" y="137"/>
                </a:lnTo>
                <a:lnTo>
                  <a:pt x="1421" y="137"/>
                </a:lnTo>
                <a:lnTo>
                  <a:pt x="1422" y="137"/>
                </a:lnTo>
                <a:lnTo>
                  <a:pt x="1423" y="137"/>
                </a:lnTo>
                <a:lnTo>
                  <a:pt x="1424" y="137"/>
                </a:lnTo>
                <a:lnTo>
                  <a:pt x="1425" y="137"/>
                </a:lnTo>
                <a:lnTo>
                  <a:pt x="1426" y="137"/>
                </a:lnTo>
                <a:lnTo>
                  <a:pt x="1426" y="136"/>
                </a:lnTo>
                <a:lnTo>
                  <a:pt x="1427" y="136"/>
                </a:lnTo>
                <a:lnTo>
                  <a:pt x="1428" y="136"/>
                </a:lnTo>
                <a:lnTo>
                  <a:pt x="1429" y="136"/>
                </a:lnTo>
                <a:lnTo>
                  <a:pt x="1430" y="136"/>
                </a:lnTo>
                <a:lnTo>
                  <a:pt x="1431" y="135"/>
                </a:lnTo>
                <a:lnTo>
                  <a:pt x="1432" y="134"/>
                </a:lnTo>
                <a:lnTo>
                  <a:pt x="1433" y="132"/>
                </a:lnTo>
                <a:lnTo>
                  <a:pt x="1434" y="130"/>
                </a:lnTo>
                <a:lnTo>
                  <a:pt x="1435" y="128"/>
                </a:lnTo>
                <a:lnTo>
                  <a:pt x="1435" y="125"/>
                </a:lnTo>
                <a:lnTo>
                  <a:pt x="1436" y="121"/>
                </a:lnTo>
                <a:lnTo>
                  <a:pt x="1437" y="119"/>
                </a:lnTo>
                <a:lnTo>
                  <a:pt x="1438" y="118"/>
                </a:lnTo>
                <a:lnTo>
                  <a:pt x="1439" y="118"/>
                </a:lnTo>
                <a:lnTo>
                  <a:pt x="1440" y="116"/>
                </a:lnTo>
                <a:lnTo>
                  <a:pt x="1441" y="114"/>
                </a:lnTo>
                <a:lnTo>
                  <a:pt x="1442" y="112"/>
                </a:lnTo>
                <a:lnTo>
                  <a:pt x="1442" y="110"/>
                </a:lnTo>
                <a:lnTo>
                  <a:pt x="1443" y="109"/>
                </a:lnTo>
                <a:lnTo>
                  <a:pt x="1444" y="108"/>
                </a:lnTo>
                <a:lnTo>
                  <a:pt x="1445" y="107"/>
                </a:lnTo>
                <a:lnTo>
                  <a:pt x="1446" y="106"/>
                </a:lnTo>
                <a:lnTo>
                  <a:pt x="1447" y="105"/>
                </a:lnTo>
                <a:lnTo>
                  <a:pt x="1448" y="104"/>
                </a:lnTo>
                <a:lnTo>
                  <a:pt x="1449" y="104"/>
                </a:lnTo>
                <a:lnTo>
                  <a:pt x="1449" y="104"/>
                </a:lnTo>
                <a:lnTo>
                  <a:pt x="1450" y="103"/>
                </a:lnTo>
                <a:lnTo>
                  <a:pt x="1451" y="103"/>
                </a:lnTo>
                <a:lnTo>
                  <a:pt x="1452" y="102"/>
                </a:lnTo>
                <a:lnTo>
                  <a:pt x="1453" y="101"/>
                </a:lnTo>
                <a:lnTo>
                  <a:pt x="1454" y="100"/>
                </a:lnTo>
                <a:lnTo>
                  <a:pt x="1455" y="98"/>
                </a:lnTo>
                <a:lnTo>
                  <a:pt x="1456" y="96"/>
                </a:lnTo>
                <a:lnTo>
                  <a:pt x="1457" y="96"/>
                </a:lnTo>
                <a:lnTo>
                  <a:pt x="1458" y="96"/>
                </a:lnTo>
                <a:lnTo>
                  <a:pt x="1458" y="95"/>
                </a:lnTo>
                <a:lnTo>
                  <a:pt x="1459" y="95"/>
                </a:lnTo>
                <a:lnTo>
                  <a:pt x="1460" y="94"/>
                </a:lnTo>
                <a:lnTo>
                  <a:pt x="1461" y="94"/>
                </a:lnTo>
                <a:lnTo>
                  <a:pt x="1462" y="93"/>
                </a:lnTo>
                <a:lnTo>
                  <a:pt x="1463" y="92"/>
                </a:lnTo>
                <a:lnTo>
                  <a:pt x="1464" y="90"/>
                </a:lnTo>
                <a:lnTo>
                  <a:pt x="1464" y="88"/>
                </a:lnTo>
                <a:lnTo>
                  <a:pt x="1465" y="86"/>
                </a:lnTo>
                <a:lnTo>
                  <a:pt x="1466" y="86"/>
                </a:lnTo>
                <a:lnTo>
                  <a:pt x="1467" y="86"/>
                </a:lnTo>
                <a:lnTo>
                  <a:pt x="1468" y="86"/>
                </a:lnTo>
                <a:lnTo>
                  <a:pt x="1469" y="84"/>
                </a:lnTo>
                <a:lnTo>
                  <a:pt x="1470" y="84"/>
                </a:lnTo>
                <a:lnTo>
                  <a:pt x="1471" y="85"/>
                </a:lnTo>
                <a:lnTo>
                  <a:pt x="1472" y="86"/>
                </a:lnTo>
                <a:lnTo>
                  <a:pt x="1472" y="87"/>
                </a:lnTo>
                <a:lnTo>
                  <a:pt x="1473" y="88"/>
                </a:lnTo>
                <a:lnTo>
                  <a:pt x="1474" y="89"/>
                </a:lnTo>
                <a:lnTo>
                  <a:pt x="1475" y="89"/>
                </a:lnTo>
                <a:lnTo>
                  <a:pt x="1476" y="90"/>
                </a:lnTo>
                <a:lnTo>
                  <a:pt x="1477" y="92"/>
                </a:lnTo>
                <a:lnTo>
                  <a:pt x="1478" y="95"/>
                </a:lnTo>
                <a:lnTo>
                  <a:pt x="1479" y="98"/>
                </a:lnTo>
                <a:lnTo>
                  <a:pt x="1480" y="100"/>
                </a:lnTo>
                <a:lnTo>
                  <a:pt x="1481" y="102"/>
                </a:lnTo>
                <a:lnTo>
                  <a:pt x="1481" y="104"/>
                </a:lnTo>
                <a:lnTo>
                  <a:pt x="1482" y="105"/>
                </a:lnTo>
                <a:lnTo>
                  <a:pt x="1483" y="107"/>
                </a:lnTo>
                <a:lnTo>
                  <a:pt x="1484" y="108"/>
                </a:lnTo>
                <a:lnTo>
                  <a:pt x="1485" y="108"/>
                </a:lnTo>
                <a:lnTo>
                  <a:pt x="1486" y="111"/>
                </a:lnTo>
                <a:lnTo>
                  <a:pt x="1486" y="115"/>
                </a:lnTo>
                <a:lnTo>
                  <a:pt x="1487" y="118"/>
                </a:lnTo>
                <a:lnTo>
                  <a:pt x="1488" y="117"/>
                </a:lnTo>
                <a:lnTo>
                  <a:pt x="1489" y="115"/>
                </a:lnTo>
                <a:lnTo>
                  <a:pt x="1490" y="115"/>
                </a:lnTo>
                <a:lnTo>
                  <a:pt x="1491" y="116"/>
                </a:lnTo>
                <a:lnTo>
                  <a:pt x="1492" y="118"/>
                </a:lnTo>
                <a:lnTo>
                  <a:pt x="1493" y="120"/>
                </a:lnTo>
                <a:lnTo>
                  <a:pt x="1494" y="119"/>
                </a:lnTo>
                <a:lnTo>
                  <a:pt x="1495" y="117"/>
                </a:lnTo>
                <a:lnTo>
                  <a:pt x="1496" y="114"/>
                </a:lnTo>
                <a:lnTo>
                  <a:pt x="1496" y="111"/>
                </a:lnTo>
                <a:lnTo>
                  <a:pt x="1497" y="109"/>
                </a:lnTo>
                <a:lnTo>
                  <a:pt x="1498" y="106"/>
                </a:lnTo>
                <a:lnTo>
                  <a:pt x="1499" y="103"/>
                </a:lnTo>
                <a:lnTo>
                  <a:pt x="1500" y="102"/>
                </a:lnTo>
                <a:lnTo>
                  <a:pt x="1501" y="101"/>
                </a:lnTo>
                <a:lnTo>
                  <a:pt x="1502" y="100"/>
                </a:lnTo>
                <a:lnTo>
                  <a:pt x="1503" y="99"/>
                </a:lnTo>
                <a:lnTo>
                  <a:pt x="1503" y="98"/>
                </a:lnTo>
                <a:lnTo>
                  <a:pt x="1504" y="98"/>
                </a:lnTo>
                <a:lnTo>
                  <a:pt x="1505" y="98"/>
                </a:lnTo>
                <a:lnTo>
                  <a:pt x="1506" y="99"/>
                </a:lnTo>
                <a:lnTo>
                  <a:pt x="1507" y="100"/>
                </a:lnTo>
                <a:lnTo>
                  <a:pt x="1508" y="100"/>
                </a:lnTo>
                <a:lnTo>
                  <a:pt x="1509" y="100"/>
                </a:lnTo>
                <a:lnTo>
                  <a:pt x="1510" y="100"/>
                </a:lnTo>
                <a:lnTo>
                  <a:pt x="1510" y="100"/>
                </a:lnTo>
                <a:lnTo>
                  <a:pt x="1511" y="100"/>
                </a:lnTo>
                <a:lnTo>
                  <a:pt x="1512" y="100"/>
                </a:lnTo>
                <a:lnTo>
                  <a:pt x="1513" y="100"/>
                </a:lnTo>
                <a:lnTo>
                  <a:pt x="1514" y="101"/>
                </a:lnTo>
                <a:lnTo>
                  <a:pt x="1515" y="101"/>
                </a:lnTo>
                <a:lnTo>
                  <a:pt x="1516" y="102"/>
                </a:lnTo>
                <a:lnTo>
                  <a:pt x="1517" y="102"/>
                </a:lnTo>
                <a:lnTo>
                  <a:pt x="1518" y="103"/>
                </a:lnTo>
                <a:lnTo>
                  <a:pt x="1519" y="103"/>
                </a:lnTo>
                <a:lnTo>
                  <a:pt x="1519" y="102"/>
                </a:lnTo>
                <a:lnTo>
                  <a:pt x="1520" y="102"/>
                </a:lnTo>
                <a:lnTo>
                  <a:pt x="1521" y="102"/>
                </a:lnTo>
                <a:lnTo>
                  <a:pt x="1522" y="102"/>
                </a:lnTo>
                <a:lnTo>
                  <a:pt x="1523" y="103"/>
                </a:lnTo>
                <a:lnTo>
                  <a:pt x="1524" y="103"/>
                </a:lnTo>
                <a:lnTo>
                  <a:pt x="1525" y="103"/>
                </a:lnTo>
                <a:lnTo>
                  <a:pt x="1525" y="103"/>
                </a:lnTo>
                <a:lnTo>
                  <a:pt x="1526" y="103"/>
                </a:lnTo>
                <a:lnTo>
                  <a:pt x="1527" y="102"/>
                </a:lnTo>
                <a:lnTo>
                  <a:pt x="1528" y="103"/>
                </a:lnTo>
                <a:lnTo>
                  <a:pt x="1529" y="103"/>
                </a:lnTo>
                <a:lnTo>
                  <a:pt x="1530" y="103"/>
                </a:lnTo>
                <a:lnTo>
                  <a:pt x="1531" y="103"/>
                </a:lnTo>
                <a:lnTo>
                  <a:pt x="1532" y="102"/>
                </a:lnTo>
                <a:lnTo>
                  <a:pt x="1533" y="102"/>
                </a:lnTo>
                <a:lnTo>
                  <a:pt x="1533" y="102"/>
                </a:lnTo>
                <a:lnTo>
                  <a:pt x="1534" y="101"/>
                </a:lnTo>
                <a:lnTo>
                  <a:pt x="1535" y="101"/>
                </a:lnTo>
                <a:lnTo>
                  <a:pt x="1536" y="99"/>
                </a:lnTo>
                <a:lnTo>
                  <a:pt x="1537" y="98"/>
                </a:lnTo>
                <a:lnTo>
                  <a:pt x="1538" y="96"/>
                </a:lnTo>
                <a:lnTo>
                  <a:pt x="1539" y="94"/>
                </a:lnTo>
                <a:lnTo>
                  <a:pt x="1540" y="91"/>
                </a:lnTo>
                <a:lnTo>
                  <a:pt x="1541" y="89"/>
                </a:lnTo>
                <a:lnTo>
                  <a:pt x="1542" y="86"/>
                </a:lnTo>
                <a:lnTo>
                  <a:pt x="1542" y="82"/>
                </a:lnTo>
                <a:lnTo>
                  <a:pt x="1543" y="77"/>
                </a:lnTo>
                <a:lnTo>
                  <a:pt x="1544" y="73"/>
                </a:lnTo>
                <a:lnTo>
                  <a:pt x="1545" y="70"/>
                </a:lnTo>
                <a:lnTo>
                  <a:pt x="1546" y="67"/>
                </a:lnTo>
                <a:lnTo>
                  <a:pt x="1547" y="65"/>
                </a:lnTo>
                <a:lnTo>
                  <a:pt x="1548" y="63"/>
                </a:lnTo>
                <a:lnTo>
                  <a:pt x="1548" y="61"/>
                </a:lnTo>
                <a:lnTo>
                  <a:pt x="1549" y="61"/>
                </a:lnTo>
                <a:lnTo>
                  <a:pt x="1550" y="61"/>
                </a:lnTo>
                <a:lnTo>
                  <a:pt x="1551" y="60"/>
                </a:lnTo>
                <a:lnTo>
                  <a:pt x="1552" y="59"/>
                </a:lnTo>
                <a:lnTo>
                  <a:pt x="1553" y="58"/>
                </a:lnTo>
                <a:lnTo>
                  <a:pt x="1554" y="57"/>
                </a:lnTo>
                <a:lnTo>
                  <a:pt x="1555" y="57"/>
                </a:lnTo>
                <a:lnTo>
                  <a:pt x="1556" y="56"/>
                </a:lnTo>
                <a:lnTo>
                  <a:pt x="1557" y="55"/>
                </a:lnTo>
                <a:lnTo>
                  <a:pt x="1557" y="54"/>
                </a:lnTo>
                <a:lnTo>
                  <a:pt x="1558" y="52"/>
                </a:lnTo>
                <a:lnTo>
                  <a:pt x="1559" y="50"/>
                </a:lnTo>
                <a:lnTo>
                  <a:pt x="1560" y="51"/>
                </a:lnTo>
                <a:lnTo>
                  <a:pt x="1561" y="52"/>
                </a:lnTo>
                <a:lnTo>
                  <a:pt x="1562" y="53"/>
                </a:lnTo>
                <a:lnTo>
                  <a:pt x="1563" y="54"/>
                </a:lnTo>
                <a:lnTo>
                  <a:pt x="1564" y="55"/>
                </a:lnTo>
                <a:lnTo>
                  <a:pt x="1564" y="57"/>
                </a:lnTo>
                <a:lnTo>
                  <a:pt x="1565" y="59"/>
                </a:lnTo>
                <a:lnTo>
                  <a:pt x="1566" y="60"/>
                </a:lnTo>
                <a:lnTo>
                  <a:pt x="1567" y="60"/>
                </a:lnTo>
                <a:lnTo>
                  <a:pt x="1568" y="58"/>
                </a:lnTo>
                <a:lnTo>
                  <a:pt x="1569" y="56"/>
                </a:lnTo>
                <a:lnTo>
                  <a:pt x="1570" y="55"/>
                </a:lnTo>
                <a:lnTo>
                  <a:pt x="1571" y="53"/>
                </a:lnTo>
                <a:lnTo>
                  <a:pt x="1571" y="52"/>
                </a:lnTo>
                <a:lnTo>
                  <a:pt x="1572" y="51"/>
                </a:lnTo>
                <a:lnTo>
                  <a:pt x="1573" y="50"/>
                </a:lnTo>
                <a:lnTo>
                  <a:pt x="1574" y="49"/>
                </a:lnTo>
                <a:lnTo>
                  <a:pt x="1575" y="48"/>
                </a:lnTo>
                <a:lnTo>
                  <a:pt x="1576" y="46"/>
                </a:lnTo>
                <a:lnTo>
                  <a:pt x="1577" y="45"/>
                </a:lnTo>
                <a:lnTo>
                  <a:pt x="1578" y="43"/>
                </a:lnTo>
                <a:lnTo>
                  <a:pt x="1579" y="43"/>
                </a:lnTo>
                <a:lnTo>
                  <a:pt x="1580" y="42"/>
                </a:lnTo>
                <a:lnTo>
                  <a:pt x="1581" y="40"/>
                </a:lnTo>
                <a:lnTo>
                  <a:pt x="1581" y="36"/>
                </a:lnTo>
                <a:lnTo>
                  <a:pt x="1582" y="32"/>
                </a:lnTo>
                <a:lnTo>
                  <a:pt x="1583" y="34"/>
                </a:lnTo>
                <a:lnTo>
                  <a:pt x="1584" y="36"/>
                </a:lnTo>
                <a:lnTo>
                  <a:pt x="1585" y="42"/>
                </a:lnTo>
                <a:lnTo>
                  <a:pt x="1586" y="49"/>
                </a:lnTo>
                <a:lnTo>
                  <a:pt x="1586" y="55"/>
                </a:lnTo>
                <a:lnTo>
                  <a:pt x="1587" y="60"/>
                </a:lnTo>
                <a:lnTo>
                  <a:pt x="1588" y="64"/>
                </a:lnTo>
                <a:lnTo>
                  <a:pt x="1589" y="68"/>
                </a:lnTo>
                <a:lnTo>
                  <a:pt x="1590" y="71"/>
                </a:lnTo>
                <a:lnTo>
                  <a:pt x="1591" y="75"/>
                </a:lnTo>
                <a:lnTo>
                  <a:pt x="1592" y="77"/>
                </a:lnTo>
                <a:lnTo>
                  <a:pt x="1593" y="79"/>
                </a:lnTo>
                <a:lnTo>
                  <a:pt x="1594" y="81"/>
                </a:lnTo>
                <a:lnTo>
                  <a:pt x="1595" y="82"/>
                </a:lnTo>
                <a:lnTo>
                  <a:pt x="1595" y="81"/>
                </a:lnTo>
                <a:lnTo>
                  <a:pt x="1596" y="81"/>
                </a:lnTo>
                <a:lnTo>
                  <a:pt x="1597" y="84"/>
                </a:lnTo>
                <a:lnTo>
                  <a:pt x="1598" y="87"/>
                </a:lnTo>
                <a:lnTo>
                  <a:pt x="1599" y="89"/>
                </a:lnTo>
                <a:lnTo>
                  <a:pt x="1600" y="90"/>
                </a:lnTo>
                <a:lnTo>
                  <a:pt x="1601" y="91"/>
                </a:lnTo>
                <a:lnTo>
                  <a:pt x="1602" y="92"/>
                </a:lnTo>
                <a:lnTo>
                  <a:pt x="1603" y="92"/>
                </a:lnTo>
                <a:lnTo>
                  <a:pt x="1603" y="90"/>
                </a:lnTo>
                <a:lnTo>
                  <a:pt x="1604" y="89"/>
                </a:lnTo>
                <a:lnTo>
                  <a:pt x="1605" y="86"/>
                </a:lnTo>
                <a:lnTo>
                  <a:pt x="1606" y="83"/>
                </a:lnTo>
                <a:lnTo>
                  <a:pt x="1607" y="79"/>
                </a:lnTo>
                <a:lnTo>
                  <a:pt x="1608" y="76"/>
                </a:lnTo>
                <a:lnTo>
                  <a:pt x="1609" y="76"/>
                </a:lnTo>
                <a:lnTo>
                  <a:pt x="1609" y="76"/>
                </a:lnTo>
                <a:lnTo>
                  <a:pt x="1610" y="77"/>
                </a:lnTo>
                <a:lnTo>
                  <a:pt x="1611" y="78"/>
                </a:lnTo>
                <a:lnTo>
                  <a:pt x="1612" y="79"/>
                </a:lnTo>
                <a:lnTo>
                  <a:pt x="1613" y="81"/>
                </a:lnTo>
                <a:lnTo>
                  <a:pt x="1614" y="82"/>
                </a:lnTo>
                <a:lnTo>
                  <a:pt x="1615" y="84"/>
                </a:lnTo>
                <a:lnTo>
                  <a:pt x="1616" y="87"/>
                </a:lnTo>
                <a:lnTo>
                  <a:pt x="1617" y="90"/>
                </a:lnTo>
                <a:lnTo>
                  <a:pt x="1618" y="91"/>
                </a:lnTo>
                <a:lnTo>
                  <a:pt x="1618" y="92"/>
                </a:lnTo>
                <a:lnTo>
                  <a:pt x="1619" y="92"/>
                </a:lnTo>
                <a:lnTo>
                  <a:pt x="1620" y="93"/>
                </a:lnTo>
                <a:lnTo>
                  <a:pt x="1621" y="94"/>
                </a:lnTo>
                <a:lnTo>
                  <a:pt x="1622" y="95"/>
                </a:lnTo>
                <a:lnTo>
                  <a:pt x="1623" y="96"/>
                </a:lnTo>
                <a:lnTo>
                  <a:pt x="1624" y="97"/>
                </a:lnTo>
                <a:lnTo>
                  <a:pt x="1625" y="98"/>
                </a:lnTo>
                <a:lnTo>
                  <a:pt x="1625" y="101"/>
                </a:lnTo>
                <a:lnTo>
                  <a:pt x="1626" y="105"/>
                </a:lnTo>
                <a:lnTo>
                  <a:pt x="1627" y="109"/>
                </a:lnTo>
                <a:lnTo>
                  <a:pt x="1628" y="111"/>
                </a:lnTo>
                <a:lnTo>
                  <a:pt x="1629" y="113"/>
                </a:lnTo>
                <a:lnTo>
                  <a:pt x="1630" y="115"/>
                </a:lnTo>
                <a:lnTo>
                  <a:pt x="1631" y="116"/>
                </a:lnTo>
                <a:lnTo>
                  <a:pt x="1632" y="120"/>
                </a:lnTo>
                <a:lnTo>
                  <a:pt x="1632" y="124"/>
                </a:lnTo>
                <a:lnTo>
                  <a:pt x="1633" y="126"/>
                </a:lnTo>
                <a:lnTo>
                  <a:pt x="1634" y="128"/>
                </a:lnTo>
                <a:lnTo>
                  <a:pt x="1635" y="129"/>
                </a:lnTo>
                <a:lnTo>
                  <a:pt x="1636" y="129"/>
                </a:lnTo>
                <a:lnTo>
                  <a:pt x="1637" y="129"/>
                </a:lnTo>
                <a:lnTo>
                  <a:pt x="1638" y="128"/>
                </a:lnTo>
                <a:lnTo>
                  <a:pt x="1639" y="127"/>
                </a:lnTo>
                <a:lnTo>
                  <a:pt x="1640" y="125"/>
                </a:lnTo>
                <a:lnTo>
                  <a:pt x="1641" y="124"/>
                </a:lnTo>
                <a:lnTo>
                  <a:pt x="1641" y="122"/>
                </a:lnTo>
                <a:lnTo>
                  <a:pt x="1642" y="120"/>
                </a:lnTo>
                <a:lnTo>
                  <a:pt x="1643" y="118"/>
                </a:lnTo>
                <a:lnTo>
                  <a:pt x="1644" y="117"/>
                </a:lnTo>
                <a:lnTo>
                  <a:pt x="1645" y="115"/>
                </a:lnTo>
                <a:lnTo>
                  <a:pt x="1646" y="114"/>
                </a:lnTo>
                <a:lnTo>
                  <a:pt x="1647" y="113"/>
                </a:lnTo>
                <a:lnTo>
                  <a:pt x="1647" y="112"/>
                </a:lnTo>
                <a:lnTo>
                  <a:pt x="1648" y="112"/>
                </a:lnTo>
                <a:lnTo>
                  <a:pt x="1649" y="113"/>
                </a:lnTo>
                <a:lnTo>
                  <a:pt x="1650" y="114"/>
                </a:lnTo>
                <a:lnTo>
                  <a:pt x="1651" y="115"/>
                </a:lnTo>
                <a:lnTo>
                  <a:pt x="1652" y="116"/>
                </a:lnTo>
                <a:lnTo>
                  <a:pt x="1653" y="117"/>
                </a:lnTo>
                <a:lnTo>
                  <a:pt x="1654" y="119"/>
                </a:lnTo>
                <a:lnTo>
                  <a:pt x="1655" y="120"/>
                </a:lnTo>
                <a:lnTo>
                  <a:pt x="1656" y="123"/>
                </a:lnTo>
                <a:lnTo>
                  <a:pt x="1656" y="125"/>
                </a:lnTo>
                <a:lnTo>
                  <a:pt x="1657" y="128"/>
                </a:lnTo>
                <a:lnTo>
                  <a:pt x="1658" y="130"/>
                </a:lnTo>
                <a:lnTo>
                  <a:pt x="1659" y="133"/>
                </a:lnTo>
                <a:lnTo>
                  <a:pt x="1660" y="136"/>
                </a:lnTo>
                <a:lnTo>
                  <a:pt x="1661" y="139"/>
                </a:lnTo>
                <a:lnTo>
                  <a:pt x="1662" y="143"/>
                </a:lnTo>
                <a:lnTo>
                  <a:pt x="1663" y="147"/>
                </a:lnTo>
                <a:lnTo>
                  <a:pt x="1663" y="151"/>
                </a:lnTo>
                <a:lnTo>
                  <a:pt x="1664" y="155"/>
                </a:lnTo>
                <a:lnTo>
                  <a:pt x="1665" y="157"/>
                </a:lnTo>
                <a:lnTo>
                  <a:pt x="1666" y="159"/>
                </a:lnTo>
                <a:lnTo>
                  <a:pt x="1667" y="161"/>
                </a:lnTo>
                <a:lnTo>
                  <a:pt x="1668" y="162"/>
                </a:lnTo>
                <a:lnTo>
                  <a:pt x="1669" y="163"/>
                </a:lnTo>
                <a:lnTo>
                  <a:pt x="1670" y="164"/>
                </a:lnTo>
                <a:lnTo>
                  <a:pt x="1670" y="164"/>
                </a:lnTo>
                <a:lnTo>
                  <a:pt x="1671" y="163"/>
                </a:lnTo>
                <a:lnTo>
                  <a:pt x="1672" y="159"/>
                </a:lnTo>
                <a:lnTo>
                  <a:pt x="1673" y="154"/>
                </a:lnTo>
                <a:lnTo>
                  <a:pt x="1674" y="147"/>
                </a:lnTo>
                <a:lnTo>
                  <a:pt x="1675" y="141"/>
                </a:lnTo>
                <a:lnTo>
                  <a:pt x="1676" y="135"/>
                </a:lnTo>
                <a:lnTo>
                  <a:pt x="1677" y="131"/>
                </a:lnTo>
                <a:lnTo>
                  <a:pt x="1678" y="128"/>
                </a:lnTo>
                <a:lnTo>
                  <a:pt x="1679" y="126"/>
                </a:lnTo>
                <a:lnTo>
                  <a:pt x="1679" y="123"/>
                </a:lnTo>
                <a:lnTo>
                  <a:pt x="1680" y="121"/>
                </a:lnTo>
                <a:lnTo>
                  <a:pt x="1681" y="118"/>
                </a:lnTo>
                <a:lnTo>
                  <a:pt x="1682" y="117"/>
                </a:lnTo>
                <a:lnTo>
                  <a:pt x="1683" y="116"/>
                </a:lnTo>
                <a:lnTo>
                  <a:pt x="1684" y="114"/>
                </a:lnTo>
                <a:lnTo>
                  <a:pt x="1685" y="112"/>
                </a:lnTo>
                <a:lnTo>
                  <a:pt x="1685" y="110"/>
                </a:lnTo>
                <a:lnTo>
                  <a:pt x="1686" y="107"/>
                </a:lnTo>
                <a:lnTo>
                  <a:pt x="1687" y="103"/>
                </a:lnTo>
                <a:lnTo>
                  <a:pt x="1688" y="100"/>
                </a:lnTo>
                <a:lnTo>
                  <a:pt x="1689" y="97"/>
                </a:lnTo>
                <a:lnTo>
                  <a:pt x="1690" y="95"/>
                </a:lnTo>
                <a:lnTo>
                  <a:pt x="1691" y="98"/>
                </a:lnTo>
                <a:lnTo>
                  <a:pt x="1692" y="100"/>
                </a:lnTo>
                <a:lnTo>
                  <a:pt x="1693" y="102"/>
                </a:lnTo>
                <a:lnTo>
                  <a:pt x="1693" y="104"/>
                </a:lnTo>
                <a:lnTo>
                  <a:pt x="1694" y="105"/>
                </a:lnTo>
                <a:lnTo>
                  <a:pt x="1695" y="106"/>
                </a:lnTo>
                <a:lnTo>
                  <a:pt x="1696" y="106"/>
                </a:lnTo>
                <a:lnTo>
                  <a:pt x="1697" y="105"/>
                </a:lnTo>
                <a:lnTo>
                  <a:pt x="1698" y="105"/>
                </a:lnTo>
                <a:lnTo>
                  <a:pt x="1699" y="107"/>
                </a:lnTo>
                <a:lnTo>
                  <a:pt x="1700" y="108"/>
                </a:lnTo>
                <a:lnTo>
                  <a:pt x="1701" y="110"/>
                </a:lnTo>
                <a:lnTo>
                  <a:pt x="1702" y="111"/>
                </a:lnTo>
                <a:lnTo>
                  <a:pt x="1702" y="112"/>
                </a:lnTo>
                <a:lnTo>
                  <a:pt x="1703" y="112"/>
                </a:lnTo>
                <a:lnTo>
                  <a:pt x="1704" y="112"/>
                </a:lnTo>
                <a:lnTo>
                  <a:pt x="1705" y="112"/>
                </a:lnTo>
                <a:lnTo>
                  <a:pt x="1706" y="112"/>
                </a:lnTo>
                <a:lnTo>
                  <a:pt x="1707" y="112"/>
                </a:lnTo>
                <a:lnTo>
                  <a:pt x="1708" y="111"/>
                </a:lnTo>
                <a:lnTo>
                  <a:pt x="1708" y="111"/>
                </a:lnTo>
                <a:lnTo>
                  <a:pt x="1709" y="110"/>
                </a:lnTo>
                <a:lnTo>
                  <a:pt x="1710" y="110"/>
                </a:lnTo>
                <a:lnTo>
                  <a:pt x="1711" y="109"/>
                </a:lnTo>
                <a:lnTo>
                  <a:pt x="1712" y="109"/>
                </a:lnTo>
                <a:lnTo>
                  <a:pt x="1713" y="109"/>
                </a:lnTo>
                <a:lnTo>
                  <a:pt x="1714" y="108"/>
                </a:lnTo>
                <a:lnTo>
                  <a:pt x="1715" y="108"/>
                </a:lnTo>
                <a:lnTo>
                  <a:pt x="1716" y="108"/>
                </a:lnTo>
                <a:lnTo>
                  <a:pt x="1717" y="107"/>
                </a:lnTo>
                <a:lnTo>
                  <a:pt x="1717" y="106"/>
                </a:lnTo>
                <a:lnTo>
                  <a:pt x="1718" y="105"/>
                </a:lnTo>
                <a:lnTo>
                  <a:pt x="1719" y="105"/>
                </a:lnTo>
                <a:lnTo>
                  <a:pt x="1720" y="104"/>
                </a:lnTo>
                <a:lnTo>
                  <a:pt x="1721" y="103"/>
                </a:lnTo>
                <a:lnTo>
                  <a:pt x="1722" y="102"/>
                </a:lnTo>
                <a:lnTo>
                  <a:pt x="1723" y="101"/>
                </a:lnTo>
                <a:lnTo>
                  <a:pt x="1724" y="100"/>
                </a:lnTo>
                <a:lnTo>
                  <a:pt x="1724" y="99"/>
                </a:lnTo>
                <a:lnTo>
                  <a:pt x="1725" y="99"/>
                </a:lnTo>
                <a:lnTo>
                  <a:pt x="1726" y="99"/>
                </a:lnTo>
                <a:lnTo>
                  <a:pt x="1727" y="98"/>
                </a:lnTo>
                <a:lnTo>
                  <a:pt x="1728" y="98"/>
                </a:lnTo>
                <a:lnTo>
                  <a:pt x="1729" y="97"/>
                </a:lnTo>
                <a:lnTo>
                  <a:pt x="1730" y="97"/>
                </a:lnTo>
                <a:lnTo>
                  <a:pt x="1731" y="97"/>
                </a:lnTo>
                <a:lnTo>
                  <a:pt x="1731" y="96"/>
                </a:lnTo>
                <a:lnTo>
                  <a:pt x="1732" y="96"/>
                </a:lnTo>
                <a:lnTo>
                  <a:pt x="1733" y="95"/>
                </a:lnTo>
                <a:lnTo>
                  <a:pt x="1734" y="95"/>
                </a:lnTo>
                <a:lnTo>
                  <a:pt x="1735" y="94"/>
                </a:lnTo>
                <a:lnTo>
                  <a:pt x="1736" y="94"/>
                </a:lnTo>
                <a:lnTo>
                  <a:pt x="1737" y="93"/>
                </a:lnTo>
                <a:lnTo>
                  <a:pt x="1738" y="93"/>
                </a:lnTo>
                <a:lnTo>
                  <a:pt x="1739" y="93"/>
                </a:lnTo>
                <a:lnTo>
                  <a:pt x="1740" y="93"/>
                </a:lnTo>
                <a:lnTo>
                  <a:pt x="1741" y="92"/>
                </a:lnTo>
                <a:lnTo>
                  <a:pt x="1741" y="92"/>
                </a:lnTo>
                <a:lnTo>
                  <a:pt x="1742" y="92"/>
                </a:lnTo>
                <a:lnTo>
                  <a:pt x="1743" y="92"/>
                </a:lnTo>
                <a:lnTo>
                  <a:pt x="1744" y="93"/>
                </a:lnTo>
                <a:lnTo>
                  <a:pt x="1745" y="94"/>
                </a:lnTo>
                <a:lnTo>
                  <a:pt x="1746" y="96"/>
                </a:lnTo>
                <a:lnTo>
                  <a:pt x="1746" y="98"/>
                </a:lnTo>
                <a:lnTo>
                  <a:pt x="1747" y="101"/>
                </a:lnTo>
                <a:lnTo>
                  <a:pt x="1748" y="104"/>
                </a:lnTo>
                <a:lnTo>
                  <a:pt x="1749" y="107"/>
                </a:lnTo>
                <a:lnTo>
                  <a:pt x="1750" y="108"/>
                </a:lnTo>
                <a:lnTo>
                  <a:pt x="1751" y="109"/>
                </a:lnTo>
                <a:lnTo>
                  <a:pt x="1752" y="110"/>
                </a:lnTo>
                <a:lnTo>
                  <a:pt x="1753" y="111"/>
                </a:lnTo>
                <a:lnTo>
                  <a:pt x="1754" y="112"/>
                </a:lnTo>
                <a:lnTo>
                  <a:pt x="1755" y="112"/>
                </a:lnTo>
                <a:lnTo>
                  <a:pt x="1755" y="112"/>
                </a:lnTo>
                <a:lnTo>
                  <a:pt x="1756" y="113"/>
                </a:lnTo>
                <a:lnTo>
                  <a:pt x="1757" y="113"/>
                </a:lnTo>
                <a:lnTo>
                  <a:pt x="1758" y="113"/>
                </a:lnTo>
                <a:lnTo>
                  <a:pt x="1759" y="113"/>
                </a:lnTo>
                <a:lnTo>
                  <a:pt x="1760" y="114"/>
                </a:lnTo>
                <a:lnTo>
                  <a:pt x="1761" y="116"/>
                </a:lnTo>
                <a:lnTo>
                  <a:pt x="1762" y="118"/>
                </a:lnTo>
                <a:lnTo>
                  <a:pt x="1763" y="121"/>
                </a:lnTo>
                <a:lnTo>
                  <a:pt x="1763" y="124"/>
                </a:lnTo>
                <a:lnTo>
                  <a:pt x="1764" y="128"/>
                </a:lnTo>
                <a:lnTo>
                  <a:pt x="1765" y="131"/>
                </a:lnTo>
                <a:lnTo>
                  <a:pt x="1766" y="135"/>
                </a:lnTo>
                <a:lnTo>
                  <a:pt x="1767" y="139"/>
                </a:lnTo>
                <a:lnTo>
                  <a:pt x="1768" y="142"/>
                </a:lnTo>
                <a:lnTo>
                  <a:pt x="1769" y="144"/>
                </a:lnTo>
                <a:lnTo>
                  <a:pt x="1769" y="146"/>
                </a:lnTo>
                <a:lnTo>
                  <a:pt x="1770" y="148"/>
                </a:lnTo>
                <a:lnTo>
                  <a:pt x="1771" y="149"/>
                </a:lnTo>
                <a:lnTo>
                  <a:pt x="1772" y="150"/>
                </a:lnTo>
                <a:lnTo>
                  <a:pt x="1773" y="151"/>
                </a:lnTo>
                <a:lnTo>
                  <a:pt x="1774" y="150"/>
                </a:lnTo>
                <a:lnTo>
                  <a:pt x="1775" y="148"/>
                </a:lnTo>
                <a:lnTo>
                  <a:pt x="1776" y="147"/>
                </a:lnTo>
                <a:lnTo>
                  <a:pt x="1777" y="144"/>
                </a:lnTo>
                <a:lnTo>
                  <a:pt x="1778" y="140"/>
                </a:lnTo>
                <a:lnTo>
                  <a:pt x="1778" y="137"/>
                </a:lnTo>
                <a:lnTo>
                  <a:pt x="1779" y="134"/>
                </a:lnTo>
                <a:lnTo>
                  <a:pt x="1780" y="131"/>
                </a:lnTo>
                <a:lnTo>
                  <a:pt x="1781" y="129"/>
                </a:lnTo>
                <a:lnTo>
                  <a:pt x="1782" y="128"/>
                </a:lnTo>
                <a:lnTo>
                  <a:pt x="1783" y="127"/>
                </a:lnTo>
                <a:lnTo>
                  <a:pt x="1784" y="127"/>
                </a:lnTo>
                <a:lnTo>
                  <a:pt x="1785" y="127"/>
                </a:lnTo>
                <a:lnTo>
                  <a:pt x="1785" y="127"/>
                </a:lnTo>
                <a:lnTo>
                  <a:pt x="1786" y="127"/>
                </a:lnTo>
                <a:lnTo>
                  <a:pt x="1787" y="127"/>
                </a:lnTo>
                <a:lnTo>
                  <a:pt x="1788" y="127"/>
                </a:lnTo>
                <a:lnTo>
                  <a:pt x="1789" y="126"/>
                </a:lnTo>
                <a:lnTo>
                  <a:pt x="1790" y="127"/>
                </a:lnTo>
                <a:lnTo>
                  <a:pt x="1791" y="128"/>
                </a:lnTo>
                <a:lnTo>
                  <a:pt x="1792" y="129"/>
                </a:lnTo>
                <a:lnTo>
                  <a:pt x="1792" y="130"/>
                </a:lnTo>
                <a:lnTo>
                  <a:pt x="1793" y="130"/>
                </a:lnTo>
                <a:lnTo>
                  <a:pt x="1794" y="131"/>
                </a:lnTo>
                <a:lnTo>
                  <a:pt x="1795" y="131"/>
                </a:lnTo>
                <a:lnTo>
                  <a:pt x="1796" y="131"/>
                </a:lnTo>
                <a:lnTo>
                  <a:pt x="1797" y="131"/>
                </a:lnTo>
                <a:lnTo>
                  <a:pt x="1798" y="130"/>
                </a:lnTo>
                <a:lnTo>
                  <a:pt x="1799" y="129"/>
                </a:lnTo>
                <a:lnTo>
                  <a:pt x="1800" y="128"/>
                </a:lnTo>
                <a:lnTo>
                  <a:pt x="1801" y="127"/>
                </a:lnTo>
                <a:lnTo>
                  <a:pt x="1802" y="124"/>
                </a:lnTo>
                <a:lnTo>
                  <a:pt x="1802" y="121"/>
                </a:lnTo>
                <a:lnTo>
                  <a:pt x="1803" y="117"/>
                </a:lnTo>
                <a:lnTo>
                  <a:pt x="1804" y="112"/>
                </a:lnTo>
                <a:lnTo>
                  <a:pt x="1805" y="108"/>
                </a:lnTo>
                <a:lnTo>
                  <a:pt x="1806" y="104"/>
                </a:lnTo>
                <a:lnTo>
                  <a:pt x="1807" y="101"/>
                </a:lnTo>
                <a:lnTo>
                  <a:pt x="1807" y="101"/>
                </a:lnTo>
                <a:lnTo>
                  <a:pt x="1808" y="106"/>
                </a:lnTo>
                <a:lnTo>
                  <a:pt x="1809" y="110"/>
                </a:lnTo>
                <a:lnTo>
                  <a:pt x="1810" y="115"/>
                </a:lnTo>
                <a:lnTo>
                  <a:pt x="1811" y="121"/>
                </a:lnTo>
                <a:lnTo>
                  <a:pt x="1812" y="126"/>
                </a:lnTo>
                <a:lnTo>
                  <a:pt x="1813" y="132"/>
                </a:lnTo>
                <a:lnTo>
                  <a:pt x="1814" y="139"/>
                </a:lnTo>
                <a:lnTo>
                  <a:pt x="1815" y="145"/>
                </a:lnTo>
                <a:lnTo>
                  <a:pt x="1816" y="151"/>
                </a:lnTo>
                <a:lnTo>
                  <a:pt x="1816" y="156"/>
                </a:lnTo>
                <a:lnTo>
                  <a:pt x="1817" y="161"/>
                </a:lnTo>
                <a:lnTo>
                  <a:pt x="1818" y="164"/>
                </a:lnTo>
                <a:lnTo>
                  <a:pt x="1819" y="166"/>
                </a:lnTo>
                <a:lnTo>
                  <a:pt x="1820" y="167"/>
                </a:lnTo>
                <a:lnTo>
                  <a:pt x="1821" y="169"/>
                </a:lnTo>
                <a:lnTo>
                  <a:pt x="1822" y="169"/>
                </a:lnTo>
                <a:lnTo>
                  <a:pt x="1823" y="170"/>
                </a:lnTo>
                <a:lnTo>
                  <a:pt x="1823" y="170"/>
                </a:lnTo>
                <a:lnTo>
                  <a:pt x="1824" y="169"/>
                </a:lnTo>
                <a:lnTo>
                  <a:pt x="1825" y="169"/>
                </a:lnTo>
                <a:lnTo>
                  <a:pt x="1826" y="167"/>
                </a:lnTo>
                <a:lnTo>
                  <a:pt x="1827" y="165"/>
                </a:lnTo>
                <a:lnTo>
                  <a:pt x="1828" y="162"/>
                </a:lnTo>
                <a:lnTo>
                  <a:pt x="1829" y="159"/>
                </a:lnTo>
                <a:lnTo>
                  <a:pt x="1830" y="156"/>
                </a:lnTo>
                <a:lnTo>
                  <a:pt x="1830" y="153"/>
                </a:lnTo>
                <a:lnTo>
                  <a:pt x="1831" y="151"/>
                </a:lnTo>
                <a:lnTo>
                  <a:pt x="1832" y="147"/>
                </a:lnTo>
                <a:lnTo>
                  <a:pt x="1833" y="145"/>
                </a:lnTo>
                <a:lnTo>
                  <a:pt x="1834" y="144"/>
                </a:lnTo>
                <a:lnTo>
                  <a:pt x="1835" y="143"/>
                </a:lnTo>
                <a:lnTo>
                  <a:pt x="1836" y="142"/>
                </a:lnTo>
                <a:lnTo>
                  <a:pt x="1837" y="142"/>
                </a:lnTo>
                <a:lnTo>
                  <a:pt x="1838" y="141"/>
                </a:lnTo>
                <a:lnTo>
                  <a:pt x="1839" y="141"/>
                </a:lnTo>
                <a:lnTo>
                  <a:pt x="1839" y="141"/>
                </a:lnTo>
                <a:lnTo>
                  <a:pt x="1840" y="141"/>
                </a:lnTo>
                <a:lnTo>
                  <a:pt x="1841" y="140"/>
                </a:lnTo>
                <a:lnTo>
                  <a:pt x="1842" y="139"/>
                </a:lnTo>
                <a:lnTo>
                  <a:pt x="1843" y="139"/>
                </a:lnTo>
                <a:lnTo>
                  <a:pt x="1844" y="139"/>
                </a:lnTo>
                <a:lnTo>
                  <a:pt x="1845" y="139"/>
                </a:lnTo>
                <a:lnTo>
                  <a:pt x="1845" y="138"/>
                </a:lnTo>
                <a:lnTo>
                  <a:pt x="1846" y="137"/>
                </a:lnTo>
                <a:lnTo>
                  <a:pt x="1847" y="137"/>
                </a:lnTo>
                <a:lnTo>
                  <a:pt x="1848" y="137"/>
                </a:lnTo>
                <a:lnTo>
                  <a:pt x="1849" y="136"/>
                </a:lnTo>
                <a:lnTo>
                  <a:pt x="1850" y="135"/>
                </a:lnTo>
                <a:lnTo>
                  <a:pt x="1851" y="134"/>
                </a:lnTo>
                <a:lnTo>
                  <a:pt x="1852" y="134"/>
                </a:lnTo>
                <a:lnTo>
                  <a:pt x="1853" y="133"/>
                </a:lnTo>
                <a:lnTo>
                  <a:pt x="1853" y="131"/>
                </a:lnTo>
                <a:lnTo>
                  <a:pt x="1854" y="129"/>
                </a:lnTo>
                <a:lnTo>
                  <a:pt x="1855" y="127"/>
                </a:lnTo>
                <a:lnTo>
                  <a:pt x="1856" y="124"/>
                </a:lnTo>
                <a:lnTo>
                  <a:pt x="1857" y="120"/>
                </a:lnTo>
                <a:lnTo>
                  <a:pt x="1858" y="118"/>
                </a:lnTo>
                <a:lnTo>
                  <a:pt x="1859" y="118"/>
                </a:lnTo>
                <a:lnTo>
                  <a:pt x="1860" y="118"/>
                </a:lnTo>
                <a:lnTo>
                  <a:pt x="1861" y="117"/>
                </a:lnTo>
                <a:lnTo>
                  <a:pt x="1862" y="117"/>
                </a:lnTo>
                <a:lnTo>
                  <a:pt x="1862" y="116"/>
                </a:lnTo>
                <a:lnTo>
                  <a:pt x="1863" y="115"/>
                </a:lnTo>
                <a:lnTo>
                  <a:pt x="1864" y="115"/>
                </a:lnTo>
                <a:lnTo>
                  <a:pt x="1865" y="113"/>
                </a:lnTo>
                <a:lnTo>
                  <a:pt x="1866" y="112"/>
                </a:lnTo>
                <a:lnTo>
                  <a:pt x="1867" y="110"/>
                </a:lnTo>
                <a:lnTo>
                  <a:pt x="1868" y="108"/>
                </a:lnTo>
                <a:lnTo>
                  <a:pt x="1868" y="107"/>
                </a:lnTo>
                <a:lnTo>
                  <a:pt x="1869" y="107"/>
                </a:lnTo>
                <a:lnTo>
                  <a:pt x="1870" y="105"/>
                </a:lnTo>
                <a:lnTo>
                  <a:pt x="1871" y="104"/>
                </a:lnTo>
                <a:lnTo>
                  <a:pt x="1872" y="104"/>
                </a:lnTo>
                <a:lnTo>
                  <a:pt x="1873" y="104"/>
                </a:lnTo>
                <a:lnTo>
                  <a:pt x="1874" y="105"/>
                </a:lnTo>
                <a:lnTo>
                  <a:pt x="1875" y="105"/>
                </a:lnTo>
                <a:lnTo>
                  <a:pt x="1876" y="105"/>
                </a:lnTo>
                <a:lnTo>
                  <a:pt x="1877" y="105"/>
                </a:lnTo>
                <a:lnTo>
                  <a:pt x="1877" y="104"/>
                </a:lnTo>
                <a:lnTo>
                  <a:pt x="1878" y="103"/>
                </a:lnTo>
                <a:lnTo>
                  <a:pt x="1879" y="102"/>
                </a:lnTo>
                <a:lnTo>
                  <a:pt x="1880" y="101"/>
                </a:lnTo>
                <a:lnTo>
                  <a:pt x="1881" y="100"/>
                </a:lnTo>
                <a:lnTo>
                  <a:pt x="1882" y="100"/>
                </a:lnTo>
                <a:lnTo>
                  <a:pt x="1883" y="100"/>
                </a:lnTo>
                <a:lnTo>
                  <a:pt x="1884" y="101"/>
                </a:lnTo>
                <a:lnTo>
                  <a:pt x="1884" y="101"/>
                </a:lnTo>
                <a:lnTo>
                  <a:pt x="1885" y="101"/>
                </a:lnTo>
                <a:lnTo>
                  <a:pt x="1886" y="100"/>
                </a:lnTo>
                <a:lnTo>
                  <a:pt x="1887" y="99"/>
                </a:lnTo>
                <a:lnTo>
                  <a:pt x="1888" y="98"/>
                </a:lnTo>
                <a:lnTo>
                  <a:pt x="1889" y="97"/>
                </a:lnTo>
                <a:lnTo>
                  <a:pt x="1890" y="96"/>
                </a:lnTo>
                <a:lnTo>
                  <a:pt x="1891" y="95"/>
                </a:lnTo>
                <a:lnTo>
                  <a:pt x="1891" y="94"/>
                </a:lnTo>
                <a:lnTo>
                  <a:pt x="1892" y="94"/>
                </a:lnTo>
                <a:lnTo>
                  <a:pt x="1893" y="94"/>
                </a:lnTo>
                <a:lnTo>
                  <a:pt x="1894" y="94"/>
                </a:lnTo>
                <a:lnTo>
                  <a:pt x="1895" y="94"/>
                </a:lnTo>
                <a:lnTo>
                  <a:pt x="1896" y="93"/>
                </a:lnTo>
                <a:lnTo>
                  <a:pt x="1897" y="91"/>
                </a:lnTo>
                <a:lnTo>
                  <a:pt x="1898" y="89"/>
                </a:lnTo>
                <a:lnTo>
                  <a:pt x="1899" y="86"/>
                </a:lnTo>
                <a:lnTo>
                  <a:pt x="1900" y="81"/>
                </a:lnTo>
                <a:lnTo>
                  <a:pt x="1901" y="81"/>
                </a:lnTo>
                <a:lnTo>
                  <a:pt x="1901" y="81"/>
                </a:lnTo>
                <a:lnTo>
                  <a:pt x="1902" y="82"/>
                </a:lnTo>
                <a:lnTo>
                  <a:pt x="1903" y="82"/>
                </a:lnTo>
                <a:lnTo>
                  <a:pt x="1904" y="83"/>
                </a:lnTo>
                <a:lnTo>
                  <a:pt x="1905" y="83"/>
                </a:lnTo>
                <a:lnTo>
                  <a:pt x="1906" y="84"/>
                </a:lnTo>
                <a:lnTo>
                  <a:pt x="1906" y="85"/>
                </a:lnTo>
                <a:lnTo>
                  <a:pt x="1907" y="86"/>
                </a:lnTo>
                <a:lnTo>
                  <a:pt x="1908" y="86"/>
                </a:lnTo>
                <a:lnTo>
                  <a:pt x="1909" y="86"/>
                </a:lnTo>
                <a:lnTo>
                  <a:pt x="1910" y="89"/>
                </a:lnTo>
                <a:lnTo>
                  <a:pt x="1911" y="95"/>
                </a:lnTo>
                <a:lnTo>
                  <a:pt x="1912" y="101"/>
                </a:lnTo>
                <a:lnTo>
                  <a:pt x="1913" y="107"/>
                </a:lnTo>
                <a:lnTo>
                  <a:pt x="1914" y="111"/>
                </a:lnTo>
                <a:lnTo>
                  <a:pt x="1915" y="114"/>
                </a:lnTo>
                <a:lnTo>
                  <a:pt x="1915" y="115"/>
                </a:lnTo>
                <a:lnTo>
                  <a:pt x="1916" y="115"/>
                </a:lnTo>
                <a:lnTo>
                  <a:pt x="1917" y="115"/>
                </a:lnTo>
                <a:lnTo>
                  <a:pt x="1918" y="115"/>
                </a:lnTo>
                <a:lnTo>
                  <a:pt x="1919" y="115"/>
                </a:lnTo>
                <a:lnTo>
                  <a:pt x="1920" y="114"/>
                </a:lnTo>
                <a:lnTo>
                  <a:pt x="1921" y="113"/>
                </a:lnTo>
                <a:lnTo>
                  <a:pt x="1922" y="111"/>
                </a:lnTo>
                <a:lnTo>
                  <a:pt x="1923" y="109"/>
                </a:lnTo>
                <a:lnTo>
                  <a:pt x="1923" y="107"/>
                </a:lnTo>
                <a:lnTo>
                  <a:pt x="1924" y="107"/>
                </a:lnTo>
                <a:lnTo>
                  <a:pt x="1925" y="107"/>
                </a:lnTo>
                <a:lnTo>
                  <a:pt x="1926" y="107"/>
                </a:lnTo>
                <a:lnTo>
                  <a:pt x="1927" y="107"/>
                </a:lnTo>
                <a:lnTo>
                  <a:pt x="1928" y="107"/>
                </a:lnTo>
                <a:lnTo>
                  <a:pt x="1929" y="107"/>
                </a:lnTo>
                <a:lnTo>
                  <a:pt x="1929" y="107"/>
                </a:lnTo>
                <a:lnTo>
                  <a:pt x="1930" y="106"/>
                </a:lnTo>
                <a:lnTo>
                  <a:pt x="1931" y="106"/>
                </a:lnTo>
                <a:lnTo>
                  <a:pt x="1932" y="106"/>
                </a:lnTo>
                <a:lnTo>
                  <a:pt x="1933" y="106"/>
                </a:lnTo>
                <a:lnTo>
                  <a:pt x="1934" y="105"/>
                </a:lnTo>
                <a:lnTo>
                  <a:pt x="1935" y="105"/>
                </a:lnTo>
                <a:lnTo>
                  <a:pt x="1936" y="105"/>
                </a:lnTo>
                <a:lnTo>
                  <a:pt x="1937" y="105"/>
                </a:lnTo>
                <a:lnTo>
                  <a:pt x="1938" y="105"/>
                </a:lnTo>
                <a:lnTo>
                  <a:pt x="1938" y="105"/>
                </a:lnTo>
                <a:lnTo>
                  <a:pt x="1939" y="106"/>
                </a:lnTo>
                <a:lnTo>
                  <a:pt x="1940" y="108"/>
                </a:lnTo>
                <a:lnTo>
                  <a:pt x="1941" y="109"/>
                </a:lnTo>
                <a:lnTo>
                  <a:pt x="1942" y="109"/>
                </a:lnTo>
                <a:lnTo>
                  <a:pt x="1943" y="109"/>
                </a:lnTo>
                <a:lnTo>
                  <a:pt x="1944" y="109"/>
                </a:lnTo>
                <a:lnTo>
                  <a:pt x="1945" y="108"/>
                </a:lnTo>
                <a:lnTo>
                  <a:pt x="1945" y="107"/>
                </a:lnTo>
                <a:lnTo>
                  <a:pt x="1946" y="108"/>
                </a:lnTo>
                <a:lnTo>
                  <a:pt x="1947" y="110"/>
                </a:lnTo>
                <a:lnTo>
                  <a:pt x="1948" y="110"/>
                </a:lnTo>
                <a:lnTo>
                  <a:pt x="1949" y="110"/>
                </a:lnTo>
                <a:lnTo>
                  <a:pt x="1950" y="109"/>
                </a:lnTo>
                <a:lnTo>
                  <a:pt x="1951" y="109"/>
                </a:lnTo>
                <a:lnTo>
                  <a:pt x="1952" y="108"/>
                </a:lnTo>
                <a:lnTo>
                  <a:pt x="1952" y="107"/>
                </a:lnTo>
                <a:lnTo>
                  <a:pt x="1953" y="107"/>
                </a:lnTo>
                <a:lnTo>
                  <a:pt x="1954" y="106"/>
                </a:lnTo>
                <a:lnTo>
                  <a:pt x="1955" y="106"/>
                </a:lnTo>
                <a:lnTo>
                  <a:pt x="1956" y="106"/>
                </a:lnTo>
                <a:lnTo>
                  <a:pt x="1957" y="105"/>
                </a:lnTo>
                <a:lnTo>
                  <a:pt x="1958" y="105"/>
                </a:lnTo>
                <a:lnTo>
                  <a:pt x="1959" y="105"/>
                </a:lnTo>
                <a:lnTo>
                  <a:pt x="1960" y="105"/>
                </a:lnTo>
                <a:lnTo>
                  <a:pt x="1961" y="107"/>
                </a:lnTo>
                <a:lnTo>
                  <a:pt x="1962" y="109"/>
                </a:lnTo>
                <a:lnTo>
                  <a:pt x="1962" y="110"/>
                </a:lnTo>
                <a:lnTo>
                  <a:pt x="1963" y="110"/>
                </a:lnTo>
                <a:lnTo>
                  <a:pt x="1964" y="111"/>
                </a:lnTo>
                <a:lnTo>
                  <a:pt x="1965" y="111"/>
                </a:lnTo>
                <a:lnTo>
                  <a:pt x="1966" y="111"/>
                </a:lnTo>
                <a:lnTo>
                  <a:pt x="1967" y="112"/>
                </a:lnTo>
                <a:lnTo>
                  <a:pt x="1967" y="112"/>
                </a:lnTo>
                <a:lnTo>
                  <a:pt x="1968" y="112"/>
                </a:lnTo>
                <a:lnTo>
                  <a:pt x="1969" y="111"/>
                </a:lnTo>
                <a:lnTo>
                  <a:pt x="1970" y="111"/>
                </a:lnTo>
                <a:lnTo>
                  <a:pt x="1971" y="111"/>
                </a:lnTo>
                <a:lnTo>
                  <a:pt x="1972" y="111"/>
                </a:lnTo>
                <a:lnTo>
                  <a:pt x="1973" y="111"/>
                </a:lnTo>
                <a:lnTo>
                  <a:pt x="1974" y="111"/>
                </a:lnTo>
                <a:lnTo>
                  <a:pt x="1975" y="111"/>
                </a:lnTo>
                <a:lnTo>
                  <a:pt x="1976" y="111"/>
                </a:lnTo>
                <a:lnTo>
                  <a:pt x="1976" y="111"/>
                </a:lnTo>
                <a:lnTo>
                  <a:pt x="1977" y="111"/>
                </a:lnTo>
                <a:lnTo>
                  <a:pt x="1978" y="110"/>
                </a:lnTo>
                <a:lnTo>
                  <a:pt x="1979" y="110"/>
                </a:lnTo>
                <a:lnTo>
                  <a:pt x="1980" y="109"/>
                </a:lnTo>
                <a:lnTo>
                  <a:pt x="1981" y="109"/>
                </a:lnTo>
                <a:lnTo>
                  <a:pt x="1982" y="108"/>
                </a:lnTo>
                <a:lnTo>
                  <a:pt x="1983" y="109"/>
                </a:lnTo>
                <a:lnTo>
                  <a:pt x="1984" y="109"/>
                </a:lnTo>
                <a:lnTo>
                  <a:pt x="1984" y="111"/>
                </a:lnTo>
                <a:lnTo>
                  <a:pt x="1985" y="113"/>
                </a:lnTo>
                <a:lnTo>
                  <a:pt x="1986" y="115"/>
                </a:lnTo>
                <a:lnTo>
                  <a:pt x="1987" y="115"/>
                </a:lnTo>
                <a:lnTo>
                  <a:pt x="1988" y="116"/>
                </a:lnTo>
                <a:lnTo>
                  <a:pt x="1989" y="116"/>
                </a:lnTo>
                <a:lnTo>
                  <a:pt x="1990" y="115"/>
                </a:lnTo>
                <a:lnTo>
                  <a:pt x="1990" y="115"/>
                </a:lnTo>
                <a:lnTo>
                  <a:pt x="1991" y="115"/>
                </a:lnTo>
                <a:lnTo>
                  <a:pt x="1992" y="115"/>
                </a:lnTo>
                <a:lnTo>
                  <a:pt x="1993" y="115"/>
                </a:lnTo>
                <a:lnTo>
                  <a:pt x="1994" y="115"/>
                </a:lnTo>
                <a:lnTo>
                  <a:pt x="1995" y="114"/>
                </a:lnTo>
                <a:lnTo>
                  <a:pt x="1996" y="113"/>
                </a:lnTo>
                <a:lnTo>
                  <a:pt x="1997" y="112"/>
                </a:lnTo>
                <a:lnTo>
                  <a:pt x="1998" y="113"/>
                </a:lnTo>
                <a:lnTo>
                  <a:pt x="1999" y="115"/>
                </a:lnTo>
                <a:lnTo>
                  <a:pt x="1999" y="116"/>
                </a:lnTo>
                <a:lnTo>
                  <a:pt x="2000" y="117"/>
                </a:lnTo>
                <a:lnTo>
                  <a:pt x="2001" y="117"/>
                </a:lnTo>
                <a:lnTo>
                  <a:pt x="2002" y="117"/>
                </a:lnTo>
                <a:lnTo>
                  <a:pt x="2003" y="117"/>
                </a:lnTo>
                <a:lnTo>
                  <a:pt x="2004" y="117"/>
                </a:lnTo>
                <a:lnTo>
                  <a:pt x="2005" y="118"/>
                </a:lnTo>
                <a:lnTo>
                  <a:pt x="2006" y="118"/>
                </a:lnTo>
                <a:lnTo>
                  <a:pt x="2006" y="118"/>
                </a:lnTo>
                <a:lnTo>
                  <a:pt x="2007" y="119"/>
                </a:lnTo>
                <a:lnTo>
                  <a:pt x="2008" y="120"/>
                </a:lnTo>
                <a:lnTo>
                  <a:pt x="2009" y="121"/>
                </a:lnTo>
                <a:lnTo>
                  <a:pt x="2010" y="122"/>
                </a:lnTo>
                <a:lnTo>
                  <a:pt x="2011" y="123"/>
                </a:lnTo>
                <a:lnTo>
                  <a:pt x="2012" y="123"/>
                </a:lnTo>
                <a:lnTo>
                  <a:pt x="2013" y="124"/>
                </a:lnTo>
                <a:lnTo>
                  <a:pt x="2013" y="124"/>
                </a:lnTo>
                <a:lnTo>
                  <a:pt x="2014" y="124"/>
                </a:lnTo>
                <a:lnTo>
                  <a:pt x="2015" y="123"/>
                </a:lnTo>
                <a:lnTo>
                  <a:pt x="2016" y="123"/>
                </a:lnTo>
                <a:lnTo>
                  <a:pt x="2017" y="123"/>
                </a:lnTo>
                <a:lnTo>
                  <a:pt x="2018" y="123"/>
                </a:lnTo>
                <a:lnTo>
                  <a:pt x="2019" y="123"/>
                </a:lnTo>
                <a:lnTo>
                  <a:pt x="2020" y="124"/>
                </a:lnTo>
                <a:lnTo>
                  <a:pt x="2021" y="124"/>
                </a:lnTo>
                <a:lnTo>
                  <a:pt x="2022" y="126"/>
                </a:lnTo>
                <a:lnTo>
                  <a:pt x="2022" y="126"/>
                </a:lnTo>
                <a:lnTo>
                  <a:pt x="2023" y="127"/>
                </a:lnTo>
                <a:lnTo>
                  <a:pt x="2024" y="129"/>
                </a:lnTo>
                <a:lnTo>
                  <a:pt x="2025" y="130"/>
                </a:lnTo>
                <a:lnTo>
                  <a:pt x="2026" y="131"/>
                </a:lnTo>
                <a:lnTo>
                  <a:pt x="2027" y="130"/>
                </a:lnTo>
                <a:lnTo>
                  <a:pt x="2028" y="129"/>
                </a:lnTo>
                <a:lnTo>
                  <a:pt x="2028" y="129"/>
                </a:lnTo>
                <a:lnTo>
                  <a:pt x="2029" y="128"/>
                </a:lnTo>
                <a:lnTo>
                  <a:pt x="2030" y="128"/>
                </a:lnTo>
                <a:lnTo>
                  <a:pt x="2031" y="127"/>
                </a:lnTo>
                <a:lnTo>
                  <a:pt x="2032" y="126"/>
                </a:lnTo>
                <a:lnTo>
                  <a:pt x="2033" y="125"/>
                </a:lnTo>
                <a:lnTo>
                  <a:pt x="2034" y="124"/>
                </a:lnTo>
                <a:lnTo>
                  <a:pt x="2035" y="123"/>
                </a:lnTo>
                <a:lnTo>
                  <a:pt x="2036" y="123"/>
                </a:lnTo>
                <a:lnTo>
                  <a:pt x="2037" y="123"/>
                </a:lnTo>
                <a:lnTo>
                  <a:pt x="2037" y="122"/>
                </a:lnTo>
                <a:lnTo>
                  <a:pt x="2038" y="122"/>
                </a:lnTo>
                <a:lnTo>
                  <a:pt x="2039" y="121"/>
                </a:lnTo>
                <a:lnTo>
                  <a:pt x="2040" y="120"/>
                </a:lnTo>
                <a:lnTo>
                  <a:pt x="2041" y="120"/>
                </a:lnTo>
                <a:lnTo>
                  <a:pt x="2042" y="119"/>
                </a:lnTo>
                <a:lnTo>
                  <a:pt x="2043" y="120"/>
                </a:lnTo>
                <a:lnTo>
                  <a:pt x="2044" y="120"/>
                </a:lnTo>
                <a:lnTo>
                  <a:pt x="2044" y="121"/>
                </a:lnTo>
                <a:lnTo>
                  <a:pt x="2045" y="122"/>
                </a:lnTo>
                <a:lnTo>
                  <a:pt x="2046" y="123"/>
                </a:lnTo>
                <a:lnTo>
                  <a:pt x="2047" y="124"/>
                </a:lnTo>
                <a:lnTo>
                  <a:pt x="2048" y="124"/>
                </a:lnTo>
                <a:lnTo>
                  <a:pt x="2049" y="124"/>
                </a:lnTo>
                <a:lnTo>
                  <a:pt x="2050" y="124"/>
                </a:lnTo>
                <a:lnTo>
                  <a:pt x="2051" y="123"/>
                </a:lnTo>
                <a:lnTo>
                  <a:pt x="2051" y="122"/>
                </a:lnTo>
                <a:lnTo>
                  <a:pt x="2052" y="122"/>
                </a:lnTo>
                <a:lnTo>
                  <a:pt x="2053" y="122"/>
                </a:lnTo>
                <a:lnTo>
                  <a:pt x="2054" y="124"/>
                </a:lnTo>
                <a:lnTo>
                  <a:pt x="2055" y="127"/>
                </a:lnTo>
                <a:lnTo>
                  <a:pt x="2056" y="128"/>
                </a:lnTo>
                <a:lnTo>
                  <a:pt x="2057" y="129"/>
                </a:lnTo>
                <a:lnTo>
                  <a:pt x="2058" y="129"/>
                </a:lnTo>
                <a:lnTo>
                  <a:pt x="2059" y="129"/>
                </a:lnTo>
                <a:lnTo>
                  <a:pt x="2060" y="129"/>
                </a:lnTo>
                <a:lnTo>
                  <a:pt x="2061" y="129"/>
                </a:lnTo>
                <a:lnTo>
                  <a:pt x="2061" y="130"/>
                </a:lnTo>
                <a:lnTo>
                  <a:pt x="2062" y="130"/>
                </a:lnTo>
                <a:lnTo>
                  <a:pt x="2063" y="131"/>
                </a:lnTo>
                <a:lnTo>
                  <a:pt x="2064" y="132"/>
                </a:lnTo>
                <a:lnTo>
                  <a:pt x="2065" y="134"/>
                </a:lnTo>
                <a:lnTo>
                  <a:pt x="2066" y="135"/>
                </a:lnTo>
                <a:lnTo>
                  <a:pt x="2066" y="135"/>
                </a:lnTo>
                <a:lnTo>
                  <a:pt x="2067" y="135"/>
                </a:lnTo>
                <a:lnTo>
                  <a:pt x="2068" y="135"/>
                </a:lnTo>
                <a:lnTo>
                  <a:pt x="2069" y="135"/>
                </a:lnTo>
                <a:lnTo>
                  <a:pt x="2070" y="135"/>
                </a:lnTo>
                <a:lnTo>
                  <a:pt x="2071" y="135"/>
                </a:lnTo>
                <a:lnTo>
                  <a:pt x="2072" y="135"/>
                </a:lnTo>
                <a:lnTo>
                  <a:pt x="2073" y="137"/>
                </a:lnTo>
                <a:lnTo>
                  <a:pt x="2074" y="137"/>
                </a:lnTo>
                <a:lnTo>
                  <a:pt x="2075" y="135"/>
                </a:lnTo>
                <a:lnTo>
                  <a:pt x="2075" y="135"/>
                </a:lnTo>
                <a:lnTo>
                  <a:pt x="2076" y="135"/>
                </a:lnTo>
                <a:lnTo>
                  <a:pt x="2077" y="135"/>
                </a:lnTo>
                <a:lnTo>
                  <a:pt x="2078" y="134"/>
                </a:lnTo>
                <a:lnTo>
                  <a:pt x="2079" y="134"/>
                </a:lnTo>
                <a:lnTo>
                  <a:pt x="2080" y="134"/>
                </a:lnTo>
                <a:lnTo>
                  <a:pt x="2081" y="134"/>
                </a:lnTo>
                <a:lnTo>
                  <a:pt x="2082" y="133"/>
                </a:lnTo>
                <a:lnTo>
                  <a:pt x="2083" y="133"/>
                </a:lnTo>
                <a:lnTo>
                  <a:pt x="2083" y="132"/>
                </a:lnTo>
                <a:lnTo>
                  <a:pt x="2084" y="131"/>
                </a:lnTo>
                <a:lnTo>
                  <a:pt x="2085" y="129"/>
                </a:lnTo>
                <a:lnTo>
                  <a:pt x="2086" y="129"/>
                </a:lnTo>
                <a:lnTo>
                  <a:pt x="2087" y="128"/>
                </a:lnTo>
                <a:lnTo>
                  <a:pt x="2088" y="128"/>
                </a:lnTo>
                <a:lnTo>
                  <a:pt x="2089" y="129"/>
                </a:lnTo>
                <a:lnTo>
                  <a:pt x="2089" y="130"/>
                </a:lnTo>
                <a:lnTo>
                  <a:pt x="2090" y="132"/>
                </a:lnTo>
                <a:lnTo>
                  <a:pt x="2091" y="134"/>
                </a:lnTo>
                <a:lnTo>
                  <a:pt x="2092" y="136"/>
                </a:lnTo>
                <a:lnTo>
                  <a:pt x="2093" y="136"/>
                </a:lnTo>
                <a:lnTo>
                  <a:pt x="2094" y="136"/>
                </a:lnTo>
                <a:lnTo>
                  <a:pt x="2095" y="136"/>
                </a:lnTo>
                <a:lnTo>
                  <a:pt x="2096" y="136"/>
                </a:lnTo>
                <a:lnTo>
                  <a:pt x="2097" y="135"/>
                </a:lnTo>
                <a:lnTo>
                  <a:pt x="2098" y="134"/>
                </a:lnTo>
                <a:lnTo>
                  <a:pt x="2098" y="133"/>
                </a:lnTo>
                <a:lnTo>
                  <a:pt x="2099" y="133"/>
                </a:lnTo>
                <a:lnTo>
                  <a:pt x="2100" y="133"/>
                </a:lnTo>
                <a:lnTo>
                  <a:pt x="2101" y="134"/>
                </a:lnTo>
                <a:lnTo>
                  <a:pt x="2102" y="134"/>
                </a:lnTo>
                <a:lnTo>
                  <a:pt x="2103" y="135"/>
                </a:lnTo>
                <a:lnTo>
                  <a:pt x="2104" y="135"/>
                </a:lnTo>
                <a:lnTo>
                  <a:pt x="2105" y="135"/>
                </a:lnTo>
                <a:lnTo>
                  <a:pt x="2105" y="133"/>
                </a:lnTo>
                <a:lnTo>
                  <a:pt x="2106" y="130"/>
                </a:lnTo>
                <a:lnTo>
                  <a:pt x="2107" y="126"/>
                </a:lnTo>
                <a:lnTo>
                  <a:pt x="2108" y="123"/>
                </a:lnTo>
                <a:lnTo>
                  <a:pt x="2109" y="120"/>
                </a:lnTo>
                <a:lnTo>
                  <a:pt x="2110" y="118"/>
                </a:lnTo>
                <a:lnTo>
                  <a:pt x="2111" y="114"/>
                </a:lnTo>
                <a:lnTo>
                  <a:pt x="2112" y="113"/>
                </a:lnTo>
                <a:lnTo>
                  <a:pt x="2112" y="112"/>
                </a:lnTo>
                <a:lnTo>
                  <a:pt x="2113" y="112"/>
                </a:lnTo>
                <a:lnTo>
                  <a:pt x="2114" y="112"/>
                </a:lnTo>
                <a:lnTo>
                  <a:pt x="2115" y="111"/>
                </a:lnTo>
                <a:lnTo>
                  <a:pt x="2116" y="111"/>
                </a:lnTo>
                <a:lnTo>
                  <a:pt x="2117" y="110"/>
                </a:lnTo>
                <a:lnTo>
                  <a:pt x="2118" y="109"/>
                </a:lnTo>
                <a:lnTo>
                  <a:pt x="2119" y="107"/>
                </a:lnTo>
                <a:lnTo>
                  <a:pt x="2120" y="105"/>
                </a:lnTo>
                <a:lnTo>
                  <a:pt x="2121" y="104"/>
                </a:lnTo>
                <a:lnTo>
                  <a:pt x="2122" y="104"/>
                </a:lnTo>
                <a:lnTo>
                  <a:pt x="2122" y="103"/>
                </a:lnTo>
                <a:lnTo>
                  <a:pt x="2123" y="102"/>
                </a:lnTo>
                <a:lnTo>
                  <a:pt x="2124" y="102"/>
                </a:lnTo>
                <a:lnTo>
                  <a:pt x="2125" y="101"/>
                </a:lnTo>
                <a:lnTo>
                  <a:pt x="2126" y="105"/>
                </a:lnTo>
                <a:lnTo>
                  <a:pt x="2127" y="109"/>
                </a:lnTo>
                <a:lnTo>
                  <a:pt x="2127" y="111"/>
                </a:lnTo>
                <a:lnTo>
                  <a:pt x="2128" y="112"/>
                </a:lnTo>
                <a:lnTo>
                  <a:pt x="2129" y="112"/>
                </a:lnTo>
                <a:lnTo>
                  <a:pt x="2130" y="113"/>
                </a:lnTo>
                <a:lnTo>
                  <a:pt x="2131" y="113"/>
                </a:lnTo>
                <a:lnTo>
                  <a:pt x="2132" y="113"/>
                </a:lnTo>
                <a:lnTo>
                  <a:pt x="2133" y="109"/>
                </a:lnTo>
                <a:lnTo>
                  <a:pt x="2134" y="105"/>
                </a:lnTo>
                <a:lnTo>
                  <a:pt x="2135" y="100"/>
                </a:lnTo>
                <a:lnTo>
                  <a:pt x="2136" y="94"/>
                </a:lnTo>
                <a:lnTo>
                  <a:pt x="2136" y="90"/>
                </a:lnTo>
                <a:lnTo>
                  <a:pt x="2137" y="90"/>
                </a:lnTo>
                <a:lnTo>
                  <a:pt x="2138" y="89"/>
                </a:lnTo>
                <a:lnTo>
                  <a:pt x="2139" y="87"/>
                </a:lnTo>
                <a:lnTo>
                  <a:pt x="2140" y="84"/>
                </a:lnTo>
                <a:lnTo>
                  <a:pt x="2141" y="79"/>
                </a:lnTo>
                <a:lnTo>
                  <a:pt x="2142" y="78"/>
                </a:lnTo>
                <a:lnTo>
                  <a:pt x="2143" y="77"/>
                </a:lnTo>
                <a:lnTo>
                  <a:pt x="2144" y="77"/>
                </a:lnTo>
                <a:lnTo>
                  <a:pt x="2144" y="78"/>
                </a:lnTo>
                <a:lnTo>
                  <a:pt x="2145" y="82"/>
                </a:lnTo>
                <a:lnTo>
                  <a:pt x="2146" y="84"/>
                </a:lnTo>
                <a:lnTo>
                  <a:pt x="2147" y="86"/>
                </a:lnTo>
                <a:lnTo>
                  <a:pt x="2148" y="87"/>
                </a:lnTo>
                <a:lnTo>
                  <a:pt x="2149" y="89"/>
                </a:lnTo>
                <a:lnTo>
                  <a:pt x="2150" y="89"/>
                </a:lnTo>
                <a:lnTo>
                  <a:pt x="2150" y="89"/>
                </a:lnTo>
                <a:lnTo>
                  <a:pt x="2151" y="89"/>
                </a:lnTo>
                <a:lnTo>
                  <a:pt x="2152" y="89"/>
                </a:lnTo>
                <a:lnTo>
                  <a:pt x="2153" y="89"/>
                </a:lnTo>
                <a:lnTo>
                  <a:pt x="2154" y="89"/>
                </a:lnTo>
                <a:lnTo>
                  <a:pt x="2155" y="89"/>
                </a:lnTo>
                <a:lnTo>
                  <a:pt x="2156" y="89"/>
                </a:lnTo>
                <a:lnTo>
                  <a:pt x="2157" y="89"/>
                </a:lnTo>
                <a:lnTo>
                  <a:pt x="2158" y="89"/>
                </a:lnTo>
                <a:lnTo>
                  <a:pt x="2159" y="91"/>
                </a:lnTo>
                <a:lnTo>
                  <a:pt x="2159" y="95"/>
                </a:lnTo>
                <a:lnTo>
                  <a:pt x="2160" y="99"/>
                </a:lnTo>
                <a:lnTo>
                  <a:pt x="2161" y="101"/>
                </a:lnTo>
                <a:lnTo>
                  <a:pt x="2162" y="101"/>
                </a:lnTo>
                <a:lnTo>
                  <a:pt x="2163" y="101"/>
                </a:lnTo>
                <a:lnTo>
                  <a:pt x="2164" y="102"/>
                </a:lnTo>
                <a:lnTo>
                  <a:pt x="2165" y="104"/>
                </a:lnTo>
                <a:lnTo>
                  <a:pt x="2166" y="106"/>
                </a:lnTo>
                <a:lnTo>
                  <a:pt x="2166" y="107"/>
                </a:lnTo>
                <a:lnTo>
                  <a:pt x="2167" y="109"/>
                </a:lnTo>
                <a:lnTo>
                  <a:pt x="2168" y="111"/>
                </a:lnTo>
                <a:lnTo>
                  <a:pt x="2169" y="113"/>
                </a:lnTo>
                <a:lnTo>
                  <a:pt x="2170" y="115"/>
                </a:lnTo>
                <a:lnTo>
                  <a:pt x="2171" y="116"/>
                </a:lnTo>
                <a:lnTo>
                  <a:pt x="2172" y="116"/>
                </a:lnTo>
                <a:lnTo>
                  <a:pt x="2173" y="116"/>
                </a:lnTo>
                <a:lnTo>
                  <a:pt x="2173" y="115"/>
                </a:lnTo>
                <a:lnTo>
                  <a:pt x="2174" y="115"/>
                </a:lnTo>
                <a:lnTo>
                  <a:pt x="2175" y="114"/>
                </a:lnTo>
                <a:lnTo>
                  <a:pt x="2176" y="115"/>
                </a:lnTo>
                <a:lnTo>
                  <a:pt x="2177" y="116"/>
                </a:lnTo>
                <a:lnTo>
                  <a:pt x="2178" y="120"/>
                </a:lnTo>
                <a:lnTo>
                  <a:pt x="2179" y="123"/>
                </a:lnTo>
                <a:lnTo>
                  <a:pt x="2180" y="126"/>
                </a:lnTo>
                <a:lnTo>
                  <a:pt x="2181" y="128"/>
                </a:lnTo>
                <a:lnTo>
                  <a:pt x="2182" y="129"/>
                </a:lnTo>
                <a:lnTo>
                  <a:pt x="2183" y="128"/>
                </a:lnTo>
                <a:lnTo>
                  <a:pt x="2183" y="128"/>
                </a:lnTo>
                <a:lnTo>
                  <a:pt x="2184" y="128"/>
                </a:lnTo>
                <a:lnTo>
                  <a:pt x="2185" y="127"/>
                </a:lnTo>
                <a:lnTo>
                  <a:pt x="2186" y="128"/>
                </a:lnTo>
                <a:lnTo>
                  <a:pt x="2187" y="128"/>
                </a:lnTo>
                <a:lnTo>
                  <a:pt x="2188" y="128"/>
                </a:lnTo>
                <a:lnTo>
                  <a:pt x="2188" y="128"/>
                </a:lnTo>
                <a:lnTo>
                  <a:pt x="2189" y="129"/>
                </a:lnTo>
                <a:lnTo>
                  <a:pt x="2190" y="129"/>
                </a:lnTo>
                <a:lnTo>
                  <a:pt x="2191" y="128"/>
                </a:lnTo>
                <a:lnTo>
                  <a:pt x="2192" y="128"/>
                </a:lnTo>
                <a:lnTo>
                  <a:pt x="2193" y="128"/>
                </a:lnTo>
                <a:lnTo>
                  <a:pt x="2194" y="128"/>
                </a:lnTo>
                <a:lnTo>
                  <a:pt x="2195" y="128"/>
                </a:lnTo>
                <a:lnTo>
                  <a:pt x="2196" y="128"/>
                </a:lnTo>
                <a:lnTo>
                  <a:pt x="2197" y="128"/>
                </a:lnTo>
                <a:lnTo>
                  <a:pt x="2197" y="129"/>
                </a:lnTo>
                <a:lnTo>
                  <a:pt x="2198" y="131"/>
                </a:lnTo>
                <a:lnTo>
                  <a:pt x="2199" y="132"/>
                </a:lnTo>
                <a:lnTo>
                  <a:pt x="2200" y="132"/>
                </a:lnTo>
                <a:lnTo>
                  <a:pt x="2201" y="132"/>
                </a:lnTo>
                <a:lnTo>
                  <a:pt x="2202" y="131"/>
                </a:lnTo>
                <a:lnTo>
                  <a:pt x="2203" y="130"/>
                </a:lnTo>
                <a:lnTo>
                  <a:pt x="2204" y="131"/>
                </a:lnTo>
                <a:lnTo>
                  <a:pt x="2205" y="132"/>
                </a:lnTo>
                <a:lnTo>
                  <a:pt x="2205" y="132"/>
                </a:lnTo>
                <a:lnTo>
                  <a:pt x="2206" y="132"/>
                </a:lnTo>
                <a:lnTo>
                  <a:pt x="2207" y="132"/>
                </a:lnTo>
                <a:lnTo>
                  <a:pt x="2208" y="132"/>
                </a:lnTo>
                <a:lnTo>
                  <a:pt x="2209" y="132"/>
                </a:lnTo>
                <a:lnTo>
                  <a:pt x="2210" y="132"/>
                </a:lnTo>
                <a:lnTo>
                  <a:pt x="2211" y="132"/>
                </a:lnTo>
                <a:lnTo>
                  <a:pt x="2211" y="132"/>
                </a:lnTo>
                <a:lnTo>
                  <a:pt x="2212" y="132"/>
                </a:lnTo>
                <a:lnTo>
                  <a:pt x="2213" y="132"/>
                </a:lnTo>
                <a:lnTo>
                  <a:pt x="2214" y="133"/>
                </a:lnTo>
                <a:lnTo>
                  <a:pt x="2215" y="133"/>
                </a:lnTo>
                <a:lnTo>
                  <a:pt x="2216" y="133"/>
                </a:lnTo>
                <a:lnTo>
                  <a:pt x="2217" y="134"/>
                </a:lnTo>
                <a:lnTo>
                  <a:pt x="2218" y="134"/>
                </a:lnTo>
                <a:lnTo>
                  <a:pt x="2219" y="134"/>
                </a:lnTo>
                <a:lnTo>
                  <a:pt x="2220" y="134"/>
                </a:lnTo>
                <a:lnTo>
                  <a:pt x="2220" y="134"/>
                </a:lnTo>
                <a:lnTo>
                  <a:pt x="2221" y="134"/>
                </a:lnTo>
                <a:lnTo>
                  <a:pt x="2222" y="135"/>
                </a:lnTo>
                <a:lnTo>
                  <a:pt x="2223" y="137"/>
                </a:lnTo>
                <a:lnTo>
                  <a:pt x="2224" y="141"/>
                </a:lnTo>
                <a:lnTo>
                  <a:pt x="2225" y="144"/>
                </a:lnTo>
                <a:lnTo>
                  <a:pt x="2226" y="147"/>
                </a:lnTo>
                <a:lnTo>
                  <a:pt x="2227" y="150"/>
                </a:lnTo>
                <a:lnTo>
                  <a:pt x="2227" y="152"/>
                </a:lnTo>
                <a:lnTo>
                  <a:pt x="2228" y="154"/>
                </a:lnTo>
                <a:lnTo>
                  <a:pt x="2229" y="154"/>
                </a:lnTo>
                <a:lnTo>
                  <a:pt x="2230" y="154"/>
                </a:lnTo>
                <a:lnTo>
                  <a:pt x="2231" y="154"/>
                </a:lnTo>
                <a:lnTo>
                  <a:pt x="2232" y="153"/>
                </a:lnTo>
                <a:lnTo>
                  <a:pt x="2233" y="152"/>
                </a:lnTo>
                <a:lnTo>
                  <a:pt x="2234" y="151"/>
                </a:lnTo>
                <a:lnTo>
                  <a:pt x="2235" y="150"/>
                </a:lnTo>
                <a:lnTo>
                  <a:pt x="2235" y="150"/>
                </a:lnTo>
                <a:lnTo>
                  <a:pt x="2236" y="150"/>
                </a:lnTo>
                <a:lnTo>
                  <a:pt x="2237" y="150"/>
                </a:lnTo>
                <a:lnTo>
                  <a:pt x="2238" y="151"/>
                </a:lnTo>
                <a:lnTo>
                  <a:pt x="2239" y="151"/>
                </a:lnTo>
                <a:lnTo>
                  <a:pt x="2240" y="151"/>
                </a:lnTo>
                <a:lnTo>
                  <a:pt x="2241" y="151"/>
                </a:lnTo>
                <a:lnTo>
                  <a:pt x="2242" y="152"/>
                </a:lnTo>
                <a:lnTo>
                  <a:pt x="2243" y="152"/>
                </a:lnTo>
                <a:lnTo>
                  <a:pt x="2243" y="152"/>
                </a:lnTo>
                <a:lnTo>
                  <a:pt x="2244" y="153"/>
                </a:lnTo>
                <a:lnTo>
                  <a:pt x="2245" y="153"/>
                </a:lnTo>
                <a:lnTo>
                  <a:pt x="2246" y="153"/>
                </a:lnTo>
                <a:lnTo>
                  <a:pt x="2247" y="153"/>
                </a:lnTo>
                <a:lnTo>
                  <a:pt x="2248" y="153"/>
                </a:lnTo>
                <a:lnTo>
                  <a:pt x="2249" y="152"/>
                </a:lnTo>
                <a:lnTo>
                  <a:pt x="2249" y="152"/>
                </a:lnTo>
                <a:lnTo>
                  <a:pt x="2250" y="152"/>
                </a:lnTo>
                <a:lnTo>
                  <a:pt x="2251" y="152"/>
                </a:lnTo>
                <a:lnTo>
                  <a:pt x="2252" y="152"/>
                </a:lnTo>
                <a:lnTo>
                  <a:pt x="2253" y="151"/>
                </a:lnTo>
                <a:lnTo>
                  <a:pt x="2254" y="151"/>
                </a:lnTo>
                <a:lnTo>
                  <a:pt x="2255" y="150"/>
                </a:lnTo>
                <a:lnTo>
                  <a:pt x="2256" y="150"/>
                </a:lnTo>
                <a:lnTo>
                  <a:pt x="2257" y="149"/>
                </a:lnTo>
                <a:lnTo>
                  <a:pt x="2258" y="149"/>
                </a:lnTo>
                <a:lnTo>
                  <a:pt x="2258" y="149"/>
                </a:lnTo>
                <a:lnTo>
                  <a:pt x="2259" y="149"/>
                </a:lnTo>
                <a:lnTo>
                  <a:pt x="2260" y="149"/>
                </a:lnTo>
                <a:lnTo>
                  <a:pt x="2261" y="149"/>
                </a:lnTo>
                <a:lnTo>
                  <a:pt x="2262" y="149"/>
                </a:lnTo>
                <a:lnTo>
                  <a:pt x="2263" y="149"/>
                </a:lnTo>
                <a:lnTo>
                  <a:pt x="2264" y="149"/>
                </a:lnTo>
                <a:lnTo>
                  <a:pt x="2265" y="149"/>
                </a:lnTo>
                <a:lnTo>
                  <a:pt x="2265" y="149"/>
                </a:lnTo>
                <a:lnTo>
                  <a:pt x="2266" y="149"/>
                </a:lnTo>
                <a:lnTo>
                  <a:pt x="2267" y="148"/>
                </a:lnTo>
                <a:lnTo>
                  <a:pt x="2268" y="148"/>
                </a:lnTo>
                <a:lnTo>
                  <a:pt x="2269" y="148"/>
                </a:lnTo>
                <a:lnTo>
                  <a:pt x="2270" y="147"/>
                </a:lnTo>
                <a:lnTo>
                  <a:pt x="2271" y="147"/>
                </a:lnTo>
                <a:lnTo>
                  <a:pt x="2272" y="146"/>
                </a:lnTo>
                <a:lnTo>
                  <a:pt x="2272" y="146"/>
                </a:lnTo>
                <a:lnTo>
                  <a:pt x="2273" y="145"/>
                </a:lnTo>
                <a:lnTo>
                  <a:pt x="2274" y="145"/>
                </a:lnTo>
                <a:lnTo>
                  <a:pt x="2275" y="144"/>
                </a:lnTo>
                <a:lnTo>
                  <a:pt x="2276" y="144"/>
                </a:lnTo>
                <a:lnTo>
                  <a:pt x="2277" y="143"/>
                </a:lnTo>
                <a:lnTo>
                  <a:pt x="2278" y="143"/>
                </a:lnTo>
                <a:lnTo>
                  <a:pt x="2279" y="143"/>
                </a:lnTo>
                <a:lnTo>
                  <a:pt x="2280" y="142"/>
                </a:lnTo>
                <a:lnTo>
                  <a:pt x="2281" y="142"/>
                </a:lnTo>
                <a:lnTo>
                  <a:pt x="2282" y="141"/>
                </a:lnTo>
                <a:lnTo>
                  <a:pt x="2282" y="142"/>
                </a:lnTo>
                <a:lnTo>
                  <a:pt x="2283" y="142"/>
                </a:lnTo>
                <a:lnTo>
                  <a:pt x="2284" y="142"/>
                </a:lnTo>
                <a:lnTo>
                  <a:pt x="2285" y="142"/>
                </a:lnTo>
                <a:lnTo>
                  <a:pt x="2286" y="142"/>
                </a:lnTo>
                <a:lnTo>
                  <a:pt x="2287" y="142"/>
                </a:lnTo>
                <a:lnTo>
                  <a:pt x="2287" y="142"/>
                </a:lnTo>
                <a:lnTo>
                  <a:pt x="2288" y="141"/>
                </a:lnTo>
                <a:lnTo>
                  <a:pt x="2289" y="140"/>
                </a:lnTo>
                <a:lnTo>
                  <a:pt x="2290" y="140"/>
                </a:lnTo>
                <a:lnTo>
                  <a:pt x="2291" y="140"/>
                </a:lnTo>
                <a:lnTo>
                  <a:pt x="2292" y="140"/>
                </a:lnTo>
                <a:lnTo>
                  <a:pt x="2293" y="140"/>
                </a:lnTo>
                <a:lnTo>
                  <a:pt x="2294" y="140"/>
                </a:lnTo>
                <a:lnTo>
                  <a:pt x="2295" y="140"/>
                </a:lnTo>
                <a:lnTo>
                  <a:pt x="2296" y="141"/>
                </a:lnTo>
                <a:lnTo>
                  <a:pt x="2296" y="142"/>
                </a:lnTo>
                <a:lnTo>
                  <a:pt x="2297" y="142"/>
                </a:lnTo>
                <a:lnTo>
                  <a:pt x="2298" y="142"/>
                </a:lnTo>
                <a:lnTo>
                  <a:pt x="2299" y="142"/>
                </a:lnTo>
                <a:lnTo>
                  <a:pt x="2300" y="142"/>
                </a:lnTo>
                <a:lnTo>
                  <a:pt x="2301" y="143"/>
                </a:lnTo>
                <a:lnTo>
                  <a:pt x="2302" y="144"/>
                </a:lnTo>
                <a:lnTo>
                  <a:pt x="2303" y="145"/>
                </a:lnTo>
                <a:lnTo>
                  <a:pt x="2304" y="146"/>
                </a:lnTo>
                <a:lnTo>
                  <a:pt x="2304" y="146"/>
                </a:lnTo>
                <a:lnTo>
                  <a:pt x="2305" y="147"/>
                </a:lnTo>
                <a:lnTo>
                  <a:pt x="2306" y="147"/>
                </a:lnTo>
                <a:lnTo>
                  <a:pt x="2307" y="147"/>
                </a:lnTo>
                <a:lnTo>
                  <a:pt x="2308" y="147"/>
                </a:lnTo>
                <a:lnTo>
                  <a:pt x="2309" y="147"/>
                </a:lnTo>
                <a:lnTo>
                  <a:pt x="2310" y="147"/>
                </a:lnTo>
                <a:lnTo>
                  <a:pt x="2310" y="145"/>
                </a:lnTo>
                <a:lnTo>
                  <a:pt x="2311" y="142"/>
                </a:lnTo>
                <a:lnTo>
                  <a:pt x="2312" y="138"/>
                </a:lnTo>
                <a:lnTo>
                  <a:pt x="2313" y="134"/>
                </a:lnTo>
                <a:lnTo>
                  <a:pt x="2314" y="128"/>
                </a:lnTo>
                <a:lnTo>
                  <a:pt x="2315" y="124"/>
                </a:lnTo>
                <a:lnTo>
                  <a:pt x="2316" y="120"/>
                </a:lnTo>
                <a:lnTo>
                  <a:pt x="2317" y="117"/>
                </a:lnTo>
                <a:lnTo>
                  <a:pt x="2318" y="113"/>
                </a:lnTo>
                <a:lnTo>
                  <a:pt x="2319" y="111"/>
                </a:lnTo>
                <a:lnTo>
                  <a:pt x="2319" y="108"/>
                </a:lnTo>
                <a:lnTo>
                  <a:pt x="2320" y="106"/>
                </a:lnTo>
                <a:lnTo>
                  <a:pt x="2321" y="104"/>
                </a:lnTo>
                <a:lnTo>
                  <a:pt x="2322" y="103"/>
                </a:lnTo>
                <a:lnTo>
                  <a:pt x="2323" y="103"/>
                </a:lnTo>
                <a:lnTo>
                  <a:pt x="2324" y="101"/>
                </a:lnTo>
                <a:lnTo>
                  <a:pt x="2325" y="100"/>
                </a:lnTo>
                <a:lnTo>
                  <a:pt x="2326" y="98"/>
                </a:lnTo>
                <a:lnTo>
                  <a:pt x="2326" y="96"/>
                </a:lnTo>
                <a:lnTo>
                  <a:pt x="2327" y="96"/>
                </a:lnTo>
                <a:lnTo>
                  <a:pt x="2328" y="95"/>
                </a:lnTo>
                <a:lnTo>
                  <a:pt x="2329" y="96"/>
                </a:lnTo>
                <a:lnTo>
                  <a:pt x="2330" y="97"/>
                </a:lnTo>
                <a:lnTo>
                  <a:pt x="2331" y="97"/>
                </a:lnTo>
                <a:lnTo>
                  <a:pt x="2332" y="97"/>
                </a:lnTo>
                <a:lnTo>
                  <a:pt x="2333" y="98"/>
                </a:lnTo>
                <a:lnTo>
                  <a:pt x="2333" y="98"/>
                </a:lnTo>
                <a:lnTo>
                  <a:pt x="2334" y="98"/>
                </a:lnTo>
                <a:lnTo>
                  <a:pt x="2335" y="97"/>
                </a:lnTo>
                <a:lnTo>
                  <a:pt x="2336" y="97"/>
                </a:lnTo>
                <a:lnTo>
                  <a:pt x="2337" y="97"/>
                </a:lnTo>
                <a:lnTo>
                  <a:pt x="2338" y="98"/>
                </a:lnTo>
                <a:lnTo>
                  <a:pt x="2339" y="99"/>
                </a:lnTo>
                <a:lnTo>
                  <a:pt x="2340" y="101"/>
                </a:lnTo>
                <a:lnTo>
                  <a:pt x="2341" y="102"/>
                </a:lnTo>
                <a:lnTo>
                  <a:pt x="2342" y="103"/>
                </a:lnTo>
                <a:lnTo>
                  <a:pt x="2343" y="103"/>
                </a:lnTo>
                <a:lnTo>
                  <a:pt x="2343" y="103"/>
                </a:lnTo>
                <a:lnTo>
                  <a:pt x="2344" y="103"/>
                </a:lnTo>
                <a:lnTo>
                  <a:pt x="2345" y="103"/>
                </a:lnTo>
                <a:lnTo>
                  <a:pt x="2346" y="103"/>
                </a:lnTo>
                <a:lnTo>
                  <a:pt x="2347" y="103"/>
                </a:lnTo>
                <a:lnTo>
                  <a:pt x="2348" y="104"/>
                </a:lnTo>
                <a:lnTo>
                  <a:pt x="2348" y="104"/>
                </a:lnTo>
                <a:lnTo>
                  <a:pt x="2349" y="105"/>
                </a:lnTo>
                <a:lnTo>
                  <a:pt x="2350" y="105"/>
                </a:lnTo>
                <a:lnTo>
                  <a:pt x="2351" y="105"/>
                </a:lnTo>
                <a:lnTo>
                  <a:pt x="2352" y="106"/>
                </a:lnTo>
                <a:lnTo>
                  <a:pt x="2353" y="106"/>
                </a:lnTo>
                <a:lnTo>
                  <a:pt x="2354" y="106"/>
                </a:lnTo>
                <a:lnTo>
                  <a:pt x="2355" y="107"/>
                </a:lnTo>
                <a:lnTo>
                  <a:pt x="2356" y="107"/>
                </a:lnTo>
                <a:lnTo>
                  <a:pt x="2357" y="108"/>
                </a:lnTo>
                <a:lnTo>
                  <a:pt x="2357" y="108"/>
                </a:lnTo>
                <a:lnTo>
                  <a:pt x="2358" y="109"/>
                </a:lnTo>
                <a:lnTo>
                  <a:pt x="2359" y="109"/>
                </a:lnTo>
                <a:lnTo>
                  <a:pt x="2360" y="110"/>
                </a:lnTo>
                <a:lnTo>
                  <a:pt x="2361" y="111"/>
                </a:lnTo>
                <a:lnTo>
                  <a:pt x="2362" y="115"/>
                </a:lnTo>
                <a:lnTo>
                  <a:pt x="2363" y="119"/>
                </a:lnTo>
                <a:lnTo>
                  <a:pt x="2364" y="122"/>
                </a:lnTo>
                <a:lnTo>
                  <a:pt x="2365" y="123"/>
                </a:lnTo>
                <a:lnTo>
                  <a:pt x="2365" y="124"/>
                </a:lnTo>
                <a:lnTo>
                  <a:pt x="2366" y="124"/>
                </a:lnTo>
                <a:lnTo>
                  <a:pt x="2367" y="124"/>
                </a:lnTo>
                <a:lnTo>
                  <a:pt x="2368" y="123"/>
                </a:lnTo>
                <a:lnTo>
                  <a:pt x="2369" y="123"/>
                </a:lnTo>
                <a:lnTo>
                  <a:pt x="2370" y="123"/>
                </a:lnTo>
                <a:lnTo>
                  <a:pt x="2371" y="123"/>
                </a:lnTo>
                <a:lnTo>
                  <a:pt x="2371" y="123"/>
                </a:lnTo>
                <a:lnTo>
                  <a:pt x="2372" y="124"/>
                </a:lnTo>
                <a:lnTo>
                  <a:pt x="2373" y="125"/>
                </a:lnTo>
                <a:lnTo>
                  <a:pt x="2374" y="125"/>
                </a:lnTo>
                <a:lnTo>
                  <a:pt x="2375" y="125"/>
                </a:lnTo>
                <a:lnTo>
                  <a:pt x="2376" y="125"/>
                </a:lnTo>
                <a:lnTo>
                  <a:pt x="2377" y="125"/>
                </a:lnTo>
                <a:lnTo>
                  <a:pt x="2378" y="126"/>
                </a:lnTo>
                <a:lnTo>
                  <a:pt x="2379" y="127"/>
                </a:lnTo>
                <a:lnTo>
                  <a:pt x="2380" y="127"/>
                </a:lnTo>
                <a:lnTo>
                  <a:pt x="2380" y="126"/>
                </a:lnTo>
                <a:lnTo>
                  <a:pt x="2381" y="125"/>
                </a:lnTo>
                <a:lnTo>
                  <a:pt x="2382" y="124"/>
                </a:lnTo>
                <a:lnTo>
                  <a:pt x="2383" y="124"/>
                </a:lnTo>
                <a:lnTo>
                  <a:pt x="2384" y="124"/>
                </a:lnTo>
                <a:lnTo>
                  <a:pt x="2385" y="123"/>
                </a:lnTo>
                <a:lnTo>
                  <a:pt x="2386" y="123"/>
                </a:lnTo>
                <a:lnTo>
                  <a:pt x="2387" y="122"/>
                </a:lnTo>
                <a:lnTo>
                  <a:pt x="2387" y="122"/>
                </a:lnTo>
                <a:lnTo>
                  <a:pt x="2388" y="122"/>
                </a:lnTo>
                <a:lnTo>
                  <a:pt x="2389" y="123"/>
                </a:lnTo>
                <a:lnTo>
                  <a:pt x="2390" y="123"/>
                </a:lnTo>
                <a:lnTo>
                  <a:pt x="2391" y="123"/>
                </a:lnTo>
                <a:lnTo>
                  <a:pt x="2392" y="123"/>
                </a:lnTo>
                <a:lnTo>
                  <a:pt x="2393" y="121"/>
                </a:lnTo>
                <a:lnTo>
                  <a:pt x="2394" y="120"/>
                </a:lnTo>
                <a:lnTo>
                  <a:pt x="2395" y="118"/>
                </a:lnTo>
                <a:lnTo>
                  <a:pt x="2395" y="118"/>
                </a:lnTo>
                <a:lnTo>
                  <a:pt x="2396" y="118"/>
                </a:lnTo>
                <a:lnTo>
                  <a:pt x="2397" y="119"/>
                </a:lnTo>
                <a:lnTo>
                  <a:pt x="2398" y="119"/>
                </a:lnTo>
                <a:lnTo>
                  <a:pt x="2399" y="120"/>
                </a:lnTo>
                <a:lnTo>
                  <a:pt x="2400" y="120"/>
                </a:lnTo>
                <a:lnTo>
                  <a:pt x="2401" y="121"/>
                </a:lnTo>
                <a:lnTo>
                  <a:pt x="2402" y="121"/>
                </a:lnTo>
                <a:lnTo>
                  <a:pt x="2403" y="121"/>
                </a:lnTo>
                <a:lnTo>
                  <a:pt x="2404" y="122"/>
                </a:lnTo>
                <a:lnTo>
                  <a:pt x="2404" y="122"/>
                </a:lnTo>
                <a:lnTo>
                  <a:pt x="2405" y="122"/>
                </a:lnTo>
                <a:lnTo>
                  <a:pt x="2406" y="123"/>
                </a:lnTo>
                <a:lnTo>
                  <a:pt x="2407" y="123"/>
                </a:lnTo>
                <a:lnTo>
                  <a:pt x="2408" y="123"/>
                </a:lnTo>
                <a:lnTo>
                  <a:pt x="2409" y="124"/>
                </a:lnTo>
                <a:lnTo>
                  <a:pt x="2409" y="125"/>
                </a:lnTo>
                <a:lnTo>
                  <a:pt x="2410" y="127"/>
                </a:lnTo>
                <a:lnTo>
                  <a:pt x="2411" y="127"/>
                </a:lnTo>
                <a:lnTo>
                  <a:pt x="2412" y="127"/>
                </a:lnTo>
                <a:lnTo>
                  <a:pt x="2413" y="127"/>
                </a:lnTo>
                <a:lnTo>
                  <a:pt x="2414" y="127"/>
                </a:lnTo>
                <a:lnTo>
                  <a:pt x="2415" y="127"/>
                </a:lnTo>
                <a:lnTo>
                  <a:pt x="2416" y="126"/>
                </a:lnTo>
                <a:lnTo>
                  <a:pt x="2417" y="126"/>
                </a:lnTo>
                <a:lnTo>
                  <a:pt x="2418" y="126"/>
                </a:lnTo>
                <a:lnTo>
                  <a:pt x="2418" y="126"/>
                </a:lnTo>
                <a:lnTo>
                  <a:pt x="2419" y="126"/>
                </a:lnTo>
                <a:lnTo>
                  <a:pt x="2420" y="126"/>
                </a:lnTo>
                <a:lnTo>
                  <a:pt x="2421" y="126"/>
                </a:lnTo>
                <a:lnTo>
                  <a:pt x="2422" y="127"/>
                </a:lnTo>
                <a:lnTo>
                  <a:pt x="2423" y="126"/>
                </a:lnTo>
                <a:lnTo>
                  <a:pt x="2424" y="126"/>
                </a:lnTo>
                <a:lnTo>
                  <a:pt x="2425" y="127"/>
                </a:lnTo>
                <a:lnTo>
                  <a:pt x="2426" y="127"/>
                </a:lnTo>
                <a:lnTo>
                  <a:pt x="2426" y="127"/>
                </a:lnTo>
                <a:lnTo>
                  <a:pt x="2427" y="127"/>
                </a:lnTo>
                <a:lnTo>
                  <a:pt x="2428" y="128"/>
                </a:lnTo>
                <a:lnTo>
                  <a:pt x="2429" y="131"/>
                </a:lnTo>
                <a:lnTo>
                  <a:pt x="2430" y="132"/>
                </a:lnTo>
                <a:lnTo>
                  <a:pt x="2431" y="134"/>
                </a:lnTo>
                <a:lnTo>
                  <a:pt x="2432" y="136"/>
                </a:lnTo>
                <a:lnTo>
                  <a:pt x="2432" y="138"/>
                </a:lnTo>
                <a:lnTo>
                  <a:pt x="2433" y="140"/>
                </a:lnTo>
                <a:lnTo>
                  <a:pt x="2434" y="142"/>
                </a:lnTo>
                <a:lnTo>
                  <a:pt x="2435" y="143"/>
                </a:lnTo>
                <a:lnTo>
                  <a:pt x="2436" y="143"/>
                </a:lnTo>
                <a:lnTo>
                  <a:pt x="2437" y="144"/>
                </a:lnTo>
                <a:lnTo>
                  <a:pt x="2438" y="144"/>
                </a:lnTo>
                <a:lnTo>
                  <a:pt x="2439" y="144"/>
                </a:lnTo>
                <a:lnTo>
                  <a:pt x="2440" y="144"/>
                </a:lnTo>
                <a:lnTo>
                  <a:pt x="2441" y="144"/>
                </a:lnTo>
                <a:lnTo>
                  <a:pt x="2442" y="144"/>
                </a:lnTo>
                <a:lnTo>
                  <a:pt x="2442" y="144"/>
                </a:lnTo>
                <a:lnTo>
                  <a:pt x="2443" y="145"/>
                </a:lnTo>
                <a:lnTo>
                  <a:pt x="2444" y="145"/>
                </a:lnTo>
                <a:lnTo>
                  <a:pt x="2445" y="145"/>
                </a:lnTo>
                <a:lnTo>
                  <a:pt x="2446" y="145"/>
                </a:lnTo>
                <a:lnTo>
                  <a:pt x="2447" y="146"/>
                </a:lnTo>
                <a:lnTo>
                  <a:pt x="2448" y="146"/>
                </a:lnTo>
                <a:lnTo>
                  <a:pt x="2448" y="147"/>
                </a:lnTo>
                <a:lnTo>
                  <a:pt x="2449" y="148"/>
                </a:lnTo>
                <a:lnTo>
                  <a:pt x="2450" y="150"/>
                </a:lnTo>
                <a:lnTo>
                  <a:pt x="2451" y="151"/>
                </a:lnTo>
                <a:lnTo>
                  <a:pt x="2452" y="152"/>
                </a:lnTo>
                <a:lnTo>
                  <a:pt x="2453" y="153"/>
                </a:lnTo>
                <a:lnTo>
                  <a:pt x="2454" y="153"/>
                </a:lnTo>
                <a:lnTo>
                  <a:pt x="2455" y="153"/>
                </a:lnTo>
                <a:lnTo>
                  <a:pt x="2456" y="153"/>
                </a:lnTo>
                <a:lnTo>
                  <a:pt x="2456" y="154"/>
                </a:lnTo>
                <a:lnTo>
                  <a:pt x="2457" y="155"/>
                </a:lnTo>
                <a:lnTo>
                  <a:pt x="2458" y="156"/>
                </a:lnTo>
                <a:lnTo>
                  <a:pt x="2459" y="156"/>
                </a:lnTo>
                <a:lnTo>
                  <a:pt x="2460" y="155"/>
                </a:lnTo>
                <a:lnTo>
                  <a:pt x="2461" y="154"/>
                </a:lnTo>
                <a:lnTo>
                  <a:pt x="2462" y="153"/>
                </a:lnTo>
                <a:lnTo>
                  <a:pt x="2463" y="151"/>
                </a:lnTo>
                <a:lnTo>
                  <a:pt x="2464" y="146"/>
                </a:lnTo>
                <a:lnTo>
                  <a:pt x="2464" y="138"/>
                </a:lnTo>
                <a:lnTo>
                  <a:pt x="2465" y="126"/>
                </a:lnTo>
                <a:lnTo>
                  <a:pt x="2466" y="114"/>
                </a:lnTo>
                <a:lnTo>
                  <a:pt x="2467" y="105"/>
                </a:lnTo>
                <a:lnTo>
                  <a:pt x="2468" y="97"/>
                </a:lnTo>
                <a:lnTo>
                  <a:pt x="2469" y="93"/>
                </a:lnTo>
                <a:lnTo>
                  <a:pt x="2470" y="89"/>
                </a:lnTo>
                <a:lnTo>
                  <a:pt x="2470" y="87"/>
                </a:lnTo>
                <a:lnTo>
                  <a:pt x="2471" y="84"/>
                </a:lnTo>
                <a:lnTo>
                  <a:pt x="2472" y="82"/>
                </a:lnTo>
                <a:lnTo>
                  <a:pt x="2473" y="80"/>
                </a:lnTo>
                <a:lnTo>
                  <a:pt x="2474" y="79"/>
                </a:lnTo>
                <a:lnTo>
                  <a:pt x="2475" y="78"/>
                </a:lnTo>
                <a:lnTo>
                  <a:pt x="2476" y="76"/>
                </a:lnTo>
                <a:lnTo>
                  <a:pt x="2477" y="75"/>
                </a:lnTo>
                <a:lnTo>
                  <a:pt x="2478" y="74"/>
                </a:lnTo>
                <a:lnTo>
                  <a:pt x="2479" y="72"/>
                </a:lnTo>
                <a:lnTo>
                  <a:pt x="2479" y="72"/>
                </a:lnTo>
                <a:lnTo>
                  <a:pt x="2480" y="72"/>
                </a:lnTo>
                <a:lnTo>
                  <a:pt x="2481" y="72"/>
                </a:lnTo>
                <a:lnTo>
                  <a:pt x="2482" y="72"/>
                </a:lnTo>
                <a:lnTo>
                  <a:pt x="2483" y="73"/>
                </a:lnTo>
                <a:lnTo>
                  <a:pt x="2484" y="73"/>
                </a:lnTo>
                <a:lnTo>
                  <a:pt x="2485" y="73"/>
                </a:lnTo>
                <a:lnTo>
                  <a:pt x="2486" y="73"/>
                </a:lnTo>
                <a:lnTo>
                  <a:pt x="2486" y="73"/>
                </a:lnTo>
                <a:lnTo>
                  <a:pt x="2487" y="74"/>
                </a:lnTo>
                <a:lnTo>
                  <a:pt x="2488" y="75"/>
                </a:lnTo>
                <a:lnTo>
                  <a:pt x="2489" y="76"/>
                </a:lnTo>
                <a:lnTo>
                  <a:pt x="2490" y="77"/>
                </a:lnTo>
                <a:lnTo>
                  <a:pt x="2491" y="78"/>
                </a:lnTo>
                <a:lnTo>
                  <a:pt x="2492" y="79"/>
                </a:lnTo>
                <a:lnTo>
                  <a:pt x="2493" y="80"/>
                </a:lnTo>
                <a:lnTo>
                  <a:pt x="2493" y="81"/>
                </a:lnTo>
                <a:lnTo>
                  <a:pt x="2494" y="82"/>
                </a:lnTo>
                <a:lnTo>
                  <a:pt x="2495" y="82"/>
                </a:lnTo>
                <a:lnTo>
                  <a:pt x="2496" y="83"/>
                </a:lnTo>
                <a:lnTo>
                  <a:pt x="2497" y="83"/>
                </a:lnTo>
                <a:lnTo>
                  <a:pt x="2498" y="83"/>
                </a:lnTo>
                <a:lnTo>
                  <a:pt x="2499" y="83"/>
                </a:lnTo>
                <a:lnTo>
                  <a:pt x="2500" y="82"/>
                </a:lnTo>
                <a:lnTo>
                  <a:pt x="2501" y="81"/>
                </a:lnTo>
                <a:lnTo>
                  <a:pt x="2502" y="80"/>
                </a:lnTo>
                <a:lnTo>
                  <a:pt x="2503" y="79"/>
                </a:lnTo>
                <a:lnTo>
                  <a:pt x="2503" y="78"/>
                </a:lnTo>
                <a:lnTo>
                  <a:pt x="2504" y="77"/>
                </a:lnTo>
                <a:lnTo>
                  <a:pt x="2505" y="75"/>
                </a:lnTo>
                <a:lnTo>
                  <a:pt x="2506" y="74"/>
                </a:lnTo>
                <a:lnTo>
                  <a:pt x="2507" y="74"/>
                </a:lnTo>
                <a:lnTo>
                  <a:pt x="2508" y="77"/>
                </a:lnTo>
                <a:lnTo>
                  <a:pt x="2508" y="85"/>
                </a:lnTo>
                <a:lnTo>
                  <a:pt x="2509" y="91"/>
                </a:lnTo>
                <a:lnTo>
                  <a:pt x="2510" y="97"/>
                </a:lnTo>
                <a:lnTo>
                  <a:pt x="2511" y="101"/>
                </a:lnTo>
                <a:lnTo>
                  <a:pt x="2512" y="103"/>
                </a:lnTo>
                <a:lnTo>
                  <a:pt x="2513" y="105"/>
                </a:lnTo>
                <a:lnTo>
                  <a:pt x="2514" y="105"/>
                </a:lnTo>
                <a:lnTo>
                  <a:pt x="2515" y="105"/>
                </a:lnTo>
                <a:lnTo>
                  <a:pt x="2516" y="105"/>
                </a:lnTo>
                <a:lnTo>
                  <a:pt x="2517" y="105"/>
                </a:lnTo>
                <a:lnTo>
                  <a:pt x="2517" y="105"/>
                </a:lnTo>
                <a:lnTo>
                  <a:pt x="2518" y="105"/>
                </a:lnTo>
                <a:lnTo>
                  <a:pt x="2519" y="105"/>
                </a:lnTo>
                <a:lnTo>
                  <a:pt x="2520" y="105"/>
                </a:lnTo>
                <a:lnTo>
                  <a:pt x="2521" y="106"/>
                </a:lnTo>
                <a:lnTo>
                  <a:pt x="2522" y="106"/>
                </a:lnTo>
                <a:lnTo>
                  <a:pt x="2523" y="107"/>
                </a:lnTo>
                <a:lnTo>
                  <a:pt x="2524" y="109"/>
                </a:lnTo>
                <a:lnTo>
                  <a:pt x="2525" y="113"/>
                </a:lnTo>
                <a:lnTo>
                  <a:pt x="2525" y="116"/>
                </a:lnTo>
                <a:lnTo>
                  <a:pt x="2526" y="119"/>
                </a:lnTo>
                <a:lnTo>
                  <a:pt x="2527" y="121"/>
                </a:lnTo>
                <a:lnTo>
                  <a:pt x="2528" y="122"/>
                </a:lnTo>
                <a:lnTo>
                  <a:pt x="2529" y="122"/>
                </a:lnTo>
                <a:lnTo>
                  <a:pt x="2530" y="123"/>
                </a:lnTo>
                <a:lnTo>
                  <a:pt x="2531" y="123"/>
                </a:lnTo>
                <a:lnTo>
                  <a:pt x="2531" y="123"/>
                </a:lnTo>
                <a:lnTo>
                  <a:pt x="2532" y="123"/>
                </a:lnTo>
                <a:lnTo>
                  <a:pt x="2533" y="123"/>
                </a:lnTo>
                <a:lnTo>
                  <a:pt x="2534" y="123"/>
                </a:lnTo>
                <a:lnTo>
                  <a:pt x="2535" y="124"/>
                </a:lnTo>
                <a:lnTo>
                  <a:pt x="2536" y="125"/>
                </a:lnTo>
                <a:lnTo>
                  <a:pt x="2537" y="125"/>
                </a:lnTo>
                <a:lnTo>
                  <a:pt x="2538" y="126"/>
                </a:lnTo>
                <a:lnTo>
                  <a:pt x="2539" y="127"/>
                </a:lnTo>
                <a:lnTo>
                  <a:pt x="2540" y="127"/>
                </a:lnTo>
                <a:lnTo>
                  <a:pt x="2540" y="127"/>
                </a:lnTo>
                <a:lnTo>
                  <a:pt x="2541" y="127"/>
                </a:lnTo>
                <a:lnTo>
                  <a:pt x="2542" y="127"/>
                </a:lnTo>
                <a:lnTo>
                  <a:pt x="2543" y="127"/>
                </a:lnTo>
                <a:lnTo>
                  <a:pt x="2544" y="128"/>
                </a:lnTo>
                <a:lnTo>
                  <a:pt x="2545" y="128"/>
                </a:lnTo>
                <a:lnTo>
                  <a:pt x="2546" y="128"/>
                </a:lnTo>
                <a:lnTo>
                  <a:pt x="2547" y="130"/>
                </a:lnTo>
                <a:lnTo>
                  <a:pt x="2547" y="131"/>
                </a:lnTo>
                <a:lnTo>
                  <a:pt x="2548" y="132"/>
                </a:lnTo>
                <a:lnTo>
                  <a:pt x="2549" y="134"/>
                </a:lnTo>
                <a:lnTo>
                  <a:pt x="2550" y="136"/>
                </a:lnTo>
                <a:lnTo>
                  <a:pt x="2551" y="137"/>
                </a:lnTo>
                <a:lnTo>
                  <a:pt x="2552" y="138"/>
                </a:lnTo>
                <a:lnTo>
                  <a:pt x="2553" y="139"/>
                </a:lnTo>
                <a:lnTo>
                  <a:pt x="2554" y="139"/>
                </a:lnTo>
                <a:lnTo>
                  <a:pt x="2555" y="139"/>
                </a:lnTo>
                <a:lnTo>
                  <a:pt x="2555" y="139"/>
                </a:lnTo>
                <a:lnTo>
                  <a:pt x="2556" y="140"/>
                </a:lnTo>
                <a:lnTo>
                  <a:pt x="2557" y="140"/>
                </a:lnTo>
                <a:lnTo>
                  <a:pt x="2558" y="141"/>
                </a:lnTo>
                <a:lnTo>
                  <a:pt x="2559" y="141"/>
                </a:lnTo>
                <a:lnTo>
                  <a:pt x="2560" y="141"/>
                </a:lnTo>
                <a:lnTo>
                  <a:pt x="2561" y="141"/>
                </a:lnTo>
                <a:lnTo>
                  <a:pt x="2562" y="141"/>
                </a:lnTo>
                <a:lnTo>
                  <a:pt x="2563" y="140"/>
                </a:lnTo>
                <a:lnTo>
                  <a:pt x="2564" y="138"/>
                </a:lnTo>
                <a:lnTo>
                  <a:pt x="2564" y="136"/>
                </a:lnTo>
                <a:lnTo>
                  <a:pt x="2565" y="133"/>
                </a:lnTo>
                <a:lnTo>
                  <a:pt x="2566" y="129"/>
                </a:lnTo>
                <a:lnTo>
                  <a:pt x="2567" y="126"/>
                </a:lnTo>
                <a:lnTo>
                  <a:pt x="2568" y="123"/>
                </a:lnTo>
                <a:lnTo>
                  <a:pt x="2569" y="123"/>
                </a:lnTo>
                <a:lnTo>
                  <a:pt x="2569" y="123"/>
                </a:lnTo>
                <a:lnTo>
                  <a:pt x="2570" y="124"/>
                </a:lnTo>
                <a:lnTo>
                  <a:pt x="2571" y="125"/>
                </a:lnTo>
                <a:lnTo>
                  <a:pt x="2572" y="125"/>
                </a:lnTo>
                <a:lnTo>
                  <a:pt x="2573" y="125"/>
                </a:lnTo>
                <a:lnTo>
                  <a:pt x="2574" y="125"/>
                </a:lnTo>
                <a:lnTo>
                  <a:pt x="2575" y="124"/>
                </a:lnTo>
                <a:lnTo>
                  <a:pt x="2576" y="124"/>
                </a:lnTo>
                <a:lnTo>
                  <a:pt x="2577" y="123"/>
                </a:lnTo>
                <a:lnTo>
                  <a:pt x="2578" y="122"/>
                </a:lnTo>
                <a:lnTo>
                  <a:pt x="2578" y="121"/>
                </a:lnTo>
                <a:lnTo>
                  <a:pt x="2579" y="120"/>
                </a:lnTo>
                <a:lnTo>
                  <a:pt x="2580" y="119"/>
                </a:lnTo>
                <a:lnTo>
                  <a:pt x="2581" y="118"/>
                </a:lnTo>
                <a:lnTo>
                  <a:pt x="2582" y="118"/>
                </a:lnTo>
                <a:lnTo>
                  <a:pt x="2583" y="118"/>
                </a:lnTo>
                <a:lnTo>
                  <a:pt x="2584" y="118"/>
                </a:lnTo>
                <a:lnTo>
                  <a:pt x="2585" y="118"/>
                </a:lnTo>
                <a:lnTo>
                  <a:pt x="2586" y="118"/>
                </a:lnTo>
                <a:lnTo>
                  <a:pt x="2586" y="117"/>
                </a:lnTo>
                <a:lnTo>
                  <a:pt x="2587" y="115"/>
                </a:lnTo>
                <a:lnTo>
                  <a:pt x="2588" y="111"/>
                </a:lnTo>
                <a:lnTo>
                  <a:pt x="2589" y="107"/>
                </a:lnTo>
                <a:lnTo>
                  <a:pt x="2590" y="103"/>
                </a:lnTo>
                <a:lnTo>
                  <a:pt x="2591" y="100"/>
                </a:lnTo>
                <a:lnTo>
                  <a:pt x="2592" y="98"/>
                </a:lnTo>
                <a:lnTo>
                  <a:pt x="2592" y="95"/>
                </a:lnTo>
                <a:lnTo>
                  <a:pt x="2593" y="94"/>
                </a:lnTo>
                <a:lnTo>
                  <a:pt x="2594" y="95"/>
                </a:lnTo>
                <a:lnTo>
                  <a:pt x="2595" y="96"/>
                </a:lnTo>
                <a:lnTo>
                  <a:pt x="2596" y="99"/>
                </a:lnTo>
                <a:lnTo>
                  <a:pt x="2597" y="101"/>
                </a:lnTo>
                <a:lnTo>
                  <a:pt x="2598" y="103"/>
                </a:lnTo>
                <a:lnTo>
                  <a:pt x="2599" y="106"/>
                </a:lnTo>
                <a:lnTo>
                  <a:pt x="2600" y="108"/>
                </a:lnTo>
                <a:lnTo>
                  <a:pt x="2601" y="112"/>
                </a:lnTo>
                <a:lnTo>
                  <a:pt x="2602" y="114"/>
                </a:lnTo>
                <a:lnTo>
                  <a:pt x="2602" y="118"/>
                </a:lnTo>
                <a:lnTo>
                  <a:pt x="2603" y="121"/>
                </a:lnTo>
                <a:lnTo>
                  <a:pt x="2604" y="124"/>
                </a:lnTo>
                <a:lnTo>
                  <a:pt x="2605" y="127"/>
                </a:lnTo>
                <a:lnTo>
                  <a:pt x="2606" y="128"/>
                </a:lnTo>
                <a:lnTo>
                  <a:pt x="2607" y="129"/>
                </a:lnTo>
                <a:lnTo>
                  <a:pt x="2608" y="130"/>
                </a:lnTo>
                <a:lnTo>
                  <a:pt x="2608" y="131"/>
                </a:lnTo>
                <a:lnTo>
                  <a:pt x="2609" y="131"/>
                </a:lnTo>
                <a:lnTo>
                  <a:pt x="2610" y="131"/>
                </a:lnTo>
                <a:lnTo>
                  <a:pt x="2611" y="130"/>
                </a:lnTo>
                <a:lnTo>
                  <a:pt x="2612" y="128"/>
                </a:lnTo>
                <a:lnTo>
                  <a:pt x="2613" y="124"/>
                </a:lnTo>
                <a:lnTo>
                  <a:pt x="2614" y="120"/>
                </a:lnTo>
                <a:lnTo>
                  <a:pt x="2615" y="116"/>
                </a:lnTo>
                <a:lnTo>
                  <a:pt x="2616" y="112"/>
                </a:lnTo>
                <a:lnTo>
                  <a:pt x="2616" y="107"/>
                </a:lnTo>
                <a:lnTo>
                  <a:pt x="2617" y="103"/>
                </a:lnTo>
                <a:lnTo>
                  <a:pt x="2618" y="99"/>
                </a:lnTo>
                <a:lnTo>
                  <a:pt x="2619" y="97"/>
                </a:lnTo>
                <a:lnTo>
                  <a:pt x="2620" y="94"/>
                </a:lnTo>
                <a:lnTo>
                  <a:pt x="2621" y="93"/>
                </a:lnTo>
                <a:lnTo>
                  <a:pt x="2622" y="91"/>
                </a:lnTo>
                <a:lnTo>
                  <a:pt x="2623" y="90"/>
                </a:lnTo>
                <a:lnTo>
                  <a:pt x="2624" y="90"/>
                </a:lnTo>
                <a:lnTo>
                  <a:pt x="2625" y="90"/>
                </a:lnTo>
                <a:lnTo>
                  <a:pt x="2625" y="90"/>
                </a:lnTo>
                <a:lnTo>
                  <a:pt x="2626" y="90"/>
                </a:lnTo>
                <a:lnTo>
                  <a:pt x="2627" y="89"/>
                </a:lnTo>
                <a:lnTo>
                  <a:pt x="2628" y="89"/>
                </a:lnTo>
                <a:lnTo>
                  <a:pt x="2629" y="89"/>
                </a:lnTo>
                <a:lnTo>
                  <a:pt x="2630" y="89"/>
                </a:lnTo>
                <a:lnTo>
                  <a:pt x="2630" y="88"/>
                </a:lnTo>
                <a:lnTo>
                  <a:pt x="2631" y="90"/>
                </a:lnTo>
                <a:lnTo>
                  <a:pt x="2632" y="95"/>
                </a:lnTo>
                <a:lnTo>
                  <a:pt x="2633" y="100"/>
                </a:lnTo>
                <a:lnTo>
                  <a:pt x="2634" y="104"/>
                </a:lnTo>
                <a:lnTo>
                  <a:pt x="2635" y="108"/>
                </a:lnTo>
                <a:lnTo>
                  <a:pt x="2636" y="112"/>
                </a:lnTo>
                <a:lnTo>
                  <a:pt x="2637" y="115"/>
                </a:lnTo>
                <a:lnTo>
                  <a:pt x="2638" y="119"/>
                </a:lnTo>
                <a:lnTo>
                  <a:pt x="2639" y="120"/>
                </a:lnTo>
                <a:lnTo>
                  <a:pt x="2639" y="122"/>
                </a:lnTo>
                <a:lnTo>
                  <a:pt x="2640" y="122"/>
                </a:lnTo>
                <a:lnTo>
                  <a:pt x="2641" y="122"/>
                </a:lnTo>
                <a:lnTo>
                  <a:pt x="2642" y="121"/>
                </a:lnTo>
                <a:lnTo>
                  <a:pt x="2643" y="121"/>
                </a:lnTo>
                <a:lnTo>
                  <a:pt x="2644" y="122"/>
                </a:lnTo>
                <a:lnTo>
                  <a:pt x="2645" y="122"/>
                </a:lnTo>
                <a:lnTo>
                  <a:pt x="2646" y="122"/>
                </a:lnTo>
                <a:lnTo>
                  <a:pt x="2647" y="122"/>
                </a:lnTo>
                <a:lnTo>
                  <a:pt x="2647" y="122"/>
                </a:lnTo>
                <a:lnTo>
                  <a:pt x="2648" y="122"/>
                </a:lnTo>
                <a:lnTo>
                  <a:pt x="2649" y="122"/>
                </a:lnTo>
                <a:lnTo>
                  <a:pt x="2650" y="122"/>
                </a:lnTo>
                <a:lnTo>
                  <a:pt x="2651" y="121"/>
                </a:lnTo>
                <a:lnTo>
                  <a:pt x="2652" y="121"/>
                </a:lnTo>
                <a:lnTo>
                  <a:pt x="2653" y="120"/>
                </a:lnTo>
                <a:lnTo>
                  <a:pt x="2653" y="119"/>
                </a:lnTo>
                <a:lnTo>
                  <a:pt x="2654" y="118"/>
                </a:lnTo>
                <a:lnTo>
                  <a:pt x="2655" y="118"/>
                </a:lnTo>
                <a:lnTo>
                  <a:pt x="2656" y="117"/>
                </a:lnTo>
                <a:lnTo>
                  <a:pt x="2657" y="117"/>
                </a:lnTo>
                <a:lnTo>
                  <a:pt x="2658" y="116"/>
                </a:lnTo>
                <a:lnTo>
                  <a:pt x="2659" y="116"/>
                </a:lnTo>
                <a:lnTo>
                  <a:pt x="2660" y="116"/>
                </a:lnTo>
                <a:lnTo>
                  <a:pt x="2661" y="116"/>
                </a:lnTo>
                <a:lnTo>
                  <a:pt x="2662" y="117"/>
                </a:lnTo>
                <a:lnTo>
                  <a:pt x="2663" y="117"/>
                </a:lnTo>
                <a:lnTo>
                  <a:pt x="2663" y="117"/>
                </a:lnTo>
                <a:lnTo>
                  <a:pt x="2664" y="117"/>
                </a:lnTo>
                <a:lnTo>
                  <a:pt x="2665" y="118"/>
                </a:lnTo>
                <a:lnTo>
                  <a:pt x="2666" y="118"/>
                </a:lnTo>
                <a:lnTo>
                  <a:pt x="2667" y="118"/>
                </a:lnTo>
                <a:lnTo>
                  <a:pt x="2668" y="118"/>
                </a:lnTo>
                <a:lnTo>
                  <a:pt x="2669" y="117"/>
                </a:lnTo>
                <a:lnTo>
                  <a:pt x="2669" y="118"/>
                </a:lnTo>
                <a:lnTo>
                  <a:pt x="2670" y="117"/>
                </a:lnTo>
                <a:lnTo>
                  <a:pt x="2671" y="117"/>
                </a:lnTo>
                <a:lnTo>
                  <a:pt x="2672" y="117"/>
                </a:lnTo>
                <a:lnTo>
                  <a:pt x="2673" y="117"/>
                </a:lnTo>
                <a:lnTo>
                  <a:pt x="2674" y="117"/>
                </a:lnTo>
                <a:lnTo>
                  <a:pt x="2675" y="117"/>
                </a:lnTo>
                <a:lnTo>
                  <a:pt x="2676" y="117"/>
                </a:lnTo>
                <a:lnTo>
                  <a:pt x="2677" y="117"/>
                </a:lnTo>
                <a:lnTo>
                  <a:pt x="2677" y="117"/>
                </a:lnTo>
                <a:lnTo>
                  <a:pt x="2678" y="117"/>
                </a:lnTo>
                <a:lnTo>
                  <a:pt x="2679" y="117"/>
                </a:lnTo>
                <a:lnTo>
                  <a:pt x="2680" y="117"/>
                </a:lnTo>
                <a:lnTo>
                  <a:pt x="2681" y="117"/>
                </a:lnTo>
                <a:lnTo>
                  <a:pt x="2682" y="117"/>
                </a:lnTo>
                <a:lnTo>
                  <a:pt x="2683" y="117"/>
                </a:lnTo>
                <a:lnTo>
                  <a:pt x="2684" y="117"/>
                </a:lnTo>
                <a:lnTo>
                  <a:pt x="2685" y="117"/>
                </a:lnTo>
                <a:lnTo>
                  <a:pt x="2685" y="117"/>
                </a:lnTo>
                <a:lnTo>
                  <a:pt x="2686" y="117"/>
                </a:lnTo>
                <a:lnTo>
                  <a:pt x="2687" y="121"/>
                </a:lnTo>
                <a:lnTo>
                  <a:pt x="2688" y="125"/>
                </a:lnTo>
                <a:lnTo>
                  <a:pt x="2689" y="128"/>
                </a:lnTo>
                <a:lnTo>
                  <a:pt x="2690" y="132"/>
                </a:lnTo>
                <a:lnTo>
                  <a:pt x="2691" y="136"/>
                </a:lnTo>
                <a:lnTo>
                  <a:pt x="2691" y="140"/>
                </a:lnTo>
                <a:lnTo>
                  <a:pt x="2692" y="144"/>
                </a:lnTo>
                <a:lnTo>
                  <a:pt x="2693" y="147"/>
                </a:lnTo>
                <a:lnTo>
                  <a:pt x="2694" y="150"/>
                </a:lnTo>
                <a:lnTo>
                  <a:pt x="2695" y="153"/>
                </a:lnTo>
                <a:lnTo>
                  <a:pt x="2696" y="154"/>
                </a:lnTo>
                <a:lnTo>
                  <a:pt x="2697" y="156"/>
                </a:lnTo>
                <a:lnTo>
                  <a:pt x="2698" y="156"/>
                </a:lnTo>
                <a:lnTo>
                  <a:pt x="2699" y="156"/>
                </a:lnTo>
                <a:lnTo>
                  <a:pt x="2700" y="157"/>
                </a:lnTo>
                <a:lnTo>
                  <a:pt x="2700" y="157"/>
                </a:lnTo>
                <a:lnTo>
                  <a:pt x="2701" y="157"/>
                </a:lnTo>
                <a:lnTo>
                  <a:pt x="2702" y="157"/>
                </a:lnTo>
                <a:lnTo>
                  <a:pt x="2703" y="157"/>
                </a:lnTo>
                <a:lnTo>
                  <a:pt x="2704" y="157"/>
                </a:lnTo>
                <a:lnTo>
                  <a:pt x="2705" y="157"/>
                </a:lnTo>
                <a:lnTo>
                  <a:pt x="2706" y="157"/>
                </a:lnTo>
                <a:lnTo>
                  <a:pt x="2707" y="157"/>
                </a:lnTo>
                <a:lnTo>
                  <a:pt x="2707" y="156"/>
                </a:lnTo>
                <a:lnTo>
                  <a:pt x="2708" y="156"/>
                </a:lnTo>
                <a:lnTo>
                  <a:pt x="2709" y="156"/>
                </a:lnTo>
                <a:lnTo>
                  <a:pt x="2710" y="156"/>
                </a:lnTo>
                <a:lnTo>
                  <a:pt x="2711" y="156"/>
                </a:lnTo>
                <a:lnTo>
                  <a:pt x="2712" y="156"/>
                </a:lnTo>
                <a:lnTo>
                  <a:pt x="2713" y="156"/>
                </a:lnTo>
                <a:lnTo>
                  <a:pt x="2714" y="156"/>
                </a:lnTo>
                <a:lnTo>
                  <a:pt x="2715" y="155"/>
                </a:lnTo>
                <a:lnTo>
                  <a:pt x="2715" y="154"/>
                </a:lnTo>
                <a:lnTo>
                  <a:pt x="2716" y="152"/>
                </a:lnTo>
                <a:lnTo>
                  <a:pt x="2717" y="151"/>
                </a:lnTo>
                <a:lnTo>
                  <a:pt x="2718" y="149"/>
                </a:lnTo>
                <a:lnTo>
                  <a:pt x="2719" y="148"/>
                </a:lnTo>
                <a:lnTo>
                  <a:pt x="2720" y="147"/>
                </a:lnTo>
                <a:lnTo>
                  <a:pt x="2721" y="145"/>
                </a:lnTo>
                <a:lnTo>
                  <a:pt x="2722" y="144"/>
                </a:lnTo>
                <a:lnTo>
                  <a:pt x="2723" y="143"/>
                </a:lnTo>
                <a:lnTo>
                  <a:pt x="2724" y="141"/>
                </a:lnTo>
                <a:lnTo>
                  <a:pt x="2724" y="139"/>
                </a:lnTo>
                <a:lnTo>
                  <a:pt x="2725" y="137"/>
                </a:lnTo>
                <a:lnTo>
                  <a:pt x="2726" y="135"/>
                </a:lnTo>
                <a:lnTo>
                  <a:pt x="2727" y="133"/>
                </a:lnTo>
                <a:lnTo>
                  <a:pt x="2728" y="132"/>
                </a:lnTo>
                <a:lnTo>
                  <a:pt x="2729" y="131"/>
                </a:lnTo>
                <a:lnTo>
                  <a:pt x="2729" y="130"/>
                </a:lnTo>
                <a:lnTo>
                  <a:pt x="2730" y="130"/>
                </a:lnTo>
                <a:lnTo>
                  <a:pt x="2731" y="129"/>
                </a:lnTo>
                <a:lnTo>
                  <a:pt x="2732" y="129"/>
                </a:lnTo>
                <a:lnTo>
                  <a:pt x="2733" y="130"/>
                </a:lnTo>
                <a:lnTo>
                  <a:pt x="2734" y="132"/>
                </a:lnTo>
                <a:lnTo>
                  <a:pt x="2735" y="135"/>
                </a:lnTo>
                <a:lnTo>
                  <a:pt x="2736" y="137"/>
                </a:lnTo>
                <a:lnTo>
                  <a:pt x="2737" y="138"/>
                </a:lnTo>
                <a:lnTo>
                  <a:pt x="2738" y="139"/>
                </a:lnTo>
                <a:lnTo>
                  <a:pt x="2738" y="140"/>
                </a:lnTo>
                <a:lnTo>
                  <a:pt x="2739" y="140"/>
                </a:lnTo>
                <a:lnTo>
                  <a:pt x="2740" y="139"/>
                </a:lnTo>
                <a:lnTo>
                  <a:pt x="2741" y="139"/>
                </a:lnTo>
                <a:lnTo>
                  <a:pt x="2742" y="138"/>
                </a:lnTo>
                <a:lnTo>
                  <a:pt x="2743" y="136"/>
                </a:lnTo>
                <a:lnTo>
                  <a:pt x="2744" y="137"/>
                </a:lnTo>
                <a:lnTo>
                  <a:pt x="2745" y="138"/>
                </a:lnTo>
                <a:lnTo>
                  <a:pt x="2746" y="138"/>
                </a:lnTo>
                <a:lnTo>
                  <a:pt x="2746" y="137"/>
                </a:lnTo>
                <a:lnTo>
                  <a:pt x="2747" y="134"/>
                </a:lnTo>
                <a:lnTo>
                  <a:pt x="2748" y="132"/>
                </a:lnTo>
                <a:lnTo>
                  <a:pt x="2749" y="132"/>
                </a:lnTo>
                <a:lnTo>
                  <a:pt x="2750" y="132"/>
                </a:lnTo>
                <a:lnTo>
                  <a:pt x="2751" y="132"/>
                </a:lnTo>
                <a:lnTo>
                  <a:pt x="2752" y="132"/>
                </a:lnTo>
                <a:lnTo>
                  <a:pt x="2752" y="132"/>
                </a:lnTo>
                <a:lnTo>
                  <a:pt x="2753" y="132"/>
                </a:lnTo>
                <a:lnTo>
                  <a:pt x="2754" y="131"/>
                </a:lnTo>
                <a:lnTo>
                  <a:pt x="2755" y="129"/>
                </a:lnTo>
                <a:lnTo>
                  <a:pt x="2756" y="127"/>
                </a:lnTo>
                <a:lnTo>
                  <a:pt x="2757" y="125"/>
                </a:lnTo>
                <a:lnTo>
                  <a:pt x="2758" y="123"/>
                </a:lnTo>
                <a:lnTo>
                  <a:pt x="2759" y="120"/>
                </a:lnTo>
                <a:lnTo>
                  <a:pt x="2760" y="119"/>
                </a:lnTo>
                <a:lnTo>
                  <a:pt x="2761" y="119"/>
                </a:lnTo>
                <a:lnTo>
                  <a:pt x="2762" y="119"/>
                </a:lnTo>
                <a:lnTo>
                  <a:pt x="2762" y="119"/>
                </a:lnTo>
                <a:lnTo>
                  <a:pt x="2763" y="120"/>
                </a:lnTo>
                <a:lnTo>
                  <a:pt x="2764" y="121"/>
                </a:lnTo>
                <a:lnTo>
                  <a:pt x="2765" y="122"/>
                </a:lnTo>
                <a:lnTo>
                  <a:pt x="2766" y="123"/>
                </a:lnTo>
                <a:lnTo>
                  <a:pt x="2767" y="124"/>
                </a:lnTo>
                <a:lnTo>
                  <a:pt x="2768" y="124"/>
                </a:lnTo>
                <a:lnTo>
                  <a:pt x="2768" y="124"/>
                </a:lnTo>
                <a:lnTo>
                  <a:pt x="2769" y="124"/>
                </a:lnTo>
                <a:lnTo>
                  <a:pt x="2770" y="124"/>
                </a:lnTo>
                <a:lnTo>
                  <a:pt x="2771" y="126"/>
                </a:lnTo>
                <a:lnTo>
                  <a:pt x="2772" y="128"/>
                </a:lnTo>
                <a:lnTo>
                  <a:pt x="2773" y="129"/>
                </a:lnTo>
                <a:lnTo>
                  <a:pt x="2774" y="129"/>
                </a:lnTo>
                <a:lnTo>
                  <a:pt x="2775" y="130"/>
                </a:lnTo>
                <a:lnTo>
                  <a:pt x="2776" y="130"/>
                </a:lnTo>
                <a:lnTo>
                  <a:pt x="2776" y="130"/>
                </a:lnTo>
                <a:lnTo>
                  <a:pt x="2777" y="130"/>
                </a:lnTo>
                <a:lnTo>
                  <a:pt x="2778" y="129"/>
                </a:lnTo>
                <a:lnTo>
                  <a:pt x="2779" y="129"/>
                </a:lnTo>
                <a:lnTo>
                  <a:pt x="2780" y="128"/>
                </a:lnTo>
                <a:lnTo>
                  <a:pt x="2781" y="129"/>
                </a:lnTo>
                <a:lnTo>
                  <a:pt x="2782" y="130"/>
                </a:lnTo>
                <a:lnTo>
                  <a:pt x="2783" y="131"/>
                </a:lnTo>
                <a:lnTo>
                  <a:pt x="2784" y="131"/>
                </a:lnTo>
                <a:lnTo>
                  <a:pt x="2785" y="131"/>
                </a:lnTo>
                <a:lnTo>
                  <a:pt x="2785" y="131"/>
                </a:lnTo>
                <a:lnTo>
                  <a:pt x="2786" y="131"/>
                </a:lnTo>
                <a:lnTo>
                  <a:pt x="2787" y="131"/>
                </a:lnTo>
                <a:lnTo>
                  <a:pt x="2788" y="132"/>
                </a:lnTo>
                <a:lnTo>
                  <a:pt x="2789" y="132"/>
                </a:lnTo>
                <a:lnTo>
                  <a:pt x="2790" y="133"/>
                </a:lnTo>
                <a:lnTo>
                  <a:pt x="2790" y="134"/>
                </a:lnTo>
                <a:lnTo>
                  <a:pt x="2791" y="135"/>
                </a:lnTo>
                <a:lnTo>
                  <a:pt x="2792" y="136"/>
                </a:lnTo>
                <a:lnTo>
                  <a:pt x="2793" y="137"/>
                </a:lnTo>
                <a:lnTo>
                  <a:pt x="2794" y="137"/>
                </a:lnTo>
                <a:lnTo>
                  <a:pt x="2795" y="138"/>
                </a:lnTo>
                <a:lnTo>
                  <a:pt x="2796" y="138"/>
                </a:lnTo>
                <a:lnTo>
                  <a:pt x="2797" y="138"/>
                </a:lnTo>
                <a:lnTo>
                  <a:pt x="2798" y="138"/>
                </a:lnTo>
                <a:lnTo>
                  <a:pt x="2799" y="138"/>
                </a:lnTo>
                <a:lnTo>
                  <a:pt x="2799" y="138"/>
                </a:lnTo>
                <a:lnTo>
                  <a:pt x="2800" y="137"/>
                </a:lnTo>
                <a:lnTo>
                  <a:pt x="2801" y="137"/>
                </a:lnTo>
                <a:lnTo>
                  <a:pt x="2802" y="135"/>
                </a:lnTo>
                <a:lnTo>
                  <a:pt x="2803" y="132"/>
                </a:lnTo>
                <a:lnTo>
                  <a:pt x="2804" y="130"/>
                </a:lnTo>
                <a:lnTo>
                  <a:pt x="2805" y="128"/>
                </a:lnTo>
                <a:lnTo>
                  <a:pt x="2806" y="126"/>
                </a:lnTo>
                <a:lnTo>
                  <a:pt x="2807" y="123"/>
                </a:lnTo>
                <a:lnTo>
                  <a:pt x="2807" y="121"/>
                </a:lnTo>
                <a:lnTo>
                  <a:pt x="2808" y="118"/>
                </a:lnTo>
                <a:lnTo>
                  <a:pt x="2809" y="115"/>
                </a:lnTo>
                <a:lnTo>
                  <a:pt x="2810" y="113"/>
                </a:lnTo>
                <a:lnTo>
                  <a:pt x="2811" y="113"/>
                </a:lnTo>
                <a:lnTo>
                  <a:pt x="2812" y="113"/>
                </a:lnTo>
                <a:lnTo>
                  <a:pt x="2813" y="113"/>
                </a:lnTo>
                <a:lnTo>
                  <a:pt x="2813" y="113"/>
                </a:lnTo>
                <a:lnTo>
                  <a:pt x="2814" y="114"/>
                </a:lnTo>
                <a:lnTo>
                  <a:pt x="2815" y="115"/>
                </a:lnTo>
                <a:lnTo>
                  <a:pt x="2816" y="116"/>
                </a:lnTo>
                <a:lnTo>
                  <a:pt x="2817" y="117"/>
                </a:lnTo>
                <a:lnTo>
                  <a:pt x="2818" y="119"/>
                </a:lnTo>
                <a:lnTo>
                  <a:pt x="2819" y="121"/>
                </a:lnTo>
                <a:lnTo>
                  <a:pt x="2820" y="123"/>
                </a:lnTo>
                <a:lnTo>
                  <a:pt x="2821" y="125"/>
                </a:lnTo>
                <a:lnTo>
                  <a:pt x="2822" y="128"/>
                </a:lnTo>
                <a:lnTo>
                  <a:pt x="2823" y="131"/>
                </a:lnTo>
                <a:lnTo>
                  <a:pt x="2823" y="133"/>
                </a:lnTo>
                <a:lnTo>
                  <a:pt x="2824" y="137"/>
                </a:lnTo>
                <a:lnTo>
                  <a:pt x="2825" y="140"/>
                </a:lnTo>
                <a:lnTo>
                  <a:pt x="2826" y="144"/>
                </a:lnTo>
                <a:lnTo>
                  <a:pt x="2827" y="148"/>
                </a:lnTo>
                <a:lnTo>
                  <a:pt x="2828" y="151"/>
                </a:lnTo>
                <a:lnTo>
                  <a:pt x="2829" y="155"/>
                </a:lnTo>
                <a:lnTo>
                  <a:pt x="2829" y="157"/>
                </a:lnTo>
                <a:lnTo>
                  <a:pt x="2830" y="159"/>
                </a:lnTo>
                <a:lnTo>
                  <a:pt x="2831" y="161"/>
                </a:lnTo>
                <a:lnTo>
                  <a:pt x="2832" y="162"/>
                </a:lnTo>
                <a:lnTo>
                  <a:pt x="2833" y="163"/>
                </a:lnTo>
                <a:lnTo>
                  <a:pt x="2834" y="164"/>
                </a:lnTo>
                <a:lnTo>
                  <a:pt x="2835" y="164"/>
                </a:lnTo>
                <a:lnTo>
                  <a:pt x="2836" y="163"/>
                </a:lnTo>
                <a:lnTo>
                  <a:pt x="2837" y="159"/>
                </a:lnTo>
                <a:lnTo>
                  <a:pt x="2837" y="155"/>
                </a:lnTo>
                <a:lnTo>
                  <a:pt x="2838" y="150"/>
                </a:lnTo>
                <a:lnTo>
                  <a:pt x="2839" y="144"/>
                </a:lnTo>
                <a:lnTo>
                  <a:pt x="2840" y="138"/>
                </a:lnTo>
                <a:lnTo>
                  <a:pt x="2841" y="132"/>
                </a:lnTo>
                <a:lnTo>
                  <a:pt x="2842" y="135"/>
                </a:lnTo>
                <a:lnTo>
                  <a:pt x="2843" y="138"/>
                </a:lnTo>
                <a:lnTo>
                  <a:pt x="2844" y="142"/>
                </a:lnTo>
                <a:lnTo>
                  <a:pt x="2845" y="144"/>
                </a:lnTo>
                <a:lnTo>
                  <a:pt x="2846" y="146"/>
                </a:lnTo>
                <a:lnTo>
                  <a:pt x="2846" y="147"/>
                </a:lnTo>
                <a:lnTo>
                  <a:pt x="2847" y="147"/>
                </a:lnTo>
                <a:lnTo>
                  <a:pt x="2848" y="147"/>
                </a:lnTo>
                <a:lnTo>
                  <a:pt x="2849" y="147"/>
                </a:lnTo>
                <a:lnTo>
                  <a:pt x="2850" y="147"/>
                </a:lnTo>
                <a:lnTo>
                  <a:pt x="2851" y="148"/>
                </a:lnTo>
                <a:lnTo>
                  <a:pt x="2851" y="150"/>
                </a:lnTo>
                <a:lnTo>
                  <a:pt x="2852" y="153"/>
                </a:lnTo>
                <a:lnTo>
                  <a:pt x="2853" y="154"/>
                </a:lnTo>
                <a:lnTo>
                  <a:pt x="2854" y="156"/>
                </a:lnTo>
                <a:lnTo>
                  <a:pt x="2855" y="156"/>
                </a:lnTo>
                <a:lnTo>
                  <a:pt x="2856" y="156"/>
                </a:lnTo>
                <a:lnTo>
                  <a:pt x="2857" y="157"/>
                </a:lnTo>
                <a:lnTo>
                  <a:pt x="2858" y="157"/>
                </a:lnTo>
                <a:lnTo>
                  <a:pt x="2859" y="157"/>
                </a:lnTo>
                <a:lnTo>
                  <a:pt x="2860" y="157"/>
                </a:lnTo>
                <a:lnTo>
                  <a:pt x="2860" y="157"/>
                </a:lnTo>
                <a:lnTo>
                  <a:pt x="2861" y="157"/>
                </a:lnTo>
                <a:lnTo>
                  <a:pt x="2862" y="157"/>
                </a:lnTo>
                <a:lnTo>
                  <a:pt x="2863" y="157"/>
                </a:lnTo>
                <a:lnTo>
                  <a:pt x="2864" y="157"/>
                </a:lnTo>
                <a:lnTo>
                  <a:pt x="2865" y="156"/>
                </a:lnTo>
                <a:lnTo>
                  <a:pt x="2866" y="156"/>
                </a:lnTo>
                <a:lnTo>
                  <a:pt x="2867" y="156"/>
                </a:lnTo>
                <a:lnTo>
                  <a:pt x="2868" y="156"/>
                </a:lnTo>
                <a:lnTo>
                  <a:pt x="2868" y="156"/>
                </a:lnTo>
                <a:lnTo>
                  <a:pt x="2869" y="156"/>
                </a:lnTo>
                <a:lnTo>
                  <a:pt x="2870" y="156"/>
                </a:lnTo>
                <a:lnTo>
                  <a:pt x="2871" y="156"/>
                </a:lnTo>
                <a:lnTo>
                  <a:pt x="2872" y="155"/>
                </a:lnTo>
                <a:lnTo>
                  <a:pt x="2873" y="155"/>
                </a:lnTo>
                <a:lnTo>
                  <a:pt x="2874" y="154"/>
                </a:lnTo>
                <a:lnTo>
                  <a:pt x="2875" y="152"/>
                </a:lnTo>
                <a:lnTo>
                  <a:pt x="2875" y="151"/>
                </a:lnTo>
                <a:lnTo>
                  <a:pt x="2876" y="149"/>
                </a:lnTo>
                <a:lnTo>
                  <a:pt x="2877" y="148"/>
                </a:lnTo>
                <a:lnTo>
                  <a:pt x="2878" y="147"/>
                </a:lnTo>
                <a:lnTo>
                  <a:pt x="2879" y="145"/>
                </a:lnTo>
                <a:lnTo>
                  <a:pt x="2880" y="144"/>
                </a:lnTo>
                <a:lnTo>
                  <a:pt x="2881" y="142"/>
                </a:lnTo>
                <a:lnTo>
                  <a:pt x="2882" y="140"/>
                </a:lnTo>
                <a:lnTo>
                  <a:pt x="2883" y="138"/>
                </a:lnTo>
                <a:lnTo>
                  <a:pt x="2884" y="136"/>
                </a:lnTo>
                <a:lnTo>
                  <a:pt x="2884" y="135"/>
                </a:lnTo>
                <a:lnTo>
                  <a:pt x="2885" y="133"/>
                </a:lnTo>
                <a:lnTo>
                  <a:pt x="2886" y="132"/>
                </a:lnTo>
                <a:lnTo>
                  <a:pt x="2887" y="132"/>
                </a:lnTo>
                <a:lnTo>
                  <a:pt x="2888" y="138"/>
                </a:lnTo>
                <a:lnTo>
                  <a:pt x="2889" y="145"/>
                </a:lnTo>
                <a:lnTo>
                  <a:pt x="2890" y="152"/>
                </a:lnTo>
                <a:lnTo>
                  <a:pt x="2890" y="157"/>
                </a:lnTo>
                <a:lnTo>
                  <a:pt x="2891" y="161"/>
                </a:lnTo>
                <a:lnTo>
                  <a:pt x="2892" y="164"/>
                </a:lnTo>
                <a:lnTo>
                  <a:pt x="2893" y="166"/>
                </a:lnTo>
                <a:lnTo>
                  <a:pt x="2894" y="167"/>
                </a:lnTo>
                <a:lnTo>
                  <a:pt x="2895" y="169"/>
                </a:lnTo>
                <a:lnTo>
                  <a:pt x="2896" y="169"/>
                </a:lnTo>
                <a:lnTo>
                  <a:pt x="2897" y="170"/>
                </a:lnTo>
                <a:lnTo>
                  <a:pt x="2898" y="170"/>
                </a:lnTo>
                <a:lnTo>
                  <a:pt x="2898" y="169"/>
                </a:lnTo>
                <a:lnTo>
                  <a:pt x="2899" y="169"/>
                </a:lnTo>
                <a:lnTo>
                  <a:pt x="2900" y="167"/>
                </a:lnTo>
                <a:lnTo>
                  <a:pt x="2901" y="164"/>
                </a:lnTo>
                <a:lnTo>
                  <a:pt x="2902" y="161"/>
                </a:lnTo>
                <a:lnTo>
                  <a:pt x="2903" y="157"/>
                </a:lnTo>
                <a:lnTo>
                  <a:pt x="2904" y="154"/>
                </a:lnTo>
                <a:lnTo>
                  <a:pt x="2905" y="151"/>
                </a:lnTo>
                <a:lnTo>
                  <a:pt x="2906" y="148"/>
                </a:lnTo>
                <a:lnTo>
                  <a:pt x="2906" y="146"/>
                </a:lnTo>
                <a:lnTo>
                  <a:pt x="2907" y="145"/>
                </a:lnTo>
                <a:lnTo>
                  <a:pt x="2908" y="144"/>
                </a:lnTo>
                <a:lnTo>
                  <a:pt x="2909" y="143"/>
                </a:lnTo>
                <a:lnTo>
                  <a:pt x="2910" y="142"/>
                </a:lnTo>
                <a:lnTo>
                  <a:pt x="2911" y="142"/>
                </a:lnTo>
                <a:lnTo>
                  <a:pt x="2912" y="141"/>
                </a:lnTo>
                <a:lnTo>
                  <a:pt x="2912" y="141"/>
                </a:lnTo>
                <a:lnTo>
                  <a:pt x="2913" y="141"/>
                </a:lnTo>
                <a:lnTo>
                  <a:pt x="2914" y="141"/>
                </a:lnTo>
                <a:lnTo>
                  <a:pt x="2915" y="140"/>
                </a:lnTo>
                <a:lnTo>
                  <a:pt x="2916" y="139"/>
                </a:lnTo>
                <a:lnTo>
                  <a:pt x="2917" y="139"/>
                </a:lnTo>
                <a:lnTo>
                  <a:pt x="2918" y="139"/>
                </a:lnTo>
                <a:lnTo>
                  <a:pt x="2919" y="139"/>
                </a:lnTo>
                <a:lnTo>
                  <a:pt x="2920" y="138"/>
                </a:lnTo>
                <a:lnTo>
                  <a:pt x="2921" y="137"/>
                </a:lnTo>
                <a:lnTo>
                  <a:pt x="2922" y="137"/>
                </a:lnTo>
                <a:lnTo>
                  <a:pt x="2922" y="137"/>
                </a:lnTo>
                <a:lnTo>
                  <a:pt x="2923" y="136"/>
                </a:lnTo>
                <a:lnTo>
                  <a:pt x="2924" y="135"/>
                </a:lnTo>
                <a:lnTo>
                  <a:pt x="2925" y="135"/>
                </a:lnTo>
                <a:lnTo>
                  <a:pt x="2926" y="134"/>
                </a:lnTo>
                <a:lnTo>
                  <a:pt x="2927" y="134"/>
                </a:lnTo>
                <a:lnTo>
                  <a:pt x="2928" y="133"/>
                </a:lnTo>
                <a:lnTo>
                  <a:pt x="2928" y="132"/>
                </a:lnTo>
                <a:lnTo>
                  <a:pt x="2929" y="129"/>
                </a:lnTo>
                <a:lnTo>
                  <a:pt x="2930" y="129"/>
                </a:lnTo>
                <a:lnTo>
                  <a:pt x="2931" y="129"/>
                </a:lnTo>
                <a:lnTo>
                  <a:pt x="2932" y="129"/>
                </a:lnTo>
                <a:lnTo>
                  <a:pt x="2933" y="126"/>
                </a:lnTo>
                <a:lnTo>
                  <a:pt x="2934" y="123"/>
                </a:lnTo>
                <a:lnTo>
                  <a:pt x="2935" y="123"/>
                </a:lnTo>
                <a:lnTo>
                  <a:pt x="2936" y="122"/>
                </a:lnTo>
                <a:lnTo>
                  <a:pt x="2936" y="122"/>
                </a:lnTo>
                <a:lnTo>
                  <a:pt x="2937" y="121"/>
                </a:lnTo>
                <a:lnTo>
                  <a:pt x="2938" y="120"/>
                </a:lnTo>
                <a:lnTo>
                  <a:pt x="2939" y="119"/>
                </a:lnTo>
                <a:lnTo>
                  <a:pt x="2940" y="118"/>
                </a:lnTo>
                <a:lnTo>
                  <a:pt x="2941" y="118"/>
                </a:lnTo>
                <a:lnTo>
                  <a:pt x="2942" y="117"/>
                </a:lnTo>
                <a:lnTo>
                  <a:pt x="2943" y="117"/>
                </a:lnTo>
                <a:lnTo>
                  <a:pt x="2944" y="117"/>
                </a:lnTo>
                <a:lnTo>
                  <a:pt x="2945" y="117"/>
                </a:lnTo>
                <a:lnTo>
                  <a:pt x="2945" y="118"/>
                </a:lnTo>
                <a:lnTo>
                  <a:pt x="2946" y="118"/>
                </a:lnTo>
                <a:lnTo>
                  <a:pt x="2947" y="119"/>
                </a:lnTo>
                <a:lnTo>
                  <a:pt x="2948" y="120"/>
                </a:lnTo>
                <a:lnTo>
                  <a:pt x="2949" y="120"/>
                </a:lnTo>
                <a:lnTo>
                  <a:pt x="2950" y="121"/>
                </a:lnTo>
                <a:lnTo>
                  <a:pt x="2950" y="121"/>
                </a:lnTo>
                <a:lnTo>
                  <a:pt x="2951" y="121"/>
                </a:lnTo>
                <a:lnTo>
                  <a:pt x="2952" y="121"/>
                </a:lnTo>
                <a:lnTo>
                  <a:pt x="2953" y="121"/>
                </a:lnTo>
                <a:lnTo>
                  <a:pt x="2954" y="120"/>
                </a:lnTo>
                <a:lnTo>
                  <a:pt x="2955" y="120"/>
                </a:lnTo>
                <a:lnTo>
                  <a:pt x="2956" y="119"/>
                </a:lnTo>
                <a:lnTo>
                  <a:pt x="2957" y="119"/>
                </a:lnTo>
                <a:lnTo>
                  <a:pt x="2958" y="118"/>
                </a:lnTo>
                <a:lnTo>
                  <a:pt x="2959" y="118"/>
                </a:lnTo>
                <a:lnTo>
                  <a:pt x="2959" y="117"/>
                </a:lnTo>
                <a:lnTo>
                  <a:pt x="2960" y="116"/>
                </a:lnTo>
                <a:lnTo>
                  <a:pt x="2961" y="116"/>
                </a:lnTo>
                <a:lnTo>
                  <a:pt x="2962" y="115"/>
                </a:lnTo>
                <a:lnTo>
                  <a:pt x="2963" y="114"/>
                </a:lnTo>
                <a:lnTo>
                  <a:pt x="2964" y="114"/>
                </a:lnTo>
                <a:lnTo>
                  <a:pt x="2965" y="113"/>
                </a:lnTo>
                <a:lnTo>
                  <a:pt x="2966" y="113"/>
                </a:lnTo>
                <a:lnTo>
                  <a:pt x="2967" y="113"/>
                </a:lnTo>
                <a:lnTo>
                  <a:pt x="2967" y="113"/>
                </a:lnTo>
                <a:lnTo>
                  <a:pt x="2968" y="113"/>
                </a:lnTo>
                <a:lnTo>
                  <a:pt x="2969" y="112"/>
                </a:lnTo>
                <a:lnTo>
                  <a:pt x="2970" y="112"/>
                </a:lnTo>
                <a:lnTo>
                  <a:pt x="2971" y="112"/>
                </a:lnTo>
                <a:lnTo>
                  <a:pt x="2972" y="112"/>
                </a:lnTo>
                <a:lnTo>
                  <a:pt x="2973" y="113"/>
                </a:lnTo>
                <a:lnTo>
                  <a:pt x="2973" y="117"/>
                </a:lnTo>
                <a:lnTo>
                  <a:pt x="2974" y="119"/>
                </a:lnTo>
                <a:lnTo>
                  <a:pt x="2975" y="122"/>
                </a:lnTo>
                <a:lnTo>
                  <a:pt x="2976" y="123"/>
                </a:lnTo>
                <a:lnTo>
                  <a:pt x="2977" y="125"/>
                </a:lnTo>
                <a:lnTo>
                  <a:pt x="2978" y="127"/>
                </a:lnTo>
                <a:lnTo>
                  <a:pt x="2979" y="130"/>
                </a:lnTo>
                <a:lnTo>
                  <a:pt x="2980" y="132"/>
                </a:lnTo>
                <a:lnTo>
                  <a:pt x="2981" y="134"/>
                </a:lnTo>
                <a:lnTo>
                  <a:pt x="2982" y="135"/>
                </a:lnTo>
                <a:lnTo>
                  <a:pt x="2983" y="136"/>
                </a:lnTo>
                <a:lnTo>
                  <a:pt x="2983" y="136"/>
                </a:lnTo>
                <a:lnTo>
                  <a:pt x="2984" y="136"/>
                </a:lnTo>
                <a:lnTo>
                  <a:pt x="2985" y="136"/>
                </a:lnTo>
                <a:lnTo>
                  <a:pt x="2986" y="135"/>
                </a:lnTo>
                <a:lnTo>
                  <a:pt x="2987" y="134"/>
                </a:lnTo>
                <a:lnTo>
                  <a:pt x="2988" y="132"/>
                </a:lnTo>
                <a:lnTo>
                  <a:pt x="2989" y="133"/>
                </a:lnTo>
                <a:lnTo>
                  <a:pt x="2989" y="135"/>
                </a:lnTo>
                <a:lnTo>
                  <a:pt x="2990" y="137"/>
                </a:lnTo>
                <a:lnTo>
                  <a:pt x="2991" y="137"/>
                </a:lnTo>
                <a:lnTo>
                  <a:pt x="2992" y="137"/>
                </a:lnTo>
                <a:lnTo>
                  <a:pt x="2993" y="138"/>
                </a:lnTo>
                <a:lnTo>
                  <a:pt x="2994" y="138"/>
                </a:lnTo>
                <a:lnTo>
                  <a:pt x="2995" y="139"/>
                </a:lnTo>
                <a:lnTo>
                  <a:pt x="2996" y="139"/>
                </a:lnTo>
                <a:lnTo>
                  <a:pt x="2997" y="139"/>
                </a:lnTo>
                <a:lnTo>
                  <a:pt x="2997" y="139"/>
                </a:lnTo>
                <a:lnTo>
                  <a:pt x="2998" y="139"/>
                </a:lnTo>
                <a:lnTo>
                  <a:pt x="2999" y="139"/>
                </a:lnTo>
                <a:lnTo>
                  <a:pt x="3000" y="139"/>
                </a:lnTo>
                <a:lnTo>
                  <a:pt x="3001" y="139"/>
                </a:lnTo>
                <a:lnTo>
                  <a:pt x="3002" y="139"/>
                </a:lnTo>
                <a:lnTo>
                  <a:pt x="3003" y="139"/>
                </a:lnTo>
                <a:lnTo>
                  <a:pt x="3004" y="138"/>
                </a:lnTo>
                <a:lnTo>
                  <a:pt x="3005" y="137"/>
                </a:lnTo>
                <a:lnTo>
                  <a:pt x="3006" y="137"/>
                </a:lnTo>
                <a:lnTo>
                  <a:pt x="3006" y="137"/>
                </a:lnTo>
                <a:lnTo>
                  <a:pt x="3007" y="137"/>
                </a:lnTo>
                <a:lnTo>
                  <a:pt x="3008" y="140"/>
                </a:lnTo>
                <a:lnTo>
                  <a:pt x="3009" y="142"/>
                </a:lnTo>
                <a:lnTo>
                  <a:pt x="3010" y="144"/>
                </a:lnTo>
                <a:lnTo>
                  <a:pt x="3011" y="146"/>
                </a:lnTo>
                <a:lnTo>
                  <a:pt x="3011" y="146"/>
                </a:lnTo>
                <a:lnTo>
                  <a:pt x="3012" y="146"/>
                </a:lnTo>
                <a:lnTo>
                  <a:pt x="3013" y="144"/>
                </a:lnTo>
                <a:lnTo>
                  <a:pt x="3014" y="144"/>
                </a:lnTo>
                <a:lnTo>
                  <a:pt x="3015" y="144"/>
                </a:lnTo>
                <a:lnTo>
                  <a:pt x="3016" y="144"/>
                </a:lnTo>
                <a:lnTo>
                  <a:pt x="3017" y="144"/>
                </a:lnTo>
                <a:lnTo>
                  <a:pt x="3018" y="143"/>
                </a:lnTo>
                <a:lnTo>
                  <a:pt x="3019" y="141"/>
                </a:lnTo>
                <a:lnTo>
                  <a:pt x="3020" y="140"/>
                </a:lnTo>
                <a:lnTo>
                  <a:pt x="3020" y="140"/>
                </a:lnTo>
                <a:lnTo>
                  <a:pt x="3021" y="139"/>
                </a:lnTo>
                <a:lnTo>
                  <a:pt x="3022" y="139"/>
                </a:lnTo>
                <a:lnTo>
                  <a:pt x="3023" y="140"/>
                </a:lnTo>
                <a:lnTo>
                  <a:pt x="3024" y="140"/>
                </a:lnTo>
                <a:lnTo>
                  <a:pt x="3025" y="140"/>
                </a:lnTo>
                <a:lnTo>
                  <a:pt x="3026" y="140"/>
                </a:lnTo>
                <a:lnTo>
                  <a:pt x="3027" y="139"/>
                </a:lnTo>
                <a:lnTo>
                  <a:pt x="3028" y="139"/>
                </a:lnTo>
                <a:lnTo>
                  <a:pt x="3028" y="139"/>
                </a:lnTo>
                <a:lnTo>
                  <a:pt x="3029" y="138"/>
                </a:lnTo>
                <a:lnTo>
                  <a:pt x="3030" y="138"/>
                </a:lnTo>
                <a:lnTo>
                  <a:pt x="3031" y="138"/>
                </a:lnTo>
                <a:lnTo>
                  <a:pt x="3032" y="138"/>
                </a:lnTo>
                <a:lnTo>
                  <a:pt x="3033" y="135"/>
                </a:lnTo>
                <a:lnTo>
                  <a:pt x="3034" y="132"/>
                </a:lnTo>
                <a:lnTo>
                  <a:pt x="3035" y="129"/>
                </a:lnTo>
                <a:lnTo>
                  <a:pt x="3035" y="128"/>
                </a:lnTo>
                <a:lnTo>
                  <a:pt x="3036" y="128"/>
                </a:lnTo>
                <a:lnTo>
                  <a:pt x="3037" y="128"/>
                </a:lnTo>
                <a:lnTo>
                  <a:pt x="3038" y="128"/>
                </a:lnTo>
                <a:lnTo>
                  <a:pt x="3039" y="127"/>
                </a:lnTo>
                <a:lnTo>
                  <a:pt x="3040" y="126"/>
                </a:lnTo>
                <a:lnTo>
                  <a:pt x="3041" y="125"/>
                </a:lnTo>
                <a:lnTo>
                  <a:pt x="3042" y="125"/>
                </a:lnTo>
                <a:lnTo>
                  <a:pt x="3043" y="125"/>
                </a:lnTo>
                <a:lnTo>
                  <a:pt x="3044" y="124"/>
                </a:lnTo>
                <a:lnTo>
                  <a:pt x="3044" y="124"/>
                </a:lnTo>
                <a:lnTo>
                  <a:pt x="3045" y="124"/>
                </a:lnTo>
                <a:lnTo>
                  <a:pt x="3046" y="124"/>
                </a:lnTo>
                <a:lnTo>
                  <a:pt x="3047" y="123"/>
                </a:lnTo>
                <a:lnTo>
                  <a:pt x="3048" y="123"/>
                </a:lnTo>
                <a:lnTo>
                  <a:pt x="3049" y="123"/>
                </a:lnTo>
                <a:lnTo>
                  <a:pt x="3050" y="123"/>
                </a:lnTo>
                <a:lnTo>
                  <a:pt x="3050" y="123"/>
                </a:lnTo>
                <a:lnTo>
                  <a:pt x="3051" y="123"/>
                </a:lnTo>
                <a:lnTo>
                  <a:pt x="3052" y="121"/>
                </a:lnTo>
                <a:lnTo>
                  <a:pt x="3053" y="120"/>
                </a:lnTo>
                <a:lnTo>
                  <a:pt x="3054" y="118"/>
                </a:lnTo>
                <a:lnTo>
                  <a:pt x="3055" y="115"/>
                </a:lnTo>
                <a:lnTo>
                  <a:pt x="3056" y="113"/>
                </a:lnTo>
                <a:lnTo>
                  <a:pt x="3057" y="113"/>
                </a:lnTo>
                <a:lnTo>
                  <a:pt x="3058" y="114"/>
                </a:lnTo>
                <a:lnTo>
                  <a:pt x="3058" y="114"/>
                </a:lnTo>
                <a:lnTo>
                  <a:pt x="3059" y="113"/>
                </a:lnTo>
                <a:lnTo>
                  <a:pt x="3060" y="113"/>
                </a:lnTo>
                <a:lnTo>
                  <a:pt x="3061" y="113"/>
                </a:lnTo>
                <a:lnTo>
                  <a:pt x="3062" y="113"/>
                </a:lnTo>
                <a:lnTo>
                  <a:pt x="3063" y="114"/>
                </a:lnTo>
                <a:lnTo>
                  <a:pt x="3064" y="114"/>
                </a:lnTo>
                <a:lnTo>
                  <a:pt x="3065" y="115"/>
                </a:lnTo>
                <a:lnTo>
                  <a:pt x="3066" y="117"/>
                </a:lnTo>
                <a:lnTo>
                  <a:pt x="3067" y="119"/>
                </a:lnTo>
                <a:lnTo>
                  <a:pt x="3067" y="121"/>
                </a:lnTo>
                <a:lnTo>
                  <a:pt x="3068" y="123"/>
                </a:lnTo>
                <a:lnTo>
                  <a:pt x="3069" y="126"/>
                </a:lnTo>
                <a:lnTo>
                  <a:pt x="3070" y="128"/>
                </a:lnTo>
                <a:lnTo>
                  <a:pt x="3071" y="131"/>
                </a:lnTo>
                <a:lnTo>
                  <a:pt x="3072" y="132"/>
                </a:lnTo>
                <a:lnTo>
                  <a:pt x="3072" y="133"/>
                </a:lnTo>
                <a:lnTo>
                  <a:pt x="3073" y="134"/>
                </a:lnTo>
                <a:lnTo>
                  <a:pt x="3074" y="135"/>
                </a:lnTo>
                <a:lnTo>
                  <a:pt x="3075" y="136"/>
                </a:lnTo>
                <a:lnTo>
                  <a:pt x="3076" y="136"/>
                </a:lnTo>
                <a:lnTo>
                  <a:pt x="3077" y="137"/>
                </a:lnTo>
                <a:lnTo>
                  <a:pt x="3078" y="137"/>
                </a:lnTo>
                <a:lnTo>
                  <a:pt x="3079" y="137"/>
                </a:lnTo>
                <a:lnTo>
                  <a:pt x="3080" y="137"/>
                </a:lnTo>
                <a:lnTo>
                  <a:pt x="3081" y="137"/>
                </a:lnTo>
                <a:lnTo>
                  <a:pt x="3082" y="137"/>
                </a:lnTo>
                <a:lnTo>
                  <a:pt x="3082" y="137"/>
                </a:lnTo>
                <a:lnTo>
                  <a:pt x="3083" y="138"/>
                </a:lnTo>
                <a:lnTo>
                  <a:pt x="3084" y="138"/>
                </a:lnTo>
                <a:lnTo>
                  <a:pt x="3085" y="138"/>
                </a:lnTo>
                <a:lnTo>
                  <a:pt x="3086" y="138"/>
                </a:lnTo>
                <a:lnTo>
                  <a:pt x="3087" y="138"/>
                </a:lnTo>
                <a:lnTo>
                  <a:pt x="3088" y="138"/>
                </a:lnTo>
                <a:lnTo>
                  <a:pt x="3089" y="138"/>
                </a:lnTo>
                <a:lnTo>
                  <a:pt x="3089" y="138"/>
                </a:lnTo>
                <a:lnTo>
                  <a:pt x="3090" y="138"/>
                </a:lnTo>
                <a:lnTo>
                  <a:pt x="3091" y="138"/>
                </a:lnTo>
                <a:lnTo>
                  <a:pt x="3092" y="137"/>
                </a:lnTo>
                <a:lnTo>
                  <a:pt x="3093" y="136"/>
                </a:lnTo>
                <a:lnTo>
                  <a:pt x="3094" y="136"/>
                </a:lnTo>
                <a:lnTo>
                  <a:pt x="3095" y="136"/>
                </a:lnTo>
                <a:lnTo>
                  <a:pt x="3096" y="136"/>
                </a:lnTo>
                <a:lnTo>
                  <a:pt x="3096" y="137"/>
                </a:lnTo>
                <a:lnTo>
                  <a:pt x="3097" y="137"/>
                </a:lnTo>
                <a:lnTo>
                  <a:pt x="3098" y="138"/>
                </a:lnTo>
                <a:lnTo>
                  <a:pt x="3099" y="138"/>
                </a:lnTo>
                <a:lnTo>
                  <a:pt x="3100" y="138"/>
                </a:lnTo>
                <a:lnTo>
                  <a:pt x="3101" y="138"/>
                </a:lnTo>
                <a:lnTo>
                  <a:pt x="3102" y="138"/>
                </a:lnTo>
                <a:lnTo>
                  <a:pt x="3103" y="137"/>
                </a:lnTo>
                <a:lnTo>
                  <a:pt x="3104" y="137"/>
                </a:lnTo>
                <a:lnTo>
                  <a:pt x="3105" y="137"/>
                </a:lnTo>
                <a:lnTo>
                  <a:pt x="3105" y="137"/>
                </a:lnTo>
                <a:lnTo>
                  <a:pt x="3106" y="136"/>
                </a:lnTo>
                <a:lnTo>
                  <a:pt x="3107" y="135"/>
                </a:lnTo>
                <a:lnTo>
                  <a:pt x="3108" y="134"/>
                </a:lnTo>
                <a:lnTo>
                  <a:pt x="3109" y="133"/>
                </a:lnTo>
                <a:lnTo>
                  <a:pt x="3110" y="132"/>
                </a:lnTo>
                <a:lnTo>
                  <a:pt x="3111" y="132"/>
                </a:lnTo>
                <a:lnTo>
                  <a:pt x="3111" y="132"/>
                </a:lnTo>
                <a:lnTo>
                  <a:pt x="3112" y="132"/>
                </a:lnTo>
                <a:lnTo>
                  <a:pt x="3113" y="132"/>
                </a:lnTo>
                <a:lnTo>
                  <a:pt x="3114" y="133"/>
                </a:lnTo>
                <a:lnTo>
                  <a:pt x="3115" y="133"/>
                </a:lnTo>
                <a:lnTo>
                  <a:pt x="3116" y="134"/>
                </a:lnTo>
                <a:lnTo>
                  <a:pt x="3117" y="134"/>
                </a:lnTo>
                <a:lnTo>
                  <a:pt x="3118" y="134"/>
                </a:lnTo>
                <a:lnTo>
                  <a:pt x="3119" y="135"/>
                </a:lnTo>
                <a:lnTo>
                  <a:pt x="3119" y="135"/>
                </a:lnTo>
                <a:lnTo>
                  <a:pt x="3120" y="135"/>
                </a:lnTo>
                <a:lnTo>
                  <a:pt x="3121" y="135"/>
                </a:lnTo>
                <a:lnTo>
                  <a:pt x="3122" y="134"/>
                </a:lnTo>
                <a:lnTo>
                  <a:pt x="3123" y="133"/>
                </a:lnTo>
                <a:lnTo>
                  <a:pt x="3124" y="132"/>
                </a:lnTo>
                <a:lnTo>
                  <a:pt x="3125" y="130"/>
                </a:lnTo>
                <a:lnTo>
                  <a:pt x="3126" y="130"/>
                </a:lnTo>
                <a:lnTo>
                  <a:pt x="3127" y="129"/>
                </a:lnTo>
                <a:lnTo>
                  <a:pt x="3127" y="128"/>
                </a:lnTo>
                <a:lnTo>
                  <a:pt x="3128" y="127"/>
                </a:lnTo>
                <a:lnTo>
                  <a:pt x="3129" y="125"/>
                </a:lnTo>
                <a:lnTo>
                  <a:pt x="3130" y="123"/>
                </a:lnTo>
                <a:lnTo>
                  <a:pt x="3131" y="120"/>
                </a:lnTo>
                <a:lnTo>
                  <a:pt x="3132" y="118"/>
                </a:lnTo>
                <a:lnTo>
                  <a:pt x="3133" y="116"/>
                </a:lnTo>
                <a:lnTo>
                  <a:pt x="3133" y="114"/>
                </a:lnTo>
                <a:lnTo>
                  <a:pt x="3134" y="113"/>
                </a:lnTo>
                <a:lnTo>
                  <a:pt x="3135" y="113"/>
                </a:lnTo>
                <a:lnTo>
                  <a:pt x="3136" y="113"/>
                </a:lnTo>
                <a:lnTo>
                  <a:pt x="3137" y="114"/>
                </a:lnTo>
                <a:lnTo>
                  <a:pt x="3138" y="115"/>
                </a:lnTo>
                <a:lnTo>
                  <a:pt x="3139" y="114"/>
                </a:lnTo>
                <a:lnTo>
                  <a:pt x="3140" y="115"/>
                </a:lnTo>
                <a:lnTo>
                  <a:pt x="3141" y="116"/>
                </a:lnTo>
                <a:lnTo>
                  <a:pt x="3142" y="117"/>
                </a:lnTo>
                <a:lnTo>
                  <a:pt x="3143" y="118"/>
                </a:lnTo>
                <a:lnTo>
                  <a:pt x="3143" y="119"/>
                </a:lnTo>
                <a:lnTo>
                  <a:pt x="3144" y="119"/>
                </a:lnTo>
                <a:lnTo>
                  <a:pt x="3145" y="120"/>
                </a:lnTo>
                <a:lnTo>
                  <a:pt x="3146" y="121"/>
                </a:lnTo>
                <a:lnTo>
                  <a:pt x="3147" y="121"/>
                </a:lnTo>
                <a:lnTo>
                  <a:pt x="3148" y="121"/>
                </a:lnTo>
                <a:lnTo>
                  <a:pt x="3149" y="121"/>
                </a:lnTo>
                <a:lnTo>
                  <a:pt x="3149" y="121"/>
                </a:lnTo>
                <a:lnTo>
                  <a:pt x="3150" y="122"/>
                </a:lnTo>
                <a:lnTo>
                  <a:pt x="3151" y="122"/>
                </a:lnTo>
                <a:lnTo>
                  <a:pt x="3152" y="123"/>
                </a:lnTo>
                <a:lnTo>
                  <a:pt x="3153" y="123"/>
                </a:lnTo>
                <a:lnTo>
                  <a:pt x="3154" y="125"/>
                </a:lnTo>
                <a:lnTo>
                  <a:pt x="3155" y="126"/>
                </a:lnTo>
                <a:lnTo>
                  <a:pt x="3156" y="127"/>
                </a:lnTo>
                <a:lnTo>
                  <a:pt x="3157" y="128"/>
                </a:lnTo>
                <a:lnTo>
                  <a:pt x="3157" y="128"/>
                </a:lnTo>
                <a:lnTo>
                  <a:pt x="3158" y="128"/>
                </a:lnTo>
                <a:lnTo>
                  <a:pt x="3159" y="129"/>
                </a:lnTo>
                <a:lnTo>
                  <a:pt x="3160" y="129"/>
                </a:lnTo>
                <a:lnTo>
                  <a:pt x="3161" y="128"/>
                </a:lnTo>
                <a:lnTo>
                  <a:pt x="3162" y="129"/>
                </a:lnTo>
                <a:lnTo>
                  <a:pt x="3163" y="128"/>
                </a:lnTo>
                <a:lnTo>
                  <a:pt x="3164" y="128"/>
                </a:lnTo>
                <a:lnTo>
                  <a:pt x="3165" y="129"/>
                </a:lnTo>
                <a:lnTo>
                  <a:pt x="3166" y="129"/>
                </a:lnTo>
                <a:lnTo>
                  <a:pt x="3166" y="129"/>
                </a:lnTo>
                <a:lnTo>
                  <a:pt x="3167" y="129"/>
                </a:lnTo>
                <a:lnTo>
                  <a:pt x="3168" y="128"/>
                </a:lnTo>
                <a:lnTo>
                  <a:pt x="3169" y="129"/>
                </a:lnTo>
                <a:lnTo>
                  <a:pt x="3170" y="129"/>
                </a:lnTo>
                <a:lnTo>
                  <a:pt x="3171" y="130"/>
                </a:lnTo>
                <a:lnTo>
                  <a:pt x="3171" y="131"/>
                </a:lnTo>
                <a:lnTo>
                  <a:pt x="3172" y="132"/>
                </a:lnTo>
                <a:lnTo>
                  <a:pt x="3173" y="134"/>
                </a:lnTo>
                <a:lnTo>
                  <a:pt x="3174" y="136"/>
                </a:lnTo>
                <a:lnTo>
                  <a:pt x="3175" y="137"/>
                </a:lnTo>
                <a:lnTo>
                  <a:pt x="3176" y="138"/>
                </a:lnTo>
                <a:lnTo>
                  <a:pt x="3177" y="138"/>
                </a:lnTo>
                <a:lnTo>
                  <a:pt x="3178" y="138"/>
                </a:lnTo>
                <a:lnTo>
                  <a:pt x="3179" y="138"/>
                </a:lnTo>
                <a:lnTo>
                  <a:pt x="3180" y="137"/>
                </a:lnTo>
                <a:lnTo>
                  <a:pt x="3180" y="138"/>
                </a:lnTo>
                <a:lnTo>
                  <a:pt x="3181" y="138"/>
                </a:lnTo>
                <a:lnTo>
                  <a:pt x="3182" y="139"/>
                </a:lnTo>
                <a:lnTo>
                  <a:pt x="3183" y="139"/>
                </a:lnTo>
                <a:lnTo>
                  <a:pt x="3184" y="139"/>
                </a:lnTo>
                <a:lnTo>
                  <a:pt x="3185" y="139"/>
                </a:lnTo>
                <a:lnTo>
                  <a:pt x="3186" y="139"/>
                </a:lnTo>
                <a:lnTo>
                  <a:pt x="3187" y="139"/>
                </a:lnTo>
                <a:lnTo>
                  <a:pt x="3188" y="140"/>
                </a:lnTo>
                <a:lnTo>
                  <a:pt x="3188" y="140"/>
                </a:lnTo>
                <a:lnTo>
                  <a:pt x="3189" y="140"/>
                </a:lnTo>
                <a:lnTo>
                  <a:pt x="3190" y="140"/>
                </a:lnTo>
                <a:lnTo>
                  <a:pt x="3191" y="139"/>
                </a:lnTo>
                <a:lnTo>
                  <a:pt x="3192" y="139"/>
                </a:lnTo>
                <a:lnTo>
                  <a:pt x="3193" y="138"/>
                </a:lnTo>
                <a:lnTo>
                  <a:pt x="3194" y="137"/>
                </a:lnTo>
                <a:lnTo>
                  <a:pt x="3195" y="137"/>
                </a:lnTo>
                <a:lnTo>
                  <a:pt x="3195" y="137"/>
                </a:lnTo>
                <a:lnTo>
                  <a:pt x="3196" y="136"/>
                </a:lnTo>
                <a:lnTo>
                  <a:pt x="3197" y="136"/>
                </a:lnTo>
                <a:lnTo>
                  <a:pt x="3198" y="136"/>
                </a:lnTo>
                <a:lnTo>
                  <a:pt x="3199" y="136"/>
                </a:lnTo>
                <a:lnTo>
                  <a:pt x="3200" y="136"/>
                </a:lnTo>
                <a:lnTo>
                  <a:pt x="3201" y="135"/>
                </a:lnTo>
                <a:lnTo>
                  <a:pt x="3202" y="135"/>
                </a:lnTo>
                <a:lnTo>
                  <a:pt x="3203" y="135"/>
                </a:lnTo>
                <a:lnTo>
                  <a:pt x="3204" y="135"/>
                </a:lnTo>
                <a:lnTo>
                  <a:pt x="3204" y="135"/>
                </a:lnTo>
                <a:lnTo>
                  <a:pt x="3205" y="135"/>
                </a:lnTo>
                <a:lnTo>
                  <a:pt x="3206" y="134"/>
                </a:lnTo>
                <a:lnTo>
                  <a:pt x="3207" y="135"/>
                </a:lnTo>
                <a:lnTo>
                  <a:pt x="3208" y="135"/>
                </a:lnTo>
                <a:lnTo>
                  <a:pt x="3209" y="135"/>
                </a:lnTo>
                <a:lnTo>
                  <a:pt x="3210" y="135"/>
                </a:lnTo>
                <a:lnTo>
                  <a:pt x="3210" y="135"/>
                </a:lnTo>
                <a:lnTo>
                  <a:pt x="3211" y="135"/>
                </a:lnTo>
                <a:lnTo>
                  <a:pt x="3212" y="135"/>
                </a:lnTo>
                <a:lnTo>
                  <a:pt x="3213" y="136"/>
                </a:lnTo>
                <a:lnTo>
                  <a:pt x="3214" y="136"/>
                </a:lnTo>
                <a:lnTo>
                  <a:pt x="3215" y="135"/>
                </a:lnTo>
                <a:lnTo>
                  <a:pt x="3216" y="135"/>
                </a:lnTo>
                <a:lnTo>
                  <a:pt x="3217" y="135"/>
                </a:lnTo>
                <a:lnTo>
                  <a:pt x="3218" y="136"/>
                </a:lnTo>
                <a:lnTo>
                  <a:pt x="3218" y="137"/>
                </a:lnTo>
                <a:lnTo>
                  <a:pt x="3219" y="137"/>
                </a:lnTo>
                <a:lnTo>
                  <a:pt x="3220" y="139"/>
                </a:lnTo>
                <a:lnTo>
                  <a:pt x="3221" y="140"/>
                </a:lnTo>
                <a:lnTo>
                  <a:pt x="3222" y="141"/>
                </a:lnTo>
                <a:lnTo>
                  <a:pt x="3223" y="141"/>
                </a:lnTo>
                <a:lnTo>
                  <a:pt x="3224" y="141"/>
                </a:lnTo>
                <a:lnTo>
                  <a:pt x="3225" y="141"/>
                </a:lnTo>
                <a:lnTo>
                  <a:pt x="3226" y="141"/>
                </a:lnTo>
                <a:lnTo>
                  <a:pt x="3227" y="140"/>
                </a:lnTo>
                <a:lnTo>
                  <a:pt x="3227" y="137"/>
                </a:lnTo>
                <a:lnTo>
                  <a:pt x="3228" y="135"/>
                </a:lnTo>
                <a:lnTo>
                  <a:pt x="3229" y="132"/>
                </a:lnTo>
                <a:lnTo>
                  <a:pt x="3230" y="130"/>
                </a:lnTo>
                <a:lnTo>
                  <a:pt x="3231" y="132"/>
                </a:lnTo>
                <a:lnTo>
                  <a:pt x="3232" y="135"/>
                </a:lnTo>
                <a:lnTo>
                  <a:pt x="3232" y="138"/>
                </a:lnTo>
                <a:lnTo>
                  <a:pt x="3233" y="140"/>
                </a:lnTo>
                <a:lnTo>
                  <a:pt x="3234" y="141"/>
                </a:lnTo>
                <a:lnTo>
                  <a:pt x="3235" y="141"/>
                </a:lnTo>
                <a:lnTo>
                  <a:pt x="3236" y="141"/>
                </a:lnTo>
                <a:lnTo>
                  <a:pt x="3237" y="142"/>
                </a:lnTo>
                <a:lnTo>
                  <a:pt x="3238" y="142"/>
                </a:lnTo>
                <a:lnTo>
                  <a:pt x="3239" y="142"/>
                </a:lnTo>
                <a:lnTo>
                  <a:pt x="3240" y="142"/>
                </a:lnTo>
                <a:lnTo>
                  <a:pt x="3241" y="142"/>
                </a:lnTo>
                <a:lnTo>
                  <a:pt x="3242" y="142"/>
                </a:lnTo>
                <a:lnTo>
                  <a:pt x="3242" y="142"/>
                </a:lnTo>
                <a:lnTo>
                  <a:pt x="3243" y="142"/>
                </a:lnTo>
                <a:lnTo>
                  <a:pt x="3244" y="141"/>
                </a:lnTo>
                <a:lnTo>
                  <a:pt x="3245" y="140"/>
                </a:lnTo>
                <a:lnTo>
                  <a:pt x="3246" y="140"/>
                </a:lnTo>
                <a:lnTo>
                  <a:pt x="3247" y="141"/>
                </a:lnTo>
                <a:lnTo>
                  <a:pt x="3248" y="141"/>
                </a:lnTo>
                <a:lnTo>
                  <a:pt x="3249" y="141"/>
                </a:lnTo>
                <a:lnTo>
                  <a:pt x="3249" y="142"/>
                </a:lnTo>
                <a:lnTo>
                  <a:pt x="3250" y="142"/>
                </a:lnTo>
                <a:lnTo>
                  <a:pt x="3251" y="142"/>
                </a:lnTo>
                <a:lnTo>
                  <a:pt x="3252" y="142"/>
                </a:lnTo>
                <a:lnTo>
                  <a:pt x="3253" y="142"/>
                </a:lnTo>
                <a:lnTo>
                  <a:pt x="3254" y="142"/>
                </a:lnTo>
                <a:lnTo>
                  <a:pt x="3255" y="143"/>
                </a:lnTo>
                <a:lnTo>
                  <a:pt x="3256" y="143"/>
                </a:lnTo>
                <a:lnTo>
                  <a:pt x="3256" y="143"/>
                </a:lnTo>
                <a:lnTo>
                  <a:pt x="3257" y="144"/>
                </a:lnTo>
                <a:lnTo>
                  <a:pt x="3258" y="144"/>
                </a:lnTo>
                <a:lnTo>
                  <a:pt x="3259" y="145"/>
                </a:lnTo>
                <a:lnTo>
                  <a:pt x="3260" y="145"/>
                </a:lnTo>
                <a:lnTo>
                  <a:pt x="3261" y="145"/>
                </a:lnTo>
                <a:lnTo>
                  <a:pt x="3262" y="146"/>
                </a:lnTo>
                <a:lnTo>
                  <a:pt x="3263" y="146"/>
                </a:lnTo>
                <a:lnTo>
                  <a:pt x="3264" y="146"/>
                </a:lnTo>
                <a:lnTo>
                  <a:pt x="3265" y="146"/>
                </a:lnTo>
                <a:lnTo>
                  <a:pt x="3265" y="146"/>
                </a:lnTo>
                <a:lnTo>
                  <a:pt x="3266" y="146"/>
                </a:lnTo>
                <a:lnTo>
                  <a:pt x="3267" y="146"/>
                </a:lnTo>
                <a:lnTo>
                  <a:pt x="3268" y="144"/>
                </a:lnTo>
                <a:lnTo>
                  <a:pt x="3269" y="143"/>
                </a:lnTo>
                <a:lnTo>
                  <a:pt x="3270" y="140"/>
                </a:lnTo>
                <a:lnTo>
                  <a:pt x="3271" y="137"/>
                </a:lnTo>
                <a:lnTo>
                  <a:pt x="3271" y="133"/>
                </a:lnTo>
                <a:lnTo>
                  <a:pt x="3272" y="131"/>
                </a:lnTo>
                <a:lnTo>
                  <a:pt x="3273" y="131"/>
                </a:lnTo>
                <a:lnTo>
                  <a:pt x="3274" y="131"/>
                </a:lnTo>
                <a:lnTo>
                  <a:pt x="3275" y="131"/>
                </a:lnTo>
                <a:lnTo>
                  <a:pt x="3276" y="130"/>
                </a:lnTo>
                <a:lnTo>
                  <a:pt x="3277" y="130"/>
                </a:lnTo>
                <a:lnTo>
                  <a:pt x="3278" y="130"/>
                </a:lnTo>
                <a:lnTo>
                  <a:pt x="3279" y="131"/>
                </a:lnTo>
                <a:lnTo>
                  <a:pt x="3279" y="134"/>
                </a:lnTo>
                <a:lnTo>
                  <a:pt x="3280" y="137"/>
                </a:lnTo>
                <a:lnTo>
                  <a:pt x="3281" y="139"/>
                </a:lnTo>
                <a:lnTo>
                  <a:pt x="3282" y="141"/>
                </a:lnTo>
                <a:lnTo>
                  <a:pt x="3283" y="142"/>
                </a:lnTo>
                <a:lnTo>
                  <a:pt x="3284" y="143"/>
                </a:lnTo>
                <a:lnTo>
                  <a:pt x="3285" y="143"/>
                </a:lnTo>
                <a:lnTo>
                  <a:pt x="3286" y="144"/>
                </a:lnTo>
                <a:lnTo>
                  <a:pt x="3287" y="145"/>
                </a:lnTo>
                <a:lnTo>
                  <a:pt x="3288" y="145"/>
                </a:lnTo>
                <a:lnTo>
                  <a:pt x="3288" y="146"/>
                </a:lnTo>
                <a:lnTo>
                  <a:pt x="3289" y="146"/>
                </a:lnTo>
                <a:lnTo>
                  <a:pt x="3290" y="146"/>
                </a:lnTo>
                <a:lnTo>
                  <a:pt x="3291" y="146"/>
                </a:lnTo>
                <a:lnTo>
                  <a:pt x="3292" y="146"/>
                </a:lnTo>
                <a:lnTo>
                  <a:pt x="3293" y="146"/>
                </a:lnTo>
                <a:lnTo>
                  <a:pt x="3293" y="146"/>
                </a:lnTo>
                <a:lnTo>
                  <a:pt x="3294" y="146"/>
                </a:lnTo>
                <a:lnTo>
                  <a:pt x="3295" y="146"/>
                </a:lnTo>
                <a:lnTo>
                  <a:pt x="3296" y="146"/>
                </a:lnTo>
                <a:lnTo>
                  <a:pt x="3297" y="146"/>
                </a:lnTo>
                <a:lnTo>
                  <a:pt x="3298" y="146"/>
                </a:lnTo>
                <a:lnTo>
                  <a:pt x="3299" y="146"/>
                </a:lnTo>
                <a:lnTo>
                  <a:pt x="3300" y="147"/>
                </a:lnTo>
                <a:lnTo>
                  <a:pt x="3301" y="147"/>
                </a:lnTo>
                <a:lnTo>
                  <a:pt x="3302" y="147"/>
                </a:lnTo>
                <a:lnTo>
                  <a:pt x="3303" y="147"/>
                </a:lnTo>
                <a:lnTo>
                  <a:pt x="3303" y="147"/>
                </a:lnTo>
                <a:lnTo>
                  <a:pt x="3304" y="147"/>
                </a:lnTo>
                <a:lnTo>
                  <a:pt x="3305" y="148"/>
                </a:lnTo>
                <a:lnTo>
                  <a:pt x="3306" y="148"/>
                </a:lnTo>
                <a:lnTo>
                  <a:pt x="3307" y="149"/>
                </a:lnTo>
                <a:lnTo>
                  <a:pt x="3308" y="149"/>
                </a:lnTo>
                <a:lnTo>
                  <a:pt x="3309" y="149"/>
                </a:lnTo>
                <a:lnTo>
                  <a:pt x="3309" y="148"/>
                </a:lnTo>
                <a:lnTo>
                  <a:pt x="3310" y="148"/>
                </a:lnTo>
                <a:lnTo>
                  <a:pt x="3311" y="148"/>
                </a:lnTo>
                <a:lnTo>
                  <a:pt x="3312" y="148"/>
                </a:lnTo>
                <a:lnTo>
                  <a:pt x="3313" y="147"/>
                </a:lnTo>
                <a:lnTo>
                  <a:pt x="3314" y="146"/>
                </a:lnTo>
                <a:lnTo>
                  <a:pt x="3315" y="145"/>
                </a:lnTo>
                <a:lnTo>
                  <a:pt x="3316" y="144"/>
                </a:lnTo>
                <a:lnTo>
                  <a:pt x="3317" y="144"/>
                </a:lnTo>
                <a:lnTo>
                  <a:pt x="3317" y="144"/>
                </a:lnTo>
                <a:lnTo>
                  <a:pt x="3318" y="144"/>
                </a:lnTo>
                <a:lnTo>
                  <a:pt x="3319" y="144"/>
                </a:lnTo>
                <a:lnTo>
                  <a:pt x="3320" y="144"/>
                </a:lnTo>
                <a:lnTo>
                  <a:pt x="3321" y="144"/>
                </a:lnTo>
                <a:lnTo>
                  <a:pt x="3322" y="144"/>
                </a:lnTo>
                <a:lnTo>
                  <a:pt x="3323" y="144"/>
                </a:lnTo>
                <a:lnTo>
                  <a:pt x="3324" y="144"/>
                </a:lnTo>
                <a:lnTo>
                  <a:pt x="3325" y="145"/>
                </a:lnTo>
                <a:lnTo>
                  <a:pt x="3326" y="145"/>
                </a:lnTo>
                <a:lnTo>
                  <a:pt x="3326" y="145"/>
                </a:lnTo>
                <a:lnTo>
                  <a:pt x="3327" y="146"/>
                </a:lnTo>
                <a:lnTo>
                  <a:pt x="3328" y="146"/>
                </a:lnTo>
                <a:lnTo>
                  <a:pt x="3329" y="146"/>
                </a:lnTo>
                <a:lnTo>
                  <a:pt x="3330" y="145"/>
                </a:lnTo>
                <a:lnTo>
                  <a:pt x="3331" y="143"/>
                </a:lnTo>
                <a:lnTo>
                  <a:pt x="3331" y="142"/>
                </a:lnTo>
                <a:lnTo>
                  <a:pt x="3332" y="141"/>
                </a:lnTo>
                <a:lnTo>
                  <a:pt x="3333" y="139"/>
                </a:lnTo>
                <a:lnTo>
                  <a:pt x="3334" y="137"/>
                </a:lnTo>
                <a:lnTo>
                  <a:pt x="3335" y="136"/>
                </a:lnTo>
                <a:lnTo>
                  <a:pt x="3336" y="134"/>
                </a:lnTo>
                <a:lnTo>
                  <a:pt x="3337" y="130"/>
                </a:lnTo>
                <a:lnTo>
                  <a:pt x="3338" y="127"/>
                </a:lnTo>
                <a:lnTo>
                  <a:pt x="3339" y="124"/>
                </a:lnTo>
                <a:lnTo>
                  <a:pt x="3340" y="121"/>
                </a:lnTo>
                <a:lnTo>
                  <a:pt x="3340" y="119"/>
                </a:lnTo>
                <a:lnTo>
                  <a:pt x="3341" y="118"/>
                </a:lnTo>
                <a:lnTo>
                  <a:pt x="3342" y="116"/>
                </a:lnTo>
                <a:lnTo>
                  <a:pt x="3343" y="114"/>
                </a:lnTo>
                <a:lnTo>
                  <a:pt x="3344" y="113"/>
                </a:lnTo>
                <a:lnTo>
                  <a:pt x="3345" y="111"/>
                </a:lnTo>
                <a:lnTo>
                  <a:pt x="3346" y="110"/>
                </a:lnTo>
                <a:lnTo>
                  <a:pt x="3347" y="110"/>
                </a:lnTo>
                <a:lnTo>
                  <a:pt x="3348" y="110"/>
                </a:lnTo>
                <a:lnTo>
                  <a:pt x="3348" y="110"/>
                </a:lnTo>
                <a:lnTo>
                  <a:pt x="3349" y="109"/>
                </a:lnTo>
                <a:lnTo>
                  <a:pt x="3350" y="109"/>
                </a:lnTo>
                <a:lnTo>
                  <a:pt x="3351" y="109"/>
                </a:lnTo>
                <a:lnTo>
                  <a:pt x="3352" y="109"/>
                </a:lnTo>
                <a:lnTo>
                  <a:pt x="3353" y="109"/>
                </a:lnTo>
                <a:lnTo>
                  <a:pt x="3354" y="109"/>
                </a:lnTo>
                <a:lnTo>
                  <a:pt x="3354" y="109"/>
                </a:lnTo>
                <a:lnTo>
                  <a:pt x="3355" y="109"/>
                </a:lnTo>
                <a:lnTo>
                  <a:pt x="3356" y="109"/>
                </a:lnTo>
                <a:lnTo>
                  <a:pt x="3357" y="109"/>
                </a:lnTo>
                <a:lnTo>
                  <a:pt x="3358" y="109"/>
                </a:lnTo>
                <a:lnTo>
                  <a:pt x="3359" y="110"/>
                </a:lnTo>
                <a:lnTo>
                  <a:pt x="3360" y="112"/>
                </a:lnTo>
                <a:lnTo>
                  <a:pt x="3361" y="114"/>
                </a:lnTo>
                <a:lnTo>
                  <a:pt x="3362" y="116"/>
                </a:lnTo>
                <a:lnTo>
                  <a:pt x="3363" y="117"/>
                </a:lnTo>
                <a:lnTo>
                  <a:pt x="3364" y="117"/>
                </a:lnTo>
                <a:lnTo>
                  <a:pt x="3364" y="117"/>
                </a:lnTo>
                <a:lnTo>
                  <a:pt x="3365" y="117"/>
                </a:lnTo>
                <a:lnTo>
                  <a:pt x="3366" y="117"/>
                </a:lnTo>
                <a:lnTo>
                  <a:pt x="3367" y="115"/>
                </a:lnTo>
                <a:lnTo>
                  <a:pt x="3368" y="112"/>
                </a:lnTo>
                <a:lnTo>
                  <a:pt x="3369" y="109"/>
                </a:lnTo>
                <a:lnTo>
                  <a:pt x="3370" y="107"/>
                </a:lnTo>
                <a:lnTo>
                  <a:pt x="3370" y="104"/>
                </a:lnTo>
                <a:lnTo>
                  <a:pt x="3371" y="102"/>
                </a:lnTo>
                <a:lnTo>
                  <a:pt x="3372" y="101"/>
                </a:lnTo>
                <a:lnTo>
                  <a:pt x="3373" y="98"/>
                </a:lnTo>
                <a:lnTo>
                  <a:pt x="3374" y="96"/>
                </a:lnTo>
                <a:lnTo>
                  <a:pt x="3375" y="93"/>
                </a:lnTo>
                <a:lnTo>
                  <a:pt x="3376" y="90"/>
                </a:lnTo>
                <a:lnTo>
                  <a:pt x="3377" y="87"/>
                </a:lnTo>
                <a:lnTo>
                  <a:pt x="3378" y="83"/>
                </a:lnTo>
                <a:lnTo>
                  <a:pt x="3378" y="78"/>
                </a:lnTo>
                <a:lnTo>
                  <a:pt x="3379" y="72"/>
                </a:lnTo>
                <a:lnTo>
                  <a:pt x="3380" y="65"/>
                </a:lnTo>
                <a:lnTo>
                  <a:pt x="3381" y="58"/>
                </a:lnTo>
                <a:lnTo>
                  <a:pt x="3382" y="51"/>
                </a:lnTo>
                <a:lnTo>
                  <a:pt x="3383" y="43"/>
                </a:lnTo>
                <a:lnTo>
                  <a:pt x="3384" y="34"/>
                </a:lnTo>
                <a:lnTo>
                  <a:pt x="3385" y="29"/>
                </a:lnTo>
                <a:lnTo>
                  <a:pt x="3386" y="30"/>
                </a:lnTo>
                <a:lnTo>
                  <a:pt x="3387" y="30"/>
                </a:lnTo>
                <a:lnTo>
                  <a:pt x="3387" y="31"/>
                </a:lnTo>
                <a:lnTo>
                  <a:pt x="3388" y="31"/>
                </a:lnTo>
                <a:lnTo>
                  <a:pt x="3389" y="33"/>
                </a:lnTo>
                <a:lnTo>
                  <a:pt x="3390" y="35"/>
                </a:lnTo>
                <a:lnTo>
                  <a:pt x="3391" y="34"/>
                </a:lnTo>
                <a:lnTo>
                  <a:pt x="3392" y="33"/>
                </a:lnTo>
                <a:lnTo>
                  <a:pt x="3392" y="31"/>
                </a:lnTo>
                <a:lnTo>
                  <a:pt x="3393" y="32"/>
                </a:lnTo>
                <a:lnTo>
                  <a:pt x="3394" y="33"/>
                </a:lnTo>
                <a:lnTo>
                  <a:pt x="3395" y="34"/>
                </a:lnTo>
                <a:lnTo>
                  <a:pt x="3396" y="35"/>
                </a:lnTo>
                <a:lnTo>
                  <a:pt x="3397" y="35"/>
                </a:lnTo>
                <a:lnTo>
                  <a:pt x="3398" y="37"/>
                </a:lnTo>
                <a:lnTo>
                  <a:pt x="3399" y="41"/>
                </a:lnTo>
                <a:lnTo>
                  <a:pt x="3400" y="44"/>
                </a:lnTo>
                <a:lnTo>
                  <a:pt x="3401" y="46"/>
                </a:lnTo>
                <a:lnTo>
                  <a:pt x="3402" y="47"/>
                </a:lnTo>
                <a:lnTo>
                  <a:pt x="3402" y="48"/>
                </a:lnTo>
                <a:lnTo>
                  <a:pt x="3403" y="48"/>
                </a:lnTo>
                <a:lnTo>
                  <a:pt x="3404" y="48"/>
                </a:lnTo>
                <a:lnTo>
                  <a:pt x="3405" y="48"/>
                </a:lnTo>
                <a:lnTo>
                  <a:pt x="3406" y="48"/>
                </a:lnTo>
                <a:lnTo>
                  <a:pt x="3407" y="49"/>
                </a:lnTo>
                <a:lnTo>
                  <a:pt x="3408" y="49"/>
                </a:lnTo>
                <a:lnTo>
                  <a:pt x="3409" y="49"/>
                </a:lnTo>
                <a:lnTo>
                  <a:pt x="3409" y="49"/>
                </a:lnTo>
                <a:lnTo>
                  <a:pt x="3410" y="50"/>
                </a:lnTo>
                <a:lnTo>
                  <a:pt x="3411" y="51"/>
                </a:lnTo>
                <a:lnTo>
                  <a:pt x="3412" y="51"/>
                </a:lnTo>
                <a:lnTo>
                  <a:pt x="3413" y="52"/>
                </a:lnTo>
                <a:lnTo>
                  <a:pt x="3414" y="52"/>
                </a:lnTo>
                <a:lnTo>
                  <a:pt x="3415" y="52"/>
                </a:lnTo>
                <a:lnTo>
                  <a:pt x="3416" y="52"/>
                </a:lnTo>
                <a:lnTo>
                  <a:pt x="3416" y="54"/>
                </a:lnTo>
                <a:lnTo>
                  <a:pt x="3417" y="55"/>
                </a:lnTo>
                <a:lnTo>
                  <a:pt x="3418" y="55"/>
                </a:lnTo>
                <a:lnTo>
                  <a:pt x="3419" y="54"/>
                </a:lnTo>
                <a:lnTo>
                  <a:pt x="3420" y="54"/>
                </a:lnTo>
                <a:lnTo>
                  <a:pt x="3421" y="53"/>
                </a:lnTo>
                <a:lnTo>
                  <a:pt x="3422" y="53"/>
                </a:lnTo>
                <a:lnTo>
                  <a:pt x="3423" y="53"/>
                </a:lnTo>
                <a:lnTo>
                  <a:pt x="3424" y="52"/>
                </a:lnTo>
                <a:lnTo>
                  <a:pt x="3425" y="52"/>
                </a:lnTo>
                <a:lnTo>
                  <a:pt x="3425" y="52"/>
                </a:lnTo>
                <a:lnTo>
                  <a:pt x="3426" y="52"/>
                </a:lnTo>
                <a:lnTo>
                  <a:pt x="3427" y="52"/>
                </a:lnTo>
                <a:lnTo>
                  <a:pt x="3428" y="53"/>
                </a:lnTo>
                <a:lnTo>
                  <a:pt x="3429" y="53"/>
                </a:lnTo>
                <a:lnTo>
                  <a:pt x="3430" y="54"/>
                </a:lnTo>
                <a:lnTo>
                  <a:pt x="3431" y="54"/>
                </a:lnTo>
                <a:lnTo>
                  <a:pt x="3431" y="54"/>
                </a:lnTo>
                <a:lnTo>
                  <a:pt x="3432" y="54"/>
                </a:lnTo>
                <a:lnTo>
                  <a:pt x="3433" y="55"/>
                </a:lnTo>
                <a:lnTo>
                  <a:pt x="3434" y="58"/>
                </a:lnTo>
                <a:lnTo>
                  <a:pt x="3435" y="60"/>
                </a:lnTo>
                <a:lnTo>
                  <a:pt x="3436" y="64"/>
                </a:lnTo>
                <a:lnTo>
                  <a:pt x="3437" y="68"/>
                </a:lnTo>
                <a:lnTo>
                  <a:pt x="3438" y="71"/>
                </a:lnTo>
                <a:lnTo>
                  <a:pt x="3439" y="74"/>
                </a:lnTo>
                <a:lnTo>
                  <a:pt x="3439" y="75"/>
                </a:lnTo>
                <a:lnTo>
                  <a:pt x="3440" y="75"/>
                </a:lnTo>
                <a:lnTo>
                  <a:pt x="3441" y="75"/>
                </a:lnTo>
                <a:lnTo>
                  <a:pt x="3442" y="74"/>
                </a:lnTo>
                <a:lnTo>
                  <a:pt x="3443" y="72"/>
                </a:lnTo>
                <a:lnTo>
                  <a:pt x="3444" y="70"/>
                </a:lnTo>
                <a:lnTo>
                  <a:pt x="3445" y="68"/>
                </a:lnTo>
                <a:lnTo>
                  <a:pt x="3446" y="72"/>
                </a:lnTo>
                <a:lnTo>
                  <a:pt x="3447" y="74"/>
                </a:lnTo>
                <a:lnTo>
                  <a:pt x="3448" y="75"/>
                </a:lnTo>
                <a:lnTo>
                  <a:pt x="3448" y="76"/>
                </a:lnTo>
                <a:lnTo>
                  <a:pt x="3449" y="76"/>
                </a:lnTo>
                <a:lnTo>
                  <a:pt x="3450" y="76"/>
                </a:lnTo>
                <a:lnTo>
                  <a:pt x="3451" y="75"/>
                </a:lnTo>
                <a:lnTo>
                  <a:pt x="3452" y="75"/>
                </a:lnTo>
                <a:lnTo>
                  <a:pt x="3453" y="75"/>
                </a:lnTo>
                <a:lnTo>
                  <a:pt x="3453" y="76"/>
                </a:lnTo>
                <a:lnTo>
                  <a:pt x="3454" y="76"/>
                </a:lnTo>
                <a:lnTo>
                  <a:pt x="3455" y="76"/>
                </a:lnTo>
                <a:lnTo>
                  <a:pt x="3456" y="77"/>
                </a:lnTo>
                <a:lnTo>
                  <a:pt x="3457" y="77"/>
                </a:lnTo>
                <a:lnTo>
                  <a:pt x="3458" y="76"/>
                </a:lnTo>
                <a:lnTo>
                  <a:pt x="3459" y="76"/>
                </a:lnTo>
                <a:lnTo>
                  <a:pt x="3460" y="75"/>
                </a:lnTo>
                <a:lnTo>
                  <a:pt x="3461" y="75"/>
                </a:lnTo>
                <a:lnTo>
                  <a:pt x="3462" y="75"/>
                </a:lnTo>
                <a:lnTo>
                  <a:pt x="3463" y="75"/>
                </a:lnTo>
                <a:lnTo>
                  <a:pt x="3463" y="75"/>
                </a:lnTo>
                <a:lnTo>
                  <a:pt x="3464" y="75"/>
                </a:lnTo>
                <a:lnTo>
                  <a:pt x="3465" y="75"/>
                </a:lnTo>
                <a:lnTo>
                  <a:pt x="3466" y="75"/>
                </a:lnTo>
                <a:lnTo>
                  <a:pt x="3467" y="75"/>
                </a:lnTo>
                <a:lnTo>
                  <a:pt x="3468" y="76"/>
                </a:lnTo>
                <a:lnTo>
                  <a:pt x="3469" y="76"/>
                </a:lnTo>
                <a:lnTo>
                  <a:pt x="3470" y="76"/>
                </a:lnTo>
                <a:lnTo>
                  <a:pt x="3470" y="76"/>
                </a:lnTo>
                <a:lnTo>
                  <a:pt x="3471" y="75"/>
                </a:lnTo>
                <a:lnTo>
                  <a:pt x="3472" y="75"/>
                </a:lnTo>
                <a:lnTo>
                  <a:pt x="3473" y="74"/>
                </a:lnTo>
                <a:lnTo>
                  <a:pt x="3474" y="74"/>
                </a:lnTo>
                <a:lnTo>
                  <a:pt x="3475" y="74"/>
                </a:lnTo>
                <a:lnTo>
                  <a:pt x="3476" y="74"/>
                </a:lnTo>
                <a:lnTo>
                  <a:pt x="3477" y="74"/>
                </a:lnTo>
                <a:lnTo>
                  <a:pt x="3477" y="72"/>
                </a:lnTo>
                <a:lnTo>
                  <a:pt x="3478" y="68"/>
                </a:lnTo>
                <a:lnTo>
                  <a:pt x="3479" y="65"/>
                </a:lnTo>
                <a:lnTo>
                  <a:pt x="3480" y="63"/>
                </a:lnTo>
                <a:lnTo>
                  <a:pt x="3481" y="63"/>
                </a:lnTo>
                <a:lnTo>
                  <a:pt x="3482" y="64"/>
                </a:lnTo>
                <a:lnTo>
                  <a:pt x="3483" y="64"/>
                </a:lnTo>
                <a:lnTo>
                  <a:pt x="3484" y="63"/>
                </a:lnTo>
                <a:lnTo>
                  <a:pt x="3485" y="62"/>
                </a:lnTo>
                <a:lnTo>
                  <a:pt x="3486" y="62"/>
                </a:lnTo>
                <a:lnTo>
                  <a:pt x="3486" y="61"/>
                </a:lnTo>
                <a:lnTo>
                  <a:pt x="3487" y="61"/>
                </a:lnTo>
                <a:lnTo>
                  <a:pt x="3488" y="60"/>
                </a:lnTo>
                <a:lnTo>
                  <a:pt x="3489" y="59"/>
                </a:lnTo>
                <a:lnTo>
                  <a:pt x="3490" y="58"/>
                </a:lnTo>
                <a:lnTo>
                  <a:pt x="3491" y="58"/>
                </a:lnTo>
                <a:lnTo>
                  <a:pt x="3492" y="58"/>
                </a:lnTo>
                <a:lnTo>
                  <a:pt x="3492" y="58"/>
                </a:lnTo>
                <a:lnTo>
                  <a:pt x="3493" y="57"/>
                </a:lnTo>
                <a:lnTo>
                  <a:pt x="3494" y="57"/>
                </a:lnTo>
                <a:lnTo>
                  <a:pt x="3495" y="57"/>
                </a:lnTo>
                <a:lnTo>
                  <a:pt x="3496" y="57"/>
                </a:lnTo>
                <a:lnTo>
                  <a:pt x="3497" y="57"/>
                </a:lnTo>
                <a:lnTo>
                  <a:pt x="3498" y="56"/>
                </a:lnTo>
                <a:lnTo>
                  <a:pt x="3499" y="55"/>
                </a:lnTo>
                <a:lnTo>
                  <a:pt x="3500" y="54"/>
                </a:lnTo>
                <a:lnTo>
                  <a:pt x="3500" y="54"/>
                </a:lnTo>
                <a:lnTo>
                  <a:pt x="3501" y="54"/>
                </a:lnTo>
                <a:lnTo>
                  <a:pt x="3502" y="53"/>
                </a:lnTo>
                <a:lnTo>
                  <a:pt x="3503" y="52"/>
                </a:lnTo>
                <a:lnTo>
                  <a:pt x="3504" y="51"/>
                </a:lnTo>
                <a:lnTo>
                  <a:pt x="3505" y="51"/>
                </a:lnTo>
                <a:lnTo>
                  <a:pt x="3506" y="49"/>
                </a:lnTo>
                <a:lnTo>
                  <a:pt x="3507" y="48"/>
                </a:lnTo>
                <a:lnTo>
                  <a:pt x="3508" y="47"/>
                </a:lnTo>
                <a:lnTo>
                  <a:pt x="3508" y="47"/>
                </a:lnTo>
                <a:lnTo>
                  <a:pt x="3509" y="46"/>
                </a:lnTo>
                <a:lnTo>
                  <a:pt x="3510" y="46"/>
                </a:lnTo>
                <a:lnTo>
                  <a:pt x="3511" y="46"/>
                </a:lnTo>
                <a:lnTo>
                  <a:pt x="3512" y="46"/>
                </a:lnTo>
                <a:lnTo>
                  <a:pt x="3513" y="46"/>
                </a:lnTo>
                <a:lnTo>
                  <a:pt x="3514" y="46"/>
                </a:lnTo>
                <a:lnTo>
                  <a:pt x="3514" y="48"/>
                </a:lnTo>
                <a:lnTo>
                  <a:pt x="3515" y="51"/>
                </a:lnTo>
                <a:lnTo>
                  <a:pt x="3516" y="54"/>
                </a:lnTo>
                <a:lnTo>
                  <a:pt x="3517" y="56"/>
                </a:lnTo>
                <a:lnTo>
                  <a:pt x="3518" y="58"/>
                </a:lnTo>
                <a:lnTo>
                  <a:pt x="3519" y="61"/>
                </a:lnTo>
                <a:lnTo>
                  <a:pt x="3520" y="64"/>
                </a:lnTo>
                <a:lnTo>
                  <a:pt x="3521" y="66"/>
                </a:lnTo>
                <a:lnTo>
                  <a:pt x="3522" y="69"/>
                </a:lnTo>
                <a:lnTo>
                  <a:pt x="3523" y="70"/>
                </a:lnTo>
                <a:lnTo>
                  <a:pt x="3524" y="71"/>
                </a:lnTo>
                <a:lnTo>
                  <a:pt x="3524" y="71"/>
                </a:lnTo>
                <a:lnTo>
                  <a:pt x="3525" y="71"/>
                </a:lnTo>
                <a:lnTo>
                  <a:pt x="3526" y="71"/>
                </a:lnTo>
                <a:lnTo>
                  <a:pt x="3527" y="70"/>
                </a:lnTo>
                <a:lnTo>
                  <a:pt x="3528" y="70"/>
                </a:lnTo>
                <a:lnTo>
                  <a:pt x="3529" y="69"/>
                </a:lnTo>
                <a:lnTo>
                  <a:pt x="3530" y="67"/>
                </a:lnTo>
                <a:lnTo>
                  <a:pt x="3530" y="67"/>
                </a:lnTo>
                <a:lnTo>
                  <a:pt x="3531" y="66"/>
                </a:lnTo>
                <a:lnTo>
                  <a:pt x="3532" y="66"/>
                </a:lnTo>
                <a:lnTo>
                  <a:pt x="3533" y="66"/>
                </a:lnTo>
                <a:lnTo>
                  <a:pt x="3534" y="66"/>
                </a:lnTo>
                <a:lnTo>
                  <a:pt x="3535" y="66"/>
                </a:lnTo>
                <a:lnTo>
                  <a:pt x="3536" y="65"/>
                </a:lnTo>
                <a:lnTo>
                  <a:pt x="3537" y="65"/>
                </a:lnTo>
                <a:lnTo>
                  <a:pt x="3538" y="65"/>
                </a:lnTo>
                <a:lnTo>
                  <a:pt x="3538" y="64"/>
                </a:lnTo>
                <a:lnTo>
                  <a:pt x="3539" y="70"/>
                </a:lnTo>
                <a:lnTo>
                  <a:pt x="3540" y="75"/>
                </a:lnTo>
                <a:lnTo>
                  <a:pt x="3541" y="77"/>
                </a:lnTo>
                <a:lnTo>
                  <a:pt x="3542" y="76"/>
                </a:lnTo>
                <a:lnTo>
                  <a:pt x="3543" y="74"/>
                </a:lnTo>
                <a:lnTo>
                  <a:pt x="3544" y="73"/>
                </a:lnTo>
                <a:lnTo>
                  <a:pt x="3545" y="74"/>
                </a:lnTo>
                <a:lnTo>
                  <a:pt x="3546" y="74"/>
                </a:lnTo>
                <a:lnTo>
                  <a:pt x="3547" y="73"/>
                </a:lnTo>
                <a:lnTo>
                  <a:pt x="3547" y="73"/>
                </a:lnTo>
                <a:lnTo>
                  <a:pt x="3548" y="73"/>
                </a:lnTo>
                <a:lnTo>
                  <a:pt x="3549" y="73"/>
                </a:lnTo>
                <a:lnTo>
                  <a:pt x="3550" y="73"/>
                </a:lnTo>
                <a:lnTo>
                  <a:pt x="3551" y="73"/>
                </a:lnTo>
                <a:lnTo>
                  <a:pt x="3552" y="73"/>
                </a:lnTo>
                <a:lnTo>
                  <a:pt x="3552" y="73"/>
                </a:lnTo>
                <a:lnTo>
                  <a:pt x="3553" y="73"/>
                </a:lnTo>
                <a:lnTo>
                  <a:pt x="3554" y="73"/>
                </a:lnTo>
                <a:lnTo>
                  <a:pt x="3555" y="73"/>
                </a:lnTo>
                <a:lnTo>
                  <a:pt x="3556" y="73"/>
                </a:lnTo>
                <a:lnTo>
                  <a:pt x="3557" y="74"/>
                </a:lnTo>
                <a:lnTo>
                  <a:pt x="3558" y="74"/>
                </a:lnTo>
                <a:lnTo>
                  <a:pt x="3559" y="74"/>
                </a:lnTo>
                <a:lnTo>
                  <a:pt x="3560" y="75"/>
                </a:lnTo>
                <a:lnTo>
                  <a:pt x="3561" y="75"/>
                </a:lnTo>
                <a:lnTo>
                  <a:pt x="3562" y="75"/>
                </a:lnTo>
                <a:lnTo>
                  <a:pt x="3562" y="75"/>
                </a:lnTo>
                <a:lnTo>
                  <a:pt x="3563" y="75"/>
                </a:lnTo>
                <a:lnTo>
                  <a:pt x="3564" y="75"/>
                </a:lnTo>
                <a:lnTo>
                  <a:pt x="3565" y="75"/>
                </a:lnTo>
                <a:lnTo>
                  <a:pt x="3566" y="75"/>
                </a:lnTo>
                <a:lnTo>
                  <a:pt x="3567" y="74"/>
                </a:lnTo>
                <a:lnTo>
                  <a:pt x="3568" y="74"/>
                </a:lnTo>
                <a:lnTo>
                  <a:pt x="3569" y="73"/>
                </a:lnTo>
                <a:lnTo>
                  <a:pt x="3569" y="71"/>
                </a:lnTo>
                <a:lnTo>
                  <a:pt x="3570" y="70"/>
                </a:lnTo>
                <a:lnTo>
                  <a:pt x="3571" y="70"/>
                </a:lnTo>
                <a:lnTo>
                  <a:pt x="3572" y="70"/>
                </a:lnTo>
                <a:lnTo>
                  <a:pt x="3573" y="68"/>
                </a:lnTo>
                <a:lnTo>
                  <a:pt x="3574" y="64"/>
                </a:lnTo>
                <a:lnTo>
                  <a:pt x="3575" y="57"/>
                </a:lnTo>
                <a:lnTo>
                  <a:pt x="3576" y="50"/>
                </a:lnTo>
                <a:lnTo>
                  <a:pt x="3576" y="43"/>
                </a:lnTo>
                <a:lnTo>
                  <a:pt x="3577" y="35"/>
                </a:lnTo>
                <a:lnTo>
                  <a:pt x="3578" y="31"/>
                </a:lnTo>
                <a:lnTo>
                  <a:pt x="3579" y="33"/>
                </a:lnTo>
                <a:lnTo>
                  <a:pt x="3580" y="36"/>
                </a:lnTo>
                <a:lnTo>
                  <a:pt x="3581" y="38"/>
                </a:lnTo>
                <a:lnTo>
                  <a:pt x="3582" y="39"/>
                </a:lnTo>
                <a:lnTo>
                  <a:pt x="3583" y="40"/>
                </a:lnTo>
                <a:lnTo>
                  <a:pt x="3584" y="41"/>
                </a:lnTo>
                <a:lnTo>
                  <a:pt x="3585" y="41"/>
                </a:lnTo>
                <a:lnTo>
                  <a:pt x="3585" y="41"/>
                </a:lnTo>
                <a:lnTo>
                  <a:pt x="3586" y="41"/>
                </a:lnTo>
                <a:lnTo>
                  <a:pt x="3587" y="41"/>
                </a:lnTo>
                <a:lnTo>
                  <a:pt x="3588" y="40"/>
                </a:lnTo>
                <a:lnTo>
                  <a:pt x="3589" y="40"/>
                </a:lnTo>
                <a:lnTo>
                  <a:pt x="3590" y="39"/>
                </a:lnTo>
                <a:lnTo>
                  <a:pt x="3591" y="39"/>
                </a:lnTo>
                <a:lnTo>
                  <a:pt x="3591" y="38"/>
                </a:lnTo>
                <a:lnTo>
                  <a:pt x="3592" y="38"/>
                </a:lnTo>
                <a:lnTo>
                  <a:pt x="3593" y="38"/>
                </a:lnTo>
                <a:lnTo>
                  <a:pt x="3594" y="37"/>
                </a:lnTo>
                <a:lnTo>
                  <a:pt x="3595" y="37"/>
                </a:lnTo>
                <a:lnTo>
                  <a:pt x="3596" y="36"/>
                </a:lnTo>
                <a:lnTo>
                  <a:pt x="3597" y="34"/>
                </a:lnTo>
                <a:lnTo>
                  <a:pt x="3598" y="32"/>
                </a:lnTo>
                <a:lnTo>
                  <a:pt x="3599" y="29"/>
                </a:lnTo>
                <a:lnTo>
                  <a:pt x="3599" y="28"/>
                </a:lnTo>
                <a:lnTo>
                  <a:pt x="3600" y="28"/>
                </a:lnTo>
                <a:lnTo>
                  <a:pt x="3601" y="29"/>
                </a:lnTo>
                <a:lnTo>
                  <a:pt x="3602" y="31"/>
                </a:lnTo>
                <a:lnTo>
                  <a:pt x="3603" y="32"/>
                </a:lnTo>
                <a:lnTo>
                  <a:pt x="3604" y="32"/>
                </a:lnTo>
                <a:lnTo>
                  <a:pt x="3605" y="32"/>
                </a:lnTo>
                <a:lnTo>
                  <a:pt x="3606" y="32"/>
                </a:lnTo>
                <a:lnTo>
                  <a:pt x="3607" y="33"/>
                </a:lnTo>
                <a:lnTo>
                  <a:pt x="3608" y="33"/>
                </a:lnTo>
                <a:lnTo>
                  <a:pt x="3608" y="35"/>
                </a:lnTo>
                <a:lnTo>
                  <a:pt x="3609" y="38"/>
                </a:lnTo>
                <a:lnTo>
                  <a:pt x="3610" y="45"/>
                </a:lnTo>
                <a:lnTo>
                  <a:pt x="3611" y="47"/>
                </a:lnTo>
                <a:lnTo>
                  <a:pt x="3612" y="46"/>
                </a:lnTo>
                <a:lnTo>
                  <a:pt x="3613" y="44"/>
                </a:lnTo>
                <a:lnTo>
                  <a:pt x="3613" y="34"/>
                </a:lnTo>
                <a:lnTo>
                  <a:pt x="3614" y="27"/>
                </a:lnTo>
                <a:lnTo>
                  <a:pt x="3615" y="23"/>
                </a:lnTo>
                <a:lnTo>
                  <a:pt x="3616" y="20"/>
                </a:lnTo>
                <a:lnTo>
                  <a:pt x="3617" y="17"/>
                </a:lnTo>
                <a:lnTo>
                  <a:pt x="3618" y="17"/>
                </a:lnTo>
                <a:lnTo>
                  <a:pt x="3619" y="18"/>
                </a:lnTo>
                <a:lnTo>
                  <a:pt x="3620" y="20"/>
                </a:lnTo>
                <a:lnTo>
                  <a:pt x="3621" y="23"/>
                </a:lnTo>
                <a:lnTo>
                  <a:pt x="3622" y="27"/>
                </a:lnTo>
                <a:lnTo>
                  <a:pt x="3623" y="29"/>
                </a:lnTo>
                <a:lnTo>
                  <a:pt x="3623" y="30"/>
                </a:lnTo>
                <a:lnTo>
                  <a:pt x="3624" y="29"/>
                </a:lnTo>
                <a:lnTo>
                  <a:pt x="3625" y="30"/>
                </a:lnTo>
                <a:lnTo>
                  <a:pt x="3626" y="28"/>
                </a:lnTo>
                <a:lnTo>
                  <a:pt x="3627" y="28"/>
                </a:lnTo>
                <a:lnTo>
                  <a:pt x="3628" y="28"/>
                </a:lnTo>
                <a:lnTo>
                  <a:pt x="3629" y="28"/>
                </a:lnTo>
                <a:lnTo>
                  <a:pt x="3630" y="27"/>
                </a:lnTo>
                <a:lnTo>
                  <a:pt x="3630" y="26"/>
                </a:lnTo>
                <a:lnTo>
                  <a:pt x="3631" y="25"/>
                </a:lnTo>
                <a:lnTo>
                  <a:pt x="3632" y="21"/>
                </a:lnTo>
                <a:lnTo>
                  <a:pt x="3633" y="20"/>
                </a:lnTo>
                <a:lnTo>
                  <a:pt x="3634" y="18"/>
                </a:lnTo>
                <a:lnTo>
                  <a:pt x="3635" y="17"/>
                </a:lnTo>
                <a:lnTo>
                  <a:pt x="3636" y="17"/>
                </a:lnTo>
                <a:lnTo>
                  <a:pt x="3637" y="18"/>
                </a:lnTo>
                <a:lnTo>
                  <a:pt x="3637" y="18"/>
                </a:lnTo>
                <a:lnTo>
                  <a:pt x="3638" y="19"/>
                </a:lnTo>
                <a:lnTo>
                  <a:pt x="3639" y="20"/>
                </a:lnTo>
                <a:lnTo>
                  <a:pt x="3640" y="22"/>
                </a:lnTo>
                <a:lnTo>
                  <a:pt x="3641" y="22"/>
                </a:lnTo>
                <a:lnTo>
                  <a:pt x="3642" y="22"/>
                </a:lnTo>
                <a:lnTo>
                  <a:pt x="3643" y="22"/>
                </a:lnTo>
                <a:lnTo>
                  <a:pt x="3644" y="22"/>
                </a:lnTo>
                <a:lnTo>
                  <a:pt x="3645" y="21"/>
                </a:lnTo>
                <a:lnTo>
                  <a:pt x="3646" y="23"/>
                </a:lnTo>
                <a:lnTo>
                  <a:pt x="3646" y="22"/>
                </a:lnTo>
                <a:lnTo>
                  <a:pt x="3647" y="21"/>
                </a:lnTo>
                <a:lnTo>
                  <a:pt x="3648" y="19"/>
                </a:lnTo>
                <a:lnTo>
                  <a:pt x="3649" y="18"/>
                </a:lnTo>
                <a:lnTo>
                  <a:pt x="3650" y="17"/>
                </a:lnTo>
                <a:lnTo>
                  <a:pt x="3651" y="16"/>
                </a:lnTo>
                <a:lnTo>
                  <a:pt x="3652" y="18"/>
                </a:lnTo>
                <a:lnTo>
                  <a:pt x="3652" y="19"/>
                </a:lnTo>
                <a:lnTo>
                  <a:pt x="3653" y="21"/>
                </a:lnTo>
                <a:lnTo>
                  <a:pt x="3654" y="21"/>
                </a:lnTo>
                <a:lnTo>
                  <a:pt x="3655" y="22"/>
                </a:lnTo>
                <a:lnTo>
                  <a:pt x="3656" y="22"/>
                </a:lnTo>
                <a:lnTo>
                  <a:pt x="3657" y="22"/>
                </a:lnTo>
                <a:lnTo>
                  <a:pt x="3658" y="22"/>
                </a:lnTo>
                <a:lnTo>
                  <a:pt x="3659" y="19"/>
                </a:lnTo>
                <a:lnTo>
                  <a:pt x="3660" y="14"/>
                </a:lnTo>
                <a:lnTo>
                  <a:pt x="3660" y="14"/>
                </a:lnTo>
                <a:lnTo>
                  <a:pt x="3661" y="13"/>
                </a:lnTo>
                <a:lnTo>
                  <a:pt x="3662" y="12"/>
                </a:lnTo>
                <a:lnTo>
                  <a:pt x="3663" y="10"/>
                </a:lnTo>
                <a:lnTo>
                  <a:pt x="3664" y="8"/>
                </a:lnTo>
                <a:lnTo>
                  <a:pt x="3665" y="8"/>
                </a:lnTo>
                <a:lnTo>
                  <a:pt x="3666" y="7"/>
                </a:lnTo>
                <a:lnTo>
                  <a:pt x="3667" y="8"/>
                </a:lnTo>
                <a:lnTo>
                  <a:pt x="3668" y="14"/>
                </a:lnTo>
                <a:lnTo>
                  <a:pt x="3669" y="17"/>
                </a:lnTo>
                <a:lnTo>
                  <a:pt x="3669" y="15"/>
                </a:lnTo>
                <a:lnTo>
                  <a:pt x="3670" y="13"/>
                </a:lnTo>
                <a:lnTo>
                  <a:pt x="3671" y="9"/>
                </a:lnTo>
                <a:lnTo>
                  <a:pt x="3672" y="4"/>
                </a:lnTo>
                <a:lnTo>
                  <a:pt x="3673" y="2"/>
                </a:lnTo>
                <a:lnTo>
                  <a:pt x="3674" y="3"/>
                </a:lnTo>
                <a:lnTo>
                  <a:pt x="3674" y="3"/>
                </a:lnTo>
                <a:lnTo>
                  <a:pt x="3675" y="1"/>
                </a:lnTo>
                <a:lnTo>
                  <a:pt x="3676" y="2"/>
                </a:lnTo>
                <a:lnTo>
                  <a:pt x="3677" y="2"/>
                </a:lnTo>
                <a:lnTo>
                  <a:pt x="3678" y="3"/>
                </a:lnTo>
                <a:lnTo>
                  <a:pt x="3679" y="3"/>
                </a:lnTo>
                <a:lnTo>
                  <a:pt x="3680" y="5"/>
                </a:lnTo>
                <a:lnTo>
                  <a:pt x="3681" y="7"/>
                </a:lnTo>
                <a:lnTo>
                  <a:pt x="3682" y="9"/>
                </a:lnTo>
                <a:lnTo>
                  <a:pt x="3683" y="13"/>
                </a:lnTo>
                <a:lnTo>
                  <a:pt x="3684" y="15"/>
                </a:lnTo>
                <a:lnTo>
                  <a:pt x="3684" y="15"/>
                </a:lnTo>
                <a:lnTo>
                  <a:pt x="3685" y="15"/>
                </a:lnTo>
                <a:lnTo>
                  <a:pt x="3686" y="15"/>
                </a:lnTo>
                <a:lnTo>
                  <a:pt x="3687" y="13"/>
                </a:lnTo>
                <a:lnTo>
                  <a:pt x="3688" y="12"/>
                </a:lnTo>
                <a:lnTo>
                  <a:pt x="3689" y="12"/>
                </a:lnTo>
                <a:lnTo>
                  <a:pt x="3690" y="11"/>
                </a:lnTo>
                <a:lnTo>
                  <a:pt x="3691" y="10"/>
                </a:lnTo>
                <a:lnTo>
                  <a:pt x="3691" y="8"/>
                </a:lnTo>
                <a:lnTo>
                  <a:pt x="3692" y="7"/>
                </a:lnTo>
                <a:lnTo>
                  <a:pt x="3693" y="7"/>
                </a:lnTo>
                <a:lnTo>
                  <a:pt x="3694" y="8"/>
                </a:lnTo>
                <a:lnTo>
                  <a:pt x="3695" y="11"/>
                </a:lnTo>
                <a:lnTo>
                  <a:pt x="3696" y="13"/>
                </a:lnTo>
                <a:lnTo>
                  <a:pt x="3697" y="14"/>
                </a:lnTo>
                <a:lnTo>
                  <a:pt x="3698" y="14"/>
                </a:lnTo>
                <a:lnTo>
                  <a:pt x="3698" y="14"/>
                </a:lnTo>
                <a:lnTo>
                  <a:pt x="3699" y="13"/>
                </a:lnTo>
                <a:lnTo>
                  <a:pt x="3700" y="13"/>
                </a:lnTo>
                <a:lnTo>
                  <a:pt x="3701" y="11"/>
                </a:lnTo>
                <a:lnTo>
                  <a:pt x="3702" y="10"/>
                </a:lnTo>
                <a:lnTo>
                  <a:pt x="3703" y="8"/>
                </a:lnTo>
                <a:lnTo>
                  <a:pt x="3704" y="6"/>
                </a:lnTo>
                <a:lnTo>
                  <a:pt x="3705" y="6"/>
                </a:lnTo>
                <a:lnTo>
                  <a:pt x="3706" y="7"/>
                </a:lnTo>
                <a:lnTo>
                  <a:pt x="3707" y="7"/>
                </a:lnTo>
                <a:lnTo>
                  <a:pt x="3707" y="6"/>
                </a:lnTo>
                <a:lnTo>
                  <a:pt x="3708" y="6"/>
                </a:lnTo>
                <a:lnTo>
                  <a:pt x="3709" y="5"/>
                </a:lnTo>
                <a:lnTo>
                  <a:pt x="3710" y="3"/>
                </a:lnTo>
                <a:lnTo>
                  <a:pt x="3711" y="4"/>
                </a:lnTo>
                <a:lnTo>
                  <a:pt x="3712" y="5"/>
                </a:lnTo>
                <a:lnTo>
                  <a:pt x="3713" y="6"/>
                </a:lnTo>
                <a:lnTo>
                  <a:pt x="3713" y="8"/>
                </a:lnTo>
                <a:lnTo>
                  <a:pt x="3714" y="10"/>
                </a:lnTo>
                <a:lnTo>
                  <a:pt x="3715" y="10"/>
                </a:lnTo>
                <a:lnTo>
                  <a:pt x="3716" y="10"/>
                </a:lnTo>
                <a:lnTo>
                  <a:pt x="3717" y="11"/>
                </a:lnTo>
                <a:lnTo>
                  <a:pt x="3718" y="12"/>
                </a:lnTo>
                <a:lnTo>
                  <a:pt x="3719" y="12"/>
                </a:lnTo>
                <a:lnTo>
                  <a:pt x="3720" y="13"/>
                </a:lnTo>
                <a:lnTo>
                  <a:pt x="3721" y="13"/>
                </a:lnTo>
                <a:lnTo>
                  <a:pt x="3722" y="12"/>
                </a:lnTo>
                <a:lnTo>
                  <a:pt x="3722" y="12"/>
                </a:lnTo>
                <a:lnTo>
                  <a:pt x="3723" y="13"/>
                </a:lnTo>
                <a:lnTo>
                  <a:pt x="3724" y="14"/>
                </a:lnTo>
                <a:lnTo>
                  <a:pt x="3725" y="14"/>
                </a:lnTo>
                <a:lnTo>
                  <a:pt x="3726" y="14"/>
                </a:lnTo>
                <a:lnTo>
                  <a:pt x="3727" y="13"/>
                </a:lnTo>
                <a:lnTo>
                  <a:pt x="3728" y="13"/>
                </a:lnTo>
                <a:lnTo>
                  <a:pt x="3729" y="12"/>
                </a:lnTo>
                <a:lnTo>
                  <a:pt x="3729" y="12"/>
                </a:lnTo>
                <a:lnTo>
                  <a:pt x="3730" y="12"/>
                </a:lnTo>
                <a:lnTo>
                  <a:pt x="3731" y="12"/>
                </a:lnTo>
                <a:lnTo>
                  <a:pt x="3732" y="15"/>
                </a:lnTo>
                <a:lnTo>
                  <a:pt x="3733" y="17"/>
                </a:lnTo>
                <a:lnTo>
                  <a:pt x="3734" y="18"/>
                </a:lnTo>
                <a:lnTo>
                  <a:pt x="3735" y="20"/>
                </a:lnTo>
                <a:lnTo>
                  <a:pt x="3736" y="20"/>
                </a:lnTo>
                <a:lnTo>
                  <a:pt x="3736" y="19"/>
                </a:lnTo>
                <a:lnTo>
                  <a:pt x="3737" y="18"/>
                </a:lnTo>
                <a:lnTo>
                  <a:pt x="3738" y="18"/>
                </a:lnTo>
                <a:lnTo>
                  <a:pt x="3739" y="19"/>
                </a:lnTo>
                <a:lnTo>
                  <a:pt x="3740" y="20"/>
                </a:lnTo>
                <a:lnTo>
                  <a:pt x="3741" y="20"/>
                </a:lnTo>
                <a:lnTo>
                  <a:pt x="3742" y="21"/>
                </a:lnTo>
                <a:lnTo>
                  <a:pt x="3743" y="23"/>
                </a:lnTo>
                <a:lnTo>
                  <a:pt x="3744" y="26"/>
                </a:lnTo>
                <a:lnTo>
                  <a:pt x="3745" y="27"/>
                </a:lnTo>
                <a:lnTo>
                  <a:pt x="3745" y="27"/>
                </a:lnTo>
                <a:lnTo>
                  <a:pt x="3746" y="21"/>
                </a:lnTo>
                <a:lnTo>
                  <a:pt x="3747" y="9"/>
                </a:lnTo>
                <a:lnTo>
                  <a:pt x="3748" y="16"/>
                </a:lnTo>
                <a:lnTo>
                  <a:pt x="3749" y="31"/>
                </a:lnTo>
                <a:lnTo>
                  <a:pt x="3750" y="43"/>
                </a:lnTo>
                <a:lnTo>
                  <a:pt x="3751" y="51"/>
                </a:lnTo>
                <a:lnTo>
                  <a:pt x="3751" y="60"/>
                </a:lnTo>
                <a:lnTo>
                  <a:pt x="3752" y="66"/>
                </a:lnTo>
                <a:lnTo>
                  <a:pt x="3753" y="71"/>
                </a:lnTo>
                <a:lnTo>
                  <a:pt x="3754" y="74"/>
                </a:lnTo>
                <a:lnTo>
                  <a:pt x="3755" y="75"/>
                </a:lnTo>
                <a:lnTo>
                  <a:pt x="3756" y="76"/>
                </a:lnTo>
                <a:lnTo>
                  <a:pt x="3757" y="76"/>
                </a:lnTo>
                <a:lnTo>
                  <a:pt x="3758" y="77"/>
                </a:lnTo>
                <a:lnTo>
                  <a:pt x="3759" y="78"/>
                </a:lnTo>
                <a:lnTo>
                  <a:pt x="3759" y="78"/>
                </a:lnTo>
                <a:lnTo>
                  <a:pt x="3760" y="77"/>
                </a:lnTo>
                <a:lnTo>
                  <a:pt x="3761" y="76"/>
                </a:lnTo>
                <a:lnTo>
                  <a:pt x="3762" y="75"/>
                </a:lnTo>
                <a:lnTo>
                  <a:pt x="3763" y="74"/>
                </a:lnTo>
                <a:lnTo>
                  <a:pt x="3764" y="74"/>
                </a:lnTo>
                <a:lnTo>
                  <a:pt x="3765" y="74"/>
                </a:lnTo>
                <a:lnTo>
                  <a:pt x="3766" y="75"/>
                </a:lnTo>
                <a:lnTo>
                  <a:pt x="3767" y="75"/>
                </a:lnTo>
                <a:lnTo>
                  <a:pt x="3768" y="77"/>
                </a:lnTo>
                <a:lnTo>
                  <a:pt x="3768" y="77"/>
                </a:lnTo>
                <a:lnTo>
                  <a:pt x="3769" y="78"/>
                </a:lnTo>
                <a:lnTo>
                  <a:pt x="3770" y="79"/>
                </a:lnTo>
                <a:lnTo>
                  <a:pt x="3771" y="78"/>
                </a:lnTo>
                <a:lnTo>
                  <a:pt x="3772" y="78"/>
                </a:lnTo>
                <a:lnTo>
                  <a:pt x="3773" y="78"/>
                </a:lnTo>
                <a:lnTo>
                  <a:pt x="3773" y="79"/>
                </a:lnTo>
                <a:lnTo>
                  <a:pt x="3774" y="79"/>
                </a:lnTo>
                <a:lnTo>
                  <a:pt x="3775" y="80"/>
                </a:lnTo>
                <a:lnTo>
                  <a:pt x="3776" y="82"/>
                </a:lnTo>
                <a:lnTo>
                  <a:pt x="3777" y="83"/>
                </a:lnTo>
                <a:lnTo>
                  <a:pt x="3778" y="84"/>
                </a:lnTo>
                <a:lnTo>
                  <a:pt x="3779" y="83"/>
                </a:lnTo>
                <a:lnTo>
                  <a:pt x="3780" y="81"/>
                </a:lnTo>
                <a:lnTo>
                  <a:pt x="3781" y="80"/>
                </a:lnTo>
                <a:lnTo>
                  <a:pt x="3782" y="76"/>
                </a:lnTo>
                <a:lnTo>
                  <a:pt x="3783" y="71"/>
                </a:lnTo>
                <a:lnTo>
                  <a:pt x="3783" y="68"/>
                </a:lnTo>
                <a:lnTo>
                  <a:pt x="3784" y="64"/>
                </a:lnTo>
                <a:lnTo>
                  <a:pt x="3785" y="65"/>
                </a:lnTo>
                <a:lnTo>
                  <a:pt x="3786" y="65"/>
                </a:lnTo>
                <a:lnTo>
                  <a:pt x="3787" y="65"/>
                </a:lnTo>
                <a:lnTo>
                  <a:pt x="3788" y="64"/>
                </a:lnTo>
                <a:lnTo>
                  <a:pt x="3789" y="64"/>
                </a:lnTo>
                <a:lnTo>
                  <a:pt x="3790" y="63"/>
                </a:lnTo>
                <a:lnTo>
                  <a:pt x="3790" y="64"/>
                </a:lnTo>
                <a:lnTo>
                  <a:pt x="3791" y="65"/>
                </a:lnTo>
                <a:lnTo>
                  <a:pt x="3792" y="65"/>
                </a:lnTo>
                <a:lnTo>
                  <a:pt x="3793" y="65"/>
                </a:lnTo>
                <a:lnTo>
                  <a:pt x="3794" y="65"/>
                </a:lnTo>
                <a:lnTo>
                  <a:pt x="3795" y="65"/>
                </a:lnTo>
                <a:lnTo>
                  <a:pt x="3796" y="65"/>
                </a:lnTo>
                <a:lnTo>
                  <a:pt x="3797" y="64"/>
                </a:lnTo>
                <a:lnTo>
                  <a:pt x="3797" y="63"/>
                </a:lnTo>
                <a:lnTo>
                  <a:pt x="3798" y="61"/>
                </a:lnTo>
                <a:lnTo>
                  <a:pt x="3799" y="60"/>
                </a:lnTo>
                <a:lnTo>
                  <a:pt x="3800" y="58"/>
                </a:lnTo>
                <a:lnTo>
                  <a:pt x="3801" y="55"/>
                </a:lnTo>
                <a:lnTo>
                  <a:pt x="3802" y="52"/>
                </a:lnTo>
                <a:lnTo>
                  <a:pt x="3803" y="50"/>
                </a:lnTo>
                <a:lnTo>
                  <a:pt x="3804" y="53"/>
                </a:lnTo>
                <a:lnTo>
                  <a:pt x="3805" y="56"/>
                </a:lnTo>
                <a:lnTo>
                  <a:pt x="3806" y="58"/>
                </a:lnTo>
                <a:lnTo>
                  <a:pt x="3806" y="58"/>
                </a:lnTo>
                <a:lnTo>
                  <a:pt x="3807" y="59"/>
                </a:lnTo>
                <a:lnTo>
                  <a:pt x="3808" y="59"/>
                </a:lnTo>
                <a:lnTo>
                  <a:pt x="3809" y="58"/>
                </a:lnTo>
                <a:lnTo>
                  <a:pt x="3810" y="58"/>
                </a:lnTo>
                <a:lnTo>
                  <a:pt x="3811" y="58"/>
                </a:lnTo>
                <a:lnTo>
                  <a:pt x="3812" y="58"/>
                </a:lnTo>
                <a:lnTo>
                  <a:pt x="3812" y="58"/>
                </a:lnTo>
                <a:lnTo>
                  <a:pt x="3813" y="58"/>
                </a:lnTo>
                <a:lnTo>
                  <a:pt x="3814" y="58"/>
                </a:lnTo>
                <a:lnTo>
                  <a:pt x="3815" y="58"/>
                </a:lnTo>
                <a:lnTo>
                  <a:pt x="3816" y="58"/>
                </a:lnTo>
                <a:lnTo>
                  <a:pt x="3817" y="58"/>
                </a:lnTo>
                <a:lnTo>
                  <a:pt x="3818" y="57"/>
                </a:lnTo>
                <a:lnTo>
                  <a:pt x="3819" y="56"/>
                </a:lnTo>
                <a:lnTo>
                  <a:pt x="3820" y="54"/>
                </a:lnTo>
                <a:lnTo>
                  <a:pt x="3820" y="50"/>
                </a:lnTo>
                <a:lnTo>
                  <a:pt x="3821" y="46"/>
                </a:lnTo>
                <a:lnTo>
                  <a:pt x="3822" y="43"/>
                </a:lnTo>
                <a:lnTo>
                  <a:pt x="3823" y="43"/>
                </a:lnTo>
                <a:lnTo>
                  <a:pt x="3824" y="44"/>
                </a:lnTo>
                <a:lnTo>
                  <a:pt x="3825" y="47"/>
                </a:lnTo>
                <a:lnTo>
                  <a:pt x="3826" y="50"/>
                </a:lnTo>
                <a:lnTo>
                  <a:pt x="3827" y="52"/>
                </a:lnTo>
                <a:lnTo>
                  <a:pt x="3828" y="52"/>
                </a:lnTo>
                <a:lnTo>
                  <a:pt x="3829" y="53"/>
                </a:lnTo>
                <a:lnTo>
                  <a:pt x="3829" y="56"/>
                </a:lnTo>
                <a:lnTo>
                  <a:pt x="3830" y="58"/>
                </a:lnTo>
                <a:lnTo>
                  <a:pt x="3831" y="58"/>
                </a:lnTo>
                <a:lnTo>
                  <a:pt x="3832" y="58"/>
                </a:lnTo>
                <a:lnTo>
                  <a:pt x="3833" y="58"/>
                </a:lnTo>
                <a:lnTo>
                  <a:pt x="3834" y="56"/>
                </a:lnTo>
                <a:lnTo>
                  <a:pt x="3834" y="57"/>
                </a:lnTo>
                <a:lnTo>
                  <a:pt x="3835" y="58"/>
                </a:lnTo>
                <a:lnTo>
                  <a:pt x="3836" y="60"/>
                </a:lnTo>
                <a:lnTo>
                  <a:pt x="3837" y="62"/>
                </a:lnTo>
                <a:lnTo>
                  <a:pt x="3838" y="64"/>
                </a:lnTo>
                <a:lnTo>
                  <a:pt x="3839" y="65"/>
                </a:lnTo>
                <a:lnTo>
                  <a:pt x="3840" y="67"/>
                </a:lnTo>
                <a:lnTo>
                  <a:pt x="3841" y="68"/>
                </a:lnTo>
                <a:lnTo>
                  <a:pt x="3842" y="68"/>
                </a:lnTo>
                <a:lnTo>
                  <a:pt x="3843" y="67"/>
                </a:lnTo>
                <a:lnTo>
                  <a:pt x="3844" y="66"/>
                </a:lnTo>
                <a:lnTo>
                  <a:pt x="3844" y="64"/>
                </a:lnTo>
                <a:lnTo>
                  <a:pt x="3845" y="64"/>
                </a:lnTo>
                <a:lnTo>
                  <a:pt x="3846" y="65"/>
                </a:lnTo>
                <a:lnTo>
                  <a:pt x="3847" y="67"/>
                </a:lnTo>
                <a:lnTo>
                  <a:pt x="3848" y="69"/>
                </a:lnTo>
                <a:lnTo>
                  <a:pt x="3849" y="70"/>
                </a:lnTo>
                <a:lnTo>
                  <a:pt x="3850" y="71"/>
                </a:lnTo>
                <a:lnTo>
                  <a:pt x="3851" y="73"/>
                </a:lnTo>
                <a:lnTo>
                  <a:pt x="3851" y="74"/>
                </a:lnTo>
                <a:lnTo>
                  <a:pt x="3852" y="75"/>
                </a:lnTo>
                <a:lnTo>
                  <a:pt x="3853" y="77"/>
                </a:lnTo>
                <a:lnTo>
                  <a:pt x="3854" y="78"/>
                </a:lnTo>
                <a:lnTo>
                  <a:pt x="3855" y="80"/>
                </a:lnTo>
                <a:lnTo>
                  <a:pt x="3856" y="81"/>
                </a:lnTo>
                <a:lnTo>
                  <a:pt x="3857" y="83"/>
                </a:lnTo>
                <a:lnTo>
                  <a:pt x="3858" y="84"/>
                </a:lnTo>
                <a:lnTo>
                  <a:pt x="3858" y="85"/>
                </a:lnTo>
                <a:lnTo>
                  <a:pt x="3859" y="86"/>
                </a:lnTo>
                <a:lnTo>
                  <a:pt x="3860" y="87"/>
                </a:lnTo>
                <a:lnTo>
                  <a:pt x="3861" y="87"/>
                </a:lnTo>
                <a:lnTo>
                  <a:pt x="3862" y="88"/>
                </a:lnTo>
                <a:lnTo>
                  <a:pt x="3863" y="89"/>
                </a:lnTo>
                <a:lnTo>
                  <a:pt x="3864" y="90"/>
                </a:lnTo>
                <a:lnTo>
                  <a:pt x="3865" y="91"/>
                </a:lnTo>
                <a:lnTo>
                  <a:pt x="3866" y="92"/>
                </a:lnTo>
                <a:lnTo>
                  <a:pt x="3867" y="93"/>
                </a:lnTo>
                <a:lnTo>
                  <a:pt x="3867" y="94"/>
                </a:lnTo>
                <a:lnTo>
                  <a:pt x="3868" y="97"/>
                </a:lnTo>
                <a:lnTo>
                  <a:pt x="3869" y="99"/>
                </a:lnTo>
                <a:lnTo>
                  <a:pt x="3870" y="101"/>
                </a:lnTo>
                <a:lnTo>
                  <a:pt x="3871" y="103"/>
                </a:lnTo>
                <a:lnTo>
                  <a:pt x="3872" y="103"/>
                </a:lnTo>
                <a:lnTo>
                  <a:pt x="3873" y="103"/>
                </a:lnTo>
                <a:lnTo>
                  <a:pt x="3873" y="103"/>
                </a:lnTo>
                <a:lnTo>
                  <a:pt x="3874" y="103"/>
                </a:lnTo>
                <a:lnTo>
                  <a:pt x="3875" y="103"/>
                </a:lnTo>
                <a:lnTo>
                  <a:pt x="3876" y="103"/>
                </a:lnTo>
                <a:lnTo>
                  <a:pt x="3877" y="103"/>
                </a:lnTo>
                <a:lnTo>
                  <a:pt x="3878" y="103"/>
                </a:lnTo>
                <a:lnTo>
                  <a:pt x="3879" y="103"/>
                </a:lnTo>
                <a:lnTo>
                  <a:pt x="3880" y="102"/>
                </a:lnTo>
                <a:lnTo>
                  <a:pt x="3881" y="102"/>
                </a:lnTo>
                <a:lnTo>
                  <a:pt x="3882" y="102"/>
                </a:lnTo>
                <a:lnTo>
                  <a:pt x="3882" y="101"/>
                </a:lnTo>
                <a:lnTo>
                  <a:pt x="3883" y="100"/>
                </a:lnTo>
                <a:lnTo>
                  <a:pt x="3884" y="99"/>
                </a:lnTo>
                <a:lnTo>
                  <a:pt x="3885" y="98"/>
                </a:lnTo>
                <a:lnTo>
                  <a:pt x="3886" y="97"/>
                </a:lnTo>
                <a:lnTo>
                  <a:pt x="3887" y="95"/>
                </a:lnTo>
                <a:lnTo>
                  <a:pt x="3888" y="94"/>
                </a:lnTo>
                <a:lnTo>
                  <a:pt x="3889" y="97"/>
                </a:lnTo>
                <a:lnTo>
                  <a:pt x="3890" y="99"/>
                </a:lnTo>
                <a:lnTo>
                  <a:pt x="3890" y="100"/>
                </a:lnTo>
                <a:lnTo>
                  <a:pt x="3891" y="101"/>
                </a:lnTo>
                <a:lnTo>
                  <a:pt x="3892" y="102"/>
                </a:lnTo>
                <a:lnTo>
                  <a:pt x="3893" y="103"/>
                </a:lnTo>
                <a:lnTo>
                  <a:pt x="3894" y="105"/>
                </a:lnTo>
                <a:lnTo>
                  <a:pt x="3895" y="106"/>
                </a:lnTo>
                <a:lnTo>
                  <a:pt x="3896" y="107"/>
                </a:lnTo>
                <a:lnTo>
                  <a:pt x="3896" y="107"/>
                </a:lnTo>
                <a:lnTo>
                  <a:pt x="3897" y="108"/>
                </a:lnTo>
                <a:lnTo>
                  <a:pt x="3898" y="108"/>
                </a:lnTo>
                <a:lnTo>
                  <a:pt x="3899" y="109"/>
                </a:lnTo>
                <a:lnTo>
                  <a:pt x="3900" y="109"/>
                </a:lnTo>
                <a:lnTo>
                  <a:pt x="3901" y="109"/>
                </a:lnTo>
                <a:lnTo>
                  <a:pt x="3902" y="109"/>
                </a:lnTo>
                <a:lnTo>
                  <a:pt x="3903" y="108"/>
                </a:lnTo>
                <a:lnTo>
                  <a:pt x="3904" y="106"/>
                </a:lnTo>
                <a:lnTo>
                  <a:pt x="3905" y="103"/>
                </a:lnTo>
                <a:lnTo>
                  <a:pt x="3905" y="99"/>
                </a:lnTo>
                <a:lnTo>
                  <a:pt x="3906" y="94"/>
                </a:lnTo>
                <a:lnTo>
                  <a:pt x="3907" y="91"/>
                </a:lnTo>
                <a:lnTo>
                  <a:pt x="3908" y="89"/>
                </a:lnTo>
                <a:lnTo>
                  <a:pt x="3909" y="89"/>
                </a:lnTo>
                <a:lnTo>
                  <a:pt x="3910" y="89"/>
                </a:lnTo>
                <a:lnTo>
                  <a:pt x="3911" y="89"/>
                </a:lnTo>
                <a:lnTo>
                  <a:pt x="3912" y="89"/>
                </a:lnTo>
                <a:lnTo>
                  <a:pt x="3912" y="88"/>
                </a:lnTo>
                <a:lnTo>
                  <a:pt x="3913" y="88"/>
                </a:lnTo>
                <a:lnTo>
                  <a:pt x="3914" y="87"/>
                </a:lnTo>
                <a:lnTo>
                  <a:pt x="3915" y="87"/>
                </a:lnTo>
                <a:lnTo>
                  <a:pt x="3916" y="86"/>
                </a:lnTo>
                <a:lnTo>
                  <a:pt x="3917" y="86"/>
                </a:lnTo>
                <a:lnTo>
                  <a:pt x="3918" y="85"/>
                </a:lnTo>
                <a:lnTo>
                  <a:pt x="3919" y="85"/>
                </a:lnTo>
                <a:lnTo>
                  <a:pt x="3919" y="84"/>
                </a:lnTo>
                <a:lnTo>
                  <a:pt x="3920" y="84"/>
                </a:lnTo>
                <a:lnTo>
                  <a:pt x="3921" y="84"/>
                </a:lnTo>
                <a:lnTo>
                  <a:pt x="3922" y="84"/>
                </a:lnTo>
                <a:lnTo>
                  <a:pt x="3923" y="85"/>
                </a:lnTo>
                <a:lnTo>
                  <a:pt x="3924" y="86"/>
                </a:lnTo>
                <a:lnTo>
                  <a:pt x="3925" y="89"/>
                </a:lnTo>
                <a:lnTo>
                  <a:pt x="3926" y="92"/>
                </a:lnTo>
                <a:lnTo>
                  <a:pt x="3927" y="94"/>
                </a:lnTo>
                <a:lnTo>
                  <a:pt x="3928" y="97"/>
                </a:lnTo>
                <a:lnTo>
                  <a:pt x="3928" y="99"/>
                </a:lnTo>
                <a:lnTo>
                  <a:pt x="3929" y="101"/>
                </a:lnTo>
                <a:lnTo>
                  <a:pt x="3930" y="103"/>
                </a:lnTo>
                <a:lnTo>
                  <a:pt x="3931" y="105"/>
                </a:lnTo>
                <a:lnTo>
                  <a:pt x="3932" y="107"/>
                </a:lnTo>
                <a:lnTo>
                  <a:pt x="3933" y="108"/>
                </a:lnTo>
                <a:lnTo>
                  <a:pt x="3934" y="110"/>
                </a:lnTo>
                <a:lnTo>
                  <a:pt x="3934" y="111"/>
                </a:lnTo>
                <a:lnTo>
                  <a:pt x="3935" y="112"/>
                </a:lnTo>
                <a:lnTo>
                  <a:pt x="3936" y="112"/>
                </a:lnTo>
                <a:lnTo>
                  <a:pt x="3937" y="112"/>
                </a:lnTo>
                <a:lnTo>
                  <a:pt x="3938" y="112"/>
                </a:lnTo>
                <a:lnTo>
                  <a:pt x="3939" y="112"/>
                </a:lnTo>
                <a:lnTo>
                  <a:pt x="3940" y="112"/>
                </a:lnTo>
                <a:lnTo>
                  <a:pt x="3941" y="111"/>
                </a:lnTo>
                <a:lnTo>
                  <a:pt x="3942" y="110"/>
                </a:lnTo>
                <a:lnTo>
                  <a:pt x="3943" y="110"/>
                </a:lnTo>
                <a:lnTo>
                  <a:pt x="3943" y="109"/>
                </a:lnTo>
                <a:lnTo>
                  <a:pt x="3944" y="109"/>
                </a:lnTo>
                <a:lnTo>
                  <a:pt x="3945" y="109"/>
                </a:lnTo>
                <a:lnTo>
                  <a:pt x="3946" y="108"/>
                </a:lnTo>
                <a:lnTo>
                  <a:pt x="3947" y="108"/>
                </a:lnTo>
                <a:lnTo>
                  <a:pt x="3948" y="108"/>
                </a:lnTo>
                <a:lnTo>
                  <a:pt x="3949" y="107"/>
                </a:lnTo>
                <a:lnTo>
                  <a:pt x="3950" y="107"/>
                </a:lnTo>
                <a:lnTo>
                  <a:pt x="3950" y="106"/>
                </a:lnTo>
                <a:lnTo>
                  <a:pt x="3951" y="105"/>
                </a:lnTo>
                <a:lnTo>
                  <a:pt x="3952" y="104"/>
                </a:lnTo>
                <a:lnTo>
                  <a:pt x="3953" y="103"/>
                </a:lnTo>
                <a:lnTo>
                  <a:pt x="3954" y="102"/>
                </a:lnTo>
                <a:lnTo>
                  <a:pt x="3955" y="102"/>
                </a:lnTo>
                <a:lnTo>
                  <a:pt x="3956" y="101"/>
                </a:lnTo>
                <a:lnTo>
                  <a:pt x="3957" y="100"/>
                </a:lnTo>
                <a:lnTo>
                  <a:pt x="3957" y="99"/>
                </a:lnTo>
                <a:lnTo>
                  <a:pt x="3958" y="99"/>
                </a:lnTo>
                <a:lnTo>
                  <a:pt x="3959" y="98"/>
                </a:lnTo>
                <a:lnTo>
                  <a:pt x="3960" y="98"/>
                </a:lnTo>
                <a:lnTo>
                  <a:pt x="3961" y="97"/>
                </a:lnTo>
                <a:lnTo>
                  <a:pt x="3962" y="97"/>
                </a:lnTo>
                <a:lnTo>
                  <a:pt x="3963" y="97"/>
                </a:lnTo>
                <a:lnTo>
                  <a:pt x="3964" y="96"/>
                </a:lnTo>
                <a:lnTo>
                  <a:pt x="3965" y="96"/>
                </a:lnTo>
                <a:lnTo>
                  <a:pt x="3966" y="95"/>
                </a:lnTo>
                <a:lnTo>
                  <a:pt x="3966" y="95"/>
                </a:lnTo>
                <a:lnTo>
                  <a:pt x="3967" y="94"/>
                </a:lnTo>
                <a:lnTo>
                  <a:pt x="3968" y="93"/>
                </a:lnTo>
                <a:lnTo>
                  <a:pt x="3969" y="93"/>
                </a:lnTo>
                <a:lnTo>
                  <a:pt x="3970" y="93"/>
                </a:lnTo>
                <a:lnTo>
                  <a:pt x="3971" y="93"/>
                </a:lnTo>
                <a:lnTo>
                  <a:pt x="3972" y="92"/>
                </a:lnTo>
                <a:lnTo>
                  <a:pt x="3972" y="92"/>
                </a:lnTo>
                <a:lnTo>
                  <a:pt x="3973" y="92"/>
                </a:lnTo>
                <a:lnTo>
                  <a:pt x="3974" y="92"/>
                </a:lnTo>
                <a:lnTo>
                  <a:pt x="3975" y="93"/>
                </a:lnTo>
                <a:lnTo>
                  <a:pt x="3976" y="94"/>
                </a:lnTo>
                <a:lnTo>
                  <a:pt x="3977" y="95"/>
                </a:lnTo>
                <a:lnTo>
                  <a:pt x="3978" y="96"/>
                </a:lnTo>
                <a:lnTo>
                  <a:pt x="3979" y="99"/>
                </a:lnTo>
                <a:lnTo>
                  <a:pt x="3980" y="102"/>
                </a:lnTo>
                <a:lnTo>
                  <a:pt x="3980" y="105"/>
                </a:lnTo>
                <a:lnTo>
                  <a:pt x="3981" y="108"/>
                </a:lnTo>
                <a:lnTo>
                  <a:pt x="3982" y="109"/>
                </a:lnTo>
                <a:lnTo>
                  <a:pt x="3983" y="110"/>
                </a:lnTo>
                <a:lnTo>
                  <a:pt x="3984" y="111"/>
                </a:lnTo>
                <a:lnTo>
                  <a:pt x="3985" y="112"/>
                </a:lnTo>
                <a:lnTo>
                  <a:pt x="3986" y="112"/>
                </a:lnTo>
                <a:lnTo>
                  <a:pt x="3987" y="112"/>
                </a:lnTo>
                <a:lnTo>
                  <a:pt x="3988" y="113"/>
                </a:lnTo>
                <a:lnTo>
                  <a:pt x="3989" y="113"/>
                </a:lnTo>
                <a:lnTo>
                  <a:pt x="3989" y="113"/>
                </a:lnTo>
                <a:lnTo>
                  <a:pt x="3990" y="113"/>
                </a:lnTo>
                <a:lnTo>
                  <a:pt x="3991" y="114"/>
                </a:lnTo>
                <a:lnTo>
                  <a:pt x="3992" y="116"/>
                </a:lnTo>
                <a:lnTo>
                  <a:pt x="3993" y="119"/>
                </a:lnTo>
                <a:lnTo>
                  <a:pt x="3994" y="121"/>
                </a:lnTo>
                <a:lnTo>
                  <a:pt x="3994" y="125"/>
                </a:lnTo>
                <a:lnTo>
                  <a:pt x="3995" y="128"/>
                </a:lnTo>
                <a:lnTo>
                  <a:pt x="3996" y="131"/>
                </a:lnTo>
                <a:lnTo>
                  <a:pt x="3997" y="135"/>
                </a:lnTo>
                <a:lnTo>
                  <a:pt x="3998" y="140"/>
                </a:lnTo>
                <a:lnTo>
                  <a:pt x="3999" y="143"/>
                </a:lnTo>
                <a:lnTo>
                  <a:pt x="4000" y="146"/>
                </a:lnTo>
                <a:lnTo>
                  <a:pt x="4001" y="148"/>
                </a:lnTo>
                <a:lnTo>
                  <a:pt x="4002" y="149"/>
                </a:lnTo>
                <a:lnTo>
                  <a:pt x="4003" y="150"/>
                </a:lnTo>
                <a:lnTo>
                  <a:pt x="4004" y="151"/>
                </a:lnTo>
                <a:lnTo>
                  <a:pt x="4004" y="150"/>
                </a:lnTo>
                <a:lnTo>
                  <a:pt x="4005" y="147"/>
                </a:lnTo>
                <a:lnTo>
                  <a:pt x="4006" y="145"/>
                </a:lnTo>
                <a:lnTo>
                  <a:pt x="4007" y="141"/>
                </a:lnTo>
                <a:lnTo>
                  <a:pt x="4008" y="137"/>
                </a:lnTo>
                <a:lnTo>
                  <a:pt x="4009" y="134"/>
                </a:lnTo>
                <a:lnTo>
                  <a:pt x="4010" y="132"/>
                </a:lnTo>
                <a:lnTo>
                  <a:pt x="4011" y="130"/>
                </a:lnTo>
                <a:lnTo>
                  <a:pt x="4011" y="128"/>
                </a:lnTo>
                <a:lnTo>
                  <a:pt x="4012" y="128"/>
                </a:lnTo>
                <a:lnTo>
                  <a:pt x="4013" y="127"/>
                </a:lnTo>
                <a:lnTo>
                  <a:pt x="4014" y="127"/>
                </a:lnTo>
                <a:lnTo>
                  <a:pt x="4015" y="127"/>
                </a:lnTo>
                <a:lnTo>
                  <a:pt x="4016" y="127"/>
                </a:lnTo>
                <a:lnTo>
                  <a:pt x="4017" y="127"/>
                </a:lnTo>
                <a:lnTo>
                  <a:pt x="4018" y="127"/>
                </a:lnTo>
                <a:lnTo>
                  <a:pt x="4018" y="127"/>
                </a:lnTo>
                <a:lnTo>
                  <a:pt x="4019" y="126"/>
                </a:lnTo>
                <a:lnTo>
                  <a:pt x="4020" y="127"/>
                </a:lnTo>
                <a:lnTo>
                  <a:pt x="4021" y="128"/>
                </a:lnTo>
                <a:lnTo>
                  <a:pt x="4022" y="129"/>
                </a:lnTo>
                <a:lnTo>
                  <a:pt x="4023" y="130"/>
                </a:lnTo>
                <a:lnTo>
                  <a:pt x="4024" y="130"/>
                </a:lnTo>
                <a:lnTo>
                  <a:pt x="4025" y="131"/>
                </a:lnTo>
                <a:lnTo>
                  <a:pt x="4026" y="131"/>
                </a:lnTo>
                <a:lnTo>
                  <a:pt x="4027" y="131"/>
                </a:lnTo>
                <a:lnTo>
                  <a:pt x="4027" y="131"/>
                </a:lnTo>
                <a:lnTo>
                  <a:pt x="4028" y="130"/>
                </a:lnTo>
                <a:lnTo>
                  <a:pt x="4029" y="129"/>
                </a:lnTo>
                <a:lnTo>
                  <a:pt x="4030" y="127"/>
                </a:lnTo>
                <a:lnTo>
                  <a:pt x="4031" y="124"/>
                </a:lnTo>
                <a:lnTo>
                  <a:pt x="4032" y="120"/>
                </a:lnTo>
                <a:lnTo>
                  <a:pt x="4033" y="116"/>
                </a:lnTo>
                <a:lnTo>
                  <a:pt x="4033" y="111"/>
                </a:lnTo>
                <a:lnTo>
                  <a:pt x="4034" y="107"/>
                </a:lnTo>
                <a:lnTo>
                  <a:pt x="4035" y="104"/>
                </a:lnTo>
                <a:lnTo>
                  <a:pt x="4036" y="101"/>
                </a:lnTo>
                <a:lnTo>
                  <a:pt x="4037" y="99"/>
                </a:lnTo>
                <a:lnTo>
                  <a:pt x="4038" y="97"/>
                </a:lnTo>
                <a:lnTo>
                  <a:pt x="4039" y="97"/>
                </a:lnTo>
                <a:lnTo>
                  <a:pt x="4040" y="99"/>
                </a:lnTo>
                <a:lnTo>
                  <a:pt x="4041" y="101"/>
                </a:lnTo>
                <a:lnTo>
                  <a:pt x="4041" y="104"/>
                </a:lnTo>
                <a:lnTo>
                  <a:pt x="4042" y="106"/>
                </a:lnTo>
                <a:lnTo>
                  <a:pt x="4043" y="109"/>
                </a:lnTo>
                <a:lnTo>
                  <a:pt x="4044" y="112"/>
                </a:lnTo>
                <a:lnTo>
                  <a:pt x="4045" y="115"/>
                </a:lnTo>
                <a:lnTo>
                  <a:pt x="4046" y="118"/>
                </a:lnTo>
                <a:lnTo>
                  <a:pt x="4047" y="121"/>
                </a:lnTo>
                <a:lnTo>
                  <a:pt x="4048" y="124"/>
                </a:lnTo>
                <a:lnTo>
                  <a:pt x="4049" y="127"/>
                </a:lnTo>
                <a:lnTo>
                  <a:pt x="4050" y="128"/>
                </a:lnTo>
                <a:lnTo>
                  <a:pt x="4050" y="130"/>
                </a:lnTo>
                <a:lnTo>
                  <a:pt x="4051" y="131"/>
                </a:lnTo>
                <a:lnTo>
                  <a:pt x="4052" y="131"/>
                </a:lnTo>
                <a:lnTo>
                  <a:pt x="4053" y="131"/>
                </a:lnTo>
                <a:lnTo>
                  <a:pt x="4054" y="130"/>
                </a:lnTo>
                <a:lnTo>
                  <a:pt x="4055" y="128"/>
                </a:lnTo>
                <a:lnTo>
                  <a:pt x="4056" y="123"/>
                </a:lnTo>
                <a:lnTo>
                  <a:pt x="4056" y="119"/>
                </a:lnTo>
                <a:lnTo>
                  <a:pt x="4057" y="114"/>
                </a:lnTo>
                <a:lnTo>
                  <a:pt x="4058" y="109"/>
                </a:lnTo>
                <a:lnTo>
                  <a:pt x="4059" y="105"/>
                </a:lnTo>
                <a:lnTo>
                  <a:pt x="4060" y="101"/>
                </a:lnTo>
                <a:lnTo>
                  <a:pt x="4061" y="98"/>
                </a:lnTo>
                <a:lnTo>
                  <a:pt x="4062" y="96"/>
                </a:lnTo>
                <a:lnTo>
                  <a:pt x="4063" y="95"/>
                </a:lnTo>
                <a:lnTo>
                  <a:pt x="4064" y="94"/>
                </a:lnTo>
                <a:lnTo>
                  <a:pt x="4065" y="94"/>
                </a:lnTo>
                <a:lnTo>
                  <a:pt x="4065" y="94"/>
                </a:lnTo>
                <a:lnTo>
                  <a:pt x="4066" y="94"/>
                </a:lnTo>
                <a:lnTo>
                  <a:pt x="4067" y="94"/>
                </a:lnTo>
                <a:lnTo>
                  <a:pt x="4068" y="94"/>
                </a:lnTo>
                <a:lnTo>
                  <a:pt x="4069" y="93"/>
                </a:lnTo>
                <a:lnTo>
                  <a:pt x="4070" y="92"/>
                </a:lnTo>
                <a:lnTo>
                  <a:pt x="4071" y="90"/>
                </a:lnTo>
                <a:lnTo>
                  <a:pt x="4072" y="89"/>
                </a:lnTo>
                <a:lnTo>
                  <a:pt x="4072" y="88"/>
                </a:lnTo>
                <a:lnTo>
                  <a:pt x="4073" y="87"/>
                </a:lnTo>
                <a:lnTo>
                  <a:pt x="4074" y="87"/>
                </a:lnTo>
                <a:lnTo>
                  <a:pt x="4075" y="86"/>
                </a:lnTo>
                <a:lnTo>
                  <a:pt x="4076" y="85"/>
                </a:lnTo>
                <a:lnTo>
                  <a:pt x="4077" y="85"/>
                </a:lnTo>
                <a:lnTo>
                  <a:pt x="4078" y="85"/>
                </a:lnTo>
                <a:lnTo>
                  <a:pt x="4079" y="85"/>
                </a:lnTo>
                <a:lnTo>
                  <a:pt x="4079" y="86"/>
                </a:lnTo>
                <a:lnTo>
                  <a:pt x="4080" y="87"/>
                </a:lnTo>
                <a:lnTo>
                  <a:pt x="4081" y="88"/>
                </a:lnTo>
                <a:lnTo>
                  <a:pt x="4082" y="88"/>
                </a:lnTo>
                <a:lnTo>
                  <a:pt x="4083" y="88"/>
                </a:lnTo>
                <a:lnTo>
                  <a:pt x="4084" y="88"/>
                </a:lnTo>
                <a:lnTo>
                  <a:pt x="4085" y="87"/>
                </a:lnTo>
                <a:lnTo>
                  <a:pt x="4086" y="87"/>
                </a:lnTo>
                <a:lnTo>
                  <a:pt x="4087" y="86"/>
                </a:lnTo>
                <a:lnTo>
                  <a:pt x="4088" y="85"/>
                </a:lnTo>
                <a:lnTo>
                  <a:pt x="4089" y="84"/>
                </a:lnTo>
                <a:lnTo>
                  <a:pt x="4089" y="82"/>
                </a:lnTo>
                <a:lnTo>
                  <a:pt x="4090" y="80"/>
                </a:lnTo>
                <a:lnTo>
                  <a:pt x="4091" y="79"/>
                </a:lnTo>
                <a:lnTo>
                  <a:pt x="4092" y="77"/>
                </a:lnTo>
                <a:lnTo>
                  <a:pt x="4093" y="75"/>
                </a:lnTo>
                <a:lnTo>
                  <a:pt x="4094" y="75"/>
                </a:lnTo>
                <a:lnTo>
                  <a:pt x="4094" y="75"/>
                </a:lnTo>
                <a:lnTo>
                  <a:pt x="4095" y="74"/>
                </a:lnTo>
                <a:lnTo>
                  <a:pt x="4096" y="74"/>
                </a:lnTo>
                <a:lnTo>
                  <a:pt x="4097" y="74"/>
                </a:lnTo>
                <a:lnTo>
                  <a:pt x="4098" y="74"/>
                </a:lnTo>
                <a:lnTo>
                  <a:pt x="4099" y="72"/>
                </a:lnTo>
                <a:lnTo>
                  <a:pt x="4100" y="71"/>
                </a:lnTo>
                <a:lnTo>
                  <a:pt x="4101" y="73"/>
                </a:lnTo>
                <a:lnTo>
                  <a:pt x="4102" y="74"/>
                </a:lnTo>
                <a:lnTo>
                  <a:pt x="4103" y="75"/>
                </a:lnTo>
                <a:lnTo>
                  <a:pt x="4103" y="76"/>
                </a:lnTo>
                <a:lnTo>
                  <a:pt x="4104" y="77"/>
                </a:lnTo>
                <a:lnTo>
                  <a:pt x="4105" y="77"/>
                </a:lnTo>
                <a:lnTo>
                  <a:pt x="4106" y="78"/>
                </a:lnTo>
                <a:lnTo>
                  <a:pt x="4107" y="77"/>
                </a:lnTo>
                <a:lnTo>
                  <a:pt x="4108" y="76"/>
                </a:lnTo>
                <a:lnTo>
                  <a:pt x="4109" y="76"/>
                </a:lnTo>
                <a:lnTo>
                  <a:pt x="4110" y="75"/>
                </a:lnTo>
                <a:lnTo>
                  <a:pt x="4111" y="75"/>
                </a:lnTo>
                <a:lnTo>
                  <a:pt x="4111" y="75"/>
                </a:lnTo>
                <a:lnTo>
                  <a:pt x="4112" y="76"/>
                </a:lnTo>
                <a:lnTo>
                  <a:pt x="4113" y="76"/>
                </a:lnTo>
                <a:lnTo>
                  <a:pt x="4114" y="77"/>
                </a:lnTo>
                <a:lnTo>
                  <a:pt x="4115" y="77"/>
                </a:lnTo>
                <a:lnTo>
                  <a:pt x="4116" y="77"/>
                </a:lnTo>
                <a:lnTo>
                  <a:pt x="4117" y="78"/>
                </a:lnTo>
                <a:lnTo>
                  <a:pt x="4117" y="79"/>
                </a:lnTo>
                <a:lnTo>
                  <a:pt x="4118" y="79"/>
                </a:lnTo>
                <a:lnTo>
                  <a:pt x="4119" y="79"/>
                </a:lnTo>
                <a:lnTo>
                  <a:pt x="4120" y="78"/>
                </a:lnTo>
                <a:lnTo>
                  <a:pt x="4121" y="78"/>
                </a:lnTo>
                <a:lnTo>
                  <a:pt x="4122" y="77"/>
                </a:lnTo>
                <a:lnTo>
                  <a:pt x="4123" y="76"/>
                </a:lnTo>
                <a:lnTo>
                  <a:pt x="4124" y="76"/>
                </a:lnTo>
                <a:lnTo>
                  <a:pt x="4125" y="75"/>
                </a:lnTo>
                <a:lnTo>
                  <a:pt x="4126" y="75"/>
                </a:lnTo>
                <a:lnTo>
                  <a:pt x="4126" y="75"/>
                </a:lnTo>
                <a:lnTo>
                  <a:pt x="4127" y="74"/>
                </a:lnTo>
                <a:lnTo>
                  <a:pt x="4128" y="75"/>
                </a:lnTo>
                <a:lnTo>
                  <a:pt x="4129" y="75"/>
                </a:lnTo>
                <a:lnTo>
                  <a:pt x="4130" y="78"/>
                </a:lnTo>
                <a:lnTo>
                  <a:pt x="4131" y="80"/>
                </a:lnTo>
                <a:lnTo>
                  <a:pt x="4132" y="83"/>
                </a:lnTo>
                <a:lnTo>
                  <a:pt x="4133" y="86"/>
                </a:lnTo>
                <a:lnTo>
                  <a:pt x="4133" y="89"/>
                </a:lnTo>
                <a:lnTo>
                  <a:pt x="4134" y="91"/>
                </a:lnTo>
                <a:lnTo>
                  <a:pt x="4135" y="95"/>
                </a:lnTo>
                <a:lnTo>
                  <a:pt x="4136" y="99"/>
                </a:lnTo>
                <a:lnTo>
                  <a:pt x="4137" y="104"/>
                </a:lnTo>
                <a:lnTo>
                  <a:pt x="4138" y="109"/>
                </a:lnTo>
                <a:lnTo>
                  <a:pt x="4139" y="114"/>
                </a:lnTo>
                <a:lnTo>
                  <a:pt x="4140" y="120"/>
                </a:lnTo>
                <a:lnTo>
                  <a:pt x="4140" y="125"/>
                </a:lnTo>
                <a:lnTo>
                  <a:pt x="4141" y="129"/>
                </a:lnTo>
                <a:lnTo>
                  <a:pt x="4142" y="133"/>
                </a:lnTo>
                <a:lnTo>
                  <a:pt x="4143" y="136"/>
                </a:lnTo>
                <a:lnTo>
                  <a:pt x="4144" y="137"/>
                </a:lnTo>
                <a:lnTo>
                  <a:pt x="4145" y="137"/>
                </a:lnTo>
                <a:lnTo>
                  <a:pt x="4146" y="135"/>
                </a:lnTo>
                <a:lnTo>
                  <a:pt x="4147" y="134"/>
                </a:lnTo>
                <a:lnTo>
                  <a:pt x="4148" y="133"/>
                </a:lnTo>
                <a:lnTo>
                  <a:pt x="4149" y="133"/>
                </a:lnTo>
                <a:lnTo>
                  <a:pt x="4149" y="132"/>
                </a:lnTo>
                <a:lnTo>
                  <a:pt x="4150" y="131"/>
                </a:lnTo>
                <a:lnTo>
                  <a:pt x="4151" y="129"/>
                </a:lnTo>
                <a:lnTo>
                  <a:pt x="4152" y="127"/>
                </a:lnTo>
                <a:lnTo>
                  <a:pt x="4153" y="127"/>
                </a:lnTo>
                <a:lnTo>
                  <a:pt x="4154" y="127"/>
                </a:lnTo>
                <a:lnTo>
                  <a:pt x="4155" y="127"/>
                </a:lnTo>
                <a:lnTo>
                  <a:pt x="4155" y="128"/>
                </a:lnTo>
                <a:lnTo>
                  <a:pt x="4156" y="128"/>
                </a:lnTo>
                <a:lnTo>
                  <a:pt x="4157" y="127"/>
                </a:lnTo>
                <a:lnTo>
                  <a:pt x="4158" y="127"/>
                </a:lnTo>
                <a:lnTo>
                  <a:pt x="4159" y="126"/>
                </a:lnTo>
                <a:lnTo>
                  <a:pt x="4160" y="125"/>
                </a:lnTo>
                <a:lnTo>
                  <a:pt x="4161" y="125"/>
                </a:lnTo>
                <a:lnTo>
                  <a:pt x="4162" y="124"/>
                </a:lnTo>
                <a:lnTo>
                  <a:pt x="4163" y="124"/>
                </a:lnTo>
                <a:lnTo>
                  <a:pt x="4164" y="124"/>
                </a:lnTo>
                <a:lnTo>
                  <a:pt x="4164" y="124"/>
                </a:lnTo>
                <a:lnTo>
                  <a:pt x="4165" y="125"/>
                </a:lnTo>
                <a:lnTo>
                  <a:pt x="4166" y="125"/>
                </a:lnTo>
                <a:lnTo>
                  <a:pt x="4167" y="125"/>
                </a:lnTo>
                <a:lnTo>
                  <a:pt x="4168" y="125"/>
                </a:lnTo>
                <a:lnTo>
                  <a:pt x="4169" y="125"/>
                </a:lnTo>
                <a:lnTo>
                  <a:pt x="4170" y="124"/>
                </a:lnTo>
                <a:lnTo>
                  <a:pt x="4171" y="123"/>
                </a:lnTo>
                <a:lnTo>
                  <a:pt x="4171" y="123"/>
                </a:lnTo>
                <a:lnTo>
                  <a:pt x="4172" y="122"/>
                </a:lnTo>
                <a:lnTo>
                  <a:pt x="4173" y="122"/>
                </a:lnTo>
                <a:lnTo>
                  <a:pt x="4174" y="121"/>
                </a:lnTo>
                <a:lnTo>
                  <a:pt x="4175" y="121"/>
                </a:lnTo>
                <a:lnTo>
                  <a:pt x="4176" y="120"/>
                </a:lnTo>
                <a:lnTo>
                  <a:pt x="4177" y="120"/>
                </a:lnTo>
                <a:lnTo>
                  <a:pt x="4178" y="119"/>
                </a:lnTo>
                <a:lnTo>
                  <a:pt x="4178" y="118"/>
                </a:lnTo>
                <a:lnTo>
                  <a:pt x="4179" y="118"/>
                </a:lnTo>
                <a:lnTo>
                  <a:pt x="4180" y="117"/>
                </a:lnTo>
                <a:lnTo>
                  <a:pt x="4181" y="117"/>
                </a:lnTo>
                <a:lnTo>
                  <a:pt x="4182" y="117"/>
                </a:lnTo>
                <a:lnTo>
                  <a:pt x="4183" y="117"/>
                </a:lnTo>
                <a:lnTo>
                  <a:pt x="4184" y="117"/>
                </a:lnTo>
                <a:lnTo>
                  <a:pt x="4185" y="117"/>
                </a:lnTo>
                <a:lnTo>
                  <a:pt x="4186" y="117"/>
                </a:lnTo>
                <a:lnTo>
                  <a:pt x="4187" y="117"/>
                </a:lnTo>
                <a:lnTo>
                  <a:pt x="4187" y="117"/>
                </a:lnTo>
                <a:lnTo>
                  <a:pt x="4188" y="117"/>
                </a:lnTo>
                <a:lnTo>
                  <a:pt x="4189" y="117"/>
                </a:lnTo>
                <a:lnTo>
                  <a:pt x="4190" y="117"/>
                </a:lnTo>
                <a:lnTo>
                  <a:pt x="4191" y="117"/>
                </a:lnTo>
                <a:lnTo>
                  <a:pt x="4192" y="118"/>
                </a:lnTo>
                <a:lnTo>
                  <a:pt x="4193" y="121"/>
                </a:lnTo>
                <a:lnTo>
                  <a:pt x="4193" y="123"/>
                </a:lnTo>
                <a:lnTo>
                  <a:pt x="4194" y="124"/>
                </a:lnTo>
                <a:lnTo>
                  <a:pt x="4195" y="124"/>
                </a:lnTo>
                <a:lnTo>
                  <a:pt x="4196" y="124"/>
                </a:lnTo>
                <a:lnTo>
                  <a:pt x="4197" y="123"/>
                </a:lnTo>
                <a:lnTo>
                  <a:pt x="4198" y="123"/>
                </a:lnTo>
                <a:lnTo>
                  <a:pt x="4199" y="123"/>
                </a:lnTo>
                <a:lnTo>
                  <a:pt x="4200" y="123"/>
                </a:lnTo>
                <a:lnTo>
                  <a:pt x="4201" y="123"/>
                </a:lnTo>
                <a:lnTo>
                  <a:pt x="4201" y="123"/>
                </a:lnTo>
                <a:lnTo>
                  <a:pt x="4202" y="123"/>
                </a:lnTo>
                <a:lnTo>
                  <a:pt x="4203" y="124"/>
                </a:lnTo>
                <a:lnTo>
                  <a:pt x="4204" y="124"/>
                </a:lnTo>
                <a:lnTo>
                  <a:pt x="4205" y="125"/>
                </a:lnTo>
                <a:lnTo>
                  <a:pt x="4206" y="127"/>
                </a:lnTo>
                <a:lnTo>
                  <a:pt x="4207" y="127"/>
                </a:lnTo>
                <a:lnTo>
                  <a:pt x="4208" y="128"/>
                </a:lnTo>
                <a:lnTo>
                  <a:pt x="4209" y="128"/>
                </a:lnTo>
                <a:lnTo>
                  <a:pt x="4210" y="128"/>
                </a:lnTo>
                <a:lnTo>
                  <a:pt x="4210" y="127"/>
                </a:lnTo>
                <a:lnTo>
                  <a:pt x="4211" y="127"/>
                </a:lnTo>
                <a:lnTo>
                  <a:pt x="4212" y="127"/>
                </a:lnTo>
                <a:lnTo>
                  <a:pt x="4213" y="128"/>
                </a:lnTo>
                <a:lnTo>
                  <a:pt x="4214" y="129"/>
                </a:lnTo>
                <a:lnTo>
                  <a:pt x="4215" y="132"/>
                </a:lnTo>
                <a:lnTo>
                  <a:pt x="4216" y="135"/>
                </a:lnTo>
                <a:lnTo>
                  <a:pt x="4216" y="138"/>
                </a:lnTo>
                <a:lnTo>
                  <a:pt x="4217" y="140"/>
                </a:lnTo>
                <a:lnTo>
                  <a:pt x="4218" y="141"/>
                </a:lnTo>
                <a:lnTo>
                  <a:pt x="4219" y="141"/>
                </a:lnTo>
                <a:lnTo>
                  <a:pt x="4220" y="141"/>
                </a:lnTo>
                <a:lnTo>
                  <a:pt x="4221" y="142"/>
                </a:lnTo>
                <a:lnTo>
                  <a:pt x="4222" y="142"/>
                </a:lnTo>
                <a:lnTo>
                  <a:pt x="4223" y="142"/>
                </a:lnTo>
                <a:lnTo>
                  <a:pt x="4224" y="142"/>
                </a:lnTo>
                <a:lnTo>
                  <a:pt x="4225" y="142"/>
                </a:lnTo>
                <a:lnTo>
                  <a:pt x="4225" y="142"/>
                </a:lnTo>
                <a:lnTo>
                  <a:pt x="4226" y="142"/>
                </a:lnTo>
                <a:lnTo>
                  <a:pt x="4227" y="142"/>
                </a:lnTo>
                <a:lnTo>
                  <a:pt x="4228" y="141"/>
                </a:lnTo>
                <a:lnTo>
                  <a:pt x="4229" y="140"/>
                </a:lnTo>
                <a:lnTo>
                  <a:pt x="4230" y="140"/>
                </a:lnTo>
                <a:lnTo>
                  <a:pt x="4231" y="141"/>
                </a:lnTo>
                <a:lnTo>
                  <a:pt x="4232" y="141"/>
                </a:lnTo>
                <a:lnTo>
                  <a:pt x="4232" y="141"/>
                </a:lnTo>
                <a:lnTo>
                  <a:pt x="4233" y="142"/>
                </a:lnTo>
                <a:lnTo>
                  <a:pt x="4234" y="142"/>
                </a:lnTo>
                <a:lnTo>
                  <a:pt x="4235" y="142"/>
                </a:lnTo>
                <a:lnTo>
                  <a:pt x="4236" y="142"/>
                </a:lnTo>
                <a:lnTo>
                  <a:pt x="4237" y="142"/>
                </a:lnTo>
                <a:lnTo>
                  <a:pt x="4238" y="142"/>
                </a:lnTo>
                <a:lnTo>
                  <a:pt x="4239" y="143"/>
                </a:lnTo>
                <a:lnTo>
                  <a:pt x="4239" y="143"/>
                </a:lnTo>
                <a:lnTo>
                  <a:pt x="4240" y="143"/>
                </a:lnTo>
                <a:lnTo>
                  <a:pt x="4241" y="144"/>
                </a:lnTo>
                <a:lnTo>
                  <a:pt x="4242" y="144"/>
                </a:lnTo>
                <a:lnTo>
                  <a:pt x="4243" y="145"/>
                </a:lnTo>
                <a:lnTo>
                  <a:pt x="4244" y="145"/>
                </a:lnTo>
                <a:lnTo>
                  <a:pt x="4245" y="145"/>
                </a:lnTo>
                <a:lnTo>
                  <a:pt x="4246" y="146"/>
                </a:lnTo>
                <a:lnTo>
                  <a:pt x="4247" y="146"/>
                </a:lnTo>
                <a:lnTo>
                  <a:pt x="4248" y="146"/>
                </a:lnTo>
                <a:lnTo>
                  <a:pt x="4249" y="146"/>
                </a:lnTo>
                <a:lnTo>
                  <a:pt x="4249" y="146"/>
                </a:lnTo>
                <a:lnTo>
                  <a:pt x="4250" y="146"/>
                </a:lnTo>
                <a:lnTo>
                  <a:pt x="4251" y="146"/>
                </a:lnTo>
                <a:lnTo>
                  <a:pt x="4252" y="144"/>
                </a:lnTo>
                <a:lnTo>
                  <a:pt x="4253" y="143"/>
                </a:lnTo>
                <a:lnTo>
                  <a:pt x="4254" y="140"/>
                </a:lnTo>
                <a:lnTo>
                  <a:pt x="4254" y="137"/>
                </a:lnTo>
                <a:lnTo>
                  <a:pt x="4255" y="133"/>
                </a:lnTo>
                <a:lnTo>
                  <a:pt x="4256" y="131"/>
                </a:lnTo>
                <a:lnTo>
                  <a:pt x="4257" y="129"/>
                </a:lnTo>
                <a:lnTo>
                  <a:pt x="4258" y="128"/>
                </a:lnTo>
                <a:lnTo>
                  <a:pt x="4259" y="126"/>
                </a:lnTo>
                <a:lnTo>
                  <a:pt x="4260" y="124"/>
                </a:lnTo>
                <a:lnTo>
                  <a:pt x="4261" y="123"/>
                </a:lnTo>
                <a:lnTo>
                  <a:pt x="4262" y="122"/>
                </a:lnTo>
                <a:lnTo>
                  <a:pt x="4263" y="120"/>
                </a:lnTo>
                <a:lnTo>
                  <a:pt x="4263" y="118"/>
                </a:lnTo>
                <a:lnTo>
                  <a:pt x="4264" y="117"/>
                </a:lnTo>
                <a:lnTo>
                  <a:pt x="4265" y="116"/>
                </a:lnTo>
                <a:lnTo>
                  <a:pt x="4266" y="116"/>
                </a:lnTo>
                <a:lnTo>
                  <a:pt x="4267" y="116"/>
                </a:lnTo>
                <a:lnTo>
                  <a:pt x="4268" y="116"/>
                </a:lnTo>
                <a:lnTo>
                  <a:pt x="4269" y="116"/>
                </a:lnTo>
                <a:lnTo>
                  <a:pt x="4270" y="116"/>
                </a:lnTo>
                <a:lnTo>
                  <a:pt x="4271" y="116"/>
                </a:lnTo>
                <a:lnTo>
                  <a:pt x="4271" y="116"/>
                </a:lnTo>
                <a:lnTo>
                  <a:pt x="4272" y="115"/>
                </a:lnTo>
                <a:lnTo>
                  <a:pt x="4273" y="114"/>
                </a:lnTo>
                <a:lnTo>
                  <a:pt x="4274" y="113"/>
                </a:lnTo>
                <a:lnTo>
                  <a:pt x="4275" y="113"/>
                </a:lnTo>
                <a:lnTo>
                  <a:pt x="4276" y="113"/>
                </a:lnTo>
                <a:lnTo>
                  <a:pt x="4277" y="113"/>
                </a:lnTo>
                <a:lnTo>
                  <a:pt x="4277" y="113"/>
                </a:lnTo>
                <a:lnTo>
                  <a:pt x="4278" y="113"/>
                </a:lnTo>
                <a:lnTo>
                  <a:pt x="4279" y="113"/>
                </a:lnTo>
                <a:lnTo>
                  <a:pt x="4280" y="114"/>
                </a:lnTo>
                <a:lnTo>
                  <a:pt x="4281" y="115"/>
                </a:lnTo>
                <a:lnTo>
                  <a:pt x="4282" y="115"/>
                </a:lnTo>
                <a:lnTo>
                  <a:pt x="4283" y="115"/>
                </a:lnTo>
                <a:lnTo>
                  <a:pt x="4284" y="115"/>
                </a:lnTo>
                <a:lnTo>
                  <a:pt x="4285" y="116"/>
                </a:lnTo>
                <a:lnTo>
                  <a:pt x="4286" y="117"/>
                </a:lnTo>
                <a:lnTo>
                  <a:pt x="4286" y="117"/>
                </a:lnTo>
                <a:lnTo>
                  <a:pt x="4287" y="118"/>
                </a:lnTo>
                <a:lnTo>
                  <a:pt x="4288" y="118"/>
                </a:lnTo>
                <a:lnTo>
                  <a:pt x="4289" y="118"/>
                </a:lnTo>
                <a:lnTo>
                  <a:pt x="4290" y="118"/>
                </a:lnTo>
                <a:lnTo>
                  <a:pt x="4291" y="119"/>
                </a:lnTo>
                <a:lnTo>
                  <a:pt x="4292" y="119"/>
                </a:lnTo>
                <a:lnTo>
                  <a:pt x="4293" y="120"/>
                </a:lnTo>
                <a:lnTo>
                  <a:pt x="4293" y="120"/>
                </a:lnTo>
                <a:lnTo>
                  <a:pt x="4294" y="120"/>
                </a:lnTo>
                <a:lnTo>
                  <a:pt x="4295" y="119"/>
                </a:lnTo>
                <a:lnTo>
                  <a:pt x="4296" y="118"/>
                </a:lnTo>
                <a:lnTo>
                  <a:pt x="4297" y="117"/>
                </a:lnTo>
                <a:lnTo>
                  <a:pt x="4298" y="115"/>
                </a:lnTo>
                <a:lnTo>
                  <a:pt x="4299" y="113"/>
                </a:lnTo>
                <a:lnTo>
                  <a:pt x="4300" y="110"/>
                </a:lnTo>
                <a:lnTo>
                  <a:pt x="4300" y="108"/>
                </a:lnTo>
                <a:lnTo>
                  <a:pt x="4301" y="104"/>
                </a:lnTo>
                <a:lnTo>
                  <a:pt x="4302" y="101"/>
                </a:lnTo>
                <a:lnTo>
                  <a:pt x="4303" y="98"/>
                </a:lnTo>
                <a:lnTo>
                  <a:pt x="4304" y="100"/>
                </a:lnTo>
                <a:lnTo>
                  <a:pt x="4305" y="101"/>
                </a:lnTo>
                <a:lnTo>
                  <a:pt x="4306" y="101"/>
                </a:lnTo>
                <a:lnTo>
                  <a:pt x="4307" y="102"/>
                </a:lnTo>
                <a:lnTo>
                  <a:pt x="4308" y="103"/>
                </a:lnTo>
                <a:lnTo>
                  <a:pt x="4309" y="105"/>
                </a:lnTo>
                <a:lnTo>
                  <a:pt x="4310" y="106"/>
                </a:lnTo>
                <a:lnTo>
                  <a:pt x="4310" y="107"/>
                </a:lnTo>
                <a:lnTo>
                  <a:pt x="4311" y="109"/>
                </a:lnTo>
                <a:lnTo>
                  <a:pt x="4312" y="111"/>
                </a:lnTo>
                <a:lnTo>
                  <a:pt x="4313" y="113"/>
                </a:lnTo>
                <a:lnTo>
                  <a:pt x="4314" y="115"/>
                </a:lnTo>
                <a:lnTo>
                  <a:pt x="4315" y="116"/>
                </a:lnTo>
                <a:lnTo>
                  <a:pt x="4315" y="116"/>
                </a:lnTo>
                <a:lnTo>
                  <a:pt x="4316" y="116"/>
                </a:lnTo>
                <a:lnTo>
                  <a:pt x="4317" y="115"/>
                </a:lnTo>
                <a:lnTo>
                  <a:pt x="4318" y="115"/>
                </a:lnTo>
                <a:lnTo>
                  <a:pt x="4319" y="114"/>
                </a:lnTo>
                <a:lnTo>
                  <a:pt x="4320" y="115"/>
                </a:lnTo>
                <a:lnTo>
                  <a:pt x="4321" y="116"/>
                </a:lnTo>
                <a:lnTo>
                  <a:pt x="4322" y="118"/>
                </a:lnTo>
                <a:lnTo>
                  <a:pt x="4323" y="122"/>
                </a:lnTo>
                <a:lnTo>
                  <a:pt x="4324" y="125"/>
                </a:lnTo>
                <a:lnTo>
                  <a:pt x="4324" y="127"/>
                </a:lnTo>
                <a:lnTo>
                  <a:pt x="4325" y="128"/>
                </a:lnTo>
                <a:lnTo>
                  <a:pt x="4326" y="129"/>
                </a:lnTo>
                <a:lnTo>
                  <a:pt x="4327" y="128"/>
                </a:lnTo>
                <a:lnTo>
                  <a:pt x="4328" y="128"/>
                </a:lnTo>
                <a:lnTo>
                  <a:pt x="4329" y="128"/>
                </a:lnTo>
                <a:lnTo>
                  <a:pt x="4330" y="127"/>
                </a:lnTo>
                <a:lnTo>
                  <a:pt x="4331" y="128"/>
                </a:lnTo>
                <a:lnTo>
                  <a:pt x="4332" y="128"/>
                </a:lnTo>
                <a:lnTo>
                  <a:pt x="4332" y="128"/>
                </a:lnTo>
                <a:lnTo>
                  <a:pt x="4333" y="128"/>
                </a:lnTo>
                <a:lnTo>
                  <a:pt x="4334" y="129"/>
                </a:lnTo>
                <a:lnTo>
                  <a:pt x="4335" y="129"/>
                </a:lnTo>
                <a:lnTo>
                  <a:pt x="4336" y="128"/>
                </a:lnTo>
                <a:lnTo>
                  <a:pt x="4337" y="128"/>
                </a:lnTo>
                <a:lnTo>
                  <a:pt x="4338" y="128"/>
                </a:lnTo>
                <a:lnTo>
                  <a:pt x="4338" y="128"/>
                </a:lnTo>
                <a:lnTo>
                  <a:pt x="4339" y="128"/>
                </a:lnTo>
                <a:lnTo>
                  <a:pt x="4340" y="128"/>
                </a:lnTo>
                <a:lnTo>
                  <a:pt x="4341" y="128"/>
                </a:lnTo>
                <a:lnTo>
                  <a:pt x="4342" y="129"/>
                </a:lnTo>
                <a:lnTo>
                  <a:pt x="4343" y="131"/>
                </a:lnTo>
                <a:lnTo>
                  <a:pt x="4344" y="132"/>
                </a:lnTo>
                <a:lnTo>
                  <a:pt x="4345" y="132"/>
                </a:lnTo>
                <a:lnTo>
                  <a:pt x="4346" y="132"/>
                </a:lnTo>
                <a:lnTo>
                  <a:pt x="4347" y="131"/>
                </a:lnTo>
                <a:lnTo>
                  <a:pt x="4347" y="130"/>
                </a:lnTo>
                <a:lnTo>
                  <a:pt x="4348" y="131"/>
                </a:lnTo>
                <a:lnTo>
                  <a:pt x="4349" y="132"/>
                </a:lnTo>
                <a:lnTo>
                  <a:pt x="4350" y="132"/>
                </a:lnTo>
                <a:lnTo>
                  <a:pt x="4351" y="132"/>
                </a:lnTo>
                <a:lnTo>
                  <a:pt x="4352" y="132"/>
                </a:lnTo>
                <a:lnTo>
                  <a:pt x="4353" y="132"/>
                </a:lnTo>
                <a:lnTo>
                  <a:pt x="4354" y="132"/>
                </a:lnTo>
                <a:lnTo>
                  <a:pt x="4354" y="132"/>
                </a:lnTo>
                <a:lnTo>
                  <a:pt x="4355" y="132"/>
                </a:lnTo>
                <a:lnTo>
                  <a:pt x="4356" y="132"/>
                </a:lnTo>
                <a:lnTo>
                  <a:pt x="4357" y="132"/>
                </a:lnTo>
                <a:lnTo>
                  <a:pt x="4358" y="132"/>
                </a:lnTo>
                <a:lnTo>
                  <a:pt x="4359" y="133"/>
                </a:lnTo>
                <a:lnTo>
                  <a:pt x="4360" y="133"/>
                </a:lnTo>
                <a:lnTo>
                  <a:pt x="4361" y="133"/>
                </a:lnTo>
                <a:lnTo>
                  <a:pt x="4361" y="134"/>
                </a:lnTo>
                <a:lnTo>
                  <a:pt x="4362" y="134"/>
                </a:lnTo>
                <a:lnTo>
                  <a:pt x="4363" y="134"/>
                </a:lnTo>
                <a:lnTo>
                  <a:pt x="4364" y="134"/>
                </a:lnTo>
                <a:lnTo>
                  <a:pt x="4365" y="134"/>
                </a:lnTo>
                <a:lnTo>
                  <a:pt x="4366" y="134"/>
                </a:lnTo>
                <a:lnTo>
                  <a:pt x="4367" y="135"/>
                </a:lnTo>
                <a:lnTo>
                  <a:pt x="4368" y="137"/>
                </a:lnTo>
                <a:lnTo>
                  <a:pt x="4369" y="141"/>
                </a:lnTo>
                <a:lnTo>
                  <a:pt x="4370" y="144"/>
                </a:lnTo>
                <a:lnTo>
                  <a:pt x="4370" y="147"/>
                </a:lnTo>
                <a:lnTo>
                  <a:pt x="4371" y="150"/>
                </a:lnTo>
                <a:lnTo>
                  <a:pt x="4372" y="152"/>
                </a:lnTo>
                <a:lnTo>
                  <a:pt x="4373" y="154"/>
                </a:lnTo>
                <a:lnTo>
                  <a:pt x="4374" y="154"/>
                </a:lnTo>
                <a:lnTo>
                  <a:pt x="4375" y="154"/>
                </a:lnTo>
                <a:lnTo>
                  <a:pt x="4376" y="154"/>
                </a:lnTo>
                <a:lnTo>
                  <a:pt x="4376" y="153"/>
                </a:lnTo>
                <a:lnTo>
                  <a:pt x="4377" y="152"/>
                </a:lnTo>
                <a:lnTo>
                  <a:pt x="4378" y="151"/>
                </a:lnTo>
                <a:lnTo>
                  <a:pt x="4379" y="150"/>
                </a:lnTo>
                <a:lnTo>
                  <a:pt x="4380" y="150"/>
                </a:lnTo>
                <a:lnTo>
                  <a:pt x="4381" y="150"/>
                </a:lnTo>
                <a:lnTo>
                  <a:pt x="4382" y="150"/>
                </a:lnTo>
                <a:lnTo>
                  <a:pt x="4383" y="151"/>
                </a:lnTo>
                <a:lnTo>
                  <a:pt x="4384" y="151"/>
                </a:lnTo>
                <a:lnTo>
                  <a:pt x="4385" y="151"/>
                </a:lnTo>
                <a:lnTo>
                  <a:pt x="4385" y="151"/>
                </a:lnTo>
                <a:lnTo>
                  <a:pt x="4386" y="152"/>
                </a:lnTo>
                <a:lnTo>
                  <a:pt x="4387" y="152"/>
                </a:lnTo>
                <a:lnTo>
                  <a:pt x="4388" y="152"/>
                </a:lnTo>
                <a:lnTo>
                  <a:pt x="4389" y="153"/>
                </a:lnTo>
                <a:lnTo>
                  <a:pt x="4390" y="153"/>
                </a:lnTo>
                <a:lnTo>
                  <a:pt x="4391" y="153"/>
                </a:lnTo>
                <a:lnTo>
                  <a:pt x="4392" y="153"/>
                </a:lnTo>
                <a:lnTo>
                  <a:pt x="4392" y="153"/>
                </a:lnTo>
                <a:lnTo>
                  <a:pt x="4393" y="152"/>
                </a:lnTo>
                <a:lnTo>
                  <a:pt x="4394" y="152"/>
                </a:lnTo>
                <a:lnTo>
                  <a:pt x="4395" y="152"/>
                </a:lnTo>
                <a:lnTo>
                  <a:pt x="4396" y="152"/>
                </a:lnTo>
                <a:lnTo>
                  <a:pt x="4397" y="152"/>
                </a:lnTo>
                <a:lnTo>
                  <a:pt x="4398" y="151"/>
                </a:lnTo>
                <a:lnTo>
                  <a:pt x="4399" y="151"/>
                </a:lnTo>
                <a:lnTo>
                  <a:pt x="4399" y="150"/>
                </a:lnTo>
                <a:lnTo>
                  <a:pt x="4400" y="150"/>
                </a:lnTo>
                <a:lnTo>
                  <a:pt x="4401" y="149"/>
                </a:lnTo>
                <a:lnTo>
                  <a:pt x="4402" y="149"/>
                </a:lnTo>
                <a:lnTo>
                  <a:pt x="4403" y="149"/>
                </a:lnTo>
                <a:lnTo>
                  <a:pt x="4404" y="149"/>
                </a:lnTo>
                <a:lnTo>
                  <a:pt x="4405" y="149"/>
                </a:lnTo>
                <a:lnTo>
                  <a:pt x="4406" y="149"/>
                </a:lnTo>
                <a:lnTo>
                  <a:pt x="4407" y="149"/>
                </a:lnTo>
                <a:lnTo>
                  <a:pt x="4408" y="149"/>
                </a:lnTo>
                <a:lnTo>
                  <a:pt x="4409" y="149"/>
                </a:lnTo>
                <a:lnTo>
                  <a:pt x="4409" y="149"/>
                </a:lnTo>
                <a:lnTo>
                  <a:pt x="4410" y="149"/>
                </a:lnTo>
                <a:lnTo>
                  <a:pt x="4411" y="149"/>
                </a:lnTo>
                <a:lnTo>
                  <a:pt x="4412" y="148"/>
                </a:lnTo>
                <a:lnTo>
                  <a:pt x="4413" y="148"/>
                </a:lnTo>
                <a:lnTo>
                  <a:pt x="4414" y="148"/>
                </a:lnTo>
                <a:lnTo>
                  <a:pt x="4414" y="147"/>
                </a:lnTo>
                <a:lnTo>
                  <a:pt x="4415" y="147"/>
                </a:lnTo>
                <a:lnTo>
                  <a:pt x="4416" y="146"/>
                </a:lnTo>
                <a:lnTo>
                  <a:pt x="4417" y="146"/>
                </a:lnTo>
                <a:lnTo>
                  <a:pt x="4418" y="145"/>
                </a:lnTo>
                <a:lnTo>
                  <a:pt x="4419" y="145"/>
                </a:lnTo>
                <a:lnTo>
                  <a:pt x="4420" y="144"/>
                </a:lnTo>
                <a:lnTo>
                  <a:pt x="4421" y="144"/>
                </a:lnTo>
                <a:lnTo>
                  <a:pt x="4422" y="143"/>
                </a:lnTo>
                <a:lnTo>
                  <a:pt x="4423" y="143"/>
                </a:lnTo>
                <a:lnTo>
                  <a:pt x="4423" y="143"/>
                </a:lnTo>
                <a:lnTo>
                  <a:pt x="4424" y="142"/>
                </a:lnTo>
                <a:lnTo>
                  <a:pt x="4425" y="142"/>
                </a:lnTo>
                <a:lnTo>
                  <a:pt x="4426" y="141"/>
                </a:lnTo>
                <a:lnTo>
                  <a:pt x="4427" y="141"/>
                </a:lnTo>
                <a:lnTo>
                  <a:pt x="4428" y="142"/>
                </a:lnTo>
                <a:lnTo>
                  <a:pt x="4429" y="142"/>
                </a:lnTo>
                <a:lnTo>
                  <a:pt x="4430" y="142"/>
                </a:lnTo>
                <a:lnTo>
                  <a:pt x="4431" y="142"/>
                </a:lnTo>
                <a:lnTo>
                  <a:pt x="4431" y="142"/>
                </a:lnTo>
                <a:lnTo>
                  <a:pt x="4432" y="142"/>
                </a:lnTo>
                <a:lnTo>
                  <a:pt x="4433" y="142"/>
                </a:lnTo>
                <a:lnTo>
                  <a:pt x="4434" y="141"/>
                </a:lnTo>
                <a:lnTo>
                  <a:pt x="4435" y="140"/>
                </a:lnTo>
                <a:lnTo>
                  <a:pt x="4436" y="140"/>
                </a:lnTo>
                <a:lnTo>
                  <a:pt x="4437" y="140"/>
                </a:lnTo>
                <a:lnTo>
                  <a:pt x="4437" y="140"/>
                </a:lnTo>
                <a:lnTo>
                  <a:pt x="4438" y="140"/>
                </a:lnTo>
                <a:lnTo>
                  <a:pt x="4439" y="140"/>
                </a:lnTo>
                <a:lnTo>
                  <a:pt x="4440" y="141"/>
                </a:lnTo>
                <a:lnTo>
                  <a:pt x="4441" y="141"/>
                </a:lnTo>
                <a:lnTo>
                  <a:pt x="4442" y="142"/>
                </a:lnTo>
                <a:lnTo>
                  <a:pt x="4443" y="142"/>
                </a:lnTo>
                <a:lnTo>
                  <a:pt x="4444" y="142"/>
                </a:lnTo>
                <a:lnTo>
                  <a:pt x="4445" y="142"/>
                </a:lnTo>
                <a:lnTo>
                  <a:pt x="4446" y="142"/>
                </a:lnTo>
                <a:lnTo>
                  <a:pt x="4446" y="143"/>
                </a:lnTo>
                <a:lnTo>
                  <a:pt x="4447" y="144"/>
                </a:lnTo>
                <a:lnTo>
                  <a:pt x="4448" y="145"/>
                </a:lnTo>
                <a:lnTo>
                  <a:pt x="4449" y="146"/>
                </a:lnTo>
                <a:lnTo>
                  <a:pt x="4450" y="146"/>
                </a:lnTo>
                <a:lnTo>
                  <a:pt x="4451" y="147"/>
                </a:lnTo>
                <a:lnTo>
                  <a:pt x="4452" y="147"/>
                </a:lnTo>
                <a:lnTo>
                  <a:pt x="4453" y="147"/>
                </a:lnTo>
                <a:lnTo>
                  <a:pt x="4453" y="147"/>
                </a:lnTo>
                <a:lnTo>
                  <a:pt x="4454" y="147"/>
                </a:lnTo>
                <a:lnTo>
                  <a:pt x="4455" y="147"/>
                </a:lnTo>
                <a:lnTo>
                  <a:pt x="4456" y="145"/>
                </a:lnTo>
                <a:lnTo>
                  <a:pt x="4457" y="142"/>
                </a:lnTo>
                <a:lnTo>
                  <a:pt x="4458" y="138"/>
                </a:lnTo>
                <a:lnTo>
                  <a:pt x="4459" y="135"/>
                </a:lnTo>
                <a:lnTo>
                  <a:pt x="4460" y="135"/>
                </a:lnTo>
                <a:lnTo>
                  <a:pt x="4460" y="134"/>
                </a:lnTo>
                <a:lnTo>
                  <a:pt x="4461" y="134"/>
                </a:lnTo>
                <a:lnTo>
                  <a:pt x="4462" y="134"/>
                </a:lnTo>
                <a:lnTo>
                  <a:pt x="4463" y="134"/>
                </a:lnTo>
                <a:lnTo>
                  <a:pt x="4464" y="133"/>
                </a:lnTo>
                <a:lnTo>
                  <a:pt x="4465" y="133"/>
                </a:lnTo>
                <a:lnTo>
                  <a:pt x="4466" y="132"/>
                </a:lnTo>
                <a:lnTo>
                  <a:pt x="4467" y="131"/>
                </a:lnTo>
                <a:lnTo>
                  <a:pt x="4468" y="129"/>
                </a:lnTo>
                <a:lnTo>
                  <a:pt x="4469" y="129"/>
                </a:lnTo>
                <a:lnTo>
                  <a:pt x="4470" y="128"/>
                </a:lnTo>
                <a:lnTo>
                  <a:pt x="4470" y="129"/>
                </a:lnTo>
                <a:lnTo>
                  <a:pt x="4471" y="132"/>
                </a:lnTo>
                <a:lnTo>
                  <a:pt x="4472" y="134"/>
                </a:lnTo>
                <a:lnTo>
                  <a:pt x="4473" y="136"/>
                </a:lnTo>
                <a:lnTo>
                  <a:pt x="4474" y="138"/>
                </a:lnTo>
                <a:lnTo>
                  <a:pt x="4475" y="140"/>
                </a:lnTo>
                <a:lnTo>
                  <a:pt x="4475" y="142"/>
                </a:lnTo>
                <a:lnTo>
                  <a:pt x="4476" y="143"/>
                </a:lnTo>
                <a:lnTo>
                  <a:pt x="4477" y="143"/>
                </a:lnTo>
                <a:lnTo>
                  <a:pt x="4478" y="144"/>
                </a:lnTo>
                <a:lnTo>
                  <a:pt x="4479" y="144"/>
                </a:lnTo>
                <a:lnTo>
                  <a:pt x="4480" y="144"/>
                </a:lnTo>
                <a:lnTo>
                  <a:pt x="4481" y="144"/>
                </a:lnTo>
                <a:lnTo>
                  <a:pt x="4482" y="144"/>
                </a:lnTo>
                <a:lnTo>
                  <a:pt x="4483" y="144"/>
                </a:lnTo>
                <a:lnTo>
                  <a:pt x="4484" y="144"/>
                </a:lnTo>
                <a:lnTo>
                  <a:pt x="4484" y="145"/>
                </a:lnTo>
                <a:lnTo>
                  <a:pt x="4485" y="145"/>
                </a:lnTo>
                <a:lnTo>
                  <a:pt x="4486" y="145"/>
                </a:lnTo>
                <a:lnTo>
                  <a:pt x="4487" y="145"/>
                </a:lnTo>
                <a:lnTo>
                  <a:pt x="4488" y="146"/>
                </a:lnTo>
                <a:lnTo>
                  <a:pt x="4489" y="146"/>
                </a:lnTo>
                <a:lnTo>
                  <a:pt x="4490" y="147"/>
                </a:lnTo>
                <a:lnTo>
                  <a:pt x="4491" y="148"/>
                </a:lnTo>
                <a:lnTo>
                  <a:pt x="4492" y="149"/>
                </a:lnTo>
                <a:lnTo>
                  <a:pt x="4492" y="151"/>
                </a:lnTo>
                <a:lnTo>
                  <a:pt x="4493" y="152"/>
                </a:lnTo>
                <a:lnTo>
                  <a:pt x="4494" y="153"/>
                </a:lnTo>
                <a:lnTo>
                  <a:pt x="4495" y="153"/>
                </a:lnTo>
                <a:lnTo>
                  <a:pt x="4496" y="153"/>
                </a:lnTo>
                <a:lnTo>
                  <a:pt x="4497" y="153"/>
                </a:lnTo>
                <a:lnTo>
                  <a:pt x="4498" y="154"/>
                </a:lnTo>
                <a:lnTo>
                  <a:pt x="4498" y="155"/>
                </a:lnTo>
                <a:lnTo>
                  <a:pt x="4499" y="156"/>
                </a:lnTo>
                <a:lnTo>
                  <a:pt x="4500" y="156"/>
                </a:lnTo>
                <a:lnTo>
                  <a:pt x="4501" y="155"/>
                </a:lnTo>
                <a:lnTo>
                  <a:pt x="4502" y="154"/>
                </a:lnTo>
                <a:lnTo>
                  <a:pt x="4503" y="153"/>
                </a:lnTo>
                <a:lnTo>
                  <a:pt x="4504" y="151"/>
                </a:lnTo>
                <a:lnTo>
                  <a:pt x="4505" y="148"/>
                </a:lnTo>
                <a:lnTo>
                  <a:pt x="4506" y="143"/>
                </a:lnTo>
                <a:lnTo>
                  <a:pt x="4507" y="143"/>
                </a:lnTo>
                <a:lnTo>
                  <a:pt x="4507" y="143"/>
                </a:lnTo>
                <a:lnTo>
                  <a:pt x="4508" y="142"/>
                </a:lnTo>
                <a:lnTo>
                  <a:pt x="4509" y="142"/>
                </a:lnTo>
                <a:lnTo>
                  <a:pt x="4510" y="142"/>
                </a:lnTo>
                <a:lnTo>
                  <a:pt x="4511" y="143"/>
                </a:lnTo>
                <a:lnTo>
                  <a:pt x="4512" y="143"/>
                </a:lnTo>
                <a:lnTo>
                  <a:pt x="4513" y="143"/>
                </a:lnTo>
                <a:lnTo>
                  <a:pt x="4514" y="144"/>
                </a:lnTo>
                <a:lnTo>
                  <a:pt x="4514" y="145"/>
                </a:lnTo>
                <a:lnTo>
                  <a:pt x="4515" y="145"/>
                </a:lnTo>
                <a:lnTo>
                  <a:pt x="4516" y="146"/>
                </a:lnTo>
                <a:lnTo>
                  <a:pt x="4517" y="146"/>
                </a:lnTo>
                <a:lnTo>
                  <a:pt x="4518" y="146"/>
                </a:lnTo>
                <a:lnTo>
                  <a:pt x="4519" y="146"/>
                </a:lnTo>
                <a:lnTo>
                  <a:pt x="4520" y="146"/>
                </a:lnTo>
                <a:lnTo>
                  <a:pt x="4521" y="146"/>
                </a:lnTo>
                <a:lnTo>
                  <a:pt x="4521" y="146"/>
                </a:lnTo>
                <a:lnTo>
                  <a:pt x="4522" y="146"/>
                </a:lnTo>
                <a:lnTo>
                  <a:pt x="4523" y="146"/>
                </a:lnTo>
                <a:lnTo>
                  <a:pt x="4524" y="146"/>
                </a:lnTo>
                <a:lnTo>
                  <a:pt x="4525" y="146"/>
                </a:lnTo>
                <a:lnTo>
                  <a:pt x="4526" y="146"/>
                </a:lnTo>
                <a:lnTo>
                  <a:pt x="4527" y="146"/>
                </a:lnTo>
                <a:lnTo>
                  <a:pt x="4528" y="147"/>
                </a:lnTo>
                <a:lnTo>
                  <a:pt x="4529" y="147"/>
                </a:lnTo>
                <a:lnTo>
                  <a:pt x="4530" y="147"/>
                </a:lnTo>
                <a:lnTo>
                  <a:pt x="4531" y="147"/>
                </a:lnTo>
                <a:lnTo>
                  <a:pt x="4531" y="147"/>
                </a:lnTo>
                <a:lnTo>
                  <a:pt x="4532" y="147"/>
                </a:lnTo>
                <a:lnTo>
                  <a:pt x="4533" y="148"/>
                </a:lnTo>
                <a:lnTo>
                  <a:pt x="4534" y="148"/>
                </a:lnTo>
                <a:lnTo>
                  <a:pt x="4535" y="149"/>
                </a:lnTo>
                <a:lnTo>
                  <a:pt x="4536" y="149"/>
                </a:lnTo>
                <a:lnTo>
                  <a:pt x="4536" y="149"/>
                </a:lnTo>
                <a:lnTo>
                  <a:pt x="4537" y="148"/>
                </a:lnTo>
                <a:lnTo>
                  <a:pt x="4538" y="148"/>
                </a:lnTo>
                <a:lnTo>
                  <a:pt x="4539" y="148"/>
                </a:lnTo>
                <a:lnTo>
                  <a:pt x="4540" y="148"/>
                </a:lnTo>
                <a:lnTo>
                  <a:pt x="4541" y="147"/>
                </a:lnTo>
                <a:lnTo>
                  <a:pt x="4542" y="146"/>
                </a:lnTo>
                <a:lnTo>
                  <a:pt x="4543" y="145"/>
                </a:lnTo>
                <a:lnTo>
                  <a:pt x="4544" y="144"/>
                </a:lnTo>
                <a:lnTo>
                  <a:pt x="4545" y="144"/>
                </a:lnTo>
                <a:lnTo>
                  <a:pt x="4545" y="144"/>
                </a:lnTo>
                <a:lnTo>
                  <a:pt x="4546" y="144"/>
                </a:lnTo>
                <a:lnTo>
                  <a:pt x="4547" y="144"/>
                </a:lnTo>
                <a:lnTo>
                  <a:pt x="4548" y="144"/>
                </a:lnTo>
                <a:lnTo>
                  <a:pt x="4549" y="144"/>
                </a:lnTo>
                <a:lnTo>
                  <a:pt x="4550" y="144"/>
                </a:lnTo>
                <a:lnTo>
                  <a:pt x="4551" y="144"/>
                </a:lnTo>
                <a:lnTo>
                  <a:pt x="4552" y="144"/>
                </a:lnTo>
                <a:lnTo>
                  <a:pt x="4553" y="145"/>
                </a:lnTo>
                <a:lnTo>
                  <a:pt x="4553" y="145"/>
                </a:lnTo>
                <a:lnTo>
                  <a:pt x="4554" y="145"/>
                </a:lnTo>
                <a:lnTo>
                  <a:pt x="4555" y="146"/>
                </a:lnTo>
                <a:lnTo>
                  <a:pt x="4556" y="146"/>
                </a:lnTo>
                <a:lnTo>
                  <a:pt x="4557" y="146"/>
                </a:lnTo>
                <a:lnTo>
                  <a:pt x="4558" y="145"/>
                </a:lnTo>
                <a:lnTo>
                  <a:pt x="4559" y="145"/>
                </a:lnTo>
                <a:lnTo>
                  <a:pt x="4559" y="144"/>
                </a:lnTo>
                <a:lnTo>
                  <a:pt x="4560" y="143"/>
                </a:lnTo>
                <a:lnTo>
                  <a:pt x="4561" y="141"/>
                </a:lnTo>
                <a:lnTo>
                  <a:pt x="4562" y="140"/>
                </a:lnTo>
                <a:lnTo>
                  <a:pt x="4563" y="139"/>
                </a:lnTo>
                <a:lnTo>
                  <a:pt x="4564" y="138"/>
                </a:lnTo>
                <a:lnTo>
                  <a:pt x="4565" y="137"/>
                </a:lnTo>
                <a:lnTo>
                  <a:pt x="4566" y="135"/>
                </a:lnTo>
                <a:lnTo>
                  <a:pt x="4567" y="132"/>
                </a:lnTo>
                <a:lnTo>
                  <a:pt x="4568" y="128"/>
                </a:lnTo>
                <a:lnTo>
                  <a:pt x="4569" y="125"/>
                </a:lnTo>
                <a:lnTo>
                  <a:pt x="4569" y="121"/>
                </a:lnTo>
                <a:lnTo>
                  <a:pt x="4570" y="118"/>
                </a:lnTo>
                <a:lnTo>
                  <a:pt x="4571" y="116"/>
                </a:lnTo>
                <a:lnTo>
                  <a:pt x="4572" y="114"/>
                </a:lnTo>
                <a:lnTo>
                  <a:pt x="4573" y="113"/>
                </a:lnTo>
                <a:lnTo>
                  <a:pt x="4574" y="111"/>
                </a:lnTo>
                <a:lnTo>
                  <a:pt x="4575" y="110"/>
                </a:lnTo>
                <a:lnTo>
                  <a:pt x="4575" y="110"/>
                </a:lnTo>
                <a:lnTo>
                  <a:pt x="4576" y="110"/>
                </a:lnTo>
                <a:lnTo>
                  <a:pt x="4577" y="110"/>
                </a:lnTo>
                <a:lnTo>
                  <a:pt x="4578" y="109"/>
                </a:lnTo>
                <a:lnTo>
                  <a:pt x="4579" y="109"/>
                </a:lnTo>
                <a:lnTo>
                  <a:pt x="4580" y="109"/>
                </a:lnTo>
                <a:lnTo>
                  <a:pt x="4581" y="109"/>
                </a:lnTo>
                <a:lnTo>
                  <a:pt x="4582" y="109"/>
                </a:lnTo>
                <a:lnTo>
                  <a:pt x="4583" y="109"/>
                </a:lnTo>
                <a:lnTo>
                  <a:pt x="4583" y="109"/>
                </a:lnTo>
                <a:lnTo>
                  <a:pt x="4584" y="109"/>
                </a:lnTo>
                <a:lnTo>
                  <a:pt x="4585" y="109"/>
                </a:lnTo>
                <a:lnTo>
                  <a:pt x="4586" y="109"/>
                </a:lnTo>
                <a:lnTo>
                  <a:pt x="4587" y="111"/>
                </a:lnTo>
                <a:lnTo>
                  <a:pt x="4588" y="113"/>
                </a:lnTo>
                <a:lnTo>
                  <a:pt x="4589" y="115"/>
                </a:lnTo>
                <a:lnTo>
                  <a:pt x="4590" y="116"/>
                </a:lnTo>
                <a:lnTo>
                  <a:pt x="4591" y="117"/>
                </a:lnTo>
                <a:lnTo>
                  <a:pt x="4591" y="117"/>
                </a:lnTo>
                <a:lnTo>
                  <a:pt x="4592" y="117"/>
                </a:lnTo>
                <a:lnTo>
                  <a:pt x="4593" y="117"/>
                </a:lnTo>
                <a:lnTo>
                  <a:pt x="4594" y="115"/>
                </a:lnTo>
                <a:lnTo>
                  <a:pt x="4595" y="113"/>
                </a:lnTo>
                <a:lnTo>
                  <a:pt x="4596" y="110"/>
                </a:lnTo>
                <a:lnTo>
                  <a:pt x="4597" y="106"/>
                </a:lnTo>
                <a:lnTo>
                  <a:pt x="4597" y="104"/>
                </a:lnTo>
                <a:lnTo>
                  <a:pt x="4598" y="102"/>
                </a:lnTo>
                <a:lnTo>
                  <a:pt x="4599" y="100"/>
                </a:lnTo>
                <a:lnTo>
                  <a:pt x="4600" y="98"/>
                </a:lnTo>
                <a:lnTo>
                  <a:pt x="4601" y="95"/>
                </a:lnTo>
                <a:lnTo>
                  <a:pt x="4602" y="93"/>
                </a:lnTo>
                <a:lnTo>
                  <a:pt x="4603" y="89"/>
                </a:lnTo>
                <a:lnTo>
                  <a:pt x="4604" y="94"/>
                </a:lnTo>
                <a:lnTo>
                  <a:pt x="4605" y="97"/>
                </a:lnTo>
                <a:lnTo>
                  <a:pt x="4606" y="96"/>
                </a:lnTo>
                <a:lnTo>
                  <a:pt x="4606" y="92"/>
                </a:lnTo>
                <a:lnTo>
                  <a:pt x="4607" y="86"/>
                </a:lnTo>
                <a:lnTo>
                  <a:pt x="4608" y="77"/>
                </a:lnTo>
                <a:lnTo>
                  <a:pt x="4609" y="65"/>
                </a:lnTo>
                <a:lnTo>
                  <a:pt x="4610" y="52"/>
                </a:lnTo>
                <a:lnTo>
                  <a:pt x="4611" y="43"/>
                </a:lnTo>
                <a:lnTo>
                  <a:pt x="4612" y="42"/>
                </a:lnTo>
                <a:lnTo>
                  <a:pt x="4613" y="41"/>
                </a:lnTo>
                <a:lnTo>
                  <a:pt x="4613" y="41"/>
                </a:lnTo>
                <a:lnTo>
                  <a:pt x="4614" y="47"/>
                </a:lnTo>
                <a:lnTo>
                  <a:pt x="4615" y="48"/>
                </a:lnTo>
                <a:lnTo>
                  <a:pt x="4616" y="47"/>
                </a:lnTo>
                <a:lnTo>
                  <a:pt x="4617" y="43"/>
                </a:lnTo>
                <a:lnTo>
                  <a:pt x="4618" y="39"/>
                </a:lnTo>
                <a:lnTo>
                  <a:pt x="4619" y="36"/>
                </a:lnTo>
                <a:lnTo>
                  <a:pt x="4620" y="32"/>
                </a:lnTo>
                <a:lnTo>
                  <a:pt x="4620" y="31"/>
                </a:lnTo>
                <a:lnTo>
                  <a:pt x="4621" y="30"/>
                </a:lnTo>
                <a:lnTo>
                  <a:pt x="4622" y="29"/>
                </a:lnTo>
                <a:lnTo>
                  <a:pt x="4623" y="30"/>
                </a:lnTo>
                <a:lnTo>
                  <a:pt x="4624" y="30"/>
                </a:lnTo>
                <a:lnTo>
                  <a:pt x="4625" y="30"/>
                </a:lnTo>
                <a:lnTo>
                  <a:pt x="4626" y="31"/>
                </a:lnTo>
                <a:lnTo>
                  <a:pt x="4627" y="32"/>
                </a:lnTo>
                <a:lnTo>
                  <a:pt x="4628" y="33"/>
                </a:lnTo>
                <a:lnTo>
                  <a:pt x="4629" y="34"/>
                </a:lnTo>
                <a:lnTo>
                  <a:pt x="4630" y="35"/>
                </a:lnTo>
                <a:lnTo>
                  <a:pt x="4630" y="35"/>
                </a:lnTo>
                <a:lnTo>
                  <a:pt x="4631" y="35"/>
                </a:lnTo>
                <a:lnTo>
                  <a:pt x="4632" y="35"/>
                </a:lnTo>
                <a:lnTo>
                  <a:pt x="4633" y="35"/>
                </a:lnTo>
                <a:lnTo>
                  <a:pt x="4634" y="34"/>
                </a:lnTo>
                <a:lnTo>
                  <a:pt x="4635" y="34"/>
                </a:lnTo>
                <a:lnTo>
                  <a:pt x="4635" y="33"/>
                </a:lnTo>
                <a:lnTo>
                  <a:pt x="4636" y="32"/>
                </a:lnTo>
                <a:lnTo>
                  <a:pt x="4637" y="31"/>
                </a:lnTo>
                <a:lnTo>
                  <a:pt x="4638" y="30"/>
                </a:lnTo>
                <a:lnTo>
                  <a:pt x="4639" y="29"/>
                </a:lnTo>
                <a:lnTo>
                  <a:pt x="4640" y="28"/>
                </a:lnTo>
                <a:lnTo>
                  <a:pt x="4641" y="27"/>
                </a:lnTo>
                <a:lnTo>
                  <a:pt x="4642" y="27"/>
                </a:lnTo>
                <a:lnTo>
                  <a:pt x="4643" y="27"/>
                </a:lnTo>
                <a:lnTo>
                  <a:pt x="4644" y="26"/>
                </a:lnTo>
                <a:lnTo>
                  <a:pt x="4644" y="25"/>
                </a:lnTo>
                <a:lnTo>
                  <a:pt x="4645" y="25"/>
                </a:lnTo>
                <a:lnTo>
                  <a:pt x="4646" y="25"/>
                </a:lnTo>
                <a:lnTo>
                  <a:pt x="4647" y="27"/>
                </a:lnTo>
                <a:lnTo>
                  <a:pt x="4648" y="28"/>
                </a:lnTo>
                <a:lnTo>
                  <a:pt x="4649" y="28"/>
                </a:lnTo>
                <a:lnTo>
                  <a:pt x="4650" y="27"/>
                </a:lnTo>
                <a:lnTo>
                  <a:pt x="4651" y="24"/>
                </a:lnTo>
                <a:lnTo>
                  <a:pt x="4652" y="26"/>
                </a:lnTo>
                <a:lnTo>
                  <a:pt x="4652" y="29"/>
                </a:lnTo>
                <a:lnTo>
                  <a:pt x="4653" y="26"/>
                </a:lnTo>
                <a:lnTo>
                  <a:pt x="4654" y="27"/>
                </a:lnTo>
                <a:lnTo>
                  <a:pt x="4655" y="26"/>
                </a:lnTo>
                <a:lnTo>
                  <a:pt x="4656" y="26"/>
                </a:lnTo>
                <a:lnTo>
                  <a:pt x="4657" y="26"/>
                </a:lnTo>
                <a:lnTo>
                  <a:pt x="4658" y="25"/>
                </a:lnTo>
                <a:lnTo>
                  <a:pt x="4658" y="25"/>
                </a:lnTo>
                <a:lnTo>
                  <a:pt x="4659" y="25"/>
                </a:lnTo>
                <a:lnTo>
                  <a:pt x="4660" y="30"/>
                </a:lnTo>
                <a:lnTo>
                  <a:pt x="4661" y="36"/>
                </a:lnTo>
                <a:lnTo>
                  <a:pt x="4662" y="39"/>
                </a:lnTo>
                <a:lnTo>
                  <a:pt x="4663" y="41"/>
                </a:lnTo>
                <a:lnTo>
                  <a:pt x="4664" y="44"/>
                </a:lnTo>
                <a:lnTo>
                  <a:pt x="4665" y="53"/>
                </a:lnTo>
                <a:lnTo>
                  <a:pt x="4666" y="61"/>
                </a:lnTo>
                <a:lnTo>
                  <a:pt x="4667" y="67"/>
                </a:lnTo>
                <a:lnTo>
                  <a:pt x="4667" y="72"/>
                </a:lnTo>
                <a:lnTo>
                  <a:pt x="4668" y="75"/>
                </a:lnTo>
                <a:lnTo>
                  <a:pt x="4669" y="76"/>
                </a:lnTo>
                <a:lnTo>
                  <a:pt x="4670" y="76"/>
                </a:lnTo>
                <a:lnTo>
                  <a:pt x="4671" y="77"/>
                </a:lnTo>
                <a:lnTo>
                  <a:pt x="4672" y="78"/>
                </a:lnTo>
                <a:lnTo>
                  <a:pt x="4673" y="78"/>
                </a:lnTo>
                <a:lnTo>
                  <a:pt x="4674" y="77"/>
                </a:lnTo>
                <a:lnTo>
                  <a:pt x="4674" y="76"/>
                </a:lnTo>
                <a:lnTo>
                  <a:pt x="4675" y="75"/>
                </a:lnTo>
                <a:lnTo>
                  <a:pt x="4676" y="74"/>
                </a:lnTo>
                <a:lnTo>
                  <a:pt x="4677" y="74"/>
                </a:lnTo>
                <a:lnTo>
                  <a:pt x="4678" y="74"/>
                </a:lnTo>
                <a:lnTo>
                  <a:pt x="4679" y="75"/>
                </a:lnTo>
                <a:lnTo>
                  <a:pt x="4680" y="75"/>
                </a:lnTo>
                <a:lnTo>
                  <a:pt x="4681" y="77"/>
                </a:lnTo>
                <a:lnTo>
                  <a:pt x="4681" y="77"/>
                </a:lnTo>
                <a:lnTo>
                  <a:pt x="4682" y="78"/>
                </a:lnTo>
                <a:lnTo>
                  <a:pt x="4683" y="79"/>
                </a:lnTo>
                <a:lnTo>
                  <a:pt x="4684" y="78"/>
                </a:lnTo>
                <a:lnTo>
                  <a:pt x="4685" y="78"/>
                </a:lnTo>
                <a:lnTo>
                  <a:pt x="4686" y="78"/>
                </a:lnTo>
                <a:lnTo>
                  <a:pt x="4687" y="79"/>
                </a:lnTo>
                <a:lnTo>
                  <a:pt x="4688" y="79"/>
                </a:lnTo>
                <a:lnTo>
                  <a:pt x="4689" y="81"/>
                </a:lnTo>
                <a:lnTo>
                  <a:pt x="4690" y="82"/>
                </a:lnTo>
                <a:lnTo>
                  <a:pt x="4691" y="83"/>
                </a:lnTo>
                <a:lnTo>
                  <a:pt x="4691" y="84"/>
                </a:lnTo>
                <a:lnTo>
                  <a:pt x="4692" y="83"/>
                </a:lnTo>
                <a:lnTo>
                  <a:pt x="4693" y="81"/>
                </a:lnTo>
                <a:lnTo>
                  <a:pt x="4694" y="78"/>
                </a:lnTo>
                <a:lnTo>
                  <a:pt x="4695" y="73"/>
                </a:lnTo>
                <a:lnTo>
                  <a:pt x="4696" y="71"/>
                </a:lnTo>
                <a:lnTo>
                  <a:pt x="4696" y="73"/>
                </a:lnTo>
                <a:lnTo>
                  <a:pt x="4697" y="73"/>
                </a:lnTo>
                <a:lnTo>
                  <a:pt x="4698" y="73"/>
                </a:lnTo>
                <a:lnTo>
                  <a:pt x="4699" y="73"/>
                </a:lnTo>
                <a:lnTo>
                  <a:pt x="4700" y="74"/>
                </a:lnTo>
                <a:lnTo>
                  <a:pt x="4701" y="75"/>
                </a:lnTo>
                <a:lnTo>
                  <a:pt x="4702" y="75"/>
                </a:lnTo>
                <a:lnTo>
                  <a:pt x="4703" y="75"/>
                </a:lnTo>
                <a:lnTo>
                  <a:pt x="4704" y="75"/>
                </a:lnTo>
                <a:lnTo>
                  <a:pt x="4705" y="75"/>
                </a:lnTo>
                <a:lnTo>
                  <a:pt x="4705" y="76"/>
                </a:lnTo>
                <a:lnTo>
                  <a:pt x="4706" y="76"/>
                </a:lnTo>
                <a:lnTo>
                  <a:pt x="4707" y="76"/>
                </a:lnTo>
                <a:lnTo>
                  <a:pt x="4708" y="76"/>
                </a:lnTo>
                <a:lnTo>
                  <a:pt x="4709" y="76"/>
                </a:lnTo>
                <a:lnTo>
                  <a:pt x="4710" y="77"/>
                </a:lnTo>
                <a:lnTo>
                  <a:pt x="4711" y="80"/>
                </a:lnTo>
                <a:lnTo>
                  <a:pt x="4712" y="81"/>
                </a:lnTo>
                <a:lnTo>
                  <a:pt x="4713" y="81"/>
                </a:lnTo>
                <a:lnTo>
                  <a:pt x="4713" y="81"/>
                </a:lnTo>
                <a:lnTo>
                  <a:pt x="4714" y="81"/>
                </a:lnTo>
                <a:lnTo>
                  <a:pt x="4715" y="80"/>
                </a:lnTo>
                <a:lnTo>
                  <a:pt x="4716" y="75"/>
                </a:lnTo>
                <a:lnTo>
                  <a:pt x="4717" y="65"/>
                </a:lnTo>
                <a:lnTo>
                  <a:pt x="4718" y="56"/>
                </a:lnTo>
                <a:lnTo>
                  <a:pt x="4719" y="48"/>
                </a:lnTo>
                <a:lnTo>
                  <a:pt x="4719" y="46"/>
                </a:lnTo>
                <a:lnTo>
                  <a:pt x="4720" y="48"/>
                </a:lnTo>
                <a:lnTo>
                  <a:pt x="4721" y="51"/>
                </a:lnTo>
                <a:lnTo>
                  <a:pt x="4722" y="52"/>
                </a:lnTo>
                <a:lnTo>
                  <a:pt x="4723" y="53"/>
                </a:lnTo>
                <a:lnTo>
                  <a:pt x="4724" y="56"/>
                </a:lnTo>
                <a:lnTo>
                  <a:pt x="4725" y="60"/>
                </a:lnTo>
                <a:lnTo>
                  <a:pt x="4726" y="66"/>
                </a:lnTo>
                <a:lnTo>
                  <a:pt x="4727" y="71"/>
                </a:lnTo>
                <a:lnTo>
                  <a:pt x="4728" y="73"/>
                </a:lnTo>
                <a:lnTo>
                  <a:pt x="4728" y="73"/>
                </a:lnTo>
                <a:lnTo>
                  <a:pt x="4729" y="71"/>
                </a:lnTo>
                <a:lnTo>
                  <a:pt x="4730" y="70"/>
                </a:lnTo>
                <a:lnTo>
                  <a:pt x="4731" y="72"/>
                </a:lnTo>
                <a:lnTo>
                  <a:pt x="4732" y="72"/>
                </a:lnTo>
                <a:lnTo>
                  <a:pt x="4733" y="77"/>
                </a:lnTo>
                <a:lnTo>
                  <a:pt x="4734" y="78"/>
                </a:lnTo>
                <a:lnTo>
                  <a:pt x="4735" y="78"/>
                </a:lnTo>
                <a:lnTo>
                  <a:pt x="4735" y="77"/>
                </a:lnTo>
                <a:lnTo>
                  <a:pt x="4736" y="75"/>
                </a:lnTo>
                <a:lnTo>
                  <a:pt x="4737" y="73"/>
                </a:lnTo>
                <a:lnTo>
                  <a:pt x="4738" y="72"/>
                </a:lnTo>
                <a:lnTo>
                  <a:pt x="4739" y="72"/>
                </a:lnTo>
                <a:lnTo>
                  <a:pt x="4740" y="72"/>
                </a:lnTo>
                <a:lnTo>
                  <a:pt x="4741" y="72"/>
                </a:lnTo>
                <a:lnTo>
                  <a:pt x="4742" y="71"/>
                </a:lnTo>
                <a:lnTo>
                  <a:pt x="4743" y="70"/>
                </a:lnTo>
                <a:lnTo>
                  <a:pt x="4743" y="68"/>
                </a:lnTo>
                <a:lnTo>
                  <a:pt x="4744" y="69"/>
                </a:lnTo>
                <a:lnTo>
                  <a:pt x="4745" y="71"/>
                </a:lnTo>
                <a:lnTo>
                  <a:pt x="4746" y="74"/>
                </a:lnTo>
                <a:lnTo>
                  <a:pt x="4747" y="75"/>
                </a:lnTo>
                <a:lnTo>
                  <a:pt x="4748" y="79"/>
                </a:lnTo>
                <a:lnTo>
                  <a:pt x="4749" y="82"/>
                </a:lnTo>
                <a:lnTo>
                  <a:pt x="4750" y="86"/>
                </a:lnTo>
                <a:lnTo>
                  <a:pt x="4751" y="89"/>
                </a:lnTo>
                <a:lnTo>
                  <a:pt x="4752" y="92"/>
                </a:lnTo>
                <a:lnTo>
                  <a:pt x="4752" y="94"/>
                </a:lnTo>
                <a:lnTo>
                  <a:pt x="4753" y="96"/>
                </a:lnTo>
                <a:lnTo>
                  <a:pt x="4754" y="97"/>
                </a:lnTo>
                <a:lnTo>
                  <a:pt x="4755" y="99"/>
                </a:lnTo>
                <a:lnTo>
                  <a:pt x="4756" y="100"/>
                </a:lnTo>
                <a:lnTo>
                  <a:pt x="4757" y="100"/>
                </a:lnTo>
                <a:lnTo>
                  <a:pt x="4757" y="101"/>
                </a:lnTo>
                <a:lnTo>
                  <a:pt x="4758" y="102"/>
                </a:lnTo>
                <a:lnTo>
                  <a:pt x="4759" y="107"/>
                </a:lnTo>
                <a:lnTo>
                  <a:pt x="4760" y="110"/>
                </a:lnTo>
                <a:lnTo>
                  <a:pt x="4761" y="113"/>
                </a:lnTo>
                <a:lnTo>
                  <a:pt x="4762" y="113"/>
                </a:lnTo>
                <a:lnTo>
                  <a:pt x="4763" y="113"/>
                </a:lnTo>
                <a:lnTo>
                  <a:pt x="4764" y="113"/>
                </a:lnTo>
                <a:lnTo>
                  <a:pt x="4765" y="113"/>
                </a:lnTo>
                <a:lnTo>
                  <a:pt x="4766" y="112"/>
                </a:lnTo>
                <a:lnTo>
                  <a:pt x="4766" y="110"/>
                </a:lnTo>
                <a:lnTo>
                  <a:pt x="4767" y="108"/>
                </a:lnTo>
                <a:lnTo>
                  <a:pt x="4768" y="107"/>
                </a:lnTo>
                <a:lnTo>
                  <a:pt x="4769" y="105"/>
                </a:lnTo>
                <a:lnTo>
                  <a:pt x="4770" y="104"/>
                </a:lnTo>
                <a:lnTo>
                  <a:pt x="4771" y="104"/>
                </a:lnTo>
                <a:lnTo>
                  <a:pt x="4772" y="104"/>
                </a:lnTo>
                <a:lnTo>
                  <a:pt x="4773" y="104"/>
                </a:lnTo>
                <a:lnTo>
                  <a:pt x="4773" y="103"/>
                </a:lnTo>
                <a:lnTo>
                  <a:pt x="4774" y="103"/>
                </a:lnTo>
                <a:lnTo>
                  <a:pt x="4775" y="104"/>
                </a:lnTo>
                <a:lnTo>
                  <a:pt x="4776" y="104"/>
                </a:lnTo>
                <a:lnTo>
                  <a:pt x="4777" y="103"/>
                </a:lnTo>
                <a:lnTo>
                  <a:pt x="4778" y="103"/>
                </a:lnTo>
                <a:lnTo>
                  <a:pt x="4779" y="102"/>
                </a:lnTo>
                <a:lnTo>
                  <a:pt x="4780" y="101"/>
                </a:lnTo>
                <a:lnTo>
                  <a:pt x="4780" y="99"/>
                </a:lnTo>
                <a:lnTo>
                  <a:pt x="4781" y="98"/>
                </a:lnTo>
                <a:lnTo>
                  <a:pt x="4782" y="98"/>
                </a:lnTo>
                <a:lnTo>
                  <a:pt x="4783" y="97"/>
                </a:lnTo>
                <a:lnTo>
                  <a:pt x="4784" y="96"/>
                </a:lnTo>
                <a:lnTo>
                  <a:pt x="4785" y="96"/>
                </a:lnTo>
                <a:lnTo>
                  <a:pt x="4786" y="95"/>
                </a:lnTo>
                <a:lnTo>
                  <a:pt x="4787" y="95"/>
                </a:lnTo>
                <a:lnTo>
                  <a:pt x="4788" y="94"/>
                </a:lnTo>
                <a:lnTo>
                  <a:pt x="4789" y="94"/>
                </a:lnTo>
                <a:lnTo>
                  <a:pt x="4790" y="94"/>
                </a:lnTo>
                <a:lnTo>
                  <a:pt x="4790" y="94"/>
                </a:lnTo>
                <a:lnTo>
                  <a:pt x="4791" y="94"/>
                </a:lnTo>
                <a:lnTo>
                  <a:pt x="4792" y="95"/>
                </a:lnTo>
                <a:lnTo>
                  <a:pt x="4793" y="94"/>
                </a:lnTo>
                <a:lnTo>
                  <a:pt x="4794" y="94"/>
                </a:lnTo>
                <a:lnTo>
                  <a:pt x="4795" y="95"/>
                </a:lnTo>
                <a:lnTo>
                  <a:pt x="4795" y="96"/>
                </a:lnTo>
                <a:lnTo>
                  <a:pt x="4796" y="97"/>
                </a:lnTo>
                <a:lnTo>
                  <a:pt x="4797" y="99"/>
                </a:lnTo>
                <a:lnTo>
                  <a:pt x="4798" y="99"/>
                </a:lnTo>
                <a:lnTo>
                  <a:pt x="4799" y="99"/>
                </a:lnTo>
                <a:lnTo>
                  <a:pt x="4800" y="99"/>
                </a:lnTo>
                <a:lnTo>
                  <a:pt x="4801" y="99"/>
                </a:lnTo>
                <a:lnTo>
                  <a:pt x="4802" y="99"/>
                </a:lnTo>
                <a:lnTo>
                  <a:pt x="4803" y="99"/>
                </a:lnTo>
                <a:lnTo>
                  <a:pt x="4804" y="99"/>
                </a:lnTo>
                <a:lnTo>
                  <a:pt x="4804" y="99"/>
                </a:lnTo>
                <a:lnTo>
                  <a:pt x="4805" y="98"/>
                </a:lnTo>
                <a:lnTo>
                  <a:pt x="4806" y="97"/>
                </a:lnTo>
                <a:lnTo>
                  <a:pt x="4807" y="96"/>
                </a:lnTo>
                <a:lnTo>
                  <a:pt x="4808" y="95"/>
                </a:lnTo>
                <a:lnTo>
                  <a:pt x="4809" y="94"/>
                </a:lnTo>
                <a:lnTo>
                  <a:pt x="4810" y="94"/>
                </a:lnTo>
                <a:lnTo>
                  <a:pt x="4811" y="93"/>
                </a:lnTo>
                <a:lnTo>
                  <a:pt x="4812" y="92"/>
                </a:lnTo>
                <a:lnTo>
                  <a:pt x="4812" y="91"/>
                </a:lnTo>
                <a:lnTo>
                  <a:pt x="4813" y="91"/>
                </a:lnTo>
                <a:lnTo>
                  <a:pt x="4814" y="91"/>
                </a:lnTo>
                <a:lnTo>
                  <a:pt x="4815" y="91"/>
                </a:lnTo>
                <a:lnTo>
                  <a:pt x="4816" y="91"/>
                </a:lnTo>
                <a:lnTo>
                  <a:pt x="4817" y="91"/>
                </a:lnTo>
                <a:lnTo>
                  <a:pt x="4818" y="91"/>
                </a:lnTo>
                <a:lnTo>
                  <a:pt x="4818" y="91"/>
                </a:lnTo>
                <a:lnTo>
                  <a:pt x="4819" y="91"/>
                </a:lnTo>
                <a:lnTo>
                  <a:pt x="4820" y="91"/>
                </a:lnTo>
                <a:lnTo>
                  <a:pt x="4821" y="91"/>
                </a:lnTo>
                <a:lnTo>
                  <a:pt x="4822" y="90"/>
                </a:lnTo>
                <a:lnTo>
                  <a:pt x="4823" y="89"/>
                </a:lnTo>
                <a:lnTo>
                  <a:pt x="4824" y="88"/>
                </a:lnTo>
                <a:lnTo>
                  <a:pt x="4825" y="87"/>
                </a:lnTo>
                <a:lnTo>
                  <a:pt x="4826" y="87"/>
                </a:lnTo>
                <a:lnTo>
                  <a:pt x="4827" y="87"/>
                </a:lnTo>
                <a:lnTo>
                  <a:pt x="4827" y="88"/>
                </a:lnTo>
                <a:lnTo>
                  <a:pt x="4828" y="89"/>
                </a:lnTo>
                <a:lnTo>
                  <a:pt x="4829" y="89"/>
                </a:lnTo>
                <a:lnTo>
                  <a:pt x="4830" y="89"/>
                </a:lnTo>
                <a:lnTo>
                  <a:pt x="4831" y="87"/>
                </a:lnTo>
                <a:lnTo>
                  <a:pt x="4832" y="86"/>
                </a:lnTo>
                <a:lnTo>
                  <a:pt x="4833" y="86"/>
                </a:lnTo>
                <a:lnTo>
                  <a:pt x="4834" y="87"/>
                </a:lnTo>
                <a:lnTo>
                  <a:pt x="4834" y="87"/>
                </a:lnTo>
                <a:lnTo>
                  <a:pt x="4835" y="87"/>
                </a:lnTo>
                <a:lnTo>
                  <a:pt x="4836" y="87"/>
                </a:lnTo>
                <a:lnTo>
                  <a:pt x="4837" y="87"/>
                </a:lnTo>
                <a:lnTo>
                  <a:pt x="4838" y="87"/>
                </a:lnTo>
                <a:lnTo>
                  <a:pt x="4839" y="89"/>
                </a:lnTo>
                <a:lnTo>
                  <a:pt x="4840" y="91"/>
                </a:lnTo>
                <a:lnTo>
                  <a:pt x="4841" y="94"/>
                </a:lnTo>
                <a:lnTo>
                  <a:pt x="4841" y="97"/>
                </a:lnTo>
                <a:lnTo>
                  <a:pt x="4842" y="99"/>
                </a:lnTo>
                <a:lnTo>
                  <a:pt x="4843" y="102"/>
                </a:lnTo>
                <a:lnTo>
                  <a:pt x="4844" y="103"/>
                </a:lnTo>
                <a:lnTo>
                  <a:pt x="4845" y="103"/>
                </a:lnTo>
                <a:lnTo>
                  <a:pt x="4846" y="103"/>
                </a:lnTo>
                <a:lnTo>
                  <a:pt x="4847" y="103"/>
                </a:lnTo>
                <a:lnTo>
                  <a:pt x="4848" y="103"/>
                </a:lnTo>
                <a:lnTo>
                  <a:pt x="4849" y="104"/>
                </a:lnTo>
                <a:lnTo>
                  <a:pt x="4850" y="105"/>
                </a:lnTo>
                <a:lnTo>
                  <a:pt x="4851" y="106"/>
                </a:lnTo>
                <a:lnTo>
                  <a:pt x="4851" y="107"/>
                </a:lnTo>
                <a:lnTo>
                  <a:pt x="4852" y="107"/>
                </a:lnTo>
                <a:lnTo>
                  <a:pt x="4853" y="108"/>
                </a:lnTo>
                <a:lnTo>
                  <a:pt x="4854" y="108"/>
                </a:lnTo>
                <a:lnTo>
                  <a:pt x="4855" y="109"/>
                </a:lnTo>
                <a:lnTo>
                  <a:pt x="4856" y="110"/>
                </a:lnTo>
                <a:lnTo>
                  <a:pt x="4856" y="111"/>
                </a:lnTo>
                <a:lnTo>
                  <a:pt x="4857" y="112"/>
                </a:lnTo>
                <a:lnTo>
                  <a:pt x="4858" y="113"/>
                </a:lnTo>
                <a:lnTo>
                  <a:pt x="4859" y="113"/>
                </a:lnTo>
                <a:lnTo>
                  <a:pt x="4860" y="114"/>
                </a:lnTo>
                <a:lnTo>
                  <a:pt x="4861" y="114"/>
                </a:lnTo>
                <a:lnTo>
                  <a:pt x="4862" y="115"/>
                </a:lnTo>
                <a:lnTo>
                  <a:pt x="4863" y="115"/>
                </a:lnTo>
                <a:lnTo>
                  <a:pt x="4864" y="115"/>
                </a:lnTo>
                <a:lnTo>
                  <a:pt x="4865" y="115"/>
                </a:lnTo>
                <a:lnTo>
                  <a:pt x="4865" y="116"/>
                </a:lnTo>
                <a:lnTo>
                  <a:pt x="4866" y="116"/>
                </a:lnTo>
                <a:lnTo>
                  <a:pt x="4867" y="117"/>
                </a:lnTo>
                <a:lnTo>
                  <a:pt x="4868" y="118"/>
                </a:lnTo>
                <a:lnTo>
                  <a:pt x="4869" y="118"/>
                </a:lnTo>
                <a:lnTo>
                  <a:pt x="4870" y="118"/>
                </a:lnTo>
                <a:lnTo>
                  <a:pt x="4871" y="118"/>
                </a:lnTo>
                <a:lnTo>
                  <a:pt x="4872" y="119"/>
                </a:lnTo>
                <a:lnTo>
                  <a:pt x="4873" y="121"/>
                </a:lnTo>
                <a:lnTo>
                  <a:pt x="4873" y="123"/>
                </a:lnTo>
                <a:lnTo>
                  <a:pt x="4874" y="123"/>
                </a:lnTo>
                <a:lnTo>
                  <a:pt x="4875" y="123"/>
                </a:lnTo>
                <a:lnTo>
                  <a:pt x="4876" y="123"/>
                </a:lnTo>
                <a:lnTo>
                  <a:pt x="4877" y="122"/>
                </a:lnTo>
                <a:lnTo>
                  <a:pt x="4878" y="122"/>
                </a:lnTo>
                <a:lnTo>
                  <a:pt x="4879" y="121"/>
                </a:lnTo>
                <a:lnTo>
                  <a:pt x="4879" y="121"/>
                </a:lnTo>
                <a:lnTo>
                  <a:pt x="4880" y="121"/>
                </a:lnTo>
                <a:lnTo>
                  <a:pt x="4881" y="120"/>
                </a:lnTo>
                <a:lnTo>
                  <a:pt x="4882" y="120"/>
                </a:lnTo>
                <a:lnTo>
                  <a:pt x="4883" y="120"/>
                </a:lnTo>
                <a:lnTo>
                  <a:pt x="4884" y="120"/>
                </a:lnTo>
                <a:lnTo>
                  <a:pt x="4885" y="120"/>
                </a:lnTo>
                <a:lnTo>
                  <a:pt x="4886" y="119"/>
                </a:lnTo>
                <a:lnTo>
                  <a:pt x="4887" y="119"/>
                </a:lnTo>
                <a:lnTo>
                  <a:pt x="4888" y="118"/>
                </a:lnTo>
                <a:lnTo>
                  <a:pt x="4888" y="118"/>
                </a:lnTo>
                <a:lnTo>
                  <a:pt x="4889" y="117"/>
                </a:lnTo>
                <a:lnTo>
                  <a:pt x="4890" y="116"/>
                </a:lnTo>
                <a:lnTo>
                  <a:pt x="4891" y="116"/>
                </a:lnTo>
                <a:lnTo>
                  <a:pt x="4892" y="116"/>
                </a:lnTo>
                <a:lnTo>
                  <a:pt x="4893" y="116"/>
                </a:lnTo>
                <a:lnTo>
                  <a:pt x="4894" y="116"/>
                </a:lnTo>
                <a:lnTo>
                  <a:pt x="4895" y="116"/>
                </a:lnTo>
                <a:lnTo>
                  <a:pt x="4895" y="116"/>
                </a:lnTo>
                <a:lnTo>
                  <a:pt x="4896" y="116"/>
                </a:lnTo>
                <a:lnTo>
                  <a:pt x="4897" y="116"/>
                </a:lnTo>
                <a:lnTo>
                  <a:pt x="4898" y="116"/>
                </a:lnTo>
                <a:lnTo>
                  <a:pt x="4899" y="116"/>
                </a:lnTo>
                <a:lnTo>
                  <a:pt x="4900" y="116"/>
                </a:lnTo>
                <a:lnTo>
                  <a:pt x="4901" y="116"/>
                </a:lnTo>
                <a:lnTo>
                  <a:pt x="4902" y="116"/>
                </a:lnTo>
                <a:lnTo>
                  <a:pt x="4903" y="115"/>
                </a:lnTo>
                <a:lnTo>
                  <a:pt x="4903" y="115"/>
                </a:lnTo>
                <a:lnTo>
                  <a:pt x="4904" y="115"/>
                </a:lnTo>
                <a:lnTo>
                  <a:pt x="4905" y="115"/>
                </a:lnTo>
                <a:lnTo>
                  <a:pt x="4906" y="114"/>
                </a:lnTo>
                <a:lnTo>
                  <a:pt x="4907" y="112"/>
                </a:lnTo>
                <a:lnTo>
                  <a:pt x="4908" y="111"/>
                </a:lnTo>
                <a:lnTo>
                  <a:pt x="4909" y="110"/>
                </a:lnTo>
                <a:lnTo>
                  <a:pt x="4910" y="108"/>
                </a:lnTo>
                <a:lnTo>
                  <a:pt x="4911" y="106"/>
                </a:lnTo>
                <a:lnTo>
                  <a:pt x="4912" y="104"/>
                </a:lnTo>
                <a:lnTo>
                  <a:pt x="4912" y="103"/>
                </a:lnTo>
                <a:lnTo>
                  <a:pt x="4913" y="103"/>
                </a:lnTo>
                <a:lnTo>
                  <a:pt x="4914" y="103"/>
                </a:lnTo>
                <a:lnTo>
                  <a:pt x="4915" y="105"/>
                </a:lnTo>
                <a:lnTo>
                  <a:pt x="4916" y="106"/>
                </a:lnTo>
                <a:lnTo>
                  <a:pt x="4917" y="107"/>
                </a:lnTo>
                <a:lnTo>
                  <a:pt x="4917" y="108"/>
                </a:lnTo>
                <a:lnTo>
                  <a:pt x="4918" y="109"/>
                </a:lnTo>
                <a:lnTo>
                  <a:pt x="4919" y="110"/>
                </a:lnTo>
                <a:lnTo>
                  <a:pt x="4920" y="111"/>
                </a:lnTo>
                <a:lnTo>
                  <a:pt x="4921" y="112"/>
                </a:lnTo>
                <a:lnTo>
                  <a:pt x="4922" y="112"/>
                </a:lnTo>
                <a:lnTo>
                  <a:pt x="4923" y="111"/>
                </a:lnTo>
                <a:lnTo>
                  <a:pt x="4924" y="110"/>
                </a:lnTo>
                <a:lnTo>
                  <a:pt x="4925" y="108"/>
                </a:lnTo>
                <a:lnTo>
                  <a:pt x="4926" y="106"/>
                </a:lnTo>
                <a:lnTo>
                  <a:pt x="4926" y="104"/>
                </a:lnTo>
                <a:lnTo>
                  <a:pt x="4927" y="103"/>
                </a:lnTo>
                <a:lnTo>
                  <a:pt x="4928" y="104"/>
                </a:lnTo>
                <a:lnTo>
                  <a:pt x="4929" y="107"/>
                </a:lnTo>
                <a:lnTo>
                  <a:pt x="4930" y="110"/>
                </a:lnTo>
                <a:lnTo>
                  <a:pt x="4931" y="112"/>
                </a:lnTo>
                <a:lnTo>
                  <a:pt x="4932" y="114"/>
                </a:lnTo>
                <a:lnTo>
                  <a:pt x="4933" y="117"/>
                </a:lnTo>
                <a:lnTo>
                  <a:pt x="4934" y="119"/>
                </a:lnTo>
                <a:lnTo>
                  <a:pt x="4934" y="120"/>
                </a:lnTo>
                <a:lnTo>
                  <a:pt x="4935" y="121"/>
                </a:lnTo>
                <a:lnTo>
                  <a:pt x="4936" y="121"/>
                </a:lnTo>
                <a:lnTo>
                  <a:pt x="4937" y="121"/>
                </a:lnTo>
                <a:lnTo>
                  <a:pt x="4938" y="121"/>
                </a:lnTo>
                <a:lnTo>
                  <a:pt x="4939" y="121"/>
                </a:lnTo>
                <a:lnTo>
                  <a:pt x="4940" y="120"/>
                </a:lnTo>
                <a:lnTo>
                  <a:pt x="4940" y="118"/>
                </a:lnTo>
                <a:lnTo>
                  <a:pt x="4941" y="116"/>
                </a:lnTo>
                <a:lnTo>
                  <a:pt x="4942" y="115"/>
                </a:lnTo>
                <a:lnTo>
                  <a:pt x="4943" y="114"/>
                </a:lnTo>
                <a:lnTo>
                  <a:pt x="4944" y="113"/>
                </a:lnTo>
                <a:lnTo>
                  <a:pt x="4945" y="112"/>
                </a:lnTo>
                <a:lnTo>
                  <a:pt x="4946" y="111"/>
                </a:lnTo>
                <a:lnTo>
                  <a:pt x="4947" y="111"/>
                </a:lnTo>
                <a:lnTo>
                  <a:pt x="4948" y="111"/>
                </a:lnTo>
                <a:lnTo>
                  <a:pt x="4949" y="111"/>
                </a:lnTo>
                <a:lnTo>
                  <a:pt x="4950" y="112"/>
                </a:lnTo>
                <a:lnTo>
                  <a:pt x="4950" y="112"/>
                </a:lnTo>
                <a:lnTo>
                  <a:pt x="4951" y="112"/>
                </a:lnTo>
                <a:lnTo>
                  <a:pt x="4952" y="112"/>
                </a:lnTo>
                <a:lnTo>
                  <a:pt x="4953" y="112"/>
                </a:lnTo>
                <a:lnTo>
                  <a:pt x="4954" y="111"/>
                </a:lnTo>
                <a:lnTo>
                  <a:pt x="4955" y="110"/>
                </a:lnTo>
                <a:lnTo>
                  <a:pt x="4956" y="110"/>
                </a:lnTo>
                <a:lnTo>
                  <a:pt x="4956" y="111"/>
                </a:lnTo>
                <a:lnTo>
                  <a:pt x="4957" y="113"/>
                </a:lnTo>
                <a:lnTo>
                  <a:pt x="4958" y="117"/>
                </a:lnTo>
                <a:lnTo>
                  <a:pt x="4959" y="120"/>
                </a:lnTo>
                <a:lnTo>
                  <a:pt x="4960" y="122"/>
                </a:lnTo>
                <a:lnTo>
                  <a:pt x="4961" y="123"/>
                </a:lnTo>
                <a:lnTo>
                  <a:pt x="4962" y="125"/>
                </a:lnTo>
                <a:lnTo>
                  <a:pt x="4963" y="126"/>
                </a:lnTo>
                <a:lnTo>
                  <a:pt x="4964" y="127"/>
                </a:lnTo>
                <a:lnTo>
                  <a:pt x="4964" y="127"/>
                </a:lnTo>
                <a:lnTo>
                  <a:pt x="4965" y="128"/>
                </a:lnTo>
                <a:lnTo>
                  <a:pt x="4966" y="128"/>
                </a:lnTo>
                <a:lnTo>
                  <a:pt x="4967" y="128"/>
                </a:lnTo>
                <a:lnTo>
                  <a:pt x="4968" y="128"/>
                </a:lnTo>
                <a:lnTo>
                  <a:pt x="4969" y="129"/>
                </a:lnTo>
                <a:lnTo>
                  <a:pt x="4970" y="129"/>
                </a:lnTo>
                <a:lnTo>
                  <a:pt x="4971" y="130"/>
                </a:lnTo>
                <a:lnTo>
                  <a:pt x="4972" y="131"/>
                </a:lnTo>
                <a:lnTo>
                  <a:pt x="4972" y="132"/>
                </a:lnTo>
                <a:lnTo>
                  <a:pt x="4973" y="134"/>
                </a:lnTo>
                <a:lnTo>
                  <a:pt x="4974" y="136"/>
                </a:lnTo>
                <a:lnTo>
                  <a:pt x="4975" y="137"/>
                </a:lnTo>
                <a:lnTo>
                  <a:pt x="4976" y="138"/>
                </a:lnTo>
                <a:lnTo>
                  <a:pt x="4977" y="138"/>
                </a:lnTo>
                <a:lnTo>
                  <a:pt x="4978" y="138"/>
                </a:lnTo>
                <a:lnTo>
                  <a:pt x="4978" y="138"/>
                </a:lnTo>
                <a:lnTo>
                  <a:pt x="4979" y="137"/>
                </a:lnTo>
                <a:lnTo>
                  <a:pt x="4980" y="138"/>
                </a:lnTo>
                <a:lnTo>
                  <a:pt x="4981" y="138"/>
                </a:lnTo>
                <a:lnTo>
                  <a:pt x="4982" y="139"/>
                </a:lnTo>
                <a:lnTo>
                  <a:pt x="4983" y="139"/>
                </a:lnTo>
                <a:lnTo>
                  <a:pt x="4984" y="139"/>
                </a:lnTo>
                <a:lnTo>
                  <a:pt x="4985" y="139"/>
                </a:lnTo>
                <a:lnTo>
                  <a:pt x="4986" y="139"/>
                </a:lnTo>
                <a:lnTo>
                  <a:pt x="4987" y="139"/>
                </a:lnTo>
                <a:lnTo>
                  <a:pt x="4987" y="140"/>
                </a:lnTo>
                <a:lnTo>
                  <a:pt x="4988" y="140"/>
                </a:lnTo>
                <a:lnTo>
                  <a:pt x="4989" y="140"/>
                </a:lnTo>
                <a:lnTo>
                  <a:pt x="4990" y="140"/>
                </a:lnTo>
                <a:lnTo>
                  <a:pt x="4991" y="139"/>
                </a:lnTo>
                <a:lnTo>
                  <a:pt x="4992" y="139"/>
                </a:lnTo>
                <a:lnTo>
                  <a:pt x="4993" y="138"/>
                </a:lnTo>
                <a:lnTo>
                  <a:pt x="4994" y="137"/>
                </a:lnTo>
                <a:lnTo>
                  <a:pt x="4994" y="137"/>
                </a:lnTo>
                <a:lnTo>
                  <a:pt x="4995" y="137"/>
                </a:lnTo>
                <a:lnTo>
                  <a:pt x="4996" y="136"/>
                </a:lnTo>
                <a:lnTo>
                  <a:pt x="4997" y="136"/>
                </a:lnTo>
                <a:lnTo>
                  <a:pt x="4998" y="136"/>
                </a:lnTo>
                <a:lnTo>
                  <a:pt x="4999" y="136"/>
                </a:lnTo>
                <a:lnTo>
                  <a:pt x="5000" y="136"/>
                </a:lnTo>
                <a:lnTo>
                  <a:pt x="5001" y="135"/>
                </a:lnTo>
                <a:lnTo>
                  <a:pt x="5001" y="135"/>
                </a:lnTo>
                <a:lnTo>
                  <a:pt x="5002" y="135"/>
                </a:lnTo>
                <a:lnTo>
                  <a:pt x="5003" y="135"/>
                </a:lnTo>
                <a:lnTo>
                  <a:pt x="5004" y="135"/>
                </a:lnTo>
                <a:lnTo>
                  <a:pt x="5005" y="135"/>
                </a:lnTo>
                <a:lnTo>
                  <a:pt x="5006" y="134"/>
                </a:lnTo>
                <a:lnTo>
                  <a:pt x="5007" y="135"/>
                </a:lnTo>
                <a:lnTo>
                  <a:pt x="5008" y="135"/>
                </a:lnTo>
                <a:lnTo>
                  <a:pt x="5009" y="135"/>
                </a:lnTo>
                <a:lnTo>
                  <a:pt x="5010" y="135"/>
                </a:lnTo>
                <a:lnTo>
                  <a:pt x="5011" y="135"/>
                </a:lnTo>
                <a:lnTo>
                  <a:pt x="5011" y="135"/>
                </a:lnTo>
                <a:lnTo>
                  <a:pt x="5012" y="136"/>
                </a:lnTo>
                <a:lnTo>
                  <a:pt x="5013" y="136"/>
                </a:lnTo>
                <a:lnTo>
                  <a:pt x="5014" y="135"/>
                </a:lnTo>
                <a:lnTo>
                  <a:pt x="5015" y="135"/>
                </a:lnTo>
                <a:lnTo>
                  <a:pt x="5016" y="135"/>
                </a:lnTo>
                <a:lnTo>
                  <a:pt x="5016" y="136"/>
                </a:lnTo>
                <a:lnTo>
                  <a:pt x="5017" y="137"/>
                </a:lnTo>
                <a:lnTo>
                  <a:pt x="5018" y="137"/>
                </a:lnTo>
                <a:lnTo>
                  <a:pt x="5019" y="139"/>
                </a:lnTo>
                <a:lnTo>
                  <a:pt x="5020" y="140"/>
                </a:lnTo>
                <a:lnTo>
                  <a:pt x="5021" y="141"/>
                </a:lnTo>
                <a:lnTo>
                  <a:pt x="5022" y="141"/>
                </a:lnTo>
                <a:lnTo>
                  <a:pt x="5023" y="141"/>
                </a:lnTo>
                <a:lnTo>
                  <a:pt x="5024" y="141"/>
                </a:lnTo>
                <a:lnTo>
                  <a:pt x="5025" y="141"/>
                </a:lnTo>
                <a:lnTo>
                  <a:pt x="5025" y="140"/>
                </a:lnTo>
                <a:lnTo>
                  <a:pt x="5026" y="137"/>
                </a:lnTo>
                <a:lnTo>
                  <a:pt x="5027" y="135"/>
                </a:lnTo>
                <a:lnTo>
                  <a:pt x="5028" y="132"/>
                </a:lnTo>
                <a:lnTo>
                  <a:pt x="5029" y="129"/>
                </a:lnTo>
                <a:lnTo>
                  <a:pt x="5030" y="128"/>
                </a:lnTo>
                <a:lnTo>
                  <a:pt x="5031" y="127"/>
                </a:lnTo>
                <a:lnTo>
                  <a:pt x="5032" y="125"/>
                </a:lnTo>
                <a:lnTo>
                  <a:pt x="5033" y="123"/>
                </a:lnTo>
                <a:lnTo>
                  <a:pt x="5033" y="120"/>
                </a:lnTo>
                <a:lnTo>
                  <a:pt x="5034" y="118"/>
                </a:lnTo>
                <a:lnTo>
                  <a:pt x="5035" y="116"/>
                </a:lnTo>
                <a:lnTo>
                  <a:pt x="5036" y="114"/>
                </a:lnTo>
                <a:lnTo>
                  <a:pt x="5037" y="113"/>
                </a:lnTo>
                <a:lnTo>
                  <a:pt x="5038" y="113"/>
                </a:lnTo>
                <a:lnTo>
                  <a:pt x="5039" y="113"/>
                </a:lnTo>
                <a:lnTo>
                  <a:pt x="5039" y="114"/>
                </a:lnTo>
                <a:lnTo>
                  <a:pt x="5040" y="115"/>
                </a:lnTo>
                <a:lnTo>
                  <a:pt x="5041" y="115"/>
                </a:lnTo>
                <a:lnTo>
                  <a:pt x="5042" y="115"/>
                </a:lnTo>
                <a:lnTo>
                  <a:pt x="5043" y="116"/>
                </a:lnTo>
                <a:lnTo>
                  <a:pt x="5044" y="117"/>
                </a:lnTo>
                <a:lnTo>
                  <a:pt x="5045" y="118"/>
                </a:lnTo>
                <a:lnTo>
                  <a:pt x="5046" y="119"/>
                </a:lnTo>
                <a:lnTo>
                  <a:pt x="5047" y="119"/>
                </a:lnTo>
                <a:lnTo>
                  <a:pt x="5048" y="120"/>
                </a:lnTo>
                <a:lnTo>
                  <a:pt x="5048" y="121"/>
                </a:lnTo>
                <a:lnTo>
                  <a:pt x="5049" y="121"/>
                </a:lnTo>
                <a:lnTo>
                  <a:pt x="5050" y="121"/>
                </a:lnTo>
                <a:lnTo>
                  <a:pt x="5051" y="121"/>
                </a:lnTo>
                <a:lnTo>
                  <a:pt x="5052" y="121"/>
                </a:lnTo>
                <a:lnTo>
                  <a:pt x="5053" y="122"/>
                </a:lnTo>
                <a:lnTo>
                  <a:pt x="5054" y="122"/>
                </a:lnTo>
                <a:lnTo>
                  <a:pt x="5055" y="123"/>
                </a:lnTo>
                <a:lnTo>
                  <a:pt x="5055" y="123"/>
                </a:lnTo>
                <a:lnTo>
                  <a:pt x="5056" y="125"/>
                </a:lnTo>
                <a:lnTo>
                  <a:pt x="5057" y="126"/>
                </a:lnTo>
                <a:lnTo>
                  <a:pt x="5058" y="127"/>
                </a:lnTo>
                <a:lnTo>
                  <a:pt x="5059" y="128"/>
                </a:lnTo>
                <a:lnTo>
                  <a:pt x="5060" y="128"/>
                </a:lnTo>
                <a:lnTo>
                  <a:pt x="5061" y="128"/>
                </a:lnTo>
                <a:lnTo>
                  <a:pt x="5062" y="129"/>
                </a:lnTo>
                <a:lnTo>
                  <a:pt x="5063" y="129"/>
                </a:lnTo>
                <a:lnTo>
                  <a:pt x="5063" y="128"/>
                </a:lnTo>
                <a:lnTo>
                  <a:pt x="5064" y="129"/>
                </a:lnTo>
                <a:lnTo>
                  <a:pt x="5065" y="128"/>
                </a:lnTo>
                <a:lnTo>
                  <a:pt x="5066" y="128"/>
                </a:lnTo>
                <a:lnTo>
                  <a:pt x="5067" y="129"/>
                </a:lnTo>
                <a:lnTo>
                  <a:pt x="5068" y="129"/>
                </a:lnTo>
                <a:lnTo>
                  <a:pt x="5069" y="129"/>
                </a:lnTo>
                <a:lnTo>
                  <a:pt x="5070" y="129"/>
                </a:lnTo>
                <a:lnTo>
                  <a:pt x="5071" y="128"/>
                </a:lnTo>
                <a:lnTo>
                  <a:pt x="5072" y="128"/>
                </a:lnTo>
                <a:lnTo>
                  <a:pt x="5072" y="128"/>
                </a:lnTo>
                <a:lnTo>
                  <a:pt x="5073" y="129"/>
                </a:lnTo>
                <a:lnTo>
                  <a:pt x="5074" y="129"/>
                </a:lnTo>
                <a:lnTo>
                  <a:pt x="5075" y="129"/>
                </a:lnTo>
                <a:lnTo>
                  <a:pt x="5076" y="129"/>
                </a:lnTo>
                <a:lnTo>
                  <a:pt x="5077" y="131"/>
                </a:lnTo>
                <a:lnTo>
                  <a:pt x="5077" y="132"/>
                </a:lnTo>
                <a:lnTo>
                  <a:pt x="5078" y="133"/>
                </a:lnTo>
                <a:lnTo>
                  <a:pt x="5079" y="134"/>
                </a:lnTo>
                <a:lnTo>
                  <a:pt x="5080" y="135"/>
                </a:lnTo>
                <a:lnTo>
                  <a:pt x="5081" y="136"/>
                </a:lnTo>
                <a:lnTo>
                  <a:pt x="5082" y="136"/>
                </a:lnTo>
                <a:lnTo>
                  <a:pt x="5083" y="137"/>
                </a:lnTo>
                <a:lnTo>
                  <a:pt x="5084" y="137"/>
                </a:lnTo>
                <a:lnTo>
                  <a:pt x="5085" y="137"/>
                </a:lnTo>
                <a:lnTo>
                  <a:pt x="5086" y="137"/>
                </a:lnTo>
                <a:lnTo>
                  <a:pt x="5086" y="137"/>
                </a:lnTo>
                <a:lnTo>
                  <a:pt x="5087" y="137"/>
                </a:lnTo>
                <a:lnTo>
                  <a:pt x="5088" y="137"/>
                </a:lnTo>
                <a:lnTo>
                  <a:pt x="5089" y="138"/>
                </a:lnTo>
                <a:lnTo>
                  <a:pt x="5090" y="138"/>
                </a:lnTo>
                <a:lnTo>
                  <a:pt x="5091" y="138"/>
                </a:lnTo>
                <a:lnTo>
                  <a:pt x="5092" y="138"/>
                </a:lnTo>
                <a:lnTo>
                  <a:pt x="5093" y="138"/>
                </a:lnTo>
                <a:lnTo>
                  <a:pt x="5094" y="138"/>
                </a:lnTo>
                <a:lnTo>
                  <a:pt x="5094" y="138"/>
                </a:lnTo>
                <a:lnTo>
                  <a:pt x="5095" y="138"/>
                </a:lnTo>
                <a:lnTo>
                  <a:pt x="5096" y="138"/>
                </a:lnTo>
                <a:lnTo>
                  <a:pt x="5097" y="138"/>
                </a:lnTo>
                <a:lnTo>
                  <a:pt x="5098" y="137"/>
                </a:lnTo>
                <a:lnTo>
                  <a:pt x="5099" y="136"/>
                </a:lnTo>
                <a:lnTo>
                  <a:pt x="5100" y="136"/>
                </a:lnTo>
                <a:lnTo>
                  <a:pt x="5100" y="136"/>
                </a:lnTo>
                <a:lnTo>
                  <a:pt x="5101" y="136"/>
                </a:lnTo>
                <a:lnTo>
                  <a:pt x="5102" y="137"/>
                </a:lnTo>
                <a:lnTo>
                  <a:pt x="5103" y="137"/>
                </a:lnTo>
                <a:lnTo>
                  <a:pt x="5104" y="138"/>
                </a:lnTo>
                <a:lnTo>
                  <a:pt x="5105" y="138"/>
                </a:lnTo>
                <a:lnTo>
                  <a:pt x="5106" y="138"/>
                </a:lnTo>
                <a:lnTo>
                  <a:pt x="5107" y="138"/>
                </a:lnTo>
                <a:lnTo>
                  <a:pt x="5108" y="138"/>
                </a:lnTo>
                <a:lnTo>
                  <a:pt x="5109" y="137"/>
                </a:lnTo>
                <a:lnTo>
                  <a:pt x="5110" y="137"/>
                </a:lnTo>
                <a:lnTo>
                  <a:pt x="5110" y="137"/>
                </a:lnTo>
                <a:lnTo>
                  <a:pt x="5111" y="137"/>
                </a:lnTo>
                <a:lnTo>
                  <a:pt x="5112" y="136"/>
                </a:lnTo>
                <a:lnTo>
                  <a:pt x="5113" y="135"/>
                </a:lnTo>
                <a:lnTo>
                  <a:pt x="5114" y="134"/>
                </a:lnTo>
                <a:lnTo>
                  <a:pt x="5115" y="133"/>
                </a:lnTo>
                <a:lnTo>
                  <a:pt x="5116" y="132"/>
                </a:lnTo>
                <a:lnTo>
                  <a:pt x="5116" y="132"/>
                </a:lnTo>
                <a:lnTo>
                  <a:pt x="5117" y="132"/>
                </a:lnTo>
                <a:lnTo>
                  <a:pt x="5118" y="132"/>
                </a:lnTo>
                <a:lnTo>
                  <a:pt x="5119" y="132"/>
                </a:lnTo>
                <a:lnTo>
                  <a:pt x="5120" y="133"/>
                </a:lnTo>
                <a:lnTo>
                  <a:pt x="5121" y="133"/>
                </a:lnTo>
                <a:lnTo>
                  <a:pt x="5122" y="134"/>
                </a:lnTo>
                <a:lnTo>
                  <a:pt x="5123" y="134"/>
                </a:lnTo>
                <a:lnTo>
                  <a:pt x="5124" y="134"/>
                </a:lnTo>
                <a:lnTo>
                  <a:pt x="5124" y="135"/>
                </a:lnTo>
                <a:lnTo>
                  <a:pt x="5125" y="135"/>
                </a:lnTo>
                <a:lnTo>
                  <a:pt x="5126" y="135"/>
                </a:lnTo>
                <a:lnTo>
                  <a:pt x="5127" y="135"/>
                </a:lnTo>
                <a:lnTo>
                  <a:pt x="5128" y="134"/>
                </a:lnTo>
                <a:lnTo>
                  <a:pt x="5129" y="133"/>
                </a:lnTo>
                <a:lnTo>
                  <a:pt x="5130" y="132"/>
                </a:lnTo>
                <a:lnTo>
                  <a:pt x="5131" y="132"/>
                </a:lnTo>
                <a:lnTo>
                  <a:pt x="5132" y="133"/>
                </a:lnTo>
                <a:lnTo>
                  <a:pt x="5133" y="133"/>
                </a:lnTo>
                <a:lnTo>
                  <a:pt x="5133" y="133"/>
                </a:lnTo>
                <a:lnTo>
                  <a:pt x="5134" y="132"/>
                </a:lnTo>
                <a:lnTo>
                  <a:pt x="5135" y="131"/>
                </a:lnTo>
                <a:lnTo>
                  <a:pt x="5136" y="129"/>
                </a:lnTo>
                <a:lnTo>
                  <a:pt x="5137" y="128"/>
                </a:lnTo>
                <a:lnTo>
                  <a:pt x="5138" y="126"/>
                </a:lnTo>
                <a:lnTo>
                  <a:pt x="5138" y="127"/>
                </a:lnTo>
                <a:lnTo>
                  <a:pt x="5139" y="128"/>
                </a:lnTo>
                <a:lnTo>
                  <a:pt x="5140" y="129"/>
                </a:lnTo>
                <a:lnTo>
                  <a:pt x="5141" y="130"/>
                </a:lnTo>
                <a:lnTo>
                  <a:pt x="5142" y="131"/>
                </a:lnTo>
                <a:lnTo>
                  <a:pt x="5143" y="132"/>
                </a:lnTo>
                <a:lnTo>
                  <a:pt x="5144" y="132"/>
                </a:lnTo>
                <a:lnTo>
                  <a:pt x="5145" y="132"/>
                </a:lnTo>
                <a:lnTo>
                  <a:pt x="5146" y="133"/>
                </a:lnTo>
                <a:lnTo>
                  <a:pt x="5147" y="133"/>
                </a:lnTo>
                <a:lnTo>
                  <a:pt x="5147" y="134"/>
                </a:lnTo>
                <a:lnTo>
                  <a:pt x="5148" y="134"/>
                </a:lnTo>
                <a:lnTo>
                  <a:pt x="5149" y="135"/>
                </a:lnTo>
                <a:lnTo>
                  <a:pt x="5150" y="135"/>
                </a:lnTo>
                <a:lnTo>
                  <a:pt x="5151" y="135"/>
                </a:lnTo>
                <a:lnTo>
                  <a:pt x="5152" y="135"/>
                </a:lnTo>
                <a:lnTo>
                  <a:pt x="5153" y="135"/>
                </a:lnTo>
                <a:lnTo>
                  <a:pt x="5154" y="135"/>
                </a:lnTo>
                <a:lnTo>
                  <a:pt x="5155" y="135"/>
                </a:lnTo>
                <a:lnTo>
                  <a:pt x="5155" y="135"/>
                </a:lnTo>
                <a:lnTo>
                  <a:pt x="5156" y="136"/>
                </a:lnTo>
                <a:lnTo>
                  <a:pt x="5157" y="136"/>
                </a:lnTo>
                <a:lnTo>
                  <a:pt x="5158" y="136"/>
                </a:lnTo>
                <a:lnTo>
                  <a:pt x="5159" y="137"/>
                </a:lnTo>
                <a:lnTo>
                  <a:pt x="5160" y="137"/>
                </a:lnTo>
                <a:lnTo>
                  <a:pt x="5161" y="137"/>
                </a:lnTo>
                <a:lnTo>
                  <a:pt x="5161" y="138"/>
                </a:lnTo>
                <a:lnTo>
                  <a:pt x="5162" y="138"/>
                </a:lnTo>
                <a:lnTo>
                  <a:pt x="5163" y="139"/>
                </a:lnTo>
                <a:lnTo>
                  <a:pt x="5164" y="140"/>
                </a:lnTo>
                <a:lnTo>
                  <a:pt x="5165" y="141"/>
                </a:lnTo>
                <a:lnTo>
                  <a:pt x="5166" y="141"/>
                </a:lnTo>
                <a:lnTo>
                  <a:pt x="5167" y="142"/>
                </a:lnTo>
                <a:lnTo>
                  <a:pt x="5168" y="141"/>
                </a:lnTo>
                <a:lnTo>
                  <a:pt x="5169" y="139"/>
                </a:lnTo>
                <a:lnTo>
                  <a:pt x="5170" y="136"/>
                </a:lnTo>
                <a:lnTo>
                  <a:pt x="5171" y="131"/>
                </a:lnTo>
                <a:lnTo>
                  <a:pt x="5171" y="130"/>
                </a:lnTo>
                <a:lnTo>
                  <a:pt x="5172" y="130"/>
                </a:lnTo>
                <a:lnTo>
                  <a:pt x="5173" y="130"/>
                </a:lnTo>
                <a:lnTo>
                  <a:pt x="5174" y="132"/>
                </a:lnTo>
                <a:lnTo>
                  <a:pt x="5175" y="133"/>
                </a:lnTo>
                <a:lnTo>
                  <a:pt x="5176" y="134"/>
                </a:lnTo>
                <a:lnTo>
                  <a:pt x="5177" y="134"/>
                </a:lnTo>
                <a:lnTo>
                  <a:pt x="5177" y="135"/>
                </a:lnTo>
                <a:lnTo>
                  <a:pt x="5178" y="136"/>
                </a:lnTo>
                <a:lnTo>
                  <a:pt x="5179" y="137"/>
                </a:lnTo>
                <a:lnTo>
                  <a:pt x="5180" y="137"/>
                </a:lnTo>
                <a:lnTo>
                  <a:pt x="5181" y="138"/>
                </a:lnTo>
                <a:lnTo>
                  <a:pt x="5182" y="138"/>
                </a:lnTo>
                <a:lnTo>
                  <a:pt x="5183" y="139"/>
                </a:lnTo>
                <a:lnTo>
                  <a:pt x="5184" y="139"/>
                </a:lnTo>
                <a:lnTo>
                  <a:pt x="5185" y="139"/>
                </a:lnTo>
                <a:lnTo>
                  <a:pt x="5185" y="139"/>
                </a:lnTo>
                <a:lnTo>
                  <a:pt x="5186" y="139"/>
                </a:lnTo>
                <a:lnTo>
                  <a:pt x="5187" y="139"/>
                </a:lnTo>
                <a:lnTo>
                  <a:pt x="5188" y="139"/>
                </a:lnTo>
                <a:lnTo>
                  <a:pt x="5189" y="139"/>
                </a:lnTo>
                <a:lnTo>
                  <a:pt x="5190" y="139"/>
                </a:lnTo>
                <a:lnTo>
                  <a:pt x="5191" y="139"/>
                </a:lnTo>
                <a:lnTo>
                  <a:pt x="5192" y="139"/>
                </a:lnTo>
                <a:lnTo>
                  <a:pt x="5193" y="140"/>
                </a:lnTo>
                <a:lnTo>
                  <a:pt x="5193" y="140"/>
                </a:lnTo>
                <a:lnTo>
                  <a:pt x="5194" y="140"/>
                </a:lnTo>
                <a:lnTo>
                  <a:pt x="5195" y="140"/>
                </a:lnTo>
                <a:lnTo>
                  <a:pt x="5196" y="140"/>
                </a:lnTo>
                <a:lnTo>
                  <a:pt x="5197" y="140"/>
                </a:lnTo>
                <a:lnTo>
                  <a:pt x="5198" y="139"/>
                </a:lnTo>
                <a:lnTo>
                  <a:pt x="5199" y="139"/>
                </a:lnTo>
                <a:lnTo>
                  <a:pt x="5199" y="139"/>
                </a:lnTo>
                <a:lnTo>
                  <a:pt x="5200" y="139"/>
                </a:lnTo>
                <a:lnTo>
                  <a:pt x="5201" y="140"/>
                </a:lnTo>
                <a:lnTo>
                  <a:pt x="5202" y="141"/>
                </a:lnTo>
                <a:lnTo>
                  <a:pt x="5203" y="141"/>
                </a:lnTo>
                <a:lnTo>
                  <a:pt x="5204" y="141"/>
                </a:lnTo>
                <a:lnTo>
                  <a:pt x="5205" y="141"/>
                </a:lnTo>
                <a:lnTo>
                  <a:pt x="5206" y="141"/>
                </a:lnTo>
                <a:lnTo>
                  <a:pt x="5207" y="141"/>
                </a:lnTo>
                <a:lnTo>
                  <a:pt x="5208" y="141"/>
                </a:lnTo>
                <a:lnTo>
                  <a:pt x="5208" y="140"/>
                </a:lnTo>
                <a:lnTo>
                  <a:pt x="5209" y="140"/>
                </a:lnTo>
                <a:lnTo>
                  <a:pt x="5210" y="140"/>
                </a:lnTo>
                <a:lnTo>
                  <a:pt x="5211" y="140"/>
                </a:lnTo>
                <a:lnTo>
                  <a:pt x="5212" y="141"/>
                </a:lnTo>
                <a:lnTo>
                  <a:pt x="5213" y="141"/>
                </a:lnTo>
                <a:lnTo>
                  <a:pt x="5214" y="141"/>
                </a:lnTo>
                <a:lnTo>
                  <a:pt x="5215" y="141"/>
                </a:lnTo>
                <a:lnTo>
                  <a:pt x="5215" y="140"/>
                </a:lnTo>
                <a:lnTo>
                  <a:pt x="5216" y="139"/>
                </a:lnTo>
                <a:lnTo>
                  <a:pt x="5217" y="138"/>
                </a:lnTo>
                <a:lnTo>
                  <a:pt x="5218" y="138"/>
                </a:lnTo>
                <a:lnTo>
                  <a:pt x="5219" y="138"/>
                </a:lnTo>
                <a:lnTo>
                  <a:pt x="5220" y="138"/>
                </a:lnTo>
                <a:lnTo>
                  <a:pt x="5221" y="139"/>
                </a:lnTo>
                <a:lnTo>
                  <a:pt x="5222" y="139"/>
                </a:lnTo>
                <a:lnTo>
                  <a:pt x="5223" y="140"/>
                </a:lnTo>
                <a:lnTo>
                  <a:pt x="5223" y="140"/>
                </a:lnTo>
                <a:lnTo>
                  <a:pt x="5224" y="141"/>
                </a:lnTo>
                <a:lnTo>
                  <a:pt x="5225" y="141"/>
                </a:lnTo>
                <a:lnTo>
                  <a:pt x="5226" y="142"/>
                </a:lnTo>
                <a:lnTo>
                  <a:pt x="5227" y="141"/>
                </a:lnTo>
                <a:lnTo>
                  <a:pt x="5228" y="141"/>
                </a:lnTo>
                <a:lnTo>
                  <a:pt x="5229" y="142"/>
                </a:lnTo>
                <a:lnTo>
                  <a:pt x="5230" y="143"/>
                </a:lnTo>
                <a:lnTo>
                  <a:pt x="5231" y="145"/>
                </a:lnTo>
                <a:lnTo>
                  <a:pt x="5232" y="145"/>
                </a:lnTo>
                <a:lnTo>
                  <a:pt x="5232" y="145"/>
                </a:lnTo>
                <a:lnTo>
                  <a:pt x="5233" y="144"/>
                </a:lnTo>
                <a:lnTo>
                  <a:pt x="5234" y="143"/>
                </a:lnTo>
                <a:lnTo>
                  <a:pt x="5235" y="142"/>
                </a:lnTo>
                <a:lnTo>
                  <a:pt x="5236" y="140"/>
                </a:lnTo>
                <a:lnTo>
                  <a:pt x="5237" y="139"/>
                </a:lnTo>
                <a:lnTo>
                  <a:pt x="5237" y="138"/>
                </a:lnTo>
                <a:lnTo>
                  <a:pt x="5238" y="137"/>
                </a:lnTo>
                <a:lnTo>
                  <a:pt x="5239" y="135"/>
                </a:lnTo>
                <a:lnTo>
                  <a:pt x="5240" y="132"/>
                </a:lnTo>
                <a:lnTo>
                  <a:pt x="5241" y="128"/>
                </a:lnTo>
                <a:lnTo>
                  <a:pt x="5242" y="124"/>
                </a:lnTo>
                <a:lnTo>
                  <a:pt x="5243" y="119"/>
                </a:lnTo>
                <a:lnTo>
                  <a:pt x="5244" y="114"/>
                </a:lnTo>
                <a:lnTo>
                  <a:pt x="5245" y="108"/>
                </a:lnTo>
                <a:lnTo>
                  <a:pt x="5246" y="105"/>
                </a:lnTo>
                <a:lnTo>
                  <a:pt x="5246" y="103"/>
                </a:lnTo>
                <a:lnTo>
                  <a:pt x="5247" y="102"/>
                </a:lnTo>
                <a:lnTo>
                  <a:pt x="5248" y="100"/>
                </a:lnTo>
                <a:lnTo>
                  <a:pt x="5249" y="99"/>
                </a:lnTo>
                <a:lnTo>
                  <a:pt x="5250" y="99"/>
                </a:lnTo>
                <a:lnTo>
                  <a:pt x="5251" y="99"/>
                </a:lnTo>
                <a:lnTo>
                  <a:pt x="5252" y="100"/>
                </a:lnTo>
                <a:lnTo>
                  <a:pt x="5253" y="101"/>
                </a:lnTo>
                <a:lnTo>
                  <a:pt x="5254" y="102"/>
                </a:lnTo>
                <a:lnTo>
                  <a:pt x="5254" y="102"/>
                </a:lnTo>
                <a:lnTo>
                  <a:pt x="5255" y="103"/>
                </a:lnTo>
                <a:lnTo>
                  <a:pt x="5256" y="103"/>
                </a:lnTo>
                <a:lnTo>
                  <a:pt x="5257" y="103"/>
                </a:lnTo>
                <a:lnTo>
                  <a:pt x="5258" y="102"/>
                </a:lnTo>
                <a:lnTo>
                  <a:pt x="5259" y="99"/>
                </a:lnTo>
                <a:lnTo>
                  <a:pt x="5260" y="96"/>
                </a:lnTo>
                <a:lnTo>
                  <a:pt x="5260" y="93"/>
                </a:lnTo>
                <a:lnTo>
                  <a:pt x="5261" y="88"/>
                </a:lnTo>
                <a:lnTo>
                  <a:pt x="5262" y="83"/>
                </a:lnTo>
                <a:lnTo>
                  <a:pt x="5263" y="80"/>
                </a:lnTo>
                <a:lnTo>
                  <a:pt x="5264" y="78"/>
                </a:lnTo>
                <a:lnTo>
                  <a:pt x="5265" y="77"/>
                </a:lnTo>
                <a:lnTo>
                  <a:pt x="5266" y="78"/>
                </a:lnTo>
                <a:lnTo>
                  <a:pt x="5267" y="79"/>
                </a:lnTo>
                <a:lnTo>
                  <a:pt x="5268" y="79"/>
                </a:lnTo>
                <a:lnTo>
                  <a:pt x="5269" y="79"/>
                </a:lnTo>
                <a:lnTo>
                  <a:pt x="5270" y="80"/>
                </a:lnTo>
                <a:lnTo>
                  <a:pt x="5270" y="81"/>
                </a:lnTo>
                <a:lnTo>
                  <a:pt x="5271" y="81"/>
                </a:lnTo>
                <a:lnTo>
                  <a:pt x="5272" y="82"/>
                </a:lnTo>
                <a:lnTo>
                  <a:pt x="5273" y="82"/>
                </a:lnTo>
                <a:lnTo>
                  <a:pt x="5274" y="81"/>
                </a:lnTo>
                <a:lnTo>
                  <a:pt x="5275" y="80"/>
                </a:lnTo>
                <a:lnTo>
                  <a:pt x="5276" y="79"/>
                </a:lnTo>
                <a:lnTo>
                  <a:pt x="5276" y="77"/>
                </a:lnTo>
                <a:lnTo>
                  <a:pt x="5277" y="77"/>
                </a:lnTo>
                <a:lnTo>
                  <a:pt x="5278" y="76"/>
                </a:lnTo>
                <a:lnTo>
                  <a:pt x="5279" y="75"/>
                </a:lnTo>
                <a:lnTo>
                  <a:pt x="5280" y="74"/>
                </a:lnTo>
                <a:lnTo>
                  <a:pt x="5281" y="73"/>
                </a:lnTo>
                <a:lnTo>
                  <a:pt x="5282" y="71"/>
                </a:lnTo>
                <a:lnTo>
                  <a:pt x="5283" y="68"/>
                </a:lnTo>
                <a:lnTo>
                  <a:pt x="5284" y="62"/>
                </a:lnTo>
                <a:lnTo>
                  <a:pt x="5284" y="58"/>
                </a:lnTo>
                <a:lnTo>
                  <a:pt x="5285" y="62"/>
                </a:lnTo>
                <a:lnTo>
                  <a:pt x="5286" y="66"/>
                </a:lnTo>
                <a:lnTo>
                  <a:pt x="5287" y="69"/>
                </a:lnTo>
                <a:lnTo>
                  <a:pt x="5288" y="74"/>
                </a:lnTo>
                <a:lnTo>
                  <a:pt x="5289" y="78"/>
                </a:lnTo>
                <a:lnTo>
                  <a:pt x="5290" y="83"/>
                </a:lnTo>
                <a:lnTo>
                  <a:pt x="5291" y="89"/>
                </a:lnTo>
                <a:lnTo>
                  <a:pt x="5292" y="94"/>
                </a:lnTo>
                <a:lnTo>
                  <a:pt x="5293" y="100"/>
                </a:lnTo>
                <a:lnTo>
                  <a:pt x="5293" y="105"/>
                </a:lnTo>
                <a:lnTo>
                  <a:pt x="5294" y="108"/>
                </a:lnTo>
                <a:lnTo>
                  <a:pt x="5295" y="111"/>
                </a:lnTo>
                <a:lnTo>
                  <a:pt x="5296" y="113"/>
                </a:lnTo>
                <a:lnTo>
                  <a:pt x="5297" y="114"/>
                </a:lnTo>
                <a:lnTo>
                  <a:pt x="5298" y="116"/>
                </a:lnTo>
                <a:lnTo>
                  <a:pt x="5298" y="118"/>
                </a:lnTo>
                <a:lnTo>
                  <a:pt x="5299" y="119"/>
                </a:lnTo>
                <a:lnTo>
                  <a:pt x="5300" y="120"/>
                </a:lnTo>
                <a:lnTo>
                  <a:pt x="5301" y="121"/>
                </a:lnTo>
                <a:lnTo>
                  <a:pt x="5302" y="121"/>
                </a:lnTo>
                <a:lnTo>
                  <a:pt x="5303" y="121"/>
                </a:lnTo>
                <a:lnTo>
                  <a:pt x="5304" y="121"/>
                </a:lnTo>
                <a:lnTo>
                  <a:pt x="5305" y="120"/>
                </a:lnTo>
                <a:lnTo>
                  <a:pt x="5306" y="120"/>
                </a:lnTo>
                <a:lnTo>
                  <a:pt x="5307" y="120"/>
                </a:lnTo>
                <a:lnTo>
                  <a:pt x="5307" y="119"/>
                </a:lnTo>
                <a:lnTo>
                  <a:pt x="5308" y="119"/>
                </a:lnTo>
                <a:lnTo>
                  <a:pt x="5309" y="119"/>
                </a:lnTo>
                <a:lnTo>
                  <a:pt x="5310" y="119"/>
                </a:lnTo>
                <a:lnTo>
                  <a:pt x="5311" y="119"/>
                </a:lnTo>
                <a:lnTo>
                  <a:pt x="5312" y="119"/>
                </a:lnTo>
                <a:lnTo>
                  <a:pt x="5313" y="118"/>
                </a:lnTo>
                <a:lnTo>
                  <a:pt x="5314" y="118"/>
                </a:lnTo>
                <a:lnTo>
                  <a:pt x="5315" y="118"/>
                </a:lnTo>
                <a:lnTo>
                  <a:pt x="5315" y="119"/>
                </a:lnTo>
                <a:lnTo>
                  <a:pt x="5316" y="120"/>
                </a:lnTo>
                <a:lnTo>
                  <a:pt x="5317" y="120"/>
                </a:lnTo>
                <a:lnTo>
                  <a:pt x="5318" y="121"/>
                </a:lnTo>
                <a:lnTo>
                  <a:pt x="5319" y="120"/>
                </a:lnTo>
                <a:lnTo>
                  <a:pt x="5320" y="120"/>
                </a:lnTo>
                <a:lnTo>
                  <a:pt x="5321" y="119"/>
                </a:lnTo>
                <a:lnTo>
                  <a:pt x="5321" y="119"/>
                </a:lnTo>
                <a:lnTo>
                  <a:pt x="5322" y="119"/>
                </a:lnTo>
                <a:lnTo>
                  <a:pt x="5323" y="119"/>
                </a:lnTo>
                <a:lnTo>
                  <a:pt x="5324" y="119"/>
                </a:lnTo>
                <a:lnTo>
                  <a:pt x="5325" y="122"/>
                </a:lnTo>
                <a:lnTo>
                  <a:pt x="5326" y="125"/>
                </a:lnTo>
                <a:lnTo>
                  <a:pt x="5327" y="129"/>
                </a:lnTo>
                <a:lnTo>
                  <a:pt x="5328" y="131"/>
                </a:lnTo>
                <a:lnTo>
                  <a:pt x="5329" y="133"/>
                </a:lnTo>
                <a:lnTo>
                  <a:pt x="5330" y="135"/>
                </a:lnTo>
                <a:lnTo>
                  <a:pt x="5331" y="137"/>
                </a:lnTo>
                <a:lnTo>
                  <a:pt x="5331" y="137"/>
                </a:lnTo>
                <a:lnTo>
                  <a:pt x="5332" y="137"/>
                </a:lnTo>
                <a:lnTo>
                  <a:pt x="5333" y="138"/>
                </a:lnTo>
                <a:lnTo>
                  <a:pt x="5334" y="141"/>
                </a:lnTo>
                <a:lnTo>
                  <a:pt x="5335" y="143"/>
                </a:lnTo>
                <a:lnTo>
                  <a:pt x="5336" y="144"/>
                </a:lnTo>
                <a:lnTo>
                  <a:pt x="5337" y="144"/>
                </a:lnTo>
                <a:lnTo>
                  <a:pt x="5337" y="144"/>
                </a:lnTo>
                <a:lnTo>
                  <a:pt x="5338" y="144"/>
                </a:lnTo>
                <a:lnTo>
                  <a:pt x="5339" y="143"/>
                </a:lnTo>
                <a:lnTo>
                  <a:pt x="5340" y="143"/>
                </a:lnTo>
                <a:lnTo>
                  <a:pt x="5341" y="143"/>
                </a:lnTo>
                <a:lnTo>
                  <a:pt x="5342" y="143"/>
                </a:lnTo>
                <a:lnTo>
                  <a:pt x="5343" y="143"/>
                </a:lnTo>
                <a:lnTo>
                  <a:pt x="5344" y="142"/>
                </a:lnTo>
                <a:lnTo>
                  <a:pt x="5345" y="141"/>
                </a:lnTo>
                <a:lnTo>
                  <a:pt x="5345" y="140"/>
                </a:lnTo>
                <a:lnTo>
                  <a:pt x="5346" y="138"/>
                </a:lnTo>
                <a:lnTo>
                  <a:pt x="5347" y="137"/>
                </a:lnTo>
                <a:lnTo>
                  <a:pt x="5348" y="136"/>
                </a:lnTo>
                <a:lnTo>
                  <a:pt x="5349" y="136"/>
                </a:lnTo>
                <a:lnTo>
                  <a:pt x="5350" y="138"/>
                </a:lnTo>
                <a:lnTo>
                  <a:pt x="5351" y="139"/>
                </a:lnTo>
                <a:lnTo>
                  <a:pt x="5352" y="139"/>
                </a:lnTo>
                <a:lnTo>
                  <a:pt x="5353" y="140"/>
                </a:lnTo>
                <a:lnTo>
                  <a:pt x="5354" y="140"/>
                </a:lnTo>
                <a:lnTo>
                  <a:pt x="5354" y="140"/>
                </a:lnTo>
                <a:lnTo>
                  <a:pt x="5355" y="140"/>
                </a:lnTo>
                <a:lnTo>
                  <a:pt x="5356" y="141"/>
                </a:lnTo>
                <a:lnTo>
                  <a:pt x="5357" y="141"/>
                </a:lnTo>
                <a:lnTo>
                  <a:pt x="5358" y="141"/>
                </a:lnTo>
                <a:lnTo>
                  <a:pt x="5359" y="141"/>
                </a:lnTo>
                <a:lnTo>
                  <a:pt x="5359" y="141"/>
                </a:lnTo>
                <a:lnTo>
                  <a:pt x="5360" y="140"/>
                </a:lnTo>
                <a:lnTo>
                  <a:pt x="5361" y="140"/>
                </a:lnTo>
                <a:lnTo>
                  <a:pt x="5362" y="140"/>
                </a:lnTo>
                <a:lnTo>
                  <a:pt x="5363" y="140"/>
                </a:lnTo>
                <a:lnTo>
                  <a:pt x="5364" y="140"/>
                </a:lnTo>
                <a:lnTo>
                  <a:pt x="5365" y="140"/>
                </a:lnTo>
                <a:lnTo>
                  <a:pt x="5366" y="139"/>
                </a:lnTo>
                <a:lnTo>
                  <a:pt x="5367" y="138"/>
                </a:lnTo>
                <a:lnTo>
                  <a:pt x="5368" y="138"/>
                </a:lnTo>
                <a:lnTo>
                  <a:pt x="5368" y="137"/>
                </a:lnTo>
                <a:lnTo>
                  <a:pt x="5369" y="137"/>
                </a:lnTo>
                <a:lnTo>
                  <a:pt x="5370" y="135"/>
                </a:lnTo>
                <a:lnTo>
                  <a:pt x="5371" y="134"/>
                </a:lnTo>
                <a:lnTo>
                  <a:pt x="5372" y="133"/>
                </a:lnTo>
                <a:lnTo>
                  <a:pt x="5373" y="133"/>
                </a:lnTo>
                <a:lnTo>
                  <a:pt x="5374" y="133"/>
                </a:lnTo>
                <a:lnTo>
                  <a:pt x="5375" y="131"/>
                </a:lnTo>
                <a:lnTo>
                  <a:pt x="5376" y="129"/>
                </a:lnTo>
                <a:lnTo>
                  <a:pt x="5376" y="127"/>
                </a:lnTo>
                <a:lnTo>
                  <a:pt x="5377" y="125"/>
                </a:lnTo>
                <a:lnTo>
                  <a:pt x="5378" y="123"/>
                </a:lnTo>
                <a:lnTo>
                  <a:pt x="5379" y="122"/>
                </a:lnTo>
                <a:lnTo>
                  <a:pt x="5380" y="122"/>
                </a:lnTo>
                <a:lnTo>
                  <a:pt x="5381" y="122"/>
                </a:lnTo>
                <a:lnTo>
                  <a:pt x="5382" y="121"/>
                </a:lnTo>
                <a:lnTo>
                  <a:pt x="5383" y="121"/>
                </a:lnTo>
                <a:lnTo>
                  <a:pt x="5383" y="121"/>
                </a:lnTo>
                <a:lnTo>
                  <a:pt x="5384" y="121"/>
                </a:lnTo>
                <a:lnTo>
                  <a:pt x="5385" y="121"/>
                </a:lnTo>
                <a:lnTo>
                  <a:pt x="5386" y="121"/>
                </a:lnTo>
                <a:lnTo>
                  <a:pt x="5387" y="121"/>
                </a:lnTo>
                <a:lnTo>
                  <a:pt x="5388" y="121"/>
                </a:lnTo>
                <a:lnTo>
                  <a:pt x="5389" y="121"/>
                </a:lnTo>
                <a:lnTo>
                  <a:pt x="5390" y="121"/>
                </a:lnTo>
                <a:lnTo>
                  <a:pt x="5391" y="121"/>
                </a:lnTo>
                <a:lnTo>
                  <a:pt x="5392" y="121"/>
                </a:lnTo>
                <a:lnTo>
                  <a:pt x="5392" y="121"/>
                </a:lnTo>
                <a:lnTo>
                  <a:pt x="5393" y="121"/>
                </a:lnTo>
                <a:lnTo>
                  <a:pt x="5394" y="120"/>
                </a:lnTo>
                <a:lnTo>
                  <a:pt x="5395" y="120"/>
                </a:lnTo>
                <a:lnTo>
                  <a:pt x="5396" y="120"/>
                </a:lnTo>
                <a:lnTo>
                  <a:pt x="5397" y="118"/>
                </a:lnTo>
                <a:lnTo>
                  <a:pt x="5398" y="116"/>
                </a:lnTo>
                <a:lnTo>
                  <a:pt x="5398" y="114"/>
                </a:lnTo>
                <a:lnTo>
                  <a:pt x="5399" y="113"/>
                </a:lnTo>
                <a:lnTo>
                  <a:pt x="5400" y="112"/>
                </a:lnTo>
                <a:lnTo>
                  <a:pt x="5401" y="109"/>
                </a:lnTo>
                <a:lnTo>
                  <a:pt x="5402" y="109"/>
                </a:lnTo>
                <a:lnTo>
                  <a:pt x="5403" y="108"/>
                </a:lnTo>
                <a:lnTo>
                  <a:pt x="5404" y="107"/>
                </a:lnTo>
                <a:lnTo>
                  <a:pt x="5405" y="107"/>
                </a:lnTo>
                <a:lnTo>
                  <a:pt x="5406" y="107"/>
                </a:lnTo>
                <a:lnTo>
                  <a:pt x="5406" y="108"/>
                </a:lnTo>
                <a:lnTo>
                  <a:pt x="5407" y="108"/>
                </a:lnTo>
                <a:lnTo>
                  <a:pt x="5408" y="109"/>
                </a:lnTo>
                <a:lnTo>
                  <a:pt x="5409" y="109"/>
                </a:lnTo>
                <a:lnTo>
                  <a:pt x="5410" y="108"/>
                </a:lnTo>
                <a:lnTo>
                  <a:pt x="5411" y="108"/>
                </a:lnTo>
                <a:lnTo>
                  <a:pt x="5412" y="108"/>
                </a:lnTo>
                <a:lnTo>
                  <a:pt x="5413" y="106"/>
                </a:lnTo>
                <a:lnTo>
                  <a:pt x="5414" y="105"/>
                </a:lnTo>
                <a:lnTo>
                  <a:pt x="5414" y="104"/>
                </a:lnTo>
                <a:lnTo>
                  <a:pt x="5415" y="105"/>
                </a:lnTo>
                <a:lnTo>
                  <a:pt x="5416" y="105"/>
                </a:lnTo>
                <a:lnTo>
                  <a:pt x="5417" y="104"/>
                </a:lnTo>
                <a:lnTo>
                  <a:pt x="5418" y="103"/>
                </a:lnTo>
                <a:lnTo>
                  <a:pt x="5419" y="101"/>
                </a:lnTo>
                <a:lnTo>
                  <a:pt x="5420" y="99"/>
                </a:lnTo>
                <a:lnTo>
                  <a:pt x="5420" y="98"/>
                </a:lnTo>
                <a:lnTo>
                  <a:pt x="5421" y="98"/>
                </a:lnTo>
                <a:lnTo>
                  <a:pt x="5422" y="98"/>
                </a:lnTo>
                <a:lnTo>
                  <a:pt x="5423" y="98"/>
                </a:lnTo>
                <a:lnTo>
                  <a:pt x="5424" y="97"/>
                </a:lnTo>
                <a:lnTo>
                  <a:pt x="5425" y="97"/>
                </a:lnTo>
                <a:lnTo>
                  <a:pt x="5426" y="96"/>
                </a:lnTo>
                <a:lnTo>
                  <a:pt x="5427" y="96"/>
                </a:lnTo>
                <a:lnTo>
                  <a:pt x="5428" y="95"/>
                </a:lnTo>
                <a:lnTo>
                  <a:pt x="5429" y="94"/>
                </a:lnTo>
                <a:lnTo>
                  <a:pt x="5430" y="93"/>
                </a:lnTo>
                <a:lnTo>
                  <a:pt x="5430" y="91"/>
                </a:lnTo>
                <a:lnTo>
                  <a:pt x="5431" y="90"/>
                </a:lnTo>
                <a:lnTo>
                  <a:pt x="5432" y="89"/>
                </a:lnTo>
                <a:lnTo>
                  <a:pt x="5433" y="89"/>
                </a:lnTo>
                <a:lnTo>
                  <a:pt x="5434" y="89"/>
                </a:lnTo>
                <a:lnTo>
                  <a:pt x="5435" y="89"/>
                </a:lnTo>
                <a:lnTo>
                  <a:pt x="5436" y="90"/>
                </a:lnTo>
                <a:lnTo>
                  <a:pt x="5436" y="90"/>
                </a:lnTo>
                <a:lnTo>
                  <a:pt x="5437" y="91"/>
                </a:lnTo>
                <a:lnTo>
                  <a:pt x="5438" y="91"/>
                </a:lnTo>
                <a:lnTo>
                  <a:pt x="5439" y="91"/>
                </a:lnTo>
                <a:lnTo>
                  <a:pt x="5440" y="91"/>
                </a:lnTo>
                <a:lnTo>
                  <a:pt x="5441" y="92"/>
                </a:lnTo>
                <a:lnTo>
                  <a:pt x="5442" y="92"/>
                </a:lnTo>
                <a:lnTo>
                  <a:pt x="5443" y="92"/>
                </a:lnTo>
                <a:lnTo>
                  <a:pt x="5444" y="92"/>
                </a:lnTo>
                <a:lnTo>
                  <a:pt x="5444" y="93"/>
                </a:lnTo>
                <a:lnTo>
                  <a:pt x="5445" y="93"/>
                </a:lnTo>
                <a:lnTo>
                  <a:pt x="5446" y="94"/>
                </a:lnTo>
                <a:lnTo>
                  <a:pt x="5447" y="94"/>
                </a:lnTo>
                <a:lnTo>
                  <a:pt x="5448" y="94"/>
                </a:lnTo>
                <a:lnTo>
                  <a:pt x="5449" y="94"/>
                </a:lnTo>
                <a:lnTo>
                  <a:pt x="5450" y="95"/>
                </a:lnTo>
                <a:lnTo>
                  <a:pt x="5451" y="95"/>
                </a:lnTo>
                <a:lnTo>
                  <a:pt x="5452" y="95"/>
                </a:lnTo>
                <a:lnTo>
                  <a:pt x="5453" y="93"/>
                </a:lnTo>
                <a:lnTo>
                  <a:pt x="5453" y="89"/>
                </a:lnTo>
                <a:lnTo>
                  <a:pt x="5454" y="85"/>
                </a:lnTo>
                <a:lnTo>
                  <a:pt x="5455" y="82"/>
                </a:lnTo>
                <a:lnTo>
                  <a:pt x="5456" y="78"/>
                </a:lnTo>
                <a:lnTo>
                  <a:pt x="5457" y="74"/>
                </a:lnTo>
                <a:lnTo>
                  <a:pt x="5458" y="70"/>
                </a:lnTo>
                <a:lnTo>
                  <a:pt x="5458" y="68"/>
                </a:lnTo>
                <a:lnTo>
                  <a:pt x="5459" y="65"/>
                </a:lnTo>
                <a:lnTo>
                  <a:pt x="5460" y="62"/>
                </a:lnTo>
                <a:lnTo>
                  <a:pt x="5461" y="60"/>
                </a:lnTo>
                <a:lnTo>
                  <a:pt x="5462" y="58"/>
                </a:lnTo>
                <a:lnTo>
                  <a:pt x="5463" y="57"/>
                </a:lnTo>
                <a:lnTo>
                  <a:pt x="5464" y="56"/>
                </a:lnTo>
                <a:lnTo>
                  <a:pt x="5465" y="55"/>
                </a:lnTo>
                <a:lnTo>
                  <a:pt x="5466" y="55"/>
                </a:lnTo>
                <a:lnTo>
                  <a:pt x="5467" y="53"/>
                </a:lnTo>
                <a:lnTo>
                  <a:pt x="5467" y="52"/>
                </a:lnTo>
                <a:lnTo>
                  <a:pt x="5468" y="50"/>
                </a:lnTo>
                <a:lnTo>
                  <a:pt x="5469" y="47"/>
                </a:lnTo>
                <a:lnTo>
                  <a:pt x="5470" y="44"/>
                </a:lnTo>
                <a:lnTo>
                  <a:pt x="5471" y="41"/>
                </a:lnTo>
                <a:lnTo>
                  <a:pt x="5472" y="38"/>
                </a:lnTo>
                <a:lnTo>
                  <a:pt x="5473" y="40"/>
                </a:lnTo>
                <a:lnTo>
                  <a:pt x="5474" y="41"/>
                </a:lnTo>
                <a:lnTo>
                  <a:pt x="5475" y="41"/>
                </a:lnTo>
                <a:lnTo>
                  <a:pt x="5475" y="43"/>
                </a:lnTo>
                <a:lnTo>
                  <a:pt x="5476" y="44"/>
                </a:lnTo>
                <a:lnTo>
                  <a:pt x="5477" y="47"/>
                </a:lnTo>
                <a:lnTo>
                  <a:pt x="5478" y="49"/>
                </a:lnTo>
                <a:lnTo>
                  <a:pt x="5479" y="49"/>
                </a:lnTo>
                <a:lnTo>
                  <a:pt x="5480" y="49"/>
                </a:lnTo>
                <a:lnTo>
                  <a:pt x="5481" y="50"/>
                </a:lnTo>
                <a:lnTo>
                  <a:pt x="5481" y="52"/>
                </a:lnTo>
                <a:lnTo>
                  <a:pt x="5482" y="56"/>
                </a:lnTo>
                <a:lnTo>
                  <a:pt x="5483" y="60"/>
                </a:lnTo>
                <a:lnTo>
                  <a:pt x="5484" y="64"/>
                </a:lnTo>
                <a:lnTo>
                  <a:pt x="5485" y="68"/>
                </a:lnTo>
                <a:lnTo>
                  <a:pt x="5486" y="72"/>
                </a:lnTo>
                <a:lnTo>
                  <a:pt x="5487" y="76"/>
                </a:lnTo>
                <a:lnTo>
                  <a:pt x="5488" y="79"/>
                </a:lnTo>
                <a:lnTo>
                  <a:pt x="5489" y="83"/>
                </a:lnTo>
                <a:lnTo>
                  <a:pt x="5490" y="87"/>
                </a:lnTo>
                <a:lnTo>
                  <a:pt x="5491" y="90"/>
                </a:lnTo>
                <a:lnTo>
                  <a:pt x="5491" y="91"/>
                </a:lnTo>
                <a:lnTo>
                  <a:pt x="5492" y="93"/>
                </a:lnTo>
                <a:lnTo>
                  <a:pt x="5493" y="94"/>
                </a:lnTo>
                <a:lnTo>
                  <a:pt x="5494" y="96"/>
                </a:lnTo>
                <a:lnTo>
                  <a:pt x="5495" y="97"/>
                </a:lnTo>
                <a:lnTo>
                  <a:pt x="5496" y="98"/>
                </a:lnTo>
                <a:lnTo>
                  <a:pt x="5497" y="98"/>
                </a:lnTo>
                <a:lnTo>
                  <a:pt x="5497" y="98"/>
                </a:lnTo>
                <a:lnTo>
                  <a:pt x="5498" y="98"/>
                </a:lnTo>
                <a:lnTo>
                  <a:pt x="5499" y="97"/>
                </a:lnTo>
                <a:lnTo>
                  <a:pt x="5500" y="97"/>
                </a:lnTo>
                <a:lnTo>
                  <a:pt x="5501" y="97"/>
                </a:lnTo>
                <a:lnTo>
                  <a:pt x="5502" y="97"/>
                </a:lnTo>
                <a:lnTo>
                  <a:pt x="5503" y="97"/>
                </a:lnTo>
                <a:lnTo>
                  <a:pt x="5504" y="97"/>
                </a:lnTo>
                <a:lnTo>
                  <a:pt x="5505" y="97"/>
                </a:lnTo>
                <a:lnTo>
                  <a:pt x="5505" y="98"/>
                </a:lnTo>
                <a:lnTo>
                  <a:pt x="5506" y="98"/>
                </a:lnTo>
                <a:lnTo>
                  <a:pt x="5507" y="99"/>
                </a:lnTo>
                <a:lnTo>
                  <a:pt x="5508" y="99"/>
                </a:lnTo>
                <a:lnTo>
                  <a:pt x="5509" y="100"/>
                </a:lnTo>
                <a:lnTo>
                  <a:pt x="5510" y="100"/>
                </a:lnTo>
                <a:lnTo>
                  <a:pt x="5511" y="100"/>
                </a:lnTo>
                <a:lnTo>
                  <a:pt x="5512" y="100"/>
                </a:lnTo>
                <a:lnTo>
                  <a:pt x="5513" y="100"/>
                </a:lnTo>
                <a:lnTo>
                  <a:pt x="5514" y="100"/>
                </a:lnTo>
                <a:lnTo>
                  <a:pt x="5514" y="99"/>
                </a:lnTo>
                <a:lnTo>
                  <a:pt x="5515" y="99"/>
                </a:lnTo>
                <a:lnTo>
                  <a:pt x="5516" y="99"/>
                </a:lnTo>
                <a:lnTo>
                  <a:pt x="5517" y="98"/>
                </a:lnTo>
                <a:lnTo>
                  <a:pt x="5518" y="97"/>
                </a:lnTo>
                <a:lnTo>
                  <a:pt x="5519" y="97"/>
                </a:lnTo>
                <a:lnTo>
                  <a:pt x="5519" y="96"/>
                </a:lnTo>
                <a:lnTo>
                  <a:pt x="5520" y="96"/>
                </a:lnTo>
                <a:lnTo>
                  <a:pt x="5521" y="95"/>
                </a:lnTo>
                <a:lnTo>
                  <a:pt x="5522" y="95"/>
                </a:lnTo>
                <a:lnTo>
                  <a:pt x="5523" y="95"/>
                </a:lnTo>
                <a:lnTo>
                  <a:pt x="5524" y="95"/>
                </a:lnTo>
                <a:lnTo>
                  <a:pt x="5525" y="95"/>
                </a:lnTo>
                <a:lnTo>
                  <a:pt x="5526" y="95"/>
                </a:lnTo>
                <a:lnTo>
                  <a:pt x="5527" y="94"/>
                </a:lnTo>
                <a:lnTo>
                  <a:pt x="5528" y="94"/>
                </a:lnTo>
                <a:lnTo>
                  <a:pt x="5528" y="94"/>
                </a:lnTo>
                <a:lnTo>
                  <a:pt x="5529" y="94"/>
                </a:lnTo>
                <a:lnTo>
                  <a:pt x="5530" y="94"/>
                </a:lnTo>
                <a:lnTo>
                  <a:pt x="5531" y="95"/>
                </a:lnTo>
                <a:lnTo>
                  <a:pt x="5532" y="96"/>
                </a:lnTo>
                <a:lnTo>
                  <a:pt x="5533" y="97"/>
                </a:lnTo>
                <a:lnTo>
                  <a:pt x="5534" y="99"/>
                </a:lnTo>
                <a:lnTo>
                  <a:pt x="5535" y="99"/>
                </a:lnTo>
                <a:lnTo>
                  <a:pt x="5536" y="99"/>
                </a:lnTo>
                <a:lnTo>
                  <a:pt x="5536" y="99"/>
                </a:lnTo>
                <a:lnTo>
                  <a:pt x="5537" y="99"/>
                </a:lnTo>
                <a:lnTo>
                  <a:pt x="5538" y="99"/>
                </a:lnTo>
                <a:lnTo>
                  <a:pt x="5539" y="99"/>
                </a:lnTo>
                <a:lnTo>
                  <a:pt x="5540" y="99"/>
                </a:lnTo>
                <a:lnTo>
                  <a:pt x="5541" y="99"/>
                </a:lnTo>
                <a:lnTo>
                  <a:pt x="5542" y="98"/>
                </a:lnTo>
                <a:lnTo>
                  <a:pt x="5543" y="97"/>
                </a:lnTo>
                <a:lnTo>
                  <a:pt x="5543" y="96"/>
                </a:lnTo>
                <a:lnTo>
                  <a:pt x="5544" y="95"/>
                </a:lnTo>
                <a:lnTo>
                  <a:pt x="5545" y="94"/>
                </a:lnTo>
                <a:lnTo>
                  <a:pt x="5546" y="94"/>
                </a:lnTo>
                <a:lnTo>
                  <a:pt x="5547" y="93"/>
                </a:lnTo>
                <a:lnTo>
                  <a:pt x="5548" y="92"/>
                </a:lnTo>
                <a:lnTo>
                  <a:pt x="5549" y="91"/>
                </a:lnTo>
                <a:lnTo>
                  <a:pt x="5550" y="91"/>
                </a:lnTo>
                <a:lnTo>
                  <a:pt x="5551" y="90"/>
                </a:lnTo>
                <a:lnTo>
                  <a:pt x="5552" y="91"/>
                </a:lnTo>
                <a:lnTo>
                  <a:pt x="5552" y="91"/>
                </a:lnTo>
                <a:lnTo>
                  <a:pt x="5553" y="91"/>
                </a:lnTo>
                <a:lnTo>
                  <a:pt x="5554" y="91"/>
                </a:lnTo>
                <a:lnTo>
                  <a:pt x="5555" y="91"/>
                </a:lnTo>
                <a:lnTo>
                  <a:pt x="5556" y="91"/>
                </a:lnTo>
                <a:lnTo>
                  <a:pt x="5557" y="91"/>
                </a:lnTo>
                <a:lnTo>
                  <a:pt x="5558" y="90"/>
                </a:lnTo>
                <a:lnTo>
                  <a:pt x="5558" y="89"/>
                </a:lnTo>
                <a:lnTo>
                  <a:pt x="5559" y="88"/>
                </a:lnTo>
                <a:lnTo>
                  <a:pt x="5560" y="90"/>
                </a:lnTo>
                <a:lnTo>
                  <a:pt x="5561" y="93"/>
                </a:lnTo>
                <a:lnTo>
                  <a:pt x="5562" y="96"/>
                </a:lnTo>
                <a:lnTo>
                  <a:pt x="5563" y="98"/>
                </a:lnTo>
                <a:lnTo>
                  <a:pt x="5564" y="100"/>
                </a:lnTo>
                <a:lnTo>
                  <a:pt x="5565" y="102"/>
                </a:lnTo>
                <a:lnTo>
                  <a:pt x="5566" y="102"/>
                </a:lnTo>
                <a:lnTo>
                  <a:pt x="5566" y="101"/>
                </a:lnTo>
                <a:lnTo>
                  <a:pt x="5567" y="99"/>
                </a:lnTo>
                <a:lnTo>
                  <a:pt x="5568" y="96"/>
                </a:lnTo>
                <a:lnTo>
                  <a:pt x="5569" y="94"/>
                </a:lnTo>
                <a:lnTo>
                  <a:pt x="5570" y="94"/>
                </a:lnTo>
                <a:lnTo>
                  <a:pt x="5571" y="94"/>
                </a:lnTo>
                <a:lnTo>
                  <a:pt x="5572" y="95"/>
                </a:lnTo>
                <a:lnTo>
                  <a:pt x="5573" y="97"/>
                </a:lnTo>
                <a:lnTo>
                  <a:pt x="5574" y="99"/>
                </a:lnTo>
                <a:lnTo>
                  <a:pt x="5575" y="99"/>
                </a:lnTo>
                <a:lnTo>
                  <a:pt x="5575" y="98"/>
                </a:lnTo>
                <a:lnTo>
                  <a:pt x="5576" y="100"/>
                </a:lnTo>
                <a:lnTo>
                  <a:pt x="5577" y="104"/>
                </a:lnTo>
                <a:lnTo>
                  <a:pt x="5578" y="108"/>
                </a:lnTo>
                <a:lnTo>
                  <a:pt x="5579" y="112"/>
                </a:lnTo>
                <a:lnTo>
                  <a:pt x="5580" y="114"/>
                </a:lnTo>
                <a:lnTo>
                  <a:pt x="5580" y="116"/>
                </a:lnTo>
                <a:lnTo>
                  <a:pt x="5581" y="117"/>
                </a:lnTo>
                <a:lnTo>
                  <a:pt x="5582" y="117"/>
                </a:lnTo>
                <a:lnTo>
                  <a:pt x="5583" y="117"/>
                </a:lnTo>
                <a:lnTo>
                  <a:pt x="5584" y="116"/>
                </a:lnTo>
                <a:lnTo>
                  <a:pt x="5585" y="116"/>
                </a:lnTo>
                <a:lnTo>
                  <a:pt x="5586" y="117"/>
                </a:lnTo>
                <a:lnTo>
                  <a:pt x="5587" y="118"/>
                </a:lnTo>
                <a:lnTo>
                  <a:pt x="5588" y="120"/>
                </a:lnTo>
                <a:lnTo>
                  <a:pt x="5589" y="120"/>
                </a:lnTo>
                <a:lnTo>
                  <a:pt x="5590" y="120"/>
                </a:lnTo>
                <a:lnTo>
                  <a:pt x="5590" y="120"/>
                </a:lnTo>
                <a:lnTo>
                  <a:pt x="5591" y="120"/>
                </a:lnTo>
                <a:lnTo>
                  <a:pt x="5592" y="120"/>
                </a:lnTo>
                <a:lnTo>
                  <a:pt x="5593" y="121"/>
                </a:lnTo>
                <a:lnTo>
                  <a:pt x="5594" y="121"/>
                </a:lnTo>
                <a:lnTo>
                  <a:pt x="5595" y="121"/>
                </a:lnTo>
                <a:lnTo>
                  <a:pt x="5596" y="121"/>
                </a:lnTo>
                <a:lnTo>
                  <a:pt x="5597" y="121"/>
                </a:lnTo>
                <a:lnTo>
                  <a:pt x="5597" y="122"/>
                </a:lnTo>
                <a:lnTo>
                  <a:pt x="5598" y="123"/>
                </a:lnTo>
                <a:lnTo>
                  <a:pt x="5599" y="125"/>
                </a:lnTo>
                <a:lnTo>
                  <a:pt x="5600" y="126"/>
                </a:lnTo>
                <a:lnTo>
                  <a:pt x="5601" y="128"/>
                </a:lnTo>
                <a:lnTo>
                  <a:pt x="5602" y="129"/>
                </a:lnTo>
                <a:lnTo>
                  <a:pt x="5603" y="130"/>
                </a:lnTo>
                <a:lnTo>
                  <a:pt x="5604" y="132"/>
                </a:lnTo>
                <a:lnTo>
                  <a:pt x="5604" y="133"/>
                </a:lnTo>
                <a:lnTo>
                  <a:pt x="5605" y="135"/>
                </a:lnTo>
                <a:lnTo>
                  <a:pt x="5606" y="136"/>
                </a:lnTo>
                <a:lnTo>
                  <a:pt x="5607" y="137"/>
                </a:lnTo>
                <a:lnTo>
                  <a:pt x="5608" y="137"/>
                </a:lnTo>
                <a:lnTo>
                  <a:pt x="5609" y="137"/>
                </a:lnTo>
                <a:lnTo>
                  <a:pt x="5610" y="136"/>
                </a:lnTo>
                <a:lnTo>
                  <a:pt x="5611" y="136"/>
                </a:lnTo>
                <a:lnTo>
                  <a:pt x="5612" y="136"/>
                </a:lnTo>
                <a:lnTo>
                  <a:pt x="5613" y="136"/>
                </a:lnTo>
                <a:lnTo>
                  <a:pt x="5613" y="136"/>
                </a:lnTo>
                <a:lnTo>
                  <a:pt x="5614" y="135"/>
                </a:lnTo>
                <a:lnTo>
                  <a:pt x="5615" y="134"/>
                </a:lnTo>
                <a:lnTo>
                  <a:pt x="5616" y="134"/>
                </a:lnTo>
                <a:lnTo>
                  <a:pt x="5617" y="134"/>
                </a:lnTo>
                <a:lnTo>
                  <a:pt x="5618" y="134"/>
                </a:lnTo>
                <a:lnTo>
                  <a:pt x="5619" y="133"/>
                </a:lnTo>
                <a:lnTo>
                  <a:pt x="5619" y="132"/>
                </a:lnTo>
                <a:lnTo>
                  <a:pt x="5620" y="132"/>
                </a:lnTo>
                <a:lnTo>
                  <a:pt x="5621" y="131"/>
                </a:lnTo>
                <a:lnTo>
                  <a:pt x="5622" y="131"/>
                </a:lnTo>
                <a:lnTo>
                  <a:pt x="5623" y="131"/>
                </a:lnTo>
                <a:lnTo>
                  <a:pt x="5624" y="130"/>
                </a:lnTo>
                <a:lnTo>
                  <a:pt x="5625" y="130"/>
                </a:lnTo>
                <a:lnTo>
                  <a:pt x="5626" y="129"/>
                </a:lnTo>
                <a:lnTo>
                  <a:pt x="5627" y="128"/>
                </a:lnTo>
                <a:lnTo>
                  <a:pt x="5627" y="128"/>
                </a:lnTo>
                <a:lnTo>
                  <a:pt x="5628" y="128"/>
                </a:lnTo>
                <a:lnTo>
                  <a:pt x="5629" y="129"/>
                </a:lnTo>
                <a:lnTo>
                  <a:pt x="5630" y="129"/>
                </a:lnTo>
                <a:lnTo>
                  <a:pt x="5631" y="130"/>
                </a:lnTo>
                <a:lnTo>
                  <a:pt x="5632" y="130"/>
                </a:lnTo>
                <a:lnTo>
                  <a:pt x="5633" y="131"/>
                </a:lnTo>
                <a:lnTo>
                  <a:pt x="5634" y="131"/>
                </a:lnTo>
                <a:lnTo>
                  <a:pt x="5635" y="131"/>
                </a:lnTo>
                <a:lnTo>
                  <a:pt x="5635" y="131"/>
                </a:lnTo>
                <a:lnTo>
                  <a:pt x="5636" y="132"/>
                </a:lnTo>
                <a:lnTo>
                  <a:pt x="5637" y="132"/>
                </a:lnTo>
                <a:lnTo>
                  <a:pt x="5638" y="132"/>
                </a:lnTo>
                <a:lnTo>
                  <a:pt x="5639" y="132"/>
                </a:lnTo>
                <a:lnTo>
                  <a:pt x="5640" y="132"/>
                </a:lnTo>
                <a:lnTo>
                  <a:pt x="5641" y="131"/>
                </a:lnTo>
                <a:lnTo>
                  <a:pt x="5641" y="129"/>
                </a:lnTo>
                <a:lnTo>
                  <a:pt x="5642" y="128"/>
                </a:lnTo>
                <a:lnTo>
                  <a:pt x="5643" y="127"/>
                </a:lnTo>
                <a:lnTo>
                  <a:pt x="5644" y="127"/>
                </a:lnTo>
                <a:lnTo>
                  <a:pt x="5645" y="127"/>
                </a:lnTo>
                <a:lnTo>
                  <a:pt x="5646" y="128"/>
                </a:lnTo>
                <a:lnTo>
                  <a:pt x="5647" y="129"/>
                </a:lnTo>
                <a:lnTo>
                  <a:pt x="5648" y="129"/>
                </a:lnTo>
                <a:lnTo>
                  <a:pt x="5649" y="129"/>
                </a:lnTo>
                <a:lnTo>
                  <a:pt x="5650" y="129"/>
                </a:lnTo>
                <a:lnTo>
                  <a:pt x="5651" y="129"/>
                </a:lnTo>
                <a:lnTo>
                  <a:pt x="5651" y="130"/>
                </a:lnTo>
                <a:lnTo>
                  <a:pt x="5652" y="131"/>
                </a:lnTo>
                <a:lnTo>
                  <a:pt x="5653" y="131"/>
                </a:lnTo>
                <a:lnTo>
                  <a:pt x="5654" y="132"/>
                </a:lnTo>
                <a:lnTo>
                  <a:pt x="5655" y="132"/>
                </a:lnTo>
                <a:lnTo>
                  <a:pt x="5656" y="132"/>
                </a:lnTo>
                <a:lnTo>
                  <a:pt x="5657" y="132"/>
                </a:lnTo>
                <a:lnTo>
                  <a:pt x="5657" y="131"/>
                </a:lnTo>
                <a:lnTo>
                  <a:pt x="5658" y="131"/>
                </a:lnTo>
                <a:lnTo>
                  <a:pt x="5659" y="130"/>
                </a:lnTo>
                <a:lnTo>
                  <a:pt x="5660" y="130"/>
                </a:lnTo>
                <a:lnTo>
                  <a:pt x="5661" y="129"/>
                </a:lnTo>
                <a:lnTo>
                  <a:pt x="5662" y="129"/>
                </a:lnTo>
                <a:lnTo>
                  <a:pt x="5663" y="129"/>
                </a:lnTo>
                <a:lnTo>
                  <a:pt x="5664" y="130"/>
                </a:lnTo>
                <a:lnTo>
                  <a:pt x="5665" y="130"/>
                </a:lnTo>
                <a:lnTo>
                  <a:pt x="5665" y="129"/>
                </a:lnTo>
                <a:lnTo>
                  <a:pt x="5666" y="128"/>
                </a:lnTo>
                <a:lnTo>
                  <a:pt x="5667" y="128"/>
                </a:lnTo>
                <a:lnTo>
                  <a:pt x="5668" y="127"/>
                </a:lnTo>
                <a:lnTo>
                  <a:pt x="5669" y="125"/>
                </a:lnTo>
                <a:lnTo>
                  <a:pt x="5670" y="124"/>
                </a:lnTo>
                <a:lnTo>
                  <a:pt x="5671" y="123"/>
                </a:lnTo>
                <a:lnTo>
                  <a:pt x="5672" y="122"/>
                </a:lnTo>
                <a:lnTo>
                  <a:pt x="5673" y="121"/>
                </a:lnTo>
                <a:lnTo>
                  <a:pt x="5674" y="121"/>
                </a:lnTo>
                <a:lnTo>
                  <a:pt x="5674" y="121"/>
                </a:lnTo>
                <a:lnTo>
                  <a:pt x="5675" y="121"/>
                </a:lnTo>
                <a:lnTo>
                  <a:pt x="5676" y="121"/>
                </a:lnTo>
                <a:lnTo>
                  <a:pt x="5677" y="121"/>
                </a:lnTo>
                <a:lnTo>
                  <a:pt x="5678" y="121"/>
                </a:lnTo>
                <a:lnTo>
                  <a:pt x="5679" y="122"/>
                </a:lnTo>
                <a:lnTo>
                  <a:pt x="5679" y="123"/>
                </a:lnTo>
                <a:lnTo>
                  <a:pt x="5680" y="123"/>
                </a:lnTo>
                <a:lnTo>
                  <a:pt x="5681" y="123"/>
                </a:lnTo>
                <a:lnTo>
                  <a:pt x="5682" y="124"/>
                </a:lnTo>
                <a:lnTo>
                  <a:pt x="5683" y="125"/>
                </a:lnTo>
                <a:lnTo>
                  <a:pt x="5684" y="125"/>
                </a:lnTo>
                <a:lnTo>
                  <a:pt x="5685" y="125"/>
                </a:lnTo>
                <a:lnTo>
                  <a:pt x="5686" y="125"/>
                </a:lnTo>
                <a:lnTo>
                  <a:pt x="5687" y="125"/>
                </a:lnTo>
                <a:lnTo>
                  <a:pt x="5688" y="125"/>
                </a:lnTo>
                <a:lnTo>
                  <a:pt x="5688" y="124"/>
                </a:lnTo>
                <a:lnTo>
                  <a:pt x="5689" y="124"/>
                </a:lnTo>
                <a:lnTo>
                  <a:pt x="5690" y="125"/>
                </a:lnTo>
                <a:lnTo>
                  <a:pt x="5691" y="125"/>
                </a:lnTo>
                <a:lnTo>
                  <a:pt x="5692" y="125"/>
                </a:lnTo>
                <a:lnTo>
                  <a:pt x="5693" y="125"/>
                </a:lnTo>
                <a:lnTo>
                  <a:pt x="5694" y="124"/>
                </a:lnTo>
                <a:lnTo>
                  <a:pt x="5695" y="124"/>
                </a:lnTo>
                <a:lnTo>
                  <a:pt x="5696" y="123"/>
                </a:lnTo>
                <a:lnTo>
                  <a:pt x="5696" y="123"/>
                </a:lnTo>
                <a:lnTo>
                  <a:pt x="5697" y="122"/>
                </a:lnTo>
                <a:lnTo>
                  <a:pt x="5698" y="121"/>
                </a:lnTo>
                <a:lnTo>
                  <a:pt x="5699" y="121"/>
                </a:lnTo>
                <a:lnTo>
                  <a:pt x="5700" y="121"/>
                </a:lnTo>
                <a:lnTo>
                  <a:pt x="5701" y="120"/>
                </a:lnTo>
                <a:lnTo>
                  <a:pt x="5702" y="120"/>
                </a:lnTo>
                <a:lnTo>
                  <a:pt x="5703" y="119"/>
                </a:lnTo>
                <a:lnTo>
                  <a:pt x="5703" y="118"/>
                </a:lnTo>
                <a:lnTo>
                  <a:pt x="5704" y="118"/>
                </a:lnTo>
                <a:lnTo>
                  <a:pt x="5705" y="118"/>
                </a:lnTo>
                <a:lnTo>
                  <a:pt x="5706" y="117"/>
                </a:lnTo>
                <a:lnTo>
                  <a:pt x="5707" y="117"/>
                </a:lnTo>
                <a:lnTo>
                  <a:pt x="5708" y="117"/>
                </a:lnTo>
                <a:lnTo>
                  <a:pt x="5709" y="118"/>
                </a:lnTo>
                <a:lnTo>
                  <a:pt x="5710" y="118"/>
                </a:lnTo>
                <a:lnTo>
                  <a:pt x="5711" y="120"/>
                </a:lnTo>
                <a:lnTo>
                  <a:pt x="5712" y="121"/>
                </a:lnTo>
                <a:lnTo>
                  <a:pt x="5712" y="121"/>
                </a:lnTo>
                <a:lnTo>
                  <a:pt x="5713" y="121"/>
                </a:lnTo>
                <a:lnTo>
                  <a:pt x="5714" y="120"/>
                </a:lnTo>
                <a:lnTo>
                  <a:pt x="5715" y="119"/>
                </a:lnTo>
                <a:lnTo>
                  <a:pt x="5716" y="116"/>
                </a:lnTo>
                <a:lnTo>
                  <a:pt x="5717" y="116"/>
                </a:lnTo>
                <a:lnTo>
                  <a:pt x="5718" y="116"/>
                </a:lnTo>
                <a:lnTo>
                  <a:pt x="5718" y="115"/>
                </a:lnTo>
                <a:lnTo>
                  <a:pt x="5719" y="113"/>
                </a:lnTo>
                <a:lnTo>
                  <a:pt x="5720" y="112"/>
                </a:lnTo>
                <a:lnTo>
                  <a:pt x="5721" y="113"/>
                </a:lnTo>
                <a:lnTo>
                  <a:pt x="5722" y="113"/>
                </a:lnTo>
                <a:lnTo>
                  <a:pt x="5723" y="113"/>
                </a:lnTo>
                <a:lnTo>
                  <a:pt x="5724" y="114"/>
                </a:lnTo>
                <a:lnTo>
                  <a:pt x="5725" y="115"/>
                </a:lnTo>
                <a:lnTo>
                  <a:pt x="5726" y="115"/>
                </a:lnTo>
                <a:lnTo>
                  <a:pt x="5726" y="115"/>
                </a:lnTo>
                <a:lnTo>
                  <a:pt x="5727" y="115"/>
                </a:lnTo>
                <a:lnTo>
                  <a:pt x="5728" y="116"/>
                </a:lnTo>
                <a:lnTo>
                  <a:pt x="5729" y="117"/>
                </a:lnTo>
                <a:lnTo>
                  <a:pt x="5730" y="117"/>
                </a:lnTo>
                <a:lnTo>
                  <a:pt x="5731" y="118"/>
                </a:lnTo>
                <a:lnTo>
                  <a:pt x="5732" y="118"/>
                </a:lnTo>
                <a:lnTo>
                  <a:pt x="5733" y="118"/>
                </a:lnTo>
                <a:lnTo>
                  <a:pt x="5734" y="118"/>
                </a:lnTo>
                <a:lnTo>
                  <a:pt x="5735" y="119"/>
                </a:lnTo>
                <a:lnTo>
                  <a:pt x="5735" y="119"/>
                </a:lnTo>
                <a:lnTo>
                  <a:pt x="5736" y="120"/>
                </a:lnTo>
                <a:lnTo>
                  <a:pt x="5737" y="120"/>
                </a:lnTo>
                <a:lnTo>
                  <a:pt x="5738" y="120"/>
                </a:lnTo>
                <a:lnTo>
                  <a:pt x="5739" y="119"/>
                </a:lnTo>
                <a:lnTo>
                  <a:pt x="5740" y="118"/>
                </a:lnTo>
                <a:lnTo>
                  <a:pt x="5740" y="117"/>
                </a:lnTo>
                <a:lnTo>
                  <a:pt x="5741" y="115"/>
                </a:lnTo>
                <a:lnTo>
                  <a:pt x="5742" y="113"/>
                </a:lnTo>
                <a:lnTo>
                  <a:pt x="5743" y="110"/>
                </a:lnTo>
                <a:lnTo>
                  <a:pt x="5744" y="108"/>
                </a:lnTo>
                <a:lnTo>
                  <a:pt x="5745" y="104"/>
                </a:lnTo>
                <a:lnTo>
                  <a:pt x="5746" y="101"/>
                </a:lnTo>
                <a:lnTo>
                  <a:pt x="5747" y="97"/>
                </a:lnTo>
                <a:lnTo>
                  <a:pt x="5748" y="94"/>
                </a:lnTo>
                <a:lnTo>
                  <a:pt x="5749" y="90"/>
                </a:lnTo>
                <a:lnTo>
                  <a:pt x="5750" y="86"/>
                </a:lnTo>
                <a:lnTo>
                  <a:pt x="5750" y="83"/>
                </a:lnTo>
                <a:lnTo>
                  <a:pt x="5751" y="80"/>
                </a:lnTo>
                <a:lnTo>
                  <a:pt x="5752" y="78"/>
                </a:lnTo>
                <a:lnTo>
                  <a:pt x="5753" y="80"/>
                </a:lnTo>
                <a:lnTo>
                  <a:pt x="5754" y="81"/>
                </a:lnTo>
                <a:lnTo>
                  <a:pt x="5755" y="82"/>
                </a:lnTo>
                <a:lnTo>
                  <a:pt x="5756" y="82"/>
                </a:lnTo>
                <a:lnTo>
                  <a:pt x="5757" y="83"/>
                </a:lnTo>
                <a:lnTo>
                  <a:pt x="5757" y="83"/>
                </a:lnTo>
                <a:lnTo>
                  <a:pt x="5758" y="84"/>
                </a:lnTo>
                <a:lnTo>
                  <a:pt x="5759" y="84"/>
                </a:lnTo>
                <a:lnTo>
                  <a:pt x="5760" y="85"/>
                </a:lnTo>
                <a:lnTo>
                  <a:pt x="5761" y="86"/>
                </a:lnTo>
                <a:lnTo>
                  <a:pt x="5762" y="86"/>
                </a:lnTo>
                <a:lnTo>
                  <a:pt x="5763" y="86"/>
                </a:lnTo>
                <a:lnTo>
                  <a:pt x="5764" y="89"/>
                </a:lnTo>
                <a:lnTo>
                  <a:pt x="5764" y="93"/>
                </a:lnTo>
                <a:lnTo>
                  <a:pt x="5765" y="98"/>
                </a:lnTo>
                <a:lnTo>
                  <a:pt x="5766" y="102"/>
                </a:lnTo>
                <a:lnTo>
                  <a:pt x="5767" y="107"/>
                </a:lnTo>
                <a:lnTo>
                  <a:pt x="5768" y="113"/>
                </a:lnTo>
                <a:lnTo>
                  <a:pt x="5769" y="119"/>
                </a:lnTo>
                <a:lnTo>
                  <a:pt x="5770" y="123"/>
                </a:lnTo>
                <a:lnTo>
                  <a:pt x="5771" y="126"/>
                </a:lnTo>
                <a:lnTo>
                  <a:pt x="5772" y="128"/>
                </a:lnTo>
                <a:lnTo>
                  <a:pt x="5773" y="129"/>
                </a:lnTo>
                <a:lnTo>
                  <a:pt x="5773" y="129"/>
                </a:lnTo>
                <a:lnTo>
                  <a:pt x="5774" y="129"/>
                </a:lnTo>
                <a:lnTo>
                  <a:pt x="5775" y="128"/>
                </a:lnTo>
                <a:lnTo>
                  <a:pt x="5776" y="127"/>
                </a:lnTo>
                <a:lnTo>
                  <a:pt x="5777" y="125"/>
                </a:lnTo>
                <a:lnTo>
                  <a:pt x="5778" y="123"/>
                </a:lnTo>
                <a:lnTo>
                  <a:pt x="5779" y="121"/>
                </a:lnTo>
                <a:lnTo>
                  <a:pt x="5779" y="118"/>
                </a:lnTo>
                <a:lnTo>
                  <a:pt x="5780" y="117"/>
                </a:lnTo>
                <a:lnTo>
                  <a:pt x="5781" y="118"/>
                </a:lnTo>
                <a:lnTo>
                  <a:pt x="5782" y="120"/>
                </a:lnTo>
                <a:lnTo>
                  <a:pt x="5783" y="122"/>
                </a:lnTo>
                <a:lnTo>
                  <a:pt x="5784" y="122"/>
                </a:lnTo>
                <a:lnTo>
                  <a:pt x="5785" y="122"/>
                </a:lnTo>
                <a:lnTo>
                  <a:pt x="5786" y="123"/>
                </a:lnTo>
                <a:lnTo>
                  <a:pt x="5787" y="123"/>
                </a:lnTo>
                <a:lnTo>
                  <a:pt x="5787" y="123"/>
                </a:lnTo>
                <a:lnTo>
                  <a:pt x="5788" y="123"/>
                </a:lnTo>
                <a:lnTo>
                  <a:pt x="5789" y="123"/>
                </a:lnTo>
                <a:lnTo>
                  <a:pt x="5790" y="123"/>
                </a:lnTo>
                <a:lnTo>
                  <a:pt x="5791" y="124"/>
                </a:lnTo>
                <a:lnTo>
                  <a:pt x="5792" y="125"/>
                </a:lnTo>
                <a:lnTo>
                  <a:pt x="5793" y="125"/>
                </a:lnTo>
                <a:lnTo>
                  <a:pt x="5794" y="126"/>
                </a:lnTo>
                <a:lnTo>
                  <a:pt x="5795" y="127"/>
                </a:lnTo>
                <a:lnTo>
                  <a:pt x="5796" y="127"/>
                </a:lnTo>
                <a:lnTo>
                  <a:pt x="5796" y="127"/>
                </a:lnTo>
                <a:lnTo>
                  <a:pt x="5797" y="127"/>
                </a:lnTo>
                <a:lnTo>
                  <a:pt x="5798" y="127"/>
                </a:lnTo>
                <a:lnTo>
                  <a:pt x="5799" y="127"/>
                </a:lnTo>
                <a:lnTo>
                  <a:pt x="5800" y="128"/>
                </a:lnTo>
                <a:lnTo>
                  <a:pt x="5801" y="128"/>
                </a:lnTo>
                <a:lnTo>
                  <a:pt x="5801" y="128"/>
                </a:lnTo>
                <a:lnTo>
                  <a:pt x="5802" y="130"/>
                </a:lnTo>
                <a:lnTo>
                  <a:pt x="5803" y="131"/>
                </a:lnTo>
                <a:lnTo>
                  <a:pt x="5804" y="132"/>
                </a:lnTo>
                <a:lnTo>
                  <a:pt x="5805" y="134"/>
                </a:lnTo>
                <a:lnTo>
                  <a:pt x="5806" y="136"/>
                </a:lnTo>
                <a:lnTo>
                  <a:pt x="5807" y="137"/>
                </a:lnTo>
                <a:lnTo>
                  <a:pt x="5808" y="138"/>
                </a:lnTo>
                <a:lnTo>
                  <a:pt x="5809" y="139"/>
                </a:lnTo>
                <a:lnTo>
                  <a:pt x="5810" y="139"/>
                </a:lnTo>
                <a:lnTo>
                  <a:pt x="5811" y="139"/>
                </a:lnTo>
                <a:lnTo>
                  <a:pt x="5811" y="139"/>
                </a:lnTo>
                <a:lnTo>
                  <a:pt x="5812" y="141"/>
                </a:lnTo>
                <a:lnTo>
                  <a:pt x="5813" y="145"/>
                </a:lnTo>
                <a:lnTo>
                  <a:pt x="5814" y="148"/>
                </a:lnTo>
                <a:lnTo>
                  <a:pt x="5815" y="149"/>
                </a:lnTo>
                <a:lnTo>
                  <a:pt x="5816" y="149"/>
                </a:lnTo>
                <a:lnTo>
                  <a:pt x="5817" y="149"/>
                </a:lnTo>
                <a:lnTo>
                  <a:pt x="5818" y="150"/>
                </a:lnTo>
                <a:lnTo>
                  <a:pt x="5818" y="150"/>
                </a:lnTo>
                <a:lnTo>
                  <a:pt x="5819" y="151"/>
                </a:lnTo>
                <a:lnTo>
                  <a:pt x="5820" y="153"/>
                </a:lnTo>
                <a:lnTo>
                  <a:pt x="5821" y="154"/>
                </a:lnTo>
                <a:lnTo>
                  <a:pt x="5822" y="155"/>
                </a:lnTo>
                <a:lnTo>
                  <a:pt x="5823" y="155"/>
                </a:lnTo>
                <a:lnTo>
                  <a:pt x="5824" y="156"/>
                </a:lnTo>
                <a:lnTo>
                  <a:pt x="5825" y="156"/>
                </a:lnTo>
                <a:lnTo>
                  <a:pt x="5825" y="156"/>
                </a:lnTo>
                <a:lnTo>
                  <a:pt x="5826" y="155"/>
                </a:lnTo>
                <a:lnTo>
                  <a:pt x="5827" y="155"/>
                </a:lnTo>
                <a:lnTo>
                  <a:pt x="5828" y="155"/>
                </a:lnTo>
                <a:lnTo>
                  <a:pt x="5829" y="154"/>
                </a:lnTo>
                <a:lnTo>
                  <a:pt x="5830" y="153"/>
                </a:lnTo>
                <a:lnTo>
                  <a:pt x="5831" y="153"/>
                </a:lnTo>
                <a:lnTo>
                  <a:pt x="5832" y="152"/>
                </a:lnTo>
                <a:lnTo>
                  <a:pt x="5833" y="150"/>
                </a:lnTo>
                <a:lnTo>
                  <a:pt x="5834" y="148"/>
                </a:lnTo>
                <a:lnTo>
                  <a:pt x="5834" y="146"/>
                </a:lnTo>
                <a:lnTo>
                  <a:pt x="5835" y="144"/>
                </a:lnTo>
                <a:lnTo>
                  <a:pt x="5836" y="142"/>
                </a:lnTo>
                <a:lnTo>
                  <a:pt x="5837" y="142"/>
                </a:lnTo>
                <a:lnTo>
                  <a:pt x="5838" y="141"/>
                </a:lnTo>
                <a:lnTo>
                  <a:pt x="5839" y="141"/>
                </a:lnTo>
                <a:lnTo>
                  <a:pt x="5840" y="140"/>
                </a:lnTo>
                <a:lnTo>
                  <a:pt x="5840" y="140"/>
                </a:lnTo>
                <a:lnTo>
                  <a:pt x="5841" y="140"/>
                </a:lnTo>
                <a:lnTo>
                  <a:pt x="5842" y="139"/>
                </a:lnTo>
                <a:lnTo>
                  <a:pt x="5843" y="139"/>
                </a:lnTo>
                <a:lnTo>
                  <a:pt x="5844" y="139"/>
                </a:lnTo>
                <a:lnTo>
                  <a:pt x="5845" y="139"/>
                </a:lnTo>
                <a:lnTo>
                  <a:pt x="5846" y="139"/>
                </a:lnTo>
                <a:lnTo>
                  <a:pt x="5847" y="139"/>
                </a:lnTo>
                <a:lnTo>
                  <a:pt x="5848" y="139"/>
                </a:lnTo>
                <a:lnTo>
                  <a:pt x="5848" y="138"/>
                </a:lnTo>
                <a:lnTo>
                  <a:pt x="5849" y="138"/>
                </a:lnTo>
                <a:lnTo>
                  <a:pt x="5850" y="137"/>
                </a:lnTo>
                <a:lnTo>
                  <a:pt x="5851" y="136"/>
                </a:lnTo>
                <a:lnTo>
                  <a:pt x="5852" y="134"/>
                </a:lnTo>
                <a:lnTo>
                  <a:pt x="5853" y="133"/>
                </a:lnTo>
                <a:lnTo>
                  <a:pt x="5854" y="132"/>
                </a:lnTo>
                <a:lnTo>
                  <a:pt x="5855" y="132"/>
                </a:lnTo>
                <a:lnTo>
                  <a:pt x="5856" y="132"/>
                </a:lnTo>
                <a:lnTo>
                  <a:pt x="5856" y="131"/>
                </a:lnTo>
                <a:lnTo>
                  <a:pt x="5857" y="129"/>
                </a:lnTo>
                <a:lnTo>
                  <a:pt x="5858" y="125"/>
                </a:lnTo>
                <a:lnTo>
                  <a:pt x="5859" y="122"/>
                </a:lnTo>
                <a:lnTo>
                  <a:pt x="5860" y="118"/>
                </a:lnTo>
                <a:lnTo>
                  <a:pt x="5861" y="114"/>
                </a:lnTo>
                <a:lnTo>
                  <a:pt x="5862" y="112"/>
                </a:lnTo>
                <a:lnTo>
                  <a:pt x="5863" y="109"/>
                </a:lnTo>
                <a:lnTo>
                  <a:pt x="5863" y="106"/>
                </a:lnTo>
                <a:lnTo>
                  <a:pt x="5864" y="105"/>
                </a:lnTo>
                <a:lnTo>
                  <a:pt x="5865" y="105"/>
                </a:lnTo>
                <a:lnTo>
                  <a:pt x="5866" y="106"/>
                </a:lnTo>
                <a:lnTo>
                  <a:pt x="5867" y="108"/>
                </a:lnTo>
                <a:lnTo>
                  <a:pt x="5868" y="108"/>
                </a:lnTo>
                <a:lnTo>
                  <a:pt x="5869" y="109"/>
                </a:lnTo>
                <a:lnTo>
                  <a:pt x="5870" y="109"/>
                </a:lnTo>
                <a:lnTo>
                  <a:pt x="5871" y="110"/>
                </a:lnTo>
                <a:lnTo>
                  <a:pt x="5872" y="110"/>
                </a:lnTo>
                <a:lnTo>
                  <a:pt x="5872" y="111"/>
                </a:lnTo>
                <a:lnTo>
                  <a:pt x="5873" y="111"/>
                </a:lnTo>
                <a:lnTo>
                  <a:pt x="5874" y="111"/>
                </a:lnTo>
                <a:lnTo>
                  <a:pt x="5875" y="112"/>
                </a:lnTo>
                <a:lnTo>
                  <a:pt x="5876" y="112"/>
                </a:lnTo>
                <a:lnTo>
                  <a:pt x="5877" y="112"/>
                </a:lnTo>
                <a:lnTo>
                  <a:pt x="5878" y="112"/>
                </a:lnTo>
                <a:lnTo>
                  <a:pt x="5878" y="112"/>
                </a:lnTo>
                <a:lnTo>
                  <a:pt x="5879" y="111"/>
                </a:lnTo>
                <a:lnTo>
                  <a:pt x="5880" y="111"/>
                </a:lnTo>
                <a:lnTo>
                  <a:pt x="5881" y="111"/>
                </a:lnTo>
                <a:lnTo>
                  <a:pt x="5882" y="111"/>
                </a:lnTo>
                <a:lnTo>
                  <a:pt x="5883" y="109"/>
                </a:lnTo>
                <a:lnTo>
                  <a:pt x="5884" y="109"/>
                </a:lnTo>
                <a:lnTo>
                  <a:pt x="5885" y="108"/>
                </a:lnTo>
                <a:lnTo>
                  <a:pt x="5886" y="108"/>
                </a:lnTo>
                <a:lnTo>
                  <a:pt x="5886" y="108"/>
                </a:lnTo>
                <a:lnTo>
                  <a:pt x="5887" y="107"/>
                </a:lnTo>
                <a:lnTo>
                  <a:pt x="5888" y="107"/>
                </a:lnTo>
                <a:lnTo>
                  <a:pt x="5889" y="107"/>
                </a:lnTo>
                <a:lnTo>
                  <a:pt x="5890" y="107"/>
                </a:lnTo>
                <a:lnTo>
                  <a:pt x="5891" y="111"/>
                </a:lnTo>
                <a:lnTo>
                  <a:pt x="5892" y="114"/>
                </a:lnTo>
                <a:lnTo>
                  <a:pt x="5893" y="118"/>
                </a:lnTo>
                <a:lnTo>
                  <a:pt x="5894" y="123"/>
                </a:lnTo>
                <a:lnTo>
                  <a:pt x="5895" y="127"/>
                </a:lnTo>
                <a:lnTo>
                  <a:pt x="5895" y="129"/>
                </a:lnTo>
                <a:lnTo>
                  <a:pt x="5896" y="131"/>
                </a:lnTo>
                <a:lnTo>
                  <a:pt x="5897" y="131"/>
                </a:lnTo>
                <a:lnTo>
                  <a:pt x="5898" y="131"/>
                </a:lnTo>
                <a:lnTo>
                  <a:pt x="5899" y="131"/>
                </a:lnTo>
                <a:lnTo>
                  <a:pt x="5900" y="131"/>
                </a:lnTo>
                <a:lnTo>
                  <a:pt x="5900" y="131"/>
                </a:lnTo>
                <a:lnTo>
                  <a:pt x="5901" y="132"/>
                </a:lnTo>
                <a:lnTo>
                  <a:pt x="5902" y="132"/>
                </a:lnTo>
                <a:lnTo>
                  <a:pt x="5903" y="132"/>
                </a:lnTo>
                <a:lnTo>
                  <a:pt x="5904" y="134"/>
                </a:lnTo>
                <a:lnTo>
                  <a:pt x="5905" y="135"/>
                </a:lnTo>
                <a:lnTo>
                  <a:pt x="5906" y="136"/>
                </a:lnTo>
                <a:lnTo>
                  <a:pt x="5907" y="137"/>
                </a:lnTo>
                <a:lnTo>
                  <a:pt x="5908" y="137"/>
                </a:lnTo>
                <a:lnTo>
                  <a:pt x="5909" y="138"/>
                </a:lnTo>
                <a:lnTo>
                  <a:pt x="5910" y="138"/>
                </a:lnTo>
                <a:lnTo>
                  <a:pt x="5910" y="138"/>
                </a:lnTo>
                <a:lnTo>
                  <a:pt x="5911" y="138"/>
                </a:lnTo>
                <a:lnTo>
                  <a:pt x="5912" y="138"/>
                </a:lnTo>
                <a:lnTo>
                  <a:pt x="5913" y="138"/>
                </a:lnTo>
                <a:lnTo>
                  <a:pt x="5914" y="137"/>
                </a:lnTo>
                <a:lnTo>
                  <a:pt x="5915" y="135"/>
                </a:lnTo>
                <a:lnTo>
                  <a:pt x="5916" y="133"/>
                </a:lnTo>
                <a:lnTo>
                  <a:pt x="5917" y="130"/>
                </a:lnTo>
                <a:lnTo>
                  <a:pt x="5917" y="128"/>
                </a:lnTo>
                <a:lnTo>
                  <a:pt x="5918" y="125"/>
                </a:lnTo>
                <a:lnTo>
                  <a:pt x="5919" y="122"/>
                </a:lnTo>
                <a:lnTo>
                  <a:pt x="5920" y="119"/>
                </a:lnTo>
                <a:lnTo>
                  <a:pt x="5921" y="117"/>
                </a:lnTo>
                <a:lnTo>
                  <a:pt x="5922" y="116"/>
                </a:lnTo>
                <a:lnTo>
                  <a:pt x="5923" y="116"/>
                </a:lnTo>
                <a:lnTo>
                  <a:pt x="5924" y="116"/>
                </a:lnTo>
                <a:lnTo>
                  <a:pt x="5924" y="116"/>
                </a:lnTo>
                <a:lnTo>
                  <a:pt x="5925" y="117"/>
                </a:lnTo>
                <a:lnTo>
                  <a:pt x="5926" y="117"/>
                </a:lnTo>
                <a:lnTo>
                  <a:pt x="5927" y="117"/>
                </a:lnTo>
                <a:lnTo>
                  <a:pt x="5928" y="118"/>
                </a:lnTo>
                <a:lnTo>
                  <a:pt x="5929" y="118"/>
                </a:lnTo>
                <a:lnTo>
                  <a:pt x="5930" y="118"/>
                </a:lnTo>
                <a:lnTo>
                  <a:pt x="5931" y="118"/>
                </a:lnTo>
                <a:lnTo>
                  <a:pt x="5932" y="117"/>
                </a:lnTo>
                <a:lnTo>
                  <a:pt x="5933" y="118"/>
                </a:lnTo>
                <a:lnTo>
                  <a:pt x="5933" y="117"/>
                </a:lnTo>
                <a:lnTo>
                  <a:pt x="5934" y="117"/>
                </a:lnTo>
                <a:lnTo>
                  <a:pt x="5935" y="117"/>
                </a:lnTo>
                <a:lnTo>
                  <a:pt x="5936" y="117"/>
                </a:lnTo>
                <a:lnTo>
                  <a:pt x="5937" y="117"/>
                </a:lnTo>
                <a:lnTo>
                  <a:pt x="5938" y="117"/>
                </a:lnTo>
                <a:lnTo>
                  <a:pt x="5939" y="117"/>
                </a:lnTo>
                <a:lnTo>
                  <a:pt x="5939" y="117"/>
                </a:lnTo>
                <a:lnTo>
                  <a:pt x="5940" y="117"/>
                </a:lnTo>
                <a:lnTo>
                  <a:pt x="5941" y="118"/>
                </a:lnTo>
                <a:lnTo>
                  <a:pt x="5942" y="119"/>
                </a:lnTo>
                <a:lnTo>
                  <a:pt x="5943" y="120"/>
                </a:lnTo>
                <a:lnTo>
                  <a:pt x="5944" y="122"/>
                </a:lnTo>
                <a:lnTo>
                  <a:pt x="5945" y="124"/>
                </a:lnTo>
                <a:lnTo>
                  <a:pt x="5946" y="126"/>
                </a:lnTo>
                <a:lnTo>
                  <a:pt x="5947" y="129"/>
                </a:lnTo>
                <a:lnTo>
                  <a:pt x="5947" y="134"/>
                </a:lnTo>
                <a:lnTo>
                  <a:pt x="5948" y="138"/>
                </a:lnTo>
                <a:lnTo>
                  <a:pt x="5949" y="143"/>
                </a:lnTo>
                <a:lnTo>
                  <a:pt x="5950" y="147"/>
                </a:lnTo>
                <a:lnTo>
                  <a:pt x="5951" y="148"/>
                </a:lnTo>
                <a:lnTo>
                  <a:pt x="5952" y="149"/>
                </a:lnTo>
                <a:lnTo>
                  <a:pt x="5953" y="149"/>
                </a:lnTo>
                <a:lnTo>
                  <a:pt x="5954" y="149"/>
                </a:lnTo>
                <a:lnTo>
                  <a:pt x="5955" y="150"/>
                </a:lnTo>
                <a:lnTo>
                  <a:pt x="5956" y="151"/>
                </a:lnTo>
                <a:lnTo>
                  <a:pt x="5956" y="151"/>
                </a:lnTo>
                <a:lnTo>
                  <a:pt x="5957" y="153"/>
                </a:lnTo>
                <a:lnTo>
                  <a:pt x="5958" y="154"/>
                </a:lnTo>
                <a:lnTo>
                  <a:pt x="5959" y="155"/>
                </a:lnTo>
                <a:lnTo>
                  <a:pt x="5960" y="155"/>
                </a:lnTo>
                <a:lnTo>
                  <a:pt x="5961" y="156"/>
                </a:lnTo>
                <a:lnTo>
                  <a:pt x="5961" y="156"/>
                </a:lnTo>
                <a:lnTo>
                  <a:pt x="5962" y="156"/>
                </a:lnTo>
                <a:lnTo>
                  <a:pt x="5963" y="155"/>
                </a:lnTo>
                <a:lnTo>
                  <a:pt x="5964" y="155"/>
                </a:lnTo>
                <a:lnTo>
                  <a:pt x="5965" y="155"/>
                </a:lnTo>
                <a:lnTo>
                  <a:pt x="5966" y="154"/>
                </a:lnTo>
                <a:lnTo>
                  <a:pt x="5967" y="153"/>
                </a:lnTo>
                <a:lnTo>
                  <a:pt x="5968" y="153"/>
                </a:lnTo>
                <a:lnTo>
                  <a:pt x="5969" y="152"/>
                </a:lnTo>
                <a:lnTo>
                  <a:pt x="5970" y="150"/>
                </a:lnTo>
                <a:lnTo>
                  <a:pt x="5971" y="148"/>
                </a:lnTo>
                <a:lnTo>
                  <a:pt x="5971" y="148"/>
                </a:lnTo>
                <a:lnTo>
                  <a:pt x="5972" y="148"/>
                </a:lnTo>
                <a:lnTo>
                  <a:pt x="5973" y="148"/>
                </a:lnTo>
                <a:lnTo>
                  <a:pt x="5974" y="148"/>
                </a:lnTo>
                <a:lnTo>
                  <a:pt x="5975" y="148"/>
                </a:lnTo>
                <a:lnTo>
                  <a:pt x="5976" y="149"/>
                </a:lnTo>
                <a:lnTo>
                  <a:pt x="5977" y="149"/>
                </a:lnTo>
                <a:lnTo>
                  <a:pt x="5978" y="149"/>
                </a:lnTo>
                <a:lnTo>
                  <a:pt x="5978" y="150"/>
                </a:lnTo>
                <a:lnTo>
                  <a:pt x="5979" y="150"/>
                </a:lnTo>
                <a:lnTo>
                  <a:pt x="5980" y="150"/>
                </a:lnTo>
                <a:lnTo>
                  <a:pt x="5981" y="150"/>
                </a:lnTo>
                <a:lnTo>
                  <a:pt x="5982" y="150"/>
                </a:lnTo>
                <a:lnTo>
                  <a:pt x="5983" y="150"/>
                </a:lnTo>
                <a:lnTo>
                  <a:pt x="5984" y="150"/>
                </a:lnTo>
                <a:lnTo>
                  <a:pt x="5985" y="149"/>
                </a:lnTo>
                <a:lnTo>
                  <a:pt x="5985" y="148"/>
                </a:lnTo>
                <a:lnTo>
                  <a:pt x="5986" y="147"/>
                </a:lnTo>
                <a:lnTo>
                  <a:pt x="5987" y="144"/>
                </a:lnTo>
                <a:lnTo>
                  <a:pt x="5988" y="142"/>
                </a:lnTo>
                <a:lnTo>
                  <a:pt x="5989" y="139"/>
                </a:lnTo>
                <a:lnTo>
                  <a:pt x="5990" y="136"/>
                </a:lnTo>
                <a:lnTo>
                  <a:pt x="5991" y="133"/>
                </a:lnTo>
                <a:lnTo>
                  <a:pt x="5992" y="132"/>
                </a:lnTo>
                <a:lnTo>
                  <a:pt x="5993" y="132"/>
                </a:lnTo>
                <a:lnTo>
                  <a:pt x="5994" y="131"/>
                </a:lnTo>
                <a:lnTo>
                  <a:pt x="5994" y="131"/>
                </a:lnTo>
                <a:lnTo>
                  <a:pt x="5995" y="131"/>
                </a:lnTo>
                <a:lnTo>
                  <a:pt x="5996" y="131"/>
                </a:lnTo>
                <a:lnTo>
                  <a:pt x="5997" y="131"/>
                </a:lnTo>
                <a:lnTo>
                  <a:pt x="5998" y="131"/>
                </a:lnTo>
                <a:lnTo>
                  <a:pt x="5999" y="132"/>
                </a:lnTo>
                <a:lnTo>
                  <a:pt x="6000" y="133"/>
                </a:lnTo>
                <a:lnTo>
                  <a:pt x="6000" y="135"/>
                </a:lnTo>
                <a:lnTo>
                  <a:pt x="6001" y="136"/>
                </a:lnTo>
                <a:lnTo>
                  <a:pt x="6002" y="136"/>
                </a:lnTo>
                <a:lnTo>
                  <a:pt x="6003" y="135"/>
                </a:lnTo>
                <a:lnTo>
                  <a:pt x="6004" y="134"/>
                </a:lnTo>
                <a:lnTo>
                  <a:pt x="6005" y="134"/>
                </a:lnTo>
                <a:lnTo>
                  <a:pt x="6006" y="134"/>
                </a:lnTo>
                <a:lnTo>
                  <a:pt x="6007" y="134"/>
                </a:lnTo>
                <a:lnTo>
                  <a:pt x="6008" y="134"/>
                </a:lnTo>
                <a:lnTo>
                  <a:pt x="6008" y="134"/>
                </a:lnTo>
                <a:lnTo>
                  <a:pt x="6009" y="135"/>
                </a:lnTo>
                <a:lnTo>
                  <a:pt x="6010" y="135"/>
                </a:lnTo>
                <a:lnTo>
                  <a:pt x="6011" y="135"/>
                </a:lnTo>
                <a:lnTo>
                  <a:pt x="6012" y="135"/>
                </a:lnTo>
                <a:lnTo>
                  <a:pt x="6013" y="134"/>
                </a:lnTo>
                <a:lnTo>
                  <a:pt x="6014" y="132"/>
                </a:lnTo>
                <a:lnTo>
                  <a:pt x="6015" y="129"/>
                </a:lnTo>
                <a:lnTo>
                  <a:pt x="6016" y="125"/>
                </a:lnTo>
                <a:lnTo>
                  <a:pt x="6017" y="121"/>
                </a:lnTo>
                <a:lnTo>
                  <a:pt x="6017" y="119"/>
                </a:lnTo>
                <a:lnTo>
                  <a:pt x="6018" y="117"/>
                </a:lnTo>
                <a:lnTo>
                  <a:pt x="6019" y="117"/>
                </a:lnTo>
                <a:lnTo>
                  <a:pt x="6020" y="117"/>
                </a:lnTo>
                <a:lnTo>
                  <a:pt x="6021" y="116"/>
                </a:lnTo>
                <a:lnTo>
                  <a:pt x="6022" y="116"/>
                </a:lnTo>
                <a:lnTo>
                  <a:pt x="6022" y="116"/>
                </a:lnTo>
                <a:lnTo>
                  <a:pt x="6023" y="116"/>
                </a:lnTo>
                <a:lnTo>
                  <a:pt x="6024" y="116"/>
                </a:lnTo>
                <a:lnTo>
                  <a:pt x="6025" y="115"/>
                </a:lnTo>
                <a:lnTo>
                  <a:pt x="6026" y="115"/>
                </a:lnTo>
                <a:lnTo>
                  <a:pt x="6027" y="117"/>
                </a:lnTo>
                <a:lnTo>
                  <a:pt x="6028" y="119"/>
                </a:lnTo>
                <a:lnTo>
                  <a:pt x="6029" y="122"/>
                </a:lnTo>
                <a:lnTo>
                  <a:pt x="6030" y="125"/>
                </a:lnTo>
                <a:lnTo>
                  <a:pt x="6031" y="128"/>
                </a:lnTo>
                <a:lnTo>
                  <a:pt x="6032" y="129"/>
                </a:lnTo>
                <a:lnTo>
                  <a:pt x="6032" y="129"/>
                </a:lnTo>
                <a:lnTo>
                  <a:pt x="6033" y="130"/>
                </a:lnTo>
                <a:lnTo>
                  <a:pt x="6034" y="130"/>
                </a:lnTo>
                <a:lnTo>
                  <a:pt x="6035" y="130"/>
                </a:lnTo>
                <a:lnTo>
                  <a:pt x="6036" y="130"/>
                </a:lnTo>
                <a:lnTo>
                  <a:pt x="6037" y="129"/>
                </a:lnTo>
                <a:lnTo>
                  <a:pt x="6038" y="129"/>
                </a:lnTo>
                <a:lnTo>
                  <a:pt x="6039" y="128"/>
                </a:lnTo>
                <a:lnTo>
                  <a:pt x="6039" y="128"/>
                </a:lnTo>
                <a:lnTo>
                  <a:pt x="6040" y="128"/>
                </a:lnTo>
                <a:lnTo>
                  <a:pt x="6041" y="128"/>
                </a:lnTo>
                <a:lnTo>
                  <a:pt x="6042" y="129"/>
                </a:lnTo>
                <a:lnTo>
                  <a:pt x="6043" y="130"/>
                </a:lnTo>
                <a:lnTo>
                  <a:pt x="6044" y="130"/>
                </a:lnTo>
                <a:lnTo>
                  <a:pt x="6045" y="130"/>
                </a:lnTo>
                <a:lnTo>
                  <a:pt x="6046" y="129"/>
                </a:lnTo>
                <a:lnTo>
                  <a:pt x="6046" y="128"/>
                </a:lnTo>
                <a:lnTo>
                  <a:pt x="6047" y="126"/>
                </a:lnTo>
                <a:lnTo>
                  <a:pt x="6048" y="123"/>
                </a:lnTo>
                <a:lnTo>
                  <a:pt x="6049" y="121"/>
                </a:lnTo>
                <a:lnTo>
                  <a:pt x="6050" y="118"/>
                </a:lnTo>
                <a:lnTo>
                  <a:pt x="6051" y="115"/>
                </a:lnTo>
                <a:lnTo>
                  <a:pt x="6052" y="112"/>
                </a:lnTo>
                <a:lnTo>
                  <a:pt x="6053" y="109"/>
                </a:lnTo>
                <a:lnTo>
                  <a:pt x="6054" y="105"/>
                </a:lnTo>
                <a:lnTo>
                  <a:pt x="6055" y="100"/>
                </a:lnTo>
                <a:lnTo>
                  <a:pt x="6055" y="98"/>
                </a:lnTo>
                <a:lnTo>
                  <a:pt x="6056" y="98"/>
                </a:lnTo>
                <a:lnTo>
                  <a:pt x="6057" y="98"/>
                </a:lnTo>
                <a:lnTo>
                  <a:pt x="6058" y="98"/>
                </a:lnTo>
                <a:lnTo>
                  <a:pt x="6059" y="98"/>
                </a:lnTo>
                <a:lnTo>
                  <a:pt x="6060" y="97"/>
                </a:lnTo>
                <a:lnTo>
                  <a:pt x="6061" y="96"/>
                </a:lnTo>
                <a:lnTo>
                  <a:pt x="6061" y="95"/>
                </a:lnTo>
                <a:lnTo>
                  <a:pt x="6062" y="93"/>
                </a:lnTo>
                <a:lnTo>
                  <a:pt x="6063" y="91"/>
                </a:lnTo>
                <a:lnTo>
                  <a:pt x="6064" y="89"/>
                </a:lnTo>
                <a:lnTo>
                  <a:pt x="6065" y="88"/>
                </a:lnTo>
                <a:lnTo>
                  <a:pt x="6066" y="89"/>
                </a:lnTo>
                <a:lnTo>
                  <a:pt x="6067" y="89"/>
                </a:lnTo>
                <a:lnTo>
                  <a:pt x="6068" y="89"/>
                </a:lnTo>
                <a:lnTo>
                  <a:pt x="6069" y="88"/>
                </a:lnTo>
                <a:lnTo>
                  <a:pt x="6070" y="88"/>
                </a:lnTo>
                <a:lnTo>
                  <a:pt x="6070" y="88"/>
                </a:lnTo>
                <a:lnTo>
                  <a:pt x="6071" y="87"/>
                </a:lnTo>
                <a:lnTo>
                  <a:pt x="6072" y="87"/>
                </a:lnTo>
                <a:lnTo>
                  <a:pt x="6073" y="86"/>
                </a:lnTo>
                <a:lnTo>
                  <a:pt x="6074" y="85"/>
                </a:lnTo>
                <a:lnTo>
                  <a:pt x="6075" y="84"/>
                </a:lnTo>
                <a:lnTo>
                  <a:pt x="6076" y="83"/>
                </a:lnTo>
                <a:lnTo>
                  <a:pt x="6077" y="83"/>
                </a:lnTo>
                <a:lnTo>
                  <a:pt x="6077" y="82"/>
                </a:lnTo>
                <a:lnTo>
                  <a:pt x="6078" y="82"/>
                </a:lnTo>
                <a:lnTo>
                  <a:pt x="6079" y="82"/>
                </a:lnTo>
                <a:lnTo>
                  <a:pt x="6080" y="83"/>
                </a:lnTo>
                <a:lnTo>
                  <a:pt x="6081" y="84"/>
                </a:lnTo>
                <a:lnTo>
                  <a:pt x="6082" y="89"/>
                </a:lnTo>
                <a:lnTo>
                  <a:pt x="6083" y="94"/>
                </a:lnTo>
                <a:lnTo>
                  <a:pt x="6084" y="99"/>
                </a:lnTo>
                <a:lnTo>
                  <a:pt x="6084" y="105"/>
                </a:lnTo>
                <a:lnTo>
                  <a:pt x="6085" y="110"/>
                </a:lnTo>
                <a:lnTo>
                  <a:pt x="6086" y="115"/>
                </a:lnTo>
                <a:lnTo>
                  <a:pt x="6087" y="119"/>
                </a:lnTo>
                <a:lnTo>
                  <a:pt x="6088" y="122"/>
                </a:lnTo>
                <a:lnTo>
                  <a:pt x="6089" y="126"/>
                </a:lnTo>
                <a:lnTo>
                  <a:pt x="6090" y="129"/>
                </a:lnTo>
                <a:lnTo>
                  <a:pt x="6091" y="132"/>
                </a:lnTo>
                <a:lnTo>
                  <a:pt x="6092" y="135"/>
                </a:lnTo>
                <a:lnTo>
                  <a:pt x="6093" y="137"/>
                </a:lnTo>
                <a:lnTo>
                  <a:pt x="6093" y="140"/>
                </a:lnTo>
                <a:lnTo>
                  <a:pt x="6094" y="142"/>
                </a:lnTo>
                <a:lnTo>
                  <a:pt x="6095" y="144"/>
                </a:lnTo>
                <a:lnTo>
                  <a:pt x="6096" y="146"/>
                </a:lnTo>
                <a:lnTo>
                  <a:pt x="6097" y="146"/>
                </a:lnTo>
                <a:lnTo>
                  <a:pt x="6098" y="146"/>
                </a:lnTo>
                <a:lnTo>
                  <a:pt x="6099" y="144"/>
                </a:lnTo>
                <a:lnTo>
                  <a:pt x="6099" y="144"/>
                </a:lnTo>
                <a:lnTo>
                  <a:pt x="6100" y="144"/>
                </a:lnTo>
                <a:lnTo>
                  <a:pt x="6101" y="144"/>
                </a:lnTo>
                <a:lnTo>
                  <a:pt x="6102" y="143"/>
                </a:lnTo>
                <a:lnTo>
                  <a:pt x="6103" y="141"/>
                </a:lnTo>
                <a:lnTo>
                  <a:pt x="6104" y="141"/>
                </a:lnTo>
                <a:lnTo>
                  <a:pt x="6105" y="140"/>
                </a:lnTo>
                <a:lnTo>
                  <a:pt x="6106" y="140"/>
                </a:lnTo>
                <a:lnTo>
                  <a:pt x="6107" y="140"/>
                </a:lnTo>
                <a:lnTo>
                  <a:pt x="6107" y="140"/>
                </a:lnTo>
                <a:lnTo>
                  <a:pt x="6108" y="140"/>
                </a:lnTo>
                <a:lnTo>
                  <a:pt x="6109" y="140"/>
                </a:lnTo>
                <a:lnTo>
                  <a:pt x="6110" y="140"/>
                </a:lnTo>
                <a:lnTo>
                  <a:pt x="6111" y="139"/>
                </a:lnTo>
                <a:lnTo>
                  <a:pt x="6112" y="139"/>
                </a:lnTo>
                <a:lnTo>
                  <a:pt x="6113" y="139"/>
                </a:lnTo>
                <a:lnTo>
                  <a:pt x="6114" y="138"/>
                </a:lnTo>
                <a:lnTo>
                  <a:pt x="6115" y="138"/>
                </a:lnTo>
                <a:lnTo>
                  <a:pt x="6116" y="138"/>
                </a:lnTo>
                <a:lnTo>
                  <a:pt x="6116" y="138"/>
                </a:lnTo>
                <a:lnTo>
                  <a:pt x="6117" y="135"/>
                </a:lnTo>
                <a:lnTo>
                  <a:pt x="6118" y="133"/>
                </a:lnTo>
                <a:lnTo>
                  <a:pt x="6119" y="131"/>
                </a:lnTo>
                <a:lnTo>
                  <a:pt x="6120" y="129"/>
                </a:lnTo>
                <a:lnTo>
                  <a:pt x="6121" y="128"/>
                </a:lnTo>
                <a:lnTo>
                  <a:pt x="6121" y="128"/>
                </a:lnTo>
                <a:lnTo>
                  <a:pt x="6122" y="128"/>
                </a:lnTo>
                <a:lnTo>
                  <a:pt x="6123" y="127"/>
                </a:lnTo>
                <a:lnTo>
                  <a:pt x="6124" y="126"/>
                </a:lnTo>
                <a:lnTo>
                  <a:pt x="6125" y="125"/>
                </a:lnTo>
                <a:lnTo>
                  <a:pt x="6126" y="125"/>
                </a:lnTo>
                <a:lnTo>
                  <a:pt x="6127" y="125"/>
                </a:lnTo>
                <a:lnTo>
                  <a:pt x="6128" y="124"/>
                </a:lnTo>
                <a:lnTo>
                  <a:pt x="6129" y="124"/>
                </a:lnTo>
                <a:lnTo>
                  <a:pt x="6130" y="124"/>
                </a:lnTo>
                <a:lnTo>
                  <a:pt x="6131" y="124"/>
                </a:lnTo>
                <a:lnTo>
                  <a:pt x="6131" y="123"/>
                </a:lnTo>
                <a:lnTo>
                  <a:pt x="6132" y="123"/>
                </a:lnTo>
                <a:lnTo>
                  <a:pt x="6133" y="123"/>
                </a:lnTo>
                <a:lnTo>
                  <a:pt x="6134" y="123"/>
                </a:lnTo>
                <a:lnTo>
                  <a:pt x="6135" y="123"/>
                </a:lnTo>
                <a:lnTo>
                  <a:pt x="6136" y="123"/>
                </a:lnTo>
                <a:lnTo>
                  <a:pt x="6137" y="121"/>
                </a:lnTo>
                <a:lnTo>
                  <a:pt x="6138" y="121"/>
                </a:lnTo>
                <a:lnTo>
                  <a:pt x="6138" y="120"/>
                </a:lnTo>
                <a:lnTo>
                  <a:pt x="6139" y="120"/>
                </a:lnTo>
                <a:lnTo>
                  <a:pt x="6140" y="120"/>
                </a:lnTo>
                <a:lnTo>
                  <a:pt x="6141" y="118"/>
                </a:lnTo>
                <a:lnTo>
                  <a:pt x="6142" y="116"/>
                </a:lnTo>
                <a:lnTo>
                  <a:pt x="6143" y="114"/>
                </a:lnTo>
                <a:lnTo>
                  <a:pt x="6144" y="112"/>
                </a:lnTo>
                <a:lnTo>
                  <a:pt x="6145" y="108"/>
                </a:lnTo>
                <a:lnTo>
                  <a:pt x="6145" y="107"/>
                </a:lnTo>
                <a:lnTo>
                  <a:pt x="6146" y="106"/>
                </a:lnTo>
                <a:lnTo>
                  <a:pt x="6147" y="105"/>
                </a:lnTo>
                <a:lnTo>
                  <a:pt x="6148" y="104"/>
                </a:lnTo>
                <a:lnTo>
                  <a:pt x="6149" y="103"/>
                </a:lnTo>
                <a:lnTo>
                  <a:pt x="6150" y="103"/>
                </a:lnTo>
                <a:lnTo>
                  <a:pt x="6151" y="103"/>
                </a:lnTo>
                <a:lnTo>
                  <a:pt x="6152" y="102"/>
                </a:lnTo>
                <a:lnTo>
                  <a:pt x="6153" y="102"/>
                </a:lnTo>
                <a:lnTo>
                  <a:pt x="6154" y="101"/>
                </a:lnTo>
                <a:lnTo>
                  <a:pt x="6154" y="101"/>
                </a:lnTo>
                <a:lnTo>
                  <a:pt x="6155" y="100"/>
                </a:lnTo>
                <a:lnTo>
                  <a:pt x="6156" y="100"/>
                </a:lnTo>
                <a:lnTo>
                  <a:pt x="6157" y="101"/>
                </a:lnTo>
                <a:lnTo>
                  <a:pt x="6158" y="103"/>
                </a:lnTo>
                <a:lnTo>
                  <a:pt x="6159" y="105"/>
                </a:lnTo>
                <a:lnTo>
                  <a:pt x="6160" y="107"/>
                </a:lnTo>
                <a:lnTo>
                  <a:pt x="6160" y="108"/>
                </a:lnTo>
                <a:lnTo>
                  <a:pt x="6161" y="109"/>
                </a:lnTo>
                <a:lnTo>
                  <a:pt x="6162" y="109"/>
                </a:lnTo>
                <a:lnTo>
                  <a:pt x="6163" y="110"/>
                </a:lnTo>
                <a:lnTo>
                  <a:pt x="6164" y="111"/>
                </a:lnTo>
                <a:lnTo>
                  <a:pt x="6165" y="111"/>
                </a:lnTo>
                <a:lnTo>
                  <a:pt x="6166" y="112"/>
                </a:lnTo>
                <a:lnTo>
                  <a:pt x="6167" y="112"/>
                </a:lnTo>
                <a:lnTo>
                  <a:pt x="6168" y="113"/>
                </a:lnTo>
                <a:lnTo>
                  <a:pt x="6168" y="113"/>
                </a:lnTo>
                <a:lnTo>
                  <a:pt x="6169" y="113"/>
                </a:lnTo>
                <a:lnTo>
                  <a:pt x="6170" y="113"/>
                </a:lnTo>
                <a:lnTo>
                  <a:pt x="6171" y="113"/>
                </a:lnTo>
                <a:lnTo>
                  <a:pt x="6172" y="113"/>
                </a:lnTo>
                <a:lnTo>
                  <a:pt x="6173" y="112"/>
                </a:lnTo>
                <a:lnTo>
                  <a:pt x="6174" y="111"/>
                </a:lnTo>
                <a:lnTo>
                  <a:pt x="6175" y="109"/>
                </a:lnTo>
                <a:lnTo>
                  <a:pt x="6176" y="107"/>
                </a:lnTo>
                <a:lnTo>
                  <a:pt x="6177" y="104"/>
                </a:lnTo>
                <a:lnTo>
                  <a:pt x="6177" y="101"/>
                </a:lnTo>
                <a:lnTo>
                  <a:pt x="6178" y="99"/>
                </a:lnTo>
                <a:lnTo>
                  <a:pt x="6179" y="96"/>
                </a:lnTo>
                <a:lnTo>
                  <a:pt x="6180" y="95"/>
                </a:lnTo>
                <a:lnTo>
                  <a:pt x="6181" y="93"/>
                </a:lnTo>
                <a:lnTo>
                  <a:pt x="6182" y="92"/>
                </a:lnTo>
                <a:lnTo>
                  <a:pt x="6182" y="91"/>
                </a:lnTo>
                <a:lnTo>
                  <a:pt x="6183" y="91"/>
                </a:lnTo>
                <a:lnTo>
                  <a:pt x="6184" y="90"/>
                </a:lnTo>
                <a:lnTo>
                  <a:pt x="6185" y="89"/>
                </a:lnTo>
                <a:lnTo>
                  <a:pt x="6186" y="86"/>
                </a:lnTo>
                <a:lnTo>
                  <a:pt x="6187" y="85"/>
                </a:lnTo>
                <a:lnTo>
                  <a:pt x="6188" y="84"/>
                </a:lnTo>
                <a:lnTo>
                  <a:pt x="6189" y="84"/>
                </a:lnTo>
                <a:lnTo>
                  <a:pt x="6190" y="84"/>
                </a:lnTo>
                <a:lnTo>
                  <a:pt x="6191" y="84"/>
                </a:lnTo>
                <a:lnTo>
                  <a:pt x="6192" y="83"/>
                </a:lnTo>
                <a:lnTo>
                  <a:pt x="6192" y="82"/>
                </a:lnTo>
                <a:lnTo>
                  <a:pt x="6193" y="81"/>
                </a:lnTo>
                <a:lnTo>
                  <a:pt x="6194" y="80"/>
                </a:lnTo>
                <a:lnTo>
                  <a:pt x="6195" y="81"/>
                </a:lnTo>
                <a:lnTo>
                  <a:pt x="6196" y="82"/>
                </a:lnTo>
                <a:lnTo>
                  <a:pt x="6197" y="82"/>
                </a:lnTo>
                <a:lnTo>
                  <a:pt x="6198" y="83"/>
                </a:lnTo>
                <a:lnTo>
                  <a:pt x="6199" y="83"/>
                </a:lnTo>
                <a:lnTo>
                  <a:pt x="6199" y="84"/>
                </a:lnTo>
                <a:lnTo>
                  <a:pt x="6200" y="84"/>
                </a:lnTo>
                <a:lnTo>
                  <a:pt x="6201" y="85"/>
                </a:lnTo>
                <a:lnTo>
                  <a:pt x="6202" y="86"/>
                </a:lnTo>
                <a:lnTo>
                  <a:pt x="6203" y="87"/>
                </a:lnTo>
                <a:lnTo>
                  <a:pt x="6204" y="87"/>
                </a:lnTo>
                <a:lnTo>
                  <a:pt x="6205" y="88"/>
                </a:lnTo>
                <a:lnTo>
                  <a:pt x="6206" y="88"/>
                </a:lnTo>
                <a:lnTo>
                  <a:pt x="6206" y="88"/>
                </a:lnTo>
                <a:lnTo>
                  <a:pt x="6207" y="88"/>
                </a:lnTo>
                <a:lnTo>
                  <a:pt x="6208" y="87"/>
                </a:lnTo>
                <a:lnTo>
                  <a:pt x="6209" y="86"/>
                </a:lnTo>
                <a:lnTo>
                  <a:pt x="6210" y="86"/>
                </a:lnTo>
                <a:lnTo>
                  <a:pt x="6211" y="85"/>
                </a:lnTo>
                <a:lnTo>
                  <a:pt x="6212" y="84"/>
                </a:lnTo>
                <a:lnTo>
                  <a:pt x="6213" y="82"/>
                </a:lnTo>
                <a:lnTo>
                  <a:pt x="6214" y="79"/>
                </a:lnTo>
                <a:lnTo>
                  <a:pt x="6215" y="75"/>
                </a:lnTo>
                <a:lnTo>
                  <a:pt x="6215" y="69"/>
                </a:lnTo>
                <a:lnTo>
                  <a:pt x="6216" y="64"/>
                </a:lnTo>
                <a:lnTo>
                  <a:pt x="6217" y="60"/>
                </a:lnTo>
                <a:lnTo>
                  <a:pt x="6218" y="58"/>
                </a:lnTo>
                <a:lnTo>
                  <a:pt x="6219" y="56"/>
                </a:lnTo>
                <a:lnTo>
                  <a:pt x="6220" y="55"/>
                </a:lnTo>
                <a:lnTo>
                  <a:pt x="6221" y="60"/>
                </a:lnTo>
                <a:lnTo>
                  <a:pt x="6221" y="63"/>
                </a:lnTo>
                <a:lnTo>
                  <a:pt x="6222" y="63"/>
                </a:lnTo>
                <a:lnTo>
                  <a:pt x="6223" y="64"/>
                </a:lnTo>
                <a:lnTo>
                  <a:pt x="6224" y="64"/>
                </a:lnTo>
                <a:lnTo>
                  <a:pt x="6225" y="63"/>
                </a:lnTo>
                <a:lnTo>
                  <a:pt x="6226" y="62"/>
                </a:lnTo>
                <a:lnTo>
                  <a:pt x="6227" y="63"/>
                </a:lnTo>
                <a:lnTo>
                  <a:pt x="6228" y="62"/>
                </a:lnTo>
                <a:lnTo>
                  <a:pt x="6229" y="62"/>
                </a:lnTo>
                <a:lnTo>
                  <a:pt x="6230" y="61"/>
                </a:lnTo>
                <a:lnTo>
                  <a:pt x="6230" y="61"/>
                </a:lnTo>
                <a:lnTo>
                  <a:pt x="6231" y="61"/>
                </a:lnTo>
                <a:lnTo>
                  <a:pt x="6232" y="61"/>
                </a:lnTo>
                <a:lnTo>
                  <a:pt x="6233" y="61"/>
                </a:lnTo>
                <a:lnTo>
                  <a:pt x="6234" y="61"/>
                </a:lnTo>
                <a:lnTo>
                  <a:pt x="6235" y="61"/>
                </a:lnTo>
                <a:lnTo>
                  <a:pt x="6236" y="61"/>
                </a:lnTo>
                <a:lnTo>
                  <a:pt x="6237" y="61"/>
                </a:lnTo>
                <a:lnTo>
                  <a:pt x="6238" y="61"/>
                </a:lnTo>
                <a:lnTo>
                  <a:pt x="6238" y="61"/>
                </a:lnTo>
                <a:lnTo>
                  <a:pt x="6239" y="60"/>
                </a:lnTo>
                <a:lnTo>
                  <a:pt x="6240" y="60"/>
                </a:lnTo>
                <a:lnTo>
                  <a:pt x="6241" y="60"/>
                </a:lnTo>
                <a:lnTo>
                  <a:pt x="6242" y="60"/>
                </a:lnTo>
                <a:lnTo>
                  <a:pt x="6243" y="59"/>
                </a:lnTo>
                <a:lnTo>
                  <a:pt x="6244" y="59"/>
                </a:lnTo>
                <a:lnTo>
                  <a:pt x="6244" y="59"/>
                </a:lnTo>
                <a:lnTo>
                  <a:pt x="6245" y="60"/>
                </a:lnTo>
                <a:lnTo>
                  <a:pt x="6246" y="60"/>
                </a:lnTo>
                <a:lnTo>
                  <a:pt x="6247" y="60"/>
                </a:lnTo>
                <a:lnTo>
                  <a:pt x="6248" y="60"/>
                </a:lnTo>
                <a:lnTo>
                  <a:pt x="6249" y="60"/>
                </a:lnTo>
                <a:lnTo>
                  <a:pt x="6250" y="59"/>
                </a:lnTo>
                <a:lnTo>
                  <a:pt x="6251" y="57"/>
                </a:lnTo>
                <a:lnTo>
                  <a:pt x="6252" y="56"/>
                </a:lnTo>
                <a:lnTo>
                  <a:pt x="6253" y="54"/>
                </a:lnTo>
                <a:lnTo>
                  <a:pt x="6253" y="53"/>
                </a:lnTo>
                <a:lnTo>
                  <a:pt x="6254" y="52"/>
                </a:lnTo>
                <a:lnTo>
                  <a:pt x="6255" y="52"/>
                </a:lnTo>
                <a:lnTo>
                  <a:pt x="6256" y="51"/>
                </a:lnTo>
                <a:lnTo>
                  <a:pt x="6257" y="51"/>
                </a:lnTo>
                <a:lnTo>
                  <a:pt x="6258" y="51"/>
                </a:lnTo>
                <a:lnTo>
                  <a:pt x="6259" y="51"/>
                </a:lnTo>
                <a:lnTo>
                  <a:pt x="6260" y="51"/>
                </a:lnTo>
                <a:lnTo>
                  <a:pt x="6260" y="51"/>
                </a:lnTo>
                <a:lnTo>
                  <a:pt x="6261" y="50"/>
                </a:lnTo>
                <a:lnTo>
                  <a:pt x="6262" y="50"/>
                </a:lnTo>
                <a:lnTo>
                  <a:pt x="6263" y="50"/>
                </a:lnTo>
                <a:lnTo>
                  <a:pt x="6264" y="50"/>
                </a:lnTo>
                <a:lnTo>
                  <a:pt x="6265" y="50"/>
                </a:lnTo>
                <a:lnTo>
                  <a:pt x="6266" y="50"/>
                </a:lnTo>
                <a:lnTo>
                  <a:pt x="6267" y="50"/>
                </a:lnTo>
                <a:lnTo>
                  <a:pt x="6267" y="50"/>
                </a:lnTo>
                <a:lnTo>
                  <a:pt x="6268" y="50"/>
                </a:lnTo>
                <a:lnTo>
                  <a:pt x="6269" y="50"/>
                </a:lnTo>
                <a:lnTo>
                  <a:pt x="6270" y="51"/>
                </a:lnTo>
                <a:lnTo>
                  <a:pt x="6271" y="51"/>
                </a:lnTo>
                <a:lnTo>
                  <a:pt x="6272" y="52"/>
                </a:lnTo>
                <a:lnTo>
                  <a:pt x="6273" y="52"/>
                </a:lnTo>
                <a:lnTo>
                  <a:pt x="6274" y="52"/>
                </a:lnTo>
                <a:lnTo>
                  <a:pt x="6275" y="52"/>
                </a:lnTo>
                <a:lnTo>
                  <a:pt x="6276" y="53"/>
                </a:lnTo>
                <a:lnTo>
                  <a:pt x="6276" y="56"/>
                </a:lnTo>
                <a:lnTo>
                  <a:pt x="6277" y="61"/>
                </a:lnTo>
                <a:lnTo>
                  <a:pt x="6278" y="66"/>
                </a:lnTo>
                <a:lnTo>
                  <a:pt x="6279" y="68"/>
                </a:lnTo>
                <a:lnTo>
                  <a:pt x="6280" y="68"/>
                </a:lnTo>
                <a:lnTo>
                  <a:pt x="6281" y="68"/>
                </a:lnTo>
                <a:lnTo>
                  <a:pt x="6281" y="67"/>
                </a:lnTo>
                <a:lnTo>
                  <a:pt x="6282" y="67"/>
                </a:lnTo>
                <a:lnTo>
                  <a:pt x="6283" y="66"/>
                </a:lnTo>
                <a:lnTo>
                  <a:pt x="6284" y="65"/>
                </a:lnTo>
                <a:lnTo>
                  <a:pt x="6285" y="65"/>
                </a:lnTo>
                <a:lnTo>
                  <a:pt x="6286" y="65"/>
                </a:lnTo>
                <a:lnTo>
                  <a:pt x="6287" y="66"/>
                </a:lnTo>
                <a:lnTo>
                  <a:pt x="6288" y="66"/>
                </a:lnTo>
                <a:lnTo>
                  <a:pt x="6289" y="66"/>
                </a:lnTo>
                <a:lnTo>
                  <a:pt x="6290" y="66"/>
                </a:lnTo>
                <a:lnTo>
                  <a:pt x="6291" y="65"/>
                </a:lnTo>
                <a:lnTo>
                  <a:pt x="6291" y="68"/>
                </a:lnTo>
                <a:lnTo>
                  <a:pt x="6292" y="72"/>
                </a:lnTo>
                <a:lnTo>
                  <a:pt x="6293" y="74"/>
                </a:lnTo>
                <a:lnTo>
                  <a:pt x="6294" y="74"/>
                </a:lnTo>
                <a:lnTo>
                  <a:pt x="6295" y="74"/>
                </a:lnTo>
                <a:lnTo>
                  <a:pt x="6296" y="75"/>
                </a:lnTo>
                <a:lnTo>
                  <a:pt x="6297" y="76"/>
                </a:lnTo>
                <a:lnTo>
                  <a:pt x="6298" y="76"/>
                </a:lnTo>
                <a:lnTo>
                  <a:pt x="6298" y="76"/>
                </a:lnTo>
                <a:lnTo>
                  <a:pt x="6299" y="75"/>
                </a:lnTo>
                <a:lnTo>
                  <a:pt x="6300" y="75"/>
                </a:lnTo>
                <a:lnTo>
                  <a:pt x="6301" y="74"/>
                </a:lnTo>
                <a:lnTo>
                  <a:pt x="6302" y="73"/>
                </a:lnTo>
                <a:lnTo>
                  <a:pt x="6303" y="73"/>
                </a:lnTo>
                <a:lnTo>
                  <a:pt x="6304" y="72"/>
                </a:lnTo>
                <a:lnTo>
                  <a:pt x="6305" y="71"/>
                </a:lnTo>
                <a:lnTo>
                  <a:pt x="6305" y="69"/>
                </a:lnTo>
                <a:lnTo>
                  <a:pt x="6306" y="66"/>
                </a:lnTo>
                <a:lnTo>
                  <a:pt x="6307" y="64"/>
                </a:lnTo>
                <a:lnTo>
                  <a:pt x="6308" y="60"/>
                </a:lnTo>
                <a:lnTo>
                  <a:pt x="6309" y="56"/>
                </a:lnTo>
                <a:lnTo>
                  <a:pt x="6310" y="53"/>
                </a:lnTo>
                <a:lnTo>
                  <a:pt x="6311" y="51"/>
                </a:lnTo>
                <a:lnTo>
                  <a:pt x="6312" y="48"/>
                </a:lnTo>
                <a:lnTo>
                  <a:pt x="6313" y="45"/>
                </a:lnTo>
                <a:lnTo>
                  <a:pt x="6314" y="41"/>
                </a:lnTo>
                <a:lnTo>
                  <a:pt x="6314" y="40"/>
                </a:lnTo>
                <a:lnTo>
                  <a:pt x="6315" y="39"/>
                </a:lnTo>
                <a:lnTo>
                  <a:pt x="6316" y="39"/>
                </a:lnTo>
                <a:lnTo>
                  <a:pt x="6317" y="39"/>
                </a:lnTo>
                <a:lnTo>
                  <a:pt x="6318" y="40"/>
                </a:lnTo>
                <a:lnTo>
                  <a:pt x="6319" y="40"/>
                </a:lnTo>
                <a:lnTo>
                  <a:pt x="6320" y="39"/>
                </a:lnTo>
                <a:lnTo>
                  <a:pt x="6320" y="38"/>
                </a:lnTo>
                <a:lnTo>
                  <a:pt x="6321" y="37"/>
                </a:lnTo>
                <a:lnTo>
                  <a:pt x="6322" y="36"/>
                </a:lnTo>
                <a:lnTo>
                  <a:pt x="6323" y="36"/>
                </a:lnTo>
                <a:lnTo>
                  <a:pt x="6324" y="35"/>
                </a:lnTo>
                <a:lnTo>
                  <a:pt x="6325" y="35"/>
                </a:lnTo>
                <a:lnTo>
                  <a:pt x="6326" y="35"/>
                </a:lnTo>
                <a:lnTo>
                  <a:pt x="6327" y="35"/>
                </a:lnTo>
                <a:lnTo>
                  <a:pt x="6328" y="35"/>
                </a:lnTo>
                <a:lnTo>
                  <a:pt x="6328" y="35"/>
                </a:lnTo>
                <a:lnTo>
                  <a:pt x="6329" y="34"/>
                </a:lnTo>
                <a:lnTo>
                  <a:pt x="6330" y="33"/>
                </a:lnTo>
                <a:lnTo>
                  <a:pt x="6331" y="33"/>
                </a:lnTo>
                <a:lnTo>
                  <a:pt x="6332" y="34"/>
                </a:lnTo>
                <a:lnTo>
                  <a:pt x="6333" y="35"/>
                </a:lnTo>
                <a:lnTo>
                  <a:pt x="6334" y="36"/>
                </a:lnTo>
                <a:lnTo>
                  <a:pt x="6335" y="37"/>
                </a:lnTo>
                <a:lnTo>
                  <a:pt x="6336" y="39"/>
                </a:lnTo>
                <a:lnTo>
                  <a:pt x="6337" y="41"/>
                </a:lnTo>
                <a:lnTo>
                  <a:pt x="6337" y="44"/>
                </a:lnTo>
                <a:lnTo>
                  <a:pt x="6338" y="46"/>
                </a:lnTo>
                <a:lnTo>
                  <a:pt x="6339" y="49"/>
                </a:lnTo>
                <a:lnTo>
                  <a:pt x="6340" y="50"/>
                </a:lnTo>
                <a:lnTo>
                  <a:pt x="6341" y="51"/>
                </a:lnTo>
                <a:lnTo>
                  <a:pt x="6342" y="52"/>
                </a:lnTo>
                <a:lnTo>
                  <a:pt x="6342" y="52"/>
                </a:lnTo>
                <a:lnTo>
                  <a:pt x="6343" y="52"/>
                </a:lnTo>
                <a:lnTo>
                  <a:pt x="6344" y="51"/>
                </a:lnTo>
                <a:lnTo>
                  <a:pt x="6345" y="51"/>
                </a:lnTo>
                <a:lnTo>
                  <a:pt x="6346" y="51"/>
                </a:lnTo>
                <a:lnTo>
                  <a:pt x="6347" y="51"/>
                </a:lnTo>
                <a:lnTo>
                  <a:pt x="6348" y="51"/>
                </a:lnTo>
                <a:lnTo>
                  <a:pt x="6349" y="51"/>
                </a:lnTo>
                <a:lnTo>
                  <a:pt x="6350" y="51"/>
                </a:lnTo>
                <a:lnTo>
                  <a:pt x="6351" y="51"/>
                </a:lnTo>
                <a:lnTo>
                  <a:pt x="6352" y="51"/>
                </a:lnTo>
                <a:lnTo>
                  <a:pt x="6352" y="50"/>
                </a:lnTo>
                <a:lnTo>
                  <a:pt x="6353" y="50"/>
                </a:lnTo>
                <a:lnTo>
                  <a:pt x="6354" y="49"/>
                </a:lnTo>
                <a:lnTo>
                  <a:pt x="6355" y="49"/>
                </a:lnTo>
                <a:lnTo>
                  <a:pt x="6356" y="48"/>
                </a:lnTo>
                <a:lnTo>
                  <a:pt x="6357" y="48"/>
                </a:lnTo>
                <a:lnTo>
                  <a:pt x="6358" y="48"/>
                </a:lnTo>
                <a:lnTo>
                  <a:pt x="6359" y="48"/>
                </a:lnTo>
                <a:lnTo>
                  <a:pt x="6359" y="48"/>
                </a:lnTo>
                <a:lnTo>
                  <a:pt x="6360" y="47"/>
                </a:lnTo>
                <a:lnTo>
                  <a:pt x="6361" y="44"/>
                </a:lnTo>
                <a:lnTo>
                  <a:pt x="6362" y="36"/>
                </a:lnTo>
                <a:lnTo>
                  <a:pt x="6363" y="30"/>
                </a:lnTo>
                <a:lnTo>
                  <a:pt x="6364" y="31"/>
                </a:lnTo>
                <a:lnTo>
                  <a:pt x="6365" y="37"/>
                </a:lnTo>
                <a:lnTo>
                  <a:pt x="6366" y="42"/>
                </a:lnTo>
                <a:lnTo>
                  <a:pt x="6366" y="45"/>
                </a:lnTo>
                <a:lnTo>
                  <a:pt x="6367" y="47"/>
                </a:lnTo>
                <a:lnTo>
                  <a:pt x="6368" y="48"/>
                </a:lnTo>
                <a:lnTo>
                  <a:pt x="6369" y="48"/>
                </a:lnTo>
                <a:lnTo>
                  <a:pt x="6370" y="49"/>
                </a:lnTo>
                <a:lnTo>
                  <a:pt x="6371" y="48"/>
                </a:lnTo>
                <a:lnTo>
                  <a:pt x="6372" y="48"/>
                </a:lnTo>
                <a:lnTo>
                  <a:pt x="6373" y="48"/>
                </a:lnTo>
                <a:lnTo>
                  <a:pt x="6374" y="48"/>
                </a:lnTo>
                <a:lnTo>
                  <a:pt x="6375" y="48"/>
                </a:lnTo>
                <a:lnTo>
                  <a:pt x="6375" y="48"/>
                </a:lnTo>
                <a:lnTo>
                  <a:pt x="6376" y="48"/>
                </a:lnTo>
                <a:lnTo>
                  <a:pt x="6377" y="48"/>
                </a:lnTo>
                <a:lnTo>
                  <a:pt x="6378" y="47"/>
                </a:lnTo>
                <a:lnTo>
                  <a:pt x="6379" y="46"/>
                </a:lnTo>
                <a:lnTo>
                  <a:pt x="6380" y="46"/>
                </a:lnTo>
                <a:lnTo>
                  <a:pt x="6381" y="46"/>
                </a:lnTo>
                <a:lnTo>
                  <a:pt x="6381" y="47"/>
                </a:lnTo>
                <a:lnTo>
                  <a:pt x="6382" y="48"/>
                </a:lnTo>
                <a:lnTo>
                  <a:pt x="6383" y="48"/>
                </a:lnTo>
                <a:lnTo>
                  <a:pt x="6384" y="48"/>
                </a:lnTo>
                <a:lnTo>
                  <a:pt x="6385" y="46"/>
                </a:lnTo>
                <a:lnTo>
                  <a:pt x="6386" y="44"/>
                </a:lnTo>
                <a:lnTo>
                  <a:pt x="6387" y="43"/>
                </a:lnTo>
                <a:lnTo>
                  <a:pt x="6388" y="42"/>
                </a:lnTo>
                <a:lnTo>
                  <a:pt x="6389" y="41"/>
                </a:lnTo>
                <a:lnTo>
                  <a:pt x="6390" y="41"/>
                </a:lnTo>
                <a:lnTo>
                  <a:pt x="6390" y="44"/>
                </a:lnTo>
                <a:lnTo>
                  <a:pt x="6391" y="49"/>
                </a:lnTo>
                <a:lnTo>
                  <a:pt x="6392" y="57"/>
                </a:lnTo>
                <a:lnTo>
                  <a:pt x="6393" y="63"/>
                </a:lnTo>
                <a:lnTo>
                  <a:pt x="6394" y="65"/>
                </a:lnTo>
                <a:lnTo>
                  <a:pt x="6395" y="66"/>
                </a:lnTo>
                <a:lnTo>
                  <a:pt x="6396" y="64"/>
                </a:lnTo>
                <a:lnTo>
                  <a:pt x="6397" y="63"/>
                </a:lnTo>
                <a:lnTo>
                  <a:pt x="6398" y="60"/>
                </a:lnTo>
                <a:lnTo>
                  <a:pt x="6398" y="59"/>
                </a:lnTo>
                <a:lnTo>
                  <a:pt x="6399" y="57"/>
                </a:lnTo>
                <a:lnTo>
                  <a:pt x="6400" y="54"/>
                </a:lnTo>
                <a:lnTo>
                  <a:pt x="6401" y="51"/>
                </a:lnTo>
                <a:lnTo>
                  <a:pt x="6402" y="48"/>
                </a:lnTo>
                <a:lnTo>
                  <a:pt x="6403" y="48"/>
                </a:lnTo>
                <a:lnTo>
                  <a:pt x="6404" y="48"/>
                </a:lnTo>
                <a:lnTo>
                  <a:pt x="6404" y="49"/>
                </a:lnTo>
                <a:lnTo>
                  <a:pt x="6405" y="51"/>
                </a:lnTo>
                <a:lnTo>
                  <a:pt x="6406" y="51"/>
                </a:lnTo>
                <a:lnTo>
                  <a:pt x="6407" y="52"/>
                </a:lnTo>
                <a:lnTo>
                  <a:pt x="6408" y="52"/>
                </a:lnTo>
                <a:lnTo>
                  <a:pt x="6409" y="52"/>
                </a:lnTo>
                <a:lnTo>
                  <a:pt x="6410" y="51"/>
                </a:lnTo>
                <a:lnTo>
                  <a:pt x="6411" y="51"/>
                </a:lnTo>
                <a:lnTo>
                  <a:pt x="6412" y="50"/>
                </a:lnTo>
                <a:lnTo>
                  <a:pt x="6413" y="51"/>
                </a:lnTo>
                <a:lnTo>
                  <a:pt x="6413" y="51"/>
                </a:lnTo>
                <a:lnTo>
                  <a:pt x="6414" y="51"/>
                </a:lnTo>
                <a:lnTo>
                  <a:pt x="6415" y="51"/>
                </a:lnTo>
                <a:lnTo>
                  <a:pt x="6416" y="51"/>
                </a:lnTo>
                <a:lnTo>
                  <a:pt x="6417" y="50"/>
                </a:lnTo>
                <a:lnTo>
                  <a:pt x="6418" y="47"/>
                </a:lnTo>
                <a:lnTo>
                  <a:pt x="6419" y="44"/>
                </a:lnTo>
                <a:lnTo>
                  <a:pt x="6420" y="45"/>
                </a:lnTo>
                <a:lnTo>
                  <a:pt x="6420" y="48"/>
                </a:lnTo>
                <a:lnTo>
                  <a:pt x="6421" y="51"/>
                </a:lnTo>
                <a:lnTo>
                  <a:pt x="6422" y="53"/>
                </a:lnTo>
                <a:lnTo>
                  <a:pt x="6423" y="55"/>
                </a:lnTo>
                <a:lnTo>
                  <a:pt x="6424" y="57"/>
                </a:lnTo>
                <a:lnTo>
                  <a:pt x="6425" y="59"/>
                </a:lnTo>
                <a:lnTo>
                  <a:pt x="6426" y="60"/>
                </a:lnTo>
                <a:lnTo>
                  <a:pt x="6427" y="60"/>
                </a:lnTo>
                <a:lnTo>
                  <a:pt x="6427" y="59"/>
                </a:lnTo>
                <a:lnTo>
                  <a:pt x="6428" y="57"/>
                </a:lnTo>
                <a:lnTo>
                  <a:pt x="6429" y="56"/>
                </a:lnTo>
                <a:lnTo>
                  <a:pt x="6430" y="55"/>
                </a:lnTo>
                <a:lnTo>
                  <a:pt x="6431" y="54"/>
                </a:lnTo>
                <a:lnTo>
                  <a:pt x="6432" y="53"/>
                </a:lnTo>
                <a:lnTo>
                  <a:pt x="6433" y="52"/>
                </a:lnTo>
                <a:lnTo>
                  <a:pt x="6434" y="51"/>
                </a:lnTo>
                <a:lnTo>
                  <a:pt x="6435" y="49"/>
                </a:lnTo>
                <a:lnTo>
                  <a:pt x="6436" y="47"/>
                </a:lnTo>
                <a:lnTo>
                  <a:pt x="6436" y="45"/>
                </a:lnTo>
                <a:lnTo>
                  <a:pt x="6437" y="46"/>
                </a:lnTo>
                <a:lnTo>
                  <a:pt x="6438" y="46"/>
                </a:lnTo>
                <a:lnTo>
                  <a:pt x="6439" y="46"/>
                </a:lnTo>
                <a:lnTo>
                  <a:pt x="6440" y="46"/>
                </a:lnTo>
                <a:lnTo>
                  <a:pt x="6441" y="46"/>
                </a:lnTo>
                <a:lnTo>
                  <a:pt x="6442" y="44"/>
                </a:lnTo>
                <a:lnTo>
                  <a:pt x="6442" y="42"/>
                </a:lnTo>
                <a:lnTo>
                  <a:pt x="6443" y="40"/>
                </a:lnTo>
                <a:lnTo>
                  <a:pt x="6444" y="36"/>
                </a:lnTo>
                <a:lnTo>
                  <a:pt x="6445" y="34"/>
                </a:lnTo>
                <a:lnTo>
                  <a:pt x="6446" y="34"/>
                </a:lnTo>
                <a:lnTo>
                  <a:pt x="6447" y="35"/>
                </a:lnTo>
                <a:lnTo>
                  <a:pt x="6448" y="36"/>
                </a:lnTo>
                <a:lnTo>
                  <a:pt x="6449" y="36"/>
                </a:lnTo>
                <a:lnTo>
                  <a:pt x="6450" y="37"/>
                </a:lnTo>
                <a:lnTo>
                  <a:pt x="6451" y="39"/>
                </a:lnTo>
                <a:lnTo>
                  <a:pt x="6451" y="40"/>
                </a:lnTo>
                <a:lnTo>
                  <a:pt x="6452" y="41"/>
                </a:lnTo>
                <a:lnTo>
                  <a:pt x="6453" y="42"/>
                </a:lnTo>
                <a:lnTo>
                  <a:pt x="6454" y="42"/>
                </a:lnTo>
                <a:lnTo>
                  <a:pt x="6455" y="43"/>
                </a:lnTo>
                <a:lnTo>
                  <a:pt x="6456" y="44"/>
                </a:lnTo>
                <a:lnTo>
                  <a:pt x="6457" y="44"/>
                </a:lnTo>
                <a:lnTo>
                  <a:pt x="6458" y="44"/>
                </a:lnTo>
                <a:lnTo>
                  <a:pt x="6458" y="44"/>
                </a:lnTo>
                <a:lnTo>
                  <a:pt x="6459" y="44"/>
                </a:lnTo>
                <a:lnTo>
                  <a:pt x="6460" y="44"/>
                </a:lnTo>
                <a:lnTo>
                  <a:pt x="6461" y="43"/>
                </a:lnTo>
                <a:lnTo>
                  <a:pt x="6462" y="43"/>
                </a:lnTo>
                <a:lnTo>
                  <a:pt x="6463" y="42"/>
                </a:lnTo>
                <a:lnTo>
                  <a:pt x="6464" y="41"/>
                </a:lnTo>
                <a:lnTo>
                  <a:pt x="6465" y="41"/>
                </a:lnTo>
                <a:lnTo>
                  <a:pt x="6465" y="41"/>
                </a:lnTo>
                <a:lnTo>
                  <a:pt x="6466" y="41"/>
                </a:lnTo>
                <a:lnTo>
                  <a:pt x="6467" y="41"/>
                </a:lnTo>
                <a:lnTo>
                  <a:pt x="6468" y="40"/>
                </a:lnTo>
                <a:lnTo>
                  <a:pt x="6469" y="40"/>
                </a:lnTo>
                <a:lnTo>
                  <a:pt x="6470" y="38"/>
                </a:lnTo>
                <a:lnTo>
                  <a:pt x="6471" y="37"/>
                </a:lnTo>
                <a:lnTo>
                  <a:pt x="6472" y="36"/>
                </a:lnTo>
                <a:lnTo>
                  <a:pt x="6473" y="35"/>
                </a:lnTo>
                <a:lnTo>
                  <a:pt x="6474" y="34"/>
                </a:lnTo>
                <a:lnTo>
                  <a:pt x="6474" y="33"/>
                </a:lnTo>
                <a:lnTo>
                  <a:pt x="6475" y="36"/>
                </a:lnTo>
                <a:lnTo>
                  <a:pt x="6476" y="39"/>
                </a:lnTo>
                <a:lnTo>
                  <a:pt x="6477" y="41"/>
                </a:lnTo>
                <a:lnTo>
                  <a:pt x="6478" y="42"/>
                </a:lnTo>
                <a:lnTo>
                  <a:pt x="6479" y="43"/>
                </a:lnTo>
                <a:lnTo>
                  <a:pt x="6480" y="43"/>
                </a:lnTo>
                <a:lnTo>
                  <a:pt x="6480" y="44"/>
                </a:lnTo>
                <a:lnTo>
                  <a:pt x="6481" y="44"/>
                </a:lnTo>
                <a:lnTo>
                  <a:pt x="6482" y="44"/>
                </a:lnTo>
                <a:lnTo>
                  <a:pt x="6483" y="44"/>
                </a:lnTo>
                <a:lnTo>
                  <a:pt x="6484" y="44"/>
                </a:lnTo>
                <a:lnTo>
                  <a:pt x="6485" y="46"/>
                </a:lnTo>
                <a:lnTo>
                  <a:pt x="6486" y="49"/>
                </a:lnTo>
                <a:lnTo>
                  <a:pt x="6487" y="51"/>
                </a:lnTo>
                <a:lnTo>
                  <a:pt x="6488" y="53"/>
                </a:lnTo>
                <a:lnTo>
                  <a:pt x="6488" y="53"/>
                </a:lnTo>
                <a:lnTo>
                  <a:pt x="6489" y="53"/>
                </a:lnTo>
                <a:lnTo>
                  <a:pt x="6490" y="53"/>
                </a:lnTo>
                <a:lnTo>
                  <a:pt x="6491" y="53"/>
                </a:lnTo>
                <a:lnTo>
                  <a:pt x="6492" y="53"/>
                </a:lnTo>
                <a:lnTo>
                  <a:pt x="6493" y="53"/>
                </a:lnTo>
                <a:lnTo>
                  <a:pt x="6494" y="53"/>
                </a:lnTo>
                <a:lnTo>
                  <a:pt x="6495" y="52"/>
                </a:lnTo>
                <a:lnTo>
                  <a:pt x="6496" y="52"/>
                </a:lnTo>
                <a:lnTo>
                  <a:pt x="6497" y="52"/>
                </a:lnTo>
                <a:lnTo>
                  <a:pt x="6497" y="52"/>
                </a:lnTo>
                <a:lnTo>
                  <a:pt x="6498" y="52"/>
                </a:lnTo>
                <a:lnTo>
                  <a:pt x="6499" y="53"/>
                </a:lnTo>
                <a:lnTo>
                  <a:pt x="6500" y="53"/>
                </a:lnTo>
                <a:lnTo>
                  <a:pt x="6501" y="53"/>
                </a:lnTo>
                <a:lnTo>
                  <a:pt x="6502" y="54"/>
                </a:lnTo>
                <a:lnTo>
                  <a:pt x="6502" y="54"/>
                </a:lnTo>
                <a:lnTo>
                  <a:pt x="6503" y="54"/>
                </a:lnTo>
                <a:lnTo>
                  <a:pt x="6504" y="54"/>
                </a:lnTo>
                <a:lnTo>
                  <a:pt x="6505" y="55"/>
                </a:lnTo>
                <a:lnTo>
                  <a:pt x="6506" y="55"/>
                </a:lnTo>
                <a:lnTo>
                  <a:pt x="6507" y="56"/>
                </a:lnTo>
                <a:lnTo>
                  <a:pt x="6508" y="56"/>
                </a:lnTo>
                <a:lnTo>
                  <a:pt x="6509" y="56"/>
                </a:lnTo>
                <a:lnTo>
                  <a:pt x="6510" y="56"/>
                </a:lnTo>
                <a:lnTo>
                  <a:pt x="6511" y="55"/>
                </a:lnTo>
                <a:lnTo>
                  <a:pt x="6512" y="55"/>
                </a:lnTo>
                <a:lnTo>
                  <a:pt x="6512" y="54"/>
                </a:lnTo>
                <a:lnTo>
                  <a:pt x="6513" y="53"/>
                </a:lnTo>
                <a:lnTo>
                  <a:pt x="6514" y="52"/>
                </a:lnTo>
                <a:lnTo>
                  <a:pt x="6515" y="51"/>
                </a:lnTo>
                <a:lnTo>
                  <a:pt x="6516" y="50"/>
                </a:lnTo>
                <a:lnTo>
                  <a:pt x="6517" y="50"/>
                </a:lnTo>
                <a:lnTo>
                  <a:pt x="6518" y="50"/>
                </a:lnTo>
                <a:lnTo>
                  <a:pt x="6519" y="50"/>
                </a:lnTo>
                <a:lnTo>
                  <a:pt x="6519" y="49"/>
                </a:lnTo>
                <a:lnTo>
                  <a:pt x="6520" y="49"/>
                </a:lnTo>
                <a:lnTo>
                  <a:pt x="6521" y="48"/>
                </a:lnTo>
                <a:lnTo>
                  <a:pt x="6522" y="47"/>
                </a:lnTo>
                <a:lnTo>
                  <a:pt x="6523" y="46"/>
                </a:lnTo>
                <a:lnTo>
                  <a:pt x="6524" y="46"/>
                </a:lnTo>
                <a:lnTo>
                  <a:pt x="6525" y="45"/>
                </a:lnTo>
                <a:lnTo>
                  <a:pt x="6526" y="45"/>
                </a:lnTo>
                <a:lnTo>
                  <a:pt x="6526" y="46"/>
                </a:lnTo>
                <a:lnTo>
                  <a:pt x="6527" y="50"/>
                </a:lnTo>
                <a:lnTo>
                  <a:pt x="6528" y="52"/>
                </a:lnTo>
                <a:lnTo>
                  <a:pt x="6529" y="55"/>
                </a:lnTo>
                <a:lnTo>
                  <a:pt x="6530" y="60"/>
                </a:lnTo>
                <a:lnTo>
                  <a:pt x="6531" y="63"/>
                </a:lnTo>
                <a:lnTo>
                  <a:pt x="6532" y="63"/>
                </a:lnTo>
                <a:lnTo>
                  <a:pt x="6533" y="64"/>
                </a:lnTo>
                <a:lnTo>
                  <a:pt x="6534" y="64"/>
                </a:lnTo>
                <a:lnTo>
                  <a:pt x="6535" y="63"/>
                </a:lnTo>
                <a:lnTo>
                  <a:pt x="6535" y="63"/>
                </a:lnTo>
                <a:lnTo>
                  <a:pt x="6536" y="66"/>
                </a:lnTo>
                <a:lnTo>
                  <a:pt x="6537" y="68"/>
                </a:lnTo>
                <a:lnTo>
                  <a:pt x="6538" y="69"/>
                </a:lnTo>
                <a:lnTo>
                  <a:pt x="6539" y="69"/>
                </a:lnTo>
                <a:lnTo>
                  <a:pt x="6540" y="69"/>
                </a:lnTo>
                <a:lnTo>
                  <a:pt x="6541" y="69"/>
                </a:lnTo>
                <a:lnTo>
                  <a:pt x="6541" y="69"/>
                </a:lnTo>
                <a:lnTo>
                  <a:pt x="6542" y="69"/>
                </a:lnTo>
                <a:lnTo>
                  <a:pt x="6543" y="69"/>
                </a:lnTo>
                <a:lnTo>
                  <a:pt x="6544" y="69"/>
                </a:lnTo>
                <a:lnTo>
                  <a:pt x="6545" y="69"/>
                </a:lnTo>
                <a:lnTo>
                  <a:pt x="6546" y="68"/>
                </a:lnTo>
                <a:lnTo>
                  <a:pt x="6547" y="68"/>
                </a:lnTo>
                <a:lnTo>
                  <a:pt x="6548" y="68"/>
                </a:lnTo>
                <a:lnTo>
                  <a:pt x="6549" y="68"/>
                </a:lnTo>
                <a:lnTo>
                  <a:pt x="6549" y="69"/>
                </a:lnTo>
                <a:lnTo>
                  <a:pt x="6550" y="70"/>
                </a:lnTo>
                <a:lnTo>
                  <a:pt x="6551" y="70"/>
                </a:lnTo>
                <a:lnTo>
                  <a:pt x="6552" y="69"/>
                </a:lnTo>
                <a:lnTo>
                  <a:pt x="6553" y="68"/>
                </a:lnTo>
                <a:lnTo>
                  <a:pt x="6554" y="66"/>
                </a:lnTo>
                <a:lnTo>
                  <a:pt x="6555" y="65"/>
                </a:lnTo>
                <a:lnTo>
                  <a:pt x="6556" y="65"/>
                </a:lnTo>
                <a:lnTo>
                  <a:pt x="6557" y="67"/>
                </a:lnTo>
                <a:lnTo>
                  <a:pt x="6558" y="69"/>
                </a:lnTo>
                <a:lnTo>
                  <a:pt x="6558" y="70"/>
                </a:lnTo>
                <a:lnTo>
                  <a:pt x="6559" y="70"/>
                </a:lnTo>
                <a:lnTo>
                  <a:pt x="6560" y="69"/>
                </a:lnTo>
                <a:lnTo>
                  <a:pt x="6561" y="65"/>
                </a:lnTo>
                <a:lnTo>
                  <a:pt x="6562" y="64"/>
                </a:lnTo>
                <a:lnTo>
                  <a:pt x="6563" y="64"/>
                </a:lnTo>
                <a:lnTo>
                  <a:pt x="6564" y="63"/>
                </a:lnTo>
                <a:lnTo>
                  <a:pt x="6564" y="63"/>
                </a:lnTo>
                <a:lnTo>
                  <a:pt x="6565" y="63"/>
                </a:lnTo>
                <a:lnTo>
                  <a:pt x="6566" y="61"/>
                </a:lnTo>
                <a:lnTo>
                  <a:pt x="6567" y="60"/>
                </a:lnTo>
                <a:lnTo>
                  <a:pt x="6568" y="62"/>
                </a:lnTo>
                <a:lnTo>
                  <a:pt x="6569" y="62"/>
                </a:lnTo>
                <a:lnTo>
                  <a:pt x="6570" y="63"/>
                </a:lnTo>
                <a:lnTo>
                  <a:pt x="6571" y="63"/>
                </a:lnTo>
                <a:lnTo>
                  <a:pt x="6572" y="63"/>
                </a:lnTo>
                <a:lnTo>
                  <a:pt x="6573" y="63"/>
                </a:lnTo>
                <a:lnTo>
                  <a:pt x="6573" y="63"/>
                </a:lnTo>
                <a:lnTo>
                  <a:pt x="6574" y="64"/>
                </a:lnTo>
                <a:lnTo>
                  <a:pt x="6575" y="64"/>
                </a:lnTo>
                <a:lnTo>
                  <a:pt x="6576" y="65"/>
                </a:lnTo>
                <a:lnTo>
                  <a:pt x="6577" y="65"/>
                </a:lnTo>
                <a:lnTo>
                  <a:pt x="6578" y="66"/>
                </a:lnTo>
                <a:lnTo>
                  <a:pt x="6579" y="68"/>
                </a:lnTo>
                <a:lnTo>
                  <a:pt x="6580" y="69"/>
                </a:lnTo>
                <a:lnTo>
                  <a:pt x="6580" y="70"/>
                </a:lnTo>
                <a:lnTo>
                  <a:pt x="6581" y="71"/>
                </a:lnTo>
                <a:lnTo>
                  <a:pt x="6582" y="72"/>
                </a:lnTo>
                <a:lnTo>
                  <a:pt x="6583" y="72"/>
                </a:lnTo>
                <a:lnTo>
                  <a:pt x="6584" y="72"/>
                </a:lnTo>
                <a:lnTo>
                  <a:pt x="6585" y="75"/>
                </a:lnTo>
                <a:lnTo>
                  <a:pt x="6586" y="77"/>
                </a:lnTo>
                <a:lnTo>
                  <a:pt x="6587" y="78"/>
                </a:lnTo>
                <a:lnTo>
                  <a:pt x="6587" y="80"/>
                </a:lnTo>
                <a:lnTo>
                  <a:pt x="6588" y="80"/>
                </a:lnTo>
                <a:lnTo>
                  <a:pt x="6589" y="79"/>
                </a:lnTo>
                <a:lnTo>
                  <a:pt x="6590" y="77"/>
                </a:lnTo>
                <a:lnTo>
                  <a:pt x="6591" y="75"/>
                </a:lnTo>
                <a:lnTo>
                  <a:pt x="6592" y="75"/>
                </a:lnTo>
                <a:lnTo>
                  <a:pt x="6593" y="74"/>
                </a:lnTo>
                <a:lnTo>
                  <a:pt x="6594" y="72"/>
                </a:lnTo>
                <a:lnTo>
                  <a:pt x="6595" y="71"/>
                </a:lnTo>
                <a:lnTo>
                  <a:pt x="6596" y="70"/>
                </a:lnTo>
                <a:lnTo>
                  <a:pt x="6597" y="69"/>
                </a:lnTo>
                <a:lnTo>
                  <a:pt x="6597" y="66"/>
                </a:lnTo>
                <a:lnTo>
                  <a:pt x="6598" y="64"/>
                </a:lnTo>
                <a:lnTo>
                  <a:pt x="6599" y="62"/>
                </a:lnTo>
                <a:lnTo>
                  <a:pt x="6600" y="60"/>
                </a:lnTo>
                <a:lnTo>
                  <a:pt x="6601" y="59"/>
                </a:lnTo>
                <a:lnTo>
                  <a:pt x="6602" y="59"/>
                </a:lnTo>
                <a:lnTo>
                  <a:pt x="6602" y="60"/>
                </a:lnTo>
                <a:lnTo>
                  <a:pt x="6603" y="62"/>
                </a:lnTo>
                <a:lnTo>
                  <a:pt x="6604" y="60"/>
                </a:lnTo>
                <a:lnTo>
                  <a:pt x="6605" y="59"/>
                </a:lnTo>
                <a:lnTo>
                  <a:pt x="6606" y="59"/>
                </a:lnTo>
                <a:lnTo>
                  <a:pt x="6607" y="56"/>
                </a:lnTo>
                <a:lnTo>
                  <a:pt x="6608" y="56"/>
                </a:lnTo>
                <a:lnTo>
                  <a:pt x="6609" y="55"/>
                </a:lnTo>
                <a:lnTo>
                  <a:pt x="6610" y="55"/>
                </a:lnTo>
                <a:lnTo>
                  <a:pt x="6611" y="54"/>
                </a:lnTo>
                <a:lnTo>
                  <a:pt x="6611" y="53"/>
                </a:lnTo>
                <a:lnTo>
                  <a:pt x="6612" y="52"/>
                </a:lnTo>
                <a:lnTo>
                  <a:pt x="6613" y="51"/>
                </a:lnTo>
                <a:lnTo>
                  <a:pt x="6614" y="51"/>
                </a:lnTo>
                <a:lnTo>
                  <a:pt x="6615" y="50"/>
                </a:lnTo>
                <a:lnTo>
                  <a:pt x="6616" y="49"/>
                </a:lnTo>
                <a:lnTo>
                  <a:pt x="6617" y="47"/>
                </a:lnTo>
                <a:lnTo>
                  <a:pt x="6618" y="46"/>
                </a:lnTo>
                <a:lnTo>
                  <a:pt x="6619" y="44"/>
                </a:lnTo>
                <a:lnTo>
                  <a:pt x="6619" y="41"/>
                </a:lnTo>
                <a:lnTo>
                  <a:pt x="6620" y="40"/>
                </a:lnTo>
                <a:lnTo>
                  <a:pt x="6621" y="38"/>
                </a:lnTo>
                <a:lnTo>
                  <a:pt x="6622" y="38"/>
                </a:lnTo>
                <a:lnTo>
                  <a:pt x="6623" y="38"/>
                </a:lnTo>
                <a:lnTo>
                  <a:pt x="6624" y="38"/>
                </a:lnTo>
                <a:lnTo>
                  <a:pt x="6625" y="37"/>
                </a:lnTo>
                <a:lnTo>
                  <a:pt x="6625" y="31"/>
                </a:lnTo>
                <a:lnTo>
                  <a:pt x="6626" y="29"/>
                </a:lnTo>
                <a:lnTo>
                  <a:pt x="6627" y="21"/>
                </a:lnTo>
                <a:lnTo>
                  <a:pt x="6628" y="39"/>
                </a:lnTo>
                <a:lnTo>
                  <a:pt x="6629" y="54"/>
                </a:lnTo>
                <a:lnTo>
                  <a:pt x="6630" y="61"/>
                </a:lnTo>
                <a:lnTo>
                  <a:pt x="6631" y="64"/>
                </a:lnTo>
                <a:lnTo>
                  <a:pt x="6632" y="65"/>
                </a:lnTo>
                <a:lnTo>
                  <a:pt x="6633" y="66"/>
                </a:lnTo>
                <a:lnTo>
                  <a:pt x="6634" y="66"/>
                </a:lnTo>
                <a:lnTo>
                  <a:pt x="6634" y="66"/>
                </a:lnTo>
                <a:lnTo>
                  <a:pt x="6635" y="66"/>
                </a:lnTo>
                <a:lnTo>
                  <a:pt x="6636" y="66"/>
                </a:lnTo>
                <a:lnTo>
                  <a:pt x="6637" y="65"/>
                </a:lnTo>
                <a:lnTo>
                  <a:pt x="6638" y="65"/>
                </a:lnTo>
                <a:lnTo>
                  <a:pt x="6639" y="65"/>
                </a:lnTo>
                <a:lnTo>
                  <a:pt x="6640" y="65"/>
                </a:lnTo>
                <a:lnTo>
                  <a:pt x="6641" y="65"/>
                </a:lnTo>
                <a:lnTo>
                  <a:pt x="6641" y="65"/>
                </a:lnTo>
                <a:lnTo>
                  <a:pt x="6642" y="65"/>
                </a:lnTo>
                <a:lnTo>
                  <a:pt x="6643" y="61"/>
                </a:lnTo>
                <a:lnTo>
                  <a:pt x="6644" y="58"/>
                </a:lnTo>
                <a:lnTo>
                  <a:pt x="6645" y="54"/>
                </a:lnTo>
                <a:lnTo>
                  <a:pt x="6646" y="53"/>
                </a:lnTo>
                <a:lnTo>
                  <a:pt x="6647" y="52"/>
                </a:lnTo>
                <a:lnTo>
                  <a:pt x="6648" y="52"/>
                </a:lnTo>
                <a:lnTo>
                  <a:pt x="6648" y="52"/>
                </a:lnTo>
                <a:lnTo>
                  <a:pt x="6649" y="52"/>
                </a:lnTo>
                <a:lnTo>
                  <a:pt x="6650" y="52"/>
                </a:lnTo>
                <a:lnTo>
                  <a:pt x="6651" y="52"/>
                </a:lnTo>
                <a:lnTo>
                  <a:pt x="6652" y="51"/>
                </a:lnTo>
                <a:lnTo>
                  <a:pt x="6653" y="51"/>
                </a:lnTo>
                <a:lnTo>
                  <a:pt x="6654" y="48"/>
                </a:lnTo>
                <a:lnTo>
                  <a:pt x="6655" y="46"/>
                </a:lnTo>
                <a:lnTo>
                  <a:pt x="6656" y="46"/>
                </a:lnTo>
                <a:lnTo>
                  <a:pt x="6657" y="46"/>
                </a:lnTo>
                <a:lnTo>
                  <a:pt x="6657" y="46"/>
                </a:lnTo>
                <a:lnTo>
                  <a:pt x="6658" y="46"/>
                </a:lnTo>
                <a:lnTo>
                  <a:pt x="6659" y="46"/>
                </a:lnTo>
                <a:lnTo>
                  <a:pt x="6660" y="46"/>
                </a:lnTo>
                <a:lnTo>
                  <a:pt x="6661" y="46"/>
                </a:lnTo>
                <a:lnTo>
                  <a:pt x="6662" y="46"/>
                </a:lnTo>
                <a:lnTo>
                  <a:pt x="6663" y="46"/>
                </a:lnTo>
                <a:lnTo>
                  <a:pt x="6663" y="46"/>
                </a:lnTo>
                <a:lnTo>
                  <a:pt x="6664" y="46"/>
                </a:lnTo>
                <a:lnTo>
                  <a:pt x="6665" y="47"/>
                </a:lnTo>
                <a:lnTo>
                  <a:pt x="6666" y="47"/>
                </a:lnTo>
                <a:lnTo>
                  <a:pt x="6667" y="47"/>
                </a:lnTo>
                <a:lnTo>
                  <a:pt x="6668" y="47"/>
                </a:lnTo>
                <a:lnTo>
                  <a:pt x="6669" y="47"/>
                </a:lnTo>
                <a:lnTo>
                  <a:pt x="6670" y="47"/>
                </a:lnTo>
                <a:lnTo>
                  <a:pt x="6671" y="47"/>
                </a:lnTo>
                <a:lnTo>
                  <a:pt x="6672" y="47"/>
                </a:lnTo>
                <a:lnTo>
                  <a:pt x="6672" y="46"/>
                </a:lnTo>
                <a:lnTo>
                  <a:pt x="6673" y="46"/>
                </a:lnTo>
                <a:lnTo>
                  <a:pt x="6674" y="45"/>
                </a:lnTo>
                <a:lnTo>
                  <a:pt x="6675" y="43"/>
                </a:lnTo>
                <a:lnTo>
                  <a:pt x="6676" y="42"/>
                </a:lnTo>
                <a:lnTo>
                  <a:pt x="6677" y="42"/>
                </a:lnTo>
                <a:lnTo>
                  <a:pt x="6678" y="42"/>
                </a:lnTo>
                <a:lnTo>
                  <a:pt x="6679" y="40"/>
                </a:lnTo>
                <a:lnTo>
                  <a:pt x="6679" y="37"/>
                </a:lnTo>
                <a:lnTo>
                  <a:pt x="6680" y="35"/>
                </a:lnTo>
                <a:lnTo>
                  <a:pt x="6681" y="36"/>
                </a:lnTo>
                <a:lnTo>
                  <a:pt x="6682" y="36"/>
                </a:lnTo>
                <a:lnTo>
                  <a:pt x="6683" y="37"/>
                </a:lnTo>
                <a:lnTo>
                  <a:pt x="6684" y="38"/>
                </a:lnTo>
                <a:lnTo>
                  <a:pt x="6685" y="38"/>
                </a:lnTo>
                <a:lnTo>
                  <a:pt x="6686" y="38"/>
                </a:lnTo>
                <a:lnTo>
                  <a:pt x="6686" y="38"/>
                </a:lnTo>
                <a:lnTo>
                  <a:pt x="6687" y="39"/>
                </a:lnTo>
                <a:lnTo>
                  <a:pt x="6688" y="43"/>
                </a:lnTo>
                <a:lnTo>
                  <a:pt x="6689" y="50"/>
                </a:lnTo>
                <a:lnTo>
                  <a:pt x="6690" y="56"/>
                </a:lnTo>
                <a:lnTo>
                  <a:pt x="6691" y="62"/>
                </a:lnTo>
                <a:lnTo>
                  <a:pt x="6692" y="65"/>
                </a:lnTo>
                <a:lnTo>
                  <a:pt x="6693" y="67"/>
                </a:lnTo>
                <a:lnTo>
                  <a:pt x="6694" y="67"/>
                </a:lnTo>
                <a:lnTo>
                  <a:pt x="6695" y="67"/>
                </a:lnTo>
                <a:lnTo>
                  <a:pt x="6695" y="67"/>
                </a:lnTo>
                <a:lnTo>
                  <a:pt x="6696" y="67"/>
                </a:lnTo>
                <a:lnTo>
                  <a:pt x="6697" y="66"/>
                </a:lnTo>
                <a:lnTo>
                  <a:pt x="6698" y="65"/>
                </a:lnTo>
                <a:lnTo>
                  <a:pt x="6699" y="64"/>
                </a:lnTo>
                <a:lnTo>
                  <a:pt x="6700" y="62"/>
                </a:lnTo>
                <a:lnTo>
                  <a:pt x="6701" y="62"/>
                </a:lnTo>
                <a:lnTo>
                  <a:pt x="6701" y="63"/>
                </a:lnTo>
                <a:lnTo>
                  <a:pt x="6702" y="64"/>
                </a:lnTo>
                <a:lnTo>
                  <a:pt x="6703" y="64"/>
                </a:lnTo>
                <a:lnTo>
                  <a:pt x="6704" y="64"/>
                </a:lnTo>
                <a:lnTo>
                  <a:pt x="6705" y="63"/>
                </a:lnTo>
                <a:lnTo>
                  <a:pt x="6706" y="63"/>
                </a:lnTo>
                <a:lnTo>
                  <a:pt x="6707" y="62"/>
                </a:lnTo>
                <a:lnTo>
                  <a:pt x="6708" y="62"/>
                </a:lnTo>
                <a:lnTo>
                  <a:pt x="6709" y="62"/>
                </a:lnTo>
                <a:lnTo>
                  <a:pt x="6709" y="61"/>
                </a:lnTo>
                <a:lnTo>
                  <a:pt x="6710" y="60"/>
                </a:lnTo>
                <a:lnTo>
                  <a:pt x="6711" y="59"/>
                </a:lnTo>
                <a:lnTo>
                  <a:pt x="6712" y="55"/>
                </a:lnTo>
                <a:lnTo>
                  <a:pt x="6713" y="52"/>
                </a:lnTo>
                <a:lnTo>
                  <a:pt x="6714" y="50"/>
                </a:lnTo>
                <a:lnTo>
                  <a:pt x="6715" y="48"/>
                </a:lnTo>
                <a:lnTo>
                  <a:pt x="6716" y="48"/>
                </a:lnTo>
                <a:lnTo>
                  <a:pt x="6717" y="48"/>
                </a:lnTo>
                <a:lnTo>
                  <a:pt x="6718" y="47"/>
                </a:lnTo>
                <a:lnTo>
                  <a:pt x="6718" y="45"/>
                </a:lnTo>
                <a:lnTo>
                  <a:pt x="6719" y="40"/>
                </a:lnTo>
                <a:lnTo>
                  <a:pt x="6720" y="36"/>
                </a:lnTo>
                <a:lnTo>
                  <a:pt x="6721" y="33"/>
                </a:lnTo>
                <a:lnTo>
                  <a:pt x="6722" y="29"/>
                </a:lnTo>
                <a:lnTo>
                  <a:pt x="6723" y="27"/>
                </a:lnTo>
                <a:lnTo>
                  <a:pt x="6724" y="26"/>
                </a:lnTo>
                <a:lnTo>
                  <a:pt x="6724" y="26"/>
                </a:lnTo>
                <a:lnTo>
                  <a:pt x="6725" y="26"/>
                </a:lnTo>
                <a:lnTo>
                  <a:pt x="6726" y="26"/>
                </a:lnTo>
                <a:lnTo>
                  <a:pt x="6727" y="26"/>
                </a:lnTo>
                <a:lnTo>
                  <a:pt x="6728" y="25"/>
                </a:lnTo>
                <a:lnTo>
                  <a:pt x="6729" y="25"/>
                </a:lnTo>
                <a:lnTo>
                  <a:pt x="6730" y="25"/>
                </a:lnTo>
                <a:lnTo>
                  <a:pt x="6731" y="24"/>
                </a:lnTo>
                <a:lnTo>
                  <a:pt x="6732" y="24"/>
                </a:lnTo>
                <a:lnTo>
                  <a:pt x="6733" y="24"/>
                </a:lnTo>
                <a:lnTo>
                  <a:pt x="6733" y="25"/>
                </a:lnTo>
                <a:lnTo>
                  <a:pt x="6734" y="25"/>
                </a:lnTo>
                <a:lnTo>
                  <a:pt x="6735" y="25"/>
                </a:lnTo>
                <a:lnTo>
                  <a:pt x="6736" y="25"/>
                </a:lnTo>
                <a:lnTo>
                  <a:pt x="6737" y="26"/>
                </a:lnTo>
                <a:lnTo>
                  <a:pt x="6738" y="26"/>
                </a:lnTo>
                <a:lnTo>
                  <a:pt x="6739" y="25"/>
                </a:lnTo>
                <a:lnTo>
                  <a:pt x="6740" y="25"/>
                </a:lnTo>
                <a:lnTo>
                  <a:pt x="6740" y="25"/>
                </a:lnTo>
                <a:lnTo>
                  <a:pt x="6741" y="25"/>
                </a:lnTo>
                <a:lnTo>
                  <a:pt x="6742" y="25"/>
                </a:lnTo>
                <a:lnTo>
                  <a:pt x="6743" y="25"/>
                </a:lnTo>
                <a:lnTo>
                  <a:pt x="6744" y="25"/>
                </a:lnTo>
                <a:lnTo>
                  <a:pt x="6745" y="26"/>
                </a:lnTo>
                <a:lnTo>
                  <a:pt x="6746" y="26"/>
                </a:lnTo>
                <a:lnTo>
                  <a:pt x="6747" y="25"/>
                </a:lnTo>
                <a:lnTo>
                  <a:pt x="6747" y="25"/>
                </a:lnTo>
                <a:lnTo>
                  <a:pt x="6748" y="23"/>
                </a:lnTo>
                <a:lnTo>
                  <a:pt x="6749" y="22"/>
                </a:lnTo>
                <a:lnTo>
                  <a:pt x="6750" y="22"/>
                </a:lnTo>
                <a:lnTo>
                  <a:pt x="6751" y="22"/>
                </a:lnTo>
                <a:lnTo>
                  <a:pt x="6752" y="22"/>
                </a:lnTo>
                <a:lnTo>
                  <a:pt x="6753" y="22"/>
                </a:lnTo>
                <a:lnTo>
                  <a:pt x="6754" y="22"/>
                </a:lnTo>
                <a:lnTo>
                  <a:pt x="6755" y="22"/>
                </a:lnTo>
                <a:lnTo>
                  <a:pt x="6756" y="22"/>
                </a:lnTo>
                <a:lnTo>
                  <a:pt x="6757" y="22"/>
                </a:lnTo>
                <a:lnTo>
                  <a:pt x="6757" y="21"/>
                </a:lnTo>
                <a:lnTo>
                  <a:pt x="6758" y="21"/>
                </a:lnTo>
                <a:lnTo>
                  <a:pt x="6759" y="22"/>
                </a:lnTo>
                <a:lnTo>
                  <a:pt x="6760" y="22"/>
                </a:lnTo>
                <a:lnTo>
                  <a:pt x="6761" y="22"/>
                </a:lnTo>
                <a:lnTo>
                  <a:pt x="6762" y="21"/>
                </a:lnTo>
                <a:lnTo>
                  <a:pt x="6762" y="20"/>
                </a:lnTo>
                <a:lnTo>
                  <a:pt x="6763" y="20"/>
                </a:lnTo>
                <a:lnTo>
                  <a:pt x="6764" y="20"/>
                </a:lnTo>
                <a:lnTo>
                  <a:pt x="6765" y="20"/>
                </a:lnTo>
                <a:lnTo>
                  <a:pt x="6766" y="20"/>
                </a:lnTo>
                <a:lnTo>
                  <a:pt x="6767" y="20"/>
                </a:lnTo>
                <a:lnTo>
                  <a:pt x="6768" y="22"/>
                </a:lnTo>
                <a:lnTo>
                  <a:pt x="6769" y="23"/>
                </a:lnTo>
                <a:lnTo>
                  <a:pt x="6770" y="23"/>
                </a:lnTo>
                <a:lnTo>
                  <a:pt x="6771" y="23"/>
                </a:lnTo>
                <a:lnTo>
                  <a:pt x="6771" y="23"/>
                </a:lnTo>
                <a:lnTo>
                  <a:pt x="6772" y="23"/>
                </a:lnTo>
                <a:lnTo>
                  <a:pt x="6773" y="23"/>
                </a:lnTo>
                <a:lnTo>
                  <a:pt x="6774" y="26"/>
                </a:lnTo>
                <a:lnTo>
                  <a:pt x="6775" y="28"/>
                </a:lnTo>
                <a:lnTo>
                  <a:pt x="6776" y="29"/>
                </a:lnTo>
                <a:lnTo>
                  <a:pt x="6777" y="30"/>
                </a:lnTo>
                <a:lnTo>
                  <a:pt x="6778" y="30"/>
                </a:lnTo>
                <a:lnTo>
                  <a:pt x="6779" y="31"/>
                </a:lnTo>
                <a:lnTo>
                  <a:pt x="6779" y="31"/>
                </a:lnTo>
                <a:lnTo>
                  <a:pt x="6780" y="31"/>
                </a:lnTo>
                <a:lnTo>
                  <a:pt x="6781" y="30"/>
                </a:lnTo>
                <a:lnTo>
                  <a:pt x="6782" y="30"/>
                </a:lnTo>
                <a:lnTo>
                  <a:pt x="6783" y="29"/>
                </a:lnTo>
                <a:lnTo>
                  <a:pt x="6784" y="28"/>
                </a:lnTo>
                <a:lnTo>
                  <a:pt x="6785" y="27"/>
                </a:lnTo>
                <a:lnTo>
                  <a:pt x="6785" y="26"/>
                </a:lnTo>
                <a:lnTo>
                  <a:pt x="6786" y="26"/>
                </a:lnTo>
                <a:lnTo>
                  <a:pt x="6787" y="25"/>
                </a:lnTo>
                <a:lnTo>
                  <a:pt x="6788" y="25"/>
                </a:lnTo>
                <a:lnTo>
                  <a:pt x="6789" y="24"/>
                </a:lnTo>
                <a:lnTo>
                  <a:pt x="6790" y="24"/>
                </a:lnTo>
                <a:lnTo>
                  <a:pt x="6791" y="24"/>
                </a:lnTo>
                <a:lnTo>
                  <a:pt x="6792" y="24"/>
                </a:lnTo>
                <a:lnTo>
                  <a:pt x="6793" y="25"/>
                </a:lnTo>
                <a:lnTo>
                  <a:pt x="6794" y="26"/>
                </a:lnTo>
                <a:lnTo>
                  <a:pt x="6794" y="27"/>
                </a:lnTo>
                <a:lnTo>
                  <a:pt x="6795" y="28"/>
                </a:lnTo>
                <a:lnTo>
                  <a:pt x="6796" y="28"/>
                </a:lnTo>
                <a:lnTo>
                  <a:pt x="6797" y="29"/>
                </a:lnTo>
                <a:lnTo>
                  <a:pt x="6798" y="30"/>
                </a:lnTo>
                <a:lnTo>
                  <a:pt x="6799" y="31"/>
                </a:lnTo>
                <a:lnTo>
                  <a:pt x="6800" y="36"/>
                </a:lnTo>
                <a:lnTo>
                  <a:pt x="6801" y="46"/>
                </a:lnTo>
                <a:lnTo>
                  <a:pt x="6801" y="53"/>
                </a:lnTo>
                <a:lnTo>
                  <a:pt x="6802" y="54"/>
                </a:lnTo>
                <a:lnTo>
                  <a:pt x="6803" y="49"/>
                </a:lnTo>
                <a:lnTo>
                  <a:pt x="6804" y="41"/>
                </a:lnTo>
                <a:lnTo>
                  <a:pt x="6805" y="30"/>
                </a:lnTo>
                <a:lnTo>
                  <a:pt x="6806" y="28"/>
                </a:lnTo>
                <a:lnTo>
                  <a:pt x="6807" y="27"/>
                </a:lnTo>
                <a:lnTo>
                  <a:pt x="6808" y="27"/>
                </a:lnTo>
                <a:lnTo>
                  <a:pt x="6808" y="27"/>
                </a:lnTo>
                <a:lnTo>
                  <a:pt x="6809" y="26"/>
                </a:lnTo>
                <a:lnTo>
                  <a:pt x="6810" y="26"/>
                </a:lnTo>
                <a:lnTo>
                  <a:pt x="6811" y="26"/>
                </a:lnTo>
                <a:lnTo>
                  <a:pt x="6812" y="26"/>
                </a:lnTo>
                <a:lnTo>
                  <a:pt x="6813" y="26"/>
                </a:lnTo>
                <a:lnTo>
                  <a:pt x="6814" y="25"/>
                </a:lnTo>
                <a:lnTo>
                  <a:pt x="6815" y="23"/>
                </a:lnTo>
                <a:lnTo>
                  <a:pt x="6816" y="22"/>
                </a:lnTo>
                <a:lnTo>
                  <a:pt x="6817" y="20"/>
                </a:lnTo>
                <a:lnTo>
                  <a:pt x="6818" y="19"/>
                </a:lnTo>
                <a:lnTo>
                  <a:pt x="6818" y="19"/>
                </a:lnTo>
                <a:lnTo>
                  <a:pt x="6819" y="19"/>
                </a:lnTo>
                <a:lnTo>
                  <a:pt x="6820" y="19"/>
                </a:lnTo>
                <a:lnTo>
                  <a:pt x="6821" y="18"/>
                </a:lnTo>
                <a:lnTo>
                  <a:pt x="6822" y="17"/>
                </a:lnTo>
                <a:lnTo>
                  <a:pt x="6823" y="17"/>
                </a:lnTo>
                <a:lnTo>
                  <a:pt x="6823" y="17"/>
                </a:lnTo>
                <a:lnTo>
                  <a:pt x="6824" y="17"/>
                </a:lnTo>
                <a:lnTo>
                  <a:pt x="6825" y="17"/>
                </a:lnTo>
                <a:lnTo>
                  <a:pt x="6826" y="17"/>
                </a:lnTo>
                <a:lnTo>
                  <a:pt x="6827" y="16"/>
                </a:lnTo>
                <a:lnTo>
                  <a:pt x="6828" y="16"/>
                </a:lnTo>
                <a:lnTo>
                  <a:pt x="6829" y="15"/>
                </a:lnTo>
                <a:lnTo>
                  <a:pt x="6830" y="16"/>
                </a:lnTo>
                <a:lnTo>
                  <a:pt x="6831" y="16"/>
                </a:lnTo>
                <a:lnTo>
                  <a:pt x="6832" y="17"/>
                </a:lnTo>
                <a:lnTo>
                  <a:pt x="6832" y="17"/>
                </a:lnTo>
                <a:lnTo>
                  <a:pt x="6833" y="18"/>
                </a:lnTo>
                <a:lnTo>
                  <a:pt x="6834" y="18"/>
                </a:lnTo>
                <a:lnTo>
                  <a:pt x="6835" y="18"/>
                </a:lnTo>
                <a:lnTo>
                  <a:pt x="6836" y="18"/>
                </a:lnTo>
                <a:lnTo>
                  <a:pt x="6837" y="18"/>
                </a:lnTo>
                <a:lnTo>
                  <a:pt x="6838" y="18"/>
                </a:lnTo>
                <a:lnTo>
                  <a:pt x="6839" y="18"/>
                </a:lnTo>
                <a:lnTo>
                  <a:pt x="6840" y="18"/>
                </a:lnTo>
                <a:lnTo>
                  <a:pt x="6840" y="19"/>
                </a:lnTo>
                <a:lnTo>
                  <a:pt x="6841" y="20"/>
                </a:lnTo>
                <a:lnTo>
                  <a:pt x="6842" y="20"/>
                </a:lnTo>
                <a:lnTo>
                  <a:pt x="6843" y="20"/>
                </a:lnTo>
                <a:lnTo>
                  <a:pt x="6844" y="20"/>
                </a:lnTo>
                <a:lnTo>
                  <a:pt x="6845" y="21"/>
                </a:lnTo>
                <a:lnTo>
                  <a:pt x="6846" y="23"/>
                </a:lnTo>
                <a:lnTo>
                  <a:pt x="6846" y="24"/>
                </a:lnTo>
                <a:lnTo>
                  <a:pt x="6847" y="26"/>
                </a:lnTo>
                <a:lnTo>
                  <a:pt x="6848" y="28"/>
                </a:lnTo>
                <a:lnTo>
                  <a:pt x="6849" y="30"/>
                </a:lnTo>
                <a:lnTo>
                  <a:pt x="6850" y="31"/>
                </a:lnTo>
                <a:lnTo>
                  <a:pt x="6851" y="33"/>
                </a:lnTo>
                <a:lnTo>
                  <a:pt x="6852" y="34"/>
                </a:lnTo>
                <a:lnTo>
                  <a:pt x="6853" y="34"/>
                </a:lnTo>
                <a:lnTo>
                  <a:pt x="6854" y="34"/>
                </a:lnTo>
                <a:lnTo>
                  <a:pt x="6855" y="34"/>
                </a:lnTo>
                <a:lnTo>
                  <a:pt x="6855" y="35"/>
                </a:lnTo>
                <a:lnTo>
                  <a:pt x="6856" y="36"/>
                </a:lnTo>
                <a:lnTo>
                  <a:pt x="6857" y="38"/>
                </a:lnTo>
                <a:lnTo>
                  <a:pt x="6858" y="40"/>
                </a:lnTo>
                <a:lnTo>
                  <a:pt x="6859" y="41"/>
                </a:lnTo>
                <a:lnTo>
                  <a:pt x="6860" y="41"/>
                </a:lnTo>
                <a:lnTo>
                  <a:pt x="6861" y="40"/>
                </a:lnTo>
                <a:lnTo>
                  <a:pt x="6862" y="39"/>
                </a:lnTo>
                <a:lnTo>
                  <a:pt x="6862" y="40"/>
                </a:lnTo>
                <a:lnTo>
                  <a:pt x="6863" y="41"/>
                </a:lnTo>
                <a:lnTo>
                  <a:pt x="6864" y="40"/>
                </a:lnTo>
                <a:lnTo>
                  <a:pt x="6865" y="37"/>
                </a:lnTo>
                <a:lnTo>
                  <a:pt x="6866" y="34"/>
                </a:lnTo>
                <a:lnTo>
                  <a:pt x="6867" y="32"/>
                </a:lnTo>
                <a:lnTo>
                  <a:pt x="6868" y="37"/>
                </a:lnTo>
                <a:lnTo>
                  <a:pt x="6869" y="39"/>
                </a:lnTo>
                <a:lnTo>
                  <a:pt x="6869" y="41"/>
                </a:lnTo>
                <a:lnTo>
                  <a:pt x="6870" y="42"/>
                </a:lnTo>
                <a:lnTo>
                  <a:pt x="6871" y="42"/>
                </a:lnTo>
                <a:lnTo>
                  <a:pt x="6872" y="41"/>
                </a:lnTo>
                <a:lnTo>
                  <a:pt x="6873" y="40"/>
                </a:lnTo>
                <a:lnTo>
                  <a:pt x="6874" y="36"/>
                </a:lnTo>
                <a:lnTo>
                  <a:pt x="6875" y="34"/>
                </a:lnTo>
                <a:lnTo>
                  <a:pt x="6876" y="33"/>
                </a:lnTo>
                <a:lnTo>
                  <a:pt x="6877" y="32"/>
                </a:lnTo>
                <a:lnTo>
                  <a:pt x="6878" y="31"/>
                </a:lnTo>
                <a:lnTo>
                  <a:pt x="6878" y="31"/>
                </a:lnTo>
                <a:lnTo>
                  <a:pt x="6879" y="31"/>
                </a:lnTo>
                <a:lnTo>
                  <a:pt x="6880" y="31"/>
                </a:lnTo>
                <a:lnTo>
                  <a:pt x="6881" y="31"/>
                </a:lnTo>
                <a:lnTo>
                  <a:pt x="6882" y="30"/>
                </a:lnTo>
                <a:lnTo>
                  <a:pt x="6883" y="30"/>
                </a:lnTo>
                <a:lnTo>
                  <a:pt x="6884" y="30"/>
                </a:lnTo>
                <a:lnTo>
                  <a:pt x="6884" y="32"/>
                </a:lnTo>
                <a:lnTo>
                  <a:pt x="6885" y="33"/>
                </a:lnTo>
                <a:lnTo>
                  <a:pt x="6886" y="32"/>
                </a:lnTo>
                <a:lnTo>
                  <a:pt x="6887" y="30"/>
                </a:lnTo>
                <a:lnTo>
                  <a:pt x="6888" y="31"/>
                </a:lnTo>
                <a:lnTo>
                  <a:pt x="6889" y="33"/>
                </a:lnTo>
                <a:lnTo>
                  <a:pt x="6890" y="33"/>
                </a:lnTo>
                <a:lnTo>
                  <a:pt x="6891" y="34"/>
                </a:lnTo>
                <a:lnTo>
                  <a:pt x="6892" y="35"/>
                </a:lnTo>
                <a:lnTo>
                  <a:pt x="6893" y="34"/>
                </a:lnTo>
                <a:lnTo>
                  <a:pt x="6893" y="34"/>
                </a:lnTo>
                <a:lnTo>
                  <a:pt x="6894" y="34"/>
                </a:lnTo>
                <a:lnTo>
                  <a:pt x="6895" y="34"/>
                </a:lnTo>
                <a:lnTo>
                  <a:pt x="6896" y="33"/>
                </a:lnTo>
                <a:lnTo>
                  <a:pt x="6897" y="33"/>
                </a:lnTo>
                <a:lnTo>
                  <a:pt x="6898" y="33"/>
                </a:lnTo>
                <a:lnTo>
                  <a:pt x="6899" y="33"/>
                </a:lnTo>
                <a:lnTo>
                  <a:pt x="6900" y="33"/>
                </a:lnTo>
                <a:lnTo>
                  <a:pt x="6900" y="34"/>
                </a:lnTo>
                <a:lnTo>
                  <a:pt x="6901" y="33"/>
                </a:lnTo>
                <a:lnTo>
                  <a:pt x="6902" y="34"/>
                </a:lnTo>
                <a:lnTo>
                  <a:pt x="6903" y="34"/>
                </a:lnTo>
                <a:lnTo>
                  <a:pt x="6904" y="35"/>
                </a:lnTo>
                <a:lnTo>
                  <a:pt x="6905" y="35"/>
                </a:lnTo>
                <a:lnTo>
                  <a:pt x="6906" y="36"/>
                </a:lnTo>
                <a:lnTo>
                  <a:pt x="6907" y="36"/>
                </a:lnTo>
                <a:lnTo>
                  <a:pt x="6907" y="35"/>
                </a:lnTo>
                <a:lnTo>
                  <a:pt x="6908" y="35"/>
                </a:lnTo>
                <a:lnTo>
                  <a:pt x="6909" y="35"/>
                </a:lnTo>
                <a:lnTo>
                  <a:pt x="6910" y="36"/>
                </a:lnTo>
                <a:lnTo>
                  <a:pt x="6911" y="36"/>
                </a:lnTo>
                <a:lnTo>
                  <a:pt x="6912" y="37"/>
                </a:lnTo>
                <a:lnTo>
                  <a:pt x="6913" y="38"/>
                </a:lnTo>
                <a:lnTo>
                  <a:pt x="6914" y="38"/>
                </a:lnTo>
                <a:lnTo>
                  <a:pt x="6915" y="37"/>
                </a:lnTo>
                <a:lnTo>
                  <a:pt x="6916" y="37"/>
                </a:lnTo>
                <a:lnTo>
                  <a:pt x="6917" y="37"/>
                </a:lnTo>
                <a:lnTo>
                  <a:pt x="6917" y="37"/>
                </a:lnTo>
                <a:lnTo>
                  <a:pt x="6918" y="37"/>
                </a:lnTo>
                <a:lnTo>
                  <a:pt x="6919" y="37"/>
                </a:lnTo>
                <a:lnTo>
                  <a:pt x="6920" y="37"/>
                </a:lnTo>
                <a:lnTo>
                  <a:pt x="6921" y="36"/>
                </a:lnTo>
                <a:lnTo>
                  <a:pt x="6922" y="36"/>
                </a:lnTo>
                <a:lnTo>
                  <a:pt x="6922" y="37"/>
                </a:lnTo>
                <a:lnTo>
                  <a:pt x="6923" y="37"/>
                </a:lnTo>
                <a:lnTo>
                  <a:pt x="6924" y="37"/>
                </a:lnTo>
                <a:lnTo>
                  <a:pt x="6925" y="36"/>
                </a:lnTo>
                <a:lnTo>
                  <a:pt x="6926" y="36"/>
                </a:lnTo>
                <a:lnTo>
                  <a:pt x="6927" y="34"/>
                </a:lnTo>
                <a:lnTo>
                  <a:pt x="6928" y="33"/>
                </a:lnTo>
                <a:lnTo>
                  <a:pt x="6929" y="33"/>
                </a:lnTo>
                <a:lnTo>
                  <a:pt x="6930" y="34"/>
                </a:lnTo>
                <a:lnTo>
                  <a:pt x="6931" y="35"/>
                </a:lnTo>
                <a:lnTo>
                  <a:pt x="6931" y="35"/>
                </a:lnTo>
                <a:lnTo>
                  <a:pt x="6932" y="33"/>
                </a:lnTo>
                <a:lnTo>
                  <a:pt x="6933" y="34"/>
                </a:lnTo>
                <a:lnTo>
                  <a:pt x="6934" y="37"/>
                </a:lnTo>
                <a:lnTo>
                  <a:pt x="6935" y="38"/>
                </a:lnTo>
                <a:lnTo>
                  <a:pt x="6936" y="36"/>
                </a:lnTo>
                <a:lnTo>
                  <a:pt x="6937" y="37"/>
                </a:lnTo>
                <a:lnTo>
                  <a:pt x="6938" y="37"/>
                </a:lnTo>
                <a:lnTo>
                  <a:pt x="6939" y="36"/>
                </a:lnTo>
                <a:lnTo>
                  <a:pt x="6939" y="33"/>
                </a:lnTo>
                <a:lnTo>
                  <a:pt x="6940" y="32"/>
                </a:lnTo>
                <a:lnTo>
                  <a:pt x="6941" y="33"/>
                </a:lnTo>
                <a:lnTo>
                  <a:pt x="6942" y="34"/>
                </a:lnTo>
                <a:lnTo>
                  <a:pt x="6943" y="34"/>
                </a:lnTo>
                <a:lnTo>
                  <a:pt x="6944" y="34"/>
                </a:lnTo>
                <a:lnTo>
                  <a:pt x="6945" y="34"/>
                </a:lnTo>
                <a:lnTo>
                  <a:pt x="6945" y="36"/>
                </a:lnTo>
                <a:lnTo>
                  <a:pt x="6946" y="36"/>
                </a:lnTo>
                <a:lnTo>
                  <a:pt x="6947" y="37"/>
                </a:lnTo>
                <a:lnTo>
                  <a:pt x="6948" y="39"/>
                </a:lnTo>
                <a:lnTo>
                  <a:pt x="6949" y="39"/>
                </a:lnTo>
                <a:lnTo>
                  <a:pt x="6950" y="40"/>
                </a:lnTo>
                <a:lnTo>
                  <a:pt x="6951" y="41"/>
                </a:lnTo>
                <a:lnTo>
                  <a:pt x="6952" y="42"/>
                </a:lnTo>
                <a:lnTo>
                  <a:pt x="6953" y="43"/>
                </a:lnTo>
                <a:lnTo>
                  <a:pt x="6954" y="43"/>
                </a:lnTo>
                <a:lnTo>
                  <a:pt x="6954" y="42"/>
                </a:lnTo>
                <a:lnTo>
                  <a:pt x="6955" y="41"/>
                </a:lnTo>
                <a:lnTo>
                  <a:pt x="6956" y="39"/>
                </a:lnTo>
                <a:lnTo>
                  <a:pt x="6957" y="38"/>
                </a:lnTo>
                <a:lnTo>
                  <a:pt x="6958" y="40"/>
                </a:lnTo>
                <a:lnTo>
                  <a:pt x="6959" y="41"/>
                </a:lnTo>
                <a:lnTo>
                  <a:pt x="6960" y="42"/>
                </a:lnTo>
                <a:lnTo>
                  <a:pt x="6961" y="43"/>
                </a:lnTo>
                <a:lnTo>
                  <a:pt x="6961" y="44"/>
                </a:lnTo>
                <a:lnTo>
                  <a:pt x="6962" y="45"/>
                </a:lnTo>
                <a:lnTo>
                  <a:pt x="6963" y="46"/>
                </a:lnTo>
                <a:lnTo>
                  <a:pt x="6964" y="46"/>
                </a:lnTo>
                <a:lnTo>
                  <a:pt x="6965" y="46"/>
                </a:lnTo>
                <a:lnTo>
                  <a:pt x="6966" y="46"/>
                </a:lnTo>
                <a:lnTo>
                  <a:pt x="6967" y="45"/>
                </a:lnTo>
                <a:lnTo>
                  <a:pt x="6968" y="45"/>
                </a:lnTo>
                <a:lnTo>
                  <a:pt x="6968" y="43"/>
                </a:lnTo>
                <a:lnTo>
                  <a:pt x="6969" y="42"/>
                </a:lnTo>
                <a:lnTo>
                  <a:pt x="6970" y="41"/>
                </a:lnTo>
                <a:lnTo>
                  <a:pt x="6971" y="41"/>
                </a:lnTo>
                <a:lnTo>
                  <a:pt x="6972" y="40"/>
                </a:lnTo>
                <a:lnTo>
                  <a:pt x="6973" y="40"/>
                </a:lnTo>
                <a:lnTo>
                  <a:pt x="6974" y="39"/>
                </a:lnTo>
                <a:lnTo>
                  <a:pt x="6975" y="39"/>
                </a:lnTo>
                <a:lnTo>
                  <a:pt x="6976" y="38"/>
                </a:lnTo>
                <a:lnTo>
                  <a:pt x="6977" y="38"/>
                </a:lnTo>
                <a:lnTo>
                  <a:pt x="6978" y="38"/>
                </a:lnTo>
                <a:lnTo>
                  <a:pt x="6978" y="38"/>
                </a:lnTo>
                <a:lnTo>
                  <a:pt x="6979" y="38"/>
                </a:lnTo>
                <a:lnTo>
                  <a:pt x="6980" y="38"/>
                </a:lnTo>
                <a:lnTo>
                  <a:pt x="6981" y="40"/>
                </a:lnTo>
                <a:lnTo>
                  <a:pt x="6982" y="45"/>
                </a:lnTo>
                <a:lnTo>
                  <a:pt x="6983" y="50"/>
                </a:lnTo>
                <a:lnTo>
                  <a:pt x="6983" y="53"/>
                </a:lnTo>
                <a:lnTo>
                  <a:pt x="6984" y="53"/>
                </a:lnTo>
                <a:lnTo>
                  <a:pt x="6985" y="54"/>
                </a:lnTo>
                <a:lnTo>
                  <a:pt x="6986" y="55"/>
                </a:lnTo>
                <a:lnTo>
                  <a:pt x="6987" y="55"/>
                </a:lnTo>
                <a:lnTo>
                  <a:pt x="6988" y="54"/>
                </a:lnTo>
                <a:lnTo>
                  <a:pt x="6989" y="54"/>
                </a:lnTo>
                <a:lnTo>
                  <a:pt x="6990" y="53"/>
                </a:lnTo>
                <a:lnTo>
                  <a:pt x="6991" y="53"/>
                </a:lnTo>
                <a:lnTo>
                  <a:pt x="6992" y="54"/>
                </a:lnTo>
                <a:lnTo>
                  <a:pt x="6992" y="54"/>
                </a:lnTo>
                <a:lnTo>
                  <a:pt x="6993" y="53"/>
                </a:lnTo>
                <a:lnTo>
                  <a:pt x="6994" y="51"/>
                </a:lnTo>
                <a:lnTo>
                  <a:pt x="6995" y="49"/>
                </a:lnTo>
                <a:lnTo>
                  <a:pt x="6996" y="46"/>
                </a:lnTo>
                <a:lnTo>
                  <a:pt x="6997" y="43"/>
                </a:lnTo>
                <a:lnTo>
                  <a:pt x="6998" y="42"/>
                </a:lnTo>
                <a:lnTo>
                  <a:pt x="6999" y="41"/>
                </a:lnTo>
                <a:lnTo>
                  <a:pt x="7000" y="41"/>
                </a:lnTo>
                <a:lnTo>
                  <a:pt x="7000" y="41"/>
                </a:lnTo>
                <a:lnTo>
                  <a:pt x="7001" y="42"/>
                </a:lnTo>
                <a:lnTo>
                  <a:pt x="7002" y="43"/>
                </a:lnTo>
                <a:lnTo>
                  <a:pt x="7003" y="44"/>
                </a:lnTo>
                <a:lnTo>
                  <a:pt x="7004" y="44"/>
                </a:lnTo>
                <a:lnTo>
                  <a:pt x="7005" y="43"/>
                </a:lnTo>
                <a:lnTo>
                  <a:pt x="7006" y="43"/>
                </a:lnTo>
                <a:lnTo>
                  <a:pt x="7006" y="43"/>
                </a:lnTo>
                <a:lnTo>
                  <a:pt x="7007" y="43"/>
                </a:lnTo>
                <a:lnTo>
                  <a:pt x="7008" y="43"/>
                </a:lnTo>
                <a:lnTo>
                  <a:pt x="7009" y="43"/>
                </a:lnTo>
                <a:lnTo>
                  <a:pt x="7010" y="43"/>
                </a:lnTo>
                <a:lnTo>
                  <a:pt x="7011" y="42"/>
                </a:lnTo>
                <a:lnTo>
                  <a:pt x="7012" y="42"/>
                </a:lnTo>
                <a:lnTo>
                  <a:pt x="7013" y="42"/>
                </a:lnTo>
                <a:lnTo>
                  <a:pt x="7014" y="41"/>
                </a:lnTo>
                <a:lnTo>
                  <a:pt x="7015" y="41"/>
                </a:lnTo>
                <a:lnTo>
                  <a:pt x="7015" y="41"/>
                </a:lnTo>
                <a:lnTo>
                  <a:pt x="7016" y="41"/>
                </a:lnTo>
                <a:lnTo>
                  <a:pt x="7017" y="41"/>
                </a:lnTo>
                <a:lnTo>
                  <a:pt x="7018" y="41"/>
                </a:lnTo>
                <a:lnTo>
                  <a:pt x="7019" y="41"/>
                </a:lnTo>
                <a:lnTo>
                  <a:pt x="7020" y="41"/>
                </a:lnTo>
                <a:lnTo>
                  <a:pt x="7021" y="42"/>
                </a:lnTo>
                <a:lnTo>
                  <a:pt x="7022" y="42"/>
                </a:lnTo>
                <a:lnTo>
                  <a:pt x="7022" y="43"/>
                </a:lnTo>
                <a:lnTo>
                  <a:pt x="7023" y="44"/>
                </a:lnTo>
                <a:lnTo>
                  <a:pt x="7024" y="46"/>
                </a:lnTo>
                <a:lnTo>
                  <a:pt x="7025" y="48"/>
                </a:lnTo>
                <a:lnTo>
                  <a:pt x="7026" y="50"/>
                </a:lnTo>
                <a:lnTo>
                  <a:pt x="7027" y="50"/>
                </a:lnTo>
                <a:lnTo>
                  <a:pt x="7028" y="49"/>
                </a:lnTo>
                <a:lnTo>
                  <a:pt x="7029" y="48"/>
                </a:lnTo>
                <a:lnTo>
                  <a:pt x="7029" y="46"/>
                </a:lnTo>
                <a:lnTo>
                  <a:pt x="7030" y="46"/>
                </a:lnTo>
                <a:lnTo>
                  <a:pt x="7031" y="46"/>
                </a:lnTo>
                <a:lnTo>
                  <a:pt x="7032" y="45"/>
                </a:lnTo>
                <a:lnTo>
                  <a:pt x="7033" y="45"/>
                </a:lnTo>
                <a:lnTo>
                  <a:pt x="7034" y="44"/>
                </a:lnTo>
                <a:lnTo>
                  <a:pt x="7035" y="43"/>
                </a:lnTo>
                <a:lnTo>
                  <a:pt x="7036" y="43"/>
                </a:lnTo>
                <a:lnTo>
                  <a:pt x="7037" y="42"/>
                </a:lnTo>
                <a:lnTo>
                  <a:pt x="7038" y="39"/>
                </a:lnTo>
                <a:lnTo>
                  <a:pt x="7039" y="36"/>
                </a:lnTo>
                <a:lnTo>
                  <a:pt x="7039" y="41"/>
                </a:lnTo>
                <a:lnTo>
                  <a:pt x="7040" y="49"/>
                </a:lnTo>
                <a:lnTo>
                  <a:pt x="7041" y="53"/>
                </a:lnTo>
                <a:lnTo>
                  <a:pt x="7042" y="57"/>
                </a:lnTo>
                <a:lnTo>
                  <a:pt x="7043" y="59"/>
                </a:lnTo>
                <a:lnTo>
                  <a:pt x="7044" y="61"/>
                </a:lnTo>
                <a:lnTo>
                  <a:pt x="7044" y="64"/>
                </a:lnTo>
                <a:lnTo>
                  <a:pt x="7045" y="65"/>
                </a:lnTo>
                <a:lnTo>
                  <a:pt x="7046" y="67"/>
                </a:lnTo>
                <a:lnTo>
                  <a:pt x="7047" y="68"/>
                </a:lnTo>
                <a:lnTo>
                  <a:pt x="7048" y="68"/>
                </a:lnTo>
                <a:lnTo>
                  <a:pt x="7049" y="68"/>
                </a:lnTo>
                <a:lnTo>
                  <a:pt x="7050" y="68"/>
                </a:lnTo>
                <a:lnTo>
                  <a:pt x="7051" y="69"/>
                </a:lnTo>
                <a:lnTo>
                  <a:pt x="7052" y="69"/>
                </a:lnTo>
                <a:lnTo>
                  <a:pt x="7053" y="69"/>
                </a:lnTo>
                <a:lnTo>
                  <a:pt x="7053" y="69"/>
                </a:lnTo>
                <a:lnTo>
                  <a:pt x="7054" y="70"/>
                </a:lnTo>
                <a:lnTo>
                  <a:pt x="7055" y="68"/>
                </a:lnTo>
                <a:lnTo>
                  <a:pt x="7056" y="67"/>
                </a:lnTo>
                <a:lnTo>
                  <a:pt x="7057" y="67"/>
                </a:lnTo>
                <a:lnTo>
                  <a:pt x="7058" y="65"/>
                </a:lnTo>
                <a:lnTo>
                  <a:pt x="7059" y="64"/>
                </a:lnTo>
                <a:lnTo>
                  <a:pt x="7060" y="61"/>
                </a:lnTo>
                <a:lnTo>
                  <a:pt x="7061" y="59"/>
                </a:lnTo>
                <a:lnTo>
                  <a:pt x="7061" y="56"/>
                </a:lnTo>
                <a:lnTo>
                  <a:pt x="7062" y="56"/>
                </a:lnTo>
                <a:lnTo>
                  <a:pt x="7063" y="56"/>
                </a:lnTo>
                <a:lnTo>
                  <a:pt x="7064" y="56"/>
                </a:lnTo>
                <a:lnTo>
                  <a:pt x="7065" y="58"/>
                </a:lnTo>
                <a:lnTo>
                  <a:pt x="7066" y="59"/>
                </a:lnTo>
                <a:lnTo>
                  <a:pt x="7067" y="61"/>
                </a:lnTo>
                <a:lnTo>
                  <a:pt x="7067" y="61"/>
                </a:lnTo>
                <a:lnTo>
                  <a:pt x="7068" y="62"/>
                </a:lnTo>
                <a:lnTo>
                  <a:pt x="7069" y="63"/>
                </a:lnTo>
                <a:lnTo>
                  <a:pt x="7070" y="66"/>
                </a:lnTo>
                <a:lnTo>
                  <a:pt x="7071" y="69"/>
                </a:lnTo>
                <a:lnTo>
                  <a:pt x="7072" y="71"/>
                </a:lnTo>
                <a:lnTo>
                  <a:pt x="7073" y="73"/>
                </a:lnTo>
                <a:lnTo>
                  <a:pt x="7074" y="73"/>
                </a:lnTo>
                <a:lnTo>
                  <a:pt x="7075" y="73"/>
                </a:lnTo>
                <a:lnTo>
                  <a:pt x="7076" y="73"/>
                </a:lnTo>
                <a:lnTo>
                  <a:pt x="7077" y="74"/>
                </a:lnTo>
                <a:lnTo>
                  <a:pt x="7077" y="75"/>
                </a:lnTo>
                <a:lnTo>
                  <a:pt x="7078" y="75"/>
                </a:lnTo>
                <a:lnTo>
                  <a:pt x="7079" y="75"/>
                </a:lnTo>
                <a:lnTo>
                  <a:pt x="7080" y="75"/>
                </a:lnTo>
                <a:lnTo>
                  <a:pt x="7081" y="75"/>
                </a:lnTo>
                <a:lnTo>
                  <a:pt x="7082" y="76"/>
                </a:lnTo>
                <a:lnTo>
                  <a:pt x="7083" y="76"/>
                </a:lnTo>
                <a:lnTo>
                  <a:pt x="7083" y="76"/>
                </a:lnTo>
                <a:lnTo>
                  <a:pt x="7084" y="76"/>
                </a:lnTo>
                <a:lnTo>
                  <a:pt x="7085" y="76"/>
                </a:lnTo>
                <a:lnTo>
                  <a:pt x="7086" y="77"/>
                </a:lnTo>
                <a:lnTo>
                  <a:pt x="7087" y="80"/>
                </a:lnTo>
                <a:lnTo>
                  <a:pt x="7088" y="81"/>
                </a:lnTo>
                <a:lnTo>
                  <a:pt x="7089" y="81"/>
                </a:lnTo>
                <a:lnTo>
                  <a:pt x="7090" y="81"/>
                </a:lnTo>
                <a:lnTo>
                  <a:pt x="7091" y="81"/>
                </a:lnTo>
                <a:lnTo>
                  <a:pt x="7091" y="80"/>
                </a:lnTo>
                <a:lnTo>
                  <a:pt x="7092" y="75"/>
                </a:lnTo>
                <a:lnTo>
                  <a:pt x="7093" y="70"/>
                </a:lnTo>
                <a:lnTo>
                  <a:pt x="7094" y="58"/>
                </a:lnTo>
                <a:lnTo>
                  <a:pt x="7095" y="51"/>
                </a:lnTo>
                <a:lnTo>
                  <a:pt x="7096" y="48"/>
                </a:lnTo>
                <a:lnTo>
                  <a:pt x="7097" y="46"/>
                </a:lnTo>
                <a:lnTo>
                  <a:pt x="7098" y="48"/>
                </a:lnTo>
                <a:lnTo>
                  <a:pt x="7099" y="51"/>
                </a:lnTo>
                <a:lnTo>
                  <a:pt x="7099" y="52"/>
                </a:lnTo>
                <a:lnTo>
                  <a:pt x="7100" y="53"/>
                </a:lnTo>
                <a:lnTo>
                  <a:pt x="7101" y="58"/>
                </a:lnTo>
                <a:lnTo>
                  <a:pt x="7102" y="66"/>
                </a:lnTo>
                <a:lnTo>
                  <a:pt x="7103" y="72"/>
                </a:lnTo>
                <a:lnTo>
                  <a:pt x="7104" y="73"/>
                </a:lnTo>
                <a:lnTo>
                  <a:pt x="7105" y="70"/>
                </a:lnTo>
                <a:lnTo>
                  <a:pt x="7105" y="69"/>
                </a:lnTo>
                <a:lnTo>
                  <a:pt x="7106" y="67"/>
                </a:lnTo>
                <a:lnTo>
                  <a:pt x="7107" y="67"/>
                </a:lnTo>
                <a:lnTo>
                  <a:pt x="7108" y="68"/>
                </a:lnTo>
                <a:lnTo>
                  <a:pt x="7109" y="68"/>
                </a:lnTo>
                <a:lnTo>
                  <a:pt x="7110" y="69"/>
                </a:lnTo>
                <a:lnTo>
                  <a:pt x="7111" y="69"/>
                </a:lnTo>
                <a:lnTo>
                  <a:pt x="7112" y="69"/>
                </a:lnTo>
                <a:lnTo>
                  <a:pt x="7113" y="70"/>
                </a:lnTo>
                <a:lnTo>
                  <a:pt x="7114" y="70"/>
                </a:lnTo>
                <a:lnTo>
                  <a:pt x="7114" y="69"/>
                </a:lnTo>
                <a:lnTo>
                  <a:pt x="7115" y="68"/>
                </a:lnTo>
                <a:lnTo>
                  <a:pt x="7116" y="66"/>
                </a:lnTo>
                <a:lnTo>
                  <a:pt x="7117" y="63"/>
                </a:lnTo>
                <a:lnTo>
                  <a:pt x="7118" y="63"/>
                </a:lnTo>
                <a:lnTo>
                  <a:pt x="7119" y="62"/>
                </a:lnTo>
                <a:lnTo>
                  <a:pt x="7120" y="62"/>
                </a:lnTo>
                <a:lnTo>
                  <a:pt x="7121" y="61"/>
                </a:lnTo>
                <a:lnTo>
                  <a:pt x="7121" y="61"/>
                </a:lnTo>
                <a:lnTo>
                  <a:pt x="7122" y="60"/>
                </a:lnTo>
                <a:lnTo>
                  <a:pt x="7123" y="57"/>
                </a:lnTo>
                <a:lnTo>
                  <a:pt x="7124" y="53"/>
                </a:lnTo>
                <a:lnTo>
                  <a:pt x="7125" y="50"/>
                </a:lnTo>
                <a:lnTo>
                  <a:pt x="7126" y="48"/>
                </a:lnTo>
                <a:lnTo>
                  <a:pt x="7127" y="48"/>
                </a:lnTo>
                <a:lnTo>
                  <a:pt x="7128" y="48"/>
                </a:lnTo>
                <a:lnTo>
                  <a:pt x="7128" y="47"/>
                </a:lnTo>
                <a:lnTo>
                  <a:pt x="7129" y="45"/>
                </a:lnTo>
                <a:lnTo>
                  <a:pt x="7130" y="40"/>
                </a:lnTo>
                <a:lnTo>
                  <a:pt x="7131" y="36"/>
                </a:lnTo>
                <a:lnTo>
                  <a:pt x="7132" y="34"/>
                </a:lnTo>
                <a:lnTo>
                  <a:pt x="7133" y="37"/>
                </a:lnTo>
                <a:lnTo>
                  <a:pt x="7134" y="40"/>
                </a:lnTo>
                <a:lnTo>
                  <a:pt x="7135" y="41"/>
                </a:lnTo>
                <a:lnTo>
                  <a:pt x="7136" y="41"/>
                </a:lnTo>
                <a:lnTo>
                  <a:pt x="7137" y="40"/>
                </a:lnTo>
                <a:lnTo>
                  <a:pt x="7138" y="40"/>
                </a:lnTo>
                <a:lnTo>
                  <a:pt x="7138" y="39"/>
                </a:lnTo>
                <a:lnTo>
                  <a:pt x="7139" y="39"/>
                </a:lnTo>
                <a:lnTo>
                  <a:pt x="7140" y="39"/>
                </a:lnTo>
                <a:lnTo>
                  <a:pt x="7141" y="39"/>
                </a:lnTo>
                <a:lnTo>
                  <a:pt x="7142" y="39"/>
                </a:lnTo>
                <a:lnTo>
                  <a:pt x="7143" y="39"/>
                </a:lnTo>
                <a:lnTo>
                  <a:pt x="7143" y="39"/>
                </a:lnTo>
                <a:lnTo>
                  <a:pt x="7144" y="39"/>
                </a:lnTo>
                <a:lnTo>
                  <a:pt x="7145" y="39"/>
                </a:lnTo>
                <a:lnTo>
                  <a:pt x="7146" y="39"/>
                </a:lnTo>
                <a:lnTo>
                  <a:pt x="7147" y="40"/>
                </a:lnTo>
                <a:lnTo>
                  <a:pt x="7148" y="39"/>
                </a:lnTo>
                <a:lnTo>
                  <a:pt x="7149" y="37"/>
                </a:lnTo>
                <a:lnTo>
                  <a:pt x="7150" y="36"/>
                </a:lnTo>
                <a:lnTo>
                  <a:pt x="7151" y="35"/>
                </a:lnTo>
                <a:lnTo>
                  <a:pt x="7152" y="36"/>
                </a:lnTo>
                <a:lnTo>
                  <a:pt x="7152" y="36"/>
                </a:lnTo>
                <a:lnTo>
                  <a:pt x="7153" y="35"/>
                </a:lnTo>
                <a:lnTo>
                  <a:pt x="7154" y="36"/>
                </a:lnTo>
                <a:lnTo>
                  <a:pt x="7155" y="38"/>
                </a:lnTo>
                <a:lnTo>
                  <a:pt x="7156" y="41"/>
                </a:lnTo>
                <a:lnTo>
                  <a:pt x="7157" y="43"/>
                </a:lnTo>
                <a:lnTo>
                  <a:pt x="7158" y="45"/>
                </a:lnTo>
                <a:lnTo>
                  <a:pt x="7159" y="46"/>
                </a:lnTo>
                <a:lnTo>
                  <a:pt x="7160" y="47"/>
                </a:lnTo>
                <a:lnTo>
                  <a:pt x="7160" y="48"/>
                </a:lnTo>
                <a:lnTo>
                  <a:pt x="7161" y="46"/>
                </a:lnTo>
                <a:lnTo>
                  <a:pt x="7162" y="44"/>
                </a:lnTo>
                <a:lnTo>
                  <a:pt x="7163" y="36"/>
                </a:lnTo>
                <a:lnTo>
                  <a:pt x="7164" y="28"/>
                </a:lnTo>
                <a:lnTo>
                  <a:pt x="7165" y="27"/>
                </a:lnTo>
                <a:lnTo>
                  <a:pt x="7166" y="26"/>
                </a:lnTo>
                <a:lnTo>
                  <a:pt x="7166" y="25"/>
                </a:lnTo>
                <a:lnTo>
                  <a:pt x="7167" y="25"/>
                </a:lnTo>
                <a:lnTo>
                  <a:pt x="7168" y="25"/>
                </a:lnTo>
                <a:lnTo>
                  <a:pt x="7169" y="25"/>
                </a:lnTo>
                <a:lnTo>
                  <a:pt x="7170" y="24"/>
                </a:lnTo>
                <a:lnTo>
                  <a:pt x="7171" y="24"/>
                </a:lnTo>
                <a:lnTo>
                  <a:pt x="7172" y="25"/>
                </a:lnTo>
                <a:lnTo>
                  <a:pt x="7173" y="26"/>
                </a:lnTo>
                <a:lnTo>
                  <a:pt x="7174" y="27"/>
                </a:lnTo>
                <a:lnTo>
                  <a:pt x="7175" y="28"/>
                </a:lnTo>
                <a:lnTo>
                  <a:pt x="7175" y="28"/>
                </a:lnTo>
                <a:lnTo>
                  <a:pt x="7176" y="28"/>
                </a:lnTo>
                <a:lnTo>
                  <a:pt x="7177" y="28"/>
                </a:lnTo>
                <a:lnTo>
                  <a:pt x="7178" y="28"/>
                </a:lnTo>
                <a:lnTo>
                  <a:pt x="7179" y="27"/>
                </a:lnTo>
                <a:lnTo>
                  <a:pt x="7180" y="25"/>
                </a:lnTo>
                <a:lnTo>
                  <a:pt x="7181" y="21"/>
                </a:lnTo>
                <a:lnTo>
                  <a:pt x="7182" y="23"/>
                </a:lnTo>
                <a:lnTo>
                  <a:pt x="7182" y="27"/>
                </a:lnTo>
                <a:lnTo>
                  <a:pt x="7183" y="31"/>
                </a:lnTo>
                <a:lnTo>
                  <a:pt x="7184" y="33"/>
                </a:lnTo>
                <a:lnTo>
                  <a:pt x="7185" y="38"/>
                </a:lnTo>
                <a:lnTo>
                  <a:pt x="7186" y="43"/>
                </a:lnTo>
                <a:lnTo>
                  <a:pt x="7187" y="48"/>
                </a:lnTo>
                <a:lnTo>
                  <a:pt x="7188" y="52"/>
                </a:lnTo>
                <a:lnTo>
                  <a:pt x="7189" y="56"/>
                </a:lnTo>
                <a:lnTo>
                  <a:pt x="7189" y="60"/>
                </a:lnTo>
                <a:lnTo>
                  <a:pt x="7190" y="62"/>
                </a:lnTo>
                <a:lnTo>
                  <a:pt x="7191" y="64"/>
                </a:lnTo>
                <a:lnTo>
                  <a:pt x="7192" y="65"/>
                </a:lnTo>
                <a:lnTo>
                  <a:pt x="7193" y="66"/>
                </a:lnTo>
                <a:lnTo>
                  <a:pt x="7194" y="67"/>
                </a:lnTo>
                <a:lnTo>
                  <a:pt x="7195" y="67"/>
                </a:lnTo>
                <a:lnTo>
                  <a:pt x="7196" y="66"/>
                </a:lnTo>
                <a:lnTo>
                  <a:pt x="7197" y="66"/>
                </a:lnTo>
                <a:lnTo>
                  <a:pt x="7198" y="65"/>
                </a:lnTo>
                <a:lnTo>
                  <a:pt x="7199" y="64"/>
                </a:lnTo>
                <a:lnTo>
                  <a:pt x="7199" y="62"/>
                </a:lnTo>
                <a:lnTo>
                  <a:pt x="7200" y="63"/>
                </a:lnTo>
                <a:lnTo>
                  <a:pt x="7201" y="64"/>
                </a:lnTo>
                <a:lnTo>
                  <a:pt x="7202" y="64"/>
                </a:lnTo>
                <a:lnTo>
                  <a:pt x="7203" y="63"/>
                </a:lnTo>
                <a:lnTo>
                  <a:pt x="7204" y="63"/>
                </a:lnTo>
                <a:lnTo>
                  <a:pt x="7204" y="64"/>
                </a:lnTo>
                <a:lnTo>
                  <a:pt x="7205" y="66"/>
                </a:lnTo>
                <a:lnTo>
                  <a:pt x="7206" y="68"/>
                </a:lnTo>
                <a:lnTo>
                  <a:pt x="7207" y="70"/>
                </a:lnTo>
                <a:lnTo>
                  <a:pt x="7208" y="72"/>
                </a:lnTo>
                <a:lnTo>
                  <a:pt x="7209" y="74"/>
                </a:lnTo>
                <a:lnTo>
                  <a:pt x="7210" y="79"/>
                </a:lnTo>
                <a:lnTo>
                  <a:pt x="7211" y="82"/>
                </a:lnTo>
              </a:path>
            </a:pathLst>
          </a:custGeom>
          <a:noFill/>
          <a:ln w="4763"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9" name="Rectangle 198"/>
          <p:cNvSpPr/>
          <p:nvPr/>
        </p:nvSpPr>
        <p:spPr>
          <a:xfrm>
            <a:off x="97631" y="4191739"/>
            <a:ext cx="7398544" cy="2585323"/>
          </a:xfrm>
          <a:prstGeom prst="rect">
            <a:avLst/>
          </a:prstGeom>
        </p:spPr>
        <p:txBody>
          <a:bodyPr wrap="square">
            <a:spAutoFit/>
          </a:bodyPr>
          <a:lstStyle/>
          <a:p>
            <a:r>
              <a:rPr lang="en-US" sz="2400" dirty="0"/>
              <a:t>Motif discovery can often surprise you.</a:t>
            </a:r>
          </a:p>
          <a:p>
            <a:endParaRPr lang="en-US" sz="2400" dirty="0"/>
          </a:p>
          <a:p>
            <a:r>
              <a:rPr lang="en-US" sz="2400" dirty="0"/>
              <a:t>While it is clear that this time series is not random, we did not expect the motifs to be so well conserved or repeated so many times. There is evidence of a </a:t>
            </a:r>
            <a:r>
              <a:rPr lang="en-US" sz="2400" i="1" dirty="0"/>
              <a:t>vocabulary</a:t>
            </a:r>
            <a:r>
              <a:rPr lang="en-US" sz="2400" dirty="0"/>
              <a:t>, and maybe even a </a:t>
            </a:r>
            <a:r>
              <a:rPr lang="en-US" sz="2400" i="1" dirty="0"/>
              <a:t>grammar</a:t>
            </a:r>
            <a:r>
              <a:rPr lang="en-US" sz="2400" dirty="0"/>
              <a:t>… </a:t>
            </a:r>
          </a:p>
          <a:p>
            <a:endParaRPr lang="en-US" dirty="0"/>
          </a:p>
        </p:txBody>
      </p:sp>
      <p:sp>
        <p:nvSpPr>
          <p:cNvPr id="78" name="Line 75"/>
          <p:cNvSpPr>
            <a:spLocks noChangeShapeType="1"/>
          </p:cNvSpPr>
          <p:nvPr/>
        </p:nvSpPr>
        <p:spPr bwMode="auto">
          <a:xfrm flipV="1">
            <a:off x="9164406" y="3896295"/>
            <a:ext cx="0" cy="625475"/>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79" name="Freeform 76"/>
          <p:cNvSpPr>
            <a:spLocks/>
          </p:cNvSpPr>
          <p:nvPr/>
        </p:nvSpPr>
        <p:spPr bwMode="auto">
          <a:xfrm>
            <a:off x="9164406" y="3924870"/>
            <a:ext cx="2638965" cy="568325"/>
          </a:xfrm>
          <a:custGeom>
            <a:avLst/>
            <a:gdLst>
              <a:gd name="T0" fmla="*/ 104 w 6888"/>
              <a:gd name="T1" fmla="*/ 257 h 358"/>
              <a:gd name="T2" fmla="*/ 243 w 6888"/>
              <a:gd name="T3" fmla="*/ 239 h 358"/>
              <a:gd name="T4" fmla="*/ 381 w 6888"/>
              <a:gd name="T5" fmla="*/ 211 h 358"/>
              <a:gd name="T6" fmla="*/ 520 w 6888"/>
              <a:gd name="T7" fmla="*/ 79 h 358"/>
              <a:gd name="T8" fmla="*/ 658 w 6888"/>
              <a:gd name="T9" fmla="*/ 46 h 358"/>
              <a:gd name="T10" fmla="*/ 797 w 6888"/>
              <a:gd name="T11" fmla="*/ 45 h 358"/>
              <a:gd name="T12" fmla="*/ 935 w 6888"/>
              <a:gd name="T13" fmla="*/ 235 h 358"/>
              <a:gd name="T14" fmla="*/ 1074 w 6888"/>
              <a:gd name="T15" fmla="*/ 331 h 358"/>
              <a:gd name="T16" fmla="*/ 1212 w 6888"/>
              <a:gd name="T17" fmla="*/ 274 h 358"/>
              <a:gd name="T18" fmla="*/ 1350 w 6888"/>
              <a:gd name="T19" fmla="*/ 297 h 358"/>
              <a:gd name="T20" fmla="*/ 1489 w 6888"/>
              <a:gd name="T21" fmla="*/ 288 h 358"/>
              <a:gd name="T22" fmla="*/ 1628 w 6888"/>
              <a:gd name="T23" fmla="*/ 299 h 358"/>
              <a:gd name="T24" fmla="*/ 1766 w 6888"/>
              <a:gd name="T25" fmla="*/ 297 h 358"/>
              <a:gd name="T26" fmla="*/ 1904 w 6888"/>
              <a:gd name="T27" fmla="*/ 338 h 358"/>
              <a:gd name="T28" fmla="*/ 2043 w 6888"/>
              <a:gd name="T29" fmla="*/ 320 h 358"/>
              <a:gd name="T30" fmla="*/ 2181 w 6888"/>
              <a:gd name="T31" fmla="*/ 312 h 358"/>
              <a:gd name="T32" fmla="*/ 2320 w 6888"/>
              <a:gd name="T33" fmla="*/ 293 h 358"/>
              <a:gd name="T34" fmla="*/ 2458 w 6888"/>
              <a:gd name="T35" fmla="*/ 303 h 358"/>
              <a:gd name="T36" fmla="*/ 2597 w 6888"/>
              <a:gd name="T37" fmla="*/ 320 h 358"/>
              <a:gd name="T38" fmla="*/ 2735 w 6888"/>
              <a:gd name="T39" fmla="*/ 293 h 358"/>
              <a:gd name="T40" fmla="*/ 2874 w 6888"/>
              <a:gd name="T41" fmla="*/ 305 h 358"/>
              <a:gd name="T42" fmla="*/ 3012 w 6888"/>
              <a:gd name="T43" fmla="*/ 294 h 358"/>
              <a:gd name="T44" fmla="*/ 3150 w 6888"/>
              <a:gd name="T45" fmla="*/ 320 h 358"/>
              <a:gd name="T46" fmla="*/ 3289 w 6888"/>
              <a:gd name="T47" fmla="*/ 319 h 358"/>
              <a:gd name="T48" fmla="*/ 3427 w 6888"/>
              <a:gd name="T49" fmla="*/ 327 h 358"/>
              <a:gd name="T50" fmla="*/ 3566 w 6888"/>
              <a:gd name="T51" fmla="*/ 276 h 358"/>
              <a:gd name="T52" fmla="*/ 3704 w 6888"/>
              <a:gd name="T53" fmla="*/ 163 h 358"/>
              <a:gd name="T54" fmla="*/ 3843 w 6888"/>
              <a:gd name="T55" fmla="*/ 82 h 358"/>
              <a:gd name="T56" fmla="*/ 3981 w 6888"/>
              <a:gd name="T57" fmla="*/ 43 h 358"/>
              <a:gd name="T58" fmla="*/ 4120 w 6888"/>
              <a:gd name="T59" fmla="*/ 31 h 358"/>
              <a:gd name="T60" fmla="*/ 4258 w 6888"/>
              <a:gd name="T61" fmla="*/ 24 h 358"/>
              <a:gd name="T62" fmla="*/ 4396 w 6888"/>
              <a:gd name="T63" fmla="*/ 51 h 358"/>
              <a:gd name="T64" fmla="*/ 4535 w 6888"/>
              <a:gd name="T65" fmla="*/ 66 h 358"/>
              <a:gd name="T66" fmla="*/ 4673 w 6888"/>
              <a:gd name="T67" fmla="*/ 78 h 358"/>
              <a:gd name="T68" fmla="*/ 4812 w 6888"/>
              <a:gd name="T69" fmla="*/ 42 h 358"/>
              <a:gd name="T70" fmla="*/ 4950 w 6888"/>
              <a:gd name="T71" fmla="*/ 34 h 358"/>
              <a:gd name="T72" fmla="*/ 5089 w 6888"/>
              <a:gd name="T73" fmla="*/ 34 h 358"/>
              <a:gd name="T74" fmla="*/ 5227 w 6888"/>
              <a:gd name="T75" fmla="*/ 30 h 358"/>
              <a:gd name="T76" fmla="*/ 5366 w 6888"/>
              <a:gd name="T77" fmla="*/ 43 h 358"/>
              <a:gd name="T78" fmla="*/ 5504 w 6888"/>
              <a:gd name="T79" fmla="*/ 39 h 358"/>
              <a:gd name="T80" fmla="*/ 5642 w 6888"/>
              <a:gd name="T81" fmla="*/ 15 h 358"/>
              <a:gd name="T82" fmla="*/ 5781 w 6888"/>
              <a:gd name="T83" fmla="*/ 43 h 358"/>
              <a:gd name="T84" fmla="*/ 5919 w 6888"/>
              <a:gd name="T85" fmla="*/ 115 h 358"/>
              <a:gd name="T86" fmla="*/ 6058 w 6888"/>
              <a:gd name="T87" fmla="*/ 166 h 358"/>
              <a:gd name="T88" fmla="*/ 6197 w 6888"/>
              <a:gd name="T89" fmla="*/ 168 h 358"/>
              <a:gd name="T90" fmla="*/ 6335 w 6888"/>
              <a:gd name="T91" fmla="*/ 178 h 358"/>
              <a:gd name="T92" fmla="*/ 6473 w 6888"/>
              <a:gd name="T93" fmla="*/ 155 h 358"/>
              <a:gd name="T94" fmla="*/ 6612 w 6888"/>
              <a:gd name="T95" fmla="*/ 151 h 358"/>
              <a:gd name="T96" fmla="*/ 6750 w 6888"/>
              <a:gd name="T97" fmla="*/ 68 h 358"/>
              <a:gd name="T98" fmla="*/ 6888 w 6888"/>
              <a:gd name="T99" fmla="*/ 63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187"/>
                </a:moveTo>
                <a:lnTo>
                  <a:pt x="35" y="213"/>
                </a:lnTo>
                <a:lnTo>
                  <a:pt x="70" y="234"/>
                </a:lnTo>
                <a:lnTo>
                  <a:pt x="104" y="257"/>
                </a:lnTo>
                <a:lnTo>
                  <a:pt x="139" y="259"/>
                </a:lnTo>
                <a:lnTo>
                  <a:pt x="174" y="249"/>
                </a:lnTo>
                <a:lnTo>
                  <a:pt x="208" y="245"/>
                </a:lnTo>
                <a:lnTo>
                  <a:pt x="243" y="239"/>
                </a:lnTo>
                <a:lnTo>
                  <a:pt x="277" y="239"/>
                </a:lnTo>
                <a:lnTo>
                  <a:pt x="312" y="221"/>
                </a:lnTo>
                <a:lnTo>
                  <a:pt x="347" y="222"/>
                </a:lnTo>
                <a:lnTo>
                  <a:pt x="381" y="211"/>
                </a:lnTo>
                <a:lnTo>
                  <a:pt x="416" y="176"/>
                </a:lnTo>
                <a:lnTo>
                  <a:pt x="451" y="136"/>
                </a:lnTo>
                <a:lnTo>
                  <a:pt x="485" y="110"/>
                </a:lnTo>
                <a:lnTo>
                  <a:pt x="520" y="79"/>
                </a:lnTo>
                <a:lnTo>
                  <a:pt x="555" y="55"/>
                </a:lnTo>
                <a:lnTo>
                  <a:pt x="589" y="47"/>
                </a:lnTo>
                <a:lnTo>
                  <a:pt x="624" y="42"/>
                </a:lnTo>
                <a:lnTo>
                  <a:pt x="658" y="46"/>
                </a:lnTo>
                <a:lnTo>
                  <a:pt x="693" y="51"/>
                </a:lnTo>
                <a:lnTo>
                  <a:pt x="728" y="51"/>
                </a:lnTo>
                <a:lnTo>
                  <a:pt x="762" y="48"/>
                </a:lnTo>
                <a:lnTo>
                  <a:pt x="797" y="45"/>
                </a:lnTo>
                <a:lnTo>
                  <a:pt x="831" y="67"/>
                </a:lnTo>
                <a:lnTo>
                  <a:pt x="866" y="109"/>
                </a:lnTo>
                <a:lnTo>
                  <a:pt x="901" y="170"/>
                </a:lnTo>
                <a:lnTo>
                  <a:pt x="935" y="235"/>
                </a:lnTo>
                <a:lnTo>
                  <a:pt x="970" y="297"/>
                </a:lnTo>
                <a:lnTo>
                  <a:pt x="1004" y="341"/>
                </a:lnTo>
                <a:lnTo>
                  <a:pt x="1039" y="358"/>
                </a:lnTo>
                <a:lnTo>
                  <a:pt x="1074" y="331"/>
                </a:lnTo>
                <a:lnTo>
                  <a:pt x="1108" y="320"/>
                </a:lnTo>
                <a:lnTo>
                  <a:pt x="1143" y="302"/>
                </a:lnTo>
                <a:lnTo>
                  <a:pt x="1177" y="281"/>
                </a:lnTo>
                <a:lnTo>
                  <a:pt x="1212" y="274"/>
                </a:lnTo>
                <a:lnTo>
                  <a:pt x="1247" y="289"/>
                </a:lnTo>
                <a:lnTo>
                  <a:pt x="1281" y="289"/>
                </a:lnTo>
                <a:lnTo>
                  <a:pt x="1316" y="293"/>
                </a:lnTo>
                <a:lnTo>
                  <a:pt x="1350" y="297"/>
                </a:lnTo>
                <a:lnTo>
                  <a:pt x="1385" y="289"/>
                </a:lnTo>
                <a:lnTo>
                  <a:pt x="1420" y="288"/>
                </a:lnTo>
                <a:lnTo>
                  <a:pt x="1454" y="282"/>
                </a:lnTo>
                <a:lnTo>
                  <a:pt x="1489" y="288"/>
                </a:lnTo>
                <a:lnTo>
                  <a:pt x="1524" y="283"/>
                </a:lnTo>
                <a:lnTo>
                  <a:pt x="1558" y="288"/>
                </a:lnTo>
                <a:lnTo>
                  <a:pt x="1593" y="293"/>
                </a:lnTo>
                <a:lnTo>
                  <a:pt x="1628" y="299"/>
                </a:lnTo>
                <a:lnTo>
                  <a:pt x="1662" y="302"/>
                </a:lnTo>
                <a:lnTo>
                  <a:pt x="1697" y="307"/>
                </a:lnTo>
                <a:lnTo>
                  <a:pt x="1731" y="304"/>
                </a:lnTo>
                <a:lnTo>
                  <a:pt x="1766" y="297"/>
                </a:lnTo>
                <a:lnTo>
                  <a:pt x="1801" y="299"/>
                </a:lnTo>
                <a:lnTo>
                  <a:pt x="1835" y="316"/>
                </a:lnTo>
                <a:lnTo>
                  <a:pt x="1870" y="330"/>
                </a:lnTo>
                <a:lnTo>
                  <a:pt x="1904" y="338"/>
                </a:lnTo>
                <a:lnTo>
                  <a:pt x="1939" y="345"/>
                </a:lnTo>
                <a:lnTo>
                  <a:pt x="1974" y="340"/>
                </a:lnTo>
                <a:lnTo>
                  <a:pt x="2008" y="331"/>
                </a:lnTo>
                <a:lnTo>
                  <a:pt x="2043" y="320"/>
                </a:lnTo>
                <a:lnTo>
                  <a:pt x="2077" y="326"/>
                </a:lnTo>
                <a:lnTo>
                  <a:pt x="2112" y="322"/>
                </a:lnTo>
                <a:lnTo>
                  <a:pt x="2147" y="324"/>
                </a:lnTo>
                <a:lnTo>
                  <a:pt x="2181" y="312"/>
                </a:lnTo>
                <a:lnTo>
                  <a:pt x="2216" y="310"/>
                </a:lnTo>
                <a:lnTo>
                  <a:pt x="2250" y="294"/>
                </a:lnTo>
                <a:lnTo>
                  <a:pt x="2285" y="296"/>
                </a:lnTo>
                <a:lnTo>
                  <a:pt x="2320" y="293"/>
                </a:lnTo>
                <a:lnTo>
                  <a:pt x="2354" y="298"/>
                </a:lnTo>
                <a:lnTo>
                  <a:pt x="2389" y="298"/>
                </a:lnTo>
                <a:lnTo>
                  <a:pt x="2423" y="301"/>
                </a:lnTo>
                <a:lnTo>
                  <a:pt x="2458" y="303"/>
                </a:lnTo>
                <a:lnTo>
                  <a:pt x="2493" y="307"/>
                </a:lnTo>
                <a:lnTo>
                  <a:pt x="2527" y="314"/>
                </a:lnTo>
                <a:lnTo>
                  <a:pt x="2562" y="315"/>
                </a:lnTo>
                <a:lnTo>
                  <a:pt x="2597" y="320"/>
                </a:lnTo>
                <a:lnTo>
                  <a:pt x="2631" y="321"/>
                </a:lnTo>
                <a:lnTo>
                  <a:pt x="2666" y="311"/>
                </a:lnTo>
                <a:lnTo>
                  <a:pt x="2700" y="298"/>
                </a:lnTo>
                <a:lnTo>
                  <a:pt x="2735" y="293"/>
                </a:lnTo>
                <a:lnTo>
                  <a:pt x="2770" y="292"/>
                </a:lnTo>
                <a:lnTo>
                  <a:pt x="2804" y="288"/>
                </a:lnTo>
                <a:lnTo>
                  <a:pt x="2839" y="300"/>
                </a:lnTo>
                <a:lnTo>
                  <a:pt x="2874" y="305"/>
                </a:lnTo>
                <a:lnTo>
                  <a:pt x="2908" y="306"/>
                </a:lnTo>
                <a:lnTo>
                  <a:pt x="2943" y="298"/>
                </a:lnTo>
                <a:lnTo>
                  <a:pt x="2977" y="300"/>
                </a:lnTo>
                <a:lnTo>
                  <a:pt x="3012" y="294"/>
                </a:lnTo>
                <a:lnTo>
                  <a:pt x="3047" y="303"/>
                </a:lnTo>
                <a:lnTo>
                  <a:pt x="3081" y="305"/>
                </a:lnTo>
                <a:lnTo>
                  <a:pt x="3116" y="312"/>
                </a:lnTo>
                <a:lnTo>
                  <a:pt x="3150" y="320"/>
                </a:lnTo>
                <a:lnTo>
                  <a:pt x="3185" y="326"/>
                </a:lnTo>
                <a:lnTo>
                  <a:pt x="3220" y="323"/>
                </a:lnTo>
                <a:lnTo>
                  <a:pt x="3254" y="324"/>
                </a:lnTo>
                <a:lnTo>
                  <a:pt x="3289" y="319"/>
                </a:lnTo>
                <a:lnTo>
                  <a:pt x="3323" y="315"/>
                </a:lnTo>
                <a:lnTo>
                  <a:pt x="3358" y="323"/>
                </a:lnTo>
                <a:lnTo>
                  <a:pt x="3393" y="321"/>
                </a:lnTo>
                <a:lnTo>
                  <a:pt x="3427" y="327"/>
                </a:lnTo>
                <a:lnTo>
                  <a:pt x="3462" y="332"/>
                </a:lnTo>
                <a:lnTo>
                  <a:pt x="3496" y="315"/>
                </a:lnTo>
                <a:lnTo>
                  <a:pt x="3531" y="293"/>
                </a:lnTo>
                <a:lnTo>
                  <a:pt x="3566" y="276"/>
                </a:lnTo>
                <a:lnTo>
                  <a:pt x="3600" y="244"/>
                </a:lnTo>
                <a:lnTo>
                  <a:pt x="3635" y="211"/>
                </a:lnTo>
                <a:lnTo>
                  <a:pt x="3670" y="197"/>
                </a:lnTo>
                <a:lnTo>
                  <a:pt x="3704" y="163"/>
                </a:lnTo>
                <a:lnTo>
                  <a:pt x="3739" y="144"/>
                </a:lnTo>
                <a:lnTo>
                  <a:pt x="3773" y="129"/>
                </a:lnTo>
                <a:lnTo>
                  <a:pt x="3808" y="106"/>
                </a:lnTo>
                <a:lnTo>
                  <a:pt x="3843" y="82"/>
                </a:lnTo>
                <a:lnTo>
                  <a:pt x="3877" y="74"/>
                </a:lnTo>
                <a:lnTo>
                  <a:pt x="3912" y="52"/>
                </a:lnTo>
                <a:lnTo>
                  <a:pt x="3947" y="44"/>
                </a:lnTo>
                <a:lnTo>
                  <a:pt x="3981" y="43"/>
                </a:lnTo>
                <a:lnTo>
                  <a:pt x="4016" y="29"/>
                </a:lnTo>
                <a:lnTo>
                  <a:pt x="4050" y="23"/>
                </a:lnTo>
                <a:lnTo>
                  <a:pt x="4085" y="30"/>
                </a:lnTo>
                <a:lnTo>
                  <a:pt x="4120" y="31"/>
                </a:lnTo>
                <a:lnTo>
                  <a:pt x="4154" y="27"/>
                </a:lnTo>
                <a:lnTo>
                  <a:pt x="4189" y="37"/>
                </a:lnTo>
                <a:lnTo>
                  <a:pt x="4223" y="32"/>
                </a:lnTo>
                <a:lnTo>
                  <a:pt x="4258" y="24"/>
                </a:lnTo>
                <a:lnTo>
                  <a:pt x="4293" y="16"/>
                </a:lnTo>
                <a:lnTo>
                  <a:pt x="4327" y="25"/>
                </a:lnTo>
                <a:lnTo>
                  <a:pt x="4362" y="40"/>
                </a:lnTo>
                <a:lnTo>
                  <a:pt x="4396" y="51"/>
                </a:lnTo>
                <a:lnTo>
                  <a:pt x="4431" y="52"/>
                </a:lnTo>
                <a:lnTo>
                  <a:pt x="4466" y="56"/>
                </a:lnTo>
                <a:lnTo>
                  <a:pt x="4500" y="61"/>
                </a:lnTo>
                <a:lnTo>
                  <a:pt x="4535" y="66"/>
                </a:lnTo>
                <a:lnTo>
                  <a:pt x="4569" y="64"/>
                </a:lnTo>
                <a:lnTo>
                  <a:pt x="4604" y="63"/>
                </a:lnTo>
                <a:lnTo>
                  <a:pt x="4639" y="73"/>
                </a:lnTo>
                <a:lnTo>
                  <a:pt x="4673" y="78"/>
                </a:lnTo>
                <a:lnTo>
                  <a:pt x="4708" y="56"/>
                </a:lnTo>
                <a:lnTo>
                  <a:pt x="4743" y="50"/>
                </a:lnTo>
                <a:lnTo>
                  <a:pt x="4777" y="53"/>
                </a:lnTo>
                <a:lnTo>
                  <a:pt x="4812" y="42"/>
                </a:lnTo>
                <a:lnTo>
                  <a:pt x="4846" y="24"/>
                </a:lnTo>
                <a:lnTo>
                  <a:pt x="4881" y="28"/>
                </a:lnTo>
                <a:lnTo>
                  <a:pt x="4916" y="34"/>
                </a:lnTo>
                <a:lnTo>
                  <a:pt x="4950" y="34"/>
                </a:lnTo>
                <a:lnTo>
                  <a:pt x="4985" y="36"/>
                </a:lnTo>
                <a:lnTo>
                  <a:pt x="5020" y="42"/>
                </a:lnTo>
                <a:lnTo>
                  <a:pt x="5054" y="44"/>
                </a:lnTo>
                <a:lnTo>
                  <a:pt x="5089" y="34"/>
                </a:lnTo>
                <a:lnTo>
                  <a:pt x="5123" y="37"/>
                </a:lnTo>
                <a:lnTo>
                  <a:pt x="5158" y="41"/>
                </a:lnTo>
                <a:lnTo>
                  <a:pt x="5193" y="30"/>
                </a:lnTo>
                <a:lnTo>
                  <a:pt x="5227" y="30"/>
                </a:lnTo>
                <a:lnTo>
                  <a:pt x="5262" y="38"/>
                </a:lnTo>
                <a:lnTo>
                  <a:pt x="5296" y="25"/>
                </a:lnTo>
                <a:lnTo>
                  <a:pt x="5331" y="27"/>
                </a:lnTo>
                <a:lnTo>
                  <a:pt x="5366" y="43"/>
                </a:lnTo>
                <a:lnTo>
                  <a:pt x="5400" y="40"/>
                </a:lnTo>
                <a:lnTo>
                  <a:pt x="5435" y="32"/>
                </a:lnTo>
                <a:lnTo>
                  <a:pt x="5469" y="43"/>
                </a:lnTo>
                <a:lnTo>
                  <a:pt x="5504" y="39"/>
                </a:lnTo>
                <a:lnTo>
                  <a:pt x="5539" y="4"/>
                </a:lnTo>
                <a:lnTo>
                  <a:pt x="5573" y="0"/>
                </a:lnTo>
                <a:lnTo>
                  <a:pt x="5608" y="12"/>
                </a:lnTo>
                <a:lnTo>
                  <a:pt x="5642" y="15"/>
                </a:lnTo>
                <a:lnTo>
                  <a:pt x="5677" y="16"/>
                </a:lnTo>
                <a:lnTo>
                  <a:pt x="5712" y="41"/>
                </a:lnTo>
                <a:lnTo>
                  <a:pt x="5746" y="48"/>
                </a:lnTo>
                <a:lnTo>
                  <a:pt x="5781" y="43"/>
                </a:lnTo>
                <a:lnTo>
                  <a:pt x="5815" y="43"/>
                </a:lnTo>
                <a:lnTo>
                  <a:pt x="5850" y="63"/>
                </a:lnTo>
                <a:lnTo>
                  <a:pt x="5885" y="90"/>
                </a:lnTo>
                <a:lnTo>
                  <a:pt x="5919" y="115"/>
                </a:lnTo>
                <a:lnTo>
                  <a:pt x="5954" y="145"/>
                </a:lnTo>
                <a:lnTo>
                  <a:pt x="5989" y="166"/>
                </a:lnTo>
                <a:lnTo>
                  <a:pt x="6023" y="170"/>
                </a:lnTo>
                <a:lnTo>
                  <a:pt x="6058" y="166"/>
                </a:lnTo>
                <a:lnTo>
                  <a:pt x="6093" y="173"/>
                </a:lnTo>
                <a:lnTo>
                  <a:pt x="6127" y="171"/>
                </a:lnTo>
                <a:lnTo>
                  <a:pt x="6162" y="173"/>
                </a:lnTo>
                <a:lnTo>
                  <a:pt x="6197" y="168"/>
                </a:lnTo>
                <a:lnTo>
                  <a:pt x="6231" y="172"/>
                </a:lnTo>
                <a:lnTo>
                  <a:pt x="6266" y="176"/>
                </a:lnTo>
                <a:lnTo>
                  <a:pt x="6300" y="180"/>
                </a:lnTo>
                <a:lnTo>
                  <a:pt x="6335" y="178"/>
                </a:lnTo>
                <a:lnTo>
                  <a:pt x="6370" y="181"/>
                </a:lnTo>
                <a:lnTo>
                  <a:pt x="6404" y="177"/>
                </a:lnTo>
                <a:lnTo>
                  <a:pt x="6439" y="170"/>
                </a:lnTo>
                <a:lnTo>
                  <a:pt x="6473" y="155"/>
                </a:lnTo>
                <a:lnTo>
                  <a:pt x="6508" y="159"/>
                </a:lnTo>
                <a:lnTo>
                  <a:pt x="6543" y="151"/>
                </a:lnTo>
                <a:lnTo>
                  <a:pt x="6577" y="160"/>
                </a:lnTo>
                <a:lnTo>
                  <a:pt x="6612" y="151"/>
                </a:lnTo>
                <a:lnTo>
                  <a:pt x="6646" y="148"/>
                </a:lnTo>
                <a:lnTo>
                  <a:pt x="6681" y="117"/>
                </a:lnTo>
                <a:lnTo>
                  <a:pt x="6715" y="92"/>
                </a:lnTo>
                <a:lnTo>
                  <a:pt x="6750" y="68"/>
                </a:lnTo>
                <a:lnTo>
                  <a:pt x="6785" y="46"/>
                </a:lnTo>
                <a:lnTo>
                  <a:pt x="6819" y="42"/>
                </a:lnTo>
                <a:lnTo>
                  <a:pt x="6854" y="53"/>
                </a:lnTo>
                <a:lnTo>
                  <a:pt x="6888" y="63"/>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80" name="Freeform 77"/>
          <p:cNvSpPr>
            <a:spLocks/>
          </p:cNvSpPr>
          <p:nvPr/>
        </p:nvSpPr>
        <p:spPr bwMode="auto">
          <a:xfrm>
            <a:off x="9164406" y="3924870"/>
            <a:ext cx="2638965" cy="568325"/>
          </a:xfrm>
          <a:custGeom>
            <a:avLst/>
            <a:gdLst>
              <a:gd name="T0" fmla="*/ 104 w 6888"/>
              <a:gd name="T1" fmla="*/ 112 h 358"/>
              <a:gd name="T2" fmla="*/ 243 w 6888"/>
              <a:gd name="T3" fmla="*/ 185 h 358"/>
              <a:gd name="T4" fmla="*/ 381 w 6888"/>
              <a:gd name="T5" fmla="*/ 130 h 358"/>
              <a:gd name="T6" fmla="*/ 520 w 6888"/>
              <a:gd name="T7" fmla="*/ 88 h 358"/>
              <a:gd name="T8" fmla="*/ 658 w 6888"/>
              <a:gd name="T9" fmla="*/ 40 h 358"/>
              <a:gd name="T10" fmla="*/ 797 w 6888"/>
              <a:gd name="T11" fmla="*/ 67 h 358"/>
              <a:gd name="T12" fmla="*/ 935 w 6888"/>
              <a:gd name="T13" fmla="*/ 66 h 358"/>
              <a:gd name="T14" fmla="*/ 1074 w 6888"/>
              <a:gd name="T15" fmla="*/ 102 h 358"/>
              <a:gd name="T16" fmla="*/ 1212 w 6888"/>
              <a:gd name="T17" fmla="*/ 258 h 358"/>
              <a:gd name="T18" fmla="*/ 1350 w 6888"/>
              <a:gd name="T19" fmla="*/ 229 h 358"/>
              <a:gd name="T20" fmla="*/ 1489 w 6888"/>
              <a:gd name="T21" fmla="*/ 207 h 358"/>
              <a:gd name="T22" fmla="*/ 1628 w 6888"/>
              <a:gd name="T23" fmla="*/ 235 h 358"/>
              <a:gd name="T24" fmla="*/ 1766 w 6888"/>
              <a:gd name="T25" fmla="*/ 252 h 358"/>
              <a:gd name="T26" fmla="*/ 1904 w 6888"/>
              <a:gd name="T27" fmla="*/ 269 h 358"/>
              <a:gd name="T28" fmla="*/ 2043 w 6888"/>
              <a:gd name="T29" fmla="*/ 229 h 358"/>
              <a:gd name="T30" fmla="*/ 2181 w 6888"/>
              <a:gd name="T31" fmla="*/ 213 h 358"/>
              <a:gd name="T32" fmla="*/ 2320 w 6888"/>
              <a:gd name="T33" fmla="*/ 268 h 358"/>
              <a:gd name="T34" fmla="*/ 2458 w 6888"/>
              <a:gd name="T35" fmla="*/ 285 h 358"/>
              <a:gd name="T36" fmla="*/ 2597 w 6888"/>
              <a:gd name="T37" fmla="*/ 297 h 358"/>
              <a:gd name="T38" fmla="*/ 2735 w 6888"/>
              <a:gd name="T39" fmla="*/ 315 h 358"/>
              <a:gd name="T40" fmla="*/ 2874 w 6888"/>
              <a:gd name="T41" fmla="*/ 305 h 358"/>
              <a:gd name="T42" fmla="*/ 3012 w 6888"/>
              <a:gd name="T43" fmla="*/ 323 h 358"/>
              <a:gd name="T44" fmla="*/ 3150 w 6888"/>
              <a:gd name="T45" fmla="*/ 357 h 358"/>
              <a:gd name="T46" fmla="*/ 3289 w 6888"/>
              <a:gd name="T47" fmla="*/ 302 h 358"/>
              <a:gd name="T48" fmla="*/ 3427 w 6888"/>
              <a:gd name="T49" fmla="*/ 213 h 358"/>
              <a:gd name="T50" fmla="*/ 3566 w 6888"/>
              <a:gd name="T51" fmla="*/ 126 h 358"/>
              <a:gd name="T52" fmla="*/ 3704 w 6888"/>
              <a:gd name="T53" fmla="*/ 50 h 358"/>
              <a:gd name="T54" fmla="*/ 3843 w 6888"/>
              <a:gd name="T55" fmla="*/ 19 h 358"/>
              <a:gd name="T56" fmla="*/ 3981 w 6888"/>
              <a:gd name="T57" fmla="*/ 61 h 358"/>
              <a:gd name="T58" fmla="*/ 4120 w 6888"/>
              <a:gd name="T59" fmla="*/ 52 h 358"/>
              <a:gd name="T60" fmla="*/ 4258 w 6888"/>
              <a:gd name="T61" fmla="*/ 42 h 358"/>
              <a:gd name="T62" fmla="*/ 4396 w 6888"/>
              <a:gd name="T63" fmla="*/ 31 h 358"/>
              <a:gd name="T64" fmla="*/ 4535 w 6888"/>
              <a:gd name="T65" fmla="*/ 32 h 358"/>
              <a:gd name="T66" fmla="*/ 4673 w 6888"/>
              <a:gd name="T67" fmla="*/ 29 h 358"/>
              <a:gd name="T68" fmla="*/ 4812 w 6888"/>
              <a:gd name="T69" fmla="*/ 16 h 358"/>
              <a:gd name="T70" fmla="*/ 4950 w 6888"/>
              <a:gd name="T71" fmla="*/ 28 h 358"/>
              <a:gd name="T72" fmla="*/ 5089 w 6888"/>
              <a:gd name="T73" fmla="*/ 21 h 358"/>
              <a:gd name="T74" fmla="*/ 5227 w 6888"/>
              <a:gd name="T75" fmla="*/ 30 h 358"/>
              <a:gd name="T76" fmla="*/ 5366 w 6888"/>
              <a:gd name="T77" fmla="*/ 35 h 358"/>
              <a:gd name="T78" fmla="*/ 5504 w 6888"/>
              <a:gd name="T79" fmla="*/ 53 h 358"/>
              <a:gd name="T80" fmla="*/ 5642 w 6888"/>
              <a:gd name="T81" fmla="*/ 39 h 358"/>
              <a:gd name="T82" fmla="*/ 5781 w 6888"/>
              <a:gd name="T83" fmla="*/ 20 h 358"/>
              <a:gd name="T84" fmla="*/ 5919 w 6888"/>
              <a:gd name="T85" fmla="*/ 21 h 358"/>
              <a:gd name="T86" fmla="*/ 6058 w 6888"/>
              <a:gd name="T87" fmla="*/ 7 h 358"/>
              <a:gd name="T88" fmla="*/ 6197 w 6888"/>
              <a:gd name="T89" fmla="*/ 109 h 358"/>
              <a:gd name="T90" fmla="*/ 6335 w 6888"/>
              <a:gd name="T91" fmla="*/ 191 h 358"/>
              <a:gd name="T92" fmla="*/ 6473 w 6888"/>
              <a:gd name="T93" fmla="*/ 101 h 358"/>
              <a:gd name="T94" fmla="*/ 6612 w 6888"/>
              <a:gd name="T95" fmla="*/ 48 h 358"/>
              <a:gd name="T96" fmla="*/ 6750 w 6888"/>
              <a:gd name="T97" fmla="*/ 5 h 358"/>
              <a:gd name="T98" fmla="*/ 6888 w 6888"/>
              <a:gd name="T99" fmla="*/ 20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89"/>
                </a:moveTo>
                <a:lnTo>
                  <a:pt x="35" y="93"/>
                </a:lnTo>
                <a:lnTo>
                  <a:pt x="70" y="100"/>
                </a:lnTo>
                <a:lnTo>
                  <a:pt x="104" y="112"/>
                </a:lnTo>
                <a:lnTo>
                  <a:pt x="139" y="122"/>
                </a:lnTo>
                <a:lnTo>
                  <a:pt x="174" y="134"/>
                </a:lnTo>
                <a:lnTo>
                  <a:pt x="208" y="171"/>
                </a:lnTo>
                <a:lnTo>
                  <a:pt x="243" y="185"/>
                </a:lnTo>
                <a:lnTo>
                  <a:pt x="277" y="180"/>
                </a:lnTo>
                <a:lnTo>
                  <a:pt x="312" y="163"/>
                </a:lnTo>
                <a:lnTo>
                  <a:pt x="347" y="156"/>
                </a:lnTo>
                <a:lnTo>
                  <a:pt x="381" y="130"/>
                </a:lnTo>
                <a:lnTo>
                  <a:pt x="416" y="114"/>
                </a:lnTo>
                <a:lnTo>
                  <a:pt x="451" y="110"/>
                </a:lnTo>
                <a:lnTo>
                  <a:pt x="485" y="105"/>
                </a:lnTo>
                <a:lnTo>
                  <a:pt x="520" y="88"/>
                </a:lnTo>
                <a:lnTo>
                  <a:pt x="555" y="72"/>
                </a:lnTo>
                <a:lnTo>
                  <a:pt x="589" y="60"/>
                </a:lnTo>
                <a:lnTo>
                  <a:pt x="624" y="40"/>
                </a:lnTo>
                <a:lnTo>
                  <a:pt x="658" y="40"/>
                </a:lnTo>
                <a:lnTo>
                  <a:pt x="693" y="33"/>
                </a:lnTo>
                <a:lnTo>
                  <a:pt x="728" y="40"/>
                </a:lnTo>
                <a:lnTo>
                  <a:pt x="762" y="40"/>
                </a:lnTo>
                <a:lnTo>
                  <a:pt x="797" y="67"/>
                </a:lnTo>
                <a:lnTo>
                  <a:pt x="831" y="54"/>
                </a:lnTo>
                <a:lnTo>
                  <a:pt x="866" y="67"/>
                </a:lnTo>
                <a:lnTo>
                  <a:pt x="901" y="59"/>
                </a:lnTo>
                <a:lnTo>
                  <a:pt x="935" y="66"/>
                </a:lnTo>
                <a:lnTo>
                  <a:pt x="970" y="49"/>
                </a:lnTo>
                <a:lnTo>
                  <a:pt x="1004" y="65"/>
                </a:lnTo>
                <a:lnTo>
                  <a:pt x="1039" y="76"/>
                </a:lnTo>
                <a:lnTo>
                  <a:pt x="1074" y="102"/>
                </a:lnTo>
                <a:lnTo>
                  <a:pt x="1108" y="139"/>
                </a:lnTo>
                <a:lnTo>
                  <a:pt x="1143" y="187"/>
                </a:lnTo>
                <a:lnTo>
                  <a:pt x="1177" y="235"/>
                </a:lnTo>
                <a:lnTo>
                  <a:pt x="1212" y="258"/>
                </a:lnTo>
                <a:lnTo>
                  <a:pt x="1247" y="272"/>
                </a:lnTo>
                <a:lnTo>
                  <a:pt x="1281" y="294"/>
                </a:lnTo>
                <a:lnTo>
                  <a:pt x="1316" y="255"/>
                </a:lnTo>
                <a:lnTo>
                  <a:pt x="1350" y="229"/>
                </a:lnTo>
                <a:lnTo>
                  <a:pt x="1385" y="212"/>
                </a:lnTo>
                <a:lnTo>
                  <a:pt x="1420" y="203"/>
                </a:lnTo>
                <a:lnTo>
                  <a:pt x="1454" y="176"/>
                </a:lnTo>
                <a:lnTo>
                  <a:pt x="1489" y="207"/>
                </a:lnTo>
                <a:lnTo>
                  <a:pt x="1524" y="218"/>
                </a:lnTo>
                <a:lnTo>
                  <a:pt x="1558" y="228"/>
                </a:lnTo>
                <a:lnTo>
                  <a:pt x="1593" y="234"/>
                </a:lnTo>
                <a:lnTo>
                  <a:pt x="1628" y="235"/>
                </a:lnTo>
                <a:lnTo>
                  <a:pt x="1662" y="233"/>
                </a:lnTo>
                <a:lnTo>
                  <a:pt x="1697" y="235"/>
                </a:lnTo>
                <a:lnTo>
                  <a:pt x="1731" y="238"/>
                </a:lnTo>
                <a:lnTo>
                  <a:pt x="1766" y="252"/>
                </a:lnTo>
                <a:lnTo>
                  <a:pt x="1801" y="260"/>
                </a:lnTo>
                <a:lnTo>
                  <a:pt x="1835" y="260"/>
                </a:lnTo>
                <a:lnTo>
                  <a:pt x="1870" y="268"/>
                </a:lnTo>
                <a:lnTo>
                  <a:pt x="1904" y="269"/>
                </a:lnTo>
                <a:lnTo>
                  <a:pt x="1939" y="258"/>
                </a:lnTo>
                <a:lnTo>
                  <a:pt x="1974" y="255"/>
                </a:lnTo>
                <a:lnTo>
                  <a:pt x="2008" y="246"/>
                </a:lnTo>
                <a:lnTo>
                  <a:pt x="2043" y="229"/>
                </a:lnTo>
                <a:lnTo>
                  <a:pt x="2077" y="220"/>
                </a:lnTo>
                <a:lnTo>
                  <a:pt x="2112" y="218"/>
                </a:lnTo>
                <a:lnTo>
                  <a:pt x="2147" y="211"/>
                </a:lnTo>
                <a:lnTo>
                  <a:pt x="2181" y="213"/>
                </a:lnTo>
                <a:lnTo>
                  <a:pt x="2216" y="225"/>
                </a:lnTo>
                <a:lnTo>
                  <a:pt x="2250" y="241"/>
                </a:lnTo>
                <a:lnTo>
                  <a:pt x="2285" y="254"/>
                </a:lnTo>
                <a:lnTo>
                  <a:pt x="2320" y="268"/>
                </a:lnTo>
                <a:lnTo>
                  <a:pt x="2354" y="288"/>
                </a:lnTo>
                <a:lnTo>
                  <a:pt x="2389" y="290"/>
                </a:lnTo>
                <a:lnTo>
                  <a:pt x="2423" y="288"/>
                </a:lnTo>
                <a:lnTo>
                  <a:pt x="2458" y="285"/>
                </a:lnTo>
                <a:lnTo>
                  <a:pt x="2493" y="284"/>
                </a:lnTo>
                <a:lnTo>
                  <a:pt x="2527" y="284"/>
                </a:lnTo>
                <a:lnTo>
                  <a:pt x="2562" y="288"/>
                </a:lnTo>
                <a:lnTo>
                  <a:pt x="2597" y="297"/>
                </a:lnTo>
                <a:lnTo>
                  <a:pt x="2631" y="298"/>
                </a:lnTo>
                <a:lnTo>
                  <a:pt x="2666" y="308"/>
                </a:lnTo>
                <a:lnTo>
                  <a:pt x="2700" y="307"/>
                </a:lnTo>
                <a:lnTo>
                  <a:pt x="2735" y="315"/>
                </a:lnTo>
                <a:lnTo>
                  <a:pt x="2770" y="316"/>
                </a:lnTo>
                <a:lnTo>
                  <a:pt x="2804" y="320"/>
                </a:lnTo>
                <a:lnTo>
                  <a:pt x="2839" y="310"/>
                </a:lnTo>
                <a:lnTo>
                  <a:pt x="2874" y="305"/>
                </a:lnTo>
                <a:lnTo>
                  <a:pt x="2908" y="294"/>
                </a:lnTo>
                <a:lnTo>
                  <a:pt x="2943" y="298"/>
                </a:lnTo>
                <a:lnTo>
                  <a:pt x="2977" y="303"/>
                </a:lnTo>
                <a:lnTo>
                  <a:pt x="3012" y="323"/>
                </a:lnTo>
                <a:lnTo>
                  <a:pt x="3047" y="336"/>
                </a:lnTo>
                <a:lnTo>
                  <a:pt x="3081" y="351"/>
                </a:lnTo>
                <a:lnTo>
                  <a:pt x="3116" y="358"/>
                </a:lnTo>
                <a:lnTo>
                  <a:pt x="3150" y="357"/>
                </a:lnTo>
                <a:lnTo>
                  <a:pt x="3185" y="344"/>
                </a:lnTo>
                <a:lnTo>
                  <a:pt x="3220" y="334"/>
                </a:lnTo>
                <a:lnTo>
                  <a:pt x="3254" y="321"/>
                </a:lnTo>
                <a:lnTo>
                  <a:pt x="3289" y="302"/>
                </a:lnTo>
                <a:lnTo>
                  <a:pt x="3323" y="281"/>
                </a:lnTo>
                <a:lnTo>
                  <a:pt x="3358" y="265"/>
                </a:lnTo>
                <a:lnTo>
                  <a:pt x="3393" y="245"/>
                </a:lnTo>
                <a:lnTo>
                  <a:pt x="3427" y="213"/>
                </a:lnTo>
                <a:lnTo>
                  <a:pt x="3462" y="189"/>
                </a:lnTo>
                <a:lnTo>
                  <a:pt x="3496" y="171"/>
                </a:lnTo>
                <a:lnTo>
                  <a:pt x="3531" y="149"/>
                </a:lnTo>
                <a:lnTo>
                  <a:pt x="3566" y="126"/>
                </a:lnTo>
                <a:lnTo>
                  <a:pt x="3600" y="116"/>
                </a:lnTo>
                <a:lnTo>
                  <a:pt x="3635" y="94"/>
                </a:lnTo>
                <a:lnTo>
                  <a:pt x="3670" y="66"/>
                </a:lnTo>
                <a:lnTo>
                  <a:pt x="3704" y="50"/>
                </a:lnTo>
                <a:lnTo>
                  <a:pt x="3739" y="38"/>
                </a:lnTo>
                <a:lnTo>
                  <a:pt x="3773" y="23"/>
                </a:lnTo>
                <a:lnTo>
                  <a:pt x="3808" y="11"/>
                </a:lnTo>
                <a:lnTo>
                  <a:pt x="3843" y="19"/>
                </a:lnTo>
                <a:lnTo>
                  <a:pt x="3877" y="30"/>
                </a:lnTo>
                <a:lnTo>
                  <a:pt x="3912" y="29"/>
                </a:lnTo>
                <a:lnTo>
                  <a:pt x="3947" y="48"/>
                </a:lnTo>
                <a:lnTo>
                  <a:pt x="3981" y="61"/>
                </a:lnTo>
                <a:lnTo>
                  <a:pt x="4016" y="68"/>
                </a:lnTo>
                <a:lnTo>
                  <a:pt x="4050" y="63"/>
                </a:lnTo>
                <a:lnTo>
                  <a:pt x="4085" y="69"/>
                </a:lnTo>
                <a:lnTo>
                  <a:pt x="4120" y="52"/>
                </a:lnTo>
                <a:lnTo>
                  <a:pt x="4154" y="51"/>
                </a:lnTo>
                <a:lnTo>
                  <a:pt x="4189" y="46"/>
                </a:lnTo>
                <a:lnTo>
                  <a:pt x="4223" y="40"/>
                </a:lnTo>
                <a:lnTo>
                  <a:pt x="4258" y="42"/>
                </a:lnTo>
                <a:lnTo>
                  <a:pt x="4293" y="42"/>
                </a:lnTo>
                <a:lnTo>
                  <a:pt x="4327" y="38"/>
                </a:lnTo>
                <a:lnTo>
                  <a:pt x="4362" y="30"/>
                </a:lnTo>
                <a:lnTo>
                  <a:pt x="4396" y="31"/>
                </a:lnTo>
                <a:lnTo>
                  <a:pt x="4431" y="21"/>
                </a:lnTo>
                <a:lnTo>
                  <a:pt x="4466" y="30"/>
                </a:lnTo>
                <a:lnTo>
                  <a:pt x="4500" y="33"/>
                </a:lnTo>
                <a:lnTo>
                  <a:pt x="4535" y="32"/>
                </a:lnTo>
                <a:lnTo>
                  <a:pt x="4569" y="40"/>
                </a:lnTo>
                <a:lnTo>
                  <a:pt x="4604" y="42"/>
                </a:lnTo>
                <a:lnTo>
                  <a:pt x="4639" y="39"/>
                </a:lnTo>
                <a:lnTo>
                  <a:pt x="4673" y="29"/>
                </a:lnTo>
                <a:lnTo>
                  <a:pt x="4708" y="38"/>
                </a:lnTo>
                <a:lnTo>
                  <a:pt x="4743" y="21"/>
                </a:lnTo>
                <a:lnTo>
                  <a:pt x="4777" y="19"/>
                </a:lnTo>
                <a:lnTo>
                  <a:pt x="4812" y="16"/>
                </a:lnTo>
                <a:lnTo>
                  <a:pt x="4846" y="13"/>
                </a:lnTo>
                <a:lnTo>
                  <a:pt x="4881" y="10"/>
                </a:lnTo>
                <a:lnTo>
                  <a:pt x="4916" y="11"/>
                </a:lnTo>
                <a:lnTo>
                  <a:pt x="4950" y="28"/>
                </a:lnTo>
                <a:lnTo>
                  <a:pt x="4985" y="20"/>
                </a:lnTo>
                <a:lnTo>
                  <a:pt x="5020" y="24"/>
                </a:lnTo>
                <a:lnTo>
                  <a:pt x="5054" y="16"/>
                </a:lnTo>
                <a:lnTo>
                  <a:pt x="5089" y="21"/>
                </a:lnTo>
                <a:lnTo>
                  <a:pt x="5123" y="8"/>
                </a:lnTo>
                <a:lnTo>
                  <a:pt x="5158" y="19"/>
                </a:lnTo>
                <a:lnTo>
                  <a:pt x="5193" y="22"/>
                </a:lnTo>
                <a:lnTo>
                  <a:pt x="5227" y="30"/>
                </a:lnTo>
                <a:lnTo>
                  <a:pt x="5262" y="30"/>
                </a:lnTo>
                <a:lnTo>
                  <a:pt x="5296" y="26"/>
                </a:lnTo>
                <a:lnTo>
                  <a:pt x="5331" y="25"/>
                </a:lnTo>
                <a:lnTo>
                  <a:pt x="5366" y="35"/>
                </a:lnTo>
                <a:lnTo>
                  <a:pt x="5400" y="39"/>
                </a:lnTo>
                <a:lnTo>
                  <a:pt x="5435" y="43"/>
                </a:lnTo>
                <a:lnTo>
                  <a:pt x="5469" y="45"/>
                </a:lnTo>
                <a:lnTo>
                  <a:pt x="5504" y="53"/>
                </a:lnTo>
                <a:lnTo>
                  <a:pt x="5539" y="49"/>
                </a:lnTo>
                <a:lnTo>
                  <a:pt x="5573" y="42"/>
                </a:lnTo>
                <a:lnTo>
                  <a:pt x="5608" y="40"/>
                </a:lnTo>
                <a:lnTo>
                  <a:pt x="5642" y="39"/>
                </a:lnTo>
                <a:lnTo>
                  <a:pt x="5677" y="33"/>
                </a:lnTo>
                <a:lnTo>
                  <a:pt x="5712" y="23"/>
                </a:lnTo>
                <a:lnTo>
                  <a:pt x="5746" y="26"/>
                </a:lnTo>
                <a:lnTo>
                  <a:pt x="5781" y="20"/>
                </a:lnTo>
                <a:lnTo>
                  <a:pt x="5815" y="40"/>
                </a:lnTo>
                <a:lnTo>
                  <a:pt x="5850" y="30"/>
                </a:lnTo>
                <a:lnTo>
                  <a:pt x="5885" y="26"/>
                </a:lnTo>
                <a:lnTo>
                  <a:pt x="5919" y="21"/>
                </a:lnTo>
                <a:lnTo>
                  <a:pt x="5954" y="19"/>
                </a:lnTo>
                <a:lnTo>
                  <a:pt x="5989" y="0"/>
                </a:lnTo>
                <a:lnTo>
                  <a:pt x="6023" y="3"/>
                </a:lnTo>
                <a:lnTo>
                  <a:pt x="6058" y="7"/>
                </a:lnTo>
                <a:lnTo>
                  <a:pt x="6093" y="22"/>
                </a:lnTo>
                <a:lnTo>
                  <a:pt x="6127" y="67"/>
                </a:lnTo>
                <a:lnTo>
                  <a:pt x="6162" y="76"/>
                </a:lnTo>
                <a:lnTo>
                  <a:pt x="6197" y="109"/>
                </a:lnTo>
                <a:lnTo>
                  <a:pt x="6231" y="142"/>
                </a:lnTo>
                <a:lnTo>
                  <a:pt x="6266" y="162"/>
                </a:lnTo>
                <a:lnTo>
                  <a:pt x="6300" y="166"/>
                </a:lnTo>
                <a:lnTo>
                  <a:pt x="6335" y="191"/>
                </a:lnTo>
                <a:lnTo>
                  <a:pt x="6370" y="189"/>
                </a:lnTo>
                <a:lnTo>
                  <a:pt x="6404" y="172"/>
                </a:lnTo>
                <a:lnTo>
                  <a:pt x="6439" y="137"/>
                </a:lnTo>
                <a:lnTo>
                  <a:pt x="6473" y="101"/>
                </a:lnTo>
                <a:lnTo>
                  <a:pt x="6508" y="67"/>
                </a:lnTo>
                <a:lnTo>
                  <a:pt x="6543" y="39"/>
                </a:lnTo>
                <a:lnTo>
                  <a:pt x="6577" y="38"/>
                </a:lnTo>
                <a:lnTo>
                  <a:pt x="6612" y="48"/>
                </a:lnTo>
                <a:lnTo>
                  <a:pt x="6646" y="32"/>
                </a:lnTo>
                <a:lnTo>
                  <a:pt x="6681" y="36"/>
                </a:lnTo>
                <a:lnTo>
                  <a:pt x="6715" y="13"/>
                </a:lnTo>
                <a:lnTo>
                  <a:pt x="6750" y="5"/>
                </a:lnTo>
                <a:lnTo>
                  <a:pt x="6785" y="40"/>
                </a:lnTo>
                <a:lnTo>
                  <a:pt x="6819" y="108"/>
                </a:lnTo>
                <a:lnTo>
                  <a:pt x="6854" y="130"/>
                </a:lnTo>
                <a:lnTo>
                  <a:pt x="6888" y="201"/>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81" name="Freeform 78"/>
          <p:cNvSpPr>
            <a:spLocks/>
          </p:cNvSpPr>
          <p:nvPr/>
        </p:nvSpPr>
        <p:spPr bwMode="auto">
          <a:xfrm>
            <a:off x="9164406" y="3924870"/>
            <a:ext cx="2638965" cy="568325"/>
          </a:xfrm>
          <a:custGeom>
            <a:avLst/>
            <a:gdLst>
              <a:gd name="T0" fmla="*/ 104 w 6888"/>
              <a:gd name="T1" fmla="*/ 155 h 358"/>
              <a:gd name="T2" fmla="*/ 243 w 6888"/>
              <a:gd name="T3" fmla="*/ 58 h 358"/>
              <a:gd name="T4" fmla="*/ 381 w 6888"/>
              <a:gd name="T5" fmla="*/ 36 h 358"/>
              <a:gd name="T6" fmla="*/ 520 w 6888"/>
              <a:gd name="T7" fmla="*/ 87 h 358"/>
              <a:gd name="T8" fmla="*/ 658 w 6888"/>
              <a:gd name="T9" fmla="*/ 29 h 358"/>
              <a:gd name="T10" fmla="*/ 797 w 6888"/>
              <a:gd name="T11" fmla="*/ 16 h 358"/>
              <a:gd name="T12" fmla="*/ 935 w 6888"/>
              <a:gd name="T13" fmla="*/ 135 h 358"/>
              <a:gd name="T14" fmla="*/ 1074 w 6888"/>
              <a:gd name="T15" fmla="*/ 324 h 358"/>
              <a:gd name="T16" fmla="*/ 1212 w 6888"/>
              <a:gd name="T17" fmla="*/ 226 h 358"/>
              <a:gd name="T18" fmla="*/ 1350 w 6888"/>
              <a:gd name="T19" fmla="*/ 233 h 358"/>
              <a:gd name="T20" fmla="*/ 1489 w 6888"/>
              <a:gd name="T21" fmla="*/ 262 h 358"/>
              <a:gd name="T22" fmla="*/ 1628 w 6888"/>
              <a:gd name="T23" fmla="*/ 326 h 358"/>
              <a:gd name="T24" fmla="*/ 1766 w 6888"/>
              <a:gd name="T25" fmla="*/ 337 h 358"/>
              <a:gd name="T26" fmla="*/ 1904 w 6888"/>
              <a:gd name="T27" fmla="*/ 336 h 358"/>
              <a:gd name="T28" fmla="*/ 2043 w 6888"/>
              <a:gd name="T29" fmla="*/ 293 h 358"/>
              <a:gd name="T30" fmla="*/ 2181 w 6888"/>
              <a:gd name="T31" fmla="*/ 299 h 358"/>
              <a:gd name="T32" fmla="*/ 2320 w 6888"/>
              <a:gd name="T33" fmla="*/ 300 h 358"/>
              <a:gd name="T34" fmla="*/ 2458 w 6888"/>
              <a:gd name="T35" fmla="*/ 321 h 358"/>
              <a:gd name="T36" fmla="*/ 2597 w 6888"/>
              <a:gd name="T37" fmla="*/ 320 h 358"/>
              <a:gd name="T38" fmla="*/ 2735 w 6888"/>
              <a:gd name="T39" fmla="*/ 286 h 358"/>
              <a:gd name="T40" fmla="*/ 2874 w 6888"/>
              <a:gd name="T41" fmla="*/ 266 h 358"/>
              <a:gd name="T42" fmla="*/ 3012 w 6888"/>
              <a:gd name="T43" fmla="*/ 296 h 358"/>
              <a:gd name="T44" fmla="*/ 3150 w 6888"/>
              <a:gd name="T45" fmla="*/ 348 h 358"/>
              <a:gd name="T46" fmla="*/ 3289 w 6888"/>
              <a:gd name="T47" fmla="*/ 336 h 358"/>
              <a:gd name="T48" fmla="*/ 3427 w 6888"/>
              <a:gd name="T49" fmla="*/ 331 h 358"/>
              <a:gd name="T50" fmla="*/ 3566 w 6888"/>
              <a:gd name="T51" fmla="*/ 185 h 358"/>
              <a:gd name="T52" fmla="*/ 3704 w 6888"/>
              <a:gd name="T53" fmla="*/ 58 h 358"/>
              <a:gd name="T54" fmla="*/ 3843 w 6888"/>
              <a:gd name="T55" fmla="*/ 31 h 358"/>
              <a:gd name="T56" fmla="*/ 3981 w 6888"/>
              <a:gd name="T57" fmla="*/ 25 h 358"/>
              <a:gd name="T58" fmla="*/ 4120 w 6888"/>
              <a:gd name="T59" fmla="*/ 50 h 358"/>
              <a:gd name="T60" fmla="*/ 4258 w 6888"/>
              <a:gd name="T61" fmla="*/ 19 h 358"/>
              <a:gd name="T62" fmla="*/ 4396 w 6888"/>
              <a:gd name="T63" fmla="*/ 38 h 358"/>
              <a:gd name="T64" fmla="*/ 4535 w 6888"/>
              <a:gd name="T65" fmla="*/ 48 h 358"/>
              <a:gd name="T66" fmla="*/ 4673 w 6888"/>
              <a:gd name="T67" fmla="*/ 41 h 358"/>
              <a:gd name="T68" fmla="*/ 4812 w 6888"/>
              <a:gd name="T69" fmla="*/ 16 h 358"/>
              <a:gd name="T70" fmla="*/ 4950 w 6888"/>
              <a:gd name="T71" fmla="*/ 11 h 358"/>
              <a:gd name="T72" fmla="*/ 5089 w 6888"/>
              <a:gd name="T73" fmla="*/ 23 h 358"/>
              <a:gd name="T74" fmla="*/ 5227 w 6888"/>
              <a:gd name="T75" fmla="*/ 11 h 358"/>
              <a:gd name="T76" fmla="*/ 5366 w 6888"/>
              <a:gd name="T77" fmla="*/ 6 h 358"/>
              <a:gd name="T78" fmla="*/ 5504 w 6888"/>
              <a:gd name="T79" fmla="*/ 33 h 358"/>
              <a:gd name="T80" fmla="*/ 5642 w 6888"/>
              <a:gd name="T81" fmla="*/ 4 h 358"/>
              <a:gd name="T82" fmla="*/ 5781 w 6888"/>
              <a:gd name="T83" fmla="*/ 48 h 358"/>
              <a:gd name="T84" fmla="*/ 5919 w 6888"/>
              <a:gd name="T85" fmla="*/ 18 h 358"/>
              <a:gd name="T86" fmla="*/ 6058 w 6888"/>
              <a:gd name="T87" fmla="*/ 37 h 358"/>
              <a:gd name="T88" fmla="*/ 6197 w 6888"/>
              <a:gd name="T89" fmla="*/ 10 h 358"/>
              <a:gd name="T90" fmla="*/ 6335 w 6888"/>
              <a:gd name="T91" fmla="*/ 11 h 358"/>
              <a:gd name="T92" fmla="*/ 6473 w 6888"/>
              <a:gd name="T93" fmla="*/ 10 h 358"/>
              <a:gd name="T94" fmla="*/ 6612 w 6888"/>
              <a:gd name="T95" fmla="*/ 15 h 358"/>
              <a:gd name="T96" fmla="*/ 6750 w 6888"/>
              <a:gd name="T97" fmla="*/ 18 h 358"/>
              <a:gd name="T98" fmla="*/ 6888 w 6888"/>
              <a:gd name="T99" fmla="*/ 25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172"/>
                </a:moveTo>
                <a:lnTo>
                  <a:pt x="35" y="176"/>
                </a:lnTo>
                <a:lnTo>
                  <a:pt x="70" y="163"/>
                </a:lnTo>
                <a:lnTo>
                  <a:pt x="104" y="155"/>
                </a:lnTo>
                <a:lnTo>
                  <a:pt x="139" y="131"/>
                </a:lnTo>
                <a:lnTo>
                  <a:pt x="174" y="113"/>
                </a:lnTo>
                <a:lnTo>
                  <a:pt x="208" y="79"/>
                </a:lnTo>
                <a:lnTo>
                  <a:pt x="243" y="58"/>
                </a:lnTo>
                <a:lnTo>
                  <a:pt x="277" y="36"/>
                </a:lnTo>
                <a:lnTo>
                  <a:pt x="312" y="32"/>
                </a:lnTo>
                <a:lnTo>
                  <a:pt x="347" y="33"/>
                </a:lnTo>
                <a:lnTo>
                  <a:pt x="381" y="36"/>
                </a:lnTo>
                <a:lnTo>
                  <a:pt x="416" y="63"/>
                </a:lnTo>
                <a:lnTo>
                  <a:pt x="451" y="69"/>
                </a:lnTo>
                <a:lnTo>
                  <a:pt x="485" y="76"/>
                </a:lnTo>
                <a:lnTo>
                  <a:pt x="520" y="87"/>
                </a:lnTo>
                <a:lnTo>
                  <a:pt x="555" y="69"/>
                </a:lnTo>
                <a:lnTo>
                  <a:pt x="589" y="36"/>
                </a:lnTo>
                <a:lnTo>
                  <a:pt x="624" y="31"/>
                </a:lnTo>
                <a:lnTo>
                  <a:pt x="658" y="29"/>
                </a:lnTo>
                <a:lnTo>
                  <a:pt x="693" y="10"/>
                </a:lnTo>
                <a:lnTo>
                  <a:pt x="728" y="15"/>
                </a:lnTo>
                <a:lnTo>
                  <a:pt x="762" y="22"/>
                </a:lnTo>
                <a:lnTo>
                  <a:pt x="797" y="16"/>
                </a:lnTo>
                <a:lnTo>
                  <a:pt x="831" y="25"/>
                </a:lnTo>
                <a:lnTo>
                  <a:pt x="866" y="38"/>
                </a:lnTo>
                <a:lnTo>
                  <a:pt x="901" y="77"/>
                </a:lnTo>
                <a:lnTo>
                  <a:pt x="935" y="135"/>
                </a:lnTo>
                <a:lnTo>
                  <a:pt x="970" y="213"/>
                </a:lnTo>
                <a:lnTo>
                  <a:pt x="1004" y="268"/>
                </a:lnTo>
                <a:lnTo>
                  <a:pt x="1039" y="300"/>
                </a:lnTo>
                <a:lnTo>
                  <a:pt x="1074" y="324"/>
                </a:lnTo>
                <a:lnTo>
                  <a:pt x="1108" y="296"/>
                </a:lnTo>
                <a:lnTo>
                  <a:pt x="1143" y="266"/>
                </a:lnTo>
                <a:lnTo>
                  <a:pt x="1177" y="232"/>
                </a:lnTo>
                <a:lnTo>
                  <a:pt x="1212" y="226"/>
                </a:lnTo>
                <a:lnTo>
                  <a:pt x="1247" y="215"/>
                </a:lnTo>
                <a:lnTo>
                  <a:pt x="1281" y="227"/>
                </a:lnTo>
                <a:lnTo>
                  <a:pt x="1316" y="229"/>
                </a:lnTo>
                <a:lnTo>
                  <a:pt x="1350" y="233"/>
                </a:lnTo>
                <a:lnTo>
                  <a:pt x="1385" y="230"/>
                </a:lnTo>
                <a:lnTo>
                  <a:pt x="1420" y="241"/>
                </a:lnTo>
                <a:lnTo>
                  <a:pt x="1454" y="252"/>
                </a:lnTo>
                <a:lnTo>
                  <a:pt x="1489" y="262"/>
                </a:lnTo>
                <a:lnTo>
                  <a:pt x="1524" y="276"/>
                </a:lnTo>
                <a:lnTo>
                  <a:pt x="1558" y="302"/>
                </a:lnTo>
                <a:lnTo>
                  <a:pt x="1593" y="315"/>
                </a:lnTo>
                <a:lnTo>
                  <a:pt x="1628" y="326"/>
                </a:lnTo>
                <a:lnTo>
                  <a:pt x="1662" y="339"/>
                </a:lnTo>
                <a:lnTo>
                  <a:pt x="1697" y="346"/>
                </a:lnTo>
                <a:lnTo>
                  <a:pt x="1731" y="345"/>
                </a:lnTo>
                <a:lnTo>
                  <a:pt x="1766" y="337"/>
                </a:lnTo>
                <a:lnTo>
                  <a:pt x="1801" y="332"/>
                </a:lnTo>
                <a:lnTo>
                  <a:pt x="1835" y="329"/>
                </a:lnTo>
                <a:lnTo>
                  <a:pt x="1870" y="336"/>
                </a:lnTo>
                <a:lnTo>
                  <a:pt x="1904" y="336"/>
                </a:lnTo>
                <a:lnTo>
                  <a:pt x="1939" y="336"/>
                </a:lnTo>
                <a:lnTo>
                  <a:pt x="1974" y="330"/>
                </a:lnTo>
                <a:lnTo>
                  <a:pt x="2008" y="314"/>
                </a:lnTo>
                <a:lnTo>
                  <a:pt x="2043" y="293"/>
                </a:lnTo>
                <a:lnTo>
                  <a:pt x="2077" y="290"/>
                </a:lnTo>
                <a:lnTo>
                  <a:pt x="2112" y="287"/>
                </a:lnTo>
                <a:lnTo>
                  <a:pt x="2147" y="289"/>
                </a:lnTo>
                <a:lnTo>
                  <a:pt x="2181" y="299"/>
                </a:lnTo>
                <a:lnTo>
                  <a:pt x="2216" y="308"/>
                </a:lnTo>
                <a:lnTo>
                  <a:pt x="2250" y="302"/>
                </a:lnTo>
                <a:lnTo>
                  <a:pt x="2285" y="299"/>
                </a:lnTo>
                <a:lnTo>
                  <a:pt x="2320" y="300"/>
                </a:lnTo>
                <a:lnTo>
                  <a:pt x="2354" y="290"/>
                </a:lnTo>
                <a:lnTo>
                  <a:pt x="2389" y="304"/>
                </a:lnTo>
                <a:lnTo>
                  <a:pt x="2423" y="310"/>
                </a:lnTo>
                <a:lnTo>
                  <a:pt x="2458" y="321"/>
                </a:lnTo>
                <a:lnTo>
                  <a:pt x="2493" y="326"/>
                </a:lnTo>
                <a:lnTo>
                  <a:pt x="2527" y="336"/>
                </a:lnTo>
                <a:lnTo>
                  <a:pt x="2562" y="325"/>
                </a:lnTo>
                <a:lnTo>
                  <a:pt x="2597" y="320"/>
                </a:lnTo>
                <a:lnTo>
                  <a:pt x="2631" y="310"/>
                </a:lnTo>
                <a:lnTo>
                  <a:pt x="2666" y="308"/>
                </a:lnTo>
                <a:lnTo>
                  <a:pt x="2700" y="303"/>
                </a:lnTo>
                <a:lnTo>
                  <a:pt x="2735" y="286"/>
                </a:lnTo>
                <a:lnTo>
                  <a:pt x="2770" y="274"/>
                </a:lnTo>
                <a:lnTo>
                  <a:pt x="2804" y="271"/>
                </a:lnTo>
                <a:lnTo>
                  <a:pt x="2839" y="263"/>
                </a:lnTo>
                <a:lnTo>
                  <a:pt x="2874" y="266"/>
                </a:lnTo>
                <a:lnTo>
                  <a:pt x="2908" y="274"/>
                </a:lnTo>
                <a:lnTo>
                  <a:pt x="2943" y="284"/>
                </a:lnTo>
                <a:lnTo>
                  <a:pt x="2977" y="292"/>
                </a:lnTo>
                <a:lnTo>
                  <a:pt x="3012" y="296"/>
                </a:lnTo>
                <a:lnTo>
                  <a:pt x="3047" y="306"/>
                </a:lnTo>
                <a:lnTo>
                  <a:pt x="3081" y="313"/>
                </a:lnTo>
                <a:lnTo>
                  <a:pt x="3116" y="339"/>
                </a:lnTo>
                <a:lnTo>
                  <a:pt x="3150" y="348"/>
                </a:lnTo>
                <a:lnTo>
                  <a:pt x="3185" y="358"/>
                </a:lnTo>
                <a:lnTo>
                  <a:pt x="3220" y="346"/>
                </a:lnTo>
                <a:lnTo>
                  <a:pt x="3254" y="352"/>
                </a:lnTo>
                <a:lnTo>
                  <a:pt x="3289" y="336"/>
                </a:lnTo>
                <a:lnTo>
                  <a:pt x="3323" y="334"/>
                </a:lnTo>
                <a:lnTo>
                  <a:pt x="3358" y="332"/>
                </a:lnTo>
                <a:lnTo>
                  <a:pt x="3393" y="337"/>
                </a:lnTo>
                <a:lnTo>
                  <a:pt x="3427" y="331"/>
                </a:lnTo>
                <a:lnTo>
                  <a:pt x="3462" y="301"/>
                </a:lnTo>
                <a:lnTo>
                  <a:pt x="3496" y="271"/>
                </a:lnTo>
                <a:lnTo>
                  <a:pt x="3531" y="229"/>
                </a:lnTo>
                <a:lnTo>
                  <a:pt x="3566" y="185"/>
                </a:lnTo>
                <a:lnTo>
                  <a:pt x="3600" y="134"/>
                </a:lnTo>
                <a:lnTo>
                  <a:pt x="3635" y="104"/>
                </a:lnTo>
                <a:lnTo>
                  <a:pt x="3670" y="72"/>
                </a:lnTo>
                <a:lnTo>
                  <a:pt x="3704" y="58"/>
                </a:lnTo>
                <a:lnTo>
                  <a:pt x="3739" y="35"/>
                </a:lnTo>
                <a:lnTo>
                  <a:pt x="3773" y="38"/>
                </a:lnTo>
                <a:lnTo>
                  <a:pt x="3808" y="34"/>
                </a:lnTo>
                <a:lnTo>
                  <a:pt x="3843" y="31"/>
                </a:lnTo>
                <a:lnTo>
                  <a:pt x="3877" y="37"/>
                </a:lnTo>
                <a:lnTo>
                  <a:pt x="3912" y="39"/>
                </a:lnTo>
                <a:lnTo>
                  <a:pt x="3947" y="27"/>
                </a:lnTo>
                <a:lnTo>
                  <a:pt x="3981" y="25"/>
                </a:lnTo>
                <a:lnTo>
                  <a:pt x="4016" y="37"/>
                </a:lnTo>
                <a:lnTo>
                  <a:pt x="4050" y="37"/>
                </a:lnTo>
                <a:lnTo>
                  <a:pt x="4085" y="36"/>
                </a:lnTo>
                <a:lnTo>
                  <a:pt x="4120" y="50"/>
                </a:lnTo>
                <a:lnTo>
                  <a:pt x="4154" y="45"/>
                </a:lnTo>
                <a:lnTo>
                  <a:pt x="4189" y="29"/>
                </a:lnTo>
                <a:lnTo>
                  <a:pt x="4223" y="6"/>
                </a:lnTo>
                <a:lnTo>
                  <a:pt x="4258" y="19"/>
                </a:lnTo>
                <a:lnTo>
                  <a:pt x="4293" y="5"/>
                </a:lnTo>
                <a:lnTo>
                  <a:pt x="4327" y="16"/>
                </a:lnTo>
                <a:lnTo>
                  <a:pt x="4362" y="26"/>
                </a:lnTo>
                <a:lnTo>
                  <a:pt x="4396" y="38"/>
                </a:lnTo>
                <a:lnTo>
                  <a:pt x="4431" y="35"/>
                </a:lnTo>
                <a:lnTo>
                  <a:pt x="4466" y="47"/>
                </a:lnTo>
                <a:lnTo>
                  <a:pt x="4500" y="41"/>
                </a:lnTo>
                <a:lnTo>
                  <a:pt x="4535" y="48"/>
                </a:lnTo>
                <a:lnTo>
                  <a:pt x="4569" y="48"/>
                </a:lnTo>
                <a:lnTo>
                  <a:pt x="4604" y="53"/>
                </a:lnTo>
                <a:lnTo>
                  <a:pt x="4639" y="44"/>
                </a:lnTo>
                <a:lnTo>
                  <a:pt x="4673" y="41"/>
                </a:lnTo>
                <a:lnTo>
                  <a:pt x="4708" y="30"/>
                </a:lnTo>
                <a:lnTo>
                  <a:pt x="4743" y="25"/>
                </a:lnTo>
                <a:lnTo>
                  <a:pt x="4777" y="15"/>
                </a:lnTo>
                <a:lnTo>
                  <a:pt x="4812" y="16"/>
                </a:lnTo>
                <a:lnTo>
                  <a:pt x="4846" y="17"/>
                </a:lnTo>
                <a:lnTo>
                  <a:pt x="4881" y="15"/>
                </a:lnTo>
                <a:lnTo>
                  <a:pt x="4916" y="14"/>
                </a:lnTo>
                <a:lnTo>
                  <a:pt x="4950" y="11"/>
                </a:lnTo>
                <a:lnTo>
                  <a:pt x="4985" y="13"/>
                </a:lnTo>
                <a:lnTo>
                  <a:pt x="5020" y="29"/>
                </a:lnTo>
                <a:lnTo>
                  <a:pt x="5054" y="23"/>
                </a:lnTo>
                <a:lnTo>
                  <a:pt x="5089" y="23"/>
                </a:lnTo>
                <a:lnTo>
                  <a:pt x="5123" y="27"/>
                </a:lnTo>
                <a:lnTo>
                  <a:pt x="5158" y="24"/>
                </a:lnTo>
                <a:lnTo>
                  <a:pt x="5193" y="12"/>
                </a:lnTo>
                <a:lnTo>
                  <a:pt x="5227" y="11"/>
                </a:lnTo>
                <a:lnTo>
                  <a:pt x="5262" y="7"/>
                </a:lnTo>
                <a:lnTo>
                  <a:pt x="5296" y="2"/>
                </a:lnTo>
                <a:lnTo>
                  <a:pt x="5331" y="0"/>
                </a:lnTo>
                <a:lnTo>
                  <a:pt x="5366" y="6"/>
                </a:lnTo>
                <a:lnTo>
                  <a:pt x="5400" y="12"/>
                </a:lnTo>
                <a:lnTo>
                  <a:pt x="5435" y="29"/>
                </a:lnTo>
                <a:lnTo>
                  <a:pt x="5469" y="33"/>
                </a:lnTo>
                <a:lnTo>
                  <a:pt x="5504" y="33"/>
                </a:lnTo>
                <a:lnTo>
                  <a:pt x="5539" y="33"/>
                </a:lnTo>
                <a:lnTo>
                  <a:pt x="5573" y="16"/>
                </a:lnTo>
                <a:lnTo>
                  <a:pt x="5608" y="5"/>
                </a:lnTo>
                <a:lnTo>
                  <a:pt x="5642" y="4"/>
                </a:lnTo>
                <a:lnTo>
                  <a:pt x="5677" y="23"/>
                </a:lnTo>
                <a:lnTo>
                  <a:pt x="5712" y="24"/>
                </a:lnTo>
                <a:lnTo>
                  <a:pt x="5746" y="43"/>
                </a:lnTo>
                <a:lnTo>
                  <a:pt x="5781" y="48"/>
                </a:lnTo>
                <a:lnTo>
                  <a:pt x="5815" y="41"/>
                </a:lnTo>
                <a:lnTo>
                  <a:pt x="5850" y="18"/>
                </a:lnTo>
                <a:lnTo>
                  <a:pt x="5885" y="12"/>
                </a:lnTo>
                <a:lnTo>
                  <a:pt x="5919" y="18"/>
                </a:lnTo>
                <a:lnTo>
                  <a:pt x="5954" y="19"/>
                </a:lnTo>
                <a:lnTo>
                  <a:pt x="5989" y="31"/>
                </a:lnTo>
                <a:lnTo>
                  <a:pt x="6023" y="37"/>
                </a:lnTo>
                <a:lnTo>
                  <a:pt x="6058" y="37"/>
                </a:lnTo>
                <a:lnTo>
                  <a:pt x="6093" y="31"/>
                </a:lnTo>
                <a:lnTo>
                  <a:pt x="6127" y="19"/>
                </a:lnTo>
                <a:lnTo>
                  <a:pt x="6162" y="15"/>
                </a:lnTo>
                <a:lnTo>
                  <a:pt x="6197" y="10"/>
                </a:lnTo>
                <a:lnTo>
                  <a:pt x="6231" y="13"/>
                </a:lnTo>
                <a:lnTo>
                  <a:pt x="6266" y="7"/>
                </a:lnTo>
                <a:lnTo>
                  <a:pt x="6300" y="13"/>
                </a:lnTo>
                <a:lnTo>
                  <a:pt x="6335" y="11"/>
                </a:lnTo>
                <a:lnTo>
                  <a:pt x="6370" y="12"/>
                </a:lnTo>
                <a:lnTo>
                  <a:pt x="6404" y="3"/>
                </a:lnTo>
                <a:lnTo>
                  <a:pt x="6439" y="15"/>
                </a:lnTo>
                <a:lnTo>
                  <a:pt x="6473" y="10"/>
                </a:lnTo>
                <a:lnTo>
                  <a:pt x="6508" y="7"/>
                </a:lnTo>
                <a:lnTo>
                  <a:pt x="6543" y="10"/>
                </a:lnTo>
                <a:lnTo>
                  <a:pt x="6577" y="17"/>
                </a:lnTo>
                <a:lnTo>
                  <a:pt x="6612" y="15"/>
                </a:lnTo>
                <a:lnTo>
                  <a:pt x="6646" y="27"/>
                </a:lnTo>
                <a:lnTo>
                  <a:pt x="6681" y="30"/>
                </a:lnTo>
                <a:lnTo>
                  <a:pt x="6715" y="25"/>
                </a:lnTo>
                <a:lnTo>
                  <a:pt x="6750" y="18"/>
                </a:lnTo>
                <a:lnTo>
                  <a:pt x="6785" y="11"/>
                </a:lnTo>
                <a:lnTo>
                  <a:pt x="6819" y="11"/>
                </a:lnTo>
                <a:lnTo>
                  <a:pt x="6854" y="16"/>
                </a:lnTo>
                <a:lnTo>
                  <a:pt x="6888" y="25"/>
                </a:lnTo>
              </a:path>
            </a:pathLst>
          </a:custGeom>
          <a:noFill/>
          <a:ln w="1905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82" name="Freeform 79"/>
          <p:cNvSpPr>
            <a:spLocks/>
          </p:cNvSpPr>
          <p:nvPr/>
        </p:nvSpPr>
        <p:spPr bwMode="auto">
          <a:xfrm>
            <a:off x="9164406" y="3924870"/>
            <a:ext cx="2638965" cy="568325"/>
          </a:xfrm>
          <a:custGeom>
            <a:avLst/>
            <a:gdLst>
              <a:gd name="T0" fmla="*/ 104 w 6888"/>
              <a:gd name="T1" fmla="*/ 170 h 358"/>
              <a:gd name="T2" fmla="*/ 243 w 6888"/>
              <a:gd name="T3" fmla="*/ 160 h 358"/>
              <a:gd name="T4" fmla="*/ 381 w 6888"/>
              <a:gd name="T5" fmla="*/ 151 h 358"/>
              <a:gd name="T6" fmla="*/ 520 w 6888"/>
              <a:gd name="T7" fmla="*/ 87 h 358"/>
              <a:gd name="T8" fmla="*/ 658 w 6888"/>
              <a:gd name="T9" fmla="*/ 51 h 358"/>
              <a:gd name="T10" fmla="*/ 797 w 6888"/>
              <a:gd name="T11" fmla="*/ 55 h 358"/>
              <a:gd name="T12" fmla="*/ 935 w 6888"/>
              <a:gd name="T13" fmla="*/ 171 h 358"/>
              <a:gd name="T14" fmla="*/ 1074 w 6888"/>
              <a:gd name="T15" fmla="*/ 288 h 358"/>
              <a:gd name="T16" fmla="*/ 1212 w 6888"/>
              <a:gd name="T17" fmla="*/ 206 h 358"/>
              <a:gd name="T18" fmla="*/ 1350 w 6888"/>
              <a:gd name="T19" fmla="*/ 267 h 358"/>
              <a:gd name="T20" fmla="*/ 1489 w 6888"/>
              <a:gd name="T21" fmla="*/ 235 h 358"/>
              <a:gd name="T22" fmla="*/ 1628 w 6888"/>
              <a:gd name="T23" fmla="*/ 267 h 358"/>
              <a:gd name="T24" fmla="*/ 1766 w 6888"/>
              <a:gd name="T25" fmla="*/ 272 h 358"/>
              <a:gd name="T26" fmla="*/ 1904 w 6888"/>
              <a:gd name="T27" fmla="*/ 269 h 358"/>
              <a:gd name="T28" fmla="*/ 2043 w 6888"/>
              <a:gd name="T29" fmla="*/ 257 h 358"/>
              <a:gd name="T30" fmla="*/ 2181 w 6888"/>
              <a:gd name="T31" fmla="*/ 271 h 358"/>
              <a:gd name="T32" fmla="*/ 2320 w 6888"/>
              <a:gd name="T33" fmla="*/ 305 h 358"/>
              <a:gd name="T34" fmla="*/ 2458 w 6888"/>
              <a:gd name="T35" fmla="*/ 315 h 358"/>
              <a:gd name="T36" fmla="*/ 2597 w 6888"/>
              <a:gd name="T37" fmla="*/ 328 h 358"/>
              <a:gd name="T38" fmla="*/ 2735 w 6888"/>
              <a:gd name="T39" fmla="*/ 324 h 358"/>
              <a:gd name="T40" fmla="*/ 2874 w 6888"/>
              <a:gd name="T41" fmla="*/ 344 h 358"/>
              <a:gd name="T42" fmla="*/ 3012 w 6888"/>
              <a:gd name="T43" fmla="*/ 337 h 358"/>
              <a:gd name="T44" fmla="*/ 3150 w 6888"/>
              <a:gd name="T45" fmla="*/ 358 h 358"/>
              <a:gd name="T46" fmla="*/ 3289 w 6888"/>
              <a:gd name="T47" fmla="*/ 321 h 358"/>
              <a:gd name="T48" fmla="*/ 3427 w 6888"/>
              <a:gd name="T49" fmla="*/ 282 h 358"/>
              <a:gd name="T50" fmla="*/ 3566 w 6888"/>
              <a:gd name="T51" fmla="*/ 206 h 358"/>
              <a:gd name="T52" fmla="*/ 3704 w 6888"/>
              <a:gd name="T53" fmla="*/ 100 h 358"/>
              <a:gd name="T54" fmla="*/ 3843 w 6888"/>
              <a:gd name="T55" fmla="*/ 50 h 358"/>
              <a:gd name="T56" fmla="*/ 3981 w 6888"/>
              <a:gd name="T57" fmla="*/ 37 h 358"/>
              <a:gd name="T58" fmla="*/ 4120 w 6888"/>
              <a:gd name="T59" fmla="*/ 32 h 358"/>
              <a:gd name="T60" fmla="*/ 4258 w 6888"/>
              <a:gd name="T61" fmla="*/ 12 h 358"/>
              <a:gd name="T62" fmla="*/ 4396 w 6888"/>
              <a:gd name="T63" fmla="*/ 3 h 358"/>
              <a:gd name="T64" fmla="*/ 4535 w 6888"/>
              <a:gd name="T65" fmla="*/ 19 h 358"/>
              <a:gd name="T66" fmla="*/ 4673 w 6888"/>
              <a:gd name="T67" fmla="*/ 22 h 358"/>
              <a:gd name="T68" fmla="*/ 4812 w 6888"/>
              <a:gd name="T69" fmla="*/ 19 h 358"/>
              <a:gd name="T70" fmla="*/ 4950 w 6888"/>
              <a:gd name="T71" fmla="*/ 25 h 358"/>
              <a:gd name="T72" fmla="*/ 5089 w 6888"/>
              <a:gd name="T73" fmla="*/ 29 h 358"/>
              <a:gd name="T74" fmla="*/ 5227 w 6888"/>
              <a:gd name="T75" fmla="*/ 38 h 358"/>
              <a:gd name="T76" fmla="*/ 5366 w 6888"/>
              <a:gd name="T77" fmla="*/ 32 h 358"/>
              <a:gd name="T78" fmla="*/ 5504 w 6888"/>
              <a:gd name="T79" fmla="*/ 48 h 358"/>
              <a:gd name="T80" fmla="*/ 5642 w 6888"/>
              <a:gd name="T81" fmla="*/ 51 h 358"/>
              <a:gd name="T82" fmla="*/ 5781 w 6888"/>
              <a:gd name="T83" fmla="*/ 21 h 358"/>
              <a:gd name="T84" fmla="*/ 5919 w 6888"/>
              <a:gd name="T85" fmla="*/ 19 h 358"/>
              <a:gd name="T86" fmla="*/ 6058 w 6888"/>
              <a:gd name="T87" fmla="*/ 35 h 358"/>
              <a:gd name="T88" fmla="*/ 6197 w 6888"/>
              <a:gd name="T89" fmla="*/ 25 h 358"/>
              <a:gd name="T90" fmla="*/ 6335 w 6888"/>
              <a:gd name="T91" fmla="*/ 9 h 358"/>
              <a:gd name="T92" fmla="*/ 6473 w 6888"/>
              <a:gd name="T93" fmla="*/ 17 h 358"/>
              <a:gd name="T94" fmla="*/ 6612 w 6888"/>
              <a:gd name="T95" fmla="*/ 26 h 358"/>
              <a:gd name="T96" fmla="*/ 6750 w 6888"/>
              <a:gd name="T97" fmla="*/ 23 h 358"/>
              <a:gd name="T98" fmla="*/ 6888 w 6888"/>
              <a:gd name="T99" fmla="*/ 6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159"/>
                </a:moveTo>
                <a:lnTo>
                  <a:pt x="35" y="163"/>
                </a:lnTo>
                <a:lnTo>
                  <a:pt x="70" y="166"/>
                </a:lnTo>
                <a:lnTo>
                  <a:pt x="104" y="170"/>
                </a:lnTo>
                <a:lnTo>
                  <a:pt x="139" y="168"/>
                </a:lnTo>
                <a:lnTo>
                  <a:pt x="174" y="171"/>
                </a:lnTo>
                <a:lnTo>
                  <a:pt x="208" y="167"/>
                </a:lnTo>
                <a:lnTo>
                  <a:pt x="243" y="160"/>
                </a:lnTo>
                <a:lnTo>
                  <a:pt x="277" y="147"/>
                </a:lnTo>
                <a:lnTo>
                  <a:pt x="312" y="150"/>
                </a:lnTo>
                <a:lnTo>
                  <a:pt x="347" y="143"/>
                </a:lnTo>
                <a:lnTo>
                  <a:pt x="381" y="151"/>
                </a:lnTo>
                <a:lnTo>
                  <a:pt x="416" y="143"/>
                </a:lnTo>
                <a:lnTo>
                  <a:pt x="451" y="140"/>
                </a:lnTo>
                <a:lnTo>
                  <a:pt x="485" y="111"/>
                </a:lnTo>
                <a:lnTo>
                  <a:pt x="520" y="87"/>
                </a:lnTo>
                <a:lnTo>
                  <a:pt x="555" y="65"/>
                </a:lnTo>
                <a:lnTo>
                  <a:pt x="589" y="44"/>
                </a:lnTo>
                <a:lnTo>
                  <a:pt x="624" y="40"/>
                </a:lnTo>
                <a:lnTo>
                  <a:pt x="658" y="51"/>
                </a:lnTo>
                <a:lnTo>
                  <a:pt x="693" y="60"/>
                </a:lnTo>
                <a:lnTo>
                  <a:pt x="728" y="62"/>
                </a:lnTo>
                <a:lnTo>
                  <a:pt x="762" y="60"/>
                </a:lnTo>
                <a:lnTo>
                  <a:pt x="797" y="55"/>
                </a:lnTo>
                <a:lnTo>
                  <a:pt x="831" y="40"/>
                </a:lnTo>
                <a:lnTo>
                  <a:pt x="866" y="45"/>
                </a:lnTo>
                <a:lnTo>
                  <a:pt x="901" y="101"/>
                </a:lnTo>
                <a:lnTo>
                  <a:pt x="935" y="171"/>
                </a:lnTo>
                <a:lnTo>
                  <a:pt x="970" y="224"/>
                </a:lnTo>
                <a:lnTo>
                  <a:pt x="1004" y="284"/>
                </a:lnTo>
                <a:lnTo>
                  <a:pt x="1039" y="319"/>
                </a:lnTo>
                <a:lnTo>
                  <a:pt x="1074" y="288"/>
                </a:lnTo>
                <a:lnTo>
                  <a:pt x="1108" y="244"/>
                </a:lnTo>
                <a:lnTo>
                  <a:pt x="1143" y="214"/>
                </a:lnTo>
                <a:lnTo>
                  <a:pt x="1177" y="196"/>
                </a:lnTo>
                <a:lnTo>
                  <a:pt x="1212" y="206"/>
                </a:lnTo>
                <a:lnTo>
                  <a:pt x="1247" y="225"/>
                </a:lnTo>
                <a:lnTo>
                  <a:pt x="1281" y="248"/>
                </a:lnTo>
                <a:lnTo>
                  <a:pt x="1316" y="263"/>
                </a:lnTo>
                <a:lnTo>
                  <a:pt x="1350" y="267"/>
                </a:lnTo>
                <a:lnTo>
                  <a:pt x="1385" y="256"/>
                </a:lnTo>
                <a:lnTo>
                  <a:pt x="1420" y="243"/>
                </a:lnTo>
                <a:lnTo>
                  <a:pt x="1454" y="239"/>
                </a:lnTo>
                <a:lnTo>
                  <a:pt x="1489" y="235"/>
                </a:lnTo>
                <a:lnTo>
                  <a:pt x="1524" y="241"/>
                </a:lnTo>
                <a:lnTo>
                  <a:pt x="1558" y="249"/>
                </a:lnTo>
                <a:lnTo>
                  <a:pt x="1593" y="261"/>
                </a:lnTo>
                <a:lnTo>
                  <a:pt x="1628" y="267"/>
                </a:lnTo>
                <a:lnTo>
                  <a:pt x="1662" y="276"/>
                </a:lnTo>
                <a:lnTo>
                  <a:pt x="1697" y="275"/>
                </a:lnTo>
                <a:lnTo>
                  <a:pt x="1731" y="272"/>
                </a:lnTo>
                <a:lnTo>
                  <a:pt x="1766" y="272"/>
                </a:lnTo>
                <a:lnTo>
                  <a:pt x="1801" y="266"/>
                </a:lnTo>
                <a:lnTo>
                  <a:pt x="1835" y="262"/>
                </a:lnTo>
                <a:lnTo>
                  <a:pt x="1870" y="266"/>
                </a:lnTo>
                <a:lnTo>
                  <a:pt x="1904" y="269"/>
                </a:lnTo>
                <a:lnTo>
                  <a:pt x="1939" y="266"/>
                </a:lnTo>
                <a:lnTo>
                  <a:pt x="1974" y="268"/>
                </a:lnTo>
                <a:lnTo>
                  <a:pt x="2008" y="265"/>
                </a:lnTo>
                <a:lnTo>
                  <a:pt x="2043" y="257"/>
                </a:lnTo>
                <a:lnTo>
                  <a:pt x="2077" y="251"/>
                </a:lnTo>
                <a:lnTo>
                  <a:pt x="2112" y="258"/>
                </a:lnTo>
                <a:lnTo>
                  <a:pt x="2147" y="264"/>
                </a:lnTo>
                <a:lnTo>
                  <a:pt x="2181" y="271"/>
                </a:lnTo>
                <a:lnTo>
                  <a:pt x="2216" y="281"/>
                </a:lnTo>
                <a:lnTo>
                  <a:pt x="2250" y="294"/>
                </a:lnTo>
                <a:lnTo>
                  <a:pt x="2285" y="298"/>
                </a:lnTo>
                <a:lnTo>
                  <a:pt x="2320" y="305"/>
                </a:lnTo>
                <a:lnTo>
                  <a:pt x="2354" y="311"/>
                </a:lnTo>
                <a:lnTo>
                  <a:pt x="2389" y="319"/>
                </a:lnTo>
                <a:lnTo>
                  <a:pt x="2423" y="314"/>
                </a:lnTo>
                <a:lnTo>
                  <a:pt x="2458" y="315"/>
                </a:lnTo>
                <a:lnTo>
                  <a:pt x="2493" y="312"/>
                </a:lnTo>
                <a:lnTo>
                  <a:pt x="2527" y="324"/>
                </a:lnTo>
                <a:lnTo>
                  <a:pt x="2562" y="319"/>
                </a:lnTo>
                <a:lnTo>
                  <a:pt x="2597" y="328"/>
                </a:lnTo>
                <a:lnTo>
                  <a:pt x="2631" y="326"/>
                </a:lnTo>
                <a:lnTo>
                  <a:pt x="2666" y="326"/>
                </a:lnTo>
                <a:lnTo>
                  <a:pt x="2700" y="316"/>
                </a:lnTo>
                <a:lnTo>
                  <a:pt x="2735" y="324"/>
                </a:lnTo>
                <a:lnTo>
                  <a:pt x="2770" y="320"/>
                </a:lnTo>
                <a:lnTo>
                  <a:pt x="2804" y="327"/>
                </a:lnTo>
                <a:lnTo>
                  <a:pt x="2839" y="337"/>
                </a:lnTo>
                <a:lnTo>
                  <a:pt x="2874" y="344"/>
                </a:lnTo>
                <a:lnTo>
                  <a:pt x="2908" y="339"/>
                </a:lnTo>
                <a:lnTo>
                  <a:pt x="2943" y="340"/>
                </a:lnTo>
                <a:lnTo>
                  <a:pt x="2977" y="335"/>
                </a:lnTo>
                <a:lnTo>
                  <a:pt x="3012" y="337"/>
                </a:lnTo>
                <a:lnTo>
                  <a:pt x="3047" y="336"/>
                </a:lnTo>
                <a:lnTo>
                  <a:pt x="3081" y="342"/>
                </a:lnTo>
                <a:lnTo>
                  <a:pt x="3116" y="352"/>
                </a:lnTo>
                <a:lnTo>
                  <a:pt x="3150" y="358"/>
                </a:lnTo>
                <a:lnTo>
                  <a:pt x="3185" y="352"/>
                </a:lnTo>
                <a:lnTo>
                  <a:pt x="3220" y="343"/>
                </a:lnTo>
                <a:lnTo>
                  <a:pt x="3254" y="333"/>
                </a:lnTo>
                <a:lnTo>
                  <a:pt x="3289" y="321"/>
                </a:lnTo>
                <a:lnTo>
                  <a:pt x="3323" y="314"/>
                </a:lnTo>
                <a:lnTo>
                  <a:pt x="3358" y="302"/>
                </a:lnTo>
                <a:lnTo>
                  <a:pt x="3393" y="289"/>
                </a:lnTo>
                <a:lnTo>
                  <a:pt x="3427" y="282"/>
                </a:lnTo>
                <a:lnTo>
                  <a:pt x="3462" y="272"/>
                </a:lnTo>
                <a:lnTo>
                  <a:pt x="3496" y="251"/>
                </a:lnTo>
                <a:lnTo>
                  <a:pt x="3531" y="230"/>
                </a:lnTo>
                <a:lnTo>
                  <a:pt x="3566" y="206"/>
                </a:lnTo>
                <a:lnTo>
                  <a:pt x="3600" y="175"/>
                </a:lnTo>
                <a:lnTo>
                  <a:pt x="3635" y="142"/>
                </a:lnTo>
                <a:lnTo>
                  <a:pt x="3670" y="116"/>
                </a:lnTo>
                <a:lnTo>
                  <a:pt x="3704" y="100"/>
                </a:lnTo>
                <a:lnTo>
                  <a:pt x="3739" y="90"/>
                </a:lnTo>
                <a:lnTo>
                  <a:pt x="3773" y="72"/>
                </a:lnTo>
                <a:lnTo>
                  <a:pt x="3808" y="61"/>
                </a:lnTo>
                <a:lnTo>
                  <a:pt x="3843" y="50"/>
                </a:lnTo>
                <a:lnTo>
                  <a:pt x="3877" y="45"/>
                </a:lnTo>
                <a:lnTo>
                  <a:pt x="3912" y="32"/>
                </a:lnTo>
                <a:lnTo>
                  <a:pt x="3947" y="37"/>
                </a:lnTo>
                <a:lnTo>
                  <a:pt x="3981" y="37"/>
                </a:lnTo>
                <a:lnTo>
                  <a:pt x="4016" y="42"/>
                </a:lnTo>
                <a:lnTo>
                  <a:pt x="4050" y="36"/>
                </a:lnTo>
                <a:lnTo>
                  <a:pt x="4085" y="40"/>
                </a:lnTo>
                <a:lnTo>
                  <a:pt x="4120" y="32"/>
                </a:lnTo>
                <a:lnTo>
                  <a:pt x="4154" y="30"/>
                </a:lnTo>
                <a:lnTo>
                  <a:pt x="4189" y="29"/>
                </a:lnTo>
                <a:lnTo>
                  <a:pt x="4223" y="25"/>
                </a:lnTo>
                <a:lnTo>
                  <a:pt x="4258" y="12"/>
                </a:lnTo>
                <a:lnTo>
                  <a:pt x="4293" y="10"/>
                </a:lnTo>
                <a:lnTo>
                  <a:pt x="4327" y="4"/>
                </a:lnTo>
                <a:lnTo>
                  <a:pt x="4362" y="0"/>
                </a:lnTo>
                <a:lnTo>
                  <a:pt x="4396" y="3"/>
                </a:lnTo>
                <a:lnTo>
                  <a:pt x="4431" y="21"/>
                </a:lnTo>
                <a:lnTo>
                  <a:pt x="4466" y="22"/>
                </a:lnTo>
                <a:lnTo>
                  <a:pt x="4500" y="23"/>
                </a:lnTo>
                <a:lnTo>
                  <a:pt x="4535" y="19"/>
                </a:lnTo>
                <a:lnTo>
                  <a:pt x="4569" y="28"/>
                </a:lnTo>
                <a:lnTo>
                  <a:pt x="4604" y="22"/>
                </a:lnTo>
                <a:lnTo>
                  <a:pt x="4639" y="19"/>
                </a:lnTo>
                <a:lnTo>
                  <a:pt x="4673" y="22"/>
                </a:lnTo>
                <a:lnTo>
                  <a:pt x="4708" y="36"/>
                </a:lnTo>
                <a:lnTo>
                  <a:pt x="4743" y="24"/>
                </a:lnTo>
                <a:lnTo>
                  <a:pt x="4777" y="12"/>
                </a:lnTo>
                <a:lnTo>
                  <a:pt x="4812" y="19"/>
                </a:lnTo>
                <a:lnTo>
                  <a:pt x="4846" y="9"/>
                </a:lnTo>
                <a:lnTo>
                  <a:pt x="4881" y="0"/>
                </a:lnTo>
                <a:lnTo>
                  <a:pt x="4916" y="11"/>
                </a:lnTo>
                <a:lnTo>
                  <a:pt x="4950" y="25"/>
                </a:lnTo>
                <a:lnTo>
                  <a:pt x="4985" y="31"/>
                </a:lnTo>
                <a:lnTo>
                  <a:pt x="5020" y="38"/>
                </a:lnTo>
                <a:lnTo>
                  <a:pt x="5054" y="47"/>
                </a:lnTo>
                <a:lnTo>
                  <a:pt x="5089" y="29"/>
                </a:lnTo>
                <a:lnTo>
                  <a:pt x="5123" y="33"/>
                </a:lnTo>
                <a:lnTo>
                  <a:pt x="5158" y="46"/>
                </a:lnTo>
                <a:lnTo>
                  <a:pt x="5193" y="52"/>
                </a:lnTo>
                <a:lnTo>
                  <a:pt x="5227" y="38"/>
                </a:lnTo>
                <a:lnTo>
                  <a:pt x="5262" y="51"/>
                </a:lnTo>
                <a:lnTo>
                  <a:pt x="5296" y="52"/>
                </a:lnTo>
                <a:lnTo>
                  <a:pt x="5331" y="31"/>
                </a:lnTo>
                <a:lnTo>
                  <a:pt x="5366" y="32"/>
                </a:lnTo>
                <a:lnTo>
                  <a:pt x="5400" y="38"/>
                </a:lnTo>
                <a:lnTo>
                  <a:pt x="5435" y="46"/>
                </a:lnTo>
                <a:lnTo>
                  <a:pt x="5469" y="41"/>
                </a:lnTo>
                <a:lnTo>
                  <a:pt x="5504" y="48"/>
                </a:lnTo>
                <a:lnTo>
                  <a:pt x="5539" y="44"/>
                </a:lnTo>
                <a:lnTo>
                  <a:pt x="5573" y="52"/>
                </a:lnTo>
                <a:lnTo>
                  <a:pt x="5608" y="44"/>
                </a:lnTo>
                <a:lnTo>
                  <a:pt x="5642" y="51"/>
                </a:lnTo>
                <a:lnTo>
                  <a:pt x="5677" y="48"/>
                </a:lnTo>
                <a:lnTo>
                  <a:pt x="5712" y="36"/>
                </a:lnTo>
                <a:lnTo>
                  <a:pt x="5746" y="28"/>
                </a:lnTo>
                <a:lnTo>
                  <a:pt x="5781" y="21"/>
                </a:lnTo>
                <a:lnTo>
                  <a:pt x="5815" y="8"/>
                </a:lnTo>
                <a:lnTo>
                  <a:pt x="5850" y="11"/>
                </a:lnTo>
                <a:lnTo>
                  <a:pt x="5885" y="23"/>
                </a:lnTo>
                <a:lnTo>
                  <a:pt x="5919" y="19"/>
                </a:lnTo>
                <a:lnTo>
                  <a:pt x="5954" y="32"/>
                </a:lnTo>
                <a:lnTo>
                  <a:pt x="5989" y="34"/>
                </a:lnTo>
                <a:lnTo>
                  <a:pt x="6023" y="27"/>
                </a:lnTo>
                <a:lnTo>
                  <a:pt x="6058" y="35"/>
                </a:lnTo>
                <a:lnTo>
                  <a:pt x="6093" y="40"/>
                </a:lnTo>
                <a:lnTo>
                  <a:pt x="6127" y="26"/>
                </a:lnTo>
                <a:lnTo>
                  <a:pt x="6162" y="27"/>
                </a:lnTo>
                <a:lnTo>
                  <a:pt x="6197" y="25"/>
                </a:lnTo>
                <a:lnTo>
                  <a:pt x="6231" y="7"/>
                </a:lnTo>
                <a:lnTo>
                  <a:pt x="6266" y="6"/>
                </a:lnTo>
                <a:lnTo>
                  <a:pt x="6300" y="5"/>
                </a:lnTo>
                <a:lnTo>
                  <a:pt x="6335" y="9"/>
                </a:lnTo>
                <a:lnTo>
                  <a:pt x="6370" y="10"/>
                </a:lnTo>
                <a:lnTo>
                  <a:pt x="6404" y="16"/>
                </a:lnTo>
                <a:lnTo>
                  <a:pt x="6439" y="16"/>
                </a:lnTo>
                <a:lnTo>
                  <a:pt x="6473" y="17"/>
                </a:lnTo>
                <a:lnTo>
                  <a:pt x="6508" y="14"/>
                </a:lnTo>
                <a:lnTo>
                  <a:pt x="6543" y="26"/>
                </a:lnTo>
                <a:lnTo>
                  <a:pt x="6577" y="28"/>
                </a:lnTo>
                <a:lnTo>
                  <a:pt x="6612" y="26"/>
                </a:lnTo>
                <a:lnTo>
                  <a:pt x="6646" y="27"/>
                </a:lnTo>
                <a:lnTo>
                  <a:pt x="6681" y="16"/>
                </a:lnTo>
                <a:lnTo>
                  <a:pt x="6715" y="20"/>
                </a:lnTo>
                <a:lnTo>
                  <a:pt x="6750" y="23"/>
                </a:lnTo>
                <a:lnTo>
                  <a:pt x="6785" y="31"/>
                </a:lnTo>
                <a:lnTo>
                  <a:pt x="6819" y="33"/>
                </a:lnTo>
                <a:lnTo>
                  <a:pt x="6854" y="45"/>
                </a:lnTo>
                <a:lnTo>
                  <a:pt x="6888" y="60"/>
                </a:lnTo>
              </a:path>
            </a:pathLst>
          </a:custGeom>
          <a:noFill/>
          <a:ln w="1905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05" name="Line 102"/>
          <p:cNvSpPr>
            <a:spLocks noChangeShapeType="1"/>
          </p:cNvSpPr>
          <p:nvPr/>
        </p:nvSpPr>
        <p:spPr bwMode="auto">
          <a:xfrm flipV="1">
            <a:off x="9164406" y="4821808"/>
            <a:ext cx="0" cy="625475"/>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07" name="Freeform 104"/>
          <p:cNvSpPr>
            <a:spLocks/>
          </p:cNvSpPr>
          <p:nvPr/>
        </p:nvSpPr>
        <p:spPr bwMode="auto">
          <a:xfrm>
            <a:off x="9164406" y="4850383"/>
            <a:ext cx="2638965" cy="569913"/>
          </a:xfrm>
          <a:custGeom>
            <a:avLst/>
            <a:gdLst>
              <a:gd name="T0" fmla="*/ 104 w 6888"/>
              <a:gd name="T1" fmla="*/ 16 h 359"/>
              <a:gd name="T2" fmla="*/ 243 w 6888"/>
              <a:gd name="T3" fmla="*/ 1 h 359"/>
              <a:gd name="T4" fmla="*/ 381 w 6888"/>
              <a:gd name="T5" fmla="*/ 18 h 359"/>
              <a:gd name="T6" fmla="*/ 520 w 6888"/>
              <a:gd name="T7" fmla="*/ 22 h 359"/>
              <a:gd name="T8" fmla="*/ 658 w 6888"/>
              <a:gd name="T9" fmla="*/ 10 h 359"/>
              <a:gd name="T10" fmla="*/ 797 w 6888"/>
              <a:gd name="T11" fmla="*/ 20 h 359"/>
              <a:gd name="T12" fmla="*/ 935 w 6888"/>
              <a:gd name="T13" fmla="*/ 38 h 359"/>
              <a:gd name="T14" fmla="*/ 1074 w 6888"/>
              <a:gd name="T15" fmla="*/ 40 h 359"/>
              <a:gd name="T16" fmla="*/ 1212 w 6888"/>
              <a:gd name="T17" fmla="*/ 54 h 359"/>
              <a:gd name="T18" fmla="*/ 1350 w 6888"/>
              <a:gd name="T19" fmla="*/ 51 h 359"/>
              <a:gd name="T20" fmla="*/ 1489 w 6888"/>
              <a:gd name="T21" fmla="*/ 26 h 359"/>
              <a:gd name="T22" fmla="*/ 1628 w 6888"/>
              <a:gd name="T23" fmla="*/ 36 h 359"/>
              <a:gd name="T24" fmla="*/ 1766 w 6888"/>
              <a:gd name="T25" fmla="*/ 30 h 359"/>
              <a:gd name="T26" fmla="*/ 1904 w 6888"/>
              <a:gd name="T27" fmla="*/ 27 h 359"/>
              <a:gd name="T28" fmla="*/ 2043 w 6888"/>
              <a:gd name="T29" fmla="*/ 23 h 359"/>
              <a:gd name="T30" fmla="*/ 2181 w 6888"/>
              <a:gd name="T31" fmla="*/ 34 h 359"/>
              <a:gd name="T32" fmla="*/ 2320 w 6888"/>
              <a:gd name="T33" fmla="*/ 88 h 359"/>
              <a:gd name="T34" fmla="*/ 2458 w 6888"/>
              <a:gd name="T35" fmla="*/ 127 h 359"/>
              <a:gd name="T36" fmla="*/ 2597 w 6888"/>
              <a:gd name="T37" fmla="*/ 160 h 359"/>
              <a:gd name="T38" fmla="*/ 2735 w 6888"/>
              <a:gd name="T39" fmla="*/ 128 h 359"/>
              <a:gd name="T40" fmla="*/ 2874 w 6888"/>
              <a:gd name="T41" fmla="*/ 111 h 359"/>
              <a:gd name="T42" fmla="*/ 3012 w 6888"/>
              <a:gd name="T43" fmla="*/ 41 h 359"/>
              <a:gd name="T44" fmla="*/ 3150 w 6888"/>
              <a:gd name="T45" fmla="*/ 69 h 359"/>
              <a:gd name="T46" fmla="*/ 3289 w 6888"/>
              <a:gd name="T47" fmla="*/ 22 h 359"/>
              <a:gd name="T48" fmla="*/ 3427 w 6888"/>
              <a:gd name="T49" fmla="*/ 123 h 359"/>
              <a:gd name="T50" fmla="*/ 3566 w 6888"/>
              <a:gd name="T51" fmla="*/ 236 h 359"/>
              <a:gd name="T52" fmla="*/ 3704 w 6888"/>
              <a:gd name="T53" fmla="*/ 227 h 359"/>
              <a:gd name="T54" fmla="*/ 3843 w 6888"/>
              <a:gd name="T55" fmla="*/ 258 h 359"/>
              <a:gd name="T56" fmla="*/ 3981 w 6888"/>
              <a:gd name="T57" fmla="*/ 324 h 359"/>
              <a:gd name="T58" fmla="*/ 4120 w 6888"/>
              <a:gd name="T59" fmla="*/ 293 h 359"/>
              <a:gd name="T60" fmla="*/ 4258 w 6888"/>
              <a:gd name="T61" fmla="*/ 301 h 359"/>
              <a:gd name="T62" fmla="*/ 4396 w 6888"/>
              <a:gd name="T63" fmla="*/ 320 h 359"/>
              <a:gd name="T64" fmla="*/ 4535 w 6888"/>
              <a:gd name="T65" fmla="*/ 311 h 359"/>
              <a:gd name="T66" fmla="*/ 4673 w 6888"/>
              <a:gd name="T67" fmla="*/ 346 h 359"/>
              <a:gd name="T68" fmla="*/ 4812 w 6888"/>
              <a:gd name="T69" fmla="*/ 302 h 359"/>
              <a:gd name="T70" fmla="*/ 4950 w 6888"/>
              <a:gd name="T71" fmla="*/ 299 h 359"/>
              <a:gd name="T72" fmla="*/ 5089 w 6888"/>
              <a:gd name="T73" fmla="*/ 305 h 359"/>
              <a:gd name="T74" fmla="*/ 5227 w 6888"/>
              <a:gd name="T75" fmla="*/ 304 h 359"/>
              <a:gd name="T76" fmla="*/ 5366 w 6888"/>
              <a:gd name="T77" fmla="*/ 327 h 359"/>
              <a:gd name="T78" fmla="*/ 5504 w 6888"/>
              <a:gd name="T79" fmla="*/ 354 h 359"/>
              <a:gd name="T80" fmla="*/ 5642 w 6888"/>
              <a:gd name="T81" fmla="*/ 347 h 359"/>
              <a:gd name="T82" fmla="*/ 5781 w 6888"/>
              <a:gd name="T83" fmla="*/ 294 h 359"/>
              <a:gd name="T84" fmla="*/ 5919 w 6888"/>
              <a:gd name="T85" fmla="*/ 211 h 359"/>
              <a:gd name="T86" fmla="*/ 6058 w 6888"/>
              <a:gd name="T87" fmla="*/ 162 h 359"/>
              <a:gd name="T88" fmla="*/ 6197 w 6888"/>
              <a:gd name="T89" fmla="*/ 81 h 359"/>
              <a:gd name="T90" fmla="*/ 6335 w 6888"/>
              <a:gd name="T91" fmla="*/ 37 h 359"/>
              <a:gd name="T92" fmla="*/ 6473 w 6888"/>
              <a:gd name="T93" fmla="*/ 79 h 359"/>
              <a:gd name="T94" fmla="*/ 6612 w 6888"/>
              <a:gd name="T95" fmla="*/ 36 h 359"/>
              <a:gd name="T96" fmla="*/ 6750 w 6888"/>
              <a:gd name="T97" fmla="*/ 27 h 359"/>
              <a:gd name="T98" fmla="*/ 6888 w 6888"/>
              <a:gd name="T99" fmla="*/ 79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9">
                <a:moveTo>
                  <a:pt x="0" y="48"/>
                </a:moveTo>
                <a:lnTo>
                  <a:pt x="35" y="42"/>
                </a:lnTo>
                <a:lnTo>
                  <a:pt x="70" y="27"/>
                </a:lnTo>
                <a:lnTo>
                  <a:pt x="104" y="16"/>
                </a:lnTo>
                <a:lnTo>
                  <a:pt x="139" y="15"/>
                </a:lnTo>
                <a:lnTo>
                  <a:pt x="174" y="15"/>
                </a:lnTo>
                <a:lnTo>
                  <a:pt x="208" y="9"/>
                </a:lnTo>
                <a:lnTo>
                  <a:pt x="243" y="1"/>
                </a:lnTo>
                <a:lnTo>
                  <a:pt x="277" y="14"/>
                </a:lnTo>
                <a:lnTo>
                  <a:pt x="312" y="11"/>
                </a:lnTo>
                <a:lnTo>
                  <a:pt x="347" y="14"/>
                </a:lnTo>
                <a:lnTo>
                  <a:pt x="381" y="18"/>
                </a:lnTo>
                <a:lnTo>
                  <a:pt x="416" y="35"/>
                </a:lnTo>
                <a:lnTo>
                  <a:pt x="451" y="35"/>
                </a:lnTo>
                <a:lnTo>
                  <a:pt x="485" y="28"/>
                </a:lnTo>
                <a:lnTo>
                  <a:pt x="520" y="22"/>
                </a:lnTo>
                <a:lnTo>
                  <a:pt x="555" y="17"/>
                </a:lnTo>
                <a:lnTo>
                  <a:pt x="589" y="2"/>
                </a:lnTo>
                <a:lnTo>
                  <a:pt x="624" y="0"/>
                </a:lnTo>
                <a:lnTo>
                  <a:pt x="658" y="10"/>
                </a:lnTo>
                <a:lnTo>
                  <a:pt x="693" y="11"/>
                </a:lnTo>
                <a:lnTo>
                  <a:pt x="728" y="20"/>
                </a:lnTo>
                <a:lnTo>
                  <a:pt x="762" y="24"/>
                </a:lnTo>
                <a:lnTo>
                  <a:pt x="797" y="20"/>
                </a:lnTo>
                <a:lnTo>
                  <a:pt x="831" y="18"/>
                </a:lnTo>
                <a:lnTo>
                  <a:pt x="866" y="22"/>
                </a:lnTo>
                <a:lnTo>
                  <a:pt x="901" y="28"/>
                </a:lnTo>
                <a:lnTo>
                  <a:pt x="935" y="38"/>
                </a:lnTo>
                <a:lnTo>
                  <a:pt x="970" y="39"/>
                </a:lnTo>
                <a:lnTo>
                  <a:pt x="1004" y="37"/>
                </a:lnTo>
                <a:lnTo>
                  <a:pt x="1039" y="39"/>
                </a:lnTo>
                <a:lnTo>
                  <a:pt x="1074" y="40"/>
                </a:lnTo>
                <a:lnTo>
                  <a:pt x="1108" y="37"/>
                </a:lnTo>
                <a:lnTo>
                  <a:pt x="1143" y="47"/>
                </a:lnTo>
                <a:lnTo>
                  <a:pt x="1177" y="50"/>
                </a:lnTo>
                <a:lnTo>
                  <a:pt x="1212" y="54"/>
                </a:lnTo>
                <a:lnTo>
                  <a:pt x="1247" y="60"/>
                </a:lnTo>
                <a:lnTo>
                  <a:pt x="1281" y="67"/>
                </a:lnTo>
                <a:lnTo>
                  <a:pt x="1316" y="55"/>
                </a:lnTo>
                <a:lnTo>
                  <a:pt x="1350" y="51"/>
                </a:lnTo>
                <a:lnTo>
                  <a:pt x="1385" y="43"/>
                </a:lnTo>
                <a:lnTo>
                  <a:pt x="1420" y="29"/>
                </a:lnTo>
                <a:lnTo>
                  <a:pt x="1454" y="22"/>
                </a:lnTo>
                <a:lnTo>
                  <a:pt x="1489" y="26"/>
                </a:lnTo>
                <a:lnTo>
                  <a:pt x="1524" y="30"/>
                </a:lnTo>
                <a:lnTo>
                  <a:pt x="1558" y="35"/>
                </a:lnTo>
                <a:lnTo>
                  <a:pt x="1593" y="40"/>
                </a:lnTo>
                <a:lnTo>
                  <a:pt x="1628" y="36"/>
                </a:lnTo>
                <a:lnTo>
                  <a:pt x="1662" y="39"/>
                </a:lnTo>
                <a:lnTo>
                  <a:pt x="1697" y="40"/>
                </a:lnTo>
                <a:lnTo>
                  <a:pt x="1731" y="36"/>
                </a:lnTo>
                <a:lnTo>
                  <a:pt x="1766" y="30"/>
                </a:lnTo>
                <a:lnTo>
                  <a:pt x="1801" y="28"/>
                </a:lnTo>
                <a:lnTo>
                  <a:pt x="1835" y="18"/>
                </a:lnTo>
                <a:lnTo>
                  <a:pt x="1870" y="15"/>
                </a:lnTo>
                <a:lnTo>
                  <a:pt x="1904" y="27"/>
                </a:lnTo>
                <a:lnTo>
                  <a:pt x="1939" y="37"/>
                </a:lnTo>
                <a:lnTo>
                  <a:pt x="1974" y="35"/>
                </a:lnTo>
                <a:lnTo>
                  <a:pt x="2008" y="39"/>
                </a:lnTo>
                <a:lnTo>
                  <a:pt x="2043" y="23"/>
                </a:lnTo>
                <a:lnTo>
                  <a:pt x="2077" y="19"/>
                </a:lnTo>
                <a:lnTo>
                  <a:pt x="2112" y="4"/>
                </a:lnTo>
                <a:lnTo>
                  <a:pt x="2147" y="26"/>
                </a:lnTo>
                <a:lnTo>
                  <a:pt x="2181" y="34"/>
                </a:lnTo>
                <a:lnTo>
                  <a:pt x="2216" y="68"/>
                </a:lnTo>
                <a:lnTo>
                  <a:pt x="2250" y="77"/>
                </a:lnTo>
                <a:lnTo>
                  <a:pt x="2285" y="103"/>
                </a:lnTo>
                <a:lnTo>
                  <a:pt x="2320" y="88"/>
                </a:lnTo>
                <a:lnTo>
                  <a:pt x="2354" y="90"/>
                </a:lnTo>
                <a:lnTo>
                  <a:pt x="2389" y="97"/>
                </a:lnTo>
                <a:lnTo>
                  <a:pt x="2423" y="114"/>
                </a:lnTo>
                <a:lnTo>
                  <a:pt x="2458" y="127"/>
                </a:lnTo>
                <a:lnTo>
                  <a:pt x="2493" y="162"/>
                </a:lnTo>
                <a:lnTo>
                  <a:pt x="2527" y="166"/>
                </a:lnTo>
                <a:lnTo>
                  <a:pt x="2562" y="163"/>
                </a:lnTo>
                <a:lnTo>
                  <a:pt x="2597" y="160"/>
                </a:lnTo>
                <a:lnTo>
                  <a:pt x="2631" y="150"/>
                </a:lnTo>
                <a:lnTo>
                  <a:pt x="2666" y="136"/>
                </a:lnTo>
                <a:lnTo>
                  <a:pt x="2700" y="135"/>
                </a:lnTo>
                <a:lnTo>
                  <a:pt x="2735" y="128"/>
                </a:lnTo>
                <a:lnTo>
                  <a:pt x="2770" y="114"/>
                </a:lnTo>
                <a:lnTo>
                  <a:pt x="2804" y="119"/>
                </a:lnTo>
                <a:lnTo>
                  <a:pt x="2839" y="117"/>
                </a:lnTo>
                <a:lnTo>
                  <a:pt x="2874" y="111"/>
                </a:lnTo>
                <a:lnTo>
                  <a:pt x="2908" y="96"/>
                </a:lnTo>
                <a:lnTo>
                  <a:pt x="2943" y="84"/>
                </a:lnTo>
                <a:lnTo>
                  <a:pt x="2977" y="53"/>
                </a:lnTo>
                <a:lnTo>
                  <a:pt x="3012" y="41"/>
                </a:lnTo>
                <a:lnTo>
                  <a:pt x="3047" y="42"/>
                </a:lnTo>
                <a:lnTo>
                  <a:pt x="3081" y="53"/>
                </a:lnTo>
                <a:lnTo>
                  <a:pt x="3116" y="67"/>
                </a:lnTo>
                <a:lnTo>
                  <a:pt x="3150" y="69"/>
                </a:lnTo>
                <a:lnTo>
                  <a:pt x="3185" y="66"/>
                </a:lnTo>
                <a:lnTo>
                  <a:pt x="3220" y="52"/>
                </a:lnTo>
                <a:lnTo>
                  <a:pt x="3254" y="42"/>
                </a:lnTo>
                <a:lnTo>
                  <a:pt x="3289" y="22"/>
                </a:lnTo>
                <a:lnTo>
                  <a:pt x="3323" y="27"/>
                </a:lnTo>
                <a:lnTo>
                  <a:pt x="3358" y="55"/>
                </a:lnTo>
                <a:lnTo>
                  <a:pt x="3393" y="80"/>
                </a:lnTo>
                <a:lnTo>
                  <a:pt x="3427" y="123"/>
                </a:lnTo>
                <a:lnTo>
                  <a:pt x="3462" y="163"/>
                </a:lnTo>
                <a:lnTo>
                  <a:pt x="3496" y="205"/>
                </a:lnTo>
                <a:lnTo>
                  <a:pt x="3531" y="213"/>
                </a:lnTo>
                <a:lnTo>
                  <a:pt x="3566" y="236"/>
                </a:lnTo>
                <a:lnTo>
                  <a:pt x="3600" y="232"/>
                </a:lnTo>
                <a:lnTo>
                  <a:pt x="3635" y="229"/>
                </a:lnTo>
                <a:lnTo>
                  <a:pt x="3670" y="224"/>
                </a:lnTo>
                <a:lnTo>
                  <a:pt x="3704" y="227"/>
                </a:lnTo>
                <a:lnTo>
                  <a:pt x="3739" y="229"/>
                </a:lnTo>
                <a:lnTo>
                  <a:pt x="3773" y="236"/>
                </a:lnTo>
                <a:lnTo>
                  <a:pt x="3808" y="251"/>
                </a:lnTo>
                <a:lnTo>
                  <a:pt x="3843" y="258"/>
                </a:lnTo>
                <a:lnTo>
                  <a:pt x="3877" y="284"/>
                </a:lnTo>
                <a:lnTo>
                  <a:pt x="3912" y="301"/>
                </a:lnTo>
                <a:lnTo>
                  <a:pt x="3947" y="318"/>
                </a:lnTo>
                <a:lnTo>
                  <a:pt x="3981" y="324"/>
                </a:lnTo>
                <a:lnTo>
                  <a:pt x="4016" y="333"/>
                </a:lnTo>
                <a:lnTo>
                  <a:pt x="4050" y="316"/>
                </a:lnTo>
                <a:lnTo>
                  <a:pt x="4085" y="303"/>
                </a:lnTo>
                <a:lnTo>
                  <a:pt x="4120" y="293"/>
                </a:lnTo>
                <a:lnTo>
                  <a:pt x="4154" y="287"/>
                </a:lnTo>
                <a:lnTo>
                  <a:pt x="4189" y="285"/>
                </a:lnTo>
                <a:lnTo>
                  <a:pt x="4223" y="290"/>
                </a:lnTo>
                <a:lnTo>
                  <a:pt x="4258" y="301"/>
                </a:lnTo>
                <a:lnTo>
                  <a:pt x="4293" y="302"/>
                </a:lnTo>
                <a:lnTo>
                  <a:pt x="4327" y="304"/>
                </a:lnTo>
                <a:lnTo>
                  <a:pt x="4362" y="314"/>
                </a:lnTo>
                <a:lnTo>
                  <a:pt x="4396" y="320"/>
                </a:lnTo>
                <a:lnTo>
                  <a:pt x="4431" y="317"/>
                </a:lnTo>
                <a:lnTo>
                  <a:pt x="4466" y="313"/>
                </a:lnTo>
                <a:lnTo>
                  <a:pt x="4500" y="315"/>
                </a:lnTo>
                <a:lnTo>
                  <a:pt x="4535" y="311"/>
                </a:lnTo>
                <a:lnTo>
                  <a:pt x="4569" y="315"/>
                </a:lnTo>
                <a:lnTo>
                  <a:pt x="4604" y="323"/>
                </a:lnTo>
                <a:lnTo>
                  <a:pt x="4639" y="335"/>
                </a:lnTo>
                <a:lnTo>
                  <a:pt x="4673" y="346"/>
                </a:lnTo>
                <a:lnTo>
                  <a:pt x="4708" y="348"/>
                </a:lnTo>
                <a:lnTo>
                  <a:pt x="4743" y="333"/>
                </a:lnTo>
                <a:lnTo>
                  <a:pt x="4777" y="317"/>
                </a:lnTo>
                <a:lnTo>
                  <a:pt x="4812" y="302"/>
                </a:lnTo>
                <a:lnTo>
                  <a:pt x="4846" y="289"/>
                </a:lnTo>
                <a:lnTo>
                  <a:pt x="4881" y="281"/>
                </a:lnTo>
                <a:lnTo>
                  <a:pt x="4916" y="288"/>
                </a:lnTo>
                <a:lnTo>
                  <a:pt x="4950" y="299"/>
                </a:lnTo>
                <a:lnTo>
                  <a:pt x="4985" y="307"/>
                </a:lnTo>
                <a:lnTo>
                  <a:pt x="5020" y="306"/>
                </a:lnTo>
                <a:lnTo>
                  <a:pt x="5054" y="310"/>
                </a:lnTo>
                <a:lnTo>
                  <a:pt x="5089" y="305"/>
                </a:lnTo>
                <a:lnTo>
                  <a:pt x="5123" y="300"/>
                </a:lnTo>
                <a:lnTo>
                  <a:pt x="5158" y="291"/>
                </a:lnTo>
                <a:lnTo>
                  <a:pt x="5193" y="296"/>
                </a:lnTo>
                <a:lnTo>
                  <a:pt x="5227" y="304"/>
                </a:lnTo>
                <a:lnTo>
                  <a:pt x="5262" y="312"/>
                </a:lnTo>
                <a:lnTo>
                  <a:pt x="5296" y="317"/>
                </a:lnTo>
                <a:lnTo>
                  <a:pt x="5331" y="322"/>
                </a:lnTo>
                <a:lnTo>
                  <a:pt x="5366" y="327"/>
                </a:lnTo>
                <a:lnTo>
                  <a:pt x="5400" y="331"/>
                </a:lnTo>
                <a:lnTo>
                  <a:pt x="5435" y="342"/>
                </a:lnTo>
                <a:lnTo>
                  <a:pt x="5469" y="350"/>
                </a:lnTo>
                <a:lnTo>
                  <a:pt x="5504" y="354"/>
                </a:lnTo>
                <a:lnTo>
                  <a:pt x="5539" y="357"/>
                </a:lnTo>
                <a:lnTo>
                  <a:pt x="5573" y="359"/>
                </a:lnTo>
                <a:lnTo>
                  <a:pt x="5608" y="354"/>
                </a:lnTo>
                <a:lnTo>
                  <a:pt x="5642" y="347"/>
                </a:lnTo>
                <a:lnTo>
                  <a:pt x="5677" y="342"/>
                </a:lnTo>
                <a:lnTo>
                  <a:pt x="5712" y="332"/>
                </a:lnTo>
                <a:lnTo>
                  <a:pt x="5746" y="311"/>
                </a:lnTo>
                <a:lnTo>
                  <a:pt x="5781" y="294"/>
                </a:lnTo>
                <a:lnTo>
                  <a:pt x="5815" y="277"/>
                </a:lnTo>
                <a:lnTo>
                  <a:pt x="5850" y="252"/>
                </a:lnTo>
                <a:lnTo>
                  <a:pt x="5885" y="227"/>
                </a:lnTo>
                <a:lnTo>
                  <a:pt x="5919" y="211"/>
                </a:lnTo>
                <a:lnTo>
                  <a:pt x="5954" y="188"/>
                </a:lnTo>
                <a:lnTo>
                  <a:pt x="5989" y="170"/>
                </a:lnTo>
                <a:lnTo>
                  <a:pt x="6023" y="174"/>
                </a:lnTo>
                <a:lnTo>
                  <a:pt x="6058" y="162"/>
                </a:lnTo>
                <a:lnTo>
                  <a:pt x="6093" y="155"/>
                </a:lnTo>
                <a:lnTo>
                  <a:pt x="6127" y="132"/>
                </a:lnTo>
                <a:lnTo>
                  <a:pt x="6162" y="114"/>
                </a:lnTo>
                <a:lnTo>
                  <a:pt x="6197" y="81"/>
                </a:lnTo>
                <a:lnTo>
                  <a:pt x="6231" y="61"/>
                </a:lnTo>
                <a:lnTo>
                  <a:pt x="6266" y="39"/>
                </a:lnTo>
                <a:lnTo>
                  <a:pt x="6300" y="36"/>
                </a:lnTo>
                <a:lnTo>
                  <a:pt x="6335" y="37"/>
                </a:lnTo>
                <a:lnTo>
                  <a:pt x="6370" y="40"/>
                </a:lnTo>
                <a:lnTo>
                  <a:pt x="6404" y="66"/>
                </a:lnTo>
                <a:lnTo>
                  <a:pt x="6439" y="71"/>
                </a:lnTo>
                <a:lnTo>
                  <a:pt x="6473" y="79"/>
                </a:lnTo>
                <a:lnTo>
                  <a:pt x="6508" y="89"/>
                </a:lnTo>
                <a:lnTo>
                  <a:pt x="6543" y="72"/>
                </a:lnTo>
                <a:lnTo>
                  <a:pt x="6577" y="40"/>
                </a:lnTo>
                <a:lnTo>
                  <a:pt x="6612" y="36"/>
                </a:lnTo>
                <a:lnTo>
                  <a:pt x="6646" y="33"/>
                </a:lnTo>
                <a:lnTo>
                  <a:pt x="6681" y="15"/>
                </a:lnTo>
                <a:lnTo>
                  <a:pt x="6715" y="20"/>
                </a:lnTo>
                <a:lnTo>
                  <a:pt x="6750" y="27"/>
                </a:lnTo>
                <a:lnTo>
                  <a:pt x="6785" y="20"/>
                </a:lnTo>
                <a:lnTo>
                  <a:pt x="6819" y="29"/>
                </a:lnTo>
                <a:lnTo>
                  <a:pt x="6854" y="42"/>
                </a:lnTo>
                <a:lnTo>
                  <a:pt x="6888" y="79"/>
                </a:lnTo>
              </a:path>
            </a:pathLst>
          </a:custGeom>
          <a:noFill/>
          <a:ln w="19050" cap="flat">
            <a:solidFill>
              <a:srgbClr val="FF33C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08" name="Freeform 105"/>
          <p:cNvSpPr>
            <a:spLocks/>
          </p:cNvSpPr>
          <p:nvPr/>
        </p:nvSpPr>
        <p:spPr bwMode="auto">
          <a:xfrm>
            <a:off x="9164406" y="4850383"/>
            <a:ext cx="2638965" cy="569913"/>
          </a:xfrm>
          <a:custGeom>
            <a:avLst/>
            <a:gdLst>
              <a:gd name="T0" fmla="*/ 104 w 6888"/>
              <a:gd name="T1" fmla="*/ 78 h 359"/>
              <a:gd name="T2" fmla="*/ 243 w 6888"/>
              <a:gd name="T3" fmla="*/ 41 h 359"/>
              <a:gd name="T4" fmla="*/ 381 w 6888"/>
              <a:gd name="T5" fmla="*/ 30 h 359"/>
              <a:gd name="T6" fmla="*/ 520 w 6888"/>
              <a:gd name="T7" fmla="*/ 24 h 359"/>
              <a:gd name="T8" fmla="*/ 658 w 6888"/>
              <a:gd name="T9" fmla="*/ 49 h 359"/>
              <a:gd name="T10" fmla="*/ 797 w 6888"/>
              <a:gd name="T11" fmla="*/ 62 h 359"/>
              <a:gd name="T12" fmla="*/ 935 w 6888"/>
              <a:gd name="T13" fmla="*/ 74 h 359"/>
              <a:gd name="T14" fmla="*/ 1074 w 6888"/>
              <a:gd name="T15" fmla="*/ 40 h 359"/>
              <a:gd name="T16" fmla="*/ 1212 w 6888"/>
              <a:gd name="T17" fmla="*/ 33 h 359"/>
              <a:gd name="T18" fmla="*/ 1350 w 6888"/>
              <a:gd name="T19" fmla="*/ 33 h 359"/>
              <a:gd name="T20" fmla="*/ 1489 w 6888"/>
              <a:gd name="T21" fmla="*/ 29 h 359"/>
              <a:gd name="T22" fmla="*/ 1628 w 6888"/>
              <a:gd name="T23" fmla="*/ 41 h 359"/>
              <a:gd name="T24" fmla="*/ 1766 w 6888"/>
              <a:gd name="T25" fmla="*/ 37 h 359"/>
              <a:gd name="T26" fmla="*/ 1904 w 6888"/>
              <a:gd name="T27" fmla="*/ 15 h 359"/>
              <a:gd name="T28" fmla="*/ 2043 w 6888"/>
              <a:gd name="T29" fmla="*/ 41 h 359"/>
              <a:gd name="T30" fmla="*/ 2181 w 6888"/>
              <a:gd name="T31" fmla="*/ 109 h 359"/>
              <a:gd name="T32" fmla="*/ 2320 w 6888"/>
              <a:gd name="T33" fmla="*/ 157 h 359"/>
              <a:gd name="T34" fmla="*/ 2458 w 6888"/>
              <a:gd name="T35" fmla="*/ 159 h 359"/>
              <a:gd name="T36" fmla="*/ 2597 w 6888"/>
              <a:gd name="T37" fmla="*/ 168 h 359"/>
              <a:gd name="T38" fmla="*/ 2735 w 6888"/>
              <a:gd name="T39" fmla="*/ 147 h 359"/>
              <a:gd name="T40" fmla="*/ 2874 w 6888"/>
              <a:gd name="T41" fmla="*/ 143 h 359"/>
              <a:gd name="T42" fmla="*/ 3012 w 6888"/>
              <a:gd name="T43" fmla="*/ 65 h 359"/>
              <a:gd name="T44" fmla="*/ 3150 w 6888"/>
              <a:gd name="T45" fmla="*/ 60 h 359"/>
              <a:gd name="T46" fmla="*/ 3289 w 6888"/>
              <a:gd name="T47" fmla="*/ 40 h 359"/>
              <a:gd name="T48" fmla="*/ 3427 w 6888"/>
              <a:gd name="T49" fmla="*/ 224 h 359"/>
              <a:gd name="T50" fmla="*/ 3566 w 6888"/>
              <a:gd name="T51" fmla="*/ 244 h 359"/>
              <a:gd name="T52" fmla="*/ 3704 w 6888"/>
              <a:gd name="T53" fmla="*/ 226 h 359"/>
              <a:gd name="T54" fmla="*/ 3843 w 6888"/>
              <a:gd name="T55" fmla="*/ 256 h 359"/>
              <a:gd name="T56" fmla="*/ 3981 w 6888"/>
              <a:gd name="T57" fmla="*/ 241 h 359"/>
              <a:gd name="T58" fmla="*/ 4120 w 6888"/>
              <a:gd name="T59" fmla="*/ 277 h 359"/>
              <a:gd name="T60" fmla="*/ 4258 w 6888"/>
              <a:gd name="T61" fmla="*/ 266 h 359"/>
              <a:gd name="T62" fmla="*/ 4396 w 6888"/>
              <a:gd name="T63" fmla="*/ 267 h 359"/>
              <a:gd name="T64" fmla="*/ 4535 w 6888"/>
              <a:gd name="T65" fmla="*/ 251 h 359"/>
              <a:gd name="T66" fmla="*/ 4673 w 6888"/>
              <a:gd name="T67" fmla="*/ 281 h 359"/>
              <a:gd name="T68" fmla="*/ 4812 w 6888"/>
              <a:gd name="T69" fmla="*/ 311 h 359"/>
              <a:gd name="T70" fmla="*/ 4950 w 6888"/>
              <a:gd name="T71" fmla="*/ 313 h 359"/>
              <a:gd name="T72" fmla="*/ 5089 w 6888"/>
              <a:gd name="T73" fmla="*/ 326 h 359"/>
              <a:gd name="T74" fmla="*/ 5227 w 6888"/>
              <a:gd name="T75" fmla="*/ 320 h 359"/>
              <a:gd name="T76" fmla="*/ 5366 w 6888"/>
              <a:gd name="T77" fmla="*/ 340 h 359"/>
              <a:gd name="T78" fmla="*/ 5504 w 6888"/>
              <a:gd name="T79" fmla="*/ 336 h 359"/>
              <a:gd name="T80" fmla="*/ 5642 w 6888"/>
              <a:gd name="T81" fmla="*/ 353 h 359"/>
              <a:gd name="T82" fmla="*/ 5781 w 6888"/>
              <a:gd name="T83" fmla="*/ 314 h 359"/>
              <a:gd name="T84" fmla="*/ 5919 w 6888"/>
              <a:gd name="T85" fmla="*/ 272 h 359"/>
              <a:gd name="T86" fmla="*/ 6058 w 6888"/>
              <a:gd name="T87" fmla="*/ 175 h 359"/>
              <a:gd name="T88" fmla="*/ 6197 w 6888"/>
              <a:gd name="T89" fmla="*/ 90 h 359"/>
              <a:gd name="T90" fmla="*/ 6335 w 6888"/>
              <a:gd name="T91" fmla="*/ 45 h 359"/>
              <a:gd name="T92" fmla="*/ 6473 w 6888"/>
              <a:gd name="T93" fmla="*/ 42 h 359"/>
              <a:gd name="T94" fmla="*/ 6612 w 6888"/>
              <a:gd name="T95" fmla="*/ 30 h 359"/>
              <a:gd name="T96" fmla="*/ 6750 w 6888"/>
              <a:gd name="T97" fmla="*/ 10 h 359"/>
              <a:gd name="T98" fmla="*/ 6888 w 6888"/>
              <a:gd name="T99" fmla="*/ 21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9">
                <a:moveTo>
                  <a:pt x="0" y="137"/>
                </a:moveTo>
                <a:lnTo>
                  <a:pt x="35" y="122"/>
                </a:lnTo>
                <a:lnTo>
                  <a:pt x="70" y="100"/>
                </a:lnTo>
                <a:lnTo>
                  <a:pt x="104" y="78"/>
                </a:lnTo>
                <a:lnTo>
                  <a:pt x="139" y="70"/>
                </a:lnTo>
                <a:lnTo>
                  <a:pt x="174" y="50"/>
                </a:lnTo>
                <a:lnTo>
                  <a:pt x="208" y="42"/>
                </a:lnTo>
                <a:lnTo>
                  <a:pt x="243" y="41"/>
                </a:lnTo>
                <a:lnTo>
                  <a:pt x="277" y="28"/>
                </a:lnTo>
                <a:lnTo>
                  <a:pt x="312" y="23"/>
                </a:lnTo>
                <a:lnTo>
                  <a:pt x="347" y="29"/>
                </a:lnTo>
                <a:lnTo>
                  <a:pt x="381" y="30"/>
                </a:lnTo>
                <a:lnTo>
                  <a:pt x="416" y="26"/>
                </a:lnTo>
                <a:lnTo>
                  <a:pt x="451" y="36"/>
                </a:lnTo>
                <a:lnTo>
                  <a:pt x="485" y="31"/>
                </a:lnTo>
                <a:lnTo>
                  <a:pt x="520" y="24"/>
                </a:lnTo>
                <a:lnTo>
                  <a:pt x="555" y="16"/>
                </a:lnTo>
                <a:lnTo>
                  <a:pt x="589" y="24"/>
                </a:lnTo>
                <a:lnTo>
                  <a:pt x="624" y="38"/>
                </a:lnTo>
                <a:lnTo>
                  <a:pt x="658" y="49"/>
                </a:lnTo>
                <a:lnTo>
                  <a:pt x="693" y="50"/>
                </a:lnTo>
                <a:lnTo>
                  <a:pt x="728" y="53"/>
                </a:lnTo>
                <a:lnTo>
                  <a:pt x="762" y="58"/>
                </a:lnTo>
                <a:lnTo>
                  <a:pt x="797" y="62"/>
                </a:lnTo>
                <a:lnTo>
                  <a:pt x="831" y="61"/>
                </a:lnTo>
                <a:lnTo>
                  <a:pt x="866" y="61"/>
                </a:lnTo>
                <a:lnTo>
                  <a:pt x="901" y="70"/>
                </a:lnTo>
                <a:lnTo>
                  <a:pt x="935" y="74"/>
                </a:lnTo>
                <a:lnTo>
                  <a:pt x="970" y="53"/>
                </a:lnTo>
                <a:lnTo>
                  <a:pt x="1004" y="48"/>
                </a:lnTo>
                <a:lnTo>
                  <a:pt x="1039" y="51"/>
                </a:lnTo>
                <a:lnTo>
                  <a:pt x="1074" y="40"/>
                </a:lnTo>
                <a:lnTo>
                  <a:pt x="1108" y="23"/>
                </a:lnTo>
                <a:lnTo>
                  <a:pt x="1143" y="27"/>
                </a:lnTo>
                <a:lnTo>
                  <a:pt x="1177" y="32"/>
                </a:lnTo>
                <a:lnTo>
                  <a:pt x="1212" y="33"/>
                </a:lnTo>
                <a:lnTo>
                  <a:pt x="1247" y="34"/>
                </a:lnTo>
                <a:lnTo>
                  <a:pt x="1281" y="40"/>
                </a:lnTo>
                <a:lnTo>
                  <a:pt x="1316" y="42"/>
                </a:lnTo>
                <a:lnTo>
                  <a:pt x="1350" y="33"/>
                </a:lnTo>
                <a:lnTo>
                  <a:pt x="1385" y="36"/>
                </a:lnTo>
                <a:lnTo>
                  <a:pt x="1420" y="39"/>
                </a:lnTo>
                <a:lnTo>
                  <a:pt x="1454" y="29"/>
                </a:lnTo>
                <a:lnTo>
                  <a:pt x="1489" y="29"/>
                </a:lnTo>
                <a:lnTo>
                  <a:pt x="1524" y="37"/>
                </a:lnTo>
                <a:lnTo>
                  <a:pt x="1558" y="24"/>
                </a:lnTo>
                <a:lnTo>
                  <a:pt x="1593" y="26"/>
                </a:lnTo>
                <a:lnTo>
                  <a:pt x="1628" y="41"/>
                </a:lnTo>
                <a:lnTo>
                  <a:pt x="1662" y="39"/>
                </a:lnTo>
                <a:lnTo>
                  <a:pt x="1697" y="31"/>
                </a:lnTo>
                <a:lnTo>
                  <a:pt x="1731" y="41"/>
                </a:lnTo>
                <a:lnTo>
                  <a:pt x="1766" y="37"/>
                </a:lnTo>
                <a:lnTo>
                  <a:pt x="1801" y="4"/>
                </a:lnTo>
                <a:lnTo>
                  <a:pt x="1835" y="0"/>
                </a:lnTo>
                <a:lnTo>
                  <a:pt x="1870" y="12"/>
                </a:lnTo>
                <a:lnTo>
                  <a:pt x="1904" y="15"/>
                </a:lnTo>
                <a:lnTo>
                  <a:pt x="1939" y="16"/>
                </a:lnTo>
                <a:lnTo>
                  <a:pt x="1974" y="40"/>
                </a:lnTo>
                <a:lnTo>
                  <a:pt x="2008" y="46"/>
                </a:lnTo>
                <a:lnTo>
                  <a:pt x="2043" y="41"/>
                </a:lnTo>
                <a:lnTo>
                  <a:pt x="2077" y="41"/>
                </a:lnTo>
                <a:lnTo>
                  <a:pt x="2112" y="60"/>
                </a:lnTo>
                <a:lnTo>
                  <a:pt x="2147" y="86"/>
                </a:lnTo>
                <a:lnTo>
                  <a:pt x="2181" y="109"/>
                </a:lnTo>
                <a:lnTo>
                  <a:pt x="2216" y="137"/>
                </a:lnTo>
                <a:lnTo>
                  <a:pt x="2250" y="157"/>
                </a:lnTo>
                <a:lnTo>
                  <a:pt x="2285" y="161"/>
                </a:lnTo>
                <a:lnTo>
                  <a:pt x="2320" y="157"/>
                </a:lnTo>
                <a:lnTo>
                  <a:pt x="2354" y="163"/>
                </a:lnTo>
                <a:lnTo>
                  <a:pt x="2389" y="162"/>
                </a:lnTo>
                <a:lnTo>
                  <a:pt x="2423" y="163"/>
                </a:lnTo>
                <a:lnTo>
                  <a:pt x="2458" y="159"/>
                </a:lnTo>
                <a:lnTo>
                  <a:pt x="2493" y="163"/>
                </a:lnTo>
                <a:lnTo>
                  <a:pt x="2527" y="166"/>
                </a:lnTo>
                <a:lnTo>
                  <a:pt x="2562" y="170"/>
                </a:lnTo>
                <a:lnTo>
                  <a:pt x="2597" y="168"/>
                </a:lnTo>
                <a:lnTo>
                  <a:pt x="2631" y="171"/>
                </a:lnTo>
                <a:lnTo>
                  <a:pt x="2666" y="167"/>
                </a:lnTo>
                <a:lnTo>
                  <a:pt x="2700" y="161"/>
                </a:lnTo>
                <a:lnTo>
                  <a:pt x="2735" y="147"/>
                </a:lnTo>
                <a:lnTo>
                  <a:pt x="2770" y="151"/>
                </a:lnTo>
                <a:lnTo>
                  <a:pt x="2804" y="143"/>
                </a:lnTo>
                <a:lnTo>
                  <a:pt x="2839" y="152"/>
                </a:lnTo>
                <a:lnTo>
                  <a:pt x="2874" y="143"/>
                </a:lnTo>
                <a:lnTo>
                  <a:pt x="2908" y="140"/>
                </a:lnTo>
                <a:lnTo>
                  <a:pt x="2943" y="111"/>
                </a:lnTo>
                <a:lnTo>
                  <a:pt x="2977" y="88"/>
                </a:lnTo>
                <a:lnTo>
                  <a:pt x="3012" y="65"/>
                </a:lnTo>
                <a:lnTo>
                  <a:pt x="3047" y="44"/>
                </a:lnTo>
                <a:lnTo>
                  <a:pt x="3081" y="40"/>
                </a:lnTo>
                <a:lnTo>
                  <a:pt x="3116" y="51"/>
                </a:lnTo>
                <a:lnTo>
                  <a:pt x="3150" y="60"/>
                </a:lnTo>
                <a:lnTo>
                  <a:pt x="3185" y="62"/>
                </a:lnTo>
                <a:lnTo>
                  <a:pt x="3220" y="60"/>
                </a:lnTo>
                <a:lnTo>
                  <a:pt x="3254" y="55"/>
                </a:lnTo>
                <a:lnTo>
                  <a:pt x="3289" y="40"/>
                </a:lnTo>
                <a:lnTo>
                  <a:pt x="3323" y="45"/>
                </a:lnTo>
                <a:lnTo>
                  <a:pt x="3358" y="101"/>
                </a:lnTo>
                <a:lnTo>
                  <a:pt x="3393" y="171"/>
                </a:lnTo>
                <a:lnTo>
                  <a:pt x="3427" y="224"/>
                </a:lnTo>
                <a:lnTo>
                  <a:pt x="3462" y="284"/>
                </a:lnTo>
                <a:lnTo>
                  <a:pt x="3496" y="320"/>
                </a:lnTo>
                <a:lnTo>
                  <a:pt x="3531" y="288"/>
                </a:lnTo>
                <a:lnTo>
                  <a:pt x="3566" y="244"/>
                </a:lnTo>
                <a:lnTo>
                  <a:pt x="3600" y="214"/>
                </a:lnTo>
                <a:lnTo>
                  <a:pt x="3635" y="197"/>
                </a:lnTo>
                <a:lnTo>
                  <a:pt x="3670" y="206"/>
                </a:lnTo>
                <a:lnTo>
                  <a:pt x="3704" y="226"/>
                </a:lnTo>
                <a:lnTo>
                  <a:pt x="3739" y="248"/>
                </a:lnTo>
                <a:lnTo>
                  <a:pt x="3773" y="263"/>
                </a:lnTo>
                <a:lnTo>
                  <a:pt x="3808" y="267"/>
                </a:lnTo>
                <a:lnTo>
                  <a:pt x="3843" y="256"/>
                </a:lnTo>
                <a:lnTo>
                  <a:pt x="3877" y="243"/>
                </a:lnTo>
                <a:lnTo>
                  <a:pt x="3912" y="239"/>
                </a:lnTo>
                <a:lnTo>
                  <a:pt x="3947" y="235"/>
                </a:lnTo>
                <a:lnTo>
                  <a:pt x="3981" y="241"/>
                </a:lnTo>
                <a:lnTo>
                  <a:pt x="4016" y="249"/>
                </a:lnTo>
                <a:lnTo>
                  <a:pt x="4050" y="261"/>
                </a:lnTo>
                <a:lnTo>
                  <a:pt x="4085" y="268"/>
                </a:lnTo>
                <a:lnTo>
                  <a:pt x="4120" y="277"/>
                </a:lnTo>
                <a:lnTo>
                  <a:pt x="4154" y="276"/>
                </a:lnTo>
                <a:lnTo>
                  <a:pt x="4189" y="272"/>
                </a:lnTo>
                <a:lnTo>
                  <a:pt x="4223" y="272"/>
                </a:lnTo>
                <a:lnTo>
                  <a:pt x="4258" y="266"/>
                </a:lnTo>
                <a:lnTo>
                  <a:pt x="4293" y="262"/>
                </a:lnTo>
                <a:lnTo>
                  <a:pt x="4327" y="267"/>
                </a:lnTo>
                <a:lnTo>
                  <a:pt x="4362" y="270"/>
                </a:lnTo>
                <a:lnTo>
                  <a:pt x="4396" y="267"/>
                </a:lnTo>
                <a:lnTo>
                  <a:pt x="4431" y="268"/>
                </a:lnTo>
                <a:lnTo>
                  <a:pt x="4466" y="265"/>
                </a:lnTo>
                <a:lnTo>
                  <a:pt x="4500" y="257"/>
                </a:lnTo>
                <a:lnTo>
                  <a:pt x="4535" y="251"/>
                </a:lnTo>
                <a:lnTo>
                  <a:pt x="4569" y="259"/>
                </a:lnTo>
                <a:lnTo>
                  <a:pt x="4604" y="265"/>
                </a:lnTo>
                <a:lnTo>
                  <a:pt x="4639" y="271"/>
                </a:lnTo>
                <a:lnTo>
                  <a:pt x="4673" y="281"/>
                </a:lnTo>
                <a:lnTo>
                  <a:pt x="4708" y="295"/>
                </a:lnTo>
                <a:lnTo>
                  <a:pt x="4743" y="298"/>
                </a:lnTo>
                <a:lnTo>
                  <a:pt x="4777" y="306"/>
                </a:lnTo>
                <a:lnTo>
                  <a:pt x="4812" y="311"/>
                </a:lnTo>
                <a:lnTo>
                  <a:pt x="4846" y="320"/>
                </a:lnTo>
                <a:lnTo>
                  <a:pt x="4881" y="315"/>
                </a:lnTo>
                <a:lnTo>
                  <a:pt x="4916" y="315"/>
                </a:lnTo>
                <a:lnTo>
                  <a:pt x="4950" y="313"/>
                </a:lnTo>
                <a:lnTo>
                  <a:pt x="4985" y="324"/>
                </a:lnTo>
                <a:lnTo>
                  <a:pt x="5020" y="319"/>
                </a:lnTo>
                <a:lnTo>
                  <a:pt x="5054" y="329"/>
                </a:lnTo>
                <a:lnTo>
                  <a:pt x="5089" y="326"/>
                </a:lnTo>
                <a:lnTo>
                  <a:pt x="5123" y="326"/>
                </a:lnTo>
                <a:lnTo>
                  <a:pt x="5158" y="317"/>
                </a:lnTo>
                <a:lnTo>
                  <a:pt x="5193" y="325"/>
                </a:lnTo>
                <a:lnTo>
                  <a:pt x="5227" y="320"/>
                </a:lnTo>
                <a:lnTo>
                  <a:pt x="5262" y="327"/>
                </a:lnTo>
                <a:lnTo>
                  <a:pt x="5296" y="337"/>
                </a:lnTo>
                <a:lnTo>
                  <a:pt x="5331" y="345"/>
                </a:lnTo>
                <a:lnTo>
                  <a:pt x="5366" y="340"/>
                </a:lnTo>
                <a:lnTo>
                  <a:pt x="5400" y="341"/>
                </a:lnTo>
                <a:lnTo>
                  <a:pt x="5435" y="336"/>
                </a:lnTo>
                <a:lnTo>
                  <a:pt x="5469" y="337"/>
                </a:lnTo>
                <a:lnTo>
                  <a:pt x="5504" y="336"/>
                </a:lnTo>
                <a:lnTo>
                  <a:pt x="5539" y="343"/>
                </a:lnTo>
                <a:lnTo>
                  <a:pt x="5573" y="352"/>
                </a:lnTo>
                <a:lnTo>
                  <a:pt x="5608" y="359"/>
                </a:lnTo>
                <a:lnTo>
                  <a:pt x="5642" y="353"/>
                </a:lnTo>
                <a:lnTo>
                  <a:pt x="5677" y="344"/>
                </a:lnTo>
                <a:lnTo>
                  <a:pt x="5712" y="333"/>
                </a:lnTo>
                <a:lnTo>
                  <a:pt x="5746" y="321"/>
                </a:lnTo>
                <a:lnTo>
                  <a:pt x="5781" y="314"/>
                </a:lnTo>
                <a:lnTo>
                  <a:pt x="5815" y="302"/>
                </a:lnTo>
                <a:lnTo>
                  <a:pt x="5850" y="290"/>
                </a:lnTo>
                <a:lnTo>
                  <a:pt x="5885" y="282"/>
                </a:lnTo>
                <a:lnTo>
                  <a:pt x="5919" y="272"/>
                </a:lnTo>
                <a:lnTo>
                  <a:pt x="5954" y="252"/>
                </a:lnTo>
                <a:lnTo>
                  <a:pt x="5989" y="230"/>
                </a:lnTo>
                <a:lnTo>
                  <a:pt x="6023" y="206"/>
                </a:lnTo>
                <a:lnTo>
                  <a:pt x="6058" y="175"/>
                </a:lnTo>
                <a:lnTo>
                  <a:pt x="6093" y="142"/>
                </a:lnTo>
                <a:lnTo>
                  <a:pt x="6127" y="116"/>
                </a:lnTo>
                <a:lnTo>
                  <a:pt x="6162" y="99"/>
                </a:lnTo>
                <a:lnTo>
                  <a:pt x="6197" y="90"/>
                </a:lnTo>
                <a:lnTo>
                  <a:pt x="6231" y="72"/>
                </a:lnTo>
                <a:lnTo>
                  <a:pt x="6266" y="61"/>
                </a:lnTo>
                <a:lnTo>
                  <a:pt x="6300" y="50"/>
                </a:lnTo>
                <a:lnTo>
                  <a:pt x="6335" y="45"/>
                </a:lnTo>
                <a:lnTo>
                  <a:pt x="6370" y="32"/>
                </a:lnTo>
                <a:lnTo>
                  <a:pt x="6404" y="37"/>
                </a:lnTo>
                <a:lnTo>
                  <a:pt x="6439" y="37"/>
                </a:lnTo>
                <a:lnTo>
                  <a:pt x="6473" y="42"/>
                </a:lnTo>
                <a:lnTo>
                  <a:pt x="6508" y="36"/>
                </a:lnTo>
                <a:lnTo>
                  <a:pt x="6543" y="40"/>
                </a:lnTo>
                <a:lnTo>
                  <a:pt x="6577" y="32"/>
                </a:lnTo>
                <a:lnTo>
                  <a:pt x="6612" y="30"/>
                </a:lnTo>
                <a:lnTo>
                  <a:pt x="6646" y="29"/>
                </a:lnTo>
                <a:lnTo>
                  <a:pt x="6681" y="25"/>
                </a:lnTo>
                <a:lnTo>
                  <a:pt x="6715" y="12"/>
                </a:lnTo>
                <a:lnTo>
                  <a:pt x="6750" y="10"/>
                </a:lnTo>
                <a:lnTo>
                  <a:pt x="6785" y="4"/>
                </a:lnTo>
                <a:lnTo>
                  <a:pt x="6819" y="0"/>
                </a:lnTo>
                <a:lnTo>
                  <a:pt x="6854" y="3"/>
                </a:lnTo>
                <a:lnTo>
                  <a:pt x="6888" y="21"/>
                </a:lnTo>
              </a:path>
            </a:pathLst>
          </a:custGeom>
          <a:noFill/>
          <a:ln w="1905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10" name="Line 107"/>
          <p:cNvSpPr>
            <a:spLocks noChangeShapeType="1"/>
          </p:cNvSpPr>
          <p:nvPr/>
        </p:nvSpPr>
        <p:spPr bwMode="auto">
          <a:xfrm>
            <a:off x="9164406" y="6559109"/>
            <a:ext cx="263896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11" name="Line 108"/>
          <p:cNvSpPr>
            <a:spLocks noChangeShapeType="1"/>
          </p:cNvSpPr>
          <p:nvPr/>
        </p:nvSpPr>
        <p:spPr bwMode="auto">
          <a:xfrm flipV="1">
            <a:off x="9416503" y="6449571"/>
            <a:ext cx="0" cy="1095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12" name="Line 109"/>
          <p:cNvSpPr>
            <a:spLocks noChangeShapeType="1"/>
          </p:cNvSpPr>
          <p:nvPr/>
        </p:nvSpPr>
        <p:spPr bwMode="auto">
          <a:xfrm flipV="1">
            <a:off x="9681625" y="6449571"/>
            <a:ext cx="0" cy="1095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13" name="Line 110"/>
          <p:cNvSpPr>
            <a:spLocks noChangeShapeType="1"/>
          </p:cNvSpPr>
          <p:nvPr/>
        </p:nvSpPr>
        <p:spPr bwMode="auto">
          <a:xfrm flipV="1">
            <a:off x="9947131" y="6449571"/>
            <a:ext cx="0" cy="1095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14" name="Line 111"/>
          <p:cNvSpPr>
            <a:spLocks noChangeShapeType="1"/>
          </p:cNvSpPr>
          <p:nvPr/>
        </p:nvSpPr>
        <p:spPr bwMode="auto">
          <a:xfrm flipV="1">
            <a:off x="10212254" y="6449571"/>
            <a:ext cx="0" cy="1095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15" name="Line 112"/>
          <p:cNvSpPr>
            <a:spLocks noChangeShapeType="1"/>
          </p:cNvSpPr>
          <p:nvPr/>
        </p:nvSpPr>
        <p:spPr bwMode="auto">
          <a:xfrm flipV="1">
            <a:off x="10477376" y="6449571"/>
            <a:ext cx="0" cy="1095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16" name="Line 113"/>
          <p:cNvSpPr>
            <a:spLocks noChangeShapeType="1"/>
          </p:cNvSpPr>
          <p:nvPr/>
        </p:nvSpPr>
        <p:spPr bwMode="auto">
          <a:xfrm flipV="1">
            <a:off x="10742881" y="6449571"/>
            <a:ext cx="0" cy="1095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17" name="Line 114"/>
          <p:cNvSpPr>
            <a:spLocks noChangeShapeType="1"/>
          </p:cNvSpPr>
          <p:nvPr/>
        </p:nvSpPr>
        <p:spPr bwMode="auto">
          <a:xfrm flipV="1">
            <a:off x="11008004" y="6449571"/>
            <a:ext cx="0" cy="1095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18" name="Line 115"/>
          <p:cNvSpPr>
            <a:spLocks noChangeShapeType="1"/>
          </p:cNvSpPr>
          <p:nvPr/>
        </p:nvSpPr>
        <p:spPr bwMode="auto">
          <a:xfrm flipV="1">
            <a:off x="11273126" y="6449571"/>
            <a:ext cx="0" cy="1095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19" name="Line 116"/>
          <p:cNvSpPr>
            <a:spLocks noChangeShapeType="1"/>
          </p:cNvSpPr>
          <p:nvPr/>
        </p:nvSpPr>
        <p:spPr bwMode="auto">
          <a:xfrm flipV="1">
            <a:off x="11538632" y="6449571"/>
            <a:ext cx="0" cy="1095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20" name="Line 117"/>
          <p:cNvSpPr>
            <a:spLocks noChangeShapeType="1"/>
          </p:cNvSpPr>
          <p:nvPr/>
        </p:nvSpPr>
        <p:spPr bwMode="auto">
          <a:xfrm flipV="1">
            <a:off x="11803371" y="6449571"/>
            <a:ext cx="0" cy="1095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21" name="Rectangle 118"/>
          <p:cNvSpPr>
            <a:spLocks noChangeArrowheads="1"/>
          </p:cNvSpPr>
          <p:nvPr/>
        </p:nvSpPr>
        <p:spPr bwMode="auto">
          <a:xfrm>
            <a:off x="9171248" y="6611711"/>
            <a:ext cx="361075"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600" b="0" i="0" u="none" strike="noStrike" cap="none" normalizeH="0" baseline="0" dirty="0">
                <a:ln>
                  <a:noFill/>
                </a:ln>
                <a:solidFill>
                  <a:srgbClr val="262626"/>
                </a:solidFill>
                <a:effectLst/>
                <a:latin typeface="Arial" panose="020B0604020202020204" pitchFamily="34" charset="0"/>
              </a:rPr>
              <a:t>0</a:t>
            </a:r>
            <a:endParaRPr kumimoji="0" lang="en-US" altLang="en-US" sz="1400" b="0" i="0" u="none" strike="noStrike" cap="none" normalizeH="0" baseline="0" dirty="0">
              <a:ln>
                <a:noFill/>
              </a:ln>
              <a:solidFill>
                <a:schemeClr val="tx1"/>
              </a:solidFill>
              <a:effectLst/>
              <a:latin typeface="Arial" panose="020B0604020202020204" pitchFamily="34" charset="0"/>
            </a:endParaRPr>
          </a:p>
        </p:txBody>
      </p:sp>
      <p:sp>
        <p:nvSpPr>
          <p:cNvPr id="130" name="Rectangle 127"/>
          <p:cNvSpPr>
            <a:spLocks noChangeArrowheads="1"/>
          </p:cNvSpPr>
          <p:nvPr/>
        </p:nvSpPr>
        <p:spPr bwMode="auto">
          <a:xfrm>
            <a:off x="11782682" y="6614671"/>
            <a:ext cx="275968"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600" b="0" i="0" u="none" strike="noStrike" cap="none" normalizeH="0" baseline="0">
                <a:ln>
                  <a:noFill/>
                </a:ln>
                <a:solidFill>
                  <a:srgbClr val="262626"/>
                </a:solidFill>
                <a:effectLst/>
                <a:latin typeface="Arial" panose="020B0604020202020204" pitchFamily="34" charset="0"/>
              </a:rPr>
              <a:t>200</a:t>
            </a:r>
            <a:endParaRPr kumimoji="0" lang="en-US" altLang="en-US" sz="1400" b="0" i="0" u="none" strike="noStrike" cap="none" normalizeH="0" baseline="0">
              <a:ln>
                <a:noFill/>
              </a:ln>
              <a:solidFill>
                <a:schemeClr val="tx1"/>
              </a:solidFill>
              <a:effectLst/>
              <a:latin typeface="Arial" panose="020B0604020202020204" pitchFamily="34" charset="0"/>
            </a:endParaRPr>
          </a:p>
        </p:txBody>
      </p:sp>
      <p:sp>
        <p:nvSpPr>
          <p:cNvPr id="131" name="Line 128"/>
          <p:cNvSpPr>
            <a:spLocks noChangeShapeType="1"/>
          </p:cNvSpPr>
          <p:nvPr/>
        </p:nvSpPr>
        <p:spPr bwMode="auto">
          <a:xfrm flipV="1">
            <a:off x="9164406" y="5748908"/>
            <a:ext cx="0" cy="625475"/>
          </a:xfrm>
          <a:prstGeom prst="line">
            <a:avLst/>
          </a:prstGeom>
          <a:noFill/>
          <a:ln w="6350"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32" name="Freeform 129"/>
          <p:cNvSpPr>
            <a:spLocks/>
          </p:cNvSpPr>
          <p:nvPr/>
        </p:nvSpPr>
        <p:spPr bwMode="auto">
          <a:xfrm>
            <a:off x="9164406" y="5777483"/>
            <a:ext cx="2638965" cy="568325"/>
          </a:xfrm>
          <a:custGeom>
            <a:avLst/>
            <a:gdLst>
              <a:gd name="T0" fmla="*/ 104 w 6888"/>
              <a:gd name="T1" fmla="*/ 228 h 358"/>
              <a:gd name="T2" fmla="*/ 243 w 6888"/>
              <a:gd name="T3" fmla="*/ 191 h 358"/>
              <a:gd name="T4" fmla="*/ 381 w 6888"/>
              <a:gd name="T5" fmla="*/ 141 h 358"/>
              <a:gd name="T6" fmla="*/ 520 w 6888"/>
              <a:gd name="T7" fmla="*/ 128 h 358"/>
              <a:gd name="T8" fmla="*/ 658 w 6888"/>
              <a:gd name="T9" fmla="*/ 86 h 358"/>
              <a:gd name="T10" fmla="*/ 797 w 6888"/>
              <a:gd name="T11" fmla="*/ 82 h 358"/>
              <a:gd name="T12" fmla="*/ 935 w 6888"/>
              <a:gd name="T13" fmla="*/ 15 h 358"/>
              <a:gd name="T14" fmla="*/ 1074 w 6888"/>
              <a:gd name="T15" fmla="*/ 164 h 358"/>
              <a:gd name="T16" fmla="*/ 1212 w 6888"/>
              <a:gd name="T17" fmla="*/ 236 h 358"/>
              <a:gd name="T18" fmla="*/ 1350 w 6888"/>
              <a:gd name="T19" fmla="*/ 221 h 358"/>
              <a:gd name="T20" fmla="*/ 1489 w 6888"/>
              <a:gd name="T21" fmla="*/ 243 h 358"/>
              <a:gd name="T22" fmla="*/ 1628 w 6888"/>
              <a:gd name="T23" fmla="*/ 257 h 358"/>
              <a:gd name="T24" fmla="*/ 1766 w 6888"/>
              <a:gd name="T25" fmla="*/ 30 h 358"/>
              <a:gd name="T26" fmla="*/ 1904 w 6888"/>
              <a:gd name="T27" fmla="*/ 56 h 358"/>
              <a:gd name="T28" fmla="*/ 2043 w 6888"/>
              <a:gd name="T29" fmla="*/ 175 h 358"/>
              <a:gd name="T30" fmla="*/ 2181 w 6888"/>
              <a:gd name="T31" fmla="*/ 357 h 358"/>
              <a:gd name="T32" fmla="*/ 2320 w 6888"/>
              <a:gd name="T33" fmla="*/ 321 h 358"/>
              <a:gd name="T34" fmla="*/ 2458 w 6888"/>
              <a:gd name="T35" fmla="*/ 285 h 358"/>
              <a:gd name="T36" fmla="*/ 2597 w 6888"/>
              <a:gd name="T37" fmla="*/ 319 h 358"/>
              <a:gd name="T38" fmla="*/ 2735 w 6888"/>
              <a:gd name="T39" fmla="*/ 310 h 358"/>
              <a:gd name="T40" fmla="*/ 2874 w 6888"/>
              <a:gd name="T41" fmla="*/ 216 h 358"/>
              <a:gd name="T42" fmla="*/ 3012 w 6888"/>
              <a:gd name="T43" fmla="*/ 118 h 358"/>
              <a:gd name="T44" fmla="*/ 3150 w 6888"/>
              <a:gd name="T45" fmla="*/ 59 h 358"/>
              <a:gd name="T46" fmla="*/ 3289 w 6888"/>
              <a:gd name="T47" fmla="*/ 88 h 358"/>
              <a:gd name="T48" fmla="*/ 3427 w 6888"/>
              <a:gd name="T49" fmla="*/ 107 h 358"/>
              <a:gd name="T50" fmla="*/ 3566 w 6888"/>
              <a:gd name="T51" fmla="*/ 127 h 358"/>
              <a:gd name="T52" fmla="*/ 3704 w 6888"/>
              <a:gd name="T53" fmla="*/ 167 h 358"/>
              <a:gd name="T54" fmla="*/ 3843 w 6888"/>
              <a:gd name="T55" fmla="*/ 186 h 358"/>
              <a:gd name="T56" fmla="*/ 3981 w 6888"/>
              <a:gd name="T57" fmla="*/ 222 h 358"/>
              <a:gd name="T58" fmla="*/ 4120 w 6888"/>
              <a:gd name="T59" fmla="*/ 235 h 358"/>
              <a:gd name="T60" fmla="*/ 4258 w 6888"/>
              <a:gd name="T61" fmla="*/ 229 h 358"/>
              <a:gd name="T62" fmla="*/ 4396 w 6888"/>
              <a:gd name="T63" fmla="*/ 123 h 358"/>
              <a:gd name="T64" fmla="*/ 4535 w 6888"/>
              <a:gd name="T65" fmla="*/ 185 h 358"/>
              <a:gd name="T66" fmla="*/ 4673 w 6888"/>
              <a:gd name="T67" fmla="*/ 141 h 358"/>
              <a:gd name="T68" fmla="*/ 4812 w 6888"/>
              <a:gd name="T69" fmla="*/ 70 h 358"/>
              <a:gd name="T70" fmla="*/ 4950 w 6888"/>
              <a:gd name="T71" fmla="*/ 81 h 358"/>
              <a:gd name="T72" fmla="*/ 5089 w 6888"/>
              <a:gd name="T73" fmla="*/ 63 h 358"/>
              <a:gd name="T74" fmla="*/ 5227 w 6888"/>
              <a:gd name="T75" fmla="*/ 34 h 358"/>
              <a:gd name="T76" fmla="*/ 5366 w 6888"/>
              <a:gd name="T77" fmla="*/ 9 h 358"/>
              <a:gd name="T78" fmla="*/ 5504 w 6888"/>
              <a:gd name="T79" fmla="*/ 109 h 358"/>
              <a:gd name="T80" fmla="*/ 5642 w 6888"/>
              <a:gd name="T81" fmla="*/ 76 h 358"/>
              <a:gd name="T82" fmla="*/ 5781 w 6888"/>
              <a:gd name="T83" fmla="*/ 39 h 358"/>
              <a:gd name="T84" fmla="*/ 5919 w 6888"/>
              <a:gd name="T85" fmla="*/ 70 h 358"/>
              <a:gd name="T86" fmla="*/ 6058 w 6888"/>
              <a:gd name="T87" fmla="*/ 58 h 358"/>
              <a:gd name="T88" fmla="*/ 6197 w 6888"/>
              <a:gd name="T89" fmla="*/ 51 h 358"/>
              <a:gd name="T90" fmla="*/ 6335 w 6888"/>
              <a:gd name="T91" fmla="*/ 37 h 358"/>
              <a:gd name="T92" fmla="*/ 6473 w 6888"/>
              <a:gd name="T93" fmla="*/ 42 h 358"/>
              <a:gd name="T94" fmla="*/ 6612 w 6888"/>
              <a:gd name="T95" fmla="*/ 82 h 358"/>
              <a:gd name="T96" fmla="*/ 6750 w 6888"/>
              <a:gd name="T97" fmla="*/ 34 h 358"/>
              <a:gd name="T98" fmla="*/ 6888 w 6888"/>
              <a:gd name="T99" fmla="*/ 39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209"/>
                </a:moveTo>
                <a:lnTo>
                  <a:pt x="35" y="215"/>
                </a:lnTo>
                <a:lnTo>
                  <a:pt x="70" y="229"/>
                </a:lnTo>
                <a:lnTo>
                  <a:pt x="104" y="228"/>
                </a:lnTo>
                <a:lnTo>
                  <a:pt x="139" y="229"/>
                </a:lnTo>
                <a:lnTo>
                  <a:pt x="174" y="221"/>
                </a:lnTo>
                <a:lnTo>
                  <a:pt x="208" y="204"/>
                </a:lnTo>
                <a:lnTo>
                  <a:pt x="243" y="191"/>
                </a:lnTo>
                <a:lnTo>
                  <a:pt x="277" y="175"/>
                </a:lnTo>
                <a:lnTo>
                  <a:pt x="312" y="158"/>
                </a:lnTo>
                <a:lnTo>
                  <a:pt x="347" y="152"/>
                </a:lnTo>
                <a:lnTo>
                  <a:pt x="381" y="141"/>
                </a:lnTo>
                <a:lnTo>
                  <a:pt x="416" y="133"/>
                </a:lnTo>
                <a:lnTo>
                  <a:pt x="451" y="144"/>
                </a:lnTo>
                <a:lnTo>
                  <a:pt x="485" y="139"/>
                </a:lnTo>
                <a:lnTo>
                  <a:pt x="520" y="128"/>
                </a:lnTo>
                <a:lnTo>
                  <a:pt x="555" y="129"/>
                </a:lnTo>
                <a:lnTo>
                  <a:pt x="589" y="126"/>
                </a:lnTo>
                <a:lnTo>
                  <a:pt x="624" y="96"/>
                </a:lnTo>
                <a:lnTo>
                  <a:pt x="658" y="86"/>
                </a:lnTo>
                <a:lnTo>
                  <a:pt x="693" y="83"/>
                </a:lnTo>
                <a:lnTo>
                  <a:pt x="728" y="73"/>
                </a:lnTo>
                <a:lnTo>
                  <a:pt x="762" y="78"/>
                </a:lnTo>
                <a:lnTo>
                  <a:pt x="797" y="82"/>
                </a:lnTo>
                <a:lnTo>
                  <a:pt x="831" y="83"/>
                </a:lnTo>
                <a:lnTo>
                  <a:pt x="866" y="53"/>
                </a:lnTo>
                <a:lnTo>
                  <a:pt x="901" y="34"/>
                </a:lnTo>
                <a:lnTo>
                  <a:pt x="935" y="15"/>
                </a:lnTo>
                <a:lnTo>
                  <a:pt x="970" y="44"/>
                </a:lnTo>
                <a:lnTo>
                  <a:pt x="1004" y="75"/>
                </a:lnTo>
                <a:lnTo>
                  <a:pt x="1039" y="116"/>
                </a:lnTo>
                <a:lnTo>
                  <a:pt x="1074" y="164"/>
                </a:lnTo>
                <a:lnTo>
                  <a:pt x="1108" y="209"/>
                </a:lnTo>
                <a:lnTo>
                  <a:pt x="1143" y="215"/>
                </a:lnTo>
                <a:lnTo>
                  <a:pt x="1177" y="226"/>
                </a:lnTo>
                <a:lnTo>
                  <a:pt x="1212" y="236"/>
                </a:lnTo>
                <a:lnTo>
                  <a:pt x="1247" y="247"/>
                </a:lnTo>
                <a:lnTo>
                  <a:pt x="1281" y="250"/>
                </a:lnTo>
                <a:lnTo>
                  <a:pt x="1316" y="240"/>
                </a:lnTo>
                <a:lnTo>
                  <a:pt x="1350" y="221"/>
                </a:lnTo>
                <a:lnTo>
                  <a:pt x="1385" y="230"/>
                </a:lnTo>
                <a:lnTo>
                  <a:pt x="1420" y="216"/>
                </a:lnTo>
                <a:lnTo>
                  <a:pt x="1454" y="219"/>
                </a:lnTo>
                <a:lnTo>
                  <a:pt x="1489" y="243"/>
                </a:lnTo>
                <a:lnTo>
                  <a:pt x="1524" y="269"/>
                </a:lnTo>
                <a:lnTo>
                  <a:pt x="1558" y="275"/>
                </a:lnTo>
                <a:lnTo>
                  <a:pt x="1593" y="285"/>
                </a:lnTo>
                <a:lnTo>
                  <a:pt x="1628" y="257"/>
                </a:lnTo>
                <a:lnTo>
                  <a:pt x="1662" y="197"/>
                </a:lnTo>
                <a:lnTo>
                  <a:pt x="1697" y="141"/>
                </a:lnTo>
                <a:lnTo>
                  <a:pt x="1731" y="81"/>
                </a:lnTo>
                <a:lnTo>
                  <a:pt x="1766" y="30"/>
                </a:lnTo>
                <a:lnTo>
                  <a:pt x="1801" y="0"/>
                </a:lnTo>
                <a:lnTo>
                  <a:pt x="1835" y="14"/>
                </a:lnTo>
                <a:lnTo>
                  <a:pt x="1870" y="24"/>
                </a:lnTo>
                <a:lnTo>
                  <a:pt x="1904" y="56"/>
                </a:lnTo>
                <a:lnTo>
                  <a:pt x="1939" y="77"/>
                </a:lnTo>
                <a:lnTo>
                  <a:pt x="1974" y="115"/>
                </a:lnTo>
                <a:lnTo>
                  <a:pt x="2008" y="141"/>
                </a:lnTo>
                <a:lnTo>
                  <a:pt x="2043" y="175"/>
                </a:lnTo>
                <a:lnTo>
                  <a:pt x="2077" y="227"/>
                </a:lnTo>
                <a:lnTo>
                  <a:pt x="2112" y="286"/>
                </a:lnTo>
                <a:lnTo>
                  <a:pt x="2147" y="331"/>
                </a:lnTo>
                <a:lnTo>
                  <a:pt x="2181" y="357"/>
                </a:lnTo>
                <a:lnTo>
                  <a:pt x="2216" y="358"/>
                </a:lnTo>
                <a:lnTo>
                  <a:pt x="2250" y="348"/>
                </a:lnTo>
                <a:lnTo>
                  <a:pt x="2285" y="339"/>
                </a:lnTo>
                <a:lnTo>
                  <a:pt x="2320" y="321"/>
                </a:lnTo>
                <a:lnTo>
                  <a:pt x="2354" y="305"/>
                </a:lnTo>
                <a:lnTo>
                  <a:pt x="2389" y="299"/>
                </a:lnTo>
                <a:lnTo>
                  <a:pt x="2423" y="273"/>
                </a:lnTo>
                <a:lnTo>
                  <a:pt x="2458" y="285"/>
                </a:lnTo>
                <a:lnTo>
                  <a:pt x="2493" y="302"/>
                </a:lnTo>
                <a:lnTo>
                  <a:pt x="2527" y="308"/>
                </a:lnTo>
                <a:lnTo>
                  <a:pt x="2562" y="314"/>
                </a:lnTo>
                <a:lnTo>
                  <a:pt x="2597" y="319"/>
                </a:lnTo>
                <a:lnTo>
                  <a:pt x="2631" y="286"/>
                </a:lnTo>
                <a:lnTo>
                  <a:pt x="2666" y="274"/>
                </a:lnTo>
                <a:lnTo>
                  <a:pt x="2700" y="301"/>
                </a:lnTo>
                <a:lnTo>
                  <a:pt x="2735" y="310"/>
                </a:lnTo>
                <a:lnTo>
                  <a:pt x="2770" y="318"/>
                </a:lnTo>
                <a:lnTo>
                  <a:pt x="2804" y="321"/>
                </a:lnTo>
                <a:lnTo>
                  <a:pt x="2839" y="278"/>
                </a:lnTo>
                <a:lnTo>
                  <a:pt x="2874" y="216"/>
                </a:lnTo>
                <a:lnTo>
                  <a:pt x="2908" y="182"/>
                </a:lnTo>
                <a:lnTo>
                  <a:pt x="2943" y="149"/>
                </a:lnTo>
                <a:lnTo>
                  <a:pt x="2977" y="121"/>
                </a:lnTo>
                <a:lnTo>
                  <a:pt x="3012" y="118"/>
                </a:lnTo>
                <a:lnTo>
                  <a:pt x="3047" y="108"/>
                </a:lnTo>
                <a:lnTo>
                  <a:pt x="3081" y="88"/>
                </a:lnTo>
                <a:lnTo>
                  <a:pt x="3116" y="63"/>
                </a:lnTo>
                <a:lnTo>
                  <a:pt x="3150" y="59"/>
                </a:lnTo>
                <a:lnTo>
                  <a:pt x="3185" y="51"/>
                </a:lnTo>
                <a:lnTo>
                  <a:pt x="3220" y="65"/>
                </a:lnTo>
                <a:lnTo>
                  <a:pt x="3254" y="71"/>
                </a:lnTo>
                <a:lnTo>
                  <a:pt x="3289" y="88"/>
                </a:lnTo>
                <a:lnTo>
                  <a:pt x="3323" y="97"/>
                </a:lnTo>
                <a:lnTo>
                  <a:pt x="3358" y="107"/>
                </a:lnTo>
                <a:lnTo>
                  <a:pt x="3393" y="104"/>
                </a:lnTo>
                <a:lnTo>
                  <a:pt x="3427" y="107"/>
                </a:lnTo>
                <a:lnTo>
                  <a:pt x="3462" y="99"/>
                </a:lnTo>
                <a:lnTo>
                  <a:pt x="3496" y="109"/>
                </a:lnTo>
                <a:lnTo>
                  <a:pt x="3531" y="120"/>
                </a:lnTo>
                <a:lnTo>
                  <a:pt x="3566" y="127"/>
                </a:lnTo>
                <a:lnTo>
                  <a:pt x="3600" y="144"/>
                </a:lnTo>
                <a:lnTo>
                  <a:pt x="3635" y="171"/>
                </a:lnTo>
                <a:lnTo>
                  <a:pt x="3670" y="164"/>
                </a:lnTo>
                <a:lnTo>
                  <a:pt x="3704" y="167"/>
                </a:lnTo>
                <a:lnTo>
                  <a:pt x="3739" y="177"/>
                </a:lnTo>
                <a:lnTo>
                  <a:pt x="3773" y="169"/>
                </a:lnTo>
                <a:lnTo>
                  <a:pt x="3808" y="172"/>
                </a:lnTo>
                <a:lnTo>
                  <a:pt x="3843" y="186"/>
                </a:lnTo>
                <a:lnTo>
                  <a:pt x="3877" y="197"/>
                </a:lnTo>
                <a:lnTo>
                  <a:pt x="3912" y="214"/>
                </a:lnTo>
                <a:lnTo>
                  <a:pt x="3947" y="222"/>
                </a:lnTo>
                <a:lnTo>
                  <a:pt x="3981" y="222"/>
                </a:lnTo>
                <a:lnTo>
                  <a:pt x="4016" y="221"/>
                </a:lnTo>
                <a:lnTo>
                  <a:pt x="4050" y="220"/>
                </a:lnTo>
                <a:lnTo>
                  <a:pt x="4085" y="215"/>
                </a:lnTo>
                <a:lnTo>
                  <a:pt x="4120" y="235"/>
                </a:lnTo>
                <a:lnTo>
                  <a:pt x="4154" y="239"/>
                </a:lnTo>
                <a:lnTo>
                  <a:pt x="4189" y="247"/>
                </a:lnTo>
                <a:lnTo>
                  <a:pt x="4223" y="247"/>
                </a:lnTo>
                <a:lnTo>
                  <a:pt x="4258" y="229"/>
                </a:lnTo>
                <a:lnTo>
                  <a:pt x="4293" y="205"/>
                </a:lnTo>
                <a:lnTo>
                  <a:pt x="4327" y="177"/>
                </a:lnTo>
                <a:lnTo>
                  <a:pt x="4362" y="146"/>
                </a:lnTo>
                <a:lnTo>
                  <a:pt x="4396" y="123"/>
                </a:lnTo>
                <a:lnTo>
                  <a:pt x="4431" y="130"/>
                </a:lnTo>
                <a:lnTo>
                  <a:pt x="4466" y="145"/>
                </a:lnTo>
                <a:lnTo>
                  <a:pt x="4500" y="164"/>
                </a:lnTo>
                <a:lnTo>
                  <a:pt x="4535" y="185"/>
                </a:lnTo>
                <a:lnTo>
                  <a:pt x="4569" y="205"/>
                </a:lnTo>
                <a:lnTo>
                  <a:pt x="4604" y="195"/>
                </a:lnTo>
                <a:lnTo>
                  <a:pt x="4639" y="170"/>
                </a:lnTo>
                <a:lnTo>
                  <a:pt x="4673" y="141"/>
                </a:lnTo>
                <a:lnTo>
                  <a:pt x="4708" y="118"/>
                </a:lnTo>
                <a:lnTo>
                  <a:pt x="4743" y="89"/>
                </a:lnTo>
                <a:lnTo>
                  <a:pt x="4777" y="74"/>
                </a:lnTo>
                <a:lnTo>
                  <a:pt x="4812" y="70"/>
                </a:lnTo>
                <a:lnTo>
                  <a:pt x="4846" y="73"/>
                </a:lnTo>
                <a:lnTo>
                  <a:pt x="4881" y="70"/>
                </a:lnTo>
                <a:lnTo>
                  <a:pt x="4916" y="71"/>
                </a:lnTo>
                <a:lnTo>
                  <a:pt x="4950" y="81"/>
                </a:lnTo>
                <a:lnTo>
                  <a:pt x="4985" y="73"/>
                </a:lnTo>
                <a:lnTo>
                  <a:pt x="5020" y="77"/>
                </a:lnTo>
                <a:lnTo>
                  <a:pt x="5054" y="71"/>
                </a:lnTo>
                <a:lnTo>
                  <a:pt x="5089" y="63"/>
                </a:lnTo>
                <a:lnTo>
                  <a:pt x="5123" y="46"/>
                </a:lnTo>
                <a:lnTo>
                  <a:pt x="5158" y="49"/>
                </a:lnTo>
                <a:lnTo>
                  <a:pt x="5193" y="37"/>
                </a:lnTo>
                <a:lnTo>
                  <a:pt x="5227" y="34"/>
                </a:lnTo>
                <a:lnTo>
                  <a:pt x="5262" y="36"/>
                </a:lnTo>
                <a:lnTo>
                  <a:pt x="5296" y="41"/>
                </a:lnTo>
                <a:lnTo>
                  <a:pt x="5331" y="7"/>
                </a:lnTo>
                <a:lnTo>
                  <a:pt x="5366" y="9"/>
                </a:lnTo>
                <a:lnTo>
                  <a:pt x="5400" y="17"/>
                </a:lnTo>
                <a:lnTo>
                  <a:pt x="5435" y="36"/>
                </a:lnTo>
                <a:lnTo>
                  <a:pt x="5469" y="57"/>
                </a:lnTo>
                <a:lnTo>
                  <a:pt x="5504" y="109"/>
                </a:lnTo>
                <a:lnTo>
                  <a:pt x="5539" y="131"/>
                </a:lnTo>
                <a:lnTo>
                  <a:pt x="5573" y="127"/>
                </a:lnTo>
                <a:lnTo>
                  <a:pt x="5608" y="110"/>
                </a:lnTo>
                <a:lnTo>
                  <a:pt x="5642" y="76"/>
                </a:lnTo>
                <a:lnTo>
                  <a:pt x="5677" y="50"/>
                </a:lnTo>
                <a:lnTo>
                  <a:pt x="5712" y="34"/>
                </a:lnTo>
                <a:lnTo>
                  <a:pt x="5746" y="41"/>
                </a:lnTo>
                <a:lnTo>
                  <a:pt x="5781" y="39"/>
                </a:lnTo>
                <a:lnTo>
                  <a:pt x="5815" y="48"/>
                </a:lnTo>
                <a:lnTo>
                  <a:pt x="5850" y="64"/>
                </a:lnTo>
                <a:lnTo>
                  <a:pt x="5885" y="64"/>
                </a:lnTo>
                <a:lnTo>
                  <a:pt x="5919" y="70"/>
                </a:lnTo>
                <a:lnTo>
                  <a:pt x="5954" y="68"/>
                </a:lnTo>
                <a:lnTo>
                  <a:pt x="5989" y="84"/>
                </a:lnTo>
                <a:lnTo>
                  <a:pt x="6023" y="70"/>
                </a:lnTo>
                <a:lnTo>
                  <a:pt x="6058" y="58"/>
                </a:lnTo>
                <a:lnTo>
                  <a:pt x="6093" y="54"/>
                </a:lnTo>
                <a:lnTo>
                  <a:pt x="6127" y="64"/>
                </a:lnTo>
                <a:lnTo>
                  <a:pt x="6162" y="55"/>
                </a:lnTo>
                <a:lnTo>
                  <a:pt x="6197" y="51"/>
                </a:lnTo>
                <a:lnTo>
                  <a:pt x="6231" y="62"/>
                </a:lnTo>
                <a:lnTo>
                  <a:pt x="6266" y="47"/>
                </a:lnTo>
                <a:lnTo>
                  <a:pt x="6300" y="38"/>
                </a:lnTo>
                <a:lnTo>
                  <a:pt x="6335" y="37"/>
                </a:lnTo>
                <a:lnTo>
                  <a:pt x="6370" y="44"/>
                </a:lnTo>
                <a:lnTo>
                  <a:pt x="6404" y="40"/>
                </a:lnTo>
                <a:lnTo>
                  <a:pt x="6439" y="34"/>
                </a:lnTo>
                <a:lnTo>
                  <a:pt x="6473" y="42"/>
                </a:lnTo>
                <a:lnTo>
                  <a:pt x="6508" y="37"/>
                </a:lnTo>
                <a:lnTo>
                  <a:pt x="6543" y="48"/>
                </a:lnTo>
                <a:lnTo>
                  <a:pt x="6577" y="73"/>
                </a:lnTo>
                <a:lnTo>
                  <a:pt x="6612" y="82"/>
                </a:lnTo>
                <a:lnTo>
                  <a:pt x="6646" y="67"/>
                </a:lnTo>
                <a:lnTo>
                  <a:pt x="6681" y="73"/>
                </a:lnTo>
                <a:lnTo>
                  <a:pt x="6715" y="61"/>
                </a:lnTo>
                <a:lnTo>
                  <a:pt x="6750" y="34"/>
                </a:lnTo>
                <a:lnTo>
                  <a:pt x="6785" y="35"/>
                </a:lnTo>
                <a:lnTo>
                  <a:pt x="6819" y="40"/>
                </a:lnTo>
                <a:lnTo>
                  <a:pt x="6854" y="31"/>
                </a:lnTo>
                <a:lnTo>
                  <a:pt x="6888" y="39"/>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33" name="Freeform 130"/>
          <p:cNvSpPr>
            <a:spLocks/>
          </p:cNvSpPr>
          <p:nvPr/>
        </p:nvSpPr>
        <p:spPr bwMode="auto">
          <a:xfrm>
            <a:off x="9164406" y="5777483"/>
            <a:ext cx="2638965" cy="568325"/>
          </a:xfrm>
          <a:custGeom>
            <a:avLst/>
            <a:gdLst>
              <a:gd name="T0" fmla="*/ 104 w 6888"/>
              <a:gd name="T1" fmla="*/ 195 h 358"/>
              <a:gd name="T2" fmla="*/ 243 w 6888"/>
              <a:gd name="T3" fmla="*/ 131 h 358"/>
              <a:gd name="T4" fmla="*/ 381 w 6888"/>
              <a:gd name="T5" fmla="*/ 51 h 358"/>
              <a:gd name="T6" fmla="*/ 520 w 6888"/>
              <a:gd name="T7" fmla="*/ 82 h 358"/>
              <a:gd name="T8" fmla="*/ 658 w 6888"/>
              <a:gd name="T9" fmla="*/ 81 h 358"/>
              <a:gd name="T10" fmla="*/ 797 w 6888"/>
              <a:gd name="T11" fmla="*/ 30 h 358"/>
              <a:gd name="T12" fmla="*/ 935 w 6888"/>
              <a:gd name="T13" fmla="*/ 26 h 358"/>
              <a:gd name="T14" fmla="*/ 1074 w 6888"/>
              <a:gd name="T15" fmla="*/ 85 h 358"/>
              <a:gd name="T16" fmla="*/ 1212 w 6888"/>
              <a:gd name="T17" fmla="*/ 197 h 358"/>
              <a:gd name="T18" fmla="*/ 1350 w 6888"/>
              <a:gd name="T19" fmla="*/ 159 h 358"/>
              <a:gd name="T20" fmla="*/ 1489 w 6888"/>
              <a:gd name="T21" fmla="*/ 165 h 358"/>
              <a:gd name="T22" fmla="*/ 1628 w 6888"/>
              <a:gd name="T23" fmla="*/ 270 h 358"/>
              <a:gd name="T24" fmla="*/ 1766 w 6888"/>
              <a:gd name="T25" fmla="*/ 102 h 358"/>
              <a:gd name="T26" fmla="*/ 1904 w 6888"/>
              <a:gd name="T27" fmla="*/ 63 h 358"/>
              <a:gd name="T28" fmla="*/ 2043 w 6888"/>
              <a:gd name="T29" fmla="*/ 169 h 358"/>
              <a:gd name="T30" fmla="*/ 2181 w 6888"/>
              <a:gd name="T31" fmla="*/ 245 h 358"/>
              <a:gd name="T32" fmla="*/ 2320 w 6888"/>
              <a:gd name="T33" fmla="*/ 299 h 358"/>
              <a:gd name="T34" fmla="*/ 2458 w 6888"/>
              <a:gd name="T35" fmla="*/ 283 h 358"/>
              <a:gd name="T36" fmla="*/ 2597 w 6888"/>
              <a:gd name="T37" fmla="*/ 348 h 358"/>
              <a:gd name="T38" fmla="*/ 2735 w 6888"/>
              <a:gd name="T39" fmla="*/ 255 h 358"/>
              <a:gd name="T40" fmla="*/ 2874 w 6888"/>
              <a:gd name="T41" fmla="*/ 153 h 358"/>
              <a:gd name="T42" fmla="*/ 3012 w 6888"/>
              <a:gd name="T43" fmla="*/ 128 h 358"/>
              <a:gd name="T44" fmla="*/ 3150 w 6888"/>
              <a:gd name="T45" fmla="*/ 73 h 358"/>
              <a:gd name="T46" fmla="*/ 3289 w 6888"/>
              <a:gd name="T47" fmla="*/ 33 h 358"/>
              <a:gd name="T48" fmla="*/ 3427 w 6888"/>
              <a:gd name="T49" fmla="*/ 166 h 358"/>
              <a:gd name="T50" fmla="*/ 3566 w 6888"/>
              <a:gd name="T51" fmla="*/ 130 h 358"/>
              <a:gd name="T52" fmla="*/ 3704 w 6888"/>
              <a:gd name="T53" fmla="*/ 151 h 358"/>
              <a:gd name="T54" fmla="*/ 3843 w 6888"/>
              <a:gd name="T55" fmla="*/ 163 h 358"/>
              <a:gd name="T56" fmla="*/ 3981 w 6888"/>
              <a:gd name="T57" fmla="*/ 190 h 358"/>
              <a:gd name="T58" fmla="*/ 4120 w 6888"/>
              <a:gd name="T59" fmla="*/ 227 h 358"/>
              <a:gd name="T60" fmla="*/ 4258 w 6888"/>
              <a:gd name="T61" fmla="*/ 204 h 358"/>
              <a:gd name="T62" fmla="*/ 4396 w 6888"/>
              <a:gd name="T63" fmla="*/ 145 h 358"/>
              <a:gd name="T64" fmla="*/ 4535 w 6888"/>
              <a:gd name="T65" fmla="*/ 117 h 358"/>
              <a:gd name="T66" fmla="*/ 4673 w 6888"/>
              <a:gd name="T67" fmla="*/ 80 h 358"/>
              <a:gd name="T68" fmla="*/ 4812 w 6888"/>
              <a:gd name="T69" fmla="*/ 62 h 358"/>
              <a:gd name="T70" fmla="*/ 4950 w 6888"/>
              <a:gd name="T71" fmla="*/ 29 h 358"/>
              <a:gd name="T72" fmla="*/ 5089 w 6888"/>
              <a:gd name="T73" fmla="*/ 38 h 358"/>
              <a:gd name="T74" fmla="*/ 5227 w 6888"/>
              <a:gd name="T75" fmla="*/ 40 h 358"/>
              <a:gd name="T76" fmla="*/ 5366 w 6888"/>
              <a:gd name="T77" fmla="*/ 40 h 358"/>
              <a:gd name="T78" fmla="*/ 5504 w 6888"/>
              <a:gd name="T79" fmla="*/ 34 h 358"/>
              <a:gd name="T80" fmla="*/ 5642 w 6888"/>
              <a:gd name="T81" fmla="*/ 15 h 358"/>
              <a:gd name="T82" fmla="*/ 5781 w 6888"/>
              <a:gd name="T83" fmla="*/ 78 h 358"/>
              <a:gd name="T84" fmla="*/ 5919 w 6888"/>
              <a:gd name="T85" fmla="*/ 86 h 358"/>
              <a:gd name="T86" fmla="*/ 6058 w 6888"/>
              <a:gd name="T87" fmla="*/ 51 h 358"/>
              <a:gd name="T88" fmla="*/ 6197 w 6888"/>
              <a:gd name="T89" fmla="*/ 48 h 358"/>
              <a:gd name="T90" fmla="*/ 6335 w 6888"/>
              <a:gd name="T91" fmla="*/ 18 h 358"/>
              <a:gd name="T92" fmla="*/ 6473 w 6888"/>
              <a:gd name="T93" fmla="*/ 22 h 358"/>
              <a:gd name="T94" fmla="*/ 6612 w 6888"/>
              <a:gd name="T95" fmla="*/ 91 h 358"/>
              <a:gd name="T96" fmla="*/ 6750 w 6888"/>
              <a:gd name="T97" fmla="*/ 131 h 358"/>
              <a:gd name="T98" fmla="*/ 6888 w 6888"/>
              <a:gd name="T99" fmla="*/ 55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178"/>
                </a:moveTo>
                <a:lnTo>
                  <a:pt x="35" y="192"/>
                </a:lnTo>
                <a:lnTo>
                  <a:pt x="70" y="199"/>
                </a:lnTo>
                <a:lnTo>
                  <a:pt x="104" y="195"/>
                </a:lnTo>
                <a:lnTo>
                  <a:pt x="139" y="197"/>
                </a:lnTo>
                <a:lnTo>
                  <a:pt x="174" y="186"/>
                </a:lnTo>
                <a:lnTo>
                  <a:pt x="208" y="158"/>
                </a:lnTo>
                <a:lnTo>
                  <a:pt x="243" y="131"/>
                </a:lnTo>
                <a:lnTo>
                  <a:pt x="277" y="108"/>
                </a:lnTo>
                <a:lnTo>
                  <a:pt x="312" y="66"/>
                </a:lnTo>
                <a:lnTo>
                  <a:pt x="347" y="52"/>
                </a:lnTo>
                <a:lnTo>
                  <a:pt x="381" y="51"/>
                </a:lnTo>
                <a:lnTo>
                  <a:pt x="416" y="58"/>
                </a:lnTo>
                <a:lnTo>
                  <a:pt x="451" y="56"/>
                </a:lnTo>
                <a:lnTo>
                  <a:pt x="485" y="73"/>
                </a:lnTo>
                <a:lnTo>
                  <a:pt x="520" y="82"/>
                </a:lnTo>
                <a:lnTo>
                  <a:pt x="555" y="83"/>
                </a:lnTo>
                <a:lnTo>
                  <a:pt x="589" y="82"/>
                </a:lnTo>
                <a:lnTo>
                  <a:pt x="624" y="88"/>
                </a:lnTo>
                <a:lnTo>
                  <a:pt x="658" y="81"/>
                </a:lnTo>
                <a:lnTo>
                  <a:pt x="693" y="66"/>
                </a:lnTo>
                <a:lnTo>
                  <a:pt x="728" y="48"/>
                </a:lnTo>
                <a:lnTo>
                  <a:pt x="762" y="34"/>
                </a:lnTo>
                <a:lnTo>
                  <a:pt x="797" y="30"/>
                </a:lnTo>
                <a:lnTo>
                  <a:pt x="831" y="30"/>
                </a:lnTo>
                <a:lnTo>
                  <a:pt x="866" y="23"/>
                </a:lnTo>
                <a:lnTo>
                  <a:pt x="901" y="31"/>
                </a:lnTo>
                <a:lnTo>
                  <a:pt x="935" y="26"/>
                </a:lnTo>
                <a:lnTo>
                  <a:pt x="970" y="0"/>
                </a:lnTo>
                <a:lnTo>
                  <a:pt x="1004" y="26"/>
                </a:lnTo>
                <a:lnTo>
                  <a:pt x="1039" y="52"/>
                </a:lnTo>
                <a:lnTo>
                  <a:pt x="1074" y="85"/>
                </a:lnTo>
                <a:lnTo>
                  <a:pt x="1108" y="125"/>
                </a:lnTo>
                <a:lnTo>
                  <a:pt x="1143" y="176"/>
                </a:lnTo>
                <a:lnTo>
                  <a:pt x="1177" y="174"/>
                </a:lnTo>
                <a:lnTo>
                  <a:pt x="1212" y="197"/>
                </a:lnTo>
                <a:lnTo>
                  <a:pt x="1247" y="201"/>
                </a:lnTo>
                <a:lnTo>
                  <a:pt x="1281" y="188"/>
                </a:lnTo>
                <a:lnTo>
                  <a:pt x="1316" y="170"/>
                </a:lnTo>
                <a:lnTo>
                  <a:pt x="1350" y="159"/>
                </a:lnTo>
                <a:lnTo>
                  <a:pt x="1385" y="155"/>
                </a:lnTo>
                <a:lnTo>
                  <a:pt x="1420" y="148"/>
                </a:lnTo>
                <a:lnTo>
                  <a:pt x="1454" y="152"/>
                </a:lnTo>
                <a:lnTo>
                  <a:pt x="1489" y="165"/>
                </a:lnTo>
                <a:lnTo>
                  <a:pt x="1524" y="188"/>
                </a:lnTo>
                <a:lnTo>
                  <a:pt x="1558" y="222"/>
                </a:lnTo>
                <a:lnTo>
                  <a:pt x="1593" y="266"/>
                </a:lnTo>
                <a:lnTo>
                  <a:pt x="1628" y="270"/>
                </a:lnTo>
                <a:lnTo>
                  <a:pt x="1662" y="264"/>
                </a:lnTo>
                <a:lnTo>
                  <a:pt x="1697" y="222"/>
                </a:lnTo>
                <a:lnTo>
                  <a:pt x="1731" y="161"/>
                </a:lnTo>
                <a:lnTo>
                  <a:pt x="1766" y="102"/>
                </a:lnTo>
                <a:lnTo>
                  <a:pt x="1801" y="67"/>
                </a:lnTo>
                <a:lnTo>
                  <a:pt x="1835" y="44"/>
                </a:lnTo>
                <a:lnTo>
                  <a:pt x="1870" y="56"/>
                </a:lnTo>
                <a:lnTo>
                  <a:pt x="1904" y="63"/>
                </a:lnTo>
                <a:lnTo>
                  <a:pt x="1939" y="74"/>
                </a:lnTo>
                <a:lnTo>
                  <a:pt x="1974" y="109"/>
                </a:lnTo>
                <a:lnTo>
                  <a:pt x="2008" y="145"/>
                </a:lnTo>
                <a:lnTo>
                  <a:pt x="2043" y="169"/>
                </a:lnTo>
                <a:lnTo>
                  <a:pt x="2077" y="207"/>
                </a:lnTo>
                <a:lnTo>
                  <a:pt x="2112" y="218"/>
                </a:lnTo>
                <a:lnTo>
                  <a:pt x="2147" y="236"/>
                </a:lnTo>
                <a:lnTo>
                  <a:pt x="2181" y="245"/>
                </a:lnTo>
                <a:lnTo>
                  <a:pt x="2216" y="263"/>
                </a:lnTo>
                <a:lnTo>
                  <a:pt x="2250" y="268"/>
                </a:lnTo>
                <a:lnTo>
                  <a:pt x="2285" y="292"/>
                </a:lnTo>
                <a:lnTo>
                  <a:pt x="2320" y="299"/>
                </a:lnTo>
                <a:lnTo>
                  <a:pt x="2354" y="298"/>
                </a:lnTo>
                <a:lnTo>
                  <a:pt x="2389" y="293"/>
                </a:lnTo>
                <a:lnTo>
                  <a:pt x="2423" y="291"/>
                </a:lnTo>
                <a:lnTo>
                  <a:pt x="2458" y="283"/>
                </a:lnTo>
                <a:lnTo>
                  <a:pt x="2493" y="311"/>
                </a:lnTo>
                <a:lnTo>
                  <a:pt x="2527" y="356"/>
                </a:lnTo>
                <a:lnTo>
                  <a:pt x="2562" y="358"/>
                </a:lnTo>
                <a:lnTo>
                  <a:pt x="2597" y="348"/>
                </a:lnTo>
                <a:lnTo>
                  <a:pt x="2631" y="342"/>
                </a:lnTo>
                <a:lnTo>
                  <a:pt x="2666" y="297"/>
                </a:lnTo>
                <a:lnTo>
                  <a:pt x="2700" y="256"/>
                </a:lnTo>
                <a:lnTo>
                  <a:pt x="2735" y="255"/>
                </a:lnTo>
                <a:lnTo>
                  <a:pt x="2770" y="222"/>
                </a:lnTo>
                <a:lnTo>
                  <a:pt x="2804" y="212"/>
                </a:lnTo>
                <a:lnTo>
                  <a:pt x="2839" y="189"/>
                </a:lnTo>
                <a:lnTo>
                  <a:pt x="2874" y="153"/>
                </a:lnTo>
                <a:lnTo>
                  <a:pt x="2908" y="119"/>
                </a:lnTo>
                <a:lnTo>
                  <a:pt x="2943" y="131"/>
                </a:lnTo>
                <a:lnTo>
                  <a:pt x="2977" y="125"/>
                </a:lnTo>
                <a:lnTo>
                  <a:pt x="3012" y="128"/>
                </a:lnTo>
                <a:lnTo>
                  <a:pt x="3047" y="126"/>
                </a:lnTo>
                <a:lnTo>
                  <a:pt x="3081" y="112"/>
                </a:lnTo>
                <a:lnTo>
                  <a:pt x="3116" y="104"/>
                </a:lnTo>
                <a:lnTo>
                  <a:pt x="3150" y="73"/>
                </a:lnTo>
                <a:lnTo>
                  <a:pt x="3185" y="52"/>
                </a:lnTo>
                <a:lnTo>
                  <a:pt x="3220" y="47"/>
                </a:lnTo>
                <a:lnTo>
                  <a:pt x="3254" y="43"/>
                </a:lnTo>
                <a:lnTo>
                  <a:pt x="3289" y="33"/>
                </a:lnTo>
                <a:lnTo>
                  <a:pt x="3323" y="65"/>
                </a:lnTo>
                <a:lnTo>
                  <a:pt x="3358" y="102"/>
                </a:lnTo>
                <a:lnTo>
                  <a:pt x="3393" y="132"/>
                </a:lnTo>
                <a:lnTo>
                  <a:pt x="3427" y="166"/>
                </a:lnTo>
                <a:lnTo>
                  <a:pt x="3462" y="168"/>
                </a:lnTo>
                <a:lnTo>
                  <a:pt x="3496" y="151"/>
                </a:lnTo>
                <a:lnTo>
                  <a:pt x="3531" y="138"/>
                </a:lnTo>
                <a:lnTo>
                  <a:pt x="3566" y="130"/>
                </a:lnTo>
                <a:lnTo>
                  <a:pt x="3600" y="114"/>
                </a:lnTo>
                <a:lnTo>
                  <a:pt x="3635" y="138"/>
                </a:lnTo>
                <a:lnTo>
                  <a:pt x="3670" y="153"/>
                </a:lnTo>
                <a:lnTo>
                  <a:pt x="3704" y="151"/>
                </a:lnTo>
                <a:lnTo>
                  <a:pt x="3739" y="158"/>
                </a:lnTo>
                <a:lnTo>
                  <a:pt x="3773" y="166"/>
                </a:lnTo>
                <a:lnTo>
                  <a:pt x="3808" y="163"/>
                </a:lnTo>
                <a:lnTo>
                  <a:pt x="3843" y="163"/>
                </a:lnTo>
                <a:lnTo>
                  <a:pt x="3877" y="173"/>
                </a:lnTo>
                <a:lnTo>
                  <a:pt x="3912" y="178"/>
                </a:lnTo>
                <a:lnTo>
                  <a:pt x="3947" y="190"/>
                </a:lnTo>
                <a:lnTo>
                  <a:pt x="3981" y="190"/>
                </a:lnTo>
                <a:lnTo>
                  <a:pt x="4016" y="200"/>
                </a:lnTo>
                <a:lnTo>
                  <a:pt x="4050" y="221"/>
                </a:lnTo>
                <a:lnTo>
                  <a:pt x="4085" y="224"/>
                </a:lnTo>
                <a:lnTo>
                  <a:pt x="4120" y="227"/>
                </a:lnTo>
                <a:lnTo>
                  <a:pt x="4154" y="233"/>
                </a:lnTo>
                <a:lnTo>
                  <a:pt x="4189" y="225"/>
                </a:lnTo>
                <a:lnTo>
                  <a:pt x="4223" y="211"/>
                </a:lnTo>
                <a:lnTo>
                  <a:pt x="4258" y="204"/>
                </a:lnTo>
                <a:lnTo>
                  <a:pt x="4293" y="195"/>
                </a:lnTo>
                <a:lnTo>
                  <a:pt x="4327" y="181"/>
                </a:lnTo>
                <a:lnTo>
                  <a:pt x="4362" y="174"/>
                </a:lnTo>
                <a:lnTo>
                  <a:pt x="4396" y="145"/>
                </a:lnTo>
                <a:lnTo>
                  <a:pt x="4431" y="127"/>
                </a:lnTo>
                <a:lnTo>
                  <a:pt x="4466" y="119"/>
                </a:lnTo>
                <a:lnTo>
                  <a:pt x="4500" y="128"/>
                </a:lnTo>
                <a:lnTo>
                  <a:pt x="4535" y="117"/>
                </a:lnTo>
                <a:lnTo>
                  <a:pt x="4569" y="127"/>
                </a:lnTo>
                <a:lnTo>
                  <a:pt x="4604" y="116"/>
                </a:lnTo>
                <a:lnTo>
                  <a:pt x="4639" y="100"/>
                </a:lnTo>
                <a:lnTo>
                  <a:pt x="4673" y="80"/>
                </a:lnTo>
                <a:lnTo>
                  <a:pt x="4708" y="72"/>
                </a:lnTo>
                <a:lnTo>
                  <a:pt x="4743" y="66"/>
                </a:lnTo>
                <a:lnTo>
                  <a:pt x="4777" y="70"/>
                </a:lnTo>
                <a:lnTo>
                  <a:pt x="4812" y="62"/>
                </a:lnTo>
                <a:lnTo>
                  <a:pt x="4846" y="47"/>
                </a:lnTo>
                <a:lnTo>
                  <a:pt x="4881" y="37"/>
                </a:lnTo>
                <a:lnTo>
                  <a:pt x="4916" y="39"/>
                </a:lnTo>
                <a:lnTo>
                  <a:pt x="4950" y="29"/>
                </a:lnTo>
                <a:lnTo>
                  <a:pt x="4985" y="28"/>
                </a:lnTo>
                <a:lnTo>
                  <a:pt x="5020" y="35"/>
                </a:lnTo>
                <a:lnTo>
                  <a:pt x="5054" y="41"/>
                </a:lnTo>
                <a:lnTo>
                  <a:pt x="5089" y="38"/>
                </a:lnTo>
                <a:lnTo>
                  <a:pt x="5123" y="45"/>
                </a:lnTo>
                <a:lnTo>
                  <a:pt x="5158" y="47"/>
                </a:lnTo>
                <a:lnTo>
                  <a:pt x="5193" y="43"/>
                </a:lnTo>
                <a:lnTo>
                  <a:pt x="5227" y="40"/>
                </a:lnTo>
                <a:lnTo>
                  <a:pt x="5262" y="39"/>
                </a:lnTo>
                <a:lnTo>
                  <a:pt x="5296" y="37"/>
                </a:lnTo>
                <a:lnTo>
                  <a:pt x="5331" y="38"/>
                </a:lnTo>
                <a:lnTo>
                  <a:pt x="5366" y="40"/>
                </a:lnTo>
                <a:lnTo>
                  <a:pt x="5400" y="39"/>
                </a:lnTo>
                <a:lnTo>
                  <a:pt x="5435" y="29"/>
                </a:lnTo>
                <a:lnTo>
                  <a:pt x="5469" y="32"/>
                </a:lnTo>
                <a:lnTo>
                  <a:pt x="5504" y="34"/>
                </a:lnTo>
                <a:lnTo>
                  <a:pt x="5539" y="30"/>
                </a:lnTo>
                <a:lnTo>
                  <a:pt x="5573" y="36"/>
                </a:lnTo>
                <a:lnTo>
                  <a:pt x="5608" y="34"/>
                </a:lnTo>
                <a:lnTo>
                  <a:pt x="5642" y="15"/>
                </a:lnTo>
                <a:lnTo>
                  <a:pt x="5677" y="12"/>
                </a:lnTo>
                <a:lnTo>
                  <a:pt x="5712" y="32"/>
                </a:lnTo>
                <a:lnTo>
                  <a:pt x="5746" y="52"/>
                </a:lnTo>
                <a:lnTo>
                  <a:pt x="5781" y="78"/>
                </a:lnTo>
                <a:lnTo>
                  <a:pt x="5815" y="101"/>
                </a:lnTo>
                <a:lnTo>
                  <a:pt x="5850" y="112"/>
                </a:lnTo>
                <a:lnTo>
                  <a:pt x="5885" y="104"/>
                </a:lnTo>
                <a:lnTo>
                  <a:pt x="5919" y="86"/>
                </a:lnTo>
                <a:lnTo>
                  <a:pt x="5954" y="77"/>
                </a:lnTo>
                <a:lnTo>
                  <a:pt x="5989" y="68"/>
                </a:lnTo>
                <a:lnTo>
                  <a:pt x="6023" y="53"/>
                </a:lnTo>
                <a:lnTo>
                  <a:pt x="6058" y="51"/>
                </a:lnTo>
                <a:lnTo>
                  <a:pt x="6093" y="50"/>
                </a:lnTo>
                <a:lnTo>
                  <a:pt x="6127" y="35"/>
                </a:lnTo>
                <a:lnTo>
                  <a:pt x="6162" y="45"/>
                </a:lnTo>
                <a:lnTo>
                  <a:pt x="6197" y="48"/>
                </a:lnTo>
                <a:lnTo>
                  <a:pt x="6231" y="45"/>
                </a:lnTo>
                <a:lnTo>
                  <a:pt x="6266" y="38"/>
                </a:lnTo>
                <a:lnTo>
                  <a:pt x="6300" y="37"/>
                </a:lnTo>
                <a:lnTo>
                  <a:pt x="6335" y="18"/>
                </a:lnTo>
                <a:lnTo>
                  <a:pt x="6370" y="21"/>
                </a:lnTo>
                <a:lnTo>
                  <a:pt x="6404" y="12"/>
                </a:lnTo>
                <a:lnTo>
                  <a:pt x="6439" y="17"/>
                </a:lnTo>
                <a:lnTo>
                  <a:pt x="6473" y="22"/>
                </a:lnTo>
                <a:lnTo>
                  <a:pt x="6508" y="24"/>
                </a:lnTo>
                <a:lnTo>
                  <a:pt x="6543" y="44"/>
                </a:lnTo>
                <a:lnTo>
                  <a:pt x="6577" y="71"/>
                </a:lnTo>
                <a:lnTo>
                  <a:pt x="6612" y="91"/>
                </a:lnTo>
                <a:lnTo>
                  <a:pt x="6646" y="125"/>
                </a:lnTo>
                <a:lnTo>
                  <a:pt x="6681" y="147"/>
                </a:lnTo>
                <a:lnTo>
                  <a:pt x="6715" y="139"/>
                </a:lnTo>
                <a:lnTo>
                  <a:pt x="6750" y="131"/>
                </a:lnTo>
                <a:lnTo>
                  <a:pt x="6785" y="116"/>
                </a:lnTo>
                <a:lnTo>
                  <a:pt x="6819" y="83"/>
                </a:lnTo>
                <a:lnTo>
                  <a:pt x="6854" y="68"/>
                </a:lnTo>
                <a:lnTo>
                  <a:pt x="6888" y="55"/>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34" name="Freeform 131"/>
          <p:cNvSpPr>
            <a:spLocks/>
          </p:cNvSpPr>
          <p:nvPr/>
        </p:nvSpPr>
        <p:spPr bwMode="auto">
          <a:xfrm>
            <a:off x="9164406" y="5777483"/>
            <a:ext cx="2638965" cy="568325"/>
          </a:xfrm>
          <a:custGeom>
            <a:avLst/>
            <a:gdLst>
              <a:gd name="T0" fmla="*/ 104 w 6888"/>
              <a:gd name="T1" fmla="*/ 214 h 358"/>
              <a:gd name="T2" fmla="*/ 243 w 6888"/>
              <a:gd name="T3" fmla="*/ 208 h 358"/>
              <a:gd name="T4" fmla="*/ 381 w 6888"/>
              <a:gd name="T5" fmla="*/ 178 h 358"/>
              <a:gd name="T6" fmla="*/ 520 w 6888"/>
              <a:gd name="T7" fmla="*/ 71 h 358"/>
              <a:gd name="T8" fmla="*/ 658 w 6888"/>
              <a:gd name="T9" fmla="*/ 65 h 358"/>
              <a:gd name="T10" fmla="*/ 797 w 6888"/>
              <a:gd name="T11" fmla="*/ 68 h 358"/>
              <a:gd name="T12" fmla="*/ 935 w 6888"/>
              <a:gd name="T13" fmla="*/ 28 h 358"/>
              <a:gd name="T14" fmla="*/ 1074 w 6888"/>
              <a:gd name="T15" fmla="*/ 26 h 358"/>
              <a:gd name="T16" fmla="*/ 1212 w 6888"/>
              <a:gd name="T17" fmla="*/ 180 h 358"/>
              <a:gd name="T18" fmla="*/ 1350 w 6888"/>
              <a:gd name="T19" fmla="*/ 161 h 358"/>
              <a:gd name="T20" fmla="*/ 1489 w 6888"/>
              <a:gd name="T21" fmla="*/ 132 h 358"/>
              <a:gd name="T22" fmla="*/ 1628 w 6888"/>
              <a:gd name="T23" fmla="*/ 196 h 358"/>
              <a:gd name="T24" fmla="*/ 1766 w 6888"/>
              <a:gd name="T25" fmla="*/ 58 h 358"/>
              <a:gd name="T26" fmla="*/ 1904 w 6888"/>
              <a:gd name="T27" fmla="*/ 83 h 358"/>
              <a:gd name="T28" fmla="*/ 2043 w 6888"/>
              <a:gd name="T29" fmla="*/ 144 h 358"/>
              <a:gd name="T30" fmla="*/ 2181 w 6888"/>
              <a:gd name="T31" fmla="*/ 212 h 358"/>
              <a:gd name="T32" fmla="*/ 2320 w 6888"/>
              <a:gd name="T33" fmla="*/ 241 h 358"/>
              <a:gd name="T34" fmla="*/ 2458 w 6888"/>
              <a:gd name="T35" fmla="*/ 343 h 358"/>
              <a:gd name="T36" fmla="*/ 2597 w 6888"/>
              <a:gd name="T37" fmla="*/ 287 h 358"/>
              <a:gd name="T38" fmla="*/ 2735 w 6888"/>
              <a:gd name="T39" fmla="*/ 202 h 358"/>
              <a:gd name="T40" fmla="*/ 2874 w 6888"/>
              <a:gd name="T41" fmla="*/ 112 h 358"/>
              <a:gd name="T42" fmla="*/ 3012 w 6888"/>
              <a:gd name="T43" fmla="*/ 61 h 358"/>
              <a:gd name="T44" fmla="*/ 3150 w 6888"/>
              <a:gd name="T45" fmla="*/ 10 h 358"/>
              <a:gd name="T46" fmla="*/ 3289 w 6888"/>
              <a:gd name="T47" fmla="*/ 83 h 358"/>
              <a:gd name="T48" fmla="*/ 3427 w 6888"/>
              <a:gd name="T49" fmla="*/ 85 h 358"/>
              <a:gd name="T50" fmla="*/ 3566 w 6888"/>
              <a:gd name="T51" fmla="*/ 110 h 358"/>
              <a:gd name="T52" fmla="*/ 3704 w 6888"/>
              <a:gd name="T53" fmla="*/ 131 h 358"/>
              <a:gd name="T54" fmla="*/ 3843 w 6888"/>
              <a:gd name="T55" fmla="*/ 162 h 358"/>
              <a:gd name="T56" fmla="*/ 3981 w 6888"/>
              <a:gd name="T57" fmla="*/ 205 h 358"/>
              <a:gd name="T58" fmla="*/ 4120 w 6888"/>
              <a:gd name="T59" fmla="*/ 225 h 358"/>
              <a:gd name="T60" fmla="*/ 4258 w 6888"/>
              <a:gd name="T61" fmla="*/ 143 h 358"/>
              <a:gd name="T62" fmla="*/ 4396 w 6888"/>
              <a:gd name="T63" fmla="*/ 49 h 358"/>
              <a:gd name="T64" fmla="*/ 4535 w 6888"/>
              <a:gd name="T65" fmla="*/ 83 h 358"/>
              <a:gd name="T66" fmla="*/ 4673 w 6888"/>
              <a:gd name="T67" fmla="*/ 60 h 358"/>
              <a:gd name="T68" fmla="*/ 4812 w 6888"/>
              <a:gd name="T69" fmla="*/ 56 h 358"/>
              <a:gd name="T70" fmla="*/ 4950 w 6888"/>
              <a:gd name="T71" fmla="*/ 59 h 358"/>
              <a:gd name="T72" fmla="*/ 5089 w 6888"/>
              <a:gd name="T73" fmla="*/ 54 h 358"/>
              <a:gd name="T74" fmla="*/ 5227 w 6888"/>
              <a:gd name="T75" fmla="*/ 53 h 358"/>
              <a:gd name="T76" fmla="*/ 5366 w 6888"/>
              <a:gd name="T77" fmla="*/ 53 h 358"/>
              <a:gd name="T78" fmla="*/ 5504 w 6888"/>
              <a:gd name="T79" fmla="*/ 57 h 358"/>
              <a:gd name="T80" fmla="*/ 5642 w 6888"/>
              <a:gd name="T81" fmla="*/ 49 h 358"/>
              <a:gd name="T82" fmla="*/ 5781 w 6888"/>
              <a:gd name="T83" fmla="*/ 50 h 358"/>
              <a:gd name="T84" fmla="*/ 5919 w 6888"/>
              <a:gd name="T85" fmla="*/ 47 h 358"/>
              <a:gd name="T86" fmla="*/ 6058 w 6888"/>
              <a:gd name="T87" fmla="*/ 74 h 358"/>
              <a:gd name="T88" fmla="*/ 6197 w 6888"/>
              <a:gd name="T89" fmla="*/ 58 h 358"/>
              <a:gd name="T90" fmla="*/ 6335 w 6888"/>
              <a:gd name="T91" fmla="*/ 44 h 358"/>
              <a:gd name="T92" fmla="*/ 6473 w 6888"/>
              <a:gd name="T93" fmla="*/ 34 h 358"/>
              <a:gd name="T94" fmla="*/ 6612 w 6888"/>
              <a:gd name="T95" fmla="*/ 62 h 358"/>
              <a:gd name="T96" fmla="*/ 6750 w 6888"/>
              <a:gd name="T97" fmla="*/ 51 h 358"/>
              <a:gd name="T98" fmla="*/ 6888 w 6888"/>
              <a:gd name="T99" fmla="*/ 6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192"/>
                </a:moveTo>
                <a:lnTo>
                  <a:pt x="35" y="204"/>
                </a:lnTo>
                <a:lnTo>
                  <a:pt x="70" y="200"/>
                </a:lnTo>
                <a:lnTo>
                  <a:pt x="104" y="214"/>
                </a:lnTo>
                <a:lnTo>
                  <a:pt x="139" y="215"/>
                </a:lnTo>
                <a:lnTo>
                  <a:pt x="174" y="210"/>
                </a:lnTo>
                <a:lnTo>
                  <a:pt x="208" y="203"/>
                </a:lnTo>
                <a:lnTo>
                  <a:pt x="243" y="208"/>
                </a:lnTo>
                <a:lnTo>
                  <a:pt x="277" y="210"/>
                </a:lnTo>
                <a:lnTo>
                  <a:pt x="312" y="208"/>
                </a:lnTo>
                <a:lnTo>
                  <a:pt x="347" y="187"/>
                </a:lnTo>
                <a:lnTo>
                  <a:pt x="381" y="178"/>
                </a:lnTo>
                <a:lnTo>
                  <a:pt x="416" y="138"/>
                </a:lnTo>
                <a:lnTo>
                  <a:pt x="451" y="102"/>
                </a:lnTo>
                <a:lnTo>
                  <a:pt x="485" y="78"/>
                </a:lnTo>
                <a:lnTo>
                  <a:pt x="520" y="71"/>
                </a:lnTo>
                <a:lnTo>
                  <a:pt x="555" y="64"/>
                </a:lnTo>
                <a:lnTo>
                  <a:pt x="589" y="72"/>
                </a:lnTo>
                <a:lnTo>
                  <a:pt x="624" y="72"/>
                </a:lnTo>
                <a:lnTo>
                  <a:pt x="658" y="65"/>
                </a:lnTo>
                <a:lnTo>
                  <a:pt x="693" y="67"/>
                </a:lnTo>
                <a:lnTo>
                  <a:pt x="728" y="60"/>
                </a:lnTo>
                <a:lnTo>
                  <a:pt x="762" y="59"/>
                </a:lnTo>
                <a:lnTo>
                  <a:pt x="797" y="68"/>
                </a:lnTo>
                <a:lnTo>
                  <a:pt x="831" y="61"/>
                </a:lnTo>
                <a:lnTo>
                  <a:pt x="866" y="54"/>
                </a:lnTo>
                <a:lnTo>
                  <a:pt x="901" y="48"/>
                </a:lnTo>
                <a:lnTo>
                  <a:pt x="935" y="28"/>
                </a:lnTo>
                <a:lnTo>
                  <a:pt x="970" y="0"/>
                </a:lnTo>
                <a:lnTo>
                  <a:pt x="1004" y="10"/>
                </a:lnTo>
                <a:lnTo>
                  <a:pt x="1039" y="25"/>
                </a:lnTo>
                <a:lnTo>
                  <a:pt x="1074" y="26"/>
                </a:lnTo>
                <a:lnTo>
                  <a:pt x="1108" y="77"/>
                </a:lnTo>
                <a:lnTo>
                  <a:pt x="1143" y="128"/>
                </a:lnTo>
                <a:lnTo>
                  <a:pt x="1177" y="156"/>
                </a:lnTo>
                <a:lnTo>
                  <a:pt x="1212" y="180"/>
                </a:lnTo>
                <a:lnTo>
                  <a:pt x="1247" y="214"/>
                </a:lnTo>
                <a:lnTo>
                  <a:pt x="1281" y="203"/>
                </a:lnTo>
                <a:lnTo>
                  <a:pt x="1316" y="183"/>
                </a:lnTo>
                <a:lnTo>
                  <a:pt x="1350" y="161"/>
                </a:lnTo>
                <a:lnTo>
                  <a:pt x="1385" y="146"/>
                </a:lnTo>
                <a:lnTo>
                  <a:pt x="1420" y="135"/>
                </a:lnTo>
                <a:lnTo>
                  <a:pt x="1454" y="121"/>
                </a:lnTo>
                <a:lnTo>
                  <a:pt x="1489" y="132"/>
                </a:lnTo>
                <a:lnTo>
                  <a:pt x="1524" y="147"/>
                </a:lnTo>
                <a:lnTo>
                  <a:pt x="1558" y="181"/>
                </a:lnTo>
                <a:lnTo>
                  <a:pt x="1593" y="197"/>
                </a:lnTo>
                <a:lnTo>
                  <a:pt x="1628" y="196"/>
                </a:lnTo>
                <a:lnTo>
                  <a:pt x="1662" y="170"/>
                </a:lnTo>
                <a:lnTo>
                  <a:pt x="1697" y="139"/>
                </a:lnTo>
                <a:lnTo>
                  <a:pt x="1731" y="92"/>
                </a:lnTo>
                <a:lnTo>
                  <a:pt x="1766" y="58"/>
                </a:lnTo>
                <a:lnTo>
                  <a:pt x="1801" y="50"/>
                </a:lnTo>
                <a:lnTo>
                  <a:pt x="1835" y="54"/>
                </a:lnTo>
                <a:lnTo>
                  <a:pt x="1870" y="76"/>
                </a:lnTo>
                <a:lnTo>
                  <a:pt x="1904" y="83"/>
                </a:lnTo>
                <a:lnTo>
                  <a:pt x="1939" y="101"/>
                </a:lnTo>
                <a:lnTo>
                  <a:pt x="1974" y="113"/>
                </a:lnTo>
                <a:lnTo>
                  <a:pt x="2008" y="133"/>
                </a:lnTo>
                <a:lnTo>
                  <a:pt x="2043" y="144"/>
                </a:lnTo>
                <a:lnTo>
                  <a:pt x="2077" y="170"/>
                </a:lnTo>
                <a:lnTo>
                  <a:pt x="2112" y="193"/>
                </a:lnTo>
                <a:lnTo>
                  <a:pt x="2147" y="206"/>
                </a:lnTo>
                <a:lnTo>
                  <a:pt x="2181" y="212"/>
                </a:lnTo>
                <a:lnTo>
                  <a:pt x="2216" y="207"/>
                </a:lnTo>
                <a:lnTo>
                  <a:pt x="2250" y="211"/>
                </a:lnTo>
                <a:lnTo>
                  <a:pt x="2285" y="223"/>
                </a:lnTo>
                <a:lnTo>
                  <a:pt x="2320" y="241"/>
                </a:lnTo>
                <a:lnTo>
                  <a:pt x="2354" y="258"/>
                </a:lnTo>
                <a:lnTo>
                  <a:pt x="2389" y="291"/>
                </a:lnTo>
                <a:lnTo>
                  <a:pt x="2423" y="326"/>
                </a:lnTo>
                <a:lnTo>
                  <a:pt x="2458" y="343"/>
                </a:lnTo>
                <a:lnTo>
                  <a:pt x="2493" y="358"/>
                </a:lnTo>
                <a:lnTo>
                  <a:pt x="2527" y="357"/>
                </a:lnTo>
                <a:lnTo>
                  <a:pt x="2562" y="335"/>
                </a:lnTo>
                <a:lnTo>
                  <a:pt x="2597" y="287"/>
                </a:lnTo>
                <a:lnTo>
                  <a:pt x="2631" y="239"/>
                </a:lnTo>
                <a:lnTo>
                  <a:pt x="2666" y="212"/>
                </a:lnTo>
                <a:lnTo>
                  <a:pt x="2700" y="199"/>
                </a:lnTo>
                <a:lnTo>
                  <a:pt x="2735" y="202"/>
                </a:lnTo>
                <a:lnTo>
                  <a:pt x="2770" y="190"/>
                </a:lnTo>
                <a:lnTo>
                  <a:pt x="2804" y="166"/>
                </a:lnTo>
                <a:lnTo>
                  <a:pt x="2839" y="149"/>
                </a:lnTo>
                <a:lnTo>
                  <a:pt x="2874" y="112"/>
                </a:lnTo>
                <a:lnTo>
                  <a:pt x="2908" y="75"/>
                </a:lnTo>
                <a:lnTo>
                  <a:pt x="2943" y="62"/>
                </a:lnTo>
                <a:lnTo>
                  <a:pt x="2977" y="80"/>
                </a:lnTo>
                <a:lnTo>
                  <a:pt x="3012" y="61"/>
                </a:lnTo>
                <a:lnTo>
                  <a:pt x="3047" y="65"/>
                </a:lnTo>
                <a:lnTo>
                  <a:pt x="3081" y="49"/>
                </a:lnTo>
                <a:lnTo>
                  <a:pt x="3116" y="33"/>
                </a:lnTo>
                <a:lnTo>
                  <a:pt x="3150" y="10"/>
                </a:lnTo>
                <a:lnTo>
                  <a:pt x="3185" y="17"/>
                </a:lnTo>
                <a:lnTo>
                  <a:pt x="3220" y="28"/>
                </a:lnTo>
                <a:lnTo>
                  <a:pt x="3254" y="55"/>
                </a:lnTo>
                <a:lnTo>
                  <a:pt x="3289" y="83"/>
                </a:lnTo>
                <a:lnTo>
                  <a:pt x="3323" y="104"/>
                </a:lnTo>
                <a:lnTo>
                  <a:pt x="3358" y="105"/>
                </a:lnTo>
                <a:lnTo>
                  <a:pt x="3393" y="98"/>
                </a:lnTo>
                <a:lnTo>
                  <a:pt x="3427" y="85"/>
                </a:lnTo>
                <a:lnTo>
                  <a:pt x="3462" y="77"/>
                </a:lnTo>
                <a:lnTo>
                  <a:pt x="3496" y="90"/>
                </a:lnTo>
                <a:lnTo>
                  <a:pt x="3531" y="90"/>
                </a:lnTo>
                <a:lnTo>
                  <a:pt x="3566" y="110"/>
                </a:lnTo>
                <a:lnTo>
                  <a:pt x="3600" y="119"/>
                </a:lnTo>
                <a:lnTo>
                  <a:pt x="3635" y="127"/>
                </a:lnTo>
                <a:lnTo>
                  <a:pt x="3670" y="119"/>
                </a:lnTo>
                <a:lnTo>
                  <a:pt x="3704" y="131"/>
                </a:lnTo>
                <a:lnTo>
                  <a:pt x="3739" y="126"/>
                </a:lnTo>
                <a:lnTo>
                  <a:pt x="3773" y="149"/>
                </a:lnTo>
                <a:lnTo>
                  <a:pt x="3808" y="159"/>
                </a:lnTo>
                <a:lnTo>
                  <a:pt x="3843" y="162"/>
                </a:lnTo>
                <a:lnTo>
                  <a:pt x="3877" y="183"/>
                </a:lnTo>
                <a:lnTo>
                  <a:pt x="3912" y="192"/>
                </a:lnTo>
                <a:lnTo>
                  <a:pt x="3947" y="191"/>
                </a:lnTo>
                <a:lnTo>
                  <a:pt x="3981" y="205"/>
                </a:lnTo>
                <a:lnTo>
                  <a:pt x="4016" y="221"/>
                </a:lnTo>
                <a:lnTo>
                  <a:pt x="4050" y="221"/>
                </a:lnTo>
                <a:lnTo>
                  <a:pt x="4085" y="224"/>
                </a:lnTo>
                <a:lnTo>
                  <a:pt x="4120" y="225"/>
                </a:lnTo>
                <a:lnTo>
                  <a:pt x="4154" y="214"/>
                </a:lnTo>
                <a:lnTo>
                  <a:pt x="4189" y="198"/>
                </a:lnTo>
                <a:lnTo>
                  <a:pt x="4223" y="165"/>
                </a:lnTo>
                <a:lnTo>
                  <a:pt x="4258" y="143"/>
                </a:lnTo>
                <a:lnTo>
                  <a:pt x="4293" y="109"/>
                </a:lnTo>
                <a:lnTo>
                  <a:pt x="4327" y="75"/>
                </a:lnTo>
                <a:lnTo>
                  <a:pt x="4362" y="51"/>
                </a:lnTo>
                <a:lnTo>
                  <a:pt x="4396" y="49"/>
                </a:lnTo>
                <a:lnTo>
                  <a:pt x="4431" y="54"/>
                </a:lnTo>
                <a:lnTo>
                  <a:pt x="4466" y="63"/>
                </a:lnTo>
                <a:lnTo>
                  <a:pt x="4500" y="69"/>
                </a:lnTo>
                <a:lnTo>
                  <a:pt x="4535" y="83"/>
                </a:lnTo>
                <a:lnTo>
                  <a:pt x="4569" y="81"/>
                </a:lnTo>
                <a:lnTo>
                  <a:pt x="4604" y="65"/>
                </a:lnTo>
                <a:lnTo>
                  <a:pt x="4639" y="66"/>
                </a:lnTo>
                <a:lnTo>
                  <a:pt x="4673" y="60"/>
                </a:lnTo>
                <a:lnTo>
                  <a:pt x="4708" y="47"/>
                </a:lnTo>
                <a:lnTo>
                  <a:pt x="4743" y="48"/>
                </a:lnTo>
                <a:lnTo>
                  <a:pt x="4777" y="62"/>
                </a:lnTo>
                <a:lnTo>
                  <a:pt x="4812" y="56"/>
                </a:lnTo>
                <a:lnTo>
                  <a:pt x="4846" y="66"/>
                </a:lnTo>
                <a:lnTo>
                  <a:pt x="4881" y="67"/>
                </a:lnTo>
                <a:lnTo>
                  <a:pt x="4916" y="70"/>
                </a:lnTo>
                <a:lnTo>
                  <a:pt x="4950" y="59"/>
                </a:lnTo>
                <a:lnTo>
                  <a:pt x="4985" y="54"/>
                </a:lnTo>
                <a:lnTo>
                  <a:pt x="5020" y="53"/>
                </a:lnTo>
                <a:lnTo>
                  <a:pt x="5054" y="56"/>
                </a:lnTo>
                <a:lnTo>
                  <a:pt x="5089" y="54"/>
                </a:lnTo>
                <a:lnTo>
                  <a:pt x="5123" y="53"/>
                </a:lnTo>
                <a:lnTo>
                  <a:pt x="5158" y="61"/>
                </a:lnTo>
                <a:lnTo>
                  <a:pt x="5193" y="59"/>
                </a:lnTo>
                <a:lnTo>
                  <a:pt x="5227" y="53"/>
                </a:lnTo>
                <a:lnTo>
                  <a:pt x="5262" y="52"/>
                </a:lnTo>
                <a:lnTo>
                  <a:pt x="5296" y="53"/>
                </a:lnTo>
                <a:lnTo>
                  <a:pt x="5331" y="56"/>
                </a:lnTo>
                <a:lnTo>
                  <a:pt x="5366" y="53"/>
                </a:lnTo>
                <a:lnTo>
                  <a:pt x="5400" y="58"/>
                </a:lnTo>
                <a:lnTo>
                  <a:pt x="5435" y="49"/>
                </a:lnTo>
                <a:lnTo>
                  <a:pt x="5469" y="52"/>
                </a:lnTo>
                <a:lnTo>
                  <a:pt x="5504" y="57"/>
                </a:lnTo>
                <a:lnTo>
                  <a:pt x="5539" y="45"/>
                </a:lnTo>
                <a:lnTo>
                  <a:pt x="5573" y="38"/>
                </a:lnTo>
                <a:lnTo>
                  <a:pt x="5608" y="41"/>
                </a:lnTo>
                <a:lnTo>
                  <a:pt x="5642" y="49"/>
                </a:lnTo>
                <a:lnTo>
                  <a:pt x="5677" y="40"/>
                </a:lnTo>
                <a:lnTo>
                  <a:pt x="5712" y="49"/>
                </a:lnTo>
                <a:lnTo>
                  <a:pt x="5746" y="49"/>
                </a:lnTo>
                <a:lnTo>
                  <a:pt x="5781" y="50"/>
                </a:lnTo>
                <a:lnTo>
                  <a:pt x="5815" y="53"/>
                </a:lnTo>
                <a:lnTo>
                  <a:pt x="5850" y="54"/>
                </a:lnTo>
                <a:lnTo>
                  <a:pt x="5885" y="51"/>
                </a:lnTo>
                <a:lnTo>
                  <a:pt x="5919" y="47"/>
                </a:lnTo>
                <a:lnTo>
                  <a:pt x="5954" y="57"/>
                </a:lnTo>
                <a:lnTo>
                  <a:pt x="5989" y="63"/>
                </a:lnTo>
                <a:lnTo>
                  <a:pt x="6023" y="66"/>
                </a:lnTo>
                <a:lnTo>
                  <a:pt x="6058" y="74"/>
                </a:lnTo>
                <a:lnTo>
                  <a:pt x="6093" y="81"/>
                </a:lnTo>
                <a:lnTo>
                  <a:pt x="6127" y="78"/>
                </a:lnTo>
                <a:lnTo>
                  <a:pt x="6162" y="65"/>
                </a:lnTo>
                <a:lnTo>
                  <a:pt x="6197" y="58"/>
                </a:lnTo>
                <a:lnTo>
                  <a:pt x="6231" y="60"/>
                </a:lnTo>
                <a:lnTo>
                  <a:pt x="6266" y="57"/>
                </a:lnTo>
                <a:lnTo>
                  <a:pt x="6300" y="58"/>
                </a:lnTo>
                <a:lnTo>
                  <a:pt x="6335" y="44"/>
                </a:lnTo>
                <a:lnTo>
                  <a:pt x="6370" y="40"/>
                </a:lnTo>
                <a:lnTo>
                  <a:pt x="6404" y="34"/>
                </a:lnTo>
                <a:lnTo>
                  <a:pt x="6439" y="44"/>
                </a:lnTo>
                <a:lnTo>
                  <a:pt x="6473" y="34"/>
                </a:lnTo>
                <a:lnTo>
                  <a:pt x="6508" y="47"/>
                </a:lnTo>
                <a:lnTo>
                  <a:pt x="6543" y="48"/>
                </a:lnTo>
                <a:lnTo>
                  <a:pt x="6577" y="70"/>
                </a:lnTo>
                <a:lnTo>
                  <a:pt x="6612" y="62"/>
                </a:lnTo>
                <a:lnTo>
                  <a:pt x="6646" y="66"/>
                </a:lnTo>
                <a:lnTo>
                  <a:pt x="6681" y="65"/>
                </a:lnTo>
                <a:lnTo>
                  <a:pt x="6715" y="75"/>
                </a:lnTo>
                <a:lnTo>
                  <a:pt x="6750" y="51"/>
                </a:lnTo>
                <a:lnTo>
                  <a:pt x="6785" y="55"/>
                </a:lnTo>
                <a:lnTo>
                  <a:pt x="6819" y="64"/>
                </a:lnTo>
                <a:lnTo>
                  <a:pt x="6854" y="78"/>
                </a:lnTo>
                <a:lnTo>
                  <a:pt x="6888" y="68"/>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35" name="Freeform 132"/>
          <p:cNvSpPr>
            <a:spLocks/>
          </p:cNvSpPr>
          <p:nvPr/>
        </p:nvSpPr>
        <p:spPr bwMode="auto">
          <a:xfrm>
            <a:off x="9164406" y="5777483"/>
            <a:ext cx="2638965" cy="568325"/>
          </a:xfrm>
          <a:custGeom>
            <a:avLst/>
            <a:gdLst>
              <a:gd name="T0" fmla="*/ 104 w 6888"/>
              <a:gd name="T1" fmla="*/ 225 h 358"/>
              <a:gd name="T2" fmla="*/ 243 w 6888"/>
              <a:gd name="T3" fmla="*/ 173 h 358"/>
              <a:gd name="T4" fmla="*/ 381 w 6888"/>
              <a:gd name="T5" fmla="*/ 115 h 358"/>
              <a:gd name="T6" fmla="*/ 520 w 6888"/>
              <a:gd name="T7" fmla="*/ 118 h 358"/>
              <a:gd name="T8" fmla="*/ 658 w 6888"/>
              <a:gd name="T9" fmla="*/ 96 h 358"/>
              <a:gd name="T10" fmla="*/ 797 w 6888"/>
              <a:gd name="T11" fmla="*/ 66 h 358"/>
              <a:gd name="T12" fmla="*/ 935 w 6888"/>
              <a:gd name="T13" fmla="*/ 15 h 358"/>
              <a:gd name="T14" fmla="*/ 1074 w 6888"/>
              <a:gd name="T15" fmla="*/ 105 h 358"/>
              <a:gd name="T16" fmla="*/ 1212 w 6888"/>
              <a:gd name="T17" fmla="*/ 239 h 358"/>
              <a:gd name="T18" fmla="*/ 1350 w 6888"/>
              <a:gd name="T19" fmla="*/ 172 h 358"/>
              <a:gd name="T20" fmla="*/ 1489 w 6888"/>
              <a:gd name="T21" fmla="*/ 145 h 358"/>
              <a:gd name="T22" fmla="*/ 1628 w 6888"/>
              <a:gd name="T23" fmla="*/ 198 h 358"/>
              <a:gd name="T24" fmla="*/ 1766 w 6888"/>
              <a:gd name="T25" fmla="*/ 88 h 358"/>
              <a:gd name="T26" fmla="*/ 1904 w 6888"/>
              <a:gd name="T27" fmla="*/ 96 h 358"/>
              <a:gd name="T28" fmla="*/ 2043 w 6888"/>
              <a:gd name="T29" fmla="*/ 176 h 358"/>
              <a:gd name="T30" fmla="*/ 2181 w 6888"/>
              <a:gd name="T31" fmla="*/ 267 h 358"/>
              <a:gd name="T32" fmla="*/ 2320 w 6888"/>
              <a:gd name="T33" fmla="*/ 261 h 358"/>
              <a:gd name="T34" fmla="*/ 2458 w 6888"/>
              <a:gd name="T35" fmla="*/ 283 h 358"/>
              <a:gd name="T36" fmla="*/ 2597 w 6888"/>
              <a:gd name="T37" fmla="*/ 358 h 358"/>
              <a:gd name="T38" fmla="*/ 2735 w 6888"/>
              <a:gd name="T39" fmla="*/ 300 h 358"/>
              <a:gd name="T40" fmla="*/ 2874 w 6888"/>
              <a:gd name="T41" fmla="*/ 201 h 358"/>
              <a:gd name="T42" fmla="*/ 3012 w 6888"/>
              <a:gd name="T43" fmla="*/ 145 h 358"/>
              <a:gd name="T44" fmla="*/ 3150 w 6888"/>
              <a:gd name="T45" fmla="*/ 130 h 358"/>
              <a:gd name="T46" fmla="*/ 3289 w 6888"/>
              <a:gd name="T47" fmla="*/ 105 h 358"/>
              <a:gd name="T48" fmla="*/ 3427 w 6888"/>
              <a:gd name="T49" fmla="*/ 126 h 358"/>
              <a:gd name="T50" fmla="*/ 3566 w 6888"/>
              <a:gd name="T51" fmla="*/ 105 h 358"/>
              <a:gd name="T52" fmla="*/ 3704 w 6888"/>
              <a:gd name="T53" fmla="*/ 156 h 358"/>
              <a:gd name="T54" fmla="*/ 3843 w 6888"/>
              <a:gd name="T55" fmla="*/ 188 h 358"/>
              <a:gd name="T56" fmla="*/ 3981 w 6888"/>
              <a:gd name="T57" fmla="*/ 207 h 358"/>
              <a:gd name="T58" fmla="*/ 4120 w 6888"/>
              <a:gd name="T59" fmla="*/ 207 h 358"/>
              <a:gd name="T60" fmla="*/ 4258 w 6888"/>
              <a:gd name="T61" fmla="*/ 199 h 358"/>
              <a:gd name="T62" fmla="*/ 4396 w 6888"/>
              <a:gd name="T63" fmla="*/ 84 h 358"/>
              <a:gd name="T64" fmla="*/ 4535 w 6888"/>
              <a:gd name="T65" fmla="*/ 81 h 358"/>
              <a:gd name="T66" fmla="*/ 4673 w 6888"/>
              <a:gd name="T67" fmla="*/ 92 h 358"/>
              <a:gd name="T68" fmla="*/ 4812 w 6888"/>
              <a:gd name="T69" fmla="*/ 90 h 358"/>
              <a:gd name="T70" fmla="*/ 4950 w 6888"/>
              <a:gd name="T71" fmla="*/ 67 h 358"/>
              <a:gd name="T72" fmla="*/ 5089 w 6888"/>
              <a:gd name="T73" fmla="*/ 52 h 358"/>
              <a:gd name="T74" fmla="*/ 5227 w 6888"/>
              <a:gd name="T75" fmla="*/ 58 h 358"/>
              <a:gd name="T76" fmla="*/ 5366 w 6888"/>
              <a:gd name="T77" fmla="*/ 54 h 358"/>
              <a:gd name="T78" fmla="*/ 5504 w 6888"/>
              <a:gd name="T79" fmla="*/ 56 h 358"/>
              <a:gd name="T80" fmla="*/ 5642 w 6888"/>
              <a:gd name="T81" fmla="*/ 71 h 358"/>
              <a:gd name="T82" fmla="*/ 5781 w 6888"/>
              <a:gd name="T83" fmla="*/ 46 h 358"/>
              <a:gd name="T84" fmla="*/ 5919 w 6888"/>
              <a:gd name="T85" fmla="*/ 61 h 358"/>
              <a:gd name="T86" fmla="*/ 6058 w 6888"/>
              <a:gd name="T87" fmla="*/ 55 h 358"/>
              <a:gd name="T88" fmla="*/ 6197 w 6888"/>
              <a:gd name="T89" fmla="*/ 58 h 358"/>
              <a:gd name="T90" fmla="*/ 6335 w 6888"/>
              <a:gd name="T91" fmla="*/ 54 h 358"/>
              <a:gd name="T92" fmla="*/ 6473 w 6888"/>
              <a:gd name="T93" fmla="*/ 52 h 358"/>
              <a:gd name="T94" fmla="*/ 6612 w 6888"/>
              <a:gd name="T95" fmla="*/ 95 h 358"/>
              <a:gd name="T96" fmla="*/ 6750 w 6888"/>
              <a:gd name="T97" fmla="*/ 214 h 358"/>
              <a:gd name="T98" fmla="*/ 6888 w 6888"/>
              <a:gd name="T99" fmla="*/ 21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242"/>
                </a:moveTo>
                <a:lnTo>
                  <a:pt x="35" y="244"/>
                </a:lnTo>
                <a:lnTo>
                  <a:pt x="70" y="240"/>
                </a:lnTo>
                <a:lnTo>
                  <a:pt x="104" y="225"/>
                </a:lnTo>
                <a:lnTo>
                  <a:pt x="139" y="214"/>
                </a:lnTo>
                <a:lnTo>
                  <a:pt x="174" y="198"/>
                </a:lnTo>
                <a:lnTo>
                  <a:pt x="208" y="193"/>
                </a:lnTo>
                <a:lnTo>
                  <a:pt x="243" y="173"/>
                </a:lnTo>
                <a:lnTo>
                  <a:pt x="277" y="154"/>
                </a:lnTo>
                <a:lnTo>
                  <a:pt x="312" y="132"/>
                </a:lnTo>
                <a:lnTo>
                  <a:pt x="347" y="126"/>
                </a:lnTo>
                <a:lnTo>
                  <a:pt x="381" y="115"/>
                </a:lnTo>
                <a:lnTo>
                  <a:pt x="416" y="116"/>
                </a:lnTo>
                <a:lnTo>
                  <a:pt x="451" y="120"/>
                </a:lnTo>
                <a:lnTo>
                  <a:pt x="485" y="130"/>
                </a:lnTo>
                <a:lnTo>
                  <a:pt x="520" y="118"/>
                </a:lnTo>
                <a:lnTo>
                  <a:pt x="555" y="119"/>
                </a:lnTo>
                <a:lnTo>
                  <a:pt x="589" y="127"/>
                </a:lnTo>
                <a:lnTo>
                  <a:pt x="624" y="120"/>
                </a:lnTo>
                <a:lnTo>
                  <a:pt x="658" y="96"/>
                </a:lnTo>
                <a:lnTo>
                  <a:pt x="693" y="87"/>
                </a:lnTo>
                <a:lnTo>
                  <a:pt x="728" y="82"/>
                </a:lnTo>
                <a:lnTo>
                  <a:pt x="762" y="68"/>
                </a:lnTo>
                <a:lnTo>
                  <a:pt x="797" y="66"/>
                </a:lnTo>
                <a:lnTo>
                  <a:pt x="831" y="71"/>
                </a:lnTo>
                <a:lnTo>
                  <a:pt x="866" y="60"/>
                </a:lnTo>
                <a:lnTo>
                  <a:pt x="901" y="35"/>
                </a:lnTo>
                <a:lnTo>
                  <a:pt x="935" y="15"/>
                </a:lnTo>
                <a:lnTo>
                  <a:pt x="970" y="0"/>
                </a:lnTo>
                <a:lnTo>
                  <a:pt x="1004" y="32"/>
                </a:lnTo>
                <a:lnTo>
                  <a:pt x="1039" y="63"/>
                </a:lnTo>
                <a:lnTo>
                  <a:pt x="1074" y="105"/>
                </a:lnTo>
                <a:lnTo>
                  <a:pt x="1108" y="165"/>
                </a:lnTo>
                <a:lnTo>
                  <a:pt x="1143" y="210"/>
                </a:lnTo>
                <a:lnTo>
                  <a:pt x="1177" y="217"/>
                </a:lnTo>
                <a:lnTo>
                  <a:pt x="1212" y="239"/>
                </a:lnTo>
                <a:lnTo>
                  <a:pt x="1247" y="246"/>
                </a:lnTo>
                <a:lnTo>
                  <a:pt x="1281" y="225"/>
                </a:lnTo>
                <a:lnTo>
                  <a:pt x="1316" y="205"/>
                </a:lnTo>
                <a:lnTo>
                  <a:pt x="1350" y="172"/>
                </a:lnTo>
                <a:lnTo>
                  <a:pt x="1385" y="158"/>
                </a:lnTo>
                <a:lnTo>
                  <a:pt x="1420" y="138"/>
                </a:lnTo>
                <a:lnTo>
                  <a:pt x="1454" y="139"/>
                </a:lnTo>
                <a:lnTo>
                  <a:pt x="1489" y="145"/>
                </a:lnTo>
                <a:lnTo>
                  <a:pt x="1524" y="168"/>
                </a:lnTo>
                <a:lnTo>
                  <a:pt x="1558" y="184"/>
                </a:lnTo>
                <a:lnTo>
                  <a:pt x="1593" y="211"/>
                </a:lnTo>
                <a:lnTo>
                  <a:pt x="1628" y="198"/>
                </a:lnTo>
                <a:lnTo>
                  <a:pt x="1662" y="175"/>
                </a:lnTo>
                <a:lnTo>
                  <a:pt x="1697" y="153"/>
                </a:lnTo>
                <a:lnTo>
                  <a:pt x="1731" y="116"/>
                </a:lnTo>
                <a:lnTo>
                  <a:pt x="1766" y="88"/>
                </a:lnTo>
                <a:lnTo>
                  <a:pt x="1801" y="71"/>
                </a:lnTo>
                <a:lnTo>
                  <a:pt x="1835" y="69"/>
                </a:lnTo>
                <a:lnTo>
                  <a:pt x="1870" y="74"/>
                </a:lnTo>
                <a:lnTo>
                  <a:pt x="1904" y="96"/>
                </a:lnTo>
                <a:lnTo>
                  <a:pt x="1939" y="112"/>
                </a:lnTo>
                <a:lnTo>
                  <a:pt x="1974" y="148"/>
                </a:lnTo>
                <a:lnTo>
                  <a:pt x="2008" y="168"/>
                </a:lnTo>
                <a:lnTo>
                  <a:pt x="2043" y="176"/>
                </a:lnTo>
                <a:lnTo>
                  <a:pt x="2077" y="192"/>
                </a:lnTo>
                <a:lnTo>
                  <a:pt x="2112" y="218"/>
                </a:lnTo>
                <a:lnTo>
                  <a:pt x="2147" y="247"/>
                </a:lnTo>
                <a:lnTo>
                  <a:pt x="2181" y="267"/>
                </a:lnTo>
                <a:lnTo>
                  <a:pt x="2216" y="271"/>
                </a:lnTo>
                <a:lnTo>
                  <a:pt x="2250" y="268"/>
                </a:lnTo>
                <a:lnTo>
                  <a:pt x="2285" y="278"/>
                </a:lnTo>
                <a:lnTo>
                  <a:pt x="2320" y="261"/>
                </a:lnTo>
                <a:lnTo>
                  <a:pt x="2354" y="264"/>
                </a:lnTo>
                <a:lnTo>
                  <a:pt x="2389" y="264"/>
                </a:lnTo>
                <a:lnTo>
                  <a:pt x="2423" y="269"/>
                </a:lnTo>
                <a:lnTo>
                  <a:pt x="2458" y="283"/>
                </a:lnTo>
                <a:lnTo>
                  <a:pt x="2493" y="309"/>
                </a:lnTo>
                <a:lnTo>
                  <a:pt x="2527" y="327"/>
                </a:lnTo>
                <a:lnTo>
                  <a:pt x="2562" y="351"/>
                </a:lnTo>
                <a:lnTo>
                  <a:pt x="2597" y="358"/>
                </a:lnTo>
                <a:lnTo>
                  <a:pt x="2631" y="333"/>
                </a:lnTo>
                <a:lnTo>
                  <a:pt x="2666" y="311"/>
                </a:lnTo>
                <a:lnTo>
                  <a:pt x="2700" y="312"/>
                </a:lnTo>
                <a:lnTo>
                  <a:pt x="2735" y="300"/>
                </a:lnTo>
                <a:lnTo>
                  <a:pt x="2770" y="286"/>
                </a:lnTo>
                <a:lnTo>
                  <a:pt x="2804" y="271"/>
                </a:lnTo>
                <a:lnTo>
                  <a:pt x="2839" y="233"/>
                </a:lnTo>
                <a:lnTo>
                  <a:pt x="2874" y="201"/>
                </a:lnTo>
                <a:lnTo>
                  <a:pt x="2908" y="174"/>
                </a:lnTo>
                <a:lnTo>
                  <a:pt x="2943" y="156"/>
                </a:lnTo>
                <a:lnTo>
                  <a:pt x="2977" y="133"/>
                </a:lnTo>
                <a:lnTo>
                  <a:pt x="3012" y="145"/>
                </a:lnTo>
                <a:lnTo>
                  <a:pt x="3047" y="134"/>
                </a:lnTo>
                <a:lnTo>
                  <a:pt x="3081" y="135"/>
                </a:lnTo>
                <a:lnTo>
                  <a:pt x="3116" y="132"/>
                </a:lnTo>
                <a:lnTo>
                  <a:pt x="3150" y="130"/>
                </a:lnTo>
                <a:lnTo>
                  <a:pt x="3185" y="105"/>
                </a:lnTo>
                <a:lnTo>
                  <a:pt x="3220" y="95"/>
                </a:lnTo>
                <a:lnTo>
                  <a:pt x="3254" y="97"/>
                </a:lnTo>
                <a:lnTo>
                  <a:pt x="3289" y="105"/>
                </a:lnTo>
                <a:lnTo>
                  <a:pt x="3323" y="117"/>
                </a:lnTo>
                <a:lnTo>
                  <a:pt x="3358" y="135"/>
                </a:lnTo>
                <a:lnTo>
                  <a:pt x="3393" y="134"/>
                </a:lnTo>
                <a:lnTo>
                  <a:pt x="3427" y="126"/>
                </a:lnTo>
                <a:lnTo>
                  <a:pt x="3462" y="105"/>
                </a:lnTo>
                <a:lnTo>
                  <a:pt x="3496" y="100"/>
                </a:lnTo>
                <a:lnTo>
                  <a:pt x="3531" y="95"/>
                </a:lnTo>
                <a:lnTo>
                  <a:pt x="3566" y="105"/>
                </a:lnTo>
                <a:lnTo>
                  <a:pt x="3600" y="120"/>
                </a:lnTo>
                <a:lnTo>
                  <a:pt x="3635" y="134"/>
                </a:lnTo>
                <a:lnTo>
                  <a:pt x="3670" y="137"/>
                </a:lnTo>
                <a:lnTo>
                  <a:pt x="3704" y="156"/>
                </a:lnTo>
                <a:lnTo>
                  <a:pt x="3739" y="166"/>
                </a:lnTo>
                <a:lnTo>
                  <a:pt x="3773" y="168"/>
                </a:lnTo>
                <a:lnTo>
                  <a:pt x="3808" y="175"/>
                </a:lnTo>
                <a:lnTo>
                  <a:pt x="3843" y="188"/>
                </a:lnTo>
                <a:lnTo>
                  <a:pt x="3877" y="195"/>
                </a:lnTo>
                <a:lnTo>
                  <a:pt x="3912" y="203"/>
                </a:lnTo>
                <a:lnTo>
                  <a:pt x="3947" y="196"/>
                </a:lnTo>
                <a:lnTo>
                  <a:pt x="3981" y="207"/>
                </a:lnTo>
                <a:lnTo>
                  <a:pt x="4016" y="203"/>
                </a:lnTo>
                <a:lnTo>
                  <a:pt x="4050" y="203"/>
                </a:lnTo>
                <a:lnTo>
                  <a:pt x="4085" y="191"/>
                </a:lnTo>
                <a:lnTo>
                  <a:pt x="4120" y="207"/>
                </a:lnTo>
                <a:lnTo>
                  <a:pt x="4154" y="200"/>
                </a:lnTo>
                <a:lnTo>
                  <a:pt x="4189" y="209"/>
                </a:lnTo>
                <a:lnTo>
                  <a:pt x="4223" y="208"/>
                </a:lnTo>
                <a:lnTo>
                  <a:pt x="4258" y="199"/>
                </a:lnTo>
                <a:lnTo>
                  <a:pt x="4293" y="172"/>
                </a:lnTo>
                <a:lnTo>
                  <a:pt x="4327" y="144"/>
                </a:lnTo>
                <a:lnTo>
                  <a:pt x="4362" y="109"/>
                </a:lnTo>
                <a:lnTo>
                  <a:pt x="4396" y="84"/>
                </a:lnTo>
                <a:lnTo>
                  <a:pt x="4431" y="78"/>
                </a:lnTo>
                <a:lnTo>
                  <a:pt x="4466" y="76"/>
                </a:lnTo>
                <a:lnTo>
                  <a:pt x="4500" y="85"/>
                </a:lnTo>
                <a:lnTo>
                  <a:pt x="4535" y="81"/>
                </a:lnTo>
                <a:lnTo>
                  <a:pt x="4569" y="92"/>
                </a:lnTo>
                <a:lnTo>
                  <a:pt x="4604" y="90"/>
                </a:lnTo>
                <a:lnTo>
                  <a:pt x="4639" y="94"/>
                </a:lnTo>
                <a:lnTo>
                  <a:pt x="4673" y="92"/>
                </a:lnTo>
                <a:lnTo>
                  <a:pt x="4708" y="97"/>
                </a:lnTo>
                <a:lnTo>
                  <a:pt x="4743" y="86"/>
                </a:lnTo>
                <a:lnTo>
                  <a:pt x="4777" y="89"/>
                </a:lnTo>
                <a:lnTo>
                  <a:pt x="4812" y="90"/>
                </a:lnTo>
                <a:lnTo>
                  <a:pt x="4846" y="75"/>
                </a:lnTo>
                <a:lnTo>
                  <a:pt x="4881" y="78"/>
                </a:lnTo>
                <a:lnTo>
                  <a:pt x="4916" y="72"/>
                </a:lnTo>
                <a:lnTo>
                  <a:pt x="4950" y="67"/>
                </a:lnTo>
                <a:lnTo>
                  <a:pt x="4985" y="58"/>
                </a:lnTo>
                <a:lnTo>
                  <a:pt x="5020" y="60"/>
                </a:lnTo>
                <a:lnTo>
                  <a:pt x="5054" y="54"/>
                </a:lnTo>
                <a:lnTo>
                  <a:pt x="5089" y="52"/>
                </a:lnTo>
                <a:lnTo>
                  <a:pt x="5123" y="50"/>
                </a:lnTo>
                <a:lnTo>
                  <a:pt x="5158" y="48"/>
                </a:lnTo>
                <a:lnTo>
                  <a:pt x="5193" y="54"/>
                </a:lnTo>
                <a:lnTo>
                  <a:pt x="5227" y="58"/>
                </a:lnTo>
                <a:lnTo>
                  <a:pt x="5262" y="61"/>
                </a:lnTo>
                <a:lnTo>
                  <a:pt x="5296" y="65"/>
                </a:lnTo>
                <a:lnTo>
                  <a:pt x="5331" y="63"/>
                </a:lnTo>
                <a:lnTo>
                  <a:pt x="5366" y="54"/>
                </a:lnTo>
                <a:lnTo>
                  <a:pt x="5400" y="46"/>
                </a:lnTo>
                <a:lnTo>
                  <a:pt x="5435" y="46"/>
                </a:lnTo>
                <a:lnTo>
                  <a:pt x="5469" y="44"/>
                </a:lnTo>
                <a:lnTo>
                  <a:pt x="5504" y="56"/>
                </a:lnTo>
                <a:lnTo>
                  <a:pt x="5539" y="60"/>
                </a:lnTo>
                <a:lnTo>
                  <a:pt x="5573" y="69"/>
                </a:lnTo>
                <a:lnTo>
                  <a:pt x="5608" y="68"/>
                </a:lnTo>
                <a:lnTo>
                  <a:pt x="5642" y="71"/>
                </a:lnTo>
                <a:lnTo>
                  <a:pt x="5677" y="61"/>
                </a:lnTo>
                <a:lnTo>
                  <a:pt x="5712" y="65"/>
                </a:lnTo>
                <a:lnTo>
                  <a:pt x="5746" y="50"/>
                </a:lnTo>
                <a:lnTo>
                  <a:pt x="5781" y="46"/>
                </a:lnTo>
                <a:lnTo>
                  <a:pt x="5815" y="39"/>
                </a:lnTo>
                <a:lnTo>
                  <a:pt x="5850" y="45"/>
                </a:lnTo>
                <a:lnTo>
                  <a:pt x="5885" y="52"/>
                </a:lnTo>
                <a:lnTo>
                  <a:pt x="5919" y="61"/>
                </a:lnTo>
                <a:lnTo>
                  <a:pt x="5954" y="70"/>
                </a:lnTo>
                <a:lnTo>
                  <a:pt x="5989" y="74"/>
                </a:lnTo>
                <a:lnTo>
                  <a:pt x="6023" y="69"/>
                </a:lnTo>
                <a:lnTo>
                  <a:pt x="6058" y="55"/>
                </a:lnTo>
                <a:lnTo>
                  <a:pt x="6093" y="57"/>
                </a:lnTo>
                <a:lnTo>
                  <a:pt x="6127" y="56"/>
                </a:lnTo>
                <a:lnTo>
                  <a:pt x="6162" y="58"/>
                </a:lnTo>
                <a:lnTo>
                  <a:pt x="6197" y="58"/>
                </a:lnTo>
                <a:lnTo>
                  <a:pt x="6231" y="63"/>
                </a:lnTo>
                <a:lnTo>
                  <a:pt x="6266" y="57"/>
                </a:lnTo>
                <a:lnTo>
                  <a:pt x="6300" y="56"/>
                </a:lnTo>
                <a:lnTo>
                  <a:pt x="6335" y="54"/>
                </a:lnTo>
                <a:lnTo>
                  <a:pt x="6370" y="56"/>
                </a:lnTo>
                <a:lnTo>
                  <a:pt x="6404" y="60"/>
                </a:lnTo>
                <a:lnTo>
                  <a:pt x="6439" y="60"/>
                </a:lnTo>
                <a:lnTo>
                  <a:pt x="6473" y="52"/>
                </a:lnTo>
                <a:lnTo>
                  <a:pt x="6508" y="40"/>
                </a:lnTo>
                <a:lnTo>
                  <a:pt x="6543" y="40"/>
                </a:lnTo>
                <a:lnTo>
                  <a:pt x="6577" y="62"/>
                </a:lnTo>
                <a:lnTo>
                  <a:pt x="6612" y="95"/>
                </a:lnTo>
                <a:lnTo>
                  <a:pt x="6646" y="122"/>
                </a:lnTo>
                <a:lnTo>
                  <a:pt x="6681" y="164"/>
                </a:lnTo>
                <a:lnTo>
                  <a:pt x="6715" y="203"/>
                </a:lnTo>
                <a:lnTo>
                  <a:pt x="6750" y="214"/>
                </a:lnTo>
                <a:lnTo>
                  <a:pt x="6785" y="227"/>
                </a:lnTo>
                <a:lnTo>
                  <a:pt x="6819" y="230"/>
                </a:lnTo>
                <a:lnTo>
                  <a:pt x="6854" y="220"/>
                </a:lnTo>
                <a:lnTo>
                  <a:pt x="6888" y="211"/>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36" name="Freeform 133"/>
          <p:cNvSpPr>
            <a:spLocks/>
          </p:cNvSpPr>
          <p:nvPr/>
        </p:nvSpPr>
        <p:spPr bwMode="auto">
          <a:xfrm>
            <a:off x="9164406" y="5777483"/>
            <a:ext cx="2638965" cy="568325"/>
          </a:xfrm>
          <a:custGeom>
            <a:avLst/>
            <a:gdLst>
              <a:gd name="T0" fmla="*/ 104 w 6888"/>
              <a:gd name="T1" fmla="*/ 332 h 358"/>
              <a:gd name="T2" fmla="*/ 243 w 6888"/>
              <a:gd name="T3" fmla="*/ 293 h 358"/>
              <a:gd name="T4" fmla="*/ 381 w 6888"/>
              <a:gd name="T5" fmla="*/ 219 h 358"/>
              <a:gd name="T6" fmla="*/ 520 w 6888"/>
              <a:gd name="T7" fmla="*/ 123 h 358"/>
              <a:gd name="T8" fmla="*/ 658 w 6888"/>
              <a:gd name="T9" fmla="*/ 120 h 358"/>
              <a:gd name="T10" fmla="*/ 797 w 6888"/>
              <a:gd name="T11" fmla="*/ 98 h 358"/>
              <a:gd name="T12" fmla="*/ 935 w 6888"/>
              <a:gd name="T13" fmla="*/ 18 h 358"/>
              <a:gd name="T14" fmla="*/ 1074 w 6888"/>
              <a:gd name="T15" fmla="*/ 114 h 358"/>
              <a:gd name="T16" fmla="*/ 1212 w 6888"/>
              <a:gd name="T17" fmla="*/ 210 h 358"/>
              <a:gd name="T18" fmla="*/ 1350 w 6888"/>
              <a:gd name="T19" fmla="*/ 206 h 358"/>
              <a:gd name="T20" fmla="*/ 1489 w 6888"/>
              <a:gd name="T21" fmla="*/ 227 h 358"/>
              <a:gd name="T22" fmla="*/ 1628 w 6888"/>
              <a:gd name="T23" fmla="*/ 300 h 358"/>
              <a:gd name="T24" fmla="*/ 1766 w 6888"/>
              <a:gd name="T25" fmla="*/ 81 h 358"/>
              <a:gd name="T26" fmla="*/ 1904 w 6888"/>
              <a:gd name="T27" fmla="*/ 132 h 358"/>
              <a:gd name="T28" fmla="*/ 2043 w 6888"/>
              <a:gd name="T29" fmla="*/ 210 h 358"/>
              <a:gd name="T30" fmla="*/ 2181 w 6888"/>
              <a:gd name="T31" fmla="*/ 298 h 358"/>
              <a:gd name="T32" fmla="*/ 2320 w 6888"/>
              <a:gd name="T33" fmla="*/ 242 h 358"/>
              <a:gd name="T34" fmla="*/ 2458 w 6888"/>
              <a:gd name="T35" fmla="*/ 291 h 358"/>
              <a:gd name="T36" fmla="*/ 2597 w 6888"/>
              <a:gd name="T37" fmla="*/ 318 h 358"/>
              <a:gd name="T38" fmla="*/ 2735 w 6888"/>
              <a:gd name="T39" fmla="*/ 259 h 358"/>
              <a:gd name="T40" fmla="*/ 2874 w 6888"/>
              <a:gd name="T41" fmla="*/ 187 h 358"/>
              <a:gd name="T42" fmla="*/ 3012 w 6888"/>
              <a:gd name="T43" fmla="*/ 124 h 358"/>
              <a:gd name="T44" fmla="*/ 3150 w 6888"/>
              <a:gd name="T45" fmla="*/ 35 h 358"/>
              <a:gd name="T46" fmla="*/ 3289 w 6888"/>
              <a:gd name="T47" fmla="*/ 143 h 358"/>
              <a:gd name="T48" fmla="*/ 3427 w 6888"/>
              <a:gd name="T49" fmla="*/ 161 h 358"/>
              <a:gd name="T50" fmla="*/ 3566 w 6888"/>
              <a:gd name="T51" fmla="*/ 235 h 358"/>
              <a:gd name="T52" fmla="*/ 3704 w 6888"/>
              <a:gd name="T53" fmla="*/ 190 h 358"/>
              <a:gd name="T54" fmla="*/ 3843 w 6888"/>
              <a:gd name="T55" fmla="*/ 203 h 358"/>
              <a:gd name="T56" fmla="*/ 3981 w 6888"/>
              <a:gd name="T57" fmla="*/ 271 h 358"/>
              <a:gd name="T58" fmla="*/ 4120 w 6888"/>
              <a:gd name="T59" fmla="*/ 273 h 358"/>
              <a:gd name="T60" fmla="*/ 4258 w 6888"/>
              <a:gd name="T61" fmla="*/ 226 h 358"/>
              <a:gd name="T62" fmla="*/ 4396 w 6888"/>
              <a:gd name="T63" fmla="*/ 117 h 358"/>
              <a:gd name="T64" fmla="*/ 4535 w 6888"/>
              <a:gd name="T65" fmla="*/ 156 h 358"/>
              <a:gd name="T66" fmla="*/ 4673 w 6888"/>
              <a:gd name="T67" fmla="*/ 90 h 358"/>
              <a:gd name="T68" fmla="*/ 4812 w 6888"/>
              <a:gd name="T69" fmla="*/ 78 h 358"/>
              <a:gd name="T70" fmla="*/ 4950 w 6888"/>
              <a:gd name="T71" fmla="*/ 104 h 358"/>
              <a:gd name="T72" fmla="*/ 5089 w 6888"/>
              <a:gd name="T73" fmla="*/ 47 h 358"/>
              <a:gd name="T74" fmla="*/ 5227 w 6888"/>
              <a:gd name="T75" fmla="*/ 57 h 358"/>
              <a:gd name="T76" fmla="*/ 5366 w 6888"/>
              <a:gd name="T77" fmla="*/ 71 h 358"/>
              <a:gd name="T78" fmla="*/ 5504 w 6888"/>
              <a:gd name="T79" fmla="*/ 66 h 358"/>
              <a:gd name="T80" fmla="*/ 5642 w 6888"/>
              <a:gd name="T81" fmla="*/ 50 h 358"/>
              <a:gd name="T82" fmla="*/ 5781 w 6888"/>
              <a:gd name="T83" fmla="*/ 51 h 358"/>
              <a:gd name="T84" fmla="*/ 5919 w 6888"/>
              <a:gd name="T85" fmla="*/ 54 h 358"/>
              <a:gd name="T86" fmla="*/ 6058 w 6888"/>
              <a:gd name="T87" fmla="*/ 38 h 358"/>
              <a:gd name="T88" fmla="*/ 6197 w 6888"/>
              <a:gd name="T89" fmla="*/ 48 h 358"/>
              <a:gd name="T90" fmla="*/ 6335 w 6888"/>
              <a:gd name="T91" fmla="*/ 107 h 358"/>
              <a:gd name="T92" fmla="*/ 6473 w 6888"/>
              <a:gd name="T93" fmla="*/ 243 h 358"/>
              <a:gd name="T94" fmla="*/ 6612 w 6888"/>
              <a:gd name="T95" fmla="*/ 249 h 358"/>
              <a:gd name="T96" fmla="*/ 6750 w 6888"/>
              <a:gd name="T97" fmla="*/ 138 h 358"/>
              <a:gd name="T98" fmla="*/ 6888 w 6888"/>
              <a:gd name="T99" fmla="*/ 23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248"/>
                </a:moveTo>
                <a:lnTo>
                  <a:pt x="35" y="293"/>
                </a:lnTo>
                <a:lnTo>
                  <a:pt x="70" y="309"/>
                </a:lnTo>
                <a:lnTo>
                  <a:pt x="104" y="332"/>
                </a:lnTo>
                <a:lnTo>
                  <a:pt x="139" y="332"/>
                </a:lnTo>
                <a:lnTo>
                  <a:pt x="174" y="325"/>
                </a:lnTo>
                <a:lnTo>
                  <a:pt x="208" y="304"/>
                </a:lnTo>
                <a:lnTo>
                  <a:pt x="243" y="293"/>
                </a:lnTo>
                <a:lnTo>
                  <a:pt x="277" y="283"/>
                </a:lnTo>
                <a:lnTo>
                  <a:pt x="312" y="270"/>
                </a:lnTo>
                <a:lnTo>
                  <a:pt x="347" y="241"/>
                </a:lnTo>
                <a:lnTo>
                  <a:pt x="381" y="219"/>
                </a:lnTo>
                <a:lnTo>
                  <a:pt x="416" y="183"/>
                </a:lnTo>
                <a:lnTo>
                  <a:pt x="451" y="148"/>
                </a:lnTo>
                <a:lnTo>
                  <a:pt x="485" y="119"/>
                </a:lnTo>
                <a:lnTo>
                  <a:pt x="520" y="123"/>
                </a:lnTo>
                <a:lnTo>
                  <a:pt x="555" y="116"/>
                </a:lnTo>
                <a:lnTo>
                  <a:pt x="589" y="116"/>
                </a:lnTo>
                <a:lnTo>
                  <a:pt x="624" y="122"/>
                </a:lnTo>
                <a:lnTo>
                  <a:pt x="658" y="120"/>
                </a:lnTo>
                <a:lnTo>
                  <a:pt x="693" y="108"/>
                </a:lnTo>
                <a:lnTo>
                  <a:pt x="728" y="91"/>
                </a:lnTo>
                <a:lnTo>
                  <a:pt x="762" y="100"/>
                </a:lnTo>
                <a:lnTo>
                  <a:pt x="797" y="98"/>
                </a:lnTo>
                <a:lnTo>
                  <a:pt x="831" y="87"/>
                </a:lnTo>
                <a:lnTo>
                  <a:pt x="866" y="73"/>
                </a:lnTo>
                <a:lnTo>
                  <a:pt x="901" y="46"/>
                </a:lnTo>
                <a:lnTo>
                  <a:pt x="935" y="18"/>
                </a:lnTo>
                <a:lnTo>
                  <a:pt x="970" y="0"/>
                </a:lnTo>
                <a:lnTo>
                  <a:pt x="1004" y="38"/>
                </a:lnTo>
                <a:lnTo>
                  <a:pt x="1039" y="58"/>
                </a:lnTo>
                <a:lnTo>
                  <a:pt x="1074" y="114"/>
                </a:lnTo>
                <a:lnTo>
                  <a:pt x="1108" y="156"/>
                </a:lnTo>
                <a:lnTo>
                  <a:pt x="1143" y="197"/>
                </a:lnTo>
                <a:lnTo>
                  <a:pt x="1177" y="195"/>
                </a:lnTo>
                <a:lnTo>
                  <a:pt x="1212" y="210"/>
                </a:lnTo>
                <a:lnTo>
                  <a:pt x="1247" y="211"/>
                </a:lnTo>
                <a:lnTo>
                  <a:pt x="1281" y="210"/>
                </a:lnTo>
                <a:lnTo>
                  <a:pt x="1316" y="193"/>
                </a:lnTo>
                <a:lnTo>
                  <a:pt x="1350" y="206"/>
                </a:lnTo>
                <a:lnTo>
                  <a:pt x="1385" y="192"/>
                </a:lnTo>
                <a:lnTo>
                  <a:pt x="1420" y="185"/>
                </a:lnTo>
                <a:lnTo>
                  <a:pt x="1454" y="198"/>
                </a:lnTo>
                <a:lnTo>
                  <a:pt x="1489" y="227"/>
                </a:lnTo>
                <a:lnTo>
                  <a:pt x="1524" y="227"/>
                </a:lnTo>
                <a:lnTo>
                  <a:pt x="1558" y="272"/>
                </a:lnTo>
                <a:lnTo>
                  <a:pt x="1593" y="313"/>
                </a:lnTo>
                <a:lnTo>
                  <a:pt x="1628" y="300"/>
                </a:lnTo>
                <a:lnTo>
                  <a:pt x="1662" y="258"/>
                </a:lnTo>
                <a:lnTo>
                  <a:pt x="1697" y="197"/>
                </a:lnTo>
                <a:lnTo>
                  <a:pt x="1731" y="148"/>
                </a:lnTo>
                <a:lnTo>
                  <a:pt x="1766" y="81"/>
                </a:lnTo>
                <a:lnTo>
                  <a:pt x="1801" y="59"/>
                </a:lnTo>
                <a:lnTo>
                  <a:pt x="1835" y="74"/>
                </a:lnTo>
                <a:lnTo>
                  <a:pt x="1870" y="117"/>
                </a:lnTo>
                <a:lnTo>
                  <a:pt x="1904" y="132"/>
                </a:lnTo>
                <a:lnTo>
                  <a:pt x="1939" y="164"/>
                </a:lnTo>
                <a:lnTo>
                  <a:pt x="1974" y="174"/>
                </a:lnTo>
                <a:lnTo>
                  <a:pt x="2008" y="170"/>
                </a:lnTo>
                <a:lnTo>
                  <a:pt x="2043" y="210"/>
                </a:lnTo>
                <a:lnTo>
                  <a:pt x="2077" y="242"/>
                </a:lnTo>
                <a:lnTo>
                  <a:pt x="2112" y="268"/>
                </a:lnTo>
                <a:lnTo>
                  <a:pt x="2147" y="289"/>
                </a:lnTo>
                <a:lnTo>
                  <a:pt x="2181" y="298"/>
                </a:lnTo>
                <a:lnTo>
                  <a:pt x="2216" y="283"/>
                </a:lnTo>
                <a:lnTo>
                  <a:pt x="2250" y="272"/>
                </a:lnTo>
                <a:lnTo>
                  <a:pt x="2285" y="259"/>
                </a:lnTo>
                <a:lnTo>
                  <a:pt x="2320" y="242"/>
                </a:lnTo>
                <a:lnTo>
                  <a:pt x="2354" y="240"/>
                </a:lnTo>
                <a:lnTo>
                  <a:pt x="2389" y="229"/>
                </a:lnTo>
                <a:lnTo>
                  <a:pt x="2423" y="252"/>
                </a:lnTo>
                <a:lnTo>
                  <a:pt x="2458" y="291"/>
                </a:lnTo>
                <a:lnTo>
                  <a:pt x="2493" y="339"/>
                </a:lnTo>
                <a:lnTo>
                  <a:pt x="2527" y="358"/>
                </a:lnTo>
                <a:lnTo>
                  <a:pt x="2562" y="350"/>
                </a:lnTo>
                <a:lnTo>
                  <a:pt x="2597" y="318"/>
                </a:lnTo>
                <a:lnTo>
                  <a:pt x="2631" y="270"/>
                </a:lnTo>
                <a:lnTo>
                  <a:pt x="2666" y="260"/>
                </a:lnTo>
                <a:lnTo>
                  <a:pt x="2700" y="251"/>
                </a:lnTo>
                <a:lnTo>
                  <a:pt x="2735" y="259"/>
                </a:lnTo>
                <a:lnTo>
                  <a:pt x="2770" y="251"/>
                </a:lnTo>
                <a:lnTo>
                  <a:pt x="2804" y="238"/>
                </a:lnTo>
                <a:lnTo>
                  <a:pt x="2839" y="211"/>
                </a:lnTo>
                <a:lnTo>
                  <a:pt x="2874" y="187"/>
                </a:lnTo>
                <a:lnTo>
                  <a:pt x="2908" y="170"/>
                </a:lnTo>
                <a:lnTo>
                  <a:pt x="2943" y="155"/>
                </a:lnTo>
                <a:lnTo>
                  <a:pt x="2977" y="151"/>
                </a:lnTo>
                <a:lnTo>
                  <a:pt x="3012" y="124"/>
                </a:lnTo>
                <a:lnTo>
                  <a:pt x="3047" y="111"/>
                </a:lnTo>
                <a:lnTo>
                  <a:pt x="3081" y="75"/>
                </a:lnTo>
                <a:lnTo>
                  <a:pt x="3116" y="61"/>
                </a:lnTo>
                <a:lnTo>
                  <a:pt x="3150" y="35"/>
                </a:lnTo>
                <a:lnTo>
                  <a:pt x="3185" y="43"/>
                </a:lnTo>
                <a:lnTo>
                  <a:pt x="3220" y="61"/>
                </a:lnTo>
                <a:lnTo>
                  <a:pt x="3254" y="109"/>
                </a:lnTo>
                <a:lnTo>
                  <a:pt x="3289" y="143"/>
                </a:lnTo>
                <a:lnTo>
                  <a:pt x="3323" y="178"/>
                </a:lnTo>
                <a:lnTo>
                  <a:pt x="3358" y="181"/>
                </a:lnTo>
                <a:lnTo>
                  <a:pt x="3393" y="173"/>
                </a:lnTo>
                <a:lnTo>
                  <a:pt x="3427" y="161"/>
                </a:lnTo>
                <a:lnTo>
                  <a:pt x="3462" y="173"/>
                </a:lnTo>
                <a:lnTo>
                  <a:pt x="3496" y="193"/>
                </a:lnTo>
                <a:lnTo>
                  <a:pt x="3531" y="213"/>
                </a:lnTo>
                <a:lnTo>
                  <a:pt x="3566" y="235"/>
                </a:lnTo>
                <a:lnTo>
                  <a:pt x="3600" y="226"/>
                </a:lnTo>
                <a:lnTo>
                  <a:pt x="3635" y="206"/>
                </a:lnTo>
                <a:lnTo>
                  <a:pt x="3670" y="191"/>
                </a:lnTo>
                <a:lnTo>
                  <a:pt x="3704" y="190"/>
                </a:lnTo>
                <a:lnTo>
                  <a:pt x="3739" y="189"/>
                </a:lnTo>
                <a:lnTo>
                  <a:pt x="3773" y="198"/>
                </a:lnTo>
                <a:lnTo>
                  <a:pt x="3808" y="195"/>
                </a:lnTo>
                <a:lnTo>
                  <a:pt x="3843" y="203"/>
                </a:lnTo>
                <a:lnTo>
                  <a:pt x="3877" y="212"/>
                </a:lnTo>
                <a:lnTo>
                  <a:pt x="3912" y="216"/>
                </a:lnTo>
                <a:lnTo>
                  <a:pt x="3947" y="243"/>
                </a:lnTo>
                <a:lnTo>
                  <a:pt x="3981" y="271"/>
                </a:lnTo>
                <a:lnTo>
                  <a:pt x="4016" y="285"/>
                </a:lnTo>
                <a:lnTo>
                  <a:pt x="4050" y="284"/>
                </a:lnTo>
                <a:lnTo>
                  <a:pt x="4085" y="293"/>
                </a:lnTo>
                <a:lnTo>
                  <a:pt x="4120" y="273"/>
                </a:lnTo>
                <a:lnTo>
                  <a:pt x="4154" y="260"/>
                </a:lnTo>
                <a:lnTo>
                  <a:pt x="4189" y="252"/>
                </a:lnTo>
                <a:lnTo>
                  <a:pt x="4223" y="248"/>
                </a:lnTo>
                <a:lnTo>
                  <a:pt x="4258" y="226"/>
                </a:lnTo>
                <a:lnTo>
                  <a:pt x="4293" y="208"/>
                </a:lnTo>
                <a:lnTo>
                  <a:pt x="4327" y="162"/>
                </a:lnTo>
                <a:lnTo>
                  <a:pt x="4362" y="129"/>
                </a:lnTo>
                <a:lnTo>
                  <a:pt x="4396" y="117"/>
                </a:lnTo>
                <a:lnTo>
                  <a:pt x="4431" y="120"/>
                </a:lnTo>
                <a:lnTo>
                  <a:pt x="4466" y="142"/>
                </a:lnTo>
                <a:lnTo>
                  <a:pt x="4500" y="162"/>
                </a:lnTo>
                <a:lnTo>
                  <a:pt x="4535" y="156"/>
                </a:lnTo>
                <a:lnTo>
                  <a:pt x="4569" y="134"/>
                </a:lnTo>
                <a:lnTo>
                  <a:pt x="4604" y="119"/>
                </a:lnTo>
                <a:lnTo>
                  <a:pt x="4639" y="87"/>
                </a:lnTo>
                <a:lnTo>
                  <a:pt x="4673" y="90"/>
                </a:lnTo>
                <a:lnTo>
                  <a:pt x="4708" y="89"/>
                </a:lnTo>
                <a:lnTo>
                  <a:pt x="4743" y="89"/>
                </a:lnTo>
                <a:lnTo>
                  <a:pt x="4777" y="78"/>
                </a:lnTo>
                <a:lnTo>
                  <a:pt x="4812" y="78"/>
                </a:lnTo>
                <a:lnTo>
                  <a:pt x="4846" y="63"/>
                </a:lnTo>
                <a:lnTo>
                  <a:pt x="4881" y="71"/>
                </a:lnTo>
                <a:lnTo>
                  <a:pt x="4916" y="100"/>
                </a:lnTo>
                <a:lnTo>
                  <a:pt x="4950" y="104"/>
                </a:lnTo>
                <a:lnTo>
                  <a:pt x="4985" y="91"/>
                </a:lnTo>
                <a:lnTo>
                  <a:pt x="5020" y="87"/>
                </a:lnTo>
                <a:lnTo>
                  <a:pt x="5054" y="76"/>
                </a:lnTo>
                <a:lnTo>
                  <a:pt x="5089" y="47"/>
                </a:lnTo>
                <a:lnTo>
                  <a:pt x="5123" y="58"/>
                </a:lnTo>
                <a:lnTo>
                  <a:pt x="5158" y="66"/>
                </a:lnTo>
                <a:lnTo>
                  <a:pt x="5193" y="64"/>
                </a:lnTo>
                <a:lnTo>
                  <a:pt x="5227" y="57"/>
                </a:lnTo>
                <a:lnTo>
                  <a:pt x="5262" y="61"/>
                </a:lnTo>
                <a:lnTo>
                  <a:pt x="5296" y="56"/>
                </a:lnTo>
                <a:lnTo>
                  <a:pt x="5331" y="64"/>
                </a:lnTo>
                <a:lnTo>
                  <a:pt x="5366" y="71"/>
                </a:lnTo>
                <a:lnTo>
                  <a:pt x="5400" y="78"/>
                </a:lnTo>
                <a:lnTo>
                  <a:pt x="5435" y="63"/>
                </a:lnTo>
                <a:lnTo>
                  <a:pt x="5469" y="76"/>
                </a:lnTo>
                <a:lnTo>
                  <a:pt x="5504" y="66"/>
                </a:lnTo>
                <a:lnTo>
                  <a:pt x="5539" y="58"/>
                </a:lnTo>
                <a:lnTo>
                  <a:pt x="5573" y="54"/>
                </a:lnTo>
                <a:lnTo>
                  <a:pt x="5608" y="67"/>
                </a:lnTo>
                <a:lnTo>
                  <a:pt x="5642" y="50"/>
                </a:lnTo>
                <a:lnTo>
                  <a:pt x="5677" y="54"/>
                </a:lnTo>
                <a:lnTo>
                  <a:pt x="5712" y="56"/>
                </a:lnTo>
                <a:lnTo>
                  <a:pt x="5746" y="61"/>
                </a:lnTo>
                <a:lnTo>
                  <a:pt x="5781" y="51"/>
                </a:lnTo>
                <a:lnTo>
                  <a:pt x="5815" y="50"/>
                </a:lnTo>
                <a:lnTo>
                  <a:pt x="5850" y="56"/>
                </a:lnTo>
                <a:lnTo>
                  <a:pt x="5885" y="52"/>
                </a:lnTo>
                <a:lnTo>
                  <a:pt x="5919" y="54"/>
                </a:lnTo>
                <a:lnTo>
                  <a:pt x="5954" y="53"/>
                </a:lnTo>
                <a:lnTo>
                  <a:pt x="5989" y="54"/>
                </a:lnTo>
                <a:lnTo>
                  <a:pt x="6023" y="42"/>
                </a:lnTo>
                <a:lnTo>
                  <a:pt x="6058" y="38"/>
                </a:lnTo>
                <a:lnTo>
                  <a:pt x="6093" y="28"/>
                </a:lnTo>
                <a:lnTo>
                  <a:pt x="6127" y="37"/>
                </a:lnTo>
                <a:lnTo>
                  <a:pt x="6162" y="40"/>
                </a:lnTo>
                <a:lnTo>
                  <a:pt x="6197" y="48"/>
                </a:lnTo>
                <a:lnTo>
                  <a:pt x="6231" y="50"/>
                </a:lnTo>
                <a:lnTo>
                  <a:pt x="6266" y="48"/>
                </a:lnTo>
                <a:lnTo>
                  <a:pt x="6300" y="87"/>
                </a:lnTo>
                <a:lnTo>
                  <a:pt x="6335" y="107"/>
                </a:lnTo>
                <a:lnTo>
                  <a:pt x="6370" y="129"/>
                </a:lnTo>
                <a:lnTo>
                  <a:pt x="6404" y="178"/>
                </a:lnTo>
                <a:lnTo>
                  <a:pt x="6439" y="231"/>
                </a:lnTo>
                <a:lnTo>
                  <a:pt x="6473" y="243"/>
                </a:lnTo>
                <a:lnTo>
                  <a:pt x="6508" y="275"/>
                </a:lnTo>
                <a:lnTo>
                  <a:pt x="6543" y="291"/>
                </a:lnTo>
                <a:lnTo>
                  <a:pt x="6577" y="269"/>
                </a:lnTo>
                <a:lnTo>
                  <a:pt x="6612" y="249"/>
                </a:lnTo>
                <a:lnTo>
                  <a:pt x="6646" y="220"/>
                </a:lnTo>
                <a:lnTo>
                  <a:pt x="6681" y="177"/>
                </a:lnTo>
                <a:lnTo>
                  <a:pt x="6715" y="151"/>
                </a:lnTo>
                <a:lnTo>
                  <a:pt x="6750" y="138"/>
                </a:lnTo>
                <a:lnTo>
                  <a:pt x="6785" y="150"/>
                </a:lnTo>
                <a:lnTo>
                  <a:pt x="6819" y="153"/>
                </a:lnTo>
                <a:lnTo>
                  <a:pt x="6854" y="194"/>
                </a:lnTo>
                <a:lnTo>
                  <a:pt x="6888" y="231"/>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37" name="Freeform 134"/>
          <p:cNvSpPr>
            <a:spLocks/>
          </p:cNvSpPr>
          <p:nvPr/>
        </p:nvSpPr>
        <p:spPr bwMode="auto">
          <a:xfrm>
            <a:off x="9164406" y="5777483"/>
            <a:ext cx="2638965" cy="568325"/>
          </a:xfrm>
          <a:custGeom>
            <a:avLst/>
            <a:gdLst>
              <a:gd name="T0" fmla="*/ 104 w 6888"/>
              <a:gd name="T1" fmla="*/ 213 h 358"/>
              <a:gd name="T2" fmla="*/ 243 w 6888"/>
              <a:gd name="T3" fmla="*/ 190 h 358"/>
              <a:gd name="T4" fmla="*/ 381 w 6888"/>
              <a:gd name="T5" fmla="*/ 126 h 358"/>
              <a:gd name="T6" fmla="*/ 520 w 6888"/>
              <a:gd name="T7" fmla="*/ 152 h 358"/>
              <a:gd name="T8" fmla="*/ 658 w 6888"/>
              <a:gd name="T9" fmla="*/ 137 h 358"/>
              <a:gd name="T10" fmla="*/ 797 w 6888"/>
              <a:gd name="T11" fmla="*/ 99 h 358"/>
              <a:gd name="T12" fmla="*/ 935 w 6888"/>
              <a:gd name="T13" fmla="*/ 72 h 358"/>
              <a:gd name="T14" fmla="*/ 1074 w 6888"/>
              <a:gd name="T15" fmla="*/ 88 h 358"/>
              <a:gd name="T16" fmla="*/ 1212 w 6888"/>
              <a:gd name="T17" fmla="*/ 186 h 358"/>
              <a:gd name="T18" fmla="*/ 1350 w 6888"/>
              <a:gd name="T19" fmla="*/ 167 h 358"/>
              <a:gd name="T20" fmla="*/ 1489 w 6888"/>
              <a:gd name="T21" fmla="*/ 177 h 358"/>
              <a:gd name="T22" fmla="*/ 1628 w 6888"/>
              <a:gd name="T23" fmla="*/ 190 h 358"/>
              <a:gd name="T24" fmla="*/ 1766 w 6888"/>
              <a:gd name="T25" fmla="*/ 91 h 358"/>
              <a:gd name="T26" fmla="*/ 1904 w 6888"/>
              <a:gd name="T27" fmla="*/ 136 h 358"/>
              <a:gd name="T28" fmla="*/ 2043 w 6888"/>
              <a:gd name="T29" fmla="*/ 189 h 358"/>
              <a:gd name="T30" fmla="*/ 2181 w 6888"/>
              <a:gd name="T31" fmla="*/ 252 h 358"/>
              <a:gd name="T32" fmla="*/ 2320 w 6888"/>
              <a:gd name="T33" fmla="*/ 247 h 358"/>
              <a:gd name="T34" fmla="*/ 2458 w 6888"/>
              <a:gd name="T35" fmla="*/ 344 h 358"/>
              <a:gd name="T36" fmla="*/ 2597 w 6888"/>
              <a:gd name="T37" fmla="*/ 307 h 358"/>
              <a:gd name="T38" fmla="*/ 2735 w 6888"/>
              <a:gd name="T39" fmla="*/ 224 h 358"/>
              <a:gd name="T40" fmla="*/ 2874 w 6888"/>
              <a:gd name="T41" fmla="*/ 157 h 358"/>
              <a:gd name="T42" fmla="*/ 3012 w 6888"/>
              <a:gd name="T43" fmla="*/ 115 h 358"/>
              <a:gd name="T44" fmla="*/ 3150 w 6888"/>
              <a:gd name="T45" fmla="*/ 83 h 358"/>
              <a:gd name="T46" fmla="*/ 3289 w 6888"/>
              <a:gd name="T47" fmla="*/ 179 h 358"/>
              <a:gd name="T48" fmla="*/ 3427 w 6888"/>
              <a:gd name="T49" fmla="*/ 138 h 358"/>
              <a:gd name="T50" fmla="*/ 3566 w 6888"/>
              <a:gd name="T51" fmla="*/ 75 h 358"/>
              <a:gd name="T52" fmla="*/ 3704 w 6888"/>
              <a:gd name="T53" fmla="*/ 103 h 358"/>
              <a:gd name="T54" fmla="*/ 3843 w 6888"/>
              <a:gd name="T55" fmla="*/ 140 h 358"/>
              <a:gd name="T56" fmla="*/ 3981 w 6888"/>
              <a:gd name="T57" fmla="*/ 197 h 358"/>
              <a:gd name="T58" fmla="*/ 4120 w 6888"/>
              <a:gd name="T59" fmla="*/ 186 h 358"/>
              <a:gd name="T60" fmla="*/ 4258 w 6888"/>
              <a:gd name="T61" fmla="*/ 143 h 358"/>
              <a:gd name="T62" fmla="*/ 4396 w 6888"/>
              <a:gd name="T63" fmla="*/ 95 h 358"/>
              <a:gd name="T64" fmla="*/ 4535 w 6888"/>
              <a:gd name="T65" fmla="*/ 163 h 358"/>
              <a:gd name="T66" fmla="*/ 4673 w 6888"/>
              <a:gd name="T67" fmla="*/ 177 h 358"/>
              <a:gd name="T68" fmla="*/ 4812 w 6888"/>
              <a:gd name="T69" fmla="*/ 98 h 358"/>
              <a:gd name="T70" fmla="*/ 4950 w 6888"/>
              <a:gd name="T71" fmla="*/ 96 h 358"/>
              <a:gd name="T72" fmla="*/ 5089 w 6888"/>
              <a:gd name="T73" fmla="*/ 83 h 358"/>
              <a:gd name="T74" fmla="*/ 5227 w 6888"/>
              <a:gd name="T75" fmla="*/ 90 h 358"/>
              <a:gd name="T76" fmla="*/ 5366 w 6888"/>
              <a:gd name="T77" fmla="*/ 67 h 358"/>
              <a:gd name="T78" fmla="*/ 5504 w 6888"/>
              <a:gd name="T79" fmla="*/ 85 h 358"/>
              <a:gd name="T80" fmla="*/ 5642 w 6888"/>
              <a:gd name="T81" fmla="*/ 83 h 358"/>
              <a:gd name="T82" fmla="*/ 5781 w 6888"/>
              <a:gd name="T83" fmla="*/ 77 h 358"/>
              <a:gd name="T84" fmla="*/ 5919 w 6888"/>
              <a:gd name="T85" fmla="*/ 83 h 358"/>
              <a:gd name="T86" fmla="*/ 6058 w 6888"/>
              <a:gd name="T87" fmla="*/ 69 h 358"/>
              <a:gd name="T88" fmla="*/ 6197 w 6888"/>
              <a:gd name="T89" fmla="*/ 72 h 358"/>
              <a:gd name="T90" fmla="*/ 6335 w 6888"/>
              <a:gd name="T91" fmla="*/ 11 h 358"/>
              <a:gd name="T92" fmla="*/ 6473 w 6888"/>
              <a:gd name="T93" fmla="*/ 9 h 358"/>
              <a:gd name="T94" fmla="*/ 6612 w 6888"/>
              <a:gd name="T95" fmla="*/ 94 h 358"/>
              <a:gd name="T96" fmla="*/ 6750 w 6888"/>
              <a:gd name="T97" fmla="*/ 141 h 358"/>
              <a:gd name="T98" fmla="*/ 6888 w 6888"/>
              <a:gd name="T99" fmla="*/ 116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215"/>
                </a:moveTo>
                <a:lnTo>
                  <a:pt x="35" y="221"/>
                </a:lnTo>
                <a:lnTo>
                  <a:pt x="70" y="230"/>
                </a:lnTo>
                <a:lnTo>
                  <a:pt x="104" y="213"/>
                </a:lnTo>
                <a:lnTo>
                  <a:pt x="139" y="209"/>
                </a:lnTo>
                <a:lnTo>
                  <a:pt x="174" y="208"/>
                </a:lnTo>
                <a:lnTo>
                  <a:pt x="208" y="201"/>
                </a:lnTo>
                <a:lnTo>
                  <a:pt x="243" y="190"/>
                </a:lnTo>
                <a:lnTo>
                  <a:pt x="277" y="184"/>
                </a:lnTo>
                <a:lnTo>
                  <a:pt x="312" y="169"/>
                </a:lnTo>
                <a:lnTo>
                  <a:pt x="347" y="149"/>
                </a:lnTo>
                <a:lnTo>
                  <a:pt x="381" y="126"/>
                </a:lnTo>
                <a:lnTo>
                  <a:pt x="416" y="117"/>
                </a:lnTo>
                <a:lnTo>
                  <a:pt x="451" y="119"/>
                </a:lnTo>
                <a:lnTo>
                  <a:pt x="485" y="136"/>
                </a:lnTo>
                <a:lnTo>
                  <a:pt x="520" y="152"/>
                </a:lnTo>
                <a:lnTo>
                  <a:pt x="555" y="159"/>
                </a:lnTo>
                <a:lnTo>
                  <a:pt x="589" y="161"/>
                </a:lnTo>
                <a:lnTo>
                  <a:pt x="624" y="158"/>
                </a:lnTo>
                <a:lnTo>
                  <a:pt x="658" y="137"/>
                </a:lnTo>
                <a:lnTo>
                  <a:pt x="693" y="111"/>
                </a:lnTo>
                <a:lnTo>
                  <a:pt x="728" y="119"/>
                </a:lnTo>
                <a:lnTo>
                  <a:pt x="762" y="99"/>
                </a:lnTo>
                <a:lnTo>
                  <a:pt x="797" y="99"/>
                </a:lnTo>
                <a:lnTo>
                  <a:pt x="831" y="96"/>
                </a:lnTo>
                <a:lnTo>
                  <a:pt x="866" y="102"/>
                </a:lnTo>
                <a:lnTo>
                  <a:pt x="901" y="75"/>
                </a:lnTo>
                <a:lnTo>
                  <a:pt x="935" y="72"/>
                </a:lnTo>
                <a:lnTo>
                  <a:pt x="970" y="58"/>
                </a:lnTo>
                <a:lnTo>
                  <a:pt x="1004" y="71"/>
                </a:lnTo>
                <a:lnTo>
                  <a:pt x="1039" y="63"/>
                </a:lnTo>
                <a:lnTo>
                  <a:pt x="1074" y="88"/>
                </a:lnTo>
                <a:lnTo>
                  <a:pt x="1108" y="107"/>
                </a:lnTo>
                <a:lnTo>
                  <a:pt x="1143" y="142"/>
                </a:lnTo>
                <a:lnTo>
                  <a:pt x="1177" y="158"/>
                </a:lnTo>
                <a:lnTo>
                  <a:pt x="1212" y="186"/>
                </a:lnTo>
                <a:lnTo>
                  <a:pt x="1247" y="190"/>
                </a:lnTo>
                <a:lnTo>
                  <a:pt x="1281" y="196"/>
                </a:lnTo>
                <a:lnTo>
                  <a:pt x="1316" y="183"/>
                </a:lnTo>
                <a:lnTo>
                  <a:pt x="1350" y="167"/>
                </a:lnTo>
                <a:lnTo>
                  <a:pt x="1385" y="169"/>
                </a:lnTo>
                <a:lnTo>
                  <a:pt x="1420" y="166"/>
                </a:lnTo>
                <a:lnTo>
                  <a:pt x="1454" y="164"/>
                </a:lnTo>
                <a:lnTo>
                  <a:pt x="1489" y="177"/>
                </a:lnTo>
                <a:lnTo>
                  <a:pt x="1524" y="203"/>
                </a:lnTo>
                <a:lnTo>
                  <a:pt x="1558" y="217"/>
                </a:lnTo>
                <a:lnTo>
                  <a:pt x="1593" y="215"/>
                </a:lnTo>
                <a:lnTo>
                  <a:pt x="1628" y="190"/>
                </a:lnTo>
                <a:lnTo>
                  <a:pt x="1662" y="156"/>
                </a:lnTo>
                <a:lnTo>
                  <a:pt x="1697" y="129"/>
                </a:lnTo>
                <a:lnTo>
                  <a:pt x="1731" y="101"/>
                </a:lnTo>
                <a:lnTo>
                  <a:pt x="1766" y="91"/>
                </a:lnTo>
                <a:lnTo>
                  <a:pt x="1801" y="105"/>
                </a:lnTo>
                <a:lnTo>
                  <a:pt x="1835" y="116"/>
                </a:lnTo>
                <a:lnTo>
                  <a:pt x="1870" y="131"/>
                </a:lnTo>
                <a:lnTo>
                  <a:pt x="1904" y="136"/>
                </a:lnTo>
                <a:lnTo>
                  <a:pt x="1939" y="141"/>
                </a:lnTo>
                <a:lnTo>
                  <a:pt x="1974" y="164"/>
                </a:lnTo>
                <a:lnTo>
                  <a:pt x="2008" y="181"/>
                </a:lnTo>
                <a:lnTo>
                  <a:pt x="2043" y="189"/>
                </a:lnTo>
                <a:lnTo>
                  <a:pt x="2077" y="218"/>
                </a:lnTo>
                <a:lnTo>
                  <a:pt x="2112" y="245"/>
                </a:lnTo>
                <a:lnTo>
                  <a:pt x="2147" y="247"/>
                </a:lnTo>
                <a:lnTo>
                  <a:pt x="2181" y="252"/>
                </a:lnTo>
                <a:lnTo>
                  <a:pt x="2216" y="258"/>
                </a:lnTo>
                <a:lnTo>
                  <a:pt x="2250" y="249"/>
                </a:lnTo>
                <a:lnTo>
                  <a:pt x="2285" y="244"/>
                </a:lnTo>
                <a:lnTo>
                  <a:pt x="2320" y="247"/>
                </a:lnTo>
                <a:lnTo>
                  <a:pt x="2354" y="260"/>
                </a:lnTo>
                <a:lnTo>
                  <a:pt x="2389" y="279"/>
                </a:lnTo>
                <a:lnTo>
                  <a:pt x="2423" y="311"/>
                </a:lnTo>
                <a:lnTo>
                  <a:pt x="2458" y="344"/>
                </a:lnTo>
                <a:lnTo>
                  <a:pt x="2493" y="357"/>
                </a:lnTo>
                <a:lnTo>
                  <a:pt x="2527" y="358"/>
                </a:lnTo>
                <a:lnTo>
                  <a:pt x="2562" y="333"/>
                </a:lnTo>
                <a:lnTo>
                  <a:pt x="2597" y="307"/>
                </a:lnTo>
                <a:lnTo>
                  <a:pt x="2631" y="281"/>
                </a:lnTo>
                <a:lnTo>
                  <a:pt x="2666" y="258"/>
                </a:lnTo>
                <a:lnTo>
                  <a:pt x="2700" y="234"/>
                </a:lnTo>
                <a:lnTo>
                  <a:pt x="2735" y="224"/>
                </a:lnTo>
                <a:lnTo>
                  <a:pt x="2770" y="204"/>
                </a:lnTo>
                <a:lnTo>
                  <a:pt x="2804" y="176"/>
                </a:lnTo>
                <a:lnTo>
                  <a:pt x="2839" y="169"/>
                </a:lnTo>
                <a:lnTo>
                  <a:pt x="2874" y="157"/>
                </a:lnTo>
                <a:lnTo>
                  <a:pt x="2908" y="147"/>
                </a:lnTo>
                <a:lnTo>
                  <a:pt x="2943" y="139"/>
                </a:lnTo>
                <a:lnTo>
                  <a:pt x="2977" y="135"/>
                </a:lnTo>
                <a:lnTo>
                  <a:pt x="3012" y="115"/>
                </a:lnTo>
                <a:lnTo>
                  <a:pt x="3047" y="107"/>
                </a:lnTo>
                <a:lnTo>
                  <a:pt x="3081" y="93"/>
                </a:lnTo>
                <a:lnTo>
                  <a:pt x="3116" y="80"/>
                </a:lnTo>
                <a:lnTo>
                  <a:pt x="3150" y="83"/>
                </a:lnTo>
                <a:lnTo>
                  <a:pt x="3185" y="97"/>
                </a:lnTo>
                <a:lnTo>
                  <a:pt x="3220" y="119"/>
                </a:lnTo>
                <a:lnTo>
                  <a:pt x="3254" y="150"/>
                </a:lnTo>
                <a:lnTo>
                  <a:pt x="3289" y="179"/>
                </a:lnTo>
                <a:lnTo>
                  <a:pt x="3323" y="183"/>
                </a:lnTo>
                <a:lnTo>
                  <a:pt x="3358" y="187"/>
                </a:lnTo>
                <a:lnTo>
                  <a:pt x="3393" y="162"/>
                </a:lnTo>
                <a:lnTo>
                  <a:pt x="3427" y="138"/>
                </a:lnTo>
                <a:lnTo>
                  <a:pt x="3462" y="118"/>
                </a:lnTo>
                <a:lnTo>
                  <a:pt x="3496" y="109"/>
                </a:lnTo>
                <a:lnTo>
                  <a:pt x="3531" y="71"/>
                </a:lnTo>
                <a:lnTo>
                  <a:pt x="3566" y="75"/>
                </a:lnTo>
                <a:lnTo>
                  <a:pt x="3600" y="70"/>
                </a:lnTo>
                <a:lnTo>
                  <a:pt x="3635" y="73"/>
                </a:lnTo>
                <a:lnTo>
                  <a:pt x="3670" y="72"/>
                </a:lnTo>
                <a:lnTo>
                  <a:pt x="3704" y="103"/>
                </a:lnTo>
                <a:lnTo>
                  <a:pt x="3739" y="105"/>
                </a:lnTo>
                <a:lnTo>
                  <a:pt x="3773" y="115"/>
                </a:lnTo>
                <a:lnTo>
                  <a:pt x="3808" y="113"/>
                </a:lnTo>
                <a:lnTo>
                  <a:pt x="3843" y="140"/>
                </a:lnTo>
                <a:lnTo>
                  <a:pt x="3877" y="142"/>
                </a:lnTo>
                <a:lnTo>
                  <a:pt x="3912" y="163"/>
                </a:lnTo>
                <a:lnTo>
                  <a:pt x="3947" y="178"/>
                </a:lnTo>
                <a:lnTo>
                  <a:pt x="3981" y="197"/>
                </a:lnTo>
                <a:lnTo>
                  <a:pt x="4016" y="196"/>
                </a:lnTo>
                <a:lnTo>
                  <a:pt x="4050" y="200"/>
                </a:lnTo>
                <a:lnTo>
                  <a:pt x="4085" y="199"/>
                </a:lnTo>
                <a:lnTo>
                  <a:pt x="4120" y="186"/>
                </a:lnTo>
                <a:lnTo>
                  <a:pt x="4154" y="186"/>
                </a:lnTo>
                <a:lnTo>
                  <a:pt x="4189" y="172"/>
                </a:lnTo>
                <a:lnTo>
                  <a:pt x="4223" y="156"/>
                </a:lnTo>
                <a:lnTo>
                  <a:pt x="4258" y="143"/>
                </a:lnTo>
                <a:lnTo>
                  <a:pt x="4293" y="130"/>
                </a:lnTo>
                <a:lnTo>
                  <a:pt x="4327" y="106"/>
                </a:lnTo>
                <a:lnTo>
                  <a:pt x="4362" y="95"/>
                </a:lnTo>
                <a:lnTo>
                  <a:pt x="4396" y="95"/>
                </a:lnTo>
                <a:lnTo>
                  <a:pt x="4431" y="107"/>
                </a:lnTo>
                <a:lnTo>
                  <a:pt x="4466" y="132"/>
                </a:lnTo>
                <a:lnTo>
                  <a:pt x="4500" y="150"/>
                </a:lnTo>
                <a:lnTo>
                  <a:pt x="4535" y="163"/>
                </a:lnTo>
                <a:lnTo>
                  <a:pt x="4569" y="186"/>
                </a:lnTo>
                <a:lnTo>
                  <a:pt x="4604" y="195"/>
                </a:lnTo>
                <a:lnTo>
                  <a:pt x="4639" y="185"/>
                </a:lnTo>
                <a:lnTo>
                  <a:pt x="4673" y="177"/>
                </a:lnTo>
                <a:lnTo>
                  <a:pt x="4708" y="161"/>
                </a:lnTo>
                <a:lnTo>
                  <a:pt x="4743" y="135"/>
                </a:lnTo>
                <a:lnTo>
                  <a:pt x="4777" y="113"/>
                </a:lnTo>
                <a:lnTo>
                  <a:pt x="4812" y="98"/>
                </a:lnTo>
                <a:lnTo>
                  <a:pt x="4846" y="93"/>
                </a:lnTo>
                <a:lnTo>
                  <a:pt x="4881" y="106"/>
                </a:lnTo>
                <a:lnTo>
                  <a:pt x="4916" y="104"/>
                </a:lnTo>
                <a:lnTo>
                  <a:pt x="4950" y="96"/>
                </a:lnTo>
                <a:lnTo>
                  <a:pt x="4985" y="97"/>
                </a:lnTo>
                <a:lnTo>
                  <a:pt x="5020" y="92"/>
                </a:lnTo>
                <a:lnTo>
                  <a:pt x="5054" y="84"/>
                </a:lnTo>
                <a:lnTo>
                  <a:pt x="5089" y="83"/>
                </a:lnTo>
                <a:lnTo>
                  <a:pt x="5123" y="85"/>
                </a:lnTo>
                <a:lnTo>
                  <a:pt x="5158" y="89"/>
                </a:lnTo>
                <a:lnTo>
                  <a:pt x="5193" y="92"/>
                </a:lnTo>
                <a:lnTo>
                  <a:pt x="5227" y="90"/>
                </a:lnTo>
                <a:lnTo>
                  <a:pt x="5262" y="95"/>
                </a:lnTo>
                <a:lnTo>
                  <a:pt x="5296" y="92"/>
                </a:lnTo>
                <a:lnTo>
                  <a:pt x="5331" y="82"/>
                </a:lnTo>
                <a:lnTo>
                  <a:pt x="5366" y="67"/>
                </a:lnTo>
                <a:lnTo>
                  <a:pt x="5400" y="71"/>
                </a:lnTo>
                <a:lnTo>
                  <a:pt x="5435" y="80"/>
                </a:lnTo>
                <a:lnTo>
                  <a:pt x="5469" y="83"/>
                </a:lnTo>
                <a:lnTo>
                  <a:pt x="5504" y="85"/>
                </a:lnTo>
                <a:lnTo>
                  <a:pt x="5539" y="96"/>
                </a:lnTo>
                <a:lnTo>
                  <a:pt x="5573" y="88"/>
                </a:lnTo>
                <a:lnTo>
                  <a:pt x="5608" y="78"/>
                </a:lnTo>
                <a:lnTo>
                  <a:pt x="5642" y="83"/>
                </a:lnTo>
                <a:lnTo>
                  <a:pt x="5677" y="71"/>
                </a:lnTo>
                <a:lnTo>
                  <a:pt x="5712" y="76"/>
                </a:lnTo>
                <a:lnTo>
                  <a:pt x="5746" y="75"/>
                </a:lnTo>
                <a:lnTo>
                  <a:pt x="5781" y="77"/>
                </a:lnTo>
                <a:lnTo>
                  <a:pt x="5815" y="72"/>
                </a:lnTo>
                <a:lnTo>
                  <a:pt x="5850" y="85"/>
                </a:lnTo>
                <a:lnTo>
                  <a:pt x="5885" y="81"/>
                </a:lnTo>
                <a:lnTo>
                  <a:pt x="5919" y="83"/>
                </a:lnTo>
                <a:lnTo>
                  <a:pt x="5954" y="78"/>
                </a:lnTo>
                <a:lnTo>
                  <a:pt x="5989" y="74"/>
                </a:lnTo>
                <a:lnTo>
                  <a:pt x="6023" y="70"/>
                </a:lnTo>
                <a:lnTo>
                  <a:pt x="6058" y="69"/>
                </a:lnTo>
                <a:lnTo>
                  <a:pt x="6093" y="65"/>
                </a:lnTo>
                <a:lnTo>
                  <a:pt x="6127" y="70"/>
                </a:lnTo>
                <a:lnTo>
                  <a:pt x="6162" y="72"/>
                </a:lnTo>
                <a:lnTo>
                  <a:pt x="6197" y="72"/>
                </a:lnTo>
                <a:lnTo>
                  <a:pt x="6231" y="55"/>
                </a:lnTo>
                <a:lnTo>
                  <a:pt x="6266" y="51"/>
                </a:lnTo>
                <a:lnTo>
                  <a:pt x="6300" y="32"/>
                </a:lnTo>
                <a:lnTo>
                  <a:pt x="6335" y="11"/>
                </a:lnTo>
                <a:lnTo>
                  <a:pt x="6370" y="0"/>
                </a:lnTo>
                <a:lnTo>
                  <a:pt x="6404" y="9"/>
                </a:lnTo>
                <a:lnTo>
                  <a:pt x="6439" y="1"/>
                </a:lnTo>
                <a:lnTo>
                  <a:pt x="6473" y="9"/>
                </a:lnTo>
                <a:lnTo>
                  <a:pt x="6508" y="30"/>
                </a:lnTo>
                <a:lnTo>
                  <a:pt x="6543" y="47"/>
                </a:lnTo>
                <a:lnTo>
                  <a:pt x="6577" y="63"/>
                </a:lnTo>
                <a:lnTo>
                  <a:pt x="6612" y="94"/>
                </a:lnTo>
                <a:lnTo>
                  <a:pt x="6646" y="116"/>
                </a:lnTo>
                <a:lnTo>
                  <a:pt x="6681" y="133"/>
                </a:lnTo>
                <a:lnTo>
                  <a:pt x="6715" y="143"/>
                </a:lnTo>
                <a:lnTo>
                  <a:pt x="6750" y="141"/>
                </a:lnTo>
                <a:lnTo>
                  <a:pt x="6785" y="140"/>
                </a:lnTo>
                <a:lnTo>
                  <a:pt x="6819" y="129"/>
                </a:lnTo>
                <a:lnTo>
                  <a:pt x="6854" y="117"/>
                </a:lnTo>
                <a:lnTo>
                  <a:pt x="6888" y="116"/>
                </a:lnTo>
              </a:path>
            </a:pathLst>
          </a:custGeom>
          <a:noFill/>
          <a:ln w="6350"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38" name="Freeform 135"/>
          <p:cNvSpPr>
            <a:spLocks/>
          </p:cNvSpPr>
          <p:nvPr/>
        </p:nvSpPr>
        <p:spPr bwMode="auto">
          <a:xfrm>
            <a:off x="9164406" y="5777483"/>
            <a:ext cx="2638965" cy="568325"/>
          </a:xfrm>
          <a:custGeom>
            <a:avLst/>
            <a:gdLst>
              <a:gd name="T0" fmla="*/ 104 w 6888"/>
              <a:gd name="T1" fmla="*/ 345 h 358"/>
              <a:gd name="T2" fmla="*/ 243 w 6888"/>
              <a:gd name="T3" fmla="*/ 301 h 358"/>
              <a:gd name="T4" fmla="*/ 381 w 6888"/>
              <a:gd name="T5" fmla="*/ 80 h 358"/>
              <a:gd name="T6" fmla="*/ 520 w 6888"/>
              <a:gd name="T7" fmla="*/ 98 h 358"/>
              <a:gd name="T8" fmla="*/ 658 w 6888"/>
              <a:gd name="T9" fmla="*/ 62 h 358"/>
              <a:gd name="T10" fmla="*/ 797 w 6888"/>
              <a:gd name="T11" fmla="*/ 58 h 358"/>
              <a:gd name="T12" fmla="*/ 935 w 6888"/>
              <a:gd name="T13" fmla="*/ 12 h 358"/>
              <a:gd name="T14" fmla="*/ 1074 w 6888"/>
              <a:gd name="T15" fmla="*/ 150 h 358"/>
              <a:gd name="T16" fmla="*/ 1212 w 6888"/>
              <a:gd name="T17" fmla="*/ 302 h 358"/>
              <a:gd name="T18" fmla="*/ 1350 w 6888"/>
              <a:gd name="T19" fmla="*/ 212 h 358"/>
              <a:gd name="T20" fmla="*/ 1489 w 6888"/>
              <a:gd name="T21" fmla="*/ 232 h 358"/>
              <a:gd name="T22" fmla="*/ 1628 w 6888"/>
              <a:gd name="T23" fmla="*/ 237 h 358"/>
              <a:gd name="T24" fmla="*/ 1766 w 6888"/>
              <a:gd name="T25" fmla="*/ 39 h 358"/>
              <a:gd name="T26" fmla="*/ 1904 w 6888"/>
              <a:gd name="T27" fmla="*/ 56 h 358"/>
              <a:gd name="T28" fmla="*/ 2043 w 6888"/>
              <a:gd name="T29" fmla="*/ 189 h 358"/>
              <a:gd name="T30" fmla="*/ 2181 w 6888"/>
              <a:gd name="T31" fmla="*/ 326 h 358"/>
              <a:gd name="T32" fmla="*/ 2320 w 6888"/>
              <a:gd name="T33" fmla="*/ 277 h 358"/>
              <a:gd name="T34" fmla="*/ 2458 w 6888"/>
              <a:gd name="T35" fmla="*/ 281 h 358"/>
              <a:gd name="T36" fmla="*/ 2597 w 6888"/>
              <a:gd name="T37" fmla="*/ 357 h 358"/>
              <a:gd name="T38" fmla="*/ 2735 w 6888"/>
              <a:gd name="T39" fmla="*/ 265 h 358"/>
              <a:gd name="T40" fmla="*/ 2874 w 6888"/>
              <a:gd name="T41" fmla="*/ 174 h 358"/>
              <a:gd name="T42" fmla="*/ 3012 w 6888"/>
              <a:gd name="T43" fmla="*/ 154 h 358"/>
              <a:gd name="T44" fmla="*/ 3150 w 6888"/>
              <a:gd name="T45" fmla="*/ 69 h 358"/>
              <a:gd name="T46" fmla="*/ 3289 w 6888"/>
              <a:gd name="T47" fmla="*/ 63 h 358"/>
              <a:gd name="T48" fmla="*/ 3427 w 6888"/>
              <a:gd name="T49" fmla="*/ 98 h 358"/>
              <a:gd name="T50" fmla="*/ 3566 w 6888"/>
              <a:gd name="T51" fmla="*/ 74 h 358"/>
              <a:gd name="T52" fmla="*/ 3704 w 6888"/>
              <a:gd name="T53" fmla="*/ 163 h 358"/>
              <a:gd name="T54" fmla="*/ 3843 w 6888"/>
              <a:gd name="T55" fmla="*/ 217 h 358"/>
              <a:gd name="T56" fmla="*/ 3981 w 6888"/>
              <a:gd name="T57" fmla="*/ 281 h 358"/>
              <a:gd name="T58" fmla="*/ 4120 w 6888"/>
              <a:gd name="T59" fmla="*/ 296 h 358"/>
              <a:gd name="T60" fmla="*/ 4258 w 6888"/>
              <a:gd name="T61" fmla="*/ 310 h 358"/>
              <a:gd name="T62" fmla="*/ 4396 w 6888"/>
              <a:gd name="T63" fmla="*/ 212 h 358"/>
              <a:gd name="T64" fmla="*/ 4535 w 6888"/>
              <a:gd name="T65" fmla="*/ 65 h 358"/>
              <a:gd name="T66" fmla="*/ 4673 w 6888"/>
              <a:gd name="T67" fmla="*/ 51 h 358"/>
              <a:gd name="T68" fmla="*/ 4812 w 6888"/>
              <a:gd name="T69" fmla="*/ 85 h 358"/>
              <a:gd name="T70" fmla="*/ 4950 w 6888"/>
              <a:gd name="T71" fmla="*/ 52 h 358"/>
              <a:gd name="T72" fmla="*/ 5089 w 6888"/>
              <a:gd name="T73" fmla="*/ 58 h 358"/>
              <a:gd name="T74" fmla="*/ 5227 w 6888"/>
              <a:gd name="T75" fmla="*/ 59 h 358"/>
              <a:gd name="T76" fmla="*/ 5366 w 6888"/>
              <a:gd name="T77" fmla="*/ 21 h 358"/>
              <a:gd name="T78" fmla="*/ 5504 w 6888"/>
              <a:gd name="T79" fmla="*/ 45 h 358"/>
              <a:gd name="T80" fmla="*/ 5642 w 6888"/>
              <a:gd name="T81" fmla="*/ 47 h 358"/>
              <a:gd name="T82" fmla="*/ 5781 w 6888"/>
              <a:gd name="T83" fmla="*/ 43 h 358"/>
              <a:gd name="T84" fmla="*/ 5919 w 6888"/>
              <a:gd name="T85" fmla="*/ 25 h 358"/>
              <a:gd name="T86" fmla="*/ 6058 w 6888"/>
              <a:gd name="T87" fmla="*/ 52 h 358"/>
              <a:gd name="T88" fmla="*/ 6197 w 6888"/>
              <a:gd name="T89" fmla="*/ 37 h 358"/>
              <a:gd name="T90" fmla="*/ 6335 w 6888"/>
              <a:gd name="T91" fmla="*/ 15 h 358"/>
              <a:gd name="T92" fmla="*/ 6473 w 6888"/>
              <a:gd name="T93" fmla="*/ 23 h 358"/>
              <a:gd name="T94" fmla="*/ 6612 w 6888"/>
              <a:gd name="T95" fmla="*/ 46 h 358"/>
              <a:gd name="T96" fmla="*/ 6750 w 6888"/>
              <a:gd name="T97" fmla="*/ 29 h 358"/>
              <a:gd name="T98" fmla="*/ 6888 w 6888"/>
              <a:gd name="T99" fmla="*/ 3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355"/>
                </a:moveTo>
                <a:lnTo>
                  <a:pt x="35" y="352"/>
                </a:lnTo>
                <a:lnTo>
                  <a:pt x="70" y="354"/>
                </a:lnTo>
                <a:lnTo>
                  <a:pt x="104" y="345"/>
                </a:lnTo>
                <a:lnTo>
                  <a:pt x="139" y="355"/>
                </a:lnTo>
                <a:lnTo>
                  <a:pt x="174" y="358"/>
                </a:lnTo>
                <a:lnTo>
                  <a:pt x="208" y="352"/>
                </a:lnTo>
                <a:lnTo>
                  <a:pt x="243" y="301"/>
                </a:lnTo>
                <a:lnTo>
                  <a:pt x="277" y="264"/>
                </a:lnTo>
                <a:lnTo>
                  <a:pt x="312" y="205"/>
                </a:lnTo>
                <a:lnTo>
                  <a:pt x="347" y="119"/>
                </a:lnTo>
                <a:lnTo>
                  <a:pt x="381" y="80"/>
                </a:lnTo>
                <a:lnTo>
                  <a:pt x="416" y="76"/>
                </a:lnTo>
                <a:lnTo>
                  <a:pt x="451" y="72"/>
                </a:lnTo>
                <a:lnTo>
                  <a:pt x="485" y="66"/>
                </a:lnTo>
                <a:lnTo>
                  <a:pt x="520" y="98"/>
                </a:lnTo>
                <a:lnTo>
                  <a:pt x="555" y="93"/>
                </a:lnTo>
                <a:lnTo>
                  <a:pt x="589" y="74"/>
                </a:lnTo>
                <a:lnTo>
                  <a:pt x="624" y="59"/>
                </a:lnTo>
                <a:lnTo>
                  <a:pt x="658" y="62"/>
                </a:lnTo>
                <a:lnTo>
                  <a:pt x="693" y="47"/>
                </a:lnTo>
                <a:lnTo>
                  <a:pt x="728" y="37"/>
                </a:lnTo>
                <a:lnTo>
                  <a:pt x="762" y="41"/>
                </a:lnTo>
                <a:lnTo>
                  <a:pt x="797" y="58"/>
                </a:lnTo>
                <a:lnTo>
                  <a:pt x="831" y="32"/>
                </a:lnTo>
                <a:lnTo>
                  <a:pt x="866" y="33"/>
                </a:lnTo>
                <a:lnTo>
                  <a:pt x="901" y="27"/>
                </a:lnTo>
                <a:lnTo>
                  <a:pt x="935" y="12"/>
                </a:lnTo>
                <a:lnTo>
                  <a:pt x="970" y="5"/>
                </a:lnTo>
                <a:lnTo>
                  <a:pt x="1004" y="45"/>
                </a:lnTo>
                <a:lnTo>
                  <a:pt x="1039" y="85"/>
                </a:lnTo>
                <a:lnTo>
                  <a:pt x="1074" y="150"/>
                </a:lnTo>
                <a:lnTo>
                  <a:pt x="1108" y="225"/>
                </a:lnTo>
                <a:lnTo>
                  <a:pt x="1143" y="261"/>
                </a:lnTo>
                <a:lnTo>
                  <a:pt x="1177" y="291"/>
                </a:lnTo>
                <a:lnTo>
                  <a:pt x="1212" y="302"/>
                </a:lnTo>
                <a:lnTo>
                  <a:pt x="1247" y="283"/>
                </a:lnTo>
                <a:lnTo>
                  <a:pt x="1281" y="260"/>
                </a:lnTo>
                <a:lnTo>
                  <a:pt x="1316" y="241"/>
                </a:lnTo>
                <a:lnTo>
                  <a:pt x="1350" y="212"/>
                </a:lnTo>
                <a:lnTo>
                  <a:pt x="1385" y="190"/>
                </a:lnTo>
                <a:lnTo>
                  <a:pt x="1420" y="212"/>
                </a:lnTo>
                <a:lnTo>
                  <a:pt x="1454" y="219"/>
                </a:lnTo>
                <a:lnTo>
                  <a:pt x="1489" y="232"/>
                </a:lnTo>
                <a:lnTo>
                  <a:pt x="1524" y="250"/>
                </a:lnTo>
                <a:lnTo>
                  <a:pt x="1558" y="277"/>
                </a:lnTo>
                <a:lnTo>
                  <a:pt x="1593" y="254"/>
                </a:lnTo>
                <a:lnTo>
                  <a:pt x="1628" y="237"/>
                </a:lnTo>
                <a:lnTo>
                  <a:pt x="1662" y="193"/>
                </a:lnTo>
                <a:lnTo>
                  <a:pt x="1697" y="129"/>
                </a:lnTo>
                <a:lnTo>
                  <a:pt x="1731" y="72"/>
                </a:lnTo>
                <a:lnTo>
                  <a:pt x="1766" y="39"/>
                </a:lnTo>
                <a:lnTo>
                  <a:pt x="1801" y="9"/>
                </a:lnTo>
                <a:lnTo>
                  <a:pt x="1835" y="0"/>
                </a:lnTo>
                <a:lnTo>
                  <a:pt x="1870" y="25"/>
                </a:lnTo>
                <a:lnTo>
                  <a:pt x="1904" y="56"/>
                </a:lnTo>
                <a:lnTo>
                  <a:pt x="1939" y="81"/>
                </a:lnTo>
                <a:lnTo>
                  <a:pt x="1974" y="111"/>
                </a:lnTo>
                <a:lnTo>
                  <a:pt x="2008" y="152"/>
                </a:lnTo>
                <a:lnTo>
                  <a:pt x="2043" y="189"/>
                </a:lnTo>
                <a:lnTo>
                  <a:pt x="2077" y="224"/>
                </a:lnTo>
                <a:lnTo>
                  <a:pt x="2112" y="274"/>
                </a:lnTo>
                <a:lnTo>
                  <a:pt x="2147" y="299"/>
                </a:lnTo>
                <a:lnTo>
                  <a:pt x="2181" y="326"/>
                </a:lnTo>
                <a:lnTo>
                  <a:pt x="2216" y="323"/>
                </a:lnTo>
                <a:lnTo>
                  <a:pt x="2250" y="310"/>
                </a:lnTo>
                <a:lnTo>
                  <a:pt x="2285" y="286"/>
                </a:lnTo>
                <a:lnTo>
                  <a:pt x="2320" y="277"/>
                </a:lnTo>
                <a:lnTo>
                  <a:pt x="2354" y="266"/>
                </a:lnTo>
                <a:lnTo>
                  <a:pt x="2389" y="269"/>
                </a:lnTo>
                <a:lnTo>
                  <a:pt x="2423" y="264"/>
                </a:lnTo>
                <a:lnTo>
                  <a:pt x="2458" y="281"/>
                </a:lnTo>
                <a:lnTo>
                  <a:pt x="2493" y="327"/>
                </a:lnTo>
                <a:lnTo>
                  <a:pt x="2527" y="355"/>
                </a:lnTo>
                <a:lnTo>
                  <a:pt x="2562" y="352"/>
                </a:lnTo>
                <a:lnTo>
                  <a:pt x="2597" y="357"/>
                </a:lnTo>
                <a:lnTo>
                  <a:pt x="2631" y="338"/>
                </a:lnTo>
                <a:lnTo>
                  <a:pt x="2666" y="282"/>
                </a:lnTo>
                <a:lnTo>
                  <a:pt x="2700" y="271"/>
                </a:lnTo>
                <a:lnTo>
                  <a:pt x="2735" y="265"/>
                </a:lnTo>
                <a:lnTo>
                  <a:pt x="2770" y="238"/>
                </a:lnTo>
                <a:lnTo>
                  <a:pt x="2804" y="243"/>
                </a:lnTo>
                <a:lnTo>
                  <a:pt x="2839" y="225"/>
                </a:lnTo>
                <a:lnTo>
                  <a:pt x="2874" y="174"/>
                </a:lnTo>
                <a:lnTo>
                  <a:pt x="2908" y="160"/>
                </a:lnTo>
                <a:lnTo>
                  <a:pt x="2943" y="150"/>
                </a:lnTo>
                <a:lnTo>
                  <a:pt x="2977" y="146"/>
                </a:lnTo>
                <a:lnTo>
                  <a:pt x="3012" y="154"/>
                </a:lnTo>
                <a:lnTo>
                  <a:pt x="3047" y="155"/>
                </a:lnTo>
                <a:lnTo>
                  <a:pt x="3081" y="140"/>
                </a:lnTo>
                <a:lnTo>
                  <a:pt x="3116" y="115"/>
                </a:lnTo>
                <a:lnTo>
                  <a:pt x="3150" y="69"/>
                </a:lnTo>
                <a:lnTo>
                  <a:pt x="3185" y="30"/>
                </a:lnTo>
                <a:lnTo>
                  <a:pt x="3220" y="22"/>
                </a:lnTo>
                <a:lnTo>
                  <a:pt x="3254" y="34"/>
                </a:lnTo>
                <a:lnTo>
                  <a:pt x="3289" y="63"/>
                </a:lnTo>
                <a:lnTo>
                  <a:pt x="3323" y="92"/>
                </a:lnTo>
                <a:lnTo>
                  <a:pt x="3358" y="109"/>
                </a:lnTo>
                <a:lnTo>
                  <a:pt x="3393" y="110"/>
                </a:lnTo>
                <a:lnTo>
                  <a:pt x="3427" y="98"/>
                </a:lnTo>
                <a:lnTo>
                  <a:pt x="3462" y="88"/>
                </a:lnTo>
                <a:lnTo>
                  <a:pt x="3496" y="75"/>
                </a:lnTo>
                <a:lnTo>
                  <a:pt x="3531" y="63"/>
                </a:lnTo>
                <a:lnTo>
                  <a:pt x="3566" y="74"/>
                </a:lnTo>
                <a:lnTo>
                  <a:pt x="3600" y="81"/>
                </a:lnTo>
                <a:lnTo>
                  <a:pt x="3635" y="100"/>
                </a:lnTo>
                <a:lnTo>
                  <a:pt x="3670" y="106"/>
                </a:lnTo>
                <a:lnTo>
                  <a:pt x="3704" y="163"/>
                </a:lnTo>
                <a:lnTo>
                  <a:pt x="3739" y="179"/>
                </a:lnTo>
                <a:lnTo>
                  <a:pt x="3773" y="199"/>
                </a:lnTo>
                <a:lnTo>
                  <a:pt x="3808" y="205"/>
                </a:lnTo>
                <a:lnTo>
                  <a:pt x="3843" y="217"/>
                </a:lnTo>
                <a:lnTo>
                  <a:pt x="3877" y="206"/>
                </a:lnTo>
                <a:lnTo>
                  <a:pt x="3912" y="235"/>
                </a:lnTo>
                <a:lnTo>
                  <a:pt x="3947" y="266"/>
                </a:lnTo>
                <a:lnTo>
                  <a:pt x="3981" y="281"/>
                </a:lnTo>
                <a:lnTo>
                  <a:pt x="4016" y="307"/>
                </a:lnTo>
                <a:lnTo>
                  <a:pt x="4050" y="330"/>
                </a:lnTo>
                <a:lnTo>
                  <a:pt x="4085" y="305"/>
                </a:lnTo>
                <a:lnTo>
                  <a:pt x="4120" y="296"/>
                </a:lnTo>
                <a:lnTo>
                  <a:pt x="4154" y="289"/>
                </a:lnTo>
                <a:lnTo>
                  <a:pt x="4189" y="275"/>
                </a:lnTo>
                <a:lnTo>
                  <a:pt x="4223" y="275"/>
                </a:lnTo>
                <a:lnTo>
                  <a:pt x="4258" y="310"/>
                </a:lnTo>
                <a:lnTo>
                  <a:pt x="4293" y="315"/>
                </a:lnTo>
                <a:lnTo>
                  <a:pt x="4327" y="302"/>
                </a:lnTo>
                <a:lnTo>
                  <a:pt x="4362" y="265"/>
                </a:lnTo>
                <a:lnTo>
                  <a:pt x="4396" y="212"/>
                </a:lnTo>
                <a:lnTo>
                  <a:pt x="4431" y="141"/>
                </a:lnTo>
                <a:lnTo>
                  <a:pt x="4466" y="85"/>
                </a:lnTo>
                <a:lnTo>
                  <a:pt x="4500" y="70"/>
                </a:lnTo>
                <a:lnTo>
                  <a:pt x="4535" y="65"/>
                </a:lnTo>
                <a:lnTo>
                  <a:pt x="4569" y="76"/>
                </a:lnTo>
                <a:lnTo>
                  <a:pt x="4604" y="71"/>
                </a:lnTo>
                <a:lnTo>
                  <a:pt x="4639" y="60"/>
                </a:lnTo>
                <a:lnTo>
                  <a:pt x="4673" y="51"/>
                </a:lnTo>
                <a:lnTo>
                  <a:pt x="4708" y="39"/>
                </a:lnTo>
                <a:lnTo>
                  <a:pt x="4743" y="39"/>
                </a:lnTo>
                <a:lnTo>
                  <a:pt x="4777" y="68"/>
                </a:lnTo>
                <a:lnTo>
                  <a:pt x="4812" y="85"/>
                </a:lnTo>
                <a:lnTo>
                  <a:pt x="4846" y="79"/>
                </a:lnTo>
                <a:lnTo>
                  <a:pt x="4881" y="83"/>
                </a:lnTo>
                <a:lnTo>
                  <a:pt x="4916" y="75"/>
                </a:lnTo>
                <a:lnTo>
                  <a:pt x="4950" y="52"/>
                </a:lnTo>
                <a:lnTo>
                  <a:pt x="4985" y="50"/>
                </a:lnTo>
                <a:lnTo>
                  <a:pt x="5020" y="52"/>
                </a:lnTo>
                <a:lnTo>
                  <a:pt x="5054" y="63"/>
                </a:lnTo>
                <a:lnTo>
                  <a:pt x="5089" y="58"/>
                </a:lnTo>
                <a:lnTo>
                  <a:pt x="5123" y="55"/>
                </a:lnTo>
                <a:lnTo>
                  <a:pt x="5158" y="65"/>
                </a:lnTo>
                <a:lnTo>
                  <a:pt x="5193" y="68"/>
                </a:lnTo>
                <a:lnTo>
                  <a:pt x="5227" y="59"/>
                </a:lnTo>
                <a:lnTo>
                  <a:pt x="5262" y="45"/>
                </a:lnTo>
                <a:lnTo>
                  <a:pt x="5296" y="43"/>
                </a:lnTo>
                <a:lnTo>
                  <a:pt x="5331" y="26"/>
                </a:lnTo>
                <a:lnTo>
                  <a:pt x="5366" y="21"/>
                </a:lnTo>
                <a:lnTo>
                  <a:pt x="5400" y="23"/>
                </a:lnTo>
                <a:lnTo>
                  <a:pt x="5435" y="26"/>
                </a:lnTo>
                <a:lnTo>
                  <a:pt x="5469" y="37"/>
                </a:lnTo>
                <a:lnTo>
                  <a:pt x="5504" y="45"/>
                </a:lnTo>
                <a:lnTo>
                  <a:pt x="5539" y="48"/>
                </a:lnTo>
                <a:lnTo>
                  <a:pt x="5573" y="52"/>
                </a:lnTo>
                <a:lnTo>
                  <a:pt x="5608" y="52"/>
                </a:lnTo>
                <a:lnTo>
                  <a:pt x="5642" y="47"/>
                </a:lnTo>
                <a:lnTo>
                  <a:pt x="5677" y="43"/>
                </a:lnTo>
                <a:lnTo>
                  <a:pt x="5712" y="51"/>
                </a:lnTo>
                <a:lnTo>
                  <a:pt x="5746" y="50"/>
                </a:lnTo>
                <a:lnTo>
                  <a:pt x="5781" y="43"/>
                </a:lnTo>
                <a:lnTo>
                  <a:pt x="5815" y="39"/>
                </a:lnTo>
                <a:lnTo>
                  <a:pt x="5850" y="40"/>
                </a:lnTo>
                <a:lnTo>
                  <a:pt x="5885" y="38"/>
                </a:lnTo>
                <a:lnTo>
                  <a:pt x="5919" y="25"/>
                </a:lnTo>
                <a:lnTo>
                  <a:pt x="5954" y="49"/>
                </a:lnTo>
                <a:lnTo>
                  <a:pt x="5989" y="61"/>
                </a:lnTo>
                <a:lnTo>
                  <a:pt x="6023" y="60"/>
                </a:lnTo>
                <a:lnTo>
                  <a:pt x="6058" y="52"/>
                </a:lnTo>
                <a:lnTo>
                  <a:pt x="6093" y="54"/>
                </a:lnTo>
                <a:lnTo>
                  <a:pt x="6127" y="49"/>
                </a:lnTo>
                <a:lnTo>
                  <a:pt x="6162" y="40"/>
                </a:lnTo>
                <a:lnTo>
                  <a:pt x="6197" y="37"/>
                </a:lnTo>
                <a:lnTo>
                  <a:pt x="6231" y="30"/>
                </a:lnTo>
                <a:lnTo>
                  <a:pt x="6266" y="27"/>
                </a:lnTo>
                <a:lnTo>
                  <a:pt x="6300" y="21"/>
                </a:lnTo>
                <a:lnTo>
                  <a:pt x="6335" y="15"/>
                </a:lnTo>
                <a:lnTo>
                  <a:pt x="6370" y="15"/>
                </a:lnTo>
                <a:lnTo>
                  <a:pt x="6404" y="16"/>
                </a:lnTo>
                <a:lnTo>
                  <a:pt x="6439" y="25"/>
                </a:lnTo>
                <a:lnTo>
                  <a:pt x="6473" y="23"/>
                </a:lnTo>
                <a:lnTo>
                  <a:pt x="6508" y="30"/>
                </a:lnTo>
                <a:lnTo>
                  <a:pt x="6543" y="39"/>
                </a:lnTo>
                <a:lnTo>
                  <a:pt x="6577" y="49"/>
                </a:lnTo>
                <a:lnTo>
                  <a:pt x="6612" y="46"/>
                </a:lnTo>
                <a:lnTo>
                  <a:pt x="6646" y="35"/>
                </a:lnTo>
                <a:lnTo>
                  <a:pt x="6681" y="36"/>
                </a:lnTo>
                <a:lnTo>
                  <a:pt x="6715" y="37"/>
                </a:lnTo>
                <a:lnTo>
                  <a:pt x="6750" y="29"/>
                </a:lnTo>
                <a:lnTo>
                  <a:pt x="6785" y="42"/>
                </a:lnTo>
                <a:lnTo>
                  <a:pt x="6819" y="55"/>
                </a:lnTo>
                <a:lnTo>
                  <a:pt x="6854" y="49"/>
                </a:lnTo>
                <a:lnTo>
                  <a:pt x="6888" y="38"/>
                </a:lnTo>
              </a:path>
            </a:pathLst>
          </a:custGeom>
          <a:noFill/>
          <a:ln w="19050" cap="flat">
            <a:solidFill>
              <a:srgbClr val="FFC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39" name="Freeform 136"/>
          <p:cNvSpPr>
            <a:spLocks/>
          </p:cNvSpPr>
          <p:nvPr/>
        </p:nvSpPr>
        <p:spPr bwMode="auto">
          <a:xfrm>
            <a:off x="9164406" y="5777483"/>
            <a:ext cx="2638965" cy="568325"/>
          </a:xfrm>
          <a:custGeom>
            <a:avLst/>
            <a:gdLst>
              <a:gd name="T0" fmla="*/ 104 w 6888"/>
              <a:gd name="T1" fmla="*/ 319 h 358"/>
              <a:gd name="T2" fmla="*/ 243 w 6888"/>
              <a:gd name="T3" fmla="*/ 279 h 358"/>
              <a:gd name="T4" fmla="*/ 381 w 6888"/>
              <a:gd name="T5" fmla="*/ 153 h 358"/>
              <a:gd name="T6" fmla="*/ 520 w 6888"/>
              <a:gd name="T7" fmla="*/ 148 h 358"/>
              <a:gd name="T8" fmla="*/ 658 w 6888"/>
              <a:gd name="T9" fmla="*/ 96 h 358"/>
              <a:gd name="T10" fmla="*/ 797 w 6888"/>
              <a:gd name="T11" fmla="*/ 73 h 358"/>
              <a:gd name="T12" fmla="*/ 935 w 6888"/>
              <a:gd name="T13" fmla="*/ 28 h 358"/>
              <a:gd name="T14" fmla="*/ 1074 w 6888"/>
              <a:gd name="T15" fmla="*/ 94 h 358"/>
              <a:gd name="T16" fmla="*/ 1212 w 6888"/>
              <a:gd name="T17" fmla="*/ 270 h 358"/>
              <a:gd name="T18" fmla="*/ 1350 w 6888"/>
              <a:gd name="T19" fmla="*/ 196 h 358"/>
              <a:gd name="T20" fmla="*/ 1489 w 6888"/>
              <a:gd name="T21" fmla="*/ 176 h 358"/>
              <a:gd name="T22" fmla="*/ 1628 w 6888"/>
              <a:gd name="T23" fmla="*/ 238 h 358"/>
              <a:gd name="T24" fmla="*/ 1766 w 6888"/>
              <a:gd name="T25" fmla="*/ 74 h 358"/>
              <a:gd name="T26" fmla="*/ 1904 w 6888"/>
              <a:gd name="T27" fmla="*/ 118 h 358"/>
              <a:gd name="T28" fmla="*/ 2043 w 6888"/>
              <a:gd name="T29" fmla="*/ 173 h 358"/>
              <a:gd name="T30" fmla="*/ 2181 w 6888"/>
              <a:gd name="T31" fmla="*/ 225 h 358"/>
              <a:gd name="T32" fmla="*/ 2320 w 6888"/>
              <a:gd name="T33" fmla="*/ 280 h 358"/>
              <a:gd name="T34" fmla="*/ 2458 w 6888"/>
              <a:gd name="T35" fmla="*/ 347 h 358"/>
              <a:gd name="T36" fmla="*/ 2597 w 6888"/>
              <a:gd name="T37" fmla="*/ 278 h 358"/>
              <a:gd name="T38" fmla="*/ 2735 w 6888"/>
              <a:gd name="T39" fmla="*/ 227 h 358"/>
              <a:gd name="T40" fmla="*/ 2874 w 6888"/>
              <a:gd name="T41" fmla="*/ 194 h 358"/>
              <a:gd name="T42" fmla="*/ 3012 w 6888"/>
              <a:gd name="T43" fmla="*/ 179 h 358"/>
              <a:gd name="T44" fmla="*/ 3150 w 6888"/>
              <a:gd name="T45" fmla="*/ 104 h 358"/>
              <a:gd name="T46" fmla="*/ 3289 w 6888"/>
              <a:gd name="T47" fmla="*/ 86 h 358"/>
              <a:gd name="T48" fmla="*/ 3427 w 6888"/>
              <a:gd name="T49" fmla="*/ 101 h 358"/>
              <a:gd name="T50" fmla="*/ 3566 w 6888"/>
              <a:gd name="T51" fmla="*/ 129 h 358"/>
              <a:gd name="T52" fmla="*/ 3704 w 6888"/>
              <a:gd name="T53" fmla="*/ 168 h 358"/>
              <a:gd name="T54" fmla="*/ 3843 w 6888"/>
              <a:gd name="T55" fmla="*/ 222 h 358"/>
              <a:gd name="T56" fmla="*/ 3981 w 6888"/>
              <a:gd name="T57" fmla="*/ 224 h 358"/>
              <a:gd name="T58" fmla="*/ 4120 w 6888"/>
              <a:gd name="T59" fmla="*/ 287 h 358"/>
              <a:gd name="T60" fmla="*/ 4258 w 6888"/>
              <a:gd name="T61" fmla="*/ 238 h 358"/>
              <a:gd name="T62" fmla="*/ 4396 w 6888"/>
              <a:gd name="T63" fmla="*/ 139 h 358"/>
              <a:gd name="T64" fmla="*/ 4535 w 6888"/>
              <a:gd name="T65" fmla="*/ 114 h 358"/>
              <a:gd name="T66" fmla="*/ 4673 w 6888"/>
              <a:gd name="T67" fmla="*/ 98 h 358"/>
              <a:gd name="T68" fmla="*/ 4812 w 6888"/>
              <a:gd name="T69" fmla="*/ 76 h 358"/>
              <a:gd name="T70" fmla="*/ 4950 w 6888"/>
              <a:gd name="T71" fmla="*/ 94 h 358"/>
              <a:gd name="T72" fmla="*/ 5089 w 6888"/>
              <a:gd name="T73" fmla="*/ 68 h 358"/>
              <a:gd name="T74" fmla="*/ 5227 w 6888"/>
              <a:gd name="T75" fmla="*/ 65 h 358"/>
              <a:gd name="T76" fmla="*/ 5366 w 6888"/>
              <a:gd name="T77" fmla="*/ 57 h 358"/>
              <a:gd name="T78" fmla="*/ 5504 w 6888"/>
              <a:gd name="T79" fmla="*/ 74 h 358"/>
              <a:gd name="T80" fmla="*/ 5642 w 6888"/>
              <a:gd name="T81" fmla="*/ 78 h 358"/>
              <a:gd name="T82" fmla="*/ 5781 w 6888"/>
              <a:gd name="T83" fmla="*/ 80 h 358"/>
              <a:gd name="T84" fmla="*/ 5919 w 6888"/>
              <a:gd name="T85" fmla="*/ 78 h 358"/>
              <a:gd name="T86" fmla="*/ 6058 w 6888"/>
              <a:gd name="T87" fmla="*/ 63 h 358"/>
              <a:gd name="T88" fmla="*/ 6197 w 6888"/>
              <a:gd name="T89" fmla="*/ 74 h 358"/>
              <a:gd name="T90" fmla="*/ 6335 w 6888"/>
              <a:gd name="T91" fmla="*/ 69 h 358"/>
              <a:gd name="T92" fmla="*/ 6473 w 6888"/>
              <a:gd name="T93" fmla="*/ 70 h 358"/>
              <a:gd name="T94" fmla="*/ 6612 w 6888"/>
              <a:gd name="T95" fmla="*/ 68 h 358"/>
              <a:gd name="T96" fmla="*/ 6750 w 6888"/>
              <a:gd name="T97" fmla="*/ 68 h 358"/>
              <a:gd name="T98" fmla="*/ 6888 w 6888"/>
              <a:gd name="T99" fmla="*/ 5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88" h="358">
                <a:moveTo>
                  <a:pt x="0" y="299"/>
                </a:moveTo>
                <a:lnTo>
                  <a:pt x="35" y="323"/>
                </a:lnTo>
                <a:lnTo>
                  <a:pt x="70" y="323"/>
                </a:lnTo>
                <a:lnTo>
                  <a:pt x="104" y="319"/>
                </a:lnTo>
                <a:lnTo>
                  <a:pt x="139" y="317"/>
                </a:lnTo>
                <a:lnTo>
                  <a:pt x="174" y="308"/>
                </a:lnTo>
                <a:lnTo>
                  <a:pt x="208" y="300"/>
                </a:lnTo>
                <a:lnTo>
                  <a:pt x="243" y="279"/>
                </a:lnTo>
                <a:lnTo>
                  <a:pt x="277" y="246"/>
                </a:lnTo>
                <a:lnTo>
                  <a:pt x="312" y="212"/>
                </a:lnTo>
                <a:lnTo>
                  <a:pt x="347" y="182"/>
                </a:lnTo>
                <a:lnTo>
                  <a:pt x="381" y="153"/>
                </a:lnTo>
                <a:lnTo>
                  <a:pt x="416" y="151"/>
                </a:lnTo>
                <a:lnTo>
                  <a:pt x="451" y="145"/>
                </a:lnTo>
                <a:lnTo>
                  <a:pt x="485" y="146"/>
                </a:lnTo>
                <a:lnTo>
                  <a:pt x="520" y="148"/>
                </a:lnTo>
                <a:lnTo>
                  <a:pt x="555" y="150"/>
                </a:lnTo>
                <a:lnTo>
                  <a:pt x="589" y="123"/>
                </a:lnTo>
                <a:lnTo>
                  <a:pt x="624" y="108"/>
                </a:lnTo>
                <a:lnTo>
                  <a:pt x="658" y="96"/>
                </a:lnTo>
                <a:lnTo>
                  <a:pt x="693" y="75"/>
                </a:lnTo>
                <a:lnTo>
                  <a:pt x="728" y="56"/>
                </a:lnTo>
                <a:lnTo>
                  <a:pt x="762" y="57"/>
                </a:lnTo>
                <a:lnTo>
                  <a:pt x="797" y="73"/>
                </a:lnTo>
                <a:lnTo>
                  <a:pt x="831" y="83"/>
                </a:lnTo>
                <a:lnTo>
                  <a:pt x="866" y="74"/>
                </a:lnTo>
                <a:lnTo>
                  <a:pt x="901" y="52"/>
                </a:lnTo>
                <a:lnTo>
                  <a:pt x="935" y="28"/>
                </a:lnTo>
                <a:lnTo>
                  <a:pt x="970" y="0"/>
                </a:lnTo>
                <a:lnTo>
                  <a:pt x="1004" y="24"/>
                </a:lnTo>
                <a:lnTo>
                  <a:pt x="1039" y="34"/>
                </a:lnTo>
                <a:lnTo>
                  <a:pt x="1074" y="94"/>
                </a:lnTo>
                <a:lnTo>
                  <a:pt x="1108" y="151"/>
                </a:lnTo>
                <a:lnTo>
                  <a:pt x="1143" y="215"/>
                </a:lnTo>
                <a:lnTo>
                  <a:pt x="1177" y="236"/>
                </a:lnTo>
                <a:lnTo>
                  <a:pt x="1212" y="270"/>
                </a:lnTo>
                <a:lnTo>
                  <a:pt x="1247" y="251"/>
                </a:lnTo>
                <a:lnTo>
                  <a:pt x="1281" y="249"/>
                </a:lnTo>
                <a:lnTo>
                  <a:pt x="1316" y="226"/>
                </a:lnTo>
                <a:lnTo>
                  <a:pt x="1350" y="196"/>
                </a:lnTo>
                <a:lnTo>
                  <a:pt x="1385" y="169"/>
                </a:lnTo>
                <a:lnTo>
                  <a:pt x="1420" y="177"/>
                </a:lnTo>
                <a:lnTo>
                  <a:pt x="1454" y="173"/>
                </a:lnTo>
                <a:lnTo>
                  <a:pt x="1489" y="176"/>
                </a:lnTo>
                <a:lnTo>
                  <a:pt x="1524" y="197"/>
                </a:lnTo>
                <a:lnTo>
                  <a:pt x="1558" y="250"/>
                </a:lnTo>
                <a:lnTo>
                  <a:pt x="1593" y="260"/>
                </a:lnTo>
                <a:lnTo>
                  <a:pt x="1628" y="238"/>
                </a:lnTo>
                <a:lnTo>
                  <a:pt x="1662" y="208"/>
                </a:lnTo>
                <a:lnTo>
                  <a:pt x="1697" y="148"/>
                </a:lnTo>
                <a:lnTo>
                  <a:pt x="1731" y="100"/>
                </a:lnTo>
                <a:lnTo>
                  <a:pt x="1766" y="74"/>
                </a:lnTo>
                <a:lnTo>
                  <a:pt x="1801" y="71"/>
                </a:lnTo>
                <a:lnTo>
                  <a:pt x="1835" y="83"/>
                </a:lnTo>
                <a:lnTo>
                  <a:pt x="1870" y="106"/>
                </a:lnTo>
                <a:lnTo>
                  <a:pt x="1904" y="118"/>
                </a:lnTo>
                <a:lnTo>
                  <a:pt x="1939" y="129"/>
                </a:lnTo>
                <a:lnTo>
                  <a:pt x="1974" y="146"/>
                </a:lnTo>
                <a:lnTo>
                  <a:pt x="2008" y="159"/>
                </a:lnTo>
                <a:lnTo>
                  <a:pt x="2043" y="173"/>
                </a:lnTo>
                <a:lnTo>
                  <a:pt x="2077" y="178"/>
                </a:lnTo>
                <a:lnTo>
                  <a:pt x="2112" y="189"/>
                </a:lnTo>
                <a:lnTo>
                  <a:pt x="2147" y="208"/>
                </a:lnTo>
                <a:lnTo>
                  <a:pt x="2181" y="225"/>
                </a:lnTo>
                <a:lnTo>
                  <a:pt x="2216" y="243"/>
                </a:lnTo>
                <a:lnTo>
                  <a:pt x="2250" y="270"/>
                </a:lnTo>
                <a:lnTo>
                  <a:pt x="2285" y="275"/>
                </a:lnTo>
                <a:lnTo>
                  <a:pt x="2320" y="280"/>
                </a:lnTo>
                <a:lnTo>
                  <a:pt x="2354" y="302"/>
                </a:lnTo>
                <a:lnTo>
                  <a:pt x="2389" y="327"/>
                </a:lnTo>
                <a:lnTo>
                  <a:pt x="2423" y="323"/>
                </a:lnTo>
                <a:lnTo>
                  <a:pt x="2458" y="347"/>
                </a:lnTo>
                <a:lnTo>
                  <a:pt x="2493" y="358"/>
                </a:lnTo>
                <a:lnTo>
                  <a:pt x="2527" y="337"/>
                </a:lnTo>
                <a:lnTo>
                  <a:pt x="2562" y="304"/>
                </a:lnTo>
                <a:lnTo>
                  <a:pt x="2597" y="278"/>
                </a:lnTo>
                <a:lnTo>
                  <a:pt x="2631" y="250"/>
                </a:lnTo>
                <a:lnTo>
                  <a:pt x="2666" y="239"/>
                </a:lnTo>
                <a:lnTo>
                  <a:pt x="2700" y="240"/>
                </a:lnTo>
                <a:lnTo>
                  <a:pt x="2735" y="227"/>
                </a:lnTo>
                <a:lnTo>
                  <a:pt x="2770" y="240"/>
                </a:lnTo>
                <a:lnTo>
                  <a:pt x="2804" y="226"/>
                </a:lnTo>
                <a:lnTo>
                  <a:pt x="2839" y="203"/>
                </a:lnTo>
                <a:lnTo>
                  <a:pt x="2874" y="194"/>
                </a:lnTo>
                <a:lnTo>
                  <a:pt x="2908" y="190"/>
                </a:lnTo>
                <a:lnTo>
                  <a:pt x="2943" y="180"/>
                </a:lnTo>
                <a:lnTo>
                  <a:pt x="2977" y="179"/>
                </a:lnTo>
                <a:lnTo>
                  <a:pt x="3012" y="179"/>
                </a:lnTo>
                <a:lnTo>
                  <a:pt x="3047" y="154"/>
                </a:lnTo>
                <a:lnTo>
                  <a:pt x="3081" y="142"/>
                </a:lnTo>
                <a:lnTo>
                  <a:pt x="3116" y="117"/>
                </a:lnTo>
                <a:lnTo>
                  <a:pt x="3150" y="104"/>
                </a:lnTo>
                <a:lnTo>
                  <a:pt x="3185" y="85"/>
                </a:lnTo>
                <a:lnTo>
                  <a:pt x="3220" y="82"/>
                </a:lnTo>
                <a:lnTo>
                  <a:pt x="3254" y="84"/>
                </a:lnTo>
                <a:lnTo>
                  <a:pt x="3289" y="86"/>
                </a:lnTo>
                <a:lnTo>
                  <a:pt x="3323" y="95"/>
                </a:lnTo>
                <a:lnTo>
                  <a:pt x="3358" y="97"/>
                </a:lnTo>
                <a:lnTo>
                  <a:pt x="3393" y="102"/>
                </a:lnTo>
                <a:lnTo>
                  <a:pt x="3427" y="101"/>
                </a:lnTo>
                <a:lnTo>
                  <a:pt x="3462" y="101"/>
                </a:lnTo>
                <a:lnTo>
                  <a:pt x="3496" y="96"/>
                </a:lnTo>
                <a:lnTo>
                  <a:pt x="3531" y="117"/>
                </a:lnTo>
                <a:lnTo>
                  <a:pt x="3566" y="129"/>
                </a:lnTo>
                <a:lnTo>
                  <a:pt x="3600" y="137"/>
                </a:lnTo>
                <a:lnTo>
                  <a:pt x="3635" y="149"/>
                </a:lnTo>
                <a:lnTo>
                  <a:pt x="3670" y="150"/>
                </a:lnTo>
                <a:lnTo>
                  <a:pt x="3704" y="168"/>
                </a:lnTo>
                <a:lnTo>
                  <a:pt x="3739" y="188"/>
                </a:lnTo>
                <a:lnTo>
                  <a:pt x="3773" y="199"/>
                </a:lnTo>
                <a:lnTo>
                  <a:pt x="3808" y="201"/>
                </a:lnTo>
                <a:lnTo>
                  <a:pt x="3843" y="222"/>
                </a:lnTo>
                <a:lnTo>
                  <a:pt x="3877" y="211"/>
                </a:lnTo>
                <a:lnTo>
                  <a:pt x="3912" y="200"/>
                </a:lnTo>
                <a:lnTo>
                  <a:pt x="3947" y="207"/>
                </a:lnTo>
                <a:lnTo>
                  <a:pt x="3981" y="224"/>
                </a:lnTo>
                <a:lnTo>
                  <a:pt x="4016" y="232"/>
                </a:lnTo>
                <a:lnTo>
                  <a:pt x="4050" y="255"/>
                </a:lnTo>
                <a:lnTo>
                  <a:pt x="4085" y="276"/>
                </a:lnTo>
                <a:lnTo>
                  <a:pt x="4120" y="287"/>
                </a:lnTo>
                <a:lnTo>
                  <a:pt x="4154" y="287"/>
                </a:lnTo>
                <a:lnTo>
                  <a:pt x="4189" y="282"/>
                </a:lnTo>
                <a:lnTo>
                  <a:pt x="4223" y="267"/>
                </a:lnTo>
                <a:lnTo>
                  <a:pt x="4258" y="238"/>
                </a:lnTo>
                <a:lnTo>
                  <a:pt x="4293" y="216"/>
                </a:lnTo>
                <a:lnTo>
                  <a:pt x="4327" y="182"/>
                </a:lnTo>
                <a:lnTo>
                  <a:pt x="4362" y="163"/>
                </a:lnTo>
                <a:lnTo>
                  <a:pt x="4396" y="139"/>
                </a:lnTo>
                <a:lnTo>
                  <a:pt x="4431" y="139"/>
                </a:lnTo>
                <a:lnTo>
                  <a:pt x="4466" y="121"/>
                </a:lnTo>
                <a:lnTo>
                  <a:pt x="4500" y="128"/>
                </a:lnTo>
                <a:lnTo>
                  <a:pt x="4535" y="114"/>
                </a:lnTo>
                <a:lnTo>
                  <a:pt x="4569" y="119"/>
                </a:lnTo>
                <a:lnTo>
                  <a:pt x="4604" y="114"/>
                </a:lnTo>
                <a:lnTo>
                  <a:pt x="4639" y="108"/>
                </a:lnTo>
                <a:lnTo>
                  <a:pt x="4673" y="98"/>
                </a:lnTo>
                <a:lnTo>
                  <a:pt x="4708" y="98"/>
                </a:lnTo>
                <a:lnTo>
                  <a:pt x="4743" y="80"/>
                </a:lnTo>
                <a:lnTo>
                  <a:pt x="4777" y="70"/>
                </a:lnTo>
                <a:lnTo>
                  <a:pt x="4812" y="76"/>
                </a:lnTo>
                <a:lnTo>
                  <a:pt x="4846" y="78"/>
                </a:lnTo>
                <a:lnTo>
                  <a:pt x="4881" y="84"/>
                </a:lnTo>
                <a:lnTo>
                  <a:pt x="4916" y="92"/>
                </a:lnTo>
                <a:lnTo>
                  <a:pt x="4950" y="94"/>
                </a:lnTo>
                <a:lnTo>
                  <a:pt x="4985" y="90"/>
                </a:lnTo>
                <a:lnTo>
                  <a:pt x="5020" y="97"/>
                </a:lnTo>
                <a:lnTo>
                  <a:pt x="5054" y="86"/>
                </a:lnTo>
                <a:lnTo>
                  <a:pt x="5089" y="68"/>
                </a:lnTo>
                <a:lnTo>
                  <a:pt x="5123" y="65"/>
                </a:lnTo>
                <a:lnTo>
                  <a:pt x="5158" y="67"/>
                </a:lnTo>
                <a:lnTo>
                  <a:pt x="5193" y="57"/>
                </a:lnTo>
                <a:lnTo>
                  <a:pt x="5227" y="65"/>
                </a:lnTo>
                <a:lnTo>
                  <a:pt x="5262" y="70"/>
                </a:lnTo>
                <a:lnTo>
                  <a:pt x="5296" y="50"/>
                </a:lnTo>
                <a:lnTo>
                  <a:pt x="5331" y="56"/>
                </a:lnTo>
                <a:lnTo>
                  <a:pt x="5366" y="57"/>
                </a:lnTo>
                <a:lnTo>
                  <a:pt x="5400" y="58"/>
                </a:lnTo>
                <a:lnTo>
                  <a:pt x="5435" y="59"/>
                </a:lnTo>
                <a:lnTo>
                  <a:pt x="5469" y="72"/>
                </a:lnTo>
                <a:lnTo>
                  <a:pt x="5504" y="74"/>
                </a:lnTo>
                <a:lnTo>
                  <a:pt x="5539" y="73"/>
                </a:lnTo>
                <a:lnTo>
                  <a:pt x="5573" y="74"/>
                </a:lnTo>
                <a:lnTo>
                  <a:pt x="5608" y="83"/>
                </a:lnTo>
                <a:lnTo>
                  <a:pt x="5642" y="78"/>
                </a:lnTo>
                <a:lnTo>
                  <a:pt x="5677" y="74"/>
                </a:lnTo>
                <a:lnTo>
                  <a:pt x="5712" y="73"/>
                </a:lnTo>
                <a:lnTo>
                  <a:pt x="5746" y="80"/>
                </a:lnTo>
                <a:lnTo>
                  <a:pt x="5781" y="80"/>
                </a:lnTo>
                <a:lnTo>
                  <a:pt x="5815" y="79"/>
                </a:lnTo>
                <a:lnTo>
                  <a:pt x="5850" y="84"/>
                </a:lnTo>
                <a:lnTo>
                  <a:pt x="5885" y="88"/>
                </a:lnTo>
                <a:lnTo>
                  <a:pt x="5919" y="78"/>
                </a:lnTo>
                <a:lnTo>
                  <a:pt x="5954" y="72"/>
                </a:lnTo>
                <a:lnTo>
                  <a:pt x="5989" y="74"/>
                </a:lnTo>
                <a:lnTo>
                  <a:pt x="6023" y="67"/>
                </a:lnTo>
                <a:lnTo>
                  <a:pt x="6058" y="63"/>
                </a:lnTo>
                <a:lnTo>
                  <a:pt x="6093" y="62"/>
                </a:lnTo>
                <a:lnTo>
                  <a:pt x="6127" y="70"/>
                </a:lnTo>
                <a:lnTo>
                  <a:pt x="6162" y="76"/>
                </a:lnTo>
                <a:lnTo>
                  <a:pt x="6197" y="74"/>
                </a:lnTo>
                <a:lnTo>
                  <a:pt x="6231" y="79"/>
                </a:lnTo>
                <a:lnTo>
                  <a:pt x="6266" y="85"/>
                </a:lnTo>
                <a:lnTo>
                  <a:pt x="6300" y="81"/>
                </a:lnTo>
                <a:lnTo>
                  <a:pt x="6335" y="69"/>
                </a:lnTo>
                <a:lnTo>
                  <a:pt x="6370" y="80"/>
                </a:lnTo>
                <a:lnTo>
                  <a:pt x="6404" y="75"/>
                </a:lnTo>
                <a:lnTo>
                  <a:pt x="6439" y="75"/>
                </a:lnTo>
                <a:lnTo>
                  <a:pt x="6473" y="70"/>
                </a:lnTo>
                <a:lnTo>
                  <a:pt x="6508" y="96"/>
                </a:lnTo>
                <a:lnTo>
                  <a:pt x="6543" y="76"/>
                </a:lnTo>
                <a:lnTo>
                  <a:pt x="6577" y="72"/>
                </a:lnTo>
                <a:lnTo>
                  <a:pt x="6612" y="68"/>
                </a:lnTo>
                <a:lnTo>
                  <a:pt x="6646" y="68"/>
                </a:lnTo>
                <a:lnTo>
                  <a:pt x="6681" y="58"/>
                </a:lnTo>
                <a:lnTo>
                  <a:pt x="6715" y="69"/>
                </a:lnTo>
                <a:lnTo>
                  <a:pt x="6750" y="68"/>
                </a:lnTo>
                <a:lnTo>
                  <a:pt x="6785" y="59"/>
                </a:lnTo>
                <a:lnTo>
                  <a:pt x="6819" y="64"/>
                </a:lnTo>
                <a:lnTo>
                  <a:pt x="6854" y="59"/>
                </a:lnTo>
                <a:lnTo>
                  <a:pt x="6888" y="50"/>
                </a:lnTo>
              </a:path>
            </a:pathLst>
          </a:custGeom>
          <a:noFill/>
          <a:ln w="190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95" name="Line 108"/>
          <p:cNvSpPr>
            <a:spLocks noChangeShapeType="1"/>
          </p:cNvSpPr>
          <p:nvPr/>
        </p:nvSpPr>
        <p:spPr bwMode="auto">
          <a:xfrm flipV="1">
            <a:off x="9163050" y="6454191"/>
            <a:ext cx="0" cy="1095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87" name="Rectangle 186"/>
          <p:cNvSpPr/>
          <p:nvPr/>
        </p:nvSpPr>
        <p:spPr>
          <a:xfrm>
            <a:off x="10732137" y="4077766"/>
            <a:ext cx="885531" cy="307777"/>
          </a:xfrm>
          <a:prstGeom prst="rect">
            <a:avLst/>
          </a:prstGeom>
        </p:spPr>
        <p:txBody>
          <a:bodyPr wrap="square">
            <a:spAutoFit/>
          </a:bodyPr>
          <a:lstStyle/>
          <a:p>
            <a:r>
              <a:rPr lang="en-US" sz="1400" dirty="0"/>
              <a:t>motif 1</a:t>
            </a:r>
          </a:p>
        </p:txBody>
      </p:sp>
      <p:sp>
        <p:nvSpPr>
          <p:cNvPr id="197" name="Rectangle 196"/>
          <p:cNvSpPr/>
          <p:nvPr/>
        </p:nvSpPr>
        <p:spPr>
          <a:xfrm>
            <a:off x="9379237" y="5089397"/>
            <a:ext cx="942867" cy="307777"/>
          </a:xfrm>
          <a:prstGeom prst="rect">
            <a:avLst/>
          </a:prstGeom>
        </p:spPr>
        <p:txBody>
          <a:bodyPr wrap="square">
            <a:spAutoFit/>
          </a:bodyPr>
          <a:lstStyle/>
          <a:p>
            <a:r>
              <a:rPr lang="en-US" sz="1400" dirty="0"/>
              <a:t>motif 2</a:t>
            </a:r>
          </a:p>
        </p:txBody>
      </p:sp>
      <p:sp>
        <p:nvSpPr>
          <p:cNvPr id="198" name="Rectangle 197"/>
          <p:cNvSpPr/>
          <p:nvPr/>
        </p:nvSpPr>
        <p:spPr>
          <a:xfrm>
            <a:off x="10944055" y="6137175"/>
            <a:ext cx="916943" cy="307777"/>
          </a:xfrm>
          <a:prstGeom prst="rect">
            <a:avLst/>
          </a:prstGeom>
        </p:spPr>
        <p:txBody>
          <a:bodyPr wrap="square">
            <a:spAutoFit/>
          </a:bodyPr>
          <a:lstStyle/>
          <a:p>
            <a:r>
              <a:rPr lang="en-US" sz="1400" dirty="0"/>
              <a:t>motif 3</a:t>
            </a:r>
          </a:p>
        </p:txBody>
      </p:sp>
      <p:sp>
        <p:nvSpPr>
          <p:cNvPr id="200" name="Rectangle 199"/>
          <p:cNvSpPr/>
          <p:nvPr/>
        </p:nvSpPr>
        <p:spPr>
          <a:xfrm>
            <a:off x="10322103" y="6605335"/>
            <a:ext cx="1125359" cy="253916"/>
          </a:xfrm>
          <a:prstGeom prst="rect">
            <a:avLst/>
          </a:prstGeom>
        </p:spPr>
        <p:txBody>
          <a:bodyPr wrap="square">
            <a:spAutoFit/>
          </a:bodyPr>
          <a:lstStyle/>
          <a:p>
            <a:r>
              <a:rPr lang="en-US" sz="1050" dirty="0"/>
              <a:t>2 seconds</a:t>
            </a:r>
          </a:p>
        </p:txBody>
      </p:sp>
      <p:cxnSp>
        <p:nvCxnSpPr>
          <p:cNvPr id="86" name="Straight Connector 85"/>
          <p:cNvCxnSpPr>
            <a:cxnSpLocks/>
          </p:cNvCxnSpPr>
          <p:nvPr/>
        </p:nvCxnSpPr>
        <p:spPr>
          <a:xfrm>
            <a:off x="2933776" y="1652588"/>
            <a:ext cx="0" cy="1814513"/>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a:cxnSpLocks/>
          </p:cNvCxnSpPr>
          <p:nvPr/>
        </p:nvCxnSpPr>
        <p:spPr>
          <a:xfrm>
            <a:off x="4632325" y="1646238"/>
            <a:ext cx="0" cy="1814513"/>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88" name="Arrow: Down 87"/>
          <p:cNvSpPr/>
          <p:nvPr/>
        </p:nvSpPr>
        <p:spPr>
          <a:xfrm rot="8204691">
            <a:off x="3063800" y="3434052"/>
            <a:ext cx="342900" cy="545526"/>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Arrow: Down 88"/>
          <p:cNvSpPr/>
          <p:nvPr/>
        </p:nvSpPr>
        <p:spPr>
          <a:xfrm rot="8204691">
            <a:off x="4693984" y="3438573"/>
            <a:ext cx="342900" cy="545526"/>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26" name="Picture 2" descr="https://img1.etsystatic.com/173/1/10033736/il_340x270.1212995105_o1nq.jpg">
            <a:extLst>
              <a:ext uri="{FF2B5EF4-FFF2-40B4-BE49-F238E27FC236}">
                <a16:creationId xmlns:a16="http://schemas.microsoft.com/office/drawing/2014/main" id="{41CFE3BA-21ED-4314-9D26-DF94F0E4AB98}"/>
              </a:ext>
            </a:extLst>
          </p:cNvPr>
          <p:cNvPicPr>
            <a:picLocks noChangeAspect="1" noChangeArrowheads="1"/>
          </p:cNvPicPr>
          <p:nvPr/>
        </p:nvPicPr>
        <p:blipFill>
          <a:blip r:embed="rId2" cstate="email">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flipH="1">
            <a:off x="9947131" y="33567"/>
            <a:ext cx="2009604" cy="159586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6117759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164927" y="101804"/>
            <a:ext cx="5615791" cy="523220"/>
          </a:xfrm>
          <a:prstGeom prst="rect">
            <a:avLst/>
          </a:prstGeom>
          <a:noFill/>
        </p:spPr>
        <p:txBody>
          <a:bodyPr wrap="square" rtlCol="0">
            <a:spAutoFit/>
          </a:bodyPr>
          <a:lstStyle/>
          <a:p>
            <a:r>
              <a:rPr lang="en-US" sz="2800" dirty="0"/>
              <a:t>Seismology</a:t>
            </a:r>
          </a:p>
        </p:txBody>
      </p:sp>
      <p:pic>
        <p:nvPicPr>
          <p:cNvPr id="88" name="Picture 87"/>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0472609" y="90628"/>
            <a:ext cx="1581092" cy="1253018"/>
          </a:xfrm>
          <a:prstGeom prst="rect">
            <a:avLst/>
          </a:prstGeom>
        </p:spPr>
      </p:pic>
      <p:sp>
        <p:nvSpPr>
          <p:cNvPr id="90" name="Line 6"/>
          <p:cNvSpPr>
            <a:spLocks noChangeShapeType="1"/>
          </p:cNvSpPr>
          <p:nvPr/>
        </p:nvSpPr>
        <p:spPr bwMode="auto">
          <a:xfrm>
            <a:off x="157163" y="6561964"/>
            <a:ext cx="11868319"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latin typeface="Times New Roman" panose="02020603050405020304" pitchFamily="18" charset="0"/>
              <a:cs typeface="Times New Roman" panose="02020603050405020304" pitchFamily="18" charset="0"/>
            </a:endParaRPr>
          </a:p>
        </p:txBody>
      </p:sp>
      <p:sp>
        <p:nvSpPr>
          <p:cNvPr id="91" name="Line 7"/>
          <p:cNvSpPr>
            <a:spLocks noChangeShapeType="1"/>
          </p:cNvSpPr>
          <p:nvPr/>
        </p:nvSpPr>
        <p:spPr bwMode="auto">
          <a:xfrm flipV="1">
            <a:off x="157163" y="6498464"/>
            <a:ext cx="0" cy="635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latin typeface="Times New Roman" panose="02020603050405020304" pitchFamily="18" charset="0"/>
              <a:cs typeface="Times New Roman" panose="02020603050405020304" pitchFamily="18" charset="0"/>
            </a:endParaRPr>
          </a:p>
        </p:txBody>
      </p:sp>
      <p:sp>
        <p:nvSpPr>
          <p:cNvPr id="92" name="Line 8"/>
          <p:cNvSpPr>
            <a:spLocks noChangeShapeType="1"/>
          </p:cNvSpPr>
          <p:nvPr/>
        </p:nvSpPr>
        <p:spPr bwMode="auto">
          <a:xfrm flipV="1">
            <a:off x="1344290" y="6498464"/>
            <a:ext cx="0" cy="635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latin typeface="Times New Roman" panose="02020603050405020304" pitchFamily="18" charset="0"/>
              <a:cs typeface="Times New Roman" panose="02020603050405020304" pitchFamily="18" charset="0"/>
            </a:endParaRPr>
          </a:p>
        </p:txBody>
      </p:sp>
      <p:sp>
        <p:nvSpPr>
          <p:cNvPr id="93" name="Line 9"/>
          <p:cNvSpPr>
            <a:spLocks noChangeShapeType="1"/>
          </p:cNvSpPr>
          <p:nvPr/>
        </p:nvSpPr>
        <p:spPr bwMode="auto">
          <a:xfrm flipV="1">
            <a:off x="2531417" y="6498464"/>
            <a:ext cx="0" cy="635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latin typeface="Times New Roman" panose="02020603050405020304" pitchFamily="18" charset="0"/>
              <a:cs typeface="Times New Roman" panose="02020603050405020304" pitchFamily="18" charset="0"/>
            </a:endParaRPr>
          </a:p>
        </p:txBody>
      </p:sp>
      <p:sp>
        <p:nvSpPr>
          <p:cNvPr id="94" name="Line 10"/>
          <p:cNvSpPr>
            <a:spLocks noChangeShapeType="1"/>
          </p:cNvSpPr>
          <p:nvPr/>
        </p:nvSpPr>
        <p:spPr bwMode="auto">
          <a:xfrm flipV="1">
            <a:off x="3718544" y="6498464"/>
            <a:ext cx="0" cy="635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latin typeface="Times New Roman" panose="02020603050405020304" pitchFamily="18" charset="0"/>
              <a:cs typeface="Times New Roman" panose="02020603050405020304" pitchFamily="18" charset="0"/>
            </a:endParaRPr>
          </a:p>
        </p:txBody>
      </p:sp>
      <p:sp>
        <p:nvSpPr>
          <p:cNvPr id="95" name="Line 11"/>
          <p:cNvSpPr>
            <a:spLocks noChangeShapeType="1"/>
          </p:cNvSpPr>
          <p:nvPr/>
        </p:nvSpPr>
        <p:spPr bwMode="auto">
          <a:xfrm flipV="1">
            <a:off x="4902717" y="6498464"/>
            <a:ext cx="0" cy="635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latin typeface="Times New Roman" panose="02020603050405020304" pitchFamily="18" charset="0"/>
              <a:cs typeface="Times New Roman" panose="02020603050405020304" pitchFamily="18" charset="0"/>
            </a:endParaRPr>
          </a:p>
        </p:txBody>
      </p:sp>
      <p:sp>
        <p:nvSpPr>
          <p:cNvPr id="96" name="Line 12"/>
          <p:cNvSpPr>
            <a:spLocks noChangeShapeType="1"/>
          </p:cNvSpPr>
          <p:nvPr/>
        </p:nvSpPr>
        <p:spPr bwMode="auto">
          <a:xfrm flipV="1">
            <a:off x="6089844" y="6498464"/>
            <a:ext cx="0" cy="635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latin typeface="Times New Roman" panose="02020603050405020304" pitchFamily="18" charset="0"/>
              <a:cs typeface="Times New Roman" panose="02020603050405020304" pitchFamily="18" charset="0"/>
            </a:endParaRPr>
          </a:p>
        </p:txBody>
      </p:sp>
      <p:sp>
        <p:nvSpPr>
          <p:cNvPr id="97" name="Line 13"/>
          <p:cNvSpPr>
            <a:spLocks noChangeShapeType="1"/>
          </p:cNvSpPr>
          <p:nvPr/>
        </p:nvSpPr>
        <p:spPr bwMode="auto">
          <a:xfrm flipV="1">
            <a:off x="7276971" y="6498464"/>
            <a:ext cx="0" cy="635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latin typeface="Times New Roman" panose="02020603050405020304" pitchFamily="18" charset="0"/>
              <a:cs typeface="Times New Roman" panose="02020603050405020304" pitchFamily="18" charset="0"/>
            </a:endParaRPr>
          </a:p>
        </p:txBody>
      </p:sp>
      <p:sp>
        <p:nvSpPr>
          <p:cNvPr id="98" name="Line 14"/>
          <p:cNvSpPr>
            <a:spLocks noChangeShapeType="1"/>
          </p:cNvSpPr>
          <p:nvPr/>
        </p:nvSpPr>
        <p:spPr bwMode="auto">
          <a:xfrm flipV="1">
            <a:off x="8464098" y="6498464"/>
            <a:ext cx="0" cy="635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latin typeface="Times New Roman" panose="02020603050405020304" pitchFamily="18" charset="0"/>
              <a:cs typeface="Times New Roman" panose="02020603050405020304" pitchFamily="18" charset="0"/>
            </a:endParaRPr>
          </a:p>
        </p:txBody>
      </p:sp>
      <p:sp>
        <p:nvSpPr>
          <p:cNvPr id="99" name="Line 15"/>
          <p:cNvSpPr>
            <a:spLocks noChangeShapeType="1"/>
          </p:cNvSpPr>
          <p:nvPr/>
        </p:nvSpPr>
        <p:spPr bwMode="auto">
          <a:xfrm flipV="1">
            <a:off x="9651225" y="6498464"/>
            <a:ext cx="0" cy="635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latin typeface="Times New Roman" panose="02020603050405020304" pitchFamily="18" charset="0"/>
              <a:cs typeface="Times New Roman" panose="02020603050405020304" pitchFamily="18" charset="0"/>
            </a:endParaRPr>
          </a:p>
        </p:txBody>
      </p:sp>
      <p:sp>
        <p:nvSpPr>
          <p:cNvPr id="100" name="Line 16"/>
          <p:cNvSpPr>
            <a:spLocks noChangeShapeType="1"/>
          </p:cNvSpPr>
          <p:nvPr/>
        </p:nvSpPr>
        <p:spPr bwMode="auto">
          <a:xfrm flipV="1">
            <a:off x="10838352" y="6498464"/>
            <a:ext cx="0" cy="635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latin typeface="Times New Roman" panose="02020603050405020304" pitchFamily="18" charset="0"/>
              <a:cs typeface="Times New Roman" panose="02020603050405020304" pitchFamily="18" charset="0"/>
            </a:endParaRPr>
          </a:p>
        </p:txBody>
      </p:sp>
      <p:sp>
        <p:nvSpPr>
          <p:cNvPr id="101" name="Line 17"/>
          <p:cNvSpPr>
            <a:spLocks noChangeShapeType="1"/>
          </p:cNvSpPr>
          <p:nvPr/>
        </p:nvSpPr>
        <p:spPr bwMode="auto">
          <a:xfrm flipV="1">
            <a:off x="12025479" y="6498464"/>
            <a:ext cx="0" cy="635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latin typeface="Times New Roman" panose="02020603050405020304" pitchFamily="18" charset="0"/>
              <a:cs typeface="Times New Roman" panose="02020603050405020304" pitchFamily="18" charset="0"/>
            </a:endParaRPr>
          </a:p>
        </p:txBody>
      </p:sp>
      <p:grpSp>
        <p:nvGrpSpPr>
          <p:cNvPr id="102" name="Group 101"/>
          <p:cNvGrpSpPr/>
          <p:nvPr/>
        </p:nvGrpSpPr>
        <p:grpSpPr>
          <a:xfrm>
            <a:off x="75158" y="6566726"/>
            <a:ext cx="11980615" cy="223722"/>
            <a:chOff x="2068733" y="4773614"/>
            <a:chExt cx="4973270" cy="223722"/>
          </a:xfrm>
        </p:grpSpPr>
        <p:sp>
          <p:nvSpPr>
            <p:cNvPr id="157" name="Rectangle 18"/>
            <p:cNvSpPr>
              <a:spLocks noChangeArrowheads="1"/>
            </p:cNvSpPr>
            <p:nvPr/>
          </p:nvSpPr>
          <p:spPr bwMode="auto">
            <a:xfrm>
              <a:off x="2068733" y="4773614"/>
              <a:ext cx="3726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62626"/>
                  </a:solidFill>
                  <a:effectLst/>
                  <a:latin typeface="Times New Roman" panose="02020603050405020304" pitchFamily="18" charset="0"/>
                  <a:cs typeface="Times New Roman" panose="02020603050405020304" pitchFamily="18" charset="0"/>
                </a:rPr>
                <a:t>0</a:t>
              </a:r>
              <a:endParaRPr kumimoji="0" lang="en-US" altLang="en-US" sz="14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162" name="Rectangle 23"/>
            <p:cNvSpPr>
              <a:spLocks noChangeArrowheads="1"/>
            </p:cNvSpPr>
            <p:nvPr/>
          </p:nvSpPr>
          <p:spPr bwMode="auto">
            <a:xfrm>
              <a:off x="4502452" y="4773614"/>
              <a:ext cx="74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62626"/>
                  </a:solidFill>
                  <a:effectLst/>
                  <a:latin typeface="Times New Roman" panose="02020603050405020304" pitchFamily="18" charset="0"/>
                  <a:cs typeface="Times New Roman" panose="02020603050405020304" pitchFamily="18" charset="0"/>
                </a:rPr>
                <a:t>10</a:t>
              </a:r>
              <a:endParaRPr kumimoji="0" lang="en-US" altLang="en-US" sz="14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167" name="Rectangle 28"/>
            <p:cNvSpPr>
              <a:spLocks noChangeArrowheads="1"/>
            </p:cNvSpPr>
            <p:nvPr/>
          </p:nvSpPr>
          <p:spPr bwMode="auto">
            <a:xfrm>
              <a:off x="6967476" y="4773614"/>
              <a:ext cx="74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62626"/>
                  </a:solidFill>
                  <a:effectLst/>
                  <a:latin typeface="Times New Roman" panose="02020603050405020304" pitchFamily="18" charset="0"/>
                  <a:cs typeface="Times New Roman" panose="02020603050405020304" pitchFamily="18" charset="0"/>
                </a:rPr>
                <a:t>20</a:t>
              </a:r>
              <a:endParaRPr kumimoji="0" lang="en-US" altLang="en-US" sz="14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168" name="Rectangle 29"/>
            <p:cNvSpPr>
              <a:spLocks noChangeArrowheads="1"/>
            </p:cNvSpPr>
            <p:nvPr/>
          </p:nvSpPr>
          <p:spPr bwMode="auto">
            <a:xfrm>
              <a:off x="2218369" y="4781892"/>
              <a:ext cx="2648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62626"/>
                  </a:solidFill>
                  <a:effectLst/>
                  <a:latin typeface="Times New Roman" panose="02020603050405020304" pitchFamily="18" charset="0"/>
                  <a:cs typeface="Times New Roman" panose="02020603050405020304" pitchFamily="18" charset="0"/>
                </a:rPr>
                <a:t>seconds</a:t>
              </a:r>
              <a:endParaRPr kumimoji="0" lang="en-US" altLang="en-US" sz="14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grpSp>
      <p:sp>
        <p:nvSpPr>
          <p:cNvPr id="153" name="Rectangle 49"/>
          <p:cNvSpPr>
            <a:spLocks noChangeArrowheads="1"/>
          </p:cNvSpPr>
          <p:nvPr/>
        </p:nvSpPr>
        <p:spPr bwMode="auto">
          <a:xfrm>
            <a:off x="4532919" y="6019147"/>
            <a:ext cx="588449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000000"/>
                </a:solidFill>
                <a:effectLst/>
                <a:latin typeface="Times New Roman" panose="02020603050405020304" pitchFamily="18" charset="0"/>
                <a:cs typeface="Times New Roman" panose="02020603050405020304" pitchFamily="18" charset="0"/>
              </a:rPr>
              <a:t>Time:19:23:48.44 Latitude:37.57 Longitude:-118.86 Depth: 5.60 Magnitude: 1.29</a:t>
            </a:r>
            <a:endParaRPr kumimoji="0" lang="en-US" altLang="en-US" sz="40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154" name="Line 50"/>
          <p:cNvSpPr>
            <a:spLocks noChangeShapeType="1"/>
          </p:cNvSpPr>
          <p:nvPr/>
        </p:nvSpPr>
        <p:spPr bwMode="auto">
          <a:xfrm>
            <a:off x="3683927" y="6131859"/>
            <a:ext cx="772507" cy="0"/>
          </a:xfrm>
          <a:prstGeom prst="line">
            <a:avLst/>
          </a:prstGeom>
          <a:noFill/>
          <a:ln w="4763" cap="flat">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latin typeface="Times New Roman" panose="02020603050405020304" pitchFamily="18" charset="0"/>
              <a:cs typeface="Times New Roman" panose="02020603050405020304" pitchFamily="18" charset="0"/>
            </a:endParaRPr>
          </a:p>
        </p:txBody>
      </p:sp>
      <p:sp>
        <p:nvSpPr>
          <p:cNvPr id="155" name="Rectangle 51"/>
          <p:cNvSpPr>
            <a:spLocks noChangeArrowheads="1"/>
          </p:cNvSpPr>
          <p:nvPr/>
        </p:nvSpPr>
        <p:spPr bwMode="auto">
          <a:xfrm>
            <a:off x="4532919" y="6214409"/>
            <a:ext cx="58844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000000"/>
                </a:solidFill>
                <a:effectLst/>
                <a:latin typeface="Times New Roman" panose="02020603050405020304" pitchFamily="18" charset="0"/>
                <a:cs typeface="Times New Roman" panose="02020603050405020304" pitchFamily="18" charset="0"/>
              </a:rPr>
              <a:t>Time:20:08:01.13 Latitude:37.58 Longitude:-118.86 Depth: 4.93 Magnitude: 1.09</a:t>
            </a:r>
            <a:endParaRPr kumimoji="0" lang="en-US" altLang="en-US" sz="40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156" name="Line 52"/>
          <p:cNvSpPr>
            <a:spLocks noChangeShapeType="1"/>
          </p:cNvSpPr>
          <p:nvPr/>
        </p:nvSpPr>
        <p:spPr bwMode="auto">
          <a:xfrm>
            <a:off x="3683927" y="6265209"/>
            <a:ext cx="772507" cy="0"/>
          </a:xfrm>
          <a:prstGeom prst="line">
            <a:avLst/>
          </a:prstGeom>
          <a:noFill/>
          <a:ln w="38100" cap="flat">
            <a:solidFill>
              <a:schemeClr val="bg1">
                <a:lumMod val="6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latin typeface="Times New Roman" panose="02020603050405020304" pitchFamily="18" charset="0"/>
              <a:cs typeface="Times New Roman" panose="02020603050405020304" pitchFamily="18" charset="0"/>
            </a:endParaRPr>
          </a:p>
        </p:txBody>
      </p:sp>
      <p:grpSp>
        <p:nvGrpSpPr>
          <p:cNvPr id="104" name="Group 103"/>
          <p:cNvGrpSpPr/>
          <p:nvPr/>
        </p:nvGrpSpPr>
        <p:grpSpPr>
          <a:xfrm>
            <a:off x="212830" y="5270776"/>
            <a:ext cx="11838787" cy="1043538"/>
            <a:chOff x="2125882" y="3426864"/>
            <a:chExt cx="4914396" cy="1043538"/>
          </a:xfrm>
        </p:grpSpPr>
        <p:grpSp>
          <p:nvGrpSpPr>
            <p:cNvPr id="140" name="Group 139"/>
            <p:cNvGrpSpPr/>
            <p:nvPr/>
          </p:nvGrpSpPr>
          <p:grpSpPr>
            <a:xfrm>
              <a:off x="2125882" y="3426864"/>
              <a:ext cx="1219712" cy="1043538"/>
              <a:chOff x="2125882" y="3426864"/>
              <a:chExt cx="1219712" cy="1043538"/>
            </a:xfrm>
          </p:grpSpPr>
          <p:sp>
            <p:nvSpPr>
              <p:cNvPr id="151" name="Freeform 39"/>
              <p:cNvSpPr>
                <a:spLocks/>
              </p:cNvSpPr>
              <p:nvPr/>
            </p:nvSpPr>
            <p:spPr bwMode="auto">
              <a:xfrm>
                <a:off x="2125882" y="3426864"/>
                <a:ext cx="603114" cy="1043538"/>
              </a:xfrm>
              <a:custGeom>
                <a:avLst/>
                <a:gdLst>
                  <a:gd name="T0" fmla="*/ 0 w 492"/>
                  <a:gd name="T1" fmla="*/ 483 h 1005"/>
                  <a:gd name="T2" fmla="*/ 10 w 492"/>
                  <a:gd name="T3" fmla="*/ 508 h 1005"/>
                  <a:gd name="T4" fmla="*/ 20 w 492"/>
                  <a:gd name="T5" fmla="*/ 487 h 1005"/>
                  <a:gd name="T6" fmla="*/ 30 w 492"/>
                  <a:gd name="T7" fmla="*/ 496 h 1005"/>
                  <a:gd name="T8" fmla="*/ 40 w 492"/>
                  <a:gd name="T9" fmla="*/ 494 h 1005"/>
                  <a:gd name="T10" fmla="*/ 50 w 492"/>
                  <a:gd name="T11" fmla="*/ 485 h 1005"/>
                  <a:gd name="T12" fmla="*/ 60 w 492"/>
                  <a:gd name="T13" fmla="*/ 482 h 1005"/>
                  <a:gd name="T14" fmla="*/ 70 w 492"/>
                  <a:gd name="T15" fmla="*/ 483 h 1005"/>
                  <a:gd name="T16" fmla="*/ 80 w 492"/>
                  <a:gd name="T17" fmla="*/ 491 h 1005"/>
                  <a:gd name="T18" fmla="*/ 90 w 492"/>
                  <a:gd name="T19" fmla="*/ 501 h 1005"/>
                  <a:gd name="T20" fmla="*/ 100 w 492"/>
                  <a:gd name="T21" fmla="*/ 479 h 1005"/>
                  <a:gd name="T22" fmla="*/ 110 w 492"/>
                  <a:gd name="T23" fmla="*/ 488 h 1005"/>
                  <a:gd name="T24" fmla="*/ 121 w 492"/>
                  <a:gd name="T25" fmla="*/ 491 h 1005"/>
                  <a:gd name="T26" fmla="*/ 131 w 492"/>
                  <a:gd name="T27" fmla="*/ 488 h 1005"/>
                  <a:gd name="T28" fmla="*/ 141 w 492"/>
                  <a:gd name="T29" fmla="*/ 470 h 1005"/>
                  <a:gd name="T30" fmla="*/ 151 w 492"/>
                  <a:gd name="T31" fmla="*/ 490 h 1005"/>
                  <a:gd name="T32" fmla="*/ 161 w 492"/>
                  <a:gd name="T33" fmla="*/ 497 h 1005"/>
                  <a:gd name="T34" fmla="*/ 171 w 492"/>
                  <a:gd name="T35" fmla="*/ 469 h 1005"/>
                  <a:gd name="T36" fmla="*/ 181 w 492"/>
                  <a:gd name="T37" fmla="*/ 493 h 1005"/>
                  <a:gd name="T38" fmla="*/ 191 w 492"/>
                  <a:gd name="T39" fmla="*/ 472 h 1005"/>
                  <a:gd name="T40" fmla="*/ 201 w 492"/>
                  <a:gd name="T41" fmla="*/ 488 h 1005"/>
                  <a:gd name="T42" fmla="*/ 211 w 492"/>
                  <a:gd name="T43" fmla="*/ 486 h 1005"/>
                  <a:gd name="T44" fmla="*/ 221 w 492"/>
                  <a:gd name="T45" fmla="*/ 491 h 1005"/>
                  <a:gd name="T46" fmla="*/ 231 w 492"/>
                  <a:gd name="T47" fmla="*/ 493 h 1005"/>
                  <a:gd name="T48" fmla="*/ 241 w 492"/>
                  <a:gd name="T49" fmla="*/ 494 h 1005"/>
                  <a:gd name="T50" fmla="*/ 251 w 492"/>
                  <a:gd name="T51" fmla="*/ 498 h 1005"/>
                  <a:gd name="T52" fmla="*/ 261 w 492"/>
                  <a:gd name="T53" fmla="*/ 482 h 1005"/>
                  <a:gd name="T54" fmla="*/ 271 w 492"/>
                  <a:gd name="T55" fmla="*/ 489 h 1005"/>
                  <a:gd name="T56" fmla="*/ 281 w 492"/>
                  <a:gd name="T57" fmla="*/ 487 h 1005"/>
                  <a:gd name="T58" fmla="*/ 291 w 492"/>
                  <a:gd name="T59" fmla="*/ 491 h 1005"/>
                  <a:gd name="T60" fmla="*/ 301 w 492"/>
                  <a:gd name="T61" fmla="*/ 495 h 1005"/>
                  <a:gd name="T62" fmla="*/ 312 w 492"/>
                  <a:gd name="T63" fmla="*/ 492 h 1005"/>
                  <a:gd name="T64" fmla="*/ 322 w 492"/>
                  <a:gd name="T65" fmla="*/ 481 h 1005"/>
                  <a:gd name="T66" fmla="*/ 331 w 492"/>
                  <a:gd name="T67" fmla="*/ 483 h 1005"/>
                  <a:gd name="T68" fmla="*/ 341 w 492"/>
                  <a:gd name="T69" fmla="*/ 493 h 1005"/>
                  <a:gd name="T70" fmla="*/ 352 w 492"/>
                  <a:gd name="T71" fmla="*/ 492 h 1005"/>
                  <a:gd name="T72" fmla="*/ 362 w 492"/>
                  <a:gd name="T73" fmla="*/ 484 h 1005"/>
                  <a:gd name="T74" fmla="*/ 372 w 492"/>
                  <a:gd name="T75" fmla="*/ 487 h 1005"/>
                  <a:gd name="T76" fmla="*/ 382 w 492"/>
                  <a:gd name="T77" fmla="*/ 488 h 1005"/>
                  <a:gd name="T78" fmla="*/ 392 w 492"/>
                  <a:gd name="T79" fmla="*/ 487 h 1005"/>
                  <a:gd name="T80" fmla="*/ 402 w 492"/>
                  <a:gd name="T81" fmla="*/ 507 h 1005"/>
                  <a:gd name="T82" fmla="*/ 412 w 492"/>
                  <a:gd name="T83" fmla="*/ 460 h 1005"/>
                  <a:gd name="T84" fmla="*/ 422 w 492"/>
                  <a:gd name="T85" fmla="*/ 537 h 1005"/>
                  <a:gd name="T86" fmla="*/ 432 w 492"/>
                  <a:gd name="T87" fmla="*/ 447 h 1005"/>
                  <a:gd name="T88" fmla="*/ 442 w 492"/>
                  <a:gd name="T89" fmla="*/ 567 h 1005"/>
                  <a:gd name="T90" fmla="*/ 452 w 492"/>
                  <a:gd name="T91" fmla="*/ 274 h 1005"/>
                  <a:gd name="T92" fmla="*/ 462 w 492"/>
                  <a:gd name="T93" fmla="*/ 506 h 1005"/>
                  <a:gd name="T94" fmla="*/ 472 w 492"/>
                  <a:gd name="T95" fmla="*/ 1005 h 1005"/>
                  <a:gd name="T96" fmla="*/ 482 w 492"/>
                  <a:gd name="T97" fmla="*/ 0 h 1005"/>
                  <a:gd name="T98" fmla="*/ 492 w 492"/>
                  <a:gd name="T99" fmla="*/ 639 h 1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2" h="1005">
                    <a:moveTo>
                      <a:pt x="0" y="483"/>
                    </a:moveTo>
                    <a:lnTo>
                      <a:pt x="10" y="508"/>
                    </a:lnTo>
                    <a:lnTo>
                      <a:pt x="20" y="487"/>
                    </a:lnTo>
                    <a:lnTo>
                      <a:pt x="30" y="496"/>
                    </a:lnTo>
                    <a:lnTo>
                      <a:pt x="40" y="494"/>
                    </a:lnTo>
                    <a:lnTo>
                      <a:pt x="50" y="485"/>
                    </a:lnTo>
                    <a:lnTo>
                      <a:pt x="60" y="482"/>
                    </a:lnTo>
                    <a:lnTo>
                      <a:pt x="70" y="483"/>
                    </a:lnTo>
                    <a:lnTo>
                      <a:pt x="80" y="491"/>
                    </a:lnTo>
                    <a:lnTo>
                      <a:pt x="90" y="501"/>
                    </a:lnTo>
                    <a:lnTo>
                      <a:pt x="100" y="479"/>
                    </a:lnTo>
                    <a:lnTo>
                      <a:pt x="110" y="488"/>
                    </a:lnTo>
                    <a:lnTo>
                      <a:pt x="121" y="491"/>
                    </a:lnTo>
                    <a:lnTo>
                      <a:pt x="131" y="488"/>
                    </a:lnTo>
                    <a:lnTo>
                      <a:pt x="141" y="470"/>
                    </a:lnTo>
                    <a:lnTo>
                      <a:pt x="151" y="490"/>
                    </a:lnTo>
                    <a:lnTo>
                      <a:pt x="161" y="497"/>
                    </a:lnTo>
                    <a:lnTo>
                      <a:pt x="171" y="469"/>
                    </a:lnTo>
                    <a:lnTo>
                      <a:pt x="181" y="493"/>
                    </a:lnTo>
                    <a:lnTo>
                      <a:pt x="191" y="472"/>
                    </a:lnTo>
                    <a:lnTo>
                      <a:pt x="201" y="488"/>
                    </a:lnTo>
                    <a:lnTo>
                      <a:pt x="211" y="486"/>
                    </a:lnTo>
                    <a:lnTo>
                      <a:pt x="221" y="491"/>
                    </a:lnTo>
                    <a:lnTo>
                      <a:pt x="231" y="493"/>
                    </a:lnTo>
                    <a:lnTo>
                      <a:pt x="241" y="494"/>
                    </a:lnTo>
                    <a:lnTo>
                      <a:pt x="251" y="498"/>
                    </a:lnTo>
                    <a:lnTo>
                      <a:pt x="261" y="482"/>
                    </a:lnTo>
                    <a:lnTo>
                      <a:pt x="271" y="489"/>
                    </a:lnTo>
                    <a:lnTo>
                      <a:pt x="281" y="487"/>
                    </a:lnTo>
                    <a:lnTo>
                      <a:pt x="291" y="491"/>
                    </a:lnTo>
                    <a:lnTo>
                      <a:pt x="301" y="495"/>
                    </a:lnTo>
                    <a:lnTo>
                      <a:pt x="312" y="492"/>
                    </a:lnTo>
                    <a:lnTo>
                      <a:pt x="322" y="481"/>
                    </a:lnTo>
                    <a:lnTo>
                      <a:pt x="331" y="483"/>
                    </a:lnTo>
                    <a:lnTo>
                      <a:pt x="341" y="493"/>
                    </a:lnTo>
                    <a:lnTo>
                      <a:pt x="352" y="492"/>
                    </a:lnTo>
                    <a:lnTo>
                      <a:pt x="362" y="484"/>
                    </a:lnTo>
                    <a:lnTo>
                      <a:pt x="372" y="487"/>
                    </a:lnTo>
                    <a:lnTo>
                      <a:pt x="382" y="488"/>
                    </a:lnTo>
                    <a:lnTo>
                      <a:pt x="392" y="487"/>
                    </a:lnTo>
                    <a:lnTo>
                      <a:pt x="402" y="507"/>
                    </a:lnTo>
                    <a:lnTo>
                      <a:pt x="412" y="460"/>
                    </a:lnTo>
                    <a:lnTo>
                      <a:pt x="422" y="537"/>
                    </a:lnTo>
                    <a:lnTo>
                      <a:pt x="432" y="447"/>
                    </a:lnTo>
                    <a:lnTo>
                      <a:pt x="442" y="567"/>
                    </a:lnTo>
                    <a:lnTo>
                      <a:pt x="452" y="274"/>
                    </a:lnTo>
                    <a:lnTo>
                      <a:pt x="462" y="506"/>
                    </a:lnTo>
                    <a:lnTo>
                      <a:pt x="472" y="1005"/>
                    </a:lnTo>
                    <a:lnTo>
                      <a:pt x="482" y="0"/>
                    </a:lnTo>
                    <a:lnTo>
                      <a:pt x="492" y="639"/>
                    </a:lnTo>
                  </a:path>
                </a:pathLst>
              </a:custGeom>
              <a:noFill/>
              <a:ln w="38100" cap="flat">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sp>
            <p:nvSpPr>
              <p:cNvPr id="152" name="Freeform 40"/>
              <p:cNvSpPr>
                <a:spLocks/>
              </p:cNvSpPr>
              <p:nvPr/>
            </p:nvSpPr>
            <p:spPr bwMode="auto">
              <a:xfrm>
                <a:off x="2716737" y="3426864"/>
                <a:ext cx="628857" cy="809910"/>
              </a:xfrm>
              <a:custGeom>
                <a:avLst/>
                <a:gdLst>
                  <a:gd name="T0" fmla="*/ 0 w 513"/>
                  <a:gd name="T1" fmla="*/ 0 h 780"/>
                  <a:gd name="T2" fmla="*/ 10 w 513"/>
                  <a:gd name="T3" fmla="*/ 639 h 780"/>
                  <a:gd name="T4" fmla="*/ 20 w 513"/>
                  <a:gd name="T5" fmla="*/ 651 h 780"/>
                  <a:gd name="T6" fmla="*/ 30 w 513"/>
                  <a:gd name="T7" fmla="*/ 297 h 780"/>
                  <a:gd name="T8" fmla="*/ 40 w 513"/>
                  <a:gd name="T9" fmla="*/ 503 h 780"/>
                  <a:gd name="T10" fmla="*/ 50 w 513"/>
                  <a:gd name="T11" fmla="*/ 498 h 780"/>
                  <a:gd name="T12" fmla="*/ 61 w 513"/>
                  <a:gd name="T13" fmla="*/ 395 h 780"/>
                  <a:gd name="T14" fmla="*/ 71 w 513"/>
                  <a:gd name="T15" fmla="*/ 780 h 780"/>
                  <a:gd name="T16" fmla="*/ 81 w 513"/>
                  <a:gd name="T17" fmla="*/ 162 h 780"/>
                  <a:gd name="T18" fmla="*/ 91 w 513"/>
                  <a:gd name="T19" fmla="*/ 620 h 780"/>
                  <a:gd name="T20" fmla="*/ 101 w 513"/>
                  <a:gd name="T21" fmla="*/ 532 h 780"/>
                  <a:gd name="T22" fmla="*/ 111 w 513"/>
                  <a:gd name="T23" fmla="*/ 497 h 780"/>
                  <a:gd name="T24" fmla="*/ 121 w 513"/>
                  <a:gd name="T25" fmla="*/ 346 h 780"/>
                  <a:gd name="T26" fmla="*/ 131 w 513"/>
                  <a:gd name="T27" fmla="*/ 662 h 780"/>
                  <a:gd name="T28" fmla="*/ 141 w 513"/>
                  <a:gd name="T29" fmla="*/ 366 h 780"/>
                  <a:gd name="T30" fmla="*/ 151 w 513"/>
                  <a:gd name="T31" fmla="*/ 514 h 780"/>
                  <a:gd name="T32" fmla="*/ 161 w 513"/>
                  <a:gd name="T33" fmla="*/ 465 h 780"/>
                  <a:gd name="T34" fmla="*/ 171 w 513"/>
                  <a:gd name="T35" fmla="*/ 483 h 780"/>
                  <a:gd name="T36" fmla="*/ 181 w 513"/>
                  <a:gd name="T37" fmla="*/ 404 h 780"/>
                  <a:gd name="T38" fmla="*/ 191 w 513"/>
                  <a:gd name="T39" fmla="*/ 750 h 780"/>
                  <a:gd name="T40" fmla="*/ 201 w 513"/>
                  <a:gd name="T41" fmla="*/ 241 h 780"/>
                  <a:gd name="T42" fmla="*/ 211 w 513"/>
                  <a:gd name="T43" fmla="*/ 710 h 780"/>
                  <a:gd name="T44" fmla="*/ 221 w 513"/>
                  <a:gd name="T45" fmla="*/ 207 h 780"/>
                  <a:gd name="T46" fmla="*/ 231 w 513"/>
                  <a:gd name="T47" fmla="*/ 719 h 780"/>
                  <a:gd name="T48" fmla="*/ 241 w 513"/>
                  <a:gd name="T49" fmla="*/ 346 h 780"/>
                  <a:gd name="T50" fmla="*/ 252 w 513"/>
                  <a:gd name="T51" fmla="*/ 490 h 780"/>
                  <a:gd name="T52" fmla="*/ 261 w 513"/>
                  <a:gd name="T53" fmla="*/ 529 h 780"/>
                  <a:gd name="T54" fmla="*/ 271 w 513"/>
                  <a:gd name="T55" fmla="*/ 617 h 780"/>
                  <a:gd name="T56" fmla="*/ 282 w 513"/>
                  <a:gd name="T57" fmla="*/ 289 h 780"/>
                  <a:gd name="T58" fmla="*/ 292 w 513"/>
                  <a:gd name="T59" fmla="*/ 573 h 780"/>
                  <a:gd name="T60" fmla="*/ 302 w 513"/>
                  <a:gd name="T61" fmla="*/ 502 h 780"/>
                  <a:gd name="T62" fmla="*/ 312 w 513"/>
                  <a:gd name="T63" fmla="*/ 265 h 780"/>
                  <a:gd name="T64" fmla="*/ 322 w 513"/>
                  <a:gd name="T65" fmla="*/ 745 h 780"/>
                  <a:gd name="T66" fmla="*/ 332 w 513"/>
                  <a:gd name="T67" fmla="*/ 501 h 780"/>
                  <a:gd name="T68" fmla="*/ 342 w 513"/>
                  <a:gd name="T69" fmla="*/ 424 h 780"/>
                  <a:gd name="T70" fmla="*/ 352 w 513"/>
                  <a:gd name="T71" fmla="*/ 379 h 780"/>
                  <a:gd name="T72" fmla="*/ 362 w 513"/>
                  <a:gd name="T73" fmla="*/ 704 h 780"/>
                  <a:gd name="T74" fmla="*/ 372 w 513"/>
                  <a:gd name="T75" fmla="*/ 469 h 780"/>
                  <a:gd name="T76" fmla="*/ 382 w 513"/>
                  <a:gd name="T77" fmla="*/ 323 h 780"/>
                  <a:gd name="T78" fmla="*/ 392 w 513"/>
                  <a:gd name="T79" fmla="*/ 574 h 780"/>
                  <a:gd name="T80" fmla="*/ 402 w 513"/>
                  <a:gd name="T81" fmla="*/ 630 h 780"/>
                  <a:gd name="T82" fmla="*/ 412 w 513"/>
                  <a:gd name="T83" fmla="*/ 110 h 780"/>
                  <a:gd name="T84" fmla="*/ 422 w 513"/>
                  <a:gd name="T85" fmla="*/ 681 h 780"/>
                  <a:gd name="T86" fmla="*/ 432 w 513"/>
                  <a:gd name="T87" fmla="*/ 517 h 780"/>
                  <a:gd name="T88" fmla="*/ 442 w 513"/>
                  <a:gd name="T89" fmla="*/ 274 h 780"/>
                  <a:gd name="T90" fmla="*/ 452 w 513"/>
                  <a:gd name="T91" fmla="*/ 667 h 780"/>
                  <a:gd name="T92" fmla="*/ 462 w 513"/>
                  <a:gd name="T93" fmla="*/ 560 h 780"/>
                  <a:gd name="T94" fmla="*/ 473 w 513"/>
                  <a:gd name="T95" fmla="*/ 291 h 780"/>
                  <a:gd name="T96" fmla="*/ 483 w 513"/>
                  <a:gd name="T97" fmla="*/ 522 h 780"/>
                  <a:gd name="T98" fmla="*/ 493 w 513"/>
                  <a:gd name="T99" fmla="*/ 667 h 780"/>
                  <a:gd name="T100" fmla="*/ 503 w 513"/>
                  <a:gd name="T101" fmla="*/ 360 h 780"/>
                  <a:gd name="T102" fmla="*/ 513 w 513"/>
                  <a:gd name="T103" fmla="*/ 459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3" h="780">
                    <a:moveTo>
                      <a:pt x="0" y="0"/>
                    </a:moveTo>
                    <a:lnTo>
                      <a:pt x="10" y="639"/>
                    </a:lnTo>
                    <a:lnTo>
                      <a:pt x="20" y="651"/>
                    </a:lnTo>
                    <a:lnTo>
                      <a:pt x="30" y="297"/>
                    </a:lnTo>
                    <a:lnTo>
                      <a:pt x="40" y="503"/>
                    </a:lnTo>
                    <a:lnTo>
                      <a:pt x="50" y="498"/>
                    </a:lnTo>
                    <a:lnTo>
                      <a:pt x="61" y="395"/>
                    </a:lnTo>
                    <a:lnTo>
                      <a:pt x="71" y="780"/>
                    </a:lnTo>
                    <a:lnTo>
                      <a:pt x="81" y="162"/>
                    </a:lnTo>
                    <a:lnTo>
                      <a:pt x="91" y="620"/>
                    </a:lnTo>
                    <a:lnTo>
                      <a:pt x="101" y="532"/>
                    </a:lnTo>
                    <a:lnTo>
                      <a:pt x="111" y="497"/>
                    </a:lnTo>
                    <a:lnTo>
                      <a:pt x="121" y="346"/>
                    </a:lnTo>
                    <a:lnTo>
                      <a:pt x="131" y="662"/>
                    </a:lnTo>
                    <a:lnTo>
                      <a:pt x="141" y="366"/>
                    </a:lnTo>
                    <a:lnTo>
                      <a:pt x="151" y="514"/>
                    </a:lnTo>
                    <a:lnTo>
                      <a:pt x="161" y="465"/>
                    </a:lnTo>
                    <a:lnTo>
                      <a:pt x="171" y="483"/>
                    </a:lnTo>
                    <a:lnTo>
                      <a:pt x="181" y="404"/>
                    </a:lnTo>
                    <a:lnTo>
                      <a:pt x="191" y="750"/>
                    </a:lnTo>
                    <a:lnTo>
                      <a:pt x="201" y="241"/>
                    </a:lnTo>
                    <a:lnTo>
                      <a:pt x="211" y="710"/>
                    </a:lnTo>
                    <a:lnTo>
                      <a:pt x="221" y="207"/>
                    </a:lnTo>
                    <a:lnTo>
                      <a:pt x="231" y="719"/>
                    </a:lnTo>
                    <a:lnTo>
                      <a:pt x="241" y="346"/>
                    </a:lnTo>
                    <a:lnTo>
                      <a:pt x="252" y="490"/>
                    </a:lnTo>
                    <a:lnTo>
                      <a:pt x="261" y="529"/>
                    </a:lnTo>
                    <a:lnTo>
                      <a:pt x="271" y="617"/>
                    </a:lnTo>
                    <a:lnTo>
                      <a:pt x="282" y="289"/>
                    </a:lnTo>
                    <a:lnTo>
                      <a:pt x="292" y="573"/>
                    </a:lnTo>
                    <a:lnTo>
                      <a:pt x="302" y="502"/>
                    </a:lnTo>
                    <a:lnTo>
                      <a:pt x="312" y="265"/>
                    </a:lnTo>
                    <a:lnTo>
                      <a:pt x="322" y="745"/>
                    </a:lnTo>
                    <a:lnTo>
                      <a:pt x="332" y="501"/>
                    </a:lnTo>
                    <a:lnTo>
                      <a:pt x="342" y="424"/>
                    </a:lnTo>
                    <a:lnTo>
                      <a:pt x="352" y="379"/>
                    </a:lnTo>
                    <a:lnTo>
                      <a:pt x="362" y="704"/>
                    </a:lnTo>
                    <a:lnTo>
                      <a:pt x="372" y="469"/>
                    </a:lnTo>
                    <a:lnTo>
                      <a:pt x="382" y="323"/>
                    </a:lnTo>
                    <a:lnTo>
                      <a:pt x="392" y="574"/>
                    </a:lnTo>
                    <a:lnTo>
                      <a:pt x="402" y="630"/>
                    </a:lnTo>
                    <a:lnTo>
                      <a:pt x="412" y="110"/>
                    </a:lnTo>
                    <a:lnTo>
                      <a:pt x="422" y="681"/>
                    </a:lnTo>
                    <a:lnTo>
                      <a:pt x="432" y="517"/>
                    </a:lnTo>
                    <a:lnTo>
                      <a:pt x="442" y="274"/>
                    </a:lnTo>
                    <a:lnTo>
                      <a:pt x="452" y="667"/>
                    </a:lnTo>
                    <a:lnTo>
                      <a:pt x="462" y="560"/>
                    </a:lnTo>
                    <a:lnTo>
                      <a:pt x="473" y="291"/>
                    </a:lnTo>
                    <a:lnTo>
                      <a:pt x="483" y="522"/>
                    </a:lnTo>
                    <a:lnTo>
                      <a:pt x="493" y="667"/>
                    </a:lnTo>
                    <a:lnTo>
                      <a:pt x="503" y="360"/>
                    </a:lnTo>
                    <a:lnTo>
                      <a:pt x="513" y="459"/>
                    </a:lnTo>
                  </a:path>
                </a:pathLst>
              </a:custGeom>
              <a:noFill/>
              <a:ln w="38100" cap="flat">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grpSp>
        <p:grpSp>
          <p:nvGrpSpPr>
            <p:cNvPr id="141" name="Group 140"/>
            <p:cNvGrpSpPr/>
            <p:nvPr/>
          </p:nvGrpSpPr>
          <p:grpSpPr>
            <a:xfrm>
              <a:off x="3333336" y="3685412"/>
              <a:ext cx="1243002" cy="563822"/>
              <a:chOff x="3333336" y="3685412"/>
              <a:chExt cx="1243002" cy="563822"/>
            </a:xfrm>
          </p:grpSpPr>
          <p:sp>
            <p:nvSpPr>
              <p:cNvPr id="149" name="Freeform 41"/>
              <p:cNvSpPr>
                <a:spLocks/>
              </p:cNvSpPr>
              <p:nvPr/>
            </p:nvSpPr>
            <p:spPr bwMode="auto">
              <a:xfrm>
                <a:off x="3333336" y="3685412"/>
                <a:ext cx="627630" cy="563822"/>
              </a:xfrm>
              <a:custGeom>
                <a:avLst/>
                <a:gdLst>
                  <a:gd name="T0" fmla="*/ 0 w 512"/>
                  <a:gd name="T1" fmla="*/ 111 h 543"/>
                  <a:gd name="T2" fmla="*/ 10 w 512"/>
                  <a:gd name="T3" fmla="*/ 210 h 543"/>
                  <a:gd name="T4" fmla="*/ 20 w 512"/>
                  <a:gd name="T5" fmla="*/ 135 h 543"/>
                  <a:gd name="T6" fmla="*/ 30 w 512"/>
                  <a:gd name="T7" fmla="*/ 543 h 543"/>
                  <a:gd name="T8" fmla="*/ 40 w 512"/>
                  <a:gd name="T9" fmla="*/ 0 h 543"/>
                  <a:gd name="T10" fmla="*/ 50 w 512"/>
                  <a:gd name="T11" fmla="*/ 279 h 543"/>
                  <a:gd name="T12" fmla="*/ 60 w 512"/>
                  <a:gd name="T13" fmla="*/ 462 h 543"/>
                  <a:gd name="T14" fmla="*/ 70 w 512"/>
                  <a:gd name="T15" fmla="*/ 114 h 543"/>
                  <a:gd name="T16" fmla="*/ 80 w 512"/>
                  <a:gd name="T17" fmla="*/ 137 h 543"/>
                  <a:gd name="T18" fmla="*/ 90 w 512"/>
                  <a:gd name="T19" fmla="*/ 261 h 543"/>
                  <a:gd name="T20" fmla="*/ 100 w 512"/>
                  <a:gd name="T21" fmla="*/ 361 h 543"/>
                  <a:gd name="T22" fmla="*/ 110 w 512"/>
                  <a:gd name="T23" fmla="*/ 121 h 543"/>
                  <a:gd name="T24" fmla="*/ 120 w 512"/>
                  <a:gd name="T25" fmla="*/ 283 h 543"/>
                  <a:gd name="T26" fmla="*/ 130 w 512"/>
                  <a:gd name="T27" fmla="*/ 198 h 543"/>
                  <a:gd name="T28" fmla="*/ 140 w 512"/>
                  <a:gd name="T29" fmla="*/ 267 h 543"/>
                  <a:gd name="T30" fmla="*/ 150 w 512"/>
                  <a:gd name="T31" fmla="*/ 217 h 543"/>
                  <a:gd name="T32" fmla="*/ 161 w 512"/>
                  <a:gd name="T33" fmla="*/ 304 h 543"/>
                  <a:gd name="T34" fmla="*/ 171 w 512"/>
                  <a:gd name="T35" fmla="*/ 154 h 543"/>
                  <a:gd name="T36" fmla="*/ 180 w 512"/>
                  <a:gd name="T37" fmla="*/ 202 h 543"/>
                  <a:gd name="T38" fmla="*/ 190 w 512"/>
                  <a:gd name="T39" fmla="*/ 340 h 543"/>
                  <a:gd name="T40" fmla="*/ 201 w 512"/>
                  <a:gd name="T41" fmla="*/ 244 h 543"/>
                  <a:gd name="T42" fmla="*/ 211 w 512"/>
                  <a:gd name="T43" fmla="*/ 87 h 543"/>
                  <a:gd name="T44" fmla="*/ 221 w 512"/>
                  <a:gd name="T45" fmla="*/ 333 h 543"/>
                  <a:gd name="T46" fmla="*/ 231 w 512"/>
                  <a:gd name="T47" fmla="*/ 245 h 543"/>
                  <a:gd name="T48" fmla="*/ 241 w 512"/>
                  <a:gd name="T49" fmla="*/ 195 h 543"/>
                  <a:gd name="T50" fmla="*/ 251 w 512"/>
                  <a:gd name="T51" fmla="*/ 288 h 543"/>
                  <a:gd name="T52" fmla="*/ 261 w 512"/>
                  <a:gd name="T53" fmla="*/ 365 h 543"/>
                  <a:gd name="T54" fmla="*/ 271 w 512"/>
                  <a:gd name="T55" fmla="*/ 16 h 543"/>
                  <a:gd name="T56" fmla="*/ 281 w 512"/>
                  <a:gd name="T57" fmla="*/ 273 h 543"/>
                  <a:gd name="T58" fmla="*/ 291 w 512"/>
                  <a:gd name="T59" fmla="*/ 387 h 543"/>
                  <a:gd name="T60" fmla="*/ 301 w 512"/>
                  <a:gd name="T61" fmla="*/ 126 h 543"/>
                  <a:gd name="T62" fmla="*/ 311 w 512"/>
                  <a:gd name="T63" fmla="*/ 320 h 543"/>
                  <a:gd name="T64" fmla="*/ 321 w 512"/>
                  <a:gd name="T65" fmla="*/ 187 h 543"/>
                  <a:gd name="T66" fmla="*/ 331 w 512"/>
                  <a:gd name="T67" fmla="*/ 207 h 543"/>
                  <a:gd name="T68" fmla="*/ 341 w 512"/>
                  <a:gd name="T69" fmla="*/ 220 h 543"/>
                  <a:gd name="T70" fmla="*/ 351 w 512"/>
                  <a:gd name="T71" fmla="*/ 341 h 543"/>
                  <a:gd name="T72" fmla="*/ 361 w 512"/>
                  <a:gd name="T73" fmla="*/ 57 h 543"/>
                  <a:gd name="T74" fmla="*/ 371 w 512"/>
                  <a:gd name="T75" fmla="*/ 332 h 543"/>
                  <a:gd name="T76" fmla="*/ 381 w 512"/>
                  <a:gd name="T77" fmla="*/ 319 h 543"/>
                  <a:gd name="T78" fmla="*/ 392 w 512"/>
                  <a:gd name="T79" fmla="*/ 164 h 543"/>
                  <a:gd name="T80" fmla="*/ 402 w 512"/>
                  <a:gd name="T81" fmla="*/ 350 h 543"/>
                  <a:gd name="T82" fmla="*/ 412 w 512"/>
                  <a:gd name="T83" fmla="*/ 193 h 543"/>
                  <a:gd name="T84" fmla="*/ 422 w 512"/>
                  <a:gd name="T85" fmla="*/ 185 h 543"/>
                  <a:gd name="T86" fmla="*/ 432 w 512"/>
                  <a:gd name="T87" fmla="*/ 182 h 543"/>
                  <a:gd name="T88" fmla="*/ 442 w 512"/>
                  <a:gd name="T89" fmla="*/ 217 h 543"/>
                  <a:gd name="T90" fmla="*/ 452 w 512"/>
                  <a:gd name="T91" fmla="*/ 264 h 543"/>
                  <a:gd name="T92" fmla="*/ 462 w 512"/>
                  <a:gd name="T93" fmla="*/ 228 h 543"/>
                  <a:gd name="T94" fmla="*/ 472 w 512"/>
                  <a:gd name="T95" fmla="*/ 315 h 543"/>
                  <a:gd name="T96" fmla="*/ 482 w 512"/>
                  <a:gd name="T97" fmla="*/ 168 h 543"/>
                  <a:gd name="T98" fmla="*/ 492 w 512"/>
                  <a:gd name="T99" fmla="*/ 336 h 543"/>
                  <a:gd name="T100" fmla="*/ 502 w 512"/>
                  <a:gd name="T101" fmla="*/ 180 h 543"/>
                  <a:gd name="T102" fmla="*/ 512 w 512"/>
                  <a:gd name="T103" fmla="*/ 226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43">
                    <a:moveTo>
                      <a:pt x="0" y="111"/>
                    </a:moveTo>
                    <a:lnTo>
                      <a:pt x="10" y="210"/>
                    </a:lnTo>
                    <a:lnTo>
                      <a:pt x="20" y="135"/>
                    </a:lnTo>
                    <a:lnTo>
                      <a:pt x="30" y="543"/>
                    </a:lnTo>
                    <a:lnTo>
                      <a:pt x="40" y="0"/>
                    </a:lnTo>
                    <a:lnTo>
                      <a:pt x="50" y="279"/>
                    </a:lnTo>
                    <a:lnTo>
                      <a:pt x="60" y="462"/>
                    </a:lnTo>
                    <a:lnTo>
                      <a:pt x="70" y="114"/>
                    </a:lnTo>
                    <a:lnTo>
                      <a:pt x="80" y="137"/>
                    </a:lnTo>
                    <a:lnTo>
                      <a:pt x="90" y="261"/>
                    </a:lnTo>
                    <a:lnTo>
                      <a:pt x="100" y="361"/>
                    </a:lnTo>
                    <a:lnTo>
                      <a:pt x="110" y="121"/>
                    </a:lnTo>
                    <a:lnTo>
                      <a:pt x="120" y="283"/>
                    </a:lnTo>
                    <a:lnTo>
                      <a:pt x="130" y="198"/>
                    </a:lnTo>
                    <a:lnTo>
                      <a:pt x="140" y="267"/>
                    </a:lnTo>
                    <a:lnTo>
                      <a:pt x="150" y="217"/>
                    </a:lnTo>
                    <a:lnTo>
                      <a:pt x="161" y="304"/>
                    </a:lnTo>
                    <a:lnTo>
                      <a:pt x="171" y="154"/>
                    </a:lnTo>
                    <a:lnTo>
                      <a:pt x="180" y="202"/>
                    </a:lnTo>
                    <a:lnTo>
                      <a:pt x="190" y="340"/>
                    </a:lnTo>
                    <a:lnTo>
                      <a:pt x="201" y="244"/>
                    </a:lnTo>
                    <a:lnTo>
                      <a:pt x="211" y="87"/>
                    </a:lnTo>
                    <a:lnTo>
                      <a:pt x="221" y="333"/>
                    </a:lnTo>
                    <a:lnTo>
                      <a:pt x="231" y="245"/>
                    </a:lnTo>
                    <a:lnTo>
                      <a:pt x="241" y="195"/>
                    </a:lnTo>
                    <a:lnTo>
                      <a:pt x="251" y="288"/>
                    </a:lnTo>
                    <a:lnTo>
                      <a:pt x="261" y="365"/>
                    </a:lnTo>
                    <a:lnTo>
                      <a:pt x="271" y="16"/>
                    </a:lnTo>
                    <a:lnTo>
                      <a:pt x="281" y="273"/>
                    </a:lnTo>
                    <a:lnTo>
                      <a:pt x="291" y="387"/>
                    </a:lnTo>
                    <a:lnTo>
                      <a:pt x="301" y="126"/>
                    </a:lnTo>
                    <a:lnTo>
                      <a:pt x="311" y="320"/>
                    </a:lnTo>
                    <a:lnTo>
                      <a:pt x="321" y="187"/>
                    </a:lnTo>
                    <a:lnTo>
                      <a:pt x="331" y="207"/>
                    </a:lnTo>
                    <a:lnTo>
                      <a:pt x="341" y="220"/>
                    </a:lnTo>
                    <a:lnTo>
                      <a:pt x="351" y="341"/>
                    </a:lnTo>
                    <a:lnTo>
                      <a:pt x="361" y="57"/>
                    </a:lnTo>
                    <a:lnTo>
                      <a:pt x="371" y="332"/>
                    </a:lnTo>
                    <a:lnTo>
                      <a:pt x="381" y="319"/>
                    </a:lnTo>
                    <a:lnTo>
                      <a:pt x="392" y="164"/>
                    </a:lnTo>
                    <a:lnTo>
                      <a:pt x="402" y="350"/>
                    </a:lnTo>
                    <a:lnTo>
                      <a:pt x="412" y="193"/>
                    </a:lnTo>
                    <a:lnTo>
                      <a:pt x="422" y="185"/>
                    </a:lnTo>
                    <a:lnTo>
                      <a:pt x="432" y="182"/>
                    </a:lnTo>
                    <a:lnTo>
                      <a:pt x="442" y="217"/>
                    </a:lnTo>
                    <a:lnTo>
                      <a:pt x="452" y="264"/>
                    </a:lnTo>
                    <a:lnTo>
                      <a:pt x="462" y="228"/>
                    </a:lnTo>
                    <a:lnTo>
                      <a:pt x="472" y="315"/>
                    </a:lnTo>
                    <a:lnTo>
                      <a:pt x="482" y="168"/>
                    </a:lnTo>
                    <a:lnTo>
                      <a:pt x="492" y="336"/>
                    </a:lnTo>
                    <a:lnTo>
                      <a:pt x="502" y="180"/>
                    </a:lnTo>
                    <a:lnTo>
                      <a:pt x="512" y="226"/>
                    </a:lnTo>
                  </a:path>
                </a:pathLst>
              </a:custGeom>
              <a:noFill/>
              <a:ln w="38100" cap="flat">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sp>
            <p:nvSpPr>
              <p:cNvPr id="150" name="Freeform 42"/>
              <p:cNvSpPr>
                <a:spLocks/>
              </p:cNvSpPr>
              <p:nvPr/>
            </p:nvSpPr>
            <p:spPr bwMode="auto">
              <a:xfrm>
                <a:off x="3948708" y="3750828"/>
                <a:ext cx="627630" cy="307350"/>
              </a:xfrm>
              <a:custGeom>
                <a:avLst/>
                <a:gdLst>
                  <a:gd name="T0" fmla="*/ 0 w 512"/>
                  <a:gd name="T1" fmla="*/ 117 h 296"/>
                  <a:gd name="T2" fmla="*/ 10 w 512"/>
                  <a:gd name="T3" fmla="*/ 163 h 296"/>
                  <a:gd name="T4" fmla="*/ 20 w 512"/>
                  <a:gd name="T5" fmla="*/ 225 h 296"/>
                  <a:gd name="T6" fmla="*/ 30 w 512"/>
                  <a:gd name="T7" fmla="*/ 118 h 296"/>
                  <a:gd name="T8" fmla="*/ 40 w 512"/>
                  <a:gd name="T9" fmla="*/ 205 h 296"/>
                  <a:gd name="T10" fmla="*/ 50 w 512"/>
                  <a:gd name="T11" fmla="*/ 116 h 296"/>
                  <a:gd name="T12" fmla="*/ 60 w 512"/>
                  <a:gd name="T13" fmla="*/ 187 h 296"/>
                  <a:gd name="T14" fmla="*/ 70 w 512"/>
                  <a:gd name="T15" fmla="*/ 232 h 296"/>
                  <a:gd name="T16" fmla="*/ 81 w 512"/>
                  <a:gd name="T17" fmla="*/ 271 h 296"/>
                  <a:gd name="T18" fmla="*/ 91 w 512"/>
                  <a:gd name="T19" fmla="*/ 97 h 296"/>
                  <a:gd name="T20" fmla="*/ 100 w 512"/>
                  <a:gd name="T21" fmla="*/ 198 h 296"/>
                  <a:gd name="T22" fmla="*/ 110 w 512"/>
                  <a:gd name="T23" fmla="*/ 120 h 296"/>
                  <a:gd name="T24" fmla="*/ 121 w 512"/>
                  <a:gd name="T25" fmla="*/ 145 h 296"/>
                  <a:gd name="T26" fmla="*/ 131 w 512"/>
                  <a:gd name="T27" fmla="*/ 207 h 296"/>
                  <a:gd name="T28" fmla="*/ 141 w 512"/>
                  <a:gd name="T29" fmla="*/ 262 h 296"/>
                  <a:gd name="T30" fmla="*/ 151 w 512"/>
                  <a:gd name="T31" fmla="*/ 0 h 296"/>
                  <a:gd name="T32" fmla="*/ 161 w 512"/>
                  <a:gd name="T33" fmla="*/ 292 h 296"/>
                  <a:gd name="T34" fmla="*/ 171 w 512"/>
                  <a:gd name="T35" fmla="*/ 117 h 296"/>
                  <a:gd name="T36" fmla="*/ 181 w 512"/>
                  <a:gd name="T37" fmla="*/ 153 h 296"/>
                  <a:gd name="T38" fmla="*/ 191 w 512"/>
                  <a:gd name="T39" fmla="*/ 224 h 296"/>
                  <a:gd name="T40" fmla="*/ 201 w 512"/>
                  <a:gd name="T41" fmla="*/ 182 h 296"/>
                  <a:gd name="T42" fmla="*/ 211 w 512"/>
                  <a:gd name="T43" fmla="*/ 49 h 296"/>
                  <a:gd name="T44" fmla="*/ 221 w 512"/>
                  <a:gd name="T45" fmla="*/ 296 h 296"/>
                  <a:gd name="T46" fmla="*/ 231 w 512"/>
                  <a:gd name="T47" fmla="*/ 202 h 296"/>
                  <a:gd name="T48" fmla="*/ 241 w 512"/>
                  <a:gd name="T49" fmla="*/ 97 h 296"/>
                  <a:gd name="T50" fmla="*/ 251 w 512"/>
                  <a:gd name="T51" fmla="*/ 146 h 296"/>
                  <a:gd name="T52" fmla="*/ 261 w 512"/>
                  <a:gd name="T53" fmla="*/ 239 h 296"/>
                  <a:gd name="T54" fmla="*/ 271 w 512"/>
                  <a:gd name="T55" fmla="*/ 205 h 296"/>
                  <a:gd name="T56" fmla="*/ 281 w 512"/>
                  <a:gd name="T57" fmla="*/ 107 h 296"/>
                  <a:gd name="T58" fmla="*/ 291 w 512"/>
                  <a:gd name="T59" fmla="*/ 151 h 296"/>
                  <a:gd name="T60" fmla="*/ 301 w 512"/>
                  <a:gd name="T61" fmla="*/ 254 h 296"/>
                  <a:gd name="T62" fmla="*/ 312 w 512"/>
                  <a:gd name="T63" fmla="*/ 97 h 296"/>
                  <a:gd name="T64" fmla="*/ 322 w 512"/>
                  <a:gd name="T65" fmla="*/ 85 h 296"/>
                  <a:gd name="T66" fmla="*/ 332 w 512"/>
                  <a:gd name="T67" fmla="*/ 227 h 296"/>
                  <a:gd name="T68" fmla="*/ 342 w 512"/>
                  <a:gd name="T69" fmla="*/ 266 h 296"/>
                  <a:gd name="T70" fmla="*/ 352 w 512"/>
                  <a:gd name="T71" fmla="*/ 142 h 296"/>
                  <a:gd name="T72" fmla="*/ 362 w 512"/>
                  <a:gd name="T73" fmla="*/ 149 h 296"/>
                  <a:gd name="T74" fmla="*/ 372 w 512"/>
                  <a:gd name="T75" fmla="*/ 208 h 296"/>
                  <a:gd name="T76" fmla="*/ 382 w 512"/>
                  <a:gd name="T77" fmla="*/ 154 h 296"/>
                  <a:gd name="T78" fmla="*/ 392 w 512"/>
                  <a:gd name="T79" fmla="*/ 147 h 296"/>
                  <a:gd name="T80" fmla="*/ 402 w 512"/>
                  <a:gd name="T81" fmla="*/ 205 h 296"/>
                  <a:gd name="T82" fmla="*/ 412 w 512"/>
                  <a:gd name="T83" fmla="*/ 129 h 296"/>
                  <a:gd name="T84" fmla="*/ 422 w 512"/>
                  <a:gd name="T85" fmla="*/ 150 h 296"/>
                  <a:gd name="T86" fmla="*/ 432 w 512"/>
                  <a:gd name="T87" fmla="*/ 259 h 296"/>
                  <a:gd name="T88" fmla="*/ 442 w 512"/>
                  <a:gd name="T89" fmla="*/ 180 h 296"/>
                  <a:gd name="T90" fmla="*/ 452 w 512"/>
                  <a:gd name="T91" fmla="*/ 192 h 296"/>
                  <a:gd name="T92" fmla="*/ 462 w 512"/>
                  <a:gd name="T93" fmla="*/ 159 h 296"/>
                  <a:gd name="T94" fmla="*/ 472 w 512"/>
                  <a:gd name="T95" fmla="*/ 146 h 296"/>
                  <a:gd name="T96" fmla="*/ 482 w 512"/>
                  <a:gd name="T97" fmla="*/ 193 h 296"/>
                  <a:gd name="T98" fmla="*/ 492 w 512"/>
                  <a:gd name="T99" fmla="*/ 164 h 296"/>
                  <a:gd name="T100" fmla="*/ 503 w 512"/>
                  <a:gd name="T101" fmla="*/ 216 h 296"/>
                  <a:gd name="T102" fmla="*/ 512 w 512"/>
                  <a:gd name="T103" fmla="*/ 211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296">
                    <a:moveTo>
                      <a:pt x="0" y="117"/>
                    </a:moveTo>
                    <a:lnTo>
                      <a:pt x="10" y="163"/>
                    </a:lnTo>
                    <a:lnTo>
                      <a:pt x="20" y="225"/>
                    </a:lnTo>
                    <a:lnTo>
                      <a:pt x="30" y="118"/>
                    </a:lnTo>
                    <a:lnTo>
                      <a:pt x="40" y="205"/>
                    </a:lnTo>
                    <a:lnTo>
                      <a:pt x="50" y="116"/>
                    </a:lnTo>
                    <a:lnTo>
                      <a:pt x="60" y="187"/>
                    </a:lnTo>
                    <a:lnTo>
                      <a:pt x="70" y="232"/>
                    </a:lnTo>
                    <a:lnTo>
                      <a:pt x="81" y="271"/>
                    </a:lnTo>
                    <a:lnTo>
                      <a:pt x="91" y="97"/>
                    </a:lnTo>
                    <a:lnTo>
                      <a:pt x="100" y="198"/>
                    </a:lnTo>
                    <a:lnTo>
                      <a:pt x="110" y="120"/>
                    </a:lnTo>
                    <a:lnTo>
                      <a:pt x="121" y="145"/>
                    </a:lnTo>
                    <a:lnTo>
                      <a:pt x="131" y="207"/>
                    </a:lnTo>
                    <a:lnTo>
                      <a:pt x="141" y="262"/>
                    </a:lnTo>
                    <a:lnTo>
                      <a:pt x="151" y="0"/>
                    </a:lnTo>
                    <a:lnTo>
                      <a:pt x="161" y="292"/>
                    </a:lnTo>
                    <a:lnTo>
                      <a:pt x="171" y="117"/>
                    </a:lnTo>
                    <a:lnTo>
                      <a:pt x="181" y="153"/>
                    </a:lnTo>
                    <a:lnTo>
                      <a:pt x="191" y="224"/>
                    </a:lnTo>
                    <a:lnTo>
                      <a:pt x="201" y="182"/>
                    </a:lnTo>
                    <a:lnTo>
                      <a:pt x="211" y="49"/>
                    </a:lnTo>
                    <a:lnTo>
                      <a:pt x="221" y="296"/>
                    </a:lnTo>
                    <a:lnTo>
                      <a:pt x="231" y="202"/>
                    </a:lnTo>
                    <a:lnTo>
                      <a:pt x="241" y="97"/>
                    </a:lnTo>
                    <a:lnTo>
                      <a:pt x="251" y="146"/>
                    </a:lnTo>
                    <a:lnTo>
                      <a:pt x="261" y="239"/>
                    </a:lnTo>
                    <a:lnTo>
                      <a:pt x="271" y="205"/>
                    </a:lnTo>
                    <a:lnTo>
                      <a:pt x="281" y="107"/>
                    </a:lnTo>
                    <a:lnTo>
                      <a:pt x="291" y="151"/>
                    </a:lnTo>
                    <a:lnTo>
                      <a:pt x="301" y="254"/>
                    </a:lnTo>
                    <a:lnTo>
                      <a:pt x="312" y="97"/>
                    </a:lnTo>
                    <a:lnTo>
                      <a:pt x="322" y="85"/>
                    </a:lnTo>
                    <a:lnTo>
                      <a:pt x="332" y="227"/>
                    </a:lnTo>
                    <a:lnTo>
                      <a:pt x="342" y="266"/>
                    </a:lnTo>
                    <a:lnTo>
                      <a:pt x="352" y="142"/>
                    </a:lnTo>
                    <a:lnTo>
                      <a:pt x="362" y="149"/>
                    </a:lnTo>
                    <a:lnTo>
                      <a:pt x="372" y="208"/>
                    </a:lnTo>
                    <a:lnTo>
                      <a:pt x="382" y="154"/>
                    </a:lnTo>
                    <a:lnTo>
                      <a:pt x="392" y="147"/>
                    </a:lnTo>
                    <a:lnTo>
                      <a:pt x="402" y="205"/>
                    </a:lnTo>
                    <a:lnTo>
                      <a:pt x="412" y="129"/>
                    </a:lnTo>
                    <a:lnTo>
                      <a:pt x="422" y="150"/>
                    </a:lnTo>
                    <a:lnTo>
                      <a:pt x="432" y="259"/>
                    </a:lnTo>
                    <a:lnTo>
                      <a:pt x="442" y="180"/>
                    </a:lnTo>
                    <a:lnTo>
                      <a:pt x="452" y="192"/>
                    </a:lnTo>
                    <a:lnTo>
                      <a:pt x="462" y="159"/>
                    </a:lnTo>
                    <a:lnTo>
                      <a:pt x="472" y="146"/>
                    </a:lnTo>
                    <a:lnTo>
                      <a:pt x="482" y="193"/>
                    </a:lnTo>
                    <a:lnTo>
                      <a:pt x="492" y="164"/>
                    </a:lnTo>
                    <a:lnTo>
                      <a:pt x="503" y="216"/>
                    </a:lnTo>
                    <a:lnTo>
                      <a:pt x="512" y="211"/>
                    </a:lnTo>
                  </a:path>
                </a:pathLst>
              </a:custGeom>
              <a:noFill/>
              <a:ln w="38100" cap="flat">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grpSp>
        <p:grpSp>
          <p:nvGrpSpPr>
            <p:cNvPr id="142" name="Group 141"/>
            <p:cNvGrpSpPr/>
            <p:nvPr/>
          </p:nvGrpSpPr>
          <p:grpSpPr>
            <a:xfrm>
              <a:off x="4565305" y="3841164"/>
              <a:ext cx="1243002" cy="184826"/>
              <a:chOff x="4565305" y="3841164"/>
              <a:chExt cx="1243002" cy="184826"/>
            </a:xfrm>
          </p:grpSpPr>
          <p:sp>
            <p:nvSpPr>
              <p:cNvPr id="147" name="Freeform 43"/>
              <p:cNvSpPr>
                <a:spLocks/>
              </p:cNvSpPr>
              <p:nvPr/>
            </p:nvSpPr>
            <p:spPr bwMode="auto">
              <a:xfrm>
                <a:off x="4565305" y="3841164"/>
                <a:ext cx="627630" cy="184826"/>
              </a:xfrm>
              <a:custGeom>
                <a:avLst/>
                <a:gdLst>
                  <a:gd name="T0" fmla="*/ 0 w 512"/>
                  <a:gd name="T1" fmla="*/ 129 h 178"/>
                  <a:gd name="T2" fmla="*/ 9 w 512"/>
                  <a:gd name="T3" fmla="*/ 124 h 178"/>
                  <a:gd name="T4" fmla="*/ 19 w 512"/>
                  <a:gd name="T5" fmla="*/ 34 h 178"/>
                  <a:gd name="T6" fmla="*/ 29 w 512"/>
                  <a:gd name="T7" fmla="*/ 170 h 178"/>
                  <a:gd name="T8" fmla="*/ 40 w 512"/>
                  <a:gd name="T9" fmla="*/ 17 h 178"/>
                  <a:gd name="T10" fmla="*/ 50 w 512"/>
                  <a:gd name="T11" fmla="*/ 55 h 178"/>
                  <a:gd name="T12" fmla="*/ 60 w 512"/>
                  <a:gd name="T13" fmla="*/ 116 h 178"/>
                  <a:gd name="T14" fmla="*/ 70 w 512"/>
                  <a:gd name="T15" fmla="*/ 97 h 178"/>
                  <a:gd name="T16" fmla="*/ 80 w 512"/>
                  <a:gd name="T17" fmla="*/ 47 h 178"/>
                  <a:gd name="T18" fmla="*/ 90 w 512"/>
                  <a:gd name="T19" fmla="*/ 156 h 178"/>
                  <a:gd name="T20" fmla="*/ 100 w 512"/>
                  <a:gd name="T21" fmla="*/ 155 h 178"/>
                  <a:gd name="T22" fmla="*/ 110 w 512"/>
                  <a:gd name="T23" fmla="*/ 45 h 178"/>
                  <a:gd name="T24" fmla="*/ 120 w 512"/>
                  <a:gd name="T25" fmla="*/ 58 h 178"/>
                  <a:gd name="T26" fmla="*/ 130 w 512"/>
                  <a:gd name="T27" fmla="*/ 29 h 178"/>
                  <a:gd name="T28" fmla="*/ 140 w 512"/>
                  <a:gd name="T29" fmla="*/ 146 h 178"/>
                  <a:gd name="T30" fmla="*/ 150 w 512"/>
                  <a:gd name="T31" fmla="*/ 88 h 178"/>
                  <a:gd name="T32" fmla="*/ 160 w 512"/>
                  <a:gd name="T33" fmla="*/ 34 h 178"/>
                  <a:gd name="T34" fmla="*/ 170 w 512"/>
                  <a:gd name="T35" fmla="*/ 117 h 178"/>
                  <a:gd name="T36" fmla="*/ 180 w 512"/>
                  <a:gd name="T37" fmla="*/ 54 h 178"/>
                  <a:gd name="T38" fmla="*/ 190 w 512"/>
                  <a:gd name="T39" fmla="*/ 103 h 178"/>
                  <a:gd name="T40" fmla="*/ 200 w 512"/>
                  <a:gd name="T41" fmla="*/ 113 h 178"/>
                  <a:gd name="T42" fmla="*/ 210 w 512"/>
                  <a:gd name="T43" fmla="*/ 126 h 178"/>
                  <a:gd name="T44" fmla="*/ 220 w 512"/>
                  <a:gd name="T45" fmla="*/ 141 h 178"/>
                  <a:gd name="T46" fmla="*/ 231 w 512"/>
                  <a:gd name="T47" fmla="*/ 0 h 178"/>
                  <a:gd name="T48" fmla="*/ 241 w 512"/>
                  <a:gd name="T49" fmla="*/ 92 h 178"/>
                  <a:gd name="T50" fmla="*/ 251 w 512"/>
                  <a:gd name="T51" fmla="*/ 87 h 178"/>
                  <a:gd name="T52" fmla="*/ 261 w 512"/>
                  <a:gd name="T53" fmla="*/ 44 h 178"/>
                  <a:gd name="T54" fmla="*/ 271 w 512"/>
                  <a:gd name="T55" fmla="*/ 167 h 178"/>
                  <a:gd name="T56" fmla="*/ 281 w 512"/>
                  <a:gd name="T57" fmla="*/ 67 h 178"/>
                  <a:gd name="T58" fmla="*/ 291 w 512"/>
                  <a:gd name="T59" fmla="*/ 42 h 178"/>
                  <a:gd name="T60" fmla="*/ 301 w 512"/>
                  <a:gd name="T61" fmla="*/ 91 h 178"/>
                  <a:gd name="T62" fmla="*/ 311 w 512"/>
                  <a:gd name="T63" fmla="*/ 178 h 178"/>
                  <a:gd name="T64" fmla="*/ 321 w 512"/>
                  <a:gd name="T65" fmla="*/ 103 h 178"/>
                  <a:gd name="T66" fmla="*/ 331 w 512"/>
                  <a:gd name="T67" fmla="*/ 22 h 178"/>
                  <a:gd name="T68" fmla="*/ 341 w 512"/>
                  <a:gd name="T69" fmla="*/ 106 h 178"/>
                  <a:gd name="T70" fmla="*/ 351 w 512"/>
                  <a:gd name="T71" fmla="*/ 91 h 178"/>
                  <a:gd name="T72" fmla="*/ 361 w 512"/>
                  <a:gd name="T73" fmla="*/ 101 h 178"/>
                  <a:gd name="T74" fmla="*/ 371 w 512"/>
                  <a:gd name="T75" fmla="*/ 34 h 178"/>
                  <a:gd name="T76" fmla="*/ 381 w 512"/>
                  <a:gd name="T77" fmla="*/ 146 h 178"/>
                  <a:gd name="T78" fmla="*/ 391 w 512"/>
                  <a:gd name="T79" fmla="*/ 100 h 178"/>
                  <a:gd name="T80" fmla="*/ 401 w 512"/>
                  <a:gd name="T81" fmla="*/ 100 h 178"/>
                  <a:gd name="T82" fmla="*/ 411 w 512"/>
                  <a:gd name="T83" fmla="*/ 9 h 178"/>
                  <a:gd name="T84" fmla="*/ 422 w 512"/>
                  <a:gd name="T85" fmla="*/ 42 h 178"/>
                  <a:gd name="T86" fmla="*/ 431 w 512"/>
                  <a:gd name="T87" fmla="*/ 123 h 178"/>
                  <a:gd name="T88" fmla="*/ 441 w 512"/>
                  <a:gd name="T89" fmla="*/ 130 h 178"/>
                  <a:gd name="T90" fmla="*/ 452 w 512"/>
                  <a:gd name="T91" fmla="*/ 59 h 178"/>
                  <a:gd name="T92" fmla="*/ 462 w 512"/>
                  <a:gd name="T93" fmla="*/ 66 h 178"/>
                  <a:gd name="T94" fmla="*/ 472 w 512"/>
                  <a:gd name="T95" fmla="*/ 108 h 178"/>
                  <a:gd name="T96" fmla="*/ 482 w 512"/>
                  <a:gd name="T97" fmla="*/ 151 h 178"/>
                  <a:gd name="T98" fmla="*/ 492 w 512"/>
                  <a:gd name="T99" fmla="*/ 100 h 178"/>
                  <a:gd name="T100" fmla="*/ 502 w 512"/>
                  <a:gd name="T101" fmla="*/ 40 h 178"/>
                  <a:gd name="T102" fmla="*/ 512 w 512"/>
                  <a:gd name="T103" fmla="*/ 89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178">
                    <a:moveTo>
                      <a:pt x="0" y="129"/>
                    </a:moveTo>
                    <a:lnTo>
                      <a:pt x="9" y="124"/>
                    </a:lnTo>
                    <a:lnTo>
                      <a:pt x="19" y="34"/>
                    </a:lnTo>
                    <a:lnTo>
                      <a:pt x="29" y="170"/>
                    </a:lnTo>
                    <a:lnTo>
                      <a:pt x="40" y="17"/>
                    </a:lnTo>
                    <a:lnTo>
                      <a:pt x="50" y="55"/>
                    </a:lnTo>
                    <a:lnTo>
                      <a:pt x="60" y="116"/>
                    </a:lnTo>
                    <a:lnTo>
                      <a:pt x="70" y="97"/>
                    </a:lnTo>
                    <a:lnTo>
                      <a:pt x="80" y="47"/>
                    </a:lnTo>
                    <a:lnTo>
                      <a:pt x="90" y="156"/>
                    </a:lnTo>
                    <a:lnTo>
                      <a:pt x="100" y="155"/>
                    </a:lnTo>
                    <a:lnTo>
                      <a:pt x="110" y="45"/>
                    </a:lnTo>
                    <a:lnTo>
                      <a:pt x="120" y="58"/>
                    </a:lnTo>
                    <a:lnTo>
                      <a:pt x="130" y="29"/>
                    </a:lnTo>
                    <a:lnTo>
                      <a:pt x="140" y="146"/>
                    </a:lnTo>
                    <a:lnTo>
                      <a:pt x="150" y="88"/>
                    </a:lnTo>
                    <a:lnTo>
                      <a:pt x="160" y="34"/>
                    </a:lnTo>
                    <a:lnTo>
                      <a:pt x="170" y="117"/>
                    </a:lnTo>
                    <a:lnTo>
                      <a:pt x="180" y="54"/>
                    </a:lnTo>
                    <a:lnTo>
                      <a:pt x="190" y="103"/>
                    </a:lnTo>
                    <a:lnTo>
                      <a:pt x="200" y="113"/>
                    </a:lnTo>
                    <a:lnTo>
                      <a:pt x="210" y="126"/>
                    </a:lnTo>
                    <a:lnTo>
                      <a:pt x="220" y="141"/>
                    </a:lnTo>
                    <a:lnTo>
                      <a:pt x="231" y="0"/>
                    </a:lnTo>
                    <a:lnTo>
                      <a:pt x="241" y="92"/>
                    </a:lnTo>
                    <a:lnTo>
                      <a:pt x="251" y="87"/>
                    </a:lnTo>
                    <a:lnTo>
                      <a:pt x="261" y="44"/>
                    </a:lnTo>
                    <a:lnTo>
                      <a:pt x="271" y="167"/>
                    </a:lnTo>
                    <a:lnTo>
                      <a:pt x="281" y="67"/>
                    </a:lnTo>
                    <a:lnTo>
                      <a:pt x="291" y="42"/>
                    </a:lnTo>
                    <a:lnTo>
                      <a:pt x="301" y="91"/>
                    </a:lnTo>
                    <a:lnTo>
                      <a:pt x="311" y="178"/>
                    </a:lnTo>
                    <a:lnTo>
                      <a:pt x="321" y="103"/>
                    </a:lnTo>
                    <a:lnTo>
                      <a:pt x="331" y="22"/>
                    </a:lnTo>
                    <a:lnTo>
                      <a:pt x="341" y="106"/>
                    </a:lnTo>
                    <a:lnTo>
                      <a:pt x="351" y="91"/>
                    </a:lnTo>
                    <a:lnTo>
                      <a:pt x="361" y="101"/>
                    </a:lnTo>
                    <a:lnTo>
                      <a:pt x="371" y="34"/>
                    </a:lnTo>
                    <a:lnTo>
                      <a:pt x="381" y="146"/>
                    </a:lnTo>
                    <a:lnTo>
                      <a:pt x="391" y="100"/>
                    </a:lnTo>
                    <a:lnTo>
                      <a:pt x="401" y="100"/>
                    </a:lnTo>
                    <a:lnTo>
                      <a:pt x="411" y="9"/>
                    </a:lnTo>
                    <a:lnTo>
                      <a:pt x="422" y="42"/>
                    </a:lnTo>
                    <a:lnTo>
                      <a:pt x="431" y="123"/>
                    </a:lnTo>
                    <a:lnTo>
                      <a:pt x="441" y="130"/>
                    </a:lnTo>
                    <a:lnTo>
                      <a:pt x="452" y="59"/>
                    </a:lnTo>
                    <a:lnTo>
                      <a:pt x="462" y="66"/>
                    </a:lnTo>
                    <a:lnTo>
                      <a:pt x="472" y="108"/>
                    </a:lnTo>
                    <a:lnTo>
                      <a:pt x="482" y="151"/>
                    </a:lnTo>
                    <a:lnTo>
                      <a:pt x="492" y="100"/>
                    </a:lnTo>
                    <a:lnTo>
                      <a:pt x="502" y="40"/>
                    </a:lnTo>
                    <a:lnTo>
                      <a:pt x="512" y="89"/>
                    </a:lnTo>
                  </a:path>
                </a:pathLst>
              </a:custGeom>
              <a:noFill/>
              <a:ln w="38100" cap="flat">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sp>
            <p:nvSpPr>
              <p:cNvPr id="148" name="Freeform 44"/>
              <p:cNvSpPr>
                <a:spLocks/>
              </p:cNvSpPr>
              <p:nvPr/>
            </p:nvSpPr>
            <p:spPr bwMode="auto">
              <a:xfrm>
                <a:off x="5180677" y="3861931"/>
                <a:ext cx="627630" cy="122525"/>
              </a:xfrm>
              <a:custGeom>
                <a:avLst/>
                <a:gdLst>
                  <a:gd name="T0" fmla="*/ 0 w 512"/>
                  <a:gd name="T1" fmla="*/ 20 h 118"/>
                  <a:gd name="T2" fmla="*/ 10 w 512"/>
                  <a:gd name="T3" fmla="*/ 69 h 118"/>
                  <a:gd name="T4" fmla="*/ 20 w 512"/>
                  <a:gd name="T5" fmla="*/ 79 h 118"/>
                  <a:gd name="T6" fmla="*/ 30 w 512"/>
                  <a:gd name="T7" fmla="*/ 78 h 118"/>
                  <a:gd name="T8" fmla="*/ 40 w 512"/>
                  <a:gd name="T9" fmla="*/ 0 h 118"/>
                  <a:gd name="T10" fmla="*/ 50 w 512"/>
                  <a:gd name="T11" fmla="*/ 82 h 118"/>
                  <a:gd name="T12" fmla="*/ 60 w 512"/>
                  <a:gd name="T13" fmla="*/ 56 h 118"/>
                  <a:gd name="T14" fmla="*/ 70 w 512"/>
                  <a:gd name="T15" fmla="*/ 72 h 118"/>
                  <a:gd name="T16" fmla="*/ 80 w 512"/>
                  <a:gd name="T17" fmla="*/ 106 h 118"/>
                  <a:gd name="T18" fmla="*/ 90 w 512"/>
                  <a:gd name="T19" fmla="*/ 60 h 118"/>
                  <a:gd name="T20" fmla="*/ 100 w 512"/>
                  <a:gd name="T21" fmla="*/ 93 h 118"/>
                  <a:gd name="T22" fmla="*/ 110 w 512"/>
                  <a:gd name="T23" fmla="*/ 79 h 118"/>
                  <a:gd name="T24" fmla="*/ 120 w 512"/>
                  <a:gd name="T25" fmla="*/ 75 h 118"/>
                  <a:gd name="T26" fmla="*/ 130 w 512"/>
                  <a:gd name="T27" fmla="*/ 55 h 118"/>
                  <a:gd name="T28" fmla="*/ 141 w 512"/>
                  <a:gd name="T29" fmla="*/ 51 h 118"/>
                  <a:gd name="T30" fmla="*/ 151 w 512"/>
                  <a:gd name="T31" fmla="*/ 52 h 118"/>
                  <a:gd name="T32" fmla="*/ 161 w 512"/>
                  <a:gd name="T33" fmla="*/ 90 h 118"/>
                  <a:gd name="T34" fmla="*/ 171 w 512"/>
                  <a:gd name="T35" fmla="*/ 67 h 118"/>
                  <a:gd name="T36" fmla="*/ 181 w 512"/>
                  <a:gd name="T37" fmla="*/ 24 h 118"/>
                  <a:gd name="T38" fmla="*/ 191 w 512"/>
                  <a:gd name="T39" fmla="*/ 89 h 118"/>
                  <a:gd name="T40" fmla="*/ 201 w 512"/>
                  <a:gd name="T41" fmla="*/ 65 h 118"/>
                  <a:gd name="T42" fmla="*/ 211 w 512"/>
                  <a:gd name="T43" fmla="*/ 39 h 118"/>
                  <a:gd name="T44" fmla="*/ 221 w 512"/>
                  <a:gd name="T45" fmla="*/ 50 h 118"/>
                  <a:gd name="T46" fmla="*/ 231 w 512"/>
                  <a:gd name="T47" fmla="*/ 95 h 118"/>
                  <a:gd name="T48" fmla="*/ 241 w 512"/>
                  <a:gd name="T49" fmla="*/ 118 h 118"/>
                  <a:gd name="T50" fmla="*/ 251 w 512"/>
                  <a:gd name="T51" fmla="*/ 75 h 118"/>
                  <a:gd name="T52" fmla="*/ 261 w 512"/>
                  <a:gd name="T53" fmla="*/ 35 h 118"/>
                  <a:gd name="T54" fmla="*/ 271 w 512"/>
                  <a:gd name="T55" fmla="*/ 109 h 118"/>
                  <a:gd name="T56" fmla="*/ 281 w 512"/>
                  <a:gd name="T57" fmla="*/ 39 h 118"/>
                  <a:gd name="T58" fmla="*/ 291 w 512"/>
                  <a:gd name="T59" fmla="*/ 41 h 118"/>
                  <a:gd name="T60" fmla="*/ 301 w 512"/>
                  <a:gd name="T61" fmla="*/ 117 h 118"/>
                  <a:gd name="T62" fmla="*/ 311 w 512"/>
                  <a:gd name="T63" fmla="*/ 73 h 118"/>
                  <a:gd name="T64" fmla="*/ 321 w 512"/>
                  <a:gd name="T65" fmla="*/ 30 h 118"/>
                  <a:gd name="T66" fmla="*/ 332 w 512"/>
                  <a:gd name="T67" fmla="*/ 62 h 118"/>
                  <a:gd name="T68" fmla="*/ 342 w 512"/>
                  <a:gd name="T69" fmla="*/ 73 h 118"/>
                  <a:gd name="T70" fmla="*/ 351 w 512"/>
                  <a:gd name="T71" fmla="*/ 59 h 118"/>
                  <a:gd name="T72" fmla="*/ 361 w 512"/>
                  <a:gd name="T73" fmla="*/ 48 h 118"/>
                  <a:gd name="T74" fmla="*/ 372 w 512"/>
                  <a:gd name="T75" fmla="*/ 90 h 118"/>
                  <a:gd name="T76" fmla="*/ 382 w 512"/>
                  <a:gd name="T77" fmla="*/ 94 h 118"/>
                  <a:gd name="T78" fmla="*/ 392 w 512"/>
                  <a:gd name="T79" fmla="*/ 52 h 118"/>
                  <a:gd name="T80" fmla="*/ 402 w 512"/>
                  <a:gd name="T81" fmla="*/ 39 h 118"/>
                  <a:gd name="T82" fmla="*/ 412 w 512"/>
                  <a:gd name="T83" fmla="*/ 85 h 118"/>
                  <a:gd name="T84" fmla="*/ 422 w 512"/>
                  <a:gd name="T85" fmla="*/ 96 h 118"/>
                  <a:gd name="T86" fmla="*/ 432 w 512"/>
                  <a:gd name="T87" fmla="*/ 77 h 118"/>
                  <a:gd name="T88" fmla="*/ 442 w 512"/>
                  <a:gd name="T89" fmla="*/ 73 h 118"/>
                  <a:gd name="T90" fmla="*/ 452 w 512"/>
                  <a:gd name="T91" fmla="*/ 65 h 118"/>
                  <a:gd name="T92" fmla="*/ 462 w 512"/>
                  <a:gd name="T93" fmla="*/ 71 h 118"/>
                  <a:gd name="T94" fmla="*/ 472 w 512"/>
                  <a:gd name="T95" fmla="*/ 89 h 118"/>
                  <a:gd name="T96" fmla="*/ 482 w 512"/>
                  <a:gd name="T97" fmla="*/ 36 h 118"/>
                  <a:gd name="T98" fmla="*/ 492 w 512"/>
                  <a:gd name="T99" fmla="*/ 68 h 118"/>
                  <a:gd name="T100" fmla="*/ 502 w 512"/>
                  <a:gd name="T101" fmla="*/ 82 h 118"/>
                  <a:gd name="T102" fmla="*/ 512 w 512"/>
                  <a:gd name="T10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118">
                    <a:moveTo>
                      <a:pt x="0" y="20"/>
                    </a:moveTo>
                    <a:lnTo>
                      <a:pt x="10" y="69"/>
                    </a:lnTo>
                    <a:lnTo>
                      <a:pt x="20" y="79"/>
                    </a:lnTo>
                    <a:lnTo>
                      <a:pt x="30" y="78"/>
                    </a:lnTo>
                    <a:lnTo>
                      <a:pt x="40" y="0"/>
                    </a:lnTo>
                    <a:lnTo>
                      <a:pt x="50" y="82"/>
                    </a:lnTo>
                    <a:lnTo>
                      <a:pt x="60" y="56"/>
                    </a:lnTo>
                    <a:lnTo>
                      <a:pt x="70" y="72"/>
                    </a:lnTo>
                    <a:lnTo>
                      <a:pt x="80" y="106"/>
                    </a:lnTo>
                    <a:lnTo>
                      <a:pt x="90" y="60"/>
                    </a:lnTo>
                    <a:lnTo>
                      <a:pt x="100" y="93"/>
                    </a:lnTo>
                    <a:lnTo>
                      <a:pt x="110" y="79"/>
                    </a:lnTo>
                    <a:lnTo>
                      <a:pt x="120" y="75"/>
                    </a:lnTo>
                    <a:lnTo>
                      <a:pt x="130" y="55"/>
                    </a:lnTo>
                    <a:lnTo>
                      <a:pt x="141" y="51"/>
                    </a:lnTo>
                    <a:lnTo>
                      <a:pt x="151" y="52"/>
                    </a:lnTo>
                    <a:lnTo>
                      <a:pt x="161" y="90"/>
                    </a:lnTo>
                    <a:lnTo>
                      <a:pt x="171" y="67"/>
                    </a:lnTo>
                    <a:lnTo>
                      <a:pt x="181" y="24"/>
                    </a:lnTo>
                    <a:lnTo>
                      <a:pt x="191" y="89"/>
                    </a:lnTo>
                    <a:lnTo>
                      <a:pt x="201" y="65"/>
                    </a:lnTo>
                    <a:lnTo>
                      <a:pt x="211" y="39"/>
                    </a:lnTo>
                    <a:lnTo>
                      <a:pt x="221" y="50"/>
                    </a:lnTo>
                    <a:lnTo>
                      <a:pt x="231" y="95"/>
                    </a:lnTo>
                    <a:lnTo>
                      <a:pt x="241" y="118"/>
                    </a:lnTo>
                    <a:lnTo>
                      <a:pt x="251" y="75"/>
                    </a:lnTo>
                    <a:lnTo>
                      <a:pt x="261" y="35"/>
                    </a:lnTo>
                    <a:lnTo>
                      <a:pt x="271" y="109"/>
                    </a:lnTo>
                    <a:lnTo>
                      <a:pt x="281" y="39"/>
                    </a:lnTo>
                    <a:lnTo>
                      <a:pt x="291" y="41"/>
                    </a:lnTo>
                    <a:lnTo>
                      <a:pt x="301" y="117"/>
                    </a:lnTo>
                    <a:lnTo>
                      <a:pt x="311" y="73"/>
                    </a:lnTo>
                    <a:lnTo>
                      <a:pt x="321" y="30"/>
                    </a:lnTo>
                    <a:lnTo>
                      <a:pt x="332" y="62"/>
                    </a:lnTo>
                    <a:lnTo>
                      <a:pt x="342" y="73"/>
                    </a:lnTo>
                    <a:lnTo>
                      <a:pt x="351" y="59"/>
                    </a:lnTo>
                    <a:lnTo>
                      <a:pt x="361" y="48"/>
                    </a:lnTo>
                    <a:lnTo>
                      <a:pt x="372" y="90"/>
                    </a:lnTo>
                    <a:lnTo>
                      <a:pt x="382" y="94"/>
                    </a:lnTo>
                    <a:lnTo>
                      <a:pt x="392" y="52"/>
                    </a:lnTo>
                    <a:lnTo>
                      <a:pt x="402" y="39"/>
                    </a:lnTo>
                    <a:lnTo>
                      <a:pt x="412" y="85"/>
                    </a:lnTo>
                    <a:lnTo>
                      <a:pt x="422" y="96"/>
                    </a:lnTo>
                    <a:lnTo>
                      <a:pt x="432" y="77"/>
                    </a:lnTo>
                    <a:lnTo>
                      <a:pt x="442" y="73"/>
                    </a:lnTo>
                    <a:lnTo>
                      <a:pt x="452" y="65"/>
                    </a:lnTo>
                    <a:lnTo>
                      <a:pt x="462" y="71"/>
                    </a:lnTo>
                    <a:lnTo>
                      <a:pt x="472" y="89"/>
                    </a:lnTo>
                    <a:lnTo>
                      <a:pt x="482" y="36"/>
                    </a:lnTo>
                    <a:lnTo>
                      <a:pt x="492" y="68"/>
                    </a:lnTo>
                    <a:lnTo>
                      <a:pt x="502" y="82"/>
                    </a:lnTo>
                    <a:lnTo>
                      <a:pt x="512" y="70"/>
                    </a:lnTo>
                  </a:path>
                </a:pathLst>
              </a:custGeom>
              <a:noFill/>
              <a:ln w="38100" cap="flat">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grpSp>
        <p:grpSp>
          <p:nvGrpSpPr>
            <p:cNvPr id="143" name="Group 142"/>
            <p:cNvGrpSpPr/>
            <p:nvPr/>
          </p:nvGrpSpPr>
          <p:grpSpPr>
            <a:xfrm>
              <a:off x="5796049" y="3895158"/>
              <a:ext cx="1244229" cy="77876"/>
              <a:chOff x="5796049" y="3895158"/>
              <a:chExt cx="1244229" cy="77876"/>
            </a:xfrm>
          </p:grpSpPr>
          <p:sp>
            <p:nvSpPr>
              <p:cNvPr id="145" name="Freeform 45"/>
              <p:cNvSpPr>
                <a:spLocks/>
              </p:cNvSpPr>
              <p:nvPr/>
            </p:nvSpPr>
            <p:spPr bwMode="auto">
              <a:xfrm>
                <a:off x="5796049" y="3895158"/>
                <a:ext cx="628857" cy="77876"/>
              </a:xfrm>
              <a:custGeom>
                <a:avLst/>
                <a:gdLst>
                  <a:gd name="T0" fmla="*/ 0 w 513"/>
                  <a:gd name="T1" fmla="*/ 50 h 75"/>
                  <a:gd name="T2" fmla="*/ 10 w 513"/>
                  <a:gd name="T3" fmla="*/ 38 h 75"/>
                  <a:gd name="T4" fmla="*/ 20 w 513"/>
                  <a:gd name="T5" fmla="*/ 34 h 75"/>
                  <a:gd name="T6" fmla="*/ 30 w 513"/>
                  <a:gd name="T7" fmla="*/ 75 h 75"/>
                  <a:gd name="T8" fmla="*/ 40 w 513"/>
                  <a:gd name="T9" fmla="*/ 20 h 75"/>
                  <a:gd name="T10" fmla="*/ 50 w 513"/>
                  <a:gd name="T11" fmla="*/ 0 h 75"/>
                  <a:gd name="T12" fmla="*/ 61 w 513"/>
                  <a:gd name="T13" fmla="*/ 50 h 75"/>
                  <a:gd name="T14" fmla="*/ 71 w 513"/>
                  <a:gd name="T15" fmla="*/ 67 h 75"/>
                  <a:gd name="T16" fmla="*/ 81 w 513"/>
                  <a:gd name="T17" fmla="*/ 1 h 75"/>
                  <a:gd name="T18" fmla="*/ 91 w 513"/>
                  <a:gd name="T19" fmla="*/ 10 h 75"/>
                  <a:gd name="T20" fmla="*/ 101 w 513"/>
                  <a:gd name="T21" fmla="*/ 47 h 75"/>
                  <a:gd name="T22" fmla="*/ 111 w 513"/>
                  <a:gd name="T23" fmla="*/ 29 h 75"/>
                  <a:gd name="T24" fmla="*/ 121 w 513"/>
                  <a:gd name="T25" fmla="*/ 27 h 75"/>
                  <a:gd name="T26" fmla="*/ 131 w 513"/>
                  <a:gd name="T27" fmla="*/ 49 h 75"/>
                  <a:gd name="T28" fmla="*/ 141 w 513"/>
                  <a:gd name="T29" fmla="*/ 62 h 75"/>
                  <a:gd name="T30" fmla="*/ 151 w 513"/>
                  <a:gd name="T31" fmla="*/ 50 h 75"/>
                  <a:gd name="T32" fmla="*/ 161 w 513"/>
                  <a:gd name="T33" fmla="*/ 38 h 75"/>
                  <a:gd name="T34" fmla="*/ 171 w 513"/>
                  <a:gd name="T35" fmla="*/ 55 h 75"/>
                  <a:gd name="T36" fmla="*/ 181 w 513"/>
                  <a:gd name="T37" fmla="*/ 28 h 75"/>
                  <a:gd name="T38" fmla="*/ 191 w 513"/>
                  <a:gd name="T39" fmla="*/ 41 h 75"/>
                  <a:gd name="T40" fmla="*/ 201 w 513"/>
                  <a:gd name="T41" fmla="*/ 46 h 75"/>
                  <a:gd name="T42" fmla="*/ 211 w 513"/>
                  <a:gd name="T43" fmla="*/ 53 h 75"/>
                  <a:gd name="T44" fmla="*/ 221 w 513"/>
                  <a:gd name="T45" fmla="*/ 41 h 75"/>
                  <a:gd name="T46" fmla="*/ 231 w 513"/>
                  <a:gd name="T47" fmla="*/ 34 h 75"/>
                  <a:gd name="T48" fmla="*/ 241 w 513"/>
                  <a:gd name="T49" fmla="*/ 43 h 75"/>
                  <a:gd name="T50" fmla="*/ 252 w 513"/>
                  <a:gd name="T51" fmla="*/ 38 h 75"/>
                  <a:gd name="T52" fmla="*/ 261 w 513"/>
                  <a:gd name="T53" fmla="*/ 21 h 75"/>
                  <a:gd name="T54" fmla="*/ 271 w 513"/>
                  <a:gd name="T55" fmla="*/ 43 h 75"/>
                  <a:gd name="T56" fmla="*/ 281 w 513"/>
                  <a:gd name="T57" fmla="*/ 16 h 75"/>
                  <a:gd name="T58" fmla="*/ 292 w 513"/>
                  <a:gd name="T59" fmla="*/ 44 h 75"/>
                  <a:gd name="T60" fmla="*/ 302 w 513"/>
                  <a:gd name="T61" fmla="*/ 45 h 75"/>
                  <a:gd name="T62" fmla="*/ 312 w 513"/>
                  <a:gd name="T63" fmla="*/ 43 h 75"/>
                  <a:gd name="T64" fmla="*/ 322 w 513"/>
                  <a:gd name="T65" fmla="*/ 42 h 75"/>
                  <a:gd name="T66" fmla="*/ 332 w 513"/>
                  <a:gd name="T67" fmla="*/ 38 h 75"/>
                  <a:gd name="T68" fmla="*/ 342 w 513"/>
                  <a:gd name="T69" fmla="*/ 32 h 75"/>
                  <a:gd name="T70" fmla="*/ 352 w 513"/>
                  <a:gd name="T71" fmla="*/ 44 h 75"/>
                  <a:gd name="T72" fmla="*/ 362 w 513"/>
                  <a:gd name="T73" fmla="*/ 41 h 75"/>
                  <a:gd name="T74" fmla="*/ 372 w 513"/>
                  <a:gd name="T75" fmla="*/ 47 h 75"/>
                  <a:gd name="T76" fmla="*/ 382 w 513"/>
                  <a:gd name="T77" fmla="*/ 37 h 75"/>
                  <a:gd name="T78" fmla="*/ 392 w 513"/>
                  <a:gd name="T79" fmla="*/ 38 h 75"/>
                  <a:gd name="T80" fmla="*/ 402 w 513"/>
                  <a:gd name="T81" fmla="*/ 65 h 75"/>
                  <a:gd name="T82" fmla="*/ 412 w 513"/>
                  <a:gd name="T83" fmla="*/ 38 h 75"/>
                  <a:gd name="T84" fmla="*/ 422 w 513"/>
                  <a:gd name="T85" fmla="*/ 57 h 75"/>
                  <a:gd name="T86" fmla="*/ 432 w 513"/>
                  <a:gd name="T87" fmla="*/ 22 h 75"/>
                  <a:gd name="T88" fmla="*/ 442 w 513"/>
                  <a:gd name="T89" fmla="*/ 57 h 75"/>
                  <a:gd name="T90" fmla="*/ 452 w 513"/>
                  <a:gd name="T91" fmla="*/ 55 h 75"/>
                  <a:gd name="T92" fmla="*/ 462 w 513"/>
                  <a:gd name="T93" fmla="*/ 19 h 75"/>
                  <a:gd name="T94" fmla="*/ 472 w 513"/>
                  <a:gd name="T95" fmla="*/ 44 h 75"/>
                  <a:gd name="T96" fmla="*/ 483 w 513"/>
                  <a:gd name="T97" fmla="*/ 24 h 75"/>
                  <a:gd name="T98" fmla="*/ 493 w 513"/>
                  <a:gd name="T99" fmla="*/ 14 h 75"/>
                  <a:gd name="T100" fmla="*/ 503 w 513"/>
                  <a:gd name="T101" fmla="*/ 34 h 75"/>
                  <a:gd name="T102" fmla="*/ 513 w 513"/>
                  <a:gd name="T103"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3" h="75">
                    <a:moveTo>
                      <a:pt x="0" y="50"/>
                    </a:moveTo>
                    <a:lnTo>
                      <a:pt x="10" y="38"/>
                    </a:lnTo>
                    <a:lnTo>
                      <a:pt x="20" y="34"/>
                    </a:lnTo>
                    <a:lnTo>
                      <a:pt x="30" y="75"/>
                    </a:lnTo>
                    <a:lnTo>
                      <a:pt x="40" y="20"/>
                    </a:lnTo>
                    <a:lnTo>
                      <a:pt x="50" y="0"/>
                    </a:lnTo>
                    <a:lnTo>
                      <a:pt x="61" y="50"/>
                    </a:lnTo>
                    <a:lnTo>
                      <a:pt x="71" y="67"/>
                    </a:lnTo>
                    <a:lnTo>
                      <a:pt x="81" y="1"/>
                    </a:lnTo>
                    <a:lnTo>
                      <a:pt x="91" y="10"/>
                    </a:lnTo>
                    <a:lnTo>
                      <a:pt x="101" y="47"/>
                    </a:lnTo>
                    <a:lnTo>
                      <a:pt x="111" y="29"/>
                    </a:lnTo>
                    <a:lnTo>
                      <a:pt x="121" y="27"/>
                    </a:lnTo>
                    <a:lnTo>
                      <a:pt x="131" y="49"/>
                    </a:lnTo>
                    <a:lnTo>
                      <a:pt x="141" y="62"/>
                    </a:lnTo>
                    <a:lnTo>
                      <a:pt x="151" y="50"/>
                    </a:lnTo>
                    <a:lnTo>
                      <a:pt x="161" y="38"/>
                    </a:lnTo>
                    <a:lnTo>
                      <a:pt x="171" y="55"/>
                    </a:lnTo>
                    <a:lnTo>
                      <a:pt x="181" y="28"/>
                    </a:lnTo>
                    <a:lnTo>
                      <a:pt x="191" y="41"/>
                    </a:lnTo>
                    <a:lnTo>
                      <a:pt x="201" y="46"/>
                    </a:lnTo>
                    <a:lnTo>
                      <a:pt x="211" y="53"/>
                    </a:lnTo>
                    <a:lnTo>
                      <a:pt x="221" y="41"/>
                    </a:lnTo>
                    <a:lnTo>
                      <a:pt x="231" y="34"/>
                    </a:lnTo>
                    <a:lnTo>
                      <a:pt x="241" y="43"/>
                    </a:lnTo>
                    <a:lnTo>
                      <a:pt x="252" y="38"/>
                    </a:lnTo>
                    <a:lnTo>
                      <a:pt x="261" y="21"/>
                    </a:lnTo>
                    <a:lnTo>
                      <a:pt x="271" y="43"/>
                    </a:lnTo>
                    <a:lnTo>
                      <a:pt x="281" y="16"/>
                    </a:lnTo>
                    <a:lnTo>
                      <a:pt x="292" y="44"/>
                    </a:lnTo>
                    <a:lnTo>
                      <a:pt x="302" y="45"/>
                    </a:lnTo>
                    <a:lnTo>
                      <a:pt x="312" y="43"/>
                    </a:lnTo>
                    <a:lnTo>
                      <a:pt x="322" y="42"/>
                    </a:lnTo>
                    <a:lnTo>
                      <a:pt x="332" y="38"/>
                    </a:lnTo>
                    <a:lnTo>
                      <a:pt x="342" y="32"/>
                    </a:lnTo>
                    <a:lnTo>
                      <a:pt x="352" y="44"/>
                    </a:lnTo>
                    <a:lnTo>
                      <a:pt x="362" y="41"/>
                    </a:lnTo>
                    <a:lnTo>
                      <a:pt x="372" y="47"/>
                    </a:lnTo>
                    <a:lnTo>
                      <a:pt x="382" y="37"/>
                    </a:lnTo>
                    <a:lnTo>
                      <a:pt x="392" y="38"/>
                    </a:lnTo>
                    <a:lnTo>
                      <a:pt x="402" y="65"/>
                    </a:lnTo>
                    <a:lnTo>
                      <a:pt x="412" y="38"/>
                    </a:lnTo>
                    <a:lnTo>
                      <a:pt x="422" y="57"/>
                    </a:lnTo>
                    <a:lnTo>
                      <a:pt x="432" y="22"/>
                    </a:lnTo>
                    <a:lnTo>
                      <a:pt x="442" y="57"/>
                    </a:lnTo>
                    <a:lnTo>
                      <a:pt x="452" y="55"/>
                    </a:lnTo>
                    <a:lnTo>
                      <a:pt x="462" y="19"/>
                    </a:lnTo>
                    <a:lnTo>
                      <a:pt x="472" y="44"/>
                    </a:lnTo>
                    <a:lnTo>
                      <a:pt x="483" y="24"/>
                    </a:lnTo>
                    <a:lnTo>
                      <a:pt x="493" y="14"/>
                    </a:lnTo>
                    <a:lnTo>
                      <a:pt x="503" y="34"/>
                    </a:lnTo>
                    <a:lnTo>
                      <a:pt x="513" y="19"/>
                    </a:lnTo>
                  </a:path>
                </a:pathLst>
              </a:custGeom>
              <a:noFill/>
              <a:ln w="38100" cap="flat">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sp>
            <p:nvSpPr>
              <p:cNvPr id="146" name="Freeform 46"/>
              <p:cNvSpPr>
                <a:spLocks/>
              </p:cNvSpPr>
              <p:nvPr/>
            </p:nvSpPr>
            <p:spPr bwMode="auto">
              <a:xfrm>
                <a:off x="6412648" y="3902426"/>
                <a:ext cx="627630" cy="59186"/>
              </a:xfrm>
              <a:custGeom>
                <a:avLst/>
                <a:gdLst>
                  <a:gd name="T0" fmla="*/ 0 w 512"/>
                  <a:gd name="T1" fmla="*/ 27 h 57"/>
                  <a:gd name="T2" fmla="*/ 10 w 512"/>
                  <a:gd name="T3" fmla="*/ 12 h 57"/>
                  <a:gd name="T4" fmla="*/ 20 w 512"/>
                  <a:gd name="T5" fmla="*/ 32 h 57"/>
                  <a:gd name="T6" fmla="*/ 30 w 512"/>
                  <a:gd name="T7" fmla="*/ 41 h 57"/>
                  <a:gd name="T8" fmla="*/ 40 w 512"/>
                  <a:gd name="T9" fmla="*/ 32 h 57"/>
                  <a:gd name="T10" fmla="*/ 50 w 512"/>
                  <a:gd name="T11" fmla="*/ 54 h 57"/>
                  <a:gd name="T12" fmla="*/ 60 w 512"/>
                  <a:gd name="T13" fmla="*/ 47 h 57"/>
                  <a:gd name="T14" fmla="*/ 70 w 512"/>
                  <a:gd name="T15" fmla="*/ 51 h 57"/>
                  <a:gd name="T16" fmla="*/ 80 w 512"/>
                  <a:gd name="T17" fmla="*/ 14 h 57"/>
                  <a:gd name="T18" fmla="*/ 90 w 512"/>
                  <a:gd name="T19" fmla="*/ 54 h 57"/>
                  <a:gd name="T20" fmla="*/ 100 w 512"/>
                  <a:gd name="T21" fmla="*/ 51 h 57"/>
                  <a:gd name="T22" fmla="*/ 110 w 512"/>
                  <a:gd name="T23" fmla="*/ 0 h 57"/>
                  <a:gd name="T24" fmla="*/ 120 w 512"/>
                  <a:gd name="T25" fmla="*/ 6 h 57"/>
                  <a:gd name="T26" fmla="*/ 130 w 512"/>
                  <a:gd name="T27" fmla="*/ 35 h 57"/>
                  <a:gd name="T28" fmla="*/ 140 w 512"/>
                  <a:gd name="T29" fmla="*/ 21 h 57"/>
                  <a:gd name="T30" fmla="*/ 150 w 512"/>
                  <a:gd name="T31" fmla="*/ 17 h 57"/>
                  <a:gd name="T32" fmla="*/ 160 w 512"/>
                  <a:gd name="T33" fmla="*/ 26 h 57"/>
                  <a:gd name="T34" fmla="*/ 171 w 512"/>
                  <a:gd name="T35" fmla="*/ 4 h 57"/>
                  <a:gd name="T36" fmla="*/ 180 w 512"/>
                  <a:gd name="T37" fmla="*/ 34 h 57"/>
                  <a:gd name="T38" fmla="*/ 190 w 512"/>
                  <a:gd name="T39" fmla="*/ 57 h 57"/>
                  <a:gd name="T40" fmla="*/ 200 w 512"/>
                  <a:gd name="T41" fmla="*/ 25 h 57"/>
                  <a:gd name="T42" fmla="*/ 211 w 512"/>
                  <a:gd name="T43" fmla="*/ 29 h 57"/>
                  <a:gd name="T44" fmla="*/ 221 w 512"/>
                  <a:gd name="T45" fmla="*/ 53 h 57"/>
                  <a:gd name="T46" fmla="*/ 231 w 512"/>
                  <a:gd name="T47" fmla="*/ 24 h 57"/>
                  <a:gd name="T48" fmla="*/ 241 w 512"/>
                  <a:gd name="T49" fmla="*/ 26 h 57"/>
                  <a:gd name="T50" fmla="*/ 251 w 512"/>
                  <a:gd name="T51" fmla="*/ 38 h 57"/>
                  <a:gd name="T52" fmla="*/ 261 w 512"/>
                  <a:gd name="T53" fmla="*/ 17 h 57"/>
                  <a:gd name="T54" fmla="*/ 271 w 512"/>
                  <a:gd name="T55" fmla="*/ 31 h 57"/>
                  <a:gd name="T56" fmla="*/ 281 w 512"/>
                  <a:gd name="T57" fmla="*/ 50 h 57"/>
                  <a:gd name="T58" fmla="*/ 291 w 512"/>
                  <a:gd name="T59" fmla="*/ 31 h 57"/>
                  <a:gd name="T60" fmla="*/ 301 w 512"/>
                  <a:gd name="T61" fmla="*/ 23 h 57"/>
                  <a:gd name="T62" fmla="*/ 311 w 512"/>
                  <a:gd name="T63" fmla="*/ 35 h 57"/>
                  <a:gd name="T64" fmla="*/ 321 w 512"/>
                  <a:gd name="T65" fmla="*/ 37 h 57"/>
                  <a:gd name="T66" fmla="*/ 331 w 512"/>
                  <a:gd name="T67" fmla="*/ 24 h 57"/>
                  <a:gd name="T68" fmla="*/ 341 w 512"/>
                  <a:gd name="T69" fmla="*/ 50 h 57"/>
                  <a:gd name="T70" fmla="*/ 351 w 512"/>
                  <a:gd name="T71" fmla="*/ 34 h 57"/>
                  <a:gd name="T72" fmla="*/ 361 w 512"/>
                  <a:gd name="T73" fmla="*/ 16 h 57"/>
                  <a:gd name="T74" fmla="*/ 371 w 512"/>
                  <a:gd name="T75" fmla="*/ 29 h 57"/>
                  <a:gd name="T76" fmla="*/ 381 w 512"/>
                  <a:gd name="T77" fmla="*/ 43 h 57"/>
                  <a:gd name="T78" fmla="*/ 391 w 512"/>
                  <a:gd name="T79" fmla="*/ 15 h 57"/>
                  <a:gd name="T80" fmla="*/ 402 w 512"/>
                  <a:gd name="T81" fmla="*/ 23 h 57"/>
                  <a:gd name="T82" fmla="*/ 412 w 512"/>
                  <a:gd name="T83" fmla="*/ 19 h 57"/>
                  <a:gd name="T84" fmla="*/ 422 w 512"/>
                  <a:gd name="T85" fmla="*/ 36 h 57"/>
                  <a:gd name="T86" fmla="*/ 432 w 512"/>
                  <a:gd name="T87" fmla="*/ 19 h 57"/>
                  <a:gd name="T88" fmla="*/ 442 w 512"/>
                  <a:gd name="T89" fmla="*/ 42 h 57"/>
                  <a:gd name="T90" fmla="*/ 452 w 512"/>
                  <a:gd name="T91" fmla="*/ 49 h 57"/>
                  <a:gd name="T92" fmla="*/ 462 w 512"/>
                  <a:gd name="T93" fmla="*/ 30 h 57"/>
                  <a:gd name="T94" fmla="*/ 472 w 512"/>
                  <a:gd name="T95" fmla="*/ 41 h 57"/>
                  <a:gd name="T96" fmla="*/ 482 w 512"/>
                  <a:gd name="T97" fmla="*/ 30 h 57"/>
                  <a:gd name="T98" fmla="*/ 492 w 512"/>
                  <a:gd name="T99" fmla="*/ 33 h 57"/>
                  <a:gd name="T100" fmla="*/ 502 w 512"/>
                  <a:gd name="T101" fmla="*/ 55 h 57"/>
                  <a:gd name="T102" fmla="*/ 512 w 512"/>
                  <a:gd name="T103" fmla="*/ 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7">
                    <a:moveTo>
                      <a:pt x="0" y="27"/>
                    </a:moveTo>
                    <a:lnTo>
                      <a:pt x="10" y="12"/>
                    </a:lnTo>
                    <a:lnTo>
                      <a:pt x="20" y="32"/>
                    </a:lnTo>
                    <a:lnTo>
                      <a:pt x="30" y="41"/>
                    </a:lnTo>
                    <a:lnTo>
                      <a:pt x="40" y="32"/>
                    </a:lnTo>
                    <a:lnTo>
                      <a:pt x="50" y="54"/>
                    </a:lnTo>
                    <a:lnTo>
                      <a:pt x="60" y="47"/>
                    </a:lnTo>
                    <a:lnTo>
                      <a:pt x="70" y="51"/>
                    </a:lnTo>
                    <a:lnTo>
                      <a:pt x="80" y="14"/>
                    </a:lnTo>
                    <a:lnTo>
                      <a:pt x="90" y="54"/>
                    </a:lnTo>
                    <a:lnTo>
                      <a:pt x="100" y="51"/>
                    </a:lnTo>
                    <a:lnTo>
                      <a:pt x="110" y="0"/>
                    </a:lnTo>
                    <a:lnTo>
                      <a:pt x="120" y="6"/>
                    </a:lnTo>
                    <a:lnTo>
                      <a:pt x="130" y="35"/>
                    </a:lnTo>
                    <a:lnTo>
                      <a:pt x="140" y="21"/>
                    </a:lnTo>
                    <a:lnTo>
                      <a:pt x="150" y="17"/>
                    </a:lnTo>
                    <a:lnTo>
                      <a:pt x="160" y="26"/>
                    </a:lnTo>
                    <a:lnTo>
                      <a:pt x="171" y="4"/>
                    </a:lnTo>
                    <a:lnTo>
                      <a:pt x="180" y="34"/>
                    </a:lnTo>
                    <a:lnTo>
                      <a:pt x="190" y="57"/>
                    </a:lnTo>
                    <a:lnTo>
                      <a:pt x="200" y="25"/>
                    </a:lnTo>
                    <a:lnTo>
                      <a:pt x="211" y="29"/>
                    </a:lnTo>
                    <a:lnTo>
                      <a:pt x="221" y="53"/>
                    </a:lnTo>
                    <a:lnTo>
                      <a:pt x="231" y="24"/>
                    </a:lnTo>
                    <a:lnTo>
                      <a:pt x="241" y="26"/>
                    </a:lnTo>
                    <a:lnTo>
                      <a:pt x="251" y="38"/>
                    </a:lnTo>
                    <a:lnTo>
                      <a:pt x="261" y="17"/>
                    </a:lnTo>
                    <a:lnTo>
                      <a:pt x="271" y="31"/>
                    </a:lnTo>
                    <a:lnTo>
                      <a:pt x="281" y="50"/>
                    </a:lnTo>
                    <a:lnTo>
                      <a:pt x="291" y="31"/>
                    </a:lnTo>
                    <a:lnTo>
                      <a:pt x="301" y="23"/>
                    </a:lnTo>
                    <a:lnTo>
                      <a:pt x="311" y="35"/>
                    </a:lnTo>
                    <a:lnTo>
                      <a:pt x="321" y="37"/>
                    </a:lnTo>
                    <a:lnTo>
                      <a:pt x="331" y="24"/>
                    </a:lnTo>
                    <a:lnTo>
                      <a:pt x="341" y="50"/>
                    </a:lnTo>
                    <a:lnTo>
                      <a:pt x="351" y="34"/>
                    </a:lnTo>
                    <a:lnTo>
                      <a:pt x="361" y="16"/>
                    </a:lnTo>
                    <a:lnTo>
                      <a:pt x="371" y="29"/>
                    </a:lnTo>
                    <a:lnTo>
                      <a:pt x="381" y="43"/>
                    </a:lnTo>
                    <a:lnTo>
                      <a:pt x="391" y="15"/>
                    </a:lnTo>
                    <a:lnTo>
                      <a:pt x="402" y="23"/>
                    </a:lnTo>
                    <a:lnTo>
                      <a:pt x="412" y="19"/>
                    </a:lnTo>
                    <a:lnTo>
                      <a:pt x="422" y="36"/>
                    </a:lnTo>
                    <a:lnTo>
                      <a:pt x="432" y="19"/>
                    </a:lnTo>
                    <a:lnTo>
                      <a:pt x="442" y="42"/>
                    </a:lnTo>
                    <a:lnTo>
                      <a:pt x="452" y="49"/>
                    </a:lnTo>
                    <a:lnTo>
                      <a:pt x="462" y="30"/>
                    </a:lnTo>
                    <a:lnTo>
                      <a:pt x="472" y="41"/>
                    </a:lnTo>
                    <a:lnTo>
                      <a:pt x="482" y="30"/>
                    </a:lnTo>
                    <a:lnTo>
                      <a:pt x="492" y="33"/>
                    </a:lnTo>
                    <a:lnTo>
                      <a:pt x="502" y="55"/>
                    </a:lnTo>
                    <a:lnTo>
                      <a:pt x="512" y="4"/>
                    </a:lnTo>
                  </a:path>
                </a:pathLst>
              </a:custGeom>
              <a:noFill/>
              <a:ln w="38100" cap="flat">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grpSp>
        <p:sp>
          <p:nvSpPr>
            <p:cNvPr id="144" name="Line 47"/>
            <p:cNvSpPr>
              <a:spLocks noChangeShapeType="1"/>
            </p:cNvSpPr>
            <p:nvPr/>
          </p:nvSpPr>
          <p:spPr bwMode="auto">
            <a:xfrm flipV="1">
              <a:off x="7028020" y="3906580"/>
              <a:ext cx="12258" cy="52956"/>
            </a:xfrm>
            <a:prstGeom prst="line">
              <a:avLst/>
            </a:prstGeom>
            <a:noFill/>
            <a:ln w="38100" cap="flat">
              <a:solidFill>
                <a:schemeClr val="bg1">
                  <a:lumMod val="7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grpSp>
      <p:grpSp>
        <p:nvGrpSpPr>
          <p:cNvPr id="106" name="Group 105"/>
          <p:cNvGrpSpPr/>
          <p:nvPr/>
        </p:nvGrpSpPr>
        <p:grpSpPr>
          <a:xfrm>
            <a:off x="212830" y="5327885"/>
            <a:ext cx="11838787" cy="835869"/>
            <a:chOff x="2125882" y="3483973"/>
            <a:chExt cx="4914396" cy="835869"/>
          </a:xfrm>
        </p:grpSpPr>
        <p:sp>
          <p:nvSpPr>
            <p:cNvPr id="109" name="Freeform 30"/>
            <p:cNvSpPr>
              <a:spLocks/>
            </p:cNvSpPr>
            <p:nvPr/>
          </p:nvSpPr>
          <p:spPr bwMode="auto">
            <a:xfrm>
              <a:off x="2125882" y="3483973"/>
              <a:ext cx="603114" cy="835869"/>
            </a:xfrm>
            <a:custGeom>
              <a:avLst/>
              <a:gdLst>
                <a:gd name="T0" fmla="*/ 0 w 492"/>
                <a:gd name="T1" fmla="*/ 434 h 805"/>
                <a:gd name="T2" fmla="*/ 10 w 492"/>
                <a:gd name="T3" fmla="*/ 440 h 805"/>
                <a:gd name="T4" fmla="*/ 20 w 492"/>
                <a:gd name="T5" fmla="*/ 450 h 805"/>
                <a:gd name="T6" fmla="*/ 30 w 492"/>
                <a:gd name="T7" fmla="*/ 441 h 805"/>
                <a:gd name="T8" fmla="*/ 40 w 492"/>
                <a:gd name="T9" fmla="*/ 428 h 805"/>
                <a:gd name="T10" fmla="*/ 50 w 492"/>
                <a:gd name="T11" fmla="*/ 440 h 805"/>
                <a:gd name="T12" fmla="*/ 60 w 492"/>
                <a:gd name="T13" fmla="*/ 433 h 805"/>
                <a:gd name="T14" fmla="*/ 70 w 492"/>
                <a:gd name="T15" fmla="*/ 418 h 805"/>
                <a:gd name="T16" fmla="*/ 80 w 492"/>
                <a:gd name="T17" fmla="*/ 441 h 805"/>
                <a:gd name="T18" fmla="*/ 90 w 492"/>
                <a:gd name="T19" fmla="*/ 431 h 805"/>
                <a:gd name="T20" fmla="*/ 100 w 492"/>
                <a:gd name="T21" fmla="*/ 410 h 805"/>
                <a:gd name="T22" fmla="*/ 110 w 492"/>
                <a:gd name="T23" fmla="*/ 442 h 805"/>
                <a:gd name="T24" fmla="*/ 121 w 492"/>
                <a:gd name="T25" fmla="*/ 417 h 805"/>
                <a:gd name="T26" fmla="*/ 131 w 492"/>
                <a:gd name="T27" fmla="*/ 434 h 805"/>
                <a:gd name="T28" fmla="*/ 141 w 492"/>
                <a:gd name="T29" fmla="*/ 426 h 805"/>
                <a:gd name="T30" fmla="*/ 151 w 492"/>
                <a:gd name="T31" fmla="*/ 432 h 805"/>
                <a:gd name="T32" fmla="*/ 161 w 492"/>
                <a:gd name="T33" fmla="*/ 440 h 805"/>
                <a:gd name="T34" fmla="*/ 171 w 492"/>
                <a:gd name="T35" fmla="*/ 425 h 805"/>
                <a:gd name="T36" fmla="*/ 181 w 492"/>
                <a:gd name="T37" fmla="*/ 436 h 805"/>
                <a:gd name="T38" fmla="*/ 191 w 492"/>
                <a:gd name="T39" fmla="*/ 422 h 805"/>
                <a:gd name="T40" fmla="*/ 201 w 492"/>
                <a:gd name="T41" fmla="*/ 452 h 805"/>
                <a:gd name="T42" fmla="*/ 211 w 492"/>
                <a:gd name="T43" fmla="*/ 412 h 805"/>
                <a:gd name="T44" fmla="*/ 221 w 492"/>
                <a:gd name="T45" fmla="*/ 439 h 805"/>
                <a:gd name="T46" fmla="*/ 231 w 492"/>
                <a:gd name="T47" fmla="*/ 428 h 805"/>
                <a:gd name="T48" fmla="*/ 241 w 492"/>
                <a:gd name="T49" fmla="*/ 430 h 805"/>
                <a:gd name="T50" fmla="*/ 251 w 492"/>
                <a:gd name="T51" fmla="*/ 422 h 805"/>
                <a:gd name="T52" fmla="*/ 261 w 492"/>
                <a:gd name="T53" fmla="*/ 446 h 805"/>
                <a:gd name="T54" fmla="*/ 271 w 492"/>
                <a:gd name="T55" fmla="*/ 417 h 805"/>
                <a:gd name="T56" fmla="*/ 281 w 492"/>
                <a:gd name="T57" fmla="*/ 429 h 805"/>
                <a:gd name="T58" fmla="*/ 291 w 492"/>
                <a:gd name="T59" fmla="*/ 434 h 805"/>
                <a:gd name="T60" fmla="*/ 301 w 492"/>
                <a:gd name="T61" fmla="*/ 425 h 805"/>
                <a:gd name="T62" fmla="*/ 312 w 492"/>
                <a:gd name="T63" fmla="*/ 454 h 805"/>
                <a:gd name="T64" fmla="*/ 322 w 492"/>
                <a:gd name="T65" fmla="*/ 421 h 805"/>
                <a:gd name="T66" fmla="*/ 331 w 492"/>
                <a:gd name="T67" fmla="*/ 436 h 805"/>
                <a:gd name="T68" fmla="*/ 341 w 492"/>
                <a:gd name="T69" fmla="*/ 417 h 805"/>
                <a:gd name="T70" fmla="*/ 352 w 492"/>
                <a:gd name="T71" fmla="*/ 435 h 805"/>
                <a:gd name="T72" fmla="*/ 362 w 492"/>
                <a:gd name="T73" fmla="*/ 428 h 805"/>
                <a:gd name="T74" fmla="*/ 372 w 492"/>
                <a:gd name="T75" fmla="*/ 438 h 805"/>
                <a:gd name="T76" fmla="*/ 382 w 492"/>
                <a:gd name="T77" fmla="*/ 440 h 805"/>
                <a:gd name="T78" fmla="*/ 392 w 492"/>
                <a:gd name="T79" fmla="*/ 428 h 805"/>
                <a:gd name="T80" fmla="*/ 402 w 492"/>
                <a:gd name="T81" fmla="*/ 437 h 805"/>
                <a:gd name="T82" fmla="*/ 412 w 492"/>
                <a:gd name="T83" fmla="*/ 418 h 805"/>
                <a:gd name="T84" fmla="*/ 422 w 492"/>
                <a:gd name="T85" fmla="*/ 462 h 805"/>
                <a:gd name="T86" fmla="*/ 432 w 492"/>
                <a:gd name="T87" fmla="*/ 381 h 805"/>
                <a:gd name="T88" fmla="*/ 442 w 492"/>
                <a:gd name="T89" fmla="*/ 527 h 805"/>
                <a:gd name="T90" fmla="*/ 452 w 492"/>
                <a:gd name="T91" fmla="*/ 141 h 805"/>
                <a:gd name="T92" fmla="*/ 462 w 492"/>
                <a:gd name="T93" fmla="*/ 602 h 805"/>
                <a:gd name="T94" fmla="*/ 472 w 492"/>
                <a:gd name="T95" fmla="*/ 805 h 805"/>
                <a:gd name="T96" fmla="*/ 482 w 492"/>
                <a:gd name="T97" fmla="*/ 0 h 805"/>
                <a:gd name="T98" fmla="*/ 492 w 492"/>
                <a:gd name="T99" fmla="*/ 666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2" h="805">
                  <a:moveTo>
                    <a:pt x="0" y="434"/>
                  </a:moveTo>
                  <a:lnTo>
                    <a:pt x="10" y="440"/>
                  </a:lnTo>
                  <a:lnTo>
                    <a:pt x="20" y="450"/>
                  </a:lnTo>
                  <a:lnTo>
                    <a:pt x="30" y="441"/>
                  </a:lnTo>
                  <a:lnTo>
                    <a:pt x="40" y="428"/>
                  </a:lnTo>
                  <a:lnTo>
                    <a:pt x="50" y="440"/>
                  </a:lnTo>
                  <a:lnTo>
                    <a:pt x="60" y="433"/>
                  </a:lnTo>
                  <a:lnTo>
                    <a:pt x="70" y="418"/>
                  </a:lnTo>
                  <a:lnTo>
                    <a:pt x="80" y="441"/>
                  </a:lnTo>
                  <a:lnTo>
                    <a:pt x="90" y="431"/>
                  </a:lnTo>
                  <a:lnTo>
                    <a:pt x="100" y="410"/>
                  </a:lnTo>
                  <a:lnTo>
                    <a:pt x="110" y="442"/>
                  </a:lnTo>
                  <a:lnTo>
                    <a:pt x="121" y="417"/>
                  </a:lnTo>
                  <a:lnTo>
                    <a:pt x="131" y="434"/>
                  </a:lnTo>
                  <a:lnTo>
                    <a:pt x="141" y="426"/>
                  </a:lnTo>
                  <a:lnTo>
                    <a:pt x="151" y="432"/>
                  </a:lnTo>
                  <a:lnTo>
                    <a:pt x="161" y="440"/>
                  </a:lnTo>
                  <a:lnTo>
                    <a:pt x="171" y="425"/>
                  </a:lnTo>
                  <a:lnTo>
                    <a:pt x="181" y="436"/>
                  </a:lnTo>
                  <a:lnTo>
                    <a:pt x="191" y="422"/>
                  </a:lnTo>
                  <a:lnTo>
                    <a:pt x="201" y="452"/>
                  </a:lnTo>
                  <a:lnTo>
                    <a:pt x="211" y="412"/>
                  </a:lnTo>
                  <a:lnTo>
                    <a:pt x="221" y="439"/>
                  </a:lnTo>
                  <a:lnTo>
                    <a:pt x="231" y="428"/>
                  </a:lnTo>
                  <a:lnTo>
                    <a:pt x="241" y="430"/>
                  </a:lnTo>
                  <a:lnTo>
                    <a:pt x="251" y="422"/>
                  </a:lnTo>
                  <a:lnTo>
                    <a:pt x="261" y="446"/>
                  </a:lnTo>
                  <a:lnTo>
                    <a:pt x="271" y="417"/>
                  </a:lnTo>
                  <a:lnTo>
                    <a:pt x="281" y="429"/>
                  </a:lnTo>
                  <a:lnTo>
                    <a:pt x="291" y="434"/>
                  </a:lnTo>
                  <a:lnTo>
                    <a:pt x="301" y="425"/>
                  </a:lnTo>
                  <a:lnTo>
                    <a:pt x="312" y="454"/>
                  </a:lnTo>
                  <a:lnTo>
                    <a:pt x="322" y="421"/>
                  </a:lnTo>
                  <a:lnTo>
                    <a:pt x="331" y="436"/>
                  </a:lnTo>
                  <a:lnTo>
                    <a:pt x="341" y="417"/>
                  </a:lnTo>
                  <a:lnTo>
                    <a:pt x="352" y="435"/>
                  </a:lnTo>
                  <a:lnTo>
                    <a:pt x="362" y="428"/>
                  </a:lnTo>
                  <a:lnTo>
                    <a:pt x="372" y="438"/>
                  </a:lnTo>
                  <a:lnTo>
                    <a:pt x="382" y="440"/>
                  </a:lnTo>
                  <a:lnTo>
                    <a:pt x="392" y="428"/>
                  </a:lnTo>
                  <a:lnTo>
                    <a:pt x="402" y="437"/>
                  </a:lnTo>
                  <a:lnTo>
                    <a:pt x="412" y="418"/>
                  </a:lnTo>
                  <a:lnTo>
                    <a:pt x="422" y="462"/>
                  </a:lnTo>
                  <a:lnTo>
                    <a:pt x="432" y="381"/>
                  </a:lnTo>
                  <a:lnTo>
                    <a:pt x="442" y="527"/>
                  </a:lnTo>
                  <a:lnTo>
                    <a:pt x="452" y="141"/>
                  </a:lnTo>
                  <a:lnTo>
                    <a:pt x="462" y="602"/>
                  </a:lnTo>
                  <a:lnTo>
                    <a:pt x="472" y="805"/>
                  </a:lnTo>
                  <a:lnTo>
                    <a:pt x="482" y="0"/>
                  </a:lnTo>
                  <a:lnTo>
                    <a:pt x="492" y="666"/>
                  </a:lnTo>
                </a:path>
              </a:pathLst>
            </a:custGeom>
            <a:noFill/>
            <a:ln w="635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sp>
          <p:nvSpPr>
            <p:cNvPr id="122" name="Freeform 31"/>
            <p:cNvSpPr>
              <a:spLocks/>
            </p:cNvSpPr>
            <p:nvPr/>
          </p:nvSpPr>
          <p:spPr bwMode="auto">
            <a:xfrm>
              <a:off x="2716737" y="3483973"/>
              <a:ext cx="628857" cy="743456"/>
            </a:xfrm>
            <a:custGeom>
              <a:avLst/>
              <a:gdLst>
                <a:gd name="T0" fmla="*/ 0 w 513"/>
                <a:gd name="T1" fmla="*/ 0 h 716"/>
                <a:gd name="T2" fmla="*/ 10 w 513"/>
                <a:gd name="T3" fmla="*/ 666 h 716"/>
                <a:gd name="T4" fmla="*/ 20 w 513"/>
                <a:gd name="T5" fmla="*/ 546 h 716"/>
                <a:gd name="T6" fmla="*/ 30 w 513"/>
                <a:gd name="T7" fmla="*/ 212 h 716"/>
                <a:gd name="T8" fmla="*/ 40 w 513"/>
                <a:gd name="T9" fmla="*/ 508 h 716"/>
                <a:gd name="T10" fmla="*/ 50 w 513"/>
                <a:gd name="T11" fmla="*/ 392 h 716"/>
                <a:gd name="T12" fmla="*/ 61 w 513"/>
                <a:gd name="T13" fmla="*/ 451 h 716"/>
                <a:gd name="T14" fmla="*/ 71 w 513"/>
                <a:gd name="T15" fmla="*/ 632 h 716"/>
                <a:gd name="T16" fmla="*/ 81 w 513"/>
                <a:gd name="T17" fmla="*/ 145 h 716"/>
                <a:gd name="T18" fmla="*/ 91 w 513"/>
                <a:gd name="T19" fmla="*/ 559 h 716"/>
                <a:gd name="T20" fmla="*/ 101 w 513"/>
                <a:gd name="T21" fmla="*/ 483 h 716"/>
                <a:gd name="T22" fmla="*/ 111 w 513"/>
                <a:gd name="T23" fmla="*/ 410 h 716"/>
                <a:gd name="T24" fmla="*/ 121 w 513"/>
                <a:gd name="T25" fmla="*/ 327 h 716"/>
                <a:gd name="T26" fmla="*/ 131 w 513"/>
                <a:gd name="T27" fmla="*/ 561 h 716"/>
                <a:gd name="T28" fmla="*/ 141 w 513"/>
                <a:gd name="T29" fmla="*/ 335 h 716"/>
                <a:gd name="T30" fmla="*/ 151 w 513"/>
                <a:gd name="T31" fmla="*/ 445 h 716"/>
                <a:gd name="T32" fmla="*/ 161 w 513"/>
                <a:gd name="T33" fmla="*/ 442 h 716"/>
                <a:gd name="T34" fmla="*/ 171 w 513"/>
                <a:gd name="T35" fmla="*/ 376 h 716"/>
                <a:gd name="T36" fmla="*/ 181 w 513"/>
                <a:gd name="T37" fmla="*/ 431 h 716"/>
                <a:gd name="T38" fmla="*/ 191 w 513"/>
                <a:gd name="T39" fmla="*/ 629 h 716"/>
                <a:gd name="T40" fmla="*/ 201 w 513"/>
                <a:gd name="T41" fmla="*/ 200 h 716"/>
                <a:gd name="T42" fmla="*/ 211 w 513"/>
                <a:gd name="T43" fmla="*/ 654 h 716"/>
                <a:gd name="T44" fmla="*/ 221 w 513"/>
                <a:gd name="T45" fmla="*/ 170 h 716"/>
                <a:gd name="T46" fmla="*/ 231 w 513"/>
                <a:gd name="T47" fmla="*/ 671 h 716"/>
                <a:gd name="T48" fmla="*/ 241 w 513"/>
                <a:gd name="T49" fmla="*/ 248 h 716"/>
                <a:gd name="T50" fmla="*/ 252 w 513"/>
                <a:gd name="T51" fmla="*/ 480 h 716"/>
                <a:gd name="T52" fmla="*/ 261 w 513"/>
                <a:gd name="T53" fmla="*/ 448 h 716"/>
                <a:gd name="T54" fmla="*/ 271 w 513"/>
                <a:gd name="T55" fmla="*/ 564 h 716"/>
                <a:gd name="T56" fmla="*/ 282 w 513"/>
                <a:gd name="T57" fmla="*/ 219 h 716"/>
                <a:gd name="T58" fmla="*/ 292 w 513"/>
                <a:gd name="T59" fmla="*/ 570 h 716"/>
                <a:gd name="T60" fmla="*/ 302 w 513"/>
                <a:gd name="T61" fmla="*/ 357 h 716"/>
                <a:gd name="T62" fmla="*/ 312 w 513"/>
                <a:gd name="T63" fmla="*/ 258 h 716"/>
                <a:gd name="T64" fmla="*/ 322 w 513"/>
                <a:gd name="T65" fmla="*/ 697 h 716"/>
                <a:gd name="T66" fmla="*/ 332 w 513"/>
                <a:gd name="T67" fmla="*/ 446 h 716"/>
                <a:gd name="T68" fmla="*/ 342 w 513"/>
                <a:gd name="T69" fmla="*/ 322 h 716"/>
                <a:gd name="T70" fmla="*/ 352 w 513"/>
                <a:gd name="T71" fmla="*/ 387 h 716"/>
                <a:gd name="T72" fmla="*/ 362 w 513"/>
                <a:gd name="T73" fmla="*/ 610 h 716"/>
                <a:gd name="T74" fmla="*/ 372 w 513"/>
                <a:gd name="T75" fmla="*/ 410 h 716"/>
                <a:gd name="T76" fmla="*/ 382 w 513"/>
                <a:gd name="T77" fmla="*/ 288 h 716"/>
                <a:gd name="T78" fmla="*/ 392 w 513"/>
                <a:gd name="T79" fmla="*/ 541 h 716"/>
                <a:gd name="T80" fmla="*/ 402 w 513"/>
                <a:gd name="T81" fmla="*/ 575 h 716"/>
                <a:gd name="T82" fmla="*/ 412 w 513"/>
                <a:gd name="T83" fmla="*/ 18 h 716"/>
                <a:gd name="T84" fmla="*/ 422 w 513"/>
                <a:gd name="T85" fmla="*/ 716 h 716"/>
                <a:gd name="T86" fmla="*/ 432 w 513"/>
                <a:gd name="T87" fmla="*/ 402 h 716"/>
                <a:gd name="T88" fmla="*/ 442 w 513"/>
                <a:gd name="T89" fmla="*/ 237 h 716"/>
                <a:gd name="T90" fmla="*/ 452 w 513"/>
                <a:gd name="T91" fmla="*/ 679 h 716"/>
                <a:gd name="T92" fmla="*/ 462 w 513"/>
                <a:gd name="T93" fmla="*/ 449 h 716"/>
                <a:gd name="T94" fmla="*/ 473 w 513"/>
                <a:gd name="T95" fmla="*/ 237 h 716"/>
                <a:gd name="T96" fmla="*/ 483 w 513"/>
                <a:gd name="T97" fmla="*/ 534 h 716"/>
                <a:gd name="T98" fmla="*/ 493 w 513"/>
                <a:gd name="T99" fmla="*/ 568 h 716"/>
                <a:gd name="T100" fmla="*/ 503 w 513"/>
                <a:gd name="T101" fmla="*/ 330 h 716"/>
                <a:gd name="T102" fmla="*/ 513 w 513"/>
                <a:gd name="T103" fmla="*/ 382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3" h="716">
                  <a:moveTo>
                    <a:pt x="0" y="0"/>
                  </a:moveTo>
                  <a:lnTo>
                    <a:pt x="10" y="666"/>
                  </a:lnTo>
                  <a:lnTo>
                    <a:pt x="20" y="546"/>
                  </a:lnTo>
                  <a:lnTo>
                    <a:pt x="30" y="212"/>
                  </a:lnTo>
                  <a:lnTo>
                    <a:pt x="40" y="508"/>
                  </a:lnTo>
                  <a:lnTo>
                    <a:pt x="50" y="392"/>
                  </a:lnTo>
                  <a:lnTo>
                    <a:pt x="61" y="451"/>
                  </a:lnTo>
                  <a:lnTo>
                    <a:pt x="71" y="632"/>
                  </a:lnTo>
                  <a:lnTo>
                    <a:pt x="81" y="145"/>
                  </a:lnTo>
                  <a:lnTo>
                    <a:pt x="91" y="559"/>
                  </a:lnTo>
                  <a:lnTo>
                    <a:pt x="101" y="483"/>
                  </a:lnTo>
                  <a:lnTo>
                    <a:pt x="111" y="410"/>
                  </a:lnTo>
                  <a:lnTo>
                    <a:pt x="121" y="327"/>
                  </a:lnTo>
                  <a:lnTo>
                    <a:pt x="131" y="561"/>
                  </a:lnTo>
                  <a:lnTo>
                    <a:pt x="141" y="335"/>
                  </a:lnTo>
                  <a:lnTo>
                    <a:pt x="151" y="445"/>
                  </a:lnTo>
                  <a:lnTo>
                    <a:pt x="161" y="442"/>
                  </a:lnTo>
                  <a:lnTo>
                    <a:pt x="171" y="376"/>
                  </a:lnTo>
                  <a:lnTo>
                    <a:pt x="181" y="431"/>
                  </a:lnTo>
                  <a:lnTo>
                    <a:pt x="191" y="629"/>
                  </a:lnTo>
                  <a:lnTo>
                    <a:pt x="201" y="200"/>
                  </a:lnTo>
                  <a:lnTo>
                    <a:pt x="211" y="654"/>
                  </a:lnTo>
                  <a:lnTo>
                    <a:pt x="221" y="170"/>
                  </a:lnTo>
                  <a:lnTo>
                    <a:pt x="231" y="671"/>
                  </a:lnTo>
                  <a:lnTo>
                    <a:pt x="241" y="248"/>
                  </a:lnTo>
                  <a:lnTo>
                    <a:pt x="252" y="480"/>
                  </a:lnTo>
                  <a:lnTo>
                    <a:pt x="261" y="448"/>
                  </a:lnTo>
                  <a:lnTo>
                    <a:pt x="271" y="564"/>
                  </a:lnTo>
                  <a:lnTo>
                    <a:pt x="282" y="219"/>
                  </a:lnTo>
                  <a:lnTo>
                    <a:pt x="292" y="570"/>
                  </a:lnTo>
                  <a:lnTo>
                    <a:pt x="302" y="357"/>
                  </a:lnTo>
                  <a:lnTo>
                    <a:pt x="312" y="258"/>
                  </a:lnTo>
                  <a:lnTo>
                    <a:pt x="322" y="697"/>
                  </a:lnTo>
                  <a:lnTo>
                    <a:pt x="332" y="446"/>
                  </a:lnTo>
                  <a:lnTo>
                    <a:pt x="342" y="322"/>
                  </a:lnTo>
                  <a:lnTo>
                    <a:pt x="352" y="387"/>
                  </a:lnTo>
                  <a:lnTo>
                    <a:pt x="362" y="610"/>
                  </a:lnTo>
                  <a:lnTo>
                    <a:pt x="372" y="410"/>
                  </a:lnTo>
                  <a:lnTo>
                    <a:pt x="382" y="288"/>
                  </a:lnTo>
                  <a:lnTo>
                    <a:pt x="392" y="541"/>
                  </a:lnTo>
                  <a:lnTo>
                    <a:pt x="402" y="575"/>
                  </a:lnTo>
                  <a:lnTo>
                    <a:pt x="412" y="18"/>
                  </a:lnTo>
                  <a:lnTo>
                    <a:pt x="422" y="716"/>
                  </a:lnTo>
                  <a:lnTo>
                    <a:pt x="432" y="402"/>
                  </a:lnTo>
                  <a:lnTo>
                    <a:pt x="442" y="237"/>
                  </a:lnTo>
                  <a:lnTo>
                    <a:pt x="452" y="679"/>
                  </a:lnTo>
                  <a:lnTo>
                    <a:pt x="462" y="449"/>
                  </a:lnTo>
                  <a:lnTo>
                    <a:pt x="473" y="237"/>
                  </a:lnTo>
                  <a:lnTo>
                    <a:pt x="483" y="534"/>
                  </a:lnTo>
                  <a:lnTo>
                    <a:pt x="493" y="568"/>
                  </a:lnTo>
                  <a:lnTo>
                    <a:pt x="503" y="330"/>
                  </a:lnTo>
                  <a:lnTo>
                    <a:pt x="513" y="382"/>
                  </a:lnTo>
                </a:path>
              </a:pathLst>
            </a:custGeom>
            <a:noFill/>
            <a:ln w="635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sp>
          <p:nvSpPr>
            <p:cNvPr id="123" name="Freeform 32"/>
            <p:cNvSpPr>
              <a:spLocks/>
            </p:cNvSpPr>
            <p:nvPr/>
          </p:nvSpPr>
          <p:spPr bwMode="auto">
            <a:xfrm>
              <a:off x="3333336" y="3625188"/>
              <a:ext cx="627630" cy="621970"/>
            </a:xfrm>
            <a:custGeom>
              <a:avLst/>
              <a:gdLst>
                <a:gd name="T0" fmla="*/ 0 w 512"/>
                <a:gd name="T1" fmla="*/ 194 h 599"/>
                <a:gd name="T2" fmla="*/ 10 w 512"/>
                <a:gd name="T3" fmla="*/ 246 h 599"/>
                <a:gd name="T4" fmla="*/ 20 w 512"/>
                <a:gd name="T5" fmla="*/ 228 h 599"/>
                <a:gd name="T6" fmla="*/ 30 w 512"/>
                <a:gd name="T7" fmla="*/ 599 h 599"/>
                <a:gd name="T8" fmla="*/ 40 w 512"/>
                <a:gd name="T9" fmla="*/ 0 h 599"/>
                <a:gd name="T10" fmla="*/ 50 w 512"/>
                <a:gd name="T11" fmla="*/ 414 h 599"/>
                <a:gd name="T12" fmla="*/ 60 w 512"/>
                <a:gd name="T13" fmla="*/ 452 h 599"/>
                <a:gd name="T14" fmla="*/ 70 w 512"/>
                <a:gd name="T15" fmla="*/ 196 h 599"/>
                <a:gd name="T16" fmla="*/ 80 w 512"/>
                <a:gd name="T17" fmla="*/ 154 h 599"/>
                <a:gd name="T18" fmla="*/ 90 w 512"/>
                <a:gd name="T19" fmla="*/ 352 h 599"/>
                <a:gd name="T20" fmla="*/ 100 w 512"/>
                <a:gd name="T21" fmla="*/ 429 h 599"/>
                <a:gd name="T22" fmla="*/ 110 w 512"/>
                <a:gd name="T23" fmla="*/ 165 h 599"/>
                <a:gd name="T24" fmla="*/ 120 w 512"/>
                <a:gd name="T25" fmla="*/ 378 h 599"/>
                <a:gd name="T26" fmla="*/ 130 w 512"/>
                <a:gd name="T27" fmla="*/ 245 h 599"/>
                <a:gd name="T28" fmla="*/ 140 w 512"/>
                <a:gd name="T29" fmla="*/ 315 h 599"/>
                <a:gd name="T30" fmla="*/ 150 w 512"/>
                <a:gd name="T31" fmla="*/ 315 h 599"/>
                <a:gd name="T32" fmla="*/ 161 w 512"/>
                <a:gd name="T33" fmla="*/ 335 h 599"/>
                <a:gd name="T34" fmla="*/ 171 w 512"/>
                <a:gd name="T35" fmla="*/ 201 h 599"/>
                <a:gd name="T36" fmla="*/ 180 w 512"/>
                <a:gd name="T37" fmla="*/ 279 h 599"/>
                <a:gd name="T38" fmla="*/ 190 w 512"/>
                <a:gd name="T39" fmla="*/ 392 h 599"/>
                <a:gd name="T40" fmla="*/ 201 w 512"/>
                <a:gd name="T41" fmla="*/ 285 h 599"/>
                <a:gd name="T42" fmla="*/ 211 w 512"/>
                <a:gd name="T43" fmla="*/ 157 h 599"/>
                <a:gd name="T44" fmla="*/ 221 w 512"/>
                <a:gd name="T45" fmla="*/ 430 h 599"/>
                <a:gd name="T46" fmla="*/ 231 w 512"/>
                <a:gd name="T47" fmla="*/ 263 h 599"/>
                <a:gd name="T48" fmla="*/ 241 w 512"/>
                <a:gd name="T49" fmla="*/ 294 h 599"/>
                <a:gd name="T50" fmla="*/ 251 w 512"/>
                <a:gd name="T51" fmla="*/ 335 h 599"/>
                <a:gd name="T52" fmla="*/ 261 w 512"/>
                <a:gd name="T53" fmla="*/ 425 h 599"/>
                <a:gd name="T54" fmla="*/ 271 w 512"/>
                <a:gd name="T55" fmla="*/ 19 h 599"/>
                <a:gd name="T56" fmla="*/ 281 w 512"/>
                <a:gd name="T57" fmla="*/ 443 h 599"/>
                <a:gd name="T58" fmla="*/ 291 w 512"/>
                <a:gd name="T59" fmla="*/ 389 h 599"/>
                <a:gd name="T60" fmla="*/ 301 w 512"/>
                <a:gd name="T61" fmla="*/ 212 h 599"/>
                <a:gd name="T62" fmla="*/ 311 w 512"/>
                <a:gd name="T63" fmla="*/ 376 h 599"/>
                <a:gd name="T64" fmla="*/ 321 w 512"/>
                <a:gd name="T65" fmla="*/ 237 h 599"/>
                <a:gd name="T66" fmla="*/ 331 w 512"/>
                <a:gd name="T67" fmla="*/ 265 h 599"/>
                <a:gd name="T68" fmla="*/ 341 w 512"/>
                <a:gd name="T69" fmla="*/ 295 h 599"/>
                <a:gd name="T70" fmla="*/ 351 w 512"/>
                <a:gd name="T71" fmla="*/ 374 h 599"/>
                <a:gd name="T72" fmla="*/ 361 w 512"/>
                <a:gd name="T73" fmla="*/ 105 h 599"/>
                <a:gd name="T74" fmla="*/ 371 w 512"/>
                <a:gd name="T75" fmla="*/ 408 h 599"/>
                <a:gd name="T76" fmla="*/ 381 w 512"/>
                <a:gd name="T77" fmla="*/ 363 h 599"/>
                <a:gd name="T78" fmla="*/ 392 w 512"/>
                <a:gd name="T79" fmla="*/ 234 h 599"/>
                <a:gd name="T80" fmla="*/ 402 w 512"/>
                <a:gd name="T81" fmla="*/ 409 h 599"/>
                <a:gd name="T82" fmla="*/ 412 w 512"/>
                <a:gd name="T83" fmla="*/ 216 h 599"/>
                <a:gd name="T84" fmla="*/ 422 w 512"/>
                <a:gd name="T85" fmla="*/ 274 h 599"/>
                <a:gd name="T86" fmla="*/ 432 w 512"/>
                <a:gd name="T87" fmla="*/ 194 h 599"/>
                <a:gd name="T88" fmla="*/ 442 w 512"/>
                <a:gd name="T89" fmla="*/ 301 h 599"/>
                <a:gd name="T90" fmla="*/ 452 w 512"/>
                <a:gd name="T91" fmla="*/ 317 h 599"/>
                <a:gd name="T92" fmla="*/ 462 w 512"/>
                <a:gd name="T93" fmla="*/ 311 h 599"/>
                <a:gd name="T94" fmla="*/ 472 w 512"/>
                <a:gd name="T95" fmla="*/ 376 h 599"/>
                <a:gd name="T96" fmla="*/ 482 w 512"/>
                <a:gd name="T97" fmla="*/ 245 h 599"/>
                <a:gd name="T98" fmla="*/ 492 w 512"/>
                <a:gd name="T99" fmla="*/ 417 h 599"/>
                <a:gd name="T100" fmla="*/ 502 w 512"/>
                <a:gd name="T101" fmla="*/ 199 h 599"/>
                <a:gd name="T102" fmla="*/ 512 w 512"/>
                <a:gd name="T103" fmla="*/ 312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599">
                  <a:moveTo>
                    <a:pt x="0" y="194"/>
                  </a:moveTo>
                  <a:lnTo>
                    <a:pt x="10" y="246"/>
                  </a:lnTo>
                  <a:lnTo>
                    <a:pt x="20" y="228"/>
                  </a:lnTo>
                  <a:lnTo>
                    <a:pt x="30" y="599"/>
                  </a:lnTo>
                  <a:lnTo>
                    <a:pt x="40" y="0"/>
                  </a:lnTo>
                  <a:lnTo>
                    <a:pt x="50" y="414"/>
                  </a:lnTo>
                  <a:lnTo>
                    <a:pt x="60" y="452"/>
                  </a:lnTo>
                  <a:lnTo>
                    <a:pt x="70" y="196"/>
                  </a:lnTo>
                  <a:lnTo>
                    <a:pt x="80" y="154"/>
                  </a:lnTo>
                  <a:lnTo>
                    <a:pt x="90" y="352"/>
                  </a:lnTo>
                  <a:lnTo>
                    <a:pt x="100" y="429"/>
                  </a:lnTo>
                  <a:lnTo>
                    <a:pt x="110" y="165"/>
                  </a:lnTo>
                  <a:lnTo>
                    <a:pt x="120" y="378"/>
                  </a:lnTo>
                  <a:lnTo>
                    <a:pt x="130" y="245"/>
                  </a:lnTo>
                  <a:lnTo>
                    <a:pt x="140" y="315"/>
                  </a:lnTo>
                  <a:lnTo>
                    <a:pt x="150" y="315"/>
                  </a:lnTo>
                  <a:lnTo>
                    <a:pt x="161" y="335"/>
                  </a:lnTo>
                  <a:lnTo>
                    <a:pt x="171" y="201"/>
                  </a:lnTo>
                  <a:lnTo>
                    <a:pt x="180" y="279"/>
                  </a:lnTo>
                  <a:lnTo>
                    <a:pt x="190" y="392"/>
                  </a:lnTo>
                  <a:lnTo>
                    <a:pt x="201" y="285"/>
                  </a:lnTo>
                  <a:lnTo>
                    <a:pt x="211" y="157"/>
                  </a:lnTo>
                  <a:lnTo>
                    <a:pt x="221" y="430"/>
                  </a:lnTo>
                  <a:lnTo>
                    <a:pt x="231" y="263"/>
                  </a:lnTo>
                  <a:lnTo>
                    <a:pt x="241" y="294"/>
                  </a:lnTo>
                  <a:lnTo>
                    <a:pt x="251" y="335"/>
                  </a:lnTo>
                  <a:lnTo>
                    <a:pt x="261" y="425"/>
                  </a:lnTo>
                  <a:lnTo>
                    <a:pt x="271" y="19"/>
                  </a:lnTo>
                  <a:lnTo>
                    <a:pt x="281" y="443"/>
                  </a:lnTo>
                  <a:lnTo>
                    <a:pt x="291" y="389"/>
                  </a:lnTo>
                  <a:lnTo>
                    <a:pt x="301" y="212"/>
                  </a:lnTo>
                  <a:lnTo>
                    <a:pt x="311" y="376"/>
                  </a:lnTo>
                  <a:lnTo>
                    <a:pt x="321" y="237"/>
                  </a:lnTo>
                  <a:lnTo>
                    <a:pt x="331" y="265"/>
                  </a:lnTo>
                  <a:lnTo>
                    <a:pt x="341" y="295"/>
                  </a:lnTo>
                  <a:lnTo>
                    <a:pt x="351" y="374"/>
                  </a:lnTo>
                  <a:lnTo>
                    <a:pt x="361" y="105"/>
                  </a:lnTo>
                  <a:lnTo>
                    <a:pt x="371" y="408"/>
                  </a:lnTo>
                  <a:lnTo>
                    <a:pt x="381" y="363"/>
                  </a:lnTo>
                  <a:lnTo>
                    <a:pt x="392" y="234"/>
                  </a:lnTo>
                  <a:lnTo>
                    <a:pt x="402" y="409"/>
                  </a:lnTo>
                  <a:lnTo>
                    <a:pt x="412" y="216"/>
                  </a:lnTo>
                  <a:lnTo>
                    <a:pt x="422" y="274"/>
                  </a:lnTo>
                  <a:lnTo>
                    <a:pt x="432" y="194"/>
                  </a:lnTo>
                  <a:lnTo>
                    <a:pt x="442" y="301"/>
                  </a:lnTo>
                  <a:lnTo>
                    <a:pt x="452" y="317"/>
                  </a:lnTo>
                  <a:lnTo>
                    <a:pt x="462" y="311"/>
                  </a:lnTo>
                  <a:lnTo>
                    <a:pt x="472" y="376"/>
                  </a:lnTo>
                  <a:lnTo>
                    <a:pt x="482" y="245"/>
                  </a:lnTo>
                  <a:lnTo>
                    <a:pt x="492" y="417"/>
                  </a:lnTo>
                  <a:lnTo>
                    <a:pt x="502" y="199"/>
                  </a:lnTo>
                  <a:lnTo>
                    <a:pt x="512" y="312"/>
                  </a:lnTo>
                </a:path>
              </a:pathLst>
            </a:custGeom>
            <a:noFill/>
            <a:ln w="635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sp>
          <p:nvSpPr>
            <p:cNvPr id="124" name="Freeform 33"/>
            <p:cNvSpPr>
              <a:spLocks/>
            </p:cNvSpPr>
            <p:nvPr/>
          </p:nvSpPr>
          <p:spPr bwMode="auto">
            <a:xfrm>
              <a:off x="3948708" y="3766403"/>
              <a:ext cx="627630" cy="321887"/>
            </a:xfrm>
            <a:custGeom>
              <a:avLst/>
              <a:gdLst>
                <a:gd name="T0" fmla="*/ 0 w 512"/>
                <a:gd name="T1" fmla="*/ 63 h 310"/>
                <a:gd name="T2" fmla="*/ 10 w 512"/>
                <a:gd name="T3" fmla="*/ 176 h 310"/>
                <a:gd name="T4" fmla="*/ 20 w 512"/>
                <a:gd name="T5" fmla="*/ 198 h 310"/>
                <a:gd name="T6" fmla="*/ 30 w 512"/>
                <a:gd name="T7" fmla="*/ 120 h 310"/>
                <a:gd name="T8" fmla="*/ 40 w 512"/>
                <a:gd name="T9" fmla="*/ 187 h 310"/>
                <a:gd name="T10" fmla="*/ 50 w 512"/>
                <a:gd name="T11" fmla="*/ 84 h 310"/>
                <a:gd name="T12" fmla="*/ 60 w 512"/>
                <a:gd name="T13" fmla="*/ 182 h 310"/>
                <a:gd name="T14" fmla="*/ 70 w 512"/>
                <a:gd name="T15" fmla="*/ 232 h 310"/>
                <a:gd name="T16" fmla="*/ 81 w 512"/>
                <a:gd name="T17" fmla="*/ 256 h 310"/>
                <a:gd name="T18" fmla="*/ 91 w 512"/>
                <a:gd name="T19" fmla="*/ 64 h 310"/>
                <a:gd name="T20" fmla="*/ 100 w 512"/>
                <a:gd name="T21" fmla="*/ 196 h 310"/>
                <a:gd name="T22" fmla="*/ 110 w 512"/>
                <a:gd name="T23" fmla="*/ 79 h 310"/>
                <a:gd name="T24" fmla="*/ 121 w 512"/>
                <a:gd name="T25" fmla="*/ 136 h 310"/>
                <a:gd name="T26" fmla="*/ 131 w 512"/>
                <a:gd name="T27" fmla="*/ 204 h 310"/>
                <a:gd name="T28" fmla="*/ 141 w 512"/>
                <a:gd name="T29" fmla="*/ 229 h 310"/>
                <a:gd name="T30" fmla="*/ 151 w 512"/>
                <a:gd name="T31" fmla="*/ 0 h 310"/>
                <a:gd name="T32" fmla="*/ 161 w 512"/>
                <a:gd name="T33" fmla="*/ 309 h 310"/>
                <a:gd name="T34" fmla="*/ 171 w 512"/>
                <a:gd name="T35" fmla="*/ 66 h 310"/>
                <a:gd name="T36" fmla="*/ 181 w 512"/>
                <a:gd name="T37" fmla="*/ 176 h 310"/>
                <a:gd name="T38" fmla="*/ 191 w 512"/>
                <a:gd name="T39" fmla="*/ 200 h 310"/>
                <a:gd name="T40" fmla="*/ 201 w 512"/>
                <a:gd name="T41" fmla="*/ 151 h 310"/>
                <a:gd name="T42" fmla="*/ 211 w 512"/>
                <a:gd name="T43" fmla="*/ 51 h 310"/>
                <a:gd name="T44" fmla="*/ 221 w 512"/>
                <a:gd name="T45" fmla="*/ 310 h 310"/>
                <a:gd name="T46" fmla="*/ 231 w 512"/>
                <a:gd name="T47" fmla="*/ 147 h 310"/>
                <a:gd name="T48" fmla="*/ 241 w 512"/>
                <a:gd name="T49" fmla="*/ 108 h 310"/>
                <a:gd name="T50" fmla="*/ 251 w 512"/>
                <a:gd name="T51" fmla="*/ 144 h 310"/>
                <a:gd name="T52" fmla="*/ 261 w 512"/>
                <a:gd name="T53" fmla="*/ 275 h 310"/>
                <a:gd name="T54" fmla="*/ 271 w 512"/>
                <a:gd name="T55" fmla="*/ 188 h 310"/>
                <a:gd name="T56" fmla="*/ 281 w 512"/>
                <a:gd name="T57" fmla="*/ 68 h 310"/>
                <a:gd name="T58" fmla="*/ 291 w 512"/>
                <a:gd name="T59" fmla="*/ 184 h 310"/>
                <a:gd name="T60" fmla="*/ 301 w 512"/>
                <a:gd name="T61" fmla="*/ 206 h 310"/>
                <a:gd name="T62" fmla="*/ 312 w 512"/>
                <a:gd name="T63" fmla="*/ 60 h 310"/>
                <a:gd name="T64" fmla="*/ 322 w 512"/>
                <a:gd name="T65" fmla="*/ 81 h 310"/>
                <a:gd name="T66" fmla="*/ 332 w 512"/>
                <a:gd name="T67" fmla="*/ 240 h 310"/>
                <a:gd name="T68" fmla="*/ 342 w 512"/>
                <a:gd name="T69" fmla="*/ 237 h 310"/>
                <a:gd name="T70" fmla="*/ 352 w 512"/>
                <a:gd name="T71" fmla="*/ 131 h 310"/>
                <a:gd name="T72" fmla="*/ 362 w 512"/>
                <a:gd name="T73" fmla="*/ 147 h 310"/>
                <a:gd name="T74" fmla="*/ 372 w 512"/>
                <a:gd name="T75" fmla="*/ 226 h 310"/>
                <a:gd name="T76" fmla="*/ 382 w 512"/>
                <a:gd name="T77" fmla="*/ 118 h 310"/>
                <a:gd name="T78" fmla="*/ 392 w 512"/>
                <a:gd name="T79" fmla="*/ 141 h 310"/>
                <a:gd name="T80" fmla="*/ 402 w 512"/>
                <a:gd name="T81" fmla="*/ 177 h 310"/>
                <a:gd name="T82" fmla="*/ 412 w 512"/>
                <a:gd name="T83" fmla="*/ 82 h 310"/>
                <a:gd name="T84" fmla="*/ 422 w 512"/>
                <a:gd name="T85" fmla="*/ 176 h 310"/>
                <a:gd name="T86" fmla="*/ 432 w 512"/>
                <a:gd name="T87" fmla="*/ 226 h 310"/>
                <a:gd name="T88" fmla="*/ 442 w 512"/>
                <a:gd name="T89" fmla="*/ 161 h 310"/>
                <a:gd name="T90" fmla="*/ 452 w 512"/>
                <a:gd name="T91" fmla="*/ 174 h 310"/>
                <a:gd name="T92" fmla="*/ 462 w 512"/>
                <a:gd name="T93" fmla="*/ 146 h 310"/>
                <a:gd name="T94" fmla="*/ 472 w 512"/>
                <a:gd name="T95" fmla="*/ 104 h 310"/>
                <a:gd name="T96" fmla="*/ 482 w 512"/>
                <a:gd name="T97" fmla="*/ 194 h 310"/>
                <a:gd name="T98" fmla="*/ 492 w 512"/>
                <a:gd name="T99" fmla="*/ 164 h 310"/>
                <a:gd name="T100" fmla="*/ 503 w 512"/>
                <a:gd name="T101" fmla="*/ 221 h 310"/>
                <a:gd name="T102" fmla="*/ 512 w 512"/>
                <a:gd name="T103" fmla="*/ 18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310">
                  <a:moveTo>
                    <a:pt x="0" y="63"/>
                  </a:moveTo>
                  <a:lnTo>
                    <a:pt x="10" y="176"/>
                  </a:lnTo>
                  <a:lnTo>
                    <a:pt x="20" y="198"/>
                  </a:lnTo>
                  <a:lnTo>
                    <a:pt x="30" y="120"/>
                  </a:lnTo>
                  <a:lnTo>
                    <a:pt x="40" y="187"/>
                  </a:lnTo>
                  <a:lnTo>
                    <a:pt x="50" y="84"/>
                  </a:lnTo>
                  <a:lnTo>
                    <a:pt x="60" y="182"/>
                  </a:lnTo>
                  <a:lnTo>
                    <a:pt x="70" y="232"/>
                  </a:lnTo>
                  <a:lnTo>
                    <a:pt x="81" y="256"/>
                  </a:lnTo>
                  <a:lnTo>
                    <a:pt x="91" y="64"/>
                  </a:lnTo>
                  <a:lnTo>
                    <a:pt x="100" y="196"/>
                  </a:lnTo>
                  <a:lnTo>
                    <a:pt x="110" y="79"/>
                  </a:lnTo>
                  <a:lnTo>
                    <a:pt x="121" y="136"/>
                  </a:lnTo>
                  <a:lnTo>
                    <a:pt x="131" y="204"/>
                  </a:lnTo>
                  <a:lnTo>
                    <a:pt x="141" y="229"/>
                  </a:lnTo>
                  <a:lnTo>
                    <a:pt x="151" y="0"/>
                  </a:lnTo>
                  <a:lnTo>
                    <a:pt x="161" y="309"/>
                  </a:lnTo>
                  <a:lnTo>
                    <a:pt x="171" y="66"/>
                  </a:lnTo>
                  <a:lnTo>
                    <a:pt x="181" y="176"/>
                  </a:lnTo>
                  <a:lnTo>
                    <a:pt x="191" y="200"/>
                  </a:lnTo>
                  <a:lnTo>
                    <a:pt x="201" y="151"/>
                  </a:lnTo>
                  <a:lnTo>
                    <a:pt x="211" y="51"/>
                  </a:lnTo>
                  <a:lnTo>
                    <a:pt x="221" y="310"/>
                  </a:lnTo>
                  <a:lnTo>
                    <a:pt x="231" y="147"/>
                  </a:lnTo>
                  <a:lnTo>
                    <a:pt x="241" y="108"/>
                  </a:lnTo>
                  <a:lnTo>
                    <a:pt x="251" y="144"/>
                  </a:lnTo>
                  <a:lnTo>
                    <a:pt x="261" y="275"/>
                  </a:lnTo>
                  <a:lnTo>
                    <a:pt x="271" y="188"/>
                  </a:lnTo>
                  <a:lnTo>
                    <a:pt x="281" y="68"/>
                  </a:lnTo>
                  <a:lnTo>
                    <a:pt x="291" y="184"/>
                  </a:lnTo>
                  <a:lnTo>
                    <a:pt x="301" y="206"/>
                  </a:lnTo>
                  <a:lnTo>
                    <a:pt x="312" y="60"/>
                  </a:lnTo>
                  <a:lnTo>
                    <a:pt x="322" y="81"/>
                  </a:lnTo>
                  <a:lnTo>
                    <a:pt x="332" y="240"/>
                  </a:lnTo>
                  <a:lnTo>
                    <a:pt x="342" y="237"/>
                  </a:lnTo>
                  <a:lnTo>
                    <a:pt x="352" y="131"/>
                  </a:lnTo>
                  <a:lnTo>
                    <a:pt x="362" y="147"/>
                  </a:lnTo>
                  <a:lnTo>
                    <a:pt x="372" y="226"/>
                  </a:lnTo>
                  <a:lnTo>
                    <a:pt x="382" y="118"/>
                  </a:lnTo>
                  <a:lnTo>
                    <a:pt x="392" y="141"/>
                  </a:lnTo>
                  <a:lnTo>
                    <a:pt x="402" y="177"/>
                  </a:lnTo>
                  <a:lnTo>
                    <a:pt x="412" y="82"/>
                  </a:lnTo>
                  <a:lnTo>
                    <a:pt x="422" y="176"/>
                  </a:lnTo>
                  <a:lnTo>
                    <a:pt x="432" y="226"/>
                  </a:lnTo>
                  <a:lnTo>
                    <a:pt x="442" y="161"/>
                  </a:lnTo>
                  <a:lnTo>
                    <a:pt x="452" y="174"/>
                  </a:lnTo>
                  <a:lnTo>
                    <a:pt x="462" y="146"/>
                  </a:lnTo>
                  <a:lnTo>
                    <a:pt x="472" y="104"/>
                  </a:lnTo>
                  <a:lnTo>
                    <a:pt x="482" y="194"/>
                  </a:lnTo>
                  <a:lnTo>
                    <a:pt x="492" y="164"/>
                  </a:lnTo>
                  <a:lnTo>
                    <a:pt x="503" y="221"/>
                  </a:lnTo>
                  <a:lnTo>
                    <a:pt x="512" y="185"/>
                  </a:lnTo>
                </a:path>
              </a:pathLst>
            </a:custGeom>
            <a:noFill/>
            <a:ln w="635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sp>
          <p:nvSpPr>
            <p:cNvPr id="125" name="Freeform 34"/>
            <p:cNvSpPr>
              <a:spLocks/>
            </p:cNvSpPr>
            <p:nvPr/>
          </p:nvSpPr>
          <p:spPr bwMode="auto">
            <a:xfrm>
              <a:off x="4565305" y="3827666"/>
              <a:ext cx="627630" cy="214938"/>
            </a:xfrm>
            <a:custGeom>
              <a:avLst/>
              <a:gdLst>
                <a:gd name="T0" fmla="*/ 0 w 512"/>
                <a:gd name="T1" fmla="*/ 162 h 207"/>
                <a:gd name="T2" fmla="*/ 9 w 512"/>
                <a:gd name="T3" fmla="*/ 126 h 207"/>
                <a:gd name="T4" fmla="*/ 19 w 512"/>
                <a:gd name="T5" fmla="*/ 57 h 207"/>
                <a:gd name="T6" fmla="*/ 29 w 512"/>
                <a:gd name="T7" fmla="*/ 184 h 207"/>
                <a:gd name="T8" fmla="*/ 40 w 512"/>
                <a:gd name="T9" fmla="*/ 18 h 207"/>
                <a:gd name="T10" fmla="*/ 50 w 512"/>
                <a:gd name="T11" fmla="*/ 76 h 207"/>
                <a:gd name="T12" fmla="*/ 60 w 512"/>
                <a:gd name="T13" fmla="*/ 121 h 207"/>
                <a:gd name="T14" fmla="*/ 70 w 512"/>
                <a:gd name="T15" fmla="*/ 102 h 207"/>
                <a:gd name="T16" fmla="*/ 80 w 512"/>
                <a:gd name="T17" fmla="*/ 51 h 207"/>
                <a:gd name="T18" fmla="*/ 90 w 512"/>
                <a:gd name="T19" fmla="*/ 196 h 207"/>
                <a:gd name="T20" fmla="*/ 100 w 512"/>
                <a:gd name="T21" fmla="*/ 164 h 207"/>
                <a:gd name="T22" fmla="*/ 110 w 512"/>
                <a:gd name="T23" fmla="*/ 43 h 207"/>
                <a:gd name="T24" fmla="*/ 120 w 512"/>
                <a:gd name="T25" fmla="*/ 69 h 207"/>
                <a:gd name="T26" fmla="*/ 130 w 512"/>
                <a:gd name="T27" fmla="*/ 55 h 207"/>
                <a:gd name="T28" fmla="*/ 140 w 512"/>
                <a:gd name="T29" fmla="*/ 162 h 207"/>
                <a:gd name="T30" fmla="*/ 150 w 512"/>
                <a:gd name="T31" fmla="*/ 82 h 207"/>
                <a:gd name="T32" fmla="*/ 160 w 512"/>
                <a:gd name="T33" fmla="*/ 80 h 207"/>
                <a:gd name="T34" fmla="*/ 170 w 512"/>
                <a:gd name="T35" fmla="*/ 117 h 207"/>
                <a:gd name="T36" fmla="*/ 180 w 512"/>
                <a:gd name="T37" fmla="*/ 50 h 207"/>
                <a:gd name="T38" fmla="*/ 190 w 512"/>
                <a:gd name="T39" fmla="*/ 120 h 207"/>
                <a:gd name="T40" fmla="*/ 200 w 512"/>
                <a:gd name="T41" fmla="*/ 129 h 207"/>
                <a:gd name="T42" fmla="*/ 210 w 512"/>
                <a:gd name="T43" fmla="*/ 148 h 207"/>
                <a:gd name="T44" fmla="*/ 220 w 512"/>
                <a:gd name="T45" fmla="*/ 139 h 207"/>
                <a:gd name="T46" fmla="*/ 231 w 512"/>
                <a:gd name="T47" fmla="*/ 0 h 207"/>
                <a:gd name="T48" fmla="*/ 241 w 512"/>
                <a:gd name="T49" fmla="*/ 118 h 207"/>
                <a:gd name="T50" fmla="*/ 251 w 512"/>
                <a:gd name="T51" fmla="*/ 79 h 207"/>
                <a:gd name="T52" fmla="*/ 261 w 512"/>
                <a:gd name="T53" fmla="*/ 100 h 207"/>
                <a:gd name="T54" fmla="*/ 271 w 512"/>
                <a:gd name="T55" fmla="*/ 187 h 207"/>
                <a:gd name="T56" fmla="*/ 281 w 512"/>
                <a:gd name="T57" fmla="*/ 80 h 207"/>
                <a:gd name="T58" fmla="*/ 291 w 512"/>
                <a:gd name="T59" fmla="*/ 21 h 207"/>
                <a:gd name="T60" fmla="*/ 301 w 512"/>
                <a:gd name="T61" fmla="*/ 109 h 207"/>
                <a:gd name="T62" fmla="*/ 311 w 512"/>
                <a:gd name="T63" fmla="*/ 207 h 207"/>
                <a:gd name="T64" fmla="*/ 321 w 512"/>
                <a:gd name="T65" fmla="*/ 97 h 207"/>
                <a:gd name="T66" fmla="*/ 331 w 512"/>
                <a:gd name="T67" fmla="*/ 48 h 207"/>
                <a:gd name="T68" fmla="*/ 341 w 512"/>
                <a:gd name="T69" fmla="*/ 127 h 207"/>
                <a:gd name="T70" fmla="*/ 351 w 512"/>
                <a:gd name="T71" fmla="*/ 106 h 207"/>
                <a:gd name="T72" fmla="*/ 361 w 512"/>
                <a:gd name="T73" fmla="*/ 124 h 207"/>
                <a:gd name="T74" fmla="*/ 371 w 512"/>
                <a:gd name="T75" fmla="*/ 51 h 207"/>
                <a:gd name="T76" fmla="*/ 381 w 512"/>
                <a:gd name="T77" fmla="*/ 170 h 207"/>
                <a:gd name="T78" fmla="*/ 391 w 512"/>
                <a:gd name="T79" fmla="*/ 92 h 207"/>
                <a:gd name="T80" fmla="*/ 401 w 512"/>
                <a:gd name="T81" fmla="*/ 120 h 207"/>
                <a:gd name="T82" fmla="*/ 411 w 512"/>
                <a:gd name="T83" fmla="*/ 4 h 207"/>
                <a:gd name="T84" fmla="*/ 422 w 512"/>
                <a:gd name="T85" fmla="*/ 71 h 207"/>
                <a:gd name="T86" fmla="*/ 431 w 512"/>
                <a:gd name="T87" fmla="*/ 150 h 207"/>
                <a:gd name="T88" fmla="*/ 441 w 512"/>
                <a:gd name="T89" fmla="*/ 136 h 207"/>
                <a:gd name="T90" fmla="*/ 452 w 512"/>
                <a:gd name="T91" fmla="*/ 91 h 207"/>
                <a:gd name="T92" fmla="*/ 462 w 512"/>
                <a:gd name="T93" fmla="*/ 70 h 207"/>
                <a:gd name="T94" fmla="*/ 472 w 512"/>
                <a:gd name="T95" fmla="*/ 138 h 207"/>
                <a:gd name="T96" fmla="*/ 482 w 512"/>
                <a:gd name="T97" fmla="*/ 206 h 207"/>
                <a:gd name="T98" fmla="*/ 492 w 512"/>
                <a:gd name="T99" fmla="*/ 103 h 207"/>
                <a:gd name="T100" fmla="*/ 502 w 512"/>
                <a:gd name="T101" fmla="*/ 71 h 207"/>
                <a:gd name="T102" fmla="*/ 512 w 512"/>
                <a:gd name="T103" fmla="*/ 104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207">
                  <a:moveTo>
                    <a:pt x="0" y="162"/>
                  </a:moveTo>
                  <a:lnTo>
                    <a:pt x="9" y="126"/>
                  </a:lnTo>
                  <a:lnTo>
                    <a:pt x="19" y="57"/>
                  </a:lnTo>
                  <a:lnTo>
                    <a:pt x="29" y="184"/>
                  </a:lnTo>
                  <a:lnTo>
                    <a:pt x="40" y="18"/>
                  </a:lnTo>
                  <a:lnTo>
                    <a:pt x="50" y="76"/>
                  </a:lnTo>
                  <a:lnTo>
                    <a:pt x="60" y="121"/>
                  </a:lnTo>
                  <a:lnTo>
                    <a:pt x="70" y="102"/>
                  </a:lnTo>
                  <a:lnTo>
                    <a:pt x="80" y="51"/>
                  </a:lnTo>
                  <a:lnTo>
                    <a:pt x="90" y="196"/>
                  </a:lnTo>
                  <a:lnTo>
                    <a:pt x="100" y="164"/>
                  </a:lnTo>
                  <a:lnTo>
                    <a:pt x="110" y="43"/>
                  </a:lnTo>
                  <a:lnTo>
                    <a:pt x="120" y="69"/>
                  </a:lnTo>
                  <a:lnTo>
                    <a:pt x="130" y="55"/>
                  </a:lnTo>
                  <a:lnTo>
                    <a:pt x="140" y="162"/>
                  </a:lnTo>
                  <a:lnTo>
                    <a:pt x="150" y="82"/>
                  </a:lnTo>
                  <a:lnTo>
                    <a:pt x="160" y="80"/>
                  </a:lnTo>
                  <a:lnTo>
                    <a:pt x="170" y="117"/>
                  </a:lnTo>
                  <a:lnTo>
                    <a:pt x="180" y="50"/>
                  </a:lnTo>
                  <a:lnTo>
                    <a:pt x="190" y="120"/>
                  </a:lnTo>
                  <a:lnTo>
                    <a:pt x="200" y="129"/>
                  </a:lnTo>
                  <a:lnTo>
                    <a:pt x="210" y="148"/>
                  </a:lnTo>
                  <a:lnTo>
                    <a:pt x="220" y="139"/>
                  </a:lnTo>
                  <a:lnTo>
                    <a:pt x="231" y="0"/>
                  </a:lnTo>
                  <a:lnTo>
                    <a:pt x="241" y="118"/>
                  </a:lnTo>
                  <a:lnTo>
                    <a:pt x="251" y="79"/>
                  </a:lnTo>
                  <a:lnTo>
                    <a:pt x="261" y="100"/>
                  </a:lnTo>
                  <a:lnTo>
                    <a:pt x="271" y="187"/>
                  </a:lnTo>
                  <a:lnTo>
                    <a:pt x="281" y="80"/>
                  </a:lnTo>
                  <a:lnTo>
                    <a:pt x="291" y="21"/>
                  </a:lnTo>
                  <a:lnTo>
                    <a:pt x="301" y="109"/>
                  </a:lnTo>
                  <a:lnTo>
                    <a:pt x="311" y="207"/>
                  </a:lnTo>
                  <a:lnTo>
                    <a:pt x="321" y="97"/>
                  </a:lnTo>
                  <a:lnTo>
                    <a:pt x="331" y="48"/>
                  </a:lnTo>
                  <a:lnTo>
                    <a:pt x="341" y="127"/>
                  </a:lnTo>
                  <a:lnTo>
                    <a:pt x="351" y="106"/>
                  </a:lnTo>
                  <a:lnTo>
                    <a:pt x="361" y="124"/>
                  </a:lnTo>
                  <a:lnTo>
                    <a:pt x="371" y="51"/>
                  </a:lnTo>
                  <a:lnTo>
                    <a:pt x="381" y="170"/>
                  </a:lnTo>
                  <a:lnTo>
                    <a:pt x="391" y="92"/>
                  </a:lnTo>
                  <a:lnTo>
                    <a:pt x="401" y="120"/>
                  </a:lnTo>
                  <a:lnTo>
                    <a:pt x="411" y="4"/>
                  </a:lnTo>
                  <a:lnTo>
                    <a:pt x="422" y="71"/>
                  </a:lnTo>
                  <a:lnTo>
                    <a:pt x="431" y="150"/>
                  </a:lnTo>
                  <a:lnTo>
                    <a:pt x="441" y="136"/>
                  </a:lnTo>
                  <a:lnTo>
                    <a:pt x="452" y="91"/>
                  </a:lnTo>
                  <a:lnTo>
                    <a:pt x="462" y="70"/>
                  </a:lnTo>
                  <a:lnTo>
                    <a:pt x="472" y="138"/>
                  </a:lnTo>
                  <a:lnTo>
                    <a:pt x="482" y="206"/>
                  </a:lnTo>
                  <a:lnTo>
                    <a:pt x="492" y="103"/>
                  </a:lnTo>
                  <a:lnTo>
                    <a:pt x="502" y="71"/>
                  </a:lnTo>
                  <a:lnTo>
                    <a:pt x="512" y="104"/>
                  </a:lnTo>
                </a:path>
              </a:pathLst>
            </a:custGeom>
            <a:noFill/>
            <a:ln w="635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sp>
          <p:nvSpPr>
            <p:cNvPr id="126" name="Freeform 35"/>
            <p:cNvSpPr>
              <a:spLocks/>
            </p:cNvSpPr>
            <p:nvPr/>
          </p:nvSpPr>
          <p:spPr bwMode="auto">
            <a:xfrm>
              <a:off x="5180677" y="3843241"/>
              <a:ext cx="627630" cy="154714"/>
            </a:xfrm>
            <a:custGeom>
              <a:avLst/>
              <a:gdLst>
                <a:gd name="T0" fmla="*/ 0 w 512"/>
                <a:gd name="T1" fmla="*/ 56 h 149"/>
                <a:gd name="T2" fmla="*/ 10 w 512"/>
                <a:gd name="T3" fmla="*/ 89 h 149"/>
                <a:gd name="T4" fmla="*/ 20 w 512"/>
                <a:gd name="T5" fmla="*/ 86 h 149"/>
                <a:gd name="T6" fmla="*/ 30 w 512"/>
                <a:gd name="T7" fmla="*/ 100 h 149"/>
                <a:gd name="T8" fmla="*/ 40 w 512"/>
                <a:gd name="T9" fmla="*/ 0 h 149"/>
                <a:gd name="T10" fmla="*/ 50 w 512"/>
                <a:gd name="T11" fmla="*/ 112 h 149"/>
                <a:gd name="T12" fmla="*/ 60 w 512"/>
                <a:gd name="T13" fmla="*/ 63 h 149"/>
                <a:gd name="T14" fmla="*/ 70 w 512"/>
                <a:gd name="T15" fmla="*/ 99 h 149"/>
                <a:gd name="T16" fmla="*/ 80 w 512"/>
                <a:gd name="T17" fmla="*/ 124 h 149"/>
                <a:gd name="T18" fmla="*/ 90 w 512"/>
                <a:gd name="T19" fmla="*/ 83 h 149"/>
                <a:gd name="T20" fmla="*/ 100 w 512"/>
                <a:gd name="T21" fmla="*/ 121 h 149"/>
                <a:gd name="T22" fmla="*/ 110 w 512"/>
                <a:gd name="T23" fmla="*/ 110 h 149"/>
                <a:gd name="T24" fmla="*/ 120 w 512"/>
                <a:gd name="T25" fmla="*/ 88 h 149"/>
                <a:gd name="T26" fmla="*/ 130 w 512"/>
                <a:gd name="T27" fmla="*/ 76 h 149"/>
                <a:gd name="T28" fmla="*/ 141 w 512"/>
                <a:gd name="T29" fmla="*/ 70 h 149"/>
                <a:gd name="T30" fmla="*/ 151 w 512"/>
                <a:gd name="T31" fmla="*/ 57 h 149"/>
                <a:gd name="T32" fmla="*/ 161 w 512"/>
                <a:gd name="T33" fmla="*/ 103 h 149"/>
                <a:gd name="T34" fmla="*/ 171 w 512"/>
                <a:gd name="T35" fmla="*/ 83 h 149"/>
                <a:gd name="T36" fmla="*/ 181 w 512"/>
                <a:gd name="T37" fmla="*/ 42 h 149"/>
                <a:gd name="T38" fmla="*/ 191 w 512"/>
                <a:gd name="T39" fmla="*/ 110 h 149"/>
                <a:gd name="T40" fmla="*/ 201 w 512"/>
                <a:gd name="T41" fmla="*/ 69 h 149"/>
                <a:gd name="T42" fmla="*/ 211 w 512"/>
                <a:gd name="T43" fmla="*/ 41 h 149"/>
                <a:gd name="T44" fmla="*/ 221 w 512"/>
                <a:gd name="T45" fmla="*/ 65 h 149"/>
                <a:gd name="T46" fmla="*/ 231 w 512"/>
                <a:gd name="T47" fmla="*/ 122 h 149"/>
                <a:gd name="T48" fmla="*/ 241 w 512"/>
                <a:gd name="T49" fmla="*/ 137 h 149"/>
                <a:gd name="T50" fmla="*/ 251 w 512"/>
                <a:gd name="T51" fmla="*/ 98 h 149"/>
                <a:gd name="T52" fmla="*/ 261 w 512"/>
                <a:gd name="T53" fmla="*/ 93 h 149"/>
                <a:gd name="T54" fmla="*/ 271 w 512"/>
                <a:gd name="T55" fmla="*/ 104 h 149"/>
                <a:gd name="T56" fmla="*/ 281 w 512"/>
                <a:gd name="T57" fmla="*/ 60 h 149"/>
                <a:gd name="T58" fmla="*/ 291 w 512"/>
                <a:gd name="T59" fmla="*/ 75 h 149"/>
                <a:gd name="T60" fmla="*/ 301 w 512"/>
                <a:gd name="T61" fmla="*/ 149 h 149"/>
                <a:gd name="T62" fmla="*/ 311 w 512"/>
                <a:gd name="T63" fmla="*/ 67 h 149"/>
                <a:gd name="T64" fmla="*/ 321 w 512"/>
                <a:gd name="T65" fmla="*/ 63 h 149"/>
                <a:gd name="T66" fmla="*/ 332 w 512"/>
                <a:gd name="T67" fmla="*/ 88 h 149"/>
                <a:gd name="T68" fmla="*/ 342 w 512"/>
                <a:gd name="T69" fmla="*/ 101 h 149"/>
                <a:gd name="T70" fmla="*/ 351 w 512"/>
                <a:gd name="T71" fmla="*/ 48 h 149"/>
                <a:gd name="T72" fmla="*/ 361 w 512"/>
                <a:gd name="T73" fmla="*/ 65 h 149"/>
                <a:gd name="T74" fmla="*/ 372 w 512"/>
                <a:gd name="T75" fmla="*/ 109 h 149"/>
                <a:gd name="T76" fmla="*/ 382 w 512"/>
                <a:gd name="T77" fmla="*/ 95 h 149"/>
                <a:gd name="T78" fmla="*/ 392 w 512"/>
                <a:gd name="T79" fmla="*/ 71 h 149"/>
                <a:gd name="T80" fmla="*/ 402 w 512"/>
                <a:gd name="T81" fmla="*/ 70 h 149"/>
                <a:gd name="T82" fmla="*/ 412 w 512"/>
                <a:gd name="T83" fmla="*/ 93 h 149"/>
                <a:gd name="T84" fmla="*/ 422 w 512"/>
                <a:gd name="T85" fmla="*/ 118 h 149"/>
                <a:gd name="T86" fmla="*/ 432 w 512"/>
                <a:gd name="T87" fmla="*/ 69 h 149"/>
                <a:gd name="T88" fmla="*/ 442 w 512"/>
                <a:gd name="T89" fmla="*/ 95 h 149"/>
                <a:gd name="T90" fmla="*/ 452 w 512"/>
                <a:gd name="T91" fmla="*/ 76 h 149"/>
                <a:gd name="T92" fmla="*/ 462 w 512"/>
                <a:gd name="T93" fmla="*/ 109 h 149"/>
                <a:gd name="T94" fmla="*/ 472 w 512"/>
                <a:gd name="T95" fmla="*/ 79 h 149"/>
                <a:gd name="T96" fmla="*/ 482 w 512"/>
                <a:gd name="T97" fmla="*/ 64 h 149"/>
                <a:gd name="T98" fmla="*/ 492 w 512"/>
                <a:gd name="T99" fmla="*/ 74 h 149"/>
                <a:gd name="T100" fmla="*/ 502 w 512"/>
                <a:gd name="T101" fmla="*/ 79 h 149"/>
                <a:gd name="T102" fmla="*/ 512 w 512"/>
                <a:gd name="T103" fmla="*/ 9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149">
                  <a:moveTo>
                    <a:pt x="0" y="56"/>
                  </a:moveTo>
                  <a:lnTo>
                    <a:pt x="10" y="89"/>
                  </a:lnTo>
                  <a:lnTo>
                    <a:pt x="20" y="86"/>
                  </a:lnTo>
                  <a:lnTo>
                    <a:pt x="30" y="100"/>
                  </a:lnTo>
                  <a:lnTo>
                    <a:pt x="40" y="0"/>
                  </a:lnTo>
                  <a:lnTo>
                    <a:pt x="50" y="112"/>
                  </a:lnTo>
                  <a:lnTo>
                    <a:pt x="60" y="63"/>
                  </a:lnTo>
                  <a:lnTo>
                    <a:pt x="70" y="99"/>
                  </a:lnTo>
                  <a:lnTo>
                    <a:pt x="80" y="124"/>
                  </a:lnTo>
                  <a:lnTo>
                    <a:pt x="90" y="83"/>
                  </a:lnTo>
                  <a:lnTo>
                    <a:pt x="100" y="121"/>
                  </a:lnTo>
                  <a:lnTo>
                    <a:pt x="110" y="110"/>
                  </a:lnTo>
                  <a:lnTo>
                    <a:pt x="120" y="88"/>
                  </a:lnTo>
                  <a:lnTo>
                    <a:pt x="130" y="76"/>
                  </a:lnTo>
                  <a:lnTo>
                    <a:pt x="141" y="70"/>
                  </a:lnTo>
                  <a:lnTo>
                    <a:pt x="151" y="57"/>
                  </a:lnTo>
                  <a:lnTo>
                    <a:pt x="161" y="103"/>
                  </a:lnTo>
                  <a:lnTo>
                    <a:pt x="171" y="83"/>
                  </a:lnTo>
                  <a:lnTo>
                    <a:pt x="181" y="42"/>
                  </a:lnTo>
                  <a:lnTo>
                    <a:pt x="191" y="110"/>
                  </a:lnTo>
                  <a:lnTo>
                    <a:pt x="201" y="69"/>
                  </a:lnTo>
                  <a:lnTo>
                    <a:pt x="211" y="41"/>
                  </a:lnTo>
                  <a:lnTo>
                    <a:pt x="221" y="65"/>
                  </a:lnTo>
                  <a:lnTo>
                    <a:pt x="231" y="122"/>
                  </a:lnTo>
                  <a:lnTo>
                    <a:pt x="241" y="137"/>
                  </a:lnTo>
                  <a:lnTo>
                    <a:pt x="251" y="98"/>
                  </a:lnTo>
                  <a:lnTo>
                    <a:pt x="261" y="93"/>
                  </a:lnTo>
                  <a:lnTo>
                    <a:pt x="271" y="104"/>
                  </a:lnTo>
                  <a:lnTo>
                    <a:pt x="281" y="60"/>
                  </a:lnTo>
                  <a:lnTo>
                    <a:pt x="291" y="75"/>
                  </a:lnTo>
                  <a:lnTo>
                    <a:pt x="301" y="149"/>
                  </a:lnTo>
                  <a:lnTo>
                    <a:pt x="311" y="67"/>
                  </a:lnTo>
                  <a:lnTo>
                    <a:pt x="321" y="63"/>
                  </a:lnTo>
                  <a:lnTo>
                    <a:pt x="332" y="88"/>
                  </a:lnTo>
                  <a:lnTo>
                    <a:pt x="342" y="101"/>
                  </a:lnTo>
                  <a:lnTo>
                    <a:pt x="351" y="48"/>
                  </a:lnTo>
                  <a:lnTo>
                    <a:pt x="361" y="65"/>
                  </a:lnTo>
                  <a:lnTo>
                    <a:pt x="372" y="109"/>
                  </a:lnTo>
                  <a:lnTo>
                    <a:pt x="382" y="95"/>
                  </a:lnTo>
                  <a:lnTo>
                    <a:pt x="392" y="71"/>
                  </a:lnTo>
                  <a:lnTo>
                    <a:pt x="402" y="70"/>
                  </a:lnTo>
                  <a:lnTo>
                    <a:pt x="412" y="93"/>
                  </a:lnTo>
                  <a:lnTo>
                    <a:pt x="422" y="118"/>
                  </a:lnTo>
                  <a:lnTo>
                    <a:pt x="432" y="69"/>
                  </a:lnTo>
                  <a:lnTo>
                    <a:pt x="442" y="95"/>
                  </a:lnTo>
                  <a:lnTo>
                    <a:pt x="452" y="76"/>
                  </a:lnTo>
                  <a:lnTo>
                    <a:pt x="462" y="109"/>
                  </a:lnTo>
                  <a:lnTo>
                    <a:pt x="472" y="79"/>
                  </a:lnTo>
                  <a:lnTo>
                    <a:pt x="482" y="64"/>
                  </a:lnTo>
                  <a:lnTo>
                    <a:pt x="492" y="74"/>
                  </a:lnTo>
                  <a:lnTo>
                    <a:pt x="502" y="79"/>
                  </a:lnTo>
                  <a:lnTo>
                    <a:pt x="512" y="92"/>
                  </a:lnTo>
                </a:path>
              </a:pathLst>
            </a:custGeom>
            <a:noFill/>
            <a:ln w="635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sp>
          <p:nvSpPr>
            <p:cNvPr id="127" name="Freeform 36"/>
            <p:cNvSpPr>
              <a:spLocks/>
            </p:cNvSpPr>
            <p:nvPr/>
          </p:nvSpPr>
          <p:spPr bwMode="auto">
            <a:xfrm>
              <a:off x="5796049" y="3875429"/>
              <a:ext cx="628857" cy="107988"/>
            </a:xfrm>
            <a:custGeom>
              <a:avLst/>
              <a:gdLst>
                <a:gd name="T0" fmla="*/ 0 w 513"/>
                <a:gd name="T1" fmla="*/ 48 h 104"/>
                <a:gd name="T2" fmla="*/ 10 w 513"/>
                <a:gd name="T3" fmla="*/ 61 h 104"/>
                <a:gd name="T4" fmla="*/ 20 w 513"/>
                <a:gd name="T5" fmla="*/ 69 h 104"/>
                <a:gd name="T6" fmla="*/ 30 w 513"/>
                <a:gd name="T7" fmla="*/ 104 h 104"/>
                <a:gd name="T8" fmla="*/ 40 w 513"/>
                <a:gd name="T9" fmla="*/ 40 h 104"/>
                <a:gd name="T10" fmla="*/ 50 w 513"/>
                <a:gd name="T11" fmla="*/ 36 h 104"/>
                <a:gd name="T12" fmla="*/ 61 w 513"/>
                <a:gd name="T13" fmla="*/ 96 h 104"/>
                <a:gd name="T14" fmla="*/ 71 w 513"/>
                <a:gd name="T15" fmla="*/ 68 h 104"/>
                <a:gd name="T16" fmla="*/ 81 w 513"/>
                <a:gd name="T17" fmla="*/ 0 h 104"/>
                <a:gd name="T18" fmla="*/ 91 w 513"/>
                <a:gd name="T19" fmla="*/ 28 h 104"/>
                <a:gd name="T20" fmla="*/ 101 w 513"/>
                <a:gd name="T21" fmla="*/ 62 h 104"/>
                <a:gd name="T22" fmla="*/ 111 w 513"/>
                <a:gd name="T23" fmla="*/ 67 h 104"/>
                <a:gd name="T24" fmla="*/ 121 w 513"/>
                <a:gd name="T25" fmla="*/ 52 h 104"/>
                <a:gd name="T26" fmla="*/ 131 w 513"/>
                <a:gd name="T27" fmla="*/ 65 h 104"/>
                <a:gd name="T28" fmla="*/ 141 w 513"/>
                <a:gd name="T29" fmla="*/ 62 h 104"/>
                <a:gd name="T30" fmla="*/ 151 w 513"/>
                <a:gd name="T31" fmla="*/ 63 h 104"/>
                <a:gd name="T32" fmla="*/ 161 w 513"/>
                <a:gd name="T33" fmla="*/ 41 h 104"/>
                <a:gd name="T34" fmla="*/ 171 w 513"/>
                <a:gd name="T35" fmla="*/ 60 h 104"/>
                <a:gd name="T36" fmla="*/ 181 w 513"/>
                <a:gd name="T37" fmla="*/ 24 h 104"/>
                <a:gd name="T38" fmla="*/ 191 w 513"/>
                <a:gd name="T39" fmla="*/ 62 h 104"/>
                <a:gd name="T40" fmla="*/ 201 w 513"/>
                <a:gd name="T41" fmla="*/ 77 h 104"/>
                <a:gd name="T42" fmla="*/ 211 w 513"/>
                <a:gd name="T43" fmla="*/ 57 h 104"/>
                <a:gd name="T44" fmla="*/ 221 w 513"/>
                <a:gd name="T45" fmla="*/ 60 h 104"/>
                <a:gd name="T46" fmla="*/ 231 w 513"/>
                <a:gd name="T47" fmla="*/ 72 h 104"/>
                <a:gd name="T48" fmla="*/ 241 w 513"/>
                <a:gd name="T49" fmla="*/ 51 h 104"/>
                <a:gd name="T50" fmla="*/ 252 w 513"/>
                <a:gd name="T51" fmla="*/ 34 h 104"/>
                <a:gd name="T52" fmla="*/ 261 w 513"/>
                <a:gd name="T53" fmla="*/ 49 h 104"/>
                <a:gd name="T54" fmla="*/ 271 w 513"/>
                <a:gd name="T55" fmla="*/ 42 h 104"/>
                <a:gd name="T56" fmla="*/ 281 w 513"/>
                <a:gd name="T57" fmla="*/ 74 h 104"/>
                <a:gd name="T58" fmla="*/ 292 w 513"/>
                <a:gd name="T59" fmla="*/ 48 h 104"/>
                <a:gd name="T60" fmla="*/ 302 w 513"/>
                <a:gd name="T61" fmla="*/ 74 h 104"/>
                <a:gd name="T62" fmla="*/ 312 w 513"/>
                <a:gd name="T63" fmla="*/ 65 h 104"/>
                <a:gd name="T64" fmla="*/ 322 w 513"/>
                <a:gd name="T65" fmla="*/ 48 h 104"/>
                <a:gd name="T66" fmla="*/ 332 w 513"/>
                <a:gd name="T67" fmla="*/ 60 h 104"/>
                <a:gd name="T68" fmla="*/ 342 w 513"/>
                <a:gd name="T69" fmla="*/ 48 h 104"/>
                <a:gd name="T70" fmla="*/ 352 w 513"/>
                <a:gd name="T71" fmla="*/ 55 h 104"/>
                <a:gd name="T72" fmla="*/ 362 w 513"/>
                <a:gd name="T73" fmla="*/ 62 h 104"/>
                <a:gd name="T74" fmla="*/ 372 w 513"/>
                <a:gd name="T75" fmla="*/ 66 h 104"/>
                <a:gd name="T76" fmla="*/ 382 w 513"/>
                <a:gd name="T77" fmla="*/ 33 h 104"/>
                <a:gd name="T78" fmla="*/ 392 w 513"/>
                <a:gd name="T79" fmla="*/ 48 h 104"/>
                <a:gd name="T80" fmla="*/ 402 w 513"/>
                <a:gd name="T81" fmla="*/ 67 h 104"/>
                <a:gd name="T82" fmla="*/ 412 w 513"/>
                <a:gd name="T83" fmla="*/ 68 h 104"/>
                <a:gd name="T84" fmla="*/ 422 w 513"/>
                <a:gd name="T85" fmla="*/ 49 h 104"/>
                <a:gd name="T86" fmla="*/ 432 w 513"/>
                <a:gd name="T87" fmla="*/ 25 h 104"/>
                <a:gd name="T88" fmla="*/ 442 w 513"/>
                <a:gd name="T89" fmla="*/ 70 h 104"/>
                <a:gd name="T90" fmla="*/ 452 w 513"/>
                <a:gd name="T91" fmla="*/ 36 h 104"/>
                <a:gd name="T92" fmla="*/ 462 w 513"/>
                <a:gd name="T93" fmla="*/ 42 h 104"/>
                <a:gd name="T94" fmla="*/ 472 w 513"/>
                <a:gd name="T95" fmla="*/ 85 h 104"/>
                <a:gd name="T96" fmla="*/ 483 w 513"/>
                <a:gd name="T97" fmla="*/ 66 h 104"/>
                <a:gd name="T98" fmla="*/ 493 w 513"/>
                <a:gd name="T99" fmla="*/ 24 h 104"/>
                <a:gd name="T100" fmla="*/ 503 w 513"/>
                <a:gd name="T101" fmla="*/ 62 h 104"/>
                <a:gd name="T102" fmla="*/ 513 w 513"/>
                <a:gd name="T103" fmla="*/ 4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3" h="104">
                  <a:moveTo>
                    <a:pt x="0" y="48"/>
                  </a:moveTo>
                  <a:lnTo>
                    <a:pt x="10" y="61"/>
                  </a:lnTo>
                  <a:lnTo>
                    <a:pt x="20" y="69"/>
                  </a:lnTo>
                  <a:lnTo>
                    <a:pt x="30" y="104"/>
                  </a:lnTo>
                  <a:lnTo>
                    <a:pt x="40" y="40"/>
                  </a:lnTo>
                  <a:lnTo>
                    <a:pt x="50" y="36"/>
                  </a:lnTo>
                  <a:lnTo>
                    <a:pt x="61" y="96"/>
                  </a:lnTo>
                  <a:lnTo>
                    <a:pt x="71" y="68"/>
                  </a:lnTo>
                  <a:lnTo>
                    <a:pt x="81" y="0"/>
                  </a:lnTo>
                  <a:lnTo>
                    <a:pt x="91" y="28"/>
                  </a:lnTo>
                  <a:lnTo>
                    <a:pt x="101" y="62"/>
                  </a:lnTo>
                  <a:lnTo>
                    <a:pt x="111" y="67"/>
                  </a:lnTo>
                  <a:lnTo>
                    <a:pt x="121" y="52"/>
                  </a:lnTo>
                  <a:lnTo>
                    <a:pt x="131" y="65"/>
                  </a:lnTo>
                  <a:lnTo>
                    <a:pt x="141" y="62"/>
                  </a:lnTo>
                  <a:lnTo>
                    <a:pt x="151" y="63"/>
                  </a:lnTo>
                  <a:lnTo>
                    <a:pt x="161" y="41"/>
                  </a:lnTo>
                  <a:lnTo>
                    <a:pt x="171" y="60"/>
                  </a:lnTo>
                  <a:lnTo>
                    <a:pt x="181" y="24"/>
                  </a:lnTo>
                  <a:lnTo>
                    <a:pt x="191" y="62"/>
                  </a:lnTo>
                  <a:lnTo>
                    <a:pt x="201" y="77"/>
                  </a:lnTo>
                  <a:lnTo>
                    <a:pt x="211" y="57"/>
                  </a:lnTo>
                  <a:lnTo>
                    <a:pt x="221" y="60"/>
                  </a:lnTo>
                  <a:lnTo>
                    <a:pt x="231" y="72"/>
                  </a:lnTo>
                  <a:lnTo>
                    <a:pt x="241" y="51"/>
                  </a:lnTo>
                  <a:lnTo>
                    <a:pt x="252" y="34"/>
                  </a:lnTo>
                  <a:lnTo>
                    <a:pt x="261" y="49"/>
                  </a:lnTo>
                  <a:lnTo>
                    <a:pt x="271" y="42"/>
                  </a:lnTo>
                  <a:lnTo>
                    <a:pt x="281" y="74"/>
                  </a:lnTo>
                  <a:lnTo>
                    <a:pt x="292" y="48"/>
                  </a:lnTo>
                  <a:lnTo>
                    <a:pt x="302" y="74"/>
                  </a:lnTo>
                  <a:lnTo>
                    <a:pt x="312" y="65"/>
                  </a:lnTo>
                  <a:lnTo>
                    <a:pt x="322" y="48"/>
                  </a:lnTo>
                  <a:lnTo>
                    <a:pt x="332" y="60"/>
                  </a:lnTo>
                  <a:lnTo>
                    <a:pt x="342" y="48"/>
                  </a:lnTo>
                  <a:lnTo>
                    <a:pt x="352" y="55"/>
                  </a:lnTo>
                  <a:lnTo>
                    <a:pt x="362" y="62"/>
                  </a:lnTo>
                  <a:lnTo>
                    <a:pt x="372" y="66"/>
                  </a:lnTo>
                  <a:lnTo>
                    <a:pt x="382" y="33"/>
                  </a:lnTo>
                  <a:lnTo>
                    <a:pt x="392" y="48"/>
                  </a:lnTo>
                  <a:lnTo>
                    <a:pt x="402" y="67"/>
                  </a:lnTo>
                  <a:lnTo>
                    <a:pt x="412" y="68"/>
                  </a:lnTo>
                  <a:lnTo>
                    <a:pt x="422" y="49"/>
                  </a:lnTo>
                  <a:lnTo>
                    <a:pt x="432" y="25"/>
                  </a:lnTo>
                  <a:lnTo>
                    <a:pt x="442" y="70"/>
                  </a:lnTo>
                  <a:lnTo>
                    <a:pt x="452" y="36"/>
                  </a:lnTo>
                  <a:lnTo>
                    <a:pt x="462" y="42"/>
                  </a:lnTo>
                  <a:lnTo>
                    <a:pt x="472" y="85"/>
                  </a:lnTo>
                  <a:lnTo>
                    <a:pt x="483" y="66"/>
                  </a:lnTo>
                  <a:lnTo>
                    <a:pt x="493" y="24"/>
                  </a:lnTo>
                  <a:lnTo>
                    <a:pt x="503" y="62"/>
                  </a:lnTo>
                  <a:lnTo>
                    <a:pt x="513" y="48"/>
                  </a:lnTo>
                </a:path>
              </a:pathLst>
            </a:custGeom>
            <a:noFill/>
            <a:ln w="635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sp>
          <p:nvSpPr>
            <p:cNvPr id="128" name="Freeform 37"/>
            <p:cNvSpPr>
              <a:spLocks/>
            </p:cNvSpPr>
            <p:nvPr/>
          </p:nvSpPr>
          <p:spPr bwMode="auto">
            <a:xfrm>
              <a:off x="6412648" y="3899312"/>
              <a:ext cx="627630" cy="62301"/>
            </a:xfrm>
            <a:custGeom>
              <a:avLst/>
              <a:gdLst>
                <a:gd name="T0" fmla="*/ 0 w 512"/>
                <a:gd name="T1" fmla="*/ 39 h 60"/>
                <a:gd name="T2" fmla="*/ 10 w 512"/>
                <a:gd name="T3" fmla="*/ 25 h 60"/>
                <a:gd name="T4" fmla="*/ 20 w 512"/>
                <a:gd name="T5" fmla="*/ 28 h 60"/>
                <a:gd name="T6" fmla="*/ 30 w 512"/>
                <a:gd name="T7" fmla="*/ 28 h 60"/>
                <a:gd name="T8" fmla="*/ 40 w 512"/>
                <a:gd name="T9" fmla="*/ 30 h 60"/>
                <a:gd name="T10" fmla="*/ 50 w 512"/>
                <a:gd name="T11" fmla="*/ 60 h 60"/>
                <a:gd name="T12" fmla="*/ 60 w 512"/>
                <a:gd name="T13" fmla="*/ 47 h 60"/>
                <a:gd name="T14" fmla="*/ 70 w 512"/>
                <a:gd name="T15" fmla="*/ 49 h 60"/>
                <a:gd name="T16" fmla="*/ 80 w 512"/>
                <a:gd name="T17" fmla="*/ 37 h 60"/>
                <a:gd name="T18" fmla="*/ 90 w 512"/>
                <a:gd name="T19" fmla="*/ 48 h 60"/>
                <a:gd name="T20" fmla="*/ 100 w 512"/>
                <a:gd name="T21" fmla="*/ 25 h 60"/>
                <a:gd name="T22" fmla="*/ 110 w 512"/>
                <a:gd name="T23" fmla="*/ 46 h 60"/>
                <a:gd name="T24" fmla="*/ 120 w 512"/>
                <a:gd name="T25" fmla="*/ 0 h 60"/>
                <a:gd name="T26" fmla="*/ 130 w 512"/>
                <a:gd name="T27" fmla="*/ 19 h 60"/>
                <a:gd name="T28" fmla="*/ 140 w 512"/>
                <a:gd name="T29" fmla="*/ 18 h 60"/>
                <a:gd name="T30" fmla="*/ 150 w 512"/>
                <a:gd name="T31" fmla="*/ 19 h 60"/>
                <a:gd name="T32" fmla="*/ 160 w 512"/>
                <a:gd name="T33" fmla="*/ 27 h 60"/>
                <a:gd name="T34" fmla="*/ 171 w 512"/>
                <a:gd name="T35" fmla="*/ 17 h 60"/>
                <a:gd name="T36" fmla="*/ 180 w 512"/>
                <a:gd name="T37" fmla="*/ 36 h 60"/>
                <a:gd name="T38" fmla="*/ 190 w 512"/>
                <a:gd name="T39" fmla="*/ 50 h 60"/>
                <a:gd name="T40" fmla="*/ 200 w 512"/>
                <a:gd name="T41" fmla="*/ 27 h 60"/>
                <a:gd name="T42" fmla="*/ 211 w 512"/>
                <a:gd name="T43" fmla="*/ 28 h 60"/>
                <a:gd name="T44" fmla="*/ 221 w 512"/>
                <a:gd name="T45" fmla="*/ 38 h 60"/>
                <a:gd name="T46" fmla="*/ 231 w 512"/>
                <a:gd name="T47" fmla="*/ 26 h 60"/>
                <a:gd name="T48" fmla="*/ 241 w 512"/>
                <a:gd name="T49" fmla="*/ 37 h 60"/>
                <a:gd name="T50" fmla="*/ 251 w 512"/>
                <a:gd name="T51" fmla="*/ 24 h 60"/>
                <a:gd name="T52" fmla="*/ 261 w 512"/>
                <a:gd name="T53" fmla="*/ 23 h 60"/>
                <a:gd name="T54" fmla="*/ 271 w 512"/>
                <a:gd name="T55" fmla="*/ 42 h 60"/>
                <a:gd name="T56" fmla="*/ 281 w 512"/>
                <a:gd name="T57" fmla="*/ 53 h 60"/>
                <a:gd name="T58" fmla="*/ 291 w 512"/>
                <a:gd name="T59" fmla="*/ 21 h 60"/>
                <a:gd name="T60" fmla="*/ 301 w 512"/>
                <a:gd name="T61" fmla="*/ 23 h 60"/>
                <a:gd name="T62" fmla="*/ 311 w 512"/>
                <a:gd name="T63" fmla="*/ 34 h 60"/>
                <a:gd name="T64" fmla="*/ 321 w 512"/>
                <a:gd name="T65" fmla="*/ 16 h 60"/>
                <a:gd name="T66" fmla="*/ 331 w 512"/>
                <a:gd name="T67" fmla="*/ 18 h 60"/>
                <a:gd name="T68" fmla="*/ 341 w 512"/>
                <a:gd name="T69" fmla="*/ 45 h 60"/>
                <a:gd name="T70" fmla="*/ 351 w 512"/>
                <a:gd name="T71" fmla="*/ 20 h 60"/>
                <a:gd name="T72" fmla="*/ 361 w 512"/>
                <a:gd name="T73" fmla="*/ 14 h 60"/>
                <a:gd name="T74" fmla="*/ 371 w 512"/>
                <a:gd name="T75" fmla="*/ 46 h 60"/>
                <a:gd name="T76" fmla="*/ 381 w 512"/>
                <a:gd name="T77" fmla="*/ 36 h 60"/>
                <a:gd name="T78" fmla="*/ 391 w 512"/>
                <a:gd name="T79" fmla="*/ 22 h 60"/>
                <a:gd name="T80" fmla="*/ 402 w 512"/>
                <a:gd name="T81" fmla="*/ 23 h 60"/>
                <a:gd name="T82" fmla="*/ 412 w 512"/>
                <a:gd name="T83" fmla="*/ 26 h 60"/>
                <a:gd name="T84" fmla="*/ 422 w 512"/>
                <a:gd name="T85" fmla="*/ 41 h 60"/>
                <a:gd name="T86" fmla="*/ 432 w 512"/>
                <a:gd name="T87" fmla="*/ 30 h 60"/>
                <a:gd name="T88" fmla="*/ 442 w 512"/>
                <a:gd name="T89" fmla="*/ 47 h 60"/>
                <a:gd name="T90" fmla="*/ 452 w 512"/>
                <a:gd name="T91" fmla="*/ 52 h 60"/>
                <a:gd name="T92" fmla="*/ 462 w 512"/>
                <a:gd name="T93" fmla="*/ 24 h 60"/>
                <a:gd name="T94" fmla="*/ 472 w 512"/>
                <a:gd name="T95" fmla="*/ 36 h 60"/>
                <a:gd name="T96" fmla="*/ 482 w 512"/>
                <a:gd name="T97" fmla="*/ 13 h 60"/>
                <a:gd name="T98" fmla="*/ 492 w 512"/>
                <a:gd name="T99" fmla="*/ 47 h 60"/>
                <a:gd name="T100" fmla="*/ 502 w 512"/>
                <a:gd name="T101" fmla="*/ 37 h 60"/>
                <a:gd name="T102" fmla="*/ 512 w 512"/>
                <a:gd name="T103" fmla="*/ 1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2" h="60">
                  <a:moveTo>
                    <a:pt x="0" y="39"/>
                  </a:moveTo>
                  <a:lnTo>
                    <a:pt x="10" y="25"/>
                  </a:lnTo>
                  <a:lnTo>
                    <a:pt x="20" y="28"/>
                  </a:lnTo>
                  <a:lnTo>
                    <a:pt x="30" y="28"/>
                  </a:lnTo>
                  <a:lnTo>
                    <a:pt x="40" y="30"/>
                  </a:lnTo>
                  <a:lnTo>
                    <a:pt x="50" y="60"/>
                  </a:lnTo>
                  <a:lnTo>
                    <a:pt x="60" y="47"/>
                  </a:lnTo>
                  <a:lnTo>
                    <a:pt x="70" y="49"/>
                  </a:lnTo>
                  <a:lnTo>
                    <a:pt x="80" y="37"/>
                  </a:lnTo>
                  <a:lnTo>
                    <a:pt x="90" y="48"/>
                  </a:lnTo>
                  <a:lnTo>
                    <a:pt x="100" y="25"/>
                  </a:lnTo>
                  <a:lnTo>
                    <a:pt x="110" y="46"/>
                  </a:lnTo>
                  <a:lnTo>
                    <a:pt x="120" y="0"/>
                  </a:lnTo>
                  <a:lnTo>
                    <a:pt x="130" y="19"/>
                  </a:lnTo>
                  <a:lnTo>
                    <a:pt x="140" y="18"/>
                  </a:lnTo>
                  <a:lnTo>
                    <a:pt x="150" y="19"/>
                  </a:lnTo>
                  <a:lnTo>
                    <a:pt x="160" y="27"/>
                  </a:lnTo>
                  <a:lnTo>
                    <a:pt x="171" y="17"/>
                  </a:lnTo>
                  <a:lnTo>
                    <a:pt x="180" y="36"/>
                  </a:lnTo>
                  <a:lnTo>
                    <a:pt x="190" y="50"/>
                  </a:lnTo>
                  <a:lnTo>
                    <a:pt x="200" y="27"/>
                  </a:lnTo>
                  <a:lnTo>
                    <a:pt x="211" y="28"/>
                  </a:lnTo>
                  <a:lnTo>
                    <a:pt x="221" y="38"/>
                  </a:lnTo>
                  <a:lnTo>
                    <a:pt x="231" y="26"/>
                  </a:lnTo>
                  <a:lnTo>
                    <a:pt x="241" y="37"/>
                  </a:lnTo>
                  <a:lnTo>
                    <a:pt x="251" y="24"/>
                  </a:lnTo>
                  <a:lnTo>
                    <a:pt x="261" y="23"/>
                  </a:lnTo>
                  <a:lnTo>
                    <a:pt x="271" y="42"/>
                  </a:lnTo>
                  <a:lnTo>
                    <a:pt x="281" y="53"/>
                  </a:lnTo>
                  <a:lnTo>
                    <a:pt x="291" y="21"/>
                  </a:lnTo>
                  <a:lnTo>
                    <a:pt x="301" y="23"/>
                  </a:lnTo>
                  <a:lnTo>
                    <a:pt x="311" y="34"/>
                  </a:lnTo>
                  <a:lnTo>
                    <a:pt x="321" y="16"/>
                  </a:lnTo>
                  <a:lnTo>
                    <a:pt x="331" y="18"/>
                  </a:lnTo>
                  <a:lnTo>
                    <a:pt x="341" y="45"/>
                  </a:lnTo>
                  <a:lnTo>
                    <a:pt x="351" y="20"/>
                  </a:lnTo>
                  <a:lnTo>
                    <a:pt x="361" y="14"/>
                  </a:lnTo>
                  <a:lnTo>
                    <a:pt x="371" y="46"/>
                  </a:lnTo>
                  <a:lnTo>
                    <a:pt x="381" y="36"/>
                  </a:lnTo>
                  <a:lnTo>
                    <a:pt x="391" y="22"/>
                  </a:lnTo>
                  <a:lnTo>
                    <a:pt x="402" y="23"/>
                  </a:lnTo>
                  <a:lnTo>
                    <a:pt x="412" y="26"/>
                  </a:lnTo>
                  <a:lnTo>
                    <a:pt x="422" y="41"/>
                  </a:lnTo>
                  <a:lnTo>
                    <a:pt x="432" y="30"/>
                  </a:lnTo>
                  <a:lnTo>
                    <a:pt x="442" y="47"/>
                  </a:lnTo>
                  <a:lnTo>
                    <a:pt x="452" y="52"/>
                  </a:lnTo>
                  <a:lnTo>
                    <a:pt x="462" y="24"/>
                  </a:lnTo>
                  <a:lnTo>
                    <a:pt x="472" y="36"/>
                  </a:lnTo>
                  <a:lnTo>
                    <a:pt x="482" y="13"/>
                  </a:lnTo>
                  <a:lnTo>
                    <a:pt x="492" y="47"/>
                  </a:lnTo>
                  <a:lnTo>
                    <a:pt x="502" y="37"/>
                  </a:lnTo>
                  <a:lnTo>
                    <a:pt x="512" y="19"/>
                  </a:lnTo>
                </a:path>
              </a:pathLst>
            </a:custGeom>
            <a:noFill/>
            <a:ln w="635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sp>
          <p:nvSpPr>
            <p:cNvPr id="129" name="Line 38"/>
            <p:cNvSpPr>
              <a:spLocks noChangeShapeType="1"/>
            </p:cNvSpPr>
            <p:nvPr/>
          </p:nvSpPr>
          <p:spPr bwMode="auto">
            <a:xfrm flipV="1">
              <a:off x="7028020" y="3919040"/>
              <a:ext cx="12258" cy="18690"/>
            </a:xfrm>
            <a:prstGeom prst="line">
              <a:avLst/>
            </a:prstGeom>
            <a:noFill/>
            <a:ln w="6350" cap="flat">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latin typeface="Times New Roman" panose="02020603050405020304" pitchFamily="18" charset="0"/>
                <a:cs typeface="Times New Roman" panose="02020603050405020304" pitchFamily="18" charset="0"/>
              </a:endParaRPr>
            </a:p>
          </p:txBody>
        </p:sp>
      </p:grpSp>
      <p:sp>
        <p:nvSpPr>
          <p:cNvPr id="170" name="Line 9"/>
          <p:cNvSpPr>
            <a:spLocks noChangeShapeType="1"/>
          </p:cNvSpPr>
          <p:nvPr/>
        </p:nvSpPr>
        <p:spPr bwMode="auto">
          <a:xfrm>
            <a:off x="1397230" y="4240012"/>
            <a:ext cx="10679746" cy="2264"/>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171" name="Line 14"/>
          <p:cNvSpPr>
            <a:spLocks noChangeShapeType="1"/>
          </p:cNvSpPr>
          <p:nvPr/>
        </p:nvSpPr>
        <p:spPr bwMode="auto">
          <a:xfrm flipV="1">
            <a:off x="2628613" y="4192470"/>
            <a:ext cx="5838" cy="475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172" name="Rectangle 16"/>
          <p:cNvSpPr>
            <a:spLocks noChangeArrowheads="1"/>
          </p:cNvSpPr>
          <p:nvPr/>
        </p:nvSpPr>
        <p:spPr bwMode="auto">
          <a:xfrm>
            <a:off x="1331793" y="4269442"/>
            <a:ext cx="64120"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a:ln>
                  <a:noFill/>
                </a:ln>
                <a:solidFill>
                  <a:srgbClr val="000000"/>
                </a:solidFill>
                <a:effectLst/>
                <a:latin typeface="Times New Roman" pitchFamily="18" charset="0"/>
                <a:cs typeface="Times New Roman" pitchFamily="18" charset="0"/>
              </a:rPr>
              <a:t>0</a:t>
            </a:r>
            <a:endParaRPr kumimoji="0" lang="en-US" sz="1000" b="0" i="0" u="none" strike="noStrike" cap="none" normalizeH="0" baseline="0" dirty="0">
              <a:ln>
                <a:noFill/>
              </a:ln>
              <a:solidFill>
                <a:schemeClr val="tx1"/>
              </a:solidFill>
              <a:effectLst/>
              <a:latin typeface="Times New Roman" pitchFamily="18" charset="0"/>
              <a:cs typeface="Times New Roman" pitchFamily="18" charset="0"/>
            </a:endParaRPr>
          </a:p>
        </p:txBody>
      </p:sp>
      <p:sp>
        <p:nvSpPr>
          <p:cNvPr id="173" name="Line 17"/>
          <p:cNvSpPr>
            <a:spLocks noChangeShapeType="1"/>
          </p:cNvSpPr>
          <p:nvPr/>
        </p:nvSpPr>
        <p:spPr bwMode="auto">
          <a:xfrm flipV="1">
            <a:off x="4449425" y="4192470"/>
            <a:ext cx="5838" cy="475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175" name="Line 20"/>
          <p:cNvSpPr>
            <a:spLocks noChangeShapeType="1"/>
          </p:cNvSpPr>
          <p:nvPr/>
        </p:nvSpPr>
        <p:spPr bwMode="auto">
          <a:xfrm flipV="1">
            <a:off x="6293576" y="4192470"/>
            <a:ext cx="5838" cy="475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177" name="Line 23"/>
          <p:cNvSpPr>
            <a:spLocks noChangeShapeType="1"/>
          </p:cNvSpPr>
          <p:nvPr/>
        </p:nvSpPr>
        <p:spPr bwMode="auto">
          <a:xfrm flipV="1">
            <a:off x="8143562" y="4192470"/>
            <a:ext cx="5838" cy="475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179" name="Line 26"/>
          <p:cNvSpPr>
            <a:spLocks noChangeShapeType="1"/>
          </p:cNvSpPr>
          <p:nvPr/>
        </p:nvSpPr>
        <p:spPr bwMode="auto">
          <a:xfrm flipV="1">
            <a:off x="9987713" y="4192470"/>
            <a:ext cx="5838" cy="475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181" name="Line 29"/>
          <p:cNvSpPr>
            <a:spLocks noChangeShapeType="1"/>
          </p:cNvSpPr>
          <p:nvPr/>
        </p:nvSpPr>
        <p:spPr bwMode="auto">
          <a:xfrm flipV="1">
            <a:off x="11808523" y="4192470"/>
            <a:ext cx="5838" cy="475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182" name="Rectangle 31"/>
          <p:cNvSpPr>
            <a:spLocks noChangeArrowheads="1"/>
          </p:cNvSpPr>
          <p:nvPr/>
        </p:nvSpPr>
        <p:spPr bwMode="auto">
          <a:xfrm>
            <a:off x="11464206" y="4269442"/>
            <a:ext cx="1089457" cy="22539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dirty="0">
                <a:ln>
                  <a:noFill/>
                </a:ln>
                <a:solidFill>
                  <a:srgbClr val="000000"/>
                </a:solidFill>
                <a:effectLst/>
                <a:latin typeface="Times New Roman" pitchFamily="18" charset="0"/>
                <a:cs typeface="Times New Roman" pitchFamily="18" charset="0"/>
              </a:rPr>
              <a:t>9,000</a:t>
            </a:r>
            <a:endParaRPr kumimoji="0" lang="en-US" sz="1000" b="0" i="0" u="none" strike="noStrike" cap="none" normalizeH="0" baseline="0" dirty="0">
              <a:ln>
                <a:noFill/>
              </a:ln>
              <a:solidFill>
                <a:schemeClr val="tx1"/>
              </a:solidFill>
              <a:effectLst/>
              <a:latin typeface="Times New Roman" pitchFamily="18" charset="0"/>
              <a:cs typeface="Times New Roman" pitchFamily="18" charset="0"/>
            </a:endParaRPr>
          </a:p>
        </p:txBody>
      </p:sp>
      <p:grpSp>
        <p:nvGrpSpPr>
          <p:cNvPr id="191" name="Group 190"/>
          <p:cNvGrpSpPr/>
          <p:nvPr/>
        </p:nvGrpSpPr>
        <p:grpSpPr>
          <a:xfrm>
            <a:off x="1397230" y="3809745"/>
            <a:ext cx="10708923" cy="375855"/>
            <a:chOff x="3033713" y="3170238"/>
            <a:chExt cx="2913063" cy="495300"/>
          </a:xfrm>
        </p:grpSpPr>
        <p:sp>
          <p:nvSpPr>
            <p:cNvPr id="213" name="Freeform 63"/>
            <p:cNvSpPr>
              <a:spLocks/>
            </p:cNvSpPr>
            <p:nvPr/>
          </p:nvSpPr>
          <p:spPr bwMode="auto">
            <a:xfrm>
              <a:off x="3033713" y="3170238"/>
              <a:ext cx="341313" cy="476250"/>
            </a:xfrm>
            <a:custGeom>
              <a:avLst/>
              <a:gdLst/>
              <a:ahLst/>
              <a:cxnLst>
                <a:cxn ang="0">
                  <a:pos x="0" y="47"/>
                </a:cxn>
                <a:cxn ang="0">
                  <a:pos x="4" y="26"/>
                </a:cxn>
                <a:cxn ang="0">
                  <a:pos x="8" y="38"/>
                </a:cxn>
                <a:cxn ang="0">
                  <a:pos x="13" y="26"/>
                </a:cxn>
                <a:cxn ang="0">
                  <a:pos x="17" y="55"/>
                </a:cxn>
                <a:cxn ang="0">
                  <a:pos x="25" y="68"/>
                </a:cxn>
                <a:cxn ang="0">
                  <a:pos x="29" y="59"/>
                </a:cxn>
                <a:cxn ang="0">
                  <a:pos x="38" y="55"/>
                </a:cxn>
                <a:cxn ang="0">
                  <a:pos x="42" y="51"/>
                </a:cxn>
                <a:cxn ang="0">
                  <a:pos x="46" y="59"/>
                </a:cxn>
                <a:cxn ang="0">
                  <a:pos x="55" y="59"/>
                </a:cxn>
                <a:cxn ang="0">
                  <a:pos x="59" y="59"/>
                </a:cxn>
                <a:cxn ang="0">
                  <a:pos x="67" y="51"/>
                </a:cxn>
                <a:cxn ang="0">
                  <a:pos x="72" y="59"/>
                </a:cxn>
                <a:cxn ang="0">
                  <a:pos x="76" y="42"/>
                </a:cxn>
                <a:cxn ang="0">
                  <a:pos x="80" y="42"/>
                </a:cxn>
                <a:cxn ang="0">
                  <a:pos x="88" y="34"/>
                </a:cxn>
                <a:cxn ang="0">
                  <a:pos x="93" y="38"/>
                </a:cxn>
                <a:cxn ang="0">
                  <a:pos x="101" y="34"/>
                </a:cxn>
                <a:cxn ang="0">
                  <a:pos x="105" y="30"/>
                </a:cxn>
                <a:cxn ang="0">
                  <a:pos x="110" y="34"/>
                </a:cxn>
                <a:cxn ang="0">
                  <a:pos x="114" y="42"/>
                </a:cxn>
                <a:cxn ang="0">
                  <a:pos x="118" y="34"/>
                </a:cxn>
                <a:cxn ang="0">
                  <a:pos x="126" y="51"/>
                </a:cxn>
                <a:cxn ang="0">
                  <a:pos x="131" y="38"/>
                </a:cxn>
                <a:cxn ang="0">
                  <a:pos x="135" y="34"/>
                </a:cxn>
                <a:cxn ang="0">
                  <a:pos x="139" y="26"/>
                </a:cxn>
                <a:cxn ang="0">
                  <a:pos x="143" y="17"/>
                </a:cxn>
                <a:cxn ang="0">
                  <a:pos x="152" y="5"/>
                </a:cxn>
                <a:cxn ang="0">
                  <a:pos x="152" y="17"/>
                </a:cxn>
                <a:cxn ang="0">
                  <a:pos x="156" y="21"/>
                </a:cxn>
                <a:cxn ang="0">
                  <a:pos x="164" y="9"/>
                </a:cxn>
                <a:cxn ang="0">
                  <a:pos x="169" y="34"/>
                </a:cxn>
                <a:cxn ang="0">
                  <a:pos x="173" y="38"/>
                </a:cxn>
                <a:cxn ang="0">
                  <a:pos x="177" y="21"/>
                </a:cxn>
                <a:cxn ang="0">
                  <a:pos x="181" y="21"/>
                </a:cxn>
                <a:cxn ang="0">
                  <a:pos x="185" y="21"/>
                </a:cxn>
                <a:cxn ang="0">
                  <a:pos x="190" y="0"/>
                </a:cxn>
                <a:cxn ang="0">
                  <a:pos x="194" y="295"/>
                </a:cxn>
                <a:cxn ang="0">
                  <a:pos x="198" y="300"/>
                </a:cxn>
                <a:cxn ang="0">
                  <a:pos x="207" y="291"/>
                </a:cxn>
                <a:cxn ang="0">
                  <a:pos x="211" y="295"/>
                </a:cxn>
              </a:cxnLst>
              <a:rect l="0" t="0" r="r" b="b"/>
              <a:pathLst>
                <a:path w="215" h="300">
                  <a:moveTo>
                    <a:pt x="0" y="59"/>
                  </a:moveTo>
                  <a:lnTo>
                    <a:pt x="0" y="42"/>
                  </a:lnTo>
                  <a:lnTo>
                    <a:pt x="0" y="47"/>
                  </a:lnTo>
                  <a:lnTo>
                    <a:pt x="4" y="51"/>
                  </a:lnTo>
                  <a:lnTo>
                    <a:pt x="4" y="51"/>
                  </a:lnTo>
                  <a:lnTo>
                    <a:pt x="4" y="26"/>
                  </a:lnTo>
                  <a:lnTo>
                    <a:pt x="4" y="34"/>
                  </a:lnTo>
                  <a:lnTo>
                    <a:pt x="8" y="38"/>
                  </a:lnTo>
                  <a:lnTo>
                    <a:pt x="8" y="38"/>
                  </a:lnTo>
                  <a:lnTo>
                    <a:pt x="8" y="34"/>
                  </a:lnTo>
                  <a:lnTo>
                    <a:pt x="13" y="38"/>
                  </a:lnTo>
                  <a:lnTo>
                    <a:pt x="13" y="26"/>
                  </a:lnTo>
                  <a:lnTo>
                    <a:pt x="13" y="51"/>
                  </a:lnTo>
                  <a:lnTo>
                    <a:pt x="17" y="47"/>
                  </a:lnTo>
                  <a:lnTo>
                    <a:pt x="17" y="55"/>
                  </a:lnTo>
                  <a:lnTo>
                    <a:pt x="25" y="55"/>
                  </a:lnTo>
                  <a:lnTo>
                    <a:pt x="21" y="55"/>
                  </a:lnTo>
                  <a:lnTo>
                    <a:pt x="25" y="68"/>
                  </a:lnTo>
                  <a:lnTo>
                    <a:pt x="29" y="64"/>
                  </a:lnTo>
                  <a:lnTo>
                    <a:pt x="29" y="68"/>
                  </a:lnTo>
                  <a:lnTo>
                    <a:pt x="29" y="59"/>
                  </a:lnTo>
                  <a:lnTo>
                    <a:pt x="34" y="55"/>
                  </a:lnTo>
                  <a:lnTo>
                    <a:pt x="34" y="59"/>
                  </a:lnTo>
                  <a:lnTo>
                    <a:pt x="38" y="55"/>
                  </a:lnTo>
                  <a:lnTo>
                    <a:pt x="38" y="59"/>
                  </a:lnTo>
                  <a:lnTo>
                    <a:pt x="38" y="55"/>
                  </a:lnTo>
                  <a:lnTo>
                    <a:pt x="42" y="51"/>
                  </a:lnTo>
                  <a:lnTo>
                    <a:pt x="42" y="47"/>
                  </a:lnTo>
                  <a:lnTo>
                    <a:pt x="42" y="55"/>
                  </a:lnTo>
                  <a:lnTo>
                    <a:pt x="46" y="59"/>
                  </a:lnTo>
                  <a:lnTo>
                    <a:pt x="46" y="68"/>
                  </a:lnTo>
                  <a:lnTo>
                    <a:pt x="46" y="59"/>
                  </a:lnTo>
                  <a:lnTo>
                    <a:pt x="55" y="59"/>
                  </a:lnTo>
                  <a:lnTo>
                    <a:pt x="55" y="68"/>
                  </a:lnTo>
                  <a:lnTo>
                    <a:pt x="55" y="64"/>
                  </a:lnTo>
                  <a:lnTo>
                    <a:pt x="59" y="59"/>
                  </a:lnTo>
                  <a:lnTo>
                    <a:pt x="59" y="55"/>
                  </a:lnTo>
                  <a:lnTo>
                    <a:pt x="59" y="59"/>
                  </a:lnTo>
                  <a:lnTo>
                    <a:pt x="67" y="51"/>
                  </a:lnTo>
                  <a:lnTo>
                    <a:pt x="67" y="42"/>
                  </a:lnTo>
                  <a:lnTo>
                    <a:pt x="67" y="55"/>
                  </a:lnTo>
                  <a:lnTo>
                    <a:pt x="72" y="59"/>
                  </a:lnTo>
                  <a:lnTo>
                    <a:pt x="72" y="42"/>
                  </a:lnTo>
                  <a:lnTo>
                    <a:pt x="72" y="47"/>
                  </a:lnTo>
                  <a:lnTo>
                    <a:pt x="76" y="42"/>
                  </a:lnTo>
                  <a:lnTo>
                    <a:pt x="76" y="59"/>
                  </a:lnTo>
                  <a:lnTo>
                    <a:pt x="80" y="55"/>
                  </a:lnTo>
                  <a:lnTo>
                    <a:pt x="80" y="42"/>
                  </a:lnTo>
                  <a:lnTo>
                    <a:pt x="88" y="34"/>
                  </a:lnTo>
                  <a:lnTo>
                    <a:pt x="88" y="30"/>
                  </a:lnTo>
                  <a:lnTo>
                    <a:pt x="88" y="34"/>
                  </a:lnTo>
                  <a:lnTo>
                    <a:pt x="93" y="38"/>
                  </a:lnTo>
                  <a:lnTo>
                    <a:pt x="93" y="34"/>
                  </a:lnTo>
                  <a:lnTo>
                    <a:pt x="93" y="38"/>
                  </a:lnTo>
                  <a:lnTo>
                    <a:pt x="101" y="47"/>
                  </a:lnTo>
                  <a:lnTo>
                    <a:pt x="97" y="47"/>
                  </a:lnTo>
                  <a:lnTo>
                    <a:pt x="101" y="34"/>
                  </a:lnTo>
                  <a:lnTo>
                    <a:pt x="105" y="30"/>
                  </a:lnTo>
                  <a:lnTo>
                    <a:pt x="105" y="21"/>
                  </a:lnTo>
                  <a:lnTo>
                    <a:pt x="105" y="30"/>
                  </a:lnTo>
                  <a:lnTo>
                    <a:pt x="110" y="34"/>
                  </a:lnTo>
                  <a:lnTo>
                    <a:pt x="110" y="42"/>
                  </a:lnTo>
                  <a:lnTo>
                    <a:pt x="110" y="34"/>
                  </a:lnTo>
                  <a:lnTo>
                    <a:pt x="114" y="38"/>
                  </a:lnTo>
                  <a:lnTo>
                    <a:pt x="114" y="47"/>
                  </a:lnTo>
                  <a:lnTo>
                    <a:pt x="114" y="42"/>
                  </a:lnTo>
                  <a:lnTo>
                    <a:pt x="118" y="38"/>
                  </a:lnTo>
                  <a:lnTo>
                    <a:pt x="118" y="30"/>
                  </a:lnTo>
                  <a:lnTo>
                    <a:pt x="118" y="34"/>
                  </a:lnTo>
                  <a:lnTo>
                    <a:pt x="122" y="38"/>
                  </a:lnTo>
                  <a:lnTo>
                    <a:pt x="122" y="47"/>
                  </a:lnTo>
                  <a:lnTo>
                    <a:pt x="126" y="51"/>
                  </a:lnTo>
                  <a:lnTo>
                    <a:pt x="126" y="38"/>
                  </a:lnTo>
                  <a:lnTo>
                    <a:pt x="131" y="34"/>
                  </a:lnTo>
                  <a:lnTo>
                    <a:pt x="131" y="38"/>
                  </a:lnTo>
                  <a:lnTo>
                    <a:pt x="131" y="21"/>
                  </a:lnTo>
                  <a:lnTo>
                    <a:pt x="131" y="30"/>
                  </a:lnTo>
                  <a:lnTo>
                    <a:pt x="135" y="34"/>
                  </a:lnTo>
                  <a:lnTo>
                    <a:pt x="135" y="38"/>
                  </a:lnTo>
                  <a:lnTo>
                    <a:pt x="135" y="30"/>
                  </a:lnTo>
                  <a:lnTo>
                    <a:pt x="139" y="26"/>
                  </a:lnTo>
                  <a:lnTo>
                    <a:pt x="139" y="17"/>
                  </a:lnTo>
                  <a:lnTo>
                    <a:pt x="139" y="21"/>
                  </a:lnTo>
                  <a:lnTo>
                    <a:pt x="143" y="17"/>
                  </a:lnTo>
                  <a:lnTo>
                    <a:pt x="143" y="21"/>
                  </a:lnTo>
                  <a:lnTo>
                    <a:pt x="143" y="13"/>
                  </a:lnTo>
                  <a:lnTo>
                    <a:pt x="152" y="5"/>
                  </a:lnTo>
                  <a:lnTo>
                    <a:pt x="152" y="30"/>
                  </a:lnTo>
                  <a:lnTo>
                    <a:pt x="148" y="5"/>
                  </a:lnTo>
                  <a:lnTo>
                    <a:pt x="152" y="17"/>
                  </a:lnTo>
                  <a:lnTo>
                    <a:pt x="156" y="26"/>
                  </a:lnTo>
                  <a:lnTo>
                    <a:pt x="156" y="34"/>
                  </a:lnTo>
                  <a:lnTo>
                    <a:pt x="156" y="21"/>
                  </a:lnTo>
                  <a:lnTo>
                    <a:pt x="160" y="17"/>
                  </a:lnTo>
                  <a:lnTo>
                    <a:pt x="160" y="13"/>
                  </a:lnTo>
                  <a:lnTo>
                    <a:pt x="164" y="9"/>
                  </a:lnTo>
                  <a:lnTo>
                    <a:pt x="164" y="5"/>
                  </a:lnTo>
                  <a:lnTo>
                    <a:pt x="164" y="30"/>
                  </a:lnTo>
                  <a:lnTo>
                    <a:pt x="169" y="34"/>
                  </a:lnTo>
                  <a:lnTo>
                    <a:pt x="169" y="26"/>
                  </a:lnTo>
                  <a:lnTo>
                    <a:pt x="169" y="34"/>
                  </a:lnTo>
                  <a:lnTo>
                    <a:pt x="173" y="38"/>
                  </a:lnTo>
                  <a:lnTo>
                    <a:pt x="173" y="26"/>
                  </a:lnTo>
                  <a:lnTo>
                    <a:pt x="177" y="30"/>
                  </a:lnTo>
                  <a:lnTo>
                    <a:pt x="177" y="21"/>
                  </a:lnTo>
                  <a:lnTo>
                    <a:pt x="181" y="17"/>
                  </a:lnTo>
                  <a:lnTo>
                    <a:pt x="181" y="26"/>
                  </a:lnTo>
                  <a:lnTo>
                    <a:pt x="181" y="21"/>
                  </a:lnTo>
                  <a:lnTo>
                    <a:pt x="185" y="17"/>
                  </a:lnTo>
                  <a:lnTo>
                    <a:pt x="185" y="26"/>
                  </a:lnTo>
                  <a:lnTo>
                    <a:pt x="185" y="21"/>
                  </a:lnTo>
                  <a:lnTo>
                    <a:pt x="190" y="17"/>
                  </a:lnTo>
                  <a:lnTo>
                    <a:pt x="190" y="135"/>
                  </a:lnTo>
                  <a:lnTo>
                    <a:pt x="190" y="0"/>
                  </a:lnTo>
                  <a:lnTo>
                    <a:pt x="190" y="131"/>
                  </a:lnTo>
                  <a:lnTo>
                    <a:pt x="194" y="161"/>
                  </a:lnTo>
                  <a:lnTo>
                    <a:pt x="194" y="295"/>
                  </a:lnTo>
                  <a:lnTo>
                    <a:pt x="198" y="291"/>
                  </a:lnTo>
                  <a:lnTo>
                    <a:pt x="198" y="300"/>
                  </a:lnTo>
                  <a:lnTo>
                    <a:pt x="198" y="300"/>
                  </a:lnTo>
                  <a:lnTo>
                    <a:pt x="207" y="291"/>
                  </a:lnTo>
                  <a:lnTo>
                    <a:pt x="202" y="291"/>
                  </a:lnTo>
                  <a:lnTo>
                    <a:pt x="207" y="291"/>
                  </a:lnTo>
                  <a:lnTo>
                    <a:pt x="211" y="295"/>
                  </a:lnTo>
                  <a:lnTo>
                    <a:pt x="211" y="291"/>
                  </a:lnTo>
                  <a:lnTo>
                    <a:pt x="211" y="295"/>
                  </a:lnTo>
                  <a:lnTo>
                    <a:pt x="215" y="300"/>
                  </a:lnTo>
                  <a:lnTo>
                    <a:pt x="215" y="291"/>
                  </a:lnTo>
                </a:path>
              </a:pathLst>
            </a:custGeom>
            <a:noFill/>
            <a:ln w="9525">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14" name="Freeform 64"/>
            <p:cNvSpPr>
              <a:spLocks/>
            </p:cNvSpPr>
            <p:nvPr/>
          </p:nvSpPr>
          <p:spPr bwMode="auto">
            <a:xfrm>
              <a:off x="3375026" y="3184525"/>
              <a:ext cx="341313" cy="481013"/>
            </a:xfrm>
            <a:custGeom>
              <a:avLst/>
              <a:gdLst/>
              <a:ahLst/>
              <a:cxnLst>
                <a:cxn ang="0">
                  <a:pos x="4" y="286"/>
                </a:cxn>
                <a:cxn ang="0">
                  <a:pos x="8" y="282"/>
                </a:cxn>
                <a:cxn ang="0">
                  <a:pos x="17" y="286"/>
                </a:cxn>
                <a:cxn ang="0">
                  <a:pos x="21" y="282"/>
                </a:cxn>
                <a:cxn ang="0">
                  <a:pos x="30" y="295"/>
                </a:cxn>
                <a:cxn ang="0">
                  <a:pos x="38" y="274"/>
                </a:cxn>
                <a:cxn ang="0">
                  <a:pos x="46" y="101"/>
                </a:cxn>
                <a:cxn ang="0">
                  <a:pos x="51" y="33"/>
                </a:cxn>
                <a:cxn ang="0">
                  <a:pos x="55" y="33"/>
                </a:cxn>
                <a:cxn ang="0">
                  <a:pos x="59" y="25"/>
                </a:cxn>
                <a:cxn ang="0">
                  <a:pos x="63" y="25"/>
                </a:cxn>
                <a:cxn ang="0">
                  <a:pos x="67" y="55"/>
                </a:cxn>
                <a:cxn ang="0">
                  <a:pos x="72" y="12"/>
                </a:cxn>
                <a:cxn ang="0">
                  <a:pos x="80" y="29"/>
                </a:cxn>
                <a:cxn ang="0">
                  <a:pos x="80" y="29"/>
                </a:cxn>
                <a:cxn ang="0">
                  <a:pos x="89" y="42"/>
                </a:cxn>
                <a:cxn ang="0">
                  <a:pos x="97" y="33"/>
                </a:cxn>
                <a:cxn ang="0">
                  <a:pos x="101" y="29"/>
                </a:cxn>
                <a:cxn ang="0">
                  <a:pos x="105" y="4"/>
                </a:cxn>
                <a:cxn ang="0">
                  <a:pos x="110" y="4"/>
                </a:cxn>
                <a:cxn ang="0">
                  <a:pos x="114" y="21"/>
                </a:cxn>
                <a:cxn ang="0">
                  <a:pos x="118" y="29"/>
                </a:cxn>
                <a:cxn ang="0">
                  <a:pos x="122" y="42"/>
                </a:cxn>
                <a:cxn ang="0">
                  <a:pos x="127" y="25"/>
                </a:cxn>
                <a:cxn ang="0">
                  <a:pos x="131" y="33"/>
                </a:cxn>
                <a:cxn ang="0">
                  <a:pos x="139" y="21"/>
                </a:cxn>
                <a:cxn ang="0">
                  <a:pos x="143" y="21"/>
                </a:cxn>
                <a:cxn ang="0">
                  <a:pos x="148" y="8"/>
                </a:cxn>
                <a:cxn ang="0">
                  <a:pos x="148" y="8"/>
                </a:cxn>
                <a:cxn ang="0">
                  <a:pos x="152" y="0"/>
                </a:cxn>
                <a:cxn ang="0">
                  <a:pos x="156" y="4"/>
                </a:cxn>
                <a:cxn ang="0">
                  <a:pos x="160" y="42"/>
                </a:cxn>
                <a:cxn ang="0">
                  <a:pos x="165" y="25"/>
                </a:cxn>
                <a:cxn ang="0">
                  <a:pos x="169" y="17"/>
                </a:cxn>
                <a:cxn ang="0">
                  <a:pos x="173" y="17"/>
                </a:cxn>
                <a:cxn ang="0">
                  <a:pos x="181" y="33"/>
                </a:cxn>
                <a:cxn ang="0">
                  <a:pos x="190" y="17"/>
                </a:cxn>
                <a:cxn ang="0">
                  <a:pos x="194" y="12"/>
                </a:cxn>
                <a:cxn ang="0">
                  <a:pos x="198" y="12"/>
                </a:cxn>
                <a:cxn ang="0">
                  <a:pos x="202" y="8"/>
                </a:cxn>
                <a:cxn ang="0">
                  <a:pos x="211" y="8"/>
                </a:cxn>
                <a:cxn ang="0">
                  <a:pos x="211" y="8"/>
                </a:cxn>
              </a:cxnLst>
              <a:rect l="0" t="0" r="r" b="b"/>
              <a:pathLst>
                <a:path w="215" h="303">
                  <a:moveTo>
                    <a:pt x="0" y="282"/>
                  </a:moveTo>
                  <a:lnTo>
                    <a:pt x="4" y="286"/>
                  </a:lnTo>
                  <a:lnTo>
                    <a:pt x="4" y="286"/>
                  </a:lnTo>
                  <a:lnTo>
                    <a:pt x="4" y="282"/>
                  </a:lnTo>
                  <a:lnTo>
                    <a:pt x="8" y="278"/>
                  </a:lnTo>
                  <a:lnTo>
                    <a:pt x="8" y="282"/>
                  </a:lnTo>
                  <a:lnTo>
                    <a:pt x="8" y="278"/>
                  </a:lnTo>
                  <a:lnTo>
                    <a:pt x="17" y="286"/>
                  </a:lnTo>
                  <a:lnTo>
                    <a:pt x="17" y="286"/>
                  </a:lnTo>
                  <a:lnTo>
                    <a:pt x="17" y="282"/>
                  </a:lnTo>
                  <a:lnTo>
                    <a:pt x="21" y="278"/>
                  </a:lnTo>
                  <a:lnTo>
                    <a:pt x="21" y="282"/>
                  </a:lnTo>
                  <a:lnTo>
                    <a:pt x="25" y="286"/>
                  </a:lnTo>
                  <a:lnTo>
                    <a:pt x="25" y="295"/>
                  </a:lnTo>
                  <a:lnTo>
                    <a:pt x="30" y="295"/>
                  </a:lnTo>
                  <a:lnTo>
                    <a:pt x="38" y="303"/>
                  </a:lnTo>
                  <a:lnTo>
                    <a:pt x="34" y="303"/>
                  </a:lnTo>
                  <a:lnTo>
                    <a:pt x="38" y="274"/>
                  </a:lnTo>
                  <a:lnTo>
                    <a:pt x="42" y="261"/>
                  </a:lnTo>
                  <a:lnTo>
                    <a:pt x="42" y="105"/>
                  </a:lnTo>
                  <a:lnTo>
                    <a:pt x="46" y="101"/>
                  </a:lnTo>
                  <a:lnTo>
                    <a:pt x="46" y="33"/>
                  </a:lnTo>
                  <a:lnTo>
                    <a:pt x="46" y="38"/>
                  </a:lnTo>
                  <a:lnTo>
                    <a:pt x="51" y="33"/>
                  </a:lnTo>
                  <a:lnTo>
                    <a:pt x="51" y="25"/>
                  </a:lnTo>
                  <a:lnTo>
                    <a:pt x="55" y="29"/>
                  </a:lnTo>
                  <a:lnTo>
                    <a:pt x="55" y="33"/>
                  </a:lnTo>
                  <a:lnTo>
                    <a:pt x="55" y="25"/>
                  </a:lnTo>
                  <a:lnTo>
                    <a:pt x="55" y="29"/>
                  </a:lnTo>
                  <a:lnTo>
                    <a:pt x="59" y="25"/>
                  </a:lnTo>
                  <a:lnTo>
                    <a:pt x="59" y="29"/>
                  </a:lnTo>
                  <a:lnTo>
                    <a:pt x="59" y="21"/>
                  </a:lnTo>
                  <a:lnTo>
                    <a:pt x="63" y="25"/>
                  </a:lnTo>
                  <a:lnTo>
                    <a:pt x="63" y="21"/>
                  </a:lnTo>
                  <a:lnTo>
                    <a:pt x="63" y="50"/>
                  </a:lnTo>
                  <a:lnTo>
                    <a:pt x="67" y="55"/>
                  </a:lnTo>
                  <a:lnTo>
                    <a:pt x="67" y="21"/>
                  </a:lnTo>
                  <a:lnTo>
                    <a:pt x="72" y="25"/>
                  </a:lnTo>
                  <a:lnTo>
                    <a:pt x="72" y="12"/>
                  </a:lnTo>
                  <a:lnTo>
                    <a:pt x="72" y="21"/>
                  </a:lnTo>
                  <a:lnTo>
                    <a:pt x="76" y="25"/>
                  </a:lnTo>
                  <a:lnTo>
                    <a:pt x="80" y="29"/>
                  </a:lnTo>
                  <a:lnTo>
                    <a:pt x="80" y="33"/>
                  </a:lnTo>
                  <a:lnTo>
                    <a:pt x="80" y="21"/>
                  </a:lnTo>
                  <a:lnTo>
                    <a:pt x="80" y="29"/>
                  </a:lnTo>
                  <a:lnTo>
                    <a:pt x="84" y="25"/>
                  </a:lnTo>
                  <a:lnTo>
                    <a:pt x="84" y="38"/>
                  </a:lnTo>
                  <a:lnTo>
                    <a:pt x="89" y="42"/>
                  </a:lnTo>
                  <a:lnTo>
                    <a:pt x="89" y="25"/>
                  </a:lnTo>
                  <a:lnTo>
                    <a:pt x="93" y="29"/>
                  </a:lnTo>
                  <a:lnTo>
                    <a:pt x="97" y="33"/>
                  </a:lnTo>
                  <a:lnTo>
                    <a:pt x="97" y="38"/>
                  </a:lnTo>
                  <a:lnTo>
                    <a:pt x="97" y="33"/>
                  </a:lnTo>
                  <a:lnTo>
                    <a:pt x="101" y="29"/>
                  </a:lnTo>
                  <a:lnTo>
                    <a:pt x="101" y="12"/>
                  </a:lnTo>
                  <a:lnTo>
                    <a:pt x="105" y="8"/>
                  </a:lnTo>
                  <a:lnTo>
                    <a:pt x="105" y="4"/>
                  </a:lnTo>
                  <a:lnTo>
                    <a:pt x="105" y="17"/>
                  </a:lnTo>
                  <a:lnTo>
                    <a:pt x="110" y="12"/>
                  </a:lnTo>
                  <a:lnTo>
                    <a:pt x="110" y="4"/>
                  </a:lnTo>
                  <a:lnTo>
                    <a:pt x="110" y="4"/>
                  </a:lnTo>
                  <a:lnTo>
                    <a:pt x="114" y="8"/>
                  </a:lnTo>
                  <a:lnTo>
                    <a:pt x="114" y="21"/>
                  </a:lnTo>
                  <a:lnTo>
                    <a:pt x="114" y="21"/>
                  </a:lnTo>
                  <a:lnTo>
                    <a:pt x="118" y="17"/>
                  </a:lnTo>
                  <a:lnTo>
                    <a:pt x="118" y="29"/>
                  </a:lnTo>
                  <a:lnTo>
                    <a:pt x="118" y="29"/>
                  </a:lnTo>
                  <a:lnTo>
                    <a:pt x="122" y="33"/>
                  </a:lnTo>
                  <a:lnTo>
                    <a:pt x="122" y="42"/>
                  </a:lnTo>
                  <a:lnTo>
                    <a:pt x="122" y="33"/>
                  </a:lnTo>
                  <a:lnTo>
                    <a:pt x="127" y="29"/>
                  </a:lnTo>
                  <a:lnTo>
                    <a:pt x="127" y="25"/>
                  </a:lnTo>
                  <a:lnTo>
                    <a:pt x="131" y="21"/>
                  </a:lnTo>
                  <a:lnTo>
                    <a:pt x="131" y="21"/>
                  </a:lnTo>
                  <a:lnTo>
                    <a:pt x="131" y="33"/>
                  </a:lnTo>
                  <a:lnTo>
                    <a:pt x="135" y="38"/>
                  </a:lnTo>
                  <a:lnTo>
                    <a:pt x="135" y="25"/>
                  </a:lnTo>
                  <a:lnTo>
                    <a:pt x="139" y="21"/>
                  </a:lnTo>
                  <a:lnTo>
                    <a:pt x="139" y="8"/>
                  </a:lnTo>
                  <a:lnTo>
                    <a:pt x="143" y="12"/>
                  </a:lnTo>
                  <a:lnTo>
                    <a:pt x="143" y="21"/>
                  </a:lnTo>
                  <a:lnTo>
                    <a:pt x="143" y="8"/>
                  </a:lnTo>
                  <a:lnTo>
                    <a:pt x="143" y="17"/>
                  </a:lnTo>
                  <a:lnTo>
                    <a:pt x="148" y="8"/>
                  </a:lnTo>
                  <a:lnTo>
                    <a:pt x="148" y="12"/>
                  </a:lnTo>
                  <a:lnTo>
                    <a:pt x="148" y="4"/>
                  </a:lnTo>
                  <a:lnTo>
                    <a:pt x="148" y="8"/>
                  </a:lnTo>
                  <a:lnTo>
                    <a:pt x="152" y="4"/>
                  </a:lnTo>
                  <a:lnTo>
                    <a:pt x="152" y="8"/>
                  </a:lnTo>
                  <a:lnTo>
                    <a:pt x="152" y="0"/>
                  </a:lnTo>
                  <a:lnTo>
                    <a:pt x="152" y="4"/>
                  </a:lnTo>
                  <a:lnTo>
                    <a:pt x="156" y="8"/>
                  </a:lnTo>
                  <a:lnTo>
                    <a:pt x="156" y="4"/>
                  </a:lnTo>
                  <a:lnTo>
                    <a:pt x="156" y="12"/>
                  </a:lnTo>
                  <a:lnTo>
                    <a:pt x="160" y="17"/>
                  </a:lnTo>
                  <a:lnTo>
                    <a:pt x="160" y="42"/>
                  </a:lnTo>
                  <a:lnTo>
                    <a:pt x="160" y="38"/>
                  </a:lnTo>
                  <a:lnTo>
                    <a:pt x="165" y="33"/>
                  </a:lnTo>
                  <a:lnTo>
                    <a:pt x="165" y="25"/>
                  </a:lnTo>
                  <a:lnTo>
                    <a:pt x="165" y="29"/>
                  </a:lnTo>
                  <a:lnTo>
                    <a:pt x="169" y="25"/>
                  </a:lnTo>
                  <a:lnTo>
                    <a:pt x="169" y="17"/>
                  </a:lnTo>
                  <a:lnTo>
                    <a:pt x="169" y="21"/>
                  </a:lnTo>
                  <a:lnTo>
                    <a:pt x="173" y="25"/>
                  </a:lnTo>
                  <a:lnTo>
                    <a:pt x="173" y="17"/>
                  </a:lnTo>
                  <a:lnTo>
                    <a:pt x="173" y="25"/>
                  </a:lnTo>
                  <a:lnTo>
                    <a:pt x="177" y="29"/>
                  </a:lnTo>
                  <a:lnTo>
                    <a:pt x="181" y="33"/>
                  </a:lnTo>
                  <a:lnTo>
                    <a:pt x="181" y="38"/>
                  </a:lnTo>
                  <a:lnTo>
                    <a:pt x="181" y="17"/>
                  </a:lnTo>
                  <a:lnTo>
                    <a:pt x="190" y="17"/>
                  </a:lnTo>
                  <a:lnTo>
                    <a:pt x="190" y="4"/>
                  </a:lnTo>
                  <a:lnTo>
                    <a:pt x="190" y="8"/>
                  </a:lnTo>
                  <a:lnTo>
                    <a:pt x="194" y="12"/>
                  </a:lnTo>
                  <a:lnTo>
                    <a:pt x="194" y="8"/>
                  </a:lnTo>
                  <a:lnTo>
                    <a:pt x="194" y="17"/>
                  </a:lnTo>
                  <a:lnTo>
                    <a:pt x="198" y="12"/>
                  </a:lnTo>
                  <a:lnTo>
                    <a:pt x="198" y="8"/>
                  </a:lnTo>
                  <a:lnTo>
                    <a:pt x="198" y="12"/>
                  </a:lnTo>
                  <a:lnTo>
                    <a:pt x="202" y="8"/>
                  </a:lnTo>
                  <a:lnTo>
                    <a:pt x="202" y="4"/>
                  </a:lnTo>
                  <a:lnTo>
                    <a:pt x="202" y="8"/>
                  </a:lnTo>
                  <a:lnTo>
                    <a:pt x="211" y="8"/>
                  </a:lnTo>
                  <a:lnTo>
                    <a:pt x="207" y="8"/>
                  </a:lnTo>
                  <a:lnTo>
                    <a:pt x="211" y="0"/>
                  </a:lnTo>
                  <a:lnTo>
                    <a:pt x="211" y="8"/>
                  </a:lnTo>
                  <a:lnTo>
                    <a:pt x="215" y="12"/>
                  </a:lnTo>
                  <a:lnTo>
                    <a:pt x="215" y="29"/>
                  </a:lnTo>
                </a:path>
              </a:pathLst>
            </a:custGeom>
            <a:noFill/>
            <a:ln w="9525">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15" name="Freeform 65"/>
            <p:cNvSpPr>
              <a:spLocks/>
            </p:cNvSpPr>
            <p:nvPr/>
          </p:nvSpPr>
          <p:spPr bwMode="auto">
            <a:xfrm>
              <a:off x="3716338" y="3184525"/>
              <a:ext cx="341313" cy="93663"/>
            </a:xfrm>
            <a:custGeom>
              <a:avLst/>
              <a:gdLst/>
              <a:ahLst/>
              <a:cxnLst>
                <a:cxn ang="0">
                  <a:pos x="4" y="46"/>
                </a:cxn>
                <a:cxn ang="0">
                  <a:pos x="13" y="46"/>
                </a:cxn>
                <a:cxn ang="0">
                  <a:pos x="17" y="46"/>
                </a:cxn>
                <a:cxn ang="0">
                  <a:pos x="21" y="25"/>
                </a:cxn>
                <a:cxn ang="0">
                  <a:pos x="21" y="25"/>
                </a:cxn>
                <a:cxn ang="0">
                  <a:pos x="25" y="38"/>
                </a:cxn>
                <a:cxn ang="0">
                  <a:pos x="34" y="38"/>
                </a:cxn>
                <a:cxn ang="0">
                  <a:pos x="38" y="42"/>
                </a:cxn>
                <a:cxn ang="0">
                  <a:pos x="42" y="42"/>
                </a:cxn>
                <a:cxn ang="0">
                  <a:pos x="51" y="33"/>
                </a:cxn>
                <a:cxn ang="0">
                  <a:pos x="55" y="42"/>
                </a:cxn>
                <a:cxn ang="0">
                  <a:pos x="63" y="29"/>
                </a:cxn>
                <a:cxn ang="0">
                  <a:pos x="72" y="46"/>
                </a:cxn>
                <a:cxn ang="0">
                  <a:pos x="76" y="50"/>
                </a:cxn>
                <a:cxn ang="0">
                  <a:pos x="80" y="0"/>
                </a:cxn>
                <a:cxn ang="0">
                  <a:pos x="84" y="8"/>
                </a:cxn>
                <a:cxn ang="0">
                  <a:pos x="89" y="25"/>
                </a:cxn>
                <a:cxn ang="0">
                  <a:pos x="93" y="17"/>
                </a:cxn>
                <a:cxn ang="0">
                  <a:pos x="97" y="12"/>
                </a:cxn>
                <a:cxn ang="0">
                  <a:pos x="101" y="21"/>
                </a:cxn>
                <a:cxn ang="0">
                  <a:pos x="110" y="25"/>
                </a:cxn>
                <a:cxn ang="0">
                  <a:pos x="114" y="21"/>
                </a:cxn>
                <a:cxn ang="0">
                  <a:pos x="118" y="21"/>
                </a:cxn>
                <a:cxn ang="0">
                  <a:pos x="122" y="21"/>
                </a:cxn>
                <a:cxn ang="0">
                  <a:pos x="127" y="21"/>
                </a:cxn>
                <a:cxn ang="0">
                  <a:pos x="131" y="12"/>
                </a:cxn>
                <a:cxn ang="0">
                  <a:pos x="135" y="25"/>
                </a:cxn>
                <a:cxn ang="0">
                  <a:pos x="139" y="12"/>
                </a:cxn>
                <a:cxn ang="0">
                  <a:pos x="144" y="42"/>
                </a:cxn>
                <a:cxn ang="0">
                  <a:pos x="148" y="33"/>
                </a:cxn>
                <a:cxn ang="0">
                  <a:pos x="152" y="21"/>
                </a:cxn>
                <a:cxn ang="0">
                  <a:pos x="156" y="25"/>
                </a:cxn>
                <a:cxn ang="0">
                  <a:pos x="160" y="29"/>
                </a:cxn>
                <a:cxn ang="0">
                  <a:pos x="165" y="25"/>
                </a:cxn>
                <a:cxn ang="0">
                  <a:pos x="169" y="29"/>
                </a:cxn>
                <a:cxn ang="0">
                  <a:pos x="173" y="42"/>
                </a:cxn>
                <a:cxn ang="0">
                  <a:pos x="177" y="29"/>
                </a:cxn>
                <a:cxn ang="0">
                  <a:pos x="190" y="29"/>
                </a:cxn>
                <a:cxn ang="0">
                  <a:pos x="194" y="17"/>
                </a:cxn>
                <a:cxn ang="0">
                  <a:pos x="198" y="21"/>
                </a:cxn>
                <a:cxn ang="0">
                  <a:pos x="207" y="25"/>
                </a:cxn>
                <a:cxn ang="0">
                  <a:pos x="211" y="12"/>
                </a:cxn>
              </a:cxnLst>
              <a:rect l="0" t="0" r="r" b="b"/>
              <a:pathLst>
                <a:path w="215" h="59">
                  <a:moveTo>
                    <a:pt x="0" y="29"/>
                  </a:moveTo>
                  <a:lnTo>
                    <a:pt x="4" y="25"/>
                  </a:lnTo>
                  <a:lnTo>
                    <a:pt x="4" y="46"/>
                  </a:lnTo>
                  <a:lnTo>
                    <a:pt x="4" y="46"/>
                  </a:lnTo>
                  <a:lnTo>
                    <a:pt x="9" y="50"/>
                  </a:lnTo>
                  <a:lnTo>
                    <a:pt x="13" y="46"/>
                  </a:lnTo>
                  <a:lnTo>
                    <a:pt x="13" y="42"/>
                  </a:lnTo>
                  <a:lnTo>
                    <a:pt x="13" y="50"/>
                  </a:lnTo>
                  <a:lnTo>
                    <a:pt x="17" y="46"/>
                  </a:lnTo>
                  <a:lnTo>
                    <a:pt x="17" y="25"/>
                  </a:lnTo>
                  <a:lnTo>
                    <a:pt x="17" y="29"/>
                  </a:lnTo>
                  <a:lnTo>
                    <a:pt x="21" y="25"/>
                  </a:lnTo>
                  <a:lnTo>
                    <a:pt x="21" y="29"/>
                  </a:lnTo>
                  <a:lnTo>
                    <a:pt x="21" y="21"/>
                  </a:lnTo>
                  <a:lnTo>
                    <a:pt x="21" y="25"/>
                  </a:lnTo>
                  <a:lnTo>
                    <a:pt x="25" y="29"/>
                  </a:lnTo>
                  <a:lnTo>
                    <a:pt x="25" y="42"/>
                  </a:lnTo>
                  <a:lnTo>
                    <a:pt x="25" y="38"/>
                  </a:lnTo>
                  <a:lnTo>
                    <a:pt x="30" y="33"/>
                  </a:lnTo>
                  <a:lnTo>
                    <a:pt x="30" y="42"/>
                  </a:lnTo>
                  <a:lnTo>
                    <a:pt x="34" y="38"/>
                  </a:lnTo>
                  <a:lnTo>
                    <a:pt x="34" y="42"/>
                  </a:lnTo>
                  <a:lnTo>
                    <a:pt x="34" y="38"/>
                  </a:lnTo>
                  <a:lnTo>
                    <a:pt x="38" y="42"/>
                  </a:lnTo>
                  <a:lnTo>
                    <a:pt x="42" y="46"/>
                  </a:lnTo>
                  <a:lnTo>
                    <a:pt x="42" y="59"/>
                  </a:lnTo>
                  <a:lnTo>
                    <a:pt x="42" y="42"/>
                  </a:lnTo>
                  <a:lnTo>
                    <a:pt x="51" y="42"/>
                  </a:lnTo>
                  <a:lnTo>
                    <a:pt x="51" y="46"/>
                  </a:lnTo>
                  <a:lnTo>
                    <a:pt x="51" y="33"/>
                  </a:lnTo>
                  <a:lnTo>
                    <a:pt x="55" y="29"/>
                  </a:lnTo>
                  <a:lnTo>
                    <a:pt x="55" y="46"/>
                  </a:lnTo>
                  <a:lnTo>
                    <a:pt x="55" y="42"/>
                  </a:lnTo>
                  <a:lnTo>
                    <a:pt x="63" y="50"/>
                  </a:lnTo>
                  <a:lnTo>
                    <a:pt x="59" y="50"/>
                  </a:lnTo>
                  <a:lnTo>
                    <a:pt x="63" y="29"/>
                  </a:lnTo>
                  <a:lnTo>
                    <a:pt x="68" y="25"/>
                  </a:lnTo>
                  <a:lnTo>
                    <a:pt x="68" y="42"/>
                  </a:lnTo>
                  <a:lnTo>
                    <a:pt x="72" y="46"/>
                  </a:lnTo>
                  <a:lnTo>
                    <a:pt x="72" y="55"/>
                  </a:lnTo>
                  <a:lnTo>
                    <a:pt x="76" y="59"/>
                  </a:lnTo>
                  <a:lnTo>
                    <a:pt x="76" y="50"/>
                  </a:lnTo>
                  <a:lnTo>
                    <a:pt x="76" y="55"/>
                  </a:lnTo>
                  <a:lnTo>
                    <a:pt x="80" y="50"/>
                  </a:lnTo>
                  <a:lnTo>
                    <a:pt x="80" y="0"/>
                  </a:lnTo>
                  <a:lnTo>
                    <a:pt x="80" y="8"/>
                  </a:lnTo>
                  <a:lnTo>
                    <a:pt x="84" y="12"/>
                  </a:lnTo>
                  <a:lnTo>
                    <a:pt x="84" y="8"/>
                  </a:lnTo>
                  <a:lnTo>
                    <a:pt x="84" y="12"/>
                  </a:lnTo>
                  <a:lnTo>
                    <a:pt x="89" y="17"/>
                  </a:lnTo>
                  <a:lnTo>
                    <a:pt x="89" y="25"/>
                  </a:lnTo>
                  <a:lnTo>
                    <a:pt x="89" y="21"/>
                  </a:lnTo>
                  <a:lnTo>
                    <a:pt x="93" y="25"/>
                  </a:lnTo>
                  <a:lnTo>
                    <a:pt x="93" y="17"/>
                  </a:lnTo>
                  <a:lnTo>
                    <a:pt x="97" y="12"/>
                  </a:lnTo>
                  <a:lnTo>
                    <a:pt x="97" y="8"/>
                  </a:lnTo>
                  <a:lnTo>
                    <a:pt x="97" y="12"/>
                  </a:lnTo>
                  <a:lnTo>
                    <a:pt x="101" y="17"/>
                  </a:lnTo>
                  <a:lnTo>
                    <a:pt x="101" y="21"/>
                  </a:lnTo>
                  <a:lnTo>
                    <a:pt x="101" y="21"/>
                  </a:lnTo>
                  <a:lnTo>
                    <a:pt x="106" y="17"/>
                  </a:lnTo>
                  <a:lnTo>
                    <a:pt x="106" y="21"/>
                  </a:lnTo>
                  <a:lnTo>
                    <a:pt x="110" y="25"/>
                  </a:lnTo>
                  <a:lnTo>
                    <a:pt x="110" y="17"/>
                  </a:lnTo>
                  <a:lnTo>
                    <a:pt x="114" y="21"/>
                  </a:lnTo>
                  <a:lnTo>
                    <a:pt x="114" y="21"/>
                  </a:lnTo>
                  <a:lnTo>
                    <a:pt x="114" y="12"/>
                  </a:lnTo>
                  <a:lnTo>
                    <a:pt x="114" y="17"/>
                  </a:lnTo>
                  <a:lnTo>
                    <a:pt x="118" y="21"/>
                  </a:lnTo>
                  <a:lnTo>
                    <a:pt x="118" y="29"/>
                  </a:lnTo>
                  <a:lnTo>
                    <a:pt x="118" y="25"/>
                  </a:lnTo>
                  <a:lnTo>
                    <a:pt x="122" y="21"/>
                  </a:lnTo>
                  <a:lnTo>
                    <a:pt x="122" y="12"/>
                  </a:lnTo>
                  <a:lnTo>
                    <a:pt x="122" y="17"/>
                  </a:lnTo>
                  <a:lnTo>
                    <a:pt x="127" y="21"/>
                  </a:lnTo>
                  <a:lnTo>
                    <a:pt x="127" y="29"/>
                  </a:lnTo>
                  <a:lnTo>
                    <a:pt x="131" y="25"/>
                  </a:lnTo>
                  <a:lnTo>
                    <a:pt x="131" y="12"/>
                  </a:lnTo>
                  <a:lnTo>
                    <a:pt x="131" y="21"/>
                  </a:lnTo>
                  <a:lnTo>
                    <a:pt x="135" y="17"/>
                  </a:lnTo>
                  <a:lnTo>
                    <a:pt x="135" y="25"/>
                  </a:lnTo>
                  <a:lnTo>
                    <a:pt x="139" y="21"/>
                  </a:lnTo>
                  <a:lnTo>
                    <a:pt x="139" y="25"/>
                  </a:lnTo>
                  <a:lnTo>
                    <a:pt x="139" y="12"/>
                  </a:lnTo>
                  <a:lnTo>
                    <a:pt x="139" y="21"/>
                  </a:lnTo>
                  <a:lnTo>
                    <a:pt x="144" y="25"/>
                  </a:lnTo>
                  <a:lnTo>
                    <a:pt x="144" y="42"/>
                  </a:lnTo>
                  <a:lnTo>
                    <a:pt x="144" y="42"/>
                  </a:lnTo>
                  <a:lnTo>
                    <a:pt x="148" y="33"/>
                  </a:lnTo>
                  <a:lnTo>
                    <a:pt x="148" y="33"/>
                  </a:lnTo>
                  <a:lnTo>
                    <a:pt x="148" y="46"/>
                  </a:lnTo>
                  <a:lnTo>
                    <a:pt x="152" y="50"/>
                  </a:lnTo>
                  <a:lnTo>
                    <a:pt x="152" y="21"/>
                  </a:lnTo>
                  <a:lnTo>
                    <a:pt x="156" y="25"/>
                  </a:lnTo>
                  <a:lnTo>
                    <a:pt x="156" y="21"/>
                  </a:lnTo>
                  <a:lnTo>
                    <a:pt x="156" y="25"/>
                  </a:lnTo>
                  <a:lnTo>
                    <a:pt x="160" y="29"/>
                  </a:lnTo>
                  <a:lnTo>
                    <a:pt x="160" y="21"/>
                  </a:lnTo>
                  <a:lnTo>
                    <a:pt x="160" y="29"/>
                  </a:lnTo>
                  <a:lnTo>
                    <a:pt x="165" y="25"/>
                  </a:lnTo>
                  <a:lnTo>
                    <a:pt x="165" y="21"/>
                  </a:lnTo>
                  <a:lnTo>
                    <a:pt x="165" y="25"/>
                  </a:lnTo>
                  <a:lnTo>
                    <a:pt x="169" y="29"/>
                  </a:lnTo>
                  <a:lnTo>
                    <a:pt x="169" y="25"/>
                  </a:lnTo>
                  <a:lnTo>
                    <a:pt x="169" y="29"/>
                  </a:lnTo>
                  <a:lnTo>
                    <a:pt x="173" y="25"/>
                  </a:lnTo>
                  <a:lnTo>
                    <a:pt x="173" y="17"/>
                  </a:lnTo>
                  <a:lnTo>
                    <a:pt x="173" y="42"/>
                  </a:lnTo>
                  <a:lnTo>
                    <a:pt x="177" y="38"/>
                  </a:lnTo>
                  <a:lnTo>
                    <a:pt x="177" y="21"/>
                  </a:lnTo>
                  <a:lnTo>
                    <a:pt x="177" y="29"/>
                  </a:lnTo>
                  <a:lnTo>
                    <a:pt x="181" y="25"/>
                  </a:lnTo>
                  <a:lnTo>
                    <a:pt x="181" y="29"/>
                  </a:lnTo>
                  <a:lnTo>
                    <a:pt x="190" y="29"/>
                  </a:lnTo>
                  <a:lnTo>
                    <a:pt x="190" y="42"/>
                  </a:lnTo>
                  <a:lnTo>
                    <a:pt x="190" y="12"/>
                  </a:lnTo>
                  <a:lnTo>
                    <a:pt x="194" y="17"/>
                  </a:lnTo>
                  <a:lnTo>
                    <a:pt x="194" y="12"/>
                  </a:lnTo>
                  <a:lnTo>
                    <a:pt x="194" y="17"/>
                  </a:lnTo>
                  <a:lnTo>
                    <a:pt x="198" y="21"/>
                  </a:lnTo>
                  <a:lnTo>
                    <a:pt x="198" y="29"/>
                  </a:lnTo>
                  <a:lnTo>
                    <a:pt x="203" y="29"/>
                  </a:lnTo>
                  <a:lnTo>
                    <a:pt x="207" y="25"/>
                  </a:lnTo>
                  <a:lnTo>
                    <a:pt x="207" y="29"/>
                  </a:lnTo>
                  <a:lnTo>
                    <a:pt x="211" y="33"/>
                  </a:lnTo>
                  <a:lnTo>
                    <a:pt x="211" y="12"/>
                  </a:lnTo>
                  <a:lnTo>
                    <a:pt x="215" y="8"/>
                  </a:lnTo>
                  <a:lnTo>
                    <a:pt x="215" y="21"/>
                  </a:lnTo>
                </a:path>
              </a:pathLst>
            </a:custGeom>
            <a:noFill/>
            <a:ln w="9525">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16" name="Freeform 66"/>
            <p:cNvSpPr>
              <a:spLocks/>
            </p:cNvSpPr>
            <p:nvPr/>
          </p:nvSpPr>
          <p:spPr bwMode="auto">
            <a:xfrm>
              <a:off x="4057651" y="3197225"/>
              <a:ext cx="334963" cy="100013"/>
            </a:xfrm>
            <a:custGeom>
              <a:avLst/>
              <a:gdLst/>
              <a:ahLst/>
              <a:cxnLst>
                <a:cxn ang="0">
                  <a:pos x="4" y="9"/>
                </a:cxn>
                <a:cxn ang="0">
                  <a:pos x="4" y="9"/>
                </a:cxn>
                <a:cxn ang="0">
                  <a:pos x="9" y="9"/>
                </a:cxn>
                <a:cxn ang="0">
                  <a:pos x="13" y="0"/>
                </a:cxn>
                <a:cxn ang="0">
                  <a:pos x="17" y="25"/>
                </a:cxn>
                <a:cxn ang="0">
                  <a:pos x="21" y="21"/>
                </a:cxn>
                <a:cxn ang="0">
                  <a:pos x="26" y="13"/>
                </a:cxn>
                <a:cxn ang="0">
                  <a:pos x="30" y="17"/>
                </a:cxn>
                <a:cxn ang="0">
                  <a:pos x="34" y="9"/>
                </a:cxn>
                <a:cxn ang="0">
                  <a:pos x="42" y="38"/>
                </a:cxn>
                <a:cxn ang="0">
                  <a:pos x="47" y="34"/>
                </a:cxn>
                <a:cxn ang="0">
                  <a:pos x="51" y="34"/>
                </a:cxn>
                <a:cxn ang="0">
                  <a:pos x="55" y="38"/>
                </a:cxn>
                <a:cxn ang="0">
                  <a:pos x="59" y="47"/>
                </a:cxn>
                <a:cxn ang="0">
                  <a:pos x="64" y="30"/>
                </a:cxn>
                <a:cxn ang="0">
                  <a:pos x="68" y="30"/>
                </a:cxn>
                <a:cxn ang="0">
                  <a:pos x="76" y="47"/>
                </a:cxn>
                <a:cxn ang="0">
                  <a:pos x="85" y="21"/>
                </a:cxn>
                <a:cxn ang="0">
                  <a:pos x="89" y="30"/>
                </a:cxn>
                <a:cxn ang="0">
                  <a:pos x="93" y="13"/>
                </a:cxn>
                <a:cxn ang="0">
                  <a:pos x="97" y="13"/>
                </a:cxn>
                <a:cxn ang="0">
                  <a:pos x="101" y="21"/>
                </a:cxn>
                <a:cxn ang="0">
                  <a:pos x="106" y="17"/>
                </a:cxn>
                <a:cxn ang="0">
                  <a:pos x="110" y="9"/>
                </a:cxn>
                <a:cxn ang="0">
                  <a:pos x="114" y="25"/>
                </a:cxn>
                <a:cxn ang="0">
                  <a:pos x="118" y="9"/>
                </a:cxn>
                <a:cxn ang="0">
                  <a:pos x="127" y="13"/>
                </a:cxn>
                <a:cxn ang="0">
                  <a:pos x="131" y="17"/>
                </a:cxn>
                <a:cxn ang="0">
                  <a:pos x="135" y="25"/>
                </a:cxn>
                <a:cxn ang="0">
                  <a:pos x="144" y="47"/>
                </a:cxn>
                <a:cxn ang="0">
                  <a:pos x="148" y="38"/>
                </a:cxn>
                <a:cxn ang="0">
                  <a:pos x="152" y="63"/>
                </a:cxn>
                <a:cxn ang="0">
                  <a:pos x="156" y="51"/>
                </a:cxn>
                <a:cxn ang="0">
                  <a:pos x="161" y="21"/>
                </a:cxn>
                <a:cxn ang="0">
                  <a:pos x="165" y="17"/>
                </a:cxn>
                <a:cxn ang="0">
                  <a:pos x="173" y="21"/>
                </a:cxn>
                <a:cxn ang="0">
                  <a:pos x="177" y="25"/>
                </a:cxn>
                <a:cxn ang="0">
                  <a:pos x="182" y="25"/>
                </a:cxn>
                <a:cxn ang="0">
                  <a:pos x="190" y="30"/>
                </a:cxn>
                <a:cxn ang="0">
                  <a:pos x="190" y="25"/>
                </a:cxn>
                <a:cxn ang="0">
                  <a:pos x="198" y="25"/>
                </a:cxn>
                <a:cxn ang="0">
                  <a:pos x="207" y="34"/>
                </a:cxn>
              </a:cxnLst>
              <a:rect l="0" t="0" r="r" b="b"/>
              <a:pathLst>
                <a:path w="211" h="63">
                  <a:moveTo>
                    <a:pt x="0" y="13"/>
                  </a:moveTo>
                  <a:lnTo>
                    <a:pt x="0" y="13"/>
                  </a:lnTo>
                  <a:lnTo>
                    <a:pt x="4" y="9"/>
                  </a:lnTo>
                  <a:lnTo>
                    <a:pt x="4" y="13"/>
                  </a:lnTo>
                  <a:lnTo>
                    <a:pt x="4" y="4"/>
                  </a:lnTo>
                  <a:lnTo>
                    <a:pt x="4" y="9"/>
                  </a:lnTo>
                  <a:lnTo>
                    <a:pt x="9" y="13"/>
                  </a:lnTo>
                  <a:lnTo>
                    <a:pt x="9" y="13"/>
                  </a:lnTo>
                  <a:lnTo>
                    <a:pt x="9" y="9"/>
                  </a:lnTo>
                  <a:lnTo>
                    <a:pt x="9" y="9"/>
                  </a:lnTo>
                  <a:lnTo>
                    <a:pt x="13" y="13"/>
                  </a:lnTo>
                  <a:lnTo>
                    <a:pt x="13" y="0"/>
                  </a:lnTo>
                  <a:lnTo>
                    <a:pt x="13" y="13"/>
                  </a:lnTo>
                  <a:lnTo>
                    <a:pt x="17" y="17"/>
                  </a:lnTo>
                  <a:lnTo>
                    <a:pt x="17" y="25"/>
                  </a:lnTo>
                  <a:lnTo>
                    <a:pt x="17" y="21"/>
                  </a:lnTo>
                  <a:lnTo>
                    <a:pt x="21" y="17"/>
                  </a:lnTo>
                  <a:lnTo>
                    <a:pt x="21" y="21"/>
                  </a:lnTo>
                  <a:lnTo>
                    <a:pt x="21" y="13"/>
                  </a:lnTo>
                  <a:lnTo>
                    <a:pt x="21" y="17"/>
                  </a:lnTo>
                  <a:lnTo>
                    <a:pt x="26" y="13"/>
                  </a:lnTo>
                  <a:lnTo>
                    <a:pt x="26" y="4"/>
                  </a:lnTo>
                  <a:lnTo>
                    <a:pt x="30" y="0"/>
                  </a:lnTo>
                  <a:lnTo>
                    <a:pt x="30" y="17"/>
                  </a:lnTo>
                  <a:lnTo>
                    <a:pt x="34" y="13"/>
                  </a:lnTo>
                  <a:lnTo>
                    <a:pt x="34" y="13"/>
                  </a:lnTo>
                  <a:lnTo>
                    <a:pt x="34" y="9"/>
                  </a:lnTo>
                  <a:lnTo>
                    <a:pt x="38" y="13"/>
                  </a:lnTo>
                  <a:lnTo>
                    <a:pt x="38" y="34"/>
                  </a:lnTo>
                  <a:lnTo>
                    <a:pt x="42" y="38"/>
                  </a:lnTo>
                  <a:lnTo>
                    <a:pt x="42" y="34"/>
                  </a:lnTo>
                  <a:lnTo>
                    <a:pt x="42" y="38"/>
                  </a:lnTo>
                  <a:lnTo>
                    <a:pt x="47" y="34"/>
                  </a:lnTo>
                  <a:lnTo>
                    <a:pt x="47" y="25"/>
                  </a:lnTo>
                  <a:lnTo>
                    <a:pt x="47" y="30"/>
                  </a:lnTo>
                  <a:lnTo>
                    <a:pt x="51" y="34"/>
                  </a:lnTo>
                  <a:lnTo>
                    <a:pt x="51" y="30"/>
                  </a:lnTo>
                  <a:lnTo>
                    <a:pt x="51" y="34"/>
                  </a:lnTo>
                  <a:lnTo>
                    <a:pt x="55" y="38"/>
                  </a:lnTo>
                  <a:lnTo>
                    <a:pt x="55" y="47"/>
                  </a:lnTo>
                  <a:lnTo>
                    <a:pt x="55" y="42"/>
                  </a:lnTo>
                  <a:lnTo>
                    <a:pt x="59" y="47"/>
                  </a:lnTo>
                  <a:lnTo>
                    <a:pt x="59" y="25"/>
                  </a:lnTo>
                  <a:lnTo>
                    <a:pt x="64" y="21"/>
                  </a:lnTo>
                  <a:lnTo>
                    <a:pt x="64" y="30"/>
                  </a:lnTo>
                  <a:lnTo>
                    <a:pt x="68" y="25"/>
                  </a:lnTo>
                  <a:lnTo>
                    <a:pt x="68" y="21"/>
                  </a:lnTo>
                  <a:lnTo>
                    <a:pt x="68" y="30"/>
                  </a:lnTo>
                  <a:lnTo>
                    <a:pt x="72" y="25"/>
                  </a:lnTo>
                  <a:lnTo>
                    <a:pt x="72" y="51"/>
                  </a:lnTo>
                  <a:lnTo>
                    <a:pt x="76" y="47"/>
                  </a:lnTo>
                  <a:lnTo>
                    <a:pt x="76" y="21"/>
                  </a:lnTo>
                  <a:lnTo>
                    <a:pt x="80" y="17"/>
                  </a:lnTo>
                  <a:lnTo>
                    <a:pt x="85" y="21"/>
                  </a:lnTo>
                  <a:lnTo>
                    <a:pt x="85" y="30"/>
                  </a:lnTo>
                  <a:lnTo>
                    <a:pt x="85" y="25"/>
                  </a:lnTo>
                  <a:lnTo>
                    <a:pt x="89" y="30"/>
                  </a:lnTo>
                  <a:lnTo>
                    <a:pt x="89" y="30"/>
                  </a:lnTo>
                  <a:lnTo>
                    <a:pt x="89" y="21"/>
                  </a:lnTo>
                  <a:lnTo>
                    <a:pt x="93" y="13"/>
                  </a:lnTo>
                  <a:lnTo>
                    <a:pt x="93" y="9"/>
                  </a:lnTo>
                  <a:lnTo>
                    <a:pt x="93" y="9"/>
                  </a:lnTo>
                  <a:lnTo>
                    <a:pt x="97" y="13"/>
                  </a:lnTo>
                  <a:lnTo>
                    <a:pt x="97" y="21"/>
                  </a:lnTo>
                  <a:lnTo>
                    <a:pt x="97" y="17"/>
                  </a:lnTo>
                  <a:lnTo>
                    <a:pt x="101" y="21"/>
                  </a:lnTo>
                  <a:lnTo>
                    <a:pt x="101" y="17"/>
                  </a:lnTo>
                  <a:lnTo>
                    <a:pt x="101" y="21"/>
                  </a:lnTo>
                  <a:lnTo>
                    <a:pt x="106" y="17"/>
                  </a:lnTo>
                  <a:lnTo>
                    <a:pt x="106" y="30"/>
                  </a:lnTo>
                  <a:lnTo>
                    <a:pt x="110" y="34"/>
                  </a:lnTo>
                  <a:lnTo>
                    <a:pt x="110" y="9"/>
                  </a:lnTo>
                  <a:lnTo>
                    <a:pt x="110" y="17"/>
                  </a:lnTo>
                  <a:lnTo>
                    <a:pt x="114" y="21"/>
                  </a:lnTo>
                  <a:lnTo>
                    <a:pt x="114" y="25"/>
                  </a:lnTo>
                  <a:lnTo>
                    <a:pt x="114" y="21"/>
                  </a:lnTo>
                  <a:lnTo>
                    <a:pt x="118" y="17"/>
                  </a:lnTo>
                  <a:lnTo>
                    <a:pt x="118" y="9"/>
                  </a:lnTo>
                  <a:lnTo>
                    <a:pt x="123" y="4"/>
                  </a:lnTo>
                  <a:lnTo>
                    <a:pt x="123" y="17"/>
                  </a:lnTo>
                  <a:lnTo>
                    <a:pt x="127" y="13"/>
                  </a:lnTo>
                  <a:lnTo>
                    <a:pt x="127" y="17"/>
                  </a:lnTo>
                  <a:lnTo>
                    <a:pt x="127" y="13"/>
                  </a:lnTo>
                  <a:lnTo>
                    <a:pt x="131" y="17"/>
                  </a:lnTo>
                  <a:lnTo>
                    <a:pt x="131" y="25"/>
                  </a:lnTo>
                  <a:lnTo>
                    <a:pt x="139" y="25"/>
                  </a:lnTo>
                  <a:lnTo>
                    <a:pt x="135" y="25"/>
                  </a:lnTo>
                  <a:lnTo>
                    <a:pt x="139" y="38"/>
                  </a:lnTo>
                  <a:lnTo>
                    <a:pt x="144" y="42"/>
                  </a:lnTo>
                  <a:lnTo>
                    <a:pt x="144" y="47"/>
                  </a:lnTo>
                  <a:lnTo>
                    <a:pt x="144" y="38"/>
                  </a:lnTo>
                  <a:lnTo>
                    <a:pt x="148" y="42"/>
                  </a:lnTo>
                  <a:lnTo>
                    <a:pt x="148" y="38"/>
                  </a:lnTo>
                  <a:lnTo>
                    <a:pt x="148" y="63"/>
                  </a:lnTo>
                  <a:lnTo>
                    <a:pt x="152" y="59"/>
                  </a:lnTo>
                  <a:lnTo>
                    <a:pt x="152" y="63"/>
                  </a:lnTo>
                  <a:lnTo>
                    <a:pt x="152" y="55"/>
                  </a:lnTo>
                  <a:lnTo>
                    <a:pt x="152" y="59"/>
                  </a:lnTo>
                  <a:lnTo>
                    <a:pt x="156" y="51"/>
                  </a:lnTo>
                  <a:lnTo>
                    <a:pt x="156" y="13"/>
                  </a:lnTo>
                  <a:lnTo>
                    <a:pt x="156" y="17"/>
                  </a:lnTo>
                  <a:lnTo>
                    <a:pt x="161" y="21"/>
                  </a:lnTo>
                  <a:lnTo>
                    <a:pt x="161" y="17"/>
                  </a:lnTo>
                  <a:lnTo>
                    <a:pt x="169" y="17"/>
                  </a:lnTo>
                  <a:lnTo>
                    <a:pt x="165" y="17"/>
                  </a:lnTo>
                  <a:lnTo>
                    <a:pt x="169" y="17"/>
                  </a:lnTo>
                  <a:lnTo>
                    <a:pt x="173" y="13"/>
                  </a:lnTo>
                  <a:lnTo>
                    <a:pt x="173" y="21"/>
                  </a:lnTo>
                  <a:lnTo>
                    <a:pt x="173" y="17"/>
                  </a:lnTo>
                  <a:lnTo>
                    <a:pt x="177" y="21"/>
                  </a:lnTo>
                  <a:lnTo>
                    <a:pt x="177" y="25"/>
                  </a:lnTo>
                  <a:lnTo>
                    <a:pt x="177" y="17"/>
                  </a:lnTo>
                  <a:lnTo>
                    <a:pt x="177" y="21"/>
                  </a:lnTo>
                  <a:lnTo>
                    <a:pt x="182" y="25"/>
                  </a:lnTo>
                  <a:lnTo>
                    <a:pt x="182" y="21"/>
                  </a:lnTo>
                  <a:lnTo>
                    <a:pt x="182" y="30"/>
                  </a:lnTo>
                  <a:lnTo>
                    <a:pt x="190" y="30"/>
                  </a:lnTo>
                  <a:lnTo>
                    <a:pt x="190" y="34"/>
                  </a:lnTo>
                  <a:lnTo>
                    <a:pt x="190" y="21"/>
                  </a:lnTo>
                  <a:lnTo>
                    <a:pt x="190" y="25"/>
                  </a:lnTo>
                  <a:lnTo>
                    <a:pt x="198" y="17"/>
                  </a:lnTo>
                  <a:lnTo>
                    <a:pt x="194" y="17"/>
                  </a:lnTo>
                  <a:lnTo>
                    <a:pt x="198" y="25"/>
                  </a:lnTo>
                  <a:lnTo>
                    <a:pt x="207" y="34"/>
                  </a:lnTo>
                  <a:lnTo>
                    <a:pt x="203" y="34"/>
                  </a:lnTo>
                  <a:lnTo>
                    <a:pt x="207" y="34"/>
                  </a:lnTo>
                  <a:lnTo>
                    <a:pt x="211" y="38"/>
                  </a:lnTo>
                  <a:lnTo>
                    <a:pt x="211" y="51"/>
                  </a:lnTo>
                </a:path>
              </a:pathLst>
            </a:custGeom>
            <a:noFill/>
            <a:ln w="9525">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17" name="Freeform 67"/>
            <p:cNvSpPr>
              <a:spLocks/>
            </p:cNvSpPr>
            <p:nvPr/>
          </p:nvSpPr>
          <p:spPr bwMode="auto">
            <a:xfrm>
              <a:off x="4392613" y="3190875"/>
              <a:ext cx="347663" cy="114300"/>
            </a:xfrm>
            <a:custGeom>
              <a:avLst/>
              <a:gdLst/>
              <a:ahLst/>
              <a:cxnLst>
                <a:cxn ang="0">
                  <a:pos x="4" y="21"/>
                </a:cxn>
                <a:cxn ang="0">
                  <a:pos x="9" y="21"/>
                </a:cxn>
                <a:cxn ang="0">
                  <a:pos x="13" y="42"/>
                </a:cxn>
                <a:cxn ang="0">
                  <a:pos x="17" y="34"/>
                </a:cxn>
                <a:cxn ang="0">
                  <a:pos x="21" y="46"/>
                </a:cxn>
                <a:cxn ang="0">
                  <a:pos x="30" y="51"/>
                </a:cxn>
                <a:cxn ang="0">
                  <a:pos x="38" y="38"/>
                </a:cxn>
                <a:cxn ang="0">
                  <a:pos x="42" y="34"/>
                </a:cxn>
                <a:cxn ang="0">
                  <a:pos x="47" y="42"/>
                </a:cxn>
                <a:cxn ang="0">
                  <a:pos x="55" y="46"/>
                </a:cxn>
                <a:cxn ang="0">
                  <a:pos x="59" y="51"/>
                </a:cxn>
                <a:cxn ang="0">
                  <a:pos x="63" y="38"/>
                </a:cxn>
                <a:cxn ang="0">
                  <a:pos x="68" y="21"/>
                </a:cxn>
                <a:cxn ang="0">
                  <a:pos x="72" y="13"/>
                </a:cxn>
                <a:cxn ang="0">
                  <a:pos x="80" y="17"/>
                </a:cxn>
                <a:cxn ang="0">
                  <a:pos x="84" y="8"/>
                </a:cxn>
                <a:cxn ang="0">
                  <a:pos x="89" y="8"/>
                </a:cxn>
                <a:cxn ang="0">
                  <a:pos x="93" y="13"/>
                </a:cxn>
                <a:cxn ang="0">
                  <a:pos x="97" y="0"/>
                </a:cxn>
                <a:cxn ang="0">
                  <a:pos x="101" y="4"/>
                </a:cxn>
                <a:cxn ang="0">
                  <a:pos x="106" y="8"/>
                </a:cxn>
                <a:cxn ang="0">
                  <a:pos x="110" y="21"/>
                </a:cxn>
                <a:cxn ang="0">
                  <a:pos x="110" y="21"/>
                </a:cxn>
                <a:cxn ang="0">
                  <a:pos x="118" y="25"/>
                </a:cxn>
                <a:cxn ang="0">
                  <a:pos x="122" y="42"/>
                </a:cxn>
                <a:cxn ang="0">
                  <a:pos x="127" y="63"/>
                </a:cxn>
                <a:cxn ang="0">
                  <a:pos x="131" y="72"/>
                </a:cxn>
                <a:cxn ang="0">
                  <a:pos x="135" y="38"/>
                </a:cxn>
                <a:cxn ang="0">
                  <a:pos x="139" y="51"/>
                </a:cxn>
                <a:cxn ang="0">
                  <a:pos x="144" y="46"/>
                </a:cxn>
                <a:cxn ang="0">
                  <a:pos x="152" y="42"/>
                </a:cxn>
                <a:cxn ang="0">
                  <a:pos x="156" y="51"/>
                </a:cxn>
                <a:cxn ang="0">
                  <a:pos x="160" y="51"/>
                </a:cxn>
                <a:cxn ang="0">
                  <a:pos x="165" y="42"/>
                </a:cxn>
                <a:cxn ang="0">
                  <a:pos x="173" y="34"/>
                </a:cxn>
                <a:cxn ang="0">
                  <a:pos x="177" y="17"/>
                </a:cxn>
                <a:cxn ang="0">
                  <a:pos x="186" y="38"/>
                </a:cxn>
                <a:cxn ang="0">
                  <a:pos x="190" y="59"/>
                </a:cxn>
                <a:cxn ang="0">
                  <a:pos x="198" y="46"/>
                </a:cxn>
                <a:cxn ang="0">
                  <a:pos x="207" y="55"/>
                </a:cxn>
                <a:cxn ang="0">
                  <a:pos x="207" y="46"/>
                </a:cxn>
                <a:cxn ang="0">
                  <a:pos x="215" y="46"/>
                </a:cxn>
              </a:cxnLst>
              <a:rect l="0" t="0" r="r" b="b"/>
              <a:pathLst>
                <a:path w="219" h="72">
                  <a:moveTo>
                    <a:pt x="0" y="55"/>
                  </a:moveTo>
                  <a:lnTo>
                    <a:pt x="0" y="34"/>
                  </a:lnTo>
                  <a:lnTo>
                    <a:pt x="4" y="21"/>
                  </a:lnTo>
                  <a:lnTo>
                    <a:pt x="4" y="13"/>
                  </a:lnTo>
                  <a:lnTo>
                    <a:pt x="4" y="17"/>
                  </a:lnTo>
                  <a:lnTo>
                    <a:pt x="9" y="21"/>
                  </a:lnTo>
                  <a:lnTo>
                    <a:pt x="9" y="38"/>
                  </a:lnTo>
                  <a:lnTo>
                    <a:pt x="9" y="38"/>
                  </a:lnTo>
                  <a:lnTo>
                    <a:pt x="13" y="42"/>
                  </a:lnTo>
                  <a:lnTo>
                    <a:pt x="13" y="46"/>
                  </a:lnTo>
                  <a:lnTo>
                    <a:pt x="13" y="38"/>
                  </a:lnTo>
                  <a:lnTo>
                    <a:pt x="17" y="34"/>
                  </a:lnTo>
                  <a:lnTo>
                    <a:pt x="17" y="46"/>
                  </a:lnTo>
                  <a:lnTo>
                    <a:pt x="21" y="51"/>
                  </a:lnTo>
                  <a:lnTo>
                    <a:pt x="21" y="46"/>
                  </a:lnTo>
                  <a:lnTo>
                    <a:pt x="21" y="51"/>
                  </a:lnTo>
                  <a:lnTo>
                    <a:pt x="25" y="46"/>
                  </a:lnTo>
                  <a:lnTo>
                    <a:pt x="30" y="51"/>
                  </a:lnTo>
                  <a:lnTo>
                    <a:pt x="30" y="21"/>
                  </a:lnTo>
                  <a:lnTo>
                    <a:pt x="30" y="38"/>
                  </a:lnTo>
                  <a:lnTo>
                    <a:pt x="38" y="38"/>
                  </a:lnTo>
                  <a:lnTo>
                    <a:pt x="38" y="25"/>
                  </a:lnTo>
                  <a:lnTo>
                    <a:pt x="42" y="21"/>
                  </a:lnTo>
                  <a:lnTo>
                    <a:pt x="42" y="34"/>
                  </a:lnTo>
                  <a:lnTo>
                    <a:pt x="42" y="29"/>
                  </a:lnTo>
                  <a:lnTo>
                    <a:pt x="47" y="34"/>
                  </a:lnTo>
                  <a:lnTo>
                    <a:pt x="47" y="42"/>
                  </a:lnTo>
                  <a:lnTo>
                    <a:pt x="51" y="46"/>
                  </a:lnTo>
                  <a:lnTo>
                    <a:pt x="55" y="51"/>
                  </a:lnTo>
                  <a:lnTo>
                    <a:pt x="55" y="46"/>
                  </a:lnTo>
                  <a:lnTo>
                    <a:pt x="55" y="55"/>
                  </a:lnTo>
                  <a:lnTo>
                    <a:pt x="59" y="59"/>
                  </a:lnTo>
                  <a:lnTo>
                    <a:pt x="59" y="51"/>
                  </a:lnTo>
                  <a:lnTo>
                    <a:pt x="63" y="46"/>
                  </a:lnTo>
                  <a:lnTo>
                    <a:pt x="63" y="38"/>
                  </a:lnTo>
                  <a:lnTo>
                    <a:pt x="63" y="38"/>
                  </a:lnTo>
                  <a:lnTo>
                    <a:pt x="68" y="34"/>
                  </a:lnTo>
                  <a:lnTo>
                    <a:pt x="68" y="17"/>
                  </a:lnTo>
                  <a:lnTo>
                    <a:pt x="68" y="21"/>
                  </a:lnTo>
                  <a:lnTo>
                    <a:pt x="72" y="17"/>
                  </a:lnTo>
                  <a:lnTo>
                    <a:pt x="72" y="25"/>
                  </a:lnTo>
                  <a:lnTo>
                    <a:pt x="72" y="13"/>
                  </a:lnTo>
                  <a:lnTo>
                    <a:pt x="72" y="21"/>
                  </a:lnTo>
                  <a:lnTo>
                    <a:pt x="76" y="17"/>
                  </a:lnTo>
                  <a:lnTo>
                    <a:pt x="80" y="17"/>
                  </a:lnTo>
                  <a:lnTo>
                    <a:pt x="84" y="13"/>
                  </a:lnTo>
                  <a:lnTo>
                    <a:pt x="84" y="17"/>
                  </a:lnTo>
                  <a:lnTo>
                    <a:pt x="84" y="8"/>
                  </a:lnTo>
                  <a:lnTo>
                    <a:pt x="84" y="13"/>
                  </a:lnTo>
                  <a:lnTo>
                    <a:pt x="89" y="17"/>
                  </a:lnTo>
                  <a:lnTo>
                    <a:pt x="89" y="8"/>
                  </a:lnTo>
                  <a:lnTo>
                    <a:pt x="89" y="13"/>
                  </a:lnTo>
                  <a:lnTo>
                    <a:pt x="93" y="17"/>
                  </a:lnTo>
                  <a:lnTo>
                    <a:pt x="93" y="13"/>
                  </a:lnTo>
                  <a:lnTo>
                    <a:pt x="93" y="25"/>
                  </a:lnTo>
                  <a:lnTo>
                    <a:pt x="97" y="29"/>
                  </a:lnTo>
                  <a:lnTo>
                    <a:pt x="97" y="0"/>
                  </a:lnTo>
                  <a:lnTo>
                    <a:pt x="97" y="4"/>
                  </a:lnTo>
                  <a:lnTo>
                    <a:pt x="101" y="0"/>
                  </a:lnTo>
                  <a:lnTo>
                    <a:pt x="101" y="4"/>
                  </a:lnTo>
                  <a:lnTo>
                    <a:pt x="101" y="0"/>
                  </a:lnTo>
                  <a:lnTo>
                    <a:pt x="101" y="4"/>
                  </a:lnTo>
                  <a:lnTo>
                    <a:pt x="106" y="8"/>
                  </a:lnTo>
                  <a:lnTo>
                    <a:pt x="106" y="21"/>
                  </a:lnTo>
                  <a:lnTo>
                    <a:pt x="106" y="17"/>
                  </a:lnTo>
                  <a:lnTo>
                    <a:pt x="110" y="21"/>
                  </a:lnTo>
                  <a:lnTo>
                    <a:pt x="110" y="21"/>
                  </a:lnTo>
                  <a:lnTo>
                    <a:pt x="110" y="17"/>
                  </a:lnTo>
                  <a:lnTo>
                    <a:pt x="110" y="21"/>
                  </a:lnTo>
                  <a:lnTo>
                    <a:pt x="114" y="25"/>
                  </a:lnTo>
                  <a:lnTo>
                    <a:pt x="114" y="29"/>
                  </a:lnTo>
                  <a:lnTo>
                    <a:pt x="118" y="25"/>
                  </a:lnTo>
                  <a:lnTo>
                    <a:pt x="118" y="21"/>
                  </a:lnTo>
                  <a:lnTo>
                    <a:pt x="118" y="38"/>
                  </a:lnTo>
                  <a:lnTo>
                    <a:pt x="122" y="42"/>
                  </a:lnTo>
                  <a:lnTo>
                    <a:pt x="122" y="46"/>
                  </a:lnTo>
                  <a:lnTo>
                    <a:pt x="127" y="51"/>
                  </a:lnTo>
                  <a:lnTo>
                    <a:pt x="127" y="63"/>
                  </a:lnTo>
                  <a:lnTo>
                    <a:pt x="127" y="59"/>
                  </a:lnTo>
                  <a:lnTo>
                    <a:pt x="131" y="63"/>
                  </a:lnTo>
                  <a:lnTo>
                    <a:pt x="131" y="72"/>
                  </a:lnTo>
                  <a:lnTo>
                    <a:pt x="131" y="59"/>
                  </a:lnTo>
                  <a:lnTo>
                    <a:pt x="135" y="51"/>
                  </a:lnTo>
                  <a:lnTo>
                    <a:pt x="135" y="38"/>
                  </a:lnTo>
                  <a:lnTo>
                    <a:pt x="135" y="38"/>
                  </a:lnTo>
                  <a:lnTo>
                    <a:pt x="139" y="42"/>
                  </a:lnTo>
                  <a:lnTo>
                    <a:pt x="139" y="51"/>
                  </a:lnTo>
                  <a:lnTo>
                    <a:pt x="139" y="42"/>
                  </a:lnTo>
                  <a:lnTo>
                    <a:pt x="144" y="38"/>
                  </a:lnTo>
                  <a:lnTo>
                    <a:pt x="144" y="46"/>
                  </a:lnTo>
                  <a:lnTo>
                    <a:pt x="148" y="51"/>
                  </a:lnTo>
                  <a:lnTo>
                    <a:pt x="152" y="46"/>
                  </a:lnTo>
                  <a:lnTo>
                    <a:pt x="152" y="42"/>
                  </a:lnTo>
                  <a:lnTo>
                    <a:pt x="152" y="42"/>
                  </a:lnTo>
                  <a:lnTo>
                    <a:pt x="156" y="46"/>
                  </a:lnTo>
                  <a:lnTo>
                    <a:pt x="156" y="51"/>
                  </a:lnTo>
                  <a:lnTo>
                    <a:pt x="156" y="42"/>
                  </a:lnTo>
                  <a:lnTo>
                    <a:pt x="156" y="46"/>
                  </a:lnTo>
                  <a:lnTo>
                    <a:pt x="160" y="51"/>
                  </a:lnTo>
                  <a:lnTo>
                    <a:pt x="160" y="59"/>
                  </a:lnTo>
                  <a:lnTo>
                    <a:pt x="160" y="29"/>
                  </a:lnTo>
                  <a:lnTo>
                    <a:pt x="165" y="42"/>
                  </a:lnTo>
                  <a:lnTo>
                    <a:pt x="165" y="46"/>
                  </a:lnTo>
                  <a:lnTo>
                    <a:pt x="165" y="25"/>
                  </a:lnTo>
                  <a:lnTo>
                    <a:pt x="173" y="34"/>
                  </a:lnTo>
                  <a:lnTo>
                    <a:pt x="173" y="38"/>
                  </a:lnTo>
                  <a:lnTo>
                    <a:pt x="177" y="34"/>
                  </a:lnTo>
                  <a:lnTo>
                    <a:pt x="177" y="17"/>
                  </a:lnTo>
                  <a:lnTo>
                    <a:pt x="181" y="21"/>
                  </a:lnTo>
                  <a:lnTo>
                    <a:pt x="181" y="34"/>
                  </a:lnTo>
                  <a:lnTo>
                    <a:pt x="186" y="38"/>
                  </a:lnTo>
                  <a:lnTo>
                    <a:pt x="186" y="55"/>
                  </a:lnTo>
                  <a:lnTo>
                    <a:pt x="190" y="51"/>
                  </a:lnTo>
                  <a:lnTo>
                    <a:pt x="190" y="59"/>
                  </a:lnTo>
                  <a:lnTo>
                    <a:pt x="194" y="63"/>
                  </a:lnTo>
                  <a:lnTo>
                    <a:pt x="194" y="51"/>
                  </a:lnTo>
                  <a:lnTo>
                    <a:pt x="198" y="46"/>
                  </a:lnTo>
                  <a:lnTo>
                    <a:pt x="198" y="63"/>
                  </a:lnTo>
                  <a:lnTo>
                    <a:pt x="198" y="63"/>
                  </a:lnTo>
                  <a:lnTo>
                    <a:pt x="207" y="55"/>
                  </a:lnTo>
                  <a:lnTo>
                    <a:pt x="207" y="59"/>
                  </a:lnTo>
                  <a:lnTo>
                    <a:pt x="207" y="42"/>
                  </a:lnTo>
                  <a:lnTo>
                    <a:pt x="207" y="46"/>
                  </a:lnTo>
                  <a:lnTo>
                    <a:pt x="211" y="46"/>
                  </a:lnTo>
                  <a:lnTo>
                    <a:pt x="215" y="51"/>
                  </a:lnTo>
                  <a:lnTo>
                    <a:pt x="215" y="46"/>
                  </a:lnTo>
                  <a:lnTo>
                    <a:pt x="215" y="55"/>
                  </a:lnTo>
                  <a:lnTo>
                    <a:pt x="219" y="59"/>
                  </a:lnTo>
                </a:path>
              </a:pathLst>
            </a:custGeom>
            <a:noFill/>
            <a:ln w="9525">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18" name="Freeform 68"/>
            <p:cNvSpPr>
              <a:spLocks/>
            </p:cNvSpPr>
            <p:nvPr/>
          </p:nvSpPr>
          <p:spPr bwMode="auto">
            <a:xfrm>
              <a:off x="4740276" y="3203575"/>
              <a:ext cx="315913" cy="107950"/>
            </a:xfrm>
            <a:custGeom>
              <a:avLst/>
              <a:gdLst/>
              <a:ahLst/>
              <a:cxnLst>
                <a:cxn ang="0">
                  <a:pos x="0" y="47"/>
                </a:cxn>
                <a:cxn ang="0">
                  <a:pos x="5" y="47"/>
                </a:cxn>
                <a:cxn ang="0">
                  <a:pos x="9" y="47"/>
                </a:cxn>
                <a:cxn ang="0">
                  <a:pos x="13" y="47"/>
                </a:cxn>
                <a:cxn ang="0">
                  <a:pos x="17" y="47"/>
                </a:cxn>
                <a:cxn ang="0">
                  <a:pos x="22" y="55"/>
                </a:cxn>
                <a:cxn ang="0">
                  <a:pos x="26" y="64"/>
                </a:cxn>
                <a:cxn ang="0">
                  <a:pos x="34" y="64"/>
                </a:cxn>
                <a:cxn ang="0">
                  <a:pos x="38" y="55"/>
                </a:cxn>
                <a:cxn ang="0">
                  <a:pos x="43" y="38"/>
                </a:cxn>
                <a:cxn ang="0">
                  <a:pos x="47" y="30"/>
                </a:cxn>
                <a:cxn ang="0">
                  <a:pos x="51" y="38"/>
                </a:cxn>
                <a:cxn ang="0">
                  <a:pos x="51" y="38"/>
                </a:cxn>
                <a:cxn ang="0">
                  <a:pos x="60" y="34"/>
                </a:cxn>
                <a:cxn ang="0">
                  <a:pos x="64" y="43"/>
                </a:cxn>
                <a:cxn ang="0">
                  <a:pos x="68" y="34"/>
                </a:cxn>
                <a:cxn ang="0">
                  <a:pos x="72" y="55"/>
                </a:cxn>
                <a:cxn ang="0">
                  <a:pos x="76" y="34"/>
                </a:cxn>
                <a:cxn ang="0">
                  <a:pos x="81" y="30"/>
                </a:cxn>
                <a:cxn ang="0">
                  <a:pos x="89" y="13"/>
                </a:cxn>
                <a:cxn ang="0">
                  <a:pos x="93" y="5"/>
                </a:cxn>
                <a:cxn ang="0">
                  <a:pos x="97" y="0"/>
                </a:cxn>
                <a:cxn ang="0">
                  <a:pos x="102" y="0"/>
                </a:cxn>
                <a:cxn ang="0">
                  <a:pos x="106" y="9"/>
                </a:cxn>
                <a:cxn ang="0">
                  <a:pos x="110" y="21"/>
                </a:cxn>
                <a:cxn ang="0">
                  <a:pos x="119" y="21"/>
                </a:cxn>
                <a:cxn ang="0">
                  <a:pos x="119" y="21"/>
                </a:cxn>
                <a:cxn ang="0">
                  <a:pos x="127" y="26"/>
                </a:cxn>
                <a:cxn ang="0">
                  <a:pos x="131" y="30"/>
                </a:cxn>
                <a:cxn ang="0">
                  <a:pos x="135" y="30"/>
                </a:cxn>
                <a:cxn ang="0">
                  <a:pos x="140" y="38"/>
                </a:cxn>
                <a:cxn ang="0">
                  <a:pos x="144" y="38"/>
                </a:cxn>
                <a:cxn ang="0">
                  <a:pos x="148" y="43"/>
                </a:cxn>
                <a:cxn ang="0">
                  <a:pos x="148" y="43"/>
                </a:cxn>
                <a:cxn ang="0">
                  <a:pos x="157" y="21"/>
                </a:cxn>
                <a:cxn ang="0">
                  <a:pos x="161" y="21"/>
                </a:cxn>
                <a:cxn ang="0">
                  <a:pos x="165" y="30"/>
                </a:cxn>
                <a:cxn ang="0">
                  <a:pos x="169" y="43"/>
                </a:cxn>
                <a:cxn ang="0">
                  <a:pos x="173" y="43"/>
                </a:cxn>
                <a:cxn ang="0">
                  <a:pos x="182" y="59"/>
                </a:cxn>
                <a:cxn ang="0">
                  <a:pos x="190" y="64"/>
                </a:cxn>
                <a:cxn ang="0">
                  <a:pos x="194" y="47"/>
                </a:cxn>
              </a:cxnLst>
              <a:rect l="0" t="0" r="r" b="b"/>
              <a:pathLst>
                <a:path w="199" h="68">
                  <a:moveTo>
                    <a:pt x="0" y="51"/>
                  </a:moveTo>
                  <a:lnTo>
                    <a:pt x="0" y="64"/>
                  </a:lnTo>
                  <a:lnTo>
                    <a:pt x="0" y="47"/>
                  </a:lnTo>
                  <a:lnTo>
                    <a:pt x="0" y="55"/>
                  </a:lnTo>
                  <a:lnTo>
                    <a:pt x="5" y="43"/>
                  </a:lnTo>
                  <a:lnTo>
                    <a:pt x="5" y="47"/>
                  </a:lnTo>
                  <a:lnTo>
                    <a:pt x="5" y="34"/>
                  </a:lnTo>
                  <a:lnTo>
                    <a:pt x="9" y="38"/>
                  </a:lnTo>
                  <a:lnTo>
                    <a:pt x="9" y="47"/>
                  </a:lnTo>
                  <a:lnTo>
                    <a:pt x="13" y="51"/>
                  </a:lnTo>
                  <a:lnTo>
                    <a:pt x="13" y="51"/>
                  </a:lnTo>
                  <a:lnTo>
                    <a:pt x="13" y="47"/>
                  </a:lnTo>
                  <a:lnTo>
                    <a:pt x="13" y="47"/>
                  </a:lnTo>
                  <a:lnTo>
                    <a:pt x="17" y="51"/>
                  </a:lnTo>
                  <a:lnTo>
                    <a:pt x="17" y="47"/>
                  </a:lnTo>
                  <a:lnTo>
                    <a:pt x="17" y="64"/>
                  </a:lnTo>
                  <a:lnTo>
                    <a:pt x="22" y="59"/>
                  </a:lnTo>
                  <a:lnTo>
                    <a:pt x="22" y="55"/>
                  </a:lnTo>
                  <a:lnTo>
                    <a:pt x="22" y="64"/>
                  </a:lnTo>
                  <a:lnTo>
                    <a:pt x="26" y="68"/>
                  </a:lnTo>
                  <a:lnTo>
                    <a:pt x="26" y="64"/>
                  </a:lnTo>
                  <a:lnTo>
                    <a:pt x="26" y="68"/>
                  </a:lnTo>
                  <a:lnTo>
                    <a:pt x="30" y="64"/>
                  </a:lnTo>
                  <a:lnTo>
                    <a:pt x="34" y="64"/>
                  </a:lnTo>
                  <a:lnTo>
                    <a:pt x="34" y="47"/>
                  </a:lnTo>
                  <a:lnTo>
                    <a:pt x="34" y="51"/>
                  </a:lnTo>
                  <a:lnTo>
                    <a:pt x="38" y="55"/>
                  </a:lnTo>
                  <a:lnTo>
                    <a:pt x="38" y="64"/>
                  </a:lnTo>
                  <a:lnTo>
                    <a:pt x="38" y="43"/>
                  </a:lnTo>
                  <a:lnTo>
                    <a:pt x="43" y="38"/>
                  </a:lnTo>
                  <a:lnTo>
                    <a:pt x="43" y="30"/>
                  </a:lnTo>
                  <a:lnTo>
                    <a:pt x="43" y="34"/>
                  </a:lnTo>
                  <a:lnTo>
                    <a:pt x="47" y="30"/>
                  </a:lnTo>
                  <a:lnTo>
                    <a:pt x="47" y="34"/>
                  </a:lnTo>
                  <a:lnTo>
                    <a:pt x="47" y="34"/>
                  </a:lnTo>
                  <a:lnTo>
                    <a:pt x="51" y="38"/>
                  </a:lnTo>
                  <a:lnTo>
                    <a:pt x="51" y="43"/>
                  </a:lnTo>
                  <a:lnTo>
                    <a:pt x="51" y="34"/>
                  </a:lnTo>
                  <a:lnTo>
                    <a:pt x="51" y="38"/>
                  </a:lnTo>
                  <a:lnTo>
                    <a:pt x="55" y="43"/>
                  </a:lnTo>
                  <a:lnTo>
                    <a:pt x="60" y="38"/>
                  </a:lnTo>
                  <a:lnTo>
                    <a:pt x="60" y="34"/>
                  </a:lnTo>
                  <a:lnTo>
                    <a:pt x="60" y="38"/>
                  </a:lnTo>
                  <a:lnTo>
                    <a:pt x="64" y="43"/>
                  </a:lnTo>
                  <a:lnTo>
                    <a:pt x="64" y="43"/>
                  </a:lnTo>
                  <a:lnTo>
                    <a:pt x="64" y="21"/>
                  </a:lnTo>
                  <a:lnTo>
                    <a:pt x="64" y="30"/>
                  </a:lnTo>
                  <a:lnTo>
                    <a:pt x="68" y="34"/>
                  </a:lnTo>
                  <a:lnTo>
                    <a:pt x="68" y="47"/>
                  </a:lnTo>
                  <a:lnTo>
                    <a:pt x="72" y="51"/>
                  </a:lnTo>
                  <a:lnTo>
                    <a:pt x="72" y="55"/>
                  </a:lnTo>
                  <a:lnTo>
                    <a:pt x="72" y="47"/>
                  </a:lnTo>
                  <a:lnTo>
                    <a:pt x="76" y="51"/>
                  </a:lnTo>
                  <a:lnTo>
                    <a:pt x="76" y="34"/>
                  </a:lnTo>
                  <a:lnTo>
                    <a:pt x="81" y="30"/>
                  </a:lnTo>
                  <a:lnTo>
                    <a:pt x="81" y="38"/>
                  </a:lnTo>
                  <a:lnTo>
                    <a:pt x="81" y="30"/>
                  </a:lnTo>
                  <a:lnTo>
                    <a:pt x="85" y="26"/>
                  </a:lnTo>
                  <a:lnTo>
                    <a:pt x="85" y="9"/>
                  </a:lnTo>
                  <a:lnTo>
                    <a:pt x="89" y="13"/>
                  </a:lnTo>
                  <a:lnTo>
                    <a:pt x="89" y="5"/>
                  </a:lnTo>
                  <a:lnTo>
                    <a:pt x="93" y="9"/>
                  </a:lnTo>
                  <a:lnTo>
                    <a:pt x="93" y="5"/>
                  </a:lnTo>
                  <a:lnTo>
                    <a:pt x="97" y="9"/>
                  </a:lnTo>
                  <a:lnTo>
                    <a:pt x="97" y="13"/>
                  </a:lnTo>
                  <a:lnTo>
                    <a:pt x="97" y="0"/>
                  </a:lnTo>
                  <a:lnTo>
                    <a:pt x="102" y="5"/>
                  </a:lnTo>
                  <a:lnTo>
                    <a:pt x="102" y="13"/>
                  </a:lnTo>
                  <a:lnTo>
                    <a:pt x="102" y="0"/>
                  </a:lnTo>
                  <a:lnTo>
                    <a:pt x="102" y="9"/>
                  </a:lnTo>
                  <a:lnTo>
                    <a:pt x="106" y="5"/>
                  </a:lnTo>
                  <a:lnTo>
                    <a:pt x="106" y="9"/>
                  </a:lnTo>
                  <a:lnTo>
                    <a:pt x="106" y="5"/>
                  </a:lnTo>
                  <a:lnTo>
                    <a:pt x="110" y="9"/>
                  </a:lnTo>
                  <a:lnTo>
                    <a:pt x="110" y="21"/>
                  </a:lnTo>
                  <a:lnTo>
                    <a:pt x="114" y="26"/>
                  </a:lnTo>
                  <a:lnTo>
                    <a:pt x="114" y="17"/>
                  </a:lnTo>
                  <a:lnTo>
                    <a:pt x="119" y="21"/>
                  </a:lnTo>
                  <a:lnTo>
                    <a:pt x="119" y="26"/>
                  </a:lnTo>
                  <a:lnTo>
                    <a:pt x="119" y="17"/>
                  </a:lnTo>
                  <a:lnTo>
                    <a:pt x="119" y="21"/>
                  </a:lnTo>
                  <a:lnTo>
                    <a:pt x="123" y="26"/>
                  </a:lnTo>
                  <a:lnTo>
                    <a:pt x="123" y="21"/>
                  </a:lnTo>
                  <a:lnTo>
                    <a:pt x="127" y="26"/>
                  </a:lnTo>
                  <a:lnTo>
                    <a:pt x="127" y="21"/>
                  </a:lnTo>
                  <a:lnTo>
                    <a:pt x="127" y="26"/>
                  </a:lnTo>
                  <a:lnTo>
                    <a:pt x="131" y="30"/>
                  </a:lnTo>
                  <a:lnTo>
                    <a:pt x="131" y="38"/>
                  </a:lnTo>
                  <a:lnTo>
                    <a:pt x="131" y="26"/>
                  </a:lnTo>
                  <a:lnTo>
                    <a:pt x="135" y="30"/>
                  </a:lnTo>
                  <a:lnTo>
                    <a:pt x="135" y="34"/>
                  </a:lnTo>
                  <a:lnTo>
                    <a:pt x="135" y="34"/>
                  </a:lnTo>
                  <a:lnTo>
                    <a:pt x="140" y="38"/>
                  </a:lnTo>
                  <a:lnTo>
                    <a:pt x="140" y="43"/>
                  </a:lnTo>
                  <a:lnTo>
                    <a:pt x="140" y="34"/>
                  </a:lnTo>
                  <a:lnTo>
                    <a:pt x="144" y="38"/>
                  </a:lnTo>
                  <a:lnTo>
                    <a:pt x="144" y="34"/>
                  </a:lnTo>
                  <a:lnTo>
                    <a:pt x="144" y="38"/>
                  </a:lnTo>
                  <a:lnTo>
                    <a:pt x="148" y="43"/>
                  </a:lnTo>
                  <a:lnTo>
                    <a:pt x="148" y="51"/>
                  </a:lnTo>
                  <a:lnTo>
                    <a:pt x="148" y="38"/>
                  </a:lnTo>
                  <a:lnTo>
                    <a:pt x="148" y="43"/>
                  </a:lnTo>
                  <a:lnTo>
                    <a:pt x="152" y="34"/>
                  </a:lnTo>
                  <a:lnTo>
                    <a:pt x="152" y="26"/>
                  </a:lnTo>
                  <a:lnTo>
                    <a:pt x="157" y="21"/>
                  </a:lnTo>
                  <a:lnTo>
                    <a:pt x="157" y="26"/>
                  </a:lnTo>
                  <a:lnTo>
                    <a:pt x="157" y="17"/>
                  </a:lnTo>
                  <a:lnTo>
                    <a:pt x="161" y="21"/>
                  </a:lnTo>
                  <a:lnTo>
                    <a:pt x="161" y="43"/>
                  </a:lnTo>
                  <a:lnTo>
                    <a:pt x="161" y="34"/>
                  </a:lnTo>
                  <a:lnTo>
                    <a:pt x="165" y="30"/>
                  </a:lnTo>
                  <a:lnTo>
                    <a:pt x="165" y="47"/>
                  </a:lnTo>
                  <a:lnTo>
                    <a:pt x="165" y="47"/>
                  </a:lnTo>
                  <a:lnTo>
                    <a:pt x="169" y="43"/>
                  </a:lnTo>
                  <a:lnTo>
                    <a:pt x="169" y="51"/>
                  </a:lnTo>
                  <a:lnTo>
                    <a:pt x="173" y="55"/>
                  </a:lnTo>
                  <a:lnTo>
                    <a:pt x="173" y="43"/>
                  </a:lnTo>
                  <a:lnTo>
                    <a:pt x="178" y="47"/>
                  </a:lnTo>
                  <a:lnTo>
                    <a:pt x="178" y="55"/>
                  </a:lnTo>
                  <a:lnTo>
                    <a:pt x="182" y="59"/>
                  </a:lnTo>
                  <a:lnTo>
                    <a:pt x="182" y="68"/>
                  </a:lnTo>
                  <a:lnTo>
                    <a:pt x="182" y="64"/>
                  </a:lnTo>
                  <a:lnTo>
                    <a:pt x="190" y="64"/>
                  </a:lnTo>
                  <a:lnTo>
                    <a:pt x="190" y="34"/>
                  </a:lnTo>
                  <a:lnTo>
                    <a:pt x="194" y="38"/>
                  </a:lnTo>
                  <a:lnTo>
                    <a:pt x="194" y="47"/>
                  </a:lnTo>
                  <a:lnTo>
                    <a:pt x="194" y="38"/>
                  </a:lnTo>
                  <a:lnTo>
                    <a:pt x="199" y="43"/>
                  </a:lnTo>
                </a:path>
              </a:pathLst>
            </a:custGeom>
            <a:noFill/>
            <a:ln w="9525">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19" name="Freeform 69"/>
            <p:cNvSpPr>
              <a:spLocks/>
            </p:cNvSpPr>
            <p:nvPr/>
          </p:nvSpPr>
          <p:spPr bwMode="auto">
            <a:xfrm>
              <a:off x="5056188" y="3197225"/>
              <a:ext cx="334963" cy="468313"/>
            </a:xfrm>
            <a:custGeom>
              <a:avLst/>
              <a:gdLst/>
              <a:ahLst/>
              <a:cxnLst>
                <a:cxn ang="0">
                  <a:pos x="4" y="34"/>
                </a:cxn>
                <a:cxn ang="0">
                  <a:pos x="8" y="30"/>
                </a:cxn>
                <a:cxn ang="0">
                  <a:pos x="12" y="30"/>
                </a:cxn>
                <a:cxn ang="0">
                  <a:pos x="17" y="25"/>
                </a:cxn>
                <a:cxn ang="0">
                  <a:pos x="21" y="38"/>
                </a:cxn>
                <a:cxn ang="0">
                  <a:pos x="25" y="30"/>
                </a:cxn>
                <a:cxn ang="0">
                  <a:pos x="33" y="21"/>
                </a:cxn>
                <a:cxn ang="0">
                  <a:pos x="38" y="30"/>
                </a:cxn>
                <a:cxn ang="0">
                  <a:pos x="38" y="21"/>
                </a:cxn>
                <a:cxn ang="0">
                  <a:pos x="46" y="30"/>
                </a:cxn>
                <a:cxn ang="0">
                  <a:pos x="50" y="42"/>
                </a:cxn>
                <a:cxn ang="0">
                  <a:pos x="55" y="51"/>
                </a:cxn>
                <a:cxn ang="0">
                  <a:pos x="59" y="51"/>
                </a:cxn>
                <a:cxn ang="0">
                  <a:pos x="67" y="42"/>
                </a:cxn>
                <a:cxn ang="0">
                  <a:pos x="67" y="47"/>
                </a:cxn>
                <a:cxn ang="0">
                  <a:pos x="76" y="38"/>
                </a:cxn>
                <a:cxn ang="0">
                  <a:pos x="84" y="17"/>
                </a:cxn>
                <a:cxn ang="0">
                  <a:pos x="88" y="17"/>
                </a:cxn>
                <a:cxn ang="0">
                  <a:pos x="92" y="30"/>
                </a:cxn>
                <a:cxn ang="0">
                  <a:pos x="97" y="42"/>
                </a:cxn>
                <a:cxn ang="0">
                  <a:pos x="101" y="270"/>
                </a:cxn>
                <a:cxn ang="0">
                  <a:pos x="109" y="278"/>
                </a:cxn>
                <a:cxn ang="0">
                  <a:pos x="114" y="278"/>
                </a:cxn>
                <a:cxn ang="0">
                  <a:pos x="118" y="274"/>
                </a:cxn>
                <a:cxn ang="0">
                  <a:pos x="126" y="274"/>
                </a:cxn>
                <a:cxn ang="0">
                  <a:pos x="130" y="270"/>
                </a:cxn>
                <a:cxn ang="0">
                  <a:pos x="135" y="274"/>
                </a:cxn>
                <a:cxn ang="0">
                  <a:pos x="139" y="278"/>
                </a:cxn>
                <a:cxn ang="0">
                  <a:pos x="143" y="270"/>
                </a:cxn>
                <a:cxn ang="0">
                  <a:pos x="147" y="274"/>
                </a:cxn>
                <a:cxn ang="0">
                  <a:pos x="160" y="295"/>
                </a:cxn>
                <a:cxn ang="0">
                  <a:pos x="164" y="274"/>
                </a:cxn>
                <a:cxn ang="0">
                  <a:pos x="168" y="30"/>
                </a:cxn>
                <a:cxn ang="0">
                  <a:pos x="173" y="17"/>
                </a:cxn>
                <a:cxn ang="0">
                  <a:pos x="177" y="21"/>
                </a:cxn>
                <a:cxn ang="0">
                  <a:pos x="181" y="42"/>
                </a:cxn>
                <a:cxn ang="0">
                  <a:pos x="189" y="21"/>
                </a:cxn>
                <a:cxn ang="0">
                  <a:pos x="189" y="25"/>
                </a:cxn>
                <a:cxn ang="0">
                  <a:pos x="194" y="9"/>
                </a:cxn>
                <a:cxn ang="0">
                  <a:pos x="202" y="34"/>
                </a:cxn>
                <a:cxn ang="0">
                  <a:pos x="202" y="34"/>
                </a:cxn>
                <a:cxn ang="0">
                  <a:pos x="211" y="55"/>
                </a:cxn>
              </a:cxnLst>
              <a:rect l="0" t="0" r="r" b="b"/>
              <a:pathLst>
                <a:path w="211" h="295">
                  <a:moveTo>
                    <a:pt x="0" y="47"/>
                  </a:moveTo>
                  <a:lnTo>
                    <a:pt x="0" y="38"/>
                  </a:lnTo>
                  <a:lnTo>
                    <a:pt x="4" y="34"/>
                  </a:lnTo>
                  <a:lnTo>
                    <a:pt x="4" y="25"/>
                  </a:lnTo>
                  <a:lnTo>
                    <a:pt x="8" y="21"/>
                  </a:lnTo>
                  <a:lnTo>
                    <a:pt x="8" y="30"/>
                  </a:lnTo>
                  <a:lnTo>
                    <a:pt x="12" y="34"/>
                  </a:lnTo>
                  <a:lnTo>
                    <a:pt x="12" y="25"/>
                  </a:lnTo>
                  <a:lnTo>
                    <a:pt x="12" y="30"/>
                  </a:lnTo>
                  <a:lnTo>
                    <a:pt x="17" y="25"/>
                  </a:lnTo>
                  <a:lnTo>
                    <a:pt x="17" y="21"/>
                  </a:lnTo>
                  <a:lnTo>
                    <a:pt x="17" y="25"/>
                  </a:lnTo>
                  <a:lnTo>
                    <a:pt x="21" y="30"/>
                  </a:lnTo>
                  <a:lnTo>
                    <a:pt x="21" y="42"/>
                  </a:lnTo>
                  <a:lnTo>
                    <a:pt x="21" y="38"/>
                  </a:lnTo>
                  <a:lnTo>
                    <a:pt x="25" y="34"/>
                  </a:lnTo>
                  <a:lnTo>
                    <a:pt x="25" y="21"/>
                  </a:lnTo>
                  <a:lnTo>
                    <a:pt x="25" y="30"/>
                  </a:lnTo>
                  <a:lnTo>
                    <a:pt x="29" y="34"/>
                  </a:lnTo>
                  <a:lnTo>
                    <a:pt x="29" y="25"/>
                  </a:lnTo>
                  <a:lnTo>
                    <a:pt x="33" y="21"/>
                  </a:lnTo>
                  <a:lnTo>
                    <a:pt x="33" y="21"/>
                  </a:lnTo>
                  <a:lnTo>
                    <a:pt x="33" y="34"/>
                  </a:lnTo>
                  <a:lnTo>
                    <a:pt x="38" y="30"/>
                  </a:lnTo>
                  <a:lnTo>
                    <a:pt x="38" y="34"/>
                  </a:lnTo>
                  <a:lnTo>
                    <a:pt x="38" y="13"/>
                  </a:lnTo>
                  <a:lnTo>
                    <a:pt x="38" y="21"/>
                  </a:lnTo>
                  <a:lnTo>
                    <a:pt x="42" y="25"/>
                  </a:lnTo>
                  <a:lnTo>
                    <a:pt x="42" y="34"/>
                  </a:lnTo>
                  <a:lnTo>
                    <a:pt x="46" y="30"/>
                  </a:lnTo>
                  <a:lnTo>
                    <a:pt x="46" y="30"/>
                  </a:lnTo>
                  <a:lnTo>
                    <a:pt x="46" y="38"/>
                  </a:lnTo>
                  <a:lnTo>
                    <a:pt x="50" y="42"/>
                  </a:lnTo>
                  <a:lnTo>
                    <a:pt x="50" y="51"/>
                  </a:lnTo>
                  <a:lnTo>
                    <a:pt x="55" y="55"/>
                  </a:lnTo>
                  <a:lnTo>
                    <a:pt x="55" y="51"/>
                  </a:lnTo>
                  <a:lnTo>
                    <a:pt x="55" y="59"/>
                  </a:lnTo>
                  <a:lnTo>
                    <a:pt x="59" y="63"/>
                  </a:lnTo>
                  <a:lnTo>
                    <a:pt x="59" y="51"/>
                  </a:lnTo>
                  <a:lnTo>
                    <a:pt x="63" y="47"/>
                  </a:lnTo>
                  <a:lnTo>
                    <a:pt x="63" y="51"/>
                  </a:lnTo>
                  <a:lnTo>
                    <a:pt x="67" y="42"/>
                  </a:lnTo>
                  <a:lnTo>
                    <a:pt x="67" y="47"/>
                  </a:lnTo>
                  <a:lnTo>
                    <a:pt x="67" y="42"/>
                  </a:lnTo>
                  <a:lnTo>
                    <a:pt x="67" y="47"/>
                  </a:lnTo>
                  <a:lnTo>
                    <a:pt x="71" y="51"/>
                  </a:lnTo>
                  <a:lnTo>
                    <a:pt x="71" y="42"/>
                  </a:lnTo>
                  <a:lnTo>
                    <a:pt x="76" y="38"/>
                  </a:lnTo>
                  <a:lnTo>
                    <a:pt x="76" y="17"/>
                  </a:lnTo>
                  <a:lnTo>
                    <a:pt x="76" y="25"/>
                  </a:lnTo>
                  <a:lnTo>
                    <a:pt x="84" y="17"/>
                  </a:lnTo>
                  <a:lnTo>
                    <a:pt x="84" y="13"/>
                  </a:lnTo>
                  <a:lnTo>
                    <a:pt x="84" y="13"/>
                  </a:lnTo>
                  <a:lnTo>
                    <a:pt x="88" y="17"/>
                  </a:lnTo>
                  <a:lnTo>
                    <a:pt x="88" y="30"/>
                  </a:lnTo>
                  <a:lnTo>
                    <a:pt x="88" y="25"/>
                  </a:lnTo>
                  <a:lnTo>
                    <a:pt x="92" y="30"/>
                  </a:lnTo>
                  <a:lnTo>
                    <a:pt x="92" y="55"/>
                  </a:lnTo>
                  <a:lnTo>
                    <a:pt x="97" y="59"/>
                  </a:lnTo>
                  <a:lnTo>
                    <a:pt x="97" y="42"/>
                  </a:lnTo>
                  <a:lnTo>
                    <a:pt x="97" y="93"/>
                  </a:lnTo>
                  <a:lnTo>
                    <a:pt x="101" y="101"/>
                  </a:lnTo>
                  <a:lnTo>
                    <a:pt x="101" y="270"/>
                  </a:lnTo>
                  <a:lnTo>
                    <a:pt x="105" y="274"/>
                  </a:lnTo>
                  <a:lnTo>
                    <a:pt x="105" y="283"/>
                  </a:lnTo>
                  <a:lnTo>
                    <a:pt x="109" y="278"/>
                  </a:lnTo>
                  <a:lnTo>
                    <a:pt x="109" y="283"/>
                  </a:lnTo>
                  <a:lnTo>
                    <a:pt x="109" y="274"/>
                  </a:lnTo>
                  <a:lnTo>
                    <a:pt x="114" y="278"/>
                  </a:lnTo>
                  <a:lnTo>
                    <a:pt x="118" y="274"/>
                  </a:lnTo>
                  <a:lnTo>
                    <a:pt x="118" y="278"/>
                  </a:lnTo>
                  <a:lnTo>
                    <a:pt x="118" y="274"/>
                  </a:lnTo>
                  <a:lnTo>
                    <a:pt x="118" y="278"/>
                  </a:lnTo>
                  <a:lnTo>
                    <a:pt x="126" y="278"/>
                  </a:lnTo>
                  <a:lnTo>
                    <a:pt x="126" y="274"/>
                  </a:lnTo>
                  <a:lnTo>
                    <a:pt x="126" y="278"/>
                  </a:lnTo>
                  <a:lnTo>
                    <a:pt x="130" y="274"/>
                  </a:lnTo>
                  <a:lnTo>
                    <a:pt x="130" y="270"/>
                  </a:lnTo>
                  <a:lnTo>
                    <a:pt x="130" y="274"/>
                  </a:lnTo>
                  <a:lnTo>
                    <a:pt x="135" y="270"/>
                  </a:lnTo>
                  <a:lnTo>
                    <a:pt x="135" y="274"/>
                  </a:lnTo>
                  <a:lnTo>
                    <a:pt x="139" y="278"/>
                  </a:lnTo>
                  <a:lnTo>
                    <a:pt x="139" y="274"/>
                  </a:lnTo>
                  <a:lnTo>
                    <a:pt x="139" y="278"/>
                  </a:lnTo>
                  <a:lnTo>
                    <a:pt x="143" y="274"/>
                  </a:lnTo>
                  <a:lnTo>
                    <a:pt x="143" y="270"/>
                  </a:lnTo>
                  <a:lnTo>
                    <a:pt x="143" y="270"/>
                  </a:lnTo>
                  <a:lnTo>
                    <a:pt x="147" y="274"/>
                  </a:lnTo>
                  <a:lnTo>
                    <a:pt x="147" y="270"/>
                  </a:lnTo>
                  <a:lnTo>
                    <a:pt x="147" y="274"/>
                  </a:lnTo>
                  <a:lnTo>
                    <a:pt x="152" y="278"/>
                  </a:lnTo>
                  <a:lnTo>
                    <a:pt x="152" y="287"/>
                  </a:lnTo>
                  <a:lnTo>
                    <a:pt x="160" y="295"/>
                  </a:lnTo>
                  <a:lnTo>
                    <a:pt x="156" y="295"/>
                  </a:lnTo>
                  <a:lnTo>
                    <a:pt x="160" y="278"/>
                  </a:lnTo>
                  <a:lnTo>
                    <a:pt x="164" y="274"/>
                  </a:lnTo>
                  <a:lnTo>
                    <a:pt x="164" y="127"/>
                  </a:lnTo>
                  <a:lnTo>
                    <a:pt x="168" y="127"/>
                  </a:lnTo>
                  <a:lnTo>
                    <a:pt x="168" y="30"/>
                  </a:lnTo>
                  <a:lnTo>
                    <a:pt x="173" y="25"/>
                  </a:lnTo>
                  <a:lnTo>
                    <a:pt x="173" y="9"/>
                  </a:lnTo>
                  <a:lnTo>
                    <a:pt x="173" y="17"/>
                  </a:lnTo>
                  <a:lnTo>
                    <a:pt x="177" y="9"/>
                  </a:lnTo>
                  <a:lnTo>
                    <a:pt x="177" y="0"/>
                  </a:lnTo>
                  <a:lnTo>
                    <a:pt x="177" y="21"/>
                  </a:lnTo>
                  <a:lnTo>
                    <a:pt x="181" y="25"/>
                  </a:lnTo>
                  <a:lnTo>
                    <a:pt x="181" y="21"/>
                  </a:lnTo>
                  <a:lnTo>
                    <a:pt x="181" y="42"/>
                  </a:lnTo>
                  <a:lnTo>
                    <a:pt x="185" y="38"/>
                  </a:lnTo>
                  <a:lnTo>
                    <a:pt x="185" y="25"/>
                  </a:lnTo>
                  <a:lnTo>
                    <a:pt x="189" y="21"/>
                  </a:lnTo>
                  <a:lnTo>
                    <a:pt x="189" y="30"/>
                  </a:lnTo>
                  <a:lnTo>
                    <a:pt x="189" y="9"/>
                  </a:lnTo>
                  <a:lnTo>
                    <a:pt x="189" y="25"/>
                  </a:lnTo>
                  <a:lnTo>
                    <a:pt x="194" y="21"/>
                  </a:lnTo>
                  <a:lnTo>
                    <a:pt x="194" y="0"/>
                  </a:lnTo>
                  <a:lnTo>
                    <a:pt x="194" y="9"/>
                  </a:lnTo>
                  <a:lnTo>
                    <a:pt x="198" y="13"/>
                  </a:lnTo>
                  <a:lnTo>
                    <a:pt x="198" y="30"/>
                  </a:lnTo>
                  <a:lnTo>
                    <a:pt x="202" y="34"/>
                  </a:lnTo>
                  <a:lnTo>
                    <a:pt x="202" y="34"/>
                  </a:lnTo>
                  <a:lnTo>
                    <a:pt x="202" y="30"/>
                  </a:lnTo>
                  <a:lnTo>
                    <a:pt x="202" y="34"/>
                  </a:lnTo>
                  <a:lnTo>
                    <a:pt x="206" y="38"/>
                  </a:lnTo>
                  <a:lnTo>
                    <a:pt x="206" y="51"/>
                  </a:lnTo>
                  <a:lnTo>
                    <a:pt x="211" y="55"/>
                  </a:lnTo>
                  <a:lnTo>
                    <a:pt x="211" y="51"/>
                  </a:lnTo>
                  <a:lnTo>
                    <a:pt x="211" y="55"/>
                  </a:lnTo>
                </a:path>
              </a:pathLst>
            </a:custGeom>
            <a:noFill/>
            <a:ln w="9525">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20" name="Freeform 70"/>
            <p:cNvSpPr>
              <a:spLocks/>
            </p:cNvSpPr>
            <p:nvPr/>
          </p:nvSpPr>
          <p:spPr bwMode="auto">
            <a:xfrm>
              <a:off x="5391151" y="3178175"/>
              <a:ext cx="347663" cy="139700"/>
            </a:xfrm>
            <a:custGeom>
              <a:avLst/>
              <a:gdLst/>
              <a:ahLst/>
              <a:cxnLst>
                <a:cxn ang="0">
                  <a:pos x="4" y="75"/>
                </a:cxn>
                <a:cxn ang="0">
                  <a:pos x="8" y="59"/>
                </a:cxn>
                <a:cxn ang="0">
                  <a:pos x="12" y="46"/>
                </a:cxn>
                <a:cxn ang="0">
                  <a:pos x="16" y="63"/>
                </a:cxn>
                <a:cxn ang="0">
                  <a:pos x="21" y="37"/>
                </a:cxn>
                <a:cxn ang="0">
                  <a:pos x="25" y="33"/>
                </a:cxn>
                <a:cxn ang="0">
                  <a:pos x="29" y="16"/>
                </a:cxn>
                <a:cxn ang="0">
                  <a:pos x="33" y="21"/>
                </a:cxn>
                <a:cxn ang="0">
                  <a:pos x="38" y="29"/>
                </a:cxn>
                <a:cxn ang="0">
                  <a:pos x="42" y="29"/>
                </a:cxn>
                <a:cxn ang="0">
                  <a:pos x="50" y="37"/>
                </a:cxn>
                <a:cxn ang="0">
                  <a:pos x="54" y="37"/>
                </a:cxn>
                <a:cxn ang="0">
                  <a:pos x="63" y="59"/>
                </a:cxn>
                <a:cxn ang="0">
                  <a:pos x="71" y="50"/>
                </a:cxn>
                <a:cxn ang="0">
                  <a:pos x="76" y="59"/>
                </a:cxn>
                <a:cxn ang="0">
                  <a:pos x="80" y="75"/>
                </a:cxn>
                <a:cxn ang="0">
                  <a:pos x="84" y="88"/>
                </a:cxn>
                <a:cxn ang="0">
                  <a:pos x="88" y="84"/>
                </a:cxn>
                <a:cxn ang="0">
                  <a:pos x="92" y="71"/>
                </a:cxn>
                <a:cxn ang="0">
                  <a:pos x="97" y="42"/>
                </a:cxn>
                <a:cxn ang="0">
                  <a:pos x="105" y="33"/>
                </a:cxn>
                <a:cxn ang="0">
                  <a:pos x="109" y="37"/>
                </a:cxn>
                <a:cxn ang="0">
                  <a:pos x="118" y="42"/>
                </a:cxn>
                <a:cxn ang="0">
                  <a:pos x="122" y="50"/>
                </a:cxn>
                <a:cxn ang="0">
                  <a:pos x="126" y="42"/>
                </a:cxn>
                <a:cxn ang="0">
                  <a:pos x="135" y="50"/>
                </a:cxn>
                <a:cxn ang="0">
                  <a:pos x="139" y="54"/>
                </a:cxn>
                <a:cxn ang="0">
                  <a:pos x="147" y="46"/>
                </a:cxn>
                <a:cxn ang="0">
                  <a:pos x="156" y="63"/>
                </a:cxn>
                <a:cxn ang="0">
                  <a:pos x="160" y="21"/>
                </a:cxn>
                <a:cxn ang="0">
                  <a:pos x="164" y="25"/>
                </a:cxn>
                <a:cxn ang="0">
                  <a:pos x="168" y="4"/>
                </a:cxn>
                <a:cxn ang="0">
                  <a:pos x="173" y="12"/>
                </a:cxn>
                <a:cxn ang="0">
                  <a:pos x="177" y="33"/>
                </a:cxn>
                <a:cxn ang="0">
                  <a:pos x="181" y="12"/>
                </a:cxn>
                <a:cxn ang="0">
                  <a:pos x="185" y="21"/>
                </a:cxn>
                <a:cxn ang="0">
                  <a:pos x="189" y="21"/>
                </a:cxn>
                <a:cxn ang="0">
                  <a:pos x="194" y="0"/>
                </a:cxn>
                <a:cxn ang="0">
                  <a:pos x="198" y="33"/>
                </a:cxn>
                <a:cxn ang="0">
                  <a:pos x="202" y="33"/>
                </a:cxn>
                <a:cxn ang="0">
                  <a:pos x="206" y="42"/>
                </a:cxn>
                <a:cxn ang="0">
                  <a:pos x="210" y="59"/>
                </a:cxn>
              </a:cxnLst>
              <a:rect l="0" t="0" r="r" b="b"/>
              <a:pathLst>
                <a:path w="219" h="88">
                  <a:moveTo>
                    <a:pt x="0" y="67"/>
                  </a:moveTo>
                  <a:lnTo>
                    <a:pt x="4" y="71"/>
                  </a:lnTo>
                  <a:lnTo>
                    <a:pt x="4" y="75"/>
                  </a:lnTo>
                  <a:lnTo>
                    <a:pt x="4" y="71"/>
                  </a:lnTo>
                  <a:lnTo>
                    <a:pt x="8" y="67"/>
                  </a:lnTo>
                  <a:lnTo>
                    <a:pt x="8" y="59"/>
                  </a:lnTo>
                  <a:lnTo>
                    <a:pt x="8" y="63"/>
                  </a:lnTo>
                  <a:lnTo>
                    <a:pt x="12" y="63"/>
                  </a:lnTo>
                  <a:lnTo>
                    <a:pt x="12" y="46"/>
                  </a:lnTo>
                  <a:lnTo>
                    <a:pt x="12" y="54"/>
                  </a:lnTo>
                  <a:lnTo>
                    <a:pt x="16" y="59"/>
                  </a:lnTo>
                  <a:lnTo>
                    <a:pt x="16" y="63"/>
                  </a:lnTo>
                  <a:lnTo>
                    <a:pt x="16" y="59"/>
                  </a:lnTo>
                  <a:lnTo>
                    <a:pt x="21" y="54"/>
                  </a:lnTo>
                  <a:lnTo>
                    <a:pt x="21" y="37"/>
                  </a:lnTo>
                  <a:lnTo>
                    <a:pt x="21" y="42"/>
                  </a:lnTo>
                  <a:lnTo>
                    <a:pt x="25" y="37"/>
                  </a:lnTo>
                  <a:lnTo>
                    <a:pt x="25" y="33"/>
                  </a:lnTo>
                  <a:lnTo>
                    <a:pt x="25" y="42"/>
                  </a:lnTo>
                  <a:lnTo>
                    <a:pt x="29" y="37"/>
                  </a:lnTo>
                  <a:lnTo>
                    <a:pt x="29" y="16"/>
                  </a:lnTo>
                  <a:lnTo>
                    <a:pt x="33" y="12"/>
                  </a:lnTo>
                  <a:lnTo>
                    <a:pt x="33" y="29"/>
                  </a:lnTo>
                  <a:lnTo>
                    <a:pt x="33" y="21"/>
                  </a:lnTo>
                  <a:lnTo>
                    <a:pt x="38" y="16"/>
                  </a:lnTo>
                  <a:lnTo>
                    <a:pt x="38" y="33"/>
                  </a:lnTo>
                  <a:lnTo>
                    <a:pt x="38" y="29"/>
                  </a:lnTo>
                  <a:lnTo>
                    <a:pt x="42" y="33"/>
                  </a:lnTo>
                  <a:lnTo>
                    <a:pt x="42" y="25"/>
                  </a:lnTo>
                  <a:lnTo>
                    <a:pt x="42" y="29"/>
                  </a:lnTo>
                  <a:lnTo>
                    <a:pt x="46" y="25"/>
                  </a:lnTo>
                  <a:lnTo>
                    <a:pt x="46" y="33"/>
                  </a:lnTo>
                  <a:lnTo>
                    <a:pt x="50" y="37"/>
                  </a:lnTo>
                  <a:lnTo>
                    <a:pt x="50" y="29"/>
                  </a:lnTo>
                  <a:lnTo>
                    <a:pt x="50" y="33"/>
                  </a:lnTo>
                  <a:lnTo>
                    <a:pt x="54" y="37"/>
                  </a:lnTo>
                  <a:lnTo>
                    <a:pt x="54" y="46"/>
                  </a:lnTo>
                  <a:lnTo>
                    <a:pt x="63" y="54"/>
                  </a:lnTo>
                  <a:lnTo>
                    <a:pt x="63" y="59"/>
                  </a:lnTo>
                  <a:lnTo>
                    <a:pt x="67" y="54"/>
                  </a:lnTo>
                  <a:lnTo>
                    <a:pt x="67" y="46"/>
                  </a:lnTo>
                  <a:lnTo>
                    <a:pt x="71" y="50"/>
                  </a:lnTo>
                  <a:lnTo>
                    <a:pt x="71" y="50"/>
                  </a:lnTo>
                  <a:lnTo>
                    <a:pt x="71" y="54"/>
                  </a:lnTo>
                  <a:lnTo>
                    <a:pt x="76" y="59"/>
                  </a:lnTo>
                  <a:lnTo>
                    <a:pt x="76" y="71"/>
                  </a:lnTo>
                  <a:lnTo>
                    <a:pt x="76" y="71"/>
                  </a:lnTo>
                  <a:lnTo>
                    <a:pt x="80" y="75"/>
                  </a:lnTo>
                  <a:lnTo>
                    <a:pt x="80" y="88"/>
                  </a:lnTo>
                  <a:lnTo>
                    <a:pt x="84" y="84"/>
                  </a:lnTo>
                  <a:lnTo>
                    <a:pt x="84" y="88"/>
                  </a:lnTo>
                  <a:lnTo>
                    <a:pt x="84" y="84"/>
                  </a:lnTo>
                  <a:lnTo>
                    <a:pt x="88" y="80"/>
                  </a:lnTo>
                  <a:lnTo>
                    <a:pt x="88" y="84"/>
                  </a:lnTo>
                  <a:lnTo>
                    <a:pt x="92" y="80"/>
                  </a:lnTo>
                  <a:lnTo>
                    <a:pt x="92" y="67"/>
                  </a:lnTo>
                  <a:lnTo>
                    <a:pt x="92" y="71"/>
                  </a:lnTo>
                  <a:lnTo>
                    <a:pt x="97" y="75"/>
                  </a:lnTo>
                  <a:lnTo>
                    <a:pt x="97" y="80"/>
                  </a:lnTo>
                  <a:lnTo>
                    <a:pt x="97" y="42"/>
                  </a:lnTo>
                  <a:lnTo>
                    <a:pt x="101" y="46"/>
                  </a:lnTo>
                  <a:lnTo>
                    <a:pt x="101" y="21"/>
                  </a:lnTo>
                  <a:lnTo>
                    <a:pt x="105" y="33"/>
                  </a:lnTo>
                  <a:lnTo>
                    <a:pt x="105" y="29"/>
                  </a:lnTo>
                  <a:lnTo>
                    <a:pt x="109" y="33"/>
                  </a:lnTo>
                  <a:lnTo>
                    <a:pt x="109" y="37"/>
                  </a:lnTo>
                  <a:lnTo>
                    <a:pt x="109" y="33"/>
                  </a:lnTo>
                  <a:lnTo>
                    <a:pt x="118" y="42"/>
                  </a:lnTo>
                  <a:lnTo>
                    <a:pt x="118" y="42"/>
                  </a:lnTo>
                  <a:lnTo>
                    <a:pt x="118" y="37"/>
                  </a:lnTo>
                  <a:lnTo>
                    <a:pt x="122" y="42"/>
                  </a:lnTo>
                  <a:lnTo>
                    <a:pt x="122" y="50"/>
                  </a:lnTo>
                  <a:lnTo>
                    <a:pt x="122" y="37"/>
                  </a:lnTo>
                  <a:lnTo>
                    <a:pt x="122" y="46"/>
                  </a:lnTo>
                  <a:lnTo>
                    <a:pt x="126" y="42"/>
                  </a:lnTo>
                  <a:lnTo>
                    <a:pt x="126" y="33"/>
                  </a:lnTo>
                  <a:lnTo>
                    <a:pt x="135" y="42"/>
                  </a:lnTo>
                  <a:lnTo>
                    <a:pt x="135" y="50"/>
                  </a:lnTo>
                  <a:lnTo>
                    <a:pt x="135" y="46"/>
                  </a:lnTo>
                  <a:lnTo>
                    <a:pt x="143" y="54"/>
                  </a:lnTo>
                  <a:lnTo>
                    <a:pt x="139" y="54"/>
                  </a:lnTo>
                  <a:lnTo>
                    <a:pt x="143" y="33"/>
                  </a:lnTo>
                  <a:lnTo>
                    <a:pt x="147" y="37"/>
                  </a:lnTo>
                  <a:lnTo>
                    <a:pt x="147" y="46"/>
                  </a:lnTo>
                  <a:lnTo>
                    <a:pt x="151" y="50"/>
                  </a:lnTo>
                  <a:lnTo>
                    <a:pt x="151" y="59"/>
                  </a:lnTo>
                  <a:lnTo>
                    <a:pt x="156" y="63"/>
                  </a:lnTo>
                  <a:lnTo>
                    <a:pt x="156" y="54"/>
                  </a:lnTo>
                  <a:lnTo>
                    <a:pt x="160" y="42"/>
                  </a:lnTo>
                  <a:lnTo>
                    <a:pt x="160" y="21"/>
                  </a:lnTo>
                  <a:lnTo>
                    <a:pt x="160" y="25"/>
                  </a:lnTo>
                  <a:lnTo>
                    <a:pt x="164" y="21"/>
                  </a:lnTo>
                  <a:lnTo>
                    <a:pt x="164" y="25"/>
                  </a:lnTo>
                  <a:lnTo>
                    <a:pt x="164" y="4"/>
                  </a:lnTo>
                  <a:lnTo>
                    <a:pt x="168" y="8"/>
                  </a:lnTo>
                  <a:lnTo>
                    <a:pt x="168" y="4"/>
                  </a:lnTo>
                  <a:lnTo>
                    <a:pt x="168" y="12"/>
                  </a:lnTo>
                  <a:lnTo>
                    <a:pt x="173" y="16"/>
                  </a:lnTo>
                  <a:lnTo>
                    <a:pt x="173" y="12"/>
                  </a:lnTo>
                  <a:lnTo>
                    <a:pt x="173" y="16"/>
                  </a:lnTo>
                  <a:lnTo>
                    <a:pt x="177" y="21"/>
                  </a:lnTo>
                  <a:lnTo>
                    <a:pt x="177" y="33"/>
                  </a:lnTo>
                  <a:lnTo>
                    <a:pt x="177" y="21"/>
                  </a:lnTo>
                  <a:lnTo>
                    <a:pt x="181" y="16"/>
                  </a:lnTo>
                  <a:lnTo>
                    <a:pt x="181" y="12"/>
                  </a:lnTo>
                  <a:lnTo>
                    <a:pt x="181" y="16"/>
                  </a:lnTo>
                  <a:lnTo>
                    <a:pt x="185" y="12"/>
                  </a:lnTo>
                  <a:lnTo>
                    <a:pt x="185" y="21"/>
                  </a:lnTo>
                  <a:lnTo>
                    <a:pt x="185" y="16"/>
                  </a:lnTo>
                  <a:lnTo>
                    <a:pt x="189" y="12"/>
                  </a:lnTo>
                  <a:lnTo>
                    <a:pt x="189" y="21"/>
                  </a:lnTo>
                  <a:lnTo>
                    <a:pt x="189" y="4"/>
                  </a:lnTo>
                  <a:lnTo>
                    <a:pt x="194" y="16"/>
                  </a:lnTo>
                  <a:lnTo>
                    <a:pt x="194" y="0"/>
                  </a:lnTo>
                  <a:lnTo>
                    <a:pt x="194" y="21"/>
                  </a:lnTo>
                  <a:lnTo>
                    <a:pt x="198" y="16"/>
                  </a:lnTo>
                  <a:lnTo>
                    <a:pt x="198" y="33"/>
                  </a:lnTo>
                  <a:lnTo>
                    <a:pt x="198" y="4"/>
                  </a:lnTo>
                  <a:lnTo>
                    <a:pt x="198" y="29"/>
                  </a:lnTo>
                  <a:lnTo>
                    <a:pt x="202" y="33"/>
                  </a:lnTo>
                  <a:lnTo>
                    <a:pt x="202" y="42"/>
                  </a:lnTo>
                  <a:lnTo>
                    <a:pt x="206" y="46"/>
                  </a:lnTo>
                  <a:lnTo>
                    <a:pt x="206" y="42"/>
                  </a:lnTo>
                  <a:lnTo>
                    <a:pt x="206" y="50"/>
                  </a:lnTo>
                  <a:lnTo>
                    <a:pt x="210" y="54"/>
                  </a:lnTo>
                  <a:lnTo>
                    <a:pt x="210" y="59"/>
                  </a:lnTo>
                  <a:lnTo>
                    <a:pt x="210" y="54"/>
                  </a:lnTo>
                  <a:lnTo>
                    <a:pt x="219" y="54"/>
                  </a:lnTo>
                </a:path>
              </a:pathLst>
            </a:custGeom>
            <a:noFill/>
            <a:ln w="9525">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21" name="Freeform 71"/>
            <p:cNvSpPr>
              <a:spLocks/>
            </p:cNvSpPr>
            <p:nvPr/>
          </p:nvSpPr>
          <p:spPr bwMode="auto">
            <a:xfrm>
              <a:off x="5738813" y="3184525"/>
              <a:ext cx="207963" cy="79375"/>
            </a:xfrm>
            <a:custGeom>
              <a:avLst/>
              <a:gdLst/>
              <a:ahLst/>
              <a:cxnLst>
                <a:cxn ang="0">
                  <a:pos x="0" y="33"/>
                </a:cxn>
                <a:cxn ang="0">
                  <a:pos x="4" y="8"/>
                </a:cxn>
                <a:cxn ang="0">
                  <a:pos x="8" y="12"/>
                </a:cxn>
                <a:cxn ang="0">
                  <a:pos x="13" y="0"/>
                </a:cxn>
                <a:cxn ang="0">
                  <a:pos x="17" y="8"/>
                </a:cxn>
                <a:cxn ang="0">
                  <a:pos x="17" y="4"/>
                </a:cxn>
                <a:cxn ang="0">
                  <a:pos x="29" y="17"/>
                </a:cxn>
                <a:cxn ang="0">
                  <a:pos x="29" y="8"/>
                </a:cxn>
                <a:cxn ang="0">
                  <a:pos x="34" y="17"/>
                </a:cxn>
                <a:cxn ang="0">
                  <a:pos x="38" y="17"/>
                </a:cxn>
                <a:cxn ang="0">
                  <a:pos x="38" y="21"/>
                </a:cxn>
                <a:cxn ang="0">
                  <a:pos x="42" y="33"/>
                </a:cxn>
                <a:cxn ang="0">
                  <a:pos x="46" y="42"/>
                </a:cxn>
                <a:cxn ang="0">
                  <a:pos x="51" y="33"/>
                </a:cxn>
                <a:cxn ang="0">
                  <a:pos x="51" y="33"/>
                </a:cxn>
                <a:cxn ang="0">
                  <a:pos x="59" y="46"/>
                </a:cxn>
                <a:cxn ang="0">
                  <a:pos x="63" y="25"/>
                </a:cxn>
                <a:cxn ang="0">
                  <a:pos x="63" y="21"/>
                </a:cxn>
                <a:cxn ang="0">
                  <a:pos x="67" y="29"/>
                </a:cxn>
                <a:cxn ang="0">
                  <a:pos x="76" y="33"/>
                </a:cxn>
                <a:cxn ang="0">
                  <a:pos x="80" y="38"/>
                </a:cxn>
                <a:cxn ang="0">
                  <a:pos x="80" y="38"/>
                </a:cxn>
                <a:cxn ang="0">
                  <a:pos x="84" y="25"/>
                </a:cxn>
                <a:cxn ang="0">
                  <a:pos x="88" y="12"/>
                </a:cxn>
                <a:cxn ang="0">
                  <a:pos x="93" y="21"/>
                </a:cxn>
                <a:cxn ang="0">
                  <a:pos x="97" y="8"/>
                </a:cxn>
                <a:cxn ang="0">
                  <a:pos x="101" y="12"/>
                </a:cxn>
                <a:cxn ang="0">
                  <a:pos x="105" y="25"/>
                </a:cxn>
                <a:cxn ang="0">
                  <a:pos x="105" y="21"/>
                </a:cxn>
                <a:cxn ang="0">
                  <a:pos x="110" y="4"/>
                </a:cxn>
                <a:cxn ang="0">
                  <a:pos x="114" y="17"/>
                </a:cxn>
                <a:cxn ang="0">
                  <a:pos x="118" y="46"/>
                </a:cxn>
                <a:cxn ang="0">
                  <a:pos x="122" y="46"/>
                </a:cxn>
                <a:cxn ang="0">
                  <a:pos x="126" y="38"/>
                </a:cxn>
                <a:cxn ang="0">
                  <a:pos x="131" y="42"/>
                </a:cxn>
              </a:cxnLst>
              <a:rect l="0" t="0" r="r" b="b"/>
              <a:pathLst>
                <a:path w="131" h="50">
                  <a:moveTo>
                    <a:pt x="0" y="50"/>
                  </a:moveTo>
                  <a:lnTo>
                    <a:pt x="0" y="33"/>
                  </a:lnTo>
                  <a:lnTo>
                    <a:pt x="4" y="25"/>
                  </a:lnTo>
                  <a:lnTo>
                    <a:pt x="4" y="8"/>
                  </a:lnTo>
                  <a:lnTo>
                    <a:pt x="4" y="17"/>
                  </a:lnTo>
                  <a:lnTo>
                    <a:pt x="8" y="12"/>
                  </a:lnTo>
                  <a:lnTo>
                    <a:pt x="13" y="8"/>
                  </a:lnTo>
                  <a:lnTo>
                    <a:pt x="13" y="0"/>
                  </a:lnTo>
                  <a:lnTo>
                    <a:pt x="13" y="4"/>
                  </a:lnTo>
                  <a:lnTo>
                    <a:pt x="17" y="8"/>
                  </a:lnTo>
                  <a:lnTo>
                    <a:pt x="17" y="12"/>
                  </a:lnTo>
                  <a:lnTo>
                    <a:pt x="17" y="4"/>
                  </a:lnTo>
                  <a:lnTo>
                    <a:pt x="21" y="8"/>
                  </a:lnTo>
                  <a:lnTo>
                    <a:pt x="29" y="17"/>
                  </a:lnTo>
                  <a:lnTo>
                    <a:pt x="25" y="17"/>
                  </a:lnTo>
                  <a:lnTo>
                    <a:pt x="29" y="8"/>
                  </a:lnTo>
                  <a:lnTo>
                    <a:pt x="34" y="12"/>
                  </a:lnTo>
                  <a:lnTo>
                    <a:pt x="34" y="17"/>
                  </a:lnTo>
                  <a:lnTo>
                    <a:pt x="34" y="12"/>
                  </a:lnTo>
                  <a:lnTo>
                    <a:pt x="38" y="17"/>
                  </a:lnTo>
                  <a:lnTo>
                    <a:pt x="38" y="17"/>
                  </a:lnTo>
                  <a:lnTo>
                    <a:pt x="38" y="21"/>
                  </a:lnTo>
                  <a:lnTo>
                    <a:pt x="42" y="25"/>
                  </a:lnTo>
                  <a:lnTo>
                    <a:pt x="42" y="33"/>
                  </a:lnTo>
                  <a:lnTo>
                    <a:pt x="46" y="38"/>
                  </a:lnTo>
                  <a:lnTo>
                    <a:pt x="46" y="42"/>
                  </a:lnTo>
                  <a:lnTo>
                    <a:pt x="46" y="38"/>
                  </a:lnTo>
                  <a:lnTo>
                    <a:pt x="51" y="33"/>
                  </a:lnTo>
                  <a:lnTo>
                    <a:pt x="51" y="38"/>
                  </a:lnTo>
                  <a:lnTo>
                    <a:pt x="51" y="33"/>
                  </a:lnTo>
                  <a:lnTo>
                    <a:pt x="59" y="42"/>
                  </a:lnTo>
                  <a:lnTo>
                    <a:pt x="59" y="46"/>
                  </a:lnTo>
                  <a:lnTo>
                    <a:pt x="59" y="29"/>
                  </a:lnTo>
                  <a:lnTo>
                    <a:pt x="63" y="25"/>
                  </a:lnTo>
                  <a:lnTo>
                    <a:pt x="63" y="29"/>
                  </a:lnTo>
                  <a:lnTo>
                    <a:pt x="63" y="21"/>
                  </a:lnTo>
                  <a:lnTo>
                    <a:pt x="63" y="25"/>
                  </a:lnTo>
                  <a:lnTo>
                    <a:pt x="67" y="29"/>
                  </a:lnTo>
                  <a:lnTo>
                    <a:pt x="72" y="29"/>
                  </a:lnTo>
                  <a:lnTo>
                    <a:pt x="76" y="33"/>
                  </a:lnTo>
                  <a:lnTo>
                    <a:pt x="80" y="38"/>
                  </a:lnTo>
                  <a:lnTo>
                    <a:pt x="80" y="38"/>
                  </a:lnTo>
                  <a:lnTo>
                    <a:pt x="80" y="33"/>
                  </a:lnTo>
                  <a:lnTo>
                    <a:pt x="80" y="38"/>
                  </a:lnTo>
                  <a:lnTo>
                    <a:pt x="84" y="33"/>
                  </a:lnTo>
                  <a:lnTo>
                    <a:pt x="84" y="25"/>
                  </a:lnTo>
                  <a:lnTo>
                    <a:pt x="88" y="21"/>
                  </a:lnTo>
                  <a:lnTo>
                    <a:pt x="88" y="12"/>
                  </a:lnTo>
                  <a:lnTo>
                    <a:pt x="88" y="17"/>
                  </a:lnTo>
                  <a:lnTo>
                    <a:pt x="93" y="21"/>
                  </a:lnTo>
                  <a:lnTo>
                    <a:pt x="97" y="25"/>
                  </a:lnTo>
                  <a:lnTo>
                    <a:pt x="97" y="8"/>
                  </a:lnTo>
                  <a:lnTo>
                    <a:pt x="97" y="17"/>
                  </a:lnTo>
                  <a:lnTo>
                    <a:pt x="101" y="12"/>
                  </a:lnTo>
                  <a:lnTo>
                    <a:pt x="105" y="8"/>
                  </a:lnTo>
                  <a:lnTo>
                    <a:pt x="105" y="25"/>
                  </a:lnTo>
                  <a:lnTo>
                    <a:pt x="105" y="4"/>
                  </a:lnTo>
                  <a:lnTo>
                    <a:pt x="105" y="21"/>
                  </a:lnTo>
                  <a:lnTo>
                    <a:pt x="110" y="12"/>
                  </a:lnTo>
                  <a:lnTo>
                    <a:pt x="110" y="4"/>
                  </a:lnTo>
                  <a:lnTo>
                    <a:pt x="110" y="12"/>
                  </a:lnTo>
                  <a:lnTo>
                    <a:pt x="114" y="17"/>
                  </a:lnTo>
                  <a:lnTo>
                    <a:pt x="114" y="42"/>
                  </a:lnTo>
                  <a:lnTo>
                    <a:pt x="118" y="46"/>
                  </a:lnTo>
                  <a:lnTo>
                    <a:pt x="118" y="42"/>
                  </a:lnTo>
                  <a:lnTo>
                    <a:pt x="122" y="46"/>
                  </a:lnTo>
                  <a:lnTo>
                    <a:pt x="122" y="33"/>
                  </a:lnTo>
                  <a:lnTo>
                    <a:pt x="126" y="38"/>
                  </a:lnTo>
                  <a:lnTo>
                    <a:pt x="126" y="42"/>
                  </a:lnTo>
                  <a:lnTo>
                    <a:pt x="131" y="42"/>
                  </a:lnTo>
                </a:path>
              </a:pathLst>
            </a:custGeom>
            <a:noFill/>
            <a:ln w="9525">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grpSp>
      <p:grpSp>
        <p:nvGrpSpPr>
          <p:cNvPr id="192" name="Group 191"/>
          <p:cNvGrpSpPr/>
          <p:nvPr/>
        </p:nvGrpSpPr>
        <p:grpSpPr>
          <a:xfrm>
            <a:off x="1397230" y="3210242"/>
            <a:ext cx="10708923" cy="586461"/>
            <a:chOff x="3033713" y="1651000"/>
            <a:chExt cx="2913063" cy="1292225"/>
          </a:xfrm>
        </p:grpSpPr>
        <p:sp>
          <p:nvSpPr>
            <p:cNvPr id="196" name="Freeform 72"/>
            <p:cNvSpPr>
              <a:spLocks/>
            </p:cNvSpPr>
            <p:nvPr/>
          </p:nvSpPr>
          <p:spPr bwMode="auto">
            <a:xfrm>
              <a:off x="3033713" y="2212975"/>
              <a:ext cx="227013" cy="301625"/>
            </a:xfrm>
            <a:custGeom>
              <a:avLst/>
              <a:gdLst/>
              <a:ahLst/>
              <a:cxnLst>
                <a:cxn ang="0">
                  <a:pos x="0" y="85"/>
                </a:cxn>
                <a:cxn ang="0">
                  <a:pos x="4" y="161"/>
                </a:cxn>
                <a:cxn ang="0">
                  <a:pos x="8" y="118"/>
                </a:cxn>
                <a:cxn ang="0">
                  <a:pos x="8" y="102"/>
                </a:cxn>
                <a:cxn ang="0">
                  <a:pos x="13" y="93"/>
                </a:cxn>
                <a:cxn ang="0">
                  <a:pos x="17" y="127"/>
                </a:cxn>
                <a:cxn ang="0">
                  <a:pos x="21" y="76"/>
                </a:cxn>
                <a:cxn ang="0">
                  <a:pos x="25" y="131"/>
                </a:cxn>
                <a:cxn ang="0">
                  <a:pos x="29" y="85"/>
                </a:cxn>
                <a:cxn ang="0">
                  <a:pos x="29" y="127"/>
                </a:cxn>
                <a:cxn ang="0">
                  <a:pos x="34" y="114"/>
                </a:cxn>
                <a:cxn ang="0">
                  <a:pos x="38" y="97"/>
                </a:cxn>
                <a:cxn ang="0">
                  <a:pos x="42" y="80"/>
                </a:cxn>
                <a:cxn ang="0">
                  <a:pos x="46" y="68"/>
                </a:cxn>
                <a:cxn ang="0">
                  <a:pos x="51" y="72"/>
                </a:cxn>
                <a:cxn ang="0">
                  <a:pos x="55" y="64"/>
                </a:cxn>
                <a:cxn ang="0">
                  <a:pos x="59" y="144"/>
                </a:cxn>
                <a:cxn ang="0">
                  <a:pos x="63" y="68"/>
                </a:cxn>
                <a:cxn ang="0">
                  <a:pos x="67" y="186"/>
                </a:cxn>
                <a:cxn ang="0">
                  <a:pos x="72" y="118"/>
                </a:cxn>
                <a:cxn ang="0">
                  <a:pos x="72" y="106"/>
                </a:cxn>
                <a:cxn ang="0">
                  <a:pos x="76" y="47"/>
                </a:cxn>
                <a:cxn ang="0">
                  <a:pos x="80" y="135"/>
                </a:cxn>
                <a:cxn ang="0">
                  <a:pos x="84" y="127"/>
                </a:cxn>
                <a:cxn ang="0">
                  <a:pos x="88" y="97"/>
                </a:cxn>
                <a:cxn ang="0">
                  <a:pos x="88" y="97"/>
                </a:cxn>
                <a:cxn ang="0">
                  <a:pos x="93" y="72"/>
                </a:cxn>
                <a:cxn ang="0">
                  <a:pos x="97" y="127"/>
                </a:cxn>
                <a:cxn ang="0">
                  <a:pos x="101" y="123"/>
                </a:cxn>
                <a:cxn ang="0">
                  <a:pos x="105" y="114"/>
                </a:cxn>
                <a:cxn ang="0">
                  <a:pos x="105" y="131"/>
                </a:cxn>
                <a:cxn ang="0">
                  <a:pos x="110" y="76"/>
                </a:cxn>
                <a:cxn ang="0">
                  <a:pos x="114" y="144"/>
                </a:cxn>
                <a:cxn ang="0">
                  <a:pos x="118" y="85"/>
                </a:cxn>
                <a:cxn ang="0">
                  <a:pos x="118" y="68"/>
                </a:cxn>
                <a:cxn ang="0">
                  <a:pos x="122" y="80"/>
                </a:cxn>
                <a:cxn ang="0">
                  <a:pos x="126" y="131"/>
                </a:cxn>
                <a:cxn ang="0">
                  <a:pos x="131" y="114"/>
                </a:cxn>
                <a:cxn ang="0">
                  <a:pos x="131" y="97"/>
                </a:cxn>
                <a:cxn ang="0">
                  <a:pos x="135" y="64"/>
                </a:cxn>
                <a:cxn ang="0">
                  <a:pos x="139" y="152"/>
                </a:cxn>
                <a:cxn ang="0">
                  <a:pos x="143" y="123"/>
                </a:cxn>
              </a:cxnLst>
              <a:rect l="0" t="0" r="r" b="b"/>
              <a:pathLst>
                <a:path w="143" h="190">
                  <a:moveTo>
                    <a:pt x="0" y="123"/>
                  </a:moveTo>
                  <a:lnTo>
                    <a:pt x="0" y="127"/>
                  </a:lnTo>
                  <a:lnTo>
                    <a:pt x="0" y="85"/>
                  </a:lnTo>
                  <a:lnTo>
                    <a:pt x="0" y="89"/>
                  </a:lnTo>
                  <a:lnTo>
                    <a:pt x="4" y="93"/>
                  </a:lnTo>
                  <a:lnTo>
                    <a:pt x="4" y="161"/>
                  </a:lnTo>
                  <a:lnTo>
                    <a:pt x="4" y="26"/>
                  </a:lnTo>
                  <a:lnTo>
                    <a:pt x="4" y="89"/>
                  </a:lnTo>
                  <a:lnTo>
                    <a:pt x="8" y="118"/>
                  </a:lnTo>
                  <a:lnTo>
                    <a:pt x="8" y="152"/>
                  </a:lnTo>
                  <a:lnTo>
                    <a:pt x="8" y="43"/>
                  </a:lnTo>
                  <a:lnTo>
                    <a:pt x="8" y="102"/>
                  </a:lnTo>
                  <a:lnTo>
                    <a:pt x="13" y="161"/>
                  </a:lnTo>
                  <a:lnTo>
                    <a:pt x="13" y="64"/>
                  </a:lnTo>
                  <a:lnTo>
                    <a:pt x="13" y="93"/>
                  </a:lnTo>
                  <a:lnTo>
                    <a:pt x="17" y="114"/>
                  </a:lnTo>
                  <a:lnTo>
                    <a:pt x="17" y="80"/>
                  </a:lnTo>
                  <a:lnTo>
                    <a:pt x="17" y="127"/>
                  </a:lnTo>
                  <a:lnTo>
                    <a:pt x="21" y="106"/>
                  </a:lnTo>
                  <a:lnTo>
                    <a:pt x="21" y="144"/>
                  </a:lnTo>
                  <a:lnTo>
                    <a:pt x="21" y="76"/>
                  </a:lnTo>
                  <a:lnTo>
                    <a:pt x="21" y="102"/>
                  </a:lnTo>
                  <a:lnTo>
                    <a:pt x="25" y="118"/>
                  </a:lnTo>
                  <a:lnTo>
                    <a:pt x="25" y="131"/>
                  </a:lnTo>
                  <a:lnTo>
                    <a:pt x="25" y="80"/>
                  </a:lnTo>
                  <a:lnTo>
                    <a:pt x="25" y="118"/>
                  </a:lnTo>
                  <a:lnTo>
                    <a:pt x="29" y="85"/>
                  </a:lnTo>
                  <a:lnTo>
                    <a:pt x="29" y="135"/>
                  </a:lnTo>
                  <a:lnTo>
                    <a:pt x="29" y="76"/>
                  </a:lnTo>
                  <a:lnTo>
                    <a:pt x="29" y="127"/>
                  </a:lnTo>
                  <a:lnTo>
                    <a:pt x="34" y="76"/>
                  </a:lnTo>
                  <a:lnTo>
                    <a:pt x="34" y="135"/>
                  </a:lnTo>
                  <a:lnTo>
                    <a:pt x="34" y="114"/>
                  </a:lnTo>
                  <a:lnTo>
                    <a:pt x="38" y="80"/>
                  </a:lnTo>
                  <a:lnTo>
                    <a:pt x="38" y="131"/>
                  </a:lnTo>
                  <a:lnTo>
                    <a:pt x="38" y="97"/>
                  </a:lnTo>
                  <a:lnTo>
                    <a:pt x="42" y="118"/>
                  </a:lnTo>
                  <a:lnTo>
                    <a:pt x="42" y="135"/>
                  </a:lnTo>
                  <a:lnTo>
                    <a:pt x="42" y="80"/>
                  </a:lnTo>
                  <a:lnTo>
                    <a:pt x="46" y="102"/>
                  </a:lnTo>
                  <a:lnTo>
                    <a:pt x="46" y="144"/>
                  </a:lnTo>
                  <a:lnTo>
                    <a:pt x="46" y="68"/>
                  </a:lnTo>
                  <a:lnTo>
                    <a:pt x="46" y="135"/>
                  </a:lnTo>
                  <a:lnTo>
                    <a:pt x="51" y="114"/>
                  </a:lnTo>
                  <a:lnTo>
                    <a:pt x="51" y="72"/>
                  </a:lnTo>
                  <a:lnTo>
                    <a:pt x="51" y="135"/>
                  </a:lnTo>
                  <a:lnTo>
                    <a:pt x="55" y="118"/>
                  </a:lnTo>
                  <a:lnTo>
                    <a:pt x="55" y="64"/>
                  </a:lnTo>
                  <a:lnTo>
                    <a:pt x="55" y="131"/>
                  </a:lnTo>
                  <a:lnTo>
                    <a:pt x="59" y="68"/>
                  </a:lnTo>
                  <a:lnTo>
                    <a:pt x="59" y="144"/>
                  </a:lnTo>
                  <a:lnTo>
                    <a:pt x="63" y="97"/>
                  </a:lnTo>
                  <a:lnTo>
                    <a:pt x="63" y="123"/>
                  </a:lnTo>
                  <a:lnTo>
                    <a:pt x="63" y="68"/>
                  </a:lnTo>
                  <a:lnTo>
                    <a:pt x="63" y="89"/>
                  </a:lnTo>
                  <a:lnTo>
                    <a:pt x="67" y="85"/>
                  </a:lnTo>
                  <a:lnTo>
                    <a:pt x="67" y="186"/>
                  </a:lnTo>
                  <a:lnTo>
                    <a:pt x="67" y="0"/>
                  </a:lnTo>
                  <a:lnTo>
                    <a:pt x="67" y="80"/>
                  </a:lnTo>
                  <a:lnTo>
                    <a:pt x="72" y="118"/>
                  </a:lnTo>
                  <a:lnTo>
                    <a:pt x="72" y="127"/>
                  </a:lnTo>
                  <a:lnTo>
                    <a:pt x="72" y="76"/>
                  </a:lnTo>
                  <a:lnTo>
                    <a:pt x="72" y="106"/>
                  </a:lnTo>
                  <a:lnTo>
                    <a:pt x="76" y="152"/>
                  </a:lnTo>
                  <a:lnTo>
                    <a:pt x="76" y="161"/>
                  </a:lnTo>
                  <a:lnTo>
                    <a:pt x="76" y="47"/>
                  </a:lnTo>
                  <a:lnTo>
                    <a:pt x="76" y="93"/>
                  </a:lnTo>
                  <a:lnTo>
                    <a:pt x="80" y="76"/>
                  </a:lnTo>
                  <a:lnTo>
                    <a:pt x="80" y="135"/>
                  </a:lnTo>
                  <a:lnTo>
                    <a:pt x="80" y="114"/>
                  </a:lnTo>
                  <a:lnTo>
                    <a:pt x="84" y="97"/>
                  </a:lnTo>
                  <a:lnTo>
                    <a:pt x="84" y="127"/>
                  </a:lnTo>
                  <a:lnTo>
                    <a:pt x="84" y="80"/>
                  </a:lnTo>
                  <a:lnTo>
                    <a:pt x="84" y="97"/>
                  </a:lnTo>
                  <a:lnTo>
                    <a:pt x="88" y="97"/>
                  </a:lnTo>
                  <a:lnTo>
                    <a:pt x="88" y="123"/>
                  </a:lnTo>
                  <a:lnTo>
                    <a:pt x="88" y="89"/>
                  </a:lnTo>
                  <a:lnTo>
                    <a:pt x="88" y="97"/>
                  </a:lnTo>
                  <a:lnTo>
                    <a:pt x="93" y="106"/>
                  </a:lnTo>
                  <a:lnTo>
                    <a:pt x="93" y="140"/>
                  </a:lnTo>
                  <a:lnTo>
                    <a:pt x="93" y="72"/>
                  </a:lnTo>
                  <a:lnTo>
                    <a:pt x="93" y="102"/>
                  </a:lnTo>
                  <a:lnTo>
                    <a:pt x="97" y="76"/>
                  </a:lnTo>
                  <a:lnTo>
                    <a:pt x="97" y="127"/>
                  </a:lnTo>
                  <a:lnTo>
                    <a:pt x="97" y="123"/>
                  </a:lnTo>
                  <a:lnTo>
                    <a:pt x="101" y="102"/>
                  </a:lnTo>
                  <a:lnTo>
                    <a:pt x="101" y="123"/>
                  </a:lnTo>
                  <a:lnTo>
                    <a:pt x="101" y="85"/>
                  </a:lnTo>
                  <a:lnTo>
                    <a:pt x="101" y="114"/>
                  </a:lnTo>
                  <a:lnTo>
                    <a:pt x="105" y="114"/>
                  </a:lnTo>
                  <a:lnTo>
                    <a:pt x="105" y="140"/>
                  </a:lnTo>
                  <a:lnTo>
                    <a:pt x="105" y="76"/>
                  </a:lnTo>
                  <a:lnTo>
                    <a:pt x="105" y="131"/>
                  </a:lnTo>
                  <a:lnTo>
                    <a:pt x="110" y="93"/>
                  </a:lnTo>
                  <a:lnTo>
                    <a:pt x="110" y="127"/>
                  </a:lnTo>
                  <a:lnTo>
                    <a:pt x="110" y="76"/>
                  </a:lnTo>
                  <a:lnTo>
                    <a:pt x="110" y="123"/>
                  </a:lnTo>
                  <a:lnTo>
                    <a:pt x="114" y="106"/>
                  </a:lnTo>
                  <a:lnTo>
                    <a:pt x="114" y="144"/>
                  </a:lnTo>
                  <a:lnTo>
                    <a:pt x="114" y="68"/>
                  </a:lnTo>
                  <a:lnTo>
                    <a:pt x="114" y="114"/>
                  </a:lnTo>
                  <a:lnTo>
                    <a:pt x="118" y="85"/>
                  </a:lnTo>
                  <a:lnTo>
                    <a:pt x="118" y="152"/>
                  </a:lnTo>
                  <a:lnTo>
                    <a:pt x="118" y="55"/>
                  </a:lnTo>
                  <a:lnTo>
                    <a:pt x="118" y="68"/>
                  </a:lnTo>
                  <a:lnTo>
                    <a:pt x="122" y="114"/>
                  </a:lnTo>
                  <a:lnTo>
                    <a:pt x="122" y="131"/>
                  </a:lnTo>
                  <a:lnTo>
                    <a:pt x="122" y="80"/>
                  </a:lnTo>
                  <a:lnTo>
                    <a:pt x="122" y="118"/>
                  </a:lnTo>
                  <a:lnTo>
                    <a:pt x="126" y="123"/>
                  </a:lnTo>
                  <a:lnTo>
                    <a:pt x="126" y="131"/>
                  </a:lnTo>
                  <a:lnTo>
                    <a:pt x="126" y="76"/>
                  </a:lnTo>
                  <a:lnTo>
                    <a:pt x="126" y="80"/>
                  </a:lnTo>
                  <a:lnTo>
                    <a:pt x="131" y="114"/>
                  </a:lnTo>
                  <a:lnTo>
                    <a:pt x="131" y="190"/>
                  </a:lnTo>
                  <a:lnTo>
                    <a:pt x="131" y="9"/>
                  </a:lnTo>
                  <a:lnTo>
                    <a:pt x="131" y="97"/>
                  </a:lnTo>
                  <a:lnTo>
                    <a:pt x="135" y="97"/>
                  </a:lnTo>
                  <a:lnTo>
                    <a:pt x="135" y="144"/>
                  </a:lnTo>
                  <a:lnTo>
                    <a:pt x="135" y="64"/>
                  </a:lnTo>
                  <a:lnTo>
                    <a:pt x="135" y="123"/>
                  </a:lnTo>
                  <a:lnTo>
                    <a:pt x="139" y="114"/>
                  </a:lnTo>
                  <a:lnTo>
                    <a:pt x="139" y="152"/>
                  </a:lnTo>
                  <a:lnTo>
                    <a:pt x="139" y="64"/>
                  </a:lnTo>
                  <a:lnTo>
                    <a:pt x="139" y="93"/>
                  </a:lnTo>
                  <a:lnTo>
                    <a:pt x="143" y="123"/>
                  </a:lnTo>
                  <a:lnTo>
                    <a:pt x="143" y="127"/>
                  </a:lnTo>
                  <a:lnTo>
                    <a:pt x="143" y="80"/>
                  </a:lnTo>
                </a:path>
              </a:pathLst>
            </a:custGeom>
            <a:noFill/>
            <a:ln w="1905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01" name="Freeform 73"/>
            <p:cNvSpPr>
              <a:spLocks/>
            </p:cNvSpPr>
            <p:nvPr/>
          </p:nvSpPr>
          <p:spPr bwMode="auto">
            <a:xfrm>
              <a:off x="3260726" y="1912938"/>
              <a:ext cx="234950" cy="828675"/>
            </a:xfrm>
            <a:custGeom>
              <a:avLst/>
              <a:gdLst/>
              <a:ahLst/>
              <a:cxnLst>
                <a:cxn ang="0">
                  <a:pos x="5" y="303"/>
                </a:cxn>
                <a:cxn ang="0">
                  <a:pos x="9" y="274"/>
                </a:cxn>
                <a:cxn ang="0">
                  <a:pos x="9" y="312"/>
                </a:cxn>
                <a:cxn ang="0">
                  <a:pos x="13" y="257"/>
                </a:cxn>
                <a:cxn ang="0">
                  <a:pos x="17" y="265"/>
                </a:cxn>
                <a:cxn ang="0">
                  <a:pos x="21" y="307"/>
                </a:cxn>
                <a:cxn ang="0">
                  <a:pos x="26" y="278"/>
                </a:cxn>
                <a:cxn ang="0">
                  <a:pos x="26" y="278"/>
                </a:cxn>
                <a:cxn ang="0">
                  <a:pos x="30" y="320"/>
                </a:cxn>
                <a:cxn ang="0">
                  <a:pos x="34" y="274"/>
                </a:cxn>
                <a:cxn ang="0">
                  <a:pos x="38" y="312"/>
                </a:cxn>
                <a:cxn ang="0">
                  <a:pos x="42" y="303"/>
                </a:cxn>
                <a:cxn ang="0">
                  <a:pos x="42" y="286"/>
                </a:cxn>
                <a:cxn ang="0">
                  <a:pos x="47" y="324"/>
                </a:cxn>
                <a:cxn ang="0">
                  <a:pos x="51" y="257"/>
                </a:cxn>
                <a:cxn ang="0">
                  <a:pos x="55" y="316"/>
                </a:cxn>
                <a:cxn ang="0">
                  <a:pos x="59" y="295"/>
                </a:cxn>
                <a:cxn ang="0">
                  <a:pos x="59" y="303"/>
                </a:cxn>
                <a:cxn ang="0">
                  <a:pos x="64" y="278"/>
                </a:cxn>
                <a:cxn ang="0">
                  <a:pos x="68" y="320"/>
                </a:cxn>
                <a:cxn ang="0">
                  <a:pos x="72" y="337"/>
                </a:cxn>
                <a:cxn ang="0">
                  <a:pos x="76" y="291"/>
                </a:cxn>
                <a:cxn ang="0">
                  <a:pos x="80" y="307"/>
                </a:cxn>
                <a:cxn ang="0">
                  <a:pos x="85" y="312"/>
                </a:cxn>
                <a:cxn ang="0">
                  <a:pos x="85" y="307"/>
                </a:cxn>
                <a:cxn ang="0">
                  <a:pos x="89" y="244"/>
                </a:cxn>
                <a:cxn ang="0">
                  <a:pos x="93" y="329"/>
                </a:cxn>
                <a:cxn ang="0">
                  <a:pos x="97" y="345"/>
                </a:cxn>
                <a:cxn ang="0">
                  <a:pos x="102" y="295"/>
                </a:cxn>
                <a:cxn ang="0">
                  <a:pos x="102" y="316"/>
                </a:cxn>
                <a:cxn ang="0">
                  <a:pos x="106" y="248"/>
                </a:cxn>
                <a:cxn ang="0">
                  <a:pos x="110" y="109"/>
                </a:cxn>
                <a:cxn ang="0">
                  <a:pos x="114" y="522"/>
                </a:cxn>
                <a:cxn ang="0">
                  <a:pos x="118" y="392"/>
                </a:cxn>
                <a:cxn ang="0">
                  <a:pos x="123" y="253"/>
                </a:cxn>
                <a:cxn ang="0">
                  <a:pos x="123" y="278"/>
                </a:cxn>
                <a:cxn ang="0">
                  <a:pos x="127" y="227"/>
                </a:cxn>
                <a:cxn ang="0">
                  <a:pos x="131" y="240"/>
                </a:cxn>
                <a:cxn ang="0">
                  <a:pos x="135" y="329"/>
                </a:cxn>
                <a:cxn ang="0">
                  <a:pos x="139" y="329"/>
                </a:cxn>
                <a:cxn ang="0">
                  <a:pos x="144" y="286"/>
                </a:cxn>
                <a:cxn ang="0">
                  <a:pos x="144" y="244"/>
                </a:cxn>
              </a:cxnLst>
              <a:rect l="0" t="0" r="r" b="b"/>
              <a:pathLst>
                <a:path w="148" h="522">
                  <a:moveTo>
                    <a:pt x="0" y="269"/>
                  </a:moveTo>
                  <a:lnTo>
                    <a:pt x="0" y="291"/>
                  </a:lnTo>
                  <a:lnTo>
                    <a:pt x="5" y="303"/>
                  </a:lnTo>
                  <a:lnTo>
                    <a:pt x="5" y="307"/>
                  </a:lnTo>
                  <a:lnTo>
                    <a:pt x="5" y="274"/>
                  </a:lnTo>
                  <a:lnTo>
                    <a:pt x="9" y="274"/>
                  </a:lnTo>
                  <a:lnTo>
                    <a:pt x="9" y="316"/>
                  </a:lnTo>
                  <a:lnTo>
                    <a:pt x="9" y="274"/>
                  </a:lnTo>
                  <a:lnTo>
                    <a:pt x="9" y="312"/>
                  </a:lnTo>
                  <a:lnTo>
                    <a:pt x="13" y="295"/>
                  </a:lnTo>
                  <a:lnTo>
                    <a:pt x="13" y="337"/>
                  </a:lnTo>
                  <a:lnTo>
                    <a:pt x="13" y="257"/>
                  </a:lnTo>
                  <a:lnTo>
                    <a:pt x="13" y="329"/>
                  </a:lnTo>
                  <a:lnTo>
                    <a:pt x="17" y="307"/>
                  </a:lnTo>
                  <a:lnTo>
                    <a:pt x="17" y="265"/>
                  </a:lnTo>
                  <a:lnTo>
                    <a:pt x="17" y="345"/>
                  </a:lnTo>
                  <a:lnTo>
                    <a:pt x="21" y="269"/>
                  </a:lnTo>
                  <a:lnTo>
                    <a:pt x="21" y="307"/>
                  </a:lnTo>
                  <a:lnTo>
                    <a:pt x="21" y="248"/>
                  </a:lnTo>
                  <a:lnTo>
                    <a:pt x="21" y="278"/>
                  </a:lnTo>
                  <a:lnTo>
                    <a:pt x="26" y="278"/>
                  </a:lnTo>
                  <a:lnTo>
                    <a:pt x="26" y="345"/>
                  </a:lnTo>
                  <a:lnTo>
                    <a:pt x="26" y="253"/>
                  </a:lnTo>
                  <a:lnTo>
                    <a:pt x="26" y="278"/>
                  </a:lnTo>
                  <a:lnTo>
                    <a:pt x="30" y="291"/>
                  </a:lnTo>
                  <a:lnTo>
                    <a:pt x="30" y="265"/>
                  </a:lnTo>
                  <a:lnTo>
                    <a:pt x="30" y="320"/>
                  </a:lnTo>
                  <a:lnTo>
                    <a:pt x="34" y="282"/>
                  </a:lnTo>
                  <a:lnTo>
                    <a:pt x="34" y="316"/>
                  </a:lnTo>
                  <a:lnTo>
                    <a:pt x="34" y="274"/>
                  </a:lnTo>
                  <a:lnTo>
                    <a:pt x="34" y="295"/>
                  </a:lnTo>
                  <a:lnTo>
                    <a:pt x="38" y="291"/>
                  </a:lnTo>
                  <a:lnTo>
                    <a:pt x="38" y="312"/>
                  </a:lnTo>
                  <a:lnTo>
                    <a:pt x="38" y="274"/>
                  </a:lnTo>
                  <a:lnTo>
                    <a:pt x="38" y="278"/>
                  </a:lnTo>
                  <a:lnTo>
                    <a:pt x="42" y="303"/>
                  </a:lnTo>
                  <a:lnTo>
                    <a:pt x="42" y="341"/>
                  </a:lnTo>
                  <a:lnTo>
                    <a:pt x="42" y="253"/>
                  </a:lnTo>
                  <a:lnTo>
                    <a:pt x="42" y="286"/>
                  </a:lnTo>
                  <a:lnTo>
                    <a:pt x="47" y="278"/>
                  </a:lnTo>
                  <a:lnTo>
                    <a:pt x="47" y="261"/>
                  </a:lnTo>
                  <a:lnTo>
                    <a:pt x="47" y="324"/>
                  </a:lnTo>
                  <a:lnTo>
                    <a:pt x="51" y="295"/>
                  </a:lnTo>
                  <a:lnTo>
                    <a:pt x="51" y="333"/>
                  </a:lnTo>
                  <a:lnTo>
                    <a:pt x="51" y="257"/>
                  </a:lnTo>
                  <a:lnTo>
                    <a:pt x="51" y="286"/>
                  </a:lnTo>
                  <a:lnTo>
                    <a:pt x="55" y="278"/>
                  </a:lnTo>
                  <a:lnTo>
                    <a:pt x="55" y="316"/>
                  </a:lnTo>
                  <a:lnTo>
                    <a:pt x="55" y="269"/>
                  </a:lnTo>
                  <a:lnTo>
                    <a:pt x="55" y="316"/>
                  </a:lnTo>
                  <a:lnTo>
                    <a:pt x="59" y="295"/>
                  </a:lnTo>
                  <a:lnTo>
                    <a:pt x="59" y="329"/>
                  </a:lnTo>
                  <a:lnTo>
                    <a:pt x="59" y="257"/>
                  </a:lnTo>
                  <a:lnTo>
                    <a:pt x="59" y="303"/>
                  </a:lnTo>
                  <a:lnTo>
                    <a:pt x="64" y="299"/>
                  </a:lnTo>
                  <a:lnTo>
                    <a:pt x="64" y="312"/>
                  </a:lnTo>
                  <a:lnTo>
                    <a:pt x="64" y="278"/>
                  </a:lnTo>
                  <a:lnTo>
                    <a:pt x="64" y="282"/>
                  </a:lnTo>
                  <a:lnTo>
                    <a:pt x="68" y="291"/>
                  </a:lnTo>
                  <a:lnTo>
                    <a:pt x="68" y="320"/>
                  </a:lnTo>
                  <a:lnTo>
                    <a:pt x="68" y="265"/>
                  </a:lnTo>
                  <a:lnTo>
                    <a:pt x="68" y="320"/>
                  </a:lnTo>
                  <a:lnTo>
                    <a:pt x="72" y="337"/>
                  </a:lnTo>
                  <a:lnTo>
                    <a:pt x="72" y="253"/>
                  </a:lnTo>
                  <a:lnTo>
                    <a:pt x="72" y="312"/>
                  </a:lnTo>
                  <a:lnTo>
                    <a:pt x="76" y="291"/>
                  </a:lnTo>
                  <a:lnTo>
                    <a:pt x="76" y="265"/>
                  </a:lnTo>
                  <a:lnTo>
                    <a:pt x="76" y="316"/>
                  </a:lnTo>
                  <a:lnTo>
                    <a:pt x="80" y="307"/>
                  </a:lnTo>
                  <a:lnTo>
                    <a:pt x="80" y="261"/>
                  </a:lnTo>
                  <a:lnTo>
                    <a:pt x="80" y="362"/>
                  </a:lnTo>
                  <a:lnTo>
                    <a:pt x="85" y="312"/>
                  </a:lnTo>
                  <a:lnTo>
                    <a:pt x="85" y="366"/>
                  </a:lnTo>
                  <a:lnTo>
                    <a:pt x="85" y="215"/>
                  </a:lnTo>
                  <a:lnTo>
                    <a:pt x="85" y="307"/>
                  </a:lnTo>
                  <a:lnTo>
                    <a:pt x="89" y="269"/>
                  </a:lnTo>
                  <a:lnTo>
                    <a:pt x="89" y="329"/>
                  </a:lnTo>
                  <a:lnTo>
                    <a:pt x="89" y="244"/>
                  </a:lnTo>
                  <a:lnTo>
                    <a:pt x="89" y="282"/>
                  </a:lnTo>
                  <a:lnTo>
                    <a:pt x="93" y="257"/>
                  </a:lnTo>
                  <a:lnTo>
                    <a:pt x="93" y="329"/>
                  </a:lnTo>
                  <a:lnTo>
                    <a:pt x="93" y="295"/>
                  </a:lnTo>
                  <a:lnTo>
                    <a:pt x="97" y="295"/>
                  </a:lnTo>
                  <a:lnTo>
                    <a:pt x="97" y="345"/>
                  </a:lnTo>
                  <a:lnTo>
                    <a:pt x="97" y="236"/>
                  </a:lnTo>
                  <a:lnTo>
                    <a:pt x="97" y="282"/>
                  </a:lnTo>
                  <a:lnTo>
                    <a:pt x="102" y="295"/>
                  </a:lnTo>
                  <a:lnTo>
                    <a:pt x="102" y="320"/>
                  </a:lnTo>
                  <a:lnTo>
                    <a:pt x="102" y="265"/>
                  </a:lnTo>
                  <a:lnTo>
                    <a:pt x="102" y="316"/>
                  </a:lnTo>
                  <a:lnTo>
                    <a:pt x="106" y="312"/>
                  </a:lnTo>
                  <a:lnTo>
                    <a:pt x="106" y="329"/>
                  </a:lnTo>
                  <a:lnTo>
                    <a:pt x="106" y="248"/>
                  </a:lnTo>
                  <a:lnTo>
                    <a:pt x="106" y="282"/>
                  </a:lnTo>
                  <a:lnTo>
                    <a:pt x="110" y="307"/>
                  </a:lnTo>
                  <a:lnTo>
                    <a:pt x="110" y="109"/>
                  </a:lnTo>
                  <a:lnTo>
                    <a:pt x="110" y="489"/>
                  </a:lnTo>
                  <a:lnTo>
                    <a:pt x="114" y="0"/>
                  </a:lnTo>
                  <a:lnTo>
                    <a:pt x="114" y="522"/>
                  </a:lnTo>
                  <a:lnTo>
                    <a:pt x="114" y="333"/>
                  </a:lnTo>
                  <a:lnTo>
                    <a:pt x="118" y="324"/>
                  </a:lnTo>
                  <a:lnTo>
                    <a:pt x="118" y="392"/>
                  </a:lnTo>
                  <a:lnTo>
                    <a:pt x="118" y="160"/>
                  </a:lnTo>
                  <a:lnTo>
                    <a:pt x="118" y="291"/>
                  </a:lnTo>
                  <a:lnTo>
                    <a:pt x="123" y="253"/>
                  </a:lnTo>
                  <a:lnTo>
                    <a:pt x="123" y="396"/>
                  </a:lnTo>
                  <a:lnTo>
                    <a:pt x="123" y="236"/>
                  </a:lnTo>
                  <a:lnTo>
                    <a:pt x="123" y="278"/>
                  </a:lnTo>
                  <a:lnTo>
                    <a:pt x="127" y="303"/>
                  </a:lnTo>
                  <a:lnTo>
                    <a:pt x="127" y="358"/>
                  </a:lnTo>
                  <a:lnTo>
                    <a:pt x="127" y="227"/>
                  </a:lnTo>
                  <a:lnTo>
                    <a:pt x="127" y="291"/>
                  </a:lnTo>
                  <a:lnTo>
                    <a:pt x="131" y="337"/>
                  </a:lnTo>
                  <a:lnTo>
                    <a:pt x="131" y="240"/>
                  </a:lnTo>
                  <a:lnTo>
                    <a:pt x="131" y="316"/>
                  </a:lnTo>
                  <a:lnTo>
                    <a:pt x="135" y="295"/>
                  </a:lnTo>
                  <a:lnTo>
                    <a:pt x="135" y="329"/>
                  </a:lnTo>
                  <a:lnTo>
                    <a:pt x="135" y="244"/>
                  </a:lnTo>
                  <a:lnTo>
                    <a:pt x="135" y="307"/>
                  </a:lnTo>
                  <a:lnTo>
                    <a:pt x="139" y="329"/>
                  </a:lnTo>
                  <a:lnTo>
                    <a:pt x="139" y="269"/>
                  </a:lnTo>
                  <a:lnTo>
                    <a:pt x="139" y="316"/>
                  </a:lnTo>
                  <a:lnTo>
                    <a:pt x="144" y="286"/>
                  </a:lnTo>
                  <a:lnTo>
                    <a:pt x="144" y="358"/>
                  </a:lnTo>
                  <a:lnTo>
                    <a:pt x="144" y="232"/>
                  </a:lnTo>
                  <a:lnTo>
                    <a:pt x="144" y="244"/>
                  </a:lnTo>
                  <a:lnTo>
                    <a:pt x="148" y="257"/>
                  </a:lnTo>
                  <a:lnTo>
                    <a:pt x="148" y="312"/>
                  </a:lnTo>
                </a:path>
              </a:pathLst>
            </a:custGeom>
            <a:noFill/>
            <a:ln w="1905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02" name="Freeform 74"/>
            <p:cNvSpPr>
              <a:spLocks/>
            </p:cNvSpPr>
            <p:nvPr/>
          </p:nvSpPr>
          <p:spPr bwMode="auto">
            <a:xfrm>
              <a:off x="3495676" y="2266950"/>
              <a:ext cx="234950" cy="220663"/>
            </a:xfrm>
            <a:custGeom>
              <a:avLst/>
              <a:gdLst/>
              <a:ahLst/>
              <a:cxnLst>
                <a:cxn ang="0">
                  <a:pos x="4" y="93"/>
                </a:cxn>
                <a:cxn ang="0">
                  <a:pos x="4" y="59"/>
                </a:cxn>
                <a:cxn ang="0">
                  <a:pos x="8" y="59"/>
                </a:cxn>
                <a:cxn ang="0">
                  <a:pos x="13" y="101"/>
                </a:cxn>
                <a:cxn ang="0">
                  <a:pos x="17" y="51"/>
                </a:cxn>
                <a:cxn ang="0">
                  <a:pos x="17" y="72"/>
                </a:cxn>
                <a:cxn ang="0">
                  <a:pos x="21" y="76"/>
                </a:cxn>
                <a:cxn ang="0">
                  <a:pos x="25" y="55"/>
                </a:cxn>
                <a:cxn ang="0">
                  <a:pos x="29" y="76"/>
                </a:cxn>
                <a:cxn ang="0">
                  <a:pos x="34" y="38"/>
                </a:cxn>
                <a:cxn ang="0">
                  <a:pos x="38" y="97"/>
                </a:cxn>
                <a:cxn ang="0">
                  <a:pos x="42" y="114"/>
                </a:cxn>
                <a:cxn ang="0">
                  <a:pos x="46" y="84"/>
                </a:cxn>
                <a:cxn ang="0">
                  <a:pos x="51" y="68"/>
                </a:cxn>
                <a:cxn ang="0">
                  <a:pos x="55" y="89"/>
                </a:cxn>
                <a:cxn ang="0">
                  <a:pos x="55" y="72"/>
                </a:cxn>
                <a:cxn ang="0">
                  <a:pos x="59" y="4"/>
                </a:cxn>
                <a:cxn ang="0">
                  <a:pos x="63" y="34"/>
                </a:cxn>
                <a:cxn ang="0">
                  <a:pos x="67" y="139"/>
                </a:cxn>
                <a:cxn ang="0">
                  <a:pos x="72" y="30"/>
                </a:cxn>
                <a:cxn ang="0">
                  <a:pos x="72" y="93"/>
                </a:cxn>
                <a:cxn ang="0">
                  <a:pos x="76" y="30"/>
                </a:cxn>
                <a:cxn ang="0">
                  <a:pos x="80" y="106"/>
                </a:cxn>
                <a:cxn ang="0">
                  <a:pos x="84" y="55"/>
                </a:cxn>
                <a:cxn ang="0">
                  <a:pos x="84" y="84"/>
                </a:cxn>
                <a:cxn ang="0">
                  <a:pos x="89" y="38"/>
                </a:cxn>
                <a:cxn ang="0">
                  <a:pos x="93" y="118"/>
                </a:cxn>
                <a:cxn ang="0">
                  <a:pos x="97" y="63"/>
                </a:cxn>
                <a:cxn ang="0">
                  <a:pos x="97" y="55"/>
                </a:cxn>
                <a:cxn ang="0">
                  <a:pos x="101" y="25"/>
                </a:cxn>
                <a:cxn ang="0">
                  <a:pos x="105" y="131"/>
                </a:cxn>
                <a:cxn ang="0">
                  <a:pos x="110" y="42"/>
                </a:cxn>
                <a:cxn ang="0">
                  <a:pos x="114" y="72"/>
                </a:cxn>
                <a:cxn ang="0">
                  <a:pos x="114" y="68"/>
                </a:cxn>
                <a:cxn ang="0">
                  <a:pos x="118" y="55"/>
                </a:cxn>
                <a:cxn ang="0">
                  <a:pos x="122" y="34"/>
                </a:cxn>
                <a:cxn ang="0">
                  <a:pos x="126" y="51"/>
                </a:cxn>
                <a:cxn ang="0">
                  <a:pos x="131" y="106"/>
                </a:cxn>
                <a:cxn ang="0">
                  <a:pos x="135" y="97"/>
                </a:cxn>
                <a:cxn ang="0">
                  <a:pos x="139" y="84"/>
                </a:cxn>
                <a:cxn ang="0">
                  <a:pos x="139" y="80"/>
                </a:cxn>
                <a:cxn ang="0">
                  <a:pos x="143" y="46"/>
                </a:cxn>
              </a:cxnLst>
              <a:rect l="0" t="0" r="r" b="b"/>
              <a:pathLst>
                <a:path w="148" h="139">
                  <a:moveTo>
                    <a:pt x="0" y="89"/>
                  </a:moveTo>
                  <a:lnTo>
                    <a:pt x="0" y="55"/>
                  </a:lnTo>
                  <a:lnTo>
                    <a:pt x="4" y="93"/>
                  </a:lnTo>
                  <a:lnTo>
                    <a:pt x="4" y="97"/>
                  </a:lnTo>
                  <a:lnTo>
                    <a:pt x="4" y="46"/>
                  </a:lnTo>
                  <a:lnTo>
                    <a:pt x="4" y="59"/>
                  </a:lnTo>
                  <a:lnTo>
                    <a:pt x="8" y="76"/>
                  </a:lnTo>
                  <a:lnTo>
                    <a:pt x="8" y="89"/>
                  </a:lnTo>
                  <a:lnTo>
                    <a:pt x="8" y="59"/>
                  </a:lnTo>
                  <a:lnTo>
                    <a:pt x="8" y="76"/>
                  </a:lnTo>
                  <a:lnTo>
                    <a:pt x="13" y="80"/>
                  </a:lnTo>
                  <a:lnTo>
                    <a:pt x="13" y="101"/>
                  </a:lnTo>
                  <a:lnTo>
                    <a:pt x="13" y="46"/>
                  </a:lnTo>
                  <a:lnTo>
                    <a:pt x="13" y="72"/>
                  </a:lnTo>
                  <a:lnTo>
                    <a:pt x="17" y="51"/>
                  </a:lnTo>
                  <a:lnTo>
                    <a:pt x="17" y="101"/>
                  </a:lnTo>
                  <a:lnTo>
                    <a:pt x="17" y="38"/>
                  </a:lnTo>
                  <a:lnTo>
                    <a:pt x="17" y="72"/>
                  </a:lnTo>
                  <a:lnTo>
                    <a:pt x="21" y="51"/>
                  </a:lnTo>
                  <a:lnTo>
                    <a:pt x="21" y="93"/>
                  </a:lnTo>
                  <a:lnTo>
                    <a:pt x="21" y="76"/>
                  </a:lnTo>
                  <a:lnTo>
                    <a:pt x="25" y="46"/>
                  </a:lnTo>
                  <a:lnTo>
                    <a:pt x="25" y="97"/>
                  </a:lnTo>
                  <a:lnTo>
                    <a:pt x="25" y="55"/>
                  </a:lnTo>
                  <a:lnTo>
                    <a:pt x="29" y="38"/>
                  </a:lnTo>
                  <a:lnTo>
                    <a:pt x="29" y="110"/>
                  </a:lnTo>
                  <a:lnTo>
                    <a:pt x="29" y="76"/>
                  </a:lnTo>
                  <a:lnTo>
                    <a:pt x="34" y="59"/>
                  </a:lnTo>
                  <a:lnTo>
                    <a:pt x="34" y="110"/>
                  </a:lnTo>
                  <a:lnTo>
                    <a:pt x="34" y="38"/>
                  </a:lnTo>
                  <a:lnTo>
                    <a:pt x="34" y="68"/>
                  </a:lnTo>
                  <a:lnTo>
                    <a:pt x="38" y="51"/>
                  </a:lnTo>
                  <a:lnTo>
                    <a:pt x="38" y="97"/>
                  </a:lnTo>
                  <a:lnTo>
                    <a:pt x="38" y="30"/>
                  </a:lnTo>
                  <a:lnTo>
                    <a:pt x="42" y="55"/>
                  </a:lnTo>
                  <a:lnTo>
                    <a:pt x="42" y="114"/>
                  </a:lnTo>
                  <a:lnTo>
                    <a:pt x="42" y="38"/>
                  </a:lnTo>
                  <a:lnTo>
                    <a:pt x="42" y="63"/>
                  </a:lnTo>
                  <a:lnTo>
                    <a:pt x="46" y="84"/>
                  </a:lnTo>
                  <a:lnTo>
                    <a:pt x="46" y="34"/>
                  </a:lnTo>
                  <a:lnTo>
                    <a:pt x="46" y="106"/>
                  </a:lnTo>
                  <a:lnTo>
                    <a:pt x="51" y="68"/>
                  </a:lnTo>
                  <a:lnTo>
                    <a:pt x="51" y="106"/>
                  </a:lnTo>
                  <a:lnTo>
                    <a:pt x="51" y="38"/>
                  </a:lnTo>
                  <a:lnTo>
                    <a:pt x="55" y="89"/>
                  </a:lnTo>
                  <a:lnTo>
                    <a:pt x="55" y="101"/>
                  </a:lnTo>
                  <a:lnTo>
                    <a:pt x="55" y="38"/>
                  </a:lnTo>
                  <a:lnTo>
                    <a:pt x="55" y="72"/>
                  </a:lnTo>
                  <a:lnTo>
                    <a:pt x="59" y="101"/>
                  </a:lnTo>
                  <a:lnTo>
                    <a:pt x="59" y="127"/>
                  </a:lnTo>
                  <a:lnTo>
                    <a:pt x="59" y="4"/>
                  </a:lnTo>
                  <a:lnTo>
                    <a:pt x="59" y="42"/>
                  </a:lnTo>
                  <a:lnTo>
                    <a:pt x="63" y="106"/>
                  </a:lnTo>
                  <a:lnTo>
                    <a:pt x="63" y="34"/>
                  </a:lnTo>
                  <a:lnTo>
                    <a:pt x="63" y="51"/>
                  </a:lnTo>
                  <a:lnTo>
                    <a:pt x="67" y="72"/>
                  </a:lnTo>
                  <a:lnTo>
                    <a:pt x="67" y="139"/>
                  </a:lnTo>
                  <a:lnTo>
                    <a:pt x="67" y="0"/>
                  </a:lnTo>
                  <a:lnTo>
                    <a:pt x="67" y="55"/>
                  </a:lnTo>
                  <a:lnTo>
                    <a:pt x="72" y="30"/>
                  </a:lnTo>
                  <a:lnTo>
                    <a:pt x="72" y="122"/>
                  </a:lnTo>
                  <a:lnTo>
                    <a:pt x="72" y="21"/>
                  </a:lnTo>
                  <a:lnTo>
                    <a:pt x="72" y="93"/>
                  </a:lnTo>
                  <a:lnTo>
                    <a:pt x="76" y="84"/>
                  </a:lnTo>
                  <a:lnTo>
                    <a:pt x="76" y="114"/>
                  </a:lnTo>
                  <a:lnTo>
                    <a:pt x="76" y="30"/>
                  </a:lnTo>
                  <a:lnTo>
                    <a:pt x="76" y="72"/>
                  </a:lnTo>
                  <a:lnTo>
                    <a:pt x="80" y="93"/>
                  </a:lnTo>
                  <a:lnTo>
                    <a:pt x="80" y="106"/>
                  </a:lnTo>
                  <a:lnTo>
                    <a:pt x="80" y="30"/>
                  </a:lnTo>
                  <a:lnTo>
                    <a:pt x="80" y="42"/>
                  </a:lnTo>
                  <a:lnTo>
                    <a:pt x="84" y="55"/>
                  </a:lnTo>
                  <a:lnTo>
                    <a:pt x="84" y="131"/>
                  </a:lnTo>
                  <a:lnTo>
                    <a:pt x="84" y="13"/>
                  </a:lnTo>
                  <a:lnTo>
                    <a:pt x="84" y="84"/>
                  </a:lnTo>
                  <a:lnTo>
                    <a:pt x="89" y="59"/>
                  </a:lnTo>
                  <a:lnTo>
                    <a:pt x="89" y="97"/>
                  </a:lnTo>
                  <a:lnTo>
                    <a:pt x="89" y="38"/>
                  </a:lnTo>
                  <a:lnTo>
                    <a:pt x="89" y="97"/>
                  </a:lnTo>
                  <a:lnTo>
                    <a:pt x="93" y="63"/>
                  </a:lnTo>
                  <a:lnTo>
                    <a:pt x="93" y="118"/>
                  </a:lnTo>
                  <a:lnTo>
                    <a:pt x="93" y="30"/>
                  </a:lnTo>
                  <a:lnTo>
                    <a:pt x="93" y="89"/>
                  </a:lnTo>
                  <a:lnTo>
                    <a:pt x="97" y="63"/>
                  </a:lnTo>
                  <a:lnTo>
                    <a:pt x="97" y="93"/>
                  </a:lnTo>
                  <a:lnTo>
                    <a:pt x="97" y="46"/>
                  </a:lnTo>
                  <a:lnTo>
                    <a:pt x="97" y="55"/>
                  </a:lnTo>
                  <a:lnTo>
                    <a:pt x="101" y="38"/>
                  </a:lnTo>
                  <a:lnTo>
                    <a:pt x="101" y="118"/>
                  </a:lnTo>
                  <a:lnTo>
                    <a:pt x="101" y="25"/>
                  </a:lnTo>
                  <a:lnTo>
                    <a:pt x="101" y="59"/>
                  </a:lnTo>
                  <a:lnTo>
                    <a:pt x="105" y="72"/>
                  </a:lnTo>
                  <a:lnTo>
                    <a:pt x="105" y="131"/>
                  </a:lnTo>
                  <a:lnTo>
                    <a:pt x="105" y="25"/>
                  </a:lnTo>
                  <a:lnTo>
                    <a:pt x="105" y="80"/>
                  </a:lnTo>
                  <a:lnTo>
                    <a:pt x="110" y="42"/>
                  </a:lnTo>
                  <a:lnTo>
                    <a:pt x="110" y="101"/>
                  </a:lnTo>
                  <a:lnTo>
                    <a:pt x="110" y="68"/>
                  </a:lnTo>
                  <a:lnTo>
                    <a:pt x="114" y="72"/>
                  </a:lnTo>
                  <a:lnTo>
                    <a:pt x="114" y="110"/>
                  </a:lnTo>
                  <a:lnTo>
                    <a:pt x="114" y="42"/>
                  </a:lnTo>
                  <a:lnTo>
                    <a:pt x="114" y="68"/>
                  </a:lnTo>
                  <a:lnTo>
                    <a:pt x="118" y="38"/>
                  </a:lnTo>
                  <a:lnTo>
                    <a:pt x="118" y="93"/>
                  </a:lnTo>
                  <a:lnTo>
                    <a:pt x="118" y="55"/>
                  </a:lnTo>
                  <a:lnTo>
                    <a:pt x="122" y="93"/>
                  </a:lnTo>
                  <a:lnTo>
                    <a:pt x="122" y="106"/>
                  </a:lnTo>
                  <a:lnTo>
                    <a:pt x="122" y="34"/>
                  </a:lnTo>
                  <a:lnTo>
                    <a:pt x="122" y="76"/>
                  </a:lnTo>
                  <a:lnTo>
                    <a:pt x="126" y="93"/>
                  </a:lnTo>
                  <a:lnTo>
                    <a:pt x="126" y="51"/>
                  </a:lnTo>
                  <a:lnTo>
                    <a:pt x="126" y="80"/>
                  </a:lnTo>
                  <a:lnTo>
                    <a:pt x="131" y="106"/>
                  </a:lnTo>
                  <a:lnTo>
                    <a:pt x="131" y="106"/>
                  </a:lnTo>
                  <a:lnTo>
                    <a:pt x="131" y="30"/>
                  </a:lnTo>
                  <a:lnTo>
                    <a:pt x="131" y="46"/>
                  </a:lnTo>
                  <a:lnTo>
                    <a:pt x="135" y="97"/>
                  </a:lnTo>
                  <a:lnTo>
                    <a:pt x="135" y="101"/>
                  </a:lnTo>
                  <a:lnTo>
                    <a:pt x="135" y="34"/>
                  </a:lnTo>
                  <a:lnTo>
                    <a:pt x="139" y="84"/>
                  </a:lnTo>
                  <a:lnTo>
                    <a:pt x="139" y="106"/>
                  </a:lnTo>
                  <a:lnTo>
                    <a:pt x="139" y="34"/>
                  </a:lnTo>
                  <a:lnTo>
                    <a:pt x="139" y="80"/>
                  </a:lnTo>
                  <a:lnTo>
                    <a:pt x="143" y="51"/>
                  </a:lnTo>
                  <a:lnTo>
                    <a:pt x="143" y="93"/>
                  </a:lnTo>
                  <a:lnTo>
                    <a:pt x="143" y="46"/>
                  </a:lnTo>
                  <a:lnTo>
                    <a:pt x="143" y="76"/>
                  </a:lnTo>
                  <a:lnTo>
                    <a:pt x="148" y="63"/>
                  </a:lnTo>
                </a:path>
              </a:pathLst>
            </a:custGeom>
            <a:noFill/>
            <a:ln w="1905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03" name="Freeform 75"/>
            <p:cNvSpPr>
              <a:spLocks/>
            </p:cNvSpPr>
            <p:nvPr/>
          </p:nvSpPr>
          <p:spPr bwMode="auto">
            <a:xfrm>
              <a:off x="3730626" y="2239963"/>
              <a:ext cx="227013" cy="254000"/>
            </a:xfrm>
            <a:custGeom>
              <a:avLst/>
              <a:gdLst/>
              <a:ahLst/>
              <a:cxnLst>
                <a:cxn ang="0">
                  <a:pos x="0" y="59"/>
                </a:cxn>
                <a:cxn ang="0">
                  <a:pos x="4" y="76"/>
                </a:cxn>
                <a:cxn ang="0">
                  <a:pos x="8" y="0"/>
                </a:cxn>
                <a:cxn ang="0">
                  <a:pos x="12" y="123"/>
                </a:cxn>
                <a:cxn ang="0">
                  <a:pos x="16" y="59"/>
                </a:cxn>
                <a:cxn ang="0">
                  <a:pos x="21" y="55"/>
                </a:cxn>
                <a:cxn ang="0">
                  <a:pos x="25" y="118"/>
                </a:cxn>
                <a:cxn ang="0">
                  <a:pos x="29" y="85"/>
                </a:cxn>
                <a:cxn ang="0">
                  <a:pos x="29" y="118"/>
                </a:cxn>
                <a:cxn ang="0">
                  <a:pos x="33" y="47"/>
                </a:cxn>
                <a:cxn ang="0">
                  <a:pos x="38" y="114"/>
                </a:cxn>
                <a:cxn ang="0">
                  <a:pos x="42" y="85"/>
                </a:cxn>
                <a:cxn ang="0">
                  <a:pos x="42" y="55"/>
                </a:cxn>
                <a:cxn ang="0">
                  <a:pos x="46" y="89"/>
                </a:cxn>
                <a:cxn ang="0">
                  <a:pos x="50" y="68"/>
                </a:cxn>
                <a:cxn ang="0">
                  <a:pos x="54" y="131"/>
                </a:cxn>
                <a:cxn ang="0">
                  <a:pos x="59" y="59"/>
                </a:cxn>
                <a:cxn ang="0">
                  <a:pos x="59" y="76"/>
                </a:cxn>
                <a:cxn ang="0">
                  <a:pos x="63" y="59"/>
                </a:cxn>
                <a:cxn ang="0">
                  <a:pos x="67" y="114"/>
                </a:cxn>
                <a:cxn ang="0">
                  <a:pos x="71" y="127"/>
                </a:cxn>
                <a:cxn ang="0">
                  <a:pos x="71" y="97"/>
                </a:cxn>
                <a:cxn ang="0">
                  <a:pos x="75" y="26"/>
                </a:cxn>
                <a:cxn ang="0">
                  <a:pos x="80" y="110"/>
                </a:cxn>
                <a:cxn ang="0">
                  <a:pos x="84" y="110"/>
                </a:cxn>
                <a:cxn ang="0">
                  <a:pos x="88" y="106"/>
                </a:cxn>
                <a:cxn ang="0">
                  <a:pos x="88" y="89"/>
                </a:cxn>
                <a:cxn ang="0">
                  <a:pos x="92" y="55"/>
                </a:cxn>
                <a:cxn ang="0">
                  <a:pos x="97" y="110"/>
                </a:cxn>
                <a:cxn ang="0">
                  <a:pos x="101" y="93"/>
                </a:cxn>
                <a:cxn ang="0">
                  <a:pos x="101" y="85"/>
                </a:cxn>
                <a:cxn ang="0">
                  <a:pos x="105" y="93"/>
                </a:cxn>
                <a:cxn ang="0">
                  <a:pos x="109" y="51"/>
                </a:cxn>
                <a:cxn ang="0">
                  <a:pos x="113" y="68"/>
                </a:cxn>
                <a:cxn ang="0">
                  <a:pos x="118" y="127"/>
                </a:cxn>
                <a:cxn ang="0">
                  <a:pos x="122" y="93"/>
                </a:cxn>
                <a:cxn ang="0">
                  <a:pos x="122" y="110"/>
                </a:cxn>
                <a:cxn ang="0">
                  <a:pos x="126" y="72"/>
                </a:cxn>
                <a:cxn ang="0">
                  <a:pos x="130" y="118"/>
                </a:cxn>
                <a:cxn ang="0">
                  <a:pos x="135" y="114"/>
                </a:cxn>
                <a:cxn ang="0">
                  <a:pos x="139" y="110"/>
                </a:cxn>
                <a:cxn ang="0">
                  <a:pos x="139" y="63"/>
                </a:cxn>
              </a:cxnLst>
              <a:rect l="0" t="0" r="r" b="b"/>
              <a:pathLst>
                <a:path w="143" h="160">
                  <a:moveTo>
                    <a:pt x="0" y="80"/>
                  </a:moveTo>
                  <a:lnTo>
                    <a:pt x="0" y="110"/>
                  </a:lnTo>
                  <a:lnTo>
                    <a:pt x="0" y="59"/>
                  </a:lnTo>
                  <a:lnTo>
                    <a:pt x="4" y="123"/>
                  </a:lnTo>
                  <a:lnTo>
                    <a:pt x="4" y="59"/>
                  </a:lnTo>
                  <a:lnTo>
                    <a:pt x="4" y="76"/>
                  </a:lnTo>
                  <a:lnTo>
                    <a:pt x="8" y="93"/>
                  </a:lnTo>
                  <a:lnTo>
                    <a:pt x="8" y="156"/>
                  </a:lnTo>
                  <a:lnTo>
                    <a:pt x="8" y="0"/>
                  </a:lnTo>
                  <a:lnTo>
                    <a:pt x="8" y="68"/>
                  </a:lnTo>
                  <a:lnTo>
                    <a:pt x="12" y="51"/>
                  </a:lnTo>
                  <a:lnTo>
                    <a:pt x="12" y="123"/>
                  </a:lnTo>
                  <a:lnTo>
                    <a:pt x="12" y="68"/>
                  </a:lnTo>
                  <a:lnTo>
                    <a:pt x="16" y="89"/>
                  </a:lnTo>
                  <a:lnTo>
                    <a:pt x="16" y="59"/>
                  </a:lnTo>
                  <a:lnTo>
                    <a:pt x="16" y="123"/>
                  </a:lnTo>
                  <a:lnTo>
                    <a:pt x="21" y="93"/>
                  </a:lnTo>
                  <a:lnTo>
                    <a:pt x="21" y="55"/>
                  </a:lnTo>
                  <a:lnTo>
                    <a:pt x="21" y="127"/>
                  </a:lnTo>
                  <a:lnTo>
                    <a:pt x="25" y="80"/>
                  </a:lnTo>
                  <a:lnTo>
                    <a:pt x="25" y="118"/>
                  </a:lnTo>
                  <a:lnTo>
                    <a:pt x="25" y="51"/>
                  </a:lnTo>
                  <a:lnTo>
                    <a:pt x="25" y="114"/>
                  </a:lnTo>
                  <a:lnTo>
                    <a:pt x="29" y="85"/>
                  </a:lnTo>
                  <a:lnTo>
                    <a:pt x="29" y="123"/>
                  </a:lnTo>
                  <a:lnTo>
                    <a:pt x="29" y="47"/>
                  </a:lnTo>
                  <a:lnTo>
                    <a:pt x="29" y="118"/>
                  </a:lnTo>
                  <a:lnTo>
                    <a:pt x="33" y="106"/>
                  </a:lnTo>
                  <a:lnTo>
                    <a:pt x="33" y="123"/>
                  </a:lnTo>
                  <a:lnTo>
                    <a:pt x="33" y="47"/>
                  </a:lnTo>
                  <a:lnTo>
                    <a:pt x="33" y="68"/>
                  </a:lnTo>
                  <a:lnTo>
                    <a:pt x="38" y="80"/>
                  </a:lnTo>
                  <a:lnTo>
                    <a:pt x="38" y="114"/>
                  </a:lnTo>
                  <a:lnTo>
                    <a:pt x="38" y="68"/>
                  </a:lnTo>
                  <a:lnTo>
                    <a:pt x="38" y="89"/>
                  </a:lnTo>
                  <a:lnTo>
                    <a:pt x="42" y="85"/>
                  </a:lnTo>
                  <a:lnTo>
                    <a:pt x="42" y="127"/>
                  </a:lnTo>
                  <a:lnTo>
                    <a:pt x="42" y="51"/>
                  </a:lnTo>
                  <a:lnTo>
                    <a:pt x="42" y="55"/>
                  </a:lnTo>
                  <a:lnTo>
                    <a:pt x="46" y="63"/>
                  </a:lnTo>
                  <a:lnTo>
                    <a:pt x="46" y="114"/>
                  </a:lnTo>
                  <a:lnTo>
                    <a:pt x="46" y="89"/>
                  </a:lnTo>
                  <a:lnTo>
                    <a:pt x="50" y="80"/>
                  </a:lnTo>
                  <a:lnTo>
                    <a:pt x="50" y="110"/>
                  </a:lnTo>
                  <a:lnTo>
                    <a:pt x="50" y="68"/>
                  </a:lnTo>
                  <a:lnTo>
                    <a:pt x="50" y="76"/>
                  </a:lnTo>
                  <a:lnTo>
                    <a:pt x="54" y="85"/>
                  </a:lnTo>
                  <a:lnTo>
                    <a:pt x="54" y="131"/>
                  </a:lnTo>
                  <a:lnTo>
                    <a:pt x="54" y="42"/>
                  </a:lnTo>
                  <a:lnTo>
                    <a:pt x="54" y="97"/>
                  </a:lnTo>
                  <a:lnTo>
                    <a:pt x="59" y="59"/>
                  </a:lnTo>
                  <a:lnTo>
                    <a:pt x="59" y="135"/>
                  </a:lnTo>
                  <a:lnTo>
                    <a:pt x="59" y="38"/>
                  </a:lnTo>
                  <a:lnTo>
                    <a:pt x="59" y="76"/>
                  </a:lnTo>
                  <a:lnTo>
                    <a:pt x="63" y="63"/>
                  </a:lnTo>
                  <a:lnTo>
                    <a:pt x="63" y="114"/>
                  </a:lnTo>
                  <a:lnTo>
                    <a:pt x="63" y="59"/>
                  </a:lnTo>
                  <a:lnTo>
                    <a:pt x="63" y="89"/>
                  </a:lnTo>
                  <a:lnTo>
                    <a:pt x="67" y="80"/>
                  </a:lnTo>
                  <a:lnTo>
                    <a:pt x="67" y="114"/>
                  </a:lnTo>
                  <a:lnTo>
                    <a:pt x="67" y="47"/>
                  </a:lnTo>
                  <a:lnTo>
                    <a:pt x="67" y="72"/>
                  </a:lnTo>
                  <a:lnTo>
                    <a:pt x="71" y="127"/>
                  </a:lnTo>
                  <a:lnTo>
                    <a:pt x="71" y="160"/>
                  </a:lnTo>
                  <a:lnTo>
                    <a:pt x="71" y="21"/>
                  </a:lnTo>
                  <a:lnTo>
                    <a:pt x="71" y="97"/>
                  </a:lnTo>
                  <a:lnTo>
                    <a:pt x="75" y="97"/>
                  </a:lnTo>
                  <a:lnTo>
                    <a:pt x="75" y="148"/>
                  </a:lnTo>
                  <a:lnTo>
                    <a:pt x="75" y="26"/>
                  </a:lnTo>
                  <a:lnTo>
                    <a:pt x="75" y="72"/>
                  </a:lnTo>
                  <a:lnTo>
                    <a:pt x="80" y="47"/>
                  </a:lnTo>
                  <a:lnTo>
                    <a:pt x="80" y="110"/>
                  </a:lnTo>
                  <a:lnTo>
                    <a:pt x="80" y="80"/>
                  </a:lnTo>
                  <a:lnTo>
                    <a:pt x="84" y="97"/>
                  </a:lnTo>
                  <a:lnTo>
                    <a:pt x="84" y="110"/>
                  </a:lnTo>
                  <a:lnTo>
                    <a:pt x="84" y="63"/>
                  </a:lnTo>
                  <a:lnTo>
                    <a:pt x="84" y="101"/>
                  </a:lnTo>
                  <a:lnTo>
                    <a:pt x="88" y="106"/>
                  </a:lnTo>
                  <a:lnTo>
                    <a:pt x="88" y="106"/>
                  </a:lnTo>
                  <a:lnTo>
                    <a:pt x="88" y="68"/>
                  </a:lnTo>
                  <a:lnTo>
                    <a:pt x="88" y="89"/>
                  </a:lnTo>
                  <a:lnTo>
                    <a:pt x="92" y="101"/>
                  </a:lnTo>
                  <a:lnTo>
                    <a:pt x="92" y="123"/>
                  </a:lnTo>
                  <a:lnTo>
                    <a:pt x="92" y="55"/>
                  </a:lnTo>
                  <a:lnTo>
                    <a:pt x="92" y="85"/>
                  </a:lnTo>
                  <a:lnTo>
                    <a:pt x="97" y="89"/>
                  </a:lnTo>
                  <a:lnTo>
                    <a:pt x="97" y="110"/>
                  </a:lnTo>
                  <a:lnTo>
                    <a:pt x="97" y="76"/>
                  </a:lnTo>
                  <a:lnTo>
                    <a:pt x="97" y="80"/>
                  </a:lnTo>
                  <a:lnTo>
                    <a:pt x="101" y="93"/>
                  </a:lnTo>
                  <a:lnTo>
                    <a:pt x="101" y="106"/>
                  </a:lnTo>
                  <a:lnTo>
                    <a:pt x="101" y="68"/>
                  </a:lnTo>
                  <a:lnTo>
                    <a:pt x="101" y="85"/>
                  </a:lnTo>
                  <a:lnTo>
                    <a:pt x="105" y="68"/>
                  </a:lnTo>
                  <a:lnTo>
                    <a:pt x="105" y="106"/>
                  </a:lnTo>
                  <a:lnTo>
                    <a:pt x="105" y="93"/>
                  </a:lnTo>
                  <a:lnTo>
                    <a:pt x="109" y="80"/>
                  </a:lnTo>
                  <a:lnTo>
                    <a:pt x="109" y="123"/>
                  </a:lnTo>
                  <a:lnTo>
                    <a:pt x="109" y="51"/>
                  </a:lnTo>
                  <a:lnTo>
                    <a:pt x="109" y="72"/>
                  </a:lnTo>
                  <a:lnTo>
                    <a:pt x="113" y="106"/>
                  </a:lnTo>
                  <a:lnTo>
                    <a:pt x="113" y="68"/>
                  </a:lnTo>
                  <a:lnTo>
                    <a:pt x="113" y="123"/>
                  </a:lnTo>
                  <a:lnTo>
                    <a:pt x="118" y="101"/>
                  </a:lnTo>
                  <a:lnTo>
                    <a:pt x="118" y="127"/>
                  </a:lnTo>
                  <a:lnTo>
                    <a:pt x="118" y="42"/>
                  </a:lnTo>
                  <a:lnTo>
                    <a:pt x="118" y="93"/>
                  </a:lnTo>
                  <a:lnTo>
                    <a:pt x="122" y="93"/>
                  </a:lnTo>
                  <a:lnTo>
                    <a:pt x="122" y="131"/>
                  </a:lnTo>
                  <a:lnTo>
                    <a:pt x="122" y="51"/>
                  </a:lnTo>
                  <a:lnTo>
                    <a:pt x="122" y="110"/>
                  </a:lnTo>
                  <a:lnTo>
                    <a:pt x="126" y="76"/>
                  </a:lnTo>
                  <a:lnTo>
                    <a:pt x="126" y="101"/>
                  </a:lnTo>
                  <a:lnTo>
                    <a:pt x="126" y="72"/>
                  </a:lnTo>
                  <a:lnTo>
                    <a:pt x="126" y="85"/>
                  </a:lnTo>
                  <a:lnTo>
                    <a:pt x="130" y="97"/>
                  </a:lnTo>
                  <a:lnTo>
                    <a:pt x="130" y="118"/>
                  </a:lnTo>
                  <a:lnTo>
                    <a:pt x="130" y="51"/>
                  </a:lnTo>
                  <a:lnTo>
                    <a:pt x="130" y="72"/>
                  </a:lnTo>
                  <a:lnTo>
                    <a:pt x="135" y="114"/>
                  </a:lnTo>
                  <a:lnTo>
                    <a:pt x="135" y="55"/>
                  </a:lnTo>
                  <a:lnTo>
                    <a:pt x="135" y="139"/>
                  </a:lnTo>
                  <a:lnTo>
                    <a:pt x="139" y="110"/>
                  </a:lnTo>
                  <a:lnTo>
                    <a:pt x="139" y="135"/>
                  </a:lnTo>
                  <a:lnTo>
                    <a:pt x="139" y="42"/>
                  </a:lnTo>
                  <a:lnTo>
                    <a:pt x="139" y="63"/>
                  </a:lnTo>
                  <a:lnTo>
                    <a:pt x="143" y="47"/>
                  </a:lnTo>
                  <a:lnTo>
                    <a:pt x="143" y="114"/>
                  </a:lnTo>
                </a:path>
              </a:pathLst>
            </a:custGeom>
            <a:noFill/>
            <a:ln w="1905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04" name="Freeform 76"/>
            <p:cNvSpPr>
              <a:spLocks/>
            </p:cNvSpPr>
            <p:nvPr/>
          </p:nvSpPr>
          <p:spPr bwMode="auto">
            <a:xfrm>
              <a:off x="3957638" y="2266950"/>
              <a:ext cx="234950" cy="220663"/>
            </a:xfrm>
            <a:custGeom>
              <a:avLst/>
              <a:gdLst/>
              <a:ahLst/>
              <a:cxnLst>
                <a:cxn ang="0">
                  <a:pos x="4" y="42"/>
                </a:cxn>
                <a:cxn ang="0">
                  <a:pos x="8" y="51"/>
                </a:cxn>
                <a:cxn ang="0">
                  <a:pos x="8" y="97"/>
                </a:cxn>
                <a:cxn ang="0">
                  <a:pos x="13" y="63"/>
                </a:cxn>
                <a:cxn ang="0">
                  <a:pos x="17" y="114"/>
                </a:cxn>
                <a:cxn ang="0">
                  <a:pos x="21" y="21"/>
                </a:cxn>
                <a:cxn ang="0">
                  <a:pos x="25" y="106"/>
                </a:cxn>
                <a:cxn ang="0">
                  <a:pos x="29" y="63"/>
                </a:cxn>
                <a:cxn ang="0">
                  <a:pos x="29" y="68"/>
                </a:cxn>
                <a:cxn ang="0">
                  <a:pos x="34" y="97"/>
                </a:cxn>
                <a:cxn ang="0">
                  <a:pos x="38" y="17"/>
                </a:cxn>
                <a:cxn ang="0">
                  <a:pos x="42" y="93"/>
                </a:cxn>
                <a:cxn ang="0">
                  <a:pos x="46" y="51"/>
                </a:cxn>
                <a:cxn ang="0">
                  <a:pos x="51" y="51"/>
                </a:cxn>
                <a:cxn ang="0">
                  <a:pos x="51" y="42"/>
                </a:cxn>
                <a:cxn ang="0">
                  <a:pos x="55" y="89"/>
                </a:cxn>
                <a:cxn ang="0">
                  <a:pos x="59" y="17"/>
                </a:cxn>
                <a:cxn ang="0">
                  <a:pos x="63" y="106"/>
                </a:cxn>
                <a:cxn ang="0">
                  <a:pos x="67" y="80"/>
                </a:cxn>
                <a:cxn ang="0">
                  <a:pos x="67" y="59"/>
                </a:cxn>
                <a:cxn ang="0">
                  <a:pos x="72" y="46"/>
                </a:cxn>
                <a:cxn ang="0">
                  <a:pos x="76" y="97"/>
                </a:cxn>
                <a:cxn ang="0">
                  <a:pos x="80" y="101"/>
                </a:cxn>
                <a:cxn ang="0">
                  <a:pos x="84" y="139"/>
                </a:cxn>
                <a:cxn ang="0">
                  <a:pos x="89" y="42"/>
                </a:cxn>
                <a:cxn ang="0">
                  <a:pos x="89" y="84"/>
                </a:cxn>
                <a:cxn ang="0">
                  <a:pos x="93" y="38"/>
                </a:cxn>
                <a:cxn ang="0">
                  <a:pos x="97" y="38"/>
                </a:cxn>
                <a:cxn ang="0">
                  <a:pos x="101" y="114"/>
                </a:cxn>
                <a:cxn ang="0">
                  <a:pos x="105" y="80"/>
                </a:cxn>
                <a:cxn ang="0">
                  <a:pos x="110" y="93"/>
                </a:cxn>
                <a:cxn ang="0">
                  <a:pos x="110" y="68"/>
                </a:cxn>
                <a:cxn ang="0">
                  <a:pos x="114" y="42"/>
                </a:cxn>
                <a:cxn ang="0">
                  <a:pos x="118" y="97"/>
                </a:cxn>
                <a:cxn ang="0">
                  <a:pos x="122" y="76"/>
                </a:cxn>
                <a:cxn ang="0">
                  <a:pos x="122" y="93"/>
                </a:cxn>
                <a:cxn ang="0">
                  <a:pos x="127" y="42"/>
                </a:cxn>
                <a:cxn ang="0">
                  <a:pos x="131" y="97"/>
                </a:cxn>
                <a:cxn ang="0">
                  <a:pos x="135" y="51"/>
                </a:cxn>
                <a:cxn ang="0">
                  <a:pos x="135" y="68"/>
                </a:cxn>
                <a:cxn ang="0">
                  <a:pos x="139" y="25"/>
                </a:cxn>
                <a:cxn ang="0">
                  <a:pos x="143" y="38"/>
                </a:cxn>
              </a:cxnLst>
              <a:rect l="0" t="0" r="r" b="b"/>
              <a:pathLst>
                <a:path w="148" h="139">
                  <a:moveTo>
                    <a:pt x="0" y="97"/>
                  </a:moveTo>
                  <a:lnTo>
                    <a:pt x="0" y="63"/>
                  </a:lnTo>
                  <a:lnTo>
                    <a:pt x="4" y="42"/>
                  </a:lnTo>
                  <a:lnTo>
                    <a:pt x="4" y="97"/>
                  </a:lnTo>
                  <a:lnTo>
                    <a:pt x="4" y="76"/>
                  </a:lnTo>
                  <a:lnTo>
                    <a:pt x="8" y="51"/>
                  </a:lnTo>
                  <a:lnTo>
                    <a:pt x="8" y="106"/>
                  </a:lnTo>
                  <a:lnTo>
                    <a:pt x="8" y="34"/>
                  </a:lnTo>
                  <a:lnTo>
                    <a:pt x="8" y="97"/>
                  </a:lnTo>
                  <a:lnTo>
                    <a:pt x="13" y="42"/>
                  </a:lnTo>
                  <a:lnTo>
                    <a:pt x="13" y="93"/>
                  </a:lnTo>
                  <a:lnTo>
                    <a:pt x="13" y="63"/>
                  </a:lnTo>
                  <a:lnTo>
                    <a:pt x="17" y="89"/>
                  </a:lnTo>
                  <a:lnTo>
                    <a:pt x="17" y="30"/>
                  </a:lnTo>
                  <a:lnTo>
                    <a:pt x="17" y="114"/>
                  </a:lnTo>
                  <a:lnTo>
                    <a:pt x="21" y="93"/>
                  </a:lnTo>
                  <a:lnTo>
                    <a:pt x="21" y="122"/>
                  </a:lnTo>
                  <a:lnTo>
                    <a:pt x="21" y="21"/>
                  </a:lnTo>
                  <a:lnTo>
                    <a:pt x="21" y="59"/>
                  </a:lnTo>
                  <a:lnTo>
                    <a:pt x="25" y="84"/>
                  </a:lnTo>
                  <a:lnTo>
                    <a:pt x="25" y="106"/>
                  </a:lnTo>
                  <a:lnTo>
                    <a:pt x="25" y="38"/>
                  </a:lnTo>
                  <a:lnTo>
                    <a:pt x="25" y="80"/>
                  </a:lnTo>
                  <a:lnTo>
                    <a:pt x="29" y="63"/>
                  </a:lnTo>
                  <a:lnTo>
                    <a:pt x="29" y="89"/>
                  </a:lnTo>
                  <a:lnTo>
                    <a:pt x="29" y="51"/>
                  </a:lnTo>
                  <a:lnTo>
                    <a:pt x="29" y="68"/>
                  </a:lnTo>
                  <a:lnTo>
                    <a:pt x="34" y="63"/>
                  </a:lnTo>
                  <a:lnTo>
                    <a:pt x="34" y="63"/>
                  </a:lnTo>
                  <a:lnTo>
                    <a:pt x="34" y="97"/>
                  </a:lnTo>
                  <a:lnTo>
                    <a:pt x="38" y="55"/>
                  </a:lnTo>
                  <a:lnTo>
                    <a:pt x="38" y="122"/>
                  </a:lnTo>
                  <a:lnTo>
                    <a:pt x="38" y="17"/>
                  </a:lnTo>
                  <a:lnTo>
                    <a:pt x="38" y="68"/>
                  </a:lnTo>
                  <a:lnTo>
                    <a:pt x="42" y="55"/>
                  </a:lnTo>
                  <a:lnTo>
                    <a:pt x="42" y="93"/>
                  </a:lnTo>
                  <a:lnTo>
                    <a:pt x="42" y="46"/>
                  </a:lnTo>
                  <a:lnTo>
                    <a:pt x="42" y="68"/>
                  </a:lnTo>
                  <a:lnTo>
                    <a:pt x="46" y="51"/>
                  </a:lnTo>
                  <a:lnTo>
                    <a:pt x="46" y="93"/>
                  </a:lnTo>
                  <a:lnTo>
                    <a:pt x="46" y="46"/>
                  </a:lnTo>
                  <a:lnTo>
                    <a:pt x="51" y="51"/>
                  </a:lnTo>
                  <a:lnTo>
                    <a:pt x="51" y="110"/>
                  </a:lnTo>
                  <a:lnTo>
                    <a:pt x="51" y="25"/>
                  </a:lnTo>
                  <a:lnTo>
                    <a:pt x="51" y="42"/>
                  </a:lnTo>
                  <a:lnTo>
                    <a:pt x="55" y="30"/>
                  </a:lnTo>
                  <a:lnTo>
                    <a:pt x="55" y="110"/>
                  </a:lnTo>
                  <a:lnTo>
                    <a:pt x="55" y="89"/>
                  </a:lnTo>
                  <a:lnTo>
                    <a:pt x="59" y="42"/>
                  </a:lnTo>
                  <a:lnTo>
                    <a:pt x="59" y="118"/>
                  </a:lnTo>
                  <a:lnTo>
                    <a:pt x="59" y="17"/>
                  </a:lnTo>
                  <a:lnTo>
                    <a:pt x="59" y="51"/>
                  </a:lnTo>
                  <a:lnTo>
                    <a:pt x="63" y="76"/>
                  </a:lnTo>
                  <a:lnTo>
                    <a:pt x="63" y="106"/>
                  </a:lnTo>
                  <a:lnTo>
                    <a:pt x="63" y="38"/>
                  </a:lnTo>
                  <a:lnTo>
                    <a:pt x="63" y="59"/>
                  </a:lnTo>
                  <a:lnTo>
                    <a:pt x="67" y="80"/>
                  </a:lnTo>
                  <a:lnTo>
                    <a:pt x="67" y="93"/>
                  </a:lnTo>
                  <a:lnTo>
                    <a:pt x="67" y="51"/>
                  </a:lnTo>
                  <a:lnTo>
                    <a:pt x="67" y="59"/>
                  </a:lnTo>
                  <a:lnTo>
                    <a:pt x="72" y="68"/>
                  </a:lnTo>
                  <a:lnTo>
                    <a:pt x="72" y="89"/>
                  </a:lnTo>
                  <a:lnTo>
                    <a:pt x="72" y="46"/>
                  </a:lnTo>
                  <a:lnTo>
                    <a:pt x="72" y="72"/>
                  </a:lnTo>
                  <a:lnTo>
                    <a:pt x="76" y="89"/>
                  </a:lnTo>
                  <a:lnTo>
                    <a:pt x="76" y="97"/>
                  </a:lnTo>
                  <a:lnTo>
                    <a:pt x="76" y="42"/>
                  </a:lnTo>
                  <a:lnTo>
                    <a:pt x="76" y="59"/>
                  </a:lnTo>
                  <a:lnTo>
                    <a:pt x="80" y="101"/>
                  </a:lnTo>
                  <a:lnTo>
                    <a:pt x="80" y="30"/>
                  </a:lnTo>
                  <a:lnTo>
                    <a:pt x="84" y="55"/>
                  </a:lnTo>
                  <a:lnTo>
                    <a:pt x="84" y="139"/>
                  </a:lnTo>
                  <a:lnTo>
                    <a:pt x="84" y="0"/>
                  </a:lnTo>
                  <a:lnTo>
                    <a:pt x="84" y="127"/>
                  </a:lnTo>
                  <a:lnTo>
                    <a:pt x="89" y="42"/>
                  </a:lnTo>
                  <a:lnTo>
                    <a:pt x="89" y="93"/>
                  </a:lnTo>
                  <a:lnTo>
                    <a:pt x="89" y="34"/>
                  </a:lnTo>
                  <a:lnTo>
                    <a:pt x="89" y="84"/>
                  </a:lnTo>
                  <a:lnTo>
                    <a:pt x="93" y="63"/>
                  </a:lnTo>
                  <a:lnTo>
                    <a:pt x="93" y="101"/>
                  </a:lnTo>
                  <a:lnTo>
                    <a:pt x="93" y="38"/>
                  </a:lnTo>
                  <a:lnTo>
                    <a:pt x="93" y="72"/>
                  </a:lnTo>
                  <a:lnTo>
                    <a:pt x="97" y="80"/>
                  </a:lnTo>
                  <a:lnTo>
                    <a:pt x="97" y="38"/>
                  </a:lnTo>
                  <a:lnTo>
                    <a:pt x="97" y="101"/>
                  </a:lnTo>
                  <a:lnTo>
                    <a:pt x="101" y="46"/>
                  </a:lnTo>
                  <a:lnTo>
                    <a:pt x="101" y="114"/>
                  </a:lnTo>
                  <a:lnTo>
                    <a:pt x="101" y="21"/>
                  </a:lnTo>
                  <a:lnTo>
                    <a:pt x="101" y="89"/>
                  </a:lnTo>
                  <a:lnTo>
                    <a:pt x="105" y="80"/>
                  </a:lnTo>
                  <a:lnTo>
                    <a:pt x="105" y="106"/>
                  </a:lnTo>
                  <a:lnTo>
                    <a:pt x="105" y="30"/>
                  </a:lnTo>
                  <a:lnTo>
                    <a:pt x="110" y="93"/>
                  </a:lnTo>
                  <a:lnTo>
                    <a:pt x="110" y="97"/>
                  </a:lnTo>
                  <a:lnTo>
                    <a:pt x="110" y="51"/>
                  </a:lnTo>
                  <a:lnTo>
                    <a:pt x="110" y="68"/>
                  </a:lnTo>
                  <a:lnTo>
                    <a:pt x="114" y="80"/>
                  </a:lnTo>
                  <a:lnTo>
                    <a:pt x="114" y="101"/>
                  </a:lnTo>
                  <a:lnTo>
                    <a:pt x="114" y="42"/>
                  </a:lnTo>
                  <a:lnTo>
                    <a:pt x="114" y="55"/>
                  </a:lnTo>
                  <a:lnTo>
                    <a:pt x="118" y="84"/>
                  </a:lnTo>
                  <a:lnTo>
                    <a:pt x="118" y="97"/>
                  </a:lnTo>
                  <a:lnTo>
                    <a:pt x="118" y="46"/>
                  </a:lnTo>
                  <a:lnTo>
                    <a:pt x="118" y="51"/>
                  </a:lnTo>
                  <a:lnTo>
                    <a:pt x="122" y="76"/>
                  </a:lnTo>
                  <a:lnTo>
                    <a:pt x="122" y="93"/>
                  </a:lnTo>
                  <a:lnTo>
                    <a:pt x="122" y="46"/>
                  </a:lnTo>
                  <a:lnTo>
                    <a:pt x="122" y="93"/>
                  </a:lnTo>
                  <a:lnTo>
                    <a:pt x="127" y="68"/>
                  </a:lnTo>
                  <a:lnTo>
                    <a:pt x="127" y="97"/>
                  </a:lnTo>
                  <a:lnTo>
                    <a:pt x="127" y="42"/>
                  </a:lnTo>
                  <a:lnTo>
                    <a:pt x="127" y="63"/>
                  </a:lnTo>
                  <a:lnTo>
                    <a:pt x="131" y="59"/>
                  </a:lnTo>
                  <a:lnTo>
                    <a:pt x="131" y="97"/>
                  </a:lnTo>
                  <a:lnTo>
                    <a:pt x="131" y="51"/>
                  </a:lnTo>
                  <a:lnTo>
                    <a:pt x="131" y="63"/>
                  </a:lnTo>
                  <a:lnTo>
                    <a:pt x="135" y="51"/>
                  </a:lnTo>
                  <a:lnTo>
                    <a:pt x="135" y="110"/>
                  </a:lnTo>
                  <a:lnTo>
                    <a:pt x="135" y="30"/>
                  </a:lnTo>
                  <a:lnTo>
                    <a:pt x="135" y="68"/>
                  </a:lnTo>
                  <a:lnTo>
                    <a:pt x="139" y="72"/>
                  </a:lnTo>
                  <a:lnTo>
                    <a:pt x="139" y="122"/>
                  </a:lnTo>
                  <a:lnTo>
                    <a:pt x="139" y="25"/>
                  </a:lnTo>
                  <a:lnTo>
                    <a:pt x="139" y="97"/>
                  </a:lnTo>
                  <a:lnTo>
                    <a:pt x="143" y="101"/>
                  </a:lnTo>
                  <a:lnTo>
                    <a:pt x="143" y="38"/>
                  </a:lnTo>
                  <a:lnTo>
                    <a:pt x="143" y="59"/>
                  </a:lnTo>
                  <a:lnTo>
                    <a:pt x="148" y="59"/>
                  </a:lnTo>
                </a:path>
              </a:pathLst>
            </a:custGeom>
            <a:noFill/>
            <a:ln w="1905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05" name="Freeform 77"/>
            <p:cNvSpPr>
              <a:spLocks/>
            </p:cNvSpPr>
            <p:nvPr/>
          </p:nvSpPr>
          <p:spPr bwMode="auto">
            <a:xfrm>
              <a:off x="4192588" y="2246313"/>
              <a:ext cx="239713" cy="268288"/>
            </a:xfrm>
            <a:custGeom>
              <a:avLst/>
              <a:gdLst/>
              <a:ahLst/>
              <a:cxnLst>
                <a:cxn ang="0">
                  <a:pos x="0" y="38"/>
                </a:cxn>
                <a:cxn ang="0">
                  <a:pos x="4" y="144"/>
                </a:cxn>
                <a:cxn ang="0">
                  <a:pos x="8" y="140"/>
                </a:cxn>
                <a:cxn ang="0">
                  <a:pos x="12" y="114"/>
                </a:cxn>
                <a:cxn ang="0">
                  <a:pos x="16" y="119"/>
                </a:cxn>
                <a:cxn ang="0">
                  <a:pos x="21" y="89"/>
                </a:cxn>
                <a:cxn ang="0">
                  <a:pos x="25" y="85"/>
                </a:cxn>
                <a:cxn ang="0">
                  <a:pos x="25" y="81"/>
                </a:cxn>
                <a:cxn ang="0">
                  <a:pos x="29" y="85"/>
                </a:cxn>
                <a:cxn ang="0">
                  <a:pos x="33" y="43"/>
                </a:cxn>
                <a:cxn ang="0">
                  <a:pos x="38" y="144"/>
                </a:cxn>
                <a:cxn ang="0">
                  <a:pos x="42" y="38"/>
                </a:cxn>
                <a:cxn ang="0">
                  <a:pos x="46" y="72"/>
                </a:cxn>
                <a:cxn ang="0">
                  <a:pos x="50" y="89"/>
                </a:cxn>
                <a:cxn ang="0">
                  <a:pos x="54" y="102"/>
                </a:cxn>
                <a:cxn ang="0">
                  <a:pos x="59" y="72"/>
                </a:cxn>
                <a:cxn ang="0">
                  <a:pos x="59" y="85"/>
                </a:cxn>
                <a:cxn ang="0">
                  <a:pos x="63" y="30"/>
                </a:cxn>
                <a:cxn ang="0">
                  <a:pos x="67" y="110"/>
                </a:cxn>
                <a:cxn ang="0">
                  <a:pos x="71" y="165"/>
                </a:cxn>
                <a:cxn ang="0">
                  <a:pos x="76" y="97"/>
                </a:cxn>
                <a:cxn ang="0">
                  <a:pos x="76" y="72"/>
                </a:cxn>
                <a:cxn ang="0">
                  <a:pos x="80" y="64"/>
                </a:cxn>
                <a:cxn ang="0">
                  <a:pos x="84" y="110"/>
                </a:cxn>
                <a:cxn ang="0">
                  <a:pos x="88" y="59"/>
                </a:cxn>
                <a:cxn ang="0">
                  <a:pos x="88" y="76"/>
                </a:cxn>
                <a:cxn ang="0">
                  <a:pos x="92" y="93"/>
                </a:cxn>
                <a:cxn ang="0">
                  <a:pos x="97" y="64"/>
                </a:cxn>
                <a:cxn ang="0">
                  <a:pos x="101" y="68"/>
                </a:cxn>
                <a:cxn ang="0">
                  <a:pos x="105" y="119"/>
                </a:cxn>
                <a:cxn ang="0">
                  <a:pos x="109" y="72"/>
                </a:cxn>
                <a:cxn ang="0">
                  <a:pos x="109" y="89"/>
                </a:cxn>
                <a:cxn ang="0">
                  <a:pos x="113" y="72"/>
                </a:cxn>
                <a:cxn ang="0">
                  <a:pos x="118" y="123"/>
                </a:cxn>
                <a:cxn ang="0">
                  <a:pos x="122" y="76"/>
                </a:cxn>
                <a:cxn ang="0">
                  <a:pos x="122" y="89"/>
                </a:cxn>
                <a:cxn ang="0">
                  <a:pos x="126" y="17"/>
                </a:cxn>
                <a:cxn ang="0">
                  <a:pos x="130" y="26"/>
                </a:cxn>
                <a:cxn ang="0">
                  <a:pos x="135" y="0"/>
                </a:cxn>
                <a:cxn ang="0">
                  <a:pos x="139" y="55"/>
                </a:cxn>
                <a:cxn ang="0">
                  <a:pos x="143" y="114"/>
                </a:cxn>
                <a:cxn ang="0">
                  <a:pos x="147" y="114"/>
                </a:cxn>
              </a:cxnLst>
              <a:rect l="0" t="0" r="r" b="b"/>
              <a:pathLst>
                <a:path w="151" h="169">
                  <a:moveTo>
                    <a:pt x="0" y="72"/>
                  </a:moveTo>
                  <a:lnTo>
                    <a:pt x="0" y="127"/>
                  </a:lnTo>
                  <a:lnTo>
                    <a:pt x="0" y="38"/>
                  </a:lnTo>
                  <a:lnTo>
                    <a:pt x="0" y="81"/>
                  </a:lnTo>
                  <a:lnTo>
                    <a:pt x="4" y="55"/>
                  </a:lnTo>
                  <a:lnTo>
                    <a:pt x="4" y="144"/>
                  </a:lnTo>
                  <a:lnTo>
                    <a:pt x="4" y="89"/>
                  </a:lnTo>
                  <a:lnTo>
                    <a:pt x="8" y="13"/>
                  </a:lnTo>
                  <a:lnTo>
                    <a:pt x="8" y="140"/>
                  </a:lnTo>
                  <a:lnTo>
                    <a:pt x="8" y="81"/>
                  </a:lnTo>
                  <a:lnTo>
                    <a:pt x="12" y="51"/>
                  </a:lnTo>
                  <a:lnTo>
                    <a:pt x="12" y="114"/>
                  </a:lnTo>
                  <a:lnTo>
                    <a:pt x="12" y="102"/>
                  </a:lnTo>
                  <a:lnTo>
                    <a:pt x="16" y="72"/>
                  </a:lnTo>
                  <a:lnTo>
                    <a:pt x="16" y="119"/>
                  </a:lnTo>
                  <a:lnTo>
                    <a:pt x="16" y="51"/>
                  </a:lnTo>
                  <a:lnTo>
                    <a:pt x="16" y="102"/>
                  </a:lnTo>
                  <a:lnTo>
                    <a:pt x="21" y="89"/>
                  </a:lnTo>
                  <a:lnTo>
                    <a:pt x="21" y="102"/>
                  </a:lnTo>
                  <a:lnTo>
                    <a:pt x="21" y="47"/>
                  </a:lnTo>
                  <a:lnTo>
                    <a:pt x="25" y="85"/>
                  </a:lnTo>
                  <a:lnTo>
                    <a:pt x="25" y="127"/>
                  </a:lnTo>
                  <a:lnTo>
                    <a:pt x="25" y="47"/>
                  </a:lnTo>
                  <a:lnTo>
                    <a:pt x="25" y="81"/>
                  </a:lnTo>
                  <a:lnTo>
                    <a:pt x="29" y="47"/>
                  </a:lnTo>
                  <a:lnTo>
                    <a:pt x="29" y="97"/>
                  </a:lnTo>
                  <a:lnTo>
                    <a:pt x="29" y="85"/>
                  </a:lnTo>
                  <a:lnTo>
                    <a:pt x="33" y="64"/>
                  </a:lnTo>
                  <a:lnTo>
                    <a:pt x="33" y="123"/>
                  </a:lnTo>
                  <a:lnTo>
                    <a:pt x="33" y="43"/>
                  </a:lnTo>
                  <a:lnTo>
                    <a:pt x="33" y="64"/>
                  </a:lnTo>
                  <a:lnTo>
                    <a:pt x="38" y="64"/>
                  </a:lnTo>
                  <a:lnTo>
                    <a:pt x="38" y="144"/>
                  </a:lnTo>
                  <a:lnTo>
                    <a:pt x="38" y="22"/>
                  </a:lnTo>
                  <a:lnTo>
                    <a:pt x="38" y="34"/>
                  </a:lnTo>
                  <a:lnTo>
                    <a:pt x="42" y="38"/>
                  </a:lnTo>
                  <a:lnTo>
                    <a:pt x="42" y="123"/>
                  </a:lnTo>
                  <a:lnTo>
                    <a:pt x="42" y="81"/>
                  </a:lnTo>
                  <a:lnTo>
                    <a:pt x="46" y="72"/>
                  </a:lnTo>
                  <a:lnTo>
                    <a:pt x="46" y="119"/>
                  </a:lnTo>
                  <a:lnTo>
                    <a:pt x="46" y="55"/>
                  </a:lnTo>
                  <a:lnTo>
                    <a:pt x="50" y="89"/>
                  </a:lnTo>
                  <a:lnTo>
                    <a:pt x="50" y="64"/>
                  </a:lnTo>
                  <a:lnTo>
                    <a:pt x="50" y="106"/>
                  </a:lnTo>
                  <a:lnTo>
                    <a:pt x="54" y="102"/>
                  </a:lnTo>
                  <a:lnTo>
                    <a:pt x="54" y="68"/>
                  </a:lnTo>
                  <a:lnTo>
                    <a:pt x="54" y="81"/>
                  </a:lnTo>
                  <a:lnTo>
                    <a:pt x="59" y="72"/>
                  </a:lnTo>
                  <a:lnTo>
                    <a:pt x="59" y="110"/>
                  </a:lnTo>
                  <a:lnTo>
                    <a:pt x="59" y="55"/>
                  </a:lnTo>
                  <a:lnTo>
                    <a:pt x="59" y="85"/>
                  </a:lnTo>
                  <a:lnTo>
                    <a:pt x="63" y="106"/>
                  </a:lnTo>
                  <a:lnTo>
                    <a:pt x="63" y="140"/>
                  </a:lnTo>
                  <a:lnTo>
                    <a:pt x="63" y="30"/>
                  </a:lnTo>
                  <a:lnTo>
                    <a:pt x="63" y="119"/>
                  </a:lnTo>
                  <a:lnTo>
                    <a:pt x="67" y="68"/>
                  </a:lnTo>
                  <a:lnTo>
                    <a:pt x="67" y="110"/>
                  </a:lnTo>
                  <a:lnTo>
                    <a:pt x="67" y="17"/>
                  </a:lnTo>
                  <a:lnTo>
                    <a:pt x="71" y="85"/>
                  </a:lnTo>
                  <a:lnTo>
                    <a:pt x="71" y="165"/>
                  </a:lnTo>
                  <a:lnTo>
                    <a:pt x="71" y="22"/>
                  </a:lnTo>
                  <a:lnTo>
                    <a:pt x="71" y="93"/>
                  </a:lnTo>
                  <a:lnTo>
                    <a:pt x="76" y="97"/>
                  </a:lnTo>
                  <a:lnTo>
                    <a:pt x="76" y="110"/>
                  </a:lnTo>
                  <a:lnTo>
                    <a:pt x="76" y="55"/>
                  </a:lnTo>
                  <a:lnTo>
                    <a:pt x="76" y="72"/>
                  </a:lnTo>
                  <a:lnTo>
                    <a:pt x="80" y="76"/>
                  </a:lnTo>
                  <a:lnTo>
                    <a:pt x="80" y="106"/>
                  </a:lnTo>
                  <a:lnTo>
                    <a:pt x="80" y="64"/>
                  </a:lnTo>
                  <a:lnTo>
                    <a:pt x="80" y="72"/>
                  </a:lnTo>
                  <a:lnTo>
                    <a:pt x="84" y="106"/>
                  </a:lnTo>
                  <a:lnTo>
                    <a:pt x="84" y="110"/>
                  </a:lnTo>
                  <a:lnTo>
                    <a:pt x="84" y="55"/>
                  </a:lnTo>
                  <a:lnTo>
                    <a:pt x="84" y="72"/>
                  </a:lnTo>
                  <a:lnTo>
                    <a:pt x="88" y="59"/>
                  </a:lnTo>
                  <a:lnTo>
                    <a:pt x="88" y="114"/>
                  </a:lnTo>
                  <a:lnTo>
                    <a:pt x="88" y="51"/>
                  </a:lnTo>
                  <a:lnTo>
                    <a:pt x="88" y="76"/>
                  </a:lnTo>
                  <a:lnTo>
                    <a:pt x="92" y="43"/>
                  </a:lnTo>
                  <a:lnTo>
                    <a:pt x="92" y="131"/>
                  </a:lnTo>
                  <a:lnTo>
                    <a:pt x="92" y="93"/>
                  </a:lnTo>
                  <a:lnTo>
                    <a:pt x="97" y="93"/>
                  </a:lnTo>
                  <a:lnTo>
                    <a:pt x="97" y="102"/>
                  </a:lnTo>
                  <a:lnTo>
                    <a:pt x="97" y="64"/>
                  </a:lnTo>
                  <a:lnTo>
                    <a:pt x="97" y="72"/>
                  </a:lnTo>
                  <a:lnTo>
                    <a:pt x="101" y="102"/>
                  </a:lnTo>
                  <a:lnTo>
                    <a:pt x="101" y="68"/>
                  </a:lnTo>
                  <a:lnTo>
                    <a:pt x="101" y="72"/>
                  </a:lnTo>
                  <a:lnTo>
                    <a:pt x="105" y="72"/>
                  </a:lnTo>
                  <a:lnTo>
                    <a:pt x="105" y="119"/>
                  </a:lnTo>
                  <a:lnTo>
                    <a:pt x="105" y="47"/>
                  </a:lnTo>
                  <a:lnTo>
                    <a:pt x="105" y="93"/>
                  </a:lnTo>
                  <a:lnTo>
                    <a:pt x="109" y="72"/>
                  </a:lnTo>
                  <a:lnTo>
                    <a:pt x="109" y="119"/>
                  </a:lnTo>
                  <a:lnTo>
                    <a:pt x="109" y="55"/>
                  </a:lnTo>
                  <a:lnTo>
                    <a:pt x="109" y="89"/>
                  </a:lnTo>
                  <a:lnTo>
                    <a:pt x="113" y="81"/>
                  </a:lnTo>
                  <a:lnTo>
                    <a:pt x="113" y="97"/>
                  </a:lnTo>
                  <a:lnTo>
                    <a:pt x="113" y="72"/>
                  </a:lnTo>
                  <a:lnTo>
                    <a:pt x="113" y="89"/>
                  </a:lnTo>
                  <a:lnTo>
                    <a:pt x="118" y="89"/>
                  </a:lnTo>
                  <a:lnTo>
                    <a:pt x="118" y="123"/>
                  </a:lnTo>
                  <a:lnTo>
                    <a:pt x="118" y="43"/>
                  </a:lnTo>
                  <a:lnTo>
                    <a:pt x="118" y="89"/>
                  </a:lnTo>
                  <a:lnTo>
                    <a:pt x="122" y="76"/>
                  </a:lnTo>
                  <a:lnTo>
                    <a:pt x="122" y="140"/>
                  </a:lnTo>
                  <a:lnTo>
                    <a:pt x="122" y="43"/>
                  </a:lnTo>
                  <a:lnTo>
                    <a:pt x="122" y="89"/>
                  </a:lnTo>
                  <a:lnTo>
                    <a:pt x="126" y="64"/>
                  </a:lnTo>
                  <a:lnTo>
                    <a:pt x="126" y="144"/>
                  </a:lnTo>
                  <a:lnTo>
                    <a:pt x="126" y="17"/>
                  </a:lnTo>
                  <a:lnTo>
                    <a:pt x="126" y="81"/>
                  </a:lnTo>
                  <a:lnTo>
                    <a:pt x="130" y="51"/>
                  </a:lnTo>
                  <a:lnTo>
                    <a:pt x="130" y="26"/>
                  </a:lnTo>
                  <a:lnTo>
                    <a:pt x="130" y="169"/>
                  </a:lnTo>
                  <a:lnTo>
                    <a:pt x="135" y="140"/>
                  </a:lnTo>
                  <a:lnTo>
                    <a:pt x="135" y="0"/>
                  </a:lnTo>
                  <a:lnTo>
                    <a:pt x="135" y="106"/>
                  </a:lnTo>
                  <a:lnTo>
                    <a:pt x="139" y="72"/>
                  </a:lnTo>
                  <a:lnTo>
                    <a:pt x="139" y="55"/>
                  </a:lnTo>
                  <a:lnTo>
                    <a:pt x="139" y="110"/>
                  </a:lnTo>
                  <a:lnTo>
                    <a:pt x="143" y="59"/>
                  </a:lnTo>
                  <a:lnTo>
                    <a:pt x="143" y="114"/>
                  </a:lnTo>
                  <a:lnTo>
                    <a:pt x="143" y="106"/>
                  </a:lnTo>
                  <a:lnTo>
                    <a:pt x="147" y="47"/>
                  </a:lnTo>
                  <a:lnTo>
                    <a:pt x="147" y="114"/>
                  </a:lnTo>
                  <a:lnTo>
                    <a:pt x="147" y="64"/>
                  </a:lnTo>
                  <a:lnTo>
                    <a:pt x="151" y="85"/>
                  </a:lnTo>
                </a:path>
              </a:pathLst>
            </a:custGeom>
            <a:noFill/>
            <a:ln w="1905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06" name="Freeform 78"/>
            <p:cNvSpPr>
              <a:spLocks/>
            </p:cNvSpPr>
            <p:nvPr/>
          </p:nvSpPr>
          <p:spPr bwMode="auto">
            <a:xfrm>
              <a:off x="4432301" y="2166938"/>
              <a:ext cx="234950" cy="395288"/>
            </a:xfrm>
            <a:custGeom>
              <a:avLst/>
              <a:gdLst/>
              <a:ahLst/>
              <a:cxnLst>
                <a:cxn ang="0">
                  <a:pos x="0" y="105"/>
                </a:cxn>
                <a:cxn ang="0">
                  <a:pos x="5" y="156"/>
                </a:cxn>
                <a:cxn ang="0">
                  <a:pos x="9" y="122"/>
                </a:cxn>
                <a:cxn ang="0">
                  <a:pos x="9" y="122"/>
                </a:cxn>
                <a:cxn ang="0">
                  <a:pos x="13" y="114"/>
                </a:cxn>
                <a:cxn ang="0">
                  <a:pos x="17" y="105"/>
                </a:cxn>
                <a:cxn ang="0">
                  <a:pos x="22" y="114"/>
                </a:cxn>
                <a:cxn ang="0">
                  <a:pos x="26" y="156"/>
                </a:cxn>
                <a:cxn ang="0">
                  <a:pos x="30" y="139"/>
                </a:cxn>
                <a:cxn ang="0">
                  <a:pos x="30" y="139"/>
                </a:cxn>
                <a:cxn ang="0">
                  <a:pos x="34" y="160"/>
                </a:cxn>
                <a:cxn ang="0">
                  <a:pos x="38" y="101"/>
                </a:cxn>
                <a:cxn ang="0">
                  <a:pos x="43" y="25"/>
                </a:cxn>
                <a:cxn ang="0">
                  <a:pos x="47" y="164"/>
                </a:cxn>
                <a:cxn ang="0">
                  <a:pos x="51" y="169"/>
                </a:cxn>
                <a:cxn ang="0">
                  <a:pos x="51" y="126"/>
                </a:cxn>
                <a:cxn ang="0">
                  <a:pos x="55" y="114"/>
                </a:cxn>
                <a:cxn ang="0">
                  <a:pos x="59" y="109"/>
                </a:cxn>
                <a:cxn ang="0">
                  <a:pos x="64" y="160"/>
                </a:cxn>
                <a:cxn ang="0">
                  <a:pos x="68" y="249"/>
                </a:cxn>
                <a:cxn ang="0">
                  <a:pos x="72" y="63"/>
                </a:cxn>
                <a:cxn ang="0">
                  <a:pos x="76" y="126"/>
                </a:cxn>
                <a:cxn ang="0">
                  <a:pos x="81" y="147"/>
                </a:cxn>
                <a:cxn ang="0">
                  <a:pos x="81" y="131"/>
                </a:cxn>
                <a:cxn ang="0">
                  <a:pos x="85" y="101"/>
                </a:cxn>
                <a:cxn ang="0">
                  <a:pos x="89" y="169"/>
                </a:cxn>
                <a:cxn ang="0">
                  <a:pos x="93" y="156"/>
                </a:cxn>
                <a:cxn ang="0">
                  <a:pos x="93" y="131"/>
                </a:cxn>
                <a:cxn ang="0">
                  <a:pos x="102" y="139"/>
                </a:cxn>
                <a:cxn ang="0">
                  <a:pos x="102" y="122"/>
                </a:cxn>
                <a:cxn ang="0">
                  <a:pos x="106" y="63"/>
                </a:cxn>
                <a:cxn ang="0">
                  <a:pos x="110" y="169"/>
                </a:cxn>
                <a:cxn ang="0">
                  <a:pos x="114" y="126"/>
                </a:cxn>
                <a:cxn ang="0">
                  <a:pos x="114" y="143"/>
                </a:cxn>
                <a:cxn ang="0">
                  <a:pos x="119" y="114"/>
                </a:cxn>
                <a:cxn ang="0">
                  <a:pos x="123" y="190"/>
                </a:cxn>
                <a:cxn ang="0">
                  <a:pos x="127" y="164"/>
                </a:cxn>
                <a:cxn ang="0">
                  <a:pos x="131" y="139"/>
                </a:cxn>
                <a:cxn ang="0">
                  <a:pos x="131" y="143"/>
                </a:cxn>
                <a:cxn ang="0">
                  <a:pos x="135" y="160"/>
                </a:cxn>
                <a:cxn ang="0">
                  <a:pos x="140" y="131"/>
                </a:cxn>
                <a:cxn ang="0">
                  <a:pos x="144" y="101"/>
                </a:cxn>
              </a:cxnLst>
              <a:rect l="0" t="0" r="r" b="b"/>
              <a:pathLst>
                <a:path w="148" h="249">
                  <a:moveTo>
                    <a:pt x="0" y="135"/>
                  </a:moveTo>
                  <a:lnTo>
                    <a:pt x="0" y="160"/>
                  </a:lnTo>
                  <a:lnTo>
                    <a:pt x="0" y="105"/>
                  </a:lnTo>
                  <a:lnTo>
                    <a:pt x="0" y="126"/>
                  </a:lnTo>
                  <a:lnTo>
                    <a:pt x="5" y="147"/>
                  </a:lnTo>
                  <a:lnTo>
                    <a:pt x="5" y="156"/>
                  </a:lnTo>
                  <a:lnTo>
                    <a:pt x="5" y="114"/>
                  </a:lnTo>
                  <a:lnTo>
                    <a:pt x="5" y="131"/>
                  </a:lnTo>
                  <a:lnTo>
                    <a:pt x="9" y="122"/>
                  </a:lnTo>
                  <a:lnTo>
                    <a:pt x="9" y="169"/>
                  </a:lnTo>
                  <a:lnTo>
                    <a:pt x="9" y="97"/>
                  </a:lnTo>
                  <a:lnTo>
                    <a:pt x="9" y="122"/>
                  </a:lnTo>
                  <a:lnTo>
                    <a:pt x="13" y="173"/>
                  </a:lnTo>
                  <a:lnTo>
                    <a:pt x="13" y="97"/>
                  </a:lnTo>
                  <a:lnTo>
                    <a:pt x="13" y="114"/>
                  </a:lnTo>
                  <a:lnTo>
                    <a:pt x="17" y="147"/>
                  </a:lnTo>
                  <a:lnTo>
                    <a:pt x="17" y="156"/>
                  </a:lnTo>
                  <a:lnTo>
                    <a:pt x="17" y="105"/>
                  </a:lnTo>
                  <a:lnTo>
                    <a:pt x="17" y="131"/>
                  </a:lnTo>
                  <a:lnTo>
                    <a:pt x="22" y="156"/>
                  </a:lnTo>
                  <a:lnTo>
                    <a:pt x="22" y="114"/>
                  </a:lnTo>
                  <a:lnTo>
                    <a:pt x="22" y="114"/>
                  </a:lnTo>
                  <a:lnTo>
                    <a:pt x="26" y="126"/>
                  </a:lnTo>
                  <a:lnTo>
                    <a:pt x="26" y="156"/>
                  </a:lnTo>
                  <a:lnTo>
                    <a:pt x="26" y="118"/>
                  </a:lnTo>
                  <a:lnTo>
                    <a:pt x="26" y="147"/>
                  </a:lnTo>
                  <a:lnTo>
                    <a:pt x="30" y="139"/>
                  </a:lnTo>
                  <a:lnTo>
                    <a:pt x="30" y="152"/>
                  </a:lnTo>
                  <a:lnTo>
                    <a:pt x="30" y="118"/>
                  </a:lnTo>
                  <a:lnTo>
                    <a:pt x="30" y="139"/>
                  </a:lnTo>
                  <a:lnTo>
                    <a:pt x="34" y="131"/>
                  </a:lnTo>
                  <a:lnTo>
                    <a:pt x="34" y="122"/>
                  </a:lnTo>
                  <a:lnTo>
                    <a:pt x="34" y="160"/>
                  </a:lnTo>
                  <a:lnTo>
                    <a:pt x="38" y="147"/>
                  </a:lnTo>
                  <a:lnTo>
                    <a:pt x="38" y="169"/>
                  </a:lnTo>
                  <a:lnTo>
                    <a:pt x="38" y="101"/>
                  </a:lnTo>
                  <a:lnTo>
                    <a:pt x="38" y="135"/>
                  </a:lnTo>
                  <a:lnTo>
                    <a:pt x="43" y="126"/>
                  </a:lnTo>
                  <a:lnTo>
                    <a:pt x="43" y="25"/>
                  </a:lnTo>
                  <a:lnTo>
                    <a:pt x="43" y="249"/>
                  </a:lnTo>
                  <a:lnTo>
                    <a:pt x="47" y="126"/>
                  </a:lnTo>
                  <a:lnTo>
                    <a:pt x="47" y="164"/>
                  </a:lnTo>
                  <a:lnTo>
                    <a:pt x="47" y="55"/>
                  </a:lnTo>
                  <a:lnTo>
                    <a:pt x="47" y="147"/>
                  </a:lnTo>
                  <a:lnTo>
                    <a:pt x="51" y="169"/>
                  </a:lnTo>
                  <a:lnTo>
                    <a:pt x="51" y="169"/>
                  </a:lnTo>
                  <a:lnTo>
                    <a:pt x="51" y="101"/>
                  </a:lnTo>
                  <a:lnTo>
                    <a:pt x="51" y="126"/>
                  </a:lnTo>
                  <a:lnTo>
                    <a:pt x="55" y="173"/>
                  </a:lnTo>
                  <a:lnTo>
                    <a:pt x="55" y="101"/>
                  </a:lnTo>
                  <a:lnTo>
                    <a:pt x="55" y="114"/>
                  </a:lnTo>
                  <a:lnTo>
                    <a:pt x="59" y="114"/>
                  </a:lnTo>
                  <a:lnTo>
                    <a:pt x="59" y="156"/>
                  </a:lnTo>
                  <a:lnTo>
                    <a:pt x="59" y="109"/>
                  </a:lnTo>
                  <a:lnTo>
                    <a:pt x="59" y="118"/>
                  </a:lnTo>
                  <a:lnTo>
                    <a:pt x="64" y="105"/>
                  </a:lnTo>
                  <a:lnTo>
                    <a:pt x="64" y="160"/>
                  </a:lnTo>
                  <a:lnTo>
                    <a:pt x="64" y="143"/>
                  </a:lnTo>
                  <a:lnTo>
                    <a:pt x="68" y="135"/>
                  </a:lnTo>
                  <a:lnTo>
                    <a:pt x="68" y="249"/>
                  </a:lnTo>
                  <a:lnTo>
                    <a:pt x="68" y="0"/>
                  </a:lnTo>
                  <a:lnTo>
                    <a:pt x="68" y="122"/>
                  </a:lnTo>
                  <a:lnTo>
                    <a:pt x="72" y="63"/>
                  </a:lnTo>
                  <a:lnTo>
                    <a:pt x="72" y="173"/>
                  </a:lnTo>
                  <a:lnTo>
                    <a:pt x="72" y="143"/>
                  </a:lnTo>
                  <a:lnTo>
                    <a:pt x="76" y="126"/>
                  </a:lnTo>
                  <a:lnTo>
                    <a:pt x="76" y="164"/>
                  </a:lnTo>
                  <a:lnTo>
                    <a:pt x="76" y="76"/>
                  </a:lnTo>
                  <a:lnTo>
                    <a:pt x="81" y="147"/>
                  </a:lnTo>
                  <a:lnTo>
                    <a:pt x="81" y="185"/>
                  </a:lnTo>
                  <a:lnTo>
                    <a:pt x="81" y="105"/>
                  </a:lnTo>
                  <a:lnTo>
                    <a:pt x="81" y="131"/>
                  </a:lnTo>
                  <a:lnTo>
                    <a:pt x="85" y="147"/>
                  </a:lnTo>
                  <a:lnTo>
                    <a:pt x="85" y="160"/>
                  </a:lnTo>
                  <a:lnTo>
                    <a:pt x="85" y="101"/>
                  </a:lnTo>
                  <a:lnTo>
                    <a:pt x="85" y="126"/>
                  </a:lnTo>
                  <a:lnTo>
                    <a:pt x="89" y="143"/>
                  </a:lnTo>
                  <a:lnTo>
                    <a:pt x="89" y="169"/>
                  </a:lnTo>
                  <a:lnTo>
                    <a:pt x="89" y="105"/>
                  </a:lnTo>
                  <a:lnTo>
                    <a:pt x="89" y="135"/>
                  </a:lnTo>
                  <a:lnTo>
                    <a:pt x="93" y="156"/>
                  </a:lnTo>
                  <a:lnTo>
                    <a:pt x="93" y="223"/>
                  </a:lnTo>
                  <a:lnTo>
                    <a:pt x="93" y="55"/>
                  </a:lnTo>
                  <a:lnTo>
                    <a:pt x="93" y="131"/>
                  </a:lnTo>
                  <a:lnTo>
                    <a:pt x="97" y="169"/>
                  </a:lnTo>
                  <a:lnTo>
                    <a:pt x="97" y="97"/>
                  </a:lnTo>
                  <a:lnTo>
                    <a:pt x="102" y="139"/>
                  </a:lnTo>
                  <a:lnTo>
                    <a:pt x="102" y="169"/>
                  </a:lnTo>
                  <a:lnTo>
                    <a:pt x="102" y="97"/>
                  </a:lnTo>
                  <a:lnTo>
                    <a:pt x="102" y="122"/>
                  </a:lnTo>
                  <a:lnTo>
                    <a:pt x="106" y="147"/>
                  </a:lnTo>
                  <a:lnTo>
                    <a:pt x="106" y="198"/>
                  </a:lnTo>
                  <a:lnTo>
                    <a:pt x="106" y="63"/>
                  </a:lnTo>
                  <a:lnTo>
                    <a:pt x="106" y="160"/>
                  </a:lnTo>
                  <a:lnTo>
                    <a:pt x="110" y="126"/>
                  </a:lnTo>
                  <a:lnTo>
                    <a:pt x="110" y="169"/>
                  </a:lnTo>
                  <a:lnTo>
                    <a:pt x="110" y="97"/>
                  </a:lnTo>
                  <a:lnTo>
                    <a:pt x="110" y="118"/>
                  </a:lnTo>
                  <a:lnTo>
                    <a:pt x="114" y="126"/>
                  </a:lnTo>
                  <a:lnTo>
                    <a:pt x="114" y="156"/>
                  </a:lnTo>
                  <a:lnTo>
                    <a:pt x="114" y="101"/>
                  </a:lnTo>
                  <a:lnTo>
                    <a:pt x="114" y="143"/>
                  </a:lnTo>
                  <a:lnTo>
                    <a:pt x="119" y="131"/>
                  </a:lnTo>
                  <a:lnTo>
                    <a:pt x="119" y="160"/>
                  </a:lnTo>
                  <a:lnTo>
                    <a:pt x="119" y="114"/>
                  </a:lnTo>
                  <a:lnTo>
                    <a:pt x="119" y="135"/>
                  </a:lnTo>
                  <a:lnTo>
                    <a:pt x="123" y="88"/>
                  </a:lnTo>
                  <a:lnTo>
                    <a:pt x="123" y="190"/>
                  </a:lnTo>
                  <a:lnTo>
                    <a:pt x="123" y="164"/>
                  </a:lnTo>
                  <a:lnTo>
                    <a:pt x="127" y="152"/>
                  </a:lnTo>
                  <a:lnTo>
                    <a:pt x="127" y="164"/>
                  </a:lnTo>
                  <a:lnTo>
                    <a:pt x="127" y="105"/>
                  </a:lnTo>
                  <a:lnTo>
                    <a:pt x="127" y="143"/>
                  </a:lnTo>
                  <a:lnTo>
                    <a:pt x="131" y="139"/>
                  </a:lnTo>
                  <a:lnTo>
                    <a:pt x="131" y="181"/>
                  </a:lnTo>
                  <a:lnTo>
                    <a:pt x="131" y="55"/>
                  </a:lnTo>
                  <a:lnTo>
                    <a:pt x="131" y="143"/>
                  </a:lnTo>
                  <a:lnTo>
                    <a:pt x="135" y="223"/>
                  </a:lnTo>
                  <a:lnTo>
                    <a:pt x="135" y="46"/>
                  </a:lnTo>
                  <a:lnTo>
                    <a:pt x="135" y="160"/>
                  </a:lnTo>
                  <a:lnTo>
                    <a:pt x="140" y="156"/>
                  </a:lnTo>
                  <a:lnTo>
                    <a:pt x="140" y="109"/>
                  </a:lnTo>
                  <a:lnTo>
                    <a:pt x="140" y="131"/>
                  </a:lnTo>
                  <a:lnTo>
                    <a:pt x="144" y="131"/>
                  </a:lnTo>
                  <a:lnTo>
                    <a:pt x="144" y="160"/>
                  </a:lnTo>
                  <a:lnTo>
                    <a:pt x="144" y="101"/>
                  </a:lnTo>
                  <a:lnTo>
                    <a:pt x="144" y="152"/>
                  </a:lnTo>
                  <a:lnTo>
                    <a:pt x="148" y="135"/>
                  </a:lnTo>
                </a:path>
              </a:pathLst>
            </a:custGeom>
            <a:noFill/>
            <a:ln w="1905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07" name="Freeform 79"/>
            <p:cNvSpPr>
              <a:spLocks/>
            </p:cNvSpPr>
            <p:nvPr/>
          </p:nvSpPr>
          <p:spPr bwMode="auto">
            <a:xfrm>
              <a:off x="4667251" y="2233613"/>
              <a:ext cx="227013" cy="320675"/>
            </a:xfrm>
            <a:custGeom>
              <a:avLst/>
              <a:gdLst/>
              <a:ahLst/>
              <a:cxnLst>
                <a:cxn ang="0">
                  <a:pos x="0" y="67"/>
                </a:cxn>
                <a:cxn ang="0">
                  <a:pos x="4" y="152"/>
                </a:cxn>
                <a:cxn ang="0">
                  <a:pos x="8" y="131"/>
                </a:cxn>
                <a:cxn ang="0">
                  <a:pos x="13" y="97"/>
                </a:cxn>
                <a:cxn ang="0">
                  <a:pos x="13" y="72"/>
                </a:cxn>
                <a:cxn ang="0">
                  <a:pos x="17" y="59"/>
                </a:cxn>
                <a:cxn ang="0">
                  <a:pos x="21" y="59"/>
                </a:cxn>
                <a:cxn ang="0">
                  <a:pos x="25" y="72"/>
                </a:cxn>
                <a:cxn ang="0">
                  <a:pos x="30" y="139"/>
                </a:cxn>
                <a:cxn ang="0">
                  <a:pos x="34" y="76"/>
                </a:cxn>
                <a:cxn ang="0">
                  <a:pos x="34" y="89"/>
                </a:cxn>
                <a:cxn ang="0">
                  <a:pos x="38" y="55"/>
                </a:cxn>
                <a:cxn ang="0">
                  <a:pos x="42" y="135"/>
                </a:cxn>
                <a:cxn ang="0">
                  <a:pos x="46" y="156"/>
                </a:cxn>
                <a:cxn ang="0">
                  <a:pos x="51" y="148"/>
                </a:cxn>
                <a:cxn ang="0">
                  <a:pos x="55" y="135"/>
                </a:cxn>
                <a:cxn ang="0">
                  <a:pos x="59" y="72"/>
                </a:cxn>
                <a:cxn ang="0">
                  <a:pos x="59" y="89"/>
                </a:cxn>
                <a:cxn ang="0">
                  <a:pos x="63" y="127"/>
                </a:cxn>
                <a:cxn ang="0">
                  <a:pos x="68" y="127"/>
                </a:cxn>
                <a:cxn ang="0">
                  <a:pos x="72" y="51"/>
                </a:cxn>
                <a:cxn ang="0">
                  <a:pos x="76" y="127"/>
                </a:cxn>
                <a:cxn ang="0">
                  <a:pos x="80" y="93"/>
                </a:cxn>
                <a:cxn ang="0">
                  <a:pos x="80" y="97"/>
                </a:cxn>
                <a:cxn ang="0">
                  <a:pos x="84" y="72"/>
                </a:cxn>
                <a:cxn ang="0">
                  <a:pos x="89" y="118"/>
                </a:cxn>
                <a:cxn ang="0">
                  <a:pos x="93" y="118"/>
                </a:cxn>
                <a:cxn ang="0">
                  <a:pos x="93" y="72"/>
                </a:cxn>
                <a:cxn ang="0">
                  <a:pos x="97" y="42"/>
                </a:cxn>
                <a:cxn ang="0">
                  <a:pos x="101" y="42"/>
                </a:cxn>
                <a:cxn ang="0">
                  <a:pos x="106" y="72"/>
                </a:cxn>
                <a:cxn ang="0">
                  <a:pos x="110" y="202"/>
                </a:cxn>
                <a:cxn ang="0">
                  <a:pos x="114" y="34"/>
                </a:cxn>
                <a:cxn ang="0">
                  <a:pos x="114" y="131"/>
                </a:cxn>
                <a:cxn ang="0">
                  <a:pos x="118" y="55"/>
                </a:cxn>
                <a:cxn ang="0">
                  <a:pos x="122" y="110"/>
                </a:cxn>
                <a:cxn ang="0">
                  <a:pos x="127" y="89"/>
                </a:cxn>
                <a:cxn ang="0">
                  <a:pos x="131" y="93"/>
                </a:cxn>
                <a:cxn ang="0">
                  <a:pos x="131" y="89"/>
                </a:cxn>
                <a:cxn ang="0">
                  <a:pos x="135" y="55"/>
                </a:cxn>
                <a:cxn ang="0">
                  <a:pos x="139" y="105"/>
                </a:cxn>
                <a:cxn ang="0">
                  <a:pos x="143" y="89"/>
                </a:cxn>
              </a:cxnLst>
              <a:rect l="0" t="0" r="r" b="b"/>
              <a:pathLst>
                <a:path w="143" h="202">
                  <a:moveTo>
                    <a:pt x="0" y="93"/>
                  </a:moveTo>
                  <a:lnTo>
                    <a:pt x="0" y="118"/>
                  </a:lnTo>
                  <a:lnTo>
                    <a:pt x="0" y="67"/>
                  </a:lnTo>
                  <a:lnTo>
                    <a:pt x="0" y="101"/>
                  </a:lnTo>
                  <a:lnTo>
                    <a:pt x="4" y="97"/>
                  </a:lnTo>
                  <a:lnTo>
                    <a:pt x="4" y="152"/>
                  </a:lnTo>
                  <a:lnTo>
                    <a:pt x="4" y="30"/>
                  </a:lnTo>
                  <a:lnTo>
                    <a:pt x="4" y="67"/>
                  </a:lnTo>
                  <a:lnTo>
                    <a:pt x="8" y="131"/>
                  </a:lnTo>
                  <a:lnTo>
                    <a:pt x="8" y="67"/>
                  </a:lnTo>
                  <a:lnTo>
                    <a:pt x="8" y="76"/>
                  </a:lnTo>
                  <a:lnTo>
                    <a:pt x="13" y="97"/>
                  </a:lnTo>
                  <a:lnTo>
                    <a:pt x="13" y="114"/>
                  </a:lnTo>
                  <a:lnTo>
                    <a:pt x="13" y="67"/>
                  </a:lnTo>
                  <a:lnTo>
                    <a:pt x="13" y="72"/>
                  </a:lnTo>
                  <a:lnTo>
                    <a:pt x="17" y="59"/>
                  </a:lnTo>
                  <a:lnTo>
                    <a:pt x="17" y="127"/>
                  </a:lnTo>
                  <a:lnTo>
                    <a:pt x="17" y="59"/>
                  </a:lnTo>
                  <a:lnTo>
                    <a:pt x="17" y="101"/>
                  </a:lnTo>
                  <a:lnTo>
                    <a:pt x="21" y="84"/>
                  </a:lnTo>
                  <a:lnTo>
                    <a:pt x="21" y="59"/>
                  </a:lnTo>
                  <a:lnTo>
                    <a:pt x="21" y="122"/>
                  </a:lnTo>
                  <a:lnTo>
                    <a:pt x="25" y="122"/>
                  </a:lnTo>
                  <a:lnTo>
                    <a:pt x="25" y="72"/>
                  </a:lnTo>
                  <a:lnTo>
                    <a:pt x="25" y="97"/>
                  </a:lnTo>
                  <a:lnTo>
                    <a:pt x="30" y="114"/>
                  </a:lnTo>
                  <a:lnTo>
                    <a:pt x="30" y="139"/>
                  </a:lnTo>
                  <a:lnTo>
                    <a:pt x="30" y="38"/>
                  </a:lnTo>
                  <a:lnTo>
                    <a:pt x="30" y="80"/>
                  </a:lnTo>
                  <a:lnTo>
                    <a:pt x="34" y="76"/>
                  </a:lnTo>
                  <a:lnTo>
                    <a:pt x="34" y="114"/>
                  </a:lnTo>
                  <a:lnTo>
                    <a:pt x="34" y="63"/>
                  </a:lnTo>
                  <a:lnTo>
                    <a:pt x="34" y="89"/>
                  </a:lnTo>
                  <a:lnTo>
                    <a:pt x="38" y="93"/>
                  </a:lnTo>
                  <a:lnTo>
                    <a:pt x="38" y="152"/>
                  </a:lnTo>
                  <a:lnTo>
                    <a:pt x="38" y="55"/>
                  </a:lnTo>
                  <a:lnTo>
                    <a:pt x="38" y="97"/>
                  </a:lnTo>
                  <a:lnTo>
                    <a:pt x="42" y="46"/>
                  </a:lnTo>
                  <a:lnTo>
                    <a:pt x="42" y="135"/>
                  </a:lnTo>
                  <a:lnTo>
                    <a:pt x="42" y="93"/>
                  </a:lnTo>
                  <a:lnTo>
                    <a:pt x="46" y="38"/>
                  </a:lnTo>
                  <a:lnTo>
                    <a:pt x="46" y="156"/>
                  </a:lnTo>
                  <a:lnTo>
                    <a:pt x="46" y="42"/>
                  </a:lnTo>
                  <a:lnTo>
                    <a:pt x="51" y="67"/>
                  </a:lnTo>
                  <a:lnTo>
                    <a:pt x="51" y="148"/>
                  </a:lnTo>
                  <a:lnTo>
                    <a:pt x="51" y="30"/>
                  </a:lnTo>
                  <a:lnTo>
                    <a:pt x="55" y="63"/>
                  </a:lnTo>
                  <a:lnTo>
                    <a:pt x="55" y="135"/>
                  </a:lnTo>
                  <a:lnTo>
                    <a:pt x="55" y="59"/>
                  </a:lnTo>
                  <a:lnTo>
                    <a:pt x="55" y="89"/>
                  </a:lnTo>
                  <a:lnTo>
                    <a:pt x="59" y="72"/>
                  </a:lnTo>
                  <a:lnTo>
                    <a:pt x="59" y="122"/>
                  </a:lnTo>
                  <a:lnTo>
                    <a:pt x="59" y="63"/>
                  </a:lnTo>
                  <a:lnTo>
                    <a:pt x="59" y="89"/>
                  </a:lnTo>
                  <a:lnTo>
                    <a:pt x="63" y="97"/>
                  </a:lnTo>
                  <a:lnTo>
                    <a:pt x="63" y="59"/>
                  </a:lnTo>
                  <a:lnTo>
                    <a:pt x="63" y="127"/>
                  </a:lnTo>
                  <a:lnTo>
                    <a:pt x="68" y="93"/>
                  </a:lnTo>
                  <a:lnTo>
                    <a:pt x="68" y="55"/>
                  </a:lnTo>
                  <a:lnTo>
                    <a:pt x="68" y="127"/>
                  </a:lnTo>
                  <a:lnTo>
                    <a:pt x="72" y="118"/>
                  </a:lnTo>
                  <a:lnTo>
                    <a:pt x="72" y="135"/>
                  </a:lnTo>
                  <a:lnTo>
                    <a:pt x="72" y="51"/>
                  </a:lnTo>
                  <a:lnTo>
                    <a:pt x="72" y="97"/>
                  </a:lnTo>
                  <a:lnTo>
                    <a:pt x="76" y="84"/>
                  </a:lnTo>
                  <a:lnTo>
                    <a:pt x="76" y="127"/>
                  </a:lnTo>
                  <a:lnTo>
                    <a:pt x="76" y="55"/>
                  </a:lnTo>
                  <a:lnTo>
                    <a:pt x="76" y="76"/>
                  </a:lnTo>
                  <a:lnTo>
                    <a:pt x="80" y="93"/>
                  </a:lnTo>
                  <a:lnTo>
                    <a:pt x="80" y="118"/>
                  </a:lnTo>
                  <a:lnTo>
                    <a:pt x="80" y="59"/>
                  </a:lnTo>
                  <a:lnTo>
                    <a:pt x="80" y="97"/>
                  </a:lnTo>
                  <a:lnTo>
                    <a:pt x="84" y="84"/>
                  </a:lnTo>
                  <a:lnTo>
                    <a:pt x="84" y="105"/>
                  </a:lnTo>
                  <a:lnTo>
                    <a:pt x="84" y="72"/>
                  </a:lnTo>
                  <a:lnTo>
                    <a:pt x="84" y="93"/>
                  </a:lnTo>
                  <a:lnTo>
                    <a:pt x="89" y="80"/>
                  </a:lnTo>
                  <a:lnTo>
                    <a:pt x="89" y="118"/>
                  </a:lnTo>
                  <a:lnTo>
                    <a:pt x="89" y="55"/>
                  </a:lnTo>
                  <a:lnTo>
                    <a:pt x="89" y="101"/>
                  </a:lnTo>
                  <a:lnTo>
                    <a:pt x="93" y="118"/>
                  </a:lnTo>
                  <a:lnTo>
                    <a:pt x="93" y="122"/>
                  </a:lnTo>
                  <a:lnTo>
                    <a:pt x="93" y="63"/>
                  </a:lnTo>
                  <a:lnTo>
                    <a:pt x="93" y="72"/>
                  </a:lnTo>
                  <a:lnTo>
                    <a:pt x="97" y="93"/>
                  </a:lnTo>
                  <a:lnTo>
                    <a:pt x="97" y="139"/>
                  </a:lnTo>
                  <a:lnTo>
                    <a:pt x="97" y="42"/>
                  </a:lnTo>
                  <a:lnTo>
                    <a:pt x="97" y="114"/>
                  </a:lnTo>
                  <a:lnTo>
                    <a:pt x="101" y="105"/>
                  </a:lnTo>
                  <a:lnTo>
                    <a:pt x="101" y="42"/>
                  </a:lnTo>
                  <a:lnTo>
                    <a:pt x="101" y="143"/>
                  </a:lnTo>
                  <a:lnTo>
                    <a:pt x="106" y="89"/>
                  </a:lnTo>
                  <a:lnTo>
                    <a:pt x="106" y="72"/>
                  </a:lnTo>
                  <a:lnTo>
                    <a:pt x="106" y="122"/>
                  </a:lnTo>
                  <a:lnTo>
                    <a:pt x="110" y="114"/>
                  </a:lnTo>
                  <a:lnTo>
                    <a:pt x="110" y="202"/>
                  </a:lnTo>
                  <a:lnTo>
                    <a:pt x="110" y="0"/>
                  </a:lnTo>
                  <a:lnTo>
                    <a:pt x="110" y="110"/>
                  </a:lnTo>
                  <a:lnTo>
                    <a:pt x="114" y="34"/>
                  </a:lnTo>
                  <a:lnTo>
                    <a:pt x="114" y="164"/>
                  </a:lnTo>
                  <a:lnTo>
                    <a:pt x="114" y="21"/>
                  </a:lnTo>
                  <a:lnTo>
                    <a:pt x="114" y="131"/>
                  </a:lnTo>
                  <a:lnTo>
                    <a:pt x="118" y="93"/>
                  </a:lnTo>
                  <a:lnTo>
                    <a:pt x="118" y="122"/>
                  </a:lnTo>
                  <a:lnTo>
                    <a:pt x="118" y="55"/>
                  </a:lnTo>
                  <a:lnTo>
                    <a:pt x="118" y="93"/>
                  </a:lnTo>
                  <a:lnTo>
                    <a:pt x="122" y="105"/>
                  </a:lnTo>
                  <a:lnTo>
                    <a:pt x="122" y="110"/>
                  </a:lnTo>
                  <a:lnTo>
                    <a:pt x="122" y="72"/>
                  </a:lnTo>
                  <a:lnTo>
                    <a:pt x="122" y="89"/>
                  </a:lnTo>
                  <a:lnTo>
                    <a:pt x="127" y="89"/>
                  </a:lnTo>
                  <a:lnTo>
                    <a:pt x="127" y="135"/>
                  </a:lnTo>
                  <a:lnTo>
                    <a:pt x="127" y="51"/>
                  </a:lnTo>
                  <a:lnTo>
                    <a:pt x="131" y="93"/>
                  </a:lnTo>
                  <a:lnTo>
                    <a:pt x="131" y="118"/>
                  </a:lnTo>
                  <a:lnTo>
                    <a:pt x="131" y="59"/>
                  </a:lnTo>
                  <a:lnTo>
                    <a:pt x="131" y="89"/>
                  </a:lnTo>
                  <a:lnTo>
                    <a:pt x="135" y="93"/>
                  </a:lnTo>
                  <a:lnTo>
                    <a:pt x="135" y="135"/>
                  </a:lnTo>
                  <a:lnTo>
                    <a:pt x="135" y="55"/>
                  </a:lnTo>
                  <a:lnTo>
                    <a:pt x="135" y="80"/>
                  </a:lnTo>
                  <a:lnTo>
                    <a:pt x="139" y="105"/>
                  </a:lnTo>
                  <a:lnTo>
                    <a:pt x="139" y="105"/>
                  </a:lnTo>
                  <a:lnTo>
                    <a:pt x="139" y="72"/>
                  </a:lnTo>
                  <a:lnTo>
                    <a:pt x="139" y="76"/>
                  </a:lnTo>
                  <a:lnTo>
                    <a:pt x="143" y="89"/>
                  </a:lnTo>
                  <a:lnTo>
                    <a:pt x="143" y="152"/>
                  </a:lnTo>
                  <a:lnTo>
                    <a:pt x="143" y="8"/>
                  </a:lnTo>
                </a:path>
              </a:pathLst>
            </a:custGeom>
            <a:noFill/>
            <a:ln w="1905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08" name="Freeform 80"/>
            <p:cNvSpPr>
              <a:spLocks/>
            </p:cNvSpPr>
            <p:nvPr/>
          </p:nvSpPr>
          <p:spPr bwMode="auto">
            <a:xfrm>
              <a:off x="4894263" y="2185988"/>
              <a:ext cx="228600" cy="382588"/>
            </a:xfrm>
            <a:custGeom>
              <a:avLst/>
              <a:gdLst/>
              <a:ahLst/>
              <a:cxnLst>
                <a:cxn ang="0">
                  <a:pos x="5" y="140"/>
                </a:cxn>
                <a:cxn ang="0">
                  <a:pos x="5" y="97"/>
                </a:cxn>
                <a:cxn ang="0">
                  <a:pos x="9" y="165"/>
                </a:cxn>
                <a:cxn ang="0">
                  <a:pos x="13" y="93"/>
                </a:cxn>
                <a:cxn ang="0">
                  <a:pos x="17" y="157"/>
                </a:cxn>
                <a:cxn ang="0">
                  <a:pos x="22" y="152"/>
                </a:cxn>
                <a:cxn ang="0">
                  <a:pos x="26" y="85"/>
                </a:cxn>
                <a:cxn ang="0">
                  <a:pos x="26" y="93"/>
                </a:cxn>
                <a:cxn ang="0">
                  <a:pos x="30" y="165"/>
                </a:cxn>
                <a:cxn ang="0">
                  <a:pos x="34" y="76"/>
                </a:cxn>
                <a:cxn ang="0">
                  <a:pos x="38" y="152"/>
                </a:cxn>
                <a:cxn ang="0">
                  <a:pos x="43" y="131"/>
                </a:cxn>
                <a:cxn ang="0">
                  <a:pos x="43" y="110"/>
                </a:cxn>
                <a:cxn ang="0">
                  <a:pos x="47" y="85"/>
                </a:cxn>
                <a:cxn ang="0">
                  <a:pos x="51" y="173"/>
                </a:cxn>
                <a:cxn ang="0">
                  <a:pos x="55" y="60"/>
                </a:cxn>
                <a:cxn ang="0">
                  <a:pos x="60" y="102"/>
                </a:cxn>
                <a:cxn ang="0">
                  <a:pos x="64" y="102"/>
                </a:cxn>
                <a:cxn ang="0">
                  <a:pos x="64" y="64"/>
                </a:cxn>
                <a:cxn ang="0">
                  <a:pos x="68" y="85"/>
                </a:cxn>
                <a:cxn ang="0">
                  <a:pos x="72" y="178"/>
                </a:cxn>
                <a:cxn ang="0">
                  <a:pos x="76" y="127"/>
                </a:cxn>
                <a:cxn ang="0">
                  <a:pos x="76" y="127"/>
                </a:cxn>
                <a:cxn ang="0">
                  <a:pos x="81" y="186"/>
                </a:cxn>
                <a:cxn ang="0">
                  <a:pos x="85" y="72"/>
                </a:cxn>
                <a:cxn ang="0">
                  <a:pos x="89" y="169"/>
                </a:cxn>
                <a:cxn ang="0">
                  <a:pos x="93" y="110"/>
                </a:cxn>
                <a:cxn ang="0">
                  <a:pos x="93" y="102"/>
                </a:cxn>
                <a:cxn ang="0">
                  <a:pos x="97" y="89"/>
                </a:cxn>
                <a:cxn ang="0">
                  <a:pos x="102" y="148"/>
                </a:cxn>
                <a:cxn ang="0">
                  <a:pos x="106" y="123"/>
                </a:cxn>
                <a:cxn ang="0">
                  <a:pos x="106" y="110"/>
                </a:cxn>
                <a:cxn ang="0">
                  <a:pos x="110" y="165"/>
                </a:cxn>
                <a:cxn ang="0">
                  <a:pos x="114" y="97"/>
                </a:cxn>
                <a:cxn ang="0">
                  <a:pos x="119" y="161"/>
                </a:cxn>
                <a:cxn ang="0">
                  <a:pos x="123" y="102"/>
                </a:cxn>
                <a:cxn ang="0">
                  <a:pos x="127" y="76"/>
                </a:cxn>
                <a:cxn ang="0">
                  <a:pos x="127" y="85"/>
                </a:cxn>
                <a:cxn ang="0">
                  <a:pos x="131" y="34"/>
                </a:cxn>
                <a:cxn ang="0">
                  <a:pos x="135" y="81"/>
                </a:cxn>
                <a:cxn ang="0">
                  <a:pos x="140" y="173"/>
                </a:cxn>
                <a:cxn ang="0">
                  <a:pos x="144" y="114"/>
                </a:cxn>
              </a:cxnLst>
              <a:rect l="0" t="0" r="r" b="b"/>
              <a:pathLst>
                <a:path w="144" h="241">
                  <a:moveTo>
                    <a:pt x="0" y="38"/>
                  </a:moveTo>
                  <a:lnTo>
                    <a:pt x="0" y="119"/>
                  </a:lnTo>
                  <a:lnTo>
                    <a:pt x="5" y="140"/>
                  </a:lnTo>
                  <a:lnTo>
                    <a:pt x="5" y="207"/>
                  </a:lnTo>
                  <a:lnTo>
                    <a:pt x="5" y="26"/>
                  </a:lnTo>
                  <a:lnTo>
                    <a:pt x="5" y="97"/>
                  </a:lnTo>
                  <a:lnTo>
                    <a:pt x="9" y="152"/>
                  </a:lnTo>
                  <a:lnTo>
                    <a:pt x="9" y="93"/>
                  </a:lnTo>
                  <a:lnTo>
                    <a:pt x="9" y="165"/>
                  </a:lnTo>
                  <a:lnTo>
                    <a:pt x="13" y="119"/>
                  </a:lnTo>
                  <a:lnTo>
                    <a:pt x="13" y="148"/>
                  </a:lnTo>
                  <a:lnTo>
                    <a:pt x="13" y="93"/>
                  </a:lnTo>
                  <a:lnTo>
                    <a:pt x="13" y="119"/>
                  </a:lnTo>
                  <a:lnTo>
                    <a:pt x="17" y="114"/>
                  </a:lnTo>
                  <a:lnTo>
                    <a:pt x="17" y="157"/>
                  </a:lnTo>
                  <a:lnTo>
                    <a:pt x="17" y="97"/>
                  </a:lnTo>
                  <a:lnTo>
                    <a:pt x="22" y="97"/>
                  </a:lnTo>
                  <a:lnTo>
                    <a:pt x="22" y="152"/>
                  </a:lnTo>
                  <a:lnTo>
                    <a:pt x="22" y="93"/>
                  </a:lnTo>
                  <a:lnTo>
                    <a:pt x="22" y="102"/>
                  </a:lnTo>
                  <a:lnTo>
                    <a:pt x="26" y="85"/>
                  </a:lnTo>
                  <a:lnTo>
                    <a:pt x="26" y="182"/>
                  </a:lnTo>
                  <a:lnTo>
                    <a:pt x="26" y="64"/>
                  </a:lnTo>
                  <a:lnTo>
                    <a:pt x="26" y="93"/>
                  </a:lnTo>
                  <a:lnTo>
                    <a:pt x="30" y="127"/>
                  </a:lnTo>
                  <a:lnTo>
                    <a:pt x="30" y="85"/>
                  </a:lnTo>
                  <a:lnTo>
                    <a:pt x="30" y="165"/>
                  </a:lnTo>
                  <a:lnTo>
                    <a:pt x="34" y="123"/>
                  </a:lnTo>
                  <a:lnTo>
                    <a:pt x="34" y="169"/>
                  </a:lnTo>
                  <a:lnTo>
                    <a:pt x="34" y="76"/>
                  </a:lnTo>
                  <a:lnTo>
                    <a:pt x="34" y="161"/>
                  </a:lnTo>
                  <a:lnTo>
                    <a:pt x="38" y="135"/>
                  </a:lnTo>
                  <a:lnTo>
                    <a:pt x="38" y="152"/>
                  </a:lnTo>
                  <a:lnTo>
                    <a:pt x="38" y="93"/>
                  </a:lnTo>
                  <a:lnTo>
                    <a:pt x="38" y="148"/>
                  </a:lnTo>
                  <a:lnTo>
                    <a:pt x="43" y="131"/>
                  </a:lnTo>
                  <a:lnTo>
                    <a:pt x="43" y="161"/>
                  </a:lnTo>
                  <a:lnTo>
                    <a:pt x="43" y="89"/>
                  </a:lnTo>
                  <a:lnTo>
                    <a:pt x="43" y="110"/>
                  </a:lnTo>
                  <a:lnTo>
                    <a:pt x="47" y="123"/>
                  </a:lnTo>
                  <a:lnTo>
                    <a:pt x="47" y="161"/>
                  </a:lnTo>
                  <a:lnTo>
                    <a:pt x="47" y="85"/>
                  </a:lnTo>
                  <a:lnTo>
                    <a:pt x="47" y="127"/>
                  </a:lnTo>
                  <a:lnTo>
                    <a:pt x="51" y="106"/>
                  </a:lnTo>
                  <a:lnTo>
                    <a:pt x="51" y="173"/>
                  </a:lnTo>
                  <a:lnTo>
                    <a:pt x="51" y="76"/>
                  </a:lnTo>
                  <a:lnTo>
                    <a:pt x="51" y="131"/>
                  </a:lnTo>
                  <a:lnTo>
                    <a:pt x="55" y="60"/>
                  </a:lnTo>
                  <a:lnTo>
                    <a:pt x="55" y="165"/>
                  </a:lnTo>
                  <a:lnTo>
                    <a:pt x="55" y="102"/>
                  </a:lnTo>
                  <a:lnTo>
                    <a:pt x="60" y="102"/>
                  </a:lnTo>
                  <a:lnTo>
                    <a:pt x="60" y="144"/>
                  </a:lnTo>
                  <a:lnTo>
                    <a:pt x="60" y="102"/>
                  </a:lnTo>
                  <a:lnTo>
                    <a:pt x="64" y="102"/>
                  </a:lnTo>
                  <a:lnTo>
                    <a:pt x="64" y="190"/>
                  </a:lnTo>
                  <a:lnTo>
                    <a:pt x="64" y="55"/>
                  </a:lnTo>
                  <a:lnTo>
                    <a:pt x="64" y="64"/>
                  </a:lnTo>
                  <a:lnTo>
                    <a:pt x="68" y="135"/>
                  </a:lnTo>
                  <a:lnTo>
                    <a:pt x="68" y="186"/>
                  </a:lnTo>
                  <a:lnTo>
                    <a:pt x="68" y="85"/>
                  </a:lnTo>
                  <a:lnTo>
                    <a:pt x="68" y="131"/>
                  </a:lnTo>
                  <a:lnTo>
                    <a:pt x="72" y="102"/>
                  </a:lnTo>
                  <a:lnTo>
                    <a:pt x="72" y="178"/>
                  </a:lnTo>
                  <a:lnTo>
                    <a:pt x="72" y="60"/>
                  </a:lnTo>
                  <a:lnTo>
                    <a:pt x="72" y="97"/>
                  </a:lnTo>
                  <a:lnTo>
                    <a:pt x="76" y="127"/>
                  </a:lnTo>
                  <a:lnTo>
                    <a:pt x="76" y="157"/>
                  </a:lnTo>
                  <a:lnTo>
                    <a:pt x="76" y="85"/>
                  </a:lnTo>
                  <a:lnTo>
                    <a:pt x="76" y="127"/>
                  </a:lnTo>
                  <a:lnTo>
                    <a:pt x="81" y="123"/>
                  </a:lnTo>
                  <a:lnTo>
                    <a:pt x="81" y="85"/>
                  </a:lnTo>
                  <a:lnTo>
                    <a:pt x="81" y="186"/>
                  </a:lnTo>
                  <a:lnTo>
                    <a:pt x="85" y="102"/>
                  </a:lnTo>
                  <a:lnTo>
                    <a:pt x="85" y="135"/>
                  </a:lnTo>
                  <a:lnTo>
                    <a:pt x="85" y="72"/>
                  </a:lnTo>
                  <a:lnTo>
                    <a:pt x="85" y="114"/>
                  </a:lnTo>
                  <a:lnTo>
                    <a:pt x="89" y="148"/>
                  </a:lnTo>
                  <a:lnTo>
                    <a:pt x="89" y="169"/>
                  </a:lnTo>
                  <a:lnTo>
                    <a:pt x="89" y="72"/>
                  </a:lnTo>
                  <a:lnTo>
                    <a:pt x="89" y="127"/>
                  </a:lnTo>
                  <a:lnTo>
                    <a:pt x="93" y="110"/>
                  </a:lnTo>
                  <a:lnTo>
                    <a:pt x="93" y="157"/>
                  </a:lnTo>
                  <a:lnTo>
                    <a:pt x="93" y="85"/>
                  </a:lnTo>
                  <a:lnTo>
                    <a:pt x="93" y="102"/>
                  </a:lnTo>
                  <a:lnTo>
                    <a:pt x="97" y="102"/>
                  </a:lnTo>
                  <a:lnTo>
                    <a:pt x="97" y="161"/>
                  </a:lnTo>
                  <a:lnTo>
                    <a:pt x="97" y="89"/>
                  </a:lnTo>
                  <a:lnTo>
                    <a:pt x="97" y="97"/>
                  </a:lnTo>
                  <a:lnTo>
                    <a:pt x="102" y="131"/>
                  </a:lnTo>
                  <a:lnTo>
                    <a:pt x="102" y="148"/>
                  </a:lnTo>
                  <a:lnTo>
                    <a:pt x="102" y="93"/>
                  </a:lnTo>
                  <a:lnTo>
                    <a:pt x="102" y="127"/>
                  </a:lnTo>
                  <a:lnTo>
                    <a:pt x="106" y="123"/>
                  </a:lnTo>
                  <a:lnTo>
                    <a:pt x="106" y="165"/>
                  </a:lnTo>
                  <a:lnTo>
                    <a:pt x="106" y="89"/>
                  </a:lnTo>
                  <a:lnTo>
                    <a:pt x="106" y="110"/>
                  </a:lnTo>
                  <a:lnTo>
                    <a:pt x="110" y="140"/>
                  </a:lnTo>
                  <a:lnTo>
                    <a:pt x="110" y="81"/>
                  </a:lnTo>
                  <a:lnTo>
                    <a:pt x="110" y="165"/>
                  </a:lnTo>
                  <a:lnTo>
                    <a:pt x="114" y="127"/>
                  </a:lnTo>
                  <a:lnTo>
                    <a:pt x="114" y="135"/>
                  </a:lnTo>
                  <a:lnTo>
                    <a:pt x="114" y="97"/>
                  </a:lnTo>
                  <a:lnTo>
                    <a:pt x="114" y="127"/>
                  </a:lnTo>
                  <a:lnTo>
                    <a:pt x="119" y="148"/>
                  </a:lnTo>
                  <a:lnTo>
                    <a:pt x="119" y="161"/>
                  </a:lnTo>
                  <a:lnTo>
                    <a:pt x="119" y="81"/>
                  </a:lnTo>
                  <a:lnTo>
                    <a:pt x="119" y="114"/>
                  </a:lnTo>
                  <a:lnTo>
                    <a:pt x="123" y="102"/>
                  </a:lnTo>
                  <a:lnTo>
                    <a:pt x="123" y="97"/>
                  </a:lnTo>
                  <a:lnTo>
                    <a:pt x="123" y="173"/>
                  </a:lnTo>
                  <a:lnTo>
                    <a:pt x="127" y="76"/>
                  </a:lnTo>
                  <a:lnTo>
                    <a:pt x="127" y="241"/>
                  </a:lnTo>
                  <a:lnTo>
                    <a:pt x="127" y="0"/>
                  </a:lnTo>
                  <a:lnTo>
                    <a:pt x="127" y="85"/>
                  </a:lnTo>
                  <a:lnTo>
                    <a:pt x="131" y="144"/>
                  </a:lnTo>
                  <a:lnTo>
                    <a:pt x="131" y="224"/>
                  </a:lnTo>
                  <a:lnTo>
                    <a:pt x="131" y="34"/>
                  </a:lnTo>
                  <a:lnTo>
                    <a:pt x="131" y="106"/>
                  </a:lnTo>
                  <a:lnTo>
                    <a:pt x="135" y="178"/>
                  </a:lnTo>
                  <a:lnTo>
                    <a:pt x="135" y="81"/>
                  </a:lnTo>
                  <a:lnTo>
                    <a:pt x="135" y="93"/>
                  </a:lnTo>
                  <a:lnTo>
                    <a:pt x="140" y="123"/>
                  </a:lnTo>
                  <a:lnTo>
                    <a:pt x="140" y="173"/>
                  </a:lnTo>
                  <a:lnTo>
                    <a:pt x="140" y="68"/>
                  </a:lnTo>
                  <a:lnTo>
                    <a:pt x="140" y="140"/>
                  </a:lnTo>
                  <a:lnTo>
                    <a:pt x="144" y="114"/>
                  </a:lnTo>
                  <a:lnTo>
                    <a:pt x="144" y="161"/>
                  </a:lnTo>
                  <a:lnTo>
                    <a:pt x="144" y="85"/>
                  </a:lnTo>
                </a:path>
              </a:pathLst>
            </a:custGeom>
            <a:noFill/>
            <a:ln w="1905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09" name="Freeform 81"/>
            <p:cNvSpPr>
              <a:spLocks/>
            </p:cNvSpPr>
            <p:nvPr/>
          </p:nvSpPr>
          <p:spPr bwMode="auto">
            <a:xfrm>
              <a:off x="5122863" y="1651000"/>
              <a:ext cx="233363" cy="1292225"/>
            </a:xfrm>
            <a:custGeom>
              <a:avLst/>
              <a:gdLst/>
              <a:ahLst/>
              <a:cxnLst>
                <a:cxn ang="0">
                  <a:pos x="4" y="494"/>
                </a:cxn>
                <a:cxn ang="0">
                  <a:pos x="8" y="498"/>
                </a:cxn>
                <a:cxn ang="0">
                  <a:pos x="13" y="498"/>
                </a:cxn>
                <a:cxn ang="0">
                  <a:pos x="13" y="489"/>
                </a:cxn>
                <a:cxn ang="0">
                  <a:pos x="17" y="434"/>
                </a:cxn>
                <a:cxn ang="0">
                  <a:pos x="21" y="418"/>
                </a:cxn>
                <a:cxn ang="0">
                  <a:pos x="25" y="494"/>
                </a:cxn>
                <a:cxn ang="0">
                  <a:pos x="29" y="464"/>
                </a:cxn>
                <a:cxn ang="0">
                  <a:pos x="29" y="481"/>
                </a:cxn>
                <a:cxn ang="0">
                  <a:pos x="34" y="409"/>
                </a:cxn>
                <a:cxn ang="0">
                  <a:pos x="38" y="434"/>
                </a:cxn>
                <a:cxn ang="0">
                  <a:pos x="42" y="434"/>
                </a:cxn>
                <a:cxn ang="0">
                  <a:pos x="46" y="531"/>
                </a:cxn>
                <a:cxn ang="0">
                  <a:pos x="50" y="472"/>
                </a:cxn>
                <a:cxn ang="0">
                  <a:pos x="50" y="439"/>
                </a:cxn>
                <a:cxn ang="0">
                  <a:pos x="55" y="418"/>
                </a:cxn>
                <a:cxn ang="0">
                  <a:pos x="59" y="510"/>
                </a:cxn>
                <a:cxn ang="0">
                  <a:pos x="63" y="413"/>
                </a:cxn>
                <a:cxn ang="0">
                  <a:pos x="67" y="443"/>
                </a:cxn>
                <a:cxn ang="0">
                  <a:pos x="72" y="430"/>
                </a:cxn>
                <a:cxn ang="0">
                  <a:pos x="72" y="434"/>
                </a:cxn>
                <a:cxn ang="0">
                  <a:pos x="76" y="413"/>
                </a:cxn>
                <a:cxn ang="0">
                  <a:pos x="80" y="494"/>
                </a:cxn>
                <a:cxn ang="0">
                  <a:pos x="84" y="494"/>
                </a:cxn>
                <a:cxn ang="0">
                  <a:pos x="88" y="464"/>
                </a:cxn>
                <a:cxn ang="0">
                  <a:pos x="93" y="472"/>
                </a:cxn>
                <a:cxn ang="0">
                  <a:pos x="93" y="502"/>
                </a:cxn>
                <a:cxn ang="0">
                  <a:pos x="97" y="359"/>
                </a:cxn>
                <a:cxn ang="0">
                  <a:pos x="101" y="405"/>
                </a:cxn>
                <a:cxn ang="0">
                  <a:pos x="105" y="527"/>
                </a:cxn>
                <a:cxn ang="0">
                  <a:pos x="110" y="447"/>
                </a:cxn>
                <a:cxn ang="0">
                  <a:pos x="110" y="468"/>
                </a:cxn>
                <a:cxn ang="0">
                  <a:pos x="114" y="384"/>
                </a:cxn>
                <a:cxn ang="0">
                  <a:pos x="118" y="683"/>
                </a:cxn>
                <a:cxn ang="0">
                  <a:pos x="122" y="215"/>
                </a:cxn>
                <a:cxn ang="0">
                  <a:pos x="122" y="430"/>
                </a:cxn>
                <a:cxn ang="0">
                  <a:pos x="126" y="447"/>
                </a:cxn>
                <a:cxn ang="0">
                  <a:pos x="131" y="312"/>
                </a:cxn>
                <a:cxn ang="0">
                  <a:pos x="135" y="561"/>
                </a:cxn>
                <a:cxn ang="0">
                  <a:pos x="139" y="515"/>
                </a:cxn>
                <a:cxn ang="0">
                  <a:pos x="143" y="477"/>
                </a:cxn>
                <a:cxn ang="0">
                  <a:pos x="147" y="548"/>
                </a:cxn>
              </a:cxnLst>
              <a:rect l="0" t="0" r="r" b="b"/>
              <a:pathLst>
                <a:path w="147" h="814">
                  <a:moveTo>
                    <a:pt x="0" y="422"/>
                  </a:moveTo>
                  <a:lnTo>
                    <a:pt x="0" y="456"/>
                  </a:lnTo>
                  <a:lnTo>
                    <a:pt x="4" y="494"/>
                  </a:lnTo>
                  <a:lnTo>
                    <a:pt x="4" y="413"/>
                  </a:lnTo>
                  <a:lnTo>
                    <a:pt x="4" y="477"/>
                  </a:lnTo>
                  <a:lnTo>
                    <a:pt x="8" y="498"/>
                  </a:lnTo>
                  <a:lnTo>
                    <a:pt x="8" y="426"/>
                  </a:lnTo>
                  <a:lnTo>
                    <a:pt x="8" y="443"/>
                  </a:lnTo>
                  <a:lnTo>
                    <a:pt x="13" y="498"/>
                  </a:lnTo>
                  <a:lnTo>
                    <a:pt x="13" y="502"/>
                  </a:lnTo>
                  <a:lnTo>
                    <a:pt x="13" y="405"/>
                  </a:lnTo>
                  <a:lnTo>
                    <a:pt x="13" y="489"/>
                  </a:lnTo>
                  <a:lnTo>
                    <a:pt x="17" y="451"/>
                  </a:lnTo>
                  <a:lnTo>
                    <a:pt x="17" y="494"/>
                  </a:lnTo>
                  <a:lnTo>
                    <a:pt x="17" y="434"/>
                  </a:lnTo>
                  <a:lnTo>
                    <a:pt x="17" y="439"/>
                  </a:lnTo>
                  <a:lnTo>
                    <a:pt x="21" y="451"/>
                  </a:lnTo>
                  <a:lnTo>
                    <a:pt x="21" y="418"/>
                  </a:lnTo>
                  <a:lnTo>
                    <a:pt x="21" y="519"/>
                  </a:lnTo>
                  <a:lnTo>
                    <a:pt x="25" y="464"/>
                  </a:lnTo>
                  <a:lnTo>
                    <a:pt x="25" y="494"/>
                  </a:lnTo>
                  <a:lnTo>
                    <a:pt x="25" y="397"/>
                  </a:lnTo>
                  <a:lnTo>
                    <a:pt x="25" y="451"/>
                  </a:lnTo>
                  <a:lnTo>
                    <a:pt x="29" y="464"/>
                  </a:lnTo>
                  <a:lnTo>
                    <a:pt x="29" y="506"/>
                  </a:lnTo>
                  <a:lnTo>
                    <a:pt x="29" y="430"/>
                  </a:lnTo>
                  <a:lnTo>
                    <a:pt x="29" y="481"/>
                  </a:lnTo>
                  <a:lnTo>
                    <a:pt x="34" y="472"/>
                  </a:lnTo>
                  <a:lnTo>
                    <a:pt x="34" y="498"/>
                  </a:lnTo>
                  <a:lnTo>
                    <a:pt x="34" y="409"/>
                  </a:lnTo>
                  <a:lnTo>
                    <a:pt x="34" y="439"/>
                  </a:lnTo>
                  <a:lnTo>
                    <a:pt x="38" y="498"/>
                  </a:lnTo>
                  <a:lnTo>
                    <a:pt x="38" y="434"/>
                  </a:lnTo>
                  <a:lnTo>
                    <a:pt x="42" y="443"/>
                  </a:lnTo>
                  <a:lnTo>
                    <a:pt x="42" y="494"/>
                  </a:lnTo>
                  <a:lnTo>
                    <a:pt x="42" y="434"/>
                  </a:lnTo>
                  <a:lnTo>
                    <a:pt x="42" y="439"/>
                  </a:lnTo>
                  <a:lnTo>
                    <a:pt x="46" y="456"/>
                  </a:lnTo>
                  <a:lnTo>
                    <a:pt x="46" y="531"/>
                  </a:lnTo>
                  <a:lnTo>
                    <a:pt x="46" y="380"/>
                  </a:lnTo>
                  <a:lnTo>
                    <a:pt x="46" y="477"/>
                  </a:lnTo>
                  <a:lnTo>
                    <a:pt x="50" y="472"/>
                  </a:lnTo>
                  <a:lnTo>
                    <a:pt x="50" y="515"/>
                  </a:lnTo>
                  <a:lnTo>
                    <a:pt x="50" y="401"/>
                  </a:lnTo>
                  <a:lnTo>
                    <a:pt x="50" y="439"/>
                  </a:lnTo>
                  <a:lnTo>
                    <a:pt x="55" y="468"/>
                  </a:lnTo>
                  <a:lnTo>
                    <a:pt x="55" y="502"/>
                  </a:lnTo>
                  <a:lnTo>
                    <a:pt x="55" y="418"/>
                  </a:lnTo>
                  <a:lnTo>
                    <a:pt x="55" y="451"/>
                  </a:lnTo>
                  <a:lnTo>
                    <a:pt x="59" y="481"/>
                  </a:lnTo>
                  <a:lnTo>
                    <a:pt x="59" y="510"/>
                  </a:lnTo>
                  <a:lnTo>
                    <a:pt x="59" y="413"/>
                  </a:lnTo>
                  <a:lnTo>
                    <a:pt x="59" y="439"/>
                  </a:lnTo>
                  <a:lnTo>
                    <a:pt x="63" y="413"/>
                  </a:lnTo>
                  <a:lnTo>
                    <a:pt x="63" y="489"/>
                  </a:lnTo>
                  <a:lnTo>
                    <a:pt x="63" y="468"/>
                  </a:lnTo>
                  <a:lnTo>
                    <a:pt x="67" y="443"/>
                  </a:lnTo>
                  <a:lnTo>
                    <a:pt x="67" y="434"/>
                  </a:lnTo>
                  <a:lnTo>
                    <a:pt x="67" y="494"/>
                  </a:lnTo>
                  <a:lnTo>
                    <a:pt x="72" y="430"/>
                  </a:lnTo>
                  <a:lnTo>
                    <a:pt x="72" y="485"/>
                  </a:lnTo>
                  <a:lnTo>
                    <a:pt x="72" y="422"/>
                  </a:lnTo>
                  <a:lnTo>
                    <a:pt x="72" y="434"/>
                  </a:lnTo>
                  <a:lnTo>
                    <a:pt x="76" y="477"/>
                  </a:lnTo>
                  <a:lnTo>
                    <a:pt x="76" y="510"/>
                  </a:lnTo>
                  <a:lnTo>
                    <a:pt x="76" y="413"/>
                  </a:lnTo>
                  <a:lnTo>
                    <a:pt x="76" y="430"/>
                  </a:lnTo>
                  <a:lnTo>
                    <a:pt x="80" y="456"/>
                  </a:lnTo>
                  <a:lnTo>
                    <a:pt x="80" y="494"/>
                  </a:lnTo>
                  <a:lnTo>
                    <a:pt x="80" y="418"/>
                  </a:lnTo>
                  <a:lnTo>
                    <a:pt x="84" y="439"/>
                  </a:lnTo>
                  <a:lnTo>
                    <a:pt x="84" y="494"/>
                  </a:lnTo>
                  <a:lnTo>
                    <a:pt x="84" y="426"/>
                  </a:lnTo>
                  <a:lnTo>
                    <a:pt x="84" y="464"/>
                  </a:lnTo>
                  <a:lnTo>
                    <a:pt x="88" y="464"/>
                  </a:lnTo>
                  <a:lnTo>
                    <a:pt x="88" y="413"/>
                  </a:lnTo>
                  <a:lnTo>
                    <a:pt x="88" y="506"/>
                  </a:lnTo>
                  <a:lnTo>
                    <a:pt x="93" y="472"/>
                  </a:lnTo>
                  <a:lnTo>
                    <a:pt x="93" y="506"/>
                  </a:lnTo>
                  <a:lnTo>
                    <a:pt x="93" y="405"/>
                  </a:lnTo>
                  <a:lnTo>
                    <a:pt x="93" y="502"/>
                  </a:lnTo>
                  <a:lnTo>
                    <a:pt x="97" y="426"/>
                  </a:lnTo>
                  <a:lnTo>
                    <a:pt x="97" y="544"/>
                  </a:lnTo>
                  <a:lnTo>
                    <a:pt x="97" y="359"/>
                  </a:lnTo>
                  <a:lnTo>
                    <a:pt x="97" y="413"/>
                  </a:lnTo>
                  <a:lnTo>
                    <a:pt x="101" y="531"/>
                  </a:lnTo>
                  <a:lnTo>
                    <a:pt x="101" y="405"/>
                  </a:lnTo>
                  <a:lnTo>
                    <a:pt x="101" y="447"/>
                  </a:lnTo>
                  <a:lnTo>
                    <a:pt x="105" y="430"/>
                  </a:lnTo>
                  <a:lnTo>
                    <a:pt x="105" y="527"/>
                  </a:lnTo>
                  <a:lnTo>
                    <a:pt x="105" y="422"/>
                  </a:lnTo>
                  <a:lnTo>
                    <a:pt x="105" y="510"/>
                  </a:lnTo>
                  <a:lnTo>
                    <a:pt x="110" y="447"/>
                  </a:lnTo>
                  <a:lnTo>
                    <a:pt x="110" y="557"/>
                  </a:lnTo>
                  <a:lnTo>
                    <a:pt x="110" y="371"/>
                  </a:lnTo>
                  <a:lnTo>
                    <a:pt x="110" y="468"/>
                  </a:lnTo>
                  <a:lnTo>
                    <a:pt x="114" y="506"/>
                  </a:lnTo>
                  <a:lnTo>
                    <a:pt x="114" y="557"/>
                  </a:lnTo>
                  <a:lnTo>
                    <a:pt x="114" y="384"/>
                  </a:lnTo>
                  <a:lnTo>
                    <a:pt x="114" y="477"/>
                  </a:lnTo>
                  <a:lnTo>
                    <a:pt x="118" y="472"/>
                  </a:lnTo>
                  <a:lnTo>
                    <a:pt x="118" y="683"/>
                  </a:lnTo>
                  <a:lnTo>
                    <a:pt x="118" y="203"/>
                  </a:lnTo>
                  <a:lnTo>
                    <a:pt x="118" y="325"/>
                  </a:lnTo>
                  <a:lnTo>
                    <a:pt x="122" y="215"/>
                  </a:lnTo>
                  <a:lnTo>
                    <a:pt x="122" y="814"/>
                  </a:lnTo>
                  <a:lnTo>
                    <a:pt x="122" y="0"/>
                  </a:lnTo>
                  <a:lnTo>
                    <a:pt x="122" y="430"/>
                  </a:lnTo>
                  <a:lnTo>
                    <a:pt x="126" y="620"/>
                  </a:lnTo>
                  <a:lnTo>
                    <a:pt x="126" y="245"/>
                  </a:lnTo>
                  <a:lnTo>
                    <a:pt x="126" y="447"/>
                  </a:lnTo>
                  <a:lnTo>
                    <a:pt x="131" y="494"/>
                  </a:lnTo>
                  <a:lnTo>
                    <a:pt x="131" y="557"/>
                  </a:lnTo>
                  <a:lnTo>
                    <a:pt x="131" y="312"/>
                  </a:lnTo>
                  <a:lnTo>
                    <a:pt x="131" y="371"/>
                  </a:lnTo>
                  <a:lnTo>
                    <a:pt x="135" y="506"/>
                  </a:lnTo>
                  <a:lnTo>
                    <a:pt x="135" y="561"/>
                  </a:lnTo>
                  <a:lnTo>
                    <a:pt x="135" y="350"/>
                  </a:lnTo>
                  <a:lnTo>
                    <a:pt x="135" y="536"/>
                  </a:lnTo>
                  <a:lnTo>
                    <a:pt x="139" y="515"/>
                  </a:lnTo>
                  <a:lnTo>
                    <a:pt x="139" y="409"/>
                  </a:lnTo>
                  <a:lnTo>
                    <a:pt x="139" y="481"/>
                  </a:lnTo>
                  <a:lnTo>
                    <a:pt x="143" y="477"/>
                  </a:lnTo>
                  <a:lnTo>
                    <a:pt x="143" y="380"/>
                  </a:lnTo>
                  <a:lnTo>
                    <a:pt x="143" y="531"/>
                  </a:lnTo>
                  <a:lnTo>
                    <a:pt x="147" y="548"/>
                  </a:lnTo>
                  <a:lnTo>
                    <a:pt x="147" y="350"/>
                  </a:lnTo>
                  <a:lnTo>
                    <a:pt x="147" y="456"/>
                  </a:lnTo>
                </a:path>
              </a:pathLst>
            </a:custGeom>
            <a:noFill/>
            <a:ln w="1905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10" name="Freeform 82"/>
            <p:cNvSpPr>
              <a:spLocks/>
            </p:cNvSpPr>
            <p:nvPr/>
          </p:nvSpPr>
          <p:spPr bwMode="auto">
            <a:xfrm>
              <a:off x="5356226" y="2260600"/>
              <a:ext cx="228600" cy="247650"/>
            </a:xfrm>
            <a:custGeom>
              <a:avLst/>
              <a:gdLst/>
              <a:ahLst/>
              <a:cxnLst>
                <a:cxn ang="0">
                  <a:pos x="5" y="122"/>
                </a:cxn>
                <a:cxn ang="0">
                  <a:pos x="9" y="93"/>
                </a:cxn>
                <a:cxn ang="0">
                  <a:pos x="9" y="63"/>
                </a:cxn>
                <a:cxn ang="0">
                  <a:pos x="13" y="118"/>
                </a:cxn>
                <a:cxn ang="0">
                  <a:pos x="17" y="4"/>
                </a:cxn>
                <a:cxn ang="0">
                  <a:pos x="22" y="110"/>
                </a:cxn>
                <a:cxn ang="0">
                  <a:pos x="26" y="80"/>
                </a:cxn>
                <a:cxn ang="0">
                  <a:pos x="26" y="67"/>
                </a:cxn>
                <a:cxn ang="0">
                  <a:pos x="30" y="59"/>
                </a:cxn>
                <a:cxn ang="0">
                  <a:pos x="34" y="135"/>
                </a:cxn>
                <a:cxn ang="0">
                  <a:pos x="38" y="88"/>
                </a:cxn>
                <a:cxn ang="0">
                  <a:pos x="38" y="97"/>
                </a:cxn>
                <a:cxn ang="0">
                  <a:pos x="43" y="84"/>
                </a:cxn>
                <a:cxn ang="0">
                  <a:pos x="47" y="55"/>
                </a:cxn>
                <a:cxn ang="0">
                  <a:pos x="51" y="122"/>
                </a:cxn>
                <a:cxn ang="0">
                  <a:pos x="55" y="38"/>
                </a:cxn>
                <a:cxn ang="0">
                  <a:pos x="55" y="29"/>
                </a:cxn>
                <a:cxn ang="0">
                  <a:pos x="60" y="25"/>
                </a:cxn>
                <a:cxn ang="0">
                  <a:pos x="64" y="72"/>
                </a:cxn>
                <a:cxn ang="0">
                  <a:pos x="68" y="46"/>
                </a:cxn>
                <a:cxn ang="0">
                  <a:pos x="72" y="93"/>
                </a:cxn>
                <a:cxn ang="0">
                  <a:pos x="76" y="135"/>
                </a:cxn>
                <a:cxn ang="0">
                  <a:pos x="81" y="80"/>
                </a:cxn>
                <a:cxn ang="0">
                  <a:pos x="81" y="76"/>
                </a:cxn>
                <a:cxn ang="0">
                  <a:pos x="85" y="59"/>
                </a:cxn>
                <a:cxn ang="0">
                  <a:pos x="89" y="118"/>
                </a:cxn>
                <a:cxn ang="0">
                  <a:pos x="93" y="105"/>
                </a:cxn>
                <a:cxn ang="0">
                  <a:pos x="93" y="42"/>
                </a:cxn>
                <a:cxn ang="0">
                  <a:pos x="98" y="55"/>
                </a:cxn>
                <a:cxn ang="0">
                  <a:pos x="102" y="97"/>
                </a:cxn>
                <a:cxn ang="0">
                  <a:pos x="106" y="46"/>
                </a:cxn>
                <a:cxn ang="0">
                  <a:pos x="106" y="76"/>
                </a:cxn>
                <a:cxn ang="0">
                  <a:pos x="110" y="110"/>
                </a:cxn>
                <a:cxn ang="0">
                  <a:pos x="114" y="29"/>
                </a:cxn>
                <a:cxn ang="0">
                  <a:pos x="119" y="152"/>
                </a:cxn>
                <a:cxn ang="0">
                  <a:pos x="123" y="80"/>
                </a:cxn>
                <a:cxn ang="0">
                  <a:pos x="123" y="38"/>
                </a:cxn>
                <a:cxn ang="0">
                  <a:pos x="127" y="34"/>
                </a:cxn>
                <a:cxn ang="0">
                  <a:pos x="131" y="114"/>
                </a:cxn>
                <a:cxn ang="0">
                  <a:pos x="135" y="59"/>
                </a:cxn>
                <a:cxn ang="0">
                  <a:pos x="135" y="76"/>
                </a:cxn>
                <a:cxn ang="0">
                  <a:pos x="140" y="29"/>
                </a:cxn>
              </a:cxnLst>
              <a:rect l="0" t="0" r="r" b="b"/>
              <a:pathLst>
                <a:path w="144" h="156">
                  <a:moveTo>
                    <a:pt x="0" y="72"/>
                  </a:moveTo>
                  <a:lnTo>
                    <a:pt x="5" y="110"/>
                  </a:lnTo>
                  <a:lnTo>
                    <a:pt x="5" y="122"/>
                  </a:lnTo>
                  <a:lnTo>
                    <a:pt x="5" y="13"/>
                  </a:lnTo>
                  <a:lnTo>
                    <a:pt x="5" y="34"/>
                  </a:lnTo>
                  <a:lnTo>
                    <a:pt x="9" y="93"/>
                  </a:lnTo>
                  <a:lnTo>
                    <a:pt x="9" y="118"/>
                  </a:lnTo>
                  <a:lnTo>
                    <a:pt x="9" y="21"/>
                  </a:lnTo>
                  <a:lnTo>
                    <a:pt x="9" y="63"/>
                  </a:lnTo>
                  <a:lnTo>
                    <a:pt x="13" y="59"/>
                  </a:lnTo>
                  <a:lnTo>
                    <a:pt x="13" y="46"/>
                  </a:lnTo>
                  <a:lnTo>
                    <a:pt x="13" y="118"/>
                  </a:lnTo>
                  <a:lnTo>
                    <a:pt x="17" y="72"/>
                  </a:lnTo>
                  <a:lnTo>
                    <a:pt x="17" y="131"/>
                  </a:lnTo>
                  <a:lnTo>
                    <a:pt x="17" y="4"/>
                  </a:lnTo>
                  <a:lnTo>
                    <a:pt x="17" y="80"/>
                  </a:lnTo>
                  <a:lnTo>
                    <a:pt x="22" y="88"/>
                  </a:lnTo>
                  <a:lnTo>
                    <a:pt x="22" y="110"/>
                  </a:lnTo>
                  <a:lnTo>
                    <a:pt x="22" y="46"/>
                  </a:lnTo>
                  <a:lnTo>
                    <a:pt x="22" y="72"/>
                  </a:lnTo>
                  <a:lnTo>
                    <a:pt x="26" y="80"/>
                  </a:lnTo>
                  <a:lnTo>
                    <a:pt x="26" y="114"/>
                  </a:lnTo>
                  <a:lnTo>
                    <a:pt x="26" y="46"/>
                  </a:lnTo>
                  <a:lnTo>
                    <a:pt x="26" y="67"/>
                  </a:lnTo>
                  <a:lnTo>
                    <a:pt x="30" y="72"/>
                  </a:lnTo>
                  <a:lnTo>
                    <a:pt x="30" y="93"/>
                  </a:lnTo>
                  <a:lnTo>
                    <a:pt x="30" y="59"/>
                  </a:lnTo>
                  <a:lnTo>
                    <a:pt x="30" y="80"/>
                  </a:lnTo>
                  <a:lnTo>
                    <a:pt x="34" y="72"/>
                  </a:lnTo>
                  <a:lnTo>
                    <a:pt x="34" y="135"/>
                  </a:lnTo>
                  <a:lnTo>
                    <a:pt x="34" y="4"/>
                  </a:lnTo>
                  <a:lnTo>
                    <a:pt x="34" y="84"/>
                  </a:lnTo>
                  <a:lnTo>
                    <a:pt x="38" y="88"/>
                  </a:lnTo>
                  <a:lnTo>
                    <a:pt x="38" y="110"/>
                  </a:lnTo>
                  <a:lnTo>
                    <a:pt x="38" y="38"/>
                  </a:lnTo>
                  <a:lnTo>
                    <a:pt x="38" y="97"/>
                  </a:lnTo>
                  <a:lnTo>
                    <a:pt x="43" y="93"/>
                  </a:lnTo>
                  <a:lnTo>
                    <a:pt x="43" y="55"/>
                  </a:lnTo>
                  <a:lnTo>
                    <a:pt x="43" y="84"/>
                  </a:lnTo>
                  <a:lnTo>
                    <a:pt x="47" y="88"/>
                  </a:lnTo>
                  <a:lnTo>
                    <a:pt x="47" y="101"/>
                  </a:lnTo>
                  <a:lnTo>
                    <a:pt x="47" y="55"/>
                  </a:lnTo>
                  <a:lnTo>
                    <a:pt x="47" y="80"/>
                  </a:lnTo>
                  <a:lnTo>
                    <a:pt x="51" y="76"/>
                  </a:lnTo>
                  <a:lnTo>
                    <a:pt x="51" y="122"/>
                  </a:lnTo>
                  <a:lnTo>
                    <a:pt x="51" y="34"/>
                  </a:lnTo>
                  <a:lnTo>
                    <a:pt x="51" y="88"/>
                  </a:lnTo>
                  <a:lnTo>
                    <a:pt x="55" y="38"/>
                  </a:lnTo>
                  <a:lnTo>
                    <a:pt x="55" y="156"/>
                  </a:lnTo>
                  <a:lnTo>
                    <a:pt x="55" y="0"/>
                  </a:lnTo>
                  <a:lnTo>
                    <a:pt x="55" y="29"/>
                  </a:lnTo>
                  <a:lnTo>
                    <a:pt x="60" y="34"/>
                  </a:lnTo>
                  <a:lnTo>
                    <a:pt x="60" y="126"/>
                  </a:lnTo>
                  <a:lnTo>
                    <a:pt x="60" y="25"/>
                  </a:lnTo>
                  <a:lnTo>
                    <a:pt x="64" y="93"/>
                  </a:lnTo>
                  <a:lnTo>
                    <a:pt x="64" y="55"/>
                  </a:lnTo>
                  <a:lnTo>
                    <a:pt x="64" y="72"/>
                  </a:lnTo>
                  <a:lnTo>
                    <a:pt x="68" y="76"/>
                  </a:lnTo>
                  <a:lnTo>
                    <a:pt x="68" y="101"/>
                  </a:lnTo>
                  <a:lnTo>
                    <a:pt x="68" y="46"/>
                  </a:lnTo>
                  <a:lnTo>
                    <a:pt x="68" y="50"/>
                  </a:lnTo>
                  <a:lnTo>
                    <a:pt x="72" y="59"/>
                  </a:lnTo>
                  <a:lnTo>
                    <a:pt x="72" y="93"/>
                  </a:lnTo>
                  <a:lnTo>
                    <a:pt x="72" y="84"/>
                  </a:lnTo>
                  <a:lnTo>
                    <a:pt x="76" y="72"/>
                  </a:lnTo>
                  <a:lnTo>
                    <a:pt x="76" y="135"/>
                  </a:lnTo>
                  <a:lnTo>
                    <a:pt x="76" y="21"/>
                  </a:lnTo>
                  <a:lnTo>
                    <a:pt x="76" y="97"/>
                  </a:lnTo>
                  <a:lnTo>
                    <a:pt x="81" y="80"/>
                  </a:lnTo>
                  <a:lnTo>
                    <a:pt x="81" y="110"/>
                  </a:lnTo>
                  <a:lnTo>
                    <a:pt x="81" y="46"/>
                  </a:lnTo>
                  <a:lnTo>
                    <a:pt x="81" y="76"/>
                  </a:lnTo>
                  <a:lnTo>
                    <a:pt x="85" y="80"/>
                  </a:lnTo>
                  <a:lnTo>
                    <a:pt x="85" y="93"/>
                  </a:lnTo>
                  <a:lnTo>
                    <a:pt x="85" y="59"/>
                  </a:lnTo>
                  <a:lnTo>
                    <a:pt x="85" y="63"/>
                  </a:lnTo>
                  <a:lnTo>
                    <a:pt x="89" y="105"/>
                  </a:lnTo>
                  <a:lnTo>
                    <a:pt x="89" y="118"/>
                  </a:lnTo>
                  <a:lnTo>
                    <a:pt x="89" y="34"/>
                  </a:lnTo>
                  <a:lnTo>
                    <a:pt x="89" y="84"/>
                  </a:lnTo>
                  <a:lnTo>
                    <a:pt x="93" y="105"/>
                  </a:lnTo>
                  <a:lnTo>
                    <a:pt x="93" y="122"/>
                  </a:lnTo>
                  <a:lnTo>
                    <a:pt x="93" y="29"/>
                  </a:lnTo>
                  <a:lnTo>
                    <a:pt x="93" y="42"/>
                  </a:lnTo>
                  <a:lnTo>
                    <a:pt x="98" y="76"/>
                  </a:lnTo>
                  <a:lnTo>
                    <a:pt x="98" y="88"/>
                  </a:lnTo>
                  <a:lnTo>
                    <a:pt x="98" y="55"/>
                  </a:lnTo>
                  <a:lnTo>
                    <a:pt x="98" y="88"/>
                  </a:lnTo>
                  <a:lnTo>
                    <a:pt x="102" y="67"/>
                  </a:lnTo>
                  <a:lnTo>
                    <a:pt x="102" y="97"/>
                  </a:lnTo>
                  <a:lnTo>
                    <a:pt x="102" y="46"/>
                  </a:lnTo>
                  <a:lnTo>
                    <a:pt x="102" y="63"/>
                  </a:lnTo>
                  <a:lnTo>
                    <a:pt x="106" y="46"/>
                  </a:lnTo>
                  <a:lnTo>
                    <a:pt x="106" y="97"/>
                  </a:lnTo>
                  <a:lnTo>
                    <a:pt x="106" y="42"/>
                  </a:lnTo>
                  <a:lnTo>
                    <a:pt x="106" y="76"/>
                  </a:lnTo>
                  <a:lnTo>
                    <a:pt x="110" y="97"/>
                  </a:lnTo>
                  <a:lnTo>
                    <a:pt x="110" y="46"/>
                  </a:lnTo>
                  <a:lnTo>
                    <a:pt x="110" y="110"/>
                  </a:lnTo>
                  <a:lnTo>
                    <a:pt x="114" y="63"/>
                  </a:lnTo>
                  <a:lnTo>
                    <a:pt x="114" y="122"/>
                  </a:lnTo>
                  <a:lnTo>
                    <a:pt x="114" y="29"/>
                  </a:lnTo>
                  <a:lnTo>
                    <a:pt x="114" y="46"/>
                  </a:lnTo>
                  <a:lnTo>
                    <a:pt x="119" y="110"/>
                  </a:lnTo>
                  <a:lnTo>
                    <a:pt x="119" y="152"/>
                  </a:lnTo>
                  <a:lnTo>
                    <a:pt x="119" y="17"/>
                  </a:lnTo>
                  <a:lnTo>
                    <a:pt x="119" y="84"/>
                  </a:lnTo>
                  <a:lnTo>
                    <a:pt x="123" y="80"/>
                  </a:lnTo>
                  <a:lnTo>
                    <a:pt x="123" y="110"/>
                  </a:lnTo>
                  <a:lnTo>
                    <a:pt x="123" y="34"/>
                  </a:lnTo>
                  <a:lnTo>
                    <a:pt x="123" y="38"/>
                  </a:lnTo>
                  <a:lnTo>
                    <a:pt x="127" y="105"/>
                  </a:lnTo>
                  <a:lnTo>
                    <a:pt x="127" y="114"/>
                  </a:lnTo>
                  <a:lnTo>
                    <a:pt x="127" y="34"/>
                  </a:lnTo>
                  <a:lnTo>
                    <a:pt x="127" y="59"/>
                  </a:lnTo>
                  <a:lnTo>
                    <a:pt x="131" y="80"/>
                  </a:lnTo>
                  <a:lnTo>
                    <a:pt x="131" y="114"/>
                  </a:lnTo>
                  <a:lnTo>
                    <a:pt x="131" y="42"/>
                  </a:lnTo>
                  <a:lnTo>
                    <a:pt x="131" y="84"/>
                  </a:lnTo>
                  <a:lnTo>
                    <a:pt x="135" y="59"/>
                  </a:lnTo>
                  <a:lnTo>
                    <a:pt x="135" y="101"/>
                  </a:lnTo>
                  <a:lnTo>
                    <a:pt x="135" y="55"/>
                  </a:lnTo>
                  <a:lnTo>
                    <a:pt x="135" y="76"/>
                  </a:lnTo>
                  <a:lnTo>
                    <a:pt x="140" y="59"/>
                  </a:lnTo>
                  <a:lnTo>
                    <a:pt x="140" y="97"/>
                  </a:lnTo>
                  <a:lnTo>
                    <a:pt x="140" y="29"/>
                  </a:lnTo>
                  <a:lnTo>
                    <a:pt x="144" y="122"/>
                  </a:lnTo>
                  <a:lnTo>
                    <a:pt x="144" y="131"/>
                  </a:lnTo>
                </a:path>
              </a:pathLst>
            </a:custGeom>
            <a:noFill/>
            <a:ln w="1905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11" name="Freeform 83"/>
            <p:cNvSpPr>
              <a:spLocks/>
            </p:cNvSpPr>
            <p:nvPr/>
          </p:nvSpPr>
          <p:spPr bwMode="auto">
            <a:xfrm>
              <a:off x="5584826" y="2254250"/>
              <a:ext cx="227013" cy="280988"/>
            </a:xfrm>
            <a:custGeom>
              <a:avLst/>
              <a:gdLst/>
              <a:ahLst/>
              <a:cxnLst>
                <a:cxn ang="0">
                  <a:pos x="0" y="118"/>
                </a:cxn>
                <a:cxn ang="0">
                  <a:pos x="4" y="50"/>
                </a:cxn>
                <a:cxn ang="0">
                  <a:pos x="8" y="109"/>
                </a:cxn>
                <a:cxn ang="0">
                  <a:pos x="13" y="71"/>
                </a:cxn>
                <a:cxn ang="0">
                  <a:pos x="17" y="63"/>
                </a:cxn>
                <a:cxn ang="0">
                  <a:pos x="17" y="84"/>
                </a:cxn>
                <a:cxn ang="0">
                  <a:pos x="21" y="59"/>
                </a:cxn>
                <a:cxn ang="0">
                  <a:pos x="25" y="114"/>
                </a:cxn>
                <a:cxn ang="0">
                  <a:pos x="29" y="76"/>
                </a:cxn>
                <a:cxn ang="0">
                  <a:pos x="29" y="92"/>
                </a:cxn>
                <a:cxn ang="0">
                  <a:pos x="34" y="50"/>
                </a:cxn>
                <a:cxn ang="0">
                  <a:pos x="38" y="177"/>
                </a:cxn>
                <a:cxn ang="0">
                  <a:pos x="42" y="97"/>
                </a:cxn>
                <a:cxn ang="0">
                  <a:pos x="42" y="59"/>
                </a:cxn>
                <a:cxn ang="0">
                  <a:pos x="46" y="63"/>
                </a:cxn>
                <a:cxn ang="0">
                  <a:pos x="51" y="42"/>
                </a:cxn>
                <a:cxn ang="0">
                  <a:pos x="55" y="92"/>
                </a:cxn>
                <a:cxn ang="0">
                  <a:pos x="59" y="105"/>
                </a:cxn>
                <a:cxn ang="0">
                  <a:pos x="59" y="80"/>
                </a:cxn>
                <a:cxn ang="0">
                  <a:pos x="63" y="67"/>
                </a:cxn>
                <a:cxn ang="0">
                  <a:pos x="67" y="38"/>
                </a:cxn>
                <a:cxn ang="0">
                  <a:pos x="72" y="130"/>
                </a:cxn>
                <a:cxn ang="0">
                  <a:pos x="76" y="80"/>
                </a:cxn>
                <a:cxn ang="0">
                  <a:pos x="76" y="88"/>
                </a:cxn>
                <a:cxn ang="0">
                  <a:pos x="84" y="80"/>
                </a:cxn>
                <a:cxn ang="0">
                  <a:pos x="84" y="67"/>
                </a:cxn>
                <a:cxn ang="0">
                  <a:pos x="88" y="50"/>
                </a:cxn>
                <a:cxn ang="0">
                  <a:pos x="93" y="92"/>
                </a:cxn>
                <a:cxn ang="0">
                  <a:pos x="97" y="76"/>
                </a:cxn>
                <a:cxn ang="0">
                  <a:pos x="101" y="59"/>
                </a:cxn>
                <a:cxn ang="0">
                  <a:pos x="101" y="84"/>
                </a:cxn>
                <a:cxn ang="0">
                  <a:pos x="105" y="46"/>
                </a:cxn>
                <a:cxn ang="0">
                  <a:pos x="110" y="59"/>
                </a:cxn>
                <a:cxn ang="0">
                  <a:pos x="114" y="105"/>
                </a:cxn>
                <a:cxn ang="0">
                  <a:pos x="118" y="92"/>
                </a:cxn>
                <a:cxn ang="0">
                  <a:pos x="118" y="109"/>
                </a:cxn>
                <a:cxn ang="0">
                  <a:pos x="122" y="54"/>
                </a:cxn>
                <a:cxn ang="0">
                  <a:pos x="126" y="50"/>
                </a:cxn>
                <a:cxn ang="0">
                  <a:pos x="131" y="21"/>
                </a:cxn>
                <a:cxn ang="0">
                  <a:pos x="135" y="130"/>
                </a:cxn>
                <a:cxn ang="0">
                  <a:pos x="139" y="17"/>
                </a:cxn>
                <a:cxn ang="0">
                  <a:pos x="139" y="63"/>
                </a:cxn>
              </a:cxnLst>
              <a:rect l="0" t="0" r="r" b="b"/>
              <a:pathLst>
                <a:path w="143" h="177">
                  <a:moveTo>
                    <a:pt x="0" y="135"/>
                  </a:moveTo>
                  <a:lnTo>
                    <a:pt x="0" y="21"/>
                  </a:lnTo>
                  <a:lnTo>
                    <a:pt x="0" y="118"/>
                  </a:lnTo>
                  <a:lnTo>
                    <a:pt x="4" y="67"/>
                  </a:lnTo>
                  <a:lnTo>
                    <a:pt x="4" y="105"/>
                  </a:lnTo>
                  <a:lnTo>
                    <a:pt x="4" y="50"/>
                  </a:lnTo>
                  <a:lnTo>
                    <a:pt x="4" y="92"/>
                  </a:lnTo>
                  <a:lnTo>
                    <a:pt x="8" y="63"/>
                  </a:lnTo>
                  <a:lnTo>
                    <a:pt x="8" y="109"/>
                  </a:lnTo>
                  <a:lnTo>
                    <a:pt x="8" y="46"/>
                  </a:lnTo>
                  <a:lnTo>
                    <a:pt x="8" y="63"/>
                  </a:lnTo>
                  <a:lnTo>
                    <a:pt x="13" y="71"/>
                  </a:lnTo>
                  <a:lnTo>
                    <a:pt x="13" y="54"/>
                  </a:lnTo>
                  <a:lnTo>
                    <a:pt x="13" y="105"/>
                  </a:lnTo>
                  <a:lnTo>
                    <a:pt x="17" y="63"/>
                  </a:lnTo>
                  <a:lnTo>
                    <a:pt x="17" y="126"/>
                  </a:lnTo>
                  <a:lnTo>
                    <a:pt x="17" y="38"/>
                  </a:lnTo>
                  <a:lnTo>
                    <a:pt x="17" y="84"/>
                  </a:lnTo>
                  <a:lnTo>
                    <a:pt x="21" y="80"/>
                  </a:lnTo>
                  <a:lnTo>
                    <a:pt x="21" y="105"/>
                  </a:lnTo>
                  <a:lnTo>
                    <a:pt x="21" y="59"/>
                  </a:lnTo>
                  <a:lnTo>
                    <a:pt x="21" y="59"/>
                  </a:lnTo>
                  <a:lnTo>
                    <a:pt x="25" y="54"/>
                  </a:lnTo>
                  <a:lnTo>
                    <a:pt x="25" y="114"/>
                  </a:lnTo>
                  <a:lnTo>
                    <a:pt x="25" y="42"/>
                  </a:lnTo>
                  <a:lnTo>
                    <a:pt x="25" y="67"/>
                  </a:lnTo>
                  <a:lnTo>
                    <a:pt x="29" y="76"/>
                  </a:lnTo>
                  <a:lnTo>
                    <a:pt x="29" y="114"/>
                  </a:lnTo>
                  <a:lnTo>
                    <a:pt x="29" y="42"/>
                  </a:lnTo>
                  <a:lnTo>
                    <a:pt x="29" y="92"/>
                  </a:lnTo>
                  <a:lnTo>
                    <a:pt x="34" y="76"/>
                  </a:lnTo>
                  <a:lnTo>
                    <a:pt x="34" y="97"/>
                  </a:lnTo>
                  <a:lnTo>
                    <a:pt x="34" y="50"/>
                  </a:lnTo>
                  <a:lnTo>
                    <a:pt x="34" y="76"/>
                  </a:lnTo>
                  <a:lnTo>
                    <a:pt x="38" y="114"/>
                  </a:lnTo>
                  <a:lnTo>
                    <a:pt x="38" y="177"/>
                  </a:lnTo>
                  <a:lnTo>
                    <a:pt x="38" y="0"/>
                  </a:lnTo>
                  <a:lnTo>
                    <a:pt x="38" y="84"/>
                  </a:lnTo>
                  <a:lnTo>
                    <a:pt x="42" y="97"/>
                  </a:lnTo>
                  <a:lnTo>
                    <a:pt x="42" y="130"/>
                  </a:lnTo>
                  <a:lnTo>
                    <a:pt x="42" y="38"/>
                  </a:lnTo>
                  <a:lnTo>
                    <a:pt x="42" y="59"/>
                  </a:lnTo>
                  <a:lnTo>
                    <a:pt x="46" y="67"/>
                  </a:lnTo>
                  <a:lnTo>
                    <a:pt x="46" y="97"/>
                  </a:lnTo>
                  <a:lnTo>
                    <a:pt x="46" y="63"/>
                  </a:lnTo>
                  <a:lnTo>
                    <a:pt x="46" y="76"/>
                  </a:lnTo>
                  <a:lnTo>
                    <a:pt x="51" y="84"/>
                  </a:lnTo>
                  <a:lnTo>
                    <a:pt x="51" y="42"/>
                  </a:lnTo>
                  <a:lnTo>
                    <a:pt x="51" y="118"/>
                  </a:lnTo>
                  <a:lnTo>
                    <a:pt x="55" y="71"/>
                  </a:lnTo>
                  <a:lnTo>
                    <a:pt x="55" y="92"/>
                  </a:lnTo>
                  <a:lnTo>
                    <a:pt x="55" y="54"/>
                  </a:lnTo>
                  <a:lnTo>
                    <a:pt x="55" y="67"/>
                  </a:lnTo>
                  <a:lnTo>
                    <a:pt x="59" y="105"/>
                  </a:lnTo>
                  <a:lnTo>
                    <a:pt x="59" y="105"/>
                  </a:lnTo>
                  <a:lnTo>
                    <a:pt x="59" y="59"/>
                  </a:lnTo>
                  <a:lnTo>
                    <a:pt x="59" y="80"/>
                  </a:lnTo>
                  <a:lnTo>
                    <a:pt x="63" y="54"/>
                  </a:lnTo>
                  <a:lnTo>
                    <a:pt x="63" y="105"/>
                  </a:lnTo>
                  <a:lnTo>
                    <a:pt x="63" y="67"/>
                  </a:lnTo>
                  <a:lnTo>
                    <a:pt x="67" y="42"/>
                  </a:lnTo>
                  <a:lnTo>
                    <a:pt x="67" y="114"/>
                  </a:lnTo>
                  <a:lnTo>
                    <a:pt x="67" y="38"/>
                  </a:lnTo>
                  <a:lnTo>
                    <a:pt x="67" y="59"/>
                  </a:lnTo>
                  <a:lnTo>
                    <a:pt x="72" y="105"/>
                  </a:lnTo>
                  <a:lnTo>
                    <a:pt x="72" y="130"/>
                  </a:lnTo>
                  <a:lnTo>
                    <a:pt x="72" y="25"/>
                  </a:lnTo>
                  <a:lnTo>
                    <a:pt x="72" y="97"/>
                  </a:lnTo>
                  <a:lnTo>
                    <a:pt x="76" y="80"/>
                  </a:lnTo>
                  <a:lnTo>
                    <a:pt x="76" y="122"/>
                  </a:lnTo>
                  <a:lnTo>
                    <a:pt x="76" y="38"/>
                  </a:lnTo>
                  <a:lnTo>
                    <a:pt x="76" y="88"/>
                  </a:lnTo>
                  <a:lnTo>
                    <a:pt x="80" y="92"/>
                  </a:lnTo>
                  <a:lnTo>
                    <a:pt x="80" y="59"/>
                  </a:lnTo>
                  <a:lnTo>
                    <a:pt x="84" y="80"/>
                  </a:lnTo>
                  <a:lnTo>
                    <a:pt x="84" y="105"/>
                  </a:lnTo>
                  <a:lnTo>
                    <a:pt x="84" y="54"/>
                  </a:lnTo>
                  <a:lnTo>
                    <a:pt x="84" y="67"/>
                  </a:lnTo>
                  <a:lnTo>
                    <a:pt x="88" y="67"/>
                  </a:lnTo>
                  <a:lnTo>
                    <a:pt x="88" y="105"/>
                  </a:lnTo>
                  <a:lnTo>
                    <a:pt x="88" y="50"/>
                  </a:lnTo>
                  <a:lnTo>
                    <a:pt x="88" y="63"/>
                  </a:lnTo>
                  <a:lnTo>
                    <a:pt x="93" y="71"/>
                  </a:lnTo>
                  <a:lnTo>
                    <a:pt x="93" y="92"/>
                  </a:lnTo>
                  <a:lnTo>
                    <a:pt x="93" y="67"/>
                  </a:lnTo>
                  <a:lnTo>
                    <a:pt x="93" y="67"/>
                  </a:lnTo>
                  <a:lnTo>
                    <a:pt x="97" y="76"/>
                  </a:lnTo>
                  <a:lnTo>
                    <a:pt x="97" y="88"/>
                  </a:lnTo>
                  <a:lnTo>
                    <a:pt x="97" y="67"/>
                  </a:lnTo>
                  <a:lnTo>
                    <a:pt x="101" y="59"/>
                  </a:lnTo>
                  <a:lnTo>
                    <a:pt x="101" y="122"/>
                  </a:lnTo>
                  <a:lnTo>
                    <a:pt x="101" y="38"/>
                  </a:lnTo>
                  <a:lnTo>
                    <a:pt x="101" y="84"/>
                  </a:lnTo>
                  <a:lnTo>
                    <a:pt x="105" y="80"/>
                  </a:lnTo>
                  <a:lnTo>
                    <a:pt x="105" y="114"/>
                  </a:lnTo>
                  <a:lnTo>
                    <a:pt x="105" y="46"/>
                  </a:lnTo>
                  <a:lnTo>
                    <a:pt x="105" y="88"/>
                  </a:lnTo>
                  <a:lnTo>
                    <a:pt x="110" y="105"/>
                  </a:lnTo>
                  <a:lnTo>
                    <a:pt x="110" y="59"/>
                  </a:lnTo>
                  <a:lnTo>
                    <a:pt x="110" y="71"/>
                  </a:lnTo>
                  <a:lnTo>
                    <a:pt x="114" y="80"/>
                  </a:lnTo>
                  <a:lnTo>
                    <a:pt x="114" y="105"/>
                  </a:lnTo>
                  <a:lnTo>
                    <a:pt x="114" y="54"/>
                  </a:lnTo>
                  <a:lnTo>
                    <a:pt x="114" y="71"/>
                  </a:lnTo>
                  <a:lnTo>
                    <a:pt x="118" y="92"/>
                  </a:lnTo>
                  <a:lnTo>
                    <a:pt x="118" y="130"/>
                  </a:lnTo>
                  <a:lnTo>
                    <a:pt x="118" y="25"/>
                  </a:lnTo>
                  <a:lnTo>
                    <a:pt x="118" y="109"/>
                  </a:lnTo>
                  <a:lnTo>
                    <a:pt x="122" y="118"/>
                  </a:lnTo>
                  <a:lnTo>
                    <a:pt x="122" y="46"/>
                  </a:lnTo>
                  <a:lnTo>
                    <a:pt x="122" y="54"/>
                  </a:lnTo>
                  <a:lnTo>
                    <a:pt x="126" y="63"/>
                  </a:lnTo>
                  <a:lnTo>
                    <a:pt x="126" y="114"/>
                  </a:lnTo>
                  <a:lnTo>
                    <a:pt x="126" y="50"/>
                  </a:lnTo>
                  <a:lnTo>
                    <a:pt x="126" y="54"/>
                  </a:lnTo>
                  <a:lnTo>
                    <a:pt x="131" y="59"/>
                  </a:lnTo>
                  <a:lnTo>
                    <a:pt x="131" y="21"/>
                  </a:lnTo>
                  <a:lnTo>
                    <a:pt x="131" y="135"/>
                  </a:lnTo>
                  <a:lnTo>
                    <a:pt x="135" y="109"/>
                  </a:lnTo>
                  <a:lnTo>
                    <a:pt x="135" y="130"/>
                  </a:lnTo>
                  <a:lnTo>
                    <a:pt x="135" y="21"/>
                  </a:lnTo>
                  <a:lnTo>
                    <a:pt x="135" y="59"/>
                  </a:lnTo>
                  <a:lnTo>
                    <a:pt x="139" y="17"/>
                  </a:lnTo>
                  <a:lnTo>
                    <a:pt x="139" y="156"/>
                  </a:lnTo>
                  <a:lnTo>
                    <a:pt x="139" y="8"/>
                  </a:lnTo>
                  <a:lnTo>
                    <a:pt x="139" y="63"/>
                  </a:lnTo>
                  <a:lnTo>
                    <a:pt x="143" y="71"/>
                  </a:lnTo>
                  <a:lnTo>
                    <a:pt x="143" y="118"/>
                  </a:lnTo>
                </a:path>
              </a:pathLst>
            </a:custGeom>
            <a:noFill/>
            <a:ln w="1905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sp>
          <p:nvSpPr>
            <p:cNvPr id="212" name="Freeform 84"/>
            <p:cNvSpPr>
              <a:spLocks/>
            </p:cNvSpPr>
            <p:nvPr/>
          </p:nvSpPr>
          <p:spPr bwMode="auto">
            <a:xfrm>
              <a:off x="5811838" y="2246313"/>
              <a:ext cx="134938" cy="247650"/>
            </a:xfrm>
            <a:custGeom>
              <a:avLst/>
              <a:gdLst/>
              <a:ahLst/>
              <a:cxnLst>
                <a:cxn ang="0">
                  <a:pos x="0" y="51"/>
                </a:cxn>
                <a:cxn ang="0">
                  <a:pos x="5" y="85"/>
                </a:cxn>
                <a:cxn ang="0">
                  <a:pos x="5" y="55"/>
                </a:cxn>
                <a:cxn ang="0">
                  <a:pos x="9" y="93"/>
                </a:cxn>
                <a:cxn ang="0">
                  <a:pos x="9" y="68"/>
                </a:cxn>
                <a:cxn ang="0">
                  <a:pos x="13" y="89"/>
                </a:cxn>
                <a:cxn ang="0">
                  <a:pos x="13" y="110"/>
                </a:cxn>
                <a:cxn ang="0">
                  <a:pos x="17" y="106"/>
                </a:cxn>
                <a:cxn ang="0">
                  <a:pos x="17" y="89"/>
                </a:cxn>
                <a:cxn ang="0">
                  <a:pos x="21" y="110"/>
                </a:cxn>
                <a:cxn ang="0">
                  <a:pos x="21" y="81"/>
                </a:cxn>
                <a:cxn ang="0">
                  <a:pos x="26" y="110"/>
                </a:cxn>
                <a:cxn ang="0">
                  <a:pos x="26" y="93"/>
                </a:cxn>
                <a:cxn ang="0">
                  <a:pos x="30" y="64"/>
                </a:cxn>
                <a:cxn ang="0">
                  <a:pos x="34" y="68"/>
                </a:cxn>
                <a:cxn ang="0">
                  <a:pos x="34" y="51"/>
                </a:cxn>
                <a:cxn ang="0">
                  <a:pos x="38" y="119"/>
                </a:cxn>
                <a:cxn ang="0">
                  <a:pos x="38" y="85"/>
                </a:cxn>
                <a:cxn ang="0">
                  <a:pos x="42" y="102"/>
                </a:cxn>
                <a:cxn ang="0">
                  <a:pos x="42" y="102"/>
                </a:cxn>
                <a:cxn ang="0">
                  <a:pos x="47" y="55"/>
                </a:cxn>
                <a:cxn ang="0">
                  <a:pos x="51" y="76"/>
                </a:cxn>
                <a:cxn ang="0">
                  <a:pos x="51" y="30"/>
                </a:cxn>
                <a:cxn ang="0">
                  <a:pos x="55" y="68"/>
                </a:cxn>
                <a:cxn ang="0">
                  <a:pos x="55" y="51"/>
                </a:cxn>
                <a:cxn ang="0">
                  <a:pos x="59" y="156"/>
                </a:cxn>
                <a:cxn ang="0">
                  <a:pos x="59" y="64"/>
                </a:cxn>
                <a:cxn ang="0">
                  <a:pos x="64" y="119"/>
                </a:cxn>
                <a:cxn ang="0">
                  <a:pos x="64" y="114"/>
                </a:cxn>
                <a:cxn ang="0">
                  <a:pos x="68" y="93"/>
                </a:cxn>
                <a:cxn ang="0">
                  <a:pos x="72" y="64"/>
                </a:cxn>
                <a:cxn ang="0">
                  <a:pos x="76" y="68"/>
                </a:cxn>
                <a:cxn ang="0">
                  <a:pos x="76" y="38"/>
                </a:cxn>
                <a:cxn ang="0">
                  <a:pos x="80" y="51"/>
                </a:cxn>
                <a:cxn ang="0">
                  <a:pos x="80" y="47"/>
                </a:cxn>
                <a:cxn ang="0">
                  <a:pos x="85" y="85"/>
                </a:cxn>
              </a:cxnLst>
              <a:rect l="0" t="0" r="r" b="b"/>
              <a:pathLst>
                <a:path w="85" h="156">
                  <a:moveTo>
                    <a:pt x="0" y="123"/>
                  </a:moveTo>
                  <a:lnTo>
                    <a:pt x="0" y="51"/>
                  </a:lnTo>
                  <a:lnTo>
                    <a:pt x="0" y="89"/>
                  </a:lnTo>
                  <a:lnTo>
                    <a:pt x="5" y="85"/>
                  </a:lnTo>
                  <a:lnTo>
                    <a:pt x="5" y="110"/>
                  </a:lnTo>
                  <a:lnTo>
                    <a:pt x="5" y="55"/>
                  </a:lnTo>
                  <a:lnTo>
                    <a:pt x="5" y="97"/>
                  </a:lnTo>
                  <a:lnTo>
                    <a:pt x="9" y="93"/>
                  </a:lnTo>
                  <a:lnTo>
                    <a:pt x="9" y="97"/>
                  </a:lnTo>
                  <a:lnTo>
                    <a:pt x="9" y="68"/>
                  </a:lnTo>
                  <a:lnTo>
                    <a:pt x="9" y="68"/>
                  </a:lnTo>
                  <a:lnTo>
                    <a:pt x="13" y="89"/>
                  </a:lnTo>
                  <a:lnTo>
                    <a:pt x="13" y="51"/>
                  </a:lnTo>
                  <a:lnTo>
                    <a:pt x="13" y="110"/>
                  </a:lnTo>
                  <a:lnTo>
                    <a:pt x="17" y="85"/>
                  </a:lnTo>
                  <a:lnTo>
                    <a:pt x="17" y="106"/>
                  </a:lnTo>
                  <a:lnTo>
                    <a:pt x="17" y="64"/>
                  </a:lnTo>
                  <a:lnTo>
                    <a:pt x="17" y="89"/>
                  </a:lnTo>
                  <a:lnTo>
                    <a:pt x="21" y="85"/>
                  </a:lnTo>
                  <a:lnTo>
                    <a:pt x="21" y="110"/>
                  </a:lnTo>
                  <a:lnTo>
                    <a:pt x="21" y="55"/>
                  </a:lnTo>
                  <a:lnTo>
                    <a:pt x="21" y="81"/>
                  </a:lnTo>
                  <a:lnTo>
                    <a:pt x="26" y="64"/>
                  </a:lnTo>
                  <a:lnTo>
                    <a:pt x="26" y="110"/>
                  </a:lnTo>
                  <a:lnTo>
                    <a:pt x="26" y="59"/>
                  </a:lnTo>
                  <a:lnTo>
                    <a:pt x="26" y="93"/>
                  </a:lnTo>
                  <a:lnTo>
                    <a:pt x="30" y="81"/>
                  </a:lnTo>
                  <a:lnTo>
                    <a:pt x="30" y="64"/>
                  </a:lnTo>
                  <a:lnTo>
                    <a:pt x="30" y="114"/>
                  </a:lnTo>
                  <a:lnTo>
                    <a:pt x="34" y="68"/>
                  </a:lnTo>
                  <a:lnTo>
                    <a:pt x="34" y="106"/>
                  </a:lnTo>
                  <a:lnTo>
                    <a:pt x="34" y="51"/>
                  </a:lnTo>
                  <a:lnTo>
                    <a:pt x="34" y="85"/>
                  </a:lnTo>
                  <a:lnTo>
                    <a:pt x="38" y="119"/>
                  </a:lnTo>
                  <a:lnTo>
                    <a:pt x="38" y="59"/>
                  </a:lnTo>
                  <a:lnTo>
                    <a:pt x="38" y="85"/>
                  </a:lnTo>
                  <a:lnTo>
                    <a:pt x="42" y="81"/>
                  </a:lnTo>
                  <a:lnTo>
                    <a:pt x="42" y="102"/>
                  </a:lnTo>
                  <a:lnTo>
                    <a:pt x="42" y="55"/>
                  </a:lnTo>
                  <a:lnTo>
                    <a:pt x="42" y="102"/>
                  </a:lnTo>
                  <a:lnTo>
                    <a:pt x="47" y="114"/>
                  </a:lnTo>
                  <a:lnTo>
                    <a:pt x="47" y="55"/>
                  </a:lnTo>
                  <a:lnTo>
                    <a:pt x="47" y="59"/>
                  </a:lnTo>
                  <a:lnTo>
                    <a:pt x="51" y="76"/>
                  </a:lnTo>
                  <a:lnTo>
                    <a:pt x="51" y="144"/>
                  </a:lnTo>
                  <a:lnTo>
                    <a:pt x="51" y="30"/>
                  </a:lnTo>
                  <a:lnTo>
                    <a:pt x="51" y="47"/>
                  </a:lnTo>
                  <a:lnTo>
                    <a:pt x="55" y="68"/>
                  </a:lnTo>
                  <a:lnTo>
                    <a:pt x="55" y="97"/>
                  </a:lnTo>
                  <a:lnTo>
                    <a:pt x="55" y="51"/>
                  </a:lnTo>
                  <a:lnTo>
                    <a:pt x="59" y="102"/>
                  </a:lnTo>
                  <a:lnTo>
                    <a:pt x="59" y="156"/>
                  </a:lnTo>
                  <a:lnTo>
                    <a:pt x="59" y="0"/>
                  </a:lnTo>
                  <a:lnTo>
                    <a:pt x="59" y="64"/>
                  </a:lnTo>
                  <a:lnTo>
                    <a:pt x="64" y="93"/>
                  </a:lnTo>
                  <a:lnTo>
                    <a:pt x="64" y="119"/>
                  </a:lnTo>
                  <a:lnTo>
                    <a:pt x="64" y="34"/>
                  </a:lnTo>
                  <a:lnTo>
                    <a:pt x="64" y="114"/>
                  </a:lnTo>
                  <a:lnTo>
                    <a:pt x="68" y="68"/>
                  </a:lnTo>
                  <a:lnTo>
                    <a:pt x="68" y="93"/>
                  </a:lnTo>
                  <a:lnTo>
                    <a:pt x="72" y="85"/>
                  </a:lnTo>
                  <a:lnTo>
                    <a:pt x="72" y="64"/>
                  </a:lnTo>
                  <a:lnTo>
                    <a:pt x="72" y="106"/>
                  </a:lnTo>
                  <a:lnTo>
                    <a:pt x="76" y="68"/>
                  </a:lnTo>
                  <a:lnTo>
                    <a:pt x="76" y="131"/>
                  </a:lnTo>
                  <a:lnTo>
                    <a:pt x="76" y="38"/>
                  </a:lnTo>
                  <a:lnTo>
                    <a:pt x="76" y="64"/>
                  </a:lnTo>
                  <a:lnTo>
                    <a:pt x="80" y="51"/>
                  </a:lnTo>
                  <a:lnTo>
                    <a:pt x="80" y="123"/>
                  </a:lnTo>
                  <a:lnTo>
                    <a:pt x="80" y="47"/>
                  </a:lnTo>
                  <a:lnTo>
                    <a:pt x="80" y="93"/>
                  </a:lnTo>
                  <a:lnTo>
                    <a:pt x="85" y="85"/>
                  </a:lnTo>
                </a:path>
              </a:pathLst>
            </a:custGeom>
            <a:noFill/>
            <a:ln w="1905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grpSp>
      <p:sp>
        <p:nvSpPr>
          <p:cNvPr id="193" name="Rectangle 22"/>
          <p:cNvSpPr>
            <a:spLocks noChangeArrowheads="1"/>
          </p:cNvSpPr>
          <p:nvPr/>
        </p:nvSpPr>
        <p:spPr bwMode="auto">
          <a:xfrm>
            <a:off x="3218836" y="3170425"/>
            <a:ext cx="1943353"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b="0" i="0" u="none" strike="noStrike" cap="none" normalizeH="0" baseline="0" dirty="0">
                <a:ln>
                  <a:noFill/>
                </a:ln>
                <a:solidFill>
                  <a:srgbClr val="FF0000"/>
                </a:solidFill>
                <a:effectLst/>
                <a:latin typeface="Times New Roman" pitchFamily="18" charset="0"/>
                <a:cs typeface="Times New Roman" pitchFamily="18" charset="0"/>
              </a:rPr>
              <a:t>Seismic Time </a:t>
            </a:r>
            <a:r>
              <a:rPr lang="en-US" dirty="0">
                <a:solidFill>
                  <a:srgbClr val="FF0000"/>
                </a:solidFill>
                <a:latin typeface="Times New Roman" pitchFamily="18" charset="0"/>
                <a:cs typeface="Times New Roman" pitchFamily="18" charset="0"/>
              </a:rPr>
              <a:t>S</a:t>
            </a:r>
            <a:r>
              <a:rPr kumimoji="0" lang="en-US" b="0" i="0" u="none" strike="noStrike" cap="none" normalizeH="0" baseline="0" dirty="0">
                <a:ln>
                  <a:noFill/>
                </a:ln>
                <a:solidFill>
                  <a:srgbClr val="FF0000"/>
                </a:solidFill>
                <a:effectLst/>
                <a:latin typeface="Times New Roman" pitchFamily="18" charset="0"/>
                <a:cs typeface="Times New Roman" pitchFamily="18" charset="0"/>
              </a:rPr>
              <a:t>eries </a:t>
            </a:r>
          </a:p>
        </p:txBody>
      </p:sp>
      <p:sp>
        <p:nvSpPr>
          <p:cNvPr id="194" name="Rectangle 22"/>
          <p:cNvSpPr>
            <a:spLocks noChangeArrowheads="1"/>
          </p:cNvSpPr>
          <p:nvPr/>
        </p:nvSpPr>
        <p:spPr bwMode="auto">
          <a:xfrm>
            <a:off x="5202067" y="3944994"/>
            <a:ext cx="1173398"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600" dirty="0">
                <a:solidFill>
                  <a:srgbClr val="0000FF"/>
                </a:solidFill>
                <a:latin typeface="Times New Roman" pitchFamily="18" charset="0"/>
                <a:cs typeface="Times New Roman" pitchFamily="18" charset="0"/>
              </a:rPr>
              <a:t>Matrix Profile</a:t>
            </a:r>
            <a:endParaRPr kumimoji="0" lang="en-US" sz="1600" b="0" i="0" u="none" strike="noStrike" cap="none" normalizeH="0" baseline="0" dirty="0">
              <a:ln>
                <a:noFill/>
              </a:ln>
              <a:solidFill>
                <a:srgbClr val="0000FF"/>
              </a:solidFill>
              <a:effectLst/>
              <a:latin typeface="Times New Roman" pitchFamily="18" charset="0"/>
              <a:cs typeface="Times New Roman" pitchFamily="18" charset="0"/>
            </a:endParaRPr>
          </a:p>
        </p:txBody>
      </p:sp>
      <p:sp>
        <p:nvSpPr>
          <p:cNvPr id="5" name="Rectangle 4"/>
          <p:cNvSpPr/>
          <p:nvPr/>
        </p:nvSpPr>
        <p:spPr>
          <a:xfrm>
            <a:off x="7298955" y="6642955"/>
            <a:ext cx="4509568" cy="253916"/>
          </a:xfrm>
          <a:prstGeom prst="rect">
            <a:avLst/>
          </a:prstGeom>
        </p:spPr>
        <p:txBody>
          <a:bodyPr wrap="none">
            <a:spAutoFit/>
          </a:bodyPr>
          <a:lstStyle/>
          <a:p>
            <a:r>
              <a:rPr lang="en-US" sz="1050" dirty="0"/>
              <a:t>Thanks to C. Yoon, O. O’Reilly, K. Bergen and G. </a:t>
            </a:r>
            <a:r>
              <a:rPr lang="en-US" sz="1050" dirty="0" err="1"/>
              <a:t>Beroza</a:t>
            </a:r>
            <a:r>
              <a:rPr lang="en-US" sz="1050" dirty="0"/>
              <a:t> of Stanford for this data</a:t>
            </a:r>
          </a:p>
        </p:txBody>
      </p:sp>
      <p:sp>
        <p:nvSpPr>
          <p:cNvPr id="227" name="Rectangle 29"/>
          <p:cNvSpPr>
            <a:spLocks noChangeArrowheads="1"/>
          </p:cNvSpPr>
          <p:nvPr/>
        </p:nvSpPr>
        <p:spPr bwMode="auto">
          <a:xfrm>
            <a:off x="338619" y="6087024"/>
            <a:ext cx="9323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dirty="0">
                <a:solidFill>
                  <a:srgbClr val="262626"/>
                </a:solidFill>
                <a:latin typeface="Times New Roman" panose="02020603050405020304" pitchFamily="18" charset="0"/>
                <a:cs typeface="Times New Roman" panose="02020603050405020304" pitchFamily="18" charset="0"/>
              </a:rPr>
              <a:t>Zoom-In</a:t>
            </a:r>
            <a:endParaRPr kumimoji="0" lang="en-US" altLang="en-US"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230" name="TextBox 229"/>
          <p:cNvSpPr txBox="1"/>
          <p:nvPr/>
        </p:nvSpPr>
        <p:spPr>
          <a:xfrm>
            <a:off x="-24420" y="3411675"/>
            <a:ext cx="1412382" cy="1384995"/>
          </a:xfrm>
          <a:prstGeom prst="rect">
            <a:avLst/>
          </a:prstGeom>
          <a:noFill/>
        </p:spPr>
        <p:txBody>
          <a:bodyPr wrap="square" rtlCol="0">
            <a:spAutoFit/>
          </a:bodyPr>
          <a:lstStyle/>
          <a:p>
            <a:r>
              <a:rPr lang="en-US" sz="1200" dirty="0">
                <a:solidFill>
                  <a:srgbClr val="FF33CC"/>
                </a:solidFill>
              </a:rPr>
              <a:t>The corresponding subsequence in the </a:t>
            </a:r>
            <a:r>
              <a:rPr lang="en-US" sz="1200" dirty="0">
                <a:solidFill>
                  <a:srgbClr val="FF0000"/>
                </a:solidFill>
              </a:rPr>
              <a:t>raw data </a:t>
            </a:r>
            <a:r>
              <a:rPr lang="en-US" sz="1200" dirty="0">
                <a:solidFill>
                  <a:srgbClr val="FF33CC"/>
                </a:solidFill>
              </a:rPr>
              <a:t>at this location, must have a</a:t>
            </a:r>
            <a:r>
              <a:rPr lang="en-US" sz="1200" i="1" dirty="0">
                <a:solidFill>
                  <a:srgbClr val="FF33CC"/>
                </a:solidFill>
              </a:rPr>
              <a:t>t least one </a:t>
            </a:r>
            <a:r>
              <a:rPr lang="en-US" sz="1200" dirty="0">
                <a:solidFill>
                  <a:srgbClr val="FF33CC"/>
                </a:solidFill>
              </a:rPr>
              <a:t>similar earthquake somewhere </a:t>
            </a:r>
          </a:p>
        </p:txBody>
      </p:sp>
      <p:sp>
        <p:nvSpPr>
          <p:cNvPr id="231" name="Arrow: Down 230"/>
          <p:cNvSpPr/>
          <p:nvPr/>
        </p:nvSpPr>
        <p:spPr>
          <a:xfrm rot="3442651" flipV="1">
            <a:off x="9088276" y="4171255"/>
            <a:ext cx="131343" cy="1096775"/>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Rectangle 231"/>
          <p:cNvSpPr/>
          <p:nvPr/>
        </p:nvSpPr>
        <p:spPr>
          <a:xfrm>
            <a:off x="157163" y="1155864"/>
            <a:ext cx="11397268" cy="1631216"/>
          </a:xfrm>
          <a:prstGeom prst="rect">
            <a:avLst/>
          </a:prstGeom>
        </p:spPr>
        <p:txBody>
          <a:bodyPr wrap="square">
            <a:spAutoFit/>
          </a:bodyPr>
          <a:lstStyle/>
          <a:p>
            <a:r>
              <a:rPr lang="en-US" sz="2000" dirty="0"/>
              <a:t>If we see low values in the MP of a seismograph, it means there must have been a </a:t>
            </a:r>
            <a:r>
              <a:rPr lang="en-US" sz="2000" i="1" dirty="0"/>
              <a:t>repeated earthquake</a:t>
            </a:r>
            <a:r>
              <a:rPr lang="en-US" sz="2000" dirty="0"/>
              <a:t>.</a:t>
            </a:r>
          </a:p>
          <a:p>
            <a:r>
              <a:rPr lang="en-US" sz="2000" dirty="0"/>
              <a:t>Repeated earthquakes can happen </a:t>
            </a:r>
            <a:r>
              <a:rPr lang="en-US" sz="2000" i="1" dirty="0"/>
              <a:t>decades</a:t>
            </a:r>
            <a:r>
              <a:rPr lang="en-US" sz="2000" dirty="0"/>
              <a:t> apart. </a:t>
            </a:r>
          </a:p>
          <a:p>
            <a:r>
              <a:rPr lang="en-US" sz="2000" dirty="0"/>
              <a:t>Many fundamental problems seismology, including the discovery of foreshocks, aftershocks, triggered earthquakes, swarms, volcanic activity and induced seismicity, can be reduced to the discovery of these repeated patterns.</a:t>
            </a:r>
          </a:p>
        </p:txBody>
      </p:sp>
      <p:sp>
        <p:nvSpPr>
          <p:cNvPr id="233" name="Line 17"/>
          <p:cNvSpPr>
            <a:spLocks noChangeShapeType="1"/>
          </p:cNvSpPr>
          <p:nvPr/>
        </p:nvSpPr>
        <p:spPr bwMode="auto">
          <a:xfrm flipV="1">
            <a:off x="1401425" y="4192470"/>
            <a:ext cx="5838" cy="475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1000">
              <a:latin typeface="Times New Roman" pitchFamily="18" charset="0"/>
              <a:cs typeface="Times New Roman" pitchFamily="18" charset="0"/>
            </a:endParaRPr>
          </a:p>
        </p:txBody>
      </p:sp>
      <p:cxnSp>
        <p:nvCxnSpPr>
          <p:cNvPr id="105" name="Straight Connector 104"/>
          <p:cNvCxnSpPr>
            <a:cxnSpLocks/>
          </p:cNvCxnSpPr>
          <p:nvPr/>
        </p:nvCxnSpPr>
        <p:spPr>
          <a:xfrm>
            <a:off x="2826768" y="2724982"/>
            <a:ext cx="0" cy="1814513"/>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a:cxnSpLocks/>
          </p:cNvCxnSpPr>
          <p:nvPr/>
        </p:nvCxnSpPr>
        <p:spPr>
          <a:xfrm>
            <a:off x="9736531" y="2797946"/>
            <a:ext cx="0" cy="1814513"/>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108" name="Arrow: Down 107"/>
          <p:cNvSpPr/>
          <p:nvPr/>
        </p:nvSpPr>
        <p:spPr>
          <a:xfrm rot="3978103" flipV="1">
            <a:off x="1754378" y="3800660"/>
            <a:ext cx="139604" cy="2050880"/>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0017702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3" name="Line 9"/>
          <p:cNvSpPr>
            <a:spLocks noChangeShapeType="1"/>
          </p:cNvSpPr>
          <p:nvPr/>
        </p:nvSpPr>
        <p:spPr bwMode="auto">
          <a:xfrm>
            <a:off x="1894284" y="3864745"/>
            <a:ext cx="9770733" cy="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38" name="Line 14"/>
          <p:cNvSpPr>
            <a:spLocks noChangeShapeType="1"/>
          </p:cNvSpPr>
          <p:nvPr/>
        </p:nvSpPr>
        <p:spPr bwMode="auto">
          <a:xfrm flipV="1">
            <a:off x="1894280" y="3789885"/>
            <a:ext cx="5528" cy="74863"/>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40" name="Rectangle 16"/>
          <p:cNvSpPr>
            <a:spLocks noChangeArrowheads="1"/>
          </p:cNvSpPr>
          <p:nvPr/>
        </p:nvSpPr>
        <p:spPr bwMode="auto">
          <a:xfrm>
            <a:off x="1866631" y="3884708"/>
            <a:ext cx="89769"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400" dirty="0">
                <a:latin typeface="Times New Roman" pitchFamily="18" charset="0"/>
                <a:cs typeface="Times New Roman" pitchFamily="18" charset="0"/>
              </a:rPr>
              <a:t>0</a:t>
            </a:r>
          </a:p>
        </p:txBody>
      </p:sp>
      <p:sp>
        <p:nvSpPr>
          <p:cNvPr id="1041" name="Line 17"/>
          <p:cNvSpPr>
            <a:spLocks noChangeShapeType="1"/>
          </p:cNvSpPr>
          <p:nvPr/>
        </p:nvSpPr>
        <p:spPr bwMode="auto">
          <a:xfrm flipV="1">
            <a:off x="3840686" y="3789885"/>
            <a:ext cx="5528" cy="74863"/>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44" name="Line 20"/>
          <p:cNvSpPr>
            <a:spLocks noChangeShapeType="1"/>
          </p:cNvSpPr>
          <p:nvPr/>
        </p:nvSpPr>
        <p:spPr bwMode="auto">
          <a:xfrm flipV="1">
            <a:off x="5781560" y="3789885"/>
            <a:ext cx="5528" cy="74863"/>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47" name="Line 23"/>
          <p:cNvSpPr>
            <a:spLocks noChangeShapeType="1"/>
          </p:cNvSpPr>
          <p:nvPr/>
        </p:nvSpPr>
        <p:spPr bwMode="auto">
          <a:xfrm flipV="1">
            <a:off x="7722438" y="3789885"/>
            <a:ext cx="5528" cy="74863"/>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50" name="Line 26"/>
          <p:cNvSpPr>
            <a:spLocks noChangeShapeType="1"/>
          </p:cNvSpPr>
          <p:nvPr/>
        </p:nvSpPr>
        <p:spPr bwMode="auto">
          <a:xfrm flipV="1">
            <a:off x="9663312" y="3789885"/>
            <a:ext cx="5528" cy="74863"/>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53" name="Line 29"/>
          <p:cNvSpPr>
            <a:spLocks noChangeShapeType="1"/>
          </p:cNvSpPr>
          <p:nvPr/>
        </p:nvSpPr>
        <p:spPr bwMode="auto">
          <a:xfrm flipV="1">
            <a:off x="11604190" y="3789885"/>
            <a:ext cx="5528" cy="74863"/>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55" name="Rectangle 31"/>
          <p:cNvSpPr>
            <a:spLocks noChangeArrowheads="1"/>
          </p:cNvSpPr>
          <p:nvPr/>
        </p:nvSpPr>
        <p:spPr bwMode="auto">
          <a:xfrm>
            <a:off x="11175881" y="3884708"/>
            <a:ext cx="718146"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400" dirty="0">
                <a:latin typeface="Times New Roman" pitchFamily="18" charset="0"/>
                <a:cs typeface="Times New Roman" pitchFamily="18" charset="0"/>
              </a:rPr>
              <a:t>1,000,000</a:t>
            </a:r>
          </a:p>
        </p:txBody>
      </p:sp>
      <p:sp>
        <p:nvSpPr>
          <p:cNvPr id="1083" name="Freeform 59"/>
          <p:cNvSpPr>
            <a:spLocks/>
          </p:cNvSpPr>
          <p:nvPr/>
        </p:nvSpPr>
        <p:spPr bwMode="auto">
          <a:xfrm>
            <a:off x="1894280" y="2499750"/>
            <a:ext cx="431306" cy="858413"/>
          </a:xfrm>
          <a:custGeom>
            <a:avLst/>
            <a:gdLst/>
            <a:ahLst/>
            <a:cxnLst>
              <a:cxn ang="0">
                <a:pos x="0" y="171"/>
              </a:cxn>
              <a:cxn ang="0">
                <a:pos x="4" y="166"/>
              </a:cxn>
              <a:cxn ang="0">
                <a:pos x="5" y="156"/>
              </a:cxn>
              <a:cxn ang="0">
                <a:pos x="9" y="150"/>
              </a:cxn>
              <a:cxn ang="0">
                <a:pos x="10" y="140"/>
              </a:cxn>
              <a:cxn ang="0">
                <a:pos x="14" y="137"/>
              </a:cxn>
              <a:cxn ang="0">
                <a:pos x="15" y="131"/>
              </a:cxn>
              <a:cxn ang="0">
                <a:pos x="17" y="120"/>
              </a:cxn>
              <a:cxn ang="0">
                <a:pos x="19" y="116"/>
              </a:cxn>
              <a:cxn ang="0">
                <a:pos x="19" y="115"/>
              </a:cxn>
              <a:cxn ang="0">
                <a:pos x="20" y="118"/>
              </a:cxn>
              <a:cxn ang="0">
                <a:pos x="22" y="116"/>
              </a:cxn>
              <a:cxn ang="0">
                <a:pos x="24" y="116"/>
              </a:cxn>
              <a:cxn ang="0">
                <a:pos x="25" y="107"/>
              </a:cxn>
              <a:cxn ang="0">
                <a:pos x="29" y="84"/>
              </a:cxn>
              <a:cxn ang="0">
                <a:pos x="30" y="40"/>
              </a:cxn>
              <a:cxn ang="0">
                <a:pos x="34" y="16"/>
              </a:cxn>
              <a:cxn ang="0">
                <a:pos x="35" y="14"/>
              </a:cxn>
              <a:cxn ang="0">
                <a:pos x="37" y="9"/>
              </a:cxn>
              <a:cxn ang="0">
                <a:pos x="38" y="15"/>
              </a:cxn>
              <a:cxn ang="0">
                <a:pos x="40" y="12"/>
              </a:cxn>
              <a:cxn ang="0">
                <a:pos x="40" y="13"/>
              </a:cxn>
              <a:cxn ang="0">
                <a:pos x="43" y="14"/>
              </a:cxn>
              <a:cxn ang="0">
                <a:pos x="45" y="16"/>
              </a:cxn>
              <a:cxn ang="0">
                <a:pos x="47" y="16"/>
              </a:cxn>
              <a:cxn ang="0">
                <a:pos x="48" y="16"/>
              </a:cxn>
              <a:cxn ang="0">
                <a:pos x="50" y="19"/>
              </a:cxn>
              <a:cxn ang="0">
                <a:pos x="52" y="24"/>
              </a:cxn>
              <a:cxn ang="0">
                <a:pos x="57" y="21"/>
              </a:cxn>
              <a:cxn ang="0">
                <a:pos x="57" y="21"/>
              </a:cxn>
              <a:cxn ang="0">
                <a:pos x="58" y="20"/>
              </a:cxn>
              <a:cxn ang="0">
                <a:pos x="60" y="15"/>
              </a:cxn>
              <a:cxn ang="0">
                <a:pos x="62" y="19"/>
              </a:cxn>
              <a:cxn ang="0">
                <a:pos x="63" y="18"/>
              </a:cxn>
              <a:cxn ang="0">
                <a:pos x="63" y="16"/>
              </a:cxn>
              <a:cxn ang="0">
                <a:pos x="67" y="14"/>
              </a:cxn>
              <a:cxn ang="0">
                <a:pos x="68" y="8"/>
              </a:cxn>
              <a:cxn ang="0">
                <a:pos x="70" y="4"/>
              </a:cxn>
              <a:cxn ang="0">
                <a:pos x="72" y="2"/>
              </a:cxn>
              <a:cxn ang="0">
                <a:pos x="73" y="0"/>
              </a:cxn>
              <a:cxn ang="0">
                <a:pos x="75" y="4"/>
              </a:cxn>
              <a:cxn ang="0">
                <a:pos x="77" y="4"/>
              </a:cxn>
            </a:cxnLst>
            <a:rect l="0" t="0" r="r" b="b"/>
            <a:pathLst>
              <a:path w="78" h="172">
                <a:moveTo>
                  <a:pt x="0" y="151"/>
                </a:moveTo>
                <a:lnTo>
                  <a:pt x="0" y="172"/>
                </a:lnTo>
                <a:lnTo>
                  <a:pt x="0" y="171"/>
                </a:lnTo>
                <a:lnTo>
                  <a:pt x="2" y="170"/>
                </a:lnTo>
                <a:lnTo>
                  <a:pt x="2" y="168"/>
                </a:lnTo>
                <a:lnTo>
                  <a:pt x="4" y="166"/>
                </a:lnTo>
                <a:lnTo>
                  <a:pt x="4" y="162"/>
                </a:lnTo>
                <a:lnTo>
                  <a:pt x="5" y="160"/>
                </a:lnTo>
                <a:lnTo>
                  <a:pt x="5" y="156"/>
                </a:lnTo>
                <a:lnTo>
                  <a:pt x="7" y="155"/>
                </a:lnTo>
                <a:lnTo>
                  <a:pt x="7" y="151"/>
                </a:lnTo>
                <a:lnTo>
                  <a:pt x="9" y="150"/>
                </a:lnTo>
                <a:lnTo>
                  <a:pt x="9" y="145"/>
                </a:lnTo>
                <a:lnTo>
                  <a:pt x="10" y="144"/>
                </a:lnTo>
                <a:lnTo>
                  <a:pt x="10" y="140"/>
                </a:lnTo>
                <a:lnTo>
                  <a:pt x="12" y="139"/>
                </a:lnTo>
                <a:lnTo>
                  <a:pt x="12" y="138"/>
                </a:lnTo>
                <a:lnTo>
                  <a:pt x="14" y="137"/>
                </a:lnTo>
                <a:lnTo>
                  <a:pt x="14" y="138"/>
                </a:lnTo>
                <a:lnTo>
                  <a:pt x="14" y="132"/>
                </a:lnTo>
                <a:lnTo>
                  <a:pt x="15" y="131"/>
                </a:lnTo>
                <a:lnTo>
                  <a:pt x="15" y="121"/>
                </a:lnTo>
                <a:lnTo>
                  <a:pt x="15" y="121"/>
                </a:lnTo>
                <a:lnTo>
                  <a:pt x="17" y="120"/>
                </a:lnTo>
                <a:lnTo>
                  <a:pt x="17" y="121"/>
                </a:lnTo>
                <a:lnTo>
                  <a:pt x="17" y="115"/>
                </a:lnTo>
                <a:lnTo>
                  <a:pt x="19" y="116"/>
                </a:lnTo>
                <a:lnTo>
                  <a:pt x="19" y="116"/>
                </a:lnTo>
                <a:lnTo>
                  <a:pt x="19" y="114"/>
                </a:lnTo>
                <a:lnTo>
                  <a:pt x="19" y="115"/>
                </a:lnTo>
                <a:lnTo>
                  <a:pt x="20" y="116"/>
                </a:lnTo>
                <a:lnTo>
                  <a:pt x="20" y="120"/>
                </a:lnTo>
                <a:lnTo>
                  <a:pt x="20" y="118"/>
                </a:lnTo>
                <a:lnTo>
                  <a:pt x="22" y="119"/>
                </a:lnTo>
                <a:lnTo>
                  <a:pt x="22" y="116"/>
                </a:lnTo>
                <a:lnTo>
                  <a:pt x="22" y="116"/>
                </a:lnTo>
                <a:lnTo>
                  <a:pt x="24" y="118"/>
                </a:lnTo>
                <a:lnTo>
                  <a:pt x="24" y="124"/>
                </a:lnTo>
                <a:lnTo>
                  <a:pt x="24" y="116"/>
                </a:lnTo>
                <a:lnTo>
                  <a:pt x="24" y="122"/>
                </a:lnTo>
                <a:lnTo>
                  <a:pt x="25" y="121"/>
                </a:lnTo>
                <a:lnTo>
                  <a:pt x="25" y="107"/>
                </a:lnTo>
                <a:lnTo>
                  <a:pt x="27" y="106"/>
                </a:lnTo>
                <a:lnTo>
                  <a:pt x="27" y="85"/>
                </a:lnTo>
                <a:lnTo>
                  <a:pt x="29" y="84"/>
                </a:lnTo>
                <a:lnTo>
                  <a:pt x="29" y="63"/>
                </a:lnTo>
                <a:lnTo>
                  <a:pt x="30" y="62"/>
                </a:lnTo>
                <a:lnTo>
                  <a:pt x="30" y="40"/>
                </a:lnTo>
                <a:lnTo>
                  <a:pt x="32" y="39"/>
                </a:lnTo>
                <a:lnTo>
                  <a:pt x="32" y="18"/>
                </a:lnTo>
                <a:lnTo>
                  <a:pt x="34" y="16"/>
                </a:lnTo>
                <a:lnTo>
                  <a:pt x="34" y="14"/>
                </a:lnTo>
                <a:lnTo>
                  <a:pt x="34" y="15"/>
                </a:lnTo>
                <a:lnTo>
                  <a:pt x="35" y="14"/>
                </a:lnTo>
                <a:lnTo>
                  <a:pt x="35" y="15"/>
                </a:lnTo>
                <a:lnTo>
                  <a:pt x="35" y="10"/>
                </a:lnTo>
                <a:lnTo>
                  <a:pt x="37" y="9"/>
                </a:lnTo>
                <a:lnTo>
                  <a:pt x="37" y="15"/>
                </a:lnTo>
                <a:lnTo>
                  <a:pt x="38" y="14"/>
                </a:lnTo>
                <a:lnTo>
                  <a:pt x="38" y="15"/>
                </a:lnTo>
                <a:lnTo>
                  <a:pt x="38" y="12"/>
                </a:lnTo>
                <a:lnTo>
                  <a:pt x="38" y="13"/>
                </a:lnTo>
                <a:lnTo>
                  <a:pt x="40" y="12"/>
                </a:lnTo>
                <a:lnTo>
                  <a:pt x="40" y="14"/>
                </a:lnTo>
                <a:lnTo>
                  <a:pt x="40" y="12"/>
                </a:lnTo>
                <a:lnTo>
                  <a:pt x="40" y="13"/>
                </a:lnTo>
                <a:lnTo>
                  <a:pt x="42" y="12"/>
                </a:lnTo>
                <a:lnTo>
                  <a:pt x="42" y="13"/>
                </a:lnTo>
                <a:lnTo>
                  <a:pt x="43" y="14"/>
                </a:lnTo>
                <a:lnTo>
                  <a:pt x="43" y="19"/>
                </a:lnTo>
                <a:lnTo>
                  <a:pt x="43" y="18"/>
                </a:lnTo>
                <a:lnTo>
                  <a:pt x="45" y="16"/>
                </a:lnTo>
                <a:lnTo>
                  <a:pt x="47" y="18"/>
                </a:lnTo>
                <a:lnTo>
                  <a:pt x="47" y="15"/>
                </a:lnTo>
                <a:lnTo>
                  <a:pt x="47" y="16"/>
                </a:lnTo>
                <a:lnTo>
                  <a:pt x="48" y="18"/>
                </a:lnTo>
                <a:lnTo>
                  <a:pt x="48" y="15"/>
                </a:lnTo>
                <a:lnTo>
                  <a:pt x="48" y="16"/>
                </a:lnTo>
                <a:lnTo>
                  <a:pt x="50" y="15"/>
                </a:lnTo>
                <a:lnTo>
                  <a:pt x="50" y="20"/>
                </a:lnTo>
                <a:lnTo>
                  <a:pt x="50" y="19"/>
                </a:lnTo>
                <a:lnTo>
                  <a:pt x="52" y="20"/>
                </a:lnTo>
                <a:lnTo>
                  <a:pt x="52" y="19"/>
                </a:lnTo>
                <a:lnTo>
                  <a:pt x="52" y="24"/>
                </a:lnTo>
                <a:lnTo>
                  <a:pt x="53" y="25"/>
                </a:lnTo>
                <a:lnTo>
                  <a:pt x="53" y="21"/>
                </a:lnTo>
                <a:lnTo>
                  <a:pt x="57" y="21"/>
                </a:lnTo>
                <a:lnTo>
                  <a:pt x="57" y="24"/>
                </a:lnTo>
                <a:lnTo>
                  <a:pt x="57" y="20"/>
                </a:lnTo>
                <a:lnTo>
                  <a:pt x="57" y="21"/>
                </a:lnTo>
                <a:lnTo>
                  <a:pt x="58" y="20"/>
                </a:lnTo>
                <a:lnTo>
                  <a:pt x="58" y="18"/>
                </a:lnTo>
                <a:lnTo>
                  <a:pt x="58" y="20"/>
                </a:lnTo>
                <a:lnTo>
                  <a:pt x="60" y="19"/>
                </a:lnTo>
                <a:lnTo>
                  <a:pt x="60" y="20"/>
                </a:lnTo>
                <a:lnTo>
                  <a:pt x="60" y="15"/>
                </a:lnTo>
                <a:lnTo>
                  <a:pt x="60" y="18"/>
                </a:lnTo>
                <a:lnTo>
                  <a:pt x="62" y="19"/>
                </a:lnTo>
                <a:lnTo>
                  <a:pt x="62" y="19"/>
                </a:lnTo>
                <a:lnTo>
                  <a:pt x="62" y="15"/>
                </a:lnTo>
                <a:lnTo>
                  <a:pt x="62" y="16"/>
                </a:lnTo>
                <a:lnTo>
                  <a:pt x="63" y="18"/>
                </a:lnTo>
                <a:lnTo>
                  <a:pt x="63" y="19"/>
                </a:lnTo>
                <a:lnTo>
                  <a:pt x="63" y="15"/>
                </a:lnTo>
                <a:lnTo>
                  <a:pt x="63" y="16"/>
                </a:lnTo>
                <a:lnTo>
                  <a:pt x="67" y="19"/>
                </a:lnTo>
                <a:lnTo>
                  <a:pt x="67" y="20"/>
                </a:lnTo>
                <a:lnTo>
                  <a:pt x="67" y="14"/>
                </a:lnTo>
                <a:lnTo>
                  <a:pt x="68" y="13"/>
                </a:lnTo>
                <a:lnTo>
                  <a:pt x="68" y="14"/>
                </a:lnTo>
                <a:lnTo>
                  <a:pt x="68" y="8"/>
                </a:lnTo>
                <a:lnTo>
                  <a:pt x="70" y="7"/>
                </a:lnTo>
                <a:lnTo>
                  <a:pt x="70" y="8"/>
                </a:lnTo>
                <a:lnTo>
                  <a:pt x="70" y="4"/>
                </a:lnTo>
                <a:lnTo>
                  <a:pt x="70" y="6"/>
                </a:lnTo>
                <a:lnTo>
                  <a:pt x="72" y="4"/>
                </a:lnTo>
                <a:lnTo>
                  <a:pt x="72" y="2"/>
                </a:lnTo>
                <a:lnTo>
                  <a:pt x="72" y="2"/>
                </a:lnTo>
                <a:lnTo>
                  <a:pt x="73" y="1"/>
                </a:lnTo>
                <a:lnTo>
                  <a:pt x="73" y="0"/>
                </a:lnTo>
                <a:lnTo>
                  <a:pt x="73" y="3"/>
                </a:lnTo>
                <a:lnTo>
                  <a:pt x="75" y="2"/>
                </a:lnTo>
                <a:lnTo>
                  <a:pt x="75" y="4"/>
                </a:lnTo>
                <a:lnTo>
                  <a:pt x="75" y="2"/>
                </a:lnTo>
                <a:lnTo>
                  <a:pt x="75" y="3"/>
                </a:lnTo>
                <a:lnTo>
                  <a:pt x="77" y="4"/>
                </a:lnTo>
                <a:lnTo>
                  <a:pt x="77" y="2"/>
                </a:lnTo>
                <a:lnTo>
                  <a:pt x="78" y="1"/>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84" name="Freeform 60"/>
          <p:cNvSpPr>
            <a:spLocks/>
          </p:cNvSpPr>
          <p:nvPr/>
        </p:nvSpPr>
        <p:spPr bwMode="auto">
          <a:xfrm>
            <a:off x="2325586" y="2474798"/>
            <a:ext cx="387069" cy="289465"/>
          </a:xfrm>
          <a:custGeom>
            <a:avLst/>
            <a:gdLst/>
            <a:ahLst/>
            <a:cxnLst>
              <a:cxn ang="0">
                <a:pos x="0" y="2"/>
              </a:cxn>
              <a:cxn ang="0">
                <a:pos x="2" y="1"/>
              </a:cxn>
              <a:cxn ang="0">
                <a:pos x="4" y="0"/>
              </a:cxn>
              <a:cxn ang="0">
                <a:pos x="5" y="1"/>
              </a:cxn>
              <a:cxn ang="0">
                <a:pos x="7" y="7"/>
              </a:cxn>
              <a:cxn ang="0">
                <a:pos x="9" y="6"/>
              </a:cxn>
              <a:cxn ang="0">
                <a:pos x="10" y="4"/>
              </a:cxn>
              <a:cxn ang="0">
                <a:pos x="12" y="7"/>
              </a:cxn>
              <a:cxn ang="0">
                <a:pos x="13" y="6"/>
              </a:cxn>
              <a:cxn ang="0">
                <a:pos x="15" y="12"/>
              </a:cxn>
              <a:cxn ang="0">
                <a:pos x="17" y="17"/>
              </a:cxn>
              <a:cxn ang="0">
                <a:pos x="18" y="19"/>
              </a:cxn>
              <a:cxn ang="0">
                <a:pos x="20" y="19"/>
              </a:cxn>
              <a:cxn ang="0">
                <a:pos x="22" y="23"/>
              </a:cxn>
              <a:cxn ang="0">
                <a:pos x="23" y="26"/>
              </a:cxn>
              <a:cxn ang="0">
                <a:pos x="27" y="34"/>
              </a:cxn>
              <a:cxn ang="0">
                <a:pos x="28" y="37"/>
              </a:cxn>
              <a:cxn ang="0">
                <a:pos x="30" y="37"/>
              </a:cxn>
              <a:cxn ang="0">
                <a:pos x="32" y="40"/>
              </a:cxn>
              <a:cxn ang="0">
                <a:pos x="33" y="48"/>
              </a:cxn>
              <a:cxn ang="0">
                <a:pos x="35" y="51"/>
              </a:cxn>
              <a:cxn ang="0">
                <a:pos x="37" y="54"/>
              </a:cxn>
              <a:cxn ang="0">
                <a:pos x="38" y="56"/>
              </a:cxn>
              <a:cxn ang="0">
                <a:pos x="40" y="54"/>
              </a:cxn>
              <a:cxn ang="0">
                <a:pos x="42" y="54"/>
              </a:cxn>
              <a:cxn ang="0">
                <a:pos x="43" y="50"/>
              </a:cxn>
              <a:cxn ang="0">
                <a:pos x="45" y="49"/>
              </a:cxn>
              <a:cxn ang="0">
                <a:pos x="45" y="50"/>
              </a:cxn>
              <a:cxn ang="0">
                <a:pos x="47" y="49"/>
              </a:cxn>
              <a:cxn ang="0">
                <a:pos x="48" y="49"/>
              </a:cxn>
              <a:cxn ang="0">
                <a:pos x="50" y="52"/>
              </a:cxn>
              <a:cxn ang="0">
                <a:pos x="52" y="51"/>
              </a:cxn>
              <a:cxn ang="0">
                <a:pos x="53" y="57"/>
              </a:cxn>
              <a:cxn ang="0">
                <a:pos x="55" y="54"/>
              </a:cxn>
              <a:cxn ang="0">
                <a:pos x="57" y="58"/>
              </a:cxn>
              <a:cxn ang="0">
                <a:pos x="58" y="55"/>
              </a:cxn>
              <a:cxn ang="0">
                <a:pos x="60" y="58"/>
              </a:cxn>
              <a:cxn ang="0">
                <a:pos x="60" y="56"/>
              </a:cxn>
              <a:cxn ang="0">
                <a:pos x="62" y="57"/>
              </a:cxn>
              <a:cxn ang="0">
                <a:pos x="63" y="55"/>
              </a:cxn>
              <a:cxn ang="0">
                <a:pos x="66" y="54"/>
              </a:cxn>
              <a:cxn ang="0">
                <a:pos x="66" y="55"/>
              </a:cxn>
            </a:cxnLst>
            <a:rect l="0" t="0" r="r" b="b"/>
            <a:pathLst>
              <a:path w="70" h="58">
                <a:moveTo>
                  <a:pt x="0" y="6"/>
                </a:moveTo>
                <a:lnTo>
                  <a:pt x="0" y="7"/>
                </a:lnTo>
                <a:lnTo>
                  <a:pt x="0" y="2"/>
                </a:lnTo>
                <a:lnTo>
                  <a:pt x="2" y="1"/>
                </a:lnTo>
                <a:lnTo>
                  <a:pt x="2" y="2"/>
                </a:lnTo>
                <a:lnTo>
                  <a:pt x="2" y="1"/>
                </a:lnTo>
                <a:lnTo>
                  <a:pt x="4" y="0"/>
                </a:lnTo>
                <a:lnTo>
                  <a:pt x="4" y="1"/>
                </a:lnTo>
                <a:lnTo>
                  <a:pt x="4" y="0"/>
                </a:lnTo>
                <a:lnTo>
                  <a:pt x="4" y="1"/>
                </a:lnTo>
                <a:lnTo>
                  <a:pt x="5" y="2"/>
                </a:lnTo>
                <a:lnTo>
                  <a:pt x="5" y="1"/>
                </a:lnTo>
                <a:lnTo>
                  <a:pt x="7" y="2"/>
                </a:lnTo>
                <a:lnTo>
                  <a:pt x="7" y="1"/>
                </a:lnTo>
                <a:lnTo>
                  <a:pt x="7" y="7"/>
                </a:lnTo>
                <a:lnTo>
                  <a:pt x="9" y="8"/>
                </a:lnTo>
                <a:lnTo>
                  <a:pt x="9" y="8"/>
                </a:lnTo>
                <a:lnTo>
                  <a:pt x="9" y="6"/>
                </a:lnTo>
                <a:lnTo>
                  <a:pt x="9" y="6"/>
                </a:lnTo>
                <a:lnTo>
                  <a:pt x="10" y="5"/>
                </a:lnTo>
                <a:lnTo>
                  <a:pt x="10" y="4"/>
                </a:lnTo>
                <a:lnTo>
                  <a:pt x="10" y="5"/>
                </a:lnTo>
                <a:lnTo>
                  <a:pt x="12" y="4"/>
                </a:lnTo>
                <a:lnTo>
                  <a:pt x="12" y="7"/>
                </a:lnTo>
                <a:lnTo>
                  <a:pt x="12" y="4"/>
                </a:lnTo>
                <a:lnTo>
                  <a:pt x="12" y="7"/>
                </a:lnTo>
                <a:lnTo>
                  <a:pt x="13" y="6"/>
                </a:lnTo>
                <a:lnTo>
                  <a:pt x="13" y="8"/>
                </a:lnTo>
                <a:lnTo>
                  <a:pt x="15" y="7"/>
                </a:lnTo>
                <a:lnTo>
                  <a:pt x="15" y="12"/>
                </a:lnTo>
                <a:lnTo>
                  <a:pt x="17" y="13"/>
                </a:lnTo>
                <a:lnTo>
                  <a:pt x="17" y="12"/>
                </a:lnTo>
                <a:lnTo>
                  <a:pt x="17" y="17"/>
                </a:lnTo>
                <a:lnTo>
                  <a:pt x="18" y="18"/>
                </a:lnTo>
                <a:lnTo>
                  <a:pt x="18" y="17"/>
                </a:lnTo>
                <a:lnTo>
                  <a:pt x="18" y="19"/>
                </a:lnTo>
                <a:lnTo>
                  <a:pt x="20" y="20"/>
                </a:lnTo>
                <a:lnTo>
                  <a:pt x="20" y="24"/>
                </a:lnTo>
                <a:lnTo>
                  <a:pt x="20" y="19"/>
                </a:lnTo>
                <a:lnTo>
                  <a:pt x="20" y="23"/>
                </a:lnTo>
                <a:lnTo>
                  <a:pt x="22" y="24"/>
                </a:lnTo>
                <a:lnTo>
                  <a:pt x="22" y="23"/>
                </a:lnTo>
                <a:lnTo>
                  <a:pt x="22" y="26"/>
                </a:lnTo>
                <a:lnTo>
                  <a:pt x="23" y="27"/>
                </a:lnTo>
                <a:lnTo>
                  <a:pt x="23" y="26"/>
                </a:lnTo>
                <a:lnTo>
                  <a:pt x="23" y="29"/>
                </a:lnTo>
                <a:lnTo>
                  <a:pt x="27" y="31"/>
                </a:lnTo>
                <a:lnTo>
                  <a:pt x="27" y="34"/>
                </a:lnTo>
                <a:lnTo>
                  <a:pt x="28" y="36"/>
                </a:lnTo>
                <a:lnTo>
                  <a:pt x="28" y="34"/>
                </a:lnTo>
                <a:lnTo>
                  <a:pt x="28" y="37"/>
                </a:lnTo>
                <a:lnTo>
                  <a:pt x="30" y="38"/>
                </a:lnTo>
                <a:lnTo>
                  <a:pt x="30" y="40"/>
                </a:lnTo>
                <a:lnTo>
                  <a:pt x="30" y="37"/>
                </a:lnTo>
                <a:lnTo>
                  <a:pt x="30" y="40"/>
                </a:lnTo>
                <a:lnTo>
                  <a:pt x="32" y="42"/>
                </a:lnTo>
                <a:lnTo>
                  <a:pt x="32" y="40"/>
                </a:lnTo>
                <a:lnTo>
                  <a:pt x="32" y="44"/>
                </a:lnTo>
                <a:lnTo>
                  <a:pt x="33" y="45"/>
                </a:lnTo>
                <a:lnTo>
                  <a:pt x="33" y="48"/>
                </a:lnTo>
                <a:lnTo>
                  <a:pt x="33" y="48"/>
                </a:lnTo>
                <a:lnTo>
                  <a:pt x="35" y="49"/>
                </a:lnTo>
                <a:lnTo>
                  <a:pt x="35" y="51"/>
                </a:lnTo>
                <a:lnTo>
                  <a:pt x="37" y="52"/>
                </a:lnTo>
                <a:lnTo>
                  <a:pt x="37" y="54"/>
                </a:lnTo>
                <a:lnTo>
                  <a:pt x="37" y="54"/>
                </a:lnTo>
                <a:lnTo>
                  <a:pt x="38" y="55"/>
                </a:lnTo>
                <a:lnTo>
                  <a:pt x="38" y="56"/>
                </a:lnTo>
                <a:lnTo>
                  <a:pt x="38" y="56"/>
                </a:lnTo>
                <a:lnTo>
                  <a:pt x="40" y="55"/>
                </a:lnTo>
                <a:lnTo>
                  <a:pt x="40" y="56"/>
                </a:lnTo>
                <a:lnTo>
                  <a:pt x="40" y="54"/>
                </a:lnTo>
                <a:lnTo>
                  <a:pt x="40" y="54"/>
                </a:lnTo>
                <a:lnTo>
                  <a:pt x="42" y="52"/>
                </a:lnTo>
                <a:lnTo>
                  <a:pt x="42" y="54"/>
                </a:lnTo>
                <a:lnTo>
                  <a:pt x="42" y="51"/>
                </a:lnTo>
                <a:lnTo>
                  <a:pt x="42" y="51"/>
                </a:lnTo>
                <a:lnTo>
                  <a:pt x="43" y="50"/>
                </a:lnTo>
                <a:lnTo>
                  <a:pt x="43" y="51"/>
                </a:lnTo>
                <a:lnTo>
                  <a:pt x="43" y="50"/>
                </a:lnTo>
                <a:lnTo>
                  <a:pt x="45" y="49"/>
                </a:lnTo>
                <a:lnTo>
                  <a:pt x="45" y="50"/>
                </a:lnTo>
                <a:lnTo>
                  <a:pt x="45" y="48"/>
                </a:lnTo>
                <a:lnTo>
                  <a:pt x="45" y="50"/>
                </a:lnTo>
                <a:lnTo>
                  <a:pt x="47" y="49"/>
                </a:lnTo>
                <a:lnTo>
                  <a:pt x="47" y="50"/>
                </a:lnTo>
                <a:lnTo>
                  <a:pt x="47" y="49"/>
                </a:lnTo>
                <a:lnTo>
                  <a:pt x="47" y="50"/>
                </a:lnTo>
                <a:lnTo>
                  <a:pt x="48" y="51"/>
                </a:lnTo>
                <a:lnTo>
                  <a:pt x="48" y="49"/>
                </a:lnTo>
                <a:lnTo>
                  <a:pt x="48" y="50"/>
                </a:lnTo>
                <a:lnTo>
                  <a:pt x="50" y="51"/>
                </a:lnTo>
                <a:lnTo>
                  <a:pt x="50" y="52"/>
                </a:lnTo>
                <a:lnTo>
                  <a:pt x="50" y="51"/>
                </a:lnTo>
                <a:lnTo>
                  <a:pt x="52" y="50"/>
                </a:lnTo>
                <a:lnTo>
                  <a:pt x="52" y="51"/>
                </a:lnTo>
                <a:lnTo>
                  <a:pt x="52" y="49"/>
                </a:lnTo>
                <a:lnTo>
                  <a:pt x="53" y="50"/>
                </a:lnTo>
                <a:lnTo>
                  <a:pt x="53" y="57"/>
                </a:lnTo>
                <a:lnTo>
                  <a:pt x="53" y="56"/>
                </a:lnTo>
                <a:lnTo>
                  <a:pt x="55" y="55"/>
                </a:lnTo>
                <a:lnTo>
                  <a:pt x="55" y="54"/>
                </a:lnTo>
                <a:lnTo>
                  <a:pt x="55" y="55"/>
                </a:lnTo>
                <a:lnTo>
                  <a:pt x="57" y="54"/>
                </a:lnTo>
                <a:lnTo>
                  <a:pt x="57" y="58"/>
                </a:lnTo>
                <a:lnTo>
                  <a:pt x="57" y="54"/>
                </a:lnTo>
                <a:lnTo>
                  <a:pt x="57" y="56"/>
                </a:lnTo>
                <a:lnTo>
                  <a:pt x="58" y="55"/>
                </a:lnTo>
                <a:lnTo>
                  <a:pt x="58" y="57"/>
                </a:lnTo>
                <a:lnTo>
                  <a:pt x="58" y="57"/>
                </a:lnTo>
                <a:lnTo>
                  <a:pt x="60" y="58"/>
                </a:lnTo>
                <a:lnTo>
                  <a:pt x="60" y="58"/>
                </a:lnTo>
                <a:lnTo>
                  <a:pt x="60" y="56"/>
                </a:lnTo>
                <a:lnTo>
                  <a:pt x="60" y="56"/>
                </a:lnTo>
                <a:lnTo>
                  <a:pt x="62" y="57"/>
                </a:lnTo>
                <a:lnTo>
                  <a:pt x="62" y="55"/>
                </a:lnTo>
                <a:lnTo>
                  <a:pt x="62" y="57"/>
                </a:lnTo>
                <a:lnTo>
                  <a:pt x="63" y="56"/>
                </a:lnTo>
                <a:lnTo>
                  <a:pt x="63" y="57"/>
                </a:lnTo>
                <a:lnTo>
                  <a:pt x="63" y="55"/>
                </a:lnTo>
                <a:lnTo>
                  <a:pt x="63" y="56"/>
                </a:lnTo>
                <a:lnTo>
                  <a:pt x="65" y="55"/>
                </a:lnTo>
                <a:lnTo>
                  <a:pt x="66" y="54"/>
                </a:lnTo>
                <a:lnTo>
                  <a:pt x="66" y="55"/>
                </a:lnTo>
                <a:lnTo>
                  <a:pt x="66" y="54"/>
                </a:lnTo>
                <a:lnTo>
                  <a:pt x="66" y="55"/>
                </a:lnTo>
                <a:lnTo>
                  <a:pt x="70" y="57"/>
                </a:lnTo>
                <a:lnTo>
                  <a:pt x="70" y="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85" name="Freeform 61"/>
          <p:cNvSpPr>
            <a:spLocks/>
          </p:cNvSpPr>
          <p:nvPr/>
        </p:nvSpPr>
        <p:spPr bwMode="auto">
          <a:xfrm>
            <a:off x="2712655" y="2604558"/>
            <a:ext cx="381538" cy="174679"/>
          </a:xfrm>
          <a:custGeom>
            <a:avLst/>
            <a:gdLst/>
            <a:ahLst/>
            <a:cxnLst>
              <a:cxn ang="0">
                <a:pos x="1" y="34"/>
              </a:cxn>
              <a:cxn ang="0">
                <a:pos x="3" y="35"/>
              </a:cxn>
              <a:cxn ang="0">
                <a:pos x="3" y="28"/>
              </a:cxn>
              <a:cxn ang="0">
                <a:pos x="6" y="28"/>
              </a:cxn>
              <a:cxn ang="0">
                <a:pos x="8" y="28"/>
              </a:cxn>
              <a:cxn ang="0">
                <a:pos x="10" y="30"/>
              </a:cxn>
              <a:cxn ang="0">
                <a:pos x="11" y="23"/>
              </a:cxn>
              <a:cxn ang="0">
                <a:pos x="13" y="20"/>
              </a:cxn>
              <a:cxn ang="0">
                <a:pos x="15" y="18"/>
              </a:cxn>
              <a:cxn ang="0">
                <a:pos x="16" y="13"/>
              </a:cxn>
              <a:cxn ang="0">
                <a:pos x="18" y="13"/>
              </a:cxn>
              <a:cxn ang="0">
                <a:pos x="20" y="13"/>
              </a:cxn>
              <a:cxn ang="0">
                <a:pos x="21" y="8"/>
              </a:cxn>
              <a:cxn ang="0">
                <a:pos x="23" y="3"/>
              </a:cxn>
              <a:cxn ang="0">
                <a:pos x="25" y="8"/>
              </a:cxn>
              <a:cxn ang="0">
                <a:pos x="26" y="11"/>
              </a:cxn>
              <a:cxn ang="0">
                <a:pos x="28" y="11"/>
              </a:cxn>
              <a:cxn ang="0">
                <a:pos x="30" y="1"/>
              </a:cxn>
              <a:cxn ang="0">
                <a:pos x="31" y="4"/>
              </a:cxn>
              <a:cxn ang="0">
                <a:pos x="33" y="4"/>
              </a:cxn>
              <a:cxn ang="0">
                <a:pos x="35" y="4"/>
              </a:cxn>
              <a:cxn ang="0">
                <a:pos x="36" y="3"/>
              </a:cxn>
              <a:cxn ang="0">
                <a:pos x="38" y="4"/>
              </a:cxn>
              <a:cxn ang="0">
                <a:pos x="40" y="11"/>
              </a:cxn>
              <a:cxn ang="0">
                <a:pos x="41" y="8"/>
              </a:cxn>
              <a:cxn ang="0">
                <a:pos x="43" y="6"/>
              </a:cxn>
              <a:cxn ang="0">
                <a:pos x="45" y="5"/>
              </a:cxn>
              <a:cxn ang="0">
                <a:pos x="46" y="8"/>
              </a:cxn>
              <a:cxn ang="0">
                <a:pos x="48" y="13"/>
              </a:cxn>
              <a:cxn ang="0">
                <a:pos x="49" y="8"/>
              </a:cxn>
              <a:cxn ang="0">
                <a:pos x="51" y="14"/>
              </a:cxn>
              <a:cxn ang="0">
                <a:pos x="53" y="18"/>
              </a:cxn>
              <a:cxn ang="0">
                <a:pos x="54" y="19"/>
              </a:cxn>
              <a:cxn ang="0">
                <a:pos x="56" y="30"/>
              </a:cxn>
              <a:cxn ang="0">
                <a:pos x="58" y="30"/>
              </a:cxn>
              <a:cxn ang="0">
                <a:pos x="59" y="25"/>
              </a:cxn>
              <a:cxn ang="0">
                <a:pos x="61" y="19"/>
              </a:cxn>
              <a:cxn ang="0">
                <a:pos x="63" y="13"/>
              </a:cxn>
              <a:cxn ang="0">
                <a:pos x="64" y="12"/>
              </a:cxn>
              <a:cxn ang="0">
                <a:pos x="66" y="10"/>
              </a:cxn>
              <a:cxn ang="0">
                <a:pos x="68" y="10"/>
              </a:cxn>
              <a:cxn ang="0">
                <a:pos x="69" y="11"/>
              </a:cxn>
            </a:cxnLst>
            <a:rect l="0" t="0" r="r" b="b"/>
            <a:pathLst>
              <a:path w="69" h="35">
                <a:moveTo>
                  <a:pt x="0" y="32"/>
                </a:moveTo>
                <a:lnTo>
                  <a:pt x="0" y="32"/>
                </a:lnTo>
                <a:lnTo>
                  <a:pt x="1" y="34"/>
                </a:lnTo>
                <a:lnTo>
                  <a:pt x="1" y="35"/>
                </a:lnTo>
                <a:lnTo>
                  <a:pt x="1" y="34"/>
                </a:lnTo>
                <a:lnTo>
                  <a:pt x="3" y="35"/>
                </a:lnTo>
                <a:lnTo>
                  <a:pt x="3" y="35"/>
                </a:lnTo>
                <a:lnTo>
                  <a:pt x="3" y="26"/>
                </a:lnTo>
                <a:lnTo>
                  <a:pt x="3" y="28"/>
                </a:lnTo>
                <a:lnTo>
                  <a:pt x="6" y="25"/>
                </a:lnTo>
                <a:lnTo>
                  <a:pt x="5" y="25"/>
                </a:lnTo>
                <a:lnTo>
                  <a:pt x="6" y="28"/>
                </a:lnTo>
                <a:lnTo>
                  <a:pt x="8" y="29"/>
                </a:lnTo>
                <a:lnTo>
                  <a:pt x="8" y="32"/>
                </a:lnTo>
                <a:lnTo>
                  <a:pt x="8" y="28"/>
                </a:lnTo>
                <a:lnTo>
                  <a:pt x="8" y="30"/>
                </a:lnTo>
                <a:lnTo>
                  <a:pt x="10" y="29"/>
                </a:lnTo>
                <a:lnTo>
                  <a:pt x="10" y="30"/>
                </a:lnTo>
                <a:lnTo>
                  <a:pt x="10" y="23"/>
                </a:lnTo>
                <a:lnTo>
                  <a:pt x="11" y="22"/>
                </a:lnTo>
                <a:lnTo>
                  <a:pt x="11" y="23"/>
                </a:lnTo>
                <a:lnTo>
                  <a:pt x="11" y="19"/>
                </a:lnTo>
                <a:lnTo>
                  <a:pt x="13" y="20"/>
                </a:lnTo>
                <a:lnTo>
                  <a:pt x="13" y="20"/>
                </a:lnTo>
                <a:lnTo>
                  <a:pt x="13" y="18"/>
                </a:lnTo>
                <a:lnTo>
                  <a:pt x="13" y="19"/>
                </a:lnTo>
                <a:lnTo>
                  <a:pt x="15" y="18"/>
                </a:lnTo>
                <a:lnTo>
                  <a:pt x="15" y="19"/>
                </a:lnTo>
                <a:lnTo>
                  <a:pt x="15" y="14"/>
                </a:lnTo>
                <a:lnTo>
                  <a:pt x="16" y="13"/>
                </a:lnTo>
                <a:lnTo>
                  <a:pt x="16" y="7"/>
                </a:lnTo>
                <a:lnTo>
                  <a:pt x="18" y="8"/>
                </a:lnTo>
                <a:lnTo>
                  <a:pt x="18" y="13"/>
                </a:lnTo>
                <a:lnTo>
                  <a:pt x="18" y="12"/>
                </a:lnTo>
                <a:lnTo>
                  <a:pt x="20" y="13"/>
                </a:lnTo>
                <a:lnTo>
                  <a:pt x="20" y="13"/>
                </a:lnTo>
                <a:lnTo>
                  <a:pt x="20" y="8"/>
                </a:lnTo>
                <a:lnTo>
                  <a:pt x="21" y="7"/>
                </a:lnTo>
                <a:lnTo>
                  <a:pt x="21" y="8"/>
                </a:lnTo>
                <a:lnTo>
                  <a:pt x="21" y="5"/>
                </a:lnTo>
                <a:lnTo>
                  <a:pt x="23" y="4"/>
                </a:lnTo>
                <a:lnTo>
                  <a:pt x="23" y="3"/>
                </a:lnTo>
                <a:lnTo>
                  <a:pt x="23" y="6"/>
                </a:lnTo>
                <a:lnTo>
                  <a:pt x="25" y="7"/>
                </a:lnTo>
                <a:lnTo>
                  <a:pt x="25" y="8"/>
                </a:lnTo>
                <a:lnTo>
                  <a:pt x="25" y="7"/>
                </a:lnTo>
                <a:lnTo>
                  <a:pt x="26" y="8"/>
                </a:lnTo>
                <a:lnTo>
                  <a:pt x="26" y="11"/>
                </a:lnTo>
                <a:lnTo>
                  <a:pt x="26" y="10"/>
                </a:lnTo>
                <a:lnTo>
                  <a:pt x="28" y="11"/>
                </a:lnTo>
                <a:lnTo>
                  <a:pt x="28" y="11"/>
                </a:lnTo>
                <a:lnTo>
                  <a:pt x="28" y="5"/>
                </a:lnTo>
                <a:lnTo>
                  <a:pt x="30" y="4"/>
                </a:lnTo>
                <a:lnTo>
                  <a:pt x="30" y="1"/>
                </a:lnTo>
                <a:lnTo>
                  <a:pt x="30" y="3"/>
                </a:lnTo>
                <a:lnTo>
                  <a:pt x="31" y="4"/>
                </a:lnTo>
                <a:lnTo>
                  <a:pt x="31" y="4"/>
                </a:lnTo>
                <a:lnTo>
                  <a:pt x="31" y="0"/>
                </a:lnTo>
                <a:lnTo>
                  <a:pt x="33" y="1"/>
                </a:lnTo>
                <a:lnTo>
                  <a:pt x="33" y="4"/>
                </a:lnTo>
                <a:lnTo>
                  <a:pt x="33" y="4"/>
                </a:lnTo>
                <a:lnTo>
                  <a:pt x="35" y="3"/>
                </a:lnTo>
                <a:lnTo>
                  <a:pt x="35" y="4"/>
                </a:lnTo>
                <a:lnTo>
                  <a:pt x="35" y="0"/>
                </a:lnTo>
                <a:lnTo>
                  <a:pt x="35" y="4"/>
                </a:lnTo>
                <a:lnTo>
                  <a:pt x="36" y="3"/>
                </a:lnTo>
                <a:lnTo>
                  <a:pt x="36" y="1"/>
                </a:lnTo>
                <a:lnTo>
                  <a:pt x="36" y="3"/>
                </a:lnTo>
                <a:lnTo>
                  <a:pt x="38" y="4"/>
                </a:lnTo>
                <a:lnTo>
                  <a:pt x="38" y="11"/>
                </a:lnTo>
                <a:lnTo>
                  <a:pt x="38" y="10"/>
                </a:lnTo>
                <a:lnTo>
                  <a:pt x="40" y="11"/>
                </a:lnTo>
                <a:lnTo>
                  <a:pt x="40" y="11"/>
                </a:lnTo>
                <a:lnTo>
                  <a:pt x="40" y="7"/>
                </a:lnTo>
                <a:lnTo>
                  <a:pt x="41" y="8"/>
                </a:lnTo>
                <a:lnTo>
                  <a:pt x="41" y="7"/>
                </a:lnTo>
                <a:lnTo>
                  <a:pt x="41" y="7"/>
                </a:lnTo>
                <a:lnTo>
                  <a:pt x="43" y="6"/>
                </a:lnTo>
                <a:lnTo>
                  <a:pt x="43" y="3"/>
                </a:lnTo>
                <a:lnTo>
                  <a:pt x="43" y="4"/>
                </a:lnTo>
                <a:lnTo>
                  <a:pt x="45" y="5"/>
                </a:lnTo>
                <a:lnTo>
                  <a:pt x="45" y="8"/>
                </a:lnTo>
                <a:lnTo>
                  <a:pt x="45" y="7"/>
                </a:lnTo>
                <a:lnTo>
                  <a:pt x="46" y="8"/>
                </a:lnTo>
                <a:lnTo>
                  <a:pt x="46" y="13"/>
                </a:lnTo>
                <a:lnTo>
                  <a:pt x="48" y="12"/>
                </a:lnTo>
                <a:lnTo>
                  <a:pt x="48" y="13"/>
                </a:lnTo>
                <a:lnTo>
                  <a:pt x="48" y="8"/>
                </a:lnTo>
                <a:lnTo>
                  <a:pt x="48" y="10"/>
                </a:lnTo>
                <a:lnTo>
                  <a:pt x="49" y="8"/>
                </a:lnTo>
                <a:lnTo>
                  <a:pt x="49" y="7"/>
                </a:lnTo>
                <a:lnTo>
                  <a:pt x="49" y="13"/>
                </a:lnTo>
                <a:lnTo>
                  <a:pt x="51" y="14"/>
                </a:lnTo>
                <a:lnTo>
                  <a:pt x="51" y="19"/>
                </a:lnTo>
                <a:lnTo>
                  <a:pt x="53" y="18"/>
                </a:lnTo>
                <a:lnTo>
                  <a:pt x="53" y="18"/>
                </a:lnTo>
                <a:lnTo>
                  <a:pt x="53" y="20"/>
                </a:lnTo>
                <a:lnTo>
                  <a:pt x="54" y="19"/>
                </a:lnTo>
                <a:lnTo>
                  <a:pt x="54" y="19"/>
                </a:lnTo>
                <a:lnTo>
                  <a:pt x="54" y="23"/>
                </a:lnTo>
                <a:lnTo>
                  <a:pt x="56" y="24"/>
                </a:lnTo>
                <a:lnTo>
                  <a:pt x="56" y="30"/>
                </a:lnTo>
                <a:lnTo>
                  <a:pt x="56" y="23"/>
                </a:lnTo>
                <a:lnTo>
                  <a:pt x="56" y="29"/>
                </a:lnTo>
                <a:lnTo>
                  <a:pt x="58" y="30"/>
                </a:lnTo>
                <a:lnTo>
                  <a:pt x="58" y="25"/>
                </a:lnTo>
                <a:lnTo>
                  <a:pt x="58" y="26"/>
                </a:lnTo>
                <a:lnTo>
                  <a:pt x="59" y="25"/>
                </a:lnTo>
                <a:lnTo>
                  <a:pt x="59" y="26"/>
                </a:lnTo>
                <a:lnTo>
                  <a:pt x="59" y="20"/>
                </a:lnTo>
                <a:lnTo>
                  <a:pt x="61" y="19"/>
                </a:lnTo>
                <a:lnTo>
                  <a:pt x="61" y="20"/>
                </a:lnTo>
                <a:lnTo>
                  <a:pt x="61" y="14"/>
                </a:lnTo>
                <a:lnTo>
                  <a:pt x="63" y="13"/>
                </a:lnTo>
                <a:lnTo>
                  <a:pt x="63" y="14"/>
                </a:lnTo>
                <a:lnTo>
                  <a:pt x="63" y="11"/>
                </a:lnTo>
                <a:lnTo>
                  <a:pt x="64" y="12"/>
                </a:lnTo>
                <a:lnTo>
                  <a:pt x="64" y="8"/>
                </a:lnTo>
                <a:lnTo>
                  <a:pt x="66" y="7"/>
                </a:lnTo>
                <a:lnTo>
                  <a:pt x="66" y="10"/>
                </a:lnTo>
                <a:lnTo>
                  <a:pt x="66" y="6"/>
                </a:lnTo>
                <a:lnTo>
                  <a:pt x="66" y="8"/>
                </a:lnTo>
                <a:lnTo>
                  <a:pt x="68" y="10"/>
                </a:lnTo>
                <a:lnTo>
                  <a:pt x="68" y="8"/>
                </a:lnTo>
                <a:lnTo>
                  <a:pt x="68" y="10"/>
                </a:lnTo>
                <a:lnTo>
                  <a:pt x="69" y="11"/>
                </a:lnTo>
                <a:lnTo>
                  <a:pt x="69" y="10"/>
                </a:lnTo>
                <a:lnTo>
                  <a:pt x="69" y="13"/>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86" name="Freeform 62"/>
          <p:cNvSpPr>
            <a:spLocks/>
          </p:cNvSpPr>
          <p:nvPr/>
        </p:nvSpPr>
        <p:spPr bwMode="auto">
          <a:xfrm>
            <a:off x="3094193" y="2609547"/>
            <a:ext cx="414715" cy="179668"/>
          </a:xfrm>
          <a:custGeom>
            <a:avLst/>
            <a:gdLst/>
            <a:ahLst/>
            <a:cxnLst>
              <a:cxn ang="0">
                <a:pos x="2" y="13"/>
              </a:cxn>
              <a:cxn ang="0">
                <a:pos x="5" y="13"/>
              </a:cxn>
              <a:cxn ang="0">
                <a:pos x="7" y="2"/>
              </a:cxn>
              <a:cxn ang="0">
                <a:pos x="9" y="6"/>
              </a:cxn>
              <a:cxn ang="0">
                <a:pos x="10" y="5"/>
              </a:cxn>
              <a:cxn ang="0">
                <a:pos x="14" y="11"/>
              </a:cxn>
              <a:cxn ang="0">
                <a:pos x="15" y="17"/>
              </a:cxn>
              <a:cxn ang="0">
                <a:pos x="17" y="23"/>
              </a:cxn>
              <a:cxn ang="0">
                <a:pos x="19" y="23"/>
              </a:cxn>
              <a:cxn ang="0">
                <a:pos x="20" y="30"/>
              </a:cxn>
              <a:cxn ang="0">
                <a:pos x="22" y="25"/>
              </a:cxn>
              <a:cxn ang="0">
                <a:pos x="24" y="27"/>
              </a:cxn>
              <a:cxn ang="0">
                <a:pos x="25" y="27"/>
              </a:cxn>
              <a:cxn ang="0">
                <a:pos x="25" y="27"/>
              </a:cxn>
              <a:cxn ang="0">
                <a:pos x="27" y="24"/>
              </a:cxn>
              <a:cxn ang="0">
                <a:pos x="30" y="17"/>
              </a:cxn>
              <a:cxn ang="0">
                <a:pos x="32" y="6"/>
              </a:cxn>
              <a:cxn ang="0">
                <a:pos x="33" y="5"/>
              </a:cxn>
              <a:cxn ang="0">
                <a:pos x="37" y="10"/>
              </a:cxn>
              <a:cxn ang="0">
                <a:pos x="38" y="18"/>
              </a:cxn>
              <a:cxn ang="0">
                <a:pos x="42" y="25"/>
              </a:cxn>
              <a:cxn ang="0">
                <a:pos x="42" y="30"/>
              </a:cxn>
              <a:cxn ang="0">
                <a:pos x="45" y="35"/>
              </a:cxn>
              <a:cxn ang="0">
                <a:pos x="45" y="35"/>
              </a:cxn>
              <a:cxn ang="0">
                <a:pos x="47" y="34"/>
              </a:cxn>
              <a:cxn ang="0">
                <a:pos x="50" y="29"/>
              </a:cxn>
              <a:cxn ang="0">
                <a:pos x="52" y="28"/>
              </a:cxn>
              <a:cxn ang="0">
                <a:pos x="53" y="29"/>
              </a:cxn>
              <a:cxn ang="0">
                <a:pos x="55" y="29"/>
              </a:cxn>
              <a:cxn ang="0">
                <a:pos x="57" y="28"/>
              </a:cxn>
              <a:cxn ang="0">
                <a:pos x="57" y="29"/>
              </a:cxn>
              <a:cxn ang="0">
                <a:pos x="58" y="28"/>
              </a:cxn>
              <a:cxn ang="0">
                <a:pos x="60" y="29"/>
              </a:cxn>
              <a:cxn ang="0">
                <a:pos x="62" y="25"/>
              </a:cxn>
              <a:cxn ang="0">
                <a:pos x="62" y="29"/>
              </a:cxn>
              <a:cxn ang="0">
                <a:pos x="63" y="25"/>
              </a:cxn>
              <a:cxn ang="0">
                <a:pos x="65" y="27"/>
              </a:cxn>
              <a:cxn ang="0">
                <a:pos x="67" y="23"/>
              </a:cxn>
              <a:cxn ang="0">
                <a:pos x="67" y="24"/>
              </a:cxn>
              <a:cxn ang="0">
                <a:pos x="70" y="25"/>
              </a:cxn>
              <a:cxn ang="0">
                <a:pos x="72" y="23"/>
              </a:cxn>
              <a:cxn ang="0">
                <a:pos x="73" y="23"/>
              </a:cxn>
            </a:cxnLst>
            <a:rect l="0" t="0" r="r" b="b"/>
            <a:pathLst>
              <a:path w="75" h="36">
                <a:moveTo>
                  <a:pt x="0" y="12"/>
                </a:moveTo>
                <a:lnTo>
                  <a:pt x="2" y="11"/>
                </a:lnTo>
                <a:lnTo>
                  <a:pt x="2" y="13"/>
                </a:lnTo>
                <a:lnTo>
                  <a:pt x="2" y="7"/>
                </a:lnTo>
                <a:lnTo>
                  <a:pt x="5" y="10"/>
                </a:lnTo>
                <a:lnTo>
                  <a:pt x="5" y="13"/>
                </a:lnTo>
                <a:lnTo>
                  <a:pt x="5" y="9"/>
                </a:lnTo>
                <a:lnTo>
                  <a:pt x="7" y="7"/>
                </a:lnTo>
                <a:lnTo>
                  <a:pt x="7" y="2"/>
                </a:lnTo>
                <a:lnTo>
                  <a:pt x="9" y="0"/>
                </a:lnTo>
                <a:lnTo>
                  <a:pt x="9" y="0"/>
                </a:lnTo>
                <a:lnTo>
                  <a:pt x="9" y="6"/>
                </a:lnTo>
                <a:lnTo>
                  <a:pt x="10" y="7"/>
                </a:lnTo>
                <a:lnTo>
                  <a:pt x="10" y="7"/>
                </a:lnTo>
                <a:lnTo>
                  <a:pt x="10" y="5"/>
                </a:lnTo>
                <a:lnTo>
                  <a:pt x="12" y="6"/>
                </a:lnTo>
                <a:lnTo>
                  <a:pt x="12" y="12"/>
                </a:lnTo>
                <a:lnTo>
                  <a:pt x="14" y="11"/>
                </a:lnTo>
                <a:lnTo>
                  <a:pt x="14" y="16"/>
                </a:lnTo>
                <a:lnTo>
                  <a:pt x="14" y="16"/>
                </a:lnTo>
                <a:lnTo>
                  <a:pt x="15" y="17"/>
                </a:lnTo>
                <a:lnTo>
                  <a:pt x="15" y="21"/>
                </a:lnTo>
                <a:lnTo>
                  <a:pt x="17" y="22"/>
                </a:lnTo>
                <a:lnTo>
                  <a:pt x="17" y="23"/>
                </a:lnTo>
                <a:lnTo>
                  <a:pt x="17" y="23"/>
                </a:lnTo>
                <a:lnTo>
                  <a:pt x="19" y="24"/>
                </a:lnTo>
                <a:lnTo>
                  <a:pt x="19" y="23"/>
                </a:lnTo>
                <a:lnTo>
                  <a:pt x="19" y="27"/>
                </a:lnTo>
                <a:lnTo>
                  <a:pt x="20" y="28"/>
                </a:lnTo>
                <a:lnTo>
                  <a:pt x="20" y="30"/>
                </a:lnTo>
                <a:lnTo>
                  <a:pt x="20" y="25"/>
                </a:lnTo>
                <a:lnTo>
                  <a:pt x="22" y="27"/>
                </a:lnTo>
                <a:lnTo>
                  <a:pt x="22" y="25"/>
                </a:lnTo>
                <a:lnTo>
                  <a:pt x="22" y="27"/>
                </a:lnTo>
                <a:lnTo>
                  <a:pt x="24" y="25"/>
                </a:lnTo>
                <a:lnTo>
                  <a:pt x="24" y="27"/>
                </a:lnTo>
                <a:lnTo>
                  <a:pt x="24" y="24"/>
                </a:lnTo>
                <a:lnTo>
                  <a:pt x="24" y="25"/>
                </a:lnTo>
                <a:lnTo>
                  <a:pt x="25" y="27"/>
                </a:lnTo>
                <a:lnTo>
                  <a:pt x="25" y="29"/>
                </a:lnTo>
                <a:lnTo>
                  <a:pt x="25" y="25"/>
                </a:lnTo>
                <a:lnTo>
                  <a:pt x="25" y="27"/>
                </a:lnTo>
                <a:lnTo>
                  <a:pt x="27" y="25"/>
                </a:lnTo>
                <a:lnTo>
                  <a:pt x="27" y="24"/>
                </a:lnTo>
                <a:lnTo>
                  <a:pt x="27" y="24"/>
                </a:lnTo>
                <a:lnTo>
                  <a:pt x="29" y="25"/>
                </a:lnTo>
                <a:lnTo>
                  <a:pt x="29" y="18"/>
                </a:lnTo>
                <a:lnTo>
                  <a:pt x="30" y="17"/>
                </a:lnTo>
                <a:lnTo>
                  <a:pt x="30" y="15"/>
                </a:lnTo>
                <a:lnTo>
                  <a:pt x="32" y="13"/>
                </a:lnTo>
                <a:lnTo>
                  <a:pt x="32" y="6"/>
                </a:lnTo>
                <a:lnTo>
                  <a:pt x="33" y="5"/>
                </a:lnTo>
                <a:lnTo>
                  <a:pt x="33" y="6"/>
                </a:lnTo>
                <a:lnTo>
                  <a:pt x="33" y="5"/>
                </a:lnTo>
                <a:lnTo>
                  <a:pt x="35" y="6"/>
                </a:lnTo>
                <a:lnTo>
                  <a:pt x="35" y="9"/>
                </a:lnTo>
                <a:lnTo>
                  <a:pt x="37" y="10"/>
                </a:lnTo>
                <a:lnTo>
                  <a:pt x="37" y="13"/>
                </a:lnTo>
                <a:lnTo>
                  <a:pt x="38" y="15"/>
                </a:lnTo>
                <a:lnTo>
                  <a:pt x="38" y="18"/>
                </a:lnTo>
                <a:lnTo>
                  <a:pt x="40" y="19"/>
                </a:lnTo>
                <a:lnTo>
                  <a:pt x="40" y="24"/>
                </a:lnTo>
                <a:lnTo>
                  <a:pt x="42" y="25"/>
                </a:lnTo>
                <a:lnTo>
                  <a:pt x="42" y="30"/>
                </a:lnTo>
                <a:lnTo>
                  <a:pt x="42" y="24"/>
                </a:lnTo>
                <a:lnTo>
                  <a:pt x="42" y="30"/>
                </a:lnTo>
                <a:lnTo>
                  <a:pt x="43" y="31"/>
                </a:lnTo>
                <a:lnTo>
                  <a:pt x="43" y="34"/>
                </a:lnTo>
                <a:lnTo>
                  <a:pt x="45" y="35"/>
                </a:lnTo>
                <a:lnTo>
                  <a:pt x="45" y="36"/>
                </a:lnTo>
                <a:lnTo>
                  <a:pt x="45" y="34"/>
                </a:lnTo>
                <a:lnTo>
                  <a:pt x="45" y="35"/>
                </a:lnTo>
                <a:lnTo>
                  <a:pt x="47" y="34"/>
                </a:lnTo>
                <a:lnTo>
                  <a:pt x="47" y="33"/>
                </a:lnTo>
                <a:lnTo>
                  <a:pt x="47" y="34"/>
                </a:lnTo>
                <a:lnTo>
                  <a:pt x="48" y="33"/>
                </a:lnTo>
                <a:lnTo>
                  <a:pt x="48" y="30"/>
                </a:lnTo>
                <a:lnTo>
                  <a:pt x="50" y="29"/>
                </a:lnTo>
                <a:lnTo>
                  <a:pt x="50" y="28"/>
                </a:lnTo>
                <a:lnTo>
                  <a:pt x="52" y="27"/>
                </a:lnTo>
                <a:lnTo>
                  <a:pt x="52" y="28"/>
                </a:lnTo>
                <a:lnTo>
                  <a:pt x="52" y="25"/>
                </a:lnTo>
                <a:lnTo>
                  <a:pt x="53" y="27"/>
                </a:lnTo>
                <a:lnTo>
                  <a:pt x="53" y="29"/>
                </a:lnTo>
                <a:lnTo>
                  <a:pt x="53" y="25"/>
                </a:lnTo>
                <a:lnTo>
                  <a:pt x="53" y="28"/>
                </a:lnTo>
                <a:lnTo>
                  <a:pt x="55" y="29"/>
                </a:lnTo>
                <a:lnTo>
                  <a:pt x="55" y="31"/>
                </a:lnTo>
                <a:lnTo>
                  <a:pt x="55" y="29"/>
                </a:lnTo>
                <a:lnTo>
                  <a:pt x="57" y="28"/>
                </a:lnTo>
                <a:lnTo>
                  <a:pt x="57" y="29"/>
                </a:lnTo>
                <a:lnTo>
                  <a:pt x="57" y="27"/>
                </a:lnTo>
                <a:lnTo>
                  <a:pt x="57" y="29"/>
                </a:lnTo>
                <a:lnTo>
                  <a:pt x="58" y="30"/>
                </a:lnTo>
                <a:lnTo>
                  <a:pt x="58" y="33"/>
                </a:lnTo>
                <a:lnTo>
                  <a:pt x="58" y="28"/>
                </a:lnTo>
                <a:lnTo>
                  <a:pt x="58" y="29"/>
                </a:lnTo>
                <a:lnTo>
                  <a:pt x="60" y="28"/>
                </a:lnTo>
                <a:lnTo>
                  <a:pt x="60" y="29"/>
                </a:lnTo>
                <a:lnTo>
                  <a:pt x="60" y="27"/>
                </a:lnTo>
                <a:lnTo>
                  <a:pt x="60" y="27"/>
                </a:lnTo>
                <a:lnTo>
                  <a:pt x="62" y="25"/>
                </a:lnTo>
                <a:lnTo>
                  <a:pt x="62" y="29"/>
                </a:lnTo>
                <a:lnTo>
                  <a:pt x="62" y="25"/>
                </a:lnTo>
                <a:lnTo>
                  <a:pt x="62" y="29"/>
                </a:lnTo>
                <a:lnTo>
                  <a:pt x="63" y="28"/>
                </a:lnTo>
                <a:lnTo>
                  <a:pt x="63" y="29"/>
                </a:lnTo>
                <a:lnTo>
                  <a:pt x="63" y="25"/>
                </a:lnTo>
                <a:lnTo>
                  <a:pt x="63" y="27"/>
                </a:lnTo>
                <a:lnTo>
                  <a:pt x="65" y="25"/>
                </a:lnTo>
                <a:lnTo>
                  <a:pt x="65" y="27"/>
                </a:lnTo>
                <a:lnTo>
                  <a:pt x="65" y="23"/>
                </a:lnTo>
                <a:lnTo>
                  <a:pt x="65" y="24"/>
                </a:lnTo>
                <a:lnTo>
                  <a:pt x="67" y="23"/>
                </a:lnTo>
                <a:lnTo>
                  <a:pt x="67" y="24"/>
                </a:lnTo>
                <a:lnTo>
                  <a:pt x="67" y="23"/>
                </a:lnTo>
                <a:lnTo>
                  <a:pt x="67" y="24"/>
                </a:lnTo>
                <a:lnTo>
                  <a:pt x="70" y="27"/>
                </a:lnTo>
                <a:lnTo>
                  <a:pt x="68" y="27"/>
                </a:lnTo>
                <a:lnTo>
                  <a:pt x="70" y="25"/>
                </a:lnTo>
                <a:lnTo>
                  <a:pt x="72" y="24"/>
                </a:lnTo>
                <a:lnTo>
                  <a:pt x="72" y="23"/>
                </a:lnTo>
                <a:lnTo>
                  <a:pt x="72" y="23"/>
                </a:lnTo>
                <a:lnTo>
                  <a:pt x="73" y="24"/>
                </a:lnTo>
                <a:lnTo>
                  <a:pt x="73" y="24"/>
                </a:lnTo>
                <a:lnTo>
                  <a:pt x="73" y="23"/>
                </a:lnTo>
                <a:lnTo>
                  <a:pt x="73" y="24"/>
                </a:lnTo>
                <a:lnTo>
                  <a:pt x="75" y="23"/>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87" name="Freeform 63"/>
          <p:cNvSpPr>
            <a:spLocks/>
          </p:cNvSpPr>
          <p:nvPr/>
        </p:nvSpPr>
        <p:spPr bwMode="auto">
          <a:xfrm>
            <a:off x="3508912" y="2599566"/>
            <a:ext cx="420247" cy="164697"/>
          </a:xfrm>
          <a:custGeom>
            <a:avLst/>
            <a:gdLst/>
            <a:ahLst/>
            <a:cxnLst>
              <a:cxn ang="0">
                <a:pos x="0" y="24"/>
              </a:cxn>
              <a:cxn ang="0">
                <a:pos x="2" y="25"/>
              </a:cxn>
              <a:cxn ang="0">
                <a:pos x="5" y="23"/>
              </a:cxn>
              <a:cxn ang="0">
                <a:pos x="7" y="18"/>
              </a:cxn>
              <a:cxn ang="0">
                <a:pos x="8" y="15"/>
              </a:cxn>
              <a:cxn ang="0">
                <a:pos x="10" y="11"/>
              </a:cxn>
              <a:cxn ang="0">
                <a:pos x="11" y="6"/>
              </a:cxn>
              <a:cxn ang="0">
                <a:pos x="13" y="4"/>
              </a:cxn>
              <a:cxn ang="0">
                <a:pos x="15" y="4"/>
              </a:cxn>
              <a:cxn ang="0">
                <a:pos x="16" y="12"/>
              </a:cxn>
              <a:cxn ang="0">
                <a:pos x="18" y="12"/>
              </a:cxn>
              <a:cxn ang="0">
                <a:pos x="20" y="9"/>
              </a:cxn>
              <a:cxn ang="0">
                <a:pos x="21" y="8"/>
              </a:cxn>
              <a:cxn ang="0">
                <a:pos x="23" y="9"/>
              </a:cxn>
              <a:cxn ang="0">
                <a:pos x="25" y="7"/>
              </a:cxn>
              <a:cxn ang="0">
                <a:pos x="26" y="6"/>
              </a:cxn>
              <a:cxn ang="0">
                <a:pos x="28" y="11"/>
              </a:cxn>
              <a:cxn ang="0">
                <a:pos x="30" y="17"/>
              </a:cxn>
              <a:cxn ang="0">
                <a:pos x="33" y="23"/>
              </a:cxn>
              <a:cxn ang="0">
                <a:pos x="35" y="20"/>
              </a:cxn>
              <a:cxn ang="0">
                <a:pos x="36" y="21"/>
              </a:cxn>
              <a:cxn ang="0">
                <a:pos x="38" y="20"/>
              </a:cxn>
              <a:cxn ang="0">
                <a:pos x="38" y="18"/>
              </a:cxn>
              <a:cxn ang="0">
                <a:pos x="40" y="21"/>
              </a:cxn>
              <a:cxn ang="0">
                <a:pos x="43" y="25"/>
              </a:cxn>
              <a:cxn ang="0">
                <a:pos x="46" y="26"/>
              </a:cxn>
              <a:cxn ang="0">
                <a:pos x="50" y="14"/>
              </a:cxn>
              <a:cxn ang="0">
                <a:pos x="51" y="12"/>
              </a:cxn>
              <a:cxn ang="0">
                <a:pos x="53" y="15"/>
              </a:cxn>
              <a:cxn ang="0">
                <a:pos x="55" y="30"/>
              </a:cxn>
              <a:cxn ang="0">
                <a:pos x="56" y="29"/>
              </a:cxn>
              <a:cxn ang="0">
                <a:pos x="58" y="29"/>
              </a:cxn>
              <a:cxn ang="0">
                <a:pos x="60" y="30"/>
              </a:cxn>
              <a:cxn ang="0">
                <a:pos x="61" y="26"/>
              </a:cxn>
              <a:cxn ang="0">
                <a:pos x="63" y="21"/>
              </a:cxn>
              <a:cxn ang="0">
                <a:pos x="64" y="21"/>
              </a:cxn>
              <a:cxn ang="0">
                <a:pos x="66" y="21"/>
              </a:cxn>
              <a:cxn ang="0">
                <a:pos x="68" y="29"/>
              </a:cxn>
              <a:cxn ang="0">
                <a:pos x="69" y="21"/>
              </a:cxn>
              <a:cxn ang="0">
                <a:pos x="71" y="17"/>
              </a:cxn>
              <a:cxn ang="0">
                <a:pos x="74" y="13"/>
              </a:cxn>
              <a:cxn ang="0">
                <a:pos x="76" y="12"/>
              </a:cxn>
            </a:cxnLst>
            <a:rect l="0" t="0" r="r" b="b"/>
            <a:pathLst>
              <a:path w="76" h="33">
                <a:moveTo>
                  <a:pt x="0" y="25"/>
                </a:moveTo>
                <a:lnTo>
                  <a:pt x="0" y="26"/>
                </a:lnTo>
                <a:lnTo>
                  <a:pt x="0" y="24"/>
                </a:lnTo>
                <a:lnTo>
                  <a:pt x="2" y="25"/>
                </a:lnTo>
                <a:lnTo>
                  <a:pt x="2" y="29"/>
                </a:lnTo>
                <a:lnTo>
                  <a:pt x="2" y="25"/>
                </a:lnTo>
                <a:lnTo>
                  <a:pt x="3" y="24"/>
                </a:lnTo>
                <a:lnTo>
                  <a:pt x="3" y="21"/>
                </a:lnTo>
                <a:lnTo>
                  <a:pt x="5" y="23"/>
                </a:lnTo>
                <a:lnTo>
                  <a:pt x="5" y="23"/>
                </a:lnTo>
                <a:lnTo>
                  <a:pt x="5" y="19"/>
                </a:lnTo>
                <a:lnTo>
                  <a:pt x="7" y="18"/>
                </a:lnTo>
                <a:lnTo>
                  <a:pt x="7" y="15"/>
                </a:lnTo>
                <a:lnTo>
                  <a:pt x="8" y="14"/>
                </a:lnTo>
                <a:lnTo>
                  <a:pt x="8" y="15"/>
                </a:lnTo>
                <a:lnTo>
                  <a:pt x="8" y="11"/>
                </a:lnTo>
                <a:lnTo>
                  <a:pt x="8" y="12"/>
                </a:lnTo>
                <a:lnTo>
                  <a:pt x="10" y="11"/>
                </a:lnTo>
                <a:lnTo>
                  <a:pt x="10" y="5"/>
                </a:lnTo>
                <a:lnTo>
                  <a:pt x="10" y="5"/>
                </a:lnTo>
                <a:lnTo>
                  <a:pt x="11" y="6"/>
                </a:lnTo>
                <a:lnTo>
                  <a:pt x="11" y="7"/>
                </a:lnTo>
                <a:lnTo>
                  <a:pt x="11" y="5"/>
                </a:lnTo>
                <a:lnTo>
                  <a:pt x="13" y="4"/>
                </a:lnTo>
                <a:lnTo>
                  <a:pt x="13" y="0"/>
                </a:lnTo>
                <a:lnTo>
                  <a:pt x="13" y="2"/>
                </a:lnTo>
                <a:lnTo>
                  <a:pt x="15" y="4"/>
                </a:lnTo>
                <a:lnTo>
                  <a:pt x="15" y="9"/>
                </a:lnTo>
                <a:lnTo>
                  <a:pt x="16" y="11"/>
                </a:lnTo>
                <a:lnTo>
                  <a:pt x="16" y="12"/>
                </a:lnTo>
                <a:lnTo>
                  <a:pt x="16" y="9"/>
                </a:lnTo>
                <a:lnTo>
                  <a:pt x="16" y="11"/>
                </a:lnTo>
                <a:lnTo>
                  <a:pt x="18" y="12"/>
                </a:lnTo>
                <a:lnTo>
                  <a:pt x="18" y="13"/>
                </a:lnTo>
                <a:lnTo>
                  <a:pt x="18" y="8"/>
                </a:lnTo>
                <a:lnTo>
                  <a:pt x="20" y="9"/>
                </a:lnTo>
                <a:lnTo>
                  <a:pt x="20" y="11"/>
                </a:lnTo>
                <a:lnTo>
                  <a:pt x="20" y="7"/>
                </a:lnTo>
                <a:lnTo>
                  <a:pt x="21" y="8"/>
                </a:lnTo>
                <a:lnTo>
                  <a:pt x="21" y="13"/>
                </a:lnTo>
                <a:lnTo>
                  <a:pt x="23" y="12"/>
                </a:lnTo>
                <a:lnTo>
                  <a:pt x="23" y="9"/>
                </a:lnTo>
                <a:lnTo>
                  <a:pt x="23" y="11"/>
                </a:lnTo>
                <a:lnTo>
                  <a:pt x="25" y="9"/>
                </a:lnTo>
                <a:lnTo>
                  <a:pt x="25" y="7"/>
                </a:lnTo>
                <a:lnTo>
                  <a:pt x="25" y="8"/>
                </a:lnTo>
                <a:lnTo>
                  <a:pt x="26" y="9"/>
                </a:lnTo>
                <a:lnTo>
                  <a:pt x="26" y="6"/>
                </a:lnTo>
                <a:lnTo>
                  <a:pt x="26" y="7"/>
                </a:lnTo>
                <a:lnTo>
                  <a:pt x="28" y="8"/>
                </a:lnTo>
                <a:lnTo>
                  <a:pt x="28" y="11"/>
                </a:lnTo>
                <a:lnTo>
                  <a:pt x="28" y="11"/>
                </a:lnTo>
                <a:lnTo>
                  <a:pt x="30" y="12"/>
                </a:lnTo>
                <a:lnTo>
                  <a:pt x="30" y="17"/>
                </a:lnTo>
                <a:lnTo>
                  <a:pt x="31" y="18"/>
                </a:lnTo>
                <a:lnTo>
                  <a:pt x="31" y="21"/>
                </a:lnTo>
                <a:lnTo>
                  <a:pt x="33" y="23"/>
                </a:lnTo>
                <a:lnTo>
                  <a:pt x="33" y="25"/>
                </a:lnTo>
                <a:lnTo>
                  <a:pt x="33" y="21"/>
                </a:lnTo>
                <a:lnTo>
                  <a:pt x="35" y="20"/>
                </a:lnTo>
                <a:lnTo>
                  <a:pt x="35" y="17"/>
                </a:lnTo>
                <a:lnTo>
                  <a:pt x="35" y="20"/>
                </a:lnTo>
                <a:lnTo>
                  <a:pt x="36" y="21"/>
                </a:lnTo>
                <a:lnTo>
                  <a:pt x="36" y="17"/>
                </a:lnTo>
                <a:lnTo>
                  <a:pt x="36" y="19"/>
                </a:lnTo>
                <a:lnTo>
                  <a:pt x="38" y="20"/>
                </a:lnTo>
                <a:lnTo>
                  <a:pt x="38" y="20"/>
                </a:lnTo>
                <a:lnTo>
                  <a:pt x="38" y="17"/>
                </a:lnTo>
                <a:lnTo>
                  <a:pt x="38" y="18"/>
                </a:lnTo>
                <a:lnTo>
                  <a:pt x="40" y="19"/>
                </a:lnTo>
                <a:lnTo>
                  <a:pt x="40" y="18"/>
                </a:lnTo>
                <a:lnTo>
                  <a:pt x="40" y="21"/>
                </a:lnTo>
                <a:lnTo>
                  <a:pt x="41" y="20"/>
                </a:lnTo>
                <a:lnTo>
                  <a:pt x="41" y="24"/>
                </a:lnTo>
                <a:lnTo>
                  <a:pt x="43" y="25"/>
                </a:lnTo>
                <a:lnTo>
                  <a:pt x="43" y="23"/>
                </a:lnTo>
                <a:lnTo>
                  <a:pt x="46" y="25"/>
                </a:lnTo>
                <a:lnTo>
                  <a:pt x="46" y="26"/>
                </a:lnTo>
                <a:lnTo>
                  <a:pt x="46" y="18"/>
                </a:lnTo>
                <a:lnTo>
                  <a:pt x="50" y="18"/>
                </a:lnTo>
                <a:lnTo>
                  <a:pt x="50" y="14"/>
                </a:lnTo>
                <a:lnTo>
                  <a:pt x="50" y="14"/>
                </a:lnTo>
                <a:lnTo>
                  <a:pt x="51" y="13"/>
                </a:lnTo>
                <a:lnTo>
                  <a:pt x="51" y="12"/>
                </a:lnTo>
                <a:lnTo>
                  <a:pt x="51" y="15"/>
                </a:lnTo>
                <a:lnTo>
                  <a:pt x="53" y="17"/>
                </a:lnTo>
                <a:lnTo>
                  <a:pt x="53" y="15"/>
                </a:lnTo>
                <a:lnTo>
                  <a:pt x="53" y="17"/>
                </a:lnTo>
                <a:lnTo>
                  <a:pt x="55" y="18"/>
                </a:lnTo>
                <a:lnTo>
                  <a:pt x="55" y="30"/>
                </a:lnTo>
                <a:lnTo>
                  <a:pt x="56" y="31"/>
                </a:lnTo>
                <a:lnTo>
                  <a:pt x="56" y="33"/>
                </a:lnTo>
                <a:lnTo>
                  <a:pt x="56" y="29"/>
                </a:lnTo>
                <a:lnTo>
                  <a:pt x="58" y="30"/>
                </a:lnTo>
                <a:lnTo>
                  <a:pt x="58" y="30"/>
                </a:lnTo>
                <a:lnTo>
                  <a:pt x="58" y="29"/>
                </a:lnTo>
                <a:lnTo>
                  <a:pt x="58" y="30"/>
                </a:lnTo>
                <a:lnTo>
                  <a:pt x="60" y="29"/>
                </a:lnTo>
                <a:lnTo>
                  <a:pt x="60" y="30"/>
                </a:lnTo>
                <a:lnTo>
                  <a:pt x="60" y="25"/>
                </a:lnTo>
                <a:lnTo>
                  <a:pt x="61" y="24"/>
                </a:lnTo>
                <a:lnTo>
                  <a:pt x="61" y="26"/>
                </a:lnTo>
                <a:lnTo>
                  <a:pt x="61" y="23"/>
                </a:lnTo>
                <a:lnTo>
                  <a:pt x="63" y="21"/>
                </a:lnTo>
                <a:lnTo>
                  <a:pt x="63" y="21"/>
                </a:lnTo>
                <a:lnTo>
                  <a:pt x="63" y="25"/>
                </a:lnTo>
                <a:lnTo>
                  <a:pt x="64" y="24"/>
                </a:lnTo>
                <a:lnTo>
                  <a:pt x="64" y="21"/>
                </a:lnTo>
                <a:lnTo>
                  <a:pt x="64" y="25"/>
                </a:lnTo>
                <a:lnTo>
                  <a:pt x="66" y="24"/>
                </a:lnTo>
                <a:lnTo>
                  <a:pt x="66" y="21"/>
                </a:lnTo>
                <a:lnTo>
                  <a:pt x="66" y="25"/>
                </a:lnTo>
                <a:lnTo>
                  <a:pt x="68" y="26"/>
                </a:lnTo>
                <a:lnTo>
                  <a:pt x="68" y="29"/>
                </a:lnTo>
                <a:lnTo>
                  <a:pt x="68" y="27"/>
                </a:lnTo>
                <a:lnTo>
                  <a:pt x="69" y="26"/>
                </a:lnTo>
                <a:lnTo>
                  <a:pt x="69" y="21"/>
                </a:lnTo>
                <a:lnTo>
                  <a:pt x="71" y="20"/>
                </a:lnTo>
                <a:lnTo>
                  <a:pt x="71" y="21"/>
                </a:lnTo>
                <a:lnTo>
                  <a:pt x="71" y="17"/>
                </a:lnTo>
                <a:lnTo>
                  <a:pt x="73" y="15"/>
                </a:lnTo>
                <a:lnTo>
                  <a:pt x="73" y="12"/>
                </a:lnTo>
                <a:lnTo>
                  <a:pt x="74" y="13"/>
                </a:lnTo>
                <a:lnTo>
                  <a:pt x="74" y="11"/>
                </a:lnTo>
                <a:lnTo>
                  <a:pt x="74" y="13"/>
                </a:lnTo>
                <a:lnTo>
                  <a:pt x="76" y="12"/>
                </a:lnTo>
                <a:lnTo>
                  <a:pt x="76" y="13"/>
                </a:lnTo>
                <a:lnTo>
                  <a:pt x="76" y="1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88" name="Freeform 64"/>
          <p:cNvSpPr>
            <a:spLocks/>
          </p:cNvSpPr>
          <p:nvPr/>
        </p:nvSpPr>
        <p:spPr bwMode="auto">
          <a:xfrm>
            <a:off x="3929159" y="2619529"/>
            <a:ext cx="364951" cy="284476"/>
          </a:xfrm>
          <a:custGeom>
            <a:avLst/>
            <a:gdLst/>
            <a:ahLst/>
            <a:cxnLst>
              <a:cxn ang="0">
                <a:pos x="2" y="8"/>
              </a:cxn>
              <a:cxn ang="0">
                <a:pos x="3" y="8"/>
              </a:cxn>
              <a:cxn ang="0">
                <a:pos x="5" y="1"/>
              </a:cxn>
              <a:cxn ang="0">
                <a:pos x="7" y="0"/>
              </a:cxn>
              <a:cxn ang="0">
                <a:pos x="8" y="2"/>
              </a:cxn>
              <a:cxn ang="0">
                <a:pos x="10" y="1"/>
              </a:cxn>
              <a:cxn ang="0">
                <a:pos x="12" y="9"/>
              </a:cxn>
              <a:cxn ang="0">
                <a:pos x="13" y="9"/>
              </a:cxn>
              <a:cxn ang="0">
                <a:pos x="15" y="4"/>
              </a:cxn>
              <a:cxn ang="0">
                <a:pos x="15" y="5"/>
              </a:cxn>
              <a:cxn ang="0">
                <a:pos x="17" y="5"/>
              </a:cxn>
              <a:cxn ang="0">
                <a:pos x="18" y="11"/>
              </a:cxn>
              <a:cxn ang="0">
                <a:pos x="20" y="13"/>
              </a:cxn>
              <a:cxn ang="0">
                <a:pos x="22" y="17"/>
              </a:cxn>
              <a:cxn ang="0">
                <a:pos x="23" y="20"/>
              </a:cxn>
              <a:cxn ang="0">
                <a:pos x="25" y="23"/>
              </a:cxn>
              <a:cxn ang="0">
                <a:pos x="25" y="26"/>
              </a:cxn>
              <a:cxn ang="0">
                <a:pos x="27" y="29"/>
              </a:cxn>
              <a:cxn ang="0">
                <a:pos x="28" y="31"/>
              </a:cxn>
              <a:cxn ang="0">
                <a:pos x="30" y="31"/>
              </a:cxn>
              <a:cxn ang="0">
                <a:pos x="32" y="36"/>
              </a:cxn>
              <a:cxn ang="0">
                <a:pos x="35" y="41"/>
              </a:cxn>
              <a:cxn ang="0">
                <a:pos x="36" y="45"/>
              </a:cxn>
              <a:cxn ang="0">
                <a:pos x="36" y="46"/>
              </a:cxn>
              <a:cxn ang="0">
                <a:pos x="38" y="46"/>
              </a:cxn>
              <a:cxn ang="0">
                <a:pos x="40" y="50"/>
              </a:cxn>
              <a:cxn ang="0">
                <a:pos x="41" y="53"/>
              </a:cxn>
              <a:cxn ang="0">
                <a:pos x="43" y="57"/>
              </a:cxn>
              <a:cxn ang="0">
                <a:pos x="45" y="54"/>
              </a:cxn>
              <a:cxn ang="0">
                <a:pos x="46" y="52"/>
              </a:cxn>
              <a:cxn ang="0">
                <a:pos x="48" y="48"/>
              </a:cxn>
              <a:cxn ang="0">
                <a:pos x="50" y="51"/>
              </a:cxn>
              <a:cxn ang="0">
                <a:pos x="51" y="51"/>
              </a:cxn>
              <a:cxn ang="0">
                <a:pos x="53" y="51"/>
              </a:cxn>
              <a:cxn ang="0">
                <a:pos x="53" y="52"/>
              </a:cxn>
              <a:cxn ang="0">
                <a:pos x="55" y="51"/>
              </a:cxn>
              <a:cxn ang="0">
                <a:pos x="56" y="50"/>
              </a:cxn>
              <a:cxn ang="0">
                <a:pos x="58" y="48"/>
              </a:cxn>
              <a:cxn ang="0">
                <a:pos x="60" y="47"/>
              </a:cxn>
              <a:cxn ang="0">
                <a:pos x="61" y="40"/>
              </a:cxn>
              <a:cxn ang="0">
                <a:pos x="63" y="41"/>
              </a:cxn>
              <a:cxn ang="0">
                <a:pos x="65" y="42"/>
              </a:cxn>
            </a:cxnLst>
            <a:rect l="0" t="0" r="r" b="b"/>
            <a:pathLst>
              <a:path w="66" h="57">
                <a:moveTo>
                  <a:pt x="0" y="8"/>
                </a:moveTo>
                <a:lnTo>
                  <a:pt x="0" y="9"/>
                </a:lnTo>
                <a:lnTo>
                  <a:pt x="2" y="8"/>
                </a:lnTo>
                <a:lnTo>
                  <a:pt x="2" y="8"/>
                </a:lnTo>
                <a:lnTo>
                  <a:pt x="2" y="9"/>
                </a:lnTo>
                <a:lnTo>
                  <a:pt x="3" y="8"/>
                </a:lnTo>
                <a:lnTo>
                  <a:pt x="3" y="4"/>
                </a:lnTo>
                <a:lnTo>
                  <a:pt x="5" y="3"/>
                </a:lnTo>
                <a:lnTo>
                  <a:pt x="5" y="1"/>
                </a:lnTo>
                <a:lnTo>
                  <a:pt x="7" y="2"/>
                </a:lnTo>
                <a:lnTo>
                  <a:pt x="7" y="2"/>
                </a:lnTo>
                <a:lnTo>
                  <a:pt x="7" y="0"/>
                </a:lnTo>
                <a:lnTo>
                  <a:pt x="7" y="1"/>
                </a:lnTo>
                <a:lnTo>
                  <a:pt x="8" y="2"/>
                </a:lnTo>
                <a:lnTo>
                  <a:pt x="8" y="2"/>
                </a:lnTo>
                <a:lnTo>
                  <a:pt x="8" y="1"/>
                </a:lnTo>
                <a:lnTo>
                  <a:pt x="8" y="2"/>
                </a:lnTo>
                <a:lnTo>
                  <a:pt x="10" y="1"/>
                </a:lnTo>
                <a:lnTo>
                  <a:pt x="10" y="5"/>
                </a:lnTo>
                <a:lnTo>
                  <a:pt x="12" y="7"/>
                </a:lnTo>
                <a:lnTo>
                  <a:pt x="12" y="9"/>
                </a:lnTo>
                <a:lnTo>
                  <a:pt x="12" y="7"/>
                </a:lnTo>
                <a:lnTo>
                  <a:pt x="13" y="8"/>
                </a:lnTo>
                <a:lnTo>
                  <a:pt x="13" y="9"/>
                </a:lnTo>
                <a:lnTo>
                  <a:pt x="13" y="4"/>
                </a:lnTo>
                <a:lnTo>
                  <a:pt x="13" y="5"/>
                </a:lnTo>
                <a:lnTo>
                  <a:pt x="15" y="4"/>
                </a:lnTo>
                <a:lnTo>
                  <a:pt x="15" y="7"/>
                </a:lnTo>
                <a:lnTo>
                  <a:pt x="15" y="4"/>
                </a:lnTo>
                <a:lnTo>
                  <a:pt x="15" y="5"/>
                </a:lnTo>
                <a:lnTo>
                  <a:pt x="17" y="7"/>
                </a:lnTo>
                <a:lnTo>
                  <a:pt x="17" y="8"/>
                </a:lnTo>
                <a:lnTo>
                  <a:pt x="17" y="5"/>
                </a:lnTo>
                <a:lnTo>
                  <a:pt x="17" y="7"/>
                </a:lnTo>
                <a:lnTo>
                  <a:pt x="18" y="8"/>
                </a:lnTo>
                <a:lnTo>
                  <a:pt x="18" y="11"/>
                </a:lnTo>
                <a:lnTo>
                  <a:pt x="18" y="7"/>
                </a:lnTo>
                <a:lnTo>
                  <a:pt x="18" y="11"/>
                </a:lnTo>
                <a:lnTo>
                  <a:pt x="20" y="13"/>
                </a:lnTo>
                <a:lnTo>
                  <a:pt x="20" y="16"/>
                </a:lnTo>
                <a:lnTo>
                  <a:pt x="20" y="16"/>
                </a:lnTo>
                <a:lnTo>
                  <a:pt x="22" y="17"/>
                </a:lnTo>
                <a:lnTo>
                  <a:pt x="22" y="16"/>
                </a:lnTo>
                <a:lnTo>
                  <a:pt x="22" y="19"/>
                </a:lnTo>
                <a:lnTo>
                  <a:pt x="23" y="20"/>
                </a:lnTo>
                <a:lnTo>
                  <a:pt x="23" y="19"/>
                </a:lnTo>
                <a:lnTo>
                  <a:pt x="23" y="22"/>
                </a:lnTo>
                <a:lnTo>
                  <a:pt x="25" y="23"/>
                </a:lnTo>
                <a:lnTo>
                  <a:pt x="25" y="26"/>
                </a:lnTo>
                <a:lnTo>
                  <a:pt x="25" y="22"/>
                </a:lnTo>
                <a:lnTo>
                  <a:pt x="25" y="26"/>
                </a:lnTo>
                <a:lnTo>
                  <a:pt x="27" y="27"/>
                </a:lnTo>
                <a:lnTo>
                  <a:pt x="27" y="26"/>
                </a:lnTo>
                <a:lnTo>
                  <a:pt x="27" y="29"/>
                </a:lnTo>
                <a:lnTo>
                  <a:pt x="28" y="31"/>
                </a:lnTo>
                <a:lnTo>
                  <a:pt x="28" y="29"/>
                </a:lnTo>
                <a:lnTo>
                  <a:pt x="28" y="31"/>
                </a:lnTo>
                <a:lnTo>
                  <a:pt x="30" y="32"/>
                </a:lnTo>
                <a:lnTo>
                  <a:pt x="30" y="34"/>
                </a:lnTo>
                <a:lnTo>
                  <a:pt x="30" y="31"/>
                </a:lnTo>
                <a:lnTo>
                  <a:pt x="30" y="34"/>
                </a:lnTo>
                <a:lnTo>
                  <a:pt x="32" y="35"/>
                </a:lnTo>
                <a:lnTo>
                  <a:pt x="32" y="36"/>
                </a:lnTo>
                <a:lnTo>
                  <a:pt x="33" y="38"/>
                </a:lnTo>
                <a:lnTo>
                  <a:pt x="33" y="40"/>
                </a:lnTo>
                <a:lnTo>
                  <a:pt x="35" y="41"/>
                </a:lnTo>
                <a:lnTo>
                  <a:pt x="35" y="40"/>
                </a:lnTo>
                <a:lnTo>
                  <a:pt x="35" y="44"/>
                </a:lnTo>
                <a:lnTo>
                  <a:pt x="36" y="45"/>
                </a:lnTo>
                <a:lnTo>
                  <a:pt x="36" y="46"/>
                </a:lnTo>
                <a:lnTo>
                  <a:pt x="36" y="44"/>
                </a:lnTo>
                <a:lnTo>
                  <a:pt x="36" y="46"/>
                </a:lnTo>
                <a:lnTo>
                  <a:pt x="38" y="47"/>
                </a:lnTo>
                <a:lnTo>
                  <a:pt x="38" y="50"/>
                </a:lnTo>
                <a:lnTo>
                  <a:pt x="38" y="46"/>
                </a:lnTo>
                <a:lnTo>
                  <a:pt x="38" y="50"/>
                </a:lnTo>
                <a:lnTo>
                  <a:pt x="40" y="51"/>
                </a:lnTo>
                <a:lnTo>
                  <a:pt x="40" y="50"/>
                </a:lnTo>
                <a:lnTo>
                  <a:pt x="40" y="53"/>
                </a:lnTo>
                <a:lnTo>
                  <a:pt x="41" y="54"/>
                </a:lnTo>
                <a:lnTo>
                  <a:pt x="41" y="53"/>
                </a:lnTo>
                <a:lnTo>
                  <a:pt x="41" y="57"/>
                </a:lnTo>
                <a:lnTo>
                  <a:pt x="43" y="56"/>
                </a:lnTo>
                <a:lnTo>
                  <a:pt x="43" y="57"/>
                </a:lnTo>
                <a:lnTo>
                  <a:pt x="43" y="54"/>
                </a:lnTo>
                <a:lnTo>
                  <a:pt x="45" y="53"/>
                </a:lnTo>
                <a:lnTo>
                  <a:pt x="45" y="54"/>
                </a:lnTo>
                <a:lnTo>
                  <a:pt x="45" y="53"/>
                </a:lnTo>
                <a:lnTo>
                  <a:pt x="45" y="53"/>
                </a:lnTo>
                <a:lnTo>
                  <a:pt x="46" y="52"/>
                </a:lnTo>
                <a:lnTo>
                  <a:pt x="46" y="51"/>
                </a:lnTo>
                <a:lnTo>
                  <a:pt x="48" y="50"/>
                </a:lnTo>
                <a:lnTo>
                  <a:pt x="48" y="48"/>
                </a:lnTo>
                <a:lnTo>
                  <a:pt x="48" y="50"/>
                </a:lnTo>
                <a:lnTo>
                  <a:pt x="50" y="51"/>
                </a:lnTo>
                <a:lnTo>
                  <a:pt x="50" y="51"/>
                </a:lnTo>
                <a:lnTo>
                  <a:pt x="50" y="50"/>
                </a:lnTo>
                <a:lnTo>
                  <a:pt x="50" y="50"/>
                </a:lnTo>
                <a:lnTo>
                  <a:pt x="51" y="51"/>
                </a:lnTo>
                <a:lnTo>
                  <a:pt x="51" y="52"/>
                </a:lnTo>
                <a:lnTo>
                  <a:pt x="51" y="50"/>
                </a:lnTo>
                <a:lnTo>
                  <a:pt x="53" y="51"/>
                </a:lnTo>
                <a:lnTo>
                  <a:pt x="53" y="53"/>
                </a:lnTo>
                <a:lnTo>
                  <a:pt x="53" y="50"/>
                </a:lnTo>
                <a:lnTo>
                  <a:pt x="53" y="52"/>
                </a:lnTo>
                <a:lnTo>
                  <a:pt x="55" y="51"/>
                </a:lnTo>
                <a:lnTo>
                  <a:pt x="55" y="52"/>
                </a:lnTo>
                <a:lnTo>
                  <a:pt x="55" y="51"/>
                </a:lnTo>
                <a:lnTo>
                  <a:pt x="56" y="50"/>
                </a:lnTo>
                <a:lnTo>
                  <a:pt x="56" y="53"/>
                </a:lnTo>
                <a:lnTo>
                  <a:pt x="56" y="50"/>
                </a:lnTo>
                <a:lnTo>
                  <a:pt x="58" y="48"/>
                </a:lnTo>
                <a:lnTo>
                  <a:pt x="58" y="47"/>
                </a:lnTo>
                <a:lnTo>
                  <a:pt x="58" y="48"/>
                </a:lnTo>
                <a:lnTo>
                  <a:pt x="60" y="50"/>
                </a:lnTo>
                <a:lnTo>
                  <a:pt x="60" y="51"/>
                </a:lnTo>
                <a:lnTo>
                  <a:pt x="60" y="47"/>
                </a:lnTo>
                <a:lnTo>
                  <a:pt x="60" y="48"/>
                </a:lnTo>
                <a:lnTo>
                  <a:pt x="61" y="47"/>
                </a:lnTo>
                <a:lnTo>
                  <a:pt x="61" y="40"/>
                </a:lnTo>
                <a:lnTo>
                  <a:pt x="63" y="41"/>
                </a:lnTo>
                <a:lnTo>
                  <a:pt x="63" y="39"/>
                </a:lnTo>
                <a:lnTo>
                  <a:pt x="63" y="41"/>
                </a:lnTo>
                <a:lnTo>
                  <a:pt x="65" y="42"/>
                </a:lnTo>
                <a:lnTo>
                  <a:pt x="65" y="45"/>
                </a:lnTo>
                <a:lnTo>
                  <a:pt x="65" y="42"/>
                </a:lnTo>
                <a:lnTo>
                  <a:pt x="66" y="41"/>
                </a:lnTo>
                <a:lnTo>
                  <a:pt x="66" y="4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89" name="Freeform 65"/>
          <p:cNvSpPr>
            <a:spLocks/>
          </p:cNvSpPr>
          <p:nvPr/>
        </p:nvSpPr>
        <p:spPr bwMode="auto">
          <a:xfrm>
            <a:off x="4294110" y="2744300"/>
            <a:ext cx="458952" cy="219594"/>
          </a:xfrm>
          <a:custGeom>
            <a:avLst/>
            <a:gdLst/>
            <a:ahLst/>
            <a:cxnLst>
              <a:cxn ang="0">
                <a:pos x="2" y="21"/>
              </a:cxn>
              <a:cxn ang="0">
                <a:pos x="4" y="22"/>
              </a:cxn>
              <a:cxn ang="0">
                <a:pos x="5" y="23"/>
              </a:cxn>
              <a:cxn ang="0">
                <a:pos x="7" y="23"/>
              </a:cxn>
              <a:cxn ang="0">
                <a:pos x="9" y="28"/>
              </a:cxn>
              <a:cxn ang="0">
                <a:pos x="10" y="29"/>
              </a:cxn>
              <a:cxn ang="0">
                <a:pos x="12" y="31"/>
              </a:cxn>
              <a:cxn ang="0">
                <a:pos x="15" y="32"/>
              </a:cxn>
              <a:cxn ang="0">
                <a:pos x="15" y="34"/>
              </a:cxn>
              <a:cxn ang="0">
                <a:pos x="19" y="38"/>
              </a:cxn>
              <a:cxn ang="0">
                <a:pos x="20" y="35"/>
              </a:cxn>
              <a:cxn ang="0">
                <a:pos x="22" y="35"/>
              </a:cxn>
              <a:cxn ang="0">
                <a:pos x="25" y="41"/>
              </a:cxn>
              <a:cxn ang="0">
                <a:pos x="27" y="40"/>
              </a:cxn>
              <a:cxn ang="0">
                <a:pos x="28" y="40"/>
              </a:cxn>
              <a:cxn ang="0">
                <a:pos x="30" y="42"/>
              </a:cxn>
              <a:cxn ang="0">
                <a:pos x="33" y="44"/>
              </a:cxn>
              <a:cxn ang="0">
                <a:pos x="35" y="41"/>
              </a:cxn>
              <a:cxn ang="0">
                <a:pos x="37" y="39"/>
              </a:cxn>
              <a:cxn ang="0">
                <a:pos x="38" y="39"/>
              </a:cxn>
              <a:cxn ang="0">
                <a:pos x="38" y="35"/>
              </a:cxn>
              <a:cxn ang="0">
                <a:pos x="40" y="32"/>
              </a:cxn>
              <a:cxn ang="0">
                <a:pos x="42" y="29"/>
              </a:cxn>
              <a:cxn ang="0">
                <a:pos x="43" y="28"/>
              </a:cxn>
              <a:cxn ang="0">
                <a:pos x="47" y="26"/>
              </a:cxn>
              <a:cxn ang="0">
                <a:pos x="48" y="27"/>
              </a:cxn>
              <a:cxn ang="0">
                <a:pos x="50" y="31"/>
              </a:cxn>
              <a:cxn ang="0">
                <a:pos x="52" y="22"/>
              </a:cxn>
              <a:cxn ang="0">
                <a:pos x="53" y="6"/>
              </a:cxn>
              <a:cxn ang="0">
                <a:pos x="55" y="22"/>
              </a:cxn>
              <a:cxn ang="0">
                <a:pos x="58" y="17"/>
              </a:cxn>
              <a:cxn ang="0">
                <a:pos x="62" y="9"/>
              </a:cxn>
              <a:cxn ang="0">
                <a:pos x="63" y="2"/>
              </a:cxn>
              <a:cxn ang="0">
                <a:pos x="65" y="0"/>
              </a:cxn>
              <a:cxn ang="0">
                <a:pos x="67" y="11"/>
              </a:cxn>
              <a:cxn ang="0">
                <a:pos x="68" y="10"/>
              </a:cxn>
              <a:cxn ang="0">
                <a:pos x="70" y="10"/>
              </a:cxn>
              <a:cxn ang="0">
                <a:pos x="73" y="8"/>
              </a:cxn>
              <a:cxn ang="0">
                <a:pos x="73" y="8"/>
              </a:cxn>
              <a:cxn ang="0">
                <a:pos x="78" y="7"/>
              </a:cxn>
              <a:cxn ang="0">
                <a:pos x="78" y="7"/>
              </a:cxn>
              <a:cxn ang="0">
                <a:pos x="83" y="8"/>
              </a:cxn>
            </a:cxnLst>
            <a:rect l="0" t="0" r="r" b="b"/>
            <a:pathLst>
              <a:path w="83" h="44">
                <a:moveTo>
                  <a:pt x="0" y="19"/>
                </a:moveTo>
                <a:lnTo>
                  <a:pt x="2" y="20"/>
                </a:lnTo>
                <a:lnTo>
                  <a:pt x="2" y="21"/>
                </a:lnTo>
                <a:lnTo>
                  <a:pt x="2" y="19"/>
                </a:lnTo>
                <a:lnTo>
                  <a:pt x="2" y="21"/>
                </a:lnTo>
                <a:lnTo>
                  <a:pt x="4" y="22"/>
                </a:lnTo>
                <a:lnTo>
                  <a:pt x="4" y="21"/>
                </a:lnTo>
                <a:lnTo>
                  <a:pt x="4" y="25"/>
                </a:lnTo>
                <a:lnTo>
                  <a:pt x="5" y="23"/>
                </a:lnTo>
                <a:lnTo>
                  <a:pt x="5" y="27"/>
                </a:lnTo>
                <a:lnTo>
                  <a:pt x="7" y="26"/>
                </a:lnTo>
                <a:lnTo>
                  <a:pt x="7" y="23"/>
                </a:lnTo>
                <a:lnTo>
                  <a:pt x="7" y="25"/>
                </a:lnTo>
                <a:lnTo>
                  <a:pt x="9" y="26"/>
                </a:lnTo>
                <a:lnTo>
                  <a:pt x="9" y="28"/>
                </a:lnTo>
                <a:lnTo>
                  <a:pt x="9" y="27"/>
                </a:lnTo>
                <a:lnTo>
                  <a:pt x="10" y="28"/>
                </a:lnTo>
                <a:lnTo>
                  <a:pt x="10" y="29"/>
                </a:lnTo>
                <a:lnTo>
                  <a:pt x="10" y="28"/>
                </a:lnTo>
                <a:lnTo>
                  <a:pt x="12" y="29"/>
                </a:lnTo>
                <a:lnTo>
                  <a:pt x="12" y="31"/>
                </a:lnTo>
                <a:lnTo>
                  <a:pt x="12" y="31"/>
                </a:lnTo>
                <a:lnTo>
                  <a:pt x="14" y="31"/>
                </a:lnTo>
                <a:lnTo>
                  <a:pt x="15" y="32"/>
                </a:lnTo>
                <a:lnTo>
                  <a:pt x="15" y="34"/>
                </a:lnTo>
                <a:lnTo>
                  <a:pt x="15" y="31"/>
                </a:lnTo>
                <a:lnTo>
                  <a:pt x="15" y="34"/>
                </a:lnTo>
                <a:lnTo>
                  <a:pt x="17" y="33"/>
                </a:lnTo>
                <a:lnTo>
                  <a:pt x="17" y="36"/>
                </a:lnTo>
                <a:lnTo>
                  <a:pt x="19" y="38"/>
                </a:lnTo>
                <a:lnTo>
                  <a:pt x="19" y="39"/>
                </a:lnTo>
                <a:lnTo>
                  <a:pt x="20" y="38"/>
                </a:lnTo>
                <a:lnTo>
                  <a:pt x="20" y="35"/>
                </a:lnTo>
                <a:lnTo>
                  <a:pt x="20" y="36"/>
                </a:lnTo>
                <a:lnTo>
                  <a:pt x="22" y="35"/>
                </a:lnTo>
                <a:lnTo>
                  <a:pt x="22" y="35"/>
                </a:lnTo>
                <a:lnTo>
                  <a:pt x="22" y="38"/>
                </a:lnTo>
                <a:lnTo>
                  <a:pt x="25" y="40"/>
                </a:lnTo>
                <a:lnTo>
                  <a:pt x="25" y="41"/>
                </a:lnTo>
                <a:lnTo>
                  <a:pt x="25" y="39"/>
                </a:lnTo>
                <a:lnTo>
                  <a:pt x="27" y="38"/>
                </a:lnTo>
                <a:lnTo>
                  <a:pt x="27" y="40"/>
                </a:lnTo>
                <a:lnTo>
                  <a:pt x="28" y="39"/>
                </a:lnTo>
                <a:lnTo>
                  <a:pt x="28" y="38"/>
                </a:lnTo>
                <a:lnTo>
                  <a:pt x="28" y="40"/>
                </a:lnTo>
                <a:lnTo>
                  <a:pt x="30" y="39"/>
                </a:lnTo>
                <a:lnTo>
                  <a:pt x="30" y="44"/>
                </a:lnTo>
                <a:lnTo>
                  <a:pt x="30" y="42"/>
                </a:lnTo>
                <a:lnTo>
                  <a:pt x="32" y="44"/>
                </a:lnTo>
                <a:lnTo>
                  <a:pt x="33" y="42"/>
                </a:lnTo>
                <a:lnTo>
                  <a:pt x="33" y="44"/>
                </a:lnTo>
                <a:lnTo>
                  <a:pt x="33" y="41"/>
                </a:lnTo>
                <a:lnTo>
                  <a:pt x="35" y="40"/>
                </a:lnTo>
                <a:lnTo>
                  <a:pt x="35" y="41"/>
                </a:lnTo>
                <a:lnTo>
                  <a:pt x="35" y="38"/>
                </a:lnTo>
                <a:lnTo>
                  <a:pt x="37" y="36"/>
                </a:lnTo>
                <a:lnTo>
                  <a:pt x="37" y="39"/>
                </a:lnTo>
                <a:lnTo>
                  <a:pt x="37" y="35"/>
                </a:lnTo>
                <a:lnTo>
                  <a:pt x="37" y="38"/>
                </a:lnTo>
                <a:lnTo>
                  <a:pt x="38" y="39"/>
                </a:lnTo>
                <a:lnTo>
                  <a:pt x="38" y="39"/>
                </a:lnTo>
                <a:lnTo>
                  <a:pt x="38" y="34"/>
                </a:lnTo>
                <a:lnTo>
                  <a:pt x="38" y="35"/>
                </a:lnTo>
                <a:lnTo>
                  <a:pt x="40" y="34"/>
                </a:lnTo>
                <a:lnTo>
                  <a:pt x="40" y="35"/>
                </a:lnTo>
                <a:lnTo>
                  <a:pt x="40" y="32"/>
                </a:lnTo>
                <a:lnTo>
                  <a:pt x="42" y="33"/>
                </a:lnTo>
                <a:lnTo>
                  <a:pt x="42" y="28"/>
                </a:lnTo>
                <a:lnTo>
                  <a:pt x="42" y="29"/>
                </a:lnTo>
                <a:lnTo>
                  <a:pt x="43" y="31"/>
                </a:lnTo>
                <a:lnTo>
                  <a:pt x="43" y="31"/>
                </a:lnTo>
                <a:lnTo>
                  <a:pt x="43" y="28"/>
                </a:lnTo>
                <a:lnTo>
                  <a:pt x="45" y="27"/>
                </a:lnTo>
                <a:lnTo>
                  <a:pt x="45" y="25"/>
                </a:lnTo>
                <a:lnTo>
                  <a:pt x="47" y="26"/>
                </a:lnTo>
                <a:lnTo>
                  <a:pt x="47" y="23"/>
                </a:lnTo>
                <a:lnTo>
                  <a:pt x="47" y="26"/>
                </a:lnTo>
                <a:lnTo>
                  <a:pt x="48" y="27"/>
                </a:lnTo>
                <a:lnTo>
                  <a:pt x="48" y="26"/>
                </a:lnTo>
                <a:lnTo>
                  <a:pt x="48" y="32"/>
                </a:lnTo>
                <a:lnTo>
                  <a:pt x="50" y="31"/>
                </a:lnTo>
                <a:lnTo>
                  <a:pt x="50" y="33"/>
                </a:lnTo>
                <a:lnTo>
                  <a:pt x="50" y="23"/>
                </a:lnTo>
                <a:lnTo>
                  <a:pt x="52" y="22"/>
                </a:lnTo>
                <a:lnTo>
                  <a:pt x="52" y="9"/>
                </a:lnTo>
                <a:lnTo>
                  <a:pt x="53" y="8"/>
                </a:lnTo>
                <a:lnTo>
                  <a:pt x="53" y="6"/>
                </a:lnTo>
                <a:lnTo>
                  <a:pt x="53" y="19"/>
                </a:lnTo>
                <a:lnTo>
                  <a:pt x="55" y="20"/>
                </a:lnTo>
                <a:lnTo>
                  <a:pt x="55" y="22"/>
                </a:lnTo>
                <a:lnTo>
                  <a:pt x="58" y="22"/>
                </a:lnTo>
                <a:lnTo>
                  <a:pt x="58" y="23"/>
                </a:lnTo>
                <a:lnTo>
                  <a:pt x="58" y="17"/>
                </a:lnTo>
                <a:lnTo>
                  <a:pt x="60" y="16"/>
                </a:lnTo>
                <a:lnTo>
                  <a:pt x="60" y="10"/>
                </a:lnTo>
                <a:lnTo>
                  <a:pt x="62" y="9"/>
                </a:lnTo>
                <a:lnTo>
                  <a:pt x="62" y="2"/>
                </a:lnTo>
                <a:lnTo>
                  <a:pt x="63" y="1"/>
                </a:lnTo>
                <a:lnTo>
                  <a:pt x="63" y="2"/>
                </a:lnTo>
                <a:lnTo>
                  <a:pt x="63" y="1"/>
                </a:lnTo>
                <a:lnTo>
                  <a:pt x="63" y="1"/>
                </a:lnTo>
                <a:lnTo>
                  <a:pt x="65" y="0"/>
                </a:lnTo>
                <a:lnTo>
                  <a:pt x="65" y="4"/>
                </a:lnTo>
                <a:lnTo>
                  <a:pt x="67" y="3"/>
                </a:lnTo>
                <a:lnTo>
                  <a:pt x="67" y="11"/>
                </a:lnTo>
                <a:lnTo>
                  <a:pt x="68" y="10"/>
                </a:lnTo>
                <a:lnTo>
                  <a:pt x="68" y="11"/>
                </a:lnTo>
                <a:lnTo>
                  <a:pt x="68" y="10"/>
                </a:lnTo>
                <a:lnTo>
                  <a:pt x="68" y="10"/>
                </a:lnTo>
                <a:lnTo>
                  <a:pt x="70" y="11"/>
                </a:lnTo>
                <a:lnTo>
                  <a:pt x="70" y="10"/>
                </a:lnTo>
                <a:lnTo>
                  <a:pt x="70" y="10"/>
                </a:lnTo>
                <a:lnTo>
                  <a:pt x="72" y="9"/>
                </a:lnTo>
                <a:lnTo>
                  <a:pt x="73" y="8"/>
                </a:lnTo>
                <a:lnTo>
                  <a:pt x="73" y="9"/>
                </a:lnTo>
                <a:lnTo>
                  <a:pt x="73" y="8"/>
                </a:lnTo>
                <a:lnTo>
                  <a:pt x="73" y="8"/>
                </a:lnTo>
                <a:lnTo>
                  <a:pt x="75" y="8"/>
                </a:lnTo>
                <a:lnTo>
                  <a:pt x="76" y="8"/>
                </a:lnTo>
                <a:lnTo>
                  <a:pt x="78" y="7"/>
                </a:lnTo>
                <a:lnTo>
                  <a:pt x="78" y="8"/>
                </a:lnTo>
                <a:lnTo>
                  <a:pt x="78" y="7"/>
                </a:lnTo>
                <a:lnTo>
                  <a:pt x="78" y="7"/>
                </a:lnTo>
                <a:lnTo>
                  <a:pt x="80" y="7"/>
                </a:lnTo>
                <a:lnTo>
                  <a:pt x="81" y="7"/>
                </a:lnTo>
                <a:lnTo>
                  <a:pt x="83" y="8"/>
                </a:lnTo>
                <a:lnTo>
                  <a:pt x="83" y="4"/>
                </a:lnTo>
                <a:lnTo>
                  <a:pt x="83" y="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90" name="Freeform 66"/>
          <p:cNvSpPr>
            <a:spLocks/>
          </p:cNvSpPr>
          <p:nvPr/>
        </p:nvSpPr>
        <p:spPr bwMode="auto">
          <a:xfrm>
            <a:off x="4753062" y="2694392"/>
            <a:ext cx="414715" cy="119779"/>
          </a:xfrm>
          <a:custGeom>
            <a:avLst/>
            <a:gdLst/>
            <a:ahLst/>
            <a:cxnLst>
              <a:cxn ang="0">
                <a:pos x="2" y="16"/>
              </a:cxn>
              <a:cxn ang="0">
                <a:pos x="3" y="19"/>
              </a:cxn>
              <a:cxn ang="0">
                <a:pos x="5" y="24"/>
              </a:cxn>
              <a:cxn ang="0">
                <a:pos x="7" y="24"/>
              </a:cxn>
              <a:cxn ang="0">
                <a:pos x="8" y="23"/>
              </a:cxn>
              <a:cxn ang="0">
                <a:pos x="8" y="23"/>
              </a:cxn>
              <a:cxn ang="0">
                <a:pos x="10" y="23"/>
              </a:cxn>
              <a:cxn ang="0">
                <a:pos x="12" y="23"/>
              </a:cxn>
              <a:cxn ang="0">
                <a:pos x="13" y="23"/>
              </a:cxn>
              <a:cxn ang="0">
                <a:pos x="15" y="19"/>
              </a:cxn>
              <a:cxn ang="0">
                <a:pos x="17" y="20"/>
              </a:cxn>
              <a:cxn ang="0">
                <a:pos x="18" y="17"/>
              </a:cxn>
              <a:cxn ang="0">
                <a:pos x="22" y="19"/>
              </a:cxn>
              <a:cxn ang="0">
                <a:pos x="22" y="19"/>
              </a:cxn>
              <a:cxn ang="0">
                <a:pos x="23" y="17"/>
              </a:cxn>
              <a:cxn ang="0">
                <a:pos x="25" y="21"/>
              </a:cxn>
              <a:cxn ang="0">
                <a:pos x="28" y="18"/>
              </a:cxn>
              <a:cxn ang="0">
                <a:pos x="30" y="13"/>
              </a:cxn>
              <a:cxn ang="0">
                <a:pos x="32" y="13"/>
              </a:cxn>
              <a:cxn ang="0">
                <a:pos x="33" y="8"/>
              </a:cxn>
              <a:cxn ang="0">
                <a:pos x="35" y="6"/>
              </a:cxn>
              <a:cxn ang="0">
                <a:pos x="38" y="4"/>
              </a:cxn>
              <a:cxn ang="0">
                <a:pos x="40" y="1"/>
              </a:cxn>
              <a:cxn ang="0">
                <a:pos x="42" y="2"/>
              </a:cxn>
              <a:cxn ang="0">
                <a:pos x="43" y="1"/>
              </a:cxn>
              <a:cxn ang="0">
                <a:pos x="45" y="2"/>
              </a:cxn>
              <a:cxn ang="0">
                <a:pos x="45" y="2"/>
              </a:cxn>
              <a:cxn ang="0">
                <a:pos x="46" y="5"/>
              </a:cxn>
              <a:cxn ang="0">
                <a:pos x="48" y="6"/>
              </a:cxn>
              <a:cxn ang="0">
                <a:pos x="50" y="5"/>
              </a:cxn>
              <a:cxn ang="0">
                <a:pos x="53" y="2"/>
              </a:cxn>
              <a:cxn ang="0">
                <a:pos x="55" y="8"/>
              </a:cxn>
              <a:cxn ang="0">
                <a:pos x="56" y="8"/>
              </a:cxn>
              <a:cxn ang="0">
                <a:pos x="56" y="8"/>
              </a:cxn>
              <a:cxn ang="0">
                <a:pos x="58" y="6"/>
              </a:cxn>
              <a:cxn ang="0">
                <a:pos x="63" y="4"/>
              </a:cxn>
              <a:cxn ang="0">
                <a:pos x="65" y="5"/>
              </a:cxn>
              <a:cxn ang="0">
                <a:pos x="66" y="6"/>
              </a:cxn>
              <a:cxn ang="0">
                <a:pos x="68" y="7"/>
              </a:cxn>
              <a:cxn ang="0">
                <a:pos x="71" y="8"/>
              </a:cxn>
              <a:cxn ang="0">
                <a:pos x="73" y="12"/>
              </a:cxn>
              <a:cxn ang="0">
                <a:pos x="75" y="10"/>
              </a:cxn>
            </a:cxnLst>
            <a:rect l="0" t="0" r="r" b="b"/>
            <a:pathLst>
              <a:path w="75" h="24">
                <a:moveTo>
                  <a:pt x="0" y="16"/>
                </a:moveTo>
                <a:lnTo>
                  <a:pt x="2" y="17"/>
                </a:lnTo>
                <a:lnTo>
                  <a:pt x="2" y="16"/>
                </a:lnTo>
                <a:lnTo>
                  <a:pt x="2" y="18"/>
                </a:lnTo>
                <a:lnTo>
                  <a:pt x="3" y="17"/>
                </a:lnTo>
                <a:lnTo>
                  <a:pt x="3" y="19"/>
                </a:lnTo>
                <a:lnTo>
                  <a:pt x="3" y="17"/>
                </a:lnTo>
                <a:lnTo>
                  <a:pt x="5" y="16"/>
                </a:lnTo>
                <a:lnTo>
                  <a:pt x="5" y="24"/>
                </a:lnTo>
                <a:lnTo>
                  <a:pt x="5" y="23"/>
                </a:lnTo>
                <a:lnTo>
                  <a:pt x="7" y="24"/>
                </a:lnTo>
                <a:lnTo>
                  <a:pt x="7" y="24"/>
                </a:lnTo>
                <a:lnTo>
                  <a:pt x="7" y="21"/>
                </a:lnTo>
                <a:lnTo>
                  <a:pt x="7" y="21"/>
                </a:lnTo>
                <a:lnTo>
                  <a:pt x="8" y="23"/>
                </a:lnTo>
                <a:lnTo>
                  <a:pt x="8" y="24"/>
                </a:lnTo>
                <a:lnTo>
                  <a:pt x="8" y="21"/>
                </a:lnTo>
                <a:lnTo>
                  <a:pt x="8" y="23"/>
                </a:lnTo>
                <a:lnTo>
                  <a:pt x="10" y="21"/>
                </a:lnTo>
                <a:lnTo>
                  <a:pt x="10" y="23"/>
                </a:lnTo>
                <a:lnTo>
                  <a:pt x="10" y="23"/>
                </a:lnTo>
                <a:lnTo>
                  <a:pt x="12" y="24"/>
                </a:lnTo>
                <a:lnTo>
                  <a:pt x="12" y="24"/>
                </a:lnTo>
                <a:lnTo>
                  <a:pt x="12" y="23"/>
                </a:lnTo>
                <a:lnTo>
                  <a:pt x="12" y="23"/>
                </a:lnTo>
                <a:lnTo>
                  <a:pt x="13" y="21"/>
                </a:lnTo>
                <a:lnTo>
                  <a:pt x="13" y="23"/>
                </a:lnTo>
                <a:lnTo>
                  <a:pt x="13" y="19"/>
                </a:lnTo>
                <a:lnTo>
                  <a:pt x="13" y="20"/>
                </a:lnTo>
                <a:lnTo>
                  <a:pt x="15" y="19"/>
                </a:lnTo>
                <a:lnTo>
                  <a:pt x="15" y="19"/>
                </a:lnTo>
                <a:lnTo>
                  <a:pt x="15" y="21"/>
                </a:lnTo>
                <a:lnTo>
                  <a:pt x="17" y="20"/>
                </a:lnTo>
                <a:lnTo>
                  <a:pt x="17" y="21"/>
                </a:lnTo>
                <a:lnTo>
                  <a:pt x="17" y="16"/>
                </a:lnTo>
                <a:lnTo>
                  <a:pt x="18" y="17"/>
                </a:lnTo>
                <a:lnTo>
                  <a:pt x="18" y="16"/>
                </a:lnTo>
                <a:lnTo>
                  <a:pt x="18" y="19"/>
                </a:lnTo>
                <a:lnTo>
                  <a:pt x="22" y="19"/>
                </a:lnTo>
                <a:lnTo>
                  <a:pt x="20" y="19"/>
                </a:lnTo>
                <a:lnTo>
                  <a:pt x="22" y="18"/>
                </a:lnTo>
                <a:lnTo>
                  <a:pt x="22" y="19"/>
                </a:lnTo>
                <a:lnTo>
                  <a:pt x="23" y="18"/>
                </a:lnTo>
                <a:lnTo>
                  <a:pt x="23" y="19"/>
                </a:lnTo>
                <a:lnTo>
                  <a:pt x="23" y="17"/>
                </a:lnTo>
                <a:lnTo>
                  <a:pt x="23" y="18"/>
                </a:lnTo>
                <a:lnTo>
                  <a:pt x="25" y="19"/>
                </a:lnTo>
                <a:lnTo>
                  <a:pt x="25" y="21"/>
                </a:lnTo>
                <a:lnTo>
                  <a:pt x="27" y="20"/>
                </a:lnTo>
                <a:lnTo>
                  <a:pt x="27" y="19"/>
                </a:lnTo>
                <a:lnTo>
                  <a:pt x="28" y="18"/>
                </a:lnTo>
                <a:lnTo>
                  <a:pt x="28" y="16"/>
                </a:lnTo>
                <a:lnTo>
                  <a:pt x="30" y="14"/>
                </a:lnTo>
                <a:lnTo>
                  <a:pt x="30" y="13"/>
                </a:lnTo>
                <a:lnTo>
                  <a:pt x="30" y="13"/>
                </a:lnTo>
                <a:lnTo>
                  <a:pt x="32" y="12"/>
                </a:lnTo>
                <a:lnTo>
                  <a:pt x="32" y="13"/>
                </a:lnTo>
                <a:lnTo>
                  <a:pt x="32" y="11"/>
                </a:lnTo>
                <a:lnTo>
                  <a:pt x="33" y="10"/>
                </a:lnTo>
                <a:lnTo>
                  <a:pt x="33" y="8"/>
                </a:lnTo>
                <a:lnTo>
                  <a:pt x="35" y="7"/>
                </a:lnTo>
                <a:lnTo>
                  <a:pt x="35" y="8"/>
                </a:lnTo>
                <a:lnTo>
                  <a:pt x="35" y="6"/>
                </a:lnTo>
                <a:lnTo>
                  <a:pt x="35" y="7"/>
                </a:lnTo>
                <a:lnTo>
                  <a:pt x="38" y="5"/>
                </a:lnTo>
                <a:lnTo>
                  <a:pt x="38" y="4"/>
                </a:lnTo>
                <a:lnTo>
                  <a:pt x="38" y="4"/>
                </a:lnTo>
                <a:lnTo>
                  <a:pt x="40" y="2"/>
                </a:lnTo>
                <a:lnTo>
                  <a:pt x="40" y="1"/>
                </a:lnTo>
                <a:lnTo>
                  <a:pt x="40" y="2"/>
                </a:lnTo>
                <a:lnTo>
                  <a:pt x="42" y="1"/>
                </a:lnTo>
                <a:lnTo>
                  <a:pt x="42" y="2"/>
                </a:lnTo>
                <a:lnTo>
                  <a:pt x="42" y="0"/>
                </a:lnTo>
                <a:lnTo>
                  <a:pt x="43" y="1"/>
                </a:lnTo>
                <a:lnTo>
                  <a:pt x="43" y="1"/>
                </a:lnTo>
                <a:lnTo>
                  <a:pt x="43" y="0"/>
                </a:lnTo>
                <a:lnTo>
                  <a:pt x="43" y="1"/>
                </a:lnTo>
                <a:lnTo>
                  <a:pt x="45" y="2"/>
                </a:lnTo>
                <a:lnTo>
                  <a:pt x="45" y="2"/>
                </a:lnTo>
                <a:lnTo>
                  <a:pt x="45" y="1"/>
                </a:lnTo>
                <a:lnTo>
                  <a:pt x="45" y="2"/>
                </a:lnTo>
                <a:lnTo>
                  <a:pt x="46" y="4"/>
                </a:lnTo>
                <a:lnTo>
                  <a:pt x="46" y="2"/>
                </a:lnTo>
                <a:lnTo>
                  <a:pt x="46" y="5"/>
                </a:lnTo>
                <a:lnTo>
                  <a:pt x="48" y="4"/>
                </a:lnTo>
                <a:lnTo>
                  <a:pt x="48" y="8"/>
                </a:lnTo>
                <a:lnTo>
                  <a:pt x="48" y="6"/>
                </a:lnTo>
                <a:lnTo>
                  <a:pt x="50" y="5"/>
                </a:lnTo>
                <a:lnTo>
                  <a:pt x="50" y="6"/>
                </a:lnTo>
                <a:lnTo>
                  <a:pt x="50" y="5"/>
                </a:lnTo>
                <a:lnTo>
                  <a:pt x="51" y="4"/>
                </a:lnTo>
                <a:lnTo>
                  <a:pt x="51" y="1"/>
                </a:lnTo>
                <a:lnTo>
                  <a:pt x="53" y="2"/>
                </a:lnTo>
                <a:lnTo>
                  <a:pt x="53" y="8"/>
                </a:lnTo>
                <a:lnTo>
                  <a:pt x="53" y="7"/>
                </a:lnTo>
                <a:lnTo>
                  <a:pt x="55" y="8"/>
                </a:lnTo>
                <a:lnTo>
                  <a:pt x="55" y="7"/>
                </a:lnTo>
                <a:lnTo>
                  <a:pt x="55" y="10"/>
                </a:lnTo>
                <a:lnTo>
                  <a:pt x="56" y="8"/>
                </a:lnTo>
                <a:lnTo>
                  <a:pt x="56" y="12"/>
                </a:lnTo>
                <a:lnTo>
                  <a:pt x="56" y="8"/>
                </a:lnTo>
                <a:lnTo>
                  <a:pt x="56" y="8"/>
                </a:lnTo>
                <a:lnTo>
                  <a:pt x="58" y="7"/>
                </a:lnTo>
                <a:lnTo>
                  <a:pt x="58" y="8"/>
                </a:lnTo>
                <a:lnTo>
                  <a:pt x="58" y="6"/>
                </a:lnTo>
                <a:lnTo>
                  <a:pt x="61" y="4"/>
                </a:lnTo>
                <a:lnTo>
                  <a:pt x="61" y="2"/>
                </a:lnTo>
                <a:lnTo>
                  <a:pt x="63" y="4"/>
                </a:lnTo>
                <a:lnTo>
                  <a:pt x="63" y="5"/>
                </a:lnTo>
                <a:lnTo>
                  <a:pt x="65" y="6"/>
                </a:lnTo>
                <a:lnTo>
                  <a:pt x="65" y="5"/>
                </a:lnTo>
                <a:lnTo>
                  <a:pt x="65" y="6"/>
                </a:lnTo>
                <a:lnTo>
                  <a:pt x="66" y="7"/>
                </a:lnTo>
                <a:lnTo>
                  <a:pt x="66" y="6"/>
                </a:lnTo>
                <a:lnTo>
                  <a:pt x="66" y="7"/>
                </a:lnTo>
                <a:lnTo>
                  <a:pt x="68" y="8"/>
                </a:lnTo>
                <a:lnTo>
                  <a:pt x="68" y="7"/>
                </a:lnTo>
                <a:lnTo>
                  <a:pt x="68" y="8"/>
                </a:lnTo>
                <a:lnTo>
                  <a:pt x="71" y="8"/>
                </a:lnTo>
                <a:lnTo>
                  <a:pt x="71" y="8"/>
                </a:lnTo>
                <a:lnTo>
                  <a:pt x="71" y="8"/>
                </a:lnTo>
                <a:lnTo>
                  <a:pt x="73" y="10"/>
                </a:lnTo>
                <a:lnTo>
                  <a:pt x="73" y="12"/>
                </a:lnTo>
                <a:lnTo>
                  <a:pt x="73" y="8"/>
                </a:lnTo>
                <a:lnTo>
                  <a:pt x="73" y="11"/>
                </a:lnTo>
                <a:lnTo>
                  <a:pt x="75" y="10"/>
                </a:lnTo>
                <a:lnTo>
                  <a:pt x="75" y="11"/>
                </a:lnTo>
                <a:lnTo>
                  <a:pt x="75" y="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91" name="Freeform 67"/>
          <p:cNvSpPr>
            <a:spLocks/>
          </p:cNvSpPr>
          <p:nvPr/>
        </p:nvSpPr>
        <p:spPr bwMode="auto">
          <a:xfrm>
            <a:off x="5167781" y="2659455"/>
            <a:ext cx="403656" cy="94826"/>
          </a:xfrm>
          <a:custGeom>
            <a:avLst/>
            <a:gdLst/>
            <a:ahLst/>
            <a:cxnLst>
              <a:cxn ang="0">
                <a:pos x="1" y="19"/>
              </a:cxn>
              <a:cxn ang="0">
                <a:pos x="3" y="13"/>
              </a:cxn>
              <a:cxn ang="0">
                <a:pos x="5" y="15"/>
              </a:cxn>
              <a:cxn ang="0">
                <a:pos x="6" y="12"/>
              </a:cxn>
              <a:cxn ang="0">
                <a:pos x="8" y="12"/>
              </a:cxn>
              <a:cxn ang="0">
                <a:pos x="10" y="8"/>
              </a:cxn>
              <a:cxn ang="0">
                <a:pos x="11" y="11"/>
              </a:cxn>
              <a:cxn ang="0">
                <a:pos x="15" y="7"/>
              </a:cxn>
              <a:cxn ang="0">
                <a:pos x="15" y="7"/>
              </a:cxn>
              <a:cxn ang="0">
                <a:pos x="18" y="6"/>
              </a:cxn>
              <a:cxn ang="0">
                <a:pos x="20" y="3"/>
              </a:cxn>
              <a:cxn ang="0">
                <a:pos x="23" y="7"/>
              </a:cxn>
              <a:cxn ang="0">
                <a:pos x="24" y="11"/>
              </a:cxn>
              <a:cxn ang="0">
                <a:pos x="29" y="6"/>
              </a:cxn>
              <a:cxn ang="0">
                <a:pos x="29" y="3"/>
              </a:cxn>
              <a:cxn ang="0">
                <a:pos x="34" y="8"/>
              </a:cxn>
              <a:cxn ang="0">
                <a:pos x="36" y="3"/>
              </a:cxn>
              <a:cxn ang="0">
                <a:pos x="36" y="2"/>
              </a:cxn>
              <a:cxn ang="0">
                <a:pos x="38" y="1"/>
              </a:cxn>
              <a:cxn ang="0">
                <a:pos x="39" y="0"/>
              </a:cxn>
              <a:cxn ang="0">
                <a:pos x="41" y="3"/>
              </a:cxn>
              <a:cxn ang="0">
                <a:pos x="43" y="3"/>
              </a:cxn>
              <a:cxn ang="0">
                <a:pos x="44" y="6"/>
              </a:cxn>
              <a:cxn ang="0">
                <a:pos x="44" y="6"/>
              </a:cxn>
              <a:cxn ang="0">
                <a:pos x="46" y="6"/>
              </a:cxn>
              <a:cxn ang="0">
                <a:pos x="48" y="8"/>
              </a:cxn>
              <a:cxn ang="0">
                <a:pos x="49" y="6"/>
              </a:cxn>
              <a:cxn ang="0">
                <a:pos x="51" y="8"/>
              </a:cxn>
              <a:cxn ang="0">
                <a:pos x="51" y="7"/>
              </a:cxn>
              <a:cxn ang="0">
                <a:pos x="53" y="11"/>
              </a:cxn>
              <a:cxn ang="0">
                <a:pos x="54" y="9"/>
              </a:cxn>
              <a:cxn ang="0">
                <a:pos x="56" y="9"/>
              </a:cxn>
              <a:cxn ang="0">
                <a:pos x="58" y="11"/>
              </a:cxn>
              <a:cxn ang="0">
                <a:pos x="59" y="12"/>
              </a:cxn>
              <a:cxn ang="0">
                <a:pos x="61" y="11"/>
              </a:cxn>
              <a:cxn ang="0">
                <a:pos x="63" y="12"/>
              </a:cxn>
              <a:cxn ang="0">
                <a:pos x="64" y="11"/>
              </a:cxn>
              <a:cxn ang="0">
                <a:pos x="66" y="11"/>
              </a:cxn>
              <a:cxn ang="0">
                <a:pos x="68" y="9"/>
              </a:cxn>
              <a:cxn ang="0">
                <a:pos x="69" y="7"/>
              </a:cxn>
              <a:cxn ang="0">
                <a:pos x="71" y="8"/>
              </a:cxn>
              <a:cxn ang="0">
                <a:pos x="73" y="7"/>
              </a:cxn>
            </a:cxnLst>
            <a:rect l="0" t="0" r="r" b="b"/>
            <a:pathLst>
              <a:path w="73" h="19">
                <a:moveTo>
                  <a:pt x="0" y="15"/>
                </a:moveTo>
                <a:lnTo>
                  <a:pt x="1" y="14"/>
                </a:lnTo>
                <a:lnTo>
                  <a:pt x="1" y="19"/>
                </a:lnTo>
                <a:lnTo>
                  <a:pt x="1" y="14"/>
                </a:lnTo>
                <a:lnTo>
                  <a:pt x="1" y="14"/>
                </a:lnTo>
                <a:lnTo>
                  <a:pt x="3" y="13"/>
                </a:lnTo>
                <a:lnTo>
                  <a:pt x="3" y="14"/>
                </a:lnTo>
                <a:lnTo>
                  <a:pt x="3" y="14"/>
                </a:lnTo>
                <a:lnTo>
                  <a:pt x="5" y="15"/>
                </a:lnTo>
                <a:lnTo>
                  <a:pt x="5" y="17"/>
                </a:lnTo>
                <a:lnTo>
                  <a:pt x="5" y="13"/>
                </a:lnTo>
                <a:lnTo>
                  <a:pt x="6" y="12"/>
                </a:lnTo>
                <a:lnTo>
                  <a:pt x="6" y="8"/>
                </a:lnTo>
                <a:lnTo>
                  <a:pt x="6" y="11"/>
                </a:lnTo>
                <a:lnTo>
                  <a:pt x="8" y="12"/>
                </a:lnTo>
                <a:lnTo>
                  <a:pt x="8" y="11"/>
                </a:lnTo>
                <a:lnTo>
                  <a:pt x="10" y="9"/>
                </a:lnTo>
                <a:lnTo>
                  <a:pt x="10" y="8"/>
                </a:lnTo>
                <a:lnTo>
                  <a:pt x="10" y="11"/>
                </a:lnTo>
                <a:lnTo>
                  <a:pt x="11" y="9"/>
                </a:lnTo>
                <a:lnTo>
                  <a:pt x="11" y="11"/>
                </a:lnTo>
                <a:lnTo>
                  <a:pt x="11" y="9"/>
                </a:lnTo>
                <a:lnTo>
                  <a:pt x="13" y="8"/>
                </a:lnTo>
                <a:lnTo>
                  <a:pt x="15" y="7"/>
                </a:lnTo>
                <a:lnTo>
                  <a:pt x="15" y="8"/>
                </a:lnTo>
                <a:lnTo>
                  <a:pt x="15" y="7"/>
                </a:lnTo>
                <a:lnTo>
                  <a:pt x="15" y="7"/>
                </a:lnTo>
                <a:lnTo>
                  <a:pt x="16" y="6"/>
                </a:lnTo>
                <a:lnTo>
                  <a:pt x="18" y="5"/>
                </a:lnTo>
                <a:lnTo>
                  <a:pt x="18" y="6"/>
                </a:lnTo>
                <a:lnTo>
                  <a:pt x="18" y="6"/>
                </a:lnTo>
                <a:lnTo>
                  <a:pt x="20" y="5"/>
                </a:lnTo>
                <a:lnTo>
                  <a:pt x="20" y="3"/>
                </a:lnTo>
                <a:lnTo>
                  <a:pt x="20" y="5"/>
                </a:lnTo>
                <a:lnTo>
                  <a:pt x="21" y="6"/>
                </a:lnTo>
                <a:lnTo>
                  <a:pt x="23" y="7"/>
                </a:lnTo>
                <a:lnTo>
                  <a:pt x="24" y="8"/>
                </a:lnTo>
                <a:lnTo>
                  <a:pt x="24" y="12"/>
                </a:lnTo>
                <a:lnTo>
                  <a:pt x="24" y="11"/>
                </a:lnTo>
                <a:lnTo>
                  <a:pt x="28" y="8"/>
                </a:lnTo>
                <a:lnTo>
                  <a:pt x="28" y="5"/>
                </a:lnTo>
                <a:lnTo>
                  <a:pt x="29" y="6"/>
                </a:lnTo>
                <a:lnTo>
                  <a:pt x="29" y="6"/>
                </a:lnTo>
                <a:lnTo>
                  <a:pt x="29" y="1"/>
                </a:lnTo>
                <a:lnTo>
                  <a:pt x="29" y="3"/>
                </a:lnTo>
                <a:lnTo>
                  <a:pt x="33" y="6"/>
                </a:lnTo>
                <a:lnTo>
                  <a:pt x="33" y="9"/>
                </a:lnTo>
                <a:lnTo>
                  <a:pt x="34" y="8"/>
                </a:lnTo>
                <a:lnTo>
                  <a:pt x="34" y="3"/>
                </a:lnTo>
                <a:lnTo>
                  <a:pt x="34" y="5"/>
                </a:lnTo>
                <a:lnTo>
                  <a:pt x="36" y="3"/>
                </a:lnTo>
                <a:lnTo>
                  <a:pt x="36" y="5"/>
                </a:lnTo>
                <a:lnTo>
                  <a:pt x="36" y="2"/>
                </a:lnTo>
                <a:lnTo>
                  <a:pt x="36" y="2"/>
                </a:lnTo>
                <a:lnTo>
                  <a:pt x="38" y="1"/>
                </a:lnTo>
                <a:lnTo>
                  <a:pt x="38" y="2"/>
                </a:lnTo>
                <a:lnTo>
                  <a:pt x="38" y="1"/>
                </a:lnTo>
                <a:lnTo>
                  <a:pt x="39" y="0"/>
                </a:lnTo>
                <a:lnTo>
                  <a:pt x="39" y="3"/>
                </a:lnTo>
                <a:lnTo>
                  <a:pt x="39" y="0"/>
                </a:lnTo>
                <a:lnTo>
                  <a:pt x="39" y="2"/>
                </a:lnTo>
                <a:lnTo>
                  <a:pt x="41" y="3"/>
                </a:lnTo>
                <a:lnTo>
                  <a:pt x="41" y="3"/>
                </a:lnTo>
                <a:lnTo>
                  <a:pt x="41" y="2"/>
                </a:lnTo>
                <a:lnTo>
                  <a:pt x="41" y="2"/>
                </a:lnTo>
                <a:lnTo>
                  <a:pt x="43" y="3"/>
                </a:lnTo>
                <a:lnTo>
                  <a:pt x="43" y="2"/>
                </a:lnTo>
                <a:lnTo>
                  <a:pt x="43" y="5"/>
                </a:lnTo>
                <a:lnTo>
                  <a:pt x="44" y="6"/>
                </a:lnTo>
                <a:lnTo>
                  <a:pt x="44" y="6"/>
                </a:lnTo>
                <a:lnTo>
                  <a:pt x="44" y="5"/>
                </a:lnTo>
                <a:lnTo>
                  <a:pt x="44" y="6"/>
                </a:lnTo>
                <a:lnTo>
                  <a:pt x="46" y="7"/>
                </a:lnTo>
                <a:lnTo>
                  <a:pt x="46" y="7"/>
                </a:lnTo>
                <a:lnTo>
                  <a:pt x="46" y="6"/>
                </a:lnTo>
                <a:lnTo>
                  <a:pt x="46" y="7"/>
                </a:lnTo>
                <a:lnTo>
                  <a:pt x="48" y="6"/>
                </a:lnTo>
                <a:lnTo>
                  <a:pt x="48" y="8"/>
                </a:lnTo>
                <a:lnTo>
                  <a:pt x="48" y="6"/>
                </a:lnTo>
                <a:lnTo>
                  <a:pt x="48" y="7"/>
                </a:lnTo>
                <a:lnTo>
                  <a:pt x="49" y="6"/>
                </a:lnTo>
                <a:lnTo>
                  <a:pt x="49" y="9"/>
                </a:lnTo>
                <a:lnTo>
                  <a:pt x="49" y="9"/>
                </a:lnTo>
                <a:lnTo>
                  <a:pt x="51" y="8"/>
                </a:lnTo>
                <a:lnTo>
                  <a:pt x="51" y="9"/>
                </a:lnTo>
                <a:lnTo>
                  <a:pt x="51" y="7"/>
                </a:lnTo>
                <a:lnTo>
                  <a:pt x="51" y="7"/>
                </a:lnTo>
                <a:lnTo>
                  <a:pt x="53" y="8"/>
                </a:lnTo>
                <a:lnTo>
                  <a:pt x="53" y="6"/>
                </a:lnTo>
                <a:lnTo>
                  <a:pt x="53" y="11"/>
                </a:lnTo>
                <a:lnTo>
                  <a:pt x="54" y="12"/>
                </a:lnTo>
                <a:lnTo>
                  <a:pt x="54" y="13"/>
                </a:lnTo>
                <a:lnTo>
                  <a:pt x="54" y="9"/>
                </a:lnTo>
                <a:lnTo>
                  <a:pt x="54" y="9"/>
                </a:lnTo>
                <a:lnTo>
                  <a:pt x="56" y="11"/>
                </a:lnTo>
                <a:lnTo>
                  <a:pt x="56" y="9"/>
                </a:lnTo>
                <a:lnTo>
                  <a:pt x="56" y="14"/>
                </a:lnTo>
                <a:lnTo>
                  <a:pt x="58" y="13"/>
                </a:lnTo>
                <a:lnTo>
                  <a:pt x="58" y="11"/>
                </a:lnTo>
                <a:lnTo>
                  <a:pt x="58" y="12"/>
                </a:lnTo>
                <a:lnTo>
                  <a:pt x="59" y="13"/>
                </a:lnTo>
                <a:lnTo>
                  <a:pt x="59" y="12"/>
                </a:lnTo>
                <a:lnTo>
                  <a:pt x="59" y="14"/>
                </a:lnTo>
                <a:lnTo>
                  <a:pt x="61" y="13"/>
                </a:lnTo>
                <a:lnTo>
                  <a:pt x="61" y="11"/>
                </a:lnTo>
                <a:lnTo>
                  <a:pt x="61" y="12"/>
                </a:lnTo>
                <a:lnTo>
                  <a:pt x="63" y="13"/>
                </a:lnTo>
                <a:lnTo>
                  <a:pt x="63" y="12"/>
                </a:lnTo>
                <a:lnTo>
                  <a:pt x="64" y="11"/>
                </a:lnTo>
                <a:lnTo>
                  <a:pt x="64" y="12"/>
                </a:lnTo>
                <a:lnTo>
                  <a:pt x="64" y="11"/>
                </a:lnTo>
                <a:lnTo>
                  <a:pt x="64" y="11"/>
                </a:lnTo>
                <a:lnTo>
                  <a:pt x="66" y="9"/>
                </a:lnTo>
                <a:lnTo>
                  <a:pt x="66" y="11"/>
                </a:lnTo>
                <a:lnTo>
                  <a:pt x="66" y="9"/>
                </a:lnTo>
                <a:lnTo>
                  <a:pt x="68" y="8"/>
                </a:lnTo>
                <a:lnTo>
                  <a:pt x="68" y="9"/>
                </a:lnTo>
                <a:lnTo>
                  <a:pt x="68" y="7"/>
                </a:lnTo>
                <a:lnTo>
                  <a:pt x="68" y="8"/>
                </a:lnTo>
                <a:lnTo>
                  <a:pt x="69" y="7"/>
                </a:lnTo>
                <a:lnTo>
                  <a:pt x="69" y="8"/>
                </a:lnTo>
                <a:lnTo>
                  <a:pt x="69" y="7"/>
                </a:lnTo>
                <a:lnTo>
                  <a:pt x="71" y="8"/>
                </a:lnTo>
                <a:lnTo>
                  <a:pt x="71" y="5"/>
                </a:lnTo>
                <a:lnTo>
                  <a:pt x="71" y="6"/>
                </a:lnTo>
                <a:lnTo>
                  <a:pt x="73" y="7"/>
                </a:lnTo>
                <a:lnTo>
                  <a:pt x="73" y="8"/>
                </a:lnTo>
                <a:lnTo>
                  <a:pt x="73" y="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92" name="Freeform 68"/>
          <p:cNvSpPr>
            <a:spLocks/>
          </p:cNvSpPr>
          <p:nvPr/>
        </p:nvSpPr>
        <p:spPr bwMode="auto">
          <a:xfrm>
            <a:off x="5571437" y="2569621"/>
            <a:ext cx="436834" cy="174679"/>
          </a:xfrm>
          <a:custGeom>
            <a:avLst/>
            <a:gdLst/>
            <a:ahLst/>
            <a:cxnLst>
              <a:cxn ang="0">
                <a:pos x="1" y="26"/>
              </a:cxn>
              <a:cxn ang="0">
                <a:pos x="3" y="32"/>
              </a:cxn>
              <a:cxn ang="0">
                <a:pos x="4" y="31"/>
              </a:cxn>
              <a:cxn ang="0">
                <a:pos x="8" y="29"/>
              </a:cxn>
              <a:cxn ang="0">
                <a:pos x="9" y="30"/>
              </a:cxn>
              <a:cxn ang="0">
                <a:pos x="11" y="32"/>
              </a:cxn>
              <a:cxn ang="0">
                <a:pos x="13" y="35"/>
              </a:cxn>
              <a:cxn ang="0">
                <a:pos x="16" y="27"/>
              </a:cxn>
              <a:cxn ang="0">
                <a:pos x="21" y="29"/>
              </a:cxn>
              <a:cxn ang="0">
                <a:pos x="23" y="31"/>
              </a:cxn>
              <a:cxn ang="0">
                <a:pos x="24" y="32"/>
              </a:cxn>
              <a:cxn ang="0">
                <a:pos x="26" y="32"/>
              </a:cxn>
              <a:cxn ang="0">
                <a:pos x="29" y="33"/>
              </a:cxn>
              <a:cxn ang="0">
                <a:pos x="29" y="33"/>
              </a:cxn>
              <a:cxn ang="0">
                <a:pos x="31" y="35"/>
              </a:cxn>
              <a:cxn ang="0">
                <a:pos x="33" y="30"/>
              </a:cxn>
              <a:cxn ang="0">
                <a:pos x="34" y="30"/>
              </a:cxn>
              <a:cxn ang="0">
                <a:pos x="36" y="25"/>
              </a:cxn>
              <a:cxn ang="0">
                <a:pos x="38" y="29"/>
              </a:cxn>
              <a:cxn ang="0">
                <a:pos x="39" y="27"/>
              </a:cxn>
              <a:cxn ang="0">
                <a:pos x="41" y="27"/>
              </a:cxn>
              <a:cxn ang="0">
                <a:pos x="43" y="25"/>
              </a:cxn>
              <a:cxn ang="0">
                <a:pos x="44" y="24"/>
              </a:cxn>
              <a:cxn ang="0">
                <a:pos x="46" y="24"/>
              </a:cxn>
              <a:cxn ang="0">
                <a:pos x="48" y="29"/>
              </a:cxn>
              <a:cxn ang="0">
                <a:pos x="49" y="27"/>
              </a:cxn>
              <a:cxn ang="0">
                <a:pos x="49" y="30"/>
              </a:cxn>
              <a:cxn ang="0">
                <a:pos x="53" y="23"/>
              </a:cxn>
              <a:cxn ang="0">
                <a:pos x="54" y="21"/>
              </a:cxn>
              <a:cxn ang="0">
                <a:pos x="56" y="23"/>
              </a:cxn>
              <a:cxn ang="0">
                <a:pos x="57" y="21"/>
              </a:cxn>
              <a:cxn ang="0">
                <a:pos x="59" y="18"/>
              </a:cxn>
              <a:cxn ang="0">
                <a:pos x="64" y="7"/>
              </a:cxn>
              <a:cxn ang="0">
                <a:pos x="66" y="12"/>
              </a:cxn>
              <a:cxn ang="0">
                <a:pos x="67" y="10"/>
              </a:cxn>
              <a:cxn ang="0">
                <a:pos x="67" y="5"/>
              </a:cxn>
              <a:cxn ang="0">
                <a:pos x="69" y="2"/>
              </a:cxn>
              <a:cxn ang="0">
                <a:pos x="71" y="7"/>
              </a:cxn>
              <a:cxn ang="0">
                <a:pos x="72" y="6"/>
              </a:cxn>
              <a:cxn ang="0">
                <a:pos x="74" y="10"/>
              </a:cxn>
              <a:cxn ang="0">
                <a:pos x="76" y="0"/>
              </a:cxn>
              <a:cxn ang="0">
                <a:pos x="77" y="4"/>
              </a:cxn>
            </a:cxnLst>
            <a:rect l="0" t="0" r="r" b="b"/>
            <a:pathLst>
              <a:path w="79" h="35">
                <a:moveTo>
                  <a:pt x="0" y="24"/>
                </a:moveTo>
                <a:lnTo>
                  <a:pt x="0" y="25"/>
                </a:lnTo>
                <a:lnTo>
                  <a:pt x="1" y="26"/>
                </a:lnTo>
                <a:lnTo>
                  <a:pt x="1" y="27"/>
                </a:lnTo>
                <a:lnTo>
                  <a:pt x="3" y="26"/>
                </a:lnTo>
                <a:lnTo>
                  <a:pt x="3" y="32"/>
                </a:lnTo>
                <a:lnTo>
                  <a:pt x="3" y="31"/>
                </a:lnTo>
                <a:lnTo>
                  <a:pt x="4" y="30"/>
                </a:lnTo>
                <a:lnTo>
                  <a:pt x="4" y="31"/>
                </a:lnTo>
                <a:lnTo>
                  <a:pt x="4" y="29"/>
                </a:lnTo>
                <a:lnTo>
                  <a:pt x="8" y="26"/>
                </a:lnTo>
                <a:lnTo>
                  <a:pt x="8" y="29"/>
                </a:lnTo>
                <a:lnTo>
                  <a:pt x="8" y="25"/>
                </a:lnTo>
                <a:lnTo>
                  <a:pt x="8" y="29"/>
                </a:lnTo>
                <a:lnTo>
                  <a:pt x="9" y="30"/>
                </a:lnTo>
                <a:lnTo>
                  <a:pt x="9" y="32"/>
                </a:lnTo>
                <a:lnTo>
                  <a:pt x="9" y="31"/>
                </a:lnTo>
                <a:lnTo>
                  <a:pt x="11" y="32"/>
                </a:lnTo>
                <a:lnTo>
                  <a:pt x="11" y="33"/>
                </a:lnTo>
                <a:lnTo>
                  <a:pt x="11" y="33"/>
                </a:lnTo>
                <a:lnTo>
                  <a:pt x="13" y="35"/>
                </a:lnTo>
                <a:lnTo>
                  <a:pt x="13" y="30"/>
                </a:lnTo>
                <a:lnTo>
                  <a:pt x="14" y="29"/>
                </a:lnTo>
                <a:lnTo>
                  <a:pt x="16" y="27"/>
                </a:lnTo>
                <a:lnTo>
                  <a:pt x="18" y="26"/>
                </a:lnTo>
                <a:lnTo>
                  <a:pt x="18" y="29"/>
                </a:lnTo>
                <a:lnTo>
                  <a:pt x="21" y="29"/>
                </a:lnTo>
                <a:lnTo>
                  <a:pt x="21" y="31"/>
                </a:lnTo>
                <a:lnTo>
                  <a:pt x="21" y="30"/>
                </a:lnTo>
                <a:lnTo>
                  <a:pt x="23" y="31"/>
                </a:lnTo>
                <a:lnTo>
                  <a:pt x="23" y="30"/>
                </a:lnTo>
                <a:lnTo>
                  <a:pt x="23" y="31"/>
                </a:lnTo>
                <a:lnTo>
                  <a:pt x="24" y="32"/>
                </a:lnTo>
                <a:lnTo>
                  <a:pt x="26" y="33"/>
                </a:lnTo>
                <a:lnTo>
                  <a:pt x="26" y="33"/>
                </a:lnTo>
                <a:lnTo>
                  <a:pt x="26" y="32"/>
                </a:lnTo>
                <a:lnTo>
                  <a:pt x="28" y="31"/>
                </a:lnTo>
                <a:lnTo>
                  <a:pt x="28" y="35"/>
                </a:lnTo>
                <a:lnTo>
                  <a:pt x="29" y="33"/>
                </a:lnTo>
                <a:lnTo>
                  <a:pt x="29" y="35"/>
                </a:lnTo>
                <a:lnTo>
                  <a:pt x="29" y="32"/>
                </a:lnTo>
                <a:lnTo>
                  <a:pt x="29" y="33"/>
                </a:lnTo>
                <a:lnTo>
                  <a:pt x="31" y="32"/>
                </a:lnTo>
                <a:lnTo>
                  <a:pt x="31" y="31"/>
                </a:lnTo>
                <a:lnTo>
                  <a:pt x="31" y="35"/>
                </a:lnTo>
                <a:lnTo>
                  <a:pt x="33" y="33"/>
                </a:lnTo>
                <a:lnTo>
                  <a:pt x="33" y="30"/>
                </a:lnTo>
                <a:lnTo>
                  <a:pt x="33" y="30"/>
                </a:lnTo>
                <a:lnTo>
                  <a:pt x="34" y="31"/>
                </a:lnTo>
                <a:lnTo>
                  <a:pt x="34" y="33"/>
                </a:lnTo>
                <a:lnTo>
                  <a:pt x="34" y="30"/>
                </a:lnTo>
                <a:lnTo>
                  <a:pt x="34" y="32"/>
                </a:lnTo>
                <a:lnTo>
                  <a:pt x="36" y="31"/>
                </a:lnTo>
                <a:lnTo>
                  <a:pt x="36" y="25"/>
                </a:lnTo>
                <a:lnTo>
                  <a:pt x="36" y="26"/>
                </a:lnTo>
                <a:lnTo>
                  <a:pt x="38" y="27"/>
                </a:lnTo>
                <a:lnTo>
                  <a:pt x="38" y="29"/>
                </a:lnTo>
                <a:lnTo>
                  <a:pt x="38" y="26"/>
                </a:lnTo>
                <a:lnTo>
                  <a:pt x="38" y="29"/>
                </a:lnTo>
                <a:lnTo>
                  <a:pt x="39" y="27"/>
                </a:lnTo>
                <a:lnTo>
                  <a:pt x="39" y="25"/>
                </a:lnTo>
                <a:lnTo>
                  <a:pt x="41" y="26"/>
                </a:lnTo>
                <a:lnTo>
                  <a:pt x="41" y="27"/>
                </a:lnTo>
                <a:lnTo>
                  <a:pt x="41" y="25"/>
                </a:lnTo>
                <a:lnTo>
                  <a:pt x="41" y="26"/>
                </a:lnTo>
                <a:lnTo>
                  <a:pt x="43" y="25"/>
                </a:lnTo>
                <a:lnTo>
                  <a:pt x="43" y="26"/>
                </a:lnTo>
                <a:lnTo>
                  <a:pt x="43" y="25"/>
                </a:lnTo>
                <a:lnTo>
                  <a:pt x="44" y="24"/>
                </a:lnTo>
                <a:lnTo>
                  <a:pt x="44" y="24"/>
                </a:lnTo>
                <a:lnTo>
                  <a:pt x="44" y="25"/>
                </a:lnTo>
                <a:lnTo>
                  <a:pt x="46" y="24"/>
                </a:lnTo>
                <a:lnTo>
                  <a:pt x="46" y="24"/>
                </a:lnTo>
                <a:lnTo>
                  <a:pt x="46" y="27"/>
                </a:lnTo>
                <a:lnTo>
                  <a:pt x="48" y="29"/>
                </a:lnTo>
                <a:lnTo>
                  <a:pt x="48" y="27"/>
                </a:lnTo>
                <a:lnTo>
                  <a:pt x="48" y="29"/>
                </a:lnTo>
                <a:lnTo>
                  <a:pt x="49" y="27"/>
                </a:lnTo>
                <a:lnTo>
                  <a:pt x="49" y="30"/>
                </a:lnTo>
                <a:lnTo>
                  <a:pt x="49" y="27"/>
                </a:lnTo>
                <a:lnTo>
                  <a:pt x="49" y="30"/>
                </a:lnTo>
                <a:lnTo>
                  <a:pt x="51" y="31"/>
                </a:lnTo>
                <a:lnTo>
                  <a:pt x="51" y="24"/>
                </a:lnTo>
                <a:lnTo>
                  <a:pt x="53" y="23"/>
                </a:lnTo>
                <a:lnTo>
                  <a:pt x="53" y="24"/>
                </a:lnTo>
                <a:lnTo>
                  <a:pt x="53" y="21"/>
                </a:lnTo>
                <a:lnTo>
                  <a:pt x="54" y="21"/>
                </a:lnTo>
                <a:lnTo>
                  <a:pt x="56" y="20"/>
                </a:lnTo>
                <a:lnTo>
                  <a:pt x="56" y="23"/>
                </a:lnTo>
                <a:lnTo>
                  <a:pt x="56" y="23"/>
                </a:lnTo>
                <a:lnTo>
                  <a:pt x="57" y="24"/>
                </a:lnTo>
                <a:lnTo>
                  <a:pt x="57" y="20"/>
                </a:lnTo>
                <a:lnTo>
                  <a:pt x="57" y="21"/>
                </a:lnTo>
                <a:lnTo>
                  <a:pt x="59" y="20"/>
                </a:lnTo>
                <a:lnTo>
                  <a:pt x="59" y="18"/>
                </a:lnTo>
                <a:lnTo>
                  <a:pt x="59" y="18"/>
                </a:lnTo>
                <a:lnTo>
                  <a:pt x="62" y="15"/>
                </a:lnTo>
                <a:lnTo>
                  <a:pt x="62" y="8"/>
                </a:lnTo>
                <a:lnTo>
                  <a:pt x="64" y="7"/>
                </a:lnTo>
                <a:lnTo>
                  <a:pt x="64" y="6"/>
                </a:lnTo>
                <a:lnTo>
                  <a:pt x="64" y="11"/>
                </a:lnTo>
                <a:lnTo>
                  <a:pt x="66" y="12"/>
                </a:lnTo>
                <a:lnTo>
                  <a:pt x="66" y="12"/>
                </a:lnTo>
                <a:lnTo>
                  <a:pt x="66" y="8"/>
                </a:lnTo>
                <a:lnTo>
                  <a:pt x="67" y="10"/>
                </a:lnTo>
                <a:lnTo>
                  <a:pt x="67" y="10"/>
                </a:lnTo>
                <a:lnTo>
                  <a:pt x="67" y="5"/>
                </a:lnTo>
                <a:lnTo>
                  <a:pt x="67" y="5"/>
                </a:lnTo>
                <a:lnTo>
                  <a:pt x="69" y="4"/>
                </a:lnTo>
                <a:lnTo>
                  <a:pt x="69" y="1"/>
                </a:lnTo>
                <a:lnTo>
                  <a:pt x="69" y="2"/>
                </a:lnTo>
                <a:lnTo>
                  <a:pt x="71" y="4"/>
                </a:lnTo>
                <a:lnTo>
                  <a:pt x="71" y="2"/>
                </a:lnTo>
                <a:lnTo>
                  <a:pt x="71" y="7"/>
                </a:lnTo>
                <a:lnTo>
                  <a:pt x="72" y="6"/>
                </a:lnTo>
                <a:lnTo>
                  <a:pt x="72" y="10"/>
                </a:lnTo>
                <a:lnTo>
                  <a:pt x="72" y="6"/>
                </a:lnTo>
                <a:lnTo>
                  <a:pt x="72" y="8"/>
                </a:lnTo>
                <a:lnTo>
                  <a:pt x="74" y="10"/>
                </a:lnTo>
                <a:lnTo>
                  <a:pt x="74" y="10"/>
                </a:lnTo>
                <a:lnTo>
                  <a:pt x="74" y="8"/>
                </a:lnTo>
                <a:lnTo>
                  <a:pt x="76" y="7"/>
                </a:lnTo>
                <a:lnTo>
                  <a:pt x="76" y="0"/>
                </a:lnTo>
                <a:lnTo>
                  <a:pt x="76" y="1"/>
                </a:lnTo>
                <a:lnTo>
                  <a:pt x="77" y="2"/>
                </a:lnTo>
                <a:lnTo>
                  <a:pt x="77" y="4"/>
                </a:lnTo>
                <a:lnTo>
                  <a:pt x="77" y="2"/>
                </a:lnTo>
                <a:lnTo>
                  <a:pt x="79" y="1"/>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93" name="Freeform 69"/>
          <p:cNvSpPr>
            <a:spLocks/>
          </p:cNvSpPr>
          <p:nvPr/>
        </p:nvSpPr>
        <p:spPr bwMode="auto">
          <a:xfrm>
            <a:off x="6008274" y="2569621"/>
            <a:ext cx="414715" cy="164697"/>
          </a:xfrm>
          <a:custGeom>
            <a:avLst/>
            <a:gdLst/>
            <a:ahLst/>
            <a:cxnLst>
              <a:cxn ang="0">
                <a:pos x="0" y="2"/>
              </a:cxn>
              <a:cxn ang="0">
                <a:pos x="2" y="2"/>
              </a:cxn>
              <a:cxn ang="0">
                <a:pos x="5" y="0"/>
              </a:cxn>
              <a:cxn ang="0">
                <a:pos x="7" y="10"/>
              </a:cxn>
              <a:cxn ang="0">
                <a:pos x="8" y="10"/>
              </a:cxn>
              <a:cxn ang="0">
                <a:pos x="10" y="6"/>
              </a:cxn>
              <a:cxn ang="0">
                <a:pos x="12" y="1"/>
              </a:cxn>
              <a:cxn ang="0">
                <a:pos x="13" y="10"/>
              </a:cxn>
              <a:cxn ang="0">
                <a:pos x="15" y="11"/>
              </a:cxn>
              <a:cxn ang="0">
                <a:pos x="17" y="8"/>
              </a:cxn>
              <a:cxn ang="0">
                <a:pos x="20" y="17"/>
              </a:cxn>
              <a:cxn ang="0">
                <a:pos x="22" y="19"/>
              </a:cxn>
              <a:cxn ang="0">
                <a:pos x="23" y="20"/>
              </a:cxn>
              <a:cxn ang="0">
                <a:pos x="25" y="29"/>
              </a:cxn>
              <a:cxn ang="0">
                <a:pos x="26" y="27"/>
              </a:cxn>
              <a:cxn ang="0">
                <a:pos x="28" y="21"/>
              </a:cxn>
              <a:cxn ang="0">
                <a:pos x="30" y="13"/>
              </a:cxn>
              <a:cxn ang="0">
                <a:pos x="31" y="10"/>
              </a:cxn>
              <a:cxn ang="0">
                <a:pos x="33" y="7"/>
              </a:cxn>
              <a:cxn ang="0">
                <a:pos x="35" y="8"/>
              </a:cxn>
              <a:cxn ang="0">
                <a:pos x="36" y="13"/>
              </a:cxn>
              <a:cxn ang="0">
                <a:pos x="38" y="15"/>
              </a:cxn>
              <a:cxn ang="0">
                <a:pos x="41" y="15"/>
              </a:cxn>
              <a:cxn ang="0">
                <a:pos x="43" y="14"/>
              </a:cxn>
              <a:cxn ang="0">
                <a:pos x="45" y="12"/>
              </a:cxn>
              <a:cxn ang="0">
                <a:pos x="46" y="2"/>
              </a:cxn>
              <a:cxn ang="0">
                <a:pos x="48" y="8"/>
              </a:cxn>
              <a:cxn ang="0">
                <a:pos x="50" y="11"/>
              </a:cxn>
              <a:cxn ang="0">
                <a:pos x="53" y="17"/>
              </a:cxn>
              <a:cxn ang="0">
                <a:pos x="53" y="20"/>
              </a:cxn>
              <a:cxn ang="0">
                <a:pos x="55" y="25"/>
              </a:cxn>
              <a:cxn ang="0">
                <a:pos x="56" y="26"/>
              </a:cxn>
              <a:cxn ang="0">
                <a:pos x="58" y="29"/>
              </a:cxn>
              <a:cxn ang="0">
                <a:pos x="60" y="26"/>
              </a:cxn>
              <a:cxn ang="0">
                <a:pos x="61" y="29"/>
              </a:cxn>
              <a:cxn ang="0">
                <a:pos x="63" y="29"/>
              </a:cxn>
              <a:cxn ang="0">
                <a:pos x="63" y="30"/>
              </a:cxn>
              <a:cxn ang="0">
                <a:pos x="68" y="29"/>
              </a:cxn>
              <a:cxn ang="0">
                <a:pos x="70" y="27"/>
              </a:cxn>
              <a:cxn ang="0">
                <a:pos x="71" y="30"/>
              </a:cxn>
              <a:cxn ang="0">
                <a:pos x="73" y="33"/>
              </a:cxn>
              <a:cxn ang="0">
                <a:pos x="73" y="31"/>
              </a:cxn>
            </a:cxnLst>
            <a:rect l="0" t="0" r="r" b="b"/>
            <a:pathLst>
              <a:path w="75" h="33">
                <a:moveTo>
                  <a:pt x="0" y="1"/>
                </a:moveTo>
                <a:lnTo>
                  <a:pt x="0" y="0"/>
                </a:lnTo>
                <a:lnTo>
                  <a:pt x="0" y="2"/>
                </a:lnTo>
                <a:lnTo>
                  <a:pt x="2" y="4"/>
                </a:lnTo>
                <a:lnTo>
                  <a:pt x="2" y="0"/>
                </a:lnTo>
                <a:lnTo>
                  <a:pt x="2" y="2"/>
                </a:lnTo>
                <a:lnTo>
                  <a:pt x="3" y="4"/>
                </a:lnTo>
                <a:lnTo>
                  <a:pt x="3" y="1"/>
                </a:lnTo>
                <a:lnTo>
                  <a:pt x="5" y="0"/>
                </a:lnTo>
                <a:lnTo>
                  <a:pt x="5" y="8"/>
                </a:lnTo>
                <a:lnTo>
                  <a:pt x="7" y="10"/>
                </a:lnTo>
                <a:lnTo>
                  <a:pt x="7" y="10"/>
                </a:lnTo>
                <a:lnTo>
                  <a:pt x="7" y="8"/>
                </a:lnTo>
                <a:lnTo>
                  <a:pt x="7" y="8"/>
                </a:lnTo>
                <a:lnTo>
                  <a:pt x="8" y="10"/>
                </a:lnTo>
                <a:lnTo>
                  <a:pt x="8" y="6"/>
                </a:lnTo>
                <a:lnTo>
                  <a:pt x="8" y="7"/>
                </a:lnTo>
                <a:lnTo>
                  <a:pt x="10" y="6"/>
                </a:lnTo>
                <a:lnTo>
                  <a:pt x="10" y="2"/>
                </a:lnTo>
                <a:lnTo>
                  <a:pt x="10" y="2"/>
                </a:lnTo>
                <a:lnTo>
                  <a:pt x="12" y="1"/>
                </a:lnTo>
                <a:lnTo>
                  <a:pt x="12" y="5"/>
                </a:lnTo>
                <a:lnTo>
                  <a:pt x="13" y="6"/>
                </a:lnTo>
                <a:lnTo>
                  <a:pt x="13" y="10"/>
                </a:lnTo>
                <a:lnTo>
                  <a:pt x="15" y="11"/>
                </a:lnTo>
                <a:lnTo>
                  <a:pt x="15" y="12"/>
                </a:lnTo>
                <a:lnTo>
                  <a:pt x="15" y="11"/>
                </a:lnTo>
                <a:lnTo>
                  <a:pt x="17" y="10"/>
                </a:lnTo>
                <a:lnTo>
                  <a:pt x="17" y="6"/>
                </a:lnTo>
                <a:lnTo>
                  <a:pt x="17" y="8"/>
                </a:lnTo>
                <a:lnTo>
                  <a:pt x="18" y="10"/>
                </a:lnTo>
                <a:lnTo>
                  <a:pt x="18" y="15"/>
                </a:lnTo>
                <a:lnTo>
                  <a:pt x="20" y="17"/>
                </a:lnTo>
                <a:lnTo>
                  <a:pt x="20" y="19"/>
                </a:lnTo>
                <a:lnTo>
                  <a:pt x="20" y="18"/>
                </a:lnTo>
                <a:lnTo>
                  <a:pt x="22" y="19"/>
                </a:lnTo>
                <a:lnTo>
                  <a:pt x="22" y="18"/>
                </a:lnTo>
                <a:lnTo>
                  <a:pt x="22" y="21"/>
                </a:lnTo>
                <a:lnTo>
                  <a:pt x="23" y="20"/>
                </a:lnTo>
                <a:lnTo>
                  <a:pt x="23" y="24"/>
                </a:lnTo>
                <a:lnTo>
                  <a:pt x="25" y="25"/>
                </a:lnTo>
                <a:lnTo>
                  <a:pt x="25" y="29"/>
                </a:lnTo>
                <a:lnTo>
                  <a:pt x="25" y="26"/>
                </a:lnTo>
                <a:lnTo>
                  <a:pt x="26" y="27"/>
                </a:lnTo>
                <a:lnTo>
                  <a:pt x="26" y="27"/>
                </a:lnTo>
                <a:lnTo>
                  <a:pt x="26" y="21"/>
                </a:lnTo>
                <a:lnTo>
                  <a:pt x="28" y="20"/>
                </a:lnTo>
                <a:lnTo>
                  <a:pt x="28" y="21"/>
                </a:lnTo>
                <a:lnTo>
                  <a:pt x="28" y="17"/>
                </a:lnTo>
                <a:lnTo>
                  <a:pt x="30" y="15"/>
                </a:lnTo>
                <a:lnTo>
                  <a:pt x="30" y="13"/>
                </a:lnTo>
                <a:lnTo>
                  <a:pt x="31" y="12"/>
                </a:lnTo>
                <a:lnTo>
                  <a:pt x="31" y="13"/>
                </a:lnTo>
                <a:lnTo>
                  <a:pt x="31" y="10"/>
                </a:lnTo>
                <a:lnTo>
                  <a:pt x="33" y="8"/>
                </a:lnTo>
                <a:lnTo>
                  <a:pt x="33" y="11"/>
                </a:lnTo>
                <a:lnTo>
                  <a:pt x="33" y="7"/>
                </a:lnTo>
                <a:lnTo>
                  <a:pt x="33" y="11"/>
                </a:lnTo>
                <a:lnTo>
                  <a:pt x="35" y="10"/>
                </a:lnTo>
                <a:lnTo>
                  <a:pt x="35" y="8"/>
                </a:lnTo>
                <a:lnTo>
                  <a:pt x="35" y="11"/>
                </a:lnTo>
                <a:lnTo>
                  <a:pt x="36" y="12"/>
                </a:lnTo>
                <a:lnTo>
                  <a:pt x="36" y="13"/>
                </a:lnTo>
                <a:lnTo>
                  <a:pt x="36" y="13"/>
                </a:lnTo>
                <a:lnTo>
                  <a:pt x="38" y="14"/>
                </a:lnTo>
                <a:lnTo>
                  <a:pt x="38" y="15"/>
                </a:lnTo>
                <a:lnTo>
                  <a:pt x="38" y="10"/>
                </a:lnTo>
                <a:lnTo>
                  <a:pt x="41" y="12"/>
                </a:lnTo>
                <a:lnTo>
                  <a:pt x="41" y="15"/>
                </a:lnTo>
                <a:lnTo>
                  <a:pt x="41" y="13"/>
                </a:lnTo>
                <a:lnTo>
                  <a:pt x="43" y="12"/>
                </a:lnTo>
                <a:lnTo>
                  <a:pt x="43" y="14"/>
                </a:lnTo>
                <a:lnTo>
                  <a:pt x="43" y="11"/>
                </a:lnTo>
                <a:lnTo>
                  <a:pt x="43" y="13"/>
                </a:lnTo>
                <a:lnTo>
                  <a:pt x="45" y="12"/>
                </a:lnTo>
                <a:lnTo>
                  <a:pt x="45" y="8"/>
                </a:lnTo>
                <a:lnTo>
                  <a:pt x="46" y="7"/>
                </a:lnTo>
                <a:lnTo>
                  <a:pt x="46" y="2"/>
                </a:lnTo>
                <a:lnTo>
                  <a:pt x="46" y="6"/>
                </a:lnTo>
                <a:lnTo>
                  <a:pt x="48" y="7"/>
                </a:lnTo>
                <a:lnTo>
                  <a:pt x="48" y="8"/>
                </a:lnTo>
                <a:lnTo>
                  <a:pt x="50" y="7"/>
                </a:lnTo>
                <a:lnTo>
                  <a:pt x="50" y="6"/>
                </a:lnTo>
                <a:lnTo>
                  <a:pt x="50" y="11"/>
                </a:lnTo>
                <a:lnTo>
                  <a:pt x="51" y="12"/>
                </a:lnTo>
                <a:lnTo>
                  <a:pt x="51" y="18"/>
                </a:lnTo>
                <a:lnTo>
                  <a:pt x="53" y="17"/>
                </a:lnTo>
                <a:lnTo>
                  <a:pt x="53" y="20"/>
                </a:lnTo>
                <a:lnTo>
                  <a:pt x="53" y="17"/>
                </a:lnTo>
                <a:lnTo>
                  <a:pt x="53" y="20"/>
                </a:lnTo>
                <a:lnTo>
                  <a:pt x="55" y="21"/>
                </a:lnTo>
                <a:lnTo>
                  <a:pt x="55" y="25"/>
                </a:lnTo>
                <a:lnTo>
                  <a:pt x="55" y="25"/>
                </a:lnTo>
                <a:lnTo>
                  <a:pt x="56" y="24"/>
                </a:lnTo>
                <a:lnTo>
                  <a:pt x="56" y="26"/>
                </a:lnTo>
                <a:lnTo>
                  <a:pt x="56" y="26"/>
                </a:lnTo>
                <a:lnTo>
                  <a:pt x="58" y="27"/>
                </a:lnTo>
                <a:lnTo>
                  <a:pt x="58" y="31"/>
                </a:lnTo>
                <a:lnTo>
                  <a:pt x="58" y="29"/>
                </a:lnTo>
                <a:lnTo>
                  <a:pt x="60" y="27"/>
                </a:lnTo>
                <a:lnTo>
                  <a:pt x="60" y="29"/>
                </a:lnTo>
                <a:lnTo>
                  <a:pt x="60" y="26"/>
                </a:lnTo>
                <a:lnTo>
                  <a:pt x="60" y="27"/>
                </a:lnTo>
                <a:lnTo>
                  <a:pt x="61" y="29"/>
                </a:lnTo>
                <a:lnTo>
                  <a:pt x="61" y="29"/>
                </a:lnTo>
                <a:lnTo>
                  <a:pt x="61" y="27"/>
                </a:lnTo>
                <a:lnTo>
                  <a:pt x="61" y="27"/>
                </a:lnTo>
                <a:lnTo>
                  <a:pt x="63" y="29"/>
                </a:lnTo>
                <a:lnTo>
                  <a:pt x="63" y="30"/>
                </a:lnTo>
                <a:lnTo>
                  <a:pt x="63" y="27"/>
                </a:lnTo>
                <a:lnTo>
                  <a:pt x="63" y="30"/>
                </a:lnTo>
                <a:lnTo>
                  <a:pt x="65" y="29"/>
                </a:lnTo>
                <a:lnTo>
                  <a:pt x="65" y="31"/>
                </a:lnTo>
                <a:lnTo>
                  <a:pt x="68" y="29"/>
                </a:lnTo>
                <a:lnTo>
                  <a:pt x="68" y="27"/>
                </a:lnTo>
                <a:lnTo>
                  <a:pt x="68" y="29"/>
                </a:lnTo>
                <a:lnTo>
                  <a:pt x="70" y="27"/>
                </a:lnTo>
                <a:lnTo>
                  <a:pt x="70" y="31"/>
                </a:lnTo>
                <a:lnTo>
                  <a:pt x="70" y="31"/>
                </a:lnTo>
                <a:lnTo>
                  <a:pt x="71" y="30"/>
                </a:lnTo>
                <a:lnTo>
                  <a:pt x="71" y="33"/>
                </a:lnTo>
                <a:lnTo>
                  <a:pt x="71" y="32"/>
                </a:lnTo>
                <a:lnTo>
                  <a:pt x="73" y="33"/>
                </a:lnTo>
                <a:lnTo>
                  <a:pt x="73" y="33"/>
                </a:lnTo>
                <a:lnTo>
                  <a:pt x="73" y="30"/>
                </a:lnTo>
                <a:lnTo>
                  <a:pt x="73" y="31"/>
                </a:lnTo>
                <a:lnTo>
                  <a:pt x="75" y="30"/>
                </a:lnTo>
                <a:lnTo>
                  <a:pt x="75" y="3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94" name="Freeform 70"/>
          <p:cNvSpPr>
            <a:spLocks/>
          </p:cNvSpPr>
          <p:nvPr/>
        </p:nvSpPr>
        <p:spPr bwMode="auto">
          <a:xfrm>
            <a:off x="6422989" y="2629510"/>
            <a:ext cx="420247" cy="144734"/>
          </a:xfrm>
          <a:custGeom>
            <a:avLst/>
            <a:gdLst/>
            <a:ahLst/>
            <a:cxnLst>
              <a:cxn ang="0">
                <a:pos x="1" y="25"/>
              </a:cxn>
              <a:cxn ang="0">
                <a:pos x="3" y="23"/>
              </a:cxn>
              <a:cxn ang="0">
                <a:pos x="4" y="19"/>
              </a:cxn>
              <a:cxn ang="0">
                <a:pos x="6" y="19"/>
              </a:cxn>
              <a:cxn ang="0">
                <a:pos x="8" y="19"/>
              </a:cxn>
              <a:cxn ang="0">
                <a:pos x="13" y="25"/>
              </a:cxn>
              <a:cxn ang="0">
                <a:pos x="14" y="26"/>
              </a:cxn>
              <a:cxn ang="0">
                <a:pos x="14" y="26"/>
              </a:cxn>
              <a:cxn ang="0">
                <a:pos x="16" y="24"/>
              </a:cxn>
              <a:cxn ang="0">
                <a:pos x="19" y="15"/>
              </a:cxn>
              <a:cxn ang="0">
                <a:pos x="21" y="12"/>
              </a:cxn>
              <a:cxn ang="0">
                <a:pos x="23" y="6"/>
              </a:cxn>
              <a:cxn ang="0">
                <a:pos x="24" y="2"/>
              </a:cxn>
              <a:cxn ang="0">
                <a:pos x="26" y="5"/>
              </a:cxn>
              <a:cxn ang="0">
                <a:pos x="28" y="17"/>
              </a:cxn>
              <a:cxn ang="0">
                <a:pos x="31" y="23"/>
              </a:cxn>
              <a:cxn ang="0">
                <a:pos x="33" y="27"/>
              </a:cxn>
              <a:cxn ang="0">
                <a:pos x="34" y="25"/>
              </a:cxn>
              <a:cxn ang="0">
                <a:pos x="38" y="29"/>
              </a:cxn>
              <a:cxn ang="0">
                <a:pos x="39" y="25"/>
              </a:cxn>
              <a:cxn ang="0">
                <a:pos x="41" y="23"/>
              </a:cxn>
              <a:cxn ang="0">
                <a:pos x="43" y="15"/>
              </a:cxn>
              <a:cxn ang="0">
                <a:pos x="44" y="11"/>
              </a:cxn>
              <a:cxn ang="0">
                <a:pos x="48" y="3"/>
              </a:cxn>
              <a:cxn ang="0">
                <a:pos x="49" y="3"/>
              </a:cxn>
              <a:cxn ang="0">
                <a:pos x="51" y="1"/>
              </a:cxn>
              <a:cxn ang="0">
                <a:pos x="53" y="9"/>
              </a:cxn>
              <a:cxn ang="0">
                <a:pos x="54" y="6"/>
              </a:cxn>
              <a:cxn ang="0">
                <a:pos x="56" y="6"/>
              </a:cxn>
              <a:cxn ang="0">
                <a:pos x="57" y="7"/>
              </a:cxn>
              <a:cxn ang="0">
                <a:pos x="59" y="5"/>
              </a:cxn>
              <a:cxn ang="0">
                <a:pos x="59" y="6"/>
              </a:cxn>
              <a:cxn ang="0">
                <a:pos x="61" y="2"/>
              </a:cxn>
              <a:cxn ang="0">
                <a:pos x="62" y="9"/>
              </a:cxn>
              <a:cxn ang="0">
                <a:pos x="64" y="8"/>
              </a:cxn>
              <a:cxn ang="0">
                <a:pos x="66" y="14"/>
              </a:cxn>
              <a:cxn ang="0">
                <a:pos x="67" y="21"/>
              </a:cxn>
              <a:cxn ang="0">
                <a:pos x="69" y="17"/>
              </a:cxn>
              <a:cxn ang="0">
                <a:pos x="71" y="17"/>
              </a:cxn>
              <a:cxn ang="0">
                <a:pos x="71" y="18"/>
              </a:cxn>
              <a:cxn ang="0">
                <a:pos x="72" y="13"/>
              </a:cxn>
              <a:cxn ang="0">
                <a:pos x="74" y="19"/>
              </a:cxn>
            </a:cxnLst>
            <a:rect l="0" t="0" r="r" b="b"/>
            <a:pathLst>
              <a:path w="76" h="29">
                <a:moveTo>
                  <a:pt x="0" y="20"/>
                </a:moveTo>
                <a:lnTo>
                  <a:pt x="1" y="21"/>
                </a:lnTo>
                <a:lnTo>
                  <a:pt x="1" y="25"/>
                </a:lnTo>
                <a:lnTo>
                  <a:pt x="1" y="20"/>
                </a:lnTo>
                <a:lnTo>
                  <a:pt x="1" y="24"/>
                </a:lnTo>
                <a:lnTo>
                  <a:pt x="3" y="23"/>
                </a:lnTo>
                <a:lnTo>
                  <a:pt x="3" y="18"/>
                </a:lnTo>
                <a:lnTo>
                  <a:pt x="3" y="18"/>
                </a:lnTo>
                <a:lnTo>
                  <a:pt x="4" y="19"/>
                </a:lnTo>
                <a:lnTo>
                  <a:pt x="4" y="23"/>
                </a:lnTo>
                <a:lnTo>
                  <a:pt x="6" y="21"/>
                </a:lnTo>
                <a:lnTo>
                  <a:pt x="6" y="19"/>
                </a:lnTo>
                <a:lnTo>
                  <a:pt x="8" y="18"/>
                </a:lnTo>
                <a:lnTo>
                  <a:pt x="8" y="19"/>
                </a:lnTo>
                <a:lnTo>
                  <a:pt x="8" y="19"/>
                </a:lnTo>
                <a:lnTo>
                  <a:pt x="11" y="21"/>
                </a:lnTo>
                <a:lnTo>
                  <a:pt x="11" y="26"/>
                </a:lnTo>
                <a:lnTo>
                  <a:pt x="13" y="25"/>
                </a:lnTo>
                <a:lnTo>
                  <a:pt x="13" y="24"/>
                </a:lnTo>
                <a:lnTo>
                  <a:pt x="13" y="25"/>
                </a:lnTo>
                <a:lnTo>
                  <a:pt x="14" y="26"/>
                </a:lnTo>
                <a:lnTo>
                  <a:pt x="14" y="29"/>
                </a:lnTo>
                <a:lnTo>
                  <a:pt x="14" y="25"/>
                </a:lnTo>
                <a:lnTo>
                  <a:pt x="14" y="26"/>
                </a:lnTo>
                <a:lnTo>
                  <a:pt x="16" y="25"/>
                </a:lnTo>
                <a:lnTo>
                  <a:pt x="16" y="24"/>
                </a:lnTo>
                <a:lnTo>
                  <a:pt x="16" y="24"/>
                </a:lnTo>
                <a:lnTo>
                  <a:pt x="18" y="23"/>
                </a:lnTo>
                <a:lnTo>
                  <a:pt x="18" y="17"/>
                </a:lnTo>
                <a:lnTo>
                  <a:pt x="19" y="15"/>
                </a:lnTo>
                <a:lnTo>
                  <a:pt x="19" y="17"/>
                </a:lnTo>
                <a:lnTo>
                  <a:pt x="19" y="13"/>
                </a:lnTo>
                <a:lnTo>
                  <a:pt x="21" y="12"/>
                </a:lnTo>
                <a:lnTo>
                  <a:pt x="21" y="6"/>
                </a:lnTo>
                <a:lnTo>
                  <a:pt x="23" y="5"/>
                </a:lnTo>
                <a:lnTo>
                  <a:pt x="23" y="6"/>
                </a:lnTo>
                <a:lnTo>
                  <a:pt x="23" y="2"/>
                </a:lnTo>
                <a:lnTo>
                  <a:pt x="23" y="3"/>
                </a:lnTo>
                <a:lnTo>
                  <a:pt x="24" y="2"/>
                </a:lnTo>
                <a:lnTo>
                  <a:pt x="24" y="5"/>
                </a:lnTo>
                <a:lnTo>
                  <a:pt x="26" y="6"/>
                </a:lnTo>
                <a:lnTo>
                  <a:pt x="26" y="5"/>
                </a:lnTo>
                <a:lnTo>
                  <a:pt x="26" y="12"/>
                </a:lnTo>
                <a:lnTo>
                  <a:pt x="28" y="13"/>
                </a:lnTo>
                <a:lnTo>
                  <a:pt x="28" y="17"/>
                </a:lnTo>
                <a:lnTo>
                  <a:pt x="29" y="18"/>
                </a:lnTo>
                <a:lnTo>
                  <a:pt x="29" y="24"/>
                </a:lnTo>
                <a:lnTo>
                  <a:pt x="31" y="23"/>
                </a:lnTo>
                <a:lnTo>
                  <a:pt x="31" y="26"/>
                </a:lnTo>
                <a:lnTo>
                  <a:pt x="33" y="25"/>
                </a:lnTo>
                <a:lnTo>
                  <a:pt x="33" y="27"/>
                </a:lnTo>
                <a:lnTo>
                  <a:pt x="33" y="25"/>
                </a:lnTo>
                <a:lnTo>
                  <a:pt x="34" y="24"/>
                </a:lnTo>
                <a:lnTo>
                  <a:pt x="34" y="25"/>
                </a:lnTo>
                <a:lnTo>
                  <a:pt x="36" y="25"/>
                </a:lnTo>
                <a:lnTo>
                  <a:pt x="38" y="24"/>
                </a:lnTo>
                <a:lnTo>
                  <a:pt x="38" y="29"/>
                </a:lnTo>
                <a:lnTo>
                  <a:pt x="38" y="24"/>
                </a:lnTo>
                <a:lnTo>
                  <a:pt x="38" y="26"/>
                </a:lnTo>
                <a:lnTo>
                  <a:pt x="39" y="25"/>
                </a:lnTo>
                <a:lnTo>
                  <a:pt x="39" y="21"/>
                </a:lnTo>
                <a:lnTo>
                  <a:pt x="41" y="23"/>
                </a:lnTo>
                <a:lnTo>
                  <a:pt x="41" y="23"/>
                </a:lnTo>
                <a:lnTo>
                  <a:pt x="41" y="20"/>
                </a:lnTo>
                <a:lnTo>
                  <a:pt x="43" y="19"/>
                </a:lnTo>
                <a:lnTo>
                  <a:pt x="43" y="15"/>
                </a:lnTo>
                <a:lnTo>
                  <a:pt x="44" y="14"/>
                </a:lnTo>
                <a:lnTo>
                  <a:pt x="44" y="15"/>
                </a:lnTo>
                <a:lnTo>
                  <a:pt x="44" y="11"/>
                </a:lnTo>
                <a:lnTo>
                  <a:pt x="46" y="9"/>
                </a:lnTo>
                <a:lnTo>
                  <a:pt x="46" y="5"/>
                </a:lnTo>
                <a:lnTo>
                  <a:pt x="48" y="3"/>
                </a:lnTo>
                <a:lnTo>
                  <a:pt x="48" y="6"/>
                </a:lnTo>
                <a:lnTo>
                  <a:pt x="48" y="5"/>
                </a:lnTo>
                <a:lnTo>
                  <a:pt x="49" y="3"/>
                </a:lnTo>
                <a:lnTo>
                  <a:pt x="49" y="5"/>
                </a:lnTo>
                <a:lnTo>
                  <a:pt x="49" y="0"/>
                </a:lnTo>
                <a:lnTo>
                  <a:pt x="51" y="1"/>
                </a:lnTo>
                <a:lnTo>
                  <a:pt x="51" y="6"/>
                </a:lnTo>
                <a:lnTo>
                  <a:pt x="53" y="7"/>
                </a:lnTo>
                <a:lnTo>
                  <a:pt x="53" y="9"/>
                </a:lnTo>
                <a:lnTo>
                  <a:pt x="53" y="6"/>
                </a:lnTo>
                <a:lnTo>
                  <a:pt x="53" y="7"/>
                </a:lnTo>
                <a:lnTo>
                  <a:pt x="54" y="6"/>
                </a:lnTo>
                <a:lnTo>
                  <a:pt x="54" y="3"/>
                </a:lnTo>
                <a:lnTo>
                  <a:pt x="54" y="5"/>
                </a:lnTo>
                <a:lnTo>
                  <a:pt x="56" y="6"/>
                </a:lnTo>
                <a:lnTo>
                  <a:pt x="56" y="11"/>
                </a:lnTo>
                <a:lnTo>
                  <a:pt x="56" y="8"/>
                </a:lnTo>
                <a:lnTo>
                  <a:pt x="57" y="7"/>
                </a:lnTo>
                <a:lnTo>
                  <a:pt x="57" y="8"/>
                </a:lnTo>
                <a:lnTo>
                  <a:pt x="57" y="6"/>
                </a:lnTo>
                <a:lnTo>
                  <a:pt x="59" y="5"/>
                </a:lnTo>
                <a:lnTo>
                  <a:pt x="59" y="6"/>
                </a:lnTo>
                <a:lnTo>
                  <a:pt x="59" y="3"/>
                </a:lnTo>
                <a:lnTo>
                  <a:pt x="59" y="6"/>
                </a:lnTo>
                <a:lnTo>
                  <a:pt x="61" y="5"/>
                </a:lnTo>
                <a:lnTo>
                  <a:pt x="61" y="6"/>
                </a:lnTo>
                <a:lnTo>
                  <a:pt x="61" y="2"/>
                </a:lnTo>
                <a:lnTo>
                  <a:pt x="61" y="5"/>
                </a:lnTo>
                <a:lnTo>
                  <a:pt x="62" y="6"/>
                </a:lnTo>
                <a:lnTo>
                  <a:pt x="62" y="9"/>
                </a:lnTo>
                <a:lnTo>
                  <a:pt x="62" y="8"/>
                </a:lnTo>
                <a:lnTo>
                  <a:pt x="64" y="9"/>
                </a:lnTo>
                <a:lnTo>
                  <a:pt x="64" y="8"/>
                </a:lnTo>
                <a:lnTo>
                  <a:pt x="64" y="14"/>
                </a:lnTo>
                <a:lnTo>
                  <a:pt x="66" y="15"/>
                </a:lnTo>
                <a:lnTo>
                  <a:pt x="66" y="14"/>
                </a:lnTo>
                <a:lnTo>
                  <a:pt x="66" y="20"/>
                </a:lnTo>
                <a:lnTo>
                  <a:pt x="67" y="19"/>
                </a:lnTo>
                <a:lnTo>
                  <a:pt x="67" y="21"/>
                </a:lnTo>
                <a:lnTo>
                  <a:pt x="67" y="17"/>
                </a:lnTo>
                <a:lnTo>
                  <a:pt x="67" y="18"/>
                </a:lnTo>
                <a:lnTo>
                  <a:pt x="69" y="17"/>
                </a:lnTo>
                <a:lnTo>
                  <a:pt x="69" y="14"/>
                </a:lnTo>
                <a:lnTo>
                  <a:pt x="69" y="18"/>
                </a:lnTo>
                <a:lnTo>
                  <a:pt x="71" y="17"/>
                </a:lnTo>
                <a:lnTo>
                  <a:pt x="71" y="18"/>
                </a:lnTo>
                <a:lnTo>
                  <a:pt x="71" y="13"/>
                </a:lnTo>
                <a:lnTo>
                  <a:pt x="71" y="18"/>
                </a:lnTo>
                <a:lnTo>
                  <a:pt x="72" y="17"/>
                </a:lnTo>
                <a:lnTo>
                  <a:pt x="72" y="18"/>
                </a:lnTo>
                <a:lnTo>
                  <a:pt x="72" y="13"/>
                </a:lnTo>
                <a:lnTo>
                  <a:pt x="72" y="14"/>
                </a:lnTo>
                <a:lnTo>
                  <a:pt x="74" y="15"/>
                </a:lnTo>
                <a:lnTo>
                  <a:pt x="74" y="19"/>
                </a:lnTo>
                <a:lnTo>
                  <a:pt x="74" y="17"/>
                </a:lnTo>
                <a:lnTo>
                  <a:pt x="76" y="1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95" name="Freeform 71"/>
          <p:cNvSpPr>
            <a:spLocks/>
          </p:cNvSpPr>
          <p:nvPr/>
        </p:nvSpPr>
        <p:spPr bwMode="auto">
          <a:xfrm>
            <a:off x="6843236" y="2624521"/>
            <a:ext cx="403656" cy="274494"/>
          </a:xfrm>
          <a:custGeom>
            <a:avLst/>
            <a:gdLst/>
            <a:ahLst/>
            <a:cxnLst>
              <a:cxn ang="0">
                <a:pos x="1" y="21"/>
              </a:cxn>
              <a:cxn ang="0">
                <a:pos x="1" y="21"/>
              </a:cxn>
              <a:cxn ang="0">
                <a:pos x="3" y="24"/>
              </a:cxn>
              <a:cxn ang="0">
                <a:pos x="5" y="18"/>
              </a:cxn>
              <a:cxn ang="0">
                <a:pos x="6" y="19"/>
              </a:cxn>
              <a:cxn ang="0">
                <a:pos x="8" y="15"/>
              </a:cxn>
              <a:cxn ang="0">
                <a:pos x="8" y="18"/>
              </a:cxn>
              <a:cxn ang="0">
                <a:pos x="11" y="20"/>
              </a:cxn>
              <a:cxn ang="0">
                <a:pos x="13" y="22"/>
              </a:cxn>
              <a:cxn ang="0">
                <a:pos x="15" y="24"/>
              </a:cxn>
              <a:cxn ang="0">
                <a:pos x="16" y="21"/>
              </a:cxn>
              <a:cxn ang="0">
                <a:pos x="18" y="20"/>
              </a:cxn>
              <a:cxn ang="0">
                <a:pos x="20" y="20"/>
              </a:cxn>
              <a:cxn ang="0">
                <a:pos x="21" y="20"/>
              </a:cxn>
              <a:cxn ang="0">
                <a:pos x="21" y="19"/>
              </a:cxn>
              <a:cxn ang="0">
                <a:pos x="23" y="24"/>
              </a:cxn>
              <a:cxn ang="0">
                <a:pos x="26" y="16"/>
              </a:cxn>
              <a:cxn ang="0">
                <a:pos x="28" y="10"/>
              </a:cxn>
              <a:cxn ang="0">
                <a:pos x="30" y="8"/>
              </a:cxn>
              <a:cxn ang="0">
                <a:pos x="31" y="9"/>
              </a:cxn>
              <a:cxn ang="0">
                <a:pos x="34" y="8"/>
              </a:cxn>
              <a:cxn ang="0">
                <a:pos x="36" y="1"/>
              </a:cxn>
              <a:cxn ang="0">
                <a:pos x="38" y="0"/>
              </a:cxn>
              <a:cxn ang="0">
                <a:pos x="39" y="0"/>
              </a:cxn>
              <a:cxn ang="0">
                <a:pos x="41" y="1"/>
              </a:cxn>
              <a:cxn ang="0">
                <a:pos x="43" y="8"/>
              </a:cxn>
              <a:cxn ang="0">
                <a:pos x="44" y="7"/>
              </a:cxn>
              <a:cxn ang="0">
                <a:pos x="48" y="4"/>
              </a:cxn>
              <a:cxn ang="0">
                <a:pos x="49" y="9"/>
              </a:cxn>
              <a:cxn ang="0">
                <a:pos x="51" y="10"/>
              </a:cxn>
              <a:cxn ang="0">
                <a:pos x="53" y="16"/>
              </a:cxn>
              <a:cxn ang="0">
                <a:pos x="54" y="20"/>
              </a:cxn>
              <a:cxn ang="0">
                <a:pos x="56" y="20"/>
              </a:cxn>
              <a:cxn ang="0">
                <a:pos x="58" y="24"/>
              </a:cxn>
              <a:cxn ang="0">
                <a:pos x="59" y="30"/>
              </a:cxn>
              <a:cxn ang="0">
                <a:pos x="61" y="32"/>
              </a:cxn>
              <a:cxn ang="0">
                <a:pos x="63" y="34"/>
              </a:cxn>
              <a:cxn ang="0">
                <a:pos x="66" y="39"/>
              </a:cxn>
              <a:cxn ang="0">
                <a:pos x="68" y="43"/>
              </a:cxn>
              <a:cxn ang="0">
                <a:pos x="68" y="44"/>
              </a:cxn>
              <a:cxn ang="0">
                <a:pos x="69" y="44"/>
              </a:cxn>
              <a:cxn ang="0">
                <a:pos x="71" y="52"/>
              </a:cxn>
            </a:cxnLst>
            <a:rect l="0" t="0" r="r" b="b"/>
            <a:pathLst>
              <a:path w="73" h="55">
                <a:moveTo>
                  <a:pt x="0" y="19"/>
                </a:moveTo>
                <a:lnTo>
                  <a:pt x="0" y="22"/>
                </a:lnTo>
                <a:lnTo>
                  <a:pt x="1" y="21"/>
                </a:lnTo>
                <a:lnTo>
                  <a:pt x="1" y="22"/>
                </a:lnTo>
                <a:lnTo>
                  <a:pt x="1" y="20"/>
                </a:lnTo>
                <a:lnTo>
                  <a:pt x="1" y="21"/>
                </a:lnTo>
                <a:lnTo>
                  <a:pt x="3" y="20"/>
                </a:lnTo>
                <a:lnTo>
                  <a:pt x="3" y="20"/>
                </a:lnTo>
                <a:lnTo>
                  <a:pt x="3" y="24"/>
                </a:lnTo>
                <a:lnTo>
                  <a:pt x="5" y="25"/>
                </a:lnTo>
                <a:lnTo>
                  <a:pt x="5" y="25"/>
                </a:lnTo>
                <a:lnTo>
                  <a:pt x="5" y="18"/>
                </a:lnTo>
                <a:lnTo>
                  <a:pt x="5" y="19"/>
                </a:lnTo>
                <a:lnTo>
                  <a:pt x="6" y="18"/>
                </a:lnTo>
                <a:lnTo>
                  <a:pt x="6" y="19"/>
                </a:lnTo>
                <a:lnTo>
                  <a:pt x="6" y="16"/>
                </a:lnTo>
                <a:lnTo>
                  <a:pt x="6" y="16"/>
                </a:lnTo>
                <a:lnTo>
                  <a:pt x="8" y="15"/>
                </a:lnTo>
                <a:lnTo>
                  <a:pt x="8" y="18"/>
                </a:lnTo>
                <a:lnTo>
                  <a:pt x="8" y="14"/>
                </a:lnTo>
                <a:lnTo>
                  <a:pt x="8" y="18"/>
                </a:lnTo>
                <a:lnTo>
                  <a:pt x="10" y="19"/>
                </a:lnTo>
                <a:lnTo>
                  <a:pt x="10" y="21"/>
                </a:lnTo>
                <a:lnTo>
                  <a:pt x="11" y="20"/>
                </a:lnTo>
                <a:lnTo>
                  <a:pt x="11" y="26"/>
                </a:lnTo>
                <a:lnTo>
                  <a:pt x="13" y="27"/>
                </a:lnTo>
                <a:lnTo>
                  <a:pt x="13" y="22"/>
                </a:lnTo>
                <a:lnTo>
                  <a:pt x="13" y="22"/>
                </a:lnTo>
                <a:lnTo>
                  <a:pt x="15" y="24"/>
                </a:lnTo>
                <a:lnTo>
                  <a:pt x="15" y="24"/>
                </a:lnTo>
                <a:lnTo>
                  <a:pt x="15" y="22"/>
                </a:lnTo>
                <a:lnTo>
                  <a:pt x="15" y="22"/>
                </a:lnTo>
                <a:lnTo>
                  <a:pt x="16" y="21"/>
                </a:lnTo>
                <a:lnTo>
                  <a:pt x="16" y="19"/>
                </a:lnTo>
                <a:lnTo>
                  <a:pt x="18" y="18"/>
                </a:lnTo>
                <a:lnTo>
                  <a:pt x="18" y="20"/>
                </a:lnTo>
                <a:lnTo>
                  <a:pt x="18" y="16"/>
                </a:lnTo>
                <a:lnTo>
                  <a:pt x="18" y="19"/>
                </a:lnTo>
                <a:lnTo>
                  <a:pt x="20" y="20"/>
                </a:lnTo>
                <a:lnTo>
                  <a:pt x="20" y="16"/>
                </a:lnTo>
                <a:lnTo>
                  <a:pt x="20" y="19"/>
                </a:lnTo>
                <a:lnTo>
                  <a:pt x="21" y="20"/>
                </a:lnTo>
                <a:lnTo>
                  <a:pt x="21" y="21"/>
                </a:lnTo>
                <a:lnTo>
                  <a:pt x="21" y="16"/>
                </a:lnTo>
                <a:lnTo>
                  <a:pt x="21" y="19"/>
                </a:lnTo>
                <a:lnTo>
                  <a:pt x="23" y="20"/>
                </a:lnTo>
                <a:lnTo>
                  <a:pt x="23" y="25"/>
                </a:lnTo>
                <a:lnTo>
                  <a:pt x="23" y="24"/>
                </a:lnTo>
                <a:lnTo>
                  <a:pt x="25" y="22"/>
                </a:lnTo>
                <a:lnTo>
                  <a:pt x="25" y="18"/>
                </a:lnTo>
                <a:lnTo>
                  <a:pt x="26" y="16"/>
                </a:lnTo>
                <a:lnTo>
                  <a:pt x="26" y="18"/>
                </a:lnTo>
                <a:lnTo>
                  <a:pt x="26" y="12"/>
                </a:lnTo>
                <a:lnTo>
                  <a:pt x="28" y="10"/>
                </a:lnTo>
                <a:lnTo>
                  <a:pt x="28" y="8"/>
                </a:lnTo>
                <a:lnTo>
                  <a:pt x="30" y="7"/>
                </a:lnTo>
                <a:lnTo>
                  <a:pt x="30" y="8"/>
                </a:lnTo>
                <a:lnTo>
                  <a:pt x="30" y="6"/>
                </a:lnTo>
                <a:lnTo>
                  <a:pt x="30" y="8"/>
                </a:lnTo>
                <a:lnTo>
                  <a:pt x="31" y="9"/>
                </a:lnTo>
                <a:lnTo>
                  <a:pt x="31" y="7"/>
                </a:lnTo>
                <a:lnTo>
                  <a:pt x="31" y="8"/>
                </a:lnTo>
                <a:lnTo>
                  <a:pt x="34" y="8"/>
                </a:lnTo>
                <a:lnTo>
                  <a:pt x="34" y="6"/>
                </a:lnTo>
                <a:lnTo>
                  <a:pt x="36" y="4"/>
                </a:lnTo>
                <a:lnTo>
                  <a:pt x="36" y="1"/>
                </a:lnTo>
                <a:lnTo>
                  <a:pt x="38" y="0"/>
                </a:lnTo>
                <a:lnTo>
                  <a:pt x="38" y="1"/>
                </a:lnTo>
                <a:lnTo>
                  <a:pt x="38" y="0"/>
                </a:lnTo>
                <a:lnTo>
                  <a:pt x="39" y="1"/>
                </a:lnTo>
                <a:lnTo>
                  <a:pt x="39" y="2"/>
                </a:lnTo>
                <a:lnTo>
                  <a:pt x="39" y="0"/>
                </a:lnTo>
                <a:lnTo>
                  <a:pt x="39" y="1"/>
                </a:lnTo>
                <a:lnTo>
                  <a:pt x="41" y="2"/>
                </a:lnTo>
                <a:lnTo>
                  <a:pt x="41" y="1"/>
                </a:lnTo>
                <a:lnTo>
                  <a:pt x="41" y="4"/>
                </a:lnTo>
                <a:lnTo>
                  <a:pt x="43" y="6"/>
                </a:lnTo>
                <a:lnTo>
                  <a:pt x="43" y="8"/>
                </a:lnTo>
                <a:lnTo>
                  <a:pt x="43" y="6"/>
                </a:lnTo>
                <a:lnTo>
                  <a:pt x="44" y="4"/>
                </a:lnTo>
                <a:lnTo>
                  <a:pt x="44" y="7"/>
                </a:lnTo>
                <a:lnTo>
                  <a:pt x="44" y="3"/>
                </a:lnTo>
                <a:lnTo>
                  <a:pt x="46" y="3"/>
                </a:lnTo>
                <a:lnTo>
                  <a:pt x="48" y="4"/>
                </a:lnTo>
                <a:lnTo>
                  <a:pt x="48" y="6"/>
                </a:lnTo>
                <a:lnTo>
                  <a:pt x="49" y="7"/>
                </a:lnTo>
                <a:lnTo>
                  <a:pt x="49" y="9"/>
                </a:lnTo>
                <a:lnTo>
                  <a:pt x="49" y="6"/>
                </a:lnTo>
                <a:lnTo>
                  <a:pt x="49" y="9"/>
                </a:lnTo>
                <a:lnTo>
                  <a:pt x="51" y="10"/>
                </a:lnTo>
                <a:lnTo>
                  <a:pt x="51" y="14"/>
                </a:lnTo>
                <a:lnTo>
                  <a:pt x="53" y="15"/>
                </a:lnTo>
                <a:lnTo>
                  <a:pt x="53" y="16"/>
                </a:lnTo>
                <a:lnTo>
                  <a:pt x="53" y="16"/>
                </a:lnTo>
                <a:lnTo>
                  <a:pt x="54" y="18"/>
                </a:lnTo>
                <a:lnTo>
                  <a:pt x="54" y="20"/>
                </a:lnTo>
                <a:lnTo>
                  <a:pt x="56" y="21"/>
                </a:lnTo>
                <a:lnTo>
                  <a:pt x="56" y="24"/>
                </a:lnTo>
                <a:lnTo>
                  <a:pt x="56" y="20"/>
                </a:lnTo>
                <a:lnTo>
                  <a:pt x="56" y="24"/>
                </a:lnTo>
                <a:lnTo>
                  <a:pt x="58" y="25"/>
                </a:lnTo>
                <a:lnTo>
                  <a:pt x="58" y="24"/>
                </a:lnTo>
                <a:lnTo>
                  <a:pt x="58" y="27"/>
                </a:lnTo>
                <a:lnTo>
                  <a:pt x="59" y="28"/>
                </a:lnTo>
                <a:lnTo>
                  <a:pt x="59" y="30"/>
                </a:lnTo>
                <a:lnTo>
                  <a:pt x="59" y="28"/>
                </a:lnTo>
                <a:lnTo>
                  <a:pt x="61" y="30"/>
                </a:lnTo>
                <a:lnTo>
                  <a:pt x="61" y="32"/>
                </a:lnTo>
                <a:lnTo>
                  <a:pt x="61" y="32"/>
                </a:lnTo>
                <a:lnTo>
                  <a:pt x="63" y="33"/>
                </a:lnTo>
                <a:lnTo>
                  <a:pt x="63" y="34"/>
                </a:lnTo>
                <a:lnTo>
                  <a:pt x="64" y="35"/>
                </a:lnTo>
                <a:lnTo>
                  <a:pt x="64" y="38"/>
                </a:lnTo>
                <a:lnTo>
                  <a:pt x="66" y="39"/>
                </a:lnTo>
                <a:lnTo>
                  <a:pt x="66" y="38"/>
                </a:lnTo>
                <a:lnTo>
                  <a:pt x="66" y="41"/>
                </a:lnTo>
                <a:lnTo>
                  <a:pt x="68" y="43"/>
                </a:lnTo>
                <a:lnTo>
                  <a:pt x="68" y="45"/>
                </a:lnTo>
                <a:lnTo>
                  <a:pt x="68" y="41"/>
                </a:lnTo>
                <a:lnTo>
                  <a:pt x="68" y="44"/>
                </a:lnTo>
                <a:lnTo>
                  <a:pt x="69" y="45"/>
                </a:lnTo>
                <a:lnTo>
                  <a:pt x="69" y="47"/>
                </a:lnTo>
                <a:lnTo>
                  <a:pt x="69" y="44"/>
                </a:lnTo>
                <a:lnTo>
                  <a:pt x="69" y="47"/>
                </a:lnTo>
                <a:lnTo>
                  <a:pt x="71" y="49"/>
                </a:lnTo>
                <a:lnTo>
                  <a:pt x="71" y="52"/>
                </a:lnTo>
                <a:lnTo>
                  <a:pt x="73" y="51"/>
                </a:lnTo>
                <a:lnTo>
                  <a:pt x="73" y="55"/>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96" name="Freeform 72"/>
          <p:cNvSpPr>
            <a:spLocks/>
          </p:cNvSpPr>
          <p:nvPr/>
        </p:nvSpPr>
        <p:spPr bwMode="auto">
          <a:xfrm>
            <a:off x="7246896" y="2819160"/>
            <a:ext cx="436834" cy="159705"/>
          </a:xfrm>
          <a:custGeom>
            <a:avLst/>
            <a:gdLst/>
            <a:ahLst/>
            <a:cxnLst>
              <a:cxn ang="0">
                <a:pos x="3" y="16"/>
              </a:cxn>
              <a:cxn ang="0">
                <a:pos x="5" y="13"/>
              </a:cxn>
              <a:cxn ang="0">
                <a:pos x="5" y="12"/>
              </a:cxn>
              <a:cxn ang="0">
                <a:pos x="8" y="10"/>
              </a:cxn>
              <a:cxn ang="0">
                <a:pos x="10" y="10"/>
              </a:cxn>
              <a:cxn ang="0">
                <a:pos x="13" y="12"/>
              </a:cxn>
              <a:cxn ang="0">
                <a:pos x="14" y="10"/>
              </a:cxn>
              <a:cxn ang="0">
                <a:pos x="16" y="16"/>
              </a:cxn>
              <a:cxn ang="0">
                <a:pos x="18" y="16"/>
              </a:cxn>
              <a:cxn ang="0">
                <a:pos x="19" y="18"/>
              </a:cxn>
              <a:cxn ang="0">
                <a:pos x="19" y="18"/>
              </a:cxn>
              <a:cxn ang="0">
                <a:pos x="21" y="19"/>
              </a:cxn>
              <a:cxn ang="0">
                <a:pos x="24" y="17"/>
              </a:cxn>
              <a:cxn ang="0">
                <a:pos x="24" y="17"/>
              </a:cxn>
              <a:cxn ang="0">
                <a:pos x="26" y="14"/>
              </a:cxn>
              <a:cxn ang="0">
                <a:pos x="29" y="17"/>
              </a:cxn>
              <a:cxn ang="0">
                <a:pos x="33" y="18"/>
              </a:cxn>
              <a:cxn ang="0">
                <a:pos x="34" y="12"/>
              </a:cxn>
              <a:cxn ang="0">
                <a:pos x="34" y="11"/>
              </a:cxn>
              <a:cxn ang="0">
                <a:pos x="36" y="10"/>
              </a:cxn>
              <a:cxn ang="0">
                <a:pos x="38" y="13"/>
              </a:cxn>
              <a:cxn ang="0">
                <a:pos x="39" y="8"/>
              </a:cxn>
              <a:cxn ang="0">
                <a:pos x="41" y="13"/>
              </a:cxn>
              <a:cxn ang="0">
                <a:pos x="44" y="21"/>
              </a:cxn>
              <a:cxn ang="0">
                <a:pos x="48" y="25"/>
              </a:cxn>
              <a:cxn ang="0">
                <a:pos x="49" y="29"/>
              </a:cxn>
              <a:cxn ang="0">
                <a:pos x="51" y="27"/>
              </a:cxn>
              <a:cxn ang="0">
                <a:pos x="53" y="20"/>
              </a:cxn>
              <a:cxn ang="0">
                <a:pos x="54" y="19"/>
              </a:cxn>
              <a:cxn ang="0">
                <a:pos x="56" y="12"/>
              </a:cxn>
              <a:cxn ang="0">
                <a:pos x="58" y="6"/>
              </a:cxn>
              <a:cxn ang="0">
                <a:pos x="59" y="11"/>
              </a:cxn>
              <a:cxn ang="0">
                <a:pos x="63" y="5"/>
              </a:cxn>
              <a:cxn ang="0">
                <a:pos x="64" y="2"/>
              </a:cxn>
              <a:cxn ang="0">
                <a:pos x="66" y="5"/>
              </a:cxn>
              <a:cxn ang="0">
                <a:pos x="66" y="6"/>
              </a:cxn>
              <a:cxn ang="0">
                <a:pos x="67" y="6"/>
              </a:cxn>
              <a:cxn ang="0">
                <a:pos x="69" y="2"/>
              </a:cxn>
              <a:cxn ang="0">
                <a:pos x="72" y="2"/>
              </a:cxn>
              <a:cxn ang="0">
                <a:pos x="72" y="4"/>
              </a:cxn>
              <a:cxn ang="0">
                <a:pos x="74" y="2"/>
              </a:cxn>
              <a:cxn ang="0">
                <a:pos x="77" y="6"/>
              </a:cxn>
            </a:cxnLst>
            <a:rect l="0" t="0" r="r" b="b"/>
            <a:pathLst>
              <a:path w="79" h="32">
                <a:moveTo>
                  <a:pt x="0" y="16"/>
                </a:moveTo>
                <a:lnTo>
                  <a:pt x="0" y="16"/>
                </a:lnTo>
                <a:lnTo>
                  <a:pt x="3" y="16"/>
                </a:lnTo>
                <a:lnTo>
                  <a:pt x="3" y="13"/>
                </a:lnTo>
                <a:lnTo>
                  <a:pt x="3" y="14"/>
                </a:lnTo>
                <a:lnTo>
                  <a:pt x="5" y="13"/>
                </a:lnTo>
                <a:lnTo>
                  <a:pt x="5" y="14"/>
                </a:lnTo>
                <a:lnTo>
                  <a:pt x="5" y="11"/>
                </a:lnTo>
                <a:lnTo>
                  <a:pt x="5" y="12"/>
                </a:lnTo>
                <a:lnTo>
                  <a:pt x="6" y="11"/>
                </a:lnTo>
                <a:lnTo>
                  <a:pt x="6" y="8"/>
                </a:lnTo>
                <a:lnTo>
                  <a:pt x="8" y="10"/>
                </a:lnTo>
                <a:lnTo>
                  <a:pt x="8" y="8"/>
                </a:lnTo>
                <a:lnTo>
                  <a:pt x="8" y="11"/>
                </a:lnTo>
                <a:lnTo>
                  <a:pt x="10" y="10"/>
                </a:lnTo>
                <a:lnTo>
                  <a:pt x="10" y="11"/>
                </a:lnTo>
                <a:lnTo>
                  <a:pt x="10" y="10"/>
                </a:lnTo>
                <a:lnTo>
                  <a:pt x="13" y="12"/>
                </a:lnTo>
                <a:lnTo>
                  <a:pt x="11" y="12"/>
                </a:lnTo>
                <a:lnTo>
                  <a:pt x="13" y="11"/>
                </a:lnTo>
                <a:lnTo>
                  <a:pt x="14" y="10"/>
                </a:lnTo>
                <a:lnTo>
                  <a:pt x="14" y="8"/>
                </a:lnTo>
                <a:lnTo>
                  <a:pt x="14" y="14"/>
                </a:lnTo>
                <a:lnTo>
                  <a:pt x="16" y="16"/>
                </a:lnTo>
                <a:lnTo>
                  <a:pt x="16" y="17"/>
                </a:lnTo>
                <a:lnTo>
                  <a:pt x="16" y="14"/>
                </a:lnTo>
                <a:lnTo>
                  <a:pt x="18" y="16"/>
                </a:lnTo>
                <a:lnTo>
                  <a:pt x="18" y="14"/>
                </a:lnTo>
                <a:lnTo>
                  <a:pt x="18" y="17"/>
                </a:lnTo>
                <a:lnTo>
                  <a:pt x="19" y="18"/>
                </a:lnTo>
                <a:lnTo>
                  <a:pt x="19" y="19"/>
                </a:lnTo>
                <a:lnTo>
                  <a:pt x="19" y="16"/>
                </a:lnTo>
                <a:lnTo>
                  <a:pt x="19" y="18"/>
                </a:lnTo>
                <a:lnTo>
                  <a:pt x="21" y="17"/>
                </a:lnTo>
                <a:lnTo>
                  <a:pt x="21" y="17"/>
                </a:lnTo>
                <a:lnTo>
                  <a:pt x="21" y="19"/>
                </a:lnTo>
                <a:lnTo>
                  <a:pt x="23" y="18"/>
                </a:lnTo>
                <a:lnTo>
                  <a:pt x="23" y="16"/>
                </a:lnTo>
                <a:lnTo>
                  <a:pt x="24" y="17"/>
                </a:lnTo>
                <a:lnTo>
                  <a:pt x="24" y="18"/>
                </a:lnTo>
                <a:lnTo>
                  <a:pt x="24" y="16"/>
                </a:lnTo>
                <a:lnTo>
                  <a:pt x="24" y="17"/>
                </a:lnTo>
                <a:lnTo>
                  <a:pt x="26" y="16"/>
                </a:lnTo>
                <a:lnTo>
                  <a:pt x="26" y="17"/>
                </a:lnTo>
                <a:lnTo>
                  <a:pt x="26" y="14"/>
                </a:lnTo>
                <a:lnTo>
                  <a:pt x="26" y="16"/>
                </a:lnTo>
                <a:lnTo>
                  <a:pt x="29" y="16"/>
                </a:lnTo>
                <a:lnTo>
                  <a:pt x="29" y="17"/>
                </a:lnTo>
                <a:lnTo>
                  <a:pt x="31" y="18"/>
                </a:lnTo>
                <a:lnTo>
                  <a:pt x="31" y="19"/>
                </a:lnTo>
                <a:lnTo>
                  <a:pt x="33" y="18"/>
                </a:lnTo>
                <a:lnTo>
                  <a:pt x="33" y="19"/>
                </a:lnTo>
                <a:lnTo>
                  <a:pt x="33" y="11"/>
                </a:lnTo>
                <a:lnTo>
                  <a:pt x="34" y="12"/>
                </a:lnTo>
                <a:lnTo>
                  <a:pt x="34" y="12"/>
                </a:lnTo>
                <a:lnTo>
                  <a:pt x="34" y="10"/>
                </a:lnTo>
                <a:lnTo>
                  <a:pt x="34" y="11"/>
                </a:lnTo>
                <a:lnTo>
                  <a:pt x="36" y="10"/>
                </a:lnTo>
                <a:lnTo>
                  <a:pt x="36" y="11"/>
                </a:lnTo>
                <a:lnTo>
                  <a:pt x="36" y="10"/>
                </a:lnTo>
                <a:lnTo>
                  <a:pt x="36" y="10"/>
                </a:lnTo>
                <a:lnTo>
                  <a:pt x="38" y="8"/>
                </a:lnTo>
                <a:lnTo>
                  <a:pt x="38" y="13"/>
                </a:lnTo>
                <a:lnTo>
                  <a:pt x="38" y="12"/>
                </a:lnTo>
                <a:lnTo>
                  <a:pt x="39" y="11"/>
                </a:lnTo>
                <a:lnTo>
                  <a:pt x="39" y="8"/>
                </a:lnTo>
                <a:lnTo>
                  <a:pt x="39" y="11"/>
                </a:lnTo>
                <a:lnTo>
                  <a:pt x="41" y="12"/>
                </a:lnTo>
                <a:lnTo>
                  <a:pt x="41" y="13"/>
                </a:lnTo>
                <a:lnTo>
                  <a:pt x="43" y="14"/>
                </a:lnTo>
                <a:lnTo>
                  <a:pt x="43" y="20"/>
                </a:lnTo>
                <a:lnTo>
                  <a:pt x="44" y="21"/>
                </a:lnTo>
                <a:lnTo>
                  <a:pt x="44" y="25"/>
                </a:lnTo>
                <a:lnTo>
                  <a:pt x="46" y="24"/>
                </a:lnTo>
                <a:lnTo>
                  <a:pt x="48" y="25"/>
                </a:lnTo>
                <a:lnTo>
                  <a:pt x="48" y="27"/>
                </a:lnTo>
                <a:lnTo>
                  <a:pt x="48" y="27"/>
                </a:lnTo>
                <a:lnTo>
                  <a:pt x="49" y="29"/>
                </a:lnTo>
                <a:lnTo>
                  <a:pt x="49" y="32"/>
                </a:lnTo>
                <a:lnTo>
                  <a:pt x="49" y="29"/>
                </a:lnTo>
                <a:lnTo>
                  <a:pt x="51" y="27"/>
                </a:lnTo>
                <a:lnTo>
                  <a:pt x="51" y="21"/>
                </a:lnTo>
                <a:lnTo>
                  <a:pt x="51" y="21"/>
                </a:lnTo>
                <a:lnTo>
                  <a:pt x="53" y="20"/>
                </a:lnTo>
                <a:lnTo>
                  <a:pt x="53" y="18"/>
                </a:lnTo>
                <a:lnTo>
                  <a:pt x="54" y="19"/>
                </a:lnTo>
                <a:lnTo>
                  <a:pt x="54" y="19"/>
                </a:lnTo>
                <a:lnTo>
                  <a:pt x="54" y="17"/>
                </a:lnTo>
                <a:lnTo>
                  <a:pt x="56" y="16"/>
                </a:lnTo>
                <a:lnTo>
                  <a:pt x="56" y="12"/>
                </a:lnTo>
                <a:lnTo>
                  <a:pt x="58" y="13"/>
                </a:lnTo>
                <a:lnTo>
                  <a:pt x="58" y="13"/>
                </a:lnTo>
                <a:lnTo>
                  <a:pt x="58" y="6"/>
                </a:lnTo>
                <a:lnTo>
                  <a:pt x="59" y="7"/>
                </a:lnTo>
                <a:lnTo>
                  <a:pt x="59" y="12"/>
                </a:lnTo>
                <a:lnTo>
                  <a:pt x="59" y="11"/>
                </a:lnTo>
                <a:lnTo>
                  <a:pt x="61" y="10"/>
                </a:lnTo>
                <a:lnTo>
                  <a:pt x="61" y="6"/>
                </a:lnTo>
                <a:lnTo>
                  <a:pt x="63" y="5"/>
                </a:lnTo>
                <a:lnTo>
                  <a:pt x="63" y="2"/>
                </a:lnTo>
                <a:lnTo>
                  <a:pt x="63" y="4"/>
                </a:lnTo>
                <a:lnTo>
                  <a:pt x="64" y="2"/>
                </a:lnTo>
                <a:lnTo>
                  <a:pt x="64" y="1"/>
                </a:lnTo>
                <a:lnTo>
                  <a:pt x="64" y="4"/>
                </a:lnTo>
                <a:lnTo>
                  <a:pt x="66" y="5"/>
                </a:lnTo>
                <a:lnTo>
                  <a:pt x="66" y="7"/>
                </a:lnTo>
                <a:lnTo>
                  <a:pt x="66" y="4"/>
                </a:lnTo>
                <a:lnTo>
                  <a:pt x="66" y="6"/>
                </a:lnTo>
                <a:lnTo>
                  <a:pt x="67" y="7"/>
                </a:lnTo>
                <a:lnTo>
                  <a:pt x="67" y="10"/>
                </a:lnTo>
                <a:lnTo>
                  <a:pt x="67" y="6"/>
                </a:lnTo>
                <a:lnTo>
                  <a:pt x="67" y="10"/>
                </a:lnTo>
                <a:lnTo>
                  <a:pt x="69" y="8"/>
                </a:lnTo>
                <a:lnTo>
                  <a:pt x="69" y="2"/>
                </a:lnTo>
                <a:lnTo>
                  <a:pt x="71" y="1"/>
                </a:lnTo>
                <a:lnTo>
                  <a:pt x="71" y="4"/>
                </a:lnTo>
                <a:lnTo>
                  <a:pt x="72" y="2"/>
                </a:lnTo>
                <a:lnTo>
                  <a:pt x="72" y="4"/>
                </a:lnTo>
                <a:lnTo>
                  <a:pt x="72" y="0"/>
                </a:lnTo>
                <a:lnTo>
                  <a:pt x="72" y="4"/>
                </a:lnTo>
                <a:lnTo>
                  <a:pt x="74" y="5"/>
                </a:lnTo>
                <a:lnTo>
                  <a:pt x="74" y="0"/>
                </a:lnTo>
                <a:lnTo>
                  <a:pt x="74" y="2"/>
                </a:lnTo>
                <a:lnTo>
                  <a:pt x="77" y="2"/>
                </a:lnTo>
                <a:lnTo>
                  <a:pt x="77" y="1"/>
                </a:lnTo>
                <a:lnTo>
                  <a:pt x="77" y="6"/>
                </a:lnTo>
                <a:lnTo>
                  <a:pt x="79" y="7"/>
                </a:lnTo>
                <a:lnTo>
                  <a:pt x="79" y="1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97" name="Freeform 73"/>
          <p:cNvSpPr>
            <a:spLocks/>
          </p:cNvSpPr>
          <p:nvPr/>
        </p:nvSpPr>
        <p:spPr bwMode="auto">
          <a:xfrm>
            <a:off x="7683729" y="2779234"/>
            <a:ext cx="392597" cy="134752"/>
          </a:xfrm>
          <a:custGeom>
            <a:avLst/>
            <a:gdLst/>
            <a:ahLst/>
            <a:cxnLst>
              <a:cxn ang="0">
                <a:pos x="2" y="15"/>
              </a:cxn>
              <a:cxn ang="0">
                <a:pos x="2" y="15"/>
              </a:cxn>
              <a:cxn ang="0">
                <a:pos x="3" y="9"/>
              </a:cxn>
              <a:cxn ang="0">
                <a:pos x="7" y="15"/>
              </a:cxn>
              <a:cxn ang="0">
                <a:pos x="8" y="20"/>
              </a:cxn>
              <a:cxn ang="0">
                <a:pos x="10" y="18"/>
              </a:cxn>
              <a:cxn ang="0">
                <a:pos x="12" y="19"/>
              </a:cxn>
              <a:cxn ang="0">
                <a:pos x="13" y="26"/>
              </a:cxn>
              <a:cxn ang="0">
                <a:pos x="13" y="26"/>
              </a:cxn>
              <a:cxn ang="0">
                <a:pos x="17" y="25"/>
              </a:cxn>
              <a:cxn ang="0">
                <a:pos x="17" y="24"/>
              </a:cxn>
              <a:cxn ang="0">
                <a:pos x="18" y="15"/>
              </a:cxn>
              <a:cxn ang="0">
                <a:pos x="22" y="12"/>
              </a:cxn>
              <a:cxn ang="0">
                <a:pos x="23" y="4"/>
              </a:cxn>
              <a:cxn ang="0">
                <a:pos x="25" y="2"/>
              </a:cxn>
              <a:cxn ang="0">
                <a:pos x="27" y="3"/>
              </a:cxn>
              <a:cxn ang="0">
                <a:pos x="28" y="1"/>
              </a:cxn>
              <a:cxn ang="0">
                <a:pos x="28" y="1"/>
              </a:cxn>
              <a:cxn ang="0">
                <a:pos x="32" y="9"/>
              </a:cxn>
              <a:cxn ang="0">
                <a:pos x="33" y="7"/>
              </a:cxn>
              <a:cxn ang="0">
                <a:pos x="35" y="7"/>
              </a:cxn>
              <a:cxn ang="0">
                <a:pos x="37" y="8"/>
              </a:cxn>
              <a:cxn ang="0">
                <a:pos x="38" y="10"/>
              </a:cxn>
              <a:cxn ang="0">
                <a:pos x="40" y="12"/>
              </a:cxn>
              <a:cxn ang="0">
                <a:pos x="41" y="10"/>
              </a:cxn>
              <a:cxn ang="0">
                <a:pos x="45" y="15"/>
              </a:cxn>
              <a:cxn ang="0">
                <a:pos x="45" y="14"/>
              </a:cxn>
              <a:cxn ang="0">
                <a:pos x="48" y="16"/>
              </a:cxn>
              <a:cxn ang="0">
                <a:pos x="48" y="16"/>
              </a:cxn>
              <a:cxn ang="0">
                <a:pos x="50" y="16"/>
              </a:cxn>
              <a:cxn ang="0">
                <a:pos x="51" y="15"/>
              </a:cxn>
              <a:cxn ang="0">
                <a:pos x="53" y="15"/>
              </a:cxn>
              <a:cxn ang="0">
                <a:pos x="55" y="16"/>
              </a:cxn>
              <a:cxn ang="0">
                <a:pos x="56" y="14"/>
              </a:cxn>
              <a:cxn ang="0">
                <a:pos x="58" y="13"/>
              </a:cxn>
              <a:cxn ang="0">
                <a:pos x="60" y="12"/>
              </a:cxn>
              <a:cxn ang="0">
                <a:pos x="60" y="12"/>
              </a:cxn>
              <a:cxn ang="0">
                <a:pos x="61" y="10"/>
              </a:cxn>
              <a:cxn ang="0">
                <a:pos x="63" y="12"/>
              </a:cxn>
              <a:cxn ang="0">
                <a:pos x="66" y="14"/>
              </a:cxn>
              <a:cxn ang="0">
                <a:pos x="68" y="19"/>
              </a:cxn>
              <a:cxn ang="0">
                <a:pos x="70" y="20"/>
              </a:cxn>
            </a:cxnLst>
            <a:rect l="0" t="0" r="r" b="b"/>
            <a:pathLst>
              <a:path w="71" h="27">
                <a:moveTo>
                  <a:pt x="0" y="18"/>
                </a:moveTo>
                <a:lnTo>
                  <a:pt x="0" y="16"/>
                </a:lnTo>
                <a:lnTo>
                  <a:pt x="2" y="15"/>
                </a:lnTo>
                <a:lnTo>
                  <a:pt x="2" y="16"/>
                </a:lnTo>
                <a:lnTo>
                  <a:pt x="2" y="14"/>
                </a:lnTo>
                <a:lnTo>
                  <a:pt x="2" y="15"/>
                </a:lnTo>
                <a:lnTo>
                  <a:pt x="3" y="14"/>
                </a:lnTo>
                <a:lnTo>
                  <a:pt x="3" y="9"/>
                </a:lnTo>
                <a:lnTo>
                  <a:pt x="3" y="9"/>
                </a:lnTo>
                <a:lnTo>
                  <a:pt x="5" y="10"/>
                </a:lnTo>
                <a:lnTo>
                  <a:pt x="5" y="14"/>
                </a:lnTo>
                <a:lnTo>
                  <a:pt x="7" y="15"/>
                </a:lnTo>
                <a:lnTo>
                  <a:pt x="7" y="18"/>
                </a:lnTo>
                <a:lnTo>
                  <a:pt x="8" y="19"/>
                </a:lnTo>
                <a:lnTo>
                  <a:pt x="8" y="20"/>
                </a:lnTo>
                <a:lnTo>
                  <a:pt x="8" y="16"/>
                </a:lnTo>
                <a:lnTo>
                  <a:pt x="10" y="15"/>
                </a:lnTo>
                <a:lnTo>
                  <a:pt x="10" y="18"/>
                </a:lnTo>
                <a:lnTo>
                  <a:pt x="10" y="14"/>
                </a:lnTo>
                <a:lnTo>
                  <a:pt x="10" y="18"/>
                </a:lnTo>
                <a:lnTo>
                  <a:pt x="12" y="19"/>
                </a:lnTo>
                <a:lnTo>
                  <a:pt x="12" y="18"/>
                </a:lnTo>
                <a:lnTo>
                  <a:pt x="12" y="25"/>
                </a:lnTo>
                <a:lnTo>
                  <a:pt x="13" y="26"/>
                </a:lnTo>
                <a:lnTo>
                  <a:pt x="13" y="26"/>
                </a:lnTo>
                <a:lnTo>
                  <a:pt x="13" y="25"/>
                </a:lnTo>
                <a:lnTo>
                  <a:pt x="13" y="26"/>
                </a:lnTo>
                <a:lnTo>
                  <a:pt x="15" y="27"/>
                </a:lnTo>
                <a:lnTo>
                  <a:pt x="15" y="24"/>
                </a:lnTo>
                <a:lnTo>
                  <a:pt x="17" y="25"/>
                </a:lnTo>
                <a:lnTo>
                  <a:pt x="17" y="25"/>
                </a:lnTo>
                <a:lnTo>
                  <a:pt x="17" y="24"/>
                </a:lnTo>
                <a:lnTo>
                  <a:pt x="17" y="24"/>
                </a:lnTo>
                <a:lnTo>
                  <a:pt x="18" y="22"/>
                </a:lnTo>
                <a:lnTo>
                  <a:pt x="18" y="24"/>
                </a:lnTo>
                <a:lnTo>
                  <a:pt x="18" y="15"/>
                </a:lnTo>
                <a:lnTo>
                  <a:pt x="20" y="16"/>
                </a:lnTo>
                <a:lnTo>
                  <a:pt x="20" y="13"/>
                </a:lnTo>
                <a:lnTo>
                  <a:pt x="22" y="12"/>
                </a:lnTo>
                <a:lnTo>
                  <a:pt x="22" y="4"/>
                </a:lnTo>
                <a:lnTo>
                  <a:pt x="23" y="3"/>
                </a:lnTo>
                <a:lnTo>
                  <a:pt x="23" y="4"/>
                </a:lnTo>
                <a:lnTo>
                  <a:pt x="23" y="2"/>
                </a:lnTo>
                <a:lnTo>
                  <a:pt x="23" y="3"/>
                </a:lnTo>
                <a:lnTo>
                  <a:pt x="25" y="2"/>
                </a:lnTo>
                <a:lnTo>
                  <a:pt x="25" y="0"/>
                </a:lnTo>
                <a:lnTo>
                  <a:pt x="25" y="2"/>
                </a:lnTo>
                <a:lnTo>
                  <a:pt x="27" y="3"/>
                </a:lnTo>
                <a:lnTo>
                  <a:pt x="27" y="4"/>
                </a:lnTo>
                <a:lnTo>
                  <a:pt x="27" y="0"/>
                </a:lnTo>
                <a:lnTo>
                  <a:pt x="28" y="1"/>
                </a:lnTo>
                <a:lnTo>
                  <a:pt x="28" y="1"/>
                </a:lnTo>
                <a:lnTo>
                  <a:pt x="28" y="0"/>
                </a:lnTo>
                <a:lnTo>
                  <a:pt x="28" y="1"/>
                </a:lnTo>
                <a:lnTo>
                  <a:pt x="32" y="3"/>
                </a:lnTo>
                <a:lnTo>
                  <a:pt x="32" y="10"/>
                </a:lnTo>
                <a:lnTo>
                  <a:pt x="32" y="9"/>
                </a:lnTo>
                <a:lnTo>
                  <a:pt x="33" y="10"/>
                </a:lnTo>
                <a:lnTo>
                  <a:pt x="33" y="10"/>
                </a:lnTo>
                <a:lnTo>
                  <a:pt x="33" y="7"/>
                </a:lnTo>
                <a:lnTo>
                  <a:pt x="33" y="8"/>
                </a:lnTo>
                <a:lnTo>
                  <a:pt x="35" y="7"/>
                </a:lnTo>
                <a:lnTo>
                  <a:pt x="35" y="7"/>
                </a:lnTo>
                <a:lnTo>
                  <a:pt x="35" y="8"/>
                </a:lnTo>
                <a:lnTo>
                  <a:pt x="37" y="9"/>
                </a:lnTo>
                <a:lnTo>
                  <a:pt x="37" y="8"/>
                </a:lnTo>
                <a:lnTo>
                  <a:pt x="37" y="9"/>
                </a:lnTo>
                <a:lnTo>
                  <a:pt x="38" y="10"/>
                </a:lnTo>
                <a:lnTo>
                  <a:pt x="38" y="10"/>
                </a:lnTo>
                <a:lnTo>
                  <a:pt x="38" y="9"/>
                </a:lnTo>
                <a:lnTo>
                  <a:pt x="40" y="10"/>
                </a:lnTo>
                <a:lnTo>
                  <a:pt x="40" y="12"/>
                </a:lnTo>
                <a:lnTo>
                  <a:pt x="41" y="13"/>
                </a:lnTo>
                <a:lnTo>
                  <a:pt x="41" y="10"/>
                </a:lnTo>
                <a:lnTo>
                  <a:pt x="41" y="10"/>
                </a:lnTo>
                <a:lnTo>
                  <a:pt x="43" y="9"/>
                </a:lnTo>
                <a:lnTo>
                  <a:pt x="43" y="14"/>
                </a:lnTo>
                <a:lnTo>
                  <a:pt x="45" y="15"/>
                </a:lnTo>
                <a:lnTo>
                  <a:pt x="45" y="16"/>
                </a:lnTo>
                <a:lnTo>
                  <a:pt x="45" y="14"/>
                </a:lnTo>
                <a:lnTo>
                  <a:pt x="45" y="14"/>
                </a:lnTo>
                <a:lnTo>
                  <a:pt x="46" y="13"/>
                </a:lnTo>
                <a:lnTo>
                  <a:pt x="46" y="15"/>
                </a:lnTo>
                <a:lnTo>
                  <a:pt x="48" y="16"/>
                </a:lnTo>
                <a:lnTo>
                  <a:pt x="48" y="19"/>
                </a:lnTo>
                <a:lnTo>
                  <a:pt x="48" y="15"/>
                </a:lnTo>
                <a:lnTo>
                  <a:pt x="48" y="16"/>
                </a:lnTo>
                <a:lnTo>
                  <a:pt x="50" y="18"/>
                </a:lnTo>
                <a:lnTo>
                  <a:pt x="50" y="18"/>
                </a:lnTo>
                <a:lnTo>
                  <a:pt x="50" y="16"/>
                </a:lnTo>
                <a:lnTo>
                  <a:pt x="50" y="18"/>
                </a:lnTo>
                <a:lnTo>
                  <a:pt x="51" y="19"/>
                </a:lnTo>
                <a:lnTo>
                  <a:pt x="51" y="15"/>
                </a:lnTo>
                <a:lnTo>
                  <a:pt x="53" y="16"/>
                </a:lnTo>
                <a:lnTo>
                  <a:pt x="53" y="18"/>
                </a:lnTo>
                <a:lnTo>
                  <a:pt x="53" y="15"/>
                </a:lnTo>
                <a:lnTo>
                  <a:pt x="53" y="15"/>
                </a:lnTo>
                <a:lnTo>
                  <a:pt x="55" y="16"/>
                </a:lnTo>
                <a:lnTo>
                  <a:pt x="55" y="16"/>
                </a:lnTo>
                <a:lnTo>
                  <a:pt x="55" y="15"/>
                </a:lnTo>
                <a:lnTo>
                  <a:pt x="55" y="15"/>
                </a:lnTo>
                <a:lnTo>
                  <a:pt x="56" y="14"/>
                </a:lnTo>
                <a:lnTo>
                  <a:pt x="56" y="15"/>
                </a:lnTo>
                <a:lnTo>
                  <a:pt x="56" y="14"/>
                </a:lnTo>
                <a:lnTo>
                  <a:pt x="58" y="13"/>
                </a:lnTo>
                <a:lnTo>
                  <a:pt x="58" y="14"/>
                </a:lnTo>
                <a:lnTo>
                  <a:pt x="58" y="13"/>
                </a:lnTo>
                <a:lnTo>
                  <a:pt x="60" y="12"/>
                </a:lnTo>
                <a:lnTo>
                  <a:pt x="60" y="13"/>
                </a:lnTo>
                <a:lnTo>
                  <a:pt x="60" y="12"/>
                </a:lnTo>
                <a:lnTo>
                  <a:pt x="60" y="12"/>
                </a:lnTo>
                <a:lnTo>
                  <a:pt x="61" y="10"/>
                </a:lnTo>
                <a:lnTo>
                  <a:pt x="61" y="9"/>
                </a:lnTo>
                <a:lnTo>
                  <a:pt x="61" y="10"/>
                </a:lnTo>
                <a:lnTo>
                  <a:pt x="63" y="12"/>
                </a:lnTo>
                <a:lnTo>
                  <a:pt x="63" y="10"/>
                </a:lnTo>
                <a:lnTo>
                  <a:pt x="63" y="12"/>
                </a:lnTo>
                <a:lnTo>
                  <a:pt x="65" y="10"/>
                </a:lnTo>
                <a:lnTo>
                  <a:pt x="65" y="13"/>
                </a:lnTo>
                <a:lnTo>
                  <a:pt x="66" y="14"/>
                </a:lnTo>
                <a:lnTo>
                  <a:pt x="66" y="13"/>
                </a:lnTo>
                <a:lnTo>
                  <a:pt x="66" y="18"/>
                </a:lnTo>
                <a:lnTo>
                  <a:pt x="68" y="19"/>
                </a:lnTo>
                <a:lnTo>
                  <a:pt x="68" y="16"/>
                </a:lnTo>
                <a:lnTo>
                  <a:pt x="70" y="18"/>
                </a:lnTo>
                <a:lnTo>
                  <a:pt x="70" y="20"/>
                </a:lnTo>
                <a:lnTo>
                  <a:pt x="70" y="19"/>
                </a:lnTo>
                <a:lnTo>
                  <a:pt x="71" y="2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98" name="Freeform 74"/>
          <p:cNvSpPr>
            <a:spLocks/>
          </p:cNvSpPr>
          <p:nvPr/>
        </p:nvSpPr>
        <p:spPr bwMode="auto">
          <a:xfrm>
            <a:off x="8076330" y="2689400"/>
            <a:ext cx="403656" cy="214605"/>
          </a:xfrm>
          <a:custGeom>
            <a:avLst/>
            <a:gdLst/>
            <a:ahLst/>
            <a:cxnLst>
              <a:cxn ang="0">
                <a:pos x="0" y="37"/>
              </a:cxn>
              <a:cxn ang="0">
                <a:pos x="2" y="43"/>
              </a:cxn>
              <a:cxn ang="0">
                <a:pos x="4" y="40"/>
              </a:cxn>
              <a:cxn ang="0">
                <a:pos x="5" y="34"/>
              </a:cxn>
              <a:cxn ang="0">
                <a:pos x="7" y="28"/>
              </a:cxn>
              <a:cxn ang="0">
                <a:pos x="9" y="28"/>
              </a:cxn>
              <a:cxn ang="0">
                <a:pos x="10" y="28"/>
              </a:cxn>
              <a:cxn ang="0">
                <a:pos x="12" y="31"/>
              </a:cxn>
              <a:cxn ang="0">
                <a:pos x="14" y="24"/>
              </a:cxn>
              <a:cxn ang="0">
                <a:pos x="14" y="25"/>
              </a:cxn>
              <a:cxn ang="0">
                <a:pos x="17" y="22"/>
              </a:cxn>
              <a:cxn ang="0">
                <a:pos x="18" y="18"/>
              </a:cxn>
              <a:cxn ang="0">
                <a:pos x="22" y="9"/>
              </a:cxn>
              <a:cxn ang="0">
                <a:pos x="22" y="11"/>
              </a:cxn>
              <a:cxn ang="0">
                <a:pos x="25" y="6"/>
              </a:cxn>
              <a:cxn ang="0">
                <a:pos x="28" y="2"/>
              </a:cxn>
              <a:cxn ang="0">
                <a:pos x="30" y="5"/>
              </a:cxn>
              <a:cxn ang="0">
                <a:pos x="32" y="6"/>
              </a:cxn>
              <a:cxn ang="0">
                <a:pos x="33" y="12"/>
              </a:cxn>
              <a:cxn ang="0">
                <a:pos x="35" y="13"/>
              </a:cxn>
              <a:cxn ang="0">
                <a:pos x="37" y="0"/>
              </a:cxn>
              <a:cxn ang="0">
                <a:pos x="38" y="3"/>
              </a:cxn>
              <a:cxn ang="0">
                <a:pos x="40" y="1"/>
              </a:cxn>
              <a:cxn ang="0">
                <a:pos x="42" y="5"/>
              </a:cxn>
              <a:cxn ang="0">
                <a:pos x="43" y="9"/>
              </a:cxn>
              <a:cxn ang="0">
                <a:pos x="45" y="8"/>
              </a:cxn>
              <a:cxn ang="0">
                <a:pos x="47" y="5"/>
              </a:cxn>
              <a:cxn ang="0">
                <a:pos x="47" y="5"/>
              </a:cxn>
              <a:cxn ang="0">
                <a:pos x="50" y="7"/>
              </a:cxn>
              <a:cxn ang="0">
                <a:pos x="52" y="5"/>
              </a:cxn>
              <a:cxn ang="0">
                <a:pos x="53" y="7"/>
              </a:cxn>
              <a:cxn ang="0">
                <a:pos x="57" y="13"/>
              </a:cxn>
              <a:cxn ang="0">
                <a:pos x="58" y="12"/>
              </a:cxn>
              <a:cxn ang="0">
                <a:pos x="60" y="20"/>
              </a:cxn>
              <a:cxn ang="0">
                <a:pos x="62" y="13"/>
              </a:cxn>
              <a:cxn ang="0">
                <a:pos x="63" y="13"/>
              </a:cxn>
              <a:cxn ang="0">
                <a:pos x="65" y="13"/>
              </a:cxn>
              <a:cxn ang="0">
                <a:pos x="67" y="20"/>
              </a:cxn>
              <a:cxn ang="0">
                <a:pos x="68" y="24"/>
              </a:cxn>
              <a:cxn ang="0">
                <a:pos x="70" y="21"/>
              </a:cxn>
              <a:cxn ang="0">
                <a:pos x="71" y="20"/>
              </a:cxn>
              <a:cxn ang="0">
                <a:pos x="71" y="22"/>
              </a:cxn>
            </a:cxnLst>
            <a:rect l="0" t="0" r="r" b="b"/>
            <a:pathLst>
              <a:path w="73" h="43">
                <a:moveTo>
                  <a:pt x="0" y="38"/>
                </a:moveTo>
                <a:lnTo>
                  <a:pt x="0" y="39"/>
                </a:lnTo>
                <a:lnTo>
                  <a:pt x="0" y="37"/>
                </a:lnTo>
                <a:lnTo>
                  <a:pt x="0" y="39"/>
                </a:lnTo>
                <a:lnTo>
                  <a:pt x="2" y="40"/>
                </a:lnTo>
                <a:lnTo>
                  <a:pt x="2" y="43"/>
                </a:lnTo>
                <a:lnTo>
                  <a:pt x="2" y="39"/>
                </a:lnTo>
                <a:lnTo>
                  <a:pt x="2" y="42"/>
                </a:lnTo>
                <a:lnTo>
                  <a:pt x="4" y="40"/>
                </a:lnTo>
                <a:lnTo>
                  <a:pt x="4" y="34"/>
                </a:lnTo>
                <a:lnTo>
                  <a:pt x="5" y="33"/>
                </a:lnTo>
                <a:lnTo>
                  <a:pt x="5" y="34"/>
                </a:lnTo>
                <a:lnTo>
                  <a:pt x="5" y="26"/>
                </a:lnTo>
                <a:lnTo>
                  <a:pt x="5" y="27"/>
                </a:lnTo>
                <a:lnTo>
                  <a:pt x="7" y="28"/>
                </a:lnTo>
                <a:lnTo>
                  <a:pt x="7" y="31"/>
                </a:lnTo>
                <a:lnTo>
                  <a:pt x="7" y="30"/>
                </a:lnTo>
                <a:lnTo>
                  <a:pt x="9" y="28"/>
                </a:lnTo>
                <a:lnTo>
                  <a:pt x="9" y="26"/>
                </a:lnTo>
                <a:lnTo>
                  <a:pt x="9" y="30"/>
                </a:lnTo>
                <a:lnTo>
                  <a:pt x="10" y="28"/>
                </a:lnTo>
                <a:lnTo>
                  <a:pt x="10" y="27"/>
                </a:lnTo>
                <a:lnTo>
                  <a:pt x="10" y="30"/>
                </a:lnTo>
                <a:lnTo>
                  <a:pt x="12" y="31"/>
                </a:lnTo>
                <a:lnTo>
                  <a:pt x="12" y="31"/>
                </a:lnTo>
                <a:lnTo>
                  <a:pt x="12" y="25"/>
                </a:lnTo>
                <a:lnTo>
                  <a:pt x="14" y="24"/>
                </a:lnTo>
                <a:lnTo>
                  <a:pt x="14" y="28"/>
                </a:lnTo>
                <a:lnTo>
                  <a:pt x="14" y="22"/>
                </a:lnTo>
                <a:lnTo>
                  <a:pt x="14" y="25"/>
                </a:lnTo>
                <a:lnTo>
                  <a:pt x="15" y="24"/>
                </a:lnTo>
                <a:lnTo>
                  <a:pt x="15" y="21"/>
                </a:lnTo>
                <a:lnTo>
                  <a:pt x="17" y="22"/>
                </a:lnTo>
                <a:lnTo>
                  <a:pt x="17" y="25"/>
                </a:lnTo>
                <a:lnTo>
                  <a:pt x="18" y="24"/>
                </a:lnTo>
                <a:lnTo>
                  <a:pt x="18" y="18"/>
                </a:lnTo>
                <a:lnTo>
                  <a:pt x="20" y="17"/>
                </a:lnTo>
                <a:lnTo>
                  <a:pt x="20" y="11"/>
                </a:lnTo>
                <a:lnTo>
                  <a:pt x="22" y="9"/>
                </a:lnTo>
                <a:lnTo>
                  <a:pt x="22" y="13"/>
                </a:lnTo>
                <a:lnTo>
                  <a:pt x="22" y="8"/>
                </a:lnTo>
                <a:lnTo>
                  <a:pt x="22" y="11"/>
                </a:lnTo>
                <a:lnTo>
                  <a:pt x="23" y="12"/>
                </a:lnTo>
                <a:lnTo>
                  <a:pt x="23" y="7"/>
                </a:lnTo>
                <a:lnTo>
                  <a:pt x="25" y="6"/>
                </a:lnTo>
                <a:lnTo>
                  <a:pt x="25" y="0"/>
                </a:lnTo>
                <a:lnTo>
                  <a:pt x="27" y="1"/>
                </a:lnTo>
                <a:lnTo>
                  <a:pt x="28" y="2"/>
                </a:lnTo>
                <a:lnTo>
                  <a:pt x="28" y="1"/>
                </a:lnTo>
                <a:lnTo>
                  <a:pt x="28" y="3"/>
                </a:lnTo>
                <a:lnTo>
                  <a:pt x="30" y="5"/>
                </a:lnTo>
                <a:lnTo>
                  <a:pt x="30" y="12"/>
                </a:lnTo>
                <a:lnTo>
                  <a:pt x="32" y="11"/>
                </a:lnTo>
                <a:lnTo>
                  <a:pt x="32" y="6"/>
                </a:lnTo>
                <a:lnTo>
                  <a:pt x="32" y="11"/>
                </a:lnTo>
                <a:lnTo>
                  <a:pt x="33" y="9"/>
                </a:lnTo>
                <a:lnTo>
                  <a:pt x="33" y="12"/>
                </a:lnTo>
                <a:lnTo>
                  <a:pt x="33" y="12"/>
                </a:lnTo>
                <a:lnTo>
                  <a:pt x="35" y="13"/>
                </a:lnTo>
                <a:lnTo>
                  <a:pt x="35" y="13"/>
                </a:lnTo>
                <a:lnTo>
                  <a:pt x="35" y="5"/>
                </a:lnTo>
                <a:lnTo>
                  <a:pt x="37" y="3"/>
                </a:lnTo>
                <a:lnTo>
                  <a:pt x="37" y="0"/>
                </a:lnTo>
                <a:lnTo>
                  <a:pt x="37" y="1"/>
                </a:lnTo>
                <a:lnTo>
                  <a:pt x="38" y="2"/>
                </a:lnTo>
                <a:lnTo>
                  <a:pt x="38" y="3"/>
                </a:lnTo>
                <a:lnTo>
                  <a:pt x="38" y="2"/>
                </a:lnTo>
                <a:lnTo>
                  <a:pt x="40" y="1"/>
                </a:lnTo>
                <a:lnTo>
                  <a:pt x="40" y="1"/>
                </a:lnTo>
                <a:lnTo>
                  <a:pt x="40" y="5"/>
                </a:lnTo>
                <a:lnTo>
                  <a:pt x="42" y="6"/>
                </a:lnTo>
                <a:lnTo>
                  <a:pt x="42" y="5"/>
                </a:lnTo>
                <a:lnTo>
                  <a:pt x="42" y="8"/>
                </a:lnTo>
                <a:lnTo>
                  <a:pt x="43" y="9"/>
                </a:lnTo>
                <a:lnTo>
                  <a:pt x="43" y="9"/>
                </a:lnTo>
                <a:lnTo>
                  <a:pt x="43" y="8"/>
                </a:lnTo>
                <a:lnTo>
                  <a:pt x="43" y="9"/>
                </a:lnTo>
                <a:lnTo>
                  <a:pt x="45" y="8"/>
                </a:lnTo>
                <a:lnTo>
                  <a:pt x="45" y="2"/>
                </a:lnTo>
                <a:lnTo>
                  <a:pt x="45" y="3"/>
                </a:lnTo>
                <a:lnTo>
                  <a:pt x="47" y="5"/>
                </a:lnTo>
                <a:lnTo>
                  <a:pt x="47" y="8"/>
                </a:lnTo>
                <a:lnTo>
                  <a:pt x="47" y="3"/>
                </a:lnTo>
                <a:lnTo>
                  <a:pt x="47" y="5"/>
                </a:lnTo>
                <a:lnTo>
                  <a:pt x="50" y="7"/>
                </a:lnTo>
                <a:lnTo>
                  <a:pt x="50" y="11"/>
                </a:lnTo>
                <a:lnTo>
                  <a:pt x="50" y="7"/>
                </a:lnTo>
                <a:lnTo>
                  <a:pt x="52" y="6"/>
                </a:lnTo>
                <a:lnTo>
                  <a:pt x="52" y="7"/>
                </a:lnTo>
                <a:lnTo>
                  <a:pt x="52" y="5"/>
                </a:lnTo>
                <a:lnTo>
                  <a:pt x="53" y="3"/>
                </a:lnTo>
                <a:lnTo>
                  <a:pt x="53" y="1"/>
                </a:lnTo>
                <a:lnTo>
                  <a:pt x="53" y="7"/>
                </a:lnTo>
                <a:lnTo>
                  <a:pt x="55" y="8"/>
                </a:lnTo>
                <a:lnTo>
                  <a:pt x="55" y="14"/>
                </a:lnTo>
                <a:lnTo>
                  <a:pt x="57" y="13"/>
                </a:lnTo>
                <a:lnTo>
                  <a:pt x="57" y="9"/>
                </a:lnTo>
                <a:lnTo>
                  <a:pt x="57" y="11"/>
                </a:lnTo>
                <a:lnTo>
                  <a:pt x="58" y="12"/>
                </a:lnTo>
                <a:lnTo>
                  <a:pt x="58" y="18"/>
                </a:lnTo>
                <a:lnTo>
                  <a:pt x="60" y="19"/>
                </a:lnTo>
                <a:lnTo>
                  <a:pt x="60" y="20"/>
                </a:lnTo>
                <a:lnTo>
                  <a:pt x="60" y="18"/>
                </a:lnTo>
                <a:lnTo>
                  <a:pt x="62" y="17"/>
                </a:lnTo>
                <a:lnTo>
                  <a:pt x="62" y="13"/>
                </a:lnTo>
                <a:lnTo>
                  <a:pt x="62" y="17"/>
                </a:lnTo>
                <a:lnTo>
                  <a:pt x="63" y="18"/>
                </a:lnTo>
                <a:lnTo>
                  <a:pt x="63" y="13"/>
                </a:lnTo>
                <a:lnTo>
                  <a:pt x="65" y="14"/>
                </a:lnTo>
                <a:lnTo>
                  <a:pt x="65" y="15"/>
                </a:lnTo>
                <a:lnTo>
                  <a:pt x="65" y="13"/>
                </a:lnTo>
                <a:lnTo>
                  <a:pt x="65" y="15"/>
                </a:lnTo>
                <a:lnTo>
                  <a:pt x="67" y="14"/>
                </a:lnTo>
                <a:lnTo>
                  <a:pt x="67" y="20"/>
                </a:lnTo>
                <a:lnTo>
                  <a:pt x="67" y="19"/>
                </a:lnTo>
                <a:lnTo>
                  <a:pt x="68" y="20"/>
                </a:lnTo>
                <a:lnTo>
                  <a:pt x="68" y="24"/>
                </a:lnTo>
                <a:lnTo>
                  <a:pt x="68" y="20"/>
                </a:lnTo>
                <a:lnTo>
                  <a:pt x="70" y="19"/>
                </a:lnTo>
                <a:lnTo>
                  <a:pt x="70" y="21"/>
                </a:lnTo>
                <a:lnTo>
                  <a:pt x="70" y="17"/>
                </a:lnTo>
                <a:lnTo>
                  <a:pt x="70" y="21"/>
                </a:lnTo>
                <a:lnTo>
                  <a:pt x="71" y="20"/>
                </a:lnTo>
                <a:lnTo>
                  <a:pt x="71" y="22"/>
                </a:lnTo>
                <a:lnTo>
                  <a:pt x="71" y="18"/>
                </a:lnTo>
                <a:lnTo>
                  <a:pt x="71" y="22"/>
                </a:lnTo>
                <a:lnTo>
                  <a:pt x="73" y="21"/>
                </a:lnTo>
                <a:lnTo>
                  <a:pt x="73" y="2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099" name="Freeform 75"/>
          <p:cNvSpPr>
            <a:spLocks/>
          </p:cNvSpPr>
          <p:nvPr/>
        </p:nvSpPr>
        <p:spPr bwMode="auto">
          <a:xfrm>
            <a:off x="8479986" y="2794208"/>
            <a:ext cx="376010" cy="229576"/>
          </a:xfrm>
          <a:custGeom>
            <a:avLst/>
            <a:gdLst/>
            <a:ahLst/>
            <a:cxnLst>
              <a:cxn ang="0">
                <a:pos x="0" y="5"/>
              </a:cxn>
              <a:cxn ang="0">
                <a:pos x="2" y="11"/>
              </a:cxn>
              <a:cxn ang="0">
                <a:pos x="3" y="7"/>
              </a:cxn>
              <a:cxn ang="0">
                <a:pos x="5" y="10"/>
              </a:cxn>
              <a:cxn ang="0">
                <a:pos x="7" y="16"/>
              </a:cxn>
              <a:cxn ang="0">
                <a:pos x="8" y="13"/>
              </a:cxn>
              <a:cxn ang="0">
                <a:pos x="10" y="18"/>
              </a:cxn>
              <a:cxn ang="0">
                <a:pos x="12" y="11"/>
              </a:cxn>
              <a:cxn ang="0">
                <a:pos x="13" y="6"/>
              </a:cxn>
              <a:cxn ang="0">
                <a:pos x="15" y="6"/>
              </a:cxn>
              <a:cxn ang="0">
                <a:pos x="17" y="0"/>
              </a:cxn>
              <a:cxn ang="0">
                <a:pos x="18" y="0"/>
              </a:cxn>
              <a:cxn ang="0">
                <a:pos x="20" y="6"/>
              </a:cxn>
              <a:cxn ang="0">
                <a:pos x="22" y="6"/>
              </a:cxn>
              <a:cxn ang="0">
                <a:pos x="23" y="15"/>
              </a:cxn>
              <a:cxn ang="0">
                <a:pos x="25" y="10"/>
              </a:cxn>
              <a:cxn ang="0">
                <a:pos x="27" y="19"/>
              </a:cxn>
              <a:cxn ang="0">
                <a:pos x="28" y="12"/>
              </a:cxn>
              <a:cxn ang="0">
                <a:pos x="30" y="11"/>
              </a:cxn>
              <a:cxn ang="0">
                <a:pos x="32" y="12"/>
              </a:cxn>
              <a:cxn ang="0">
                <a:pos x="33" y="11"/>
              </a:cxn>
              <a:cxn ang="0">
                <a:pos x="35" y="9"/>
              </a:cxn>
              <a:cxn ang="0">
                <a:pos x="35" y="10"/>
              </a:cxn>
              <a:cxn ang="0">
                <a:pos x="37" y="16"/>
              </a:cxn>
              <a:cxn ang="0">
                <a:pos x="40" y="9"/>
              </a:cxn>
              <a:cxn ang="0">
                <a:pos x="42" y="6"/>
              </a:cxn>
              <a:cxn ang="0">
                <a:pos x="42" y="11"/>
              </a:cxn>
              <a:cxn ang="0">
                <a:pos x="43" y="15"/>
              </a:cxn>
              <a:cxn ang="0">
                <a:pos x="45" y="13"/>
              </a:cxn>
              <a:cxn ang="0">
                <a:pos x="47" y="9"/>
              </a:cxn>
              <a:cxn ang="0">
                <a:pos x="50" y="11"/>
              </a:cxn>
              <a:cxn ang="0">
                <a:pos x="51" y="17"/>
              </a:cxn>
              <a:cxn ang="0">
                <a:pos x="53" y="22"/>
              </a:cxn>
              <a:cxn ang="0">
                <a:pos x="55" y="25"/>
              </a:cxn>
              <a:cxn ang="0">
                <a:pos x="56" y="29"/>
              </a:cxn>
              <a:cxn ang="0">
                <a:pos x="58" y="30"/>
              </a:cxn>
              <a:cxn ang="0">
                <a:pos x="60" y="35"/>
              </a:cxn>
              <a:cxn ang="0">
                <a:pos x="61" y="35"/>
              </a:cxn>
              <a:cxn ang="0">
                <a:pos x="63" y="42"/>
              </a:cxn>
              <a:cxn ang="0">
                <a:pos x="65" y="43"/>
              </a:cxn>
              <a:cxn ang="0">
                <a:pos x="66" y="42"/>
              </a:cxn>
              <a:cxn ang="0">
                <a:pos x="66" y="44"/>
              </a:cxn>
            </a:cxnLst>
            <a:rect l="0" t="0" r="r" b="b"/>
            <a:pathLst>
              <a:path w="68" h="46">
                <a:moveTo>
                  <a:pt x="0" y="7"/>
                </a:moveTo>
                <a:lnTo>
                  <a:pt x="0" y="0"/>
                </a:lnTo>
                <a:lnTo>
                  <a:pt x="0" y="5"/>
                </a:lnTo>
                <a:lnTo>
                  <a:pt x="2" y="4"/>
                </a:lnTo>
                <a:lnTo>
                  <a:pt x="2" y="4"/>
                </a:lnTo>
                <a:lnTo>
                  <a:pt x="2" y="11"/>
                </a:lnTo>
                <a:lnTo>
                  <a:pt x="3" y="12"/>
                </a:lnTo>
                <a:lnTo>
                  <a:pt x="3" y="13"/>
                </a:lnTo>
                <a:lnTo>
                  <a:pt x="3" y="7"/>
                </a:lnTo>
                <a:lnTo>
                  <a:pt x="5" y="6"/>
                </a:lnTo>
                <a:lnTo>
                  <a:pt x="5" y="5"/>
                </a:lnTo>
                <a:lnTo>
                  <a:pt x="5" y="10"/>
                </a:lnTo>
                <a:lnTo>
                  <a:pt x="7" y="11"/>
                </a:lnTo>
                <a:lnTo>
                  <a:pt x="7" y="16"/>
                </a:lnTo>
                <a:lnTo>
                  <a:pt x="7" y="16"/>
                </a:lnTo>
                <a:lnTo>
                  <a:pt x="8" y="17"/>
                </a:lnTo>
                <a:lnTo>
                  <a:pt x="8" y="21"/>
                </a:lnTo>
                <a:lnTo>
                  <a:pt x="8" y="13"/>
                </a:lnTo>
                <a:lnTo>
                  <a:pt x="10" y="15"/>
                </a:lnTo>
                <a:lnTo>
                  <a:pt x="10" y="13"/>
                </a:lnTo>
                <a:lnTo>
                  <a:pt x="10" y="18"/>
                </a:lnTo>
                <a:lnTo>
                  <a:pt x="12" y="17"/>
                </a:lnTo>
                <a:lnTo>
                  <a:pt x="12" y="18"/>
                </a:lnTo>
                <a:lnTo>
                  <a:pt x="12" y="11"/>
                </a:lnTo>
                <a:lnTo>
                  <a:pt x="13" y="10"/>
                </a:lnTo>
                <a:lnTo>
                  <a:pt x="13" y="5"/>
                </a:lnTo>
                <a:lnTo>
                  <a:pt x="13" y="6"/>
                </a:lnTo>
                <a:lnTo>
                  <a:pt x="15" y="7"/>
                </a:lnTo>
                <a:lnTo>
                  <a:pt x="15" y="5"/>
                </a:lnTo>
                <a:lnTo>
                  <a:pt x="15" y="6"/>
                </a:lnTo>
                <a:lnTo>
                  <a:pt x="17" y="5"/>
                </a:lnTo>
                <a:lnTo>
                  <a:pt x="17" y="6"/>
                </a:lnTo>
                <a:lnTo>
                  <a:pt x="17" y="0"/>
                </a:lnTo>
                <a:lnTo>
                  <a:pt x="17" y="1"/>
                </a:lnTo>
                <a:lnTo>
                  <a:pt x="18" y="3"/>
                </a:lnTo>
                <a:lnTo>
                  <a:pt x="18" y="0"/>
                </a:lnTo>
                <a:lnTo>
                  <a:pt x="18" y="0"/>
                </a:lnTo>
                <a:lnTo>
                  <a:pt x="20" y="1"/>
                </a:lnTo>
                <a:lnTo>
                  <a:pt x="20" y="6"/>
                </a:lnTo>
                <a:lnTo>
                  <a:pt x="22" y="7"/>
                </a:lnTo>
                <a:lnTo>
                  <a:pt x="22" y="10"/>
                </a:lnTo>
                <a:lnTo>
                  <a:pt x="22" y="6"/>
                </a:lnTo>
                <a:lnTo>
                  <a:pt x="22" y="9"/>
                </a:lnTo>
                <a:lnTo>
                  <a:pt x="23" y="10"/>
                </a:lnTo>
                <a:lnTo>
                  <a:pt x="23" y="15"/>
                </a:lnTo>
                <a:lnTo>
                  <a:pt x="23" y="13"/>
                </a:lnTo>
                <a:lnTo>
                  <a:pt x="25" y="12"/>
                </a:lnTo>
                <a:lnTo>
                  <a:pt x="25" y="10"/>
                </a:lnTo>
                <a:lnTo>
                  <a:pt x="25" y="15"/>
                </a:lnTo>
                <a:lnTo>
                  <a:pt x="27" y="16"/>
                </a:lnTo>
                <a:lnTo>
                  <a:pt x="27" y="19"/>
                </a:lnTo>
                <a:lnTo>
                  <a:pt x="28" y="18"/>
                </a:lnTo>
                <a:lnTo>
                  <a:pt x="28" y="19"/>
                </a:lnTo>
                <a:lnTo>
                  <a:pt x="28" y="12"/>
                </a:lnTo>
                <a:lnTo>
                  <a:pt x="28" y="16"/>
                </a:lnTo>
                <a:lnTo>
                  <a:pt x="30" y="15"/>
                </a:lnTo>
                <a:lnTo>
                  <a:pt x="30" y="11"/>
                </a:lnTo>
                <a:lnTo>
                  <a:pt x="30" y="12"/>
                </a:lnTo>
                <a:lnTo>
                  <a:pt x="32" y="11"/>
                </a:lnTo>
                <a:lnTo>
                  <a:pt x="32" y="12"/>
                </a:lnTo>
                <a:lnTo>
                  <a:pt x="32" y="9"/>
                </a:lnTo>
                <a:lnTo>
                  <a:pt x="32" y="10"/>
                </a:lnTo>
                <a:lnTo>
                  <a:pt x="33" y="11"/>
                </a:lnTo>
                <a:lnTo>
                  <a:pt x="33" y="10"/>
                </a:lnTo>
                <a:lnTo>
                  <a:pt x="33" y="10"/>
                </a:lnTo>
                <a:lnTo>
                  <a:pt x="35" y="9"/>
                </a:lnTo>
                <a:lnTo>
                  <a:pt x="35" y="10"/>
                </a:lnTo>
                <a:lnTo>
                  <a:pt x="35" y="9"/>
                </a:lnTo>
                <a:lnTo>
                  <a:pt x="35" y="10"/>
                </a:lnTo>
                <a:lnTo>
                  <a:pt x="37" y="11"/>
                </a:lnTo>
                <a:lnTo>
                  <a:pt x="37" y="16"/>
                </a:lnTo>
                <a:lnTo>
                  <a:pt x="37" y="16"/>
                </a:lnTo>
                <a:lnTo>
                  <a:pt x="38" y="15"/>
                </a:lnTo>
                <a:lnTo>
                  <a:pt x="38" y="10"/>
                </a:lnTo>
                <a:lnTo>
                  <a:pt x="40" y="9"/>
                </a:lnTo>
                <a:lnTo>
                  <a:pt x="40" y="7"/>
                </a:lnTo>
                <a:lnTo>
                  <a:pt x="40" y="7"/>
                </a:lnTo>
                <a:lnTo>
                  <a:pt x="42" y="6"/>
                </a:lnTo>
                <a:lnTo>
                  <a:pt x="42" y="11"/>
                </a:lnTo>
                <a:lnTo>
                  <a:pt x="42" y="5"/>
                </a:lnTo>
                <a:lnTo>
                  <a:pt x="42" y="11"/>
                </a:lnTo>
                <a:lnTo>
                  <a:pt x="43" y="12"/>
                </a:lnTo>
                <a:lnTo>
                  <a:pt x="43" y="15"/>
                </a:lnTo>
                <a:lnTo>
                  <a:pt x="43" y="15"/>
                </a:lnTo>
                <a:lnTo>
                  <a:pt x="45" y="16"/>
                </a:lnTo>
                <a:lnTo>
                  <a:pt x="45" y="16"/>
                </a:lnTo>
                <a:lnTo>
                  <a:pt x="45" y="13"/>
                </a:lnTo>
                <a:lnTo>
                  <a:pt x="47" y="12"/>
                </a:lnTo>
                <a:lnTo>
                  <a:pt x="47" y="7"/>
                </a:lnTo>
                <a:lnTo>
                  <a:pt x="47" y="9"/>
                </a:lnTo>
                <a:lnTo>
                  <a:pt x="48" y="7"/>
                </a:lnTo>
                <a:lnTo>
                  <a:pt x="48" y="10"/>
                </a:lnTo>
                <a:lnTo>
                  <a:pt x="50" y="11"/>
                </a:lnTo>
                <a:lnTo>
                  <a:pt x="50" y="13"/>
                </a:lnTo>
                <a:lnTo>
                  <a:pt x="51" y="15"/>
                </a:lnTo>
                <a:lnTo>
                  <a:pt x="51" y="17"/>
                </a:lnTo>
                <a:lnTo>
                  <a:pt x="51" y="16"/>
                </a:lnTo>
                <a:lnTo>
                  <a:pt x="53" y="17"/>
                </a:lnTo>
                <a:lnTo>
                  <a:pt x="53" y="22"/>
                </a:lnTo>
                <a:lnTo>
                  <a:pt x="55" y="23"/>
                </a:lnTo>
                <a:lnTo>
                  <a:pt x="55" y="25"/>
                </a:lnTo>
                <a:lnTo>
                  <a:pt x="55" y="25"/>
                </a:lnTo>
                <a:lnTo>
                  <a:pt x="56" y="24"/>
                </a:lnTo>
                <a:lnTo>
                  <a:pt x="56" y="24"/>
                </a:lnTo>
                <a:lnTo>
                  <a:pt x="56" y="29"/>
                </a:lnTo>
                <a:lnTo>
                  <a:pt x="58" y="28"/>
                </a:lnTo>
                <a:lnTo>
                  <a:pt x="58" y="28"/>
                </a:lnTo>
                <a:lnTo>
                  <a:pt x="58" y="30"/>
                </a:lnTo>
                <a:lnTo>
                  <a:pt x="60" y="31"/>
                </a:lnTo>
                <a:lnTo>
                  <a:pt x="60" y="30"/>
                </a:lnTo>
                <a:lnTo>
                  <a:pt x="60" y="35"/>
                </a:lnTo>
                <a:lnTo>
                  <a:pt x="61" y="36"/>
                </a:lnTo>
                <a:lnTo>
                  <a:pt x="61" y="42"/>
                </a:lnTo>
                <a:lnTo>
                  <a:pt x="61" y="35"/>
                </a:lnTo>
                <a:lnTo>
                  <a:pt x="61" y="41"/>
                </a:lnTo>
                <a:lnTo>
                  <a:pt x="63" y="40"/>
                </a:lnTo>
                <a:lnTo>
                  <a:pt x="63" y="42"/>
                </a:lnTo>
                <a:lnTo>
                  <a:pt x="63" y="42"/>
                </a:lnTo>
                <a:lnTo>
                  <a:pt x="65" y="43"/>
                </a:lnTo>
                <a:lnTo>
                  <a:pt x="65" y="43"/>
                </a:lnTo>
                <a:lnTo>
                  <a:pt x="65" y="42"/>
                </a:lnTo>
                <a:lnTo>
                  <a:pt x="65" y="43"/>
                </a:lnTo>
                <a:lnTo>
                  <a:pt x="66" y="42"/>
                </a:lnTo>
                <a:lnTo>
                  <a:pt x="66" y="46"/>
                </a:lnTo>
                <a:lnTo>
                  <a:pt x="66" y="42"/>
                </a:lnTo>
                <a:lnTo>
                  <a:pt x="66" y="44"/>
                </a:lnTo>
                <a:lnTo>
                  <a:pt x="68" y="46"/>
                </a:lnTo>
                <a:lnTo>
                  <a:pt x="68" y="4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00" name="Freeform 76"/>
          <p:cNvSpPr>
            <a:spLocks/>
          </p:cNvSpPr>
          <p:nvPr/>
        </p:nvSpPr>
        <p:spPr bwMode="auto">
          <a:xfrm>
            <a:off x="8855996" y="2953912"/>
            <a:ext cx="387069" cy="114789"/>
          </a:xfrm>
          <a:custGeom>
            <a:avLst/>
            <a:gdLst/>
            <a:ahLst/>
            <a:cxnLst>
              <a:cxn ang="0">
                <a:pos x="2" y="19"/>
              </a:cxn>
              <a:cxn ang="0">
                <a:pos x="3" y="22"/>
              </a:cxn>
              <a:cxn ang="0">
                <a:pos x="3" y="21"/>
              </a:cxn>
              <a:cxn ang="0">
                <a:pos x="5" y="14"/>
              </a:cxn>
              <a:cxn ang="0">
                <a:pos x="7" y="18"/>
              </a:cxn>
              <a:cxn ang="0">
                <a:pos x="8" y="17"/>
              </a:cxn>
              <a:cxn ang="0">
                <a:pos x="10" y="18"/>
              </a:cxn>
              <a:cxn ang="0">
                <a:pos x="12" y="11"/>
              </a:cxn>
              <a:cxn ang="0">
                <a:pos x="13" y="14"/>
              </a:cxn>
              <a:cxn ang="0">
                <a:pos x="17" y="14"/>
              </a:cxn>
              <a:cxn ang="0">
                <a:pos x="18" y="14"/>
              </a:cxn>
              <a:cxn ang="0">
                <a:pos x="20" y="18"/>
              </a:cxn>
              <a:cxn ang="0">
                <a:pos x="22" y="16"/>
              </a:cxn>
              <a:cxn ang="0">
                <a:pos x="23" y="11"/>
              </a:cxn>
              <a:cxn ang="0">
                <a:pos x="23" y="9"/>
              </a:cxn>
              <a:cxn ang="0">
                <a:pos x="27" y="15"/>
              </a:cxn>
              <a:cxn ang="0">
                <a:pos x="27" y="15"/>
              </a:cxn>
              <a:cxn ang="0">
                <a:pos x="28" y="12"/>
              </a:cxn>
              <a:cxn ang="0">
                <a:pos x="32" y="17"/>
              </a:cxn>
              <a:cxn ang="0">
                <a:pos x="33" y="14"/>
              </a:cxn>
              <a:cxn ang="0">
                <a:pos x="35" y="16"/>
              </a:cxn>
              <a:cxn ang="0">
                <a:pos x="36" y="18"/>
              </a:cxn>
              <a:cxn ang="0">
                <a:pos x="38" y="19"/>
              </a:cxn>
              <a:cxn ang="0">
                <a:pos x="40" y="19"/>
              </a:cxn>
              <a:cxn ang="0">
                <a:pos x="41" y="22"/>
              </a:cxn>
              <a:cxn ang="0">
                <a:pos x="43" y="19"/>
              </a:cxn>
              <a:cxn ang="0">
                <a:pos x="45" y="15"/>
              </a:cxn>
              <a:cxn ang="0">
                <a:pos x="46" y="11"/>
              </a:cxn>
              <a:cxn ang="0">
                <a:pos x="48" y="12"/>
              </a:cxn>
              <a:cxn ang="0">
                <a:pos x="50" y="12"/>
              </a:cxn>
              <a:cxn ang="0">
                <a:pos x="51" y="14"/>
              </a:cxn>
              <a:cxn ang="0">
                <a:pos x="53" y="10"/>
              </a:cxn>
              <a:cxn ang="0">
                <a:pos x="56" y="8"/>
              </a:cxn>
              <a:cxn ang="0">
                <a:pos x="58" y="6"/>
              </a:cxn>
              <a:cxn ang="0">
                <a:pos x="58" y="3"/>
              </a:cxn>
              <a:cxn ang="0">
                <a:pos x="60" y="5"/>
              </a:cxn>
              <a:cxn ang="0">
                <a:pos x="61" y="5"/>
              </a:cxn>
              <a:cxn ang="0">
                <a:pos x="63" y="4"/>
              </a:cxn>
              <a:cxn ang="0">
                <a:pos x="65" y="3"/>
              </a:cxn>
              <a:cxn ang="0">
                <a:pos x="66" y="3"/>
              </a:cxn>
              <a:cxn ang="0">
                <a:pos x="68" y="0"/>
              </a:cxn>
              <a:cxn ang="0">
                <a:pos x="70" y="2"/>
              </a:cxn>
            </a:cxnLst>
            <a:rect l="0" t="0" r="r" b="b"/>
            <a:pathLst>
              <a:path w="70" h="23">
                <a:moveTo>
                  <a:pt x="0" y="12"/>
                </a:moveTo>
                <a:lnTo>
                  <a:pt x="0" y="18"/>
                </a:lnTo>
                <a:lnTo>
                  <a:pt x="2" y="19"/>
                </a:lnTo>
                <a:lnTo>
                  <a:pt x="2" y="22"/>
                </a:lnTo>
                <a:lnTo>
                  <a:pt x="2" y="21"/>
                </a:lnTo>
                <a:lnTo>
                  <a:pt x="3" y="22"/>
                </a:lnTo>
                <a:lnTo>
                  <a:pt x="3" y="23"/>
                </a:lnTo>
                <a:lnTo>
                  <a:pt x="3" y="21"/>
                </a:lnTo>
                <a:lnTo>
                  <a:pt x="3" y="21"/>
                </a:lnTo>
                <a:lnTo>
                  <a:pt x="5" y="19"/>
                </a:lnTo>
                <a:lnTo>
                  <a:pt x="5" y="12"/>
                </a:lnTo>
                <a:lnTo>
                  <a:pt x="5" y="14"/>
                </a:lnTo>
                <a:lnTo>
                  <a:pt x="7" y="12"/>
                </a:lnTo>
                <a:lnTo>
                  <a:pt x="7" y="18"/>
                </a:lnTo>
                <a:lnTo>
                  <a:pt x="7" y="18"/>
                </a:lnTo>
                <a:lnTo>
                  <a:pt x="8" y="17"/>
                </a:lnTo>
                <a:lnTo>
                  <a:pt x="8" y="18"/>
                </a:lnTo>
                <a:lnTo>
                  <a:pt x="8" y="17"/>
                </a:lnTo>
                <a:lnTo>
                  <a:pt x="10" y="18"/>
                </a:lnTo>
                <a:lnTo>
                  <a:pt x="10" y="17"/>
                </a:lnTo>
                <a:lnTo>
                  <a:pt x="10" y="18"/>
                </a:lnTo>
                <a:lnTo>
                  <a:pt x="12" y="17"/>
                </a:lnTo>
                <a:lnTo>
                  <a:pt x="12" y="18"/>
                </a:lnTo>
                <a:lnTo>
                  <a:pt x="12" y="11"/>
                </a:lnTo>
                <a:lnTo>
                  <a:pt x="13" y="10"/>
                </a:lnTo>
                <a:lnTo>
                  <a:pt x="13" y="9"/>
                </a:lnTo>
                <a:lnTo>
                  <a:pt x="13" y="14"/>
                </a:lnTo>
                <a:lnTo>
                  <a:pt x="15" y="14"/>
                </a:lnTo>
                <a:lnTo>
                  <a:pt x="17" y="12"/>
                </a:lnTo>
                <a:lnTo>
                  <a:pt x="17" y="14"/>
                </a:lnTo>
                <a:lnTo>
                  <a:pt x="17" y="14"/>
                </a:lnTo>
                <a:lnTo>
                  <a:pt x="18" y="15"/>
                </a:lnTo>
                <a:lnTo>
                  <a:pt x="18" y="14"/>
                </a:lnTo>
                <a:lnTo>
                  <a:pt x="18" y="16"/>
                </a:lnTo>
                <a:lnTo>
                  <a:pt x="20" y="17"/>
                </a:lnTo>
                <a:lnTo>
                  <a:pt x="20" y="18"/>
                </a:lnTo>
                <a:lnTo>
                  <a:pt x="20" y="16"/>
                </a:lnTo>
                <a:lnTo>
                  <a:pt x="22" y="15"/>
                </a:lnTo>
                <a:lnTo>
                  <a:pt x="22" y="16"/>
                </a:lnTo>
                <a:lnTo>
                  <a:pt x="22" y="12"/>
                </a:lnTo>
                <a:lnTo>
                  <a:pt x="22" y="12"/>
                </a:lnTo>
                <a:lnTo>
                  <a:pt x="23" y="11"/>
                </a:lnTo>
                <a:lnTo>
                  <a:pt x="23" y="12"/>
                </a:lnTo>
                <a:lnTo>
                  <a:pt x="23" y="9"/>
                </a:lnTo>
                <a:lnTo>
                  <a:pt x="23" y="9"/>
                </a:lnTo>
                <a:lnTo>
                  <a:pt x="25" y="10"/>
                </a:lnTo>
                <a:lnTo>
                  <a:pt x="25" y="14"/>
                </a:lnTo>
                <a:lnTo>
                  <a:pt x="27" y="15"/>
                </a:lnTo>
                <a:lnTo>
                  <a:pt x="27" y="18"/>
                </a:lnTo>
                <a:lnTo>
                  <a:pt x="27" y="14"/>
                </a:lnTo>
                <a:lnTo>
                  <a:pt x="27" y="15"/>
                </a:lnTo>
                <a:lnTo>
                  <a:pt x="28" y="14"/>
                </a:lnTo>
                <a:lnTo>
                  <a:pt x="28" y="15"/>
                </a:lnTo>
                <a:lnTo>
                  <a:pt x="28" y="12"/>
                </a:lnTo>
                <a:lnTo>
                  <a:pt x="30" y="11"/>
                </a:lnTo>
                <a:lnTo>
                  <a:pt x="30" y="16"/>
                </a:lnTo>
                <a:lnTo>
                  <a:pt x="32" y="17"/>
                </a:lnTo>
                <a:lnTo>
                  <a:pt x="32" y="14"/>
                </a:lnTo>
                <a:lnTo>
                  <a:pt x="32" y="15"/>
                </a:lnTo>
                <a:lnTo>
                  <a:pt x="33" y="14"/>
                </a:lnTo>
                <a:lnTo>
                  <a:pt x="33" y="16"/>
                </a:lnTo>
                <a:lnTo>
                  <a:pt x="33" y="15"/>
                </a:lnTo>
                <a:lnTo>
                  <a:pt x="35" y="16"/>
                </a:lnTo>
                <a:lnTo>
                  <a:pt x="35" y="21"/>
                </a:lnTo>
                <a:lnTo>
                  <a:pt x="36" y="19"/>
                </a:lnTo>
                <a:lnTo>
                  <a:pt x="36" y="18"/>
                </a:lnTo>
                <a:lnTo>
                  <a:pt x="36" y="19"/>
                </a:lnTo>
                <a:lnTo>
                  <a:pt x="38" y="18"/>
                </a:lnTo>
                <a:lnTo>
                  <a:pt x="38" y="19"/>
                </a:lnTo>
                <a:lnTo>
                  <a:pt x="38" y="17"/>
                </a:lnTo>
                <a:lnTo>
                  <a:pt x="40" y="18"/>
                </a:lnTo>
                <a:lnTo>
                  <a:pt x="40" y="19"/>
                </a:lnTo>
                <a:lnTo>
                  <a:pt x="40" y="19"/>
                </a:lnTo>
                <a:lnTo>
                  <a:pt x="41" y="21"/>
                </a:lnTo>
                <a:lnTo>
                  <a:pt x="41" y="22"/>
                </a:lnTo>
                <a:lnTo>
                  <a:pt x="41" y="19"/>
                </a:lnTo>
                <a:lnTo>
                  <a:pt x="41" y="21"/>
                </a:lnTo>
                <a:lnTo>
                  <a:pt x="43" y="19"/>
                </a:lnTo>
                <a:lnTo>
                  <a:pt x="43" y="22"/>
                </a:lnTo>
                <a:lnTo>
                  <a:pt x="45" y="21"/>
                </a:lnTo>
                <a:lnTo>
                  <a:pt x="45" y="15"/>
                </a:lnTo>
                <a:lnTo>
                  <a:pt x="46" y="14"/>
                </a:lnTo>
                <a:lnTo>
                  <a:pt x="46" y="11"/>
                </a:lnTo>
                <a:lnTo>
                  <a:pt x="46" y="11"/>
                </a:lnTo>
                <a:lnTo>
                  <a:pt x="48" y="12"/>
                </a:lnTo>
                <a:lnTo>
                  <a:pt x="48" y="14"/>
                </a:lnTo>
                <a:lnTo>
                  <a:pt x="48" y="12"/>
                </a:lnTo>
                <a:lnTo>
                  <a:pt x="50" y="14"/>
                </a:lnTo>
                <a:lnTo>
                  <a:pt x="50" y="17"/>
                </a:lnTo>
                <a:lnTo>
                  <a:pt x="50" y="12"/>
                </a:lnTo>
                <a:lnTo>
                  <a:pt x="50" y="17"/>
                </a:lnTo>
                <a:lnTo>
                  <a:pt x="51" y="16"/>
                </a:lnTo>
                <a:lnTo>
                  <a:pt x="51" y="14"/>
                </a:lnTo>
                <a:lnTo>
                  <a:pt x="53" y="12"/>
                </a:lnTo>
                <a:lnTo>
                  <a:pt x="53" y="9"/>
                </a:lnTo>
                <a:lnTo>
                  <a:pt x="53" y="10"/>
                </a:lnTo>
                <a:lnTo>
                  <a:pt x="55" y="11"/>
                </a:lnTo>
                <a:lnTo>
                  <a:pt x="55" y="9"/>
                </a:lnTo>
                <a:lnTo>
                  <a:pt x="56" y="8"/>
                </a:lnTo>
                <a:lnTo>
                  <a:pt x="56" y="5"/>
                </a:lnTo>
                <a:lnTo>
                  <a:pt x="56" y="5"/>
                </a:lnTo>
                <a:lnTo>
                  <a:pt x="58" y="6"/>
                </a:lnTo>
                <a:lnTo>
                  <a:pt x="58" y="6"/>
                </a:lnTo>
                <a:lnTo>
                  <a:pt x="58" y="3"/>
                </a:lnTo>
                <a:lnTo>
                  <a:pt x="58" y="3"/>
                </a:lnTo>
                <a:lnTo>
                  <a:pt x="60" y="2"/>
                </a:lnTo>
                <a:lnTo>
                  <a:pt x="60" y="2"/>
                </a:lnTo>
                <a:lnTo>
                  <a:pt x="60" y="5"/>
                </a:lnTo>
                <a:lnTo>
                  <a:pt x="61" y="4"/>
                </a:lnTo>
                <a:lnTo>
                  <a:pt x="61" y="5"/>
                </a:lnTo>
                <a:lnTo>
                  <a:pt x="61" y="5"/>
                </a:lnTo>
                <a:lnTo>
                  <a:pt x="63" y="4"/>
                </a:lnTo>
                <a:lnTo>
                  <a:pt x="63" y="5"/>
                </a:lnTo>
                <a:lnTo>
                  <a:pt x="63" y="4"/>
                </a:lnTo>
                <a:lnTo>
                  <a:pt x="65" y="5"/>
                </a:lnTo>
                <a:lnTo>
                  <a:pt x="65" y="5"/>
                </a:lnTo>
                <a:lnTo>
                  <a:pt x="65" y="3"/>
                </a:lnTo>
                <a:lnTo>
                  <a:pt x="66" y="4"/>
                </a:lnTo>
                <a:lnTo>
                  <a:pt x="66" y="4"/>
                </a:lnTo>
                <a:lnTo>
                  <a:pt x="66" y="3"/>
                </a:lnTo>
                <a:lnTo>
                  <a:pt x="68" y="2"/>
                </a:lnTo>
                <a:lnTo>
                  <a:pt x="68" y="3"/>
                </a:lnTo>
                <a:lnTo>
                  <a:pt x="68" y="0"/>
                </a:lnTo>
                <a:lnTo>
                  <a:pt x="68" y="2"/>
                </a:lnTo>
                <a:lnTo>
                  <a:pt x="70" y="0"/>
                </a:lnTo>
                <a:lnTo>
                  <a:pt x="70" y="2"/>
                </a:lnTo>
                <a:lnTo>
                  <a:pt x="70" y="0"/>
                </a:lnTo>
                <a:lnTo>
                  <a:pt x="70" y="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01" name="Freeform 77"/>
          <p:cNvSpPr>
            <a:spLocks/>
          </p:cNvSpPr>
          <p:nvPr/>
        </p:nvSpPr>
        <p:spPr bwMode="auto">
          <a:xfrm>
            <a:off x="9243065" y="2869068"/>
            <a:ext cx="420247" cy="374310"/>
          </a:xfrm>
          <a:custGeom>
            <a:avLst/>
            <a:gdLst/>
            <a:ahLst/>
            <a:cxnLst>
              <a:cxn ang="0">
                <a:pos x="1" y="23"/>
              </a:cxn>
              <a:cxn ang="0">
                <a:pos x="3" y="22"/>
              </a:cxn>
              <a:cxn ang="0">
                <a:pos x="5" y="28"/>
              </a:cxn>
              <a:cxn ang="0">
                <a:pos x="6" y="22"/>
              </a:cxn>
              <a:cxn ang="0">
                <a:pos x="10" y="20"/>
              </a:cxn>
              <a:cxn ang="0">
                <a:pos x="11" y="16"/>
              </a:cxn>
              <a:cxn ang="0">
                <a:pos x="13" y="16"/>
              </a:cxn>
              <a:cxn ang="0">
                <a:pos x="15" y="21"/>
              </a:cxn>
              <a:cxn ang="0">
                <a:pos x="16" y="23"/>
              </a:cxn>
              <a:cxn ang="0">
                <a:pos x="18" y="26"/>
              </a:cxn>
              <a:cxn ang="0">
                <a:pos x="19" y="38"/>
              </a:cxn>
              <a:cxn ang="0">
                <a:pos x="23" y="44"/>
              </a:cxn>
              <a:cxn ang="0">
                <a:pos x="24" y="48"/>
              </a:cxn>
              <a:cxn ang="0">
                <a:pos x="26" y="50"/>
              </a:cxn>
              <a:cxn ang="0">
                <a:pos x="28" y="53"/>
              </a:cxn>
              <a:cxn ang="0">
                <a:pos x="29" y="56"/>
              </a:cxn>
              <a:cxn ang="0">
                <a:pos x="33" y="60"/>
              </a:cxn>
              <a:cxn ang="0">
                <a:pos x="34" y="63"/>
              </a:cxn>
              <a:cxn ang="0">
                <a:pos x="36" y="63"/>
              </a:cxn>
              <a:cxn ang="0">
                <a:pos x="38" y="66"/>
              </a:cxn>
              <a:cxn ang="0">
                <a:pos x="39" y="75"/>
              </a:cxn>
              <a:cxn ang="0">
                <a:pos x="41" y="64"/>
              </a:cxn>
              <a:cxn ang="0">
                <a:pos x="43" y="59"/>
              </a:cxn>
              <a:cxn ang="0">
                <a:pos x="44" y="61"/>
              </a:cxn>
              <a:cxn ang="0">
                <a:pos x="46" y="58"/>
              </a:cxn>
              <a:cxn ang="0">
                <a:pos x="48" y="61"/>
              </a:cxn>
              <a:cxn ang="0">
                <a:pos x="49" y="54"/>
              </a:cxn>
              <a:cxn ang="0">
                <a:pos x="51" y="56"/>
              </a:cxn>
              <a:cxn ang="0">
                <a:pos x="53" y="56"/>
              </a:cxn>
              <a:cxn ang="0">
                <a:pos x="54" y="51"/>
              </a:cxn>
              <a:cxn ang="0">
                <a:pos x="56" y="46"/>
              </a:cxn>
              <a:cxn ang="0">
                <a:pos x="58" y="45"/>
              </a:cxn>
              <a:cxn ang="0">
                <a:pos x="59" y="36"/>
              </a:cxn>
              <a:cxn ang="0">
                <a:pos x="61" y="32"/>
              </a:cxn>
              <a:cxn ang="0">
                <a:pos x="64" y="25"/>
              </a:cxn>
              <a:cxn ang="0">
                <a:pos x="66" y="19"/>
              </a:cxn>
              <a:cxn ang="0">
                <a:pos x="68" y="19"/>
              </a:cxn>
              <a:cxn ang="0">
                <a:pos x="69" y="16"/>
              </a:cxn>
              <a:cxn ang="0">
                <a:pos x="71" y="9"/>
              </a:cxn>
              <a:cxn ang="0">
                <a:pos x="72" y="3"/>
              </a:cxn>
              <a:cxn ang="0">
                <a:pos x="74" y="6"/>
              </a:cxn>
              <a:cxn ang="0">
                <a:pos x="74" y="1"/>
              </a:cxn>
            </a:cxnLst>
            <a:rect l="0" t="0" r="r" b="b"/>
            <a:pathLst>
              <a:path w="76" h="75">
                <a:moveTo>
                  <a:pt x="0" y="19"/>
                </a:moveTo>
                <a:lnTo>
                  <a:pt x="1" y="20"/>
                </a:lnTo>
                <a:lnTo>
                  <a:pt x="1" y="23"/>
                </a:lnTo>
                <a:lnTo>
                  <a:pt x="1" y="22"/>
                </a:lnTo>
                <a:lnTo>
                  <a:pt x="3" y="23"/>
                </a:lnTo>
                <a:lnTo>
                  <a:pt x="3" y="22"/>
                </a:lnTo>
                <a:lnTo>
                  <a:pt x="3" y="27"/>
                </a:lnTo>
                <a:lnTo>
                  <a:pt x="5" y="28"/>
                </a:lnTo>
                <a:lnTo>
                  <a:pt x="5" y="28"/>
                </a:lnTo>
                <a:lnTo>
                  <a:pt x="5" y="27"/>
                </a:lnTo>
                <a:lnTo>
                  <a:pt x="6" y="28"/>
                </a:lnTo>
                <a:lnTo>
                  <a:pt x="6" y="22"/>
                </a:lnTo>
                <a:lnTo>
                  <a:pt x="8" y="23"/>
                </a:lnTo>
                <a:lnTo>
                  <a:pt x="8" y="19"/>
                </a:lnTo>
                <a:lnTo>
                  <a:pt x="10" y="20"/>
                </a:lnTo>
                <a:lnTo>
                  <a:pt x="10" y="20"/>
                </a:lnTo>
                <a:lnTo>
                  <a:pt x="10" y="15"/>
                </a:lnTo>
                <a:lnTo>
                  <a:pt x="11" y="16"/>
                </a:lnTo>
                <a:lnTo>
                  <a:pt x="11" y="19"/>
                </a:lnTo>
                <a:lnTo>
                  <a:pt x="11" y="17"/>
                </a:lnTo>
                <a:lnTo>
                  <a:pt x="13" y="16"/>
                </a:lnTo>
                <a:lnTo>
                  <a:pt x="13" y="15"/>
                </a:lnTo>
                <a:lnTo>
                  <a:pt x="13" y="20"/>
                </a:lnTo>
                <a:lnTo>
                  <a:pt x="15" y="21"/>
                </a:lnTo>
                <a:lnTo>
                  <a:pt x="15" y="23"/>
                </a:lnTo>
                <a:lnTo>
                  <a:pt x="15" y="22"/>
                </a:lnTo>
                <a:lnTo>
                  <a:pt x="16" y="23"/>
                </a:lnTo>
                <a:lnTo>
                  <a:pt x="16" y="22"/>
                </a:lnTo>
                <a:lnTo>
                  <a:pt x="16" y="25"/>
                </a:lnTo>
                <a:lnTo>
                  <a:pt x="18" y="26"/>
                </a:lnTo>
                <a:lnTo>
                  <a:pt x="18" y="32"/>
                </a:lnTo>
                <a:lnTo>
                  <a:pt x="19" y="33"/>
                </a:lnTo>
                <a:lnTo>
                  <a:pt x="19" y="38"/>
                </a:lnTo>
                <a:lnTo>
                  <a:pt x="21" y="39"/>
                </a:lnTo>
                <a:lnTo>
                  <a:pt x="21" y="42"/>
                </a:lnTo>
                <a:lnTo>
                  <a:pt x="23" y="44"/>
                </a:lnTo>
                <a:lnTo>
                  <a:pt x="23" y="42"/>
                </a:lnTo>
                <a:lnTo>
                  <a:pt x="23" y="47"/>
                </a:lnTo>
                <a:lnTo>
                  <a:pt x="24" y="48"/>
                </a:lnTo>
                <a:lnTo>
                  <a:pt x="24" y="51"/>
                </a:lnTo>
                <a:lnTo>
                  <a:pt x="24" y="48"/>
                </a:lnTo>
                <a:lnTo>
                  <a:pt x="26" y="50"/>
                </a:lnTo>
                <a:lnTo>
                  <a:pt x="26" y="48"/>
                </a:lnTo>
                <a:lnTo>
                  <a:pt x="26" y="54"/>
                </a:lnTo>
                <a:lnTo>
                  <a:pt x="28" y="53"/>
                </a:lnTo>
                <a:lnTo>
                  <a:pt x="28" y="56"/>
                </a:lnTo>
                <a:lnTo>
                  <a:pt x="28" y="54"/>
                </a:lnTo>
                <a:lnTo>
                  <a:pt x="29" y="56"/>
                </a:lnTo>
                <a:lnTo>
                  <a:pt x="29" y="59"/>
                </a:lnTo>
                <a:lnTo>
                  <a:pt x="29" y="58"/>
                </a:lnTo>
                <a:lnTo>
                  <a:pt x="33" y="60"/>
                </a:lnTo>
                <a:lnTo>
                  <a:pt x="33" y="63"/>
                </a:lnTo>
                <a:lnTo>
                  <a:pt x="34" y="64"/>
                </a:lnTo>
                <a:lnTo>
                  <a:pt x="34" y="63"/>
                </a:lnTo>
                <a:lnTo>
                  <a:pt x="34" y="65"/>
                </a:lnTo>
                <a:lnTo>
                  <a:pt x="36" y="64"/>
                </a:lnTo>
                <a:lnTo>
                  <a:pt x="36" y="63"/>
                </a:lnTo>
                <a:lnTo>
                  <a:pt x="36" y="67"/>
                </a:lnTo>
                <a:lnTo>
                  <a:pt x="38" y="69"/>
                </a:lnTo>
                <a:lnTo>
                  <a:pt x="38" y="66"/>
                </a:lnTo>
                <a:lnTo>
                  <a:pt x="38" y="71"/>
                </a:lnTo>
                <a:lnTo>
                  <a:pt x="39" y="72"/>
                </a:lnTo>
                <a:lnTo>
                  <a:pt x="39" y="75"/>
                </a:lnTo>
                <a:lnTo>
                  <a:pt x="39" y="69"/>
                </a:lnTo>
                <a:lnTo>
                  <a:pt x="41" y="67"/>
                </a:lnTo>
                <a:lnTo>
                  <a:pt x="41" y="64"/>
                </a:lnTo>
                <a:lnTo>
                  <a:pt x="41" y="65"/>
                </a:lnTo>
                <a:lnTo>
                  <a:pt x="43" y="66"/>
                </a:lnTo>
                <a:lnTo>
                  <a:pt x="43" y="59"/>
                </a:lnTo>
                <a:lnTo>
                  <a:pt x="43" y="60"/>
                </a:lnTo>
                <a:lnTo>
                  <a:pt x="44" y="61"/>
                </a:lnTo>
                <a:lnTo>
                  <a:pt x="44" y="61"/>
                </a:lnTo>
                <a:lnTo>
                  <a:pt x="44" y="58"/>
                </a:lnTo>
                <a:lnTo>
                  <a:pt x="46" y="57"/>
                </a:lnTo>
                <a:lnTo>
                  <a:pt x="46" y="58"/>
                </a:lnTo>
                <a:lnTo>
                  <a:pt x="46" y="56"/>
                </a:lnTo>
                <a:lnTo>
                  <a:pt x="48" y="57"/>
                </a:lnTo>
                <a:lnTo>
                  <a:pt x="48" y="61"/>
                </a:lnTo>
                <a:lnTo>
                  <a:pt x="48" y="57"/>
                </a:lnTo>
                <a:lnTo>
                  <a:pt x="49" y="56"/>
                </a:lnTo>
                <a:lnTo>
                  <a:pt x="49" y="54"/>
                </a:lnTo>
                <a:lnTo>
                  <a:pt x="49" y="54"/>
                </a:lnTo>
                <a:lnTo>
                  <a:pt x="51" y="56"/>
                </a:lnTo>
                <a:lnTo>
                  <a:pt x="51" y="56"/>
                </a:lnTo>
                <a:lnTo>
                  <a:pt x="51" y="52"/>
                </a:lnTo>
                <a:lnTo>
                  <a:pt x="51" y="54"/>
                </a:lnTo>
                <a:lnTo>
                  <a:pt x="53" y="56"/>
                </a:lnTo>
                <a:lnTo>
                  <a:pt x="53" y="50"/>
                </a:lnTo>
                <a:lnTo>
                  <a:pt x="53" y="52"/>
                </a:lnTo>
                <a:lnTo>
                  <a:pt x="54" y="51"/>
                </a:lnTo>
                <a:lnTo>
                  <a:pt x="54" y="45"/>
                </a:lnTo>
                <a:lnTo>
                  <a:pt x="54" y="47"/>
                </a:lnTo>
                <a:lnTo>
                  <a:pt x="56" y="46"/>
                </a:lnTo>
                <a:lnTo>
                  <a:pt x="56" y="41"/>
                </a:lnTo>
                <a:lnTo>
                  <a:pt x="58" y="42"/>
                </a:lnTo>
                <a:lnTo>
                  <a:pt x="58" y="45"/>
                </a:lnTo>
                <a:lnTo>
                  <a:pt x="58" y="42"/>
                </a:lnTo>
                <a:lnTo>
                  <a:pt x="59" y="41"/>
                </a:lnTo>
                <a:lnTo>
                  <a:pt x="59" y="36"/>
                </a:lnTo>
                <a:lnTo>
                  <a:pt x="61" y="35"/>
                </a:lnTo>
                <a:lnTo>
                  <a:pt x="61" y="32"/>
                </a:lnTo>
                <a:lnTo>
                  <a:pt x="61" y="32"/>
                </a:lnTo>
                <a:lnTo>
                  <a:pt x="63" y="31"/>
                </a:lnTo>
                <a:lnTo>
                  <a:pt x="63" y="26"/>
                </a:lnTo>
                <a:lnTo>
                  <a:pt x="64" y="25"/>
                </a:lnTo>
                <a:lnTo>
                  <a:pt x="64" y="22"/>
                </a:lnTo>
                <a:lnTo>
                  <a:pt x="66" y="21"/>
                </a:lnTo>
                <a:lnTo>
                  <a:pt x="66" y="19"/>
                </a:lnTo>
                <a:lnTo>
                  <a:pt x="66" y="19"/>
                </a:lnTo>
                <a:lnTo>
                  <a:pt x="68" y="17"/>
                </a:lnTo>
                <a:lnTo>
                  <a:pt x="68" y="19"/>
                </a:lnTo>
                <a:lnTo>
                  <a:pt x="68" y="16"/>
                </a:lnTo>
                <a:lnTo>
                  <a:pt x="68" y="17"/>
                </a:lnTo>
                <a:lnTo>
                  <a:pt x="69" y="16"/>
                </a:lnTo>
                <a:lnTo>
                  <a:pt x="69" y="10"/>
                </a:lnTo>
                <a:lnTo>
                  <a:pt x="69" y="10"/>
                </a:lnTo>
                <a:lnTo>
                  <a:pt x="71" y="9"/>
                </a:lnTo>
                <a:lnTo>
                  <a:pt x="71" y="4"/>
                </a:lnTo>
                <a:lnTo>
                  <a:pt x="71" y="4"/>
                </a:lnTo>
                <a:lnTo>
                  <a:pt x="72" y="3"/>
                </a:lnTo>
                <a:lnTo>
                  <a:pt x="72" y="1"/>
                </a:lnTo>
                <a:lnTo>
                  <a:pt x="72" y="4"/>
                </a:lnTo>
                <a:lnTo>
                  <a:pt x="74" y="6"/>
                </a:lnTo>
                <a:lnTo>
                  <a:pt x="74" y="6"/>
                </a:lnTo>
                <a:lnTo>
                  <a:pt x="74" y="0"/>
                </a:lnTo>
                <a:lnTo>
                  <a:pt x="74" y="1"/>
                </a:lnTo>
                <a:lnTo>
                  <a:pt x="76" y="0"/>
                </a:lnTo>
                <a:lnTo>
                  <a:pt x="76" y="3"/>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02" name="Freeform 78"/>
          <p:cNvSpPr>
            <a:spLocks/>
          </p:cNvSpPr>
          <p:nvPr/>
        </p:nvSpPr>
        <p:spPr bwMode="auto">
          <a:xfrm>
            <a:off x="9663312" y="2784226"/>
            <a:ext cx="392597" cy="134752"/>
          </a:xfrm>
          <a:custGeom>
            <a:avLst/>
            <a:gdLst/>
            <a:ahLst/>
            <a:cxnLst>
              <a:cxn ang="0">
                <a:pos x="0" y="19"/>
              </a:cxn>
              <a:cxn ang="0">
                <a:pos x="1" y="17"/>
              </a:cxn>
              <a:cxn ang="0">
                <a:pos x="3" y="19"/>
              </a:cxn>
              <a:cxn ang="0">
                <a:pos x="5" y="7"/>
              </a:cxn>
              <a:cxn ang="0">
                <a:pos x="6" y="11"/>
              </a:cxn>
              <a:cxn ang="0">
                <a:pos x="8" y="8"/>
              </a:cxn>
              <a:cxn ang="0">
                <a:pos x="11" y="11"/>
              </a:cxn>
              <a:cxn ang="0">
                <a:pos x="13" y="13"/>
              </a:cxn>
              <a:cxn ang="0">
                <a:pos x="15" y="3"/>
              </a:cxn>
              <a:cxn ang="0">
                <a:pos x="16" y="1"/>
              </a:cxn>
              <a:cxn ang="0">
                <a:pos x="18" y="5"/>
              </a:cxn>
              <a:cxn ang="0">
                <a:pos x="20" y="3"/>
              </a:cxn>
              <a:cxn ang="0">
                <a:pos x="21" y="15"/>
              </a:cxn>
              <a:cxn ang="0">
                <a:pos x="23" y="18"/>
              </a:cxn>
              <a:cxn ang="0">
                <a:pos x="26" y="23"/>
              </a:cxn>
              <a:cxn ang="0">
                <a:pos x="26" y="24"/>
              </a:cxn>
              <a:cxn ang="0">
                <a:pos x="28" y="24"/>
              </a:cxn>
              <a:cxn ang="0">
                <a:pos x="30" y="27"/>
              </a:cxn>
              <a:cxn ang="0">
                <a:pos x="31" y="23"/>
              </a:cxn>
              <a:cxn ang="0">
                <a:pos x="33" y="26"/>
              </a:cxn>
              <a:cxn ang="0">
                <a:pos x="35" y="18"/>
              </a:cxn>
              <a:cxn ang="0">
                <a:pos x="36" y="20"/>
              </a:cxn>
              <a:cxn ang="0">
                <a:pos x="38" y="25"/>
              </a:cxn>
              <a:cxn ang="0">
                <a:pos x="40" y="23"/>
              </a:cxn>
              <a:cxn ang="0">
                <a:pos x="41" y="24"/>
              </a:cxn>
              <a:cxn ang="0">
                <a:pos x="43" y="19"/>
              </a:cxn>
              <a:cxn ang="0">
                <a:pos x="45" y="27"/>
              </a:cxn>
              <a:cxn ang="0">
                <a:pos x="46" y="25"/>
              </a:cxn>
              <a:cxn ang="0">
                <a:pos x="49" y="24"/>
              </a:cxn>
              <a:cxn ang="0">
                <a:pos x="51" y="26"/>
              </a:cxn>
              <a:cxn ang="0">
                <a:pos x="53" y="26"/>
              </a:cxn>
              <a:cxn ang="0">
                <a:pos x="53" y="23"/>
              </a:cxn>
              <a:cxn ang="0">
                <a:pos x="54" y="20"/>
              </a:cxn>
              <a:cxn ang="0">
                <a:pos x="56" y="20"/>
              </a:cxn>
              <a:cxn ang="0">
                <a:pos x="58" y="17"/>
              </a:cxn>
              <a:cxn ang="0">
                <a:pos x="59" y="17"/>
              </a:cxn>
              <a:cxn ang="0">
                <a:pos x="61" y="17"/>
              </a:cxn>
              <a:cxn ang="0">
                <a:pos x="63" y="18"/>
              </a:cxn>
              <a:cxn ang="0">
                <a:pos x="64" y="21"/>
              </a:cxn>
              <a:cxn ang="0">
                <a:pos x="66" y="21"/>
              </a:cxn>
              <a:cxn ang="0">
                <a:pos x="68" y="13"/>
              </a:cxn>
              <a:cxn ang="0">
                <a:pos x="69" y="17"/>
              </a:cxn>
            </a:cxnLst>
            <a:rect l="0" t="0" r="r" b="b"/>
            <a:pathLst>
              <a:path w="71" h="27">
                <a:moveTo>
                  <a:pt x="0" y="20"/>
                </a:moveTo>
                <a:lnTo>
                  <a:pt x="0" y="15"/>
                </a:lnTo>
                <a:lnTo>
                  <a:pt x="0" y="19"/>
                </a:lnTo>
                <a:lnTo>
                  <a:pt x="1" y="18"/>
                </a:lnTo>
                <a:lnTo>
                  <a:pt x="1" y="19"/>
                </a:lnTo>
                <a:lnTo>
                  <a:pt x="1" y="17"/>
                </a:lnTo>
                <a:lnTo>
                  <a:pt x="1" y="17"/>
                </a:lnTo>
                <a:lnTo>
                  <a:pt x="3" y="18"/>
                </a:lnTo>
                <a:lnTo>
                  <a:pt x="3" y="19"/>
                </a:lnTo>
                <a:lnTo>
                  <a:pt x="3" y="11"/>
                </a:lnTo>
                <a:lnTo>
                  <a:pt x="5" y="9"/>
                </a:lnTo>
                <a:lnTo>
                  <a:pt x="5" y="7"/>
                </a:lnTo>
                <a:lnTo>
                  <a:pt x="6" y="8"/>
                </a:lnTo>
                <a:lnTo>
                  <a:pt x="6" y="7"/>
                </a:lnTo>
                <a:lnTo>
                  <a:pt x="6" y="11"/>
                </a:lnTo>
                <a:lnTo>
                  <a:pt x="8" y="9"/>
                </a:lnTo>
                <a:lnTo>
                  <a:pt x="8" y="11"/>
                </a:lnTo>
                <a:lnTo>
                  <a:pt x="8" y="8"/>
                </a:lnTo>
                <a:lnTo>
                  <a:pt x="8" y="9"/>
                </a:lnTo>
                <a:lnTo>
                  <a:pt x="10" y="9"/>
                </a:lnTo>
                <a:lnTo>
                  <a:pt x="11" y="11"/>
                </a:lnTo>
                <a:lnTo>
                  <a:pt x="11" y="14"/>
                </a:lnTo>
                <a:lnTo>
                  <a:pt x="11" y="14"/>
                </a:lnTo>
                <a:lnTo>
                  <a:pt x="13" y="13"/>
                </a:lnTo>
                <a:lnTo>
                  <a:pt x="13" y="14"/>
                </a:lnTo>
                <a:lnTo>
                  <a:pt x="13" y="5"/>
                </a:lnTo>
                <a:lnTo>
                  <a:pt x="15" y="3"/>
                </a:lnTo>
                <a:lnTo>
                  <a:pt x="15" y="5"/>
                </a:lnTo>
                <a:lnTo>
                  <a:pt x="15" y="2"/>
                </a:lnTo>
                <a:lnTo>
                  <a:pt x="16" y="1"/>
                </a:lnTo>
                <a:lnTo>
                  <a:pt x="16" y="0"/>
                </a:lnTo>
                <a:lnTo>
                  <a:pt x="16" y="3"/>
                </a:lnTo>
                <a:lnTo>
                  <a:pt x="18" y="5"/>
                </a:lnTo>
                <a:lnTo>
                  <a:pt x="18" y="3"/>
                </a:lnTo>
                <a:lnTo>
                  <a:pt x="18" y="5"/>
                </a:lnTo>
                <a:lnTo>
                  <a:pt x="20" y="3"/>
                </a:lnTo>
                <a:lnTo>
                  <a:pt x="20" y="9"/>
                </a:lnTo>
                <a:lnTo>
                  <a:pt x="21" y="11"/>
                </a:lnTo>
                <a:lnTo>
                  <a:pt x="21" y="15"/>
                </a:lnTo>
                <a:lnTo>
                  <a:pt x="23" y="17"/>
                </a:lnTo>
                <a:lnTo>
                  <a:pt x="23" y="15"/>
                </a:lnTo>
                <a:lnTo>
                  <a:pt x="23" y="18"/>
                </a:lnTo>
                <a:lnTo>
                  <a:pt x="25" y="19"/>
                </a:lnTo>
                <a:lnTo>
                  <a:pt x="25" y="24"/>
                </a:lnTo>
                <a:lnTo>
                  <a:pt x="26" y="23"/>
                </a:lnTo>
                <a:lnTo>
                  <a:pt x="26" y="25"/>
                </a:lnTo>
                <a:lnTo>
                  <a:pt x="26" y="23"/>
                </a:lnTo>
                <a:lnTo>
                  <a:pt x="26" y="24"/>
                </a:lnTo>
                <a:lnTo>
                  <a:pt x="28" y="25"/>
                </a:lnTo>
                <a:lnTo>
                  <a:pt x="28" y="26"/>
                </a:lnTo>
                <a:lnTo>
                  <a:pt x="28" y="24"/>
                </a:lnTo>
                <a:lnTo>
                  <a:pt x="28" y="25"/>
                </a:lnTo>
                <a:lnTo>
                  <a:pt x="30" y="26"/>
                </a:lnTo>
                <a:lnTo>
                  <a:pt x="30" y="27"/>
                </a:lnTo>
                <a:lnTo>
                  <a:pt x="30" y="24"/>
                </a:lnTo>
                <a:lnTo>
                  <a:pt x="31" y="23"/>
                </a:lnTo>
                <a:lnTo>
                  <a:pt x="31" y="23"/>
                </a:lnTo>
                <a:lnTo>
                  <a:pt x="31" y="24"/>
                </a:lnTo>
                <a:lnTo>
                  <a:pt x="33" y="25"/>
                </a:lnTo>
                <a:lnTo>
                  <a:pt x="33" y="26"/>
                </a:lnTo>
                <a:lnTo>
                  <a:pt x="33" y="21"/>
                </a:lnTo>
                <a:lnTo>
                  <a:pt x="35" y="20"/>
                </a:lnTo>
                <a:lnTo>
                  <a:pt x="35" y="18"/>
                </a:lnTo>
                <a:lnTo>
                  <a:pt x="35" y="21"/>
                </a:lnTo>
                <a:lnTo>
                  <a:pt x="36" y="20"/>
                </a:lnTo>
                <a:lnTo>
                  <a:pt x="36" y="20"/>
                </a:lnTo>
                <a:lnTo>
                  <a:pt x="36" y="24"/>
                </a:lnTo>
                <a:lnTo>
                  <a:pt x="38" y="25"/>
                </a:lnTo>
                <a:lnTo>
                  <a:pt x="38" y="25"/>
                </a:lnTo>
                <a:lnTo>
                  <a:pt x="38" y="23"/>
                </a:lnTo>
                <a:lnTo>
                  <a:pt x="40" y="21"/>
                </a:lnTo>
                <a:lnTo>
                  <a:pt x="40" y="23"/>
                </a:lnTo>
                <a:lnTo>
                  <a:pt x="40" y="21"/>
                </a:lnTo>
                <a:lnTo>
                  <a:pt x="41" y="23"/>
                </a:lnTo>
                <a:lnTo>
                  <a:pt x="41" y="24"/>
                </a:lnTo>
                <a:lnTo>
                  <a:pt x="41" y="20"/>
                </a:lnTo>
                <a:lnTo>
                  <a:pt x="43" y="19"/>
                </a:lnTo>
                <a:lnTo>
                  <a:pt x="43" y="19"/>
                </a:lnTo>
                <a:lnTo>
                  <a:pt x="43" y="20"/>
                </a:lnTo>
                <a:lnTo>
                  <a:pt x="45" y="21"/>
                </a:lnTo>
                <a:lnTo>
                  <a:pt x="45" y="27"/>
                </a:lnTo>
                <a:lnTo>
                  <a:pt x="46" y="26"/>
                </a:lnTo>
                <a:lnTo>
                  <a:pt x="46" y="27"/>
                </a:lnTo>
                <a:lnTo>
                  <a:pt x="46" y="25"/>
                </a:lnTo>
                <a:lnTo>
                  <a:pt x="49" y="27"/>
                </a:lnTo>
                <a:lnTo>
                  <a:pt x="48" y="27"/>
                </a:lnTo>
                <a:lnTo>
                  <a:pt x="49" y="24"/>
                </a:lnTo>
                <a:lnTo>
                  <a:pt x="49" y="25"/>
                </a:lnTo>
                <a:lnTo>
                  <a:pt x="51" y="24"/>
                </a:lnTo>
                <a:lnTo>
                  <a:pt x="51" y="26"/>
                </a:lnTo>
                <a:lnTo>
                  <a:pt x="51" y="24"/>
                </a:lnTo>
                <a:lnTo>
                  <a:pt x="51" y="25"/>
                </a:lnTo>
                <a:lnTo>
                  <a:pt x="53" y="26"/>
                </a:lnTo>
                <a:lnTo>
                  <a:pt x="53" y="26"/>
                </a:lnTo>
                <a:lnTo>
                  <a:pt x="53" y="21"/>
                </a:lnTo>
                <a:lnTo>
                  <a:pt x="53" y="23"/>
                </a:lnTo>
                <a:lnTo>
                  <a:pt x="54" y="21"/>
                </a:lnTo>
                <a:lnTo>
                  <a:pt x="54" y="25"/>
                </a:lnTo>
                <a:lnTo>
                  <a:pt x="54" y="20"/>
                </a:lnTo>
                <a:lnTo>
                  <a:pt x="56" y="21"/>
                </a:lnTo>
                <a:lnTo>
                  <a:pt x="56" y="21"/>
                </a:lnTo>
                <a:lnTo>
                  <a:pt x="56" y="20"/>
                </a:lnTo>
                <a:lnTo>
                  <a:pt x="56" y="21"/>
                </a:lnTo>
                <a:lnTo>
                  <a:pt x="58" y="23"/>
                </a:lnTo>
                <a:lnTo>
                  <a:pt x="58" y="17"/>
                </a:lnTo>
                <a:lnTo>
                  <a:pt x="59" y="18"/>
                </a:lnTo>
                <a:lnTo>
                  <a:pt x="59" y="15"/>
                </a:lnTo>
                <a:lnTo>
                  <a:pt x="59" y="17"/>
                </a:lnTo>
                <a:lnTo>
                  <a:pt x="61" y="18"/>
                </a:lnTo>
                <a:lnTo>
                  <a:pt x="61" y="19"/>
                </a:lnTo>
                <a:lnTo>
                  <a:pt x="61" y="17"/>
                </a:lnTo>
                <a:lnTo>
                  <a:pt x="61" y="18"/>
                </a:lnTo>
                <a:lnTo>
                  <a:pt x="63" y="19"/>
                </a:lnTo>
                <a:lnTo>
                  <a:pt x="63" y="18"/>
                </a:lnTo>
                <a:lnTo>
                  <a:pt x="63" y="19"/>
                </a:lnTo>
                <a:lnTo>
                  <a:pt x="64" y="20"/>
                </a:lnTo>
                <a:lnTo>
                  <a:pt x="64" y="21"/>
                </a:lnTo>
                <a:lnTo>
                  <a:pt x="64" y="19"/>
                </a:lnTo>
                <a:lnTo>
                  <a:pt x="64" y="20"/>
                </a:lnTo>
                <a:lnTo>
                  <a:pt x="66" y="21"/>
                </a:lnTo>
                <a:lnTo>
                  <a:pt x="66" y="17"/>
                </a:lnTo>
                <a:lnTo>
                  <a:pt x="68" y="18"/>
                </a:lnTo>
                <a:lnTo>
                  <a:pt x="68" y="13"/>
                </a:lnTo>
                <a:lnTo>
                  <a:pt x="68" y="14"/>
                </a:lnTo>
                <a:lnTo>
                  <a:pt x="69" y="15"/>
                </a:lnTo>
                <a:lnTo>
                  <a:pt x="69" y="17"/>
                </a:lnTo>
                <a:lnTo>
                  <a:pt x="69" y="17"/>
                </a:lnTo>
                <a:lnTo>
                  <a:pt x="71" y="15"/>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03" name="Freeform 79"/>
          <p:cNvSpPr>
            <a:spLocks/>
          </p:cNvSpPr>
          <p:nvPr/>
        </p:nvSpPr>
        <p:spPr bwMode="auto">
          <a:xfrm>
            <a:off x="10055913" y="2789215"/>
            <a:ext cx="392597" cy="144734"/>
          </a:xfrm>
          <a:custGeom>
            <a:avLst/>
            <a:gdLst/>
            <a:ahLst/>
            <a:cxnLst>
              <a:cxn ang="0">
                <a:pos x="0" y="16"/>
              </a:cxn>
              <a:cxn ang="0">
                <a:pos x="3" y="10"/>
              </a:cxn>
              <a:cxn ang="0">
                <a:pos x="5" y="11"/>
              </a:cxn>
              <a:cxn ang="0">
                <a:pos x="7" y="14"/>
              </a:cxn>
              <a:cxn ang="0">
                <a:pos x="10" y="13"/>
              </a:cxn>
              <a:cxn ang="0">
                <a:pos x="12" y="4"/>
              </a:cxn>
              <a:cxn ang="0">
                <a:pos x="13" y="4"/>
              </a:cxn>
              <a:cxn ang="0">
                <a:pos x="15" y="2"/>
              </a:cxn>
              <a:cxn ang="0">
                <a:pos x="17" y="4"/>
              </a:cxn>
              <a:cxn ang="0">
                <a:pos x="18" y="7"/>
              </a:cxn>
              <a:cxn ang="0">
                <a:pos x="20" y="14"/>
              </a:cxn>
              <a:cxn ang="0">
                <a:pos x="22" y="16"/>
              </a:cxn>
              <a:cxn ang="0">
                <a:pos x="25" y="22"/>
              </a:cxn>
              <a:cxn ang="0">
                <a:pos x="25" y="19"/>
              </a:cxn>
              <a:cxn ang="0">
                <a:pos x="28" y="13"/>
              </a:cxn>
              <a:cxn ang="0">
                <a:pos x="31" y="18"/>
              </a:cxn>
              <a:cxn ang="0">
                <a:pos x="33" y="17"/>
              </a:cxn>
              <a:cxn ang="0">
                <a:pos x="33" y="17"/>
              </a:cxn>
              <a:cxn ang="0">
                <a:pos x="36" y="25"/>
              </a:cxn>
              <a:cxn ang="0">
                <a:pos x="38" y="26"/>
              </a:cxn>
              <a:cxn ang="0">
                <a:pos x="40" y="22"/>
              </a:cxn>
              <a:cxn ang="0">
                <a:pos x="40" y="24"/>
              </a:cxn>
              <a:cxn ang="0">
                <a:pos x="41" y="24"/>
              </a:cxn>
              <a:cxn ang="0">
                <a:pos x="43" y="23"/>
              </a:cxn>
              <a:cxn ang="0">
                <a:pos x="45" y="22"/>
              </a:cxn>
              <a:cxn ang="0">
                <a:pos x="46" y="17"/>
              </a:cxn>
              <a:cxn ang="0">
                <a:pos x="48" y="16"/>
              </a:cxn>
              <a:cxn ang="0">
                <a:pos x="50" y="16"/>
              </a:cxn>
              <a:cxn ang="0">
                <a:pos x="51" y="11"/>
              </a:cxn>
              <a:cxn ang="0">
                <a:pos x="53" y="13"/>
              </a:cxn>
              <a:cxn ang="0">
                <a:pos x="55" y="12"/>
              </a:cxn>
              <a:cxn ang="0">
                <a:pos x="56" y="7"/>
              </a:cxn>
              <a:cxn ang="0">
                <a:pos x="58" y="5"/>
              </a:cxn>
              <a:cxn ang="0">
                <a:pos x="60" y="2"/>
              </a:cxn>
              <a:cxn ang="0">
                <a:pos x="61" y="7"/>
              </a:cxn>
              <a:cxn ang="0">
                <a:pos x="61" y="7"/>
              </a:cxn>
              <a:cxn ang="0">
                <a:pos x="63" y="6"/>
              </a:cxn>
              <a:cxn ang="0">
                <a:pos x="65" y="6"/>
              </a:cxn>
              <a:cxn ang="0">
                <a:pos x="66" y="7"/>
              </a:cxn>
              <a:cxn ang="0">
                <a:pos x="68" y="2"/>
              </a:cxn>
              <a:cxn ang="0">
                <a:pos x="70" y="0"/>
              </a:cxn>
              <a:cxn ang="0">
                <a:pos x="71" y="0"/>
              </a:cxn>
            </a:cxnLst>
            <a:rect l="0" t="0" r="r" b="b"/>
            <a:pathLst>
              <a:path w="71" h="29">
                <a:moveTo>
                  <a:pt x="0" y="14"/>
                </a:moveTo>
                <a:lnTo>
                  <a:pt x="0" y="17"/>
                </a:lnTo>
                <a:lnTo>
                  <a:pt x="0" y="16"/>
                </a:lnTo>
                <a:lnTo>
                  <a:pt x="2" y="14"/>
                </a:lnTo>
                <a:lnTo>
                  <a:pt x="2" y="11"/>
                </a:lnTo>
                <a:lnTo>
                  <a:pt x="3" y="10"/>
                </a:lnTo>
                <a:lnTo>
                  <a:pt x="3" y="8"/>
                </a:lnTo>
                <a:lnTo>
                  <a:pt x="3" y="10"/>
                </a:lnTo>
                <a:lnTo>
                  <a:pt x="5" y="11"/>
                </a:lnTo>
                <a:lnTo>
                  <a:pt x="5" y="17"/>
                </a:lnTo>
                <a:lnTo>
                  <a:pt x="5" y="16"/>
                </a:lnTo>
                <a:lnTo>
                  <a:pt x="7" y="14"/>
                </a:lnTo>
                <a:lnTo>
                  <a:pt x="7" y="11"/>
                </a:lnTo>
                <a:lnTo>
                  <a:pt x="10" y="11"/>
                </a:lnTo>
                <a:lnTo>
                  <a:pt x="10" y="13"/>
                </a:lnTo>
                <a:lnTo>
                  <a:pt x="10" y="10"/>
                </a:lnTo>
                <a:lnTo>
                  <a:pt x="12" y="8"/>
                </a:lnTo>
                <a:lnTo>
                  <a:pt x="12" y="4"/>
                </a:lnTo>
                <a:lnTo>
                  <a:pt x="12" y="6"/>
                </a:lnTo>
                <a:lnTo>
                  <a:pt x="13" y="7"/>
                </a:lnTo>
                <a:lnTo>
                  <a:pt x="13" y="4"/>
                </a:lnTo>
                <a:lnTo>
                  <a:pt x="13" y="5"/>
                </a:lnTo>
                <a:lnTo>
                  <a:pt x="15" y="4"/>
                </a:lnTo>
                <a:lnTo>
                  <a:pt x="15" y="2"/>
                </a:lnTo>
                <a:lnTo>
                  <a:pt x="15" y="4"/>
                </a:lnTo>
                <a:lnTo>
                  <a:pt x="17" y="2"/>
                </a:lnTo>
                <a:lnTo>
                  <a:pt x="17" y="4"/>
                </a:lnTo>
                <a:lnTo>
                  <a:pt x="17" y="4"/>
                </a:lnTo>
                <a:lnTo>
                  <a:pt x="18" y="5"/>
                </a:lnTo>
                <a:lnTo>
                  <a:pt x="18" y="7"/>
                </a:lnTo>
                <a:lnTo>
                  <a:pt x="20" y="8"/>
                </a:lnTo>
                <a:lnTo>
                  <a:pt x="20" y="7"/>
                </a:lnTo>
                <a:lnTo>
                  <a:pt x="20" y="14"/>
                </a:lnTo>
                <a:lnTo>
                  <a:pt x="22" y="13"/>
                </a:lnTo>
                <a:lnTo>
                  <a:pt x="22" y="13"/>
                </a:lnTo>
                <a:lnTo>
                  <a:pt x="22" y="16"/>
                </a:lnTo>
                <a:lnTo>
                  <a:pt x="23" y="17"/>
                </a:lnTo>
                <a:lnTo>
                  <a:pt x="23" y="20"/>
                </a:lnTo>
                <a:lnTo>
                  <a:pt x="25" y="22"/>
                </a:lnTo>
                <a:lnTo>
                  <a:pt x="25" y="23"/>
                </a:lnTo>
                <a:lnTo>
                  <a:pt x="25" y="18"/>
                </a:lnTo>
                <a:lnTo>
                  <a:pt x="25" y="19"/>
                </a:lnTo>
                <a:lnTo>
                  <a:pt x="26" y="18"/>
                </a:lnTo>
                <a:lnTo>
                  <a:pt x="26" y="14"/>
                </a:lnTo>
                <a:lnTo>
                  <a:pt x="28" y="13"/>
                </a:lnTo>
                <a:lnTo>
                  <a:pt x="28" y="13"/>
                </a:lnTo>
                <a:lnTo>
                  <a:pt x="28" y="16"/>
                </a:lnTo>
                <a:lnTo>
                  <a:pt x="31" y="18"/>
                </a:lnTo>
                <a:lnTo>
                  <a:pt x="31" y="19"/>
                </a:lnTo>
                <a:lnTo>
                  <a:pt x="31" y="16"/>
                </a:lnTo>
                <a:lnTo>
                  <a:pt x="33" y="17"/>
                </a:lnTo>
                <a:lnTo>
                  <a:pt x="33" y="17"/>
                </a:lnTo>
                <a:lnTo>
                  <a:pt x="33" y="16"/>
                </a:lnTo>
                <a:lnTo>
                  <a:pt x="33" y="17"/>
                </a:lnTo>
                <a:lnTo>
                  <a:pt x="35" y="18"/>
                </a:lnTo>
                <a:lnTo>
                  <a:pt x="35" y="24"/>
                </a:lnTo>
                <a:lnTo>
                  <a:pt x="36" y="25"/>
                </a:lnTo>
                <a:lnTo>
                  <a:pt x="36" y="24"/>
                </a:lnTo>
                <a:lnTo>
                  <a:pt x="38" y="25"/>
                </a:lnTo>
                <a:lnTo>
                  <a:pt x="38" y="26"/>
                </a:lnTo>
                <a:lnTo>
                  <a:pt x="38" y="23"/>
                </a:lnTo>
                <a:lnTo>
                  <a:pt x="38" y="23"/>
                </a:lnTo>
                <a:lnTo>
                  <a:pt x="40" y="22"/>
                </a:lnTo>
                <a:lnTo>
                  <a:pt x="40" y="25"/>
                </a:lnTo>
                <a:lnTo>
                  <a:pt x="40" y="20"/>
                </a:lnTo>
                <a:lnTo>
                  <a:pt x="40" y="24"/>
                </a:lnTo>
                <a:lnTo>
                  <a:pt x="41" y="25"/>
                </a:lnTo>
                <a:lnTo>
                  <a:pt x="41" y="29"/>
                </a:lnTo>
                <a:lnTo>
                  <a:pt x="41" y="24"/>
                </a:lnTo>
                <a:lnTo>
                  <a:pt x="41" y="26"/>
                </a:lnTo>
                <a:lnTo>
                  <a:pt x="43" y="25"/>
                </a:lnTo>
                <a:lnTo>
                  <a:pt x="43" y="23"/>
                </a:lnTo>
                <a:lnTo>
                  <a:pt x="43" y="24"/>
                </a:lnTo>
                <a:lnTo>
                  <a:pt x="45" y="25"/>
                </a:lnTo>
                <a:lnTo>
                  <a:pt x="45" y="22"/>
                </a:lnTo>
                <a:lnTo>
                  <a:pt x="46" y="20"/>
                </a:lnTo>
                <a:lnTo>
                  <a:pt x="46" y="17"/>
                </a:lnTo>
                <a:lnTo>
                  <a:pt x="46" y="17"/>
                </a:lnTo>
                <a:lnTo>
                  <a:pt x="48" y="16"/>
                </a:lnTo>
                <a:lnTo>
                  <a:pt x="48" y="18"/>
                </a:lnTo>
                <a:lnTo>
                  <a:pt x="48" y="16"/>
                </a:lnTo>
                <a:lnTo>
                  <a:pt x="48" y="16"/>
                </a:lnTo>
                <a:lnTo>
                  <a:pt x="50" y="14"/>
                </a:lnTo>
                <a:lnTo>
                  <a:pt x="50" y="16"/>
                </a:lnTo>
                <a:lnTo>
                  <a:pt x="50" y="13"/>
                </a:lnTo>
                <a:lnTo>
                  <a:pt x="51" y="12"/>
                </a:lnTo>
                <a:lnTo>
                  <a:pt x="51" y="11"/>
                </a:lnTo>
                <a:lnTo>
                  <a:pt x="51" y="13"/>
                </a:lnTo>
                <a:lnTo>
                  <a:pt x="53" y="12"/>
                </a:lnTo>
                <a:lnTo>
                  <a:pt x="53" y="13"/>
                </a:lnTo>
                <a:lnTo>
                  <a:pt x="53" y="10"/>
                </a:lnTo>
                <a:lnTo>
                  <a:pt x="55" y="11"/>
                </a:lnTo>
                <a:lnTo>
                  <a:pt x="55" y="12"/>
                </a:lnTo>
                <a:lnTo>
                  <a:pt x="55" y="7"/>
                </a:lnTo>
                <a:lnTo>
                  <a:pt x="56" y="6"/>
                </a:lnTo>
                <a:lnTo>
                  <a:pt x="56" y="7"/>
                </a:lnTo>
                <a:lnTo>
                  <a:pt x="56" y="5"/>
                </a:lnTo>
                <a:lnTo>
                  <a:pt x="56" y="6"/>
                </a:lnTo>
                <a:lnTo>
                  <a:pt x="58" y="5"/>
                </a:lnTo>
                <a:lnTo>
                  <a:pt x="58" y="0"/>
                </a:lnTo>
                <a:lnTo>
                  <a:pt x="58" y="1"/>
                </a:lnTo>
                <a:lnTo>
                  <a:pt x="60" y="2"/>
                </a:lnTo>
                <a:lnTo>
                  <a:pt x="60" y="7"/>
                </a:lnTo>
                <a:lnTo>
                  <a:pt x="60" y="6"/>
                </a:lnTo>
                <a:lnTo>
                  <a:pt x="61" y="7"/>
                </a:lnTo>
                <a:lnTo>
                  <a:pt x="61" y="8"/>
                </a:lnTo>
                <a:lnTo>
                  <a:pt x="61" y="6"/>
                </a:lnTo>
                <a:lnTo>
                  <a:pt x="61" y="7"/>
                </a:lnTo>
                <a:lnTo>
                  <a:pt x="63" y="6"/>
                </a:lnTo>
                <a:lnTo>
                  <a:pt x="63" y="7"/>
                </a:lnTo>
                <a:lnTo>
                  <a:pt x="63" y="6"/>
                </a:lnTo>
                <a:lnTo>
                  <a:pt x="63" y="6"/>
                </a:lnTo>
                <a:lnTo>
                  <a:pt x="65" y="5"/>
                </a:lnTo>
                <a:lnTo>
                  <a:pt x="65" y="6"/>
                </a:lnTo>
                <a:lnTo>
                  <a:pt x="65" y="4"/>
                </a:lnTo>
                <a:lnTo>
                  <a:pt x="65" y="6"/>
                </a:lnTo>
                <a:lnTo>
                  <a:pt x="66" y="7"/>
                </a:lnTo>
                <a:lnTo>
                  <a:pt x="66" y="2"/>
                </a:lnTo>
                <a:lnTo>
                  <a:pt x="68" y="1"/>
                </a:lnTo>
                <a:lnTo>
                  <a:pt x="68" y="2"/>
                </a:lnTo>
                <a:lnTo>
                  <a:pt x="68" y="1"/>
                </a:lnTo>
                <a:lnTo>
                  <a:pt x="68" y="1"/>
                </a:lnTo>
                <a:lnTo>
                  <a:pt x="70" y="0"/>
                </a:lnTo>
                <a:lnTo>
                  <a:pt x="70" y="1"/>
                </a:lnTo>
                <a:lnTo>
                  <a:pt x="70" y="1"/>
                </a:lnTo>
                <a:lnTo>
                  <a:pt x="71" y="0"/>
                </a:lnTo>
                <a:lnTo>
                  <a:pt x="71" y="2"/>
                </a:lnTo>
                <a:lnTo>
                  <a:pt x="71" y="1"/>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04" name="Freeform 80"/>
          <p:cNvSpPr>
            <a:spLocks/>
          </p:cNvSpPr>
          <p:nvPr/>
        </p:nvSpPr>
        <p:spPr bwMode="auto">
          <a:xfrm>
            <a:off x="10448510" y="2714355"/>
            <a:ext cx="376010" cy="99816"/>
          </a:xfrm>
          <a:custGeom>
            <a:avLst/>
            <a:gdLst/>
            <a:ahLst/>
            <a:cxnLst>
              <a:cxn ang="0">
                <a:pos x="2" y="13"/>
              </a:cxn>
              <a:cxn ang="0">
                <a:pos x="4" y="14"/>
              </a:cxn>
              <a:cxn ang="0">
                <a:pos x="5" y="6"/>
              </a:cxn>
              <a:cxn ang="0">
                <a:pos x="7" y="2"/>
              </a:cxn>
              <a:cxn ang="0">
                <a:pos x="8" y="2"/>
              </a:cxn>
              <a:cxn ang="0">
                <a:pos x="10" y="0"/>
              </a:cxn>
              <a:cxn ang="0">
                <a:pos x="12" y="1"/>
              </a:cxn>
              <a:cxn ang="0">
                <a:pos x="13" y="3"/>
              </a:cxn>
              <a:cxn ang="0">
                <a:pos x="17" y="6"/>
              </a:cxn>
              <a:cxn ang="0">
                <a:pos x="18" y="7"/>
              </a:cxn>
              <a:cxn ang="0">
                <a:pos x="20" y="3"/>
              </a:cxn>
              <a:cxn ang="0">
                <a:pos x="22" y="6"/>
              </a:cxn>
              <a:cxn ang="0">
                <a:pos x="23" y="9"/>
              </a:cxn>
              <a:cxn ang="0">
                <a:pos x="25" y="13"/>
              </a:cxn>
              <a:cxn ang="0">
                <a:pos x="27" y="7"/>
              </a:cxn>
              <a:cxn ang="0">
                <a:pos x="28" y="6"/>
              </a:cxn>
              <a:cxn ang="0">
                <a:pos x="30" y="3"/>
              </a:cxn>
              <a:cxn ang="0">
                <a:pos x="32" y="9"/>
              </a:cxn>
              <a:cxn ang="0">
                <a:pos x="32" y="9"/>
              </a:cxn>
              <a:cxn ang="0">
                <a:pos x="33" y="8"/>
              </a:cxn>
              <a:cxn ang="0">
                <a:pos x="35" y="12"/>
              </a:cxn>
              <a:cxn ang="0">
                <a:pos x="37" y="10"/>
              </a:cxn>
              <a:cxn ang="0">
                <a:pos x="38" y="9"/>
              </a:cxn>
              <a:cxn ang="0">
                <a:pos x="40" y="13"/>
              </a:cxn>
              <a:cxn ang="0">
                <a:pos x="42" y="14"/>
              </a:cxn>
              <a:cxn ang="0">
                <a:pos x="43" y="13"/>
              </a:cxn>
              <a:cxn ang="0">
                <a:pos x="45" y="14"/>
              </a:cxn>
              <a:cxn ang="0">
                <a:pos x="47" y="10"/>
              </a:cxn>
              <a:cxn ang="0">
                <a:pos x="48" y="14"/>
              </a:cxn>
              <a:cxn ang="0">
                <a:pos x="50" y="13"/>
              </a:cxn>
              <a:cxn ang="0">
                <a:pos x="50" y="14"/>
              </a:cxn>
              <a:cxn ang="0">
                <a:pos x="52" y="19"/>
              </a:cxn>
              <a:cxn ang="0">
                <a:pos x="53" y="19"/>
              </a:cxn>
              <a:cxn ang="0">
                <a:pos x="55" y="19"/>
              </a:cxn>
              <a:cxn ang="0">
                <a:pos x="57" y="17"/>
              </a:cxn>
              <a:cxn ang="0">
                <a:pos x="58" y="17"/>
              </a:cxn>
              <a:cxn ang="0">
                <a:pos x="60" y="17"/>
              </a:cxn>
              <a:cxn ang="0">
                <a:pos x="61" y="12"/>
              </a:cxn>
              <a:cxn ang="0">
                <a:pos x="63" y="14"/>
              </a:cxn>
              <a:cxn ang="0">
                <a:pos x="65" y="12"/>
              </a:cxn>
              <a:cxn ang="0">
                <a:pos x="66" y="12"/>
              </a:cxn>
              <a:cxn ang="0">
                <a:pos x="68" y="15"/>
              </a:cxn>
            </a:cxnLst>
            <a:rect l="0" t="0" r="r" b="b"/>
            <a:pathLst>
              <a:path w="68" h="20">
                <a:moveTo>
                  <a:pt x="0" y="16"/>
                </a:moveTo>
                <a:lnTo>
                  <a:pt x="2" y="15"/>
                </a:lnTo>
                <a:lnTo>
                  <a:pt x="2" y="13"/>
                </a:lnTo>
                <a:lnTo>
                  <a:pt x="2" y="14"/>
                </a:lnTo>
                <a:lnTo>
                  <a:pt x="4" y="13"/>
                </a:lnTo>
                <a:lnTo>
                  <a:pt x="4" y="14"/>
                </a:lnTo>
                <a:lnTo>
                  <a:pt x="4" y="9"/>
                </a:lnTo>
                <a:lnTo>
                  <a:pt x="5" y="8"/>
                </a:lnTo>
                <a:lnTo>
                  <a:pt x="5" y="6"/>
                </a:lnTo>
                <a:lnTo>
                  <a:pt x="5" y="7"/>
                </a:lnTo>
                <a:lnTo>
                  <a:pt x="7" y="8"/>
                </a:lnTo>
                <a:lnTo>
                  <a:pt x="7" y="2"/>
                </a:lnTo>
                <a:lnTo>
                  <a:pt x="8" y="3"/>
                </a:lnTo>
                <a:lnTo>
                  <a:pt x="8" y="1"/>
                </a:lnTo>
                <a:lnTo>
                  <a:pt x="8" y="2"/>
                </a:lnTo>
                <a:lnTo>
                  <a:pt x="10" y="1"/>
                </a:lnTo>
                <a:lnTo>
                  <a:pt x="10" y="2"/>
                </a:lnTo>
                <a:lnTo>
                  <a:pt x="10" y="0"/>
                </a:lnTo>
                <a:lnTo>
                  <a:pt x="10" y="1"/>
                </a:lnTo>
                <a:lnTo>
                  <a:pt x="12" y="0"/>
                </a:lnTo>
                <a:lnTo>
                  <a:pt x="12" y="1"/>
                </a:lnTo>
                <a:lnTo>
                  <a:pt x="12" y="0"/>
                </a:lnTo>
                <a:lnTo>
                  <a:pt x="13" y="1"/>
                </a:lnTo>
                <a:lnTo>
                  <a:pt x="13" y="3"/>
                </a:lnTo>
                <a:lnTo>
                  <a:pt x="15" y="2"/>
                </a:lnTo>
                <a:lnTo>
                  <a:pt x="15" y="4"/>
                </a:lnTo>
                <a:lnTo>
                  <a:pt x="17" y="6"/>
                </a:lnTo>
                <a:lnTo>
                  <a:pt x="17" y="3"/>
                </a:lnTo>
                <a:lnTo>
                  <a:pt x="18" y="4"/>
                </a:lnTo>
                <a:lnTo>
                  <a:pt x="18" y="7"/>
                </a:lnTo>
                <a:lnTo>
                  <a:pt x="18" y="3"/>
                </a:lnTo>
                <a:lnTo>
                  <a:pt x="18" y="4"/>
                </a:lnTo>
                <a:lnTo>
                  <a:pt x="20" y="3"/>
                </a:lnTo>
                <a:lnTo>
                  <a:pt x="20" y="2"/>
                </a:lnTo>
                <a:lnTo>
                  <a:pt x="20" y="4"/>
                </a:lnTo>
                <a:lnTo>
                  <a:pt x="22" y="6"/>
                </a:lnTo>
                <a:lnTo>
                  <a:pt x="22" y="9"/>
                </a:lnTo>
                <a:lnTo>
                  <a:pt x="22" y="8"/>
                </a:lnTo>
                <a:lnTo>
                  <a:pt x="23" y="9"/>
                </a:lnTo>
                <a:lnTo>
                  <a:pt x="23" y="14"/>
                </a:lnTo>
                <a:lnTo>
                  <a:pt x="23" y="14"/>
                </a:lnTo>
                <a:lnTo>
                  <a:pt x="25" y="13"/>
                </a:lnTo>
                <a:lnTo>
                  <a:pt x="25" y="14"/>
                </a:lnTo>
                <a:lnTo>
                  <a:pt x="25" y="8"/>
                </a:lnTo>
                <a:lnTo>
                  <a:pt x="27" y="7"/>
                </a:lnTo>
                <a:lnTo>
                  <a:pt x="27" y="6"/>
                </a:lnTo>
                <a:lnTo>
                  <a:pt x="27" y="7"/>
                </a:lnTo>
                <a:lnTo>
                  <a:pt x="28" y="6"/>
                </a:lnTo>
                <a:lnTo>
                  <a:pt x="28" y="3"/>
                </a:lnTo>
                <a:lnTo>
                  <a:pt x="28" y="4"/>
                </a:lnTo>
                <a:lnTo>
                  <a:pt x="30" y="3"/>
                </a:lnTo>
                <a:lnTo>
                  <a:pt x="30" y="3"/>
                </a:lnTo>
                <a:lnTo>
                  <a:pt x="30" y="8"/>
                </a:lnTo>
                <a:lnTo>
                  <a:pt x="32" y="9"/>
                </a:lnTo>
                <a:lnTo>
                  <a:pt x="32" y="9"/>
                </a:lnTo>
                <a:lnTo>
                  <a:pt x="32" y="8"/>
                </a:lnTo>
                <a:lnTo>
                  <a:pt x="32" y="9"/>
                </a:lnTo>
                <a:lnTo>
                  <a:pt x="33" y="8"/>
                </a:lnTo>
                <a:lnTo>
                  <a:pt x="33" y="9"/>
                </a:lnTo>
                <a:lnTo>
                  <a:pt x="33" y="8"/>
                </a:lnTo>
                <a:lnTo>
                  <a:pt x="33" y="8"/>
                </a:lnTo>
                <a:lnTo>
                  <a:pt x="35" y="9"/>
                </a:lnTo>
                <a:lnTo>
                  <a:pt x="35" y="12"/>
                </a:lnTo>
                <a:lnTo>
                  <a:pt x="37" y="10"/>
                </a:lnTo>
                <a:lnTo>
                  <a:pt x="37" y="12"/>
                </a:lnTo>
                <a:lnTo>
                  <a:pt x="37" y="10"/>
                </a:lnTo>
                <a:lnTo>
                  <a:pt x="38" y="9"/>
                </a:lnTo>
                <a:lnTo>
                  <a:pt x="38" y="12"/>
                </a:lnTo>
                <a:lnTo>
                  <a:pt x="38" y="9"/>
                </a:lnTo>
                <a:lnTo>
                  <a:pt x="40" y="10"/>
                </a:lnTo>
                <a:lnTo>
                  <a:pt x="40" y="15"/>
                </a:lnTo>
                <a:lnTo>
                  <a:pt x="40" y="13"/>
                </a:lnTo>
                <a:lnTo>
                  <a:pt x="42" y="12"/>
                </a:lnTo>
                <a:lnTo>
                  <a:pt x="42" y="15"/>
                </a:lnTo>
                <a:lnTo>
                  <a:pt x="42" y="14"/>
                </a:lnTo>
                <a:lnTo>
                  <a:pt x="43" y="13"/>
                </a:lnTo>
                <a:lnTo>
                  <a:pt x="43" y="14"/>
                </a:lnTo>
                <a:lnTo>
                  <a:pt x="43" y="13"/>
                </a:lnTo>
                <a:lnTo>
                  <a:pt x="43" y="13"/>
                </a:lnTo>
                <a:lnTo>
                  <a:pt x="45" y="14"/>
                </a:lnTo>
                <a:lnTo>
                  <a:pt x="45" y="14"/>
                </a:lnTo>
                <a:lnTo>
                  <a:pt x="45" y="12"/>
                </a:lnTo>
                <a:lnTo>
                  <a:pt x="47" y="10"/>
                </a:lnTo>
                <a:lnTo>
                  <a:pt x="47" y="10"/>
                </a:lnTo>
                <a:lnTo>
                  <a:pt x="47" y="14"/>
                </a:lnTo>
                <a:lnTo>
                  <a:pt x="48" y="13"/>
                </a:lnTo>
                <a:lnTo>
                  <a:pt x="48" y="14"/>
                </a:lnTo>
                <a:lnTo>
                  <a:pt x="48" y="13"/>
                </a:lnTo>
                <a:lnTo>
                  <a:pt x="48" y="14"/>
                </a:lnTo>
                <a:lnTo>
                  <a:pt x="50" y="13"/>
                </a:lnTo>
                <a:lnTo>
                  <a:pt x="50" y="14"/>
                </a:lnTo>
                <a:lnTo>
                  <a:pt x="50" y="13"/>
                </a:lnTo>
                <a:lnTo>
                  <a:pt x="50" y="14"/>
                </a:lnTo>
                <a:lnTo>
                  <a:pt x="52" y="13"/>
                </a:lnTo>
                <a:lnTo>
                  <a:pt x="52" y="20"/>
                </a:lnTo>
                <a:lnTo>
                  <a:pt x="52" y="19"/>
                </a:lnTo>
                <a:lnTo>
                  <a:pt x="53" y="20"/>
                </a:lnTo>
                <a:lnTo>
                  <a:pt x="53" y="20"/>
                </a:lnTo>
                <a:lnTo>
                  <a:pt x="53" y="19"/>
                </a:lnTo>
                <a:lnTo>
                  <a:pt x="55" y="20"/>
                </a:lnTo>
                <a:lnTo>
                  <a:pt x="55" y="17"/>
                </a:lnTo>
                <a:lnTo>
                  <a:pt x="55" y="19"/>
                </a:lnTo>
                <a:lnTo>
                  <a:pt x="57" y="17"/>
                </a:lnTo>
                <a:lnTo>
                  <a:pt x="57" y="16"/>
                </a:lnTo>
                <a:lnTo>
                  <a:pt x="57" y="17"/>
                </a:lnTo>
                <a:lnTo>
                  <a:pt x="58" y="19"/>
                </a:lnTo>
                <a:lnTo>
                  <a:pt x="58" y="19"/>
                </a:lnTo>
                <a:lnTo>
                  <a:pt x="58" y="17"/>
                </a:lnTo>
                <a:lnTo>
                  <a:pt x="60" y="19"/>
                </a:lnTo>
                <a:lnTo>
                  <a:pt x="60" y="16"/>
                </a:lnTo>
                <a:lnTo>
                  <a:pt x="60" y="17"/>
                </a:lnTo>
                <a:lnTo>
                  <a:pt x="61" y="16"/>
                </a:lnTo>
                <a:lnTo>
                  <a:pt x="61" y="17"/>
                </a:lnTo>
                <a:lnTo>
                  <a:pt x="61" y="12"/>
                </a:lnTo>
                <a:lnTo>
                  <a:pt x="61" y="13"/>
                </a:lnTo>
                <a:lnTo>
                  <a:pt x="63" y="12"/>
                </a:lnTo>
                <a:lnTo>
                  <a:pt x="63" y="14"/>
                </a:lnTo>
                <a:lnTo>
                  <a:pt x="63" y="12"/>
                </a:lnTo>
                <a:lnTo>
                  <a:pt x="63" y="13"/>
                </a:lnTo>
                <a:lnTo>
                  <a:pt x="65" y="12"/>
                </a:lnTo>
                <a:lnTo>
                  <a:pt x="65" y="13"/>
                </a:lnTo>
                <a:lnTo>
                  <a:pt x="65" y="10"/>
                </a:lnTo>
                <a:lnTo>
                  <a:pt x="66" y="12"/>
                </a:lnTo>
                <a:lnTo>
                  <a:pt x="66" y="15"/>
                </a:lnTo>
                <a:lnTo>
                  <a:pt x="66" y="14"/>
                </a:lnTo>
                <a:lnTo>
                  <a:pt x="68" y="15"/>
                </a:lnTo>
                <a:lnTo>
                  <a:pt x="68" y="15"/>
                </a:lnTo>
                <a:lnTo>
                  <a:pt x="68" y="1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05" name="Freeform 81"/>
          <p:cNvSpPr>
            <a:spLocks/>
          </p:cNvSpPr>
          <p:nvPr/>
        </p:nvSpPr>
        <p:spPr bwMode="auto">
          <a:xfrm>
            <a:off x="10824520" y="2779234"/>
            <a:ext cx="392597" cy="119779"/>
          </a:xfrm>
          <a:custGeom>
            <a:avLst/>
            <a:gdLst/>
            <a:ahLst/>
            <a:cxnLst>
              <a:cxn ang="0">
                <a:pos x="2" y="1"/>
              </a:cxn>
              <a:cxn ang="0">
                <a:pos x="3" y="1"/>
              </a:cxn>
              <a:cxn ang="0">
                <a:pos x="5" y="2"/>
              </a:cxn>
              <a:cxn ang="0">
                <a:pos x="7" y="3"/>
              </a:cxn>
              <a:cxn ang="0">
                <a:pos x="8" y="6"/>
              </a:cxn>
              <a:cxn ang="0">
                <a:pos x="10" y="9"/>
              </a:cxn>
              <a:cxn ang="0">
                <a:pos x="12" y="4"/>
              </a:cxn>
              <a:cxn ang="0">
                <a:pos x="13" y="7"/>
              </a:cxn>
              <a:cxn ang="0">
                <a:pos x="15" y="3"/>
              </a:cxn>
              <a:cxn ang="0">
                <a:pos x="17" y="2"/>
              </a:cxn>
              <a:cxn ang="0">
                <a:pos x="18" y="1"/>
              </a:cxn>
              <a:cxn ang="0">
                <a:pos x="20" y="2"/>
              </a:cxn>
              <a:cxn ang="0">
                <a:pos x="23" y="2"/>
              </a:cxn>
              <a:cxn ang="0">
                <a:pos x="25" y="8"/>
              </a:cxn>
              <a:cxn ang="0">
                <a:pos x="27" y="9"/>
              </a:cxn>
              <a:cxn ang="0">
                <a:pos x="28" y="7"/>
              </a:cxn>
              <a:cxn ang="0">
                <a:pos x="30" y="9"/>
              </a:cxn>
              <a:cxn ang="0">
                <a:pos x="32" y="8"/>
              </a:cxn>
              <a:cxn ang="0">
                <a:pos x="33" y="10"/>
              </a:cxn>
              <a:cxn ang="0">
                <a:pos x="33" y="9"/>
              </a:cxn>
              <a:cxn ang="0">
                <a:pos x="35" y="3"/>
              </a:cxn>
              <a:cxn ang="0">
                <a:pos x="37" y="7"/>
              </a:cxn>
              <a:cxn ang="0">
                <a:pos x="38" y="4"/>
              </a:cxn>
              <a:cxn ang="0">
                <a:pos x="40" y="8"/>
              </a:cxn>
              <a:cxn ang="0">
                <a:pos x="42" y="9"/>
              </a:cxn>
              <a:cxn ang="0">
                <a:pos x="43" y="12"/>
              </a:cxn>
              <a:cxn ang="0">
                <a:pos x="45" y="9"/>
              </a:cxn>
              <a:cxn ang="0">
                <a:pos x="46" y="16"/>
              </a:cxn>
              <a:cxn ang="0">
                <a:pos x="48" y="21"/>
              </a:cxn>
              <a:cxn ang="0">
                <a:pos x="51" y="14"/>
              </a:cxn>
              <a:cxn ang="0">
                <a:pos x="53" y="10"/>
              </a:cxn>
              <a:cxn ang="0">
                <a:pos x="53" y="10"/>
              </a:cxn>
              <a:cxn ang="0">
                <a:pos x="56" y="13"/>
              </a:cxn>
              <a:cxn ang="0">
                <a:pos x="60" y="18"/>
              </a:cxn>
              <a:cxn ang="0">
                <a:pos x="60" y="19"/>
              </a:cxn>
              <a:cxn ang="0">
                <a:pos x="61" y="16"/>
              </a:cxn>
              <a:cxn ang="0">
                <a:pos x="63" y="21"/>
              </a:cxn>
              <a:cxn ang="0">
                <a:pos x="65" y="24"/>
              </a:cxn>
              <a:cxn ang="0">
                <a:pos x="66" y="16"/>
              </a:cxn>
              <a:cxn ang="0">
                <a:pos x="68" y="13"/>
              </a:cxn>
              <a:cxn ang="0">
                <a:pos x="70" y="13"/>
              </a:cxn>
              <a:cxn ang="0">
                <a:pos x="71" y="16"/>
              </a:cxn>
            </a:cxnLst>
            <a:rect l="0" t="0" r="r" b="b"/>
            <a:pathLst>
              <a:path w="71" h="24">
                <a:moveTo>
                  <a:pt x="0" y="1"/>
                </a:moveTo>
                <a:lnTo>
                  <a:pt x="0" y="2"/>
                </a:lnTo>
                <a:lnTo>
                  <a:pt x="2" y="1"/>
                </a:lnTo>
                <a:lnTo>
                  <a:pt x="2" y="2"/>
                </a:lnTo>
                <a:lnTo>
                  <a:pt x="2" y="0"/>
                </a:lnTo>
                <a:lnTo>
                  <a:pt x="3" y="1"/>
                </a:lnTo>
                <a:lnTo>
                  <a:pt x="3" y="0"/>
                </a:lnTo>
                <a:lnTo>
                  <a:pt x="3" y="1"/>
                </a:lnTo>
                <a:lnTo>
                  <a:pt x="5" y="2"/>
                </a:lnTo>
                <a:lnTo>
                  <a:pt x="5" y="3"/>
                </a:lnTo>
                <a:lnTo>
                  <a:pt x="5" y="2"/>
                </a:lnTo>
                <a:lnTo>
                  <a:pt x="7" y="3"/>
                </a:lnTo>
                <a:lnTo>
                  <a:pt x="7" y="2"/>
                </a:lnTo>
                <a:lnTo>
                  <a:pt x="7" y="4"/>
                </a:lnTo>
                <a:lnTo>
                  <a:pt x="8" y="6"/>
                </a:lnTo>
                <a:lnTo>
                  <a:pt x="8" y="10"/>
                </a:lnTo>
                <a:lnTo>
                  <a:pt x="8" y="10"/>
                </a:lnTo>
                <a:lnTo>
                  <a:pt x="10" y="9"/>
                </a:lnTo>
                <a:lnTo>
                  <a:pt x="10" y="7"/>
                </a:lnTo>
                <a:lnTo>
                  <a:pt x="12" y="6"/>
                </a:lnTo>
                <a:lnTo>
                  <a:pt x="12" y="4"/>
                </a:lnTo>
                <a:lnTo>
                  <a:pt x="12" y="7"/>
                </a:lnTo>
                <a:lnTo>
                  <a:pt x="13" y="6"/>
                </a:lnTo>
                <a:lnTo>
                  <a:pt x="13" y="7"/>
                </a:lnTo>
                <a:lnTo>
                  <a:pt x="13" y="2"/>
                </a:lnTo>
                <a:lnTo>
                  <a:pt x="13" y="3"/>
                </a:lnTo>
                <a:lnTo>
                  <a:pt x="15" y="3"/>
                </a:lnTo>
                <a:lnTo>
                  <a:pt x="17" y="2"/>
                </a:lnTo>
                <a:lnTo>
                  <a:pt x="17" y="6"/>
                </a:lnTo>
                <a:lnTo>
                  <a:pt x="17" y="2"/>
                </a:lnTo>
                <a:lnTo>
                  <a:pt x="17" y="4"/>
                </a:lnTo>
                <a:lnTo>
                  <a:pt x="18" y="6"/>
                </a:lnTo>
                <a:lnTo>
                  <a:pt x="18" y="1"/>
                </a:lnTo>
                <a:lnTo>
                  <a:pt x="20" y="0"/>
                </a:lnTo>
                <a:lnTo>
                  <a:pt x="20" y="0"/>
                </a:lnTo>
                <a:lnTo>
                  <a:pt x="20" y="2"/>
                </a:lnTo>
                <a:lnTo>
                  <a:pt x="23" y="2"/>
                </a:lnTo>
                <a:lnTo>
                  <a:pt x="23" y="4"/>
                </a:lnTo>
                <a:lnTo>
                  <a:pt x="23" y="2"/>
                </a:lnTo>
                <a:lnTo>
                  <a:pt x="23" y="3"/>
                </a:lnTo>
                <a:lnTo>
                  <a:pt x="25" y="4"/>
                </a:lnTo>
                <a:lnTo>
                  <a:pt x="25" y="8"/>
                </a:lnTo>
                <a:lnTo>
                  <a:pt x="25" y="7"/>
                </a:lnTo>
                <a:lnTo>
                  <a:pt x="27" y="6"/>
                </a:lnTo>
                <a:lnTo>
                  <a:pt x="27" y="9"/>
                </a:lnTo>
                <a:lnTo>
                  <a:pt x="27" y="9"/>
                </a:lnTo>
                <a:lnTo>
                  <a:pt x="28" y="8"/>
                </a:lnTo>
                <a:lnTo>
                  <a:pt x="28" y="7"/>
                </a:lnTo>
                <a:lnTo>
                  <a:pt x="28" y="7"/>
                </a:lnTo>
                <a:lnTo>
                  <a:pt x="30" y="8"/>
                </a:lnTo>
                <a:lnTo>
                  <a:pt x="30" y="9"/>
                </a:lnTo>
                <a:lnTo>
                  <a:pt x="30" y="7"/>
                </a:lnTo>
                <a:lnTo>
                  <a:pt x="30" y="7"/>
                </a:lnTo>
                <a:lnTo>
                  <a:pt x="32" y="8"/>
                </a:lnTo>
                <a:lnTo>
                  <a:pt x="32" y="9"/>
                </a:lnTo>
                <a:lnTo>
                  <a:pt x="32" y="9"/>
                </a:lnTo>
                <a:lnTo>
                  <a:pt x="33" y="10"/>
                </a:lnTo>
                <a:lnTo>
                  <a:pt x="33" y="10"/>
                </a:lnTo>
                <a:lnTo>
                  <a:pt x="33" y="8"/>
                </a:lnTo>
                <a:lnTo>
                  <a:pt x="33" y="9"/>
                </a:lnTo>
                <a:lnTo>
                  <a:pt x="35" y="8"/>
                </a:lnTo>
                <a:lnTo>
                  <a:pt x="35" y="9"/>
                </a:lnTo>
                <a:lnTo>
                  <a:pt x="35" y="3"/>
                </a:lnTo>
                <a:lnTo>
                  <a:pt x="35" y="3"/>
                </a:lnTo>
                <a:lnTo>
                  <a:pt x="37" y="2"/>
                </a:lnTo>
                <a:lnTo>
                  <a:pt x="37" y="7"/>
                </a:lnTo>
                <a:lnTo>
                  <a:pt x="38" y="6"/>
                </a:lnTo>
                <a:lnTo>
                  <a:pt x="38" y="7"/>
                </a:lnTo>
                <a:lnTo>
                  <a:pt x="38" y="4"/>
                </a:lnTo>
                <a:lnTo>
                  <a:pt x="38" y="6"/>
                </a:lnTo>
                <a:lnTo>
                  <a:pt x="40" y="4"/>
                </a:lnTo>
                <a:lnTo>
                  <a:pt x="40" y="8"/>
                </a:lnTo>
                <a:lnTo>
                  <a:pt x="42" y="9"/>
                </a:lnTo>
                <a:lnTo>
                  <a:pt x="42" y="13"/>
                </a:lnTo>
                <a:lnTo>
                  <a:pt x="42" y="9"/>
                </a:lnTo>
                <a:lnTo>
                  <a:pt x="43" y="10"/>
                </a:lnTo>
                <a:lnTo>
                  <a:pt x="43" y="9"/>
                </a:lnTo>
                <a:lnTo>
                  <a:pt x="43" y="12"/>
                </a:lnTo>
                <a:lnTo>
                  <a:pt x="45" y="10"/>
                </a:lnTo>
                <a:lnTo>
                  <a:pt x="45" y="12"/>
                </a:lnTo>
                <a:lnTo>
                  <a:pt x="45" y="9"/>
                </a:lnTo>
                <a:lnTo>
                  <a:pt x="45" y="10"/>
                </a:lnTo>
                <a:lnTo>
                  <a:pt x="46" y="12"/>
                </a:lnTo>
                <a:lnTo>
                  <a:pt x="46" y="16"/>
                </a:lnTo>
                <a:lnTo>
                  <a:pt x="48" y="18"/>
                </a:lnTo>
                <a:lnTo>
                  <a:pt x="48" y="22"/>
                </a:lnTo>
                <a:lnTo>
                  <a:pt x="48" y="21"/>
                </a:lnTo>
                <a:lnTo>
                  <a:pt x="50" y="20"/>
                </a:lnTo>
                <a:lnTo>
                  <a:pt x="50" y="15"/>
                </a:lnTo>
                <a:lnTo>
                  <a:pt x="51" y="14"/>
                </a:lnTo>
                <a:lnTo>
                  <a:pt x="51" y="9"/>
                </a:lnTo>
                <a:lnTo>
                  <a:pt x="51" y="9"/>
                </a:lnTo>
                <a:lnTo>
                  <a:pt x="53" y="10"/>
                </a:lnTo>
                <a:lnTo>
                  <a:pt x="53" y="12"/>
                </a:lnTo>
                <a:lnTo>
                  <a:pt x="53" y="9"/>
                </a:lnTo>
                <a:lnTo>
                  <a:pt x="53" y="10"/>
                </a:lnTo>
                <a:lnTo>
                  <a:pt x="56" y="13"/>
                </a:lnTo>
                <a:lnTo>
                  <a:pt x="56" y="14"/>
                </a:lnTo>
                <a:lnTo>
                  <a:pt x="56" y="13"/>
                </a:lnTo>
                <a:lnTo>
                  <a:pt x="58" y="14"/>
                </a:lnTo>
                <a:lnTo>
                  <a:pt x="58" y="19"/>
                </a:lnTo>
                <a:lnTo>
                  <a:pt x="60" y="18"/>
                </a:lnTo>
                <a:lnTo>
                  <a:pt x="60" y="20"/>
                </a:lnTo>
                <a:lnTo>
                  <a:pt x="60" y="18"/>
                </a:lnTo>
                <a:lnTo>
                  <a:pt x="60" y="19"/>
                </a:lnTo>
                <a:lnTo>
                  <a:pt x="61" y="18"/>
                </a:lnTo>
                <a:lnTo>
                  <a:pt x="61" y="20"/>
                </a:lnTo>
                <a:lnTo>
                  <a:pt x="61" y="16"/>
                </a:lnTo>
                <a:lnTo>
                  <a:pt x="61" y="19"/>
                </a:lnTo>
                <a:lnTo>
                  <a:pt x="63" y="20"/>
                </a:lnTo>
                <a:lnTo>
                  <a:pt x="63" y="21"/>
                </a:lnTo>
                <a:lnTo>
                  <a:pt x="63" y="21"/>
                </a:lnTo>
                <a:lnTo>
                  <a:pt x="65" y="22"/>
                </a:lnTo>
                <a:lnTo>
                  <a:pt x="65" y="24"/>
                </a:lnTo>
                <a:lnTo>
                  <a:pt x="65" y="20"/>
                </a:lnTo>
                <a:lnTo>
                  <a:pt x="66" y="19"/>
                </a:lnTo>
                <a:lnTo>
                  <a:pt x="66" y="16"/>
                </a:lnTo>
                <a:lnTo>
                  <a:pt x="68" y="18"/>
                </a:lnTo>
                <a:lnTo>
                  <a:pt x="68" y="18"/>
                </a:lnTo>
                <a:lnTo>
                  <a:pt x="68" y="13"/>
                </a:lnTo>
                <a:lnTo>
                  <a:pt x="70" y="14"/>
                </a:lnTo>
                <a:lnTo>
                  <a:pt x="70" y="14"/>
                </a:lnTo>
                <a:lnTo>
                  <a:pt x="70" y="13"/>
                </a:lnTo>
                <a:lnTo>
                  <a:pt x="70" y="13"/>
                </a:lnTo>
                <a:lnTo>
                  <a:pt x="71" y="14"/>
                </a:lnTo>
                <a:lnTo>
                  <a:pt x="71" y="16"/>
                </a:lnTo>
                <a:lnTo>
                  <a:pt x="71" y="13"/>
                </a:lnTo>
                <a:lnTo>
                  <a:pt x="71" y="15"/>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06" name="Freeform 82"/>
          <p:cNvSpPr>
            <a:spLocks/>
          </p:cNvSpPr>
          <p:nvPr/>
        </p:nvSpPr>
        <p:spPr bwMode="auto">
          <a:xfrm>
            <a:off x="11217120" y="2574614"/>
            <a:ext cx="398128" cy="294457"/>
          </a:xfrm>
          <a:custGeom>
            <a:avLst/>
            <a:gdLst/>
            <a:ahLst/>
            <a:cxnLst>
              <a:cxn ang="0">
                <a:pos x="2" y="57"/>
              </a:cxn>
              <a:cxn ang="0">
                <a:pos x="4" y="59"/>
              </a:cxn>
              <a:cxn ang="0">
                <a:pos x="5" y="55"/>
              </a:cxn>
              <a:cxn ang="0">
                <a:pos x="7" y="48"/>
              </a:cxn>
              <a:cxn ang="0">
                <a:pos x="9" y="44"/>
              </a:cxn>
              <a:cxn ang="0">
                <a:pos x="10" y="42"/>
              </a:cxn>
              <a:cxn ang="0">
                <a:pos x="12" y="41"/>
              </a:cxn>
              <a:cxn ang="0">
                <a:pos x="14" y="34"/>
              </a:cxn>
              <a:cxn ang="0">
                <a:pos x="15" y="32"/>
              </a:cxn>
              <a:cxn ang="0">
                <a:pos x="17" y="38"/>
              </a:cxn>
              <a:cxn ang="0">
                <a:pos x="19" y="35"/>
              </a:cxn>
              <a:cxn ang="0">
                <a:pos x="19" y="36"/>
              </a:cxn>
              <a:cxn ang="0">
                <a:pos x="20" y="35"/>
              </a:cxn>
              <a:cxn ang="0">
                <a:pos x="22" y="40"/>
              </a:cxn>
              <a:cxn ang="0">
                <a:pos x="24" y="38"/>
              </a:cxn>
              <a:cxn ang="0">
                <a:pos x="25" y="37"/>
              </a:cxn>
              <a:cxn ang="0">
                <a:pos x="27" y="36"/>
              </a:cxn>
              <a:cxn ang="0">
                <a:pos x="28" y="34"/>
              </a:cxn>
              <a:cxn ang="0">
                <a:pos x="30" y="37"/>
              </a:cxn>
              <a:cxn ang="0">
                <a:pos x="32" y="35"/>
              </a:cxn>
              <a:cxn ang="0">
                <a:pos x="33" y="35"/>
              </a:cxn>
              <a:cxn ang="0">
                <a:pos x="35" y="28"/>
              </a:cxn>
              <a:cxn ang="0">
                <a:pos x="37" y="24"/>
              </a:cxn>
              <a:cxn ang="0">
                <a:pos x="42" y="25"/>
              </a:cxn>
              <a:cxn ang="0">
                <a:pos x="43" y="26"/>
              </a:cxn>
              <a:cxn ang="0">
                <a:pos x="45" y="28"/>
              </a:cxn>
              <a:cxn ang="0">
                <a:pos x="47" y="31"/>
              </a:cxn>
              <a:cxn ang="0">
                <a:pos x="47" y="32"/>
              </a:cxn>
              <a:cxn ang="0">
                <a:pos x="48" y="38"/>
              </a:cxn>
              <a:cxn ang="0">
                <a:pos x="50" y="38"/>
              </a:cxn>
              <a:cxn ang="0">
                <a:pos x="52" y="42"/>
              </a:cxn>
              <a:cxn ang="0">
                <a:pos x="53" y="40"/>
              </a:cxn>
              <a:cxn ang="0">
                <a:pos x="55" y="36"/>
              </a:cxn>
              <a:cxn ang="0">
                <a:pos x="57" y="36"/>
              </a:cxn>
              <a:cxn ang="0">
                <a:pos x="58" y="30"/>
              </a:cxn>
              <a:cxn ang="0">
                <a:pos x="60" y="26"/>
              </a:cxn>
              <a:cxn ang="0">
                <a:pos x="63" y="17"/>
              </a:cxn>
              <a:cxn ang="0">
                <a:pos x="65" y="13"/>
              </a:cxn>
              <a:cxn ang="0">
                <a:pos x="67" y="10"/>
              </a:cxn>
              <a:cxn ang="0">
                <a:pos x="68" y="7"/>
              </a:cxn>
              <a:cxn ang="0">
                <a:pos x="70" y="3"/>
              </a:cxn>
              <a:cxn ang="0">
                <a:pos x="70" y="1"/>
              </a:cxn>
            </a:cxnLst>
            <a:rect l="0" t="0" r="r" b="b"/>
            <a:pathLst>
              <a:path w="72" h="59">
                <a:moveTo>
                  <a:pt x="0" y="56"/>
                </a:moveTo>
                <a:lnTo>
                  <a:pt x="2" y="57"/>
                </a:lnTo>
                <a:lnTo>
                  <a:pt x="2" y="57"/>
                </a:lnTo>
                <a:lnTo>
                  <a:pt x="2" y="56"/>
                </a:lnTo>
                <a:lnTo>
                  <a:pt x="2" y="57"/>
                </a:lnTo>
                <a:lnTo>
                  <a:pt x="4" y="59"/>
                </a:lnTo>
                <a:lnTo>
                  <a:pt x="4" y="54"/>
                </a:lnTo>
                <a:lnTo>
                  <a:pt x="4" y="54"/>
                </a:lnTo>
                <a:lnTo>
                  <a:pt x="5" y="55"/>
                </a:lnTo>
                <a:lnTo>
                  <a:pt x="5" y="53"/>
                </a:lnTo>
                <a:lnTo>
                  <a:pt x="7" y="51"/>
                </a:lnTo>
                <a:lnTo>
                  <a:pt x="7" y="48"/>
                </a:lnTo>
                <a:lnTo>
                  <a:pt x="9" y="47"/>
                </a:lnTo>
                <a:lnTo>
                  <a:pt x="9" y="43"/>
                </a:lnTo>
                <a:lnTo>
                  <a:pt x="9" y="44"/>
                </a:lnTo>
                <a:lnTo>
                  <a:pt x="10" y="43"/>
                </a:lnTo>
                <a:lnTo>
                  <a:pt x="10" y="41"/>
                </a:lnTo>
                <a:lnTo>
                  <a:pt x="10" y="42"/>
                </a:lnTo>
                <a:lnTo>
                  <a:pt x="12" y="41"/>
                </a:lnTo>
                <a:lnTo>
                  <a:pt x="12" y="42"/>
                </a:lnTo>
                <a:lnTo>
                  <a:pt x="12" y="41"/>
                </a:lnTo>
                <a:lnTo>
                  <a:pt x="14" y="40"/>
                </a:lnTo>
                <a:lnTo>
                  <a:pt x="14" y="41"/>
                </a:lnTo>
                <a:lnTo>
                  <a:pt x="14" y="34"/>
                </a:lnTo>
                <a:lnTo>
                  <a:pt x="14" y="34"/>
                </a:lnTo>
                <a:lnTo>
                  <a:pt x="15" y="35"/>
                </a:lnTo>
                <a:lnTo>
                  <a:pt x="15" y="32"/>
                </a:lnTo>
                <a:lnTo>
                  <a:pt x="15" y="35"/>
                </a:lnTo>
                <a:lnTo>
                  <a:pt x="17" y="36"/>
                </a:lnTo>
                <a:lnTo>
                  <a:pt x="17" y="38"/>
                </a:lnTo>
                <a:lnTo>
                  <a:pt x="17" y="35"/>
                </a:lnTo>
                <a:lnTo>
                  <a:pt x="17" y="36"/>
                </a:lnTo>
                <a:lnTo>
                  <a:pt x="19" y="35"/>
                </a:lnTo>
                <a:lnTo>
                  <a:pt x="19" y="36"/>
                </a:lnTo>
                <a:lnTo>
                  <a:pt x="19" y="35"/>
                </a:lnTo>
                <a:lnTo>
                  <a:pt x="19" y="36"/>
                </a:lnTo>
                <a:lnTo>
                  <a:pt x="20" y="35"/>
                </a:lnTo>
                <a:lnTo>
                  <a:pt x="20" y="36"/>
                </a:lnTo>
                <a:lnTo>
                  <a:pt x="20" y="35"/>
                </a:lnTo>
                <a:lnTo>
                  <a:pt x="20" y="36"/>
                </a:lnTo>
                <a:lnTo>
                  <a:pt x="22" y="37"/>
                </a:lnTo>
                <a:lnTo>
                  <a:pt x="22" y="40"/>
                </a:lnTo>
                <a:lnTo>
                  <a:pt x="22" y="36"/>
                </a:lnTo>
                <a:lnTo>
                  <a:pt x="22" y="37"/>
                </a:lnTo>
                <a:lnTo>
                  <a:pt x="24" y="38"/>
                </a:lnTo>
                <a:lnTo>
                  <a:pt x="24" y="37"/>
                </a:lnTo>
                <a:lnTo>
                  <a:pt x="24" y="38"/>
                </a:lnTo>
                <a:lnTo>
                  <a:pt x="25" y="37"/>
                </a:lnTo>
                <a:lnTo>
                  <a:pt x="25" y="38"/>
                </a:lnTo>
                <a:lnTo>
                  <a:pt x="25" y="37"/>
                </a:lnTo>
                <a:lnTo>
                  <a:pt x="27" y="36"/>
                </a:lnTo>
                <a:lnTo>
                  <a:pt x="27" y="35"/>
                </a:lnTo>
                <a:lnTo>
                  <a:pt x="28" y="36"/>
                </a:lnTo>
                <a:lnTo>
                  <a:pt x="28" y="34"/>
                </a:lnTo>
                <a:lnTo>
                  <a:pt x="28" y="37"/>
                </a:lnTo>
                <a:lnTo>
                  <a:pt x="30" y="36"/>
                </a:lnTo>
                <a:lnTo>
                  <a:pt x="30" y="37"/>
                </a:lnTo>
                <a:lnTo>
                  <a:pt x="30" y="35"/>
                </a:lnTo>
                <a:lnTo>
                  <a:pt x="30" y="36"/>
                </a:lnTo>
                <a:lnTo>
                  <a:pt x="32" y="35"/>
                </a:lnTo>
                <a:lnTo>
                  <a:pt x="32" y="36"/>
                </a:lnTo>
                <a:lnTo>
                  <a:pt x="32" y="34"/>
                </a:lnTo>
                <a:lnTo>
                  <a:pt x="33" y="35"/>
                </a:lnTo>
                <a:lnTo>
                  <a:pt x="33" y="31"/>
                </a:lnTo>
                <a:lnTo>
                  <a:pt x="35" y="30"/>
                </a:lnTo>
                <a:lnTo>
                  <a:pt x="35" y="28"/>
                </a:lnTo>
                <a:lnTo>
                  <a:pt x="37" y="26"/>
                </a:lnTo>
                <a:lnTo>
                  <a:pt x="37" y="24"/>
                </a:lnTo>
                <a:lnTo>
                  <a:pt x="37" y="24"/>
                </a:lnTo>
                <a:lnTo>
                  <a:pt x="38" y="25"/>
                </a:lnTo>
                <a:lnTo>
                  <a:pt x="38" y="23"/>
                </a:lnTo>
                <a:lnTo>
                  <a:pt x="42" y="25"/>
                </a:lnTo>
                <a:lnTo>
                  <a:pt x="42" y="26"/>
                </a:lnTo>
                <a:lnTo>
                  <a:pt x="42" y="25"/>
                </a:lnTo>
                <a:lnTo>
                  <a:pt x="43" y="26"/>
                </a:lnTo>
                <a:lnTo>
                  <a:pt x="43" y="25"/>
                </a:lnTo>
                <a:lnTo>
                  <a:pt x="43" y="26"/>
                </a:lnTo>
                <a:lnTo>
                  <a:pt x="45" y="28"/>
                </a:lnTo>
                <a:lnTo>
                  <a:pt x="45" y="26"/>
                </a:lnTo>
                <a:lnTo>
                  <a:pt x="45" y="30"/>
                </a:lnTo>
                <a:lnTo>
                  <a:pt x="47" y="31"/>
                </a:lnTo>
                <a:lnTo>
                  <a:pt x="47" y="34"/>
                </a:lnTo>
                <a:lnTo>
                  <a:pt x="47" y="30"/>
                </a:lnTo>
                <a:lnTo>
                  <a:pt x="47" y="32"/>
                </a:lnTo>
                <a:lnTo>
                  <a:pt x="48" y="34"/>
                </a:lnTo>
                <a:lnTo>
                  <a:pt x="48" y="40"/>
                </a:lnTo>
                <a:lnTo>
                  <a:pt x="48" y="38"/>
                </a:lnTo>
                <a:lnTo>
                  <a:pt x="50" y="40"/>
                </a:lnTo>
                <a:lnTo>
                  <a:pt x="50" y="43"/>
                </a:lnTo>
                <a:lnTo>
                  <a:pt x="50" y="38"/>
                </a:lnTo>
                <a:lnTo>
                  <a:pt x="50" y="42"/>
                </a:lnTo>
                <a:lnTo>
                  <a:pt x="52" y="41"/>
                </a:lnTo>
                <a:lnTo>
                  <a:pt x="52" y="42"/>
                </a:lnTo>
                <a:lnTo>
                  <a:pt x="52" y="40"/>
                </a:lnTo>
                <a:lnTo>
                  <a:pt x="52" y="41"/>
                </a:lnTo>
                <a:lnTo>
                  <a:pt x="53" y="40"/>
                </a:lnTo>
                <a:lnTo>
                  <a:pt x="53" y="41"/>
                </a:lnTo>
                <a:lnTo>
                  <a:pt x="53" y="37"/>
                </a:lnTo>
                <a:lnTo>
                  <a:pt x="55" y="36"/>
                </a:lnTo>
                <a:lnTo>
                  <a:pt x="55" y="34"/>
                </a:lnTo>
                <a:lnTo>
                  <a:pt x="57" y="32"/>
                </a:lnTo>
                <a:lnTo>
                  <a:pt x="57" y="36"/>
                </a:lnTo>
                <a:lnTo>
                  <a:pt x="57" y="34"/>
                </a:lnTo>
                <a:lnTo>
                  <a:pt x="58" y="32"/>
                </a:lnTo>
                <a:lnTo>
                  <a:pt x="58" y="30"/>
                </a:lnTo>
                <a:lnTo>
                  <a:pt x="58" y="30"/>
                </a:lnTo>
                <a:lnTo>
                  <a:pt x="60" y="31"/>
                </a:lnTo>
                <a:lnTo>
                  <a:pt x="60" y="26"/>
                </a:lnTo>
                <a:lnTo>
                  <a:pt x="62" y="25"/>
                </a:lnTo>
                <a:lnTo>
                  <a:pt x="62" y="18"/>
                </a:lnTo>
                <a:lnTo>
                  <a:pt x="63" y="17"/>
                </a:lnTo>
                <a:lnTo>
                  <a:pt x="63" y="13"/>
                </a:lnTo>
                <a:lnTo>
                  <a:pt x="63" y="14"/>
                </a:lnTo>
                <a:lnTo>
                  <a:pt x="65" y="13"/>
                </a:lnTo>
                <a:lnTo>
                  <a:pt x="65" y="14"/>
                </a:lnTo>
                <a:lnTo>
                  <a:pt x="65" y="9"/>
                </a:lnTo>
                <a:lnTo>
                  <a:pt x="67" y="10"/>
                </a:lnTo>
                <a:lnTo>
                  <a:pt x="67" y="10"/>
                </a:lnTo>
                <a:lnTo>
                  <a:pt x="67" y="9"/>
                </a:lnTo>
                <a:lnTo>
                  <a:pt x="68" y="7"/>
                </a:lnTo>
                <a:lnTo>
                  <a:pt x="68" y="3"/>
                </a:lnTo>
                <a:lnTo>
                  <a:pt x="68" y="4"/>
                </a:lnTo>
                <a:lnTo>
                  <a:pt x="70" y="3"/>
                </a:lnTo>
                <a:lnTo>
                  <a:pt x="70" y="4"/>
                </a:lnTo>
                <a:lnTo>
                  <a:pt x="70" y="0"/>
                </a:lnTo>
                <a:lnTo>
                  <a:pt x="70" y="1"/>
                </a:lnTo>
                <a:lnTo>
                  <a:pt x="72" y="3"/>
                </a:lnTo>
                <a:lnTo>
                  <a:pt x="72" y="1"/>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07" name="Freeform 83"/>
          <p:cNvSpPr>
            <a:spLocks/>
          </p:cNvSpPr>
          <p:nvPr/>
        </p:nvSpPr>
        <p:spPr bwMode="auto">
          <a:xfrm>
            <a:off x="11615249" y="2484780"/>
            <a:ext cx="99532" cy="114789"/>
          </a:xfrm>
          <a:custGeom>
            <a:avLst/>
            <a:gdLst/>
            <a:ahLst/>
            <a:cxnLst>
              <a:cxn ang="0">
                <a:pos x="0" y="19"/>
              </a:cxn>
              <a:cxn ang="0">
                <a:pos x="0" y="23"/>
              </a:cxn>
              <a:cxn ang="0">
                <a:pos x="1" y="22"/>
              </a:cxn>
              <a:cxn ang="0">
                <a:pos x="1" y="23"/>
              </a:cxn>
              <a:cxn ang="0">
                <a:pos x="1" y="21"/>
              </a:cxn>
              <a:cxn ang="0">
                <a:pos x="1" y="21"/>
              </a:cxn>
              <a:cxn ang="0">
                <a:pos x="3" y="19"/>
              </a:cxn>
              <a:cxn ang="0">
                <a:pos x="3" y="15"/>
              </a:cxn>
              <a:cxn ang="0">
                <a:pos x="3" y="16"/>
              </a:cxn>
              <a:cxn ang="0">
                <a:pos x="5" y="15"/>
              </a:cxn>
              <a:cxn ang="0">
                <a:pos x="5" y="17"/>
              </a:cxn>
              <a:cxn ang="0">
                <a:pos x="5" y="15"/>
              </a:cxn>
              <a:cxn ang="0">
                <a:pos x="5" y="16"/>
              </a:cxn>
              <a:cxn ang="0">
                <a:pos x="6" y="15"/>
              </a:cxn>
              <a:cxn ang="0">
                <a:pos x="6" y="9"/>
              </a:cxn>
              <a:cxn ang="0">
                <a:pos x="8" y="7"/>
              </a:cxn>
              <a:cxn ang="0">
                <a:pos x="8" y="11"/>
              </a:cxn>
              <a:cxn ang="0">
                <a:pos x="9" y="12"/>
              </a:cxn>
              <a:cxn ang="0">
                <a:pos x="9" y="12"/>
              </a:cxn>
              <a:cxn ang="0">
                <a:pos x="9" y="11"/>
              </a:cxn>
              <a:cxn ang="0">
                <a:pos x="9" y="12"/>
              </a:cxn>
              <a:cxn ang="0">
                <a:pos x="11" y="11"/>
              </a:cxn>
              <a:cxn ang="0">
                <a:pos x="11" y="6"/>
              </a:cxn>
              <a:cxn ang="0">
                <a:pos x="11" y="6"/>
              </a:cxn>
              <a:cxn ang="0">
                <a:pos x="13" y="7"/>
              </a:cxn>
              <a:cxn ang="0">
                <a:pos x="13" y="7"/>
              </a:cxn>
              <a:cxn ang="0">
                <a:pos x="13" y="5"/>
              </a:cxn>
              <a:cxn ang="0">
                <a:pos x="13" y="6"/>
              </a:cxn>
              <a:cxn ang="0">
                <a:pos x="14" y="5"/>
              </a:cxn>
              <a:cxn ang="0">
                <a:pos x="14" y="4"/>
              </a:cxn>
              <a:cxn ang="0">
                <a:pos x="14" y="5"/>
              </a:cxn>
              <a:cxn ang="0">
                <a:pos x="16" y="4"/>
              </a:cxn>
              <a:cxn ang="0">
                <a:pos x="16" y="0"/>
              </a:cxn>
              <a:cxn ang="0">
                <a:pos x="18" y="2"/>
              </a:cxn>
              <a:cxn ang="0">
                <a:pos x="18" y="2"/>
              </a:cxn>
              <a:cxn ang="0">
                <a:pos x="18" y="0"/>
              </a:cxn>
            </a:cxnLst>
            <a:rect l="0" t="0" r="r" b="b"/>
            <a:pathLst>
              <a:path w="18" h="23">
                <a:moveTo>
                  <a:pt x="0" y="19"/>
                </a:moveTo>
                <a:lnTo>
                  <a:pt x="0" y="23"/>
                </a:lnTo>
                <a:lnTo>
                  <a:pt x="1" y="22"/>
                </a:lnTo>
                <a:lnTo>
                  <a:pt x="1" y="23"/>
                </a:lnTo>
                <a:lnTo>
                  <a:pt x="1" y="21"/>
                </a:lnTo>
                <a:lnTo>
                  <a:pt x="1" y="21"/>
                </a:lnTo>
                <a:lnTo>
                  <a:pt x="3" y="19"/>
                </a:lnTo>
                <a:lnTo>
                  <a:pt x="3" y="15"/>
                </a:lnTo>
                <a:lnTo>
                  <a:pt x="3" y="16"/>
                </a:lnTo>
                <a:lnTo>
                  <a:pt x="5" y="15"/>
                </a:lnTo>
                <a:lnTo>
                  <a:pt x="5" y="17"/>
                </a:lnTo>
                <a:lnTo>
                  <a:pt x="5" y="15"/>
                </a:lnTo>
                <a:lnTo>
                  <a:pt x="5" y="16"/>
                </a:lnTo>
                <a:lnTo>
                  <a:pt x="6" y="15"/>
                </a:lnTo>
                <a:lnTo>
                  <a:pt x="6" y="9"/>
                </a:lnTo>
                <a:lnTo>
                  <a:pt x="8" y="7"/>
                </a:lnTo>
                <a:lnTo>
                  <a:pt x="8" y="11"/>
                </a:lnTo>
                <a:lnTo>
                  <a:pt x="9" y="12"/>
                </a:lnTo>
                <a:lnTo>
                  <a:pt x="9" y="12"/>
                </a:lnTo>
                <a:lnTo>
                  <a:pt x="9" y="11"/>
                </a:lnTo>
                <a:lnTo>
                  <a:pt x="9" y="12"/>
                </a:lnTo>
                <a:lnTo>
                  <a:pt x="11" y="11"/>
                </a:lnTo>
                <a:lnTo>
                  <a:pt x="11" y="6"/>
                </a:lnTo>
                <a:lnTo>
                  <a:pt x="11" y="6"/>
                </a:lnTo>
                <a:lnTo>
                  <a:pt x="13" y="7"/>
                </a:lnTo>
                <a:lnTo>
                  <a:pt x="13" y="7"/>
                </a:lnTo>
                <a:lnTo>
                  <a:pt x="13" y="5"/>
                </a:lnTo>
                <a:lnTo>
                  <a:pt x="13" y="6"/>
                </a:lnTo>
                <a:lnTo>
                  <a:pt x="14" y="5"/>
                </a:lnTo>
                <a:lnTo>
                  <a:pt x="14" y="4"/>
                </a:lnTo>
                <a:lnTo>
                  <a:pt x="14" y="5"/>
                </a:lnTo>
                <a:lnTo>
                  <a:pt x="16" y="4"/>
                </a:lnTo>
                <a:lnTo>
                  <a:pt x="16" y="0"/>
                </a:lnTo>
                <a:lnTo>
                  <a:pt x="18" y="2"/>
                </a:lnTo>
                <a:lnTo>
                  <a:pt x="18" y="2"/>
                </a:lnTo>
                <a:lnTo>
                  <a:pt x="18" y="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08" name="Freeform 84"/>
          <p:cNvSpPr>
            <a:spLocks/>
          </p:cNvSpPr>
          <p:nvPr/>
        </p:nvSpPr>
        <p:spPr bwMode="auto">
          <a:xfrm>
            <a:off x="1894280" y="3215945"/>
            <a:ext cx="525307" cy="578930"/>
          </a:xfrm>
          <a:custGeom>
            <a:avLst/>
            <a:gdLst/>
            <a:ahLst/>
            <a:cxnLst>
              <a:cxn ang="0">
                <a:pos x="4" y="71"/>
              </a:cxn>
              <a:cxn ang="0">
                <a:pos x="5" y="63"/>
              </a:cxn>
              <a:cxn ang="0">
                <a:pos x="9" y="58"/>
              </a:cxn>
              <a:cxn ang="0">
                <a:pos x="10" y="47"/>
              </a:cxn>
              <a:cxn ang="0">
                <a:pos x="15" y="36"/>
              </a:cxn>
              <a:cxn ang="0">
                <a:pos x="17" y="27"/>
              </a:cxn>
              <a:cxn ang="0">
                <a:pos x="20" y="21"/>
              </a:cxn>
              <a:cxn ang="0">
                <a:pos x="22" y="11"/>
              </a:cxn>
              <a:cxn ang="0">
                <a:pos x="25" y="0"/>
              </a:cxn>
              <a:cxn ang="0">
                <a:pos x="27" y="40"/>
              </a:cxn>
              <a:cxn ang="0">
                <a:pos x="30" y="74"/>
              </a:cxn>
              <a:cxn ang="0">
                <a:pos x="32" y="112"/>
              </a:cxn>
              <a:cxn ang="0">
                <a:pos x="35" y="113"/>
              </a:cxn>
              <a:cxn ang="0">
                <a:pos x="37" y="113"/>
              </a:cxn>
              <a:cxn ang="0">
                <a:pos x="38" y="115"/>
              </a:cxn>
              <a:cxn ang="0">
                <a:pos x="40" y="113"/>
              </a:cxn>
              <a:cxn ang="0">
                <a:pos x="42" y="115"/>
              </a:cxn>
              <a:cxn ang="0">
                <a:pos x="42" y="115"/>
              </a:cxn>
              <a:cxn ang="0">
                <a:pos x="43" y="111"/>
              </a:cxn>
              <a:cxn ang="0">
                <a:pos x="45" y="112"/>
              </a:cxn>
              <a:cxn ang="0">
                <a:pos x="47" y="110"/>
              </a:cxn>
              <a:cxn ang="0">
                <a:pos x="48" y="113"/>
              </a:cxn>
              <a:cxn ang="0">
                <a:pos x="50" y="113"/>
              </a:cxn>
              <a:cxn ang="0">
                <a:pos x="52" y="113"/>
              </a:cxn>
              <a:cxn ang="0">
                <a:pos x="53" y="115"/>
              </a:cxn>
              <a:cxn ang="0">
                <a:pos x="55" y="111"/>
              </a:cxn>
              <a:cxn ang="0">
                <a:pos x="57" y="99"/>
              </a:cxn>
              <a:cxn ang="0">
                <a:pos x="60" y="90"/>
              </a:cxn>
              <a:cxn ang="0">
                <a:pos x="62" y="78"/>
              </a:cxn>
              <a:cxn ang="0">
                <a:pos x="63" y="84"/>
              </a:cxn>
              <a:cxn ang="0">
                <a:pos x="65" y="85"/>
              </a:cxn>
              <a:cxn ang="0">
                <a:pos x="68" y="90"/>
              </a:cxn>
              <a:cxn ang="0">
                <a:pos x="70" y="88"/>
              </a:cxn>
              <a:cxn ang="0">
                <a:pos x="73" y="87"/>
              </a:cxn>
              <a:cxn ang="0">
                <a:pos x="75" y="86"/>
              </a:cxn>
              <a:cxn ang="0">
                <a:pos x="78" y="85"/>
              </a:cxn>
              <a:cxn ang="0">
                <a:pos x="82" y="78"/>
              </a:cxn>
              <a:cxn ang="0">
                <a:pos x="83" y="75"/>
              </a:cxn>
              <a:cxn ang="0">
                <a:pos x="88" y="69"/>
              </a:cxn>
              <a:cxn ang="0">
                <a:pos x="90" y="68"/>
              </a:cxn>
              <a:cxn ang="0">
                <a:pos x="91" y="65"/>
              </a:cxn>
              <a:cxn ang="0">
                <a:pos x="93" y="60"/>
              </a:cxn>
            </a:cxnLst>
            <a:rect l="0" t="0" r="r" b="b"/>
            <a:pathLst>
              <a:path w="95" h="116">
                <a:moveTo>
                  <a:pt x="0" y="75"/>
                </a:moveTo>
                <a:lnTo>
                  <a:pt x="0" y="73"/>
                </a:lnTo>
                <a:lnTo>
                  <a:pt x="4" y="71"/>
                </a:lnTo>
                <a:lnTo>
                  <a:pt x="4" y="68"/>
                </a:lnTo>
                <a:lnTo>
                  <a:pt x="5" y="67"/>
                </a:lnTo>
                <a:lnTo>
                  <a:pt x="5" y="63"/>
                </a:lnTo>
                <a:lnTo>
                  <a:pt x="7" y="62"/>
                </a:lnTo>
                <a:lnTo>
                  <a:pt x="7" y="59"/>
                </a:lnTo>
                <a:lnTo>
                  <a:pt x="9" y="58"/>
                </a:lnTo>
                <a:lnTo>
                  <a:pt x="9" y="53"/>
                </a:lnTo>
                <a:lnTo>
                  <a:pt x="10" y="52"/>
                </a:lnTo>
                <a:lnTo>
                  <a:pt x="10" y="47"/>
                </a:lnTo>
                <a:lnTo>
                  <a:pt x="12" y="46"/>
                </a:lnTo>
                <a:lnTo>
                  <a:pt x="12" y="38"/>
                </a:lnTo>
                <a:lnTo>
                  <a:pt x="15" y="36"/>
                </a:lnTo>
                <a:lnTo>
                  <a:pt x="15" y="33"/>
                </a:lnTo>
                <a:lnTo>
                  <a:pt x="17" y="31"/>
                </a:lnTo>
                <a:lnTo>
                  <a:pt x="17" y="27"/>
                </a:lnTo>
                <a:lnTo>
                  <a:pt x="19" y="25"/>
                </a:lnTo>
                <a:lnTo>
                  <a:pt x="19" y="22"/>
                </a:lnTo>
                <a:lnTo>
                  <a:pt x="20" y="21"/>
                </a:lnTo>
                <a:lnTo>
                  <a:pt x="20" y="17"/>
                </a:lnTo>
                <a:lnTo>
                  <a:pt x="22" y="16"/>
                </a:lnTo>
                <a:lnTo>
                  <a:pt x="22" y="11"/>
                </a:lnTo>
                <a:lnTo>
                  <a:pt x="24" y="10"/>
                </a:lnTo>
                <a:lnTo>
                  <a:pt x="24" y="2"/>
                </a:lnTo>
                <a:lnTo>
                  <a:pt x="25" y="0"/>
                </a:lnTo>
                <a:lnTo>
                  <a:pt x="25" y="11"/>
                </a:lnTo>
                <a:lnTo>
                  <a:pt x="27" y="12"/>
                </a:lnTo>
                <a:lnTo>
                  <a:pt x="27" y="40"/>
                </a:lnTo>
                <a:lnTo>
                  <a:pt x="29" y="41"/>
                </a:lnTo>
                <a:lnTo>
                  <a:pt x="29" y="73"/>
                </a:lnTo>
                <a:lnTo>
                  <a:pt x="30" y="74"/>
                </a:lnTo>
                <a:lnTo>
                  <a:pt x="30" y="102"/>
                </a:lnTo>
                <a:lnTo>
                  <a:pt x="32" y="103"/>
                </a:lnTo>
                <a:lnTo>
                  <a:pt x="32" y="112"/>
                </a:lnTo>
                <a:lnTo>
                  <a:pt x="34" y="112"/>
                </a:lnTo>
                <a:lnTo>
                  <a:pt x="35" y="113"/>
                </a:lnTo>
                <a:lnTo>
                  <a:pt x="35" y="113"/>
                </a:lnTo>
                <a:lnTo>
                  <a:pt x="35" y="111"/>
                </a:lnTo>
                <a:lnTo>
                  <a:pt x="37" y="112"/>
                </a:lnTo>
                <a:lnTo>
                  <a:pt x="37" y="113"/>
                </a:lnTo>
                <a:lnTo>
                  <a:pt x="37" y="113"/>
                </a:lnTo>
                <a:lnTo>
                  <a:pt x="38" y="115"/>
                </a:lnTo>
                <a:lnTo>
                  <a:pt x="38" y="115"/>
                </a:lnTo>
                <a:lnTo>
                  <a:pt x="38" y="113"/>
                </a:lnTo>
                <a:lnTo>
                  <a:pt x="38" y="115"/>
                </a:lnTo>
                <a:lnTo>
                  <a:pt x="40" y="113"/>
                </a:lnTo>
                <a:lnTo>
                  <a:pt x="40" y="115"/>
                </a:lnTo>
                <a:lnTo>
                  <a:pt x="40" y="113"/>
                </a:lnTo>
                <a:lnTo>
                  <a:pt x="42" y="115"/>
                </a:lnTo>
                <a:lnTo>
                  <a:pt x="42" y="115"/>
                </a:lnTo>
                <a:lnTo>
                  <a:pt x="42" y="113"/>
                </a:lnTo>
                <a:lnTo>
                  <a:pt x="42" y="115"/>
                </a:lnTo>
                <a:lnTo>
                  <a:pt x="43" y="116"/>
                </a:lnTo>
                <a:lnTo>
                  <a:pt x="43" y="116"/>
                </a:lnTo>
                <a:lnTo>
                  <a:pt x="43" y="111"/>
                </a:lnTo>
                <a:lnTo>
                  <a:pt x="43" y="113"/>
                </a:lnTo>
                <a:lnTo>
                  <a:pt x="45" y="115"/>
                </a:lnTo>
                <a:lnTo>
                  <a:pt x="45" y="112"/>
                </a:lnTo>
                <a:lnTo>
                  <a:pt x="47" y="111"/>
                </a:lnTo>
                <a:lnTo>
                  <a:pt x="47" y="112"/>
                </a:lnTo>
                <a:lnTo>
                  <a:pt x="47" y="110"/>
                </a:lnTo>
                <a:lnTo>
                  <a:pt x="47" y="112"/>
                </a:lnTo>
                <a:lnTo>
                  <a:pt x="48" y="111"/>
                </a:lnTo>
                <a:lnTo>
                  <a:pt x="48" y="113"/>
                </a:lnTo>
                <a:lnTo>
                  <a:pt x="48" y="113"/>
                </a:lnTo>
                <a:lnTo>
                  <a:pt x="50" y="112"/>
                </a:lnTo>
                <a:lnTo>
                  <a:pt x="50" y="113"/>
                </a:lnTo>
                <a:lnTo>
                  <a:pt x="50" y="111"/>
                </a:lnTo>
                <a:lnTo>
                  <a:pt x="50" y="112"/>
                </a:lnTo>
                <a:lnTo>
                  <a:pt x="52" y="113"/>
                </a:lnTo>
                <a:lnTo>
                  <a:pt x="52" y="112"/>
                </a:lnTo>
                <a:lnTo>
                  <a:pt x="52" y="113"/>
                </a:lnTo>
                <a:lnTo>
                  <a:pt x="53" y="115"/>
                </a:lnTo>
                <a:lnTo>
                  <a:pt x="53" y="115"/>
                </a:lnTo>
                <a:lnTo>
                  <a:pt x="53" y="112"/>
                </a:lnTo>
                <a:lnTo>
                  <a:pt x="55" y="111"/>
                </a:lnTo>
                <a:lnTo>
                  <a:pt x="55" y="105"/>
                </a:lnTo>
                <a:lnTo>
                  <a:pt x="57" y="104"/>
                </a:lnTo>
                <a:lnTo>
                  <a:pt x="57" y="99"/>
                </a:lnTo>
                <a:lnTo>
                  <a:pt x="58" y="98"/>
                </a:lnTo>
                <a:lnTo>
                  <a:pt x="58" y="91"/>
                </a:lnTo>
                <a:lnTo>
                  <a:pt x="60" y="90"/>
                </a:lnTo>
                <a:lnTo>
                  <a:pt x="60" y="81"/>
                </a:lnTo>
                <a:lnTo>
                  <a:pt x="62" y="80"/>
                </a:lnTo>
                <a:lnTo>
                  <a:pt x="62" y="78"/>
                </a:lnTo>
                <a:lnTo>
                  <a:pt x="62" y="80"/>
                </a:lnTo>
                <a:lnTo>
                  <a:pt x="63" y="81"/>
                </a:lnTo>
                <a:lnTo>
                  <a:pt x="63" y="84"/>
                </a:lnTo>
                <a:lnTo>
                  <a:pt x="63" y="80"/>
                </a:lnTo>
                <a:lnTo>
                  <a:pt x="63" y="84"/>
                </a:lnTo>
                <a:lnTo>
                  <a:pt x="65" y="85"/>
                </a:lnTo>
                <a:lnTo>
                  <a:pt x="65" y="87"/>
                </a:lnTo>
                <a:lnTo>
                  <a:pt x="67" y="88"/>
                </a:lnTo>
                <a:lnTo>
                  <a:pt x="68" y="90"/>
                </a:lnTo>
                <a:lnTo>
                  <a:pt x="70" y="88"/>
                </a:lnTo>
                <a:lnTo>
                  <a:pt x="70" y="90"/>
                </a:lnTo>
                <a:lnTo>
                  <a:pt x="70" y="88"/>
                </a:lnTo>
                <a:lnTo>
                  <a:pt x="70" y="90"/>
                </a:lnTo>
                <a:lnTo>
                  <a:pt x="72" y="88"/>
                </a:lnTo>
                <a:lnTo>
                  <a:pt x="73" y="87"/>
                </a:lnTo>
                <a:lnTo>
                  <a:pt x="75" y="86"/>
                </a:lnTo>
                <a:lnTo>
                  <a:pt x="75" y="87"/>
                </a:lnTo>
                <a:lnTo>
                  <a:pt x="75" y="86"/>
                </a:lnTo>
                <a:lnTo>
                  <a:pt x="77" y="85"/>
                </a:lnTo>
                <a:lnTo>
                  <a:pt x="78" y="84"/>
                </a:lnTo>
                <a:lnTo>
                  <a:pt x="78" y="85"/>
                </a:lnTo>
                <a:lnTo>
                  <a:pt x="78" y="83"/>
                </a:lnTo>
                <a:lnTo>
                  <a:pt x="82" y="80"/>
                </a:lnTo>
                <a:lnTo>
                  <a:pt x="82" y="78"/>
                </a:lnTo>
                <a:lnTo>
                  <a:pt x="83" y="77"/>
                </a:lnTo>
                <a:lnTo>
                  <a:pt x="83" y="78"/>
                </a:lnTo>
                <a:lnTo>
                  <a:pt x="83" y="75"/>
                </a:lnTo>
                <a:lnTo>
                  <a:pt x="87" y="73"/>
                </a:lnTo>
                <a:lnTo>
                  <a:pt x="87" y="71"/>
                </a:lnTo>
                <a:lnTo>
                  <a:pt x="88" y="69"/>
                </a:lnTo>
                <a:lnTo>
                  <a:pt x="88" y="67"/>
                </a:lnTo>
                <a:lnTo>
                  <a:pt x="90" y="66"/>
                </a:lnTo>
                <a:lnTo>
                  <a:pt x="90" y="68"/>
                </a:lnTo>
                <a:lnTo>
                  <a:pt x="90" y="65"/>
                </a:lnTo>
                <a:lnTo>
                  <a:pt x="91" y="63"/>
                </a:lnTo>
                <a:lnTo>
                  <a:pt x="91" y="65"/>
                </a:lnTo>
                <a:lnTo>
                  <a:pt x="91" y="60"/>
                </a:lnTo>
                <a:lnTo>
                  <a:pt x="93" y="59"/>
                </a:lnTo>
                <a:lnTo>
                  <a:pt x="93" y="60"/>
                </a:lnTo>
                <a:lnTo>
                  <a:pt x="93" y="56"/>
                </a:lnTo>
                <a:lnTo>
                  <a:pt x="95" y="55"/>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09" name="Freeform 85"/>
          <p:cNvSpPr>
            <a:spLocks/>
          </p:cNvSpPr>
          <p:nvPr/>
        </p:nvSpPr>
        <p:spPr bwMode="auto">
          <a:xfrm>
            <a:off x="2419587" y="3310771"/>
            <a:ext cx="409188" cy="364328"/>
          </a:xfrm>
          <a:custGeom>
            <a:avLst/>
            <a:gdLst/>
            <a:ahLst/>
            <a:cxnLst>
              <a:cxn ang="0">
                <a:pos x="1" y="33"/>
              </a:cxn>
              <a:cxn ang="0">
                <a:pos x="3" y="25"/>
              </a:cxn>
              <a:cxn ang="0">
                <a:pos x="5" y="23"/>
              </a:cxn>
              <a:cxn ang="0">
                <a:pos x="10" y="33"/>
              </a:cxn>
              <a:cxn ang="0">
                <a:pos x="13" y="43"/>
              </a:cxn>
              <a:cxn ang="0">
                <a:pos x="15" y="48"/>
              </a:cxn>
              <a:cxn ang="0">
                <a:pos x="16" y="50"/>
              </a:cxn>
              <a:cxn ang="0">
                <a:pos x="18" y="56"/>
              </a:cxn>
              <a:cxn ang="0">
                <a:pos x="20" y="56"/>
              </a:cxn>
              <a:cxn ang="0">
                <a:pos x="20" y="59"/>
              </a:cxn>
              <a:cxn ang="0">
                <a:pos x="21" y="58"/>
              </a:cxn>
              <a:cxn ang="0">
                <a:pos x="23" y="56"/>
              </a:cxn>
              <a:cxn ang="0">
                <a:pos x="25" y="54"/>
              </a:cxn>
              <a:cxn ang="0">
                <a:pos x="26" y="56"/>
              </a:cxn>
              <a:cxn ang="0">
                <a:pos x="28" y="55"/>
              </a:cxn>
              <a:cxn ang="0">
                <a:pos x="28" y="58"/>
              </a:cxn>
              <a:cxn ang="0">
                <a:pos x="30" y="59"/>
              </a:cxn>
              <a:cxn ang="0">
                <a:pos x="31" y="60"/>
              </a:cxn>
              <a:cxn ang="0">
                <a:pos x="33" y="64"/>
              </a:cxn>
              <a:cxn ang="0">
                <a:pos x="36" y="69"/>
              </a:cxn>
              <a:cxn ang="0">
                <a:pos x="36" y="68"/>
              </a:cxn>
              <a:cxn ang="0">
                <a:pos x="38" y="69"/>
              </a:cxn>
              <a:cxn ang="0">
                <a:pos x="40" y="61"/>
              </a:cxn>
              <a:cxn ang="0">
                <a:pos x="41" y="73"/>
              </a:cxn>
              <a:cxn ang="0">
                <a:pos x="43" y="72"/>
              </a:cxn>
              <a:cxn ang="0">
                <a:pos x="43" y="72"/>
              </a:cxn>
              <a:cxn ang="0">
                <a:pos x="45" y="69"/>
              </a:cxn>
              <a:cxn ang="0">
                <a:pos x="48" y="54"/>
              </a:cxn>
              <a:cxn ang="0">
                <a:pos x="49" y="50"/>
              </a:cxn>
              <a:cxn ang="0">
                <a:pos x="51" y="19"/>
              </a:cxn>
              <a:cxn ang="0">
                <a:pos x="54" y="9"/>
              </a:cxn>
              <a:cxn ang="0">
                <a:pos x="56" y="4"/>
              </a:cxn>
              <a:cxn ang="0">
                <a:pos x="58" y="3"/>
              </a:cxn>
              <a:cxn ang="0">
                <a:pos x="59" y="4"/>
              </a:cxn>
              <a:cxn ang="0">
                <a:pos x="61" y="8"/>
              </a:cxn>
              <a:cxn ang="0">
                <a:pos x="63" y="9"/>
              </a:cxn>
              <a:cxn ang="0">
                <a:pos x="63" y="11"/>
              </a:cxn>
              <a:cxn ang="0">
                <a:pos x="64" y="14"/>
              </a:cxn>
              <a:cxn ang="0">
                <a:pos x="66" y="16"/>
              </a:cxn>
              <a:cxn ang="0">
                <a:pos x="68" y="15"/>
              </a:cxn>
              <a:cxn ang="0">
                <a:pos x="71" y="16"/>
              </a:cxn>
              <a:cxn ang="0">
                <a:pos x="73" y="18"/>
              </a:cxn>
            </a:cxnLst>
            <a:rect l="0" t="0" r="r" b="b"/>
            <a:pathLst>
              <a:path w="74" h="73">
                <a:moveTo>
                  <a:pt x="0" y="36"/>
                </a:moveTo>
                <a:lnTo>
                  <a:pt x="0" y="34"/>
                </a:lnTo>
                <a:lnTo>
                  <a:pt x="1" y="33"/>
                </a:lnTo>
                <a:lnTo>
                  <a:pt x="1" y="30"/>
                </a:lnTo>
                <a:lnTo>
                  <a:pt x="3" y="29"/>
                </a:lnTo>
                <a:lnTo>
                  <a:pt x="3" y="25"/>
                </a:lnTo>
                <a:lnTo>
                  <a:pt x="5" y="24"/>
                </a:lnTo>
                <a:lnTo>
                  <a:pt x="5" y="22"/>
                </a:lnTo>
                <a:lnTo>
                  <a:pt x="5" y="23"/>
                </a:lnTo>
                <a:lnTo>
                  <a:pt x="6" y="23"/>
                </a:lnTo>
                <a:lnTo>
                  <a:pt x="10" y="25"/>
                </a:lnTo>
                <a:lnTo>
                  <a:pt x="10" y="33"/>
                </a:lnTo>
                <a:lnTo>
                  <a:pt x="11" y="34"/>
                </a:lnTo>
                <a:lnTo>
                  <a:pt x="11" y="42"/>
                </a:lnTo>
                <a:lnTo>
                  <a:pt x="13" y="43"/>
                </a:lnTo>
                <a:lnTo>
                  <a:pt x="13" y="47"/>
                </a:lnTo>
                <a:lnTo>
                  <a:pt x="13" y="47"/>
                </a:lnTo>
                <a:lnTo>
                  <a:pt x="15" y="48"/>
                </a:lnTo>
                <a:lnTo>
                  <a:pt x="15" y="47"/>
                </a:lnTo>
                <a:lnTo>
                  <a:pt x="15" y="52"/>
                </a:lnTo>
                <a:lnTo>
                  <a:pt x="16" y="50"/>
                </a:lnTo>
                <a:lnTo>
                  <a:pt x="16" y="50"/>
                </a:lnTo>
                <a:lnTo>
                  <a:pt x="16" y="55"/>
                </a:lnTo>
                <a:lnTo>
                  <a:pt x="18" y="56"/>
                </a:lnTo>
                <a:lnTo>
                  <a:pt x="18" y="52"/>
                </a:lnTo>
                <a:lnTo>
                  <a:pt x="18" y="59"/>
                </a:lnTo>
                <a:lnTo>
                  <a:pt x="20" y="56"/>
                </a:lnTo>
                <a:lnTo>
                  <a:pt x="20" y="59"/>
                </a:lnTo>
                <a:lnTo>
                  <a:pt x="20" y="55"/>
                </a:lnTo>
                <a:lnTo>
                  <a:pt x="20" y="59"/>
                </a:lnTo>
                <a:lnTo>
                  <a:pt x="21" y="58"/>
                </a:lnTo>
                <a:lnTo>
                  <a:pt x="21" y="59"/>
                </a:lnTo>
                <a:lnTo>
                  <a:pt x="21" y="58"/>
                </a:lnTo>
                <a:lnTo>
                  <a:pt x="23" y="56"/>
                </a:lnTo>
                <a:lnTo>
                  <a:pt x="23" y="58"/>
                </a:lnTo>
                <a:lnTo>
                  <a:pt x="23" y="56"/>
                </a:lnTo>
                <a:lnTo>
                  <a:pt x="25" y="55"/>
                </a:lnTo>
                <a:lnTo>
                  <a:pt x="25" y="56"/>
                </a:lnTo>
                <a:lnTo>
                  <a:pt x="25" y="54"/>
                </a:lnTo>
                <a:lnTo>
                  <a:pt x="25" y="56"/>
                </a:lnTo>
                <a:lnTo>
                  <a:pt x="26" y="55"/>
                </a:lnTo>
                <a:lnTo>
                  <a:pt x="26" y="56"/>
                </a:lnTo>
                <a:lnTo>
                  <a:pt x="26" y="55"/>
                </a:lnTo>
                <a:lnTo>
                  <a:pt x="26" y="56"/>
                </a:lnTo>
                <a:lnTo>
                  <a:pt x="28" y="55"/>
                </a:lnTo>
                <a:lnTo>
                  <a:pt x="28" y="58"/>
                </a:lnTo>
                <a:lnTo>
                  <a:pt x="28" y="55"/>
                </a:lnTo>
                <a:lnTo>
                  <a:pt x="28" y="58"/>
                </a:lnTo>
                <a:lnTo>
                  <a:pt x="30" y="56"/>
                </a:lnTo>
                <a:lnTo>
                  <a:pt x="30" y="59"/>
                </a:lnTo>
                <a:lnTo>
                  <a:pt x="30" y="59"/>
                </a:lnTo>
                <a:lnTo>
                  <a:pt x="31" y="60"/>
                </a:lnTo>
                <a:lnTo>
                  <a:pt x="31" y="61"/>
                </a:lnTo>
                <a:lnTo>
                  <a:pt x="31" y="60"/>
                </a:lnTo>
                <a:lnTo>
                  <a:pt x="33" y="61"/>
                </a:lnTo>
                <a:lnTo>
                  <a:pt x="33" y="60"/>
                </a:lnTo>
                <a:lnTo>
                  <a:pt x="33" y="64"/>
                </a:lnTo>
                <a:lnTo>
                  <a:pt x="35" y="62"/>
                </a:lnTo>
                <a:lnTo>
                  <a:pt x="35" y="68"/>
                </a:lnTo>
                <a:lnTo>
                  <a:pt x="36" y="69"/>
                </a:lnTo>
                <a:lnTo>
                  <a:pt x="36" y="71"/>
                </a:lnTo>
                <a:lnTo>
                  <a:pt x="36" y="67"/>
                </a:lnTo>
                <a:lnTo>
                  <a:pt x="36" y="68"/>
                </a:lnTo>
                <a:lnTo>
                  <a:pt x="38" y="69"/>
                </a:lnTo>
                <a:lnTo>
                  <a:pt x="38" y="72"/>
                </a:lnTo>
                <a:lnTo>
                  <a:pt x="38" y="69"/>
                </a:lnTo>
                <a:lnTo>
                  <a:pt x="40" y="68"/>
                </a:lnTo>
                <a:lnTo>
                  <a:pt x="40" y="73"/>
                </a:lnTo>
                <a:lnTo>
                  <a:pt x="40" y="61"/>
                </a:lnTo>
                <a:lnTo>
                  <a:pt x="40" y="72"/>
                </a:lnTo>
                <a:lnTo>
                  <a:pt x="41" y="73"/>
                </a:lnTo>
                <a:lnTo>
                  <a:pt x="41" y="73"/>
                </a:lnTo>
                <a:lnTo>
                  <a:pt x="41" y="69"/>
                </a:lnTo>
                <a:lnTo>
                  <a:pt x="41" y="73"/>
                </a:lnTo>
                <a:lnTo>
                  <a:pt x="43" y="72"/>
                </a:lnTo>
                <a:lnTo>
                  <a:pt x="43" y="73"/>
                </a:lnTo>
                <a:lnTo>
                  <a:pt x="43" y="67"/>
                </a:lnTo>
                <a:lnTo>
                  <a:pt x="43" y="72"/>
                </a:lnTo>
                <a:lnTo>
                  <a:pt x="45" y="71"/>
                </a:lnTo>
                <a:lnTo>
                  <a:pt x="45" y="73"/>
                </a:lnTo>
                <a:lnTo>
                  <a:pt x="45" y="69"/>
                </a:lnTo>
                <a:lnTo>
                  <a:pt x="46" y="68"/>
                </a:lnTo>
                <a:lnTo>
                  <a:pt x="46" y="54"/>
                </a:lnTo>
                <a:lnTo>
                  <a:pt x="48" y="54"/>
                </a:lnTo>
                <a:lnTo>
                  <a:pt x="48" y="62"/>
                </a:lnTo>
                <a:lnTo>
                  <a:pt x="48" y="52"/>
                </a:lnTo>
                <a:lnTo>
                  <a:pt x="49" y="50"/>
                </a:lnTo>
                <a:lnTo>
                  <a:pt x="49" y="36"/>
                </a:lnTo>
                <a:lnTo>
                  <a:pt x="51" y="35"/>
                </a:lnTo>
                <a:lnTo>
                  <a:pt x="51" y="19"/>
                </a:lnTo>
                <a:lnTo>
                  <a:pt x="53" y="18"/>
                </a:lnTo>
                <a:lnTo>
                  <a:pt x="53" y="10"/>
                </a:lnTo>
                <a:lnTo>
                  <a:pt x="54" y="9"/>
                </a:lnTo>
                <a:lnTo>
                  <a:pt x="54" y="3"/>
                </a:lnTo>
                <a:lnTo>
                  <a:pt x="56" y="2"/>
                </a:lnTo>
                <a:lnTo>
                  <a:pt x="56" y="4"/>
                </a:lnTo>
                <a:lnTo>
                  <a:pt x="56" y="2"/>
                </a:lnTo>
                <a:lnTo>
                  <a:pt x="58" y="3"/>
                </a:lnTo>
                <a:lnTo>
                  <a:pt x="58" y="3"/>
                </a:lnTo>
                <a:lnTo>
                  <a:pt x="58" y="0"/>
                </a:lnTo>
                <a:lnTo>
                  <a:pt x="58" y="3"/>
                </a:lnTo>
                <a:lnTo>
                  <a:pt x="59" y="4"/>
                </a:lnTo>
                <a:lnTo>
                  <a:pt x="59" y="2"/>
                </a:lnTo>
                <a:lnTo>
                  <a:pt x="59" y="6"/>
                </a:lnTo>
                <a:lnTo>
                  <a:pt x="61" y="8"/>
                </a:lnTo>
                <a:lnTo>
                  <a:pt x="61" y="10"/>
                </a:lnTo>
                <a:lnTo>
                  <a:pt x="61" y="10"/>
                </a:lnTo>
                <a:lnTo>
                  <a:pt x="63" y="9"/>
                </a:lnTo>
                <a:lnTo>
                  <a:pt x="63" y="11"/>
                </a:lnTo>
                <a:lnTo>
                  <a:pt x="63" y="8"/>
                </a:lnTo>
                <a:lnTo>
                  <a:pt x="63" y="11"/>
                </a:lnTo>
                <a:lnTo>
                  <a:pt x="64" y="12"/>
                </a:lnTo>
                <a:lnTo>
                  <a:pt x="64" y="11"/>
                </a:lnTo>
                <a:lnTo>
                  <a:pt x="64" y="14"/>
                </a:lnTo>
                <a:lnTo>
                  <a:pt x="66" y="15"/>
                </a:lnTo>
                <a:lnTo>
                  <a:pt x="66" y="14"/>
                </a:lnTo>
                <a:lnTo>
                  <a:pt x="66" y="16"/>
                </a:lnTo>
                <a:lnTo>
                  <a:pt x="68" y="17"/>
                </a:lnTo>
                <a:lnTo>
                  <a:pt x="68" y="17"/>
                </a:lnTo>
                <a:lnTo>
                  <a:pt x="68" y="15"/>
                </a:lnTo>
                <a:lnTo>
                  <a:pt x="68" y="17"/>
                </a:lnTo>
                <a:lnTo>
                  <a:pt x="71" y="17"/>
                </a:lnTo>
                <a:lnTo>
                  <a:pt x="71" y="16"/>
                </a:lnTo>
                <a:lnTo>
                  <a:pt x="71" y="19"/>
                </a:lnTo>
                <a:lnTo>
                  <a:pt x="73" y="21"/>
                </a:lnTo>
                <a:lnTo>
                  <a:pt x="73" y="18"/>
                </a:lnTo>
                <a:lnTo>
                  <a:pt x="74" y="18"/>
                </a:lnTo>
                <a:lnTo>
                  <a:pt x="74" y="21"/>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10" name="Freeform 86"/>
          <p:cNvSpPr>
            <a:spLocks/>
          </p:cNvSpPr>
          <p:nvPr/>
        </p:nvSpPr>
        <p:spPr bwMode="auto">
          <a:xfrm>
            <a:off x="2828774" y="3240900"/>
            <a:ext cx="680134" cy="189649"/>
          </a:xfrm>
          <a:custGeom>
            <a:avLst/>
            <a:gdLst/>
            <a:ahLst/>
            <a:cxnLst>
              <a:cxn ang="0">
                <a:pos x="2" y="32"/>
              </a:cxn>
              <a:cxn ang="0">
                <a:pos x="4" y="30"/>
              </a:cxn>
              <a:cxn ang="0">
                <a:pos x="5" y="22"/>
              </a:cxn>
              <a:cxn ang="0">
                <a:pos x="7" y="20"/>
              </a:cxn>
              <a:cxn ang="0">
                <a:pos x="9" y="18"/>
              </a:cxn>
              <a:cxn ang="0">
                <a:pos x="14" y="11"/>
              </a:cxn>
              <a:cxn ang="0">
                <a:pos x="15" y="10"/>
              </a:cxn>
              <a:cxn ang="0">
                <a:pos x="20" y="5"/>
              </a:cxn>
              <a:cxn ang="0">
                <a:pos x="24" y="11"/>
              </a:cxn>
              <a:cxn ang="0">
                <a:pos x="24" y="13"/>
              </a:cxn>
              <a:cxn ang="0">
                <a:pos x="27" y="7"/>
              </a:cxn>
              <a:cxn ang="0">
                <a:pos x="28" y="0"/>
              </a:cxn>
              <a:cxn ang="0">
                <a:pos x="35" y="8"/>
              </a:cxn>
              <a:cxn ang="0">
                <a:pos x="38" y="14"/>
              </a:cxn>
              <a:cxn ang="0">
                <a:pos x="43" y="18"/>
              </a:cxn>
              <a:cxn ang="0">
                <a:pos x="47" y="22"/>
              </a:cxn>
              <a:cxn ang="0">
                <a:pos x="50" y="16"/>
              </a:cxn>
              <a:cxn ang="0">
                <a:pos x="52" y="14"/>
              </a:cxn>
              <a:cxn ang="0">
                <a:pos x="53" y="16"/>
              </a:cxn>
              <a:cxn ang="0">
                <a:pos x="58" y="7"/>
              </a:cxn>
              <a:cxn ang="0">
                <a:pos x="63" y="7"/>
              </a:cxn>
              <a:cxn ang="0">
                <a:pos x="68" y="10"/>
              </a:cxn>
              <a:cxn ang="0">
                <a:pos x="72" y="13"/>
              </a:cxn>
              <a:cxn ang="0">
                <a:pos x="75" y="7"/>
              </a:cxn>
              <a:cxn ang="0">
                <a:pos x="77" y="1"/>
              </a:cxn>
              <a:cxn ang="0">
                <a:pos x="81" y="5"/>
              </a:cxn>
              <a:cxn ang="0">
                <a:pos x="83" y="14"/>
              </a:cxn>
              <a:cxn ang="0">
                <a:pos x="85" y="29"/>
              </a:cxn>
              <a:cxn ang="0">
                <a:pos x="88" y="35"/>
              </a:cxn>
              <a:cxn ang="0">
                <a:pos x="90" y="36"/>
              </a:cxn>
              <a:cxn ang="0">
                <a:pos x="93" y="31"/>
              </a:cxn>
              <a:cxn ang="0">
                <a:pos x="95" y="23"/>
              </a:cxn>
              <a:cxn ang="0">
                <a:pos x="98" y="17"/>
              </a:cxn>
              <a:cxn ang="0">
                <a:pos x="100" y="14"/>
              </a:cxn>
              <a:cxn ang="0">
                <a:pos x="105" y="12"/>
              </a:cxn>
              <a:cxn ang="0">
                <a:pos x="106" y="11"/>
              </a:cxn>
              <a:cxn ang="0">
                <a:pos x="110" y="14"/>
              </a:cxn>
              <a:cxn ang="0">
                <a:pos x="113" y="18"/>
              </a:cxn>
              <a:cxn ang="0">
                <a:pos x="116" y="26"/>
              </a:cxn>
              <a:cxn ang="0">
                <a:pos x="118" y="30"/>
              </a:cxn>
              <a:cxn ang="0">
                <a:pos x="118" y="30"/>
              </a:cxn>
              <a:cxn ang="0">
                <a:pos x="120" y="32"/>
              </a:cxn>
            </a:cxnLst>
            <a:rect l="0" t="0" r="r" b="b"/>
            <a:pathLst>
              <a:path w="123" h="38">
                <a:moveTo>
                  <a:pt x="0" y="35"/>
                </a:moveTo>
                <a:lnTo>
                  <a:pt x="0" y="33"/>
                </a:lnTo>
                <a:lnTo>
                  <a:pt x="2" y="32"/>
                </a:lnTo>
                <a:lnTo>
                  <a:pt x="2" y="33"/>
                </a:lnTo>
                <a:lnTo>
                  <a:pt x="2" y="31"/>
                </a:lnTo>
                <a:lnTo>
                  <a:pt x="4" y="30"/>
                </a:lnTo>
                <a:lnTo>
                  <a:pt x="4" y="26"/>
                </a:lnTo>
                <a:lnTo>
                  <a:pt x="5" y="25"/>
                </a:lnTo>
                <a:lnTo>
                  <a:pt x="5" y="22"/>
                </a:lnTo>
                <a:lnTo>
                  <a:pt x="7" y="20"/>
                </a:lnTo>
                <a:lnTo>
                  <a:pt x="7" y="22"/>
                </a:lnTo>
                <a:lnTo>
                  <a:pt x="7" y="20"/>
                </a:lnTo>
                <a:lnTo>
                  <a:pt x="9" y="19"/>
                </a:lnTo>
                <a:lnTo>
                  <a:pt x="9" y="20"/>
                </a:lnTo>
                <a:lnTo>
                  <a:pt x="9" y="18"/>
                </a:lnTo>
                <a:lnTo>
                  <a:pt x="10" y="17"/>
                </a:lnTo>
                <a:lnTo>
                  <a:pt x="14" y="14"/>
                </a:lnTo>
                <a:lnTo>
                  <a:pt x="14" y="11"/>
                </a:lnTo>
                <a:lnTo>
                  <a:pt x="15" y="12"/>
                </a:lnTo>
                <a:lnTo>
                  <a:pt x="15" y="10"/>
                </a:lnTo>
                <a:lnTo>
                  <a:pt x="15" y="10"/>
                </a:lnTo>
                <a:lnTo>
                  <a:pt x="19" y="7"/>
                </a:lnTo>
                <a:lnTo>
                  <a:pt x="19" y="6"/>
                </a:lnTo>
                <a:lnTo>
                  <a:pt x="20" y="5"/>
                </a:lnTo>
                <a:lnTo>
                  <a:pt x="22" y="6"/>
                </a:lnTo>
                <a:lnTo>
                  <a:pt x="22" y="10"/>
                </a:lnTo>
                <a:lnTo>
                  <a:pt x="24" y="11"/>
                </a:lnTo>
                <a:lnTo>
                  <a:pt x="24" y="13"/>
                </a:lnTo>
                <a:lnTo>
                  <a:pt x="24" y="10"/>
                </a:lnTo>
                <a:lnTo>
                  <a:pt x="24" y="13"/>
                </a:lnTo>
                <a:lnTo>
                  <a:pt x="25" y="13"/>
                </a:lnTo>
                <a:lnTo>
                  <a:pt x="27" y="12"/>
                </a:lnTo>
                <a:lnTo>
                  <a:pt x="27" y="7"/>
                </a:lnTo>
                <a:lnTo>
                  <a:pt x="28" y="6"/>
                </a:lnTo>
                <a:lnTo>
                  <a:pt x="28" y="7"/>
                </a:lnTo>
                <a:lnTo>
                  <a:pt x="28" y="0"/>
                </a:lnTo>
                <a:lnTo>
                  <a:pt x="32" y="3"/>
                </a:lnTo>
                <a:lnTo>
                  <a:pt x="32" y="6"/>
                </a:lnTo>
                <a:lnTo>
                  <a:pt x="35" y="8"/>
                </a:lnTo>
                <a:lnTo>
                  <a:pt x="35" y="10"/>
                </a:lnTo>
                <a:lnTo>
                  <a:pt x="38" y="12"/>
                </a:lnTo>
                <a:lnTo>
                  <a:pt x="38" y="14"/>
                </a:lnTo>
                <a:lnTo>
                  <a:pt x="40" y="16"/>
                </a:lnTo>
                <a:lnTo>
                  <a:pt x="42" y="17"/>
                </a:lnTo>
                <a:lnTo>
                  <a:pt x="43" y="18"/>
                </a:lnTo>
                <a:lnTo>
                  <a:pt x="45" y="19"/>
                </a:lnTo>
                <a:lnTo>
                  <a:pt x="48" y="22"/>
                </a:lnTo>
                <a:lnTo>
                  <a:pt x="47" y="22"/>
                </a:lnTo>
                <a:lnTo>
                  <a:pt x="48" y="20"/>
                </a:lnTo>
                <a:lnTo>
                  <a:pt x="50" y="19"/>
                </a:lnTo>
                <a:lnTo>
                  <a:pt x="50" y="16"/>
                </a:lnTo>
                <a:lnTo>
                  <a:pt x="52" y="14"/>
                </a:lnTo>
                <a:lnTo>
                  <a:pt x="52" y="16"/>
                </a:lnTo>
                <a:lnTo>
                  <a:pt x="52" y="14"/>
                </a:lnTo>
                <a:lnTo>
                  <a:pt x="53" y="16"/>
                </a:lnTo>
                <a:lnTo>
                  <a:pt x="53" y="14"/>
                </a:lnTo>
                <a:lnTo>
                  <a:pt x="53" y="16"/>
                </a:lnTo>
                <a:lnTo>
                  <a:pt x="57" y="13"/>
                </a:lnTo>
                <a:lnTo>
                  <a:pt x="57" y="8"/>
                </a:lnTo>
                <a:lnTo>
                  <a:pt x="58" y="7"/>
                </a:lnTo>
                <a:lnTo>
                  <a:pt x="60" y="6"/>
                </a:lnTo>
                <a:lnTo>
                  <a:pt x="62" y="7"/>
                </a:lnTo>
                <a:lnTo>
                  <a:pt x="63" y="7"/>
                </a:lnTo>
                <a:lnTo>
                  <a:pt x="67" y="7"/>
                </a:lnTo>
                <a:lnTo>
                  <a:pt x="67" y="8"/>
                </a:lnTo>
                <a:lnTo>
                  <a:pt x="68" y="10"/>
                </a:lnTo>
                <a:lnTo>
                  <a:pt x="68" y="12"/>
                </a:lnTo>
                <a:lnTo>
                  <a:pt x="70" y="13"/>
                </a:lnTo>
                <a:lnTo>
                  <a:pt x="72" y="13"/>
                </a:lnTo>
                <a:lnTo>
                  <a:pt x="73" y="12"/>
                </a:lnTo>
                <a:lnTo>
                  <a:pt x="73" y="8"/>
                </a:lnTo>
                <a:lnTo>
                  <a:pt x="75" y="7"/>
                </a:lnTo>
                <a:lnTo>
                  <a:pt x="75" y="4"/>
                </a:lnTo>
                <a:lnTo>
                  <a:pt x="77" y="3"/>
                </a:lnTo>
                <a:lnTo>
                  <a:pt x="77" y="1"/>
                </a:lnTo>
                <a:lnTo>
                  <a:pt x="77" y="4"/>
                </a:lnTo>
                <a:lnTo>
                  <a:pt x="78" y="5"/>
                </a:lnTo>
                <a:lnTo>
                  <a:pt x="81" y="5"/>
                </a:lnTo>
                <a:lnTo>
                  <a:pt x="80" y="5"/>
                </a:lnTo>
                <a:lnTo>
                  <a:pt x="81" y="13"/>
                </a:lnTo>
                <a:lnTo>
                  <a:pt x="83" y="14"/>
                </a:lnTo>
                <a:lnTo>
                  <a:pt x="83" y="23"/>
                </a:lnTo>
                <a:lnTo>
                  <a:pt x="85" y="24"/>
                </a:lnTo>
                <a:lnTo>
                  <a:pt x="85" y="29"/>
                </a:lnTo>
                <a:lnTo>
                  <a:pt x="86" y="30"/>
                </a:lnTo>
                <a:lnTo>
                  <a:pt x="86" y="33"/>
                </a:lnTo>
                <a:lnTo>
                  <a:pt x="88" y="35"/>
                </a:lnTo>
                <a:lnTo>
                  <a:pt x="90" y="36"/>
                </a:lnTo>
                <a:lnTo>
                  <a:pt x="90" y="35"/>
                </a:lnTo>
                <a:lnTo>
                  <a:pt x="90" y="36"/>
                </a:lnTo>
                <a:lnTo>
                  <a:pt x="91" y="35"/>
                </a:lnTo>
                <a:lnTo>
                  <a:pt x="91" y="32"/>
                </a:lnTo>
                <a:lnTo>
                  <a:pt x="93" y="31"/>
                </a:lnTo>
                <a:lnTo>
                  <a:pt x="93" y="28"/>
                </a:lnTo>
                <a:lnTo>
                  <a:pt x="95" y="26"/>
                </a:lnTo>
                <a:lnTo>
                  <a:pt x="95" y="23"/>
                </a:lnTo>
                <a:lnTo>
                  <a:pt x="96" y="22"/>
                </a:lnTo>
                <a:lnTo>
                  <a:pt x="96" y="18"/>
                </a:lnTo>
                <a:lnTo>
                  <a:pt x="98" y="17"/>
                </a:lnTo>
                <a:lnTo>
                  <a:pt x="98" y="14"/>
                </a:lnTo>
                <a:lnTo>
                  <a:pt x="100" y="16"/>
                </a:lnTo>
                <a:lnTo>
                  <a:pt x="100" y="14"/>
                </a:lnTo>
                <a:lnTo>
                  <a:pt x="100" y="16"/>
                </a:lnTo>
                <a:lnTo>
                  <a:pt x="101" y="14"/>
                </a:lnTo>
                <a:lnTo>
                  <a:pt x="105" y="12"/>
                </a:lnTo>
                <a:lnTo>
                  <a:pt x="103" y="12"/>
                </a:lnTo>
                <a:lnTo>
                  <a:pt x="105" y="12"/>
                </a:lnTo>
                <a:lnTo>
                  <a:pt x="106" y="11"/>
                </a:lnTo>
                <a:lnTo>
                  <a:pt x="108" y="12"/>
                </a:lnTo>
                <a:lnTo>
                  <a:pt x="108" y="13"/>
                </a:lnTo>
                <a:lnTo>
                  <a:pt x="110" y="14"/>
                </a:lnTo>
                <a:lnTo>
                  <a:pt x="111" y="13"/>
                </a:lnTo>
                <a:lnTo>
                  <a:pt x="113" y="12"/>
                </a:lnTo>
                <a:lnTo>
                  <a:pt x="113" y="18"/>
                </a:lnTo>
                <a:lnTo>
                  <a:pt x="115" y="19"/>
                </a:lnTo>
                <a:lnTo>
                  <a:pt x="115" y="25"/>
                </a:lnTo>
                <a:lnTo>
                  <a:pt x="116" y="26"/>
                </a:lnTo>
                <a:lnTo>
                  <a:pt x="116" y="25"/>
                </a:lnTo>
                <a:lnTo>
                  <a:pt x="116" y="29"/>
                </a:lnTo>
                <a:lnTo>
                  <a:pt x="118" y="30"/>
                </a:lnTo>
                <a:lnTo>
                  <a:pt x="118" y="31"/>
                </a:lnTo>
                <a:lnTo>
                  <a:pt x="118" y="29"/>
                </a:lnTo>
                <a:lnTo>
                  <a:pt x="118" y="30"/>
                </a:lnTo>
                <a:lnTo>
                  <a:pt x="120" y="29"/>
                </a:lnTo>
                <a:lnTo>
                  <a:pt x="120" y="29"/>
                </a:lnTo>
                <a:lnTo>
                  <a:pt x="120" y="32"/>
                </a:lnTo>
                <a:lnTo>
                  <a:pt x="123" y="35"/>
                </a:lnTo>
                <a:lnTo>
                  <a:pt x="123" y="38"/>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11" name="Freeform 87"/>
          <p:cNvSpPr>
            <a:spLocks/>
          </p:cNvSpPr>
          <p:nvPr/>
        </p:nvSpPr>
        <p:spPr bwMode="auto">
          <a:xfrm>
            <a:off x="3508912" y="3305779"/>
            <a:ext cx="729902" cy="424217"/>
          </a:xfrm>
          <a:custGeom>
            <a:avLst/>
            <a:gdLst/>
            <a:ahLst/>
            <a:cxnLst>
              <a:cxn ang="0">
                <a:pos x="3" y="34"/>
              </a:cxn>
              <a:cxn ang="0">
                <a:pos x="7" y="41"/>
              </a:cxn>
              <a:cxn ang="0">
                <a:pos x="8" y="43"/>
              </a:cxn>
              <a:cxn ang="0">
                <a:pos x="10" y="62"/>
              </a:cxn>
              <a:cxn ang="0">
                <a:pos x="11" y="68"/>
              </a:cxn>
              <a:cxn ang="0">
                <a:pos x="13" y="74"/>
              </a:cxn>
              <a:cxn ang="0">
                <a:pos x="16" y="79"/>
              </a:cxn>
              <a:cxn ang="0">
                <a:pos x="20" y="81"/>
              </a:cxn>
              <a:cxn ang="0">
                <a:pos x="21" y="82"/>
              </a:cxn>
              <a:cxn ang="0">
                <a:pos x="26" y="85"/>
              </a:cxn>
              <a:cxn ang="0">
                <a:pos x="31" y="84"/>
              </a:cxn>
              <a:cxn ang="0">
                <a:pos x="33" y="82"/>
              </a:cxn>
              <a:cxn ang="0">
                <a:pos x="36" y="75"/>
              </a:cxn>
              <a:cxn ang="0">
                <a:pos x="40" y="74"/>
              </a:cxn>
              <a:cxn ang="0">
                <a:pos x="43" y="75"/>
              </a:cxn>
              <a:cxn ang="0">
                <a:pos x="48" y="74"/>
              </a:cxn>
              <a:cxn ang="0">
                <a:pos x="50" y="75"/>
              </a:cxn>
              <a:cxn ang="0">
                <a:pos x="50" y="76"/>
              </a:cxn>
              <a:cxn ang="0">
                <a:pos x="55" y="76"/>
              </a:cxn>
              <a:cxn ang="0">
                <a:pos x="56" y="76"/>
              </a:cxn>
              <a:cxn ang="0">
                <a:pos x="60" y="76"/>
              </a:cxn>
              <a:cxn ang="0">
                <a:pos x="63" y="78"/>
              </a:cxn>
              <a:cxn ang="0">
                <a:pos x="69" y="74"/>
              </a:cxn>
              <a:cxn ang="0">
                <a:pos x="73" y="66"/>
              </a:cxn>
              <a:cxn ang="0">
                <a:pos x="79" y="59"/>
              </a:cxn>
              <a:cxn ang="0">
                <a:pos x="83" y="54"/>
              </a:cxn>
              <a:cxn ang="0">
                <a:pos x="89" y="45"/>
              </a:cxn>
              <a:cxn ang="0">
                <a:pos x="91" y="36"/>
              </a:cxn>
              <a:cxn ang="0">
                <a:pos x="94" y="31"/>
              </a:cxn>
              <a:cxn ang="0">
                <a:pos x="96" y="23"/>
              </a:cxn>
              <a:cxn ang="0">
                <a:pos x="99" y="11"/>
              </a:cxn>
              <a:cxn ang="0">
                <a:pos x="101" y="3"/>
              </a:cxn>
              <a:cxn ang="0">
                <a:pos x="103" y="15"/>
              </a:cxn>
              <a:cxn ang="0">
                <a:pos x="104" y="20"/>
              </a:cxn>
              <a:cxn ang="0">
                <a:pos x="108" y="29"/>
              </a:cxn>
              <a:cxn ang="0">
                <a:pos x="109" y="37"/>
              </a:cxn>
              <a:cxn ang="0">
                <a:pos x="114" y="43"/>
              </a:cxn>
              <a:cxn ang="0">
                <a:pos x="117" y="47"/>
              </a:cxn>
              <a:cxn ang="0">
                <a:pos x="119" y="53"/>
              </a:cxn>
              <a:cxn ang="0">
                <a:pos x="122" y="57"/>
              </a:cxn>
              <a:cxn ang="0">
                <a:pos x="127" y="61"/>
              </a:cxn>
              <a:cxn ang="0">
                <a:pos x="131" y="62"/>
              </a:cxn>
            </a:cxnLst>
            <a:rect l="0" t="0" r="r" b="b"/>
            <a:pathLst>
              <a:path w="132" h="85">
                <a:moveTo>
                  <a:pt x="0" y="25"/>
                </a:moveTo>
                <a:lnTo>
                  <a:pt x="3" y="28"/>
                </a:lnTo>
                <a:lnTo>
                  <a:pt x="3" y="34"/>
                </a:lnTo>
                <a:lnTo>
                  <a:pt x="5" y="35"/>
                </a:lnTo>
                <a:lnTo>
                  <a:pt x="5" y="40"/>
                </a:lnTo>
                <a:lnTo>
                  <a:pt x="7" y="41"/>
                </a:lnTo>
                <a:lnTo>
                  <a:pt x="7" y="45"/>
                </a:lnTo>
                <a:lnTo>
                  <a:pt x="7" y="44"/>
                </a:lnTo>
                <a:lnTo>
                  <a:pt x="8" y="43"/>
                </a:lnTo>
                <a:lnTo>
                  <a:pt x="8" y="54"/>
                </a:lnTo>
                <a:lnTo>
                  <a:pt x="10" y="55"/>
                </a:lnTo>
                <a:lnTo>
                  <a:pt x="10" y="62"/>
                </a:lnTo>
                <a:lnTo>
                  <a:pt x="11" y="63"/>
                </a:lnTo>
                <a:lnTo>
                  <a:pt x="11" y="68"/>
                </a:lnTo>
                <a:lnTo>
                  <a:pt x="11" y="68"/>
                </a:lnTo>
                <a:lnTo>
                  <a:pt x="13" y="69"/>
                </a:lnTo>
                <a:lnTo>
                  <a:pt x="13" y="68"/>
                </a:lnTo>
                <a:lnTo>
                  <a:pt x="13" y="74"/>
                </a:lnTo>
                <a:lnTo>
                  <a:pt x="15" y="75"/>
                </a:lnTo>
                <a:lnTo>
                  <a:pt x="15" y="78"/>
                </a:lnTo>
                <a:lnTo>
                  <a:pt x="16" y="79"/>
                </a:lnTo>
                <a:lnTo>
                  <a:pt x="20" y="81"/>
                </a:lnTo>
                <a:lnTo>
                  <a:pt x="18" y="81"/>
                </a:lnTo>
                <a:lnTo>
                  <a:pt x="20" y="81"/>
                </a:lnTo>
                <a:lnTo>
                  <a:pt x="21" y="82"/>
                </a:lnTo>
                <a:lnTo>
                  <a:pt x="21" y="81"/>
                </a:lnTo>
                <a:lnTo>
                  <a:pt x="21" y="82"/>
                </a:lnTo>
                <a:lnTo>
                  <a:pt x="23" y="84"/>
                </a:lnTo>
                <a:lnTo>
                  <a:pt x="25" y="85"/>
                </a:lnTo>
                <a:lnTo>
                  <a:pt x="26" y="85"/>
                </a:lnTo>
                <a:lnTo>
                  <a:pt x="28" y="85"/>
                </a:lnTo>
                <a:lnTo>
                  <a:pt x="30" y="85"/>
                </a:lnTo>
                <a:lnTo>
                  <a:pt x="31" y="84"/>
                </a:lnTo>
                <a:lnTo>
                  <a:pt x="31" y="85"/>
                </a:lnTo>
                <a:lnTo>
                  <a:pt x="31" y="84"/>
                </a:lnTo>
                <a:lnTo>
                  <a:pt x="33" y="82"/>
                </a:lnTo>
                <a:lnTo>
                  <a:pt x="33" y="79"/>
                </a:lnTo>
                <a:lnTo>
                  <a:pt x="36" y="76"/>
                </a:lnTo>
                <a:lnTo>
                  <a:pt x="36" y="75"/>
                </a:lnTo>
                <a:lnTo>
                  <a:pt x="38" y="75"/>
                </a:lnTo>
                <a:lnTo>
                  <a:pt x="40" y="74"/>
                </a:lnTo>
                <a:lnTo>
                  <a:pt x="40" y="74"/>
                </a:lnTo>
                <a:lnTo>
                  <a:pt x="40" y="75"/>
                </a:lnTo>
                <a:lnTo>
                  <a:pt x="41" y="75"/>
                </a:lnTo>
                <a:lnTo>
                  <a:pt x="43" y="75"/>
                </a:lnTo>
                <a:lnTo>
                  <a:pt x="45" y="75"/>
                </a:lnTo>
                <a:lnTo>
                  <a:pt x="46" y="75"/>
                </a:lnTo>
                <a:lnTo>
                  <a:pt x="48" y="74"/>
                </a:lnTo>
                <a:lnTo>
                  <a:pt x="48" y="76"/>
                </a:lnTo>
                <a:lnTo>
                  <a:pt x="48" y="76"/>
                </a:lnTo>
                <a:lnTo>
                  <a:pt x="50" y="75"/>
                </a:lnTo>
                <a:lnTo>
                  <a:pt x="50" y="76"/>
                </a:lnTo>
                <a:lnTo>
                  <a:pt x="50" y="75"/>
                </a:lnTo>
                <a:lnTo>
                  <a:pt x="50" y="76"/>
                </a:lnTo>
                <a:lnTo>
                  <a:pt x="53" y="76"/>
                </a:lnTo>
                <a:lnTo>
                  <a:pt x="53" y="78"/>
                </a:lnTo>
                <a:lnTo>
                  <a:pt x="55" y="76"/>
                </a:lnTo>
                <a:lnTo>
                  <a:pt x="55" y="78"/>
                </a:lnTo>
                <a:lnTo>
                  <a:pt x="55" y="75"/>
                </a:lnTo>
                <a:lnTo>
                  <a:pt x="56" y="76"/>
                </a:lnTo>
                <a:lnTo>
                  <a:pt x="58" y="76"/>
                </a:lnTo>
                <a:lnTo>
                  <a:pt x="60" y="78"/>
                </a:lnTo>
                <a:lnTo>
                  <a:pt x="60" y="76"/>
                </a:lnTo>
                <a:lnTo>
                  <a:pt x="60" y="78"/>
                </a:lnTo>
                <a:lnTo>
                  <a:pt x="61" y="78"/>
                </a:lnTo>
                <a:lnTo>
                  <a:pt x="63" y="78"/>
                </a:lnTo>
                <a:lnTo>
                  <a:pt x="64" y="78"/>
                </a:lnTo>
                <a:lnTo>
                  <a:pt x="66" y="76"/>
                </a:lnTo>
                <a:lnTo>
                  <a:pt x="69" y="74"/>
                </a:lnTo>
                <a:lnTo>
                  <a:pt x="69" y="70"/>
                </a:lnTo>
                <a:lnTo>
                  <a:pt x="73" y="68"/>
                </a:lnTo>
                <a:lnTo>
                  <a:pt x="73" y="66"/>
                </a:lnTo>
                <a:lnTo>
                  <a:pt x="76" y="63"/>
                </a:lnTo>
                <a:lnTo>
                  <a:pt x="76" y="61"/>
                </a:lnTo>
                <a:lnTo>
                  <a:pt x="79" y="59"/>
                </a:lnTo>
                <a:lnTo>
                  <a:pt x="79" y="56"/>
                </a:lnTo>
                <a:lnTo>
                  <a:pt x="81" y="55"/>
                </a:lnTo>
                <a:lnTo>
                  <a:pt x="83" y="54"/>
                </a:lnTo>
                <a:lnTo>
                  <a:pt x="86" y="51"/>
                </a:lnTo>
                <a:lnTo>
                  <a:pt x="86" y="48"/>
                </a:lnTo>
                <a:lnTo>
                  <a:pt x="89" y="45"/>
                </a:lnTo>
                <a:lnTo>
                  <a:pt x="89" y="41"/>
                </a:lnTo>
                <a:lnTo>
                  <a:pt x="91" y="40"/>
                </a:lnTo>
                <a:lnTo>
                  <a:pt x="91" y="36"/>
                </a:lnTo>
                <a:lnTo>
                  <a:pt x="93" y="35"/>
                </a:lnTo>
                <a:lnTo>
                  <a:pt x="93" y="32"/>
                </a:lnTo>
                <a:lnTo>
                  <a:pt x="94" y="31"/>
                </a:lnTo>
                <a:lnTo>
                  <a:pt x="94" y="29"/>
                </a:lnTo>
                <a:lnTo>
                  <a:pt x="96" y="28"/>
                </a:lnTo>
                <a:lnTo>
                  <a:pt x="96" y="23"/>
                </a:lnTo>
                <a:lnTo>
                  <a:pt x="98" y="22"/>
                </a:lnTo>
                <a:lnTo>
                  <a:pt x="98" y="12"/>
                </a:lnTo>
                <a:lnTo>
                  <a:pt x="99" y="11"/>
                </a:lnTo>
                <a:lnTo>
                  <a:pt x="99" y="0"/>
                </a:lnTo>
                <a:lnTo>
                  <a:pt x="99" y="1"/>
                </a:lnTo>
                <a:lnTo>
                  <a:pt x="101" y="3"/>
                </a:lnTo>
                <a:lnTo>
                  <a:pt x="101" y="9"/>
                </a:lnTo>
                <a:lnTo>
                  <a:pt x="103" y="10"/>
                </a:lnTo>
                <a:lnTo>
                  <a:pt x="103" y="15"/>
                </a:lnTo>
                <a:lnTo>
                  <a:pt x="103" y="15"/>
                </a:lnTo>
                <a:lnTo>
                  <a:pt x="104" y="16"/>
                </a:lnTo>
                <a:lnTo>
                  <a:pt x="104" y="20"/>
                </a:lnTo>
                <a:lnTo>
                  <a:pt x="106" y="22"/>
                </a:lnTo>
                <a:lnTo>
                  <a:pt x="106" y="28"/>
                </a:lnTo>
                <a:lnTo>
                  <a:pt x="108" y="29"/>
                </a:lnTo>
                <a:lnTo>
                  <a:pt x="108" y="32"/>
                </a:lnTo>
                <a:lnTo>
                  <a:pt x="109" y="34"/>
                </a:lnTo>
                <a:lnTo>
                  <a:pt x="109" y="37"/>
                </a:lnTo>
                <a:lnTo>
                  <a:pt x="111" y="38"/>
                </a:lnTo>
                <a:lnTo>
                  <a:pt x="111" y="41"/>
                </a:lnTo>
                <a:lnTo>
                  <a:pt x="114" y="43"/>
                </a:lnTo>
                <a:lnTo>
                  <a:pt x="114" y="44"/>
                </a:lnTo>
                <a:lnTo>
                  <a:pt x="116" y="45"/>
                </a:lnTo>
                <a:lnTo>
                  <a:pt x="117" y="47"/>
                </a:lnTo>
                <a:lnTo>
                  <a:pt x="117" y="49"/>
                </a:lnTo>
                <a:lnTo>
                  <a:pt x="119" y="50"/>
                </a:lnTo>
                <a:lnTo>
                  <a:pt x="119" y="53"/>
                </a:lnTo>
                <a:lnTo>
                  <a:pt x="121" y="54"/>
                </a:lnTo>
                <a:lnTo>
                  <a:pt x="121" y="56"/>
                </a:lnTo>
                <a:lnTo>
                  <a:pt x="122" y="57"/>
                </a:lnTo>
                <a:lnTo>
                  <a:pt x="124" y="59"/>
                </a:lnTo>
                <a:lnTo>
                  <a:pt x="126" y="60"/>
                </a:lnTo>
                <a:lnTo>
                  <a:pt x="127" y="61"/>
                </a:lnTo>
                <a:lnTo>
                  <a:pt x="129" y="62"/>
                </a:lnTo>
                <a:lnTo>
                  <a:pt x="131" y="63"/>
                </a:lnTo>
                <a:lnTo>
                  <a:pt x="131" y="62"/>
                </a:lnTo>
                <a:lnTo>
                  <a:pt x="131" y="63"/>
                </a:lnTo>
                <a:lnTo>
                  <a:pt x="132" y="65"/>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12" name="Freeform 88"/>
          <p:cNvSpPr>
            <a:spLocks/>
          </p:cNvSpPr>
          <p:nvPr/>
        </p:nvSpPr>
        <p:spPr bwMode="auto">
          <a:xfrm>
            <a:off x="4238814" y="3330734"/>
            <a:ext cx="752020" cy="309428"/>
          </a:xfrm>
          <a:custGeom>
            <a:avLst/>
            <a:gdLst/>
            <a:ahLst/>
            <a:cxnLst>
              <a:cxn ang="0">
                <a:pos x="2" y="60"/>
              </a:cxn>
              <a:cxn ang="0">
                <a:pos x="5" y="61"/>
              </a:cxn>
              <a:cxn ang="0">
                <a:pos x="10" y="61"/>
              </a:cxn>
              <a:cxn ang="0">
                <a:pos x="15" y="62"/>
              </a:cxn>
              <a:cxn ang="0">
                <a:pos x="20" y="57"/>
              </a:cxn>
              <a:cxn ang="0">
                <a:pos x="24" y="52"/>
              </a:cxn>
              <a:cxn ang="0">
                <a:pos x="25" y="46"/>
              </a:cxn>
              <a:cxn ang="0">
                <a:pos x="29" y="42"/>
              </a:cxn>
              <a:cxn ang="0">
                <a:pos x="33" y="44"/>
              </a:cxn>
              <a:cxn ang="0">
                <a:pos x="35" y="44"/>
              </a:cxn>
              <a:cxn ang="0">
                <a:pos x="40" y="44"/>
              </a:cxn>
              <a:cxn ang="0">
                <a:pos x="47" y="36"/>
              </a:cxn>
              <a:cxn ang="0">
                <a:pos x="50" y="29"/>
              </a:cxn>
              <a:cxn ang="0">
                <a:pos x="53" y="24"/>
              </a:cxn>
              <a:cxn ang="0">
                <a:pos x="57" y="17"/>
              </a:cxn>
              <a:cxn ang="0">
                <a:pos x="60" y="12"/>
              </a:cxn>
              <a:cxn ang="0">
                <a:pos x="63" y="15"/>
              </a:cxn>
              <a:cxn ang="0">
                <a:pos x="67" y="23"/>
              </a:cxn>
              <a:cxn ang="0">
                <a:pos x="68" y="36"/>
              </a:cxn>
              <a:cxn ang="0">
                <a:pos x="72" y="35"/>
              </a:cxn>
              <a:cxn ang="0">
                <a:pos x="75" y="36"/>
              </a:cxn>
              <a:cxn ang="0">
                <a:pos x="80" y="38"/>
              </a:cxn>
              <a:cxn ang="0">
                <a:pos x="83" y="43"/>
              </a:cxn>
              <a:cxn ang="0">
                <a:pos x="90" y="42"/>
              </a:cxn>
              <a:cxn ang="0">
                <a:pos x="91" y="42"/>
              </a:cxn>
              <a:cxn ang="0">
                <a:pos x="93" y="43"/>
              </a:cxn>
              <a:cxn ang="0">
                <a:pos x="95" y="44"/>
              </a:cxn>
              <a:cxn ang="0">
                <a:pos x="96" y="45"/>
              </a:cxn>
              <a:cxn ang="0">
                <a:pos x="98" y="44"/>
              </a:cxn>
              <a:cxn ang="0">
                <a:pos x="103" y="42"/>
              </a:cxn>
              <a:cxn ang="0">
                <a:pos x="105" y="37"/>
              </a:cxn>
              <a:cxn ang="0">
                <a:pos x="111" y="30"/>
              </a:cxn>
              <a:cxn ang="0">
                <a:pos x="113" y="27"/>
              </a:cxn>
              <a:cxn ang="0">
                <a:pos x="115" y="20"/>
              </a:cxn>
              <a:cxn ang="0">
                <a:pos x="118" y="14"/>
              </a:cxn>
              <a:cxn ang="0">
                <a:pos x="120" y="2"/>
              </a:cxn>
              <a:cxn ang="0">
                <a:pos x="121" y="0"/>
              </a:cxn>
              <a:cxn ang="0">
                <a:pos x="123" y="2"/>
              </a:cxn>
              <a:cxn ang="0">
                <a:pos x="126" y="5"/>
              </a:cxn>
              <a:cxn ang="0">
                <a:pos x="130" y="4"/>
              </a:cxn>
              <a:cxn ang="0">
                <a:pos x="131" y="4"/>
              </a:cxn>
              <a:cxn ang="0">
                <a:pos x="135" y="6"/>
              </a:cxn>
            </a:cxnLst>
            <a:rect l="0" t="0" r="r" b="b"/>
            <a:pathLst>
              <a:path w="136" h="62">
                <a:moveTo>
                  <a:pt x="0" y="60"/>
                </a:moveTo>
                <a:lnTo>
                  <a:pt x="2" y="61"/>
                </a:lnTo>
                <a:lnTo>
                  <a:pt x="2" y="60"/>
                </a:lnTo>
                <a:lnTo>
                  <a:pt x="2" y="61"/>
                </a:lnTo>
                <a:lnTo>
                  <a:pt x="4" y="61"/>
                </a:lnTo>
                <a:lnTo>
                  <a:pt x="5" y="61"/>
                </a:lnTo>
                <a:lnTo>
                  <a:pt x="7" y="61"/>
                </a:lnTo>
                <a:lnTo>
                  <a:pt x="9" y="61"/>
                </a:lnTo>
                <a:lnTo>
                  <a:pt x="10" y="61"/>
                </a:lnTo>
                <a:lnTo>
                  <a:pt x="12" y="61"/>
                </a:lnTo>
                <a:lnTo>
                  <a:pt x="14" y="62"/>
                </a:lnTo>
                <a:lnTo>
                  <a:pt x="15" y="62"/>
                </a:lnTo>
                <a:lnTo>
                  <a:pt x="17" y="62"/>
                </a:lnTo>
                <a:lnTo>
                  <a:pt x="20" y="60"/>
                </a:lnTo>
                <a:lnTo>
                  <a:pt x="20" y="57"/>
                </a:lnTo>
                <a:lnTo>
                  <a:pt x="22" y="56"/>
                </a:lnTo>
                <a:lnTo>
                  <a:pt x="22" y="54"/>
                </a:lnTo>
                <a:lnTo>
                  <a:pt x="24" y="52"/>
                </a:lnTo>
                <a:lnTo>
                  <a:pt x="24" y="50"/>
                </a:lnTo>
                <a:lnTo>
                  <a:pt x="25" y="49"/>
                </a:lnTo>
                <a:lnTo>
                  <a:pt x="25" y="46"/>
                </a:lnTo>
                <a:lnTo>
                  <a:pt x="27" y="45"/>
                </a:lnTo>
                <a:lnTo>
                  <a:pt x="27" y="43"/>
                </a:lnTo>
                <a:lnTo>
                  <a:pt x="29" y="42"/>
                </a:lnTo>
                <a:lnTo>
                  <a:pt x="30" y="42"/>
                </a:lnTo>
                <a:lnTo>
                  <a:pt x="32" y="43"/>
                </a:lnTo>
                <a:lnTo>
                  <a:pt x="33" y="44"/>
                </a:lnTo>
                <a:lnTo>
                  <a:pt x="35" y="43"/>
                </a:lnTo>
                <a:lnTo>
                  <a:pt x="35" y="45"/>
                </a:lnTo>
                <a:lnTo>
                  <a:pt x="35" y="44"/>
                </a:lnTo>
                <a:lnTo>
                  <a:pt x="37" y="45"/>
                </a:lnTo>
                <a:lnTo>
                  <a:pt x="38" y="45"/>
                </a:lnTo>
                <a:lnTo>
                  <a:pt x="40" y="44"/>
                </a:lnTo>
                <a:lnTo>
                  <a:pt x="43" y="42"/>
                </a:lnTo>
                <a:lnTo>
                  <a:pt x="43" y="38"/>
                </a:lnTo>
                <a:lnTo>
                  <a:pt x="47" y="36"/>
                </a:lnTo>
                <a:lnTo>
                  <a:pt x="47" y="33"/>
                </a:lnTo>
                <a:lnTo>
                  <a:pt x="50" y="31"/>
                </a:lnTo>
                <a:lnTo>
                  <a:pt x="50" y="29"/>
                </a:lnTo>
                <a:lnTo>
                  <a:pt x="52" y="27"/>
                </a:lnTo>
                <a:lnTo>
                  <a:pt x="52" y="25"/>
                </a:lnTo>
                <a:lnTo>
                  <a:pt x="53" y="24"/>
                </a:lnTo>
                <a:lnTo>
                  <a:pt x="53" y="21"/>
                </a:lnTo>
                <a:lnTo>
                  <a:pt x="57" y="19"/>
                </a:lnTo>
                <a:lnTo>
                  <a:pt x="57" y="17"/>
                </a:lnTo>
                <a:lnTo>
                  <a:pt x="60" y="14"/>
                </a:lnTo>
                <a:lnTo>
                  <a:pt x="60" y="11"/>
                </a:lnTo>
                <a:lnTo>
                  <a:pt x="60" y="12"/>
                </a:lnTo>
                <a:lnTo>
                  <a:pt x="62" y="13"/>
                </a:lnTo>
                <a:lnTo>
                  <a:pt x="62" y="14"/>
                </a:lnTo>
                <a:lnTo>
                  <a:pt x="63" y="15"/>
                </a:lnTo>
                <a:lnTo>
                  <a:pt x="65" y="17"/>
                </a:lnTo>
                <a:lnTo>
                  <a:pt x="65" y="21"/>
                </a:lnTo>
                <a:lnTo>
                  <a:pt x="67" y="23"/>
                </a:lnTo>
                <a:lnTo>
                  <a:pt x="67" y="30"/>
                </a:lnTo>
                <a:lnTo>
                  <a:pt x="68" y="31"/>
                </a:lnTo>
                <a:lnTo>
                  <a:pt x="68" y="36"/>
                </a:lnTo>
                <a:lnTo>
                  <a:pt x="72" y="36"/>
                </a:lnTo>
                <a:lnTo>
                  <a:pt x="72" y="35"/>
                </a:lnTo>
                <a:lnTo>
                  <a:pt x="72" y="35"/>
                </a:lnTo>
                <a:lnTo>
                  <a:pt x="73" y="36"/>
                </a:lnTo>
                <a:lnTo>
                  <a:pt x="75" y="35"/>
                </a:lnTo>
                <a:lnTo>
                  <a:pt x="75" y="36"/>
                </a:lnTo>
                <a:lnTo>
                  <a:pt x="75" y="35"/>
                </a:lnTo>
                <a:lnTo>
                  <a:pt x="77" y="36"/>
                </a:lnTo>
                <a:lnTo>
                  <a:pt x="80" y="38"/>
                </a:lnTo>
                <a:lnTo>
                  <a:pt x="80" y="40"/>
                </a:lnTo>
                <a:lnTo>
                  <a:pt x="82" y="42"/>
                </a:lnTo>
                <a:lnTo>
                  <a:pt x="83" y="43"/>
                </a:lnTo>
                <a:lnTo>
                  <a:pt x="85" y="44"/>
                </a:lnTo>
                <a:lnTo>
                  <a:pt x="86" y="44"/>
                </a:lnTo>
                <a:lnTo>
                  <a:pt x="90" y="42"/>
                </a:lnTo>
                <a:lnTo>
                  <a:pt x="90" y="40"/>
                </a:lnTo>
                <a:lnTo>
                  <a:pt x="91" y="42"/>
                </a:lnTo>
                <a:lnTo>
                  <a:pt x="91" y="42"/>
                </a:lnTo>
                <a:lnTo>
                  <a:pt x="91" y="40"/>
                </a:lnTo>
                <a:lnTo>
                  <a:pt x="91" y="42"/>
                </a:lnTo>
                <a:lnTo>
                  <a:pt x="93" y="43"/>
                </a:lnTo>
                <a:lnTo>
                  <a:pt x="93" y="42"/>
                </a:lnTo>
                <a:lnTo>
                  <a:pt x="93" y="44"/>
                </a:lnTo>
                <a:lnTo>
                  <a:pt x="95" y="44"/>
                </a:lnTo>
                <a:lnTo>
                  <a:pt x="96" y="45"/>
                </a:lnTo>
                <a:lnTo>
                  <a:pt x="96" y="44"/>
                </a:lnTo>
                <a:lnTo>
                  <a:pt x="96" y="45"/>
                </a:lnTo>
                <a:lnTo>
                  <a:pt x="98" y="44"/>
                </a:lnTo>
                <a:lnTo>
                  <a:pt x="98" y="45"/>
                </a:lnTo>
                <a:lnTo>
                  <a:pt x="98" y="44"/>
                </a:lnTo>
                <a:lnTo>
                  <a:pt x="98" y="45"/>
                </a:lnTo>
                <a:lnTo>
                  <a:pt x="100" y="44"/>
                </a:lnTo>
                <a:lnTo>
                  <a:pt x="103" y="42"/>
                </a:lnTo>
                <a:lnTo>
                  <a:pt x="103" y="40"/>
                </a:lnTo>
                <a:lnTo>
                  <a:pt x="105" y="39"/>
                </a:lnTo>
                <a:lnTo>
                  <a:pt x="105" y="37"/>
                </a:lnTo>
                <a:lnTo>
                  <a:pt x="108" y="35"/>
                </a:lnTo>
                <a:lnTo>
                  <a:pt x="108" y="32"/>
                </a:lnTo>
                <a:lnTo>
                  <a:pt x="111" y="30"/>
                </a:lnTo>
                <a:lnTo>
                  <a:pt x="111" y="27"/>
                </a:lnTo>
                <a:lnTo>
                  <a:pt x="113" y="26"/>
                </a:lnTo>
                <a:lnTo>
                  <a:pt x="113" y="27"/>
                </a:lnTo>
                <a:lnTo>
                  <a:pt x="113" y="24"/>
                </a:lnTo>
                <a:lnTo>
                  <a:pt x="115" y="23"/>
                </a:lnTo>
                <a:lnTo>
                  <a:pt x="115" y="20"/>
                </a:lnTo>
                <a:lnTo>
                  <a:pt x="116" y="19"/>
                </a:lnTo>
                <a:lnTo>
                  <a:pt x="116" y="15"/>
                </a:lnTo>
                <a:lnTo>
                  <a:pt x="118" y="14"/>
                </a:lnTo>
                <a:lnTo>
                  <a:pt x="118" y="11"/>
                </a:lnTo>
                <a:lnTo>
                  <a:pt x="120" y="10"/>
                </a:lnTo>
                <a:lnTo>
                  <a:pt x="120" y="2"/>
                </a:lnTo>
                <a:lnTo>
                  <a:pt x="121" y="1"/>
                </a:lnTo>
                <a:lnTo>
                  <a:pt x="121" y="2"/>
                </a:lnTo>
                <a:lnTo>
                  <a:pt x="121" y="0"/>
                </a:lnTo>
                <a:lnTo>
                  <a:pt x="121" y="2"/>
                </a:lnTo>
                <a:lnTo>
                  <a:pt x="123" y="4"/>
                </a:lnTo>
                <a:lnTo>
                  <a:pt x="123" y="2"/>
                </a:lnTo>
                <a:lnTo>
                  <a:pt x="123" y="7"/>
                </a:lnTo>
                <a:lnTo>
                  <a:pt x="126" y="7"/>
                </a:lnTo>
                <a:lnTo>
                  <a:pt x="126" y="5"/>
                </a:lnTo>
                <a:lnTo>
                  <a:pt x="128" y="4"/>
                </a:lnTo>
                <a:lnTo>
                  <a:pt x="130" y="5"/>
                </a:lnTo>
                <a:lnTo>
                  <a:pt x="130" y="4"/>
                </a:lnTo>
                <a:lnTo>
                  <a:pt x="130" y="4"/>
                </a:lnTo>
                <a:lnTo>
                  <a:pt x="131" y="5"/>
                </a:lnTo>
                <a:lnTo>
                  <a:pt x="131" y="4"/>
                </a:lnTo>
                <a:lnTo>
                  <a:pt x="131" y="5"/>
                </a:lnTo>
                <a:lnTo>
                  <a:pt x="135" y="5"/>
                </a:lnTo>
                <a:lnTo>
                  <a:pt x="135" y="6"/>
                </a:lnTo>
                <a:lnTo>
                  <a:pt x="136" y="5"/>
                </a:lnTo>
                <a:lnTo>
                  <a:pt x="136" y="7"/>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13" name="Freeform 89"/>
          <p:cNvSpPr>
            <a:spLocks/>
          </p:cNvSpPr>
          <p:nvPr/>
        </p:nvSpPr>
        <p:spPr bwMode="auto">
          <a:xfrm>
            <a:off x="4990835" y="3290808"/>
            <a:ext cx="658016" cy="314420"/>
          </a:xfrm>
          <a:custGeom>
            <a:avLst/>
            <a:gdLst/>
            <a:ahLst/>
            <a:cxnLst>
              <a:cxn ang="0">
                <a:pos x="3" y="18"/>
              </a:cxn>
              <a:cxn ang="0">
                <a:pos x="5" y="14"/>
              </a:cxn>
              <a:cxn ang="0">
                <a:pos x="8" y="9"/>
              </a:cxn>
              <a:cxn ang="0">
                <a:pos x="13" y="4"/>
              </a:cxn>
              <a:cxn ang="0">
                <a:pos x="15" y="2"/>
              </a:cxn>
              <a:cxn ang="0">
                <a:pos x="18" y="0"/>
              </a:cxn>
              <a:cxn ang="0">
                <a:pos x="20" y="3"/>
              </a:cxn>
              <a:cxn ang="0">
                <a:pos x="23" y="9"/>
              </a:cxn>
              <a:cxn ang="0">
                <a:pos x="27" y="6"/>
              </a:cxn>
              <a:cxn ang="0">
                <a:pos x="28" y="6"/>
              </a:cxn>
              <a:cxn ang="0">
                <a:pos x="30" y="4"/>
              </a:cxn>
              <a:cxn ang="0">
                <a:pos x="32" y="2"/>
              </a:cxn>
              <a:cxn ang="0">
                <a:pos x="33" y="2"/>
              </a:cxn>
              <a:cxn ang="0">
                <a:pos x="35" y="3"/>
              </a:cxn>
              <a:cxn ang="0">
                <a:pos x="37" y="3"/>
              </a:cxn>
              <a:cxn ang="0">
                <a:pos x="38" y="3"/>
              </a:cxn>
              <a:cxn ang="0">
                <a:pos x="42" y="7"/>
              </a:cxn>
              <a:cxn ang="0">
                <a:pos x="47" y="9"/>
              </a:cxn>
              <a:cxn ang="0">
                <a:pos x="52" y="4"/>
              </a:cxn>
              <a:cxn ang="0">
                <a:pos x="55" y="0"/>
              </a:cxn>
              <a:cxn ang="0">
                <a:pos x="60" y="6"/>
              </a:cxn>
              <a:cxn ang="0">
                <a:pos x="61" y="4"/>
              </a:cxn>
              <a:cxn ang="0">
                <a:pos x="63" y="0"/>
              </a:cxn>
              <a:cxn ang="0">
                <a:pos x="65" y="14"/>
              </a:cxn>
              <a:cxn ang="0">
                <a:pos x="66" y="18"/>
              </a:cxn>
              <a:cxn ang="0">
                <a:pos x="71" y="13"/>
              </a:cxn>
              <a:cxn ang="0">
                <a:pos x="73" y="26"/>
              </a:cxn>
              <a:cxn ang="0">
                <a:pos x="75" y="40"/>
              </a:cxn>
              <a:cxn ang="0">
                <a:pos x="80" y="46"/>
              </a:cxn>
              <a:cxn ang="0">
                <a:pos x="81" y="46"/>
              </a:cxn>
              <a:cxn ang="0">
                <a:pos x="85" y="45"/>
              </a:cxn>
              <a:cxn ang="0">
                <a:pos x="90" y="47"/>
              </a:cxn>
              <a:cxn ang="0">
                <a:pos x="95" y="47"/>
              </a:cxn>
              <a:cxn ang="0">
                <a:pos x="100" y="50"/>
              </a:cxn>
              <a:cxn ang="0">
                <a:pos x="100" y="50"/>
              </a:cxn>
              <a:cxn ang="0">
                <a:pos x="103" y="51"/>
              </a:cxn>
              <a:cxn ang="0">
                <a:pos x="106" y="45"/>
              </a:cxn>
              <a:cxn ang="0">
                <a:pos x="111" y="45"/>
              </a:cxn>
              <a:cxn ang="0">
                <a:pos x="113" y="51"/>
              </a:cxn>
              <a:cxn ang="0">
                <a:pos x="114" y="54"/>
              </a:cxn>
              <a:cxn ang="0">
                <a:pos x="116" y="60"/>
              </a:cxn>
              <a:cxn ang="0">
                <a:pos x="118" y="63"/>
              </a:cxn>
            </a:cxnLst>
            <a:rect l="0" t="0" r="r" b="b"/>
            <a:pathLst>
              <a:path w="119" h="63">
                <a:moveTo>
                  <a:pt x="0" y="15"/>
                </a:moveTo>
                <a:lnTo>
                  <a:pt x="0" y="15"/>
                </a:lnTo>
                <a:lnTo>
                  <a:pt x="3" y="18"/>
                </a:lnTo>
                <a:lnTo>
                  <a:pt x="2" y="18"/>
                </a:lnTo>
                <a:lnTo>
                  <a:pt x="3" y="15"/>
                </a:lnTo>
                <a:lnTo>
                  <a:pt x="5" y="14"/>
                </a:lnTo>
                <a:lnTo>
                  <a:pt x="5" y="12"/>
                </a:lnTo>
                <a:lnTo>
                  <a:pt x="7" y="10"/>
                </a:lnTo>
                <a:lnTo>
                  <a:pt x="8" y="9"/>
                </a:lnTo>
                <a:lnTo>
                  <a:pt x="10" y="8"/>
                </a:lnTo>
                <a:lnTo>
                  <a:pt x="13" y="6"/>
                </a:lnTo>
                <a:lnTo>
                  <a:pt x="13" y="4"/>
                </a:lnTo>
                <a:lnTo>
                  <a:pt x="13" y="6"/>
                </a:lnTo>
                <a:lnTo>
                  <a:pt x="15" y="4"/>
                </a:lnTo>
                <a:lnTo>
                  <a:pt x="15" y="2"/>
                </a:lnTo>
                <a:lnTo>
                  <a:pt x="17" y="3"/>
                </a:lnTo>
                <a:lnTo>
                  <a:pt x="17" y="1"/>
                </a:lnTo>
                <a:lnTo>
                  <a:pt x="18" y="0"/>
                </a:lnTo>
                <a:lnTo>
                  <a:pt x="18" y="0"/>
                </a:lnTo>
                <a:lnTo>
                  <a:pt x="18" y="2"/>
                </a:lnTo>
                <a:lnTo>
                  <a:pt x="20" y="3"/>
                </a:lnTo>
                <a:lnTo>
                  <a:pt x="20" y="7"/>
                </a:lnTo>
                <a:lnTo>
                  <a:pt x="20" y="7"/>
                </a:lnTo>
                <a:lnTo>
                  <a:pt x="23" y="9"/>
                </a:lnTo>
                <a:lnTo>
                  <a:pt x="22" y="9"/>
                </a:lnTo>
                <a:lnTo>
                  <a:pt x="23" y="8"/>
                </a:lnTo>
                <a:lnTo>
                  <a:pt x="27" y="6"/>
                </a:lnTo>
                <a:lnTo>
                  <a:pt x="27" y="4"/>
                </a:lnTo>
                <a:lnTo>
                  <a:pt x="28" y="6"/>
                </a:lnTo>
                <a:lnTo>
                  <a:pt x="28" y="6"/>
                </a:lnTo>
                <a:lnTo>
                  <a:pt x="28" y="3"/>
                </a:lnTo>
                <a:lnTo>
                  <a:pt x="28" y="6"/>
                </a:lnTo>
                <a:lnTo>
                  <a:pt x="30" y="4"/>
                </a:lnTo>
                <a:lnTo>
                  <a:pt x="30" y="6"/>
                </a:lnTo>
                <a:lnTo>
                  <a:pt x="30" y="3"/>
                </a:lnTo>
                <a:lnTo>
                  <a:pt x="32" y="2"/>
                </a:lnTo>
                <a:lnTo>
                  <a:pt x="32" y="4"/>
                </a:lnTo>
                <a:lnTo>
                  <a:pt x="32" y="3"/>
                </a:lnTo>
                <a:lnTo>
                  <a:pt x="33" y="2"/>
                </a:lnTo>
                <a:lnTo>
                  <a:pt x="33" y="3"/>
                </a:lnTo>
                <a:lnTo>
                  <a:pt x="33" y="2"/>
                </a:lnTo>
                <a:lnTo>
                  <a:pt x="35" y="3"/>
                </a:lnTo>
                <a:lnTo>
                  <a:pt x="35" y="0"/>
                </a:lnTo>
                <a:lnTo>
                  <a:pt x="37" y="1"/>
                </a:lnTo>
                <a:lnTo>
                  <a:pt x="37" y="3"/>
                </a:lnTo>
                <a:lnTo>
                  <a:pt x="38" y="4"/>
                </a:lnTo>
                <a:lnTo>
                  <a:pt x="38" y="4"/>
                </a:lnTo>
                <a:lnTo>
                  <a:pt x="38" y="3"/>
                </a:lnTo>
                <a:lnTo>
                  <a:pt x="38" y="4"/>
                </a:lnTo>
                <a:lnTo>
                  <a:pt x="40" y="6"/>
                </a:lnTo>
                <a:lnTo>
                  <a:pt x="42" y="7"/>
                </a:lnTo>
                <a:lnTo>
                  <a:pt x="43" y="7"/>
                </a:lnTo>
                <a:lnTo>
                  <a:pt x="45" y="8"/>
                </a:lnTo>
                <a:lnTo>
                  <a:pt x="47" y="9"/>
                </a:lnTo>
                <a:lnTo>
                  <a:pt x="48" y="9"/>
                </a:lnTo>
                <a:lnTo>
                  <a:pt x="52" y="7"/>
                </a:lnTo>
                <a:lnTo>
                  <a:pt x="52" y="4"/>
                </a:lnTo>
                <a:lnTo>
                  <a:pt x="53" y="3"/>
                </a:lnTo>
                <a:lnTo>
                  <a:pt x="53" y="1"/>
                </a:lnTo>
                <a:lnTo>
                  <a:pt x="55" y="0"/>
                </a:lnTo>
                <a:lnTo>
                  <a:pt x="56" y="1"/>
                </a:lnTo>
                <a:lnTo>
                  <a:pt x="56" y="3"/>
                </a:lnTo>
                <a:lnTo>
                  <a:pt x="60" y="6"/>
                </a:lnTo>
                <a:lnTo>
                  <a:pt x="60" y="7"/>
                </a:lnTo>
                <a:lnTo>
                  <a:pt x="60" y="6"/>
                </a:lnTo>
                <a:lnTo>
                  <a:pt x="61" y="4"/>
                </a:lnTo>
                <a:lnTo>
                  <a:pt x="61" y="1"/>
                </a:lnTo>
                <a:lnTo>
                  <a:pt x="61" y="1"/>
                </a:lnTo>
                <a:lnTo>
                  <a:pt x="63" y="0"/>
                </a:lnTo>
                <a:lnTo>
                  <a:pt x="63" y="6"/>
                </a:lnTo>
                <a:lnTo>
                  <a:pt x="65" y="7"/>
                </a:lnTo>
                <a:lnTo>
                  <a:pt x="65" y="14"/>
                </a:lnTo>
                <a:lnTo>
                  <a:pt x="65" y="14"/>
                </a:lnTo>
                <a:lnTo>
                  <a:pt x="66" y="15"/>
                </a:lnTo>
                <a:lnTo>
                  <a:pt x="66" y="18"/>
                </a:lnTo>
                <a:lnTo>
                  <a:pt x="66" y="16"/>
                </a:lnTo>
                <a:lnTo>
                  <a:pt x="68" y="15"/>
                </a:lnTo>
                <a:lnTo>
                  <a:pt x="71" y="13"/>
                </a:lnTo>
                <a:lnTo>
                  <a:pt x="70" y="13"/>
                </a:lnTo>
                <a:lnTo>
                  <a:pt x="71" y="25"/>
                </a:lnTo>
                <a:lnTo>
                  <a:pt x="73" y="26"/>
                </a:lnTo>
                <a:lnTo>
                  <a:pt x="73" y="33"/>
                </a:lnTo>
                <a:lnTo>
                  <a:pt x="75" y="34"/>
                </a:lnTo>
                <a:lnTo>
                  <a:pt x="75" y="40"/>
                </a:lnTo>
                <a:lnTo>
                  <a:pt x="76" y="41"/>
                </a:lnTo>
                <a:lnTo>
                  <a:pt x="76" y="44"/>
                </a:lnTo>
                <a:lnTo>
                  <a:pt x="80" y="46"/>
                </a:lnTo>
                <a:lnTo>
                  <a:pt x="78" y="46"/>
                </a:lnTo>
                <a:lnTo>
                  <a:pt x="80" y="46"/>
                </a:lnTo>
                <a:lnTo>
                  <a:pt x="81" y="46"/>
                </a:lnTo>
                <a:lnTo>
                  <a:pt x="83" y="45"/>
                </a:lnTo>
                <a:lnTo>
                  <a:pt x="83" y="44"/>
                </a:lnTo>
                <a:lnTo>
                  <a:pt x="85" y="45"/>
                </a:lnTo>
                <a:lnTo>
                  <a:pt x="86" y="46"/>
                </a:lnTo>
                <a:lnTo>
                  <a:pt x="88" y="47"/>
                </a:lnTo>
                <a:lnTo>
                  <a:pt x="90" y="47"/>
                </a:lnTo>
                <a:lnTo>
                  <a:pt x="91" y="47"/>
                </a:lnTo>
                <a:lnTo>
                  <a:pt x="93" y="47"/>
                </a:lnTo>
                <a:lnTo>
                  <a:pt x="95" y="47"/>
                </a:lnTo>
                <a:lnTo>
                  <a:pt x="96" y="48"/>
                </a:lnTo>
                <a:lnTo>
                  <a:pt x="98" y="48"/>
                </a:lnTo>
                <a:lnTo>
                  <a:pt x="100" y="50"/>
                </a:lnTo>
                <a:lnTo>
                  <a:pt x="100" y="50"/>
                </a:lnTo>
                <a:lnTo>
                  <a:pt x="100" y="48"/>
                </a:lnTo>
                <a:lnTo>
                  <a:pt x="100" y="50"/>
                </a:lnTo>
                <a:lnTo>
                  <a:pt x="101" y="51"/>
                </a:lnTo>
                <a:lnTo>
                  <a:pt x="103" y="50"/>
                </a:lnTo>
                <a:lnTo>
                  <a:pt x="103" y="51"/>
                </a:lnTo>
                <a:lnTo>
                  <a:pt x="103" y="48"/>
                </a:lnTo>
                <a:lnTo>
                  <a:pt x="106" y="46"/>
                </a:lnTo>
                <a:lnTo>
                  <a:pt x="106" y="45"/>
                </a:lnTo>
                <a:lnTo>
                  <a:pt x="108" y="45"/>
                </a:lnTo>
                <a:lnTo>
                  <a:pt x="109" y="44"/>
                </a:lnTo>
                <a:lnTo>
                  <a:pt x="111" y="45"/>
                </a:lnTo>
                <a:lnTo>
                  <a:pt x="111" y="44"/>
                </a:lnTo>
                <a:lnTo>
                  <a:pt x="111" y="50"/>
                </a:lnTo>
                <a:lnTo>
                  <a:pt x="113" y="51"/>
                </a:lnTo>
                <a:lnTo>
                  <a:pt x="113" y="53"/>
                </a:lnTo>
                <a:lnTo>
                  <a:pt x="113" y="53"/>
                </a:lnTo>
                <a:lnTo>
                  <a:pt x="114" y="54"/>
                </a:lnTo>
                <a:lnTo>
                  <a:pt x="114" y="58"/>
                </a:lnTo>
                <a:lnTo>
                  <a:pt x="116" y="59"/>
                </a:lnTo>
                <a:lnTo>
                  <a:pt x="116" y="60"/>
                </a:lnTo>
                <a:lnTo>
                  <a:pt x="116" y="58"/>
                </a:lnTo>
                <a:lnTo>
                  <a:pt x="118" y="59"/>
                </a:lnTo>
                <a:lnTo>
                  <a:pt x="118" y="63"/>
                </a:lnTo>
                <a:lnTo>
                  <a:pt x="118" y="60"/>
                </a:lnTo>
                <a:lnTo>
                  <a:pt x="119" y="6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14" name="Freeform 90"/>
          <p:cNvSpPr>
            <a:spLocks/>
          </p:cNvSpPr>
          <p:nvPr/>
        </p:nvSpPr>
        <p:spPr bwMode="auto">
          <a:xfrm>
            <a:off x="5648851" y="3320752"/>
            <a:ext cx="541897" cy="354347"/>
          </a:xfrm>
          <a:custGeom>
            <a:avLst/>
            <a:gdLst/>
            <a:ahLst/>
            <a:cxnLst>
              <a:cxn ang="0">
                <a:pos x="0" y="53"/>
              </a:cxn>
              <a:cxn ang="0">
                <a:pos x="4" y="54"/>
              </a:cxn>
              <a:cxn ang="0">
                <a:pos x="5" y="53"/>
              </a:cxn>
              <a:cxn ang="0">
                <a:pos x="5" y="53"/>
              </a:cxn>
              <a:cxn ang="0">
                <a:pos x="7" y="53"/>
              </a:cxn>
              <a:cxn ang="0">
                <a:pos x="9" y="57"/>
              </a:cxn>
              <a:cxn ang="0">
                <a:pos x="10" y="57"/>
              </a:cxn>
              <a:cxn ang="0">
                <a:pos x="10" y="58"/>
              </a:cxn>
              <a:cxn ang="0">
                <a:pos x="12" y="58"/>
              </a:cxn>
              <a:cxn ang="0">
                <a:pos x="14" y="62"/>
              </a:cxn>
              <a:cxn ang="0">
                <a:pos x="15" y="63"/>
              </a:cxn>
              <a:cxn ang="0">
                <a:pos x="17" y="60"/>
              </a:cxn>
              <a:cxn ang="0">
                <a:pos x="17" y="70"/>
              </a:cxn>
              <a:cxn ang="0">
                <a:pos x="19" y="70"/>
              </a:cxn>
              <a:cxn ang="0">
                <a:pos x="20" y="70"/>
              </a:cxn>
              <a:cxn ang="0">
                <a:pos x="22" y="69"/>
              </a:cxn>
              <a:cxn ang="0">
                <a:pos x="24" y="71"/>
              </a:cxn>
              <a:cxn ang="0">
                <a:pos x="25" y="67"/>
              </a:cxn>
              <a:cxn ang="0">
                <a:pos x="27" y="56"/>
              </a:cxn>
              <a:cxn ang="0">
                <a:pos x="30" y="45"/>
              </a:cxn>
              <a:cxn ang="0">
                <a:pos x="32" y="13"/>
              </a:cxn>
              <a:cxn ang="0">
                <a:pos x="34" y="6"/>
              </a:cxn>
              <a:cxn ang="0">
                <a:pos x="37" y="1"/>
              </a:cxn>
              <a:cxn ang="0">
                <a:pos x="39" y="1"/>
              </a:cxn>
              <a:cxn ang="0">
                <a:pos x="40" y="3"/>
              </a:cxn>
              <a:cxn ang="0">
                <a:pos x="42" y="8"/>
              </a:cxn>
              <a:cxn ang="0">
                <a:pos x="43" y="9"/>
              </a:cxn>
              <a:cxn ang="0">
                <a:pos x="45" y="26"/>
              </a:cxn>
              <a:cxn ang="0">
                <a:pos x="50" y="37"/>
              </a:cxn>
              <a:cxn ang="0">
                <a:pos x="53" y="39"/>
              </a:cxn>
              <a:cxn ang="0">
                <a:pos x="57" y="37"/>
              </a:cxn>
              <a:cxn ang="0">
                <a:pos x="58" y="25"/>
              </a:cxn>
              <a:cxn ang="0">
                <a:pos x="63" y="17"/>
              </a:cxn>
              <a:cxn ang="0">
                <a:pos x="65" y="17"/>
              </a:cxn>
              <a:cxn ang="0">
                <a:pos x="70" y="20"/>
              </a:cxn>
              <a:cxn ang="0">
                <a:pos x="75" y="21"/>
              </a:cxn>
              <a:cxn ang="0">
                <a:pos x="78" y="23"/>
              </a:cxn>
              <a:cxn ang="0">
                <a:pos x="82" y="19"/>
              </a:cxn>
              <a:cxn ang="0">
                <a:pos x="83" y="13"/>
              </a:cxn>
              <a:cxn ang="0">
                <a:pos x="87" y="8"/>
              </a:cxn>
              <a:cxn ang="0">
                <a:pos x="91" y="14"/>
              </a:cxn>
              <a:cxn ang="0">
                <a:pos x="96" y="16"/>
              </a:cxn>
            </a:cxnLst>
            <a:rect l="0" t="0" r="r" b="b"/>
            <a:pathLst>
              <a:path w="98" h="71">
                <a:moveTo>
                  <a:pt x="0" y="56"/>
                </a:moveTo>
                <a:lnTo>
                  <a:pt x="0" y="57"/>
                </a:lnTo>
                <a:lnTo>
                  <a:pt x="0" y="53"/>
                </a:lnTo>
                <a:lnTo>
                  <a:pt x="0" y="56"/>
                </a:lnTo>
                <a:lnTo>
                  <a:pt x="2" y="56"/>
                </a:lnTo>
                <a:lnTo>
                  <a:pt x="4" y="54"/>
                </a:lnTo>
                <a:lnTo>
                  <a:pt x="4" y="52"/>
                </a:lnTo>
                <a:lnTo>
                  <a:pt x="4" y="54"/>
                </a:lnTo>
                <a:lnTo>
                  <a:pt x="5" y="53"/>
                </a:lnTo>
                <a:lnTo>
                  <a:pt x="5" y="54"/>
                </a:lnTo>
                <a:lnTo>
                  <a:pt x="5" y="51"/>
                </a:lnTo>
                <a:lnTo>
                  <a:pt x="5" y="53"/>
                </a:lnTo>
                <a:lnTo>
                  <a:pt x="7" y="54"/>
                </a:lnTo>
                <a:lnTo>
                  <a:pt x="7" y="56"/>
                </a:lnTo>
                <a:lnTo>
                  <a:pt x="7" y="53"/>
                </a:lnTo>
                <a:lnTo>
                  <a:pt x="7" y="54"/>
                </a:lnTo>
                <a:lnTo>
                  <a:pt x="9" y="56"/>
                </a:lnTo>
                <a:lnTo>
                  <a:pt x="9" y="57"/>
                </a:lnTo>
                <a:lnTo>
                  <a:pt x="9" y="54"/>
                </a:lnTo>
                <a:lnTo>
                  <a:pt x="9" y="56"/>
                </a:lnTo>
                <a:lnTo>
                  <a:pt x="10" y="57"/>
                </a:lnTo>
                <a:lnTo>
                  <a:pt x="10" y="58"/>
                </a:lnTo>
                <a:lnTo>
                  <a:pt x="10" y="56"/>
                </a:lnTo>
                <a:lnTo>
                  <a:pt x="10" y="58"/>
                </a:lnTo>
                <a:lnTo>
                  <a:pt x="12" y="59"/>
                </a:lnTo>
                <a:lnTo>
                  <a:pt x="12" y="60"/>
                </a:lnTo>
                <a:lnTo>
                  <a:pt x="12" y="58"/>
                </a:lnTo>
                <a:lnTo>
                  <a:pt x="12" y="60"/>
                </a:lnTo>
                <a:lnTo>
                  <a:pt x="14" y="62"/>
                </a:lnTo>
                <a:lnTo>
                  <a:pt x="14" y="62"/>
                </a:lnTo>
                <a:lnTo>
                  <a:pt x="14" y="57"/>
                </a:lnTo>
                <a:lnTo>
                  <a:pt x="14" y="62"/>
                </a:lnTo>
                <a:lnTo>
                  <a:pt x="15" y="63"/>
                </a:lnTo>
                <a:lnTo>
                  <a:pt x="15" y="69"/>
                </a:lnTo>
                <a:lnTo>
                  <a:pt x="15" y="62"/>
                </a:lnTo>
                <a:lnTo>
                  <a:pt x="17" y="60"/>
                </a:lnTo>
                <a:lnTo>
                  <a:pt x="17" y="70"/>
                </a:lnTo>
                <a:lnTo>
                  <a:pt x="17" y="54"/>
                </a:lnTo>
                <a:lnTo>
                  <a:pt x="17" y="70"/>
                </a:lnTo>
                <a:lnTo>
                  <a:pt x="19" y="69"/>
                </a:lnTo>
                <a:lnTo>
                  <a:pt x="19" y="71"/>
                </a:lnTo>
                <a:lnTo>
                  <a:pt x="19" y="70"/>
                </a:lnTo>
                <a:lnTo>
                  <a:pt x="20" y="71"/>
                </a:lnTo>
                <a:lnTo>
                  <a:pt x="20" y="71"/>
                </a:lnTo>
                <a:lnTo>
                  <a:pt x="20" y="70"/>
                </a:lnTo>
                <a:lnTo>
                  <a:pt x="20" y="71"/>
                </a:lnTo>
                <a:lnTo>
                  <a:pt x="22" y="70"/>
                </a:lnTo>
                <a:lnTo>
                  <a:pt x="22" y="69"/>
                </a:lnTo>
                <a:lnTo>
                  <a:pt x="22" y="71"/>
                </a:lnTo>
                <a:lnTo>
                  <a:pt x="24" y="70"/>
                </a:lnTo>
                <a:lnTo>
                  <a:pt x="24" y="71"/>
                </a:lnTo>
                <a:lnTo>
                  <a:pt x="24" y="67"/>
                </a:lnTo>
                <a:lnTo>
                  <a:pt x="24" y="69"/>
                </a:lnTo>
                <a:lnTo>
                  <a:pt x="25" y="67"/>
                </a:lnTo>
                <a:lnTo>
                  <a:pt x="25" y="63"/>
                </a:lnTo>
                <a:lnTo>
                  <a:pt x="27" y="64"/>
                </a:lnTo>
                <a:lnTo>
                  <a:pt x="27" y="56"/>
                </a:lnTo>
                <a:lnTo>
                  <a:pt x="29" y="54"/>
                </a:lnTo>
                <a:lnTo>
                  <a:pt x="29" y="46"/>
                </a:lnTo>
                <a:lnTo>
                  <a:pt x="30" y="45"/>
                </a:lnTo>
                <a:lnTo>
                  <a:pt x="30" y="29"/>
                </a:lnTo>
                <a:lnTo>
                  <a:pt x="32" y="28"/>
                </a:lnTo>
                <a:lnTo>
                  <a:pt x="32" y="13"/>
                </a:lnTo>
                <a:lnTo>
                  <a:pt x="34" y="12"/>
                </a:lnTo>
                <a:lnTo>
                  <a:pt x="34" y="13"/>
                </a:lnTo>
                <a:lnTo>
                  <a:pt x="34" y="6"/>
                </a:lnTo>
                <a:lnTo>
                  <a:pt x="35" y="4"/>
                </a:lnTo>
                <a:lnTo>
                  <a:pt x="35" y="0"/>
                </a:lnTo>
                <a:lnTo>
                  <a:pt x="37" y="1"/>
                </a:lnTo>
                <a:lnTo>
                  <a:pt x="37" y="1"/>
                </a:lnTo>
                <a:lnTo>
                  <a:pt x="37" y="0"/>
                </a:lnTo>
                <a:lnTo>
                  <a:pt x="39" y="1"/>
                </a:lnTo>
                <a:lnTo>
                  <a:pt x="39" y="0"/>
                </a:lnTo>
                <a:lnTo>
                  <a:pt x="39" y="2"/>
                </a:lnTo>
                <a:lnTo>
                  <a:pt x="40" y="3"/>
                </a:lnTo>
                <a:lnTo>
                  <a:pt x="40" y="7"/>
                </a:lnTo>
                <a:lnTo>
                  <a:pt x="42" y="8"/>
                </a:lnTo>
                <a:lnTo>
                  <a:pt x="42" y="8"/>
                </a:lnTo>
                <a:lnTo>
                  <a:pt x="42" y="4"/>
                </a:lnTo>
                <a:lnTo>
                  <a:pt x="42" y="8"/>
                </a:lnTo>
                <a:lnTo>
                  <a:pt x="43" y="9"/>
                </a:lnTo>
                <a:lnTo>
                  <a:pt x="43" y="17"/>
                </a:lnTo>
                <a:lnTo>
                  <a:pt x="45" y="19"/>
                </a:lnTo>
                <a:lnTo>
                  <a:pt x="45" y="26"/>
                </a:lnTo>
                <a:lnTo>
                  <a:pt x="47" y="27"/>
                </a:lnTo>
                <a:lnTo>
                  <a:pt x="47" y="34"/>
                </a:lnTo>
                <a:lnTo>
                  <a:pt x="50" y="37"/>
                </a:lnTo>
                <a:lnTo>
                  <a:pt x="48" y="37"/>
                </a:lnTo>
                <a:lnTo>
                  <a:pt x="50" y="37"/>
                </a:lnTo>
                <a:lnTo>
                  <a:pt x="53" y="39"/>
                </a:lnTo>
                <a:lnTo>
                  <a:pt x="52" y="39"/>
                </a:lnTo>
                <a:lnTo>
                  <a:pt x="53" y="39"/>
                </a:lnTo>
                <a:lnTo>
                  <a:pt x="57" y="37"/>
                </a:lnTo>
                <a:lnTo>
                  <a:pt x="57" y="31"/>
                </a:lnTo>
                <a:lnTo>
                  <a:pt x="58" y="29"/>
                </a:lnTo>
                <a:lnTo>
                  <a:pt x="58" y="25"/>
                </a:lnTo>
                <a:lnTo>
                  <a:pt x="60" y="23"/>
                </a:lnTo>
                <a:lnTo>
                  <a:pt x="60" y="20"/>
                </a:lnTo>
                <a:lnTo>
                  <a:pt x="63" y="17"/>
                </a:lnTo>
                <a:lnTo>
                  <a:pt x="62" y="17"/>
                </a:lnTo>
                <a:lnTo>
                  <a:pt x="63" y="17"/>
                </a:lnTo>
                <a:lnTo>
                  <a:pt x="65" y="17"/>
                </a:lnTo>
                <a:lnTo>
                  <a:pt x="67" y="19"/>
                </a:lnTo>
                <a:lnTo>
                  <a:pt x="68" y="19"/>
                </a:lnTo>
                <a:lnTo>
                  <a:pt x="70" y="20"/>
                </a:lnTo>
                <a:lnTo>
                  <a:pt x="72" y="21"/>
                </a:lnTo>
                <a:lnTo>
                  <a:pt x="73" y="21"/>
                </a:lnTo>
                <a:lnTo>
                  <a:pt x="75" y="21"/>
                </a:lnTo>
                <a:lnTo>
                  <a:pt x="78" y="23"/>
                </a:lnTo>
                <a:lnTo>
                  <a:pt x="77" y="23"/>
                </a:lnTo>
                <a:lnTo>
                  <a:pt x="78" y="23"/>
                </a:lnTo>
                <a:lnTo>
                  <a:pt x="80" y="22"/>
                </a:lnTo>
                <a:lnTo>
                  <a:pt x="80" y="20"/>
                </a:lnTo>
                <a:lnTo>
                  <a:pt x="82" y="19"/>
                </a:lnTo>
                <a:lnTo>
                  <a:pt x="82" y="13"/>
                </a:lnTo>
                <a:lnTo>
                  <a:pt x="83" y="12"/>
                </a:lnTo>
                <a:lnTo>
                  <a:pt x="83" y="13"/>
                </a:lnTo>
                <a:lnTo>
                  <a:pt x="83" y="10"/>
                </a:lnTo>
                <a:lnTo>
                  <a:pt x="85" y="9"/>
                </a:lnTo>
                <a:lnTo>
                  <a:pt x="87" y="8"/>
                </a:lnTo>
                <a:lnTo>
                  <a:pt x="88" y="8"/>
                </a:lnTo>
                <a:lnTo>
                  <a:pt x="91" y="10"/>
                </a:lnTo>
                <a:lnTo>
                  <a:pt x="91" y="14"/>
                </a:lnTo>
                <a:lnTo>
                  <a:pt x="93" y="15"/>
                </a:lnTo>
                <a:lnTo>
                  <a:pt x="95" y="16"/>
                </a:lnTo>
                <a:lnTo>
                  <a:pt x="96" y="16"/>
                </a:lnTo>
                <a:lnTo>
                  <a:pt x="98" y="15"/>
                </a:lnTo>
                <a:lnTo>
                  <a:pt x="98" y="1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15" name="Freeform 91"/>
          <p:cNvSpPr>
            <a:spLocks/>
          </p:cNvSpPr>
          <p:nvPr/>
        </p:nvSpPr>
        <p:spPr bwMode="auto">
          <a:xfrm>
            <a:off x="6190748" y="3136092"/>
            <a:ext cx="586133" cy="593904"/>
          </a:xfrm>
          <a:custGeom>
            <a:avLst/>
            <a:gdLst/>
            <a:ahLst/>
            <a:cxnLst>
              <a:cxn ang="0">
                <a:pos x="2" y="52"/>
              </a:cxn>
              <a:cxn ang="0">
                <a:pos x="5" y="54"/>
              </a:cxn>
              <a:cxn ang="0">
                <a:pos x="8" y="54"/>
              </a:cxn>
              <a:cxn ang="0">
                <a:pos x="10" y="58"/>
              </a:cxn>
              <a:cxn ang="0">
                <a:pos x="13" y="53"/>
              </a:cxn>
              <a:cxn ang="0">
                <a:pos x="15" y="44"/>
              </a:cxn>
              <a:cxn ang="0">
                <a:pos x="18" y="38"/>
              </a:cxn>
              <a:cxn ang="0">
                <a:pos x="20" y="34"/>
              </a:cxn>
              <a:cxn ang="0">
                <a:pos x="22" y="32"/>
              </a:cxn>
              <a:cxn ang="0">
                <a:pos x="23" y="29"/>
              </a:cxn>
              <a:cxn ang="0">
                <a:pos x="25" y="9"/>
              </a:cxn>
              <a:cxn ang="0">
                <a:pos x="27" y="0"/>
              </a:cxn>
              <a:cxn ang="0">
                <a:pos x="28" y="2"/>
              </a:cxn>
              <a:cxn ang="0">
                <a:pos x="30" y="2"/>
              </a:cxn>
              <a:cxn ang="0">
                <a:pos x="32" y="0"/>
              </a:cxn>
              <a:cxn ang="0">
                <a:pos x="35" y="6"/>
              </a:cxn>
              <a:cxn ang="0">
                <a:pos x="38" y="8"/>
              </a:cxn>
              <a:cxn ang="0">
                <a:pos x="40" y="10"/>
              </a:cxn>
              <a:cxn ang="0">
                <a:pos x="42" y="13"/>
              </a:cxn>
              <a:cxn ang="0">
                <a:pos x="46" y="14"/>
              </a:cxn>
              <a:cxn ang="0">
                <a:pos x="48" y="15"/>
              </a:cxn>
              <a:cxn ang="0">
                <a:pos x="50" y="18"/>
              </a:cxn>
              <a:cxn ang="0">
                <a:pos x="51" y="26"/>
              </a:cxn>
              <a:cxn ang="0">
                <a:pos x="56" y="29"/>
              </a:cxn>
              <a:cxn ang="0">
                <a:pos x="56" y="29"/>
              </a:cxn>
              <a:cxn ang="0">
                <a:pos x="60" y="35"/>
              </a:cxn>
              <a:cxn ang="0">
                <a:pos x="61" y="37"/>
              </a:cxn>
              <a:cxn ang="0">
                <a:pos x="65" y="37"/>
              </a:cxn>
              <a:cxn ang="0">
                <a:pos x="68" y="41"/>
              </a:cxn>
              <a:cxn ang="0">
                <a:pos x="70" y="51"/>
              </a:cxn>
              <a:cxn ang="0">
                <a:pos x="71" y="53"/>
              </a:cxn>
              <a:cxn ang="0">
                <a:pos x="76" y="60"/>
              </a:cxn>
              <a:cxn ang="0">
                <a:pos x="78" y="63"/>
              </a:cxn>
              <a:cxn ang="0">
                <a:pos x="81" y="72"/>
              </a:cxn>
              <a:cxn ang="0">
                <a:pos x="83" y="87"/>
              </a:cxn>
              <a:cxn ang="0">
                <a:pos x="86" y="99"/>
              </a:cxn>
              <a:cxn ang="0">
                <a:pos x="88" y="112"/>
              </a:cxn>
              <a:cxn ang="0">
                <a:pos x="91" y="114"/>
              </a:cxn>
              <a:cxn ang="0">
                <a:pos x="95" y="114"/>
              </a:cxn>
              <a:cxn ang="0">
                <a:pos x="98" y="116"/>
              </a:cxn>
              <a:cxn ang="0">
                <a:pos x="101" y="119"/>
              </a:cxn>
              <a:cxn ang="0">
                <a:pos x="104" y="119"/>
              </a:cxn>
            </a:cxnLst>
            <a:rect l="0" t="0" r="r" b="b"/>
            <a:pathLst>
              <a:path w="106" h="119">
                <a:moveTo>
                  <a:pt x="0" y="53"/>
                </a:moveTo>
                <a:lnTo>
                  <a:pt x="0" y="52"/>
                </a:lnTo>
                <a:lnTo>
                  <a:pt x="2" y="52"/>
                </a:lnTo>
                <a:lnTo>
                  <a:pt x="3" y="51"/>
                </a:lnTo>
                <a:lnTo>
                  <a:pt x="3" y="53"/>
                </a:lnTo>
                <a:lnTo>
                  <a:pt x="5" y="54"/>
                </a:lnTo>
                <a:lnTo>
                  <a:pt x="5" y="53"/>
                </a:lnTo>
                <a:lnTo>
                  <a:pt x="5" y="57"/>
                </a:lnTo>
                <a:lnTo>
                  <a:pt x="8" y="54"/>
                </a:lnTo>
                <a:lnTo>
                  <a:pt x="8" y="54"/>
                </a:lnTo>
                <a:lnTo>
                  <a:pt x="8" y="57"/>
                </a:lnTo>
                <a:lnTo>
                  <a:pt x="10" y="58"/>
                </a:lnTo>
                <a:lnTo>
                  <a:pt x="12" y="57"/>
                </a:lnTo>
                <a:lnTo>
                  <a:pt x="12" y="54"/>
                </a:lnTo>
                <a:lnTo>
                  <a:pt x="13" y="53"/>
                </a:lnTo>
                <a:lnTo>
                  <a:pt x="13" y="50"/>
                </a:lnTo>
                <a:lnTo>
                  <a:pt x="15" y="49"/>
                </a:lnTo>
                <a:lnTo>
                  <a:pt x="15" y="44"/>
                </a:lnTo>
                <a:lnTo>
                  <a:pt x="17" y="43"/>
                </a:lnTo>
                <a:lnTo>
                  <a:pt x="17" y="39"/>
                </a:lnTo>
                <a:lnTo>
                  <a:pt x="18" y="38"/>
                </a:lnTo>
                <a:lnTo>
                  <a:pt x="18" y="35"/>
                </a:lnTo>
                <a:lnTo>
                  <a:pt x="18" y="35"/>
                </a:lnTo>
                <a:lnTo>
                  <a:pt x="20" y="34"/>
                </a:lnTo>
                <a:lnTo>
                  <a:pt x="20" y="33"/>
                </a:lnTo>
                <a:lnTo>
                  <a:pt x="20" y="33"/>
                </a:lnTo>
                <a:lnTo>
                  <a:pt x="22" y="32"/>
                </a:lnTo>
                <a:lnTo>
                  <a:pt x="22" y="33"/>
                </a:lnTo>
                <a:lnTo>
                  <a:pt x="22" y="31"/>
                </a:lnTo>
                <a:lnTo>
                  <a:pt x="23" y="29"/>
                </a:lnTo>
                <a:lnTo>
                  <a:pt x="23" y="21"/>
                </a:lnTo>
                <a:lnTo>
                  <a:pt x="25" y="20"/>
                </a:lnTo>
                <a:lnTo>
                  <a:pt x="25" y="9"/>
                </a:lnTo>
                <a:lnTo>
                  <a:pt x="27" y="8"/>
                </a:lnTo>
                <a:lnTo>
                  <a:pt x="27" y="0"/>
                </a:lnTo>
                <a:lnTo>
                  <a:pt x="27" y="0"/>
                </a:lnTo>
                <a:lnTo>
                  <a:pt x="28" y="1"/>
                </a:lnTo>
                <a:lnTo>
                  <a:pt x="28" y="0"/>
                </a:lnTo>
                <a:lnTo>
                  <a:pt x="28" y="2"/>
                </a:lnTo>
                <a:lnTo>
                  <a:pt x="30" y="1"/>
                </a:lnTo>
                <a:lnTo>
                  <a:pt x="30" y="1"/>
                </a:lnTo>
                <a:lnTo>
                  <a:pt x="30" y="2"/>
                </a:lnTo>
                <a:lnTo>
                  <a:pt x="32" y="1"/>
                </a:lnTo>
                <a:lnTo>
                  <a:pt x="32" y="2"/>
                </a:lnTo>
                <a:lnTo>
                  <a:pt x="32" y="0"/>
                </a:lnTo>
                <a:lnTo>
                  <a:pt x="32" y="2"/>
                </a:lnTo>
                <a:lnTo>
                  <a:pt x="35" y="4"/>
                </a:lnTo>
                <a:lnTo>
                  <a:pt x="35" y="6"/>
                </a:lnTo>
                <a:lnTo>
                  <a:pt x="37" y="4"/>
                </a:lnTo>
                <a:lnTo>
                  <a:pt x="37" y="7"/>
                </a:lnTo>
                <a:lnTo>
                  <a:pt x="38" y="8"/>
                </a:lnTo>
                <a:lnTo>
                  <a:pt x="38" y="7"/>
                </a:lnTo>
                <a:lnTo>
                  <a:pt x="38" y="9"/>
                </a:lnTo>
                <a:lnTo>
                  <a:pt x="40" y="10"/>
                </a:lnTo>
                <a:lnTo>
                  <a:pt x="40" y="12"/>
                </a:lnTo>
                <a:lnTo>
                  <a:pt x="40" y="12"/>
                </a:lnTo>
                <a:lnTo>
                  <a:pt x="42" y="13"/>
                </a:lnTo>
                <a:lnTo>
                  <a:pt x="43" y="13"/>
                </a:lnTo>
                <a:lnTo>
                  <a:pt x="45" y="13"/>
                </a:lnTo>
                <a:lnTo>
                  <a:pt x="46" y="14"/>
                </a:lnTo>
                <a:lnTo>
                  <a:pt x="46" y="13"/>
                </a:lnTo>
                <a:lnTo>
                  <a:pt x="46" y="14"/>
                </a:lnTo>
                <a:lnTo>
                  <a:pt x="48" y="15"/>
                </a:lnTo>
                <a:lnTo>
                  <a:pt x="48" y="16"/>
                </a:lnTo>
                <a:lnTo>
                  <a:pt x="48" y="16"/>
                </a:lnTo>
                <a:lnTo>
                  <a:pt x="50" y="18"/>
                </a:lnTo>
                <a:lnTo>
                  <a:pt x="50" y="21"/>
                </a:lnTo>
                <a:lnTo>
                  <a:pt x="51" y="22"/>
                </a:lnTo>
                <a:lnTo>
                  <a:pt x="51" y="26"/>
                </a:lnTo>
                <a:lnTo>
                  <a:pt x="53" y="27"/>
                </a:lnTo>
                <a:lnTo>
                  <a:pt x="53" y="29"/>
                </a:lnTo>
                <a:lnTo>
                  <a:pt x="56" y="29"/>
                </a:lnTo>
                <a:lnTo>
                  <a:pt x="56" y="31"/>
                </a:lnTo>
                <a:lnTo>
                  <a:pt x="56" y="28"/>
                </a:lnTo>
                <a:lnTo>
                  <a:pt x="56" y="29"/>
                </a:lnTo>
                <a:lnTo>
                  <a:pt x="58" y="31"/>
                </a:lnTo>
                <a:lnTo>
                  <a:pt x="58" y="34"/>
                </a:lnTo>
                <a:lnTo>
                  <a:pt x="60" y="35"/>
                </a:lnTo>
                <a:lnTo>
                  <a:pt x="60" y="34"/>
                </a:lnTo>
                <a:lnTo>
                  <a:pt x="60" y="37"/>
                </a:lnTo>
                <a:lnTo>
                  <a:pt x="61" y="37"/>
                </a:lnTo>
                <a:lnTo>
                  <a:pt x="65" y="39"/>
                </a:lnTo>
                <a:lnTo>
                  <a:pt x="63" y="39"/>
                </a:lnTo>
                <a:lnTo>
                  <a:pt x="65" y="37"/>
                </a:lnTo>
                <a:lnTo>
                  <a:pt x="66" y="35"/>
                </a:lnTo>
                <a:lnTo>
                  <a:pt x="66" y="40"/>
                </a:lnTo>
                <a:lnTo>
                  <a:pt x="68" y="41"/>
                </a:lnTo>
                <a:lnTo>
                  <a:pt x="68" y="47"/>
                </a:lnTo>
                <a:lnTo>
                  <a:pt x="70" y="49"/>
                </a:lnTo>
                <a:lnTo>
                  <a:pt x="70" y="51"/>
                </a:lnTo>
                <a:lnTo>
                  <a:pt x="71" y="52"/>
                </a:lnTo>
                <a:lnTo>
                  <a:pt x="71" y="50"/>
                </a:lnTo>
                <a:lnTo>
                  <a:pt x="71" y="53"/>
                </a:lnTo>
                <a:lnTo>
                  <a:pt x="73" y="54"/>
                </a:lnTo>
                <a:lnTo>
                  <a:pt x="76" y="57"/>
                </a:lnTo>
                <a:lnTo>
                  <a:pt x="76" y="60"/>
                </a:lnTo>
                <a:lnTo>
                  <a:pt x="78" y="62"/>
                </a:lnTo>
                <a:lnTo>
                  <a:pt x="78" y="64"/>
                </a:lnTo>
                <a:lnTo>
                  <a:pt x="78" y="63"/>
                </a:lnTo>
                <a:lnTo>
                  <a:pt x="80" y="64"/>
                </a:lnTo>
                <a:lnTo>
                  <a:pt x="80" y="71"/>
                </a:lnTo>
                <a:lnTo>
                  <a:pt x="81" y="72"/>
                </a:lnTo>
                <a:lnTo>
                  <a:pt x="81" y="78"/>
                </a:lnTo>
                <a:lnTo>
                  <a:pt x="83" y="79"/>
                </a:lnTo>
                <a:lnTo>
                  <a:pt x="83" y="87"/>
                </a:lnTo>
                <a:lnTo>
                  <a:pt x="85" y="88"/>
                </a:lnTo>
                <a:lnTo>
                  <a:pt x="85" y="97"/>
                </a:lnTo>
                <a:lnTo>
                  <a:pt x="86" y="99"/>
                </a:lnTo>
                <a:lnTo>
                  <a:pt x="86" y="103"/>
                </a:lnTo>
                <a:lnTo>
                  <a:pt x="88" y="104"/>
                </a:lnTo>
                <a:lnTo>
                  <a:pt x="88" y="112"/>
                </a:lnTo>
                <a:lnTo>
                  <a:pt x="90" y="110"/>
                </a:lnTo>
                <a:lnTo>
                  <a:pt x="90" y="113"/>
                </a:lnTo>
                <a:lnTo>
                  <a:pt x="91" y="114"/>
                </a:lnTo>
                <a:lnTo>
                  <a:pt x="93" y="115"/>
                </a:lnTo>
                <a:lnTo>
                  <a:pt x="95" y="114"/>
                </a:lnTo>
                <a:lnTo>
                  <a:pt x="95" y="114"/>
                </a:lnTo>
                <a:lnTo>
                  <a:pt x="95" y="116"/>
                </a:lnTo>
                <a:lnTo>
                  <a:pt x="96" y="118"/>
                </a:lnTo>
                <a:lnTo>
                  <a:pt x="98" y="116"/>
                </a:lnTo>
                <a:lnTo>
                  <a:pt x="98" y="116"/>
                </a:lnTo>
                <a:lnTo>
                  <a:pt x="98" y="119"/>
                </a:lnTo>
                <a:lnTo>
                  <a:pt x="101" y="119"/>
                </a:lnTo>
                <a:lnTo>
                  <a:pt x="101" y="116"/>
                </a:lnTo>
                <a:lnTo>
                  <a:pt x="101" y="119"/>
                </a:lnTo>
                <a:lnTo>
                  <a:pt x="104" y="119"/>
                </a:lnTo>
                <a:lnTo>
                  <a:pt x="104" y="119"/>
                </a:lnTo>
                <a:lnTo>
                  <a:pt x="106" y="118"/>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16" name="Freeform 92"/>
          <p:cNvSpPr>
            <a:spLocks/>
          </p:cNvSpPr>
          <p:nvPr/>
        </p:nvSpPr>
        <p:spPr bwMode="auto">
          <a:xfrm>
            <a:off x="6776881" y="3210955"/>
            <a:ext cx="586133" cy="583922"/>
          </a:xfrm>
          <a:custGeom>
            <a:avLst/>
            <a:gdLst/>
            <a:ahLst/>
            <a:cxnLst>
              <a:cxn ang="0">
                <a:pos x="2" y="112"/>
              </a:cxn>
              <a:cxn ang="0">
                <a:pos x="3" y="112"/>
              </a:cxn>
              <a:cxn ang="0">
                <a:pos x="3" y="114"/>
              </a:cxn>
              <a:cxn ang="0">
                <a:pos x="5" y="114"/>
              </a:cxn>
              <a:cxn ang="0">
                <a:pos x="7" y="113"/>
              </a:cxn>
              <a:cxn ang="0">
                <a:pos x="8" y="116"/>
              </a:cxn>
              <a:cxn ang="0">
                <a:pos x="10" y="116"/>
              </a:cxn>
              <a:cxn ang="0">
                <a:pos x="13" y="117"/>
              </a:cxn>
              <a:cxn ang="0">
                <a:pos x="15" y="113"/>
              </a:cxn>
              <a:cxn ang="0">
                <a:pos x="15" y="113"/>
              </a:cxn>
              <a:cxn ang="0">
                <a:pos x="17" y="110"/>
              </a:cxn>
              <a:cxn ang="0">
                <a:pos x="18" y="114"/>
              </a:cxn>
              <a:cxn ang="0">
                <a:pos x="20" y="114"/>
              </a:cxn>
              <a:cxn ang="0">
                <a:pos x="20" y="114"/>
              </a:cxn>
              <a:cxn ang="0">
                <a:pos x="23" y="110"/>
              </a:cxn>
              <a:cxn ang="0">
                <a:pos x="27" y="103"/>
              </a:cxn>
              <a:cxn ang="0">
                <a:pos x="28" y="95"/>
              </a:cxn>
              <a:cxn ang="0">
                <a:pos x="32" y="97"/>
              </a:cxn>
              <a:cxn ang="0">
                <a:pos x="37" y="91"/>
              </a:cxn>
              <a:cxn ang="0">
                <a:pos x="42" y="85"/>
              </a:cxn>
              <a:cxn ang="0">
                <a:pos x="43" y="79"/>
              </a:cxn>
              <a:cxn ang="0">
                <a:pos x="46" y="75"/>
              </a:cxn>
              <a:cxn ang="0">
                <a:pos x="53" y="69"/>
              </a:cxn>
              <a:cxn ang="0">
                <a:pos x="56" y="63"/>
              </a:cxn>
              <a:cxn ang="0">
                <a:pos x="58" y="62"/>
              </a:cxn>
              <a:cxn ang="0">
                <a:pos x="63" y="59"/>
              </a:cxn>
              <a:cxn ang="0">
                <a:pos x="66" y="48"/>
              </a:cxn>
              <a:cxn ang="0">
                <a:pos x="68" y="42"/>
              </a:cxn>
              <a:cxn ang="0">
                <a:pos x="71" y="37"/>
              </a:cxn>
              <a:cxn ang="0">
                <a:pos x="73" y="28"/>
              </a:cxn>
              <a:cxn ang="0">
                <a:pos x="76" y="22"/>
              </a:cxn>
              <a:cxn ang="0">
                <a:pos x="78" y="19"/>
              </a:cxn>
              <a:cxn ang="0">
                <a:pos x="80" y="18"/>
              </a:cxn>
              <a:cxn ang="0">
                <a:pos x="81" y="3"/>
              </a:cxn>
              <a:cxn ang="0">
                <a:pos x="85" y="4"/>
              </a:cxn>
              <a:cxn ang="0">
                <a:pos x="88" y="11"/>
              </a:cxn>
              <a:cxn ang="0">
                <a:pos x="90" y="16"/>
              </a:cxn>
              <a:cxn ang="0">
                <a:pos x="91" y="18"/>
              </a:cxn>
              <a:cxn ang="0">
                <a:pos x="95" y="18"/>
              </a:cxn>
              <a:cxn ang="0">
                <a:pos x="98" y="18"/>
              </a:cxn>
              <a:cxn ang="0">
                <a:pos x="103" y="19"/>
              </a:cxn>
              <a:cxn ang="0">
                <a:pos x="104" y="18"/>
              </a:cxn>
            </a:cxnLst>
            <a:rect l="0" t="0" r="r" b="b"/>
            <a:pathLst>
              <a:path w="106" h="117">
                <a:moveTo>
                  <a:pt x="0" y="103"/>
                </a:moveTo>
                <a:lnTo>
                  <a:pt x="0" y="111"/>
                </a:lnTo>
                <a:lnTo>
                  <a:pt x="2" y="112"/>
                </a:lnTo>
                <a:lnTo>
                  <a:pt x="2" y="113"/>
                </a:lnTo>
                <a:lnTo>
                  <a:pt x="2" y="113"/>
                </a:lnTo>
                <a:lnTo>
                  <a:pt x="3" y="112"/>
                </a:lnTo>
                <a:lnTo>
                  <a:pt x="3" y="114"/>
                </a:lnTo>
                <a:lnTo>
                  <a:pt x="3" y="111"/>
                </a:lnTo>
                <a:lnTo>
                  <a:pt x="3" y="114"/>
                </a:lnTo>
                <a:lnTo>
                  <a:pt x="5" y="113"/>
                </a:lnTo>
                <a:lnTo>
                  <a:pt x="5" y="113"/>
                </a:lnTo>
                <a:lnTo>
                  <a:pt x="5" y="114"/>
                </a:lnTo>
                <a:lnTo>
                  <a:pt x="7" y="113"/>
                </a:lnTo>
                <a:lnTo>
                  <a:pt x="7" y="114"/>
                </a:lnTo>
                <a:lnTo>
                  <a:pt x="7" y="113"/>
                </a:lnTo>
                <a:lnTo>
                  <a:pt x="7" y="114"/>
                </a:lnTo>
                <a:lnTo>
                  <a:pt x="8" y="116"/>
                </a:lnTo>
                <a:lnTo>
                  <a:pt x="8" y="116"/>
                </a:lnTo>
                <a:lnTo>
                  <a:pt x="8" y="113"/>
                </a:lnTo>
                <a:lnTo>
                  <a:pt x="10" y="113"/>
                </a:lnTo>
                <a:lnTo>
                  <a:pt x="10" y="116"/>
                </a:lnTo>
                <a:lnTo>
                  <a:pt x="10" y="112"/>
                </a:lnTo>
                <a:lnTo>
                  <a:pt x="10" y="114"/>
                </a:lnTo>
                <a:lnTo>
                  <a:pt x="13" y="117"/>
                </a:lnTo>
                <a:lnTo>
                  <a:pt x="12" y="117"/>
                </a:lnTo>
                <a:lnTo>
                  <a:pt x="13" y="114"/>
                </a:lnTo>
                <a:lnTo>
                  <a:pt x="15" y="113"/>
                </a:lnTo>
                <a:lnTo>
                  <a:pt x="15" y="114"/>
                </a:lnTo>
                <a:lnTo>
                  <a:pt x="15" y="112"/>
                </a:lnTo>
                <a:lnTo>
                  <a:pt x="15" y="113"/>
                </a:lnTo>
                <a:lnTo>
                  <a:pt x="17" y="112"/>
                </a:lnTo>
                <a:lnTo>
                  <a:pt x="17" y="113"/>
                </a:lnTo>
                <a:lnTo>
                  <a:pt x="17" y="110"/>
                </a:lnTo>
                <a:lnTo>
                  <a:pt x="17" y="113"/>
                </a:lnTo>
                <a:lnTo>
                  <a:pt x="18" y="114"/>
                </a:lnTo>
                <a:lnTo>
                  <a:pt x="18" y="114"/>
                </a:lnTo>
                <a:lnTo>
                  <a:pt x="18" y="113"/>
                </a:lnTo>
                <a:lnTo>
                  <a:pt x="18" y="113"/>
                </a:lnTo>
                <a:lnTo>
                  <a:pt x="20" y="114"/>
                </a:lnTo>
                <a:lnTo>
                  <a:pt x="20" y="114"/>
                </a:lnTo>
                <a:lnTo>
                  <a:pt x="20" y="113"/>
                </a:lnTo>
                <a:lnTo>
                  <a:pt x="20" y="114"/>
                </a:lnTo>
                <a:lnTo>
                  <a:pt x="23" y="114"/>
                </a:lnTo>
                <a:lnTo>
                  <a:pt x="23" y="116"/>
                </a:lnTo>
                <a:lnTo>
                  <a:pt x="23" y="110"/>
                </a:lnTo>
                <a:lnTo>
                  <a:pt x="25" y="109"/>
                </a:lnTo>
                <a:lnTo>
                  <a:pt x="25" y="104"/>
                </a:lnTo>
                <a:lnTo>
                  <a:pt x="27" y="103"/>
                </a:lnTo>
                <a:lnTo>
                  <a:pt x="27" y="98"/>
                </a:lnTo>
                <a:lnTo>
                  <a:pt x="28" y="97"/>
                </a:lnTo>
                <a:lnTo>
                  <a:pt x="28" y="95"/>
                </a:lnTo>
                <a:lnTo>
                  <a:pt x="28" y="97"/>
                </a:lnTo>
                <a:lnTo>
                  <a:pt x="30" y="97"/>
                </a:lnTo>
                <a:lnTo>
                  <a:pt x="32" y="97"/>
                </a:lnTo>
                <a:lnTo>
                  <a:pt x="33" y="97"/>
                </a:lnTo>
                <a:lnTo>
                  <a:pt x="37" y="94"/>
                </a:lnTo>
                <a:lnTo>
                  <a:pt x="37" y="91"/>
                </a:lnTo>
                <a:lnTo>
                  <a:pt x="38" y="89"/>
                </a:lnTo>
                <a:lnTo>
                  <a:pt x="38" y="87"/>
                </a:lnTo>
                <a:lnTo>
                  <a:pt x="42" y="85"/>
                </a:lnTo>
                <a:lnTo>
                  <a:pt x="42" y="82"/>
                </a:lnTo>
                <a:lnTo>
                  <a:pt x="43" y="81"/>
                </a:lnTo>
                <a:lnTo>
                  <a:pt x="43" y="79"/>
                </a:lnTo>
                <a:lnTo>
                  <a:pt x="45" y="78"/>
                </a:lnTo>
                <a:lnTo>
                  <a:pt x="45" y="76"/>
                </a:lnTo>
                <a:lnTo>
                  <a:pt x="46" y="75"/>
                </a:lnTo>
                <a:lnTo>
                  <a:pt x="50" y="73"/>
                </a:lnTo>
                <a:lnTo>
                  <a:pt x="50" y="72"/>
                </a:lnTo>
                <a:lnTo>
                  <a:pt x="53" y="69"/>
                </a:lnTo>
                <a:lnTo>
                  <a:pt x="53" y="68"/>
                </a:lnTo>
                <a:lnTo>
                  <a:pt x="56" y="66"/>
                </a:lnTo>
                <a:lnTo>
                  <a:pt x="56" y="63"/>
                </a:lnTo>
                <a:lnTo>
                  <a:pt x="58" y="62"/>
                </a:lnTo>
                <a:lnTo>
                  <a:pt x="58" y="63"/>
                </a:lnTo>
                <a:lnTo>
                  <a:pt x="58" y="62"/>
                </a:lnTo>
                <a:lnTo>
                  <a:pt x="60" y="61"/>
                </a:lnTo>
                <a:lnTo>
                  <a:pt x="61" y="60"/>
                </a:lnTo>
                <a:lnTo>
                  <a:pt x="63" y="59"/>
                </a:lnTo>
                <a:lnTo>
                  <a:pt x="63" y="55"/>
                </a:lnTo>
                <a:lnTo>
                  <a:pt x="66" y="53"/>
                </a:lnTo>
                <a:lnTo>
                  <a:pt x="66" y="48"/>
                </a:lnTo>
                <a:lnTo>
                  <a:pt x="68" y="47"/>
                </a:lnTo>
                <a:lnTo>
                  <a:pt x="68" y="48"/>
                </a:lnTo>
                <a:lnTo>
                  <a:pt x="68" y="42"/>
                </a:lnTo>
                <a:lnTo>
                  <a:pt x="70" y="43"/>
                </a:lnTo>
                <a:lnTo>
                  <a:pt x="70" y="38"/>
                </a:lnTo>
                <a:lnTo>
                  <a:pt x="71" y="37"/>
                </a:lnTo>
                <a:lnTo>
                  <a:pt x="71" y="34"/>
                </a:lnTo>
                <a:lnTo>
                  <a:pt x="73" y="32"/>
                </a:lnTo>
                <a:lnTo>
                  <a:pt x="73" y="28"/>
                </a:lnTo>
                <a:lnTo>
                  <a:pt x="75" y="26"/>
                </a:lnTo>
                <a:lnTo>
                  <a:pt x="75" y="23"/>
                </a:lnTo>
                <a:lnTo>
                  <a:pt x="76" y="22"/>
                </a:lnTo>
                <a:lnTo>
                  <a:pt x="76" y="19"/>
                </a:lnTo>
                <a:lnTo>
                  <a:pt x="78" y="18"/>
                </a:lnTo>
                <a:lnTo>
                  <a:pt x="78" y="19"/>
                </a:lnTo>
                <a:lnTo>
                  <a:pt x="78" y="18"/>
                </a:lnTo>
                <a:lnTo>
                  <a:pt x="80" y="17"/>
                </a:lnTo>
                <a:lnTo>
                  <a:pt x="80" y="18"/>
                </a:lnTo>
                <a:lnTo>
                  <a:pt x="80" y="12"/>
                </a:lnTo>
                <a:lnTo>
                  <a:pt x="81" y="11"/>
                </a:lnTo>
                <a:lnTo>
                  <a:pt x="81" y="3"/>
                </a:lnTo>
                <a:lnTo>
                  <a:pt x="83" y="1"/>
                </a:lnTo>
                <a:lnTo>
                  <a:pt x="85" y="0"/>
                </a:lnTo>
                <a:lnTo>
                  <a:pt x="85" y="4"/>
                </a:lnTo>
                <a:lnTo>
                  <a:pt x="86" y="5"/>
                </a:lnTo>
                <a:lnTo>
                  <a:pt x="86" y="10"/>
                </a:lnTo>
                <a:lnTo>
                  <a:pt x="88" y="11"/>
                </a:lnTo>
                <a:lnTo>
                  <a:pt x="88" y="14"/>
                </a:lnTo>
                <a:lnTo>
                  <a:pt x="88" y="14"/>
                </a:lnTo>
                <a:lnTo>
                  <a:pt x="90" y="16"/>
                </a:lnTo>
                <a:lnTo>
                  <a:pt x="90" y="14"/>
                </a:lnTo>
                <a:lnTo>
                  <a:pt x="90" y="18"/>
                </a:lnTo>
                <a:lnTo>
                  <a:pt x="91" y="18"/>
                </a:lnTo>
                <a:lnTo>
                  <a:pt x="93" y="18"/>
                </a:lnTo>
                <a:lnTo>
                  <a:pt x="95" y="19"/>
                </a:lnTo>
                <a:lnTo>
                  <a:pt x="95" y="18"/>
                </a:lnTo>
                <a:lnTo>
                  <a:pt x="95" y="19"/>
                </a:lnTo>
                <a:lnTo>
                  <a:pt x="96" y="19"/>
                </a:lnTo>
                <a:lnTo>
                  <a:pt x="98" y="18"/>
                </a:lnTo>
                <a:lnTo>
                  <a:pt x="99" y="19"/>
                </a:lnTo>
                <a:lnTo>
                  <a:pt x="101" y="19"/>
                </a:lnTo>
                <a:lnTo>
                  <a:pt x="103" y="19"/>
                </a:lnTo>
                <a:lnTo>
                  <a:pt x="104" y="18"/>
                </a:lnTo>
                <a:lnTo>
                  <a:pt x="104" y="19"/>
                </a:lnTo>
                <a:lnTo>
                  <a:pt x="104" y="18"/>
                </a:lnTo>
                <a:lnTo>
                  <a:pt x="106" y="17"/>
                </a:lnTo>
                <a:lnTo>
                  <a:pt x="106" y="1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17" name="Freeform 93"/>
          <p:cNvSpPr>
            <a:spLocks/>
          </p:cNvSpPr>
          <p:nvPr/>
        </p:nvSpPr>
        <p:spPr bwMode="auto">
          <a:xfrm>
            <a:off x="7363015" y="3181011"/>
            <a:ext cx="669075" cy="364328"/>
          </a:xfrm>
          <a:custGeom>
            <a:avLst/>
            <a:gdLst/>
            <a:ahLst/>
            <a:cxnLst>
              <a:cxn ang="0">
                <a:pos x="2" y="20"/>
              </a:cxn>
              <a:cxn ang="0">
                <a:pos x="3" y="13"/>
              </a:cxn>
              <a:cxn ang="0">
                <a:pos x="7" y="15"/>
              </a:cxn>
              <a:cxn ang="0">
                <a:pos x="8" y="15"/>
              </a:cxn>
              <a:cxn ang="0">
                <a:pos x="13" y="13"/>
              </a:cxn>
              <a:cxn ang="0">
                <a:pos x="15" y="20"/>
              </a:cxn>
              <a:cxn ang="0">
                <a:pos x="18" y="25"/>
              </a:cxn>
              <a:cxn ang="0">
                <a:pos x="20" y="34"/>
              </a:cxn>
              <a:cxn ang="0">
                <a:pos x="23" y="32"/>
              </a:cxn>
              <a:cxn ang="0">
                <a:pos x="27" y="26"/>
              </a:cxn>
              <a:cxn ang="0">
                <a:pos x="28" y="10"/>
              </a:cxn>
              <a:cxn ang="0">
                <a:pos x="32" y="1"/>
              </a:cxn>
              <a:cxn ang="0">
                <a:pos x="33" y="4"/>
              </a:cxn>
              <a:cxn ang="0">
                <a:pos x="38" y="5"/>
              </a:cxn>
              <a:cxn ang="0">
                <a:pos x="43" y="15"/>
              </a:cxn>
              <a:cxn ang="0">
                <a:pos x="45" y="18"/>
              </a:cxn>
              <a:cxn ang="0">
                <a:pos x="50" y="20"/>
              </a:cxn>
              <a:cxn ang="0">
                <a:pos x="51" y="24"/>
              </a:cxn>
              <a:cxn ang="0">
                <a:pos x="53" y="37"/>
              </a:cxn>
              <a:cxn ang="0">
                <a:pos x="55" y="41"/>
              </a:cxn>
              <a:cxn ang="0">
                <a:pos x="60" y="47"/>
              </a:cxn>
              <a:cxn ang="0">
                <a:pos x="61" y="53"/>
              </a:cxn>
              <a:cxn ang="0">
                <a:pos x="66" y="59"/>
              </a:cxn>
              <a:cxn ang="0">
                <a:pos x="68" y="60"/>
              </a:cxn>
              <a:cxn ang="0">
                <a:pos x="70" y="63"/>
              </a:cxn>
              <a:cxn ang="0">
                <a:pos x="71" y="63"/>
              </a:cxn>
              <a:cxn ang="0">
                <a:pos x="73" y="67"/>
              </a:cxn>
              <a:cxn ang="0">
                <a:pos x="78" y="69"/>
              </a:cxn>
              <a:cxn ang="0">
                <a:pos x="83" y="70"/>
              </a:cxn>
              <a:cxn ang="0">
                <a:pos x="86" y="73"/>
              </a:cxn>
              <a:cxn ang="0">
                <a:pos x="90" y="69"/>
              </a:cxn>
              <a:cxn ang="0">
                <a:pos x="93" y="68"/>
              </a:cxn>
              <a:cxn ang="0">
                <a:pos x="95" y="69"/>
              </a:cxn>
              <a:cxn ang="0">
                <a:pos x="96" y="68"/>
              </a:cxn>
              <a:cxn ang="0">
                <a:pos x="101" y="59"/>
              </a:cxn>
              <a:cxn ang="0">
                <a:pos x="103" y="51"/>
              </a:cxn>
              <a:cxn ang="0">
                <a:pos x="108" y="43"/>
              </a:cxn>
              <a:cxn ang="0">
                <a:pos x="109" y="44"/>
              </a:cxn>
              <a:cxn ang="0">
                <a:pos x="113" y="42"/>
              </a:cxn>
              <a:cxn ang="0">
                <a:pos x="114" y="35"/>
              </a:cxn>
              <a:cxn ang="0">
                <a:pos x="118" y="31"/>
              </a:cxn>
              <a:cxn ang="0">
                <a:pos x="119" y="30"/>
              </a:cxn>
            </a:cxnLst>
            <a:rect l="0" t="0" r="r" b="b"/>
            <a:pathLst>
              <a:path w="121" h="73">
                <a:moveTo>
                  <a:pt x="0" y="20"/>
                </a:moveTo>
                <a:lnTo>
                  <a:pt x="2" y="19"/>
                </a:lnTo>
                <a:lnTo>
                  <a:pt x="2" y="20"/>
                </a:lnTo>
                <a:lnTo>
                  <a:pt x="2" y="18"/>
                </a:lnTo>
                <a:lnTo>
                  <a:pt x="3" y="17"/>
                </a:lnTo>
                <a:lnTo>
                  <a:pt x="3" y="13"/>
                </a:lnTo>
                <a:lnTo>
                  <a:pt x="5" y="15"/>
                </a:lnTo>
                <a:lnTo>
                  <a:pt x="5" y="13"/>
                </a:lnTo>
                <a:lnTo>
                  <a:pt x="7" y="15"/>
                </a:lnTo>
                <a:lnTo>
                  <a:pt x="7" y="13"/>
                </a:lnTo>
                <a:lnTo>
                  <a:pt x="7" y="15"/>
                </a:lnTo>
                <a:lnTo>
                  <a:pt x="8" y="15"/>
                </a:lnTo>
                <a:lnTo>
                  <a:pt x="10" y="13"/>
                </a:lnTo>
                <a:lnTo>
                  <a:pt x="12" y="12"/>
                </a:lnTo>
                <a:lnTo>
                  <a:pt x="13" y="13"/>
                </a:lnTo>
                <a:lnTo>
                  <a:pt x="13" y="16"/>
                </a:lnTo>
                <a:lnTo>
                  <a:pt x="15" y="17"/>
                </a:lnTo>
                <a:lnTo>
                  <a:pt x="15" y="20"/>
                </a:lnTo>
                <a:lnTo>
                  <a:pt x="17" y="22"/>
                </a:lnTo>
                <a:lnTo>
                  <a:pt x="17" y="24"/>
                </a:lnTo>
                <a:lnTo>
                  <a:pt x="18" y="25"/>
                </a:lnTo>
                <a:lnTo>
                  <a:pt x="18" y="29"/>
                </a:lnTo>
                <a:lnTo>
                  <a:pt x="20" y="30"/>
                </a:lnTo>
                <a:lnTo>
                  <a:pt x="20" y="34"/>
                </a:lnTo>
                <a:lnTo>
                  <a:pt x="23" y="36"/>
                </a:lnTo>
                <a:lnTo>
                  <a:pt x="22" y="36"/>
                </a:lnTo>
                <a:lnTo>
                  <a:pt x="23" y="32"/>
                </a:lnTo>
                <a:lnTo>
                  <a:pt x="25" y="31"/>
                </a:lnTo>
                <a:lnTo>
                  <a:pt x="25" y="28"/>
                </a:lnTo>
                <a:lnTo>
                  <a:pt x="27" y="26"/>
                </a:lnTo>
                <a:lnTo>
                  <a:pt x="27" y="20"/>
                </a:lnTo>
                <a:lnTo>
                  <a:pt x="28" y="19"/>
                </a:lnTo>
                <a:lnTo>
                  <a:pt x="28" y="10"/>
                </a:lnTo>
                <a:lnTo>
                  <a:pt x="30" y="9"/>
                </a:lnTo>
                <a:lnTo>
                  <a:pt x="30" y="0"/>
                </a:lnTo>
                <a:lnTo>
                  <a:pt x="32" y="1"/>
                </a:lnTo>
                <a:lnTo>
                  <a:pt x="32" y="0"/>
                </a:lnTo>
                <a:lnTo>
                  <a:pt x="32" y="3"/>
                </a:lnTo>
                <a:lnTo>
                  <a:pt x="33" y="4"/>
                </a:lnTo>
                <a:lnTo>
                  <a:pt x="35" y="4"/>
                </a:lnTo>
                <a:lnTo>
                  <a:pt x="38" y="4"/>
                </a:lnTo>
                <a:lnTo>
                  <a:pt x="38" y="5"/>
                </a:lnTo>
                <a:lnTo>
                  <a:pt x="40" y="6"/>
                </a:lnTo>
                <a:lnTo>
                  <a:pt x="43" y="9"/>
                </a:lnTo>
                <a:lnTo>
                  <a:pt x="43" y="15"/>
                </a:lnTo>
                <a:lnTo>
                  <a:pt x="45" y="16"/>
                </a:lnTo>
                <a:lnTo>
                  <a:pt x="45" y="15"/>
                </a:lnTo>
                <a:lnTo>
                  <a:pt x="45" y="18"/>
                </a:lnTo>
                <a:lnTo>
                  <a:pt x="48" y="20"/>
                </a:lnTo>
                <a:lnTo>
                  <a:pt x="48" y="22"/>
                </a:lnTo>
                <a:lnTo>
                  <a:pt x="50" y="20"/>
                </a:lnTo>
                <a:lnTo>
                  <a:pt x="50" y="20"/>
                </a:lnTo>
                <a:lnTo>
                  <a:pt x="50" y="23"/>
                </a:lnTo>
                <a:lnTo>
                  <a:pt x="51" y="24"/>
                </a:lnTo>
                <a:lnTo>
                  <a:pt x="51" y="31"/>
                </a:lnTo>
                <a:lnTo>
                  <a:pt x="53" y="32"/>
                </a:lnTo>
                <a:lnTo>
                  <a:pt x="53" y="37"/>
                </a:lnTo>
                <a:lnTo>
                  <a:pt x="53" y="37"/>
                </a:lnTo>
                <a:lnTo>
                  <a:pt x="55" y="38"/>
                </a:lnTo>
                <a:lnTo>
                  <a:pt x="55" y="41"/>
                </a:lnTo>
                <a:lnTo>
                  <a:pt x="58" y="43"/>
                </a:lnTo>
                <a:lnTo>
                  <a:pt x="58" y="45"/>
                </a:lnTo>
                <a:lnTo>
                  <a:pt x="60" y="47"/>
                </a:lnTo>
                <a:lnTo>
                  <a:pt x="60" y="49"/>
                </a:lnTo>
                <a:lnTo>
                  <a:pt x="61" y="50"/>
                </a:lnTo>
                <a:lnTo>
                  <a:pt x="61" y="53"/>
                </a:lnTo>
                <a:lnTo>
                  <a:pt x="63" y="54"/>
                </a:lnTo>
                <a:lnTo>
                  <a:pt x="63" y="56"/>
                </a:lnTo>
                <a:lnTo>
                  <a:pt x="66" y="59"/>
                </a:lnTo>
                <a:lnTo>
                  <a:pt x="66" y="60"/>
                </a:lnTo>
                <a:lnTo>
                  <a:pt x="68" y="61"/>
                </a:lnTo>
                <a:lnTo>
                  <a:pt x="68" y="60"/>
                </a:lnTo>
                <a:lnTo>
                  <a:pt x="68" y="61"/>
                </a:lnTo>
                <a:lnTo>
                  <a:pt x="70" y="62"/>
                </a:lnTo>
                <a:lnTo>
                  <a:pt x="70" y="63"/>
                </a:lnTo>
                <a:lnTo>
                  <a:pt x="70" y="61"/>
                </a:lnTo>
                <a:lnTo>
                  <a:pt x="70" y="62"/>
                </a:lnTo>
                <a:lnTo>
                  <a:pt x="71" y="63"/>
                </a:lnTo>
                <a:lnTo>
                  <a:pt x="71" y="62"/>
                </a:lnTo>
                <a:lnTo>
                  <a:pt x="71" y="66"/>
                </a:lnTo>
                <a:lnTo>
                  <a:pt x="73" y="67"/>
                </a:lnTo>
                <a:lnTo>
                  <a:pt x="75" y="68"/>
                </a:lnTo>
                <a:lnTo>
                  <a:pt x="76" y="69"/>
                </a:lnTo>
                <a:lnTo>
                  <a:pt x="78" y="69"/>
                </a:lnTo>
                <a:lnTo>
                  <a:pt x="80" y="69"/>
                </a:lnTo>
                <a:lnTo>
                  <a:pt x="81" y="69"/>
                </a:lnTo>
                <a:lnTo>
                  <a:pt x="83" y="70"/>
                </a:lnTo>
                <a:lnTo>
                  <a:pt x="85" y="72"/>
                </a:lnTo>
                <a:lnTo>
                  <a:pt x="86" y="70"/>
                </a:lnTo>
                <a:lnTo>
                  <a:pt x="86" y="73"/>
                </a:lnTo>
                <a:lnTo>
                  <a:pt x="90" y="70"/>
                </a:lnTo>
                <a:lnTo>
                  <a:pt x="90" y="68"/>
                </a:lnTo>
                <a:lnTo>
                  <a:pt x="90" y="69"/>
                </a:lnTo>
                <a:lnTo>
                  <a:pt x="91" y="69"/>
                </a:lnTo>
                <a:lnTo>
                  <a:pt x="93" y="68"/>
                </a:lnTo>
                <a:lnTo>
                  <a:pt x="93" y="68"/>
                </a:lnTo>
                <a:lnTo>
                  <a:pt x="93" y="69"/>
                </a:lnTo>
                <a:lnTo>
                  <a:pt x="95" y="68"/>
                </a:lnTo>
                <a:lnTo>
                  <a:pt x="95" y="69"/>
                </a:lnTo>
                <a:lnTo>
                  <a:pt x="95" y="68"/>
                </a:lnTo>
                <a:lnTo>
                  <a:pt x="95" y="69"/>
                </a:lnTo>
                <a:lnTo>
                  <a:pt x="96" y="68"/>
                </a:lnTo>
                <a:lnTo>
                  <a:pt x="99" y="66"/>
                </a:lnTo>
                <a:lnTo>
                  <a:pt x="99" y="60"/>
                </a:lnTo>
                <a:lnTo>
                  <a:pt x="101" y="59"/>
                </a:lnTo>
                <a:lnTo>
                  <a:pt x="101" y="56"/>
                </a:lnTo>
                <a:lnTo>
                  <a:pt x="103" y="55"/>
                </a:lnTo>
                <a:lnTo>
                  <a:pt x="103" y="51"/>
                </a:lnTo>
                <a:lnTo>
                  <a:pt x="104" y="50"/>
                </a:lnTo>
                <a:lnTo>
                  <a:pt x="104" y="45"/>
                </a:lnTo>
                <a:lnTo>
                  <a:pt x="108" y="43"/>
                </a:lnTo>
                <a:lnTo>
                  <a:pt x="106" y="43"/>
                </a:lnTo>
                <a:lnTo>
                  <a:pt x="108" y="43"/>
                </a:lnTo>
                <a:lnTo>
                  <a:pt x="109" y="44"/>
                </a:lnTo>
                <a:lnTo>
                  <a:pt x="109" y="43"/>
                </a:lnTo>
                <a:lnTo>
                  <a:pt x="109" y="44"/>
                </a:lnTo>
                <a:lnTo>
                  <a:pt x="113" y="42"/>
                </a:lnTo>
                <a:lnTo>
                  <a:pt x="113" y="38"/>
                </a:lnTo>
                <a:lnTo>
                  <a:pt x="114" y="37"/>
                </a:lnTo>
                <a:lnTo>
                  <a:pt x="114" y="35"/>
                </a:lnTo>
                <a:lnTo>
                  <a:pt x="116" y="34"/>
                </a:lnTo>
                <a:lnTo>
                  <a:pt x="116" y="32"/>
                </a:lnTo>
                <a:lnTo>
                  <a:pt x="118" y="31"/>
                </a:lnTo>
                <a:lnTo>
                  <a:pt x="118" y="28"/>
                </a:lnTo>
                <a:lnTo>
                  <a:pt x="119" y="26"/>
                </a:lnTo>
                <a:lnTo>
                  <a:pt x="119" y="30"/>
                </a:lnTo>
                <a:lnTo>
                  <a:pt x="121" y="31"/>
                </a:lnTo>
                <a:lnTo>
                  <a:pt x="121" y="3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18" name="Freeform 94"/>
          <p:cNvSpPr>
            <a:spLocks/>
          </p:cNvSpPr>
          <p:nvPr/>
        </p:nvSpPr>
        <p:spPr bwMode="auto">
          <a:xfrm>
            <a:off x="8032093" y="3360679"/>
            <a:ext cx="696725" cy="304439"/>
          </a:xfrm>
          <a:custGeom>
            <a:avLst/>
            <a:gdLst/>
            <a:ahLst/>
            <a:cxnLst>
              <a:cxn ang="0">
                <a:pos x="2" y="5"/>
              </a:cxn>
              <a:cxn ang="0">
                <a:pos x="3" y="5"/>
              </a:cxn>
              <a:cxn ang="0">
                <a:pos x="5" y="6"/>
              </a:cxn>
              <a:cxn ang="0">
                <a:pos x="7" y="5"/>
              </a:cxn>
              <a:cxn ang="0">
                <a:pos x="8" y="4"/>
              </a:cxn>
              <a:cxn ang="0">
                <a:pos x="10" y="0"/>
              </a:cxn>
              <a:cxn ang="0">
                <a:pos x="12" y="12"/>
              </a:cxn>
              <a:cxn ang="0">
                <a:pos x="15" y="17"/>
              </a:cxn>
              <a:cxn ang="0">
                <a:pos x="17" y="25"/>
              </a:cxn>
              <a:cxn ang="0">
                <a:pos x="20" y="30"/>
              </a:cxn>
              <a:cxn ang="0">
                <a:pos x="23" y="38"/>
              </a:cxn>
              <a:cxn ang="0">
                <a:pos x="25" y="42"/>
              </a:cxn>
              <a:cxn ang="0">
                <a:pos x="28" y="43"/>
              </a:cxn>
              <a:cxn ang="0">
                <a:pos x="31" y="45"/>
              </a:cxn>
              <a:cxn ang="0">
                <a:pos x="33" y="46"/>
              </a:cxn>
              <a:cxn ang="0">
                <a:pos x="36" y="42"/>
              </a:cxn>
              <a:cxn ang="0">
                <a:pos x="40" y="34"/>
              </a:cxn>
              <a:cxn ang="0">
                <a:pos x="43" y="31"/>
              </a:cxn>
              <a:cxn ang="0">
                <a:pos x="46" y="31"/>
              </a:cxn>
              <a:cxn ang="0">
                <a:pos x="51" y="26"/>
              </a:cxn>
              <a:cxn ang="0">
                <a:pos x="53" y="26"/>
              </a:cxn>
              <a:cxn ang="0">
                <a:pos x="55" y="27"/>
              </a:cxn>
              <a:cxn ang="0">
                <a:pos x="58" y="30"/>
              </a:cxn>
              <a:cxn ang="0">
                <a:pos x="63" y="27"/>
              </a:cxn>
              <a:cxn ang="0">
                <a:pos x="70" y="29"/>
              </a:cxn>
              <a:cxn ang="0">
                <a:pos x="71" y="31"/>
              </a:cxn>
              <a:cxn ang="0">
                <a:pos x="73" y="30"/>
              </a:cxn>
              <a:cxn ang="0">
                <a:pos x="78" y="36"/>
              </a:cxn>
              <a:cxn ang="0">
                <a:pos x="79" y="40"/>
              </a:cxn>
              <a:cxn ang="0">
                <a:pos x="81" y="43"/>
              </a:cxn>
              <a:cxn ang="0">
                <a:pos x="86" y="44"/>
              </a:cxn>
              <a:cxn ang="0">
                <a:pos x="91" y="43"/>
              </a:cxn>
              <a:cxn ang="0">
                <a:pos x="96" y="43"/>
              </a:cxn>
              <a:cxn ang="0">
                <a:pos x="99" y="48"/>
              </a:cxn>
              <a:cxn ang="0">
                <a:pos x="101" y="55"/>
              </a:cxn>
              <a:cxn ang="0">
                <a:pos x="104" y="59"/>
              </a:cxn>
              <a:cxn ang="0">
                <a:pos x="106" y="59"/>
              </a:cxn>
              <a:cxn ang="0">
                <a:pos x="108" y="61"/>
              </a:cxn>
              <a:cxn ang="0">
                <a:pos x="111" y="58"/>
              </a:cxn>
              <a:cxn ang="0">
                <a:pos x="114" y="57"/>
              </a:cxn>
              <a:cxn ang="0">
                <a:pos x="118" y="51"/>
              </a:cxn>
              <a:cxn ang="0">
                <a:pos x="123" y="44"/>
              </a:cxn>
            </a:cxnLst>
            <a:rect l="0" t="0" r="r" b="b"/>
            <a:pathLst>
              <a:path w="126" h="61">
                <a:moveTo>
                  <a:pt x="0" y="0"/>
                </a:moveTo>
                <a:lnTo>
                  <a:pt x="2" y="1"/>
                </a:lnTo>
                <a:lnTo>
                  <a:pt x="2" y="5"/>
                </a:lnTo>
                <a:lnTo>
                  <a:pt x="3" y="6"/>
                </a:lnTo>
                <a:lnTo>
                  <a:pt x="3" y="6"/>
                </a:lnTo>
                <a:lnTo>
                  <a:pt x="3" y="5"/>
                </a:lnTo>
                <a:lnTo>
                  <a:pt x="3" y="6"/>
                </a:lnTo>
                <a:lnTo>
                  <a:pt x="5" y="5"/>
                </a:lnTo>
                <a:lnTo>
                  <a:pt x="5" y="6"/>
                </a:lnTo>
                <a:lnTo>
                  <a:pt x="5" y="5"/>
                </a:lnTo>
                <a:lnTo>
                  <a:pt x="7" y="4"/>
                </a:lnTo>
                <a:lnTo>
                  <a:pt x="7" y="5"/>
                </a:lnTo>
                <a:lnTo>
                  <a:pt x="7" y="4"/>
                </a:lnTo>
                <a:lnTo>
                  <a:pt x="8" y="2"/>
                </a:lnTo>
                <a:lnTo>
                  <a:pt x="8" y="4"/>
                </a:lnTo>
                <a:lnTo>
                  <a:pt x="8" y="2"/>
                </a:lnTo>
                <a:lnTo>
                  <a:pt x="10" y="1"/>
                </a:lnTo>
                <a:lnTo>
                  <a:pt x="10" y="0"/>
                </a:lnTo>
                <a:lnTo>
                  <a:pt x="10" y="2"/>
                </a:lnTo>
                <a:lnTo>
                  <a:pt x="12" y="4"/>
                </a:lnTo>
                <a:lnTo>
                  <a:pt x="12" y="12"/>
                </a:lnTo>
                <a:lnTo>
                  <a:pt x="13" y="13"/>
                </a:lnTo>
                <a:lnTo>
                  <a:pt x="13" y="15"/>
                </a:lnTo>
                <a:lnTo>
                  <a:pt x="15" y="17"/>
                </a:lnTo>
                <a:lnTo>
                  <a:pt x="15" y="20"/>
                </a:lnTo>
                <a:lnTo>
                  <a:pt x="17" y="21"/>
                </a:lnTo>
                <a:lnTo>
                  <a:pt x="17" y="25"/>
                </a:lnTo>
                <a:lnTo>
                  <a:pt x="18" y="26"/>
                </a:lnTo>
                <a:lnTo>
                  <a:pt x="18" y="29"/>
                </a:lnTo>
                <a:lnTo>
                  <a:pt x="20" y="30"/>
                </a:lnTo>
                <a:lnTo>
                  <a:pt x="20" y="33"/>
                </a:lnTo>
                <a:lnTo>
                  <a:pt x="23" y="36"/>
                </a:lnTo>
                <a:lnTo>
                  <a:pt x="23" y="38"/>
                </a:lnTo>
                <a:lnTo>
                  <a:pt x="23" y="38"/>
                </a:lnTo>
                <a:lnTo>
                  <a:pt x="25" y="39"/>
                </a:lnTo>
                <a:lnTo>
                  <a:pt x="25" y="42"/>
                </a:lnTo>
                <a:lnTo>
                  <a:pt x="26" y="43"/>
                </a:lnTo>
                <a:lnTo>
                  <a:pt x="28" y="44"/>
                </a:lnTo>
                <a:lnTo>
                  <a:pt x="28" y="43"/>
                </a:lnTo>
                <a:lnTo>
                  <a:pt x="28" y="44"/>
                </a:lnTo>
                <a:lnTo>
                  <a:pt x="30" y="45"/>
                </a:lnTo>
                <a:lnTo>
                  <a:pt x="31" y="45"/>
                </a:lnTo>
                <a:lnTo>
                  <a:pt x="33" y="46"/>
                </a:lnTo>
                <a:lnTo>
                  <a:pt x="33" y="45"/>
                </a:lnTo>
                <a:lnTo>
                  <a:pt x="33" y="46"/>
                </a:lnTo>
                <a:lnTo>
                  <a:pt x="35" y="45"/>
                </a:lnTo>
                <a:lnTo>
                  <a:pt x="36" y="44"/>
                </a:lnTo>
                <a:lnTo>
                  <a:pt x="36" y="42"/>
                </a:lnTo>
                <a:lnTo>
                  <a:pt x="38" y="40"/>
                </a:lnTo>
                <a:lnTo>
                  <a:pt x="38" y="36"/>
                </a:lnTo>
                <a:lnTo>
                  <a:pt x="40" y="34"/>
                </a:lnTo>
                <a:lnTo>
                  <a:pt x="41" y="33"/>
                </a:lnTo>
                <a:lnTo>
                  <a:pt x="43" y="32"/>
                </a:lnTo>
                <a:lnTo>
                  <a:pt x="43" y="31"/>
                </a:lnTo>
                <a:lnTo>
                  <a:pt x="43" y="32"/>
                </a:lnTo>
                <a:lnTo>
                  <a:pt x="45" y="32"/>
                </a:lnTo>
                <a:lnTo>
                  <a:pt x="46" y="31"/>
                </a:lnTo>
                <a:lnTo>
                  <a:pt x="50" y="29"/>
                </a:lnTo>
                <a:lnTo>
                  <a:pt x="50" y="26"/>
                </a:lnTo>
                <a:lnTo>
                  <a:pt x="51" y="26"/>
                </a:lnTo>
                <a:lnTo>
                  <a:pt x="53" y="27"/>
                </a:lnTo>
                <a:lnTo>
                  <a:pt x="53" y="27"/>
                </a:lnTo>
                <a:lnTo>
                  <a:pt x="53" y="26"/>
                </a:lnTo>
                <a:lnTo>
                  <a:pt x="53" y="27"/>
                </a:lnTo>
                <a:lnTo>
                  <a:pt x="55" y="29"/>
                </a:lnTo>
                <a:lnTo>
                  <a:pt x="55" y="27"/>
                </a:lnTo>
                <a:lnTo>
                  <a:pt x="55" y="29"/>
                </a:lnTo>
                <a:lnTo>
                  <a:pt x="56" y="30"/>
                </a:lnTo>
                <a:lnTo>
                  <a:pt x="58" y="30"/>
                </a:lnTo>
                <a:lnTo>
                  <a:pt x="60" y="29"/>
                </a:lnTo>
                <a:lnTo>
                  <a:pt x="61" y="27"/>
                </a:lnTo>
                <a:lnTo>
                  <a:pt x="63" y="27"/>
                </a:lnTo>
                <a:lnTo>
                  <a:pt x="66" y="27"/>
                </a:lnTo>
                <a:lnTo>
                  <a:pt x="66" y="29"/>
                </a:lnTo>
                <a:lnTo>
                  <a:pt x="70" y="29"/>
                </a:lnTo>
                <a:lnTo>
                  <a:pt x="70" y="31"/>
                </a:lnTo>
                <a:lnTo>
                  <a:pt x="70" y="30"/>
                </a:lnTo>
                <a:lnTo>
                  <a:pt x="71" y="31"/>
                </a:lnTo>
                <a:lnTo>
                  <a:pt x="71" y="30"/>
                </a:lnTo>
                <a:lnTo>
                  <a:pt x="71" y="31"/>
                </a:lnTo>
                <a:lnTo>
                  <a:pt x="73" y="30"/>
                </a:lnTo>
                <a:lnTo>
                  <a:pt x="75" y="31"/>
                </a:lnTo>
                <a:lnTo>
                  <a:pt x="75" y="33"/>
                </a:lnTo>
                <a:lnTo>
                  <a:pt x="78" y="36"/>
                </a:lnTo>
                <a:lnTo>
                  <a:pt x="78" y="39"/>
                </a:lnTo>
                <a:lnTo>
                  <a:pt x="78" y="39"/>
                </a:lnTo>
                <a:lnTo>
                  <a:pt x="79" y="40"/>
                </a:lnTo>
                <a:lnTo>
                  <a:pt x="79" y="39"/>
                </a:lnTo>
                <a:lnTo>
                  <a:pt x="79" y="42"/>
                </a:lnTo>
                <a:lnTo>
                  <a:pt x="81" y="43"/>
                </a:lnTo>
                <a:lnTo>
                  <a:pt x="83" y="44"/>
                </a:lnTo>
                <a:lnTo>
                  <a:pt x="84" y="44"/>
                </a:lnTo>
                <a:lnTo>
                  <a:pt x="86" y="44"/>
                </a:lnTo>
                <a:lnTo>
                  <a:pt x="88" y="44"/>
                </a:lnTo>
                <a:lnTo>
                  <a:pt x="91" y="44"/>
                </a:lnTo>
                <a:lnTo>
                  <a:pt x="91" y="43"/>
                </a:lnTo>
                <a:lnTo>
                  <a:pt x="93" y="43"/>
                </a:lnTo>
                <a:lnTo>
                  <a:pt x="94" y="43"/>
                </a:lnTo>
                <a:lnTo>
                  <a:pt x="96" y="43"/>
                </a:lnTo>
                <a:lnTo>
                  <a:pt x="98" y="44"/>
                </a:lnTo>
                <a:lnTo>
                  <a:pt x="98" y="46"/>
                </a:lnTo>
                <a:lnTo>
                  <a:pt x="99" y="48"/>
                </a:lnTo>
                <a:lnTo>
                  <a:pt x="99" y="50"/>
                </a:lnTo>
                <a:lnTo>
                  <a:pt x="101" y="51"/>
                </a:lnTo>
                <a:lnTo>
                  <a:pt x="101" y="55"/>
                </a:lnTo>
                <a:lnTo>
                  <a:pt x="103" y="56"/>
                </a:lnTo>
                <a:lnTo>
                  <a:pt x="103" y="58"/>
                </a:lnTo>
                <a:lnTo>
                  <a:pt x="104" y="59"/>
                </a:lnTo>
                <a:lnTo>
                  <a:pt x="106" y="61"/>
                </a:lnTo>
                <a:lnTo>
                  <a:pt x="106" y="61"/>
                </a:lnTo>
                <a:lnTo>
                  <a:pt x="106" y="59"/>
                </a:lnTo>
                <a:lnTo>
                  <a:pt x="106" y="61"/>
                </a:lnTo>
                <a:lnTo>
                  <a:pt x="108" y="59"/>
                </a:lnTo>
                <a:lnTo>
                  <a:pt x="108" y="61"/>
                </a:lnTo>
                <a:lnTo>
                  <a:pt x="108" y="59"/>
                </a:lnTo>
                <a:lnTo>
                  <a:pt x="109" y="59"/>
                </a:lnTo>
                <a:lnTo>
                  <a:pt x="111" y="58"/>
                </a:lnTo>
                <a:lnTo>
                  <a:pt x="113" y="57"/>
                </a:lnTo>
                <a:lnTo>
                  <a:pt x="114" y="56"/>
                </a:lnTo>
                <a:lnTo>
                  <a:pt x="114" y="57"/>
                </a:lnTo>
                <a:lnTo>
                  <a:pt x="114" y="56"/>
                </a:lnTo>
                <a:lnTo>
                  <a:pt x="118" y="54"/>
                </a:lnTo>
                <a:lnTo>
                  <a:pt x="118" y="51"/>
                </a:lnTo>
                <a:lnTo>
                  <a:pt x="121" y="49"/>
                </a:lnTo>
                <a:lnTo>
                  <a:pt x="121" y="45"/>
                </a:lnTo>
                <a:lnTo>
                  <a:pt x="123" y="44"/>
                </a:lnTo>
                <a:lnTo>
                  <a:pt x="126" y="42"/>
                </a:lnTo>
                <a:lnTo>
                  <a:pt x="126" y="38"/>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19" name="Freeform 95"/>
          <p:cNvSpPr>
            <a:spLocks/>
          </p:cNvSpPr>
          <p:nvPr/>
        </p:nvSpPr>
        <p:spPr bwMode="auto">
          <a:xfrm>
            <a:off x="8728818" y="3235908"/>
            <a:ext cx="702253" cy="404254"/>
          </a:xfrm>
          <a:custGeom>
            <a:avLst/>
            <a:gdLst/>
            <a:ahLst/>
            <a:cxnLst>
              <a:cxn ang="0">
                <a:pos x="2" y="63"/>
              </a:cxn>
              <a:cxn ang="0">
                <a:pos x="3" y="56"/>
              </a:cxn>
              <a:cxn ang="0">
                <a:pos x="6" y="51"/>
              </a:cxn>
              <a:cxn ang="0">
                <a:pos x="8" y="43"/>
              </a:cxn>
              <a:cxn ang="0">
                <a:pos x="11" y="37"/>
              </a:cxn>
              <a:cxn ang="0">
                <a:pos x="13" y="21"/>
              </a:cxn>
              <a:cxn ang="0">
                <a:pos x="15" y="7"/>
              </a:cxn>
              <a:cxn ang="0">
                <a:pos x="16" y="5"/>
              </a:cxn>
              <a:cxn ang="0">
                <a:pos x="20" y="18"/>
              </a:cxn>
              <a:cxn ang="0">
                <a:pos x="21" y="33"/>
              </a:cxn>
              <a:cxn ang="0">
                <a:pos x="25" y="40"/>
              </a:cxn>
              <a:cxn ang="0">
                <a:pos x="26" y="55"/>
              </a:cxn>
              <a:cxn ang="0">
                <a:pos x="30" y="62"/>
              </a:cxn>
              <a:cxn ang="0">
                <a:pos x="31" y="68"/>
              </a:cxn>
              <a:cxn ang="0">
                <a:pos x="35" y="73"/>
              </a:cxn>
              <a:cxn ang="0">
                <a:pos x="40" y="75"/>
              </a:cxn>
              <a:cxn ang="0">
                <a:pos x="41" y="74"/>
              </a:cxn>
              <a:cxn ang="0">
                <a:pos x="45" y="73"/>
              </a:cxn>
              <a:cxn ang="0">
                <a:pos x="48" y="69"/>
              </a:cxn>
              <a:cxn ang="0">
                <a:pos x="50" y="58"/>
              </a:cxn>
              <a:cxn ang="0">
                <a:pos x="53" y="46"/>
              </a:cxn>
              <a:cxn ang="0">
                <a:pos x="55" y="25"/>
              </a:cxn>
              <a:cxn ang="0">
                <a:pos x="56" y="21"/>
              </a:cxn>
              <a:cxn ang="0">
                <a:pos x="63" y="29"/>
              </a:cxn>
              <a:cxn ang="0">
                <a:pos x="66" y="37"/>
              </a:cxn>
              <a:cxn ang="0">
                <a:pos x="69" y="45"/>
              </a:cxn>
              <a:cxn ang="0">
                <a:pos x="71" y="51"/>
              </a:cxn>
              <a:cxn ang="0">
                <a:pos x="76" y="57"/>
              </a:cxn>
              <a:cxn ang="0">
                <a:pos x="79" y="59"/>
              </a:cxn>
              <a:cxn ang="0">
                <a:pos x="81" y="67"/>
              </a:cxn>
              <a:cxn ang="0">
                <a:pos x="86" y="73"/>
              </a:cxn>
              <a:cxn ang="0">
                <a:pos x="93" y="76"/>
              </a:cxn>
              <a:cxn ang="0">
                <a:pos x="96" y="80"/>
              </a:cxn>
              <a:cxn ang="0">
                <a:pos x="96" y="80"/>
              </a:cxn>
              <a:cxn ang="0">
                <a:pos x="101" y="80"/>
              </a:cxn>
              <a:cxn ang="0">
                <a:pos x="106" y="80"/>
              </a:cxn>
              <a:cxn ang="0">
                <a:pos x="111" y="80"/>
              </a:cxn>
              <a:cxn ang="0">
                <a:pos x="112" y="79"/>
              </a:cxn>
              <a:cxn ang="0">
                <a:pos x="117" y="73"/>
              </a:cxn>
              <a:cxn ang="0">
                <a:pos x="124" y="70"/>
              </a:cxn>
              <a:cxn ang="0">
                <a:pos x="126" y="70"/>
              </a:cxn>
              <a:cxn ang="0">
                <a:pos x="126" y="70"/>
              </a:cxn>
            </a:cxnLst>
            <a:rect l="0" t="0" r="r" b="b"/>
            <a:pathLst>
              <a:path w="127" h="81">
                <a:moveTo>
                  <a:pt x="0" y="63"/>
                </a:moveTo>
                <a:lnTo>
                  <a:pt x="2" y="62"/>
                </a:lnTo>
                <a:lnTo>
                  <a:pt x="2" y="63"/>
                </a:lnTo>
                <a:lnTo>
                  <a:pt x="2" y="59"/>
                </a:lnTo>
                <a:lnTo>
                  <a:pt x="3" y="58"/>
                </a:lnTo>
                <a:lnTo>
                  <a:pt x="3" y="56"/>
                </a:lnTo>
                <a:lnTo>
                  <a:pt x="5" y="55"/>
                </a:lnTo>
                <a:lnTo>
                  <a:pt x="5" y="52"/>
                </a:lnTo>
                <a:lnTo>
                  <a:pt x="6" y="51"/>
                </a:lnTo>
                <a:lnTo>
                  <a:pt x="6" y="49"/>
                </a:lnTo>
                <a:lnTo>
                  <a:pt x="8" y="48"/>
                </a:lnTo>
                <a:lnTo>
                  <a:pt x="8" y="43"/>
                </a:lnTo>
                <a:lnTo>
                  <a:pt x="10" y="42"/>
                </a:lnTo>
                <a:lnTo>
                  <a:pt x="10" y="38"/>
                </a:lnTo>
                <a:lnTo>
                  <a:pt x="11" y="37"/>
                </a:lnTo>
                <a:lnTo>
                  <a:pt x="11" y="31"/>
                </a:lnTo>
                <a:lnTo>
                  <a:pt x="13" y="30"/>
                </a:lnTo>
                <a:lnTo>
                  <a:pt x="13" y="21"/>
                </a:lnTo>
                <a:lnTo>
                  <a:pt x="15" y="20"/>
                </a:lnTo>
                <a:lnTo>
                  <a:pt x="15" y="21"/>
                </a:lnTo>
                <a:lnTo>
                  <a:pt x="15" y="7"/>
                </a:lnTo>
                <a:lnTo>
                  <a:pt x="16" y="6"/>
                </a:lnTo>
                <a:lnTo>
                  <a:pt x="16" y="0"/>
                </a:lnTo>
                <a:lnTo>
                  <a:pt x="16" y="5"/>
                </a:lnTo>
                <a:lnTo>
                  <a:pt x="18" y="6"/>
                </a:lnTo>
                <a:lnTo>
                  <a:pt x="18" y="17"/>
                </a:lnTo>
                <a:lnTo>
                  <a:pt x="20" y="18"/>
                </a:lnTo>
                <a:lnTo>
                  <a:pt x="20" y="25"/>
                </a:lnTo>
                <a:lnTo>
                  <a:pt x="21" y="26"/>
                </a:lnTo>
                <a:lnTo>
                  <a:pt x="21" y="33"/>
                </a:lnTo>
                <a:lnTo>
                  <a:pt x="23" y="34"/>
                </a:lnTo>
                <a:lnTo>
                  <a:pt x="23" y="39"/>
                </a:lnTo>
                <a:lnTo>
                  <a:pt x="25" y="40"/>
                </a:lnTo>
                <a:lnTo>
                  <a:pt x="25" y="48"/>
                </a:lnTo>
                <a:lnTo>
                  <a:pt x="26" y="49"/>
                </a:lnTo>
                <a:lnTo>
                  <a:pt x="26" y="55"/>
                </a:lnTo>
                <a:lnTo>
                  <a:pt x="28" y="56"/>
                </a:lnTo>
                <a:lnTo>
                  <a:pt x="28" y="61"/>
                </a:lnTo>
                <a:lnTo>
                  <a:pt x="30" y="62"/>
                </a:lnTo>
                <a:lnTo>
                  <a:pt x="30" y="64"/>
                </a:lnTo>
                <a:lnTo>
                  <a:pt x="31" y="65"/>
                </a:lnTo>
                <a:lnTo>
                  <a:pt x="31" y="68"/>
                </a:lnTo>
                <a:lnTo>
                  <a:pt x="33" y="69"/>
                </a:lnTo>
                <a:lnTo>
                  <a:pt x="33" y="71"/>
                </a:lnTo>
                <a:lnTo>
                  <a:pt x="35" y="73"/>
                </a:lnTo>
                <a:lnTo>
                  <a:pt x="36" y="74"/>
                </a:lnTo>
                <a:lnTo>
                  <a:pt x="38" y="74"/>
                </a:lnTo>
                <a:lnTo>
                  <a:pt x="40" y="75"/>
                </a:lnTo>
                <a:lnTo>
                  <a:pt x="41" y="74"/>
                </a:lnTo>
                <a:lnTo>
                  <a:pt x="41" y="75"/>
                </a:lnTo>
                <a:lnTo>
                  <a:pt x="41" y="74"/>
                </a:lnTo>
                <a:lnTo>
                  <a:pt x="43" y="73"/>
                </a:lnTo>
                <a:lnTo>
                  <a:pt x="45" y="71"/>
                </a:lnTo>
                <a:lnTo>
                  <a:pt x="45" y="73"/>
                </a:lnTo>
                <a:lnTo>
                  <a:pt x="45" y="71"/>
                </a:lnTo>
                <a:lnTo>
                  <a:pt x="45" y="71"/>
                </a:lnTo>
                <a:lnTo>
                  <a:pt x="48" y="69"/>
                </a:lnTo>
                <a:lnTo>
                  <a:pt x="48" y="64"/>
                </a:lnTo>
                <a:lnTo>
                  <a:pt x="50" y="63"/>
                </a:lnTo>
                <a:lnTo>
                  <a:pt x="50" y="58"/>
                </a:lnTo>
                <a:lnTo>
                  <a:pt x="51" y="57"/>
                </a:lnTo>
                <a:lnTo>
                  <a:pt x="51" y="48"/>
                </a:lnTo>
                <a:lnTo>
                  <a:pt x="53" y="46"/>
                </a:lnTo>
                <a:lnTo>
                  <a:pt x="53" y="36"/>
                </a:lnTo>
                <a:lnTo>
                  <a:pt x="55" y="34"/>
                </a:lnTo>
                <a:lnTo>
                  <a:pt x="55" y="25"/>
                </a:lnTo>
                <a:lnTo>
                  <a:pt x="56" y="24"/>
                </a:lnTo>
                <a:lnTo>
                  <a:pt x="56" y="20"/>
                </a:lnTo>
                <a:lnTo>
                  <a:pt x="56" y="21"/>
                </a:lnTo>
                <a:lnTo>
                  <a:pt x="59" y="24"/>
                </a:lnTo>
                <a:lnTo>
                  <a:pt x="59" y="26"/>
                </a:lnTo>
                <a:lnTo>
                  <a:pt x="63" y="29"/>
                </a:lnTo>
                <a:lnTo>
                  <a:pt x="63" y="30"/>
                </a:lnTo>
                <a:lnTo>
                  <a:pt x="66" y="32"/>
                </a:lnTo>
                <a:lnTo>
                  <a:pt x="66" y="37"/>
                </a:lnTo>
                <a:lnTo>
                  <a:pt x="68" y="38"/>
                </a:lnTo>
                <a:lnTo>
                  <a:pt x="68" y="44"/>
                </a:lnTo>
                <a:lnTo>
                  <a:pt x="69" y="45"/>
                </a:lnTo>
                <a:lnTo>
                  <a:pt x="69" y="48"/>
                </a:lnTo>
                <a:lnTo>
                  <a:pt x="71" y="49"/>
                </a:lnTo>
                <a:lnTo>
                  <a:pt x="71" y="51"/>
                </a:lnTo>
                <a:lnTo>
                  <a:pt x="74" y="54"/>
                </a:lnTo>
                <a:lnTo>
                  <a:pt x="74" y="56"/>
                </a:lnTo>
                <a:lnTo>
                  <a:pt x="76" y="57"/>
                </a:lnTo>
                <a:lnTo>
                  <a:pt x="76" y="56"/>
                </a:lnTo>
                <a:lnTo>
                  <a:pt x="76" y="57"/>
                </a:lnTo>
                <a:lnTo>
                  <a:pt x="79" y="59"/>
                </a:lnTo>
                <a:lnTo>
                  <a:pt x="79" y="63"/>
                </a:lnTo>
                <a:lnTo>
                  <a:pt x="81" y="64"/>
                </a:lnTo>
                <a:lnTo>
                  <a:pt x="81" y="67"/>
                </a:lnTo>
                <a:lnTo>
                  <a:pt x="84" y="69"/>
                </a:lnTo>
                <a:lnTo>
                  <a:pt x="84" y="71"/>
                </a:lnTo>
                <a:lnTo>
                  <a:pt x="86" y="73"/>
                </a:lnTo>
                <a:lnTo>
                  <a:pt x="88" y="73"/>
                </a:lnTo>
                <a:lnTo>
                  <a:pt x="89" y="74"/>
                </a:lnTo>
                <a:lnTo>
                  <a:pt x="93" y="76"/>
                </a:lnTo>
                <a:lnTo>
                  <a:pt x="93" y="77"/>
                </a:lnTo>
                <a:lnTo>
                  <a:pt x="94" y="79"/>
                </a:lnTo>
                <a:lnTo>
                  <a:pt x="96" y="80"/>
                </a:lnTo>
                <a:lnTo>
                  <a:pt x="96" y="80"/>
                </a:lnTo>
                <a:lnTo>
                  <a:pt x="96" y="79"/>
                </a:lnTo>
                <a:lnTo>
                  <a:pt x="96" y="80"/>
                </a:lnTo>
                <a:lnTo>
                  <a:pt x="98" y="80"/>
                </a:lnTo>
                <a:lnTo>
                  <a:pt x="99" y="80"/>
                </a:lnTo>
                <a:lnTo>
                  <a:pt x="101" y="80"/>
                </a:lnTo>
                <a:lnTo>
                  <a:pt x="103" y="80"/>
                </a:lnTo>
                <a:lnTo>
                  <a:pt x="104" y="80"/>
                </a:lnTo>
                <a:lnTo>
                  <a:pt x="106" y="80"/>
                </a:lnTo>
                <a:lnTo>
                  <a:pt x="108" y="81"/>
                </a:lnTo>
                <a:lnTo>
                  <a:pt x="109" y="81"/>
                </a:lnTo>
                <a:lnTo>
                  <a:pt x="111" y="80"/>
                </a:lnTo>
                <a:lnTo>
                  <a:pt x="111" y="81"/>
                </a:lnTo>
                <a:lnTo>
                  <a:pt x="111" y="80"/>
                </a:lnTo>
                <a:lnTo>
                  <a:pt x="112" y="79"/>
                </a:lnTo>
                <a:lnTo>
                  <a:pt x="116" y="76"/>
                </a:lnTo>
                <a:lnTo>
                  <a:pt x="116" y="74"/>
                </a:lnTo>
                <a:lnTo>
                  <a:pt x="117" y="73"/>
                </a:lnTo>
                <a:lnTo>
                  <a:pt x="119" y="71"/>
                </a:lnTo>
                <a:lnTo>
                  <a:pt x="121" y="70"/>
                </a:lnTo>
                <a:lnTo>
                  <a:pt x="124" y="70"/>
                </a:lnTo>
                <a:lnTo>
                  <a:pt x="122" y="70"/>
                </a:lnTo>
                <a:lnTo>
                  <a:pt x="124" y="69"/>
                </a:lnTo>
                <a:lnTo>
                  <a:pt x="126" y="70"/>
                </a:lnTo>
                <a:lnTo>
                  <a:pt x="126" y="70"/>
                </a:lnTo>
                <a:lnTo>
                  <a:pt x="126" y="69"/>
                </a:lnTo>
                <a:lnTo>
                  <a:pt x="126" y="70"/>
                </a:lnTo>
                <a:lnTo>
                  <a:pt x="127" y="71"/>
                </a:lnTo>
                <a:lnTo>
                  <a:pt x="127" y="70"/>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20" name="Freeform 96"/>
          <p:cNvSpPr>
            <a:spLocks/>
          </p:cNvSpPr>
          <p:nvPr/>
        </p:nvSpPr>
        <p:spPr bwMode="auto">
          <a:xfrm>
            <a:off x="9431070" y="3200974"/>
            <a:ext cx="718843" cy="419225"/>
          </a:xfrm>
          <a:custGeom>
            <a:avLst/>
            <a:gdLst/>
            <a:ahLst/>
            <a:cxnLst>
              <a:cxn ang="0">
                <a:pos x="2" y="78"/>
              </a:cxn>
              <a:cxn ang="0">
                <a:pos x="5" y="71"/>
              </a:cxn>
              <a:cxn ang="0">
                <a:pos x="9" y="66"/>
              </a:cxn>
              <a:cxn ang="0">
                <a:pos x="10" y="61"/>
              </a:cxn>
              <a:cxn ang="0">
                <a:pos x="14" y="55"/>
              </a:cxn>
              <a:cxn ang="0">
                <a:pos x="15" y="44"/>
              </a:cxn>
              <a:cxn ang="0">
                <a:pos x="19" y="34"/>
              </a:cxn>
              <a:cxn ang="0">
                <a:pos x="20" y="26"/>
              </a:cxn>
              <a:cxn ang="0">
                <a:pos x="22" y="20"/>
              </a:cxn>
              <a:cxn ang="0">
                <a:pos x="27" y="21"/>
              </a:cxn>
              <a:cxn ang="0">
                <a:pos x="32" y="15"/>
              </a:cxn>
              <a:cxn ang="0">
                <a:pos x="35" y="11"/>
              </a:cxn>
              <a:cxn ang="0">
                <a:pos x="38" y="3"/>
              </a:cxn>
              <a:cxn ang="0">
                <a:pos x="40" y="1"/>
              </a:cxn>
              <a:cxn ang="0">
                <a:pos x="42" y="1"/>
              </a:cxn>
              <a:cxn ang="0">
                <a:pos x="43" y="5"/>
              </a:cxn>
              <a:cxn ang="0">
                <a:pos x="48" y="6"/>
              </a:cxn>
              <a:cxn ang="0">
                <a:pos x="52" y="5"/>
              </a:cxn>
              <a:cxn ang="0">
                <a:pos x="55" y="12"/>
              </a:cxn>
              <a:cxn ang="0">
                <a:pos x="57" y="12"/>
              </a:cxn>
              <a:cxn ang="0">
                <a:pos x="58" y="16"/>
              </a:cxn>
              <a:cxn ang="0">
                <a:pos x="62" y="21"/>
              </a:cxn>
              <a:cxn ang="0">
                <a:pos x="65" y="21"/>
              </a:cxn>
              <a:cxn ang="0">
                <a:pos x="70" y="24"/>
              </a:cxn>
              <a:cxn ang="0">
                <a:pos x="75" y="15"/>
              </a:cxn>
              <a:cxn ang="0">
                <a:pos x="80" y="18"/>
              </a:cxn>
              <a:cxn ang="0">
                <a:pos x="83" y="27"/>
              </a:cxn>
              <a:cxn ang="0">
                <a:pos x="87" y="32"/>
              </a:cxn>
              <a:cxn ang="0">
                <a:pos x="88" y="31"/>
              </a:cxn>
              <a:cxn ang="0">
                <a:pos x="90" y="30"/>
              </a:cxn>
              <a:cxn ang="0">
                <a:pos x="91" y="38"/>
              </a:cxn>
              <a:cxn ang="0">
                <a:pos x="95" y="49"/>
              </a:cxn>
              <a:cxn ang="0">
                <a:pos x="96" y="59"/>
              </a:cxn>
              <a:cxn ang="0">
                <a:pos x="100" y="64"/>
              </a:cxn>
              <a:cxn ang="0">
                <a:pos x="103" y="62"/>
              </a:cxn>
              <a:cxn ang="0">
                <a:pos x="108" y="65"/>
              </a:cxn>
              <a:cxn ang="0">
                <a:pos x="113" y="71"/>
              </a:cxn>
              <a:cxn ang="0">
                <a:pos x="118" y="75"/>
              </a:cxn>
              <a:cxn ang="0">
                <a:pos x="120" y="77"/>
              </a:cxn>
              <a:cxn ang="0">
                <a:pos x="125" y="83"/>
              </a:cxn>
              <a:cxn ang="0">
                <a:pos x="126" y="84"/>
              </a:cxn>
              <a:cxn ang="0">
                <a:pos x="128" y="83"/>
              </a:cxn>
            </a:cxnLst>
            <a:rect l="0" t="0" r="r" b="b"/>
            <a:pathLst>
              <a:path w="130" h="84">
                <a:moveTo>
                  <a:pt x="0" y="77"/>
                </a:moveTo>
                <a:lnTo>
                  <a:pt x="0" y="77"/>
                </a:lnTo>
                <a:lnTo>
                  <a:pt x="2" y="78"/>
                </a:lnTo>
                <a:lnTo>
                  <a:pt x="2" y="76"/>
                </a:lnTo>
                <a:lnTo>
                  <a:pt x="5" y="74"/>
                </a:lnTo>
                <a:lnTo>
                  <a:pt x="5" y="71"/>
                </a:lnTo>
                <a:lnTo>
                  <a:pt x="7" y="70"/>
                </a:lnTo>
                <a:lnTo>
                  <a:pt x="7" y="68"/>
                </a:lnTo>
                <a:lnTo>
                  <a:pt x="9" y="66"/>
                </a:lnTo>
                <a:lnTo>
                  <a:pt x="9" y="64"/>
                </a:lnTo>
                <a:lnTo>
                  <a:pt x="10" y="63"/>
                </a:lnTo>
                <a:lnTo>
                  <a:pt x="10" y="61"/>
                </a:lnTo>
                <a:lnTo>
                  <a:pt x="12" y="59"/>
                </a:lnTo>
                <a:lnTo>
                  <a:pt x="12" y="56"/>
                </a:lnTo>
                <a:lnTo>
                  <a:pt x="14" y="55"/>
                </a:lnTo>
                <a:lnTo>
                  <a:pt x="14" y="51"/>
                </a:lnTo>
                <a:lnTo>
                  <a:pt x="15" y="50"/>
                </a:lnTo>
                <a:lnTo>
                  <a:pt x="15" y="44"/>
                </a:lnTo>
                <a:lnTo>
                  <a:pt x="17" y="43"/>
                </a:lnTo>
                <a:lnTo>
                  <a:pt x="17" y="36"/>
                </a:lnTo>
                <a:lnTo>
                  <a:pt x="19" y="34"/>
                </a:lnTo>
                <a:lnTo>
                  <a:pt x="19" y="26"/>
                </a:lnTo>
                <a:lnTo>
                  <a:pt x="20" y="25"/>
                </a:lnTo>
                <a:lnTo>
                  <a:pt x="20" y="26"/>
                </a:lnTo>
                <a:lnTo>
                  <a:pt x="20" y="20"/>
                </a:lnTo>
                <a:lnTo>
                  <a:pt x="24" y="20"/>
                </a:lnTo>
                <a:lnTo>
                  <a:pt x="22" y="20"/>
                </a:lnTo>
                <a:lnTo>
                  <a:pt x="24" y="20"/>
                </a:lnTo>
                <a:lnTo>
                  <a:pt x="25" y="20"/>
                </a:lnTo>
                <a:lnTo>
                  <a:pt x="27" y="21"/>
                </a:lnTo>
                <a:lnTo>
                  <a:pt x="29" y="20"/>
                </a:lnTo>
                <a:lnTo>
                  <a:pt x="32" y="18"/>
                </a:lnTo>
                <a:lnTo>
                  <a:pt x="32" y="15"/>
                </a:lnTo>
                <a:lnTo>
                  <a:pt x="34" y="14"/>
                </a:lnTo>
                <a:lnTo>
                  <a:pt x="34" y="12"/>
                </a:lnTo>
                <a:lnTo>
                  <a:pt x="35" y="11"/>
                </a:lnTo>
                <a:lnTo>
                  <a:pt x="35" y="5"/>
                </a:lnTo>
                <a:lnTo>
                  <a:pt x="37" y="5"/>
                </a:lnTo>
                <a:lnTo>
                  <a:pt x="38" y="3"/>
                </a:lnTo>
                <a:lnTo>
                  <a:pt x="38" y="1"/>
                </a:lnTo>
                <a:lnTo>
                  <a:pt x="40" y="0"/>
                </a:lnTo>
                <a:lnTo>
                  <a:pt x="40" y="1"/>
                </a:lnTo>
                <a:lnTo>
                  <a:pt x="40" y="0"/>
                </a:lnTo>
                <a:lnTo>
                  <a:pt x="42" y="1"/>
                </a:lnTo>
                <a:lnTo>
                  <a:pt x="42" y="1"/>
                </a:lnTo>
                <a:lnTo>
                  <a:pt x="42" y="0"/>
                </a:lnTo>
                <a:lnTo>
                  <a:pt x="43" y="1"/>
                </a:lnTo>
                <a:lnTo>
                  <a:pt x="43" y="5"/>
                </a:lnTo>
                <a:lnTo>
                  <a:pt x="45" y="6"/>
                </a:lnTo>
                <a:lnTo>
                  <a:pt x="45" y="8"/>
                </a:lnTo>
                <a:lnTo>
                  <a:pt x="48" y="6"/>
                </a:lnTo>
                <a:lnTo>
                  <a:pt x="48" y="5"/>
                </a:lnTo>
                <a:lnTo>
                  <a:pt x="50" y="3"/>
                </a:lnTo>
                <a:lnTo>
                  <a:pt x="52" y="5"/>
                </a:lnTo>
                <a:lnTo>
                  <a:pt x="52" y="7"/>
                </a:lnTo>
                <a:lnTo>
                  <a:pt x="55" y="9"/>
                </a:lnTo>
                <a:lnTo>
                  <a:pt x="55" y="12"/>
                </a:lnTo>
                <a:lnTo>
                  <a:pt x="57" y="13"/>
                </a:lnTo>
                <a:lnTo>
                  <a:pt x="57" y="13"/>
                </a:lnTo>
                <a:lnTo>
                  <a:pt x="57" y="12"/>
                </a:lnTo>
                <a:lnTo>
                  <a:pt x="57" y="12"/>
                </a:lnTo>
                <a:lnTo>
                  <a:pt x="58" y="13"/>
                </a:lnTo>
                <a:lnTo>
                  <a:pt x="58" y="16"/>
                </a:lnTo>
                <a:lnTo>
                  <a:pt x="60" y="18"/>
                </a:lnTo>
                <a:lnTo>
                  <a:pt x="60" y="20"/>
                </a:lnTo>
                <a:lnTo>
                  <a:pt x="62" y="21"/>
                </a:lnTo>
                <a:lnTo>
                  <a:pt x="65" y="21"/>
                </a:lnTo>
                <a:lnTo>
                  <a:pt x="65" y="22"/>
                </a:lnTo>
                <a:lnTo>
                  <a:pt x="65" y="21"/>
                </a:lnTo>
                <a:lnTo>
                  <a:pt x="68" y="24"/>
                </a:lnTo>
                <a:lnTo>
                  <a:pt x="68" y="24"/>
                </a:lnTo>
                <a:lnTo>
                  <a:pt x="70" y="24"/>
                </a:lnTo>
                <a:lnTo>
                  <a:pt x="72" y="22"/>
                </a:lnTo>
                <a:lnTo>
                  <a:pt x="75" y="20"/>
                </a:lnTo>
                <a:lnTo>
                  <a:pt x="75" y="15"/>
                </a:lnTo>
                <a:lnTo>
                  <a:pt x="77" y="15"/>
                </a:lnTo>
                <a:lnTo>
                  <a:pt x="78" y="16"/>
                </a:lnTo>
                <a:lnTo>
                  <a:pt x="80" y="18"/>
                </a:lnTo>
                <a:lnTo>
                  <a:pt x="80" y="20"/>
                </a:lnTo>
                <a:lnTo>
                  <a:pt x="83" y="22"/>
                </a:lnTo>
                <a:lnTo>
                  <a:pt x="83" y="27"/>
                </a:lnTo>
                <a:lnTo>
                  <a:pt x="85" y="28"/>
                </a:lnTo>
                <a:lnTo>
                  <a:pt x="85" y="31"/>
                </a:lnTo>
                <a:lnTo>
                  <a:pt x="87" y="32"/>
                </a:lnTo>
                <a:lnTo>
                  <a:pt x="87" y="32"/>
                </a:lnTo>
                <a:lnTo>
                  <a:pt x="87" y="31"/>
                </a:lnTo>
                <a:lnTo>
                  <a:pt x="88" y="31"/>
                </a:lnTo>
                <a:lnTo>
                  <a:pt x="90" y="30"/>
                </a:lnTo>
                <a:lnTo>
                  <a:pt x="90" y="31"/>
                </a:lnTo>
                <a:lnTo>
                  <a:pt x="90" y="30"/>
                </a:lnTo>
                <a:lnTo>
                  <a:pt x="90" y="31"/>
                </a:lnTo>
                <a:lnTo>
                  <a:pt x="91" y="32"/>
                </a:lnTo>
                <a:lnTo>
                  <a:pt x="91" y="38"/>
                </a:lnTo>
                <a:lnTo>
                  <a:pt x="93" y="39"/>
                </a:lnTo>
                <a:lnTo>
                  <a:pt x="93" y="47"/>
                </a:lnTo>
                <a:lnTo>
                  <a:pt x="95" y="49"/>
                </a:lnTo>
                <a:lnTo>
                  <a:pt x="95" y="55"/>
                </a:lnTo>
                <a:lnTo>
                  <a:pt x="96" y="56"/>
                </a:lnTo>
                <a:lnTo>
                  <a:pt x="96" y="59"/>
                </a:lnTo>
                <a:lnTo>
                  <a:pt x="98" y="61"/>
                </a:lnTo>
                <a:lnTo>
                  <a:pt x="98" y="63"/>
                </a:lnTo>
                <a:lnTo>
                  <a:pt x="100" y="64"/>
                </a:lnTo>
                <a:lnTo>
                  <a:pt x="101" y="64"/>
                </a:lnTo>
                <a:lnTo>
                  <a:pt x="105" y="62"/>
                </a:lnTo>
                <a:lnTo>
                  <a:pt x="103" y="62"/>
                </a:lnTo>
                <a:lnTo>
                  <a:pt x="105" y="63"/>
                </a:lnTo>
                <a:lnTo>
                  <a:pt x="106" y="64"/>
                </a:lnTo>
                <a:lnTo>
                  <a:pt x="108" y="65"/>
                </a:lnTo>
                <a:lnTo>
                  <a:pt x="110" y="65"/>
                </a:lnTo>
                <a:lnTo>
                  <a:pt x="113" y="68"/>
                </a:lnTo>
                <a:lnTo>
                  <a:pt x="113" y="71"/>
                </a:lnTo>
                <a:lnTo>
                  <a:pt x="115" y="72"/>
                </a:lnTo>
                <a:lnTo>
                  <a:pt x="116" y="74"/>
                </a:lnTo>
                <a:lnTo>
                  <a:pt x="118" y="75"/>
                </a:lnTo>
                <a:lnTo>
                  <a:pt x="120" y="76"/>
                </a:lnTo>
                <a:lnTo>
                  <a:pt x="120" y="75"/>
                </a:lnTo>
                <a:lnTo>
                  <a:pt x="120" y="77"/>
                </a:lnTo>
                <a:lnTo>
                  <a:pt x="123" y="80"/>
                </a:lnTo>
                <a:lnTo>
                  <a:pt x="123" y="83"/>
                </a:lnTo>
                <a:lnTo>
                  <a:pt x="125" y="83"/>
                </a:lnTo>
                <a:lnTo>
                  <a:pt x="126" y="84"/>
                </a:lnTo>
                <a:lnTo>
                  <a:pt x="126" y="83"/>
                </a:lnTo>
                <a:lnTo>
                  <a:pt x="126" y="84"/>
                </a:lnTo>
                <a:lnTo>
                  <a:pt x="128" y="83"/>
                </a:lnTo>
                <a:lnTo>
                  <a:pt x="128" y="84"/>
                </a:lnTo>
                <a:lnTo>
                  <a:pt x="128" y="83"/>
                </a:lnTo>
                <a:lnTo>
                  <a:pt x="128" y="84"/>
                </a:lnTo>
                <a:lnTo>
                  <a:pt x="130" y="8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21" name="Freeform 97"/>
          <p:cNvSpPr>
            <a:spLocks/>
          </p:cNvSpPr>
          <p:nvPr/>
        </p:nvSpPr>
        <p:spPr bwMode="auto">
          <a:xfrm>
            <a:off x="10149913" y="3325742"/>
            <a:ext cx="796257" cy="294457"/>
          </a:xfrm>
          <a:custGeom>
            <a:avLst/>
            <a:gdLst/>
            <a:ahLst/>
            <a:cxnLst>
              <a:cxn ang="0">
                <a:pos x="3" y="57"/>
              </a:cxn>
              <a:cxn ang="0">
                <a:pos x="5" y="56"/>
              </a:cxn>
              <a:cxn ang="0">
                <a:pos x="9" y="52"/>
              </a:cxn>
              <a:cxn ang="0">
                <a:pos x="14" y="50"/>
              </a:cxn>
              <a:cxn ang="0">
                <a:pos x="19" y="45"/>
              </a:cxn>
              <a:cxn ang="0">
                <a:pos x="23" y="40"/>
              </a:cxn>
              <a:cxn ang="0">
                <a:pos x="24" y="30"/>
              </a:cxn>
              <a:cxn ang="0">
                <a:pos x="28" y="20"/>
              </a:cxn>
              <a:cxn ang="0">
                <a:pos x="29" y="13"/>
              </a:cxn>
              <a:cxn ang="0">
                <a:pos x="31" y="12"/>
              </a:cxn>
              <a:cxn ang="0">
                <a:pos x="34" y="11"/>
              </a:cxn>
              <a:cxn ang="0">
                <a:pos x="34" y="11"/>
              </a:cxn>
              <a:cxn ang="0">
                <a:pos x="38" y="6"/>
              </a:cxn>
              <a:cxn ang="0">
                <a:pos x="41" y="1"/>
              </a:cxn>
              <a:cxn ang="0">
                <a:pos x="44" y="3"/>
              </a:cxn>
              <a:cxn ang="0">
                <a:pos x="46" y="5"/>
              </a:cxn>
              <a:cxn ang="0">
                <a:pos x="49" y="11"/>
              </a:cxn>
              <a:cxn ang="0">
                <a:pos x="51" y="24"/>
              </a:cxn>
              <a:cxn ang="0">
                <a:pos x="54" y="28"/>
              </a:cxn>
              <a:cxn ang="0">
                <a:pos x="58" y="36"/>
              </a:cxn>
              <a:cxn ang="0">
                <a:pos x="62" y="32"/>
              </a:cxn>
              <a:cxn ang="0">
                <a:pos x="64" y="34"/>
              </a:cxn>
              <a:cxn ang="0">
                <a:pos x="67" y="38"/>
              </a:cxn>
              <a:cxn ang="0">
                <a:pos x="71" y="33"/>
              </a:cxn>
              <a:cxn ang="0">
                <a:pos x="74" y="34"/>
              </a:cxn>
              <a:cxn ang="0">
                <a:pos x="77" y="37"/>
              </a:cxn>
              <a:cxn ang="0">
                <a:pos x="82" y="34"/>
              </a:cxn>
              <a:cxn ang="0">
                <a:pos x="84" y="34"/>
              </a:cxn>
              <a:cxn ang="0">
                <a:pos x="89" y="32"/>
              </a:cxn>
              <a:cxn ang="0">
                <a:pos x="96" y="30"/>
              </a:cxn>
              <a:cxn ang="0">
                <a:pos x="97" y="14"/>
              </a:cxn>
              <a:cxn ang="0">
                <a:pos x="102" y="2"/>
              </a:cxn>
              <a:cxn ang="0">
                <a:pos x="106" y="5"/>
              </a:cxn>
              <a:cxn ang="0">
                <a:pos x="112" y="12"/>
              </a:cxn>
              <a:cxn ang="0">
                <a:pos x="115" y="15"/>
              </a:cxn>
              <a:cxn ang="0">
                <a:pos x="119" y="25"/>
              </a:cxn>
              <a:cxn ang="0">
                <a:pos x="120" y="28"/>
              </a:cxn>
              <a:cxn ang="0">
                <a:pos x="127" y="36"/>
              </a:cxn>
              <a:cxn ang="0">
                <a:pos x="130" y="41"/>
              </a:cxn>
              <a:cxn ang="0">
                <a:pos x="135" y="45"/>
              </a:cxn>
              <a:cxn ang="0">
                <a:pos x="140" y="45"/>
              </a:cxn>
              <a:cxn ang="0">
                <a:pos x="142" y="44"/>
              </a:cxn>
            </a:cxnLst>
            <a:rect l="0" t="0" r="r" b="b"/>
            <a:pathLst>
              <a:path w="144" h="59">
                <a:moveTo>
                  <a:pt x="0" y="59"/>
                </a:moveTo>
                <a:lnTo>
                  <a:pt x="1" y="58"/>
                </a:lnTo>
                <a:lnTo>
                  <a:pt x="3" y="57"/>
                </a:lnTo>
                <a:lnTo>
                  <a:pt x="5" y="56"/>
                </a:lnTo>
                <a:lnTo>
                  <a:pt x="5" y="57"/>
                </a:lnTo>
                <a:lnTo>
                  <a:pt x="5" y="56"/>
                </a:lnTo>
                <a:lnTo>
                  <a:pt x="6" y="55"/>
                </a:lnTo>
                <a:lnTo>
                  <a:pt x="9" y="52"/>
                </a:lnTo>
                <a:lnTo>
                  <a:pt x="9" y="52"/>
                </a:lnTo>
                <a:lnTo>
                  <a:pt x="11" y="51"/>
                </a:lnTo>
                <a:lnTo>
                  <a:pt x="13" y="51"/>
                </a:lnTo>
                <a:lnTo>
                  <a:pt x="14" y="50"/>
                </a:lnTo>
                <a:lnTo>
                  <a:pt x="16" y="50"/>
                </a:lnTo>
                <a:lnTo>
                  <a:pt x="19" y="47"/>
                </a:lnTo>
                <a:lnTo>
                  <a:pt x="19" y="45"/>
                </a:lnTo>
                <a:lnTo>
                  <a:pt x="21" y="44"/>
                </a:lnTo>
                <a:lnTo>
                  <a:pt x="21" y="41"/>
                </a:lnTo>
                <a:lnTo>
                  <a:pt x="23" y="40"/>
                </a:lnTo>
                <a:lnTo>
                  <a:pt x="23" y="37"/>
                </a:lnTo>
                <a:lnTo>
                  <a:pt x="24" y="36"/>
                </a:lnTo>
                <a:lnTo>
                  <a:pt x="24" y="30"/>
                </a:lnTo>
                <a:lnTo>
                  <a:pt x="26" y="28"/>
                </a:lnTo>
                <a:lnTo>
                  <a:pt x="26" y="21"/>
                </a:lnTo>
                <a:lnTo>
                  <a:pt x="28" y="20"/>
                </a:lnTo>
                <a:lnTo>
                  <a:pt x="28" y="12"/>
                </a:lnTo>
                <a:lnTo>
                  <a:pt x="29" y="11"/>
                </a:lnTo>
                <a:lnTo>
                  <a:pt x="29" y="13"/>
                </a:lnTo>
                <a:lnTo>
                  <a:pt x="31" y="12"/>
                </a:lnTo>
                <a:lnTo>
                  <a:pt x="31" y="13"/>
                </a:lnTo>
                <a:lnTo>
                  <a:pt x="31" y="12"/>
                </a:lnTo>
                <a:lnTo>
                  <a:pt x="31" y="12"/>
                </a:lnTo>
                <a:lnTo>
                  <a:pt x="33" y="12"/>
                </a:lnTo>
                <a:lnTo>
                  <a:pt x="34" y="11"/>
                </a:lnTo>
                <a:lnTo>
                  <a:pt x="34" y="12"/>
                </a:lnTo>
                <a:lnTo>
                  <a:pt x="34" y="11"/>
                </a:lnTo>
                <a:lnTo>
                  <a:pt x="34" y="11"/>
                </a:lnTo>
                <a:lnTo>
                  <a:pt x="36" y="9"/>
                </a:lnTo>
                <a:lnTo>
                  <a:pt x="36" y="7"/>
                </a:lnTo>
                <a:lnTo>
                  <a:pt x="38" y="6"/>
                </a:lnTo>
                <a:lnTo>
                  <a:pt x="38" y="5"/>
                </a:lnTo>
                <a:lnTo>
                  <a:pt x="41" y="2"/>
                </a:lnTo>
                <a:lnTo>
                  <a:pt x="41" y="1"/>
                </a:lnTo>
                <a:lnTo>
                  <a:pt x="43" y="2"/>
                </a:lnTo>
                <a:lnTo>
                  <a:pt x="44" y="1"/>
                </a:lnTo>
                <a:lnTo>
                  <a:pt x="44" y="3"/>
                </a:lnTo>
                <a:lnTo>
                  <a:pt x="46" y="5"/>
                </a:lnTo>
                <a:lnTo>
                  <a:pt x="46" y="3"/>
                </a:lnTo>
                <a:lnTo>
                  <a:pt x="46" y="5"/>
                </a:lnTo>
                <a:lnTo>
                  <a:pt x="48" y="6"/>
                </a:lnTo>
                <a:lnTo>
                  <a:pt x="48" y="9"/>
                </a:lnTo>
                <a:lnTo>
                  <a:pt x="49" y="11"/>
                </a:lnTo>
                <a:lnTo>
                  <a:pt x="49" y="18"/>
                </a:lnTo>
                <a:lnTo>
                  <a:pt x="51" y="19"/>
                </a:lnTo>
                <a:lnTo>
                  <a:pt x="51" y="24"/>
                </a:lnTo>
                <a:lnTo>
                  <a:pt x="53" y="25"/>
                </a:lnTo>
                <a:lnTo>
                  <a:pt x="53" y="27"/>
                </a:lnTo>
                <a:lnTo>
                  <a:pt x="54" y="28"/>
                </a:lnTo>
                <a:lnTo>
                  <a:pt x="54" y="32"/>
                </a:lnTo>
                <a:lnTo>
                  <a:pt x="58" y="34"/>
                </a:lnTo>
                <a:lnTo>
                  <a:pt x="58" y="36"/>
                </a:lnTo>
                <a:lnTo>
                  <a:pt x="58" y="36"/>
                </a:lnTo>
                <a:lnTo>
                  <a:pt x="59" y="34"/>
                </a:lnTo>
                <a:lnTo>
                  <a:pt x="62" y="32"/>
                </a:lnTo>
                <a:lnTo>
                  <a:pt x="62" y="30"/>
                </a:lnTo>
                <a:lnTo>
                  <a:pt x="64" y="31"/>
                </a:lnTo>
                <a:lnTo>
                  <a:pt x="64" y="34"/>
                </a:lnTo>
                <a:lnTo>
                  <a:pt x="66" y="36"/>
                </a:lnTo>
                <a:lnTo>
                  <a:pt x="66" y="39"/>
                </a:lnTo>
                <a:lnTo>
                  <a:pt x="67" y="38"/>
                </a:lnTo>
                <a:lnTo>
                  <a:pt x="69" y="37"/>
                </a:lnTo>
                <a:lnTo>
                  <a:pt x="69" y="34"/>
                </a:lnTo>
                <a:lnTo>
                  <a:pt x="71" y="33"/>
                </a:lnTo>
                <a:lnTo>
                  <a:pt x="74" y="33"/>
                </a:lnTo>
                <a:lnTo>
                  <a:pt x="72" y="33"/>
                </a:lnTo>
                <a:lnTo>
                  <a:pt x="74" y="34"/>
                </a:lnTo>
                <a:lnTo>
                  <a:pt x="76" y="33"/>
                </a:lnTo>
                <a:lnTo>
                  <a:pt x="76" y="36"/>
                </a:lnTo>
                <a:lnTo>
                  <a:pt x="77" y="37"/>
                </a:lnTo>
                <a:lnTo>
                  <a:pt x="79" y="37"/>
                </a:lnTo>
                <a:lnTo>
                  <a:pt x="81" y="36"/>
                </a:lnTo>
                <a:lnTo>
                  <a:pt x="82" y="34"/>
                </a:lnTo>
                <a:lnTo>
                  <a:pt x="82" y="36"/>
                </a:lnTo>
                <a:lnTo>
                  <a:pt x="82" y="34"/>
                </a:lnTo>
                <a:lnTo>
                  <a:pt x="84" y="34"/>
                </a:lnTo>
                <a:lnTo>
                  <a:pt x="86" y="33"/>
                </a:lnTo>
                <a:lnTo>
                  <a:pt x="87" y="32"/>
                </a:lnTo>
                <a:lnTo>
                  <a:pt x="89" y="32"/>
                </a:lnTo>
                <a:lnTo>
                  <a:pt x="91" y="32"/>
                </a:lnTo>
                <a:lnTo>
                  <a:pt x="92" y="32"/>
                </a:lnTo>
                <a:lnTo>
                  <a:pt x="96" y="30"/>
                </a:lnTo>
                <a:lnTo>
                  <a:pt x="96" y="24"/>
                </a:lnTo>
                <a:lnTo>
                  <a:pt x="97" y="22"/>
                </a:lnTo>
                <a:lnTo>
                  <a:pt x="97" y="14"/>
                </a:lnTo>
                <a:lnTo>
                  <a:pt x="99" y="13"/>
                </a:lnTo>
                <a:lnTo>
                  <a:pt x="99" y="5"/>
                </a:lnTo>
                <a:lnTo>
                  <a:pt x="102" y="2"/>
                </a:lnTo>
                <a:lnTo>
                  <a:pt x="102" y="0"/>
                </a:lnTo>
                <a:lnTo>
                  <a:pt x="106" y="2"/>
                </a:lnTo>
                <a:lnTo>
                  <a:pt x="106" y="5"/>
                </a:lnTo>
                <a:lnTo>
                  <a:pt x="109" y="7"/>
                </a:lnTo>
                <a:lnTo>
                  <a:pt x="109" y="9"/>
                </a:lnTo>
                <a:lnTo>
                  <a:pt x="112" y="12"/>
                </a:lnTo>
                <a:lnTo>
                  <a:pt x="112" y="13"/>
                </a:lnTo>
                <a:lnTo>
                  <a:pt x="112" y="13"/>
                </a:lnTo>
                <a:lnTo>
                  <a:pt x="115" y="15"/>
                </a:lnTo>
                <a:lnTo>
                  <a:pt x="115" y="19"/>
                </a:lnTo>
                <a:lnTo>
                  <a:pt x="119" y="21"/>
                </a:lnTo>
                <a:lnTo>
                  <a:pt x="119" y="25"/>
                </a:lnTo>
                <a:lnTo>
                  <a:pt x="120" y="26"/>
                </a:lnTo>
                <a:lnTo>
                  <a:pt x="120" y="25"/>
                </a:lnTo>
                <a:lnTo>
                  <a:pt x="120" y="28"/>
                </a:lnTo>
                <a:lnTo>
                  <a:pt x="124" y="31"/>
                </a:lnTo>
                <a:lnTo>
                  <a:pt x="124" y="33"/>
                </a:lnTo>
                <a:lnTo>
                  <a:pt x="127" y="36"/>
                </a:lnTo>
                <a:lnTo>
                  <a:pt x="127" y="37"/>
                </a:lnTo>
                <a:lnTo>
                  <a:pt x="130" y="39"/>
                </a:lnTo>
                <a:lnTo>
                  <a:pt x="130" y="41"/>
                </a:lnTo>
                <a:lnTo>
                  <a:pt x="132" y="43"/>
                </a:lnTo>
                <a:lnTo>
                  <a:pt x="134" y="44"/>
                </a:lnTo>
                <a:lnTo>
                  <a:pt x="135" y="45"/>
                </a:lnTo>
                <a:lnTo>
                  <a:pt x="137" y="45"/>
                </a:lnTo>
                <a:lnTo>
                  <a:pt x="139" y="45"/>
                </a:lnTo>
                <a:lnTo>
                  <a:pt x="140" y="45"/>
                </a:lnTo>
                <a:lnTo>
                  <a:pt x="142" y="44"/>
                </a:lnTo>
                <a:lnTo>
                  <a:pt x="142" y="45"/>
                </a:lnTo>
                <a:lnTo>
                  <a:pt x="142" y="44"/>
                </a:lnTo>
                <a:lnTo>
                  <a:pt x="142" y="45"/>
                </a:lnTo>
                <a:lnTo>
                  <a:pt x="144" y="45"/>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122" name="Freeform 98"/>
          <p:cNvSpPr>
            <a:spLocks/>
          </p:cNvSpPr>
          <p:nvPr/>
        </p:nvSpPr>
        <p:spPr bwMode="auto">
          <a:xfrm>
            <a:off x="10946170" y="3455502"/>
            <a:ext cx="182474" cy="99816"/>
          </a:xfrm>
          <a:custGeom>
            <a:avLst/>
            <a:gdLst/>
            <a:ahLst/>
            <a:cxnLst>
              <a:cxn ang="0">
                <a:pos x="0" y="19"/>
              </a:cxn>
              <a:cxn ang="0">
                <a:pos x="1" y="19"/>
              </a:cxn>
              <a:cxn ang="0">
                <a:pos x="3" y="20"/>
              </a:cxn>
              <a:cxn ang="0">
                <a:pos x="3" y="19"/>
              </a:cxn>
              <a:cxn ang="0">
                <a:pos x="3" y="19"/>
              </a:cxn>
              <a:cxn ang="0">
                <a:pos x="5" y="20"/>
              </a:cxn>
              <a:cxn ang="0">
                <a:pos x="5" y="18"/>
              </a:cxn>
              <a:cxn ang="0">
                <a:pos x="6" y="17"/>
              </a:cxn>
              <a:cxn ang="0">
                <a:pos x="6" y="13"/>
              </a:cxn>
              <a:cxn ang="0">
                <a:pos x="8" y="12"/>
              </a:cxn>
              <a:cxn ang="0">
                <a:pos x="8" y="8"/>
              </a:cxn>
              <a:cxn ang="0">
                <a:pos x="10" y="7"/>
              </a:cxn>
              <a:cxn ang="0">
                <a:pos x="10" y="4"/>
              </a:cxn>
              <a:cxn ang="0">
                <a:pos x="11" y="2"/>
              </a:cxn>
              <a:cxn ang="0">
                <a:pos x="11" y="0"/>
              </a:cxn>
              <a:cxn ang="0">
                <a:pos x="15" y="2"/>
              </a:cxn>
              <a:cxn ang="0">
                <a:pos x="15" y="5"/>
              </a:cxn>
              <a:cxn ang="0">
                <a:pos x="18" y="7"/>
              </a:cxn>
              <a:cxn ang="0">
                <a:pos x="18" y="8"/>
              </a:cxn>
              <a:cxn ang="0">
                <a:pos x="20" y="7"/>
              </a:cxn>
              <a:cxn ang="0">
                <a:pos x="20" y="8"/>
              </a:cxn>
              <a:cxn ang="0">
                <a:pos x="20" y="7"/>
              </a:cxn>
              <a:cxn ang="0">
                <a:pos x="21" y="6"/>
              </a:cxn>
              <a:cxn ang="0">
                <a:pos x="23" y="5"/>
              </a:cxn>
              <a:cxn ang="0">
                <a:pos x="23" y="2"/>
              </a:cxn>
              <a:cxn ang="0">
                <a:pos x="24" y="1"/>
              </a:cxn>
              <a:cxn ang="0">
                <a:pos x="26" y="2"/>
              </a:cxn>
              <a:cxn ang="0">
                <a:pos x="26" y="2"/>
              </a:cxn>
              <a:cxn ang="0">
                <a:pos x="26" y="1"/>
              </a:cxn>
              <a:cxn ang="0">
                <a:pos x="26" y="2"/>
              </a:cxn>
              <a:cxn ang="0">
                <a:pos x="28" y="1"/>
              </a:cxn>
              <a:cxn ang="0">
                <a:pos x="29" y="2"/>
              </a:cxn>
              <a:cxn ang="0">
                <a:pos x="31" y="2"/>
              </a:cxn>
              <a:cxn ang="0">
                <a:pos x="33" y="2"/>
              </a:cxn>
            </a:cxnLst>
            <a:rect l="0" t="0" r="r" b="b"/>
            <a:pathLst>
              <a:path w="33" h="20">
                <a:moveTo>
                  <a:pt x="0" y="19"/>
                </a:moveTo>
                <a:lnTo>
                  <a:pt x="1" y="19"/>
                </a:lnTo>
                <a:lnTo>
                  <a:pt x="3" y="20"/>
                </a:lnTo>
                <a:lnTo>
                  <a:pt x="3" y="19"/>
                </a:lnTo>
                <a:lnTo>
                  <a:pt x="3" y="19"/>
                </a:lnTo>
                <a:lnTo>
                  <a:pt x="5" y="20"/>
                </a:lnTo>
                <a:lnTo>
                  <a:pt x="5" y="18"/>
                </a:lnTo>
                <a:lnTo>
                  <a:pt x="6" y="17"/>
                </a:lnTo>
                <a:lnTo>
                  <a:pt x="6" y="13"/>
                </a:lnTo>
                <a:lnTo>
                  <a:pt x="8" y="12"/>
                </a:lnTo>
                <a:lnTo>
                  <a:pt x="8" y="8"/>
                </a:lnTo>
                <a:lnTo>
                  <a:pt x="10" y="7"/>
                </a:lnTo>
                <a:lnTo>
                  <a:pt x="10" y="4"/>
                </a:lnTo>
                <a:lnTo>
                  <a:pt x="11" y="2"/>
                </a:lnTo>
                <a:lnTo>
                  <a:pt x="11" y="0"/>
                </a:lnTo>
                <a:lnTo>
                  <a:pt x="15" y="2"/>
                </a:lnTo>
                <a:lnTo>
                  <a:pt x="15" y="5"/>
                </a:lnTo>
                <a:lnTo>
                  <a:pt x="18" y="7"/>
                </a:lnTo>
                <a:lnTo>
                  <a:pt x="18" y="8"/>
                </a:lnTo>
                <a:lnTo>
                  <a:pt x="20" y="7"/>
                </a:lnTo>
                <a:lnTo>
                  <a:pt x="20" y="8"/>
                </a:lnTo>
                <a:lnTo>
                  <a:pt x="20" y="7"/>
                </a:lnTo>
                <a:lnTo>
                  <a:pt x="21" y="6"/>
                </a:lnTo>
                <a:lnTo>
                  <a:pt x="23" y="5"/>
                </a:lnTo>
                <a:lnTo>
                  <a:pt x="23" y="2"/>
                </a:lnTo>
                <a:lnTo>
                  <a:pt x="24" y="1"/>
                </a:lnTo>
                <a:lnTo>
                  <a:pt x="26" y="2"/>
                </a:lnTo>
                <a:lnTo>
                  <a:pt x="26" y="2"/>
                </a:lnTo>
                <a:lnTo>
                  <a:pt x="26" y="1"/>
                </a:lnTo>
                <a:lnTo>
                  <a:pt x="26" y="2"/>
                </a:lnTo>
                <a:lnTo>
                  <a:pt x="28" y="1"/>
                </a:lnTo>
                <a:lnTo>
                  <a:pt x="29" y="2"/>
                </a:lnTo>
                <a:lnTo>
                  <a:pt x="31" y="2"/>
                </a:lnTo>
                <a:lnTo>
                  <a:pt x="33" y="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99" name="Rectangle 98"/>
          <p:cNvSpPr/>
          <p:nvPr/>
        </p:nvSpPr>
        <p:spPr>
          <a:xfrm>
            <a:off x="7164449" y="2394929"/>
            <a:ext cx="2989986" cy="276999"/>
          </a:xfrm>
          <a:prstGeom prst="rect">
            <a:avLst/>
          </a:prstGeom>
        </p:spPr>
        <p:txBody>
          <a:bodyPr wrap="none" lIns="0" tIns="0" rIns="0" bIns="0">
            <a:spAutoFit/>
          </a:bodyPr>
          <a:lstStyle/>
          <a:p>
            <a:r>
              <a:rPr lang="en-US" i="1" dirty="0">
                <a:solidFill>
                  <a:srgbClr val="FF0000"/>
                </a:solidFill>
              </a:rPr>
              <a:t>Pan troglodytes </a:t>
            </a:r>
            <a:r>
              <a:rPr lang="en-US" dirty="0">
                <a:solidFill>
                  <a:srgbClr val="FF0000"/>
                </a:solidFill>
              </a:rPr>
              <a:t>Y-chromosome </a:t>
            </a:r>
          </a:p>
        </p:txBody>
      </p:sp>
      <p:grpSp>
        <p:nvGrpSpPr>
          <p:cNvPr id="105" name="Group 100"/>
          <p:cNvGrpSpPr/>
          <p:nvPr/>
        </p:nvGrpSpPr>
        <p:grpSpPr>
          <a:xfrm>
            <a:off x="1545881" y="4198744"/>
            <a:ext cx="10206382" cy="2074719"/>
            <a:chOff x="1864284" y="2298701"/>
            <a:chExt cx="5026025" cy="1268413"/>
          </a:xfrm>
        </p:grpSpPr>
        <p:sp>
          <p:nvSpPr>
            <p:cNvPr id="137" name="Freeform 82"/>
            <p:cNvSpPr>
              <a:spLocks/>
            </p:cNvSpPr>
            <p:nvPr/>
          </p:nvSpPr>
          <p:spPr bwMode="auto">
            <a:xfrm>
              <a:off x="1864284" y="2743201"/>
              <a:ext cx="277813" cy="80963"/>
            </a:xfrm>
            <a:custGeom>
              <a:avLst/>
              <a:gdLst/>
              <a:ahLst/>
              <a:cxnLst>
                <a:cxn ang="0">
                  <a:pos x="3" y="25"/>
                </a:cxn>
                <a:cxn ang="0">
                  <a:pos x="6" y="34"/>
                </a:cxn>
                <a:cxn ang="0">
                  <a:pos x="6" y="34"/>
                </a:cxn>
                <a:cxn ang="0">
                  <a:pos x="14" y="48"/>
                </a:cxn>
                <a:cxn ang="0">
                  <a:pos x="17" y="51"/>
                </a:cxn>
                <a:cxn ang="0">
                  <a:pos x="20" y="42"/>
                </a:cxn>
                <a:cxn ang="0">
                  <a:pos x="23" y="39"/>
                </a:cxn>
                <a:cxn ang="0">
                  <a:pos x="25" y="37"/>
                </a:cxn>
                <a:cxn ang="0">
                  <a:pos x="31" y="37"/>
                </a:cxn>
                <a:cxn ang="0">
                  <a:pos x="34" y="31"/>
                </a:cxn>
                <a:cxn ang="0">
                  <a:pos x="37" y="31"/>
                </a:cxn>
                <a:cxn ang="0">
                  <a:pos x="42" y="28"/>
                </a:cxn>
                <a:cxn ang="0">
                  <a:pos x="45" y="25"/>
                </a:cxn>
                <a:cxn ang="0">
                  <a:pos x="48" y="22"/>
                </a:cxn>
                <a:cxn ang="0">
                  <a:pos x="51" y="22"/>
                </a:cxn>
                <a:cxn ang="0">
                  <a:pos x="59" y="14"/>
                </a:cxn>
                <a:cxn ang="0">
                  <a:pos x="62" y="8"/>
                </a:cxn>
                <a:cxn ang="0">
                  <a:pos x="65" y="8"/>
                </a:cxn>
                <a:cxn ang="0">
                  <a:pos x="71" y="8"/>
                </a:cxn>
                <a:cxn ang="0">
                  <a:pos x="73" y="11"/>
                </a:cxn>
                <a:cxn ang="0">
                  <a:pos x="79" y="14"/>
                </a:cxn>
                <a:cxn ang="0">
                  <a:pos x="82" y="14"/>
                </a:cxn>
                <a:cxn ang="0">
                  <a:pos x="85" y="11"/>
                </a:cxn>
                <a:cxn ang="0">
                  <a:pos x="88" y="14"/>
                </a:cxn>
                <a:cxn ang="0">
                  <a:pos x="93" y="25"/>
                </a:cxn>
                <a:cxn ang="0">
                  <a:pos x="99" y="17"/>
                </a:cxn>
                <a:cxn ang="0">
                  <a:pos x="102" y="17"/>
                </a:cxn>
                <a:cxn ang="0">
                  <a:pos x="110" y="8"/>
                </a:cxn>
                <a:cxn ang="0">
                  <a:pos x="116" y="14"/>
                </a:cxn>
                <a:cxn ang="0">
                  <a:pos x="119" y="22"/>
                </a:cxn>
                <a:cxn ang="0">
                  <a:pos x="121" y="17"/>
                </a:cxn>
                <a:cxn ang="0">
                  <a:pos x="124" y="17"/>
                </a:cxn>
                <a:cxn ang="0">
                  <a:pos x="127" y="14"/>
                </a:cxn>
                <a:cxn ang="0">
                  <a:pos x="133" y="20"/>
                </a:cxn>
                <a:cxn ang="0">
                  <a:pos x="136" y="5"/>
                </a:cxn>
                <a:cxn ang="0">
                  <a:pos x="144" y="11"/>
                </a:cxn>
                <a:cxn ang="0">
                  <a:pos x="144" y="11"/>
                </a:cxn>
                <a:cxn ang="0">
                  <a:pos x="152" y="3"/>
                </a:cxn>
                <a:cxn ang="0">
                  <a:pos x="158" y="3"/>
                </a:cxn>
                <a:cxn ang="0">
                  <a:pos x="161" y="5"/>
                </a:cxn>
                <a:cxn ang="0">
                  <a:pos x="167" y="11"/>
                </a:cxn>
                <a:cxn ang="0">
                  <a:pos x="169" y="11"/>
                </a:cxn>
              </a:cxnLst>
              <a:rect l="0" t="0" r="r" b="b"/>
              <a:pathLst>
                <a:path w="175" h="51">
                  <a:moveTo>
                    <a:pt x="0" y="14"/>
                  </a:moveTo>
                  <a:lnTo>
                    <a:pt x="0" y="22"/>
                  </a:lnTo>
                  <a:lnTo>
                    <a:pt x="3" y="25"/>
                  </a:lnTo>
                  <a:lnTo>
                    <a:pt x="3" y="34"/>
                  </a:lnTo>
                  <a:lnTo>
                    <a:pt x="3" y="31"/>
                  </a:lnTo>
                  <a:lnTo>
                    <a:pt x="6" y="34"/>
                  </a:lnTo>
                  <a:lnTo>
                    <a:pt x="6" y="34"/>
                  </a:lnTo>
                  <a:lnTo>
                    <a:pt x="6" y="31"/>
                  </a:lnTo>
                  <a:lnTo>
                    <a:pt x="6" y="34"/>
                  </a:lnTo>
                  <a:lnTo>
                    <a:pt x="8" y="37"/>
                  </a:lnTo>
                  <a:lnTo>
                    <a:pt x="8" y="42"/>
                  </a:lnTo>
                  <a:lnTo>
                    <a:pt x="14" y="48"/>
                  </a:lnTo>
                  <a:lnTo>
                    <a:pt x="14" y="51"/>
                  </a:lnTo>
                  <a:lnTo>
                    <a:pt x="14" y="48"/>
                  </a:lnTo>
                  <a:lnTo>
                    <a:pt x="17" y="51"/>
                  </a:lnTo>
                  <a:lnTo>
                    <a:pt x="17" y="51"/>
                  </a:lnTo>
                  <a:lnTo>
                    <a:pt x="17" y="45"/>
                  </a:lnTo>
                  <a:lnTo>
                    <a:pt x="20" y="42"/>
                  </a:lnTo>
                  <a:lnTo>
                    <a:pt x="20" y="45"/>
                  </a:lnTo>
                  <a:lnTo>
                    <a:pt x="20" y="42"/>
                  </a:lnTo>
                  <a:lnTo>
                    <a:pt x="23" y="39"/>
                  </a:lnTo>
                  <a:lnTo>
                    <a:pt x="23" y="42"/>
                  </a:lnTo>
                  <a:lnTo>
                    <a:pt x="23" y="39"/>
                  </a:lnTo>
                  <a:lnTo>
                    <a:pt x="25" y="37"/>
                  </a:lnTo>
                  <a:lnTo>
                    <a:pt x="25" y="34"/>
                  </a:lnTo>
                  <a:lnTo>
                    <a:pt x="25" y="37"/>
                  </a:lnTo>
                  <a:lnTo>
                    <a:pt x="31" y="37"/>
                  </a:lnTo>
                  <a:lnTo>
                    <a:pt x="28" y="37"/>
                  </a:lnTo>
                  <a:lnTo>
                    <a:pt x="31" y="34"/>
                  </a:lnTo>
                  <a:lnTo>
                    <a:pt x="34" y="31"/>
                  </a:lnTo>
                  <a:lnTo>
                    <a:pt x="34" y="34"/>
                  </a:lnTo>
                  <a:lnTo>
                    <a:pt x="34" y="28"/>
                  </a:lnTo>
                  <a:lnTo>
                    <a:pt x="37" y="31"/>
                  </a:lnTo>
                  <a:lnTo>
                    <a:pt x="40" y="28"/>
                  </a:lnTo>
                  <a:lnTo>
                    <a:pt x="42" y="25"/>
                  </a:lnTo>
                  <a:lnTo>
                    <a:pt x="42" y="28"/>
                  </a:lnTo>
                  <a:lnTo>
                    <a:pt x="42" y="25"/>
                  </a:lnTo>
                  <a:lnTo>
                    <a:pt x="45" y="28"/>
                  </a:lnTo>
                  <a:lnTo>
                    <a:pt x="45" y="25"/>
                  </a:lnTo>
                  <a:lnTo>
                    <a:pt x="45" y="25"/>
                  </a:lnTo>
                  <a:lnTo>
                    <a:pt x="48" y="22"/>
                  </a:lnTo>
                  <a:lnTo>
                    <a:pt x="48" y="22"/>
                  </a:lnTo>
                  <a:lnTo>
                    <a:pt x="48" y="25"/>
                  </a:lnTo>
                  <a:lnTo>
                    <a:pt x="51" y="28"/>
                  </a:lnTo>
                  <a:lnTo>
                    <a:pt x="51" y="22"/>
                  </a:lnTo>
                  <a:lnTo>
                    <a:pt x="54" y="20"/>
                  </a:lnTo>
                  <a:lnTo>
                    <a:pt x="59" y="14"/>
                  </a:lnTo>
                  <a:lnTo>
                    <a:pt x="59" y="14"/>
                  </a:lnTo>
                  <a:lnTo>
                    <a:pt x="62" y="11"/>
                  </a:lnTo>
                  <a:lnTo>
                    <a:pt x="62" y="14"/>
                  </a:lnTo>
                  <a:lnTo>
                    <a:pt x="62" y="8"/>
                  </a:lnTo>
                  <a:lnTo>
                    <a:pt x="65" y="11"/>
                  </a:lnTo>
                  <a:lnTo>
                    <a:pt x="65" y="11"/>
                  </a:lnTo>
                  <a:lnTo>
                    <a:pt x="65" y="8"/>
                  </a:lnTo>
                  <a:lnTo>
                    <a:pt x="65" y="8"/>
                  </a:lnTo>
                  <a:lnTo>
                    <a:pt x="68" y="11"/>
                  </a:lnTo>
                  <a:lnTo>
                    <a:pt x="71" y="8"/>
                  </a:lnTo>
                  <a:lnTo>
                    <a:pt x="71" y="11"/>
                  </a:lnTo>
                  <a:lnTo>
                    <a:pt x="71" y="8"/>
                  </a:lnTo>
                  <a:lnTo>
                    <a:pt x="73" y="11"/>
                  </a:lnTo>
                  <a:lnTo>
                    <a:pt x="73" y="8"/>
                  </a:lnTo>
                  <a:lnTo>
                    <a:pt x="73" y="14"/>
                  </a:lnTo>
                  <a:lnTo>
                    <a:pt x="79" y="14"/>
                  </a:lnTo>
                  <a:lnTo>
                    <a:pt x="76" y="14"/>
                  </a:lnTo>
                  <a:lnTo>
                    <a:pt x="79" y="17"/>
                  </a:lnTo>
                  <a:lnTo>
                    <a:pt x="82" y="14"/>
                  </a:lnTo>
                  <a:lnTo>
                    <a:pt x="82" y="17"/>
                  </a:lnTo>
                  <a:lnTo>
                    <a:pt x="82" y="14"/>
                  </a:lnTo>
                  <a:lnTo>
                    <a:pt x="85" y="11"/>
                  </a:lnTo>
                  <a:lnTo>
                    <a:pt x="85" y="17"/>
                  </a:lnTo>
                  <a:lnTo>
                    <a:pt x="85" y="17"/>
                  </a:lnTo>
                  <a:lnTo>
                    <a:pt x="88" y="14"/>
                  </a:lnTo>
                  <a:lnTo>
                    <a:pt x="88" y="22"/>
                  </a:lnTo>
                  <a:lnTo>
                    <a:pt x="93" y="22"/>
                  </a:lnTo>
                  <a:lnTo>
                    <a:pt x="93" y="25"/>
                  </a:lnTo>
                  <a:lnTo>
                    <a:pt x="93" y="22"/>
                  </a:lnTo>
                  <a:lnTo>
                    <a:pt x="96" y="20"/>
                  </a:lnTo>
                  <a:lnTo>
                    <a:pt x="99" y="17"/>
                  </a:lnTo>
                  <a:lnTo>
                    <a:pt x="99" y="20"/>
                  </a:lnTo>
                  <a:lnTo>
                    <a:pt x="99" y="17"/>
                  </a:lnTo>
                  <a:lnTo>
                    <a:pt x="102" y="17"/>
                  </a:lnTo>
                  <a:lnTo>
                    <a:pt x="104" y="14"/>
                  </a:lnTo>
                  <a:lnTo>
                    <a:pt x="104" y="3"/>
                  </a:lnTo>
                  <a:lnTo>
                    <a:pt x="110" y="8"/>
                  </a:lnTo>
                  <a:lnTo>
                    <a:pt x="110" y="11"/>
                  </a:lnTo>
                  <a:lnTo>
                    <a:pt x="110" y="8"/>
                  </a:lnTo>
                  <a:lnTo>
                    <a:pt x="116" y="14"/>
                  </a:lnTo>
                  <a:lnTo>
                    <a:pt x="116" y="22"/>
                  </a:lnTo>
                  <a:lnTo>
                    <a:pt x="116" y="20"/>
                  </a:lnTo>
                  <a:lnTo>
                    <a:pt x="119" y="22"/>
                  </a:lnTo>
                  <a:lnTo>
                    <a:pt x="119" y="17"/>
                  </a:lnTo>
                  <a:lnTo>
                    <a:pt x="119" y="20"/>
                  </a:lnTo>
                  <a:lnTo>
                    <a:pt x="121" y="17"/>
                  </a:lnTo>
                  <a:lnTo>
                    <a:pt x="121" y="17"/>
                  </a:lnTo>
                  <a:lnTo>
                    <a:pt x="121" y="20"/>
                  </a:lnTo>
                  <a:lnTo>
                    <a:pt x="124" y="17"/>
                  </a:lnTo>
                  <a:lnTo>
                    <a:pt x="124" y="20"/>
                  </a:lnTo>
                  <a:lnTo>
                    <a:pt x="124" y="17"/>
                  </a:lnTo>
                  <a:lnTo>
                    <a:pt x="127" y="14"/>
                  </a:lnTo>
                  <a:lnTo>
                    <a:pt x="127" y="22"/>
                  </a:lnTo>
                  <a:lnTo>
                    <a:pt x="127" y="20"/>
                  </a:lnTo>
                  <a:lnTo>
                    <a:pt x="133" y="20"/>
                  </a:lnTo>
                  <a:lnTo>
                    <a:pt x="133" y="17"/>
                  </a:lnTo>
                  <a:lnTo>
                    <a:pt x="136" y="14"/>
                  </a:lnTo>
                  <a:lnTo>
                    <a:pt x="136" y="5"/>
                  </a:lnTo>
                  <a:lnTo>
                    <a:pt x="141" y="5"/>
                  </a:lnTo>
                  <a:lnTo>
                    <a:pt x="141" y="8"/>
                  </a:lnTo>
                  <a:lnTo>
                    <a:pt x="144" y="11"/>
                  </a:lnTo>
                  <a:lnTo>
                    <a:pt x="144" y="11"/>
                  </a:lnTo>
                  <a:lnTo>
                    <a:pt x="144" y="8"/>
                  </a:lnTo>
                  <a:lnTo>
                    <a:pt x="144" y="11"/>
                  </a:lnTo>
                  <a:lnTo>
                    <a:pt x="150" y="5"/>
                  </a:lnTo>
                  <a:lnTo>
                    <a:pt x="150" y="0"/>
                  </a:lnTo>
                  <a:lnTo>
                    <a:pt x="152" y="3"/>
                  </a:lnTo>
                  <a:lnTo>
                    <a:pt x="155" y="0"/>
                  </a:lnTo>
                  <a:lnTo>
                    <a:pt x="155" y="5"/>
                  </a:lnTo>
                  <a:lnTo>
                    <a:pt x="158" y="3"/>
                  </a:lnTo>
                  <a:lnTo>
                    <a:pt x="158" y="5"/>
                  </a:lnTo>
                  <a:lnTo>
                    <a:pt x="158" y="3"/>
                  </a:lnTo>
                  <a:lnTo>
                    <a:pt x="161" y="5"/>
                  </a:lnTo>
                  <a:lnTo>
                    <a:pt x="161" y="11"/>
                  </a:lnTo>
                  <a:lnTo>
                    <a:pt x="164" y="11"/>
                  </a:lnTo>
                  <a:lnTo>
                    <a:pt x="167" y="11"/>
                  </a:lnTo>
                  <a:lnTo>
                    <a:pt x="169" y="14"/>
                  </a:lnTo>
                  <a:lnTo>
                    <a:pt x="169" y="14"/>
                  </a:lnTo>
                  <a:lnTo>
                    <a:pt x="169" y="11"/>
                  </a:lnTo>
                  <a:lnTo>
                    <a:pt x="175" y="11"/>
                  </a:lnTo>
                  <a:lnTo>
                    <a:pt x="175" y="5"/>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38" name="Freeform 83"/>
            <p:cNvSpPr>
              <a:spLocks/>
            </p:cNvSpPr>
            <p:nvPr/>
          </p:nvSpPr>
          <p:spPr bwMode="auto">
            <a:xfrm>
              <a:off x="2142096" y="2747963"/>
              <a:ext cx="304800" cy="206375"/>
            </a:xfrm>
            <a:custGeom>
              <a:avLst/>
              <a:gdLst/>
              <a:ahLst/>
              <a:cxnLst>
                <a:cxn ang="0">
                  <a:pos x="3" y="0"/>
                </a:cxn>
                <a:cxn ang="0">
                  <a:pos x="6" y="11"/>
                </a:cxn>
                <a:cxn ang="0">
                  <a:pos x="14" y="25"/>
                </a:cxn>
                <a:cxn ang="0">
                  <a:pos x="17" y="28"/>
                </a:cxn>
                <a:cxn ang="0">
                  <a:pos x="20" y="31"/>
                </a:cxn>
                <a:cxn ang="0">
                  <a:pos x="23" y="31"/>
                </a:cxn>
                <a:cxn ang="0">
                  <a:pos x="28" y="39"/>
                </a:cxn>
                <a:cxn ang="0">
                  <a:pos x="31" y="36"/>
                </a:cxn>
                <a:cxn ang="0">
                  <a:pos x="34" y="39"/>
                </a:cxn>
                <a:cxn ang="0">
                  <a:pos x="37" y="42"/>
                </a:cxn>
                <a:cxn ang="0">
                  <a:pos x="42" y="48"/>
                </a:cxn>
                <a:cxn ang="0">
                  <a:pos x="48" y="50"/>
                </a:cxn>
                <a:cxn ang="0">
                  <a:pos x="57" y="56"/>
                </a:cxn>
                <a:cxn ang="0">
                  <a:pos x="62" y="53"/>
                </a:cxn>
                <a:cxn ang="0">
                  <a:pos x="68" y="48"/>
                </a:cxn>
                <a:cxn ang="0">
                  <a:pos x="74" y="48"/>
                </a:cxn>
                <a:cxn ang="0">
                  <a:pos x="82" y="48"/>
                </a:cxn>
                <a:cxn ang="0">
                  <a:pos x="82" y="45"/>
                </a:cxn>
                <a:cxn ang="0">
                  <a:pos x="90" y="62"/>
                </a:cxn>
                <a:cxn ang="0">
                  <a:pos x="93" y="84"/>
                </a:cxn>
                <a:cxn ang="0">
                  <a:pos x="102" y="101"/>
                </a:cxn>
                <a:cxn ang="0">
                  <a:pos x="105" y="127"/>
                </a:cxn>
                <a:cxn ang="0">
                  <a:pos x="113" y="127"/>
                </a:cxn>
                <a:cxn ang="0">
                  <a:pos x="119" y="113"/>
                </a:cxn>
                <a:cxn ang="0">
                  <a:pos x="122" y="107"/>
                </a:cxn>
                <a:cxn ang="0">
                  <a:pos x="124" y="90"/>
                </a:cxn>
                <a:cxn ang="0">
                  <a:pos x="130" y="84"/>
                </a:cxn>
                <a:cxn ang="0">
                  <a:pos x="133" y="73"/>
                </a:cxn>
                <a:cxn ang="0">
                  <a:pos x="138" y="73"/>
                </a:cxn>
                <a:cxn ang="0">
                  <a:pos x="141" y="76"/>
                </a:cxn>
                <a:cxn ang="0">
                  <a:pos x="147" y="73"/>
                </a:cxn>
                <a:cxn ang="0">
                  <a:pos x="153" y="73"/>
                </a:cxn>
                <a:cxn ang="0">
                  <a:pos x="158" y="73"/>
                </a:cxn>
                <a:cxn ang="0">
                  <a:pos x="161" y="79"/>
                </a:cxn>
                <a:cxn ang="0">
                  <a:pos x="170" y="73"/>
                </a:cxn>
                <a:cxn ang="0">
                  <a:pos x="172" y="70"/>
                </a:cxn>
                <a:cxn ang="0">
                  <a:pos x="175" y="70"/>
                </a:cxn>
                <a:cxn ang="0">
                  <a:pos x="178" y="73"/>
                </a:cxn>
                <a:cxn ang="0">
                  <a:pos x="181" y="79"/>
                </a:cxn>
                <a:cxn ang="0">
                  <a:pos x="184" y="79"/>
                </a:cxn>
                <a:cxn ang="0">
                  <a:pos x="186" y="82"/>
                </a:cxn>
                <a:cxn ang="0">
                  <a:pos x="189" y="79"/>
                </a:cxn>
              </a:cxnLst>
              <a:rect l="0" t="0" r="r" b="b"/>
              <a:pathLst>
                <a:path w="192" h="130">
                  <a:moveTo>
                    <a:pt x="0" y="2"/>
                  </a:moveTo>
                  <a:lnTo>
                    <a:pt x="0" y="2"/>
                  </a:lnTo>
                  <a:lnTo>
                    <a:pt x="3" y="0"/>
                  </a:lnTo>
                  <a:lnTo>
                    <a:pt x="3" y="2"/>
                  </a:lnTo>
                  <a:lnTo>
                    <a:pt x="6" y="5"/>
                  </a:lnTo>
                  <a:lnTo>
                    <a:pt x="6" y="11"/>
                  </a:lnTo>
                  <a:lnTo>
                    <a:pt x="9" y="8"/>
                  </a:lnTo>
                  <a:lnTo>
                    <a:pt x="14" y="14"/>
                  </a:lnTo>
                  <a:lnTo>
                    <a:pt x="14" y="25"/>
                  </a:lnTo>
                  <a:lnTo>
                    <a:pt x="17" y="28"/>
                  </a:lnTo>
                  <a:lnTo>
                    <a:pt x="17" y="25"/>
                  </a:lnTo>
                  <a:lnTo>
                    <a:pt x="17" y="28"/>
                  </a:lnTo>
                  <a:lnTo>
                    <a:pt x="20" y="31"/>
                  </a:lnTo>
                  <a:lnTo>
                    <a:pt x="20" y="34"/>
                  </a:lnTo>
                  <a:lnTo>
                    <a:pt x="20" y="31"/>
                  </a:lnTo>
                  <a:lnTo>
                    <a:pt x="23" y="34"/>
                  </a:lnTo>
                  <a:lnTo>
                    <a:pt x="23" y="34"/>
                  </a:lnTo>
                  <a:lnTo>
                    <a:pt x="23" y="31"/>
                  </a:lnTo>
                  <a:lnTo>
                    <a:pt x="25" y="28"/>
                  </a:lnTo>
                  <a:lnTo>
                    <a:pt x="25" y="36"/>
                  </a:lnTo>
                  <a:lnTo>
                    <a:pt x="28" y="39"/>
                  </a:lnTo>
                  <a:lnTo>
                    <a:pt x="28" y="36"/>
                  </a:lnTo>
                  <a:lnTo>
                    <a:pt x="31" y="39"/>
                  </a:lnTo>
                  <a:lnTo>
                    <a:pt x="31" y="36"/>
                  </a:lnTo>
                  <a:lnTo>
                    <a:pt x="31" y="39"/>
                  </a:lnTo>
                  <a:lnTo>
                    <a:pt x="34" y="42"/>
                  </a:lnTo>
                  <a:lnTo>
                    <a:pt x="34" y="39"/>
                  </a:lnTo>
                  <a:lnTo>
                    <a:pt x="34" y="42"/>
                  </a:lnTo>
                  <a:lnTo>
                    <a:pt x="40" y="42"/>
                  </a:lnTo>
                  <a:lnTo>
                    <a:pt x="37" y="42"/>
                  </a:lnTo>
                  <a:lnTo>
                    <a:pt x="40" y="45"/>
                  </a:lnTo>
                  <a:lnTo>
                    <a:pt x="42" y="42"/>
                  </a:lnTo>
                  <a:lnTo>
                    <a:pt x="42" y="48"/>
                  </a:lnTo>
                  <a:lnTo>
                    <a:pt x="48" y="48"/>
                  </a:lnTo>
                  <a:lnTo>
                    <a:pt x="48" y="50"/>
                  </a:lnTo>
                  <a:lnTo>
                    <a:pt x="48" y="50"/>
                  </a:lnTo>
                  <a:lnTo>
                    <a:pt x="51" y="50"/>
                  </a:lnTo>
                  <a:lnTo>
                    <a:pt x="54" y="53"/>
                  </a:lnTo>
                  <a:lnTo>
                    <a:pt x="57" y="56"/>
                  </a:lnTo>
                  <a:lnTo>
                    <a:pt x="57" y="50"/>
                  </a:lnTo>
                  <a:lnTo>
                    <a:pt x="57" y="53"/>
                  </a:lnTo>
                  <a:lnTo>
                    <a:pt x="62" y="53"/>
                  </a:lnTo>
                  <a:lnTo>
                    <a:pt x="62" y="50"/>
                  </a:lnTo>
                  <a:lnTo>
                    <a:pt x="68" y="50"/>
                  </a:lnTo>
                  <a:lnTo>
                    <a:pt x="68" y="48"/>
                  </a:lnTo>
                  <a:lnTo>
                    <a:pt x="74" y="48"/>
                  </a:lnTo>
                  <a:lnTo>
                    <a:pt x="71" y="48"/>
                  </a:lnTo>
                  <a:lnTo>
                    <a:pt x="74" y="48"/>
                  </a:lnTo>
                  <a:lnTo>
                    <a:pt x="76" y="45"/>
                  </a:lnTo>
                  <a:lnTo>
                    <a:pt x="79" y="45"/>
                  </a:lnTo>
                  <a:lnTo>
                    <a:pt x="82" y="48"/>
                  </a:lnTo>
                  <a:lnTo>
                    <a:pt x="82" y="48"/>
                  </a:lnTo>
                  <a:lnTo>
                    <a:pt x="82" y="42"/>
                  </a:lnTo>
                  <a:lnTo>
                    <a:pt x="82" y="45"/>
                  </a:lnTo>
                  <a:lnTo>
                    <a:pt x="88" y="50"/>
                  </a:lnTo>
                  <a:lnTo>
                    <a:pt x="88" y="59"/>
                  </a:lnTo>
                  <a:lnTo>
                    <a:pt x="90" y="62"/>
                  </a:lnTo>
                  <a:lnTo>
                    <a:pt x="90" y="70"/>
                  </a:lnTo>
                  <a:lnTo>
                    <a:pt x="93" y="73"/>
                  </a:lnTo>
                  <a:lnTo>
                    <a:pt x="93" y="84"/>
                  </a:lnTo>
                  <a:lnTo>
                    <a:pt x="99" y="90"/>
                  </a:lnTo>
                  <a:lnTo>
                    <a:pt x="99" y="98"/>
                  </a:lnTo>
                  <a:lnTo>
                    <a:pt x="102" y="101"/>
                  </a:lnTo>
                  <a:lnTo>
                    <a:pt x="102" y="113"/>
                  </a:lnTo>
                  <a:lnTo>
                    <a:pt x="105" y="115"/>
                  </a:lnTo>
                  <a:lnTo>
                    <a:pt x="105" y="127"/>
                  </a:lnTo>
                  <a:lnTo>
                    <a:pt x="110" y="127"/>
                  </a:lnTo>
                  <a:lnTo>
                    <a:pt x="110" y="130"/>
                  </a:lnTo>
                  <a:lnTo>
                    <a:pt x="113" y="127"/>
                  </a:lnTo>
                  <a:lnTo>
                    <a:pt x="116" y="124"/>
                  </a:lnTo>
                  <a:lnTo>
                    <a:pt x="116" y="115"/>
                  </a:lnTo>
                  <a:lnTo>
                    <a:pt x="119" y="113"/>
                  </a:lnTo>
                  <a:lnTo>
                    <a:pt x="119" y="115"/>
                  </a:lnTo>
                  <a:lnTo>
                    <a:pt x="119" y="110"/>
                  </a:lnTo>
                  <a:lnTo>
                    <a:pt x="122" y="107"/>
                  </a:lnTo>
                  <a:lnTo>
                    <a:pt x="122" y="98"/>
                  </a:lnTo>
                  <a:lnTo>
                    <a:pt x="124" y="96"/>
                  </a:lnTo>
                  <a:lnTo>
                    <a:pt x="124" y="90"/>
                  </a:lnTo>
                  <a:lnTo>
                    <a:pt x="127" y="93"/>
                  </a:lnTo>
                  <a:lnTo>
                    <a:pt x="127" y="87"/>
                  </a:lnTo>
                  <a:lnTo>
                    <a:pt x="130" y="84"/>
                  </a:lnTo>
                  <a:lnTo>
                    <a:pt x="130" y="79"/>
                  </a:lnTo>
                  <a:lnTo>
                    <a:pt x="133" y="76"/>
                  </a:lnTo>
                  <a:lnTo>
                    <a:pt x="133" y="73"/>
                  </a:lnTo>
                  <a:lnTo>
                    <a:pt x="138" y="73"/>
                  </a:lnTo>
                  <a:lnTo>
                    <a:pt x="138" y="76"/>
                  </a:lnTo>
                  <a:lnTo>
                    <a:pt x="138" y="73"/>
                  </a:lnTo>
                  <a:lnTo>
                    <a:pt x="141" y="76"/>
                  </a:lnTo>
                  <a:lnTo>
                    <a:pt x="141" y="73"/>
                  </a:lnTo>
                  <a:lnTo>
                    <a:pt x="141" y="76"/>
                  </a:lnTo>
                  <a:lnTo>
                    <a:pt x="144" y="79"/>
                  </a:lnTo>
                  <a:lnTo>
                    <a:pt x="147" y="76"/>
                  </a:lnTo>
                  <a:lnTo>
                    <a:pt x="147" y="73"/>
                  </a:lnTo>
                  <a:lnTo>
                    <a:pt x="150" y="73"/>
                  </a:lnTo>
                  <a:lnTo>
                    <a:pt x="153" y="76"/>
                  </a:lnTo>
                  <a:lnTo>
                    <a:pt x="153" y="73"/>
                  </a:lnTo>
                  <a:lnTo>
                    <a:pt x="153" y="73"/>
                  </a:lnTo>
                  <a:lnTo>
                    <a:pt x="158" y="73"/>
                  </a:lnTo>
                  <a:lnTo>
                    <a:pt x="158" y="73"/>
                  </a:lnTo>
                  <a:lnTo>
                    <a:pt x="161" y="76"/>
                  </a:lnTo>
                  <a:lnTo>
                    <a:pt x="161" y="73"/>
                  </a:lnTo>
                  <a:lnTo>
                    <a:pt x="161" y="79"/>
                  </a:lnTo>
                  <a:lnTo>
                    <a:pt x="167" y="79"/>
                  </a:lnTo>
                  <a:lnTo>
                    <a:pt x="167" y="76"/>
                  </a:lnTo>
                  <a:lnTo>
                    <a:pt x="170" y="73"/>
                  </a:lnTo>
                  <a:lnTo>
                    <a:pt x="170" y="76"/>
                  </a:lnTo>
                  <a:lnTo>
                    <a:pt x="170" y="73"/>
                  </a:lnTo>
                  <a:lnTo>
                    <a:pt x="172" y="70"/>
                  </a:lnTo>
                  <a:lnTo>
                    <a:pt x="172" y="73"/>
                  </a:lnTo>
                  <a:lnTo>
                    <a:pt x="172" y="73"/>
                  </a:lnTo>
                  <a:lnTo>
                    <a:pt x="175" y="70"/>
                  </a:lnTo>
                  <a:lnTo>
                    <a:pt x="175" y="73"/>
                  </a:lnTo>
                  <a:lnTo>
                    <a:pt x="175" y="70"/>
                  </a:lnTo>
                  <a:lnTo>
                    <a:pt x="178" y="73"/>
                  </a:lnTo>
                  <a:lnTo>
                    <a:pt x="178" y="79"/>
                  </a:lnTo>
                  <a:lnTo>
                    <a:pt x="178" y="76"/>
                  </a:lnTo>
                  <a:lnTo>
                    <a:pt x="181" y="79"/>
                  </a:lnTo>
                  <a:lnTo>
                    <a:pt x="181" y="82"/>
                  </a:lnTo>
                  <a:lnTo>
                    <a:pt x="181" y="82"/>
                  </a:lnTo>
                  <a:lnTo>
                    <a:pt x="184" y="79"/>
                  </a:lnTo>
                  <a:lnTo>
                    <a:pt x="184" y="79"/>
                  </a:lnTo>
                  <a:lnTo>
                    <a:pt x="184" y="82"/>
                  </a:lnTo>
                  <a:lnTo>
                    <a:pt x="186" y="82"/>
                  </a:lnTo>
                  <a:lnTo>
                    <a:pt x="189" y="79"/>
                  </a:lnTo>
                  <a:lnTo>
                    <a:pt x="189" y="82"/>
                  </a:lnTo>
                  <a:lnTo>
                    <a:pt x="189" y="79"/>
                  </a:lnTo>
                  <a:lnTo>
                    <a:pt x="189" y="82"/>
                  </a:lnTo>
                  <a:lnTo>
                    <a:pt x="192" y="79"/>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39" name="Freeform 84"/>
            <p:cNvSpPr>
              <a:spLocks/>
            </p:cNvSpPr>
            <p:nvPr/>
          </p:nvSpPr>
          <p:spPr bwMode="auto">
            <a:xfrm>
              <a:off x="2446896" y="2733676"/>
              <a:ext cx="277813" cy="174625"/>
            </a:xfrm>
            <a:custGeom>
              <a:avLst/>
              <a:gdLst/>
              <a:ahLst/>
              <a:cxnLst>
                <a:cxn ang="0">
                  <a:pos x="0" y="88"/>
                </a:cxn>
                <a:cxn ang="0">
                  <a:pos x="3" y="88"/>
                </a:cxn>
                <a:cxn ang="0">
                  <a:pos x="11" y="76"/>
                </a:cxn>
                <a:cxn ang="0">
                  <a:pos x="14" y="74"/>
                </a:cxn>
                <a:cxn ang="0">
                  <a:pos x="20" y="93"/>
                </a:cxn>
                <a:cxn ang="0">
                  <a:pos x="28" y="107"/>
                </a:cxn>
                <a:cxn ang="0">
                  <a:pos x="31" y="105"/>
                </a:cxn>
                <a:cxn ang="0">
                  <a:pos x="37" y="96"/>
                </a:cxn>
                <a:cxn ang="0">
                  <a:pos x="40" y="91"/>
                </a:cxn>
                <a:cxn ang="0">
                  <a:pos x="42" y="88"/>
                </a:cxn>
                <a:cxn ang="0">
                  <a:pos x="45" y="88"/>
                </a:cxn>
                <a:cxn ang="0">
                  <a:pos x="54" y="91"/>
                </a:cxn>
                <a:cxn ang="0">
                  <a:pos x="59" y="82"/>
                </a:cxn>
                <a:cxn ang="0">
                  <a:pos x="65" y="71"/>
                </a:cxn>
                <a:cxn ang="0">
                  <a:pos x="68" y="65"/>
                </a:cxn>
                <a:cxn ang="0">
                  <a:pos x="74" y="51"/>
                </a:cxn>
                <a:cxn ang="0">
                  <a:pos x="79" y="48"/>
                </a:cxn>
                <a:cxn ang="0">
                  <a:pos x="85" y="57"/>
                </a:cxn>
                <a:cxn ang="0">
                  <a:pos x="91" y="59"/>
                </a:cxn>
                <a:cxn ang="0">
                  <a:pos x="93" y="59"/>
                </a:cxn>
                <a:cxn ang="0">
                  <a:pos x="93" y="62"/>
                </a:cxn>
                <a:cxn ang="0">
                  <a:pos x="96" y="65"/>
                </a:cxn>
                <a:cxn ang="0">
                  <a:pos x="102" y="62"/>
                </a:cxn>
                <a:cxn ang="0">
                  <a:pos x="107" y="62"/>
                </a:cxn>
                <a:cxn ang="0">
                  <a:pos x="110" y="48"/>
                </a:cxn>
                <a:cxn ang="0">
                  <a:pos x="116" y="37"/>
                </a:cxn>
                <a:cxn ang="0">
                  <a:pos x="119" y="17"/>
                </a:cxn>
                <a:cxn ang="0">
                  <a:pos x="122" y="11"/>
                </a:cxn>
                <a:cxn ang="0">
                  <a:pos x="124" y="17"/>
                </a:cxn>
                <a:cxn ang="0">
                  <a:pos x="133" y="20"/>
                </a:cxn>
                <a:cxn ang="0">
                  <a:pos x="133" y="20"/>
                </a:cxn>
                <a:cxn ang="0">
                  <a:pos x="136" y="20"/>
                </a:cxn>
                <a:cxn ang="0">
                  <a:pos x="144" y="6"/>
                </a:cxn>
                <a:cxn ang="0">
                  <a:pos x="147" y="6"/>
                </a:cxn>
                <a:cxn ang="0">
                  <a:pos x="147" y="3"/>
                </a:cxn>
                <a:cxn ang="0">
                  <a:pos x="153" y="17"/>
                </a:cxn>
                <a:cxn ang="0">
                  <a:pos x="158" y="31"/>
                </a:cxn>
                <a:cxn ang="0">
                  <a:pos x="158" y="37"/>
                </a:cxn>
                <a:cxn ang="0">
                  <a:pos x="161" y="43"/>
                </a:cxn>
                <a:cxn ang="0">
                  <a:pos x="164" y="40"/>
                </a:cxn>
                <a:cxn ang="0">
                  <a:pos x="167" y="34"/>
                </a:cxn>
                <a:cxn ang="0">
                  <a:pos x="170" y="51"/>
                </a:cxn>
              </a:cxnLst>
              <a:rect l="0" t="0" r="r" b="b"/>
              <a:pathLst>
                <a:path w="175" h="110">
                  <a:moveTo>
                    <a:pt x="0" y="88"/>
                  </a:moveTo>
                  <a:lnTo>
                    <a:pt x="0" y="91"/>
                  </a:lnTo>
                  <a:lnTo>
                    <a:pt x="0" y="88"/>
                  </a:lnTo>
                  <a:lnTo>
                    <a:pt x="3" y="91"/>
                  </a:lnTo>
                  <a:lnTo>
                    <a:pt x="3" y="91"/>
                  </a:lnTo>
                  <a:lnTo>
                    <a:pt x="3" y="88"/>
                  </a:lnTo>
                  <a:lnTo>
                    <a:pt x="9" y="88"/>
                  </a:lnTo>
                  <a:lnTo>
                    <a:pt x="9" y="79"/>
                  </a:lnTo>
                  <a:lnTo>
                    <a:pt x="11" y="76"/>
                  </a:lnTo>
                  <a:lnTo>
                    <a:pt x="11" y="74"/>
                  </a:lnTo>
                  <a:lnTo>
                    <a:pt x="11" y="76"/>
                  </a:lnTo>
                  <a:lnTo>
                    <a:pt x="14" y="74"/>
                  </a:lnTo>
                  <a:lnTo>
                    <a:pt x="14" y="76"/>
                  </a:lnTo>
                  <a:lnTo>
                    <a:pt x="20" y="82"/>
                  </a:lnTo>
                  <a:lnTo>
                    <a:pt x="20" y="93"/>
                  </a:lnTo>
                  <a:lnTo>
                    <a:pt x="26" y="99"/>
                  </a:lnTo>
                  <a:lnTo>
                    <a:pt x="26" y="110"/>
                  </a:lnTo>
                  <a:lnTo>
                    <a:pt x="28" y="107"/>
                  </a:lnTo>
                  <a:lnTo>
                    <a:pt x="31" y="105"/>
                  </a:lnTo>
                  <a:lnTo>
                    <a:pt x="31" y="107"/>
                  </a:lnTo>
                  <a:lnTo>
                    <a:pt x="31" y="105"/>
                  </a:lnTo>
                  <a:lnTo>
                    <a:pt x="31" y="105"/>
                  </a:lnTo>
                  <a:lnTo>
                    <a:pt x="37" y="99"/>
                  </a:lnTo>
                  <a:lnTo>
                    <a:pt x="37" y="96"/>
                  </a:lnTo>
                  <a:lnTo>
                    <a:pt x="40" y="93"/>
                  </a:lnTo>
                  <a:lnTo>
                    <a:pt x="40" y="96"/>
                  </a:lnTo>
                  <a:lnTo>
                    <a:pt x="40" y="91"/>
                  </a:lnTo>
                  <a:lnTo>
                    <a:pt x="40" y="91"/>
                  </a:lnTo>
                  <a:lnTo>
                    <a:pt x="42" y="93"/>
                  </a:lnTo>
                  <a:lnTo>
                    <a:pt x="42" y="88"/>
                  </a:lnTo>
                  <a:lnTo>
                    <a:pt x="42" y="88"/>
                  </a:lnTo>
                  <a:lnTo>
                    <a:pt x="48" y="88"/>
                  </a:lnTo>
                  <a:lnTo>
                    <a:pt x="45" y="88"/>
                  </a:lnTo>
                  <a:lnTo>
                    <a:pt x="48" y="85"/>
                  </a:lnTo>
                  <a:lnTo>
                    <a:pt x="54" y="91"/>
                  </a:lnTo>
                  <a:lnTo>
                    <a:pt x="54" y="91"/>
                  </a:lnTo>
                  <a:lnTo>
                    <a:pt x="54" y="88"/>
                  </a:lnTo>
                  <a:lnTo>
                    <a:pt x="57" y="85"/>
                  </a:lnTo>
                  <a:lnTo>
                    <a:pt x="59" y="82"/>
                  </a:lnTo>
                  <a:lnTo>
                    <a:pt x="59" y="79"/>
                  </a:lnTo>
                  <a:lnTo>
                    <a:pt x="65" y="74"/>
                  </a:lnTo>
                  <a:lnTo>
                    <a:pt x="65" y="71"/>
                  </a:lnTo>
                  <a:lnTo>
                    <a:pt x="65" y="74"/>
                  </a:lnTo>
                  <a:lnTo>
                    <a:pt x="68" y="71"/>
                  </a:lnTo>
                  <a:lnTo>
                    <a:pt x="68" y="65"/>
                  </a:lnTo>
                  <a:lnTo>
                    <a:pt x="71" y="62"/>
                  </a:lnTo>
                  <a:lnTo>
                    <a:pt x="71" y="54"/>
                  </a:lnTo>
                  <a:lnTo>
                    <a:pt x="74" y="51"/>
                  </a:lnTo>
                  <a:lnTo>
                    <a:pt x="74" y="43"/>
                  </a:lnTo>
                  <a:lnTo>
                    <a:pt x="76" y="45"/>
                  </a:lnTo>
                  <a:lnTo>
                    <a:pt x="79" y="48"/>
                  </a:lnTo>
                  <a:lnTo>
                    <a:pt x="79" y="45"/>
                  </a:lnTo>
                  <a:lnTo>
                    <a:pt x="79" y="51"/>
                  </a:lnTo>
                  <a:lnTo>
                    <a:pt x="85" y="57"/>
                  </a:lnTo>
                  <a:lnTo>
                    <a:pt x="85" y="59"/>
                  </a:lnTo>
                  <a:lnTo>
                    <a:pt x="88" y="62"/>
                  </a:lnTo>
                  <a:lnTo>
                    <a:pt x="91" y="59"/>
                  </a:lnTo>
                  <a:lnTo>
                    <a:pt x="91" y="59"/>
                  </a:lnTo>
                  <a:lnTo>
                    <a:pt x="91" y="62"/>
                  </a:lnTo>
                  <a:lnTo>
                    <a:pt x="93" y="59"/>
                  </a:lnTo>
                  <a:lnTo>
                    <a:pt x="93" y="62"/>
                  </a:lnTo>
                  <a:lnTo>
                    <a:pt x="93" y="59"/>
                  </a:lnTo>
                  <a:lnTo>
                    <a:pt x="93" y="62"/>
                  </a:lnTo>
                  <a:lnTo>
                    <a:pt x="96" y="65"/>
                  </a:lnTo>
                  <a:lnTo>
                    <a:pt x="96" y="62"/>
                  </a:lnTo>
                  <a:lnTo>
                    <a:pt x="96" y="65"/>
                  </a:lnTo>
                  <a:lnTo>
                    <a:pt x="102" y="65"/>
                  </a:lnTo>
                  <a:lnTo>
                    <a:pt x="99" y="65"/>
                  </a:lnTo>
                  <a:lnTo>
                    <a:pt x="102" y="62"/>
                  </a:lnTo>
                  <a:lnTo>
                    <a:pt x="105" y="62"/>
                  </a:lnTo>
                  <a:lnTo>
                    <a:pt x="107" y="59"/>
                  </a:lnTo>
                  <a:lnTo>
                    <a:pt x="107" y="62"/>
                  </a:lnTo>
                  <a:lnTo>
                    <a:pt x="107" y="59"/>
                  </a:lnTo>
                  <a:lnTo>
                    <a:pt x="110" y="57"/>
                  </a:lnTo>
                  <a:lnTo>
                    <a:pt x="110" y="48"/>
                  </a:lnTo>
                  <a:lnTo>
                    <a:pt x="113" y="45"/>
                  </a:lnTo>
                  <a:lnTo>
                    <a:pt x="113" y="40"/>
                  </a:lnTo>
                  <a:lnTo>
                    <a:pt x="116" y="37"/>
                  </a:lnTo>
                  <a:lnTo>
                    <a:pt x="116" y="26"/>
                  </a:lnTo>
                  <a:lnTo>
                    <a:pt x="119" y="23"/>
                  </a:lnTo>
                  <a:lnTo>
                    <a:pt x="119" y="17"/>
                  </a:lnTo>
                  <a:lnTo>
                    <a:pt x="122" y="14"/>
                  </a:lnTo>
                  <a:lnTo>
                    <a:pt x="122" y="9"/>
                  </a:lnTo>
                  <a:lnTo>
                    <a:pt x="122" y="11"/>
                  </a:lnTo>
                  <a:lnTo>
                    <a:pt x="124" y="9"/>
                  </a:lnTo>
                  <a:lnTo>
                    <a:pt x="124" y="17"/>
                  </a:lnTo>
                  <a:lnTo>
                    <a:pt x="124" y="17"/>
                  </a:lnTo>
                  <a:lnTo>
                    <a:pt x="127" y="20"/>
                  </a:lnTo>
                  <a:lnTo>
                    <a:pt x="130" y="23"/>
                  </a:lnTo>
                  <a:lnTo>
                    <a:pt x="133" y="20"/>
                  </a:lnTo>
                  <a:lnTo>
                    <a:pt x="133" y="23"/>
                  </a:lnTo>
                  <a:lnTo>
                    <a:pt x="133" y="17"/>
                  </a:lnTo>
                  <a:lnTo>
                    <a:pt x="133" y="20"/>
                  </a:lnTo>
                  <a:lnTo>
                    <a:pt x="136" y="17"/>
                  </a:lnTo>
                  <a:lnTo>
                    <a:pt x="136" y="20"/>
                  </a:lnTo>
                  <a:lnTo>
                    <a:pt x="136" y="20"/>
                  </a:lnTo>
                  <a:lnTo>
                    <a:pt x="139" y="17"/>
                  </a:lnTo>
                  <a:lnTo>
                    <a:pt x="139" y="11"/>
                  </a:lnTo>
                  <a:lnTo>
                    <a:pt x="144" y="6"/>
                  </a:lnTo>
                  <a:lnTo>
                    <a:pt x="144" y="0"/>
                  </a:lnTo>
                  <a:lnTo>
                    <a:pt x="144" y="3"/>
                  </a:lnTo>
                  <a:lnTo>
                    <a:pt x="147" y="6"/>
                  </a:lnTo>
                  <a:lnTo>
                    <a:pt x="147" y="6"/>
                  </a:lnTo>
                  <a:lnTo>
                    <a:pt x="147" y="3"/>
                  </a:lnTo>
                  <a:lnTo>
                    <a:pt x="147" y="3"/>
                  </a:lnTo>
                  <a:lnTo>
                    <a:pt x="150" y="6"/>
                  </a:lnTo>
                  <a:lnTo>
                    <a:pt x="153" y="9"/>
                  </a:lnTo>
                  <a:lnTo>
                    <a:pt x="153" y="17"/>
                  </a:lnTo>
                  <a:lnTo>
                    <a:pt x="155" y="20"/>
                  </a:lnTo>
                  <a:lnTo>
                    <a:pt x="155" y="28"/>
                  </a:lnTo>
                  <a:lnTo>
                    <a:pt x="158" y="31"/>
                  </a:lnTo>
                  <a:lnTo>
                    <a:pt x="158" y="37"/>
                  </a:lnTo>
                  <a:lnTo>
                    <a:pt x="158" y="28"/>
                  </a:lnTo>
                  <a:lnTo>
                    <a:pt x="158" y="37"/>
                  </a:lnTo>
                  <a:lnTo>
                    <a:pt x="161" y="40"/>
                  </a:lnTo>
                  <a:lnTo>
                    <a:pt x="161" y="37"/>
                  </a:lnTo>
                  <a:lnTo>
                    <a:pt x="161" y="43"/>
                  </a:lnTo>
                  <a:lnTo>
                    <a:pt x="164" y="40"/>
                  </a:lnTo>
                  <a:lnTo>
                    <a:pt x="164" y="43"/>
                  </a:lnTo>
                  <a:lnTo>
                    <a:pt x="164" y="40"/>
                  </a:lnTo>
                  <a:lnTo>
                    <a:pt x="164" y="40"/>
                  </a:lnTo>
                  <a:lnTo>
                    <a:pt x="167" y="37"/>
                  </a:lnTo>
                  <a:lnTo>
                    <a:pt x="167" y="34"/>
                  </a:lnTo>
                  <a:lnTo>
                    <a:pt x="167" y="40"/>
                  </a:lnTo>
                  <a:lnTo>
                    <a:pt x="170" y="43"/>
                  </a:lnTo>
                  <a:lnTo>
                    <a:pt x="170" y="51"/>
                  </a:lnTo>
                  <a:lnTo>
                    <a:pt x="175" y="51"/>
                  </a:lnTo>
                  <a:lnTo>
                    <a:pt x="175" y="48"/>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40" name="Freeform 85"/>
            <p:cNvSpPr>
              <a:spLocks/>
            </p:cNvSpPr>
            <p:nvPr/>
          </p:nvSpPr>
          <p:spPr bwMode="auto">
            <a:xfrm>
              <a:off x="2724709" y="2711451"/>
              <a:ext cx="282575" cy="120650"/>
            </a:xfrm>
            <a:custGeom>
              <a:avLst/>
              <a:gdLst/>
              <a:ahLst/>
              <a:cxnLst>
                <a:cxn ang="0">
                  <a:pos x="3" y="51"/>
                </a:cxn>
                <a:cxn ang="0">
                  <a:pos x="6" y="48"/>
                </a:cxn>
                <a:cxn ang="0">
                  <a:pos x="14" y="31"/>
                </a:cxn>
                <a:cxn ang="0">
                  <a:pos x="17" y="23"/>
                </a:cxn>
                <a:cxn ang="0">
                  <a:pos x="20" y="14"/>
                </a:cxn>
                <a:cxn ang="0">
                  <a:pos x="23" y="11"/>
                </a:cxn>
                <a:cxn ang="0">
                  <a:pos x="28" y="23"/>
                </a:cxn>
                <a:cxn ang="0">
                  <a:pos x="31" y="40"/>
                </a:cxn>
                <a:cxn ang="0">
                  <a:pos x="40" y="54"/>
                </a:cxn>
                <a:cxn ang="0">
                  <a:pos x="43" y="57"/>
                </a:cxn>
                <a:cxn ang="0">
                  <a:pos x="45" y="59"/>
                </a:cxn>
                <a:cxn ang="0">
                  <a:pos x="48" y="73"/>
                </a:cxn>
                <a:cxn ang="0">
                  <a:pos x="54" y="71"/>
                </a:cxn>
                <a:cxn ang="0">
                  <a:pos x="60" y="54"/>
                </a:cxn>
                <a:cxn ang="0">
                  <a:pos x="62" y="34"/>
                </a:cxn>
                <a:cxn ang="0">
                  <a:pos x="68" y="20"/>
                </a:cxn>
                <a:cxn ang="0">
                  <a:pos x="74" y="28"/>
                </a:cxn>
                <a:cxn ang="0">
                  <a:pos x="76" y="28"/>
                </a:cxn>
                <a:cxn ang="0">
                  <a:pos x="76" y="28"/>
                </a:cxn>
                <a:cxn ang="0">
                  <a:pos x="88" y="40"/>
                </a:cxn>
                <a:cxn ang="0">
                  <a:pos x="91" y="45"/>
                </a:cxn>
                <a:cxn ang="0">
                  <a:pos x="93" y="62"/>
                </a:cxn>
                <a:cxn ang="0">
                  <a:pos x="96" y="65"/>
                </a:cxn>
                <a:cxn ang="0">
                  <a:pos x="102" y="62"/>
                </a:cxn>
                <a:cxn ang="0">
                  <a:pos x="105" y="65"/>
                </a:cxn>
                <a:cxn ang="0">
                  <a:pos x="108" y="65"/>
                </a:cxn>
                <a:cxn ang="0">
                  <a:pos x="113" y="68"/>
                </a:cxn>
                <a:cxn ang="0">
                  <a:pos x="119" y="62"/>
                </a:cxn>
                <a:cxn ang="0">
                  <a:pos x="122" y="65"/>
                </a:cxn>
                <a:cxn ang="0">
                  <a:pos x="127" y="62"/>
                </a:cxn>
                <a:cxn ang="0">
                  <a:pos x="133" y="68"/>
                </a:cxn>
                <a:cxn ang="0">
                  <a:pos x="136" y="71"/>
                </a:cxn>
                <a:cxn ang="0">
                  <a:pos x="139" y="73"/>
                </a:cxn>
                <a:cxn ang="0">
                  <a:pos x="141" y="71"/>
                </a:cxn>
                <a:cxn ang="0">
                  <a:pos x="144" y="68"/>
                </a:cxn>
                <a:cxn ang="0">
                  <a:pos x="150" y="54"/>
                </a:cxn>
                <a:cxn ang="0">
                  <a:pos x="153" y="34"/>
                </a:cxn>
                <a:cxn ang="0">
                  <a:pos x="158" y="20"/>
                </a:cxn>
                <a:cxn ang="0">
                  <a:pos x="164" y="14"/>
                </a:cxn>
                <a:cxn ang="0">
                  <a:pos x="167" y="11"/>
                </a:cxn>
                <a:cxn ang="0">
                  <a:pos x="173" y="9"/>
                </a:cxn>
                <a:cxn ang="0">
                  <a:pos x="175" y="6"/>
                </a:cxn>
              </a:cxnLst>
              <a:rect l="0" t="0" r="r" b="b"/>
              <a:pathLst>
                <a:path w="178" h="76">
                  <a:moveTo>
                    <a:pt x="0" y="62"/>
                  </a:moveTo>
                  <a:lnTo>
                    <a:pt x="3" y="59"/>
                  </a:lnTo>
                  <a:lnTo>
                    <a:pt x="3" y="51"/>
                  </a:lnTo>
                  <a:lnTo>
                    <a:pt x="6" y="48"/>
                  </a:lnTo>
                  <a:lnTo>
                    <a:pt x="6" y="45"/>
                  </a:lnTo>
                  <a:lnTo>
                    <a:pt x="6" y="48"/>
                  </a:lnTo>
                  <a:lnTo>
                    <a:pt x="9" y="45"/>
                  </a:lnTo>
                  <a:lnTo>
                    <a:pt x="9" y="37"/>
                  </a:lnTo>
                  <a:lnTo>
                    <a:pt x="14" y="31"/>
                  </a:lnTo>
                  <a:lnTo>
                    <a:pt x="14" y="31"/>
                  </a:lnTo>
                  <a:lnTo>
                    <a:pt x="17" y="28"/>
                  </a:lnTo>
                  <a:lnTo>
                    <a:pt x="17" y="23"/>
                  </a:lnTo>
                  <a:lnTo>
                    <a:pt x="17" y="25"/>
                  </a:lnTo>
                  <a:lnTo>
                    <a:pt x="20" y="23"/>
                  </a:lnTo>
                  <a:lnTo>
                    <a:pt x="20" y="14"/>
                  </a:lnTo>
                  <a:lnTo>
                    <a:pt x="23" y="11"/>
                  </a:lnTo>
                  <a:lnTo>
                    <a:pt x="23" y="14"/>
                  </a:lnTo>
                  <a:lnTo>
                    <a:pt x="23" y="11"/>
                  </a:lnTo>
                  <a:lnTo>
                    <a:pt x="26" y="14"/>
                  </a:lnTo>
                  <a:lnTo>
                    <a:pt x="26" y="20"/>
                  </a:lnTo>
                  <a:lnTo>
                    <a:pt x="28" y="23"/>
                  </a:lnTo>
                  <a:lnTo>
                    <a:pt x="28" y="28"/>
                  </a:lnTo>
                  <a:lnTo>
                    <a:pt x="31" y="31"/>
                  </a:lnTo>
                  <a:lnTo>
                    <a:pt x="31" y="40"/>
                  </a:lnTo>
                  <a:lnTo>
                    <a:pt x="34" y="42"/>
                  </a:lnTo>
                  <a:lnTo>
                    <a:pt x="34" y="54"/>
                  </a:lnTo>
                  <a:lnTo>
                    <a:pt x="40" y="54"/>
                  </a:lnTo>
                  <a:lnTo>
                    <a:pt x="37" y="54"/>
                  </a:lnTo>
                  <a:lnTo>
                    <a:pt x="40" y="54"/>
                  </a:lnTo>
                  <a:lnTo>
                    <a:pt x="43" y="57"/>
                  </a:lnTo>
                  <a:lnTo>
                    <a:pt x="43" y="54"/>
                  </a:lnTo>
                  <a:lnTo>
                    <a:pt x="43" y="57"/>
                  </a:lnTo>
                  <a:lnTo>
                    <a:pt x="45" y="59"/>
                  </a:lnTo>
                  <a:lnTo>
                    <a:pt x="45" y="68"/>
                  </a:lnTo>
                  <a:lnTo>
                    <a:pt x="51" y="73"/>
                  </a:lnTo>
                  <a:lnTo>
                    <a:pt x="48" y="73"/>
                  </a:lnTo>
                  <a:lnTo>
                    <a:pt x="51" y="71"/>
                  </a:lnTo>
                  <a:lnTo>
                    <a:pt x="54" y="73"/>
                  </a:lnTo>
                  <a:lnTo>
                    <a:pt x="54" y="71"/>
                  </a:lnTo>
                  <a:lnTo>
                    <a:pt x="57" y="68"/>
                  </a:lnTo>
                  <a:lnTo>
                    <a:pt x="57" y="57"/>
                  </a:lnTo>
                  <a:lnTo>
                    <a:pt x="60" y="54"/>
                  </a:lnTo>
                  <a:lnTo>
                    <a:pt x="60" y="45"/>
                  </a:lnTo>
                  <a:lnTo>
                    <a:pt x="62" y="42"/>
                  </a:lnTo>
                  <a:lnTo>
                    <a:pt x="62" y="34"/>
                  </a:lnTo>
                  <a:lnTo>
                    <a:pt x="65" y="31"/>
                  </a:lnTo>
                  <a:lnTo>
                    <a:pt x="65" y="23"/>
                  </a:lnTo>
                  <a:lnTo>
                    <a:pt x="68" y="20"/>
                  </a:lnTo>
                  <a:lnTo>
                    <a:pt x="68" y="17"/>
                  </a:lnTo>
                  <a:lnTo>
                    <a:pt x="68" y="23"/>
                  </a:lnTo>
                  <a:lnTo>
                    <a:pt x="74" y="28"/>
                  </a:lnTo>
                  <a:lnTo>
                    <a:pt x="71" y="28"/>
                  </a:lnTo>
                  <a:lnTo>
                    <a:pt x="74" y="25"/>
                  </a:lnTo>
                  <a:lnTo>
                    <a:pt x="76" y="28"/>
                  </a:lnTo>
                  <a:lnTo>
                    <a:pt x="76" y="31"/>
                  </a:lnTo>
                  <a:lnTo>
                    <a:pt x="76" y="25"/>
                  </a:lnTo>
                  <a:lnTo>
                    <a:pt x="76" y="28"/>
                  </a:lnTo>
                  <a:lnTo>
                    <a:pt x="82" y="34"/>
                  </a:lnTo>
                  <a:lnTo>
                    <a:pt x="82" y="34"/>
                  </a:lnTo>
                  <a:lnTo>
                    <a:pt x="88" y="40"/>
                  </a:lnTo>
                  <a:lnTo>
                    <a:pt x="88" y="45"/>
                  </a:lnTo>
                  <a:lnTo>
                    <a:pt x="91" y="48"/>
                  </a:lnTo>
                  <a:lnTo>
                    <a:pt x="91" y="45"/>
                  </a:lnTo>
                  <a:lnTo>
                    <a:pt x="91" y="54"/>
                  </a:lnTo>
                  <a:lnTo>
                    <a:pt x="93" y="57"/>
                  </a:lnTo>
                  <a:lnTo>
                    <a:pt x="93" y="62"/>
                  </a:lnTo>
                  <a:lnTo>
                    <a:pt x="96" y="65"/>
                  </a:lnTo>
                  <a:lnTo>
                    <a:pt x="96" y="62"/>
                  </a:lnTo>
                  <a:lnTo>
                    <a:pt x="96" y="65"/>
                  </a:lnTo>
                  <a:lnTo>
                    <a:pt x="102" y="59"/>
                  </a:lnTo>
                  <a:lnTo>
                    <a:pt x="99" y="59"/>
                  </a:lnTo>
                  <a:lnTo>
                    <a:pt x="102" y="62"/>
                  </a:lnTo>
                  <a:lnTo>
                    <a:pt x="105" y="65"/>
                  </a:lnTo>
                  <a:lnTo>
                    <a:pt x="105" y="68"/>
                  </a:lnTo>
                  <a:lnTo>
                    <a:pt x="105" y="65"/>
                  </a:lnTo>
                  <a:lnTo>
                    <a:pt x="110" y="65"/>
                  </a:lnTo>
                  <a:lnTo>
                    <a:pt x="110" y="71"/>
                  </a:lnTo>
                  <a:lnTo>
                    <a:pt x="108" y="65"/>
                  </a:lnTo>
                  <a:lnTo>
                    <a:pt x="110" y="68"/>
                  </a:lnTo>
                  <a:lnTo>
                    <a:pt x="113" y="71"/>
                  </a:lnTo>
                  <a:lnTo>
                    <a:pt x="113" y="68"/>
                  </a:lnTo>
                  <a:lnTo>
                    <a:pt x="113" y="68"/>
                  </a:lnTo>
                  <a:lnTo>
                    <a:pt x="119" y="68"/>
                  </a:lnTo>
                  <a:lnTo>
                    <a:pt x="119" y="62"/>
                  </a:lnTo>
                  <a:lnTo>
                    <a:pt x="122" y="65"/>
                  </a:lnTo>
                  <a:lnTo>
                    <a:pt x="122" y="62"/>
                  </a:lnTo>
                  <a:lnTo>
                    <a:pt x="122" y="65"/>
                  </a:lnTo>
                  <a:lnTo>
                    <a:pt x="125" y="68"/>
                  </a:lnTo>
                  <a:lnTo>
                    <a:pt x="125" y="65"/>
                  </a:lnTo>
                  <a:lnTo>
                    <a:pt x="127" y="62"/>
                  </a:lnTo>
                  <a:lnTo>
                    <a:pt x="127" y="65"/>
                  </a:lnTo>
                  <a:lnTo>
                    <a:pt x="127" y="62"/>
                  </a:lnTo>
                  <a:lnTo>
                    <a:pt x="133" y="68"/>
                  </a:lnTo>
                  <a:lnTo>
                    <a:pt x="130" y="68"/>
                  </a:lnTo>
                  <a:lnTo>
                    <a:pt x="133" y="68"/>
                  </a:lnTo>
                  <a:lnTo>
                    <a:pt x="136" y="71"/>
                  </a:lnTo>
                  <a:lnTo>
                    <a:pt x="136" y="65"/>
                  </a:lnTo>
                  <a:lnTo>
                    <a:pt x="136" y="71"/>
                  </a:lnTo>
                  <a:lnTo>
                    <a:pt x="139" y="73"/>
                  </a:lnTo>
                  <a:lnTo>
                    <a:pt x="139" y="76"/>
                  </a:lnTo>
                  <a:lnTo>
                    <a:pt x="139" y="73"/>
                  </a:lnTo>
                  <a:lnTo>
                    <a:pt x="141" y="71"/>
                  </a:lnTo>
                  <a:lnTo>
                    <a:pt x="144" y="68"/>
                  </a:lnTo>
                  <a:lnTo>
                    <a:pt x="144" y="71"/>
                  </a:lnTo>
                  <a:lnTo>
                    <a:pt x="144" y="68"/>
                  </a:lnTo>
                  <a:lnTo>
                    <a:pt x="147" y="65"/>
                  </a:lnTo>
                  <a:lnTo>
                    <a:pt x="147" y="57"/>
                  </a:lnTo>
                  <a:lnTo>
                    <a:pt x="150" y="54"/>
                  </a:lnTo>
                  <a:lnTo>
                    <a:pt x="150" y="42"/>
                  </a:lnTo>
                  <a:lnTo>
                    <a:pt x="153" y="40"/>
                  </a:lnTo>
                  <a:lnTo>
                    <a:pt x="153" y="34"/>
                  </a:lnTo>
                  <a:lnTo>
                    <a:pt x="156" y="31"/>
                  </a:lnTo>
                  <a:lnTo>
                    <a:pt x="156" y="23"/>
                  </a:lnTo>
                  <a:lnTo>
                    <a:pt x="158" y="20"/>
                  </a:lnTo>
                  <a:lnTo>
                    <a:pt x="158" y="17"/>
                  </a:lnTo>
                  <a:lnTo>
                    <a:pt x="164" y="17"/>
                  </a:lnTo>
                  <a:lnTo>
                    <a:pt x="164" y="14"/>
                  </a:lnTo>
                  <a:lnTo>
                    <a:pt x="164" y="17"/>
                  </a:lnTo>
                  <a:lnTo>
                    <a:pt x="167" y="14"/>
                  </a:lnTo>
                  <a:lnTo>
                    <a:pt x="167" y="11"/>
                  </a:lnTo>
                  <a:lnTo>
                    <a:pt x="170" y="9"/>
                  </a:lnTo>
                  <a:lnTo>
                    <a:pt x="173" y="6"/>
                  </a:lnTo>
                  <a:lnTo>
                    <a:pt x="173" y="9"/>
                  </a:lnTo>
                  <a:lnTo>
                    <a:pt x="173" y="6"/>
                  </a:lnTo>
                  <a:lnTo>
                    <a:pt x="175" y="3"/>
                  </a:lnTo>
                  <a:lnTo>
                    <a:pt x="175" y="6"/>
                  </a:lnTo>
                  <a:lnTo>
                    <a:pt x="175" y="3"/>
                  </a:lnTo>
                  <a:lnTo>
                    <a:pt x="178" y="0"/>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41" name="Freeform 86"/>
            <p:cNvSpPr>
              <a:spLocks/>
            </p:cNvSpPr>
            <p:nvPr/>
          </p:nvSpPr>
          <p:spPr bwMode="auto">
            <a:xfrm>
              <a:off x="3007284" y="2416176"/>
              <a:ext cx="287338" cy="300038"/>
            </a:xfrm>
            <a:custGeom>
              <a:avLst/>
              <a:gdLst/>
              <a:ahLst/>
              <a:cxnLst>
                <a:cxn ang="0">
                  <a:pos x="0" y="186"/>
                </a:cxn>
                <a:cxn ang="0">
                  <a:pos x="6" y="186"/>
                </a:cxn>
                <a:cxn ang="0">
                  <a:pos x="9" y="178"/>
                </a:cxn>
                <a:cxn ang="0">
                  <a:pos x="14" y="175"/>
                </a:cxn>
                <a:cxn ang="0">
                  <a:pos x="20" y="166"/>
                </a:cxn>
                <a:cxn ang="0">
                  <a:pos x="23" y="149"/>
                </a:cxn>
                <a:cxn ang="0">
                  <a:pos x="31" y="132"/>
                </a:cxn>
                <a:cxn ang="0">
                  <a:pos x="34" y="130"/>
                </a:cxn>
                <a:cxn ang="0">
                  <a:pos x="40" y="121"/>
                </a:cxn>
                <a:cxn ang="0">
                  <a:pos x="43" y="118"/>
                </a:cxn>
                <a:cxn ang="0">
                  <a:pos x="45" y="115"/>
                </a:cxn>
                <a:cxn ang="0">
                  <a:pos x="51" y="110"/>
                </a:cxn>
                <a:cxn ang="0">
                  <a:pos x="54" y="110"/>
                </a:cxn>
                <a:cxn ang="0">
                  <a:pos x="57" y="107"/>
                </a:cxn>
                <a:cxn ang="0">
                  <a:pos x="62" y="98"/>
                </a:cxn>
                <a:cxn ang="0">
                  <a:pos x="62" y="101"/>
                </a:cxn>
                <a:cxn ang="0">
                  <a:pos x="68" y="98"/>
                </a:cxn>
                <a:cxn ang="0">
                  <a:pos x="74" y="90"/>
                </a:cxn>
                <a:cxn ang="0">
                  <a:pos x="79" y="96"/>
                </a:cxn>
                <a:cxn ang="0">
                  <a:pos x="82" y="93"/>
                </a:cxn>
                <a:cxn ang="0">
                  <a:pos x="88" y="73"/>
                </a:cxn>
                <a:cxn ang="0">
                  <a:pos x="93" y="73"/>
                </a:cxn>
                <a:cxn ang="0">
                  <a:pos x="96" y="62"/>
                </a:cxn>
                <a:cxn ang="0">
                  <a:pos x="99" y="65"/>
                </a:cxn>
                <a:cxn ang="0">
                  <a:pos x="102" y="67"/>
                </a:cxn>
                <a:cxn ang="0">
                  <a:pos x="107" y="62"/>
                </a:cxn>
                <a:cxn ang="0">
                  <a:pos x="113" y="50"/>
                </a:cxn>
                <a:cxn ang="0">
                  <a:pos x="116" y="36"/>
                </a:cxn>
                <a:cxn ang="0">
                  <a:pos x="119" y="39"/>
                </a:cxn>
                <a:cxn ang="0">
                  <a:pos x="124" y="45"/>
                </a:cxn>
                <a:cxn ang="0">
                  <a:pos x="127" y="45"/>
                </a:cxn>
                <a:cxn ang="0">
                  <a:pos x="130" y="39"/>
                </a:cxn>
                <a:cxn ang="0">
                  <a:pos x="133" y="36"/>
                </a:cxn>
                <a:cxn ang="0">
                  <a:pos x="139" y="31"/>
                </a:cxn>
                <a:cxn ang="0">
                  <a:pos x="141" y="31"/>
                </a:cxn>
                <a:cxn ang="0">
                  <a:pos x="150" y="22"/>
                </a:cxn>
                <a:cxn ang="0">
                  <a:pos x="153" y="17"/>
                </a:cxn>
                <a:cxn ang="0">
                  <a:pos x="158" y="14"/>
                </a:cxn>
                <a:cxn ang="0">
                  <a:pos x="167" y="2"/>
                </a:cxn>
                <a:cxn ang="0">
                  <a:pos x="172" y="5"/>
                </a:cxn>
                <a:cxn ang="0">
                  <a:pos x="175" y="19"/>
                </a:cxn>
                <a:cxn ang="0">
                  <a:pos x="178" y="36"/>
                </a:cxn>
              </a:cxnLst>
              <a:rect l="0" t="0" r="r" b="b"/>
              <a:pathLst>
                <a:path w="181" h="189">
                  <a:moveTo>
                    <a:pt x="0" y="186"/>
                  </a:moveTo>
                  <a:lnTo>
                    <a:pt x="0" y="189"/>
                  </a:lnTo>
                  <a:lnTo>
                    <a:pt x="0" y="186"/>
                  </a:lnTo>
                  <a:lnTo>
                    <a:pt x="3" y="189"/>
                  </a:lnTo>
                  <a:lnTo>
                    <a:pt x="3" y="183"/>
                  </a:lnTo>
                  <a:lnTo>
                    <a:pt x="6" y="186"/>
                  </a:lnTo>
                  <a:lnTo>
                    <a:pt x="9" y="183"/>
                  </a:lnTo>
                  <a:lnTo>
                    <a:pt x="9" y="178"/>
                  </a:lnTo>
                  <a:lnTo>
                    <a:pt x="9" y="178"/>
                  </a:lnTo>
                  <a:lnTo>
                    <a:pt x="11" y="175"/>
                  </a:lnTo>
                  <a:lnTo>
                    <a:pt x="14" y="172"/>
                  </a:lnTo>
                  <a:lnTo>
                    <a:pt x="14" y="175"/>
                  </a:lnTo>
                  <a:lnTo>
                    <a:pt x="14" y="172"/>
                  </a:lnTo>
                  <a:lnTo>
                    <a:pt x="17" y="169"/>
                  </a:lnTo>
                  <a:lnTo>
                    <a:pt x="20" y="166"/>
                  </a:lnTo>
                  <a:lnTo>
                    <a:pt x="20" y="161"/>
                  </a:lnTo>
                  <a:lnTo>
                    <a:pt x="23" y="158"/>
                  </a:lnTo>
                  <a:lnTo>
                    <a:pt x="23" y="149"/>
                  </a:lnTo>
                  <a:lnTo>
                    <a:pt x="26" y="147"/>
                  </a:lnTo>
                  <a:lnTo>
                    <a:pt x="26" y="138"/>
                  </a:lnTo>
                  <a:lnTo>
                    <a:pt x="31" y="132"/>
                  </a:lnTo>
                  <a:lnTo>
                    <a:pt x="31" y="130"/>
                  </a:lnTo>
                  <a:lnTo>
                    <a:pt x="34" y="127"/>
                  </a:lnTo>
                  <a:lnTo>
                    <a:pt x="34" y="130"/>
                  </a:lnTo>
                  <a:lnTo>
                    <a:pt x="34" y="127"/>
                  </a:lnTo>
                  <a:lnTo>
                    <a:pt x="37" y="124"/>
                  </a:lnTo>
                  <a:lnTo>
                    <a:pt x="40" y="121"/>
                  </a:lnTo>
                  <a:lnTo>
                    <a:pt x="40" y="124"/>
                  </a:lnTo>
                  <a:lnTo>
                    <a:pt x="40" y="121"/>
                  </a:lnTo>
                  <a:lnTo>
                    <a:pt x="43" y="118"/>
                  </a:lnTo>
                  <a:lnTo>
                    <a:pt x="43" y="121"/>
                  </a:lnTo>
                  <a:lnTo>
                    <a:pt x="43" y="118"/>
                  </a:lnTo>
                  <a:lnTo>
                    <a:pt x="45" y="115"/>
                  </a:lnTo>
                  <a:lnTo>
                    <a:pt x="51" y="115"/>
                  </a:lnTo>
                  <a:lnTo>
                    <a:pt x="51" y="115"/>
                  </a:lnTo>
                  <a:lnTo>
                    <a:pt x="51" y="110"/>
                  </a:lnTo>
                  <a:lnTo>
                    <a:pt x="51" y="110"/>
                  </a:lnTo>
                  <a:lnTo>
                    <a:pt x="54" y="107"/>
                  </a:lnTo>
                  <a:lnTo>
                    <a:pt x="54" y="110"/>
                  </a:lnTo>
                  <a:lnTo>
                    <a:pt x="54" y="107"/>
                  </a:lnTo>
                  <a:lnTo>
                    <a:pt x="57" y="104"/>
                  </a:lnTo>
                  <a:lnTo>
                    <a:pt x="57" y="107"/>
                  </a:lnTo>
                  <a:lnTo>
                    <a:pt x="57" y="104"/>
                  </a:lnTo>
                  <a:lnTo>
                    <a:pt x="59" y="101"/>
                  </a:lnTo>
                  <a:lnTo>
                    <a:pt x="62" y="98"/>
                  </a:lnTo>
                  <a:lnTo>
                    <a:pt x="62" y="101"/>
                  </a:lnTo>
                  <a:lnTo>
                    <a:pt x="62" y="98"/>
                  </a:lnTo>
                  <a:lnTo>
                    <a:pt x="62" y="101"/>
                  </a:lnTo>
                  <a:lnTo>
                    <a:pt x="65" y="98"/>
                  </a:lnTo>
                  <a:lnTo>
                    <a:pt x="68" y="96"/>
                  </a:lnTo>
                  <a:lnTo>
                    <a:pt x="68" y="98"/>
                  </a:lnTo>
                  <a:lnTo>
                    <a:pt x="68" y="96"/>
                  </a:lnTo>
                  <a:lnTo>
                    <a:pt x="71" y="93"/>
                  </a:lnTo>
                  <a:lnTo>
                    <a:pt x="74" y="90"/>
                  </a:lnTo>
                  <a:lnTo>
                    <a:pt x="76" y="93"/>
                  </a:lnTo>
                  <a:lnTo>
                    <a:pt x="76" y="98"/>
                  </a:lnTo>
                  <a:lnTo>
                    <a:pt x="79" y="96"/>
                  </a:lnTo>
                  <a:lnTo>
                    <a:pt x="79" y="98"/>
                  </a:lnTo>
                  <a:lnTo>
                    <a:pt x="79" y="96"/>
                  </a:lnTo>
                  <a:lnTo>
                    <a:pt x="82" y="93"/>
                  </a:lnTo>
                  <a:lnTo>
                    <a:pt x="85" y="90"/>
                  </a:lnTo>
                  <a:lnTo>
                    <a:pt x="85" y="76"/>
                  </a:lnTo>
                  <a:lnTo>
                    <a:pt x="88" y="73"/>
                  </a:lnTo>
                  <a:lnTo>
                    <a:pt x="88" y="70"/>
                  </a:lnTo>
                  <a:lnTo>
                    <a:pt x="88" y="73"/>
                  </a:lnTo>
                  <a:lnTo>
                    <a:pt x="93" y="73"/>
                  </a:lnTo>
                  <a:lnTo>
                    <a:pt x="93" y="76"/>
                  </a:lnTo>
                  <a:lnTo>
                    <a:pt x="93" y="65"/>
                  </a:lnTo>
                  <a:lnTo>
                    <a:pt x="96" y="62"/>
                  </a:lnTo>
                  <a:lnTo>
                    <a:pt x="96" y="56"/>
                  </a:lnTo>
                  <a:lnTo>
                    <a:pt x="99" y="59"/>
                  </a:lnTo>
                  <a:lnTo>
                    <a:pt x="99" y="65"/>
                  </a:lnTo>
                  <a:lnTo>
                    <a:pt x="99" y="62"/>
                  </a:lnTo>
                  <a:lnTo>
                    <a:pt x="102" y="65"/>
                  </a:lnTo>
                  <a:lnTo>
                    <a:pt x="102" y="67"/>
                  </a:lnTo>
                  <a:lnTo>
                    <a:pt x="102" y="67"/>
                  </a:lnTo>
                  <a:lnTo>
                    <a:pt x="107" y="67"/>
                  </a:lnTo>
                  <a:lnTo>
                    <a:pt x="107" y="62"/>
                  </a:lnTo>
                  <a:lnTo>
                    <a:pt x="110" y="59"/>
                  </a:lnTo>
                  <a:lnTo>
                    <a:pt x="110" y="53"/>
                  </a:lnTo>
                  <a:lnTo>
                    <a:pt x="113" y="50"/>
                  </a:lnTo>
                  <a:lnTo>
                    <a:pt x="113" y="45"/>
                  </a:lnTo>
                  <a:lnTo>
                    <a:pt x="116" y="42"/>
                  </a:lnTo>
                  <a:lnTo>
                    <a:pt x="116" y="36"/>
                  </a:lnTo>
                  <a:lnTo>
                    <a:pt x="119" y="39"/>
                  </a:lnTo>
                  <a:lnTo>
                    <a:pt x="119" y="36"/>
                  </a:lnTo>
                  <a:lnTo>
                    <a:pt x="119" y="39"/>
                  </a:lnTo>
                  <a:lnTo>
                    <a:pt x="122" y="36"/>
                  </a:lnTo>
                  <a:lnTo>
                    <a:pt x="122" y="42"/>
                  </a:lnTo>
                  <a:lnTo>
                    <a:pt x="124" y="45"/>
                  </a:lnTo>
                  <a:lnTo>
                    <a:pt x="124" y="42"/>
                  </a:lnTo>
                  <a:lnTo>
                    <a:pt x="124" y="48"/>
                  </a:lnTo>
                  <a:lnTo>
                    <a:pt x="127" y="45"/>
                  </a:lnTo>
                  <a:lnTo>
                    <a:pt x="127" y="48"/>
                  </a:lnTo>
                  <a:lnTo>
                    <a:pt x="127" y="42"/>
                  </a:lnTo>
                  <a:lnTo>
                    <a:pt x="130" y="39"/>
                  </a:lnTo>
                  <a:lnTo>
                    <a:pt x="130" y="36"/>
                  </a:lnTo>
                  <a:lnTo>
                    <a:pt x="133" y="34"/>
                  </a:lnTo>
                  <a:lnTo>
                    <a:pt x="133" y="36"/>
                  </a:lnTo>
                  <a:lnTo>
                    <a:pt x="139" y="31"/>
                  </a:lnTo>
                  <a:lnTo>
                    <a:pt x="136" y="31"/>
                  </a:lnTo>
                  <a:lnTo>
                    <a:pt x="139" y="31"/>
                  </a:lnTo>
                  <a:lnTo>
                    <a:pt x="144" y="31"/>
                  </a:lnTo>
                  <a:lnTo>
                    <a:pt x="144" y="34"/>
                  </a:lnTo>
                  <a:lnTo>
                    <a:pt x="141" y="31"/>
                  </a:lnTo>
                  <a:lnTo>
                    <a:pt x="144" y="34"/>
                  </a:lnTo>
                  <a:lnTo>
                    <a:pt x="150" y="28"/>
                  </a:lnTo>
                  <a:lnTo>
                    <a:pt x="150" y="22"/>
                  </a:lnTo>
                  <a:lnTo>
                    <a:pt x="153" y="19"/>
                  </a:lnTo>
                  <a:lnTo>
                    <a:pt x="153" y="17"/>
                  </a:lnTo>
                  <a:lnTo>
                    <a:pt x="153" y="17"/>
                  </a:lnTo>
                  <a:lnTo>
                    <a:pt x="156" y="14"/>
                  </a:lnTo>
                  <a:lnTo>
                    <a:pt x="158" y="11"/>
                  </a:lnTo>
                  <a:lnTo>
                    <a:pt x="158" y="14"/>
                  </a:lnTo>
                  <a:lnTo>
                    <a:pt x="158" y="11"/>
                  </a:lnTo>
                  <a:lnTo>
                    <a:pt x="161" y="8"/>
                  </a:lnTo>
                  <a:lnTo>
                    <a:pt x="167" y="2"/>
                  </a:lnTo>
                  <a:lnTo>
                    <a:pt x="167" y="0"/>
                  </a:lnTo>
                  <a:lnTo>
                    <a:pt x="167" y="5"/>
                  </a:lnTo>
                  <a:lnTo>
                    <a:pt x="172" y="5"/>
                  </a:lnTo>
                  <a:lnTo>
                    <a:pt x="170" y="5"/>
                  </a:lnTo>
                  <a:lnTo>
                    <a:pt x="172" y="17"/>
                  </a:lnTo>
                  <a:lnTo>
                    <a:pt x="175" y="19"/>
                  </a:lnTo>
                  <a:lnTo>
                    <a:pt x="175" y="28"/>
                  </a:lnTo>
                  <a:lnTo>
                    <a:pt x="178" y="31"/>
                  </a:lnTo>
                  <a:lnTo>
                    <a:pt x="178" y="36"/>
                  </a:lnTo>
                  <a:lnTo>
                    <a:pt x="178" y="34"/>
                  </a:lnTo>
                  <a:lnTo>
                    <a:pt x="181" y="36"/>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42" name="Freeform 87"/>
            <p:cNvSpPr>
              <a:spLocks/>
            </p:cNvSpPr>
            <p:nvPr/>
          </p:nvSpPr>
          <p:spPr bwMode="auto">
            <a:xfrm>
              <a:off x="3294621" y="2339976"/>
              <a:ext cx="282575" cy="160338"/>
            </a:xfrm>
            <a:custGeom>
              <a:avLst/>
              <a:gdLst/>
              <a:ahLst/>
              <a:cxnLst>
                <a:cxn ang="0">
                  <a:pos x="0" y="87"/>
                </a:cxn>
                <a:cxn ang="0">
                  <a:pos x="3" y="87"/>
                </a:cxn>
                <a:cxn ang="0">
                  <a:pos x="6" y="90"/>
                </a:cxn>
                <a:cxn ang="0">
                  <a:pos x="8" y="87"/>
                </a:cxn>
                <a:cxn ang="0">
                  <a:pos x="20" y="79"/>
                </a:cxn>
                <a:cxn ang="0">
                  <a:pos x="23" y="84"/>
                </a:cxn>
                <a:cxn ang="0">
                  <a:pos x="25" y="93"/>
                </a:cxn>
                <a:cxn ang="0">
                  <a:pos x="31" y="90"/>
                </a:cxn>
                <a:cxn ang="0">
                  <a:pos x="34" y="87"/>
                </a:cxn>
                <a:cxn ang="0">
                  <a:pos x="37" y="79"/>
                </a:cxn>
                <a:cxn ang="0">
                  <a:pos x="39" y="73"/>
                </a:cxn>
                <a:cxn ang="0">
                  <a:pos x="45" y="82"/>
                </a:cxn>
                <a:cxn ang="0">
                  <a:pos x="51" y="96"/>
                </a:cxn>
                <a:cxn ang="0">
                  <a:pos x="54" y="98"/>
                </a:cxn>
                <a:cxn ang="0">
                  <a:pos x="56" y="96"/>
                </a:cxn>
                <a:cxn ang="0">
                  <a:pos x="59" y="101"/>
                </a:cxn>
                <a:cxn ang="0">
                  <a:pos x="65" y="98"/>
                </a:cxn>
                <a:cxn ang="0">
                  <a:pos x="65" y="98"/>
                </a:cxn>
                <a:cxn ang="0">
                  <a:pos x="73" y="90"/>
                </a:cxn>
                <a:cxn ang="0">
                  <a:pos x="79" y="87"/>
                </a:cxn>
                <a:cxn ang="0">
                  <a:pos x="85" y="87"/>
                </a:cxn>
                <a:cxn ang="0">
                  <a:pos x="87" y="96"/>
                </a:cxn>
                <a:cxn ang="0">
                  <a:pos x="90" y="93"/>
                </a:cxn>
                <a:cxn ang="0">
                  <a:pos x="93" y="87"/>
                </a:cxn>
                <a:cxn ang="0">
                  <a:pos x="102" y="93"/>
                </a:cxn>
                <a:cxn ang="0">
                  <a:pos x="104" y="96"/>
                </a:cxn>
                <a:cxn ang="0">
                  <a:pos x="110" y="84"/>
                </a:cxn>
                <a:cxn ang="0">
                  <a:pos x="113" y="82"/>
                </a:cxn>
                <a:cxn ang="0">
                  <a:pos x="116" y="76"/>
                </a:cxn>
                <a:cxn ang="0">
                  <a:pos x="119" y="73"/>
                </a:cxn>
                <a:cxn ang="0">
                  <a:pos x="121" y="76"/>
                </a:cxn>
                <a:cxn ang="0">
                  <a:pos x="127" y="70"/>
                </a:cxn>
                <a:cxn ang="0">
                  <a:pos x="130" y="67"/>
                </a:cxn>
                <a:cxn ang="0">
                  <a:pos x="133" y="67"/>
                </a:cxn>
                <a:cxn ang="0">
                  <a:pos x="144" y="59"/>
                </a:cxn>
                <a:cxn ang="0">
                  <a:pos x="150" y="53"/>
                </a:cxn>
                <a:cxn ang="0">
                  <a:pos x="152" y="31"/>
                </a:cxn>
                <a:cxn ang="0">
                  <a:pos x="158" y="19"/>
                </a:cxn>
                <a:cxn ang="0">
                  <a:pos x="161" y="14"/>
                </a:cxn>
                <a:cxn ang="0">
                  <a:pos x="167" y="8"/>
                </a:cxn>
                <a:cxn ang="0">
                  <a:pos x="169" y="5"/>
                </a:cxn>
                <a:cxn ang="0">
                  <a:pos x="172" y="2"/>
                </a:cxn>
              </a:cxnLst>
              <a:rect l="0" t="0" r="r" b="b"/>
              <a:pathLst>
                <a:path w="178" h="101">
                  <a:moveTo>
                    <a:pt x="0" y="84"/>
                  </a:moveTo>
                  <a:lnTo>
                    <a:pt x="0" y="90"/>
                  </a:lnTo>
                  <a:lnTo>
                    <a:pt x="0" y="87"/>
                  </a:lnTo>
                  <a:lnTo>
                    <a:pt x="3" y="90"/>
                  </a:lnTo>
                  <a:lnTo>
                    <a:pt x="3" y="90"/>
                  </a:lnTo>
                  <a:lnTo>
                    <a:pt x="3" y="87"/>
                  </a:lnTo>
                  <a:lnTo>
                    <a:pt x="3" y="90"/>
                  </a:lnTo>
                  <a:lnTo>
                    <a:pt x="6" y="87"/>
                  </a:lnTo>
                  <a:lnTo>
                    <a:pt x="6" y="90"/>
                  </a:lnTo>
                  <a:lnTo>
                    <a:pt x="6" y="87"/>
                  </a:lnTo>
                  <a:lnTo>
                    <a:pt x="11" y="87"/>
                  </a:lnTo>
                  <a:lnTo>
                    <a:pt x="8" y="87"/>
                  </a:lnTo>
                  <a:lnTo>
                    <a:pt x="11" y="87"/>
                  </a:lnTo>
                  <a:lnTo>
                    <a:pt x="14" y="84"/>
                  </a:lnTo>
                  <a:lnTo>
                    <a:pt x="20" y="79"/>
                  </a:lnTo>
                  <a:lnTo>
                    <a:pt x="20" y="76"/>
                  </a:lnTo>
                  <a:lnTo>
                    <a:pt x="20" y="82"/>
                  </a:lnTo>
                  <a:lnTo>
                    <a:pt x="23" y="84"/>
                  </a:lnTo>
                  <a:lnTo>
                    <a:pt x="23" y="93"/>
                  </a:lnTo>
                  <a:lnTo>
                    <a:pt x="23" y="90"/>
                  </a:lnTo>
                  <a:lnTo>
                    <a:pt x="25" y="93"/>
                  </a:lnTo>
                  <a:lnTo>
                    <a:pt x="25" y="96"/>
                  </a:lnTo>
                  <a:lnTo>
                    <a:pt x="28" y="93"/>
                  </a:lnTo>
                  <a:lnTo>
                    <a:pt x="31" y="90"/>
                  </a:lnTo>
                  <a:lnTo>
                    <a:pt x="31" y="87"/>
                  </a:lnTo>
                  <a:lnTo>
                    <a:pt x="34" y="84"/>
                  </a:lnTo>
                  <a:lnTo>
                    <a:pt x="34" y="87"/>
                  </a:lnTo>
                  <a:lnTo>
                    <a:pt x="34" y="84"/>
                  </a:lnTo>
                  <a:lnTo>
                    <a:pt x="37" y="87"/>
                  </a:lnTo>
                  <a:lnTo>
                    <a:pt x="37" y="79"/>
                  </a:lnTo>
                  <a:lnTo>
                    <a:pt x="37" y="79"/>
                  </a:lnTo>
                  <a:lnTo>
                    <a:pt x="42" y="73"/>
                  </a:lnTo>
                  <a:lnTo>
                    <a:pt x="39" y="73"/>
                  </a:lnTo>
                  <a:lnTo>
                    <a:pt x="42" y="76"/>
                  </a:lnTo>
                  <a:lnTo>
                    <a:pt x="45" y="79"/>
                  </a:lnTo>
                  <a:lnTo>
                    <a:pt x="45" y="82"/>
                  </a:lnTo>
                  <a:lnTo>
                    <a:pt x="48" y="84"/>
                  </a:lnTo>
                  <a:lnTo>
                    <a:pt x="48" y="93"/>
                  </a:lnTo>
                  <a:lnTo>
                    <a:pt x="51" y="96"/>
                  </a:lnTo>
                  <a:lnTo>
                    <a:pt x="51" y="98"/>
                  </a:lnTo>
                  <a:lnTo>
                    <a:pt x="51" y="96"/>
                  </a:lnTo>
                  <a:lnTo>
                    <a:pt x="54" y="98"/>
                  </a:lnTo>
                  <a:lnTo>
                    <a:pt x="54" y="101"/>
                  </a:lnTo>
                  <a:lnTo>
                    <a:pt x="54" y="98"/>
                  </a:lnTo>
                  <a:lnTo>
                    <a:pt x="56" y="96"/>
                  </a:lnTo>
                  <a:lnTo>
                    <a:pt x="56" y="101"/>
                  </a:lnTo>
                  <a:lnTo>
                    <a:pt x="59" y="98"/>
                  </a:lnTo>
                  <a:lnTo>
                    <a:pt x="59" y="101"/>
                  </a:lnTo>
                  <a:lnTo>
                    <a:pt x="59" y="101"/>
                  </a:lnTo>
                  <a:lnTo>
                    <a:pt x="62" y="101"/>
                  </a:lnTo>
                  <a:lnTo>
                    <a:pt x="65" y="98"/>
                  </a:lnTo>
                  <a:lnTo>
                    <a:pt x="65" y="101"/>
                  </a:lnTo>
                  <a:lnTo>
                    <a:pt x="65" y="98"/>
                  </a:lnTo>
                  <a:lnTo>
                    <a:pt x="65" y="98"/>
                  </a:lnTo>
                  <a:lnTo>
                    <a:pt x="68" y="96"/>
                  </a:lnTo>
                  <a:lnTo>
                    <a:pt x="71" y="93"/>
                  </a:lnTo>
                  <a:lnTo>
                    <a:pt x="73" y="90"/>
                  </a:lnTo>
                  <a:lnTo>
                    <a:pt x="73" y="87"/>
                  </a:lnTo>
                  <a:lnTo>
                    <a:pt x="76" y="90"/>
                  </a:lnTo>
                  <a:lnTo>
                    <a:pt x="79" y="87"/>
                  </a:lnTo>
                  <a:lnTo>
                    <a:pt x="79" y="90"/>
                  </a:lnTo>
                  <a:lnTo>
                    <a:pt x="79" y="87"/>
                  </a:lnTo>
                  <a:lnTo>
                    <a:pt x="85" y="87"/>
                  </a:lnTo>
                  <a:lnTo>
                    <a:pt x="85" y="96"/>
                  </a:lnTo>
                  <a:lnTo>
                    <a:pt x="87" y="93"/>
                  </a:lnTo>
                  <a:lnTo>
                    <a:pt x="87" y="96"/>
                  </a:lnTo>
                  <a:lnTo>
                    <a:pt x="87" y="93"/>
                  </a:lnTo>
                  <a:lnTo>
                    <a:pt x="90" y="90"/>
                  </a:lnTo>
                  <a:lnTo>
                    <a:pt x="90" y="93"/>
                  </a:lnTo>
                  <a:lnTo>
                    <a:pt x="90" y="87"/>
                  </a:lnTo>
                  <a:lnTo>
                    <a:pt x="93" y="90"/>
                  </a:lnTo>
                  <a:lnTo>
                    <a:pt x="93" y="87"/>
                  </a:lnTo>
                  <a:lnTo>
                    <a:pt x="93" y="90"/>
                  </a:lnTo>
                  <a:lnTo>
                    <a:pt x="96" y="93"/>
                  </a:lnTo>
                  <a:lnTo>
                    <a:pt x="102" y="93"/>
                  </a:lnTo>
                  <a:lnTo>
                    <a:pt x="102" y="96"/>
                  </a:lnTo>
                  <a:lnTo>
                    <a:pt x="102" y="93"/>
                  </a:lnTo>
                  <a:lnTo>
                    <a:pt x="104" y="96"/>
                  </a:lnTo>
                  <a:lnTo>
                    <a:pt x="107" y="98"/>
                  </a:lnTo>
                  <a:lnTo>
                    <a:pt x="110" y="96"/>
                  </a:lnTo>
                  <a:lnTo>
                    <a:pt x="110" y="84"/>
                  </a:lnTo>
                  <a:lnTo>
                    <a:pt x="113" y="82"/>
                  </a:lnTo>
                  <a:lnTo>
                    <a:pt x="113" y="84"/>
                  </a:lnTo>
                  <a:lnTo>
                    <a:pt x="113" y="82"/>
                  </a:lnTo>
                  <a:lnTo>
                    <a:pt x="116" y="79"/>
                  </a:lnTo>
                  <a:lnTo>
                    <a:pt x="116" y="76"/>
                  </a:lnTo>
                  <a:lnTo>
                    <a:pt x="116" y="76"/>
                  </a:lnTo>
                  <a:lnTo>
                    <a:pt x="119" y="73"/>
                  </a:lnTo>
                  <a:lnTo>
                    <a:pt x="119" y="76"/>
                  </a:lnTo>
                  <a:lnTo>
                    <a:pt x="119" y="73"/>
                  </a:lnTo>
                  <a:lnTo>
                    <a:pt x="119" y="76"/>
                  </a:lnTo>
                  <a:lnTo>
                    <a:pt x="121" y="73"/>
                  </a:lnTo>
                  <a:lnTo>
                    <a:pt x="121" y="76"/>
                  </a:lnTo>
                  <a:lnTo>
                    <a:pt x="121" y="73"/>
                  </a:lnTo>
                  <a:lnTo>
                    <a:pt x="124" y="73"/>
                  </a:lnTo>
                  <a:lnTo>
                    <a:pt x="127" y="70"/>
                  </a:lnTo>
                  <a:lnTo>
                    <a:pt x="127" y="73"/>
                  </a:lnTo>
                  <a:lnTo>
                    <a:pt x="127" y="70"/>
                  </a:lnTo>
                  <a:lnTo>
                    <a:pt x="130" y="67"/>
                  </a:lnTo>
                  <a:lnTo>
                    <a:pt x="130" y="67"/>
                  </a:lnTo>
                  <a:lnTo>
                    <a:pt x="130" y="70"/>
                  </a:lnTo>
                  <a:lnTo>
                    <a:pt x="133" y="67"/>
                  </a:lnTo>
                  <a:lnTo>
                    <a:pt x="138" y="62"/>
                  </a:lnTo>
                  <a:lnTo>
                    <a:pt x="138" y="59"/>
                  </a:lnTo>
                  <a:lnTo>
                    <a:pt x="144" y="59"/>
                  </a:lnTo>
                  <a:lnTo>
                    <a:pt x="144" y="59"/>
                  </a:lnTo>
                  <a:lnTo>
                    <a:pt x="147" y="56"/>
                  </a:lnTo>
                  <a:lnTo>
                    <a:pt x="150" y="53"/>
                  </a:lnTo>
                  <a:lnTo>
                    <a:pt x="150" y="42"/>
                  </a:lnTo>
                  <a:lnTo>
                    <a:pt x="152" y="39"/>
                  </a:lnTo>
                  <a:lnTo>
                    <a:pt x="152" y="31"/>
                  </a:lnTo>
                  <a:lnTo>
                    <a:pt x="155" y="28"/>
                  </a:lnTo>
                  <a:lnTo>
                    <a:pt x="155" y="22"/>
                  </a:lnTo>
                  <a:lnTo>
                    <a:pt x="158" y="19"/>
                  </a:lnTo>
                  <a:lnTo>
                    <a:pt x="158" y="14"/>
                  </a:lnTo>
                  <a:lnTo>
                    <a:pt x="161" y="11"/>
                  </a:lnTo>
                  <a:lnTo>
                    <a:pt x="161" y="14"/>
                  </a:lnTo>
                  <a:lnTo>
                    <a:pt x="161" y="11"/>
                  </a:lnTo>
                  <a:lnTo>
                    <a:pt x="164" y="11"/>
                  </a:lnTo>
                  <a:lnTo>
                    <a:pt x="167" y="8"/>
                  </a:lnTo>
                  <a:lnTo>
                    <a:pt x="167" y="11"/>
                  </a:lnTo>
                  <a:lnTo>
                    <a:pt x="167" y="8"/>
                  </a:lnTo>
                  <a:lnTo>
                    <a:pt x="169" y="5"/>
                  </a:lnTo>
                  <a:lnTo>
                    <a:pt x="169" y="8"/>
                  </a:lnTo>
                  <a:lnTo>
                    <a:pt x="169" y="5"/>
                  </a:lnTo>
                  <a:lnTo>
                    <a:pt x="172" y="2"/>
                  </a:lnTo>
                  <a:lnTo>
                    <a:pt x="178" y="2"/>
                  </a:lnTo>
                  <a:lnTo>
                    <a:pt x="178" y="0"/>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43" name="Freeform 88"/>
            <p:cNvSpPr>
              <a:spLocks/>
            </p:cNvSpPr>
            <p:nvPr/>
          </p:nvSpPr>
          <p:spPr bwMode="auto">
            <a:xfrm>
              <a:off x="3577196" y="2298701"/>
              <a:ext cx="287338" cy="144463"/>
            </a:xfrm>
            <a:custGeom>
              <a:avLst/>
              <a:gdLst/>
              <a:ahLst/>
              <a:cxnLst>
                <a:cxn ang="0">
                  <a:pos x="3" y="28"/>
                </a:cxn>
                <a:cxn ang="0">
                  <a:pos x="6" y="37"/>
                </a:cxn>
                <a:cxn ang="0">
                  <a:pos x="8" y="37"/>
                </a:cxn>
                <a:cxn ang="0">
                  <a:pos x="11" y="40"/>
                </a:cxn>
                <a:cxn ang="0">
                  <a:pos x="11" y="40"/>
                </a:cxn>
                <a:cxn ang="0">
                  <a:pos x="17" y="26"/>
                </a:cxn>
                <a:cxn ang="0">
                  <a:pos x="20" y="14"/>
                </a:cxn>
                <a:cxn ang="0">
                  <a:pos x="25" y="17"/>
                </a:cxn>
                <a:cxn ang="0">
                  <a:pos x="28" y="20"/>
                </a:cxn>
                <a:cxn ang="0">
                  <a:pos x="31" y="23"/>
                </a:cxn>
                <a:cxn ang="0">
                  <a:pos x="34" y="23"/>
                </a:cxn>
                <a:cxn ang="0">
                  <a:pos x="39" y="23"/>
                </a:cxn>
                <a:cxn ang="0">
                  <a:pos x="42" y="20"/>
                </a:cxn>
                <a:cxn ang="0">
                  <a:pos x="51" y="20"/>
                </a:cxn>
                <a:cxn ang="0">
                  <a:pos x="54" y="17"/>
                </a:cxn>
                <a:cxn ang="0">
                  <a:pos x="56" y="12"/>
                </a:cxn>
                <a:cxn ang="0">
                  <a:pos x="65" y="6"/>
                </a:cxn>
                <a:cxn ang="0">
                  <a:pos x="68" y="3"/>
                </a:cxn>
                <a:cxn ang="0">
                  <a:pos x="70" y="6"/>
                </a:cxn>
                <a:cxn ang="0">
                  <a:pos x="76" y="3"/>
                </a:cxn>
                <a:cxn ang="0">
                  <a:pos x="79" y="6"/>
                </a:cxn>
                <a:cxn ang="0">
                  <a:pos x="82" y="12"/>
                </a:cxn>
                <a:cxn ang="0">
                  <a:pos x="87" y="14"/>
                </a:cxn>
                <a:cxn ang="0">
                  <a:pos x="93" y="17"/>
                </a:cxn>
                <a:cxn ang="0">
                  <a:pos x="99" y="12"/>
                </a:cxn>
                <a:cxn ang="0">
                  <a:pos x="104" y="20"/>
                </a:cxn>
                <a:cxn ang="0">
                  <a:pos x="110" y="20"/>
                </a:cxn>
                <a:cxn ang="0">
                  <a:pos x="113" y="26"/>
                </a:cxn>
                <a:cxn ang="0">
                  <a:pos x="116" y="28"/>
                </a:cxn>
                <a:cxn ang="0">
                  <a:pos x="124" y="20"/>
                </a:cxn>
                <a:cxn ang="0">
                  <a:pos x="130" y="26"/>
                </a:cxn>
                <a:cxn ang="0">
                  <a:pos x="133" y="20"/>
                </a:cxn>
                <a:cxn ang="0">
                  <a:pos x="138" y="20"/>
                </a:cxn>
                <a:cxn ang="0">
                  <a:pos x="141" y="20"/>
                </a:cxn>
                <a:cxn ang="0">
                  <a:pos x="150" y="31"/>
                </a:cxn>
                <a:cxn ang="0">
                  <a:pos x="152" y="28"/>
                </a:cxn>
                <a:cxn ang="0">
                  <a:pos x="158" y="31"/>
                </a:cxn>
                <a:cxn ang="0">
                  <a:pos x="164" y="45"/>
                </a:cxn>
                <a:cxn ang="0">
                  <a:pos x="166" y="62"/>
                </a:cxn>
                <a:cxn ang="0">
                  <a:pos x="175" y="79"/>
                </a:cxn>
                <a:cxn ang="0">
                  <a:pos x="178" y="88"/>
                </a:cxn>
                <a:cxn ang="0">
                  <a:pos x="181" y="91"/>
                </a:cxn>
              </a:cxnLst>
              <a:rect l="0" t="0" r="r" b="b"/>
              <a:pathLst>
                <a:path w="181" h="91">
                  <a:moveTo>
                    <a:pt x="0" y="26"/>
                  </a:moveTo>
                  <a:lnTo>
                    <a:pt x="0" y="26"/>
                  </a:lnTo>
                  <a:lnTo>
                    <a:pt x="3" y="28"/>
                  </a:lnTo>
                  <a:lnTo>
                    <a:pt x="3" y="26"/>
                  </a:lnTo>
                  <a:lnTo>
                    <a:pt x="3" y="34"/>
                  </a:lnTo>
                  <a:lnTo>
                    <a:pt x="6" y="37"/>
                  </a:lnTo>
                  <a:lnTo>
                    <a:pt x="6" y="31"/>
                  </a:lnTo>
                  <a:lnTo>
                    <a:pt x="6" y="34"/>
                  </a:lnTo>
                  <a:lnTo>
                    <a:pt x="8" y="37"/>
                  </a:lnTo>
                  <a:lnTo>
                    <a:pt x="8" y="40"/>
                  </a:lnTo>
                  <a:lnTo>
                    <a:pt x="8" y="37"/>
                  </a:lnTo>
                  <a:lnTo>
                    <a:pt x="11" y="40"/>
                  </a:lnTo>
                  <a:lnTo>
                    <a:pt x="11" y="40"/>
                  </a:lnTo>
                  <a:lnTo>
                    <a:pt x="11" y="37"/>
                  </a:lnTo>
                  <a:lnTo>
                    <a:pt x="11" y="40"/>
                  </a:lnTo>
                  <a:lnTo>
                    <a:pt x="14" y="37"/>
                  </a:lnTo>
                  <a:lnTo>
                    <a:pt x="14" y="28"/>
                  </a:lnTo>
                  <a:lnTo>
                    <a:pt x="17" y="26"/>
                  </a:lnTo>
                  <a:lnTo>
                    <a:pt x="17" y="20"/>
                  </a:lnTo>
                  <a:lnTo>
                    <a:pt x="22" y="14"/>
                  </a:lnTo>
                  <a:lnTo>
                    <a:pt x="20" y="14"/>
                  </a:lnTo>
                  <a:lnTo>
                    <a:pt x="22" y="14"/>
                  </a:lnTo>
                  <a:lnTo>
                    <a:pt x="25" y="17"/>
                  </a:lnTo>
                  <a:lnTo>
                    <a:pt x="25" y="17"/>
                  </a:lnTo>
                  <a:lnTo>
                    <a:pt x="25" y="14"/>
                  </a:lnTo>
                  <a:lnTo>
                    <a:pt x="25" y="17"/>
                  </a:lnTo>
                  <a:lnTo>
                    <a:pt x="28" y="20"/>
                  </a:lnTo>
                  <a:lnTo>
                    <a:pt x="28" y="17"/>
                  </a:lnTo>
                  <a:lnTo>
                    <a:pt x="28" y="20"/>
                  </a:lnTo>
                  <a:lnTo>
                    <a:pt x="31" y="23"/>
                  </a:lnTo>
                  <a:lnTo>
                    <a:pt x="31" y="20"/>
                  </a:lnTo>
                  <a:lnTo>
                    <a:pt x="31" y="26"/>
                  </a:lnTo>
                  <a:lnTo>
                    <a:pt x="34" y="23"/>
                  </a:lnTo>
                  <a:lnTo>
                    <a:pt x="34" y="26"/>
                  </a:lnTo>
                  <a:lnTo>
                    <a:pt x="34" y="23"/>
                  </a:lnTo>
                  <a:lnTo>
                    <a:pt x="39" y="23"/>
                  </a:lnTo>
                  <a:lnTo>
                    <a:pt x="37" y="23"/>
                  </a:lnTo>
                  <a:lnTo>
                    <a:pt x="39" y="20"/>
                  </a:lnTo>
                  <a:lnTo>
                    <a:pt x="42" y="20"/>
                  </a:lnTo>
                  <a:lnTo>
                    <a:pt x="45" y="20"/>
                  </a:lnTo>
                  <a:lnTo>
                    <a:pt x="48" y="17"/>
                  </a:lnTo>
                  <a:lnTo>
                    <a:pt x="51" y="20"/>
                  </a:lnTo>
                  <a:lnTo>
                    <a:pt x="51" y="17"/>
                  </a:lnTo>
                  <a:lnTo>
                    <a:pt x="51" y="20"/>
                  </a:lnTo>
                  <a:lnTo>
                    <a:pt x="54" y="17"/>
                  </a:lnTo>
                  <a:lnTo>
                    <a:pt x="54" y="23"/>
                  </a:lnTo>
                  <a:lnTo>
                    <a:pt x="56" y="20"/>
                  </a:lnTo>
                  <a:lnTo>
                    <a:pt x="56" y="12"/>
                  </a:lnTo>
                  <a:lnTo>
                    <a:pt x="59" y="9"/>
                  </a:lnTo>
                  <a:lnTo>
                    <a:pt x="65" y="9"/>
                  </a:lnTo>
                  <a:lnTo>
                    <a:pt x="65" y="6"/>
                  </a:lnTo>
                  <a:lnTo>
                    <a:pt x="65" y="9"/>
                  </a:lnTo>
                  <a:lnTo>
                    <a:pt x="68" y="6"/>
                  </a:lnTo>
                  <a:lnTo>
                    <a:pt x="68" y="3"/>
                  </a:lnTo>
                  <a:lnTo>
                    <a:pt x="68" y="6"/>
                  </a:lnTo>
                  <a:lnTo>
                    <a:pt x="70" y="3"/>
                  </a:lnTo>
                  <a:lnTo>
                    <a:pt x="70" y="6"/>
                  </a:lnTo>
                  <a:lnTo>
                    <a:pt x="70" y="0"/>
                  </a:lnTo>
                  <a:lnTo>
                    <a:pt x="70" y="3"/>
                  </a:lnTo>
                  <a:lnTo>
                    <a:pt x="76" y="3"/>
                  </a:lnTo>
                  <a:lnTo>
                    <a:pt x="76" y="9"/>
                  </a:lnTo>
                  <a:lnTo>
                    <a:pt x="76" y="6"/>
                  </a:lnTo>
                  <a:lnTo>
                    <a:pt x="79" y="6"/>
                  </a:lnTo>
                  <a:lnTo>
                    <a:pt x="82" y="3"/>
                  </a:lnTo>
                  <a:lnTo>
                    <a:pt x="82" y="3"/>
                  </a:lnTo>
                  <a:lnTo>
                    <a:pt x="82" y="12"/>
                  </a:lnTo>
                  <a:lnTo>
                    <a:pt x="87" y="12"/>
                  </a:lnTo>
                  <a:lnTo>
                    <a:pt x="85" y="12"/>
                  </a:lnTo>
                  <a:lnTo>
                    <a:pt x="87" y="14"/>
                  </a:lnTo>
                  <a:lnTo>
                    <a:pt x="90" y="17"/>
                  </a:lnTo>
                  <a:lnTo>
                    <a:pt x="93" y="14"/>
                  </a:lnTo>
                  <a:lnTo>
                    <a:pt x="93" y="17"/>
                  </a:lnTo>
                  <a:lnTo>
                    <a:pt x="93" y="14"/>
                  </a:lnTo>
                  <a:lnTo>
                    <a:pt x="96" y="12"/>
                  </a:lnTo>
                  <a:lnTo>
                    <a:pt x="99" y="12"/>
                  </a:lnTo>
                  <a:lnTo>
                    <a:pt x="104" y="12"/>
                  </a:lnTo>
                  <a:lnTo>
                    <a:pt x="102" y="12"/>
                  </a:lnTo>
                  <a:lnTo>
                    <a:pt x="104" y="20"/>
                  </a:lnTo>
                  <a:lnTo>
                    <a:pt x="110" y="20"/>
                  </a:lnTo>
                  <a:lnTo>
                    <a:pt x="107" y="20"/>
                  </a:lnTo>
                  <a:lnTo>
                    <a:pt x="110" y="20"/>
                  </a:lnTo>
                  <a:lnTo>
                    <a:pt x="113" y="23"/>
                  </a:lnTo>
                  <a:lnTo>
                    <a:pt x="113" y="28"/>
                  </a:lnTo>
                  <a:lnTo>
                    <a:pt x="113" y="26"/>
                  </a:lnTo>
                  <a:lnTo>
                    <a:pt x="116" y="28"/>
                  </a:lnTo>
                  <a:lnTo>
                    <a:pt x="116" y="26"/>
                  </a:lnTo>
                  <a:lnTo>
                    <a:pt x="116" y="28"/>
                  </a:lnTo>
                  <a:lnTo>
                    <a:pt x="118" y="28"/>
                  </a:lnTo>
                  <a:lnTo>
                    <a:pt x="124" y="23"/>
                  </a:lnTo>
                  <a:lnTo>
                    <a:pt x="124" y="20"/>
                  </a:lnTo>
                  <a:lnTo>
                    <a:pt x="124" y="23"/>
                  </a:lnTo>
                  <a:lnTo>
                    <a:pt x="127" y="23"/>
                  </a:lnTo>
                  <a:lnTo>
                    <a:pt x="130" y="26"/>
                  </a:lnTo>
                  <a:lnTo>
                    <a:pt x="130" y="20"/>
                  </a:lnTo>
                  <a:lnTo>
                    <a:pt x="133" y="17"/>
                  </a:lnTo>
                  <a:lnTo>
                    <a:pt x="133" y="20"/>
                  </a:lnTo>
                  <a:lnTo>
                    <a:pt x="133" y="14"/>
                  </a:lnTo>
                  <a:lnTo>
                    <a:pt x="135" y="17"/>
                  </a:lnTo>
                  <a:lnTo>
                    <a:pt x="138" y="20"/>
                  </a:lnTo>
                  <a:lnTo>
                    <a:pt x="141" y="23"/>
                  </a:lnTo>
                  <a:lnTo>
                    <a:pt x="141" y="23"/>
                  </a:lnTo>
                  <a:lnTo>
                    <a:pt x="141" y="20"/>
                  </a:lnTo>
                  <a:lnTo>
                    <a:pt x="144" y="23"/>
                  </a:lnTo>
                  <a:lnTo>
                    <a:pt x="150" y="28"/>
                  </a:lnTo>
                  <a:lnTo>
                    <a:pt x="150" y="31"/>
                  </a:lnTo>
                  <a:lnTo>
                    <a:pt x="150" y="31"/>
                  </a:lnTo>
                  <a:lnTo>
                    <a:pt x="152" y="28"/>
                  </a:lnTo>
                  <a:lnTo>
                    <a:pt x="152" y="28"/>
                  </a:lnTo>
                  <a:lnTo>
                    <a:pt x="152" y="31"/>
                  </a:lnTo>
                  <a:lnTo>
                    <a:pt x="155" y="28"/>
                  </a:lnTo>
                  <a:lnTo>
                    <a:pt x="158" y="31"/>
                  </a:lnTo>
                  <a:lnTo>
                    <a:pt x="161" y="34"/>
                  </a:lnTo>
                  <a:lnTo>
                    <a:pt x="161" y="43"/>
                  </a:lnTo>
                  <a:lnTo>
                    <a:pt x="164" y="45"/>
                  </a:lnTo>
                  <a:lnTo>
                    <a:pt x="164" y="54"/>
                  </a:lnTo>
                  <a:lnTo>
                    <a:pt x="166" y="57"/>
                  </a:lnTo>
                  <a:lnTo>
                    <a:pt x="166" y="62"/>
                  </a:lnTo>
                  <a:lnTo>
                    <a:pt x="169" y="65"/>
                  </a:lnTo>
                  <a:lnTo>
                    <a:pt x="169" y="74"/>
                  </a:lnTo>
                  <a:lnTo>
                    <a:pt x="175" y="79"/>
                  </a:lnTo>
                  <a:lnTo>
                    <a:pt x="175" y="88"/>
                  </a:lnTo>
                  <a:lnTo>
                    <a:pt x="175" y="85"/>
                  </a:lnTo>
                  <a:lnTo>
                    <a:pt x="178" y="88"/>
                  </a:lnTo>
                  <a:lnTo>
                    <a:pt x="178" y="91"/>
                  </a:lnTo>
                  <a:lnTo>
                    <a:pt x="178" y="88"/>
                  </a:lnTo>
                  <a:lnTo>
                    <a:pt x="181" y="91"/>
                  </a:lnTo>
                  <a:lnTo>
                    <a:pt x="181" y="88"/>
                  </a:lnTo>
                  <a:lnTo>
                    <a:pt x="181" y="88"/>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44" name="Freeform 89"/>
            <p:cNvSpPr>
              <a:spLocks/>
            </p:cNvSpPr>
            <p:nvPr/>
          </p:nvSpPr>
          <p:spPr bwMode="auto">
            <a:xfrm>
              <a:off x="3864534" y="2379663"/>
              <a:ext cx="282575" cy="107950"/>
            </a:xfrm>
            <a:custGeom>
              <a:avLst/>
              <a:gdLst/>
              <a:ahLst/>
              <a:cxnLst>
                <a:cxn ang="0">
                  <a:pos x="2" y="37"/>
                </a:cxn>
                <a:cxn ang="0">
                  <a:pos x="8" y="48"/>
                </a:cxn>
                <a:cxn ang="0">
                  <a:pos x="11" y="48"/>
                </a:cxn>
                <a:cxn ang="0">
                  <a:pos x="14" y="51"/>
                </a:cxn>
                <a:cxn ang="0">
                  <a:pos x="19" y="59"/>
                </a:cxn>
                <a:cxn ang="0">
                  <a:pos x="22" y="68"/>
                </a:cxn>
                <a:cxn ang="0">
                  <a:pos x="28" y="65"/>
                </a:cxn>
                <a:cxn ang="0">
                  <a:pos x="34" y="57"/>
                </a:cxn>
                <a:cxn ang="0">
                  <a:pos x="36" y="45"/>
                </a:cxn>
                <a:cxn ang="0">
                  <a:pos x="42" y="28"/>
                </a:cxn>
                <a:cxn ang="0">
                  <a:pos x="45" y="45"/>
                </a:cxn>
                <a:cxn ang="0">
                  <a:pos x="50" y="54"/>
                </a:cxn>
                <a:cxn ang="0">
                  <a:pos x="53" y="51"/>
                </a:cxn>
                <a:cxn ang="0">
                  <a:pos x="56" y="37"/>
                </a:cxn>
                <a:cxn ang="0">
                  <a:pos x="59" y="34"/>
                </a:cxn>
                <a:cxn ang="0">
                  <a:pos x="62" y="34"/>
                </a:cxn>
                <a:cxn ang="0">
                  <a:pos x="67" y="28"/>
                </a:cxn>
                <a:cxn ang="0">
                  <a:pos x="70" y="17"/>
                </a:cxn>
                <a:cxn ang="0">
                  <a:pos x="76" y="14"/>
                </a:cxn>
                <a:cxn ang="0">
                  <a:pos x="79" y="20"/>
                </a:cxn>
                <a:cxn ang="0">
                  <a:pos x="84" y="11"/>
                </a:cxn>
                <a:cxn ang="0">
                  <a:pos x="84" y="9"/>
                </a:cxn>
                <a:cxn ang="0">
                  <a:pos x="87" y="9"/>
                </a:cxn>
                <a:cxn ang="0">
                  <a:pos x="96" y="9"/>
                </a:cxn>
                <a:cxn ang="0">
                  <a:pos x="101" y="9"/>
                </a:cxn>
                <a:cxn ang="0">
                  <a:pos x="104" y="3"/>
                </a:cxn>
                <a:cxn ang="0">
                  <a:pos x="110" y="9"/>
                </a:cxn>
                <a:cxn ang="0">
                  <a:pos x="115" y="9"/>
                </a:cxn>
                <a:cxn ang="0">
                  <a:pos x="118" y="6"/>
                </a:cxn>
                <a:cxn ang="0">
                  <a:pos x="121" y="9"/>
                </a:cxn>
                <a:cxn ang="0">
                  <a:pos x="124" y="3"/>
                </a:cxn>
                <a:cxn ang="0">
                  <a:pos x="124" y="3"/>
                </a:cxn>
                <a:cxn ang="0">
                  <a:pos x="132" y="6"/>
                </a:cxn>
                <a:cxn ang="0">
                  <a:pos x="138" y="25"/>
                </a:cxn>
                <a:cxn ang="0">
                  <a:pos x="144" y="28"/>
                </a:cxn>
                <a:cxn ang="0">
                  <a:pos x="152" y="34"/>
                </a:cxn>
                <a:cxn ang="0">
                  <a:pos x="155" y="37"/>
                </a:cxn>
                <a:cxn ang="0">
                  <a:pos x="163" y="45"/>
                </a:cxn>
                <a:cxn ang="0">
                  <a:pos x="166" y="42"/>
                </a:cxn>
                <a:cxn ang="0">
                  <a:pos x="169" y="37"/>
                </a:cxn>
                <a:cxn ang="0">
                  <a:pos x="172" y="34"/>
                </a:cxn>
                <a:cxn ang="0">
                  <a:pos x="175" y="31"/>
                </a:cxn>
              </a:cxnLst>
              <a:rect l="0" t="0" r="r" b="b"/>
              <a:pathLst>
                <a:path w="178" h="68">
                  <a:moveTo>
                    <a:pt x="0" y="37"/>
                  </a:moveTo>
                  <a:lnTo>
                    <a:pt x="2" y="40"/>
                  </a:lnTo>
                  <a:lnTo>
                    <a:pt x="2" y="37"/>
                  </a:lnTo>
                  <a:lnTo>
                    <a:pt x="2" y="42"/>
                  </a:lnTo>
                  <a:lnTo>
                    <a:pt x="8" y="48"/>
                  </a:lnTo>
                  <a:lnTo>
                    <a:pt x="8" y="48"/>
                  </a:lnTo>
                  <a:lnTo>
                    <a:pt x="8" y="45"/>
                  </a:lnTo>
                  <a:lnTo>
                    <a:pt x="11" y="42"/>
                  </a:lnTo>
                  <a:lnTo>
                    <a:pt x="11" y="48"/>
                  </a:lnTo>
                  <a:lnTo>
                    <a:pt x="14" y="51"/>
                  </a:lnTo>
                  <a:lnTo>
                    <a:pt x="14" y="48"/>
                  </a:lnTo>
                  <a:lnTo>
                    <a:pt x="14" y="51"/>
                  </a:lnTo>
                  <a:lnTo>
                    <a:pt x="17" y="54"/>
                  </a:lnTo>
                  <a:lnTo>
                    <a:pt x="19" y="57"/>
                  </a:lnTo>
                  <a:lnTo>
                    <a:pt x="19" y="59"/>
                  </a:lnTo>
                  <a:lnTo>
                    <a:pt x="19" y="59"/>
                  </a:lnTo>
                  <a:lnTo>
                    <a:pt x="22" y="62"/>
                  </a:lnTo>
                  <a:lnTo>
                    <a:pt x="22" y="68"/>
                  </a:lnTo>
                  <a:lnTo>
                    <a:pt x="28" y="68"/>
                  </a:lnTo>
                  <a:lnTo>
                    <a:pt x="28" y="65"/>
                  </a:lnTo>
                  <a:lnTo>
                    <a:pt x="28" y="65"/>
                  </a:lnTo>
                  <a:lnTo>
                    <a:pt x="31" y="68"/>
                  </a:lnTo>
                  <a:lnTo>
                    <a:pt x="31" y="59"/>
                  </a:lnTo>
                  <a:lnTo>
                    <a:pt x="34" y="57"/>
                  </a:lnTo>
                  <a:lnTo>
                    <a:pt x="34" y="45"/>
                  </a:lnTo>
                  <a:lnTo>
                    <a:pt x="34" y="48"/>
                  </a:lnTo>
                  <a:lnTo>
                    <a:pt x="36" y="45"/>
                  </a:lnTo>
                  <a:lnTo>
                    <a:pt x="36" y="34"/>
                  </a:lnTo>
                  <a:lnTo>
                    <a:pt x="39" y="31"/>
                  </a:lnTo>
                  <a:lnTo>
                    <a:pt x="42" y="28"/>
                  </a:lnTo>
                  <a:lnTo>
                    <a:pt x="42" y="34"/>
                  </a:lnTo>
                  <a:lnTo>
                    <a:pt x="45" y="37"/>
                  </a:lnTo>
                  <a:lnTo>
                    <a:pt x="45" y="45"/>
                  </a:lnTo>
                  <a:lnTo>
                    <a:pt x="48" y="48"/>
                  </a:lnTo>
                  <a:lnTo>
                    <a:pt x="48" y="57"/>
                  </a:lnTo>
                  <a:lnTo>
                    <a:pt x="50" y="54"/>
                  </a:lnTo>
                  <a:lnTo>
                    <a:pt x="50" y="45"/>
                  </a:lnTo>
                  <a:lnTo>
                    <a:pt x="50" y="48"/>
                  </a:lnTo>
                  <a:lnTo>
                    <a:pt x="53" y="51"/>
                  </a:lnTo>
                  <a:lnTo>
                    <a:pt x="53" y="45"/>
                  </a:lnTo>
                  <a:lnTo>
                    <a:pt x="56" y="42"/>
                  </a:lnTo>
                  <a:lnTo>
                    <a:pt x="56" y="37"/>
                  </a:lnTo>
                  <a:lnTo>
                    <a:pt x="56" y="40"/>
                  </a:lnTo>
                  <a:lnTo>
                    <a:pt x="59" y="37"/>
                  </a:lnTo>
                  <a:lnTo>
                    <a:pt x="59" y="34"/>
                  </a:lnTo>
                  <a:lnTo>
                    <a:pt x="59" y="34"/>
                  </a:lnTo>
                  <a:lnTo>
                    <a:pt x="65" y="34"/>
                  </a:lnTo>
                  <a:lnTo>
                    <a:pt x="62" y="34"/>
                  </a:lnTo>
                  <a:lnTo>
                    <a:pt x="65" y="28"/>
                  </a:lnTo>
                  <a:lnTo>
                    <a:pt x="65" y="31"/>
                  </a:lnTo>
                  <a:lnTo>
                    <a:pt x="67" y="28"/>
                  </a:lnTo>
                  <a:lnTo>
                    <a:pt x="67" y="25"/>
                  </a:lnTo>
                  <a:lnTo>
                    <a:pt x="70" y="23"/>
                  </a:lnTo>
                  <a:lnTo>
                    <a:pt x="70" y="17"/>
                  </a:lnTo>
                  <a:lnTo>
                    <a:pt x="73" y="14"/>
                  </a:lnTo>
                  <a:lnTo>
                    <a:pt x="76" y="17"/>
                  </a:lnTo>
                  <a:lnTo>
                    <a:pt x="76" y="14"/>
                  </a:lnTo>
                  <a:lnTo>
                    <a:pt x="76" y="20"/>
                  </a:lnTo>
                  <a:lnTo>
                    <a:pt x="79" y="17"/>
                  </a:lnTo>
                  <a:lnTo>
                    <a:pt x="79" y="20"/>
                  </a:lnTo>
                  <a:lnTo>
                    <a:pt x="79" y="11"/>
                  </a:lnTo>
                  <a:lnTo>
                    <a:pt x="82" y="9"/>
                  </a:lnTo>
                  <a:lnTo>
                    <a:pt x="84" y="11"/>
                  </a:lnTo>
                  <a:lnTo>
                    <a:pt x="84" y="11"/>
                  </a:lnTo>
                  <a:lnTo>
                    <a:pt x="84" y="9"/>
                  </a:lnTo>
                  <a:lnTo>
                    <a:pt x="84" y="9"/>
                  </a:lnTo>
                  <a:lnTo>
                    <a:pt x="87" y="11"/>
                  </a:lnTo>
                  <a:lnTo>
                    <a:pt x="87" y="6"/>
                  </a:lnTo>
                  <a:lnTo>
                    <a:pt x="87" y="9"/>
                  </a:lnTo>
                  <a:lnTo>
                    <a:pt x="93" y="9"/>
                  </a:lnTo>
                  <a:lnTo>
                    <a:pt x="93" y="11"/>
                  </a:lnTo>
                  <a:lnTo>
                    <a:pt x="96" y="9"/>
                  </a:lnTo>
                  <a:lnTo>
                    <a:pt x="96" y="11"/>
                  </a:lnTo>
                  <a:lnTo>
                    <a:pt x="96" y="9"/>
                  </a:lnTo>
                  <a:lnTo>
                    <a:pt x="101" y="9"/>
                  </a:lnTo>
                  <a:lnTo>
                    <a:pt x="101" y="3"/>
                  </a:lnTo>
                  <a:lnTo>
                    <a:pt x="101" y="3"/>
                  </a:lnTo>
                  <a:lnTo>
                    <a:pt x="104" y="3"/>
                  </a:lnTo>
                  <a:lnTo>
                    <a:pt x="107" y="0"/>
                  </a:lnTo>
                  <a:lnTo>
                    <a:pt x="107" y="6"/>
                  </a:lnTo>
                  <a:lnTo>
                    <a:pt x="110" y="9"/>
                  </a:lnTo>
                  <a:lnTo>
                    <a:pt x="113" y="6"/>
                  </a:lnTo>
                  <a:lnTo>
                    <a:pt x="113" y="11"/>
                  </a:lnTo>
                  <a:lnTo>
                    <a:pt x="115" y="9"/>
                  </a:lnTo>
                  <a:lnTo>
                    <a:pt x="115" y="11"/>
                  </a:lnTo>
                  <a:lnTo>
                    <a:pt x="115" y="9"/>
                  </a:lnTo>
                  <a:lnTo>
                    <a:pt x="118" y="6"/>
                  </a:lnTo>
                  <a:lnTo>
                    <a:pt x="118" y="9"/>
                  </a:lnTo>
                  <a:lnTo>
                    <a:pt x="118" y="6"/>
                  </a:lnTo>
                  <a:lnTo>
                    <a:pt x="121" y="9"/>
                  </a:lnTo>
                  <a:lnTo>
                    <a:pt x="121" y="9"/>
                  </a:lnTo>
                  <a:lnTo>
                    <a:pt x="121" y="6"/>
                  </a:lnTo>
                  <a:lnTo>
                    <a:pt x="124" y="3"/>
                  </a:lnTo>
                  <a:lnTo>
                    <a:pt x="124" y="6"/>
                  </a:lnTo>
                  <a:lnTo>
                    <a:pt x="124" y="3"/>
                  </a:lnTo>
                  <a:lnTo>
                    <a:pt x="124" y="3"/>
                  </a:lnTo>
                  <a:lnTo>
                    <a:pt x="127" y="6"/>
                  </a:lnTo>
                  <a:lnTo>
                    <a:pt x="132" y="6"/>
                  </a:lnTo>
                  <a:lnTo>
                    <a:pt x="132" y="6"/>
                  </a:lnTo>
                  <a:lnTo>
                    <a:pt x="132" y="9"/>
                  </a:lnTo>
                  <a:lnTo>
                    <a:pt x="138" y="14"/>
                  </a:lnTo>
                  <a:lnTo>
                    <a:pt x="138" y="25"/>
                  </a:lnTo>
                  <a:lnTo>
                    <a:pt x="141" y="25"/>
                  </a:lnTo>
                  <a:lnTo>
                    <a:pt x="144" y="23"/>
                  </a:lnTo>
                  <a:lnTo>
                    <a:pt x="144" y="28"/>
                  </a:lnTo>
                  <a:lnTo>
                    <a:pt x="149" y="28"/>
                  </a:lnTo>
                  <a:lnTo>
                    <a:pt x="149" y="31"/>
                  </a:lnTo>
                  <a:lnTo>
                    <a:pt x="152" y="34"/>
                  </a:lnTo>
                  <a:lnTo>
                    <a:pt x="152" y="31"/>
                  </a:lnTo>
                  <a:lnTo>
                    <a:pt x="152" y="34"/>
                  </a:lnTo>
                  <a:lnTo>
                    <a:pt x="155" y="37"/>
                  </a:lnTo>
                  <a:lnTo>
                    <a:pt x="158" y="40"/>
                  </a:lnTo>
                  <a:lnTo>
                    <a:pt x="161" y="42"/>
                  </a:lnTo>
                  <a:lnTo>
                    <a:pt x="163" y="45"/>
                  </a:lnTo>
                  <a:lnTo>
                    <a:pt x="163" y="42"/>
                  </a:lnTo>
                  <a:lnTo>
                    <a:pt x="163" y="45"/>
                  </a:lnTo>
                  <a:lnTo>
                    <a:pt x="166" y="42"/>
                  </a:lnTo>
                  <a:lnTo>
                    <a:pt x="169" y="40"/>
                  </a:lnTo>
                  <a:lnTo>
                    <a:pt x="169" y="42"/>
                  </a:lnTo>
                  <a:lnTo>
                    <a:pt x="169" y="37"/>
                  </a:lnTo>
                  <a:lnTo>
                    <a:pt x="172" y="34"/>
                  </a:lnTo>
                  <a:lnTo>
                    <a:pt x="172" y="37"/>
                  </a:lnTo>
                  <a:lnTo>
                    <a:pt x="172" y="34"/>
                  </a:lnTo>
                  <a:lnTo>
                    <a:pt x="175" y="31"/>
                  </a:lnTo>
                  <a:lnTo>
                    <a:pt x="175" y="34"/>
                  </a:lnTo>
                  <a:lnTo>
                    <a:pt x="175" y="31"/>
                  </a:lnTo>
                  <a:lnTo>
                    <a:pt x="178" y="28"/>
                  </a:lnTo>
                  <a:lnTo>
                    <a:pt x="178" y="31"/>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45" name="Freeform 90"/>
            <p:cNvSpPr>
              <a:spLocks/>
            </p:cNvSpPr>
            <p:nvPr/>
          </p:nvSpPr>
          <p:spPr bwMode="auto">
            <a:xfrm>
              <a:off x="4147109" y="2419351"/>
              <a:ext cx="231775" cy="255588"/>
            </a:xfrm>
            <a:custGeom>
              <a:avLst/>
              <a:gdLst/>
              <a:ahLst/>
              <a:cxnLst>
                <a:cxn ang="0">
                  <a:pos x="2" y="0"/>
                </a:cxn>
                <a:cxn ang="0">
                  <a:pos x="5" y="6"/>
                </a:cxn>
                <a:cxn ang="0">
                  <a:pos x="8" y="6"/>
                </a:cxn>
                <a:cxn ang="0">
                  <a:pos x="11" y="12"/>
                </a:cxn>
                <a:cxn ang="0">
                  <a:pos x="14" y="15"/>
                </a:cxn>
                <a:cxn ang="0">
                  <a:pos x="16" y="20"/>
                </a:cxn>
                <a:cxn ang="0">
                  <a:pos x="19" y="20"/>
                </a:cxn>
                <a:cxn ang="0">
                  <a:pos x="25" y="26"/>
                </a:cxn>
                <a:cxn ang="0">
                  <a:pos x="31" y="32"/>
                </a:cxn>
                <a:cxn ang="0">
                  <a:pos x="33" y="32"/>
                </a:cxn>
                <a:cxn ang="0">
                  <a:pos x="39" y="34"/>
                </a:cxn>
                <a:cxn ang="0">
                  <a:pos x="45" y="40"/>
                </a:cxn>
                <a:cxn ang="0">
                  <a:pos x="48" y="43"/>
                </a:cxn>
                <a:cxn ang="0">
                  <a:pos x="48" y="43"/>
                </a:cxn>
                <a:cxn ang="0">
                  <a:pos x="50" y="54"/>
                </a:cxn>
                <a:cxn ang="0">
                  <a:pos x="53" y="54"/>
                </a:cxn>
                <a:cxn ang="0">
                  <a:pos x="56" y="57"/>
                </a:cxn>
                <a:cxn ang="0">
                  <a:pos x="59" y="60"/>
                </a:cxn>
                <a:cxn ang="0">
                  <a:pos x="62" y="68"/>
                </a:cxn>
                <a:cxn ang="0">
                  <a:pos x="65" y="71"/>
                </a:cxn>
                <a:cxn ang="0">
                  <a:pos x="67" y="77"/>
                </a:cxn>
                <a:cxn ang="0">
                  <a:pos x="70" y="80"/>
                </a:cxn>
                <a:cxn ang="0">
                  <a:pos x="73" y="82"/>
                </a:cxn>
                <a:cxn ang="0">
                  <a:pos x="81" y="91"/>
                </a:cxn>
                <a:cxn ang="0">
                  <a:pos x="87" y="96"/>
                </a:cxn>
                <a:cxn ang="0">
                  <a:pos x="90" y="94"/>
                </a:cxn>
                <a:cxn ang="0">
                  <a:pos x="93" y="96"/>
                </a:cxn>
                <a:cxn ang="0">
                  <a:pos x="98" y="102"/>
                </a:cxn>
                <a:cxn ang="0">
                  <a:pos x="98" y="102"/>
                </a:cxn>
                <a:cxn ang="0">
                  <a:pos x="104" y="116"/>
                </a:cxn>
                <a:cxn ang="0">
                  <a:pos x="107" y="128"/>
                </a:cxn>
                <a:cxn ang="0">
                  <a:pos x="110" y="133"/>
                </a:cxn>
                <a:cxn ang="0">
                  <a:pos x="113" y="130"/>
                </a:cxn>
                <a:cxn ang="0">
                  <a:pos x="121" y="139"/>
                </a:cxn>
                <a:cxn ang="0">
                  <a:pos x="124" y="142"/>
                </a:cxn>
                <a:cxn ang="0">
                  <a:pos x="127" y="145"/>
                </a:cxn>
                <a:cxn ang="0">
                  <a:pos x="129" y="147"/>
                </a:cxn>
                <a:cxn ang="0">
                  <a:pos x="132" y="150"/>
                </a:cxn>
                <a:cxn ang="0">
                  <a:pos x="135" y="153"/>
                </a:cxn>
                <a:cxn ang="0">
                  <a:pos x="138" y="153"/>
                </a:cxn>
                <a:cxn ang="0">
                  <a:pos x="141" y="153"/>
                </a:cxn>
                <a:cxn ang="0">
                  <a:pos x="146" y="161"/>
                </a:cxn>
              </a:cxnLst>
              <a:rect l="0" t="0" r="r" b="b"/>
              <a:pathLst>
                <a:path w="146" h="161">
                  <a:moveTo>
                    <a:pt x="0" y="6"/>
                  </a:moveTo>
                  <a:lnTo>
                    <a:pt x="0" y="3"/>
                  </a:lnTo>
                  <a:lnTo>
                    <a:pt x="2" y="0"/>
                  </a:lnTo>
                  <a:lnTo>
                    <a:pt x="2" y="0"/>
                  </a:lnTo>
                  <a:lnTo>
                    <a:pt x="2" y="3"/>
                  </a:lnTo>
                  <a:lnTo>
                    <a:pt x="5" y="6"/>
                  </a:lnTo>
                  <a:lnTo>
                    <a:pt x="5" y="6"/>
                  </a:lnTo>
                  <a:lnTo>
                    <a:pt x="5" y="3"/>
                  </a:lnTo>
                  <a:lnTo>
                    <a:pt x="8" y="6"/>
                  </a:lnTo>
                  <a:lnTo>
                    <a:pt x="11" y="9"/>
                  </a:lnTo>
                  <a:lnTo>
                    <a:pt x="11" y="12"/>
                  </a:lnTo>
                  <a:lnTo>
                    <a:pt x="11" y="12"/>
                  </a:lnTo>
                  <a:lnTo>
                    <a:pt x="14" y="15"/>
                  </a:lnTo>
                  <a:lnTo>
                    <a:pt x="14" y="12"/>
                  </a:lnTo>
                  <a:lnTo>
                    <a:pt x="14" y="15"/>
                  </a:lnTo>
                  <a:lnTo>
                    <a:pt x="16" y="17"/>
                  </a:lnTo>
                  <a:lnTo>
                    <a:pt x="16" y="15"/>
                  </a:lnTo>
                  <a:lnTo>
                    <a:pt x="16" y="20"/>
                  </a:lnTo>
                  <a:lnTo>
                    <a:pt x="19" y="17"/>
                  </a:lnTo>
                  <a:lnTo>
                    <a:pt x="19" y="17"/>
                  </a:lnTo>
                  <a:lnTo>
                    <a:pt x="19" y="20"/>
                  </a:lnTo>
                  <a:lnTo>
                    <a:pt x="22" y="23"/>
                  </a:lnTo>
                  <a:lnTo>
                    <a:pt x="25" y="20"/>
                  </a:lnTo>
                  <a:lnTo>
                    <a:pt x="25" y="26"/>
                  </a:lnTo>
                  <a:lnTo>
                    <a:pt x="31" y="26"/>
                  </a:lnTo>
                  <a:lnTo>
                    <a:pt x="28" y="26"/>
                  </a:lnTo>
                  <a:lnTo>
                    <a:pt x="31" y="32"/>
                  </a:lnTo>
                  <a:lnTo>
                    <a:pt x="33" y="29"/>
                  </a:lnTo>
                  <a:lnTo>
                    <a:pt x="33" y="29"/>
                  </a:lnTo>
                  <a:lnTo>
                    <a:pt x="33" y="32"/>
                  </a:lnTo>
                  <a:lnTo>
                    <a:pt x="36" y="34"/>
                  </a:lnTo>
                  <a:lnTo>
                    <a:pt x="39" y="37"/>
                  </a:lnTo>
                  <a:lnTo>
                    <a:pt x="39" y="34"/>
                  </a:lnTo>
                  <a:lnTo>
                    <a:pt x="39" y="37"/>
                  </a:lnTo>
                  <a:lnTo>
                    <a:pt x="42" y="37"/>
                  </a:lnTo>
                  <a:lnTo>
                    <a:pt x="45" y="40"/>
                  </a:lnTo>
                  <a:lnTo>
                    <a:pt x="45" y="37"/>
                  </a:lnTo>
                  <a:lnTo>
                    <a:pt x="45" y="40"/>
                  </a:lnTo>
                  <a:lnTo>
                    <a:pt x="48" y="43"/>
                  </a:lnTo>
                  <a:lnTo>
                    <a:pt x="48" y="43"/>
                  </a:lnTo>
                  <a:lnTo>
                    <a:pt x="48" y="40"/>
                  </a:lnTo>
                  <a:lnTo>
                    <a:pt x="48" y="43"/>
                  </a:lnTo>
                  <a:lnTo>
                    <a:pt x="50" y="46"/>
                  </a:lnTo>
                  <a:lnTo>
                    <a:pt x="50" y="54"/>
                  </a:lnTo>
                  <a:lnTo>
                    <a:pt x="50" y="54"/>
                  </a:lnTo>
                  <a:lnTo>
                    <a:pt x="53" y="57"/>
                  </a:lnTo>
                  <a:lnTo>
                    <a:pt x="53" y="57"/>
                  </a:lnTo>
                  <a:lnTo>
                    <a:pt x="53" y="54"/>
                  </a:lnTo>
                  <a:lnTo>
                    <a:pt x="53" y="57"/>
                  </a:lnTo>
                  <a:lnTo>
                    <a:pt x="56" y="60"/>
                  </a:lnTo>
                  <a:lnTo>
                    <a:pt x="56" y="57"/>
                  </a:lnTo>
                  <a:lnTo>
                    <a:pt x="56" y="60"/>
                  </a:lnTo>
                  <a:lnTo>
                    <a:pt x="59" y="63"/>
                  </a:lnTo>
                  <a:lnTo>
                    <a:pt x="59" y="60"/>
                  </a:lnTo>
                  <a:lnTo>
                    <a:pt x="59" y="65"/>
                  </a:lnTo>
                  <a:lnTo>
                    <a:pt x="62" y="63"/>
                  </a:lnTo>
                  <a:lnTo>
                    <a:pt x="62" y="68"/>
                  </a:lnTo>
                  <a:lnTo>
                    <a:pt x="62" y="68"/>
                  </a:lnTo>
                  <a:lnTo>
                    <a:pt x="65" y="65"/>
                  </a:lnTo>
                  <a:lnTo>
                    <a:pt x="65" y="71"/>
                  </a:lnTo>
                  <a:lnTo>
                    <a:pt x="65" y="71"/>
                  </a:lnTo>
                  <a:lnTo>
                    <a:pt x="67" y="74"/>
                  </a:lnTo>
                  <a:lnTo>
                    <a:pt x="67" y="77"/>
                  </a:lnTo>
                  <a:lnTo>
                    <a:pt x="67" y="77"/>
                  </a:lnTo>
                  <a:lnTo>
                    <a:pt x="70" y="74"/>
                  </a:lnTo>
                  <a:lnTo>
                    <a:pt x="70" y="80"/>
                  </a:lnTo>
                  <a:lnTo>
                    <a:pt x="70" y="77"/>
                  </a:lnTo>
                  <a:lnTo>
                    <a:pt x="76" y="82"/>
                  </a:lnTo>
                  <a:lnTo>
                    <a:pt x="73" y="82"/>
                  </a:lnTo>
                  <a:lnTo>
                    <a:pt x="76" y="82"/>
                  </a:lnTo>
                  <a:lnTo>
                    <a:pt x="81" y="88"/>
                  </a:lnTo>
                  <a:lnTo>
                    <a:pt x="81" y="91"/>
                  </a:lnTo>
                  <a:lnTo>
                    <a:pt x="84" y="94"/>
                  </a:lnTo>
                  <a:lnTo>
                    <a:pt x="87" y="91"/>
                  </a:lnTo>
                  <a:lnTo>
                    <a:pt x="87" y="96"/>
                  </a:lnTo>
                  <a:lnTo>
                    <a:pt x="87" y="94"/>
                  </a:lnTo>
                  <a:lnTo>
                    <a:pt x="90" y="96"/>
                  </a:lnTo>
                  <a:lnTo>
                    <a:pt x="90" y="94"/>
                  </a:lnTo>
                  <a:lnTo>
                    <a:pt x="90" y="96"/>
                  </a:lnTo>
                  <a:lnTo>
                    <a:pt x="93" y="99"/>
                  </a:lnTo>
                  <a:lnTo>
                    <a:pt x="93" y="96"/>
                  </a:lnTo>
                  <a:lnTo>
                    <a:pt x="93" y="99"/>
                  </a:lnTo>
                  <a:lnTo>
                    <a:pt x="96" y="99"/>
                  </a:lnTo>
                  <a:lnTo>
                    <a:pt x="98" y="102"/>
                  </a:lnTo>
                  <a:lnTo>
                    <a:pt x="98" y="102"/>
                  </a:lnTo>
                  <a:lnTo>
                    <a:pt x="98" y="99"/>
                  </a:lnTo>
                  <a:lnTo>
                    <a:pt x="98" y="102"/>
                  </a:lnTo>
                  <a:lnTo>
                    <a:pt x="101" y="105"/>
                  </a:lnTo>
                  <a:lnTo>
                    <a:pt x="101" y="113"/>
                  </a:lnTo>
                  <a:lnTo>
                    <a:pt x="104" y="116"/>
                  </a:lnTo>
                  <a:lnTo>
                    <a:pt x="104" y="128"/>
                  </a:lnTo>
                  <a:lnTo>
                    <a:pt x="107" y="130"/>
                  </a:lnTo>
                  <a:lnTo>
                    <a:pt x="107" y="128"/>
                  </a:lnTo>
                  <a:lnTo>
                    <a:pt x="110" y="130"/>
                  </a:lnTo>
                  <a:lnTo>
                    <a:pt x="110" y="133"/>
                  </a:lnTo>
                  <a:lnTo>
                    <a:pt x="110" y="133"/>
                  </a:lnTo>
                  <a:lnTo>
                    <a:pt x="113" y="130"/>
                  </a:lnTo>
                  <a:lnTo>
                    <a:pt x="113" y="133"/>
                  </a:lnTo>
                  <a:lnTo>
                    <a:pt x="113" y="130"/>
                  </a:lnTo>
                  <a:lnTo>
                    <a:pt x="115" y="133"/>
                  </a:lnTo>
                  <a:lnTo>
                    <a:pt x="118" y="136"/>
                  </a:lnTo>
                  <a:lnTo>
                    <a:pt x="121" y="139"/>
                  </a:lnTo>
                  <a:lnTo>
                    <a:pt x="121" y="136"/>
                  </a:lnTo>
                  <a:lnTo>
                    <a:pt x="121" y="139"/>
                  </a:lnTo>
                  <a:lnTo>
                    <a:pt x="124" y="142"/>
                  </a:lnTo>
                  <a:lnTo>
                    <a:pt x="124" y="139"/>
                  </a:lnTo>
                  <a:lnTo>
                    <a:pt x="124" y="142"/>
                  </a:lnTo>
                  <a:lnTo>
                    <a:pt x="127" y="145"/>
                  </a:lnTo>
                  <a:lnTo>
                    <a:pt x="127" y="142"/>
                  </a:lnTo>
                  <a:lnTo>
                    <a:pt x="127" y="145"/>
                  </a:lnTo>
                  <a:lnTo>
                    <a:pt x="129" y="147"/>
                  </a:lnTo>
                  <a:lnTo>
                    <a:pt x="129" y="150"/>
                  </a:lnTo>
                  <a:lnTo>
                    <a:pt x="132" y="147"/>
                  </a:lnTo>
                  <a:lnTo>
                    <a:pt x="132" y="150"/>
                  </a:lnTo>
                  <a:lnTo>
                    <a:pt x="132" y="150"/>
                  </a:lnTo>
                  <a:lnTo>
                    <a:pt x="135" y="153"/>
                  </a:lnTo>
                  <a:lnTo>
                    <a:pt x="135" y="153"/>
                  </a:lnTo>
                  <a:lnTo>
                    <a:pt x="135" y="150"/>
                  </a:lnTo>
                  <a:lnTo>
                    <a:pt x="135" y="150"/>
                  </a:lnTo>
                  <a:lnTo>
                    <a:pt x="138" y="153"/>
                  </a:lnTo>
                  <a:lnTo>
                    <a:pt x="141" y="156"/>
                  </a:lnTo>
                  <a:lnTo>
                    <a:pt x="141" y="156"/>
                  </a:lnTo>
                  <a:lnTo>
                    <a:pt x="141" y="153"/>
                  </a:lnTo>
                  <a:lnTo>
                    <a:pt x="141" y="156"/>
                  </a:lnTo>
                  <a:lnTo>
                    <a:pt x="144" y="159"/>
                  </a:lnTo>
                  <a:lnTo>
                    <a:pt x="146" y="161"/>
                  </a:lnTo>
                  <a:lnTo>
                    <a:pt x="146" y="159"/>
                  </a:lnTo>
                  <a:lnTo>
                    <a:pt x="146" y="161"/>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46" name="Freeform 91"/>
            <p:cNvSpPr>
              <a:spLocks/>
            </p:cNvSpPr>
            <p:nvPr/>
          </p:nvSpPr>
          <p:spPr bwMode="auto">
            <a:xfrm>
              <a:off x="4378884" y="2671763"/>
              <a:ext cx="301625" cy="268288"/>
            </a:xfrm>
            <a:custGeom>
              <a:avLst/>
              <a:gdLst/>
              <a:ahLst/>
              <a:cxnLst>
                <a:cxn ang="0">
                  <a:pos x="3" y="5"/>
                </a:cxn>
                <a:cxn ang="0">
                  <a:pos x="9" y="5"/>
                </a:cxn>
                <a:cxn ang="0">
                  <a:pos x="12" y="11"/>
                </a:cxn>
                <a:cxn ang="0">
                  <a:pos x="15" y="14"/>
                </a:cxn>
                <a:cxn ang="0">
                  <a:pos x="17" y="17"/>
                </a:cxn>
                <a:cxn ang="0">
                  <a:pos x="20" y="19"/>
                </a:cxn>
                <a:cxn ang="0">
                  <a:pos x="23" y="22"/>
                </a:cxn>
                <a:cxn ang="0">
                  <a:pos x="29" y="25"/>
                </a:cxn>
                <a:cxn ang="0">
                  <a:pos x="31" y="28"/>
                </a:cxn>
                <a:cxn ang="0">
                  <a:pos x="34" y="31"/>
                </a:cxn>
                <a:cxn ang="0">
                  <a:pos x="40" y="34"/>
                </a:cxn>
                <a:cxn ang="0">
                  <a:pos x="43" y="42"/>
                </a:cxn>
                <a:cxn ang="0">
                  <a:pos x="46" y="45"/>
                </a:cxn>
                <a:cxn ang="0">
                  <a:pos x="48" y="42"/>
                </a:cxn>
                <a:cxn ang="0">
                  <a:pos x="51" y="48"/>
                </a:cxn>
                <a:cxn ang="0">
                  <a:pos x="63" y="53"/>
                </a:cxn>
                <a:cxn ang="0">
                  <a:pos x="68" y="65"/>
                </a:cxn>
                <a:cxn ang="0">
                  <a:pos x="71" y="67"/>
                </a:cxn>
                <a:cxn ang="0">
                  <a:pos x="74" y="70"/>
                </a:cxn>
                <a:cxn ang="0">
                  <a:pos x="79" y="79"/>
                </a:cxn>
                <a:cxn ang="0">
                  <a:pos x="82" y="82"/>
                </a:cxn>
                <a:cxn ang="0">
                  <a:pos x="82" y="82"/>
                </a:cxn>
                <a:cxn ang="0">
                  <a:pos x="88" y="87"/>
                </a:cxn>
                <a:cxn ang="0">
                  <a:pos x="94" y="87"/>
                </a:cxn>
                <a:cxn ang="0">
                  <a:pos x="99" y="96"/>
                </a:cxn>
                <a:cxn ang="0">
                  <a:pos x="105" y="101"/>
                </a:cxn>
                <a:cxn ang="0">
                  <a:pos x="111" y="104"/>
                </a:cxn>
                <a:cxn ang="0">
                  <a:pos x="116" y="113"/>
                </a:cxn>
                <a:cxn ang="0">
                  <a:pos x="125" y="115"/>
                </a:cxn>
                <a:cxn ang="0">
                  <a:pos x="128" y="115"/>
                </a:cxn>
                <a:cxn ang="0">
                  <a:pos x="133" y="118"/>
                </a:cxn>
                <a:cxn ang="0">
                  <a:pos x="136" y="121"/>
                </a:cxn>
                <a:cxn ang="0">
                  <a:pos x="139" y="127"/>
                </a:cxn>
                <a:cxn ang="0">
                  <a:pos x="147" y="130"/>
                </a:cxn>
                <a:cxn ang="0">
                  <a:pos x="153" y="144"/>
                </a:cxn>
                <a:cxn ang="0">
                  <a:pos x="161" y="149"/>
                </a:cxn>
                <a:cxn ang="0">
                  <a:pos x="164" y="152"/>
                </a:cxn>
                <a:cxn ang="0">
                  <a:pos x="170" y="149"/>
                </a:cxn>
                <a:cxn ang="0">
                  <a:pos x="176" y="155"/>
                </a:cxn>
                <a:cxn ang="0">
                  <a:pos x="181" y="158"/>
                </a:cxn>
                <a:cxn ang="0">
                  <a:pos x="184" y="161"/>
                </a:cxn>
                <a:cxn ang="0">
                  <a:pos x="187" y="169"/>
                </a:cxn>
              </a:cxnLst>
              <a:rect l="0" t="0" r="r" b="b"/>
              <a:pathLst>
                <a:path w="190" h="169">
                  <a:moveTo>
                    <a:pt x="0" y="2"/>
                  </a:moveTo>
                  <a:lnTo>
                    <a:pt x="3" y="0"/>
                  </a:lnTo>
                  <a:lnTo>
                    <a:pt x="3" y="5"/>
                  </a:lnTo>
                  <a:lnTo>
                    <a:pt x="3" y="5"/>
                  </a:lnTo>
                  <a:lnTo>
                    <a:pt x="6" y="5"/>
                  </a:lnTo>
                  <a:lnTo>
                    <a:pt x="9" y="5"/>
                  </a:lnTo>
                  <a:lnTo>
                    <a:pt x="12" y="8"/>
                  </a:lnTo>
                  <a:lnTo>
                    <a:pt x="12" y="5"/>
                  </a:lnTo>
                  <a:lnTo>
                    <a:pt x="12" y="11"/>
                  </a:lnTo>
                  <a:lnTo>
                    <a:pt x="15" y="14"/>
                  </a:lnTo>
                  <a:lnTo>
                    <a:pt x="15" y="11"/>
                  </a:lnTo>
                  <a:lnTo>
                    <a:pt x="15" y="14"/>
                  </a:lnTo>
                  <a:lnTo>
                    <a:pt x="17" y="17"/>
                  </a:lnTo>
                  <a:lnTo>
                    <a:pt x="17" y="14"/>
                  </a:lnTo>
                  <a:lnTo>
                    <a:pt x="17" y="17"/>
                  </a:lnTo>
                  <a:lnTo>
                    <a:pt x="20" y="19"/>
                  </a:lnTo>
                  <a:lnTo>
                    <a:pt x="20" y="17"/>
                  </a:lnTo>
                  <a:lnTo>
                    <a:pt x="20" y="19"/>
                  </a:lnTo>
                  <a:lnTo>
                    <a:pt x="23" y="22"/>
                  </a:lnTo>
                  <a:lnTo>
                    <a:pt x="23" y="19"/>
                  </a:lnTo>
                  <a:lnTo>
                    <a:pt x="23" y="22"/>
                  </a:lnTo>
                  <a:lnTo>
                    <a:pt x="26" y="25"/>
                  </a:lnTo>
                  <a:lnTo>
                    <a:pt x="29" y="28"/>
                  </a:lnTo>
                  <a:lnTo>
                    <a:pt x="29" y="25"/>
                  </a:lnTo>
                  <a:lnTo>
                    <a:pt x="29" y="28"/>
                  </a:lnTo>
                  <a:lnTo>
                    <a:pt x="31" y="31"/>
                  </a:lnTo>
                  <a:lnTo>
                    <a:pt x="31" y="28"/>
                  </a:lnTo>
                  <a:lnTo>
                    <a:pt x="31" y="31"/>
                  </a:lnTo>
                  <a:lnTo>
                    <a:pt x="34" y="34"/>
                  </a:lnTo>
                  <a:lnTo>
                    <a:pt x="34" y="31"/>
                  </a:lnTo>
                  <a:lnTo>
                    <a:pt x="34" y="34"/>
                  </a:lnTo>
                  <a:lnTo>
                    <a:pt x="37" y="36"/>
                  </a:lnTo>
                  <a:lnTo>
                    <a:pt x="40" y="34"/>
                  </a:lnTo>
                  <a:lnTo>
                    <a:pt x="40" y="39"/>
                  </a:lnTo>
                  <a:lnTo>
                    <a:pt x="43" y="36"/>
                  </a:lnTo>
                  <a:lnTo>
                    <a:pt x="43" y="42"/>
                  </a:lnTo>
                  <a:lnTo>
                    <a:pt x="43" y="42"/>
                  </a:lnTo>
                  <a:lnTo>
                    <a:pt x="46" y="39"/>
                  </a:lnTo>
                  <a:lnTo>
                    <a:pt x="46" y="45"/>
                  </a:lnTo>
                  <a:lnTo>
                    <a:pt x="46" y="39"/>
                  </a:lnTo>
                  <a:lnTo>
                    <a:pt x="46" y="45"/>
                  </a:lnTo>
                  <a:lnTo>
                    <a:pt x="48" y="42"/>
                  </a:lnTo>
                  <a:lnTo>
                    <a:pt x="48" y="45"/>
                  </a:lnTo>
                  <a:lnTo>
                    <a:pt x="51" y="42"/>
                  </a:lnTo>
                  <a:lnTo>
                    <a:pt x="51" y="48"/>
                  </a:lnTo>
                  <a:lnTo>
                    <a:pt x="57" y="48"/>
                  </a:lnTo>
                  <a:lnTo>
                    <a:pt x="57" y="53"/>
                  </a:lnTo>
                  <a:lnTo>
                    <a:pt x="63" y="53"/>
                  </a:lnTo>
                  <a:lnTo>
                    <a:pt x="60" y="53"/>
                  </a:lnTo>
                  <a:lnTo>
                    <a:pt x="63" y="59"/>
                  </a:lnTo>
                  <a:lnTo>
                    <a:pt x="68" y="65"/>
                  </a:lnTo>
                  <a:lnTo>
                    <a:pt x="68" y="67"/>
                  </a:lnTo>
                  <a:lnTo>
                    <a:pt x="68" y="65"/>
                  </a:lnTo>
                  <a:lnTo>
                    <a:pt x="71" y="67"/>
                  </a:lnTo>
                  <a:lnTo>
                    <a:pt x="71" y="70"/>
                  </a:lnTo>
                  <a:lnTo>
                    <a:pt x="74" y="73"/>
                  </a:lnTo>
                  <a:lnTo>
                    <a:pt x="74" y="70"/>
                  </a:lnTo>
                  <a:lnTo>
                    <a:pt x="74" y="73"/>
                  </a:lnTo>
                  <a:lnTo>
                    <a:pt x="77" y="76"/>
                  </a:lnTo>
                  <a:lnTo>
                    <a:pt x="79" y="79"/>
                  </a:lnTo>
                  <a:lnTo>
                    <a:pt x="79" y="76"/>
                  </a:lnTo>
                  <a:lnTo>
                    <a:pt x="79" y="79"/>
                  </a:lnTo>
                  <a:lnTo>
                    <a:pt x="82" y="82"/>
                  </a:lnTo>
                  <a:lnTo>
                    <a:pt x="82" y="82"/>
                  </a:lnTo>
                  <a:lnTo>
                    <a:pt x="82" y="79"/>
                  </a:lnTo>
                  <a:lnTo>
                    <a:pt x="82" y="82"/>
                  </a:lnTo>
                  <a:lnTo>
                    <a:pt x="85" y="79"/>
                  </a:lnTo>
                  <a:lnTo>
                    <a:pt x="85" y="84"/>
                  </a:lnTo>
                  <a:lnTo>
                    <a:pt x="88" y="87"/>
                  </a:lnTo>
                  <a:lnTo>
                    <a:pt x="91" y="87"/>
                  </a:lnTo>
                  <a:lnTo>
                    <a:pt x="94" y="90"/>
                  </a:lnTo>
                  <a:lnTo>
                    <a:pt x="94" y="87"/>
                  </a:lnTo>
                  <a:lnTo>
                    <a:pt x="94" y="90"/>
                  </a:lnTo>
                  <a:lnTo>
                    <a:pt x="96" y="93"/>
                  </a:lnTo>
                  <a:lnTo>
                    <a:pt x="99" y="96"/>
                  </a:lnTo>
                  <a:lnTo>
                    <a:pt x="99" y="93"/>
                  </a:lnTo>
                  <a:lnTo>
                    <a:pt x="99" y="96"/>
                  </a:lnTo>
                  <a:lnTo>
                    <a:pt x="105" y="101"/>
                  </a:lnTo>
                  <a:lnTo>
                    <a:pt x="105" y="101"/>
                  </a:lnTo>
                  <a:lnTo>
                    <a:pt x="111" y="101"/>
                  </a:lnTo>
                  <a:lnTo>
                    <a:pt x="111" y="104"/>
                  </a:lnTo>
                  <a:lnTo>
                    <a:pt x="113" y="107"/>
                  </a:lnTo>
                  <a:lnTo>
                    <a:pt x="116" y="110"/>
                  </a:lnTo>
                  <a:lnTo>
                    <a:pt x="116" y="113"/>
                  </a:lnTo>
                  <a:lnTo>
                    <a:pt x="119" y="110"/>
                  </a:lnTo>
                  <a:lnTo>
                    <a:pt x="119" y="115"/>
                  </a:lnTo>
                  <a:lnTo>
                    <a:pt x="125" y="115"/>
                  </a:lnTo>
                  <a:lnTo>
                    <a:pt x="125" y="113"/>
                  </a:lnTo>
                  <a:lnTo>
                    <a:pt x="128" y="115"/>
                  </a:lnTo>
                  <a:lnTo>
                    <a:pt x="128" y="115"/>
                  </a:lnTo>
                  <a:lnTo>
                    <a:pt x="128" y="113"/>
                  </a:lnTo>
                  <a:lnTo>
                    <a:pt x="130" y="115"/>
                  </a:lnTo>
                  <a:lnTo>
                    <a:pt x="133" y="118"/>
                  </a:lnTo>
                  <a:lnTo>
                    <a:pt x="133" y="115"/>
                  </a:lnTo>
                  <a:lnTo>
                    <a:pt x="133" y="118"/>
                  </a:lnTo>
                  <a:lnTo>
                    <a:pt x="136" y="121"/>
                  </a:lnTo>
                  <a:lnTo>
                    <a:pt x="139" y="124"/>
                  </a:lnTo>
                  <a:lnTo>
                    <a:pt x="139" y="121"/>
                  </a:lnTo>
                  <a:lnTo>
                    <a:pt x="139" y="127"/>
                  </a:lnTo>
                  <a:lnTo>
                    <a:pt x="142" y="130"/>
                  </a:lnTo>
                  <a:lnTo>
                    <a:pt x="144" y="132"/>
                  </a:lnTo>
                  <a:lnTo>
                    <a:pt x="147" y="130"/>
                  </a:lnTo>
                  <a:lnTo>
                    <a:pt x="147" y="135"/>
                  </a:lnTo>
                  <a:lnTo>
                    <a:pt x="153" y="141"/>
                  </a:lnTo>
                  <a:lnTo>
                    <a:pt x="153" y="144"/>
                  </a:lnTo>
                  <a:lnTo>
                    <a:pt x="159" y="144"/>
                  </a:lnTo>
                  <a:lnTo>
                    <a:pt x="159" y="146"/>
                  </a:lnTo>
                  <a:lnTo>
                    <a:pt x="161" y="149"/>
                  </a:lnTo>
                  <a:lnTo>
                    <a:pt x="164" y="152"/>
                  </a:lnTo>
                  <a:lnTo>
                    <a:pt x="164" y="149"/>
                  </a:lnTo>
                  <a:lnTo>
                    <a:pt x="164" y="152"/>
                  </a:lnTo>
                  <a:lnTo>
                    <a:pt x="167" y="149"/>
                  </a:lnTo>
                  <a:lnTo>
                    <a:pt x="170" y="152"/>
                  </a:lnTo>
                  <a:lnTo>
                    <a:pt x="170" y="149"/>
                  </a:lnTo>
                  <a:lnTo>
                    <a:pt x="170" y="152"/>
                  </a:lnTo>
                  <a:lnTo>
                    <a:pt x="173" y="152"/>
                  </a:lnTo>
                  <a:lnTo>
                    <a:pt x="176" y="155"/>
                  </a:lnTo>
                  <a:lnTo>
                    <a:pt x="178" y="158"/>
                  </a:lnTo>
                  <a:lnTo>
                    <a:pt x="181" y="161"/>
                  </a:lnTo>
                  <a:lnTo>
                    <a:pt x="181" y="158"/>
                  </a:lnTo>
                  <a:lnTo>
                    <a:pt x="181" y="161"/>
                  </a:lnTo>
                  <a:lnTo>
                    <a:pt x="184" y="163"/>
                  </a:lnTo>
                  <a:lnTo>
                    <a:pt x="184" y="161"/>
                  </a:lnTo>
                  <a:lnTo>
                    <a:pt x="184" y="163"/>
                  </a:lnTo>
                  <a:lnTo>
                    <a:pt x="187" y="166"/>
                  </a:lnTo>
                  <a:lnTo>
                    <a:pt x="187" y="169"/>
                  </a:lnTo>
                  <a:lnTo>
                    <a:pt x="187" y="166"/>
                  </a:lnTo>
                  <a:lnTo>
                    <a:pt x="190" y="169"/>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47" name="Freeform 92"/>
            <p:cNvSpPr>
              <a:spLocks/>
            </p:cNvSpPr>
            <p:nvPr/>
          </p:nvSpPr>
          <p:spPr bwMode="auto">
            <a:xfrm>
              <a:off x="4680509" y="2935288"/>
              <a:ext cx="309563" cy="255588"/>
            </a:xfrm>
            <a:custGeom>
              <a:avLst/>
              <a:gdLst/>
              <a:ahLst/>
              <a:cxnLst>
                <a:cxn ang="0">
                  <a:pos x="0" y="6"/>
                </a:cxn>
                <a:cxn ang="0">
                  <a:pos x="2" y="6"/>
                </a:cxn>
                <a:cxn ang="0">
                  <a:pos x="5" y="6"/>
                </a:cxn>
                <a:cxn ang="0">
                  <a:pos x="11" y="12"/>
                </a:cxn>
                <a:cxn ang="0">
                  <a:pos x="14" y="6"/>
                </a:cxn>
                <a:cxn ang="0">
                  <a:pos x="19" y="0"/>
                </a:cxn>
                <a:cxn ang="0">
                  <a:pos x="25" y="6"/>
                </a:cxn>
                <a:cxn ang="0">
                  <a:pos x="34" y="14"/>
                </a:cxn>
                <a:cxn ang="0">
                  <a:pos x="39" y="23"/>
                </a:cxn>
                <a:cxn ang="0">
                  <a:pos x="45" y="26"/>
                </a:cxn>
                <a:cxn ang="0">
                  <a:pos x="50" y="34"/>
                </a:cxn>
                <a:cxn ang="0">
                  <a:pos x="56" y="40"/>
                </a:cxn>
                <a:cxn ang="0">
                  <a:pos x="62" y="43"/>
                </a:cxn>
                <a:cxn ang="0">
                  <a:pos x="67" y="45"/>
                </a:cxn>
                <a:cxn ang="0">
                  <a:pos x="70" y="48"/>
                </a:cxn>
                <a:cxn ang="0">
                  <a:pos x="76" y="54"/>
                </a:cxn>
                <a:cxn ang="0">
                  <a:pos x="79" y="57"/>
                </a:cxn>
                <a:cxn ang="0">
                  <a:pos x="82" y="60"/>
                </a:cxn>
                <a:cxn ang="0">
                  <a:pos x="87" y="68"/>
                </a:cxn>
                <a:cxn ang="0">
                  <a:pos x="90" y="71"/>
                </a:cxn>
                <a:cxn ang="0">
                  <a:pos x="96" y="71"/>
                </a:cxn>
                <a:cxn ang="0">
                  <a:pos x="98" y="74"/>
                </a:cxn>
                <a:cxn ang="0">
                  <a:pos x="104" y="74"/>
                </a:cxn>
                <a:cxn ang="0">
                  <a:pos x="113" y="79"/>
                </a:cxn>
                <a:cxn ang="0">
                  <a:pos x="115" y="85"/>
                </a:cxn>
                <a:cxn ang="0">
                  <a:pos x="118" y="88"/>
                </a:cxn>
                <a:cxn ang="0">
                  <a:pos x="127" y="93"/>
                </a:cxn>
                <a:cxn ang="0">
                  <a:pos x="130" y="96"/>
                </a:cxn>
                <a:cxn ang="0">
                  <a:pos x="135" y="99"/>
                </a:cxn>
                <a:cxn ang="0">
                  <a:pos x="138" y="108"/>
                </a:cxn>
                <a:cxn ang="0">
                  <a:pos x="141" y="108"/>
                </a:cxn>
                <a:cxn ang="0">
                  <a:pos x="144" y="108"/>
                </a:cxn>
                <a:cxn ang="0">
                  <a:pos x="152" y="116"/>
                </a:cxn>
                <a:cxn ang="0">
                  <a:pos x="155" y="119"/>
                </a:cxn>
                <a:cxn ang="0">
                  <a:pos x="158" y="122"/>
                </a:cxn>
                <a:cxn ang="0">
                  <a:pos x="161" y="125"/>
                </a:cxn>
                <a:cxn ang="0">
                  <a:pos x="163" y="127"/>
                </a:cxn>
                <a:cxn ang="0">
                  <a:pos x="172" y="136"/>
                </a:cxn>
                <a:cxn ang="0">
                  <a:pos x="175" y="139"/>
                </a:cxn>
                <a:cxn ang="0">
                  <a:pos x="180" y="144"/>
                </a:cxn>
                <a:cxn ang="0">
                  <a:pos x="189" y="150"/>
                </a:cxn>
                <a:cxn ang="0">
                  <a:pos x="192" y="156"/>
                </a:cxn>
              </a:cxnLst>
              <a:rect l="0" t="0" r="r" b="b"/>
              <a:pathLst>
                <a:path w="195" h="161">
                  <a:moveTo>
                    <a:pt x="0" y="3"/>
                  </a:moveTo>
                  <a:lnTo>
                    <a:pt x="0" y="0"/>
                  </a:lnTo>
                  <a:lnTo>
                    <a:pt x="0" y="6"/>
                  </a:lnTo>
                  <a:lnTo>
                    <a:pt x="2" y="9"/>
                  </a:lnTo>
                  <a:lnTo>
                    <a:pt x="2" y="9"/>
                  </a:lnTo>
                  <a:lnTo>
                    <a:pt x="2" y="6"/>
                  </a:lnTo>
                  <a:lnTo>
                    <a:pt x="2" y="6"/>
                  </a:lnTo>
                  <a:lnTo>
                    <a:pt x="5" y="9"/>
                  </a:lnTo>
                  <a:lnTo>
                    <a:pt x="5" y="6"/>
                  </a:lnTo>
                  <a:lnTo>
                    <a:pt x="5" y="9"/>
                  </a:lnTo>
                  <a:lnTo>
                    <a:pt x="8" y="9"/>
                  </a:lnTo>
                  <a:lnTo>
                    <a:pt x="11" y="12"/>
                  </a:lnTo>
                  <a:lnTo>
                    <a:pt x="11" y="9"/>
                  </a:lnTo>
                  <a:lnTo>
                    <a:pt x="14" y="12"/>
                  </a:lnTo>
                  <a:lnTo>
                    <a:pt x="14" y="6"/>
                  </a:lnTo>
                  <a:lnTo>
                    <a:pt x="19" y="0"/>
                  </a:lnTo>
                  <a:lnTo>
                    <a:pt x="19" y="0"/>
                  </a:lnTo>
                  <a:lnTo>
                    <a:pt x="19" y="0"/>
                  </a:lnTo>
                  <a:lnTo>
                    <a:pt x="25" y="6"/>
                  </a:lnTo>
                  <a:lnTo>
                    <a:pt x="25" y="9"/>
                  </a:lnTo>
                  <a:lnTo>
                    <a:pt x="25" y="6"/>
                  </a:lnTo>
                  <a:lnTo>
                    <a:pt x="28" y="9"/>
                  </a:lnTo>
                  <a:lnTo>
                    <a:pt x="31" y="12"/>
                  </a:lnTo>
                  <a:lnTo>
                    <a:pt x="34" y="14"/>
                  </a:lnTo>
                  <a:lnTo>
                    <a:pt x="34" y="17"/>
                  </a:lnTo>
                  <a:lnTo>
                    <a:pt x="36" y="20"/>
                  </a:lnTo>
                  <a:lnTo>
                    <a:pt x="39" y="23"/>
                  </a:lnTo>
                  <a:lnTo>
                    <a:pt x="42" y="26"/>
                  </a:lnTo>
                  <a:lnTo>
                    <a:pt x="45" y="29"/>
                  </a:lnTo>
                  <a:lnTo>
                    <a:pt x="45" y="26"/>
                  </a:lnTo>
                  <a:lnTo>
                    <a:pt x="50" y="31"/>
                  </a:lnTo>
                  <a:lnTo>
                    <a:pt x="50" y="37"/>
                  </a:lnTo>
                  <a:lnTo>
                    <a:pt x="50" y="34"/>
                  </a:lnTo>
                  <a:lnTo>
                    <a:pt x="56" y="40"/>
                  </a:lnTo>
                  <a:lnTo>
                    <a:pt x="56" y="43"/>
                  </a:lnTo>
                  <a:lnTo>
                    <a:pt x="56" y="40"/>
                  </a:lnTo>
                  <a:lnTo>
                    <a:pt x="59" y="43"/>
                  </a:lnTo>
                  <a:lnTo>
                    <a:pt x="62" y="45"/>
                  </a:lnTo>
                  <a:lnTo>
                    <a:pt x="62" y="43"/>
                  </a:lnTo>
                  <a:lnTo>
                    <a:pt x="62" y="45"/>
                  </a:lnTo>
                  <a:lnTo>
                    <a:pt x="65" y="48"/>
                  </a:lnTo>
                  <a:lnTo>
                    <a:pt x="67" y="45"/>
                  </a:lnTo>
                  <a:lnTo>
                    <a:pt x="67" y="48"/>
                  </a:lnTo>
                  <a:lnTo>
                    <a:pt x="67" y="45"/>
                  </a:lnTo>
                  <a:lnTo>
                    <a:pt x="70" y="48"/>
                  </a:lnTo>
                  <a:lnTo>
                    <a:pt x="70" y="51"/>
                  </a:lnTo>
                  <a:lnTo>
                    <a:pt x="70" y="48"/>
                  </a:lnTo>
                  <a:lnTo>
                    <a:pt x="76" y="54"/>
                  </a:lnTo>
                  <a:lnTo>
                    <a:pt x="76" y="57"/>
                  </a:lnTo>
                  <a:lnTo>
                    <a:pt x="79" y="60"/>
                  </a:lnTo>
                  <a:lnTo>
                    <a:pt x="79" y="57"/>
                  </a:lnTo>
                  <a:lnTo>
                    <a:pt x="79" y="60"/>
                  </a:lnTo>
                  <a:lnTo>
                    <a:pt x="82" y="62"/>
                  </a:lnTo>
                  <a:lnTo>
                    <a:pt x="82" y="60"/>
                  </a:lnTo>
                  <a:lnTo>
                    <a:pt x="82" y="62"/>
                  </a:lnTo>
                  <a:lnTo>
                    <a:pt x="84" y="65"/>
                  </a:lnTo>
                  <a:lnTo>
                    <a:pt x="87" y="68"/>
                  </a:lnTo>
                  <a:lnTo>
                    <a:pt x="87" y="65"/>
                  </a:lnTo>
                  <a:lnTo>
                    <a:pt x="87" y="68"/>
                  </a:lnTo>
                  <a:lnTo>
                    <a:pt x="90" y="71"/>
                  </a:lnTo>
                  <a:lnTo>
                    <a:pt x="90" y="68"/>
                  </a:lnTo>
                  <a:lnTo>
                    <a:pt x="90" y="71"/>
                  </a:lnTo>
                  <a:lnTo>
                    <a:pt x="96" y="71"/>
                  </a:lnTo>
                  <a:lnTo>
                    <a:pt x="96" y="74"/>
                  </a:lnTo>
                  <a:lnTo>
                    <a:pt x="101" y="74"/>
                  </a:lnTo>
                  <a:lnTo>
                    <a:pt x="98" y="74"/>
                  </a:lnTo>
                  <a:lnTo>
                    <a:pt x="101" y="77"/>
                  </a:lnTo>
                  <a:lnTo>
                    <a:pt x="104" y="79"/>
                  </a:lnTo>
                  <a:lnTo>
                    <a:pt x="104" y="74"/>
                  </a:lnTo>
                  <a:lnTo>
                    <a:pt x="104" y="77"/>
                  </a:lnTo>
                  <a:lnTo>
                    <a:pt x="107" y="79"/>
                  </a:lnTo>
                  <a:lnTo>
                    <a:pt x="113" y="79"/>
                  </a:lnTo>
                  <a:lnTo>
                    <a:pt x="113" y="85"/>
                  </a:lnTo>
                  <a:lnTo>
                    <a:pt x="113" y="82"/>
                  </a:lnTo>
                  <a:lnTo>
                    <a:pt x="115" y="85"/>
                  </a:lnTo>
                  <a:lnTo>
                    <a:pt x="118" y="88"/>
                  </a:lnTo>
                  <a:lnTo>
                    <a:pt x="118" y="85"/>
                  </a:lnTo>
                  <a:lnTo>
                    <a:pt x="118" y="88"/>
                  </a:lnTo>
                  <a:lnTo>
                    <a:pt x="121" y="91"/>
                  </a:lnTo>
                  <a:lnTo>
                    <a:pt x="127" y="91"/>
                  </a:lnTo>
                  <a:lnTo>
                    <a:pt x="127" y="93"/>
                  </a:lnTo>
                  <a:lnTo>
                    <a:pt x="124" y="91"/>
                  </a:lnTo>
                  <a:lnTo>
                    <a:pt x="127" y="93"/>
                  </a:lnTo>
                  <a:lnTo>
                    <a:pt x="130" y="96"/>
                  </a:lnTo>
                  <a:lnTo>
                    <a:pt x="130" y="93"/>
                  </a:lnTo>
                  <a:lnTo>
                    <a:pt x="130" y="99"/>
                  </a:lnTo>
                  <a:lnTo>
                    <a:pt x="135" y="99"/>
                  </a:lnTo>
                  <a:lnTo>
                    <a:pt x="132" y="99"/>
                  </a:lnTo>
                  <a:lnTo>
                    <a:pt x="135" y="105"/>
                  </a:lnTo>
                  <a:lnTo>
                    <a:pt x="138" y="108"/>
                  </a:lnTo>
                  <a:lnTo>
                    <a:pt x="138" y="105"/>
                  </a:lnTo>
                  <a:lnTo>
                    <a:pt x="138" y="108"/>
                  </a:lnTo>
                  <a:lnTo>
                    <a:pt x="141" y="108"/>
                  </a:lnTo>
                  <a:lnTo>
                    <a:pt x="144" y="110"/>
                  </a:lnTo>
                  <a:lnTo>
                    <a:pt x="144" y="105"/>
                  </a:lnTo>
                  <a:lnTo>
                    <a:pt x="144" y="108"/>
                  </a:lnTo>
                  <a:lnTo>
                    <a:pt x="147" y="110"/>
                  </a:lnTo>
                  <a:lnTo>
                    <a:pt x="149" y="113"/>
                  </a:lnTo>
                  <a:lnTo>
                    <a:pt x="152" y="116"/>
                  </a:lnTo>
                  <a:lnTo>
                    <a:pt x="152" y="113"/>
                  </a:lnTo>
                  <a:lnTo>
                    <a:pt x="152" y="116"/>
                  </a:lnTo>
                  <a:lnTo>
                    <a:pt x="155" y="119"/>
                  </a:lnTo>
                  <a:lnTo>
                    <a:pt x="155" y="116"/>
                  </a:lnTo>
                  <a:lnTo>
                    <a:pt x="155" y="119"/>
                  </a:lnTo>
                  <a:lnTo>
                    <a:pt x="158" y="122"/>
                  </a:lnTo>
                  <a:lnTo>
                    <a:pt x="158" y="119"/>
                  </a:lnTo>
                  <a:lnTo>
                    <a:pt x="158" y="122"/>
                  </a:lnTo>
                  <a:lnTo>
                    <a:pt x="161" y="125"/>
                  </a:lnTo>
                  <a:lnTo>
                    <a:pt x="163" y="127"/>
                  </a:lnTo>
                  <a:lnTo>
                    <a:pt x="163" y="125"/>
                  </a:lnTo>
                  <a:lnTo>
                    <a:pt x="163" y="127"/>
                  </a:lnTo>
                  <a:lnTo>
                    <a:pt x="166" y="130"/>
                  </a:lnTo>
                  <a:lnTo>
                    <a:pt x="169" y="133"/>
                  </a:lnTo>
                  <a:lnTo>
                    <a:pt x="172" y="136"/>
                  </a:lnTo>
                  <a:lnTo>
                    <a:pt x="175" y="139"/>
                  </a:lnTo>
                  <a:lnTo>
                    <a:pt x="175" y="136"/>
                  </a:lnTo>
                  <a:lnTo>
                    <a:pt x="175" y="139"/>
                  </a:lnTo>
                  <a:lnTo>
                    <a:pt x="180" y="139"/>
                  </a:lnTo>
                  <a:lnTo>
                    <a:pt x="178" y="139"/>
                  </a:lnTo>
                  <a:lnTo>
                    <a:pt x="180" y="144"/>
                  </a:lnTo>
                  <a:lnTo>
                    <a:pt x="186" y="144"/>
                  </a:lnTo>
                  <a:lnTo>
                    <a:pt x="186" y="147"/>
                  </a:lnTo>
                  <a:lnTo>
                    <a:pt x="189" y="150"/>
                  </a:lnTo>
                  <a:lnTo>
                    <a:pt x="189" y="147"/>
                  </a:lnTo>
                  <a:lnTo>
                    <a:pt x="189" y="153"/>
                  </a:lnTo>
                  <a:lnTo>
                    <a:pt x="192" y="156"/>
                  </a:lnTo>
                  <a:lnTo>
                    <a:pt x="195" y="158"/>
                  </a:lnTo>
                  <a:lnTo>
                    <a:pt x="195" y="161"/>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48" name="Freeform 93"/>
            <p:cNvSpPr>
              <a:spLocks/>
            </p:cNvSpPr>
            <p:nvPr/>
          </p:nvSpPr>
          <p:spPr bwMode="auto">
            <a:xfrm>
              <a:off x="4990071" y="3186113"/>
              <a:ext cx="280988" cy="255588"/>
            </a:xfrm>
            <a:custGeom>
              <a:avLst/>
              <a:gdLst/>
              <a:ahLst/>
              <a:cxnLst>
                <a:cxn ang="0">
                  <a:pos x="2" y="3"/>
                </a:cxn>
                <a:cxn ang="0">
                  <a:pos x="2" y="3"/>
                </a:cxn>
                <a:cxn ang="0">
                  <a:pos x="8" y="6"/>
                </a:cxn>
                <a:cxn ang="0">
                  <a:pos x="14" y="17"/>
                </a:cxn>
                <a:cxn ang="0">
                  <a:pos x="16" y="17"/>
                </a:cxn>
                <a:cxn ang="0">
                  <a:pos x="19" y="20"/>
                </a:cxn>
                <a:cxn ang="0">
                  <a:pos x="22" y="20"/>
                </a:cxn>
                <a:cxn ang="0">
                  <a:pos x="28" y="26"/>
                </a:cxn>
                <a:cxn ang="0">
                  <a:pos x="33" y="29"/>
                </a:cxn>
                <a:cxn ang="0">
                  <a:pos x="36" y="31"/>
                </a:cxn>
                <a:cxn ang="0">
                  <a:pos x="39" y="31"/>
                </a:cxn>
                <a:cxn ang="0">
                  <a:pos x="45" y="34"/>
                </a:cxn>
                <a:cxn ang="0">
                  <a:pos x="50" y="43"/>
                </a:cxn>
                <a:cxn ang="0">
                  <a:pos x="53" y="46"/>
                </a:cxn>
                <a:cxn ang="0">
                  <a:pos x="56" y="46"/>
                </a:cxn>
                <a:cxn ang="0">
                  <a:pos x="59" y="43"/>
                </a:cxn>
                <a:cxn ang="0">
                  <a:pos x="64" y="54"/>
                </a:cxn>
                <a:cxn ang="0">
                  <a:pos x="70" y="60"/>
                </a:cxn>
                <a:cxn ang="0">
                  <a:pos x="73" y="60"/>
                </a:cxn>
                <a:cxn ang="0">
                  <a:pos x="81" y="68"/>
                </a:cxn>
                <a:cxn ang="0">
                  <a:pos x="84" y="71"/>
                </a:cxn>
                <a:cxn ang="0">
                  <a:pos x="87" y="74"/>
                </a:cxn>
                <a:cxn ang="0">
                  <a:pos x="93" y="77"/>
                </a:cxn>
                <a:cxn ang="0">
                  <a:pos x="96" y="79"/>
                </a:cxn>
                <a:cxn ang="0">
                  <a:pos x="98" y="88"/>
                </a:cxn>
                <a:cxn ang="0">
                  <a:pos x="101" y="85"/>
                </a:cxn>
                <a:cxn ang="0">
                  <a:pos x="107" y="94"/>
                </a:cxn>
                <a:cxn ang="0">
                  <a:pos x="110" y="96"/>
                </a:cxn>
                <a:cxn ang="0">
                  <a:pos x="112" y="102"/>
                </a:cxn>
                <a:cxn ang="0">
                  <a:pos x="118" y="102"/>
                </a:cxn>
                <a:cxn ang="0">
                  <a:pos x="121" y="108"/>
                </a:cxn>
                <a:cxn ang="0">
                  <a:pos x="124" y="111"/>
                </a:cxn>
                <a:cxn ang="0">
                  <a:pos x="135" y="116"/>
                </a:cxn>
                <a:cxn ang="0">
                  <a:pos x="138" y="125"/>
                </a:cxn>
                <a:cxn ang="0">
                  <a:pos x="141" y="128"/>
                </a:cxn>
                <a:cxn ang="0">
                  <a:pos x="144" y="130"/>
                </a:cxn>
                <a:cxn ang="0">
                  <a:pos x="146" y="133"/>
                </a:cxn>
                <a:cxn ang="0">
                  <a:pos x="152" y="139"/>
                </a:cxn>
                <a:cxn ang="0">
                  <a:pos x="161" y="142"/>
                </a:cxn>
                <a:cxn ang="0">
                  <a:pos x="163" y="144"/>
                </a:cxn>
                <a:cxn ang="0">
                  <a:pos x="169" y="153"/>
                </a:cxn>
                <a:cxn ang="0">
                  <a:pos x="172" y="156"/>
                </a:cxn>
              </a:cxnLst>
              <a:rect l="0" t="0" r="r" b="b"/>
              <a:pathLst>
                <a:path w="177" h="161">
                  <a:moveTo>
                    <a:pt x="0" y="3"/>
                  </a:moveTo>
                  <a:lnTo>
                    <a:pt x="0" y="0"/>
                  </a:lnTo>
                  <a:lnTo>
                    <a:pt x="2" y="3"/>
                  </a:lnTo>
                  <a:lnTo>
                    <a:pt x="2" y="3"/>
                  </a:lnTo>
                  <a:lnTo>
                    <a:pt x="2" y="0"/>
                  </a:lnTo>
                  <a:lnTo>
                    <a:pt x="2" y="3"/>
                  </a:lnTo>
                  <a:lnTo>
                    <a:pt x="5" y="6"/>
                  </a:lnTo>
                  <a:lnTo>
                    <a:pt x="8" y="9"/>
                  </a:lnTo>
                  <a:lnTo>
                    <a:pt x="8" y="6"/>
                  </a:lnTo>
                  <a:lnTo>
                    <a:pt x="8" y="9"/>
                  </a:lnTo>
                  <a:lnTo>
                    <a:pt x="14" y="15"/>
                  </a:lnTo>
                  <a:lnTo>
                    <a:pt x="14" y="17"/>
                  </a:lnTo>
                  <a:lnTo>
                    <a:pt x="16" y="15"/>
                  </a:lnTo>
                  <a:lnTo>
                    <a:pt x="16" y="20"/>
                  </a:lnTo>
                  <a:lnTo>
                    <a:pt x="16" y="17"/>
                  </a:lnTo>
                  <a:lnTo>
                    <a:pt x="19" y="20"/>
                  </a:lnTo>
                  <a:lnTo>
                    <a:pt x="19" y="23"/>
                  </a:lnTo>
                  <a:lnTo>
                    <a:pt x="19" y="20"/>
                  </a:lnTo>
                  <a:lnTo>
                    <a:pt x="22" y="23"/>
                  </a:lnTo>
                  <a:lnTo>
                    <a:pt x="22" y="26"/>
                  </a:lnTo>
                  <a:lnTo>
                    <a:pt x="22" y="20"/>
                  </a:lnTo>
                  <a:lnTo>
                    <a:pt x="22" y="26"/>
                  </a:lnTo>
                  <a:lnTo>
                    <a:pt x="25" y="26"/>
                  </a:lnTo>
                  <a:lnTo>
                    <a:pt x="28" y="26"/>
                  </a:lnTo>
                  <a:lnTo>
                    <a:pt x="31" y="29"/>
                  </a:lnTo>
                  <a:lnTo>
                    <a:pt x="31" y="26"/>
                  </a:lnTo>
                  <a:lnTo>
                    <a:pt x="33" y="29"/>
                  </a:lnTo>
                  <a:lnTo>
                    <a:pt x="33" y="26"/>
                  </a:lnTo>
                  <a:lnTo>
                    <a:pt x="33" y="29"/>
                  </a:lnTo>
                  <a:lnTo>
                    <a:pt x="36" y="31"/>
                  </a:lnTo>
                  <a:lnTo>
                    <a:pt x="36" y="31"/>
                  </a:lnTo>
                  <a:lnTo>
                    <a:pt x="36" y="29"/>
                  </a:lnTo>
                  <a:lnTo>
                    <a:pt x="39" y="31"/>
                  </a:lnTo>
                  <a:lnTo>
                    <a:pt x="42" y="34"/>
                  </a:lnTo>
                  <a:lnTo>
                    <a:pt x="45" y="37"/>
                  </a:lnTo>
                  <a:lnTo>
                    <a:pt x="45" y="34"/>
                  </a:lnTo>
                  <a:lnTo>
                    <a:pt x="45" y="40"/>
                  </a:lnTo>
                  <a:lnTo>
                    <a:pt x="50" y="40"/>
                  </a:lnTo>
                  <a:lnTo>
                    <a:pt x="50" y="43"/>
                  </a:lnTo>
                  <a:lnTo>
                    <a:pt x="50" y="43"/>
                  </a:lnTo>
                  <a:lnTo>
                    <a:pt x="53" y="40"/>
                  </a:lnTo>
                  <a:lnTo>
                    <a:pt x="53" y="46"/>
                  </a:lnTo>
                  <a:lnTo>
                    <a:pt x="53" y="40"/>
                  </a:lnTo>
                  <a:lnTo>
                    <a:pt x="53" y="43"/>
                  </a:lnTo>
                  <a:lnTo>
                    <a:pt x="56" y="46"/>
                  </a:lnTo>
                  <a:lnTo>
                    <a:pt x="56" y="43"/>
                  </a:lnTo>
                  <a:lnTo>
                    <a:pt x="56" y="46"/>
                  </a:lnTo>
                  <a:lnTo>
                    <a:pt x="59" y="43"/>
                  </a:lnTo>
                  <a:lnTo>
                    <a:pt x="59" y="46"/>
                  </a:lnTo>
                  <a:lnTo>
                    <a:pt x="64" y="51"/>
                  </a:lnTo>
                  <a:lnTo>
                    <a:pt x="64" y="54"/>
                  </a:lnTo>
                  <a:lnTo>
                    <a:pt x="67" y="57"/>
                  </a:lnTo>
                  <a:lnTo>
                    <a:pt x="70" y="54"/>
                  </a:lnTo>
                  <a:lnTo>
                    <a:pt x="70" y="60"/>
                  </a:lnTo>
                  <a:lnTo>
                    <a:pt x="70" y="60"/>
                  </a:lnTo>
                  <a:lnTo>
                    <a:pt x="73" y="57"/>
                  </a:lnTo>
                  <a:lnTo>
                    <a:pt x="73" y="60"/>
                  </a:lnTo>
                  <a:lnTo>
                    <a:pt x="79" y="65"/>
                  </a:lnTo>
                  <a:lnTo>
                    <a:pt x="79" y="65"/>
                  </a:lnTo>
                  <a:lnTo>
                    <a:pt x="81" y="68"/>
                  </a:lnTo>
                  <a:lnTo>
                    <a:pt x="84" y="71"/>
                  </a:lnTo>
                  <a:lnTo>
                    <a:pt x="84" y="68"/>
                  </a:lnTo>
                  <a:lnTo>
                    <a:pt x="84" y="71"/>
                  </a:lnTo>
                  <a:lnTo>
                    <a:pt x="87" y="74"/>
                  </a:lnTo>
                  <a:lnTo>
                    <a:pt x="87" y="71"/>
                  </a:lnTo>
                  <a:lnTo>
                    <a:pt x="87" y="74"/>
                  </a:lnTo>
                  <a:lnTo>
                    <a:pt x="90" y="77"/>
                  </a:lnTo>
                  <a:lnTo>
                    <a:pt x="93" y="79"/>
                  </a:lnTo>
                  <a:lnTo>
                    <a:pt x="93" y="77"/>
                  </a:lnTo>
                  <a:lnTo>
                    <a:pt x="93" y="79"/>
                  </a:lnTo>
                  <a:lnTo>
                    <a:pt x="96" y="82"/>
                  </a:lnTo>
                  <a:lnTo>
                    <a:pt x="96" y="79"/>
                  </a:lnTo>
                  <a:lnTo>
                    <a:pt x="96" y="82"/>
                  </a:lnTo>
                  <a:lnTo>
                    <a:pt x="98" y="85"/>
                  </a:lnTo>
                  <a:lnTo>
                    <a:pt x="98" y="88"/>
                  </a:lnTo>
                  <a:lnTo>
                    <a:pt x="101" y="85"/>
                  </a:lnTo>
                  <a:lnTo>
                    <a:pt x="101" y="88"/>
                  </a:lnTo>
                  <a:lnTo>
                    <a:pt x="101" y="85"/>
                  </a:lnTo>
                  <a:lnTo>
                    <a:pt x="101" y="88"/>
                  </a:lnTo>
                  <a:lnTo>
                    <a:pt x="104" y="91"/>
                  </a:lnTo>
                  <a:lnTo>
                    <a:pt x="107" y="94"/>
                  </a:lnTo>
                  <a:lnTo>
                    <a:pt x="107" y="91"/>
                  </a:lnTo>
                  <a:lnTo>
                    <a:pt x="107" y="94"/>
                  </a:lnTo>
                  <a:lnTo>
                    <a:pt x="110" y="96"/>
                  </a:lnTo>
                  <a:lnTo>
                    <a:pt x="110" y="99"/>
                  </a:lnTo>
                  <a:lnTo>
                    <a:pt x="110" y="99"/>
                  </a:lnTo>
                  <a:lnTo>
                    <a:pt x="112" y="102"/>
                  </a:lnTo>
                  <a:lnTo>
                    <a:pt x="115" y="105"/>
                  </a:lnTo>
                  <a:lnTo>
                    <a:pt x="118" y="102"/>
                  </a:lnTo>
                  <a:lnTo>
                    <a:pt x="118" y="102"/>
                  </a:lnTo>
                  <a:lnTo>
                    <a:pt x="118" y="105"/>
                  </a:lnTo>
                  <a:lnTo>
                    <a:pt x="121" y="108"/>
                  </a:lnTo>
                  <a:lnTo>
                    <a:pt x="121" y="108"/>
                  </a:lnTo>
                  <a:lnTo>
                    <a:pt x="121" y="105"/>
                  </a:lnTo>
                  <a:lnTo>
                    <a:pt x="121" y="108"/>
                  </a:lnTo>
                  <a:lnTo>
                    <a:pt x="124" y="111"/>
                  </a:lnTo>
                  <a:lnTo>
                    <a:pt x="127" y="113"/>
                  </a:lnTo>
                  <a:lnTo>
                    <a:pt x="129" y="116"/>
                  </a:lnTo>
                  <a:lnTo>
                    <a:pt x="135" y="116"/>
                  </a:lnTo>
                  <a:lnTo>
                    <a:pt x="132" y="116"/>
                  </a:lnTo>
                  <a:lnTo>
                    <a:pt x="135" y="122"/>
                  </a:lnTo>
                  <a:lnTo>
                    <a:pt x="138" y="125"/>
                  </a:lnTo>
                  <a:lnTo>
                    <a:pt x="138" y="122"/>
                  </a:lnTo>
                  <a:lnTo>
                    <a:pt x="138" y="125"/>
                  </a:lnTo>
                  <a:lnTo>
                    <a:pt x="141" y="128"/>
                  </a:lnTo>
                  <a:lnTo>
                    <a:pt x="141" y="125"/>
                  </a:lnTo>
                  <a:lnTo>
                    <a:pt x="141" y="128"/>
                  </a:lnTo>
                  <a:lnTo>
                    <a:pt x="144" y="130"/>
                  </a:lnTo>
                  <a:lnTo>
                    <a:pt x="144" y="128"/>
                  </a:lnTo>
                  <a:lnTo>
                    <a:pt x="144" y="130"/>
                  </a:lnTo>
                  <a:lnTo>
                    <a:pt x="146" y="133"/>
                  </a:lnTo>
                  <a:lnTo>
                    <a:pt x="146" y="130"/>
                  </a:lnTo>
                  <a:lnTo>
                    <a:pt x="146" y="133"/>
                  </a:lnTo>
                  <a:lnTo>
                    <a:pt x="152" y="139"/>
                  </a:lnTo>
                  <a:lnTo>
                    <a:pt x="152" y="139"/>
                  </a:lnTo>
                  <a:lnTo>
                    <a:pt x="155" y="142"/>
                  </a:lnTo>
                  <a:lnTo>
                    <a:pt x="161" y="142"/>
                  </a:lnTo>
                  <a:lnTo>
                    <a:pt x="158" y="142"/>
                  </a:lnTo>
                  <a:lnTo>
                    <a:pt x="161" y="147"/>
                  </a:lnTo>
                  <a:lnTo>
                    <a:pt x="163" y="144"/>
                  </a:lnTo>
                  <a:lnTo>
                    <a:pt x="163" y="150"/>
                  </a:lnTo>
                  <a:lnTo>
                    <a:pt x="163" y="147"/>
                  </a:lnTo>
                  <a:lnTo>
                    <a:pt x="169" y="153"/>
                  </a:lnTo>
                  <a:lnTo>
                    <a:pt x="169" y="156"/>
                  </a:lnTo>
                  <a:lnTo>
                    <a:pt x="175" y="156"/>
                  </a:lnTo>
                  <a:lnTo>
                    <a:pt x="172" y="156"/>
                  </a:lnTo>
                  <a:lnTo>
                    <a:pt x="175" y="159"/>
                  </a:lnTo>
                  <a:lnTo>
                    <a:pt x="177" y="161"/>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49" name="Freeform 94"/>
            <p:cNvSpPr>
              <a:spLocks/>
            </p:cNvSpPr>
            <p:nvPr/>
          </p:nvSpPr>
          <p:spPr bwMode="auto">
            <a:xfrm>
              <a:off x="5271059" y="3402013"/>
              <a:ext cx="279400" cy="115888"/>
            </a:xfrm>
            <a:custGeom>
              <a:avLst/>
              <a:gdLst/>
              <a:ahLst/>
              <a:cxnLst>
                <a:cxn ang="0">
                  <a:pos x="0" y="25"/>
                </a:cxn>
                <a:cxn ang="0">
                  <a:pos x="9" y="31"/>
                </a:cxn>
                <a:cxn ang="0">
                  <a:pos x="12" y="34"/>
                </a:cxn>
                <a:cxn ang="0">
                  <a:pos x="17" y="37"/>
                </a:cxn>
                <a:cxn ang="0">
                  <a:pos x="20" y="42"/>
                </a:cxn>
                <a:cxn ang="0">
                  <a:pos x="29" y="48"/>
                </a:cxn>
                <a:cxn ang="0">
                  <a:pos x="32" y="51"/>
                </a:cxn>
                <a:cxn ang="0">
                  <a:pos x="32" y="48"/>
                </a:cxn>
                <a:cxn ang="0">
                  <a:pos x="40" y="59"/>
                </a:cxn>
                <a:cxn ang="0">
                  <a:pos x="43" y="56"/>
                </a:cxn>
                <a:cxn ang="0">
                  <a:pos x="46" y="59"/>
                </a:cxn>
                <a:cxn ang="0">
                  <a:pos x="46" y="62"/>
                </a:cxn>
                <a:cxn ang="0">
                  <a:pos x="51" y="65"/>
                </a:cxn>
                <a:cxn ang="0">
                  <a:pos x="54" y="68"/>
                </a:cxn>
                <a:cxn ang="0">
                  <a:pos x="63" y="71"/>
                </a:cxn>
                <a:cxn ang="0">
                  <a:pos x="63" y="71"/>
                </a:cxn>
                <a:cxn ang="0">
                  <a:pos x="65" y="68"/>
                </a:cxn>
                <a:cxn ang="0">
                  <a:pos x="68" y="65"/>
                </a:cxn>
                <a:cxn ang="0">
                  <a:pos x="71" y="62"/>
                </a:cxn>
                <a:cxn ang="0">
                  <a:pos x="77" y="59"/>
                </a:cxn>
                <a:cxn ang="0">
                  <a:pos x="80" y="65"/>
                </a:cxn>
                <a:cxn ang="0">
                  <a:pos x="82" y="62"/>
                </a:cxn>
                <a:cxn ang="0">
                  <a:pos x="91" y="59"/>
                </a:cxn>
                <a:cxn ang="0">
                  <a:pos x="94" y="54"/>
                </a:cxn>
                <a:cxn ang="0">
                  <a:pos x="99" y="48"/>
                </a:cxn>
                <a:cxn ang="0">
                  <a:pos x="102" y="42"/>
                </a:cxn>
                <a:cxn ang="0">
                  <a:pos x="105" y="45"/>
                </a:cxn>
                <a:cxn ang="0">
                  <a:pos x="111" y="37"/>
                </a:cxn>
                <a:cxn ang="0">
                  <a:pos x="119" y="28"/>
                </a:cxn>
                <a:cxn ang="0">
                  <a:pos x="125" y="25"/>
                </a:cxn>
                <a:cxn ang="0">
                  <a:pos x="128" y="23"/>
                </a:cxn>
                <a:cxn ang="0">
                  <a:pos x="133" y="34"/>
                </a:cxn>
                <a:cxn ang="0">
                  <a:pos x="136" y="37"/>
                </a:cxn>
                <a:cxn ang="0">
                  <a:pos x="139" y="37"/>
                </a:cxn>
                <a:cxn ang="0">
                  <a:pos x="142" y="37"/>
                </a:cxn>
                <a:cxn ang="0">
                  <a:pos x="144" y="34"/>
                </a:cxn>
                <a:cxn ang="0">
                  <a:pos x="153" y="20"/>
                </a:cxn>
                <a:cxn ang="0">
                  <a:pos x="159" y="17"/>
                </a:cxn>
                <a:cxn ang="0">
                  <a:pos x="161" y="14"/>
                </a:cxn>
                <a:cxn ang="0">
                  <a:pos x="164" y="11"/>
                </a:cxn>
                <a:cxn ang="0">
                  <a:pos x="170" y="6"/>
                </a:cxn>
                <a:cxn ang="0">
                  <a:pos x="173" y="3"/>
                </a:cxn>
              </a:cxnLst>
              <a:rect l="0" t="0" r="r" b="b"/>
              <a:pathLst>
                <a:path w="176" h="73">
                  <a:moveTo>
                    <a:pt x="0" y="25"/>
                  </a:moveTo>
                  <a:lnTo>
                    <a:pt x="0" y="23"/>
                  </a:lnTo>
                  <a:lnTo>
                    <a:pt x="0" y="25"/>
                  </a:lnTo>
                  <a:lnTo>
                    <a:pt x="3" y="28"/>
                  </a:lnTo>
                  <a:lnTo>
                    <a:pt x="9" y="28"/>
                  </a:lnTo>
                  <a:lnTo>
                    <a:pt x="9" y="31"/>
                  </a:lnTo>
                  <a:lnTo>
                    <a:pt x="12" y="34"/>
                  </a:lnTo>
                  <a:lnTo>
                    <a:pt x="12" y="37"/>
                  </a:lnTo>
                  <a:lnTo>
                    <a:pt x="12" y="34"/>
                  </a:lnTo>
                  <a:lnTo>
                    <a:pt x="17" y="34"/>
                  </a:lnTo>
                  <a:lnTo>
                    <a:pt x="15" y="34"/>
                  </a:lnTo>
                  <a:lnTo>
                    <a:pt x="17" y="37"/>
                  </a:lnTo>
                  <a:lnTo>
                    <a:pt x="20" y="40"/>
                  </a:lnTo>
                  <a:lnTo>
                    <a:pt x="20" y="37"/>
                  </a:lnTo>
                  <a:lnTo>
                    <a:pt x="20" y="42"/>
                  </a:lnTo>
                  <a:lnTo>
                    <a:pt x="26" y="42"/>
                  </a:lnTo>
                  <a:lnTo>
                    <a:pt x="26" y="45"/>
                  </a:lnTo>
                  <a:lnTo>
                    <a:pt x="29" y="48"/>
                  </a:lnTo>
                  <a:lnTo>
                    <a:pt x="29" y="45"/>
                  </a:lnTo>
                  <a:lnTo>
                    <a:pt x="29" y="48"/>
                  </a:lnTo>
                  <a:lnTo>
                    <a:pt x="32" y="51"/>
                  </a:lnTo>
                  <a:lnTo>
                    <a:pt x="32" y="51"/>
                  </a:lnTo>
                  <a:lnTo>
                    <a:pt x="32" y="48"/>
                  </a:lnTo>
                  <a:lnTo>
                    <a:pt x="32" y="48"/>
                  </a:lnTo>
                  <a:lnTo>
                    <a:pt x="37" y="54"/>
                  </a:lnTo>
                  <a:lnTo>
                    <a:pt x="37" y="56"/>
                  </a:lnTo>
                  <a:lnTo>
                    <a:pt x="40" y="59"/>
                  </a:lnTo>
                  <a:lnTo>
                    <a:pt x="40" y="56"/>
                  </a:lnTo>
                  <a:lnTo>
                    <a:pt x="40" y="59"/>
                  </a:lnTo>
                  <a:lnTo>
                    <a:pt x="43" y="56"/>
                  </a:lnTo>
                  <a:lnTo>
                    <a:pt x="43" y="59"/>
                  </a:lnTo>
                  <a:lnTo>
                    <a:pt x="43" y="56"/>
                  </a:lnTo>
                  <a:lnTo>
                    <a:pt x="46" y="59"/>
                  </a:lnTo>
                  <a:lnTo>
                    <a:pt x="46" y="62"/>
                  </a:lnTo>
                  <a:lnTo>
                    <a:pt x="46" y="56"/>
                  </a:lnTo>
                  <a:lnTo>
                    <a:pt x="46" y="62"/>
                  </a:lnTo>
                  <a:lnTo>
                    <a:pt x="51" y="62"/>
                  </a:lnTo>
                  <a:lnTo>
                    <a:pt x="51" y="62"/>
                  </a:lnTo>
                  <a:lnTo>
                    <a:pt x="51" y="65"/>
                  </a:lnTo>
                  <a:lnTo>
                    <a:pt x="54" y="68"/>
                  </a:lnTo>
                  <a:lnTo>
                    <a:pt x="54" y="65"/>
                  </a:lnTo>
                  <a:lnTo>
                    <a:pt x="54" y="68"/>
                  </a:lnTo>
                  <a:lnTo>
                    <a:pt x="57" y="65"/>
                  </a:lnTo>
                  <a:lnTo>
                    <a:pt x="57" y="71"/>
                  </a:lnTo>
                  <a:lnTo>
                    <a:pt x="63" y="71"/>
                  </a:lnTo>
                  <a:lnTo>
                    <a:pt x="63" y="73"/>
                  </a:lnTo>
                  <a:lnTo>
                    <a:pt x="60" y="71"/>
                  </a:lnTo>
                  <a:lnTo>
                    <a:pt x="63" y="71"/>
                  </a:lnTo>
                  <a:lnTo>
                    <a:pt x="65" y="68"/>
                  </a:lnTo>
                  <a:lnTo>
                    <a:pt x="65" y="65"/>
                  </a:lnTo>
                  <a:lnTo>
                    <a:pt x="65" y="68"/>
                  </a:lnTo>
                  <a:lnTo>
                    <a:pt x="68" y="65"/>
                  </a:lnTo>
                  <a:lnTo>
                    <a:pt x="68" y="68"/>
                  </a:lnTo>
                  <a:lnTo>
                    <a:pt x="68" y="65"/>
                  </a:lnTo>
                  <a:lnTo>
                    <a:pt x="71" y="62"/>
                  </a:lnTo>
                  <a:lnTo>
                    <a:pt x="71" y="65"/>
                  </a:lnTo>
                  <a:lnTo>
                    <a:pt x="71" y="62"/>
                  </a:lnTo>
                  <a:lnTo>
                    <a:pt x="74" y="59"/>
                  </a:lnTo>
                  <a:lnTo>
                    <a:pt x="77" y="62"/>
                  </a:lnTo>
                  <a:lnTo>
                    <a:pt x="77" y="59"/>
                  </a:lnTo>
                  <a:lnTo>
                    <a:pt x="80" y="62"/>
                  </a:lnTo>
                  <a:lnTo>
                    <a:pt x="80" y="65"/>
                  </a:lnTo>
                  <a:lnTo>
                    <a:pt x="80" y="65"/>
                  </a:lnTo>
                  <a:lnTo>
                    <a:pt x="82" y="62"/>
                  </a:lnTo>
                  <a:lnTo>
                    <a:pt x="82" y="65"/>
                  </a:lnTo>
                  <a:lnTo>
                    <a:pt x="82" y="62"/>
                  </a:lnTo>
                  <a:lnTo>
                    <a:pt x="88" y="62"/>
                  </a:lnTo>
                  <a:lnTo>
                    <a:pt x="88" y="56"/>
                  </a:lnTo>
                  <a:lnTo>
                    <a:pt x="91" y="59"/>
                  </a:lnTo>
                  <a:lnTo>
                    <a:pt x="91" y="59"/>
                  </a:lnTo>
                  <a:lnTo>
                    <a:pt x="91" y="56"/>
                  </a:lnTo>
                  <a:lnTo>
                    <a:pt x="94" y="54"/>
                  </a:lnTo>
                  <a:lnTo>
                    <a:pt x="99" y="48"/>
                  </a:lnTo>
                  <a:lnTo>
                    <a:pt x="99" y="45"/>
                  </a:lnTo>
                  <a:lnTo>
                    <a:pt x="99" y="48"/>
                  </a:lnTo>
                  <a:lnTo>
                    <a:pt x="102" y="45"/>
                  </a:lnTo>
                  <a:lnTo>
                    <a:pt x="102" y="48"/>
                  </a:lnTo>
                  <a:lnTo>
                    <a:pt x="102" y="42"/>
                  </a:lnTo>
                  <a:lnTo>
                    <a:pt x="102" y="45"/>
                  </a:lnTo>
                  <a:lnTo>
                    <a:pt x="105" y="42"/>
                  </a:lnTo>
                  <a:lnTo>
                    <a:pt x="105" y="45"/>
                  </a:lnTo>
                  <a:lnTo>
                    <a:pt x="105" y="42"/>
                  </a:lnTo>
                  <a:lnTo>
                    <a:pt x="108" y="40"/>
                  </a:lnTo>
                  <a:lnTo>
                    <a:pt x="111" y="37"/>
                  </a:lnTo>
                  <a:lnTo>
                    <a:pt x="113" y="34"/>
                  </a:lnTo>
                  <a:lnTo>
                    <a:pt x="116" y="31"/>
                  </a:lnTo>
                  <a:lnTo>
                    <a:pt x="119" y="28"/>
                  </a:lnTo>
                  <a:lnTo>
                    <a:pt x="119" y="34"/>
                  </a:lnTo>
                  <a:lnTo>
                    <a:pt x="125" y="28"/>
                  </a:lnTo>
                  <a:lnTo>
                    <a:pt x="125" y="25"/>
                  </a:lnTo>
                  <a:lnTo>
                    <a:pt x="125" y="28"/>
                  </a:lnTo>
                  <a:lnTo>
                    <a:pt x="128" y="25"/>
                  </a:lnTo>
                  <a:lnTo>
                    <a:pt x="128" y="23"/>
                  </a:lnTo>
                  <a:lnTo>
                    <a:pt x="130" y="25"/>
                  </a:lnTo>
                  <a:lnTo>
                    <a:pt x="130" y="31"/>
                  </a:lnTo>
                  <a:lnTo>
                    <a:pt x="133" y="34"/>
                  </a:lnTo>
                  <a:lnTo>
                    <a:pt x="136" y="37"/>
                  </a:lnTo>
                  <a:lnTo>
                    <a:pt x="136" y="34"/>
                  </a:lnTo>
                  <a:lnTo>
                    <a:pt x="136" y="37"/>
                  </a:lnTo>
                  <a:lnTo>
                    <a:pt x="139" y="40"/>
                  </a:lnTo>
                  <a:lnTo>
                    <a:pt x="139" y="40"/>
                  </a:lnTo>
                  <a:lnTo>
                    <a:pt x="139" y="37"/>
                  </a:lnTo>
                  <a:lnTo>
                    <a:pt x="142" y="40"/>
                  </a:lnTo>
                  <a:lnTo>
                    <a:pt x="142" y="40"/>
                  </a:lnTo>
                  <a:lnTo>
                    <a:pt x="142" y="37"/>
                  </a:lnTo>
                  <a:lnTo>
                    <a:pt x="144" y="34"/>
                  </a:lnTo>
                  <a:lnTo>
                    <a:pt x="144" y="37"/>
                  </a:lnTo>
                  <a:lnTo>
                    <a:pt x="144" y="34"/>
                  </a:lnTo>
                  <a:lnTo>
                    <a:pt x="147" y="31"/>
                  </a:lnTo>
                  <a:lnTo>
                    <a:pt x="147" y="25"/>
                  </a:lnTo>
                  <a:lnTo>
                    <a:pt x="153" y="20"/>
                  </a:lnTo>
                  <a:lnTo>
                    <a:pt x="153" y="14"/>
                  </a:lnTo>
                  <a:lnTo>
                    <a:pt x="159" y="14"/>
                  </a:lnTo>
                  <a:lnTo>
                    <a:pt x="159" y="17"/>
                  </a:lnTo>
                  <a:lnTo>
                    <a:pt x="159" y="14"/>
                  </a:lnTo>
                  <a:lnTo>
                    <a:pt x="159" y="17"/>
                  </a:lnTo>
                  <a:lnTo>
                    <a:pt x="161" y="14"/>
                  </a:lnTo>
                  <a:lnTo>
                    <a:pt x="161" y="17"/>
                  </a:lnTo>
                  <a:lnTo>
                    <a:pt x="161" y="14"/>
                  </a:lnTo>
                  <a:lnTo>
                    <a:pt x="164" y="11"/>
                  </a:lnTo>
                  <a:lnTo>
                    <a:pt x="164" y="14"/>
                  </a:lnTo>
                  <a:lnTo>
                    <a:pt x="164" y="11"/>
                  </a:lnTo>
                  <a:lnTo>
                    <a:pt x="170" y="6"/>
                  </a:lnTo>
                  <a:lnTo>
                    <a:pt x="170" y="3"/>
                  </a:lnTo>
                  <a:lnTo>
                    <a:pt x="173" y="0"/>
                  </a:lnTo>
                  <a:lnTo>
                    <a:pt x="173" y="3"/>
                  </a:lnTo>
                  <a:lnTo>
                    <a:pt x="173" y="0"/>
                  </a:lnTo>
                  <a:lnTo>
                    <a:pt x="176" y="3"/>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50" name="Freeform 95"/>
            <p:cNvSpPr>
              <a:spLocks/>
            </p:cNvSpPr>
            <p:nvPr/>
          </p:nvSpPr>
          <p:spPr bwMode="auto">
            <a:xfrm>
              <a:off x="5550459" y="3338513"/>
              <a:ext cx="268288" cy="76200"/>
            </a:xfrm>
            <a:custGeom>
              <a:avLst/>
              <a:gdLst/>
              <a:ahLst/>
              <a:cxnLst>
                <a:cxn ang="0">
                  <a:pos x="0" y="43"/>
                </a:cxn>
                <a:cxn ang="0">
                  <a:pos x="8" y="40"/>
                </a:cxn>
                <a:cxn ang="0">
                  <a:pos x="14" y="48"/>
                </a:cxn>
                <a:cxn ang="0">
                  <a:pos x="19" y="46"/>
                </a:cxn>
                <a:cxn ang="0">
                  <a:pos x="25" y="34"/>
                </a:cxn>
                <a:cxn ang="0">
                  <a:pos x="28" y="32"/>
                </a:cxn>
                <a:cxn ang="0">
                  <a:pos x="31" y="34"/>
                </a:cxn>
                <a:cxn ang="0">
                  <a:pos x="31" y="26"/>
                </a:cxn>
                <a:cxn ang="0">
                  <a:pos x="39" y="34"/>
                </a:cxn>
                <a:cxn ang="0">
                  <a:pos x="45" y="20"/>
                </a:cxn>
                <a:cxn ang="0">
                  <a:pos x="48" y="3"/>
                </a:cxn>
                <a:cxn ang="0">
                  <a:pos x="50" y="6"/>
                </a:cxn>
                <a:cxn ang="0">
                  <a:pos x="56" y="3"/>
                </a:cxn>
                <a:cxn ang="0">
                  <a:pos x="59" y="3"/>
                </a:cxn>
                <a:cxn ang="0">
                  <a:pos x="65" y="3"/>
                </a:cxn>
                <a:cxn ang="0">
                  <a:pos x="67" y="9"/>
                </a:cxn>
                <a:cxn ang="0">
                  <a:pos x="70" y="12"/>
                </a:cxn>
                <a:cxn ang="0">
                  <a:pos x="76" y="17"/>
                </a:cxn>
                <a:cxn ang="0">
                  <a:pos x="79" y="20"/>
                </a:cxn>
                <a:cxn ang="0">
                  <a:pos x="84" y="20"/>
                </a:cxn>
                <a:cxn ang="0">
                  <a:pos x="90" y="26"/>
                </a:cxn>
                <a:cxn ang="0">
                  <a:pos x="93" y="17"/>
                </a:cxn>
                <a:cxn ang="0">
                  <a:pos x="96" y="20"/>
                </a:cxn>
                <a:cxn ang="0">
                  <a:pos x="98" y="15"/>
                </a:cxn>
                <a:cxn ang="0">
                  <a:pos x="101" y="17"/>
                </a:cxn>
                <a:cxn ang="0">
                  <a:pos x="107" y="20"/>
                </a:cxn>
                <a:cxn ang="0">
                  <a:pos x="110" y="26"/>
                </a:cxn>
                <a:cxn ang="0">
                  <a:pos x="115" y="26"/>
                </a:cxn>
                <a:cxn ang="0">
                  <a:pos x="118" y="32"/>
                </a:cxn>
                <a:cxn ang="0">
                  <a:pos x="121" y="20"/>
                </a:cxn>
                <a:cxn ang="0">
                  <a:pos x="127" y="20"/>
                </a:cxn>
                <a:cxn ang="0">
                  <a:pos x="132" y="26"/>
                </a:cxn>
                <a:cxn ang="0">
                  <a:pos x="135" y="26"/>
                </a:cxn>
                <a:cxn ang="0">
                  <a:pos x="138" y="32"/>
                </a:cxn>
                <a:cxn ang="0">
                  <a:pos x="141" y="29"/>
                </a:cxn>
                <a:cxn ang="0">
                  <a:pos x="144" y="34"/>
                </a:cxn>
                <a:cxn ang="0">
                  <a:pos x="146" y="34"/>
                </a:cxn>
                <a:cxn ang="0">
                  <a:pos x="149" y="43"/>
                </a:cxn>
                <a:cxn ang="0">
                  <a:pos x="152" y="40"/>
                </a:cxn>
                <a:cxn ang="0">
                  <a:pos x="158" y="29"/>
                </a:cxn>
                <a:cxn ang="0">
                  <a:pos x="161" y="23"/>
                </a:cxn>
                <a:cxn ang="0">
                  <a:pos x="163" y="20"/>
                </a:cxn>
              </a:cxnLst>
              <a:rect l="0" t="0" r="r" b="b"/>
              <a:pathLst>
                <a:path w="169" h="48">
                  <a:moveTo>
                    <a:pt x="0" y="43"/>
                  </a:moveTo>
                  <a:lnTo>
                    <a:pt x="0" y="40"/>
                  </a:lnTo>
                  <a:lnTo>
                    <a:pt x="0" y="43"/>
                  </a:lnTo>
                  <a:lnTo>
                    <a:pt x="2" y="46"/>
                  </a:lnTo>
                  <a:lnTo>
                    <a:pt x="5" y="43"/>
                  </a:lnTo>
                  <a:lnTo>
                    <a:pt x="8" y="40"/>
                  </a:lnTo>
                  <a:lnTo>
                    <a:pt x="8" y="43"/>
                  </a:lnTo>
                  <a:lnTo>
                    <a:pt x="14" y="43"/>
                  </a:lnTo>
                  <a:lnTo>
                    <a:pt x="14" y="48"/>
                  </a:lnTo>
                  <a:lnTo>
                    <a:pt x="14" y="46"/>
                  </a:lnTo>
                  <a:lnTo>
                    <a:pt x="17" y="48"/>
                  </a:lnTo>
                  <a:lnTo>
                    <a:pt x="19" y="46"/>
                  </a:lnTo>
                  <a:lnTo>
                    <a:pt x="22" y="43"/>
                  </a:lnTo>
                  <a:lnTo>
                    <a:pt x="22" y="37"/>
                  </a:lnTo>
                  <a:lnTo>
                    <a:pt x="25" y="34"/>
                  </a:lnTo>
                  <a:lnTo>
                    <a:pt x="25" y="37"/>
                  </a:lnTo>
                  <a:lnTo>
                    <a:pt x="25" y="34"/>
                  </a:lnTo>
                  <a:lnTo>
                    <a:pt x="28" y="32"/>
                  </a:lnTo>
                  <a:lnTo>
                    <a:pt x="28" y="34"/>
                  </a:lnTo>
                  <a:lnTo>
                    <a:pt x="28" y="32"/>
                  </a:lnTo>
                  <a:lnTo>
                    <a:pt x="31" y="34"/>
                  </a:lnTo>
                  <a:lnTo>
                    <a:pt x="31" y="34"/>
                  </a:lnTo>
                  <a:lnTo>
                    <a:pt x="31" y="26"/>
                  </a:lnTo>
                  <a:lnTo>
                    <a:pt x="31" y="26"/>
                  </a:lnTo>
                  <a:lnTo>
                    <a:pt x="33" y="29"/>
                  </a:lnTo>
                  <a:lnTo>
                    <a:pt x="36" y="32"/>
                  </a:lnTo>
                  <a:lnTo>
                    <a:pt x="39" y="34"/>
                  </a:lnTo>
                  <a:lnTo>
                    <a:pt x="42" y="32"/>
                  </a:lnTo>
                  <a:lnTo>
                    <a:pt x="42" y="23"/>
                  </a:lnTo>
                  <a:lnTo>
                    <a:pt x="45" y="20"/>
                  </a:lnTo>
                  <a:lnTo>
                    <a:pt x="45" y="12"/>
                  </a:lnTo>
                  <a:lnTo>
                    <a:pt x="48" y="9"/>
                  </a:lnTo>
                  <a:lnTo>
                    <a:pt x="48" y="3"/>
                  </a:lnTo>
                  <a:lnTo>
                    <a:pt x="48" y="6"/>
                  </a:lnTo>
                  <a:lnTo>
                    <a:pt x="50" y="9"/>
                  </a:lnTo>
                  <a:lnTo>
                    <a:pt x="50" y="6"/>
                  </a:lnTo>
                  <a:lnTo>
                    <a:pt x="50" y="9"/>
                  </a:lnTo>
                  <a:lnTo>
                    <a:pt x="53" y="6"/>
                  </a:lnTo>
                  <a:lnTo>
                    <a:pt x="56" y="3"/>
                  </a:lnTo>
                  <a:lnTo>
                    <a:pt x="56" y="0"/>
                  </a:lnTo>
                  <a:lnTo>
                    <a:pt x="56" y="6"/>
                  </a:lnTo>
                  <a:lnTo>
                    <a:pt x="59" y="3"/>
                  </a:lnTo>
                  <a:lnTo>
                    <a:pt x="59" y="6"/>
                  </a:lnTo>
                  <a:lnTo>
                    <a:pt x="59" y="3"/>
                  </a:lnTo>
                  <a:lnTo>
                    <a:pt x="65" y="3"/>
                  </a:lnTo>
                  <a:lnTo>
                    <a:pt x="65" y="9"/>
                  </a:lnTo>
                  <a:lnTo>
                    <a:pt x="67" y="12"/>
                  </a:lnTo>
                  <a:lnTo>
                    <a:pt x="67" y="9"/>
                  </a:lnTo>
                  <a:lnTo>
                    <a:pt x="67" y="12"/>
                  </a:lnTo>
                  <a:lnTo>
                    <a:pt x="70" y="15"/>
                  </a:lnTo>
                  <a:lnTo>
                    <a:pt x="70" y="12"/>
                  </a:lnTo>
                  <a:lnTo>
                    <a:pt x="76" y="12"/>
                  </a:lnTo>
                  <a:lnTo>
                    <a:pt x="73" y="12"/>
                  </a:lnTo>
                  <a:lnTo>
                    <a:pt x="76" y="17"/>
                  </a:lnTo>
                  <a:lnTo>
                    <a:pt x="79" y="20"/>
                  </a:lnTo>
                  <a:lnTo>
                    <a:pt x="79" y="17"/>
                  </a:lnTo>
                  <a:lnTo>
                    <a:pt x="79" y="20"/>
                  </a:lnTo>
                  <a:lnTo>
                    <a:pt x="84" y="20"/>
                  </a:lnTo>
                  <a:lnTo>
                    <a:pt x="84" y="17"/>
                  </a:lnTo>
                  <a:lnTo>
                    <a:pt x="84" y="20"/>
                  </a:lnTo>
                  <a:lnTo>
                    <a:pt x="87" y="20"/>
                  </a:lnTo>
                  <a:lnTo>
                    <a:pt x="90" y="23"/>
                  </a:lnTo>
                  <a:lnTo>
                    <a:pt x="90" y="26"/>
                  </a:lnTo>
                  <a:lnTo>
                    <a:pt x="90" y="20"/>
                  </a:lnTo>
                  <a:lnTo>
                    <a:pt x="93" y="23"/>
                  </a:lnTo>
                  <a:lnTo>
                    <a:pt x="93" y="17"/>
                  </a:lnTo>
                  <a:lnTo>
                    <a:pt x="96" y="20"/>
                  </a:lnTo>
                  <a:lnTo>
                    <a:pt x="96" y="17"/>
                  </a:lnTo>
                  <a:lnTo>
                    <a:pt x="96" y="20"/>
                  </a:lnTo>
                  <a:lnTo>
                    <a:pt x="98" y="17"/>
                  </a:lnTo>
                  <a:lnTo>
                    <a:pt x="98" y="20"/>
                  </a:lnTo>
                  <a:lnTo>
                    <a:pt x="98" y="15"/>
                  </a:lnTo>
                  <a:lnTo>
                    <a:pt x="101" y="17"/>
                  </a:lnTo>
                  <a:lnTo>
                    <a:pt x="101" y="20"/>
                  </a:lnTo>
                  <a:lnTo>
                    <a:pt x="101" y="17"/>
                  </a:lnTo>
                  <a:lnTo>
                    <a:pt x="104" y="20"/>
                  </a:lnTo>
                  <a:lnTo>
                    <a:pt x="107" y="23"/>
                  </a:lnTo>
                  <a:lnTo>
                    <a:pt x="107" y="20"/>
                  </a:lnTo>
                  <a:lnTo>
                    <a:pt x="107" y="20"/>
                  </a:lnTo>
                  <a:lnTo>
                    <a:pt x="113" y="26"/>
                  </a:lnTo>
                  <a:lnTo>
                    <a:pt x="110" y="26"/>
                  </a:lnTo>
                  <a:lnTo>
                    <a:pt x="113" y="26"/>
                  </a:lnTo>
                  <a:lnTo>
                    <a:pt x="115" y="29"/>
                  </a:lnTo>
                  <a:lnTo>
                    <a:pt x="115" y="26"/>
                  </a:lnTo>
                  <a:lnTo>
                    <a:pt x="115" y="32"/>
                  </a:lnTo>
                  <a:lnTo>
                    <a:pt x="118" y="29"/>
                  </a:lnTo>
                  <a:lnTo>
                    <a:pt x="118" y="32"/>
                  </a:lnTo>
                  <a:lnTo>
                    <a:pt x="118" y="26"/>
                  </a:lnTo>
                  <a:lnTo>
                    <a:pt x="124" y="20"/>
                  </a:lnTo>
                  <a:lnTo>
                    <a:pt x="121" y="20"/>
                  </a:lnTo>
                  <a:lnTo>
                    <a:pt x="124" y="20"/>
                  </a:lnTo>
                  <a:lnTo>
                    <a:pt x="127" y="23"/>
                  </a:lnTo>
                  <a:lnTo>
                    <a:pt x="127" y="20"/>
                  </a:lnTo>
                  <a:lnTo>
                    <a:pt x="127" y="23"/>
                  </a:lnTo>
                  <a:lnTo>
                    <a:pt x="129" y="23"/>
                  </a:lnTo>
                  <a:lnTo>
                    <a:pt x="132" y="26"/>
                  </a:lnTo>
                  <a:lnTo>
                    <a:pt x="135" y="29"/>
                  </a:lnTo>
                  <a:lnTo>
                    <a:pt x="135" y="29"/>
                  </a:lnTo>
                  <a:lnTo>
                    <a:pt x="135" y="26"/>
                  </a:lnTo>
                  <a:lnTo>
                    <a:pt x="135" y="26"/>
                  </a:lnTo>
                  <a:lnTo>
                    <a:pt x="138" y="29"/>
                  </a:lnTo>
                  <a:lnTo>
                    <a:pt x="138" y="32"/>
                  </a:lnTo>
                  <a:lnTo>
                    <a:pt x="138" y="26"/>
                  </a:lnTo>
                  <a:lnTo>
                    <a:pt x="138" y="32"/>
                  </a:lnTo>
                  <a:lnTo>
                    <a:pt x="141" y="29"/>
                  </a:lnTo>
                  <a:lnTo>
                    <a:pt x="141" y="34"/>
                  </a:lnTo>
                  <a:lnTo>
                    <a:pt x="141" y="34"/>
                  </a:lnTo>
                  <a:lnTo>
                    <a:pt x="144" y="34"/>
                  </a:lnTo>
                  <a:lnTo>
                    <a:pt x="146" y="37"/>
                  </a:lnTo>
                  <a:lnTo>
                    <a:pt x="146" y="40"/>
                  </a:lnTo>
                  <a:lnTo>
                    <a:pt x="146" y="34"/>
                  </a:lnTo>
                  <a:lnTo>
                    <a:pt x="146" y="40"/>
                  </a:lnTo>
                  <a:lnTo>
                    <a:pt x="149" y="43"/>
                  </a:lnTo>
                  <a:lnTo>
                    <a:pt x="149" y="43"/>
                  </a:lnTo>
                  <a:lnTo>
                    <a:pt x="149" y="40"/>
                  </a:lnTo>
                  <a:lnTo>
                    <a:pt x="149" y="43"/>
                  </a:lnTo>
                  <a:lnTo>
                    <a:pt x="152" y="40"/>
                  </a:lnTo>
                  <a:lnTo>
                    <a:pt x="155" y="37"/>
                  </a:lnTo>
                  <a:lnTo>
                    <a:pt x="155" y="32"/>
                  </a:lnTo>
                  <a:lnTo>
                    <a:pt x="158" y="29"/>
                  </a:lnTo>
                  <a:lnTo>
                    <a:pt x="161" y="26"/>
                  </a:lnTo>
                  <a:lnTo>
                    <a:pt x="161" y="29"/>
                  </a:lnTo>
                  <a:lnTo>
                    <a:pt x="161" y="23"/>
                  </a:lnTo>
                  <a:lnTo>
                    <a:pt x="163" y="20"/>
                  </a:lnTo>
                  <a:lnTo>
                    <a:pt x="163" y="23"/>
                  </a:lnTo>
                  <a:lnTo>
                    <a:pt x="163" y="20"/>
                  </a:lnTo>
                  <a:lnTo>
                    <a:pt x="169" y="20"/>
                  </a:lnTo>
                  <a:lnTo>
                    <a:pt x="166" y="20"/>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51" name="Freeform 96"/>
            <p:cNvSpPr>
              <a:spLocks/>
            </p:cNvSpPr>
            <p:nvPr/>
          </p:nvSpPr>
          <p:spPr bwMode="auto">
            <a:xfrm>
              <a:off x="5813984" y="3357563"/>
              <a:ext cx="314325" cy="165100"/>
            </a:xfrm>
            <a:custGeom>
              <a:avLst/>
              <a:gdLst/>
              <a:ahLst/>
              <a:cxnLst>
                <a:cxn ang="0">
                  <a:pos x="9" y="3"/>
                </a:cxn>
                <a:cxn ang="0">
                  <a:pos x="11" y="0"/>
                </a:cxn>
                <a:cxn ang="0">
                  <a:pos x="14" y="14"/>
                </a:cxn>
                <a:cxn ang="0">
                  <a:pos x="17" y="11"/>
                </a:cxn>
                <a:cxn ang="0">
                  <a:pos x="23" y="25"/>
                </a:cxn>
                <a:cxn ang="0">
                  <a:pos x="26" y="20"/>
                </a:cxn>
                <a:cxn ang="0">
                  <a:pos x="28" y="17"/>
                </a:cxn>
                <a:cxn ang="0">
                  <a:pos x="34" y="22"/>
                </a:cxn>
                <a:cxn ang="0">
                  <a:pos x="37" y="20"/>
                </a:cxn>
                <a:cxn ang="0">
                  <a:pos x="43" y="36"/>
                </a:cxn>
                <a:cxn ang="0">
                  <a:pos x="48" y="48"/>
                </a:cxn>
                <a:cxn ang="0">
                  <a:pos x="51" y="42"/>
                </a:cxn>
                <a:cxn ang="0">
                  <a:pos x="54" y="39"/>
                </a:cxn>
                <a:cxn ang="0">
                  <a:pos x="57" y="36"/>
                </a:cxn>
                <a:cxn ang="0">
                  <a:pos x="62" y="34"/>
                </a:cxn>
                <a:cxn ang="0">
                  <a:pos x="65" y="31"/>
                </a:cxn>
                <a:cxn ang="0">
                  <a:pos x="74" y="25"/>
                </a:cxn>
                <a:cxn ang="0">
                  <a:pos x="76" y="22"/>
                </a:cxn>
                <a:cxn ang="0">
                  <a:pos x="82" y="25"/>
                </a:cxn>
                <a:cxn ang="0">
                  <a:pos x="91" y="20"/>
                </a:cxn>
                <a:cxn ang="0">
                  <a:pos x="93" y="22"/>
                </a:cxn>
                <a:cxn ang="0">
                  <a:pos x="99" y="17"/>
                </a:cxn>
                <a:cxn ang="0">
                  <a:pos x="102" y="28"/>
                </a:cxn>
                <a:cxn ang="0">
                  <a:pos x="110" y="11"/>
                </a:cxn>
                <a:cxn ang="0">
                  <a:pos x="116" y="8"/>
                </a:cxn>
                <a:cxn ang="0">
                  <a:pos x="119" y="0"/>
                </a:cxn>
                <a:cxn ang="0">
                  <a:pos x="124" y="0"/>
                </a:cxn>
                <a:cxn ang="0">
                  <a:pos x="127" y="14"/>
                </a:cxn>
                <a:cxn ang="0">
                  <a:pos x="133" y="28"/>
                </a:cxn>
                <a:cxn ang="0">
                  <a:pos x="139" y="59"/>
                </a:cxn>
                <a:cxn ang="0">
                  <a:pos x="150" y="68"/>
                </a:cxn>
                <a:cxn ang="0">
                  <a:pos x="153" y="87"/>
                </a:cxn>
                <a:cxn ang="0">
                  <a:pos x="161" y="93"/>
                </a:cxn>
                <a:cxn ang="0">
                  <a:pos x="164" y="96"/>
                </a:cxn>
                <a:cxn ang="0">
                  <a:pos x="170" y="104"/>
                </a:cxn>
                <a:cxn ang="0">
                  <a:pos x="175" y="104"/>
                </a:cxn>
                <a:cxn ang="0">
                  <a:pos x="178" y="96"/>
                </a:cxn>
                <a:cxn ang="0">
                  <a:pos x="184" y="87"/>
                </a:cxn>
                <a:cxn ang="0">
                  <a:pos x="187" y="79"/>
                </a:cxn>
                <a:cxn ang="0">
                  <a:pos x="189" y="79"/>
                </a:cxn>
                <a:cxn ang="0">
                  <a:pos x="192" y="76"/>
                </a:cxn>
                <a:cxn ang="0">
                  <a:pos x="195" y="68"/>
                </a:cxn>
              </a:cxnLst>
              <a:rect l="0" t="0" r="r" b="b"/>
              <a:pathLst>
                <a:path w="198" h="104">
                  <a:moveTo>
                    <a:pt x="0" y="8"/>
                  </a:moveTo>
                  <a:lnTo>
                    <a:pt x="3" y="3"/>
                  </a:lnTo>
                  <a:lnTo>
                    <a:pt x="9" y="3"/>
                  </a:lnTo>
                  <a:lnTo>
                    <a:pt x="9" y="0"/>
                  </a:lnTo>
                  <a:lnTo>
                    <a:pt x="9" y="3"/>
                  </a:lnTo>
                  <a:lnTo>
                    <a:pt x="11" y="0"/>
                  </a:lnTo>
                  <a:lnTo>
                    <a:pt x="11" y="8"/>
                  </a:lnTo>
                  <a:lnTo>
                    <a:pt x="14" y="11"/>
                  </a:lnTo>
                  <a:lnTo>
                    <a:pt x="14" y="14"/>
                  </a:lnTo>
                  <a:lnTo>
                    <a:pt x="14" y="11"/>
                  </a:lnTo>
                  <a:lnTo>
                    <a:pt x="17" y="14"/>
                  </a:lnTo>
                  <a:lnTo>
                    <a:pt x="17" y="11"/>
                  </a:lnTo>
                  <a:lnTo>
                    <a:pt x="17" y="17"/>
                  </a:lnTo>
                  <a:lnTo>
                    <a:pt x="23" y="22"/>
                  </a:lnTo>
                  <a:lnTo>
                    <a:pt x="23" y="25"/>
                  </a:lnTo>
                  <a:lnTo>
                    <a:pt x="23" y="25"/>
                  </a:lnTo>
                  <a:lnTo>
                    <a:pt x="26" y="22"/>
                  </a:lnTo>
                  <a:lnTo>
                    <a:pt x="26" y="20"/>
                  </a:lnTo>
                  <a:lnTo>
                    <a:pt x="26" y="22"/>
                  </a:lnTo>
                  <a:lnTo>
                    <a:pt x="28" y="20"/>
                  </a:lnTo>
                  <a:lnTo>
                    <a:pt x="28" y="17"/>
                  </a:lnTo>
                  <a:lnTo>
                    <a:pt x="28" y="20"/>
                  </a:lnTo>
                  <a:lnTo>
                    <a:pt x="31" y="20"/>
                  </a:lnTo>
                  <a:lnTo>
                    <a:pt x="34" y="22"/>
                  </a:lnTo>
                  <a:lnTo>
                    <a:pt x="34" y="20"/>
                  </a:lnTo>
                  <a:lnTo>
                    <a:pt x="37" y="22"/>
                  </a:lnTo>
                  <a:lnTo>
                    <a:pt x="37" y="20"/>
                  </a:lnTo>
                  <a:lnTo>
                    <a:pt x="37" y="25"/>
                  </a:lnTo>
                  <a:lnTo>
                    <a:pt x="43" y="31"/>
                  </a:lnTo>
                  <a:lnTo>
                    <a:pt x="43" y="36"/>
                  </a:lnTo>
                  <a:lnTo>
                    <a:pt x="45" y="39"/>
                  </a:lnTo>
                  <a:lnTo>
                    <a:pt x="45" y="45"/>
                  </a:lnTo>
                  <a:lnTo>
                    <a:pt x="48" y="48"/>
                  </a:lnTo>
                  <a:lnTo>
                    <a:pt x="48" y="39"/>
                  </a:lnTo>
                  <a:lnTo>
                    <a:pt x="48" y="39"/>
                  </a:lnTo>
                  <a:lnTo>
                    <a:pt x="51" y="42"/>
                  </a:lnTo>
                  <a:lnTo>
                    <a:pt x="51" y="39"/>
                  </a:lnTo>
                  <a:lnTo>
                    <a:pt x="51" y="42"/>
                  </a:lnTo>
                  <a:lnTo>
                    <a:pt x="54" y="39"/>
                  </a:lnTo>
                  <a:lnTo>
                    <a:pt x="57" y="36"/>
                  </a:lnTo>
                  <a:lnTo>
                    <a:pt x="57" y="39"/>
                  </a:lnTo>
                  <a:lnTo>
                    <a:pt x="57" y="36"/>
                  </a:lnTo>
                  <a:lnTo>
                    <a:pt x="57" y="36"/>
                  </a:lnTo>
                  <a:lnTo>
                    <a:pt x="60" y="36"/>
                  </a:lnTo>
                  <a:lnTo>
                    <a:pt x="62" y="34"/>
                  </a:lnTo>
                  <a:lnTo>
                    <a:pt x="65" y="31"/>
                  </a:lnTo>
                  <a:lnTo>
                    <a:pt x="65" y="28"/>
                  </a:lnTo>
                  <a:lnTo>
                    <a:pt x="65" y="31"/>
                  </a:lnTo>
                  <a:lnTo>
                    <a:pt x="68" y="28"/>
                  </a:lnTo>
                  <a:lnTo>
                    <a:pt x="71" y="28"/>
                  </a:lnTo>
                  <a:lnTo>
                    <a:pt x="74" y="25"/>
                  </a:lnTo>
                  <a:lnTo>
                    <a:pt x="76" y="22"/>
                  </a:lnTo>
                  <a:lnTo>
                    <a:pt x="76" y="25"/>
                  </a:lnTo>
                  <a:lnTo>
                    <a:pt x="76" y="22"/>
                  </a:lnTo>
                  <a:lnTo>
                    <a:pt x="79" y="20"/>
                  </a:lnTo>
                  <a:lnTo>
                    <a:pt x="82" y="22"/>
                  </a:lnTo>
                  <a:lnTo>
                    <a:pt x="82" y="25"/>
                  </a:lnTo>
                  <a:lnTo>
                    <a:pt x="82" y="25"/>
                  </a:lnTo>
                  <a:lnTo>
                    <a:pt x="85" y="25"/>
                  </a:lnTo>
                  <a:lnTo>
                    <a:pt x="91" y="20"/>
                  </a:lnTo>
                  <a:lnTo>
                    <a:pt x="91" y="17"/>
                  </a:lnTo>
                  <a:lnTo>
                    <a:pt x="93" y="20"/>
                  </a:lnTo>
                  <a:lnTo>
                    <a:pt x="93" y="22"/>
                  </a:lnTo>
                  <a:lnTo>
                    <a:pt x="93" y="20"/>
                  </a:lnTo>
                  <a:lnTo>
                    <a:pt x="99" y="20"/>
                  </a:lnTo>
                  <a:lnTo>
                    <a:pt x="99" y="17"/>
                  </a:lnTo>
                  <a:lnTo>
                    <a:pt x="99" y="17"/>
                  </a:lnTo>
                  <a:lnTo>
                    <a:pt x="102" y="20"/>
                  </a:lnTo>
                  <a:lnTo>
                    <a:pt x="102" y="28"/>
                  </a:lnTo>
                  <a:lnTo>
                    <a:pt x="105" y="25"/>
                  </a:lnTo>
                  <a:lnTo>
                    <a:pt x="105" y="17"/>
                  </a:lnTo>
                  <a:lnTo>
                    <a:pt x="110" y="11"/>
                  </a:lnTo>
                  <a:lnTo>
                    <a:pt x="110" y="8"/>
                  </a:lnTo>
                  <a:lnTo>
                    <a:pt x="110" y="8"/>
                  </a:lnTo>
                  <a:lnTo>
                    <a:pt x="116" y="8"/>
                  </a:lnTo>
                  <a:lnTo>
                    <a:pt x="113" y="8"/>
                  </a:lnTo>
                  <a:lnTo>
                    <a:pt x="116" y="3"/>
                  </a:lnTo>
                  <a:lnTo>
                    <a:pt x="119" y="0"/>
                  </a:lnTo>
                  <a:lnTo>
                    <a:pt x="119" y="3"/>
                  </a:lnTo>
                  <a:lnTo>
                    <a:pt x="119" y="0"/>
                  </a:lnTo>
                  <a:lnTo>
                    <a:pt x="124" y="0"/>
                  </a:lnTo>
                  <a:lnTo>
                    <a:pt x="124" y="5"/>
                  </a:lnTo>
                  <a:lnTo>
                    <a:pt x="127" y="8"/>
                  </a:lnTo>
                  <a:lnTo>
                    <a:pt x="127" y="14"/>
                  </a:lnTo>
                  <a:lnTo>
                    <a:pt x="130" y="17"/>
                  </a:lnTo>
                  <a:lnTo>
                    <a:pt x="130" y="25"/>
                  </a:lnTo>
                  <a:lnTo>
                    <a:pt x="133" y="28"/>
                  </a:lnTo>
                  <a:lnTo>
                    <a:pt x="133" y="39"/>
                  </a:lnTo>
                  <a:lnTo>
                    <a:pt x="139" y="45"/>
                  </a:lnTo>
                  <a:lnTo>
                    <a:pt x="139" y="59"/>
                  </a:lnTo>
                  <a:lnTo>
                    <a:pt x="144" y="59"/>
                  </a:lnTo>
                  <a:lnTo>
                    <a:pt x="144" y="62"/>
                  </a:lnTo>
                  <a:lnTo>
                    <a:pt x="150" y="68"/>
                  </a:lnTo>
                  <a:lnTo>
                    <a:pt x="150" y="76"/>
                  </a:lnTo>
                  <a:lnTo>
                    <a:pt x="153" y="79"/>
                  </a:lnTo>
                  <a:lnTo>
                    <a:pt x="153" y="87"/>
                  </a:lnTo>
                  <a:lnTo>
                    <a:pt x="156" y="90"/>
                  </a:lnTo>
                  <a:lnTo>
                    <a:pt x="156" y="99"/>
                  </a:lnTo>
                  <a:lnTo>
                    <a:pt x="161" y="93"/>
                  </a:lnTo>
                  <a:lnTo>
                    <a:pt x="158" y="93"/>
                  </a:lnTo>
                  <a:lnTo>
                    <a:pt x="161" y="99"/>
                  </a:lnTo>
                  <a:lnTo>
                    <a:pt x="164" y="96"/>
                  </a:lnTo>
                  <a:lnTo>
                    <a:pt x="164" y="101"/>
                  </a:lnTo>
                  <a:lnTo>
                    <a:pt x="170" y="101"/>
                  </a:lnTo>
                  <a:lnTo>
                    <a:pt x="170" y="104"/>
                  </a:lnTo>
                  <a:lnTo>
                    <a:pt x="172" y="104"/>
                  </a:lnTo>
                  <a:lnTo>
                    <a:pt x="175" y="101"/>
                  </a:lnTo>
                  <a:lnTo>
                    <a:pt x="175" y="104"/>
                  </a:lnTo>
                  <a:lnTo>
                    <a:pt x="175" y="101"/>
                  </a:lnTo>
                  <a:lnTo>
                    <a:pt x="178" y="99"/>
                  </a:lnTo>
                  <a:lnTo>
                    <a:pt x="178" y="96"/>
                  </a:lnTo>
                  <a:lnTo>
                    <a:pt x="181" y="93"/>
                  </a:lnTo>
                  <a:lnTo>
                    <a:pt x="181" y="90"/>
                  </a:lnTo>
                  <a:lnTo>
                    <a:pt x="184" y="87"/>
                  </a:lnTo>
                  <a:lnTo>
                    <a:pt x="184" y="79"/>
                  </a:lnTo>
                  <a:lnTo>
                    <a:pt x="187" y="76"/>
                  </a:lnTo>
                  <a:lnTo>
                    <a:pt x="187" y="79"/>
                  </a:lnTo>
                  <a:lnTo>
                    <a:pt x="187" y="76"/>
                  </a:lnTo>
                  <a:lnTo>
                    <a:pt x="189" y="79"/>
                  </a:lnTo>
                  <a:lnTo>
                    <a:pt x="189" y="79"/>
                  </a:lnTo>
                  <a:lnTo>
                    <a:pt x="189" y="76"/>
                  </a:lnTo>
                  <a:lnTo>
                    <a:pt x="192" y="73"/>
                  </a:lnTo>
                  <a:lnTo>
                    <a:pt x="192" y="76"/>
                  </a:lnTo>
                  <a:lnTo>
                    <a:pt x="192" y="73"/>
                  </a:lnTo>
                  <a:lnTo>
                    <a:pt x="195" y="70"/>
                  </a:lnTo>
                  <a:lnTo>
                    <a:pt x="195" y="68"/>
                  </a:lnTo>
                  <a:lnTo>
                    <a:pt x="195" y="70"/>
                  </a:lnTo>
                  <a:lnTo>
                    <a:pt x="198" y="68"/>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52" name="Freeform 97"/>
            <p:cNvSpPr>
              <a:spLocks/>
            </p:cNvSpPr>
            <p:nvPr/>
          </p:nvSpPr>
          <p:spPr bwMode="auto">
            <a:xfrm>
              <a:off x="6128309" y="3455988"/>
              <a:ext cx="327025" cy="107950"/>
            </a:xfrm>
            <a:custGeom>
              <a:avLst/>
              <a:gdLst/>
              <a:ahLst/>
              <a:cxnLst>
                <a:cxn ang="0">
                  <a:pos x="0" y="6"/>
                </a:cxn>
                <a:cxn ang="0">
                  <a:pos x="6" y="3"/>
                </a:cxn>
                <a:cxn ang="0">
                  <a:pos x="8" y="3"/>
                </a:cxn>
                <a:cxn ang="0">
                  <a:pos x="17" y="14"/>
                </a:cxn>
                <a:cxn ang="0">
                  <a:pos x="20" y="11"/>
                </a:cxn>
                <a:cxn ang="0">
                  <a:pos x="22" y="8"/>
                </a:cxn>
                <a:cxn ang="0">
                  <a:pos x="28" y="8"/>
                </a:cxn>
                <a:cxn ang="0">
                  <a:pos x="31" y="6"/>
                </a:cxn>
                <a:cxn ang="0">
                  <a:pos x="39" y="8"/>
                </a:cxn>
                <a:cxn ang="0">
                  <a:pos x="42" y="8"/>
                </a:cxn>
                <a:cxn ang="0">
                  <a:pos x="51" y="28"/>
                </a:cxn>
                <a:cxn ang="0">
                  <a:pos x="54" y="48"/>
                </a:cxn>
                <a:cxn ang="0">
                  <a:pos x="59" y="62"/>
                </a:cxn>
                <a:cxn ang="0">
                  <a:pos x="62" y="65"/>
                </a:cxn>
                <a:cxn ang="0">
                  <a:pos x="65" y="68"/>
                </a:cxn>
                <a:cxn ang="0">
                  <a:pos x="71" y="51"/>
                </a:cxn>
                <a:cxn ang="0">
                  <a:pos x="76" y="34"/>
                </a:cxn>
                <a:cxn ang="0">
                  <a:pos x="79" y="20"/>
                </a:cxn>
                <a:cxn ang="0">
                  <a:pos x="82" y="22"/>
                </a:cxn>
                <a:cxn ang="0">
                  <a:pos x="85" y="25"/>
                </a:cxn>
                <a:cxn ang="0">
                  <a:pos x="87" y="28"/>
                </a:cxn>
                <a:cxn ang="0">
                  <a:pos x="93" y="31"/>
                </a:cxn>
                <a:cxn ang="0">
                  <a:pos x="99" y="39"/>
                </a:cxn>
                <a:cxn ang="0">
                  <a:pos x="102" y="39"/>
                </a:cxn>
                <a:cxn ang="0">
                  <a:pos x="104" y="42"/>
                </a:cxn>
                <a:cxn ang="0">
                  <a:pos x="116" y="42"/>
                </a:cxn>
                <a:cxn ang="0">
                  <a:pos x="124" y="42"/>
                </a:cxn>
                <a:cxn ang="0">
                  <a:pos x="127" y="48"/>
                </a:cxn>
                <a:cxn ang="0">
                  <a:pos x="135" y="51"/>
                </a:cxn>
                <a:cxn ang="0">
                  <a:pos x="138" y="54"/>
                </a:cxn>
                <a:cxn ang="0">
                  <a:pos x="144" y="56"/>
                </a:cxn>
                <a:cxn ang="0">
                  <a:pos x="147" y="59"/>
                </a:cxn>
                <a:cxn ang="0">
                  <a:pos x="158" y="68"/>
                </a:cxn>
                <a:cxn ang="0">
                  <a:pos x="161" y="59"/>
                </a:cxn>
                <a:cxn ang="0">
                  <a:pos x="164" y="48"/>
                </a:cxn>
                <a:cxn ang="0">
                  <a:pos x="169" y="42"/>
                </a:cxn>
                <a:cxn ang="0">
                  <a:pos x="178" y="48"/>
                </a:cxn>
                <a:cxn ang="0">
                  <a:pos x="186" y="34"/>
                </a:cxn>
                <a:cxn ang="0">
                  <a:pos x="192" y="22"/>
                </a:cxn>
                <a:cxn ang="0">
                  <a:pos x="195" y="22"/>
                </a:cxn>
                <a:cxn ang="0">
                  <a:pos x="198" y="25"/>
                </a:cxn>
                <a:cxn ang="0">
                  <a:pos x="203" y="28"/>
                </a:cxn>
              </a:cxnLst>
              <a:rect l="0" t="0" r="r" b="b"/>
              <a:pathLst>
                <a:path w="206" h="68">
                  <a:moveTo>
                    <a:pt x="0" y="6"/>
                  </a:moveTo>
                  <a:lnTo>
                    <a:pt x="0" y="8"/>
                  </a:lnTo>
                  <a:lnTo>
                    <a:pt x="0" y="6"/>
                  </a:lnTo>
                  <a:lnTo>
                    <a:pt x="6" y="0"/>
                  </a:lnTo>
                  <a:lnTo>
                    <a:pt x="3" y="0"/>
                  </a:lnTo>
                  <a:lnTo>
                    <a:pt x="6" y="3"/>
                  </a:lnTo>
                  <a:lnTo>
                    <a:pt x="8" y="6"/>
                  </a:lnTo>
                  <a:lnTo>
                    <a:pt x="8" y="3"/>
                  </a:lnTo>
                  <a:lnTo>
                    <a:pt x="8" y="3"/>
                  </a:lnTo>
                  <a:lnTo>
                    <a:pt x="14" y="8"/>
                  </a:lnTo>
                  <a:lnTo>
                    <a:pt x="14" y="11"/>
                  </a:lnTo>
                  <a:lnTo>
                    <a:pt x="17" y="14"/>
                  </a:lnTo>
                  <a:lnTo>
                    <a:pt x="17" y="11"/>
                  </a:lnTo>
                  <a:lnTo>
                    <a:pt x="17" y="14"/>
                  </a:lnTo>
                  <a:lnTo>
                    <a:pt x="20" y="11"/>
                  </a:lnTo>
                  <a:lnTo>
                    <a:pt x="22" y="8"/>
                  </a:lnTo>
                  <a:lnTo>
                    <a:pt x="22" y="11"/>
                  </a:lnTo>
                  <a:lnTo>
                    <a:pt x="22" y="8"/>
                  </a:lnTo>
                  <a:lnTo>
                    <a:pt x="28" y="14"/>
                  </a:lnTo>
                  <a:lnTo>
                    <a:pt x="25" y="14"/>
                  </a:lnTo>
                  <a:lnTo>
                    <a:pt x="28" y="8"/>
                  </a:lnTo>
                  <a:lnTo>
                    <a:pt x="31" y="11"/>
                  </a:lnTo>
                  <a:lnTo>
                    <a:pt x="31" y="11"/>
                  </a:lnTo>
                  <a:lnTo>
                    <a:pt x="31" y="6"/>
                  </a:lnTo>
                  <a:lnTo>
                    <a:pt x="34" y="3"/>
                  </a:lnTo>
                  <a:lnTo>
                    <a:pt x="37" y="6"/>
                  </a:lnTo>
                  <a:lnTo>
                    <a:pt x="39" y="8"/>
                  </a:lnTo>
                  <a:lnTo>
                    <a:pt x="39" y="6"/>
                  </a:lnTo>
                  <a:lnTo>
                    <a:pt x="39" y="8"/>
                  </a:lnTo>
                  <a:lnTo>
                    <a:pt x="42" y="8"/>
                  </a:lnTo>
                  <a:lnTo>
                    <a:pt x="48" y="14"/>
                  </a:lnTo>
                  <a:lnTo>
                    <a:pt x="48" y="25"/>
                  </a:lnTo>
                  <a:lnTo>
                    <a:pt x="51" y="28"/>
                  </a:lnTo>
                  <a:lnTo>
                    <a:pt x="51" y="34"/>
                  </a:lnTo>
                  <a:lnTo>
                    <a:pt x="54" y="37"/>
                  </a:lnTo>
                  <a:lnTo>
                    <a:pt x="54" y="48"/>
                  </a:lnTo>
                  <a:lnTo>
                    <a:pt x="56" y="51"/>
                  </a:lnTo>
                  <a:lnTo>
                    <a:pt x="56" y="59"/>
                  </a:lnTo>
                  <a:lnTo>
                    <a:pt x="59" y="62"/>
                  </a:lnTo>
                  <a:lnTo>
                    <a:pt x="59" y="59"/>
                  </a:lnTo>
                  <a:lnTo>
                    <a:pt x="59" y="62"/>
                  </a:lnTo>
                  <a:lnTo>
                    <a:pt x="62" y="65"/>
                  </a:lnTo>
                  <a:lnTo>
                    <a:pt x="62" y="62"/>
                  </a:lnTo>
                  <a:lnTo>
                    <a:pt x="62" y="65"/>
                  </a:lnTo>
                  <a:lnTo>
                    <a:pt x="65" y="68"/>
                  </a:lnTo>
                  <a:lnTo>
                    <a:pt x="68" y="65"/>
                  </a:lnTo>
                  <a:lnTo>
                    <a:pt x="71" y="62"/>
                  </a:lnTo>
                  <a:lnTo>
                    <a:pt x="71" y="51"/>
                  </a:lnTo>
                  <a:lnTo>
                    <a:pt x="73" y="48"/>
                  </a:lnTo>
                  <a:lnTo>
                    <a:pt x="73" y="37"/>
                  </a:lnTo>
                  <a:lnTo>
                    <a:pt x="76" y="34"/>
                  </a:lnTo>
                  <a:lnTo>
                    <a:pt x="76" y="28"/>
                  </a:lnTo>
                  <a:lnTo>
                    <a:pt x="79" y="25"/>
                  </a:lnTo>
                  <a:lnTo>
                    <a:pt x="79" y="20"/>
                  </a:lnTo>
                  <a:lnTo>
                    <a:pt x="79" y="22"/>
                  </a:lnTo>
                  <a:lnTo>
                    <a:pt x="82" y="20"/>
                  </a:lnTo>
                  <a:lnTo>
                    <a:pt x="82" y="22"/>
                  </a:lnTo>
                  <a:lnTo>
                    <a:pt x="82" y="20"/>
                  </a:lnTo>
                  <a:lnTo>
                    <a:pt x="82" y="22"/>
                  </a:lnTo>
                  <a:lnTo>
                    <a:pt x="85" y="25"/>
                  </a:lnTo>
                  <a:lnTo>
                    <a:pt x="85" y="22"/>
                  </a:lnTo>
                  <a:lnTo>
                    <a:pt x="85" y="25"/>
                  </a:lnTo>
                  <a:lnTo>
                    <a:pt x="87" y="28"/>
                  </a:lnTo>
                  <a:lnTo>
                    <a:pt x="87" y="25"/>
                  </a:lnTo>
                  <a:lnTo>
                    <a:pt x="87" y="31"/>
                  </a:lnTo>
                  <a:lnTo>
                    <a:pt x="93" y="31"/>
                  </a:lnTo>
                  <a:lnTo>
                    <a:pt x="93" y="34"/>
                  </a:lnTo>
                  <a:lnTo>
                    <a:pt x="96" y="37"/>
                  </a:lnTo>
                  <a:lnTo>
                    <a:pt x="99" y="39"/>
                  </a:lnTo>
                  <a:lnTo>
                    <a:pt x="99" y="48"/>
                  </a:lnTo>
                  <a:lnTo>
                    <a:pt x="102" y="51"/>
                  </a:lnTo>
                  <a:lnTo>
                    <a:pt x="102" y="39"/>
                  </a:lnTo>
                  <a:lnTo>
                    <a:pt x="104" y="42"/>
                  </a:lnTo>
                  <a:lnTo>
                    <a:pt x="104" y="39"/>
                  </a:lnTo>
                  <a:lnTo>
                    <a:pt x="104" y="42"/>
                  </a:lnTo>
                  <a:lnTo>
                    <a:pt x="107" y="42"/>
                  </a:lnTo>
                  <a:lnTo>
                    <a:pt x="110" y="42"/>
                  </a:lnTo>
                  <a:lnTo>
                    <a:pt x="116" y="42"/>
                  </a:lnTo>
                  <a:lnTo>
                    <a:pt x="116" y="45"/>
                  </a:lnTo>
                  <a:lnTo>
                    <a:pt x="119" y="48"/>
                  </a:lnTo>
                  <a:lnTo>
                    <a:pt x="124" y="42"/>
                  </a:lnTo>
                  <a:lnTo>
                    <a:pt x="121" y="42"/>
                  </a:lnTo>
                  <a:lnTo>
                    <a:pt x="124" y="45"/>
                  </a:lnTo>
                  <a:lnTo>
                    <a:pt x="127" y="48"/>
                  </a:lnTo>
                  <a:lnTo>
                    <a:pt x="130" y="51"/>
                  </a:lnTo>
                  <a:lnTo>
                    <a:pt x="133" y="51"/>
                  </a:lnTo>
                  <a:lnTo>
                    <a:pt x="135" y="51"/>
                  </a:lnTo>
                  <a:lnTo>
                    <a:pt x="138" y="54"/>
                  </a:lnTo>
                  <a:lnTo>
                    <a:pt x="138" y="51"/>
                  </a:lnTo>
                  <a:lnTo>
                    <a:pt x="138" y="54"/>
                  </a:lnTo>
                  <a:lnTo>
                    <a:pt x="141" y="56"/>
                  </a:lnTo>
                  <a:lnTo>
                    <a:pt x="144" y="59"/>
                  </a:lnTo>
                  <a:lnTo>
                    <a:pt x="144" y="56"/>
                  </a:lnTo>
                  <a:lnTo>
                    <a:pt x="144" y="59"/>
                  </a:lnTo>
                  <a:lnTo>
                    <a:pt x="150" y="59"/>
                  </a:lnTo>
                  <a:lnTo>
                    <a:pt x="147" y="59"/>
                  </a:lnTo>
                  <a:lnTo>
                    <a:pt x="150" y="65"/>
                  </a:lnTo>
                  <a:lnTo>
                    <a:pt x="152" y="62"/>
                  </a:lnTo>
                  <a:lnTo>
                    <a:pt x="158" y="68"/>
                  </a:lnTo>
                  <a:lnTo>
                    <a:pt x="155" y="68"/>
                  </a:lnTo>
                  <a:lnTo>
                    <a:pt x="158" y="62"/>
                  </a:lnTo>
                  <a:lnTo>
                    <a:pt x="161" y="59"/>
                  </a:lnTo>
                  <a:lnTo>
                    <a:pt x="161" y="51"/>
                  </a:lnTo>
                  <a:lnTo>
                    <a:pt x="164" y="54"/>
                  </a:lnTo>
                  <a:lnTo>
                    <a:pt x="164" y="48"/>
                  </a:lnTo>
                  <a:lnTo>
                    <a:pt x="169" y="42"/>
                  </a:lnTo>
                  <a:lnTo>
                    <a:pt x="167" y="42"/>
                  </a:lnTo>
                  <a:lnTo>
                    <a:pt x="169" y="42"/>
                  </a:lnTo>
                  <a:lnTo>
                    <a:pt x="172" y="42"/>
                  </a:lnTo>
                  <a:lnTo>
                    <a:pt x="178" y="42"/>
                  </a:lnTo>
                  <a:lnTo>
                    <a:pt x="178" y="48"/>
                  </a:lnTo>
                  <a:lnTo>
                    <a:pt x="181" y="45"/>
                  </a:lnTo>
                  <a:lnTo>
                    <a:pt x="186" y="39"/>
                  </a:lnTo>
                  <a:lnTo>
                    <a:pt x="186" y="34"/>
                  </a:lnTo>
                  <a:lnTo>
                    <a:pt x="189" y="34"/>
                  </a:lnTo>
                  <a:lnTo>
                    <a:pt x="192" y="31"/>
                  </a:lnTo>
                  <a:lnTo>
                    <a:pt x="192" y="22"/>
                  </a:lnTo>
                  <a:lnTo>
                    <a:pt x="195" y="25"/>
                  </a:lnTo>
                  <a:lnTo>
                    <a:pt x="195" y="25"/>
                  </a:lnTo>
                  <a:lnTo>
                    <a:pt x="195" y="22"/>
                  </a:lnTo>
                  <a:lnTo>
                    <a:pt x="195" y="25"/>
                  </a:lnTo>
                  <a:lnTo>
                    <a:pt x="200" y="25"/>
                  </a:lnTo>
                  <a:lnTo>
                    <a:pt x="198" y="25"/>
                  </a:lnTo>
                  <a:lnTo>
                    <a:pt x="200" y="28"/>
                  </a:lnTo>
                  <a:lnTo>
                    <a:pt x="203" y="31"/>
                  </a:lnTo>
                  <a:lnTo>
                    <a:pt x="203" y="28"/>
                  </a:lnTo>
                  <a:lnTo>
                    <a:pt x="203" y="31"/>
                  </a:lnTo>
                  <a:lnTo>
                    <a:pt x="206" y="34"/>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53" name="Freeform 98"/>
            <p:cNvSpPr>
              <a:spLocks/>
            </p:cNvSpPr>
            <p:nvPr/>
          </p:nvSpPr>
          <p:spPr bwMode="auto">
            <a:xfrm>
              <a:off x="6455334" y="3455988"/>
              <a:ext cx="304800" cy="80963"/>
            </a:xfrm>
            <a:custGeom>
              <a:avLst/>
              <a:gdLst/>
              <a:ahLst/>
              <a:cxnLst>
                <a:cxn ang="0">
                  <a:pos x="3" y="34"/>
                </a:cxn>
                <a:cxn ang="0">
                  <a:pos x="6" y="37"/>
                </a:cxn>
                <a:cxn ang="0">
                  <a:pos x="9" y="48"/>
                </a:cxn>
                <a:cxn ang="0">
                  <a:pos x="17" y="45"/>
                </a:cxn>
                <a:cxn ang="0">
                  <a:pos x="20" y="42"/>
                </a:cxn>
                <a:cxn ang="0">
                  <a:pos x="28" y="37"/>
                </a:cxn>
                <a:cxn ang="0">
                  <a:pos x="31" y="34"/>
                </a:cxn>
                <a:cxn ang="0">
                  <a:pos x="34" y="34"/>
                </a:cxn>
                <a:cxn ang="0">
                  <a:pos x="40" y="31"/>
                </a:cxn>
                <a:cxn ang="0">
                  <a:pos x="48" y="39"/>
                </a:cxn>
                <a:cxn ang="0">
                  <a:pos x="51" y="34"/>
                </a:cxn>
                <a:cxn ang="0">
                  <a:pos x="54" y="37"/>
                </a:cxn>
                <a:cxn ang="0">
                  <a:pos x="57" y="31"/>
                </a:cxn>
                <a:cxn ang="0">
                  <a:pos x="68" y="28"/>
                </a:cxn>
                <a:cxn ang="0">
                  <a:pos x="71" y="31"/>
                </a:cxn>
                <a:cxn ang="0">
                  <a:pos x="74" y="34"/>
                </a:cxn>
                <a:cxn ang="0">
                  <a:pos x="76" y="28"/>
                </a:cxn>
                <a:cxn ang="0">
                  <a:pos x="79" y="28"/>
                </a:cxn>
                <a:cxn ang="0">
                  <a:pos x="82" y="28"/>
                </a:cxn>
                <a:cxn ang="0">
                  <a:pos x="88" y="20"/>
                </a:cxn>
                <a:cxn ang="0">
                  <a:pos x="96" y="20"/>
                </a:cxn>
                <a:cxn ang="0">
                  <a:pos x="99" y="14"/>
                </a:cxn>
                <a:cxn ang="0">
                  <a:pos x="105" y="17"/>
                </a:cxn>
                <a:cxn ang="0">
                  <a:pos x="107" y="11"/>
                </a:cxn>
                <a:cxn ang="0">
                  <a:pos x="116" y="17"/>
                </a:cxn>
                <a:cxn ang="0">
                  <a:pos x="119" y="14"/>
                </a:cxn>
                <a:cxn ang="0">
                  <a:pos x="124" y="14"/>
                </a:cxn>
                <a:cxn ang="0">
                  <a:pos x="130" y="8"/>
                </a:cxn>
                <a:cxn ang="0">
                  <a:pos x="130" y="11"/>
                </a:cxn>
                <a:cxn ang="0">
                  <a:pos x="136" y="8"/>
                </a:cxn>
                <a:cxn ang="0">
                  <a:pos x="141" y="6"/>
                </a:cxn>
                <a:cxn ang="0">
                  <a:pos x="144" y="6"/>
                </a:cxn>
                <a:cxn ang="0">
                  <a:pos x="147" y="3"/>
                </a:cxn>
                <a:cxn ang="0">
                  <a:pos x="153" y="0"/>
                </a:cxn>
                <a:cxn ang="0">
                  <a:pos x="155" y="11"/>
                </a:cxn>
                <a:cxn ang="0">
                  <a:pos x="161" y="22"/>
                </a:cxn>
                <a:cxn ang="0">
                  <a:pos x="167" y="22"/>
                </a:cxn>
                <a:cxn ang="0">
                  <a:pos x="170" y="20"/>
                </a:cxn>
                <a:cxn ang="0">
                  <a:pos x="178" y="20"/>
                </a:cxn>
                <a:cxn ang="0">
                  <a:pos x="181" y="25"/>
                </a:cxn>
                <a:cxn ang="0">
                  <a:pos x="184" y="37"/>
                </a:cxn>
                <a:cxn ang="0">
                  <a:pos x="192" y="37"/>
                </a:cxn>
              </a:cxnLst>
              <a:rect l="0" t="0" r="r" b="b"/>
              <a:pathLst>
                <a:path w="192" h="51">
                  <a:moveTo>
                    <a:pt x="0" y="34"/>
                  </a:moveTo>
                  <a:lnTo>
                    <a:pt x="3" y="37"/>
                  </a:lnTo>
                  <a:lnTo>
                    <a:pt x="3" y="34"/>
                  </a:lnTo>
                  <a:lnTo>
                    <a:pt x="3" y="37"/>
                  </a:lnTo>
                  <a:lnTo>
                    <a:pt x="6" y="39"/>
                  </a:lnTo>
                  <a:lnTo>
                    <a:pt x="6" y="37"/>
                  </a:lnTo>
                  <a:lnTo>
                    <a:pt x="6" y="39"/>
                  </a:lnTo>
                  <a:lnTo>
                    <a:pt x="9" y="42"/>
                  </a:lnTo>
                  <a:lnTo>
                    <a:pt x="9" y="48"/>
                  </a:lnTo>
                  <a:lnTo>
                    <a:pt x="11" y="51"/>
                  </a:lnTo>
                  <a:lnTo>
                    <a:pt x="17" y="51"/>
                  </a:lnTo>
                  <a:lnTo>
                    <a:pt x="17" y="45"/>
                  </a:lnTo>
                  <a:lnTo>
                    <a:pt x="17" y="48"/>
                  </a:lnTo>
                  <a:lnTo>
                    <a:pt x="23" y="42"/>
                  </a:lnTo>
                  <a:lnTo>
                    <a:pt x="20" y="42"/>
                  </a:lnTo>
                  <a:lnTo>
                    <a:pt x="23" y="42"/>
                  </a:lnTo>
                  <a:lnTo>
                    <a:pt x="25" y="39"/>
                  </a:lnTo>
                  <a:lnTo>
                    <a:pt x="28" y="37"/>
                  </a:lnTo>
                  <a:lnTo>
                    <a:pt x="28" y="39"/>
                  </a:lnTo>
                  <a:lnTo>
                    <a:pt x="28" y="37"/>
                  </a:lnTo>
                  <a:lnTo>
                    <a:pt x="31" y="34"/>
                  </a:lnTo>
                  <a:lnTo>
                    <a:pt x="34" y="31"/>
                  </a:lnTo>
                  <a:lnTo>
                    <a:pt x="34" y="34"/>
                  </a:lnTo>
                  <a:lnTo>
                    <a:pt x="34" y="34"/>
                  </a:lnTo>
                  <a:lnTo>
                    <a:pt x="37" y="31"/>
                  </a:lnTo>
                  <a:lnTo>
                    <a:pt x="40" y="28"/>
                  </a:lnTo>
                  <a:lnTo>
                    <a:pt x="40" y="31"/>
                  </a:lnTo>
                  <a:lnTo>
                    <a:pt x="40" y="31"/>
                  </a:lnTo>
                  <a:lnTo>
                    <a:pt x="42" y="34"/>
                  </a:lnTo>
                  <a:lnTo>
                    <a:pt x="48" y="39"/>
                  </a:lnTo>
                  <a:lnTo>
                    <a:pt x="45" y="39"/>
                  </a:lnTo>
                  <a:lnTo>
                    <a:pt x="48" y="37"/>
                  </a:lnTo>
                  <a:lnTo>
                    <a:pt x="51" y="34"/>
                  </a:lnTo>
                  <a:lnTo>
                    <a:pt x="51" y="37"/>
                  </a:lnTo>
                  <a:lnTo>
                    <a:pt x="51" y="34"/>
                  </a:lnTo>
                  <a:lnTo>
                    <a:pt x="54" y="37"/>
                  </a:lnTo>
                  <a:lnTo>
                    <a:pt x="54" y="37"/>
                  </a:lnTo>
                  <a:lnTo>
                    <a:pt x="54" y="34"/>
                  </a:lnTo>
                  <a:lnTo>
                    <a:pt x="57" y="31"/>
                  </a:lnTo>
                  <a:lnTo>
                    <a:pt x="59" y="28"/>
                  </a:lnTo>
                  <a:lnTo>
                    <a:pt x="62" y="28"/>
                  </a:lnTo>
                  <a:lnTo>
                    <a:pt x="68" y="28"/>
                  </a:lnTo>
                  <a:lnTo>
                    <a:pt x="65" y="28"/>
                  </a:lnTo>
                  <a:lnTo>
                    <a:pt x="68" y="28"/>
                  </a:lnTo>
                  <a:lnTo>
                    <a:pt x="71" y="31"/>
                  </a:lnTo>
                  <a:lnTo>
                    <a:pt x="71" y="34"/>
                  </a:lnTo>
                  <a:lnTo>
                    <a:pt x="71" y="31"/>
                  </a:lnTo>
                  <a:lnTo>
                    <a:pt x="74" y="34"/>
                  </a:lnTo>
                  <a:lnTo>
                    <a:pt x="74" y="31"/>
                  </a:lnTo>
                  <a:lnTo>
                    <a:pt x="76" y="34"/>
                  </a:lnTo>
                  <a:lnTo>
                    <a:pt x="76" y="28"/>
                  </a:lnTo>
                  <a:lnTo>
                    <a:pt x="79" y="31"/>
                  </a:lnTo>
                  <a:lnTo>
                    <a:pt x="79" y="31"/>
                  </a:lnTo>
                  <a:lnTo>
                    <a:pt x="79" y="28"/>
                  </a:lnTo>
                  <a:lnTo>
                    <a:pt x="79" y="28"/>
                  </a:lnTo>
                  <a:lnTo>
                    <a:pt x="85" y="28"/>
                  </a:lnTo>
                  <a:lnTo>
                    <a:pt x="82" y="28"/>
                  </a:lnTo>
                  <a:lnTo>
                    <a:pt x="85" y="31"/>
                  </a:lnTo>
                  <a:lnTo>
                    <a:pt x="88" y="28"/>
                  </a:lnTo>
                  <a:lnTo>
                    <a:pt x="88" y="20"/>
                  </a:lnTo>
                  <a:lnTo>
                    <a:pt x="90" y="22"/>
                  </a:lnTo>
                  <a:lnTo>
                    <a:pt x="93" y="22"/>
                  </a:lnTo>
                  <a:lnTo>
                    <a:pt x="96" y="20"/>
                  </a:lnTo>
                  <a:lnTo>
                    <a:pt x="99" y="17"/>
                  </a:lnTo>
                  <a:lnTo>
                    <a:pt x="99" y="20"/>
                  </a:lnTo>
                  <a:lnTo>
                    <a:pt x="99" y="14"/>
                  </a:lnTo>
                  <a:lnTo>
                    <a:pt x="102" y="11"/>
                  </a:lnTo>
                  <a:lnTo>
                    <a:pt x="105" y="14"/>
                  </a:lnTo>
                  <a:lnTo>
                    <a:pt x="105" y="17"/>
                  </a:lnTo>
                  <a:lnTo>
                    <a:pt x="105" y="14"/>
                  </a:lnTo>
                  <a:lnTo>
                    <a:pt x="107" y="11"/>
                  </a:lnTo>
                  <a:lnTo>
                    <a:pt x="107" y="11"/>
                  </a:lnTo>
                  <a:lnTo>
                    <a:pt x="107" y="14"/>
                  </a:lnTo>
                  <a:lnTo>
                    <a:pt x="110" y="17"/>
                  </a:lnTo>
                  <a:lnTo>
                    <a:pt x="116" y="17"/>
                  </a:lnTo>
                  <a:lnTo>
                    <a:pt x="116" y="14"/>
                  </a:lnTo>
                  <a:lnTo>
                    <a:pt x="116" y="17"/>
                  </a:lnTo>
                  <a:lnTo>
                    <a:pt x="119" y="14"/>
                  </a:lnTo>
                  <a:lnTo>
                    <a:pt x="119" y="17"/>
                  </a:lnTo>
                  <a:lnTo>
                    <a:pt x="124" y="17"/>
                  </a:lnTo>
                  <a:lnTo>
                    <a:pt x="124" y="14"/>
                  </a:lnTo>
                  <a:lnTo>
                    <a:pt x="124" y="14"/>
                  </a:lnTo>
                  <a:lnTo>
                    <a:pt x="127" y="11"/>
                  </a:lnTo>
                  <a:lnTo>
                    <a:pt x="130" y="8"/>
                  </a:lnTo>
                  <a:lnTo>
                    <a:pt x="130" y="11"/>
                  </a:lnTo>
                  <a:lnTo>
                    <a:pt x="130" y="8"/>
                  </a:lnTo>
                  <a:lnTo>
                    <a:pt x="130" y="11"/>
                  </a:lnTo>
                  <a:lnTo>
                    <a:pt x="133" y="8"/>
                  </a:lnTo>
                  <a:lnTo>
                    <a:pt x="136" y="6"/>
                  </a:lnTo>
                  <a:lnTo>
                    <a:pt x="136" y="8"/>
                  </a:lnTo>
                  <a:lnTo>
                    <a:pt x="136" y="6"/>
                  </a:lnTo>
                  <a:lnTo>
                    <a:pt x="138" y="8"/>
                  </a:lnTo>
                  <a:lnTo>
                    <a:pt x="141" y="6"/>
                  </a:lnTo>
                  <a:lnTo>
                    <a:pt x="141" y="6"/>
                  </a:lnTo>
                  <a:lnTo>
                    <a:pt x="141" y="8"/>
                  </a:lnTo>
                  <a:lnTo>
                    <a:pt x="144" y="6"/>
                  </a:lnTo>
                  <a:lnTo>
                    <a:pt x="147" y="3"/>
                  </a:lnTo>
                  <a:lnTo>
                    <a:pt x="147" y="6"/>
                  </a:lnTo>
                  <a:lnTo>
                    <a:pt x="147" y="3"/>
                  </a:lnTo>
                  <a:lnTo>
                    <a:pt x="153" y="3"/>
                  </a:lnTo>
                  <a:lnTo>
                    <a:pt x="153" y="3"/>
                  </a:lnTo>
                  <a:lnTo>
                    <a:pt x="153" y="0"/>
                  </a:lnTo>
                  <a:lnTo>
                    <a:pt x="153" y="3"/>
                  </a:lnTo>
                  <a:lnTo>
                    <a:pt x="155" y="6"/>
                  </a:lnTo>
                  <a:lnTo>
                    <a:pt x="155" y="11"/>
                  </a:lnTo>
                  <a:lnTo>
                    <a:pt x="158" y="14"/>
                  </a:lnTo>
                  <a:lnTo>
                    <a:pt x="158" y="20"/>
                  </a:lnTo>
                  <a:lnTo>
                    <a:pt x="161" y="22"/>
                  </a:lnTo>
                  <a:lnTo>
                    <a:pt x="161" y="20"/>
                  </a:lnTo>
                  <a:lnTo>
                    <a:pt x="161" y="22"/>
                  </a:lnTo>
                  <a:lnTo>
                    <a:pt x="167" y="22"/>
                  </a:lnTo>
                  <a:lnTo>
                    <a:pt x="167" y="20"/>
                  </a:lnTo>
                  <a:lnTo>
                    <a:pt x="172" y="20"/>
                  </a:lnTo>
                  <a:lnTo>
                    <a:pt x="170" y="20"/>
                  </a:lnTo>
                  <a:lnTo>
                    <a:pt x="172" y="17"/>
                  </a:lnTo>
                  <a:lnTo>
                    <a:pt x="175" y="17"/>
                  </a:lnTo>
                  <a:lnTo>
                    <a:pt x="178" y="20"/>
                  </a:lnTo>
                  <a:lnTo>
                    <a:pt x="178" y="28"/>
                  </a:lnTo>
                  <a:lnTo>
                    <a:pt x="178" y="28"/>
                  </a:lnTo>
                  <a:lnTo>
                    <a:pt x="181" y="25"/>
                  </a:lnTo>
                  <a:lnTo>
                    <a:pt x="181" y="25"/>
                  </a:lnTo>
                  <a:lnTo>
                    <a:pt x="181" y="34"/>
                  </a:lnTo>
                  <a:lnTo>
                    <a:pt x="184" y="37"/>
                  </a:lnTo>
                  <a:lnTo>
                    <a:pt x="189" y="37"/>
                  </a:lnTo>
                  <a:lnTo>
                    <a:pt x="189" y="34"/>
                  </a:lnTo>
                  <a:lnTo>
                    <a:pt x="192" y="37"/>
                  </a:lnTo>
                  <a:lnTo>
                    <a:pt x="192" y="37"/>
                  </a:lnTo>
                  <a:lnTo>
                    <a:pt x="192" y="34"/>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54" name="Freeform 99"/>
            <p:cNvSpPr>
              <a:spLocks/>
            </p:cNvSpPr>
            <p:nvPr/>
          </p:nvSpPr>
          <p:spPr bwMode="auto">
            <a:xfrm>
              <a:off x="6760134" y="3505201"/>
              <a:ext cx="130175" cy="61913"/>
            </a:xfrm>
            <a:custGeom>
              <a:avLst/>
              <a:gdLst/>
              <a:ahLst/>
              <a:cxnLst>
                <a:cxn ang="0">
                  <a:pos x="0" y="3"/>
                </a:cxn>
                <a:cxn ang="0">
                  <a:pos x="3" y="0"/>
                </a:cxn>
                <a:cxn ang="0">
                  <a:pos x="3" y="3"/>
                </a:cxn>
                <a:cxn ang="0">
                  <a:pos x="3" y="0"/>
                </a:cxn>
                <a:cxn ang="0">
                  <a:pos x="6" y="0"/>
                </a:cxn>
                <a:cxn ang="0">
                  <a:pos x="9" y="3"/>
                </a:cxn>
                <a:cxn ang="0">
                  <a:pos x="9" y="11"/>
                </a:cxn>
                <a:cxn ang="0">
                  <a:pos x="9" y="8"/>
                </a:cxn>
                <a:cxn ang="0">
                  <a:pos x="11" y="11"/>
                </a:cxn>
                <a:cxn ang="0">
                  <a:pos x="11" y="17"/>
                </a:cxn>
                <a:cxn ang="0">
                  <a:pos x="14" y="20"/>
                </a:cxn>
                <a:cxn ang="0">
                  <a:pos x="14" y="23"/>
                </a:cxn>
                <a:cxn ang="0">
                  <a:pos x="14" y="20"/>
                </a:cxn>
                <a:cxn ang="0">
                  <a:pos x="20" y="20"/>
                </a:cxn>
                <a:cxn ang="0">
                  <a:pos x="20" y="23"/>
                </a:cxn>
                <a:cxn ang="0">
                  <a:pos x="20" y="20"/>
                </a:cxn>
                <a:cxn ang="0">
                  <a:pos x="20" y="23"/>
                </a:cxn>
                <a:cxn ang="0">
                  <a:pos x="26" y="17"/>
                </a:cxn>
                <a:cxn ang="0">
                  <a:pos x="23" y="17"/>
                </a:cxn>
                <a:cxn ang="0">
                  <a:pos x="26" y="23"/>
                </a:cxn>
                <a:cxn ang="0">
                  <a:pos x="31" y="23"/>
                </a:cxn>
                <a:cxn ang="0">
                  <a:pos x="28" y="23"/>
                </a:cxn>
                <a:cxn ang="0">
                  <a:pos x="31" y="17"/>
                </a:cxn>
                <a:cxn ang="0">
                  <a:pos x="34" y="20"/>
                </a:cxn>
                <a:cxn ang="0">
                  <a:pos x="34" y="17"/>
                </a:cxn>
                <a:cxn ang="0">
                  <a:pos x="34" y="23"/>
                </a:cxn>
                <a:cxn ang="0">
                  <a:pos x="37" y="25"/>
                </a:cxn>
                <a:cxn ang="0">
                  <a:pos x="37" y="31"/>
                </a:cxn>
                <a:cxn ang="0">
                  <a:pos x="40" y="34"/>
                </a:cxn>
                <a:cxn ang="0">
                  <a:pos x="40" y="31"/>
                </a:cxn>
                <a:cxn ang="0">
                  <a:pos x="40" y="34"/>
                </a:cxn>
                <a:cxn ang="0">
                  <a:pos x="45" y="34"/>
                </a:cxn>
                <a:cxn ang="0">
                  <a:pos x="42" y="34"/>
                </a:cxn>
                <a:cxn ang="0">
                  <a:pos x="45" y="37"/>
                </a:cxn>
                <a:cxn ang="0">
                  <a:pos x="51" y="31"/>
                </a:cxn>
                <a:cxn ang="0">
                  <a:pos x="51" y="28"/>
                </a:cxn>
                <a:cxn ang="0">
                  <a:pos x="51" y="37"/>
                </a:cxn>
                <a:cxn ang="0">
                  <a:pos x="54" y="34"/>
                </a:cxn>
                <a:cxn ang="0">
                  <a:pos x="54" y="37"/>
                </a:cxn>
                <a:cxn ang="0">
                  <a:pos x="54" y="34"/>
                </a:cxn>
                <a:cxn ang="0">
                  <a:pos x="54" y="34"/>
                </a:cxn>
                <a:cxn ang="0">
                  <a:pos x="59" y="28"/>
                </a:cxn>
                <a:cxn ang="0">
                  <a:pos x="59" y="28"/>
                </a:cxn>
                <a:cxn ang="0">
                  <a:pos x="62" y="31"/>
                </a:cxn>
                <a:cxn ang="0">
                  <a:pos x="65" y="34"/>
                </a:cxn>
                <a:cxn ang="0">
                  <a:pos x="65" y="28"/>
                </a:cxn>
                <a:cxn ang="0">
                  <a:pos x="65" y="31"/>
                </a:cxn>
                <a:cxn ang="0">
                  <a:pos x="68" y="28"/>
                </a:cxn>
                <a:cxn ang="0">
                  <a:pos x="68" y="31"/>
                </a:cxn>
                <a:cxn ang="0">
                  <a:pos x="68" y="28"/>
                </a:cxn>
                <a:cxn ang="0">
                  <a:pos x="71" y="25"/>
                </a:cxn>
                <a:cxn ang="0">
                  <a:pos x="71" y="28"/>
                </a:cxn>
                <a:cxn ang="0">
                  <a:pos x="71" y="25"/>
                </a:cxn>
                <a:cxn ang="0">
                  <a:pos x="74" y="28"/>
                </a:cxn>
                <a:cxn ang="0">
                  <a:pos x="74" y="25"/>
                </a:cxn>
                <a:cxn ang="0">
                  <a:pos x="74" y="28"/>
                </a:cxn>
                <a:cxn ang="0">
                  <a:pos x="76" y="31"/>
                </a:cxn>
                <a:cxn ang="0">
                  <a:pos x="76" y="34"/>
                </a:cxn>
                <a:cxn ang="0">
                  <a:pos x="82" y="39"/>
                </a:cxn>
                <a:cxn ang="0">
                  <a:pos x="79" y="39"/>
                </a:cxn>
              </a:cxnLst>
              <a:rect l="0" t="0" r="r" b="b"/>
              <a:pathLst>
                <a:path w="82" h="39">
                  <a:moveTo>
                    <a:pt x="0" y="3"/>
                  </a:moveTo>
                  <a:lnTo>
                    <a:pt x="3" y="0"/>
                  </a:lnTo>
                  <a:lnTo>
                    <a:pt x="3" y="3"/>
                  </a:lnTo>
                  <a:lnTo>
                    <a:pt x="3" y="0"/>
                  </a:lnTo>
                  <a:lnTo>
                    <a:pt x="6" y="0"/>
                  </a:lnTo>
                  <a:lnTo>
                    <a:pt x="9" y="3"/>
                  </a:lnTo>
                  <a:lnTo>
                    <a:pt x="9" y="11"/>
                  </a:lnTo>
                  <a:lnTo>
                    <a:pt x="9" y="8"/>
                  </a:lnTo>
                  <a:lnTo>
                    <a:pt x="11" y="11"/>
                  </a:lnTo>
                  <a:lnTo>
                    <a:pt x="11" y="17"/>
                  </a:lnTo>
                  <a:lnTo>
                    <a:pt x="14" y="20"/>
                  </a:lnTo>
                  <a:lnTo>
                    <a:pt x="14" y="23"/>
                  </a:lnTo>
                  <a:lnTo>
                    <a:pt x="14" y="20"/>
                  </a:lnTo>
                  <a:lnTo>
                    <a:pt x="20" y="20"/>
                  </a:lnTo>
                  <a:lnTo>
                    <a:pt x="20" y="23"/>
                  </a:lnTo>
                  <a:lnTo>
                    <a:pt x="20" y="20"/>
                  </a:lnTo>
                  <a:lnTo>
                    <a:pt x="20" y="23"/>
                  </a:lnTo>
                  <a:lnTo>
                    <a:pt x="26" y="17"/>
                  </a:lnTo>
                  <a:lnTo>
                    <a:pt x="23" y="17"/>
                  </a:lnTo>
                  <a:lnTo>
                    <a:pt x="26" y="23"/>
                  </a:lnTo>
                  <a:lnTo>
                    <a:pt x="31" y="23"/>
                  </a:lnTo>
                  <a:lnTo>
                    <a:pt x="28" y="23"/>
                  </a:lnTo>
                  <a:lnTo>
                    <a:pt x="31" y="17"/>
                  </a:lnTo>
                  <a:lnTo>
                    <a:pt x="34" y="20"/>
                  </a:lnTo>
                  <a:lnTo>
                    <a:pt x="34" y="17"/>
                  </a:lnTo>
                  <a:lnTo>
                    <a:pt x="34" y="23"/>
                  </a:lnTo>
                  <a:lnTo>
                    <a:pt x="37" y="25"/>
                  </a:lnTo>
                  <a:lnTo>
                    <a:pt x="37" y="31"/>
                  </a:lnTo>
                  <a:lnTo>
                    <a:pt x="40" y="34"/>
                  </a:lnTo>
                  <a:lnTo>
                    <a:pt x="40" y="31"/>
                  </a:lnTo>
                  <a:lnTo>
                    <a:pt x="40" y="34"/>
                  </a:lnTo>
                  <a:lnTo>
                    <a:pt x="45" y="34"/>
                  </a:lnTo>
                  <a:lnTo>
                    <a:pt x="42" y="34"/>
                  </a:lnTo>
                  <a:lnTo>
                    <a:pt x="45" y="37"/>
                  </a:lnTo>
                  <a:lnTo>
                    <a:pt x="51" y="31"/>
                  </a:lnTo>
                  <a:lnTo>
                    <a:pt x="51" y="28"/>
                  </a:lnTo>
                  <a:lnTo>
                    <a:pt x="51" y="37"/>
                  </a:lnTo>
                  <a:lnTo>
                    <a:pt x="54" y="34"/>
                  </a:lnTo>
                  <a:lnTo>
                    <a:pt x="54" y="37"/>
                  </a:lnTo>
                  <a:lnTo>
                    <a:pt x="54" y="34"/>
                  </a:lnTo>
                  <a:lnTo>
                    <a:pt x="54" y="34"/>
                  </a:lnTo>
                  <a:lnTo>
                    <a:pt x="59" y="28"/>
                  </a:lnTo>
                  <a:lnTo>
                    <a:pt x="59" y="28"/>
                  </a:lnTo>
                  <a:lnTo>
                    <a:pt x="62" y="31"/>
                  </a:lnTo>
                  <a:lnTo>
                    <a:pt x="65" y="34"/>
                  </a:lnTo>
                  <a:lnTo>
                    <a:pt x="65" y="28"/>
                  </a:lnTo>
                  <a:lnTo>
                    <a:pt x="65" y="31"/>
                  </a:lnTo>
                  <a:lnTo>
                    <a:pt x="68" y="28"/>
                  </a:lnTo>
                  <a:lnTo>
                    <a:pt x="68" y="31"/>
                  </a:lnTo>
                  <a:lnTo>
                    <a:pt x="68" y="28"/>
                  </a:lnTo>
                  <a:lnTo>
                    <a:pt x="71" y="25"/>
                  </a:lnTo>
                  <a:lnTo>
                    <a:pt x="71" y="28"/>
                  </a:lnTo>
                  <a:lnTo>
                    <a:pt x="71" y="25"/>
                  </a:lnTo>
                  <a:lnTo>
                    <a:pt x="74" y="28"/>
                  </a:lnTo>
                  <a:lnTo>
                    <a:pt x="74" y="25"/>
                  </a:lnTo>
                  <a:lnTo>
                    <a:pt x="74" y="28"/>
                  </a:lnTo>
                  <a:lnTo>
                    <a:pt x="76" y="31"/>
                  </a:lnTo>
                  <a:lnTo>
                    <a:pt x="76" y="34"/>
                  </a:lnTo>
                  <a:lnTo>
                    <a:pt x="82" y="39"/>
                  </a:lnTo>
                  <a:lnTo>
                    <a:pt x="79" y="39"/>
                  </a:lnTo>
                </a:path>
              </a:pathLst>
            </a:custGeom>
            <a:noFill/>
            <a:ln w="10160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grpSp>
      <p:sp>
        <p:nvSpPr>
          <p:cNvPr id="106" name="Line 9"/>
          <p:cNvSpPr>
            <a:spLocks noChangeShapeType="1"/>
          </p:cNvSpPr>
          <p:nvPr/>
        </p:nvSpPr>
        <p:spPr bwMode="auto">
          <a:xfrm>
            <a:off x="1545881" y="6611783"/>
            <a:ext cx="10206382" cy="2597"/>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latin typeface="Times New Roman" pitchFamily="18" charset="0"/>
              <a:cs typeface="Times New Roman" pitchFamily="18" charset="0"/>
            </a:endParaRPr>
          </a:p>
        </p:txBody>
      </p:sp>
      <p:sp>
        <p:nvSpPr>
          <p:cNvPr id="107" name="Line 14"/>
          <p:cNvSpPr>
            <a:spLocks noChangeShapeType="1"/>
          </p:cNvSpPr>
          <p:nvPr/>
        </p:nvSpPr>
        <p:spPr bwMode="auto">
          <a:xfrm flipV="1">
            <a:off x="1545881" y="6523498"/>
            <a:ext cx="3225" cy="88287"/>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latin typeface="Times New Roman" pitchFamily="18" charset="0"/>
              <a:cs typeface="Times New Roman" pitchFamily="18" charset="0"/>
            </a:endParaRPr>
          </a:p>
        </p:txBody>
      </p:sp>
      <p:sp>
        <p:nvSpPr>
          <p:cNvPr id="108" name="Rectangle 16"/>
          <p:cNvSpPr>
            <a:spLocks noChangeArrowheads="1"/>
          </p:cNvSpPr>
          <p:nvPr/>
        </p:nvSpPr>
        <p:spPr bwMode="auto">
          <a:xfrm>
            <a:off x="1516866" y="6632557"/>
            <a:ext cx="89769"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400">
                <a:solidFill>
                  <a:srgbClr val="000000"/>
                </a:solidFill>
                <a:latin typeface="Times New Roman" pitchFamily="18" charset="0"/>
                <a:cs typeface="Times New Roman" pitchFamily="18" charset="0"/>
              </a:rPr>
              <a:t>0</a:t>
            </a:r>
            <a:endParaRPr lang="en-US" sz="5400">
              <a:latin typeface="Times New Roman" pitchFamily="18" charset="0"/>
              <a:cs typeface="Times New Roman" pitchFamily="18" charset="0"/>
            </a:endParaRPr>
          </a:p>
        </p:txBody>
      </p:sp>
      <p:sp>
        <p:nvSpPr>
          <p:cNvPr id="114" name="Line 32"/>
          <p:cNvSpPr>
            <a:spLocks noChangeShapeType="1"/>
          </p:cNvSpPr>
          <p:nvPr/>
        </p:nvSpPr>
        <p:spPr bwMode="auto">
          <a:xfrm flipV="1">
            <a:off x="11752264" y="6523498"/>
            <a:ext cx="3225" cy="88287"/>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latin typeface="Times New Roman" pitchFamily="18" charset="0"/>
              <a:cs typeface="Times New Roman" pitchFamily="18" charset="0"/>
            </a:endParaRPr>
          </a:p>
        </p:txBody>
      </p:sp>
      <p:sp>
        <p:nvSpPr>
          <p:cNvPr id="115" name="Rectangle 34"/>
          <p:cNvSpPr>
            <a:spLocks noChangeArrowheads="1"/>
          </p:cNvSpPr>
          <p:nvPr/>
        </p:nvSpPr>
        <p:spPr bwMode="auto">
          <a:xfrm>
            <a:off x="11156266" y="6632557"/>
            <a:ext cx="680134"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fontAlgn="base">
              <a:spcBef>
                <a:spcPct val="0"/>
              </a:spcBef>
              <a:spcAft>
                <a:spcPct val="0"/>
              </a:spcAft>
            </a:pPr>
            <a:r>
              <a:rPr lang="en-US" sz="1400" dirty="0">
                <a:solidFill>
                  <a:srgbClr val="000000"/>
                </a:solidFill>
                <a:latin typeface="Times New Roman" pitchFamily="18" charset="0"/>
                <a:cs typeface="Times New Roman" pitchFamily="18" charset="0"/>
              </a:rPr>
              <a:t>60,000</a:t>
            </a:r>
            <a:endParaRPr lang="en-US" sz="5400" dirty="0">
              <a:latin typeface="Times New Roman" pitchFamily="18" charset="0"/>
              <a:cs typeface="Times New Roman" pitchFamily="18" charset="0"/>
            </a:endParaRPr>
          </a:p>
        </p:txBody>
      </p:sp>
      <p:sp>
        <p:nvSpPr>
          <p:cNvPr id="117" name="Line 38"/>
          <p:cNvSpPr>
            <a:spLocks noChangeShapeType="1"/>
          </p:cNvSpPr>
          <p:nvPr/>
        </p:nvSpPr>
        <p:spPr bwMode="auto">
          <a:xfrm flipH="1">
            <a:off x="11642658" y="6611783"/>
            <a:ext cx="109609" cy="2597"/>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latin typeface="Times New Roman" pitchFamily="18" charset="0"/>
              <a:cs typeface="Times New Roman" pitchFamily="18" charset="0"/>
            </a:endParaRPr>
          </a:p>
        </p:txBody>
      </p:sp>
      <p:grpSp>
        <p:nvGrpSpPr>
          <p:cNvPr id="118" name="Group 101"/>
          <p:cNvGrpSpPr/>
          <p:nvPr/>
        </p:nvGrpSpPr>
        <p:grpSpPr>
          <a:xfrm>
            <a:off x="1545881" y="4198744"/>
            <a:ext cx="10206382" cy="2098090"/>
            <a:chOff x="1864284" y="2935288"/>
            <a:chExt cx="5026025" cy="1282700"/>
          </a:xfrm>
        </p:grpSpPr>
        <p:sp>
          <p:nvSpPr>
            <p:cNvPr id="119" name="Freeform 64"/>
            <p:cNvSpPr>
              <a:spLocks/>
            </p:cNvSpPr>
            <p:nvPr/>
          </p:nvSpPr>
          <p:spPr bwMode="auto">
            <a:xfrm>
              <a:off x="1864284" y="3338513"/>
              <a:ext cx="265113" cy="139700"/>
            </a:xfrm>
            <a:custGeom>
              <a:avLst/>
              <a:gdLst/>
              <a:ahLst/>
              <a:cxnLst>
                <a:cxn ang="0">
                  <a:pos x="0" y="51"/>
                </a:cxn>
                <a:cxn ang="0">
                  <a:pos x="6" y="37"/>
                </a:cxn>
                <a:cxn ang="0">
                  <a:pos x="8" y="32"/>
                </a:cxn>
                <a:cxn ang="0">
                  <a:pos x="14" y="32"/>
                </a:cxn>
                <a:cxn ang="0">
                  <a:pos x="17" y="40"/>
                </a:cxn>
                <a:cxn ang="0">
                  <a:pos x="23" y="40"/>
                </a:cxn>
                <a:cxn ang="0">
                  <a:pos x="28" y="40"/>
                </a:cxn>
                <a:cxn ang="0">
                  <a:pos x="31" y="40"/>
                </a:cxn>
                <a:cxn ang="0">
                  <a:pos x="31" y="37"/>
                </a:cxn>
                <a:cxn ang="0">
                  <a:pos x="34" y="32"/>
                </a:cxn>
                <a:cxn ang="0">
                  <a:pos x="42" y="32"/>
                </a:cxn>
                <a:cxn ang="0">
                  <a:pos x="45" y="34"/>
                </a:cxn>
                <a:cxn ang="0">
                  <a:pos x="54" y="29"/>
                </a:cxn>
                <a:cxn ang="0">
                  <a:pos x="56" y="32"/>
                </a:cxn>
                <a:cxn ang="0">
                  <a:pos x="62" y="29"/>
                </a:cxn>
                <a:cxn ang="0">
                  <a:pos x="65" y="29"/>
                </a:cxn>
                <a:cxn ang="0">
                  <a:pos x="71" y="29"/>
                </a:cxn>
                <a:cxn ang="0">
                  <a:pos x="76" y="32"/>
                </a:cxn>
                <a:cxn ang="0">
                  <a:pos x="79" y="32"/>
                </a:cxn>
                <a:cxn ang="0">
                  <a:pos x="79" y="32"/>
                </a:cxn>
                <a:cxn ang="0">
                  <a:pos x="82" y="40"/>
                </a:cxn>
                <a:cxn ang="0">
                  <a:pos x="88" y="46"/>
                </a:cxn>
                <a:cxn ang="0">
                  <a:pos x="90" y="60"/>
                </a:cxn>
                <a:cxn ang="0">
                  <a:pos x="99" y="77"/>
                </a:cxn>
                <a:cxn ang="0">
                  <a:pos x="102" y="85"/>
                </a:cxn>
                <a:cxn ang="0">
                  <a:pos x="104" y="85"/>
                </a:cxn>
                <a:cxn ang="0">
                  <a:pos x="107" y="74"/>
                </a:cxn>
                <a:cxn ang="0">
                  <a:pos x="113" y="60"/>
                </a:cxn>
                <a:cxn ang="0">
                  <a:pos x="116" y="46"/>
                </a:cxn>
                <a:cxn ang="0">
                  <a:pos x="119" y="34"/>
                </a:cxn>
                <a:cxn ang="0">
                  <a:pos x="124" y="20"/>
                </a:cxn>
                <a:cxn ang="0">
                  <a:pos x="127" y="3"/>
                </a:cxn>
                <a:cxn ang="0">
                  <a:pos x="133" y="0"/>
                </a:cxn>
                <a:cxn ang="0">
                  <a:pos x="136" y="0"/>
                </a:cxn>
                <a:cxn ang="0">
                  <a:pos x="138" y="0"/>
                </a:cxn>
                <a:cxn ang="0">
                  <a:pos x="141" y="6"/>
                </a:cxn>
                <a:cxn ang="0">
                  <a:pos x="144" y="6"/>
                </a:cxn>
                <a:cxn ang="0">
                  <a:pos x="147" y="6"/>
                </a:cxn>
                <a:cxn ang="0">
                  <a:pos x="152" y="12"/>
                </a:cxn>
                <a:cxn ang="0">
                  <a:pos x="155" y="9"/>
                </a:cxn>
                <a:cxn ang="0">
                  <a:pos x="155" y="12"/>
                </a:cxn>
                <a:cxn ang="0">
                  <a:pos x="164" y="3"/>
                </a:cxn>
              </a:cxnLst>
              <a:rect l="0" t="0" r="r" b="b"/>
              <a:pathLst>
                <a:path w="167" h="88">
                  <a:moveTo>
                    <a:pt x="0" y="60"/>
                  </a:moveTo>
                  <a:lnTo>
                    <a:pt x="0" y="48"/>
                  </a:lnTo>
                  <a:lnTo>
                    <a:pt x="0" y="51"/>
                  </a:lnTo>
                  <a:lnTo>
                    <a:pt x="3" y="48"/>
                  </a:lnTo>
                  <a:lnTo>
                    <a:pt x="3" y="40"/>
                  </a:lnTo>
                  <a:lnTo>
                    <a:pt x="6" y="37"/>
                  </a:lnTo>
                  <a:lnTo>
                    <a:pt x="6" y="32"/>
                  </a:lnTo>
                  <a:lnTo>
                    <a:pt x="8" y="29"/>
                  </a:lnTo>
                  <a:lnTo>
                    <a:pt x="8" y="32"/>
                  </a:lnTo>
                  <a:lnTo>
                    <a:pt x="8" y="29"/>
                  </a:lnTo>
                  <a:lnTo>
                    <a:pt x="11" y="29"/>
                  </a:lnTo>
                  <a:lnTo>
                    <a:pt x="14" y="32"/>
                  </a:lnTo>
                  <a:lnTo>
                    <a:pt x="14" y="37"/>
                  </a:lnTo>
                  <a:lnTo>
                    <a:pt x="17" y="40"/>
                  </a:lnTo>
                  <a:lnTo>
                    <a:pt x="17" y="40"/>
                  </a:lnTo>
                  <a:lnTo>
                    <a:pt x="17" y="37"/>
                  </a:lnTo>
                  <a:lnTo>
                    <a:pt x="20" y="37"/>
                  </a:lnTo>
                  <a:lnTo>
                    <a:pt x="23" y="40"/>
                  </a:lnTo>
                  <a:lnTo>
                    <a:pt x="23" y="37"/>
                  </a:lnTo>
                  <a:lnTo>
                    <a:pt x="23" y="40"/>
                  </a:lnTo>
                  <a:lnTo>
                    <a:pt x="28" y="40"/>
                  </a:lnTo>
                  <a:lnTo>
                    <a:pt x="25" y="40"/>
                  </a:lnTo>
                  <a:lnTo>
                    <a:pt x="28" y="37"/>
                  </a:lnTo>
                  <a:lnTo>
                    <a:pt x="31" y="40"/>
                  </a:lnTo>
                  <a:lnTo>
                    <a:pt x="31" y="40"/>
                  </a:lnTo>
                  <a:lnTo>
                    <a:pt x="31" y="37"/>
                  </a:lnTo>
                  <a:lnTo>
                    <a:pt x="31" y="37"/>
                  </a:lnTo>
                  <a:lnTo>
                    <a:pt x="34" y="34"/>
                  </a:lnTo>
                  <a:lnTo>
                    <a:pt x="34" y="32"/>
                  </a:lnTo>
                  <a:lnTo>
                    <a:pt x="34" y="32"/>
                  </a:lnTo>
                  <a:lnTo>
                    <a:pt x="37" y="29"/>
                  </a:lnTo>
                  <a:lnTo>
                    <a:pt x="40" y="29"/>
                  </a:lnTo>
                  <a:lnTo>
                    <a:pt x="42" y="32"/>
                  </a:lnTo>
                  <a:lnTo>
                    <a:pt x="42" y="29"/>
                  </a:lnTo>
                  <a:lnTo>
                    <a:pt x="42" y="32"/>
                  </a:lnTo>
                  <a:lnTo>
                    <a:pt x="45" y="34"/>
                  </a:lnTo>
                  <a:lnTo>
                    <a:pt x="48" y="37"/>
                  </a:lnTo>
                  <a:lnTo>
                    <a:pt x="54" y="32"/>
                  </a:lnTo>
                  <a:lnTo>
                    <a:pt x="54" y="29"/>
                  </a:lnTo>
                  <a:lnTo>
                    <a:pt x="54" y="32"/>
                  </a:lnTo>
                  <a:lnTo>
                    <a:pt x="59" y="32"/>
                  </a:lnTo>
                  <a:lnTo>
                    <a:pt x="56" y="32"/>
                  </a:lnTo>
                  <a:lnTo>
                    <a:pt x="59" y="29"/>
                  </a:lnTo>
                  <a:lnTo>
                    <a:pt x="59" y="32"/>
                  </a:lnTo>
                  <a:lnTo>
                    <a:pt x="62" y="29"/>
                  </a:lnTo>
                  <a:lnTo>
                    <a:pt x="62" y="29"/>
                  </a:lnTo>
                  <a:lnTo>
                    <a:pt x="62" y="32"/>
                  </a:lnTo>
                  <a:lnTo>
                    <a:pt x="65" y="29"/>
                  </a:lnTo>
                  <a:lnTo>
                    <a:pt x="65" y="34"/>
                  </a:lnTo>
                  <a:lnTo>
                    <a:pt x="71" y="34"/>
                  </a:lnTo>
                  <a:lnTo>
                    <a:pt x="71" y="29"/>
                  </a:lnTo>
                  <a:lnTo>
                    <a:pt x="71" y="32"/>
                  </a:lnTo>
                  <a:lnTo>
                    <a:pt x="73" y="34"/>
                  </a:lnTo>
                  <a:lnTo>
                    <a:pt x="76" y="32"/>
                  </a:lnTo>
                  <a:lnTo>
                    <a:pt x="76" y="34"/>
                  </a:lnTo>
                  <a:lnTo>
                    <a:pt x="76" y="29"/>
                  </a:lnTo>
                  <a:lnTo>
                    <a:pt x="79" y="32"/>
                  </a:lnTo>
                  <a:lnTo>
                    <a:pt x="79" y="32"/>
                  </a:lnTo>
                  <a:lnTo>
                    <a:pt x="79" y="29"/>
                  </a:lnTo>
                  <a:lnTo>
                    <a:pt x="79" y="32"/>
                  </a:lnTo>
                  <a:lnTo>
                    <a:pt x="82" y="34"/>
                  </a:lnTo>
                  <a:lnTo>
                    <a:pt x="82" y="40"/>
                  </a:lnTo>
                  <a:lnTo>
                    <a:pt x="82" y="40"/>
                  </a:lnTo>
                  <a:lnTo>
                    <a:pt x="85" y="43"/>
                  </a:lnTo>
                  <a:lnTo>
                    <a:pt x="85" y="48"/>
                  </a:lnTo>
                  <a:lnTo>
                    <a:pt x="88" y="46"/>
                  </a:lnTo>
                  <a:lnTo>
                    <a:pt x="88" y="51"/>
                  </a:lnTo>
                  <a:lnTo>
                    <a:pt x="90" y="54"/>
                  </a:lnTo>
                  <a:lnTo>
                    <a:pt x="90" y="60"/>
                  </a:lnTo>
                  <a:lnTo>
                    <a:pt x="93" y="63"/>
                  </a:lnTo>
                  <a:lnTo>
                    <a:pt x="93" y="71"/>
                  </a:lnTo>
                  <a:lnTo>
                    <a:pt x="99" y="77"/>
                  </a:lnTo>
                  <a:lnTo>
                    <a:pt x="99" y="85"/>
                  </a:lnTo>
                  <a:lnTo>
                    <a:pt x="102" y="88"/>
                  </a:lnTo>
                  <a:lnTo>
                    <a:pt x="102" y="85"/>
                  </a:lnTo>
                  <a:lnTo>
                    <a:pt x="104" y="82"/>
                  </a:lnTo>
                  <a:lnTo>
                    <a:pt x="104" y="82"/>
                  </a:lnTo>
                  <a:lnTo>
                    <a:pt x="104" y="85"/>
                  </a:lnTo>
                  <a:lnTo>
                    <a:pt x="107" y="82"/>
                  </a:lnTo>
                  <a:lnTo>
                    <a:pt x="107" y="85"/>
                  </a:lnTo>
                  <a:lnTo>
                    <a:pt x="107" y="74"/>
                  </a:lnTo>
                  <a:lnTo>
                    <a:pt x="110" y="71"/>
                  </a:lnTo>
                  <a:lnTo>
                    <a:pt x="110" y="63"/>
                  </a:lnTo>
                  <a:lnTo>
                    <a:pt x="113" y="60"/>
                  </a:lnTo>
                  <a:lnTo>
                    <a:pt x="113" y="51"/>
                  </a:lnTo>
                  <a:lnTo>
                    <a:pt x="116" y="48"/>
                  </a:lnTo>
                  <a:lnTo>
                    <a:pt x="116" y="46"/>
                  </a:lnTo>
                  <a:lnTo>
                    <a:pt x="119" y="43"/>
                  </a:lnTo>
                  <a:lnTo>
                    <a:pt x="119" y="46"/>
                  </a:lnTo>
                  <a:lnTo>
                    <a:pt x="119" y="34"/>
                  </a:lnTo>
                  <a:lnTo>
                    <a:pt x="121" y="32"/>
                  </a:lnTo>
                  <a:lnTo>
                    <a:pt x="121" y="23"/>
                  </a:lnTo>
                  <a:lnTo>
                    <a:pt x="124" y="20"/>
                  </a:lnTo>
                  <a:lnTo>
                    <a:pt x="124" y="12"/>
                  </a:lnTo>
                  <a:lnTo>
                    <a:pt x="127" y="9"/>
                  </a:lnTo>
                  <a:lnTo>
                    <a:pt x="127" y="3"/>
                  </a:lnTo>
                  <a:lnTo>
                    <a:pt x="133" y="3"/>
                  </a:lnTo>
                  <a:lnTo>
                    <a:pt x="133" y="3"/>
                  </a:lnTo>
                  <a:lnTo>
                    <a:pt x="133" y="0"/>
                  </a:lnTo>
                  <a:lnTo>
                    <a:pt x="133" y="0"/>
                  </a:lnTo>
                  <a:lnTo>
                    <a:pt x="136" y="3"/>
                  </a:lnTo>
                  <a:lnTo>
                    <a:pt x="136" y="0"/>
                  </a:lnTo>
                  <a:lnTo>
                    <a:pt x="136" y="0"/>
                  </a:lnTo>
                  <a:lnTo>
                    <a:pt x="138" y="3"/>
                  </a:lnTo>
                  <a:lnTo>
                    <a:pt x="138" y="0"/>
                  </a:lnTo>
                  <a:lnTo>
                    <a:pt x="138" y="6"/>
                  </a:lnTo>
                  <a:lnTo>
                    <a:pt x="141" y="3"/>
                  </a:lnTo>
                  <a:lnTo>
                    <a:pt x="141" y="6"/>
                  </a:lnTo>
                  <a:lnTo>
                    <a:pt x="141" y="3"/>
                  </a:lnTo>
                  <a:lnTo>
                    <a:pt x="141" y="6"/>
                  </a:lnTo>
                  <a:lnTo>
                    <a:pt x="144" y="6"/>
                  </a:lnTo>
                  <a:lnTo>
                    <a:pt x="147" y="9"/>
                  </a:lnTo>
                  <a:lnTo>
                    <a:pt x="147" y="9"/>
                  </a:lnTo>
                  <a:lnTo>
                    <a:pt x="147" y="6"/>
                  </a:lnTo>
                  <a:lnTo>
                    <a:pt x="147" y="6"/>
                  </a:lnTo>
                  <a:lnTo>
                    <a:pt x="150" y="9"/>
                  </a:lnTo>
                  <a:lnTo>
                    <a:pt x="152" y="12"/>
                  </a:lnTo>
                  <a:lnTo>
                    <a:pt x="152" y="9"/>
                  </a:lnTo>
                  <a:lnTo>
                    <a:pt x="152" y="12"/>
                  </a:lnTo>
                  <a:lnTo>
                    <a:pt x="155" y="9"/>
                  </a:lnTo>
                  <a:lnTo>
                    <a:pt x="155" y="15"/>
                  </a:lnTo>
                  <a:lnTo>
                    <a:pt x="155" y="9"/>
                  </a:lnTo>
                  <a:lnTo>
                    <a:pt x="155" y="12"/>
                  </a:lnTo>
                  <a:lnTo>
                    <a:pt x="158" y="9"/>
                  </a:lnTo>
                  <a:lnTo>
                    <a:pt x="161" y="6"/>
                  </a:lnTo>
                  <a:lnTo>
                    <a:pt x="164" y="3"/>
                  </a:lnTo>
                  <a:lnTo>
                    <a:pt x="167" y="6"/>
                  </a:lnTo>
                  <a:lnTo>
                    <a:pt x="167" y="0"/>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20" name="Freeform 65"/>
            <p:cNvSpPr>
              <a:spLocks/>
            </p:cNvSpPr>
            <p:nvPr/>
          </p:nvSpPr>
          <p:spPr bwMode="auto">
            <a:xfrm>
              <a:off x="2129396" y="3254376"/>
              <a:ext cx="300038" cy="268288"/>
            </a:xfrm>
            <a:custGeom>
              <a:avLst/>
              <a:gdLst/>
              <a:ahLst/>
              <a:cxnLst>
                <a:cxn ang="0">
                  <a:pos x="5" y="51"/>
                </a:cxn>
                <a:cxn ang="0">
                  <a:pos x="5" y="53"/>
                </a:cxn>
                <a:cxn ang="0">
                  <a:pos x="11" y="51"/>
                </a:cxn>
                <a:cxn ang="0">
                  <a:pos x="17" y="45"/>
                </a:cxn>
                <a:cxn ang="0">
                  <a:pos x="22" y="39"/>
                </a:cxn>
                <a:cxn ang="0">
                  <a:pos x="31" y="36"/>
                </a:cxn>
                <a:cxn ang="0">
                  <a:pos x="33" y="20"/>
                </a:cxn>
                <a:cxn ang="0">
                  <a:pos x="39" y="14"/>
                </a:cxn>
                <a:cxn ang="0">
                  <a:pos x="45" y="5"/>
                </a:cxn>
                <a:cxn ang="0">
                  <a:pos x="48" y="5"/>
                </a:cxn>
                <a:cxn ang="0">
                  <a:pos x="53" y="17"/>
                </a:cxn>
                <a:cxn ang="0">
                  <a:pos x="56" y="39"/>
                </a:cxn>
                <a:cxn ang="0">
                  <a:pos x="62" y="48"/>
                </a:cxn>
                <a:cxn ang="0">
                  <a:pos x="65" y="48"/>
                </a:cxn>
                <a:cxn ang="0">
                  <a:pos x="73" y="45"/>
                </a:cxn>
                <a:cxn ang="0">
                  <a:pos x="79" y="42"/>
                </a:cxn>
                <a:cxn ang="0">
                  <a:pos x="82" y="45"/>
                </a:cxn>
                <a:cxn ang="0">
                  <a:pos x="87" y="65"/>
                </a:cxn>
                <a:cxn ang="0">
                  <a:pos x="90" y="68"/>
                </a:cxn>
                <a:cxn ang="0">
                  <a:pos x="93" y="68"/>
                </a:cxn>
                <a:cxn ang="0">
                  <a:pos x="98" y="70"/>
                </a:cxn>
                <a:cxn ang="0">
                  <a:pos x="101" y="73"/>
                </a:cxn>
                <a:cxn ang="0">
                  <a:pos x="107" y="82"/>
                </a:cxn>
                <a:cxn ang="0">
                  <a:pos x="113" y="82"/>
                </a:cxn>
                <a:cxn ang="0">
                  <a:pos x="115" y="82"/>
                </a:cxn>
                <a:cxn ang="0">
                  <a:pos x="118" y="87"/>
                </a:cxn>
                <a:cxn ang="0">
                  <a:pos x="121" y="90"/>
                </a:cxn>
                <a:cxn ang="0">
                  <a:pos x="124" y="90"/>
                </a:cxn>
                <a:cxn ang="0">
                  <a:pos x="127" y="93"/>
                </a:cxn>
                <a:cxn ang="0">
                  <a:pos x="130" y="93"/>
                </a:cxn>
                <a:cxn ang="0">
                  <a:pos x="135" y="93"/>
                </a:cxn>
                <a:cxn ang="0">
                  <a:pos x="141" y="87"/>
                </a:cxn>
                <a:cxn ang="0">
                  <a:pos x="152" y="85"/>
                </a:cxn>
                <a:cxn ang="0">
                  <a:pos x="155" y="82"/>
                </a:cxn>
                <a:cxn ang="0">
                  <a:pos x="155" y="85"/>
                </a:cxn>
                <a:cxn ang="0">
                  <a:pos x="163" y="101"/>
                </a:cxn>
                <a:cxn ang="0">
                  <a:pos x="166" y="110"/>
                </a:cxn>
                <a:cxn ang="0">
                  <a:pos x="169" y="130"/>
                </a:cxn>
                <a:cxn ang="0">
                  <a:pos x="175" y="141"/>
                </a:cxn>
                <a:cxn ang="0">
                  <a:pos x="178" y="164"/>
                </a:cxn>
                <a:cxn ang="0">
                  <a:pos x="183" y="166"/>
                </a:cxn>
                <a:cxn ang="0">
                  <a:pos x="186" y="164"/>
                </a:cxn>
              </a:cxnLst>
              <a:rect l="0" t="0" r="r" b="b"/>
              <a:pathLst>
                <a:path w="189" h="169">
                  <a:moveTo>
                    <a:pt x="0" y="53"/>
                  </a:moveTo>
                  <a:lnTo>
                    <a:pt x="0" y="56"/>
                  </a:lnTo>
                  <a:lnTo>
                    <a:pt x="5" y="51"/>
                  </a:lnTo>
                  <a:lnTo>
                    <a:pt x="5" y="56"/>
                  </a:lnTo>
                  <a:lnTo>
                    <a:pt x="2" y="51"/>
                  </a:lnTo>
                  <a:lnTo>
                    <a:pt x="5" y="53"/>
                  </a:lnTo>
                  <a:lnTo>
                    <a:pt x="11" y="53"/>
                  </a:lnTo>
                  <a:lnTo>
                    <a:pt x="11" y="53"/>
                  </a:lnTo>
                  <a:lnTo>
                    <a:pt x="11" y="51"/>
                  </a:lnTo>
                  <a:lnTo>
                    <a:pt x="17" y="45"/>
                  </a:lnTo>
                  <a:lnTo>
                    <a:pt x="14" y="45"/>
                  </a:lnTo>
                  <a:lnTo>
                    <a:pt x="17" y="45"/>
                  </a:lnTo>
                  <a:lnTo>
                    <a:pt x="22" y="45"/>
                  </a:lnTo>
                  <a:lnTo>
                    <a:pt x="22" y="36"/>
                  </a:lnTo>
                  <a:lnTo>
                    <a:pt x="22" y="39"/>
                  </a:lnTo>
                  <a:lnTo>
                    <a:pt x="28" y="39"/>
                  </a:lnTo>
                  <a:lnTo>
                    <a:pt x="28" y="34"/>
                  </a:lnTo>
                  <a:lnTo>
                    <a:pt x="31" y="36"/>
                  </a:lnTo>
                  <a:lnTo>
                    <a:pt x="31" y="28"/>
                  </a:lnTo>
                  <a:lnTo>
                    <a:pt x="33" y="25"/>
                  </a:lnTo>
                  <a:lnTo>
                    <a:pt x="33" y="20"/>
                  </a:lnTo>
                  <a:lnTo>
                    <a:pt x="39" y="14"/>
                  </a:lnTo>
                  <a:lnTo>
                    <a:pt x="39" y="11"/>
                  </a:lnTo>
                  <a:lnTo>
                    <a:pt x="39" y="14"/>
                  </a:lnTo>
                  <a:lnTo>
                    <a:pt x="45" y="14"/>
                  </a:lnTo>
                  <a:lnTo>
                    <a:pt x="42" y="14"/>
                  </a:lnTo>
                  <a:lnTo>
                    <a:pt x="45" y="5"/>
                  </a:lnTo>
                  <a:lnTo>
                    <a:pt x="48" y="3"/>
                  </a:lnTo>
                  <a:lnTo>
                    <a:pt x="48" y="0"/>
                  </a:lnTo>
                  <a:lnTo>
                    <a:pt x="48" y="5"/>
                  </a:lnTo>
                  <a:lnTo>
                    <a:pt x="50" y="8"/>
                  </a:lnTo>
                  <a:lnTo>
                    <a:pt x="50" y="14"/>
                  </a:lnTo>
                  <a:lnTo>
                    <a:pt x="53" y="17"/>
                  </a:lnTo>
                  <a:lnTo>
                    <a:pt x="53" y="28"/>
                  </a:lnTo>
                  <a:lnTo>
                    <a:pt x="56" y="31"/>
                  </a:lnTo>
                  <a:lnTo>
                    <a:pt x="56" y="39"/>
                  </a:lnTo>
                  <a:lnTo>
                    <a:pt x="59" y="42"/>
                  </a:lnTo>
                  <a:lnTo>
                    <a:pt x="59" y="48"/>
                  </a:lnTo>
                  <a:lnTo>
                    <a:pt x="62" y="48"/>
                  </a:lnTo>
                  <a:lnTo>
                    <a:pt x="65" y="45"/>
                  </a:lnTo>
                  <a:lnTo>
                    <a:pt x="65" y="45"/>
                  </a:lnTo>
                  <a:lnTo>
                    <a:pt x="65" y="48"/>
                  </a:lnTo>
                  <a:lnTo>
                    <a:pt x="67" y="45"/>
                  </a:lnTo>
                  <a:lnTo>
                    <a:pt x="70" y="48"/>
                  </a:lnTo>
                  <a:lnTo>
                    <a:pt x="73" y="45"/>
                  </a:lnTo>
                  <a:lnTo>
                    <a:pt x="73" y="48"/>
                  </a:lnTo>
                  <a:lnTo>
                    <a:pt x="73" y="42"/>
                  </a:lnTo>
                  <a:lnTo>
                    <a:pt x="79" y="42"/>
                  </a:lnTo>
                  <a:lnTo>
                    <a:pt x="79" y="51"/>
                  </a:lnTo>
                  <a:lnTo>
                    <a:pt x="82" y="48"/>
                  </a:lnTo>
                  <a:lnTo>
                    <a:pt x="82" y="45"/>
                  </a:lnTo>
                  <a:lnTo>
                    <a:pt x="82" y="48"/>
                  </a:lnTo>
                  <a:lnTo>
                    <a:pt x="87" y="53"/>
                  </a:lnTo>
                  <a:lnTo>
                    <a:pt x="87" y="65"/>
                  </a:lnTo>
                  <a:lnTo>
                    <a:pt x="90" y="68"/>
                  </a:lnTo>
                  <a:lnTo>
                    <a:pt x="90" y="65"/>
                  </a:lnTo>
                  <a:lnTo>
                    <a:pt x="90" y="68"/>
                  </a:lnTo>
                  <a:lnTo>
                    <a:pt x="93" y="70"/>
                  </a:lnTo>
                  <a:lnTo>
                    <a:pt x="93" y="73"/>
                  </a:lnTo>
                  <a:lnTo>
                    <a:pt x="93" y="68"/>
                  </a:lnTo>
                  <a:lnTo>
                    <a:pt x="93" y="70"/>
                  </a:lnTo>
                  <a:lnTo>
                    <a:pt x="96" y="68"/>
                  </a:lnTo>
                  <a:lnTo>
                    <a:pt x="98" y="70"/>
                  </a:lnTo>
                  <a:lnTo>
                    <a:pt x="98" y="76"/>
                  </a:lnTo>
                  <a:lnTo>
                    <a:pt x="101" y="73"/>
                  </a:lnTo>
                  <a:lnTo>
                    <a:pt x="101" y="73"/>
                  </a:lnTo>
                  <a:lnTo>
                    <a:pt x="101" y="76"/>
                  </a:lnTo>
                  <a:lnTo>
                    <a:pt x="104" y="79"/>
                  </a:lnTo>
                  <a:lnTo>
                    <a:pt x="107" y="82"/>
                  </a:lnTo>
                  <a:lnTo>
                    <a:pt x="107" y="79"/>
                  </a:lnTo>
                  <a:lnTo>
                    <a:pt x="107" y="82"/>
                  </a:lnTo>
                  <a:lnTo>
                    <a:pt x="113" y="82"/>
                  </a:lnTo>
                  <a:lnTo>
                    <a:pt x="110" y="82"/>
                  </a:lnTo>
                  <a:lnTo>
                    <a:pt x="113" y="85"/>
                  </a:lnTo>
                  <a:lnTo>
                    <a:pt x="115" y="82"/>
                  </a:lnTo>
                  <a:lnTo>
                    <a:pt x="115" y="79"/>
                  </a:lnTo>
                  <a:lnTo>
                    <a:pt x="115" y="85"/>
                  </a:lnTo>
                  <a:lnTo>
                    <a:pt x="118" y="87"/>
                  </a:lnTo>
                  <a:lnTo>
                    <a:pt x="118" y="85"/>
                  </a:lnTo>
                  <a:lnTo>
                    <a:pt x="118" y="87"/>
                  </a:lnTo>
                  <a:lnTo>
                    <a:pt x="121" y="90"/>
                  </a:lnTo>
                  <a:lnTo>
                    <a:pt x="121" y="90"/>
                  </a:lnTo>
                  <a:lnTo>
                    <a:pt x="121" y="87"/>
                  </a:lnTo>
                  <a:lnTo>
                    <a:pt x="124" y="90"/>
                  </a:lnTo>
                  <a:lnTo>
                    <a:pt x="124" y="87"/>
                  </a:lnTo>
                  <a:lnTo>
                    <a:pt x="124" y="90"/>
                  </a:lnTo>
                  <a:lnTo>
                    <a:pt x="127" y="93"/>
                  </a:lnTo>
                  <a:lnTo>
                    <a:pt x="130" y="96"/>
                  </a:lnTo>
                  <a:lnTo>
                    <a:pt x="130" y="90"/>
                  </a:lnTo>
                  <a:lnTo>
                    <a:pt x="130" y="93"/>
                  </a:lnTo>
                  <a:lnTo>
                    <a:pt x="132" y="93"/>
                  </a:lnTo>
                  <a:lnTo>
                    <a:pt x="135" y="90"/>
                  </a:lnTo>
                  <a:lnTo>
                    <a:pt x="135" y="93"/>
                  </a:lnTo>
                  <a:lnTo>
                    <a:pt x="135" y="90"/>
                  </a:lnTo>
                  <a:lnTo>
                    <a:pt x="138" y="90"/>
                  </a:lnTo>
                  <a:lnTo>
                    <a:pt x="141" y="87"/>
                  </a:lnTo>
                  <a:lnTo>
                    <a:pt x="146" y="87"/>
                  </a:lnTo>
                  <a:lnTo>
                    <a:pt x="146" y="85"/>
                  </a:lnTo>
                  <a:lnTo>
                    <a:pt x="152" y="85"/>
                  </a:lnTo>
                  <a:lnTo>
                    <a:pt x="149" y="85"/>
                  </a:lnTo>
                  <a:lnTo>
                    <a:pt x="152" y="85"/>
                  </a:lnTo>
                  <a:lnTo>
                    <a:pt x="155" y="82"/>
                  </a:lnTo>
                  <a:lnTo>
                    <a:pt x="155" y="85"/>
                  </a:lnTo>
                  <a:lnTo>
                    <a:pt x="155" y="82"/>
                  </a:lnTo>
                  <a:lnTo>
                    <a:pt x="155" y="85"/>
                  </a:lnTo>
                  <a:lnTo>
                    <a:pt x="161" y="90"/>
                  </a:lnTo>
                  <a:lnTo>
                    <a:pt x="161" y="99"/>
                  </a:lnTo>
                  <a:lnTo>
                    <a:pt x="163" y="101"/>
                  </a:lnTo>
                  <a:lnTo>
                    <a:pt x="163" y="99"/>
                  </a:lnTo>
                  <a:lnTo>
                    <a:pt x="163" y="113"/>
                  </a:lnTo>
                  <a:lnTo>
                    <a:pt x="166" y="110"/>
                  </a:lnTo>
                  <a:lnTo>
                    <a:pt x="166" y="124"/>
                  </a:lnTo>
                  <a:lnTo>
                    <a:pt x="169" y="127"/>
                  </a:lnTo>
                  <a:lnTo>
                    <a:pt x="169" y="130"/>
                  </a:lnTo>
                  <a:lnTo>
                    <a:pt x="172" y="133"/>
                  </a:lnTo>
                  <a:lnTo>
                    <a:pt x="172" y="138"/>
                  </a:lnTo>
                  <a:lnTo>
                    <a:pt x="175" y="141"/>
                  </a:lnTo>
                  <a:lnTo>
                    <a:pt x="175" y="152"/>
                  </a:lnTo>
                  <a:lnTo>
                    <a:pt x="178" y="155"/>
                  </a:lnTo>
                  <a:lnTo>
                    <a:pt x="178" y="164"/>
                  </a:lnTo>
                  <a:lnTo>
                    <a:pt x="180" y="166"/>
                  </a:lnTo>
                  <a:lnTo>
                    <a:pt x="183" y="169"/>
                  </a:lnTo>
                  <a:lnTo>
                    <a:pt x="183" y="166"/>
                  </a:lnTo>
                  <a:lnTo>
                    <a:pt x="186" y="169"/>
                  </a:lnTo>
                  <a:lnTo>
                    <a:pt x="186" y="164"/>
                  </a:lnTo>
                  <a:lnTo>
                    <a:pt x="186" y="164"/>
                  </a:lnTo>
                  <a:lnTo>
                    <a:pt x="189" y="161"/>
                  </a:lnTo>
                  <a:lnTo>
                    <a:pt x="189" y="152"/>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21" name="Freeform 66"/>
            <p:cNvSpPr>
              <a:spLocks/>
            </p:cNvSpPr>
            <p:nvPr/>
          </p:nvSpPr>
          <p:spPr bwMode="auto">
            <a:xfrm>
              <a:off x="2429434" y="3308351"/>
              <a:ext cx="277813" cy="192088"/>
            </a:xfrm>
            <a:custGeom>
              <a:avLst/>
              <a:gdLst/>
              <a:ahLst/>
              <a:cxnLst>
                <a:cxn ang="0">
                  <a:pos x="3" y="113"/>
                </a:cxn>
                <a:cxn ang="0">
                  <a:pos x="8" y="99"/>
                </a:cxn>
                <a:cxn ang="0">
                  <a:pos x="14" y="84"/>
                </a:cxn>
                <a:cxn ang="0">
                  <a:pos x="20" y="79"/>
                </a:cxn>
                <a:cxn ang="0">
                  <a:pos x="25" y="82"/>
                </a:cxn>
                <a:cxn ang="0">
                  <a:pos x="25" y="82"/>
                </a:cxn>
                <a:cxn ang="0">
                  <a:pos x="28" y="84"/>
                </a:cxn>
                <a:cxn ang="0">
                  <a:pos x="31" y="79"/>
                </a:cxn>
                <a:cxn ang="0">
                  <a:pos x="39" y="76"/>
                </a:cxn>
                <a:cxn ang="0">
                  <a:pos x="42" y="79"/>
                </a:cxn>
                <a:cxn ang="0">
                  <a:pos x="48" y="84"/>
                </a:cxn>
                <a:cxn ang="0">
                  <a:pos x="53" y="79"/>
                </a:cxn>
                <a:cxn ang="0">
                  <a:pos x="59" y="79"/>
                </a:cxn>
                <a:cxn ang="0">
                  <a:pos x="62" y="79"/>
                </a:cxn>
                <a:cxn ang="0">
                  <a:pos x="65" y="79"/>
                </a:cxn>
                <a:cxn ang="0">
                  <a:pos x="65" y="87"/>
                </a:cxn>
                <a:cxn ang="0">
                  <a:pos x="68" y="90"/>
                </a:cxn>
                <a:cxn ang="0">
                  <a:pos x="70" y="87"/>
                </a:cxn>
                <a:cxn ang="0">
                  <a:pos x="73" y="87"/>
                </a:cxn>
                <a:cxn ang="0">
                  <a:pos x="79" y="87"/>
                </a:cxn>
                <a:cxn ang="0">
                  <a:pos x="82" y="84"/>
                </a:cxn>
                <a:cxn ang="0">
                  <a:pos x="85" y="79"/>
                </a:cxn>
                <a:cxn ang="0">
                  <a:pos x="93" y="67"/>
                </a:cxn>
                <a:cxn ang="0">
                  <a:pos x="96" y="51"/>
                </a:cxn>
                <a:cxn ang="0">
                  <a:pos x="102" y="45"/>
                </a:cxn>
                <a:cxn ang="0">
                  <a:pos x="104" y="51"/>
                </a:cxn>
                <a:cxn ang="0">
                  <a:pos x="110" y="56"/>
                </a:cxn>
                <a:cxn ang="0">
                  <a:pos x="113" y="62"/>
                </a:cxn>
                <a:cxn ang="0">
                  <a:pos x="113" y="62"/>
                </a:cxn>
                <a:cxn ang="0">
                  <a:pos x="118" y="65"/>
                </a:cxn>
                <a:cxn ang="0">
                  <a:pos x="124" y="65"/>
                </a:cxn>
                <a:cxn ang="0">
                  <a:pos x="127" y="62"/>
                </a:cxn>
                <a:cxn ang="0">
                  <a:pos x="130" y="59"/>
                </a:cxn>
                <a:cxn ang="0">
                  <a:pos x="135" y="53"/>
                </a:cxn>
                <a:cxn ang="0">
                  <a:pos x="138" y="34"/>
                </a:cxn>
                <a:cxn ang="0">
                  <a:pos x="144" y="19"/>
                </a:cxn>
                <a:cxn ang="0">
                  <a:pos x="147" y="8"/>
                </a:cxn>
                <a:cxn ang="0">
                  <a:pos x="150" y="17"/>
                </a:cxn>
                <a:cxn ang="0">
                  <a:pos x="155" y="19"/>
                </a:cxn>
                <a:cxn ang="0">
                  <a:pos x="158" y="17"/>
                </a:cxn>
                <a:cxn ang="0">
                  <a:pos x="164" y="14"/>
                </a:cxn>
                <a:cxn ang="0">
                  <a:pos x="166" y="0"/>
                </a:cxn>
              </a:cxnLst>
              <a:rect l="0" t="0" r="r" b="b"/>
              <a:pathLst>
                <a:path w="175" h="121">
                  <a:moveTo>
                    <a:pt x="0" y="118"/>
                  </a:moveTo>
                  <a:lnTo>
                    <a:pt x="3" y="121"/>
                  </a:lnTo>
                  <a:lnTo>
                    <a:pt x="3" y="113"/>
                  </a:lnTo>
                  <a:lnTo>
                    <a:pt x="5" y="110"/>
                  </a:lnTo>
                  <a:lnTo>
                    <a:pt x="5" y="101"/>
                  </a:lnTo>
                  <a:lnTo>
                    <a:pt x="8" y="99"/>
                  </a:lnTo>
                  <a:lnTo>
                    <a:pt x="8" y="93"/>
                  </a:lnTo>
                  <a:lnTo>
                    <a:pt x="14" y="93"/>
                  </a:lnTo>
                  <a:lnTo>
                    <a:pt x="14" y="84"/>
                  </a:lnTo>
                  <a:lnTo>
                    <a:pt x="20" y="79"/>
                  </a:lnTo>
                  <a:lnTo>
                    <a:pt x="17" y="79"/>
                  </a:lnTo>
                  <a:lnTo>
                    <a:pt x="20" y="79"/>
                  </a:lnTo>
                  <a:lnTo>
                    <a:pt x="22" y="82"/>
                  </a:lnTo>
                  <a:lnTo>
                    <a:pt x="22" y="79"/>
                  </a:lnTo>
                  <a:lnTo>
                    <a:pt x="25" y="82"/>
                  </a:lnTo>
                  <a:lnTo>
                    <a:pt x="25" y="82"/>
                  </a:lnTo>
                  <a:lnTo>
                    <a:pt x="25" y="79"/>
                  </a:lnTo>
                  <a:lnTo>
                    <a:pt x="25" y="82"/>
                  </a:lnTo>
                  <a:lnTo>
                    <a:pt x="28" y="84"/>
                  </a:lnTo>
                  <a:lnTo>
                    <a:pt x="28" y="82"/>
                  </a:lnTo>
                  <a:lnTo>
                    <a:pt x="28" y="84"/>
                  </a:lnTo>
                  <a:lnTo>
                    <a:pt x="31" y="82"/>
                  </a:lnTo>
                  <a:lnTo>
                    <a:pt x="31" y="84"/>
                  </a:lnTo>
                  <a:lnTo>
                    <a:pt x="31" y="79"/>
                  </a:lnTo>
                  <a:lnTo>
                    <a:pt x="34" y="79"/>
                  </a:lnTo>
                  <a:lnTo>
                    <a:pt x="37" y="79"/>
                  </a:lnTo>
                  <a:lnTo>
                    <a:pt x="39" y="76"/>
                  </a:lnTo>
                  <a:lnTo>
                    <a:pt x="39" y="79"/>
                  </a:lnTo>
                  <a:lnTo>
                    <a:pt x="39" y="76"/>
                  </a:lnTo>
                  <a:lnTo>
                    <a:pt x="42" y="79"/>
                  </a:lnTo>
                  <a:lnTo>
                    <a:pt x="48" y="84"/>
                  </a:lnTo>
                  <a:lnTo>
                    <a:pt x="45" y="84"/>
                  </a:lnTo>
                  <a:lnTo>
                    <a:pt x="48" y="84"/>
                  </a:lnTo>
                  <a:lnTo>
                    <a:pt x="53" y="79"/>
                  </a:lnTo>
                  <a:lnTo>
                    <a:pt x="51" y="79"/>
                  </a:lnTo>
                  <a:lnTo>
                    <a:pt x="53" y="79"/>
                  </a:lnTo>
                  <a:lnTo>
                    <a:pt x="56" y="76"/>
                  </a:lnTo>
                  <a:lnTo>
                    <a:pt x="59" y="79"/>
                  </a:lnTo>
                  <a:lnTo>
                    <a:pt x="59" y="79"/>
                  </a:lnTo>
                  <a:lnTo>
                    <a:pt x="59" y="76"/>
                  </a:lnTo>
                  <a:lnTo>
                    <a:pt x="59" y="76"/>
                  </a:lnTo>
                  <a:lnTo>
                    <a:pt x="62" y="79"/>
                  </a:lnTo>
                  <a:lnTo>
                    <a:pt x="62" y="76"/>
                  </a:lnTo>
                  <a:lnTo>
                    <a:pt x="62" y="82"/>
                  </a:lnTo>
                  <a:lnTo>
                    <a:pt x="65" y="79"/>
                  </a:lnTo>
                  <a:lnTo>
                    <a:pt x="65" y="87"/>
                  </a:lnTo>
                  <a:lnTo>
                    <a:pt x="65" y="79"/>
                  </a:lnTo>
                  <a:lnTo>
                    <a:pt x="65" y="87"/>
                  </a:lnTo>
                  <a:lnTo>
                    <a:pt x="68" y="84"/>
                  </a:lnTo>
                  <a:lnTo>
                    <a:pt x="68" y="84"/>
                  </a:lnTo>
                  <a:lnTo>
                    <a:pt x="68" y="90"/>
                  </a:lnTo>
                  <a:lnTo>
                    <a:pt x="70" y="87"/>
                  </a:lnTo>
                  <a:lnTo>
                    <a:pt x="70" y="90"/>
                  </a:lnTo>
                  <a:lnTo>
                    <a:pt x="70" y="87"/>
                  </a:lnTo>
                  <a:lnTo>
                    <a:pt x="70" y="87"/>
                  </a:lnTo>
                  <a:lnTo>
                    <a:pt x="76" y="87"/>
                  </a:lnTo>
                  <a:lnTo>
                    <a:pt x="73" y="87"/>
                  </a:lnTo>
                  <a:lnTo>
                    <a:pt x="76" y="84"/>
                  </a:lnTo>
                  <a:lnTo>
                    <a:pt x="79" y="87"/>
                  </a:lnTo>
                  <a:lnTo>
                    <a:pt x="79" y="87"/>
                  </a:lnTo>
                  <a:lnTo>
                    <a:pt x="79" y="84"/>
                  </a:lnTo>
                  <a:lnTo>
                    <a:pt x="79" y="87"/>
                  </a:lnTo>
                  <a:lnTo>
                    <a:pt x="82" y="84"/>
                  </a:lnTo>
                  <a:lnTo>
                    <a:pt x="82" y="87"/>
                  </a:lnTo>
                  <a:lnTo>
                    <a:pt x="82" y="82"/>
                  </a:lnTo>
                  <a:lnTo>
                    <a:pt x="85" y="79"/>
                  </a:lnTo>
                  <a:lnTo>
                    <a:pt x="85" y="73"/>
                  </a:lnTo>
                  <a:lnTo>
                    <a:pt x="87" y="73"/>
                  </a:lnTo>
                  <a:lnTo>
                    <a:pt x="93" y="67"/>
                  </a:lnTo>
                  <a:lnTo>
                    <a:pt x="93" y="62"/>
                  </a:lnTo>
                  <a:lnTo>
                    <a:pt x="96" y="59"/>
                  </a:lnTo>
                  <a:lnTo>
                    <a:pt x="96" y="51"/>
                  </a:lnTo>
                  <a:lnTo>
                    <a:pt x="99" y="48"/>
                  </a:lnTo>
                  <a:lnTo>
                    <a:pt x="99" y="42"/>
                  </a:lnTo>
                  <a:lnTo>
                    <a:pt x="102" y="45"/>
                  </a:lnTo>
                  <a:lnTo>
                    <a:pt x="102" y="48"/>
                  </a:lnTo>
                  <a:lnTo>
                    <a:pt x="102" y="48"/>
                  </a:lnTo>
                  <a:lnTo>
                    <a:pt x="104" y="51"/>
                  </a:lnTo>
                  <a:lnTo>
                    <a:pt x="104" y="56"/>
                  </a:lnTo>
                  <a:lnTo>
                    <a:pt x="107" y="59"/>
                  </a:lnTo>
                  <a:lnTo>
                    <a:pt x="110" y="56"/>
                  </a:lnTo>
                  <a:lnTo>
                    <a:pt x="110" y="62"/>
                  </a:lnTo>
                  <a:lnTo>
                    <a:pt x="110" y="59"/>
                  </a:lnTo>
                  <a:lnTo>
                    <a:pt x="113" y="62"/>
                  </a:lnTo>
                  <a:lnTo>
                    <a:pt x="113" y="62"/>
                  </a:lnTo>
                  <a:lnTo>
                    <a:pt x="113" y="59"/>
                  </a:lnTo>
                  <a:lnTo>
                    <a:pt x="113" y="62"/>
                  </a:lnTo>
                  <a:lnTo>
                    <a:pt x="116" y="65"/>
                  </a:lnTo>
                  <a:lnTo>
                    <a:pt x="116" y="62"/>
                  </a:lnTo>
                  <a:lnTo>
                    <a:pt x="118" y="65"/>
                  </a:lnTo>
                  <a:lnTo>
                    <a:pt x="118" y="62"/>
                  </a:lnTo>
                  <a:lnTo>
                    <a:pt x="118" y="65"/>
                  </a:lnTo>
                  <a:lnTo>
                    <a:pt x="124" y="65"/>
                  </a:lnTo>
                  <a:lnTo>
                    <a:pt x="121" y="65"/>
                  </a:lnTo>
                  <a:lnTo>
                    <a:pt x="124" y="65"/>
                  </a:lnTo>
                  <a:lnTo>
                    <a:pt x="127" y="62"/>
                  </a:lnTo>
                  <a:lnTo>
                    <a:pt x="130" y="59"/>
                  </a:lnTo>
                  <a:lnTo>
                    <a:pt x="130" y="62"/>
                  </a:lnTo>
                  <a:lnTo>
                    <a:pt x="130" y="59"/>
                  </a:lnTo>
                  <a:lnTo>
                    <a:pt x="133" y="62"/>
                  </a:lnTo>
                  <a:lnTo>
                    <a:pt x="133" y="56"/>
                  </a:lnTo>
                  <a:lnTo>
                    <a:pt x="135" y="53"/>
                  </a:lnTo>
                  <a:lnTo>
                    <a:pt x="135" y="45"/>
                  </a:lnTo>
                  <a:lnTo>
                    <a:pt x="138" y="42"/>
                  </a:lnTo>
                  <a:lnTo>
                    <a:pt x="138" y="34"/>
                  </a:lnTo>
                  <a:lnTo>
                    <a:pt x="141" y="31"/>
                  </a:lnTo>
                  <a:lnTo>
                    <a:pt x="141" y="22"/>
                  </a:lnTo>
                  <a:lnTo>
                    <a:pt x="144" y="19"/>
                  </a:lnTo>
                  <a:lnTo>
                    <a:pt x="144" y="14"/>
                  </a:lnTo>
                  <a:lnTo>
                    <a:pt x="147" y="11"/>
                  </a:lnTo>
                  <a:lnTo>
                    <a:pt x="147" y="8"/>
                  </a:lnTo>
                  <a:lnTo>
                    <a:pt x="147" y="11"/>
                  </a:lnTo>
                  <a:lnTo>
                    <a:pt x="150" y="14"/>
                  </a:lnTo>
                  <a:lnTo>
                    <a:pt x="150" y="17"/>
                  </a:lnTo>
                  <a:lnTo>
                    <a:pt x="155" y="22"/>
                  </a:lnTo>
                  <a:lnTo>
                    <a:pt x="152" y="22"/>
                  </a:lnTo>
                  <a:lnTo>
                    <a:pt x="155" y="19"/>
                  </a:lnTo>
                  <a:lnTo>
                    <a:pt x="158" y="17"/>
                  </a:lnTo>
                  <a:lnTo>
                    <a:pt x="158" y="19"/>
                  </a:lnTo>
                  <a:lnTo>
                    <a:pt x="158" y="17"/>
                  </a:lnTo>
                  <a:lnTo>
                    <a:pt x="158" y="17"/>
                  </a:lnTo>
                  <a:lnTo>
                    <a:pt x="161" y="17"/>
                  </a:lnTo>
                  <a:lnTo>
                    <a:pt x="164" y="14"/>
                  </a:lnTo>
                  <a:lnTo>
                    <a:pt x="164" y="8"/>
                  </a:lnTo>
                  <a:lnTo>
                    <a:pt x="166" y="5"/>
                  </a:lnTo>
                  <a:lnTo>
                    <a:pt x="166" y="0"/>
                  </a:lnTo>
                  <a:lnTo>
                    <a:pt x="169" y="2"/>
                  </a:lnTo>
                  <a:lnTo>
                    <a:pt x="175" y="2"/>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22" name="Freeform 67"/>
            <p:cNvSpPr>
              <a:spLocks/>
            </p:cNvSpPr>
            <p:nvPr/>
          </p:nvSpPr>
          <p:spPr bwMode="auto">
            <a:xfrm>
              <a:off x="2707246" y="3298826"/>
              <a:ext cx="268288" cy="174625"/>
            </a:xfrm>
            <a:custGeom>
              <a:avLst/>
              <a:gdLst/>
              <a:ahLst/>
              <a:cxnLst>
                <a:cxn ang="0">
                  <a:pos x="0" y="14"/>
                </a:cxn>
                <a:cxn ang="0">
                  <a:pos x="6" y="31"/>
                </a:cxn>
                <a:cxn ang="0">
                  <a:pos x="11" y="45"/>
                </a:cxn>
                <a:cxn ang="0">
                  <a:pos x="14" y="42"/>
                </a:cxn>
                <a:cxn ang="0">
                  <a:pos x="17" y="40"/>
                </a:cxn>
                <a:cxn ang="0">
                  <a:pos x="20" y="57"/>
                </a:cxn>
                <a:cxn ang="0">
                  <a:pos x="25" y="57"/>
                </a:cxn>
                <a:cxn ang="0">
                  <a:pos x="28" y="40"/>
                </a:cxn>
                <a:cxn ang="0">
                  <a:pos x="31" y="34"/>
                </a:cxn>
                <a:cxn ang="0">
                  <a:pos x="39" y="23"/>
                </a:cxn>
                <a:cxn ang="0">
                  <a:pos x="45" y="11"/>
                </a:cxn>
                <a:cxn ang="0">
                  <a:pos x="48" y="0"/>
                </a:cxn>
                <a:cxn ang="0">
                  <a:pos x="51" y="14"/>
                </a:cxn>
                <a:cxn ang="0">
                  <a:pos x="56" y="25"/>
                </a:cxn>
                <a:cxn ang="0">
                  <a:pos x="59" y="42"/>
                </a:cxn>
                <a:cxn ang="0">
                  <a:pos x="62" y="42"/>
                </a:cxn>
                <a:cxn ang="0">
                  <a:pos x="65" y="45"/>
                </a:cxn>
                <a:cxn ang="0">
                  <a:pos x="71" y="57"/>
                </a:cxn>
                <a:cxn ang="0">
                  <a:pos x="73" y="62"/>
                </a:cxn>
                <a:cxn ang="0">
                  <a:pos x="76" y="59"/>
                </a:cxn>
                <a:cxn ang="0">
                  <a:pos x="79" y="62"/>
                </a:cxn>
                <a:cxn ang="0">
                  <a:pos x="82" y="42"/>
                </a:cxn>
                <a:cxn ang="0">
                  <a:pos x="87" y="28"/>
                </a:cxn>
                <a:cxn ang="0">
                  <a:pos x="90" y="8"/>
                </a:cxn>
                <a:cxn ang="0">
                  <a:pos x="99" y="17"/>
                </a:cxn>
                <a:cxn ang="0">
                  <a:pos x="104" y="23"/>
                </a:cxn>
                <a:cxn ang="0">
                  <a:pos x="107" y="28"/>
                </a:cxn>
                <a:cxn ang="0">
                  <a:pos x="113" y="40"/>
                </a:cxn>
                <a:cxn ang="0">
                  <a:pos x="116" y="37"/>
                </a:cxn>
                <a:cxn ang="0">
                  <a:pos x="121" y="57"/>
                </a:cxn>
                <a:cxn ang="0">
                  <a:pos x="124" y="54"/>
                </a:cxn>
                <a:cxn ang="0">
                  <a:pos x="127" y="57"/>
                </a:cxn>
                <a:cxn ang="0">
                  <a:pos x="133" y="68"/>
                </a:cxn>
                <a:cxn ang="0">
                  <a:pos x="136" y="76"/>
                </a:cxn>
                <a:cxn ang="0">
                  <a:pos x="138" y="99"/>
                </a:cxn>
                <a:cxn ang="0">
                  <a:pos x="147" y="105"/>
                </a:cxn>
                <a:cxn ang="0">
                  <a:pos x="150" y="110"/>
                </a:cxn>
                <a:cxn ang="0">
                  <a:pos x="152" y="107"/>
                </a:cxn>
                <a:cxn ang="0">
                  <a:pos x="155" y="105"/>
                </a:cxn>
                <a:cxn ang="0">
                  <a:pos x="161" y="99"/>
                </a:cxn>
                <a:cxn ang="0">
                  <a:pos x="164" y="96"/>
                </a:cxn>
                <a:cxn ang="0">
                  <a:pos x="169" y="88"/>
                </a:cxn>
              </a:cxnLst>
              <a:rect l="0" t="0" r="r" b="b"/>
              <a:pathLst>
                <a:path w="169" h="110">
                  <a:moveTo>
                    <a:pt x="0" y="8"/>
                  </a:moveTo>
                  <a:lnTo>
                    <a:pt x="0" y="6"/>
                  </a:lnTo>
                  <a:lnTo>
                    <a:pt x="0" y="14"/>
                  </a:lnTo>
                  <a:lnTo>
                    <a:pt x="3" y="17"/>
                  </a:lnTo>
                  <a:lnTo>
                    <a:pt x="3" y="28"/>
                  </a:lnTo>
                  <a:lnTo>
                    <a:pt x="6" y="31"/>
                  </a:lnTo>
                  <a:lnTo>
                    <a:pt x="6" y="40"/>
                  </a:lnTo>
                  <a:lnTo>
                    <a:pt x="8" y="42"/>
                  </a:lnTo>
                  <a:lnTo>
                    <a:pt x="11" y="45"/>
                  </a:lnTo>
                  <a:lnTo>
                    <a:pt x="11" y="48"/>
                  </a:lnTo>
                  <a:lnTo>
                    <a:pt x="11" y="45"/>
                  </a:lnTo>
                  <a:lnTo>
                    <a:pt x="14" y="42"/>
                  </a:lnTo>
                  <a:lnTo>
                    <a:pt x="14" y="45"/>
                  </a:lnTo>
                  <a:lnTo>
                    <a:pt x="14" y="42"/>
                  </a:lnTo>
                  <a:lnTo>
                    <a:pt x="17" y="40"/>
                  </a:lnTo>
                  <a:lnTo>
                    <a:pt x="17" y="48"/>
                  </a:lnTo>
                  <a:lnTo>
                    <a:pt x="20" y="51"/>
                  </a:lnTo>
                  <a:lnTo>
                    <a:pt x="20" y="57"/>
                  </a:lnTo>
                  <a:lnTo>
                    <a:pt x="23" y="59"/>
                  </a:lnTo>
                  <a:lnTo>
                    <a:pt x="23" y="54"/>
                  </a:lnTo>
                  <a:lnTo>
                    <a:pt x="25" y="57"/>
                  </a:lnTo>
                  <a:lnTo>
                    <a:pt x="25" y="51"/>
                  </a:lnTo>
                  <a:lnTo>
                    <a:pt x="28" y="48"/>
                  </a:lnTo>
                  <a:lnTo>
                    <a:pt x="28" y="40"/>
                  </a:lnTo>
                  <a:lnTo>
                    <a:pt x="31" y="37"/>
                  </a:lnTo>
                  <a:lnTo>
                    <a:pt x="31" y="40"/>
                  </a:lnTo>
                  <a:lnTo>
                    <a:pt x="31" y="34"/>
                  </a:lnTo>
                  <a:lnTo>
                    <a:pt x="34" y="31"/>
                  </a:lnTo>
                  <a:lnTo>
                    <a:pt x="34" y="23"/>
                  </a:lnTo>
                  <a:lnTo>
                    <a:pt x="39" y="23"/>
                  </a:lnTo>
                  <a:lnTo>
                    <a:pt x="39" y="23"/>
                  </a:lnTo>
                  <a:lnTo>
                    <a:pt x="39" y="17"/>
                  </a:lnTo>
                  <a:lnTo>
                    <a:pt x="45" y="11"/>
                  </a:lnTo>
                  <a:lnTo>
                    <a:pt x="45" y="3"/>
                  </a:lnTo>
                  <a:lnTo>
                    <a:pt x="48" y="6"/>
                  </a:lnTo>
                  <a:lnTo>
                    <a:pt x="48" y="0"/>
                  </a:lnTo>
                  <a:lnTo>
                    <a:pt x="48" y="3"/>
                  </a:lnTo>
                  <a:lnTo>
                    <a:pt x="51" y="6"/>
                  </a:lnTo>
                  <a:lnTo>
                    <a:pt x="51" y="14"/>
                  </a:lnTo>
                  <a:lnTo>
                    <a:pt x="54" y="17"/>
                  </a:lnTo>
                  <a:lnTo>
                    <a:pt x="54" y="23"/>
                  </a:lnTo>
                  <a:lnTo>
                    <a:pt x="56" y="25"/>
                  </a:lnTo>
                  <a:lnTo>
                    <a:pt x="56" y="34"/>
                  </a:lnTo>
                  <a:lnTo>
                    <a:pt x="59" y="37"/>
                  </a:lnTo>
                  <a:lnTo>
                    <a:pt x="59" y="42"/>
                  </a:lnTo>
                  <a:lnTo>
                    <a:pt x="59" y="42"/>
                  </a:lnTo>
                  <a:lnTo>
                    <a:pt x="62" y="45"/>
                  </a:lnTo>
                  <a:lnTo>
                    <a:pt x="62" y="42"/>
                  </a:lnTo>
                  <a:lnTo>
                    <a:pt x="65" y="45"/>
                  </a:lnTo>
                  <a:lnTo>
                    <a:pt x="65" y="42"/>
                  </a:lnTo>
                  <a:lnTo>
                    <a:pt x="65" y="45"/>
                  </a:lnTo>
                  <a:lnTo>
                    <a:pt x="71" y="51"/>
                  </a:lnTo>
                  <a:lnTo>
                    <a:pt x="71" y="59"/>
                  </a:lnTo>
                  <a:lnTo>
                    <a:pt x="71" y="57"/>
                  </a:lnTo>
                  <a:lnTo>
                    <a:pt x="73" y="59"/>
                  </a:lnTo>
                  <a:lnTo>
                    <a:pt x="73" y="57"/>
                  </a:lnTo>
                  <a:lnTo>
                    <a:pt x="73" y="62"/>
                  </a:lnTo>
                  <a:lnTo>
                    <a:pt x="76" y="59"/>
                  </a:lnTo>
                  <a:lnTo>
                    <a:pt x="76" y="62"/>
                  </a:lnTo>
                  <a:lnTo>
                    <a:pt x="76" y="59"/>
                  </a:lnTo>
                  <a:lnTo>
                    <a:pt x="76" y="62"/>
                  </a:lnTo>
                  <a:lnTo>
                    <a:pt x="79" y="59"/>
                  </a:lnTo>
                  <a:lnTo>
                    <a:pt x="79" y="62"/>
                  </a:lnTo>
                  <a:lnTo>
                    <a:pt x="79" y="57"/>
                  </a:lnTo>
                  <a:lnTo>
                    <a:pt x="82" y="54"/>
                  </a:lnTo>
                  <a:lnTo>
                    <a:pt x="82" y="42"/>
                  </a:lnTo>
                  <a:lnTo>
                    <a:pt x="85" y="40"/>
                  </a:lnTo>
                  <a:lnTo>
                    <a:pt x="85" y="31"/>
                  </a:lnTo>
                  <a:lnTo>
                    <a:pt x="87" y="28"/>
                  </a:lnTo>
                  <a:lnTo>
                    <a:pt x="87" y="20"/>
                  </a:lnTo>
                  <a:lnTo>
                    <a:pt x="90" y="17"/>
                  </a:lnTo>
                  <a:lnTo>
                    <a:pt x="90" y="8"/>
                  </a:lnTo>
                  <a:lnTo>
                    <a:pt x="96" y="14"/>
                  </a:lnTo>
                  <a:lnTo>
                    <a:pt x="96" y="20"/>
                  </a:lnTo>
                  <a:lnTo>
                    <a:pt x="99" y="17"/>
                  </a:lnTo>
                  <a:lnTo>
                    <a:pt x="104" y="23"/>
                  </a:lnTo>
                  <a:lnTo>
                    <a:pt x="104" y="25"/>
                  </a:lnTo>
                  <a:lnTo>
                    <a:pt x="104" y="23"/>
                  </a:lnTo>
                  <a:lnTo>
                    <a:pt x="107" y="25"/>
                  </a:lnTo>
                  <a:lnTo>
                    <a:pt x="107" y="23"/>
                  </a:lnTo>
                  <a:lnTo>
                    <a:pt x="107" y="28"/>
                  </a:lnTo>
                  <a:lnTo>
                    <a:pt x="110" y="31"/>
                  </a:lnTo>
                  <a:lnTo>
                    <a:pt x="113" y="34"/>
                  </a:lnTo>
                  <a:lnTo>
                    <a:pt x="113" y="40"/>
                  </a:lnTo>
                  <a:lnTo>
                    <a:pt x="113" y="37"/>
                  </a:lnTo>
                  <a:lnTo>
                    <a:pt x="116" y="40"/>
                  </a:lnTo>
                  <a:lnTo>
                    <a:pt x="116" y="37"/>
                  </a:lnTo>
                  <a:lnTo>
                    <a:pt x="116" y="48"/>
                  </a:lnTo>
                  <a:lnTo>
                    <a:pt x="121" y="54"/>
                  </a:lnTo>
                  <a:lnTo>
                    <a:pt x="121" y="57"/>
                  </a:lnTo>
                  <a:lnTo>
                    <a:pt x="124" y="54"/>
                  </a:lnTo>
                  <a:lnTo>
                    <a:pt x="124" y="51"/>
                  </a:lnTo>
                  <a:lnTo>
                    <a:pt x="124" y="54"/>
                  </a:lnTo>
                  <a:lnTo>
                    <a:pt x="127" y="57"/>
                  </a:lnTo>
                  <a:lnTo>
                    <a:pt x="127" y="54"/>
                  </a:lnTo>
                  <a:lnTo>
                    <a:pt x="127" y="57"/>
                  </a:lnTo>
                  <a:lnTo>
                    <a:pt x="130" y="59"/>
                  </a:lnTo>
                  <a:lnTo>
                    <a:pt x="130" y="65"/>
                  </a:lnTo>
                  <a:lnTo>
                    <a:pt x="133" y="68"/>
                  </a:lnTo>
                  <a:lnTo>
                    <a:pt x="133" y="65"/>
                  </a:lnTo>
                  <a:lnTo>
                    <a:pt x="133" y="73"/>
                  </a:lnTo>
                  <a:lnTo>
                    <a:pt x="136" y="76"/>
                  </a:lnTo>
                  <a:lnTo>
                    <a:pt x="136" y="85"/>
                  </a:lnTo>
                  <a:lnTo>
                    <a:pt x="138" y="88"/>
                  </a:lnTo>
                  <a:lnTo>
                    <a:pt x="138" y="99"/>
                  </a:lnTo>
                  <a:lnTo>
                    <a:pt x="144" y="105"/>
                  </a:lnTo>
                  <a:lnTo>
                    <a:pt x="144" y="107"/>
                  </a:lnTo>
                  <a:lnTo>
                    <a:pt x="147" y="105"/>
                  </a:lnTo>
                  <a:lnTo>
                    <a:pt x="147" y="110"/>
                  </a:lnTo>
                  <a:lnTo>
                    <a:pt x="150" y="107"/>
                  </a:lnTo>
                  <a:lnTo>
                    <a:pt x="150" y="110"/>
                  </a:lnTo>
                  <a:lnTo>
                    <a:pt x="150" y="107"/>
                  </a:lnTo>
                  <a:lnTo>
                    <a:pt x="152" y="105"/>
                  </a:lnTo>
                  <a:lnTo>
                    <a:pt x="152" y="107"/>
                  </a:lnTo>
                  <a:lnTo>
                    <a:pt x="152" y="105"/>
                  </a:lnTo>
                  <a:lnTo>
                    <a:pt x="155" y="102"/>
                  </a:lnTo>
                  <a:lnTo>
                    <a:pt x="155" y="105"/>
                  </a:lnTo>
                  <a:lnTo>
                    <a:pt x="155" y="102"/>
                  </a:lnTo>
                  <a:lnTo>
                    <a:pt x="158" y="102"/>
                  </a:lnTo>
                  <a:lnTo>
                    <a:pt x="161" y="99"/>
                  </a:lnTo>
                  <a:lnTo>
                    <a:pt x="161" y="102"/>
                  </a:lnTo>
                  <a:lnTo>
                    <a:pt x="161" y="99"/>
                  </a:lnTo>
                  <a:lnTo>
                    <a:pt x="164" y="96"/>
                  </a:lnTo>
                  <a:lnTo>
                    <a:pt x="164" y="93"/>
                  </a:lnTo>
                  <a:lnTo>
                    <a:pt x="167" y="90"/>
                  </a:lnTo>
                  <a:lnTo>
                    <a:pt x="169" y="88"/>
                  </a:lnTo>
                  <a:lnTo>
                    <a:pt x="169" y="90"/>
                  </a:lnTo>
                  <a:lnTo>
                    <a:pt x="169" y="88"/>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23" name="Freeform 68"/>
            <p:cNvSpPr>
              <a:spLocks/>
            </p:cNvSpPr>
            <p:nvPr/>
          </p:nvSpPr>
          <p:spPr bwMode="auto">
            <a:xfrm>
              <a:off x="2975534" y="3070226"/>
              <a:ext cx="301625" cy="368300"/>
            </a:xfrm>
            <a:custGeom>
              <a:avLst/>
              <a:gdLst/>
              <a:ahLst/>
              <a:cxnLst>
                <a:cxn ang="0">
                  <a:pos x="3" y="232"/>
                </a:cxn>
                <a:cxn ang="0">
                  <a:pos x="6" y="229"/>
                </a:cxn>
                <a:cxn ang="0">
                  <a:pos x="12" y="220"/>
                </a:cxn>
                <a:cxn ang="0">
                  <a:pos x="15" y="201"/>
                </a:cxn>
                <a:cxn ang="0">
                  <a:pos x="17" y="195"/>
                </a:cxn>
                <a:cxn ang="0">
                  <a:pos x="23" y="184"/>
                </a:cxn>
                <a:cxn ang="0">
                  <a:pos x="26" y="178"/>
                </a:cxn>
                <a:cxn ang="0">
                  <a:pos x="29" y="175"/>
                </a:cxn>
                <a:cxn ang="0">
                  <a:pos x="34" y="169"/>
                </a:cxn>
                <a:cxn ang="0">
                  <a:pos x="43" y="161"/>
                </a:cxn>
                <a:cxn ang="0">
                  <a:pos x="46" y="158"/>
                </a:cxn>
                <a:cxn ang="0">
                  <a:pos x="48" y="155"/>
                </a:cxn>
                <a:cxn ang="0">
                  <a:pos x="51" y="152"/>
                </a:cxn>
                <a:cxn ang="0">
                  <a:pos x="54" y="152"/>
                </a:cxn>
                <a:cxn ang="0">
                  <a:pos x="57" y="144"/>
                </a:cxn>
                <a:cxn ang="0">
                  <a:pos x="60" y="141"/>
                </a:cxn>
                <a:cxn ang="0">
                  <a:pos x="68" y="133"/>
                </a:cxn>
                <a:cxn ang="0">
                  <a:pos x="74" y="119"/>
                </a:cxn>
                <a:cxn ang="0">
                  <a:pos x="79" y="96"/>
                </a:cxn>
                <a:cxn ang="0">
                  <a:pos x="85" y="90"/>
                </a:cxn>
                <a:cxn ang="0">
                  <a:pos x="88" y="88"/>
                </a:cxn>
                <a:cxn ang="0">
                  <a:pos x="96" y="88"/>
                </a:cxn>
                <a:cxn ang="0">
                  <a:pos x="96" y="85"/>
                </a:cxn>
                <a:cxn ang="0">
                  <a:pos x="102" y="82"/>
                </a:cxn>
                <a:cxn ang="0">
                  <a:pos x="105" y="85"/>
                </a:cxn>
                <a:cxn ang="0">
                  <a:pos x="113" y="62"/>
                </a:cxn>
                <a:cxn ang="0">
                  <a:pos x="119" y="59"/>
                </a:cxn>
                <a:cxn ang="0">
                  <a:pos x="122" y="51"/>
                </a:cxn>
                <a:cxn ang="0">
                  <a:pos x="127" y="51"/>
                </a:cxn>
                <a:cxn ang="0">
                  <a:pos x="133" y="56"/>
                </a:cxn>
                <a:cxn ang="0">
                  <a:pos x="142" y="37"/>
                </a:cxn>
                <a:cxn ang="0">
                  <a:pos x="144" y="31"/>
                </a:cxn>
                <a:cxn ang="0">
                  <a:pos x="147" y="28"/>
                </a:cxn>
                <a:cxn ang="0">
                  <a:pos x="150" y="25"/>
                </a:cxn>
                <a:cxn ang="0">
                  <a:pos x="153" y="34"/>
                </a:cxn>
                <a:cxn ang="0">
                  <a:pos x="159" y="25"/>
                </a:cxn>
                <a:cxn ang="0">
                  <a:pos x="161" y="23"/>
                </a:cxn>
                <a:cxn ang="0">
                  <a:pos x="167" y="17"/>
                </a:cxn>
                <a:cxn ang="0">
                  <a:pos x="170" y="20"/>
                </a:cxn>
                <a:cxn ang="0">
                  <a:pos x="173" y="17"/>
                </a:cxn>
                <a:cxn ang="0">
                  <a:pos x="178" y="6"/>
                </a:cxn>
                <a:cxn ang="0">
                  <a:pos x="184" y="0"/>
                </a:cxn>
              </a:cxnLst>
              <a:rect l="0" t="0" r="r" b="b"/>
              <a:pathLst>
                <a:path w="190" h="232">
                  <a:moveTo>
                    <a:pt x="0" y="232"/>
                  </a:moveTo>
                  <a:lnTo>
                    <a:pt x="3" y="229"/>
                  </a:lnTo>
                  <a:lnTo>
                    <a:pt x="3" y="232"/>
                  </a:lnTo>
                  <a:lnTo>
                    <a:pt x="3" y="229"/>
                  </a:lnTo>
                  <a:lnTo>
                    <a:pt x="6" y="226"/>
                  </a:lnTo>
                  <a:lnTo>
                    <a:pt x="6" y="229"/>
                  </a:lnTo>
                  <a:lnTo>
                    <a:pt x="6" y="226"/>
                  </a:lnTo>
                  <a:lnTo>
                    <a:pt x="9" y="223"/>
                  </a:lnTo>
                  <a:lnTo>
                    <a:pt x="12" y="220"/>
                  </a:lnTo>
                  <a:lnTo>
                    <a:pt x="12" y="212"/>
                  </a:lnTo>
                  <a:lnTo>
                    <a:pt x="15" y="209"/>
                  </a:lnTo>
                  <a:lnTo>
                    <a:pt x="15" y="201"/>
                  </a:lnTo>
                  <a:lnTo>
                    <a:pt x="17" y="198"/>
                  </a:lnTo>
                  <a:lnTo>
                    <a:pt x="17" y="192"/>
                  </a:lnTo>
                  <a:lnTo>
                    <a:pt x="17" y="195"/>
                  </a:lnTo>
                  <a:lnTo>
                    <a:pt x="20" y="192"/>
                  </a:lnTo>
                  <a:lnTo>
                    <a:pt x="20" y="186"/>
                  </a:lnTo>
                  <a:lnTo>
                    <a:pt x="23" y="184"/>
                  </a:lnTo>
                  <a:lnTo>
                    <a:pt x="23" y="178"/>
                  </a:lnTo>
                  <a:lnTo>
                    <a:pt x="26" y="175"/>
                  </a:lnTo>
                  <a:lnTo>
                    <a:pt x="26" y="178"/>
                  </a:lnTo>
                  <a:lnTo>
                    <a:pt x="26" y="175"/>
                  </a:lnTo>
                  <a:lnTo>
                    <a:pt x="29" y="172"/>
                  </a:lnTo>
                  <a:lnTo>
                    <a:pt x="29" y="175"/>
                  </a:lnTo>
                  <a:lnTo>
                    <a:pt x="29" y="172"/>
                  </a:lnTo>
                  <a:lnTo>
                    <a:pt x="31" y="172"/>
                  </a:lnTo>
                  <a:lnTo>
                    <a:pt x="34" y="169"/>
                  </a:lnTo>
                  <a:lnTo>
                    <a:pt x="37" y="167"/>
                  </a:lnTo>
                  <a:lnTo>
                    <a:pt x="40" y="164"/>
                  </a:lnTo>
                  <a:lnTo>
                    <a:pt x="43" y="161"/>
                  </a:lnTo>
                  <a:lnTo>
                    <a:pt x="43" y="158"/>
                  </a:lnTo>
                  <a:lnTo>
                    <a:pt x="43" y="158"/>
                  </a:lnTo>
                  <a:lnTo>
                    <a:pt x="46" y="158"/>
                  </a:lnTo>
                  <a:lnTo>
                    <a:pt x="48" y="155"/>
                  </a:lnTo>
                  <a:lnTo>
                    <a:pt x="48" y="152"/>
                  </a:lnTo>
                  <a:lnTo>
                    <a:pt x="48" y="155"/>
                  </a:lnTo>
                  <a:lnTo>
                    <a:pt x="51" y="152"/>
                  </a:lnTo>
                  <a:lnTo>
                    <a:pt x="51" y="155"/>
                  </a:lnTo>
                  <a:lnTo>
                    <a:pt x="51" y="152"/>
                  </a:lnTo>
                  <a:lnTo>
                    <a:pt x="51" y="152"/>
                  </a:lnTo>
                  <a:lnTo>
                    <a:pt x="54" y="150"/>
                  </a:lnTo>
                  <a:lnTo>
                    <a:pt x="54" y="152"/>
                  </a:lnTo>
                  <a:lnTo>
                    <a:pt x="54" y="150"/>
                  </a:lnTo>
                  <a:lnTo>
                    <a:pt x="57" y="147"/>
                  </a:lnTo>
                  <a:lnTo>
                    <a:pt x="57" y="144"/>
                  </a:lnTo>
                  <a:lnTo>
                    <a:pt x="57" y="144"/>
                  </a:lnTo>
                  <a:lnTo>
                    <a:pt x="60" y="147"/>
                  </a:lnTo>
                  <a:lnTo>
                    <a:pt x="60" y="141"/>
                  </a:lnTo>
                  <a:lnTo>
                    <a:pt x="63" y="141"/>
                  </a:lnTo>
                  <a:lnTo>
                    <a:pt x="68" y="136"/>
                  </a:lnTo>
                  <a:lnTo>
                    <a:pt x="68" y="133"/>
                  </a:lnTo>
                  <a:lnTo>
                    <a:pt x="71" y="130"/>
                  </a:lnTo>
                  <a:lnTo>
                    <a:pt x="71" y="121"/>
                  </a:lnTo>
                  <a:lnTo>
                    <a:pt x="74" y="119"/>
                  </a:lnTo>
                  <a:lnTo>
                    <a:pt x="74" y="107"/>
                  </a:lnTo>
                  <a:lnTo>
                    <a:pt x="79" y="102"/>
                  </a:lnTo>
                  <a:lnTo>
                    <a:pt x="79" y="96"/>
                  </a:lnTo>
                  <a:lnTo>
                    <a:pt x="79" y="99"/>
                  </a:lnTo>
                  <a:lnTo>
                    <a:pt x="85" y="93"/>
                  </a:lnTo>
                  <a:lnTo>
                    <a:pt x="85" y="90"/>
                  </a:lnTo>
                  <a:lnTo>
                    <a:pt x="85" y="93"/>
                  </a:lnTo>
                  <a:lnTo>
                    <a:pt x="88" y="90"/>
                  </a:lnTo>
                  <a:lnTo>
                    <a:pt x="88" y="88"/>
                  </a:lnTo>
                  <a:lnTo>
                    <a:pt x="88" y="90"/>
                  </a:lnTo>
                  <a:lnTo>
                    <a:pt x="91" y="88"/>
                  </a:lnTo>
                  <a:lnTo>
                    <a:pt x="96" y="88"/>
                  </a:lnTo>
                  <a:lnTo>
                    <a:pt x="94" y="88"/>
                  </a:lnTo>
                  <a:lnTo>
                    <a:pt x="96" y="85"/>
                  </a:lnTo>
                  <a:lnTo>
                    <a:pt x="96" y="85"/>
                  </a:lnTo>
                  <a:lnTo>
                    <a:pt x="99" y="82"/>
                  </a:lnTo>
                  <a:lnTo>
                    <a:pt x="99" y="79"/>
                  </a:lnTo>
                  <a:lnTo>
                    <a:pt x="102" y="82"/>
                  </a:lnTo>
                  <a:lnTo>
                    <a:pt x="105" y="85"/>
                  </a:lnTo>
                  <a:lnTo>
                    <a:pt x="105" y="88"/>
                  </a:lnTo>
                  <a:lnTo>
                    <a:pt x="105" y="85"/>
                  </a:lnTo>
                  <a:lnTo>
                    <a:pt x="108" y="85"/>
                  </a:lnTo>
                  <a:lnTo>
                    <a:pt x="113" y="79"/>
                  </a:lnTo>
                  <a:lnTo>
                    <a:pt x="113" y="62"/>
                  </a:lnTo>
                  <a:lnTo>
                    <a:pt x="119" y="62"/>
                  </a:lnTo>
                  <a:lnTo>
                    <a:pt x="116" y="62"/>
                  </a:lnTo>
                  <a:lnTo>
                    <a:pt x="119" y="59"/>
                  </a:lnTo>
                  <a:lnTo>
                    <a:pt x="119" y="62"/>
                  </a:lnTo>
                  <a:lnTo>
                    <a:pt x="122" y="59"/>
                  </a:lnTo>
                  <a:lnTo>
                    <a:pt x="122" y="51"/>
                  </a:lnTo>
                  <a:lnTo>
                    <a:pt x="127" y="45"/>
                  </a:lnTo>
                  <a:lnTo>
                    <a:pt x="125" y="45"/>
                  </a:lnTo>
                  <a:lnTo>
                    <a:pt x="127" y="51"/>
                  </a:lnTo>
                  <a:lnTo>
                    <a:pt x="133" y="56"/>
                  </a:lnTo>
                  <a:lnTo>
                    <a:pt x="133" y="59"/>
                  </a:lnTo>
                  <a:lnTo>
                    <a:pt x="133" y="56"/>
                  </a:lnTo>
                  <a:lnTo>
                    <a:pt x="139" y="51"/>
                  </a:lnTo>
                  <a:lnTo>
                    <a:pt x="139" y="40"/>
                  </a:lnTo>
                  <a:lnTo>
                    <a:pt x="142" y="37"/>
                  </a:lnTo>
                  <a:lnTo>
                    <a:pt x="142" y="40"/>
                  </a:lnTo>
                  <a:lnTo>
                    <a:pt x="142" y="34"/>
                  </a:lnTo>
                  <a:lnTo>
                    <a:pt x="144" y="31"/>
                  </a:lnTo>
                  <a:lnTo>
                    <a:pt x="144" y="25"/>
                  </a:lnTo>
                  <a:lnTo>
                    <a:pt x="147" y="28"/>
                  </a:lnTo>
                  <a:lnTo>
                    <a:pt x="147" y="28"/>
                  </a:lnTo>
                  <a:lnTo>
                    <a:pt x="147" y="25"/>
                  </a:lnTo>
                  <a:lnTo>
                    <a:pt x="150" y="28"/>
                  </a:lnTo>
                  <a:lnTo>
                    <a:pt x="150" y="25"/>
                  </a:lnTo>
                  <a:lnTo>
                    <a:pt x="150" y="28"/>
                  </a:lnTo>
                  <a:lnTo>
                    <a:pt x="156" y="34"/>
                  </a:lnTo>
                  <a:lnTo>
                    <a:pt x="153" y="34"/>
                  </a:lnTo>
                  <a:lnTo>
                    <a:pt x="156" y="25"/>
                  </a:lnTo>
                  <a:lnTo>
                    <a:pt x="159" y="23"/>
                  </a:lnTo>
                  <a:lnTo>
                    <a:pt x="159" y="25"/>
                  </a:lnTo>
                  <a:lnTo>
                    <a:pt x="159" y="23"/>
                  </a:lnTo>
                  <a:lnTo>
                    <a:pt x="161" y="20"/>
                  </a:lnTo>
                  <a:lnTo>
                    <a:pt x="161" y="23"/>
                  </a:lnTo>
                  <a:lnTo>
                    <a:pt x="161" y="20"/>
                  </a:lnTo>
                  <a:lnTo>
                    <a:pt x="167" y="20"/>
                  </a:lnTo>
                  <a:lnTo>
                    <a:pt x="167" y="17"/>
                  </a:lnTo>
                  <a:lnTo>
                    <a:pt x="167" y="20"/>
                  </a:lnTo>
                  <a:lnTo>
                    <a:pt x="170" y="17"/>
                  </a:lnTo>
                  <a:lnTo>
                    <a:pt x="170" y="20"/>
                  </a:lnTo>
                  <a:lnTo>
                    <a:pt x="170" y="17"/>
                  </a:lnTo>
                  <a:lnTo>
                    <a:pt x="173" y="20"/>
                  </a:lnTo>
                  <a:lnTo>
                    <a:pt x="173" y="17"/>
                  </a:lnTo>
                  <a:lnTo>
                    <a:pt x="173" y="20"/>
                  </a:lnTo>
                  <a:lnTo>
                    <a:pt x="178" y="14"/>
                  </a:lnTo>
                  <a:lnTo>
                    <a:pt x="178" y="6"/>
                  </a:lnTo>
                  <a:lnTo>
                    <a:pt x="178" y="8"/>
                  </a:lnTo>
                  <a:lnTo>
                    <a:pt x="184" y="3"/>
                  </a:lnTo>
                  <a:lnTo>
                    <a:pt x="184" y="0"/>
                  </a:lnTo>
                  <a:lnTo>
                    <a:pt x="184" y="6"/>
                  </a:lnTo>
                  <a:lnTo>
                    <a:pt x="190" y="11"/>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24" name="Freeform 69"/>
            <p:cNvSpPr>
              <a:spLocks/>
            </p:cNvSpPr>
            <p:nvPr/>
          </p:nvSpPr>
          <p:spPr bwMode="auto">
            <a:xfrm>
              <a:off x="3277159" y="2976563"/>
              <a:ext cx="300038" cy="160338"/>
            </a:xfrm>
            <a:custGeom>
              <a:avLst/>
              <a:gdLst/>
              <a:ahLst/>
              <a:cxnLst>
                <a:cxn ang="0">
                  <a:pos x="2" y="82"/>
                </a:cxn>
                <a:cxn ang="0">
                  <a:pos x="5" y="96"/>
                </a:cxn>
                <a:cxn ang="0">
                  <a:pos x="8" y="99"/>
                </a:cxn>
                <a:cxn ang="0">
                  <a:pos x="11" y="101"/>
                </a:cxn>
                <a:cxn ang="0">
                  <a:pos x="17" y="96"/>
                </a:cxn>
                <a:cxn ang="0">
                  <a:pos x="19" y="99"/>
                </a:cxn>
                <a:cxn ang="0">
                  <a:pos x="22" y="93"/>
                </a:cxn>
                <a:cxn ang="0">
                  <a:pos x="28" y="93"/>
                </a:cxn>
                <a:cxn ang="0">
                  <a:pos x="34" y="96"/>
                </a:cxn>
                <a:cxn ang="0">
                  <a:pos x="36" y="93"/>
                </a:cxn>
                <a:cxn ang="0">
                  <a:pos x="39" y="82"/>
                </a:cxn>
                <a:cxn ang="0">
                  <a:pos x="45" y="76"/>
                </a:cxn>
                <a:cxn ang="0">
                  <a:pos x="48" y="73"/>
                </a:cxn>
                <a:cxn ang="0">
                  <a:pos x="53" y="79"/>
                </a:cxn>
                <a:cxn ang="0">
                  <a:pos x="56" y="99"/>
                </a:cxn>
                <a:cxn ang="0">
                  <a:pos x="59" y="99"/>
                </a:cxn>
                <a:cxn ang="0">
                  <a:pos x="65" y="99"/>
                </a:cxn>
                <a:cxn ang="0">
                  <a:pos x="67" y="99"/>
                </a:cxn>
                <a:cxn ang="0">
                  <a:pos x="70" y="99"/>
                </a:cxn>
                <a:cxn ang="0">
                  <a:pos x="76" y="96"/>
                </a:cxn>
                <a:cxn ang="0">
                  <a:pos x="84" y="90"/>
                </a:cxn>
                <a:cxn ang="0">
                  <a:pos x="90" y="87"/>
                </a:cxn>
                <a:cxn ang="0">
                  <a:pos x="93" y="96"/>
                </a:cxn>
                <a:cxn ang="0">
                  <a:pos x="96" y="87"/>
                </a:cxn>
                <a:cxn ang="0">
                  <a:pos x="107" y="90"/>
                </a:cxn>
                <a:cxn ang="0">
                  <a:pos x="107" y="93"/>
                </a:cxn>
                <a:cxn ang="0">
                  <a:pos x="115" y="96"/>
                </a:cxn>
                <a:cxn ang="0">
                  <a:pos x="118" y="82"/>
                </a:cxn>
                <a:cxn ang="0">
                  <a:pos x="127" y="73"/>
                </a:cxn>
                <a:cxn ang="0">
                  <a:pos x="130" y="70"/>
                </a:cxn>
                <a:cxn ang="0">
                  <a:pos x="135" y="65"/>
                </a:cxn>
                <a:cxn ang="0">
                  <a:pos x="138" y="65"/>
                </a:cxn>
                <a:cxn ang="0">
                  <a:pos x="144" y="62"/>
                </a:cxn>
                <a:cxn ang="0">
                  <a:pos x="152" y="56"/>
                </a:cxn>
                <a:cxn ang="0">
                  <a:pos x="158" y="42"/>
                </a:cxn>
                <a:cxn ang="0">
                  <a:pos x="161" y="25"/>
                </a:cxn>
                <a:cxn ang="0">
                  <a:pos x="166" y="11"/>
                </a:cxn>
                <a:cxn ang="0">
                  <a:pos x="169" y="8"/>
                </a:cxn>
                <a:cxn ang="0">
                  <a:pos x="172" y="8"/>
                </a:cxn>
                <a:cxn ang="0">
                  <a:pos x="178" y="5"/>
                </a:cxn>
                <a:cxn ang="0">
                  <a:pos x="183" y="3"/>
                </a:cxn>
                <a:cxn ang="0">
                  <a:pos x="189" y="5"/>
                </a:cxn>
              </a:cxnLst>
              <a:rect l="0" t="0" r="r" b="b"/>
              <a:pathLst>
                <a:path w="189" h="101">
                  <a:moveTo>
                    <a:pt x="0" y="70"/>
                  </a:moveTo>
                  <a:lnTo>
                    <a:pt x="0" y="79"/>
                  </a:lnTo>
                  <a:lnTo>
                    <a:pt x="2" y="82"/>
                  </a:lnTo>
                  <a:lnTo>
                    <a:pt x="2" y="90"/>
                  </a:lnTo>
                  <a:lnTo>
                    <a:pt x="5" y="93"/>
                  </a:lnTo>
                  <a:lnTo>
                    <a:pt x="5" y="96"/>
                  </a:lnTo>
                  <a:lnTo>
                    <a:pt x="8" y="99"/>
                  </a:lnTo>
                  <a:lnTo>
                    <a:pt x="8" y="101"/>
                  </a:lnTo>
                  <a:lnTo>
                    <a:pt x="8" y="99"/>
                  </a:lnTo>
                  <a:lnTo>
                    <a:pt x="11" y="101"/>
                  </a:lnTo>
                  <a:lnTo>
                    <a:pt x="11" y="99"/>
                  </a:lnTo>
                  <a:lnTo>
                    <a:pt x="11" y="101"/>
                  </a:lnTo>
                  <a:lnTo>
                    <a:pt x="14" y="99"/>
                  </a:lnTo>
                  <a:lnTo>
                    <a:pt x="17" y="96"/>
                  </a:lnTo>
                  <a:lnTo>
                    <a:pt x="17" y="96"/>
                  </a:lnTo>
                  <a:lnTo>
                    <a:pt x="17" y="99"/>
                  </a:lnTo>
                  <a:lnTo>
                    <a:pt x="19" y="96"/>
                  </a:lnTo>
                  <a:lnTo>
                    <a:pt x="19" y="99"/>
                  </a:lnTo>
                  <a:lnTo>
                    <a:pt x="19" y="96"/>
                  </a:lnTo>
                  <a:lnTo>
                    <a:pt x="22" y="99"/>
                  </a:lnTo>
                  <a:lnTo>
                    <a:pt x="22" y="93"/>
                  </a:lnTo>
                  <a:lnTo>
                    <a:pt x="28" y="87"/>
                  </a:lnTo>
                  <a:lnTo>
                    <a:pt x="28" y="84"/>
                  </a:lnTo>
                  <a:lnTo>
                    <a:pt x="28" y="93"/>
                  </a:lnTo>
                  <a:lnTo>
                    <a:pt x="31" y="96"/>
                  </a:lnTo>
                  <a:lnTo>
                    <a:pt x="31" y="99"/>
                  </a:lnTo>
                  <a:lnTo>
                    <a:pt x="34" y="96"/>
                  </a:lnTo>
                  <a:lnTo>
                    <a:pt x="34" y="99"/>
                  </a:lnTo>
                  <a:lnTo>
                    <a:pt x="34" y="96"/>
                  </a:lnTo>
                  <a:lnTo>
                    <a:pt x="36" y="93"/>
                  </a:lnTo>
                  <a:lnTo>
                    <a:pt x="36" y="87"/>
                  </a:lnTo>
                  <a:lnTo>
                    <a:pt x="39" y="84"/>
                  </a:lnTo>
                  <a:lnTo>
                    <a:pt x="39" y="82"/>
                  </a:lnTo>
                  <a:lnTo>
                    <a:pt x="42" y="84"/>
                  </a:lnTo>
                  <a:lnTo>
                    <a:pt x="42" y="79"/>
                  </a:lnTo>
                  <a:lnTo>
                    <a:pt x="45" y="76"/>
                  </a:lnTo>
                  <a:lnTo>
                    <a:pt x="45" y="79"/>
                  </a:lnTo>
                  <a:lnTo>
                    <a:pt x="45" y="76"/>
                  </a:lnTo>
                  <a:lnTo>
                    <a:pt x="48" y="73"/>
                  </a:lnTo>
                  <a:lnTo>
                    <a:pt x="48" y="70"/>
                  </a:lnTo>
                  <a:lnTo>
                    <a:pt x="48" y="73"/>
                  </a:lnTo>
                  <a:lnTo>
                    <a:pt x="53" y="79"/>
                  </a:lnTo>
                  <a:lnTo>
                    <a:pt x="53" y="90"/>
                  </a:lnTo>
                  <a:lnTo>
                    <a:pt x="56" y="93"/>
                  </a:lnTo>
                  <a:lnTo>
                    <a:pt x="56" y="99"/>
                  </a:lnTo>
                  <a:lnTo>
                    <a:pt x="59" y="96"/>
                  </a:lnTo>
                  <a:lnTo>
                    <a:pt x="59" y="96"/>
                  </a:lnTo>
                  <a:lnTo>
                    <a:pt x="59" y="99"/>
                  </a:lnTo>
                  <a:lnTo>
                    <a:pt x="65" y="99"/>
                  </a:lnTo>
                  <a:lnTo>
                    <a:pt x="65" y="101"/>
                  </a:lnTo>
                  <a:lnTo>
                    <a:pt x="65" y="99"/>
                  </a:lnTo>
                  <a:lnTo>
                    <a:pt x="67" y="101"/>
                  </a:lnTo>
                  <a:lnTo>
                    <a:pt x="67" y="101"/>
                  </a:lnTo>
                  <a:lnTo>
                    <a:pt x="67" y="99"/>
                  </a:lnTo>
                  <a:lnTo>
                    <a:pt x="70" y="101"/>
                  </a:lnTo>
                  <a:lnTo>
                    <a:pt x="70" y="101"/>
                  </a:lnTo>
                  <a:lnTo>
                    <a:pt x="70" y="99"/>
                  </a:lnTo>
                  <a:lnTo>
                    <a:pt x="73" y="96"/>
                  </a:lnTo>
                  <a:lnTo>
                    <a:pt x="79" y="96"/>
                  </a:lnTo>
                  <a:lnTo>
                    <a:pt x="76" y="96"/>
                  </a:lnTo>
                  <a:lnTo>
                    <a:pt x="79" y="87"/>
                  </a:lnTo>
                  <a:lnTo>
                    <a:pt x="82" y="87"/>
                  </a:lnTo>
                  <a:lnTo>
                    <a:pt x="84" y="90"/>
                  </a:lnTo>
                  <a:lnTo>
                    <a:pt x="84" y="90"/>
                  </a:lnTo>
                  <a:lnTo>
                    <a:pt x="84" y="87"/>
                  </a:lnTo>
                  <a:lnTo>
                    <a:pt x="90" y="87"/>
                  </a:lnTo>
                  <a:lnTo>
                    <a:pt x="90" y="93"/>
                  </a:lnTo>
                  <a:lnTo>
                    <a:pt x="93" y="90"/>
                  </a:lnTo>
                  <a:lnTo>
                    <a:pt x="93" y="96"/>
                  </a:lnTo>
                  <a:lnTo>
                    <a:pt x="93" y="93"/>
                  </a:lnTo>
                  <a:lnTo>
                    <a:pt x="98" y="87"/>
                  </a:lnTo>
                  <a:lnTo>
                    <a:pt x="96" y="87"/>
                  </a:lnTo>
                  <a:lnTo>
                    <a:pt x="98" y="90"/>
                  </a:lnTo>
                  <a:lnTo>
                    <a:pt x="101" y="90"/>
                  </a:lnTo>
                  <a:lnTo>
                    <a:pt x="107" y="90"/>
                  </a:lnTo>
                  <a:lnTo>
                    <a:pt x="107" y="96"/>
                  </a:lnTo>
                  <a:lnTo>
                    <a:pt x="104" y="90"/>
                  </a:lnTo>
                  <a:lnTo>
                    <a:pt x="107" y="93"/>
                  </a:lnTo>
                  <a:lnTo>
                    <a:pt x="113" y="93"/>
                  </a:lnTo>
                  <a:lnTo>
                    <a:pt x="113" y="99"/>
                  </a:lnTo>
                  <a:lnTo>
                    <a:pt x="115" y="96"/>
                  </a:lnTo>
                  <a:lnTo>
                    <a:pt x="115" y="90"/>
                  </a:lnTo>
                  <a:lnTo>
                    <a:pt x="118" y="87"/>
                  </a:lnTo>
                  <a:lnTo>
                    <a:pt x="118" y="82"/>
                  </a:lnTo>
                  <a:lnTo>
                    <a:pt x="124" y="76"/>
                  </a:lnTo>
                  <a:lnTo>
                    <a:pt x="124" y="73"/>
                  </a:lnTo>
                  <a:lnTo>
                    <a:pt x="127" y="73"/>
                  </a:lnTo>
                  <a:lnTo>
                    <a:pt x="130" y="70"/>
                  </a:lnTo>
                  <a:lnTo>
                    <a:pt x="130" y="73"/>
                  </a:lnTo>
                  <a:lnTo>
                    <a:pt x="130" y="70"/>
                  </a:lnTo>
                  <a:lnTo>
                    <a:pt x="132" y="70"/>
                  </a:lnTo>
                  <a:lnTo>
                    <a:pt x="135" y="67"/>
                  </a:lnTo>
                  <a:lnTo>
                    <a:pt x="135" y="65"/>
                  </a:lnTo>
                  <a:lnTo>
                    <a:pt x="135" y="67"/>
                  </a:lnTo>
                  <a:lnTo>
                    <a:pt x="138" y="70"/>
                  </a:lnTo>
                  <a:lnTo>
                    <a:pt x="138" y="65"/>
                  </a:lnTo>
                  <a:lnTo>
                    <a:pt x="141" y="62"/>
                  </a:lnTo>
                  <a:lnTo>
                    <a:pt x="144" y="59"/>
                  </a:lnTo>
                  <a:lnTo>
                    <a:pt x="144" y="62"/>
                  </a:lnTo>
                  <a:lnTo>
                    <a:pt x="146" y="59"/>
                  </a:lnTo>
                  <a:lnTo>
                    <a:pt x="149" y="59"/>
                  </a:lnTo>
                  <a:lnTo>
                    <a:pt x="152" y="56"/>
                  </a:lnTo>
                  <a:lnTo>
                    <a:pt x="155" y="53"/>
                  </a:lnTo>
                  <a:lnTo>
                    <a:pt x="155" y="45"/>
                  </a:lnTo>
                  <a:lnTo>
                    <a:pt x="158" y="42"/>
                  </a:lnTo>
                  <a:lnTo>
                    <a:pt x="158" y="34"/>
                  </a:lnTo>
                  <a:lnTo>
                    <a:pt x="161" y="31"/>
                  </a:lnTo>
                  <a:lnTo>
                    <a:pt x="161" y="25"/>
                  </a:lnTo>
                  <a:lnTo>
                    <a:pt x="163" y="22"/>
                  </a:lnTo>
                  <a:lnTo>
                    <a:pt x="163" y="14"/>
                  </a:lnTo>
                  <a:lnTo>
                    <a:pt x="166" y="11"/>
                  </a:lnTo>
                  <a:lnTo>
                    <a:pt x="169" y="8"/>
                  </a:lnTo>
                  <a:lnTo>
                    <a:pt x="169" y="11"/>
                  </a:lnTo>
                  <a:lnTo>
                    <a:pt x="169" y="8"/>
                  </a:lnTo>
                  <a:lnTo>
                    <a:pt x="172" y="11"/>
                  </a:lnTo>
                  <a:lnTo>
                    <a:pt x="172" y="11"/>
                  </a:lnTo>
                  <a:lnTo>
                    <a:pt x="172" y="8"/>
                  </a:lnTo>
                  <a:lnTo>
                    <a:pt x="175" y="5"/>
                  </a:lnTo>
                  <a:lnTo>
                    <a:pt x="178" y="3"/>
                  </a:lnTo>
                  <a:lnTo>
                    <a:pt x="178" y="5"/>
                  </a:lnTo>
                  <a:lnTo>
                    <a:pt x="178" y="3"/>
                  </a:lnTo>
                  <a:lnTo>
                    <a:pt x="180" y="0"/>
                  </a:lnTo>
                  <a:lnTo>
                    <a:pt x="183" y="3"/>
                  </a:lnTo>
                  <a:lnTo>
                    <a:pt x="183" y="0"/>
                  </a:lnTo>
                  <a:lnTo>
                    <a:pt x="186" y="3"/>
                  </a:lnTo>
                  <a:lnTo>
                    <a:pt x="189" y="5"/>
                  </a:lnTo>
                  <a:lnTo>
                    <a:pt x="189" y="8"/>
                  </a:lnTo>
                  <a:lnTo>
                    <a:pt x="189" y="5"/>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25" name="Freeform 70"/>
            <p:cNvSpPr>
              <a:spLocks/>
            </p:cNvSpPr>
            <p:nvPr/>
          </p:nvSpPr>
          <p:spPr bwMode="auto">
            <a:xfrm>
              <a:off x="3577196" y="2935288"/>
              <a:ext cx="282575" cy="147638"/>
            </a:xfrm>
            <a:custGeom>
              <a:avLst/>
              <a:gdLst/>
              <a:ahLst/>
              <a:cxnLst>
                <a:cxn ang="0">
                  <a:pos x="6" y="37"/>
                </a:cxn>
                <a:cxn ang="0">
                  <a:pos x="14" y="20"/>
                </a:cxn>
                <a:cxn ang="0">
                  <a:pos x="20" y="14"/>
                </a:cxn>
                <a:cxn ang="0">
                  <a:pos x="22" y="20"/>
                </a:cxn>
                <a:cxn ang="0">
                  <a:pos x="25" y="23"/>
                </a:cxn>
                <a:cxn ang="0">
                  <a:pos x="28" y="20"/>
                </a:cxn>
                <a:cxn ang="0">
                  <a:pos x="31" y="20"/>
                </a:cxn>
                <a:cxn ang="0">
                  <a:pos x="37" y="17"/>
                </a:cxn>
                <a:cxn ang="0">
                  <a:pos x="42" y="20"/>
                </a:cxn>
                <a:cxn ang="0">
                  <a:pos x="48" y="17"/>
                </a:cxn>
                <a:cxn ang="0">
                  <a:pos x="54" y="14"/>
                </a:cxn>
                <a:cxn ang="0">
                  <a:pos x="56" y="6"/>
                </a:cxn>
                <a:cxn ang="0">
                  <a:pos x="62" y="9"/>
                </a:cxn>
                <a:cxn ang="0">
                  <a:pos x="65" y="3"/>
                </a:cxn>
                <a:cxn ang="0">
                  <a:pos x="68" y="3"/>
                </a:cxn>
                <a:cxn ang="0">
                  <a:pos x="73" y="9"/>
                </a:cxn>
                <a:cxn ang="0">
                  <a:pos x="76" y="3"/>
                </a:cxn>
                <a:cxn ang="0">
                  <a:pos x="79" y="6"/>
                </a:cxn>
                <a:cxn ang="0">
                  <a:pos x="82" y="14"/>
                </a:cxn>
                <a:cxn ang="0">
                  <a:pos x="85" y="17"/>
                </a:cxn>
                <a:cxn ang="0">
                  <a:pos x="93" y="12"/>
                </a:cxn>
                <a:cxn ang="0">
                  <a:pos x="96" y="12"/>
                </a:cxn>
                <a:cxn ang="0">
                  <a:pos x="102" y="20"/>
                </a:cxn>
                <a:cxn ang="0">
                  <a:pos x="110" y="29"/>
                </a:cxn>
                <a:cxn ang="0">
                  <a:pos x="116" y="26"/>
                </a:cxn>
                <a:cxn ang="0">
                  <a:pos x="118" y="23"/>
                </a:cxn>
                <a:cxn ang="0">
                  <a:pos x="124" y="26"/>
                </a:cxn>
                <a:cxn ang="0">
                  <a:pos x="127" y="14"/>
                </a:cxn>
                <a:cxn ang="0">
                  <a:pos x="133" y="23"/>
                </a:cxn>
                <a:cxn ang="0">
                  <a:pos x="135" y="20"/>
                </a:cxn>
                <a:cxn ang="0">
                  <a:pos x="141" y="23"/>
                </a:cxn>
                <a:cxn ang="0">
                  <a:pos x="147" y="29"/>
                </a:cxn>
                <a:cxn ang="0">
                  <a:pos x="147" y="29"/>
                </a:cxn>
                <a:cxn ang="0">
                  <a:pos x="150" y="29"/>
                </a:cxn>
                <a:cxn ang="0">
                  <a:pos x="152" y="29"/>
                </a:cxn>
                <a:cxn ang="0">
                  <a:pos x="155" y="40"/>
                </a:cxn>
                <a:cxn ang="0">
                  <a:pos x="161" y="54"/>
                </a:cxn>
                <a:cxn ang="0">
                  <a:pos x="164" y="62"/>
                </a:cxn>
                <a:cxn ang="0">
                  <a:pos x="166" y="77"/>
                </a:cxn>
                <a:cxn ang="0">
                  <a:pos x="172" y="88"/>
                </a:cxn>
                <a:cxn ang="0">
                  <a:pos x="175" y="91"/>
                </a:cxn>
                <a:cxn ang="0">
                  <a:pos x="178" y="91"/>
                </a:cxn>
              </a:cxnLst>
              <a:rect l="0" t="0" r="r" b="b"/>
              <a:pathLst>
                <a:path w="178" h="93">
                  <a:moveTo>
                    <a:pt x="0" y="31"/>
                  </a:moveTo>
                  <a:lnTo>
                    <a:pt x="6" y="37"/>
                  </a:lnTo>
                  <a:lnTo>
                    <a:pt x="6" y="37"/>
                  </a:lnTo>
                  <a:lnTo>
                    <a:pt x="11" y="31"/>
                  </a:lnTo>
                  <a:lnTo>
                    <a:pt x="11" y="23"/>
                  </a:lnTo>
                  <a:lnTo>
                    <a:pt x="14" y="20"/>
                  </a:lnTo>
                  <a:lnTo>
                    <a:pt x="14" y="14"/>
                  </a:lnTo>
                  <a:lnTo>
                    <a:pt x="20" y="14"/>
                  </a:lnTo>
                  <a:lnTo>
                    <a:pt x="20" y="14"/>
                  </a:lnTo>
                  <a:lnTo>
                    <a:pt x="20" y="14"/>
                  </a:lnTo>
                  <a:lnTo>
                    <a:pt x="22" y="17"/>
                  </a:lnTo>
                  <a:lnTo>
                    <a:pt x="22" y="20"/>
                  </a:lnTo>
                  <a:lnTo>
                    <a:pt x="22" y="14"/>
                  </a:lnTo>
                  <a:lnTo>
                    <a:pt x="25" y="17"/>
                  </a:lnTo>
                  <a:lnTo>
                    <a:pt x="25" y="23"/>
                  </a:lnTo>
                  <a:lnTo>
                    <a:pt x="28" y="20"/>
                  </a:lnTo>
                  <a:lnTo>
                    <a:pt x="28" y="23"/>
                  </a:lnTo>
                  <a:lnTo>
                    <a:pt x="28" y="20"/>
                  </a:lnTo>
                  <a:lnTo>
                    <a:pt x="28" y="23"/>
                  </a:lnTo>
                  <a:lnTo>
                    <a:pt x="31" y="20"/>
                  </a:lnTo>
                  <a:lnTo>
                    <a:pt x="31" y="20"/>
                  </a:lnTo>
                  <a:lnTo>
                    <a:pt x="31" y="23"/>
                  </a:lnTo>
                  <a:lnTo>
                    <a:pt x="34" y="20"/>
                  </a:lnTo>
                  <a:lnTo>
                    <a:pt x="37" y="17"/>
                  </a:lnTo>
                  <a:lnTo>
                    <a:pt x="37" y="20"/>
                  </a:lnTo>
                  <a:lnTo>
                    <a:pt x="42" y="20"/>
                  </a:lnTo>
                  <a:lnTo>
                    <a:pt x="42" y="20"/>
                  </a:lnTo>
                  <a:lnTo>
                    <a:pt x="42" y="17"/>
                  </a:lnTo>
                  <a:lnTo>
                    <a:pt x="42" y="17"/>
                  </a:lnTo>
                  <a:lnTo>
                    <a:pt x="48" y="17"/>
                  </a:lnTo>
                  <a:lnTo>
                    <a:pt x="48" y="20"/>
                  </a:lnTo>
                  <a:lnTo>
                    <a:pt x="51" y="17"/>
                  </a:lnTo>
                  <a:lnTo>
                    <a:pt x="54" y="14"/>
                  </a:lnTo>
                  <a:lnTo>
                    <a:pt x="54" y="6"/>
                  </a:lnTo>
                  <a:lnTo>
                    <a:pt x="56" y="9"/>
                  </a:lnTo>
                  <a:lnTo>
                    <a:pt x="56" y="6"/>
                  </a:lnTo>
                  <a:lnTo>
                    <a:pt x="56" y="9"/>
                  </a:lnTo>
                  <a:lnTo>
                    <a:pt x="59" y="6"/>
                  </a:lnTo>
                  <a:lnTo>
                    <a:pt x="62" y="9"/>
                  </a:lnTo>
                  <a:lnTo>
                    <a:pt x="62" y="3"/>
                  </a:lnTo>
                  <a:lnTo>
                    <a:pt x="62" y="6"/>
                  </a:lnTo>
                  <a:lnTo>
                    <a:pt x="65" y="3"/>
                  </a:lnTo>
                  <a:lnTo>
                    <a:pt x="65" y="6"/>
                  </a:lnTo>
                  <a:lnTo>
                    <a:pt x="65" y="0"/>
                  </a:lnTo>
                  <a:lnTo>
                    <a:pt x="68" y="3"/>
                  </a:lnTo>
                  <a:lnTo>
                    <a:pt x="68" y="0"/>
                  </a:lnTo>
                  <a:lnTo>
                    <a:pt x="68" y="3"/>
                  </a:lnTo>
                  <a:lnTo>
                    <a:pt x="73" y="9"/>
                  </a:lnTo>
                  <a:lnTo>
                    <a:pt x="70" y="9"/>
                  </a:lnTo>
                  <a:lnTo>
                    <a:pt x="73" y="6"/>
                  </a:lnTo>
                  <a:lnTo>
                    <a:pt x="76" y="3"/>
                  </a:lnTo>
                  <a:lnTo>
                    <a:pt x="76" y="6"/>
                  </a:lnTo>
                  <a:lnTo>
                    <a:pt x="76" y="3"/>
                  </a:lnTo>
                  <a:lnTo>
                    <a:pt x="79" y="6"/>
                  </a:lnTo>
                  <a:lnTo>
                    <a:pt x="79" y="14"/>
                  </a:lnTo>
                  <a:lnTo>
                    <a:pt x="82" y="12"/>
                  </a:lnTo>
                  <a:lnTo>
                    <a:pt x="82" y="14"/>
                  </a:lnTo>
                  <a:lnTo>
                    <a:pt x="82" y="12"/>
                  </a:lnTo>
                  <a:lnTo>
                    <a:pt x="85" y="14"/>
                  </a:lnTo>
                  <a:lnTo>
                    <a:pt x="85" y="17"/>
                  </a:lnTo>
                  <a:lnTo>
                    <a:pt x="87" y="14"/>
                  </a:lnTo>
                  <a:lnTo>
                    <a:pt x="90" y="14"/>
                  </a:lnTo>
                  <a:lnTo>
                    <a:pt x="93" y="12"/>
                  </a:lnTo>
                  <a:lnTo>
                    <a:pt x="99" y="12"/>
                  </a:lnTo>
                  <a:lnTo>
                    <a:pt x="99" y="17"/>
                  </a:lnTo>
                  <a:lnTo>
                    <a:pt x="96" y="12"/>
                  </a:lnTo>
                  <a:lnTo>
                    <a:pt x="99" y="14"/>
                  </a:lnTo>
                  <a:lnTo>
                    <a:pt x="104" y="20"/>
                  </a:lnTo>
                  <a:lnTo>
                    <a:pt x="102" y="20"/>
                  </a:lnTo>
                  <a:lnTo>
                    <a:pt x="104" y="20"/>
                  </a:lnTo>
                  <a:lnTo>
                    <a:pt x="110" y="26"/>
                  </a:lnTo>
                  <a:lnTo>
                    <a:pt x="110" y="29"/>
                  </a:lnTo>
                  <a:lnTo>
                    <a:pt x="110" y="26"/>
                  </a:lnTo>
                  <a:lnTo>
                    <a:pt x="113" y="29"/>
                  </a:lnTo>
                  <a:lnTo>
                    <a:pt x="116" y="26"/>
                  </a:lnTo>
                  <a:lnTo>
                    <a:pt x="118" y="23"/>
                  </a:lnTo>
                  <a:lnTo>
                    <a:pt x="118" y="20"/>
                  </a:lnTo>
                  <a:lnTo>
                    <a:pt x="118" y="23"/>
                  </a:lnTo>
                  <a:lnTo>
                    <a:pt x="121" y="23"/>
                  </a:lnTo>
                  <a:lnTo>
                    <a:pt x="124" y="26"/>
                  </a:lnTo>
                  <a:lnTo>
                    <a:pt x="124" y="26"/>
                  </a:lnTo>
                  <a:lnTo>
                    <a:pt x="124" y="23"/>
                  </a:lnTo>
                  <a:lnTo>
                    <a:pt x="127" y="20"/>
                  </a:lnTo>
                  <a:lnTo>
                    <a:pt x="127" y="14"/>
                  </a:lnTo>
                  <a:lnTo>
                    <a:pt x="130" y="14"/>
                  </a:lnTo>
                  <a:lnTo>
                    <a:pt x="133" y="17"/>
                  </a:lnTo>
                  <a:lnTo>
                    <a:pt x="133" y="23"/>
                  </a:lnTo>
                  <a:lnTo>
                    <a:pt x="133" y="20"/>
                  </a:lnTo>
                  <a:lnTo>
                    <a:pt x="135" y="23"/>
                  </a:lnTo>
                  <a:lnTo>
                    <a:pt x="135" y="20"/>
                  </a:lnTo>
                  <a:lnTo>
                    <a:pt x="135" y="23"/>
                  </a:lnTo>
                  <a:lnTo>
                    <a:pt x="138" y="20"/>
                  </a:lnTo>
                  <a:lnTo>
                    <a:pt x="141" y="23"/>
                  </a:lnTo>
                  <a:lnTo>
                    <a:pt x="141" y="29"/>
                  </a:lnTo>
                  <a:lnTo>
                    <a:pt x="144" y="31"/>
                  </a:lnTo>
                  <a:lnTo>
                    <a:pt x="147" y="29"/>
                  </a:lnTo>
                  <a:lnTo>
                    <a:pt x="147" y="31"/>
                  </a:lnTo>
                  <a:lnTo>
                    <a:pt x="147" y="29"/>
                  </a:lnTo>
                  <a:lnTo>
                    <a:pt x="147" y="29"/>
                  </a:lnTo>
                  <a:lnTo>
                    <a:pt x="150" y="31"/>
                  </a:lnTo>
                  <a:lnTo>
                    <a:pt x="150" y="31"/>
                  </a:lnTo>
                  <a:lnTo>
                    <a:pt x="150" y="29"/>
                  </a:lnTo>
                  <a:lnTo>
                    <a:pt x="150" y="29"/>
                  </a:lnTo>
                  <a:lnTo>
                    <a:pt x="152" y="31"/>
                  </a:lnTo>
                  <a:lnTo>
                    <a:pt x="152" y="29"/>
                  </a:lnTo>
                  <a:lnTo>
                    <a:pt x="152" y="31"/>
                  </a:lnTo>
                  <a:lnTo>
                    <a:pt x="155" y="34"/>
                  </a:lnTo>
                  <a:lnTo>
                    <a:pt x="155" y="40"/>
                  </a:lnTo>
                  <a:lnTo>
                    <a:pt x="158" y="43"/>
                  </a:lnTo>
                  <a:lnTo>
                    <a:pt x="158" y="51"/>
                  </a:lnTo>
                  <a:lnTo>
                    <a:pt x="161" y="54"/>
                  </a:lnTo>
                  <a:lnTo>
                    <a:pt x="161" y="51"/>
                  </a:lnTo>
                  <a:lnTo>
                    <a:pt x="161" y="60"/>
                  </a:lnTo>
                  <a:lnTo>
                    <a:pt x="164" y="62"/>
                  </a:lnTo>
                  <a:lnTo>
                    <a:pt x="164" y="74"/>
                  </a:lnTo>
                  <a:lnTo>
                    <a:pt x="166" y="71"/>
                  </a:lnTo>
                  <a:lnTo>
                    <a:pt x="166" y="77"/>
                  </a:lnTo>
                  <a:lnTo>
                    <a:pt x="169" y="79"/>
                  </a:lnTo>
                  <a:lnTo>
                    <a:pt x="169" y="85"/>
                  </a:lnTo>
                  <a:lnTo>
                    <a:pt x="172" y="88"/>
                  </a:lnTo>
                  <a:lnTo>
                    <a:pt x="172" y="85"/>
                  </a:lnTo>
                  <a:lnTo>
                    <a:pt x="172" y="88"/>
                  </a:lnTo>
                  <a:lnTo>
                    <a:pt x="175" y="91"/>
                  </a:lnTo>
                  <a:lnTo>
                    <a:pt x="175" y="88"/>
                  </a:lnTo>
                  <a:lnTo>
                    <a:pt x="175" y="88"/>
                  </a:lnTo>
                  <a:lnTo>
                    <a:pt x="178" y="91"/>
                  </a:lnTo>
                  <a:lnTo>
                    <a:pt x="178" y="88"/>
                  </a:lnTo>
                  <a:lnTo>
                    <a:pt x="178" y="93"/>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26" name="Freeform 71"/>
            <p:cNvSpPr>
              <a:spLocks/>
            </p:cNvSpPr>
            <p:nvPr/>
          </p:nvSpPr>
          <p:spPr bwMode="auto">
            <a:xfrm>
              <a:off x="3859771" y="3016251"/>
              <a:ext cx="273050" cy="112713"/>
            </a:xfrm>
            <a:custGeom>
              <a:avLst/>
              <a:gdLst/>
              <a:ahLst/>
              <a:cxnLst>
                <a:cxn ang="0">
                  <a:pos x="3" y="45"/>
                </a:cxn>
                <a:cxn ang="0">
                  <a:pos x="8" y="45"/>
                </a:cxn>
                <a:cxn ang="0">
                  <a:pos x="11" y="48"/>
                </a:cxn>
                <a:cxn ang="0">
                  <a:pos x="14" y="54"/>
                </a:cxn>
                <a:cxn ang="0">
                  <a:pos x="20" y="65"/>
                </a:cxn>
                <a:cxn ang="0">
                  <a:pos x="25" y="65"/>
                </a:cxn>
                <a:cxn ang="0">
                  <a:pos x="31" y="48"/>
                </a:cxn>
                <a:cxn ang="0">
                  <a:pos x="37" y="37"/>
                </a:cxn>
                <a:cxn ang="0">
                  <a:pos x="39" y="31"/>
                </a:cxn>
                <a:cxn ang="0">
                  <a:pos x="42" y="31"/>
                </a:cxn>
                <a:cxn ang="0">
                  <a:pos x="45" y="51"/>
                </a:cxn>
                <a:cxn ang="0">
                  <a:pos x="48" y="48"/>
                </a:cxn>
                <a:cxn ang="0">
                  <a:pos x="51" y="45"/>
                </a:cxn>
                <a:cxn ang="0">
                  <a:pos x="56" y="40"/>
                </a:cxn>
                <a:cxn ang="0">
                  <a:pos x="59" y="34"/>
                </a:cxn>
                <a:cxn ang="0">
                  <a:pos x="65" y="28"/>
                </a:cxn>
                <a:cxn ang="0">
                  <a:pos x="68" y="23"/>
                </a:cxn>
                <a:cxn ang="0">
                  <a:pos x="70" y="17"/>
                </a:cxn>
                <a:cxn ang="0">
                  <a:pos x="73" y="11"/>
                </a:cxn>
                <a:cxn ang="0">
                  <a:pos x="79" y="14"/>
                </a:cxn>
                <a:cxn ang="0">
                  <a:pos x="85" y="9"/>
                </a:cxn>
                <a:cxn ang="0">
                  <a:pos x="87" y="6"/>
                </a:cxn>
                <a:cxn ang="0">
                  <a:pos x="90" y="9"/>
                </a:cxn>
                <a:cxn ang="0">
                  <a:pos x="96" y="9"/>
                </a:cxn>
                <a:cxn ang="0">
                  <a:pos x="101" y="0"/>
                </a:cxn>
                <a:cxn ang="0">
                  <a:pos x="107" y="6"/>
                </a:cxn>
                <a:cxn ang="0">
                  <a:pos x="113" y="3"/>
                </a:cxn>
                <a:cxn ang="0">
                  <a:pos x="116" y="9"/>
                </a:cxn>
                <a:cxn ang="0">
                  <a:pos x="118" y="6"/>
                </a:cxn>
                <a:cxn ang="0">
                  <a:pos x="121" y="6"/>
                </a:cxn>
                <a:cxn ang="0">
                  <a:pos x="127" y="3"/>
                </a:cxn>
                <a:cxn ang="0">
                  <a:pos x="130" y="6"/>
                </a:cxn>
                <a:cxn ang="0">
                  <a:pos x="133" y="9"/>
                </a:cxn>
                <a:cxn ang="0">
                  <a:pos x="138" y="23"/>
                </a:cxn>
                <a:cxn ang="0">
                  <a:pos x="147" y="26"/>
                </a:cxn>
                <a:cxn ang="0">
                  <a:pos x="149" y="31"/>
                </a:cxn>
                <a:cxn ang="0">
                  <a:pos x="152" y="31"/>
                </a:cxn>
                <a:cxn ang="0">
                  <a:pos x="155" y="31"/>
                </a:cxn>
                <a:cxn ang="0">
                  <a:pos x="161" y="40"/>
                </a:cxn>
                <a:cxn ang="0">
                  <a:pos x="164" y="42"/>
                </a:cxn>
                <a:cxn ang="0">
                  <a:pos x="166" y="40"/>
                </a:cxn>
                <a:cxn ang="0">
                  <a:pos x="169" y="34"/>
                </a:cxn>
              </a:cxnLst>
              <a:rect l="0" t="0" r="r" b="b"/>
              <a:pathLst>
                <a:path w="172" h="71">
                  <a:moveTo>
                    <a:pt x="0" y="42"/>
                  </a:moveTo>
                  <a:lnTo>
                    <a:pt x="3" y="40"/>
                  </a:lnTo>
                  <a:lnTo>
                    <a:pt x="3" y="45"/>
                  </a:lnTo>
                  <a:lnTo>
                    <a:pt x="3" y="40"/>
                  </a:lnTo>
                  <a:lnTo>
                    <a:pt x="3" y="45"/>
                  </a:lnTo>
                  <a:lnTo>
                    <a:pt x="8" y="45"/>
                  </a:lnTo>
                  <a:lnTo>
                    <a:pt x="8" y="42"/>
                  </a:lnTo>
                  <a:lnTo>
                    <a:pt x="8" y="45"/>
                  </a:lnTo>
                  <a:lnTo>
                    <a:pt x="11" y="48"/>
                  </a:lnTo>
                  <a:lnTo>
                    <a:pt x="14" y="51"/>
                  </a:lnTo>
                  <a:lnTo>
                    <a:pt x="14" y="48"/>
                  </a:lnTo>
                  <a:lnTo>
                    <a:pt x="14" y="54"/>
                  </a:lnTo>
                  <a:lnTo>
                    <a:pt x="17" y="57"/>
                  </a:lnTo>
                  <a:lnTo>
                    <a:pt x="20" y="59"/>
                  </a:lnTo>
                  <a:lnTo>
                    <a:pt x="20" y="65"/>
                  </a:lnTo>
                  <a:lnTo>
                    <a:pt x="25" y="71"/>
                  </a:lnTo>
                  <a:lnTo>
                    <a:pt x="22" y="71"/>
                  </a:lnTo>
                  <a:lnTo>
                    <a:pt x="25" y="65"/>
                  </a:lnTo>
                  <a:lnTo>
                    <a:pt x="28" y="62"/>
                  </a:lnTo>
                  <a:lnTo>
                    <a:pt x="31" y="59"/>
                  </a:lnTo>
                  <a:lnTo>
                    <a:pt x="31" y="48"/>
                  </a:lnTo>
                  <a:lnTo>
                    <a:pt x="34" y="45"/>
                  </a:lnTo>
                  <a:lnTo>
                    <a:pt x="34" y="40"/>
                  </a:lnTo>
                  <a:lnTo>
                    <a:pt x="37" y="37"/>
                  </a:lnTo>
                  <a:lnTo>
                    <a:pt x="37" y="31"/>
                  </a:lnTo>
                  <a:lnTo>
                    <a:pt x="39" y="28"/>
                  </a:lnTo>
                  <a:lnTo>
                    <a:pt x="39" y="31"/>
                  </a:lnTo>
                  <a:lnTo>
                    <a:pt x="39" y="26"/>
                  </a:lnTo>
                  <a:lnTo>
                    <a:pt x="39" y="28"/>
                  </a:lnTo>
                  <a:lnTo>
                    <a:pt x="42" y="31"/>
                  </a:lnTo>
                  <a:lnTo>
                    <a:pt x="42" y="40"/>
                  </a:lnTo>
                  <a:lnTo>
                    <a:pt x="45" y="42"/>
                  </a:lnTo>
                  <a:lnTo>
                    <a:pt x="45" y="51"/>
                  </a:lnTo>
                  <a:lnTo>
                    <a:pt x="48" y="54"/>
                  </a:lnTo>
                  <a:lnTo>
                    <a:pt x="48" y="57"/>
                  </a:lnTo>
                  <a:lnTo>
                    <a:pt x="48" y="48"/>
                  </a:lnTo>
                  <a:lnTo>
                    <a:pt x="51" y="45"/>
                  </a:lnTo>
                  <a:lnTo>
                    <a:pt x="51" y="48"/>
                  </a:lnTo>
                  <a:lnTo>
                    <a:pt x="51" y="45"/>
                  </a:lnTo>
                  <a:lnTo>
                    <a:pt x="53" y="42"/>
                  </a:lnTo>
                  <a:lnTo>
                    <a:pt x="53" y="37"/>
                  </a:lnTo>
                  <a:lnTo>
                    <a:pt x="56" y="40"/>
                  </a:lnTo>
                  <a:lnTo>
                    <a:pt x="56" y="34"/>
                  </a:lnTo>
                  <a:lnTo>
                    <a:pt x="59" y="31"/>
                  </a:lnTo>
                  <a:lnTo>
                    <a:pt x="59" y="34"/>
                  </a:lnTo>
                  <a:lnTo>
                    <a:pt x="59" y="31"/>
                  </a:lnTo>
                  <a:lnTo>
                    <a:pt x="62" y="31"/>
                  </a:lnTo>
                  <a:lnTo>
                    <a:pt x="65" y="28"/>
                  </a:lnTo>
                  <a:lnTo>
                    <a:pt x="65" y="31"/>
                  </a:lnTo>
                  <a:lnTo>
                    <a:pt x="65" y="26"/>
                  </a:lnTo>
                  <a:lnTo>
                    <a:pt x="68" y="23"/>
                  </a:lnTo>
                  <a:lnTo>
                    <a:pt x="68" y="17"/>
                  </a:lnTo>
                  <a:lnTo>
                    <a:pt x="70" y="14"/>
                  </a:lnTo>
                  <a:lnTo>
                    <a:pt x="70" y="17"/>
                  </a:lnTo>
                  <a:lnTo>
                    <a:pt x="70" y="17"/>
                  </a:lnTo>
                  <a:lnTo>
                    <a:pt x="73" y="14"/>
                  </a:lnTo>
                  <a:lnTo>
                    <a:pt x="73" y="11"/>
                  </a:lnTo>
                  <a:lnTo>
                    <a:pt x="73" y="14"/>
                  </a:lnTo>
                  <a:lnTo>
                    <a:pt x="76" y="17"/>
                  </a:lnTo>
                  <a:lnTo>
                    <a:pt x="79" y="14"/>
                  </a:lnTo>
                  <a:lnTo>
                    <a:pt x="79" y="9"/>
                  </a:lnTo>
                  <a:lnTo>
                    <a:pt x="82" y="6"/>
                  </a:lnTo>
                  <a:lnTo>
                    <a:pt x="85" y="9"/>
                  </a:lnTo>
                  <a:lnTo>
                    <a:pt x="85" y="6"/>
                  </a:lnTo>
                  <a:lnTo>
                    <a:pt x="85" y="9"/>
                  </a:lnTo>
                  <a:lnTo>
                    <a:pt x="87" y="6"/>
                  </a:lnTo>
                  <a:lnTo>
                    <a:pt x="90" y="9"/>
                  </a:lnTo>
                  <a:lnTo>
                    <a:pt x="90" y="6"/>
                  </a:lnTo>
                  <a:lnTo>
                    <a:pt x="90" y="9"/>
                  </a:lnTo>
                  <a:lnTo>
                    <a:pt x="93" y="9"/>
                  </a:lnTo>
                  <a:lnTo>
                    <a:pt x="96" y="6"/>
                  </a:lnTo>
                  <a:lnTo>
                    <a:pt x="96" y="9"/>
                  </a:lnTo>
                  <a:lnTo>
                    <a:pt x="96" y="6"/>
                  </a:lnTo>
                  <a:lnTo>
                    <a:pt x="101" y="6"/>
                  </a:lnTo>
                  <a:lnTo>
                    <a:pt x="101" y="0"/>
                  </a:lnTo>
                  <a:lnTo>
                    <a:pt x="107" y="0"/>
                  </a:lnTo>
                  <a:lnTo>
                    <a:pt x="107" y="0"/>
                  </a:lnTo>
                  <a:lnTo>
                    <a:pt x="107" y="6"/>
                  </a:lnTo>
                  <a:lnTo>
                    <a:pt x="110" y="3"/>
                  </a:lnTo>
                  <a:lnTo>
                    <a:pt x="113" y="6"/>
                  </a:lnTo>
                  <a:lnTo>
                    <a:pt x="113" y="3"/>
                  </a:lnTo>
                  <a:lnTo>
                    <a:pt x="113" y="9"/>
                  </a:lnTo>
                  <a:lnTo>
                    <a:pt x="116" y="6"/>
                  </a:lnTo>
                  <a:lnTo>
                    <a:pt x="116" y="9"/>
                  </a:lnTo>
                  <a:lnTo>
                    <a:pt x="116" y="6"/>
                  </a:lnTo>
                  <a:lnTo>
                    <a:pt x="118" y="3"/>
                  </a:lnTo>
                  <a:lnTo>
                    <a:pt x="118" y="6"/>
                  </a:lnTo>
                  <a:lnTo>
                    <a:pt x="118" y="3"/>
                  </a:lnTo>
                  <a:lnTo>
                    <a:pt x="121" y="6"/>
                  </a:lnTo>
                  <a:lnTo>
                    <a:pt x="121" y="6"/>
                  </a:lnTo>
                  <a:lnTo>
                    <a:pt x="121" y="3"/>
                  </a:lnTo>
                  <a:lnTo>
                    <a:pt x="124" y="0"/>
                  </a:lnTo>
                  <a:lnTo>
                    <a:pt x="127" y="3"/>
                  </a:lnTo>
                  <a:lnTo>
                    <a:pt x="130" y="6"/>
                  </a:lnTo>
                  <a:lnTo>
                    <a:pt x="130" y="3"/>
                  </a:lnTo>
                  <a:lnTo>
                    <a:pt x="130" y="6"/>
                  </a:lnTo>
                  <a:lnTo>
                    <a:pt x="133" y="9"/>
                  </a:lnTo>
                  <a:lnTo>
                    <a:pt x="133" y="6"/>
                  </a:lnTo>
                  <a:lnTo>
                    <a:pt x="133" y="9"/>
                  </a:lnTo>
                  <a:lnTo>
                    <a:pt x="135" y="11"/>
                  </a:lnTo>
                  <a:lnTo>
                    <a:pt x="138" y="14"/>
                  </a:lnTo>
                  <a:lnTo>
                    <a:pt x="138" y="23"/>
                  </a:lnTo>
                  <a:lnTo>
                    <a:pt x="141" y="23"/>
                  </a:lnTo>
                  <a:lnTo>
                    <a:pt x="144" y="26"/>
                  </a:lnTo>
                  <a:lnTo>
                    <a:pt x="147" y="26"/>
                  </a:lnTo>
                  <a:lnTo>
                    <a:pt x="149" y="28"/>
                  </a:lnTo>
                  <a:lnTo>
                    <a:pt x="149" y="31"/>
                  </a:lnTo>
                  <a:lnTo>
                    <a:pt x="149" y="31"/>
                  </a:lnTo>
                  <a:lnTo>
                    <a:pt x="152" y="28"/>
                  </a:lnTo>
                  <a:lnTo>
                    <a:pt x="152" y="34"/>
                  </a:lnTo>
                  <a:lnTo>
                    <a:pt x="152" y="31"/>
                  </a:lnTo>
                  <a:lnTo>
                    <a:pt x="155" y="34"/>
                  </a:lnTo>
                  <a:lnTo>
                    <a:pt x="155" y="37"/>
                  </a:lnTo>
                  <a:lnTo>
                    <a:pt x="155" y="31"/>
                  </a:lnTo>
                  <a:lnTo>
                    <a:pt x="155" y="34"/>
                  </a:lnTo>
                  <a:lnTo>
                    <a:pt x="158" y="37"/>
                  </a:lnTo>
                  <a:lnTo>
                    <a:pt x="161" y="40"/>
                  </a:lnTo>
                  <a:lnTo>
                    <a:pt x="161" y="37"/>
                  </a:lnTo>
                  <a:lnTo>
                    <a:pt x="161" y="40"/>
                  </a:lnTo>
                  <a:lnTo>
                    <a:pt x="164" y="42"/>
                  </a:lnTo>
                  <a:lnTo>
                    <a:pt x="166" y="40"/>
                  </a:lnTo>
                  <a:lnTo>
                    <a:pt x="166" y="42"/>
                  </a:lnTo>
                  <a:lnTo>
                    <a:pt x="166" y="40"/>
                  </a:lnTo>
                  <a:lnTo>
                    <a:pt x="169" y="37"/>
                  </a:lnTo>
                  <a:lnTo>
                    <a:pt x="169" y="34"/>
                  </a:lnTo>
                  <a:lnTo>
                    <a:pt x="169" y="34"/>
                  </a:lnTo>
                  <a:lnTo>
                    <a:pt x="172" y="37"/>
                  </a:lnTo>
                  <a:lnTo>
                    <a:pt x="172" y="31"/>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27" name="Freeform 72"/>
            <p:cNvSpPr>
              <a:spLocks/>
            </p:cNvSpPr>
            <p:nvPr/>
          </p:nvSpPr>
          <p:spPr bwMode="auto">
            <a:xfrm>
              <a:off x="4132821" y="3052763"/>
              <a:ext cx="282575" cy="290513"/>
            </a:xfrm>
            <a:custGeom>
              <a:avLst/>
              <a:gdLst/>
              <a:ahLst/>
              <a:cxnLst>
                <a:cxn ang="0">
                  <a:pos x="6" y="3"/>
                </a:cxn>
                <a:cxn ang="0">
                  <a:pos x="9" y="3"/>
                </a:cxn>
                <a:cxn ang="0">
                  <a:pos x="14" y="5"/>
                </a:cxn>
                <a:cxn ang="0">
                  <a:pos x="20" y="14"/>
                </a:cxn>
                <a:cxn ang="0">
                  <a:pos x="23" y="17"/>
                </a:cxn>
                <a:cxn ang="0">
                  <a:pos x="25" y="17"/>
                </a:cxn>
                <a:cxn ang="0">
                  <a:pos x="25" y="19"/>
                </a:cxn>
                <a:cxn ang="0">
                  <a:pos x="28" y="22"/>
                </a:cxn>
                <a:cxn ang="0">
                  <a:pos x="37" y="31"/>
                </a:cxn>
                <a:cxn ang="0">
                  <a:pos x="42" y="34"/>
                </a:cxn>
                <a:cxn ang="0">
                  <a:pos x="45" y="36"/>
                </a:cxn>
                <a:cxn ang="0">
                  <a:pos x="48" y="39"/>
                </a:cxn>
                <a:cxn ang="0">
                  <a:pos x="51" y="42"/>
                </a:cxn>
                <a:cxn ang="0">
                  <a:pos x="59" y="53"/>
                </a:cxn>
                <a:cxn ang="0">
                  <a:pos x="62" y="62"/>
                </a:cxn>
                <a:cxn ang="0">
                  <a:pos x="71" y="65"/>
                </a:cxn>
                <a:cxn ang="0">
                  <a:pos x="76" y="76"/>
                </a:cxn>
                <a:cxn ang="0">
                  <a:pos x="79" y="79"/>
                </a:cxn>
                <a:cxn ang="0">
                  <a:pos x="85" y="87"/>
                </a:cxn>
                <a:cxn ang="0">
                  <a:pos x="88" y="87"/>
                </a:cxn>
                <a:cxn ang="0">
                  <a:pos x="90" y="93"/>
                </a:cxn>
                <a:cxn ang="0">
                  <a:pos x="93" y="90"/>
                </a:cxn>
                <a:cxn ang="0">
                  <a:pos x="96" y="96"/>
                </a:cxn>
                <a:cxn ang="0">
                  <a:pos x="99" y="99"/>
                </a:cxn>
                <a:cxn ang="0">
                  <a:pos x="105" y="104"/>
                </a:cxn>
                <a:cxn ang="0">
                  <a:pos x="110" y="118"/>
                </a:cxn>
                <a:cxn ang="0">
                  <a:pos x="113" y="127"/>
                </a:cxn>
                <a:cxn ang="0">
                  <a:pos x="116" y="132"/>
                </a:cxn>
                <a:cxn ang="0">
                  <a:pos x="119" y="132"/>
                </a:cxn>
                <a:cxn ang="0">
                  <a:pos x="122" y="130"/>
                </a:cxn>
                <a:cxn ang="0">
                  <a:pos x="130" y="138"/>
                </a:cxn>
                <a:cxn ang="0">
                  <a:pos x="133" y="138"/>
                </a:cxn>
                <a:cxn ang="0">
                  <a:pos x="136" y="147"/>
                </a:cxn>
                <a:cxn ang="0">
                  <a:pos x="144" y="149"/>
                </a:cxn>
                <a:cxn ang="0">
                  <a:pos x="150" y="152"/>
                </a:cxn>
                <a:cxn ang="0">
                  <a:pos x="153" y="155"/>
                </a:cxn>
                <a:cxn ang="0">
                  <a:pos x="158" y="163"/>
                </a:cxn>
                <a:cxn ang="0">
                  <a:pos x="161" y="163"/>
                </a:cxn>
                <a:cxn ang="0">
                  <a:pos x="164" y="166"/>
                </a:cxn>
                <a:cxn ang="0">
                  <a:pos x="167" y="172"/>
                </a:cxn>
                <a:cxn ang="0">
                  <a:pos x="170" y="175"/>
                </a:cxn>
                <a:cxn ang="0">
                  <a:pos x="178" y="183"/>
                </a:cxn>
              </a:cxnLst>
              <a:rect l="0" t="0" r="r" b="b"/>
              <a:pathLst>
                <a:path w="178" h="183">
                  <a:moveTo>
                    <a:pt x="0" y="8"/>
                  </a:moveTo>
                  <a:lnTo>
                    <a:pt x="3" y="5"/>
                  </a:lnTo>
                  <a:lnTo>
                    <a:pt x="6" y="3"/>
                  </a:lnTo>
                  <a:lnTo>
                    <a:pt x="9" y="0"/>
                  </a:lnTo>
                  <a:lnTo>
                    <a:pt x="9" y="0"/>
                  </a:lnTo>
                  <a:lnTo>
                    <a:pt x="9" y="3"/>
                  </a:lnTo>
                  <a:lnTo>
                    <a:pt x="11" y="5"/>
                  </a:lnTo>
                  <a:lnTo>
                    <a:pt x="14" y="8"/>
                  </a:lnTo>
                  <a:lnTo>
                    <a:pt x="14" y="5"/>
                  </a:lnTo>
                  <a:lnTo>
                    <a:pt x="14" y="8"/>
                  </a:lnTo>
                  <a:lnTo>
                    <a:pt x="17" y="11"/>
                  </a:lnTo>
                  <a:lnTo>
                    <a:pt x="20" y="14"/>
                  </a:lnTo>
                  <a:lnTo>
                    <a:pt x="20" y="11"/>
                  </a:lnTo>
                  <a:lnTo>
                    <a:pt x="20" y="14"/>
                  </a:lnTo>
                  <a:lnTo>
                    <a:pt x="23" y="17"/>
                  </a:lnTo>
                  <a:lnTo>
                    <a:pt x="23" y="14"/>
                  </a:lnTo>
                  <a:lnTo>
                    <a:pt x="23" y="19"/>
                  </a:lnTo>
                  <a:lnTo>
                    <a:pt x="25" y="17"/>
                  </a:lnTo>
                  <a:lnTo>
                    <a:pt x="25" y="22"/>
                  </a:lnTo>
                  <a:lnTo>
                    <a:pt x="25" y="17"/>
                  </a:lnTo>
                  <a:lnTo>
                    <a:pt x="25" y="19"/>
                  </a:lnTo>
                  <a:lnTo>
                    <a:pt x="28" y="22"/>
                  </a:lnTo>
                  <a:lnTo>
                    <a:pt x="28" y="19"/>
                  </a:lnTo>
                  <a:lnTo>
                    <a:pt x="28" y="22"/>
                  </a:lnTo>
                  <a:lnTo>
                    <a:pt x="31" y="25"/>
                  </a:lnTo>
                  <a:lnTo>
                    <a:pt x="34" y="28"/>
                  </a:lnTo>
                  <a:lnTo>
                    <a:pt x="37" y="31"/>
                  </a:lnTo>
                  <a:lnTo>
                    <a:pt x="42" y="31"/>
                  </a:lnTo>
                  <a:lnTo>
                    <a:pt x="40" y="31"/>
                  </a:lnTo>
                  <a:lnTo>
                    <a:pt x="42" y="34"/>
                  </a:lnTo>
                  <a:lnTo>
                    <a:pt x="45" y="36"/>
                  </a:lnTo>
                  <a:lnTo>
                    <a:pt x="45" y="34"/>
                  </a:lnTo>
                  <a:lnTo>
                    <a:pt x="45" y="36"/>
                  </a:lnTo>
                  <a:lnTo>
                    <a:pt x="48" y="39"/>
                  </a:lnTo>
                  <a:lnTo>
                    <a:pt x="48" y="36"/>
                  </a:lnTo>
                  <a:lnTo>
                    <a:pt x="48" y="39"/>
                  </a:lnTo>
                  <a:lnTo>
                    <a:pt x="51" y="42"/>
                  </a:lnTo>
                  <a:lnTo>
                    <a:pt x="51" y="39"/>
                  </a:lnTo>
                  <a:lnTo>
                    <a:pt x="51" y="42"/>
                  </a:lnTo>
                  <a:lnTo>
                    <a:pt x="54" y="39"/>
                  </a:lnTo>
                  <a:lnTo>
                    <a:pt x="54" y="48"/>
                  </a:lnTo>
                  <a:lnTo>
                    <a:pt x="59" y="53"/>
                  </a:lnTo>
                  <a:lnTo>
                    <a:pt x="59" y="56"/>
                  </a:lnTo>
                  <a:lnTo>
                    <a:pt x="62" y="59"/>
                  </a:lnTo>
                  <a:lnTo>
                    <a:pt x="62" y="62"/>
                  </a:lnTo>
                  <a:lnTo>
                    <a:pt x="65" y="59"/>
                  </a:lnTo>
                  <a:lnTo>
                    <a:pt x="65" y="65"/>
                  </a:lnTo>
                  <a:lnTo>
                    <a:pt x="71" y="65"/>
                  </a:lnTo>
                  <a:lnTo>
                    <a:pt x="71" y="67"/>
                  </a:lnTo>
                  <a:lnTo>
                    <a:pt x="76" y="73"/>
                  </a:lnTo>
                  <a:lnTo>
                    <a:pt x="76" y="76"/>
                  </a:lnTo>
                  <a:lnTo>
                    <a:pt x="79" y="79"/>
                  </a:lnTo>
                  <a:lnTo>
                    <a:pt x="79" y="82"/>
                  </a:lnTo>
                  <a:lnTo>
                    <a:pt x="79" y="79"/>
                  </a:lnTo>
                  <a:lnTo>
                    <a:pt x="82" y="82"/>
                  </a:lnTo>
                  <a:lnTo>
                    <a:pt x="85" y="84"/>
                  </a:lnTo>
                  <a:lnTo>
                    <a:pt x="85" y="87"/>
                  </a:lnTo>
                  <a:lnTo>
                    <a:pt x="85" y="87"/>
                  </a:lnTo>
                  <a:lnTo>
                    <a:pt x="88" y="90"/>
                  </a:lnTo>
                  <a:lnTo>
                    <a:pt x="88" y="87"/>
                  </a:lnTo>
                  <a:lnTo>
                    <a:pt x="88" y="90"/>
                  </a:lnTo>
                  <a:lnTo>
                    <a:pt x="90" y="93"/>
                  </a:lnTo>
                  <a:lnTo>
                    <a:pt x="90" y="93"/>
                  </a:lnTo>
                  <a:lnTo>
                    <a:pt x="90" y="90"/>
                  </a:lnTo>
                  <a:lnTo>
                    <a:pt x="93" y="93"/>
                  </a:lnTo>
                  <a:lnTo>
                    <a:pt x="93" y="90"/>
                  </a:lnTo>
                  <a:lnTo>
                    <a:pt x="93" y="93"/>
                  </a:lnTo>
                  <a:lnTo>
                    <a:pt x="96" y="96"/>
                  </a:lnTo>
                  <a:lnTo>
                    <a:pt x="96" y="96"/>
                  </a:lnTo>
                  <a:lnTo>
                    <a:pt x="96" y="93"/>
                  </a:lnTo>
                  <a:lnTo>
                    <a:pt x="96" y="96"/>
                  </a:lnTo>
                  <a:lnTo>
                    <a:pt x="99" y="99"/>
                  </a:lnTo>
                  <a:lnTo>
                    <a:pt x="105" y="99"/>
                  </a:lnTo>
                  <a:lnTo>
                    <a:pt x="102" y="99"/>
                  </a:lnTo>
                  <a:lnTo>
                    <a:pt x="105" y="104"/>
                  </a:lnTo>
                  <a:lnTo>
                    <a:pt x="107" y="107"/>
                  </a:lnTo>
                  <a:lnTo>
                    <a:pt x="107" y="115"/>
                  </a:lnTo>
                  <a:lnTo>
                    <a:pt x="110" y="118"/>
                  </a:lnTo>
                  <a:lnTo>
                    <a:pt x="110" y="127"/>
                  </a:lnTo>
                  <a:lnTo>
                    <a:pt x="113" y="130"/>
                  </a:lnTo>
                  <a:lnTo>
                    <a:pt x="113" y="127"/>
                  </a:lnTo>
                  <a:lnTo>
                    <a:pt x="113" y="130"/>
                  </a:lnTo>
                  <a:lnTo>
                    <a:pt x="116" y="132"/>
                  </a:lnTo>
                  <a:lnTo>
                    <a:pt x="116" y="132"/>
                  </a:lnTo>
                  <a:lnTo>
                    <a:pt x="116" y="130"/>
                  </a:lnTo>
                  <a:lnTo>
                    <a:pt x="116" y="130"/>
                  </a:lnTo>
                  <a:lnTo>
                    <a:pt x="119" y="132"/>
                  </a:lnTo>
                  <a:lnTo>
                    <a:pt x="119" y="130"/>
                  </a:lnTo>
                  <a:lnTo>
                    <a:pt x="119" y="132"/>
                  </a:lnTo>
                  <a:lnTo>
                    <a:pt x="122" y="130"/>
                  </a:lnTo>
                  <a:lnTo>
                    <a:pt x="124" y="132"/>
                  </a:lnTo>
                  <a:lnTo>
                    <a:pt x="127" y="135"/>
                  </a:lnTo>
                  <a:lnTo>
                    <a:pt x="130" y="138"/>
                  </a:lnTo>
                  <a:lnTo>
                    <a:pt x="133" y="141"/>
                  </a:lnTo>
                  <a:lnTo>
                    <a:pt x="133" y="144"/>
                  </a:lnTo>
                  <a:lnTo>
                    <a:pt x="133" y="138"/>
                  </a:lnTo>
                  <a:lnTo>
                    <a:pt x="133" y="141"/>
                  </a:lnTo>
                  <a:lnTo>
                    <a:pt x="138" y="147"/>
                  </a:lnTo>
                  <a:lnTo>
                    <a:pt x="136" y="147"/>
                  </a:lnTo>
                  <a:lnTo>
                    <a:pt x="138" y="147"/>
                  </a:lnTo>
                  <a:lnTo>
                    <a:pt x="141" y="149"/>
                  </a:lnTo>
                  <a:lnTo>
                    <a:pt x="144" y="149"/>
                  </a:lnTo>
                  <a:lnTo>
                    <a:pt x="147" y="152"/>
                  </a:lnTo>
                  <a:lnTo>
                    <a:pt x="150" y="155"/>
                  </a:lnTo>
                  <a:lnTo>
                    <a:pt x="150" y="152"/>
                  </a:lnTo>
                  <a:lnTo>
                    <a:pt x="150" y="155"/>
                  </a:lnTo>
                  <a:lnTo>
                    <a:pt x="153" y="158"/>
                  </a:lnTo>
                  <a:lnTo>
                    <a:pt x="153" y="155"/>
                  </a:lnTo>
                  <a:lnTo>
                    <a:pt x="153" y="158"/>
                  </a:lnTo>
                  <a:lnTo>
                    <a:pt x="155" y="161"/>
                  </a:lnTo>
                  <a:lnTo>
                    <a:pt x="158" y="163"/>
                  </a:lnTo>
                  <a:lnTo>
                    <a:pt x="158" y="163"/>
                  </a:lnTo>
                  <a:lnTo>
                    <a:pt x="158" y="161"/>
                  </a:lnTo>
                  <a:lnTo>
                    <a:pt x="161" y="163"/>
                  </a:lnTo>
                  <a:lnTo>
                    <a:pt x="161" y="161"/>
                  </a:lnTo>
                  <a:lnTo>
                    <a:pt x="161" y="163"/>
                  </a:lnTo>
                  <a:lnTo>
                    <a:pt x="164" y="166"/>
                  </a:lnTo>
                  <a:lnTo>
                    <a:pt x="164" y="169"/>
                  </a:lnTo>
                  <a:lnTo>
                    <a:pt x="164" y="169"/>
                  </a:lnTo>
                  <a:lnTo>
                    <a:pt x="167" y="172"/>
                  </a:lnTo>
                  <a:lnTo>
                    <a:pt x="170" y="175"/>
                  </a:lnTo>
                  <a:lnTo>
                    <a:pt x="170" y="172"/>
                  </a:lnTo>
                  <a:lnTo>
                    <a:pt x="170" y="175"/>
                  </a:lnTo>
                  <a:lnTo>
                    <a:pt x="172" y="178"/>
                  </a:lnTo>
                  <a:lnTo>
                    <a:pt x="175" y="180"/>
                  </a:lnTo>
                  <a:lnTo>
                    <a:pt x="178" y="183"/>
                  </a:lnTo>
                  <a:lnTo>
                    <a:pt x="178" y="180"/>
                  </a:lnTo>
                  <a:lnTo>
                    <a:pt x="178" y="183"/>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28" name="Freeform 73"/>
            <p:cNvSpPr>
              <a:spLocks/>
            </p:cNvSpPr>
            <p:nvPr/>
          </p:nvSpPr>
          <p:spPr bwMode="auto">
            <a:xfrm>
              <a:off x="4415396" y="3343276"/>
              <a:ext cx="250825" cy="220663"/>
            </a:xfrm>
            <a:custGeom>
              <a:avLst/>
              <a:gdLst/>
              <a:ahLst/>
              <a:cxnLst>
                <a:cxn ang="0">
                  <a:pos x="3" y="0"/>
                </a:cxn>
                <a:cxn ang="0">
                  <a:pos x="6" y="6"/>
                </a:cxn>
                <a:cxn ang="0">
                  <a:pos x="8" y="3"/>
                </a:cxn>
                <a:cxn ang="0">
                  <a:pos x="11" y="9"/>
                </a:cxn>
                <a:cxn ang="0">
                  <a:pos x="17" y="14"/>
                </a:cxn>
                <a:cxn ang="0">
                  <a:pos x="23" y="20"/>
                </a:cxn>
                <a:cxn ang="0">
                  <a:pos x="23" y="20"/>
                </a:cxn>
                <a:cxn ang="0">
                  <a:pos x="28" y="20"/>
                </a:cxn>
                <a:cxn ang="0">
                  <a:pos x="28" y="23"/>
                </a:cxn>
                <a:cxn ang="0">
                  <a:pos x="34" y="31"/>
                </a:cxn>
                <a:cxn ang="0">
                  <a:pos x="37" y="34"/>
                </a:cxn>
                <a:cxn ang="0">
                  <a:pos x="42" y="40"/>
                </a:cxn>
                <a:cxn ang="0">
                  <a:pos x="45" y="45"/>
                </a:cxn>
                <a:cxn ang="0">
                  <a:pos x="51" y="45"/>
                </a:cxn>
                <a:cxn ang="0">
                  <a:pos x="54" y="51"/>
                </a:cxn>
                <a:cxn ang="0">
                  <a:pos x="59" y="57"/>
                </a:cxn>
                <a:cxn ang="0">
                  <a:pos x="62" y="62"/>
                </a:cxn>
                <a:cxn ang="0">
                  <a:pos x="65" y="62"/>
                </a:cxn>
                <a:cxn ang="0">
                  <a:pos x="68" y="65"/>
                </a:cxn>
                <a:cxn ang="0">
                  <a:pos x="71" y="68"/>
                </a:cxn>
                <a:cxn ang="0">
                  <a:pos x="73" y="71"/>
                </a:cxn>
                <a:cxn ang="0">
                  <a:pos x="76" y="77"/>
                </a:cxn>
                <a:cxn ang="0">
                  <a:pos x="79" y="74"/>
                </a:cxn>
                <a:cxn ang="0">
                  <a:pos x="82" y="77"/>
                </a:cxn>
                <a:cxn ang="0">
                  <a:pos x="88" y="79"/>
                </a:cxn>
                <a:cxn ang="0">
                  <a:pos x="90" y="88"/>
                </a:cxn>
                <a:cxn ang="0">
                  <a:pos x="93" y="88"/>
                </a:cxn>
                <a:cxn ang="0">
                  <a:pos x="96" y="91"/>
                </a:cxn>
                <a:cxn ang="0">
                  <a:pos x="99" y="88"/>
                </a:cxn>
                <a:cxn ang="0">
                  <a:pos x="102" y="88"/>
                </a:cxn>
                <a:cxn ang="0">
                  <a:pos x="107" y="91"/>
                </a:cxn>
                <a:cxn ang="0">
                  <a:pos x="116" y="102"/>
                </a:cxn>
                <a:cxn ang="0">
                  <a:pos x="119" y="105"/>
                </a:cxn>
                <a:cxn ang="0">
                  <a:pos x="124" y="116"/>
                </a:cxn>
                <a:cxn ang="0">
                  <a:pos x="127" y="119"/>
                </a:cxn>
                <a:cxn ang="0">
                  <a:pos x="133" y="122"/>
                </a:cxn>
                <a:cxn ang="0">
                  <a:pos x="136" y="125"/>
                </a:cxn>
                <a:cxn ang="0">
                  <a:pos x="138" y="127"/>
                </a:cxn>
                <a:cxn ang="0">
                  <a:pos x="144" y="125"/>
                </a:cxn>
                <a:cxn ang="0">
                  <a:pos x="147" y="127"/>
                </a:cxn>
                <a:cxn ang="0">
                  <a:pos x="150" y="133"/>
                </a:cxn>
                <a:cxn ang="0">
                  <a:pos x="155" y="133"/>
                </a:cxn>
              </a:cxnLst>
              <a:rect l="0" t="0" r="r" b="b"/>
              <a:pathLst>
                <a:path w="158" h="139">
                  <a:moveTo>
                    <a:pt x="0" y="0"/>
                  </a:moveTo>
                  <a:lnTo>
                    <a:pt x="3" y="3"/>
                  </a:lnTo>
                  <a:lnTo>
                    <a:pt x="3" y="0"/>
                  </a:lnTo>
                  <a:lnTo>
                    <a:pt x="3" y="3"/>
                  </a:lnTo>
                  <a:lnTo>
                    <a:pt x="6" y="6"/>
                  </a:lnTo>
                  <a:lnTo>
                    <a:pt x="6" y="6"/>
                  </a:lnTo>
                  <a:lnTo>
                    <a:pt x="6" y="3"/>
                  </a:lnTo>
                  <a:lnTo>
                    <a:pt x="6" y="6"/>
                  </a:lnTo>
                  <a:lnTo>
                    <a:pt x="8" y="3"/>
                  </a:lnTo>
                  <a:lnTo>
                    <a:pt x="8" y="9"/>
                  </a:lnTo>
                  <a:lnTo>
                    <a:pt x="11" y="12"/>
                  </a:lnTo>
                  <a:lnTo>
                    <a:pt x="11" y="9"/>
                  </a:lnTo>
                  <a:lnTo>
                    <a:pt x="11" y="12"/>
                  </a:lnTo>
                  <a:lnTo>
                    <a:pt x="17" y="12"/>
                  </a:lnTo>
                  <a:lnTo>
                    <a:pt x="17" y="14"/>
                  </a:lnTo>
                  <a:lnTo>
                    <a:pt x="17" y="14"/>
                  </a:lnTo>
                  <a:lnTo>
                    <a:pt x="20" y="17"/>
                  </a:lnTo>
                  <a:lnTo>
                    <a:pt x="23" y="20"/>
                  </a:lnTo>
                  <a:lnTo>
                    <a:pt x="23" y="20"/>
                  </a:lnTo>
                  <a:lnTo>
                    <a:pt x="23" y="17"/>
                  </a:lnTo>
                  <a:lnTo>
                    <a:pt x="23" y="20"/>
                  </a:lnTo>
                  <a:lnTo>
                    <a:pt x="25" y="17"/>
                  </a:lnTo>
                  <a:lnTo>
                    <a:pt x="25" y="23"/>
                  </a:lnTo>
                  <a:lnTo>
                    <a:pt x="28" y="20"/>
                  </a:lnTo>
                  <a:lnTo>
                    <a:pt x="28" y="23"/>
                  </a:lnTo>
                  <a:lnTo>
                    <a:pt x="28" y="20"/>
                  </a:lnTo>
                  <a:lnTo>
                    <a:pt x="28" y="23"/>
                  </a:lnTo>
                  <a:lnTo>
                    <a:pt x="34" y="29"/>
                  </a:lnTo>
                  <a:lnTo>
                    <a:pt x="34" y="31"/>
                  </a:lnTo>
                  <a:lnTo>
                    <a:pt x="34" y="31"/>
                  </a:lnTo>
                  <a:lnTo>
                    <a:pt x="37" y="34"/>
                  </a:lnTo>
                  <a:lnTo>
                    <a:pt x="37" y="31"/>
                  </a:lnTo>
                  <a:lnTo>
                    <a:pt x="37" y="34"/>
                  </a:lnTo>
                  <a:lnTo>
                    <a:pt x="42" y="40"/>
                  </a:lnTo>
                  <a:lnTo>
                    <a:pt x="42" y="43"/>
                  </a:lnTo>
                  <a:lnTo>
                    <a:pt x="42" y="40"/>
                  </a:lnTo>
                  <a:lnTo>
                    <a:pt x="45" y="43"/>
                  </a:lnTo>
                  <a:lnTo>
                    <a:pt x="45" y="40"/>
                  </a:lnTo>
                  <a:lnTo>
                    <a:pt x="45" y="45"/>
                  </a:lnTo>
                  <a:lnTo>
                    <a:pt x="48" y="43"/>
                  </a:lnTo>
                  <a:lnTo>
                    <a:pt x="48" y="48"/>
                  </a:lnTo>
                  <a:lnTo>
                    <a:pt x="51" y="45"/>
                  </a:lnTo>
                  <a:lnTo>
                    <a:pt x="51" y="51"/>
                  </a:lnTo>
                  <a:lnTo>
                    <a:pt x="54" y="54"/>
                  </a:lnTo>
                  <a:lnTo>
                    <a:pt x="54" y="51"/>
                  </a:lnTo>
                  <a:lnTo>
                    <a:pt x="54" y="54"/>
                  </a:lnTo>
                  <a:lnTo>
                    <a:pt x="56" y="54"/>
                  </a:lnTo>
                  <a:lnTo>
                    <a:pt x="59" y="57"/>
                  </a:lnTo>
                  <a:lnTo>
                    <a:pt x="59" y="54"/>
                  </a:lnTo>
                  <a:lnTo>
                    <a:pt x="59" y="60"/>
                  </a:lnTo>
                  <a:lnTo>
                    <a:pt x="62" y="62"/>
                  </a:lnTo>
                  <a:lnTo>
                    <a:pt x="65" y="60"/>
                  </a:lnTo>
                  <a:lnTo>
                    <a:pt x="65" y="60"/>
                  </a:lnTo>
                  <a:lnTo>
                    <a:pt x="65" y="62"/>
                  </a:lnTo>
                  <a:lnTo>
                    <a:pt x="68" y="65"/>
                  </a:lnTo>
                  <a:lnTo>
                    <a:pt x="68" y="62"/>
                  </a:lnTo>
                  <a:lnTo>
                    <a:pt x="68" y="65"/>
                  </a:lnTo>
                  <a:lnTo>
                    <a:pt x="71" y="68"/>
                  </a:lnTo>
                  <a:lnTo>
                    <a:pt x="71" y="65"/>
                  </a:lnTo>
                  <a:lnTo>
                    <a:pt x="71" y="68"/>
                  </a:lnTo>
                  <a:lnTo>
                    <a:pt x="73" y="71"/>
                  </a:lnTo>
                  <a:lnTo>
                    <a:pt x="73" y="68"/>
                  </a:lnTo>
                  <a:lnTo>
                    <a:pt x="73" y="71"/>
                  </a:lnTo>
                  <a:lnTo>
                    <a:pt x="76" y="74"/>
                  </a:lnTo>
                  <a:lnTo>
                    <a:pt x="76" y="71"/>
                  </a:lnTo>
                  <a:lnTo>
                    <a:pt x="76" y="77"/>
                  </a:lnTo>
                  <a:lnTo>
                    <a:pt x="79" y="74"/>
                  </a:lnTo>
                  <a:lnTo>
                    <a:pt x="79" y="77"/>
                  </a:lnTo>
                  <a:lnTo>
                    <a:pt x="79" y="74"/>
                  </a:lnTo>
                  <a:lnTo>
                    <a:pt x="82" y="77"/>
                  </a:lnTo>
                  <a:lnTo>
                    <a:pt x="82" y="74"/>
                  </a:lnTo>
                  <a:lnTo>
                    <a:pt x="82" y="77"/>
                  </a:lnTo>
                  <a:lnTo>
                    <a:pt x="85" y="79"/>
                  </a:lnTo>
                  <a:lnTo>
                    <a:pt x="88" y="82"/>
                  </a:lnTo>
                  <a:lnTo>
                    <a:pt x="88" y="79"/>
                  </a:lnTo>
                  <a:lnTo>
                    <a:pt x="88" y="85"/>
                  </a:lnTo>
                  <a:lnTo>
                    <a:pt x="90" y="82"/>
                  </a:lnTo>
                  <a:lnTo>
                    <a:pt x="90" y="88"/>
                  </a:lnTo>
                  <a:lnTo>
                    <a:pt x="93" y="85"/>
                  </a:lnTo>
                  <a:lnTo>
                    <a:pt x="93" y="91"/>
                  </a:lnTo>
                  <a:lnTo>
                    <a:pt x="93" y="88"/>
                  </a:lnTo>
                  <a:lnTo>
                    <a:pt x="96" y="91"/>
                  </a:lnTo>
                  <a:lnTo>
                    <a:pt x="96" y="88"/>
                  </a:lnTo>
                  <a:lnTo>
                    <a:pt x="96" y="91"/>
                  </a:lnTo>
                  <a:lnTo>
                    <a:pt x="99" y="88"/>
                  </a:lnTo>
                  <a:lnTo>
                    <a:pt x="99" y="91"/>
                  </a:lnTo>
                  <a:lnTo>
                    <a:pt x="99" y="88"/>
                  </a:lnTo>
                  <a:lnTo>
                    <a:pt x="102" y="91"/>
                  </a:lnTo>
                  <a:lnTo>
                    <a:pt x="102" y="88"/>
                  </a:lnTo>
                  <a:lnTo>
                    <a:pt x="102" y="88"/>
                  </a:lnTo>
                  <a:lnTo>
                    <a:pt x="105" y="91"/>
                  </a:lnTo>
                  <a:lnTo>
                    <a:pt x="107" y="93"/>
                  </a:lnTo>
                  <a:lnTo>
                    <a:pt x="107" y="91"/>
                  </a:lnTo>
                  <a:lnTo>
                    <a:pt x="107" y="93"/>
                  </a:lnTo>
                  <a:lnTo>
                    <a:pt x="110" y="96"/>
                  </a:lnTo>
                  <a:lnTo>
                    <a:pt x="116" y="102"/>
                  </a:lnTo>
                  <a:lnTo>
                    <a:pt x="116" y="105"/>
                  </a:lnTo>
                  <a:lnTo>
                    <a:pt x="119" y="108"/>
                  </a:lnTo>
                  <a:lnTo>
                    <a:pt x="119" y="105"/>
                  </a:lnTo>
                  <a:lnTo>
                    <a:pt x="119" y="108"/>
                  </a:lnTo>
                  <a:lnTo>
                    <a:pt x="124" y="113"/>
                  </a:lnTo>
                  <a:lnTo>
                    <a:pt x="124" y="116"/>
                  </a:lnTo>
                  <a:lnTo>
                    <a:pt x="127" y="119"/>
                  </a:lnTo>
                  <a:lnTo>
                    <a:pt x="127" y="122"/>
                  </a:lnTo>
                  <a:lnTo>
                    <a:pt x="127" y="119"/>
                  </a:lnTo>
                  <a:lnTo>
                    <a:pt x="130" y="116"/>
                  </a:lnTo>
                  <a:lnTo>
                    <a:pt x="130" y="122"/>
                  </a:lnTo>
                  <a:lnTo>
                    <a:pt x="133" y="122"/>
                  </a:lnTo>
                  <a:lnTo>
                    <a:pt x="136" y="125"/>
                  </a:lnTo>
                  <a:lnTo>
                    <a:pt x="136" y="122"/>
                  </a:lnTo>
                  <a:lnTo>
                    <a:pt x="136" y="125"/>
                  </a:lnTo>
                  <a:lnTo>
                    <a:pt x="138" y="127"/>
                  </a:lnTo>
                  <a:lnTo>
                    <a:pt x="138" y="125"/>
                  </a:lnTo>
                  <a:lnTo>
                    <a:pt x="138" y="127"/>
                  </a:lnTo>
                  <a:lnTo>
                    <a:pt x="141" y="125"/>
                  </a:lnTo>
                  <a:lnTo>
                    <a:pt x="144" y="127"/>
                  </a:lnTo>
                  <a:lnTo>
                    <a:pt x="144" y="125"/>
                  </a:lnTo>
                  <a:lnTo>
                    <a:pt x="144" y="127"/>
                  </a:lnTo>
                  <a:lnTo>
                    <a:pt x="147" y="130"/>
                  </a:lnTo>
                  <a:lnTo>
                    <a:pt x="147" y="127"/>
                  </a:lnTo>
                  <a:lnTo>
                    <a:pt x="147" y="130"/>
                  </a:lnTo>
                  <a:lnTo>
                    <a:pt x="150" y="127"/>
                  </a:lnTo>
                  <a:lnTo>
                    <a:pt x="150" y="133"/>
                  </a:lnTo>
                  <a:lnTo>
                    <a:pt x="153" y="133"/>
                  </a:lnTo>
                  <a:lnTo>
                    <a:pt x="155" y="136"/>
                  </a:lnTo>
                  <a:lnTo>
                    <a:pt x="155" y="133"/>
                  </a:lnTo>
                  <a:lnTo>
                    <a:pt x="155" y="136"/>
                  </a:lnTo>
                  <a:lnTo>
                    <a:pt x="158" y="139"/>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29" name="Freeform 74"/>
            <p:cNvSpPr>
              <a:spLocks/>
            </p:cNvSpPr>
            <p:nvPr/>
          </p:nvSpPr>
          <p:spPr bwMode="auto">
            <a:xfrm>
              <a:off x="4666221" y="3559176"/>
              <a:ext cx="282575" cy="214313"/>
            </a:xfrm>
            <a:custGeom>
              <a:avLst/>
              <a:gdLst/>
              <a:ahLst/>
              <a:cxnLst>
                <a:cxn ang="0">
                  <a:pos x="0" y="3"/>
                </a:cxn>
                <a:cxn ang="0">
                  <a:pos x="3" y="8"/>
                </a:cxn>
                <a:cxn ang="0">
                  <a:pos x="9" y="14"/>
                </a:cxn>
                <a:cxn ang="0">
                  <a:pos x="11" y="11"/>
                </a:cxn>
                <a:cxn ang="0">
                  <a:pos x="17" y="14"/>
                </a:cxn>
                <a:cxn ang="0">
                  <a:pos x="23" y="11"/>
                </a:cxn>
                <a:cxn ang="0">
                  <a:pos x="26" y="8"/>
                </a:cxn>
                <a:cxn ang="0">
                  <a:pos x="28" y="11"/>
                </a:cxn>
                <a:cxn ang="0">
                  <a:pos x="31" y="11"/>
                </a:cxn>
                <a:cxn ang="0">
                  <a:pos x="34" y="14"/>
                </a:cxn>
                <a:cxn ang="0">
                  <a:pos x="43" y="25"/>
                </a:cxn>
                <a:cxn ang="0">
                  <a:pos x="45" y="28"/>
                </a:cxn>
                <a:cxn ang="0">
                  <a:pos x="48" y="31"/>
                </a:cxn>
                <a:cxn ang="0">
                  <a:pos x="54" y="34"/>
                </a:cxn>
                <a:cxn ang="0">
                  <a:pos x="57" y="37"/>
                </a:cxn>
                <a:cxn ang="0">
                  <a:pos x="59" y="39"/>
                </a:cxn>
                <a:cxn ang="0">
                  <a:pos x="62" y="45"/>
                </a:cxn>
                <a:cxn ang="0">
                  <a:pos x="65" y="51"/>
                </a:cxn>
                <a:cxn ang="0">
                  <a:pos x="68" y="51"/>
                </a:cxn>
                <a:cxn ang="0">
                  <a:pos x="74" y="53"/>
                </a:cxn>
                <a:cxn ang="0">
                  <a:pos x="79" y="59"/>
                </a:cxn>
                <a:cxn ang="0">
                  <a:pos x="82" y="62"/>
                </a:cxn>
                <a:cxn ang="0">
                  <a:pos x="91" y="70"/>
                </a:cxn>
                <a:cxn ang="0">
                  <a:pos x="93" y="73"/>
                </a:cxn>
                <a:cxn ang="0">
                  <a:pos x="102" y="76"/>
                </a:cxn>
                <a:cxn ang="0">
                  <a:pos x="105" y="82"/>
                </a:cxn>
                <a:cxn ang="0">
                  <a:pos x="107" y="82"/>
                </a:cxn>
                <a:cxn ang="0">
                  <a:pos x="110" y="82"/>
                </a:cxn>
                <a:cxn ang="0">
                  <a:pos x="116" y="82"/>
                </a:cxn>
                <a:cxn ang="0">
                  <a:pos x="119" y="90"/>
                </a:cxn>
                <a:cxn ang="0">
                  <a:pos x="122" y="90"/>
                </a:cxn>
                <a:cxn ang="0">
                  <a:pos x="127" y="96"/>
                </a:cxn>
                <a:cxn ang="0">
                  <a:pos x="133" y="99"/>
                </a:cxn>
                <a:cxn ang="0">
                  <a:pos x="136" y="104"/>
                </a:cxn>
                <a:cxn ang="0">
                  <a:pos x="141" y="110"/>
                </a:cxn>
                <a:cxn ang="0">
                  <a:pos x="150" y="110"/>
                </a:cxn>
                <a:cxn ang="0">
                  <a:pos x="150" y="113"/>
                </a:cxn>
                <a:cxn ang="0">
                  <a:pos x="156" y="113"/>
                </a:cxn>
                <a:cxn ang="0">
                  <a:pos x="158" y="121"/>
                </a:cxn>
                <a:cxn ang="0">
                  <a:pos x="164" y="124"/>
                </a:cxn>
                <a:cxn ang="0">
                  <a:pos x="167" y="127"/>
                </a:cxn>
                <a:cxn ang="0">
                  <a:pos x="172" y="135"/>
                </a:cxn>
              </a:cxnLst>
              <a:rect l="0" t="0" r="r" b="b"/>
              <a:pathLst>
                <a:path w="178" h="135">
                  <a:moveTo>
                    <a:pt x="0" y="3"/>
                  </a:moveTo>
                  <a:lnTo>
                    <a:pt x="0" y="0"/>
                  </a:lnTo>
                  <a:lnTo>
                    <a:pt x="0" y="3"/>
                  </a:lnTo>
                  <a:lnTo>
                    <a:pt x="3" y="5"/>
                  </a:lnTo>
                  <a:lnTo>
                    <a:pt x="3" y="3"/>
                  </a:lnTo>
                  <a:lnTo>
                    <a:pt x="3" y="8"/>
                  </a:lnTo>
                  <a:lnTo>
                    <a:pt x="6" y="5"/>
                  </a:lnTo>
                  <a:lnTo>
                    <a:pt x="6" y="11"/>
                  </a:lnTo>
                  <a:lnTo>
                    <a:pt x="9" y="14"/>
                  </a:lnTo>
                  <a:lnTo>
                    <a:pt x="9" y="11"/>
                  </a:lnTo>
                  <a:lnTo>
                    <a:pt x="11" y="14"/>
                  </a:lnTo>
                  <a:lnTo>
                    <a:pt x="11" y="11"/>
                  </a:lnTo>
                  <a:lnTo>
                    <a:pt x="11" y="14"/>
                  </a:lnTo>
                  <a:lnTo>
                    <a:pt x="14" y="17"/>
                  </a:lnTo>
                  <a:lnTo>
                    <a:pt x="17" y="14"/>
                  </a:lnTo>
                  <a:lnTo>
                    <a:pt x="17" y="14"/>
                  </a:lnTo>
                  <a:lnTo>
                    <a:pt x="17" y="17"/>
                  </a:lnTo>
                  <a:lnTo>
                    <a:pt x="23" y="11"/>
                  </a:lnTo>
                  <a:lnTo>
                    <a:pt x="23" y="5"/>
                  </a:lnTo>
                  <a:lnTo>
                    <a:pt x="23" y="5"/>
                  </a:lnTo>
                  <a:lnTo>
                    <a:pt x="26" y="8"/>
                  </a:lnTo>
                  <a:lnTo>
                    <a:pt x="26" y="5"/>
                  </a:lnTo>
                  <a:lnTo>
                    <a:pt x="26" y="8"/>
                  </a:lnTo>
                  <a:lnTo>
                    <a:pt x="28" y="11"/>
                  </a:lnTo>
                  <a:lnTo>
                    <a:pt x="31" y="14"/>
                  </a:lnTo>
                  <a:lnTo>
                    <a:pt x="31" y="14"/>
                  </a:lnTo>
                  <a:lnTo>
                    <a:pt x="31" y="11"/>
                  </a:lnTo>
                  <a:lnTo>
                    <a:pt x="31" y="14"/>
                  </a:lnTo>
                  <a:lnTo>
                    <a:pt x="37" y="14"/>
                  </a:lnTo>
                  <a:lnTo>
                    <a:pt x="34" y="14"/>
                  </a:lnTo>
                  <a:lnTo>
                    <a:pt x="37" y="20"/>
                  </a:lnTo>
                  <a:lnTo>
                    <a:pt x="40" y="22"/>
                  </a:lnTo>
                  <a:lnTo>
                    <a:pt x="43" y="25"/>
                  </a:lnTo>
                  <a:lnTo>
                    <a:pt x="43" y="22"/>
                  </a:lnTo>
                  <a:lnTo>
                    <a:pt x="43" y="25"/>
                  </a:lnTo>
                  <a:lnTo>
                    <a:pt x="45" y="28"/>
                  </a:lnTo>
                  <a:lnTo>
                    <a:pt x="48" y="31"/>
                  </a:lnTo>
                  <a:lnTo>
                    <a:pt x="48" y="28"/>
                  </a:lnTo>
                  <a:lnTo>
                    <a:pt x="48" y="31"/>
                  </a:lnTo>
                  <a:lnTo>
                    <a:pt x="51" y="34"/>
                  </a:lnTo>
                  <a:lnTo>
                    <a:pt x="54" y="37"/>
                  </a:lnTo>
                  <a:lnTo>
                    <a:pt x="54" y="34"/>
                  </a:lnTo>
                  <a:lnTo>
                    <a:pt x="54" y="37"/>
                  </a:lnTo>
                  <a:lnTo>
                    <a:pt x="57" y="39"/>
                  </a:lnTo>
                  <a:lnTo>
                    <a:pt x="57" y="37"/>
                  </a:lnTo>
                  <a:lnTo>
                    <a:pt x="57" y="42"/>
                  </a:lnTo>
                  <a:lnTo>
                    <a:pt x="59" y="39"/>
                  </a:lnTo>
                  <a:lnTo>
                    <a:pt x="59" y="39"/>
                  </a:lnTo>
                  <a:lnTo>
                    <a:pt x="59" y="45"/>
                  </a:lnTo>
                  <a:lnTo>
                    <a:pt x="62" y="48"/>
                  </a:lnTo>
                  <a:lnTo>
                    <a:pt x="62" y="45"/>
                  </a:lnTo>
                  <a:lnTo>
                    <a:pt x="62" y="48"/>
                  </a:lnTo>
                  <a:lnTo>
                    <a:pt x="65" y="45"/>
                  </a:lnTo>
                  <a:lnTo>
                    <a:pt x="65" y="51"/>
                  </a:lnTo>
                  <a:lnTo>
                    <a:pt x="65" y="51"/>
                  </a:lnTo>
                  <a:lnTo>
                    <a:pt x="68" y="48"/>
                  </a:lnTo>
                  <a:lnTo>
                    <a:pt x="68" y="51"/>
                  </a:lnTo>
                  <a:lnTo>
                    <a:pt x="71" y="53"/>
                  </a:lnTo>
                  <a:lnTo>
                    <a:pt x="74" y="51"/>
                  </a:lnTo>
                  <a:lnTo>
                    <a:pt x="74" y="53"/>
                  </a:lnTo>
                  <a:lnTo>
                    <a:pt x="74" y="53"/>
                  </a:lnTo>
                  <a:lnTo>
                    <a:pt x="76" y="56"/>
                  </a:lnTo>
                  <a:lnTo>
                    <a:pt x="79" y="59"/>
                  </a:lnTo>
                  <a:lnTo>
                    <a:pt x="82" y="62"/>
                  </a:lnTo>
                  <a:lnTo>
                    <a:pt x="82" y="59"/>
                  </a:lnTo>
                  <a:lnTo>
                    <a:pt x="82" y="62"/>
                  </a:lnTo>
                  <a:lnTo>
                    <a:pt x="85" y="65"/>
                  </a:lnTo>
                  <a:lnTo>
                    <a:pt x="88" y="68"/>
                  </a:lnTo>
                  <a:lnTo>
                    <a:pt x="91" y="70"/>
                  </a:lnTo>
                  <a:lnTo>
                    <a:pt x="91" y="68"/>
                  </a:lnTo>
                  <a:lnTo>
                    <a:pt x="91" y="70"/>
                  </a:lnTo>
                  <a:lnTo>
                    <a:pt x="93" y="73"/>
                  </a:lnTo>
                  <a:lnTo>
                    <a:pt x="93" y="76"/>
                  </a:lnTo>
                  <a:lnTo>
                    <a:pt x="96" y="76"/>
                  </a:lnTo>
                  <a:lnTo>
                    <a:pt x="102" y="76"/>
                  </a:lnTo>
                  <a:lnTo>
                    <a:pt x="102" y="73"/>
                  </a:lnTo>
                  <a:lnTo>
                    <a:pt x="102" y="79"/>
                  </a:lnTo>
                  <a:lnTo>
                    <a:pt x="105" y="82"/>
                  </a:lnTo>
                  <a:lnTo>
                    <a:pt x="105" y="79"/>
                  </a:lnTo>
                  <a:lnTo>
                    <a:pt x="105" y="82"/>
                  </a:lnTo>
                  <a:lnTo>
                    <a:pt x="107" y="82"/>
                  </a:lnTo>
                  <a:lnTo>
                    <a:pt x="110" y="85"/>
                  </a:lnTo>
                  <a:lnTo>
                    <a:pt x="110" y="85"/>
                  </a:lnTo>
                  <a:lnTo>
                    <a:pt x="110" y="82"/>
                  </a:lnTo>
                  <a:lnTo>
                    <a:pt x="113" y="85"/>
                  </a:lnTo>
                  <a:lnTo>
                    <a:pt x="116" y="82"/>
                  </a:lnTo>
                  <a:lnTo>
                    <a:pt x="116" y="82"/>
                  </a:lnTo>
                  <a:lnTo>
                    <a:pt x="116" y="85"/>
                  </a:lnTo>
                  <a:lnTo>
                    <a:pt x="119" y="87"/>
                  </a:lnTo>
                  <a:lnTo>
                    <a:pt x="119" y="90"/>
                  </a:lnTo>
                  <a:lnTo>
                    <a:pt x="119" y="85"/>
                  </a:lnTo>
                  <a:lnTo>
                    <a:pt x="119" y="87"/>
                  </a:lnTo>
                  <a:lnTo>
                    <a:pt x="122" y="90"/>
                  </a:lnTo>
                  <a:lnTo>
                    <a:pt x="124" y="93"/>
                  </a:lnTo>
                  <a:lnTo>
                    <a:pt x="127" y="90"/>
                  </a:lnTo>
                  <a:lnTo>
                    <a:pt x="127" y="96"/>
                  </a:lnTo>
                  <a:lnTo>
                    <a:pt x="133" y="96"/>
                  </a:lnTo>
                  <a:lnTo>
                    <a:pt x="133" y="96"/>
                  </a:lnTo>
                  <a:lnTo>
                    <a:pt x="133" y="99"/>
                  </a:lnTo>
                  <a:lnTo>
                    <a:pt x="136" y="102"/>
                  </a:lnTo>
                  <a:lnTo>
                    <a:pt x="136" y="99"/>
                  </a:lnTo>
                  <a:lnTo>
                    <a:pt x="136" y="104"/>
                  </a:lnTo>
                  <a:lnTo>
                    <a:pt x="139" y="104"/>
                  </a:lnTo>
                  <a:lnTo>
                    <a:pt x="141" y="107"/>
                  </a:lnTo>
                  <a:lnTo>
                    <a:pt x="141" y="110"/>
                  </a:lnTo>
                  <a:lnTo>
                    <a:pt x="147" y="110"/>
                  </a:lnTo>
                  <a:lnTo>
                    <a:pt x="147" y="113"/>
                  </a:lnTo>
                  <a:lnTo>
                    <a:pt x="150" y="110"/>
                  </a:lnTo>
                  <a:lnTo>
                    <a:pt x="150" y="113"/>
                  </a:lnTo>
                  <a:lnTo>
                    <a:pt x="150" y="110"/>
                  </a:lnTo>
                  <a:lnTo>
                    <a:pt x="150" y="113"/>
                  </a:lnTo>
                  <a:lnTo>
                    <a:pt x="153" y="116"/>
                  </a:lnTo>
                  <a:lnTo>
                    <a:pt x="156" y="113"/>
                  </a:lnTo>
                  <a:lnTo>
                    <a:pt x="156" y="113"/>
                  </a:lnTo>
                  <a:lnTo>
                    <a:pt x="156" y="118"/>
                  </a:lnTo>
                  <a:lnTo>
                    <a:pt x="158" y="121"/>
                  </a:lnTo>
                  <a:lnTo>
                    <a:pt x="158" y="121"/>
                  </a:lnTo>
                  <a:lnTo>
                    <a:pt x="158" y="118"/>
                  </a:lnTo>
                  <a:lnTo>
                    <a:pt x="158" y="118"/>
                  </a:lnTo>
                  <a:lnTo>
                    <a:pt x="164" y="124"/>
                  </a:lnTo>
                  <a:lnTo>
                    <a:pt x="164" y="127"/>
                  </a:lnTo>
                  <a:lnTo>
                    <a:pt x="164" y="124"/>
                  </a:lnTo>
                  <a:lnTo>
                    <a:pt x="167" y="127"/>
                  </a:lnTo>
                  <a:lnTo>
                    <a:pt x="170" y="130"/>
                  </a:lnTo>
                  <a:lnTo>
                    <a:pt x="172" y="133"/>
                  </a:lnTo>
                  <a:lnTo>
                    <a:pt x="172" y="135"/>
                  </a:lnTo>
                  <a:lnTo>
                    <a:pt x="172" y="135"/>
                  </a:lnTo>
                  <a:lnTo>
                    <a:pt x="178" y="135"/>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30" name="Freeform 75"/>
            <p:cNvSpPr>
              <a:spLocks/>
            </p:cNvSpPr>
            <p:nvPr/>
          </p:nvSpPr>
          <p:spPr bwMode="auto">
            <a:xfrm>
              <a:off x="4944034" y="3773488"/>
              <a:ext cx="301625" cy="279400"/>
            </a:xfrm>
            <a:custGeom>
              <a:avLst/>
              <a:gdLst/>
              <a:ahLst/>
              <a:cxnLst>
                <a:cxn ang="0">
                  <a:pos x="3" y="6"/>
                </a:cxn>
                <a:cxn ang="0">
                  <a:pos x="9" y="6"/>
                </a:cxn>
                <a:cxn ang="0">
                  <a:pos x="17" y="15"/>
                </a:cxn>
                <a:cxn ang="0">
                  <a:pos x="20" y="20"/>
                </a:cxn>
                <a:cxn ang="0">
                  <a:pos x="26" y="29"/>
                </a:cxn>
                <a:cxn ang="0">
                  <a:pos x="29" y="31"/>
                </a:cxn>
                <a:cxn ang="0">
                  <a:pos x="34" y="34"/>
                </a:cxn>
                <a:cxn ang="0">
                  <a:pos x="40" y="40"/>
                </a:cxn>
                <a:cxn ang="0">
                  <a:pos x="43" y="46"/>
                </a:cxn>
                <a:cxn ang="0">
                  <a:pos x="48" y="51"/>
                </a:cxn>
                <a:cxn ang="0">
                  <a:pos x="51" y="51"/>
                </a:cxn>
                <a:cxn ang="0">
                  <a:pos x="57" y="54"/>
                </a:cxn>
                <a:cxn ang="0">
                  <a:pos x="65" y="60"/>
                </a:cxn>
                <a:cxn ang="0">
                  <a:pos x="68" y="63"/>
                </a:cxn>
                <a:cxn ang="0">
                  <a:pos x="71" y="65"/>
                </a:cxn>
                <a:cxn ang="0">
                  <a:pos x="77" y="68"/>
                </a:cxn>
                <a:cxn ang="0">
                  <a:pos x="79" y="71"/>
                </a:cxn>
                <a:cxn ang="0">
                  <a:pos x="82" y="74"/>
                </a:cxn>
                <a:cxn ang="0">
                  <a:pos x="91" y="82"/>
                </a:cxn>
                <a:cxn ang="0">
                  <a:pos x="96" y="85"/>
                </a:cxn>
                <a:cxn ang="0">
                  <a:pos x="105" y="91"/>
                </a:cxn>
                <a:cxn ang="0">
                  <a:pos x="110" y="99"/>
                </a:cxn>
                <a:cxn ang="0">
                  <a:pos x="113" y="102"/>
                </a:cxn>
                <a:cxn ang="0">
                  <a:pos x="116" y="105"/>
                </a:cxn>
                <a:cxn ang="0">
                  <a:pos x="125" y="113"/>
                </a:cxn>
                <a:cxn ang="0">
                  <a:pos x="130" y="119"/>
                </a:cxn>
                <a:cxn ang="0">
                  <a:pos x="133" y="119"/>
                </a:cxn>
                <a:cxn ang="0">
                  <a:pos x="136" y="125"/>
                </a:cxn>
                <a:cxn ang="0">
                  <a:pos x="139" y="127"/>
                </a:cxn>
                <a:cxn ang="0">
                  <a:pos x="141" y="130"/>
                </a:cxn>
                <a:cxn ang="0">
                  <a:pos x="144" y="133"/>
                </a:cxn>
                <a:cxn ang="0">
                  <a:pos x="153" y="142"/>
                </a:cxn>
                <a:cxn ang="0">
                  <a:pos x="156" y="139"/>
                </a:cxn>
                <a:cxn ang="0">
                  <a:pos x="158" y="142"/>
                </a:cxn>
                <a:cxn ang="0">
                  <a:pos x="161" y="144"/>
                </a:cxn>
                <a:cxn ang="0">
                  <a:pos x="167" y="156"/>
                </a:cxn>
                <a:cxn ang="0">
                  <a:pos x="170" y="159"/>
                </a:cxn>
                <a:cxn ang="0">
                  <a:pos x="175" y="164"/>
                </a:cxn>
                <a:cxn ang="0">
                  <a:pos x="178" y="167"/>
                </a:cxn>
                <a:cxn ang="0">
                  <a:pos x="181" y="170"/>
                </a:cxn>
                <a:cxn ang="0">
                  <a:pos x="184" y="167"/>
                </a:cxn>
                <a:cxn ang="0">
                  <a:pos x="187" y="170"/>
                </a:cxn>
              </a:cxnLst>
              <a:rect l="0" t="0" r="r" b="b"/>
              <a:pathLst>
                <a:path w="190" h="176">
                  <a:moveTo>
                    <a:pt x="3" y="0"/>
                  </a:moveTo>
                  <a:lnTo>
                    <a:pt x="0" y="0"/>
                  </a:lnTo>
                  <a:lnTo>
                    <a:pt x="3" y="6"/>
                  </a:lnTo>
                  <a:lnTo>
                    <a:pt x="9" y="6"/>
                  </a:lnTo>
                  <a:lnTo>
                    <a:pt x="9" y="9"/>
                  </a:lnTo>
                  <a:lnTo>
                    <a:pt x="9" y="6"/>
                  </a:lnTo>
                  <a:lnTo>
                    <a:pt x="14" y="12"/>
                  </a:lnTo>
                  <a:lnTo>
                    <a:pt x="14" y="15"/>
                  </a:lnTo>
                  <a:lnTo>
                    <a:pt x="17" y="15"/>
                  </a:lnTo>
                  <a:lnTo>
                    <a:pt x="20" y="17"/>
                  </a:lnTo>
                  <a:lnTo>
                    <a:pt x="20" y="15"/>
                  </a:lnTo>
                  <a:lnTo>
                    <a:pt x="20" y="20"/>
                  </a:lnTo>
                  <a:lnTo>
                    <a:pt x="23" y="23"/>
                  </a:lnTo>
                  <a:lnTo>
                    <a:pt x="26" y="26"/>
                  </a:lnTo>
                  <a:lnTo>
                    <a:pt x="26" y="29"/>
                  </a:lnTo>
                  <a:lnTo>
                    <a:pt x="26" y="26"/>
                  </a:lnTo>
                  <a:lnTo>
                    <a:pt x="29" y="29"/>
                  </a:lnTo>
                  <a:lnTo>
                    <a:pt x="29" y="31"/>
                  </a:lnTo>
                  <a:lnTo>
                    <a:pt x="29" y="29"/>
                  </a:lnTo>
                  <a:lnTo>
                    <a:pt x="31" y="31"/>
                  </a:lnTo>
                  <a:lnTo>
                    <a:pt x="34" y="34"/>
                  </a:lnTo>
                  <a:lnTo>
                    <a:pt x="34" y="31"/>
                  </a:lnTo>
                  <a:lnTo>
                    <a:pt x="34" y="34"/>
                  </a:lnTo>
                  <a:lnTo>
                    <a:pt x="40" y="40"/>
                  </a:lnTo>
                  <a:lnTo>
                    <a:pt x="40" y="46"/>
                  </a:lnTo>
                  <a:lnTo>
                    <a:pt x="40" y="43"/>
                  </a:lnTo>
                  <a:lnTo>
                    <a:pt x="43" y="46"/>
                  </a:lnTo>
                  <a:lnTo>
                    <a:pt x="45" y="48"/>
                  </a:lnTo>
                  <a:lnTo>
                    <a:pt x="48" y="46"/>
                  </a:lnTo>
                  <a:lnTo>
                    <a:pt x="48" y="51"/>
                  </a:lnTo>
                  <a:lnTo>
                    <a:pt x="51" y="54"/>
                  </a:lnTo>
                  <a:lnTo>
                    <a:pt x="51" y="51"/>
                  </a:lnTo>
                  <a:lnTo>
                    <a:pt x="51" y="51"/>
                  </a:lnTo>
                  <a:lnTo>
                    <a:pt x="54" y="54"/>
                  </a:lnTo>
                  <a:lnTo>
                    <a:pt x="57" y="51"/>
                  </a:lnTo>
                  <a:lnTo>
                    <a:pt x="57" y="54"/>
                  </a:lnTo>
                  <a:lnTo>
                    <a:pt x="60" y="57"/>
                  </a:lnTo>
                  <a:lnTo>
                    <a:pt x="65" y="57"/>
                  </a:lnTo>
                  <a:lnTo>
                    <a:pt x="65" y="60"/>
                  </a:lnTo>
                  <a:lnTo>
                    <a:pt x="68" y="63"/>
                  </a:lnTo>
                  <a:lnTo>
                    <a:pt x="68" y="60"/>
                  </a:lnTo>
                  <a:lnTo>
                    <a:pt x="68" y="63"/>
                  </a:lnTo>
                  <a:lnTo>
                    <a:pt x="71" y="65"/>
                  </a:lnTo>
                  <a:lnTo>
                    <a:pt x="71" y="63"/>
                  </a:lnTo>
                  <a:lnTo>
                    <a:pt x="71" y="65"/>
                  </a:lnTo>
                  <a:lnTo>
                    <a:pt x="74" y="63"/>
                  </a:lnTo>
                  <a:lnTo>
                    <a:pt x="74" y="65"/>
                  </a:lnTo>
                  <a:lnTo>
                    <a:pt x="77" y="68"/>
                  </a:lnTo>
                  <a:lnTo>
                    <a:pt x="77" y="71"/>
                  </a:lnTo>
                  <a:lnTo>
                    <a:pt x="77" y="68"/>
                  </a:lnTo>
                  <a:lnTo>
                    <a:pt x="79" y="71"/>
                  </a:lnTo>
                  <a:lnTo>
                    <a:pt x="79" y="68"/>
                  </a:lnTo>
                  <a:lnTo>
                    <a:pt x="79" y="71"/>
                  </a:lnTo>
                  <a:lnTo>
                    <a:pt x="82" y="74"/>
                  </a:lnTo>
                  <a:lnTo>
                    <a:pt x="88" y="74"/>
                  </a:lnTo>
                  <a:lnTo>
                    <a:pt x="88" y="79"/>
                  </a:lnTo>
                  <a:lnTo>
                    <a:pt x="91" y="82"/>
                  </a:lnTo>
                  <a:lnTo>
                    <a:pt x="96" y="82"/>
                  </a:lnTo>
                  <a:lnTo>
                    <a:pt x="96" y="82"/>
                  </a:lnTo>
                  <a:lnTo>
                    <a:pt x="96" y="85"/>
                  </a:lnTo>
                  <a:lnTo>
                    <a:pt x="99" y="88"/>
                  </a:lnTo>
                  <a:lnTo>
                    <a:pt x="99" y="85"/>
                  </a:lnTo>
                  <a:lnTo>
                    <a:pt x="105" y="91"/>
                  </a:lnTo>
                  <a:lnTo>
                    <a:pt x="105" y="94"/>
                  </a:lnTo>
                  <a:lnTo>
                    <a:pt x="108" y="96"/>
                  </a:lnTo>
                  <a:lnTo>
                    <a:pt x="110" y="99"/>
                  </a:lnTo>
                  <a:lnTo>
                    <a:pt x="110" y="96"/>
                  </a:lnTo>
                  <a:lnTo>
                    <a:pt x="110" y="99"/>
                  </a:lnTo>
                  <a:lnTo>
                    <a:pt x="113" y="102"/>
                  </a:lnTo>
                  <a:lnTo>
                    <a:pt x="116" y="99"/>
                  </a:lnTo>
                  <a:lnTo>
                    <a:pt x="116" y="105"/>
                  </a:lnTo>
                  <a:lnTo>
                    <a:pt x="116" y="105"/>
                  </a:lnTo>
                  <a:lnTo>
                    <a:pt x="119" y="108"/>
                  </a:lnTo>
                  <a:lnTo>
                    <a:pt x="122" y="111"/>
                  </a:lnTo>
                  <a:lnTo>
                    <a:pt x="125" y="113"/>
                  </a:lnTo>
                  <a:lnTo>
                    <a:pt x="127" y="116"/>
                  </a:lnTo>
                  <a:lnTo>
                    <a:pt x="130" y="119"/>
                  </a:lnTo>
                  <a:lnTo>
                    <a:pt x="130" y="119"/>
                  </a:lnTo>
                  <a:lnTo>
                    <a:pt x="130" y="116"/>
                  </a:lnTo>
                  <a:lnTo>
                    <a:pt x="130" y="116"/>
                  </a:lnTo>
                  <a:lnTo>
                    <a:pt x="133" y="119"/>
                  </a:lnTo>
                  <a:lnTo>
                    <a:pt x="133" y="122"/>
                  </a:lnTo>
                  <a:lnTo>
                    <a:pt x="133" y="122"/>
                  </a:lnTo>
                  <a:lnTo>
                    <a:pt x="136" y="125"/>
                  </a:lnTo>
                  <a:lnTo>
                    <a:pt x="139" y="127"/>
                  </a:lnTo>
                  <a:lnTo>
                    <a:pt x="139" y="125"/>
                  </a:lnTo>
                  <a:lnTo>
                    <a:pt x="139" y="127"/>
                  </a:lnTo>
                  <a:lnTo>
                    <a:pt x="141" y="130"/>
                  </a:lnTo>
                  <a:lnTo>
                    <a:pt x="141" y="127"/>
                  </a:lnTo>
                  <a:lnTo>
                    <a:pt x="141" y="130"/>
                  </a:lnTo>
                  <a:lnTo>
                    <a:pt x="144" y="133"/>
                  </a:lnTo>
                  <a:lnTo>
                    <a:pt x="144" y="130"/>
                  </a:lnTo>
                  <a:lnTo>
                    <a:pt x="144" y="133"/>
                  </a:lnTo>
                  <a:lnTo>
                    <a:pt x="147" y="136"/>
                  </a:lnTo>
                  <a:lnTo>
                    <a:pt x="150" y="139"/>
                  </a:lnTo>
                  <a:lnTo>
                    <a:pt x="153" y="142"/>
                  </a:lnTo>
                  <a:lnTo>
                    <a:pt x="156" y="139"/>
                  </a:lnTo>
                  <a:lnTo>
                    <a:pt x="156" y="144"/>
                  </a:lnTo>
                  <a:lnTo>
                    <a:pt x="156" y="139"/>
                  </a:lnTo>
                  <a:lnTo>
                    <a:pt x="156" y="142"/>
                  </a:lnTo>
                  <a:lnTo>
                    <a:pt x="158" y="144"/>
                  </a:lnTo>
                  <a:lnTo>
                    <a:pt x="158" y="142"/>
                  </a:lnTo>
                  <a:lnTo>
                    <a:pt x="158" y="144"/>
                  </a:lnTo>
                  <a:lnTo>
                    <a:pt x="161" y="147"/>
                  </a:lnTo>
                  <a:lnTo>
                    <a:pt x="161" y="144"/>
                  </a:lnTo>
                  <a:lnTo>
                    <a:pt x="161" y="150"/>
                  </a:lnTo>
                  <a:lnTo>
                    <a:pt x="167" y="150"/>
                  </a:lnTo>
                  <a:lnTo>
                    <a:pt x="167" y="156"/>
                  </a:lnTo>
                  <a:lnTo>
                    <a:pt x="167" y="153"/>
                  </a:lnTo>
                  <a:lnTo>
                    <a:pt x="170" y="156"/>
                  </a:lnTo>
                  <a:lnTo>
                    <a:pt x="170" y="159"/>
                  </a:lnTo>
                  <a:lnTo>
                    <a:pt x="170" y="159"/>
                  </a:lnTo>
                  <a:lnTo>
                    <a:pt x="173" y="161"/>
                  </a:lnTo>
                  <a:lnTo>
                    <a:pt x="175" y="164"/>
                  </a:lnTo>
                  <a:lnTo>
                    <a:pt x="178" y="167"/>
                  </a:lnTo>
                  <a:lnTo>
                    <a:pt x="178" y="164"/>
                  </a:lnTo>
                  <a:lnTo>
                    <a:pt x="178" y="167"/>
                  </a:lnTo>
                  <a:lnTo>
                    <a:pt x="181" y="164"/>
                  </a:lnTo>
                  <a:lnTo>
                    <a:pt x="181" y="164"/>
                  </a:lnTo>
                  <a:lnTo>
                    <a:pt x="181" y="170"/>
                  </a:lnTo>
                  <a:lnTo>
                    <a:pt x="184" y="167"/>
                  </a:lnTo>
                  <a:lnTo>
                    <a:pt x="184" y="173"/>
                  </a:lnTo>
                  <a:lnTo>
                    <a:pt x="184" y="167"/>
                  </a:lnTo>
                  <a:lnTo>
                    <a:pt x="184" y="170"/>
                  </a:lnTo>
                  <a:lnTo>
                    <a:pt x="187" y="173"/>
                  </a:lnTo>
                  <a:lnTo>
                    <a:pt x="187" y="170"/>
                  </a:lnTo>
                  <a:lnTo>
                    <a:pt x="187" y="176"/>
                  </a:lnTo>
                  <a:lnTo>
                    <a:pt x="190" y="173"/>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31" name="Freeform 76"/>
            <p:cNvSpPr>
              <a:spLocks/>
            </p:cNvSpPr>
            <p:nvPr/>
          </p:nvSpPr>
          <p:spPr bwMode="auto">
            <a:xfrm>
              <a:off x="5245659" y="4048126"/>
              <a:ext cx="258763" cy="98425"/>
            </a:xfrm>
            <a:custGeom>
              <a:avLst/>
              <a:gdLst/>
              <a:ahLst/>
              <a:cxnLst>
                <a:cxn ang="0">
                  <a:pos x="0" y="3"/>
                </a:cxn>
                <a:cxn ang="0">
                  <a:pos x="2" y="8"/>
                </a:cxn>
                <a:cxn ang="0">
                  <a:pos x="8" y="11"/>
                </a:cxn>
                <a:cxn ang="0">
                  <a:pos x="14" y="14"/>
                </a:cxn>
                <a:cxn ang="0">
                  <a:pos x="19" y="17"/>
                </a:cxn>
                <a:cxn ang="0">
                  <a:pos x="22" y="22"/>
                </a:cxn>
                <a:cxn ang="0">
                  <a:pos x="22" y="22"/>
                </a:cxn>
                <a:cxn ang="0">
                  <a:pos x="25" y="25"/>
                </a:cxn>
                <a:cxn ang="0">
                  <a:pos x="28" y="25"/>
                </a:cxn>
                <a:cxn ang="0">
                  <a:pos x="33" y="34"/>
                </a:cxn>
                <a:cxn ang="0">
                  <a:pos x="36" y="34"/>
                </a:cxn>
                <a:cxn ang="0">
                  <a:pos x="39" y="36"/>
                </a:cxn>
                <a:cxn ang="0">
                  <a:pos x="45" y="42"/>
                </a:cxn>
                <a:cxn ang="0">
                  <a:pos x="48" y="42"/>
                </a:cxn>
                <a:cxn ang="0">
                  <a:pos x="56" y="51"/>
                </a:cxn>
                <a:cxn ang="0">
                  <a:pos x="59" y="48"/>
                </a:cxn>
                <a:cxn ang="0">
                  <a:pos x="67" y="53"/>
                </a:cxn>
                <a:cxn ang="0">
                  <a:pos x="67" y="56"/>
                </a:cxn>
                <a:cxn ang="0">
                  <a:pos x="70" y="56"/>
                </a:cxn>
                <a:cxn ang="0">
                  <a:pos x="73" y="59"/>
                </a:cxn>
                <a:cxn ang="0">
                  <a:pos x="79" y="56"/>
                </a:cxn>
                <a:cxn ang="0">
                  <a:pos x="84" y="53"/>
                </a:cxn>
                <a:cxn ang="0">
                  <a:pos x="87" y="53"/>
                </a:cxn>
                <a:cxn ang="0">
                  <a:pos x="93" y="51"/>
                </a:cxn>
                <a:cxn ang="0">
                  <a:pos x="96" y="51"/>
                </a:cxn>
                <a:cxn ang="0">
                  <a:pos x="101" y="51"/>
                </a:cxn>
                <a:cxn ang="0">
                  <a:pos x="104" y="45"/>
                </a:cxn>
                <a:cxn ang="0">
                  <a:pos x="104" y="45"/>
                </a:cxn>
                <a:cxn ang="0">
                  <a:pos x="110" y="42"/>
                </a:cxn>
                <a:cxn ang="0">
                  <a:pos x="112" y="39"/>
                </a:cxn>
                <a:cxn ang="0">
                  <a:pos x="118" y="34"/>
                </a:cxn>
                <a:cxn ang="0">
                  <a:pos x="124" y="28"/>
                </a:cxn>
                <a:cxn ang="0">
                  <a:pos x="127" y="25"/>
                </a:cxn>
                <a:cxn ang="0">
                  <a:pos x="132" y="22"/>
                </a:cxn>
                <a:cxn ang="0">
                  <a:pos x="138" y="17"/>
                </a:cxn>
                <a:cxn ang="0">
                  <a:pos x="141" y="14"/>
                </a:cxn>
                <a:cxn ang="0">
                  <a:pos x="146" y="22"/>
                </a:cxn>
                <a:cxn ang="0">
                  <a:pos x="149" y="25"/>
                </a:cxn>
                <a:cxn ang="0">
                  <a:pos x="152" y="28"/>
                </a:cxn>
                <a:cxn ang="0">
                  <a:pos x="155" y="28"/>
                </a:cxn>
                <a:cxn ang="0">
                  <a:pos x="158" y="25"/>
                </a:cxn>
                <a:cxn ang="0">
                  <a:pos x="163" y="14"/>
                </a:cxn>
              </a:cxnLst>
              <a:rect l="0" t="0" r="r" b="b"/>
              <a:pathLst>
                <a:path w="163" h="62">
                  <a:moveTo>
                    <a:pt x="0" y="0"/>
                  </a:moveTo>
                  <a:lnTo>
                    <a:pt x="0" y="5"/>
                  </a:lnTo>
                  <a:lnTo>
                    <a:pt x="0" y="3"/>
                  </a:lnTo>
                  <a:lnTo>
                    <a:pt x="2" y="5"/>
                  </a:lnTo>
                  <a:lnTo>
                    <a:pt x="2" y="8"/>
                  </a:lnTo>
                  <a:lnTo>
                    <a:pt x="2" y="8"/>
                  </a:lnTo>
                  <a:lnTo>
                    <a:pt x="5" y="11"/>
                  </a:lnTo>
                  <a:lnTo>
                    <a:pt x="8" y="8"/>
                  </a:lnTo>
                  <a:lnTo>
                    <a:pt x="8" y="11"/>
                  </a:lnTo>
                  <a:lnTo>
                    <a:pt x="11" y="14"/>
                  </a:lnTo>
                  <a:lnTo>
                    <a:pt x="14" y="17"/>
                  </a:lnTo>
                  <a:lnTo>
                    <a:pt x="14" y="14"/>
                  </a:lnTo>
                  <a:lnTo>
                    <a:pt x="14" y="17"/>
                  </a:lnTo>
                  <a:lnTo>
                    <a:pt x="16" y="19"/>
                  </a:lnTo>
                  <a:lnTo>
                    <a:pt x="19" y="17"/>
                  </a:lnTo>
                  <a:lnTo>
                    <a:pt x="19" y="19"/>
                  </a:lnTo>
                  <a:lnTo>
                    <a:pt x="19" y="19"/>
                  </a:lnTo>
                  <a:lnTo>
                    <a:pt x="22" y="22"/>
                  </a:lnTo>
                  <a:lnTo>
                    <a:pt x="22" y="22"/>
                  </a:lnTo>
                  <a:lnTo>
                    <a:pt x="22" y="19"/>
                  </a:lnTo>
                  <a:lnTo>
                    <a:pt x="22" y="22"/>
                  </a:lnTo>
                  <a:lnTo>
                    <a:pt x="25" y="25"/>
                  </a:lnTo>
                  <a:lnTo>
                    <a:pt x="25" y="22"/>
                  </a:lnTo>
                  <a:lnTo>
                    <a:pt x="25" y="25"/>
                  </a:lnTo>
                  <a:lnTo>
                    <a:pt x="28" y="28"/>
                  </a:lnTo>
                  <a:lnTo>
                    <a:pt x="28" y="28"/>
                  </a:lnTo>
                  <a:lnTo>
                    <a:pt x="28" y="25"/>
                  </a:lnTo>
                  <a:lnTo>
                    <a:pt x="31" y="28"/>
                  </a:lnTo>
                  <a:lnTo>
                    <a:pt x="33" y="31"/>
                  </a:lnTo>
                  <a:lnTo>
                    <a:pt x="33" y="34"/>
                  </a:lnTo>
                  <a:lnTo>
                    <a:pt x="36" y="31"/>
                  </a:lnTo>
                  <a:lnTo>
                    <a:pt x="36" y="31"/>
                  </a:lnTo>
                  <a:lnTo>
                    <a:pt x="36" y="34"/>
                  </a:lnTo>
                  <a:lnTo>
                    <a:pt x="39" y="36"/>
                  </a:lnTo>
                  <a:lnTo>
                    <a:pt x="39" y="34"/>
                  </a:lnTo>
                  <a:lnTo>
                    <a:pt x="39" y="36"/>
                  </a:lnTo>
                  <a:lnTo>
                    <a:pt x="42" y="39"/>
                  </a:lnTo>
                  <a:lnTo>
                    <a:pt x="45" y="36"/>
                  </a:lnTo>
                  <a:lnTo>
                    <a:pt x="45" y="42"/>
                  </a:lnTo>
                  <a:lnTo>
                    <a:pt x="45" y="36"/>
                  </a:lnTo>
                  <a:lnTo>
                    <a:pt x="45" y="39"/>
                  </a:lnTo>
                  <a:lnTo>
                    <a:pt x="48" y="42"/>
                  </a:lnTo>
                  <a:lnTo>
                    <a:pt x="50" y="45"/>
                  </a:lnTo>
                  <a:lnTo>
                    <a:pt x="53" y="48"/>
                  </a:lnTo>
                  <a:lnTo>
                    <a:pt x="56" y="51"/>
                  </a:lnTo>
                  <a:lnTo>
                    <a:pt x="56" y="48"/>
                  </a:lnTo>
                  <a:lnTo>
                    <a:pt x="59" y="51"/>
                  </a:lnTo>
                  <a:lnTo>
                    <a:pt x="59" y="48"/>
                  </a:lnTo>
                  <a:lnTo>
                    <a:pt x="59" y="51"/>
                  </a:lnTo>
                  <a:lnTo>
                    <a:pt x="62" y="53"/>
                  </a:lnTo>
                  <a:lnTo>
                    <a:pt x="67" y="53"/>
                  </a:lnTo>
                  <a:lnTo>
                    <a:pt x="67" y="59"/>
                  </a:lnTo>
                  <a:lnTo>
                    <a:pt x="67" y="53"/>
                  </a:lnTo>
                  <a:lnTo>
                    <a:pt x="67" y="56"/>
                  </a:lnTo>
                  <a:lnTo>
                    <a:pt x="70" y="59"/>
                  </a:lnTo>
                  <a:lnTo>
                    <a:pt x="70" y="59"/>
                  </a:lnTo>
                  <a:lnTo>
                    <a:pt x="70" y="56"/>
                  </a:lnTo>
                  <a:lnTo>
                    <a:pt x="70" y="59"/>
                  </a:lnTo>
                  <a:lnTo>
                    <a:pt x="73" y="62"/>
                  </a:lnTo>
                  <a:lnTo>
                    <a:pt x="73" y="59"/>
                  </a:lnTo>
                  <a:lnTo>
                    <a:pt x="73" y="62"/>
                  </a:lnTo>
                  <a:lnTo>
                    <a:pt x="76" y="59"/>
                  </a:lnTo>
                  <a:lnTo>
                    <a:pt x="79" y="56"/>
                  </a:lnTo>
                  <a:lnTo>
                    <a:pt x="81" y="59"/>
                  </a:lnTo>
                  <a:lnTo>
                    <a:pt x="81" y="56"/>
                  </a:lnTo>
                  <a:lnTo>
                    <a:pt x="84" y="53"/>
                  </a:lnTo>
                  <a:lnTo>
                    <a:pt x="84" y="51"/>
                  </a:lnTo>
                  <a:lnTo>
                    <a:pt x="87" y="53"/>
                  </a:lnTo>
                  <a:lnTo>
                    <a:pt x="87" y="53"/>
                  </a:lnTo>
                  <a:lnTo>
                    <a:pt x="87" y="51"/>
                  </a:lnTo>
                  <a:lnTo>
                    <a:pt x="87" y="51"/>
                  </a:lnTo>
                  <a:lnTo>
                    <a:pt x="93" y="51"/>
                  </a:lnTo>
                  <a:lnTo>
                    <a:pt x="93" y="56"/>
                  </a:lnTo>
                  <a:lnTo>
                    <a:pt x="93" y="53"/>
                  </a:lnTo>
                  <a:lnTo>
                    <a:pt x="96" y="51"/>
                  </a:lnTo>
                  <a:lnTo>
                    <a:pt x="96" y="53"/>
                  </a:lnTo>
                  <a:lnTo>
                    <a:pt x="96" y="51"/>
                  </a:lnTo>
                  <a:lnTo>
                    <a:pt x="101" y="51"/>
                  </a:lnTo>
                  <a:lnTo>
                    <a:pt x="101" y="45"/>
                  </a:lnTo>
                  <a:lnTo>
                    <a:pt x="101" y="48"/>
                  </a:lnTo>
                  <a:lnTo>
                    <a:pt x="104" y="45"/>
                  </a:lnTo>
                  <a:lnTo>
                    <a:pt x="104" y="48"/>
                  </a:lnTo>
                  <a:lnTo>
                    <a:pt x="104" y="45"/>
                  </a:lnTo>
                  <a:lnTo>
                    <a:pt x="104" y="45"/>
                  </a:lnTo>
                  <a:lnTo>
                    <a:pt x="107" y="42"/>
                  </a:lnTo>
                  <a:lnTo>
                    <a:pt x="110" y="39"/>
                  </a:lnTo>
                  <a:lnTo>
                    <a:pt x="110" y="42"/>
                  </a:lnTo>
                  <a:lnTo>
                    <a:pt x="110" y="39"/>
                  </a:lnTo>
                  <a:lnTo>
                    <a:pt x="112" y="36"/>
                  </a:lnTo>
                  <a:lnTo>
                    <a:pt x="112" y="39"/>
                  </a:lnTo>
                  <a:lnTo>
                    <a:pt x="112" y="36"/>
                  </a:lnTo>
                  <a:lnTo>
                    <a:pt x="115" y="34"/>
                  </a:lnTo>
                  <a:lnTo>
                    <a:pt x="118" y="34"/>
                  </a:lnTo>
                  <a:lnTo>
                    <a:pt x="121" y="31"/>
                  </a:lnTo>
                  <a:lnTo>
                    <a:pt x="121" y="28"/>
                  </a:lnTo>
                  <a:lnTo>
                    <a:pt x="124" y="28"/>
                  </a:lnTo>
                  <a:lnTo>
                    <a:pt x="127" y="25"/>
                  </a:lnTo>
                  <a:lnTo>
                    <a:pt x="127" y="22"/>
                  </a:lnTo>
                  <a:lnTo>
                    <a:pt x="127" y="25"/>
                  </a:lnTo>
                  <a:lnTo>
                    <a:pt x="132" y="19"/>
                  </a:lnTo>
                  <a:lnTo>
                    <a:pt x="129" y="19"/>
                  </a:lnTo>
                  <a:lnTo>
                    <a:pt x="132" y="22"/>
                  </a:lnTo>
                  <a:lnTo>
                    <a:pt x="138" y="17"/>
                  </a:lnTo>
                  <a:lnTo>
                    <a:pt x="138" y="14"/>
                  </a:lnTo>
                  <a:lnTo>
                    <a:pt x="138" y="17"/>
                  </a:lnTo>
                  <a:lnTo>
                    <a:pt x="141" y="14"/>
                  </a:lnTo>
                  <a:lnTo>
                    <a:pt x="141" y="11"/>
                  </a:lnTo>
                  <a:lnTo>
                    <a:pt x="141" y="14"/>
                  </a:lnTo>
                  <a:lnTo>
                    <a:pt x="144" y="11"/>
                  </a:lnTo>
                  <a:lnTo>
                    <a:pt x="144" y="19"/>
                  </a:lnTo>
                  <a:lnTo>
                    <a:pt x="146" y="22"/>
                  </a:lnTo>
                  <a:lnTo>
                    <a:pt x="146" y="25"/>
                  </a:lnTo>
                  <a:lnTo>
                    <a:pt x="146" y="22"/>
                  </a:lnTo>
                  <a:lnTo>
                    <a:pt x="149" y="25"/>
                  </a:lnTo>
                  <a:lnTo>
                    <a:pt x="149" y="22"/>
                  </a:lnTo>
                  <a:lnTo>
                    <a:pt x="149" y="25"/>
                  </a:lnTo>
                  <a:lnTo>
                    <a:pt x="152" y="28"/>
                  </a:lnTo>
                  <a:lnTo>
                    <a:pt x="152" y="31"/>
                  </a:lnTo>
                  <a:lnTo>
                    <a:pt x="152" y="31"/>
                  </a:lnTo>
                  <a:lnTo>
                    <a:pt x="155" y="28"/>
                  </a:lnTo>
                  <a:lnTo>
                    <a:pt x="158" y="25"/>
                  </a:lnTo>
                  <a:lnTo>
                    <a:pt x="158" y="28"/>
                  </a:lnTo>
                  <a:lnTo>
                    <a:pt x="158" y="25"/>
                  </a:lnTo>
                  <a:lnTo>
                    <a:pt x="160" y="22"/>
                  </a:lnTo>
                  <a:lnTo>
                    <a:pt x="160" y="17"/>
                  </a:lnTo>
                  <a:lnTo>
                    <a:pt x="163" y="14"/>
                  </a:lnTo>
                  <a:lnTo>
                    <a:pt x="163" y="17"/>
                  </a:lnTo>
                  <a:lnTo>
                    <a:pt x="163" y="11"/>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32" name="Freeform 77"/>
            <p:cNvSpPr>
              <a:spLocks/>
            </p:cNvSpPr>
            <p:nvPr/>
          </p:nvSpPr>
          <p:spPr bwMode="auto">
            <a:xfrm>
              <a:off x="5504421" y="3967163"/>
              <a:ext cx="282575" cy="98425"/>
            </a:xfrm>
            <a:custGeom>
              <a:avLst/>
              <a:gdLst/>
              <a:ahLst/>
              <a:cxnLst>
                <a:cxn ang="0">
                  <a:pos x="3" y="62"/>
                </a:cxn>
                <a:cxn ang="0">
                  <a:pos x="9" y="59"/>
                </a:cxn>
                <a:cxn ang="0">
                  <a:pos x="9" y="56"/>
                </a:cxn>
                <a:cxn ang="0">
                  <a:pos x="17" y="51"/>
                </a:cxn>
                <a:cxn ang="0">
                  <a:pos x="20" y="48"/>
                </a:cxn>
                <a:cxn ang="0">
                  <a:pos x="23" y="45"/>
                </a:cxn>
                <a:cxn ang="0">
                  <a:pos x="26" y="39"/>
                </a:cxn>
                <a:cxn ang="0">
                  <a:pos x="31" y="45"/>
                </a:cxn>
                <a:cxn ang="0">
                  <a:pos x="40" y="48"/>
                </a:cxn>
                <a:cxn ang="0">
                  <a:pos x="46" y="48"/>
                </a:cxn>
                <a:cxn ang="0">
                  <a:pos x="51" y="37"/>
                </a:cxn>
                <a:cxn ang="0">
                  <a:pos x="54" y="34"/>
                </a:cxn>
                <a:cxn ang="0">
                  <a:pos x="60" y="31"/>
                </a:cxn>
                <a:cxn ang="0">
                  <a:pos x="62" y="31"/>
                </a:cxn>
                <a:cxn ang="0">
                  <a:pos x="65" y="31"/>
                </a:cxn>
                <a:cxn ang="0">
                  <a:pos x="68" y="25"/>
                </a:cxn>
                <a:cxn ang="0">
                  <a:pos x="74" y="14"/>
                </a:cxn>
                <a:cxn ang="0">
                  <a:pos x="77" y="8"/>
                </a:cxn>
                <a:cxn ang="0">
                  <a:pos x="82" y="8"/>
                </a:cxn>
                <a:cxn ang="0">
                  <a:pos x="85" y="8"/>
                </a:cxn>
                <a:cxn ang="0">
                  <a:pos x="88" y="3"/>
                </a:cxn>
                <a:cxn ang="0">
                  <a:pos x="91" y="3"/>
                </a:cxn>
                <a:cxn ang="0">
                  <a:pos x="96" y="14"/>
                </a:cxn>
                <a:cxn ang="0">
                  <a:pos x="102" y="11"/>
                </a:cxn>
                <a:cxn ang="0">
                  <a:pos x="108" y="20"/>
                </a:cxn>
                <a:cxn ang="0">
                  <a:pos x="113" y="22"/>
                </a:cxn>
                <a:cxn ang="0">
                  <a:pos x="113" y="20"/>
                </a:cxn>
                <a:cxn ang="0">
                  <a:pos x="119" y="20"/>
                </a:cxn>
                <a:cxn ang="0">
                  <a:pos x="122" y="17"/>
                </a:cxn>
                <a:cxn ang="0">
                  <a:pos x="130" y="20"/>
                </a:cxn>
                <a:cxn ang="0">
                  <a:pos x="136" y="22"/>
                </a:cxn>
                <a:cxn ang="0">
                  <a:pos x="144" y="31"/>
                </a:cxn>
                <a:cxn ang="0">
                  <a:pos x="147" y="25"/>
                </a:cxn>
                <a:cxn ang="0">
                  <a:pos x="153" y="22"/>
                </a:cxn>
                <a:cxn ang="0">
                  <a:pos x="153" y="22"/>
                </a:cxn>
                <a:cxn ang="0">
                  <a:pos x="158" y="28"/>
                </a:cxn>
                <a:cxn ang="0">
                  <a:pos x="161" y="28"/>
                </a:cxn>
                <a:cxn ang="0">
                  <a:pos x="161" y="28"/>
                </a:cxn>
                <a:cxn ang="0">
                  <a:pos x="167" y="34"/>
                </a:cxn>
                <a:cxn ang="0">
                  <a:pos x="173" y="37"/>
                </a:cxn>
                <a:cxn ang="0">
                  <a:pos x="175" y="39"/>
                </a:cxn>
                <a:cxn ang="0">
                  <a:pos x="175" y="42"/>
                </a:cxn>
              </a:cxnLst>
              <a:rect l="0" t="0" r="r" b="b"/>
              <a:pathLst>
                <a:path w="178" h="62">
                  <a:moveTo>
                    <a:pt x="0" y="62"/>
                  </a:moveTo>
                  <a:lnTo>
                    <a:pt x="3" y="59"/>
                  </a:lnTo>
                  <a:lnTo>
                    <a:pt x="3" y="62"/>
                  </a:lnTo>
                  <a:lnTo>
                    <a:pt x="3" y="56"/>
                  </a:lnTo>
                  <a:lnTo>
                    <a:pt x="6" y="56"/>
                  </a:lnTo>
                  <a:lnTo>
                    <a:pt x="9" y="59"/>
                  </a:lnTo>
                  <a:lnTo>
                    <a:pt x="9" y="59"/>
                  </a:lnTo>
                  <a:lnTo>
                    <a:pt x="9" y="56"/>
                  </a:lnTo>
                  <a:lnTo>
                    <a:pt x="9" y="56"/>
                  </a:lnTo>
                  <a:lnTo>
                    <a:pt x="14" y="56"/>
                  </a:lnTo>
                  <a:lnTo>
                    <a:pt x="14" y="54"/>
                  </a:lnTo>
                  <a:lnTo>
                    <a:pt x="17" y="51"/>
                  </a:lnTo>
                  <a:lnTo>
                    <a:pt x="17" y="54"/>
                  </a:lnTo>
                  <a:lnTo>
                    <a:pt x="17" y="51"/>
                  </a:lnTo>
                  <a:lnTo>
                    <a:pt x="20" y="48"/>
                  </a:lnTo>
                  <a:lnTo>
                    <a:pt x="20" y="42"/>
                  </a:lnTo>
                  <a:lnTo>
                    <a:pt x="23" y="45"/>
                  </a:lnTo>
                  <a:lnTo>
                    <a:pt x="23" y="45"/>
                  </a:lnTo>
                  <a:lnTo>
                    <a:pt x="23" y="42"/>
                  </a:lnTo>
                  <a:lnTo>
                    <a:pt x="23" y="42"/>
                  </a:lnTo>
                  <a:lnTo>
                    <a:pt x="26" y="39"/>
                  </a:lnTo>
                  <a:lnTo>
                    <a:pt x="26" y="45"/>
                  </a:lnTo>
                  <a:lnTo>
                    <a:pt x="29" y="45"/>
                  </a:lnTo>
                  <a:lnTo>
                    <a:pt x="31" y="45"/>
                  </a:lnTo>
                  <a:lnTo>
                    <a:pt x="34" y="42"/>
                  </a:lnTo>
                  <a:lnTo>
                    <a:pt x="40" y="42"/>
                  </a:lnTo>
                  <a:lnTo>
                    <a:pt x="40" y="48"/>
                  </a:lnTo>
                  <a:lnTo>
                    <a:pt x="46" y="48"/>
                  </a:lnTo>
                  <a:lnTo>
                    <a:pt x="46" y="51"/>
                  </a:lnTo>
                  <a:lnTo>
                    <a:pt x="46" y="48"/>
                  </a:lnTo>
                  <a:lnTo>
                    <a:pt x="48" y="45"/>
                  </a:lnTo>
                  <a:lnTo>
                    <a:pt x="48" y="39"/>
                  </a:lnTo>
                  <a:lnTo>
                    <a:pt x="51" y="37"/>
                  </a:lnTo>
                  <a:lnTo>
                    <a:pt x="51" y="39"/>
                  </a:lnTo>
                  <a:lnTo>
                    <a:pt x="51" y="37"/>
                  </a:lnTo>
                  <a:lnTo>
                    <a:pt x="54" y="34"/>
                  </a:lnTo>
                  <a:lnTo>
                    <a:pt x="60" y="28"/>
                  </a:lnTo>
                  <a:lnTo>
                    <a:pt x="57" y="28"/>
                  </a:lnTo>
                  <a:lnTo>
                    <a:pt x="60" y="31"/>
                  </a:lnTo>
                  <a:lnTo>
                    <a:pt x="62" y="34"/>
                  </a:lnTo>
                  <a:lnTo>
                    <a:pt x="62" y="34"/>
                  </a:lnTo>
                  <a:lnTo>
                    <a:pt x="62" y="31"/>
                  </a:lnTo>
                  <a:lnTo>
                    <a:pt x="62" y="31"/>
                  </a:lnTo>
                  <a:lnTo>
                    <a:pt x="65" y="34"/>
                  </a:lnTo>
                  <a:lnTo>
                    <a:pt x="65" y="31"/>
                  </a:lnTo>
                  <a:lnTo>
                    <a:pt x="65" y="34"/>
                  </a:lnTo>
                  <a:lnTo>
                    <a:pt x="68" y="37"/>
                  </a:lnTo>
                  <a:lnTo>
                    <a:pt x="68" y="25"/>
                  </a:lnTo>
                  <a:lnTo>
                    <a:pt x="71" y="22"/>
                  </a:lnTo>
                  <a:lnTo>
                    <a:pt x="71" y="17"/>
                  </a:lnTo>
                  <a:lnTo>
                    <a:pt x="74" y="14"/>
                  </a:lnTo>
                  <a:lnTo>
                    <a:pt x="74" y="8"/>
                  </a:lnTo>
                  <a:lnTo>
                    <a:pt x="77" y="5"/>
                  </a:lnTo>
                  <a:lnTo>
                    <a:pt x="77" y="8"/>
                  </a:lnTo>
                  <a:lnTo>
                    <a:pt x="77" y="5"/>
                  </a:lnTo>
                  <a:lnTo>
                    <a:pt x="77" y="8"/>
                  </a:lnTo>
                  <a:lnTo>
                    <a:pt x="82" y="8"/>
                  </a:lnTo>
                  <a:lnTo>
                    <a:pt x="82" y="3"/>
                  </a:lnTo>
                  <a:lnTo>
                    <a:pt x="82" y="5"/>
                  </a:lnTo>
                  <a:lnTo>
                    <a:pt x="85" y="8"/>
                  </a:lnTo>
                  <a:lnTo>
                    <a:pt x="85" y="8"/>
                  </a:lnTo>
                  <a:lnTo>
                    <a:pt x="85" y="5"/>
                  </a:lnTo>
                  <a:lnTo>
                    <a:pt x="88" y="3"/>
                  </a:lnTo>
                  <a:lnTo>
                    <a:pt x="88" y="5"/>
                  </a:lnTo>
                  <a:lnTo>
                    <a:pt x="88" y="0"/>
                  </a:lnTo>
                  <a:lnTo>
                    <a:pt x="91" y="3"/>
                  </a:lnTo>
                  <a:lnTo>
                    <a:pt x="91" y="8"/>
                  </a:lnTo>
                  <a:lnTo>
                    <a:pt x="94" y="11"/>
                  </a:lnTo>
                  <a:lnTo>
                    <a:pt x="96" y="14"/>
                  </a:lnTo>
                  <a:lnTo>
                    <a:pt x="99" y="14"/>
                  </a:lnTo>
                  <a:lnTo>
                    <a:pt x="102" y="11"/>
                  </a:lnTo>
                  <a:lnTo>
                    <a:pt x="102" y="11"/>
                  </a:lnTo>
                  <a:lnTo>
                    <a:pt x="102" y="17"/>
                  </a:lnTo>
                  <a:lnTo>
                    <a:pt x="105" y="20"/>
                  </a:lnTo>
                  <a:lnTo>
                    <a:pt x="108" y="20"/>
                  </a:lnTo>
                  <a:lnTo>
                    <a:pt x="110" y="22"/>
                  </a:lnTo>
                  <a:lnTo>
                    <a:pt x="110" y="20"/>
                  </a:lnTo>
                  <a:lnTo>
                    <a:pt x="113" y="22"/>
                  </a:lnTo>
                  <a:lnTo>
                    <a:pt x="113" y="22"/>
                  </a:lnTo>
                  <a:lnTo>
                    <a:pt x="113" y="20"/>
                  </a:lnTo>
                  <a:lnTo>
                    <a:pt x="113" y="20"/>
                  </a:lnTo>
                  <a:lnTo>
                    <a:pt x="119" y="25"/>
                  </a:lnTo>
                  <a:lnTo>
                    <a:pt x="116" y="25"/>
                  </a:lnTo>
                  <a:lnTo>
                    <a:pt x="119" y="20"/>
                  </a:lnTo>
                  <a:lnTo>
                    <a:pt x="119" y="22"/>
                  </a:lnTo>
                  <a:lnTo>
                    <a:pt x="122" y="20"/>
                  </a:lnTo>
                  <a:lnTo>
                    <a:pt x="122" y="17"/>
                  </a:lnTo>
                  <a:lnTo>
                    <a:pt x="122" y="20"/>
                  </a:lnTo>
                  <a:lnTo>
                    <a:pt x="125" y="20"/>
                  </a:lnTo>
                  <a:lnTo>
                    <a:pt x="130" y="20"/>
                  </a:lnTo>
                  <a:lnTo>
                    <a:pt x="130" y="17"/>
                  </a:lnTo>
                  <a:lnTo>
                    <a:pt x="130" y="22"/>
                  </a:lnTo>
                  <a:lnTo>
                    <a:pt x="136" y="22"/>
                  </a:lnTo>
                  <a:lnTo>
                    <a:pt x="136" y="25"/>
                  </a:lnTo>
                  <a:lnTo>
                    <a:pt x="139" y="25"/>
                  </a:lnTo>
                  <a:lnTo>
                    <a:pt x="144" y="31"/>
                  </a:lnTo>
                  <a:lnTo>
                    <a:pt x="142" y="31"/>
                  </a:lnTo>
                  <a:lnTo>
                    <a:pt x="144" y="28"/>
                  </a:lnTo>
                  <a:lnTo>
                    <a:pt x="147" y="25"/>
                  </a:lnTo>
                  <a:lnTo>
                    <a:pt x="147" y="22"/>
                  </a:lnTo>
                  <a:lnTo>
                    <a:pt x="150" y="20"/>
                  </a:lnTo>
                  <a:lnTo>
                    <a:pt x="153" y="22"/>
                  </a:lnTo>
                  <a:lnTo>
                    <a:pt x="153" y="22"/>
                  </a:lnTo>
                  <a:lnTo>
                    <a:pt x="153" y="20"/>
                  </a:lnTo>
                  <a:lnTo>
                    <a:pt x="153" y="22"/>
                  </a:lnTo>
                  <a:lnTo>
                    <a:pt x="156" y="25"/>
                  </a:lnTo>
                  <a:lnTo>
                    <a:pt x="158" y="22"/>
                  </a:lnTo>
                  <a:lnTo>
                    <a:pt x="158" y="28"/>
                  </a:lnTo>
                  <a:lnTo>
                    <a:pt x="158" y="22"/>
                  </a:lnTo>
                  <a:lnTo>
                    <a:pt x="158" y="25"/>
                  </a:lnTo>
                  <a:lnTo>
                    <a:pt x="161" y="28"/>
                  </a:lnTo>
                  <a:lnTo>
                    <a:pt x="161" y="28"/>
                  </a:lnTo>
                  <a:lnTo>
                    <a:pt x="161" y="25"/>
                  </a:lnTo>
                  <a:lnTo>
                    <a:pt x="161" y="28"/>
                  </a:lnTo>
                  <a:lnTo>
                    <a:pt x="164" y="25"/>
                  </a:lnTo>
                  <a:lnTo>
                    <a:pt x="164" y="31"/>
                  </a:lnTo>
                  <a:lnTo>
                    <a:pt x="167" y="34"/>
                  </a:lnTo>
                  <a:lnTo>
                    <a:pt x="167" y="31"/>
                  </a:lnTo>
                  <a:lnTo>
                    <a:pt x="167" y="31"/>
                  </a:lnTo>
                  <a:lnTo>
                    <a:pt x="173" y="37"/>
                  </a:lnTo>
                  <a:lnTo>
                    <a:pt x="173" y="39"/>
                  </a:lnTo>
                  <a:lnTo>
                    <a:pt x="173" y="37"/>
                  </a:lnTo>
                  <a:lnTo>
                    <a:pt x="175" y="39"/>
                  </a:lnTo>
                  <a:lnTo>
                    <a:pt x="175" y="42"/>
                  </a:lnTo>
                  <a:lnTo>
                    <a:pt x="175" y="37"/>
                  </a:lnTo>
                  <a:lnTo>
                    <a:pt x="175" y="42"/>
                  </a:lnTo>
                  <a:lnTo>
                    <a:pt x="178" y="39"/>
                  </a:lnTo>
                  <a:lnTo>
                    <a:pt x="178" y="42"/>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33" name="Freeform 78"/>
            <p:cNvSpPr>
              <a:spLocks/>
            </p:cNvSpPr>
            <p:nvPr/>
          </p:nvSpPr>
          <p:spPr bwMode="auto">
            <a:xfrm>
              <a:off x="5786996" y="3989388"/>
              <a:ext cx="277813" cy="157163"/>
            </a:xfrm>
            <a:custGeom>
              <a:avLst/>
              <a:gdLst/>
              <a:ahLst/>
              <a:cxnLst>
                <a:cxn ang="0">
                  <a:pos x="3" y="23"/>
                </a:cxn>
                <a:cxn ang="0">
                  <a:pos x="6" y="14"/>
                </a:cxn>
                <a:cxn ang="0">
                  <a:pos x="9" y="11"/>
                </a:cxn>
                <a:cxn ang="0">
                  <a:pos x="12" y="8"/>
                </a:cxn>
                <a:cxn ang="0">
                  <a:pos x="14" y="6"/>
                </a:cxn>
                <a:cxn ang="0">
                  <a:pos x="23" y="3"/>
                </a:cxn>
                <a:cxn ang="0">
                  <a:pos x="26" y="3"/>
                </a:cxn>
                <a:cxn ang="0">
                  <a:pos x="28" y="11"/>
                </a:cxn>
                <a:cxn ang="0">
                  <a:pos x="31" y="14"/>
                </a:cxn>
                <a:cxn ang="0">
                  <a:pos x="37" y="25"/>
                </a:cxn>
                <a:cxn ang="0">
                  <a:pos x="40" y="23"/>
                </a:cxn>
                <a:cxn ang="0">
                  <a:pos x="45" y="20"/>
                </a:cxn>
                <a:cxn ang="0">
                  <a:pos x="51" y="23"/>
                </a:cxn>
                <a:cxn ang="0">
                  <a:pos x="54" y="28"/>
                </a:cxn>
                <a:cxn ang="0">
                  <a:pos x="57" y="34"/>
                </a:cxn>
                <a:cxn ang="0">
                  <a:pos x="65" y="40"/>
                </a:cxn>
                <a:cxn ang="0">
                  <a:pos x="68" y="42"/>
                </a:cxn>
                <a:cxn ang="0">
                  <a:pos x="71" y="37"/>
                </a:cxn>
                <a:cxn ang="0">
                  <a:pos x="77" y="34"/>
                </a:cxn>
                <a:cxn ang="0">
                  <a:pos x="79" y="31"/>
                </a:cxn>
                <a:cxn ang="0">
                  <a:pos x="85" y="28"/>
                </a:cxn>
                <a:cxn ang="0">
                  <a:pos x="88" y="25"/>
                </a:cxn>
                <a:cxn ang="0">
                  <a:pos x="91" y="23"/>
                </a:cxn>
                <a:cxn ang="0">
                  <a:pos x="93" y="20"/>
                </a:cxn>
                <a:cxn ang="0">
                  <a:pos x="96" y="23"/>
                </a:cxn>
                <a:cxn ang="0">
                  <a:pos x="105" y="17"/>
                </a:cxn>
                <a:cxn ang="0">
                  <a:pos x="110" y="20"/>
                </a:cxn>
                <a:cxn ang="0">
                  <a:pos x="116" y="25"/>
                </a:cxn>
                <a:cxn ang="0">
                  <a:pos x="122" y="14"/>
                </a:cxn>
                <a:cxn ang="0">
                  <a:pos x="125" y="8"/>
                </a:cxn>
                <a:cxn ang="0">
                  <a:pos x="127" y="6"/>
                </a:cxn>
                <a:cxn ang="0">
                  <a:pos x="133" y="0"/>
                </a:cxn>
                <a:cxn ang="0">
                  <a:pos x="139" y="0"/>
                </a:cxn>
                <a:cxn ang="0">
                  <a:pos x="141" y="11"/>
                </a:cxn>
                <a:cxn ang="0">
                  <a:pos x="147" y="25"/>
                </a:cxn>
                <a:cxn ang="0">
                  <a:pos x="150" y="37"/>
                </a:cxn>
                <a:cxn ang="0">
                  <a:pos x="153" y="56"/>
                </a:cxn>
                <a:cxn ang="0">
                  <a:pos x="156" y="59"/>
                </a:cxn>
                <a:cxn ang="0">
                  <a:pos x="161" y="62"/>
                </a:cxn>
                <a:cxn ang="0">
                  <a:pos x="164" y="76"/>
                </a:cxn>
                <a:cxn ang="0">
                  <a:pos x="170" y="90"/>
                </a:cxn>
                <a:cxn ang="0">
                  <a:pos x="173" y="90"/>
                </a:cxn>
              </a:cxnLst>
              <a:rect l="0" t="0" r="r" b="b"/>
              <a:pathLst>
                <a:path w="175" h="99">
                  <a:moveTo>
                    <a:pt x="0" y="28"/>
                  </a:moveTo>
                  <a:lnTo>
                    <a:pt x="0" y="25"/>
                  </a:lnTo>
                  <a:lnTo>
                    <a:pt x="3" y="23"/>
                  </a:lnTo>
                  <a:lnTo>
                    <a:pt x="6" y="20"/>
                  </a:lnTo>
                  <a:lnTo>
                    <a:pt x="6" y="14"/>
                  </a:lnTo>
                  <a:lnTo>
                    <a:pt x="6" y="14"/>
                  </a:lnTo>
                  <a:lnTo>
                    <a:pt x="9" y="17"/>
                  </a:lnTo>
                  <a:lnTo>
                    <a:pt x="9" y="17"/>
                  </a:lnTo>
                  <a:lnTo>
                    <a:pt x="9" y="11"/>
                  </a:lnTo>
                  <a:lnTo>
                    <a:pt x="12" y="8"/>
                  </a:lnTo>
                  <a:lnTo>
                    <a:pt x="12" y="11"/>
                  </a:lnTo>
                  <a:lnTo>
                    <a:pt x="12" y="8"/>
                  </a:lnTo>
                  <a:lnTo>
                    <a:pt x="12" y="11"/>
                  </a:lnTo>
                  <a:lnTo>
                    <a:pt x="14" y="8"/>
                  </a:lnTo>
                  <a:lnTo>
                    <a:pt x="14" y="6"/>
                  </a:lnTo>
                  <a:lnTo>
                    <a:pt x="17" y="3"/>
                  </a:lnTo>
                  <a:lnTo>
                    <a:pt x="20" y="6"/>
                  </a:lnTo>
                  <a:lnTo>
                    <a:pt x="23" y="3"/>
                  </a:lnTo>
                  <a:lnTo>
                    <a:pt x="23" y="0"/>
                  </a:lnTo>
                  <a:lnTo>
                    <a:pt x="23" y="0"/>
                  </a:lnTo>
                  <a:lnTo>
                    <a:pt x="26" y="3"/>
                  </a:lnTo>
                  <a:lnTo>
                    <a:pt x="26" y="0"/>
                  </a:lnTo>
                  <a:lnTo>
                    <a:pt x="26" y="8"/>
                  </a:lnTo>
                  <a:lnTo>
                    <a:pt x="28" y="11"/>
                  </a:lnTo>
                  <a:lnTo>
                    <a:pt x="28" y="8"/>
                  </a:lnTo>
                  <a:lnTo>
                    <a:pt x="28" y="11"/>
                  </a:lnTo>
                  <a:lnTo>
                    <a:pt x="31" y="14"/>
                  </a:lnTo>
                  <a:lnTo>
                    <a:pt x="34" y="17"/>
                  </a:lnTo>
                  <a:lnTo>
                    <a:pt x="34" y="23"/>
                  </a:lnTo>
                  <a:lnTo>
                    <a:pt x="37" y="25"/>
                  </a:lnTo>
                  <a:lnTo>
                    <a:pt x="40" y="23"/>
                  </a:lnTo>
                  <a:lnTo>
                    <a:pt x="40" y="20"/>
                  </a:lnTo>
                  <a:lnTo>
                    <a:pt x="40" y="23"/>
                  </a:lnTo>
                  <a:lnTo>
                    <a:pt x="45" y="17"/>
                  </a:lnTo>
                  <a:lnTo>
                    <a:pt x="43" y="17"/>
                  </a:lnTo>
                  <a:lnTo>
                    <a:pt x="45" y="20"/>
                  </a:lnTo>
                  <a:lnTo>
                    <a:pt x="48" y="23"/>
                  </a:lnTo>
                  <a:lnTo>
                    <a:pt x="48" y="20"/>
                  </a:lnTo>
                  <a:lnTo>
                    <a:pt x="51" y="23"/>
                  </a:lnTo>
                  <a:lnTo>
                    <a:pt x="51" y="20"/>
                  </a:lnTo>
                  <a:lnTo>
                    <a:pt x="51" y="25"/>
                  </a:lnTo>
                  <a:lnTo>
                    <a:pt x="54" y="28"/>
                  </a:lnTo>
                  <a:lnTo>
                    <a:pt x="57" y="31"/>
                  </a:lnTo>
                  <a:lnTo>
                    <a:pt x="57" y="28"/>
                  </a:lnTo>
                  <a:lnTo>
                    <a:pt x="57" y="34"/>
                  </a:lnTo>
                  <a:lnTo>
                    <a:pt x="60" y="37"/>
                  </a:lnTo>
                  <a:lnTo>
                    <a:pt x="60" y="45"/>
                  </a:lnTo>
                  <a:lnTo>
                    <a:pt x="65" y="40"/>
                  </a:lnTo>
                  <a:lnTo>
                    <a:pt x="62" y="40"/>
                  </a:lnTo>
                  <a:lnTo>
                    <a:pt x="65" y="40"/>
                  </a:lnTo>
                  <a:lnTo>
                    <a:pt x="68" y="42"/>
                  </a:lnTo>
                  <a:lnTo>
                    <a:pt x="68" y="37"/>
                  </a:lnTo>
                  <a:lnTo>
                    <a:pt x="71" y="40"/>
                  </a:lnTo>
                  <a:lnTo>
                    <a:pt x="71" y="37"/>
                  </a:lnTo>
                  <a:lnTo>
                    <a:pt x="77" y="37"/>
                  </a:lnTo>
                  <a:lnTo>
                    <a:pt x="74" y="37"/>
                  </a:lnTo>
                  <a:lnTo>
                    <a:pt x="77" y="34"/>
                  </a:lnTo>
                  <a:lnTo>
                    <a:pt x="79" y="31"/>
                  </a:lnTo>
                  <a:lnTo>
                    <a:pt x="79" y="28"/>
                  </a:lnTo>
                  <a:lnTo>
                    <a:pt x="79" y="31"/>
                  </a:lnTo>
                  <a:lnTo>
                    <a:pt x="82" y="28"/>
                  </a:lnTo>
                  <a:lnTo>
                    <a:pt x="85" y="25"/>
                  </a:lnTo>
                  <a:lnTo>
                    <a:pt x="85" y="28"/>
                  </a:lnTo>
                  <a:lnTo>
                    <a:pt x="85" y="25"/>
                  </a:lnTo>
                  <a:lnTo>
                    <a:pt x="85" y="28"/>
                  </a:lnTo>
                  <a:lnTo>
                    <a:pt x="88" y="25"/>
                  </a:lnTo>
                  <a:lnTo>
                    <a:pt x="91" y="23"/>
                  </a:lnTo>
                  <a:lnTo>
                    <a:pt x="91" y="25"/>
                  </a:lnTo>
                  <a:lnTo>
                    <a:pt x="91" y="23"/>
                  </a:lnTo>
                  <a:lnTo>
                    <a:pt x="93" y="20"/>
                  </a:lnTo>
                  <a:lnTo>
                    <a:pt x="93" y="23"/>
                  </a:lnTo>
                  <a:lnTo>
                    <a:pt x="93" y="20"/>
                  </a:lnTo>
                  <a:lnTo>
                    <a:pt x="96" y="23"/>
                  </a:lnTo>
                  <a:lnTo>
                    <a:pt x="96" y="20"/>
                  </a:lnTo>
                  <a:lnTo>
                    <a:pt x="96" y="23"/>
                  </a:lnTo>
                  <a:lnTo>
                    <a:pt x="99" y="25"/>
                  </a:lnTo>
                  <a:lnTo>
                    <a:pt x="105" y="20"/>
                  </a:lnTo>
                  <a:lnTo>
                    <a:pt x="105" y="17"/>
                  </a:lnTo>
                  <a:lnTo>
                    <a:pt x="108" y="20"/>
                  </a:lnTo>
                  <a:lnTo>
                    <a:pt x="113" y="20"/>
                  </a:lnTo>
                  <a:lnTo>
                    <a:pt x="110" y="20"/>
                  </a:lnTo>
                  <a:lnTo>
                    <a:pt x="113" y="17"/>
                  </a:lnTo>
                  <a:lnTo>
                    <a:pt x="116" y="20"/>
                  </a:lnTo>
                  <a:lnTo>
                    <a:pt x="116" y="25"/>
                  </a:lnTo>
                  <a:lnTo>
                    <a:pt x="119" y="23"/>
                  </a:lnTo>
                  <a:lnTo>
                    <a:pt x="119" y="17"/>
                  </a:lnTo>
                  <a:lnTo>
                    <a:pt x="122" y="14"/>
                  </a:lnTo>
                  <a:lnTo>
                    <a:pt x="122" y="8"/>
                  </a:lnTo>
                  <a:lnTo>
                    <a:pt x="122" y="11"/>
                  </a:lnTo>
                  <a:lnTo>
                    <a:pt x="125" y="8"/>
                  </a:lnTo>
                  <a:lnTo>
                    <a:pt x="127" y="6"/>
                  </a:lnTo>
                  <a:lnTo>
                    <a:pt x="127" y="8"/>
                  </a:lnTo>
                  <a:lnTo>
                    <a:pt x="127" y="6"/>
                  </a:lnTo>
                  <a:lnTo>
                    <a:pt x="130" y="8"/>
                  </a:lnTo>
                  <a:lnTo>
                    <a:pt x="130" y="3"/>
                  </a:lnTo>
                  <a:lnTo>
                    <a:pt x="133" y="0"/>
                  </a:lnTo>
                  <a:lnTo>
                    <a:pt x="133" y="3"/>
                  </a:lnTo>
                  <a:lnTo>
                    <a:pt x="133" y="0"/>
                  </a:lnTo>
                  <a:lnTo>
                    <a:pt x="139" y="0"/>
                  </a:lnTo>
                  <a:lnTo>
                    <a:pt x="139" y="3"/>
                  </a:lnTo>
                  <a:lnTo>
                    <a:pt x="141" y="6"/>
                  </a:lnTo>
                  <a:lnTo>
                    <a:pt x="141" y="11"/>
                  </a:lnTo>
                  <a:lnTo>
                    <a:pt x="144" y="14"/>
                  </a:lnTo>
                  <a:lnTo>
                    <a:pt x="144" y="23"/>
                  </a:lnTo>
                  <a:lnTo>
                    <a:pt x="147" y="25"/>
                  </a:lnTo>
                  <a:lnTo>
                    <a:pt x="147" y="23"/>
                  </a:lnTo>
                  <a:lnTo>
                    <a:pt x="147" y="34"/>
                  </a:lnTo>
                  <a:lnTo>
                    <a:pt x="150" y="37"/>
                  </a:lnTo>
                  <a:lnTo>
                    <a:pt x="150" y="45"/>
                  </a:lnTo>
                  <a:lnTo>
                    <a:pt x="153" y="48"/>
                  </a:lnTo>
                  <a:lnTo>
                    <a:pt x="153" y="56"/>
                  </a:lnTo>
                  <a:lnTo>
                    <a:pt x="156" y="59"/>
                  </a:lnTo>
                  <a:lnTo>
                    <a:pt x="156" y="56"/>
                  </a:lnTo>
                  <a:lnTo>
                    <a:pt x="156" y="59"/>
                  </a:lnTo>
                  <a:lnTo>
                    <a:pt x="158" y="62"/>
                  </a:lnTo>
                  <a:lnTo>
                    <a:pt x="161" y="65"/>
                  </a:lnTo>
                  <a:lnTo>
                    <a:pt x="161" y="62"/>
                  </a:lnTo>
                  <a:lnTo>
                    <a:pt x="161" y="68"/>
                  </a:lnTo>
                  <a:lnTo>
                    <a:pt x="164" y="71"/>
                  </a:lnTo>
                  <a:lnTo>
                    <a:pt x="164" y="76"/>
                  </a:lnTo>
                  <a:lnTo>
                    <a:pt x="167" y="79"/>
                  </a:lnTo>
                  <a:lnTo>
                    <a:pt x="167" y="88"/>
                  </a:lnTo>
                  <a:lnTo>
                    <a:pt x="170" y="90"/>
                  </a:lnTo>
                  <a:lnTo>
                    <a:pt x="170" y="96"/>
                  </a:lnTo>
                  <a:lnTo>
                    <a:pt x="173" y="93"/>
                  </a:lnTo>
                  <a:lnTo>
                    <a:pt x="173" y="90"/>
                  </a:lnTo>
                  <a:lnTo>
                    <a:pt x="175" y="93"/>
                  </a:lnTo>
                  <a:lnTo>
                    <a:pt x="175" y="99"/>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p>
          </p:txBody>
        </p:sp>
        <p:sp>
          <p:nvSpPr>
            <p:cNvPr id="134" name="Freeform 79"/>
            <p:cNvSpPr>
              <a:spLocks/>
            </p:cNvSpPr>
            <p:nvPr/>
          </p:nvSpPr>
          <p:spPr bwMode="auto">
            <a:xfrm>
              <a:off x="6064809" y="4097338"/>
              <a:ext cx="314325" cy="107950"/>
            </a:xfrm>
            <a:custGeom>
              <a:avLst/>
              <a:gdLst/>
              <a:ahLst/>
              <a:cxnLst>
                <a:cxn ang="0">
                  <a:pos x="6" y="34"/>
                </a:cxn>
                <a:cxn ang="0">
                  <a:pos x="6" y="31"/>
                </a:cxn>
                <a:cxn ang="0">
                  <a:pos x="9" y="36"/>
                </a:cxn>
                <a:cxn ang="0">
                  <a:pos x="17" y="28"/>
                </a:cxn>
                <a:cxn ang="0">
                  <a:pos x="20" y="22"/>
                </a:cxn>
                <a:cxn ang="0">
                  <a:pos x="26" y="8"/>
                </a:cxn>
                <a:cxn ang="0">
                  <a:pos x="26" y="8"/>
                </a:cxn>
                <a:cxn ang="0">
                  <a:pos x="31" y="8"/>
                </a:cxn>
                <a:cxn ang="0">
                  <a:pos x="37" y="3"/>
                </a:cxn>
                <a:cxn ang="0">
                  <a:pos x="43" y="3"/>
                </a:cxn>
                <a:cxn ang="0">
                  <a:pos x="48" y="5"/>
                </a:cxn>
                <a:cxn ang="0">
                  <a:pos x="54" y="11"/>
                </a:cxn>
                <a:cxn ang="0">
                  <a:pos x="57" y="8"/>
                </a:cxn>
                <a:cxn ang="0">
                  <a:pos x="62" y="8"/>
                </a:cxn>
                <a:cxn ang="0">
                  <a:pos x="68" y="5"/>
                </a:cxn>
                <a:cxn ang="0">
                  <a:pos x="74" y="5"/>
                </a:cxn>
                <a:cxn ang="0">
                  <a:pos x="79" y="5"/>
                </a:cxn>
                <a:cxn ang="0">
                  <a:pos x="85" y="14"/>
                </a:cxn>
                <a:cxn ang="0">
                  <a:pos x="88" y="31"/>
                </a:cxn>
                <a:cxn ang="0">
                  <a:pos x="94" y="48"/>
                </a:cxn>
                <a:cxn ang="0">
                  <a:pos x="96" y="62"/>
                </a:cxn>
                <a:cxn ang="0">
                  <a:pos x="99" y="62"/>
                </a:cxn>
                <a:cxn ang="0">
                  <a:pos x="105" y="62"/>
                </a:cxn>
                <a:cxn ang="0">
                  <a:pos x="108" y="51"/>
                </a:cxn>
                <a:cxn ang="0">
                  <a:pos x="113" y="34"/>
                </a:cxn>
                <a:cxn ang="0">
                  <a:pos x="116" y="20"/>
                </a:cxn>
                <a:cxn ang="0">
                  <a:pos x="125" y="25"/>
                </a:cxn>
                <a:cxn ang="0">
                  <a:pos x="127" y="25"/>
                </a:cxn>
                <a:cxn ang="0">
                  <a:pos x="130" y="31"/>
                </a:cxn>
                <a:cxn ang="0">
                  <a:pos x="133" y="34"/>
                </a:cxn>
                <a:cxn ang="0">
                  <a:pos x="139" y="48"/>
                </a:cxn>
                <a:cxn ang="0">
                  <a:pos x="144" y="42"/>
                </a:cxn>
                <a:cxn ang="0">
                  <a:pos x="153" y="42"/>
                </a:cxn>
                <a:cxn ang="0">
                  <a:pos x="156" y="48"/>
                </a:cxn>
                <a:cxn ang="0">
                  <a:pos x="161" y="42"/>
                </a:cxn>
                <a:cxn ang="0">
                  <a:pos x="167" y="45"/>
                </a:cxn>
                <a:cxn ang="0">
                  <a:pos x="170" y="48"/>
                </a:cxn>
                <a:cxn ang="0">
                  <a:pos x="173" y="51"/>
                </a:cxn>
                <a:cxn ang="0">
                  <a:pos x="178" y="53"/>
                </a:cxn>
                <a:cxn ang="0">
                  <a:pos x="184" y="59"/>
                </a:cxn>
                <a:cxn ang="0">
                  <a:pos x="192" y="68"/>
                </a:cxn>
                <a:cxn ang="0">
                  <a:pos x="195" y="59"/>
                </a:cxn>
              </a:cxnLst>
              <a:rect l="0" t="0" r="r" b="b"/>
              <a:pathLst>
                <a:path w="198" h="68">
                  <a:moveTo>
                    <a:pt x="0" y="31"/>
                  </a:moveTo>
                  <a:lnTo>
                    <a:pt x="0" y="28"/>
                  </a:lnTo>
                  <a:lnTo>
                    <a:pt x="6" y="34"/>
                  </a:lnTo>
                  <a:lnTo>
                    <a:pt x="3" y="34"/>
                  </a:lnTo>
                  <a:lnTo>
                    <a:pt x="6" y="28"/>
                  </a:lnTo>
                  <a:lnTo>
                    <a:pt x="6" y="31"/>
                  </a:lnTo>
                  <a:lnTo>
                    <a:pt x="9" y="34"/>
                  </a:lnTo>
                  <a:lnTo>
                    <a:pt x="9" y="31"/>
                  </a:lnTo>
                  <a:lnTo>
                    <a:pt x="9" y="36"/>
                  </a:lnTo>
                  <a:lnTo>
                    <a:pt x="12" y="34"/>
                  </a:lnTo>
                  <a:lnTo>
                    <a:pt x="17" y="34"/>
                  </a:lnTo>
                  <a:lnTo>
                    <a:pt x="17" y="28"/>
                  </a:lnTo>
                  <a:lnTo>
                    <a:pt x="17" y="28"/>
                  </a:lnTo>
                  <a:lnTo>
                    <a:pt x="20" y="31"/>
                  </a:lnTo>
                  <a:lnTo>
                    <a:pt x="20" y="22"/>
                  </a:lnTo>
                  <a:lnTo>
                    <a:pt x="23" y="20"/>
                  </a:lnTo>
                  <a:lnTo>
                    <a:pt x="23" y="11"/>
                  </a:lnTo>
                  <a:lnTo>
                    <a:pt x="26" y="8"/>
                  </a:lnTo>
                  <a:lnTo>
                    <a:pt x="26" y="11"/>
                  </a:lnTo>
                  <a:lnTo>
                    <a:pt x="26" y="5"/>
                  </a:lnTo>
                  <a:lnTo>
                    <a:pt x="26" y="8"/>
                  </a:lnTo>
                  <a:lnTo>
                    <a:pt x="29" y="8"/>
                  </a:lnTo>
                  <a:lnTo>
                    <a:pt x="34" y="8"/>
                  </a:lnTo>
                  <a:lnTo>
                    <a:pt x="31" y="8"/>
                  </a:lnTo>
                  <a:lnTo>
                    <a:pt x="34" y="0"/>
                  </a:lnTo>
                  <a:lnTo>
                    <a:pt x="37" y="3"/>
                  </a:lnTo>
                  <a:lnTo>
                    <a:pt x="37" y="3"/>
                  </a:lnTo>
                  <a:lnTo>
                    <a:pt x="37" y="0"/>
                  </a:lnTo>
                  <a:lnTo>
                    <a:pt x="43" y="0"/>
                  </a:lnTo>
                  <a:lnTo>
                    <a:pt x="43" y="3"/>
                  </a:lnTo>
                  <a:lnTo>
                    <a:pt x="43" y="0"/>
                  </a:lnTo>
                  <a:lnTo>
                    <a:pt x="46" y="3"/>
                  </a:lnTo>
                  <a:lnTo>
                    <a:pt x="48" y="5"/>
                  </a:lnTo>
                  <a:lnTo>
                    <a:pt x="51" y="8"/>
                  </a:lnTo>
                  <a:lnTo>
                    <a:pt x="54" y="11"/>
                  </a:lnTo>
                  <a:lnTo>
                    <a:pt x="54" y="11"/>
                  </a:lnTo>
                  <a:lnTo>
                    <a:pt x="54" y="8"/>
                  </a:lnTo>
                  <a:lnTo>
                    <a:pt x="54" y="11"/>
                  </a:lnTo>
                  <a:lnTo>
                    <a:pt x="57" y="8"/>
                  </a:lnTo>
                  <a:lnTo>
                    <a:pt x="60" y="8"/>
                  </a:lnTo>
                  <a:lnTo>
                    <a:pt x="62" y="11"/>
                  </a:lnTo>
                  <a:lnTo>
                    <a:pt x="62" y="8"/>
                  </a:lnTo>
                  <a:lnTo>
                    <a:pt x="62" y="11"/>
                  </a:lnTo>
                  <a:lnTo>
                    <a:pt x="65" y="8"/>
                  </a:lnTo>
                  <a:lnTo>
                    <a:pt x="68" y="5"/>
                  </a:lnTo>
                  <a:lnTo>
                    <a:pt x="74" y="0"/>
                  </a:lnTo>
                  <a:lnTo>
                    <a:pt x="71" y="0"/>
                  </a:lnTo>
                  <a:lnTo>
                    <a:pt x="74" y="5"/>
                  </a:lnTo>
                  <a:lnTo>
                    <a:pt x="79" y="5"/>
                  </a:lnTo>
                  <a:lnTo>
                    <a:pt x="79" y="8"/>
                  </a:lnTo>
                  <a:lnTo>
                    <a:pt x="79" y="5"/>
                  </a:lnTo>
                  <a:lnTo>
                    <a:pt x="82" y="8"/>
                  </a:lnTo>
                  <a:lnTo>
                    <a:pt x="82" y="11"/>
                  </a:lnTo>
                  <a:lnTo>
                    <a:pt x="85" y="14"/>
                  </a:lnTo>
                  <a:lnTo>
                    <a:pt x="85" y="22"/>
                  </a:lnTo>
                  <a:lnTo>
                    <a:pt x="88" y="25"/>
                  </a:lnTo>
                  <a:lnTo>
                    <a:pt x="88" y="31"/>
                  </a:lnTo>
                  <a:lnTo>
                    <a:pt x="91" y="34"/>
                  </a:lnTo>
                  <a:lnTo>
                    <a:pt x="91" y="45"/>
                  </a:lnTo>
                  <a:lnTo>
                    <a:pt x="94" y="48"/>
                  </a:lnTo>
                  <a:lnTo>
                    <a:pt x="94" y="56"/>
                  </a:lnTo>
                  <a:lnTo>
                    <a:pt x="96" y="59"/>
                  </a:lnTo>
                  <a:lnTo>
                    <a:pt x="96" y="62"/>
                  </a:lnTo>
                  <a:lnTo>
                    <a:pt x="96" y="56"/>
                  </a:lnTo>
                  <a:lnTo>
                    <a:pt x="96" y="59"/>
                  </a:lnTo>
                  <a:lnTo>
                    <a:pt x="99" y="62"/>
                  </a:lnTo>
                  <a:lnTo>
                    <a:pt x="105" y="68"/>
                  </a:lnTo>
                  <a:lnTo>
                    <a:pt x="102" y="68"/>
                  </a:lnTo>
                  <a:lnTo>
                    <a:pt x="105" y="62"/>
                  </a:lnTo>
                  <a:lnTo>
                    <a:pt x="108" y="59"/>
                  </a:lnTo>
                  <a:lnTo>
                    <a:pt x="108" y="62"/>
                  </a:lnTo>
                  <a:lnTo>
                    <a:pt x="108" y="51"/>
                  </a:lnTo>
                  <a:lnTo>
                    <a:pt x="111" y="48"/>
                  </a:lnTo>
                  <a:lnTo>
                    <a:pt x="111" y="36"/>
                  </a:lnTo>
                  <a:lnTo>
                    <a:pt x="113" y="34"/>
                  </a:lnTo>
                  <a:lnTo>
                    <a:pt x="113" y="28"/>
                  </a:lnTo>
                  <a:lnTo>
                    <a:pt x="116" y="25"/>
                  </a:lnTo>
                  <a:lnTo>
                    <a:pt x="116" y="20"/>
                  </a:lnTo>
                  <a:lnTo>
                    <a:pt x="122" y="20"/>
                  </a:lnTo>
                  <a:lnTo>
                    <a:pt x="122" y="22"/>
                  </a:lnTo>
                  <a:lnTo>
                    <a:pt x="125" y="25"/>
                  </a:lnTo>
                  <a:lnTo>
                    <a:pt x="125" y="22"/>
                  </a:lnTo>
                  <a:lnTo>
                    <a:pt x="125" y="28"/>
                  </a:lnTo>
                  <a:lnTo>
                    <a:pt x="127" y="25"/>
                  </a:lnTo>
                  <a:lnTo>
                    <a:pt x="127" y="25"/>
                  </a:lnTo>
                  <a:lnTo>
                    <a:pt x="127" y="28"/>
                  </a:lnTo>
                  <a:lnTo>
                    <a:pt x="130" y="31"/>
                  </a:lnTo>
                  <a:lnTo>
                    <a:pt x="130" y="28"/>
                  </a:lnTo>
                  <a:lnTo>
                    <a:pt x="130" y="31"/>
                  </a:lnTo>
                  <a:lnTo>
                    <a:pt x="133" y="34"/>
                  </a:lnTo>
                  <a:lnTo>
                    <a:pt x="136" y="36"/>
                  </a:lnTo>
                  <a:lnTo>
                    <a:pt x="136" y="45"/>
                  </a:lnTo>
                  <a:lnTo>
                    <a:pt x="139" y="48"/>
                  </a:lnTo>
                  <a:lnTo>
                    <a:pt x="139" y="39"/>
                  </a:lnTo>
                  <a:lnTo>
                    <a:pt x="144" y="39"/>
                  </a:lnTo>
                  <a:lnTo>
                    <a:pt x="144" y="42"/>
                  </a:lnTo>
                  <a:lnTo>
                    <a:pt x="147" y="42"/>
                  </a:lnTo>
                  <a:lnTo>
                    <a:pt x="150" y="39"/>
                  </a:lnTo>
                  <a:lnTo>
                    <a:pt x="153" y="42"/>
                  </a:lnTo>
                  <a:lnTo>
                    <a:pt x="153" y="39"/>
                  </a:lnTo>
                  <a:lnTo>
                    <a:pt x="153" y="45"/>
                  </a:lnTo>
                  <a:lnTo>
                    <a:pt x="156" y="48"/>
                  </a:lnTo>
                  <a:lnTo>
                    <a:pt x="156" y="45"/>
                  </a:lnTo>
                  <a:lnTo>
                    <a:pt x="156" y="48"/>
                  </a:lnTo>
                  <a:lnTo>
                    <a:pt x="161" y="42"/>
                  </a:lnTo>
                  <a:lnTo>
                    <a:pt x="161" y="39"/>
                  </a:lnTo>
                  <a:lnTo>
                    <a:pt x="161" y="45"/>
                  </a:lnTo>
                  <a:lnTo>
                    <a:pt x="167" y="45"/>
                  </a:lnTo>
                  <a:lnTo>
                    <a:pt x="167" y="48"/>
                  </a:lnTo>
                  <a:lnTo>
                    <a:pt x="170" y="51"/>
                  </a:lnTo>
                  <a:lnTo>
                    <a:pt x="170" y="48"/>
                  </a:lnTo>
                  <a:lnTo>
                    <a:pt x="170" y="51"/>
                  </a:lnTo>
                  <a:lnTo>
                    <a:pt x="173" y="48"/>
                  </a:lnTo>
                  <a:lnTo>
                    <a:pt x="173" y="51"/>
                  </a:lnTo>
                  <a:lnTo>
                    <a:pt x="175" y="53"/>
                  </a:lnTo>
                  <a:lnTo>
                    <a:pt x="178" y="56"/>
                  </a:lnTo>
                  <a:lnTo>
                    <a:pt x="178" y="53"/>
                  </a:lnTo>
                  <a:lnTo>
                    <a:pt x="178" y="56"/>
                  </a:lnTo>
                  <a:lnTo>
                    <a:pt x="181" y="56"/>
                  </a:lnTo>
                  <a:lnTo>
                    <a:pt x="184" y="59"/>
                  </a:lnTo>
                  <a:lnTo>
                    <a:pt x="187" y="62"/>
                  </a:lnTo>
                  <a:lnTo>
                    <a:pt x="192" y="62"/>
                  </a:lnTo>
                  <a:lnTo>
                    <a:pt x="192" y="68"/>
                  </a:lnTo>
                  <a:lnTo>
                    <a:pt x="195" y="65"/>
                  </a:lnTo>
                  <a:lnTo>
                    <a:pt x="195" y="68"/>
                  </a:lnTo>
                  <a:lnTo>
                    <a:pt x="195" y="59"/>
                  </a:lnTo>
                  <a:lnTo>
                    <a:pt x="198" y="56"/>
                  </a:lnTo>
                  <a:lnTo>
                    <a:pt x="198" y="51"/>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latin typeface="Times New Roman" pitchFamily="18" charset="0"/>
                <a:cs typeface="Times New Roman" pitchFamily="18" charset="0"/>
              </a:endParaRPr>
            </a:p>
          </p:txBody>
        </p:sp>
        <p:sp>
          <p:nvSpPr>
            <p:cNvPr id="135" name="Freeform 80"/>
            <p:cNvSpPr>
              <a:spLocks/>
            </p:cNvSpPr>
            <p:nvPr/>
          </p:nvSpPr>
          <p:spPr bwMode="auto">
            <a:xfrm>
              <a:off x="6379134" y="4097338"/>
              <a:ext cx="277813" cy="84138"/>
            </a:xfrm>
            <a:custGeom>
              <a:avLst/>
              <a:gdLst/>
              <a:ahLst/>
              <a:cxnLst>
                <a:cxn ang="0">
                  <a:pos x="3" y="48"/>
                </a:cxn>
                <a:cxn ang="0">
                  <a:pos x="6" y="42"/>
                </a:cxn>
                <a:cxn ang="0">
                  <a:pos x="11" y="42"/>
                </a:cxn>
                <a:cxn ang="0">
                  <a:pos x="17" y="45"/>
                </a:cxn>
                <a:cxn ang="0">
                  <a:pos x="20" y="45"/>
                </a:cxn>
                <a:cxn ang="0">
                  <a:pos x="23" y="39"/>
                </a:cxn>
                <a:cxn ang="0">
                  <a:pos x="25" y="34"/>
                </a:cxn>
                <a:cxn ang="0">
                  <a:pos x="28" y="31"/>
                </a:cxn>
                <a:cxn ang="0">
                  <a:pos x="34" y="22"/>
                </a:cxn>
                <a:cxn ang="0">
                  <a:pos x="37" y="22"/>
                </a:cxn>
                <a:cxn ang="0">
                  <a:pos x="40" y="28"/>
                </a:cxn>
                <a:cxn ang="0">
                  <a:pos x="42" y="31"/>
                </a:cxn>
                <a:cxn ang="0">
                  <a:pos x="51" y="39"/>
                </a:cxn>
                <a:cxn ang="0">
                  <a:pos x="57" y="51"/>
                </a:cxn>
                <a:cxn ang="0">
                  <a:pos x="59" y="48"/>
                </a:cxn>
                <a:cxn ang="0">
                  <a:pos x="65" y="45"/>
                </a:cxn>
                <a:cxn ang="0">
                  <a:pos x="68" y="42"/>
                </a:cxn>
                <a:cxn ang="0">
                  <a:pos x="71" y="36"/>
                </a:cxn>
                <a:cxn ang="0">
                  <a:pos x="73" y="34"/>
                </a:cxn>
                <a:cxn ang="0">
                  <a:pos x="82" y="28"/>
                </a:cxn>
                <a:cxn ang="0">
                  <a:pos x="85" y="25"/>
                </a:cxn>
                <a:cxn ang="0">
                  <a:pos x="93" y="31"/>
                </a:cxn>
                <a:cxn ang="0">
                  <a:pos x="96" y="31"/>
                </a:cxn>
                <a:cxn ang="0">
                  <a:pos x="99" y="28"/>
                </a:cxn>
                <a:cxn ang="0">
                  <a:pos x="102" y="28"/>
                </a:cxn>
                <a:cxn ang="0">
                  <a:pos x="110" y="25"/>
                </a:cxn>
                <a:cxn ang="0">
                  <a:pos x="113" y="22"/>
                </a:cxn>
                <a:cxn ang="0">
                  <a:pos x="116" y="20"/>
                </a:cxn>
                <a:cxn ang="0">
                  <a:pos x="116" y="22"/>
                </a:cxn>
                <a:cxn ang="0">
                  <a:pos x="124" y="11"/>
                </a:cxn>
                <a:cxn ang="0">
                  <a:pos x="127" y="14"/>
                </a:cxn>
                <a:cxn ang="0">
                  <a:pos x="130" y="11"/>
                </a:cxn>
                <a:cxn ang="0">
                  <a:pos x="133" y="14"/>
                </a:cxn>
                <a:cxn ang="0">
                  <a:pos x="136" y="14"/>
                </a:cxn>
                <a:cxn ang="0">
                  <a:pos x="138" y="17"/>
                </a:cxn>
                <a:cxn ang="0">
                  <a:pos x="141" y="14"/>
                </a:cxn>
                <a:cxn ang="0">
                  <a:pos x="147" y="14"/>
                </a:cxn>
                <a:cxn ang="0">
                  <a:pos x="150" y="11"/>
                </a:cxn>
                <a:cxn ang="0">
                  <a:pos x="155" y="5"/>
                </a:cxn>
                <a:cxn ang="0">
                  <a:pos x="161" y="8"/>
                </a:cxn>
                <a:cxn ang="0">
                  <a:pos x="167" y="5"/>
                </a:cxn>
                <a:cxn ang="0">
                  <a:pos x="172" y="0"/>
                </a:cxn>
              </a:cxnLst>
              <a:rect l="0" t="0" r="r" b="b"/>
              <a:pathLst>
                <a:path w="175" h="53">
                  <a:moveTo>
                    <a:pt x="0" y="51"/>
                  </a:moveTo>
                  <a:lnTo>
                    <a:pt x="3" y="53"/>
                  </a:lnTo>
                  <a:lnTo>
                    <a:pt x="3" y="48"/>
                  </a:lnTo>
                  <a:lnTo>
                    <a:pt x="6" y="45"/>
                  </a:lnTo>
                  <a:lnTo>
                    <a:pt x="6" y="42"/>
                  </a:lnTo>
                  <a:lnTo>
                    <a:pt x="6" y="42"/>
                  </a:lnTo>
                  <a:lnTo>
                    <a:pt x="9" y="42"/>
                  </a:lnTo>
                  <a:lnTo>
                    <a:pt x="14" y="42"/>
                  </a:lnTo>
                  <a:lnTo>
                    <a:pt x="11" y="42"/>
                  </a:lnTo>
                  <a:lnTo>
                    <a:pt x="14" y="39"/>
                  </a:lnTo>
                  <a:lnTo>
                    <a:pt x="14" y="42"/>
                  </a:lnTo>
                  <a:lnTo>
                    <a:pt x="17" y="45"/>
                  </a:lnTo>
                  <a:lnTo>
                    <a:pt x="20" y="48"/>
                  </a:lnTo>
                  <a:lnTo>
                    <a:pt x="20" y="45"/>
                  </a:lnTo>
                  <a:lnTo>
                    <a:pt x="20" y="45"/>
                  </a:lnTo>
                  <a:lnTo>
                    <a:pt x="23" y="42"/>
                  </a:lnTo>
                  <a:lnTo>
                    <a:pt x="23" y="45"/>
                  </a:lnTo>
                  <a:lnTo>
                    <a:pt x="23" y="39"/>
                  </a:lnTo>
                  <a:lnTo>
                    <a:pt x="25" y="36"/>
                  </a:lnTo>
                  <a:lnTo>
                    <a:pt x="25" y="31"/>
                  </a:lnTo>
                  <a:lnTo>
                    <a:pt x="25" y="34"/>
                  </a:lnTo>
                  <a:lnTo>
                    <a:pt x="28" y="31"/>
                  </a:lnTo>
                  <a:lnTo>
                    <a:pt x="28" y="34"/>
                  </a:lnTo>
                  <a:lnTo>
                    <a:pt x="28" y="31"/>
                  </a:lnTo>
                  <a:lnTo>
                    <a:pt x="31" y="28"/>
                  </a:lnTo>
                  <a:lnTo>
                    <a:pt x="31" y="22"/>
                  </a:lnTo>
                  <a:lnTo>
                    <a:pt x="34" y="22"/>
                  </a:lnTo>
                  <a:lnTo>
                    <a:pt x="37" y="25"/>
                  </a:lnTo>
                  <a:lnTo>
                    <a:pt x="37" y="25"/>
                  </a:lnTo>
                  <a:lnTo>
                    <a:pt x="37" y="22"/>
                  </a:lnTo>
                  <a:lnTo>
                    <a:pt x="37" y="25"/>
                  </a:lnTo>
                  <a:lnTo>
                    <a:pt x="40" y="22"/>
                  </a:lnTo>
                  <a:lnTo>
                    <a:pt x="40" y="28"/>
                  </a:lnTo>
                  <a:lnTo>
                    <a:pt x="42" y="31"/>
                  </a:lnTo>
                  <a:lnTo>
                    <a:pt x="42" y="28"/>
                  </a:lnTo>
                  <a:lnTo>
                    <a:pt x="42" y="31"/>
                  </a:lnTo>
                  <a:lnTo>
                    <a:pt x="45" y="31"/>
                  </a:lnTo>
                  <a:lnTo>
                    <a:pt x="51" y="36"/>
                  </a:lnTo>
                  <a:lnTo>
                    <a:pt x="51" y="39"/>
                  </a:lnTo>
                  <a:lnTo>
                    <a:pt x="54" y="42"/>
                  </a:lnTo>
                  <a:lnTo>
                    <a:pt x="54" y="48"/>
                  </a:lnTo>
                  <a:lnTo>
                    <a:pt x="57" y="51"/>
                  </a:lnTo>
                  <a:lnTo>
                    <a:pt x="59" y="48"/>
                  </a:lnTo>
                  <a:lnTo>
                    <a:pt x="59" y="51"/>
                  </a:lnTo>
                  <a:lnTo>
                    <a:pt x="59" y="48"/>
                  </a:lnTo>
                  <a:lnTo>
                    <a:pt x="62" y="45"/>
                  </a:lnTo>
                  <a:lnTo>
                    <a:pt x="65" y="42"/>
                  </a:lnTo>
                  <a:lnTo>
                    <a:pt x="65" y="45"/>
                  </a:lnTo>
                  <a:lnTo>
                    <a:pt x="65" y="42"/>
                  </a:lnTo>
                  <a:lnTo>
                    <a:pt x="68" y="39"/>
                  </a:lnTo>
                  <a:lnTo>
                    <a:pt x="68" y="42"/>
                  </a:lnTo>
                  <a:lnTo>
                    <a:pt x="68" y="36"/>
                  </a:lnTo>
                  <a:lnTo>
                    <a:pt x="68" y="39"/>
                  </a:lnTo>
                  <a:lnTo>
                    <a:pt x="71" y="36"/>
                  </a:lnTo>
                  <a:lnTo>
                    <a:pt x="73" y="34"/>
                  </a:lnTo>
                  <a:lnTo>
                    <a:pt x="73" y="36"/>
                  </a:lnTo>
                  <a:lnTo>
                    <a:pt x="73" y="34"/>
                  </a:lnTo>
                  <a:lnTo>
                    <a:pt x="76" y="31"/>
                  </a:lnTo>
                  <a:lnTo>
                    <a:pt x="79" y="31"/>
                  </a:lnTo>
                  <a:lnTo>
                    <a:pt x="82" y="28"/>
                  </a:lnTo>
                  <a:lnTo>
                    <a:pt x="85" y="25"/>
                  </a:lnTo>
                  <a:lnTo>
                    <a:pt x="85" y="28"/>
                  </a:lnTo>
                  <a:lnTo>
                    <a:pt x="85" y="25"/>
                  </a:lnTo>
                  <a:lnTo>
                    <a:pt x="88" y="28"/>
                  </a:lnTo>
                  <a:lnTo>
                    <a:pt x="90" y="28"/>
                  </a:lnTo>
                  <a:lnTo>
                    <a:pt x="93" y="31"/>
                  </a:lnTo>
                  <a:lnTo>
                    <a:pt x="96" y="28"/>
                  </a:lnTo>
                  <a:lnTo>
                    <a:pt x="96" y="34"/>
                  </a:lnTo>
                  <a:lnTo>
                    <a:pt x="96" y="31"/>
                  </a:lnTo>
                  <a:lnTo>
                    <a:pt x="99" y="28"/>
                  </a:lnTo>
                  <a:lnTo>
                    <a:pt x="99" y="31"/>
                  </a:lnTo>
                  <a:lnTo>
                    <a:pt x="99" y="28"/>
                  </a:lnTo>
                  <a:lnTo>
                    <a:pt x="99" y="28"/>
                  </a:lnTo>
                  <a:lnTo>
                    <a:pt x="105" y="28"/>
                  </a:lnTo>
                  <a:lnTo>
                    <a:pt x="102" y="28"/>
                  </a:lnTo>
                  <a:lnTo>
                    <a:pt x="105" y="28"/>
                  </a:lnTo>
                  <a:lnTo>
                    <a:pt x="107" y="28"/>
                  </a:lnTo>
                  <a:lnTo>
                    <a:pt x="110" y="25"/>
                  </a:lnTo>
                  <a:lnTo>
                    <a:pt x="110" y="20"/>
                  </a:lnTo>
                  <a:lnTo>
                    <a:pt x="113" y="22"/>
                  </a:lnTo>
                  <a:lnTo>
                    <a:pt x="113" y="22"/>
                  </a:lnTo>
                  <a:lnTo>
                    <a:pt x="113" y="20"/>
                  </a:lnTo>
                  <a:lnTo>
                    <a:pt x="113" y="22"/>
                  </a:lnTo>
                  <a:lnTo>
                    <a:pt x="116" y="20"/>
                  </a:lnTo>
                  <a:lnTo>
                    <a:pt x="116" y="22"/>
                  </a:lnTo>
                  <a:lnTo>
                    <a:pt x="116" y="20"/>
                  </a:lnTo>
                  <a:lnTo>
                    <a:pt x="116" y="22"/>
                  </a:lnTo>
                  <a:lnTo>
                    <a:pt x="122" y="17"/>
                  </a:lnTo>
                  <a:lnTo>
                    <a:pt x="122" y="14"/>
                  </a:lnTo>
                  <a:lnTo>
                    <a:pt x="124" y="11"/>
                  </a:lnTo>
                  <a:lnTo>
                    <a:pt x="124" y="8"/>
                  </a:lnTo>
                  <a:lnTo>
                    <a:pt x="124" y="11"/>
                  </a:lnTo>
                  <a:lnTo>
                    <a:pt x="127" y="14"/>
                  </a:lnTo>
                  <a:lnTo>
                    <a:pt x="127" y="17"/>
                  </a:lnTo>
                  <a:lnTo>
                    <a:pt x="127" y="14"/>
                  </a:lnTo>
                  <a:lnTo>
                    <a:pt x="130" y="11"/>
                  </a:lnTo>
                  <a:lnTo>
                    <a:pt x="133" y="14"/>
                  </a:lnTo>
                  <a:lnTo>
                    <a:pt x="133" y="17"/>
                  </a:lnTo>
                  <a:lnTo>
                    <a:pt x="133" y="14"/>
                  </a:lnTo>
                  <a:lnTo>
                    <a:pt x="136" y="17"/>
                  </a:lnTo>
                  <a:lnTo>
                    <a:pt x="136" y="20"/>
                  </a:lnTo>
                  <a:lnTo>
                    <a:pt x="136" y="14"/>
                  </a:lnTo>
                  <a:lnTo>
                    <a:pt x="136" y="17"/>
                  </a:lnTo>
                  <a:lnTo>
                    <a:pt x="138" y="14"/>
                  </a:lnTo>
                  <a:lnTo>
                    <a:pt x="138" y="17"/>
                  </a:lnTo>
                  <a:lnTo>
                    <a:pt x="138" y="14"/>
                  </a:lnTo>
                  <a:lnTo>
                    <a:pt x="141" y="17"/>
                  </a:lnTo>
                  <a:lnTo>
                    <a:pt x="141" y="14"/>
                  </a:lnTo>
                  <a:lnTo>
                    <a:pt x="141" y="17"/>
                  </a:lnTo>
                  <a:lnTo>
                    <a:pt x="144" y="17"/>
                  </a:lnTo>
                  <a:lnTo>
                    <a:pt x="147" y="14"/>
                  </a:lnTo>
                  <a:lnTo>
                    <a:pt x="150" y="11"/>
                  </a:lnTo>
                  <a:lnTo>
                    <a:pt x="150" y="8"/>
                  </a:lnTo>
                  <a:lnTo>
                    <a:pt x="150" y="11"/>
                  </a:lnTo>
                  <a:lnTo>
                    <a:pt x="155" y="11"/>
                  </a:lnTo>
                  <a:lnTo>
                    <a:pt x="153" y="11"/>
                  </a:lnTo>
                  <a:lnTo>
                    <a:pt x="155" y="5"/>
                  </a:lnTo>
                  <a:lnTo>
                    <a:pt x="155" y="5"/>
                  </a:lnTo>
                  <a:lnTo>
                    <a:pt x="158" y="5"/>
                  </a:lnTo>
                  <a:lnTo>
                    <a:pt x="161" y="8"/>
                  </a:lnTo>
                  <a:lnTo>
                    <a:pt x="164" y="5"/>
                  </a:lnTo>
                  <a:lnTo>
                    <a:pt x="167" y="3"/>
                  </a:lnTo>
                  <a:lnTo>
                    <a:pt x="167" y="5"/>
                  </a:lnTo>
                  <a:lnTo>
                    <a:pt x="167" y="3"/>
                  </a:lnTo>
                  <a:lnTo>
                    <a:pt x="172" y="3"/>
                  </a:lnTo>
                  <a:lnTo>
                    <a:pt x="172" y="0"/>
                  </a:lnTo>
                  <a:lnTo>
                    <a:pt x="172" y="0"/>
                  </a:lnTo>
                  <a:lnTo>
                    <a:pt x="175" y="3"/>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latin typeface="Times New Roman" pitchFamily="18" charset="0"/>
                <a:cs typeface="Times New Roman" pitchFamily="18" charset="0"/>
              </a:endParaRPr>
            </a:p>
          </p:txBody>
        </p:sp>
        <p:sp>
          <p:nvSpPr>
            <p:cNvPr id="136" name="Freeform 81"/>
            <p:cNvSpPr>
              <a:spLocks/>
            </p:cNvSpPr>
            <p:nvPr/>
          </p:nvSpPr>
          <p:spPr bwMode="auto">
            <a:xfrm>
              <a:off x="6656946" y="4097338"/>
              <a:ext cx="233363" cy="120650"/>
            </a:xfrm>
            <a:custGeom>
              <a:avLst/>
              <a:gdLst/>
              <a:ahLst/>
              <a:cxnLst>
                <a:cxn ang="0">
                  <a:pos x="0" y="0"/>
                </a:cxn>
                <a:cxn ang="0">
                  <a:pos x="3" y="5"/>
                </a:cxn>
                <a:cxn ang="0">
                  <a:pos x="6" y="14"/>
                </a:cxn>
                <a:cxn ang="0">
                  <a:pos x="9" y="22"/>
                </a:cxn>
                <a:cxn ang="0">
                  <a:pos x="9" y="22"/>
                </a:cxn>
                <a:cxn ang="0">
                  <a:pos x="11" y="22"/>
                </a:cxn>
                <a:cxn ang="0">
                  <a:pos x="11" y="22"/>
                </a:cxn>
                <a:cxn ang="0">
                  <a:pos x="14" y="22"/>
                </a:cxn>
                <a:cxn ang="0">
                  <a:pos x="20" y="17"/>
                </a:cxn>
                <a:cxn ang="0">
                  <a:pos x="17" y="17"/>
                </a:cxn>
                <a:cxn ang="0">
                  <a:pos x="26" y="22"/>
                </a:cxn>
                <a:cxn ang="0">
                  <a:pos x="26" y="17"/>
                </a:cxn>
                <a:cxn ang="0">
                  <a:pos x="28" y="17"/>
                </a:cxn>
                <a:cxn ang="0">
                  <a:pos x="31" y="25"/>
                </a:cxn>
                <a:cxn ang="0">
                  <a:pos x="34" y="34"/>
                </a:cxn>
                <a:cxn ang="0">
                  <a:pos x="34" y="36"/>
                </a:cxn>
                <a:cxn ang="0">
                  <a:pos x="37" y="36"/>
                </a:cxn>
                <a:cxn ang="0">
                  <a:pos x="45" y="34"/>
                </a:cxn>
                <a:cxn ang="0">
                  <a:pos x="45" y="39"/>
                </a:cxn>
                <a:cxn ang="0">
                  <a:pos x="48" y="39"/>
                </a:cxn>
                <a:cxn ang="0">
                  <a:pos x="54" y="34"/>
                </a:cxn>
                <a:cxn ang="0">
                  <a:pos x="54" y="31"/>
                </a:cxn>
                <a:cxn ang="0">
                  <a:pos x="59" y="36"/>
                </a:cxn>
                <a:cxn ang="0">
                  <a:pos x="59" y="34"/>
                </a:cxn>
                <a:cxn ang="0">
                  <a:pos x="62" y="34"/>
                </a:cxn>
                <a:cxn ang="0">
                  <a:pos x="65" y="28"/>
                </a:cxn>
                <a:cxn ang="0">
                  <a:pos x="68" y="28"/>
                </a:cxn>
                <a:cxn ang="0">
                  <a:pos x="71" y="36"/>
                </a:cxn>
                <a:cxn ang="0">
                  <a:pos x="76" y="51"/>
                </a:cxn>
                <a:cxn ang="0">
                  <a:pos x="79" y="53"/>
                </a:cxn>
                <a:cxn ang="0">
                  <a:pos x="82" y="53"/>
                </a:cxn>
                <a:cxn ang="0">
                  <a:pos x="82" y="53"/>
                </a:cxn>
                <a:cxn ang="0">
                  <a:pos x="88" y="48"/>
                </a:cxn>
                <a:cxn ang="0">
                  <a:pos x="91" y="53"/>
                </a:cxn>
                <a:cxn ang="0">
                  <a:pos x="93" y="65"/>
                </a:cxn>
                <a:cxn ang="0">
                  <a:pos x="96" y="59"/>
                </a:cxn>
                <a:cxn ang="0">
                  <a:pos x="99" y="51"/>
                </a:cxn>
                <a:cxn ang="0">
                  <a:pos x="105" y="53"/>
                </a:cxn>
                <a:cxn ang="0">
                  <a:pos x="105" y="53"/>
                </a:cxn>
                <a:cxn ang="0">
                  <a:pos x="107" y="59"/>
                </a:cxn>
                <a:cxn ang="0">
                  <a:pos x="110" y="73"/>
                </a:cxn>
                <a:cxn ang="0">
                  <a:pos x="113" y="76"/>
                </a:cxn>
                <a:cxn ang="0">
                  <a:pos x="113" y="73"/>
                </a:cxn>
                <a:cxn ang="0">
                  <a:pos x="116" y="65"/>
                </a:cxn>
                <a:cxn ang="0">
                  <a:pos x="119" y="56"/>
                </a:cxn>
                <a:cxn ang="0">
                  <a:pos x="124" y="65"/>
                </a:cxn>
                <a:cxn ang="0">
                  <a:pos x="127" y="56"/>
                </a:cxn>
                <a:cxn ang="0">
                  <a:pos x="127" y="56"/>
                </a:cxn>
                <a:cxn ang="0">
                  <a:pos x="133" y="51"/>
                </a:cxn>
                <a:cxn ang="0">
                  <a:pos x="136" y="51"/>
                </a:cxn>
                <a:cxn ang="0">
                  <a:pos x="139" y="45"/>
                </a:cxn>
                <a:cxn ang="0">
                  <a:pos x="141" y="36"/>
                </a:cxn>
                <a:cxn ang="0">
                  <a:pos x="144" y="28"/>
                </a:cxn>
                <a:cxn ang="0">
                  <a:pos x="147" y="20"/>
                </a:cxn>
              </a:cxnLst>
              <a:rect l="0" t="0" r="r" b="b"/>
              <a:pathLst>
                <a:path w="147" h="76">
                  <a:moveTo>
                    <a:pt x="0" y="3"/>
                  </a:moveTo>
                  <a:lnTo>
                    <a:pt x="0" y="0"/>
                  </a:lnTo>
                  <a:lnTo>
                    <a:pt x="0" y="3"/>
                  </a:lnTo>
                  <a:lnTo>
                    <a:pt x="3" y="5"/>
                  </a:lnTo>
                  <a:lnTo>
                    <a:pt x="3" y="11"/>
                  </a:lnTo>
                  <a:lnTo>
                    <a:pt x="6" y="14"/>
                  </a:lnTo>
                  <a:lnTo>
                    <a:pt x="6" y="20"/>
                  </a:lnTo>
                  <a:lnTo>
                    <a:pt x="9" y="22"/>
                  </a:lnTo>
                  <a:lnTo>
                    <a:pt x="9" y="20"/>
                  </a:lnTo>
                  <a:lnTo>
                    <a:pt x="9" y="22"/>
                  </a:lnTo>
                  <a:lnTo>
                    <a:pt x="11" y="20"/>
                  </a:lnTo>
                  <a:lnTo>
                    <a:pt x="11" y="22"/>
                  </a:lnTo>
                  <a:lnTo>
                    <a:pt x="11" y="20"/>
                  </a:lnTo>
                  <a:lnTo>
                    <a:pt x="11" y="22"/>
                  </a:lnTo>
                  <a:lnTo>
                    <a:pt x="14" y="20"/>
                  </a:lnTo>
                  <a:lnTo>
                    <a:pt x="14" y="22"/>
                  </a:lnTo>
                  <a:lnTo>
                    <a:pt x="14" y="22"/>
                  </a:lnTo>
                  <a:lnTo>
                    <a:pt x="20" y="17"/>
                  </a:lnTo>
                  <a:lnTo>
                    <a:pt x="20" y="22"/>
                  </a:lnTo>
                  <a:lnTo>
                    <a:pt x="17" y="17"/>
                  </a:lnTo>
                  <a:lnTo>
                    <a:pt x="20" y="22"/>
                  </a:lnTo>
                  <a:lnTo>
                    <a:pt x="26" y="22"/>
                  </a:lnTo>
                  <a:lnTo>
                    <a:pt x="23" y="22"/>
                  </a:lnTo>
                  <a:lnTo>
                    <a:pt x="26" y="17"/>
                  </a:lnTo>
                  <a:lnTo>
                    <a:pt x="26" y="20"/>
                  </a:lnTo>
                  <a:lnTo>
                    <a:pt x="28" y="17"/>
                  </a:lnTo>
                  <a:lnTo>
                    <a:pt x="28" y="22"/>
                  </a:lnTo>
                  <a:lnTo>
                    <a:pt x="31" y="25"/>
                  </a:lnTo>
                  <a:lnTo>
                    <a:pt x="31" y="31"/>
                  </a:lnTo>
                  <a:lnTo>
                    <a:pt x="34" y="34"/>
                  </a:lnTo>
                  <a:lnTo>
                    <a:pt x="34" y="36"/>
                  </a:lnTo>
                  <a:lnTo>
                    <a:pt x="34" y="36"/>
                  </a:lnTo>
                  <a:lnTo>
                    <a:pt x="40" y="36"/>
                  </a:lnTo>
                  <a:lnTo>
                    <a:pt x="37" y="36"/>
                  </a:lnTo>
                  <a:lnTo>
                    <a:pt x="40" y="39"/>
                  </a:lnTo>
                  <a:lnTo>
                    <a:pt x="45" y="34"/>
                  </a:lnTo>
                  <a:lnTo>
                    <a:pt x="45" y="31"/>
                  </a:lnTo>
                  <a:lnTo>
                    <a:pt x="45" y="39"/>
                  </a:lnTo>
                  <a:lnTo>
                    <a:pt x="51" y="39"/>
                  </a:lnTo>
                  <a:lnTo>
                    <a:pt x="48" y="39"/>
                  </a:lnTo>
                  <a:lnTo>
                    <a:pt x="51" y="31"/>
                  </a:lnTo>
                  <a:lnTo>
                    <a:pt x="54" y="34"/>
                  </a:lnTo>
                  <a:lnTo>
                    <a:pt x="54" y="34"/>
                  </a:lnTo>
                  <a:lnTo>
                    <a:pt x="54" y="31"/>
                  </a:lnTo>
                  <a:lnTo>
                    <a:pt x="54" y="31"/>
                  </a:lnTo>
                  <a:lnTo>
                    <a:pt x="59" y="36"/>
                  </a:lnTo>
                  <a:lnTo>
                    <a:pt x="57" y="36"/>
                  </a:lnTo>
                  <a:lnTo>
                    <a:pt x="59" y="34"/>
                  </a:lnTo>
                  <a:lnTo>
                    <a:pt x="62" y="31"/>
                  </a:lnTo>
                  <a:lnTo>
                    <a:pt x="62" y="34"/>
                  </a:lnTo>
                  <a:lnTo>
                    <a:pt x="62" y="31"/>
                  </a:lnTo>
                  <a:lnTo>
                    <a:pt x="65" y="28"/>
                  </a:lnTo>
                  <a:lnTo>
                    <a:pt x="68" y="31"/>
                  </a:lnTo>
                  <a:lnTo>
                    <a:pt x="68" y="28"/>
                  </a:lnTo>
                  <a:lnTo>
                    <a:pt x="71" y="31"/>
                  </a:lnTo>
                  <a:lnTo>
                    <a:pt x="71" y="36"/>
                  </a:lnTo>
                  <a:lnTo>
                    <a:pt x="76" y="42"/>
                  </a:lnTo>
                  <a:lnTo>
                    <a:pt x="76" y="51"/>
                  </a:lnTo>
                  <a:lnTo>
                    <a:pt x="79" y="48"/>
                  </a:lnTo>
                  <a:lnTo>
                    <a:pt x="79" y="53"/>
                  </a:lnTo>
                  <a:lnTo>
                    <a:pt x="82" y="51"/>
                  </a:lnTo>
                  <a:lnTo>
                    <a:pt x="82" y="53"/>
                  </a:lnTo>
                  <a:lnTo>
                    <a:pt x="82" y="51"/>
                  </a:lnTo>
                  <a:lnTo>
                    <a:pt x="82" y="53"/>
                  </a:lnTo>
                  <a:lnTo>
                    <a:pt x="85" y="51"/>
                  </a:lnTo>
                  <a:lnTo>
                    <a:pt x="88" y="48"/>
                  </a:lnTo>
                  <a:lnTo>
                    <a:pt x="88" y="51"/>
                  </a:lnTo>
                  <a:lnTo>
                    <a:pt x="91" y="53"/>
                  </a:lnTo>
                  <a:lnTo>
                    <a:pt x="91" y="62"/>
                  </a:lnTo>
                  <a:lnTo>
                    <a:pt x="93" y="65"/>
                  </a:lnTo>
                  <a:lnTo>
                    <a:pt x="93" y="59"/>
                  </a:lnTo>
                  <a:lnTo>
                    <a:pt x="96" y="59"/>
                  </a:lnTo>
                  <a:lnTo>
                    <a:pt x="99" y="56"/>
                  </a:lnTo>
                  <a:lnTo>
                    <a:pt x="99" y="51"/>
                  </a:lnTo>
                  <a:lnTo>
                    <a:pt x="102" y="51"/>
                  </a:lnTo>
                  <a:lnTo>
                    <a:pt x="105" y="53"/>
                  </a:lnTo>
                  <a:lnTo>
                    <a:pt x="105" y="51"/>
                  </a:lnTo>
                  <a:lnTo>
                    <a:pt x="105" y="53"/>
                  </a:lnTo>
                  <a:lnTo>
                    <a:pt x="107" y="56"/>
                  </a:lnTo>
                  <a:lnTo>
                    <a:pt x="107" y="59"/>
                  </a:lnTo>
                  <a:lnTo>
                    <a:pt x="110" y="62"/>
                  </a:lnTo>
                  <a:lnTo>
                    <a:pt x="110" y="73"/>
                  </a:lnTo>
                  <a:lnTo>
                    <a:pt x="113" y="76"/>
                  </a:lnTo>
                  <a:lnTo>
                    <a:pt x="113" y="76"/>
                  </a:lnTo>
                  <a:lnTo>
                    <a:pt x="113" y="73"/>
                  </a:lnTo>
                  <a:lnTo>
                    <a:pt x="113" y="73"/>
                  </a:lnTo>
                  <a:lnTo>
                    <a:pt x="116" y="70"/>
                  </a:lnTo>
                  <a:lnTo>
                    <a:pt x="116" y="65"/>
                  </a:lnTo>
                  <a:lnTo>
                    <a:pt x="119" y="62"/>
                  </a:lnTo>
                  <a:lnTo>
                    <a:pt x="119" y="56"/>
                  </a:lnTo>
                  <a:lnTo>
                    <a:pt x="124" y="62"/>
                  </a:lnTo>
                  <a:lnTo>
                    <a:pt x="124" y="65"/>
                  </a:lnTo>
                  <a:lnTo>
                    <a:pt x="124" y="59"/>
                  </a:lnTo>
                  <a:lnTo>
                    <a:pt x="127" y="56"/>
                  </a:lnTo>
                  <a:lnTo>
                    <a:pt x="127" y="59"/>
                  </a:lnTo>
                  <a:lnTo>
                    <a:pt x="127" y="56"/>
                  </a:lnTo>
                  <a:lnTo>
                    <a:pt x="133" y="56"/>
                  </a:lnTo>
                  <a:lnTo>
                    <a:pt x="133" y="51"/>
                  </a:lnTo>
                  <a:lnTo>
                    <a:pt x="136" y="48"/>
                  </a:lnTo>
                  <a:lnTo>
                    <a:pt x="136" y="51"/>
                  </a:lnTo>
                  <a:lnTo>
                    <a:pt x="136" y="48"/>
                  </a:lnTo>
                  <a:lnTo>
                    <a:pt x="139" y="45"/>
                  </a:lnTo>
                  <a:lnTo>
                    <a:pt x="139" y="39"/>
                  </a:lnTo>
                  <a:lnTo>
                    <a:pt x="141" y="36"/>
                  </a:lnTo>
                  <a:lnTo>
                    <a:pt x="141" y="31"/>
                  </a:lnTo>
                  <a:lnTo>
                    <a:pt x="144" y="28"/>
                  </a:lnTo>
                  <a:lnTo>
                    <a:pt x="144" y="20"/>
                  </a:lnTo>
                  <a:lnTo>
                    <a:pt x="147" y="20"/>
                  </a:lnTo>
                </a:path>
              </a:pathLst>
            </a:custGeom>
            <a:noFill/>
            <a:ln w="6350">
              <a:solidFill>
                <a:srgbClr val="C00000"/>
              </a:solidFill>
              <a:prstDash val="solid"/>
              <a:round/>
              <a:headEnd/>
              <a:tailEnd/>
            </a:ln>
          </p:spPr>
          <p:txBody>
            <a:bodyPr vert="horz" wrap="square" lIns="91440" tIns="45720" rIns="91440" bIns="45720" numCol="1" anchor="t" anchorCtr="0" compatLnSpc="1">
              <a:prstTxWarp prst="textNoShape">
                <a:avLst/>
              </a:prstTxWarp>
            </a:bodyPr>
            <a:lstStyle/>
            <a:p>
              <a:endParaRPr lang="en-US" sz="5400">
                <a:latin typeface="Times New Roman" pitchFamily="18" charset="0"/>
                <a:cs typeface="Times New Roman" pitchFamily="18" charset="0"/>
              </a:endParaRPr>
            </a:p>
          </p:txBody>
        </p:sp>
      </p:grpSp>
      <p:sp>
        <p:nvSpPr>
          <p:cNvPr id="156" name="Rectangle 155"/>
          <p:cNvSpPr/>
          <p:nvPr/>
        </p:nvSpPr>
        <p:spPr>
          <a:xfrm>
            <a:off x="8400932" y="5155719"/>
            <a:ext cx="3943056" cy="553996"/>
          </a:xfrm>
          <a:prstGeom prst="rect">
            <a:avLst/>
          </a:prstGeom>
        </p:spPr>
        <p:txBody>
          <a:bodyPr wrap="square" lIns="0" tIns="0" rIns="0" bIns="0">
            <a:spAutoFit/>
          </a:bodyPr>
          <a:lstStyle/>
          <a:p>
            <a:r>
              <a:rPr lang="en-US" dirty="0">
                <a:solidFill>
                  <a:srgbClr val="33CC33"/>
                </a:solidFill>
              </a:rPr>
              <a:t>12,749,475 to 14,249,474 </a:t>
            </a:r>
            <a:r>
              <a:rPr lang="en-US" dirty="0" err="1">
                <a:solidFill>
                  <a:srgbClr val="33CC33"/>
                </a:solidFill>
              </a:rPr>
              <a:t>bp</a:t>
            </a:r>
            <a:endParaRPr lang="en-US" dirty="0">
              <a:solidFill>
                <a:srgbClr val="33CC33"/>
              </a:solidFill>
            </a:endParaRPr>
          </a:p>
          <a:p>
            <a:r>
              <a:rPr lang="en-US" dirty="0">
                <a:solidFill>
                  <a:srgbClr val="C00000"/>
                </a:solidFill>
              </a:rPr>
              <a:t>622,725 to 2,122,724 </a:t>
            </a:r>
            <a:r>
              <a:rPr lang="en-US" dirty="0" err="1">
                <a:solidFill>
                  <a:srgbClr val="C00000"/>
                </a:solidFill>
              </a:rPr>
              <a:t>bp</a:t>
            </a:r>
            <a:endParaRPr lang="en-US" dirty="0">
              <a:solidFill>
                <a:srgbClr val="C00000"/>
              </a:solidFill>
            </a:endParaRPr>
          </a:p>
        </p:txBody>
      </p:sp>
      <p:sp>
        <p:nvSpPr>
          <p:cNvPr id="110" name="Rectangle 109"/>
          <p:cNvSpPr/>
          <p:nvPr/>
        </p:nvSpPr>
        <p:spPr>
          <a:xfrm>
            <a:off x="9266559" y="131220"/>
            <a:ext cx="2836542" cy="1034129"/>
          </a:xfrm>
          <a:prstGeom prst="rect">
            <a:avLst/>
          </a:prstGeom>
          <a:solidFill>
            <a:schemeClr val="tx2">
              <a:lumMod val="20000"/>
              <a:lumOff val="80000"/>
            </a:schemeClr>
          </a:solidFill>
        </p:spPr>
        <p:txBody>
          <a:bodyPr wrap="square" lIns="0" tIns="0" rIns="0" bIns="0">
            <a:spAutoFit/>
          </a:bodyPr>
          <a:lstStyle/>
          <a:p>
            <a:pPr>
              <a:lnSpc>
                <a:spcPct val="80000"/>
              </a:lnSpc>
            </a:pPr>
            <a:r>
              <a:rPr lang="en-US" sz="1200" dirty="0">
                <a:latin typeface="Garamond" pitchFamily="18" charset="0"/>
              </a:rPr>
              <a:t>T</a:t>
            </a:r>
            <a:r>
              <a:rPr lang="en-US" sz="1200" baseline="-25000" dirty="0">
                <a:latin typeface="Garamond" pitchFamily="18" charset="0"/>
              </a:rPr>
              <a:t>1</a:t>
            </a:r>
            <a:r>
              <a:rPr lang="en-US" sz="1200" dirty="0">
                <a:latin typeface="Garamond" pitchFamily="18" charset="0"/>
              </a:rPr>
              <a:t> = 0;</a:t>
            </a:r>
          </a:p>
          <a:p>
            <a:pPr>
              <a:lnSpc>
                <a:spcPct val="80000"/>
              </a:lnSpc>
            </a:pPr>
            <a:r>
              <a:rPr lang="en-US" sz="1200" b="1" dirty="0">
                <a:latin typeface="Garamond" pitchFamily="18" charset="0"/>
              </a:rPr>
              <a:t>for </a:t>
            </a:r>
            <a:r>
              <a:rPr lang="en-US" sz="1200" dirty="0" err="1">
                <a:latin typeface="Garamond" pitchFamily="18" charset="0"/>
              </a:rPr>
              <a:t>i</a:t>
            </a:r>
            <a:r>
              <a:rPr lang="en-US" sz="1200" dirty="0">
                <a:latin typeface="Garamond" pitchFamily="18" charset="0"/>
              </a:rPr>
              <a:t> = 1 to length(chromosome) </a:t>
            </a:r>
          </a:p>
          <a:p>
            <a:pPr marL="182880">
              <a:lnSpc>
                <a:spcPct val="80000"/>
              </a:lnSpc>
            </a:pPr>
            <a:r>
              <a:rPr lang="en-US" sz="1200" b="1" dirty="0">
                <a:latin typeface="Garamond" pitchFamily="18" charset="0"/>
              </a:rPr>
              <a:t>if</a:t>
            </a:r>
            <a:r>
              <a:rPr lang="en-US" sz="1200" dirty="0">
                <a:latin typeface="Garamond" pitchFamily="18" charset="0"/>
              </a:rPr>
              <a:t> </a:t>
            </a:r>
            <a:r>
              <a:rPr lang="en-US" sz="1200" dirty="0" err="1">
                <a:latin typeface="Garamond" pitchFamily="18" charset="0"/>
              </a:rPr>
              <a:t>chromosome</a:t>
            </a:r>
            <a:r>
              <a:rPr lang="en-US" sz="1200" baseline="-25000" dirty="0" err="1">
                <a:latin typeface="Garamond" pitchFamily="18" charset="0"/>
              </a:rPr>
              <a:t>i</a:t>
            </a:r>
            <a:r>
              <a:rPr lang="en-US" sz="1200" dirty="0">
                <a:latin typeface="Garamond" pitchFamily="18" charset="0"/>
              </a:rPr>
              <a:t> = </a:t>
            </a:r>
            <a:r>
              <a:rPr lang="en-US" sz="1200" b="1" dirty="0">
                <a:solidFill>
                  <a:srgbClr val="00B050"/>
                </a:solidFill>
                <a:latin typeface="Garamond" pitchFamily="18" charset="0"/>
              </a:rPr>
              <a:t>A</a:t>
            </a:r>
            <a:r>
              <a:rPr lang="en-US" sz="1200" dirty="0">
                <a:latin typeface="Garamond" pitchFamily="18" charset="0"/>
              </a:rPr>
              <a:t>, </a:t>
            </a:r>
            <a:r>
              <a:rPr lang="en-US" sz="1200" b="1" dirty="0">
                <a:latin typeface="Garamond" pitchFamily="18" charset="0"/>
              </a:rPr>
              <a:t>then</a:t>
            </a:r>
            <a:r>
              <a:rPr lang="en-US" sz="1200" dirty="0">
                <a:latin typeface="Garamond" pitchFamily="18" charset="0"/>
              </a:rPr>
              <a:t> T</a:t>
            </a:r>
            <a:r>
              <a:rPr lang="en-US" sz="1200" baseline="-25000" dirty="0">
                <a:latin typeface="Garamond" pitchFamily="18" charset="0"/>
              </a:rPr>
              <a:t>i+1</a:t>
            </a:r>
            <a:r>
              <a:rPr lang="en-US" sz="1200" dirty="0">
                <a:latin typeface="Garamond" pitchFamily="18" charset="0"/>
              </a:rPr>
              <a:t> = T</a:t>
            </a:r>
            <a:r>
              <a:rPr lang="en-US" sz="1200" baseline="-25000" dirty="0">
                <a:latin typeface="Garamond" pitchFamily="18" charset="0"/>
              </a:rPr>
              <a:t>i</a:t>
            </a:r>
            <a:r>
              <a:rPr lang="en-US" sz="1200" dirty="0">
                <a:latin typeface="Garamond" pitchFamily="18" charset="0"/>
              </a:rPr>
              <a:t> + 2 </a:t>
            </a:r>
          </a:p>
          <a:p>
            <a:pPr marL="182880">
              <a:lnSpc>
                <a:spcPct val="80000"/>
              </a:lnSpc>
            </a:pPr>
            <a:r>
              <a:rPr lang="en-US" sz="1200" b="1" dirty="0">
                <a:latin typeface="Garamond" pitchFamily="18" charset="0"/>
              </a:rPr>
              <a:t>if </a:t>
            </a:r>
            <a:r>
              <a:rPr lang="en-US" sz="1200" dirty="0" err="1">
                <a:latin typeface="Garamond" pitchFamily="18" charset="0"/>
              </a:rPr>
              <a:t>chromosome</a:t>
            </a:r>
            <a:r>
              <a:rPr lang="en-US" sz="1200" baseline="-25000" dirty="0" err="1">
                <a:latin typeface="Garamond" pitchFamily="18" charset="0"/>
              </a:rPr>
              <a:t>i</a:t>
            </a:r>
            <a:r>
              <a:rPr lang="en-US" sz="1200" dirty="0">
                <a:latin typeface="Garamond" pitchFamily="18" charset="0"/>
              </a:rPr>
              <a:t> = </a:t>
            </a:r>
            <a:r>
              <a:rPr lang="en-US" sz="1200" b="1" dirty="0">
                <a:solidFill>
                  <a:srgbClr val="FFC000"/>
                </a:solidFill>
                <a:latin typeface="Garamond" pitchFamily="18" charset="0"/>
              </a:rPr>
              <a:t>G</a:t>
            </a:r>
            <a:r>
              <a:rPr lang="en-US" sz="1200" dirty="0">
                <a:latin typeface="Garamond" pitchFamily="18" charset="0"/>
              </a:rPr>
              <a:t>, </a:t>
            </a:r>
            <a:r>
              <a:rPr lang="en-US" sz="1200" b="1" dirty="0">
                <a:latin typeface="Garamond" pitchFamily="18" charset="0"/>
              </a:rPr>
              <a:t>then</a:t>
            </a:r>
            <a:r>
              <a:rPr lang="en-US" sz="1200" dirty="0">
                <a:latin typeface="Garamond" pitchFamily="18" charset="0"/>
              </a:rPr>
              <a:t> T</a:t>
            </a:r>
            <a:r>
              <a:rPr lang="en-US" sz="1200" baseline="-25000" dirty="0">
                <a:latin typeface="Garamond" pitchFamily="18" charset="0"/>
              </a:rPr>
              <a:t>i+1</a:t>
            </a:r>
            <a:r>
              <a:rPr lang="en-US" sz="1200" dirty="0">
                <a:latin typeface="Garamond" pitchFamily="18" charset="0"/>
              </a:rPr>
              <a:t> = T</a:t>
            </a:r>
            <a:r>
              <a:rPr lang="en-US" sz="1200" baseline="-25000" dirty="0">
                <a:latin typeface="Garamond" pitchFamily="18" charset="0"/>
              </a:rPr>
              <a:t>i</a:t>
            </a:r>
            <a:r>
              <a:rPr lang="en-US" sz="1200" dirty="0">
                <a:latin typeface="Garamond" pitchFamily="18" charset="0"/>
              </a:rPr>
              <a:t> + 1</a:t>
            </a:r>
          </a:p>
          <a:p>
            <a:pPr marL="182880">
              <a:lnSpc>
                <a:spcPct val="80000"/>
              </a:lnSpc>
            </a:pPr>
            <a:r>
              <a:rPr lang="en-US" sz="1200" b="1" dirty="0">
                <a:latin typeface="Garamond" pitchFamily="18" charset="0"/>
              </a:rPr>
              <a:t>if</a:t>
            </a:r>
            <a:r>
              <a:rPr lang="en-US" sz="1200" dirty="0">
                <a:latin typeface="Garamond" pitchFamily="18" charset="0"/>
              </a:rPr>
              <a:t> </a:t>
            </a:r>
            <a:r>
              <a:rPr lang="en-US" sz="1200" dirty="0" err="1">
                <a:latin typeface="Garamond" pitchFamily="18" charset="0"/>
              </a:rPr>
              <a:t>chromosome</a:t>
            </a:r>
            <a:r>
              <a:rPr lang="en-US" sz="1200" baseline="-25000" dirty="0" err="1">
                <a:latin typeface="Garamond" pitchFamily="18" charset="0"/>
              </a:rPr>
              <a:t>i</a:t>
            </a:r>
            <a:r>
              <a:rPr lang="en-US" sz="1200" dirty="0">
                <a:latin typeface="Garamond" pitchFamily="18" charset="0"/>
              </a:rPr>
              <a:t> = </a:t>
            </a:r>
            <a:r>
              <a:rPr lang="en-US" sz="1200" b="1" dirty="0">
                <a:solidFill>
                  <a:srgbClr val="0808FF"/>
                </a:solidFill>
                <a:latin typeface="Garamond" pitchFamily="18" charset="0"/>
              </a:rPr>
              <a:t>C</a:t>
            </a:r>
            <a:r>
              <a:rPr lang="en-US" sz="1200" dirty="0">
                <a:latin typeface="Garamond" pitchFamily="18" charset="0"/>
              </a:rPr>
              <a:t>, </a:t>
            </a:r>
            <a:r>
              <a:rPr lang="en-US" sz="1200" b="1" dirty="0">
                <a:latin typeface="Garamond" pitchFamily="18" charset="0"/>
              </a:rPr>
              <a:t>then</a:t>
            </a:r>
            <a:r>
              <a:rPr lang="en-US" sz="1200" dirty="0">
                <a:latin typeface="Garamond" pitchFamily="18" charset="0"/>
              </a:rPr>
              <a:t> T</a:t>
            </a:r>
            <a:r>
              <a:rPr lang="en-US" sz="1200" baseline="-25000" dirty="0">
                <a:latin typeface="Garamond" pitchFamily="18" charset="0"/>
              </a:rPr>
              <a:t>i+1</a:t>
            </a:r>
            <a:r>
              <a:rPr lang="en-US" sz="1200" dirty="0">
                <a:latin typeface="Garamond" pitchFamily="18" charset="0"/>
              </a:rPr>
              <a:t> = T</a:t>
            </a:r>
            <a:r>
              <a:rPr lang="en-US" sz="1200" baseline="-25000" dirty="0">
                <a:latin typeface="Garamond" pitchFamily="18" charset="0"/>
              </a:rPr>
              <a:t>i</a:t>
            </a:r>
            <a:r>
              <a:rPr lang="en-US" sz="1200" dirty="0">
                <a:latin typeface="Garamond" pitchFamily="18" charset="0"/>
              </a:rPr>
              <a:t>  - 1 </a:t>
            </a:r>
          </a:p>
          <a:p>
            <a:pPr marL="182880">
              <a:lnSpc>
                <a:spcPct val="80000"/>
              </a:lnSpc>
            </a:pPr>
            <a:r>
              <a:rPr lang="en-US" sz="1200" b="1" dirty="0">
                <a:latin typeface="Garamond" pitchFamily="18" charset="0"/>
              </a:rPr>
              <a:t>if</a:t>
            </a:r>
            <a:r>
              <a:rPr lang="en-US" sz="1200" dirty="0">
                <a:latin typeface="Garamond" pitchFamily="18" charset="0"/>
              </a:rPr>
              <a:t> </a:t>
            </a:r>
            <a:r>
              <a:rPr lang="en-US" sz="1200" dirty="0" err="1">
                <a:latin typeface="Garamond" pitchFamily="18" charset="0"/>
              </a:rPr>
              <a:t>chromosome</a:t>
            </a:r>
            <a:r>
              <a:rPr lang="en-US" sz="1200" baseline="-25000" dirty="0" err="1">
                <a:latin typeface="Garamond" pitchFamily="18" charset="0"/>
              </a:rPr>
              <a:t>i</a:t>
            </a:r>
            <a:r>
              <a:rPr lang="en-US" sz="1200" dirty="0">
                <a:latin typeface="Garamond" pitchFamily="18" charset="0"/>
              </a:rPr>
              <a:t> = </a:t>
            </a:r>
            <a:r>
              <a:rPr lang="en-US" sz="1200" b="1" dirty="0">
                <a:solidFill>
                  <a:srgbClr val="C00000"/>
                </a:solidFill>
                <a:latin typeface="Garamond" pitchFamily="18" charset="0"/>
              </a:rPr>
              <a:t>T</a:t>
            </a:r>
            <a:r>
              <a:rPr lang="en-US" sz="1200" dirty="0">
                <a:latin typeface="Garamond" pitchFamily="18" charset="0"/>
              </a:rPr>
              <a:t>, </a:t>
            </a:r>
            <a:r>
              <a:rPr lang="en-US" sz="1200" b="1" dirty="0">
                <a:latin typeface="Garamond" pitchFamily="18" charset="0"/>
              </a:rPr>
              <a:t>then</a:t>
            </a:r>
            <a:r>
              <a:rPr lang="en-US" sz="1200" dirty="0">
                <a:latin typeface="Garamond" pitchFamily="18" charset="0"/>
              </a:rPr>
              <a:t> T</a:t>
            </a:r>
            <a:r>
              <a:rPr lang="en-US" sz="1200" baseline="-25000" dirty="0">
                <a:latin typeface="Garamond" pitchFamily="18" charset="0"/>
              </a:rPr>
              <a:t>i+1</a:t>
            </a:r>
            <a:r>
              <a:rPr lang="en-US" sz="1200" dirty="0">
                <a:latin typeface="Garamond" pitchFamily="18" charset="0"/>
              </a:rPr>
              <a:t> = T</a:t>
            </a:r>
            <a:r>
              <a:rPr lang="en-US" sz="1200" baseline="-25000" dirty="0">
                <a:latin typeface="Garamond" pitchFamily="18" charset="0"/>
              </a:rPr>
              <a:t>i</a:t>
            </a:r>
            <a:r>
              <a:rPr lang="en-US" sz="1200" dirty="0">
                <a:latin typeface="Garamond" pitchFamily="18" charset="0"/>
              </a:rPr>
              <a:t>  - 2 </a:t>
            </a:r>
          </a:p>
          <a:p>
            <a:pPr>
              <a:lnSpc>
                <a:spcPct val="80000"/>
              </a:lnSpc>
            </a:pPr>
            <a:r>
              <a:rPr lang="en-US" sz="1200" b="1" dirty="0">
                <a:latin typeface="Garamond" pitchFamily="18" charset="0"/>
              </a:rPr>
              <a:t>end</a:t>
            </a:r>
          </a:p>
        </p:txBody>
      </p:sp>
      <p:sp>
        <p:nvSpPr>
          <p:cNvPr id="111" name="TextBox 110"/>
          <p:cNvSpPr txBox="1"/>
          <p:nvPr/>
        </p:nvSpPr>
        <p:spPr>
          <a:xfrm>
            <a:off x="117192" y="73011"/>
            <a:ext cx="5615791" cy="769441"/>
          </a:xfrm>
          <a:prstGeom prst="rect">
            <a:avLst/>
          </a:prstGeom>
          <a:noFill/>
        </p:spPr>
        <p:txBody>
          <a:bodyPr wrap="square" rtlCol="0">
            <a:spAutoFit/>
          </a:bodyPr>
          <a:lstStyle/>
          <a:p>
            <a:r>
              <a:rPr lang="en-US" sz="2800" dirty="0">
                <a:cs typeface="Times New Roman" panose="02020603050405020304" pitchFamily="18" charset="0"/>
              </a:rPr>
              <a:t>Chimp DNA</a:t>
            </a:r>
          </a:p>
          <a:p>
            <a:r>
              <a:rPr lang="en-US" sz="1600" dirty="0"/>
              <a:t>Y-chromosome converted to time series</a:t>
            </a:r>
            <a:endParaRPr lang="en-US" sz="2800" dirty="0"/>
          </a:p>
        </p:txBody>
      </p:sp>
      <p:sp>
        <p:nvSpPr>
          <p:cNvPr id="112" name="Rectangle 29"/>
          <p:cNvSpPr>
            <a:spLocks noChangeArrowheads="1"/>
          </p:cNvSpPr>
          <p:nvPr/>
        </p:nvSpPr>
        <p:spPr bwMode="auto">
          <a:xfrm>
            <a:off x="1702459" y="6072897"/>
            <a:ext cx="9323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2000" dirty="0">
                <a:solidFill>
                  <a:srgbClr val="262626"/>
                </a:solidFill>
                <a:latin typeface="Times New Roman" panose="02020603050405020304" pitchFamily="18" charset="0"/>
                <a:cs typeface="Times New Roman" panose="02020603050405020304" pitchFamily="18" charset="0"/>
              </a:rPr>
              <a:t>Zoom-In</a:t>
            </a:r>
            <a:endParaRPr kumimoji="0" lang="en-US" altLang="en-US" sz="20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113" name="Arrow: Down 112"/>
          <p:cNvSpPr/>
          <p:nvPr/>
        </p:nvSpPr>
        <p:spPr>
          <a:xfrm rot="18160700" flipV="1">
            <a:off x="2371732" y="3805320"/>
            <a:ext cx="171765" cy="517449"/>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Arrow: Down 154"/>
          <p:cNvSpPr/>
          <p:nvPr/>
        </p:nvSpPr>
        <p:spPr>
          <a:xfrm rot="18160700" flipV="1">
            <a:off x="7069533" y="3794190"/>
            <a:ext cx="171765" cy="517449"/>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6395279" y="196127"/>
            <a:ext cx="2908549" cy="923330"/>
          </a:xfrm>
          <a:prstGeom prst="rect">
            <a:avLst/>
          </a:prstGeom>
          <a:noFill/>
        </p:spPr>
        <p:txBody>
          <a:bodyPr wrap="square" rtlCol="0">
            <a:spAutoFit/>
          </a:bodyPr>
          <a:lstStyle/>
          <a:p>
            <a:r>
              <a:rPr lang="en-US" dirty="0"/>
              <a:t>It is possible to convert DNA strings to real-valued time series, in a lossless fashion </a:t>
            </a:r>
          </a:p>
        </p:txBody>
      </p:sp>
      <p:sp>
        <p:nvSpPr>
          <p:cNvPr id="157" name="TextBox 156"/>
          <p:cNvSpPr txBox="1"/>
          <p:nvPr/>
        </p:nvSpPr>
        <p:spPr>
          <a:xfrm>
            <a:off x="248959" y="1443596"/>
            <a:ext cx="8479859" cy="400110"/>
          </a:xfrm>
          <a:prstGeom prst="rect">
            <a:avLst/>
          </a:prstGeom>
          <a:noFill/>
        </p:spPr>
        <p:txBody>
          <a:bodyPr wrap="square" rtlCol="0">
            <a:spAutoFit/>
          </a:bodyPr>
          <a:lstStyle/>
          <a:p>
            <a:r>
              <a:rPr lang="en-US" sz="2000" dirty="0"/>
              <a:t>Let us search the Chimp’s DNA for repeated structure, of length 60,000… </a:t>
            </a:r>
          </a:p>
        </p:txBody>
      </p:sp>
      <p:cxnSp>
        <p:nvCxnSpPr>
          <p:cNvPr id="158" name="Straight Connector 157"/>
          <p:cNvCxnSpPr>
            <a:cxnSpLocks/>
          </p:cNvCxnSpPr>
          <p:nvPr/>
        </p:nvCxnSpPr>
        <p:spPr>
          <a:xfrm>
            <a:off x="2191315" y="2196945"/>
            <a:ext cx="0" cy="1814513"/>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a:cxnSpLocks/>
          </p:cNvCxnSpPr>
          <p:nvPr/>
        </p:nvCxnSpPr>
        <p:spPr>
          <a:xfrm>
            <a:off x="6891273" y="2303698"/>
            <a:ext cx="0" cy="1814513"/>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028156" y="5758357"/>
            <a:ext cx="4929353" cy="646331"/>
          </a:xfrm>
          <a:prstGeom prst="rect">
            <a:avLst/>
          </a:prstGeom>
        </p:spPr>
        <p:txBody>
          <a:bodyPr wrap="square">
            <a:spAutoFit/>
          </a:bodyPr>
          <a:lstStyle/>
          <a:p>
            <a:r>
              <a:rPr lang="en-US" dirty="0"/>
              <a:t>*“</a:t>
            </a:r>
            <a:r>
              <a:rPr lang="en-US" i="1" dirty="0"/>
              <a:t>much of the Y (Chimp chromosome) consists of lengthy, highly similar repeat units, or ‘amplicons</a:t>
            </a:r>
            <a:r>
              <a:rPr lang="en-US" dirty="0"/>
              <a:t>’” </a:t>
            </a:r>
          </a:p>
        </p:txBody>
      </p:sp>
      <p:sp>
        <p:nvSpPr>
          <p:cNvPr id="4" name="Rectangle 3"/>
          <p:cNvSpPr/>
          <p:nvPr/>
        </p:nvSpPr>
        <p:spPr>
          <a:xfrm>
            <a:off x="2476128" y="6631107"/>
            <a:ext cx="11479518" cy="276999"/>
          </a:xfrm>
          <a:prstGeom prst="rect">
            <a:avLst/>
          </a:prstGeom>
        </p:spPr>
        <p:txBody>
          <a:bodyPr wrap="square">
            <a:spAutoFit/>
          </a:bodyPr>
          <a:lstStyle/>
          <a:p>
            <a:r>
              <a:rPr lang="en-US" sz="1200" dirty="0"/>
              <a:t>*J. Hughes et al., “Chimpanzee and human Y chromosomes are remarkably divergent in structure” Nature 463, (2010).</a:t>
            </a:r>
          </a:p>
        </p:txBody>
      </p:sp>
      <p:pic>
        <p:nvPicPr>
          <p:cNvPr id="5" name="Picture 4"/>
          <p:cNvPicPr>
            <a:picLocks noChangeAspect="1"/>
          </p:cNvPicPr>
          <p:nvPr/>
        </p:nvPicPr>
        <p:blipFill>
          <a:blip r:embed="rId2" cstate="email">
            <a:clrChange>
              <a:clrFrom>
                <a:srgbClr val="000000"/>
              </a:clrFrom>
              <a:clrTo>
                <a:srgbClr val="000000">
                  <a:alpha val="0"/>
                </a:srgbClr>
              </a:clrTo>
            </a:clrChange>
            <a:extLst>
              <a:ext uri="{28A0092B-C50C-407E-A947-70E740481C1C}">
                <a14:useLocalDpi xmlns:a14="http://schemas.microsoft.com/office/drawing/2010/main"/>
              </a:ext>
            </a:extLst>
          </a:blip>
          <a:stretch>
            <a:fillRect/>
          </a:stretch>
        </p:blipFill>
        <p:spPr>
          <a:xfrm>
            <a:off x="4956482" y="21382"/>
            <a:ext cx="1028298" cy="1028298"/>
          </a:xfrm>
          <a:prstGeom prst="rect">
            <a:avLst/>
          </a:prstGeom>
        </p:spPr>
      </p:pic>
    </p:spTree>
    <p:extLst>
      <p:ext uri="{BB962C8B-B14F-4D97-AF65-F5344CB8AC3E}">
        <p14:creationId xmlns:p14="http://schemas.microsoft.com/office/powerpoint/2010/main" val="76334534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 name="Picture 2" descr="https://assets.pcmag.com/media/images/516972-apple-music.png?thumb=y&amp;width=333&amp;height=245"/>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18881" y="97256"/>
            <a:ext cx="1194630" cy="878932"/>
          </a:xfrm>
          <a:prstGeom prst="rect">
            <a:avLst/>
          </a:prstGeom>
          <a:noFill/>
          <a:extLst>
            <a:ext uri="{909E8E84-426E-40DD-AFC4-6F175D3DCCD1}">
              <a14:hiddenFill xmlns:a14="http://schemas.microsoft.com/office/drawing/2010/main">
                <a:solidFill>
                  <a:srgbClr val="FFFFFF"/>
                </a:solidFill>
              </a14:hiddenFill>
            </a:ext>
          </a:extLst>
        </p:spPr>
      </p:pic>
      <p:sp>
        <p:nvSpPr>
          <p:cNvPr id="132" name="TextBox 131"/>
          <p:cNvSpPr txBox="1"/>
          <p:nvPr/>
        </p:nvSpPr>
        <p:spPr>
          <a:xfrm>
            <a:off x="1435181" y="15145"/>
            <a:ext cx="2127169" cy="707886"/>
          </a:xfrm>
          <a:prstGeom prst="rect">
            <a:avLst/>
          </a:prstGeom>
          <a:noFill/>
        </p:spPr>
        <p:txBody>
          <a:bodyPr wrap="square" rtlCol="0">
            <a:spAutoFit/>
          </a:bodyPr>
          <a:lstStyle/>
          <a:p>
            <a:r>
              <a:rPr lang="en-US" sz="4000" dirty="0">
                <a:cs typeface="Times New Roman" panose="02020603050405020304" pitchFamily="18" charset="0"/>
              </a:rPr>
              <a:t>Music</a:t>
            </a:r>
            <a:endParaRPr lang="en-US" sz="2800" dirty="0"/>
          </a:p>
        </p:txBody>
      </p:sp>
      <p:sp>
        <p:nvSpPr>
          <p:cNvPr id="15" name="TextBox 128"/>
          <p:cNvSpPr txBox="1"/>
          <p:nvPr/>
        </p:nvSpPr>
        <p:spPr>
          <a:xfrm>
            <a:off x="629929" y="2007466"/>
            <a:ext cx="4914051" cy="830997"/>
          </a:xfrm>
          <a:prstGeom prst="rect">
            <a:avLst/>
          </a:prstGeom>
          <a:noFill/>
        </p:spPr>
        <p:txBody>
          <a:bodyPr wrap="square" rtlCol="0">
            <a:spAutoFit/>
          </a:bodyPr>
          <a:lstStyle/>
          <a:p>
            <a:r>
              <a:rPr lang="en-US" sz="2400" dirty="0"/>
              <a:t>While </a:t>
            </a:r>
            <a:r>
              <a:rPr lang="en-US" sz="2400" i="1" dirty="0"/>
              <a:t>motifs</a:t>
            </a:r>
            <a:r>
              <a:rPr lang="en-US" sz="2400" dirty="0"/>
              <a:t> usually point to chorus, </a:t>
            </a:r>
            <a:r>
              <a:rPr lang="en-US" sz="2400" i="1" dirty="0"/>
              <a:t>discords</a:t>
            </a:r>
            <a:r>
              <a:rPr lang="en-US" sz="2400" dirty="0"/>
              <a:t> point to bridges or solos</a:t>
            </a:r>
            <a:endParaRPr lang="en-US" sz="2000" dirty="0"/>
          </a:p>
        </p:txBody>
      </p:sp>
      <p:pic>
        <p:nvPicPr>
          <p:cNvPr id="2" name="Beatles_discord">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2618269" y="3770894"/>
            <a:ext cx="609600" cy="609600"/>
          </a:xfrm>
          <a:prstGeom prst="rect">
            <a:avLst/>
          </a:prstGeom>
        </p:spPr>
      </p:pic>
      <p:pic>
        <p:nvPicPr>
          <p:cNvPr id="4" name="Beatles_motif1">
            <a:hlinkClick r:id="" action="ppaction://media"/>
          </p:cNvPr>
          <p:cNvPicPr>
            <a:picLocks noChangeAspect="1"/>
          </p:cNvPicPr>
          <p:nvPr>
            <a:audioFile r:link="rId4"/>
            <p:extLst>
              <p:ext uri="{DAA4B4D4-6D71-4841-9C94-3DE7FCFB9230}">
                <p14:media xmlns:p14="http://schemas.microsoft.com/office/powerpoint/2010/main" r:embed="rId3"/>
              </p:ext>
            </p:extLst>
          </p:nvPr>
        </p:nvPicPr>
        <p:blipFill>
          <a:blip r:embed="rId9"/>
          <a:stretch>
            <a:fillRect/>
          </a:stretch>
        </p:blipFill>
        <p:spPr>
          <a:xfrm>
            <a:off x="5620180" y="3580140"/>
            <a:ext cx="609600" cy="609600"/>
          </a:xfrm>
          <a:prstGeom prst="rect">
            <a:avLst/>
          </a:prstGeom>
        </p:spPr>
      </p:pic>
      <p:pic>
        <p:nvPicPr>
          <p:cNvPr id="5" name="Beatles_motif2">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9"/>
          <a:stretch>
            <a:fillRect/>
          </a:stretch>
        </p:blipFill>
        <p:spPr>
          <a:xfrm>
            <a:off x="6334842" y="4266448"/>
            <a:ext cx="609600" cy="609600"/>
          </a:xfrm>
          <a:prstGeom prst="rect">
            <a:avLst/>
          </a:prstGeom>
        </p:spPr>
      </p:pic>
      <p:sp>
        <p:nvSpPr>
          <p:cNvPr id="6" name="Rectangle 5"/>
          <p:cNvSpPr/>
          <p:nvPr/>
        </p:nvSpPr>
        <p:spPr>
          <a:xfrm>
            <a:off x="6229780" y="3730579"/>
            <a:ext cx="6096000" cy="307777"/>
          </a:xfrm>
          <a:prstGeom prst="rect">
            <a:avLst/>
          </a:prstGeom>
        </p:spPr>
        <p:txBody>
          <a:bodyPr>
            <a:spAutoFit/>
          </a:bodyPr>
          <a:lstStyle/>
          <a:p>
            <a:r>
              <a:rPr lang="en-US" sz="1400" i="1" dirty="0">
                <a:solidFill>
                  <a:srgbClr val="222222"/>
                </a:solidFill>
                <a:latin typeface="Roboto"/>
              </a:rPr>
              <a:t>let it be, let it be, yeah let it be And there will be an answer, let it</a:t>
            </a:r>
            <a:endParaRPr lang="en-US" sz="1400" i="1" dirty="0"/>
          </a:p>
        </p:txBody>
      </p:sp>
      <p:sp>
        <p:nvSpPr>
          <p:cNvPr id="12" name="Rectangle 11"/>
          <p:cNvSpPr/>
          <p:nvPr/>
        </p:nvSpPr>
        <p:spPr>
          <a:xfrm>
            <a:off x="6944442" y="4420907"/>
            <a:ext cx="6096000" cy="307777"/>
          </a:xfrm>
          <a:prstGeom prst="rect">
            <a:avLst/>
          </a:prstGeom>
        </p:spPr>
        <p:txBody>
          <a:bodyPr>
            <a:spAutoFit/>
          </a:bodyPr>
          <a:lstStyle/>
          <a:p>
            <a:r>
              <a:rPr lang="en-US" sz="1400" dirty="0">
                <a:solidFill>
                  <a:srgbClr val="222222"/>
                </a:solidFill>
                <a:latin typeface="Roboto"/>
              </a:rPr>
              <a:t> </a:t>
            </a:r>
            <a:r>
              <a:rPr lang="en-US" sz="1400" i="1" dirty="0">
                <a:solidFill>
                  <a:srgbClr val="222222"/>
                </a:solidFill>
                <a:latin typeface="Roboto"/>
              </a:rPr>
              <a:t>let it be, let it be,  yeah let it be And there will be an answer, let it</a:t>
            </a:r>
            <a:endParaRPr lang="en-US" sz="1400" i="1" dirty="0"/>
          </a:p>
        </p:txBody>
      </p:sp>
      <p:sp>
        <p:nvSpPr>
          <p:cNvPr id="7" name="Rectangle 6"/>
          <p:cNvSpPr/>
          <p:nvPr/>
        </p:nvSpPr>
        <p:spPr>
          <a:xfrm>
            <a:off x="3227869" y="3853690"/>
            <a:ext cx="2300630" cy="369332"/>
          </a:xfrm>
          <a:prstGeom prst="rect">
            <a:avLst/>
          </a:prstGeom>
        </p:spPr>
        <p:txBody>
          <a:bodyPr wrap="none">
            <a:spAutoFit/>
          </a:bodyPr>
          <a:lstStyle/>
          <a:p>
            <a:r>
              <a:rPr lang="en-US" dirty="0">
                <a:solidFill>
                  <a:srgbClr val="222222"/>
                </a:solidFill>
                <a:latin typeface="Roboto"/>
              </a:rPr>
              <a:t>{</a:t>
            </a:r>
            <a:r>
              <a:rPr lang="en-US" i="1" dirty="0">
                <a:solidFill>
                  <a:srgbClr val="222222"/>
                </a:solidFill>
                <a:latin typeface="Roboto"/>
              </a:rPr>
              <a:t>instrumental bridge</a:t>
            </a:r>
            <a:r>
              <a:rPr lang="en-US" dirty="0">
                <a:solidFill>
                  <a:srgbClr val="222222"/>
                </a:solidFill>
                <a:latin typeface="Roboto"/>
              </a:rPr>
              <a:t>}</a:t>
            </a:r>
            <a:endParaRPr lang="en-US" dirty="0"/>
          </a:p>
        </p:txBody>
      </p:sp>
      <p:sp>
        <p:nvSpPr>
          <p:cNvPr id="17" name="Rectangle 7"/>
          <p:cNvSpPr>
            <a:spLocks noChangeArrowheads="1"/>
          </p:cNvSpPr>
          <p:nvPr/>
        </p:nvSpPr>
        <p:spPr bwMode="auto">
          <a:xfrm>
            <a:off x="535117" y="5051319"/>
            <a:ext cx="6569459" cy="1201845"/>
          </a:xfrm>
          <a:prstGeom prst="rect">
            <a:avLst/>
          </a:prstGeom>
          <a:noFill/>
          <a:ln w="0">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18" name="Line 8"/>
          <p:cNvSpPr>
            <a:spLocks noChangeShapeType="1"/>
          </p:cNvSpPr>
          <p:nvPr/>
        </p:nvSpPr>
        <p:spPr bwMode="auto">
          <a:xfrm>
            <a:off x="535117" y="6253164"/>
            <a:ext cx="6569459" cy="506"/>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19" name="Line 9"/>
          <p:cNvSpPr>
            <a:spLocks noChangeShapeType="1"/>
          </p:cNvSpPr>
          <p:nvPr/>
        </p:nvSpPr>
        <p:spPr bwMode="auto">
          <a:xfrm flipV="1">
            <a:off x="535117" y="5051319"/>
            <a:ext cx="1193" cy="1201845"/>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20" name="Rectangle 19"/>
          <p:cNvSpPr>
            <a:spLocks noChangeArrowheads="1"/>
          </p:cNvSpPr>
          <p:nvPr/>
        </p:nvSpPr>
        <p:spPr bwMode="auto">
          <a:xfrm>
            <a:off x="507172" y="6262269"/>
            <a:ext cx="105983" cy="4903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000" b="0" i="0" u="none" strike="noStrike" cap="none" normalizeH="0" baseline="0">
                <a:ln>
                  <a:noFill/>
                </a:ln>
                <a:solidFill>
                  <a:srgbClr val="000000"/>
                </a:solidFill>
                <a:effectLst/>
                <a:latin typeface="Helvetica" pitchFamily="34" charset="0"/>
                <a:cs typeface="Arial" pitchFamily="34" charset="0"/>
              </a:rPr>
              <a:t>0  </a:t>
            </a:r>
            <a:endParaRPr kumimoji="0" lang="pt-BR" sz="1800" b="0" i="0" u="none" strike="noStrike" cap="none" normalizeH="0" baseline="0">
              <a:ln>
                <a:noFill/>
              </a:ln>
              <a:solidFill>
                <a:schemeClr val="tx1"/>
              </a:solidFill>
              <a:effectLst/>
              <a:latin typeface="Arial" pitchFamily="34" charset="0"/>
              <a:cs typeface="Arial" pitchFamily="34" charset="0"/>
            </a:endParaRPr>
          </a:p>
        </p:txBody>
      </p:sp>
      <p:sp>
        <p:nvSpPr>
          <p:cNvPr id="21" name="Line 12"/>
          <p:cNvSpPr>
            <a:spLocks noChangeShapeType="1"/>
          </p:cNvSpPr>
          <p:nvPr/>
        </p:nvSpPr>
        <p:spPr bwMode="auto">
          <a:xfrm flipV="1">
            <a:off x="2109497" y="6222814"/>
            <a:ext cx="1193" cy="30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22" name="Rectangle 13"/>
          <p:cNvSpPr>
            <a:spLocks noChangeArrowheads="1"/>
          </p:cNvSpPr>
          <p:nvPr/>
        </p:nvSpPr>
        <p:spPr bwMode="auto">
          <a:xfrm>
            <a:off x="2064726" y="6262269"/>
            <a:ext cx="132479" cy="4903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000" b="0" i="0" u="none" strike="noStrike" cap="none" normalizeH="0" baseline="0">
                <a:ln>
                  <a:noFill/>
                </a:ln>
                <a:solidFill>
                  <a:srgbClr val="000000"/>
                </a:solidFill>
                <a:effectLst/>
                <a:latin typeface="Helvetica" pitchFamily="34" charset="0"/>
                <a:cs typeface="Arial" pitchFamily="34" charset="0"/>
              </a:rPr>
              <a:t>60 </a:t>
            </a:r>
            <a:endParaRPr kumimoji="0" lang="pt-BR" sz="1800" b="0" i="0" u="none" strike="noStrike" cap="none" normalizeH="0" baseline="0">
              <a:ln>
                <a:noFill/>
              </a:ln>
              <a:solidFill>
                <a:schemeClr val="tx1"/>
              </a:solidFill>
              <a:effectLst/>
              <a:latin typeface="Arial" pitchFamily="34" charset="0"/>
              <a:cs typeface="Arial" pitchFamily="34" charset="0"/>
            </a:endParaRPr>
          </a:p>
        </p:txBody>
      </p:sp>
      <p:sp>
        <p:nvSpPr>
          <p:cNvPr id="23" name="Line 14"/>
          <p:cNvSpPr>
            <a:spLocks noChangeShapeType="1"/>
          </p:cNvSpPr>
          <p:nvPr/>
        </p:nvSpPr>
        <p:spPr bwMode="auto">
          <a:xfrm flipV="1">
            <a:off x="3683877" y="6222814"/>
            <a:ext cx="1193" cy="30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24" name="Rectangle 15"/>
          <p:cNvSpPr>
            <a:spLocks noChangeArrowheads="1"/>
          </p:cNvSpPr>
          <p:nvPr/>
        </p:nvSpPr>
        <p:spPr bwMode="auto">
          <a:xfrm>
            <a:off x="3633015" y="6262269"/>
            <a:ext cx="158975" cy="4903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000" b="0" i="0" u="none" strike="noStrike" cap="none" normalizeH="0" baseline="0">
                <a:ln>
                  <a:noFill/>
                </a:ln>
                <a:solidFill>
                  <a:srgbClr val="000000"/>
                </a:solidFill>
                <a:effectLst/>
                <a:latin typeface="Helvetica" pitchFamily="34" charset="0"/>
                <a:cs typeface="Arial" pitchFamily="34" charset="0"/>
              </a:rPr>
              <a:t>120</a:t>
            </a:r>
            <a:endParaRPr kumimoji="0" lang="pt-BR" sz="1800" b="0" i="0" u="none" strike="noStrike" cap="none" normalizeH="0" baseline="0">
              <a:ln>
                <a:noFill/>
              </a:ln>
              <a:solidFill>
                <a:schemeClr val="tx1"/>
              </a:solidFill>
              <a:effectLst/>
              <a:latin typeface="Arial" pitchFamily="34" charset="0"/>
              <a:cs typeface="Arial" pitchFamily="34" charset="0"/>
            </a:endParaRPr>
          </a:p>
        </p:txBody>
      </p:sp>
      <p:sp>
        <p:nvSpPr>
          <p:cNvPr id="25" name="Line 16"/>
          <p:cNvSpPr>
            <a:spLocks noChangeShapeType="1"/>
          </p:cNvSpPr>
          <p:nvPr/>
        </p:nvSpPr>
        <p:spPr bwMode="auto">
          <a:xfrm flipV="1">
            <a:off x="5258257" y="6222814"/>
            <a:ext cx="1193" cy="30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26" name="Rectangle 17"/>
          <p:cNvSpPr>
            <a:spLocks noChangeArrowheads="1"/>
          </p:cNvSpPr>
          <p:nvPr/>
        </p:nvSpPr>
        <p:spPr bwMode="auto">
          <a:xfrm>
            <a:off x="5207395" y="6262269"/>
            <a:ext cx="158975" cy="4903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000" b="0" i="0" u="none" strike="noStrike" cap="none" normalizeH="0" baseline="0">
                <a:ln>
                  <a:noFill/>
                </a:ln>
                <a:solidFill>
                  <a:srgbClr val="000000"/>
                </a:solidFill>
                <a:effectLst/>
                <a:latin typeface="Helvetica" pitchFamily="34" charset="0"/>
                <a:cs typeface="Arial" pitchFamily="34" charset="0"/>
              </a:rPr>
              <a:t>180</a:t>
            </a:r>
            <a:endParaRPr kumimoji="0" lang="pt-BR" sz="1800" b="0" i="0" u="none" strike="noStrike" cap="none" normalizeH="0" baseline="0">
              <a:ln>
                <a:noFill/>
              </a:ln>
              <a:solidFill>
                <a:schemeClr val="tx1"/>
              </a:solidFill>
              <a:effectLst/>
              <a:latin typeface="Arial" pitchFamily="34" charset="0"/>
              <a:cs typeface="Arial" pitchFamily="34" charset="0"/>
            </a:endParaRPr>
          </a:p>
        </p:txBody>
      </p:sp>
      <p:sp>
        <p:nvSpPr>
          <p:cNvPr id="27" name="Line 20"/>
          <p:cNvSpPr>
            <a:spLocks noChangeShapeType="1"/>
          </p:cNvSpPr>
          <p:nvPr/>
        </p:nvSpPr>
        <p:spPr bwMode="auto">
          <a:xfrm>
            <a:off x="535117" y="6131765"/>
            <a:ext cx="64406" cy="506"/>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28" name="Rectangle 21"/>
          <p:cNvSpPr>
            <a:spLocks noChangeArrowheads="1"/>
          </p:cNvSpPr>
          <p:nvPr/>
        </p:nvSpPr>
        <p:spPr bwMode="auto">
          <a:xfrm>
            <a:off x="368533" y="6051234"/>
            <a:ext cx="105983" cy="4903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000" b="0" i="0" u="none" strike="noStrike" cap="none" normalizeH="0" baseline="0" dirty="0">
                <a:ln>
                  <a:noFill/>
                </a:ln>
                <a:solidFill>
                  <a:srgbClr val="000000"/>
                </a:solidFill>
                <a:effectLst/>
                <a:latin typeface="Helvetica" pitchFamily="34" charset="0"/>
                <a:cs typeface="Arial" pitchFamily="34" charset="0"/>
              </a:rPr>
              <a:t>15</a:t>
            </a:r>
            <a:endParaRPr kumimoji="0" lang="pt-BR" sz="1800" b="0" i="0" u="none" strike="noStrike" cap="none" normalizeH="0" baseline="0" dirty="0">
              <a:ln>
                <a:noFill/>
              </a:ln>
              <a:solidFill>
                <a:schemeClr val="tx1"/>
              </a:solidFill>
              <a:effectLst/>
              <a:latin typeface="Arial" pitchFamily="34" charset="0"/>
              <a:cs typeface="Arial" pitchFamily="34" charset="0"/>
            </a:endParaRPr>
          </a:p>
        </p:txBody>
      </p:sp>
      <p:sp>
        <p:nvSpPr>
          <p:cNvPr id="29" name="Line 26"/>
          <p:cNvSpPr>
            <a:spLocks noChangeShapeType="1"/>
          </p:cNvSpPr>
          <p:nvPr/>
        </p:nvSpPr>
        <p:spPr bwMode="auto">
          <a:xfrm>
            <a:off x="535117" y="5770606"/>
            <a:ext cx="64406" cy="506"/>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30" name="Rectangle 27"/>
          <p:cNvSpPr>
            <a:spLocks noChangeArrowheads="1"/>
          </p:cNvSpPr>
          <p:nvPr/>
        </p:nvSpPr>
        <p:spPr bwMode="auto">
          <a:xfrm>
            <a:off x="368533" y="5690073"/>
            <a:ext cx="105983" cy="4903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000" b="0" i="0" u="none" strike="noStrike" cap="none" normalizeH="0" baseline="0">
                <a:ln>
                  <a:noFill/>
                </a:ln>
                <a:solidFill>
                  <a:srgbClr val="000000"/>
                </a:solidFill>
                <a:effectLst/>
                <a:latin typeface="Helvetica" pitchFamily="34" charset="0"/>
                <a:cs typeface="Arial" pitchFamily="34" charset="0"/>
              </a:rPr>
              <a:t>30</a:t>
            </a:r>
            <a:endParaRPr kumimoji="0" lang="pt-BR" sz="1800" b="0" i="0" u="none" strike="noStrike" cap="none" normalizeH="0" baseline="0">
              <a:ln>
                <a:noFill/>
              </a:ln>
              <a:solidFill>
                <a:schemeClr val="tx1"/>
              </a:solidFill>
              <a:effectLst/>
              <a:latin typeface="Arial" pitchFamily="34" charset="0"/>
              <a:cs typeface="Arial" pitchFamily="34" charset="0"/>
            </a:endParaRPr>
          </a:p>
        </p:txBody>
      </p:sp>
      <p:sp>
        <p:nvSpPr>
          <p:cNvPr id="31" name="Line 32"/>
          <p:cNvSpPr>
            <a:spLocks noChangeShapeType="1"/>
          </p:cNvSpPr>
          <p:nvPr/>
        </p:nvSpPr>
        <p:spPr bwMode="auto">
          <a:xfrm>
            <a:off x="535117" y="5409444"/>
            <a:ext cx="64406" cy="506"/>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32" name="Rectangle 33"/>
          <p:cNvSpPr>
            <a:spLocks noChangeArrowheads="1"/>
          </p:cNvSpPr>
          <p:nvPr/>
        </p:nvSpPr>
        <p:spPr bwMode="auto">
          <a:xfrm>
            <a:off x="368533" y="5328913"/>
            <a:ext cx="105983" cy="4903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000" b="0" i="0" u="none" strike="noStrike" cap="none" normalizeH="0" baseline="0">
                <a:ln>
                  <a:noFill/>
                </a:ln>
                <a:solidFill>
                  <a:srgbClr val="000000"/>
                </a:solidFill>
                <a:effectLst/>
                <a:latin typeface="Helvetica" pitchFamily="34" charset="0"/>
                <a:cs typeface="Arial" pitchFamily="34" charset="0"/>
              </a:rPr>
              <a:t>45</a:t>
            </a:r>
            <a:endParaRPr kumimoji="0" lang="pt-BR" sz="1800" b="0" i="0" u="none" strike="noStrike" cap="none" normalizeH="0" baseline="0">
              <a:ln>
                <a:noFill/>
              </a:ln>
              <a:solidFill>
                <a:schemeClr val="tx1"/>
              </a:solidFill>
              <a:effectLst/>
              <a:latin typeface="Arial" pitchFamily="34" charset="0"/>
              <a:cs typeface="Arial" pitchFamily="34" charset="0"/>
            </a:endParaRPr>
          </a:p>
        </p:txBody>
      </p:sp>
      <p:sp>
        <p:nvSpPr>
          <p:cNvPr id="33" name="Line 38"/>
          <p:cNvSpPr>
            <a:spLocks noChangeShapeType="1"/>
          </p:cNvSpPr>
          <p:nvPr/>
        </p:nvSpPr>
        <p:spPr bwMode="auto">
          <a:xfrm>
            <a:off x="535117" y="5051319"/>
            <a:ext cx="64406" cy="506"/>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34" name="Rectangle 39"/>
          <p:cNvSpPr>
            <a:spLocks noChangeArrowheads="1"/>
          </p:cNvSpPr>
          <p:nvPr/>
        </p:nvSpPr>
        <p:spPr bwMode="auto">
          <a:xfrm>
            <a:off x="368533" y="4970787"/>
            <a:ext cx="105983" cy="4903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000" b="0" i="0" u="none" strike="noStrike" cap="none" normalizeH="0" baseline="0" dirty="0">
                <a:ln>
                  <a:noFill/>
                </a:ln>
                <a:solidFill>
                  <a:srgbClr val="000000"/>
                </a:solidFill>
                <a:effectLst/>
                <a:latin typeface="Helvetica" pitchFamily="34" charset="0"/>
                <a:cs typeface="Arial" pitchFamily="34" charset="0"/>
              </a:rPr>
              <a:t>60</a:t>
            </a:r>
            <a:endParaRPr kumimoji="0" lang="pt-BR" sz="1800" b="0" i="0" u="none" strike="noStrike" cap="none" normalizeH="0" baseline="0" dirty="0">
              <a:ln>
                <a:noFill/>
              </a:ln>
              <a:solidFill>
                <a:schemeClr val="tx1"/>
              </a:solidFill>
              <a:effectLst/>
              <a:latin typeface="Arial" pitchFamily="34" charset="0"/>
              <a:cs typeface="Arial" pitchFamily="34" charset="0"/>
            </a:endParaRPr>
          </a:p>
        </p:txBody>
      </p:sp>
      <p:sp>
        <p:nvSpPr>
          <p:cNvPr id="35" name="Freeform 40"/>
          <p:cNvSpPr>
            <a:spLocks/>
          </p:cNvSpPr>
          <p:nvPr/>
        </p:nvSpPr>
        <p:spPr bwMode="auto">
          <a:xfrm>
            <a:off x="535117" y="5445865"/>
            <a:ext cx="450845" cy="549328"/>
          </a:xfrm>
          <a:custGeom>
            <a:avLst/>
            <a:gdLst/>
            <a:ahLst/>
            <a:cxnLst>
              <a:cxn ang="0">
                <a:pos x="6" y="306"/>
              </a:cxn>
              <a:cxn ang="0">
                <a:pos x="12" y="168"/>
              </a:cxn>
              <a:cxn ang="0">
                <a:pos x="24" y="126"/>
              </a:cxn>
              <a:cxn ang="0">
                <a:pos x="30" y="84"/>
              </a:cxn>
              <a:cxn ang="0">
                <a:pos x="42" y="120"/>
              </a:cxn>
              <a:cxn ang="0">
                <a:pos x="48" y="120"/>
              </a:cxn>
              <a:cxn ang="0">
                <a:pos x="60" y="126"/>
              </a:cxn>
              <a:cxn ang="0">
                <a:pos x="72" y="90"/>
              </a:cxn>
              <a:cxn ang="0">
                <a:pos x="78" y="0"/>
              </a:cxn>
              <a:cxn ang="0">
                <a:pos x="84" y="84"/>
              </a:cxn>
              <a:cxn ang="0">
                <a:pos x="96" y="138"/>
              </a:cxn>
              <a:cxn ang="0">
                <a:pos x="102" y="162"/>
              </a:cxn>
              <a:cxn ang="0">
                <a:pos x="114" y="258"/>
              </a:cxn>
              <a:cxn ang="0">
                <a:pos x="120" y="204"/>
              </a:cxn>
              <a:cxn ang="0">
                <a:pos x="126" y="282"/>
              </a:cxn>
              <a:cxn ang="0">
                <a:pos x="132" y="282"/>
              </a:cxn>
              <a:cxn ang="0">
                <a:pos x="144" y="306"/>
              </a:cxn>
              <a:cxn ang="0">
                <a:pos x="150" y="336"/>
              </a:cxn>
              <a:cxn ang="0">
                <a:pos x="156" y="372"/>
              </a:cxn>
              <a:cxn ang="0">
                <a:pos x="168" y="378"/>
              </a:cxn>
              <a:cxn ang="0">
                <a:pos x="180" y="486"/>
              </a:cxn>
              <a:cxn ang="0">
                <a:pos x="186" y="504"/>
              </a:cxn>
              <a:cxn ang="0">
                <a:pos x="192" y="528"/>
              </a:cxn>
              <a:cxn ang="0">
                <a:pos x="204" y="528"/>
              </a:cxn>
              <a:cxn ang="0">
                <a:pos x="210" y="522"/>
              </a:cxn>
              <a:cxn ang="0">
                <a:pos x="222" y="546"/>
              </a:cxn>
              <a:cxn ang="0">
                <a:pos x="228" y="516"/>
              </a:cxn>
              <a:cxn ang="0">
                <a:pos x="240" y="654"/>
              </a:cxn>
              <a:cxn ang="0">
                <a:pos x="246" y="816"/>
              </a:cxn>
              <a:cxn ang="0">
                <a:pos x="258" y="882"/>
              </a:cxn>
              <a:cxn ang="0">
                <a:pos x="264" y="924"/>
              </a:cxn>
              <a:cxn ang="0">
                <a:pos x="282" y="906"/>
              </a:cxn>
              <a:cxn ang="0">
                <a:pos x="288" y="822"/>
              </a:cxn>
              <a:cxn ang="0">
                <a:pos x="300" y="720"/>
              </a:cxn>
              <a:cxn ang="0">
                <a:pos x="306" y="726"/>
              </a:cxn>
              <a:cxn ang="0">
                <a:pos x="318" y="870"/>
              </a:cxn>
              <a:cxn ang="0">
                <a:pos x="324" y="990"/>
              </a:cxn>
              <a:cxn ang="0">
                <a:pos x="336" y="1062"/>
              </a:cxn>
              <a:cxn ang="0">
                <a:pos x="348" y="1074"/>
              </a:cxn>
              <a:cxn ang="0">
                <a:pos x="354" y="960"/>
              </a:cxn>
              <a:cxn ang="0">
                <a:pos x="366" y="798"/>
              </a:cxn>
              <a:cxn ang="0">
                <a:pos x="372" y="660"/>
              </a:cxn>
            </a:cxnLst>
            <a:rect l="0" t="0" r="r" b="b"/>
            <a:pathLst>
              <a:path w="378" h="1086">
                <a:moveTo>
                  <a:pt x="0" y="282"/>
                </a:moveTo>
                <a:lnTo>
                  <a:pt x="0" y="324"/>
                </a:lnTo>
                <a:lnTo>
                  <a:pt x="6" y="306"/>
                </a:lnTo>
                <a:lnTo>
                  <a:pt x="6" y="234"/>
                </a:lnTo>
                <a:lnTo>
                  <a:pt x="12" y="198"/>
                </a:lnTo>
                <a:lnTo>
                  <a:pt x="12" y="168"/>
                </a:lnTo>
                <a:lnTo>
                  <a:pt x="18" y="162"/>
                </a:lnTo>
                <a:lnTo>
                  <a:pt x="18" y="156"/>
                </a:lnTo>
                <a:lnTo>
                  <a:pt x="24" y="126"/>
                </a:lnTo>
                <a:lnTo>
                  <a:pt x="24" y="60"/>
                </a:lnTo>
                <a:lnTo>
                  <a:pt x="30" y="78"/>
                </a:lnTo>
                <a:lnTo>
                  <a:pt x="30" y="84"/>
                </a:lnTo>
                <a:lnTo>
                  <a:pt x="36" y="96"/>
                </a:lnTo>
                <a:lnTo>
                  <a:pt x="36" y="126"/>
                </a:lnTo>
                <a:lnTo>
                  <a:pt x="42" y="120"/>
                </a:lnTo>
                <a:lnTo>
                  <a:pt x="42" y="96"/>
                </a:lnTo>
                <a:lnTo>
                  <a:pt x="48" y="90"/>
                </a:lnTo>
                <a:lnTo>
                  <a:pt x="48" y="120"/>
                </a:lnTo>
                <a:lnTo>
                  <a:pt x="54" y="132"/>
                </a:lnTo>
                <a:lnTo>
                  <a:pt x="60" y="138"/>
                </a:lnTo>
                <a:lnTo>
                  <a:pt x="60" y="126"/>
                </a:lnTo>
                <a:lnTo>
                  <a:pt x="66" y="114"/>
                </a:lnTo>
                <a:lnTo>
                  <a:pt x="66" y="96"/>
                </a:lnTo>
                <a:lnTo>
                  <a:pt x="72" y="90"/>
                </a:lnTo>
                <a:lnTo>
                  <a:pt x="72" y="78"/>
                </a:lnTo>
                <a:lnTo>
                  <a:pt x="78" y="42"/>
                </a:lnTo>
                <a:lnTo>
                  <a:pt x="78" y="0"/>
                </a:lnTo>
                <a:lnTo>
                  <a:pt x="78" y="12"/>
                </a:lnTo>
                <a:lnTo>
                  <a:pt x="84" y="54"/>
                </a:lnTo>
                <a:lnTo>
                  <a:pt x="84" y="84"/>
                </a:lnTo>
                <a:lnTo>
                  <a:pt x="90" y="102"/>
                </a:lnTo>
                <a:lnTo>
                  <a:pt x="90" y="132"/>
                </a:lnTo>
                <a:lnTo>
                  <a:pt x="96" y="138"/>
                </a:lnTo>
                <a:lnTo>
                  <a:pt x="96" y="144"/>
                </a:lnTo>
                <a:lnTo>
                  <a:pt x="102" y="138"/>
                </a:lnTo>
                <a:lnTo>
                  <a:pt x="102" y="162"/>
                </a:lnTo>
                <a:lnTo>
                  <a:pt x="108" y="204"/>
                </a:lnTo>
                <a:lnTo>
                  <a:pt x="108" y="240"/>
                </a:lnTo>
                <a:lnTo>
                  <a:pt x="114" y="258"/>
                </a:lnTo>
                <a:lnTo>
                  <a:pt x="114" y="270"/>
                </a:lnTo>
                <a:lnTo>
                  <a:pt x="114" y="252"/>
                </a:lnTo>
                <a:lnTo>
                  <a:pt x="120" y="204"/>
                </a:lnTo>
                <a:lnTo>
                  <a:pt x="120" y="192"/>
                </a:lnTo>
                <a:lnTo>
                  <a:pt x="120" y="234"/>
                </a:lnTo>
                <a:lnTo>
                  <a:pt x="126" y="282"/>
                </a:lnTo>
                <a:lnTo>
                  <a:pt x="126" y="300"/>
                </a:lnTo>
                <a:lnTo>
                  <a:pt x="132" y="294"/>
                </a:lnTo>
                <a:lnTo>
                  <a:pt x="132" y="282"/>
                </a:lnTo>
                <a:lnTo>
                  <a:pt x="138" y="282"/>
                </a:lnTo>
                <a:lnTo>
                  <a:pt x="138" y="300"/>
                </a:lnTo>
                <a:lnTo>
                  <a:pt x="144" y="306"/>
                </a:lnTo>
                <a:lnTo>
                  <a:pt x="144" y="294"/>
                </a:lnTo>
                <a:lnTo>
                  <a:pt x="150" y="282"/>
                </a:lnTo>
                <a:lnTo>
                  <a:pt x="150" y="336"/>
                </a:lnTo>
                <a:lnTo>
                  <a:pt x="156" y="378"/>
                </a:lnTo>
                <a:lnTo>
                  <a:pt x="156" y="402"/>
                </a:lnTo>
                <a:lnTo>
                  <a:pt x="156" y="372"/>
                </a:lnTo>
                <a:lnTo>
                  <a:pt x="168" y="360"/>
                </a:lnTo>
                <a:lnTo>
                  <a:pt x="162" y="360"/>
                </a:lnTo>
                <a:lnTo>
                  <a:pt x="168" y="378"/>
                </a:lnTo>
                <a:lnTo>
                  <a:pt x="174" y="414"/>
                </a:lnTo>
                <a:lnTo>
                  <a:pt x="174" y="462"/>
                </a:lnTo>
                <a:lnTo>
                  <a:pt x="180" y="486"/>
                </a:lnTo>
                <a:lnTo>
                  <a:pt x="180" y="522"/>
                </a:lnTo>
                <a:lnTo>
                  <a:pt x="180" y="516"/>
                </a:lnTo>
                <a:lnTo>
                  <a:pt x="186" y="504"/>
                </a:lnTo>
                <a:lnTo>
                  <a:pt x="186" y="492"/>
                </a:lnTo>
                <a:lnTo>
                  <a:pt x="192" y="510"/>
                </a:lnTo>
                <a:lnTo>
                  <a:pt x="192" y="528"/>
                </a:lnTo>
                <a:lnTo>
                  <a:pt x="198" y="534"/>
                </a:lnTo>
                <a:lnTo>
                  <a:pt x="198" y="546"/>
                </a:lnTo>
                <a:lnTo>
                  <a:pt x="204" y="528"/>
                </a:lnTo>
                <a:lnTo>
                  <a:pt x="204" y="534"/>
                </a:lnTo>
                <a:lnTo>
                  <a:pt x="204" y="528"/>
                </a:lnTo>
                <a:lnTo>
                  <a:pt x="210" y="522"/>
                </a:lnTo>
                <a:lnTo>
                  <a:pt x="216" y="516"/>
                </a:lnTo>
                <a:lnTo>
                  <a:pt x="216" y="534"/>
                </a:lnTo>
                <a:lnTo>
                  <a:pt x="222" y="546"/>
                </a:lnTo>
                <a:lnTo>
                  <a:pt x="222" y="486"/>
                </a:lnTo>
                <a:lnTo>
                  <a:pt x="228" y="456"/>
                </a:lnTo>
                <a:lnTo>
                  <a:pt x="228" y="516"/>
                </a:lnTo>
                <a:lnTo>
                  <a:pt x="234" y="552"/>
                </a:lnTo>
                <a:lnTo>
                  <a:pt x="234" y="600"/>
                </a:lnTo>
                <a:lnTo>
                  <a:pt x="240" y="654"/>
                </a:lnTo>
                <a:lnTo>
                  <a:pt x="240" y="744"/>
                </a:lnTo>
                <a:lnTo>
                  <a:pt x="246" y="768"/>
                </a:lnTo>
                <a:lnTo>
                  <a:pt x="246" y="816"/>
                </a:lnTo>
                <a:lnTo>
                  <a:pt x="252" y="828"/>
                </a:lnTo>
                <a:lnTo>
                  <a:pt x="252" y="870"/>
                </a:lnTo>
                <a:lnTo>
                  <a:pt x="258" y="882"/>
                </a:lnTo>
                <a:lnTo>
                  <a:pt x="258" y="876"/>
                </a:lnTo>
                <a:lnTo>
                  <a:pt x="264" y="894"/>
                </a:lnTo>
                <a:lnTo>
                  <a:pt x="264" y="924"/>
                </a:lnTo>
                <a:lnTo>
                  <a:pt x="270" y="918"/>
                </a:lnTo>
                <a:lnTo>
                  <a:pt x="276" y="912"/>
                </a:lnTo>
                <a:lnTo>
                  <a:pt x="282" y="906"/>
                </a:lnTo>
                <a:lnTo>
                  <a:pt x="282" y="888"/>
                </a:lnTo>
                <a:lnTo>
                  <a:pt x="288" y="852"/>
                </a:lnTo>
                <a:lnTo>
                  <a:pt x="288" y="822"/>
                </a:lnTo>
                <a:lnTo>
                  <a:pt x="294" y="792"/>
                </a:lnTo>
                <a:lnTo>
                  <a:pt x="294" y="714"/>
                </a:lnTo>
                <a:lnTo>
                  <a:pt x="300" y="720"/>
                </a:lnTo>
                <a:lnTo>
                  <a:pt x="300" y="726"/>
                </a:lnTo>
                <a:lnTo>
                  <a:pt x="306" y="720"/>
                </a:lnTo>
                <a:lnTo>
                  <a:pt x="306" y="726"/>
                </a:lnTo>
                <a:lnTo>
                  <a:pt x="312" y="762"/>
                </a:lnTo>
                <a:lnTo>
                  <a:pt x="312" y="834"/>
                </a:lnTo>
                <a:lnTo>
                  <a:pt x="318" y="870"/>
                </a:lnTo>
                <a:lnTo>
                  <a:pt x="318" y="966"/>
                </a:lnTo>
                <a:lnTo>
                  <a:pt x="324" y="978"/>
                </a:lnTo>
                <a:lnTo>
                  <a:pt x="324" y="990"/>
                </a:lnTo>
                <a:lnTo>
                  <a:pt x="330" y="1002"/>
                </a:lnTo>
                <a:lnTo>
                  <a:pt x="330" y="1044"/>
                </a:lnTo>
                <a:lnTo>
                  <a:pt x="336" y="1062"/>
                </a:lnTo>
                <a:lnTo>
                  <a:pt x="336" y="1086"/>
                </a:lnTo>
                <a:lnTo>
                  <a:pt x="342" y="1086"/>
                </a:lnTo>
                <a:lnTo>
                  <a:pt x="348" y="1074"/>
                </a:lnTo>
                <a:lnTo>
                  <a:pt x="348" y="1026"/>
                </a:lnTo>
                <a:lnTo>
                  <a:pt x="354" y="1002"/>
                </a:lnTo>
                <a:lnTo>
                  <a:pt x="354" y="960"/>
                </a:lnTo>
                <a:lnTo>
                  <a:pt x="360" y="930"/>
                </a:lnTo>
                <a:lnTo>
                  <a:pt x="360" y="834"/>
                </a:lnTo>
                <a:lnTo>
                  <a:pt x="366" y="798"/>
                </a:lnTo>
                <a:lnTo>
                  <a:pt x="366" y="762"/>
                </a:lnTo>
                <a:lnTo>
                  <a:pt x="372" y="732"/>
                </a:lnTo>
                <a:lnTo>
                  <a:pt x="372" y="660"/>
                </a:lnTo>
                <a:lnTo>
                  <a:pt x="378" y="654"/>
                </a:lnTo>
                <a:lnTo>
                  <a:pt x="378" y="612"/>
                </a:lnTo>
              </a:path>
            </a:pathLst>
          </a:custGeom>
          <a:noFill/>
          <a:ln w="28575">
            <a:solidFill>
              <a:srgbClr val="0071BC"/>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36" name="Freeform 41"/>
          <p:cNvSpPr>
            <a:spLocks/>
          </p:cNvSpPr>
          <p:nvPr/>
        </p:nvSpPr>
        <p:spPr bwMode="auto">
          <a:xfrm>
            <a:off x="985962" y="5597612"/>
            <a:ext cx="465158" cy="397579"/>
          </a:xfrm>
          <a:custGeom>
            <a:avLst/>
            <a:gdLst/>
            <a:ahLst/>
            <a:cxnLst>
              <a:cxn ang="0">
                <a:pos x="6" y="330"/>
              </a:cxn>
              <a:cxn ang="0">
                <a:pos x="18" y="402"/>
              </a:cxn>
              <a:cxn ang="0">
                <a:pos x="24" y="360"/>
              </a:cxn>
              <a:cxn ang="0">
                <a:pos x="36" y="480"/>
              </a:cxn>
              <a:cxn ang="0">
                <a:pos x="42" y="588"/>
              </a:cxn>
              <a:cxn ang="0">
                <a:pos x="54" y="726"/>
              </a:cxn>
              <a:cxn ang="0">
                <a:pos x="66" y="750"/>
              </a:cxn>
              <a:cxn ang="0">
                <a:pos x="72" y="630"/>
              </a:cxn>
              <a:cxn ang="0">
                <a:pos x="78" y="612"/>
              </a:cxn>
              <a:cxn ang="0">
                <a:pos x="90" y="648"/>
              </a:cxn>
              <a:cxn ang="0">
                <a:pos x="102" y="612"/>
              </a:cxn>
              <a:cxn ang="0">
                <a:pos x="108" y="546"/>
              </a:cxn>
              <a:cxn ang="0">
                <a:pos x="120" y="534"/>
              </a:cxn>
              <a:cxn ang="0">
                <a:pos x="126" y="438"/>
              </a:cxn>
              <a:cxn ang="0">
                <a:pos x="138" y="378"/>
              </a:cxn>
              <a:cxn ang="0">
                <a:pos x="144" y="408"/>
              </a:cxn>
              <a:cxn ang="0">
                <a:pos x="150" y="366"/>
              </a:cxn>
              <a:cxn ang="0">
                <a:pos x="162" y="366"/>
              </a:cxn>
              <a:cxn ang="0">
                <a:pos x="168" y="408"/>
              </a:cxn>
              <a:cxn ang="0">
                <a:pos x="174" y="402"/>
              </a:cxn>
              <a:cxn ang="0">
                <a:pos x="192" y="408"/>
              </a:cxn>
              <a:cxn ang="0">
                <a:pos x="210" y="420"/>
              </a:cxn>
              <a:cxn ang="0">
                <a:pos x="216" y="498"/>
              </a:cxn>
              <a:cxn ang="0">
                <a:pos x="222" y="678"/>
              </a:cxn>
              <a:cxn ang="0">
                <a:pos x="234" y="720"/>
              </a:cxn>
              <a:cxn ang="0">
                <a:pos x="240" y="786"/>
              </a:cxn>
              <a:cxn ang="0">
                <a:pos x="252" y="702"/>
              </a:cxn>
              <a:cxn ang="0">
                <a:pos x="264" y="582"/>
              </a:cxn>
              <a:cxn ang="0">
                <a:pos x="270" y="432"/>
              </a:cxn>
              <a:cxn ang="0">
                <a:pos x="282" y="336"/>
              </a:cxn>
              <a:cxn ang="0">
                <a:pos x="288" y="384"/>
              </a:cxn>
              <a:cxn ang="0">
                <a:pos x="300" y="360"/>
              </a:cxn>
              <a:cxn ang="0">
                <a:pos x="306" y="210"/>
              </a:cxn>
              <a:cxn ang="0">
                <a:pos x="318" y="228"/>
              </a:cxn>
              <a:cxn ang="0">
                <a:pos x="324" y="0"/>
              </a:cxn>
              <a:cxn ang="0">
                <a:pos x="330" y="132"/>
              </a:cxn>
              <a:cxn ang="0">
                <a:pos x="342" y="210"/>
              </a:cxn>
              <a:cxn ang="0">
                <a:pos x="348" y="96"/>
              </a:cxn>
              <a:cxn ang="0">
                <a:pos x="360" y="54"/>
              </a:cxn>
              <a:cxn ang="0">
                <a:pos x="366" y="42"/>
              </a:cxn>
              <a:cxn ang="0">
                <a:pos x="378" y="6"/>
              </a:cxn>
              <a:cxn ang="0">
                <a:pos x="384" y="36"/>
              </a:cxn>
            </a:cxnLst>
            <a:rect l="0" t="0" r="r" b="b"/>
            <a:pathLst>
              <a:path w="390" h="786">
                <a:moveTo>
                  <a:pt x="0" y="312"/>
                </a:moveTo>
                <a:lnTo>
                  <a:pt x="6" y="300"/>
                </a:lnTo>
                <a:lnTo>
                  <a:pt x="6" y="330"/>
                </a:lnTo>
                <a:lnTo>
                  <a:pt x="12" y="384"/>
                </a:lnTo>
                <a:lnTo>
                  <a:pt x="12" y="420"/>
                </a:lnTo>
                <a:lnTo>
                  <a:pt x="18" y="402"/>
                </a:lnTo>
                <a:lnTo>
                  <a:pt x="18" y="300"/>
                </a:lnTo>
                <a:lnTo>
                  <a:pt x="24" y="276"/>
                </a:lnTo>
                <a:lnTo>
                  <a:pt x="24" y="360"/>
                </a:lnTo>
                <a:lnTo>
                  <a:pt x="30" y="414"/>
                </a:lnTo>
                <a:lnTo>
                  <a:pt x="30" y="450"/>
                </a:lnTo>
                <a:lnTo>
                  <a:pt x="36" y="480"/>
                </a:lnTo>
                <a:lnTo>
                  <a:pt x="36" y="504"/>
                </a:lnTo>
                <a:lnTo>
                  <a:pt x="42" y="528"/>
                </a:lnTo>
                <a:lnTo>
                  <a:pt x="42" y="588"/>
                </a:lnTo>
                <a:lnTo>
                  <a:pt x="48" y="636"/>
                </a:lnTo>
                <a:lnTo>
                  <a:pt x="48" y="714"/>
                </a:lnTo>
                <a:lnTo>
                  <a:pt x="54" y="726"/>
                </a:lnTo>
                <a:lnTo>
                  <a:pt x="60" y="732"/>
                </a:lnTo>
                <a:lnTo>
                  <a:pt x="60" y="756"/>
                </a:lnTo>
                <a:lnTo>
                  <a:pt x="66" y="750"/>
                </a:lnTo>
                <a:lnTo>
                  <a:pt x="66" y="714"/>
                </a:lnTo>
                <a:lnTo>
                  <a:pt x="72" y="666"/>
                </a:lnTo>
                <a:lnTo>
                  <a:pt x="72" y="630"/>
                </a:lnTo>
                <a:lnTo>
                  <a:pt x="78" y="636"/>
                </a:lnTo>
                <a:lnTo>
                  <a:pt x="78" y="642"/>
                </a:lnTo>
                <a:lnTo>
                  <a:pt x="78" y="612"/>
                </a:lnTo>
                <a:lnTo>
                  <a:pt x="84" y="600"/>
                </a:lnTo>
                <a:lnTo>
                  <a:pt x="84" y="672"/>
                </a:lnTo>
                <a:lnTo>
                  <a:pt x="90" y="648"/>
                </a:lnTo>
                <a:lnTo>
                  <a:pt x="90" y="618"/>
                </a:lnTo>
                <a:lnTo>
                  <a:pt x="96" y="606"/>
                </a:lnTo>
                <a:lnTo>
                  <a:pt x="102" y="612"/>
                </a:lnTo>
                <a:lnTo>
                  <a:pt x="102" y="588"/>
                </a:lnTo>
                <a:lnTo>
                  <a:pt x="108" y="570"/>
                </a:lnTo>
                <a:lnTo>
                  <a:pt x="108" y="546"/>
                </a:lnTo>
                <a:lnTo>
                  <a:pt x="114" y="552"/>
                </a:lnTo>
                <a:lnTo>
                  <a:pt x="114" y="540"/>
                </a:lnTo>
                <a:lnTo>
                  <a:pt x="120" y="534"/>
                </a:lnTo>
                <a:lnTo>
                  <a:pt x="120" y="528"/>
                </a:lnTo>
                <a:lnTo>
                  <a:pt x="126" y="504"/>
                </a:lnTo>
                <a:lnTo>
                  <a:pt x="126" y="438"/>
                </a:lnTo>
                <a:lnTo>
                  <a:pt x="132" y="402"/>
                </a:lnTo>
                <a:lnTo>
                  <a:pt x="132" y="384"/>
                </a:lnTo>
                <a:lnTo>
                  <a:pt x="138" y="378"/>
                </a:lnTo>
                <a:lnTo>
                  <a:pt x="138" y="384"/>
                </a:lnTo>
                <a:lnTo>
                  <a:pt x="144" y="402"/>
                </a:lnTo>
                <a:lnTo>
                  <a:pt x="144" y="408"/>
                </a:lnTo>
                <a:lnTo>
                  <a:pt x="144" y="396"/>
                </a:lnTo>
                <a:lnTo>
                  <a:pt x="150" y="390"/>
                </a:lnTo>
                <a:lnTo>
                  <a:pt x="150" y="366"/>
                </a:lnTo>
                <a:lnTo>
                  <a:pt x="156" y="360"/>
                </a:lnTo>
                <a:lnTo>
                  <a:pt x="156" y="372"/>
                </a:lnTo>
                <a:lnTo>
                  <a:pt x="162" y="366"/>
                </a:lnTo>
                <a:lnTo>
                  <a:pt x="162" y="378"/>
                </a:lnTo>
                <a:lnTo>
                  <a:pt x="168" y="396"/>
                </a:lnTo>
                <a:lnTo>
                  <a:pt x="168" y="408"/>
                </a:lnTo>
                <a:lnTo>
                  <a:pt x="174" y="402"/>
                </a:lnTo>
                <a:lnTo>
                  <a:pt x="174" y="396"/>
                </a:lnTo>
                <a:lnTo>
                  <a:pt x="174" y="402"/>
                </a:lnTo>
                <a:lnTo>
                  <a:pt x="180" y="402"/>
                </a:lnTo>
                <a:lnTo>
                  <a:pt x="186" y="402"/>
                </a:lnTo>
                <a:lnTo>
                  <a:pt x="192" y="408"/>
                </a:lnTo>
                <a:lnTo>
                  <a:pt x="198" y="414"/>
                </a:lnTo>
                <a:lnTo>
                  <a:pt x="198" y="420"/>
                </a:lnTo>
                <a:lnTo>
                  <a:pt x="210" y="420"/>
                </a:lnTo>
                <a:lnTo>
                  <a:pt x="204" y="420"/>
                </a:lnTo>
                <a:lnTo>
                  <a:pt x="210" y="462"/>
                </a:lnTo>
                <a:lnTo>
                  <a:pt x="216" y="498"/>
                </a:lnTo>
                <a:lnTo>
                  <a:pt x="216" y="570"/>
                </a:lnTo>
                <a:lnTo>
                  <a:pt x="222" y="624"/>
                </a:lnTo>
                <a:lnTo>
                  <a:pt x="222" y="678"/>
                </a:lnTo>
                <a:lnTo>
                  <a:pt x="228" y="690"/>
                </a:lnTo>
                <a:lnTo>
                  <a:pt x="228" y="702"/>
                </a:lnTo>
                <a:lnTo>
                  <a:pt x="234" y="720"/>
                </a:lnTo>
                <a:lnTo>
                  <a:pt x="234" y="762"/>
                </a:lnTo>
                <a:lnTo>
                  <a:pt x="246" y="786"/>
                </a:lnTo>
                <a:lnTo>
                  <a:pt x="240" y="786"/>
                </a:lnTo>
                <a:lnTo>
                  <a:pt x="246" y="774"/>
                </a:lnTo>
                <a:lnTo>
                  <a:pt x="252" y="750"/>
                </a:lnTo>
                <a:lnTo>
                  <a:pt x="252" y="702"/>
                </a:lnTo>
                <a:lnTo>
                  <a:pt x="258" y="684"/>
                </a:lnTo>
                <a:lnTo>
                  <a:pt x="258" y="630"/>
                </a:lnTo>
                <a:lnTo>
                  <a:pt x="264" y="582"/>
                </a:lnTo>
                <a:lnTo>
                  <a:pt x="264" y="498"/>
                </a:lnTo>
                <a:lnTo>
                  <a:pt x="270" y="462"/>
                </a:lnTo>
                <a:lnTo>
                  <a:pt x="270" y="432"/>
                </a:lnTo>
                <a:lnTo>
                  <a:pt x="276" y="402"/>
                </a:lnTo>
                <a:lnTo>
                  <a:pt x="276" y="354"/>
                </a:lnTo>
                <a:lnTo>
                  <a:pt x="282" y="336"/>
                </a:lnTo>
                <a:lnTo>
                  <a:pt x="282" y="300"/>
                </a:lnTo>
                <a:lnTo>
                  <a:pt x="288" y="300"/>
                </a:lnTo>
                <a:lnTo>
                  <a:pt x="288" y="384"/>
                </a:lnTo>
                <a:lnTo>
                  <a:pt x="294" y="420"/>
                </a:lnTo>
                <a:lnTo>
                  <a:pt x="294" y="402"/>
                </a:lnTo>
                <a:lnTo>
                  <a:pt x="300" y="360"/>
                </a:lnTo>
                <a:lnTo>
                  <a:pt x="300" y="252"/>
                </a:lnTo>
                <a:lnTo>
                  <a:pt x="306" y="228"/>
                </a:lnTo>
                <a:lnTo>
                  <a:pt x="306" y="210"/>
                </a:lnTo>
                <a:lnTo>
                  <a:pt x="312" y="192"/>
                </a:lnTo>
                <a:lnTo>
                  <a:pt x="312" y="216"/>
                </a:lnTo>
                <a:lnTo>
                  <a:pt x="318" y="228"/>
                </a:lnTo>
                <a:lnTo>
                  <a:pt x="318" y="126"/>
                </a:lnTo>
                <a:lnTo>
                  <a:pt x="324" y="54"/>
                </a:lnTo>
                <a:lnTo>
                  <a:pt x="324" y="0"/>
                </a:lnTo>
                <a:lnTo>
                  <a:pt x="324" y="30"/>
                </a:lnTo>
                <a:lnTo>
                  <a:pt x="330" y="72"/>
                </a:lnTo>
                <a:lnTo>
                  <a:pt x="330" y="132"/>
                </a:lnTo>
                <a:lnTo>
                  <a:pt x="336" y="168"/>
                </a:lnTo>
                <a:lnTo>
                  <a:pt x="336" y="198"/>
                </a:lnTo>
                <a:lnTo>
                  <a:pt x="342" y="210"/>
                </a:lnTo>
                <a:lnTo>
                  <a:pt x="342" y="192"/>
                </a:lnTo>
                <a:lnTo>
                  <a:pt x="348" y="174"/>
                </a:lnTo>
                <a:lnTo>
                  <a:pt x="348" y="96"/>
                </a:lnTo>
                <a:lnTo>
                  <a:pt x="354" y="72"/>
                </a:lnTo>
                <a:lnTo>
                  <a:pt x="354" y="60"/>
                </a:lnTo>
                <a:lnTo>
                  <a:pt x="360" y="54"/>
                </a:lnTo>
                <a:lnTo>
                  <a:pt x="360" y="72"/>
                </a:lnTo>
                <a:lnTo>
                  <a:pt x="366" y="72"/>
                </a:lnTo>
                <a:lnTo>
                  <a:pt x="366" y="42"/>
                </a:lnTo>
                <a:lnTo>
                  <a:pt x="372" y="30"/>
                </a:lnTo>
                <a:lnTo>
                  <a:pt x="372" y="12"/>
                </a:lnTo>
                <a:lnTo>
                  <a:pt x="378" y="6"/>
                </a:lnTo>
                <a:lnTo>
                  <a:pt x="378" y="18"/>
                </a:lnTo>
                <a:lnTo>
                  <a:pt x="384" y="24"/>
                </a:lnTo>
                <a:lnTo>
                  <a:pt x="384" y="36"/>
                </a:lnTo>
                <a:lnTo>
                  <a:pt x="390" y="48"/>
                </a:lnTo>
                <a:lnTo>
                  <a:pt x="390" y="66"/>
                </a:lnTo>
              </a:path>
            </a:pathLst>
          </a:custGeom>
          <a:noFill/>
          <a:ln w="28575">
            <a:solidFill>
              <a:srgbClr val="0071BC"/>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37" name="Freeform 42"/>
          <p:cNvSpPr>
            <a:spLocks/>
          </p:cNvSpPr>
          <p:nvPr/>
        </p:nvSpPr>
        <p:spPr bwMode="auto">
          <a:xfrm>
            <a:off x="1451120" y="5597612"/>
            <a:ext cx="465158" cy="382405"/>
          </a:xfrm>
          <a:custGeom>
            <a:avLst/>
            <a:gdLst/>
            <a:ahLst/>
            <a:cxnLst>
              <a:cxn ang="0">
                <a:pos x="12" y="60"/>
              </a:cxn>
              <a:cxn ang="0">
                <a:pos x="24" y="168"/>
              </a:cxn>
              <a:cxn ang="0">
                <a:pos x="30" y="198"/>
              </a:cxn>
              <a:cxn ang="0">
                <a:pos x="36" y="210"/>
              </a:cxn>
              <a:cxn ang="0">
                <a:pos x="48" y="228"/>
              </a:cxn>
              <a:cxn ang="0">
                <a:pos x="54" y="228"/>
              </a:cxn>
              <a:cxn ang="0">
                <a:pos x="66" y="132"/>
              </a:cxn>
              <a:cxn ang="0">
                <a:pos x="72" y="102"/>
              </a:cxn>
              <a:cxn ang="0">
                <a:pos x="84" y="102"/>
              </a:cxn>
              <a:cxn ang="0">
                <a:pos x="90" y="156"/>
              </a:cxn>
              <a:cxn ang="0">
                <a:pos x="102" y="114"/>
              </a:cxn>
              <a:cxn ang="0">
                <a:pos x="108" y="6"/>
              </a:cxn>
              <a:cxn ang="0">
                <a:pos x="120" y="42"/>
              </a:cxn>
              <a:cxn ang="0">
                <a:pos x="132" y="126"/>
              </a:cxn>
              <a:cxn ang="0">
                <a:pos x="144" y="174"/>
              </a:cxn>
              <a:cxn ang="0">
                <a:pos x="150" y="150"/>
              </a:cxn>
              <a:cxn ang="0">
                <a:pos x="162" y="138"/>
              </a:cxn>
              <a:cxn ang="0">
                <a:pos x="168" y="84"/>
              </a:cxn>
              <a:cxn ang="0">
                <a:pos x="180" y="18"/>
              </a:cxn>
              <a:cxn ang="0">
                <a:pos x="186" y="228"/>
              </a:cxn>
              <a:cxn ang="0">
                <a:pos x="198" y="276"/>
              </a:cxn>
              <a:cxn ang="0">
                <a:pos x="204" y="312"/>
              </a:cxn>
              <a:cxn ang="0">
                <a:pos x="216" y="480"/>
              </a:cxn>
              <a:cxn ang="0">
                <a:pos x="222" y="600"/>
              </a:cxn>
              <a:cxn ang="0">
                <a:pos x="234" y="714"/>
              </a:cxn>
              <a:cxn ang="0">
                <a:pos x="240" y="756"/>
              </a:cxn>
              <a:cxn ang="0">
                <a:pos x="252" y="714"/>
              </a:cxn>
              <a:cxn ang="0">
                <a:pos x="258" y="642"/>
              </a:cxn>
              <a:cxn ang="0">
                <a:pos x="264" y="672"/>
              </a:cxn>
              <a:cxn ang="0">
                <a:pos x="276" y="618"/>
              </a:cxn>
              <a:cxn ang="0">
                <a:pos x="282" y="588"/>
              </a:cxn>
              <a:cxn ang="0">
                <a:pos x="294" y="552"/>
              </a:cxn>
              <a:cxn ang="0">
                <a:pos x="306" y="504"/>
              </a:cxn>
              <a:cxn ang="0">
                <a:pos x="312" y="396"/>
              </a:cxn>
              <a:cxn ang="0">
                <a:pos x="318" y="384"/>
              </a:cxn>
              <a:cxn ang="0">
                <a:pos x="330" y="474"/>
              </a:cxn>
              <a:cxn ang="0">
                <a:pos x="336" y="558"/>
              </a:cxn>
              <a:cxn ang="0">
                <a:pos x="342" y="576"/>
              </a:cxn>
              <a:cxn ang="0">
                <a:pos x="354" y="618"/>
              </a:cxn>
              <a:cxn ang="0">
                <a:pos x="366" y="588"/>
              </a:cxn>
              <a:cxn ang="0">
                <a:pos x="378" y="492"/>
              </a:cxn>
              <a:cxn ang="0">
                <a:pos x="384" y="384"/>
              </a:cxn>
            </a:cxnLst>
            <a:rect l="0" t="0" r="r" b="b"/>
            <a:pathLst>
              <a:path w="390" h="756">
                <a:moveTo>
                  <a:pt x="0" y="66"/>
                </a:moveTo>
                <a:lnTo>
                  <a:pt x="6" y="60"/>
                </a:lnTo>
                <a:lnTo>
                  <a:pt x="12" y="60"/>
                </a:lnTo>
                <a:lnTo>
                  <a:pt x="18" y="96"/>
                </a:lnTo>
                <a:lnTo>
                  <a:pt x="18" y="144"/>
                </a:lnTo>
                <a:lnTo>
                  <a:pt x="24" y="168"/>
                </a:lnTo>
                <a:lnTo>
                  <a:pt x="24" y="192"/>
                </a:lnTo>
                <a:lnTo>
                  <a:pt x="24" y="180"/>
                </a:lnTo>
                <a:lnTo>
                  <a:pt x="30" y="198"/>
                </a:lnTo>
                <a:lnTo>
                  <a:pt x="30" y="228"/>
                </a:lnTo>
                <a:lnTo>
                  <a:pt x="36" y="234"/>
                </a:lnTo>
                <a:lnTo>
                  <a:pt x="36" y="210"/>
                </a:lnTo>
                <a:lnTo>
                  <a:pt x="42" y="216"/>
                </a:lnTo>
                <a:lnTo>
                  <a:pt x="42" y="228"/>
                </a:lnTo>
                <a:lnTo>
                  <a:pt x="48" y="228"/>
                </a:lnTo>
                <a:lnTo>
                  <a:pt x="48" y="270"/>
                </a:lnTo>
                <a:lnTo>
                  <a:pt x="54" y="246"/>
                </a:lnTo>
                <a:lnTo>
                  <a:pt x="54" y="228"/>
                </a:lnTo>
                <a:lnTo>
                  <a:pt x="60" y="234"/>
                </a:lnTo>
                <a:lnTo>
                  <a:pt x="60" y="144"/>
                </a:lnTo>
                <a:lnTo>
                  <a:pt x="66" y="132"/>
                </a:lnTo>
                <a:lnTo>
                  <a:pt x="66" y="114"/>
                </a:lnTo>
                <a:lnTo>
                  <a:pt x="78" y="102"/>
                </a:lnTo>
                <a:lnTo>
                  <a:pt x="72" y="102"/>
                </a:lnTo>
                <a:lnTo>
                  <a:pt x="78" y="114"/>
                </a:lnTo>
                <a:lnTo>
                  <a:pt x="84" y="108"/>
                </a:lnTo>
                <a:lnTo>
                  <a:pt x="84" y="102"/>
                </a:lnTo>
                <a:lnTo>
                  <a:pt x="84" y="114"/>
                </a:lnTo>
                <a:lnTo>
                  <a:pt x="90" y="132"/>
                </a:lnTo>
                <a:lnTo>
                  <a:pt x="90" y="156"/>
                </a:lnTo>
                <a:lnTo>
                  <a:pt x="96" y="162"/>
                </a:lnTo>
                <a:lnTo>
                  <a:pt x="96" y="138"/>
                </a:lnTo>
                <a:lnTo>
                  <a:pt x="102" y="114"/>
                </a:lnTo>
                <a:lnTo>
                  <a:pt x="102" y="48"/>
                </a:lnTo>
                <a:lnTo>
                  <a:pt x="108" y="30"/>
                </a:lnTo>
                <a:lnTo>
                  <a:pt x="108" y="6"/>
                </a:lnTo>
                <a:lnTo>
                  <a:pt x="114" y="0"/>
                </a:lnTo>
                <a:lnTo>
                  <a:pt x="114" y="24"/>
                </a:lnTo>
                <a:lnTo>
                  <a:pt x="120" y="42"/>
                </a:lnTo>
                <a:lnTo>
                  <a:pt x="126" y="54"/>
                </a:lnTo>
                <a:lnTo>
                  <a:pt x="126" y="120"/>
                </a:lnTo>
                <a:lnTo>
                  <a:pt x="132" y="126"/>
                </a:lnTo>
                <a:lnTo>
                  <a:pt x="138" y="138"/>
                </a:lnTo>
                <a:lnTo>
                  <a:pt x="138" y="162"/>
                </a:lnTo>
                <a:lnTo>
                  <a:pt x="144" y="174"/>
                </a:lnTo>
                <a:lnTo>
                  <a:pt x="144" y="168"/>
                </a:lnTo>
                <a:lnTo>
                  <a:pt x="150" y="162"/>
                </a:lnTo>
                <a:lnTo>
                  <a:pt x="150" y="150"/>
                </a:lnTo>
                <a:lnTo>
                  <a:pt x="156" y="156"/>
                </a:lnTo>
                <a:lnTo>
                  <a:pt x="156" y="150"/>
                </a:lnTo>
                <a:lnTo>
                  <a:pt x="162" y="138"/>
                </a:lnTo>
                <a:lnTo>
                  <a:pt x="162" y="120"/>
                </a:lnTo>
                <a:lnTo>
                  <a:pt x="168" y="114"/>
                </a:lnTo>
                <a:lnTo>
                  <a:pt x="168" y="84"/>
                </a:lnTo>
                <a:lnTo>
                  <a:pt x="174" y="48"/>
                </a:lnTo>
                <a:lnTo>
                  <a:pt x="174" y="6"/>
                </a:lnTo>
                <a:lnTo>
                  <a:pt x="180" y="18"/>
                </a:lnTo>
                <a:lnTo>
                  <a:pt x="180" y="144"/>
                </a:lnTo>
                <a:lnTo>
                  <a:pt x="186" y="186"/>
                </a:lnTo>
                <a:lnTo>
                  <a:pt x="186" y="228"/>
                </a:lnTo>
                <a:lnTo>
                  <a:pt x="192" y="258"/>
                </a:lnTo>
                <a:lnTo>
                  <a:pt x="192" y="282"/>
                </a:lnTo>
                <a:lnTo>
                  <a:pt x="198" y="276"/>
                </a:lnTo>
                <a:lnTo>
                  <a:pt x="198" y="270"/>
                </a:lnTo>
                <a:lnTo>
                  <a:pt x="204" y="276"/>
                </a:lnTo>
                <a:lnTo>
                  <a:pt x="204" y="312"/>
                </a:lnTo>
                <a:lnTo>
                  <a:pt x="210" y="360"/>
                </a:lnTo>
                <a:lnTo>
                  <a:pt x="210" y="450"/>
                </a:lnTo>
                <a:lnTo>
                  <a:pt x="216" y="480"/>
                </a:lnTo>
                <a:lnTo>
                  <a:pt x="216" y="504"/>
                </a:lnTo>
                <a:lnTo>
                  <a:pt x="222" y="528"/>
                </a:lnTo>
                <a:lnTo>
                  <a:pt x="222" y="600"/>
                </a:lnTo>
                <a:lnTo>
                  <a:pt x="228" y="660"/>
                </a:lnTo>
                <a:lnTo>
                  <a:pt x="228" y="690"/>
                </a:lnTo>
                <a:lnTo>
                  <a:pt x="234" y="714"/>
                </a:lnTo>
                <a:lnTo>
                  <a:pt x="234" y="726"/>
                </a:lnTo>
                <a:lnTo>
                  <a:pt x="240" y="732"/>
                </a:lnTo>
                <a:lnTo>
                  <a:pt x="240" y="756"/>
                </a:lnTo>
                <a:lnTo>
                  <a:pt x="246" y="750"/>
                </a:lnTo>
                <a:lnTo>
                  <a:pt x="246" y="738"/>
                </a:lnTo>
                <a:lnTo>
                  <a:pt x="252" y="714"/>
                </a:lnTo>
                <a:lnTo>
                  <a:pt x="252" y="630"/>
                </a:lnTo>
                <a:lnTo>
                  <a:pt x="258" y="636"/>
                </a:lnTo>
                <a:lnTo>
                  <a:pt x="258" y="642"/>
                </a:lnTo>
                <a:lnTo>
                  <a:pt x="258" y="612"/>
                </a:lnTo>
                <a:lnTo>
                  <a:pt x="264" y="600"/>
                </a:lnTo>
                <a:lnTo>
                  <a:pt x="264" y="672"/>
                </a:lnTo>
                <a:lnTo>
                  <a:pt x="270" y="648"/>
                </a:lnTo>
                <a:lnTo>
                  <a:pt x="270" y="642"/>
                </a:lnTo>
                <a:lnTo>
                  <a:pt x="276" y="618"/>
                </a:lnTo>
                <a:lnTo>
                  <a:pt x="276" y="606"/>
                </a:lnTo>
                <a:lnTo>
                  <a:pt x="282" y="612"/>
                </a:lnTo>
                <a:lnTo>
                  <a:pt x="282" y="588"/>
                </a:lnTo>
                <a:lnTo>
                  <a:pt x="288" y="570"/>
                </a:lnTo>
                <a:lnTo>
                  <a:pt x="288" y="546"/>
                </a:lnTo>
                <a:lnTo>
                  <a:pt x="294" y="552"/>
                </a:lnTo>
                <a:lnTo>
                  <a:pt x="300" y="540"/>
                </a:lnTo>
                <a:lnTo>
                  <a:pt x="300" y="528"/>
                </a:lnTo>
                <a:lnTo>
                  <a:pt x="306" y="504"/>
                </a:lnTo>
                <a:lnTo>
                  <a:pt x="306" y="438"/>
                </a:lnTo>
                <a:lnTo>
                  <a:pt x="312" y="402"/>
                </a:lnTo>
                <a:lnTo>
                  <a:pt x="312" y="396"/>
                </a:lnTo>
                <a:lnTo>
                  <a:pt x="318" y="384"/>
                </a:lnTo>
                <a:lnTo>
                  <a:pt x="318" y="378"/>
                </a:lnTo>
                <a:lnTo>
                  <a:pt x="318" y="384"/>
                </a:lnTo>
                <a:lnTo>
                  <a:pt x="324" y="402"/>
                </a:lnTo>
                <a:lnTo>
                  <a:pt x="324" y="444"/>
                </a:lnTo>
                <a:lnTo>
                  <a:pt x="330" y="474"/>
                </a:lnTo>
                <a:lnTo>
                  <a:pt x="330" y="516"/>
                </a:lnTo>
                <a:lnTo>
                  <a:pt x="336" y="528"/>
                </a:lnTo>
                <a:lnTo>
                  <a:pt x="336" y="558"/>
                </a:lnTo>
                <a:lnTo>
                  <a:pt x="342" y="576"/>
                </a:lnTo>
                <a:lnTo>
                  <a:pt x="342" y="582"/>
                </a:lnTo>
                <a:lnTo>
                  <a:pt x="342" y="576"/>
                </a:lnTo>
                <a:lnTo>
                  <a:pt x="348" y="594"/>
                </a:lnTo>
                <a:lnTo>
                  <a:pt x="348" y="624"/>
                </a:lnTo>
                <a:lnTo>
                  <a:pt x="354" y="618"/>
                </a:lnTo>
                <a:lnTo>
                  <a:pt x="360" y="612"/>
                </a:lnTo>
                <a:lnTo>
                  <a:pt x="366" y="606"/>
                </a:lnTo>
                <a:lnTo>
                  <a:pt x="366" y="588"/>
                </a:lnTo>
                <a:lnTo>
                  <a:pt x="372" y="552"/>
                </a:lnTo>
                <a:lnTo>
                  <a:pt x="372" y="522"/>
                </a:lnTo>
                <a:lnTo>
                  <a:pt x="378" y="492"/>
                </a:lnTo>
                <a:lnTo>
                  <a:pt x="378" y="450"/>
                </a:lnTo>
                <a:lnTo>
                  <a:pt x="384" y="402"/>
                </a:lnTo>
                <a:lnTo>
                  <a:pt x="384" y="384"/>
                </a:lnTo>
                <a:lnTo>
                  <a:pt x="390" y="378"/>
                </a:lnTo>
                <a:lnTo>
                  <a:pt x="390" y="348"/>
                </a:lnTo>
              </a:path>
            </a:pathLst>
          </a:custGeom>
          <a:noFill/>
          <a:ln w="28575">
            <a:solidFill>
              <a:srgbClr val="0071BC"/>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38" name="Freeform 43"/>
          <p:cNvSpPr>
            <a:spLocks/>
          </p:cNvSpPr>
          <p:nvPr/>
        </p:nvSpPr>
        <p:spPr bwMode="auto">
          <a:xfrm>
            <a:off x="1916278" y="5351780"/>
            <a:ext cx="472314" cy="452209"/>
          </a:xfrm>
          <a:custGeom>
            <a:avLst/>
            <a:gdLst/>
            <a:ahLst/>
            <a:cxnLst>
              <a:cxn ang="0">
                <a:pos x="6" y="864"/>
              </a:cxn>
              <a:cxn ang="0">
                <a:pos x="18" y="858"/>
              </a:cxn>
              <a:cxn ang="0">
                <a:pos x="24" y="726"/>
              </a:cxn>
              <a:cxn ang="0">
                <a:pos x="36" y="750"/>
              </a:cxn>
              <a:cxn ang="0">
                <a:pos x="42" y="666"/>
              </a:cxn>
              <a:cxn ang="0">
                <a:pos x="54" y="708"/>
              </a:cxn>
              <a:cxn ang="0">
                <a:pos x="60" y="696"/>
              </a:cxn>
              <a:cxn ang="0">
                <a:pos x="72" y="582"/>
              </a:cxn>
              <a:cxn ang="0">
                <a:pos x="78" y="546"/>
              </a:cxn>
              <a:cxn ang="0">
                <a:pos x="90" y="516"/>
              </a:cxn>
              <a:cxn ang="0">
                <a:pos x="102" y="516"/>
              </a:cxn>
              <a:cxn ang="0">
                <a:pos x="108" y="564"/>
              </a:cxn>
              <a:cxn ang="0">
                <a:pos x="120" y="480"/>
              </a:cxn>
              <a:cxn ang="0">
                <a:pos x="126" y="594"/>
              </a:cxn>
              <a:cxn ang="0">
                <a:pos x="138" y="678"/>
              </a:cxn>
              <a:cxn ang="0">
                <a:pos x="144" y="720"/>
              </a:cxn>
              <a:cxn ang="0">
                <a:pos x="150" y="726"/>
              </a:cxn>
              <a:cxn ang="0">
                <a:pos x="162" y="648"/>
              </a:cxn>
              <a:cxn ang="0">
                <a:pos x="168" y="420"/>
              </a:cxn>
              <a:cxn ang="0">
                <a:pos x="180" y="246"/>
              </a:cxn>
              <a:cxn ang="0">
                <a:pos x="186" y="90"/>
              </a:cxn>
              <a:cxn ang="0">
                <a:pos x="198" y="36"/>
              </a:cxn>
              <a:cxn ang="0">
                <a:pos x="204" y="0"/>
              </a:cxn>
              <a:cxn ang="0">
                <a:pos x="216" y="144"/>
              </a:cxn>
              <a:cxn ang="0">
                <a:pos x="222" y="234"/>
              </a:cxn>
              <a:cxn ang="0">
                <a:pos x="234" y="174"/>
              </a:cxn>
              <a:cxn ang="0">
                <a:pos x="240" y="282"/>
              </a:cxn>
              <a:cxn ang="0">
                <a:pos x="252" y="258"/>
              </a:cxn>
              <a:cxn ang="0">
                <a:pos x="258" y="246"/>
              </a:cxn>
              <a:cxn ang="0">
                <a:pos x="270" y="300"/>
              </a:cxn>
              <a:cxn ang="0">
                <a:pos x="276" y="330"/>
              </a:cxn>
              <a:cxn ang="0">
                <a:pos x="288" y="330"/>
              </a:cxn>
              <a:cxn ang="0">
                <a:pos x="300" y="366"/>
              </a:cxn>
              <a:cxn ang="0">
                <a:pos x="312" y="420"/>
              </a:cxn>
              <a:cxn ang="0">
                <a:pos x="318" y="384"/>
              </a:cxn>
              <a:cxn ang="0">
                <a:pos x="324" y="366"/>
              </a:cxn>
              <a:cxn ang="0">
                <a:pos x="336" y="456"/>
              </a:cxn>
              <a:cxn ang="0">
                <a:pos x="348" y="450"/>
              </a:cxn>
              <a:cxn ang="0">
                <a:pos x="360" y="492"/>
              </a:cxn>
              <a:cxn ang="0">
                <a:pos x="372" y="582"/>
              </a:cxn>
              <a:cxn ang="0">
                <a:pos x="378" y="618"/>
              </a:cxn>
              <a:cxn ang="0">
                <a:pos x="390" y="690"/>
              </a:cxn>
            </a:cxnLst>
            <a:rect l="0" t="0" r="r" b="b"/>
            <a:pathLst>
              <a:path w="396" h="894">
                <a:moveTo>
                  <a:pt x="0" y="834"/>
                </a:moveTo>
                <a:lnTo>
                  <a:pt x="6" y="816"/>
                </a:lnTo>
                <a:lnTo>
                  <a:pt x="6" y="864"/>
                </a:lnTo>
                <a:lnTo>
                  <a:pt x="12" y="894"/>
                </a:lnTo>
                <a:lnTo>
                  <a:pt x="12" y="888"/>
                </a:lnTo>
                <a:lnTo>
                  <a:pt x="18" y="858"/>
                </a:lnTo>
                <a:lnTo>
                  <a:pt x="18" y="798"/>
                </a:lnTo>
                <a:lnTo>
                  <a:pt x="24" y="756"/>
                </a:lnTo>
                <a:lnTo>
                  <a:pt x="24" y="726"/>
                </a:lnTo>
                <a:lnTo>
                  <a:pt x="30" y="738"/>
                </a:lnTo>
                <a:lnTo>
                  <a:pt x="30" y="756"/>
                </a:lnTo>
                <a:lnTo>
                  <a:pt x="36" y="750"/>
                </a:lnTo>
                <a:lnTo>
                  <a:pt x="36" y="732"/>
                </a:lnTo>
                <a:lnTo>
                  <a:pt x="42" y="720"/>
                </a:lnTo>
                <a:lnTo>
                  <a:pt x="42" y="666"/>
                </a:lnTo>
                <a:lnTo>
                  <a:pt x="48" y="678"/>
                </a:lnTo>
                <a:lnTo>
                  <a:pt x="48" y="702"/>
                </a:lnTo>
                <a:lnTo>
                  <a:pt x="54" y="708"/>
                </a:lnTo>
                <a:lnTo>
                  <a:pt x="54" y="714"/>
                </a:lnTo>
                <a:lnTo>
                  <a:pt x="60" y="708"/>
                </a:lnTo>
                <a:lnTo>
                  <a:pt x="60" y="696"/>
                </a:lnTo>
                <a:lnTo>
                  <a:pt x="66" y="666"/>
                </a:lnTo>
                <a:lnTo>
                  <a:pt x="66" y="612"/>
                </a:lnTo>
                <a:lnTo>
                  <a:pt x="72" y="582"/>
                </a:lnTo>
                <a:lnTo>
                  <a:pt x="72" y="570"/>
                </a:lnTo>
                <a:lnTo>
                  <a:pt x="78" y="552"/>
                </a:lnTo>
                <a:lnTo>
                  <a:pt x="78" y="546"/>
                </a:lnTo>
                <a:lnTo>
                  <a:pt x="84" y="534"/>
                </a:lnTo>
                <a:lnTo>
                  <a:pt x="90" y="522"/>
                </a:lnTo>
                <a:lnTo>
                  <a:pt x="90" y="516"/>
                </a:lnTo>
                <a:lnTo>
                  <a:pt x="96" y="498"/>
                </a:lnTo>
                <a:lnTo>
                  <a:pt x="96" y="504"/>
                </a:lnTo>
                <a:lnTo>
                  <a:pt x="102" y="516"/>
                </a:lnTo>
                <a:lnTo>
                  <a:pt x="102" y="570"/>
                </a:lnTo>
                <a:lnTo>
                  <a:pt x="108" y="588"/>
                </a:lnTo>
                <a:lnTo>
                  <a:pt x="108" y="564"/>
                </a:lnTo>
                <a:lnTo>
                  <a:pt x="114" y="552"/>
                </a:lnTo>
                <a:lnTo>
                  <a:pt x="114" y="486"/>
                </a:lnTo>
                <a:lnTo>
                  <a:pt x="120" y="480"/>
                </a:lnTo>
                <a:lnTo>
                  <a:pt x="120" y="486"/>
                </a:lnTo>
                <a:lnTo>
                  <a:pt x="126" y="492"/>
                </a:lnTo>
                <a:lnTo>
                  <a:pt x="126" y="594"/>
                </a:lnTo>
                <a:lnTo>
                  <a:pt x="132" y="612"/>
                </a:lnTo>
                <a:lnTo>
                  <a:pt x="132" y="654"/>
                </a:lnTo>
                <a:lnTo>
                  <a:pt x="138" y="678"/>
                </a:lnTo>
                <a:lnTo>
                  <a:pt x="138" y="714"/>
                </a:lnTo>
                <a:lnTo>
                  <a:pt x="144" y="732"/>
                </a:lnTo>
                <a:lnTo>
                  <a:pt x="144" y="720"/>
                </a:lnTo>
                <a:lnTo>
                  <a:pt x="150" y="726"/>
                </a:lnTo>
                <a:lnTo>
                  <a:pt x="150" y="720"/>
                </a:lnTo>
                <a:lnTo>
                  <a:pt x="150" y="726"/>
                </a:lnTo>
                <a:lnTo>
                  <a:pt x="156" y="720"/>
                </a:lnTo>
                <a:lnTo>
                  <a:pt x="156" y="678"/>
                </a:lnTo>
                <a:lnTo>
                  <a:pt x="162" y="648"/>
                </a:lnTo>
                <a:lnTo>
                  <a:pt x="162" y="600"/>
                </a:lnTo>
                <a:lnTo>
                  <a:pt x="168" y="540"/>
                </a:lnTo>
                <a:lnTo>
                  <a:pt x="168" y="420"/>
                </a:lnTo>
                <a:lnTo>
                  <a:pt x="174" y="378"/>
                </a:lnTo>
                <a:lnTo>
                  <a:pt x="174" y="282"/>
                </a:lnTo>
                <a:lnTo>
                  <a:pt x="180" y="246"/>
                </a:lnTo>
                <a:lnTo>
                  <a:pt x="180" y="156"/>
                </a:lnTo>
                <a:lnTo>
                  <a:pt x="186" y="114"/>
                </a:lnTo>
                <a:lnTo>
                  <a:pt x="186" y="90"/>
                </a:lnTo>
                <a:lnTo>
                  <a:pt x="192" y="72"/>
                </a:lnTo>
                <a:lnTo>
                  <a:pt x="192" y="54"/>
                </a:lnTo>
                <a:lnTo>
                  <a:pt x="198" y="36"/>
                </a:lnTo>
                <a:lnTo>
                  <a:pt x="198" y="24"/>
                </a:lnTo>
                <a:lnTo>
                  <a:pt x="204" y="18"/>
                </a:lnTo>
                <a:lnTo>
                  <a:pt x="204" y="0"/>
                </a:lnTo>
                <a:lnTo>
                  <a:pt x="210" y="30"/>
                </a:lnTo>
                <a:lnTo>
                  <a:pt x="210" y="120"/>
                </a:lnTo>
                <a:lnTo>
                  <a:pt x="216" y="144"/>
                </a:lnTo>
                <a:lnTo>
                  <a:pt x="216" y="192"/>
                </a:lnTo>
                <a:lnTo>
                  <a:pt x="222" y="204"/>
                </a:lnTo>
                <a:lnTo>
                  <a:pt x="222" y="234"/>
                </a:lnTo>
                <a:lnTo>
                  <a:pt x="228" y="234"/>
                </a:lnTo>
                <a:lnTo>
                  <a:pt x="228" y="204"/>
                </a:lnTo>
                <a:lnTo>
                  <a:pt x="234" y="174"/>
                </a:lnTo>
                <a:lnTo>
                  <a:pt x="234" y="252"/>
                </a:lnTo>
                <a:lnTo>
                  <a:pt x="240" y="246"/>
                </a:lnTo>
                <a:lnTo>
                  <a:pt x="240" y="282"/>
                </a:lnTo>
                <a:lnTo>
                  <a:pt x="246" y="312"/>
                </a:lnTo>
                <a:lnTo>
                  <a:pt x="246" y="288"/>
                </a:lnTo>
                <a:lnTo>
                  <a:pt x="252" y="258"/>
                </a:lnTo>
                <a:lnTo>
                  <a:pt x="252" y="198"/>
                </a:lnTo>
                <a:lnTo>
                  <a:pt x="258" y="222"/>
                </a:lnTo>
                <a:lnTo>
                  <a:pt x="258" y="246"/>
                </a:lnTo>
                <a:lnTo>
                  <a:pt x="264" y="258"/>
                </a:lnTo>
                <a:lnTo>
                  <a:pt x="264" y="288"/>
                </a:lnTo>
                <a:lnTo>
                  <a:pt x="270" y="300"/>
                </a:lnTo>
                <a:lnTo>
                  <a:pt x="270" y="306"/>
                </a:lnTo>
                <a:lnTo>
                  <a:pt x="276" y="318"/>
                </a:lnTo>
                <a:lnTo>
                  <a:pt x="276" y="330"/>
                </a:lnTo>
                <a:lnTo>
                  <a:pt x="282" y="330"/>
                </a:lnTo>
                <a:lnTo>
                  <a:pt x="282" y="342"/>
                </a:lnTo>
                <a:lnTo>
                  <a:pt x="288" y="330"/>
                </a:lnTo>
                <a:lnTo>
                  <a:pt x="294" y="336"/>
                </a:lnTo>
                <a:lnTo>
                  <a:pt x="300" y="348"/>
                </a:lnTo>
                <a:lnTo>
                  <a:pt x="300" y="366"/>
                </a:lnTo>
                <a:lnTo>
                  <a:pt x="306" y="372"/>
                </a:lnTo>
                <a:lnTo>
                  <a:pt x="306" y="390"/>
                </a:lnTo>
                <a:lnTo>
                  <a:pt x="312" y="420"/>
                </a:lnTo>
                <a:lnTo>
                  <a:pt x="312" y="438"/>
                </a:lnTo>
                <a:lnTo>
                  <a:pt x="318" y="432"/>
                </a:lnTo>
                <a:lnTo>
                  <a:pt x="318" y="384"/>
                </a:lnTo>
                <a:lnTo>
                  <a:pt x="324" y="372"/>
                </a:lnTo>
                <a:lnTo>
                  <a:pt x="324" y="360"/>
                </a:lnTo>
                <a:lnTo>
                  <a:pt x="324" y="366"/>
                </a:lnTo>
                <a:lnTo>
                  <a:pt x="330" y="390"/>
                </a:lnTo>
                <a:lnTo>
                  <a:pt x="330" y="444"/>
                </a:lnTo>
                <a:lnTo>
                  <a:pt x="336" y="456"/>
                </a:lnTo>
                <a:lnTo>
                  <a:pt x="342" y="438"/>
                </a:lnTo>
                <a:lnTo>
                  <a:pt x="348" y="438"/>
                </a:lnTo>
                <a:lnTo>
                  <a:pt x="348" y="450"/>
                </a:lnTo>
                <a:lnTo>
                  <a:pt x="354" y="456"/>
                </a:lnTo>
                <a:lnTo>
                  <a:pt x="360" y="468"/>
                </a:lnTo>
                <a:lnTo>
                  <a:pt x="360" y="492"/>
                </a:lnTo>
                <a:lnTo>
                  <a:pt x="366" y="522"/>
                </a:lnTo>
                <a:lnTo>
                  <a:pt x="366" y="576"/>
                </a:lnTo>
                <a:lnTo>
                  <a:pt x="372" y="582"/>
                </a:lnTo>
                <a:lnTo>
                  <a:pt x="372" y="594"/>
                </a:lnTo>
                <a:lnTo>
                  <a:pt x="378" y="606"/>
                </a:lnTo>
                <a:lnTo>
                  <a:pt x="378" y="618"/>
                </a:lnTo>
                <a:lnTo>
                  <a:pt x="384" y="606"/>
                </a:lnTo>
                <a:lnTo>
                  <a:pt x="384" y="636"/>
                </a:lnTo>
                <a:lnTo>
                  <a:pt x="390" y="690"/>
                </a:lnTo>
                <a:lnTo>
                  <a:pt x="390" y="750"/>
                </a:lnTo>
                <a:lnTo>
                  <a:pt x="396" y="744"/>
                </a:lnTo>
              </a:path>
            </a:pathLst>
          </a:custGeom>
          <a:noFill/>
          <a:ln w="28575">
            <a:solidFill>
              <a:srgbClr val="0071BC"/>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39" name="Freeform 44"/>
          <p:cNvSpPr>
            <a:spLocks/>
          </p:cNvSpPr>
          <p:nvPr/>
        </p:nvSpPr>
        <p:spPr bwMode="auto">
          <a:xfrm>
            <a:off x="2388592" y="5725081"/>
            <a:ext cx="472314" cy="358126"/>
          </a:xfrm>
          <a:custGeom>
            <a:avLst/>
            <a:gdLst/>
            <a:ahLst/>
            <a:cxnLst>
              <a:cxn ang="0">
                <a:pos x="6" y="6"/>
              </a:cxn>
              <a:cxn ang="0">
                <a:pos x="12" y="204"/>
              </a:cxn>
              <a:cxn ang="0">
                <a:pos x="24" y="210"/>
              </a:cxn>
              <a:cxn ang="0">
                <a:pos x="30" y="348"/>
              </a:cxn>
              <a:cxn ang="0">
                <a:pos x="42" y="432"/>
              </a:cxn>
              <a:cxn ang="0">
                <a:pos x="54" y="396"/>
              </a:cxn>
              <a:cxn ang="0">
                <a:pos x="66" y="456"/>
              </a:cxn>
              <a:cxn ang="0">
                <a:pos x="72" y="468"/>
              </a:cxn>
              <a:cxn ang="0">
                <a:pos x="78" y="474"/>
              </a:cxn>
              <a:cxn ang="0">
                <a:pos x="84" y="498"/>
              </a:cxn>
              <a:cxn ang="0">
                <a:pos x="90" y="468"/>
              </a:cxn>
              <a:cxn ang="0">
                <a:pos x="96" y="486"/>
              </a:cxn>
              <a:cxn ang="0">
                <a:pos x="108" y="468"/>
              </a:cxn>
              <a:cxn ang="0">
                <a:pos x="114" y="498"/>
              </a:cxn>
              <a:cxn ang="0">
                <a:pos x="126" y="498"/>
              </a:cxn>
              <a:cxn ang="0">
                <a:pos x="138" y="522"/>
              </a:cxn>
              <a:cxn ang="0">
                <a:pos x="150" y="474"/>
              </a:cxn>
              <a:cxn ang="0">
                <a:pos x="162" y="480"/>
              </a:cxn>
              <a:cxn ang="0">
                <a:pos x="168" y="516"/>
              </a:cxn>
              <a:cxn ang="0">
                <a:pos x="174" y="516"/>
              </a:cxn>
              <a:cxn ang="0">
                <a:pos x="186" y="582"/>
              </a:cxn>
              <a:cxn ang="0">
                <a:pos x="204" y="612"/>
              </a:cxn>
              <a:cxn ang="0">
                <a:pos x="210" y="618"/>
              </a:cxn>
              <a:cxn ang="0">
                <a:pos x="216" y="666"/>
              </a:cxn>
              <a:cxn ang="0">
                <a:pos x="234" y="678"/>
              </a:cxn>
              <a:cxn ang="0">
                <a:pos x="240" y="702"/>
              </a:cxn>
              <a:cxn ang="0">
                <a:pos x="252" y="648"/>
              </a:cxn>
              <a:cxn ang="0">
                <a:pos x="258" y="588"/>
              </a:cxn>
              <a:cxn ang="0">
                <a:pos x="270" y="498"/>
              </a:cxn>
              <a:cxn ang="0">
                <a:pos x="276" y="348"/>
              </a:cxn>
              <a:cxn ang="0">
                <a:pos x="288" y="240"/>
              </a:cxn>
              <a:cxn ang="0">
                <a:pos x="294" y="258"/>
              </a:cxn>
              <a:cxn ang="0">
                <a:pos x="306" y="204"/>
              </a:cxn>
              <a:cxn ang="0">
                <a:pos x="312" y="192"/>
              </a:cxn>
              <a:cxn ang="0">
                <a:pos x="324" y="264"/>
              </a:cxn>
              <a:cxn ang="0">
                <a:pos x="330" y="414"/>
              </a:cxn>
              <a:cxn ang="0">
                <a:pos x="342" y="408"/>
              </a:cxn>
              <a:cxn ang="0">
                <a:pos x="354" y="438"/>
              </a:cxn>
              <a:cxn ang="0">
                <a:pos x="366" y="456"/>
              </a:cxn>
              <a:cxn ang="0">
                <a:pos x="372" y="474"/>
              </a:cxn>
              <a:cxn ang="0">
                <a:pos x="384" y="492"/>
              </a:cxn>
              <a:cxn ang="0">
                <a:pos x="390" y="480"/>
              </a:cxn>
            </a:cxnLst>
            <a:rect l="0" t="0" r="r" b="b"/>
            <a:pathLst>
              <a:path w="396" h="708">
                <a:moveTo>
                  <a:pt x="0" y="6"/>
                </a:moveTo>
                <a:lnTo>
                  <a:pt x="0" y="0"/>
                </a:lnTo>
                <a:lnTo>
                  <a:pt x="6" y="6"/>
                </a:lnTo>
                <a:lnTo>
                  <a:pt x="6" y="36"/>
                </a:lnTo>
                <a:lnTo>
                  <a:pt x="12" y="108"/>
                </a:lnTo>
                <a:lnTo>
                  <a:pt x="12" y="204"/>
                </a:lnTo>
                <a:lnTo>
                  <a:pt x="18" y="210"/>
                </a:lnTo>
                <a:lnTo>
                  <a:pt x="18" y="216"/>
                </a:lnTo>
                <a:lnTo>
                  <a:pt x="24" y="210"/>
                </a:lnTo>
                <a:lnTo>
                  <a:pt x="24" y="234"/>
                </a:lnTo>
                <a:lnTo>
                  <a:pt x="30" y="264"/>
                </a:lnTo>
                <a:lnTo>
                  <a:pt x="30" y="348"/>
                </a:lnTo>
                <a:lnTo>
                  <a:pt x="36" y="390"/>
                </a:lnTo>
                <a:lnTo>
                  <a:pt x="36" y="432"/>
                </a:lnTo>
                <a:lnTo>
                  <a:pt x="42" y="432"/>
                </a:lnTo>
                <a:lnTo>
                  <a:pt x="48" y="420"/>
                </a:lnTo>
                <a:lnTo>
                  <a:pt x="48" y="408"/>
                </a:lnTo>
                <a:lnTo>
                  <a:pt x="54" y="396"/>
                </a:lnTo>
                <a:lnTo>
                  <a:pt x="54" y="420"/>
                </a:lnTo>
                <a:lnTo>
                  <a:pt x="60" y="438"/>
                </a:lnTo>
                <a:lnTo>
                  <a:pt x="66" y="456"/>
                </a:lnTo>
                <a:lnTo>
                  <a:pt x="66" y="450"/>
                </a:lnTo>
                <a:lnTo>
                  <a:pt x="66" y="456"/>
                </a:lnTo>
                <a:lnTo>
                  <a:pt x="72" y="468"/>
                </a:lnTo>
                <a:lnTo>
                  <a:pt x="72" y="486"/>
                </a:lnTo>
                <a:lnTo>
                  <a:pt x="78" y="480"/>
                </a:lnTo>
                <a:lnTo>
                  <a:pt x="78" y="474"/>
                </a:lnTo>
                <a:lnTo>
                  <a:pt x="78" y="480"/>
                </a:lnTo>
                <a:lnTo>
                  <a:pt x="84" y="492"/>
                </a:lnTo>
                <a:lnTo>
                  <a:pt x="84" y="498"/>
                </a:lnTo>
                <a:lnTo>
                  <a:pt x="84" y="492"/>
                </a:lnTo>
                <a:lnTo>
                  <a:pt x="90" y="480"/>
                </a:lnTo>
                <a:lnTo>
                  <a:pt x="90" y="468"/>
                </a:lnTo>
                <a:lnTo>
                  <a:pt x="96" y="486"/>
                </a:lnTo>
                <a:lnTo>
                  <a:pt x="96" y="480"/>
                </a:lnTo>
                <a:lnTo>
                  <a:pt x="96" y="486"/>
                </a:lnTo>
                <a:lnTo>
                  <a:pt x="102" y="486"/>
                </a:lnTo>
                <a:lnTo>
                  <a:pt x="102" y="474"/>
                </a:lnTo>
                <a:lnTo>
                  <a:pt x="108" y="468"/>
                </a:lnTo>
                <a:lnTo>
                  <a:pt x="108" y="480"/>
                </a:lnTo>
                <a:lnTo>
                  <a:pt x="114" y="492"/>
                </a:lnTo>
                <a:lnTo>
                  <a:pt x="114" y="498"/>
                </a:lnTo>
                <a:lnTo>
                  <a:pt x="126" y="480"/>
                </a:lnTo>
                <a:lnTo>
                  <a:pt x="120" y="480"/>
                </a:lnTo>
                <a:lnTo>
                  <a:pt x="126" y="498"/>
                </a:lnTo>
                <a:lnTo>
                  <a:pt x="132" y="492"/>
                </a:lnTo>
                <a:lnTo>
                  <a:pt x="138" y="492"/>
                </a:lnTo>
                <a:lnTo>
                  <a:pt x="138" y="522"/>
                </a:lnTo>
                <a:lnTo>
                  <a:pt x="144" y="504"/>
                </a:lnTo>
                <a:lnTo>
                  <a:pt x="144" y="468"/>
                </a:lnTo>
                <a:lnTo>
                  <a:pt x="150" y="474"/>
                </a:lnTo>
                <a:lnTo>
                  <a:pt x="156" y="480"/>
                </a:lnTo>
                <a:lnTo>
                  <a:pt x="156" y="486"/>
                </a:lnTo>
                <a:lnTo>
                  <a:pt x="162" y="480"/>
                </a:lnTo>
                <a:lnTo>
                  <a:pt x="162" y="486"/>
                </a:lnTo>
                <a:lnTo>
                  <a:pt x="168" y="492"/>
                </a:lnTo>
                <a:lnTo>
                  <a:pt x="168" y="516"/>
                </a:lnTo>
                <a:lnTo>
                  <a:pt x="174" y="504"/>
                </a:lnTo>
                <a:lnTo>
                  <a:pt x="174" y="498"/>
                </a:lnTo>
                <a:lnTo>
                  <a:pt x="174" y="516"/>
                </a:lnTo>
                <a:lnTo>
                  <a:pt x="180" y="552"/>
                </a:lnTo>
                <a:lnTo>
                  <a:pt x="180" y="576"/>
                </a:lnTo>
                <a:lnTo>
                  <a:pt x="186" y="582"/>
                </a:lnTo>
                <a:lnTo>
                  <a:pt x="186" y="594"/>
                </a:lnTo>
                <a:lnTo>
                  <a:pt x="192" y="594"/>
                </a:lnTo>
                <a:lnTo>
                  <a:pt x="204" y="612"/>
                </a:lnTo>
                <a:lnTo>
                  <a:pt x="198" y="612"/>
                </a:lnTo>
                <a:lnTo>
                  <a:pt x="204" y="612"/>
                </a:lnTo>
                <a:lnTo>
                  <a:pt x="210" y="618"/>
                </a:lnTo>
                <a:lnTo>
                  <a:pt x="210" y="612"/>
                </a:lnTo>
                <a:lnTo>
                  <a:pt x="216" y="618"/>
                </a:lnTo>
                <a:lnTo>
                  <a:pt x="216" y="666"/>
                </a:lnTo>
                <a:lnTo>
                  <a:pt x="222" y="672"/>
                </a:lnTo>
                <a:lnTo>
                  <a:pt x="228" y="672"/>
                </a:lnTo>
                <a:lnTo>
                  <a:pt x="234" y="678"/>
                </a:lnTo>
                <a:lnTo>
                  <a:pt x="234" y="684"/>
                </a:lnTo>
                <a:lnTo>
                  <a:pt x="240" y="696"/>
                </a:lnTo>
                <a:lnTo>
                  <a:pt x="240" y="702"/>
                </a:lnTo>
                <a:lnTo>
                  <a:pt x="246" y="708"/>
                </a:lnTo>
                <a:lnTo>
                  <a:pt x="246" y="672"/>
                </a:lnTo>
                <a:lnTo>
                  <a:pt x="252" y="648"/>
                </a:lnTo>
                <a:lnTo>
                  <a:pt x="252" y="618"/>
                </a:lnTo>
                <a:lnTo>
                  <a:pt x="258" y="606"/>
                </a:lnTo>
                <a:lnTo>
                  <a:pt x="258" y="588"/>
                </a:lnTo>
                <a:lnTo>
                  <a:pt x="264" y="570"/>
                </a:lnTo>
                <a:lnTo>
                  <a:pt x="264" y="540"/>
                </a:lnTo>
                <a:lnTo>
                  <a:pt x="270" y="498"/>
                </a:lnTo>
                <a:lnTo>
                  <a:pt x="270" y="402"/>
                </a:lnTo>
                <a:lnTo>
                  <a:pt x="276" y="372"/>
                </a:lnTo>
                <a:lnTo>
                  <a:pt x="276" y="348"/>
                </a:lnTo>
                <a:lnTo>
                  <a:pt x="282" y="312"/>
                </a:lnTo>
                <a:lnTo>
                  <a:pt x="282" y="240"/>
                </a:lnTo>
                <a:lnTo>
                  <a:pt x="288" y="240"/>
                </a:lnTo>
                <a:lnTo>
                  <a:pt x="288" y="228"/>
                </a:lnTo>
                <a:lnTo>
                  <a:pt x="294" y="234"/>
                </a:lnTo>
                <a:lnTo>
                  <a:pt x="294" y="258"/>
                </a:lnTo>
                <a:lnTo>
                  <a:pt x="300" y="246"/>
                </a:lnTo>
                <a:lnTo>
                  <a:pt x="300" y="204"/>
                </a:lnTo>
                <a:lnTo>
                  <a:pt x="306" y="204"/>
                </a:lnTo>
                <a:lnTo>
                  <a:pt x="306" y="222"/>
                </a:lnTo>
                <a:lnTo>
                  <a:pt x="312" y="240"/>
                </a:lnTo>
                <a:lnTo>
                  <a:pt x="312" y="192"/>
                </a:lnTo>
                <a:lnTo>
                  <a:pt x="318" y="180"/>
                </a:lnTo>
                <a:lnTo>
                  <a:pt x="318" y="234"/>
                </a:lnTo>
                <a:lnTo>
                  <a:pt x="324" y="264"/>
                </a:lnTo>
                <a:lnTo>
                  <a:pt x="324" y="348"/>
                </a:lnTo>
                <a:lnTo>
                  <a:pt x="330" y="390"/>
                </a:lnTo>
                <a:lnTo>
                  <a:pt x="330" y="414"/>
                </a:lnTo>
                <a:lnTo>
                  <a:pt x="336" y="432"/>
                </a:lnTo>
                <a:lnTo>
                  <a:pt x="342" y="432"/>
                </a:lnTo>
                <a:lnTo>
                  <a:pt x="342" y="408"/>
                </a:lnTo>
                <a:lnTo>
                  <a:pt x="348" y="396"/>
                </a:lnTo>
                <a:lnTo>
                  <a:pt x="348" y="420"/>
                </a:lnTo>
                <a:lnTo>
                  <a:pt x="354" y="438"/>
                </a:lnTo>
                <a:lnTo>
                  <a:pt x="360" y="438"/>
                </a:lnTo>
                <a:lnTo>
                  <a:pt x="360" y="450"/>
                </a:lnTo>
                <a:lnTo>
                  <a:pt x="366" y="456"/>
                </a:lnTo>
                <a:lnTo>
                  <a:pt x="366" y="486"/>
                </a:lnTo>
                <a:lnTo>
                  <a:pt x="372" y="480"/>
                </a:lnTo>
                <a:lnTo>
                  <a:pt x="372" y="474"/>
                </a:lnTo>
                <a:lnTo>
                  <a:pt x="378" y="480"/>
                </a:lnTo>
                <a:lnTo>
                  <a:pt x="378" y="498"/>
                </a:lnTo>
                <a:lnTo>
                  <a:pt x="384" y="492"/>
                </a:lnTo>
                <a:lnTo>
                  <a:pt x="384" y="468"/>
                </a:lnTo>
                <a:lnTo>
                  <a:pt x="390" y="486"/>
                </a:lnTo>
                <a:lnTo>
                  <a:pt x="390" y="480"/>
                </a:lnTo>
                <a:lnTo>
                  <a:pt x="390" y="486"/>
                </a:lnTo>
                <a:lnTo>
                  <a:pt x="396" y="486"/>
                </a:lnTo>
              </a:path>
            </a:pathLst>
          </a:custGeom>
          <a:noFill/>
          <a:ln w="28575">
            <a:solidFill>
              <a:srgbClr val="0071BC"/>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40" name="Freeform 45"/>
          <p:cNvSpPr>
            <a:spLocks/>
          </p:cNvSpPr>
          <p:nvPr/>
        </p:nvSpPr>
        <p:spPr bwMode="auto">
          <a:xfrm>
            <a:off x="2860906" y="5248591"/>
            <a:ext cx="479470" cy="834615"/>
          </a:xfrm>
          <a:custGeom>
            <a:avLst/>
            <a:gdLst/>
            <a:ahLst/>
            <a:cxnLst>
              <a:cxn ang="0">
                <a:pos x="6" y="1410"/>
              </a:cxn>
              <a:cxn ang="0">
                <a:pos x="12" y="1440"/>
              </a:cxn>
              <a:cxn ang="0">
                <a:pos x="24" y="1428"/>
              </a:cxn>
              <a:cxn ang="0">
                <a:pos x="36" y="1452"/>
              </a:cxn>
              <a:cxn ang="0">
                <a:pos x="42" y="1422"/>
              </a:cxn>
              <a:cxn ang="0">
                <a:pos x="54" y="1422"/>
              </a:cxn>
              <a:cxn ang="0">
                <a:pos x="60" y="1428"/>
              </a:cxn>
              <a:cxn ang="0">
                <a:pos x="66" y="1458"/>
              </a:cxn>
              <a:cxn ang="0">
                <a:pos x="72" y="1458"/>
              </a:cxn>
              <a:cxn ang="0">
                <a:pos x="84" y="1536"/>
              </a:cxn>
              <a:cxn ang="0">
                <a:pos x="102" y="1560"/>
              </a:cxn>
              <a:cxn ang="0">
                <a:pos x="114" y="1608"/>
              </a:cxn>
              <a:cxn ang="0">
                <a:pos x="132" y="1620"/>
              </a:cxn>
              <a:cxn ang="0">
                <a:pos x="138" y="1650"/>
              </a:cxn>
              <a:cxn ang="0">
                <a:pos x="150" y="1578"/>
              </a:cxn>
              <a:cxn ang="0">
                <a:pos x="156" y="1530"/>
              </a:cxn>
              <a:cxn ang="0">
                <a:pos x="168" y="1392"/>
              </a:cxn>
              <a:cxn ang="0">
                <a:pos x="174" y="1290"/>
              </a:cxn>
              <a:cxn ang="0">
                <a:pos x="186" y="1182"/>
              </a:cxn>
              <a:cxn ang="0">
                <a:pos x="192" y="1074"/>
              </a:cxn>
              <a:cxn ang="0">
                <a:pos x="204" y="966"/>
              </a:cxn>
              <a:cxn ang="0">
                <a:pos x="210" y="870"/>
              </a:cxn>
              <a:cxn ang="0">
                <a:pos x="222" y="888"/>
              </a:cxn>
              <a:cxn ang="0">
                <a:pos x="228" y="960"/>
              </a:cxn>
              <a:cxn ang="0">
                <a:pos x="234" y="834"/>
              </a:cxn>
              <a:cxn ang="0">
                <a:pos x="246" y="882"/>
              </a:cxn>
              <a:cxn ang="0">
                <a:pos x="252" y="948"/>
              </a:cxn>
              <a:cxn ang="0">
                <a:pos x="264" y="1068"/>
              </a:cxn>
              <a:cxn ang="0">
                <a:pos x="270" y="1158"/>
              </a:cxn>
              <a:cxn ang="0">
                <a:pos x="282" y="1152"/>
              </a:cxn>
              <a:cxn ang="0">
                <a:pos x="294" y="1194"/>
              </a:cxn>
              <a:cxn ang="0">
                <a:pos x="300" y="1290"/>
              </a:cxn>
              <a:cxn ang="0">
                <a:pos x="306" y="1326"/>
              </a:cxn>
              <a:cxn ang="0">
                <a:pos x="318" y="1242"/>
              </a:cxn>
              <a:cxn ang="0">
                <a:pos x="324" y="1128"/>
              </a:cxn>
              <a:cxn ang="0">
                <a:pos x="336" y="1068"/>
              </a:cxn>
              <a:cxn ang="0">
                <a:pos x="342" y="942"/>
              </a:cxn>
              <a:cxn ang="0">
                <a:pos x="354" y="180"/>
              </a:cxn>
              <a:cxn ang="0">
                <a:pos x="366" y="42"/>
              </a:cxn>
              <a:cxn ang="0">
                <a:pos x="378" y="0"/>
              </a:cxn>
              <a:cxn ang="0">
                <a:pos x="384" y="66"/>
              </a:cxn>
              <a:cxn ang="0">
                <a:pos x="396" y="132"/>
              </a:cxn>
            </a:cxnLst>
            <a:rect l="0" t="0" r="r" b="b"/>
            <a:pathLst>
              <a:path w="402" h="1650">
                <a:moveTo>
                  <a:pt x="0" y="1428"/>
                </a:moveTo>
                <a:lnTo>
                  <a:pt x="0" y="1416"/>
                </a:lnTo>
                <a:lnTo>
                  <a:pt x="6" y="1410"/>
                </a:lnTo>
                <a:lnTo>
                  <a:pt x="6" y="1416"/>
                </a:lnTo>
                <a:lnTo>
                  <a:pt x="12" y="1434"/>
                </a:lnTo>
                <a:lnTo>
                  <a:pt x="12" y="1440"/>
                </a:lnTo>
                <a:lnTo>
                  <a:pt x="12" y="1428"/>
                </a:lnTo>
                <a:lnTo>
                  <a:pt x="18" y="1422"/>
                </a:lnTo>
                <a:lnTo>
                  <a:pt x="24" y="1428"/>
                </a:lnTo>
                <a:lnTo>
                  <a:pt x="24" y="1440"/>
                </a:lnTo>
                <a:lnTo>
                  <a:pt x="30" y="1434"/>
                </a:lnTo>
                <a:lnTo>
                  <a:pt x="36" y="1452"/>
                </a:lnTo>
                <a:lnTo>
                  <a:pt x="36" y="1464"/>
                </a:lnTo>
                <a:lnTo>
                  <a:pt x="36" y="1446"/>
                </a:lnTo>
                <a:lnTo>
                  <a:pt x="42" y="1422"/>
                </a:lnTo>
                <a:lnTo>
                  <a:pt x="42" y="1410"/>
                </a:lnTo>
                <a:lnTo>
                  <a:pt x="48" y="1416"/>
                </a:lnTo>
                <a:lnTo>
                  <a:pt x="54" y="1422"/>
                </a:lnTo>
                <a:lnTo>
                  <a:pt x="54" y="1428"/>
                </a:lnTo>
                <a:lnTo>
                  <a:pt x="54" y="1422"/>
                </a:lnTo>
                <a:lnTo>
                  <a:pt x="60" y="1428"/>
                </a:lnTo>
                <a:lnTo>
                  <a:pt x="60" y="1434"/>
                </a:lnTo>
                <a:lnTo>
                  <a:pt x="66" y="1446"/>
                </a:lnTo>
                <a:lnTo>
                  <a:pt x="66" y="1458"/>
                </a:lnTo>
                <a:lnTo>
                  <a:pt x="72" y="1446"/>
                </a:lnTo>
                <a:lnTo>
                  <a:pt x="72" y="1440"/>
                </a:lnTo>
                <a:lnTo>
                  <a:pt x="72" y="1458"/>
                </a:lnTo>
                <a:lnTo>
                  <a:pt x="78" y="1494"/>
                </a:lnTo>
                <a:lnTo>
                  <a:pt x="78" y="1524"/>
                </a:lnTo>
                <a:lnTo>
                  <a:pt x="84" y="1536"/>
                </a:lnTo>
                <a:lnTo>
                  <a:pt x="90" y="1536"/>
                </a:lnTo>
                <a:lnTo>
                  <a:pt x="102" y="1554"/>
                </a:lnTo>
                <a:lnTo>
                  <a:pt x="102" y="1560"/>
                </a:lnTo>
                <a:lnTo>
                  <a:pt x="108" y="1554"/>
                </a:lnTo>
                <a:lnTo>
                  <a:pt x="114" y="1560"/>
                </a:lnTo>
                <a:lnTo>
                  <a:pt x="114" y="1608"/>
                </a:lnTo>
                <a:lnTo>
                  <a:pt x="120" y="1614"/>
                </a:lnTo>
                <a:lnTo>
                  <a:pt x="126" y="1614"/>
                </a:lnTo>
                <a:lnTo>
                  <a:pt x="132" y="1620"/>
                </a:lnTo>
                <a:lnTo>
                  <a:pt x="132" y="1626"/>
                </a:lnTo>
                <a:lnTo>
                  <a:pt x="138" y="1638"/>
                </a:lnTo>
                <a:lnTo>
                  <a:pt x="138" y="1650"/>
                </a:lnTo>
                <a:lnTo>
                  <a:pt x="144" y="1644"/>
                </a:lnTo>
                <a:lnTo>
                  <a:pt x="144" y="1590"/>
                </a:lnTo>
                <a:lnTo>
                  <a:pt x="150" y="1578"/>
                </a:lnTo>
                <a:lnTo>
                  <a:pt x="150" y="1560"/>
                </a:lnTo>
                <a:lnTo>
                  <a:pt x="156" y="1548"/>
                </a:lnTo>
                <a:lnTo>
                  <a:pt x="156" y="1530"/>
                </a:lnTo>
                <a:lnTo>
                  <a:pt x="162" y="1512"/>
                </a:lnTo>
                <a:lnTo>
                  <a:pt x="162" y="1440"/>
                </a:lnTo>
                <a:lnTo>
                  <a:pt x="168" y="1392"/>
                </a:lnTo>
                <a:lnTo>
                  <a:pt x="168" y="1314"/>
                </a:lnTo>
                <a:lnTo>
                  <a:pt x="174" y="1296"/>
                </a:lnTo>
                <a:lnTo>
                  <a:pt x="174" y="1290"/>
                </a:lnTo>
                <a:lnTo>
                  <a:pt x="180" y="1254"/>
                </a:lnTo>
                <a:lnTo>
                  <a:pt x="180" y="1182"/>
                </a:lnTo>
                <a:lnTo>
                  <a:pt x="186" y="1182"/>
                </a:lnTo>
                <a:lnTo>
                  <a:pt x="186" y="1128"/>
                </a:lnTo>
                <a:lnTo>
                  <a:pt x="192" y="1092"/>
                </a:lnTo>
                <a:lnTo>
                  <a:pt x="192" y="1074"/>
                </a:lnTo>
                <a:lnTo>
                  <a:pt x="198" y="1056"/>
                </a:lnTo>
                <a:lnTo>
                  <a:pt x="198" y="1002"/>
                </a:lnTo>
                <a:lnTo>
                  <a:pt x="204" y="966"/>
                </a:lnTo>
                <a:lnTo>
                  <a:pt x="204" y="900"/>
                </a:lnTo>
                <a:lnTo>
                  <a:pt x="210" y="876"/>
                </a:lnTo>
                <a:lnTo>
                  <a:pt x="210" y="870"/>
                </a:lnTo>
                <a:lnTo>
                  <a:pt x="216" y="864"/>
                </a:lnTo>
                <a:lnTo>
                  <a:pt x="216" y="870"/>
                </a:lnTo>
                <a:lnTo>
                  <a:pt x="222" y="888"/>
                </a:lnTo>
                <a:lnTo>
                  <a:pt x="222" y="924"/>
                </a:lnTo>
                <a:lnTo>
                  <a:pt x="228" y="954"/>
                </a:lnTo>
                <a:lnTo>
                  <a:pt x="228" y="960"/>
                </a:lnTo>
                <a:lnTo>
                  <a:pt x="228" y="942"/>
                </a:lnTo>
                <a:lnTo>
                  <a:pt x="234" y="894"/>
                </a:lnTo>
                <a:lnTo>
                  <a:pt x="234" y="834"/>
                </a:lnTo>
                <a:lnTo>
                  <a:pt x="240" y="840"/>
                </a:lnTo>
                <a:lnTo>
                  <a:pt x="240" y="864"/>
                </a:lnTo>
                <a:lnTo>
                  <a:pt x="246" y="882"/>
                </a:lnTo>
                <a:lnTo>
                  <a:pt x="246" y="954"/>
                </a:lnTo>
                <a:lnTo>
                  <a:pt x="252" y="972"/>
                </a:lnTo>
                <a:lnTo>
                  <a:pt x="252" y="948"/>
                </a:lnTo>
                <a:lnTo>
                  <a:pt x="258" y="960"/>
                </a:lnTo>
                <a:lnTo>
                  <a:pt x="258" y="1002"/>
                </a:lnTo>
                <a:lnTo>
                  <a:pt x="264" y="1068"/>
                </a:lnTo>
                <a:lnTo>
                  <a:pt x="264" y="1182"/>
                </a:lnTo>
                <a:lnTo>
                  <a:pt x="270" y="1194"/>
                </a:lnTo>
                <a:lnTo>
                  <a:pt x="270" y="1158"/>
                </a:lnTo>
                <a:lnTo>
                  <a:pt x="282" y="1140"/>
                </a:lnTo>
                <a:lnTo>
                  <a:pt x="276" y="1140"/>
                </a:lnTo>
                <a:lnTo>
                  <a:pt x="282" y="1152"/>
                </a:lnTo>
                <a:lnTo>
                  <a:pt x="288" y="1164"/>
                </a:lnTo>
                <a:lnTo>
                  <a:pt x="288" y="1188"/>
                </a:lnTo>
                <a:lnTo>
                  <a:pt x="294" y="1194"/>
                </a:lnTo>
                <a:lnTo>
                  <a:pt x="294" y="1224"/>
                </a:lnTo>
                <a:lnTo>
                  <a:pt x="300" y="1254"/>
                </a:lnTo>
                <a:lnTo>
                  <a:pt x="300" y="1290"/>
                </a:lnTo>
                <a:lnTo>
                  <a:pt x="306" y="1320"/>
                </a:lnTo>
                <a:lnTo>
                  <a:pt x="306" y="1332"/>
                </a:lnTo>
                <a:lnTo>
                  <a:pt x="306" y="1326"/>
                </a:lnTo>
                <a:lnTo>
                  <a:pt x="312" y="1308"/>
                </a:lnTo>
                <a:lnTo>
                  <a:pt x="312" y="1272"/>
                </a:lnTo>
                <a:lnTo>
                  <a:pt x="318" y="1242"/>
                </a:lnTo>
                <a:lnTo>
                  <a:pt x="318" y="1176"/>
                </a:lnTo>
                <a:lnTo>
                  <a:pt x="324" y="1152"/>
                </a:lnTo>
                <a:lnTo>
                  <a:pt x="324" y="1128"/>
                </a:lnTo>
                <a:lnTo>
                  <a:pt x="330" y="1110"/>
                </a:lnTo>
                <a:lnTo>
                  <a:pt x="330" y="1080"/>
                </a:lnTo>
                <a:lnTo>
                  <a:pt x="336" y="1068"/>
                </a:lnTo>
                <a:lnTo>
                  <a:pt x="336" y="1044"/>
                </a:lnTo>
                <a:lnTo>
                  <a:pt x="342" y="1014"/>
                </a:lnTo>
                <a:lnTo>
                  <a:pt x="342" y="942"/>
                </a:lnTo>
                <a:lnTo>
                  <a:pt x="348" y="924"/>
                </a:lnTo>
                <a:lnTo>
                  <a:pt x="354" y="912"/>
                </a:lnTo>
                <a:lnTo>
                  <a:pt x="354" y="180"/>
                </a:lnTo>
                <a:lnTo>
                  <a:pt x="360" y="24"/>
                </a:lnTo>
                <a:lnTo>
                  <a:pt x="360" y="42"/>
                </a:lnTo>
                <a:lnTo>
                  <a:pt x="366" y="42"/>
                </a:lnTo>
                <a:lnTo>
                  <a:pt x="372" y="42"/>
                </a:lnTo>
                <a:lnTo>
                  <a:pt x="372" y="12"/>
                </a:lnTo>
                <a:lnTo>
                  <a:pt x="378" y="0"/>
                </a:lnTo>
                <a:lnTo>
                  <a:pt x="378" y="12"/>
                </a:lnTo>
                <a:lnTo>
                  <a:pt x="384" y="18"/>
                </a:lnTo>
                <a:lnTo>
                  <a:pt x="384" y="66"/>
                </a:lnTo>
                <a:lnTo>
                  <a:pt x="390" y="102"/>
                </a:lnTo>
                <a:lnTo>
                  <a:pt x="390" y="132"/>
                </a:lnTo>
                <a:lnTo>
                  <a:pt x="396" y="132"/>
                </a:lnTo>
                <a:lnTo>
                  <a:pt x="396" y="84"/>
                </a:lnTo>
                <a:lnTo>
                  <a:pt x="402" y="48"/>
                </a:lnTo>
              </a:path>
            </a:pathLst>
          </a:custGeom>
          <a:noFill/>
          <a:ln w="28575">
            <a:solidFill>
              <a:srgbClr val="0071BC"/>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41" name="Freeform 46"/>
          <p:cNvSpPr>
            <a:spLocks/>
          </p:cNvSpPr>
          <p:nvPr/>
        </p:nvSpPr>
        <p:spPr bwMode="auto">
          <a:xfrm>
            <a:off x="3340376" y="5108984"/>
            <a:ext cx="443689" cy="467386"/>
          </a:xfrm>
          <a:custGeom>
            <a:avLst/>
            <a:gdLst/>
            <a:ahLst/>
            <a:cxnLst>
              <a:cxn ang="0">
                <a:pos x="6" y="240"/>
              </a:cxn>
              <a:cxn ang="0">
                <a:pos x="12" y="192"/>
              </a:cxn>
              <a:cxn ang="0">
                <a:pos x="24" y="168"/>
              </a:cxn>
              <a:cxn ang="0">
                <a:pos x="30" y="54"/>
              </a:cxn>
              <a:cxn ang="0">
                <a:pos x="42" y="198"/>
              </a:cxn>
              <a:cxn ang="0">
                <a:pos x="48" y="330"/>
              </a:cxn>
              <a:cxn ang="0">
                <a:pos x="60" y="330"/>
              </a:cxn>
              <a:cxn ang="0">
                <a:pos x="66" y="534"/>
              </a:cxn>
              <a:cxn ang="0">
                <a:pos x="78" y="576"/>
              </a:cxn>
              <a:cxn ang="0">
                <a:pos x="90" y="630"/>
              </a:cxn>
              <a:cxn ang="0">
                <a:pos x="96" y="630"/>
              </a:cxn>
              <a:cxn ang="0">
                <a:pos x="102" y="588"/>
              </a:cxn>
              <a:cxn ang="0">
                <a:pos x="114" y="414"/>
              </a:cxn>
              <a:cxn ang="0">
                <a:pos x="120" y="288"/>
              </a:cxn>
              <a:cxn ang="0">
                <a:pos x="132" y="198"/>
              </a:cxn>
              <a:cxn ang="0">
                <a:pos x="138" y="96"/>
              </a:cxn>
              <a:cxn ang="0">
                <a:pos x="144" y="36"/>
              </a:cxn>
              <a:cxn ang="0">
                <a:pos x="156" y="90"/>
              </a:cxn>
              <a:cxn ang="0">
                <a:pos x="162" y="18"/>
              </a:cxn>
              <a:cxn ang="0">
                <a:pos x="174" y="30"/>
              </a:cxn>
              <a:cxn ang="0">
                <a:pos x="180" y="198"/>
              </a:cxn>
              <a:cxn ang="0">
                <a:pos x="192" y="324"/>
              </a:cxn>
              <a:cxn ang="0">
                <a:pos x="198" y="270"/>
              </a:cxn>
              <a:cxn ang="0">
                <a:pos x="204" y="306"/>
              </a:cxn>
              <a:cxn ang="0">
                <a:pos x="216" y="462"/>
              </a:cxn>
              <a:cxn ang="0">
                <a:pos x="222" y="690"/>
              </a:cxn>
              <a:cxn ang="0">
                <a:pos x="234" y="828"/>
              </a:cxn>
              <a:cxn ang="0">
                <a:pos x="240" y="924"/>
              </a:cxn>
              <a:cxn ang="0">
                <a:pos x="252" y="840"/>
              </a:cxn>
              <a:cxn ang="0">
                <a:pos x="258" y="786"/>
              </a:cxn>
              <a:cxn ang="0">
                <a:pos x="270" y="660"/>
              </a:cxn>
              <a:cxn ang="0">
                <a:pos x="276" y="678"/>
              </a:cxn>
              <a:cxn ang="0">
                <a:pos x="288" y="606"/>
              </a:cxn>
              <a:cxn ang="0">
                <a:pos x="300" y="582"/>
              </a:cxn>
              <a:cxn ang="0">
                <a:pos x="306" y="564"/>
              </a:cxn>
              <a:cxn ang="0">
                <a:pos x="318" y="636"/>
              </a:cxn>
              <a:cxn ang="0">
                <a:pos x="336" y="672"/>
              </a:cxn>
              <a:cxn ang="0">
                <a:pos x="342" y="678"/>
              </a:cxn>
              <a:cxn ang="0">
                <a:pos x="348" y="666"/>
              </a:cxn>
              <a:cxn ang="0">
                <a:pos x="354" y="642"/>
              </a:cxn>
              <a:cxn ang="0">
                <a:pos x="366" y="642"/>
              </a:cxn>
              <a:cxn ang="0">
                <a:pos x="372" y="588"/>
              </a:cxn>
            </a:cxnLst>
            <a:rect l="0" t="0" r="r" b="b"/>
            <a:pathLst>
              <a:path w="372" h="924">
                <a:moveTo>
                  <a:pt x="0" y="324"/>
                </a:moveTo>
                <a:lnTo>
                  <a:pt x="0" y="264"/>
                </a:lnTo>
                <a:lnTo>
                  <a:pt x="6" y="240"/>
                </a:lnTo>
                <a:lnTo>
                  <a:pt x="6" y="216"/>
                </a:lnTo>
                <a:lnTo>
                  <a:pt x="12" y="198"/>
                </a:lnTo>
                <a:lnTo>
                  <a:pt x="12" y="192"/>
                </a:lnTo>
                <a:lnTo>
                  <a:pt x="18" y="198"/>
                </a:lnTo>
                <a:lnTo>
                  <a:pt x="18" y="186"/>
                </a:lnTo>
                <a:lnTo>
                  <a:pt x="24" y="168"/>
                </a:lnTo>
                <a:lnTo>
                  <a:pt x="24" y="126"/>
                </a:lnTo>
                <a:lnTo>
                  <a:pt x="30" y="78"/>
                </a:lnTo>
                <a:lnTo>
                  <a:pt x="30" y="54"/>
                </a:lnTo>
                <a:lnTo>
                  <a:pt x="36" y="84"/>
                </a:lnTo>
                <a:lnTo>
                  <a:pt x="36" y="180"/>
                </a:lnTo>
                <a:lnTo>
                  <a:pt x="42" y="198"/>
                </a:lnTo>
                <a:lnTo>
                  <a:pt x="42" y="240"/>
                </a:lnTo>
                <a:lnTo>
                  <a:pt x="48" y="294"/>
                </a:lnTo>
                <a:lnTo>
                  <a:pt x="48" y="330"/>
                </a:lnTo>
                <a:lnTo>
                  <a:pt x="48" y="324"/>
                </a:lnTo>
                <a:lnTo>
                  <a:pt x="54" y="318"/>
                </a:lnTo>
                <a:lnTo>
                  <a:pt x="60" y="330"/>
                </a:lnTo>
                <a:lnTo>
                  <a:pt x="60" y="438"/>
                </a:lnTo>
                <a:lnTo>
                  <a:pt x="66" y="486"/>
                </a:lnTo>
                <a:lnTo>
                  <a:pt x="66" y="534"/>
                </a:lnTo>
                <a:lnTo>
                  <a:pt x="72" y="540"/>
                </a:lnTo>
                <a:lnTo>
                  <a:pt x="78" y="546"/>
                </a:lnTo>
                <a:lnTo>
                  <a:pt x="78" y="576"/>
                </a:lnTo>
                <a:lnTo>
                  <a:pt x="84" y="594"/>
                </a:lnTo>
                <a:lnTo>
                  <a:pt x="84" y="618"/>
                </a:lnTo>
                <a:lnTo>
                  <a:pt x="90" y="630"/>
                </a:lnTo>
                <a:lnTo>
                  <a:pt x="90" y="636"/>
                </a:lnTo>
                <a:lnTo>
                  <a:pt x="90" y="618"/>
                </a:lnTo>
                <a:lnTo>
                  <a:pt x="96" y="630"/>
                </a:lnTo>
                <a:lnTo>
                  <a:pt x="96" y="642"/>
                </a:lnTo>
                <a:lnTo>
                  <a:pt x="102" y="648"/>
                </a:lnTo>
                <a:lnTo>
                  <a:pt x="102" y="588"/>
                </a:lnTo>
                <a:lnTo>
                  <a:pt x="108" y="540"/>
                </a:lnTo>
                <a:lnTo>
                  <a:pt x="108" y="444"/>
                </a:lnTo>
                <a:lnTo>
                  <a:pt x="114" y="414"/>
                </a:lnTo>
                <a:lnTo>
                  <a:pt x="114" y="366"/>
                </a:lnTo>
                <a:lnTo>
                  <a:pt x="120" y="324"/>
                </a:lnTo>
                <a:lnTo>
                  <a:pt x="120" y="288"/>
                </a:lnTo>
                <a:lnTo>
                  <a:pt x="126" y="240"/>
                </a:lnTo>
                <a:lnTo>
                  <a:pt x="126" y="228"/>
                </a:lnTo>
                <a:lnTo>
                  <a:pt x="132" y="198"/>
                </a:lnTo>
                <a:lnTo>
                  <a:pt x="132" y="150"/>
                </a:lnTo>
                <a:lnTo>
                  <a:pt x="138" y="126"/>
                </a:lnTo>
                <a:lnTo>
                  <a:pt x="138" y="96"/>
                </a:lnTo>
                <a:lnTo>
                  <a:pt x="144" y="54"/>
                </a:lnTo>
                <a:lnTo>
                  <a:pt x="144" y="30"/>
                </a:lnTo>
                <a:lnTo>
                  <a:pt x="144" y="36"/>
                </a:lnTo>
                <a:lnTo>
                  <a:pt x="150" y="54"/>
                </a:lnTo>
                <a:lnTo>
                  <a:pt x="150" y="84"/>
                </a:lnTo>
                <a:lnTo>
                  <a:pt x="156" y="90"/>
                </a:lnTo>
                <a:lnTo>
                  <a:pt x="156" y="78"/>
                </a:lnTo>
                <a:lnTo>
                  <a:pt x="162" y="54"/>
                </a:lnTo>
                <a:lnTo>
                  <a:pt x="162" y="18"/>
                </a:lnTo>
                <a:lnTo>
                  <a:pt x="168" y="0"/>
                </a:lnTo>
                <a:lnTo>
                  <a:pt x="168" y="12"/>
                </a:lnTo>
                <a:lnTo>
                  <a:pt x="174" y="30"/>
                </a:lnTo>
                <a:lnTo>
                  <a:pt x="174" y="120"/>
                </a:lnTo>
                <a:lnTo>
                  <a:pt x="180" y="156"/>
                </a:lnTo>
                <a:lnTo>
                  <a:pt x="180" y="198"/>
                </a:lnTo>
                <a:lnTo>
                  <a:pt x="186" y="252"/>
                </a:lnTo>
                <a:lnTo>
                  <a:pt x="186" y="306"/>
                </a:lnTo>
                <a:lnTo>
                  <a:pt x="192" y="324"/>
                </a:lnTo>
                <a:lnTo>
                  <a:pt x="192" y="330"/>
                </a:lnTo>
                <a:lnTo>
                  <a:pt x="192" y="306"/>
                </a:lnTo>
                <a:lnTo>
                  <a:pt x="198" y="270"/>
                </a:lnTo>
                <a:lnTo>
                  <a:pt x="198" y="282"/>
                </a:lnTo>
                <a:lnTo>
                  <a:pt x="204" y="294"/>
                </a:lnTo>
                <a:lnTo>
                  <a:pt x="204" y="306"/>
                </a:lnTo>
                <a:lnTo>
                  <a:pt x="210" y="324"/>
                </a:lnTo>
                <a:lnTo>
                  <a:pt x="210" y="402"/>
                </a:lnTo>
                <a:lnTo>
                  <a:pt x="216" y="462"/>
                </a:lnTo>
                <a:lnTo>
                  <a:pt x="216" y="570"/>
                </a:lnTo>
                <a:lnTo>
                  <a:pt x="222" y="612"/>
                </a:lnTo>
                <a:lnTo>
                  <a:pt x="222" y="690"/>
                </a:lnTo>
                <a:lnTo>
                  <a:pt x="228" y="744"/>
                </a:lnTo>
                <a:lnTo>
                  <a:pt x="228" y="798"/>
                </a:lnTo>
                <a:lnTo>
                  <a:pt x="234" y="828"/>
                </a:lnTo>
                <a:lnTo>
                  <a:pt x="234" y="882"/>
                </a:lnTo>
                <a:lnTo>
                  <a:pt x="240" y="912"/>
                </a:lnTo>
                <a:lnTo>
                  <a:pt x="240" y="924"/>
                </a:lnTo>
                <a:lnTo>
                  <a:pt x="246" y="912"/>
                </a:lnTo>
                <a:lnTo>
                  <a:pt x="246" y="870"/>
                </a:lnTo>
                <a:lnTo>
                  <a:pt x="252" y="840"/>
                </a:lnTo>
                <a:lnTo>
                  <a:pt x="252" y="816"/>
                </a:lnTo>
                <a:lnTo>
                  <a:pt x="258" y="810"/>
                </a:lnTo>
                <a:lnTo>
                  <a:pt x="258" y="786"/>
                </a:lnTo>
                <a:lnTo>
                  <a:pt x="264" y="762"/>
                </a:lnTo>
                <a:lnTo>
                  <a:pt x="264" y="678"/>
                </a:lnTo>
                <a:lnTo>
                  <a:pt x="270" y="660"/>
                </a:lnTo>
                <a:lnTo>
                  <a:pt x="270" y="654"/>
                </a:lnTo>
                <a:lnTo>
                  <a:pt x="276" y="648"/>
                </a:lnTo>
                <a:lnTo>
                  <a:pt x="276" y="678"/>
                </a:lnTo>
                <a:lnTo>
                  <a:pt x="282" y="678"/>
                </a:lnTo>
                <a:lnTo>
                  <a:pt x="282" y="630"/>
                </a:lnTo>
                <a:lnTo>
                  <a:pt x="288" y="606"/>
                </a:lnTo>
                <a:lnTo>
                  <a:pt x="288" y="600"/>
                </a:lnTo>
                <a:lnTo>
                  <a:pt x="294" y="588"/>
                </a:lnTo>
                <a:lnTo>
                  <a:pt x="300" y="582"/>
                </a:lnTo>
                <a:lnTo>
                  <a:pt x="300" y="540"/>
                </a:lnTo>
                <a:lnTo>
                  <a:pt x="306" y="552"/>
                </a:lnTo>
                <a:lnTo>
                  <a:pt x="306" y="564"/>
                </a:lnTo>
                <a:lnTo>
                  <a:pt x="312" y="570"/>
                </a:lnTo>
                <a:lnTo>
                  <a:pt x="318" y="588"/>
                </a:lnTo>
                <a:lnTo>
                  <a:pt x="318" y="636"/>
                </a:lnTo>
                <a:lnTo>
                  <a:pt x="324" y="648"/>
                </a:lnTo>
                <a:lnTo>
                  <a:pt x="324" y="660"/>
                </a:lnTo>
                <a:lnTo>
                  <a:pt x="336" y="672"/>
                </a:lnTo>
                <a:lnTo>
                  <a:pt x="330" y="672"/>
                </a:lnTo>
                <a:lnTo>
                  <a:pt x="336" y="672"/>
                </a:lnTo>
                <a:lnTo>
                  <a:pt x="342" y="678"/>
                </a:lnTo>
                <a:lnTo>
                  <a:pt x="342" y="690"/>
                </a:lnTo>
                <a:lnTo>
                  <a:pt x="348" y="660"/>
                </a:lnTo>
                <a:lnTo>
                  <a:pt x="348" y="666"/>
                </a:lnTo>
                <a:lnTo>
                  <a:pt x="348" y="660"/>
                </a:lnTo>
                <a:lnTo>
                  <a:pt x="354" y="654"/>
                </a:lnTo>
                <a:lnTo>
                  <a:pt x="354" y="642"/>
                </a:lnTo>
                <a:lnTo>
                  <a:pt x="360" y="594"/>
                </a:lnTo>
                <a:lnTo>
                  <a:pt x="360" y="630"/>
                </a:lnTo>
                <a:lnTo>
                  <a:pt x="366" y="642"/>
                </a:lnTo>
                <a:lnTo>
                  <a:pt x="366" y="648"/>
                </a:lnTo>
                <a:lnTo>
                  <a:pt x="366" y="630"/>
                </a:lnTo>
                <a:lnTo>
                  <a:pt x="372" y="588"/>
                </a:lnTo>
                <a:lnTo>
                  <a:pt x="372" y="582"/>
                </a:lnTo>
                <a:lnTo>
                  <a:pt x="372" y="630"/>
                </a:lnTo>
              </a:path>
            </a:pathLst>
          </a:custGeom>
          <a:noFill/>
          <a:ln w="28575">
            <a:solidFill>
              <a:srgbClr val="0071BC"/>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42" name="Freeform 47"/>
          <p:cNvSpPr>
            <a:spLocks/>
          </p:cNvSpPr>
          <p:nvPr/>
        </p:nvSpPr>
        <p:spPr bwMode="auto">
          <a:xfrm>
            <a:off x="3784065" y="5339640"/>
            <a:ext cx="450845" cy="412755"/>
          </a:xfrm>
          <a:custGeom>
            <a:avLst/>
            <a:gdLst/>
            <a:ahLst/>
            <a:cxnLst>
              <a:cxn ang="0">
                <a:pos x="6" y="252"/>
              </a:cxn>
              <a:cxn ang="0">
                <a:pos x="18" y="288"/>
              </a:cxn>
              <a:cxn ang="0">
                <a:pos x="24" y="288"/>
              </a:cxn>
              <a:cxn ang="0">
                <a:pos x="30" y="264"/>
              </a:cxn>
              <a:cxn ang="0">
                <a:pos x="42" y="306"/>
              </a:cxn>
              <a:cxn ang="0">
                <a:pos x="48" y="354"/>
              </a:cxn>
              <a:cxn ang="0">
                <a:pos x="60" y="402"/>
              </a:cxn>
              <a:cxn ang="0">
                <a:pos x="66" y="408"/>
              </a:cxn>
              <a:cxn ang="0">
                <a:pos x="72" y="336"/>
              </a:cxn>
              <a:cxn ang="0">
                <a:pos x="78" y="150"/>
              </a:cxn>
              <a:cxn ang="0">
                <a:pos x="90" y="54"/>
              </a:cxn>
              <a:cxn ang="0">
                <a:pos x="96" y="114"/>
              </a:cxn>
              <a:cxn ang="0">
                <a:pos x="102" y="96"/>
              </a:cxn>
              <a:cxn ang="0">
                <a:pos x="114" y="102"/>
              </a:cxn>
              <a:cxn ang="0">
                <a:pos x="120" y="12"/>
              </a:cxn>
              <a:cxn ang="0">
                <a:pos x="132" y="24"/>
              </a:cxn>
              <a:cxn ang="0">
                <a:pos x="138" y="48"/>
              </a:cxn>
              <a:cxn ang="0">
                <a:pos x="144" y="18"/>
              </a:cxn>
              <a:cxn ang="0">
                <a:pos x="156" y="156"/>
              </a:cxn>
              <a:cxn ang="0">
                <a:pos x="162" y="342"/>
              </a:cxn>
              <a:cxn ang="0">
                <a:pos x="174" y="456"/>
              </a:cxn>
              <a:cxn ang="0">
                <a:pos x="180" y="438"/>
              </a:cxn>
              <a:cxn ang="0">
                <a:pos x="186" y="360"/>
              </a:cxn>
              <a:cxn ang="0">
                <a:pos x="198" y="282"/>
              </a:cxn>
              <a:cxn ang="0">
                <a:pos x="204" y="192"/>
              </a:cxn>
              <a:cxn ang="0">
                <a:pos x="216" y="204"/>
              </a:cxn>
              <a:cxn ang="0">
                <a:pos x="222" y="132"/>
              </a:cxn>
              <a:cxn ang="0">
                <a:pos x="234" y="84"/>
              </a:cxn>
              <a:cxn ang="0">
                <a:pos x="246" y="132"/>
              </a:cxn>
              <a:cxn ang="0">
                <a:pos x="258" y="204"/>
              </a:cxn>
              <a:cxn ang="0">
                <a:pos x="270" y="216"/>
              </a:cxn>
              <a:cxn ang="0">
                <a:pos x="282" y="210"/>
              </a:cxn>
              <a:cxn ang="0">
                <a:pos x="288" y="204"/>
              </a:cxn>
              <a:cxn ang="0">
                <a:pos x="300" y="234"/>
              </a:cxn>
              <a:cxn ang="0">
                <a:pos x="306" y="252"/>
              </a:cxn>
              <a:cxn ang="0">
                <a:pos x="318" y="372"/>
              </a:cxn>
              <a:cxn ang="0">
                <a:pos x="324" y="414"/>
              </a:cxn>
              <a:cxn ang="0">
                <a:pos x="330" y="498"/>
              </a:cxn>
              <a:cxn ang="0">
                <a:pos x="342" y="618"/>
              </a:cxn>
              <a:cxn ang="0">
                <a:pos x="348" y="726"/>
              </a:cxn>
              <a:cxn ang="0">
                <a:pos x="360" y="726"/>
              </a:cxn>
              <a:cxn ang="0">
                <a:pos x="366" y="804"/>
              </a:cxn>
            </a:cxnLst>
            <a:rect l="0" t="0" r="r" b="b"/>
            <a:pathLst>
              <a:path w="378" h="816">
                <a:moveTo>
                  <a:pt x="0" y="174"/>
                </a:moveTo>
                <a:lnTo>
                  <a:pt x="6" y="216"/>
                </a:lnTo>
                <a:lnTo>
                  <a:pt x="6" y="252"/>
                </a:lnTo>
                <a:lnTo>
                  <a:pt x="12" y="276"/>
                </a:lnTo>
                <a:lnTo>
                  <a:pt x="12" y="300"/>
                </a:lnTo>
                <a:lnTo>
                  <a:pt x="18" y="288"/>
                </a:lnTo>
                <a:lnTo>
                  <a:pt x="18" y="282"/>
                </a:lnTo>
                <a:lnTo>
                  <a:pt x="18" y="288"/>
                </a:lnTo>
                <a:lnTo>
                  <a:pt x="24" y="288"/>
                </a:lnTo>
                <a:lnTo>
                  <a:pt x="24" y="270"/>
                </a:lnTo>
                <a:lnTo>
                  <a:pt x="30" y="246"/>
                </a:lnTo>
                <a:lnTo>
                  <a:pt x="30" y="264"/>
                </a:lnTo>
                <a:lnTo>
                  <a:pt x="36" y="270"/>
                </a:lnTo>
                <a:lnTo>
                  <a:pt x="36" y="288"/>
                </a:lnTo>
                <a:lnTo>
                  <a:pt x="42" y="306"/>
                </a:lnTo>
                <a:lnTo>
                  <a:pt x="42" y="348"/>
                </a:lnTo>
                <a:lnTo>
                  <a:pt x="48" y="360"/>
                </a:lnTo>
                <a:lnTo>
                  <a:pt x="48" y="354"/>
                </a:lnTo>
                <a:lnTo>
                  <a:pt x="54" y="366"/>
                </a:lnTo>
                <a:lnTo>
                  <a:pt x="54" y="390"/>
                </a:lnTo>
                <a:lnTo>
                  <a:pt x="60" y="402"/>
                </a:lnTo>
                <a:lnTo>
                  <a:pt x="60" y="414"/>
                </a:lnTo>
                <a:lnTo>
                  <a:pt x="60" y="402"/>
                </a:lnTo>
                <a:lnTo>
                  <a:pt x="66" y="408"/>
                </a:lnTo>
                <a:lnTo>
                  <a:pt x="66" y="414"/>
                </a:lnTo>
                <a:lnTo>
                  <a:pt x="66" y="384"/>
                </a:lnTo>
                <a:lnTo>
                  <a:pt x="72" y="336"/>
                </a:lnTo>
                <a:lnTo>
                  <a:pt x="72" y="282"/>
                </a:lnTo>
                <a:lnTo>
                  <a:pt x="78" y="222"/>
                </a:lnTo>
                <a:lnTo>
                  <a:pt x="78" y="150"/>
                </a:lnTo>
                <a:lnTo>
                  <a:pt x="84" y="126"/>
                </a:lnTo>
                <a:lnTo>
                  <a:pt x="84" y="90"/>
                </a:lnTo>
                <a:lnTo>
                  <a:pt x="90" y="54"/>
                </a:lnTo>
                <a:lnTo>
                  <a:pt x="90" y="60"/>
                </a:lnTo>
                <a:lnTo>
                  <a:pt x="96" y="78"/>
                </a:lnTo>
                <a:lnTo>
                  <a:pt x="96" y="114"/>
                </a:lnTo>
                <a:lnTo>
                  <a:pt x="102" y="102"/>
                </a:lnTo>
                <a:lnTo>
                  <a:pt x="102" y="84"/>
                </a:lnTo>
                <a:lnTo>
                  <a:pt x="102" y="96"/>
                </a:lnTo>
                <a:lnTo>
                  <a:pt x="108" y="102"/>
                </a:lnTo>
                <a:lnTo>
                  <a:pt x="108" y="114"/>
                </a:lnTo>
                <a:lnTo>
                  <a:pt x="114" y="102"/>
                </a:lnTo>
                <a:lnTo>
                  <a:pt x="114" y="78"/>
                </a:lnTo>
                <a:lnTo>
                  <a:pt x="120" y="54"/>
                </a:lnTo>
                <a:lnTo>
                  <a:pt x="120" y="12"/>
                </a:lnTo>
                <a:lnTo>
                  <a:pt x="126" y="0"/>
                </a:lnTo>
                <a:lnTo>
                  <a:pt x="126" y="6"/>
                </a:lnTo>
                <a:lnTo>
                  <a:pt x="132" y="24"/>
                </a:lnTo>
                <a:lnTo>
                  <a:pt x="132" y="72"/>
                </a:lnTo>
                <a:lnTo>
                  <a:pt x="138" y="54"/>
                </a:lnTo>
                <a:lnTo>
                  <a:pt x="138" y="48"/>
                </a:lnTo>
                <a:lnTo>
                  <a:pt x="144" y="24"/>
                </a:lnTo>
                <a:lnTo>
                  <a:pt x="144" y="12"/>
                </a:lnTo>
                <a:lnTo>
                  <a:pt x="144" y="18"/>
                </a:lnTo>
                <a:lnTo>
                  <a:pt x="150" y="42"/>
                </a:lnTo>
                <a:lnTo>
                  <a:pt x="150" y="132"/>
                </a:lnTo>
                <a:lnTo>
                  <a:pt x="156" y="156"/>
                </a:lnTo>
                <a:lnTo>
                  <a:pt x="156" y="198"/>
                </a:lnTo>
                <a:lnTo>
                  <a:pt x="162" y="234"/>
                </a:lnTo>
                <a:lnTo>
                  <a:pt x="162" y="342"/>
                </a:lnTo>
                <a:lnTo>
                  <a:pt x="168" y="372"/>
                </a:lnTo>
                <a:lnTo>
                  <a:pt x="168" y="426"/>
                </a:lnTo>
                <a:lnTo>
                  <a:pt x="174" y="456"/>
                </a:lnTo>
                <a:lnTo>
                  <a:pt x="174" y="468"/>
                </a:lnTo>
                <a:lnTo>
                  <a:pt x="174" y="456"/>
                </a:lnTo>
                <a:lnTo>
                  <a:pt x="180" y="438"/>
                </a:lnTo>
                <a:lnTo>
                  <a:pt x="180" y="414"/>
                </a:lnTo>
                <a:lnTo>
                  <a:pt x="186" y="384"/>
                </a:lnTo>
                <a:lnTo>
                  <a:pt x="186" y="360"/>
                </a:lnTo>
                <a:lnTo>
                  <a:pt x="192" y="354"/>
                </a:lnTo>
                <a:lnTo>
                  <a:pt x="192" y="312"/>
                </a:lnTo>
                <a:lnTo>
                  <a:pt x="198" y="282"/>
                </a:lnTo>
                <a:lnTo>
                  <a:pt x="198" y="246"/>
                </a:lnTo>
                <a:lnTo>
                  <a:pt x="204" y="222"/>
                </a:lnTo>
                <a:lnTo>
                  <a:pt x="204" y="192"/>
                </a:lnTo>
                <a:lnTo>
                  <a:pt x="210" y="204"/>
                </a:lnTo>
                <a:lnTo>
                  <a:pt x="210" y="222"/>
                </a:lnTo>
                <a:lnTo>
                  <a:pt x="216" y="204"/>
                </a:lnTo>
                <a:lnTo>
                  <a:pt x="216" y="150"/>
                </a:lnTo>
                <a:lnTo>
                  <a:pt x="222" y="144"/>
                </a:lnTo>
                <a:lnTo>
                  <a:pt x="222" y="132"/>
                </a:lnTo>
                <a:lnTo>
                  <a:pt x="228" y="126"/>
                </a:lnTo>
                <a:lnTo>
                  <a:pt x="234" y="96"/>
                </a:lnTo>
                <a:lnTo>
                  <a:pt x="234" y="84"/>
                </a:lnTo>
                <a:lnTo>
                  <a:pt x="234" y="96"/>
                </a:lnTo>
                <a:lnTo>
                  <a:pt x="246" y="114"/>
                </a:lnTo>
                <a:lnTo>
                  <a:pt x="246" y="132"/>
                </a:lnTo>
                <a:lnTo>
                  <a:pt x="252" y="162"/>
                </a:lnTo>
                <a:lnTo>
                  <a:pt x="252" y="192"/>
                </a:lnTo>
                <a:lnTo>
                  <a:pt x="258" y="204"/>
                </a:lnTo>
                <a:lnTo>
                  <a:pt x="270" y="216"/>
                </a:lnTo>
                <a:lnTo>
                  <a:pt x="264" y="216"/>
                </a:lnTo>
                <a:lnTo>
                  <a:pt x="270" y="216"/>
                </a:lnTo>
                <a:lnTo>
                  <a:pt x="276" y="222"/>
                </a:lnTo>
                <a:lnTo>
                  <a:pt x="276" y="234"/>
                </a:lnTo>
                <a:lnTo>
                  <a:pt x="282" y="210"/>
                </a:lnTo>
                <a:lnTo>
                  <a:pt x="282" y="198"/>
                </a:lnTo>
                <a:lnTo>
                  <a:pt x="288" y="186"/>
                </a:lnTo>
                <a:lnTo>
                  <a:pt x="288" y="204"/>
                </a:lnTo>
                <a:lnTo>
                  <a:pt x="294" y="228"/>
                </a:lnTo>
                <a:lnTo>
                  <a:pt x="294" y="240"/>
                </a:lnTo>
                <a:lnTo>
                  <a:pt x="300" y="234"/>
                </a:lnTo>
                <a:lnTo>
                  <a:pt x="300" y="228"/>
                </a:lnTo>
                <a:lnTo>
                  <a:pt x="306" y="240"/>
                </a:lnTo>
                <a:lnTo>
                  <a:pt x="306" y="252"/>
                </a:lnTo>
                <a:lnTo>
                  <a:pt x="312" y="282"/>
                </a:lnTo>
                <a:lnTo>
                  <a:pt x="312" y="354"/>
                </a:lnTo>
                <a:lnTo>
                  <a:pt x="318" y="372"/>
                </a:lnTo>
                <a:lnTo>
                  <a:pt x="318" y="366"/>
                </a:lnTo>
                <a:lnTo>
                  <a:pt x="318" y="384"/>
                </a:lnTo>
                <a:lnTo>
                  <a:pt x="324" y="414"/>
                </a:lnTo>
                <a:lnTo>
                  <a:pt x="324" y="480"/>
                </a:lnTo>
                <a:lnTo>
                  <a:pt x="330" y="492"/>
                </a:lnTo>
                <a:lnTo>
                  <a:pt x="330" y="498"/>
                </a:lnTo>
                <a:lnTo>
                  <a:pt x="336" y="522"/>
                </a:lnTo>
                <a:lnTo>
                  <a:pt x="336" y="600"/>
                </a:lnTo>
                <a:lnTo>
                  <a:pt x="342" y="618"/>
                </a:lnTo>
                <a:lnTo>
                  <a:pt x="342" y="648"/>
                </a:lnTo>
                <a:lnTo>
                  <a:pt x="348" y="654"/>
                </a:lnTo>
                <a:lnTo>
                  <a:pt x="348" y="726"/>
                </a:lnTo>
                <a:lnTo>
                  <a:pt x="354" y="756"/>
                </a:lnTo>
                <a:lnTo>
                  <a:pt x="360" y="738"/>
                </a:lnTo>
                <a:lnTo>
                  <a:pt x="360" y="726"/>
                </a:lnTo>
                <a:lnTo>
                  <a:pt x="360" y="738"/>
                </a:lnTo>
                <a:lnTo>
                  <a:pt x="366" y="744"/>
                </a:lnTo>
                <a:lnTo>
                  <a:pt x="366" y="804"/>
                </a:lnTo>
                <a:lnTo>
                  <a:pt x="372" y="810"/>
                </a:lnTo>
                <a:lnTo>
                  <a:pt x="378" y="816"/>
                </a:lnTo>
              </a:path>
            </a:pathLst>
          </a:custGeom>
          <a:noFill/>
          <a:ln w="28575">
            <a:solidFill>
              <a:srgbClr val="0071BC"/>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43" name="Freeform 48"/>
          <p:cNvSpPr>
            <a:spLocks/>
          </p:cNvSpPr>
          <p:nvPr/>
        </p:nvSpPr>
        <p:spPr bwMode="auto">
          <a:xfrm>
            <a:off x="4234909" y="5579403"/>
            <a:ext cx="479470" cy="397579"/>
          </a:xfrm>
          <a:custGeom>
            <a:avLst/>
            <a:gdLst/>
            <a:ahLst/>
            <a:cxnLst>
              <a:cxn ang="0">
                <a:pos x="6" y="384"/>
              </a:cxn>
              <a:cxn ang="0">
                <a:pos x="24" y="342"/>
              </a:cxn>
              <a:cxn ang="0">
                <a:pos x="30" y="360"/>
              </a:cxn>
              <a:cxn ang="0">
                <a:pos x="42" y="288"/>
              </a:cxn>
              <a:cxn ang="0">
                <a:pos x="54" y="294"/>
              </a:cxn>
              <a:cxn ang="0">
                <a:pos x="60" y="426"/>
              </a:cxn>
              <a:cxn ang="0">
                <a:pos x="72" y="474"/>
              </a:cxn>
              <a:cxn ang="0">
                <a:pos x="78" y="522"/>
              </a:cxn>
              <a:cxn ang="0">
                <a:pos x="90" y="588"/>
              </a:cxn>
              <a:cxn ang="0">
                <a:pos x="96" y="666"/>
              </a:cxn>
              <a:cxn ang="0">
                <a:pos x="108" y="708"/>
              </a:cxn>
              <a:cxn ang="0">
                <a:pos x="120" y="696"/>
              </a:cxn>
              <a:cxn ang="0">
                <a:pos x="126" y="762"/>
              </a:cxn>
              <a:cxn ang="0">
                <a:pos x="138" y="786"/>
              </a:cxn>
              <a:cxn ang="0">
                <a:pos x="144" y="738"/>
              </a:cxn>
              <a:cxn ang="0">
                <a:pos x="156" y="690"/>
              </a:cxn>
              <a:cxn ang="0">
                <a:pos x="162" y="672"/>
              </a:cxn>
              <a:cxn ang="0">
                <a:pos x="174" y="648"/>
              </a:cxn>
              <a:cxn ang="0">
                <a:pos x="186" y="606"/>
              </a:cxn>
              <a:cxn ang="0">
                <a:pos x="192" y="612"/>
              </a:cxn>
              <a:cxn ang="0">
                <a:pos x="198" y="630"/>
              </a:cxn>
              <a:cxn ang="0">
                <a:pos x="210" y="594"/>
              </a:cxn>
              <a:cxn ang="0">
                <a:pos x="216" y="600"/>
              </a:cxn>
              <a:cxn ang="0">
                <a:pos x="228" y="534"/>
              </a:cxn>
              <a:cxn ang="0">
                <a:pos x="234" y="378"/>
              </a:cxn>
              <a:cxn ang="0">
                <a:pos x="246" y="300"/>
              </a:cxn>
              <a:cxn ang="0">
                <a:pos x="252" y="318"/>
              </a:cxn>
              <a:cxn ang="0">
                <a:pos x="264" y="228"/>
              </a:cxn>
              <a:cxn ang="0">
                <a:pos x="276" y="144"/>
              </a:cxn>
              <a:cxn ang="0">
                <a:pos x="282" y="168"/>
              </a:cxn>
              <a:cxn ang="0">
                <a:pos x="294" y="240"/>
              </a:cxn>
              <a:cxn ang="0">
                <a:pos x="300" y="294"/>
              </a:cxn>
              <a:cxn ang="0">
                <a:pos x="312" y="240"/>
              </a:cxn>
              <a:cxn ang="0">
                <a:pos x="318" y="228"/>
              </a:cxn>
              <a:cxn ang="0">
                <a:pos x="324" y="234"/>
              </a:cxn>
              <a:cxn ang="0">
                <a:pos x="336" y="348"/>
              </a:cxn>
              <a:cxn ang="0">
                <a:pos x="342" y="258"/>
              </a:cxn>
              <a:cxn ang="0">
                <a:pos x="354" y="186"/>
              </a:cxn>
              <a:cxn ang="0">
                <a:pos x="360" y="150"/>
              </a:cxn>
              <a:cxn ang="0">
                <a:pos x="372" y="108"/>
              </a:cxn>
              <a:cxn ang="0">
                <a:pos x="384" y="30"/>
              </a:cxn>
              <a:cxn ang="0">
                <a:pos x="396" y="12"/>
              </a:cxn>
            </a:cxnLst>
            <a:rect l="0" t="0" r="r" b="b"/>
            <a:pathLst>
              <a:path w="402" h="786">
                <a:moveTo>
                  <a:pt x="0" y="342"/>
                </a:moveTo>
                <a:lnTo>
                  <a:pt x="0" y="378"/>
                </a:lnTo>
                <a:lnTo>
                  <a:pt x="6" y="384"/>
                </a:lnTo>
                <a:lnTo>
                  <a:pt x="6" y="354"/>
                </a:lnTo>
                <a:lnTo>
                  <a:pt x="12" y="342"/>
                </a:lnTo>
                <a:lnTo>
                  <a:pt x="24" y="342"/>
                </a:lnTo>
                <a:lnTo>
                  <a:pt x="18" y="342"/>
                </a:lnTo>
                <a:lnTo>
                  <a:pt x="24" y="336"/>
                </a:lnTo>
                <a:lnTo>
                  <a:pt x="30" y="360"/>
                </a:lnTo>
                <a:lnTo>
                  <a:pt x="30" y="312"/>
                </a:lnTo>
                <a:lnTo>
                  <a:pt x="36" y="294"/>
                </a:lnTo>
                <a:lnTo>
                  <a:pt x="42" y="288"/>
                </a:lnTo>
                <a:lnTo>
                  <a:pt x="48" y="294"/>
                </a:lnTo>
                <a:lnTo>
                  <a:pt x="48" y="300"/>
                </a:lnTo>
                <a:lnTo>
                  <a:pt x="54" y="294"/>
                </a:lnTo>
                <a:lnTo>
                  <a:pt x="54" y="300"/>
                </a:lnTo>
                <a:lnTo>
                  <a:pt x="60" y="348"/>
                </a:lnTo>
                <a:lnTo>
                  <a:pt x="60" y="426"/>
                </a:lnTo>
                <a:lnTo>
                  <a:pt x="66" y="444"/>
                </a:lnTo>
                <a:lnTo>
                  <a:pt x="66" y="468"/>
                </a:lnTo>
                <a:lnTo>
                  <a:pt x="72" y="474"/>
                </a:lnTo>
                <a:lnTo>
                  <a:pt x="72" y="498"/>
                </a:lnTo>
                <a:lnTo>
                  <a:pt x="78" y="510"/>
                </a:lnTo>
                <a:lnTo>
                  <a:pt x="78" y="522"/>
                </a:lnTo>
                <a:lnTo>
                  <a:pt x="84" y="546"/>
                </a:lnTo>
                <a:lnTo>
                  <a:pt x="84" y="570"/>
                </a:lnTo>
                <a:lnTo>
                  <a:pt x="90" y="588"/>
                </a:lnTo>
                <a:lnTo>
                  <a:pt x="90" y="636"/>
                </a:lnTo>
                <a:lnTo>
                  <a:pt x="96" y="642"/>
                </a:lnTo>
                <a:lnTo>
                  <a:pt x="96" y="666"/>
                </a:lnTo>
                <a:lnTo>
                  <a:pt x="102" y="684"/>
                </a:lnTo>
                <a:lnTo>
                  <a:pt x="102" y="702"/>
                </a:lnTo>
                <a:lnTo>
                  <a:pt x="108" y="708"/>
                </a:lnTo>
                <a:lnTo>
                  <a:pt x="114" y="708"/>
                </a:lnTo>
                <a:lnTo>
                  <a:pt x="114" y="678"/>
                </a:lnTo>
                <a:lnTo>
                  <a:pt x="120" y="696"/>
                </a:lnTo>
                <a:lnTo>
                  <a:pt x="120" y="750"/>
                </a:lnTo>
                <a:lnTo>
                  <a:pt x="126" y="756"/>
                </a:lnTo>
                <a:lnTo>
                  <a:pt x="126" y="762"/>
                </a:lnTo>
                <a:lnTo>
                  <a:pt x="132" y="768"/>
                </a:lnTo>
                <a:lnTo>
                  <a:pt x="132" y="786"/>
                </a:lnTo>
                <a:lnTo>
                  <a:pt x="138" y="786"/>
                </a:lnTo>
                <a:lnTo>
                  <a:pt x="138" y="762"/>
                </a:lnTo>
                <a:lnTo>
                  <a:pt x="144" y="750"/>
                </a:lnTo>
                <a:lnTo>
                  <a:pt x="144" y="738"/>
                </a:lnTo>
                <a:lnTo>
                  <a:pt x="150" y="732"/>
                </a:lnTo>
                <a:lnTo>
                  <a:pt x="150" y="720"/>
                </a:lnTo>
                <a:lnTo>
                  <a:pt x="156" y="690"/>
                </a:lnTo>
                <a:lnTo>
                  <a:pt x="156" y="684"/>
                </a:lnTo>
                <a:lnTo>
                  <a:pt x="168" y="672"/>
                </a:lnTo>
                <a:lnTo>
                  <a:pt x="162" y="672"/>
                </a:lnTo>
                <a:lnTo>
                  <a:pt x="168" y="672"/>
                </a:lnTo>
                <a:lnTo>
                  <a:pt x="174" y="666"/>
                </a:lnTo>
                <a:lnTo>
                  <a:pt x="174" y="648"/>
                </a:lnTo>
                <a:lnTo>
                  <a:pt x="180" y="618"/>
                </a:lnTo>
                <a:lnTo>
                  <a:pt x="180" y="600"/>
                </a:lnTo>
                <a:lnTo>
                  <a:pt x="186" y="606"/>
                </a:lnTo>
                <a:lnTo>
                  <a:pt x="186" y="612"/>
                </a:lnTo>
                <a:lnTo>
                  <a:pt x="186" y="606"/>
                </a:lnTo>
                <a:lnTo>
                  <a:pt x="192" y="612"/>
                </a:lnTo>
                <a:lnTo>
                  <a:pt x="198" y="630"/>
                </a:lnTo>
                <a:lnTo>
                  <a:pt x="198" y="636"/>
                </a:lnTo>
                <a:lnTo>
                  <a:pt x="198" y="630"/>
                </a:lnTo>
                <a:lnTo>
                  <a:pt x="204" y="618"/>
                </a:lnTo>
                <a:lnTo>
                  <a:pt x="204" y="600"/>
                </a:lnTo>
                <a:lnTo>
                  <a:pt x="210" y="594"/>
                </a:lnTo>
                <a:lnTo>
                  <a:pt x="216" y="600"/>
                </a:lnTo>
                <a:lnTo>
                  <a:pt x="216" y="612"/>
                </a:lnTo>
                <a:lnTo>
                  <a:pt x="216" y="600"/>
                </a:lnTo>
                <a:lnTo>
                  <a:pt x="222" y="576"/>
                </a:lnTo>
                <a:lnTo>
                  <a:pt x="222" y="546"/>
                </a:lnTo>
                <a:lnTo>
                  <a:pt x="228" y="534"/>
                </a:lnTo>
                <a:lnTo>
                  <a:pt x="228" y="450"/>
                </a:lnTo>
                <a:lnTo>
                  <a:pt x="234" y="414"/>
                </a:lnTo>
                <a:lnTo>
                  <a:pt x="234" y="378"/>
                </a:lnTo>
                <a:lnTo>
                  <a:pt x="240" y="354"/>
                </a:lnTo>
                <a:lnTo>
                  <a:pt x="240" y="318"/>
                </a:lnTo>
                <a:lnTo>
                  <a:pt x="246" y="300"/>
                </a:lnTo>
                <a:lnTo>
                  <a:pt x="246" y="270"/>
                </a:lnTo>
                <a:lnTo>
                  <a:pt x="252" y="288"/>
                </a:lnTo>
                <a:lnTo>
                  <a:pt x="252" y="318"/>
                </a:lnTo>
                <a:lnTo>
                  <a:pt x="258" y="312"/>
                </a:lnTo>
                <a:lnTo>
                  <a:pt x="264" y="294"/>
                </a:lnTo>
                <a:lnTo>
                  <a:pt x="264" y="228"/>
                </a:lnTo>
                <a:lnTo>
                  <a:pt x="270" y="192"/>
                </a:lnTo>
                <a:lnTo>
                  <a:pt x="270" y="150"/>
                </a:lnTo>
                <a:lnTo>
                  <a:pt x="276" y="144"/>
                </a:lnTo>
                <a:lnTo>
                  <a:pt x="276" y="132"/>
                </a:lnTo>
                <a:lnTo>
                  <a:pt x="282" y="114"/>
                </a:lnTo>
                <a:lnTo>
                  <a:pt x="282" y="168"/>
                </a:lnTo>
                <a:lnTo>
                  <a:pt x="288" y="174"/>
                </a:lnTo>
                <a:lnTo>
                  <a:pt x="288" y="222"/>
                </a:lnTo>
                <a:lnTo>
                  <a:pt x="294" y="240"/>
                </a:lnTo>
                <a:lnTo>
                  <a:pt x="294" y="282"/>
                </a:lnTo>
                <a:lnTo>
                  <a:pt x="300" y="288"/>
                </a:lnTo>
                <a:lnTo>
                  <a:pt x="300" y="294"/>
                </a:lnTo>
                <a:lnTo>
                  <a:pt x="306" y="312"/>
                </a:lnTo>
                <a:lnTo>
                  <a:pt x="306" y="276"/>
                </a:lnTo>
                <a:lnTo>
                  <a:pt x="312" y="240"/>
                </a:lnTo>
                <a:lnTo>
                  <a:pt x="312" y="222"/>
                </a:lnTo>
                <a:lnTo>
                  <a:pt x="312" y="228"/>
                </a:lnTo>
                <a:lnTo>
                  <a:pt x="318" y="228"/>
                </a:lnTo>
                <a:lnTo>
                  <a:pt x="318" y="198"/>
                </a:lnTo>
                <a:lnTo>
                  <a:pt x="324" y="210"/>
                </a:lnTo>
                <a:lnTo>
                  <a:pt x="324" y="234"/>
                </a:lnTo>
                <a:lnTo>
                  <a:pt x="330" y="258"/>
                </a:lnTo>
                <a:lnTo>
                  <a:pt x="330" y="360"/>
                </a:lnTo>
                <a:lnTo>
                  <a:pt x="336" y="348"/>
                </a:lnTo>
                <a:lnTo>
                  <a:pt x="336" y="306"/>
                </a:lnTo>
                <a:lnTo>
                  <a:pt x="342" y="288"/>
                </a:lnTo>
                <a:lnTo>
                  <a:pt x="342" y="258"/>
                </a:lnTo>
                <a:lnTo>
                  <a:pt x="348" y="210"/>
                </a:lnTo>
                <a:lnTo>
                  <a:pt x="348" y="174"/>
                </a:lnTo>
                <a:lnTo>
                  <a:pt x="354" y="186"/>
                </a:lnTo>
                <a:lnTo>
                  <a:pt x="354" y="198"/>
                </a:lnTo>
                <a:lnTo>
                  <a:pt x="360" y="186"/>
                </a:lnTo>
                <a:lnTo>
                  <a:pt x="360" y="150"/>
                </a:lnTo>
                <a:lnTo>
                  <a:pt x="366" y="144"/>
                </a:lnTo>
                <a:lnTo>
                  <a:pt x="372" y="138"/>
                </a:lnTo>
                <a:lnTo>
                  <a:pt x="372" y="108"/>
                </a:lnTo>
                <a:lnTo>
                  <a:pt x="378" y="96"/>
                </a:lnTo>
                <a:lnTo>
                  <a:pt x="378" y="48"/>
                </a:lnTo>
                <a:lnTo>
                  <a:pt x="384" y="30"/>
                </a:lnTo>
                <a:lnTo>
                  <a:pt x="384" y="12"/>
                </a:lnTo>
                <a:lnTo>
                  <a:pt x="390" y="0"/>
                </a:lnTo>
                <a:lnTo>
                  <a:pt x="396" y="12"/>
                </a:lnTo>
                <a:lnTo>
                  <a:pt x="396" y="42"/>
                </a:lnTo>
                <a:lnTo>
                  <a:pt x="402" y="60"/>
                </a:lnTo>
              </a:path>
            </a:pathLst>
          </a:custGeom>
          <a:noFill/>
          <a:ln w="28575">
            <a:solidFill>
              <a:srgbClr val="0071BC"/>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44" name="Freeform 49"/>
          <p:cNvSpPr>
            <a:spLocks/>
          </p:cNvSpPr>
          <p:nvPr/>
        </p:nvSpPr>
        <p:spPr bwMode="auto">
          <a:xfrm>
            <a:off x="4714380" y="5494423"/>
            <a:ext cx="458002" cy="267077"/>
          </a:xfrm>
          <a:custGeom>
            <a:avLst/>
            <a:gdLst/>
            <a:ahLst/>
            <a:cxnLst>
              <a:cxn ang="0">
                <a:pos x="6" y="240"/>
              </a:cxn>
              <a:cxn ang="0">
                <a:pos x="12" y="210"/>
              </a:cxn>
              <a:cxn ang="0">
                <a:pos x="18" y="126"/>
              </a:cxn>
              <a:cxn ang="0">
                <a:pos x="30" y="174"/>
              </a:cxn>
              <a:cxn ang="0">
                <a:pos x="36" y="222"/>
              </a:cxn>
              <a:cxn ang="0">
                <a:pos x="48" y="246"/>
              </a:cxn>
              <a:cxn ang="0">
                <a:pos x="54" y="312"/>
              </a:cxn>
              <a:cxn ang="0">
                <a:pos x="66" y="348"/>
              </a:cxn>
              <a:cxn ang="0">
                <a:pos x="78" y="378"/>
              </a:cxn>
              <a:cxn ang="0">
                <a:pos x="84" y="462"/>
              </a:cxn>
              <a:cxn ang="0">
                <a:pos x="90" y="444"/>
              </a:cxn>
              <a:cxn ang="0">
                <a:pos x="102" y="348"/>
              </a:cxn>
              <a:cxn ang="0">
                <a:pos x="108" y="300"/>
              </a:cxn>
              <a:cxn ang="0">
                <a:pos x="120" y="252"/>
              </a:cxn>
              <a:cxn ang="0">
                <a:pos x="132" y="210"/>
              </a:cxn>
              <a:cxn ang="0">
                <a:pos x="138" y="156"/>
              </a:cxn>
              <a:cxn ang="0">
                <a:pos x="150" y="36"/>
              </a:cxn>
              <a:cxn ang="0">
                <a:pos x="162" y="6"/>
              </a:cxn>
              <a:cxn ang="0">
                <a:pos x="168" y="6"/>
              </a:cxn>
              <a:cxn ang="0">
                <a:pos x="180" y="132"/>
              </a:cxn>
              <a:cxn ang="0">
                <a:pos x="186" y="324"/>
              </a:cxn>
              <a:cxn ang="0">
                <a:pos x="198" y="390"/>
              </a:cxn>
              <a:cxn ang="0">
                <a:pos x="204" y="456"/>
              </a:cxn>
              <a:cxn ang="0">
                <a:pos x="210" y="474"/>
              </a:cxn>
              <a:cxn ang="0">
                <a:pos x="222" y="396"/>
              </a:cxn>
              <a:cxn ang="0">
                <a:pos x="228" y="378"/>
              </a:cxn>
              <a:cxn ang="0">
                <a:pos x="240" y="528"/>
              </a:cxn>
              <a:cxn ang="0">
                <a:pos x="246" y="456"/>
              </a:cxn>
              <a:cxn ang="0">
                <a:pos x="258" y="360"/>
              </a:cxn>
              <a:cxn ang="0">
                <a:pos x="264" y="366"/>
              </a:cxn>
              <a:cxn ang="0">
                <a:pos x="270" y="312"/>
              </a:cxn>
              <a:cxn ang="0">
                <a:pos x="282" y="270"/>
              </a:cxn>
              <a:cxn ang="0">
                <a:pos x="288" y="192"/>
              </a:cxn>
              <a:cxn ang="0">
                <a:pos x="300" y="210"/>
              </a:cxn>
              <a:cxn ang="0">
                <a:pos x="312" y="240"/>
              </a:cxn>
              <a:cxn ang="0">
                <a:pos x="318" y="216"/>
              </a:cxn>
              <a:cxn ang="0">
                <a:pos x="330" y="138"/>
              </a:cxn>
              <a:cxn ang="0">
                <a:pos x="336" y="186"/>
              </a:cxn>
              <a:cxn ang="0">
                <a:pos x="348" y="228"/>
              </a:cxn>
              <a:cxn ang="0">
                <a:pos x="354" y="264"/>
              </a:cxn>
              <a:cxn ang="0">
                <a:pos x="366" y="318"/>
              </a:cxn>
              <a:cxn ang="0">
                <a:pos x="378" y="348"/>
              </a:cxn>
            </a:cxnLst>
            <a:rect l="0" t="0" r="r" b="b"/>
            <a:pathLst>
              <a:path w="384" h="528">
                <a:moveTo>
                  <a:pt x="0" y="228"/>
                </a:moveTo>
                <a:lnTo>
                  <a:pt x="0" y="252"/>
                </a:lnTo>
                <a:lnTo>
                  <a:pt x="6" y="240"/>
                </a:lnTo>
                <a:lnTo>
                  <a:pt x="6" y="264"/>
                </a:lnTo>
                <a:lnTo>
                  <a:pt x="12" y="258"/>
                </a:lnTo>
                <a:lnTo>
                  <a:pt x="12" y="210"/>
                </a:lnTo>
                <a:lnTo>
                  <a:pt x="18" y="156"/>
                </a:lnTo>
                <a:lnTo>
                  <a:pt x="18" y="114"/>
                </a:lnTo>
                <a:lnTo>
                  <a:pt x="18" y="126"/>
                </a:lnTo>
                <a:lnTo>
                  <a:pt x="24" y="138"/>
                </a:lnTo>
                <a:lnTo>
                  <a:pt x="24" y="156"/>
                </a:lnTo>
                <a:lnTo>
                  <a:pt x="30" y="174"/>
                </a:lnTo>
                <a:lnTo>
                  <a:pt x="30" y="186"/>
                </a:lnTo>
                <a:lnTo>
                  <a:pt x="36" y="198"/>
                </a:lnTo>
                <a:lnTo>
                  <a:pt x="36" y="222"/>
                </a:lnTo>
                <a:lnTo>
                  <a:pt x="42" y="228"/>
                </a:lnTo>
                <a:lnTo>
                  <a:pt x="42" y="234"/>
                </a:lnTo>
                <a:lnTo>
                  <a:pt x="48" y="246"/>
                </a:lnTo>
                <a:lnTo>
                  <a:pt x="48" y="264"/>
                </a:lnTo>
                <a:lnTo>
                  <a:pt x="54" y="282"/>
                </a:lnTo>
                <a:lnTo>
                  <a:pt x="54" y="312"/>
                </a:lnTo>
                <a:lnTo>
                  <a:pt x="60" y="318"/>
                </a:lnTo>
                <a:lnTo>
                  <a:pt x="66" y="324"/>
                </a:lnTo>
                <a:lnTo>
                  <a:pt x="66" y="348"/>
                </a:lnTo>
                <a:lnTo>
                  <a:pt x="72" y="366"/>
                </a:lnTo>
                <a:lnTo>
                  <a:pt x="72" y="372"/>
                </a:lnTo>
                <a:lnTo>
                  <a:pt x="78" y="378"/>
                </a:lnTo>
                <a:lnTo>
                  <a:pt x="78" y="420"/>
                </a:lnTo>
                <a:lnTo>
                  <a:pt x="84" y="456"/>
                </a:lnTo>
                <a:lnTo>
                  <a:pt x="84" y="462"/>
                </a:lnTo>
                <a:lnTo>
                  <a:pt x="84" y="456"/>
                </a:lnTo>
                <a:lnTo>
                  <a:pt x="90" y="456"/>
                </a:lnTo>
                <a:lnTo>
                  <a:pt x="90" y="444"/>
                </a:lnTo>
                <a:lnTo>
                  <a:pt x="96" y="420"/>
                </a:lnTo>
                <a:lnTo>
                  <a:pt x="96" y="366"/>
                </a:lnTo>
                <a:lnTo>
                  <a:pt x="102" y="348"/>
                </a:lnTo>
                <a:lnTo>
                  <a:pt x="102" y="330"/>
                </a:lnTo>
                <a:lnTo>
                  <a:pt x="108" y="324"/>
                </a:lnTo>
                <a:lnTo>
                  <a:pt x="108" y="300"/>
                </a:lnTo>
                <a:lnTo>
                  <a:pt x="114" y="282"/>
                </a:lnTo>
                <a:lnTo>
                  <a:pt x="114" y="252"/>
                </a:lnTo>
                <a:lnTo>
                  <a:pt x="120" y="252"/>
                </a:lnTo>
                <a:lnTo>
                  <a:pt x="126" y="246"/>
                </a:lnTo>
                <a:lnTo>
                  <a:pt x="126" y="228"/>
                </a:lnTo>
                <a:lnTo>
                  <a:pt x="132" y="210"/>
                </a:lnTo>
                <a:lnTo>
                  <a:pt x="132" y="186"/>
                </a:lnTo>
                <a:lnTo>
                  <a:pt x="138" y="174"/>
                </a:lnTo>
                <a:lnTo>
                  <a:pt x="138" y="156"/>
                </a:lnTo>
                <a:lnTo>
                  <a:pt x="144" y="126"/>
                </a:lnTo>
                <a:lnTo>
                  <a:pt x="144" y="60"/>
                </a:lnTo>
                <a:lnTo>
                  <a:pt x="150" y="36"/>
                </a:lnTo>
                <a:lnTo>
                  <a:pt x="150" y="0"/>
                </a:lnTo>
                <a:lnTo>
                  <a:pt x="156" y="0"/>
                </a:lnTo>
                <a:lnTo>
                  <a:pt x="162" y="6"/>
                </a:lnTo>
                <a:lnTo>
                  <a:pt x="162" y="48"/>
                </a:lnTo>
                <a:lnTo>
                  <a:pt x="168" y="66"/>
                </a:lnTo>
                <a:lnTo>
                  <a:pt x="168" y="6"/>
                </a:lnTo>
                <a:lnTo>
                  <a:pt x="174" y="42"/>
                </a:lnTo>
                <a:lnTo>
                  <a:pt x="174" y="108"/>
                </a:lnTo>
                <a:lnTo>
                  <a:pt x="180" y="132"/>
                </a:lnTo>
                <a:lnTo>
                  <a:pt x="180" y="168"/>
                </a:lnTo>
                <a:lnTo>
                  <a:pt x="186" y="228"/>
                </a:lnTo>
                <a:lnTo>
                  <a:pt x="186" y="324"/>
                </a:lnTo>
                <a:lnTo>
                  <a:pt x="192" y="336"/>
                </a:lnTo>
                <a:lnTo>
                  <a:pt x="192" y="360"/>
                </a:lnTo>
                <a:lnTo>
                  <a:pt x="198" y="390"/>
                </a:lnTo>
                <a:lnTo>
                  <a:pt x="198" y="426"/>
                </a:lnTo>
                <a:lnTo>
                  <a:pt x="204" y="450"/>
                </a:lnTo>
                <a:lnTo>
                  <a:pt x="204" y="456"/>
                </a:lnTo>
                <a:lnTo>
                  <a:pt x="210" y="462"/>
                </a:lnTo>
                <a:lnTo>
                  <a:pt x="210" y="480"/>
                </a:lnTo>
                <a:lnTo>
                  <a:pt x="210" y="474"/>
                </a:lnTo>
                <a:lnTo>
                  <a:pt x="216" y="444"/>
                </a:lnTo>
                <a:lnTo>
                  <a:pt x="216" y="390"/>
                </a:lnTo>
                <a:lnTo>
                  <a:pt x="222" y="396"/>
                </a:lnTo>
                <a:lnTo>
                  <a:pt x="228" y="378"/>
                </a:lnTo>
                <a:lnTo>
                  <a:pt x="228" y="366"/>
                </a:lnTo>
                <a:lnTo>
                  <a:pt x="228" y="378"/>
                </a:lnTo>
                <a:lnTo>
                  <a:pt x="234" y="402"/>
                </a:lnTo>
                <a:lnTo>
                  <a:pt x="234" y="486"/>
                </a:lnTo>
                <a:lnTo>
                  <a:pt x="240" y="528"/>
                </a:lnTo>
                <a:lnTo>
                  <a:pt x="240" y="498"/>
                </a:lnTo>
                <a:lnTo>
                  <a:pt x="246" y="474"/>
                </a:lnTo>
                <a:lnTo>
                  <a:pt x="246" y="456"/>
                </a:lnTo>
                <a:lnTo>
                  <a:pt x="252" y="426"/>
                </a:lnTo>
                <a:lnTo>
                  <a:pt x="252" y="342"/>
                </a:lnTo>
                <a:lnTo>
                  <a:pt x="258" y="360"/>
                </a:lnTo>
                <a:lnTo>
                  <a:pt x="258" y="354"/>
                </a:lnTo>
                <a:lnTo>
                  <a:pt x="258" y="360"/>
                </a:lnTo>
                <a:lnTo>
                  <a:pt x="264" y="366"/>
                </a:lnTo>
                <a:lnTo>
                  <a:pt x="264" y="354"/>
                </a:lnTo>
                <a:lnTo>
                  <a:pt x="270" y="330"/>
                </a:lnTo>
                <a:lnTo>
                  <a:pt x="270" y="312"/>
                </a:lnTo>
                <a:lnTo>
                  <a:pt x="276" y="306"/>
                </a:lnTo>
                <a:lnTo>
                  <a:pt x="276" y="282"/>
                </a:lnTo>
                <a:lnTo>
                  <a:pt x="282" y="270"/>
                </a:lnTo>
                <a:lnTo>
                  <a:pt x="282" y="234"/>
                </a:lnTo>
                <a:lnTo>
                  <a:pt x="288" y="210"/>
                </a:lnTo>
                <a:lnTo>
                  <a:pt x="288" y="192"/>
                </a:lnTo>
                <a:lnTo>
                  <a:pt x="294" y="168"/>
                </a:lnTo>
                <a:lnTo>
                  <a:pt x="300" y="180"/>
                </a:lnTo>
                <a:lnTo>
                  <a:pt x="300" y="210"/>
                </a:lnTo>
                <a:lnTo>
                  <a:pt x="306" y="228"/>
                </a:lnTo>
                <a:lnTo>
                  <a:pt x="306" y="252"/>
                </a:lnTo>
                <a:lnTo>
                  <a:pt x="312" y="240"/>
                </a:lnTo>
                <a:lnTo>
                  <a:pt x="312" y="264"/>
                </a:lnTo>
                <a:lnTo>
                  <a:pt x="318" y="258"/>
                </a:lnTo>
                <a:lnTo>
                  <a:pt x="318" y="216"/>
                </a:lnTo>
                <a:lnTo>
                  <a:pt x="324" y="186"/>
                </a:lnTo>
                <a:lnTo>
                  <a:pt x="324" y="126"/>
                </a:lnTo>
                <a:lnTo>
                  <a:pt x="330" y="138"/>
                </a:lnTo>
                <a:lnTo>
                  <a:pt x="330" y="144"/>
                </a:lnTo>
                <a:lnTo>
                  <a:pt x="336" y="156"/>
                </a:lnTo>
                <a:lnTo>
                  <a:pt x="336" y="186"/>
                </a:lnTo>
                <a:lnTo>
                  <a:pt x="342" y="198"/>
                </a:lnTo>
                <a:lnTo>
                  <a:pt x="342" y="222"/>
                </a:lnTo>
                <a:lnTo>
                  <a:pt x="348" y="228"/>
                </a:lnTo>
                <a:lnTo>
                  <a:pt x="348" y="234"/>
                </a:lnTo>
                <a:lnTo>
                  <a:pt x="354" y="246"/>
                </a:lnTo>
                <a:lnTo>
                  <a:pt x="354" y="264"/>
                </a:lnTo>
                <a:lnTo>
                  <a:pt x="360" y="282"/>
                </a:lnTo>
                <a:lnTo>
                  <a:pt x="360" y="312"/>
                </a:lnTo>
                <a:lnTo>
                  <a:pt x="366" y="318"/>
                </a:lnTo>
                <a:lnTo>
                  <a:pt x="372" y="324"/>
                </a:lnTo>
                <a:lnTo>
                  <a:pt x="372" y="330"/>
                </a:lnTo>
                <a:lnTo>
                  <a:pt x="378" y="348"/>
                </a:lnTo>
                <a:lnTo>
                  <a:pt x="378" y="372"/>
                </a:lnTo>
                <a:lnTo>
                  <a:pt x="384" y="378"/>
                </a:lnTo>
              </a:path>
            </a:pathLst>
          </a:custGeom>
          <a:noFill/>
          <a:ln w="28575">
            <a:solidFill>
              <a:srgbClr val="0071BC"/>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45" name="Freeform 50"/>
          <p:cNvSpPr>
            <a:spLocks/>
          </p:cNvSpPr>
          <p:nvPr/>
        </p:nvSpPr>
        <p:spPr bwMode="auto">
          <a:xfrm>
            <a:off x="5172382" y="5594577"/>
            <a:ext cx="479470" cy="634307"/>
          </a:xfrm>
          <a:custGeom>
            <a:avLst/>
            <a:gdLst/>
            <a:ahLst/>
            <a:cxnLst>
              <a:cxn ang="0">
                <a:pos x="6" y="258"/>
              </a:cxn>
              <a:cxn ang="0">
                <a:pos x="12" y="258"/>
              </a:cxn>
              <a:cxn ang="0">
                <a:pos x="18" y="168"/>
              </a:cxn>
              <a:cxn ang="0">
                <a:pos x="30" y="126"/>
              </a:cxn>
              <a:cxn ang="0">
                <a:pos x="36" y="54"/>
              </a:cxn>
              <a:cxn ang="0">
                <a:pos x="48" y="30"/>
              </a:cxn>
              <a:cxn ang="0">
                <a:pos x="60" y="0"/>
              </a:cxn>
              <a:cxn ang="0">
                <a:pos x="66" y="102"/>
              </a:cxn>
              <a:cxn ang="0">
                <a:pos x="78" y="138"/>
              </a:cxn>
              <a:cxn ang="0">
                <a:pos x="84" y="210"/>
              </a:cxn>
              <a:cxn ang="0">
                <a:pos x="96" y="264"/>
              </a:cxn>
              <a:cxn ang="0">
                <a:pos x="102" y="366"/>
              </a:cxn>
              <a:cxn ang="0">
                <a:pos x="108" y="534"/>
              </a:cxn>
              <a:cxn ang="0">
                <a:pos x="120" y="654"/>
              </a:cxn>
              <a:cxn ang="0">
                <a:pos x="126" y="714"/>
              </a:cxn>
              <a:cxn ang="0">
                <a:pos x="144" y="738"/>
              </a:cxn>
              <a:cxn ang="0">
                <a:pos x="150" y="816"/>
              </a:cxn>
              <a:cxn ang="0">
                <a:pos x="162" y="888"/>
              </a:cxn>
              <a:cxn ang="0">
                <a:pos x="168" y="912"/>
              </a:cxn>
              <a:cxn ang="0">
                <a:pos x="180" y="888"/>
              </a:cxn>
              <a:cxn ang="0">
                <a:pos x="186" y="906"/>
              </a:cxn>
              <a:cxn ang="0">
                <a:pos x="198" y="972"/>
              </a:cxn>
              <a:cxn ang="0">
                <a:pos x="204" y="954"/>
              </a:cxn>
              <a:cxn ang="0">
                <a:pos x="216" y="978"/>
              </a:cxn>
              <a:cxn ang="0">
                <a:pos x="222" y="1026"/>
              </a:cxn>
              <a:cxn ang="0">
                <a:pos x="234" y="1056"/>
              </a:cxn>
              <a:cxn ang="0">
                <a:pos x="240" y="1098"/>
              </a:cxn>
              <a:cxn ang="0">
                <a:pos x="252" y="1116"/>
              </a:cxn>
              <a:cxn ang="0">
                <a:pos x="258" y="1200"/>
              </a:cxn>
              <a:cxn ang="0">
                <a:pos x="270" y="1224"/>
              </a:cxn>
              <a:cxn ang="0">
                <a:pos x="276" y="1248"/>
              </a:cxn>
              <a:cxn ang="0">
                <a:pos x="288" y="1212"/>
              </a:cxn>
              <a:cxn ang="0">
                <a:pos x="300" y="1170"/>
              </a:cxn>
              <a:cxn ang="0">
                <a:pos x="312" y="1122"/>
              </a:cxn>
              <a:cxn ang="0">
                <a:pos x="324" y="1104"/>
              </a:cxn>
              <a:cxn ang="0">
                <a:pos x="330" y="1200"/>
              </a:cxn>
              <a:cxn ang="0">
                <a:pos x="348" y="1212"/>
              </a:cxn>
              <a:cxn ang="0">
                <a:pos x="354" y="1230"/>
              </a:cxn>
              <a:cxn ang="0">
                <a:pos x="366" y="1212"/>
              </a:cxn>
              <a:cxn ang="0">
                <a:pos x="378" y="1194"/>
              </a:cxn>
              <a:cxn ang="0">
                <a:pos x="384" y="1170"/>
              </a:cxn>
              <a:cxn ang="0">
                <a:pos x="396" y="1194"/>
              </a:cxn>
            </a:cxnLst>
            <a:rect l="0" t="0" r="r" b="b"/>
            <a:pathLst>
              <a:path w="402" h="1254">
                <a:moveTo>
                  <a:pt x="0" y="180"/>
                </a:moveTo>
                <a:lnTo>
                  <a:pt x="0" y="222"/>
                </a:lnTo>
                <a:lnTo>
                  <a:pt x="6" y="258"/>
                </a:lnTo>
                <a:lnTo>
                  <a:pt x="6" y="264"/>
                </a:lnTo>
                <a:lnTo>
                  <a:pt x="6" y="258"/>
                </a:lnTo>
                <a:lnTo>
                  <a:pt x="12" y="258"/>
                </a:lnTo>
                <a:lnTo>
                  <a:pt x="12" y="246"/>
                </a:lnTo>
                <a:lnTo>
                  <a:pt x="18" y="222"/>
                </a:lnTo>
                <a:lnTo>
                  <a:pt x="18" y="168"/>
                </a:lnTo>
                <a:lnTo>
                  <a:pt x="24" y="150"/>
                </a:lnTo>
                <a:lnTo>
                  <a:pt x="24" y="132"/>
                </a:lnTo>
                <a:lnTo>
                  <a:pt x="30" y="126"/>
                </a:lnTo>
                <a:lnTo>
                  <a:pt x="30" y="102"/>
                </a:lnTo>
                <a:lnTo>
                  <a:pt x="36" y="84"/>
                </a:lnTo>
                <a:lnTo>
                  <a:pt x="36" y="54"/>
                </a:lnTo>
                <a:lnTo>
                  <a:pt x="42" y="54"/>
                </a:lnTo>
                <a:lnTo>
                  <a:pt x="48" y="48"/>
                </a:lnTo>
                <a:lnTo>
                  <a:pt x="48" y="30"/>
                </a:lnTo>
                <a:lnTo>
                  <a:pt x="54" y="12"/>
                </a:lnTo>
                <a:lnTo>
                  <a:pt x="54" y="0"/>
                </a:lnTo>
                <a:lnTo>
                  <a:pt x="60" y="0"/>
                </a:lnTo>
                <a:lnTo>
                  <a:pt x="60" y="42"/>
                </a:lnTo>
                <a:lnTo>
                  <a:pt x="66" y="78"/>
                </a:lnTo>
                <a:lnTo>
                  <a:pt x="66" y="102"/>
                </a:lnTo>
                <a:lnTo>
                  <a:pt x="72" y="108"/>
                </a:lnTo>
                <a:lnTo>
                  <a:pt x="72" y="126"/>
                </a:lnTo>
                <a:lnTo>
                  <a:pt x="78" y="138"/>
                </a:lnTo>
                <a:lnTo>
                  <a:pt x="78" y="126"/>
                </a:lnTo>
                <a:lnTo>
                  <a:pt x="84" y="132"/>
                </a:lnTo>
                <a:lnTo>
                  <a:pt x="84" y="210"/>
                </a:lnTo>
                <a:lnTo>
                  <a:pt x="90" y="258"/>
                </a:lnTo>
                <a:lnTo>
                  <a:pt x="90" y="270"/>
                </a:lnTo>
                <a:lnTo>
                  <a:pt x="96" y="264"/>
                </a:lnTo>
                <a:lnTo>
                  <a:pt x="96" y="258"/>
                </a:lnTo>
                <a:lnTo>
                  <a:pt x="96" y="300"/>
                </a:lnTo>
                <a:lnTo>
                  <a:pt x="102" y="366"/>
                </a:lnTo>
                <a:lnTo>
                  <a:pt x="102" y="438"/>
                </a:lnTo>
                <a:lnTo>
                  <a:pt x="108" y="486"/>
                </a:lnTo>
                <a:lnTo>
                  <a:pt x="108" y="534"/>
                </a:lnTo>
                <a:lnTo>
                  <a:pt x="114" y="564"/>
                </a:lnTo>
                <a:lnTo>
                  <a:pt x="114" y="630"/>
                </a:lnTo>
                <a:lnTo>
                  <a:pt x="120" y="654"/>
                </a:lnTo>
                <a:lnTo>
                  <a:pt x="120" y="672"/>
                </a:lnTo>
                <a:lnTo>
                  <a:pt x="126" y="684"/>
                </a:lnTo>
                <a:lnTo>
                  <a:pt x="126" y="714"/>
                </a:lnTo>
                <a:lnTo>
                  <a:pt x="132" y="720"/>
                </a:lnTo>
                <a:lnTo>
                  <a:pt x="138" y="726"/>
                </a:lnTo>
                <a:lnTo>
                  <a:pt x="144" y="738"/>
                </a:lnTo>
                <a:lnTo>
                  <a:pt x="144" y="750"/>
                </a:lnTo>
                <a:lnTo>
                  <a:pt x="150" y="780"/>
                </a:lnTo>
                <a:lnTo>
                  <a:pt x="150" y="816"/>
                </a:lnTo>
                <a:lnTo>
                  <a:pt x="156" y="834"/>
                </a:lnTo>
                <a:lnTo>
                  <a:pt x="156" y="870"/>
                </a:lnTo>
                <a:lnTo>
                  <a:pt x="162" y="888"/>
                </a:lnTo>
                <a:lnTo>
                  <a:pt x="162" y="912"/>
                </a:lnTo>
                <a:lnTo>
                  <a:pt x="168" y="936"/>
                </a:lnTo>
                <a:lnTo>
                  <a:pt x="168" y="912"/>
                </a:lnTo>
                <a:lnTo>
                  <a:pt x="174" y="900"/>
                </a:lnTo>
                <a:lnTo>
                  <a:pt x="174" y="882"/>
                </a:lnTo>
                <a:lnTo>
                  <a:pt x="180" y="888"/>
                </a:lnTo>
                <a:lnTo>
                  <a:pt x="180" y="894"/>
                </a:lnTo>
                <a:lnTo>
                  <a:pt x="186" y="900"/>
                </a:lnTo>
                <a:lnTo>
                  <a:pt x="186" y="906"/>
                </a:lnTo>
                <a:lnTo>
                  <a:pt x="192" y="912"/>
                </a:lnTo>
                <a:lnTo>
                  <a:pt x="192" y="954"/>
                </a:lnTo>
                <a:lnTo>
                  <a:pt x="198" y="972"/>
                </a:lnTo>
                <a:lnTo>
                  <a:pt x="198" y="978"/>
                </a:lnTo>
                <a:lnTo>
                  <a:pt x="204" y="972"/>
                </a:lnTo>
                <a:lnTo>
                  <a:pt x="204" y="954"/>
                </a:lnTo>
                <a:lnTo>
                  <a:pt x="210" y="954"/>
                </a:lnTo>
                <a:lnTo>
                  <a:pt x="210" y="966"/>
                </a:lnTo>
                <a:lnTo>
                  <a:pt x="216" y="978"/>
                </a:lnTo>
                <a:lnTo>
                  <a:pt x="216" y="1002"/>
                </a:lnTo>
                <a:lnTo>
                  <a:pt x="222" y="1008"/>
                </a:lnTo>
                <a:lnTo>
                  <a:pt x="222" y="1026"/>
                </a:lnTo>
                <a:lnTo>
                  <a:pt x="228" y="1038"/>
                </a:lnTo>
                <a:lnTo>
                  <a:pt x="228" y="1050"/>
                </a:lnTo>
                <a:lnTo>
                  <a:pt x="234" y="1056"/>
                </a:lnTo>
                <a:lnTo>
                  <a:pt x="234" y="1074"/>
                </a:lnTo>
                <a:lnTo>
                  <a:pt x="240" y="1080"/>
                </a:lnTo>
                <a:lnTo>
                  <a:pt x="240" y="1098"/>
                </a:lnTo>
                <a:lnTo>
                  <a:pt x="246" y="1104"/>
                </a:lnTo>
                <a:lnTo>
                  <a:pt x="246" y="1110"/>
                </a:lnTo>
                <a:lnTo>
                  <a:pt x="252" y="1116"/>
                </a:lnTo>
                <a:lnTo>
                  <a:pt x="252" y="1134"/>
                </a:lnTo>
                <a:lnTo>
                  <a:pt x="258" y="1170"/>
                </a:lnTo>
                <a:lnTo>
                  <a:pt x="258" y="1200"/>
                </a:lnTo>
                <a:lnTo>
                  <a:pt x="264" y="1194"/>
                </a:lnTo>
                <a:lnTo>
                  <a:pt x="264" y="1206"/>
                </a:lnTo>
                <a:lnTo>
                  <a:pt x="270" y="1224"/>
                </a:lnTo>
                <a:lnTo>
                  <a:pt x="270" y="1236"/>
                </a:lnTo>
                <a:lnTo>
                  <a:pt x="276" y="1254"/>
                </a:lnTo>
                <a:lnTo>
                  <a:pt x="276" y="1248"/>
                </a:lnTo>
                <a:lnTo>
                  <a:pt x="282" y="1236"/>
                </a:lnTo>
                <a:lnTo>
                  <a:pt x="288" y="1236"/>
                </a:lnTo>
                <a:lnTo>
                  <a:pt x="288" y="1212"/>
                </a:lnTo>
                <a:lnTo>
                  <a:pt x="294" y="1206"/>
                </a:lnTo>
                <a:lnTo>
                  <a:pt x="294" y="1194"/>
                </a:lnTo>
                <a:lnTo>
                  <a:pt x="300" y="1170"/>
                </a:lnTo>
                <a:lnTo>
                  <a:pt x="300" y="1134"/>
                </a:lnTo>
                <a:lnTo>
                  <a:pt x="306" y="1128"/>
                </a:lnTo>
                <a:lnTo>
                  <a:pt x="312" y="1122"/>
                </a:lnTo>
                <a:lnTo>
                  <a:pt x="318" y="1122"/>
                </a:lnTo>
                <a:lnTo>
                  <a:pt x="318" y="1110"/>
                </a:lnTo>
                <a:lnTo>
                  <a:pt x="324" y="1104"/>
                </a:lnTo>
                <a:lnTo>
                  <a:pt x="324" y="1116"/>
                </a:lnTo>
                <a:lnTo>
                  <a:pt x="330" y="1146"/>
                </a:lnTo>
                <a:lnTo>
                  <a:pt x="330" y="1200"/>
                </a:lnTo>
                <a:lnTo>
                  <a:pt x="336" y="1200"/>
                </a:lnTo>
                <a:lnTo>
                  <a:pt x="342" y="1206"/>
                </a:lnTo>
                <a:lnTo>
                  <a:pt x="348" y="1212"/>
                </a:lnTo>
                <a:lnTo>
                  <a:pt x="348" y="1218"/>
                </a:lnTo>
                <a:lnTo>
                  <a:pt x="354" y="1224"/>
                </a:lnTo>
                <a:lnTo>
                  <a:pt x="354" y="1230"/>
                </a:lnTo>
                <a:lnTo>
                  <a:pt x="360" y="1224"/>
                </a:lnTo>
                <a:lnTo>
                  <a:pt x="360" y="1218"/>
                </a:lnTo>
                <a:lnTo>
                  <a:pt x="366" y="1212"/>
                </a:lnTo>
                <a:lnTo>
                  <a:pt x="372" y="1212"/>
                </a:lnTo>
                <a:lnTo>
                  <a:pt x="372" y="1200"/>
                </a:lnTo>
                <a:lnTo>
                  <a:pt x="378" y="1194"/>
                </a:lnTo>
                <a:lnTo>
                  <a:pt x="378" y="1182"/>
                </a:lnTo>
                <a:lnTo>
                  <a:pt x="384" y="1182"/>
                </a:lnTo>
                <a:lnTo>
                  <a:pt x="384" y="1170"/>
                </a:lnTo>
                <a:lnTo>
                  <a:pt x="390" y="1176"/>
                </a:lnTo>
                <a:lnTo>
                  <a:pt x="390" y="1182"/>
                </a:lnTo>
                <a:lnTo>
                  <a:pt x="396" y="1194"/>
                </a:lnTo>
                <a:lnTo>
                  <a:pt x="396" y="1212"/>
                </a:lnTo>
                <a:lnTo>
                  <a:pt x="402" y="1212"/>
                </a:lnTo>
              </a:path>
            </a:pathLst>
          </a:custGeom>
          <a:noFill/>
          <a:ln w="28575">
            <a:solidFill>
              <a:srgbClr val="0071BC"/>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46" name="Freeform 51"/>
          <p:cNvSpPr>
            <a:spLocks/>
          </p:cNvSpPr>
          <p:nvPr/>
        </p:nvSpPr>
        <p:spPr bwMode="auto">
          <a:xfrm>
            <a:off x="5651852" y="5998227"/>
            <a:ext cx="508095" cy="230657"/>
          </a:xfrm>
          <a:custGeom>
            <a:avLst/>
            <a:gdLst/>
            <a:ahLst/>
            <a:cxnLst>
              <a:cxn ang="0">
                <a:pos x="6" y="372"/>
              </a:cxn>
              <a:cxn ang="0">
                <a:pos x="12" y="324"/>
              </a:cxn>
              <a:cxn ang="0">
                <a:pos x="24" y="294"/>
              </a:cxn>
              <a:cxn ang="0">
                <a:pos x="30" y="234"/>
              </a:cxn>
              <a:cxn ang="0">
                <a:pos x="42" y="198"/>
              </a:cxn>
              <a:cxn ang="0">
                <a:pos x="54" y="162"/>
              </a:cxn>
              <a:cxn ang="0">
                <a:pos x="66" y="102"/>
              </a:cxn>
              <a:cxn ang="0">
                <a:pos x="72" y="114"/>
              </a:cxn>
              <a:cxn ang="0">
                <a:pos x="84" y="90"/>
              </a:cxn>
              <a:cxn ang="0">
                <a:pos x="90" y="108"/>
              </a:cxn>
              <a:cxn ang="0">
                <a:pos x="102" y="174"/>
              </a:cxn>
              <a:cxn ang="0">
                <a:pos x="108" y="162"/>
              </a:cxn>
              <a:cxn ang="0">
                <a:pos x="120" y="180"/>
              </a:cxn>
              <a:cxn ang="0">
                <a:pos x="126" y="228"/>
              </a:cxn>
              <a:cxn ang="0">
                <a:pos x="138" y="258"/>
              </a:cxn>
              <a:cxn ang="0">
                <a:pos x="144" y="300"/>
              </a:cxn>
              <a:cxn ang="0">
                <a:pos x="156" y="336"/>
              </a:cxn>
              <a:cxn ang="0">
                <a:pos x="168" y="396"/>
              </a:cxn>
              <a:cxn ang="0">
                <a:pos x="174" y="438"/>
              </a:cxn>
              <a:cxn ang="0">
                <a:pos x="186" y="438"/>
              </a:cxn>
              <a:cxn ang="0">
                <a:pos x="198" y="408"/>
              </a:cxn>
              <a:cxn ang="0">
                <a:pos x="204" y="336"/>
              </a:cxn>
              <a:cxn ang="0">
                <a:pos x="222" y="324"/>
              </a:cxn>
              <a:cxn ang="0">
                <a:pos x="228" y="318"/>
              </a:cxn>
              <a:cxn ang="0">
                <a:pos x="240" y="402"/>
              </a:cxn>
              <a:cxn ang="0">
                <a:pos x="252" y="420"/>
              </a:cxn>
              <a:cxn ang="0">
                <a:pos x="264" y="420"/>
              </a:cxn>
              <a:cxn ang="0">
                <a:pos x="276" y="402"/>
              </a:cxn>
              <a:cxn ang="0">
                <a:pos x="288" y="384"/>
              </a:cxn>
              <a:cxn ang="0">
                <a:pos x="294" y="384"/>
              </a:cxn>
              <a:cxn ang="0">
                <a:pos x="306" y="414"/>
              </a:cxn>
              <a:cxn ang="0">
                <a:pos x="312" y="360"/>
              </a:cxn>
              <a:cxn ang="0">
                <a:pos x="330" y="300"/>
              </a:cxn>
              <a:cxn ang="0">
                <a:pos x="336" y="234"/>
              </a:cxn>
              <a:cxn ang="0">
                <a:pos x="348" y="198"/>
              </a:cxn>
              <a:cxn ang="0">
                <a:pos x="360" y="162"/>
              </a:cxn>
              <a:cxn ang="0">
                <a:pos x="372" y="102"/>
              </a:cxn>
              <a:cxn ang="0">
                <a:pos x="378" y="48"/>
              </a:cxn>
              <a:cxn ang="0">
                <a:pos x="390" y="6"/>
              </a:cxn>
              <a:cxn ang="0">
                <a:pos x="402" y="24"/>
              </a:cxn>
              <a:cxn ang="0">
                <a:pos x="408" y="12"/>
              </a:cxn>
              <a:cxn ang="0">
                <a:pos x="420" y="12"/>
              </a:cxn>
            </a:cxnLst>
            <a:rect l="0" t="0" r="r" b="b"/>
            <a:pathLst>
              <a:path w="426" h="456">
                <a:moveTo>
                  <a:pt x="0" y="414"/>
                </a:moveTo>
                <a:lnTo>
                  <a:pt x="0" y="396"/>
                </a:lnTo>
                <a:lnTo>
                  <a:pt x="6" y="372"/>
                </a:lnTo>
                <a:lnTo>
                  <a:pt x="6" y="360"/>
                </a:lnTo>
                <a:lnTo>
                  <a:pt x="12" y="360"/>
                </a:lnTo>
                <a:lnTo>
                  <a:pt x="12" y="324"/>
                </a:lnTo>
                <a:lnTo>
                  <a:pt x="18" y="306"/>
                </a:lnTo>
                <a:lnTo>
                  <a:pt x="18" y="300"/>
                </a:lnTo>
                <a:lnTo>
                  <a:pt x="24" y="294"/>
                </a:lnTo>
                <a:lnTo>
                  <a:pt x="24" y="276"/>
                </a:lnTo>
                <a:lnTo>
                  <a:pt x="30" y="264"/>
                </a:lnTo>
                <a:lnTo>
                  <a:pt x="30" y="234"/>
                </a:lnTo>
                <a:lnTo>
                  <a:pt x="36" y="222"/>
                </a:lnTo>
                <a:lnTo>
                  <a:pt x="36" y="204"/>
                </a:lnTo>
                <a:lnTo>
                  <a:pt x="42" y="198"/>
                </a:lnTo>
                <a:lnTo>
                  <a:pt x="42" y="192"/>
                </a:lnTo>
                <a:lnTo>
                  <a:pt x="54" y="180"/>
                </a:lnTo>
                <a:lnTo>
                  <a:pt x="54" y="162"/>
                </a:lnTo>
                <a:lnTo>
                  <a:pt x="60" y="156"/>
                </a:lnTo>
                <a:lnTo>
                  <a:pt x="60" y="126"/>
                </a:lnTo>
                <a:lnTo>
                  <a:pt x="66" y="102"/>
                </a:lnTo>
                <a:lnTo>
                  <a:pt x="66" y="114"/>
                </a:lnTo>
                <a:lnTo>
                  <a:pt x="72" y="138"/>
                </a:lnTo>
                <a:lnTo>
                  <a:pt x="72" y="114"/>
                </a:lnTo>
                <a:lnTo>
                  <a:pt x="78" y="102"/>
                </a:lnTo>
                <a:lnTo>
                  <a:pt x="78" y="84"/>
                </a:lnTo>
                <a:lnTo>
                  <a:pt x="84" y="90"/>
                </a:lnTo>
                <a:lnTo>
                  <a:pt x="84" y="96"/>
                </a:lnTo>
                <a:lnTo>
                  <a:pt x="90" y="102"/>
                </a:lnTo>
                <a:lnTo>
                  <a:pt x="90" y="108"/>
                </a:lnTo>
                <a:lnTo>
                  <a:pt x="96" y="114"/>
                </a:lnTo>
                <a:lnTo>
                  <a:pt x="96" y="156"/>
                </a:lnTo>
                <a:lnTo>
                  <a:pt x="102" y="174"/>
                </a:lnTo>
                <a:lnTo>
                  <a:pt x="102" y="180"/>
                </a:lnTo>
                <a:lnTo>
                  <a:pt x="108" y="174"/>
                </a:lnTo>
                <a:lnTo>
                  <a:pt x="108" y="162"/>
                </a:lnTo>
                <a:lnTo>
                  <a:pt x="114" y="156"/>
                </a:lnTo>
                <a:lnTo>
                  <a:pt x="114" y="168"/>
                </a:lnTo>
                <a:lnTo>
                  <a:pt x="120" y="180"/>
                </a:lnTo>
                <a:lnTo>
                  <a:pt x="120" y="204"/>
                </a:lnTo>
                <a:lnTo>
                  <a:pt x="126" y="210"/>
                </a:lnTo>
                <a:lnTo>
                  <a:pt x="126" y="228"/>
                </a:lnTo>
                <a:lnTo>
                  <a:pt x="132" y="240"/>
                </a:lnTo>
                <a:lnTo>
                  <a:pt x="132" y="252"/>
                </a:lnTo>
                <a:lnTo>
                  <a:pt x="138" y="258"/>
                </a:lnTo>
                <a:lnTo>
                  <a:pt x="138" y="276"/>
                </a:lnTo>
                <a:lnTo>
                  <a:pt x="144" y="282"/>
                </a:lnTo>
                <a:lnTo>
                  <a:pt x="144" y="300"/>
                </a:lnTo>
                <a:lnTo>
                  <a:pt x="150" y="306"/>
                </a:lnTo>
                <a:lnTo>
                  <a:pt x="156" y="312"/>
                </a:lnTo>
                <a:lnTo>
                  <a:pt x="156" y="336"/>
                </a:lnTo>
                <a:lnTo>
                  <a:pt x="162" y="372"/>
                </a:lnTo>
                <a:lnTo>
                  <a:pt x="162" y="402"/>
                </a:lnTo>
                <a:lnTo>
                  <a:pt x="168" y="396"/>
                </a:lnTo>
                <a:lnTo>
                  <a:pt x="168" y="408"/>
                </a:lnTo>
                <a:lnTo>
                  <a:pt x="174" y="426"/>
                </a:lnTo>
                <a:lnTo>
                  <a:pt x="174" y="438"/>
                </a:lnTo>
                <a:lnTo>
                  <a:pt x="180" y="456"/>
                </a:lnTo>
                <a:lnTo>
                  <a:pt x="180" y="450"/>
                </a:lnTo>
                <a:lnTo>
                  <a:pt x="186" y="438"/>
                </a:lnTo>
                <a:lnTo>
                  <a:pt x="192" y="438"/>
                </a:lnTo>
                <a:lnTo>
                  <a:pt x="192" y="414"/>
                </a:lnTo>
                <a:lnTo>
                  <a:pt x="198" y="408"/>
                </a:lnTo>
                <a:lnTo>
                  <a:pt x="198" y="396"/>
                </a:lnTo>
                <a:lnTo>
                  <a:pt x="204" y="372"/>
                </a:lnTo>
                <a:lnTo>
                  <a:pt x="204" y="336"/>
                </a:lnTo>
                <a:lnTo>
                  <a:pt x="210" y="330"/>
                </a:lnTo>
                <a:lnTo>
                  <a:pt x="216" y="324"/>
                </a:lnTo>
                <a:lnTo>
                  <a:pt x="222" y="324"/>
                </a:lnTo>
                <a:lnTo>
                  <a:pt x="222" y="312"/>
                </a:lnTo>
                <a:lnTo>
                  <a:pt x="228" y="306"/>
                </a:lnTo>
                <a:lnTo>
                  <a:pt x="228" y="318"/>
                </a:lnTo>
                <a:lnTo>
                  <a:pt x="234" y="348"/>
                </a:lnTo>
                <a:lnTo>
                  <a:pt x="234" y="402"/>
                </a:lnTo>
                <a:lnTo>
                  <a:pt x="240" y="402"/>
                </a:lnTo>
                <a:lnTo>
                  <a:pt x="246" y="408"/>
                </a:lnTo>
                <a:lnTo>
                  <a:pt x="252" y="414"/>
                </a:lnTo>
                <a:lnTo>
                  <a:pt x="252" y="420"/>
                </a:lnTo>
                <a:lnTo>
                  <a:pt x="264" y="432"/>
                </a:lnTo>
                <a:lnTo>
                  <a:pt x="258" y="432"/>
                </a:lnTo>
                <a:lnTo>
                  <a:pt x="264" y="420"/>
                </a:lnTo>
                <a:lnTo>
                  <a:pt x="270" y="414"/>
                </a:lnTo>
                <a:lnTo>
                  <a:pt x="276" y="414"/>
                </a:lnTo>
                <a:lnTo>
                  <a:pt x="276" y="402"/>
                </a:lnTo>
                <a:lnTo>
                  <a:pt x="282" y="396"/>
                </a:lnTo>
                <a:lnTo>
                  <a:pt x="282" y="384"/>
                </a:lnTo>
                <a:lnTo>
                  <a:pt x="288" y="384"/>
                </a:lnTo>
                <a:lnTo>
                  <a:pt x="288" y="372"/>
                </a:lnTo>
                <a:lnTo>
                  <a:pt x="294" y="378"/>
                </a:lnTo>
                <a:lnTo>
                  <a:pt x="294" y="384"/>
                </a:lnTo>
                <a:lnTo>
                  <a:pt x="300" y="396"/>
                </a:lnTo>
                <a:lnTo>
                  <a:pt x="300" y="414"/>
                </a:lnTo>
                <a:lnTo>
                  <a:pt x="306" y="414"/>
                </a:lnTo>
                <a:lnTo>
                  <a:pt x="306" y="396"/>
                </a:lnTo>
                <a:lnTo>
                  <a:pt x="312" y="372"/>
                </a:lnTo>
                <a:lnTo>
                  <a:pt x="312" y="360"/>
                </a:lnTo>
                <a:lnTo>
                  <a:pt x="318" y="360"/>
                </a:lnTo>
                <a:lnTo>
                  <a:pt x="318" y="324"/>
                </a:lnTo>
                <a:lnTo>
                  <a:pt x="330" y="300"/>
                </a:lnTo>
                <a:lnTo>
                  <a:pt x="330" y="276"/>
                </a:lnTo>
                <a:lnTo>
                  <a:pt x="336" y="264"/>
                </a:lnTo>
                <a:lnTo>
                  <a:pt x="336" y="234"/>
                </a:lnTo>
                <a:lnTo>
                  <a:pt x="342" y="222"/>
                </a:lnTo>
                <a:lnTo>
                  <a:pt x="342" y="204"/>
                </a:lnTo>
                <a:lnTo>
                  <a:pt x="348" y="198"/>
                </a:lnTo>
                <a:lnTo>
                  <a:pt x="348" y="192"/>
                </a:lnTo>
                <a:lnTo>
                  <a:pt x="360" y="180"/>
                </a:lnTo>
                <a:lnTo>
                  <a:pt x="360" y="162"/>
                </a:lnTo>
                <a:lnTo>
                  <a:pt x="366" y="156"/>
                </a:lnTo>
                <a:lnTo>
                  <a:pt x="366" y="126"/>
                </a:lnTo>
                <a:lnTo>
                  <a:pt x="372" y="102"/>
                </a:lnTo>
                <a:lnTo>
                  <a:pt x="372" y="90"/>
                </a:lnTo>
                <a:lnTo>
                  <a:pt x="378" y="84"/>
                </a:lnTo>
                <a:lnTo>
                  <a:pt x="378" y="48"/>
                </a:lnTo>
                <a:lnTo>
                  <a:pt x="384" y="30"/>
                </a:lnTo>
                <a:lnTo>
                  <a:pt x="384" y="6"/>
                </a:lnTo>
                <a:lnTo>
                  <a:pt x="390" y="6"/>
                </a:lnTo>
                <a:lnTo>
                  <a:pt x="396" y="0"/>
                </a:lnTo>
                <a:lnTo>
                  <a:pt x="396" y="18"/>
                </a:lnTo>
                <a:lnTo>
                  <a:pt x="402" y="24"/>
                </a:lnTo>
                <a:lnTo>
                  <a:pt x="402" y="36"/>
                </a:lnTo>
                <a:lnTo>
                  <a:pt x="408" y="36"/>
                </a:lnTo>
                <a:lnTo>
                  <a:pt x="408" y="12"/>
                </a:lnTo>
                <a:lnTo>
                  <a:pt x="414" y="0"/>
                </a:lnTo>
                <a:lnTo>
                  <a:pt x="414" y="6"/>
                </a:lnTo>
                <a:lnTo>
                  <a:pt x="420" y="12"/>
                </a:lnTo>
                <a:lnTo>
                  <a:pt x="420" y="30"/>
                </a:lnTo>
                <a:lnTo>
                  <a:pt x="426" y="36"/>
                </a:lnTo>
              </a:path>
            </a:pathLst>
          </a:custGeom>
          <a:noFill/>
          <a:ln w="28575">
            <a:solidFill>
              <a:srgbClr val="0071BC"/>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47" name="Freeform 52"/>
          <p:cNvSpPr>
            <a:spLocks/>
          </p:cNvSpPr>
          <p:nvPr/>
        </p:nvSpPr>
        <p:spPr bwMode="auto">
          <a:xfrm>
            <a:off x="6159948" y="5667416"/>
            <a:ext cx="415064" cy="349021"/>
          </a:xfrm>
          <a:custGeom>
            <a:avLst/>
            <a:gdLst/>
            <a:ahLst/>
            <a:cxnLst>
              <a:cxn ang="0">
                <a:pos x="0" y="678"/>
              </a:cxn>
              <a:cxn ang="0">
                <a:pos x="6" y="654"/>
              </a:cxn>
              <a:cxn ang="0">
                <a:pos x="12" y="630"/>
              </a:cxn>
              <a:cxn ang="0">
                <a:pos x="18" y="600"/>
              </a:cxn>
              <a:cxn ang="0">
                <a:pos x="24" y="504"/>
              </a:cxn>
              <a:cxn ang="0">
                <a:pos x="30" y="426"/>
              </a:cxn>
              <a:cxn ang="0">
                <a:pos x="36" y="372"/>
              </a:cxn>
              <a:cxn ang="0">
                <a:pos x="42" y="336"/>
              </a:cxn>
              <a:cxn ang="0">
                <a:pos x="48" y="306"/>
              </a:cxn>
              <a:cxn ang="0">
                <a:pos x="54" y="294"/>
              </a:cxn>
              <a:cxn ang="0">
                <a:pos x="66" y="300"/>
              </a:cxn>
              <a:cxn ang="0">
                <a:pos x="78" y="300"/>
              </a:cxn>
              <a:cxn ang="0">
                <a:pos x="84" y="342"/>
              </a:cxn>
              <a:cxn ang="0">
                <a:pos x="90" y="336"/>
              </a:cxn>
              <a:cxn ang="0">
                <a:pos x="96" y="312"/>
              </a:cxn>
              <a:cxn ang="0">
                <a:pos x="102" y="336"/>
              </a:cxn>
              <a:cxn ang="0">
                <a:pos x="114" y="342"/>
              </a:cxn>
              <a:cxn ang="0">
                <a:pos x="120" y="378"/>
              </a:cxn>
              <a:cxn ang="0">
                <a:pos x="126" y="414"/>
              </a:cxn>
              <a:cxn ang="0">
                <a:pos x="132" y="402"/>
              </a:cxn>
              <a:cxn ang="0">
                <a:pos x="138" y="378"/>
              </a:cxn>
              <a:cxn ang="0">
                <a:pos x="144" y="366"/>
              </a:cxn>
              <a:cxn ang="0">
                <a:pos x="150" y="294"/>
              </a:cxn>
              <a:cxn ang="0">
                <a:pos x="156" y="192"/>
              </a:cxn>
              <a:cxn ang="0">
                <a:pos x="162" y="132"/>
              </a:cxn>
              <a:cxn ang="0">
                <a:pos x="168" y="90"/>
              </a:cxn>
              <a:cxn ang="0">
                <a:pos x="174" y="24"/>
              </a:cxn>
              <a:cxn ang="0">
                <a:pos x="180" y="12"/>
              </a:cxn>
              <a:cxn ang="0">
                <a:pos x="186" y="42"/>
              </a:cxn>
              <a:cxn ang="0">
                <a:pos x="192" y="0"/>
              </a:cxn>
              <a:cxn ang="0">
                <a:pos x="198" y="18"/>
              </a:cxn>
              <a:cxn ang="0">
                <a:pos x="204" y="48"/>
              </a:cxn>
              <a:cxn ang="0">
                <a:pos x="210" y="36"/>
              </a:cxn>
              <a:cxn ang="0">
                <a:pos x="216" y="60"/>
              </a:cxn>
              <a:cxn ang="0">
                <a:pos x="222" y="126"/>
              </a:cxn>
              <a:cxn ang="0">
                <a:pos x="222" y="114"/>
              </a:cxn>
              <a:cxn ang="0">
                <a:pos x="228" y="24"/>
              </a:cxn>
              <a:cxn ang="0">
                <a:pos x="234" y="18"/>
              </a:cxn>
              <a:cxn ang="0">
                <a:pos x="240" y="90"/>
              </a:cxn>
              <a:cxn ang="0">
                <a:pos x="246" y="144"/>
              </a:cxn>
              <a:cxn ang="0">
                <a:pos x="252" y="120"/>
              </a:cxn>
              <a:cxn ang="0">
                <a:pos x="258" y="174"/>
              </a:cxn>
              <a:cxn ang="0">
                <a:pos x="264" y="354"/>
              </a:cxn>
              <a:cxn ang="0">
                <a:pos x="264" y="354"/>
              </a:cxn>
              <a:cxn ang="0">
                <a:pos x="270" y="318"/>
              </a:cxn>
              <a:cxn ang="0">
                <a:pos x="282" y="324"/>
              </a:cxn>
              <a:cxn ang="0">
                <a:pos x="288" y="360"/>
              </a:cxn>
              <a:cxn ang="0">
                <a:pos x="294" y="378"/>
              </a:cxn>
              <a:cxn ang="0">
                <a:pos x="300" y="462"/>
              </a:cxn>
              <a:cxn ang="0">
                <a:pos x="306" y="498"/>
              </a:cxn>
              <a:cxn ang="0">
                <a:pos x="312" y="444"/>
              </a:cxn>
              <a:cxn ang="0">
                <a:pos x="318" y="396"/>
              </a:cxn>
              <a:cxn ang="0">
                <a:pos x="324" y="300"/>
              </a:cxn>
              <a:cxn ang="0">
                <a:pos x="330" y="270"/>
              </a:cxn>
              <a:cxn ang="0">
                <a:pos x="336" y="234"/>
              </a:cxn>
              <a:cxn ang="0">
                <a:pos x="342" y="186"/>
              </a:cxn>
              <a:cxn ang="0">
                <a:pos x="348" y="96"/>
              </a:cxn>
            </a:cxnLst>
            <a:rect l="0" t="0" r="r" b="b"/>
            <a:pathLst>
              <a:path w="348" h="690">
                <a:moveTo>
                  <a:pt x="0" y="690"/>
                </a:moveTo>
                <a:lnTo>
                  <a:pt x="0" y="678"/>
                </a:lnTo>
                <a:lnTo>
                  <a:pt x="6" y="660"/>
                </a:lnTo>
                <a:lnTo>
                  <a:pt x="6" y="654"/>
                </a:lnTo>
                <a:lnTo>
                  <a:pt x="12" y="642"/>
                </a:lnTo>
                <a:lnTo>
                  <a:pt x="12" y="630"/>
                </a:lnTo>
                <a:lnTo>
                  <a:pt x="18" y="624"/>
                </a:lnTo>
                <a:lnTo>
                  <a:pt x="18" y="600"/>
                </a:lnTo>
                <a:lnTo>
                  <a:pt x="24" y="570"/>
                </a:lnTo>
                <a:lnTo>
                  <a:pt x="24" y="504"/>
                </a:lnTo>
                <a:lnTo>
                  <a:pt x="30" y="462"/>
                </a:lnTo>
                <a:lnTo>
                  <a:pt x="30" y="426"/>
                </a:lnTo>
                <a:lnTo>
                  <a:pt x="36" y="402"/>
                </a:lnTo>
                <a:lnTo>
                  <a:pt x="36" y="372"/>
                </a:lnTo>
                <a:lnTo>
                  <a:pt x="42" y="360"/>
                </a:lnTo>
                <a:lnTo>
                  <a:pt x="42" y="336"/>
                </a:lnTo>
                <a:lnTo>
                  <a:pt x="48" y="324"/>
                </a:lnTo>
                <a:lnTo>
                  <a:pt x="48" y="306"/>
                </a:lnTo>
                <a:lnTo>
                  <a:pt x="60" y="294"/>
                </a:lnTo>
                <a:lnTo>
                  <a:pt x="54" y="294"/>
                </a:lnTo>
                <a:lnTo>
                  <a:pt x="60" y="306"/>
                </a:lnTo>
                <a:lnTo>
                  <a:pt x="66" y="300"/>
                </a:lnTo>
                <a:lnTo>
                  <a:pt x="72" y="306"/>
                </a:lnTo>
                <a:lnTo>
                  <a:pt x="78" y="300"/>
                </a:lnTo>
                <a:lnTo>
                  <a:pt x="84" y="306"/>
                </a:lnTo>
                <a:lnTo>
                  <a:pt x="84" y="342"/>
                </a:lnTo>
                <a:lnTo>
                  <a:pt x="90" y="348"/>
                </a:lnTo>
                <a:lnTo>
                  <a:pt x="90" y="336"/>
                </a:lnTo>
                <a:lnTo>
                  <a:pt x="96" y="324"/>
                </a:lnTo>
                <a:lnTo>
                  <a:pt x="96" y="312"/>
                </a:lnTo>
                <a:lnTo>
                  <a:pt x="102" y="300"/>
                </a:lnTo>
                <a:lnTo>
                  <a:pt x="102" y="336"/>
                </a:lnTo>
                <a:lnTo>
                  <a:pt x="108" y="330"/>
                </a:lnTo>
                <a:lnTo>
                  <a:pt x="114" y="342"/>
                </a:lnTo>
                <a:lnTo>
                  <a:pt x="114" y="366"/>
                </a:lnTo>
                <a:lnTo>
                  <a:pt x="120" y="378"/>
                </a:lnTo>
                <a:lnTo>
                  <a:pt x="126" y="390"/>
                </a:lnTo>
                <a:lnTo>
                  <a:pt x="126" y="414"/>
                </a:lnTo>
                <a:lnTo>
                  <a:pt x="132" y="414"/>
                </a:lnTo>
                <a:lnTo>
                  <a:pt x="132" y="402"/>
                </a:lnTo>
                <a:lnTo>
                  <a:pt x="138" y="384"/>
                </a:lnTo>
                <a:lnTo>
                  <a:pt x="138" y="378"/>
                </a:lnTo>
                <a:lnTo>
                  <a:pt x="144" y="372"/>
                </a:lnTo>
                <a:lnTo>
                  <a:pt x="144" y="366"/>
                </a:lnTo>
                <a:lnTo>
                  <a:pt x="150" y="348"/>
                </a:lnTo>
                <a:lnTo>
                  <a:pt x="150" y="294"/>
                </a:lnTo>
                <a:lnTo>
                  <a:pt x="156" y="264"/>
                </a:lnTo>
                <a:lnTo>
                  <a:pt x="156" y="192"/>
                </a:lnTo>
                <a:lnTo>
                  <a:pt x="162" y="156"/>
                </a:lnTo>
                <a:lnTo>
                  <a:pt x="162" y="132"/>
                </a:lnTo>
                <a:lnTo>
                  <a:pt x="168" y="126"/>
                </a:lnTo>
                <a:lnTo>
                  <a:pt x="168" y="90"/>
                </a:lnTo>
                <a:lnTo>
                  <a:pt x="174" y="60"/>
                </a:lnTo>
                <a:lnTo>
                  <a:pt x="174" y="24"/>
                </a:lnTo>
                <a:lnTo>
                  <a:pt x="180" y="6"/>
                </a:lnTo>
                <a:lnTo>
                  <a:pt x="180" y="12"/>
                </a:lnTo>
                <a:lnTo>
                  <a:pt x="186" y="30"/>
                </a:lnTo>
                <a:lnTo>
                  <a:pt x="186" y="42"/>
                </a:lnTo>
                <a:lnTo>
                  <a:pt x="186" y="24"/>
                </a:lnTo>
                <a:lnTo>
                  <a:pt x="192" y="0"/>
                </a:lnTo>
                <a:lnTo>
                  <a:pt x="192" y="6"/>
                </a:lnTo>
                <a:lnTo>
                  <a:pt x="198" y="18"/>
                </a:lnTo>
                <a:lnTo>
                  <a:pt x="198" y="42"/>
                </a:lnTo>
                <a:lnTo>
                  <a:pt x="204" y="48"/>
                </a:lnTo>
                <a:lnTo>
                  <a:pt x="210" y="42"/>
                </a:lnTo>
                <a:lnTo>
                  <a:pt x="210" y="36"/>
                </a:lnTo>
                <a:lnTo>
                  <a:pt x="210" y="42"/>
                </a:lnTo>
                <a:lnTo>
                  <a:pt x="216" y="60"/>
                </a:lnTo>
                <a:lnTo>
                  <a:pt x="216" y="96"/>
                </a:lnTo>
                <a:lnTo>
                  <a:pt x="222" y="126"/>
                </a:lnTo>
                <a:lnTo>
                  <a:pt x="222" y="132"/>
                </a:lnTo>
                <a:lnTo>
                  <a:pt x="222" y="114"/>
                </a:lnTo>
                <a:lnTo>
                  <a:pt x="228" y="66"/>
                </a:lnTo>
                <a:lnTo>
                  <a:pt x="228" y="24"/>
                </a:lnTo>
                <a:lnTo>
                  <a:pt x="234" y="6"/>
                </a:lnTo>
                <a:lnTo>
                  <a:pt x="234" y="18"/>
                </a:lnTo>
                <a:lnTo>
                  <a:pt x="240" y="36"/>
                </a:lnTo>
                <a:lnTo>
                  <a:pt x="240" y="90"/>
                </a:lnTo>
                <a:lnTo>
                  <a:pt x="246" y="126"/>
                </a:lnTo>
                <a:lnTo>
                  <a:pt x="246" y="144"/>
                </a:lnTo>
                <a:lnTo>
                  <a:pt x="252" y="132"/>
                </a:lnTo>
                <a:lnTo>
                  <a:pt x="252" y="120"/>
                </a:lnTo>
                <a:lnTo>
                  <a:pt x="252" y="132"/>
                </a:lnTo>
                <a:lnTo>
                  <a:pt x="258" y="174"/>
                </a:lnTo>
                <a:lnTo>
                  <a:pt x="258" y="306"/>
                </a:lnTo>
                <a:lnTo>
                  <a:pt x="264" y="354"/>
                </a:lnTo>
                <a:lnTo>
                  <a:pt x="264" y="366"/>
                </a:lnTo>
                <a:lnTo>
                  <a:pt x="264" y="354"/>
                </a:lnTo>
                <a:lnTo>
                  <a:pt x="270" y="330"/>
                </a:lnTo>
                <a:lnTo>
                  <a:pt x="270" y="318"/>
                </a:lnTo>
                <a:lnTo>
                  <a:pt x="276" y="312"/>
                </a:lnTo>
                <a:lnTo>
                  <a:pt x="282" y="324"/>
                </a:lnTo>
                <a:lnTo>
                  <a:pt x="282" y="354"/>
                </a:lnTo>
                <a:lnTo>
                  <a:pt x="288" y="360"/>
                </a:lnTo>
                <a:lnTo>
                  <a:pt x="288" y="366"/>
                </a:lnTo>
                <a:lnTo>
                  <a:pt x="294" y="378"/>
                </a:lnTo>
                <a:lnTo>
                  <a:pt x="294" y="426"/>
                </a:lnTo>
                <a:lnTo>
                  <a:pt x="300" y="462"/>
                </a:lnTo>
                <a:lnTo>
                  <a:pt x="300" y="504"/>
                </a:lnTo>
                <a:lnTo>
                  <a:pt x="306" y="498"/>
                </a:lnTo>
                <a:lnTo>
                  <a:pt x="306" y="462"/>
                </a:lnTo>
                <a:lnTo>
                  <a:pt x="312" y="444"/>
                </a:lnTo>
                <a:lnTo>
                  <a:pt x="312" y="420"/>
                </a:lnTo>
                <a:lnTo>
                  <a:pt x="318" y="396"/>
                </a:lnTo>
                <a:lnTo>
                  <a:pt x="318" y="330"/>
                </a:lnTo>
                <a:lnTo>
                  <a:pt x="324" y="300"/>
                </a:lnTo>
                <a:lnTo>
                  <a:pt x="324" y="282"/>
                </a:lnTo>
                <a:lnTo>
                  <a:pt x="330" y="270"/>
                </a:lnTo>
                <a:lnTo>
                  <a:pt x="330" y="240"/>
                </a:lnTo>
                <a:lnTo>
                  <a:pt x="336" y="234"/>
                </a:lnTo>
                <a:lnTo>
                  <a:pt x="336" y="216"/>
                </a:lnTo>
                <a:lnTo>
                  <a:pt x="342" y="186"/>
                </a:lnTo>
                <a:lnTo>
                  <a:pt x="342" y="114"/>
                </a:lnTo>
                <a:lnTo>
                  <a:pt x="348" y="96"/>
                </a:lnTo>
              </a:path>
            </a:pathLst>
          </a:custGeom>
          <a:noFill/>
          <a:ln w="28575">
            <a:solidFill>
              <a:srgbClr val="0071BC"/>
            </a:solidFill>
            <a:prstDash val="solid"/>
            <a:round/>
            <a:headEnd/>
            <a:tailEnd/>
          </a:ln>
        </p:spPr>
        <p:txBody>
          <a:bodyPr vert="horz" wrap="square" lIns="91440" tIns="45720" rIns="91440" bIns="45720" numCol="1" anchor="t" anchorCtr="0" compatLnSpc="1">
            <a:prstTxWarp prst="textNoShape">
              <a:avLst/>
            </a:prstTxWarp>
          </a:bodyPr>
          <a:lstStyle/>
          <a:p>
            <a:pPr algn="ctr"/>
            <a:endParaRPr lang="pt-BR"/>
          </a:p>
        </p:txBody>
      </p:sp>
      <p:sp>
        <p:nvSpPr>
          <p:cNvPr id="48" name="Rectangle 53"/>
          <p:cNvSpPr>
            <a:spLocks noChangeArrowheads="1"/>
          </p:cNvSpPr>
          <p:nvPr/>
        </p:nvSpPr>
        <p:spPr bwMode="auto">
          <a:xfrm>
            <a:off x="3498852" y="6460308"/>
            <a:ext cx="387804" cy="5393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1100" b="0" i="0" u="none" strike="noStrike" cap="none" normalizeH="0" baseline="0" dirty="0">
                <a:ln>
                  <a:noFill/>
                </a:ln>
                <a:solidFill>
                  <a:srgbClr val="262626"/>
                </a:solidFill>
                <a:effectLst/>
                <a:latin typeface="Helvetica" pitchFamily="34" charset="0"/>
                <a:cs typeface="Arial" pitchFamily="34" charset="0"/>
              </a:rPr>
              <a:t>Time (s)</a:t>
            </a:r>
            <a:endParaRPr kumimoji="0" lang="pt-BR" sz="1800" b="0" i="0" u="none" strike="noStrike" cap="none" normalizeH="0" baseline="0" dirty="0">
              <a:ln>
                <a:noFill/>
              </a:ln>
              <a:solidFill>
                <a:schemeClr val="tx1"/>
              </a:solidFill>
              <a:effectLst/>
              <a:latin typeface="Arial" pitchFamily="34" charset="0"/>
              <a:cs typeface="Arial" pitchFamily="34" charset="0"/>
            </a:endParaRPr>
          </a:p>
        </p:txBody>
      </p:sp>
      <p:cxnSp>
        <p:nvCxnSpPr>
          <p:cNvPr id="49" name="Conector de Seta Reta 43"/>
          <p:cNvCxnSpPr>
            <a:cxnSpLocks/>
          </p:cNvCxnSpPr>
          <p:nvPr/>
        </p:nvCxnSpPr>
        <p:spPr>
          <a:xfrm>
            <a:off x="3175890" y="4495369"/>
            <a:ext cx="328972" cy="524363"/>
          </a:xfrm>
          <a:prstGeom prst="straightConnector1">
            <a:avLst/>
          </a:prstGeom>
          <a:ln w="19050">
            <a:solidFill>
              <a:schemeClr val="bg1">
                <a:lumMod val="65000"/>
              </a:schemeClr>
            </a:solidFill>
            <a:tailEnd type="triangle"/>
          </a:ln>
        </p:spPr>
        <p:style>
          <a:lnRef idx="1">
            <a:schemeClr val="dk1"/>
          </a:lnRef>
          <a:fillRef idx="0">
            <a:schemeClr val="dk1"/>
          </a:fillRef>
          <a:effectRef idx="0">
            <a:schemeClr val="dk1"/>
          </a:effectRef>
          <a:fontRef idx="minor">
            <a:schemeClr val="tx1"/>
          </a:fontRef>
        </p:style>
      </p:cxnSp>
      <p:sp>
        <p:nvSpPr>
          <p:cNvPr id="50" name="Rectangle 53"/>
          <p:cNvSpPr>
            <a:spLocks noChangeArrowheads="1"/>
          </p:cNvSpPr>
          <p:nvPr/>
        </p:nvSpPr>
        <p:spPr bwMode="auto">
          <a:xfrm>
            <a:off x="3375845" y="4489623"/>
            <a:ext cx="130324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pt-BR" sz="1400" dirty="0">
                <a:solidFill>
                  <a:srgbClr val="262626"/>
                </a:solidFill>
                <a:latin typeface="Helvetica" pitchFamily="34" charset="0"/>
                <a:cs typeface="Arial" pitchFamily="34" charset="0"/>
              </a:rPr>
              <a:t>Discord </a:t>
            </a:r>
            <a:r>
              <a:rPr lang="pt-BR" sz="1400" dirty="0" err="1">
                <a:solidFill>
                  <a:srgbClr val="262626"/>
                </a:solidFill>
                <a:latin typeface="Helvetica" pitchFamily="34" charset="0"/>
                <a:cs typeface="Arial" pitchFamily="34" charset="0"/>
              </a:rPr>
              <a:t>at</a:t>
            </a:r>
            <a:r>
              <a:rPr lang="pt-BR" sz="1400" dirty="0">
                <a:solidFill>
                  <a:srgbClr val="262626"/>
                </a:solidFill>
                <a:latin typeface="Helvetica" pitchFamily="34" charset="0"/>
                <a:cs typeface="Arial" pitchFamily="34" charset="0"/>
              </a:rPr>
              <a:t> 1m54</a:t>
            </a:r>
            <a:endParaRPr kumimoji="0" lang="pt-BR" sz="1400" b="0" i="0" u="none" strike="noStrike" cap="none" normalizeH="0" baseline="0" dirty="0">
              <a:ln>
                <a:noFill/>
              </a:ln>
              <a:solidFill>
                <a:schemeClr val="tx1"/>
              </a:solidFill>
              <a:effectLst/>
              <a:latin typeface="Arial" pitchFamily="34" charset="0"/>
              <a:cs typeface="Arial" pitchFamily="34" charset="0"/>
            </a:endParaRPr>
          </a:p>
        </p:txBody>
      </p:sp>
      <p:cxnSp>
        <p:nvCxnSpPr>
          <p:cNvPr id="51" name="Conector de Seta Reta 45"/>
          <p:cNvCxnSpPr>
            <a:cxnSpLocks/>
          </p:cNvCxnSpPr>
          <p:nvPr/>
        </p:nvCxnSpPr>
        <p:spPr>
          <a:xfrm flipH="1">
            <a:off x="5871737" y="4728684"/>
            <a:ext cx="434424" cy="1417262"/>
          </a:xfrm>
          <a:prstGeom prst="straightConnector1">
            <a:avLst/>
          </a:prstGeom>
          <a:ln w="19050">
            <a:solidFill>
              <a:schemeClr val="bg1">
                <a:lumMod val="65000"/>
              </a:schemeClr>
            </a:solidFill>
            <a:tailEnd type="triangle"/>
          </a:ln>
        </p:spPr>
        <p:style>
          <a:lnRef idx="1">
            <a:schemeClr val="dk1"/>
          </a:lnRef>
          <a:fillRef idx="0">
            <a:schemeClr val="dk1"/>
          </a:fillRef>
          <a:effectRef idx="0">
            <a:schemeClr val="dk1"/>
          </a:effectRef>
          <a:fontRef idx="minor">
            <a:schemeClr val="tx1"/>
          </a:fontRef>
        </p:style>
      </p:cxnSp>
      <p:cxnSp>
        <p:nvCxnSpPr>
          <p:cNvPr id="52" name="Conector de Seta Reta 46"/>
          <p:cNvCxnSpPr>
            <a:cxnSpLocks/>
          </p:cNvCxnSpPr>
          <p:nvPr/>
        </p:nvCxnSpPr>
        <p:spPr>
          <a:xfrm flipH="1">
            <a:off x="5497976" y="4036248"/>
            <a:ext cx="217280" cy="2109698"/>
          </a:xfrm>
          <a:prstGeom prst="straightConnector1">
            <a:avLst/>
          </a:prstGeom>
          <a:ln w="19050">
            <a:solidFill>
              <a:schemeClr val="bg1">
                <a:lumMod val="65000"/>
              </a:schemeClr>
            </a:solidFill>
            <a:tailEnd type="triangle"/>
          </a:ln>
        </p:spPr>
        <p:style>
          <a:lnRef idx="1">
            <a:schemeClr val="dk1"/>
          </a:lnRef>
          <a:fillRef idx="0">
            <a:schemeClr val="dk1"/>
          </a:fillRef>
          <a:effectRef idx="0">
            <a:schemeClr val="dk1"/>
          </a:effectRef>
          <a:fontRef idx="minor">
            <a:schemeClr val="tx1"/>
          </a:fontRef>
        </p:style>
      </p:cxnSp>
      <p:sp>
        <p:nvSpPr>
          <p:cNvPr id="53" name="Rectangle 53"/>
          <p:cNvSpPr>
            <a:spLocks noChangeArrowheads="1"/>
          </p:cNvSpPr>
          <p:nvPr/>
        </p:nvSpPr>
        <p:spPr bwMode="auto">
          <a:xfrm>
            <a:off x="6288343" y="5269095"/>
            <a:ext cx="2152371"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pt-BR" sz="1400" dirty="0" err="1">
                <a:solidFill>
                  <a:srgbClr val="262626"/>
                </a:solidFill>
                <a:latin typeface="Helvetica" pitchFamily="34" charset="0"/>
                <a:cs typeface="Arial" pitchFamily="34" charset="0"/>
              </a:rPr>
              <a:t>Motifs</a:t>
            </a:r>
            <a:r>
              <a:rPr lang="pt-BR" sz="1400" dirty="0">
                <a:solidFill>
                  <a:srgbClr val="262626"/>
                </a:solidFill>
                <a:latin typeface="Helvetica" pitchFamily="34" charset="0"/>
                <a:cs typeface="Arial" pitchFamily="34" charset="0"/>
              </a:rPr>
              <a:t> </a:t>
            </a:r>
            <a:r>
              <a:rPr lang="pt-BR" sz="1400" dirty="0" err="1">
                <a:solidFill>
                  <a:srgbClr val="262626"/>
                </a:solidFill>
                <a:latin typeface="Helvetica" pitchFamily="34" charset="0"/>
                <a:cs typeface="Arial" pitchFamily="34" charset="0"/>
              </a:rPr>
              <a:t>at</a:t>
            </a:r>
            <a:r>
              <a:rPr lang="pt-BR" sz="1400" dirty="0">
                <a:solidFill>
                  <a:srgbClr val="262626"/>
                </a:solidFill>
                <a:latin typeface="Helvetica" pitchFamily="34" charset="0"/>
                <a:cs typeface="Arial" pitchFamily="34" charset="0"/>
              </a:rPr>
              <a:t> </a:t>
            </a:r>
            <a:r>
              <a:rPr kumimoji="0" lang="pt-BR" sz="1400" b="0" i="0" u="none" strike="noStrike" cap="none" normalizeH="0" baseline="0" dirty="0">
                <a:ln>
                  <a:noFill/>
                </a:ln>
                <a:solidFill>
                  <a:srgbClr val="262626"/>
                </a:solidFill>
                <a:effectLst/>
                <a:latin typeface="Helvetica" pitchFamily="34" charset="0"/>
                <a:cs typeface="Arial" pitchFamily="34" charset="0"/>
              </a:rPr>
              <a:t>3m9s </a:t>
            </a:r>
            <a:r>
              <a:rPr kumimoji="0" lang="pt-BR" sz="1400" b="0" i="0" u="none" strike="noStrike" cap="none" normalizeH="0" baseline="0" dirty="0" err="1">
                <a:ln>
                  <a:noFill/>
                </a:ln>
                <a:solidFill>
                  <a:srgbClr val="262626"/>
                </a:solidFill>
                <a:effectLst/>
                <a:latin typeface="Helvetica" pitchFamily="34" charset="0"/>
                <a:cs typeface="Arial" pitchFamily="34" charset="0"/>
              </a:rPr>
              <a:t>and</a:t>
            </a:r>
            <a:r>
              <a:rPr kumimoji="0" lang="pt-BR" sz="1400" b="0" i="0" u="none" strike="noStrike" cap="none" normalizeH="0" baseline="0" dirty="0">
                <a:ln>
                  <a:noFill/>
                </a:ln>
                <a:solidFill>
                  <a:srgbClr val="262626"/>
                </a:solidFill>
                <a:effectLst/>
                <a:latin typeface="Helvetica" pitchFamily="34" charset="0"/>
                <a:cs typeface="Arial" pitchFamily="34" charset="0"/>
              </a:rPr>
              <a:t> </a:t>
            </a:r>
            <a:r>
              <a:rPr lang="pt-BR" sz="1400" dirty="0">
                <a:solidFill>
                  <a:srgbClr val="262626"/>
                </a:solidFill>
                <a:latin typeface="Helvetica" pitchFamily="34" charset="0"/>
                <a:cs typeface="Arial" pitchFamily="34" charset="0"/>
              </a:rPr>
              <a:t>3m23s</a:t>
            </a:r>
            <a:endParaRPr kumimoji="0" lang="pt-BR" sz="1400" b="0" i="0" u="none" strike="noStrike" cap="none" normalizeH="0" baseline="0" dirty="0">
              <a:ln>
                <a:noFill/>
              </a:ln>
              <a:solidFill>
                <a:schemeClr val="tx1"/>
              </a:solidFill>
              <a:effectLst/>
              <a:latin typeface="Arial" pitchFamily="34" charset="0"/>
              <a:cs typeface="Arial" pitchFamily="34" charset="0"/>
            </a:endParaRPr>
          </a:p>
        </p:txBody>
      </p:sp>
      <p:grpSp>
        <p:nvGrpSpPr>
          <p:cNvPr id="8" name="Group 7">
            <a:extLst>
              <a:ext uri="{FF2B5EF4-FFF2-40B4-BE49-F238E27FC236}">
                <a16:creationId xmlns:a16="http://schemas.microsoft.com/office/drawing/2014/main" id="{9C304AC9-6961-48AA-A664-16D6C002CF5E}"/>
              </a:ext>
            </a:extLst>
          </p:cNvPr>
          <p:cNvGrpSpPr/>
          <p:nvPr/>
        </p:nvGrpSpPr>
        <p:grpSpPr>
          <a:xfrm>
            <a:off x="9108055" y="97256"/>
            <a:ext cx="2964426" cy="2962782"/>
            <a:chOff x="9108055" y="97256"/>
            <a:chExt cx="2964426" cy="2962782"/>
          </a:xfrm>
        </p:grpSpPr>
        <p:pic>
          <p:nvPicPr>
            <p:cNvPr id="13" name="Picture 4" descr="https://img0.etsystatic.com/164/0/11557681/il_570xN.1150937486_klsi.jpg"/>
            <p:cNvPicPr>
              <a:picLocks noChangeAspect="1" noChangeArrowheads="1"/>
            </p:cNvPicPr>
            <p:nvPr/>
          </p:nvPicPr>
          <p:blipFill rotWithShape="1">
            <a:blip r:embed="rId10" cstate="email">
              <a:extLst>
                <a:ext uri="{28A0092B-C50C-407E-A947-70E740481C1C}">
                  <a14:useLocalDpi xmlns:a14="http://schemas.microsoft.com/office/drawing/2010/main"/>
                </a:ext>
              </a:extLst>
            </a:blip>
            <a:srcRect/>
            <a:stretch/>
          </p:blipFill>
          <p:spPr bwMode="auto">
            <a:xfrm>
              <a:off x="9108055" y="97256"/>
              <a:ext cx="2964426" cy="2962782"/>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A016721B-38B8-4A35-B250-CA9C8B54F423}"/>
                </a:ext>
              </a:extLst>
            </p:cNvPr>
            <p:cNvSpPr/>
            <p:nvPr/>
          </p:nvSpPr>
          <p:spPr>
            <a:xfrm>
              <a:off x="9373286" y="169063"/>
              <a:ext cx="1076325" cy="21907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020445035"/>
      </p:ext>
    </p:extLst>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2"/>
                    </p:tgtEl>
                  </p:cond>
                </p:stCondLst>
                <p:endSync evt="end" delay="0">
                  <p:rtn val="all"/>
                </p:endSync>
                <p:childTnLst>
                  <p:par>
                    <p:cTn id="3" fill="hold">
                      <p:stCondLst>
                        <p:cond delay="0"/>
                      </p:stCondLst>
                      <p:childTnLst>
                        <p:par>
                          <p:cTn id="4" fill="hold">
                            <p:stCondLst>
                              <p:cond delay="0"/>
                            </p:stCondLst>
                            <p:childTnLst>
                              <p:par>
                                <p:cTn id="5" presetID="1" presetClass="mediacall" presetSubtype="0" fill="hold" nodeType="clickEffect">
                                  <p:stCondLst>
                                    <p:cond delay="0"/>
                                  </p:stCondLst>
                                  <p:childTnLst>
                                    <p:cmd type="call" cmd="playFrom(0.0)">
                                      <p:cBhvr>
                                        <p:cTn id="6" dur="10007" fill="hold"/>
                                        <p:tgtEl>
                                          <p:spTgt spid="2"/>
                                        </p:tgtEl>
                                      </p:cBhvr>
                                    </p:cmd>
                                  </p:childTnLst>
                                </p:cTn>
                              </p:par>
                            </p:childTnLst>
                          </p:cTn>
                        </p:par>
                      </p:childTnLst>
                    </p:cTn>
                  </p:par>
                </p:childTnLst>
              </p:cTn>
              <p:nextCondLst>
                <p:cond evt="onClick" delay="0">
                  <p:tgtEl>
                    <p:spTgt spid="2"/>
                  </p:tgtEl>
                </p:cond>
              </p:nextCondLst>
            </p:seq>
            <p:audio>
              <p:cMediaNode vol="100000">
                <p:cTn id="7" fill="hold" display="0">
                  <p:stCondLst>
                    <p:cond delay="indefinite"/>
                  </p:stCondLst>
                  <p:endCondLst>
                    <p:cond evt="onStopAudio" delay="0">
                      <p:tgtEl>
                        <p:sldTgt/>
                      </p:tgtEl>
                    </p:cond>
                  </p:endCondLst>
                </p:cTn>
                <p:tgtEl>
                  <p:spTgt spid="2"/>
                </p:tgtEl>
              </p:cMediaNode>
            </p:audio>
            <p:seq concurrent="1" nextAc="seek">
              <p:cTn id="8" restart="whenNotActive" fill="hold" evtFilter="cancelBubble" nodeType="interactiveSeq">
                <p:stCondLst>
                  <p:cond evt="onClick" delay="0">
                    <p:tgtEl>
                      <p:spTgt spid="4"/>
                    </p:tgtEl>
                  </p:cond>
                </p:stCondLst>
                <p:endSync evt="end" delay="0">
                  <p:rtn val="all"/>
                </p:endSync>
                <p:childTnLst>
                  <p:par>
                    <p:cTn id="9" fill="hold">
                      <p:stCondLst>
                        <p:cond delay="0"/>
                      </p:stCondLst>
                      <p:childTnLst>
                        <p:par>
                          <p:cTn id="10" fill="hold">
                            <p:stCondLst>
                              <p:cond delay="0"/>
                            </p:stCondLst>
                            <p:childTnLst>
                              <p:par>
                                <p:cTn id="11" presetID="1" presetClass="mediacall" presetSubtype="0" fill="hold" nodeType="clickEffect">
                                  <p:stCondLst>
                                    <p:cond delay="0"/>
                                  </p:stCondLst>
                                  <p:childTnLst>
                                    <p:cmd type="call" cmd="playFrom(0.0)">
                                      <p:cBhvr>
                                        <p:cTn id="12" dur="10007" fill="hold"/>
                                        <p:tgtEl>
                                          <p:spTgt spid="4"/>
                                        </p:tgtEl>
                                      </p:cBhvr>
                                    </p:cmd>
                                  </p:childTnLst>
                                </p:cTn>
                              </p:par>
                            </p:childTnLst>
                          </p:cTn>
                        </p:par>
                      </p:childTnLst>
                    </p:cTn>
                  </p:par>
                </p:childTnLst>
              </p:cTn>
              <p:nextCondLst>
                <p:cond evt="onClick" delay="0">
                  <p:tgtEl>
                    <p:spTgt spid="4"/>
                  </p:tgtEl>
                </p:cond>
              </p:nextCondLst>
            </p:seq>
            <p:audio>
              <p:cMediaNode vol="100000">
                <p:cTn id="13" fill="hold" display="0">
                  <p:stCondLst>
                    <p:cond delay="indefinite"/>
                  </p:stCondLst>
                  <p:endCondLst>
                    <p:cond evt="onStopAudio" delay="0">
                      <p:tgtEl>
                        <p:sldTgt/>
                      </p:tgtEl>
                    </p:cond>
                  </p:endCondLst>
                </p:cTn>
                <p:tgtEl>
                  <p:spTgt spid="4"/>
                </p:tgtEl>
              </p:cMediaNode>
            </p:audio>
            <p:seq concurrent="1" nextAc="seek">
              <p:cTn id="14" restart="whenNotActive" fill="hold" evtFilter="cancelBubble" nodeType="interactiveSeq">
                <p:stCondLst>
                  <p:cond evt="onClick" delay="0">
                    <p:tgtEl>
                      <p:spTgt spid="5"/>
                    </p:tgtEl>
                  </p:cond>
                </p:stCondLst>
                <p:endSync evt="end" delay="0">
                  <p:rtn val="all"/>
                </p:endSync>
                <p:childTnLst>
                  <p:par>
                    <p:cTn id="15" fill="hold">
                      <p:stCondLst>
                        <p:cond delay="0"/>
                      </p:stCondLst>
                      <p:childTnLst>
                        <p:par>
                          <p:cTn id="16" fill="hold">
                            <p:stCondLst>
                              <p:cond delay="0"/>
                            </p:stCondLst>
                            <p:childTnLst>
                              <p:par>
                                <p:cTn id="17" presetID="1" presetClass="mediacall" presetSubtype="0" fill="hold" nodeType="clickEffect">
                                  <p:stCondLst>
                                    <p:cond delay="0"/>
                                  </p:stCondLst>
                                  <p:childTnLst>
                                    <p:cmd type="call" cmd="playFrom(0.0)">
                                      <p:cBhvr>
                                        <p:cTn id="18" dur="10007" fill="hold"/>
                                        <p:tgtEl>
                                          <p:spTgt spid="5"/>
                                        </p:tgtEl>
                                      </p:cBhvr>
                                    </p:cmd>
                                  </p:childTnLst>
                                </p:cTn>
                              </p:par>
                            </p:childTnLst>
                          </p:cTn>
                        </p:par>
                      </p:childTnLst>
                    </p:cTn>
                  </p:par>
                </p:childTnLst>
              </p:cTn>
              <p:nextCondLst>
                <p:cond evt="onClick" delay="0">
                  <p:tgtEl>
                    <p:spTgt spid="5"/>
                  </p:tgtEl>
                </p:cond>
              </p:nextCondLst>
            </p:seq>
            <p:audio>
              <p:cMediaNode vol="100000">
                <p:cTn id="19" fill="hold" display="0">
                  <p:stCondLst>
                    <p:cond delay="indefinite"/>
                  </p:stCondLst>
                  <p:endCondLst>
                    <p:cond evt="onStopAudio" delay="0">
                      <p:tgtEl>
                        <p:sldTgt/>
                      </p:tgtEl>
                    </p:cond>
                  </p:endCondLst>
                </p:cTn>
                <p:tgtEl>
                  <p:spTgt spid="5"/>
                </p:tgtEl>
              </p:cMediaNode>
            </p:audio>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182937" y="137251"/>
            <a:ext cx="5615791" cy="1384995"/>
          </a:xfrm>
          <a:prstGeom prst="rect">
            <a:avLst/>
          </a:prstGeom>
          <a:noFill/>
        </p:spPr>
        <p:txBody>
          <a:bodyPr wrap="square" rtlCol="0">
            <a:spAutoFit/>
          </a:bodyPr>
          <a:lstStyle/>
          <a:p>
            <a:r>
              <a:rPr lang="en-US" sz="4000" dirty="0">
                <a:cs typeface="Times New Roman" panose="02020603050405020304" pitchFamily="18" charset="0"/>
              </a:rPr>
              <a:t>Summary</a:t>
            </a:r>
            <a:r>
              <a:rPr lang="en-US" sz="2800" dirty="0">
                <a:cs typeface="Times New Roman" panose="02020603050405020304" pitchFamily="18" charset="0"/>
              </a:rPr>
              <a:t> </a:t>
            </a:r>
          </a:p>
          <a:p>
            <a:r>
              <a:rPr lang="en-US" sz="1600" dirty="0">
                <a:cs typeface="Times New Roman" panose="02020603050405020304" pitchFamily="18" charset="0"/>
              </a:rPr>
              <a:t> </a:t>
            </a:r>
          </a:p>
          <a:p>
            <a:endParaRPr lang="en-US" sz="2800" dirty="0"/>
          </a:p>
        </p:txBody>
      </p:sp>
      <p:pic>
        <p:nvPicPr>
          <p:cNvPr id="85" name="Picture 84"/>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10628752" y="73601"/>
            <a:ext cx="1495054" cy="1480860"/>
          </a:xfrm>
          <a:prstGeom prst="rect">
            <a:avLst/>
          </a:prstGeom>
        </p:spPr>
      </p:pic>
      <p:pic>
        <p:nvPicPr>
          <p:cNvPr id="86" name="Picture 85"/>
          <p:cNvPicPr>
            <a:picLocks noChangeAspect="1"/>
          </p:cNvPicPr>
          <p:nvPr/>
        </p:nvPicPr>
        <p:blipFill>
          <a:blip r:embed="rId3" cstate="email">
            <a:clrChange>
              <a:clrFrom>
                <a:srgbClr val="000000"/>
              </a:clrFrom>
              <a:clrTo>
                <a:srgbClr val="000000">
                  <a:alpha val="0"/>
                </a:srgbClr>
              </a:clrTo>
            </a:clrChange>
            <a:extLst>
              <a:ext uri="{28A0092B-C50C-407E-A947-70E740481C1C}">
                <a14:useLocalDpi xmlns:a14="http://schemas.microsoft.com/office/drawing/2010/main"/>
              </a:ext>
            </a:extLst>
          </a:blip>
          <a:stretch>
            <a:fillRect/>
          </a:stretch>
        </p:blipFill>
        <p:spPr>
          <a:xfrm>
            <a:off x="7296115" y="220722"/>
            <a:ext cx="1664159" cy="950948"/>
          </a:xfrm>
          <a:prstGeom prst="rect">
            <a:avLst/>
          </a:prstGeom>
        </p:spPr>
      </p:pic>
      <p:pic>
        <p:nvPicPr>
          <p:cNvPr id="1026" name="Picture 2" descr="http://www.12voltplanet.co.uk/user/Electrical_circuit_basics_icon(1).png"/>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6281478" y="156127"/>
            <a:ext cx="952285" cy="1268412"/>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p:cNvSpPr txBox="1"/>
          <p:nvPr/>
        </p:nvSpPr>
        <p:spPr>
          <a:xfrm>
            <a:off x="139494" y="2082800"/>
            <a:ext cx="11803468" cy="4667945"/>
          </a:xfrm>
          <a:prstGeom prst="rect">
            <a:avLst/>
          </a:prstGeom>
          <a:noFill/>
        </p:spPr>
        <p:txBody>
          <a:bodyPr wrap="square" rtlCol="0">
            <a:spAutoFit/>
          </a:bodyPr>
          <a:lstStyle/>
          <a:p>
            <a:pPr>
              <a:spcAft>
                <a:spcPts val="800"/>
              </a:spcAft>
            </a:pPr>
            <a:r>
              <a:rPr lang="en-US" sz="2400" dirty="0"/>
              <a:t>We could do this all day! We have applied the MP to </a:t>
            </a:r>
            <a:r>
              <a:rPr lang="en-US" sz="2400" i="1" dirty="0"/>
              <a:t>hundreds</a:t>
            </a:r>
            <a:r>
              <a:rPr lang="en-US" sz="2400" dirty="0"/>
              <a:t> of datasets.</a:t>
            </a:r>
          </a:p>
          <a:p>
            <a:pPr>
              <a:spcAft>
                <a:spcPts val="800"/>
              </a:spcAft>
            </a:pPr>
            <a:r>
              <a:rPr lang="en-US" sz="2400" dirty="0"/>
              <a:t>It is worth reminding ourselves of the following:</a:t>
            </a:r>
          </a:p>
          <a:p>
            <a:pPr marL="457200" indent="-457200">
              <a:spcAft>
                <a:spcPts val="800"/>
              </a:spcAft>
              <a:buFont typeface="Arial" panose="020B0604020202020204" pitchFamily="34" charset="0"/>
              <a:buChar char="•"/>
            </a:pPr>
            <a:r>
              <a:rPr lang="en-US" sz="2400" dirty="0"/>
              <a:t>The MP can find structure in taxi demand, seismology, DNA, power demand, heartbeats, music and bird vocalization data. However the MP does not “</a:t>
            </a:r>
            <a:r>
              <a:rPr lang="en-US" sz="2400" i="1" dirty="0"/>
              <a:t>know</a:t>
            </a:r>
            <a:r>
              <a:rPr lang="en-US" sz="2400" dirty="0"/>
              <a:t>” anything about this domains, it was not tweaked, tuned or adjusted in anyway.</a:t>
            </a:r>
          </a:p>
          <a:p>
            <a:pPr marL="457200" indent="-457200">
              <a:spcAft>
                <a:spcPts val="800"/>
              </a:spcAft>
              <a:buFont typeface="Arial" panose="020B0604020202020204" pitchFamily="34" charset="0"/>
              <a:buChar char="•"/>
            </a:pPr>
            <a:r>
              <a:rPr lang="en-US" sz="2400" dirty="0"/>
              <a:t>This domain-agnostic nature of MP is a </a:t>
            </a:r>
            <a:r>
              <a:rPr lang="en-US" sz="2400" i="1" dirty="0"/>
              <a:t>great</a:t>
            </a:r>
            <a:r>
              <a:rPr lang="en-US" sz="2400" dirty="0"/>
              <a:t> strength, you typically get very good results “out-of-the-box” no matter what your domain.</a:t>
            </a:r>
          </a:p>
          <a:p>
            <a:pPr>
              <a:spcAft>
                <a:spcPts val="800"/>
              </a:spcAft>
            </a:pPr>
            <a:r>
              <a:rPr lang="en-US" sz="2400" dirty="0"/>
              <a:t>The following is also worth stating again:</a:t>
            </a:r>
          </a:p>
          <a:p>
            <a:pPr marL="457200" indent="-457200">
              <a:spcAft>
                <a:spcPts val="800"/>
              </a:spcAft>
              <a:buFont typeface="Arial" panose="020B0604020202020204" pitchFamily="34" charset="0"/>
              <a:buChar char="•"/>
            </a:pPr>
            <a:r>
              <a:rPr lang="en-US" sz="2400" dirty="0"/>
              <a:t>We spent time </a:t>
            </a:r>
            <a:r>
              <a:rPr lang="en-US" sz="2400" i="1" dirty="0"/>
              <a:t>looking</a:t>
            </a:r>
            <a:r>
              <a:rPr lang="en-US" sz="2400" dirty="0"/>
              <a:t> at the MP to gain confidence that it is doing something useful. However, most of the time, only a higher-level algorithm will look at the MP, with no human intervention or inspection </a:t>
            </a:r>
            <a:r>
              <a:rPr lang="en-US" sz="2400" dirty="0">
                <a:solidFill>
                  <a:schemeClr val="bg1">
                    <a:lumMod val="75000"/>
                  </a:schemeClr>
                </a:solidFill>
              </a:rPr>
              <a:t>(we will make that clearer in the following slides). </a:t>
            </a:r>
          </a:p>
        </p:txBody>
      </p:sp>
      <p:pic>
        <p:nvPicPr>
          <p:cNvPr id="6" name="Picture 5"/>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4578425" y="220722"/>
            <a:ext cx="1581092" cy="1253018"/>
          </a:xfrm>
          <a:prstGeom prst="rect">
            <a:avLst/>
          </a:prstGeom>
        </p:spPr>
      </p:pic>
      <p:pic>
        <p:nvPicPr>
          <p:cNvPr id="9" name="Picture 8"/>
          <p:cNvPicPr>
            <a:picLocks noChangeAspect="1"/>
          </p:cNvPicPr>
          <p:nvPr/>
        </p:nvPicPr>
        <p:blipFill>
          <a:blip r:embed="rId6" cstate="email">
            <a:clrChange>
              <a:clrFrom>
                <a:srgbClr val="000000"/>
              </a:clrFrom>
              <a:clrTo>
                <a:srgbClr val="000000">
                  <a:alpha val="0"/>
                </a:srgbClr>
              </a:clrTo>
            </a:clrChange>
            <a:extLst>
              <a:ext uri="{28A0092B-C50C-407E-A947-70E740481C1C}">
                <a14:useLocalDpi xmlns:a14="http://schemas.microsoft.com/office/drawing/2010/main"/>
              </a:ext>
            </a:extLst>
          </a:blip>
          <a:stretch>
            <a:fillRect/>
          </a:stretch>
        </p:blipFill>
        <p:spPr>
          <a:xfrm>
            <a:off x="3667318" y="260076"/>
            <a:ext cx="1028298" cy="1028298"/>
          </a:xfrm>
          <a:prstGeom prst="rect">
            <a:avLst/>
          </a:prstGeom>
        </p:spPr>
      </p:pic>
      <p:pic>
        <p:nvPicPr>
          <p:cNvPr id="10" name="Picture 2" descr="https://assets.pcmag.com/media/images/516972-apple-music.png?thumb=y&amp;width=333&amp;height=245"/>
          <p:cNvPicPr>
            <a:picLocks noChangeAspect="1" noChangeArrowheads="1"/>
          </p:cNvPicPr>
          <p:nvPr/>
        </p:nvPicPr>
        <p:blipFill>
          <a:blip r:embed="rId7" cstate="email">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2393517" y="464807"/>
            <a:ext cx="1194630" cy="878932"/>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https://img1.etsystatic.com/173/1/10033736/il_340x270.1212995105_o1nq.jpg">
            <a:extLst>
              <a:ext uri="{FF2B5EF4-FFF2-40B4-BE49-F238E27FC236}">
                <a16:creationId xmlns:a16="http://schemas.microsoft.com/office/drawing/2014/main" id="{DA72441C-04B1-4CDE-AD97-5D061691781D}"/>
              </a:ext>
            </a:extLst>
          </p:cNvPr>
          <p:cNvPicPr>
            <a:picLocks noChangeAspect="1" noChangeArrowheads="1"/>
          </p:cNvPicPr>
          <p:nvPr/>
        </p:nvPicPr>
        <p:blipFill>
          <a:blip r:embed="rId8" cstate="email">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flipH="1">
            <a:off x="9135419" y="283716"/>
            <a:ext cx="1265125" cy="100465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4738791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val 4"/>
          <p:cNvSpPr/>
          <p:nvPr/>
        </p:nvSpPr>
        <p:spPr>
          <a:xfrm>
            <a:off x="716756" y="1825064"/>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 name="Oval 5"/>
          <p:cNvSpPr/>
          <p:nvPr/>
        </p:nvSpPr>
        <p:spPr>
          <a:xfrm>
            <a:off x="1951831" y="2439426"/>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 name="Oval 6"/>
          <p:cNvSpPr/>
          <p:nvPr/>
        </p:nvSpPr>
        <p:spPr>
          <a:xfrm>
            <a:off x="2895600" y="3886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 name="Oval 7"/>
          <p:cNvSpPr/>
          <p:nvPr/>
        </p:nvSpPr>
        <p:spPr>
          <a:xfrm>
            <a:off x="1951831" y="15107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 name="Oval 9"/>
          <p:cNvSpPr/>
          <p:nvPr/>
        </p:nvSpPr>
        <p:spPr>
          <a:xfrm>
            <a:off x="869156" y="46386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 name="Oval 10"/>
          <p:cNvSpPr/>
          <p:nvPr/>
        </p:nvSpPr>
        <p:spPr>
          <a:xfrm>
            <a:off x="1479643" y="3505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 name="Oval 11"/>
          <p:cNvSpPr/>
          <p:nvPr/>
        </p:nvSpPr>
        <p:spPr>
          <a:xfrm>
            <a:off x="869156" y="6062663"/>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 name="Oval 12"/>
          <p:cNvSpPr/>
          <p:nvPr/>
        </p:nvSpPr>
        <p:spPr>
          <a:xfrm>
            <a:off x="3562332" y="1823942"/>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 name="Oval 13"/>
          <p:cNvSpPr/>
          <p:nvPr/>
        </p:nvSpPr>
        <p:spPr>
          <a:xfrm>
            <a:off x="3593305" y="4448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16" name="Straight Arrow Connector 15"/>
          <p:cNvCxnSpPr>
            <a:cxnSpLocks/>
          </p:cNvCxnSpPr>
          <p:nvPr/>
        </p:nvCxnSpPr>
        <p:spPr>
          <a:xfrm>
            <a:off x="609600" y="6400800"/>
            <a:ext cx="6978643" cy="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cxnSpLocks/>
          </p:cNvCxnSpPr>
          <p:nvPr/>
        </p:nvCxnSpPr>
        <p:spPr>
          <a:xfrm flipV="1">
            <a:off x="609600" y="1381125"/>
            <a:ext cx="0" cy="5019675"/>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3125397" y="58197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4" name="Oval 23"/>
          <p:cNvSpPr/>
          <p:nvPr/>
        </p:nvSpPr>
        <p:spPr>
          <a:xfrm>
            <a:off x="3997323" y="2858527"/>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5" name="Oval 24"/>
          <p:cNvSpPr/>
          <p:nvPr/>
        </p:nvSpPr>
        <p:spPr>
          <a:xfrm>
            <a:off x="3844923"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7" name="Oval 26"/>
          <p:cNvSpPr/>
          <p:nvPr/>
        </p:nvSpPr>
        <p:spPr>
          <a:xfrm>
            <a:off x="1600200" y="55340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8" name="Oval 27"/>
          <p:cNvSpPr/>
          <p:nvPr/>
        </p:nvSpPr>
        <p:spPr>
          <a:xfrm>
            <a:off x="2654486" y="51339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9" name="Oval 28"/>
          <p:cNvSpPr/>
          <p:nvPr/>
        </p:nvSpPr>
        <p:spPr>
          <a:xfrm>
            <a:off x="6914328" y="18784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0" name="Oval 29"/>
          <p:cNvSpPr/>
          <p:nvPr/>
        </p:nvSpPr>
        <p:spPr>
          <a:xfrm>
            <a:off x="5649497" y="3469467"/>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1" name="Oval 30"/>
          <p:cNvSpPr/>
          <p:nvPr/>
        </p:nvSpPr>
        <p:spPr>
          <a:xfrm>
            <a:off x="5143875"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3" name="Oval 32"/>
          <p:cNvSpPr/>
          <p:nvPr/>
        </p:nvSpPr>
        <p:spPr>
          <a:xfrm>
            <a:off x="5573297" y="326912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5" name="Oval 34"/>
          <p:cNvSpPr/>
          <p:nvPr/>
        </p:nvSpPr>
        <p:spPr>
          <a:xfrm>
            <a:off x="4684706" y="21070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6" name="Oval 35"/>
          <p:cNvSpPr/>
          <p:nvPr/>
        </p:nvSpPr>
        <p:spPr>
          <a:xfrm>
            <a:off x="6407935" y="6067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7" name="Oval 36"/>
          <p:cNvSpPr/>
          <p:nvPr/>
        </p:nvSpPr>
        <p:spPr>
          <a:xfrm>
            <a:off x="7150880" y="57721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8" name="Oval 37"/>
          <p:cNvSpPr/>
          <p:nvPr/>
        </p:nvSpPr>
        <p:spPr>
          <a:xfrm>
            <a:off x="5143875" y="14593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9" name="Oval 38"/>
          <p:cNvSpPr/>
          <p:nvPr/>
        </p:nvSpPr>
        <p:spPr>
          <a:xfrm>
            <a:off x="7273918" y="47625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0" name="Oval 39"/>
          <p:cNvSpPr/>
          <p:nvPr/>
        </p:nvSpPr>
        <p:spPr>
          <a:xfrm>
            <a:off x="4500549" y="40634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1" name="Oval 40"/>
          <p:cNvSpPr/>
          <p:nvPr/>
        </p:nvSpPr>
        <p:spPr>
          <a:xfrm>
            <a:off x="7069108" y="297892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2" name="Oval 41"/>
          <p:cNvSpPr/>
          <p:nvPr/>
        </p:nvSpPr>
        <p:spPr>
          <a:xfrm>
            <a:off x="2180431" y="2326153"/>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3" name="Oval 42"/>
          <p:cNvSpPr/>
          <p:nvPr/>
        </p:nvSpPr>
        <p:spPr>
          <a:xfrm>
            <a:off x="5505450" y="374764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4" name="Oval 43"/>
          <p:cNvSpPr/>
          <p:nvPr/>
        </p:nvSpPr>
        <p:spPr>
          <a:xfrm>
            <a:off x="2028031" y="260420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7" name="Oval 46"/>
          <p:cNvSpPr/>
          <p:nvPr/>
        </p:nvSpPr>
        <p:spPr>
          <a:xfrm>
            <a:off x="5147828" y="47148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8" name="Oval 47"/>
          <p:cNvSpPr/>
          <p:nvPr/>
        </p:nvSpPr>
        <p:spPr>
          <a:xfrm>
            <a:off x="5429250" y="351948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3" name="TextBox 52"/>
          <p:cNvSpPr txBox="1"/>
          <p:nvPr/>
        </p:nvSpPr>
        <p:spPr>
          <a:xfrm>
            <a:off x="181767" y="143559"/>
            <a:ext cx="6969113" cy="686792"/>
          </a:xfrm>
          <a:prstGeom prst="rect">
            <a:avLst/>
          </a:prstGeom>
          <a:noFill/>
        </p:spPr>
        <p:txBody>
          <a:bodyPr wrap="none" lIns="0" tIns="0" rIns="0" bIns="0" rtlCol="0">
            <a:noAutofit/>
          </a:bodyPr>
          <a:lstStyle/>
          <a:p>
            <a:pPr>
              <a:lnSpc>
                <a:spcPct val="90000"/>
              </a:lnSpc>
            </a:pPr>
            <a:r>
              <a:rPr lang="en-US" sz="4000" dirty="0"/>
              <a:t>A Minor Visual Mapping Trick </a:t>
            </a:r>
            <a:endParaRPr lang="en-US" sz="4000" dirty="0">
              <a:solidFill>
                <a:schemeClr val="bg1">
                  <a:lumMod val="75000"/>
                </a:schemeClr>
              </a:solidFill>
            </a:endParaRPr>
          </a:p>
        </p:txBody>
      </p:sp>
      <p:sp>
        <p:nvSpPr>
          <p:cNvPr id="2" name="TextBox 1"/>
          <p:cNvSpPr txBox="1"/>
          <p:nvPr/>
        </p:nvSpPr>
        <p:spPr>
          <a:xfrm>
            <a:off x="8406569" y="413273"/>
            <a:ext cx="3955457" cy="5262979"/>
          </a:xfrm>
          <a:prstGeom prst="rect">
            <a:avLst/>
          </a:prstGeom>
          <a:noFill/>
        </p:spPr>
        <p:txBody>
          <a:bodyPr wrap="square" rtlCol="0">
            <a:spAutoFit/>
          </a:bodyPr>
          <a:lstStyle/>
          <a:p>
            <a:r>
              <a:rPr lang="en-US" sz="2400" dirty="0">
                <a:solidFill>
                  <a:schemeClr val="tx1">
                    <a:lumMod val="95000"/>
                    <a:lumOff val="5000"/>
                  </a:schemeClr>
                </a:solidFill>
              </a:rPr>
              <a:t>It is sometime useful to think of time series subsequences as points in m-dimensional space.</a:t>
            </a:r>
          </a:p>
          <a:p>
            <a:endParaRPr lang="en-US" sz="2400" dirty="0">
              <a:solidFill>
                <a:schemeClr val="tx1">
                  <a:lumMod val="95000"/>
                  <a:lumOff val="5000"/>
                </a:schemeClr>
              </a:solidFill>
            </a:endParaRPr>
          </a:p>
          <a:p>
            <a:endParaRPr lang="en-US" sz="2400" dirty="0">
              <a:solidFill>
                <a:schemeClr val="tx1">
                  <a:lumMod val="95000"/>
                  <a:lumOff val="5000"/>
                </a:schemeClr>
              </a:solidFill>
            </a:endParaRPr>
          </a:p>
          <a:p>
            <a:r>
              <a:rPr lang="en-US" sz="2400" dirty="0">
                <a:solidFill>
                  <a:schemeClr val="tx1">
                    <a:lumMod val="95000"/>
                    <a:lumOff val="5000"/>
                  </a:schemeClr>
                </a:solidFill>
              </a:rPr>
              <a:t>In this view, dense regions in the </a:t>
            </a:r>
            <a:r>
              <a:rPr lang="en-US" sz="2400" i="1" dirty="0">
                <a:solidFill>
                  <a:schemeClr val="tx1">
                    <a:lumMod val="95000"/>
                    <a:lumOff val="5000"/>
                  </a:schemeClr>
                </a:solidFill>
              </a:rPr>
              <a:t>m</a:t>
            </a:r>
            <a:r>
              <a:rPr lang="en-US" sz="2400" dirty="0">
                <a:solidFill>
                  <a:schemeClr val="tx1">
                    <a:lumMod val="95000"/>
                    <a:lumOff val="5000"/>
                  </a:schemeClr>
                </a:solidFill>
              </a:rPr>
              <a:t>-dimensional space correspond to regions of the time series that have a low corresponding MP</a:t>
            </a:r>
          </a:p>
          <a:p>
            <a:endParaRPr lang="en-US" dirty="0">
              <a:solidFill>
                <a:schemeClr val="tx1">
                  <a:lumMod val="95000"/>
                  <a:lumOff val="5000"/>
                </a:schemeClr>
              </a:solidFill>
            </a:endParaRPr>
          </a:p>
          <a:p>
            <a:r>
              <a:rPr lang="en-US" dirty="0">
                <a:solidFill>
                  <a:schemeClr val="tx1">
                    <a:lumMod val="95000"/>
                    <a:lumOff val="5000"/>
                  </a:schemeClr>
                </a:solidFill>
              </a:rPr>
              <a:t> </a:t>
            </a:r>
          </a:p>
          <a:p>
            <a:endParaRPr lang="en-US" dirty="0">
              <a:solidFill>
                <a:schemeClr val="tx1">
                  <a:lumMod val="95000"/>
                  <a:lumOff val="5000"/>
                </a:schemeClr>
              </a:solidFill>
            </a:endParaRPr>
          </a:p>
          <a:p>
            <a:r>
              <a:rPr lang="en-US" dirty="0">
                <a:solidFill>
                  <a:schemeClr val="tx1">
                    <a:lumMod val="95000"/>
                    <a:lumOff val="5000"/>
                  </a:schemeClr>
                </a:solidFill>
              </a:rPr>
              <a:t>  </a:t>
            </a:r>
          </a:p>
        </p:txBody>
      </p:sp>
      <p:grpSp>
        <p:nvGrpSpPr>
          <p:cNvPr id="45" name="Group 44"/>
          <p:cNvGrpSpPr/>
          <p:nvPr/>
        </p:nvGrpSpPr>
        <p:grpSpPr>
          <a:xfrm>
            <a:off x="9181676" y="5534025"/>
            <a:ext cx="3286955" cy="1176657"/>
            <a:chOff x="127000" y="3758356"/>
            <a:chExt cx="7369175" cy="2638001"/>
          </a:xfrm>
        </p:grpSpPr>
        <p:sp>
          <p:nvSpPr>
            <p:cNvPr id="46" name="Line 12"/>
            <p:cNvSpPr>
              <a:spLocks noChangeShapeType="1"/>
            </p:cNvSpPr>
            <p:nvPr/>
          </p:nvSpPr>
          <p:spPr bwMode="auto">
            <a:xfrm>
              <a:off x="261294" y="6035675"/>
              <a:ext cx="7234881" cy="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Rectangle 16"/>
            <p:cNvSpPr>
              <a:spLocks noChangeArrowheads="1"/>
            </p:cNvSpPr>
            <p:nvPr/>
          </p:nvSpPr>
          <p:spPr bwMode="auto">
            <a:xfrm>
              <a:off x="233782" y="6064250"/>
              <a:ext cx="70514"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0</a:t>
              </a:r>
              <a:endParaRPr lang="en-US" dirty="0">
                <a:latin typeface="Arial" pitchFamily="34" charset="0"/>
                <a:cs typeface="Arial" pitchFamily="34" charset="0"/>
              </a:endParaRPr>
            </a:p>
          </p:txBody>
        </p:sp>
        <p:sp>
          <p:nvSpPr>
            <p:cNvPr id="50" name="Line 17"/>
            <p:cNvSpPr>
              <a:spLocks noChangeShapeType="1"/>
            </p:cNvSpPr>
            <p:nvPr/>
          </p:nvSpPr>
          <p:spPr bwMode="auto">
            <a:xfrm flipV="1">
              <a:off x="2233513"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19"/>
            <p:cNvSpPr>
              <a:spLocks noChangeArrowheads="1"/>
            </p:cNvSpPr>
            <p:nvPr/>
          </p:nvSpPr>
          <p:spPr bwMode="auto">
            <a:xfrm>
              <a:off x="2142519" y="6064250"/>
              <a:ext cx="211541"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500</a:t>
              </a:r>
              <a:endParaRPr lang="en-US" dirty="0">
                <a:latin typeface="Arial" pitchFamily="34" charset="0"/>
                <a:cs typeface="Arial" pitchFamily="34" charset="0"/>
              </a:endParaRPr>
            </a:p>
          </p:txBody>
        </p:sp>
        <p:sp>
          <p:nvSpPr>
            <p:cNvPr id="52" name="Line 20"/>
            <p:cNvSpPr>
              <a:spLocks noChangeShapeType="1"/>
            </p:cNvSpPr>
            <p:nvPr/>
          </p:nvSpPr>
          <p:spPr bwMode="auto">
            <a:xfrm flipV="1">
              <a:off x="4216313"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Rectangle 22"/>
            <p:cNvSpPr>
              <a:spLocks noChangeArrowheads="1"/>
            </p:cNvSpPr>
            <p:nvPr/>
          </p:nvSpPr>
          <p:spPr bwMode="auto">
            <a:xfrm>
              <a:off x="4089345" y="60642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1000</a:t>
              </a:r>
              <a:endParaRPr lang="en-US" dirty="0">
                <a:latin typeface="Arial" pitchFamily="34" charset="0"/>
                <a:cs typeface="Arial" pitchFamily="34" charset="0"/>
              </a:endParaRPr>
            </a:p>
          </p:txBody>
        </p:sp>
        <p:sp>
          <p:nvSpPr>
            <p:cNvPr id="55" name="Line 23"/>
            <p:cNvSpPr>
              <a:spLocks noChangeShapeType="1"/>
            </p:cNvSpPr>
            <p:nvPr/>
          </p:nvSpPr>
          <p:spPr bwMode="auto">
            <a:xfrm flipV="1">
              <a:off x="6188532"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25"/>
            <p:cNvSpPr>
              <a:spLocks noChangeArrowheads="1"/>
            </p:cNvSpPr>
            <p:nvPr/>
          </p:nvSpPr>
          <p:spPr bwMode="auto">
            <a:xfrm>
              <a:off x="6061564" y="60642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1500</a:t>
              </a:r>
              <a:endParaRPr lang="en-US" dirty="0">
                <a:latin typeface="Arial" pitchFamily="34" charset="0"/>
                <a:cs typeface="Arial" pitchFamily="34" charset="0"/>
              </a:endParaRPr>
            </a:p>
          </p:txBody>
        </p:sp>
        <p:sp>
          <p:nvSpPr>
            <p:cNvPr id="57" name="Freeform 63"/>
            <p:cNvSpPr>
              <a:spLocks/>
            </p:cNvSpPr>
            <p:nvPr/>
          </p:nvSpPr>
          <p:spPr bwMode="auto">
            <a:xfrm>
              <a:off x="261293" y="5062853"/>
              <a:ext cx="615790" cy="109200"/>
            </a:xfrm>
            <a:custGeom>
              <a:avLst/>
              <a:gdLst/>
              <a:ahLst/>
              <a:cxnLst>
                <a:cxn ang="0">
                  <a:pos x="4" y="90"/>
                </a:cxn>
                <a:cxn ang="0">
                  <a:pos x="8" y="84"/>
                </a:cxn>
                <a:cxn ang="0">
                  <a:pos x="13" y="102"/>
                </a:cxn>
                <a:cxn ang="0">
                  <a:pos x="21" y="162"/>
                </a:cxn>
                <a:cxn ang="0">
                  <a:pos x="30" y="150"/>
                </a:cxn>
                <a:cxn ang="0">
                  <a:pos x="34" y="132"/>
                </a:cxn>
                <a:cxn ang="0">
                  <a:pos x="43" y="162"/>
                </a:cxn>
                <a:cxn ang="0">
                  <a:pos x="51" y="90"/>
                </a:cxn>
                <a:cxn ang="0">
                  <a:pos x="55" y="18"/>
                </a:cxn>
                <a:cxn ang="0">
                  <a:pos x="68" y="90"/>
                </a:cxn>
                <a:cxn ang="0">
                  <a:pos x="73" y="84"/>
                </a:cxn>
                <a:cxn ang="0">
                  <a:pos x="81" y="96"/>
                </a:cxn>
                <a:cxn ang="0">
                  <a:pos x="90" y="66"/>
                </a:cxn>
                <a:cxn ang="0">
                  <a:pos x="98" y="36"/>
                </a:cxn>
                <a:cxn ang="0">
                  <a:pos x="102" y="108"/>
                </a:cxn>
                <a:cxn ang="0">
                  <a:pos x="111" y="30"/>
                </a:cxn>
                <a:cxn ang="0">
                  <a:pos x="115" y="90"/>
                </a:cxn>
                <a:cxn ang="0">
                  <a:pos x="124" y="48"/>
                </a:cxn>
                <a:cxn ang="0">
                  <a:pos x="132" y="30"/>
                </a:cxn>
                <a:cxn ang="0">
                  <a:pos x="137" y="78"/>
                </a:cxn>
                <a:cxn ang="0">
                  <a:pos x="145" y="54"/>
                </a:cxn>
                <a:cxn ang="0">
                  <a:pos x="154" y="12"/>
                </a:cxn>
                <a:cxn ang="0">
                  <a:pos x="158" y="36"/>
                </a:cxn>
                <a:cxn ang="0">
                  <a:pos x="162" y="60"/>
                </a:cxn>
                <a:cxn ang="0">
                  <a:pos x="171" y="18"/>
                </a:cxn>
                <a:cxn ang="0">
                  <a:pos x="175" y="72"/>
                </a:cxn>
                <a:cxn ang="0">
                  <a:pos x="184" y="18"/>
                </a:cxn>
                <a:cxn ang="0">
                  <a:pos x="188" y="120"/>
                </a:cxn>
                <a:cxn ang="0">
                  <a:pos x="197" y="78"/>
                </a:cxn>
                <a:cxn ang="0">
                  <a:pos x="201" y="138"/>
                </a:cxn>
                <a:cxn ang="0">
                  <a:pos x="209" y="108"/>
                </a:cxn>
                <a:cxn ang="0">
                  <a:pos x="218" y="114"/>
                </a:cxn>
                <a:cxn ang="0">
                  <a:pos x="222" y="84"/>
                </a:cxn>
                <a:cxn ang="0">
                  <a:pos x="231" y="78"/>
                </a:cxn>
                <a:cxn ang="0">
                  <a:pos x="235" y="66"/>
                </a:cxn>
                <a:cxn ang="0">
                  <a:pos x="244" y="36"/>
                </a:cxn>
                <a:cxn ang="0">
                  <a:pos x="248" y="84"/>
                </a:cxn>
                <a:cxn ang="0">
                  <a:pos x="252" y="102"/>
                </a:cxn>
                <a:cxn ang="0">
                  <a:pos x="265" y="114"/>
                </a:cxn>
                <a:cxn ang="0">
                  <a:pos x="269" y="108"/>
                </a:cxn>
                <a:cxn ang="0">
                  <a:pos x="278" y="90"/>
                </a:cxn>
                <a:cxn ang="0">
                  <a:pos x="286" y="96"/>
                </a:cxn>
              </a:cxnLst>
              <a:rect l="0" t="0" r="r" b="b"/>
              <a:pathLst>
                <a:path w="291" h="192">
                  <a:moveTo>
                    <a:pt x="0" y="78"/>
                  </a:moveTo>
                  <a:lnTo>
                    <a:pt x="0" y="96"/>
                  </a:lnTo>
                  <a:lnTo>
                    <a:pt x="4" y="90"/>
                  </a:lnTo>
                  <a:lnTo>
                    <a:pt x="4" y="60"/>
                  </a:lnTo>
                  <a:lnTo>
                    <a:pt x="8" y="66"/>
                  </a:lnTo>
                  <a:lnTo>
                    <a:pt x="8" y="84"/>
                  </a:lnTo>
                  <a:lnTo>
                    <a:pt x="13" y="102"/>
                  </a:lnTo>
                  <a:lnTo>
                    <a:pt x="13" y="96"/>
                  </a:lnTo>
                  <a:lnTo>
                    <a:pt x="13" y="102"/>
                  </a:lnTo>
                  <a:lnTo>
                    <a:pt x="17" y="120"/>
                  </a:lnTo>
                  <a:lnTo>
                    <a:pt x="17" y="156"/>
                  </a:lnTo>
                  <a:lnTo>
                    <a:pt x="21" y="162"/>
                  </a:lnTo>
                  <a:lnTo>
                    <a:pt x="26" y="192"/>
                  </a:lnTo>
                  <a:lnTo>
                    <a:pt x="26" y="144"/>
                  </a:lnTo>
                  <a:lnTo>
                    <a:pt x="30" y="150"/>
                  </a:lnTo>
                  <a:lnTo>
                    <a:pt x="30" y="138"/>
                  </a:lnTo>
                  <a:lnTo>
                    <a:pt x="38" y="132"/>
                  </a:lnTo>
                  <a:lnTo>
                    <a:pt x="34" y="132"/>
                  </a:lnTo>
                  <a:lnTo>
                    <a:pt x="38" y="132"/>
                  </a:lnTo>
                  <a:lnTo>
                    <a:pt x="43" y="144"/>
                  </a:lnTo>
                  <a:lnTo>
                    <a:pt x="43" y="162"/>
                  </a:lnTo>
                  <a:lnTo>
                    <a:pt x="47" y="156"/>
                  </a:lnTo>
                  <a:lnTo>
                    <a:pt x="47" y="132"/>
                  </a:lnTo>
                  <a:lnTo>
                    <a:pt x="51" y="90"/>
                  </a:lnTo>
                  <a:lnTo>
                    <a:pt x="51" y="72"/>
                  </a:lnTo>
                  <a:lnTo>
                    <a:pt x="55" y="108"/>
                  </a:lnTo>
                  <a:lnTo>
                    <a:pt x="55" y="18"/>
                  </a:lnTo>
                  <a:lnTo>
                    <a:pt x="60" y="30"/>
                  </a:lnTo>
                  <a:lnTo>
                    <a:pt x="60" y="36"/>
                  </a:lnTo>
                  <a:lnTo>
                    <a:pt x="68" y="90"/>
                  </a:lnTo>
                  <a:lnTo>
                    <a:pt x="64" y="90"/>
                  </a:lnTo>
                  <a:lnTo>
                    <a:pt x="68" y="72"/>
                  </a:lnTo>
                  <a:lnTo>
                    <a:pt x="73" y="84"/>
                  </a:lnTo>
                  <a:lnTo>
                    <a:pt x="73" y="102"/>
                  </a:lnTo>
                  <a:lnTo>
                    <a:pt x="77" y="96"/>
                  </a:lnTo>
                  <a:lnTo>
                    <a:pt x="81" y="96"/>
                  </a:lnTo>
                  <a:lnTo>
                    <a:pt x="81" y="84"/>
                  </a:lnTo>
                  <a:lnTo>
                    <a:pt x="90" y="90"/>
                  </a:lnTo>
                  <a:lnTo>
                    <a:pt x="90" y="66"/>
                  </a:lnTo>
                  <a:lnTo>
                    <a:pt x="94" y="60"/>
                  </a:lnTo>
                  <a:lnTo>
                    <a:pt x="94" y="36"/>
                  </a:lnTo>
                  <a:lnTo>
                    <a:pt x="98" y="36"/>
                  </a:lnTo>
                  <a:lnTo>
                    <a:pt x="98" y="60"/>
                  </a:lnTo>
                  <a:lnTo>
                    <a:pt x="102" y="90"/>
                  </a:lnTo>
                  <a:lnTo>
                    <a:pt x="102" y="108"/>
                  </a:lnTo>
                  <a:lnTo>
                    <a:pt x="107" y="36"/>
                  </a:lnTo>
                  <a:lnTo>
                    <a:pt x="107" y="18"/>
                  </a:lnTo>
                  <a:lnTo>
                    <a:pt x="111" y="30"/>
                  </a:lnTo>
                  <a:lnTo>
                    <a:pt x="111" y="42"/>
                  </a:lnTo>
                  <a:lnTo>
                    <a:pt x="115" y="66"/>
                  </a:lnTo>
                  <a:lnTo>
                    <a:pt x="115" y="90"/>
                  </a:lnTo>
                  <a:lnTo>
                    <a:pt x="120" y="66"/>
                  </a:lnTo>
                  <a:lnTo>
                    <a:pt x="120" y="54"/>
                  </a:lnTo>
                  <a:lnTo>
                    <a:pt x="124" y="48"/>
                  </a:lnTo>
                  <a:lnTo>
                    <a:pt x="124" y="36"/>
                  </a:lnTo>
                  <a:lnTo>
                    <a:pt x="128" y="36"/>
                  </a:lnTo>
                  <a:lnTo>
                    <a:pt x="132" y="30"/>
                  </a:lnTo>
                  <a:lnTo>
                    <a:pt x="132" y="54"/>
                  </a:lnTo>
                  <a:lnTo>
                    <a:pt x="137" y="60"/>
                  </a:lnTo>
                  <a:lnTo>
                    <a:pt x="137" y="78"/>
                  </a:lnTo>
                  <a:lnTo>
                    <a:pt x="141" y="84"/>
                  </a:lnTo>
                  <a:lnTo>
                    <a:pt x="145" y="102"/>
                  </a:lnTo>
                  <a:lnTo>
                    <a:pt x="145" y="54"/>
                  </a:lnTo>
                  <a:lnTo>
                    <a:pt x="150" y="36"/>
                  </a:lnTo>
                  <a:lnTo>
                    <a:pt x="150" y="24"/>
                  </a:lnTo>
                  <a:lnTo>
                    <a:pt x="154" y="12"/>
                  </a:lnTo>
                  <a:lnTo>
                    <a:pt x="154" y="24"/>
                  </a:lnTo>
                  <a:lnTo>
                    <a:pt x="158" y="30"/>
                  </a:lnTo>
                  <a:lnTo>
                    <a:pt x="158" y="36"/>
                  </a:lnTo>
                  <a:lnTo>
                    <a:pt x="162" y="54"/>
                  </a:lnTo>
                  <a:lnTo>
                    <a:pt x="162" y="66"/>
                  </a:lnTo>
                  <a:lnTo>
                    <a:pt x="162" y="60"/>
                  </a:lnTo>
                  <a:lnTo>
                    <a:pt x="167" y="42"/>
                  </a:lnTo>
                  <a:lnTo>
                    <a:pt x="167" y="0"/>
                  </a:lnTo>
                  <a:lnTo>
                    <a:pt x="171" y="18"/>
                  </a:lnTo>
                  <a:lnTo>
                    <a:pt x="171" y="24"/>
                  </a:lnTo>
                  <a:lnTo>
                    <a:pt x="175" y="36"/>
                  </a:lnTo>
                  <a:lnTo>
                    <a:pt x="175" y="72"/>
                  </a:lnTo>
                  <a:lnTo>
                    <a:pt x="179" y="54"/>
                  </a:lnTo>
                  <a:lnTo>
                    <a:pt x="179" y="12"/>
                  </a:lnTo>
                  <a:lnTo>
                    <a:pt x="184" y="18"/>
                  </a:lnTo>
                  <a:lnTo>
                    <a:pt x="184" y="72"/>
                  </a:lnTo>
                  <a:lnTo>
                    <a:pt x="188" y="132"/>
                  </a:lnTo>
                  <a:lnTo>
                    <a:pt x="188" y="120"/>
                  </a:lnTo>
                  <a:lnTo>
                    <a:pt x="192" y="84"/>
                  </a:lnTo>
                  <a:lnTo>
                    <a:pt x="192" y="72"/>
                  </a:lnTo>
                  <a:lnTo>
                    <a:pt x="197" y="78"/>
                  </a:lnTo>
                  <a:lnTo>
                    <a:pt x="197" y="96"/>
                  </a:lnTo>
                  <a:lnTo>
                    <a:pt x="201" y="126"/>
                  </a:lnTo>
                  <a:lnTo>
                    <a:pt x="201" y="138"/>
                  </a:lnTo>
                  <a:lnTo>
                    <a:pt x="205" y="138"/>
                  </a:lnTo>
                  <a:lnTo>
                    <a:pt x="209" y="132"/>
                  </a:lnTo>
                  <a:lnTo>
                    <a:pt x="209" y="108"/>
                  </a:lnTo>
                  <a:lnTo>
                    <a:pt x="214" y="114"/>
                  </a:lnTo>
                  <a:lnTo>
                    <a:pt x="218" y="120"/>
                  </a:lnTo>
                  <a:lnTo>
                    <a:pt x="218" y="114"/>
                  </a:lnTo>
                  <a:lnTo>
                    <a:pt x="222" y="108"/>
                  </a:lnTo>
                  <a:lnTo>
                    <a:pt x="222" y="78"/>
                  </a:lnTo>
                  <a:lnTo>
                    <a:pt x="222" y="84"/>
                  </a:lnTo>
                  <a:lnTo>
                    <a:pt x="227" y="90"/>
                  </a:lnTo>
                  <a:lnTo>
                    <a:pt x="227" y="78"/>
                  </a:lnTo>
                  <a:lnTo>
                    <a:pt x="231" y="78"/>
                  </a:lnTo>
                  <a:lnTo>
                    <a:pt x="231" y="90"/>
                  </a:lnTo>
                  <a:lnTo>
                    <a:pt x="235" y="84"/>
                  </a:lnTo>
                  <a:lnTo>
                    <a:pt x="235" y="66"/>
                  </a:lnTo>
                  <a:lnTo>
                    <a:pt x="239" y="42"/>
                  </a:lnTo>
                  <a:lnTo>
                    <a:pt x="239" y="24"/>
                  </a:lnTo>
                  <a:lnTo>
                    <a:pt x="244" y="36"/>
                  </a:lnTo>
                  <a:lnTo>
                    <a:pt x="244" y="72"/>
                  </a:lnTo>
                  <a:lnTo>
                    <a:pt x="248" y="78"/>
                  </a:lnTo>
                  <a:lnTo>
                    <a:pt x="248" y="84"/>
                  </a:lnTo>
                  <a:lnTo>
                    <a:pt x="248" y="78"/>
                  </a:lnTo>
                  <a:lnTo>
                    <a:pt x="256" y="102"/>
                  </a:lnTo>
                  <a:lnTo>
                    <a:pt x="252" y="102"/>
                  </a:lnTo>
                  <a:lnTo>
                    <a:pt x="256" y="120"/>
                  </a:lnTo>
                  <a:lnTo>
                    <a:pt x="261" y="132"/>
                  </a:lnTo>
                  <a:lnTo>
                    <a:pt x="265" y="114"/>
                  </a:lnTo>
                  <a:lnTo>
                    <a:pt x="265" y="120"/>
                  </a:lnTo>
                  <a:lnTo>
                    <a:pt x="265" y="114"/>
                  </a:lnTo>
                  <a:lnTo>
                    <a:pt x="269" y="108"/>
                  </a:lnTo>
                  <a:lnTo>
                    <a:pt x="274" y="102"/>
                  </a:lnTo>
                  <a:lnTo>
                    <a:pt x="278" y="84"/>
                  </a:lnTo>
                  <a:lnTo>
                    <a:pt x="278" y="90"/>
                  </a:lnTo>
                  <a:lnTo>
                    <a:pt x="282" y="96"/>
                  </a:lnTo>
                  <a:lnTo>
                    <a:pt x="282" y="102"/>
                  </a:lnTo>
                  <a:lnTo>
                    <a:pt x="286" y="96"/>
                  </a:lnTo>
                  <a:lnTo>
                    <a:pt x="291" y="120"/>
                  </a:lnTo>
                  <a:lnTo>
                    <a:pt x="291" y="14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64"/>
            <p:cNvSpPr>
              <a:spLocks/>
            </p:cNvSpPr>
            <p:nvPr/>
          </p:nvSpPr>
          <p:spPr bwMode="auto">
            <a:xfrm>
              <a:off x="877082" y="5090153"/>
              <a:ext cx="696203" cy="798525"/>
            </a:xfrm>
            <a:custGeom>
              <a:avLst/>
              <a:gdLst/>
              <a:ahLst/>
              <a:cxnLst>
                <a:cxn ang="0">
                  <a:pos x="4" y="102"/>
                </a:cxn>
                <a:cxn ang="0">
                  <a:pos x="12" y="102"/>
                </a:cxn>
                <a:cxn ang="0">
                  <a:pos x="21" y="30"/>
                </a:cxn>
                <a:cxn ang="0">
                  <a:pos x="30" y="30"/>
                </a:cxn>
                <a:cxn ang="0">
                  <a:pos x="38" y="6"/>
                </a:cxn>
                <a:cxn ang="0">
                  <a:pos x="47" y="72"/>
                </a:cxn>
                <a:cxn ang="0">
                  <a:pos x="51" y="24"/>
                </a:cxn>
                <a:cxn ang="0">
                  <a:pos x="60" y="54"/>
                </a:cxn>
                <a:cxn ang="0">
                  <a:pos x="64" y="12"/>
                </a:cxn>
                <a:cxn ang="0">
                  <a:pos x="72" y="42"/>
                </a:cxn>
                <a:cxn ang="0">
                  <a:pos x="77" y="132"/>
                </a:cxn>
                <a:cxn ang="0">
                  <a:pos x="89" y="114"/>
                </a:cxn>
                <a:cxn ang="0">
                  <a:pos x="94" y="120"/>
                </a:cxn>
                <a:cxn ang="0">
                  <a:pos x="111" y="114"/>
                </a:cxn>
                <a:cxn ang="0">
                  <a:pos x="115" y="156"/>
                </a:cxn>
                <a:cxn ang="0">
                  <a:pos x="119" y="138"/>
                </a:cxn>
                <a:cxn ang="0">
                  <a:pos x="128" y="42"/>
                </a:cxn>
                <a:cxn ang="0">
                  <a:pos x="132" y="30"/>
                </a:cxn>
                <a:cxn ang="0">
                  <a:pos x="145" y="60"/>
                </a:cxn>
                <a:cxn ang="0">
                  <a:pos x="149" y="66"/>
                </a:cxn>
                <a:cxn ang="0">
                  <a:pos x="158" y="6"/>
                </a:cxn>
                <a:cxn ang="0">
                  <a:pos x="162" y="294"/>
                </a:cxn>
                <a:cxn ang="0">
                  <a:pos x="171" y="540"/>
                </a:cxn>
                <a:cxn ang="0">
                  <a:pos x="175" y="654"/>
                </a:cxn>
                <a:cxn ang="0">
                  <a:pos x="184" y="708"/>
                </a:cxn>
                <a:cxn ang="0">
                  <a:pos x="188" y="756"/>
                </a:cxn>
                <a:cxn ang="0">
                  <a:pos x="196" y="804"/>
                </a:cxn>
                <a:cxn ang="0">
                  <a:pos x="205" y="822"/>
                </a:cxn>
                <a:cxn ang="0">
                  <a:pos x="213" y="876"/>
                </a:cxn>
                <a:cxn ang="0">
                  <a:pos x="218" y="942"/>
                </a:cxn>
                <a:cxn ang="0">
                  <a:pos x="226" y="996"/>
                </a:cxn>
                <a:cxn ang="0">
                  <a:pos x="231" y="1086"/>
                </a:cxn>
                <a:cxn ang="0">
                  <a:pos x="239" y="1122"/>
                </a:cxn>
                <a:cxn ang="0">
                  <a:pos x="243" y="1146"/>
                </a:cxn>
                <a:cxn ang="0">
                  <a:pos x="252" y="1152"/>
                </a:cxn>
                <a:cxn ang="0">
                  <a:pos x="256" y="1182"/>
                </a:cxn>
                <a:cxn ang="0">
                  <a:pos x="269" y="1224"/>
                </a:cxn>
                <a:cxn ang="0">
                  <a:pos x="286" y="1284"/>
                </a:cxn>
                <a:cxn ang="0">
                  <a:pos x="290" y="1308"/>
                </a:cxn>
                <a:cxn ang="0">
                  <a:pos x="303" y="1320"/>
                </a:cxn>
                <a:cxn ang="0">
                  <a:pos x="316" y="1368"/>
                </a:cxn>
                <a:cxn ang="0">
                  <a:pos x="325" y="1374"/>
                </a:cxn>
              </a:cxnLst>
              <a:rect l="0" t="0" r="r" b="b"/>
              <a:pathLst>
                <a:path w="329" h="1404">
                  <a:moveTo>
                    <a:pt x="0" y="96"/>
                  </a:moveTo>
                  <a:lnTo>
                    <a:pt x="4" y="84"/>
                  </a:lnTo>
                  <a:lnTo>
                    <a:pt x="4" y="102"/>
                  </a:lnTo>
                  <a:lnTo>
                    <a:pt x="8" y="90"/>
                  </a:lnTo>
                  <a:lnTo>
                    <a:pt x="17" y="102"/>
                  </a:lnTo>
                  <a:lnTo>
                    <a:pt x="12" y="102"/>
                  </a:lnTo>
                  <a:lnTo>
                    <a:pt x="17" y="84"/>
                  </a:lnTo>
                  <a:lnTo>
                    <a:pt x="25" y="30"/>
                  </a:lnTo>
                  <a:lnTo>
                    <a:pt x="21" y="30"/>
                  </a:lnTo>
                  <a:lnTo>
                    <a:pt x="25" y="36"/>
                  </a:lnTo>
                  <a:lnTo>
                    <a:pt x="30" y="48"/>
                  </a:lnTo>
                  <a:lnTo>
                    <a:pt x="30" y="30"/>
                  </a:lnTo>
                  <a:lnTo>
                    <a:pt x="34" y="18"/>
                  </a:lnTo>
                  <a:lnTo>
                    <a:pt x="38" y="0"/>
                  </a:lnTo>
                  <a:lnTo>
                    <a:pt x="38" y="6"/>
                  </a:lnTo>
                  <a:lnTo>
                    <a:pt x="42" y="24"/>
                  </a:lnTo>
                  <a:lnTo>
                    <a:pt x="42" y="36"/>
                  </a:lnTo>
                  <a:lnTo>
                    <a:pt x="47" y="72"/>
                  </a:lnTo>
                  <a:lnTo>
                    <a:pt x="47" y="108"/>
                  </a:lnTo>
                  <a:lnTo>
                    <a:pt x="47" y="60"/>
                  </a:lnTo>
                  <a:lnTo>
                    <a:pt x="51" y="24"/>
                  </a:lnTo>
                  <a:lnTo>
                    <a:pt x="51" y="30"/>
                  </a:lnTo>
                  <a:lnTo>
                    <a:pt x="55" y="60"/>
                  </a:lnTo>
                  <a:lnTo>
                    <a:pt x="60" y="54"/>
                  </a:lnTo>
                  <a:lnTo>
                    <a:pt x="60" y="48"/>
                  </a:lnTo>
                  <a:lnTo>
                    <a:pt x="64" y="30"/>
                  </a:lnTo>
                  <a:lnTo>
                    <a:pt x="64" y="12"/>
                  </a:lnTo>
                  <a:lnTo>
                    <a:pt x="64" y="48"/>
                  </a:lnTo>
                  <a:lnTo>
                    <a:pt x="68" y="66"/>
                  </a:lnTo>
                  <a:lnTo>
                    <a:pt x="72" y="42"/>
                  </a:lnTo>
                  <a:lnTo>
                    <a:pt x="72" y="60"/>
                  </a:lnTo>
                  <a:lnTo>
                    <a:pt x="77" y="90"/>
                  </a:lnTo>
                  <a:lnTo>
                    <a:pt x="77" y="132"/>
                  </a:lnTo>
                  <a:lnTo>
                    <a:pt x="81" y="144"/>
                  </a:lnTo>
                  <a:lnTo>
                    <a:pt x="85" y="138"/>
                  </a:lnTo>
                  <a:lnTo>
                    <a:pt x="89" y="114"/>
                  </a:lnTo>
                  <a:lnTo>
                    <a:pt x="89" y="102"/>
                  </a:lnTo>
                  <a:lnTo>
                    <a:pt x="94" y="114"/>
                  </a:lnTo>
                  <a:lnTo>
                    <a:pt x="94" y="120"/>
                  </a:lnTo>
                  <a:lnTo>
                    <a:pt x="98" y="126"/>
                  </a:lnTo>
                  <a:lnTo>
                    <a:pt x="102" y="126"/>
                  </a:lnTo>
                  <a:lnTo>
                    <a:pt x="111" y="114"/>
                  </a:lnTo>
                  <a:lnTo>
                    <a:pt x="107" y="114"/>
                  </a:lnTo>
                  <a:lnTo>
                    <a:pt x="111" y="126"/>
                  </a:lnTo>
                  <a:lnTo>
                    <a:pt x="115" y="156"/>
                  </a:lnTo>
                  <a:lnTo>
                    <a:pt x="115" y="144"/>
                  </a:lnTo>
                  <a:lnTo>
                    <a:pt x="119" y="108"/>
                  </a:lnTo>
                  <a:lnTo>
                    <a:pt x="119" y="138"/>
                  </a:lnTo>
                  <a:lnTo>
                    <a:pt x="124" y="108"/>
                  </a:lnTo>
                  <a:lnTo>
                    <a:pt x="124" y="54"/>
                  </a:lnTo>
                  <a:lnTo>
                    <a:pt x="128" y="42"/>
                  </a:lnTo>
                  <a:lnTo>
                    <a:pt x="128" y="36"/>
                  </a:lnTo>
                  <a:lnTo>
                    <a:pt x="132" y="42"/>
                  </a:lnTo>
                  <a:lnTo>
                    <a:pt x="132" y="30"/>
                  </a:lnTo>
                  <a:lnTo>
                    <a:pt x="137" y="36"/>
                  </a:lnTo>
                  <a:lnTo>
                    <a:pt x="141" y="48"/>
                  </a:lnTo>
                  <a:lnTo>
                    <a:pt x="145" y="60"/>
                  </a:lnTo>
                  <a:lnTo>
                    <a:pt x="145" y="36"/>
                  </a:lnTo>
                  <a:lnTo>
                    <a:pt x="149" y="48"/>
                  </a:lnTo>
                  <a:lnTo>
                    <a:pt x="149" y="66"/>
                  </a:lnTo>
                  <a:lnTo>
                    <a:pt x="154" y="66"/>
                  </a:lnTo>
                  <a:lnTo>
                    <a:pt x="154" y="6"/>
                  </a:lnTo>
                  <a:lnTo>
                    <a:pt x="158" y="6"/>
                  </a:lnTo>
                  <a:lnTo>
                    <a:pt x="158" y="114"/>
                  </a:lnTo>
                  <a:lnTo>
                    <a:pt x="162" y="210"/>
                  </a:lnTo>
                  <a:lnTo>
                    <a:pt x="162" y="294"/>
                  </a:lnTo>
                  <a:lnTo>
                    <a:pt x="166" y="360"/>
                  </a:lnTo>
                  <a:lnTo>
                    <a:pt x="166" y="492"/>
                  </a:lnTo>
                  <a:lnTo>
                    <a:pt x="171" y="540"/>
                  </a:lnTo>
                  <a:lnTo>
                    <a:pt x="171" y="582"/>
                  </a:lnTo>
                  <a:lnTo>
                    <a:pt x="175" y="618"/>
                  </a:lnTo>
                  <a:lnTo>
                    <a:pt x="175" y="654"/>
                  </a:lnTo>
                  <a:lnTo>
                    <a:pt x="179" y="672"/>
                  </a:lnTo>
                  <a:lnTo>
                    <a:pt x="179" y="684"/>
                  </a:lnTo>
                  <a:lnTo>
                    <a:pt x="184" y="708"/>
                  </a:lnTo>
                  <a:lnTo>
                    <a:pt x="184" y="732"/>
                  </a:lnTo>
                  <a:lnTo>
                    <a:pt x="188" y="738"/>
                  </a:lnTo>
                  <a:lnTo>
                    <a:pt x="188" y="756"/>
                  </a:lnTo>
                  <a:lnTo>
                    <a:pt x="192" y="792"/>
                  </a:lnTo>
                  <a:lnTo>
                    <a:pt x="192" y="804"/>
                  </a:lnTo>
                  <a:lnTo>
                    <a:pt x="196" y="804"/>
                  </a:lnTo>
                  <a:lnTo>
                    <a:pt x="201" y="810"/>
                  </a:lnTo>
                  <a:lnTo>
                    <a:pt x="201" y="816"/>
                  </a:lnTo>
                  <a:lnTo>
                    <a:pt x="205" y="822"/>
                  </a:lnTo>
                  <a:lnTo>
                    <a:pt x="209" y="828"/>
                  </a:lnTo>
                  <a:lnTo>
                    <a:pt x="209" y="864"/>
                  </a:lnTo>
                  <a:lnTo>
                    <a:pt x="213" y="876"/>
                  </a:lnTo>
                  <a:lnTo>
                    <a:pt x="213" y="900"/>
                  </a:lnTo>
                  <a:lnTo>
                    <a:pt x="218" y="918"/>
                  </a:lnTo>
                  <a:lnTo>
                    <a:pt x="218" y="942"/>
                  </a:lnTo>
                  <a:lnTo>
                    <a:pt x="222" y="966"/>
                  </a:lnTo>
                  <a:lnTo>
                    <a:pt x="222" y="984"/>
                  </a:lnTo>
                  <a:lnTo>
                    <a:pt x="226" y="996"/>
                  </a:lnTo>
                  <a:lnTo>
                    <a:pt x="226" y="1020"/>
                  </a:lnTo>
                  <a:lnTo>
                    <a:pt x="231" y="1050"/>
                  </a:lnTo>
                  <a:lnTo>
                    <a:pt x="231" y="1086"/>
                  </a:lnTo>
                  <a:lnTo>
                    <a:pt x="235" y="1098"/>
                  </a:lnTo>
                  <a:lnTo>
                    <a:pt x="235" y="1116"/>
                  </a:lnTo>
                  <a:lnTo>
                    <a:pt x="239" y="1122"/>
                  </a:lnTo>
                  <a:lnTo>
                    <a:pt x="239" y="1134"/>
                  </a:lnTo>
                  <a:lnTo>
                    <a:pt x="243" y="1140"/>
                  </a:lnTo>
                  <a:lnTo>
                    <a:pt x="243" y="1146"/>
                  </a:lnTo>
                  <a:lnTo>
                    <a:pt x="248" y="1152"/>
                  </a:lnTo>
                  <a:lnTo>
                    <a:pt x="248" y="1146"/>
                  </a:lnTo>
                  <a:lnTo>
                    <a:pt x="252" y="1152"/>
                  </a:lnTo>
                  <a:lnTo>
                    <a:pt x="252" y="1158"/>
                  </a:lnTo>
                  <a:lnTo>
                    <a:pt x="256" y="1164"/>
                  </a:lnTo>
                  <a:lnTo>
                    <a:pt x="256" y="1182"/>
                  </a:lnTo>
                  <a:lnTo>
                    <a:pt x="261" y="1188"/>
                  </a:lnTo>
                  <a:lnTo>
                    <a:pt x="269" y="1200"/>
                  </a:lnTo>
                  <a:lnTo>
                    <a:pt x="269" y="1224"/>
                  </a:lnTo>
                  <a:lnTo>
                    <a:pt x="278" y="1266"/>
                  </a:lnTo>
                  <a:lnTo>
                    <a:pt x="278" y="1272"/>
                  </a:lnTo>
                  <a:lnTo>
                    <a:pt x="286" y="1284"/>
                  </a:lnTo>
                  <a:lnTo>
                    <a:pt x="286" y="1296"/>
                  </a:lnTo>
                  <a:lnTo>
                    <a:pt x="290" y="1302"/>
                  </a:lnTo>
                  <a:lnTo>
                    <a:pt x="290" y="1308"/>
                  </a:lnTo>
                  <a:lnTo>
                    <a:pt x="295" y="1302"/>
                  </a:lnTo>
                  <a:lnTo>
                    <a:pt x="303" y="1314"/>
                  </a:lnTo>
                  <a:lnTo>
                    <a:pt x="303" y="1320"/>
                  </a:lnTo>
                  <a:lnTo>
                    <a:pt x="308" y="1338"/>
                  </a:lnTo>
                  <a:lnTo>
                    <a:pt x="316" y="1350"/>
                  </a:lnTo>
                  <a:lnTo>
                    <a:pt x="316" y="1368"/>
                  </a:lnTo>
                  <a:lnTo>
                    <a:pt x="320" y="1362"/>
                  </a:lnTo>
                  <a:lnTo>
                    <a:pt x="325" y="1368"/>
                  </a:lnTo>
                  <a:lnTo>
                    <a:pt x="325" y="1374"/>
                  </a:lnTo>
                  <a:lnTo>
                    <a:pt x="329" y="1380"/>
                  </a:lnTo>
                  <a:lnTo>
                    <a:pt x="329" y="140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65"/>
            <p:cNvSpPr>
              <a:spLocks/>
            </p:cNvSpPr>
            <p:nvPr/>
          </p:nvSpPr>
          <p:spPr bwMode="auto">
            <a:xfrm>
              <a:off x="1573285" y="5141341"/>
              <a:ext cx="795659" cy="760988"/>
            </a:xfrm>
            <a:custGeom>
              <a:avLst/>
              <a:gdLst/>
              <a:ahLst/>
              <a:cxnLst>
                <a:cxn ang="0">
                  <a:pos x="13" y="1320"/>
                </a:cxn>
                <a:cxn ang="0">
                  <a:pos x="17" y="1314"/>
                </a:cxn>
                <a:cxn ang="0">
                  <a:pos x="30" y="1296"/>
                </a:cxn>
                <a:cxn ang="0">
                  <a:pos x="43" y="1296"/>
                </a:cxn>
                <a:cxn ang="0">
                  <a:pos x="56" y="1314"/>
                </a:cxn>
                <a:cxn ang="0">
                  <a:pos x="68" y="1314"/>
                </a:cxn>
                <a:cxn ang="0">
                  <a:pos x="77" y="1308"/>
                </a:cxn>
                <a:cxn ang="0">
                  <a:pos x="90" y="1302"/>
                </a:cxn>
                <a:cxn ang="0">
                  <a:pos x="103" y="1320"/>
                </a:cxn>
                <a:cxn ang="0">
                  <a:pos x="115" y="1338"/>
                </a:cxn>
                <a:cxn ang="0">
                  <a:pos x="128" y="1320"/>
                </a:cxn>
                <a:cxn ang="0">
                  <a:pos x="137" y="1290"/>
                </a:cxn>
                <a:cxn ang="0">
                  <a:pos x="145" y="1230"/>
                </a:cxn>
                <a:cxn ang="0">
                  <a:pos x="150" y="1194"/>
                </a:cxn>
                <a:cxn ang="0">
                  <a:pos x="162" y="1176"/>
                </a:cxn>
                <a:cxn ang="0">
                  <a:pos x="175" y="1164"/>
                </a:cxn>
                <a:cxn ang="0">
                  <a:pos x="184" y="1104"/>
                </a:cxn>
                <a:cxn ang="0">
                  <a:pos x="192" y="1062"/>
                </a:cxn>
                <a:cxn ang="0">
                  <a:pos x="197" y="1026"/>
                </a:cxn>
                <a:cxn ang="0">
                  <a:pos x="205" y="954"/>
                </a:cxn>
                <a:cxn ang="0">
                  <a:pos x="222" y="918"/>
                </a:cxn>
                <a:cxn ang="0">
                  <a:pos x="227" y="882"/>
                </a:cxn>
                <a:cxn ang="0">
                  <a:pos x="235" y="834"/>
                </a:cxn>
                <a:cxn ang="0">
                  <a:pos x="239" y="738"/>
                </a:cxn>
                <a:cxn ang="0">
                  <a:pos x="248" y="654"/>
                </a:cxn>
                <a:cxn ang="0">
                  <a:pos x="252" y="570"/>
                </a:cxn>
                <a:cxn ang="0">
                  <a:pos x="269" y="516"/>
                </a:cxn>
                <a:cxn ang="0">
                  <a:pos x="274" y="486"/>
                </a:cxn>
                <a:cxn ang="0">
                  <a:pos x="282" y="402"/>
                </a:cxn>
                <a:cxn ang="0">
                  <a:pos x="286" y="312"/>
                </a:cxn>
                <a:cxn ang="0">
                  <a:pos x="295" y="180"/>
                </a:cxn>
                <a:cxn ang="0">
                  <a:pos x="299" y="0"/>
                </a:cxn>
                <a:cxn ang="0">
                  <a:pos x="304" y="18"/>
                </a:cxn>
                <a:cxn ang="0">
                  <a:pos x="312" y="48"/>
                </a:cxn>
                <a:cxn ang="0">
                  <a:pos x="316" y="42"/>
                </a:cxn>
                <a:cxn ang="0">
                  <a:pos x="329" y="6"/>
                </a:cxn>
                <a:cxn ang="0">
                  <a:pos x="338" y="18"/>
                </a:cxn>
                <a:cxn ang="0">
                  <a:pos x="346" y="108"/>
                </a:cxn>
                <a:cxn ang="0">
                  <a:pos x="351" y="96"/>
                </a:cxn>
                <a:cxn ang="0">
                  <a:pos x="359" y="84"/>
                </a:cxn>
                <a:cxn ang="0">
                  <a:pos x="368" y="96"/>
                </a:cxn>
                <a:cxn ang="0">
                  <a:pos x="372" y="114"/>
                </a:cxn>
              </a:cxnLst>
              <a:rect l="0" t="0" r="r" b="b"/>
              <a:pathLst>
                <a:path w="376" h="1338">
                  <a:moveTo>
                    <a:pt x="0" y="1314"/>
                  </a:moveTo>
                  <a:lnTo>
                    <a:pt x="4" y="1320"/>
                  </a:lnTo>
                  <a:lnTo>
                    <a:pt x="13" y="1320"/>
                  </a:lnTo>
                  <a:lnTo>
                    <a:pt x="9" y="1320"/>
                  </a:lnTo>
                  <a:lnTo>
                    <a:pt x="13" y="1320"/>
                  </a:lnTo>
                  <a:lnTo>
                    <a:pt x="17" y="1314"/>
                  </a:lnTo>
                  <a:lnTo>
                    <a:pt x="21" y="1308"/>
                  </a:lnTo>
                  <a:lnTo>
                    <a:pt x="26" y="1302"/>
                  </a:lnTo>
                  <a:lnTo>
                    <a:pt x="30" y="1296"/>
                  </a:lnTo>
                  <a:lnTo>
                    <a:pt x="34" y="1296"/>
                  </a:lnTo>
                  <a:lnTo>
                    <a:pt x="38" y="1296"/>
                  </a:lnTo>
                  <a:lnTo>
                    <a:pt x="43" y="1296"/>
                  </a:lnTo>
                  <a:lnTo>
                    <a:pt x="47" y="1302"/>
                  </a:lnTo>
                  <a:lnTo>
                    <a:pt x="51" y="1308"/>
                  </a:lnTo>
                  <a:lnTo>
                    <a:pt x="56" y="1314"/>
                  </a:lnTo>
                  <a:lnTo>
                    <a:pt x="60" y="1314"/>
                  </a:lnTo>
                  <a:lnTo>
                    <a:pt x="64" y="1314"/>
                  </a:lnTo>
                  <a:lnTo>
                    <a:pt x="68" y="1314"/>
                  </a:lnTo>
                  <a:lnTo>
                    <a:pt x="73" y="1308"/>
                  </a:lnTo>
                  <a:lnTo>
                    <a:pt x="81" y="1308"/>
                  </a:lnTo>
                  <a:lnTo>
                    <a:pt x="77" y="1308"/>
                  </a:lnTo>
                  <a:lnTo>
                    <a:pt x="81" y="1308"/>
                  </a:lnTo>
                  <a:lnTo>
                    <a:pt x="85" y="1302"/>
                  </a:lnTo>
                  <a:lnTo>
                    <a:pt x="90" y="1302"/>
                  </a:lnTo>
                  <a:lnTo>
                    <a:pt x="94" y="1308"/>
                  </a:lnTo>
                  <a:lnTo>
                    <a:pt x="98" y="1314"/>
                  </a:lnTo>
                  <a:lnTo>
                    <a:pt x="103" y="1320"/>
                  </a:lnTo>
                  <a:lnTo>
                    <a:pt x="111" y="1332"/>
                  </a:lnTo>
                  <a:lnTo>
                    <a:pt x="111" y="1338"/>
                  </a:lnTo>
                  <a:lnTo>
                    <a:pt x="115" y="1338"/>
                  </a:lnTo>
                  <a:lnTo>
                    <a:pt x="120" y="1332"/>
                  </a:lnTo>
                  <a:lnTo>
                    <a:pt x="124" y="1326"/>
                  </a:lnTo>
                  <a:lnTo>
                    <a:pt x="128" y="1320"/>
                  </a:lnTo>
                  <a:lnTo>
                    <a:pt x="133" y="1314"/>
                  </a:lnTo>
                  <a:lnTo>
                    <a:pt x="133" y="1302"/>
                  </a:lnTo>
                  <a:lnTo>
                    <a:pt x="137" y="1290"/>
                  </a:lnTo>
                  <a:lnTo>
                    <a:pt x="141" y="1278"/>
                  </a:lnTo>
                  <a:lnTo>
                    <a:pt x="141" y="1254"/>
                  </a:lnTo>
                  <a:lnTo>
                    <a:pt x="145" y="1230"/>
                  </a:lnTo>
                  <a:lnTo>
                    <a:pt x="145" y="1206"/>
                  </a:lnTo>
                  <a:lnTo>
                    <a:pt x="154" y="1194"/>
                  </a:lnTo>
                  <a:lnTo>
                    <a:pt x="150" y="1194"/>
                  </a:lnTo>
                  <a:lnTo>
                    <a:pt x="154" y="1194"/>
                  </a:lnTo>
                  <a:lnTo>
                    <a:pt x="158" y="1182"/>
                  </a:lnTo>
                  <a:lnTo>
                    <a:pt x="162" y="1176"/>
                  </a:lnTo>
                  <a:lnTo>
                    <a:pt x="167" y="1170"/>
                  </a:lnTo>
                  <a:lnTo>
                    <a:pt x="171" y="1170"/>
                  </a:lnTo>
                  <a:lnTo>
                    <a:pt x="175" y="1164"/>
                  </a:lnTo>
                  <a:lnTo>
                    <a:pt x="180" y="1158"/>
                  </a:lnTo>
                  <a:lnTo>
                    <a:pt x="184" y="1128"/>
                  </a:lnTo>
                  <a:lnTo>
                    <a:pt x="184" y="1104"/>
                  </a:lnTo>
                  <a:lnTo>
                    <a:pt x="188" y="1086"/>
                  </a:lnTo>
                  <a:lnTo>
                    <a:pt x="188" y="1068"/>
                  </a:lnTo>
                  <a:lnTo>
                    <a:pt x="192" y="1062"/>
                  </a:lnTo>
                  <a:lnTo>
                    <a:pt x="192" y="1038"/>
                  </a:lnTo>
                  <a:lnTo>
                    <a:pt x="197" y="1032"/>
                  </a:lnTo>
                  <a:lnTo>
                    <a:pt x="197" y="1026"/>
                  </a:lnTo>
                  <a:lnTo>
                    <a:pt x="201" y="984"/>
                  </a:lnTo>
                  <a:lnTo>
                    <a:pt x="201" y="960"/>
                  </a:lnTo>
                  <a:lnTo>
                    <a:pt x="205" y="954"/>
                  </a:lnTo>
                  <a:lnTo>
                    <a:pt x="214" y="942"/>
                  </a:lnTo>
                  <a:lnTo>
                    <a:pt x="214" y="936"/>
                  </a:lnTo>
                  <a:lnTo>
                    <a:pt x="222" y="918"/>
                  </a:lnTo>
                  <a:lnTo>
                    <a:pt x="222" y="906"/>
                  </a:lnTo>
                  <a:lnTo>
                    <a:pt x="227" y="894"/>
                  </a:lnTo>
                  <a:lnTo>
                    <a:pt x="227" y="882"/>
                  </a:lnTo>
                  <a:lnTo>
                    <a:pt x="231" y="870"/>
                  </a:lnTo>
                  <a:lnTo>
                    <a:pt x="231" y="846"/>
                  </a:lnTo>
                  <a:lnTo>
                    <a:pt x="235" y="834"/>
                  </a:lnTo>
                  <a:lnTo>
                    <a:pt x="235" y="816"/>
                  </a:lnTo>
                  <a:lnTo>
                    <a:pt x="239" y="792"/>
                  </a:lnTo>
                  <a:lnTo>
                    <a:pt x="239" y="738"/>
                  </a:lnTo>
                  <a:lnTo>
                    <a:pt x="244" y="714"/>
                  </a:lnTo>
                  <a:lnTo>
                    <a:pt x="244" y="684"/>
                  </a:lnTo>
                  <a:lnTo>
                    <a:pt x="248" y="654"/>
                  </a:lnTo>
                  <a:lnTo>
                    <a:pt x="248" y="630"/>
                  </a:lnTo>
                  <a:lnTo>
                    <a:pt x="252" y="606"/>
                  </a:lnTo>
                  <a:lnTo>
                    <a:pt x="252" y="570"/>
                  </a:lnTo>
                  <a:lnTo>
                    <a:pt x="261" y="552"/>
                  </a:lnTo>
                  <a:lnTo>
                    <a:pt x="261" y="546"/>
                  </a:lnTo>
                  <a:lnTo>
                    <a:pt x="269" y="516"/>
                  </a:lnTo>
                  <a:lnTo>
                    <a:pt x="269" y="504"/>
                  </a:lnTo>
                  <a:lnTo>
                    <a:pt x="274" y="498"/>
                  </a:lnTo>
                  <a:lnTo>
                    <a:pt x="274" y="486"/>
                  </a:lnTo>
                  <a:lnTo>
                    <a:pt x="278" y="456"/>
                  </a:lnTo>
                  <a:lnTo>
                    <a:pt x="278" y="432"/>
                  </a:lnTo>
                  <a:lnTo>
                    <a:pt x="282" y="402"/>
                  </a:lnTo>
                  <a:lnTo>
                    <a:pt x="282" y="360"/>
                  </a:lnTo>
                  <a:lnTo>
                    <a:pt x="286" y="342"/>
                  </a:lnTo>
                  <a:lnTo>
                    <a:pt x="286" y="312"/>
                  </a:lnTo>
                  <a:lnTo>
                    <a:pt x="291" y="276"/>
                  </a:lnTo>
                  <a:lnTo>
                    <a:pt x="291" y="228"/>
                  </a:lnTo>
                  <a:lnTo>
                    <a:pt x="295" y="180"/>
                  </a:lnTo>
                  <a:lnTo>
                    <a:pt x="295" y="108"/>
                  </a:lnTo>
                  <a:lnTo>
                    <a:pt x="299" y="36"/>
                  </a:lnTo>
                  <a:lnTo>
                    <a:pt x="299" y="0"/>
                  </a:lnTo>
                  <a:lnTo>
                    <a:pt x="299" y="6"/>
                  </a:lnTo>
                  <a:lnTo>
                    <a:pt x="304" y="24"/>
                  </a:lnTo>
                  <a:lnTo>
                    <a:pt x="304" y="18"/>
                  </a:lnTo>
                  <a:lnTo>
                    <a:pt x="308" y="12"/>
                  </a:lnTo>
                  <a:lnTo>
                    <a:pt x="308" y="42"/>
                  </a:lnTo>
                  <a:lnTo>
                    <a:pt x="312" y="48"/>
                  </a:lnTo>
                  <a:lnTo>
                    <a:pt x="312" y="54"/>
                  </a:lnTo>
                  <a:lnTo>
                    <a:pt x="316" y="48"/>
                  </a:lnTo>
                  <a:lnTo>
                    <a:pt x="316" y="42"/>
                  </a:lnTo>
                  <a:lnTo>
                    <a:pt x="321" y="24"/>
                  </a:lnTo>
                  <a:lnTo>
                    <a:pt x="325" y="6"/>
                  </a:lnTo>
                  <a:lnTo>
                    <a:pt x="329" y="6"/>
                  </a:lnTo>
                  <a:lnTo>
                    <a:pt x="334" y="6"/>
                  </a:lnTo>
                  <a:lnTo>
                    <a:pt x="334" y="18"/>
                  </a:lnTo>
                  <a:lnTo>
                    <a:pt x="338" y="18"/>
                  </a:lnTo>
                  <a:lnTo>
                    <a:pt x="342" y="36"/>
                  </a:lnTo>
                  <a:lnTo>
                    <a:pt x="342" y="102"/>
                  </a:lnTo>
                  <a:lnTo>
                    <a:pt x="346" y="108"/>
                  </a:lnTo>
                  <a:lnTo>
                    <a:pt x="346" y="102"/>
                  </a:lnTo>
                  <a:lnTo>
                    <a:pt x="351" y="108"/>
                  </a:lnTo>
                  <a:lnTo>
                    <a:pt x="351" y="96"/>
                  </a:lnTo>
                  <a:lnTo>
                    <a:pt x="359" y="60"/>
                  </a:lnTo>
                  <a:lnTo>
                    <a:pt x="355" y="60"/>
                  </a:lnTo>
                  <a:lnTo>
                    <a:pt x="359" y="84"/>
                  </a:lnTo>
                  <a:lnTo>
                    <a:pt x="363" y="132"/>
                  </a:lnTo>
                  <a:lnTo>
                    <a:pt x="363" y="114"/>
                  </a:lnTo>
                  <a:lnTo>
                    <a:pt x="368" y="96"/>
                  </a:lnTo>
                  <a:lnTo>
                    <a:pt x="368" y="78"/>
                  </a:lnTo>
                  <a:lnTo>
                    <a:pt x="372" y="84"/>
                  </a:lnTo>
                  <a:lnTo>
                    <a:pt x="372" y="114"/>
                  </a:lnTo>
                  <a:lnTo>
                    <a:pt x="376" y="120"/>
                  </a:lnTo>
                  <a:lnTo>
                    <a:pt x="376" y="12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66"/>
            <p:cNvSpPr>
              <a:spLocks/>
            </p:cNvSpPr>
            <p:nvPr/>
          </p:nvSpPr>
          <p:spPr bwMode="auto">
            <a:xfrm>
              <a:off x="2368944" y="5079916"/>
              <a:ext cx="607326" cy="143325"/>
            </a:xfrm>
            <a:custGeom>
              <a:avLst/>
              <a:gdLst/>
              <a:ahLst/>
              <a:cxnLst>
                <a:cxn ang="0">
                  <a:pos x="5" y="252"/>
                </a:cxn>
                <a:cxn ang="0">
                  <a:pos x="13" y="156"/>
                </a:cxn>
                <a:cxn ang="0">
                  <a:pos x="17" y="156"/>
                </a:cxn>
                <a:cxn ang="0">
                  <a:pos x="26" y="84"/>
                </a:cxn>
                <a:cxn ang="0">
                  <a:pos x="30" y="78"/>
                </a:cxn>
                <a:cxn ang="0">
                  <a:pos x="35" y="108"/>
                </a:cxn>
                <a:cxn ang="0">
                  <a:pos x="39" y="108"/>
                </a:cxn>
                <a:cxn ang="0">
                  <a:pos x="47" y="132"/>
                </a:cxn>
                <a:cxn ang="0">
                  <a:pos x="56" y="102"/>
                </a:cxn>
                <a:cxn ang="0">
                  <a:pos x="64" y="60"/>
                </a:cxn>
                <a:cxn ang="0">
                  <a:pos x="73" y="108"/>
                </a:cxn>
                <a:cxn ang="0">
                  <a:pos x="77" y="90"/>
                </a:cxn>
                <a:cxn ang="0">
                  <a:pos x="86" y="132"/>
                </a:cxn>
                <a:cxn ang="0">
                  <a:pos x="94" y="120"/>
                </a:cxn>
                <a:cxn ang="0">
                  <a:pos x="99" y="120"/>
                </a:cxn>
                <a:cxn ang="0">
                  <a:pos x="107" y="90"/>
                </a:cxn>
                <a:cxn ang="0">
                  <a:pos x="111" y="84"/>
                </a:cxn>
                <a:cxn ang="0">
                  <a:pos x="120" y="72"/>
                </a:cxn>
                <a:cxn ang="0">
                  <a:pos x="124" y="78"/>
                </a:cxn>
                <a:cxn ang="0">
                  <a:pos x="133" y="96"/>
                </a:cxn>
                <a:cxn ang="0">
                  <a:pos x="137" y="150"/>
                </a:cxn>
                <a:cxn ang="0">
                  <a:pos x="146" y="138"/>
                </a:cxn>
                <a:cxn ang="0">
                  <a:pos x="150" y="90"/>
                </a:cxn>
                <a:cxn ang="0">
                  <a:pos x="154" y="30"/>
                </a:cxn>
                <a:cxn ang="0">
                  <a:pos x="163" y="48"/>
                </a:cxn>
                <a:cxn ang="0">
                  <a:pos x="171" y="18"/>
                </a:cxn>
                <a:cxn ang="0">
                  <a:pos x="176" y="18"/>
                </a:cxn>
                <a:cxn ang="0">
                  <a:pos x="188" y="48"/>
                </a:cxn>
                <a:cxn ang="0">
                  <a:pos x="193" y="30"/>
                </a:cxn>
                <a:cxn ang="0">
                  <a:pos x="201" y="18"/>
                </a:cxn>
                <a:cxn ang="0">
                  <a:pos x="206" y="84"/>
                </a:cxn>
                <a:cxn ang="0">
                  <a:pos x="214" y="90"/>
                </a:cxn>
                <a:cxn ang="0">
                  <a:pos x="218" y="78"/>
                </a:cxn>
                <a:cxn ang="0">
                  <a:pos x="227" y="78"/>
                </a:cxn>
                <a:cxn ang="0">
                  <a:pos x="231" y="84"/>
                </a:cxn>
                <a:cxn ang="0">
                  <a:pos x="240" y="144"/>
                </a:cxn>
                <a:cxn ang="0">
                  <a:pos x="248" y="138"/>
                </a:cxn>
                <a:cxn ang="0">
                  <a:pos x="253" y="96"/>
                </a:cxn>
                <a:cxn ang="0">
                  <a:pos x="261" y="78"/>
                </a:cxn>
                <a:cxn ang="0">
                  <a:pos x="265" y="30"/>
                </a:cxn>
                <a:cxn ang="0">
                  <a:pos x="274" y="6"/>
                </a:cxn>
                <a:cxn ang="0">
                  <a:pos x="283" y="42"/>
                </a:cxn>
              </a:cxnLst>
              <a:rect l="0" t="0" r="r" b="b"/>
              <a:pathLst>
                <a:path w="287" h="252">
                  <a:moveTo>
                    <a:pt x="0" y="234"/>
                  </a:moveTo>
                  <a:lnTo>
                    <a:pt x="5" y="240"/>
                  </a:lnTo>
                  <a:lnTo>
                    <a:pt x="5" y="252"/>
                  </a:lnTo>
                  <a:lnTo>
                    <a:pt x="9" y="252"/>
                  </a:lnTo>
                  <a:lnTo>
                    <a:pt x="9" y="192"/>
                  </a:lnTo>
                  <a:lnTo>
                    <a:pt x="13" y="156"/>
                  </a:lnTo>
                  <a:lnTo>
                    <a:pt x="13" y="138"/>
                  </a:lnTo>
                  <a:lnTo>
                    <a:pt x="17" y="144"/>
                  </a:lnTo>
                  <a:lnTo>
                    <a:pt x="17" y="156"/>
                  </a:lnTo>
                  <a:lnTo>
                    <a:pt x="22" y="150"/>
                  </a:lnTo>
                  <a:lnTo>
                    <a:pt x="22" y="108"/>
                  </a:lnTo>
                  <a:lnTo>
                    <a:pt x="26" y="84"/>
                  </a:lnTo>
                  <a:lnTo>
                    <a:pt x="26" y="60"/>
                  </a:lnTo>
                  <a:lnTo>
                    <a:pt x="26" y="72"/>
                  </a:lnTo>
                  <a:lnTo>
                    <a:pt x="30" y="78"/>
                  </a:lnTo>
                  <a:lnTo>
                    <a:pt x="30" y="90"/>
                  </a:lnTo>
                  <a:lnTo>
                    <a:pt x="35" y="102"/>
                  </a:lnTo>
                  <a:lnTo>
                    <a:pt x="35" y="108"/>
                  </a:lnTo>
                  <a:lnTo>
                    <a:pt x="39" y="102"/>
                  </a:lnTo>
                  <a:lnTo>
                    <a:pt x="39" y="96"/>
                  </a:lnTo>
                  <a:lnTo>
                    <a:pt x="39" y="108"/>
                  </a:lnTo>
                  <a:lnTo>
                    <a:pt x="43" y="120"/>
                  </a:lnTo>
                  <a:lnTo>
                    <a:pt x="43" y="126"/>
                  </a:lnTo>
                  <a:lnTo>
                    <a:pt x="47" y="132"/>
                  </a:lnTo>
                  <a:lnTo>
                    <a:pt x="47" y="138"/>
                  </a:lnTo>
                  <a:lnTo>
                    <a:pt x="52" y="120"/>
                  </a:lnTo>
                  <a:lnTo>
                    <a:pt x="56" y="102"/>
                  </a:lnTo>
                  <a:lnTo>
                    <a:pt x="56" y="90"/>
                  </a:lnTo>
                  <a:lnTo>
                    <a:pt x="64" y="66"/>
                  </a:lnTo>
                  <a:lnTo>
                    <a:pt x="64" y="60"/>
                  </a:lnTo>
                  <a:lnTo>
                    <a:pt x="69" y="60"/>
                  </a:lnTo>
                  <a:lnTo>
                    <a:pt x="69" y="84"/>
                  </a:lnTo>
                  <a:lnTo>
                    <a:pt x="73" y="108"/>
                  </a:lnTo>
                  <a:lnTo>
                    <a:pt x="73" y="114"/>
                  </a:lnTo>
                  <a:lnTo>
                    <a:pt x="77" y="102"/>
                  </a:lnTo>
                  <a:lnTo>
                    <a:pt x="77" y="90"/>
                  </a:lnTo>
                  <a:lnTo>
                    <a:pt x="82" y="102"/>
                  </a:lnTo>
                  <a:lnTo>
                    <a:pt x="86" y="102"/>
                  </a:lnTo>
                  <a:lnTo>
                    <a:pt x="86" y="132"/>
                  </a:lnTo>
                  <a:lnTo>
                    <a:pt x="90" y="138"/>
                  </a:lnTo>
                  <a:lnTo>
                    <a:pt x="90" y="132"/>
                  </a:lnTo>
                  <a:lnTo>
                    <a:pt x="94" y="120"/>
                  </a:lnTo>
                  <a:lnTo>
                    <a:pt x="94" y="114"/>
                  </a:lnTo>
                  <a:lnTo>
                    <a:pt x="99" y="108"/>
                  </a:lnTo>
                  <a:lnTo>
                    <a:pt x="99" y="120"/>
                  </a:lnTo>
                  <a:lnTo>
                    <a:pt x="103" y="114"/>
                  </a:lnTo>
                  <a:lnTo>
                    <a:pt x="103" y="102"/>
                  </a:lnTo>
                  <a:lnTo>
                    <a:pt x="107" y="90"/>
                  </a:lnTo>
                  <a:lnTo>
                    <a:pt x="107" y="84"/>
                  </a:lnTo>
                  <a:lnTo>
                    <a:pt x="111" y="78"/>
                  </a:lnTo>
                  <a:lnTo>
                    <a:pt x="111" y="84"/>
                  </a:lnTo>
                  <a:lnTo>
                    <a:pt x="116" y="108"/>
                  </a:lnTo>
                  <a:lnTo>
                    <a:pt x="116" y="90"/>
                  </a:lnTo>
                  <a:lnTo>
                    <a:pt x="120" y="72"/>
                  </a:lnTo>
                  <a:lnTo>
                    <a:pt x="120" y="66"/>
                  </a:lnTo>
                  <a:lnTo>
                    <a:pt x="124" y="72"/>
                  </a:lnTo>
                  <a:lnTo>
                    <a:pt x="124" y="78"/>
                  </a:lnTo>
                  <a:lnTo>
                    <a:pt x="129" y="66"/>
                  </a:lnTo>
                  <a:lnTo>
                    <a:pt x="129" y="96"/>
                  </a:lnTo>
                  <a:lnTo>
                    <a:pt x="133" y="96"/>
                  </a:lnTo>
                  <a:lnTo>
                    <a:pt x="133" y="84"/>
                  </a:lnTo>
                  <a:lnTo>
                    <a:pt x="137" y="120"/>
                  </a:lnTo>
                  <a:lnTo>
                    <a:pt x="137" y="150"/>
                  </a:lnTo>
                  <a:lnTo>
                    <a:pt x="141" y="162"/>
                  </a:lnTo>
                  <a:lnTo>
                    <a:pt x="141" y="150"/>
                  </a:lnTo>
                  <a:lnTo>
                    <a:pt x="146" y="138"/>
                  </a:lnTo>
                  <a:lnTo>
                    <a:pt x="146" y="144"/>
                  </a:lnTo>
                  <a:lnTo>
                    <a:pt x="146" y="132"/>
                  </a:lnTo>
                  <a:lnTo>
                    <a:pt x="150" y="90"/>
                  </a:lnTo>
                  <a:lnTo>
                    <a:pt x="150" y="72"/>
                  </a:lnTo>
                  <a:lnTo>
                    <a:pt x="154" y="48"/>
                  </a:lnTo>
                  <a:lnTo>
                    <a:pt x="154" y="30"/>
                  </a:lnTo>
                  <a:lnTo>
                    <a:pt x="159" y="24"/>
                  </a:lnTo>
                  <a:lnTo>
                    <a:pt x="159" y="48"/>
                  </a:lnTo>
                  <a:lnTo>
                    <a:pt x="163" y="48"/>
                  </a:lnTo>
                  <a:lnTo>
                    <a:pt x="163" y="36"/>
                  </a:lnTo>
                  <a:lnTo>
                    <a:pt x="167" y="30"/>
                  </a:lnTo>
                  <a:lnTo>
                    <a:pt x="171" y="18"/>
                  </a:lnTo>
                  <a:lnTo>
                    <a:pt x="171" y="6"/>
                  </a:lnTo>
                  <a:lnTo>
                    <a:pt x="176" y="6"/>
                  </a:lnTo>
                  <a:lnTo>
                    <a:pt x="176" y="18"/>
                  </a:lnTo>
                  <a:lnTo>
                    <a:pt x="180" y="0"/>
                  </a:lnTo>
                  <a:lnTo>
                    <a:pt x="180" y="30"/>
                  </a:lnTo>
                  <a:lnTo>
                    <a:pt x="188" y="48"/>
                  </a:lnTo>
                  <a:lnTo>
                    <a:pt x="184" y="48"/>
                  </a:lnTo>
                  <a:lnTo>
                    <a:pt x="188" y="30"/>
                  </a:lnTo>
                  <a:lnTo>
                    <a:pt x="193" y="30"/>
                  </a:lnTo>
                  <a:lnTo>
                    <a:pt x="197" y="36"/>
                  </a:lnTo>
                  <a:lnTo>
                    <a:pt x="197" y="24"/>
                  </a:lnTo>
                  <a:lnTo>
                    <a:pt x="201" y="18"/>
                  </a:lnTo>
                  <a:lnTo>
                    <a:pt x="201" y="30"/>
                  </a:lnTo>
                  <a:lnTo>
                    <a:pt x="206" y="66"/>
                  </a:lnTo>
                  <a:lnTo>
                    <a:pt x="206" y="84"/>
                  </a:lnTo>
                  <a:lnTo>
                    <a:pt x="210" y="78"/>
                  </a:lnTo>
                  <a:lnTo>
                    <a:pt x="210" y="66"/>
                  </a:lnTo>
                  <a:lnTo>
                    <a:pt x="214" y="90"/>
                  </a:lnTo>
                  <a:lnTo>
                    <a:pt x="214" y="72"/>
                  </a:lnTo>
                  <a:lnTo>
                    <a:pt x="218" y="24"/>
                  </a:lnTo>
                  <a:lnTo>
                    <a:pt x="218" y="78"/>
                  </a:lnTo>
                  <a:lnTo>
                    <a:pt x="223" y="66"/>
                  </a:lnTo>
                  <a:lnTo>
                    <a:pt x="223" y="72"/>
                  </a:lnTo>
                  <a:lnTo>
                    <a:pt x="227" y="78"/>
                  </a:lnTo>
                  <a:lnTo>
                    <a:pt x="231" y="54"/>
                  </a:lnTo>
                  <a:lnTo>
                    <a:pt x="231" y="48"/>
                  </a:lnTo>
                  <a:lnTo>
                    <a:pt x="231" y="84"/>
                  </a:lnTo>
                  <a:lnTo>
                    <a:pt x="236" y="108"/>
                  </a:lnTo>
                  <a:lnTo>
                    <a:pt x="236" y="120"/>
                  </a:lnTo>
                  <a:lnTo>
                    <a:pt x="240" y="144"/>
                  </a:lnTo>
                  <a:lnTo>
                    <a:pt x="240" y="150"/>
                  </a:lnTo>
                  <a:lnTo>
                    <a:pt x="244" y="144"/>
                  </a:lnTo>
                  <a:lnTo>
                    <a:pt x="248" y="138"/>
                  </a:lnTo>
                  <a:lnTo>
                    <a:pt x="248" y="132"/>
                  </a:lnTo>
                  <a:lnTo>
                    <a:pt x="248" y="138"/>
                  </a:lnTo>
                  <a:lnTo>
                    <a:pt x="253" y="96"/>
                  </a:lnTo>
                  <a:lnTo>
                    <a:pt x="257" y="96"/>
                  </a:lnTo>
                  <a:lnTo>
                    <a:pt x="257" y="84"/>
                  </a:lnTo>
                  <a:lnTo>
                    <a:pt x="261" y="78"/>
                  </a:lnTo>
                  <a:lnTo>
                    <a:pt x="261" y="54"/>
                  </a:lnTo>
                  <a:lnTo>
                    <a:pt x="270" y="30"/>
                  </a:lnTo>
                  <a:lnTo>
                    <a:pt x="265" y="30"/>
                  </a:lnTo>
                  <a:lnTo>
                    <a:pt x="270" y="30"/>
                  </a:lnTo>
                  <a:lnTo>
                    <a:pt x="274" y="24"/>
                  </a:lnTo>
                  <a:lnTo>
                    <a:pt x="274" y="6"/>
                  </a:lnTo>
                  <a:lnTo>
                    <a:pt x="278" y="6"/>
                  </a:lnTo>
                  <a:lnTo>
                    <a:pt x="278" y="42"/>
                  </a:lnTo>
                  <a:lnTo>
                    <a:pt x="283" y="42"/>
                  </a:lnTo>
                  <a:lnTo>
                    <a:pt x="283" y="18"/>
                  </a:lnTo>
                  <a:lnTo>
                    <a:pt x="287" y="3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67"/>
            <p:cNvSpPr>
              <a:spLocks/>
            </p:cNvSpPr>
            <p:nvPr/>
          </p:nvSpPr>
          <p:spPr bwMode="auto">
            <a:xfrm>
              <a:off x="2976269" y="5056028"/>
              <a:ext cx="651764" cy="167213"/>
            </a:xfrm>
            <a:custGeom>
              <a:avLst/>
              <a:gdLst/>
              <a:ahLst/>
              <a:cxnLst>
                <a:cxn ang="0">
                  <a:pos x="4" y="204"/>
                </a:cxn>
                <a:cxn ang="0">
                  <a:pos x="8" y="120"/>
                </a:cxn>
                <a:cxn ang="0">
                  <a:pos x="17" y="102"/>
                </a:cxn>
                <a:cxn ang="0">
                  <a:pos x="21" y="114"/>
                </a:cxn>
                <a:cxn ang="0">
                  <a:pos x="30" y="108"/>
                </a:cxn>
                <a:cxn ang="0">
                  <a:pos x="38" y="60"/>
                </a:cxn>
                <a:cxn ang="0">
                  <a:pos x="43" y="54"/>
                </a:cxn>
                <a:cxn ang="0">
                  <a:pos x="51" y="36"/>
                </a:cxn>
                <a:cxn ang="0">
                  <a:pos x="55" y="30"/>
                </a:cxn>
                <a:cxn ang="0">
                  <a:pos x="64" y="24"/>
                </a:cxn>
                <a:cxn ang="0">
                  <a:pos x="73" y="30"/>
                </a:cxn>
                <a:cxn ang="0">
                  <a:pos x="81" y="6"/>
                </a:cxn>
                <a:cxn ang="0">
                  <a:pos x="90" y="54"/>
                </a:cxn>
                <a:cxn ang="0">
                  <a:pos x="98" y="78"/>
                </a:cxn>
                <a:cxn ang="0">
                  <a:pos x="102" y="120"/>
                </a:cxn>
                <a:cxn ang="0">
                  <a:pos x="111" y="156"/>
                </a:cxn>
                <a:cxn ang="0">
                  <a:pos x="115" y="144"/>
                </a:cxn>
                <a:cxn ang="0">
                  <a:pos x="124" y="222"/>
                </a:cxn>
                <a:cxn ang="0">
                  <a:pos x="132" y="294"/>
                </a:cxn>
                <a:cxn ang="0">
                  <a:pos x="137" y="192"/>
                </a:cxn>
                <a:cxn ang="0">
                  <a:pos x="145" y="150"/>
                </a:cxn>
                <a:cxn ang="0">
                  <a:pos x="154" y="108"/>
                </a:cxn>
                <a:cxn ang="0">
                  <a:pos x="158" y="108"/>
                </a:cxn>
                <a:cxn ang="0">
                  <a:pos x="167" y="78"/>
                </a:cxn>
                <a:cxn ang="0">
                  <a:pos x="171" y="84"/>
                </a:cxn>
                <a:cxn ang="0">
                  <a:pos x="179" y="114"/>
                </a:cxn>
                <a:cxn ang="0">
                  <a:pos x="184" y="108"/>
                </a:cxn>
                <a:cxn ang="0">
                  <a:pos x="197" y="48"/>
                </a:cxn>
                <a:cxn ang="0">
                  <a:pos x="205" y="78"/>
                </a:cxn>
                <a:cxn ang="0">
                  <a:pos x="214" y="90"/>
                </a:cxn>
                <a:cxn ang="0">
                  <a:pos x="222" y="138"/>
                </a:cxn>
                <a:cxn ang="0">
                  <a:pos x="231" y="150"/>
                </a:cxn>
                <a:cxn ang="0">
                  <a:pos x="235" y="192"/>
                </a:cxn>
                <a:cxn ang="0">
                  <a:pos x="244" y="198"/>
                </a:cxn>
                <a:cxn ang="0">
                  <a:pos x="252" y="180"/>
                </a:cxn>
                <a:cxn ang="0">
                  <a:pos x="256" y="210"/>
                </a:cxn>
                <a:cxn ang="0">
                  <a:pos x="261" y="204"/>
                </a:cxn>
                <a:cxn ang="0">
                  <a:pos x="274" y="180"/>
                </a:cxn>
                <a:cxn ang="0">
                  <a:pos x="278" y="234"/>
                </a:cxn>
                <a:cxn ang="0">
                  <a:pos x="286" y="240"/>
                </a:cxn>
                <a:cxn ang="0">
                  <a:pos x="295" y="186"/>
                </a:cxn>
                <a:cxn ang="0">
                  <a:pos x="299" y="180"/>
                </a:cxn>
              </a:cxnLst>
              <a:rect l="0" t="0" r="r" b="b"/>
              <a:pathLst>
                <a:path w="308" h="294">
                  <a:moveTo>
                    <a:pt x="0" y="78"/>
                  </a:moveTo>
                  <a:lnTo>
                    <a:pt x="0" y="174"/>
                  </a:lnTo>
                  <a:lnTo>
                    <a:pt x="4" y="204"/>
                  </a:lnTo>
                  <a:lnTo>
                    <a:pt x="4" y="168"/>
                  </a:lnTo>
                  <a:lnTo>
                    <a:pt x="8" y="156"/>
                  </a:lnTo>
                  <a:lnTo>
                    <a:pt x="8" y="120"/>
                  </a:lnTo>
                  <a:lnTo>
                    <a:pt x="13" y="126"/>
                  </a:lnTo>
                  <a:lnTo>
                    <a:pt x="13" y="120"/>
                  </a:lnTo>
                  <a:lnTo>
                    <a:pt x="17" y="102"/>
                  </a:lnTo>
                  <a:lnTo>
                    <a:pt x="17" y="114"/>
                  </a:lnTo>
                  <a:lnTo>
                    <a:pt x="21" y="108"/>
                  </a:lnTo>
                  <a:lnTo>
                    <a:pt x="21" y="114"/>
                  </a:lnTo>
                  <a:lnTo>
                    <a:pt x="25" y="102"/>
                  </a:lnTo>
                  <a:lnTo>
                    <a:pt x="25" y="96"/>
                  </a:lnTo>
                  <a:lnTo>
                    <a:pt x="30" y="108"/>
                  </a:lnTo>
                  <a:lnTo>
                    <a:pt x="30" y="90"/>
                  </a:lnTo>
                  <a:lnTo>
                    <a:pt x="34" y="102"/>
                  </a:lnTo>
                  <a:lnTo>
                    <a:pt x="38" y="60"/>
                  </a:lnTo>
                  <a:lnTo>
                    <a:pt x="38" y="54"/>
                  </a:lnTo>
                  <a:lnTo>
                    <a:pt x="43" y="60"/>
                  </a:lnTo>
                  <a:lnTo>
                    <a:pt x="43" y="54"/>
                  </a:lnTo>
                  <a:lnTo>
                    <a:pt x="47" y="30"/>
                  </a:lnTo>
                  <a:lnTo>
                    <a:pt x="47" y="18"/>
                  </a:lnTo>
                  <a:lnTo>
                    <a:pt x="51" y="36"/>
                  </a:lnTo>
                  <a:lnTo>
                    <a:pt x="51" y="48"/>
                  </a:lnTo>
                  <a:lnTo>
                    <a:pt x="55" y="18"/>
                  </a:lnTo>
                  <a:lnTo>
                    <a:pt x="55" y="30"/>
                  </a:lnTo>
                  <a:lnTo>
                    <a:pt x="60" y="24"/>
                  </a:lnTo>
                  <a:lnTo>
                    <a:pt x="64" y="36"/>
                  </a:lnTo>
                  <a:lnTo>
                    <a:pt x="64" y="24"/>
                  </a:lnTo>
                  <a:lnTo>
                    <a:pt x="68" y="30"/>
                  </a:lnTo>
                  <a:lnTo>
                    <a:pt x="73" y="24"/>
                  </a:lnTo>
                  <a:lnTo>
                    <a:pt x="73" y="30"/>
                  </a:lnTo>
                  <a:lnTo>
                    <a:pt x="77" y="12"/>
                  </a:lnTo>
                  <a:lnTo>
                    <a:pt x="77" y="0"/>
                  </a:lnTo>
                  <a:lnTo>
                    <a:pt x="81" y="6"/>
                  </a:lnTo>
                  <a:lnTo>
                    <a:pt x="81" y="48"/>
                  </a:lnTo>
                  <a:lnTo>
                    <a:pt x="85" y="60"/>
                  </a:lnTo>
                  <a:lnTo>
                    <a:pt x="90" y="54"/>
                  </a:lnTo>
                  <a:lnTo>
                    <a:pt x="94" y="48"/>
                  </a:lnTo>
                  <a:lnTo>
                    <a:pt x="94" y="60"/>
                  </a:lnTo>
                  <a:lnTo>
                    <a:pt x="98" y="78"/>
                  </a:lnTo>
                  <a:lnTo>
                    <a:pt x="98" y="84"/>
                  </a:lnTo>
                  <a:lnTo>
                    <a:pt x="102" y="90"/>
                  </a:lnTo>
                  <a:lnTo>
                    <a:pt x="102" y="120"/>
                  </a:lnTo>
                  <a:lnTo>
                    <a:pt x="107" y="150"/>
                  </a:lnTo>
                  <a:lnTo>
                    <a:pt x="107" y="168"/>
                  </a:lnTo>
                  <a:lnTo>
                    <a:pt x="111" y="156"/>
                  </a:lnTo>
                  <a:lnTo>
                    <a:pt x="111" y="114"/>
                  </a:lnTo>
                  <a:lnTo>
                    <a:pt x="111" y="120"/>
                  </a:lnTo>
                  <a:lnTo>
                    <a:pt x="115" y="144"/>
                  </a:lnTo>
                  <a:lnTo>
                    <a:pt x="115" y="174"/>
                  </a:lnTo>
                  <a:lnTo>
                    <a:pt x="120" y="204"/>
                  </a:lnTo>
                  <a:lnTo>
                    <a:pt x="124" y="222"/>
                  </a:lnTo>
                  <a:lnTo>
                    <a:pt x="124" y="270"/>
                  </a:lnTo>
                  <a:lnTo>
                    <a:pt x="128" y="276"/>
                  </a:lnTo>
                  <a:lnTo>
                    <a:pt x="132" y="294"/>
                  </a:lnTo>
                  <a:lnTo>
                    <a:pt x="132" y="258"/>
                  </a:lnTo>
                  <a:lnTo>
                    <a:pt x="137" y="234"/>
                  </a:lnTo>
                  <a:lnTo>
                    <a:pt x="137" y="192"/>
                  </a:lnTo>
                  <a:lnTo>
                    <a:pt x="141" y="192"/>
                  </a:lnTo>
                  <a:lnTo>
                    <a:pt x="145" y="168"/>
                  </a:lnTo>
                  <a:lnTo>
                    <a:pt x="145" y="150"/>
                  </a:lnTo>
                  <a:lnTo>
                    <a:pt x="150" y="126"/>
                  </a:lnTo>
                  <a:lnTo>
                    <a:pt x="150" y="102"/>
                  </a:lnTo>
                  <a:lnTo>
                    <a:pt x="154" y="108"/>
                  </a:lnTo>
                  <a:lnTo>
                    <a:pt x="154" y="114"/>
                  </a:lnTo>
                  <a:lnTo>
                    <a:pt x="154" y="102"/>
                  </a:lnTo>
                  <a:lnTo>
                    <a:pt x="158" y="108"/>
                  </a:lnTo>
                  <a:lnTo>
                    <a:pt x="158" y="126"/>
                  </a:lnTo>
                  <a:lnTo>
                    <a:pt x="162" y="120"/>
                  </a:lnTo>
                  <a:lnTo>
                    <a:pt x="167" y="78"/>
                  </a:lnTo>
                  <a:lnTo>
                    <a:pt x="167" y="66"/>
                  </a:lnTo>
                  <a:lnTo>
                    <a:pt x="171" y="78"/>
                  </a:lnTo>
                  <a:lnTo>
                    <a:pt x="171" y="84"/>
                  </a:lnTo>
                  <a:lnTo>
                    <a:pt x="175" y="78"/>
                  </a:lnTo>
                  <a:lnTo>
                    <a:pt x="175" y="90"/>
                  </a:lnTo>
                  <a:lnTo>
                    <a:pt x="179" y="114"/>
                  </a:lnTo>
                  <a:lnTo>
                    <a:pt x="179" y="132"/>
                  </a:lnTo>
                  <a:lnTo>
                    <a:pt x="184" y="126"/>
                  </a:lnTo>
                  <a:lnTo>
                    <a:pt x="184" y="108"/>
                  </a:lnTo>
                  <a:lnTo>
                    <a:pt x="192" y="84"/>
                  </a:lnTo>
                  <a:lnTo>
                    <a:pt x="192" y="60"/>
                  </a:lnTo>
                  <a:lnTo>
                    <a:pt x="197" y="48"/>
                  </a:lnTo>
                  <a:lnTo>
                    <a:pt x="197" y="60"/>
                  </a:lnTo>
                  <a:lnTo>
                    <a:pt x="201" y="54"/>
                  </a:lnTo>
                  <a:lnTo>
                    <a:pt x="205" y="78"/>
                  </a:lnTo>
                  <a:lnTo>
                    <a:pt x="209" y="66"/>
                  </a:lnTo>
                  <a:lnTo>
                    <a:pt x="214" y="66"/>
                  </a:lnTo>
                  <a:lnTo>
                    <a:pt x="214" y="90"/>
                  </a:lnTo>
                  <a:lnTo>
                    <a:pt x="218" y="96"/>
                  </a:lnTo>
                  <a:lnTo>
                    <a:pt x="222" y="108"/>
                  </a:lnTo>
                  <a:lnTo>
                    <a:pt x="222" y="138"/>
                  </a:lnTo>
                  <a:lnTo>
                    <a:pt x="226" y="150"/>
                  </a:lnTo>
                  <a:lnTo>
                    <a:pt x="226" y="168"/>
                  </a:lnTo>
                  <a:lnTo>
                    <a:pt x="231" y="150"/>
                  </a:lnTo>
                  <a:lnTo>
                    <a:pt x="231" y="144"/>
                  </a:lnTo>
                  <a:lnTo>
                    <a:pt x="235" y="174"/>
                  </a:lnTo>
                  <a:lnTo>
                    <a:pt x="235" y="192"/>
                  </a:lnTo>
                  <a:lnTo>
                    <a:pt x="239" y="186"/>
                  </a:lnTo>
                  <a:lnTo>
                    <a:pt x="239" y="180"/>
                  </a:lnTo>
                  <a:lnTo>
                    <a:pt x="244" y="198"/>
                  </a:lnTo>
                  <a:lnTo>
                    <a:pt x="248" y="180"/>
                  </a:lnTo>
                  <a:lnTo>
                    <a:pt x="248" y="156"/>
                  </a:lnTo>
                  <a:lnTo>
                    <a:pt x="252" y="180"/>
                  </a:lnTo>
                  <a:lnTo>
                    <a:pt x="252" y="174"/>
                  </a:lnTo>
                  <a:lnTo>
                    <a:pt x="256" y="186"/>
                  </a:lnTo>
                  <a:lnTo>
                    <a:pt x="256" y="210"/>
                  </a:lnTo>
                  <a:lnTo>
                    <a:pt x="256" y="180"/>
                  </a:lnTo>
                  <a:lnTo>
                    <a:pt x="265" y="204"/>
                  </a:lnTo>
                  <a:lnTo>
                    <a:pt x="261" y="204"/>
                  </a:lnTo>
                  <a:lnTo>
                    <a:pt x="265" y="186"/>
                  </a:lnTo>
                  <a:lnTo>
                    <a:pt x="269" y="186"/>
                  </a:lnTo>
                  <a:lnTo>
                    <a:pt x="274" y="180"/>
                  </a:lnTo>
                  <a:lnTo>
                    <a:pt x="274" y="210"/>
                  </a:lnTo>
                  <a:lnTo>
                    <a:pt x="278" y="228"/>
                  </a:lnTo>
                  <a:lnTo>
                    <a:pt x="278" y="234"/>
                  </a:lnTo>
                  <a:lnTo>
                    <a:pt x="282" y="228"/>
                  </a:lnTo>
                  <a:lnTo>
                    <a:pt x="286" y="234"/>
                  </a:lnTo>
                  <a:lnTo>
                    <a:pt x="286" y="240"/>
                  </a:lnTo>
                  <a:lnTo>
                    <a:pt x="291" y="234"/>
                  </a:lnTo>
                  <a:lnTo>
                    <a:pt x="291" y="204"/>
                  </a:lnTo>
                  <a:lnTo>
                    <a:pt x="295" y="186"/>
                  </a:lnTo>
                  <a:lnTo>
                    <a:pt x="295" y="198"/>
                  </a:lnTo>
                  <a:lnTo>
                    <a:pt x="299" y="192"/>
                  </a:lnTo>
                  <a:lnTo>
                    <a:pt x="299" y="180"/>
                  </a:lnTo>
                  <a:lnTo>
                    <a:pt x="303" y="168"/>
                  </a:lnTo>
                  <a:lnTo>
                    <a:pt x="308" y="16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68"/>
            <p:cNvSpPr>
              <a:spLocks/>
            </p:cNvSpPr>
            <p:nvPr/>
          </p:nvSpPr>
          <p:spPr bwMode="auto">
            <a:xfrm>
              <a:off x="3628032" y="5045791"/>
              <a:ext cx="668693" cy="204750"/>
            </a:xfrm>
            <a:custGeom>
              <a:avLst/>
              <a:gdLst/>
              <a:ahLst/>
              <a:cxnLst>
                <a:cxn ang="0">
                  <a:pos x="8" y="168"/>
                </a:cxn>
                <a:cxn ang="0">
                  <a:pos x="17" y="156"/>
                </a:cxn>
                <a:cxn ang="0">
                  <a:pos x="21" y="180"/>
                </a:cxn>
                <a:cxn ang="0">
                  <a:pos x="34" y="180"/>
                </a:cxn>
                <a:cxn ang="0">
                  <a:pos x="38" y="162"/>
                </a:cxn>
                <a:cxn ang="0">
                  <a:pos x="43" y="78"/>
                </a:cxn>
                <a:cxn ang="0">
                  <a:pos x="51" y="0"/>
                </a:cxn>
                <a:cxn ang="0">
                  <a:pos x="60" y="42"/>
                </a:cxn>
                <a:cxn ang="0">
                  <a:pos x="68" y="72"/>
                </a:cxn>
                <a:cxn ang="0">
                  <a:pos x="77" y="96"/>
                </a:cxn>
                <a:cxn ang="0">
                  <a:pos x="81" y="132"/>
                </a:cxn>
                <a:cxn ang="0">
                  <a:pos x="90" y="138"/>
                </a:cxn>
                <a:cxn ang="0">
                  <a:pos x="98" y="120"/>
                </a:cxn>
                <a:cxn ang="0">
                  <a:pos x="102" y="84"/>
                </a:cxn>
                <a:cxn ang="0">
                  <a:pos x="111" y="66"/>
                </a:cxn>
                <a:cxn ang="0">
                  <a:pos x="115" y="78"/>
                </a:cxn>
                <a:cxn ang="0">
                  <a:pos x="119" y="132"/>
                </a:cxn>
                <a:cxn ang="0">
                  <a:pos x="128" y="132"/>
                </a:cxn>
                <a:cxn ang="0">
                  <a:pos x="132" y="102"/>
                </a:cxn>
                <a:cxn ang="0">
                  <a:pos x="141" y="114"/>
                </a:cxn>
                <a:cxn ang="0">
                  <a:pos x="145" y="114"/>
                </a:cxn>
                <a:cxn ang="0">
                  <a:pos x="154" y="84"/>
                </a:cxn>
                <a:cxn ang="0">
                  <a:pos x="162" y="342"/>
                </a:cxn>
                <a:cxn ang="0">
                  <a:pos x="167" y="336"/>
                </a:cxn>
                <a:cxn ang="0">
                  <a:pos x="175" y="180"/>
                </a:cxn>
                <a:cxn ang="0">
                  <a:pos x="179" y="144"/>
                </a:cxn>
                <a:cxn ang="0">
                  <a:pos x="188" y="156"/>
                </a:cxn>
                <a:cxn ang="0">
                  <a:pos x="192" y="186"/>
                </a:cxn>
                <a:cxn ang="0">
                  <a:pos x="205" y="198"/>
                </a:cxn>
                <a:cxn ang="0">
                  <a:pos x="214" y="228"/>
                </a:cxn>
                <a:cxn ang="0">
                  <a:pos x="218" y="252"/>
                </a:cxn>
                <a:cxn ang="0">
                  <a:pos x="226" y="144"/>
                </a:cxn>
                <a:cxn ang="0">
                  <a:pos x="235" y="216"/>
                </a:cxn>
                <a:cxn ang="0">
                  <a:pos x="239" y="270"/>
                </a:cxn>
                <a:cxn ang="0">
                  <a:pos x="252" y="246"/>
                </a:cxn>
                <a:cxn ang="0">
                  <a:pos x="261" y="234"/>
                </a:cxn>
                <a:cxn ang="0">
                  <a:pos x="269" y="198"/>
                </a:cxn>
                <a:cxn ang="0">
                  <a:pos x="278" y="174"/>
                </a:cxn>
                <a:cxn ang="0">
                  <a:pos x="286" y="222"/>
                </a:cxn>
                <a:cxn ang="0">
                  <a:pos x="295" y="240"/>
                </a:cxn>
                <a:cxn ang="0">
                  <a:pos x="303" y="252"/>
                </a:cxn>
                <a:cxn ang="0">
                  <a:pos x="308" y="120"/>
                </a:cxn>
              </a:cxnLst>
              <a:rect l="0" t="0" r="r" b="b"/>
              <a:pathLst>
                <a:path w="316" h="360">
                  <a:moveTo>
                    <a:pt x="0" y="180"/>
                  </a:moveTo>
                  <a:lnTo>
                    <a:pt x="4" y="174"/>
                  </a:lnTo>
                  <a:lnTo>
                    <a:pt x="8" y="168"/>
                  </a:lnTo>
                  <a:lnTo>
                    <a:pt x="8" y="180"/>
                  </a:lnTo>
                  <a:lnTo>
                    <a:pt x="13" y="180"/>
                  </a:lnTo>
                  <a:lnTo>
                    <a:pt x="17" y="156"/>
                  </a:lnTo>
                  <a:lnTo>
                    <a:pt x="17" y="174"/>
                  </a:lnTo>
                  <a:lnTo>
                    <a:pt x="21" y="162"/>
                  </a:lnTo>
                  <a:lnTo>
                    <a:pt x="21" y="180"/>
                  </a:lnTo>
                  <a:lnTo>
                    <a:pt x="25" y="180"/>
                  </a:lnTo>
                  <a:lnTo>
                    <a:pt x="25" y="168"/>
                  </a:lnTo>
                  <a:lnTo>
                    <a:pt x="34" y="180"/>
                  </a:lnTo>
                  <a:lnTo>
                    <a:pt x="30" y="180"/>
                  </a:lnTo>
                  <a:lnTo>
                    <a:pt x="34" y="174"/>
                  </a:lnTo>
                  <a:lnTo>
                    <a:pt x="38" y="162"/>
                  </a:lnTo>
                  <a:lnTo>
                    <a:pt x="38" y="108"/>
                  </a:lnTo>
                  <a:lnTo>
                    <a:pt x="43" y="108"/>
                  </a:lnTo>
                  <a:lnTo>
                    <a:pt x="43" y="78"/>
                  </a:lnTo>
                  <a:lnTo>
                    <a:pt x="47" y="60"/>
                  </a:lnTo>
                  <a:lnTo>
                    <a:pt x="47" y="24"/>
                  </a:lnTo>
                  <a:lnTo>
                    <a:pt x="51" y="0"/>
                  </a:lnTo>
                  <a:lnTo>
                    <a:pt x="51" y="30"/>
                  </a:lnTo>
                  <a:lnTo>
                    <a:pt x="55" y="48"/>
                  </a:lnTo>
                  <a:lnTo>
                    <a:pt x="60" y="42"/>
                  </a:lnTo>
                  <a:lnTo>
                    <a:pt x="68" y="72"/>
                  </a:lnTo>
                  <a:lnTo>
                    <a:pt x="64" y="72"/>
                  </a:lnTo>
                  <a:lnTo>
                    <a:pt x="68" y="72"/>
                  </a:lnTo>
                  <a:lnTo>
                    <a:pt x="72" y="78"/>
                  </a:lnTo>
                  <a:lnTo>
                    <a:pt x="72" y="84"/>
                  </a:lnTo>
                  <a:lnTo>
                    <a:pt x="77" y="96"/>
                  </a:lnTo>
                  <a:lnTo>
                    <a:pt x="77" y="102"/>
                  </a:lnTo>
                  <a:lnTo>
                    <a:pt x="81" y="120"/>
                  </a:lnTo>
                  <a:lnTo>
                    <a:pt x="81" y="132"/>
                  </a:lnTo>
                  <a:lnTo>
                    <a:pt x="85" y="126"/>
                  </a:lnTo>
                  <a:lnTo>
                    <a:pt x="85" y="132"/>
                  </a:lnTo>
                  <a:lnTo>
                    <a:pt x="90" y="138"/>
                  </a:lnTo>
                  <a:lnTo>
                    <a:pt x="94" y="132"/>
                  </a:lnTo>
                  <a:lnTo>
                    <a:pt x="94" y="96"/>
                  </a:lnTo>
                  <a:lnTo>
                    <a:pt x="98" y="120"/>
                  </a:lnTo>
                  <a:lnTo>
                    <a:pt x="98" y="126"/>
                  </a:lnTo>
                  <a:lnTo>
                    <a:pt x="102" y="90"/>
                  </a:lnTo>
                  <a:lnTo>
                    <a:pt x="102" y="84"/>
                  </a:lnTo>
                  <a:lnTo>
                    <a:pt x="107" y="90"/>
                  </a:lnTo>
                  <a:lnTo>
                    <a:pt x="107" y="78"/>
                  </a:lnTo>
                  <a:lnTo>
                    <a:pt x="111" y="66"/>
                  </a:lnTo>
                  <a:lnTo>
                    <a:pt x="111" y="60"/>
                  </a:lnTo>
                  <a:lnTo>
                    <a:pt x="111" y="66"/>
                  </a:lnTo>
                  <a:lnTo>
                    <a:pt x="115" y="78"/>
                  </a:lnTo>
                  <a:lnTo>
                    <a:pt x="115" y="72"/>
                  </a:lnTo>
                  <a:lnTo>
                    <a:pt x="119" y="84"/>
                  </a:lnTo>
                  <a:lnTo>
                    <a:pt x="119" y="132"/>
                  </a:lnTo>
                  <a:lnTo>
                    <a:pt x="124" y="168"/>
                  </a:lnTo>
                  <a:lnTo>
                    <a:pt x="124" y="174"/>
                  </a:lnTo>
                  <a:lnTo>
                    <a:pt x="128" y="132"/>
                  </a:lnTo>
                  <a:lnTo>
                    <a:pt x="128" y="66"/>
                  </a:lnTo>
                  <a:lnTo>
                    <a:pt x="132" y="90"/>
                  </a:lnTo>
                  <a:lnTo>
                    <a:pt x="132" y="102"/>
                  </a:lnTo>
                  <a:lnTo>
                    <a:pt x="137" y="108"/>
                  </a:lnTo>
                  <a:lnTo>
                    <a:pt x="137" y="120"/>
                  </a:lnTo>
                  <a:lnTo>
                    <a:pt x="141" y="114"/>
                  </a:lnTo>
                  <a:lnTo>
                    <a:pt x="141" y="126"/>
                  </a:lnTo>
                  <a:lnTo>
                    <a:pt x="141" y="120"/>
                  </a:lnTo>
                  <a:lnTo>
                    <a:pt x="145" y="114"/>
                  </a:lnTo>
                  <a:lnTo>
                    <a:pt x="149" y="108"/>
                  </a:lnTo>
                  <a:lnTo>
                    <a:pt x="154" y="120"/>
                  </a:lnTo>
                  <a:lnTo>
                    <a:pt x="154" y="84"/>
                  </a:lnTo>
                  <a:lnTo>
                    <a:pt x="158" y="90"/>
                  </a:lnTo>
                  <a:lnTo>
                    <a:pt x="158" y="288"/>
                  </a:lnTo>
                  <a:lnTo>
                    <a:pt x="162" y="342"/>
                  </a:lnTo>
                  <a:lnTo>
                    <a:pt x="162" y="336"/>
                  </a:lnTo>
                  <a:lnTo>
                    <a:pt x="167" y="360"/>
                  </a:lnTo>
                  <a:lnTo>
                    <a:pt x="167" y="336"/>
                  </a:lnTo>
                  <a:lnTo>
                    <a:pt x="171" y="312"/>
                  </a:lnTo>
                  <a:lnTo>
                    <a:pt x="171" y="168"/>
                  </a:lnTo>
                  <a:lnTo>
                    <a:pt x="175" y="180"/>
                  </a:lnTo>
                  <a:lnTo>
                    <a:pt x="175" y="162"/>
                  </a:lnTo>
                  <a:lnTo>
                    <a:pt x="179" y="120"/>
                  </a:lnTo>
                  <a:lnTo>
                    <a:pt x="179" y="144"/>
                  </a:lnTo>
                  <a:lnTo>
                    <a:pt x="184" y="156"/>
                  </a:lnTo>
                  <a:lnTo>
                    <a:pt x="184" y="150"/>
                  </a:lnTo>
                  <a:lnTo>
                    <a:pt x="188" y="156"/>
                  </a:lnTo>
                  <a:lnTo>
                    <a:pt x="188" y="168"/>
                  </a:lnTo>
                  <a:lnTo>
                    <a:pt x="192" y="174"/>
                  </a:lnTo>
                  <a:lnTo>
                    <a:pt x="192" y="186"/>
                  </a:lnTo>
                  <a:lnTo>
                    <a:pt x="196" y="186"/>
                  </a:lnTo>
                  <a:lnTo>
                    <a:pt x="201" y="192"/>
                  </a:lnTo>
                  <a:lnTo>
                    <a:pt x="205" y="198"/>
                  </a:lnTo>
                  <a:lnTo>
                    <a:pt x="209" y="174"/>
                  </a:lnTo>
                  <a:lnTo>
                    <a:pt x="209" y="198"/>
                  </a:lnTo>
                  <a:lnTo>
                    <a:pt x="214" y="228"/>
                  </a:lnTo>
                  <a:lnTo>
                    <a:pt x="214" y="204"/>
                  </a:lnTo>
                  <a:lnTo>
                    <a:pt x="218" y="234"/>
                  </a:lnTo>
                  <a:lnTo>
                    <a:pt x="218" y="252"/>
                  </a:lnTo>
                  <a:lnTo>
                    <a:pt x="222" y="240"/>
                  </a:lnTo>
                  <a:lnTo>
                    <a:pt x="222" y="174"/>
                  </a:lnTo>
                  <a:lnTo>
                    <a:pt x="226" y="144"/>
                  </a:lnTo>
                  <a:lnTo>
                    <a:pt x="231" y="150"/>
                  </a:lnTo>
                  <a:lnTo>
                    <a:pt x="231" y="186"/>
                  </a:lnTo>
                  <a:lnTo>
                    <a:pt x="235" y="216"/>
                  </a:lnTo>
                  <a:lnTo>
                    <a:pt x="235" y="240"/>
                  </a:lnTo>
                  <a:lnTo>
                    <a:pt x="244" y="270"/>
                  </a:lnTo>
                  <a:lnTo>
                    <a:pt x="239" y="270"/>
                  </a:lnTo>
                  <a:lnTo>
                    <a:pt x="244" y="252"/>
                  </a:lnTo>
                  <a:lnTo>
                    <a:pt x="248" y="246"/>
                  </a:lnTo>
                  <a:lnTo>
                    <a:pt x="252" y="246"/>
                  </a:lnTo>
                  <a:lnTo>
                    <a:pt x="256" y="246"/>
                  </a:lnTo>
                  <a:lnTo>
                    <a:pt x="261" y="246"/>
                  </a:lnTo>
                  <a:lnTo>
                    <a:pt x="261" y="234"/>
                  </a:lnTo>
                  <a:lnTo>
                    <a:pt x="265" y="210"/>
                  </a:lnTo>
                  <a:lnTo>
                    <a:pt x="265" y="198"/>
                  </a:lnTo>
                  <a:lnTo>
                    <a:pt x="269" y="198"/>
                  </a:lnTo>
                  <a:lnTo>
                    <a:pt x="273" y="168"/>
                  </a:lnTo>
                  <a:lnTo>
                    <a:pt x="278" y="162"/>
                  </a:lnTo>
                  <a:lnTo>
                    <a:pt x="278" y="174"/>
                  </a:lnTo>
                  <a:lnTo>
                    <a:pt x="282" y="180"/>
                  </a:lnTo>
                  <a:lnTo>
                    <a:pt x="286" y="210"/>
                  </a:lnTo>
                  <a:lnTo>
                    <a:pt x="286" y="222"/>
                  </a:lnTo>
                  <a:lnTo>
                    <a:pt x="291" y="222"/>
                  </a:lnTo>
                  <a:lnTo>
                    <a:pt x="291" y="246"/>
                  </a:lnTo>
                  <a:lnTo>
                    <a:pt x="295" y="240"/>
                  </a:lnTo>
                  <a:lnTo>
                    <a:pt x="295" y="234"/>
                  </a:lnTo>
                  <a:lnTo>
                    <a:pt x="299" y="246"/>
                  </a:lnTo>
                  <a:lnTo>
                    <a:pt x="303" y="252"/>
                  </a:lnTo>
                  <a:lnTo>
                    <a:pt x="303" y="204"/>
                  </a:lnTo>
                  <a:lnTo>
                    <a:pt x="308" y="192"/>
                  </a:lnTo>
                  <a:lnTo>
                    <a:pt x="308" y="120"/>
                  </a:lnTo>
                  <a:lnTo>
                    <a:pt x="312" y="114"/>
                  </a:lnTo>
                  <a:lnTo>
                    <a:pt x="316" y="10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9"/>
            <p:cNvSpPr>
              <a:spLocks/>
            </p:cNvSpPr>
            <p:nvPr/>
          </p:nvSpPr>
          <p:spPr bwMode="auto">
            <a:xfrm>
              <a:off x="4296725" y="5035553"/>
              <a:ext cx="624255" cy="150150"/>
            </a:xfrm>
            <a:custGeom>
              <a:avLst/>
              <a:gdLst/>
              <a:ahLst/>
              <a:cxnLst>
                <a:cxn ang="0">
                  <a:pos x="4" y="198"/>
                </a:cxn>
                <a:cxn ang="0">
                  <a:pos x="9" y="192"/>
                </a:cxn>
                <a:cxn ang="0">
                  <a:pos x="17" y="204"/>
                </a:cxn>
                <a:cxn ang="0">
                  <a:pos x="22" y="204"/>
                </a:cxn>
                <a:cxn ang="0">
                  <a:pos x="30" y="216"/>
                </a:cxn>
                <a:cxn ang="0">
                  <a:pos x="39" y="222"/>
                </a:cxn>
                <a:cxn ang="0">
                  <a:pos x="43" y="216"/>
                </a:cxn>
                <a:cxn ang="0">
                  <a:pos x="47" y="204"/>
                </a:cxn>
                <a:cxn ang="0">
                  <a:pos x="56" y="186"/>
                </a:cxn>
                <a:cxn ang="0">
                  <a:pos x="69" y="204"/>
                </a:cxn>
                <a:cxn ang="0">
                  <a:pos x="73" y="186"/>
                </a:cxn>
                <a:cxn ang="0">
                  <a:pos x="77" y="132"/>
                </a:cxn>
                <a:cxn ang="0">
                  <a:pos x="81" y="138"/>
                </a:cxn>
                <a:cxn ang="0">
                  <a:pos x="94" y="150"/>
                </a:cxn>
                <a:cxn ang="0">
                  <a:pos x="99" y="162"/>
                </a:cxn>
                <a:cxn ang="0">
                  <a:pos x="107" y="180"/>
                </a:cxn>
                <a:cxn ang="0">
                  <a:pos x="120" y="156"/>
                </a:cxn>
                <a:cxn ang="0">
                  <a:pos x="124" y="234"/>
                </a:cxn>
                <a:cxn ang="0">
                  <a:pos x="129" y="180"/>
                </a:cxn>
                <a:cxn ang="0">
                  <a:pos x="137" y="192"/>
                </a:cxn>
                <a:cxn ang="0">
                  <a:pos x="146" y="204"/>
                </a:cxn>
                <a:cxn ang="0">
                  <a:pos x="150" y="210"/>
                </a:cxn>
                <a:cxn ang="0">
                  <a:pos x="163" y="168"/>
                </a:cxn>
                <a:cxn ang="0">
                  <a:pos x="167" y="234"/>
                </a:cxn>
                <a:cxn ang="0">
                  <a:pos x="176" y="210"/>
                </a:cxn>
                <a:cxn ang="0">
                  <a:pos x="180" y="234"/>
                </a:cxn>
                <a:cxn ang="0">
                  <a:pos x="188" y="252"/>
                </a:cxn>
                <a:cxn ang="0">
                  <a:pos x="193" y="78"/>
                </a:cxn>
                <a:cxn ang="0">
                  <a:pos x="201" y="48"/>
                </a:cxn>
                <a:cxn ang="0">
                  <a:pos x="210" y="48"/>
                </a:cxn>
                <a:cxn ang="0">
                  <a:pos x="214" y="54"/>
                </a:cxn>
                <a:cxn ang="0">
                  <a:pos x="218" y="0"/>
                </a:cxn>
                <a:cxn ang="0">
                  <a:pos x="227" y="60"/>
                </a:cxn>
                <a:cxn ang="0">
                  <a:pos x="231" y="96"/>
                </a:cxn>
                <a:cxn ang="0">
                  <a:pos x="240" y="66"/>
                </a:cxn>
                <a:cxn ang="0">
                  <a:pos x="248" y="36"/>
                </a:cxn>
                <a:cxn ang="0">
                  <a:pos x="253" y="102"/>
                </a:cxn>
                <a:cxn ang="0">
                  <a:pos x="261" y="156"/>
                </a:cxn>
                <a:cxn ang="0">
                  <a:pos x="270" y="72"/>
                </a:cxn>
                <a:cxn ang="0">
                  <a:pos x="274" y="84"/>
                </a:cxn>
                <a:cxn ang="0">
                  <a:pos x="282" y="48"/>
                </a:cxn>
                <a:cxn ang="0">
                  <a:pos x="291" y="30"/>
                </a:cxn>
              </a:cxnLst>
              <a:rect l="0" t="0" r="r" b="b"/>
              <a:pathLst>
                <a:path w="295" h="264">
                  <a:moveTo>
                    <a:pt x="0" y="120"/>
                  </a:moveTo>
                  <a:lnTo>
                    <a:pt x="0" y="168"/>
                  </a:lnTo>
                  <a:lnTo>
                    <a:pt x="4" y="198"/>
                  </a:lnTo>
                  <a:lnTo>
                    <a:pt x="4" y="180"/>
                  </a:lnTo>
                  <a:lnTo>
                    <a:pt x="9" y="204"/>
                  </a:lnTo>
                  <a:lnTo>
                    <a:pt x="9" y="192"/>
                  </a:lnTo>
                  <a:lnTo>
                    <a:pt x="13" y="168"/>
                  </a:lnTo>
                  <a:lnTo>
                    <a:pt x="13" y="180"/>
                  </a:lnTo>
                  <a:lnTo>
                    <a:pt x="17" y="204"/>
                  </a:lnTo>
                  <a:lnTo>
                    <a:pt x="17" y="180"/>
                  </a:lnTo>
                  <a:lnTo>
                    <a:pt x="22" y="198"/>
                  </a:lnTo>
                  <a:lnTo>
                    <a:pt x="22" y="204"/>
                  </a:lnTo>
                  <a:lnTo>
                    <a:pt x="30" y="204"/>
                  </a:lnTo>
                  <a:lnTo>
                    <a:pt x="26" y="204"/>
                  </a:lnTo>
                  <a:lnTo>
                    <a:pt x="30" y="216"/>
                  </a:lnTo>
                  <a:lnTo>
                    <a:pt x="34" y="222"/>
                  </a:lnTo>
                  <a:lnTo>
                    <a:pt x="34" y="216"/>
                  </a:lnTo>
                  <a:lnTo>
                    <a:pt x="39" y="222"/>
                  </a:lnTo>
                  <a:lnTo>
                    <a:pt x="39" y="228"/>
                  </a:lnTo>
                  <a:lnTo>
                    <a:pt x="43" y="222"/>
                  </a:lnTo>
                  <a:lnTo>
                    <a:pt x="43" y="216"/>
                  </a:lnTo>
                  <a:lnTo>
                    <a:pt x="47" y="204"/>
                  </a:lnTo>
                  <a:lnTo>
                    <a:pt x="47" y="198"/>
                  </a:lnTo>
                  <a:lnTo>
                    <a:pt x="47" y="204"/>
                  </a:lnTo>
                  <a:lnTo>
                    <a:pt x="52" y="204"/>
                  </a:lnTo>
                  <a:lnTo>
                    <a:pt x="52" y="186"/>
                  </a:lnTo>
                  <a:lnTo>
                    <a:pt x="56" y="186"/>
                  </a:lnTo>
                  <a:lnTo>
                    <a:pt x="60" y="180"/>
                  </a:lnTo>
                  <a:lnTo>
                    <a:pt x="60" y="192"/>
                  </a:lnTo>
                  <a:lnTo>
                    <a:pt x="69" y="204"/>
                  </a:lnTo>
                  <a:lnTo>
                    <a:pt x="64" y="204"/>
                  </a:lnTo>
                  <a:lnTo>
                    <a:pt x="69" y="198"/>
                  </a:lnTo>
                  <a:lnTo>
                    <a:pt x="73" y="186"/>
                  </a:lnTo>
                  <a:lnTo>
                    <a:pt x="73" y="174"/>
                  </a:lnTo>
                  <a:lnTo>
                    <a:pt x="77" y="150"/>
                  </a:lnTo>
                  <a:lnTo>
                    <a:pt x="77" y="132"/>
                  </a:lnTo>
                  <a:lnTo>
                    <a:pt x="77" y="138"/>
                  </a:lnTo>
                  <a:lnTo>
                    <a:pt x="81" y="150"/>
                  </a:lnTo>
                  <a:lnTo>
                    <a:pt x="81" y="138"/>
                  </a:lnTo>
                  <a:lnTo>
                    <a:pt x="86" y="150"/>
                  </a:lnTo>
                  <a:lnTo>
                    <a:pt x="90" y="156"/>
                  </a:lnTo>
                  <a:lnTo>
                    <a:pt x="94" y="150"/>
                  </a:lnTo>
                  <a:lnTo>
                    <a:pt x="94" y="120"/>
                  </a:lnTo>
                  <a:lnTo>
                    <a:pt x="99" y="138"/>
                  </a:lnTo>
                  <a:lnTo>
                    <a:pt x="99" y="162"/>
                  </a:lnTo>
                  <a:lnTo>
                    <a:pt x="103" y="162"/>
                  </a:lnTo>
                  <a:lnTo>
                    <a:pt x="107" y="156"/>
                  </a:lnTo>
                  <a:lnTo>
                    <a:pt x="107" y="180"/>
                  </a:lnTo>
                  <a:lnTo>
                    <a:pt x="111" y="192"/>
                  </a:lnTo>
                  <a:lnTo>
                    <a:pt x="116" y="168"/>
                  </a:lnTo>
                  <a:lnTo>
                    <a:pt x="120" y="156"/>
                  </a:lnTo>
                  <a:lnTo>
                    <a:pt x="120" y="144"/>
                  </a:lnTo>
                  <a:lnTo>
                    <a:pt x="124" y="186"/>
                  </a:lnTo>
                  <a:lnTo>
                    <a:pt x="124" y="234"/>
                  </a:lnTo>
                  <a:lnTo>
                    <a:pt x="124" y="204"/>
                  </a:lnTo>
                  <a:lnTo>
                    <a:pt x="129" y="192"/>
                  </a:lnTo>
                  <a:lnTo>
                    <a:pt x="129" y="180"/>
                  </a:lnTo>
                  <a:lnTo>
                    <a:pt x="133" y="180"/>
                  </a:lnTo>
                  <a:lnTo>
                    <a:pt x="137" y="204"/>
                  </a:lnTo>
                  <a:lnTo>
                    <a:pt x="137" y="192"/>
                  </a:lnTo>
                  <a:lnTo>
                    <a:pt x="141" y="198"/>
                  </a:lnTo>
                  <a:lnTo>
                    <a:pt x="141" y="216"/>
                  </a:lnTo>
                  <a:lnTo>
                    <a:pt x="146" y="204"/>
                  </a:lnTo>
                  <a:lnTo>
                    <a:pt x="146" y="192"/>
                  </a:lnTo>
                  <a:lnTo>
                    <a:pt x="150" y="204"/>
                  </a:lnTo>
                  <a:lnTo>
                    <a:pt x="150" y="210"/>
                  </a:lnTo>
                  <a:lnTo>
                    <a:pt x="154" y="198"/>
                  </a:lnTo>
                  <a:lnTo>
                    <a:pt x="154" y="180"/>
                  </a:lnTo>
                  <a:lnTo>
                    <a:pt x="163" y="168"/>
                  </a:lnTo>
                  <a:lnTo>
                    <a:pt x="163" y="198"/>
                  </a:lnTo>
                  <a:lnTo>
                    <a:pt x="167" y="240"/>
                  </a:lnTo>
                  <a:lnTo>
                    <a:pt x="167" y="234"/>
                  </a:lnTo>
                  <a:lnTo>
                    <a:pt x="167" y="240"/>
                  </a:lnTo>
                  <a:lnTo>
                    <a:pt x="171" y="234"/>
                  </a:lnTo>
                  <a:lnTo>
                    <a:pt x="176" y="210"/>
                  </a:lnTo>
                  <a:lnTo>
                    <a:pt x="176" y="198"/>
                  </a:lnTo>
                  <a:lnTo>
                    <a:pt x="180" y="204"/>
                  </a:lnTo>
                  <a:lnTo>
                    <a:pt x="180" y="234"/>
                  </a:lnTo>
                  <a:lnTo>
                    <a:pt x="184" y="228"/>
                  </a:lnTo>
                  <a:lnTo>
                    <a:pt x="184" y="264"/>
                  </a:lnTo>
                  <a:lnTo>
                    <a:pt x="188" y="252"/>
                  </a:lnTo>
                  <a:lnTo>
                    <a:pt x="188" y="222"/>
                  </a:lnTo>
                  <a:lnTo>
                    <a:pt x="193" y="162"/>
                  </a:lnTo>
                  <a:lnTo>
                    <a:pt x="193" y="78"/>
                  </a:lnTo>
                  <a:lnTo>
                    <a:pt x="197" y="96"/>
                  </a:lnTo>
                  <a:lnTo>
                    <a:pt x="197" y="78"/>
                  </a:lnTo>
                  <a:lnTo>
                    <a:pt x="201" y="48"/>
                  </a:lnTo>
                  <a:lnTo>
                    <a:pt x="201" y="42"/>
                  </a:lnTo>
                  <a:lnTo>
                    <a:pt x="205" y="30"/>
                  </a:lnTo>
                  <a:lnTo>
                    <a:pt x="210" y="48"/>
                  </a:lnTo>
                  <a:lnTo>
                    <a:pt x="210" y="42"/>
                  </a:lnTo>
                  <a:lnTo>
                    <a:pt x="210" y="48"/>
                  </a:lnTo>
                  <a:lnTo>
                    <a:pt x="214" y="54"/>
                  </a:lnTo>
                  <a:lnTo>
                    <a:pt x="214" y="36"/>
                  </a:lnTo>
                  <a:lnTo>
                    <a:pt x="218" y="18"/>
                  </a:lnTo>
                  <a:lnTo>
                    <a:pt x="218" y="0"/>
                  </a:lnTo>
                  <a:lnTo>
                    <a:pt x="223" y="24"/>
                  </a:lnTo>
                  <a:lnTo>
                    <a:pt x="223" y="54"/>
                  </a:lnTo>
                  <a:lnTo>
                    <a:pt x="227" y="60"/>
                  </a:lnTo>
                  <a:lnTo>
                    <a:pt x="227" y="96"/>
                  </a:lnTo>
                  <a:lnTo>
                    <a:pt x="231" y="102"/>
                  </a:lnTo>
                  <a:lnTo>
                    <a:pt x="231" y="96"/>
                  </a:lnTo>
                  <a:lnTo>
                    <a:pt x="240" y="54"/>
                  </a:lnTo>
                  <a:lnTo>
                    <a:pt x="235" y="54"/>
                  </a:lnTo>
                  <a:lnTo>
                    <a:pt x="240" y="66"/>
                  </a:lnTo>
                  <a:lnTo>
                    <a:pt x="244" y="48"/>
                  </a:lnTo>
                  <a:lnTo>
                    <a:pt x="244" y="54"/>
                  </a:lnTo>
                  <a:lnTo>
                    <a:pt x="248" y="36"/>
                  </a:lnTo>
                  <a:lnTo>
                    <a:pt x="248" y="66"/>
                  </a:lnTo>
                  <a:lnTo>
                    <a:pt x="253" y="60"/>
                  </a:lnTo>
                  <a:lnTo>
                    <a:pt x="253" y="102"/>
                  </a:lnTo>
                  <a:lnTo>
                    <a:pt x="257" y="120"/>
                  </a:lnTo>
                  <a:lnTo>
                    <a:pt x="257" y="96"/>
                  </a:lnTo>
                  <a:lnTo>
                    <a:pt x="261" y="156"/>
                  </a:lnTo>
                  <a:lnTo>
                    <a:pt x="261" y="138"/>
                  </a:lnTo>
                  <a:lnTo>
                    <a:pt x="265" y="78"/>
                  </a:lnTo>
                  <a:lnTo>
                    <a:pt x="270" y="72"/>
                  </a:lnTo>
                  <a:lnTo>
                    <a:pt x="270" y="90"/>
                  </a:lnTo>
                  <a:lnTo>
                    <a:pt x="274" y="96"/>
                  </a:lnTo>
                  <a:lnTo>
                    <a:pt x="274" y="84"/>
                  </a:lnTo>
                  <a:lnTo>
                    <a:pt x="278" y="96"/>
                  </a:lnTo>
                  <a:lnTo>
                    <a:pt x="278" y="78"/>
                  </a:lnTo>
                  <a:lnTo>
                    <a:pt x="282" y="48"/>
                  </a:lnTo>
                  <a:lnTo>
                    <a:pt x="287" y="30"/>
                  </a:lnTo>
                  <a:lnTo>
                    <a:pt x="287" y="24"/>
                  </a:lnTo>
                  <a:lnTo>
                    <a:pt x="291" y="30"/>
                  </a:lnTo>
                  <a:lnTo>
                    <a:pt x="295" y="48"/>
                  </a:lnTo>
                  <a:lnTo>
                    <a:pt x="295" y="4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70"/>
            <p:cNvSpPr>
              <a:spLocks/>
            </p:cNvSpPr>
            <p:nvPr/>
          </p:nvSpPr>
          <p:spPr bwMode="auto">
            <a:xfrm>
              <a:off x="4920979" y="5059441"/>
              <a:ext cx="734293" cy="842887"/>
            </a:xfrm>
            <a:custGeom>
              <a:avLst/>
              <a:gdLst/>
              <a:ahLst/>
              <a:cxnLst>
                <a:cxn ang="0">
                  <a:pos x="5" y="60"/>
                </a:cxn>
                <a:cxn ang="0">
                  <a:pos x="9" y="6"/>
                </a:cxn>
                <a:cxn ang="0">
                  <a:pos x="22" y="30"/>
                </a:cxn>
                <a:cxn ang="0">
                  <a:pos x="30" y="42"/>
                </a:cxn>
                <a:cxn ang="0">
                  <a:pos x="39" y="78"/>
                </a:cxn>
                <a:cxn ang="0">
                  <a:pos x="43" y="78"/>
                </a:cxn>
                <a:cxn ang="0">
                  <a:pos x="52" y="102"/>
                </a:cxn>
                <a:cxn ang="0">
                  <a:pos x="56" y="138"/>
                </a:cxn>
                <a:cxn ang="0">
                  <a:pos x="64" y="144"/>
                </a:cxn>
                <a:cxn ang="0">
                  <a:pos x="73" y="150"/>
                </a:cxn>
                <a:cxn ang="0">
                  <a:pos x="82" y="198"/>
                </a:cxn>
                <a:cxn ang="0">
                  <a:pos x="90" y="210"/>
                </a:cxn>
                <a:cxn ang="0">
                  <a:pos x="94" y="180"/>
                </a:cxn>
                <a:cxn ang="0">
                  <a:pos x="103" y="96"/>
                </a:cxn>
                <a:cxn ang="0">
                  <a:pos x="111" y="90"/>
                </a:cxn>
                <a:cxn ang="0">
                  <a:pos x="116" y="270"/>
                </a:cxn>
                <a:cxn ang="0">
                  <a:pos x="124" y="486"/>
                </a:cxn>
                <a:cxn ang="0">
                  <a:pos x="129" y="642"/>
                </a:cxn>
                <a:cxn ang="0">
                  <a:pos x="137" y="678"/>
                </a:cxn>
                <a:cxn ang="0">
                  <a:pos x="141" y="714"/>
                </a:cxn>
                <a:cxn ang="0">
                  <a:pos x="154" y="780"/>
                </a:cxn>
                <a:cxn ang="0">
                  <a:pos x="163" y="798"/>
                </a:cxn>
                <a:cxn ang="0">
                  <a:pos x="171" y="876"/>
                </a:cxn>
                <a:cxn ang="0">
                  <a:pos x="176" y="960"/>
                </a:cxn>
                <a:cxn ang="0">
                  <a:pos x="184" y="1026"/>
                </a:cxn>
                <a:cxn ang="0">
                  <a:pos x="188" y="1104"/>
                </a:cxn>
                <a:cxn ang="0">
                  <a:pos x="197" y="1170"/>
                </a:cxn>
                <a:cxn ang="0">
                  <a:pos x="201" y="1194"/>
                </a:cxn>
                <a:cxn ang="0">
                  <a:pos x="210" y="1200"/>
                </a:cxn>
                <a:cxn ang="0">
                  <a:pos x="214" y="1218"/>
                </a:cxn>
                <a:cxn ang="0">
                  <a:pos x="223" y="1248"/>
                </a:cxn>
                <a:cxn ang="0">
                  <a:pos x="236" y="1320"/>
                </a:cxn>
                <a:cxn ang="0">
                  <a:pos x="244" y="1350"/>
                </a:cxn>
                <a:cxn ang="0">
                  <a:pos x="253" y="1356"/>
                </a:cxn>
                <a:cxn ang="0">
                  <a:pos x="265" y="1392"/>
                </a:cxn>
                <a:cxn ang="0">
                  <a:pos x="278" y="1446"/>
                </a:cxn>
                <a:cxn ang="0">
                  <a:pos x="291" y="1476"/>
                </a:cxn>
                <a:cxn ang="0">
                  <a:pos x="300" y="1482"/>
                </a:cxn>
                <a:cxn ang="0">
                  <a:pos x="308" y="1482"/>
                </a:cxn>
                <a:cxn ang="0">
                  <a:pos x="321" y="1470"/>
                </a:cxn>
                <a:cxn ang="0">
                  <a:pos x="325" y="1464"/>
                </a:cxn>
                <a:cxn ang="0">
                  <a:pos x="338" y="1470"/>
                </a:cxn>
              </a:cxnLst>
              <a:rect l="0" t="0" r="r" b="b"/>
              <a:pathLst>
                <a:path w="347" h="1482">
                  <a:moveTo>
                    <a:pt x="0" y="0"/>
                  </a:moveTo>
                  <a:lnTo>
                    <a:pt x="5" y="12"/>
                  </a:lnTo>
                  <a:lnTo>
                    <a:pt x="5" y="60"/>
                  </a:lnTo>
                  <a:lnTo>
                    <a:pt x="5" y="36"/>
                  </a:lnTo>
                  <a:lnTo>
                    <a:pt x="9" y="0"/>
                  </a:lnTo>
                  <a:lnTo>
                    <a:pt x="9" y="6"/>
                  </a:lnTo>
                  <a:lnTo>
                    <a:pt x="13" y="0"/>
                  </a:lnTo>
                  <a:lnTo>
                    <a:pt x="13" y="18"/>
                  </a:lnTo>
                  <a:lnTo>
                    <a:pt x="22" y="30"/>
                  </a:lnTo>
                  <a:lnTo>
                    <a:pt x="22" y="36"/>
                  </a:lnTo>
                  <a:lnTo>
                    <a:pt x="30" y="30"/>
                  </a:lnTo>
                  <a:lnTo>
                    <a:pt x="30" y="42"/>
                  </a:lnTo>
                  <a:lnTo>
                    <a:pt x="35" y="36"/>
                  </a:lnTo>
                  <a:lnTo>
                    <a:pt x="35" y="48"/>
                  </a:lnTo>
                  <a:lnTo>
                    <a:pt x="39" y="78"/>
                  </a:lnTo>
                  <a:lnTo>
                    <a:pt x="39" y="54"/>
                  </a:lnTo>
                  <a:lnTo>
                    <a:pt x="43" y="72"/>
                  </a:lnTo>
                  <a:lnTo>
                    <a:pt x="43" y="78"/>
                  </a:lnTo>
                  <a:lnTo>
                    <a:pt x="47" y="84"/>
                  </a:lnTo>
                  <a:lnTo>
                    <a:pt x="47" y="90"/>
                  </a:lnTo>
                  <a:lnTo>
                    <a:pt x="52" y="102"/>
                  </a:lnTo>
                  <a:lnTo>
                    <a:pt x="52" y="96"/>
                  </a:lnTo>
                  <a:lnTo>
                    <a:pt x="56" y="126"/>
                  </a:lnTo>
                  <a:lnTo>
                    <a:pt x="56" y="138"/>
                  </a:lnTo>
                  <a:lnTo>
                    <a:pt x="60" y="138"/>
                  </a:lnTo>
                  <a:lnTo>
                    <a:pt x="60" y="150"/>
                  </a:lnTo>
                  <a:lnTo>
                    <a:pt x="64" y="144"/>
                  </a:lnTo>
                  <a:lnTo>
                    <a:pt x="69" y="138"/>
                  </a:lnTo>
                  <a:lnTo>
                    <a:pt x="69" y="144"/>
                  </a:lnTo>
                  <a:lnTo>
                    <a:pt x="73" y="150"/>
                  </a:lnTo>
                  <a:lnTo>
                    <a:pt x="77" y="156"/>
                  </a:lnTo>
                  <a:lnTo>
                    <a:pt x="77" y="186"/>
                  </a:lnTo>
                  <a:lnTo>
                    <a:pt x="82" y="198"/>
                  </a:lnTo>
                  <a:lnTo>
                    <a:pt x="86" y="222"/>
                  </a:lnTo>
                  <a:lnTo>
                    <a:pt x="86" y="216"/>
                  </a:lnTo>
                  <a:lnTo>
                    <a:pt x="90" y="210"/>
                  </a:lnTo>
                  <a:lnTo>
                    <a:pt x="90" y="222"/>
                  </a:lnTo>
                  <a:lnTo>
                    <a:pt x="94" y="228"/>
                  </a:lnTo>
                  <a:lnTo>
                    <a:pt x="94" y="180"/>
                  </a:lnTo>
                  <a:lnTo>
                    <a:pt x="99" y="180"/>
                  </a:lnTo>
                  <a:lnTo>
                    <a:pt x="99" y="168"/>
                  </a:lnTo>
                  <a:lnTo>
                    <a:pt x="103" y="96"/>
                  </a:lnTo>
                  <a:lnTo>
                    <a:pt x="107" y="90"/>
                  </a:lnTo>
                  <a:lnTo>
                    <a:pt x="107" y="78"/>
                  </a:lnTo>
                  <a:lnTo>
                    <a:pt x="111" y="90"/>
                  </a:lnTo>
                  <a:lnTo>
                    <a:pt x="111" y="168"/>
                  </a:lnTo>
                  <a:lnTo>
                    <a:pt x="116" y="180"/>
                  </a:lnTo>
                  <a:lnTo>
                    <a:pt x="116" y="270"/>
                  </a:lnTo>
                  <a:lnTo>
                    <a:pt x="120" y="348"/>
                  </a:lnTo>
                  <a:lnTo>
                    <a:pt x="120" y="420"/>
                  </a:lnTo>
                  <a:lnTo>
                    <a:pt x="124" y="486"/>
                  </a:lnTo>
                  <a:lnTo>
                    <a:pt x="124" y="576"/>
                  </a:lnTo>
                  <a:lnTo>
                    <a:pt x="129" y="618"/>
                  </a:lnTo>
                  <a:lnTo>
                    <a:pt x="129" y="642"/>
                  </a:lnTo>
                  <a:lnTo>
                    <a:pt x="133" y="660"/>
                  </a:lnTo>
                  <a:lnTo>
                    <a:pt x="133" y="672"/>
                  </a:lnTo>
                  <a:lnTo>
                    <a:pt x="137" y="678"/>
                  </a:lnTo>
                  <a:lnTo>
                    <a:pt x="137" y="690"/>
                  </a:lnTo>
                  <a:lnTo>
                    <a:pt x="141" y="708"/>
                  </a:lnTo>
                  <a:lnTo>
                    <a:pt x="141" y="714"/>
                  </a:lnTo>
                  <a:lnTo>
                    <a:pt x="150" y="726"/>
                  </a:lnTo>
                  <a:lnTo>
                    <a:pt x="150" y="768"/>
                  </a:lnTo>
                  <a:lnTo>
                    <a:pt x="154" y="780"/>
                  </a:lnTo>
                  <a:lnTo>
                    <a:pt x="154" y="786"/>
                  </a:lnTo>
                  <a:lnTo>
                    <a:pt x="159" y="792"/>
                  </a:lnTo>
                  <a:lnTo>
                    <a:pt x="163" y="798"/>
                  </a:lnTo>
                  <a:lnTo>
                    <a:pt x="167" y="810"/>
                  </a:lnTo>
                  <a:lnTo>
                    <a:pt x="167" y="852"/>
                  </a:lnTo>
                  <a:lnTo>
                    <a:pt x="171" y="876"/>
                  </a:lnTo>
                  <a:lnTo>
                    <a:pt x="171" y="912"/>
                  </a:lnTo>
                  <a:lnTo>
                    <a:pt x="176" y="936"/>
                  </a:lnTo>
                  <a:lnTo>
                    <a:pt x="176" y="960"/>
                  </a:lnTo>
                  <a:lnTo>
                    <a:pt x="180" y="978"/>
                  </a:lnTo>
                  <a:lnTo>
                    <a:pt x="180" y="1002"/>
                  </a:lnTo>
                  <a:lnTo>
                    <a:pt x="184" y="1026"/>
                  </a:lnTo>
                  <a:lnTo>
                    <a:pt x="184" y="1056"/>
                  </a:lnTo>
                  <a:lnTo>
                    <a:pt x="188" y="1074"/>
                  </a:lnTo>
                  <a:lnTo>
                    <a:pt x="188" y="1104"/>
                  </a:lnTo>
                  <a:lnTo>
                    <a:pt x="193" y="1140"/>
                  </a:lnTo>
                  <a:lnTo>
                    <a:pt x="193" y="1152"/>
                  </a:lnTo>
                  <a:lnTo>
                    <a:pt x="197" y="1170"/>
                  </a:lnTo>
                  <a:lnTo>
                    <a:pt x="197" y="1176"/>
                  </a:lnTo>
                  <a:lnTo>
                    <a:pt x="201" y="1188"/>
                  </a:lnTo>
                  <a:lnTo>
                    <a:pt x="201" y="1194"/>
                  </a:lnTo>
                  <a:lnTo>
                    <a:pt x="206" y="1200"/>
                  </a:lnTo>
                  <a:lnTo>
                    <a:pt x="206" y="1206"/>
                  </a:lnTo>
                  <a:lnTo>
                    <a:pt x="210" y="1200"/>
                  </a:lnTo>
                  <a:lnTo>
                    <a:pt x="210" y="1206"/>
                  </a:lnTo>
                  <a:lnTo>
                    <a:pt x="214" y="1212"/>
                  </a:lnTo>
                  <a:lnTo>
                    <a:pt x="214" y="1218"/>
                  </a:lnTo>
                  <a:lnTo>
                    <a:pt x="218" y="1236"/>
                  </a:lnTo>
                  <a:lnTo>
                    <a:pt x="223" y="1242"/>
                  </a:lnTo>
                  <a:lnTo>
                    <a:pt x="223" y="1248"/>
                  </a:lnTo>
                  <a:lnTo>
                    <a:pt x="227" y="1254"/>
                  </a:lnTo>
                  <a:lnTo>
                    <a:pt x="227" y="1278"/>
                  </a:lnTo>
                  <a:lnTo>
                    <a:pt x="236" y="1320"/>
                  </a:lnTo>
                  <a:lnTo>
                    <a:pt x="236" y="1326"/>
                  </a:lnTo>
                  <a:lnTo>
                    <a:pt x="244" y="1338"/>
                  </a:lnTo>
                  <a:lnTo>
                    <a:pt x="244" y="1350"/>
                  </a:lnTo>
                  <a:lnTo>
                    <a:pt x="248" y="1356"/>
                  </a:lnTo>
                  <a:lnTo>
                    <a:pt x="248" y="1362"/>
                  </a:lnTo>
                  <a:lnTo>
                    <a:pt x="253" y="1356"/>
                  </a:lnTo>
                  <a:lnTo>
                    <a:pt x="261" y="1368"/>
                  </a:lnTo>
                  <a:lnTo>
                    <a:pt x="261" y="1374"/>
                  </a:lnTo>
                  <a:lnTo>
                    <a:pt x="265" y="1392"/>
                  </a:lnTo>
                  <a:lnTo>
                    <a:pt x="274" y="1404"/>
                  </a:lnTo>
                  <a:lnTo>
                    <a:pt x="274" y="1440"/>
                  </a:lnTo>
                  <a:lnTo>
                    <a:pt x="278" y="1446"/>
                  </a:lnTo>
                  <a:lnTo>
                    <a:pt x="283" y="1452"/>
                  </a:lnTo>
                  <a:lnTo>
                    <a:pt x="283" y="1464"/>
                  </a:lnTo>
                  <a:lnTo>
                    <a:pt x="291" y="1476"/>
                  </a:lnTo>
                  <a:lnTo>
                    <a:pt x="291" y="1482"/>
                  </a:lnTo>
                  <a:lnTo>
                    <a:pt x="295" y="1482"/>
                  </a:lnTo>
                  <a:lnTo>
                    <a:pt x="300" y="1482"/>
                  </a:lnTo>
                  <a:lnTo>
                    <a:pt x="308" y="1482"/>
                  </a:lnTo>
                  <a:lnTo>
                    <a:pt x="304" y="1482"/>
                  </a:lnTo>
                  <a:lnTo>
                    <a:pt x="308" y="1482"/>
                  </a:lnTo>
                  <a:lnTo>
                    <a:pt x="312" y="1476"/>
                  </a:lnTo>
                  <a:lnTo>
                    <a:pt x="312" y="1470"/>
                  </a:lnTo>
                  <a:lnTo>
                    <a:pt x="321" y="1470"/>
                  </a:lnTo>
                  <a:lnTo>
                    <a:pt x="317" y="1470"/>
                  </a:lnTo>
                  <a:lnTo>
                    <a:pt x="321" y="1470"/>
                  </a:lnTo>
                  <a:lnTo>
                    <a:pt x="325" y="1464"/>
                  </a:lnTo>
                  <a:lnTo>
                    <a:pt x="330" y="1470"/>
                  </a:lnTo>
                  <a:lnTo>
                    <a:pt x="334" y="1464"/>
                  </a:lnTo>
                  <a:lnTo>
                    <a:pt x="338" y="1470"/>
                  </a:lnTo>
                  <a:lnTo>
                    <a:pt x="342" y="1476"/>
                  </a:lnTo>
                  <a:lnTo>
                    <a:pt x="347" y="148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71"/>
            <p:cNvSpPr>
              <a:spLocks/>
            </p:cNvSpPr>
            <p:nvPr/>
          </p:nvSpPr>
          <p:spPr bwMode="auto">
            <a:xfrm>
              <a:off x="5655271" y="5093566"/>
              <a:ext cx="677157" cy="808762"/>
            </a:xfrm>
            <a:custGeom>
              <a:avLst/>
              <a:gdLst/>
              <a:ahLst/>
              <a:cxnLst>
                <a:cxn ang="0">
                  <a:pos x="4" y="1410"/>
                </a:cxn>
                <a:cxn ang="0">
                  <a:pos x="17" y="1392"/>
                </a:cxn>
                <a:cxn ang="0">
                  <a:pos x="30" y="1386"/>
                </a:cxn>
                <a:cxn ang="0">
                  <a:pos x="42" y="1404"/>
                </a:cxn>
                <a:cxn ang="0">
                  <a:pos x="51" y="1404"/>
                </a:cxn>
                <a:cxn ang="0">
                  <a:pos x="64" y="1410"/>
                </a:cxn>
                <a:cxn ang="0">
                  <a:pos x="72" y="1368"/>
                </a:cxn>
                <a:cxn ang="0">
                  <a:pos x="85" y="1332"/>
                </a:cxn>
                <a:cxn ang="0">
                  <a:pos x="90" y="1302"/>
                </a:cxn>
                <a:cxn ang="0">
                  <a:pos x="98" y="1272"/>
                </a:cxn>
                <a:cxn ang="0">
                  <a:pos x="107" y="1254"/>
                </a:cxn>
                <a:cxn ang="0">
                  <a:pos x="119" y="1242"/>
                </a:cxn>
                <a:cxn ang="0">
                  <a:pos x="128" y="1170"/>
                </a:cxn>
                <a:cxn ang="0">
                  <a:pos x="132" y="1122"/>
                </a:cxn>
                <a:cxn ang="0">
                  <a:pos x="141" y="1080"/>
                </a:cxn>
                <a:cxn ang="0">
                  <a:pos x="149" y="1074"/>
                </a:cxn>
                <a:cxn ang="0">
                  <a:pos x="154" y="1038"/>
                </a:cxn>
                <a:cxn ang="0">
                  <a:pos x="162" y="1014"/>
                </a:cxn>
                <a:cxn ang="0">
                  <a:pos x="171" y="978"/>
                </a:cxn>
                <a:cxn ang="0">
                  <a:pos x="175" y="936"/>
                </a:cxn>
                <a:cxn ang="0">
                  <a:pos x="184" y="840"/>
                </a:cxn>
                <a:cxn ang="0">
                  <a:pos x="188" y="756"/>
                </a:cxn>
                <a:cxn ang="0">
                  <a:pos x="196" y="714"/>
                </a:cxn>
                <a:cxn ang="0">
                  <a:pos x="205" y="684"/>
                </a:cxn>
                <a:cxn ang="0">
                  <a:pos x="209" y="660"/>
                </a:cxn>
                <a:cxn ang="0">
                  <a:pos x="218" y="588"/>
                </a:cxn>
                <a:cxn ang="0">
                  <a:pos x="222" y="516"/>
                </a:cxn>
                <a:cxn ang="0">
                  <a:pos x="231" y="390"/>
                </a:cxn>
                <a:cxn ang="0">
                  <a:pos x="235" y="228"/>
                </a:cxn>
                <a:cxn ang="0">
                  <a:pos x="239" y="276"/>
                </a:cxn>
                <a:cxn ang="0">
                  <a:pos x="248" y="162"/>
                </a:cxn>
                <a:cxn ang="0">
                  <a:pos x="252" y="126"/>
                </a:cxn>
                <a:cxn ang="0">
                  <a:pos x="261" y="78"/>
                </a:cxn>
                <a:cxn ang="0">
                  <a:pos x="265" y="60"/>
                </a:cxn>
                <a:cxn ang="0">
                  <a:pos x="273" y="96"/>
                </a:cxn>
                <a:cxn ang="0">
                  <a:pos x="278" y="66"/>
                </a:cxn>
                <a:cxn ang="0">
                  <a:pos x="286" y="0"/>
                </a:cxn>
                <a:cxn ang="0">
                  <a:pos x="295" y="66"/>
                </a:cxn>
                <a:cxn ang="0">
                  <a:pos x="299" y="78"/>
                </a:cxn>
                <a:cxn ang="0">
                  <a:pos x="303" y="96"/>
                </a:cxn>
                <a:cxn ang="0">
                  <a:pos x="312" y="84"/>
                </a:cxn>
                <a:cxn ang="0">
                  <a:pos x="316" y="84"/>
                </a:cxn>
              </a:cxnLst>
              <a:rect l="0" t="0" r="r" b="b"/>
              <a:pathLst>
                <a:path w="320" h="1422">
                  <a:moveTo>
                    <a:pt x="0" y="1422"/>
                  </a:moveTo>
                  <a:lnTo>
                    <a:pt x="0" y="1416"/>
                  </a:lnTo>
                  <a:lnTo>
                    <a:pt x="4" y="1410"/>
                  </a:lnTo>
                  <a:lnTo>
                    <a:pt x="8" y="1404"/>
                  </a:lnTo>
                  <a:lnTo>
                    <a:pt x="13" y="1398"/>
                  </a:lnTo>
                  <a:lnTo>
                    <a:pt x="17" y="1392"/>
                  </a:lnTo>
                  <a:lnTo>
                    <a:pt x="21" y="1392"/>
                  </a:lnTo>
                  <a:lnTo>
                    <a:pt x="25" y="1386"/>
                  </a:lnTo>
                  <a:lnTo>
                    <a:pt x="30" y="1386"/>
                  </a:lnTo>
                  <a:lnTo>
                    <a:pt x="34" y="1392"/>
                  </a:lnTo>
                  <a:lnTo>
                    <a:pt x="38" y="1398"/>
                  </a:lnTo>
                  <a:lnTo>
                    <a:pt x="42" y="1404"/>
                  </a:lnTo>
                  <a:lnTo>
                    <a:pt x="47" y="1404"/>
                  </a:lnTo>
                  <a:lnTo>
                    <a:pt x="51" y="1410"/>
                  </a:lnTo>
                  <a:lnTo>
                    <a:pt x="51" y="1404"/>
                  </a:lnTo>
                  <a:lnTo>
                    <a:pt x="55" y="1410"/>
                  </a:lnTo>
                  <a:lnTo>
                    <a:pt x="60" y="1410"/>
                  </a:lnTo>
                  <a:lnTo>
                    <a:pt x="64" y="1410"/>
                  </a:lnTo>
                  <a:lnTo>
                    <a:pt x="68" y="1404"/>
                  </a:lnTo>
                  <a:lnTo>
                    <a:pt x="72" y="1398"/>
                  </a:lnTo>
                  <a:lnTo>
                    <a:pt x="72" y="1368"/>
                  </a:lnTo>
                  <a:lnTo>
                    <a:pt x="81" y="1356"/>
                  </a:lnTo>
                  <a:lnTo>
                    <a:pt x="81" y="1338"/>
                  </a:lnTo>
                  <a:lnTo>
                    <a:pt x="85" y="1332"/>
                  </a:lnTo>
                  <a:lnTo>
                    <a:pt x="85" y="1320"/>
                  </a:lnTo>
                  <a:lnTo>
                    <a:pt x="90" y="1314"/>
                  </a:lnTo>
                  <a:lnTo>
                    <a:pt x="90" y="1302"/>
                  </a:lnTo>
                  <a:lnTo>
                    <a:pt x="94" y="1296"/>
                  </a:lnTo>
                  <a:lnTo>
                    <a:pt x="94" y="1290"/>
                  </a:lnTo>
                  <a:lnTo>
                    <a:pt x="98" y="1272"/>
                  </a:lnTo>
                  <a:lnTo>
                    <a:pt x="102" y="1272"/>
                  </a:lnTo>
                  <a:lnTo>
                    <a:pt x="102" y="1260"/>
                  </a:lnTo>
                  <a:lnTo>
                    <a:pt x="107" y="1254"/>
                  </a:lnTo>
                  <a:lnTo>
                    <a:pt x="111" y="1254"/>
                  </a:lnTo>
                  <a:lnTo>
                    <a:pt x="115" y="1248"/>
                  </a:lnTo>
                  <a:lnTo>
                    <a:pt x="119" y="1242"/>
                  </a:lnTo>
                  <a:lnTo>
                    <a:pt x="124" y="1212"/>
                  </a:lnTo>
                  <a:lnTo>
                    <a:pt x="124" y="1188"/>
                  </a:lnTo>
                  <a:lnTo>
                    <a:pt x="128" y="1170"/>
                  </a:lnTo>
                  <a:lnTo>
                    <a:pt x="128" y="1146"/>
                  </a:lnTo>
                  <a:lnTo>
                    <a:pt x="132" y="1134"/>
                  </a:lnTo>
                  <a:lnTo>
                    <a:pt x="132" y="1122"/>
                  </a:lnTo>
                  <a:lnTo>
                    <a:pt x="137" y="1116"/>
                  </a:lnTo>
                  <a:lnTo>
                    <a:pt x="137" y="1098"/>
                  </a:lnTo>
                  <a:lnTo>
                    <a:pt x="141" y="1080"/>
                  </a:lnTo>
                  <a:lnTo>
                    <a:pt x="145" y="1074"/>
                  </a:lnTo>
                  <a:lnTo>
                    <a:pt x="149" y="1068"/>
                  </a:lnTo>
                  <a:lnTo>
                    <a:pt x="149" y="1074"/>
                  </a:lnTo>
                  <a:lnTo>
                    <a:pt x="149" y="1056"/>
                  </a:lnTo>
                  <a:lnTo>
                    <a:pt x="154" y="1044"/>
                  </a:lnTo>
                  <a:lnTo>
                    <a:pt x="154" y="1038"/>
                  </a:lnTo>
                  <a:lnTo>
                    <a:pt x="158" y="1032"/>
                  </a:lnTo>
                  <a:lnTo>
                    <a:pt x="162" y="1026"/>
                  </a:lnTo>
                  <a:lnTo>
                    <a:pt x="162" y="1014"/>
                  </a:lnTo>
                  <a:lnTo>
                    <a:pt x="166" y="1002"/>
                  </a:lnTo>
                  <a:lnTo>
                    <a:pt x="166" y="990"/>
                  </a:lnTo>
                  <a:lnTo>
                    <a:pt x="171" y="978"/>
                  </a:lnTo>
                  <a:lnTo>
                    <a:pt x="171" y="966"/>
                  </a:lnTo>
                  <a:lnTo>
                    <a:pt x="175" y="954"/>
                  </a:lnTo>
                  <a:lnTo>
                    <a:pt x="175" y="936"/>
                  </a:lnTo>
                  <a:lnTo>
                    <a:pt x="179" y="912"/>
                  </a:lnTo>
                  <a:lnTo>
                    <a:pt x="179" y="870"/>
                  </a:lnTo>
                  <a:lnTo>
                    <a:pt x="184" y="840"/>
                  </a:lnTo>
                  <a:lnTo>
                    <a:pt x="184" y="798"/>
                  </a:lnTo>
                  <a:lnTo>
                    <a:pt x="188" y="780"/>
                  </a:lnTo>
                  <a:lnTo>
                    <a:pt x="188" y="756"/>
                  </a:lnTo>
                  <a:lnTo>
                    <a:pt x="192" y="738"/>
                  </a:lnTo>
                  <a:lnTo>
                    <a:pt x="192" y="720"/>
                  </a:lnTo>
                  <a:lnTo>
                    <a:pt x="196" y="714"/>
                  </a:lnTo>
                  <a:lnTo>
                    <a:pt x="196" y="690"/>
                  </a:lnTo>
                  <a:lnTo>
                    <a:pt x="201" y="684"/>
                  </a:lnTo>
                  <a:lnTo>
                    <a:pt x="205" y="684"/>
                  </a:lnTo>
                  <a:lnTo>
                    <a:pt x="205" y="672"/>
                  </a:lnTo>
                  <a:lnTo>
                    <a:pt x="209" y="672"/>
                  </a:lnTo>
                  <a:lnTo>
                    <a:pt x="209" y="660"/>
                  </a:lnTo>
                  <a:lnTo>
                    <a:pt x="214" y="630"/>
                  </a:lnTo>
                  <a:lnTo>
                    <a:pt x="214" y="612"/>
                  </a:lnTo>
                  <a:lnTo>
                    <a:pt x="218" y="588"/>
                  </a:lnTo>
                  <a:lnTo>
                    <a:pt x="218" y="576"/>
                  </a:lnTo>
                  <a:lnTo>
                    <a:pt x="222" y="564"/>
                  </a:lnTo>
                  <a:lnTo>
                    <a:pt x="222" y="516"/>
                  </a:lnTo>
                  <a:lnTo>
                    <a:pt x="226" y="486"/>
                  </a:lnTo>
                  <a:lnTo>
                    <a:pt x="226" y="450"/>
                  </a:lnTo>
                  <a:lnTo>
                    <a:pt x="231" y="390"/>
                  </a:lnTo>
                  <a:lnTo>
                    <a:pt x="231" y="342"/>
                  </a:lnTo>
                  <a:lnTo>
                    <a:pt x="235" y="294"/>
                  </a:lnTo>
                  <a:lnTo>
                    <a:pt x="235" y="228"/>
                  </a:lnTo>
                  <a:lnTo>
                    <a:pt x="239" y="258"/>
                  </a:lnTo>
                  <a:lnTo>
                    <a:pt x="239" y="252"/>
                  </a:lnTo>
                  <a:lnTo>
                    <a:pt x="239" y="276"/>
                  </a:lnTo>
                  <a:lnTo>
                    <a:pt x="243" y="252"/>
                  </a:lnTo>
                  <a:lnTo>
                    <a:pt x="243" y="228"/>
                  </a:lnTo>
                  <a:lnTo>
                    <a:pt x="248" y="162"/>
                  </a:lnTo>
                  <a:lnTo>
                    <a:pt x="248" y="108"/>
                  </a:lnTo>
                  <a:lnTo>
                    <a:pt x="252" y="120"/>
                  </a:lnTo>
                  <a:lnTo>
                    <a:pt x="252" y="126"/>
                  </a:lnTo>
                  <a:lnTo>
                    <a:pt x="256" y="114"/>
                  </a:lnTo>
                  <a:lnTo>
                    <a:pt x="256" y="102"/>
                  </a:lnTo>
                  <a:lnTo>
                    <a:pt x="261" y="78"/>
                  </a:lnTo>
                  <a:lnTo>
                    <a:pt x="261" y="60"/>
                  </a:lnTo>
                  <a:lnTo>
                    <a:pt x="265" y="54"/>
                  </a:lnTo>
                  <a:lnTo>
                    <a:pt x="265" y="60"/>
                  </a:lnTo>
                  <a:lnTo>
                    <a:pt x="269" y="72"/>
                  </a:lnTo>
                  <a:lnTo>
                    <a:pt x="269" y="78"/>
                  </a:lnTo>
                  <a:lnTo>
                    <a:pt x="273" y="96"/>
                  </a:lnTo>
                  <a:lnTo>
                    <a:pt x="273" y="84"/>
                  </a:lnTo>
                  <a:lnTo>
                    <a:pt x="278" y="72"/>
                  </a:lnTo>
                  <a:lnTo>
                    <a:pt x="278" y="66"/>
                  </a:lnTo>
                  <a:lnTo>
                    <a:pt x="282" y="54"/>
                  </a:lnTo>
                  <a:lnTo>
                    <a:pt x="282" y="18"/>
                  </a:lnTo>
                  <a:lnTo>
                    <a:pt x="286" y="0"/>
                  </a:lnTo>
                  <a:lnTo>
                    <a:pt x="286" y="36"/>
                  </a:lnTo>
                  <a:lnTo>
                    <a:pt x="291" y="42"/>
                  </a:lnTo>
                  <a:lnTo>
                    <a:pt x="295" y="66"/>
                  </a:lnTo>
                  <a:lnTo>
                    <a:pt x="295" y="78"/>
                  </a:lnTo>
                  <a:lnTo>
                    <a:pt x="295" y="72"/>
                  </a:lnTo>
                  <a:lnTo>
                    <a:pt x="299" y="78"/>
                  </a:lnTo>
                  <a:lnTo>
                    <a:pt x="299" y="90"/>
                  </a:lnTo>
                  <a:lnTo>
                    <a:pt x="303" y="108"/>
                  </a:lnTo>
                  <a:lnTo>
                    <a:pt x="303" y="96"/>
                  </a:lnTo>
                  <a:lnTo>
                    <a:pt x="308" y="78"/>
                  </a:lnTo>
                  <a:lnTo>
                    <a:pt x="308" y="72"/>
                  </a:lnTo>
                  <a:lnTo>
                    <a:pt x="312" y="84"/>
                  </a:lnTo>
                  <a:lnTo>
                    <a:pt x="312" y="60"/>
                  </a:lnTo>
                  <a:lnTo>
                    <a:pt x="312" y="72"/>
                  </a:lnTo>
                  <a:lnTo>
                    <a:pt x="316" y="84"/>
                  </a:lnTo>
                  <a:lnTo>
                    <a:pt x="316" y="60"/>
                  </a:lnTo>
                  <a:lnTo>
                    <a:pt x="320" y="7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72"/>
            <p:cNvSpPr>
              <a:spLocks/>
            </p:cNvSpPr>
            <p:nvPr/>
          </p:nvSpPr>
          <p:spPr bwMode="auto">
            <a:xfrm>
              <a:off x="6332428" y="5066266"/>
              <a:ext cx="634835" cy="119437"/>
            </a:xfrm>
            <a:custGeom>
              <a:avLst/>
              <a:gdLst/>
              <a:ahLst/>
              <a:cxnLst>
                <a:cxn ang="0">
                  <a:pos x="5" y="132"/>
                </a:cxn>
                <a:cxn ang="0">
                  <a:pos x="9" y="120"/>
                </a:cxn>
                <a:cxn ang="0">
                  <a:pos x="18" y="156"/>
                </a:cxn>
                <a:cxn ang="0">
                  <a:pos x="22" y="114"/>
                </a:cxn>
                <a:cxn ang="0">
                  <a:pos x="30" y="126"/>
                </a:cxn>
                <a:cxn ang="0">
                  <a:pos x="35" y="126"/>
                </a:cxn>
                <a:cxn ang="0">
                  <a:pos x="39" y="96"/>
                </a:cxn>
                <a:cxn ang="0">
                  <a:pos x="47" y="72"/>
                </a:cxn>
                <a:cxn ang="0">
                  <a:pos x="56" y="36"/>
                </a:cxn>
                <a:cxn ang="0">
                  <a:pos x="65" y="0"/>
                </a:cxn>
                <a:cxn ang="0">
                  <a:pos x="69" y="66"/>
                </a:cxn>
                <a:cxn ang="0">
                  <a:pos x="77" y="78"/>
                </a:cxn>
                <a:cxn ang="0">
                  <a:pos x="90" y="18"/>
                </a:cxn>
                <a:cxn ang="0">
                  <a:pos x="95" y="30"/>
                </a:cxn>
                <a:cxn ang="0">
                  <a:pos x="103" y="6"/>
                </a:cxn>
                <a:cxn ang="0">
                  <a:pos x="107" y="18"/>
                </a:cxn>
                <a:cxn ang="0">
                  <a:pos x="116" y="138"/>
                </a:cxn>
                <a:cxn ang="0">
                  <a:pos x="120" y="156"/>
                </a:cxn>
                <a:cxn ang="0">
                  <a:pos x="124" y="174"/>
                </a:cxn>
                <a:cxn ang="0">
                  <a:pos x="133" y="132"/>
                </a:cxn>
                <a:cxn ang="0">
                  <a:pos x="142" y="120"/>
                </a:cxn>
                <a:cxn ang="0">
                  <a:pos x="150" y="168"/>
                </a:cxn>
                <a:cxn ang="0">
                  <a:pos x="154" y="210"/>
                </a:cxn>
                <a:cxn ang="0">
                  <a:pos x="163" y="174"/>
                </a:cxn>
                <a:cxn ang="0">
                  <a:pos x="172" y="126"/>
                </a:cxn>
                <a:cxn ang="0">
                  <a:pos x="176" y="138"/>
                </a:cxn>
                <a:cxn ang="0">
                  <a:pos x="184" y="156"/>
                </a:cxn>
                <a:cxn ang="0">
                  <a:pos x="189" y="96"/>
                </a:cxn>
                <a:cxn ang="0">
                  <a:pos x="197" y="78"/>
                </a:cxn>
                <a:cxn ang="0">
                  <a:pos x="201" y="60"/>
                </a:cxn>
                <a:cxn ang="0">
                  <a:pos x="214" y="72"/>
                </a:cxn>
                <a:cxn ang="0">
                  <a:pos x="219" y="72"/>
                </a:cxn>
                <a:cxn ang="0">
                  <a:pos x="227" y="114"/>
                </a:cxn>
                <a:cxn ang="0">
                  <a:pos x="231" y="114"/>
                </a:cxn>
                <a:cxn ang="0">
                  <a:pos x="244" y="138"/>
                </a:cxn>
                <a:cxn ang="0">
                  <a:pos x="248" y="150"/>
                </a:cxn>
                <a:cxn ang="0">
                  <a:pos x="257" y="132"/>
                </a:cxn>
                <a:cxn ang="0">
                  <a:pos x="266" y="96"/>
                </a:cxn>
                <a:cxn ang="0">
                  <a:pos x="274" y="162"/>
                </a:cxn>
                <a:cxn ang="0">
                  <a:pos x="278" y="84"/>
                </a:cxn>
                <a:cxn ang="0">
                  <a:pos x="287" y="90"/>
                </a:cxn>
                <a:cxn ang="0">
                  <a:pos x="296" y="114"/>
                </a:cxn>
              </a:cxnLst>
              <a:rect l="0" t="0" r="r" b="b"/>
              <a:pathLst>
                <a:path w="300" h="210">
                  <a:moveTo>
                    <a:pt x="0" y="120"/>
                  </a:moveTo>
                  <a:lnTo>
                    <a:pt x="5" y="126"/>
                  </a:lnTo>
                  <a:lnTo>
                    <a:pt x="5" y="132"/>
                  </a:lnTo>
                  <a:lnTo>
                    <a:pt x="5" y="126"/>
                  </a:lnTo>
                  <a:lnTo>
                    <a:pt x="9" y="108"/>
                  </a:lnTo>
                  <a:lnTo>
                    <a:pt x="9" y="120"/>
                  </a:lnTo>
                  <a:lnTo>
                    <a:pt x="13" y="168"/>
                  </a:lnTo>
                  <a:lnTo>
                    <a:pt x="13" y="162"/>
                  </a:lnTo>
                  <a:lnTo>
                    <a:pt x="18" y="156"/>
                  </a:lnTo>
                  <a:lnTo>
                    <a:pt x="18" y="132"/>
                  </a:lnTo>
                  <a:lnTo>
                    <a:pt x="22" y="126"/>
                  </a:lnTo>
                  <a:lnTo>
                    <a:pt x="22" y="114"/>
                  </a:lnTo>
                  <a:lnTo>
                    <a:pt x="22" y="132"/>
                  </a:lnTo>
                  <a:lnTo>
                    <a:pt x="26" y="132"/>
                  </a:lnTo>
                  <a:lnTo>
                    <a:pt x="30" y="126"/>
                  </a:lnTo>
                  <a:lnTo>
                    <a:pt x="30" y="114"/>
                  </a:lnTo>
                  <a:lnTo>
                    <a:pt x="35" y="120"/>
                  </a:lnTo>
                  <a:lnTo>
                    <a:pt x="35" y="126"/>
                  </a:lnTo>
                  <a:lnTo>
                    <a:pt x="35" y="120"/>
                  </a:lnTo>
                  <a:lnTo>
                    <a:pt x="39" y="114"/>
                  </a:lnTo>
                  <a:lnTo>
                    <a:pt x="39" y="96"/>
                  </a:lnTo>
                  <a:lnTo>
                    <a:pt x="43" y="66"/>
                  </a:lnTo>
                  <a:lnTo>
                    <a:pt x="47" y="60"/>
                  </a:lnTo>
                  <a:lnTo>
                    <a:pt x="47" y="72"/>
                  </a:lnTo>
                  <a:lnTo>
                    <a:pt x="52" y="78"/>
                  </a:lnTo>
                  <a:lnTo>
                    <a:pt x="52" y="42"/>
                  </a:lnTo>
                  <a:lnTo>
                    <a:pt x="56" y="36"/>
                  </a:lnTo>
                  <a:lnTo>
                    <a:pt x="56" y="42"/>
                  </a:lnTo>
                  <a:lnTo>
                    <a:pt x="60" y="36"/>
                  </a:lnTo>
                  <a:lnTo>
                    <a:pt x="65" y="0"/>
                  </a:lnTo>
                  <a:lnTo>
                    <a:pt x="65" y="48"/>
                  </a:lnTo>
                  <a:lnTo>
                    <a:pt x="69" y="54"/>
                  </a:lnTo>
                  <a:lnTo>
                    <a:pt x="69" y="66"/>
                  </a:lnTo>
                  <a:lnTo>
                    <a:pt x="73" y="84"/>
                  </a:lnTo>
                  <a:lnTo>
                    <a:pt x="73" y="90"/>
                  </a:lnTo>
                  <a:lnTo>
                    <a:pt x="77" y="78"/>
                  </a:lnTo>
                  <a:lnTo>
                    <a:pt x="82" y="78"/>
                  </a:lnTo>
                  <a:lnTo>
                    <a:pt x="82" y="36"/>
                  </a:lnTo>
                  <a:lnTo>
                    <a:pt x="90" y="18"/>
                  </a:lnTo>
                  <a:lnTo>
                    <a:pt x="90" y="6"/>
                  </a:lnTo>
                  <a:lnTo>
                    <a:pt x="95" y="12"/>
                  </a:lnTo>
                  <a:lnTo>
                    <a:pt x="95" y="30"/>
                  </a:lnTo>
                  <a:lnTo>
                    <a:pt x="99" y="18"/>
                  </a:lnTo>
                  <a:lnTo>
                    <a:pt x="99" y="12"/>
                  </a:lnTo>
                  <a:lnTo>
                    <a:pt x="103" y="6"/>
                  </a:lnTo>
                  <a:lnTo>
                    <a:pt x="103" y="12"/>
                  </a:lnTo>
                  <a:lnTo>
                    <a:pt x="107" y="6"/>
                  </a:lnTo>
                  <a:lnTo>
                    <a:pt x="107" y="18"/>
                  </a:lnTo>
                  <a:lnTo>
                    <a:pt x="112" y="66"/>
                  </a:lnTo>
                  <a:lnTo>
                    <a:pt x="112" y="120"/>
                  </a:lnTo>
                  <a:lnTo>
                    <a:pt x="116" y="138"/>
                  </a:lnTo>
                  <a:lnTo>
                    <a:pt x="116" y="144"/>
                  </a:lnTo>
                  <a:lnTo>
                    <a:pt x="120" y="150"/>
                  </a:lnTo>
                  <a:lnTo>
                    <a:pt x="120" y="156"/>
                  </a:lnTo>
                  <a:lnTo>
                    <a:pt x="124" y="168"/>
                  </a:lnTo>
                  <a:lnTo>
                    <a:pt x="124" y="180"/>
                  </a:lnTo>
                  <a:lnTo>
                    <a:pt x="124" y="174"/>
                  </a:lnTo>
                  <a:lnTo>
                    <a:pt x="129" y="126"/>
                  </a:lnTo>
                  <a:lnTo>
                    <a:pt x="129" y="120"/>
                  </a:lnTo>
                  <a:lnTo>
                    <a:pt x="133" y="132"/>
                  </a:lnTo>
                  <a:lnTo>
                    <a:pt x="133" y="84"/>
                  </a:lnTo>
                  <a:lnTo>
                    <a:pt x="142" y="114"/>
                  </a:lnTo>
                  <a:lnTo>
                    <a:pt x="142" y="120"/>
                  </a:lnTo>
                  <a:lnTo>
                    <a:pt x="146" y="120"/>
                  </a:lnTo>
                  <a:lnTo>
                    <a:pt x="146" y="138"/>
                  </a:lnTo>
                  <a:lnTo>
                    <a:pt x="150" y="168"/>
                  </a:lnTo>
                  <a:lnTo>
                    <a:pt x="150" y="180"/>
                  </a:lnTo>
                  <a:lnTo>
                    <a:pt x="154" y="198"/>
                  </a:lnTo>
                  <a:lnTo>
                    <a:pt x="154" y="210"/>
                  </a:lnTo>
                  <a:lnTo>
                    <a:pt x="159" y="204"/>
                  </a:lnTo>
                  <a:lnTo>
                    <a:pt x="163" y="186"/>
                  </a:lnTo>
                  <a:lnTo>
                    <a:pt x="163" y="174"/>
                  </a:lnTo>
                  <a:lnTo>
                    <a:pt x="167" y="162"/>
                  </a:lnTo>
                  <a:lnTo>
                    <a:pt x="167" y="132"/>
                  </a:lnTo>
                  <a:lnTo>
                    <a:pt x="172" y="126"/>
                  </a:lnTo>
                  <a:lnTo>
                    <a:pt x="172" y="102"/>
                  </a:lnTo>
                  <a:lnTo>
                    <a:pt x="176" y="120"/>
                  </a:lnTo>
                  <a:lnTo>
                    <a:pt x="176" y="138"/>
                  </a:lnTo>
                  <a:lnTo>
                    <a:pt x="180" y="156"/>
                  </a:lnTo>
                  <a:lnTo>
                    <a:pt x="180" y="168"/>
                  </a:lnTo>
                  <a:lnTo>
                    <a:pt x="184" y="156"/>
                  </a:lnTo>
                  <a:lnTo>
                    <a:pt x="184" y="96"/>
                  </a:lnTo>
                  <a:lnTo>
                    <a:pt x="189" y="90"/>
                  </a:lnTo>
                  <a:lnTo>
                    <a:pt x="189" y="96"/>
                  </a:lnTo>
                  <a:lnTo>
                    <a:pt x="193" y="102"/>
                  </a:lnTo>
                  <a:lnTo>
                    <a:pt x="197" y="102"/>
                  </a:lnTo>
                  <a:lnTo>
                    <a:pt x="197" y="78"/>
                  </a:lnTo>
                  <a:lnTo>
                    <a:pt x="197" y="90"/>
                  </a:lnTo>
                  <a:lnTo>
                    <a:pt x="201" y="84"/>
                  </a:lnTo>
                  <a:lnTo>
                    <a:pt x="201" y="60"/>
                  </a:lnTo>
                  <a:lnTo>
                    <a:pt x="206" y="72"/>
                  </a:lnTo>
                  <a:lnTo>
                    <a:pt x="206" y="84"/>
                  </a:lnTo>
                  <a:lnTo>
                    <a:pt x="214" y="72"/>
                  </a:lnTo>
                  <a:lnTo>
                    <a:pt x="214" y="36"/>
                  </a:lnTo>
                  <a:lnTo>
                    <a:pt x="219" y="54"/>
                  </a:lnTo>
                  <a:lnTo>
                    <a:pt x="219" y="72"/>
                  </a:lnTo>
                  <a:lnTo>
                    <a:pt x="223" y="96"/>
                  </a:lnTo>
                  <a:lnTo>
                    <a:pt x="223" y="108"/>
                  </a:lnTo>
                  <a:lnTo>
                    <a:pt x="227" y="114"/>
                  </a:lnTo>
                  <a:lnTo>
                    <a:pt x="227" y="108"/>
                  </a:lnTo>
                  <a:lnTo>
                    <a:pt x="231" y="78"/>
                  </a:lnTo>
                  <a:lnTo>
                    <a:pt x="231" y="114"/>
                  </a:lnTo>
                  <a:lnTo>
                    <a:pt x="236" y="156"/>
                  </a:lnTo>
                  <a:lnTo>
                    <a:pt x="236" y="150"/>
                  </a:lnTo>
                  <a:lnTo>
                    <a:pt x="244" y="138"/>
                  </a:lnTo>
                  <a:lnTo>
                    <a:pt x="244" y="120"/>
                  </a:lnTo>
                  <a:lnTo>
                    <a:pt x="248" y="132"/>
                  </a:lnTo>
                  <a:lnTo>
                    <a:pt x="248" y="150"/>
                  </a:lnTo>
                  <a:lnTo>
                    <a:pt x="253" y="144"/>
                  </a:lnTo>
                  <a:lnTo>
                    <a:pt x="257" y="138"/>
                  </a:lnTo>
                  <a:lnTo>
                    <a:pt x="257" y="132"/>
                  </a:lnTo>
                  <a:lnTo>
                    <a:pt x="261" y="120"/>
                  </a:lnTo>
                  <a:lnTo>
                    <a:pt x="261" y="114"/>
                  </a:lnTo>
                  <a:lnTo>
                    <a:pt x="266" y="96"/>
                  </a:lnTo>
                  <a:lnTo>
                    <a:pt x="270" y="78"/>
                  </a:lnTo>
                  <a:lnTo>
                    <a:pt x="270" y="108"/>
                  </a:lnTo>
                  <a:lnTo>
                    <a:pt x="274" y="162"/>
                  </a:lnTo>
                  <a:lnTo>
                    <a:pt x="274" y="96"/>
                  </a:lnTo>
                  <a:lnTo>
                    <a:pt x="278" y="96"/>
                  </a:lnTo>
                  <a:lnTo>
                    <a:pt x="278" y="84"/>
                  </a:lnTo>
                  <a:lnTo>
                    <a:pt x="283" y="96"/>
                  </a:lnTo>
                  <a:lnTo>
                    <a:pt x="287" y="102"/>
                  </a:lnTo>
                  <a:lnTo>
                    <a:pt x="287" y="90"/>
                  </a:lnTo>
                  <a:lnTo>
                    <a:pt x="291" y="96"/>
                  </a:lnTo>
                  <a:lnTo>
                    <a:pt x="291" y="102"/>
                  </a:lnTo>
                  <a:lnTo>
                    <a:pt x="296" y="114"/>
                  </a:lnTo>
                  <a:lnTo>
                    <a:pt x="300" y="120"/>
                  </a:lnTo>
                  <a:lnTo>
                    <a:pt x="300" y="11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81"/>
            <p:cNvSpPr>
              <a:spLocks/>
            </p:cNvSpPr>
            <p:nvPr/>
          </p:nvSpPr>
          <p:spPr bwMode="auto">
            <a:xfrm>
              <a:off x="261293" y="4273550"/>
              <a:ext cx="560771" cy="190500"/>
            </a:xfrm>
            <a:custGeom>
              <a:avLst/>
              <a:gdLst/>
              <a:ahLst/>
              <a:cxnLst>
                <a:cxn ang="0">
                  <a:pos x="4" y="96"/>
                </a:cxn>
                <a:cxn ang="0">
                  <a:pos x="8" y="36"/>
                </a:cxn>
                <a:cxn ang="0">
                  <a:pos x="17" y="120"/>
                </a:cxn>
                <a:cxn ang="0">
                  <a:pos x="21" y="24"/>
                </a:cxn>
                <a:cxn ang="0">
                  <a:pos x="26" y="102"/>
                </a:cxn>
                <a:cxn ang="0">
                  <a:pos x="34" y="36"/>
                </a:cxn>
                <a:cxn ang="0">
                  <a:pos x="43" y="18"/>
                </a:cxn>
                <a:cxn ang="0">
                  <a:pos x="47" y="48"/>
                </a:cxn>
                <a:cxn ang="0">
                  <a:pos x="51" y="60"/>
                </a:cxn>
                <a:cxn ang="0">
                  <a:pos x="55" y="72"/>
                </a:cxn>
                <a:cxn ang="0">
                  <a:pos x="64" y="72"/>
                </a:cxn>
                <a:cxn ang="0">
                  <a:pos x="68" y="42"/>
                </a:cxn>
                <a:cxn ang="0">
                  <a:pos x="73" y="66"/>
                </a:cxn>
                <a:cxn ang="0">
                  <a:pos x="81" y="18"/>
                </a:cxn>
                <a:cxn ang="0">
                  <a:pos x="90" y="96"/>
                </a:cxn>
                <a:cxn ang="0">
                  <a:pos x="94" y="30"/>
                </a:cxn>
                <a:cxn ang="0">
                  <a:pos x="102" y="72"/>
                </a:cxn>
                <a:cxn ang="0">
                  <a:pos x="107" y="54"/>
                </a:cxn>
                <a:cxn ang="0">
                  <a:pos x="115" y="72"/>
                </a:cxn>
                <a:cxn ang="0">
                  <a:pos x="120" y="60"/>
                </a:cxn>
                <a:cxn ang="0">
                  <a:pos x="132" y="54"/>
                </a:cxn>
                <a:cxn ang="0">
                  <a:pos x="137" y="54"/>
                </a:cxn>
                <a:cxn ang="0">
                  <a:pos x="141" y="84"/>
                </a:cxn>
                <a:cxn ang="0">
                  <a:pos x="145" y="90"/>
                </a:cxn>
                <a:cxn ang="0">
                  <a:pos x="154" y="24"/>
                </a:cxn>
                <a:cxn ang="0">
                  <a:pos x="158" y="102"/>
                </a:cxn>
                <a:cxn ang="0">
                  <a:pos x="162" y="84"/>
                </a:cxn>
                <a:cxn ang="0">
                  <a:pos x="171" y="12"/>
                </a:cxn>
                <a:cxn ang="0">
                  <a:pos x="175" y="90"/>
                </a:cxn>
                <a:cxn ang="0">
                  <a:pos x="184" y="42"/>
                </a:cxn>
                <a:cxn ang="0">
                  <a:pos x="192" y="120"/>
                </a:cxn>
                <a:cxn ang="0">
                  <a:pos x="197" y="54"/>
                </a:cxn>
                <a:cxn ang="0">
                  <a:pos x="205" y="84"/>
                </a:cxn>
                <a:cxn ang="0">
                  <a:pos x="214" y="72"/>
                </a:cxn>
                <a:cxn ang="0">
                  <a:pos x="222" y="60"/>
                </a:cxn>
                <a:cxn ang="0">
                  <a:pos x="227" y="78"/>
                </a:cxn>
                <a:cxn ang="0">
                  <a:pos x="235" y="42"/>
                </a:cxn>
                <a:cxn ang="0">
                  <a:pos x="239" y="72"/>
                </a:cxn>
                <a:cxn ang="0">
                  <a:pos x="248" y="36"/>
                </a:cxn>
                <a:cxn ang="0">
                  <a:pos x="252" y="78"/>
                </a:cxn>
                <a:cxn ang="0">
                  <a:pos x="256" y="54"/>
                </a:cxn>
                <a:cxn ang="0">
                  <a:pos x="265" y="54"/>
                </a:cxn>
              </a:cxnLst>
              <a:rect l="0" t="0" r="r" b="b"/>
              <a:pathLst>
                <a:path w="265" h="120">
                  <a:moveTo>
                    <a:pt x="0" y="90"/>
                  </a:moveTo>
                  <a:lnTo>
                    <a:pt x="0" y="102"/>
                  </a:lnTo>
                  <a:lnTo>
                    <a:pt x="4" y="96"/>
                  </a:lnTo>
                  <a:lnTo>
                    <a:pt x="4" y="84"/>
                  </a:lnTo>
                  <a:lnTo>
                    <a:pt x="8" y="42"/>
                  </a:lnTo>
                  <a:lnTo>
                    <a:pt x="8" y="36"/>
                  </a:lnTo>
                  <a:lnTo>
                    <a:pt x="13" y="24"/>
                  </a:lnTo>
                  <a:lnTo>
                    <a:pt x="13" y="72"/>
                  </a:lnTo>
                  <a:lnTo>
                    <a:pt x="17" y="120"/>
                  </a:lnTo>
                  <a:lnTo>
                    <a:pt x="17" y="36"/>
                  </a:lnTo>
                  <a:lnTo>
                    <a:pt x="21" y="36"/>
                  </a:lnTo>
                  <a:lnTo>
                    <a:pt x="21" y="24"/>
                  </a:lnTo>
                  <a:lnTo>
                    <a:pt x="26" y="102"/>
                  </a:lnTo>
                  <a:lnTo>
                    <a:pt x="26" y="96"/>
                  </a:lnTo>
                  <a:lnTo>
                    <a:pt x="26" y="102"/>
                  </a:lnTo>
                  <a:lnTo>
                    <a:pt x="30" y="66"/>
                  </a:lnTo>
                  <a:lnTo>
                    <a:pt x="34" y="48"/>
                  </a:lnTo>
                  <a:lnTo>
                    <a:pt x="34" y="36"/>
                  </a:lnTo>
                  <a:lnTo>
                    <a:pt x="38" y="24"/>
                  </a:lnTo>
                  <a:lnTo>
                    <a:pt x="38" y="0"/>
                  </a:lnTo>
                  <a:lnTo>
                    <a:pt x="43" y="18"/>
                  </a:lnTo>
                  <a:lnTo>
                    <a:pt x="43" y="48"/>
                  </a:lnTo>
                  <a:lnTo>
                    <a:pt x="43" y="42"/>
                  </a:lnTo>
                  <a:lnTo>
                    <a:pt x="47" y="48"/>
                  </a:lnTo>
                  <a:lnTo>
                    <a:pt x="47" y="12"/>
                  </a:lnTo>
                  <a:lnTo>
                    <a:pt x="51" y="30"/>
                  </a:lnTo>
                  <a:lnTo>
                    <a:pt x="51" y="60"/>
                  </a:lnTo>
                  <a:lnTo>
                    <a:pt x="55" y="90"/>
                  </a:lnTo>
                  <a:lnTo>
                    <a:pt x="55" y="120"/>
                  </a:lnTo>
                  <a:lnTo>
                    <a:pt x="55" y="72"/>
                  </a:lnTo>
                  <a:lnTo>
                    <a:pt x="60" y="72"/>
                  </a:lnTo>
                  <a:lnTo>
                    <a:pt x="60" y="42"/>
                  </a:lnTo>
                  <a:lnTo>
                    <a:pt x="64" y="72"/>
                  </a:lnTo>
                  <a:lnTo>
                    <a:pt x="64" y="78"/>
                  </a:lnTo>
                  <a:lnTo>
                    <a:pt x="68" y="90"/>
                  </a:lnTo>
                  <a:lnTo>
                    <a:pt x="68" y="42"/>
                  </a:lnTo>
                  <a:lnTo>
                    <a:pt x="73" y="36"/>
                  </a:lnTo>
                  <a:lnTo>
                    <a:pt x="73" y="24"/>
                  </a:lnTo>
                  <a:lnTo>
                    <a:pt x="73" y="66"/>
                  </a:lnTo>
                  <a:lnTo>
                    <a:pt x="77" y="48"/>
                  </a:lnTo>
                  <a:lnTo>
                    <a:pt x="81" y="24"/>
                  </a:lnTo>
                  <a:lnTo>
                    <a:pt x="81" y="18"/>
                  </a:lnTo>
                  <a:lnTo>
                    <a:pt x="85" y="30"/>
                  </a:lnTo>
                  <a:lnTo>
                    <a:pt x="85" y="90"/>
                  </a:lnTo>
                  <a:lnTo>
                    <a:pt x="90" y="96"/>
                  </a:lnTo>
                  <a:lnTo>
                    <a:pt x="90" y="72"/>
                  </a:lnTo>
                  <a:lnTo>
                    <a:pt x="94" y="54"/>
                  </a:lnTo>
                  <a:lnTo>
                    <a:pt x="94" y="30"/>
                  </a:lnTo>
                  <a:lnTo>
                    <a:pt x="98" y="36"/>
                  </a:lnTo>
                  <a:lnTo>
                    <a:pt x="98" y="60"/>
                  </a:lnTo>
                  <a:lnTo>
                    <a:pt x="102" y="72"/>
                  </a:lnTo>
                  <a:lnTo>
                    <a:pt x="102" y="30"/>
                  </a:lnTo>
                  <a:lnTo>
                    <a:pt x="107" y="36"/>
                  </a:lnTo>
                  <a:lnTo>
                    <a:pt x="107" y="54"/>
                  </a:lnTo>
                  <a:lnTo>
                    <a:pt x="111" y="72"/>
                  </a:lnTo>
                  <a:lnTo>
                    <a:pt x="111" y="78"/>
                  </a:lnTo>
                  <a:lnTo>
                    <a:pt x="115" y="72"/>
                  </a:lnTo>
                  <a:lnTo>
                    <a:pt x="115" y="36"/>
                  </a:lnTo>
                  <a:lnTo>
                    <a:pt x="120" y="54"/>
                  </a:lnTo>
                  <a:lnTo>
                    <a:pt x="120" y="60"/>
                  </a:lnTo>
                  <a:lnTo>
                    <a:pt x="124" y="96"/>
                  </a:lnTo>
                  <a:lnTo>
                    <a:pt x="124" y="78"/>
                  </a:lnTo>
                  <a:lnTo>
                    <a:pt x="132" y="54"/>
                  </a:lnTo>
                  <a:lnTo>
                    <a:pt x="132" y="60"/>
                  </a:lnTo>
                  <a:lnTo>
                    <a:pt x="132" y="48"/>
                  </a:lnTo>
                  <a:lnTo>
                    <a:pt x="137" y="54"/>
                  </a:lnTo>
                  <a:lnTo>
                    <a:pt x="137" y="42"/>
                  </a:lnTo>
                  <a:lnTo>
                    <a:pt x="141" y="78"/>
                  </a:lnTo>
                  <a:lnTo>
                    <a:pt x="141" y="84"/>
                  </a:lnTo>
                  <a:lnTo>
                    <a:pt x="145" y="102"/>
                  </a:lnTo>
                  <a:lnTo>
                    <a:pt x="145" y="84"/>
                  </a:lnTo>
                  <a:lnTo>
                    <a:pt x="145" y="90"/>
                  </a:lnTo>
                  <a:lnTo>
                    <a:pt x="150" y="90"/>
                  </a:lnTo>
                  <a:lnTo>
                    <a:pt x="150" y="48"/>
                  </a:lnTo>
                  <a:lnTo>
                    <a:pt x="154" y="24"/>
                  </a:lnTo>
                  <a:lnTo>
                    <a:pt x="154" y="48"/>
                  </a:lnTo>
                  <a:lnTo>
                    <a:pt x="158" y="84"/>
                  </a:lnTo>
                  <a:lnTo>
                    <a:pt x="158" y="102"/>
                  </a:lnTo>
                  <a:lnTo>
                    <a:pt x="162" y="84"/>
                  </a:lnTo>
                  <a:lnTo>
                    <a:pt x="162" y="72"/>
                  </a:lnTo>
                  <a:lnTo>
                    <a:pt x="162" y="84"/>
                  </a:lnTo>
                  <a:lnTo>
                    <a:pt x="167" y="42"/>
                  </a:lnTo>
                  <a:lnTo>
                    <a:pt x="167" y="48"/>
                  </a:lnTo>
                  <a:lnTo>
                    <a:pt x="171" y="12"/>
                  </a:lnTo>
                  <a:lnTo>
                    <a:pt x="171" y="24"/>
                  </a:lnTo>
                  <a:lnTo>
                    <a:pt x="175" y="24"/>
                  </a:lnTo>
                  <a:lnTo>
                    <a:pt x="175" y="90"/>
                  </a:lnTo>
                  <a:lnTo>
                    <a:pt x="179" y="90"/>
                  </a:lnTo>
                  <a:lnTo>
                    <a:pt x="179" y="72"/>
                  </a:lnTo>
                  <a:lnTo>
                    <a:pt x="184" y="42"/>
                  </a:lnTo>
                  <a:lnTo>
                    <a:pt x="188" y="90"/>
                  </a:lnTo>
                  <a:lnTo>
                    <a:pt x="188" y="102"/>
                  </a:lnTo>
                  <a:lnTo>
                    <a:pt x="192" y="120"/>
                  </a:lnTo>
                  <a:lnTo>
                    <a:pt x="192" y="78"/>
                  </a:lnTo>
                  <a:lnTo>
                    <a:pt x="197" y="66"/>
                  </a:lnTo>
                  <a:lnTo>
                    <a:pt x="197" y="54"/>
                  </a:lnTo>
                  <a:lnTo>
                    <a:pt x="201" y="60"/>
                  </a:lnTo>
                  <a:lnTo>
                    <a:pt x="205" y="66"/>
                  </a:lnTo>
                  <a:lnTo>
                    <a:pt x="205" y="84"/>
                  </a:lnTo>
                  <a:lnTo>
                    <a:pt x="209" y="102"/>
                  </a:lnTo>
                  <a:lnTo>
                    <a:pt x="209" y="90"/>
                  </a:lnTo>
                  <a:lnTo>
                    <a:pt x="214" y="72"/>
                  </a:lnTo>
                  <a:lnTo>
                    <a:pt x="214" y="60"/>
                  </a:lnTo>
                  <a:lnTo>
                    <a:pt x="222" y="48"/>
                  </a:lnTo>
                  <a:lnTo>
                    <a:pt x="222" y="60"/>
                  </a:lnTo>
                  <a:lnTo>
                    <a:pt x="222" y="48"/>
                  </a:lnTo>
                  <a:lnTo>
                    <a:pt x="227" y="60"/>
                  </a:lnTo>
                  <a:lnTo>
                    <a:pt x="227" y="78"/>
                  </a:lnTo>
                  <a:lnTo>
                    <a:pt x="231" y="66"/>
                  </a:lnTo>
                  <a:lnTo>
                    <a:pt x="231" y="54"/>
                  </a:lnTo>
                  <a:lnTo>
                    <a:pt x="235" y="42"/>
                  </a:lnTo>
                  <a:lnTo>
                    <a:pt x="235" y="12"/>
                  </a:lnTo>
                  <a:lnTo>
                    <a:pt x="239" y="24"/>
                  </a:lnTo>
                  <a:lnTo>
                    <a:pt x="239" y="72"/>
                  </a:lnTo>
                  <a:lnTo>
                    <a:pt x="244" y="90"/>
                  </a:lnTo>
                  <a:lnTo>
                    <a:pt x="244" y="84"/>
                  </a:lnTo>
                  <a:lnTo>
                    <a:pt x="248" y="36"/>
                  </a:lnTo>
                  <a:lnTo>
                    <a:pt x="248" y="48"/>
                  </a:lnTo>
                  <a:lnTo>
                    <a:pt x="248" y="36"/>
                  </a:lnTo>
                  <a:lnTo>
                    <a:pt x="252" y="78"/>
                  </a:lnTo>
                  <a:lnTo>
                    <a:pt x="252" y="66"/>
                  </a:lnTo>
                  <a:lnTo>
                    <a:pt x="256" y="60"/>
                  </a:lnTo>
                  <a:lnTo>
                    <a:pt x="256" y="54"/>
                  </a:lnTo>
                  <a:lnTo>
                    <a:pt x="261" y="24"/>
                  </a:lnTo>
                  <a:lnTo>
                    <a:pt x="261" y="60"/>
                  </a:lnTo>
                  <a:lnTo>
                    <a:pt x="265" y="54"/>
                  </a:lnTo>
                  <a:lnTo>
                    <a:pt x="265" y="84"/>
                  </a:lnTo>
                  <a:lnTo>
                    <a:pt x="265"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82"/>
            <p:cNvSpPr>
              <a:spLocks/>
            </p:cNvSpPr>
            <p:nvPr/>
          </p:nvSpPr>
          <p:spPr bwMode="auto">
            <a:xfrm>
              <a:off x="822063" y="4292603"/>
              <a:ext cx="607326" cy="200025"/>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83"/>
            <p:cNvSpPr>
              <a:spLocks/>
            </p:cNvSpPr>
            <p:nvPr/>
          </p:nvSpPr>
          <p:spPr bwMode="auto">
            <a:xfrm>
              <a:off x="1429389" y="4121153"/>
              <a:ext cx="588280" cy="504825"/>
            </a:xfrm>
            <a:custGeom>
              <a:avLst/>
              <a:gdLst/>
              <a:ahLst/>
              <a:cxnLst>
                <a:cxn ang="0">
                  <a:pos x="4" y="156"/>
                </a:cxn>
                <a:cxn ang="0">
                  <a:pos x="8" y="198"/>
                </a:cxn>
                <a:cxn ang="0">
                  <a:pos x="17" y="156"/>
                </a:cxn>
                <a:cxn ang="0">
                  <a:pos x="25" y="174"/>
                </a:cxn>
                <a:cxn ang="0">
                  <a:pos x="34" y="168"/>
                </a:cxn>
                <a:cxn ang="0">
                  <a:pos x="38" y="144"/>
                </a:cxn>
                <a:cxn ang="0">
                  <a:pos x="47" y="156"/>
                </a:cxn>
                <a:cxn ang="0">
                  <a:pos x="51" y="162"/>
                </a:cxn>
                <a:cxn ang="0">
                  <a:pos x="55" y="150"/>
                </a:cxn>
                <a:cxn ang="0">
                  <a:pos x="64" y="168"/>
                </a:cxn>
                <a:cxn ang="0">
                  <a:pos x="68" y="162"/>
                </a:cxn>
                <a:cxn ang="0">
                  <a:pos x="72" y="132"/>
                </a:cxn>
                <a:cxn ang="0">
                  <a:pos x="81" y="90"/>
                </a:cxn>
                <a:cxn ang="0">
                  <a:pos x="85" y="54"/>
                </a:cxn>
                <a:cxn ang="0">
                  <a:pos x="94" y="6"/>
                </a:cxn>
                <a:cxn ang="0">
                  <a:pos x="98" y="6"/>
                </a:cxn>
                <a:cxn ang="0">
                  <a:pos x="102" y="36"/>
                </a:cxn>
                <a:cxn ang="0">
                  <a:pos x="111" y="66"/>
                </a:cxn>
                <a:cxn ang="0">
                  <a:pos x="115" y="120"/>
                </a:cxn>
                <a:cxn ang="0">
                  <a:pos x="124" y="168"/>
                </a:cxn>
                <a:cxn ang="0">
                  <a:pos x="128" y="216"/>
                </a:cxn>
                <a:cxn ang="0">
                  <a:pos x="136" y="282"/>
                </a:cxn>
                <a:cxn ang="0">
                  <a:pos x="149" y="300"/>
                </a:cxn>
                <a:cxn ang="0">
                  <a:pos x="153" y="318"/>
                </a:cxn>
                <a:cxn ang="0">
                  <a:pos x="158" y="270"/>
                </a:cxn>
                <a:cxn ang="0">
                  <a:pos x="166" y="234"/>
                </a:cxn>
                <a:cxn ang="0">
                  <a:pos x="175" y="150"/>
                </a:cxn>
                <a:cxn ang="0">
                  <a:pos x="179" y="90"/>
                </a:cxn>
                <a:cxn ang="0">
                  <a:pos x="188" y="24"/>
                </a:cxn>
                <a:cxn ang="0">
                  <a:pos x="196" y="30"/>
                </a:cxn>
                <a:cxn ang="0">
                  <a:pos x="201" y="0"/>
                </a:cxn>
                <a:cxn ang="0">
                  <a:pos x="205" y="30"/>
                </a:cxn>
                <a:cxn ang="0">
                  <a:pos x="213" y="48"/>
                </a:cxn>
                <a:cxn ang="0">
                  <a:pos x="218" y="126"/>
                </a:cxn>
                <a:cxn ang="0">
                  <a:pos x="226" y="162"/>
                </a:cxn>
                <a:cxn ang="0">
                  <a:pos x="230" y="246"/>
                </a:cxn>
                <a:cxn ang="0">
                  <a:pos x="239" y="270"/>
                </a:cxn>
                <a:cxn ang="0">
                  <a:pos x="248" y="294"/>
                </a:cxn>
                <a:cxn ang="0">
                  <a:pos x="252" y="294"/>
                </a:cxn>
                <a:cxn ang="0">
                  <a:pos x="256" y="306"/>
                </a:cxn>
                <a:cxn ang="0">
                  <a:pos x="269" y="234"/>
                </a:cxn>
                <a:cxn ang="0">
                  <a:pos x="273" y="180"/>
                </a:cxn>
              </a:cxnLst>
              <a:rect l="0" t="0" r="r" b="b"/>
              <a:pathLst>
                <a:path w="278" h="318">
                  <a:moveTo>
                    <a:pt x="0" y="216"/>
                  </a:moveTo>
                  <a:lnTo>
                    <a:pt x="0" y="168"/>
                  </a:lnTo>
                  <a:lnTo>
                    <a:pt x="4" y="156"/>
                  </a:lnTo>
                  <a:lnTo>
                    <a:pt x="4" y="120"/>
                  </a:lnTo>
                  <a:lnTo>
                    <a:pt x="8" y="138"/>
                  </a:lnTo>
                  <a:lnTo>
                    <a:pt x="8" y="198"/>
                  </a:lnTo>
                  <a:lnTo>
                    <a:pt x="12" y="186"/>
                  </a:lnTo>
                  <a:lnTo>
                    <a:pt x="17" y="162"/>
                  </a:lnTo>
                  <a:lnTo>
                    <a:pt x="17" y="156"/>
                  </a:lnTo>
                  <a:lnTo>
                    <a:pt x="21" y="162"/>
                  </a:lnTo>
                  <a:lnTo>
                    <a:pt x="25" y="162"/>
                  </a:lnTo>
                  <a:lnTo>
                    <a:pt x="25" y="174"/>
                  </a:lnTo>
                  <a:lnTo>
                    <a:pt x="29" y="186"/>
                  </a:lnTo>
                  <a:lnTo>
                    <a:pt x="29" y="180"/>
                  </a:lnTo>
                  <a:lnTo>
                    <a:pt x="34" y="168"/>
                  </a:lnTo>
                  <a:lnTo>
                    <a:pt x="34" y="144"/>
                  </a:lnTo>
                  <a:lnTo>
                    <a:pt x="38" y="126"/>
                  </a:lnTo>
                  <a:lnTo>
                    <a:pt x="38" y="144"/>
                  </a:lnTo>
                  <a:lnTo>
                    <a:pt x="42" y="150"/>
                  </a:lnTo>
                  <a:lnTo>
                    <a:pt x="42" y="132"/>
                  </a:lnTo>
                  <a:lnTo>
                    <a:pt x="47" y="156"/>
                  </a:lnTo>
                  <a:lnTo>
                    <a:pt x="47" y="150"/>
                  </a:lnTo>
                  <a:lnTo>
                    <a:pt x="51" y="186"/>
                  </a:lnTo>
                  <a:lnTo>
                    <a:pt x="51" y="162"/>
                  </a:lnTo>
                  <a:lnTo>
                    <a:pt x="55" y="162"/>
                  </a:lnTo>
                  <a:lnTo>
                    <a:pt x="55" y="138"/>
                  </a:lnTo>
                  <a:lnTo>
                    <a:pt x="55" y="150"/>
                  </a:lnTo>
                  <a:lnTo>
                    <a:pt x="59" y="144"/>
                  </a:lnTo>
                  <a:lnTo>
                    <a:pt x="59" y="168"/>
                  </a:lnTo>
                  <a:lnTo>
                    <a:pt x="64" y="168"/>
                  </a:lnTo>
                  <a:lnTo>
                    <a:pt x="64" y="186"/>
                  </a:lnTo>
                  <a:lnTo>
                    <a:pt x="68" y="144"/>
                  </a:lnTo>
                  <a:lnTo>
                    <a:pt x="68" y="162"/>
                  </a:lnTo>
                  <a:lnTo>
                    <a:pt x="68" y="150"/>
                  </a:lnTo>
                  <a:lnTo>
                    <a:pt x="72" y="156"/>
                  </a:lnTo>
                  <a:lnTo>
                    <a:pt x="72" y="132"/>
                  </a:lnTo>
                  <a:lnTo>
                    <a:pt x="77" y="126"/>
                  </a:lnTo>
                  <a:lnTo>
                    <a:pt x="77" y="102"/>
                  </a:lnTo>
                  <a:lnTo>
                    <a:pt x="81" y="90"/>
                  </a:lnTo>
                  <a:lnTo>
                    <a:pt x="81" y="78"/>
                  </a:lnTo>
                  <a:lnTo>
                    <a:pt x="85" y="72"/>
                  </a:lnTo>
                  <a:lnTo>
                    <a:pt x="85" y="54"/>
                  </a:lnTo>
                  <a:lnTo>
                    <a:pt x="89" y="24"/>
                  </a:lnTo>
                  <a:lnTo>
                    <a:pt x="89" y="18"/>
                  </a:lnTo>
                  <a:lnTo>
                    <a:pt x="94" y="6"/>
                  </a:lnTo>
                  <a:lnTo>
                    <a:pt x="94" y="12"/>
                  </a:lnTo>
                  <a:lnTo>
                    <a:pt x="98" y="18"/>
                  </a:lnTo>
                  <a:lnTo>
                    <a:pt x="98" y="6"/>
                  </a:lnTo>
                  <a:lnTo>
                    <a:pt x="98" y="12"/>
                  </a:lnTo>
                  <a:lnTo>
                    <a:pt x="102" y="18"/>
                  </a:lnTo>
                  <a:lnTo>
                    <a:pt x="102" y="36"/>
                  </a:lnTo>
                  <a:lnTo>
                    <a:pt x="106" y="42"/>
                  </a:lnTo>
                  <a:lnTo>
                    <a:pt x="106" y="48"/>
                  </a:lnTo>
                  <a:lnTo>
                    <a:pt x="111" y="66"/>
                  </a:lnTo>
                  <a:lnTo>
                    <a:pt x="111" y="84"/>
                  </a:lnTo>
                  <a:lnTo>
                    <a:pt x="115" y="96"/>
                  </a:lnTo>
                  <a:lnTo>
                    <a:pt x="115" y="120"/>
                  </a:lnTo>
                  <a:lnTo>
                    <a:pt x="119" y="138"/>
                  </a:lnTo>
                  <a:lnTo>
                    <a:pt x="119" y="150"/>
                  </a:lnTo>
                  <a:lnTo>
                    <a:pt x="124" y="168"/>
                  </a:lnTo>
                  <a:lnTo>
                    <a:pt x="124" y="180"/>
                  </a:lnTo>
                  <a:lnTo>
                    <a:pt x="128" y="186"/>
                  </a:lnTo>
                  <a:lnTo>
                    <a:pt x="128" y="216"/>
                  </a:lnTo>
                  <a:lnTo>
                    <a:pt x="132" y="240"/>
                  </a:lnTo>
                  <a:lnTo>
                    <a:pt x="132" y="264"/>
                  </a:lnTo>
                  <a:lnTo>
                    <a:pt x="136" y="282"/>
                  </a:lnTo>
                  <a:lnTo>
                    <a:pt x="136" y="294"/>
                  </a:lnTo>
                  <a:lnTo>
                    <a:pt x="141" y="300"/>
                  </a:lnTo>
                  <a:lnTo>
                    <a:pt x="149" y="300"/>
                  </a:lnTo>
                  <a:lnTo>
                    <a:pt x="145" y="300"/>
                  </a:lnTo>
                  <a:lnTo>
                    <a:pt x="149" y="306"/>
                  </a:lnTo>
                  <a:lnTo>
                    <a:pt x="153" y="318"/>
                  </a:lnTo>
                  <a:lnTo>
                    <a:pt x="153" y="306"/>
                  </a:lnTo>
                  <a:lnTo>
                    <a:pt x="158" y="300"/>
                  </a:lnTo>
                  <a:lnTo>
                    <a:pt x="158" y="270"/>
                  </a:lnTo>
                  <a:lnTo>
                    <a:pt x="162" y="252"/>
                  </a:lnTo>
                  <a:lnTo>
                    <a:pt x="162" y="240"/>
                  </a:lnTo>
                  <a:lnTo>
                    <a:pt x="166" y="234"/>
                  </a:lnTo>
                  <a:lnTo>
                    <a:pt x="171" y="216"/>
                  </a:lnTo>
                  <a:lnTo>
                    <a:pt x="171" y="174"/>
                  </a:lnTo>
                  <a:lnTo>
                    <a:pt x="175" y="150"/>
                  </a:lnTo>
                  <a:lnTo>
                    <a:pt x="175" y="132"/>
                  </a:lnTo>
                  <a:lnTo>
                    <a:pt x="179" y="108"/>
                  </a:lnTo>
                  <a:lnTo>
                    <a:pt x="179" y="90"/>
                  </a:lnTo>
                  <a:lnTo>
                    <a:pt x="183" y="84"/>
                  </a:lnTo>
                  <a:lnTo>
                    <a:pt x="188" y="60"/>
                  </a:lnTo>
                  <a:lnTo>
                    <a:pt x="188" y="24"/>
                  </a:lnTo>
                  <a:lnTo>
                    <a:pt x="192" y="30"/>
                  </a:lnTo>
                  <a:lnTo>
                    <a:pt x="192" y="24"/>
                  </a:lnTo>
                  <a:lnTo>
                    <a:pt x="196" y="30"/>
                  </a:lnTo>
                  <a:lnTo>
                    <a:pt x="196" y="24"/>
                  </a:lnTo>
                  <a:lnTo>
                    <a:pt x="201" y="12"/>
                  </a:lnTo>
                  <a:lnTo>
                    <a:pt x="201" y="0"/>
                  </a:lnTo>
                  <a:lnTo>
                    <a:pt x="201" y="12"/>
                  </a:lnTo>
                  <a:lnTo>
                    <a:pt x="205" y="18"/>
                  </a:lnTo>
                  <a:lnTo>
                    <a:pt x="205" y="30"/>
                  </a:lnTo>
                  <a:lnTo>
                    <a:pt x="209" y="24"/>
                  </a:lnTo>
                  <a:lnTo>
                    <a:pt x="209" y="42"/>
                  </a:lnTo>
                  <a:lnTo>
                    <a:pt x="213" y="48"/>
                  </a:lnTo>
                  <a:lnTo>
                    <a:pt x="213" y="72"/>
                  </a:lnTo>
                  <a:lnTo>
                    <a:pt x="218" y="102"/>
                  </a:lnTo>
                  <a:lnTo>
                    <a:pt x="218" y="126"/>
                  </a:lnTo>
                  <a:lnTo>
                    <a:pt x="222" y="126"/>
                  </a:lnTo>
                  <a:lnTo>
                    <a:pt x="222" y="138"/>
                  </a:lnTo>
                  <a:lnTo>
                    <a:pt x="226" y="162"/>
                  </a:lnTo>
                  <a:lnTo>
                    <a:pt x="226" y="180"/>
                  </a:lnTo>
                  <a:lnTo>
                    <a:pt x="230" y="192"/>
                  </a:lnTo>
                  <a:lnTo>
                    <a:pt x="230" y="246"/>
                  </a:lnTo>
                  <a:lnTo>
                    <a:pt x="235" y="258"/>
                  </a:lnTo>
                  <a:lnTo>
                    <a:pt x="235" y="252"/>
                  </a:lnTo>
                  <a:lnTo>
                    <a:pt x="239" y="270"/>
                  </a:lnTo>
                  <a:lnTo>
                    <a:pt x="243" y="282"/>
                  </a:lnTo>
                  <a:lnTo>
                    <a:pt x="243" y="270"/>
                  </a:lnTo>
                  <a:lnTo>
                    <a:pt x="248" y="294"/>
                  </a:lnTo>
                  <a:lnTo>
                    <a:pt x="248" y="288"/>
                  </a:lnTo>
                  <a:lnTo>
                    <a:pt x="248" y="306"/>
                  </a:lnTo>
                  <a:lnTo>
                    <a:pt x="252" y="294"/>
                  </a:lnTo>
                  <a:lnTo>
                    <a:pt x="252" y="306"/>
                  </a:lnTo>
                  <a:lnTo>
                    <a:pt x="256" y="294"/>
                  </a:lnTo>
                  <a:lnTo>
                    <a:pt x="256" y="306"/>
                  </a:lnTo>
                  <a:lnTo>
                    <a:pt x="260" y="288"/>
                  </a:lnTo>
                  <a:lnTo>
                    <a:pt x="260" y="246"/>
                  </a:lnTo>
                  <a:lnTo>
                    <a:pt x="269" y="234"/>
                  </a:lnTo>
                  <a:lnTo>
                    <a:pt x="269" y="228"/>
                  </a:lnTo>
                  <a:lnTo>
                    <a:pt x="273" y="204"/>
                  </a:lnTo>
                  <a:lnTo>
                    <a:pt x="273" y="180"/>
                  </a:lnTo>
                  <a:lnTo>
                    <a:pt x="278" y="162"/>
                  </a:lnTo>
                  <a:lnTo>
                    <a:pt x="278" y="13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84"/>
            <p:cNvSpPr>
              <a:spLocks/>
            </p:cNvSpPr>
            <p:nvPr/>
          </p:nvSpPr>
          <p:spPr bwMode="auto">
            <a:xfrm>
              <a:off x="2017669" y="4121150"/>
              <a:ext cx="577701" cy="495300"/>
            </a:xfrm>
            <a:custGeom>
              <a:avLst/>
              <a:gdLst/>
              <a:ahLst/>
              <a:cxnLst>
                <a:cxn ang="0">
                  <a:pos x="4" y="102"/>
                </a:cxn>
                <a:cxn ang="0">
                  <a:pos x="12" y="66"/>
                </a:cxn>
                <a:cxn ang="0">
                  <a:pos x="17" y="42"/>
                </a:cxn>
                <a:cxn ang="0">
                  <a:pos x="25" y="0"/>
                </a:cxn>
                <a:cxn ang="0">
                  <a:pos x="34" y="36"/>
                </a:cxn>
                <a:cxn ang="0">
                  <a:pos x="38" y="72"/>
                </a:cxn>
                <a:cxn ang="0">
                  <a:pos x="47" y="120"/>
                </a:cxn>
                <a:cxn ang="0">
                  <a:pos x="51" y="186"/>
                </a:cxn>
                <a:cxn ang="0">
                  <a:pos x="59" y="234"/>
                </a:cxn>
                <a:cxn ang="0">
                  <a:pos x="64" y="294"/>
                </a:cxn>
                <a:cxn ang="0">
                  <a:pos x="72" y="306"/>
                </a:cxn>
                <a:cxn ang="0">
                  <a:pos x="81" y="294"/>
                </a:cxn>
                <a:cxn ang="0">
                  <a:pos x="85" y="294"/>
                </a:cxn>
                <a:cxn ang="0">
                  <a:pos x="94" y="252"/>
                </a:cxn>
                <a:cxn ang="0">
                  <a:pos x="98" y="192"/>
                </a:cxn>
                <a:cxn ang="0">
                  <a:pos x="106" y="150"/>
                </a:cxn>
                <a:cxn ang="0">
                  <a:pos x="111" y="150"/>
                </a:cxn>
                <a:cxn ang="0">
                  <a:pos x="119" y="228"/>
                </a:cxn>
                <a:cxn ang="0">
                  <a:pos x="128" y="174"/>
                </a:cxn>
                <a:cxn ang="0">
                  <a:pos x="132" y="144"/>
                </a:cxn>
                <a:cxn ang="0">
                  <a:pos x="136" y="192"/>
                </a:cxn>
                <a:cxn ang="0">
                  <a:pos x="145" y="132"/>
                </a:cxn>
                <a:cxn ang="0">
                  <a:pos x="149" y="156"/>
                </a:cxn>
                <a:cxn ang="0">
                  <a:pos x="153" y="204"/>
                </a:cxn>
                <a:cxn ang="0">
                  <a:pos x="162" y="126"/>
                </a:cxn>
                <a:cxn ang="0">
                  <a:pos x="166" y="174"/>
                </a:cxn>
                <a:cxn ang="0">
                  <a:pos x="175" y="228"/>
                </a:cxn>
                <a:cxn ang="0">
                  <a:pos x="179" y="198"/>
                </a:cxn>
                <a:cxn ang="0">
                  <a:pos x="188" y="156"/>
                </a:cxn>
                <a:cxn ang="0">
                  <a:pos x="192" y="186"/>
                </a:cxn>
                <a:cxn ang="0">
                  <a:pos x="201" y="156"/>
                </a:cxn>
                <a:cxn ang="0">
                  <a:pos x="205" y="132"/>
                </a:cxn>
                <a:cxn ang="0">
                  <a:pos x="218" y="180"/>
                </a:cxn>
                <a:cxn ang="0">
                  <a:pos x="222" y="198"/>
                </a:cxn>
                <a:cxn ang="0">
                  <a:pos x="226" y="162"/>
                </a:cxn>
                <a:cxn ang="0">
                  <a:pos x="235" y="138"/>
                </a:cxn>
                <a:cxn ang="0">
                  <a:pos x="239" y="204"/>
                </a:cxn>
                <a:cxn ang="0">
                  <a:pos x="248" y="126"/>
                </a:cxn>
                <a:cxn ang="0">
                  <a:pos x="252" y="198"/>
                </a:cxn>
                <a:cxn ang="0">
                  <a:pos x="256" y="102"/>
                </a:cxn>
                <a:cxn ang="0">
                  <a:pos x="265" y="150"/>
                </a:cxn>
                <a:cxn ang="0">
                  <a:pos x="269" y="168"/>
                </a:cxn>
              </a:cxnLst>
              <a:rect l="0" t="0" r="r" b="b"/>
              <a:pathLst>
                <a:path w="273" h="312">
                  <a:moveTo>
                    <a:pt x="0" y="138"/>
                  </a:moveTo>
                  <a:lnTo>
                    <a:pt x="4" y="126"/>
                  </a:lnTo>
                  <a:lnTo>
                    <a:pt x="4" y="102"/>
                  </a:lnTo>
                  <a:lnTo>
                    <a:pt x="8" y="90"/>
                  </a:lnTo>
                  <a:lnTo>
                    <a:pt x="8" y="72"/>
                  </a:lnTo>
                  <a:lnTo>
                    <a:pt x="12" y="66"/>
                  </a:lnTo>
                  <a:lnTo>
                    <a:pt x="12" y="48"/>
                  </a:lnTo>
                  <a:lnTo>
                    <a:pt x="17" y="36"/>
                  </a:lnTo>
                  <a:lnTo>
                    <a:pt x="17" y="42"/>
                  </a:lnTo>
                  <a:lnTo>
                    <a:pt x="21" y="30"/>
                  </a:lnTo>
                  <a:lnTo>
                    <a:pt x="25" y="12"/>
                  </a:lnTo>
                  <a:lnTo>
                    <a:pt x="25" y="0"/>
                  </a:lnTo>
                  <a:lnTo>
                    <a:pt x="29" y="6"/>
                  </a:lnTo>
                  <a:lnTo>
                    <a:pt x="29" y="30"/>
                  </a:lnTo>
                  <a:lnTo>
                    <a:pt x="34" y="36"/>
                  </a:lnTo>
                  <a:lnTo>
                    <a:pt x="34" y="42"/>
                  </a:lnTo>
                  <a:lnTo>
                    <a:pt x="38" y="54"/>
                  </a:lnTo>
                  <a:lnTo>
                    <a:pt x="38" y="72"/>
                  </a:lnTo>
                  <a:lnTo>
                    <a:pt x="42" y="84"/>
                  </a:lnTo>
                  <a:lnTo>
                    <a:pt x="42" y="102"/>
                  </a:lnTo>
                  <a:lnTo>
                    <a:pt x="47" y="120"/>
                  </a:lnTo>
                  <a:lnTo>
                    <a:pt x="47" y="138"/>
                  </a:lnTo>
                  <a:lnTo>
                    <a:pt x="51" y="156"/>
                  </a:lnTo>
                  <a:lnTo>
                    <a:pt x="51" y="186"/>
                  </a:lnTo>
                  <a:lnTo>
                    <a:pt x="55" y="204"/>
                  </a:lnTo>
                  <a:lnTo>
                    <a:pt x="55" y="222"/>
                  </a:lnTo>
                  <a:lnTo>
                    <a:pt x="59" y="234"/>
                  </a:lnTo>
                  <a:lnTo>
                    <a:pt x="59" y="258"/>
                  </a:lnTo>
                  <a:lnTo>
                    <a:pt x="64" y="270"/>
                  </a:lnTo>
                  <a:lnTo>
                    <a:pt x="64" y="294"/>
                  </a:lnTo>
                  <a:lnTo>
                    <a:pt x="68" y="306"/>
                  </a:lnTo>
                  <a:lnTo>
                    <a:pt x="72" y="300"/>
                  </a:lnTo>
                  <a:lnTo>
                    <a:pt x="72" y="306"/>
                  </a:lnTo>
                  <a:lnTo>
                    <a:pt x="76" y="312"/>
                  </a:lnTo>
                  <a:lnTo>
                    <a:pt x="76" y="300"/>
                  </a:lnTo>
                  <a:lnTo>
                    <a:pt x="81" y="294"/>
                  </a:lnTo>
                  <a:lnTo>
                    <a:pt x="81" y="288"/>
                  </a:lnTo>
                  <a:lnTo>
                    <a:pt x="85" y="300"/>
                  </a:lnTo>
                  <a:lnTo>
                    <a:pt x="85" y="294"/>
                  </a:lnTo>
                  <a:lnTo>
                    <a:pt x="89" y="288"/>
                  </a:lnTo>
                  <a:lnTo>
                    <a:pt x="89" y="258"/>
                  </a:lnTo>
                  <a:lnTo>
                    <a:pt x="94" y="252"/>
                  </a:lnTo>
                  <a:lnTo>
                    <a:pt x="94" y="234"/>
                  </a:lnTo>
                  <a:lnTo>
                    <a:pt x="98" y="222"/>
                  </a:lnTo>
                  <a:lnTo>
                    <a:pt x="98" y="192"/>
                  </a:lnTo>
                  <a:lnTo>
                    <a:pt x="102" y="180"/>
                  </a:lnTo>
                  <a:lnTo>
                    <a:pt x="102" y="162"/>
                  </a:lnTo>
                  <a:lnTo>
                    <a:pt x="106" y="150"/>
                  </a:lnTo>
                  <a:lnTo>
                    <a:pt x="106" y="132"/>
                  </a:lnTo>
                  <a:lnTo>
                    <a:pt x="111" y="138"/>
                  </a:lnTo>
                  <a:lnTo>
                    <a:pt x="111" y="150"/>
                  </a:lnTo>
                  <a:lnTo>
                    <a:pt x="115" y="156"/>
                  </a:lnTo>
                  <a:lnTo>
                    <a:pt x="115" y="210"/>
                  </a:lnTo>
                  <a:lnTo>
                    <a:pt x="119" y="228"/>
                  </a:lnTo>
                  <a:lnTo>
                    <a:pt x="119" y="222"/>
                  </a:lnTo>
                  <a:lnTo>
                    <a:pt x="124" y="156"/>
                  </a:lnTo>
                  <a:lnTo>
                    <a:pt x="128" y="174"/>
                  </a:lnTo>
                  <a:lnTo>
                    <a:pt x="128" y="180"/>
                  </a:lnTo>
                  <a:lnTo>
                    <a:pt x="132" y="156"/>
                  </a:lnTo>
                  <a:lnTo>
                    <a:pt x="132" y="144"/>
                  </a:lnTo>
                  <a:lnTo>
                    <a:pt x="132" y="156"/>
                  </a:lnTo>
                  <a:lnTo>
                    <a:pt x="136" y="198"/>
                  </a:lnTo>
                  <a:lnTo>
                    <a:pt x="136" y="192"/>
                  </a:lnTo>
                  <a:lnTo>
                    <a:pt x="141" y="156"/>
                  </a:lnTo>
                  <a:lnTo>
                    <a:pt x="141" y="144"/>
                  </a:lnTo>
                  <a:lnTo>
                    <a:pt x="145" y="132"/>
                  </a:lnTo>
                  <a:lnTo>
                    <a:pt x="145" y="168"/>
                  </a:lnTo>
                  <a:lnTo>
                    <a:pt x="145" y="162"/>
                  </a:lnTo>
                  <a:lnTo>
                    <a:pt x="149" y="156"/>
                  </a:lnTo>
                  <a:lnTo>
                    <a:pt x="149" y="162"/>
                  </a:lnTo>
                  <a:lnTo>
                    <a:pt x="153" y="198"/>
                  </a:lnTo>
                  <a:lnTo>
                    <a:pt x="153" y="204"/>
                  </a:lnTo>
                  <a:lnTo>
                    <a:pt x="158" y="168"/>
                  </a:lnTo>
                  <a:lnTo>
                    <a:pt x="158" y="114"/>
                  </a:lnTo>
                  <a:lnTo>
                    <a:pt x="162" y="126"/>
                  </a:lnTo>
                  <a:lnTo>
                    <a:pt x="162" y="132"/>
                  </a:lnTo>
                  <a:lnTo>
                    <a:pt x="166" y="150"/>
                  </a:lnTo>
                  <a:lnTo>
                    <a:pt x="166" y="174"/>
                  </a:lnTo>
                  <a:lnTo>
                    <a:pt x="171" y="198"/>
                  </a:lnTo>
                  <a:lnTo>
                    <a:pt x="171" y="192"/>
                  </a:lnTo>
                  <a:lnTo>
                    <a:pt x="175" y="228"/>
                  </a:lnTo>
                  <a:lnTo>
                    <a:pt x="175" y="216"/>
                  </a:lnTo>
                  <a:lnTo>
                    <a:pt x="179" y="216"/>
                  </a:lnTo>
                  <a:lnTo>
                    <a:pt x="179" y="198"/>
                  </a:lnTo>
                  <a:lnTo>
                    <a:pt x="183" y="186"/>
                  </a:lnTo>
                  <a:lnTo>
                    <a:pt x="183" y="144"/>
                  </a:lnTo>
                  <a:lnTo>
                    <a:pt x="188" y="156"/>
                  </a:lnTo>
                  <a:lnTo>
                    <a:pt x="188" y="204"/>
                  </a:lnTo>
                  <a:lnTo>
                    <a:pt x="192" y="228"/>
                  </a:lnTo>
                  <a:lnTo>
                    <a:pt x="192" y="186"/>
                  </a:lnTo>
                  <a:lnTo>
                    <a:pt x="196" y="174"/>
                  </a:lnTo>
                  <a:lnTo>
                    <a:pt x="196" y="144"/>
                  </a:lnTo>
                  <a:lnTo>
                    <a:pt x="201" y="156"/>
                  </a:lnTo>
                  <a:lnTo>
                    <a:pt x="201" y="168"/>
                  </a:lnTo>
                  <a:lnTo>
                    <a:pt x="205" y="192"/>
                  </a:lnTo>
                  <a:lnTo>
                    <a:pt x="205" y="132"/>
                  </a:lnTo>
                  <a:lnTo>
                    <a:pt x="209" y="162"/>
                  </a:lnTo>
                  <a:lnTo>
                    <a:pt x="209" y="180"/>
                  </a:lnTo>
                  <a:lnTo>
                    <a:pt x="218" y="180"/>
                  </a:lnTo>
                  <a:lnTo>
                    <a:pt x="213" y="180"/>
                  </a:lnTo>
                  <a:lnTo>
                    <a:pt x="218" y="192"/>
                  </a:lnTo>
                  <a:lnTo>
                    <a:pt x="222" y="198"/>
                  </a:lnTo>
                  <a:lnTo>
                    <a:pt x="222" y="186"/>
                  </a:lnTo>
                  <a:lnTo>
                    <a:pt x="226" y="180"/>
                  </a:lnTo>
                  <a:lnTo>
                    <a:pt x="226" y="162"/>
                  </a:lnTo>
                  <a:lnTo>
                    <a:pt x="230" y="156"/>
                  </a:lnTo>
                  <a:lnTo>
                    <a:pt x="230" y="144"/>
                  </a:lnTo>
                  <a:lnTo>
                    <a:pt x="235" y="138"/>
                  </a:lnTo>
                  <a:lnTo>
                    <a:pt x="235" y="198"/>
                  </a:lnTo>
                  <a:lnTo>
                    <a:pt x="239" y="228"/>
                  </a:lnTo>
                  <a:lnTo>
                    <a:pt x="239" y="204"/>
                  </a:lnTo>
                  <a:lnTo>
                    <a:pt x="243" y="168"/>
                  </a:lnTo>
                  <a:lnTo>
                    <a:pt x="243" y="150"/>
                  </a:lnTo>
                  <a:lnTo>
                    <a:pt x="248" y="126"/>
                  </a:lnTo>
                  <a:lnTo>
                    <a:pt x="248" y="162"/>
                  </a:lnTo>
                  <a:lnTo>
                    <a:pt x="252" y="168"/>
                  </a:lnTo>
                  <a:lnTo>
                    <a:pt x="252" y="198"/>
                  </a:lnTo>
                  <a:lnTo>
                    <a:pt x="252" y="156"/>
                  </a:lnTo>
                  <a:lnTo>
                    <a:pt x="256" y="144"/>
                  </a:lnTo>
                  <a:lnTo>
                    <a:pt x="256" y="102"/>
                  </a:lnTo>
                  <a:lnTo>
                    <a:pt x="260" y="138"/>
                  </a:lnTo>
                  <a:lnTo>
                    <a:pt x="260" y="132"/>
                  </a:lnTo>
                  <a:lnTo>
                    <a:pt x="265" y="150"/>
                  </a:lnTo>
                  <a:lnTo>
                    <a:pt x="265" y="120"/>
                  </a:lnTo>
                  <a:lnTo>
                    <a:pt x="265" y="168"/>
                  </a:lnTo>
                  <a:lnTo>
                    <a:pt x="269" y="168"/>
                  </a:lnTo>
                  <a:lnTo>
                    <a:pt x="269" y="186"/>
                  </a:lnTo>
                  <a:lnTo>
                    <a:pt x="273" y="16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85"/>
            <p:cNvSpPr>
              <a:spLocks/>
            </p:cNvSpPr>
            <p:nvPr/>
          </p:nvSpPr>
          <p:spPr bwMode="auto">
            <a:xfrm>
              <a:off x="2595368" y="4302128"/>
              <a:ext cx="588280" cy="200025"/>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86"/>
            <p:cNvSpPr>
              <a:spLocks/>
            </p:cNvSpPr>
            <p:nvPr/>
          </p:nvSpPr>
          <p:spPr bwMode="auto">
            <a:xfrm>
              <a:off x="3183649" y="4283078"/>
              <a:ext cx="571351" cy="180975"/>
            </a:xfrm>
            <a:custGeom>
              <a:avLst/>
              <a:gdLst/>
              <a:ahLst/>
              <a:cxnLst>
                <a:cxn ang="0">
                  <a:pos x="4" y="36"/>
                </a:cxn>
                <a:cxn ang="0">
                  <a:pos x="13" y="0"/>
                </a:cxn>
                <a:cxn ang="0">
                  <a:pos x="22" y="72"/>
                </a:cxn>
                <a:cxn ang="0">
                  <a:pos x="26" y="18"/>
                </a:cxn>
                <a:cxn ang="0">
                  <a:pos x="34" y="108"/>
                </a:cxn>
                <a:cxn ang="0">
                  <a:pos x="39" y="42"/>
                </a:cxn>
                <a:cxn ang="0">
                  <a:pos x="47" y="72"/>
                </a:cxn>
                <a:cxn ang="0">
                  <a:pos x="52" y="30"/>
                </a:cxn>
                <a:cxn ang="0">
                  <a:pos x="56" y="66"/>
                </a:cxn>
                <a:cxn ang="0">
                  <a:pos x="64" y="84"/>
                </a:cxn>
                <a:cxn ang="0">
                  <a:pos x="69" y="42"/>
                </a:cxn>
                <a:cxn ang="0">
                  <a:pos x="73" y="48"/>
                </a:cxn>
                <a:cxn ang="0">
                  <a:pos x="81" y="18"/>
                </a:cxn>
                <a:cxn ang="0">
                  <a:pos x="86" y="90"/>
                </a:cxn>
                <a:cxn ang="0">
                  <a:pos x="90" y="84"/>
                </a:cxn>
                <a:cxn ang="0">
                  <a:pos x="99" y="66"/>
                </a:cxn>
                <a:cxn ang="0">
                  <a:pos x="103" y="48"/>
                </a:cxn>
                <a:cxn ang="0">
                  <a:pos x="111" y="30"/>
                </a:cxn>
                <a:cxn ang="0">
                  <a:pos x="116" y="66"/>
                </a:cxn>
                <a:cxn ang="0">
                  <a:pos x="124" y="108"/>
                </a:cxn>
                <a:cxn ang="0">
                  <a:pos x="133" y="30"/>
                </a:cxn>
                <a:cxn ang="0">
                  <a:pos x="137" y="102"/>
                </a:cxn>
                <a:cxn ang="0">
                  <a:pos x="146" y="12"/>
                </a:cxn>
                <a:cxn ang="0">
                  <a:pos x="150" y="108"/>
                </a:cxn>
                <a:cxn ang="0">
                  <a:pos x="158" y="48"/>
                </a:cxn>
                <a:cxn ang="0">
                  <a:pos x="163" y="36"/>
                </a:cxn>
                <a:cxn ang="0">
                  <a:pos x="167" y="48"/>
                </a:cxn>
                <a:cxn ang="0">
                  <a:pos x="176" y="48"/>
                </a:cxn>
                <a:cxn ang="0">
                  <a:pos x="180" y="60"/>
                </a:cxn>
                <a:cxn ang="0">
                  <a:pos x="188" y="48"/>
                </a:cxn>
                <a:cxn ang="0">
                  <a:pos x="193" y="54"/>
                </a:cxn>
                <a:cxn ang="0">
                  <a:pos x="197" y="90"/>
                </a:cxn>
                <a:cxn ang="0">
                  <a:pos x="205" y="102"/>
                </a:cxn>
                <a:cxn ang="0">
                  <a:pos x="214" y="66"/>
                </a:cxn>
                <a:cxn ang="0">
                  <a:pos x="218" y="96"/>
                </a:cxn>
                <a:cxn ang="0">
                  <a:pos x="223" y="18"/>
                </a:cxn>
                <a:cxn ang="0">
                  <a:pos x="231" y="54"/>
                </a:cxn>
                <a:cxn ang="0">
                  <a:pos x="235" y="24"/>
                </a:cxn>
                <a:cxn ang="0">
                  <a:pos x="240" y="54"/>
                </a:cxn>
                <a:cxn ang="0">
                  <a:pos x="248" y="48"/>
                </a:cxn>
                <a:cxn ang="0">
                  <a:pos x="261" y="18"/>
                </a:cxn>
                <a:cxn ang="0">
                  <a:pos x="265" y="66"/>
                </a:cxn>
              </a:cxnLst>
              <a:rect l="0" t="0" r="r" b="b"/>
              <a:pathLst>
                <a:path w="270" h="114">
                  <a:moveTo>
                    <a:pt x="0" y="60"/>
                  </a:moveTo>
                  <a:lnTo>
                    <a:pt x="9" y="36"/>
                  </a:lnTo>
                  <a:lnTo>
                    <a:pt x="4" y="36"/>
                  </a:lnTo>
                  <a:lnTo>
                    <a:pt x="9" y="30"/>
                  </a:lnTo>
                  <a:lnTo>
                    <a:pt x="13" y="24"/>
                  </a:lnTo>
                  <a:lnTo>
                    <a:pt x="13" y="0"/>
                  </a:lnTo>
                  <a:lnTo>
                    <a:pt x="13" y="42"/>
                  </a:lnTo>
                  <a:lnTo>
                    <a:pt x="17" y="66"/>
                  </a:lnTo>
                  <a:lnTo>
                    <a:pt x="22" y="72"/>
                  </a:lnTo>
                  <a:lnTo>
                    <a:pt x="22" y="36"/>
                  </a:lnTo>
                  <a:lnTo>
                    <a:pt x="26" y="24"/>
                  </a:lnTo>
                  <a:lnTo>
                    <a:pt x="26" y="18"/>
                  </a:lnTo>
                  <a:lnTo>
                    <a:pt x="26" y="30"/>
                  </a:lnTo>
                  <a:lnTo>
                    <a:pt x="30" y="78"/>
                  </a:lnTo>
                  <a:lnTo>
                    <a:pt x="34" y="108"/>
                  </a:lnTo>
                  <a:lnTo>
                    <a:pt x="34" y="102"/>
                  </a:lnTo>
                  <a:lnTo>
                    <a:pt x="39" y="72"/>
                  </a:lnTo>
                  <a:lnTo>
                    <a:pt x="39" y="42"/>
                  </a:lnTo>
                  <a:lnTo>
                    <a:pt x="43" y="54"/>
                  </a:lnTo>
                  <a:lnTo>
                    <a:pt x="43" y="48"/>
                  </a:lnTo>
                  <a:lnTo>
                    <a:pt x="47" y="72"/>
                  </a:lnTo>
                  <a:lnTo>
                    <a:pt x="47" y="60"/>
                  </a:lnTo>
                  <a:lnTo>
                    <a:pt x="52" y="66"/>
                  </a:lnTo>
                  <a:lnTo>
                    <a:pt x="52" y="30"/>
                  </a:lnTo>
                  <a:lnTo>
                    <a:pt x="56" y="60"/>
                  </a:lnTo>
                  <a:lnTo>
                    <a:pt x="56" y="72"/>
                  </a:lnTo>
                  <a:lnTo>
                    <a:pt x="56" y="66"/>
                  </a:lnTo>
                  <a:lnTo>
                    <a:pt x="60" y="60"/>
                  </a:lnTo>
                  <a:lnTo>
                    <a:pt x="60" y="42"/>
                  </a:lnTo>
                  <a:lnTo>
                    <a:pt x="64" y="84"/>
                  </a:lnTo>
                  <a:lnTo>
                    <a:pt x="64" y="60"/>
                  </a:lnTo>
                  <a:lnTo>
                    <a:pt x="69" y="60"/>
                  </a:lnTo>
                  <a:lnTo>
                    <a:pt x="69" y="42"/>
                  </a:lnTo>
                  <a:lnTo>
                    <a:pt x="69" y="60"/>
                  </a:lnTo>
                  <a:lnTo>
                    <a:pt x="73" y="60"/>
                  </a:lnTo>
                  <a:lnTo>
                    <a:pt x="73" y="48"/>
                  </a:lnTo>
                  <a:lnTo>
                    <a:pt x="77" y="36"/>
                  </a:lnTo>
                  <a:lnTo>
                    <a:pt x="77" y="30"/>
                  </a:lnTo>
                  <a:lnTo>
                    <a:pt x="81" y="18"/>
                  </a:lnTo>
                  <a:lnTo>
                    <a:pt x="81" y="30"/>
                  </a:lnTo>
                  <a:lnTo>
                    <a:pt x="86" y="66"/>
                  </a:lnTo>
                  <a:lnTo>
                    <a:pt x="86" y="90"/>
                  </a:lnTo>
                  <a:lnTo>
                    <a:pt x="86" y="72"/>
                  </a:lnTo>
                  <a:lnTo>
                    <a:pt x="90" y="90"/>
                  </a:lnTo>
                  <a:lnTo>
                    <a:pt x="90" y="84"/>
                  </a:lnTo>
                  <a:lnTo>
                    <a:pt x="94" y="78"/>
                  </a:lnTo>
                  <a:lnTo>
                    <a:pt x="94" y="60"/>
                  </a:lnTo>
                  <a:lnTo>
                    <a:pt x="99" y="66"/>
                  </a:lnTo>
                  <a:lnTo>
                    <a:pt x="99" y="36"/>
                  </a:lnTo>
                  <a:lnTo>
                    <a:pt x="99" y="60"/>
                  </a:lnTo>
                  <a:lnTo>
                    <a:pt x="103" y="48"/>
                  </a:lnTo>
                  <a:lnTo>
                    <a:pt x="103" y="96"/>
                  </a:lnTo>
                  <a:lnTo>
                    <a:pt x="107" y="42"/>
                  </a:lnTo>
                  <a:lnTo>
                    <a:pt x="111" y="30"/>
                  </a:lnTo>
                  <a:lnTo>
                    <a:pt x="111" y="54"/>
                  </a:lnTo>
                  <a:lnTo>
                    <a:pt x="116" y="54"/>
                  </a:lnTo>
                  <a:lnTo>
                    <a:pt x="116" y="66"/>
                  </a:lnTo>
                  <a:lnTo>
                    <a:pt x="120" y="96"/>
                  </a:lnTo>
                  <a:lnTo>
                    <a:pt x="120" y="114"/>
                  </a:lnTo>
                  <a:lnTo>
                    <a:pt x="124" y="108"/>
                  </a:lnTo>
                  <a:lnTo>
                    <a:pt x="128" y="96"/>
                  </a:lnTo>
                  <a:lnTo>
                    <a:pt x="128" y="42"/>
                  </a:lnTo>
                  <a:lnTo>
                    <a:pt x="133" y="30"/>
                  </a:lnTo>
                  <a:lnTo>
                    <a:pt x="133" y="54"/>
                  </a:lnTo>
                  <a:lnTo>
                    <a:pt x="137" y="84"/>
                  </a:lnTo>
                  <a:lnTo>
                    <a:pt x="137" y="102"/>
                  </a:lnTo>
                  <a:lnTo>
                    <a:pt x="141" y="60"/>
                  </a:lnTo>
                  <a:lnTo>
                    <a:pt x="141" y="12"/>
                  </a:lnTo>
                  <a:lnTo>
                    <a:pt x="146" y="12"/>
                  </a:lnTo>
                  <a:lnTo>
                    <a:pt x="146" y="72"/>
                  </a:lnTo>
                  <a:lnTo>
                    <a:pt x="150" y="84"/>
                  </a:lnTo>
                  <a:lnTo>
                    <a:pt x="150" y="108"/>
                  </a:lnTo>
                  <a:lnTo>
                    <a:pt x="154" y="66"/>
                  </a:lnTo>
                  <a:lnTo>
                    <a:pt x="154" y="54"/>
                  </a:lnTo>
                  <a:lnTo>
                    <a:pt x="158" y="48"/>
                  </a:lnTo>
                  <a:lnTo>
                    <a:pt x="158" y="96"/>
                  </a:lnTo>
                  <a:lnTo>
                    <a:pt x="158" y="84"/>
                  </a:lnTo>
                  <a:lnTo>
                    <a:pt x="163" y="36"/>
                  </a:lnTo>
                  <a:lnTo>
                    <a:pt x="163" y="6"/>
                  </a:lnTo>
                  <a:lnTo>
                    <a:pt x="167" y="30"/>
                  </a:lnTo>
                  <a:lnTo>
                    <a:pt x="167" y="48"/>
                  </a:lnTo>
                  <a:lnTo>
                    <a:pt x="171" y="66"/>
                  </a:lnTo>
                  <a:lnTo>
                    <a:pt x="176" y="66"/>
                  </a:lnTo>
                  <a:lnTo>
                    <a:pt x="176" y="48"/>
                  </a:lnTo>
                  <a:lnTo>
                    <a:pt x="176" y="72"/>
                  </a:lnTo>
                  <a:lnTo>
                    <a:pt x="180" y="72"/>
                  </a:lnTo>
                  <a:lnTo>
                    <a:pt x="180" y="60"/>
                  </a:lnTo>
                  <a:lnTo>
                    <a:pt x="184" y="42"/>
                  </a:lnTo>
                  <a:lnTo>
                    <a:pt x="184" y="54"/>
                  </a:lnTo>
                  <a:lnTo>
                    <a:pt x="188" y="48"/>
                  </a:lnTo>
                  <a:lnTo>
                    <a:pt x="188" y="30"/>
                  </a:lnTo>
                  <a:lnTo>
                    <a:pt x="188" y="36"/>
                  </a:lnTo>
                  <a:lnTo>
                    <a:pt x="193" y="54"/>
                  </a:lnTo>
                  <a:lnTo>
                    <a:pt x="193" y="66"/>
                  </a:lnTo>
                  <a:lnTo>
                    <a:pt x="197" y="66"/>
                  </a:lnTo>
                  <a:lnTo>
                    <a:pt x="197" y="90"/>
                  </a:lnTo>
                  <a:lnTo>
                    <a:pt x="201" y="102"/>
                  </a:lnTo>
                  <a:lnTo>
                    <a:pt x="201" y="96"/>
                  </a:lnTo>
                  <a:lnTo>
                    <a:pt x="205" y="102"/>
                  </a:lnTo>
                  <a:lnTo>
                    <a:pt x="205" y="108"/>
                  </a:lnTo>
                  <a:lnTo>
                    <a:pt x="210" y="78"/>
                  </a:lnTo>
                  <a:lnTo>
                    <a:pt x="214" y="66"/>
                  </a:lnTo>
                  <a:lnTo>
                    <a:pt x="214" y="102"/>
                  </a:lnTo>
                  <a:lnTo>
                    <a:pt x="218" y="84"/>
                  </a:lnTo>
                  <a:lnTo>
                    <a:pt x="218" y="96"/>
                  </a:lnTo>
                  <a:lnTo>
                    <a:pt x="218" y="54"/>
                  </a:lnTo>
                  <a:lnTo>
                    <a:pt x="223" y="42"/>
                  </a:lnTo>
                  <a:lnTo>
                    <a:pt x="223" y="18"/>
                  </a:lnTo>
                  <a:lnTo>
                    <a:pt x="227" y="12"/>
                  </a:lnTo>
                  <a:lnTo>
                    <a:pt x="227" y="30"/>
                  </a:lnTo>
                  <a:lnTo>
                    <a:pt x="231" y="54"/>
                  </a:lnTo>
                  <a:lnTo>
                    <a:pt x="231" y="42"/>
                  </a:lnTo>
                  <a:lnTo>
                    <a:pt x="235" y="30"/>
                  </a:lnTo>
                  <a:lnTo>
                    <a:pt x="235" y="24"/>
                  </a:lnTo>
                  <a:lnTo>
                    <a:pt x="235" y="30"/>
                  </a:lnTo>
                  <a:lnTo>
                    <a:pt x="240" y="30"/>
                  </a:lnTo>
                  <a:lnTo>
                    <a:pt x="240" y="54"/>
                  </a:lnTo>
                  <a:lnTo>
                    <a:pt x="244" y="96"/>
                  </a:lnTo>
                  <a:lnTo>
                    <a:pt x="248" y="96"/>
                  </a:lnTo>
                  <a:lnTo>
                    <a:pt x="248" y="48"/>
                  </a:lnTo>
                  <a:lnTo>
                    <a:pt x="257" y="12"/>
                  </a:lnTo>
                  <a:lnTo>
                    <a:pt x="257" y="36"/>
                  </a:lnTo>
                  <a:lnTo>
                    <a:pt x="261" y="18"/>
                  </a:lnTo>
                  <a:lnTo>
                    <a:pt x="261" y="48"/>
                  </a:lnTo>
                  <a:lnTo>
                    <a:pt x="265" y="72"/>
                  </a:lnTo>
                  <a:lnTo>
                    <a:pt x="265" y="66"/>
                  </a:lnTo>
                  <a:lnTo>
                    <a:pt x="270" y="48"/>
                  </a:lnTo>
                  <a:lnTo>
                    <a:pt x="270" y="3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87"/>
            <p:cNvSpPr>
              <a:spLocks/>
            </p:cNvSpPr>
            <p:nvPr/>
          </p:nvSpPr>
          <p:spPr bwMode="auto">
            <a:xfrm>
              <a:off x="3754998" y="4264025"/>
              <a:ext cx="569236" cy="228600"/>
            </a:xfrm>
            <a:custGeom>
              <a:avLst/>
              <a:gdLst/>
              <a:ahLst/>
              <a:cxnLst>
                <a:cxn ang="0">
                  <a:pos x="4" y="102"/>
                </a:cxn>
                <a:cxn ang="0">
                  <a:pos x="12" y="36"/>
                </a:cxn>
                <a:cxn ang="0">
                  <a:pos x="21" y="84"/>
                </a:cxn>
                <a:cxn ang="0">
                  <a:pos x="25" y="72"/>
                </a:cxn>
                <a:cxn ang="0">
                  <a:pos x="34" y="6"/>
                </a:cxn>
                <a:cxn ang="0">
                  <a:pos x="38" y="72"/>
                </a:cxn>
                <a:cxn ang="0">
                  <a:pos x="47" y="90"/>
                </a:cxn>
                <a:cxn ang="0">
                  <a:pos x="51" y="18"/>
                </a:cxn>
                <a:cxn ang="0">
                  <a:pos x="55" y="60"/>
                </a:cxn>
                <a:cxn ang="0">
                  <a:pos x="64" y="72"/>
                </a:cxn>
                <a:cxn ang="0">
                  <a:pos x="68" y="78"/>
                </a:cxn>
                <a:cxn ang="0">
                  <a:pos x="77" y="84"/>
                </a:cxn>
                <a:cxn ang="0">
                  <a:pos x="81" y="66"/>
                </a:cxn>
                <a:cxn ang="0">
                  <a:pos x="89" y="90"/>
                </a:cxn>
                <a:cxn ang="0">
                  <a:pos x="94" y="0"/>
                </a:cxn>
                <a:cxn ang="0">
                  <a:pos x="102" y="96"/>
                </a:cxn>
                <a:cxn ang="0">
                  <a:pos x="111" y="144"/>
                </a:cxn>
                <a:cxn ang="0">
                  <a:pos x="119" y="60"/>
                </a:cxn>
                <a:cxn ang="0">
                  <a:pos x="128" y="60"/>
                </a:cxn>
                <a:cxn ang="0">
                  <a:pos x="132" y="72"/>
                </a:cxn>
                <a:cxn ang="0">
                  <a:pos x="141" y="60"/>
                </a:cxn>
                <a:cxn ang="0">
                  <a:pos x="145" y="108"/>
                </a:cxn>
                <a:cxn ang="0">
                  <a:pos x="154" y="30"/>
                </a:cxn>
                <a:cxn ang="0">
                  <a:pos x="158" y="54"/>
                </a:cxn>
                <a:cxn ang="0">
                  <a:pos x="166" y="54"/>
                </a:cxn>
                <a:cxn ang="0">
                  <a:pos x="171" y="78"/>
                </a:cxn>
                <a:cxn ang="0">
                  <a:pos x="175" y="96"/>
                </a:cxn>
                <a:cxn ang="0">
                  <a:pos x="184" y="84"/>
                </a:cxn>
                <a:cxn ang="0">
                  <a:pos x="188" y="78"/>
                </a:cxn>
                <a:cxn ang="0">
                  <a:pos x="192" y="60"/>
                </a:cxn>
                <a:cxn ang="0">
                  <a:pos x="201" y="66"/>
                </a:cxn>
                <a:cxn ang="0">
                  <a:pos x="205" y="66"/>
                </a:cxn>
                <a:cxn ang="0">
                  <a:pos x="209" y="72"/>
                </a:cxn>
                <a:cxn ang="0">
                  <a:pos x="218" y="48"/>
                </a:cxn>
                <a:cxn ang="0">
                  <a:pos x="222" y="66"/>
                </a:cxn>
                <a:cxn ang="0">
                  <a:pos x="231" y="60"/>
                </a:cxn>
                <a:cxn ang="0">
                  <a:pos x="235" y="78"/>
                </a:cxn>
                <a:cxn ang="0">
                  <a:pos x="239" y="30"/>
                </a:cxn>
                <a:cxn ang="0">
                  <a:pos x="248" y="18"/>
                </a:cxn>
                <a:cxn ang="0">
                  <a:pos x="252" y="84"/>
                </a:cxn>
                <a:cxn ang="0">
                  <a:pos x="260" y="42"/>
                </a:cxn>
                <a:cxn ang="0">
                  <a:pos x="265" y="42"/>
                </a:cxn>
              </a:cxnLst>
              <a:rect l="0" t="0" r="r" b="b"/>
              <a:pathLst>
                <a:path w="269" h="144">
                  <a:moveTo>
                    <a:pt x="0" y="48"/>
                  </a:moveTo>
                  <a:lnTo>
                    <a:pt x="4" y="66"/>
                  </a:lnTo>
                  <a:lnTo>
                    <a:pt x="4" y="102"/>
                  </a:lnTo>
                  <a:lnTo>
                    <a:pt x="8" y="108"/>
                  </a:lnTo>
                  <a:lnTo>
                    <a:pt x="8" y="42"/>
                  </a:lnTo>
                  <a:lnTo>
                    <a:pt x="12" y="36"/>
                  </a:lnTo>
                  <a:lnTo>
                    <a:pt x="12" y="66"/>
                  </a:lnTo>
                  <a:lnTo>
                    <a:pt x="17" y="78"/>
                  </a:lnTo>
                  <a:lnTo>
                    <a:pt x="21" y="84"/>
                  </a:lnTo>
                  <a:lnTo>
                    <a:pt x="21" y="90"/>
                  </a:lnTo>
                  <a:lnTo>
                    <a:pt x="25" y="78"/>
                  </a:lnTo>
                  <a:lnTo>
                    <a:pt x="25" y="72"/>
                  </a:lnTo>
                  <a:lnTo>
                    <a:pt x="30" y="60"/>
                  </a:lnTo>
                  <a:lnTo>
                    <a:pt x="30" y="36"/>
                  </a:lnTo>
                  <a:lnTo>
                    <a:pt x="34" y="6"/>
                  </a:lnTo>
                  <a:lnTo>
                    <a:pt x="34" y="18"/>
                  </a:lnTo>
                  <a:lnTo>
                    <a:pt x="38" y="42"/>
                  </a:lnTo>
                  <a:lnTo>
                    <a:pt x="38" y="72"/>
                  </a:lnTo>
                  <a:lnTo>
                    <a:pt x="42" y="72"/>
                  </a:lnTo>
                  <a:lnTo>
                    <a:pt x="42" y="102"/>
                  </a:lnTo>
                  <a:lnTo>
                    <a:pt x="47" y="90"/>
                  </a:lnTo>
                  <a:lnTo>
                    <a:pt x="47" y="66"/>
                  </a:lnTo>
                  <a:lnTo>
                    <a:pt x="51" y="30"/>
                  </a:lnTo>
                  <a:lnTo>
                    <a:pt x="51" y="18"/>
                  </a:lnTo>
                  <a:lnTo>
                    <a:pt x="51" y="36"/>
                  </a:lnTo>
                  <a:lnTo>
                    <a:pt x="55" y="72"/>
                  </a:lnTo>
                  <a:lnTo>
                    <a:pt x="55" y="60"/>
                  </a:lnTo>
                  <a:lnTo>
                    <a:pt x="59" y="54"/>
                  </a:lnTo>
                  <a:lnTo>
                    <a:pt x="59" y="42"/>
                  </a:lnTo>
                  <a:lnTo>
                    <a:pt x="64" y="72"/>
                  </a:lnTo>
                  <a:lnTo>
                    <a:pt x="64" y="84"/>
                  </a:lnTo>
                  <a:lnTo>
                    <a:pt x="68" y="96"/>
                  </a:lnTo>
                  <a:lnTo>
                    <a:pt x="68" y="78"/>
                  </a:lnTo>
                  <a:lnTo>
                    <a:pt x="68" y="96"/>
                  </a:lnTo>
                  <a:lnTo>
                    <a:pt x="72" y="66"/>
                  </a:lnTo>
                  <a:lnTo>
                    <a:pt x="77" y="84"/>
                  </a:lnTo>
                  <a:lnTo>
                    <a:pt x="77" y="96"/>
                  </a:lnTo>
                  <a:lnTo>
                    <a:pt x="81" y="108"/>
                  </a:lnTo>
                  <a:lnTo>
                    <a:pt x="81" y="66"/>
                  </a:lnTo>
                  <a:lnTo>
                    <a:pt x="85" y="72"/>
                  </a:lnTo>
                  <a:lnTo>
                    <a:pt x="85" y="78"/>
                  </a:lnTo>
                  <a:lnTo>
                    <a:pt x="89" y="90"/>
                  </a:lnTo>
                  <a:lnTo>
                    <a:pt x="89" y="48"/>
                  </a:lnTo>
                  <a:lnTo>
                    <a:pt x="94" y="30"/>
                  </a:lnTo>
                  <a:lnTo>
                    <a:pt x="94" y="0"/>
                  </a:lnTo>
                  <a:lnTo>
                    <a:pt x="98" y="18"/>
                  </a:lnTo>
                  <a:lnTo>
                    <a:pt x="98" y="66"/>
                  </a:lnTo>
                  <a:lnTo>
                    <a:pt x="102" y="96"/>
                  </a:lnTo>
                  <a:lnTo>
                    <a:pt x="102" y="84"/>
                  </a:lnTo>
                  <a:lnTo>
                    <a:pt x="107" y="102"/>
                  </a:lnTo>
                  <a:lnTo>
                    <a:pt x="111" y="144"/>
                  </a:lnTo>
                  <a:lnTo>
                    <a:pt x="111" y="126"/>
                  </a:lnTo>
                  <a:lnTo>
                    <a:pt x="115" y="66"/>
                  </a:lnTo>
                  <a:lnTo>
                    <a:pt x="119" y="60"/>
                  </a:lnTo>
                  <a:lnTo>
                    <a:pt x="124" y="48"/>
                  </a:lnTo>
                  <a:lnTo>
                    <a:pt x="124" y="36"/>
                  </a:lnTo>
                  <a:lnTo>
                    <a:pt x="128" y="60"/>
                  </a:lnTo>
                  <a:lnTo>
                    <a:pt x="128" y="66"/>
                  </a:lnTo>
                  <a:lnTo>
                    <a:pt x="132" y="78"/>
                  </a:lnTo>
                  <a:lnTo>
                    <a:pt x="132" y="72"/>
                  </a:lnTo>
                  <a:lnTo>
                    <a:pt x="136" y="90"/>
                  </a:lnTo>
                  <a:lnTo>
                    <a:pt x="136" y="72"/>
                  </a:lnTo>
                  <a:lnTo>
                    <a:pt x="141" y="60"/>
                  </a:lnTo>
                  <a:lnTo>
                    <a:pt x="141" y="30"/>
                  </a:lnTo>
                  <a:lnTo>
                    <a:pt x="145" y="60"/>
                  </a:lnTo>
                  <a:lnTo>
                    <a:pt x="145" y="108"/>
                  </a:lnTo>
                  <a:lnTo>
                    <a:pt x="149" y="126"/>
                  </a:lnTo>
                  <a:lnTo>
                    <a:pt x="149" y="78"/>
                  </a:lnTo>
                  <a:lnTo>
                    <a:pt x="154" y="30"/>
                  </a:lnTo>
                  <a:lnTo>
                    <a:pt x="154" y="0"/>
                  </a:lnTo>
                  <a:lnTo>
                    <a:pt x="158" y="60"/>
                  </a:lnTo>
                  <a:lnTo>
                    <a:pt x="158" y="54"/>
                  </a:lnTo>
                  <a:lnTo>
                    <a:pt x="162" y="42"/>
                  </a:lnTo>
                  <a:lnTo>
                    <a:pt x="162" y="24"/>
                  </a:lnTo>
                  <a:lnTo>
                    <a:pt x="166" y="54"/>
                  </a:lnTo>
                  <a:lnTo>
                    <a:pt x="166" y="42"/>
                  </a:lnTo>
                  <a:lnTo>
                    <a:pt x="171" y="84"/>
                  </a:lnTo>
                  <a:lnTo>
                    <a:pt x="171" y="78"/>
                  </a:lnTo>
                  <a:lnTo>
                    <a:pt x="171" y="96"/>
                  </a:lnTo>
                  <a:lnTo>
                    <a:pt x="175" y="108"/>
                  </a:lnTo>
                  <a:lnTo>
                    <a:pt x="175" y="96"/>
                  </a:lnTo>
                  <a:lnTo>
                    <a:pt x="179" y="102"/>
                  </a:lnTo>
                  <a:lnTo>
                    <a:pt x="179" y="84"/>
                  </a:lnTo>
                  <a:lnTo>
                    <a:pt x="184" y="84"/>
                  </a:lnTo>
                  <a:lnTo>
                    <a:pt x="184" y="48"/>
                  </a:lnTo>
                  <a:lnTo>
                    <a:pt x="188" y="66"/>
                  </a:lnTo>
                  <a:lnTo>
                    <a:pt x="188" y="78"/>
                  </a:lnTo>
                  <a:lnTo>
                    <a:pt x="188" y="60"/>
                  </a:lnTo>
                  <a:lnTo>
                    <a:pt x="192" y="54"/>
                  </a:lnTo>
                  <a:lnTo>
                    <a:pt x="192" y="60"/>
                  </a:lnTo>
                  <a:lnTo>
                    <a:pt x="196" y="54"/>
                  </a:lnTo>
                  <a:lnTo>
                    <a:pt x="196" y="60"/>
                  </a:lnTo>
                  <a:lnTo>
                    <a:pt x="201" y="66"/>
                  </a:lnTo>
                  <a:lnTo>
                    <a:pt x="201" y="96"/>
                  </a:lnTo>
                  <a:lnTo>
                    <a:pt x="201" y="78"/>
                  </a:lnTo>
                  <a:lnTo>
                    <a:pt x="205" y="66"/>
                  </a:lnTo>
                  <a:lnTo>
                    <a:pt x="205" y="54"/>
                  </a:lnTo>
                  <a:lnTo>
                    <a:pt x="209" y="66"/>
                  </a:lnTo>
                  <a:lnTo>
                    <a:pt x="209" y="72"/>
                  </a:lnTo>
                  <a:lnTo>
                    <a:pt x="213" y="66"/>
                  </a:lnTo>
                  <a:lnTo>
                    <a:pt x="213" y="54"/>
                  </a:lnTo>
                  <a:lnTo>
                    <a:pt x="218" y="48"/>
                  </a:lnTo>
                  <a:lnTo>
                    <a:pt x="218" y="60"/>
                  </a:lnTo>
                  <a:lnTo>
                    <a:pt x="218" y="54"/>
                  </a:lnTo>
                  <a:lnTo>
                    <a:pt x="222" y="66"/>
                  </a:lnTo>
                  <a:lnTo>
                    <a:pt x="226" y="48"/>
                  </a:lnTo>
                  <a:lnTo>
                    <a:pt x="226" y="42"/>
                  </a:lnTo>
                  <a:lnTo>
                    <a:pt x="231" y="60"/>
                  </a:lnTo>
                  <a:lnTo>
                    <a:pt x="231" y="84"/>
                  </a:lnTo>
                  <a:lnTo>
                    <a:pt x="231" y="72"/>
                  </a:lnTo>
                  <a:lnTo>
                    <a:pt x="235" y="78"/>
                  </a:lnTo>
                  <a:lnTo>
                    <a:pt x="235" y="60"/>
                  </a:lnTo>
                  <a:lnTo>
                    <a:pt x="239" y="54"/>
                  </a:lnTo>
                  <a:lnTo>
                    <a:pt x="239" y="30"/>
                  </a:lnTo>
                  <a:lnTo>
                    <a:pt x="243" y="24"/>
                  </a:lnTo>
                  <a:lnTo>
                    <a:pt x="243" y="12"/>
                  </a:lnTo>
                  <a:lnTo>
                    <a:pt x="248" y="18"/>
                  </a:lnTo>
                  <a:lnTo>
                    <a:pt x="248" y="36"/>
                  </a:lnTo>
                  <a:lnTo>
                    <a:pt x="252" y="60"/>
                  </a:lnTo>
                  <a:lnTo>
                    <a:pt x="252" y="84"/>
                  </a:lnTo>
                  <a:lnTo>
                    <a:pt x="256" y="78"/>
                  </a:lnTo>
                  <a:lnTo>
                    <a:pt x="256" y="66"/>
                  </a:lnTo>
                  <a:lnTo>
                    <a:pt x="260" y="42"/>
                  </a:lnTo>
                  <a:lnTo>
                    <a:pt x="260" y="24"/>
                  </a:lnTo>
                  <a:lnTo>
                    <a:pt x="260" y="36"/>
                  </a:lnTo>
                  <a:lnTo>
                    <a:pt x="265" y="42"/>
                  </a:lnTo>
                  <a:lnTo>
                    <a:pt x="265" y="54"/>
                  </a:lnTo>
                  <a:lnTo>
                    <a:pt x="269" y="6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88"/>
            <p:cNvSpPr>
              <a:spLocks/>
            </p:cNvSpPr>
            <p:nvPr/>
          </p:nvSpPr>
          <p:spPr bwMode="auto">
            <a:xfrm>
              <a:off x="4324235" y="4264025"/>
              <a:ext cx="579816" cy="190500"/>
            </a:xfrm>
            <a:custGeom>
              <a:avLst/>
              <a:gdLst/>
              <a:ahLst/>
              <a:cxnLst>
                <a:cxn ang="0">
                  <a:pos x="4" y="78"/>
                </a:cxn>
                <a:cxn ang="0">
                  <a:pos x="9" y="78"/>
                </a:cxn>
                <a:cxn ang="0">
                  <a:pos x="21" y="78"/>
                </a:cxn>
                <a:cxn ang="0">
                  <a:pos x="26" y="78"/>
                </a:cxn>
                <a:cxn ang="0">
                  <a:pos x="30" y="84"/>
                </a:cxn>
                <a:cxn ang="0">
                  <a:pos x="39" y="90"/>
                </a:cxn>
                <a:cxn ang="0">
                  <a:pos x="47" y="102"/>
                </a:cxn>
                <a:cxn ang="0">
                  <a:pos x="51" y="54"/>
                </a:cxn>
                <a:cxn ang="0">
                  <a:pos x="60" y="42"/>
                </a:cxn>
                <a:cxn ang="0">
                  <a:pos x="64" y="96"/>
                </a:cxn>
                <a:cxn ang="0">
                  <a:pos x="68" y="36"/>
                </a:cxn>
                <a:cxn ang="0">
                  <a:pos x="77" y="60"/>
                </a:cxn>
                <a:cxn ang="0">
                  <a:pos x="81" y="54"/>
                </a:cxn>
                <a:cxn ang="0">
                  <a:pos x="90" y="24"/>
                </a:cxn>
                <a:cxn ang="0">
                  <a:pos x="94" y="42"/>
                </a:cxn>
                <a:cxn ang="0">
                  <a:pos x="103" y="72"/>
                </a:cxn>
                <a:cxn ang="0">
                  <a:pos x="107" y="30"/>
                </a:cxn>
                <a:cxn ang="0">
                  <a:pos x="111" y="84"/>
                </a:cxn>
                <a:cxn ang="0">
                  <a:pos x="120" y="48"/>
                </a:cxn>
                <a:cxn ang="0">
                  <a:pos x="124" y="72"/>
                </a:cxn>
                <a:cxn ang="0">
                  <a:pos x="133" y="42"/>
                </a:cxn>
                <a:cxn ang="0">
                  <a:pos x="137" y="36"/>
                </a:cxn>
                <a:cxn ang="0">
                  <a:pos x="141" y="108"/>
                </a:cxn>
                <a:cxn ang="0">
                  <a:pos x="150" y="48"/>
                </a:cxn>
                <a:cxn ang="0">
                  <a:pos x="158" y="60"/>
                </a:cxn>
                <a:cxn ang="0">
                  <a:pos x="163" y="72"/>
                </a:cxn>
                <a:cxn ang="0">
                  <a:pos x="171" y="54"/>
                </a:cxn>
                <a:cxn ang="0">
                  <a:pos x="175" y="24"/>
                </a:cxn>
                <a:cxn ang="0">
                  <a:pos x="184" y="54"/>
                </a:cxn>
                <a:cxn ang="0">
                  <a:pos x="188" y="84"/>
                </a:cxn>
                <a:cxn ang="0">
                  <a:pos x="197" y="90"/>
                </a:cxn>
                <a:cxn ang="0">
                  <a:pos x="201" y="48"/>
                </a:cxn>
                <a:cxn ang="0">
                  <a:pos x="210" y="54"/>
                </a:cxn>
                <a:cxn ang="0">
                  <a:pos x="214" y="72"/>
                </a:cxn>
                <a:cxn ang="0">
                  <a:pos x="222" y="84"/>
                </a:cxn>
                <a:cxn ang="0">
                  <a:pos x="227" y="84"/>
                </a:cxn>
                <a:cxn ang="0">
                  <a:pos x="235" y="60"/>
                </a:cxn>
                <a:cxn ang="0">
                  <a:pos x="240" y="78"/>
                </a:cxn>
                <a:cxn ang="0">
                  <a:pos x="248" y="66"/>
                </a:cxn>
                <a:cxn ang="0">
                  <a:pos x="257" y="60"/>
                </a:cxn>
                <a:cxn ang="0">
                  <a:pos x="261" y="78"/>
                </a:cxn>
                <a:cxn ang="0">
                  <a:pos x="269" y="96"/>
                </a:cxn>
              </a:cxnLst>
              <a:rect l="0" t="0" r="r" b="b"/>
              <a:pathLst>
                <a:path w="274" h="120">
                  <a:moveTo>
                    <a:pt x="0" y="60"/>
                  </a:moveTo>
                  <a:lnTo>
                    <a:pt x="0" y="72"/>
                  </a:lnTo>
                  <a:lnTo>
                    <a:pt x="4" y="78"/>
                  </a:lnTo>
                  <a:lnTo>
                    <a:pt x="4" y="42"/>
                  </a:lnTo>
                  <a:lnTo>
                    <a:pt x="9" y="30"/>
                  </a:lnTo>
                  <a:lnTo>
                    <a:pt x="9" y="78"/>
                  </a:lnTo>
                  <a:lnTo>
                    <a:pt x="13" y="84"/>
                  </a:lnTo>
                  <a:lnTo>
                    <a:pt x="17" y="48"/>
                  </a:lnTo>
                  <a:lnTo>
                    <a:pt x="21" y="78"/>
                  </a:lnTo>
                  <a:lnTo>
                    <a:pt x="21" y="108"/>
                  </a:lnTo>
                  <a:lnTo>
                    <a:pt x="21" y="90"/>
                  </a:lnTo>
                  <a:lnTo>
                    <a:pt x="26" y="78"/>
                  </a:lnTo>
                  <a:lnTo>
                    <a:pt x="26" y="42"/>
                  </a:lnTo>
                  <a:lnTo>
                    <a:pt x="30" y="78"/>
                  </a:lnTo>
                  <a:lnTo>
                    <a:pt x="30" y="84"/>
                  </a:lnTo>
                  <a:lnTo>
                    <a:pt x="34" y="120"/>
                  </a:lnTo>
                  <a:lnTo>
                    <a:pt x="34" y="96"/>
                  </a:lnTo>
                  <a:lnTo>
                    <a:pt x="39" y="90"/>
                  </a:lnTo>
                  <a:lnTo>
                    <a:pt x="39" y="60"/>
                  </a:lnTo>
                  <a:lnTo>
                    <a:pt x="43" y="66"/>
                  </a:lnTo>
                  <a:lnTo>
                    <a:pt x="47" y="102"/>
                  </a:lnTo>
                  <a:lnTo>
                    <a:pt x="47" y="108"/>
                  </a:lnTo>
                  <a:lnTo>
                    <a:pt x="51" y="96"/>
                  </a:lnTo>
                  <a:lnTo>
                    <a:pt x="51" y="54"/>
                  </a:lnTo>
                  <a:lnTo>
                    <a:pt x="56" y="42"/>
                  </a:lnTo>
                  <a:lnTo>
                    <a:pt x="56" y="36"/>
                  </a:lnTo>
                  <a:lnTo>
                    <a:pt x="60" y="42"/>
                  </a:lnTo>
                  <a:lnTo>
                    <a:pt x="60" y="60"/>
                  </a:lnTo>
                  <a:lnTo>
                    <a:pt x="64" y="60"/>
                  </a:lnTo>
                  <a:lnTo>
                    <a:pt x="64" y="96"/>
                  </a:lnTo>
                  <a:lnTo>
                    <a:pt x="64" y="78"/>
                  </a:lnTo>
                  <a:lnTo>
                    <a:pt x="68" y="78"/>
                  </a:lnTo>
                  <a:lnTo>
                    <a:pt x="68" y="36"/>
                  </a:lnTo>
                  <a:lnTo>
                    <a:pt x="73" y="36"/>
                  </a:lnTo>
                  <a:lnTo>
                    <a:pt x="73" y="18"/>
                  </a:lnTo>
                  <a:lnTo>
                    <a:pt x="77" y="60"/>
                  </a:lnTo>
                  <a:lnTo>
                    <a:pt x="77" y="72"/>
                  </a:lnTo>
                  <a:lnTo>
                    <a:pt x="81" y="114"/>
                  </a:lnTo>
                  <a:lnTo>
                    <a:pt x="81" y="54"/>
                  </a:lnTo>
                  <a:lnTo>
                    <a:pt x="86" y="48"/>
                  </a:lnTo>
                  <a:lnTo>
                    <a:pt x="86" y="18"/>
                  </a:lnTo>
                  <a:lnTo>
                    <a:pt x="90" y="24"/>
                  </a:lnTo>
                  <a:lnTo>
                    <a:pt x="90" y="0"/>
                  </a:lnTo>
                  <a:lnTo>
                    <a:pt x="94" y="6"/>
                  </a:lnTo>
                  <a:lnTo>
                    <a:pt x="94" y="42"/>
                  </a:lnTo>
                  <a:lnTo>
                    <a:pt x="98" y="66"/>
                  </a:lnTo>
                  <a:lnTo>
                    <a:pt x="98" y="78"/>
                  </a:lnTo>
                  <a:lnTo>
                    <a:pt x="103" y="72"/>
                  </a:lnTo>
                  <a:lnTo>
                    <a:pt x="103" y="54"/>
                  </a:lnTo>
                  <a:lnTo>
                    <a:pt x="107" y="24"/>
                  </a:lnTo>
                  <a:lnTo>
                    <a:pt x="107" y="30"/>
                  </a:lnTo>
                  <a:lnTo>
                    <a:pt x="111" y="48"/>
                  </a:lnTo>
                  <a:lnTo>
                    <a:pt x="111" y="96"/>
                  </a:lnTo>
                  <a:lnTo>
                    <a:pt x="111" y="84"/>
                  </a:lnTo>
                  <a:lnTo>
                    <a:pt x="116" y="90"/>
                  </a:lnTo>
                  <a:lnTo>
                    <a:pt x="116" y="66"/>
                  </a:lnTo>
                  <a:lnTo>
                    <a:pt x="120" y="48"/>
                  </a:lnTo>
                  <a:lnTo>
                    <a:pt x="120" y="36"/>
                  </a:lnTo>
                  <a:lnTo>
                    <a:pt x="124" y="54"/>
                  </a:lnTo>
                  <a:lnTo>
                    <a:pt x="124" y="72"/>
                  </a:lnTo>
                  <a:lnTo>
                    <a:pt x="128" y="24"/>
                  </a:lnTo>
                  <a:lnTo>
                    <a:pt x="128" y="30"/>
                  </a:lnTo>
                  <a:lnTo>
                    <a:pt x="133" y="42"/>
                  </a:lnTo>
                  <a:lnTo>
                    <a:pt x="133" y="48"/>
                  </a:lnTo>
                  <a:lnTo>
                    <a:pt x="137" y="30"/>
                  </a:lnTo>
                  <a:lnTo>
                    <a:pt x="137" y="36"/>
                  </a:lnTo>
                  <a:lnTo>
                    <a:pt x="141" y="78"/>
                  </a:lnTo>
                  <a:lnTo>
                    <a:pt x="141" y="114"/>
                  </a:lnTo>
                  <a:lnTo>
                    <a:pt x="141" y="108"/>
                  </a:lnTo>
                  <a:lnTo>
                    <a:pt x="145" y="78"/>
                  </a:lnTo>
                  <a:lnTo>
                    <a:pt x="145" y="60"/>
                  </a:lnTo>
                  <a:lnTo>
                    <a:pt x="150" y="48"/>
                  </a:lnTo>
                  <a:lnTo>
                    <a:pt x="154" y="54"/>
                  </a:lnTo>
                  <a:lnTo>
                    <a:pt x="154" y="66"/>
                  </a:lnTo>
                  <a:lnTo>
                    <a:pt x="158" y="60"/>
                  </a:lnTo>
                  <a:lnTo>
                    <a:pt x="158" y="24"/>
                  </a:lnTo>
                  <a:lnTo>
                    <a:pt x="163" y="36"/>
                  </a:lnTo>
                  <a:lnTo>
                    <a:pt x="163" y="72"/>
                  </a:lnTo>
                  <a:lnTo>
                    <a:pt x="167" y="102"/>
                  </a:lnTo>
                  <a:lnTo>
                    <a:pt x="167" y="66"/>
                  </a:lnTo>
                  <a:lnTo>
                    <a:pt x="171" y="54"/>
                  </a:lnTo>
                  <a:lnTo>
                    <a:pt x="171" y="42"/>
                  </a:lnTo>
                  <a:lnTo>
                    <a:pt x="175" y="36"/>
                  </a:lnTo>
                  <a:lnTo>
                    <a:pt x="175" y="24"/>
                  </a:lnTo>
                  <a:lnTo>
                    <a:pt x="180" y="30"/>
                  </a:lnTo>
                  <a:lnTo>
                    <a:pt x="184" y="48"/>
                  </a:lnTo>
                  <a:lnTo>
                    <a:pt x="184" y="54"/>
                  </a:lnTo>
                  <a:lnTo>
                    <a:pt x="184" y="48"/>
                  </a:lnTo>
                  <a:lnTo>
                    <a:pt x="188" y="42"/>
                  </a:lnTo>
                  <a:lnTo>
                    <a:pt x="188" y="84"/>
                  </a:lnTo>
                  <a:lnTo>
                    <a:pt x="192" y="96"/>
                  </a:lnTo>
                  <a:lnTo>
                    <a:pt x="192" y="114"/>
                  </a:lnTo>
                  <a:lnTo>
                    <a:pt x="197" y="90"/>
                  </a:lnTo>
                  <a:lnTo>
                    <a:pt x="197" y="48"/>
                  </a:lnTo>
                  <a:lnTo>
                    <a:pt x="201" y="30"/>
                  </a:lnTo>
                  <a:lnTo>
                    <a:pt x="201" y="48"/>
                  </a:lnTo>
                  <a:lnTo>
                    <a:pt x="205" y="48"/>
                  </a:lnTo>
                  <a:lnTo>
                    <a:pt x="205" y="60"/>
                  </a:lnTo>
                  <a:lnTo>
                    <a:pt x="210" y="54"/>
                  </a:lnTo>
                  <a:lnTo>
                    <a:pt x="210" y="66"/>
                  </a:lnTo>
                  <a:lnTo>
                    <a:pt x="214" y="60"/>
                  </a:lnTo>
                  <a:lnTo>
                    <a:pt x="214" y="72"/>
                  </a:lnTo>
                  <a:lnTo>
                    <a:pt x="218" y="84"/>
                  </a:lnTo>
                  <a:lnTo>
                    <a:pt x="222" y="114"/>
                  </a:lnTo>
                  <a:lnTo>
                    <a:pt x="222" y="84"/>
                  </a:lnTo>
                  <a:lnTo>
                    <a:pt x="227" y="96"/>
                  </a:lnTo>
                  <a:lnTo>
                    <a:pt x="227" y="66"/>
                  </a:lnTo>
                  <a:lnTo>
                    <a:pt x="227" y="84"/>
                  </a:lnTo>
                  <a:lnTo>
                    <a:pt x="231" y="72"/>
                  </a:lnTo>
                  <a:lnTo>
                    <a:pt x="231" y="90"/>
                  </a:lnTo>
                  <a:lnTo>
                    <a:pt x="235" y="60"/>
                  </a:lnTo>
                  <a:lnTo>
                    <a:pt x="235" y="78"/>
                  </a:lnTo>
                  <a:lnTo>
                    <a:pt x="240" y="54"/>
                  </a:lnTo>
                  <a:lnTo>
                    <a:pt x="240" y="78"/>
                  </a:lnTo>
                  <a:lnTo>
                    <a:pt x="244" y="84"/>
                  </a:lnTo>
                  <a:lnTo>
                    <a:pt x="248" y="78"/>
                  </a:lnTo>
                  <a:lnTo>
                    <a:pt x="248" y="66"/>
                  </a:lnTo>
                  <a:lnTo>
                    <a:pt x="252" y="84"/>
                  </a:lnTo>
                  <a:lnTo>
                    <a:pt x="252" y="72"/>
                  </a:lnTo>
                  <a:lnTo>
                    <a:pt x="257" y="60"/>
                  </a:lnTo>
                  <a:lnTo>
                    <a:pt x="257" y="78"/>
                  </a:lnTo>
                  <a:lnTo>
                    <a:pt x="261" y="96"/>
                  </a:lnTo>
                  <a:lnTo>
                    <a:pt x="261" y="78"/>
                  </a:lnTo>
                  <a:lnTo>
                    <a:pt x="265" y="78"/>
                  </a:lnTo>
                  <a:lnTo>
                    <a:pt x="269" y="90"/>
                  </a:lnTo>
                  <a:lnTo>
                    <a:pt x="269" y="96"/>
                  </a:lnTo>
                  <a:lnTo>
                    <a:pt x="274" y="108"/>
                  </a:lnTo>
                  <a:lnTo>
                    <a:pt x="274" y="7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89"/>
            <p:cNvSpPr>
              <a:spLocks/>
            </p:cNvSpPr>
            <p:nvPr/>
          </p:nvSpPr>
          <p:spPr bwMode="auto">
            <a:xfrm>
              <a:off x="4904050" y="4264025"/>
              <a:ext cx="569236" cy="190500"/>
            </a:xfrm>
            <a:custGeom>
              <a:avLst/>
              <a:gdLst/>
              <a:ahLst/>
              <a:cxnLst>
                <a:cxn ang="0">
                  <a:pos x="4" y="60"/>
                </a:cxn>
                <a:cxn ang="0">
                  <a:pos x="13" y="66"/>
                </a:cxn>
                <a:cxn ang="0">
                  <a:pos x="17" y="60"/>
                </a:cxn>
                <a:cxn ang="0">
                  <a:pos x="30" y="66"/>
                </a:cxn>
                <a:cxn ang="0">
                  <a:pos x="34" y="48"/>
                </a:cxn>
                <a:cxn ang="0">
                  <a:pos x="43" y="72"/>
                </a:cxn>
                <a:cxn ang="0">
                  <a:pos x="47" y="108"/>
                </a:cxn>
                <a:cxn ang="0">
                  <a:pos x="51" y="72"/>
                </a:cxn>
                <a:cxn ang="0">
                  <a:pos x="60" y="60"/>
                </a:cxn>
                <a:cxn ang="0">
                  <a:pos x="64" y="84"/>
                </a:cxn>
                <a:cxn ang="0">
                  <a:pos x="72" y="54"/>
                </a:cxn>
                <a:cxn ang="0">
                  <a:pos x="77" y="84"/>
                </a:cxn>
                <a:cxn ang="0">
                  <a:pos x="85" y="36"/>
                </a:cxn>
                <a:cxn ang="0">
                  <a:pos x="90" y="42"/>
                </a:cxn>
                <a:cxn ang="0">
                  <a:pos x="98" y="54"/>
                </a:cxn>
                <a:cxn ang="0">
                  <a:pos x="102" y="66"/>
                </a:cxn>
                <a:cxn ang="0">
                  <a:pos x="111" y="66"/>
                </a:cxn>
                <a:cxn ang="0">
                  <a:pos x="115" y="84"/>
                </a:cxn>
                <a:cxn ang="0">
                  <a:pos x="124" y="84"/>
                </a:cxn>
                <a:cxn ang="0">
                  <a:pos x="128" y="78"/>
                </a:cxn>
                <a:cxn ang="0">
                  <a:pos x="132" y="72"/>
                </a:cxn>
                <a:cxn ang="0">
                  <a:pos x="141" y="84"/>
                </a:cxn>
                <a:cxn ang="0">
                  <a:pos x="149" y="60"/>
                </a:cxn>
                <a:cxn ang="0">
                  <a:pos x="158" y="30"/>
                </a:cxn>
                <a:cxn ang="0">
                  <a:pos x="162" y="84"/>
                </a:cxn>
                <a:cxn ang="0">
                  <a:pos x="175" y="78"/>
                </a:cxn>
                <a:cxn ang="0">
                  <a:pos x="179" y="114"/>
                </a:cxn>
                <a:cxn ang="0">
                  <a:pos x="184" y="60"/>
                </a:cxn>
                <a:cxn ang="0">
                  <a:pos x="192" y="90"/>
                </a:cxn>
                <a:cxn ang="0">
                  <a:pos x="196" y="90"/>
                </a:cxn>
                <a:cxn ang="0">
                  <a:pos x="201" y="30"/>
                </a:cxn>
                <a:cxn ang="0">
                  <a:pos x="209" y="96"/>
                </a:cxn>
                <a:cxn ang="0">
                  <a:pos x="214" y="66"/>
                </a:cxn>
                <a:cxn ang="0">
                  <a:pos x="222" y="6"/>
                </a:cxn>
                <a:cxn ang="0">
                  <a:pos x="226" y="90"/>
                </a:cxn>
                <a:cxn ang="0">
                  <a:pos x="235" y="18"/>
                </a:cxn>
                <a:cxn ang="0">
                  <a:pos x="239" y="78"/>
                </a:cxn>
                <a:cxn ang="0">
                  <a:pos x="244" y="72"/>
                </a:cxn>
                <a:cxn ang="0">
                  <a:pos x="252" y="36"/>
                </a:cxn>
                <a:cxn ang="0">
                  <a:pos x="256" y="60"/>
                </a:cxn>
                <a:cxn ang="0">
                  <a:pos x="261" y="78"/>
                </a:cxn>
                <a:cxn ang="0">
                  <a:pos x="265" y="60"/>
                </a:cxn>
              </a:cxnLst>
              <a:rect l="0" t="0" r="r" b="b"/>
              <a:pathLst>
                <a:path w="269" h="120">
                  <a:moveTo>
                    <a:pt x="0" y="78"/>
                  </a:moveTo>
                  <a:lnTo>
                    <a:pt x="4" y="54"/>
                  </a:lnTo>
                  <a:lnTo>
                    <a:pt x="4" y="60"/>
                  </a:lnTo>
                  <a:lnTo>
                    <a:pt x="8" y="36"/>
                  </a:lnTo>
                  <a:lnTo>
                    <a:pt x="8" y="48"/>
                  </a:lnTo>
                  <a:lnTo>
                    <a:pt x="13" y="66"/>
                  </a:lnTo>
                  <a:lnTo>
                    <a:pt x="13" y="72"/>
                  </a:lnTo>
                  <a:lnTo>
                    <a:pt x="13" y="66"/>
                  </a:lnTo>
                  <a:lnTo>
                    <a:pt x="17" y="60"/>
                  </a:lnTo>
                  <a:lnTo>
                    <a:pt x="17" y="78"/>
                  </a:lnTo>
                  <a:lnTo>
                    <a:pt x="21" y="72"/>
                  </a:lnTo>
                  <a:lnTo>
                    <a:pt x="30" y="66"/>
                  </a:lnTo>
                  <a:lnTo>
                    <a:pt x="30" y="78"/>
                  </a:lnTo>
                  <a:lnTo>
                    <a:pt x="30" y="60"/>
                  </a:lnTo>
                  <a:lnTo>
                    <a:pt x="34" y="48"/>
                  </a:lnTo>
                  <a:lnTo>
                    <a:pt x="38" y="66"/>
                  </a:lnTo>
                  <a:lnTo>
                    <a:pt x="38" y="84"/>
                  </a:lnTo>
                  <a:lnTo>
                    <a:pt x="43" y="72"/>
                  </a:lnTo>
                  <a:lnTo>
                    <a:pt x="43" y="78"/>
                  </a:lnTo>
                  <a:lnTo>
                    <a:pt x="43" y="72"/>
                  </a:lnTo>
                  <a:lnTo>
                    <a:pt x="47" y="108"/>
                  </a:lnTo>
                  <a:lnTo>
                    <a:pt x="47" y="84"/>
                  </a:lnTo>
                  <a:lnTo>
                    <a:pt x="51" y="90"/>
                  </a:lnTo>
                  <a:lnTo>
                    <a:pt x="51" y="72"/>
                  </a:lnTo>
                  <a:lnTo>
                    <a:pt x="55" y="84"/>
                  </a:lnTo>
                  <a:lnTo>
                    <a:pt x="55" y="78"/>
                  </a:lnTo>
                  <a:lnTo>
                    <a:pt x="60" y="60"/>
                  </a:lnTo>
                  <a:lnTo>
                    <a:pt x="60" y="42"/>
                  </a:lnTo>
                  <a:lnTo>
                    <a:pt x="64" y="66"/>
                  </a:lnTo>
                  <a:lnTo>
                    <a:pt x="64" y="84"/>
                  </a:lnTo>
                  <a:lnTo>
                    <a:pt x="68" y="102"/>
                  </a:lnTo>
                  <a:lnTo>
                    <a:pt x="68" y="84"/>
                  </a:lnTo>
                  <a:lnTo>
                    <a:pt x="72" y="54"/>
                  </a:lnTo>
                  <a:lnTo>
                    <a:pt x="72" y="72"/>
                  </a:lnTo>
                  <a:lnTo>
                    <a:pt x="77" y="90"/>
                  </a:lnTo>
                  <a:lnTo>
                    <a:pt x="77" y="84"/>
                  </a:lnTo>
                  <a:lnTo>
                    <a:pt x="81" y="66"/>
                  </a:lnTo>
                  <a:lnTo>
                    <a:pt x="81" y="48"/>
                  </a:lnTo>
                  <a:lnTo>
                    <a:pt x="85" y="36"/>
                  </a:lnTo>
                  <a:lnTo>
                    <a:pt x="85" y="60"/>
                  </a:lnTo>
                  <a:lnTo>
                    <a:pt x="90" y="72"/>
                  </a:lnTo>
                  <a:lnTo>
                    <a:pt x="90" y="42"/>
                  </a:lnTo>
                  <a:lnTo>
                    <a:pt x="94" y="90"/>
                  </a:lnTo>
                  <a:lnTo>
                    <a:pt x="98" y="108"/>
                  </a:lnTo>
                  <a:lnTo>
                    <a:pt x="98" y="54"/>
                  </a:lnTo>
                  <a:lnTo>
                    <a:pt x="102" y="66"/>
                  </a:lnTo>
                  <a:lnTo>
                    <a:pt x="102" y="48"/>
                  </a:lnTo>
                  <a:lnTo>
                    <a:pt x="102" y="66"/>
                  </a:lnTo>
                  <a:lnTo>
                    <a:pt x="107" y="42"/>
                  </a:lnTo>
                  <a:lnTo>
                    <a:pt x="107" y="48"/>
                  </a:lnTo>
                  <a:lnTo>
                    <a:pt x="111" y="66"/>
                  </a:lnTo>
                  <a:lnTo>
                    <a:pt x="111" y="102"/>
                  </a:lnTo>
                  <a:lnTo>
                    <a:pt x="115" y="102"/>
                  </a:lnTo>
                  <a:lnTo>
                    <a:pt x="115" y="84"/>
                  </a:lnTo>
                  <a:lnTo>
                    <a:pt x="119" y="18"/>
                  </a:lnTo>
                  <a:lnTo>
                    <a:pt x="119" y="42"/>
                  </a:lnTo>
                  <a:lnTo>
                    <a:pt x="124" y="84"/>
                  </a:lnTo>
                  <a:lnTo>
                    <a:pt x="124" y="60"/>
                  </a:lnTo>
                  <a:lnTo>
                    <a:pt x="128" y="60"/>
                  </a:lnTo>
                  <a:lnTo>
                    <a:pt x="128" y="78"/>
                  </a:lnTo>
                  <a:lnTo>
                    <a:pt x="132" y="78"/>
                  </a:lnTo>
                  <a:lnTo>
                    <a:pt x="132" y="90"/>
                  </a:lnTo>
                  <a:lnTo>
                    <a:pt x="132" y="72"/>
                  </a:lnTo>
                  <a:lnTo>
                    <a:pt x="137" y="66"/>
                  </a:lnTo>
                  <a:lnTo>
                    <a:pt x="141" y="78"/>
                  </a:lnTo>
                  <a:lnTo>
                    <a:pt x="141" y="84"/>
                  </a:lnTo>
                  <a:lnTo>
                    <a:pt x="145" y="72"/>
                  </a:lnTo>
                  <a:lnTo>
                    <a:pt x="145" y="48"/>
                  </a:lnTo>
                  <a:lnTo>
                    <a:pt x="149" y="60"/>
                  </a:lnTo>
                  <a:lnTo>
                    <a:pt x="154" y="36"/>
                  </a:lnTo>
                  <a:lnTo>
                    <a:pt x="158" y="0"/>
                  </a:lnTo>
                  <a:lnTo>
                    <a:pt x="158" y="30"/>
                  </a:lnTo>
                  <a:lnTo>
                    <a:pt x="162" y="60"/>
                  </a:lnTo>
                  <a:lnTo>
                    <a:pt x="162" y="96"/>
                  </a:lnTo>
                  <a:lnTo>
                    <a:pt x="162" y="84"/>
                  </a:lnTo>
                  <a:lnTo>
                    <a:pt x="167" y="66"/>
                  </a:lnTo>
                  <a:lnTo>
                    <a:pt x="171" y="90"/>
                  </a:lnTo>
                  <a:lnTo>
                    <a:pt x="175" y="78"/>
                  </a:lnTo>
                  <a:lnTo>
                    <a:pt x="175" y="72"/>
                  </a:lnTo>
                  <a:lnTo>
                    <a:pt x="175" y="96"/>
                  </a:lnTo>
                  <a:lnTo>
                    <a:pt x="179" y="114"/>
                  </a:lnTo>
                  <a:lnTo>
                    <a:pt x="179" y="90"/>
                  </a:lnTo>
                  <a:lnTo>
                    <a:pt x="184" y="66"/>
                  </a:lnTo>
                  <a:lnTo>
                    <a:pt x="184" y="60"/>
                  </a:lnTo>
                  <a:lnTo>
                    <a:pt x="188" y="90"/>
                  </a:lnTo>
                  <a:lnTo>
                    <a:pt x="188" y="72"/>
                  </a:lnTo>
                  <a:lnTo>
                    <a:pt x="192" y="90"/>
                  </a:lnTo>
                  <a:lnTo>
                    <a:pt x="192" y="42"/>
                  </a:lnTo>
                  <a:lnTo>
                    <a:pt x="192" y="84"/>
                  </a:lnTo>
                  <a:lnTo>
                    <a:pt x="196" y="90"/>
                  </a:lnTo>
                  <a:lnTo>
                    <a:pt x="196" y="120"/>
                  </a:lnTo>
                  <a:lnTo>
                    <a:pt x="201" y="60"/>
                  </a:lnTo>
                  <a:lnTo>
                    <a:pt x="201" y="30"/>
                  </a:lnTo>
                  <a:lnTo>
                    <a:pt x="205" y="54"/>
                  </a:lnTo>
                  <a:lnTo>
                    <a:pt x="205" y="102"/>
                  </a:lnTo>
                  <a:lnTo>
                    <a:pt x="209" y="96"/>
                  </a:lnTo>
                  <a:lnTo>
                    <a:pt x="209" y="78"/>
                  </a:lnTo>
                  <a:lnTo>
                    <a:pt x="214" y="78"/>
                  </a:lnTo>
                  <a:lnTo>
                    <a:pt x="214" y="66"/>
                  </a:lnTo>
                  <a:lnTo>
                    <a:pt x="218" y="42"/>
                  </a:lnTo>
                  <a:lnTo>
                    <a:pt x="218" y="30"/>
                  </a:lnTo>
                  <a:lnTo>
                    <a:pt x="222" y="6"/>
                  </a:lnTo>
                  <a:lnTo>
                    <a:pt x="222" y="54"/>
                  </a:lnTo>
                  <a:lnTo>
                    <a:pt x="226" y="72"/>
                  </a:lnTo>
                  <a:lnTo>
                    <a:pt x="226" y="90"/>
                  </a:lnTo>
                  <a:lnTo>
                    <a:pt x="231" y="84"/>
                  </a:lnTo>
                  <a:lnTo>
                    <a:pt x="231" y="78"/>
                  </a:lnTo>
                  <a:lnTo>
                    <a:pt x="235" y="18"/>
                  </a:lnTo>
                  <a:lnTo>
                    <a:pt x="235" y="24"/>
                  </a:lnTo>
                  <a:lnTo>
                    <a:pt x="235" y="18"/>
                  </a:lnTo>
                  <a:lnTo>
                    <a:pt x="239" y="78"/>
                  </a:lnTo>
                  <a:lnTo>
                    <a:pt x="239" y="96"/>
                  </a:lnTo>
                  <a:lnTo>
                    <a:pt x="244" y="84"/>
                  </a:lnTo>
                  <a:lnTo>
                    <a:pt x="244" y="72"/>
                  </a:lnTo>
                  <a:lnTo>
                    <a:pt x="248" y="36"/>
                  </a:lnTo>
                  <a:lnTo>
                    <a:pt x="248" y="72"/>
                  </a:lnTo>
                  <a:lnTo>
                    <a:pt x="252" y="36"/>
                  </a:lnTo>
                  <a:lnTo>
                    <a:pt x="252" y="48"/>
                  </a:lnTo>
                  <a:lnTo>
                    <a:pt x="252" y="42"/>
                  </a:lnTo>
                  <a:lnTo>
                    <a:pt x="256" y="60"/>
                  </a:lnTo>
                  <a:lnTo>
                    <a:pt x="256" y="66"/>
                  </a:lnTo>
                  <a:lnTo>
                    <a:pt x="261" y="60"/>
                  </a:lnTo>
                  <a:lnTo>
                    <a:pt x="261" y="78"/>
                  </a:lnTo>
                  <a:lnTo>
                    <a:pt x="265" y="72"/>
                  </a:lnTo>
                  <a:lnTo>
                    <a:pt x="265" y="54"/>
                  </a:lnTo>
                  <a:lnTo>
                    <a:pt x="265" y="60"/>
                  </a:lnTo>
                  <a:lnTo>
                    <a:pt x="269" y="78"/>
                  </a:lnTo>
                  <a:lnTo>
                    <a:pt x="269" y="10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90"/>
            <p:cNvSpPr>
              <a:spLocks/>
            </p:cNvSpPr>
            <p:nvPr/>
          </p:nvSpPr>
          <p:spPr bwMode="auto">
            <a:xfrm>
              <a:off x="5473284" y="4130678"/>
              <a:ext cx="634835" cy="485775"/>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91"/>
            <p:cNvSpPr>
              <a:spLocks/>
            </p:cNvSpPr>
            <p:nvPr/>
          </p:nvSpPr>
          <p:spPr bwMode="auto">
            <a:xfrm>
              <a:off x="6108119" y="4273550"/>
              <a:ext cx="577701" cy="342900"/>
            </a:xfrm>
            <a:custGeom>
              <a:avLst/>
              <a:gdLst/>
              <a:ahLst/>
              <a:cxnLst>
                <a:cxn ang="0">
                  <a:pos x="4" y="198"/>
                </a:cxn>
                <a:cxn ang="0">
                  <a:pos x="8" y="204"/>
                </a:cxn>
                <a:cxn ang="0">
                  <a:pos x="17" y="198"/>
                </a:cxn>
                <a:cxn ang="0">
                  <a:pos x="25" y="174"/>
                </a:cxn>
                <a:cxn ang="0">
                  <a:pos x="29" y="144"/>
                </a:cxn>
                <a:cxn ang="0">
                  <a:pos x="38" y="72"/>
                </a:cxn>
                <a:cxn ang="0">
                  <a:pos x="42" y="84"/>
                </a:cxn>
                <a:cxn ang="0">
                  <a:pos x="47" y="66"/>
                </a:cxn>
                <a:cxn ang="0">
                  <a:pos x="51" y="60"/>
                </a:cxn>
                <a:cxn ang="0">
                  <a:pos x="59" y="90"/>
                </a:cxn>
                <a:cxn ang="0">
                  <a:pos x="68" y="96"/>
                </a:cxn>
                <a:cxn ang="0">
                  <a:pos x="72" y="96"/>
                </a:cxn>
                <a:cxn ang="0">
                  <a:pos x="77" y="24"/>
                </a:cxn>
                <a:cxn ang="0">
                  <a:pos x="81" y="84"/>
                </a:cxn>
                <a:cxn ang="0">
                  <a:pos x="89" y="90"/>
                </a:cxn>
                <a:cxn ang="0">
                  <a:pos x="98" y="114"/>
                </a:cxn>
                <a:cxn ang="0">
                  <a:pos x="102" y="90"/>
                </a:cxn>
                <a:cxn ang="0">
                  <a:pos x="106" y="54"/>
                </a:cxn>
                <a:cxn ang="0">
                  <a:pos x="115" y="66"/>
                </a:cxn>
                <a:cxn ang="0">
                  <a:pos x="119" y="84"/>
                </a:cxn>
                <a:cxn ang="0">
                  <a:pos x="128" y="48"/>
                </a:cxn>
                <a:cxn ang="0">
                  <a:pos x="136" y="72"/>
                </a:cxn>
                <a:cxn ang="0">
                  <a:pos x="141" y="96"/>
                </a:cxn>
                <a:cxn ang="0">
                  <a:pos x="149" y="72"/>
                </a:cxn>
                <a:cxn ang="0">
                  <a:pos x="158" y="84"/>
                </a:cxn>
                <a:cxn ang="0">
                  <a:pos x="162" y="36"/>
                </a:cxn>
                <a:cxn ang="0">
                  <a:pos x="171" y="54"/>
                </a:cxn>
                <a:cxn ang="0">
                  <a:pos x="183" y="78"/>
                </a:cxn>
                <a:cxn ang="0">
                  <a:pos x="188" y="30"/>
                </a:cxn>
                <a:cxn ang="0">
                  <a:pos x="192" y="48"/>
                </a:cxn>
                <a:cxn ang="0">
                  <a:pos x="201" y="54"/>
                </a:cxn>
                <a:cxn ang="0">
                  <a:pos x="205" y="72"/>
                </a:cxn>
                <a:cxn ang="0">
                  <a:pos x="213" y="96"/>
                </a:cxn>
                <a:cxn ang="0">
                  <a:pos x="218" y="24"/>
                </a:cxn>
                <a:cxn ang="0">
                  <a:pos x="222" y="66"/>
                </a:cxn>
                <a:cxn ang="0">
                  <a:pos x="230" y="12"/>
                </a:cxn>
                <a:cxn ang="0">
                  <a:pos x="235" y="48"/>
                </a:cxn>
                <a:cxn ang="0">
                  <a:pos x="239" y="90"/>
                </a:cxn>
                <a:cxn ang="0">
                  <a:pos x="248" y="66"/>
                </a:cxn>
                <a:cxn ang="0">
                  <a:pos x="252" y="42"/>
                </a:cxn>
                <a:cxn ang="0">
                  <a:pos x="260" y="60"/>
                </a:cxn>
                <a:cxn ang="0">
                  <a:pos x="269" y="36"/>
                </a:cxn>
              </a:cxnLst>
              <a:rect l="0" t="0" r="r" b="b"/>
              <a:pathLst>
                <a:path w="273" h="216">
                  <a:moveTo>
                    <a:pt x="0" y="168"/>
                  </a:moveTo>
                  <a:lnTo>
                    <a:pt x="0" y="186"/>
                  </a:lnTo>
                  <a:lnTo>
                    <a:pt x="4" y="198"/>
                  </a:lnTo>
                  <a:lnTo>
                    <a:pt x="4" y="204"/>
                  </a:lnTo>
                  <a:lnTo>
                    <a:pt x="12" y="204"/>
                  </a:lnTo>
                  <a:lnTo>
                    <a:pt x="8" y="204"/>
                  </a:lnTo>
                  <a:lnTo>
                    <a:pt x="12" y="216"/>
                  </a:lnTo>
                  <a:lnTo>
                    <a:pt x="17" y="204"/>
                  </a:lnTo>
                  <a:lnTo>
                    <a:pt x="17" y="198"/>
                  </a:lnTo>
                  <a:lnTo>
                    <a:pt x="21" y="180"/>
                  </a:lnTo>
                  <a:lnTo>
                    <a:pt x="21" y="186"/>
                  </a:lnTo>
                  <a:lnTo>
                    <a:pt x="25" y="174"/>
                  </a:lnTo>
                  <a:lnTo>
                    <a:pt x="25" y="150"/>
                  </a:lnTo>
                  <a:lnTo>
                    <a:pt x="29" y="156"/>
                  </a:lnTo>
                  <a:lnTo>
                    <a:pt x="29" y="144"/>
                  </a:lnTo>
                  <a:lnTo>
                    <a:pt x="34" y="126"/>
                  </a:lnTo>
                  <a:lnTo>
                    <a:pt x="34" y="90"/>
                  </a:lnTo>
                  <a:lnTo>
                    <a:pt x="38" y="72"/>
                  </a:lnTo>
                  <a:lnTo>
                    <a:pt x="38" y="60"/>
                  </a:lnTo>
                  <a:lnTo>
                    <a:pt x="38" y="72"/>
                  </a:lnTo>
                  <a:lnTo>
                    <a:pt x="42" y="84"/>
                  </a:lnTo>
                  <a:lnTo>
                    <a:pt x="42" y="78"/>
                  </a:lnTo>
                  <a:lnTo>
                    <a:pt x="47" y="90"/>
                  </a:lnTo>
                  <a:lnTo>
                    <a:pt x="47" y="66"/>
                  </a:lnTo>
                  <a:lnTo>
                    <a:pt x="51" y="60"/>
                  </a:lnTo>
                  <a:lnTo>
                    <a:pt x="51" y="54"/>
                  </a:lnTo>
                  <a:lnTo>
                    <a:pt x="51" y="60"/>
                  </a:lnTo>
                  <a:lnTo>
                    <a:pt x="55" y="66"/>
                  </a:lnTo>
                  <a:lnTo>
                    <a:pt x="55" y="48"/>
                  </a:lnTo>
                  <a:lnTo>
                    <a:pt x="59" y="90"/>
                  </a:lnTo>
                  <a:lnTo>
                    <a:pt x="64" y="84"/>
                  </a:lnTo>
                  <a:lnTo>
                    <a:pt x="64" y="72"/>
                  </a:lnTo>
                  <a:lnTo>
                    <a:pt x="68" y="96"/>
                  </a:lnTo>
                  <a:lnTo>
                    <a:pt x="68" y="90"/>
                  </a:lnTo>
                  <a:lnTo>
                    <a:pt x="68" y="96"/>
                  </a:lnTo>
                  <a:lnTo>
                    <a:pt x="72" y="96"/>
                  </a:lnTo>
                  <a:lnTo>
                    <a:pt x="72" y="54"/>
                  </a:lnTo>
                  <a:lnTo>
                    <a:pt x="77" y="42"/>
                  </a:lnTo>
                  <a:lnTo>
                    <a:pt x="77" y="24"/>
                  </a:lnTo>
                  <a:lnTo>
                    <a:pt x="81" y="72"/>
                  </a:lnTo>
                  <a:lnTo>
                    <a:pt x="81" y="90"/>
                  </a:lnTo>
                  <a:lnTo>
                    <a:pt x="81" y="84"/>
                  </a:lnTo>
                  <a:lnTo>
                    <a:pt x="85" y="72"/>
                  </a:lnTo>
                  <a:lnTo>
                    <a:pt x="85" y="60"/>
                  </a:lnTo>
                  <a:lnTo>
                    <a:pt x="89" y="90"/>
                  </a:lnTo>
                  <a:lnTo>
                    <a:pt x="89" y="108"/>
                  </a:lnTo>
                  <a:lnTo>
                    <a:pt x="94" y="96"/>
                  </a:lnTo>
                  <a:lnTo>
                    <a:pt x="98" y="114"/>
                  </a:lnTo>
                  <a:lnTo>
                    <a:pt x="98" y="96"/>
                  </a:lnTo>
                  <a:lnTo>
                    <a:pt x="98" y="108"/>
                  </a:lnTo>
                  <a:lnTo>
                    <a:pt x="102" y="90"/>
                  </a:lnTo>
                  <a:lnTo>
                    <a:pt x="102" y="84"/>
                  </a:lnTo>
                  <a:lnTo>
                    <a:pt x="106" y="66"/>
                  </a:lnTo>
                  <a:lnTo>
                    <a:pt x="106" y="54"/>
                  </a:lnTo>
                  <a:lnTo>
                    <a:pt x="111" y="66"/>
                  </a:lnTo>
                  <a:lnTo>
                    <a:pt x="111" y="36"/>
                  </a:lnTo>
                  <a:lnTo>
                    <a:pt x="115" y="66"/>
                  </a:lnTo>
                  <a:lnTo>
                    <a:pt x="115" y="84"/>
                  </a:lnTo>
                  <a:lnTo>
                    <a:pt x="119" y="102"/>
                  </a:lnTo>
                  <a:lnTo>
                    <a:pt x="119" y="84"/>
                  </a:lnTo>
                  <a:lnTo>
                    <a:pt x="124" y="96"/>
                  </a:lnTo>
                  <a:lnTo>
                    <a:pt x="128" y="78"/>
                  </a:lnTo>
                  <a:lnTo>
                    <a:pt x="128" y="48"/>
                  </a:lnTo>
                  <a:lnTo>
                    <a:pt x="132" y="66"/>
                  </a:lnTo>
                  <a:lnTo>
                    <a:pt x="132" y="48"/>
                  </a:lnTo>
                  <a:lnTo>
                    <a:pt x="136" y="72"/>
                  </a:lnTo>
                  <a:lnTo>
                    <a:pt x="136" y="48"/>
                  </a:lnTo>
                  <a:lnTo>
                    <a:pt x="141" y="60"/>
                  </a:lnTo>
                  <a:lnTo>
                    <a:pt x="141" y="96"/>
                  </a:lnTo>
                  <a:lnTo>
                    <a:pt x="149" y="72"/>
                  </a:lnTo>
                  <a:lnTo>
                    <a:pt x="145" y="72"/>
                  </a:lnTo>
                  <a:lnTo>
                    <a:pt x="149" y="72"/>
                  </a:lnTo>
                  <a:lnTo>
                    <a:pt x="153" y="66"/>
                  </a:lnTo>
                  <a:lnTo>
                    <a:pt x="158" y="66"/>
                  </a:lnTo>
                  <a:lnTo>
                    <a:pt x="158" y="84"/>
                  </a:lnTo>
                  <a:lnTo>
                    <a:pt x="158" y="60"/>
                  </a:lnTo>
                  <a:lnTo>
                    <a:pt x="162" y="54"/>
                  </a:lnTo>
                  <a:lnTo>
                    <a:pt x="162" y="36"/>
                  </a:lnTo>
                  <a:lnTo>
                    <a:pt x="166" y="30"/>
                  </a:lnTo>
                  <a:lnTo>
                    <a:pt x="171" y="0"/>
                  </a:lnTo>
                  <a:lnTo>
                    <a:pt x="171" y="54"/>
                  </a:lnTo>
                  <a:lnTo>
                    <a:pt x="175" y="90"/>
                  </a:lnTo>
                  <a:lnTo>
                    <a:pt x="179" y="84"/>
                  </a:lnTo>
                  <a:lnTo>
                    <a:pt x="183" y="78"/>
                  </a:lnTo>
                  <a:lnTo>
                    <a:pt x="183" y="48"/>
                  </a:lnTo>
                  <a:lnTo>
                    <a:pt x="188" y="48"/>
                  </a:lnTo>
                  <a:lnTo>
                    <a:pt x="188" y="30"/>
                  </a:lnTo>
                  <a:lnTo>
                    <a:pt x="188" y="42"/>
                  </a:lnTo>
                  <a:lnTo>
                    <a:pt x="192" y="30"/>
                  </a:lnTo>
                  <a:lnTo>
                    <a:pt x="192" y="48"/>
                  </a:lnTo>
                  <a:lnTo>
                    <a:pt x="196" y="42"/>
                  </a:lnTo>
                  <a:lnTo>
                    <a:pt x="196" y="36"/>
                  </a:lnTo>
                  <a:lnTo>
                    <a:pt x="201" y="54"/>
                  </a:lnTo>
                  <a:lnTo>
                    <a:pt x="201" y="66"/>
                  </a:lnTo>
                  <a:lnTo>
                    <a:pt x="205" y="54"/>
                  </a:lnTo>
                  <a:lnTo>
                    <a:pt x="205" y="72"/>
                  </a:lnTo>
                  <a:lnTo>
                    <a:pt x="209" y="96"/>
                  </a:lnTo>
                  <a:lnTo>
                    <a:pt x="209" y="78"/>
                  </a:lnTo>
                  <a:lnTo>
                    <a:pt x="213" y="96"/>
                  </a:lnTo>
                  <a:lnTo>
                    <a:pt x="213" y="66"/>
                  </a:lnTo>
                  <a:lnTo>
                    <a:pt x="218" y="78"/>
                  </a:lnTo>
                  <a:lnTo>
                    <a:pt x="218" y="24"/>
                  </a:lnTo>
                  <a:lnTo>
                    <a:pt x="218" y="30"/>
                  </a:lnTo>
                  <a:lnTo>
                    <a:pt x="222" y="42"/>
                  </a:lnTo>
                  <a:lnTo>
                    <a:pt x="222" y="66"/>
                  </a:lnTo>
                  <a:lnTo>
                    <a:pt x="226" y="72"/>
                  </a:lnTo>
                  <a:lnTo>
                    <a:pt x="226" y="30"/>
                  </a:lnTo>
                  <a:lnTo>
                    <a:pt x="230" y="12"/>
                  </a:lnTo>
                  <a:lnTo>
                    <a:pt x="230" y="42"/>
                  </a:lnTo>
                  <a:lnTo>
                    <a:pt x="230" y="30"/>
                  </a:lnTo>
                  <a:lnTo>
                    <a:pt x="235" y="48"/>
                  </a:lnTo>
                  <a:lnTo>
                    <a:pt x="235" y="36"/>
                  </a:lnTo>
                  <a:lnTo>
                    <a:pt x="239" y="66"/>
                  </a:lnTo>
                  <a:lnTo>
                    <a:pt x="239" y="90"/>
                  </a:lnTo>
                  <a:lnTo>
                    <a:pt x="243" y="66"/>
                  </a:lnTo>
                  <a:lnTo>
                    <a:pt x="248" y="60"/>
                  </a:lnTo>
                  <a:lnTo>
                    <a:pt x="248" y="66"/>
                  </a:lnTo>
                  <a:lnTo>
                    <a:pt x="248" y="60"/>
                  </a:lnTo>
                  <a:lnTo>
                    <a:pt x="252" y="48"/>
                  </a:lnTo>
                  <a:lnTo>
                    <a:pt x="252" y="42"/>
                  </a:lnTo>
                  <a:lnTo>
                    <a:pt x="256" y="60"/>
                  </a:lnTo>
                  <a:lnTo>
                    <a:pt x="256" y="48"/>
                  </a:lnTo>
                  <a:lnTo>
                    <a:pt x="260" y="60"/>
                  </a:lnTo>
                  <a:lnTo>
                    <a:pt x="260" y="42"/>
                  </a:lnTo>
                  <a:lnTo>
                    <a:pt x="265" y="48"/>
                  </a:lnTo>
                  <a:lnTo>
                    <a:pt x="269" y="36"/>
                  </a:lnTo>
                  <a:lnTo>
                    <a:pt x="269" y="42"/>
                  </a:lnTo>
                  <a:lnTo>
                    <a:pt x="273"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92"/>
            <p:cNvSpPr>
              <a:spLocks/>
            </p:cNvSpPr>
            <p:nvPr/>
          </p:nvSpPr>
          <p:spPr bwMode="auto">
            <a:xfrm>
              <a:off x="6685821" y="4283075"/>
              <a:ext cx="571351" cy="171450"/>
            </a:xfrm>
            <a:custGeom>
              <a:avLst/>
              <a:gdLst/>
              <a:ahLst/>
              <a:cxnLst>
                <a:cxn ang="0">
                  <a:pos x="5" y="84"/>
                </a:cxn>
                <a:cxn ang="0">
                  <a:pos x="9" y="42"/>
                </a:cxn>
                <a:cxn ang="0">
                  <a:pos x="17" y="96"/>
                </a:cxn>
                <a:cxn ang="0">
                  <a:pos x="26" y="66"/>
                </a:cxn>
                <a:cxn ang="0">
                  <a:pos x="30" y="48"/>
                </a:cxn>
                <a:cxn ang="0">
                  <a:pos x="39" y="36"/>
                </a:cxn>
                <a:cxn ang="0">
                  <a:pos x="43" y="66"/>
                </a:cxn>
                <a:cxn ang="0">
                  <a:pos x="47" y="54"/>
                </a:cxn>
                <a:cxn ang="0">
                  <a:pos x="56" y="54"/>
                </a:cxn>
                <a:cxn ang="0">
                  <a:pos x="60" y="24"/>
                </a:cxn>
                <a:cxn ang="0">
                  <a:pos x="69" y="78"/>
                </a:cxn>
                <a:cxn ang="0">
                  <a:pos x="77" y="72"/>
                </a:cxn>
                <a:cxn ang="0">
                  <a:pos x="81" y="36"/>
                </a:cxn>
                <a:cxn ang="0">
                  <a:pos x="86" y="84"/>
                </a:cxn>
                <a:cxn ang="0">
                  <a:pos x="94" y="48"/>
                </a:cxn>
                <a:cxn ang="0">
                  <a:pos x="99" y="54"/>
                </a:cxn>
                <a:cxn ang="0">
                  <a:pos x="107" y="48"/>
                </a:cxn>
                <a:cxn ang="0">
                  <a:pos x="111" y="12"/>
                </a:cxn>
                <a:cxn ang="0">
                  <a:pos x="116" y="60"/>
                </a:cxn>
                <a:cxn ang="0">
                  <a:pos x="124" y="54"/>
                </a:cxn>
                <a:cxn ang="0">
                  <a:pos x="129" y="18"/>
                </a:cxn>
                <a:cxn ang="0">
                  <a:pos x="137" y="72"/>
                </a:cxn>
                <a:cxn ang="0">
                  <a:pos x="141" y="18"/>
                </a:cxn>
                <a:cxn ang="0">
                  <a:pos x="150" y="48"/>
                </a:cxn>
                <a:cxn ang="0">
                  <a:pos x="154" y="42"/>
                </a:cxn>
                <a:cxn ang="0">
                  <a:pos x="163" y="54"/>
                </a:cxn>
                <a:cxn ang="0">
                  <a:pos x="167" y="30"/>
                </a:cxn>
                <a:cxn ang="0">
                  <a:pos x="176" y="60"/>
                </a:cxn>
                <a:cxn ang="0">
                  <a:pos x="180" y="78"/>
                </a:cxn>
                <a:cxn ang="0">
                  <a:pos x="188" y="96"/>
                </a:cxn>
                <a:cxn ang="0">
                  <a:pos x="193" y="66"/>
                </a:cxn>
                <a:cxn ang="0">
                  <a:pos x="201" y="60"/>
                </a:cxn>
                <a:cxn ang="0">
                  <a:pos x="210" y="48"/>
                </a:cxn>
                <a:cxn ang="0">
                  <a:pos x="214" y="54"/>
                </a:cxn>
                <a:cxn ang="0">
                  <a:pos x="218" y="72"/>
                </a:cxn>
                <a:cxn ang="0">
                  <a:pos x="227" y="36"/>
                </a:cxn>
                <a:cxn ang="0">
                  <a:pos x="235" y="90"/>
                </a:cxn>
                <a:cxn ang="0">
                  <a:pos x="240" y="84"/>
                </a:cxn>
                <a:cxn ang="0">
                  <a:pos x="248" y="60"/>
                </a:cxn>
                <a:cxn ang="0">
                  <a:pos x="253" y="78"/>
                </a:cxn>
                <a:cxn ang="0">
                  <a:pos x="257" y="72"/>
                </a:cxn>
                <a:cxn ang="0">
                  <a:pos x="265" y="54"/>
                </a:cxn>
              </a:cxnLst>
              <a:rect l="0" t="0" r="r" b="b"/>
              <a:pathLst>
                <a:path w="270" h="108">
                  <a:moveTo>
                    <a:pt x="0" y="48"/>
                  </a:moveTo>
                  <a:lnTo>
                    <a:pt x="0" y="90"/>
                  </a:lnTo>
                  <a:lnTo>
                    <a:pt x="5" y="84"/>
                  </a:lnTo>
                  <a:lnTo>
                    <a:pt x="5" y="90"/>
                  </a:lnTo>
                  <a:lnTo>
                    <a:pt x="9" y="60"/>
                  </a:lnTo>
                  <a:lnTo>
                    <a:pt x="9" y="42"/>
                  </a:lnTo>
                  <a:lnTo>
                    <a:pt x="13" y="30"/>
                  </a:lnTo>
                  <a:lnTo>
                    <a:pt x="13" y="66"/>
                  </a:lnTo>
                  <a:lnTo>
                    <a:pt x="17" y="96"/>
                  </a:lnTo>
                  <a:lnTo>
                    <a:pt x="17" y="66"/>
                  </a:lnTo>
                  <a:lnTo>
                    <a:pt x="22" y="60"/>
                  </a:lnTo>
                  <a:lnTo>
                    <a:pt x="26" y="66"/>
                  </a:lnTo>
                  <a:lnTo>
                    <a:pt x="30" y="54"/>
                  </a:lnTo>
                  <a:lnTo>
                    <a:pt x="30" y="84"/>
                  </a:lnTo>
                  <a:lnTo>
                    <a:pt x="30" y="48"/>
                  </a:lnTo>
                  <a:lnTo>
                    <a:pt x="34" y="54"/>
                  </a:lnTo>
                  <a:lnTo>
                    <a:pt x="34" y="24"/>
                  </a:lnTo>
                  <a:lnTo>
                    <a:pt x="39" y="36"/>
                  </a:lnTo>
                  <a:lnTo>
                    <a:pt x="39" y="54"/>
                  </a:lnTo>
                  <a:lnTo>
                    <a:pt x="43" y="72"/>
                  </a:lnTo>
                  <a:lnTo>
                    <a:pt x="43" y="66"/>
                  </a:lnTo>
                  <a:lnTo>
                    <a:pt x="47" y="60"/>
                  </a:lnTo>
                  <a:lnTo>
                    <a:pt x="47" y="48"/>
                  </a:lnTo>
                  <a:lnTo>
                    <a:pt x="47" y="54"/>
                  </a:lnTo>
                  <a:lnTo>
                    <a:pt x="52" y="48"/>
                  </a:lnTo>
                  <a:lnTo>
                    <a:pt x="52" y="66"/>
                  </a:lnTo>
                  <a:lnTo>
                    <a:pt x="56" y="54"/>
                  </a:lnTo>
                  <a:lnTo>
                    <a:pt x="56" y="60"/>
                  </a:lnTo>
                  <a:lnTo>
                    <a:pt x="60" y="48"/>
                  </a:lnTo>
                  <a:lnTo>
                    <a:pt x="60" y="24"/>
                  </a:lnTo>
                  <a:lnTo>
                    <a:pt x="64" y="18"/>
                  </a:lnTo>
                  <a:lnTo>
                    <a:pt x="69" y="60"/>
                  </a:lnTo>
                  <a:lnTo>
                    <a:pt x="69" y="78"/>
                  </a:lnTo>
                  <a:lnTo>
                    <a:pt x="73" y="84"/>
                  </a:lnTo>
                  <a:lnTo>
                    <a:pt x="73" y="66"/>
                  </a:lnTo>
                  <a:lnTo>
                    <a:pt x="77" y="72"/>
                  </a:lnTo>
                  <a:lnTo>
                    <a:pt x="77" y="78"/>
                  </a:lnTo>
                  <a:lnTo>
                    <a:pt x="77" y="60"/>
                  </a:lnTo>
                  <a:lnTo>
                    <a:pt x="81" y="36"/>
                  </a:lnTo>
                  <a:lnTo>
                    <a:pt x="81" y="54"/>
                  </a:lnTo>
                  <a:lnTo>
                    <a:pt x="86" y="72"/>
                  </a:lnTo>
                  <a:lnTo>
                    <a:pt x="86" y="84"/>
                  </a:lnTo>
                  <a:lnTo>
                    <a:pt x="90" y="60"/>
                  </a:lnTo>
                  <a:lnTo>
                    <a:pt x="90" y="42"/>
                  </a:lnTo>
                  <a:lnTo>
                    <a:pt x="94" y="48"/>
                  </a:lnTo>
                  <a:lnTo>
                    <a:pt x="94" y="30"/>
                  </a:lnTo>
                  <a:lnTo>
                    <a:pt x="99" y="48"/>
                  </a:lnTo>
                  <a:lnTo>
                    <a:pt x="99" y="54"/>
                  </a:lnTo>
                  <a:lnTo>
                    <a:pt x="103" y="42"/>
                  </a:lnTo>
                  <a:lnTo>
                    <a:pt x="103" y="30"/>
                  </a:lnTo>
                  <a:lnTo>
                    <a:pt x="107" y="48"/>
                  </a:lnTo>
                  <a:lnTo>
                    <a:pt x="107" y="42"/>
                  </a:lnTo>
                  <a:lnTo>
                    <a:pt x="107" y="60"/>
                  </a:lnTo>
                  <a:lnTo>
                    <a:pt x="111" y="12"/>
                  </a:lnTo>
                  <a:lnTo>
                    <a:pt x="111" y="36"/>
                  </a:lnTo>
                  <a:lnTo>
                    <a:pt x="116" y="36"/>
                  </a:lnTo>
                  <a:lnTo>
                    <a:pt x="116" y="60"/>
                  </a:lnTo>
                  <a:lnTo>
                    <a:pt x="120" y="72"/>
                  </a:lnTo>
                  <a:lnTo>
                    <a:pt x="120" y="90"/>
                  </a:lnTo>
                  <a:lnTo>
                    <a:pt x="124" y="54"/>
                  </a:lnTo>
                  <a:lnTo>
                    <a:pt x="124" y="24"/>
                  </a:lnTo>
                  <a:lnTo>
                    <a:pt x="129" y="0"/>
                  </a:lnTo>
                  <a:lnTo>
                    <a:pt x="129" y="18"/>
                  </a:lnTo>
                  <a:lnTo>
                    <a:pt x="133" y="42"/>
                  </a:lnTo>
                  <a:lnTo>
                    <a:pt x="133" y="48"/>
                  </a:lnTo>
                  <a:lnTo>
                    <a:pt x="137" y="72"/>
                  </a:lnTo>
                  <a:lnTo>
                    <a:pt x="137" y="60"/>
                  </a:lnTo>
                  <a:lnTo>
                    <a:pt x="141" y="48"/>
                  </a:lnTo>
                  <a:lnTo>
                    <a:pt x="141" y="18"/>
                  </a:lnTo>
                  <a:lnTo>
                    <a:pt x="146" y="42"/>
                  </a:lnTo>
                  <a:lnTo>
                    <a:pt x="146" y="18"/>
                  </a:lnTo>
                  <a:lnTo>
                    <a:pt x="150" y="48"/>
                  </a:lnTo>
                  <a:lnTo>
                    <a:pt x="150" y="78"/>
                  </a:lnTo>
                  <a:lnTo>
                    <a:pt x="154" y="36"/>
                  </a:lnTo>
                  <a:lnTo>
                    <a:pt x="154" y="42"/>
                  </a:lnTo>
                  <a:lnTo>
                    <a:pt x="158" y="24"/>
                  </a:lnTo>
                  <a:lnTo>
                    <a:pt x="158" y="48"/>
                  </a:lnTo>
                  <a:lnTo>
                    <a:pt x="163" y="54"/>
                  </a:lnTo>
                  <a:lnTo>
                    <a:pt x="163" y="36"/>
                  </a:lnTo>
                  <a:lnTo>
                    <a:pt x="171" y="30"/>
                  </a:lnTo>
                  <a:lnTo>
                    <a:pt x="167" y="30"/>
                  </a:lnTo>
                  <a:lnTo>
                    <a:pt x="171" y="24"/>
                  </a:lnTo>
                  <a:lnTo>
                    <a:pt x="176" y="36"/>
                  </a:lnTo>
                  <a:lnTo>
                    <a:pt x="176" y="60"/>
                  </a:lnTo>
                  <a:lnTo>
                    <a:pt x="180" y="84"/>
                  </a:lnTo>
                  <a:lnTo>
                    <a:pt x="180" y="90"/>
                  </a:lnTo>
                  <a:lnTo>
                    <a:pt x="180" y="78"/>
                  </a:lnTo>
                  <a:lnTo>
                    <a:pt x="184" y="42"/>
                  </a:lnTo>
                  <a:lnTo>
                    <a:pt x="184" y="48"/>
                  </a:lnTo>
                  <a:lnTo>
                    <a:pt x="188" y="96"/>
                  </a:lnTo>
                  <a:lnTo>
                    <a:pt x="188" y="84"/>
                  </a:lnTo>
                  <a:lnTo>
                    <a:pt x="193" y="78"/>
                  </a:lnTo>
                  <a:lnTo>
                    <a:pt x="193" y="66"/>
                  </a:lnTo>
                  <a:lnTo>
                    <a:pt x="197" y="108"/>
                  </a:lnTo>
                  <a:lnTo>
                    <a:pt x="197" y="72"/>
                  </a:lnTo>
                  <a:lnTo>
                    <a:pt x="201" y="60"/>
                  </a:lnTo>
                  <a:lnTo>
                    <a:pt x="201" y="48"/>
                  </a:lnTo>
                  <a:lnTo>
                    <a:pt x="206" y="54"/>
                  </a:lnTo>
                  <a:lnTo>
                    <a:pt x="210" y="48"/>
                  </a:lnTo>
                  <a:lnTo>
                    <a:pt x="210" y="36"/>
                  </a:lnTo>
                  <a:lnTo>
                    <a:pt x="210" y="42"/>
                  </a:lnTo>
                  <a:lnTo>
                    <a:pt x="214" y="54"/>
                  </a:lnTo>
                  <a:lnTo>
                    <a:pt x="214" y="72"/>
                  </a:lnTo>
                  <a:lnTo>
                    <a:pt x="218" y="78"/>
                  </a:lnTo>
                  <a:lnTo>
                    <a:pt x="218" y="72"/>
                  </a:lnTo>
                  <a:lnTo>
                    <a:pt x="223" y="84"/>
                  </a:lnTo>
                  <a:lnTo>
                    <a:pt x="227" y="78"/>
                  </a:lnTo>
                  <a:lnTo>
                    <a:pt x="227" y="36"/>
                  </a:lnTo>
                  <a:lnTo>
                    <a:pt x="231" y="72"/>
                  </a:lnTo>
                  <a:lnTo>
                    <a:pt x="231" y="102"/>
                  </a:lnTo>
                  <a:lnTo>
                    <a:pt x="235" y="90"/>
                  </a:lnTo>
                  <a:lnTo>
                    <a:pt x="240" y="90"/>
                  </a:lnTo>
                  <a:lnTo>
                    <a:pt x="240" y="102"/>
                  </a:lnTo>
                  <a:lnTo>
                    <a:pt x="240" y="84"/>
                  </a:lnTo>
                  <a:lnTo>
                    <a:pt x="244" y="48"/>
                  </a:lnTo>
                  <a:lnTo>
                    <a:pt x="244" y="60"/>
                  </a:lnTo>
                  <a:lnTo>
                    <a:pt x="248" y="60"/>
                  </a:lnTo>
                  <a:lnTo>
                    <a:pt x="248" y="102"/>
                  </a:lnTo>
                  <a:lnTo>
                    <a:pt x="253" y="66"/>
                  </a:lnTo>
                  <a:lnTo>
                    <a:pt x="253" y="78"/>
                  </a:lnTo>
                  <a:lnTo>
                    <a:pt x="253" y="60"/>
                  </a:lnTo>
                  <a:lnTo>
                    <a:pt x="257" y="66"/>
                  </a:lnTo>
                  <a:lnTo>
                    <a:pt x="257" y="72"/>
                  </a:lnTo>
                  <a:lnTo>
                    <a:pt x="261" y="66"/>
                  </a:lnTo>
                  <a:lnTo>
                    <a:pt x="261" y="72"/>
                  </a:lnTo>
                  <a:lnTo>
                    <a:pt x="265" y="54"/>
                  </a:lnTo>
                  <a:lnTo>
                    <a:pt x="265" y="78"/>
                  </a:lnTo>
                  <a:lnTo>
                    <a:pt x="270"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cxnSp>
          <p:nvCxnSpPr>
            <p:cNvPr id="79" name="Straight Connector 78"/>
            <p:cNvCxnSpPr>
              <a:cxnSpLocks/>
            </p:cNvCxnSpPr>
            <p:nvPr/>
          </p:nvCxnSpPr>
          <p:spPr>
            <a:xfrm>
              <a:off x="1581720" y="3820928"/>
              <a:ext cx="0" cy="239721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cxnSpLocks/>
            </p:cNvCxnSpPr>
            <p:nvPr/>
          </p:nvCxnSpPr>
          <p:spPr>
            <a:xfrm>
              <a:off x="127000" y="5888678"/>
              <a:ext cx="1454720"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81" name="Line 20"/>
            <p:cNvSpPr>
              <a:spLocks noChangeShapeType="1"/>
            </p:cNvSpPr>
            <p:nvPr/>
          </p:nvSpPr>
          <p:spPr bwMode="auto">
            <a:xfrm flipV="1">
              <a:off x="266613"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Arrow: Down 81"/>
            <p:cNvSpPr/>
            <p:nvPr/>
          </p:nvSpPr>
          <p:spPr>
            <a:xfrm rot="17636522" flipV="1">
              <a:off x="1726801" y="6005210"/>
              <a:ext cx="236768" cy="545526"/>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3" name="Straight Connector 82"/>
            <p:cNvCxnSpPr>
              <a:cxnSpLocks/>
            </p:cNvCxnSpPr>
            <p:nvPr/>
          </p:nvCxnSpPr>
          <p:spPr>
            <a:xfrm>
              <a:off x="5534595" y="3758356"/>
              <a:ext cx="0" cy="239721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84" name="Arrow: Down 83"/>
            <p:cNvSpPr/>
            <p:nvPr/>
          </p:nvSpPr>
          <p:spPr>
            <a:xfrm rot="17636522" flipV="1">
              <a:off x="5687590" y="5981800"/>
              <a:ext cx="236768" cy="545526"/>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5" name="Freeform 81"/>
          <p:cNvSpPr>
            <a:spLocks/>
          </p:cNvSpPr>
          <p:nvPr/>
        </p:nvSpPr>
        <p:spPr bwMode="auto">
          <a:xfrm>
            <a:off x="1062556" y="4663378"/>
            <a:ext cx="250127" cy="84971"/>
          </a:xfrm>
          <a:custGeom>
            <a:avLst/>
            <a:gdLst/>
            <a:ahLst/>
            <a:cxnLst>
              <a:cxn ang="0">
                <a:pos x="4" y="96"/>
              </a:cxn>
              <a:cxn ang="0">
                <a:pos x="8" y="36"/>
              </a:cxn>
              <a:cxn ang="0">
                <a:pos x="17" y="120"/>
              </a:cxn>
              <a:cxn ang="0">
                <a:pos x="21" y="24"/>
              </a:cxn>
              <a:cxn ang="0">
                <a:pos x="26" y="102"/>
              </a:cxn>
              <a:cxn ang="0">
                <a:pos x="34" y="36"/>
              </a:cxn>
              <a:cxn ang="0">
                <a:pos x="43" y="18"/>
              </a:cxn>
              <a:cxn ang="0">
                <a:pos x="47" y="48"/>
              </a:cxn>
              <a:cxn ang="0">
                <a:pos x="51" y="60"/>
              </a:cxn>
              <a:cxn ang="0">
                <a:pos x="55" y="72"/>
              </a:cxn>
              <a:cxn ang="0">
                <a:pos x="64" y="72"/>
              </a:cxn>
              <a:cxn ang="0">
                <a:pos x="68" y="42"/>
              </a:cxn>
              <a:cxn ang="0">
                <a:pos x="73" y="66"/>
              </a:cxn>
              <a:cxn ang="0">
                <a:pos x="81" y="18"/>
              </a:cxn>
              <a:cxn ang="0">
                <a:pos x="90" y="96"/>
              </a:cxn>
              <a:cxn ang="0">
                <a:pos x="94" y="30"/>
              </a:cxn>
              <a:cxn ang="0">
                <a:pos x="102" y="72"/>
              </a:cxn>
              <a:cxn ang="0">
                <a:pos x="107" y="54"/>
              </a:cxn>
              <a:cxn ang="0">
                <a:pos x="115" y="72"/>
              </a:cxn>
              <a:cxn ang="0">
                <a:pos x="120" y="60"/>
              </a:cxn>
              <a:cxn ang="0">
                <a:pos x="132" y="54"/>
              </a:cxn>
              <a:cxn ang="0">
                <a:pos x="137" y="54"/>
              </a:cxn>
              <a:cxn ang="0">
                <a:pos x="141" y="84"/>
              </a:cxn>
              <a:cxn ang="0">
                <a:pos x="145" y="90"/>
              </a:cxn>
              <a:cxn ang="0">
                <a:pos x="154" y="24"/>
              </a:cxn>
              <a:cxn ang="0">
                <a:pos x="158" y="102"/>
              </a:cxn>
              <a:cxn ang="0">
                <a:pos x="162" y="84"/>
              </a:cxn>
              <a:cxn ang="0">
                <a:pos x="171" y="12"/>
              </a:cxn>
              <a:cxn ang="0">
                <a:pos x="175" y="90"/>
              </a:cxn>
              <a:cxn ang="0">
                <a:pos x="184" y="42"/>
              </a:cxn>
              <a:cxn ang="0">
                <a:pos x="192" y="120"/>
              </a:cxn>
              <a:cxn ang="0">
                <a:pos x="197" y="54"/>
              </a:cxn>
              <a:cxn ang="0">
                <a:pos x="205" y="84"/>
              </a:cxn>
              <a:cxn ang="0">
                <a:pos x="214" y="72"/>
              </a:cxn>
              <a:cxn ang="0">
                <a:pos x="222" y="60"/>
              </a:cxn>
              <a:cxn ang="0">
                <a:pos x="227" y="78"/>
              </a:cxn>
              <a:cxn ang="0">
                <a:pos x="235" y="42"/>
              </a:cxn>
              <a:cxn ang="0">
                <a:pos x="239" y="72"/>
              </a:cxn>
              <a:cxn ang="0">
                <a:pos x="248" y="36"/>
              </a:cxn>
              <a:cxn ang="0">
                <a:pos x="252" y="78"/>
              </a:cxn>
              <a:cxn ang="0">
                <a:pos x="256" y="54"/>
              </a:cxn>
              <a:cxn ang="0">
                <a:pos x="265" y="54"/>
              </a:cxn>
            </a:cxnLst>
            <a:rect l="0" t="0" r="r" b="b"/>
            <a:pathLst>
              <a:path w="265" h="120">
                <a:moveTo>
                  <a:pt x="0" y="90"/>
                </a:moveTo>
                <a:lnTo>
                  <a:pt x="0" y="102"/>
                </a:lnTo>
                <a:lnTo>
                  <a:pt x="4" y="96"/>
                </a:lnTo>
                <a:lnTo>
                  <a:pt x="4" y="84"/>
                </a:lnTo>
                <a:lnTo>
                  <a:pt x="8" y="42"/>
                </a:lnTo>
                <a:lnTo>
                  <a:pt x="8" y="36"/>
                </a:lnTo>
                <a:lnTo>
                  <a:pt x="13" y="24"/>
                </a:lnTo>
                <a:lnTo>
                  <a:pt x="13" y="72"/>
                </a:lnTo>
                <a:lnTo>
                  <a:pt x="17" y="120"/>
                </a:lnTo>
                <a:lnTo>
                  <a:pt x="17" y="36"/>
                </a:lnTo>
                <a:lnTo>
                  <a:pt x="21" y="36"/>
                </a:lnTo>
                <a:lnTo>
                  <a:pt x="21" y="24"/>
                </a:lnTo>
                <a:lnTo>
                  <a:pt x="26" y="102"/>
                </a:lnTo>
                <a:lnTo>
                  <a:pt x="26" y="96"/>
                </a:lnTo>
                <a:lnTo>
                  <a:pt x="26" y="102"/>
                </a:lnTo>
                <a:lnTo>
                  <a:pt x="30" y="66"/>
                </a:lnTo>
                <a:lnTo>
                  <a:pt x="34" y="48"/>
                </a:lnTo>
                <a:lnTo>
                  <a:pt x="34" y="36"/>
                </a:lnTo>
                <a:lnTo>
                  <a:pt x="38" y="24"/>
                </a:lnTo>
                <a:lnTo>
                  <a:pt x="38" y="0"/>
                </a:lnTo>
                <a:lnTo>
                  <a:pt x="43" y="18"/>
                </a:lnTo>
                <a:lnTo>
                  <a:pt x="43" y="48"/>
                </a:lnTo>
                <a:lnTo>
                  <a:pt x="43" y="42"/>
                </a:lnTo>
                <a:lnTo>
                  <a:pt x="47" y="48"/>
                </a:lnTo>
                <a:lnTo>
                  <a:pt x="47" y="12"/>
                </a:lnTo>
                <a:lnTo>
                  <a:pt x="51" y="30"/>
                </a:lnTo>
                <a:lnTo>
                  <a:pt x="51" y="60"/>
                </a:lnTo>
                <a:lnTo>
                  <a:pt x="55" y="90"/>
                </a:lnTo>
                <a:lnTo>
                  <a:pt x="55" y="120"/>
                </a:lnTo>
                <a:lnTo>
                  <a:pt x="55" y="72"/>
                </a:lnTo>
                <a:lnTo>
                  <a:pt x="60" y="72"/>
                </a:lnTo>
                <a:lnTo>
                  <a:pt x="60" y="42"/>
                </a:lnTo>
                <a:lnTo>
                  <a:pt x="64" y="72"/>
                </a:lnTo>
                <a:lnTo>
                  <a:pt x="64" y="78"/>
                </a:lnTo>
                <a:lnTo>
                  <a:pt x="68" y="90"/>
                </a:lnTo>
                <a:lnTo>
                  <a:pt x="68" y="42"/>
                </a:lnTo>
                <a:lnTo>
                  <a:pt x="73" y="36"/>
                </a:lnTo>
                <a:lnTo>
                  <a:pt x="73" y="24"/>
                </a:lnTo>
                <a:lnTo>
                  <a:pt x="73" y="66"/>
                </a:lnTo>
                <a:lnTo>
                  <a:pt x="77" y="48"/>
                </a:lnTo>
                <a:lnTo>
                  <a:pt x="81" y="24"/>
                </a:lnTo>
                <a:lnTo>
                  <a:pt x="81" y="18"/>
                </a:lnTo>
                <a:lnTo>
                  <a:pt x="85" y="30"/>
                </a:lnTo>
                <a:lnTo>
                  <a:pt x="85" y="90"/>
                </a:lnTo>
                <a:lnTo>
                  <a:pt x="90" y="96"/>
                </a:lnTo>
                <a:lnTo>
                  <a:pt x="90" y="72"/>
                </a:lnTo>
                <a:lnTo>
                  <a:pt x="94" y="54"/>
                </a:lnTo>
                <a:lnTo>
                  <a:pt x="94" y="30"/>
                </a:lnTo>
                <a:lnTo>
                  <a:pt x="98" y="36"/>
                </a:lnTo>
                <a:lnTo>
                  <a:pt x="98" y="60"/>
                </a:lnTo>
                <a:lnTo>
                  <a:pt x="102" y="72"/>
                </a:lnTo>
                <a:lnTo>
                  <a:pt x="102" y="30"/>
                </a:lnTo>
                <a:lnTo>
                  <a:pt x="107" y="36"/>
                </a:lnTo>
                <a:lnTo>
                  <a:pt x="107" y="54"/>
                </a:lnTo>
                <a:lnTo>
                  <a:pt x="111" y="72"/>
                </a:lnTo>
                <a:lnTo>
                  <a:pt x="111" y="78"/>
                </a:lnTo>
                <a:lnTo>
                  <a:pt x="115" y="72"/>
                </a:lnTo>
                <a:lnTo>
                  <a:pt x="115" y="36"/>
                </a:lnTo>
                <a:lnTo>
                  <a:pt x="120" y="54"/>
                </a:lnTo>
                <a:lnTo>
                  <a:pt x="120" y="60"/>
                </a:lnTo>
                <a:lnTo>
                  <a:pt x="124" y="96"/>
                </a:lnTo>
                <a:lnTo>
                  <a:pt x="124" y="78"/>
                </a:lnTo>
                <a:lnTo>
                  <a:pt x="132" y="54"/>
                </a:lnTo>
                <a:lnTo>
                  <a:pt x="132" y="60"/>
                </a:lnTo>
                <a:lnTo>
                  <a:pt x="132" y="48"/>
                </a:lnTo>
                <a:lnTo>
                  <a:pt x="137" y="54"/>
                </a:lnTo>
                <a:lnTo>
                  <a:pt x="137" y="42"/>
                </a:lnTo>
                <a:lnTo>
                  <a:pt x="141" y="78"/>
                </a:lnTo>
                <a:lnTo>
                  <a:pt x="141" y="84"/>
                </a:lnTo>
                <a:lnTo>
                  <a:pt x="145" y="102"/>
                </a:lnTo>
                <a:lnTo>
                  <a:pt x="145" y="84"/>
                </a:lnTo>
                <a:lnTo>
                  <a:pt x="145" y="90"/>
                </a:lnTo>
                <a:lnTo>
                  <a:pt x="150" y="90"/>
                </a:lnTo>
                <a:lnTo>
                  <a:pt x="150" y="48"/>
                </a:lnTo>
                <a:lnTo>
                  <a:pt x="154" y="24"/>
                </a:lnTo>
                <a:lnTo>
                  <a:pt x="154" y="48"/>
                </a:lnTo>
                <a:lnTo>
                  <a:pt x="158" y="84"/>
                </a:lnTo>
                <a:lnTo>
                  <a:pt x="158" y="102"/>
                </a:lnTo>
                <a:lnTo>
                  <a:pt x="162" y="84"/>
                </a:lnTo>
                <a:lnTo>
                  <a:pt x="162" y="72"/>
                </a:lnTo>
                <a:lnTo>
                  <a:pt x="162" y="84"/>
                </a:lnTo>
                <a:lnTo>
                  <a:pt x="167" y="42"/>
                </a:lnTo>
                <a:lnTo>
                  <a:pt x="167" y="48"/>
                </a:lnTo>
                <a:lnTo>
                  <a:pt x="171" y="12"/>
                </a:lnTo>
                <a:lnTo>
                  <a:pt x="171" y="24"/>
                </a:lnTo>
                <a:lnTo>
                  <a:pt x="175" y="24"/>
                </a:lnTo>
                <a:lnTo>
                  <a:pt x="175" y="90"/>
                </a:lnTo>
                <a:lnTo>
                  <a:pt x="179" y="90"/>
                </a:lnTo>
                <a:lnTo>
                  <a:pt x="179" y="72"/>
                </a:lnTo>
                <a:lnTo>
                  <a:pt x="184" y="42"/>
                </a:lnTo>
                <a:lnTo>
                  <a:pt x="188" y="90"/>
                </a:lnTo>
                <a:lnTo>
                  <a:pt x="188" y="102"/>
                </a:lnTo>
                <a:lnTo>
                  <a:pt x="192" y="120"/>
                </a:lnTo>
                <a:lnTo>
                  <a:pt x="192" y="78"/>
                </a:lnTo>
                <a:lnTo>
                  <a:pt x="197" y="66"/>
                </a:lnTo>
                <a:lnTo>
                  <a:pt x="197" y="54"/>
                </a:lnTo>
                <a:lnTo>
                  <a:pt x="201" y="60"/>
                </a:lnTo>
                <a:lnTo>
                  <a:pt x="205" y="66"/>
                </a:lnTo>
                <a:lnTo>
                  <a:pt x="205" y="84"/>
                </a:lnTo>
                <a:lnTo>
                  <a:pt x="209" y="102"/>
                </a:lnTo>
                <a:lnTo>
                  <a:pt x="209" y="90"/>
                </a:lnTo>
                <a:lnTo>
                  <a:pt x="214" y="72"/>
                </a:lnTo>
                <a:lnTo>
                  <a:pt x="214" y="60"/>
                </a:lnTo>
                <a:lnTo>
                  <a:pt x="222" y="48"/>
                </a:lnTo>
                <a:lnTo>
                  <a:pt x="222" y="60"/>
                </a:lnTo>
                <a:lnTo>
                  <a:pt x="222" y="48"/>
                </a:lnTo>
                <a:lnTo>
                  <a:pt x="227" y="60"/>
                </a:lnTo>
                <a:lnTo>
                  <a:pt x="227" y="78"/>
                </a:lnTo>
                <a:lnTo>
                  <a:pt x="231" y="66"/>
                </a:lnTo>
                <a:lnTo>
                  <a:pt x="231" y="54"/>
                </a:lnTo>
                <a:lnTo>
                  <a:pt x="235" y="42"/>
                </a:lnTo>
                <a:lnTo>
                  <a:pt x="235" y="12"/>
                </a:lnTo>
                <a:lnTo>
                  <a:pt x="239" y="24"/>
                </a:lnTo>
                <a:lnTo>
                  <a:pt x="239" y="72"/>
                </a:lnTo>
                <a:lnTo>
                  <a:pt x="244" y="90"/>
                </a:lnTo>
                <a:lnTo>
                  <a:pt x="244" y="84"/>
                </a:lnTo>
                <a:lnTo>
                  <a:pt x="248" y="36"/>
                </a:lnTo>
                <a:lnTo>
                  <a:pt x="248" y="48"/>
                </a:lnTo>
                <a:lnTo>
                  <a:pt x="248" y="36"/>
                </a:lnTo>
                <a:lnTo>
                  <a:pt x="252" y="78"/>
                </a:lnTo>
                <a:lnTo>
                  <a:pt x="252" y="66"/>
                </a:lnTo>
                <a:lnTo>
                  <a:pt x="256" y="60"/>
                </a:lnTo>
                <a:lnTo>
                  <a:pt x="256" y="54"/>
                </a:lnTo>
                <a:lnTo>
                  <a:pt x="261" y="24"/>
                </a:lnTo>
                <a:lnTo>
                  <a:pt x="261" y="60"/>
                </a:lnTo>
                <a:lnTo>
                  <a:pt x="265" y="54"/>
                </a:lnTo>
                <a:lnTo>
                  <a:pt x="265" y="84"/>
                </a:lnTo>
                <a:lnTo>
                  <a:pt x="265"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82"/>
          <p:cNvSpPr>
            <a:spLocks/>
          </p:cNvSpPr>
          <p:nvPr/>
        </p:nvSpPr>
        <p:spPr bwMode="auto">
          <a:xfrm>
            <a:off x="1659386" y="3544731"/>
            <a:ext cx="270892" cy="89219"/>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85"/>
          <p:cNvSpPr>
            <a:spLocks/>
          </p:cNvSpPr>
          <p:nvPr/>
        </p:nvSpPr>
        <p:spPr bwMode="auto">
          <a:xfrm>
            <a:off x="2141051" y="1530284"/>
            <a:ext cx="262397" cy="89219"/>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86"/>
          <p:cNvSpPr>
            <a:spLocks/>
          </p:cNvSpPr>
          <p:nvPr/>
        </p:nvSpPr>
        <p:spPr bwMode="auto">
          <a:xfrm>
            <a:off x="1075628" y="6091529"/>
            <a:ext cx="254846" cy="80722"/>
          </a:xfrm>
          <a:custGeom>
            <a:avLst/>
            <a:gdLst/>
            <a:ahLst/>
            <a:cxnLst>
              <a:cxn ang="0">
                <a:pos x="4" y="36"/>
              </a:cxn>
              <a:cxn ang="0">
                <a:pos x="13" y="0"/>
              </a:cxn>
              <a:cxn ang="0">
                <a:pos x="22" y="72"/>
              </a:cxn>
              <a:cxn ang="0">
                <a:pos x="26" y="18"/>
              </a:cxn>
              <a:cxn ang="0">
                <a:pos x="34" y="108"/>
              </a:cxn>
              <a:cxn ang="0">
                <a:pos x="39" y="42"/>
              </a:cxn>
              <a:cxn ang="0">
                <a:pos x="47" y="72"/>
              </a:cxn>
              <a:cxn ang="0">
                <a:pos x="52" y="30"/>
              </a:cxn>
              <a:cxn ang="0">
                <a:pos x="56" y="66"/>
              </a:cxn>
              <a:cxn ang="0">
                <a:pos x="64" y="84"/>
              </a:cxn>
              <a:cxn ang="0">
                <a:pos x="69" y="42"/>
              </a:cxn>
              <a:cxn ang="0">
                <a:pos x="73" y="48"/>
              </a:cxn>
              <a:cxn ang="0">
                <a:pos x="81" y="18"/>
              </a:cxn>
              <a:cxn ang="0">
                <a:pos x="86" y="90"/>
              </a:cxn>
              <a:cxn ang="0">
                <a:pos x="90" y="84"/>
              </a:cxn>
              <a:cxn ang="0">
                <a:pos x="99" y="66"/>
              </a:cxn>
              <a:cxn ang="0">
                <a:pos x="103" y="48"/>
              </a:cxn>
              <a:cxn ang="0">
                <a:pos x="111" y="30"/>
              </a:cxn>
              <a:cxn ang="0">
                <a:pos x="116" y="66"/>
              </a:cxn>
              <a:cxn ang="0">
                <a:pos x="124" y="108"/>
              </a:cxn>
              <a:cxn ang="0">
                <a:pos x="133" y="30"/>
              </a:cxn>
              <a:cxn ang="0">
                <a:pos x="137" y="102"/>
              </a:cxn>
              <a:cxn ang="0">
                <a:pos x="146" y="12"/>
              </a:cxn>
              <a:cxn ang="0">
                <a:pos x="150" y="108"/>
              </a:cxn>
              <a:cxn ang="0">
                <a:pos x="158" y="48"/>
              </a:cxn>
              <a:cxn ang="0">
                <a:pos x="163" y="36"/>
              </a:cxn>
              <a:cxn ang="0">
                <a:pos x="167" y="48"/>
              </a:cxn>
              <a:cxn ang="0">
                <a:pos x="176" y="48"/>
              </a:cxn>
              <a:cxn ang="0">
                <a:pos x="180" y="60"/>
              </a:cxn>
              <a:cxn ang="0">
                <a:pos x="188" y="48"/>
              </a:cxn>
              <a:cxn ang="0">
                <a:pos x="193" y="54"/>
              </a:cxn>
              <a:cxn ang="0">
                <a:pos x="197" y="90"/>
              </a:cxn>
              <a:cxn ang="0">
                <a:pos x="205" y="102"/>
              </a:cxn>
              <a:cxn ang="0">
                <a:pos x="214" y="66"/>
              </a:cxn>
              <a:cxn ang="0">
                <a:pos x="218" y="96"/>
              </a:cxn>
              <a:cxn ang="0">
                <a:pos x="223" y="18"/>
              </a:cxn>
              <a:cxn ang="0">
                <a:pos x="231" y="54"/>
              </a:cxn>
              <a:cxn ang="0">
                <a:pos x="235" y="24"/>
              </a:cxn>
              <a:cxn ang="0">
                <a:pos x="240" y="54"/>
              </a:cxn>
              <a:cxn ang="0">
                <a:pos x="248" y="48"/>
              </a:cxn>
              <a:cxn ang="0">
                <a:pos x="261" y="18"/>
              </a:cxn>
              <a:cxn ang="0">
                <a:pos x="265" y="66"/>
              </a:cxn>
            </a:cxnLst>
            <a:rect l="0" t="0" r="r" b="b"/>
            <a:pathLst>
              <a:path w="270" h="114">
                <a:moveTo>
                  <a:pt x="0" y="60"/>
                </a:moveTo>
                <a:lnTo>
                  <a:pt x="9" y="36"/>
                </a:lnTo>
                <a:lnTo>
                  <a:pt x="4" y="36"/>
                </a:lnTo>
                <a:lnTo>
                  <a:pt x="9" y="30"/>
                </a:lnTo>
                <a:lnTo>
                  <a:pt x="13" y="24"/>
                </a:lnTo>
                <a:lnTo>
                  <a:pt x="13" y="0"/>
                </a:lnTo>
                <a:lnTo>
                  <a:pt x="13" y="42"/>
                </a:lnTo>
                <a:lnTo>
                  <a:pt x="17" y="66"/>
                </a:lnTo>
                <a:lnTo>
                  <a:pt x="22" y="72"/>
                </a:lnTo>
                <a:lnTo>
                  <a:pt x="22" y="36"/>
                </a:lnTo>
                <a:lnTo>
                  <a:pt x="26" y="24"/>
                </a:lnTo>
                <a:lnTo>
                  <a:pt x="26" y="18"/>
                </a:lnTo>
                <a:lnTo>
                  <a:pt x="26" y="30"/>
                </a:lnTo>
                <a:lnTo>
                  <a:pt x="30" y="78"/>
                </a:lnTo>
                <a:lnTo>
                  <a:pt x="34" y="108"/>
                </a:lnTo>
                <a:lnTo>
                  <a:pt x="34" y="102"/>
                </a:lnTo>
                <a:lnTo>
                  <a:pt x="39" y="72"/>
                </a:lnTo>
                <a:lnTo>
                  <a:pt x="39" y="42"/>
                </a:lnTo>
                <a:lnTo>
                  <a:pt x="43" y="54"/>
                </a:lnTo>
                <a:lnTo>
                  <a:pt x="43" y="48"/>
                </a:lnTo>
                <a:lnTo>
                  <a:pt x="47" y="72"/>
                </a:lnTo>
                <a:lnTo>
                  <a:pt x="47" y="60"/>
                </a:lnTo>
                <a:lnTo>
                  <a:pt x="52" y="66"/>
                </a:lnTo>
                <a:lnTo>
                  <a:pt x="52" y="30"/>
                </a:lnTo>
                <a:lnTo>
                  <a:pt x="56" y="60"/>
                </a:lnTo>
                <a:lnTo>
                  <a:pt x="56" y="72"/>
                </a:lnTo>
                <a:lnTo>
                  <a:pt x="56" y="66"/>
                </a:lnTo>
                <a:lnTo>
                  <a:pt x="60" y="60"/>
                </a:lnTo>
                <a:lnTo>
                  <a:pt x="60" y="42"/>
                </a:lnTo>
                <a:lnTo>
                  <a:pt x="64" y="84"/>
                </a:lnTo>
                <a:lnTo>
                  <a:pt x="64" y="60"/>
                </a:lnTo>
                <a:lnTo>
                  <a:pt x="69" y="60"/>
                </a:lnTo>
                <a:lnTo>
                  <a:pt x="69" y="42"/>
                </a:lnTo>
                <a:lnTo>
                  <a:pt x="69" y="60"/>
                </a:lnTo>
                <a:lnTo>
                  <a:pt x="73" y="60"/>
                </a:lnTo>
                <a:lnTo>
                  <a:pt x="73" y="48"/>
                </a:lnTo>
                <a:lnTo>
                  <a:pt x="77" y="36"/>
                </a:lnTo>
                <a:lnTo>
                  <a:pt x="77" y="30"/>
                </a:lnTo>
                <a:lnTo>
                  <a:pt x="81" y="18"/>
                </a:lnTo>
                <a:lnTo>
                  <a:pt x="81" y="30"/>
                </a:lnTo>
                <a:lnTo>
                  <a:pt x="86" y="66"/>
                </a:lnTo>
                <a:lnTo>
                  <a:pt x="86" y="90"/>
                </a:lnTo>
                <a:lnTo>
                  <a:pt x="86" y="72"/>
                </a:lnTo>
                <a:lnTo>
                  <a:pt x="90" y="90"/>
                </a:lnTo>
                <a:lnTo>
                  <a:pt x="90" y="84"/>
                </a:lnTo>
                <a:lnTo>
                  <a:pt x="94" y="78"/>
                </a:lnTo>
                <a:lnTo>
                  <a:pt x="94" y="60"/>
                </a:lnTo>
                <a:lnTo>
                  <a:pt x="99" y="66"/>
                </a:lnTo>
                <a:lnTo>
                  <a:pt x="99" y="36"/>
                </a:lnTo>
                <a:lnTo>
                  <a:pt x="99" y="60"/>
                </a:lnTo>
                <a:lnTo>
                  <a:pt x="103" y="48"/>
                </a:lnTo>
                <a:lnTo>
                  <a:pt x="103" y="96"/>
                </a:lnTo>
                <a:lnTo>
                  <a:pt x="107" y="42"/>
                </a:lnTo>
                <a:lnTo>
                  <a:pt x="111" y="30"/>
                </a:lnTo>
                <a:lnTo>
                  <a:pt x="111" y="54"/>
                </a:lnTo>
                <a:lnTo>
                  <a:pt x="116" y="54"/>
                </a:lnTo>
                <a:lnTo>
                  <a:pt x="116" y="66"/>
                </a:lnTo>
                <a:lnTo>
                  <a:pt x="120" y="96"/>
                </a:lnTo>
                <a:lnTo>
                  <a:pt x="120" y="114"/>
                </a:lnTo>
                <a:lnTo>
                  <a:pt x="124" y="108"/>
                </a:lnTo>
                <a:lnTo>
                  <a:pt x="128" y="96"/>
                </a:lnTo>
                <a:lnTo>
                  <a:pt x="128" y="42"/>
                </a:lnTo>
                <a:lnTo>
                  <a:pt x="133" y="30"/>
                </a:lnTo>
                <a:lnTo>
                  <a:pt x="133" y="54"/>
                </a:lnTo>
                <a:lnTo>
                  <a:pt x="137" y="84"/>
                </a:lnTo>
                <a:lnTo>
                  <a:pt x="137" y="102"/>
                </a:lnTo>
                <a:lnTo>
                  <a:pt x="141" y="60"/>
                </a:lnTo>
                <a:lnTo>
                  <a:pt x="141" y="12"/>
                </a:lnTo>
                <a:lnTo>
                  <a:pt x="146" y="12"/>
                </a:lnTo>
                <a:lnTo>
                  <a:pt x="146" y="72"/>
                </a:lnTo>
                <a:lnTo>
                  <a:pt x="150" y="84"/>
                </a:lnTo>
                <a:lnTo>
                  <a:pt x="150" y="108"/>
                </a:lnTo>
                <a:lnTo>
                  <a:pt x="154" y="66"/>
                </a:lnTo>
                <a:lnTo>
                  <a:pt x="154" y="54"/>
                </a:lnTo>
                <a:lnTo>
                  <a:pt x="158" y="48"/>
                </a:lnTo>
                <a:lnTo>
                  <a:pt x="158" y="96"/>
                </a:lnTo>
                <a:lnTo>
                  <a:pt x="158" y="84"/>
                </a:lnTo>
                <a:lnTo>
                  <a:pt x="163" y="36"/>
                </a:lnTo>
                <a:lnTo>
                  <a:pt x="163" y="6"/>
                </a:lnTo>
                <a:lnTo>
                  <a:pt x="167" y="30"/>
                </a:lnTo>
                <a:lnTo>
                  <a:pt x="167" y="48"/>
                </a:lnTo>
                <a:lnTo>
                  <a:pt x="171" y="66"/>
                </a:lnTo>
                <a:lnTo>
                  <a:pt x="176" y="66"/>
                </a:lnTo>
                <a:lnTo>
                  <a:pt x="176" y="48"/>
                </a:lnTo>
                <a:lnTo>
                  <a:pt x="176" y="72"/>
                </a:lnTo>
                <a:lnTo>
                  <a:pt x="180" y="72"/>
                </a:lnTo>
                <a:lnTo>
                  <a:pt x="180" y="60"/>
                </a:lnTo>
                <a:lnTo>
                  <a:pt x="184" y="42"/>
                </a:lnTo>
                <a:lnTo>
                  <a:pt x="184" y="54"/>
                </a:lnTo>
                <a:lnTo>
                  <a:pt x="188" y="48"/>
                </a:lnTo>
                <a:lnTo>
                  <a:pt x="188" y="30"/>
                </a:lnTo>
                <a:lnTo>
                  <a:pt x="188" y="36"/>
                </a:lnTo>
                <a:lnTo>
                  <a:pt x="193" y="54"/>
                </a:lnTo>
                <a:lnTo>
                  <a:pt x="193" y="66"/>
                </a:lnTo>
                <a:lnTo>
                  <a:pt x="197" y="66"/>
                </a:lnTo>
                <a:lnTo>
                  <a:pt x="197" y="90"/>
                </a:lnTo>
                <a:lnTo>
                  <a:pt x="201" y="102"/>
                </a:lnTo>
                <a:lnTo>
                  <a:pt x="201" y="96"/>
                </a:lnTo>
                <a:lnTo>
                  <a:pt x="205" y="102"/>
                </a:lnTo>
                <a:lnTo>
                  <a:pt x="205" y="108"/>
                </a:lnTo>
                <a:lnTo>
                  <a:pt x="210" y="78"/>
                </a:lnTo>
                <a:lnTo>
                  <a:pt x="214" y="66"/>
                </a:lnTo>
                <a:lnTo>
                  <a:pt x="214" y="102"/>
                </a:lnTo>
                <a:lnTo>
                  <a:pt x="218" y="84"/>
                </a:lnTo>
                <a:lnTo>
                  <a:pt x="218" y="96"/>
                </a:lnTo>
                <a:lnTo>
                  <a:pt x="218" y="54"/>
                </a:lnTo>
                <a:lnTo>
                  <a:pt x="223" y="42"/>
                </a:lnTo>
                <a:lnTo>
                  <a:pt x="223" y="18"/>
                </a:lnTo>
                <a:lnTo>
                  <a:pt x="227" y="12"/>
                </a:lnTo>
                <a:lnTo>
                  <a:pt x="227" y="30"/>
                </a:lnTo>
                <a:lnTo>
                  <a:pt x="231" y="54"/>
                </a:lnTo>
                <a:lnTo>
                  <a:pt x="231" y="42"/>
                </a:lnTo>
                <a:lnTo>
                  <a:pt x="235" y="30"/>
                </a:lnTo>
                <a:lnTo>
                  <a:pt x="235" y="24"/>
                </a:lnTo>
                <a:lnTo>
                  <a:pt x="235" y="30"/>
                </a:lnTo>
                <a:lnTo>
                  <a:pt x="240" y="30"/>
                </a:lnTo>
                <a:lnTo>
                  <a:pt x="240" y="54"/>
                </a:lnTo>
                <a:lnTo>
                  <a:pt x="244" y="96"/>
                </a:lnTo>
                <a:lnTo>
                  <a:pt x="248" y="96"/>
                </a:lnTo>
                <a:lnTo>
                  <a:pt x="248" y="48"/>
                </a:lnTo>
                <a:lnTo>
                  <a:pt x="257" y="12"/>
                </a:lnTo>
                <a:lnTo>
                  <a:pt x="257" y="36"/>
                </a:lnTo>
                <a:lnTo>
                  <a:pt x="261" y="18"/>
                </a:lnTo>
                <a:lnTo>
                  <a:pt x="261" y="48"/>
                </a:lnTo>
                <a:lnTo>
                  <a:pt x="265" y="72"/>
                </a:lnTo>
                <a:lnTo>
                  <a:pt x="265" y="66"/>
                </a:lnTo>
                <a:lnTo>
                  <a:pt x="270" y="48"/>
                </a:lnTo>
                <a:lnTo>
                  <a:pt x="270" y="3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88"/>
          <p:cNvSpPr>
            <a:spLocks/>
          </p:cNvSpPr>
          <p:nvPr/>
        </p:nvSpPr>
        <p:spPr bwMode="auto">
          <a:xfrm>
            <a:off x="3064653" y="3919914"/>
            <a:ext cx="258622" cy="84971"/>
          </a:xfrm>
          <a:custGeom>
            <a:avLst/>
            <a:gdLst/>
            <a:ahLst/>
            <a:cxnLst>
              <a:cxn ang="0">
                <a:pos x="4" y="78"/>
              </a:cxn>
              <a:cxn ang="0">
                <a:pos x="9" y="78"/>
              </a:cxn>
              <a:cxn ang="0">
                <a:pos x="21" y="78"/>
              </a:cxn>
              <a:cxn ang="0">
                <a:pos x="26" y="78"/>
              </a:cxn>
              <a:cxn ang="0">
                <a:pos x="30" y="84"/>
              </a:cxn>
              <a:cxn ang="0">
                <a:pos x="39" y="90"/>
              </a:cxn>
              <a:cxn ang="0">
                <a:pos x="47" y="102"/>
              </a:cxn>
              <a:cxn ang="0">
                <a:pos x="51" y="54"/>
              </a:cxn>
              <a:cxn ang="0">
                <a:pos x="60" y="42"/>
              </a:cxn>
              <a:cxn ang="0">
                <a:pos x="64" y="96"/>
              </a:cxn>
              <a:cxn ang="0">
                <a:pos x="68" y="36"/>
              </a:cxn>
              <a:cxn ang="0">
                <a:pos x="77" y="60"/>
              </a:cxn>
              <a:cxn ang="0">
                <a:pos x="81" y="54"/>
              </a:cxn>
              <a:cxn ang="0">
                <a:pos x="90" y="24"/>
              </a:cxn>
              <a:cxn ang="0">
                <a:pos x="94" y="42"/>
              </a:cxn>
              <a:cxn ang="0">
                <a:pos x="103" y="72"/>
              </a:cxn>
              <a:cxn ang="0">
                <a:pos x="107" y="30"/>
              </a:cxn>
              <a:cxn ang="0">
                <a:pos x="111" y="84"/>
              </a:cxn>
              <a:cxn ang="0">
                <a:pos x="120" y="48"/>
              </a:cxn>
              <a:cxn ang="0">
                <a:pos x="124" y="72"/>
              </a:cxn>
              <a:cxn ang="0">
                <a:pos x="133" y="42"/>
              </a:cxn>
              <a:cxn ang="0">
                <a:pos x="137" y="36"/>
              </a:cxn>
              <a:cxn ang="0">
                <a:pos x="141" y="108"/>
              </a:cxn>
              <a:cxn ang="0">
                <a:pos x="150" y="48"/>
              </a:cxn>
              <a:cxn ang="0">
                <a:pos x="158" y="60"/>
              </a:cxn>
              <a:cxn ang="0">
                <a:pos x="163" y="72"/>
              </a:cxn>
              <a:cxn ang="0">
                <a:pos x="171" y="54"/>
              </a:cxn>
              <a:cxn ang="0">
                <a:pos x="175" y="24"/>
              </a:cxn>
              <a:cxn ang="0">
                <a:pos x="184" y="54"/>
              </a:cxn>
              <a:cxn ang="0">
                <a:pos x="188" y="84"/>
              </a:cxn>
              <a:cxn ang="0">
                <a:pos x="197" y="90"/>
              </a:cxn>
              <a:cxn ang="0">
                <a:pos x="201" y="48"/>
              </a:cxn>
              <a:cxn ang="0">
                <a:pos x="210" y="54"/>
              </a:cxn>
              <a:cxn ang="0">
                <a:pos x="214" y="72"/>
              </a:cxn>
              <a:cxn ang="0">
                <a:pos x="222" y="84"/>
              </a:cxn>
              <a:cxn ang="0">
                <a:pos x="227" y="84"/>
              </a:cxn>
              <a:cxn ang="0">
                <a:pos x="235" y="60"/>
              </a:cxn>
              <a:cxn ang="0">
                <a:pos x="240" y="78"/>
              </a:cxn>
              <a:cxn ang="0">
                <a:pos x="248" y="66"/>
              </a:cxn>
              <a:cxn ang="0">
                <a:pos x="257" y="60"/>
              </a:cxn>
              <a:cxn ang="0">
                <a:pos x="261" y="78"/>
              </a:cxn>
              <a:cxn ang="0">
                <a:pos x="269" y="96"/>
              </a:cxn>
            </a:cxnLst>
            <a:rect l="0" t="0" r="r" b="b"/>
            <a:pathLst>
              <a:path w="274" h="120">
                <a:moveTo>
                  <a:pt x="0" y="60"/>
                </a:moveTo>
                <a:lnTo>
                  <a:pt x="0" y="72"/>
                </a:lnTo>
                <a:lnTo>
                  <a:pt x="4" y="78"/>
                </a:lnTo>
                <a:lnTo>
                  <a:pt x="4" y="42"/>
                </a:lnTo>
                <a:lnTo>
                  <a:pt x="9" y="30"/>
                </a:lnTo>
                <a:lnTo>
                  <a:pt x="9" y="78"/>
                </a:lnTo>
                <a:lnTo>
                  <a:pt x="13" y="84"/>
                </a:lnTo>
                <a:lnTo>
                  <a:pt x="17" y="48"/>
                </a:lnTo>
                <a:lnTo>
                  <a:pt x="21" y="78"/>
                </a:lnTo>
                <a:lnTo>
                  <a:pt x="21" y="108"/>
                </a:lnTo>
                <a:lnTo>
                  <a:pt x="21" y="90"/>
                </a:lnTo>
                <a:lnTo>
                  <a:pt x="26" y="78"/>
                </a:lnTo>
                <a:lnTo>
                  <a:pt x="26" y="42"/>
                </a:lnTo>
                <a:lnTo>
                  <a:pt x="30" y="78"/>
                </a:lnTo>
                <a:lnTo>
                  <a:pt x="30" y="84"/>
                </a:lnTo>
                <a:lnTo>
                  <a:pt x="34" y="120"/>
                </a:lnTo>
                <a:lnTo>
                  <a:pt x="34" y="96"/>
                </a:lnTo>
                <a:lnTo>
                  <a:pt x="39" y="90"/>
                </a:lnTo>
                <a:lnTo>
                  <a:pt x="39" y="60"/>
                </a:lnTo>
                <a:lnTo>
                  <a:pt x="43" y="66"/>
                </a:lnTo>
                <a:lnTo>
                  <a:pt x="47" y="102"/>
                </a:lnTo>
                <a:lnTo>
                  <a:pt x="47" y="108"/>
                </a:lnTo>
                <a:lnTo>
                  <a:pt x="51" y="96"/>
                </a:lnTo>
                <a:lnTo>
                  <a:pt x="51" y="54"/>
                </a:lnTo>
                <a:lnTo>
                  <a:pt x="56" y="42"/>
                </a:lnTo>
                <a:lnTo>
                  <a:pt x="56" y="36"/>
                </a:lnTo>
                <a:lnTo>
                  <a:pt x="60" y="42"/>
                </a:lnTo>
                <a:lnTo>
                  <a:pt x="60" y="60"/>
                </a:lnTo>
                <a:lnTo>
                  <a:pt x="64" y="60"/>
                </a:lnTo>
                <a:lnTo>
                  <a:pt x="64" y="96"/>
                </a:lnTo>
                <a:lnTo>
                  <a:pt x="64" y="78"/>
                </a:lnTo>
                <a:lnTo>
                  <a:pt x="68" y="78"/>
                </a:lnTo>
                <a:lnTo>
                  <a:pt x="68" y="36"/>
                </a:lnTo>
                <a:lnTo>
                  <a:pt x="73" y="36"/>
                </a:lnTo>
                <a:lnTo>
                  <a:pt x="73" y="18"/>
                </a:lnTo>
                <a:lnTo>
                  <a:pt x="77" y="60"/>
                </a:lnTo>
                <a:lnTo>
                  <a:pt x="77" y="72"/>
                </a:lnTo>
                <a:lnTo>
                  <a:pt x="81" y="114"/>
                </a:lnTo>
                <a:lnTo>
                  <a:pt x="81" y="54"/>
                </a:lnTo>
                <a:lnTo>
                  <a:pt x="86" y="48"/>
                </a:lnTo>
                <a:lnTo>
                  <a:pt x="86" y="18"/>
                </a:lnTo>
                <a:lnTo>
                  <a:pt x="90" y="24"/>
                </a:lnTo>
                <a:lnTo>
                  <a:pt x="90" y="0"/>
                </a:lnTo>
                <a:lnTo>
                  <a:pt x="94" y="6"/>
                </a:lnTo>
                <a:lnTo>
                  <a:pt x="94" y="42"/>
                </a:lnTo>
                <a:lnTo>
                  <a:pt x="98" y="66"/>
                </a:lnTo>
                <a:lnTo>
                  <a:pt x="98" y="78"/>
                </a:lnTo>
                <a:lnTo>
                  <a:pt x="103" y="72"/>
                </a:lnTo>
                <a:lnTo>
                  <a:pt x="103" y="54"/>
                </a:lnTo>
                <a:lnTo>
                  <a:pt x="107" y="24"/>
                </a:lnTo>
                <a:lnTo>
                  <a:pt x="107" y="30"/>
                </a:lnTo>
                <a:lnTo>
                  <a:pt x="111" y="48"/>
                </a:lnTo>
                <a:lnTo>
                  <a:pt x="111" y="96"/>
                </a:lnTo>
                <a:lnTo>
                  <a:pt x="111" y="84"/>
                </a:lnTo>
                <a:lnTo>
                  <a:pt x="116" y="90"/>
                </a:lnTo>
                <a:lnTo>
                  <a:pt x="116" y="66"/>
                </a:lnTo>
                <a:lnTo>
                  <a:pt x="120" y="48"/>
                </a:lnTo>
                <a:lnTo>
                  <a:pt x="120" y="36"/>
                </a:lnTo>
                <a:lnTo>
                  <a:pt x="124" y="54"/>
                </a:lnTo>
                <a:lnTo>
                  <a:pt x="124" y="72"/>
                </a:lnTo>
                <a:lnTo>
                  <a:pt x="128" y="24"/>
                </a:lnTo>
                <a:lnTo>
                  <a:pt x="128" y="30"/>
                </a:lnTo>
                <a:lnTo>
                  <a:pt x="133" y="42"/>
                </a:lnTo>
                <a:lnTo>
                  <a:pt x="133" y="48"/>
                </a:lnTo>
                <a:lnTo>
                  <a:pt x="137" y="30"/>
                </a:lnTo>
                <a:lnTo>
                  <a:pt x="137" y="36"/>
                </a:lnTo>
                <a:lnTo>
                  <a:pt x="141" y="78"/>
                </a:lnTo>
                <a:lnTo>
                  <a:pt x="141" y="114"/>
                </a:lnTo>
                <a:lnTo>
                  <a:pt x="141" y="108"/>
                </a:lnTo>
                <a:lnTo>
                  <a:pt x="145" y="78"/>
                </a:lnTo>
                <a:lnTo>
                  <a:pt x="145" y="60"/>
                </a:lnTo>
                <a:lnTo>
                  <a:pt x="150" y="48"/>
                </a:lnTo>
                <a:lnTo>
                  <a:pt x="154" y="54"/>
                </a:lnTo>
                <a:lnTo>
                  <a:pt x="154" y="66"/>
                </a:lnTo>
                <a:lnTo>
                  <a:pt x="158" y="60"/>
                </a:lnTo>
                <a:lnTo>
                  <a:pt x="158" y="24"/>
                </a:lnTo>
                <a:lnTo>
                  <a:pt x="163" y="36"/>
                </a:lnTo>
                <a:lnTo>
                  <a:pt x="163" y="72"/>
                </a:lnTo>
                <a:lnTo>
                  <a:pt x="167" y="102"/>
                </a:lnTo>
                <a:lnTo>
                  <a:pt x="167" y="66"/>
                </a:lnTo>
                <a:lnTo>
                  <a:pt x="171" y="54"/>
                </a:lnTo>
                <a:lnTo>
                  <a:pt x="171" y="42"/>
                </a:lnTo>
                <a:lnTo>
                  <a:pt x="175" y="36"/>
                </a:lnTo>
                <a:lnTo>
                  <a:pt x="175" y="24"/>
                </a:lnTo>
                <a:lnTo>
                  <a:pt x="180" y="30"/>
                </a:lnTo>
                <a:lnTo>
                  <a:pt x="184" y="48"/>
                </a:lnTo>
                <a:lnTo>
                  <a:pt x="184" y="54"/>
                </a:lnTo>
                <a:lnTo>
                  <a:pt x="184" y="48"/>
                </a:lnTo>
                <a:lnTo>
                  <a:pt x="188" y="42"/>
                </a:lnTo>
                <a:lnTo>
                  <a:pt x="188" y="84"/>
                </a:lnTo>
                <a:lnTo>
                  <a:pt x="192" y="96"/>
                </a:lnTo>
                <a:lnTo>
                  <a:pt x="192" y="114"/>
                </a:lnTo>
                <a:lnTo>
                  <a:pt x="197" y="90"/>
                </a:lnTo>
                <a:lnTo>
                  <a:pt x="197" y="48"/>
                </a:lnTo>
                <a:lnTo>
                  <a:pt x="201" y="30"/>
                </a:lnTo>
                <a:lnTo>
                  <a:pt x="201" y="48"/>
                </a:lnTo>
                <a:lnTo>
                  <a:pt x="205" y="48"/>
                </a:lnTo>
                <a:lnTo>
                  <a:pt x="205" y="60"/>
                </a:lnTo>
                <a:lnTo>
                  <a:pt x="210" y="54"/>
                </a:lnTo>
                <a:lnTo>
                  <a:pt x="210" y="66"/>
                </a:lnTo>
                <a:lnTo>
                  <a:pt x="214" y="60"/>
                </a:lnTo>
                <a:lnTo>
                  <a:pt x="214" y="72"/>
                </a:lnTo>
                <a:lnTo>
                  <a:pt x="218" y="84"/>
                </a:lnTo>
                <a:lnTo>
                  <a:pt x="222" y="114"/>
                </a:lnTo>
                <a:lnTo>
                  <a:pt x="222" y="84"/>
                </a:lnTo>
                <a:lnTo>
                  <a:pt x="227" y="96"/>
                </a:lnTo>
                <a:lnTo>
                  <a:pt x="227" y="66"/>
                </a:lnTo>
                <a:lnTo>
                  <a:pt x="227" y="84"/>
                </a:lnTo>
                <a:lnTo>
                  <a:pt x="231" y="72"/>
                </a:lnTo>
                <a:lnTo>
                  <a:pt x="231" y="90"/>
                </a:lnTo>
                <a:lnTo>
                  <a:pt x="235" y="60"/>
                </a:lnTo>
                <a:lnTo>
                  <a:pt x="235" y="78"/>
                </a:lnTo>
                <a:lnTo>
                  <a:pt x="240" y="54"/>
                </a:lnTo>
                <a:lnTo>
                  <a:pt x="240" y="78"/>
                </a:lnTo>
                <a:lnTo>
                  <a:pt x="244" y="84"/>
                </a:lnTo>
                <a:lnTo>
                  <a:pt x="248" y="78"/>
                </a:lnTo>
                <a:lnTo>
                  <a:pt x="248" y="66"/>
                </a:lnTo>
                <a:lnTo>
                  <a:pt x="252" y="84"/>
                </a:lnTo>
                <a:lnTo>
                  <a:pt x="252" y="72"/>
                </a:lnTo>
                <a:lnTo>
                  <a:pt x="257" y="60"/>
                </a:lnTo>
                <a:lnTo>
                  <a:pt x="257" y="78"/>
                </a:lnTo>
                <a:lnTo>
                  <a:pt x="261" y="96"/>
                </a:lnTo>
                <a:lnTo>
                  <a:pt x="261" y="78"/>
                </a:lnTo>
                <a:lnTo>
                  <a:pt x="265" y="78"/>
                </a:lnTo>
                <a:lnTo>
                  <a:pt x="269" y="90"/>
                </a:lnTo>
                <a:lnTo>
                  <a:pt x="269" y="96"/>
                </a:lnTo>
                <a:lnTo>
                  <a:pt x="274" y="108"/>
                </a:lnTo>
                <a:lnTo>
                  <a:pt x="274" y="7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89"/>
          <p:cNvSpPr>
            <a:spLocks/>
          </p:cNvSpPr>
          <p:nvPr/>
        </p:nvSpPr>
        <p:spPr bwMode="auto">
          <a:xfrm>
            <a:off x="1771738" y="5553452"/>
            <a:ext cx="253903" cy="84971"/>
          </a:xfrm>
          <a:custGeom>
            <a:avLst/>
            <a:gdLst/>
            <a:ahLst/>
            <a:cxnLst>
              <a:cxn ang="0">
                <a:pos x="4" y="60"/>
              </a:cxn>
              <a:cxn ang="0">
                <a:pos x="13" y="66"/>
              </a:cxn>
              <a:cxn ang="0">
                <a:pos x="17" y="60"/>
              </a:cxn>
              <a:cxn ang="0">
                <a:pos x="30" y="66"/>
              </a:cxn>
              <a:cxn ang="0">
                <a:pos x="34" y="48"/>
              </a:cxn>
              <a:cxn ang="0">
                <a:pos x="43" y="72"/>
              </a:cxn>
              <a:cxn ang="0">
                <a:pos x="47" y="108"/>
              </a:cxn>
              <a:cxn ang="0">
                <a:pos x="51" y="72"/>
              </a:cxn>
              <a:cxn ang="0">
                <a:pos x="60" y="60"/>
              </a:cxn>
              <a:cxn ang="0">
                <a:pos x="64" y="84"/>
              </a:cxn>
              <a:cxn ang="0">
                <a:pos x="72" y="54"/>
              </a:cxn>
              <a:cxn ang="0">
                <a:pos x="77" y="84"/>
              </a:cxn>
              <a:cxn ang="0">
                <a:pos x="85" y="36"/>
              </a:cxn>
              <a:cxn ang="0">
                <a:pos x="90" y="42"/>
              </a:cxn>
              <a:cxn ang="0">
                <a:pos x="98" y="54"/>
              </a:cxn>
              <a:cxn ang="0">
                <a:pos x="102" y="66"/>
              </a:cxn>
              <a:cxn ang="0">
                <a:pos x="111" y="66"/>
              </a:cxn>
              <a:cxn ang="0">
                <a:pos x="115" y="84"/>
              </a:cxn>
              <a:cxn ang="0">
                <a:pos x="124" y="84"/>
              </a:cxn>
              <a:cxn ang="0">
                <a:pos x="128" y="78"/>
              </a:cxn>
              <a:cxn ang="0">
                <a:pos x="132" y="72"/>
              </a:cxn>
              <a:cxn ang="0">
                <a:pos x="141" y="84"/>
              </a:cxn>
              <a:cxn ang="0">
                <a:pos x="149" y="60"/>
              </a:cxn>
              <a:cxn ang="0">
                <a:pos x="158" y="30"/>
              </a:cxn>
              <a:cxn ang="0">
                <a:pos x="162" y="84"/>
              </a:cxn>
              <a:cxn ang="0">
                <a:pos x="175" y="78"/>
              </a:cxn>
              <a:cxn ang="0">
                <a:pos x="179" y="114"/>
              </a:cxn>
              <a:cxn ang="0">
                <a:pos x="184" y="60"/>
              </a:cxn>
              <a:cxn ang="0">
                <a:pos x="192" y="90"/>
              </a:cxn>
              <a:cxn ang="0">
                <a:pos x="196" y="90"/>
              </a:cxn>
              <a:cxn ang="0">
                <a:pos x="201" y="30"/>
              </a:cxn>
              <a:cxn ang="0">
                <a:pos x="209" y="96"/>
              </a:cxn>
              <a:cxn ang="0">
                <a:pos x="214" y="66"/>
              </a:cxn>
              <a:cxn ang="0">
                <a:pos x="222" y="6"/>
              </a:cxn>
              <a:cxn ang="0">
                <a:pos x="226" y="90"/>
              </a:cxn>
              <a:cxn ang="0">
                <a:pos x="235" y="18"/>
              </a:cxn>
              <a:cxn ang="0">
                <a:pos x="239" y="78"/>
              </a:cxn>
              <a:cxn ang="0">
                <a:pos x="244" y="72"/>
              </a:cxn>
              <a:cxn ang="0">
                <a:pos x="252" y="36"/>
              </a:cxn>
              <a:cxn ang="0">
                <a:pos x="256" y="60"/>
              </a:cxn>
              <a:cxn ang="0">
                <a:pos x="261" y="78"/>
              </a:cxn>
              <a:cxn ang="0">
                <a:pos x="265" y="60"/>
              </a:cxn>
            </a:cxnLst>
            <a:rect l="0" t="0" r="r" b="b"/>
            <a:pathLst>
              <a:path w="269" h="120">
                <a:moveTo>
                  <a:pt x="0" y="78"/>
                </a:moveTo>
                <a:lnTo>
                  <a:pt x="4" y="54"/>
                </a:lnTo>
                <a:lnTo>
                  <a:pt x="4" y="60"/>
                </a:lnTo>
                <a:lnTo>
                  <a:pt x="8" y="36"/>
                </a:lnTo>
                <a:lnTo>
                  <a:pt x="8" y="48"/>
                </a:lnTo>
                <a:lnTo>
                  <a:pt x="13" y="66"/>
                </a:lnTo>
                <a:lnTo>
                  <a:pt x="13" y="72"/>
                </a:lnTo>
                <a:lnTo>
                  <a:pt x="13" y="66"/>
                </a:lnTo>
                <a:lnTo>
                  <a:pt x="17" y="60"/>
                </a:lnTo>
                <a:lnTo>
                  <a:pt x="17" y="78"/>
                </a:lnTo>
                <a:lnTo>
                  <a:pt x="21" y="72"/>
                </a:lnTo>
                <a:lnTo>
                  <a:pt x="30" y="66"/>
                </a:lnTo>
                <a:lnTo>
                  <a:pt x="30" y="78"/>
                </a:lnTo>
                <a:lnTo>
                  <a:pt x="30" y="60"/>
                </a:lnTo>
                <a:lnTo>
                  <a:pt x="34" y="48"/>
                </a:lnTo>
                <a:lnTo>
                  <a:pt x="38" y="66"/>
                </a:lnTo>
                <a:lnTo>
                  <a:pt x="38" y="84"/>
                </a:lnTo>
                <a:lnTo>
                  <a:pt x="43" y="72"/>
                </a:lnTo>
                <a:lnTo>
                  <a:pt x="43" y="78"/>
                </a:lnTo>
                <a:lnTo>
                  <a:pt x="43" y="72"/>
                </a:lnTo>
                <a:lnTo>
                  <a:pt x="47" y="108"/>
                </a:lnTo>
                <a:lnTo>
                  <a:pt x="47" y="84"/>
                </a:lnTo>
                <a:lnTo>
                  <a:pt x="51" y="90"/>
                </a:lnTo>
                <a:lnTo>
                  <a:pt x="51" y="72"/>
                </a:lnTo>
                <a:lnTo>
                  <a:pt x="55" y="84"/>
                </a:lnTo>
                <a:lnTo>
                  <a:pt x="55" y="78"/>
                </a:lnTo>
                <a:lnTo>
                  <a:pt x="60" y="60"/>
                </a:lnTo>
                <a:lnTo>
                  <a:pt x="60" y="42"/>
                </a:lnTo>
                <a:lnTo>
                  <a:pt x="64" y="66"/>
                </a:lnTo>
                <a:lnTo>
                  <a:pt x="64" y="84"/>
                </a:lnTo>
                <a:lnTo>
                  <a:pt x="68" y="102"/>
                </a:lnTo>
                <a:lnTo>
                  <a:pt x="68" y="84"/>
                </a:lnTo>
                <a:lnTo>
                  <a:pt x="72" y="54"/>
                </a:lnTo>
                <a:lnTo>
                  <a:pt x="72" y="72"/>
                </a:lnTo>
                <a:lnTo>
                  <a:pt x="77" y="90"/>
                </a:lnTo>
                <a:lnTo>
                  <a:pt x="77" y="84"/>
                </a:lnTo>
                <a:lnTo>
                  <a:pt x="81" y="66"/>
                </a:lnTo>
                <a:lnTo>
                  <a:pt x="81" y="48"/>
                </a:lnTo>
                <a:lnTo>
                  <a:pt x="85" y="36"/>
                </a:lnTo>
                <a:lnTo>
                  <a:pt x="85" y="60"/>
                </a:lnTo>
                <a:lnTo>
                  <a:pt x="90" y="72"/>
                </a:lnTo>
                <a:lnTo>
                  <a:pt x="90" y="42"/>
                </a:lnTo>
                <a:lnTo>
                  <a:pt x="94" y="90"/>
                </a:lnTo>
                <a:lnTo>
                  <a:pt x="98" y="108"/>
                </a:lnTo>
                <a:lnTo>
                  <a:pt x="98" y="54"/>
                </a:lnTo>
                <a:lnTo>
                  <a:pt x="102" y="66"/>
                </a:lnTo>
                <a:lnTo>
                  <a:pt x="102" y="48"/>
                </a:lnTo>
                <a:lnTo>
                  <a:pt x="102" y="66"/>
                </a:lnTo>
                <a:lnTo>
                  <a:pt x="107" y="42"/>
                </a:lnTo>
                <a:lnTo>
                  <a:pt x="107" y="48"/>
                </a:lnTo>
                <a:lnTo>
                  <a:pt x="111" y="66"/>
                </a:lnTo>
                <a:lnTo>
                  <a:pt x="111" y="102"/>
                </a:lnTo>
                <a:lnTo>
                  <a:pt x="115" y="102"/>
                </a:lnTo>
                <a:lnTo>
                  <a:pt x="115" y="84"/>
                </a:lnTo>
                <a:lnTo>
                  <a:pt x="119" y="18"/>
                </a:lnTo>
                <a:lnTo>
                  <a:pt x="119" y="42"/>
                </a:lnTo>
                <a:lnTo>
                  <a:pt x="124" y="84"/>
                </a:lnTo>
                <a:lnTo>
                  <a:pt x="124" y="60"/>
                </a:lnTo>
                <a:lnTo>
                  <a:pt x="128" y="60"/>
                </a:lnTo>
                <a:lnTo>
                  <a:pt x="128" y="78"/>
                </a:lnTo>
                <a:lnTo>
                  <a:pt x="132" y="78"/>
                </a:lnTo>
                <a:lnTo>
                  <a:pt x="132" y="90"/>
                </a:lnTo>
                <a:lnTo>
                  <a:pt x="132" y="72"/>
                </a:lnTo>
                <a:lnTo>
                  <a:pt x="137" y="66"/>
                </a:lnTo>
                <a:lnTo>
                  <a:pt x="141" y="78"/>
                </a:lnTo>
                <a:lnTo>
                  <a:pt x="141" y="84"/>
                </a:lnTo>
                <a:lnTo>
                  <a:pt x="145" y="72"/>
                </a:lnTo>
                <a:lnTo>
                  <a:pt x="145" y="48"/>
                </a:lnTo>
                <a:lnTo>
                  <a:pt x="149" y="60"/>
                </a:lnTo>
                <a:lnTo>
                  <a:pt x="154" y="36"/>
                </a:lnTo>
                <a:lnTo>
                  <a:pt x="158" y="0"/>
                </a:lnTo>
                <a:lnTo>
                  <a:pt x="158" y="30"/>
                </a:lnTo>
                <a:lnTo>
                  <a:pt x="162" y="60"/>
                </a:lnTo>
                <a:lnTo>
                  <a:pt x="162" y="96"/>
                </a:lnTo>
                <a:lnTo>
                  <a:pt x="162" y="84"/>
                </a:lnTo>
                <a:lnTo>
                  <a:pt x="167" y="66"/>
                </a:lnTo>
                <a:lnTo>
                  <a:pt x="171" y="90"/>
                </a:lnTo>
                <a:lnTo>
                  <a:pt x="175" y="78"/>
                </a:lnTo>
                <a:lnTo>
                  <a:pt x="175" y="72"/>
                </a:lnTo>
                <a:lnTo>
                  <a:pt x="175" y="96"/>
                </a:lnTo>
                <a:lnTo>
                  <a:pt x="179" y="114"/>
                </a:lnTo>
                <a:lnTo>
                  <a:pt x="179" y="90"/>
                </a:lnTo>
                <a:lnTo>
                  <a:pt x="184" y="66"/>
                </a:lnTo>
                <a:lnTo>
                  <a:pt x="184" y="60"/>
                </a:lnTo>
                <a:lnTo>
                  <a:pt x="188" y="90"/>
                </a:lnTo>
                <a:lnTo>
                  <a:pt x="188" y="72"/>
                </a:lnTo>
                <a:lnTo>
                  <a:pt x="192" y="90"/>
                </a:lnTo>
                <a:lnTo>
                  <a:pt x="192" y="42"/>
                </a:lnTo>
                <a:lnTo>
                  <a:pt x="192" y="84"/>
                </a:lnTo>
                <a:lnTo>
                  <a:pt x="196" y="90"/>
                </a:lnTo>
                <a:lnTo>
                  <a:pt x="196" y="120"/>
                </a:lnTo>
                <a:lnTo>
                  <a:pt x="201" y="60"/>
                </a:lnTo>
                <a:lnTo>
                  <a:pt x="201" y="30"/>
                </a:lnTo>
                <a:lnTo>
                  <a:pt x="205" y="54"/>
                </a:lnTo>
                <a:lnTo>
                  <a:pt x="205" y="102"/>
                </a:lnTo>
                <a:lnTo>
                  <a:pt x="209" y="96"/>
                </a:lnTo>
                <a:lnTo>
                  <a:pt x="209" y="78"/>
                </a:lnTo>
                <a:lnTo>
                  <a:pt x="214" y="78"/>
                </a:lnTo>
                <a:lnTo>
                  <a:pt x="214" y="66"/>
                </a:lnTo>
                <a:lnTo>
                  <a:pt x="218" y="42"/>
                </a:lnTo>
                <a:lnTo>
                  <a:pt x="218" y="30"/>
                </a:lnTo>
                <a:lnTo>
                  <a:pt x="222" y="6"/>
                </a:lnTo>
                <a:lnTo>
                  <a:pt x="222" y="54"/>
                </a:lnTo>
                <a:lnTo>
                  <a:pt x="226" y="72"/>
                </a:lnTo>
                <a:lnTo>
                  <a:pt x="226" y="90"/>
                </a:lnTo>
                <a:lnTo>
                  <a:pt x="231" y="84"/>
                </a:lnTo>
                <a:lnTo>
                  <a:pt x="231" y="78"/>
                </a:lnTo>
                <a:lnTo>
                  <a:pt x="235" y="18"/>
                </a:lnTo>
                <a:lnTo>
                  <a:pt x="235" y="24"/>
                </a:lnTo>
                <a:lnTo>
                  <a:pt x="235" y="18"/>
                </a:lnTo>
                <a:lnTo>
                  <a:pt x="239" y="78"/>
                </a:lnTo>
                <a:lnTo>
                  <a:pt x="239" y="96"/>
                </a:lnTo>
                <a:lnTo>
                  <a:pt x="244" y="84"/>
                </a:lnTo>
                <a:lnTo>
                  <a:pt x="244" y="72"/>
                </a:lnTo>
                <a:lnTo>
                  <a:pt x="248" y="36"/>
                </a:lnTo>
                <a:lnTo>
                  <a:pt x="248" y="72"/>
                </a:lnTo>
                <a:lnTo>
                  <a:pt x="252" y="36"/>
                </a:lnTo>
                <a:lnTo>
                  <a:pt x="252" y="48"/>
                </a:lnTo>
                <a:lnTo>
                  <a:pt x="252" y="42"/>
                </a:lnTo>
                <a:lnTo>
                  <a:pt x="256" y="60"/>
                </a:lnTo>
                <a:lnTo>
                  <a:pt x="256" y="66"/>
                </a:lnTo>
                <a:lnTo>
                  <a:pt x="261" y="60"/>
                </a:lnTo>
                <a:lnTo>
                  <a:pt x="261" y="78"/>
                </a:lnTo>
                <a:lnTo>
                  <a:pt x="265" y="72"/>
                </a:lnTo>
                <a:lnTo>
                  <a:pt x="265" y="54"/>
                </a:lnTo>
                <a:lnTo>
                  <a:pt x="265" y="60"/>
                </a:lnTo>
                <a:lnTo>
                  <a:pt x="269" y="78"/>
                </a:lnTo>
                <a:lnTo>
                  <a:pt x="269" y="10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90"/>
          <p:cNvSpPr>
            <a:spLocks/>
          </p:cNvSpPr>
          <p:nvPr/>
        </p:nvSpPr>
        <p:spPr bwMode="auto">
          <a:xfrm>
            <a:off x="1631253" y="2387533"/>
            <a:ext cx="283163" cy="216676"/>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92"/>
          <p:cNvSpPr>
            <a:spLocks/>
          </p:cNvSpPr>
          <p:nvPr/>
        </p:nvSpPr>
        <p:spPr bwMode="auto">
          <a:xfrm>
            <a:off x="916748" y="1835479"/>
            <a:ext cx="254846" cy="76474"/>
          </a:xfrm>
          <a:custGeom>
            <a:avLst/>
            <a:gdLst/>
            <a:ahLst/>
            <a:cxnLst>
              <a:cxn ang="0">
                <a:pos x="5" y="84"/>
              </a:cxn>
              <a:cxn ang="0">
                <a:pos x="9" y="42"/>
              </a:cxn>
              <a:cxn ang="0">
                <a:pos x="17" y="96"/>
              </a:cxn>
              <a:cxn ang="0">
                <a:pos x="26" y="66"/>
              </a:cxn>
              <a:cxn ang="0">
                <a:pos x="30" y="48"/>
              </a:cxn>
              <a:cxn ang="0">
                <a:pos x="39" y="36"/>
              </a:cxn>
              <a:cxn ang="0">
                <a:pos x="43" y="66"/>
              </a:cxn>
              <a:cxn ang="0">
                <a:pos x="47" y="54"/>
              </a:cxn>
              <a:cxn ang="0">
                <a:pos x="56" y="54"/>
              </a:cxn>
              <a:cxn ang="0">
                <a:pos x="60" y="24"/>
              </a:cxn>
              <a:cxn ang="0">
                <a:pos x="69" y="78"/>
              </a:cxn>
              <a:cxn ang="0">
                <a:pos x="77" y="72"/>
              </a:cxn>
              <a:cxn ang="0">
                <a:pos x="81" y="36"/>
              </a:cxn>
              <a:cxn ang="0">
                <a:pos x="86" y="84"/>
              </a:cxn>
              <a:cxn ang="0">
                <a:pos x="94" y="48"/>
              </a:cxn>
              <a:cxn ang="0">
                <a:pos x="99" y="54"/>
              </a:cxn>
              <a:cxn ang="0">
                <a:pos x="107" y="48"/>
              </a:cxn>
              <a:cxn ang="0">
                <a:pos x="111" y="12"/>
              </a:cxn>
              <a:cxn ang="0">
                <a:pos x="116" y="60"/>
              </a:cxn>
              <a:cxn ang="0">
                <a:pos x="124" y="54"/>
              </a:cxn>
              <a:cxn ang="0">
                <a:pos x="129" y="18"/>
              </a:cxn>
              <a:cxn ang="0">
                <a:pos x="137" y="72"/>
              </a:cxn>
              <a:cxn ang="0">
                <a:pos x="141" y="18"/>
              </a:cxn>
              <a:cxn ang="0">
                <a:pos x="150" y="48"/>
              </a:cxn>
              <a:cxn ang="0">
                <a:pos x="154" y="42"/>
              </a:cxn>
              <a:cxn ang="0">
                <a:pos x="163" y="54"/>
              </a:cxn>
              <a:cxn ang="0">
                <a:pos x="167" y="30"/>
              </a:cxn>
              <a:cxn ang="0">
                <a:pos x="176" y="60"/>
              </a:cxn>
              <a:cxn ang="0">
                <a:pos x="180" y="78"/>
              </a:cxn>
              <a:cxn ang="0">
                <a:pos x="188" y="96"/>
              </a:cxn>
              <a:cxn ang="0">
                <a:pos x="193" y="66"/>
              </a:cxn>
              <a:cxn ang="0">
                <a:pos x="201" y="60"/>
              </a:cxn>
              <a:cxn ang="0">
                <a:pos x="210" y="48"/>
              </a:cxn>
              <a:cxn ang="0">
                <a:pos x="214" y="54"/>
              </a:cxn>
              <a:cxn ang="0">
                <a:pos x="218" y="72"/>
              </a:cxn>
              <a:cxn ang="0">
                <a:pos x="227" y="36"/>
              </a:cxn>
              <a:cxn ang="0">
                <a:pos x="235" y="90"/>
              </a:cxn>
              <a:cxn ang="0">
                <a:pos x="240" y="84"/>
              </a:cxn>
              <a:cxn ang="0">
                <a:pos x="248" y="60"/>
              </a:cxn>
              <a:cxn ang="0">
                <a:pos x="253" y="78"/>
              </a:cxn>
              <a:cxn ang="0">
                <a:pos x="257" y="72"/>
              </a:cxn>
              <a:cxn ang="0">
                <a:pos x="265" y="54"/>
              </a:cxn>
            </a:cxnLst>
            <a:rect l="0" t="0" r="r" b="b"/>
            <a:pathLst>
              <a:path w="270" h="108">
                <a:moveTo>
                  <a:pt x="0" y="48"/>
                </a:moveTo>
                <a:lnTo>
                  <a:pt x="0" y="90"/>
                </a:lnTo>
                <a:lnTo>
                  <a:pt x="5" y="84"/>
                </a:lnTo>
                <a:lnTo>
                  <a:pt x="5" y="90"/>
                </a:lnTo>
                <a:lnTo>
                  <a:pt x="9" y="60"/>
                </a:lnTo>
                <a:lnTo>
                  <a:pt x="9" y="42"/>
                </a:lnTo>
                <a:lnTo>
                  <a:pt x="13" y="30"/>
                </a:lnTo>
                <a:lnTo>
                  <a:pt x="13" y="66"/>
                </a:lnTo>
                <a:lnTo>
                  <a:pt x="17" y="96"/>
                </a:lnTo>
                <a:lnTo>
                  <a:pt x="17" y="66"/>
                </a:lnTo>
                <a:lnTo>
                  <a:pt x="22" y="60"/>
                </a:lnTo>
                <a:lnTo>
                  <a:pt x="26" y="66"/>
                </a:lnTo>
                <a:lnTo>
                  <a:pt x="30" y="54"/>
                </a:lnTo>
                <a:lnTo>
                  <a:pt x="30" y="84"/>
                </a:lnTo>
                <a:lnTo>
                  <a:pt x="30" y="48"/>
                </a:lnTo>
                <a:lnTo>
                  <a:pt x="34" y="54"/>
                </a:lnTo>
                <a:lnTo>
                  <a:pt x="34" y="24"/>
                </a:lnTo>
                <a:lnTo>
                  <a:pt x="39" y="36"/>
                </a:lnTo>
                <a:lnTo>
                  <a:pt x="39" y="54"/>
                </a:lnTo>
                <a:lnTo>
                  <a:pt x="43" y="72"/>
                </a:lnTo>
                <a:lnTo>
                  <a:pt x="43" y="66"/>
                </a:lnTo>
                <a:lnTo>
                  <a:pt x="47" y="60"/>
                </a:lnTo>
                <a:lnTo>
                  <a:pt x="47" y="48"/>
                </a:lnTo>
                <a:lnTo>
                  <a:pt x="47" y="54"/>
                </a:lnTo>
                <a:lnTo>
                  <a:pt x="52" y="48"/>
                </a:lnTo>
                <a:lnTo>
                  <a:pt x="52" y="66"/>
                </a:lnTo>
                <a:lnTo>
                  <a:pt x="56" y="54"/>
                </a:lnTo>
                <a:lnTo>
                  <a:pt x="56" y="60"/>
                </a:lnTo>
                <a:lnTo>
                  <a:pt x="60" y="48"/>
                </a:lnTo>
                <a:lnTo>
                  <a:pt x="60" y="24"/>
                </a:lnTo>
                <a:lnTo>
                  <a:pt x="64" y="18"/>
                </a:lnTo>
                <a:lnTo>
                  <a:pt x="69" y="60"/>
                </a:lnTo>
                <a:lnTo>
                  <a:pt x="69" y="78"/>
                </a:lnTo>
                <a:lnTo>
                  <a:pt x="73" y="84"/>
                </a:lnTo>
                <a:lnTo>
                  <a:pt x="73" y="66"/>
                </a:lnTo>
                <a:lnTo>
                  <a:pt x="77" y="72"/>
                </a:lnTo>
                <a:lnTo>
                  <a:pt x="77" y="78"/>
                </a:lnTo>
                <a:lnTo>
                  <a:pt x="77" y="60"/>
                </a:lnTo>
                <a:lnTo>
                  <a:pt x="81" y="36"/>
                </a:lnTo>
                <a:lnTo>
                  <a:pt x="81" y="54"/>
                </a:lnTo>
                <a:lnTo>
                  <a:pt x="86" y="72"/>
                </a:lnTo>
                <a:lnTo>
                  <a:pt x="86" y="84"/>
                </a:lnTo>
                <a:lnTo>
                  <a:pt x="90" y="60"/>
                </a:lnTo>
                <a:lnTo>
                  <a:pt x="90" y="42"/>
                </a:lnTo>
                <a:lnTo>
                  <a:pt x="94" y="48"/>
                </a:lnTo>
                <a:lnTo>
                  <a:pt x="94" y="30"/>
                </a:lnTo>
                <a:lnTo>
                  <a:pt x="99" y="48"/>
                </a:lnTo>
                <a:lnTo>
                  <a:pt x="99" y="54"/>
                </a:lnTo>
                <a:lnTo>
                  <a:pt x="103" y="42"/>
                </a:lnTo>
                <a:lnTo>
                  <a:pt x="103" y="30"/>
                </a:lnTo>
                <a:lnTo>
                  <a:pt x="107" y="48"/>
                </a:lnTo>
                <a:lnTo>
                  <a:pt x="107" y="42"/>
                </a:lnTo>
                <a:lnTo>
                  <a:pt x="107" y="60"/>
                </a:lnTo>
                <a:lnTo>
                  <a:pt x="111" y="12"/>
                </a:lnTo>
                <a:lnTo>
                  <a:pt x="111" y="36"/>
                </a:lnTo>
                <a:lnTo>
                  <a:pt x="116" y="36"/>
                </a:lnTo>
                <a:lnTo>
                  <a:pt x="116" y="60"/>
                </a:lnTo>
                <a:lnTo>
                  <a:pt x="120" y="72"/>
                </a:lnTo>
                <a:lnTo>
                  <a:pt x="120" y="90"/>
                </a:lnTo>
                <a:lnTo>
                  <a:pt x="124" y="54"/>
                </a:lnTo>
                <a:lnTo>
                  <a:pt x="124" y="24"/>
                </a:lnTo>
                <a:lnTo>
                  <a:pt x="129" y="0"/>
                </a:lnTo>
                <a:lnTo>
                  <a:pt x="129" y="18"/>
                </a:lnTo>
                <a:lnTo>
                  <a:pt x="133" y="42"/>
                </a:lnTo>
                <a:lnTo>
                  <a:pt x="133" y="48"/>
                </a:lnTo>
                <a:lnTo>
                  <a:pt x="137" y="72"/>
                </a:lnTo>
                <a:lnTo>
                  <a:pt x="137" y="60"/>
                </a:lnTo>
                <a:lnTo>
                  <a:pt x="141" y="48"/>
                </a:lnTo>
                <a:lnTo>
                  <a:pt x="141" y="18"/>
                </a:lnTo>
                <a:lnTo>
                  <a:pt x="146" y="42"/>
                </a:lnTo>
                <a:lnTo>
                  <a:pt x="146" y="18"/>
                </a:lnTo>
                <a:lnTo>
                  <a:pt x="150" y="48"/>
                </a:lnTo>
                <a:lnTo>
                  <a:pt x="150" y="78"/>
                </a:lnTo>
                <a:lnTo>
                  <a:pt x="154" y="36"/>
                </a:lnTo>
                <a:lnTo>
                  <a:pt x="154" y="42"/>
                </a:lnTo>
                <a:lnTo>
                  <a:pt x="158" y="24"/>
                </a:lnTo>
                <a:lnTo>
                  <a:pt x="158" y="48"/>
                </a:lnTo>
                <a:lnTo>
                  <a:pt x="163" y="54"/>
                </a:lnTo>
                <a:lnTo>
                  <a:pt x="163" y="36"/>
                </a:lnTo>
                <a:lnTo>
                  <a:pt x="171" y="30"/>
                </a:lnTo>
                <a:lnTo>
                  <a:pt x="167" y="30"/>
                </a:lnTo>
                <a:lnTo>
                  <a:pt x="171" y="24"/>
                </a:lnTo>
                <a:lnTo>
                  <a:pt x="176" y="36"/>
                </a:lnTo>
                <a:lnTo>
                  <a:pt x="176" y="60"/>
                </a:lnTo>
                <a:lnTo>
                  <a:pt x="180" y="84"/>
                </a:lnTo>
                <a:lnTo>
                  <a:pt x="180" y="90"/>
                </a:lnTo>
                <a:lnTo>
                  <a:pt x="180" y="78"/>
                </a:lnTo>
                <a:lnTo>
                  <a:pt x="184" y="42"/>
                </a:lnTo>
                <a:lnTo>
                  <a:pt x="184" y="48"/>
                </a:lnTo>
                <a:lnTo>
                  <a:pt x="188" y="96"/>
                </a:lnTo>
                <a:lnTo>
                  <a:pt x="188" y="84"/>
                </a:lnTo>
                <a:lnTo>
                  <a:pt x="193" y="78"/>
                </a:lnTo>
                <a:lnTo>
                  <a:pt x="193" y="66"/>
                </a:lnTo>
                <a:lnTo>
                  <a:pt x="197" y="108"/>
                </a:lnTo>
                <a:lnTo>
                  <a:pt x="197" y="72"/>
                </a:lnTo>
                <a:lnTo>
                  <a:pt x="201" y="60"/>
                </a:lnTo>
                <a:lnTo>
                  <a:pt x="201" y="48"/>
                </a:lnTo>
                <a:lnTo>
                  <a:pt x="206" y="54"/>
                </a:lnTo>
                <a:lnTo>
                  <a:pt x="210" y="48"/>
                </a:lnTo>
                <a:lnTo>
                  <a:pt x="210" y="36"/>
                </a:lnTo>
                <a:lnTo>
                  <a:pt x="210" y="42"/>
                </a:lnTo>
                <a:lnTo>
                  <a:pt x="214" y="54"/>
                </a:lnTo>
                <a:lnTo>
                  <a:pt x="214" y="72"/>
                </a:lnTo>
                <a:lnTo>
                  <a:pt x="218" y="78"/>
                </a:lnTo>
                <a:lnTo>
                  <a:pt x="218" y="72"/>
                </a:lnTo>
                <a:lnTo>
                  <a:pt x="223" y="84"/>
                </a:lnTo>
                <a:lnTo>
                  <a:pt x="227" y="78"/>
                </a:lnTo>
                <a:lnTo>
                  <a:pt x="227" y="36"/>
                </a:lnTo>
                <a:lnTo>
                  <a:pt x="231" y="72"/>
                </a:lnTo>
                <a:lnTo>
                  <a:pt x="231" y="102"/>
                </a:lnTo>
                <a:lnTo>
                  <a:pt x="235" y="90"/>
                </a:lnTo>
                <a:lnTo>
                  <a:pt x="240" y="90"/>
                </a:lnTo>
                <a:lnTo>
                  <a:pt x="240" y="102"/>
                </a:lnTo>
                <a:lnTo>
                  <a:pt x="240" y="84"/>
                </a:lnTo>
                <a:lnTo>
                  <a:pt x="244" y="48"/>
                </a:lnTo>
                <a:lnTo>
                  <a:pt x="244" y="60"/>
                </a:lnTo>
                <a:lnTo>
                  <a:pt x="248" y="60"/>
                </a:lnTo>
                <a:lnTo>
                  <a:pt x="248" y="102"/>
                </a:lnTo>
                <a:lnTo>
                  <a:pt x="253" y="66"/>
                </a:lnTo>
                <a:lnTo>
                  <a:pt x="253" y="78"/>
                </a:lnTo>
                <a:lnTo>
                  <a:pt x="253" y="60"/>
                </a:lnTo>
                <a:lnTo>
                  <a:pt x="257" y="66"/>
                </a:lnTo>
                <a:lnTo>
                  <a:pt x="257" y="72"/>
                </a:lnTo>
                <a:lnTo>
                  <a:pt x="261" y="66"/>
                </a:lnTo>
                <a:lnTo>
                  <a:pt x="261" y="72"/>
                </a:lnTo>
                <a:lnTo>
                  <a:pt x="265" y="54"/>
                </a:lnTo>
                <a:lnTo>
                  <a:pt x="265" y="78"/>
                </a:lnTo>
                <a:lnTo>
                  <a:pt x="270"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Freeform 90"/>
          <p:cNvSpPr>
            <a:spLocks/>
          </p:cNvSpPr>
          <p:nvPr/>
        </p:nvSpPr>
        <p:spPr bwMode="auto">
          <a:xfrm>
            <a:off x="1717878" y="2648271"/>
            <a:ext cx="283163" cy="210256"/>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 name="Freeform 90"/>
          <p:cNvSpPr>
            <a:spLocks/>
          </p:cNvSpPr>
          <p:nvPr/>
        </p:nvSpPr>
        <p:spPr bwMode="auto">
          <a:xfrm flipH="1">
            <a:off x="2379403" y="2244691"/>
            <a:ext cx="351344" cy="210256"/>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Freeform 82"/>
          <p:cNvSpPr>
            <a:spLocks/>
          </p:cNvSpPr>
          <p:nvPr/>
        </p:nvSpPr>
        <p:spPr bwMode="auto">
          <a:xfrm>
            <a:off x="3274108" y="5803740"/>
            <a:ext cx="270892" cy="89219"/>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 name="Freeform 82"/>
          <p:cNvSpPr>
            <a:spLocks/>
          </p:cNvSpPr>
          <p:nvPr/>
        </p:nvSpPr>
        <p:spPr bwMode="auto">
          <a:xfrm>
            <a:off x="2823459" y="5133975"/>
            <a:ext cx="270892" cy="89219"/>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Freeform 82"/>
          <p:cNvSpPr>
            <a:spLocks/>
          </p:cNvSpPr>
          <p:nvPr/>
        </p:nvSpPr>
        <p:spPr bwMode="auto">
          <a:xfrm>
            <a:off x="5337202" y="1503509"/>
            <a:ext cx="270892" cy="89219"/>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 name="Freeform 85"/>
          <p:cNvSpPr>
            <a:spLocks/>
          </p:cNvSpPr>
          <p:nvPr/>
        </p:nvSpPr>
        <p:spPr bwMode="auto">
          <a:xfrm>
            <a:off x="3730957" y="1855532"/>
            <a:ext cx="262397" cy="89219"/>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Freeform 85"/>
          <p:cNvSpPr>
            <a:spLocks/>
          </p:cNvSpPr>
          <p:nvPr/>
        </p:nvSpPr>
        <p:spPr bwMode="auto">
          <a:xfrm>
            <a:off x="3780399" y="4499010"/>
            <a:ext cx="262397" cy="89219"/>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 name="Freeform 85"/>
          <p:cNvSpPr>
            <a:spLocks/>
          </p:cNvSpPr>
          <p:nvPr/>
        </p:nvSpPr>
        <p:spPr bwMode="auto">
          <a:xfrm>
            <a:off x="4029652" y="5741543"/>
            <a:ext cx="262397" cy="89219"/>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Freeform 85"/>
          <p:cNvSpPr>
            <a:spLocks/>
          </p:cNvSpPr>
          <p:nvPr/>
        </p:nvSpPr>
        <p:spPr bwMode="auto">
          <a:xfrm>
            <a:off x="4656144" y="4081574"/>
            <a:ext cx="262397" cy="89219"/>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 name="Freeform 82"/>
          <p:cNvSpPr>
            <a:spLocks/>
          </p:cNvSpPr>
          <p:nvPr/>
        </p:nvSpPr>
        <p:spPr bwMode="auto">
          <a:xfrm>
            <a:off x="4182037" y="2908824"/>
            <a:ext cx="270892" cy="89219"/>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Freeform 82"/>
          <p:cNvSpPr>
            <a:spLocks/>
          </p:cNvSpPr>
          <p:nvPr/>
        </p:nvSpPr>
        <p:spPr bwMode="auto">
          <a:xfrm>
            <a:off x="5356031" y="4740470"/>
            <a:ext cx="270892" cy="89219"/>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Freeform 82"/>
          <p:cNvSpPr>
            <a:spLocks/>
          </p:cNvSpPr>
          <p:nvPr/>
        </p:nvSpPr>
        <p:spPr bwMode="auto">
          <a:xfrm>
            <a:off x="5346306" y="5731960"/>
            <a:ext cx="270892" cy="89219"/>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 name="Freeform 82"/>
          <p:cNvSpPr>
            <a:spLocks/>
          </p:cNvSpPr>
          <p:nvPr/>
        </p:nvSpPr>
        <p:spPr bwMode="auto">
          <a:xfrm>
            <a:off x="7082619" y="1931732"/>
            <a:ext cx="270892" cy="89219"/>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Freeform 82"/>
          <p:cNvSpPr>
            <a:spLocks/>
          </p:cNvSpPr>
          <p:nvPr/>
        </p:nvSpPr>
        <p:spPr bwMode="auto">
          <a:xfrm>
            <a:off x="6587681" y="6068230"/>
            <a:ext cx="270892" cy="89219"/>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 name="Freeform 85"/>
          <p:cNvSpPr>
            <a:spLocks/>
          </p:cNvSpPr>
          <p:nvPr/>
        </p:nvSpPr>
        <p:spPr bwMode="auto">
          <a:xfrm>
            <a:off x="7245111" y="3013660"/>
            <a:ext cx="262397" cy="89219"/>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 name="Freeform 81"/>
          <p:cNvSpPr>
            <a:spLocks/>
          </p:cNvSpPr>
          <p:nvPr/>
        </p:nvSpPr>
        <p:spPr bwMode="auto">
          <a:xfrm>
            <a:off x="7478709" y="4796214"/>
            <a:ext cx="250127" cy="84971"/>
          </a:xfrm>
          <a:custGeom>
            <a:avLst/>
            <a:gdLst/>
            <a:ahLst/>
            <a:cxnLst>
              <a:cxn ang="0">
                <a:pos x="4" y="96"/>
              </a:cxn>
              <a:cxn ang="0">
                <a:pos x="8" y="36"/>
              </a:cxn>
              <a:cxn ang="0">
                <a:pos x="17" y="120"/>
              </a:cxn>
              <a:cxn ang="0">
                <a:pos x="21" y="24"/>
              </a:cxn>
              <a:cxn ang="0">
                <a:pos x="26" y="102"/>
              </a:cxn>
              <a:cxn ang="0">
                <a:pos x="34" y="36"/>
              </a:cxn>
              <a:cxn ang="0">
                <a:pos x="43" y="18"/>
              </a:cxn>
              <a:cxn ang="0">
                <a:pos x="47" y="48"/>
              </a:cxn>
              <a:cxn ang="0">
                <a:pos x="51" y="60"/>
              </a:cxn>
              <a:cxn ang="0">
                <a:pos x="55" y="72"/>
              </a:cxn>
              <a:cxn ang="0">
                <a:pos x="64" y="72"/>
              </a:cxn>
              <a:cxn ang="0">
                <a:pos x="68" y="42"/>
              </a:cxn>
              <a:cxn ang="0">
                <a:pos x="73" y="66"/>
              </a:cxn>
              <a:cxn ang="0">
                <a:pos x="81" y="18"/>
              </a:cxn>
              <a:cxn ang="0">
                <a:pos x="90" y="96"/>
              </a:cxn>
              <a:cxn ang="0">
                <a:pos x="94" y="30"/>
              </a:cxn>
              <a:cxn ang="0">
                <a:pos x="102" y="72"/>
              </a:cxn>
              <a:cxn ang="0">
                <a:pos x="107" y="54"/>
              </a:cxn>
              <a:cxn ang="0">
                <a:pos x="115" y="72"/>
              </a:cxn>
              <a:cxn ang="0">
                <a:pos x="120" y="60"/>
              </a:cxn>
              <a:cxn ang="0">
                <a:pos x="132" y="54"/>
              </a:cxn>
              <a:cxn ang="0">
                <a:pos x="137" y="54"/>
              </a:cxn>
              <a:cxn ang="0">
                <a:pos x="141" y="84"/>
              </a:cxn>
              <a:cxn ang="0">
                <a:pos x="145" y="90"/>
              </a:cxn>
              <a:cxn ang="0">
                <a:pos x="154" y="24"/>
              </a:cxn>
              <a:cxn ang="0">
                <a:pos x="158" y="102"/>
              </a:cxn>
              <a:cxn ang="0">
                <a:pos x="162" y="84"/>
              </a:cxn>
              <a:cxn ang="0">
                <a:pos x="171" y="12"/>
              </a:cxn>
              <a:cxn ang="0">
                <a:pos x="175" y="90"/>
              </a:cxn>
              <a:cxn ang="0">
                <a:pos x="184" y="42"/>
              </a:cxn>
              <a:cxn ang="0">
                <a:pos x="192" y="120"/>
              </a:cxn>
              <a:cxn ang="0">
                <a:pos x="197" y="54"/>
              </a:cxn>
              <a:cxn ang="0">
                <a:pos x="205" y="84"/>
              </a:cxn>
              <a:cxn ang="0">
                <a:pos x="214" y="72"/>
              </a:cxn>
              <a:cxn ang="0">
                <a:pos x="222" y="60"/>
              </a:cxn>
              <a:cxn ang="0">
                <a:pos x="227" y="78"/>
              </a:cxn>
              <a:cxn ang="0">
                <a:pos x="235" y="42"/>
              </a:cxn>
              <a:cxn ang="0">
                <a:pos x="239" y="72"/>
              </a:cxn>
              <a:cxn ang="0">
                <a:pos x="248" y="36"/>
              </a:cxn>
              <a:cxn ang="0">
                <a:pos x="252" y="78"/>
              </a:cxn>
              <a:cxn ang="0">
                <a:pos x="256" y="54"/>
              </a:cxn>
              <a:cxn ang="0">
                <a:pos x="265" y="54"/>
              </a:cxn>
            </a:cxnLst>
            <a:rect l="0" t="0" r="r" b="b"/>
            <a:pathLst>
              <a:path w="265" h="120">
                <a:moveTo>
                  <a:pt x="0" y="90"/>
                </a:moveTo>
                <a:lnTo>
                  <a:pt x="0" y="102"/>
                </a:lnTo>
                <a:lnTo>
                  <a:pt x="4" y="96"/>
                </a:lnTo>
                <a:lnTo>
                  <a:pt x="4" y="84"/>
                </a:lnTo>
                <a:lnTo>
                  <a:pt x="8" y="42"/>
                </a:lnTo>
                <a:lnTo>
                  <a:pt x="8" y="36"/>
                </a:lnTo>
                <a:lnTo>
                  <a:pt x="13" y="24"/>
                </a:lnTo>
                <a:lnTo>
                  <a:pt x="13" y="72"/>
                </a:lnTo>
                <a:lnTo>
                  <a:pt x="17" y="120"/>
                </a:lnTo>
                <a:lnTo>
                  <a:pt x="17" y="36"/>
                </a:lnTo>
                <a:lnTo>
                  <a:pt x="21" y="36"/>
                </a:lnTo>
                <a:lnTo>
                  <a:pt x="21" y="24"/>
                </a:lnTo>
                <a:lnTo>
                  <a:pt x="26" y="102"/>
                </a:lnTo>
                <a:lnTo>
                  <a:pt x="26" y="96"/>
                </a:lnTo>
                <a:lnTo>
                  <a:pt x="26" y="102"/>
                </a:lnTo>
                <a:lnTo>
                  <a:pt x="30" y="66"/>
                </a:lnTo>
                <a:lnTo>
                  <a:pt x="34" y="48"/>
                </a:lnTo>
                <a:lnTo>
                  <a:pt x="34" y="36"/>
                </a:lnTo>
                <a:lnTo>
                  <a:pt x="38" y="24"/>
                </a:lnTo>
                <a:lnTo>
                  <a:pt x="38" y="0"/>
                </a:lnTo>
                <a:lnTo>
                  <a:pt x="43" y="18"/>
                </a:lnTo>
                <a:lnTo>
                  <a:pt x="43" y="48"/>
                </a:lnTo>
                <a:lnTo>
                  <a:pt x="43" y="42"/>
                </a:lnTo>
                <a:lnTo>
                  <a:pt x="47" y="48"/>
                </a:lnTo>
                <a:lnTo>
                  <a:pt x="47" y="12"/>
                </a:lnTo>
                <a:lnTo>
                  <a:pt x="51" y="30"/>
                </a:lnTo>
                <a:lnTo>
                  <a:pt x="51" y="60"/>
                </a:lnTo>
                <a:lnTo>
                  <a:pt x="55" y="90"/>
                </a:lnTo>
                <a:lnTo>
                  <a:pt x="55" y="120"/>
                </a:lnTo>
                <a:lnTo>
                  <a:pt x="55" y="72"/>
                </a:lnTo>
                <a:lnTo>
                  <a:pt x="60" y="72"/>
                </a:lnTo>
                <a:lnTo>
                  <a:pt x="60" y="42"/>
                </a:lnTo>
                <a:lnTo>
                  <a:pt x="64" y="72"/>
                </a:lnTo>
                <a:lnTo>
                  <a:pt x="64" y="78"/>
                </a:lnTo>
                <a:lnTo>
                  <a:pt x="68" y="90"/>
                </a:lnTo>
                <a:lnTo>
                  <a:pt x="68" y="42"/>
                </a:lnTo>
                <a:lnTo>
                  <a:pt x="73" y="36"/>
                </a:lnTo>
                <a:lnTo>
                  <a:pt x="73" y="24"/>
                </a:lnTo>
                <a:lnTo>
                  <a:pt x="73" y="66"/>
                </a:lnTo>
                <a:lnTo>
                  <a:pt x="77" y="48"/>
                </a:lnTo>
                <a:lnTo>
                  <a:pt x="81" y="24"/>
                </a:lnTo>
                <a:lnTo>
                  <a:pt x="81" y="18"/>
                </a:lnTo>
                <a:lnTo>
                  <a:pt x="85" y="30"/>
                </a:lnTo>
                <a:lnTo>
                  <a:pt x="85" y="90"/>
                </a:lnTo>
                <a:lnTo>
                  <a:pt x="90" y="96"/>
                </a:lnTo>
                <a:lnTo>
                  <a:pt x="90" y="72"/>
                </a:lnTo>
                <a:lnTo>
                  <a:pt x="94" y="54"/>
                </a:lnTo>
                <a:lnTo>
                  <a:pt x="94" y="30"/>
                </a:lnTo>
                <a:lnTo>
                  <a:pt x="98" y="36"/>
                </a:lnTo>
                <a:lnTo>
                  <a:pt x="98" y="60"/>
                </a:lnTo>
                <a:lnTo>
                  <a:pt x="102" y="72"/>
                </a:lnTo>
                <a:lnTo>
                  <a:pt x="102" y="30"/>
                </a:lnTo>
                <a:lnTo>
                  <a:pt x="107" y="36"/>
                </a:lnTo>
                <a:lnTo>
                  <a:pt x="107" y="54"/>
                </a:lnTo>
                <a:lnTo>
                  <a:pt x="111" y="72"/>
                </a:lnTo>
                <a:lnTo>
                  <a:pt x="111" y="78"/>
                </a:lnTo>
                <a:lnTo>
                  <a:pt x="115" y="72"/>
                </a:lnTo>
                <a:lnTo>
                  <a:pt x="115" y="36"/>
                </a:lnTo>
                <a:lnTo>
                  <a:pt x="120" y="54"/>
                </a:lnTo>
                <a:lnTo>
                  <a:pt x="120" y="60"/>
                </a:lnTo>
                <a:lnTo>
                  <a:pt x="124" y="96"/>
                </a:lnTo>
                <a:lnTo>
                  <a:pt x="124" y="78"/>
                </a:lnTo>
                <a:lnTo>
                  <a:pt x="132" y="54"/>
                </a:lnTo>
                <a:lnTo>
                  <a:pt x="132" y="60"/>
                </a:lnTo>
                <a:lnTo>
                  <a:pt x="132" y="48"/>
                </a:lnTo>
                <a:lnTo>
                  <a:pt x="137" y="54"/>
                </a:lnTo>
                <a:lnTo>
                  <a:pt x="137" y="42"/>
                </a:lnTo>
                <a:lnTo>
                  <a:pt x="141" y="78"/>
                </a:lnTo>
                <a:lnTo>
                  <a:pt x="141" y="84"/>
                </a:lnTo>
                <a:lnTo>
                  <a:pt x="145" y="102"/>
                </a:lnTo>
                <a:lnTo>
                  <a:pt x="145" y="84"/>
                </a:lnTo>
                <a:lnTo>
                  <a:pt x="145" y="90"/>
                </a:lnTo>
                <a:lnTo>
                  <a:pt x="150" y="90"/>
                </a:lnTo>
                <a:lnTo>
                  <a:pt x="150" y="48"/>
                </a:lnTo>
                <a:lnTo>
                  <a:pt x="154" y="24"/>
                </a:lnTo>
                <a:lnTo>
                  <a:pt x="154" y="48"/>
                </a:lnTo>
                <a:lnTo>
                  <a:pt x="158" y="84"/>
                </a:lnTo>
                <a:lnTo>
                  <a:pt x="158" y="102"/>
                </a:lnTo>
                <a:lnTo>
                  <a:pt x="162" y="84"/>
                </a:lnTo>
                <a:lnTo>
                  <a:pt x="162" y="72"/>
                </a:lnTo>
                <a:lnTo>
                  <a:pt x="162" y="84"/>
                </a:lnTo>
                <a:lnTo>
                  <a:pt x="167" y="42"/>
                </a:lnTo>
                <a:lnTo>
                  <a:pt x="167" y="48"/>
                </a:lnTo>
                <a:lnTo>
                  <a:pt x="171" y="12"/>
                </a:lnTo>
                <a:lnTo>
                  <a:pt x="171" y="24"/>
                </a:lnTo>
                <a:lnTo>
                  <a:pt x="175" y="24"/>
                </a:lnTo>
                <a:lnTo>
                  <a:pt x="175" y="90"/>
                </a:lnTo>
                <a:lnTo>
                  <a:pt x="179" y="90"/>
                </a:lnTo>
                <a:lnTo>
                  <a:pt x="179" y="72"/>
                </a:lnTo>
                <a:lnTo>
                  <a:pt x="184" y="42"/>
                </a:lnTo>
                <a:lnTo>
                  <a:pt x="188" y="90"/>
                </a:lnTo>
                <a:lnTo>
                  <a:pt x="188" y="102"/>
                </a:lnTo>
                <a:lnTo>
                  <a:pt x="192" y="120"/>
                </a:lnTo>
                <a:lnTo>
                  <a:pt x="192" y="78"/>
                </a:lnTo>
                <a:lnTo>
                  <a:pt x="197" y="66"/>
                </a:lnTo>
                <a:lnTo>
                  <a:pt x="197" y="54"/>
                </a:lnTo>
                <a:lnTo>
                  <a:pt x="201" y="60"/>
                </a:lnTo>
                <a:lnTo>
                  <a:pt x="205" y="66"/>
                </a:lnTo>
                <a:lnTo>
                  <a:pt x="205" y="84"/>
                </a:lnTo>
                <a:lnTo>
                  <a:pt x="209" y="102"/>
                </a:lnTo>
                <a:lnTo>
                  <a:pt x="209" y="90"/>
                </a:lnTo>
                <a:lnTo>
                  <a:pt x="214" y="72"/>
                </a:lnTo>
                <a:lnTo>
                  <a:pt x="214" y="60"/>
                </a:lnTo>
                <a:lnTo>
                  <a:pt x="222" y="48"/>
                </a:lnTo>
                <a:lnTo>
                  <a:pt x="222" y="60"/>
                </a:lnTo>
                <a:lnTo>
                  <a:pt x="222" y="48"/>
                </a:lnTo>
                <a:lnTo>
                  <a:pt x="227" y="60"/>
                </a:lnTo>
                <a:lnTo>
                  <a:pt x="227" y="78"/>
                </a:lnTo>
                <a:lnTo>
                  <a:pt x="231" y="66"/>
                </a:lnTo>
                <a:lnTo>
                  <a:pt x="231" y="54"/>
                </a:lnTo>
                <a:lnTo>
                  <a:pt x="235" y="42"/>
                </a:lnTo>
                <a:lnTo>
                  <a:pt x="235" y="12"/>
                </a:lnTo>
                <a:lnTo>
                  <a:pt x="239" y="24"/>
                </a:lnTo>
                <a:lnTo>
                  <a:pt x="239" y="72"/>
                </a:lnTo>
                <a:lnTo>
                  <a:pt x="244" y="90"/>
                </a:lnTo>
                <a:lnTo>
                  <a:pt x="244" y="84"/>
                </a:lnTo>
                <a:lnTo>
                  <a:pt x="248" y="36"/>
                </a:lnTo>
                <a:lnTo>
                  <a:pt x="248" y="48"/>
                </a:lnTo>
                <a:lnTo>
                  <a:pt x="248" y="36"/>
                </a:lnTo>
                <a:lnTo>
                  <a:pt x="252" y="78"/>
                </a:lnTo>
                <a:lnTo>
                  <a:pt x="252" y="66"/>
                </a:lnTo>
                <a:lnTo>
                  <a:pt x="256" y="60"/>
                </a:lnTo>
                <a:lnTo>
                  <a:pt x="256" y="54"/>
                </a:lnTo>
                <a:lnTo>
                  <a:pt x="261" y="24"/>
                </a:lnTo>
                <a:lnTo>
                  <a:pt x="261" y="60"/>
                </a:lnTo>
                <a:lnTo>
                  <a:pt x="265" y="54"/>
                </a:lnTo>
                <a:lnTo>
                  <a:pt x="265" y="84"/>
                </a:lnTo>
                <a:lnTo>
                  <a:pt x="265"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 name="Freeform 88"/>
          <p:cNvSpPr>
            <a:spLocks/>
          </p:cNvSpPr>
          <p:nvPr/>
        </p:nvSpPr>
        <p:spPr bwMode="auto">
          <a:xfrm>
            <a:off x="7331581" y="5808433"/>
            <a:ext cx="258622" cy="84971"/>
          </a:xfrm>
          <a:custGeom>
            <a:avLst/>
            <a:gdLst/>
            <a:ahLst/>
            <a:cxnLst>
              <a:cxn ang="0">
                <a:pos x="4" y="78"/>
              </a:cxn>
              <a:cxn ang="0">
                <a:pos x="9" y="78"/>
              </a:cxn>
              <a:cxn ang="0">
                <a:pos x="21" y="78"/>
              </a:cxn>
              <a:cxn ang="0">
                <a:pos x="26" y="78"/>
              </a:cxn>
              <a:cxn ang="0">
                <a:pos x="30" y="84"/>
              </a:cxn>
              <a:cxn ang="0">
                <a:pos x="39" y="90"/>
              </a:cxn>
              <a:cxn ang="0">
                <a:pos x="47" y="102"/>
              </a:cxn>
              <a:cxn ang="0">
                <a:pos x="51" y="54"/>
              </a:cxn>
              <a:cxn ang="0">
                <a:pos x="60" y="42"/>
              </a:cxn>
              <a:cxn ang="0">
                <a:pos x="64" y="96"/>
              </a:cxn>
              <a:cxn ang="0">
                <a:pos x="68" y="36"/>
              </a:cxn>
              <a:cxn ang="0">
                <a:pos x="77" y="60"/>
              </a:cxn>
              <a:cxn ang="0">
                <a:pos x="81" y="54"/>
              </a:cxn>
              <a:cxn ang="0">
                <a:pos x="90" y="24"/>
              </a:cxn>
              <a:cxn ang="0">
                <a:pos x="94" y="42"/>
              </a:cxn>
              <a:cxn ang="0">
                <a:pos x="103" y="72"/>
              </a:cxn>
              <a:cxn ang="0">
                <a:pos x="107" y="30"/>
              </a:cxn>
              <a:cxn ang="0">
                <a:pos x="111" y="84"/>
              </a:cxn>
              <a:cxn ang="0">
                <a:pos x="120" y="48"/>
              </a:cxn>
              <a:cxn ang="0">
                <a:pos x="124" y="72"/>
              </a:cxn>
              <a:cxn ang="0">
                <a:pos x="133" y="42"/>
              </a:cxn>
              <a:cxn ang="0">
                <a:pos x="137" y="36"/>
              </a:cxn>
              <a:cxn ang="0">
                <a:pos x="141" y="108"/>
              </a:cxn>
              <a:cxn ang="0">
                <a:pos x="150" y="48"/>
              </a:cxn>
              <a:cxn ang="0">
                <a:pos x="158" y="60"/>
              </a:cxn>
              <a:cxn ang="0">
                <a:pos x="163" y="72"/>
              </a:cxn>
              <a:cxn ang="0">
                <a:pos x="171" y="54"/>
              </a:cxn>
              <a:cxn ang="0">
                <a:pos x="175" y="24"/>
              </a:cxn>
              <a:cxn ang="0">
                <a:pos x="184" y="54"/>
              </a:cxn>
              <a:cxn ang="0">
                <a:pos x="188" y="84"/>
              </a:cxn>
              <a:cxn ang="0">
                <a:pos x="197" y="90"/>
              </a:cxn>
              <a:cxn ang="0">
                <a:pos x="201" y="48"/>
              </a:cxn>
              <a:cxn ang="0">
                <a:pos x="210" y="54"/>
              </a:cxn>
              <a:cxn ang="0">
                <a:pos x="214" y="72"/>
              </a:cxn>
              <a:cxn ang="0">
                <a:pos x="222" y="84"/>
              </a:cxn>
              <a:cxn ang="0">
                <a:pos x="227" y="84"/>
              </a:cxn>
              <a:cxn ang="0">
                <a:pos x="235" y="60"/>
              </a:cxn>
              <a:cxn ang="0">
                <a:pos x="240" y="78"/>
              </a:cxn>
              <a:cxn ang="0">
                <a:pos x="248" y="66"/>
              </a:cxn>
              <a:cxn ang="0">
                <a:pos x="257" y="60"/>
              </a:cxn>
              <a:cxn ang="0">
                <a:pos x="261" y="78"/>
              </a:cxn>
              <a:cxn ang="0">
                <a:pos x="269" y="96"/>
              </a:cxn>
            </a:cxnLst>
            <a:rect l="0" t="0" r="r" b="b"/>
            <a:pathLst>
              <a:path w="274" h="120">
                <a:moveTo>
                  <a:pt x="0" y="60"/>
                </a:moveTo>
                <a:lnTo>
                  <a:pt x="0" y="72"/>
                </a:lnTo>
                <a:lnTo>
                  <a:pt x="4" y="78"/>
                </a:lnTo>
                <a:lnTo>
                  <a:pt x="4" y="42"/>
                </a:lnTo>
                <a:lnTo>
                  <a:pt x="9" y="30"/>
                </a:lnTo>
                <a:lnTo>
                  <a:pt x="9" y="78"/>
                </a:lnTo>
                <a:lnTo>
                  <a:pt x="13" y="84"/>
                </a:lnTo>
                <a:lnTo>
                  <a:pt x="17" y="48"/>
                </a:lnTo>
                <a:lnTo>
                  <a:pt x="21" y="78"/>
                </a:lnTo>
                <a:lnTo>
                  <a:pt x="21" y="108"/>
                </a:lnTo>
                <a:lnTo>
                  <a:pt x="21" y="90"/>
                </a:lnTo>
                <a:lnTo>
                  <a:pt x="26" y="78"/>
                </a:lnTo>
                <a:lnTo>
                  <a:pt x="26" y="42"/>
                </a:lnTo>
                <a:lnTo>
                  <a:pt x="30" y="78"/>
                </a:lnTo>
                <a:lnTo>
                  <a:pt x="30" y="84"/>
                </a:lnTo>
                <a:lnTo>
                  <a:pt x="34" y="120"/>
                </a:lnTo>
                <a:lnTo>
                  <a:pt x="34" y="96"/>
                </a:lnTo>
                <a:lnTo>
                  <a:pt x="39" y="90"/>
                </a:lnTo>
                <a:lnTo>
                  <a:pt x="39" y="60"/>
                </a:lnTo>
                <a:lnTo>
                  <a:pt x="43" y="66"/>
                </a:lnTo>
                <a:lnTo>
                  <a:pt x="47" y="102"/>
                </a:lnTo>
                <a:lnTo>
                  <a:pt x="47" y="108"/>
                </a:lnTo>
                <a:lnTo>
                  <a:pt x="51" y="96"/>
                </a:lnTo>
                <a:lnTo>
                  <a:pt x="51" y="54"/>
                </a:lnTo>
                <a:lnTo>
                  <a:pt x="56" y="42"/>
                </a:lnTo>
                <a:lnTo>
                  <a:pt x="56" y="36"/>
                </a:lnTo>
                <a:lnTo>
                  <a:pt x="60" y="42"/>
                </a:lnTo>
                <a:lnTo>
                  <a:pt x="60" y="60"/>
                </a:lnTo>
                <a:lnTo>
                  <a:pt x="64" y="60"/>
                </a:lnTo>
                <a:lnTo>
                  <a:pt x="64" y="96"/>
                </a:lnTo>
                <a:lnTo>
                  <a:pt x="64" y="78"/>
                </a:lnTo>
                <a:lnTo>
                  <a:pt x="68" y="78"/>
                </a:lnTo>
                <a:lnTo>
                  <a:pt x="68" y="36"/>
                </a:lnTo>
                <a:lnTo>
                  <a:pt x="73" y="36"/>
                </a:lnTo>
                <a:lnTo>
                  <a:pt x="73" y="18"/>
                </a:lnTo>
                <a:lnTo>
                  <a:pt x="77" y="60"/>
                </a:lnTo>
                <a:lnTo>
                  <a:pt x="77" y="72"/>
                </a:lnTo>
                <a:lnTo>
                  <a:pt x="81" y="114"/>
                </a:lnTo>
                <a:lnTo>
                  <a:pt x="81" y="54"/>
                </a:lnTo>
                <a:lnTo>
                  <a:pt x="86" y="48"/>
                </a:lnTo>
                <a:lnTo>
                  <a:pt x="86" y="18"/>
                </a:lnTo>
                <a:lnTo>
                  <a:pt x="90" y="24"/>
                </a:lnTo>
                <a:lnTo>
                  <a:pt x="90" y="0"/>
                </a:lnTo>
                <a:lnTo>
                  <a:pt x="94" y="6"/>
                </a:lnTo>
                <a:lnTo>
                  <a:pt x="94" y="42"/>
                </a:lnTo>
                <a:lnTo>
                  <a:pt x="98" y="66"/>
                </a:lnTo>
                <a:lnTo>
                  <a:pt x="98" y="78"/>
                </a:lnTo>
                <a:lnTo>
                  <a:pt x="103" y="72"/>
                </a:lnTo>
                <a:lnTo>
                  <a:pt x="103" y="54"/>
                </a:lnTo>
                <a:lnTo>
                  <a:pt x="107" y="24"/>
                </a:lnTo>
                <a:lnTo>
                  <a:pt x="107" y="30"/>
                </a:lnTo>
                <a:lnTo>
                  <a:pt x="111" y="48"/>
                </a:lnTo>
                <a:lnTo>
                  <a:pt x="111" y="96"/>
                </a:lnTo>
                <a:lnTo>
                  <a:pt x="111" y="84"/>
                </a:lnTo>
                <a:lnTo>
                  <a:pt x="116" y="90"/>
                </a:lnTo>
                <a:lnTo>
                  <a:pt x="116" y="66"/>
                </a:lnTo>
                <a:lnTo>
                  <a:pt x="120" y="48"/>
                </a:lnTo>
                <a:lnTo>
                  <a:pt x="120" y="36"/>
                </a:lnTo>
                <a:lnTo>
                  <a:pt x="124" y="54"/>
                </a:lnTo>
                <a:lnTo>
                  <a:pt x="124" y="72"/>
                </a:lnTo>
                <a:lnTo>
                  <a:pt x="128" y="24"/>
                </a:lnTo>
                <a:lnTo>
                  <a:pt x="128" y="30"/>
                </a:lnTo>
                <a:lnTo>
                  <a:pt x="133" y="42"/>
                </a:lnTo>
                <a:lnTo>
                  <a:pt x="133" y="48"/>
                </a:lnTo>
                <a:lnTo>
                  <a:pt x="137" y="30"/>
                </a:lnTo>
                <a:lnTo>
                  <a:pt x="137" y="36"/>
                </a:lnTo>
                <a:lnTo>
                  <a:pt x="141" y="78"/>
                </a:lnTo>
                <a:lnTo>
                  <a:pt x="141" y="114"/>
                </a:lnTo>
                <a:lnTo>
                  <a:pt x="141" y="108"/>
                </a:lnTo>
                <a:lnTo>
                  <a:pt x="145" y="78"/>
                </a:lnTo>
                <a:lnTo>
                  <a:pt x="145" y="60"/>
                </a:lnTo>
                <a:lnTo>
                  <a:pt x="150" y="48"/>
                </a:lnTo>
                <a:lnTo>
                  <a:pt x="154" y="54"/>
                </a:lnTo>
                <a:lnTo>
                  <a:pt x="154" y="66"/>
                </a:lnTo>
                <a:lnTo>
                  <a:pt x="158" y="60"/>
                </a:lnTo>
                <a:lnTo>
                  <a:pt x="158" y="24"/>
                </a:lnTo>
                <a:lnTo>
                  <a:pt x="163" y="36"/>
                </a:lnTo>
                <a:lnTo>
                  <a:pt x="163" y="72"/>
                </a:lnTo>
                <a:lnTo>
                  <a:pt x="167" y="102"/>
                </a:lnTo>
                <a:lnTo>
                  <a:pt x="167" y="66"/>
                </a:lnTo>
                <a:lnTo>
                  <a:pt x="171" y="54"/>
                </a:lnTo>
                <a:lnTo>
                  <a:pt x="171" y="42"/>
                </a:lnTo>
                <a:lnTo>
                  <a:pt x="175" y="36"/>
                </a:lnTo>
                <a:lnTo>
                  <a:pt x="175" y="24"/>
                </a:lnTo>
                <a:lnTo>
                  <a:pt x="180" y="30"/>
                </a:lnTo>
                <a:lnTo>
                  <a:pt x="184" y="48"/>
                </a:lnTo>
                <a:lnTo>
                  <a:pt x="184" y="54"/>
                </a:lnTo>
                <a:lnTo>
                  <a:pt x="184" y="48"/>
                </a:lnTo>
                <a:lnTo>
                  <a:pt x="188" y="42"/>
                </a:lnTo>
                <a:lnTo>
                  <a:pt x="188" y="84"/>
                </a:lnTo>
                <a:lnTo>
                  <a:pt x="192" y="96"/>
                </a:lnTo>
                <a:lnTo>
                  <a:pt x="192" y="114"/>
                </a:lnTo>
                <a:lnTo>
                  <a:pt x="197" y="90"/>
                </a:lnTo>
                <a:lnTo>
                  <a:pt x="197" y="48"/>
                </a:lnTo>
                <a:lnTo>
                  <a:pt x="201" y="30"/>
                </a:lnTo>
                <a:lnTo>
                  <a:pt x="201" y="48"/>
                </a:lnTo>
                <a:lnTo>
                  <a:pt x="205" y="48"/>
                </a:lnTo>
                <a:lnTo>
                  <a:pt x="205" y="60"/>
                </a:lnTo>
                <a:lnTo>
                  <a:pt x="210" y="54"/>
                </a:lnTo>
                <a:lnTo>
                  <a:pt x="210" y="66"/>
                </a:lnTo>
                <a:lnTo>
                  <a:pt x="214" y="60"/>
                </a:lnTo>
                <a:lnTo>
                  <a:pt x="214" y="72"/>
                </a:lnTo>
                <a:lnTo>
                  <a:pt x="218" y="84"/>
                </a:lnTo>
                <a:lnTo>
                  <a:pt x="222" y="114"/>
                </a:lnTo>
                <a:lnTo>
                  <a:pt x="222" y="84"/>
                </a:lnTo>
                <a:lnTo>
                  <a:pt x="227" y="96"/>
                </a:lnTo>
                <a:lnTo>
                  <a:pt x="227" y="66"/>
                </a:lnTo>
                <a:lnTo>
                  <a:pt x="227" y="84"/>
                </a:lnTo>
                <a:lnTo>
                  <a:pt x="231" y="72"/>
                </a:lnTo>
                <a:lnTo>
                  <a:pt x="231" y="90"/>
                </a:lnTo>
                <a:lnTo>
                  <a:pt x="235" y="60"/>
                </a:lnTo>
                <a:lnTo>
                  <a:pt x="235" y="78"/>
                </a:lnTo>
                <a:lnTo>
                  <a:pt x="240" y="54"/>
                </a:lnTo>
                <a:lnTo>
                  <a:pt x="240" y="78"/>
                </a:lnTo>
                <a:lnTo>
                  <a:pt x="244" y="84"/>
                </a:lnTo>
                <a:lnTo>
                  <a:pt x="248" y="78"/>
                </a:lnTo>
                <a:lnTo>
                  <a:pt x="248" y="66"/>
                </a:lnTo>
                <a:lnTo>
                  <a:pt x="252" y="84"/>
                </a:lnTo>
                <a:lnTo>
                  <a:pt x="252" y="72"/>
                </a:lnTo>
                <a:lnTo>
                  <a:pt x="257" y="60"/>
                </a:lnTo>
                <a:lnTo>
                  <a:pt x="257" y="78"/>
                </a:lnTo>
                <a:lnTo>
                  <a:pt x="261" y="96"/>
                </a:lnTo>
                <a:lnTo>
                  <a:pt x="261" y="78"/>
                </a:lnTo>
                <a:lnTo>
                  <a:pt x="265" y="78"/>
                </a:lnTo>
                <a:lnTo>
                  <a:pt x="269" y="90"/>
                </a:lnTo>
                <a:lnTo>
                  <a:pt x="269" y="96"/>
                </a:lnTo>
                <a:lnTo>
                  <a:pt x="274" y="108"/>
                </a:lnTo>
                <a:lnTo>
                  <a:pt x="274" y="7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 name="Freeform 88"/>
          <p:cNvSpPr>
            <a:spLocks/>
          </p:cNvSpPr>
          <p:nvPr/>
        </p:nvSpPr>
        <p:spPr bwMode="auto">
          <a:xfrm>
            <a:off x="4896775" y="2140792"/>
            <a:ext cx="258622" cy="84971"/>
          </a:xfrm>
          <a:custGeom>
            <a:avLst/>
            <a:gdLst/>
            <a:ahLst/>
            <a:cxnLst>
              <a:cxn ang="0">
                <a:pos x="4" y="78"/>
              </a:cxn>
              <a:cxn ang="0">
                <a:pos x="9" y="78"/>
              </a:cxn>
              <a:cxn ang="0">
                <a:pos x="21" y="78"/>
              </a:cxn>
              <a:cxn ang="0">
                <a:pos x="26" y="78"/>
              </a:cxn>
              <a:cxn ang="0">
                <a:pos x="30" y="84"/>
              </a:cxn>
              <a:cxn ang="0">
                <a:pos x="39" y="90"/>
              </a:cxn>
              <a:cxn ang="0">
                <a:pos x="47" y="102"/>
              </a:cxn>
              <a:cxn ang="0">
                <a:pos x="51" y="54"/>
              </a:cxn>
              <a:cxn ang="0">
                <a:pos x="60" y="42"/>
              </a:cxn>
              <a:cxn ang="0">
                <a:pos x="64" y="96"/>
              </a:cxn>
              <a:cxn ang="0">
                <a:pos x="68" y="36"/>
              </a:cxn>
              <a:cxn ang="0">
                <a:pos x="77" y="60"/>
              </a:cxn>
              <a:cxn ang="0">
                <a:pos x="81" y="54"/>
              </a:cxn>
              <a:cxn ang="0">
                <a:pos x="90" y="24"/>
              </a:cxn>
              <a:cxn ang="0">
                <a:pos x="94" y="42"/>
              </a:cxn>
              <a:cxn ang="0">
                <a:pos x="103" y="72"/>
              </a:cxn>
              <a:cxn ang="0">
                <a:pos x="107" y="30"/>
              </a:cxn>
              <a:cxn ang="0">
                <a:pos x="111" y="84"/>
              </a:cxn>
              <a:cxn ang="0">
                <a:pos x="120" y="48"/>
              </a:cxn>
              <a:cxn ang="0">
                <a:pos x="124" y="72"/>
              </a:cxn>
              <a:cxn ang="0">
                <a:pos x="133" y="42"/>
              </a:cxn>
              <a:cxn ang="0">
                <a:pos x="137" y="36"/>
              </a:cxn>
              <a:cxn ang="0">
                <a:pos x="141" y="108"/>
              </a:cxn>
              <a:cxn ang="0">
                <a:pos x="150" y="48"/>
              </a:cxn>
              <a:cxn ang="0">
                <a:pos x="158" y="60"/>
              </a:cxn>
              <a:cxn ang="0">
                <a:pos x="163" y="72"/>
              </a:cxn>
              <a:cxn ang="0">
                <a:pos x="171" y="54"/>
              </a:cxn>
              <a:cxn ang="0">
                <a:pos x="175" y="24"/>
              </a:cxn>
              <a:cxn ang="0">
                <a:pos x="184" y="54"/>
              </a:cxn>
              <a:cxn ang="0">
                <a:pos x="188" y="84"/>
              </a:cxn>
              <a:cxn ang="0">
                <a:pos x="197" y="90"/>
              </a:cxn>
              <a:cxn ang="0">
                <a:pos x="201" y="48"/>
              </a:cxn>
              <a:cxn ang="0">
                <a:pos x="210" y="54"/>
              </a:cxn>
              <a:cxn ang="0">
                <a:pos x="214" y="72"/>
              </a:cxn>
              <a:cxn ang="0">
                <a:pos x="222" y="84"/>
              </a:cxn>
              <a:cxn ang="0">
                <a:pos x="227" y="84"/>
              </a:cxn>
              <a:cxn ang="0">
                <a:pos x="235" y="60"/>
              </a:cxn>
              <a:cxn ang="0">
                <a:pos x="240" y="78"/>
              </a:cxn>
              <a:cxn ang="0">
                <a:pos x="248" y="66"/>
              </a:cxn>
              <a:cxn ang="0">
                <a:pos x="257" y="60"/>
              </a:cxn>
              <a:cxn ang="0">
                <a:pos x="261" y="78"/>
              </a:cxn>
              <a:cxn ang="0">
                <a:pos x="269" y="96"/>
              </a:cxn>
            </a:cxnLst>
            <a:rect l="0" t="0" r="r" b="b"/>
            <a:pathLst>
              <a:path w="274" h="120">
                <a:moveTo>
                  <a:pt x="0" y="60"/>
                </a:moveTo>
                <a:lnTo>
                  <a:pt x="0" y="72"/>
                </a:lnTo>
                <a:lnTo>
                  <a:pt x="4" y="78"/>
                </a:lnTo>
                <a:lnTo>
                  <a:pt x="4" y="42"/>
                </a:lnTo>
                <a:lnTo>
                  <a:pt x="9" y="30"/>
                </a:lnTo>
                <a:lnTo>
                  <a:pt x="9" y="78"/>
                </a:lnTo>
                <a:lnTo>
                  <a:pt x="13" y="84"/>
                </a:lnTo>
                <a:lnTo>
                  <a:pt x="17" y="48"/>
                </a:lnTo>
                <a:lnTo>
                  <a:pt x="21" y="78"/>
                </a:lnTo>
                <a:lnTo>
                  <a:pt x="21" y="108"/>
                </a:lnTo>
                <a:lnTo>
                  <a:pt x="21" y="90"/>
                </a:lnTo>
                <a:lnTo>
                  <a:pt x="26" y="78"/>
                </a:lnTo>
                <a:lnTo>
                  <a:pt x="26" y="42"/>
                </a:lnTo>
                <a:lnTo>
                  <a:pt x="30" y="78"/>
                </a:lnTo>
                <a:lnTo>
                  <a:pt x="30" y="84"/>
                </a:lnTo>
                <a:lnTo>
                  <a:pt x="34" y="120"/>
                </a:lnTo>
                <a:lnTo>
                  <a:pt x="34" y="96"/>
                </a:lnTo>
                <a:lnTo>
                  <a:pt x="39" y="90"/>
                </a:lnTo>
                <a:lnTo>
                  <a:pt x="39" y="60"/>
                </a:lnTo>
                <a:lnTo>
                  <a:pt x="43" y="66"/>
                </a:lnTo>
                <a:lnTo>
                  <a:pt x="47" y="102"/>
                </a:lnTo>
                <a:lnTo>
                  <a:pt x="47" y="108"/>
                </a:lnTo>
                <a:lnTo>
                  <a:pt x="51" y="96"/>
                </a:lnTo>
                <a:lnTo>
                  <a:pt x="51" y="54"/>
                </a:lnTo>
                <a:lnTo>
                  <a:pt x="56" y="42"/>
                </a:lnTo>
                <a:lnTo>
                  <a:pt x="56" y="36"/>
                </a:lnTo>
                <a:lnTo>
                  <a:pt x="60" y="42"/>
                </a:lnTo>
                <a:lnTo>
                  <a:pt x="60" y="60"/>
                </a:lnTo>
                <a:lnTo>
                  <a:pt x="64" y="60"/>
                </a:lnTo>
                <a:lnTo>
                  <a:pt x="64" y="96"/>
                </a:lnTo>
                <a:lnTo>
                  <a:pt x="64" y="78"/>
                </a:lnTo>
                <a:lnTo>
                  <a:pt x="68" y="78"/>
                </a:lnTo>
                <a:lnTo>
                  <a:pt x="68" y="36"/>
                </a:lnTo>
                <a:lnTo>
                  <a:pt x="73" y="36"/>
                </a:lnTo>
                <a:lnTo>
                  <a:pt x="73" y="18"/>
                </a:lnTo>
                <a:lnTo>
                  <a:pt x="77" y="60"/>
                </a:lnTo>
                <a:lnTo>
                  <a:pt x="77" y="72"/>
                </a:lnTo>
                <a:lnTo>
                  <a:pt x="81" y="114"/>
                </a:lnTo>
                <a:lnTo>
                  <a:pt x="81" y="54"/>
                </a:lnTo>
                <a:lnTo>
                  <a:pt x="86" y="48"/>
                </a:lnTo>
                <a:lnTo>
                  <a:pt x="86" y="18"/>
                </a:lnTo>
                <a:lnTo>
                  <a:pt x="90" y="24"/>
                </a:lnTo>
                <a:lnTo>
                  <a:pt x="90" y="0"/>
                </a:lnTo>
                <a:lnTo>
                  <a:pt x="94" y="6"/>
                </a:lnTo>
                <a:lnTo>
                  <a:pt x="94" y="42"/>
                </a:lnTo>
                <a:lnTo>
                  <a:pt x="98" y="66"/>
                </a:lnTo>
                <a:lnTo>
                  <a:pt x="98" y="78"/>
                </a:lnTo>
                <a:lnTo>
                  <a:pt x="103" y="72"/>
                </a:lnTo>
                <a:lnTo>
                  <a:pt x="103" y="54"/>
                </a:lnTo>
                <a:lnTo>
                  <a:pt x="107" y="24"/>
                </a:lnTo>
                <a:lnTo>
                  <a:pt x="107" y="30"/>
                </a:lnTo>
                <a:lnTo>
                  <a:pt x="111" y="48"/>
                </a:lnTo>
                <a:lnTo>
                  <a:pt x="111" y="96"/>
                </a:lnTo>
                <a:lnTo>
                  <a:pt x="111" y="84"/>
                </a:lnTo>
                <a:lnTo>
                  <a:pt x="116" y="90"/>
                </a:lnTo>
                <a:lnTo>
                  <a:pt x="116" y="66"/>
                </a:lnTo>
                <a:lnTo>
                  <a:pt x="120" y="48"/>
                </a:lnTo>
                <a:lnTo>
                  <a:pt x="120" y="36"/>
                </a:lnTo>
                <a:lnTo>
                  <a:pt x="124" y="54"/>
                </a:lnTo>
                <a:lnTo>
                  <a:pt x="124" y="72"/>
                </a:lnTo>
                <a:lnTo>
                  <a:pt x="128" y="24"/>
                </a:lnTo>
                <a:lnTo>
                  <a:pt x="128" y="30"/>
                </a:lnTo>
                <a:lnTo>
                  <a:pt x="133" y="42"/>
                </a:lnTo>
                <a:lnTo>
                  <a:pt x="133" y="48"/>
                </a:lnTo>
                <a:lnTo>
                  <a:pt x="137" y="30"/>
                </a:lnTo>
                <a:lnTo>
                  <a:pt x="137" y="36"/>
                </a:lnTo>
                <a:lnTo>
                  <a:pt x="141" y="78"/>
                </a:lnTo>
                <a:lnTo>
                  <a:pt x="141" y="114"/>
                </a:lnTo>
                <a:lnTo>
                  <a:pt x="141" y="108"/>
                </a:lnTo>
                <a:lnTo>
                  <a:pt x="145" y="78"/>
                </a:lnTo>
                <a:lnTo>
                  <a:pt x="145" y="60"/>
                </a:lnTo>
                <a:lnTo>
                  <a:pt x="150" y="48"/>
                </a:lnTo>
                <a:lnTo>
                  <a:pt x="154" y="54"/>
                </a:lnTo>
                <a:lnTo>
                  <a:pt x="154" y="66"/>
                </a:lnTo>
                <a:lnTo>
                  <a:pt x="158" y="60"/>
                </a:lnTo>
                <a:lnTo>
                  <a:pt x="158" y="24"/>
                </a:lnTo>
                <a:lnTo>
                  <a:pt x="163" y="36"/>
                </a:lnTo>
                <a:lnTo>
                  <a:pt x="163" y="72"/>
                </a:lnTo>
                <a:lnTo>
                  <a:pt x="167" y="102"/>
                </a:lnTo>
                <a:lnTo>
                  <a:pt x="167" y="66"/>
                </a:lnTo>
                <a:lnTo>
                  <a:pt x="171" y="54"/>
                </a:lnTo>
                <a:lnTo>
                  <a:pt x="171" y="42"/>
                </a:lnTo>
                <a:lnTo>
                  <a:pt x="175" y="36"/>
                </a:lnTo>
                <a:lnTo>
                  <a:pt x="175" y="24"/>
                </a:lnTo>
                <a:lnTo>
                  <a:pt x="180" y="30"/>
                </a:lnTo>
                <a:lnTo>
                  <a:pt x="184" y="48"/>
                </a:lnTo>
                <a:lnTo>
                  <a:pt x="184" y="54"/>
                </a:lnTo>
                <a:lnTo>
                  <a:pt x="184" y="48"/>
                </a:lnTo>
                <a:lnTo>
                  <a:pt x="188" y="42"/>
                </a:lnTo>
                <a:lnTo>
                  <a:pt x="188" y="84"/>
                </a:lnTo>
                <a:lnTo>
                  <a:pt x="192" y="96"/>
                </a:lnTo>
                <a:lnTo>
                  <a:pt x="192" y="114"/>
                </a:lnTo>
                <a:lnTo>
                  <a:pt x="197" y="90"/>
                </a:lnTo>
                <a:lnTo>
                  <a:pt x="197" y="48"/>
                </a:lnTo>
                <a:lnTo>
                  <a:pt x="201" y="30"/>
                </a:lnTo>
                <a:lnTo>
                  <a:pt x="201" y="48"/>
                </a:lnTo>
                <a:lnTo>
                  <a:pt x="205" y="48"/>
                </a:lnTo>
                <a:lnTo>
                  <a:pt x="205" y="60"/>
                </a:lnTo>
                <a:lnTo>
                  <a:pt x="210" y="54"/>
                </a:lnTo>
                <a:lnTo>
                  <a:pt x="210" y="66"/>
                </a:lnTo>
                <a:lnTo>
                  <a:pt x="214" y="60"/>
                </a:lnTo>
                <a:lnTo>
                  <a:pt x="214" y="72"/>
                </a:lnTo>
                <a:lnTo>
                  <a:pt x="218" y="84"/>
                </a:lnTo>
                <a:lnTo>
                  <a:pt x="222" y="114"/>
                </a:lnTo>
                <a:lnTo>
                  <a:pt x="222" y="84"/>
                </a:lnTo>
                <a:lnTo>
                  <a:pt x="227" y="96"/>
                </a:lnTo>
                <a:lnTo>
                  <a:pt x="227" y="66"/>
                </a:lnTo>
                <a:lnTo>
                  <a:pt x="227" y="84"/>
                </a:lnTo>
                <a:lnTo>
                  <a:pt x="231" y="72"/>
                </a:lnTo>
                <a:lnTo>
                  <a:pt x="231" y="90"/>
                </a:lnTo>
                <a:lnTo>
                  <a:pt x="235" y="60"/>
                </a:lnTo>
                <a:lnTo>
                  <a:pt x="235" y="78"/>
                </a:lnTo>
                <a:lnTo>
                  <a:pt x="240" y="54"/>
                </a:lnTo>
                <a:lnTo>
                  <a:pt x="240" y="78"/>
                </a:lnTo>
                <a:lnTo>
                  <a:pt x="244" y="84"/>
                </a:lnTo>
                <a:lnTo>
                  <a:pt x="248" y="78"/>
                </a:lnTo>
                <a:lnTo>
                  <a:pt x="248" y="66"/>
                </a:lnTo>
                <a:lnTo>
                  <a:pt x="252" y="84"/>
                </a:lnTo>
                <a:lnTo>
                  <a:pt x="252" y="72"/>
                </a:lnTo>
                <a:lnTo>
                  <a:pt x="257" y="60"/>
                </a:lnTo>
                <a:lnTo>
                  <a:pt x="257" y="78"/>
                </a:lnTo>
                <a:lnTo>
                  <a:pt x="261" y="96"/>
                </a:lnTo>
                <a:lnTo>
                  <a:pt x="261" y="78"/>
                </a:lnTo>
                <a:lnTo>
                  <a:pt x="265" y="78"/>
                </a:lnTo>
                <a:lnTo>
                  <a:pt x="269" y="90"/>
                </a:lnTo>
                <a:lnTo>
                  <a:pt x="269" y="96"/>
                </a:lnTo>
                <a:lnTo>
                  <a:pt x="274" y="108"/>
                </a:lnTo>
                <a:lnTo>
                  <a:pt x="274" y="7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 name="Freeform 24"/>
          <p:cNvSpPr>
            <a:spLocks/>
          </p:cNvSpPr>
          <p:nvPr/>
        </p:nvSpPr>
        <p:spPr bwMode="auto">
          <a:xfrm>
            <a:off x="5772214" y="3214928"/>
            <a:ext cx="237980" cy="244750"/>
          </a:xfrm>
          <a:custGeom>
            <a:avLst/>
            <a:gdLst>
              <a:gd name="T0" fmla="*/ 1 w 98"/>
              <a:gd name="T1" fmla="*/ 26 h 304"/>
              <a:gd name="T2" fmla="*/ 4 w 98"/>
              <a:gd name="T3" fmla="*/ 13 h 304"/>
              <a:gd name="T4" fmla="*/ 6 w 98"/>
              <a:gd name="T5" fmla="*/ 22 h 304"/>
              <a:gd name="T6" fmla="*/ 9 w 98"/>
              <a:gd name="T7" fmla="*/ 24 h 304"/>
              <a:gd name="T8" fmla="*/ 11 w 98"/>
              <a:gd name="T9" fmla="*/ 42 h 304"/>
              <a:gd name="T10" fmla="*/ 14 w 98"/>
              <a:gd name="T11" fmla="*/ 121 h 304"/>
              <a:gd name="T12" fmla="*/ 16 w 98"/>
              <a:gd name="T13" fmla="*/ 205 h 304"/>
              <a:gd name="T14" fmla="*/ 19 w 98"/>
              <a:gd name="T15" fmla="*/ 260 h 304"/>
              <a:gd name="T16" fmla="*/ 21 w 98"/>
              <a:gd name="T17" fmla="*/ 291 h 304"/>
              <a:gd name="T18" fmla="*/ 24 w 98"/>
              <a:gd name="T19" fmla="*/ 303 h 304"/>
              <a:gd name="T20" fmla="*/ 26 w 98"/>
              <a:gd name="T21" fmla="*/ 304 h 304"/>
              <a:gd name="T22" fmla="*/ 28 w 98"/>
              <a:gd name="T23" fmla="*/ 277 h 304"/>
              <a:gd name="T24" fmla="*/ 31 w 98"/>
              <a:gd name="T25" fmla="*/ 184 h 304"/>
              <a:gd name="T26" fmla="*/ 33 w 98"/>
              <a:gd name="T27" fmla="*/ 85 h 304"/>
              <a:gd name="T28" fmla="*/ 36 w 98"/>
              <a:gd name="T29" fmla="*/ 85 h 304"/>
              <a:gd name="T30" fmla="*/ 38 w 98"/>
              <a:gd name="T31" fmla="*/ 100 h 304"/>
              <a:gd name="T32" fmla="*/ 41 w 98"/>
              <a:gd name="T33" fmla="*/ 109 h 304"/>
              <a:gd name="T34" fmla="*/ 43 w 98"/>
              <a:gd name="T35" fmla="*/ 106 h 304"/>
              <a:gd name="T36" fmla="*/ 46 w 98"/>
              <a:gd name="T37" fmla="*/ 108 h 304"/>
              <a:gd name="T38" fmla="*/ 48 w 98"/>
              <a:gd name="T39" fmla="*/ 97 h 304"/>
              <a:gd name="T40" fmla="*/ 51 w 98"/>
              <a:gd name="T41" fmla="*/ 88 h 304"/>
              <a:gd name="T42" fmla="*/ 53 w 98"/>
              <a:gd name="T43" fmla="*/ 116 h 304"/>
              <a:gd name="T44" fmla="*/ 56 w 98"/>
              <a:gd name="T45" fmla="*/ 154 h 304"/>
              <a:gd name="T46" fmla="*/ 58 w 98"/>
              <a:gd name="T47" fmla="*/ 68 h 304"/>
              <a:gd name="T48" fmla="*/ 61 w 98"/>
              <a:gd name="T49" fmla="*/ 23 h 304"/>
              <a:gd name="T50" fmla="*/ 63 w 98"/>
              <a:gd name="T51" fmla="*/ 0 h 304"/>
              <a:gd name="T52" fmla="*/ 66 w 98"/>
              <a:gd name="T53" fmla="*/ 5 h 304"/>
              <a:gd name="T54" fmla="*/ 68 w 98"/>
              <a:gd name="T55" fmla="*/ 0 h 304"/>
              <a:gd name="T56" fmla="*/ 71 w 98"/>
              <a:gd name="T57" fmla="*/ 16 h 304"/>
              <a:gd name="T58" fmla="*/ 73 w 98"/>
              <a:gd name="T59" fmla="*/ 61 h 304"/>
              <a:gd name="T60" fmla="*/ 75 w 98"/>
              <a:gd name="T61" fmla="*/ 148 h 304"/>
              <a:gd name="T62" fmla="*/ 78 w 98"/>
              <a:gd name="T63" fmla="*/ 207 h 304"/>
              <a:gd name="T64" fmla="*/ 81 w 98"/>
              <a:gd name="T65" fmla="*/ 255 h 304"/>
              <a:gd name="T66" fmla="*/ 83 w 98"/>
              <a:gd name="T67" fmla="*/ 283 h 304"/>
              <a:gd name="T68" fmla="*/ 85 w 98"/>
              <a:gd name="T69" fmla="*/ 290 h 304"/>
              <a:gd name="T70" fmla="*/ 88 w 98"/>
              <a:gd name="T71" fmla="*/ 271 h 304"/>
              <a:gd name="T72" fmla="*/ 90 w 98"/>
              <a:gd name="T73" fmla="*/ 189 h 304"/>
              <a:gd name="T74" fmla="*/ 93 w 98"/>
              <a:gd name="T75" fmla="*/ 88 h 304"/>
              <a:gd name="T76" fmla="*/ 95 w 98"/>
              <a:gd name="T77" fmla="*/ 79 h 304"/>
              <a:gd name="T78" fmla="*/ 98 w 98"/>
              <a:gd name="T79" fmla="*/ 9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8" h="304">
                <a:moveTo>
                  <a:pt x="0" y="39"/>
                </a:moveTo>
                <a:lnTo>
                  <a:pt x="1" y="26"/>
                </a:lnTo>
                <a:lnTo>
                  <a:pt x="2" y="12"/>
                </a:lnTo>
                <a:lnTo>
                  <a:pt x="4" y="13"/>
                </a:lnTo>
                <a:lnTo>
                  <a:pt x="5" y="20"/>
                </a:lnTo>
                <a:lnTo>
                  <a:pt x="6" y="22"/>
                </a:lnTo>
                <a:lnTo>
                  <a:pt x="8" y="23"/>
                </a:lnTo>
                <a:lnTo>
                  <a:pt x="9" y="24"/>
                </a:lnTo>
                <a:lnTo>
                  <a:pt x="10" y="26"/>
                </a:lnTo>
                <a:lnTo>
                  <a:pt x="11" y="42"/>
                </a:lnTo>
                <a:lnTo>
                  <a:pt x="12" y="77"/>
                </a:lnTo>
                <a:lnTo>
                  <a:pt x="14" y="121"/>
                </a:lnTo>
                <a:lnTo>
                  <a:pt x="15" y="165"/>
                </a:lnTo>
                <a:lnTo>
                  <a:pt x="16" y="205"/>
                </a:lnTo>
                <a:lnTo>
                  <a:pt x="17" y="238"/>
                </a:lnTo>
                <a:lnTo>
                  <a:pt x="19" y="260"/>
                </a:lnTo>
                <a:lnTo>
                  <a:pt x="20" y="273"/>
                </a:lnTo>
                <a:lnTo>
                  <a:pt x="21" y="291"/>
                </a:lnTo>
                <a:lnTo>
                  <a:pt x="22" y="299"/>
                </a:lnTo>
                <a:lnTo>
                  <a:pt x="24" y="303"/>
                </a:lnTo>
                <a:lnTo>
                  <a:pt x="25" y="300"/>
                </a:lnTo>
                <a:lnTo>
                  <a:pt x="26" y="304"/>
                </a:lnTo>
                <a:lnTo>
                  <a:pt x="27" y="300"/>
                </a:lnTo>
                <a:lnTo>
                  <a:pt x="28" y="277"/>
                </a:lnTo>
                <a:lnTo>
                  <a:pt x="30" y="252"/>
                </a:lnTo>
                <a:lnTo>
                  <a:pt x="31" y="184"/>
                </a:lnTo>
                <a:lnTo>
                  <a:pt x="32" y="141"/>
                </a:lnTo>
                <a:lnTo>
                  <a:pt x="33" y="85"/>
                </a:lnTo>
                <a:lnTo>
                  <a:pt x="35" y="78"/>
                </a:lnTo>
                <a:lnTo>
                  <a:pt x="36" y="85"/>
                </a:lnTo>
                <a:lnTo>
                  <a:pt x="37" y="94"/>
                </a:lnTo>
                <a:lnTo>
                  <a:pt x="38" y="100"/>
                </a:lnTo>
                <a:lnTo>
                  <a:pt x="40" y="111"/>
                </a:lnTo>
                <a:lnTo>
                  <a:pt x="41" y="109"/>
                </a:lnTo>
                <a:lnTo>
                  <a:pt x="42" y="117"/>
                </a:lnTo>
                <a:lnTo>
                  <a:pt x="43" y="106"/>
                </a:lnTo>
                <a:lnTo>
                  <a:pt x="44" y="104"/>
                </a:lnTo>
                <a:lnTo>
                  <a:pt x="46" y="108"/>
                </a:lnTo>
                <a:lnTo>
                  <a:pt x="47" y="117"/>
                </a:lnTo>
                <a:lnTo>
                  <a:pt x="48" y="97"/>
                </a:lnTo>
                <a:lnTo>
                  <a:pt x="50" y="93"/>
                </a:lnTo>
                <a:lnTo>
                  <a:pt x="51" y="88"/>
                </a:lnTo>
                <a:lnTo>
                  <a:pt x="52" y="90"/>
                </a:lnTo>
                <a:lnTo>
                  <a:pt x="53" y="116"/>
                </a:lnTo>
                <a:lnTo>
                  <a:pt x="55" y="145"/>
                </a:lnTo>
                <a:lnTo>
                  <a:pt x="56" y="154"/>
                </a:lnTo>
                <a:lnTo>
                  <a:pt x="57" y="113"/>
                </a:lnTo>
                <a:lnTo>
                  <a:pt x="58" y="68"/>
                </a:lnTo>
                <a:lnTo>
                  <a:pt x="59" y="43"/>
                </a:lnTo>
                <a:lnTo>
                  <a:pt x="61" y="23"/>
                </a:lnTo>
                <a:lnTo>
                  <a:pt x="62" y="2"/>
                </a:lnTo>
                <a:lnTo>
                  <a:pt x="63" y="0"/>
                </a:lnTo>
                <a:lnTo>
                  <a:pt x="64" y="5"/>
                </a:lnTo>
                <a:lnTo>
                  <a:pt x="66" y="5"/>
                </a:lnTo>
                <a:lnTo>
                  <a:pt x="67" y="7"/>
                </a:lnTo>
                <a:lnTo>
                  <a:pt x="68" y="0"/>
                </a:lnTo>
                <a:lnTo>
                  <a:pt x="69" y="4"/>
                </a:lnTo>
                <a:lnTo>
                  <a:pt x="71" y="16"/>
                </a:lnTo>
                <a:lnTo>
                  <a:pt x="72" y="35"/>
                </a:lnTo>
                <a:lnTo>
                  <a:pt x="73" y="61"/>
                </a:lnTo>
                <a:lnTo>
                  <a:pt x="74" y="100"/>
                </a:lnTo>
                <a:lnTo>
                  <a:pt x="75" y="148"/>
                </a:lnTo>
                <a:lnTo>
                  <a:pt x="77" y="162"/>
                </a:lnTo>
                <a:lnTo>
                  <a:pt x="78" y="207"/>
                </a:lnTo>
                <a:lnTo>
                  <a:pt x="79" y="237"/>
                </a:lnTo>
                <a:lnTo>
                  <a:pt x="81" y="255"/>
                </a:lnTo>
                <a:lnTo>
                  <a:pt x="82" y="272"/>
                </a:lnTo>
                <a:lnTo>
                  <a:pt x="83" y="283"/>
                </a:lnTo>
                <a:lnTo>
                  <a:pt x="84" y="282"/>
                </a:lnTo>
                <a:lnTo>
                  <a:pt x="85" y="290"/>
                </a:lnTo>
                <a:lnTo>
                  <a:pt x="87" y="294"/>
                </a:lnTo>
                <a:lnTo>
                  <a:pt x="88" y="271"/>
                </a:lnTo>
                <a:lnTo>
                  <a:pt x="89" y="246"/>
                </a:lnTo>
                <a:lnTo>
                  <a:pt x="90" y="189"/>
                </a:lnTo>
                <a:lnTo>
                  <a:pt x="91" y="145"/>
                </a:lnTo>
                <a:lnTo>
                  <a:pt x="93" y="88"/>
                </a:lnTo>
                <a:lnTo>
                  <a:pt x="94" y="74"/>
                </a:lnTo>
                <a:lnTo>
                  <a:pt x="95" y="79"/>
                </a:lnTo>
                <a:lnTo>
                  <a:pt x="97" y="89"/>
                </a:lnTo>
                <a:lnTo>
                  <a:pt x="98" y="94"/>
                </a:lnTo>
              </a:path>
            </a:pathLst>
          </a:custGeom>
          <a:noFill/>
          <a:ln w="3175"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4" name="Freeform 24"/>
          <p:cNvSpPr>
            <a:spLocks/>
          </p:cNvSpPr>
          <p:nvPr/>
        </p:nvSpPr>
        <p:spPr bwMode="auto">
          <a:xfrm rot="21201163">
            <a:off x="5831756" y="3544734"/>
            <a:ext cx="237980" cy="192682"/>
          </a:xfrm>
          <a:custGeom>
            <a:avLst/>
            <a:gdLst>
              <a:gd name="T0" fmla="*/ 1 w 98"/>
              <a:gd name="T1" fmla="*/ 26 h 304"/>
              <a:gd name="T2" fmla="*/ 4 w 98"/>
              <a:gd name="T3" fmla="*/ 13 h 304"/>
              <a:gd name="T4" fmla="*/ 6 w 98"/>
              <a:gd name="T5" fmla="*/ 22 h 304"/>
              <a:gd name="T6" fmla="*/ 9 w 98"/>
              <a:gd name="T7" fmla="*/ 24 h 304"/>
              <a:gd name="T8" fmla="*/ 11 w 98"/>
              <a:gd name="T9" fmla="*/ 42 h 304"/>
              <a:gd name="T10" fmla="*/ 14 w 98"/>
              <a:gd name="T11" fmla="*/ 121 h 304"/>
              <a:gd name="T12" fmla="*/ 16 w 98"/>
              <a:gd name="T13" fmla="*/ 205 h 304"/>
              <a:gd name="T14" fmla="*/ 19 w 98"/>
              <a:gd name="T15" fmla="*/ 260 h 304"/>
              <a:gd name="T16" fmla="*/ 21 w 98"/>
              <a:gd name="T17" fmla="*/ 291 h 304"/>
              <a:gd name="T18" fmla="*/ 24 w 98"/>
              <a:gd name="T19" fmla="*/ 303 h 304"/>
              <a:gd name="T20" fmla="*/ 26 w 98"/>
              <a:gd name="T21" fmla="*/ 304 h 304"/>
              <a:gd name="T22" fmla="*/ 28 w 98"/>
              <a:gd name="T23" fmla="*/ 277 h 304"/>
              <a:gd name="T24" fmla="*/ 31 w 98"/>
              <a:gd name="T25" fmla="*/ 184 h 304"/>
              <a:gd name="T26" fmla="*/ 33 w 98"/>
              <a:gd name="T27" fmla="*/ 85 h 304"/>
              <a:gd name="T28" fmla="*/ 36 w 98"/>
              <a:gd name="T29" fmla="*/ 85 h 304"/>
              <a:gd name="T30" fmla="*/ 38 w 98"/>
              <a:gd name="T31" fmla="*/ 100 h 304"/>
              <a:gd name="T32" fmla="*/ 41 w 98"/>
              <a:gd name="T33" fmla="*/ 109 h 304"/>
              <a:gd name="T34" fmla="*/ 43 w 98"/>
              <a:gd name="T35" fmla="*/ 106 h 304"/>
              <a:gd name="T36" fmla="*/ 46 w 98"/>
              <a:gd name="T37" fmla="*/ 108 h 304"/>
              <a:gd name="T38" fmla="*/ 48 w 98"/>
              <a:gd name="T39" fmla="*/ 97 h 304"/>
              <a:gd name="T40" fmla="*/ 51 w 98"/>
              <a:gd name="T41" fmla="*/ 88 h 304"/>
              <a:gd name="T42" fmla="*/ 53 w 98"/>
              <a:gd name="T43" fmla="*/ 116 h 304"/>
              <a:gd name="T44" fmla="*/ 56 w 98"/>
              <a:gd name="T45" fmla="*/ 154 h 304"/>
              <a:gd name="T46" fmla="*/ 58 w 98"/>
              <a:gd name="T47" fmla="*/ 68 h 304"/>
              <a:gd name="T48" fmla="*/ 61 w 98"/>
              <a:gd name="T49" fmla="*/ 23 h 304"/>
              <a:gd name="T50" fmla="*/ 63 w 98"/>
              <a:gd name="T51" fmla="*/ 0 h 304"/>
              <a:gd name="T52" fmla="*/ 66 w 98"/>
              <a:gd name="T53" fmla="*/ 5 h 304"/>
              <a:gd name="T54" fmla="*/ 68 w 98"/>
              <a:gd name="T55" fmla="*/ 0 h 304"/>
              <a:gd name="T56" fmla="*/ 71 w 98"/>
              <a:gd name="T57" fmla="*/ 16 h 304"/>
              <a:gd name="T58" fmla="*/ 73 w 98"/>
              <a:gd name="T59" fmla="*/ 61 h 304"/>
              <a:gd name="T60" fmla="*/ 75 w 98"/>
              <a:gd name="T61" fmla="*/ 148 h 304"/>
              <a:gd name="T62" fmla="*/ 78 w 98"/>
              <a:gd name="T63" fmla="*/ 207 h 304"/>
              <a:gd name="T64" fmla="*/ 81 w 98"/>
              <a:gd name="T65" fmla="*/ 255 h 304"/>
              <a:gd name="T66" fmla="*/ 83 w 98"/>
              <a:gd name="T67" fmla="*/ 283 h 304"/>
              <a:gd name="T68" fmla="*/ 85 w 98"/>
              <a:gd name="T69" fmla="*/ 290 h 304"/>
              <a:gd name="T70" fmla="*/ 88 w 98"/>
              <a:gd name="T71" fmla="*/ 271 h 304"/>
              <a:gd name="T72" fmla="*/ 90 w 98"/>
              <a:gd name="T73" fmla="*/ 189 h 304"/>
              <a:gd name="T74" fmla="*/ 93 w 98"/>
              <a:gd name="T75" fmla="*/ 88 h 304"/>
              <a:gd name="T76" fmla="*/ 95 w 98"/>
              <a:gd name="T77" fmla="*/ 79 h 304"/>
              <a:gd name="T78" fmla="*/ 98 w 98"/>
              <a:gd name="T79" fmla="*/ 9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8" h="304">
                <a:moveTo>
                  <a:pt x="0" y="39"/>
                </a:moveTo>
                <a:lnTo>
                  <a:pt x="1" y="26"/>
                </a:lnTo>
                <a:lnTo>
                  <a:pt x="2" y="12"/>
                </a:lnTo>
                <a:lnTo>
                  <a:pt x="4" y="13"/>
                </a:lnTo>
                <a:lnTo>
                  <a:pt x="5" y="20"/>
                </a:lnTo>
                <a:lnTo>
                  <a:pt x="6" y="22"/>
                </a:lnTo>
                <a:lnTo>
                  <a:pt x="8" y="23"/>
                </a:lnTo>
                <a:lnTo>
                  <a:pt x="9" y="24"/>
                </a:lnTo>
                <a:lnTo>
                  <a:pt x="10" y="26"/>
                </a:lnTo>
                <a:lnTo>
                  <a:pt x="11" y="42"/>
                </a:lnTo>
                <a:lnTo>
                  <a:pt x="12" y="77"/>
                </a:lnTo>
                <a:lnTo>
                  <a:pt x="14" y="121"/>
                </a:lnTo>
                <a:lnTo>
                  <a:pt x="15" y="165"/>
                </a:lnTo>
                <a:lnTo>
                  <a:pt x="16" y="205"/>
                </a:lnTo>
                <a:lnTo>
                  <a:pt x="17" y="238"/>
                </a:lnTo>
                <a:lnTo>
                  <a:pt x="19" y="260"/>
                </a:lnTo>
                <a:lnTo>
                  <a:pt x="20" y="273"/>
                </a:lnTo>
                <a:lnTo>
                  <a:pt x="21" y="291"/>
                </a:lnTo>
                <a:lnTo>
                  <a:pt x="22" y="299"/>
                </a:lnTo>
                <a:lnTo>
                  <a:pt x="24" y="303"/>
                </a:lnTo>
                <a:lnTo>
                  <a:pt x="25" y="300"/>
                </a:lnTo>
                <a:lnTo>
                  <a:pt x="26" y="304"/>
                </a:lnTo>
                <a:lnTo>
                  <a:pt x="27" y="300"/>
                </a:lnTo>
                <a:lnTo>
                  <a:pt x="28" y="277"/>
                </a:lnTo>
                <a:lnTo>
                  <a:pt x="30" y="252"/>
                </a:lnTo>
                <a:lnTo>
                  <a:pt x="31" y="184"/>
                </a:lnTo>
                <a:lnTo>
                  <a:pt x="32" y="141"/>
                </a:lnTo>
                <a:lnTo>
                  <a:pt x="33" y="85"/>
                </a:lnTo>
                <a:lnTo>
                  <a:pt x="35" y="78"/>
                </a:lnTo>
                <a:lnTo>
                  <a:pt x="36" y="85"/>
                </a:lnTo>
                <a:lnTo>
                  <a:pt x="37" y="94"/>
                </a:lnTo>
                <a:lnTo>
                  <a:pt x="38" y="100"/>
                </a:lnTo>
                <a:lnTo>
                  <a:pt x="40" y="111"/>
                </a:lnTo>
                <a:lnTo>
                  <a:pt x="41" y="109"/>
                </a:lnTo>
                <a:lnTo>
                  <a:pt x="42" y="117"/>
                </a:lnTo>
                <a:lnTo>
                  <a:pt x="43" y="106"/>
                </a:lnTo>
                <a:lnTo>
                  <a:pt x="44" y="104"/>
                </a:lnTo>
                <a:lnTo>
                  <a:pt x="46" y="108"/>
                </a:lnTo>
                <a:lnTo>
                  <a:pt x="47" y="117"/>
                </a:lnTo>
                <a:lnTo>
                  <a:pt x="48" y="97"/>
                </a:lnTo>
                <a:lnTo>
                  <a:pt x="50" y="93"/>
                </a:lnTo>
                <a:lnTo>
                  <a:pt x="51" y="88"/>
                </a:lnTo>
                <a:lnTo>
                  <a:pt x="52" y="90"/>
                </a:lnTo>
                <a:lnTo>
                  <a:pt x="53" y="116"/>
                </a:lnTo>
                <a:lnTo>
                  <a:pt x="55" y="145"/>
                </a:lnTo>
                <a:lnTo>
                  <a:pt x="56" y="154"/>
                </a:lnTo>
                <a:lnTo>
                  <a:pt x="57" y="113"/>
                </a:lnTo>
                <a:lnTo>
                  <a:pt x="58" y="68"/>
                </a:lnTo>
                <a:lnTo>
                  <a:pt x="59" y="43"/>
                </a:lnTo>
                <a:lnTo>
                  <a:pt x="61" y="23"/>
                </a:lnTo>
                <a:lnTo>
                  <a:pt x="62" y="2"/>
                </a:lnTo>
                <a:lnTo>
                  <a:pt x="63" y="0"/>
                </a:lnTo>
                <a:lnTo>
                  <a:pt x="64" y="5"/>
                </a:lnTo>
                <a:lnTo>
                  <a:pt x="66" y="5"/>
                </a:lnTo>
                <a:lnTo>
                  <a:pt x="67" y="7"/>
                </a:lnTo>
                <a:lnTo>
                  <a:pt x="68" y="0"/>
                </a:lnTo>
                <a:lnTo>
                  <a:pt x="69" y="4"/>
                </a:lnTo>
                <a:lnTo>
                  <a:pt x="71" y="16"/>
                </a:lnTo>
                <a:lnTo>
                  <a:pt x="72" y="35"/>
                </a:lnTo>
                <a:lnTo>
                  <a:pt x="73" y="61"/>
                </a:lnTo>
                <a:lnTo>
                  <a:pt x="74" y="100"/>
                </a:lnTo>
                <a:lnTo>
                  <a:pt x="75" y="148"/>
                </a:lnTo>
                <a:lnTo>
                  <a:pt x="77" y="162"/>
                </a:lnTo>
                <a:lnTo>
                  <a:pt x="78" y="207"/>
                </a:lnTo>
                <a:lnTo>
                  <a:pt x="79" y="237"/>
                </a:lnTo>
                <a:lnTo>
                  <a:pt x="81" y="255"/>
                </a:lnTo>
                <a:lnTo>
                  <a:pt x="82" y="272"/>
                </a:lnTo>
                <a:lnTo>
                  <a:pt x="83" y="283"/>
                </a:lnTo>
                <a:lnTo>
                  <a:pt x="84" y="282"/>
                </a:lnTo>
                <a:lnTo>
                  <a:pt x="85" y="290"/>
                </a:lnTo>
                <a:lnTo>
                  <a:pt x="87" y="294"/>
                </a:lnTo>
                <a:lnTo>
                  <a:pt x="88" y="271"/>
                </a:lnTo>
                <a:lnTo>
                  <a:pt x="89" y="246"/>
                </a:lnTo>
                <a:lnTo>
                  <a:pt x="90" y="189"/>
                </a:lnTo>
                <a:lnTo>
                  <a:pt x="91" y="145"/>
                </a:lnTo>
                <a:lnTo>
                  <a:pt x="93" y="88"/>
                </a:lnTo>
                <a:lnTo>
                  <a:pt x="94" y="74"/>
                </a:lnTo>
                <a:lnTo>
                  <a:pt x="95" y="79"/>
                </a:lnTo>
                <a:lnTo>
                  <a:pt x="97" y="89"/>
                </a:lnTo>
                <a:lnTo>
                  <a:pt x="98" y="94"/>
                </a:lnTo>
              </a:path>
            </a:pathLst>
          </a:custGeom>
          <a:noFill/>
          <a:ln w="3175"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5" name="Freeform 24"/>
          <p:cNvSpPr>
            <a:spLocks/>
          </p:cNvSpPr>
          <p:nvPr/>
        </p:nvSpPr>
        <p:spPr bwMode="auto">
          <a:xfrm>
            <a:off x="5677576" y="3756070"/>
            <a:ext cx="237980" cy="206329"/>
          </a:xfrm>
          <a:custGeom>
            <a:avLst/>
            <a:gdLst>
              <a:gd name="T0" fmla="*/ 1 w 98"/>
              <a:gd name="T1" fmla="*/ 26 h 304"/>
              <a:gd name="T2" fmla="*/ 4 w 98"/>
              <a:gd name="T3" fmla="*/ 13 h 304"/>
              <a:gd name="T4" fmla="*/ 6 w 98"/>
              <a:gd name="T5" fmla="*/ 22 h 304"/>
              <a:gd name="T6" fmla="*/ 9 w 98"/>
              <a:gd name="T7" fmla="*/ 24 h 304"/>
              <a:gd name="T8" fmla="*/ 11 w 98"/>
              <a:gd name="T9" fmla="*/ 42 h 304"/>
              <a:gd name="T10" fmla="*/ 14 w 98"/>
              <a:gd name="T11" fmla="*/ 121 h 304"/>
              <a:gd name="T12" fmla="*/ 16 w 98"/>
              <a:gd name="T13" fmla="*/ 205 h 304"/>
              <a:gd name="T14" fmla="*/ 19 w 98"/>
              <a:gd name="T15" fmla="*/ 260 h 304"/>
              <a:gd name="T16" fmla="*/ 21 w 98"/>
              <a:gd name="T17" fmla="*/ 291 h 304"/>
              <a:gd name="T18" fmla="*/ 24 w 98"/>
              <a:gd name="T19" fmla="*/ 303 h 304"/>
              <a:gd name="T20" fmla="*/ 26 w 98"/>
              <a:gd name="T21" fmla="*/ 304 h 304"/>
              <a:gd name="T22" fmla="*/ 28 w 98"/>
              <a:gd name="T23" fmla="*/ 277 h 304"/>
              <a:gd name="T24" fmla="*/ 31 w 98"/>
              <a:gd name="T25" fmla="*/ 184 h 304"/>
              <a:gd name="T26" fmla="*/ 33 w 98"/>
              <a:gd name="T27" fmla="*/ 85 h 304"/>
              <a:gd name="T28" fmla="*/ 36 w 98"/>
              <a:gd name="T29" fmla="*/ 85 h 304"/>
              <a:gd name="T30" fmla="*/ 38 w 98"/>
              <a:gd name="T31" fmla="*/ 100 h 304"/>
              <a:gd name="T32" fmla="*/ 41 w 98"/>
              <a:gd name="T33" fmla="*/ 109 h 304"/>
              <a:gd name="T34" fmla="*/ 43 w 98"/>
              <a:gd name="T35" fmla="*/ 106 h 304"/>
              <a:gd name="T36" fmla="*/ 46 w 98"/>
              <a:gd name="T37" fmla="*/ 108 h 304"/>
              <a:gd name="T38" fmla="*/ 48 w 98"/>
              <a:gd name="T39" fmla="*/ 97 h 304"/>
              <a:gd name="T40" fmla="*/ 51 w 98"/>
              <a:gd name="T41" fmla="*/ 88 h 304"/>
              <a:gd name="T42" fmla="*/ 53 w 98"/>
              <a:gd name="T43" fmla="*/ 116 h 304"/>
              <a:gd name="T44" fmla="*/ 56 w 98"/>
              <a:gd name="T45" fmla="*/ 154 h 304"/>
              <a:gd name="T46" fmla="*/ 58 w 98"/>
              <a:gd name="T47" fmla="*/ 68 h 304"/>
              <a:gd name="T48" fmla="*/ 61 w 98"/>
              <a:gd name="T49" fmla="*/ 23 h 304"/>
              <a:gd name="T50" fmla="*/ 63 w 98"/>
              <a:gd name="T51" fmla="*/ 0 h 304"/>
              <a:gd name="T52" fmla="*/ 66 w 98"/>
              <a:gd name="T53" fmla="*/ 5 h 304"/>
              <a:gd name="T54" fmla="*/ 68 w 98"/>
              <a:gd name="T55" fmla="*/ 0 h 304"/>
              <a:gd name="T56" fmla="*/ 71 w 98"/>
              <a:gd name="T57" fmla="*/ 16 h 304"/>
              <a:gd name="T58" fmla="*/ 73 w 98"/>
              <a:gd name="T59" fmla="*/ 61 h 304"/>
              <a:gd name="T60" fmla="*/ 75 w 98"/>
              <a:gd name="T61" fmla="*/ 148 h 304"/>
              <a:gd name="T62" fmla="*/ 78 w 98"/>
              <a:gd name="T63" fmla="*/ 207 h 304"/>
              <a:gd name="T64" fmla="*/ 81 w 98"/>
              <a:gd name="T65" fmla="*/ 255 h 304"/>
              <a:gd name="T66" fmla="*/ 83 w 98"/>
              <a:gd name="T67" fmla="*/ 283 h 304"/>
              <a:gd name="T68" fmla="*/ 85 w 98"/>
              <a:gd name="T69" fmla="*/ 290 h 304"/>
              <a:gd name="T70" fmla="*/ 88 w 98"/>
              <a:gd name="T71" fmla="*/ 271 h 304"/>
              <a:gd name="T72" fmla="*/ 90 w 98"/>
              <a:gd name="T73" fmla="*/ 189 h 304"/>
              <a:gd name="T74" fmla="*/ 93 w 98"/>
              <a:gd name="T75" fmla="*/ 88 h 304"/>
              <a:gd name="T76" fmla="*/ 95 w 98"/>
              <a:gd name="T77" fmla="*/ 79 h 304"/>
              <a:gd name="T78" fmla="*/ 98 w 98"/>
              <a:gd name="T79" fmla="*/ 9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8" h="304">
                <a:moveTo>
                  <a:pt x="0" y="39"/>
                </a:moveTo>
                <a:lnTo>
                  <a:pt x="1" y="26"/>
                </a:lnTo>
                <a:lnTo>
                  <a:pt x="2" y="12"/>
                </a:lnTo>
                <a:lnTo>
                  <a:pt x="4" y="13"/>
                </a:lnTo>
                <a:lnTo>
                  <a:pt x="5" y="20"/>
                </a:lnTo>
                <a:lnTo>
                  <a:pt x="6" y="22"/>
                </a:lnTo>
                <a:lnTo>
                  <a:pt x="8" y="23"/>
                </a:lnTo>
                <a:lnTo>
                  <a:pt x="9" y="24"/>
                </a:lnTo>
                <a:lnTo>
                  <a:pt x="10" y="26"/>
                </a:lnTo>
                <a:lnTo>
                  <a:pt x="11" y="42"/>
                </a:lnTo>
                <a:lnTo>
                  <a:pt x="12" y="77"/>
                </a:lnTo>
                <a:lnTo>
                  <a:pt x="14" y="121"/>
                </a:lnTo>
                <a:lnTo>
                  <a:pt x="15" y="165"/>
                </a:lnTo>
                <a:lnTo>
                  <a:pt x="16" y="205"/>
                </a:lnTo>
                <a:lnTo>
                  <a:pt x="17" y="238"/>
                </a:lnTo>
                <a:lnTo>
                  <a:pt x="19" y="260"/>
                </a:lnTo>
                <a:lnTo>
                  <a:pt x="20" y="273"/>
                </a:lnTo>
                <a:lnTo>
                  <a:pt x="21" y="291"/>
                </a:lnTo>
                <a:lnTo>
                  <a:pt x="22" y="299"/>
                </a:lnTo>
                <a:lnTo>
                  <a:pt x="24" y="303"/>
                </a:lnTo>
                <a:lnTo>
                  <a:pt x="25" y="300"/>
                </a:lnTo>
                <a:lnTo>
                  <a:pt x="26" y="304"/>
                </a:lnTo>
                <a:lnTo>
                  <a:pt x="27" y="300"/>
                </a:lnTo>
                <a:lnTo>
                  <a:pt x="28" y="277"/>
                </a:lnTo>
                <a:lnTo>
                  <a:pt x="30" y="252"/>
                </a:lnTo>
                <a:lnTo>
                  <a:pt x="31" y="184"/>
                </a:lnTo>
                <a:lnTo>
                  <a:pt x="32" y="141"/>
                </a:lnTo>
                <a:lnTo>
                  <a:pt x="33" y="85"/>
                </a:lnTo>
                <a:lnTo>
                  <a:pt x="35" y="78"/>
                </a:lnTo>
                <a:lnTo>
                  <a:pt x="36" y="85"/>
                </a:lnTo>
                <a:lnTo>
                  <a:pt x="37" y="94"/>
                </a:lnTo>
                <a:lnTo>
                  <a:pt x="38" y="100"/>
                </a:lnTo>
                <a:lnTo>
                  <a:pt x="40" y="111"/>
                </a:lnTo>
                <a:lnTo>
                  <a:pt x="41" y="109"/>
                </a:lnTo>
                <a:lnTo>
                  <a:pt x="42" y="117"/>
                </a:lnTo>
                <a:lnTo>
                  <a:pt x="43" y="106"/>
                </a:lnTo>
                <a:lnTo>
                  <a:pt x="44" y="104"/>
                </a:lnTo>
                <a:lnTo>
                  <a:pt x="46" y="108"/>
                </a:lnTo>
                <a:lnTo>
                  <a:pt x="47" y="117"/>
                </a:lnTo>
                <a:lnTo>
                  <a:pt x="48" y="97"/>
                </a:lnTo>
                <a:lnTo>
                  <a:pt x="50" y="93"/>
                </a:lnTo>
                <a:lnTo>
                  <a:pt x="51" y="88"/>
                </a:lnTo>
                <a:lnTo>
                  <a:pt x="52" y="90"/>
                </a:lnTo>
                <a:lnTo>
                  <a:pt x="53" y="116"/>
                </a:lnTo>
                <a:lnTo>
                  <a:pt x="55" y="145"/>
                </a:lnTo>
                <a:lnTo>
                  <a:pt x="56" y="154"/>
                </a:lnTo>
                <a:lnTo>
                  <a:pt x="57" y="113"/>
                </a:lnTo>
                <a:lnTo>
                  <a:pt x="58" y="68"/>
                </a:lnTo>
                <a:lnTo>
                  <a:pt x="59" y="43"/>
                </a:lnTo>
                <a:lnTo>
                  <a:pt x="61" y="23"/>
                </a:lnTo>
                <a:lnTo>
                  <a:pt x="62" y="2"/>
                </a:lnTo>
                <a:lnTo>
                  <a:pt x="63" y="0"/>
                </a:lnTo>
                <a:lnTo>
                  <a:pt x="64" y="5"/>
                </a:lnTo>
                <a:lnTo>
                  <a:pt x="66" y="5"/>
                </a:lnTo>
                <a:lnTo>
                  <a:pt x="67" y="7"/>
                </a:lnTo>
                <a:lnTo>
                  <a:pt x="68" y="0"/>
                </a:lnTo>
                <a:lnTo>
                  <a:pt x="69" y="4"/>
                </a:lnTo>
                <a:lnTo>
                  <a:pt x="71" y="16"/>
                </a:lnTo>
                <a:lnTo>
                  <a:pt x="72" y="35"/>
                </a:lnTo>
                <a:lnTo>
                  <a:pt x="73" y="61"/>
                </a:lnTo>
                <a:lnTo>
                  <a:pt x="74" y="100"/>
                </a:lnTo>
                <a:lnTo>
                  <a:pt x="75" y="148"/>
                </a:lnTo>
                <a:lnTo>
                  <a:pt x="77" y="162"/>
                </a:lnTo>
                <a:lnTo>
                  <a:pt x="78" y="207"/>
                </a:lnTo>
                <a:lnTo>
                  <a:pt x="79" y="237"/>
                </a:lnTo>
                <a:lnTo>
                  <a:pt x="81" y="255"/>
                </a:lnTo>
                <a:lnTo>
                  <a:pt x="82" y="272"/>
                </a:lnTo>
                <a:lnTo>
                  <a:pt x="83" y="283"/>
                </a:lnTo>
                <a:lnTo>
                  <a:pt x="84" y="282"/>
                </a:lnTo>
                <a:lnTo>
                  <a:pt x="85" y="290"/>
                </a:lnTo>
                <a:lnTo>
                  <a:pt x="87" y="294"/>
                </a:lnTo>
                <a:lnTo>
                  <a:pt x="88" y="271"/>
                </a:lnTo>
                <a:lnTo>
                  <a:pt x="89" y="246"/>
                </a:lnTo>
                <a:lnTo>
                  <a:pt x="90" y="189"/>
                </a:lnTo>
                <a:lnTo>
                  <a:pt x="91" y="145"/>
                </a:lnTo>
                <a:lnTo>
                  <a:pt x="93" y="88"/>
                </a:lnTo>
                <a:lnTo>
                  <a:pt x="94" y="74"/>
                </a:lnTo>
                <a:lnTo>
                  <a:pt x="95" y="79"/>
                </a:lnTo>
                <a:lnTo>
                  <a:pt x="97" y="89"/>
                </a:lnTo>
                <a:lnTo>
                  <a:pt x="98" y="94"/>
                </a:lnTo>
              </a:path>
            </a:pathLst>
          </a:custGeom>
          <a:noFill/>
          <a:ln w="3175"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6" name="Freeform 24"/>
          <p:cNvSpPr>
            <a:spLocks/>
          </p:cNvSpPr>
          <p:nvPr/>
        </p:nvSpPr>
        <p:spPr bwMode="auto">
          <a:xfrm>
            <a:off x="5143875" y="3544731"/>
            <a:ext cx="237980" cy="166932"/>
          </a:xfrm>
          <a:custGeom>
            <a:avLst/>
            <a:gdLst>
              <a:gd name="T0" fmla="*/ 1 w 98"/>
              <a:gd name="T1" fmla="*/ 26 h 304"/>
              <a:gd name="T2" fmla="*/ 4 w 98"/>
              <a:gd name="T3" fmla="*/ 13 h 304"/>
              <a:gd name="T4" fmla="*/ 6 w 98"/>
              <a:gd name="T5" fmla="*/ 22 h 304"/>
              <a:gd name="T6" fmla="*/ 9 w 98"/>
              <a:gd name="T7" fmla="*/ 24 h 304"/>
              <a:gd name="T8" fmla="*/ 11 w 98"/>
              <a:gd name="T9" fmla="*/ 42 h 304"/>
              <a:gd name="T10" fmla="*/ 14 w 98"/>
              <a:gd name="T11" fmla="*/ 121 h 304"/>
              <a:gd name="T12" fmla="*/ 16 w 98"/>
              <a:gd name="T13" fmla="*/ 205 h 304"/>
              <a:gd name="T14" fmla="*/ 19 w 98"/>
              <a:gd name="T15" fmla="*/ 260 h 304"/>
              <a:gd name="T16" fmla="*/ 21 w 98"/>
              <a:gd name="T17" fmla="*/ 291 h 304"/>
              <a:gd name="T18" fmla="*/ 24 w 98"/>
              <a:gd name="T19" fmla="*/ 303 h 304"/>
              <a:gd name="T20" fmla="*/ 26 w 98"/>
              <a:gd name="T21" fmla="*/ 304 h 304"/>
              <a:gd name="T22" fmla="*/ 28 w 98"/>
              <a:gd name="T23" fmla="*/ 277 h 304"/>
              <a:gd name="T24" fmla="*/ 31 w 98"/>
              <a:gd name="T25" fmla="*/ 184 h 304"/>
              <a:gd name="T26" fmla="*/ 33 w 98"/>
              <a:gd name="T27" fmla="*/ 85 h 304"/>
              <a:gd name="T28" fmla="*/ 36 w 98"/>
              <a:gd name="T29" fmla="*/ 85 h 304"/>
              <a:gd name="T30" fmla="*/ 38 w 98"/>
              <a:gd name="T31" fmla="*/ 100 h 304"/>
              <a:gd name="T32" fmla="*/ 41 w 98"/>
              <a:gd name="T33" fmla="*/ 109 h 304"/>
              <a:gd name="T34" fmla="*/ 43 w 98"/>
              <a:gd name="T35" fmla="*/ 106 h 304"/>
              <a:gd name="T36" fmla="*/ 46 w 98"/>
              <a:gd name="T37" fmla="*/ 108 h 304"/>
              <a:gd name="T38" fmla="*/ 48 w 98"/>
              <a:gd name="T39" fmla="*/ 97 h 304"/>
              <a:gd name="T40" fmla="*/ 51 w 98"/>
              <a:gd name="T41" fmla="*/ 88 h 304"/>
              <a:gd name="T42" fmla="*/ 53 w 98"/>
              <a:gd name="T43" fmla="*/ 116 h 304"/>
              <a:gd name="T44" fmla="*/ 56 w 98"/>
              <a:gd name="T45" fmla="*/ 154 h 304"/>
              <a:gd name="T46" fmla="*/ 58 w 98"/>
              <a:gd name="T47" fmla="*/ 68 h 304"/>
              <a:gd name="T48" fmla="*/ 61 w 98"/>
              <a:gd name="T49" fmla="*/ 23 h 304"/>
              <a:gd name="T50" fmla="*/ 63 w 98"/>
              <a:gd name="T51" fmla="*/ 0 h 304"/>
              <a:gd name="T52" fmla="*/ 66 w 98"/>
              <a:gd name="T53" fmla="*/ 5 h 304"/>
              <a:gd name="T54" fmla="*/ 68 w 98"/>
              <a:gd name="T55" fmla="*/ 0 h 304"/>
              <a:gd name="T56" fmla="*/ 71 w 98"/>
              <a:gd name="T57" fmla="*/ 16 h 304"/>
              <a:gd name="T58" fmla="*/ 73 w 98"/>
              <a:gd name="T59" fmla="*/ 61 h 304"/>
              <a:gd name="T60" fmla="*/ 75 w 98"/>
              <a:gd name="T61" fmla="*/ 148 h 304"/>
              <a:gd name="T62" fmla="*/ 78 w 98"/>
              <a:gd name="T63" fmla="*/ 207 h 304"/>
              <a:gd name="T64" fmla="*/ 81 w 98"/>
              <a:gd name="T65" fmla="*/ 255 h 304"/>
              <a:gd name="T66" fmla="*/ 83 w 98"/>
              <a:gd name="T67" fmla="*/ 283 h 304"/>
              <a:gd name="T68" fmla="*/ 85 w 98"/>
              <a:gd name="T69" fmla="*/ 290 h 304"/>
              <a:gd name="T70" fmla="*/ 88 w 98"/>
              <a:gd name="T71" fmla="*/ 271 h 304"/>
              <a:gd name="T72" fmla="*/ 90 w 98"/>
              <a:gd name="T73" fmla="*/ 189 h 304"/>
              <a:gd name="T74" fmla="*/ 93 w 98"/>
              <a:gd name="T75" fmla="*/ 88 h 304"/>
              <a:gd name="T76" fmla="*/ 95 w 98"/>
              <a:gd name="T77" fmla="*/ 79 h 304"/>
              <a:gd name="T78" fmla="*/ 98 w 98"/>
              <a:gd name="T79" fmla="*/ 9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8" h="304">
                <a:moveTo>
                  <a:pt x="0" y="39"/>
                </a:moveTo>
                <a:lnTo>
                  <a:pt x="1" y="26"/>
                </a:lnTo>
                <a:lnTo>
                  <a:pt x="2" y="12"/>
                </a:lnTo>
                <a:lnTo>
                  <a:pt x="4" y="13"/>
                </a:lnTo>
                <a:lnTo>
                  <a:pt x="5" y="20"/>
                </a:lnTo>
                <a:lnTo>
                  <a:pt x="6" y="22"/>
                </a:lnTo>
                <a:lnTo>
                  <a:pt x="8" y="23"/>
                </a:lnTo>
                <a:lnTo>
                  <a:pt x="9" y="24"/>
                </a:lnTo>
                <a:lnTo>
                  <a:pt x="10" y="26"/>
                </a:lnTo>
                <a:lnTo>
                  <a:pt x="11" y="42"/>
                </a:lnTo>
                <a:lnTo>
                  <a:pt x="12" y="77"/>
                </a:lnTo>
                <a:lnTo>
                  <a:pt x="14" y="121"/>
                </a:lnTo>
                <a:lnTo>
                  <a:pt x="15" y="165"/>
                </a:lnTo>
                <a:lnTo>
                  <a:pt x="16" y="205"/>
                </a:lnTo>
                <a:lnTo>
                  <a:pt x="17" y="238"/>
                </a:lnTo>
                <a:lnTo>
                  <a:pt x="19" y="260"/>
                </a:lnTo>
                <a:lnTo>
                  <a:pt x="20" y="273"/>
                </a:lnTo>
                <a:lnTo>
                  <a:pt x="21" y="291"/>
                </a:lnTo>
                <a:lnTo>
                  <a:pt x="22" y="299"/>
                </a:lnTo>
                <a:lnTo>
                  <a:pt x="24" y="303"/>
                </a:lnTo>
                <a:lnTo>
                  <a:pt x="25" y="300"/>
                </a:lnTo>
                <a:lnTo>
                  <a:pt x="26" y="304"/>
                </a:lnTo>
                <a:lnTo>
                  <a:pt x="27" y="300"/>
                </a:lnTo>
                <a:lnTo>
                  <a:pt x="28" y="277"/>
                </a:lnTo>
                <a:lnTo>
                  <a:pt x="30" y="252"/>
                </a:lnTo>
                <a:lnTo>
                  <a:pt x="31" y="184"/>
                </a:lnTo>
                <a:lnTo>
                  <a:pt x="32" y="141"/>
                </a:lnTo>
                <a:lnTo>
                  <a:pt x="33" y="85"/>
                </a:lnTo>
                <a:lnTo>
                  <a:pt x="35" y="78"/>
                </a:lnTo>
                <a:lnTo>
                  <a:pt x="36" y="85"/>
                </a:lnTo>
                <a:lnTo>
                  <a:pt x="37" y="94"/>
                </a:lnTo>
                <a:lnTo>
                  <a:pt x="38" y="100"/>
                </a:lnTo>
                <a:lnTo>
                  <a:pt x="40" y="111"/>
                </a:lnTo>
                <a:lnTo>
                  <a:pt x="41" y="109"/>
                </a:lnTo>
                <a:lnTo>
                  <a:pt x="42" y="117"/>
                </a:lnTo>
                <a:lnTo>
                  <a:pt x="43" y="106"/>
                </a:lnTo>
                <a:lnTo>
                  <a:pt x="44" y="104"/>
                </a:lnTo>
                <a:lnTo>
                  <a:pt x="46" y="108"/>
                </a:lnTo>
                <a:lnTo>
                  <a:pt x="47" y="117"/>
                </a:lnTo>
                <a:lnTo>
                  <a:pt x="48" y="97"/>
                </a:lnTo>
                <a:lnTo>
                  <a:pt x="50" y="93"/>
                </a:lnTo>
                <a:lnTo>
                  <a:pt x="51" y="88"/>
                </a:lnTo>
                <a:lnTo>
                  <a:pt x="52" y="90"/>
                </a:lnTo>
                <a:lnTo>
                  <a:pt x="53" y="116"/>
                </a:lnTo>
                <a:lnTo>
                  <a:pt x="55" y="145"/>
                </a:lnTo>
                <a:lnTo>
                  <a:pt x="56" y="154"/>
                </a:lnTo>
                <a:lnTo>
                  <a:pt x="57" y="113"/>
                </a:lnTo>
                <a:lnTo>
                  <a:pt x="58" y="68"/>
                </a:lnTo>
                <a:lnTo>
                  <a:pt x="59" y="43"/>
                </a:lnTo>
                <a:lnTo>
                  <a:pt x="61" y="23"/>
                </a:lnTo>
                <a:lnTo>
                  <a:pt x="62" y="2"/>
                </a:lnTo>
                <a:lnTo>
                  <a:pt x="63" y="0"/>
                </a:lnTo>
                <a:lnTo>
                  <a:pt x="64" y="5"/>
                </a:lnTo>
                <a:lnTo>
                  <a:pt x="66" y="5"/>
                </a:lnTo>
                <a:lnTo>
                  <a:pt x="67" y="7"/>
                </a:lnTo>
                <a:lnTo>
                  <a:pt x="68" y="0"/>
                </a:lnTo>
                <a:lnTo>
                  <a:pt x="69" y="4"/>
                </a:lnTo>
                <a:lnTo>
                  <a:pt x="71" y="16"/>
                </a:lnTo>
                <a:lnTo>
                  <a:pt x="72" y="35"/>
                </a:lnTo>
                <a:lnTo>
                  <a:pt x="73" y="61"/>
                </a:lnTo>
                <a:lnTo>
                  <a:pt x="74" y="100"/>
                </a:lnTo>
                <a:lnTo>
                  <a:pt x="75" y="148"/>
                </a:lnTo>
                <a:lnTo>
                  <a:pt x="77" y="162"/>
                </a:lnTo>
                <a:lnTo>
                  <a:pt x="78" y="207"/>
                </a:lnTo>
                <a:lnTo>
                  <a:pt x="79" y="237"/>
                </a:lnTo>
                <a:lnTo>
                  <a:pt x="81" y="255"/>
                </a:lnTo>
                <a:lnTo>
                  <a:pt x="82" y="272"/>
                </a:lnTo>
                <a:lnTo>
                  <a:pt x="83" y="283"/>
                </a:lnTo>
                <a:lnTo>
                  <a:pt x="84" y="282"/>
                </a:lnTo>
                <a:lnTo>
                  <a:pt x="85" y="290"/>
                </a:lnTo>
                <a:lnTo>
                  <a:pt x="87" y="294"/>
                </a:lnTo>
                <a:lnTo>
                  <a:pt x="88" y="271"/>
                </a:lnTo>
                <a:lnTo>
                  <a:pt x="89" y="246"/>
                </a:lnTo>
                <a:lnTo>
                  <a:pt x="90" y="189"/>
                </a:lnTo>
                <a:lnTo>
                  <a:pt x="91" y="145"/>
                </a:lnTo>
                <a:lnTo>
                  <a:pt x="93" y="88"/>
                </a:lnTo>
                <a:lnTo>
                  <a:pt x="94" y="74"/>
                </a:lnTo>
                <a:lnTo>
                  <a:pt x="95" y="79"/>
                </a:lnTo>
                <a:lnTo>
                  <a:pt x="97" y="89"/>
                </a:lnTo>
                <a:lnTo>
                  <a:pt x="98" y="94"/>
                </a:lnTo>
              </a:path>
            </a:pathLst>
          </a:custGeom>
          <a:noFill/>
          <a:ln w="3175"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82350288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FFF3F9"/>
        </a:solidFill>
        <a:effectLst/>
      </p:bgPr>
    </p:bg>
    <p:spTree>
      <p:nvGrpSpPr>
        <p:cNvPr id="1" name=""/>
        <p:cNvGrpSpPr/>
        <p:nvPr/>
      </p:nvGrpSpPr>
      <p:grpSpPr>
        <a:xfrm>
          <a:off x="0" y="0"/>
          <a:ext cx="0" cy="0"/>
          <a:chOff x="0" y="0"/>
          <a:chExt cx="0" cy="0"/>
        </a:xfrm>
      </p:grpSpPr>
      <p:sp>
        <p:nvSpPr>
          <p:cNvPr id="5" name="Oval 4"/>
          <p:cNvSpPr/>
          <p:nvPr/>
        </p:nvSpPr>
        <p:spPr>
          <a:xfrm>
            <a:off x="716756" y="1825064"/>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 name="Oval 5"/>
          <p:cNvSpPr/>
          <p:nvPr/>
        </p:nvSpPr>
        <p:spPr>
          <a:xfrm>
            <a:off x="1951831" y="2439426"/>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 name="Oval 6"/>
          <p:cNvSpPr/>
          <p:nvPr/>
        </p:nvSpPr>
        <p:spPr>
          <a:xfrm>
            <a:off x="2895600" y="3886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 name="Oval 7"/>
          <p:cNvSpPr/>
          <p:nvPr/>
        </p:nvSpPr>
        <p:spPr>
          <a:xfrm>
            <a:off x="1951831" y="15107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 name="Oval 9"/>
          <p:cNvSpPr/>
          <p:nvPr/>
        </p:nvSpPr>
        <p:spPr>
          <a:xfrm>
            <a:off x="869156" y="46386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 name="Oval 10"/>
          <p:cNvSpPr/>
          <p:nvPr/>
        </p:nvSpPr>
        <p:spPr>
          <a:xfrm>
            <a:off x="1479643" y="3505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 name="Oval 11"/>
          <p:cNvSpPr/>
          <p:nvPr/>
        </p:nvSpPr>
        <p:spPr>
          <a:xfrm>
            <a:off x="869156" y="6062663"/>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 name="Oval 12"/>
          <p:cNvSpPr/>
          <p:nvPr/>
        </p:nvSpPr>
        <p:spPr>
          <a:xfrm>
            <a:off x="3562332" y="1823942"/>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 name="Oval 13"/>
          <p:cNvSpPr/>
          <p:nvPr/>
        </p:nvSpPr>
        <p:spPr>
          <a:xfrm>
            <a:off x="3593305" y="4448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16" name="Straight Arrow Connector 15"/>
          <p:cNvCxnSpPr>
            <a:cxnSpLocks/>
          </p:cNvCxnSpPr>
          <p:nvPr/>
        </p:nvCxnSpPr>
        <p:spPr>
          <a:xfrm>
            <a:off x="609600" y="6400800"/>
            <a:ext cx="6978643" cy="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cxnSpLocks/>
          </p:cNvCxnSpPr>
          <p:nvPr/>
        </p:nvCxnSpPr>
        <p:spPr>
          <a:xfrm flipV="1">
            <a:off x="609600" y="1381125"/>
            <a:ext cx="0" cy="5019675"/>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3125397" y="58197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4" name="Oval 23"/>
          <p:cNvSpPr/>
          <p:nvPr/>
        </p:nvSpPr>
        <p:spPr>
          <a:xfrm>
            <a:off x="3997323" y="2858527"/>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5" name="Oval 24"/>
          <p:cNvSpPr/>
          <p:nvPr/>
        </p:nvSpPr>
        <p:spPr>
          <a:xfrm>
            <a:off x="3844923"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7" name="Oval 26"/>
          <p:cNvSpPr/>
          <p:nvPr/>
        </p:nvSpPr>
        <p:spPr>
          <a:xfrm>
            <a:off x="1600200" y="55340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8" name="Oval 27"/>
          <p:cNvSpPr/>
          <p:nvPr/>
        </p:nvSpPr>
        <p:spPr>
          <a:xfrm>
            <a:off x="2654486" y="51339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9" name="Oval 28"/>
          <p:cNvSpPr/>
          <p:nvPr/>
        </p:nvSpPr>
        <p:spPr>
          <a:xfrm>
            <a:off x="6914328" y="18784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0" name="Oval 29"/>
          <p:cNvSpPr/>
          <p:nvPr/>
        </p:nvSpPr>
        <p:spPr>
          <a:xfrm>
            <a:off x="5649497" y="3469467"/>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1" name="Oval 30"/>
          <p:cNvSpPr/>
          <p:nvPr/>
        </p:nvSpPr>
        <p:spPr>
          <a:xfrm>
            <a:off x="5143875"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3" name="Oval 32"/>
          <p:cNvSpPr/>
          <p:nvPr/>
        </p:nvSpPr>
        <p:spPr>
          <a:xfrm>
            <a:off x="5573297" y="326912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5" name="Oval 34"/>
          <p:cNvSpPr/>
          <p:nvPr/>
        </p:nvSpPr>
        <p:spPr>
          <a:xfrm>
            <a:off x="4684706" y="21070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6" name="Oval 35"/>
          <p:cNvSpPr/>
          <p:nvPr/>
        </p:nvSpPr>
        <p:spPr>
          <a:xfrm>
            <a:off x="6407935" y="6067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7" name="Oval 36"/>
          <p:cNvSpPr/>
          <p:nvPr/>
        </p:nvSpPr>
        <p:spPr>
          <a:xfrm>
            <a:off x="7150880" y="57721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8" name="Oval 37"/>
          <p:cNvSpPr/>
          <p:nvPr/>
        </p:nvSpPr>
        <p:spPr>
          <a:xfrm>
            <a:off x="5143875" y="14593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9" name="Oval 38"/>
          <p:cNvSpPr/>
          <p:nvPr/>
        </p:nvSpPr>
        <p:spPr>
          <a:xfrm>
            <a:off x="7273918" y="47625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0" name="Oval 39"/>
          <p:cNvSpPr/>
          <p:nvPr/>
        </p:nvSpPr>
        <p:spPr>
          <a:xfrm>
            <a:off x="4500549" y="40634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1" name="Oval 40"/>
          <p:cNvSpPr/>
          <p:nvPr/>
        </p:nvSpPr>
        <p:spPr>
          <a:xfrm>
            <a:off x="7069108" y="297892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2" name="Oval 41"/>
          <p:cNvSpPr/>
          <p:nvPr/>
        </p:nvSpPr>
        <p:spPr>
          <a:xfrm>
            <a:off x="2180431" y="2326153"/>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3" name="Oval 42"/>
          <p:cNvSpPr/>
          <p:nvPr/>
        </p:nvSpPr>
        <p:spPr>
          <a:xfrm>
            <a:off x="5505450" y="374764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4" name="Oval 43"/>
          <p:cNvSpPr/>
          <p:nvPr/>
        </p:nvSpPr>
        <p:spPr>
          <a:xfrm>
            <a:off x="2028031" y="260420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7" name="Oval 46"/>
          <p:cNvSpPr/>
          <p:nvPr/>
        </p:nvSpPr>
        <p:spPr>
          <a:xfrm>
            <a:off x="5147828" y="47148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8" name="Oval 47"/>
          <p:cNvSpPr/>
          <p:nvPr/>
        </p:nvSpPr>
        <p:spPr>
          <a:xfrm>
            <a:off x="5429250" y="351948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3" name="TextBox 52"/>
          <p:cNvSpPr txBox="1"/>
          <p:nvPr/>
        </p:nvSpPr>
        <p:spPr>
          <a:xfrm>
            <a:off x="181767" y="143559"/>
            <a:ext cx="9648033" cy="458569"/>
          </a:xfrm>
          <a:prstGeom prst="rect">
            <a:avLst/>
          </a:prstGeom>
          <a:noFill/>
        </p:spPr>
        <p:txBody>
          <a:bodyPr wrap="none" lIns="0" tIns="0" rIns="0" bIns="0" rtlCol="0">
            <a:noAutofit/>
          </a:bodyPr>
          <a:lstStyle/>
          <a:p>
            <a:pPr>
              <a:lnSpc>
                <a:spcPct val="90000"/>
              </a:lnSpc>
            </a:pPr>
            <a:r>
              <a:rPr lang="en-US" sz="4000" dirty="0"/>
              <a:t>The Top-K Motifs I</a:t>
            </a:r>
            <a:endParaRPr lang="en-US" sz="4000" dirty="0">
              <a:solidFill>
                <a:schemeClr val="bg1">
                  <a:lumMod val="75000"/>
                </a:schemeClr>
              </a:solidFill>
            </a:endParaRPr>
          </a:p>
        </p:txBody>
      </p:sp>
      <p:sp>
        <p:nvSpPr>
          <p:cNvPr id="2" name="TextBox 1"/>
          <p:cNvSpPr txBox="1"/>
          <p:nvPr/>
        </p:nvSpPr>
        <p:spPr>
          <a:xfrm>
            <a:off x="5505450" y="0"/>
            <a:ext cx="6753205" cy="923330"/>
          </a:xfrm>
          <a:prstGeom prst="rect">
            <a:avLst/>
          </a:prstGeom>
          <a:noFill/>
        </p:spPr>
        <p:txBody>
          <a:bodyPr wrap="square" rtlCol="0">
            <a:spAutoFit/>
          </a:bodyPr>
          <a:lstStyle/>
          <a:p>
            <a:r>
              <a:rPr lang="en-US" dirty="0">
                <a:solidFill>
                  <a:schemeClr val="tx1">
                    <a:lumMod val="65000"/>
                    <a:lumOff val="35000"/>
                  </a:schemeClr>
                </a:solidFill>
              </a:rPr>
              <a:t>Here we show a </a:t>
            </a:r>
            <a:r>
              <a:rPr lang="en-US" i="1" dirty="0">
                <a:solidFill>
                  <a:schemeClr val="tx1">
                    <a:lumMod val="65000"/>
                    <a:lumOff val="35000"/>
                  </a:schemeClr>
                </a:solidFill>
              </a:rPr>
              <a:t>sensible</a:t>
            </a:r>
            <a:r>
              <a:rPr lang="en-US" dirty="0">
                <a:solidFill>
                  <a:schemeClr val="tx1">
                    <a:lumMod val="65000"/>
                    <a:lumOff val="35000"/>
                  </a:schemeClr>
                </a:solidFill>
              </a:rPr>
              <a:t> way to extract the top-K motifs. However, there is nothing stopping you from inventing a different way. If you do, the MP will let you compute it in milliseconds. </a:t>
            </a:r>
          </a:p>
        </p:txBody>
      </p:sp>
      <p:sp>
        <p:nvSpPr>
          <p:cNvPr id="15" name="TextBox 14"/>
          <p:cNvSpPr txBox="1"/>
          <p:nvPr/>
        </p:nvSpPr>
        <p:spPr>
          <a:xfrm>
            <a:off x="8036702" y="1325552"/>
            <a:ext cx="3993722" cy="3785652"/>
          </a:xfrm>
          <a:prstGeom prst="rect">
            <a:avLst/>
          </a:prstGeom>
          <a:noFill/>
        </p:spPr>
        <p:txBody>
          <a:bodyPr wrap="square" rtlCol="0">
            <a:spAutoFit/>
          </a:bodyPr>
          <a:lstStyle/>
          <a:p>
            <a:r>
              <a:rPr lang="en-US" sz="2000" dirty="0"/>
              <a:t>We need a parameter R.</a:t>
            </a:r>
          </a:p>
          <a:p>
            <a:r>
              <a:rPr lang="en-US" sz="2000" dirty="0"/>
              <a:t>          1 &lt; R &lt; (small number, say 3)</a:t>
            </a:r>
          </a:p>
          <a:p>
            <a:r>
              <a:rPr lang="en-US" sz="2000" dirty="0"/>
              <a:t>Lets make R = 2 for now.</a:t>
            </a:r>
          </a:p>
          <a:p>
            <a:endParaRPr lang="en-US" sz="2000" dirty="0"/>
          </a:p>
          <a:p>
            <a:r>
              <a:rPr lang="en-US" sz="2000" dirty="0"/>
              <a:t>We begin by finding the nearest pair of points, the </a:t>
            </a:r>
            <a:r>
              <a:rPr lang="en-US" sz="2000" i="1" dirty="0"/>
              <a:t>motif pair</a:t>
            </a:r>
            <a:r>
              <a:rPr lang="en-US" sz="2000" dirty="0"/>
              <a:t>….</a:t>
            </a:r>
          </a:p>
          <a:p>
            <a:endParaRPr lang="en-US" sz="2000" dirty="0"/>
          </a:p>
          <a:p>
            <a:r>
              <a:rPr lang="en-US" sz="2000" dirty="0">
                <a:solidFill>
                  <a:schemeClr val="bg1">
                    <a:lumMod val="50000"/>
                  </a:schemeClr>
                </a:solidFill>
              </a:rPr>
              <a:t>(This the pair of subsequences corresponding to lowest pair of values in the MP)</a:t>
            </a:r>
          </a:p>
          <a:p>
            <a:endParaRPr lang="en-US" sz="2000" dirty="0"/>
          </a:p>
          <a:p>
            <a:r>
              <a:rPr lang="en-US" sz="2000" dirty="0"/>
              <a:t>Next slide…</a:t>
            </a:r>
          </a:p>
        </p:txBody>
      </p:sp>
      <p:grpSp>
        <p:nvGrpSpPr>
          <p:cNvPr id="45" name="Group 44"/>
          <p:cNvGrpSpPr/>
          <p:nvPr/>
        </p:nvGrpSpPr>
        <p:grpSpPr>
          <a:xfrm>
            <a:off x="9181676" y="5534025"/>
            <a:ext cx="3286955" cy="1176657"/>
            <a:chOff x="127000" y="3758356"/>
            <a:chExt cx="7369175" cy="2638001"/>
          </a:xfrm>
        </p:grpSpPr>
        <p:sp>
          <p:nvSpPr>
            <p:cNvPr id="46" name="Line 12"/>
            <p:cNvSpPr>
              <a:spLocks noChangeShapeType="1"/>
            </p:cNvSpPr>
            <p:nvPr/>
          </p:nvSpPr>
          <p:spPr bwMode="auto">
            <a:xfrm>
              <a:off x="261294" y="6035675"/>
              <a:ext cx="7234881" cy="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Rectangle 16"/>
            <p:cNvSpPr>
              <a:spLocks noChangeArrowheads="1"/>
            </p:cNvSpPr>
            <p:nvPr/>
          </p:nvSpPr>
          <p:spPr bwMode="auto">
            <a:xfrm>
              <a:off x="233782" y="6064250"/>
              <a:ext cx="70514"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0</a:t>
              </a:r>
              <a:endParaRPr lang="en-US" dirty="0">
                <a:latin typeface="Arial" pitchFamily="34" charset="0"/>
                <a:cs typeface="Arial" pitchFamily="34" charset="0"/>
              </a:endParaRPr>
            </a:p>
          </p:txBody>
        </p:sp>
        <p:sp>
          <p:nvSpPr>
            <p:cNvPr id="50" name="Line 17"/>
            <p:cNvSpPr>
              <a:spLocks noChangeShapeType="1"/>
            </p:cNvSpPr>
            <p:nvPr/>
          </p:nvSpPr>
          <p:spPr bwMode="auto">
            <a:xfrm flipV="1">
              <a:off x="2233513"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Rectangle 19"/>
            <p:cNvSpPr>
              <a:spLocks noChangeArrowheads="1"/>
            </p:cNvSpPr>
            <p:nvPr/>
          </p:nvSpPr>
          <p:spPr bwMode="auto">
            <a:xfrm>
              <a:off x="2142519" y="6064250"/>
              <a:ext cx="211541"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500</a:t>
              </a:r>
              <a:endParaRPr lang="en-US" dirty="0">
                <a:latin typeface="Arial" pitchFamily="34" charset="0"/>
                <a:cs typeface="Arial" pitchFamily="34" charset="0"/>
              </a:endParaRPr>
            </a:p>
          </p:txBody>
        </p:sp>
        <p:sp>
          <p:nvSpPr>
            <p:cNvPr id="52" name="Line 20"/>
            <p:cNvSpPr>
              <a:spLocks noChangeShapeType="1"/>
            </p:cNvSpPr>
            <p:nvPr/>
          </p:nvSpPr>
          <p:spPr bwMode="auto">
            <a:xfrm flipV="1">
              <a:off x="4216313"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Rectangle 22"/>
            <p:cNvSpPr>
              <a:spLocks noChangeArrowheads="1"/>
            </p:cNvSpPr>
            <p:nvPr/>
          </p:nvSpPr>
          <p:spPr bwMode="auto">
            <a:xfrm>
              <a:off x="4089345" y="60642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1000</a:t>
              </a:r>
              <a:endParaRPr lang="en-US" dirty="0">
                <a:latin typeface="Arial" pitchFamily="34" charset="0"/>
                <a:cs typeface="Arial" pitchFamily="34" charset="0"/>
              </a:endParaRPr>
            </a:p>
          </p:txBody>
        </p:sp>
        <p:sp>
          <p:nvSpPr>
            <p:cNvPr id="55" name="Line 23"/>
            <p:cNvSpPr>
              <a:spLocks noChangeShapeType="1"/>
            </p:cNvSpPr>
            <p:nvPr/>
          </p:nvSpPr>
          <p:spPr bwMode="auto">
            <a:xfrm flipV="1">
              <a:off x="6188532"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25"/>
            <p:cNvSpPr>
              <a:spLocks noChangeArrowheads="1"/>
            </p:cNvSpPr>
            <p:nvPr/>
          </p:nvSpPr>
          <p:spPr bwMode="auto">
            <a:xfrm>
              <a:off x="6061564" y="6064250"/>
              <a:ext cx="28205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Helvetica" charset="0"/>
                  <a:cs typeface="Arial" pitchFamily="34" charset="0"/>
                </a:rPr>
                <a:t>1500</a:t>
              </a:r>
              <a:endParaRPr lang="en-US" dirty="0">
                <a:latin typeface="Arial" pitchFamily="34" charset="0"/>
                <a:cs typeface="Arial" pitchFamily="34" charset="0"/>
              </a:endParaRPr>
            </a:p>
          </p:txBody>
        </p:sp>
        <p:sp>
          <p:nvSpPr>
            <p:cNvPr id="57" name="Freeform 63"/>
            <p:cNvSpPr>
              <a:spLocks/>
            </p:cNvSpPr>
            <p:nvPr/>
          </p:nvSpPr>
          <p:spPr bwMode="auto">
            <a:xfrm>
              <a:off x="261293" y="5062853"/>
              <a:ext cx="615790" cy="109200"/>
            </a:xfrm>
            <a:custGeom>
              <a:avLst/>
              <a:gdLst/>
              <a:ahLst/>
              <a:cxnLst>
                <a:cxn ang="0">
                  <a:pos x="4" y="90"/>
                </a:cxn>
                <a:cxn ang="0">
                  <a:pos x="8" y="84"/>
                </a:cxn>
                <a:cxn ang="0">
                  <a:pos x="13" y="102"/>
                </a:cxn>
                <a:cxn ang="0">
                  <a:pos x="21" y="162"/>
                </a:cxn>
                <a:cxn ang="0">
                  <a:pos x="30" y="150"/>
                </a:cxn>
                <a:cxn ang="0">
                  <a:pos x="34" y="132"/>
                </a:cxn>
                <a:cxn ang="0">
                  <a:pos x="43" y="162"/>
                </a:cxn>
                <a:cxn ang="0">
                  <a:pos x="51" y="90"/>
                </a:cxn>
                <a:cxn ang="0">
                  <a:pos x="55" y="18"/>
                </a:cxn>
                <a:cxn ang="0">
                  <a:pos x="68" y="90"/>
                </a:cxn>
                <a:cxn ang="0">
                  <a:pos x="73" y="84"/>
                </a:cxn>
                <a:cxn ang="0">
                  <a:pos x="81" y="96"/>
                </a:cxn>
                <a:cxn ang="0">
                  <a:pos x="90" y="66"/>
                </a:cxn>
                <a:cxn ang="0">
                  <a:pos x="98" y="36"/>
                </a:cxn>
                <a:cxn ang="0">
                  <a:pos x="102" y="108"/>
                </a:cxn>
                <a:cxn ang="0">
                  <a:pos x="111" y="30"/>
                </a:cxn>
                <a:cxn ang="0">
                  <a:pos x="115" y="90"/>
                </a:cxn>
                <a:cxn ang="0">
                  <a:pos x="124" y="48"/>
                </a:cxn>
                <a:cxn ang="0">
                  <a:pos x="132" y="30"/>
                </a:cxn>
                <a:cxn ang="0">
                  <a:pos x="137" y="78"/>
                </a:cxn>
                <a:cxn ang="0">
                  <a:pos x="145" y="54"/>
                </a:cxn>
                <a:cxn ang="0">
                  <a:pos x="154" y="12"/>
                </a:cxn>
                <a:cxn ang="0">
                  <a:pos x="158" y="36"/>
                </a:cxn>
                <a:cxn ang="0">
                  <a:pos x="162" y="60"/>
                </a:cxn>
                <a:cxn ang="0">
                  <a:pos x="171" y="18"/>
                </a:cxn>
                <a:cxn ang="0">
                  <a:pos x="175" y="72"/>
                </a:cxn>
                <a:cxn ang="0">
                  <a:pos x="184" y="18"/>
                </a:cxn>
                <a:cxn ang="0">
                  <a:pos x="188" y="120"/>
                </a:cxn>
                <a:cxn ang="0">
                  <a:pos x="197" y="78"/>
                </a:cxn>
                <a:cxn ang="0">
                  <a:pos x="201" y="138"/>
                </a:cxn>
                <a:cxn ang="0">
                  <a:pos x="209" y="108"/>
                </a:cxn>
                <a:cxn ang="0">
                  <a:pos x="218" y="114"/>
                </a:cxn>
                <a:cxn ang="0">
                  <a:pos x="222" y="84"/>
                </a:cxn>
                <a:cxn ang="0">
                  <a:pos x="231" y="78"/>
                </a:cxn>
                <a:cxn ang="0">
                  <a:pos x="235" y="66"/>
                </a:cxn>
                <a:cxn ang="0">
                  <a:pos x="244" y="36"/>
                </a:cxn>
                <a:cxn ang="0">
                  <a:pos x="248" y="84"/>
                </a:cxn>
                <a:cxn ang="0">
                  <a:pos x="252" y="102"/>
                </a:cxn>
                <a:cxn ang="0">
                  <a:pos x="265" y="114"/>
                </a:cxn>
                <a:cxn ang="0">
                  <a:pos x="269" y="108"/>
                </a:cxn>
                <a:cxn ang="0">
                  <a:pos x="278" y="90"/>
                </a:cxn>
                <a:cxn ang="0">
                  <a:pos x="286" y="96"/>
                </a:cxn>
              </a:cxnLst>
              <a:rect l="0" t="0" r="r" b="b"/>
              <a:pathLst>
                <a:path w="291" h="192">
                  <a:moveTo>
                    <a:pt x="0" y="78"/>
                  </a:moveTo>
                  <a:lnTo>
                    <a:pt x="0" y="96"/>
                  </a:lnTo>
                  <a:lnTo>
                    <a:pt x="4" y="90"/>
                  </a:lnTo>
                  <a:lnTo>
                    <a:pt x="4" y="60"/>
                  </a:lnTo>
                  <a:lnTo>
                    <a:pt x="8" y="66"/>
                  </a:lnTo>
                  <a:lnTo>
                    <a:pt x="8" y="84"/>
                  </a:lnTo>
                  <a:lnTo>
                    <a:pt x="13" y="102"/>
                  </a:lnTo>
                  <a:lnTo>
                    <a:pt x="13" y="96"/>
                  </a:lnTo>
                  <a:lnTo>
                    <a:pt x="13" y="102"/>
                  </a:lnTo>
                  <a:lnTo>
                    <a:pt x="17" y="120"/>
                  </a:lnTo>
                  <a:lnTo>
                    <a:pt x="17" y="156"/>
                  </a:lnTo>
                  <a:lnTo>
                    <a:pt x="21" y="162"/>
                  </a:lnTo>
                  <a:lnTo>
                    <a:pt x="26" y="192"/>
                  </a:lnTo>
                  <a:lnTo>
                    <a:pt x="26" y="144"/>
                  </a:lnTo>
                  <a:lnTo>
                    <a:pt x="30" y="150"/>
                  </a:lnTo>
                  <a:lnTo>
                    <a:pt x="30" y="138"/>
                  </a:lnTo>
                  <a:lnTo>
                    <a:pt x="38" y="132"/>
                  </a:lnTo>
                  <a:lnTo>
                    <a:pt x="34" y="132"/>
                  </a:lnTo>
                  <a:lnTo>
                    <a:pt x="38" y="132"/>
                  </a:lnTo>
                  <a:lnTo>
                    <a:pt x="43" y="144"/>
                  </a:lnTo>
                  <a:lnTo>
                    <a:pt x="43" y="162"/>
                  </a:lnTo>
                  <a:lnTo>
                    <a:pt x="47" y="156"/>
                  </a:lnTo>
                  <a:lnTo>
                    <a:pt x="47" y="132"/>
                  </a:lnTo>
                  <a:lnTo>
                    <a:pt x="51" y="90"/>
                  </a:lnTo>
                  <a:lnTo>
                    <a:pt x="51" y="72"/>
                  </a:lnTo>
                  <a:lnTo>
                    <a:pt x="55" y="108"/>
                  </a:lnTo>
                  <a:lnTo>
                    <a:pt x="55" y="18"/>
                  </a:lnTo>
                  <a:lnTo>
                    <a:pt x="60" y="30"/>
                  </a:lnTo>
                  <a:lnTo>
                    <a:pt x="60" y="36"/>
                  </a:lnTo>
                  <a:lnTo>
                    <a:pt x="68" y="90"/>
                  </a:lnTo>
                  <a:lnTo>
                    <a:pt x="64" y="90"/>
                  </a:lnTo>
                  <a:lnTo>
                    <a:pt x="68" y="72"/>
                  </a:lnTo>
                  <a:lnTo>
                    <a:pt x="73" y="84"/>
                  </a:lnTo>
                  <a:lnTo>
                    <a:pt x="73" y="102"/>
                  </a:lnTo>
                  <a:lnTo>
                    <a:pt x="77" y="96"/>
                  </a:lnTo>
                  <a:lnTo>
                    <a:pt x="81" y="96"/>
                  </a:lnTo>
                  <a:lnTo>
                    <a:pt x="81" y="84"/>
                  </a:lnTo>
                  <a:lnTo>
                    <a:pt x="90" y="90"/>
                  </a:lnTo>
                  <a:lnTo>
                    <a:pt x="90" y="66"/>
                  </a:lnTo>
                  <a:lnTo>
                    <a:pt x="94" y="60"/>
                  </a:lnTo>
                  <a:lnTo>
                    <a:pt x="94" y="36"/>
                  </a:lnTo>
                  <a:lnTo>
                    <a:pt x="98" y="36"/>
                  </a:lnTo>
                  <a:lnTo>
                    <a:pt x="98" y="60"/>
                  </a:lnTo>
                  <a:lnTo>
                    <a:pt x="102" y="90"/>
                  </a:lnTo>
                  <a:lnTo>
                    <a:pt x="102" y="108"/>
                  </a:lnTo>
                  <a:lnTo>
                    <a:pt x="107" y="36"/>
                  </a:lnTo>
                  <a:lnTo>
                    <a:pt x="107" y="18"/>
                  </a:lnTo>
                  <a:lnTo>
                    <a:pt x="111" y="30"/>
                  </a:lnTo>
                  <a:lnTo>
                    <a:pt x="111" y="42"/>
                  </a:lnTo>
                  <a:lnTo>
                    <a:pt x="115" y="66"/>
                  </a:lnTo>
                  <a:lnTo>
                    <a:pt x="115" y="90"/>
                  </a:lnTo>
                  <a:lnTo>
                    <a:pt x="120" y="66"/>
                  </a:lnTo>
                  <a:lnTo>
                    <a:pt x="120" y="54"/>
                  </a:lnTo>
                  <a:lnTo>
                    <a:pt x="124" y="48"/>
                  </a:lnTo>
                  <a:lnTo>
                    <a:pt x="124" y="36"/>
                  </a:lnTo>
                  <a:lnTo>
                    <a:pt x="128" y="36"/>
                  </a:lnTo>
                  <a:lnTo>
                    <a:pt x="132" y="30"/>
                  </a:lnTo>
                  <a:lnTo>
                    <a:pt x="132" y="54"/>
                  </a:lnTo>
                  <a:lnTo>
                    <a:pt x="137" y="60"/>
                  </a:lnTo>
                  <a:lnTo>
                    <a:pt x="137" y="78"/>
                  </a:lnTo>
                  <a:lnTo>
                    <a:pt x="141" y="84"/>
                  </a:lnTo>
                  <a:lnTo>
                    <a:pt x="145" y="102"/>
                  </a:lnTo>
                  <a:lnTo>
                    <a:pt x="145" y="54"/>
                  </a:lnTo>
                  <a:lnTo>
                    <a:pt x="150" y="36"/>
                  </a:lnTo>
                  <a:lnTo>
                    <a:pt x="150" y="24"/>
                  </a:lnTo>
                  <a:lnTo>
                    <a:pt x="154" y="12"/>
                  </a:lnTo>
                  <a:lnTo>
                    <a:pt x="154" y="24"/>
                  </a:lnTo>
                  <a:lnTo>
                    <a:pt x="158" y="30"/>
                  </a:lnTo>
                  <a:lnTo>
                    <a:pt x="158" y="36"/>
                  </a:lnTo>
                  <a:lnTo>
                    <a:pt x="162" y="54"/>
                  </a:lnTo>
                  <a:lnTo>
                    <a:pt x="162" y="66"/>
                  </a:lnTo>
                  <a:lnTo>
                    <a:pt x="162" y="60"/>
                  </a:lnTo>
                  <a:lnTo>
                    <a:pt x="167" y="42"/>
                  </a:lnTo>
                  <a:lnTo>
                    <a:pt x="167" y="0"/>
                  </a:lnTo>
                  <a:lnTo>
                    <a:pt x="171" y="18"/>
                  </a:lnTo>
                  <a:lnTo>
                    <a:pt x="171" y="24"/>
                  </a:lnTo>
                  <a:lnTo>
                    <a:pt x="175" y="36"/>
                  </a:lnTo>
                  <a:lnTo>
                    <a:pt x="175" y="72"/>
                  </a:lnTo>
                  <a:lnTo>
                    <a:pt x="179" y="54"/>
                  </a:lnTo>
                  <a:lnTo>
                    <a:pt x="179" y="12"/>
                  </a:lnTo>
                  <a:lnTo>
                    <a:pt x="184" y="18"/>
                  </a:lnTo>
                  <a:lnTo>
                    <a:pt x="184" y="72"/>
                  </a:lnTo>
                  <a:lnTo>
                    <a:pt x="188" y="132"/>
                  </a:lnTo>
                  <a:lnTo>
                    <a:pt x="188" y="120"/>
                  </a:lnTo>
                  <a:lnTo>
                    <a:pt x="192" y="84"/>
                  </a:lnTo>
                  <a:lnTo>
                    <a:pt x="192" y="72"/>
                  </a:lnTo>
                  <a:lnTo>
                    <a:pt x="197" y="78"/>
                  </a:lnTo>
                  <a:lnTo>
                    <a:pt x="197" y="96"/>
                  </a:lnTo>
                  <a:lnTo>
                    <a:pt x="201" y="126"/>
                  </a:lnTo>
                  <a:lnTo>
                    <a:pt x="201" y="138"/>
                  </a:lnTo>
                  <a:lnTo>
                    <a:pt x="205" y="138"/>
                  </a:lnTo>
                  <a:lnTo>
                    <a:pt x="209" y="132"/>
                  </a:lnTo>
                  <a:lnTo>
                    <a:pt x="209" y="108"/>
                  </a:lnTo>
                  <a:lnTo>
                    <a:pt x="214" y="114"/>
                  </a:lnTo>
                  <a:lnTo>
                    <a:pt x="218" y="120"/>
                  </a:lnTo>
                  <a:lnTo>
                    <a:pt x="218" y="114"/>
                  </a:lnTo>
                  <a:lnTo>
                    <a:pt x="222" y="108"/>
                  </a:lnTo>
                  <a:lnTo>
                    <a:pt x="222" y="78"/>
                  </a:lnTo>
                  <a:lnTo>
                    <a:pt x="222" y="84"/>
                  </a:lnTo>
                  <a:lnTo>
                    <a:pt x="227" y="90"/>
                  </a:lnTo>
                  <a:lnTo>
                    <a:pt x="227" y="78"/>
                  </a:lnTo>
                  <a:lnTo>
                    <a:pt x="231" y="78"/>
                  </a:lnTo>
                  <a:lnTo>
                    <a:pt x="231" y="90"/>
                  </a:lnTo>
                  <a:lnTo>
                    <a:pt x="235" y="84"/>
                  </a:lnTo>
                  <a:lnTo>
                    <a:pt x="235" y="66"/>
                  </a:lnTo>
                  <a:lnTo>
                    <a:pt x="239" y="42"/>
                  </a:lnTo>
                  <a:lnTo>
                    <a:pt x="239" y="24"/>
                  </a:lnTo>
                  <a:lnTo>
                    <a:pt x="244" y="36"/>
                  </a:lnTo>
                  <a:lnTo>
                    <a:pt x="244" y="72"/>
                  </a:lnTo>
                  <a:lnTo>
                    <a:pt x="248" y="78"/>
                  </a:lnTo>
                  <a:lnTo>
                    <a:pt x="248" y="84"/>
                  </a:lnTo>
                  <a:lnTo>
                    <a:pt x="248" y="78"/>
                  </a:lnTo>
                  <a:lnTo>
                    <a:pt x="256" y="102"/>
                  </a:lnTo>
                  <a:lnTo>
                    <a:pt x="252" y="102"/>
                  </a:lnTo>
                  <a:lnTo>
                    <a:pt x="256" y="120"/>
                  </a:lnTo>
                  <a:lnTo>
                    <a:pt x="261" y="132"/>
                  </a:lnTo>
                  <a:lnTo>
                    <a:pt x="265" y="114"/>
                  </a:lnTo>
                  <a:lnTo>
                    <a:pt x="265" y="120"/>
                  </a:lnTo>
                  <a:lnTo>
                    <a:pt x="265" y="114"/>
                  </a:lnTo>
                  <a:lnTo>
                    <a:pt x="269" y="108"/>
                  </a:lnTo>
                  <a:lnTo>
                    <a:pt x="274" y="102"/>
                  </a:lnTo>
                  <a:lnTo>
                    <a:pt x="278" y="84"/>
                  </a:lnTo>
                  <a:lnTo>
                    <a:pt x="278" y="90"/>
                  </a:lnTo>
                  <a:lnTo>
                    <a:pt x="282" y="96"/>
                  </a:lnTo>
                  <a:lnTo>
                    <a:pt x="282" y="102"/>
                  </a:lnTo>
                  <a:lnTo>
                    <a:pt x="286" y="96"/>
                  </a:lnTo>
                  <a:lnTo>
                    <a:pt x="291" y="120"/>
                  </a:lnTo>
                  <a:lnTo>
                    <a:pt x="291" y="14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64"/>
            <p:cNvSpPr>
              <a:spLocks/>
            </p:cNvSpPr>
            <p:nvPr/>
          </p:nvSpPr>
          <p:spPr bwMode="auto">
            <a:xfrm>
              <a:off x="877082" y="5090153"/>
              <a:ext cx="696203" cy="798525"/>
            </a:xfrm>
            <a:custGeom>
              <a:avLst/>
              <a:gdLst/>
              <a:ahLst/>
              <a:cxnLst>
                <a:cxn ang="0">
                  <a:pos x="4" y="102"/>
                </a:cxn>
                <a:cxn ang="0">
                  <a:pos x="12" y="102"/>
                </a:cxn>
                <a:cxn ang="0">
                  <a:pos x="21" y="30"/>
                </a:cxn>
                <a:cxn ang="0">
                  <a:pos x="30" y="30"/>
                </a:cxn>
                <a:cxn ang="0">
                  <a:pos x="38" y="6"/>
                </a:cxn>
                <a:cxn ang="0">
                  <a:pos x="47" y="72"/>
                </a:cxn>
                <a:cxn ang="0">
                  <a:pos x="51" y="24"/>
                </a:cxn>
                <a:cxn ang="0">
                  <a:pos x="60" y="54"/>
                </a:cxn>
                <a:cxn ang="0">
                  <a:pos x="64" y="12"/>
                </a:cxn>
                <a:cxn ang="0">
                  <a:pos x="72" y="42"/>
                </a:cxn>
                <a:cxn ang="0">
                  <a:pos x="77" y="132"/>
                </a:cxn>
                <a:cxn ang="0">
                  <a:pos x="89" y="114"/>
                </a:cxn>
                <a:cxn ang="0">
                  <a:pos x="94" y="120"/>
                </a:cxn>
                <a:cxn ang="0">
                  <a:pos x="111" y="114"/>
                </a:cxn>
                <a:cxn ang="0">
                  <a:pos x="115" y="156"/>
                </a:cxn>
                <a:cxn ang="0">
                  <a:pos x="119" y="138"/>
                </a:cxn>
                <a:cxn ang="0">
                  <a:pos x="128" y="42"/>
                </a:cxn>
                <a:cxn ang="0">
                  <a:pos x="132" y="30"/>
                </a:cxn>
                <a:cxn ang="0">
                  <a:pos x="145" y="60"/>
                </a:cxn>
                <a:cxn ang="0">
                  <a:pos x="149" y="66"/>
                </a:cxn>
                <a:cxn ang="0">
                  <a:pos x="158" y="6"/>
                </a:cxn>
                <a:cxn ang="0">
                  <a:pos x="162" y="294"/>
                </a:cxn>
                <a:cxn ang="0">
                  <a:pos x="171" y="540"/>
                </a:cxn>
                <a:cxn ang="0">
                  <a:pos x="175" y="654"/>
                </a:cxn>
                <a:cxn ang="0">
                  <a:pos x="184" y="708"/>
                </a:cxn>
                <a:cxn ang="0">
                  <a:pos x="188" y="756"/>
                </a:cxn>
                <a:cxn ang="0">
                  <a:pos x="196" y="804"/>
                </a:cxn>
                <a:cxn ang="0">
                  <a:pos x="205" y="822"/>
                </a:cxn>
                <a:cxn ang="0">
                  <a:pos x="213" y="876"/>
                </a:cxn>
                <a:cxn ang="0">
                  <a:pos x="218" y="942"/>
                </a:cxn>
                <a:cxn ang="0">
                  <a:pos x="226" y="996"/>
                </a:cxn>
                <a:cxn ang="0">
                  <a:pos x="231" y="1086"/>
                </a:cxn>
                <a:cxn ang="0">
                  <a:pos x="239" y="1122"/>
                </a:cxn>
                <a:cxn ang="0">
                  <a:pos x="243" y="1146"/>
                </a:cxn>
                <a:cxn ang="0">
                  <a:pos x="252" y="1152"/>
                </a:cxn>
                <a:cxn ang="0">
                  <a:pos x="256" y="1182"/>
                </a:cxn>
                <a:cxn ang="0">
                  <a:pos x="269" y="1224"/>
                </a:cxn>
                <a:cxn ang="0">
                  <a:pos x="286" y="1284"/>
                </a:cxn>
                <a:cxn ang="0">
                  <a:pos x="290" y="1308"/>
                </a:cxn>
                <a:cxn ang="0">
                  <a:pos x="303" y="1320"/>
                </a:cxn>
                <a:cxn ang="0">
                  <a:pos x="316" y="1368"/>
                </a:cxn>
                <a:cxn ang="0">
                  <a:pos x="325" y="1374"/>
                </a:cxn>
              </a:cxnLst>
              <a:rect l="0" t="0" r="r" b="b"/>
              <a:pathLst>
                <a:path w="329" h="1404">
                  <a:moveTo>
                    <a:pt x="0" y="96"/>
                  </a:moveTo>
                  <a:lnTo>
                    <a:pt x="4" y="84"/>
                  </a:lnTo>
                  <a:lnTo>
                    <a:pt x="4" y="102"/>
                  </a:lnTo>
                  <a:lnTo>
                    <a:pt x="8" y="90"/>
                  </a:lnTo>
                  <a:lnTo>
                    <a:pt x="17" y="102"/>
                  </a:lnTo>
                  <a:lnTo>
                    <a:pt x="12" y="102"/>
                  </a:lnTo>
                  <a:lnTo>
                    <a:pt x="17" y="84"/>
                  </a:lnTo>
                  <a:lnTo>
                    <a:pt x="25" y="30"/>
                  </a:lnTo>
                  <a:lnTo>
                    <a:pt x="21" y="30"/>
                  </a:lnTo>
                  <a:lnTo>
                    <a:pt x="25" y="36"/>
                  </a:lnTo>
                  <a:lnTo>
                    <a:pt x="30" y="48"/>
                  </a:lnTo>
                  <a:lnTo>
                    <a:pt x="30" y="30"/>
                  </a:lnTo>
                  <a:lnTo>
                    <a:pt x="34" y="18"/>
                  </a:lnTo>
                  <a:lnTo>
                    <a:pt x="38" y="0"/>
                  </a:lnTo>
                  <a:lnTo>
                    <a:pt x="38" y="6"/>
                  </a:lnTo>
                  <a:lnTo>
                    <a:pt x="42" y="24"/>
                  </a:lnTo>
                  <a:lnTo>
                    <a:pt x="42" y="36"/>
                  </a:lnTo>
                  <a:lnTo>
                    <a:pt x="47" y="72"/>
                  </a:lnTo>
                  <a:lnTo>
                    <a:pt x="47" y="108"/>
                  </a:lnTo>
                  <a:lnTo>
                    <a:pt x="47" y="60"/>
                  </a:lnTo>
                  <a:lnTo>
                    <a:pt x="51" y="24"/>
                  </a:lnTo>
                  <a:lnTo>
                    <a:pt x="51" y="30"/>
                  </a:lnTo>
                  <a:lnTo>
                    <a:pt x="55" y="60"/>
                  </a:lnTo>
                  <a:lnTo>
                    <a:pt x="60" y="54"/>
                  </a:lnTo>
                  <a:lnTo>
                    <a:pt x="60" y="48"/>
                  </a:lnTo>
                  <a:lnTo>
                    <a:pt x="64" y="30"/>
                  </a:lnTo>
                  <a:lnTo>
                    <a:pt x="64" y="12"/>
                  </a:lnTo>
                  <a:lnTo>
                    <a:pt x="64" y="48"/>
                  </a:lnTo>
                  <a:lnTo>
                    <a:pt x="68" y="66"/>
                  </a:lnTo>
                  <a:lnTo>
                    <a:pt x="72" y="42"/>
                  </a:lnTo>
                  <a:lnTo>
                    <a:pt x="72" y="60"/>
                  </a:lnTo>
                  <a:lnTo>
                    <a:pt x="77" y="90"/>
                  </a:lnTo>
                  <a:lnTo>
                    <a:pt x="77" y="132"/>
                  </a:lnTo>
                  <a:lnTo>
                    <a:pt x="81" y="144"/>
                  </a:lnTo>
                  <a:lnTo>
                    <a:pt x="85" y="138"/>
                  </a:lnTo>
                  <a:lnTo>
                    <a:pt x="89" y="114"/>
                  </a:lnTo>
                  <a:lnTo>
                    <a:pt x="89" y="102"/>
                  </a:lnTo>
                  <a:lnTo>
                    <a:pt x="94" y="114"/>
                  </a:lnTo>
                  <a:lnTo>
                    <a:pt x="94" y="120"/>
                  </a:lnTo>
                  <a:lnTo>
                    <a:pt x="98" y="126"/>
                  </a:lnTo>
                  <a:lnTo>
                    <a:pt x="102" y="126"/>
                  </a:lnTo>
                  <a:lnTo>
                    <a:pt x="111" y="114"/>
                  </a:lnTo>
                  <a:lnTo>
                    <a:pt x="107" y="114"/>
                  </a:lnTo>
                  <a:lnTo>
                    <a:pt x="111" y="126"/>
                  </a:lnTo>
                  <a:lnTo>
                    <a:pt x="115" y="156"/>
                  </a:lnTo>
                  <a:lnTo>
                    <a:pt x="115" y="144"/>
                  </a:lnTo>
                  <a:lnTo>
                    <a:pt x="119" y="108"/>
                  </a:lnTo>
                  <a:lnTo>
                    <a:pt x="119" y="138"/>
                  </a:lnTo>
                  <a:lnTo>
                    <a:pt x="124" y="108"/>
                  </a:lnTo>
                  <a:lnTo>
                    <a:pt x="124" y="54"/>
                  </a:lnTo>
                  <a:lnTo>
                    <a:pt x="128" y="42"/>
                  </a:lnTo>
                  <a:lnTo>
                    <a:pt x="128" y="36"/>
                  </a:lnTo>
                  <a:lnTo>
                    <a:pt x="132" y="42"/>
                  </a:lnTo>
                  <a:lnTo>
                    <a:pt x="132" y="30"/>
                  </a:lnTo>
                  <a:lnTo>
                    <a:pt x="137" y="36"/>
                  </a:lnTo>
                  <a:lnTo>
                    <a:pt x="141" y="48"/>
                  </a:lnTo>
                  <a:lnTo>
                    <a:pt x="145" y="60"/>
                  </a:lnTo>
                  <a:lnTo>
                    <a:pt x="145" y="36"/>
                  </a:lnTo>
                  <a:lnTo>
                    <a:pt x="149" y="48"/>
                  </a:lnTo>
                  <a:lnTo>
                    <a:pt x="149" y="66"/>
                  </a:lnTo>
                  <a:lnTo>
                    <a:pt x="154" y="66"/>
                  </a:lnTo>
                  <a:lnTo>
                    <a:pt x="154" y="6"/>
                  </a:lnTo>
                  <a:lnTo>
                    <a:pt x="158" y="6"/>
                  </a:lnTo>
                  <a:lnTo>
                    <a:pt x="158" y="114"/>
                  </a:lnTo>
                  <a:lnTo>
                    <a:pt x="162" y="210"/>
                  </a:lnTo>
                  <a:lnTo>
                    <a:pt x="162" y="294"/>
                  </a:lnTo>
                  <a:lnTo>
                    <a:pt x="166" y="360"/>
                  </a:lnTo>
                  <a:lnTo>
                    <a:pt x="166" y="492"/>
                  </a:lnTo>
                  <a:lnTo>
                    <a:pt x="171" y="540"/>
                  </a:lnTo>
                  <a:lnTo>
                    <a:pt x="171" y="582"/>
                  </a:lnTo>
                  <a:lnTo>
                    <a:pt x="175" y="618"/>
                  </a:lnTo>
                  <a:lnTo>
                    <a:pt x="175" y="654"/>
                  </a:lnTo>
                  <a:lnTo>
                    <a:pt x="179" y="672"/>
                  </a:lnTo>
                  <a:lnTo>
                    <a:pt x="179" y="684"/>
                  </a:lnTo>
                  <a:lnTo>
                    <a:pt x="184" y="708"/>
                  </a:lnTo>
                  <a:lnTo>
                    <a:pt x="184" y="732"/>
                  </a:lnTo>
                  <a:lnTo>
                    <a:pt x="188" y="738"/>
                  </a:lnTo>
                  <a:lnTo>
                    <a:pt x="188" y="756"/>
                  </a:lnTo>
                  <a:lnTo>
                    <a:pt x="192" y="792"/>
                  </a:lnTo>
                  <a:lnTo>
                    <a:pt x="192" y="804"/>
                  </a:lnTo>
                  <a:lnTo>
                    <a:pt x="196" y="804"/>
                  </a:lnTo>
                  <a:lnTo>
                    <a:pt x="201" y="810"/>
                  </a:lnTo>
                  <a:lnTo>
                    <a:pt x="201" y="816"/>
                  </a:lnTo>
                  <a:lnTo>
                    <a:pt x="205" y="822"/>
                  </a:lnTo>
                  <a:lnTo>
                    <a:pt x="209" y="828"/>
                  </a:lnTo>
                  <a:lnTo>
                    <a:pt x="209" y="864"/>
                  </a:lnTo>
                  <a:lnTo>
                    <a:pt x="213" y="876"/>
                  </a:lnTo>
                  <a:lnTo>
                    <a:pt x="213" y="900"/>
                  </a:lnTo>
                  <a:lnTo>
                    <a:pt x="218" y="918"/>
                  </a:lnTo>
                  <a:lnTo>
                    <a:pt x="218" y="942"/>
                  </a:lnTo>
                  <a:lnTo>
                    <a:pt x="222" y="966"/>
                  </a:lnTo>
                  <a:lnTo>
                    <a:pt x="222" y="984"/>
                  </a:lnTo>
                  <a:lnTo>
                    <a:pt x="226" y="996"/>
                  </a:lnTo>
                  <a:lnTo>
                    <a:pt x="226" y="1020"/>
                  </a:lnTo>
                  <a:lnTo>
                    <a:pt x="231" y="1050"/>
                  </a:lnTo>
                  <a:lnTo>
                    <a:pt x="231" y="1086"/>
                  </a:lnTo>
                  <a:lnTo>
                    <a:pt x="235" y="1098"/>
                  </a:lnTo>
                  <a:lnTo>
                    <a:pt x="235" y="1116"/>
                  </a:lnTo>
                  <a:lnTo>
                    <a:pt x="239" y="1122"/>
                  </a:lnTo>
                  <a:lnTo>
                    <a:pt x="239" y="1134"/>
                  </a:lnTo>
                  <a:lnTo>
                    <a:pt x="243" y="1140"/>
                  </a:lnTo>
                  <a:lnTo>
                    <a:pt x="243" y="1146"/>
                  </a:lnTo>
                  <a:lnTo>
                    <a:pt x="248" y="1152"/>
                  </a:lnTo>
                  <a:lnTo>
                    <a:pt x="248" y="1146"/>
                  </a:lnTo>
                  <a:lnTo>
                    <a:pt x="252" y="1152"/>
                  </a:lnTo>
                  <a:lnTo>
                    <a:pt x="252" y="1158"/>
                  </a:lnTo>
                  <a:lnTo>
                    <a:pt x="256" y="1164"/>
                  </a:lnTo>
                  <a:lnTo>
                    <a:pt x="256" y="1182"/>
                  </a:lnTo>
                  <a:lnTo>
                    <a:pt x="261" y="1188"/>
                  </a:lnTo>
                  <a:lnTo>
                    <a:pt x="269" y="1200"/>
                  </a:lnTo>
                  <a:lnTo>
                    <a:pt x="269" y="1224"/>
                  </a:lnTo>
                  <a:lnTo>
                    <a:pt x="278" y="1266"/>
                  </a:lnTo>
                  <a:lnTo>
                    <a:pt x="278" y="1272"/>
                  </a:lnTo>
                  <a:lnTo>
                    <a:pt x="286" y="1284"/>
                  </a:lnTo>
                  <a:lnTo>
                    <a:pt x="286" y="1296"/>
                  </a:lnTo>
                  <a:lnTo>
                    <a:pt x="290" y="1302"/>
                  </a:lnTo>
                  <a:lnTo>
                    <a:pt x="290" y="1308"/>
                  </a:lnTo>
                  <a:lnTo>
                    <a:pt x="295" y="1302"/>
                  </a:lnTo>
                  <a:lnTo>
                    <a:pt x="303" y="1314"/>
                  </a:lnTo>
                  <a:lnTo>
                    <a:pt x="303" y="1320"/>
                  </a:lnTo>
                  <a:lnTo>
                    <a:pt x="308" y="1338"/>
                  </a:lnTo>
                  <a:lnTo>
                    <a:pt x="316" y="1350"/>
                  </a:lnTo>
                  <a:lnTo>
                    <a:pt x="316" y="1368"/>
                  </a:lnTo>
                  <a:lnTo>
                    <a:pt x="320" y="1362"/>
                  </a:lnTo>
                  <a:lnTo>
                    <a:pt x="325" y="1368"/>
                  </a:lnTo>
                  <a:lnTo>
                    <a:pt x="325" y="1374"/>
                  </a:lnTo>
                  <a:lnTo>
                    <a:pt x="329" y="1380"/>
                  </a:lnTo>
                  <a:lnTo>
                    <a:pt x="329" y="140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65"/>
            <p:cNvSpPr>
              <a:spLocks/>
            </p:cNvSpPr>
            <p:nvPr/>
          </p:nvSpPr>
          <p:spPr bwMode="auto">
            <a:xfrm>
              <a:off x="1573285" y="5141341"/>
              <a:ext cx="795659" cy="760988"/>
            </a:xfrm>
            <a:custGeom>
              <a:avLst/>
              <a:gdLst/>
              <a:ahLst/>
              <a:cxnLst>
                <a:cxn ang="0">
                  <a:pos x="13" y="1320"/>
                </a:cxn>
                <a:cxn ang="0">
                  <a:pos x="17" y="1314"/>
                </a:cxn>
                <a:cxn ang="0">
                  <a:pos x="30" y="1296"/>
                </a:cxn>
                <a:cxn ang="0">
                  <a:pos x="43" y="1296"/>
                </a:cxn>
                <a:cxn ang="0">
                  <a:pos x="56" y="1314"/>
                </a:cxn>
                <a:cxn ang="0">
                  <a:pos x="68" y="1314"/>
                </a:cxn>
                <a:cxn ang="0">
                  <a:pos x="77" y="1308"/>
                </a:cxn>
                <a:cxn ang="0">
                  <a:pos x="90" y="1302"/>
                </a:cxn>
                <a:cxn ang="0">
                  <a:pos x="103" y="1320"/>
                </a:cxn>
                <a:cxn ang="0">
                  <a:pos x="115" y="1338"/>
                </a:cxn>
                <a:cxn ang="0">
                  <a:pos x="128" y="1320"/>
                </a:cxn>
                <a:cxn ang="0">
                  <a:pos x="137" y="1290"/>
                </a:cxn>
                <a:cxn ang="0">
                  <a:pos x="145" y="1230"/>
                </a:cxn>
                <a:cxn ang="0">
                  <a:pos x="150" y="1194"/>
                </a:cxn>
                <a:cxn ang="0">
                  <a:pos x="162" y="1176"/>
                </a:cxn>
                <a:cxn ang="0">
                  <a:pos x="175" y="1164"/>
                </a:cxn>
                <a:cxn ang="0">
                  <a:pos x="184" y="1104"/>
                </a:cxn>
                <a:cxn ang="0">
                  <a:pos x="192" y="1062"/>
                </a:cxn>
                <a:cxn ang="0">
                  <a:pos x="197" y="1026"/>
                </a:cxn>
                <a:cxn ang="0">
                  <a:pos x="205" y="954"/>
                </a:cxn>
                <a:cxn ang="0">
                  <a:pos x="222" y="918"/>
                </a:cxn>
                <a:cxn ang="0">
                  <a:pos x="227" y="882"/>
                </a:cxn>
                <a:cxn ang="0">
                  <a:pos x="235" y="834"/>
                </a:cxn>
                <a:cxn ang="0">
                  <a:pos x="239" y="738"/>
                </a:cxn>
                <a:cxn ang="0">
                  <a:pos x="248" y="654"/>
                </a:cxn>
                <a:cxn ang="0">
                  <a:pos x="252" y="570"/>
                </a:cxn>
                <a:cxn ang="0">
                  <a:pos x="269" y="516"/>
                </a:cxn>
                <a:cxn ang="0">
                  <a:pos x="274" y="486"/>
                </a:cxn>
                <a:cxn ang="0">
                  <a:pos x="282" y="402"/>
                </a:cxn>
                <a:cxn ang="0">
                  <a:pos x="286" y="312"/>
                </a:cxn>
                <a:cxn ang="0">
                  <a:pos x="295" y="180"/>
                </a:cxn>
                <a:cxn ang="0">
                  <a:pos x="299" y="0"/>
                </a:cxn>
                <a:cxn ang="0">
                  <a:pos x="304" y="18"/>
                </a:cxn>
                <a:cxn ang="0">
                  <a:pos x="312" y="48"/>
                </a:cxn>
                <a:cxn ang="0">
                  <a:pos x="316" y="42"/>
                </a:cxn>
                <a:cxn ang="0">
                  <a:pos x="329" y="6"/>
                </a:cxn>
                <a:cxn ang="0">
                  <a:pos x="338" y="18"/>
                </a:cxn>
                <a:cxn ang="0">
                  <a:pos x="346" y="108"/>
                </a:cxn>
                <a:cxn ang="0">
                  <a:pos x="351" y="96"/>
                </a:cxn>
                <a:cxn ang="0">
                  <a:pos x="359" y="84"/>
                </a:cxn>
                <a:cxn ang="0">
                  <a:pos x="368" y="96"/>
                </a:cxn>
                <a:cxn ang="0">
                  <a:pos x="372" y="114"/>
                </a:cxn>
              </a:cxnLst>
              <a:rect l="0" t="0" r="r" b="b"/>
              <a:pathLst>
                <a:path w="376" h="1338">
                  <a:moveTo>
                    <a:pt x="0" y="1314"/>
                  </a:moveTo>
                  <a:lnTo>
                    <a:pt x="4" y="1320"/>
                  </a:lnTo>
                  <a:lnTo>
                    <a:pt x="13" y="1320"/>
                  </a:lnTo>
                  <a:lnTo>
                    <a:pt x="9" y="1320"/>
                  </a:lnTo>
                  <a:lnTo>
                    <a:pt x="13" y="1320"/>
                  </a:lnTo>
                  <a:lnTo>
                    <a:pt x="17" y="1314"/>
                  </a:lnTo>
                  <a:lnTo>
                    <a:pt x="21" y="1308"/>
                  </a:lnTo>
                  <a:lnTo>
                    <a:pt x="26" y="1302"/>
                  </a:lnTo>
                  <a:lnTo>
                    <a:pt x="30" y="1296"/>
                  </a:lnTo>
                  <a:lnTo>
                    <a:pt x="34" y="1296"/>
                  </a:lnTo>
                  <a:lnTo>
                    <a:pt x="38" y="1296"/>
                  </a:lnTo>
                  <a:lnTo>
                    <a:pt x="43" y="1296"/>
                  </a:lnTo>
                  <a:lnTo>
                    <a:pt x="47" y="1302"/>
                  </a:lnTo>
                  <a:lnTo>
                    <a:pt x="51" y="1308"/>
                  </a:lnTo>
                  <a:lnTo>
                    <a:pt x="56" y="1314"/>
                  </a:lnTo>
                  <a:lnTo>
                    <a:pt x="60" y="1314"/>
                  </a:lnTo>
                  <a:lnTo>
                    <a:pt x="64" y="1314"/>
                  </a:lnTo>
                  <a:lnTo>
                    <a:pt x="68" y="1314"/>
                  </a:lnTo>
                  <a:lnTo>
                    <a:pt x="73" y="1308"/>
                  </a:lnTo>
                  <a:lnTo>
                    <a:pt x="81" y="1308"/>
                  </a:lnTo>
                  <a:lnTo>
                    <a:pt x="77" y="1308"/>
                  </a:lnTo>
                  <a:lnTo>
                    <a:pt x="81" y="1308"/>
                  </a:lnTo>
                  <a:lnTo>
                    <a:pt x="85" y="1302"/>
                  </a:lnTo>
                  <a:lnTo>
                    <a:pt x="90" y="1302"/>
                  </a:lnTo>
                  <a:lnTo>
                    <a:pt x="94" y="1308"/>
                  </a:lnTo>
                  <a:lnTo>
                    <a:pt x="98" y="1314"/>
                  </a:lnTo>
                  <a:lnTo>
                    <a:pt x="103" y="1320"/>
                  </a:lnTo>
                  <a:lnTo>
                    <a:pt x="111" y="1332"/>
                  </a:lnTo>
                  <a:lnTo>
                    <a:pt x="111" y="1338"/>
                  </a:lnTo>
                  <a:lnTo>
                    <a:pt x="115" y="1338"/>
                  </a:lnTo>
                  <a:lnTo>
                    <a:pt x="120" y="1332"/>
                  </a:lnTo>
                  <a:lnTo>
                    <a:pt x="124" y="1326"/>
                  </a:lnTo>
                  <a:lnTo>
                    <a:pt x="128" y="1320"/>
                  </a:lnTo>
                  <a:lnTo>
                    <a:pt x="133" y="1314"/>
                  </a:lnTo>
                  <a:lnTo>
                    <a:pt x="133" y="1302"/>
                  </a:lnTo>
                  <a:lnTo>
                    <a:pt x="137" y="1290"/>
                  </a:lnTo>
                  <a:lnTo>
                    <a:pt x="141" y="1278"/>
                  </a:lnTo>
                  <a:lnTo>
                    <a:pt x="141" y="1254"/>
                  </a:lnTo>
                  <a:lnTo>
                    <a:pt x="145" y="1230"/>
                  </a:lnTo>
                  <a:lnTo>
                    <a:pt x="145" y="1206"/>
                  </a:lnTo>
                  <a:lnTo>
                    <a:pt x="154" y="1194"/>
                  </a:lnTo>
                  <a:lnTo>
                    <a:pt x="150" y="1194"/>
                  </a:lnTo>
                  <a:lnTo>
                    <a:pt x="154" y="1194"/>
                  </a:lnTo>
                  <a:lnTo>
                    <a:pt x="158" y="1182"/>
                  </a:lnTo>
                  <a:lnTo>
                    <a:pt x="162" y="1176"/>
                  </a:lnTo>
                  <a:lnTo>
                    <a:pt x="167" y="1170"/>
                  </a:lnTo>
                  <a:lnTo>
                    <a:pt x="171" y="1170"/>
                  </a:lnTo>
                  <a:lnTo>
                    <a:pt x="175" y="1164"/>
                  </a:lnTo>
                  <a:lnTo>
                    <a:pt x="180" y="1158"/>
                  </a:lnTo>
                  <a:lnTo>
                    <a:pt x="184" y="1128"/>
                  </a:lnTo>
                  <a:lnTo>
                    <a:pt x="184" y="1104"/>
                  </a:lnTo>
                  <a:lnTo>
                    <a:pt x="188" y="1086"/>
                  </a:lnTo>
                  <a:lnTo>
                    <a:pt x="188" y="1068"/>
                  </a:lnTo>
                  <a:lnTo>
                    <a:pt x="192" y="1062"/>
                  </a:lnTo>
                  <a:lnTo>
                    <a:pt x="192" y="1038"/>
                  </a:lnTo>
                  <a:lnTo>
                    <a:pt x="197" y="1032"/>
                  </a:lnTo>
                  <a:lnTo>
                    <a:pt x="197" y="1026"/>
                  </a:lnTo>
                  <a:lnTo>
                    <a:pt x="201" y="984"/>
                  </a:lnTo>
                  <a:lnTo>
                    <a:pt x="201" y="960"/>
                  </a:lnTo>
                  <a:lnTo>
                    <a:pt x="205" y="954"/>
                  </a:lnTo>
                  <a:lnTo>
                    <a:pt x="214" y="942"/>
                  </a:lnTo>
                  <a:lnTo>
                    <a:pt x="214" y="936"/>
                  </a:lnTo>
                  <a:lnTo>
                    <a:pt x="222" y="918"/>
                  </a:lnTo>
                  <a:lnTo>
                    <a:pt x="222" y="906"/>
                  </a:lnTo>
                  <a:lnTo>
                    <a:pt x="227" y="894"/>
                  </a:lnTo>
                  <a:lnTo>
                    <a:pt x="227" y="882"/>
                  </a:lnTo>
                  <a:lnTo>
                    <a:pt x="231" y="870"/>
                  </a:lnTo>
                  <a:lnTo>
                    <a:pt x="231" y="846"/>
                  </a:lnTo>
                  <a:lnTo>
                    <a:pt x="235" y="834"/>
                  </a:lnTo>
                  <a:lnTo>
                    <a:pt x="235" y="816"/>
                  </a:lnTo>
                  <a:lnTo>
                    <a:pt x="239" y="792"/>
                  </a:lnTo>
                  <a:lnTo>
                    <a:pt x="239" y="738"/>
                  </a:lnTo>
                  <a:lnTo>
                    <a:pt x="244" y="714"/>
                  </a:lnTo>
                  <a:lnTo>
                    <a:pt x="244" y="684"/>
                  </a:lnTo>
                  <a:lnTo>
                    <a:pt x="248" y="654"/>
                  </a:lnTo>
                  <a:lnTo>
                    <a:pt x="248" y="630"/>
                  </a:lnTo>
                  <a:lnTo>
                    <a:pt x="252" y="606"/>
                  </a:lnTo>
                  <a:lnTo>
                    <a:pt x="252" y="570"/>
                  </a:lnTo>
                  <a:lnTo>
                    <a:pt x="261" y="552"/>
                  </a:lnTo>
                  <a:lnTo>
                    <a:pt x="261" y="546"/>
                  </a:lnTo>
                  <a:lnTo>
                    <a:pt x="269" y="516"/>
                  </a:lnTo>
                  <a:lnTo>
                    <a:pt x="269" y="504"/>
                  </a:lnTo>
                  <a:lnTo>
                    <a:pt x="274" y="498"/>
                  </a:lnTo>
                  <a:lnTo>
                    <a:pt x="274" y="486"/>
                  </a:lnTo>
                  <a:lnTo>
                    <a:pt x="278" y="456"/>
                  </a:lnTo>
                  <a:lnTo>
                    <a:pt x="278" y="432"/>
                  </a:lnTo>
                  <a:lnTo>
                    <a:pt x="282" y="402"/>
                  </a:lnTo>
                  <a:lnTo>
                    <a:pt x="282" y="360"/>
                  </a:lnTo>
                  <a:lnTo>
                    <a:pt x="286" y="342"/>
                  </a:lnTo>
                  <a:lnTo>
                    <a:pt x="286" y="312"/>
                  </a:lnTo>
                  <a:lnTo>
                    <a:pt x="291" y="276"/>
                  </a:lnTo>
                  <a:lnTo>
                    <a:pt x="291" y="228"/>
                  </a:lnTo>
                  <a:lnTo>
                    <a:pt x="295" y="180"/>
                  </a:lnTo>
                  <a:lnTo>
                    <a:pt x="295" y="108"/>
                  </a:lnTo>
                  <a:lnTo>
                    <a:pt x="299" y="36"/>
                  </a:lnTo>
                  <a:lnTo>
                    <a:pt x="299" y="0"/>
                  </a:lnTo>
                  <a:lnTo>
                    <a:pt x="299" y="6"/>
                  </a:lnTo>
                  <a:lnTo>
                    <a:pt x="304" y="24"/>
                  </a:lnTo>
                  <a:lnTo>
                    <a:pt x="304" y="18"/>
                  </a:lnTo>
                  <a:lnTo>
                    <a:pt x="308" y="12"/>
                  </a:lnTo>
                  <a:lnTo>
                    <a:pt x="308" y="42"/>
                  </a:lnTo>
                  <a:lnTo>
                    <a:pt x="312" y="48"/>
                  </a:lnTo>
                  <a:lnTo>
                    <a:pt x="312" y="54"/>
                  </a:lnTo>
                  <a:lnTo>
                    <a:pt x="316" y="48"/>
                  </a:lnTo>
                  <a:lnTo>
                    <a:pt x="316" y="42"/>
                  </a:lnTo>
                  <a:lnTo>
                    <a:pt x="321" y="24"/>
                  </a:lnTo>
                  <a:lnTo>
                    <a:pt x="325" y="6"/>
                  </a:lnTo>
                  <a:lnTo>
                    <a:pt x="329" y="6"/>
                  </a:lnTo>
                  <a:lnTo>
                    <a:pt x="334" y="6"/>
                  </a:lnTo>
                  <a:lnTo>
                    <a:pt x="334" y="18"/>
                  </a:lnTo>
                  <a:lnTo>
                    <a:pt x="338" y="18"/>
                  </a:lnTo>
                  <a:lnTo>
                    <a:pt x="342" y="36"/>
                  </a:lnTo>
                  <a:lnTo>
                    <a:pt x="342" y="102"/>
                  </a:lnTo>
                  <a:lnTo>
                    <a:pt x="346" y="108"/>
                  </a:lnTo>
                  <a:lnTo>
                    <a:pt x="346" y="102"/>
                  </a:lnTo>
                  <a:lnTo>
                    <a:pt x="351" y="108"/>
                  </a:lnTo>
                  <a:lnTo>
                    <a:pt x="351" y="96"/>
                  </a:lnTo>
                  <a:lnTo>
                    <a:pt x="359" y="60"/>
                  </a:lnTo>
                  <a:lnTo>
                    <a:pt x="355" y="60"/>
                  </a:lnTo>
                  <a:lnTo>
                    <a:pt x="359" y="84"/>
                  </a:lnTo>
                  <a:lnTo>
                    <a:pt x="363" y="132"/>
                  </a:lnTo>
                  <a:lnTo>
                    <a:pt x="363" y="114"/>
                  </a:lnTo>
                  <a:lnTo>
                    <a:pt x="368" y="96"/>
                  </a:lnTo>
                  <a:lnTo>
                    <a:pt x="368" y="78"/>
                  </a:lnTo>
                  <a:lnTo>
                    <a:pt x="372" y="84"/>
                  </a:lnTo>
                  <a:lnTo>
                    <a:pt x="372" y="114"/>
                  </a:lnTo>
                  <a:lnTo>
                    <a:pt x="376" y="120"/>
                  </a:lnTo>
                  <a:lnTo>
                    <a:pt x="376" y="12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66"/>
            <p:cNvSpPr>
              <a:spLocks/>
            </p:cNvSpPr>
            <p:nvPr/>
          </p:nvSpPr>
          <p:spPr bwMode="auto">
            <a:xfrm>
              <a:off x="2368944" y="5079916"/>
              <a:ext cx="607326" cy="143325"/>
            </a:xfrm>
            <a:custGeom>
              <a:avLst/>
              <a:gdLst/>
              <a:ahLst/>
              <a:cxnLst>
                <a:cxn ang="0">
                  <a:pos x="5" y="252"/>
                </a:cxn>
                <a:cxn ang="0">
                  <a:pos x="13" y="156"/>
                </a:cxn>
                <a:cxn ang="0">
                  <a:pos x="17" y="156"/>
                </a:cxn>
                <a:cxn ang="0">
                  <a:pos x="26" y="84"/>
                </a:cxn>
                <a:cxn ang="0">
                  <a:pos x="30" y="78"/>
                </a:cxn>
                <a:cxn ang="0">
                  <a:pos x="35" y="108"/>
                </a:cxn>
                <a:cxn ang="0">
                  <a:pos x="39" y="108"/>
                </a:cxn>
                <a:cxn ang="0">
                  <a:pos x="47" y="132"/>
                </a:cxn>
                <a:cxn ang="0">
                  <a:pos x="56" y="102"/>
                </a:cxn>
                <a:cxn ang="0">
                  <a:pos x="64" y="60"/>
                </a:cxn>
                <a:cxn ang="0">
                  <a:pos x="73" y="108"/>
                </a:cxn>
                <a:cxn ang="0">
                  <a:pos x="77" y="90"/>
                </a:cxn>
                <a:cxn ang="0">
                  <a:pos x="86" y="132"/>
                </a:cxn>
                <a:cxn ang="0">
                  <a:pos x="94" y="120"/>
                </a:cxn>
                <a:cxn ang="0">
                  <a:pos x="99" y="120"/>
                </a:cxn>
                <a:cxn ang="0">
                  <a:pos x="107" y="90"/>
                </a:cxn>
                <a:cxn ang="0">
                  <a:pos x="111" y="84"/>
                </a:cxn>
                <a:cxn ang="0">
                  <a:pos x="120" y="72"/>
                </a:cxn>
                <a:cxn ang="0">
                  <a:pos x="124" y="78"/>
                </a:cxn>
                <a:cxn ang="0">
                  <a:pos x="133" y="96"/>
                </a:cxn>
                <a:cxn ang="0">
                  <a:pos x="137" y="150"/>
                </a:cxn>
                <a:cxn ang="0">
                  <a:pos x="146" y="138"/>
                </a:cxn>
                <a:cxn ang="0">
                  <a:pos x="150" y="90"/>
                </a:cxn>
                <a:cxn ang="0">
                  <a:pos x="154" y="30"/>
                </a:cxn>
                <a:cxn ang="0">
                  <a:pos x="163" y="48"/>
                </a:cxn>
                <a:cxn ang="0">
                  <a:pos x="171" y="18"/>
                </a:cxn>
                <a:cxn ang="0">
                  <a:pos x="176" y="18"/>
                </a:cxn>
                <a:cxn ang="0">
                  <a:pos x="188" y="48"/>
                </a:cxn>
                <a:cxn ang="0">
                  <a:pos x="193" y="30"/>
                </a:cxn>
                <a:cxn ang="0">
                  <a:pos x="201" y="18"/>
                </a:cxn>
                <a:cxn ang="0">
                  <a:pos x="206" y="84"/>
                </a:cxn>
                <a:cxn ang="0">
                  <a:pos x="214" y="90"/>
                </a:cxn>
                <a:cxn ang="0">
                  <a:pos x="218" y="78"/>
                </a:cxn>
                <a:cxn ang="0">
                  <a:pos x="227" y="78"/>
                </a:cxn>
                <a:cxn ang="0">
                  <a:pos x="231" y="84"/>
                </a:cxn>
                <a:cxn ang="0">
                  <a:pos x="240" y="144"/>
                </a:cxn>
                <a:cxn ang="0">
                  <a:pos x="248" y="138"/>
                </a:cxn>
                <a:cxn ang="0">
                  <a:pos x="253" y="96"/>
                </a:cxn>
                <a:cxn ang="0">
                  <a:pos x="261" y="78"/>
                </a:cxn>
                <a:cxn ang="0">
                  <a:pos x="265" y="30"/>
                </a:cxn>
                <a:cxn ang="0">
                  <a:pos x="274" y="6"/>
                </a:cxn>
                <a:cxn ang="0">
                  <a:pos x="283" y="42"/>
                </a:cxn>
              </a:cxnLst>
              <a:rect l="0" t="0" r="r" b="b"/>
              <a:pathLst>
                <a:path w="287" h="252">
                  <a:moveTo>
                    <a:pt x="0" y="234"/>
                  </a:moveTo>
                  <a:lnTo>
                    <a:pt x="5" y="240"/>
                  </a:lnTo>
                  <a:lnTo>
                    <a:pt x="5" y="252"/>
                  </a:lnTo>
                  <a:lnTo>
                    <a:pt x="9" y="252"/>
                  </a:lnTo>
                  <a:lnTo>
                    <a:pt x="9" y="192"/>
                  </a:lnTo>
                  <a:lnTo>
                    <a:pt x="13" y="156"/>
                  </a:lnTo>
                  <a:lnTo>
                    <a:pt x="13" y="138"/>
                  </a:lnTo>
                  <a:lnTo>
                    <a:pt x="17" y="144"/>
                  </a:lnTo>
                  <a:lnTo>
                    <a:pt x="17" y="156"/>
                  </a:lnTo>
                  <a:lnTo>
                    <a:pt x="22" y="150"/>
                  </a:lnTo>
                  <a:lnTo>
                    <a:pt x="22" y="108"/>
                  </a:lnTo>
                  <a:lnTo>
                    <a:pt x="26" y="84"/>
                  </a:lnTo>
                  <a:lnTo>
                    <a:pt x="26" y="60"/>
                  </a:lnTo>
                  <a:lnTo>
                    <a:pt x="26" y="72"/>
                  </a:lnTo>
                  <a:lnTo>
                    <a:pt x="30" y="78"/>
                  </a:lnTo>
                  <a:lnTo>
                    <a:pt x="30" y="90"/>
                  </a:lnTo>
                  <a:lnTo>
                    <a:pt x="35" y="102"/>
                  </a:lnTo>
                  <a:lnTo>
                    <a:pt x="35" y="108"/>
                  </a:lnTo>
                  <a:lnTo>
                    <a:pt x="39" y="102"/>
                  </a:lnTo>
                  <a:lnTo>
                    <a:pt x="39" y="96"/>
                  </a:lnTo>
                  <a:lnTo>
                    <a:pt x="39" y="108"/>
                  </a:lnTo>
                  <a:lnTo>
                    <a:pt x="43" y="120"/>
                  </a:lnTo>
                  <a:lnTo>
                    <a:pt x="43" y="126"/>
                  </a:lnTo>
                  <a:lnTo>
                    <a:pt x="47" y="132"/>
                  </a:lnTo>
                  <a:lnTo>
                    <a:pt x="47" y="138"/>
                  </a:lnTo>
                  <a:lnTo>
                    <a:pt x="52" y="120"/>
                  </a:lnTo>
                  <a:lnTo>
                    <a:pt x="56" y="102"/>
                  </a:lnTo>
                  <a:lnTo>
                    <a:pt x="56" y="90"/>
                  </a:lnTo>
                  <a:lnTo>
                    <a:pt x="64" y="66"/>
                  </a:lnTo>
                  <a:lnTo>
                    <a:pt x="64" y="60"/>
                  </a:lnTo>
                  <a:lnTo>
                    <a:pt x="69" y="60"/>
                  </a:lnTo>
                  <a:lnTo>
                    <a:pt x="69" y="84"/>
                  </a:lnTo>
                  <a:lnTo>
                    <a:pt x="73" y="108"/>
                  </a:lnTo>
                  <a:lnTo>
                    <a:pt x="73" y="114"/>
                  </a:lnTo>
                  <a:lnTo>
                    <a:pt x="77" y="102"/>
                  </a:lnTo>
                  <a:lnTo>
                    <a:pt x="77" y="90"/>
                  </a:lnTo>
                  <a:lnTo>
                    <a:pt x="82" y="102"/>
                  </a:lnTo>
                  <a:lnTo>
                    <a:pt x="86" y="102"/>
                  </a:lnTo>
                  <a:lnTo>
                    <a:pt x="86" y="132"/>
                  </a:lnTo>
                  <a:lnTo>
                    <a:pt x="90" y="138"/>
                  </a:lnTo>
                  <a:lnTo>
                    <a:pt x="90" y="132"/>
                  </a:lnTo>
                  <a:lnTo>
                    <a:pt x="94" y="120"/>
                  </a:lnTo>
                  <a:lnTo>
                    <a:pt x="94" y="114"/>
                  </a:lnTo>
                  <a:lnTo>
                    <a:pt x="99" y="108"/>
                  </a:lnTo>
                  <a:lnTo>
                    <a:pt x="99" y="120"/>
                  </a:lnTo>
                  <a:lnTo>
                    <a:pt x="103" y="114"/>
                  </a:lnTo>
                  <a:lnTo>
                    <a:pt x="103" y="102"/>
                  </a:lnTo>
                  <a:lnTo>
                    <a:pt x="107" y="90"/>
                  </a:lnTo>
                  <a:lnTo>
                    <a:pt x="107" y="84"/>
                  </a:lnTo>
                  <a:lnTo>
                    <a:pt x="111" y="78"/>
                  </a:lnTo>
                  <a:lnTo>
                    <a:pt x="111" y="84"/>
                  </a:lnTo>
                  <a:lnTo>
                    <a:pt x="116" y="108"/>
                  </a:lnTo>
                  <a:lnTo>
                    <a:pt x="116" y="90"/>
                  </a:lnTo>
                  <a:lnTo>
                    <a:pt x="120" y="72"/>
                  </a:lnTo>
                  <a:lnTo>
                    <a:pt x="120" y="66"/>
                  </a:lnTo>
                  <a:lnTo>
                    <a:pt x="124" y="72"/>
                  </a:lnTo>
                  <a:lnTo>
                    <a:pt x="124" y="78"/>
                  </a:lnTo>
                  <a:lnTo>
                    <a:pt x="129" y="66"/>
                  </a:lnTo>
                  <a:lnTo>
                    <a:pt x="129" y="96"/>
                  </a:lnTo>
                  <a:lnTo>
                    <a:pt x="133" y="96"/>
                  </a:lnTo>
                  <a:lnTo>
                    <a:pt x="133" y="84"/>
                  </a:lnTo>
                  <a:lnTo>
                    <a:pt x="137" y="120"/>
                  </a:lnTo>
                  <a:lnTo>
                    <a:pt x="137" y="150"/>
                  </a:lnTo>
                  <a:lnTo>
                    <a:pt x="141" y="162"/>
                  </a:lnTo>
                  <a:lnTo>
                    <a:pt x="141" y="150"/>
                  </a:lnTo>
                  <a:lnTo>
                    <a:pt x="146" y="138"/>
                  </a:lnTo>
                  <a:lnTo>
                    <a:pt x="146" y="144"/>
                  </a:lnTo>
                  <a:lnTo>
                    <a:pt x="146" y="132"/>
                  </a:lnTo>
                  <a:lnTo>
                    <a:pt x="150" y="90"/>
                  </a:lnTo>
                  <a:lnTo>
                    <a:pt x="150" y="72"/>
                  </a:lnTo>
                  <a:lnTo>
                    <a:pt x="154" y="48"/>
                  </a:lnTo>
                  <a:lnTo>
                    <a:pt x="154" y="30"/>
                  </a:lnTo>
                  <a:lnTo>
                    <a:pt x="159" y="24"/>
                  </a:lnTo>
                  <a:lnTo>
                    <a:pt x="159" y="48"/>
                  </a:lnTo>
                  <a:lnTo>
                    <a:pt x="163" y="48"/>
                  </a:lnTo>
                  <a:lnTo>
                    <a:pt x="163" y="36"/>
                  </a:lnTo>
                  <a:lnTo>
                    <a:pt x="167" y="30"/>
                  </a:lnTo>
                  <a:lnTo>
                    <a:pt x="171" y="18"/>
                  </a:lnTo>
                  <a:lnTo>
                    <a:pt x="171" y="6"/>
                  </a:lnTo>
                  <a:lnTo>
                    <a:pt x="176" y="6"/>
                  </a:lnTo>
                  <a:lnTo>
                    <a:pt x="176" y="18"/>
                  </a:lnTo>
                  <a:lnTo>
                    <a:pt x="180" y="0"/>
                  </a:lnTo>
                  <a:lnTo>
                    <a:pt x="180" y="30"/>
                  </a:lnTo>
                  <a:lnTo>
                    <a:pt x="188" y="48"/>
                  </a:lnTo>
                  <a:lnTo>
                    <a:pt x="184" y="48"/>
                  </a:lnTo>
                  <a:lnTo>
                    <a:pt x="188" y="30"/>
                  </a:lnTo>
                  <a:lnTo>
                    <a:pt x="193" y="30"/>
                  </a:lnTo>
                  <a:lnTo>
                    <a:pt x="197" y="36"/>
                  </a:lnTo>
                  <a:lnTo>
                    <a:pt x="197" y="24"/>
                  </a:lnTo>
                  <a:lnTo>
                    <a:pt x="201" y="18"/>
                  </a:lnTo>
                  <a:lnTo>
                    <a:pt x="201" y="30"/>
                  </a:lnTo>
                  <a:lnTo>
                    <a:pt x="206" y="66"/>
                  </a:lnTo>
                  <a:lnTo>
                    <a:pt x="206" y="84"/>
                  </a:lnTo>
                  <a:lnTo>
                    <a:pt x="210" y="78"/>
                  </a:lnTo>
                  <a:lnTo>
                    <a:pt x="210" y="66"/>
                  </a:lnTo>
                  <a:lnTo>
                    <a:pt x="214" y="90"/>
                  </a:lnTo>
                  <a:lnTo>
                    <a:pt x="214" y="72"/>
                  </a:lnTo>
                  <a:lnTo>
                    <a:pt x="218" y="24"/>
                  </a:lnTo>
                  <a:lnTo>
                    <a:pt x="218" y="78"/>
                  </a:lnTo>
                  <a:lnTo>
                    <a:pt x="223" y="66"/>
                  </a:lnTo>
                  <a:lnTo>
                    <a:pt x="223" y="72"/>
                  </a:lnTo>
                  <a:lnTo>
                    <a:pt x="227" y="78"/>
                  </a:lnTo>
                  <a:lnTo>
                    <a:pt x="231" y="54"/>
                  </a:lnTo>
                  <a:lnTo>
                    <a:pt x="231" y="48"/>
                  </a:lnTo>
                  <a:lnTo>
                    <a:pt x="231" y="84"/>
                  </a:lnTo>
                  <a:lnTo>
                    <a:pt x="236" y="108"/>
                  </a:lnTo>
                  <a:lnTo>
                    <a:pt x="236" y="120"/>
                  </a:lnTo>
                  <a:lnTo>
                    <a:pt x="240" y="144"/>
                  </a:lnTo>
                  <a:lnTo>
                    <a:pt x="240" y="150"/>
                  </a:lnTo>
                  <a:lnTo>
                    <a:pt x="244" y="144"/>
                  </a:lnTo>
                  <a:lnTo>
                    <a:pt x="248" y="138"/>
                  </a:lnTo>
                  <a:lnTo>
                    <a:pt x="248" y="132"/>
                  </a:lnTo>
                  <a:lnTo>
                    <a:pt x="248" y="138"/>
                  </a:lnTo>
                  <a:lnTo>
                    <a:pt x="253" y="96"/>
                  </a:lnTo>
                  <a:lnTo>
                    <a:pt x="257" y="96"/>
                  </a:lnTo>
                  <a:lnTo>
                    <a:pt x="257" y="84"/>
                  </a:lnTo>
                  <a:lnTo>
                    <a:pt x="261" y="78"/>
                  </a:lnTo>
                  <a:lnTo>
                    <a:pt x="261" y="54"/>
                  </a:lnTo>
                  <a:lnTo>
                    <a:pt x="270" y="30"/>
                  </a:lnTo>
                  <a:lnTo>
                    <a:pt x="265" y="30"/>
                  </a:lnTo>
                  <a:lnTo>
                    <a:pt x="270" y="30"/>
                  </a:lnTo>
                  <a:lnTo>
                    <a:pt x="274" y="24"/>
                  </a:lnTo>
                  <a:lnTo>
                    <a:pt x="274" y="6"/>
                  </a:lnTo>
                  <a:lnTo>
                    <a:pt x="278" y="6"/>
                  </a:lnTo>
                  <a:lnTo>
                    <a:pt x="278" y="42"/>
                  </a:lnTo>
                  <a:lnTo>
                    <a:pt x="283" y="42"/>
                  </a:lnTo>
                  <a:lnTo>
                    <a:pt x="283" y="18"/>
                  </a:lnTo>
                  <a:lnTo>
                    <a:pt x="287" y="36"/>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67"/>
            <p:cNvSpPr>
              <a:spLocks/>
            </p:cNvSpPr>
            <p:nvPr/>
          </p:nvSpPr>
          <p:spPr bwMode="auto">
            <a:xfrm>
              <a:off x="2976269" y="5056028"/>
              <a:ext cx="651764" cy="167213"/>
            </a:xfrm>
            <a:custGeom>
              <a:avLst/>
              <a:gdLst/>
              <a:ahLst/>
              <a:cxnLst>
                <a:cxn ang="0">
                  <a:pos x="4" y="204"/>
                </a:cxn>
                <a:cxn ang="0">
                  <a:pos x="8" y="120"/>
                </a:cxn>
                <a:cxn ang="0">
                  <a:pos x="17" y="102"/>
                </a:cxn>
                <a:cxn ang="0">
                  <a:pos x="21" y="114"/>
                </a:cxn>
                <a:cxn ang="0">
                  <a:pos x="30" y="108"/>
                </a:cxn>
                <a:cxn ang="0">
                  <a:pos x="38" y="60"/>
                </a:cxn>
                <a:cxn ang="0">
                  <a:pos x="43" y="54"/>
                </a:cxn>
                <a:cxn ang="0">
                  <a:pos x="51" y="36"/>
                </a:cxn>
                <a:cxn ang="0">
                  <a:pos x="55" y="30"/>
                </a:cxn>
                <a:cxn ang="0">
                  <a:pos x="64" y="24"/>
                </a:cxn>
                <a:cxn ang="0">
                  <a:pos x="73" y="30"/>
                </a:cxn>
                <a:cxn ang="0">
                  <a:pos x="81" y="6"/>
                </a:cxn>
                <a:cxn ang="0">
                  <a:pos x="90" y="54"/>
                </a:cxn>
                <a:cxn ang="0">
                  <a:pos x="98" y="78"/>
                </a:cxn>
                <a:cxn ang="0">
                  <a:pos x="102" y="120"/>
                </a:cxn>
                <a:cxn ang="0">
                  <a:pos x="111" y="156"/>
                </a:cxn>
                <a:cxn ang="0">
                  <a:pos x="115" y="144"/>
                </a:cxn>
                <a:cxn ang="0">
                  <a:pos x="124" y="222"/>
                </a:cxn>
                <a:cxn ang="0">
                  <a:pos x="132" y="294"/>
                </a:cxn>
                <a:cxn ang="0">
                  <a:pos x="137" y="192"/>
                </a:cxn>
                <a:cxn ang="0">
                  <a:pos x="145" y="150"/>
                </a:cxn>
                <a:cxn ang="0">
                  <a:pos x="154" y="108"/>
                </a:cxn>
                <a:cxn ang="0">
                  <a:pos x="158" y="108"/>
                </a:cxn>
                <a:cxn ang="0">
                  <a:pos x="167" y="78"/>
                </a:cxn>
                <a:cxn ang="0">
                  <a:pos x="171" y="84"/>
                </a:cxn>
                <a:cxn ang="0">
                  <a:pos x="179" y="114"/>
                </a:cxn>
                <a:cxn ang="0">
                  <a:pos x="184" y="108"/>
                </a:cxn>
                <a:cxn ang="0">
                  <a:pos x="197" y="48"/>
                </a:cxn>
                <a:cxn ang="0">
                  <a:pos x="205" y="78"/>
                </a:cxn>
                <a:cxn ang="0">
                  <a:pos x="214" y="90"/>
                </a:cxn>
                <a:cxn ang="0">
                  <a:pos x="222" y="138"/>
                </a:cxn>
                <a:cxn ang="0">
                  <a:pos x="231" y="150"/>
                </a:cxn>
                <a:cxn ang="0">
                  <a:pos x="235" y="192"/>
                </a:cxn>
                <a:cxn ang="0">
                  <a:pos x="244" y="198"/>
                </a:cxn>
                <a:cxn ang="0">
                  <a:pos x="252" y="180"/>
                </a:cxn>
                <a:cxn ang="0">
                  <a:pos x="256" y="210"/>
                </a:cxn>
                <a:cxn ang="0">
                  <a:pos x="261" y="204"/>
                </a:cxn>
                <a:cxn ang="0">
                  <a:pos x="274" y="180"/>
                </a:cxn>
                <a:cxn ang="0">
                  <a:pos x="278" y="234"/>
                </a:cxn>
                <a:cxn ang="0">
                  <a:pos x="286" y="240"/>
                </a:cxn>
                <a:cxn ang="0">
                  <a:pos x="295" y="186"/>
                </a:cxn>
                <a:cxn ang="0">
                  <a:pos x="299" y="180"/>
                </a:cxn>
              </a:cxnLst>
              <a:rect l="0" t="0" r="r" b="b"/>
              <a:pathLst>
                <a:path w="308" h="294">
                  <a:moveTo>
                    <a:pt x="0" y="78"/>
                  </a:moveTo>
                  <a:lnTo>
                    <a:pt x="0" y="174"/>
                  </a:lnTo>
                  <a:lnTo>
                    <a:pt x="4" y="204"/>
                  </a:lnTo>
                  <a:lnTo>
                    <a:pt x="4" y="168"/>
                  </a:lnTo>
                  <a:lnTo>
                    <a:pt x="8" y="156"/>
                  </a:lnTo>
                  <a:lnTo>
                    <a:pt x="8" y="120"/>
                  </a:lnTo>
                  <a:lnTo>
                    <a:pt x="13" y="126"/>
                  </a:lnTo>
                  <a:lnTo>
                    <a:pt x="13" y="120"/>
                  </a:lnTo>
                  <a:lnTo>
                    <a:pt x="17" y="102"/>
                  </a:lnTo>
                  <a:lnTo>
                    <a:pt x="17" y="114"/>
                  </a:lnTo>
                  <a:lnTo>
                    <a:pt x="21" y="108"/>
                  </a:lnTo>
                  <a:lnTo>
                    <a:pt x="21" y="114"/>
                  </a:lnTo>
                  <a:lnTo>
                    <a:pt x="25" y="102"/>
                  </a:lnTo>
                  <a:lnTo>
                    <a:pt x="25" y="96"/>
                  </a:lnTo>
                  <a:lnTo>
                    <a:pt x="30" y="108"/>
                  </a:lnTo>
                  <a:lnTo>
                    <a:pt x="30" y="90"/>
                  </a:lnTo>
                  <a:lnTo>
                    <a:pt x="34" y="102"/>
                  </a:lnTo>
                  <a:lnTo>
                    <a:pt x="38" y="60"/>
                  </a:lnTo>
                  <a:lnTo>
                    <a:pt x="38" y="54"/>
                  </a:lnTo>
                  <a:lnTo>
                    <a:pt x="43" y="60"/>
                  </a:lnTo>
                  <a:lnTo>
                    <a:pt x="43" y="54"/>
                  </a:lnTo>
                  <a:lnTo>
                    <a:pt x="47" y="30"/>
                  </a:lnTo>
                  <a:lnTo>
                    <a:pt x="47" y="18"/>
                  </a:lnTo>
                  <a:lnTo>
                    <a:pt x="51" y="36"/>
                  </a:lnTo>
                  <a:lnTo>
                    <a:pt x="51" y="48"/>
                  </a:lnTo>
                  <a:lnTo>
                    <a:pt x="55" y="18"/>
                  </a:lnTo>
                  <a:lnTo>
                    <a:pt x="55" y="30"/>
                  </a:lnTo>
                  <a:lnTo>
                    <a:pt x="60" y="24"/>
                  </a:lnTo>
                  <a:lnTo>
                    <a:pt x="64" y="36"/>
                  </a:lnTo>
                  <a:lnTo>
                    <a:pt x="64" y="24"/>
                  </a:lnTo>
                  <a:lnTo>
                    <a:pt x="68" y="30"/>
                  </a:lnTo>
                  <a:lnTo>
                    <a:pt x="73" y="24"/>
                  </a:lnTo>
                  <a:lnTo>
                    <a:pt x="73" y="30"/>
                  </a:lnTo>
                  <a:lnTo>
                    <a:pt x="77" y="12"/>
                  </a:lnTo>
                  <a:lnTo>
                    <a:pt x="77" y="0"/>
                  </a:lnTo>
                  <a:lnTo>
                    <a:pt x="81" y="6"/>
                  </a:lnTo>
                  <a:lnTo>
                    <a:pt x="81" y="48"/>
                  </a:lnTo>
                  <a:lnTo>
                    <a:pt x="85" y="60"/>
                  </a:lnTo>
                  <a:lnTo>
                    <a:pt x="90" y="54"/>
                  </a:lnTo>
                  <a:lnTo>
                    <a:pt x="94" y="48"/>
                  </a:lnTo>
                  <a:lnTo>
                    <a:pt x="94" y="60"/>
                  </a:lnTo>
                  <a:lnTo>
                    <a:pt x="98" y="78"/>
                  </a:lnTo>
                  <a:lnTo>
                    <a:pt x="98" y="84"/>
                  </a:lnTo>
                  <a:lnTo>
                    <a:pt x="102" y="90"/>
                  </a:lnTo>
                  <a:lnTo>
                    <a:pt x="102" y="120"/>
                  </a:lnTo>
                  <a:lnTo>
                    <a:pt x="107" y="150"/>
                  </a:lnTo>
                  <a:lnTo>
                    <a:pt x="107" y="168"/>
                  </a:lnTo>
                  <a:lnTo>
                    <a:pt x="111" y="156"/>
                  </a:lnTo>
                  <a:lnTo>
                    <a:pt x="111" y="114"/>
                  </a:lnTo>
                  <a:lnTo>
                    <a:pt x="111" y="120"/>
                  </a:lnTo>
                  <a:lnTo>
                    <a:pt x="115" y="144"/>
                  </a:lnTo>
                  <a:lnTo>
                    <a:pt x="115" y="174"/>
                  </a:lnTo>
                  <a:lnTo>
                    <a:pt x="120" y="204"/>
                  </a:lnTo>
                  <a:lnTo>
                    <a:pt x="124" y="222"/>
                  </a:lnTo>
                  <a:lnTo>
                    <a:pt x="124" y="270"/>
                  </a:lnTo>
                  <a:lnTo>
                    <a:pt x="128" y="276"/>
                  </a:lnTo>
                  <a:lnTo>
                    <a:pt x="132" y="294"/>
                  </a:lnTo>
                  <a:lnTo>
                    <a:pt x="132" y="258"/>
                  </a:lnTo>
                  <a:lnTo>
                    <a:pt x="137" y="234"/>
                  </a:lnTo>
                  <a:lnTo>
                    <a:pt x="137" y="192"/>
                  </a:lnTo>
                  <a:lnTo>
                    <a:pt x="141" y="192"/>
                  </a:lnTo>
                  <a:lnTo>
                    <a:pt x="145" y="168"/>
                  </a:lnTo>
                  <a:lnTo>
                    <a:pt x="145" y="150"/>
                  </a:lnTo>
                  <a:lnTo>
                    <a:pt x="150" y="126"/>
                  </a:lnTo>
                  <a:lnTo>
                    <a:pt x="150" y="102"/>
                  </a:lnTo>
                  <a:lnTo>
                    <a:pt x="154" y="108"/>
                  </a:lnTo>
                  <a:lnTo>
                    <a:pt x="154" y="114"/>
                  </a:lnTo>
                  <a:lnTo>
                    <a:pt x="154" y="102"/>
                  </a:lnTo>
                  <a:lnTo>
                    <a:pt x="158" y="108"/>
                  </a:lnTo>
                  <a:lnTo>
                    <a:pt x="158" y="126"/>
                  </a:lnTo>
                  <a:lnTo>
                    <a:pt x="162" y="120"/>
                  </a:lnTo>
                  <a:lnTo>
                    <a:pt x="167" y="78"/>
                  </a:lnTo>
                  <a:lnTo>
                    <a:pt x="167" y="66"/>
                  </a:lnTo>
                  <a:lnTo>
                    <a:pt x="171" y="78"/>
                  </a:lnTo>
                  <a:lnTo>
                    <a:pt x="171" y="84"/>
                  </a:lnTo>
                  <a:lnTo>
                    <a:pt x="175" y="78"/>
                  </a:lnTo>
                  <a:lnTo>
                    <a:pt x="175" y="90"/>
                  </a:lnTo>
                  <a:lnTo>
                    <a:pt x="179" y="114"/>
                  </a:lnTo>
                  <a:lnTo>
                    <a:pt x="179" y="132"/>
                  </a:lnTo>
                  <a:lnTo>
                    <a:pt x="184" y="126"/>
                  </a:lnTo>
                  <a:lnTo>
                    <a:pt x="184" y="108"/>
                  </a:lnTo>
                  <a:lnTo>
                    <a:pt x="192" y="84"/>
                  </a:lnTo>
                  <a:lnTo>
                    <a:pt x="192" y="60"/>
                  </a:lnTo>
                  <a:lnTo>
                    <a:pt x="197" y="48"/>
                  </a:lnTo>
                  <a:lnTo>
                    <a:pt x="197" y="60"/>
                  </a:lnTo>
                  <a:lnTo>
                    <a:pt x="201" y="54"/>
                  </a:lnTo>
                  <a:lnTo>
                    <a:pt x="205" y="78"/>
                  </a:lnTo>
                  <a:lnTo>
                    <a:pt x="209" y="66"/>
                  </a:lnTo>
                  <a:lnTo>
                    <a:pt x="214" y="66"/>
                  </a:lnTo>
                  <a:lnTo>
                    <a:pt x="214" y="90"/>
                  </a:lnTo>
                  <a:lnTo>
                    <a:pt x="218" y="96"/>
                  </a:lnTo>
                  <a:lnTo>
                    <a:pt x="222" y="108"/>
                  </a:lnTo>
                  <a:lnTo>
                    <a:pt x="222" y="138"/>
                  </a:lnTo>
                  <a:lnTo>
                    <a:pt x="226" y="150"/>
                  </a:lnTo>
                  <a:lnTo>
                    <a:pt x="226" y="168"/>
                  </a:lnTo>
                  <a:lnTo>
                    <a:pt x="231" y="150"/>
                  </a:lnTo>
                  <a:lnTo>
                    <a:pt x="231" y="144"/>
                  </a:lnTo>
                  <a:lnTo>
                    <a:pt x="235" y="174"/>
                  </a:lnTo>
                  <a:lnTo>
                    <a:pt x="235" y="192"/>
                  </a:lnTo>
                  <a:lnTo>
                    <a:pt x="239" y="186"/>
                  </a:lnTo>
                  <a:lnTo>
                    <a:pt x="239" y="180"/>
                  </a:lnTo>
                  <a:lnTo>
                    <a:pt x="244" y="198"/>
                  </a:lnTo>
                  <a:lnTo>
                    <a:pt x="248" y="180"/>
                  </a:lnTo>
                  <a:lnTo>
                    <a:pt x="248" y="156"/>
                  </a:lnTo>
                  <a:lnTo>
                    <a:pt x="252" y="180"/>
                  </a:lnTo>
                  <a:lnTo>
                    <a:pt x="252" y="174"/>
                  </a:lnTo>
                  <a:lnTo>
                    <a:pt x="256" y="186"/>
                  </a:lnTo>
                  <a:lnTo>
                    <a:pt x="256" y="210"/>
                  </a:lnTo>
                  <a:lnTo>
                    <a:pt x="256" y="180"/>
                  </a:lnTo>
                  <a:lnTo>
                    <a:pt x="265" y="204"/>
                  </a:lnTo>
                  <a:lnTo>
                    <a:pt x="261" y="204"/>
                  </a:lnTo>
                  <a:lnTo>
                    <a:pt x="265" y="186"/>
                  </a:lnTo>
                  <a:lnTo>
                    <a:pt x="269" y="186"/>
                  </a:lnTo>
                  <a:lnTo>
                    <a:pt x="274" y="180"/>
                  </a:lnTo>
                  <a:lnTo>
                    <a:pt x="274" y="210"/>
                  </a:lnTo>
                  <a:lnTo>
                    <a:pt x="278" y="228"/>
                  </a:lnTo>
                  <a:lnTo>
                    <a:pt x="278" y="234"/>
                  </a:lnTo>
                  <a:lnTo>
                    <a:pt x="282" y="228"/>
                  </a:lnTo>
                  <a:lnTo>
                    <a:pt x="286" y="234"/>
                  </a:lnTo>
                  <a:lnTo>
                    <a:pt x="286" y="240"/>
                  </a:lnTo>
                  <a:lnTo>
                    <a:pt x="291" y="234"/>
                  </a:lnTo>
                  <a:lnTo>
                    <a:pt x="291" y="204"/>
                  </a:lnTo>
                  <a:lnTo>
                    <a:pt x="295" y="186"/>
                  </a:lnTo>
                  <a:lnTo>
                    <a:pt x="295" y="198"/>
                  </a:lnTo>
                  <a:lnTo>
                    <a:pt x="299" y="192"/>
                  </a:lnTo>
                  <a:lnTo>
                    <a:pt x="299" y="180"/>
                  </a:lnTo>
                  <a:lnTo>
                    <a:pt x="303" y="168"/>
                  </a:lnTo>
                  <a:lnTo>
                    <a:pt x="308" y="16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68"/>
            <p:cNvSpPr>
              <a:spLocks/>
            </p:cNvSpPr>
            <p:nvPr/>
          </p:nvSpPr>
          <p:spPr bwMode="auto">
            <a:xfrm>
              <a:off x="3628032" y="5045791"/>
              <a:ext cx="668693" cy="204750"/>
            </a:xfrm>
            <a:custGeom>
              <a:avLst/>
              <a:gdLst/>
              <a:ahLst/>
              <a:cxnLst>
                <a:cxn ang="0">
                  <a:pos x="8" y="168"/>
                </a:cxn>
                <a:cxn ang="0">
                  <a:pos x="17" y="156"/>
                </a:cxn>
                <a:cxn ang="0">
                  <a:pos x="21" y="180"/>
                </a:cxn>
                <a:cxn ang="0">
                  <a:pos x="34" y="180"/>
                </a:cxn>
                <a:cxn ang="0">
                  <a:pos x="38" y="162"/>
                </a:cxn>
                <a:cxn ang="0">
                  <a:pos x="43" y="78"/>
                </a:cxn>
                <a:cxn ang="0">
                  <a:pos x="51" y="0"/>
                </a:cxn>
                <a:cxn ang="0">
                  <a:pos x="60" y="42"/>
                </a:cxn>
                <a:cxn ang="0">
                  <a:pos x="68" y="72"/>
                </a:cxn>
                <a:cxn ang="0">
                  <a:pos x="77" y="96"/>
                </a:cxn>
                <a:cxn ang="0">
                  <a:pos x="81" y="132"/>
                </a:cxn>
                <a:cxn ang="0">
                  <a:pos x="90" y="138"/>
                </a:cxn>
                <a:cxn ang="0">
                  <a:pos x="98" y="120"/>
                </a:cxn>
                <a:cxn ang="0">
                  <a:pos x="102" y="84"/>
                </a:cxn>
                <a:cxn ang="0">
                  <a:pos x="111" y="66"/>
                </a:cxn>
                <a:cxn ang="0">
                  <a:pos x="115" y="78"/>
                </a:cxn>
                <a:cxn ang="0">
                  <a:pos x="119" y="132"/>
                </a:cxn>
                <a:cxn ang="0">
                  <a:pos x="128" y="132"/>
                </a:cxn>
                <a:cxn ang="0">
                  <a:pos x="132" y="102"/>
                </a:cxn>
                <a:cxn ang="0">
                  <a:pos x="141" y="114"/>
                </a:cxn>
                <a:cxn ang="0">
                  <a:pos x="145" y="114"/>
                </a:cxn>
                <a:cxn ang="0">
                  <a:pos x="154" y="84"/>
                </a:cxn>
                <a:cxn ang="0">
                  <a:pos x="162" y="342"/>
                </a:cxn>
                <a:cxn ang="0">
                  <a:pos x="167" y="336"/>
                </a:cxn>
                <a:cxn ang="0">
                  <a:pos x="175" y="180"/>
                </a:cxn>
                <a:cxn ang="0">
                  <a:pos x="179" y="144"/>
                </a:cxn>
                <a:cxn ang="0">
                  <a:pos x="188" y="156"/>
                </a:cxn>
                <a:cxn ang="0">
                  <a:pos x="192" y="186"/>
                </a:cxn>
                <a:cxn ang="0">
                  <a:pos x="205" y="198"/>
                </a:cxn>
                <a:cxn ang="0">
                  <a:pos x="214" y="228"/>
                </a:cxn>
                <a:cxn ang="0">
                  <a:pos x="218" y="252"/>
                </a:cxn>
                <a:cxn ang="0">
                  <a:pos x="226" y="144"/>
                </a:cxn>
                <a:cxn ang="0">
                  <a:pos x="235" y="216"/>
                </a:cxn>
                <a:cxn ang="0">
                  <a:pos x="239" y="270"/>
                </a:cxn>
                <a:cxn ang="0">
                  <a:pos x="252" y="246"/>
                </a:cxn>
                <a:cxn ang="0">
                  <a:pos x="261" y="234"/>
                </a:cxn>
                <a:cxn ang="0">
                  <a:pos x="269" y="198"/>
                </a:cxn>
                <a:cxn ang="0">
                  <a:pos x="278" y="174"/>
                </a:cxn>
                <a:cxn ang="0">
                  <a:pos x="286" y="222"/>
                </a:cxn>
                <a:cxn ang="0">
                  <a:pos x="295" y="240"/>
                </a:cxn>
                <a:cxn ang="0">
                  <a:pos x="303" y="252"/>
                </a:cxn>
                <a:cxn ang="0">
                  <a:pos x="308" y="120"/>
                </a:cxn>
              </a:cxnLst>
              <a:rect l="0" t="0" r="r" b="b"/>
              <a:pathLst>
                <a:path w="316" h="360">
                  <a:moveTo>
                    <a:pt x="0" y="180"/>
                  </a:moveTo>
                  <a:lnTo>
                    <a:pt x="4" y="174"/>
                  </a:lnTo>
                  <a:lnTo>
                    <a:pt x="8" y="168"/>
                  </a:lnTo>
                  <a:lnTo>
                    <a:pt x="8" y="180"/>
                  </a:lnTo>
                  <a:lnTo>
                    <a:pt x="13" y="180"/>
                  </a:lnTo>
                  <a:lnTo>
                    <a:pt x="17" y="156"/>
                  </a:lnTo>
                  <a:lnTo>
                    <a:pt x="17" y="174"/>
                  </a:lnTo>
                  <a:lnTo>
                    <a:pt x="21" y="162"/>
                  </a:lnTo>
                  <a:lnTo>
                    <a:pt x="21" y="180"/>
                  </a:lnTo>
                  <a:lnTo>
                    <a:pt x="25" y="180"/>
                  </a:lnTo>
                  <a:lnTo>
                    <a:pt x="25" y="168"/>
                  </a:lnTo>
                  <a:lnTo>
                    <a:pt x="34" y="180"/>
                  </a:lnTo>
                  <a:lnTo>
                    <a:pt x="30" y="180"/>
                  </a:lnTo>
                  <a:lnTo>
                    <a:pt x="34" y="174"/>
                  </a:lnTo>
                  <a:lnTo>
                    <a:pt x="38" y="162"/>
                  </a:lnTo>
                  <a:lnTo>
                    <a:pt x="38" y="108"/>
                  </a:lnTo>
                  <a:lnTo>
                    <a:pt x="43" y="108"/>
                  </a:lnTo>
                  <a:lnTo>
                    <a:pt x="43" y="78"/>
                  </a:lnTo>
                  <a:lnTo>
                    <a:pt x="47" y="60"/>
                  </a:lnTo>
                  <a:lnTo>
                    <a:pt x="47" y="24"/>
                  </a:lnTo>
                  <a:lnTo>
                    <a:pt x="51" y="0"/>
                  </a:lnTo>
                  <a:lnTo>
                    <a:pt x="51" y="30"/>
                  </a:lnTo>
                  <a:lnTo>
                    <a:pt x="55" y="48"/>
                  </a:lnTo>
                  <a:lnTo>
                    <a:pt x="60" y="42"/>
                  </a:lnTo>
                  <a:lnTo>
                    <a:pt x="68" y="72"/>
                  </a:lnTo>
                  <a:lnTo>
                    <a:pt x="64" y="72"/>
                  </a:lnTo>
                  <a:lnTo>
                    <a:pt x="68" y="72"/>
                  </a:lnTo>
                  <a:lnTo>
                    <a:pt x="72" y="78"/>
                  </a:lnTo>
                  <a:lnTo>
                    <a:pt x="72" y="84"/>
                  </a:lnTo>
                  <a:lnTo>
                    <a:pt x="77" y="96"/>
                  </a:lnTo>
                  <a:lnTo>
                    <a:pt x="77" y="102"/>
                  </a:lnTo>
                  <a:lnTo>
                    <a:pt x="81" y="120"/>
                  </a:lnTo>
                  <a:lnTo>
                    <a:pt x="81" y="132"/>
                  </a:lnTo>
                  <a:lnTo>
                    <a:pt x="85" y="126"/>
                  </a:lnTo>
                  <a:lnTo>
                    <a:pt x="85" y="132"/>
                  </a:lnTo>
                  <a:lnTo>
                    <a:pt x="90" y="138"/>
                  </a:lnTo>
                  <a:lnTo>
                    <a:pt x="94" y="132"/>
                  </a:lnTo>
                  <a:lnTo>
                    <a:pt x="94" y="96"/>
                  </a:lnTo>
                  <a:lnTo>
                    <a:pt x="98" y="120"/>
                  </a:lnTo>
                  <a:lnTo>
                    <a:pt x="98" y="126"/>
                  </a:lnTo>
                  <a:lnTo>
                    <a:pt x="102" y="90"/>
                  </a:lnTo>
                  <a:lnTo>
                    <a:pt x="102" y="84"/>
                  </a:lnTo>
                  <a:lnTo>
                    <a:pt x="107" y="90"/>
                  </a:lnTo>
                  <a:lnTo>
                    <a:pt x="107" y="78"/>
                  </a:lnTo>
                  <a:lnTo>
                    <a:pt x="111" y="66"/>
                  </a:lnTo>
                  <a:lnTo>
                    <a:pt x="111" y="60"/>
                  </a:lnTo>
                  <a:lnTo>
                    <a:pt x="111" y="66"/>
                  </a:lnTo>
                  <a:lnTo>
                    <a:pt x="115" y="78"/>
                  </a:lnTo>
                  <a:lnTo>
                    <a:pt x="115" y="72"/>
                  </a:lnTo>
                  <a:lnTo>
                    <a:pt x="119" y="84"/>
                  </a:lnTo>
                  <a:lnTo>
                    <a:pt x="119" y="132"/>
                  </a:lnTo>
                  <a:lnTo>
                    <a:pt x="124" y="168"/>
                  </a:lnTo>
                  <a:lnTo>
                    <a:pt x="124" y="174"/>
                  </a:lnTo>
                  <a:lnTo>
                    <a:pt x="128" y="132"/>
                  </a:lnTo>
                  <a:lnTo>
                    <a:pt x="128" y="66"/>
                  </a:lnTo>
                  <a:lnTo>
                    <a:pt x="132" y="90"/>
                  </a:lnTo>
                  <a:lnTo>
                    <a:pt x="132" y="102"/>
                  </a:lnTo>
                  <a:lnTo>
                    <a:pt x="137" y="108"/>
                  </a:lnTo>
                  <a:lnTo>
                    <a:pt x="137" y="120"/>
                  </a:lnTo>
                  <a:lnTo>
                    <a:pt x="141" y="114"/>
                  </a:lnTo>
                  <a:lnTo>
                    <a:pt x="141" y="126"/>
                  </a:lnTo>
                  <a:lnTo>
                    <a:pt x="141" y="120"/>
                  </a:lnTo>
                  <a:lnTo>
                    <a:pt x="145" y="114"/>
                  </a:lnTo>
                  <a:lnTo>
                    <a:pt x="149" y="108"/>
                  </a:lnTo>
                  <a:lnTo>
                    <a:pt x="154" y="120"/>
                  </a:lnTo>
                  <a:lnTo>
                    <a:pt x="154" y="84"/>
                  </a:lnTo>
                  <a:lnTo>
                    <a:pt x="158" y="90"/>
                  </a:lnTo>
                  <a:lnTo>
                    <a:pt x="158" y="288"/>
                  </a:lnTo>
                  <a:lnTo>
                    <a:pt x="162" y="342"/>
                  </a:lnTo>
                  <a:lnTo>
                    <a:pt x="162" y="336"/>
                  </a:lnTo>
                  <a:lnTo>
                    <a:pt x="167" y="360"/>
                  </a:lnTo>
                  <a:lnTo>
                    <a:pt x="167" y="336"/>
                  </a:lnTo>
                  <a:lnTo>
                    <a:pt x="171" y="312"/>
                  </a:lnTo>
                  <a:lnTo>
                    <a:pt x="171" y="168"/>
                  </a:lnTo>
                  <a:lnTo>
                    <a:pt x="175" y="180"/>
                  </a:lnTo>
                  <a:lnTo>
                    <a:pt x="175" y="162"/>
                  </a:lnTo>
                  <a:lnTo>
                    <a:pt x="179" y="120"/>
                  </a:lnTo>
                  <a:lnTo>
                    <a:pt x="179" y="144"/>
                  </a:lnTo>
                  <a:lnTo>
                    <a:pt x="184" y="156"/>
                  </a:lnTo>
                  <a:lnTo>
                    <a:pt x="184" y="150"/>
                  </a:lnTo>
                  <a:lnTo>
                    <a:pt x="188" y="156"/>
                  </a:lnTo>
                  <a:lnTo>
                    <a:pt x="188" y="168"/>
                  </a:lnTo>
                  <a:lnTo>
                    <a:pt x="192" y="174"/>
                  </a:lnTo>
                  <a:lnTo>
                    <a:pt x="192" y="186"/>
                  </a:lnTo>
                  <a:lnTo>
                    <a:pt x="196" y="186"/>
                  </a:lnTo>
                  <a:lnTo>
                    <a:pt x="201" y="192"/>
                  </a:lnTo>
                  <a:lnTo>
                    <a:pt x="205" y="198"/>
                  </a:lnTo>
                  <a:lnTo>
                    <a:pt x="209" y="174"/>
                  </a:lnTo>
                  <a:lnTo>
                    <a:pt x="209" y="198"/>
                  </a:lnTo>
                  <a:lnTo>
                    <a:pt x="214" y="228"/>
                  </a:lnTo>
                  <a:lnTo>
                    <a:pt x="214" y="204"/>
                  </a:lnTo>
                  <a:lnTo>
                    <a:pt x="218" y="234"/>
                  </a:lnTo>
                  <a:lnTo>
                    <a:pt x="218" y="252"/>
                  </a:lnTo>
                  <a:lnTo>
                    <a:pt x="222" y="240"/>
                  </a:lnTo>
                  <a:lnTo>
                    <a:pt x="222" y="174"/>
                  </a:lnTo>
                  <a:lnTo>
                    <a:pt x="226" y="144"/>
                  </a:lnTo>
                  <a:lnTo>
                    <a:pt x="231" y="150"/>
                  </a:lnTo>
                  <a:lnTo>
                    <a:pt x="231" y="186"/>
                  </a:lnTo>
                  <a:lnTo>
                    <a:pt x="235" y="216"/>
                  </a:lnTo>
                  <a:lnTo>
                    <a:pt x="235" y="240"/>
                  </a:lnTo>
                  <a:lnTo>
                    <a:pt x="244" y="270"/>
                  </a:lnTo>
                  <a:lnTo>
                    <a:pt x="239" y="270"/>
                  </a:lnTo>
                  <a:lnTo>
                    <a:pt x="244" y="252"/>
                  </a:lnTo>
                  <a:lnTo>
                    <a:pt x="248" y="246"/>
                  </a:lnTo>
                  <a:lnTo>
                    <a:pt x="252" y="246"/>
                  </a:lnTo>
                  <a:lnTo>
                    <a:pt x="256" y="246"/>
                  </a:lnTo>
                  <a:lnTo>
                    <a:pt x="261" y="246"/>
                  </a:lnTo>
                  <a:lnTo>
                    <a:pt x="261" y="234"/>
                  </a:lnTo>
                  <a:lnTo>
                    <a:pt x="265" y="210"/>
                  </a:lnTo>
                  <a:lnTo>
                    <a:pt x="265" y="198"/>
                  </a:lnTo>
                  <a:lnTo>
                    <a:pt x="269" y="198"/>
                  </a:lnTo>
                  <a:lnTo>
                    <a:pt x="273" y="168"/>
                  </a:lnTo>
                  <a:lnTo>
                    <a:pt x="278" y="162"/>
                  </a:lnTo>
                  <a:lnTo>
                    <a:pt x="278" y="174"/>
                  </a:lnTo>
                  <a:lnTo>
                    <a:pt x="282" y="180"/>
                  </a:lnTo>
                  <a:lnTo>
                    <a:pt x="286" y="210"/>
                  </a:lnTo>
                  <a:lnTo>
                    <a:pt x="286" y="222"/>
                  </a:lnTo>
                  <a:lnTo>
                    <a:pt x="291" y="222"/>
                  </a:lnTo>
                  <a:lnTo>
                    <a:pt x="291" y="246"/>
                  </a:lnTo>
                  <a:lnTo>
                    <a:pt x="295" y="240"/>
                  </a:lnTo>
                  <a:lnTo>
                    <a:pt x="295" y="234"/>
                  </a:lnTo>
                  <a:lnTo>
                    <a:pt x="299" y="246"/>
                  </a:lnTo>
                  <a:lnTo>
                    <a:pt x="303" y="252"/>
                  </a:lnTo>
                  <a:lnTo>
                    <a:pt x="303" y="204"/>
                  </a:lnTo>
                  <a:lnTo>
                    <a:pt x="308" y="192"/>
                  </a:lnTo>
                  <a:lnTo>
                    <a:pt x="308" y="120"/>
                  </a:lnTo>
                  <a:lnTo>
                    <a:pt x="312" y="114"/>
                  </a:lnTo>
                  <a:lnTo>
                    <a:pt x="316" y="10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9"/>
            <p:cNvSpPr>
              <a:spLocks/>
            </p:cNvSpPr>
            <p:nvPr/>
          </p:nvSpPr>
          <p:spPr bwMode="auto">
            <a:xfrm>
              <a:off x="4296725" y="5035553"/>
              <a:ext cx="624255" cy="150150"/>
            </a:xfrm>
            <a:custGeom>
              <a:avLst/>
              <a:gdLst/>
              <a:ahLst/>
              <a:cxnLst>
                <a:cxn ang="0">
                  <a:pos x="4" y="198"/>
                </a:cxn>
                <a:cxn ang="0">
                  <a:pos x="9" y="192"/>
                </a:cxn>
                <a:cxn ang="0">
                  <a:pos x="17" y="204"/>
                </a:cxn>
                <a:cxn ang="0">
                  <a:pos x="22" y="204"/>
                </a:cxn>
                <a:cxn ang="0">
                  <a:pos x="30" y="216"/>
                </a:cxn>
                <a:cxn ang="0">
                  <a:pos x="39" y="222"/>
                </a:cxn>
                <a:cxn ang="0">
                  <a:pos x="43" y="216"/>
                </a:cxn>
                <a:cxn ang="0">
                  <a:pos x="47" y="204"/>
                </a:cxn>
                <a:cxn ang="0">
                  <a:pos x="56" y="186"/>
                </a:cxn>
                <a:cxn ang="0">
                  <a:pos x="69" y="204"/>
                </a:cxn>
                <a:cxn ang="0">
                  <a:pos x="73" y="186"/>
                </a:cxn>
                <a:cxn ang="0">
                  <a:pos x="77" y="132"/>
                </a:cxn>
                <a:cxn ang="0">
                  <a:pos x="81" y="138"/>
                </a:cxn>
                <a:cxn ang="0">
                  <a:pos x="94" y="150"/>
                </a:cxn>
                <a:cxn ang="0">
                  <a:pos x="99" y="162"/>
                </a:cxn>
                <a:cxn ang="0">
                  <a:pos x="107" y="180"/>
                </a:cxn>
                <a:cxn ang="0">
                  <a:pos x="120" y="156"/>
                </a:cxn>
                <a:cxn ang="0">
                  <a:pos x="124" y="234"/>
                </a:cxn>
                <a:cxn ang="0">
                  <a:pos x="129" y="180"/>
                </a:cxn>
                <a:cxn ang="0">
                  <a:pos x="137" y="192"/>
                </a:cxn>
                <a:cxn ang="0">
                  <a:pos x="146" y="204"/>
                </a:cxn>
                <a:cxn ang="0">
                  <a:pos x="150" y="210"/>
                </a:cxn>
                <a:cxn ang="0">
                  <a:pos x="163" y="168"/>
                </a:cxn>
                <a:cxn ang="0">
                  <a:pos x="167" y="234"/>
                </a:cxn>
                <a:cxn ang="0">
                  <a:pos x="176" y="210"/>
                </a:cxn>
                <a:cxn ang="0">
                  <a:pos x="180" y="234"/>
                </a:cxn>
                <a:cxn ang="0">
                  <a:pos x="188" y="252"/>
                </a:cxn>
                <a:cxn ang="0">
                  <a:pos x="193" y="78"/>
                </a:cxn>
                <a:cxn ang="0">
                  <a:pos x="201" y="48"/>
                </a:cxn>
                <a:cxn ang="0">
                  <a:pos x="210" y="48"/>
                </a:cxn>
                <a:cxn ang="0">
                  <a:pos x="214" y="54"/>
                </a:cxn>
                <a:cxn ang="0">
                  <a:pos x="218" y="0"/>
                </a:cxn>
                <a:cxn ang="0">
                  <a:pos x="227" y="60"/>
                </a:cxn>
                <a:cxn ang="0">
                  <a:pos x="231" y="96"/>
                </a:cxn>
                <a:cxn ang="0">
                  <a:pos x="240" y="66"/>
                </a:cxn>
                <a:cxn ang="0">
                  <a:pos x="248" y="36"/>
                </a:cxn>
                <a:cxn ang="0">
                  <a:pos x="253" y="102"/>
                </a:cxn>
                <a:cxn ang="0">
                  <a:pos x="261" y="156"/>
                </a:cxn>
                <a:cxn ang="0">
                  <a:pos x="270" y="72"/>
                </a:cxn>
                <a:cxn ang="0">
                  <a:pos x="274" y="84"/>
                </a:cxn>
                <a:cxn ang="0">
                  <a:pos x="282" y="48"/>
                </a:cxn>
                <a:cxn ang="0">
                  <a:pos x="291" y="30"/>
                </a:cxn>
              </a:cxnLst>
              <a:rect l="0" t="0" r="r" b="b"/>
              <a:pathLst>
                <a:path w="295" h="264">
                  <a:moveTo>
                    <a:pt x="0" y="120"/>
                  </a:moveTo>
                  <a:lnTo>
                    <a:pt x="0" y="168"/>
                  </a:lnTo>
                  <a:lnTo>
                    <a:pt x="4" y="198"/>
                  </a:lnTo>
                  <a:lnTo>
                    <a:pt x="4" y="180"/>
                  </a:lnTo>
                  <a:lnTo>
                    <a:pt x="9" y="204"/>
                  </a:lnTo>
                  <a:lnTo>
                    <a:pt x="9" y="192"/>
                  </a:lnTo>
                  <a:lnTo>
                    <a:pt x="13" y="168"/>
                  </a:lnTo>
                  <a:lnTo>
                    <a:pt x="13" y="180"/>
                  </a:lnTo>
                  <a:lnTo>
                    <a:pt x="17" y="204"/>
                  </a:lnTo>
                  <a:lnTo>
                    <a:pt x="17" y="180"/>
                  </a:lnTo>
                  <a:lnTo>
                    <a:pt x="22" y="198"/>
                  </a:lnTo>
                  <a:lnTo>
                    <a:pt x="22" y="204"/>
                  </a:lnTo>
                  <a:lnTo>
                    <a:pt x="30" y="204"/>
                  </a:lnTo>
                  <a:lnTo>
                    <a:pt x="26" y="204"/>
                  </a:lnTo>
                  <a:lnTo>
                    <a:pt x="30" y="216"/>
                  </a:lnTo>
                  <a:lnTo>
                    <a:pt x="34" y="222"/>
                  </a:lnTo>
                  <a:lnTo>
                    <a:pt x="34" y="216"/>
                  </a:lnTo>
                  <a:lnTo>
                    <a:pt x="39" y="222"/>
                  </a:lnTo>
                  <a:lnTo>
                    <a:pt x="39" y="228"/>
                  </a:lnTo>
                  <a:lnTo>
                    <a:pt x="43" y="222"/>
                  </a:lnTo>
                  <a:lnTo>
                    <a:pt x="43" y="216"/>
                  </a:lnTo>
                  <a:lnTo>
                    <a:pt x="47" y="204"/>
                  </a:lnTo>
                  <a:lnTo>
                    <a:pt x="47" y="198"/>
                  </a:lnTo>
                  <a:lnTo>
                    <a:pt x="47" y="204"/>
                  </a:lnTo>
                  <a:lnTo>
                    <a:pt x="52" y="204"/>
                  </a:lnTo>
                  <a:lnTo>
                    <a:pt x="52" y="186"/>
                  </a:lnTo>
                  <a:lnTo>
                    <a:pt x="56" y="186"/>
                  </a:lnTo>
                  <a:lnTo>
                    <a:pt x="60" y="180"/>
                  </a:lnTo>
                  <a:lnTo>
                    <a:pt x="60" y="192"/>
                  </a:lnTo>
                  <a:lnTo>
                    <a:pt x="69" y="204"/>
                  </a:lnTo>
                  <a:lnTo>
                    <a:pt x="64" y="204"/>
                  </a:lnTo>
                  <a:lnTo>
                    <a:pt x="69" y="198"/>
                  </a:lnTo>
                  <a:lnTo>
                    <a:pt x="73" y="186"/>
                  </a:lnTo>
                  <a:lnTo>
                    <a:pt x="73" y="174"/>
                  </a:lnTo>
                  <a:lnTo>
                    <a:pt x="77" y="150"/>
                  </a:lnTo>
                  <a:lnTo>
                    <a:pt x="77" y="132"/>
                  </a:lnTo>
                  <a:lnTo>
                    <a:pt x="77" y="138"/>
                  </a:lnTo>
                  <a:lnTo>
                    <a:pt x="81" y="150"/>
                  </a:lnTo>
                  <a:lnTo>
                    <a:pt x="81" y="138"/>
                  </a:lnTo>
                  <a:lnTo>
                    <a:pt x="86" y="150"/>
                  </a:lnTo>
                  <a:lnTo>
                    <a:pt x="90" y="156"/>
                  </a:lnTo>
                  <a:lnTo>
                    <a:pt x="94" y="150"/>
                  </a:lnTo>
                  <a:lnTo>
                    <a:pt x="94" y="120"/>
                  </a:lnTo>
                  <a:lnTo>
                    <a:pt x="99" y="138"/>
                  </a:lnTo>
                  <a:lnTo>
                    <a:pt x="99" y="162"/>
                  </a:lnTo>
                  <a:lnTo>
                    <a:pt x="103" y="162"/>
                  </a:lnTo>
                  <a:lnTo>
                    <a:pt x="107" y="156"/>
                  </a:lnTo>
                  <a:lnTo>
                    <a:pt x="107" y="180"/>
                  </a:lnTo>
                  <a:lnTo>
                    <a:pt x="111" y="192"/>
                  </a:lnTo>
                  <a:lnTo>
                    <a:pt x="116" y="168"/>
                  </a:lnTo>
                  <a:lnTo>
                    <a:pt x="120" y="156"/>
                  </a:lnTo>
                  <a:lnTo>
                    <a:pt x="120" y="144"/>
                  </a:lnTo>
                  <a:lnTo>
                    <a:pt x="124" y="186"/>
                  </a:lnTo>
                  <a:lnTo>
                    <a:pt x="124" y="234"/>
                  </a:lnTo>
                  <a:lnTo>
                    <a:pt x="124" y="204"/>
                  </a:lnTo>
                  <a:lnTo>
                    <a:pt x="129" y="192"/>
                  </a:lnTo>
                  <a:lnTo>
                    <a:pt x="129" y="180"/>
                  </a:lnTo>
                  <a:lnTo>
                    <a:pt x="133" y="180"/>
                  </a:lnTo>
                  <a:lnTo>
                    <a:pt x="137" y="204"/>
                  </a:lnTo>
                  <a:lnTo>
                    <a:pt x="137" y="192"/>
                  </a:lnTo>
                  <a:lnTo>
                    <a:pt x="141" y="198"/>
                  </a:lnTo>
                  <a:lnTo>
                    <a:pt x="141" y="216"/>
                  </a:lnTo>
                  <a:lnTo>
                    <a:pt x="146" y="204"/>
                  </a:lnTo>
                  <a:lnTo>
                    <a:pt x="146" y="192"/>
                  </a:lnTo>
                  <a:lnTo>
                    <a:pt x="150" y="204"/>
                  </a:lnTo>
                  <a:lnTo>
                    <a:pt x="150" y="210"/>
                  </a:lnTo>
                  <a:lnTo>
                    <a:pt x="154" y="198"/>
                  </a:lnTo>
                  <a:lnTo>
                    <a:pt x="154" y="180"/>
                  </a:lnTo>
                  <a:lnTo>
                    <a:pt x="163" y="168"/>
                  </a:lnTo>
                  <a:lnTo>
                    <a:pt x="163" y="198"/>
                  </a:lnTo>
                  <a:lnTo>
                    <a:pt x="167" y="240"/>
                  </a:lnTo>
                  <a:lnTo>
                    <a:pt x="167" y="234"/>
                  </a:lnTo>
                  <a:lnTo>
                    <a:pt x="167" y="240"/>
                  </a:lnTo>
                  <a:lnTo>
                    <a:pt x="171" y="234"/>
                  </a:lnTo>
                  <a:lnTo>
                    <a:pt x="176" y="210"/>
                  </a:lnTo>
                  <a:lnTo>
                    <a:pt x="176" y="198"/>
                  </a:lnTo>
                  <a:lnTo>
                    <a:pt x="180" y="204"/>
                  </a:lnTo>
                  <a:lnTo>
                    <a:pt x="180" y="234"/>
                  </a:lnTo>
                  <a:lnTo>
                    <a:pt x="184" y="228"/>
                  </a:lnTo>
                  <a:lnTo>
                    <a:pt x="184" y="264"/>
                  </a:lnTo>
                  <a:lnTo>
                    <a:pt x="188" y="252"/>
                  </a:lnTo>
                  <a:lnTo>
                    <a:pt x="188" y="222"/>
                  </a:lnTo>
                  <a:lnTo>
                    <a:pt x="193" y="162"/>
                  </a:lnTo>
                  <a:lnTo>
                    <a:pt x="193" y="78"/>
                  </a:lnTo>
                  <a:lnTo>
                    <a:pt x="197" y="96"/>
                  </a:lnTo>
                  <a:lnTo>
                    <a:pt x="197" y="78"/>
                  </a:lnTo>
                  <a:lnTo>
                    <a:pt x="201" y="48"/>
                  </a:lnTo>
                  <a:lnTo>
                    <a:pt x="201" y="42"/>
                  </a:lnTo>
                  <a:lnTo>
                    <a:pt x="205" y="30"/>
                  </a:lnTo>
                  <a:lnTo>
                    <a:pt x="210" y="48"/>
                  </a:lnTo>
                  <a:lnTo>
                    <a:pt x="210" y="42"/>
                  </a:lnTo>
                  <a:lnTo>
                    <a:pt x="210" y="48"/>
                  </a:lnTo>
                  <a:lnTo>
                    <a:pt x="214" y="54"/>
                  </a:lnTo>
                  <a:lnTo>
                    <a:pt x="214" y="36"/>
                  </a:lnTo>
                  <a:lnTo>
                    <a:pt x="218" y="18"/>
                  </a:lnTo>
                  <a:lnTo>
                    <a:pt x="218" y="0"/>
                  </a:lnTo>
                  <a:lnTo>
                    <a:pt x="223" y="24"/>
                  </a:lnTo>
                  <a:lnTo>
                    <a:pt x="223" y="54"/>
                  </a:lnTo>
                  <a:lnTo>
                    <a:pt x="227" y="60"/>
                  </a:lnTo>
                  <a:lnTo>
                    <a:pt x="227" y="96"/>
                  </a:lnTo>
                  <a:lnTo>
                    <a:pt x="231" y="102"/>
                  </a:lnTo>
                  <a:lnTo>
                    <a:pt x="231" y="96"/>
                  </a:lnTo>
                  <a:lnTo>
                    <a:pt x="240" y="54"/>
                  </a:lnTo>
                  <a:lnTo>
                    <a:pt x="235" y="54"/>
                  </a:lnTo>
                  <a:lnTo>
                    <a:pt x="240" y="66"/>
                  </a:lnTo>
                  <a:lnTo>
                    <a:pt x="244" y="48"/>
                  </a:lnTo>
                  <a:lnTo>
                    <a:pt x="244" y="54"/>
                  </a:lnTo>
                  <a:lnTo>
                    <a:pt x="248" y="36"/>
                  </a:lnTo>
                  <a:lnTo>
                    <a:pt x="248" y="66"/>
                  </a:lnTo>
                  <a:lnTo>
                    <a:pt x="253" y="60"/>
                  </a:lnTo>
                  <a:lnTo>
                    <a:pt x="253" y="102"/>
                  </a:lnTo>
                  <a:lnTo>
                    <a:pt x="257" y="120"/>
                  </a:lnTo>
                  <a:lnTo>
                    <a:pt x="257" y="96"/>
                  </a:lnTo>
                  <a:lnTo>
                    <a:pt x="261" y="156"/>
                  </a:lnTo>
                  <a:lnTo>
                    <a:pt x="261" y="138"/>
                  </a:lnTo>
                  <a:lnTo>
                    <a:pt x="265" y="78"/>
                  </a:lnTo>
                  <a:lnTo>
                    <a:pt x="270" y="72"/>
                  </a:lnTo>
                  <a:lnTo>
                    <a:pt x="270" y="90"/>
                  </a:lnTo>
                  <a:lnTo>
                    <a:pt x="274" y="96"/>
                  </a:lnTo>
                  <a:lnTo>
                    <a:pt x="274" y="84"/>
                  </a:lnTo>
                  <a:lnTo>
                    <a:pt x="278" y="96"/>
                  </a:lnTo>
                  <a:lnTo>
                    <a:pt x="278" y="78"/>
                  </a:lnTo>
                  <a:lnTo>
                    <a:pt x="282" y="48"/>
                  </a:lnTo>
                  <a:lnTo>
                    <a:pt x="287" y="30"/>
                  </a:lnTo>
                  <a:lnTo>
                    <a:pt x="287" y="24"/>
                  </a:lnTo>
                  <a:lnTo>
                    <a:pt x="291" y="30"/>
                  </a:lnTo>
                  <a:lnTo>
                    <a:pt x="295" y="48"/>
                  </a:lnTo>
                  <a:lnTo>
                    <a:pt x="295" y="4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70"/>
            <p:cNvSpPr>
              <a:spLocks/>
            </p:cNvSpPr>
            <p:nvPr/>
          </p:nvSpPr>
          <p:spPr bwMode="auto">
            <a:xfrm>
              <a:off x="4920979" y="5059441"/>
              <a:ext cx="734293" cy="842887"/>
            </a:xfrm>
            <a:custGeom>
              <a:avLst/>
              <a:gdLst/>
              <a:ahLst/>
              <a:cxnLst>
                <a:cxn ang="0">
                  <a:pos x="5" y="60"/>
                </a:cxn>
                <a:cxn ang="0">
                  <a:pos x="9" y="6"/>
                </a:cxn>
                <a:cxn ang="0">
                  <a:pos x="22" y="30"/>
                </a:cxn>
                <a:cxn ang="0">
                  <a:pos x="30" y="42"/>
                </a:cxn>
                <a:cxn ang="0">
                  <a:pos x="39" y="78"/>
                </a:cxn>
                <a:cxn ang="0">
                  <a:pos x="43" y="78"/>
                </a:cxn>
                <a:cxn ang="0">
                  <a:pos x="52" y="102"/>
                </a:cxn>
                <a:cxn ang="0">
                  <a:pos x="56" y="138"/>
                </a:cxn>
                <a:cxn ang="0">
                  <a:pos x="64" y="144"/>
                </a:cxn>
                <a:cxn ang="0">
                  <a:pos x="73" y="150"/>
                </a:cxn>
                <a:cxn ang="0">
                  <a:pos x="82" y="198"/>
                </a:cxn>
                <a:cxn ang="0">
                  <a:pos x="90" y="210"/>
                </a:cxn>
                <a:cxn ang="0">
                  <a:pos x="94" y="180"/>
                </a:cxn>
                <a:cxn ang="0">
                  <a:pos x="103" y="96"/>
                </a:cxn>
                <a:cxn ang="0">
                  <a:pos x="111" y="90"/>
                </a:cxn>
                <a:cxn ang="0">
                  <a:pos x="116" y="270"/>
                </a:cxn>
                <a:cxn ang="0">
                  <a:pos x="124" y="486"/>
                </a:cxn>
                <a:cxn ang="0">
                  <a:pos x="129" y="642"/>
                </a:cxn>
                <a:cxn ang="0">
                  <a:pos x="137" y="678"/>
                </a:cxn>
                <a:cxn ang="0">
                  <a:pos x="141" y="714"/>
                </a:cxn>
                <a:cxn ang="0">
                  <a:pos x="154" y="780"/>
                </a:cxn>
                <a:cxn ang="0">
                  <a:pos x="163" y="798"/>
                </a:cxn>
                <a:cxn ang="0">
                  <a:pos x="171" y="876"/>
                </a:cxn>
                <a:cxn ang="0">
                  <a:pos x="176" y="960"/>
                </a:cxn>
                <a:cxn ang="0">
                  <a:pos x="184" y="1026"/>
                </a:cxn>
                <a:cxn ang="0">
                  <a:pos x="188" y="1104"/>
                </a:cxn>
                <a:cxn ang="0">
                  <a:pos x="197" y="1170"/>
                </a:cxn>
                <a:cxn ang="0">
                  <a:pos x="201" y="1194"/>
                </a:cxn>
                <a:cxn ang="0">
                  <a:pos x="210" y="1200"/>
                </a:cxn>
                <a:cxn ang="0">
                  <a:pos x="214" y="1218"/>
                </a:cxn>
                <a:cxn ang="0">
                  <a:pos x="223" y="1248"/>
                </a:cxn>
                <a:cxn ang="0">
                  <a:pos x="236" y="1320"/>
                </a:cxn>
                <a:cxn ang="0">
                  <a:pos x="244" y="1350"/>
                </a:cxn>
                <a:cxn ang="0">
                  <a:pos x="253" y="1356"/>
                </a:cxn>
                <a:cxn ang="0">
                  <a:pos x="265" y="1392"/>
                </a:cxn>
                <a:cxn ang="0">
                  <a:pos x="278" y="1446"/>
                </a:cxn>
                <a:cxn ang="0">
                  <a:pos x="291" y="1476"/>
                </a:cxn>
                <a:cxn ang="0">
                  <a:pos x="300" y="1482"/>
                </a:cxn>
                <a:cxn ang="0">
                  <a:pos x="308" y="1482"/>
                </a:cxn>
                <a:cxn ang="0">
                  <a:pos x="321" y="1470"/>
                </a:cxn>
                <a:cxn ang="0">
                  <a:pos x="325" y="1464"/>
                </a:cxn>
                <a:cxn ang="0">
                  <a:pos x="338" y="1470"/>
                </a:cxn>
              </a:cxnLst>
              <a:rect l="0" t="0" r="r" b="b"/>
              <a:pathLst>
                <a:path w="347" h="1482">
                  <a:moveTo>
                    <a:pt x="0" y="0"/>
                  </a:moveTo>
                  <a:lnTo>
                    <a:pt x="5" y="12"/>
                  </a:lnTo>
                  <a:lnTo>
                    <a:pt x="5" y="60"/>
                  </a:lnTo>
                  <a:lnTo>
                    <a:pt x="5" y="36"/>
                  </a:lnTo>
                  <a:lnTo>
                    <a:pt x="9" y="0"/>
                  </a:lnTo>
                  <a:lnTo>
                    <a:pt x="9" y="6"/>
                  </a:lnTo>
                  <a:lnTo>
                    <a:pt x="13" y="0"/>
                  </a:lnTo>
                  <a:lnTo>
                    <a:pt x="13" y="18"/>
                  </a:lnTo>
                  <a:lnTo>
                    <a:pt x="22" y="30"/>
                  </a:lnTo>
                  <a:lnTo>
                    <a:pt x="22" y="36"/>
                  </a:lnTo>
                  <a:lnTo>
                    <a:pt x="30" y="30"/>
                  </a:lnTo>
                  <a:lnTo>
                    <a:pt x="30" y="42"/>
                  </a:lnTo>
                  <a:lnTo>
                    <a:pt x="35" y="36"/>
                  </a:lnTo>
                  <a:lnTo>
                    <a:pt x="35" y="48"/>
                  </a:lnTo>
                  <a:lnTo>
                    <a:pt x="39" y="78"/>
                  </a:lnTo>
                  <a:lnTo>
                    <a:pt x="39" y="54"/>
                  </a:lnTo>
                  <a:lnTo>
                    <a:pt x="43" y="72"/>
                  </a:lnTo>
                  <a:lnTo>
                    <a:pt x="43" y="78"/>
                  </a:lnTo>
                  <a:lnTo>
                    <a:pt x="47" y="84"/>
                  </a:lnTo>
                  <a:lnTo>
                    <a:pt x="47" y="90"/>
                  </a:lnTo>
                  <a:lnTo>
                    <a:pt x="52" y="102"/>
                  </a:lnTo>
                  <a:lnTo>
                    <a:pt x="52" y="96"/>
                  </a:lnTo>
                  <a:lnTo>
                    <a:pt x="56" y="126"/>
                  </a:lnTo>
                  <a:lnTo>
                    <a:pt x="56" y="138"/>
                  </a:lnTo>
                  <a:lnTo>
                    <a:pt x="60" y="138"/>
                  </a:lnTo>
                  <a:lnTo>
                    <a:pt x="60" y="150"/>
                  </a:lnTo>
                  <a:lnTo>
                    <a:pt x="64" y="144"/>
                  </a:lnTo>
                  <a:lnTo>
                    <a:pt x="69" y="138"/>
                  </a:lnTo>
                  <a:lnTo>
                    <a:pt x="69" y="144"/>
                  </a:lnTo>
                  <a:lnTo>
                    <a:pt x="73" y="150"/>
                  </a:lnTo>
                  <a:lnTo>
                    <a:pt x="77" y="156"/>
                  </a:lnTo>
                  <a:lnTo>
                    <a:pt x="77" y="186"/>
                  </a:lnTo>
                  <a:lnTo>
                    <a:pt x="82" y="198"/>
                  </a:lnTo>
                  <a:lnTo>
                    <a:pt x="86" y="222"/>
                  </a:lnTo>
                  <a:lnTo>
                    <a:pt x="86" y="216"/>
                  </a:lnTo>
                  <a:lnTo>
                    <a:pt x="90" y="210"/>
                  </a:lnTo>
                  <a:lnTo>
                    <a:pt x="90" y="222"/>
                  </a:lnTo>
                  <a:lnTo>
                    <a:pt x="94" y="228"/>
                  </a:lnTo>
                  <a:lnTo>
                    <a:pt x="94" y="180"/>
                  </a:lnTo>
                  <a:lnTo>
                    <a:pt x="99" y="180"/>
                  </a:lnTo>
                  <a:lnTo>
                    <a:pt x="99" y="168"/>
                  </a:lnTo>
                  <a:lnTo>
                    <a:pt x="103" y="96"/>
                  </a:lnTo>
                  <a:lnTo>
                    <a:pt x="107" y="90"/>
                  </a:lnTo>
                  <a:lnTo>
                    <a:pt x="107" y="78"/>
                  </a:lnTo>
                  <a:lnTo>
                    <a:pt x="111" y="90"/>
                  </a:lnTo>
                  <a:lnTo>
                    <a:pt x="111" y="168"/>
                  </a:lnTo>
                  <a:lnTo>
                    <a:pt x="116" y="180"/>
                  </a:lnTo>
                  <a:lnTo>
                    <a:pt x="116" y="270"/>
                  </a:lnTo>
                  <a:lnTo>
                    <a:pt x="120" y="348"/>
                  </a:lnTo>
                  <a:lnTo>
                    <a:pt x="120" y="420"/>
                  </a:lnTo>
                  <a:lnTo>
                    <a:pt x="124" y="486"/>
                  </a:lnTo>
                  <a:lnTo>
                    <a:pt x="124" y="576"/>
                  </a:lnTo>
                  <a:lnTo>
                    <a:pt x="129" y="618"/>
                  </a:lnTo>
                  <a:lnTo>
                    <a:pt x="129" y="642"/>
                  </a:lnTo>
                  <a:lnTo>
                    <a:pt x="133" y="660"/>
                  </a:lnTo>
                  <a:lnTo>
                    <a:pt x="133" y="672"/>
                  </a:lnTo>
                  <a:lnTo>
                    <a:pt x="137" y="678"/>
                  </a:lnTo>
                  <a:lnTo>
                    <a:pt x="137" y="690"/>
                  </a:lnTo>
                  <a:lnTo>
                    <a:pt x="141" y="708"/>
                  </a:lnTo>
                  <a:lnTo>
                    <a:pt x="141" y="714"/>
                  </a:lnTo>
                  <a:lnTo>
                    <a:pt x="150" y="726"/>
                  </a:lnTo>
                  <a:lnTo>
                    <a:pt x="150" y="768"/>
                  </a:lnTo>
                  <a:lnTo>
                    <a:pt x="154" y="780"/>
                  </a:lnTo>
                  <a:lnTo>
                    <a:pt x="154" y="786"/>
                  </a:lnTo>
                  <a:lnTo>
                    <a:pt x="159" y="792"/>
                  </a:lnTo>
                  <a:lnTo>
                    <a:pt x="163" y="798"/>
                  </a:lnTo>
                  <a:lnTo>
                    <a:pt x="167" y="810"/>
                  </a:lnTo>
                  <a:lnTo>
                    <a:pt x="167" y="852"/>
                  </a:lnTo>
                  <a:lnTo>
                    <a:pt x="171" y="876"/>
                  </a:lnTo>
                  <a:lnTo>
                    <a:pt x="171" y="912"/>
                  </a:lnTo>
                  <a:lnTo>
                    <a:pt x="176" y="936"/>
                  </a:lnTo>
                  <a:lnTo>
                    <a:pt x="176" y="960"/>
                  </a:lnTo>
                  <a:lnTo>
                    <a:pt x="180" y="978"/>
                  </a:lnTo>
                  <a:lnTo>
                    <a:pt x="180" y="1002"/>
                  </a:lnTo>
                  <a:lnTo>
                    <a:pt x="184" y="1026"/>
                  </a:lnTo>
                  <a:lnTo>
                    <a:pt x="184" y="1056"/>
                  </a:lnTo>
                  <a:lnTo>
                    <a:pt x="188" y="1074"/>
                  </a:lnTo>
                  <a:lnTo>
                    <a:pt x="188" y="1104"/>
                  </a:lnTo>
                  <a:lnTo>
                    <a:pt x="193" y="1140"/>
                  </a:lnTo>
                  <a:lnTo>
                    <a:pt x="193" y="1152"/>
                  </a:lnTo>
                  <a:lnTo>
                    <a:pt x="197" y="1170"/>
                  </a:lnTo>
                  <a:lnTo>
                    <a:pt x="197" y="1176"/>
                  </a:lnTo>
                  <a:lnTo>
                    <a:pt x="201" y="1188"/>
                  </a:lnTo>
                  <a:lnTo>
                    <a:pt x="201" y="1194"/>
                  </a:lnTo>
                  <a:lnTo>
                    <a:pt x="206" y="1200"/>
                  </a:lnTo>
                  <a:lnTo>
                    <a:pt x="206" y="1206"/>
                  </a:lnTo>
                  <a:lnTo>
                    <a:pt x="210" y="1200"/>
                  </a:lnTo>
                  <a:lnTo>
                    <a:pt x="210" y="1206"/>
                  </a:lnTo>
                  <a:lnTo>
                    <a:pt x="214" y="1212"/>
                  </a:lnTo>
                  <a:lnTo>
                    <a:pt x="214" y="1218"/>
                  </a:lnTo>
                  <a:lnTo>
                    <a:pt x="218" y="1236"/>
                  </a:lnTo>
                  <a:lnTo>
                    <a:pt x="223" y="1242"/>
                  </a:lnTo>
                  <a:lnTo>
                    <a:pt x="223" y="1248"/>
                  </a:lnTo>
                  <a:lnTo>
                    <a:pt x="227" y="1254"/>
                  </a:lnTo>
                  <a:lnTo>
                    <a:pt x="227" y="1278"/>
                  </a:lnTo>
                  <a:lnTo>
                    <a:pt x="236" y="1320"/>
                  </a:lnTo>
                  <a:lnTo>
                    <a:pt x="236" y="1326"/>
                  </a:lnTo>
                  <a:lnTo>
                    <a:pt x="244" y="1338"/>
                  </a:lnTo>
                  <a:lnTo>
                    <a:pt x="244" y="1350"/>
                  </a:lnTo>
                  <a:lnTo>
                    <a:pt x="248" y="1356"/>
                  </a:lnTo>
                  <a:lnTo>
                    <a:pt x="248" y="1362"/>
                  </a:lnTo>
                  <a:lnTo>
                    <a:pt x="253" y="1356"/>
                  </a:lnTo>
                  <a:lnTo>
                    <a:pt x="261" y="1368"/>
                  </a:lnTo>
                  <a:lnTo>
                    <a:pt x="261" y="1374"/>
                  </a:lnTo>
                  <a:lnTo>
                    <a:pt x="265" y="1392"/>
                  </a:lnTo>
                  <a:lnTo>
                    <a:pt x="274" y="1404"/>
                  </a:lnTo>
                  <a:lnTo>
                    <a:pt x="274" y="1440"/>
                  </a:lnTo>
                  <a:lnTo>
                    <a:pt x="278" y="1446"/>
                  </a:lnTo>
                  <a:lnTo>
                    <a:pt x="283" y="1452"/>
                  </a:lnTo>
                  <a:lnTo>
                    <a:pt x="283" y="1464"/>
                  </a:lnTo>
                  <a:lnTo>
                    <a:pt x="291" y="1476"/>
                  </a:lnTo>
                  <a:lnTo>
                    <a:pt x="291" y="1482"/>
                  </a:lnTo>
                  <a:lnTo>
                    <a:pt x="295" y="1482"/>
                  </a:lnTo>
                  <a:lnTo>
                    <a:pt x="300" y="1482"/>
                  </a:lnTo>
                  <a:lnTo>
                    <a:pt x="308" y="1482"/>
                  </a:lnTo>
                  <a:lnTo>
                    <a:pt x="304" y="1482"/>
                  </a:lnTo>
                  <a:lnTo>
                    <a:pt x="308" y="1482"/>
                  </a:lnTo>
                  <a:lnTo>
                    <a:pt x="312" y="1476"/>
                  </a:lnTo>
                  <a:lnTo>
                    <a:pt x="312" y="1470"/>
                  </a:lnTo>
                  <a:lnTo>
                    <a:pt x="321" y="1470"/>
                  </a:lnTo>
                  <a:lnTo>
                    <a:pt x="317" y="1470"/>
                  </a:lnTo>
                  <a:lnTo>
                    <a:pt x="321" y="1470"/>
                  </a:lnTo>
                  <a:lnTo>
                    <a:pt x="325" y="1464"/>
                  </a:lnTo>
                  <a:lnTo>
                    <a:pt x="330" y="1470"/>
                  </a:lnTo>
                  <a:lnTo>
                    <a:pt x="334" y="1464"/>
                  </a:lnTo>
                  <a:lnTo>
                    <a:pt x="338" y="1470"/>
                  </a:lnTo>
                  <a:lnTo>
                    <a:pt x="342" y="1476"/>
                  </a:lnTo>
                  <a:lnTo>
                    <a:pt x="347" y="148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71"/>
            <p:cNvSpPr>
              <a:spLocks/>
            </p:cNvSpPr>
            <p:nvPr/>
          </p:nvSpPr>
          <p:spPr bwMode="auto">
            <a:xfrm>
              <a:off x="5655271" y="5093566"/>
              <a:ext cx="677157" cy="808762"/>
            </a:xfrm>
            <a:custGeom>
              <a:avLst/>
              <a:gdLst/>
              <a:ahLst/>
              <a:cxnLst>
                <a:cxn ang="0">
                  <a:pos x="4" y="1410"/>
                </a:cxn>
                <a:cxn ang="0">
                  <a:pos x="17" y="1392"/>
                </a:cxn>
                <a:cxn ang="0">
                  <a:pos x="30" y="1386"/>
                </a:cxn>
                <a:cxn ang="0">
                  <a:pos x="42" y="1404"/>
                </a:cxn>
                <a:cxn ang="0">
                  <a:pos x="51" y="1404"/>
                </a:cxn>
                <a:cxn ang="0">
                  <a:pos x="64" y="1410"/>
                </a:cxn>
                <a:cxn ang="0">
                  <a:pos x="72" y="1368"/>
                </a:cxn>
                <a:cxn ang="0">
                  <a:pos x="85" y="1332"/>
                </a:cxn>
                <a:cxn ang="0">
                  <a:pos x="90" y="1302"/>
                </a:cxn>
                <a:cxn ang="0">
                  <a:pos x="98" y="1272"/>
                </a:cxn>
                <a:cxn ang="0">
                  <a:pos x="107" y="1254"/>
                </a:cxn>
                <a:cxn ang="0">
                  <a:pos x="119" y="1242"/>
                </a:cxn>
                <a:cxn ang="0">
                  <a:pos x="128" y="1170"/>
                </a:cxn>
                <a:cxn ang="0">
                  <a:pos x="132" y="1122"/>
                </a:cxn>
                <a:cxn ang="0">
                  <a:pos x="141" y="1080"/>
                </a:cxn>
                <a:cxn ang="0">
                  <a:pos x="149" y="1074"/>
                </a:cxn>
                <a:cxn ang="0">
                  <a:pos x="154" y="1038"/>
                </a:cxn>
                <a:cxn ang="0">
                  <a:pos x="162" y="1014"/>
                </a:cxn>
                <a:cxn ang="0">
                  <a:pos x="171" y="978"/>
                </a:cxn>
                <a:cxn ang="0">
                  <a:pos x="175" y="936"/>
                </a:cxn>
                <a:cxn ang="0">
                  <a:pos x="184" y="840"/>
                </a:cxn>
                <a:cxn ang="0">
                  <a:pos x="188" y="756"/>
                </a:cxn>
                <a:cxn ang="0">
                  <a:pos x="196" y="714"/>
                </a:cxn>
                <a:cxn ang="0">
                  <a:pos x="205" y="684"/>
                </a:cxn>
                <a:cxn ang="0">
                  <a:pos x="209" y="660"/>
                </a:cxn>
                <a:cxn ang="0">
                  <a:pos x="218" y="588"/>
                </a:cxn>
                <a:cxn ang="0">
                  <a:pos x="222" y="516"/>
                </a:cxn>
                <a:cxn ang="0">
                  <a:pos x="231" y="390"/>
                </a:cxn>
                <a:cxn ang="0">
                  <a:pos x="235" y="228"/>
                </a:cxn>
                <a:cxn ang="0">
                  <a:pos x="239" y="276"/>
                </a:cxn>
                <a:cxn ang="0">
                  <a:pos x="248" y="162"/>
                </a:cxn>
                <a:cxn ang="0">
                  <a:pos x="252" y="126"/>
                </a:cxn>
                <a:cxn ang="0">
                  <a:pos x="261" y="78"/>
                </a:cxn>
                <a:cxn ang="0">
                  <a:pos x="265" y="60"/>
                </a:cxn>
                <a:cxn ang="0">
                  <a:pos x="273" y="96"/>
                </a:cxn>
                <a:cxn ang="0">
                  <a:pos x="278" y="66"/>
                </a:cxn>
                <a:cxn ang="0">
                  <a:pos x="286" y="0"/>
                </a:cxn>
                <a:cxn ang="0">
                  <a:pos x="295" y="66"/>
                </a:cxn>
                <a:cxn ang="0">
                  <a:pos x="299" y="78"/>
                </a:cxn>
                <a:cxn ang="0">
                  <a:pos x="303" y="96"/>
                </a:cxn>
                <a:cxn ang="0">
                  <a:pos x="312" y="84"/>
                </a:cxn>
                <a:cxn ang="0">
                  <a:pos x="316" y="84"/>
                </a:cxn>
              </a:cxnLst>
              <a:rect l="0" t="0" r="r" b="b"/>
              <a:pathLst>
                <a:path w="320" h="1422">
                  <a:moveTo>
                    <a:pt x="0" y="1422"/>
                  </a:moveTo>
                  <a:lnTo>
                    <a:pt x="0" y="1416"/>
                  </a:lnTo>
                  <a:lnTo>
                    <a:pt x="4" y="1410"/>
                  </a:lnTo>
                  <a:lnTo>
                    <a:pt x="8" y="1404"/>
                  </a:lnTo>
                  <a:lnTo>
                    <a:pt x="13" y="1398"/>
                  </a:lnTo>
                  <a:lnTo>
                    <a:pt x="17" y="1392"/>
                  </a:lnTo>
                  <a:lnTo>
                    <a:pt x="21" y="1392"/>
                  </a:lnTo>
                  <a:lnTo>
                    <a:pt x="25" y="1386"/>
                  </a:lnTo>
                  <a:lnTo>
                    <a:pt x="30" y="1386"/>
                  </a:lnTo>
                  <a:lnTo>
                    <a:pt x="34" y="1392"/>
                  </a:lnTo>
                  <a:lnTo>
                    <a:pt x="38" y="1398"/>
                  </a:lnTo>
                  <a:lnTo>
                    <a:pt x="42" y="1404"/>
                  </a:lnTo>
                  <a:lnTo>
                    <a:pt x="47" y="1404"/>
                  </a:lnTo>
                  <a:lnTo>
                    <a:pt x="51" y="1410"/>
                  </a:lnTo>
                  <a:lnTo>
                    <a:pt x="51" y="1404"/>
                  </a:lnTo>
                  <a:lnTo>
                    <a:pt x="55" y="1410"/>
                  </a:lnTo>
                  <a:lnTo>
                    <a:pt x="60" y="1410"/>
                  </a:lnTo>
                  <a:lnTo>
                    <a:pt x="64" y="1410"/>
                  </a:lnTo>
                  <a:lnTo>
                    <a:pt x="68" y="1404"/>
                  </a:lnTo>
                  <a:lnTo>
                    <a:pt x="72" y="1398"/>
                  </a:lnTo>
                  <a:lnTo>
                    <a:pt x="72" y="1368"/>
                  </a:lnTo>
                  <a:lnTo>
                    <a:pt x="81" y="1356"/>
                  </a:lnTo>
                  <a:lnTo>
                    <a:pt x="81" y="1338"/>
                  </a:lnTo>
                  <a:lnTo>
                    <a:pt x="85" y="1332"/>
                  </a:lnTo>
                  <a:lnTo>
                    <a:pt x="85" y="1320"/>
                  </a:lnTo>
                  <a:lnTo>
                    <a:pt x="90" y="1314"/>
                  </a:lnTo>
                  <a:lnTo>
                    <a:pt x="90" y="1302"/>
                  </a:lnTo>
                  <a:lnTo>
                    <a:pt x="94" y="1296"/>
                  </a:lnTo>
                  <a:lnTo>
                    <a:pt x="94" y="1290"/>
                  </a:lnTo>
                  <a:lnTo>
                    <a:pt x="98" y="1272"/>
                  </a:lnTo>
                  <a:lnTo>
                    <a:pt x="102" y="1272"/>
                  </a:lnTo>
                  <a:lnTo>
                    <a:pt x="102" y="1260"/>
                  </a:lnTo>
                  <a:lnTo>
                    <a:pt x="107" y="1254"/>
                  </a:lnTo>
                  <a:lnTo>
                    <a:pt x="111" y="1254"/>
                  </a:lnTo>
                  <a:lnTo>
                    <a:pt x="115" y="1248"/>
                  </a:lnTo>
                  <a:lnTo>
                    <a:pt x="119" y="1242"/>
                  </a:lnTo>
                  <a:lnTo>
                    <a:pt x="124" y="1212"/>
                  </a:lnTo>
                  <a:lnTo>
                    <a:pt x="124" y="1188"/>
                  </a:lnTo>
                  <a:lnTo>
                    <a:pt x="128" y="1170"/>
                  </a:lnTo>
                  <a:lnTo>
                    <a:pt x="128" y="1146"/>
                  </a:lnTo>
                  <a:lnTo>
                    <a:pt x="132" y="1134"/>
                  </a:lnTo>
                  <a:lnTo>
                    <a:pt x="132" y="1122"/>
                  </a:lnTo>
                  <a:lnTo>
                    <a:pt x="137" y="1116"/>
                  </a:lnTo>
                  <a:lnTo>
                    <a:pt x="137" y="1098"/>
                  </a:lnTo>
                  <a:lnTo>
                    <a:pt x="141" y="1080"/>
                  </a:lnTo>
                  <a:lnTo>
                    <a:pt x="145" y="1074"/>
                  </a:lnTo>
                  <a:lnTo>
                    <a:pt x="149" y="1068"/>
                  </a:lnTo>
                  <a:lnTo>
                    <a:pt x="149" y="1074"/>
                  </a:lnTo>
                  <a:lnTo>
                    <a:pt x="149" y="1056"/>
                  </a:lnTo>
                  <a:lnTo>
                    <a:pt x="154" y="1044"/>
                  </a:lnTo>
                  <a:lnTo>
                    <a:pt x="154" y="1038"/>
                  </a:lnTo>
                  <a:lnTo>
                    <a:pt x="158" y="1032"/>
                  </a:lnTo>
                  <a:lnTo>
                    <a:pt x="162" y="1026"/>
                  </a:lnTo>
                  <a:lnTo>
                    <a:pt x="162" y="1014"/>
                  </a:lnTo>
                  <a:lnTo>
                    <a:pt x="166" y="1002"/>
                  </a:lnTo>
                  <a:lnTo>
                    <a:pt x="166" y="990"/>
                  </a:lnTo>
                  <a:lnTo>
                    <a:pt x="171" y="978"/>
                  </a:lnTo>
                  <a:lnTo>
                    <a:pt x="171" y="966"/>
                  </a:lnTo>
                  <a:lnTo>
                    <a:pt x="175" y="954"/>
                  </a:lnTo>
                  <a:lnTo>
                    <a:pt x="175" y="936"/>
                  </a:lnTo>
                  <a:lnTo>
                    <a:pt x="179" y="912"/>
                  </a:lnTo>
                  <a:lnTo>
                    <a:pt x="179" y="870"/>
                  </a:lnTo>
                  <a:lnTo>
                    <a:pt x="184" y="840"/>
                  </a:lnTo>
                  <a:lnTo>
                    <a:pt x="184" y="798"/>
                  </a:lnTo>
                  <a:lnTo>
                    <a:pt x="188" y="780"/>
                  </a:lnTo>
                  <a:lnTo>
                    <a:pt x="188" y="756"/>
                  </a:lnTo>
                  <a:lnTo>
                    <a:pt x="192" y="738"/>
                  </a:lnTo>
                  <a:lnTo>
                    <a:pt x="192" y="720"/>
                  </a:lnTo>
                  <a:lnTo>
                    <a:pt x="196" y="714"/>
                  </a:lnTo>
                  <a:lnTo>
                    <a:pt x="196" y="690"/>
                  </a:lnTo>
                  <a:lnTo>
                    <a:pt x="201" y="684"/>
                  </a:lnTo>
                  <a:lnTo>
                    <a:pt x="205" y="684"/>
                  </a:lnTo>
                  <a:lnTo>
                    <a:pt x="205" y="672"/>
                  </a:lnTo>
                  <a:lnTo>
                    <a:pt x="209" y="672"/>
                  </a:lnTo>
                  <a:lnTo>
                    <a:pt x="209" y="660"/>
                  </a:lnTo>
                  <a:lnTo>
                    <a:pt x="214" y="630"/>
                  </a:lnTo>
                  <a:lnTo>
                    <a:pt x="214" y="612"/>
                  </a:lnTo>
                  <a:lnTo>
                    <a:pt x="218" y="588"/>
                  </a:lnTo>
                  <a:lnTo>
                    <a:pt x="218" y="576"/>
                  </a:lnTo>
                  <a:lnTo>
                    <a:pt x="222" y="564"/>
                  </a:lnTo>
                  <a:lnTo>
                    <a:pt x="222" y="516"/>
                  </a:lnTo>
                  <a:lnTo>
                    <a:pt x="226" y="486"/>
                  </a:lnTo>
                  <a:lnTo>
                    <a:pt x="226" y="450"/>
                  </a:lnTo>
                  <a:lnTo>
                    <a:pt x="231" y="390"/>
                  </a:lnTo>
                  <a:lnTo>
                    <a:pt x="231" y="342"/>
                  </a:lnTo>
                  <a:lnTo>
                    <a:pt x="235" y="294"/>
                  </a:lnTo>
                  <a:lnTo>
                    <a:pt x="235" y="228"/>
                  </a:lnTo>
                  <a:lnTo>
                    <a:pt x="239" y="258"/>
                  </a:lnTo>
                  <a:lnTo>
                    <a:pt x="239" y="252"/>
                  </a:lnTo>
                  <a:lnTo>
                    <a:pt x="239" y="276"/>
                  </a:lnTo>
                  <a:lnTo>
                    <a:pt x="243" y="252"/>
                  </a:lnTo>
                  <a:lnTo>
                    <a:pt x="243" y="228"/>
                  </a:lnTo>
                  <a:lnTo>
                    <a:pt x="248" y="162"/>
                  </a:lnTo>
                  <a:lnTo>
                    <a:pt x="248" y="108"/>
                  </a:lnTo>
                  <a:lnTo>
                    <a:pt x="252" y="120"/>
                  </a:lnTo>
                  <a:lnTo>
                    <a:pt x="252" y="126"/>
                  </a:lnTo>
                  <a:lnTo>
                    <a:pt x="256" y="114"/>
                  </a:lnTo>
                  <a:lnTo>
                    <a:pt x="256" y="102"/>
                  </a:lnTo>
                  <a:lnTo>
                    <a:pt x="261" y="78"/>
                  </a:lnTo>
                  <a:lnTo>
                    <a:pt x="261" y="60"/>
                  </a:lnTo>
                  <a:lnTo>
                    <a:pt x="265" y="54"/>
                  </a:lnTo>
                  <a:lnTo>
                    <a:pt x="265" y="60"/>
                  </a:lnTo>
                  <a:lnTo>
                    <a:pt x="269" y="72"/>
                  </a:lnTo>
                  <a:lnTo>
                    <a:pt x="269" y="78"/>
                  </a:lnTo>
                  <a:lnTo>
                    <a:pt x="273" y="96"/>
                  </a:lnTo>
                  <a:lnTo>
                    <a:pt x="273" y="84"/>
                  </a:lnTo>
                  <a:lnTo>
                    <a:pt x="278" y="72"/>
                  </a:lnTo>
                  <a:lnTo>
                    <a:pt x="278" y="66"/>
                  </a:lnTo>
                  <a:lnTo>
                    <a:pt x="282" y="54"/>
                  </a:lnTo>
                  <a:lnTo>
                    <a:pt x="282" y="18"/>
                  </a:lnTo>
                  <a:lnTo>
                    <a:pt x="286" y="0"/>
                  </a:lnTo>
                  <a:lnTo>
                    <a:pt x="286" y="36"/>
                  </a:lnTo>
                  <a:lnTo>
                    <a:pt x="291" y="42"/>
                  </a:lnTo>
                  <a:lnTo>
                    <a:pt x="295" y="66"/>
                  </a:lnTo>
                  <a:lnTo>
                    <a:pt x="295" y="78"/>
                  </a:lnTo>
                  <a:lnTo>
                    <a:pt x="295" y="72"/>
                  </a:lnTo>
                  <a:lnTo>
                    <a:pt x="299" y="78"/>
                  </a:lnTo>
                  <a:lnTo>
                    <a:pt x="299" y="90"/>
                  </a:lnTo>
                  <a:lnTo>
                    <a:pt x="303" y="108"/>
                  </a:lnTo>
                  <a:lnTo>
                    <a:pt x="303" y="96"/>
                  </a:lnTo>
                  <a:lnTo>
                    <a:pt x="308" y="78"/>
                  </a:lnTo>
                  <a:lnTo>
                    <a:pt x="308" y="72"/>
                  </a:lnTo>
                  <a:lnTo>
                    <a:pt x="312" y="84"/>
                  </a:lnTo>
                  <a:lnTo>
                    <a:pt x="312" y="60"/>
                  </a:lnTo>
                  <a:lnTo>
                    <a:pt x="312" y="72"/>
                  </a:lnTo>
                  <a:lnTo>
                    <a:pt x="316" y="84"/>
                  </a:lnTo>
                  <a:lnTo>
                    <a:pt x="316" y="60"/>
                  </a:lnTo>
                  <a:lnTo>
                    <a:pt x="320" y="72"/>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72"/>
            <p:cNvSpPr>
              <a:spLocks/>
            </p:cNvSpPr>
            <p:nvPr/>
          </p:nvSpPr>
          <p:spPr bwMode="auto">
            <a:xfrm>
              <a:off x="6332428" y="5066266"/>
              <a:ext cx="634835" cy="119437"/>
            </a:xfrm>
            <a:custGeom>
              <a:avLst/>
              <a:gdLst/>
              <a:ahLst/>
              <a:cxnLst>
                <a:cxn ang="0">
                  <a:pos x="5" y="132"/>
                </a:cxn>
                <a:cxn ang="0">
                  <a:pos x="9" y="120"/>
                </a:cxn>
                <a:cxn ang="0">
                  <a:pos x="18" y="156"/>
                </a:cxn>
                <a:cxn ang="0">
                  <a:pos x="22" y="114"/>
                </a:cxn>
                <a:cxn ang="0">
                  <a:pos x="30" y="126"/>
                </a:cxn>
                <a:cxn ang="0">
                  <a:pos x="35" y="126"/>
                </a:cxn>
                <a:cxn ang="0">
                  <a:pos x="39" y="96"/>
                </a:cxn>
                <a:cxn ang="0">
                  <a:pos x="47" y="72"/>
                </a:cxn>
                <a:cxn ang="0">
                  <a:pos x="56" y="36"/>
                </a:cxn>
                <a:cxn ang="0">
                  <a:pos x="65" y="0"/>
                </a:cxn>
                <a:cxn ang="0">
                  <a:pos x="69" y="66"/>
                </a:cxn>
                <a:cxn ang="0">
                  <a:pos x="77" y="78"/>
                </a:cxn>
                <a:cxn ang="0">
                  <a:pos x="90" y="18"/>
                </a:cxn>
                <a:cxn ang="0">
                  <a:pos x="95" y="30"/>
                </a:cxn>
                <a:cxn ang="0">
                  <a:pos x="103" y="6"/>
                </a:cxn>
                <a:cxn ang="0">
                  <a:pos x="107" y="18"/>
                </a:cxn>
                <a:cxn ang="0">
                  <a:pos x="116" y="138"/>
                </a:cxn>
                <a:cxn ang="0">
                  <a:pos x="120" y="156"/>
                </a:cxn>
                <a:cxn ang="0">
                  <a:pos x="124" y="174"/>
                </a:cxn>
                <a:cxn ang="0">
                  <a:pos x="133" y="132"/>
                </a:cxn>
                <a:cxn ang="0">
                  <a:pos x="142" y="120"/>
                </a:cxn>
                <a:cxn ang="0">
                  <a:pos x="150" y="168"/>
                </a:cxn>
                <a:cxn ang="0">
                  <a:pos x="154" y="210"/>
                </a:cxn>
                <a:cxn ang="0">
                  <a:pos x="163" y="174"/>
                </a:cxn>
                <a:cxn ang="0">
                  <a:pos x="172" y="126"/>
                </a:cxn>
                <a:cxn ang="0">
                  <a:pos x="176" y="138"/>
                </a:cxn>
                <a:cxn ang="0">
                  <a:pos x="184" y="156"/>
                </a:cxn>
                <a:cxn ang="0">
                  <a:pos x="189" y="96"/>
                </a:cxn>
                <a:cxn ang="0">
                  <a:pos x="197" y="78"/>
                </a:cxn>
                <a:cxn ang="0">
                  <a:pos x="201" y="60"/>
                </a:cxn>
                <a:cxn ang="0">
                  <a:pos x="214" y="72"/>
                </a:cxn>
                <a:cxn ang="0">
                  <a:pos x="219" y="72"/>
                </a:cxn>
                <a:cxn ang="0">
                  <a:pos x="227" y="114"/>
                </a:cxn>
                <a:cxn ang="0">
                  <a:pos x="231" y="114"/>
                </a:cxn>
                <a:cxn ang="0">
                  <a:pos x="244" y="138"/>
                </a:cxn>
                <a:cxn ang="0">
                  <a:pos x="248" y="150"/>
                </a:cxn>
                <a:cxn ang="0">
                  <a:pos x="257" y="132"/>
                </a:cxn>
                <a:cxn ang="0">
                  <a:pos x="266" y="96"/>
                </a:cxn>
                <a:cxn ang="0">
                  <a:pos x="274" y="162"/>
                </a:cxn>
                <a:cxn ang="0">
                  <a:pos x="278" y="84"/>
                </a:cxn>
                <a:cxn ang="0">
                  <a:pos x="287" y="90"/>
                </a:cxn>
                <a:cxn ang="0">
                  <a:pos x="296" y="114"/>
                </a:cxn>
              </a:cxnLst>
              <a:rect l="0" t="0" r="r" b="b"/>
              <a:pathLst>
                <a:path w="300" h="210">
                  <a:moveTo>
                    <a:pt x="0" y="120"/>
                  </a:moveTo>
                  <a:lnTo>
                    <a:pt x="5" y="126"/>
                  </a:lnTo>
                  <a:lnTo>
                    <a:pt x="5" y="132"/>
                  </a:lnTo>
                  <a:lnTo>
                    <a:pt x="5" y="126"/>
                  </a:lnTo>
                  <a:lnTo>
                    <a:pt x="9" y="108"/>
                  </a:lnTo>
                  <a:lnTo>
                    <a:pt x="9" y="120"/>
                  </a:lnTo>
                  <a:lnTo>
                    <a:pt x="13" y="168"/>
                  </a:lnTo>
                  <a:lnTo>
                    <a:pt x="13" y="162"/>
                  </a:lnTo>
                  <a:lnTo>
                    <a:pt x="18" y="156"/>
                  </a:lnTo>
                  <a:lnTo>
                    <a:pt x="18" y="132"/>
                  </a:lnTo>
                  <a:lnTo>
                    <a:pt x="22" y="126"/>
                  </a:lnTo>
                  <a:lnTo>
                    <a:pt x="22" y="114"/>
                  </a:lnTo>
                  <a:lnTo>
                    <a:pt x="22" y="132"/>
                  </a:lnTo>
                  <a:lnTo>
                    <a:pt x="26" y="132"/>
                  </a:lnTo>
                  <a:lnTo>
                    <a:pt x="30" y="126"/>
                  </a:lnTo>
                  <a:lnTo>
                    <a:pt x="30" y="114"/>
                  </a:lnTo>
                  <a:lnTo>
                    <a:pt x="35" y="120"/>
                  </a:lnTo>
                  <a:lnTo>
                    <a:pt x="35" y="126"/>
                  </a:lnTo>
                  <a:lnTo>
                    <a:pt x="35" y="120"/>
                  </a:lnTo>
                  <a:lnTo>
                    <a:pt x="39" y="114"/>
                  </a:lnTo>
                  <a:lnTo>
                    <a:pt x="39" y="96"/>
                  </a:lnTo>
                  <a:lnTo>
                    <a:pt x="43" y="66"/>
                  </a:lnTo>
                  <a:lnTo>
                    <a:pt x="47" y="60"/>
                  </a:lnTo>
                  <a:lnTo>
                    <a:pt x="47" y="72"/>
                  </a:lnTo>
                  <a:lnTo>
                    <a:pt x="52" y="78"/>
                  </a:lnTo>
                  <a:lnTo>
                    <a:pt x="52" y="42"/>
                  </a:lnTo>
                  <a:lnTo>
                    <a:pt x="56" y="36"/>
                  </a:lnTo>
                  <a:lnTo>
                    <a:pt x="56" y="42"/>
                  </a:lnTo>
                  <a:lnTo>
                    <a:pt x="60" y="36"/>
                  </a:lnTo>
                  <a:lnTo>
                    <a:pt x="65" y="0"/>
                  </a:lnTo>
                  <a:lnTo>
                    <a:pt x="65" y="48"/>
                  </a:lnTo>
                  <a:lnTo>
                    <a:pt x="69" y="54"/>
                  </a:lnTo>
                  <a:lnTo>
                    <a:pt x="69" y="66"/>
                  </a:lnTo>
                  <a:lnTo>
                    <a:pt x="73" y="84"/>
                  </a:lnTo>
                  <a:lnTo>
                    <a:pt x="73" y="90"/>
                  </a:lnTo>
                  <a:lnTo>
                    <a:pt x="77" y="78"/>
                  </a:lnTo>
                  <a:lnTo>
                    <a:pt x="82" y="78"/>
                  </a:lnTo>
                  <a:lnTo>
                    <a:pt x="82" y="36"/>
                  </a:lnTo>
                  <a:lnTo>
                    <a:pt x="90" y="18"/>
                  </a:lnTo>
                  <a:lnTo>
                    <a:pt x="90" y="6"/>
                  </a:lnTo>
                  <a:lnTo>
                    <a:pt x="95" y="12"/>
                  </a:lnTo>
                  <a:lnTo>
                    <a:pt x="95" y="30"/>
                  </a:lnTo>
                  <a:lnTo>
                    <a:pt x="99" y="18"/>
                  </a:lnTo>
                  <a:lnTo>
                    <a:pt x="99" y="12"/>
                  </a:lnTo>
                  <a:lnTo>
                    <a:pt x="103" y="6"/>
                  </a:lnTo>
                  <a:lnTo>
                    <a:pt x="103" y="12"/>
                  </a:lnTo>
                  <a:lnTo>
                    <a:pt x="107" y="6"/>
                  </a:lnTo>
                  <a:lnTo>
                    <a:pt x="107" y="18"/>
                  </a:lnTo>
                  <a:lnTo>
                    <a:pt x="112" y="66"/>
                  </a:lnTo>
                  <a:lnTo>
                    <a:pt x="112" y="120"/>
                  </a:lnTo>
                  <a:lnTo>
                    <a:pt x="116" y="138"/>
                  </a:lnTo>
                  <a:lnTo>
                    <a:pt x="116" y="144"/>
                  </a:lnTo>
                  <a:lnTo>
                    <a:pt x="120" y="150"/>
                  </a:lnTo>
                  <a:lnTo>
                    <a:pt x="120" y="156"/>
                  </a:lnTo>
                  <a:lnTo>
                    <a:pt x="124" y="168"/>
                  </a:lnTo>
                  <a:lnTo>
                    <a:pt x="124" y="180"/>
                  </a:lnTo>
                  <a:lnTo>
                    <a:pt x="124" y="174"/>
                  </a:lnTo>
                  <a:lnTo>
                    <a:pt x="129" y="126"/>
                  </a:lnTo>
                  <a:lnTo>
                    <a:pt x="129" y="120"/>
                  </a:lnTo>
                  <a:lnTo>
                    <a:pt x="133" y="132"/>
                  </a:lnTo>
                  <a:lnTo>
                    <a:pt x="133" y="84"/>
                  </a:lnTo>
                  <a:lnTo>
                    <a:pt x="142" y="114"/>
                  </a:lnTo>
                  <a:lnTo>
                    <a:pt x="142" y="120"/>
                  </a:lnTo>
                  <a:lnTo>
                    <a:pt x="146" y="120"/>
                  </a:lnTo>
                  <a:lnTo>
                    <a:pt x="146" y="138"/>
                  </a:lnTo>
                  <a:lnTo>
                    <a:pt x="150" y="168"/>
                  </a:lnTo>
                  <a:lnTo>
                    <a:pt x="150" y="180"/>
                  </a:lnTo>
                  <a:lnTo>
                    <a:pt x="154" y="198"/>
                  </a:lnTo>
                  <a:lnTo>
                    <a:pt x="154" y="210"/>
                  </a:lnTo>
                  <a:lnTo>
                    <a:pt x="159" y="204"/>
                  </a:lnTo>
                  <a:lnTo>
                    <a:pt x="163" y="186"/>
                  </a:lnTo>
                  <a:lnTo>
                    <a:pt x="163" y="174"/>
                  </a:lnTo>
                  <a:lnTo>
                    <a:pt x="167" y="162"/>
                  </a:lnTo>
                  <a:lnTo>
                    <a:pt x="167" y="132"/>
                  </a:lnTo>
                  <a:lnTo>
                    <a:pt x="172" y="126"/>
                  </a:lnTo>
                  <a:lnTo>
                    <a:pt x="172" y="102"/>
                  </a:lnTo>
                  <a:lnTo>
                    <a:pt x="176" y="120"/>
                  </a:lnTo>
                  <a:lnTo>
                    <a:pt x="176" y="138"/>
                  </a:lnTo>
                  <a:lnTo>
                    <a:pt x="180" y="156"/>
                  </a:lnTo>
                  <a:lnTo>
                    <a:pt x="180" y="168"/>
                  </a:lnTo>
                  <a:lnTo>
                    <a:pt x="184" y="156"/>
                  </a:lnTo>
                  <a:lnTo>
                    <a:pt x="184" y="96"/>
                  </a:lnTo>
                  <a:lnTo>
                    <a:pt x="189" y="90"/>
                  </a:lnTo>
                  <a:lnTo>
                    <a:pt x="189" y="96"/>
                  </a:lnTo>
                  <a:lnTo>
                    <a:pt x="193" y="102"/>
                  </a:lnTo>
                  <a:lnTo>
                    <a:pt x="197" y="102"/>
                  </a:lnTo>
                  <a:lnTo>
                    <a:pt x="197" y="78"/>
                  </a:lnTo>
                  <a:lnTo>
                    <a:pt x="197" y="90"/>
                  </a:lnTo>
                  <a:lnTo>
                    <a:pt x="201" y="84"/>
                  </a:lnTo>
                  <a:lnTo>
                    <a:pt x="201" y="60"/>
                  </a:lnTo>
                  <a:lnTo>
                    <a:pt x="206" y="72"/>
                  </a:lnTo>
                  <a:lnTo>
                    <a:pt x="206" y="84"/>
                  </a:lnTo>
                  <a:lnTo>
                    <a:pt x="214" y="72"/>
                  </a:lnTo>
                  <a:lnTo>
                    <a:pt x="214" y="36"/>
                  </a:lnTo>
                  <a:lnTo>
                    <a:pt x="219" y="54"/>
                  </a:lnTo>
                  <a:lnTo>
                    <a:pt x="219" y="72"/>
                  </a:lnTo>
                  <a:lnTo>
                    <a:pt x="223" y="96"/>
                  </a:lnTo>
                  <a:lnTo>
                    <a:pt x="223" y="108"/>
                  </a:lnTo>
                  <a:lnTo>
                    <a:pt x="227" y="114"/>
                  </a:lnTo>
                  <a:lnTo>
                    <a:pt x="227" y="108"/>
                  </a:lnTo>
                  <a:lnTo>
                    <a:pt x="231" y="78"/>
                  </a:lnTo>
                  <a:lnTo>
                    <a:pt x="231" y="114"/>
                  </a:lnTo>
                  <a:lnTo>
                    <a:pt x="236" y="156"/>
                  </a:lnTo>
                  <a:lnTo>
                    <a:pt x="236" y="150"/>
                  </a:lnTo>
                  <a:lnTo>
                    <a:pt x="244" y="138"/>
                  </a:lnTo>
                  <a:lnTo>
                    <a:pt x="244" y="120"/>
                  </a:lnTo>
                  <a:lnTo>
                    <a:pt x="248" y="132"/>
                  </a:lnTo>
                  <a:lnTo>
                    <a:pt x="248" y="150"/>
                  </a:lnTo>
                  <a:lnTo>
                    <a:pt x="253" y="144"/>
                  </a:lnTo>
                  <a:lnTo>
                    <a:pt x="257" y="138"/>
                  </a:lnTo>
                  <a:lnTo>
                    <a:pt x="257" y="132"/>
                  </a:lnTo>
                  <a:lnTo>
                    <a:pt x="261" y="120"/>
                  </a:lnTo>
                  <a:lnTo>
                    <a:pt x="261" y="114"/>
                  </a:lnTo>
                  <a:lnTo>
                    <a:pt x="266" y="96"/>
                  </a:lnTo>
                  <a:lnTo>
                    <a:pt x="270" y="78"/>
                  </a:lnTo>
                  <a:lnTo>
                    <a:pt x="270" y="108"/>
                  </a:lnTo>
                  <a:lnTo>
                    <a:pt x="274" y="162"/>
                  </a:lnTo>
                  <a:lnTo>
                    <a:pt x="274" y="96"/>
                  </a:lnTo>
                  <a:lnTo>
                    <a:pt x="278" y="96"/>
                  </a:lnTo>
                  <a:lnTo>
                    <a:pt x="278" y="84"/>
                  </a:lnTo>
                  <a:lnTo>
                    <a:pt x="283" y="96"/>
                  </a:lnTo>
                  <a:lnTo>
                    <a:pt x="287" y="102"/>
                  </a:lnTo>
                  <a:lnTo>
                    <a:pt x="287" y="90"/>
                  </a:lnTo>
                  <a:lnTo>
                    <a:pt x="291" y="96"/>
                  </a:lnTo>
                  <a:lnTo>
                    <a:pt x="291" y="102"/>
                  </a:lnTo>
                  <a:lnTo>
                    <a:pt x="296" y="114"/>
                  </a:lnTo>
                  <a:lnTo>
                    <a:pt x="300" y="120"/>
                  </a:lnTo>
                  <a:lnTo>
                    <a:pt x="300" y="114"/>
                  </a:lnTo>
                </a:path>
              </a:pathLst>
            </a:custGeom>
            <a:noFill/>
            <a:ln w="0">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81"/>
            <p:cNvSpPr>
              <a:spLocks/>
            </p:cNvSpPr>
            <p:nvPr/>
          </p:nvSpPr>
          <p:spPr bwMode="auto">
            <a:xfrm>
              <a:off x="261293" y="4273550"/>
              <a:ext cx="560771" cy="190500"/>
            </a:xfrm>
            <a:custGeom>
              <a:avLst/>
              <a:gdLst/>
              <a:ahLst/>
              <a:cxnLst>
                <a:cxn ang="0">
                  <a:pos x="4" y="96"/>
                </a:cxn>
                <a:cxn ang="0">
                  <a:pos x="8" y="36"/>
                </a:cxn>
                <a:cxn ang="0">
                  <a:pos x="17" y="120"/>
                </a:cxn>
                <a:cxn ang="0">
                  <a:pos x="21" y="24"/>
                </a:cxn>
                <a:cxn ang="0">
                  <a:pos x="26" y="102"/>
                </a:cxn>
                <a:cxn ang="0">
                  <a:pos x="34" y="36"/>
                </a:cxn>
                <a:cxn ang="0">
                  <a:pos x="43" y="18"/>
                </a:cxn>
                <a:cxn ang="0">
                  <a:pos x="47" y="48"/>
                </a:cxn>
                <a:cxn ang="0">
                  <a:pos x="51" y="60"/>
                </a:cxn>
                <a:cxn ang="0">
                  <a:pos x="55" y="72"/>
                </a:cxn>
                <a:cxn ang="0">
                  <a:pos x="64" y="72"/>
                </a:cxn>
                <a:cxn ang="0">
                  <a:pos x="68" y="42"/>
                </a:cxn>
                <a:cxn ang="0">
                  <a:pos x="73" y="66"/>
                </a:cxn>
                <a:cxn ang="0">
                  <a:pos x="81" y="18"/>
                </a:cxn>
                <a:cxn ang="0">
                  <a:pos x="90" y="96"/>
                </a:cxn>
                <a:cxn ang="0">
                  <a:pos x="94" y="30"/>
                </a:cxn>
                <a:cxn ang="0">
                  <a:pos x="102" y="72"/>
                </a:cxn>
                <a:cxn ang="0">
                  <a:pos x="107" y="54"/>
                </a:cxn>
                <a:cxn ang="0">
                  <a:pos x="115" y="72"/>
                </a:cxn>
                <a:cxn ang="0">
                  <a:pos x="120" y="60"/>
                </a:cxn>
                <a:cxn ang="0">
                  <a:pos x="132" y="54"/>
                </a:cxn>
                <a:cxn ang="0">
                  <a:pos x="137" y="54"/>
                </a:cxn>
                <a:cxn ang="0">
                  <a:pos x="141" y="84"/>
                </a:cxn>
                <a:cxn ang="0">
                  <a:pos x="145" y="90"/>
                </a:cxn>
                <a:cxn ang="0">
                  <a:pos x="154" y="24"/>
                </a:cxn>
                <a:cxn ang="0">
                  <a:pos x="158" y="102"/>
                </a:cxn>
                <a:cxn ang="0">
                  <a:pos x="162" y="84"/>
                </a:cxn>
                <a:cxn ang="0">
                  <a:pos x="171" y="12"/>
                </a:cxn>
                <a:cxn ang="0">
                  <a:pos x="175" y="90"/>
                </a:cxn>
                <a:cxn ang="0">
                  <a:pos x="184" y="42"/>
                </a:cxn>
                <a:cxn ang="0">
                  <a:pos x="192" y="120"/>
                </a:cxn>
                <a:cxn ang="0">
                  <a:pos x="197" y="54"/>
                </a:cxn>
                <a:cxn ang="0">
                  <a:pos x="205" y="84"/>
                </a:cxn>
                <a:cxn ang="0">
                  <a:pos x="214" y="72"/>
                </a:cxn>
                <a:cxn ang="0">
                  <a:pos x="222" y="60"/>
                </a:cxn>
                <a:cxn ang="0">
                  <a:pos x="227" y="78"/>
                </a:cxn>
                <a:cxn ang="0">
                  <a:pos x="235" y="42"/>
                </a:cxn>
                <a:cxn ang="0">
                  <a:pos x="239" y="72"/>
                </a:cxn>
                <a:cxn ang="0">
                  <a:pos x="248" y="36"/>
                </a:cxn>
                <a:cxn ang="0">
                  <a:pos x="252" y="78"/>
                </a:cxn>
                <a:cxn ang="0">
                  <a:pos x="256" y="54"/>
                </a:cxn>
                <a:cxn ang="0">
                  <a:pos x="265" y="54"/>
                </a:cxn>
              </a:cxnLst>
              <a:rect l="0" t="0" r="r" b="b"/>
              <a:pathLst>
                <a:path w="265" h="120">
                  <a:moveTo>
                    <a:pt x="0" y="90"/>
                  </a:moveTo>
                  <a:lnTo>
                    <a:pt x="0" y="102"/>
                  </a:lnTo>
                  <a:lnTo>
                    <a:pt x="4" y="96"/>
                  </a:lnTo>
                  <a:lnTo>
                    <a:pt x="4" y="84"/>
                  </a:lnTo>
                  <a:lnTo>
                    <a:pt x="8" y="42"/>
                  </a:lnTo>
                  <a:lnTo>
                    <a:pt x="8" y="36"/>
                  </a:lnTo>
                  <a:lnTo>
                    <a:pt x="13" y="24"/>
                  </a:lnTo>
                  <a:lnTo>
                    <a:pt x="13" y="72"/>
                  </a:lnTo>
                  <a:lnTo>
                    <a:pt x="17" y="120"/>
                  </a:lnTo>
                  <a:lnTo>
                    <a:pt x="17" y="36"/>
                  </a:lnTo>
                  <a:lnTo>
                    <a:pt x="21" y="36"/>
                  </a:lnTo>
                  <a:lnTo>
                    <a:pt x="21" y="24"/>
                  </a:lnTo>
                  <a:lnTo>
                    <a:pt x="26" y="102"/>
                  </a:lnTo>
                  <a:lnTo>
                    <a:pt x="26" y="96"/>
                  </a:lnTo>
                  <a:lnTo>
                    <a:pt x="26" y="102"/>
                  </a:lnTo>
                  <a:lnTo>
                    <a:pt x="30" y="66"/>
                  </a:lnTo>
                  <a:lnTo>
                    <a:pt x="34" y="48"/>
                  </a:lnTo>
                  <a:lnTo>
                    <a:pt x="34" y="36"/>
                  </a:lnTo>
                  <a:lnTo>
                    <a:pt x="38" y="24"/>
                  </a:lnTo>
                  <a:lnTo>
                    <a:pt x="38" y="0"/>
                  </a:lnTo>
                  <a:lnTo>
                    <a:pt x="43" y="18"/>
                  </a:lnTo>
                  <a:lnTo>
                    <a:pt x="43" y="48"/>
                  </a:lnTo>
                  <a:lnTo>
                    <a:pt x="43" y="42"/>
                  </a:lnTo>
                  <a:lnTo>
                    <a:pt x="47" y="48"/>
                  </a:lnTo>
                  <a:lnTo>
                    <a:pt x="47" y="12"/>
                  </a:lnTo>
                  <a:lnTo>
                    <a:pt x="51" y="30"/>
                  </a:lnTo>
                  <a:lnTo>
                    <a:pt x="51" y="60"/>
                  </a:lnTo>
                  <a:lnTo>
                    <a:pt x="55" y="90"/>
                  </a:lnTo>
                  <a:lnTo>
                    <a:pt x="55" y="120"/>
                  </a:lnTo>
                  <a:lnTo>
                    <a:pt x="55" y="72"/>
                  </a:lnTo>
                  <a:lnTo>
                    <a:pt x="60" y="72"/>
                  </a:lnTo>
                  <a:lnTo>
                    <a:pt x="60" y="42"/>
                  </a:lnTo>
                  <a:lnTo>
                    <a:pt x="64" y="72"/>
                  </a:lnTo>
                  <a:lnTo>
                    <a:pt x="64" y="78"/>
                  </a:lnTo>
                  <a:lnTo>
                    <a:pt x="68" y="90"/>
                  </a:lnTo>
                  <a:lnTo>
                    <a:pt x="68" y="42"/>
                  </a:lnTo>
                  <a:lnTo>
                    <a:pt x="73" y="36"/>
                  </a:lnTo>
                  <a:lnTo>
                    <a:pt x="73" y="24"/>
                  </a:lnTo>
                  <a:lnTo>
                    <a:pt x="73" y="66"/>
                  </a:lnTo>
                  <a:lnTo>
                    <a:pt x="77" y="48"/>
                  </a:lnTo>
                  <a:lnTo>
                    <a:pt x="81" y="24"/>
                  </a:lnTo>
                  <a:lnTo>
                    <a:pt x="81" y="18"/>
                  </a:lnTo>
                  <a:lnTo>
                    <a:pt x="85" y="30"/>
                  </a:lnTo>
                  <a:lnTo>
                    <a:pt x="85" y="90"/>
                  </a:lnTo>
                  <a:lnTo>
                    <a:pt x="90" y="96"/>
                  </a:lnTo>
                  <a:lnTo>
                    <a:pt x="90" y="72"/>
                  </a:lnTo>
                  <a:lnTo>
                    <a:pt x="94" y="54"/>
                  </a:lnTo>
                  <a:lnTo>
                    <a:pt x="94" y="30"/>
                  </a:lnTo>
                  <a:lnTo>
                    <a:pt x="98" y="36"/>
                  </a:lnTo>
                  <a:lnTo>
                    <a:pt x="98" y="60"/>
                  </a:lnTo>
                  <a:lnTo>
                    <a:pt x="102" y="72"/>
                  </a:lnTo>
                  <a:lnTo>
                    <a:pt x="102" y="30"/>
                  </a:lnTo>
                  <a:lnTo>
                    <a:pt x="107" y="36"/>
                  </a:lnTo>
                  <a:lnTo>
                    <a:pt x="107" y="54"/>
                  </a:lnTo>
                  <a:lnTo>
                    <a:pt x="111" y="72"/>
                  </a:lnTo>
                  <a:lnTo>
                    <a:pt x="111" y="78"/>
                  </a:lnTo>
                  <a:lnTo>
                    <a:pt x="115" y="72"/>
                  </a:lnTo>
                  <a:lnTo>
                    <a:pt x="115" y="36"/>
                  </a:lnTo>
                  <a:lnTo>
                    <a:pt x="120" y="54"/>
                  </a:lnTo>
                  <a:lnTo>
                    <a:pt x="120" y="60"/>
                  </a:lnTo>
                  <a:lnTo>
                    <a:pt x="124" y="96"/>
                  </a:lnTo>
                  <a:lnTo>
                    <a:pt x="124" y="78"/>
                  </a:lnTo>
                  <a:lnTo>
                    <a:pt x="132" y="54"/>
                  </a:lnTo>
                  <a:lnTo>
                    <a:pt x="132" y="60"/>
                  </a:lnTo>
                  <a:lnTo>
                    <a:pt x="132" y="48"/>
                  </a:lnTo>
                  <a:lnTo>
                    <a:pt x="137" y="54"/>
                  </a:lnTo>
                  <a:lnTo>
                    <a:pt x="137" y="42"/>
                  </a:lnTo>
                  <a:lnTo>
                    <a:pt x="141" y="78"/>
                  </a:lnTo>
                  <a:lnTo>
                    <a:pt x="141" y="84"/>
                  </a:lnTo>
                  <a:lnTo>
                    <a:pt x="145" y="102"/>
                  </a:lnTo>
                  <a:lnTo>
                    <a:pt x="145" y="84"/>
                  </a:lnTo>
                  <a:lnTo>
                    <a:pt x="145" y="90"/>
                  </a:lnTo>
                  <a:lnTo>
                    <a:pt x="150" y="90"/>
                  </a:lnTo>
                  <a:lnTo>
                    <a:pt x="150" y="48"/>
                  </a:lnTo>
                  <a:lnTo>
                    <a:pt x="154" y="24"/>
                  </a:lnTo>
                  <a:lnTo>
                    <a:pt x="154" y="48"/>
                  </a:lnTo>
                  <a:lnTo>
                    <a:pt x="158" y="84"/>
                  </a:lnTo>
                  <a:lnTo>
                    <a:pt x="158" y="102"/>
                  </a:lnTo>
                  <a:lnTo>
                    <a:pt x="162" y="84"/>
                  </a:lnTo>
                  <a:lnTo>
                    <a:pt x="162" y="72"/>
                  </a:lnTo>
                  <a:lnTo>
                    <a:pt x="162" y="84"/>
                  </a:lnTo>
                  <a:lnTo>
                    <a:pt x="167" y="42"/>
                  </a:lnTo>
                  <a:lnTo>
                    <a:pt x="167" y="48"/>
                  </a:lnTo>
                  <a:lnTo>
                    <a:pt x="171" y="12"/>
                  </a:lnTo>
                  <a:lnTo>
                    <a:pt x="171" y="24"/>
                  </a:lnTo>
                  <a:lnTo>
                    <a:pt x="175" y="24"/>
                  </a:lnTo>
                  <a:lnTo>
                    <a:pt x="175" y="90"/>
                  </a:lnTo>
                  <a:lnTo>
                    <a:pt x="179" y="90"/>
                  </a:lnTo>
                  <a:lnTo>
                    <a:pt x="179" y="72"/>
                  </a:lnTo>
                  <a:lnTo>
                    <a:pt x="184" y="42"/>
                  </a:lnTo>
                  <a:lnTo>
                    <a:pt x="188" y="90"/>
                  </a:lnTo>
                  <a:lnTo>
                    <a:pt x="188" y="102"/>
                  </a:lnTo>
                  <a:lnTo>
                    <a:pt x="192" y="120"/>
                  </a:lnTo>
                  <a:lnTo>
                    <a:pt x="192" y="78"/>
                  </a:lnTo>
                  <a:lnTo>
                    <a:pt x="197" y="66"/>
                  </a:lnTo>
                  <a:lnTo>
                    <a:pt x="197" y="54"/>
                  </a:lnTo>
                  <a:lnTo>
                    <a:pt x="201" y="60"/>
                  </a:lnTo>
                  <a:lnTo>
                    <a:pt x="205" y="66"/>
                  </a:lnTo>
                  <a:lnTo>
                    <a:pt x="205" y="84"/>
                  </a:lnTo>
                  <a:lnTo>
                    <a:pt x="209" y="102"/>
                  </a:lnTo>
                  <a:lnTo>
                    <a:pt x="209" y="90"/>
                  </a:lnTo>
                  <a:lnTo>
                    <a:pt x="214" y="72"/>
                  </a:lnTo>
                  <a:lnTo>
                    <a:pt x="214" y="60"/>
                  </a:lnTo>
                  <a:lnTo>
                    <a:pt x="222" y="48"/>
                  </a:lnTo>
                  <a:lnTo>
                    <a:pt x="222" y="60"/>
                  </a:lnTo>
                  <a:lnTo>
                    <a:pt x="222" y="48"/>
                  </a:lnTo>
                  <a:lnTo>
                    <a:pt x="227" y="60"/>
                  </a:lnTo>
                  <a:lnTo>
                    <a:pt x="227" y="78"/>
                  </a:lnTo>
                  <a:lnTo>
                    <a:pt x="231" y="66"/>
                  </a:lnTo>
                  <a:lnTo>
                    <a:pt x="231" y="54"/>
                  </a:lnTo>
                  <a:lnTo>
                    <a:pt x="235" y="42"/>
                  </a:lnTo>
                  <a:lnTo>
                    <a:pt x="235" y="12"/>
                  </a:lnTo>
                  <a:lnTo>
                    <a:pt x="239" y="24"/>
                  </a:lnTo>
                  <a:lnTo>
                    <a:pt x="239" y="72"/>
                  </a:lnTo>
                  <a:lnTo>
                    <a:pt x="244" y="90"/>
                  </a:lnTo>
                  <a:lnTo>
                    <a:pt x="244" y="84"/>
                  </a:lnTo>
                  <a:lnTo>
                    <a:pt x="248" y="36"/>
                  </a:lnTo>
                  <a:lnTo>
                    <a:pt x="248" y="48"/>
                  </a:lnTo>
                  <a:lnTo>
                    <a:pt x="248" y="36"/>
                  </a:lnTo>
                  <a:lnTo>
                    <a:pt x="252" y="78"/>
                  </a:lnTo>
                  <a:lnTo>
                    <a:pt x="252" y="66"/>
                  </a:lnTo>
                  <a:lnTo>
                    <a:pt x="256" y="60"/>
                  </a:lnTo>
                  <a:lnTo>
                    <a:pt x="256" y="54"/>
                  </a:lnTo>
                  <a:lnTo>
                    <a:pt x="261" y="24"/>
                  </a:lnTo>
                  <a:lnTo>
                    <a:pt x="261" y="60"/>
                  </a:lnTo>
                  <a:lnTo>
                    <a:pt x="265" y="54"/>
                  </a:lnTo>
                  <a:lnTo>
                    <a:pt x="265" y="84"/>
                  </a:lnTo>
                  <a:lnTo>
                    <a:pt x="265"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82"/>
            <p:cNvSpPr>
              <a:spLocks/>
            </p:cNvSpPr>
            <p:nvPr/>
          </p:nvSpPr>
          <p:spPr bwMode="auto">
            <a:xfrm>
              <a:off x="822063" y="4292603"/>
              <a:ext cx="607326" cy="200025"/>
            </a:xfrm>
            <a:custGeom>
              <a:avLst/>
              <a:gdLst/>
              <a:ahLst/>
              <a:cxnLst>
                <a:cxn ang="0">
                  <a:pos x="4" y="24"/>
                </a:cxn>
                <a:cxn ang="0">
                  <a:pos x="13" y="60"/>
                </a:cxn>
                <a:cxn ang="0">
                  <a:pos x="21" y="48"/>
                </a:cxn>
                <a:cxn ang="0">
                  <a:pos x="26" y="18"/>
                </a:cxn>
                <a:cxn ang="0">
                  <a:pos x="30" y="30"/>
                </a:cxn>
                <a:cxn ang="0">
                  <a:pos x="38" y="66"/>
                </a:cxn>
                <a:cxn ang="0">
                  <a:pos x="43" y="78"/>
                </a:cxn>
                <a:cxn ang="0">
                  <a:pos x="56" y="30"/>
                </a:cxn>
                <a:cxn ang="0">
                  <a:pos x="60" y="36"/>
                </a:cxn>
                <a:cxn ang="0">
                  <a:pos x="64" y="42"/>
                </a:cxn>
                <a:cxn ang="0">
                  <a:pos x="73" y="30"/>
                </a:cxn>
                <a:cxn ang="0">
                  <a:pos x="81" y="66"/>
                </a:cxn>
                <a:cxn ang="0">
                  <a:pos x="86" y="102"/>
                </a:cxn>
                <a:cxn ang="0">
                  <a:pos x="90" y="66"/>
                </a:cxn>
                <a:cxn ang="0">
                  <a:pos x="98" y="60"/>
                </a:cxn>
                <a:cxn ang="0">
                  <a:pos x="103" y="18"/>
                </a:cxn>
                <a:cxn ang="0">
                  <a:pos x="111" y="78"/>
                </a:cxn>
                <a:cxn ang="0">
                  <a:pos x="120" y="78"/>
                </a:cxn>
                <a:cxn ang="0">
                  <a:pos x="128" y="54"/>
                </a:cxn>
                <a:cxn ang="0">
                  <a:pos x="133" y="66"/>
                </a:cxn>
                <a:cxn ang="0">
                  <a:pos x="145" y="36"/>
                </a:cxn>
                <a:cxn ang="0">
                  <a:pos x="150" y="108"/>
                </a:cxn>
                <a:cxn ang="0">
                  <a:pos x="154" y="96"/>
                </a:cxn>
                <a:cxn ang="0">
                  <a:pos x="158" y="78"/>
                </a:cxn>
                <a:cxn ang="0">
                  <a:pos x="167" y="66"/>
                </a:cxn>
                <a:cxn ang="0">
                  <a:pos x="175" y="78"/>
                </a:cxn>
                <a:cxn ang="0">
                  <a:pos x="184" y="6"/>
                </a:cxn>
                <a:cxn ang="0">
                  <a:pos x="188" y="66"/>
                </a:cxn>
                <a:cxn ang="0">
                  <a:pos x="197" y="78"/>
                </a:cxn>
                <a:cxn ang="0">
                  <a:pos x="201" y="90"/>
                </a:cxn>
                <a:cxn ang="0">
                  <a:pos x="210" y="24"/>
                </a:cxn>
                <a:cxn ang="0">
                  <a:pos x="218" y="66"/>
                </a:cxn>
                <a:cxn ang="0">
                  <a:pos x="222" y="42"/>
                </a:cxn>
                <a:cxn ang="0">
                  <a:pos x="227" y="84"/>
                </a:cxn>
                <a:cxn ang="0">
                  <a:pos x="235" y="66"/>
                </a:cxn>
                <a:cxn ang="0">
                  <a:pos x="239" y="36"/>
                </a:cxn>
                <a:cxn ang="0">
                  <a:pos x="248" y="66"/>
                </a:cxn>
                <a:cxn ang="0">
                  <a:pos x="257" y="12"/>
                </a:cxn>
                <a:cxn ang="0">
                  <a:pos x="265" y="72"/>
                </a:cxn>
                <a:cxn ang="0">
                  <a:pos x="269" y="42"/>
                </a:cxn>
                <a:cxn ang="0">
                  <a:pos x="278" y="48"/>
                </a:cxn>
                <a:cxn ang="0">
                  <a:pos x="282" y="90"/>
                </a:cxn>
              </a:cxnLst>
              <a:rect l="0" t="0" r="r" b="b"/>
              <a:pathLst>
                <a:path w="287" h="126">
                  <a:moveTo>
                    <a:pt x="0" y="42"/>
                  </a:moveTo>
                  <a:lnTo>
                    <a:pt x="4" y="42"/>
                  </a:lnTo>
                  <a:lnTo>
                    <a:pt x="4" y="24"/>
                  </a:lnTo>
                  <a:lnTo>
                    <a:pt x="9" y="36"/>
                  </a:lnTo>
                  <a:lnTo>
                    <a:pt x="9" y="6"/>
                  </a:lnTo>
                  <a:lnTo>
                    <a:pt x="13" y="60"/>
                  </a:lnTo>
                  <a:lnTo>
                    <a:pt x="13" y="120"/>
                  </a:lnTo>
                  <a:lnTo>
                    <a:pt x="17" y="48"/>
                  </a:lnTo>
                  <a:lnTo>
                    <a:pt x="21" y="48"/>
                  </a:lnTo>
                  <a:lnTo>
                    <a:pt x="21" y="66"/>
                  </a:lnTo>
                  <a:lnTo>
                    <a:pt x="26" y="66"/>
                  </a:lnTo>
                  <a:lnTo>
                    <a:pt x="26" y="18"/>
                  </a:lnTo>
                  <a:lnTo>
                    <a:pt x="30" y="12"/>
                  </a:lnTo>
                  <a:lnTo>
                    <a:pt x="30" y="0"/>
                  </a:lnTo>
                  <a:lnTo>
                    <a:pt x="30" y="30"/>
                  </a:lnTo>
                  <a:lnTo>
                    <a:pt x="34" y="42"/>
                  </a:lnTo>
                  <a:lnTo>
                    <a:pt x="34" y="60"/>
                  </a:lnTo>
                  <a:lnTo>
                    <a:pt x="38" y="66"/>
                  </a:lnTo>
                  <a:lnTo>
                    <a:pt x="38" y="84"/>
                  </a:lnTo>
                  <a:lnTo>
                    <a:pt x="47" y="78"/>
                  </a:lnTo>
                  <a:lnTo>
                    <a:pt x="43" y="78"/>
                  </a:lnTo>
                  <a:lnTo>
                    <a:pt x="47" y="60"/>
                  </a:lnTo>
                  <a:lnTo>
                    <a:pt x="51" y="18"/>
                  </a:lnTo>
                  <a:lnTo>
                    <a:pt x="56" y="30"/>
                  </a:lnTo>
                  <a:lnTo>
                    <a:pt x="56" y="54"/>
                  </a:lnTo>
                  <a:lnTo>
                    <a:pt x="60" y="30"/>
                  </a:lnTo>
                  <a:lnTo>
                    <a:pt x="60" y="36"/>
                  </a:lnTo>
                  <a:lnTo>
                    <a:pt x="60" y="30"/>
                  </a:lnTo>
                  <a:lnTo>
                    <a:pt x="64" y="54"/>
                  </a:lnTo>
                  <a:lnTo>
                    <a:pt x="64" y="42"/>
                  </a:lnTo>
                  <a:lnTo>
                    <a:pt x="73" y="36"/>
                  </a:lnTo>
                  <a:lnTo>
                    <a:pt x="73" y="66"/>
                  </a:lnTo>
                  <a:lnTo>
                    <a:pt x="73" y="30"/>
                  </a:lnTo>
                  <a:lnTo>
                    <a:pt x="77" y="48"/>
                  </a:lnTo>
                  <a:lnTo>
                    <a:pt x="77" y="36"/>
                  </a:lnTo>
                  <a:lnTo>
                    <a:pt x="81" y="66"/>
                  </a:lnTo>
                  <a:lnTo>
                    <a:pt x="81" y="60"/>
                  </a:lnTo>
                  <a:lnTo>
                    <a:pt x="86" y="54"/>
                  </a:lnTo>
                  <a:lnTo>
                    <a:pt x="86" y="102"/>
                  </a:lnTo>
                  <a:lnTo>
                    <a:pt x="90" y="108"/>
                  </a:lnTo>
                  <a:lnTo>
                    <a:pt x="90" y="126"/>
                  </a:lnTo>
                  <a:lnTo>
                    <a:pt x="90" y="66"/>
                  </a:lnTo>
                  <a:lnTo>
                    <a:pt x="94" y="66"/>
                  </a:lnTo>
                  <a:lnTo>
                    <a:pt x="94" y="42"/>
                  </a:lnTo>
                  <a:lnTo>
                    <a:pt x="98" y="60"/>
                  </a:lnTo>
                  <a:lnTo>
                    <a:pt x="98" y="42"/>
                  </a:lnTo>
                  <a:lnTo>
                    <a:pt x="103" y="12"/>
                  </a:lnTo>
                  <a:lnTo>
                    <a:pt x="103" y="18"/>
                  </a:lnTo>
                  <a:lnTo>
                    <a:pt x="111" y="54"/>
                  </a:lnTo>
                  <a:lnTo>
                    <a:pt x="107" y="54"/>
                  </a:lnTo>
                  <a:lnTo>
                    <a:pt x="111" y="78"/>
                  </a:lnTo>
                  <a:lnTo>
                    <a:pt x="115" y="84"/>
                  </a:lnTo>
                  <a:lnTo>
                    <a:pt x="115" y="108"/>
                  </a:lnTo>
                  <a:lnTo>
                    <a:pt x="120" y="78"/>
                  </a:lnTo>
                  <a:lnTo>
                    <a:pt x="120" y="60"/>
                  </a:lnTo>
                  <a:lnTo>
                    <a:pt x="124" y="54"/>
                  </a:lnTo>
                  <a:lnTo>
                    <a:pt x="128" y="54"/>
                  </a:lnTo>
                  <a:lnTo>
                    <a:pt x="128" y="42"/>
                  </a:lnTo>
                  <a:lnTo>
                    <a:pt x="133" y="54"/>
                  </a:lnTo>
                  <a:lnTo>
                    <a:pt x="133" y="66"/>
                  </a:lnTo>
                  <a:lnTo>
                    <a:pt x="137" y="78"/>
                  </a:lnTo>
                  <a:lnTo>
                    <a:pt x="137" y="66"/>
                  </a:lnTo>
                  <a:lnTo>
                    <a:pt x="145" y="36"/>
                  </a:lnTo>
                  <a:lnTo>
                    <a:pt x="141" y="36"/>
                  </a:lnTo>
                  <a:lnTo>
                    <a:pt x="145" y="96"/>
                  </a:lnTo>
                  <a:lnTo>
                    <a:pt x="150" y="108"/>
                  </a:lnTo>
                  <a:lnTo>
                    <a:pt x="150" y="120"/>
                  </a:lnTo>
                  <a:lnTo>
                    <a:pt x="150" y="108"/>
                  </a:lnTo>
                  <a:lnTo>
                    <a:pt x="154" y="96"/>
                  </a:lnTo>
                  <a:lnTo>
                    <a:pt x="154" y="90"/>
                  </a:lnTo>
                  <a:lnTo>
                    <a:pt x="158" y="84"/>
                  </a:lnTo>
                  <a:lnTo>
                    <a:pt x="158" y="78"/>
                  </a:lnTo>
                  <a:lnTo>
                    <a:pt x="163" y="42"/>
                  </a:lnTo>
                  <a:lnTo>
                    <a:pt x="163" y="36"/>
                  </a:lnTo>
                  <a:lnTo>
                    <a:pt x="167" y="66"/>
                  </a:lnTo>
                  <a:lnTo>
                    <a:pt x="175" y="30"/>
                  </a:lnTo>
                  <a:lnTo>
                    <a:pt x="171" y="30"/>
                  </a:lnTo>
                  <a:lnTo>
                    <a:pt x="175" y="78"/>
                  </a:lnTo>
                  <a:lnTo>
                    <a:pt x="180" y="108"/>
                  </a:lnTo>
                  <a:lnTo>
                    <a:pt x="180" y="48"/>
                  </a:lnTo>
                  <a:lnTo>
                    <a:pt x="184" y="6"/>
                  </a:lnTo>
                  <a:lnTo>
                    <a:pt x="184" y="30"/>
                  </a:lnTo>
                  <a:lnTo>
                    <a:pt x="188" y="42"/>
                  </a:lnTo>
                  <a:lnTo>
                    <a:pt x="188" y="66"/>
                  </a:lnTo>
                  <a:lnTo>
                    <a:pt x="192" y="42"/>
                  </a:lnTo>
                  <a:lnTo>
                    <a:pt x="192" y="48"/>
                  </a:lnTo>
                  <a:lnTo>
                    <a:pt x="197" y="78"/>
                  </a:lnTo>
                  <a:lnTo>
                    <a:pt x="197" y="66"/>
                  </a:lnTo>
                  <a:lnTo>
                    <a:pt x="201" y="72"/>
                  </a:lnTo>
                  <a:lnTo>
                    <a:pt x="201" y="90"/>
                  </a:lnTo>
                  <a:lnTo>
                    <a:pt x="205" y="108"/>
                  </a:lnTo>
                  <a:lnTo>
                    <a:pt x="205" y="36"/>
                  </a:lnTo>
                  <a:lnTo>
                    <a:pt x="210" y="24"/>
                  </a:lnTo>
                  <a:lnTo>
                    <a:pt x="214" y="72"/>
                  </a:lnTo>
                  <a:lnTo>
                    <a:pt x="214" y="84"/>
                  </a:lnTo>
                  <a:lnTo>
                    <a:pt x="218" y="66"/>
                  </a:lnTo>
                  <a:lnTo>
                    <a:pt x="218" y="54"/>
                  </a:lnTo>
                  <a:lnTo>
                    <a:pt x="222" y="48"/>
                  </a:lnTo>
                  <a:lnTo>
                    <a:pt x="222" y="42"/>
                  </a:lnTo>
                  <a:lnTo>
                    <a:pt x="222" y="48"/>
                  </a:lnTo>
                  <a:lnTo>
                    <a:pt x="227" y="36"/>
                  </a:lnTo>
                  <a:lnTo>
                    <a:pt x="227" y="84"/>
                  </a:lnTo>
                  <a:lnTo>
                    <a:pt x="231" y="78"/>
                  </a:lnTo>
                  <a:lnTo>
                    <a:pt x="231" y="96"/>
                  </a:lnTo>
                  <a:lnTo>
                    <a:pt x="235" y="66"/>
                  </a:lnTo>
                  <a:lnTo>
                    <a:pt x="235" y="42"/>
                  </a:lnTo>
                  <a:lnTo>
                    <a:pt x="239" y="60"/>
                  </a:lnTo>
                  <a:lnTo>
                    <a:pt x="239" y="36"/>
                  </a:lnTo>
                  <a:lnTo>
                    <a:pt x="244" y="30"/>
                  </a:lnTo>
                  <a:lnTo>
                    <a:pt x="248" y="36"/>
                  </a:lnTo>
                  <a:lnTo>
                    <a:pt x="248" y="66"/>
                  </a:lnTo>
                  <a:lnTo>
                    <a:pt x="252" y="42"/>
                  </a:lnTo>
                  <a:lnTo>
                    <a:pt x="252" y="6"/>
                  </a:lnTo>
                  <a:lnTo>
                    <a:pt x="257" y="12"/>
                  </a:lnTo>
                  <a:lnTo>
                    <a:pt x="257" y="24"/>
                  </a:lnTo>
                  <a:lnTo>
                    <a:pt x="261" y="78"/>
                  </a:lnTo>
                  <a:lnTo>
                    <a:pt x="265" y="72"/>
                  </a:lnTo>
                  <a:lnTo>
                    <a:pt x="265" y="30"/>
                  </a:lnTo>
                  <a:lnTo>
                    <a:pt x="269" y="30"/>
                  </a:lnTo>
                  <a:lnTo>
                    <a:pt x="269" y="42"/>
                  </a:lnTo>
                  <a:lnTo>
                    <a:pt x="274" y="66"/>
                  </a:lnTo>
                  <a:lnTo>
                    <a:pt x="274" y="60"/>
                  </a:lnTo>
                  <a:lnTo>
                    <a:pt x="278" y="48"/>
                  </a:lnTo>
                  <a:lnTo>
                    <a:pt x="278" y="30"/>
                  </a:lnTo>
                  <a:lnTo>
                    <a:pt x="282" y="48"/>
                  </a:lnTo>
                  <a:lnTo>
                    <a:pt x="282" y="90"/>
                  </a:lnTo>
                  <a:lnTo>
                    <a:pt x="282" y="84"/>
                  </a:lnTo>
                  <a:lnTo>
                    <a:pt x="287" y="10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83"/>
            <p:cNvSpPr>
              <a:spLocks/>
            </p:cNvSpPr>
            <p:nvPr/>
          </p:nvSpPr>
          <p:spPr bwMode="auto">
            <a:xfrm>
              <a:off x="1429389" y="4121153"/>
              <a:ext cx="588280" cy="504825"/>
            </a:xfrm>
            <a:custGeom>
              <a:avLst/>
              <a:gdLst/>
              <a:ahLst/>
              <a:cxnLst>
                <a:cxn ang="0">
                  <a:pos x="4" y="156"/>
                </a:cxn>
                <a:cxn ang="0">
                  <a:pos x="8" y="198"/>
                </a:cxn>
                <a:cxn ang="0">
                  <a:pos x="17" y="156"/>
                </a:cxn>
                <a:cxn ang="0">
                  <a:pos x="25" y="174"/>
                </a:cxn>
                <a:cxn ang="0">
                  <a:pos x="34" y="168"/>
                </a:cxn>
                <a:cxn ang="0">
                  <a:pos x="38" y="144"/>
                </a:cxn>
                <a:cxn ang="0">
                  <a:pos x="47" y="156"/>
                </a:cxn>
                <a:cxn ang="0">
                  <a:pos x="51" y="162"/>
                </a:cxn>
                <a:cxn ang="0">
                  <a:pos x="55" y="150"/>
                </a:cxn>
                <a:cxn ang="0">
                  <a:pos x="64" y="168"/>
                </a:cxn>
                <a:cxn ang="0">
                  <a:pos x="68" y="162"/>
                </a:cxn>
                <a:cxn ang="0">
                  <a:pos x="72" y="132"/>
                </a:cxn>
                <a:cxn ang="0">
                  <a:pos x="81" y="90"/>
                </a:cxn>
                <a:cxn ang="0">
                  <a:pos x="85" y="54"/>
                </a:cxn>
                <a:cxn ang="0">
                  <a:pos x="94" y="6"/>
                </a:cxn>
                <a:cxn ang="0">
                  <a:pos x="98" y="6"/>
                </a:cxn>
                <a:cxn ang="0">
                  <a:pos x="102" y="36"/>
                </a:cxn>
                <a:cxn ang="0">
                  <a:pos x="111" y="66"/>
                </a:cxn>
                <a:cxn ang="0">
                  <a:pos x="115" y="120"/>
                </a:cxn>
                <a:cxn ang="0">
                  <a:pos x="124" y="168"/>
                </a:cxn>
                <a:cxn ang="0">
                  <a:pos x="128" y="216"/>
                </a:cxn>
                <a:cxn ang="0">
                  <a:pos x="136" y="282"/>
                </a:cxn>
                <a:cxn ang="0">
                  <a:pos x="149" y="300"/>
                </a:cxn>
                <a:cxn ang="0">
                  <a:pos x="153" y="318"/>
                </a:cxn>
                <a:cxn ang="0">
                  <a:pos x="158" y="270"/>
                </a:cxn>
                <a:cxn ang="0">
                  <a:pos x="166" y="234"/>
                </a:cxn>
                <a:cxn ang="0">
                  <a:pos x="175" y="150"/>
                </a:cxn>
                <a:cxn ang="0">
                  <a:pos x="179" y="90"/>
                </a:cxn>
                <a:cxn ang="0">
                  <a:pos x="188" y="24"/>
                </a:cxn>
                <a:cxn ang="0">
                  <a:pos x="196" y="30"/>
                </a:cxn>
                <a:cxn ang="0">
                  <a:pos x="201" y="0"/>
                </a:cxn>
                <a:cxn ang="0">
                  <a:pos x="205" y="30"/>
                </a:cxn>
                <a:cxn ang="0">
                  <a:pos x="213" y="48"/>
                </a:cxn>
                <a:cxn ang="0">
                  <a:pos x="218" y="126"/>
                </a:cxn>
                <a:cxn ang="0">
                  <a:pos x="226" y="162"/>
                </a:cxn>
                <a:cxn ang="0">
                  <a:pos x="230" y="246"/>
                </a:cxn>
                <a:cxn ang="0">
                  <a:pos x="239" y="270"/>
                </a:cxn>
                <a:cxn ang="0">
                  <a:pos x="248" y="294"/>
                </a:cxn>
                <a:cxn ang="0">
                  <a:pos x="252" y="294"/>
                </a:cxn>
                <a:cxn ang="0">
                  <a:pos x="256" y="306"/>
                </a:cxn>
                <a:cxn ang="0">
                  <a:pos x="269" y="234"/>
                </a:cxn>
                <a:cxn ang="0">
                  <a:pos x="273" y="180"/>
                </a:cxn>
              </a:cxnLst>
              <a:rect l="0" t="0" r="r" b="b"/>
              <a:pathLst>
                <a:path w="278" h="318">
                  <a:moveTo>
                    <a:pt x="0" y="216"/>
                  </a:moveTo>
                  <a:lnTo>
                    <a:pt x="0" y="168"/>
                  </a:lnTo>
                  <a:lnTo>
                    <a:pt x="4" y="156"/>
                  </a:lnTo>
                  <a:lnTo>
                    <a:pt x="4" y="120"/>
                  </a:lnTo>
                  <a:lnTo>
                    <a:pt x="8" y="138"/>
                  </a:lnTo>
                  <a:lnTo>
                    <a:pt x="8" y="198"/>
                  </a:lnTo>
                  <a:lnTo>
                    <a:pt x="12" y="186"/>
                  </a:lnTo>
                  <a:lnTo>
                    <a:pt x="17" y="162"/>
                  </a:lnTo>
                  <a:lnTo>
                    <a:pt x="17" y="156"/>
                  </a:lnTo>
                  <a:lnTo>
                    <a:pt x="21" y="162"/>
                  </a:lnTo>
                  <a:lnTo>
                    <a:pt x="25" y="162"/>
                  </a:lnTo>
                  <a:lnTo>
                    <a:pt x="25" y="174"/>
                  </a:lnTo>
                  <a:lnTo>
                    <a:pt x="29" y="186"/>
                  </a:lnTo>
                  <a:lnTo>
                    <a:pt x="29" y="180"/>
                  </a:lnTo>
                  <a:lnTo>
                    <a:pt x="34" y="168"/>
                  </a:lnTo>
                  <a:lnTo>
                    <a:pt x="34" y="144"/>
                  </a:lnTo>
                  <a:lnTo>
                    <a:pt x="38" y="126"/>
                  </a:lnTo>
                  <a:lnTo>
                    <a:pt x="38" y="144"/>
                  </a:lnTo>
                  <a:lnTo>
                    <a:pt x="42" y="150"/>
                  </a:lnTo>
                  <a:lnTo>
                    <a:pt x="42" y="132"/>
                  </a:lnTo>
                  <a:lnTo>
                    <a:pt x="47" y="156"/>
                  </a:lnTo>
                  <a:lnTo>
                    <a:pt x="47" y="150"/>
                  </a:lnTo>
                  <a:lnTo>
                    <a:pt x="51" y="186"/>
                  </a:lnTo>
                  <a:lnTo>
                    <a:pt x="51" y="162"/>
                  </a:lnTo>
                  <a:lnTo>
                    <a:pt x="55" y="162"/>
                  </a:lnTo>
                  <a:lnTo>
                    <a:pt x="55" y="138"/>
                  </a:lnTo>
                  <a:lnTo>
                    <a:pt x="55" y="150"/>
                  </a:lnTo>
                  <a:lnTo>
                    <a:pt x="59" y="144"/>
                  </a:lnTo>
                  <a:lnTo>
                    <a:pt x="59" y="168"/>
                  </a:lnTo>
                  <a:lnTo>
                    <a:pt x="64" y="168"/>
                  </a:lnTo>
                  <a:lnTo>
                    <a:pt x="64" y="186"/>
                  </a:lnTo>
                  <a:lnTo>
                    <a:pt x="68" y="144"/>
                  </a:lnTo>
                  <a:lnTo>
                    <a:pt x="68" y="162"/>
                  </a:lnTo>
                  <a:lnTo>
                    <a:pt x="68" y="150"/>
                  </a:lnTo>
                  <a:lnTo>
                    <a:pt x="72" y="156"/>
                  </a:lnTo>
                  <a:lnTo>
                    <a:pt x="72" y="132"/>
                  </a:lnTo>
                  <a:lnTo>
                    <a:pt x="77" y="126"/>
                  </a:lnTo>
                  <a:lnTo>
                    <a:pt x="77" y="102"/>
                  </a:lnTo>
                  <a:lnTo>
                    <a:pt x="81" y="90"/>
                  </a:lnTo>
                  <a:lnTo>
                    <a:pt x="81" y="78"/>
                  </a:lnTo>
                  <a:lnTo>
                    <a:pt x="85" y="72"/>
                  </a:lnTo>
                  <a:lnTo>
                    <a:pt x="85" y="54"/>
                  </a:lnTo>
                  <a:lnTo>
                    <a:pt x="89" y="24"/>
                  </a:lnTo>
                  <a:lnTo>
                    <a:pt x="89" y="18"/>
                  </a:lnTo>
                  <a:lnTo>
                    <a:pt x="94" y="6"/>
                  </a:lnTo>
                  <a:lnTo>
                    <a:pt x="94" y="12"/>
                  </a:lnTo>
                  <a:lnTo>
                    <a:pt x="98" y="18"/>
                  </a:lnTo>
                  <a:lnTo>
                    <a:pt x="98" y="6"/>
                  </a:lnTo>
                  <a:lnTo>
                    <a:pt x="98" y="12"/>
                  </a:lnTo>
                  <a:lnTo>
                    <a:pt x="102" y="18"/>
                  </a:lnTo>
                  <a:lnTo>
                    <a:pt x="102" y="36"/>
                  </a:lnTo>
                  <a:lnTo>
                    <a:pt x="106" y="42"/>
                  </a:lnTo>
                  <a:lnTo>
                    <a:pt x="106" y="48"/>
                  </a:lnTo>
                  <a:lnTo>
                    <a:pt x="111" y="66"/>
                  </a:lnTo>
                  <a:lnTo>
                    <a:pt x="111" y="84"/>
                  </a:lnTo>
                  <a:lnTo>
                    <a:pt x="115" y="96"/>
                  </a:lnTo>
                  <a:lnTo>
                    <a:pt x="115" y="120"/>
                  </a:lnTo>
                  <a:lnTo>
                    <a:pt x="119" y="138"/>
                  </a:lnTo>
                  <a:lnTo>
                    <a:pt x="119" y="150"/>
                  </a:lnTo>
                  <a:lnTo>
                    <a:pt x="124" y="168"/>
                  </a:lnTo>
                  <a:lnTo>
                    <a:pt x="124" y="180"/>
                  </a:lnTo>
                  <a:lnTo>
                    <a:pt x="128" y="186"/>
                  </a:lnTo>
                  <a:lnTo>
                    <a:pt x="128" y="216"/>
                  </a:lnTo>
                  <a:lnTo>
                    <a:pt x="132" y="240"/>
                  </a:lnTo>
                  <a:lnTo>
                    <a:pt x="132" y="264"/>
                  </a:lnTo>
                  <a:lnTo>
                    <a:pt x="136" y="282"/>
                  </a:lnTo>
                  <a:lnTo>
                    <a:pt x="136" y="294"/>
                  </a:lnTo>
                  <a:lnTo>
                    <a:pt x="141" y="300"/>
                  </a:lnTo>
                  <a:lnTo>
                    <a:pt x="149" y="300"/>
                  </a:lnTo>
                  <a:lnTo>
                    <a:pt x="145" y="300"/>
                  </a:lnTo>
                  <a:lnTo>
                    <a:pt x="149" y="306"/>
                  </a:lnTo>
                  <a:lnTo>
                    <a:pt x="153" y="318"/>
                  </a:lnTo>
                  <a:lnTo>
                    <a:pt x="153" y="306"/>
                  </a:lnTo>
                  <a:lnTo>
                    <a:pt x="158" y="300"/>
                  </a:lnTo>
                  <a:lnTo>
                    <a:pt x="158" y="270"/>
                  </a:lnTo>
                  <a:lnTo>
                    <a:pt x="162" y="252"/>
                  </a:lnTo>
                  <a:lnTo>
                    <a:pt x="162" y="240"/>
                  </a:lnTo>
                  <a:lnTo>
                    <a:pt x="166" y="234"/>
                  </a:lnTo>
                  <a:lnTo>
                    <a:pt x="171" y="216"/>
                  </a:lnTo>
                  <a:lnTo>
                    <a:pt x="171" y="174"/>
                  </a:lnTo>
                  <a:lnTo>
                    <a:pt x="175" y="150"/>
                  </a:lnTo>
                  <a:lnTo>
                    <a:pt x="175" y="132"/>
                  </a:lnTo>
                  <a:lnTo>
                    <a:pt x="179" y="108"/>
                  </a:lnTo>
                  <a:lnTo>
                    <a:pt x="179" y="90"/>
                  </a:lnTo>
                  <a:lnTo>
                    <a:pt x="183" y="84"/>
                  </a:lnTo>
                  <a:lnTo>
                    <a:pt x="188" y="60"/>
                  </a:lnTo>
                  <a:lnTo>
                    <a:pt x="188" y="24"/>
                  </a:lnTo>
                  <a:lnTo>
                    <a:pt x="192" y="30"/>
                  </a:lnTo>
                  <a:lnTo>
                    <a:pt x="192" y="24"/>
                  </a:lnTo>
                  <a:lnTo>
                    <a:pt x="196" y="30"/>
                  </a:lnTo>
                  <a:lnTo>
                    <a:pt x="196" y="24"/>
                  </a:lnTo>
                  <a:lnTo>
                    <a:pt x="201" y="12"/>
                  </a:lnTo>
                  <a:lnTo>
                    <a:pt x="201" y="0"/>
                  </a:lnTo>
                  <a:lnTo>
                    <a:pt x="201" y="12"/>
                  </a:lnTo>
                  <a:lnTo>
                    <a:pt x="205" y="18"/>
                  </a:lnTo>
                  <a:lnTo>
                    <a:pt x="205" y="30"/>
                  </a:lnTo>
                  <a:lnTo>
                    <a:pt x="209" y="24"/>
                  </a:lnTo>
                  <a:lnTo>
                    <a:pt x="209" y="42"/>
                  </a:lnTo>
                  <a:lnTo>
                    <a:pt x="213" y="48"/>
                  </a:lnTo>
                  <a:lnTo>
                    <a:pt x="213" y="72"/>
                  </a:lnTo>
                  <a:lnTo>
                    <a:pt x="218" y="102"/>
                  </a:lnTo>
                  <a:lnTo>
                    <a:pt x="218" y="126"/>
                  </a:lnTo>
                  <a:lnTo>
                    <a:pt x="222" y="126"/>
                  </a:lnTo>
                  <a:lnTo>
                    <a:pt x="222" y="138"/>
                  </a:lnTo>
                  <a:lnTo>
                    <a:pt x="226" y="162"/>
                  </a:lnTo>
                  <a:lnTo>
                    <a:pt x="226" y="180"/>
                  </a:lnTo>
                  <a:lnTo>
                    <a:pt x="230" y="192"/>
                  </a:lnTo>
                  <a:lnTo>
                    <a:pt x="230" y="246"/>
                  </a:lnTo>
                  <a:lnTo>
                    <a:pt x="235" y="258"/>
                  </a:lnTo>
                  <a:lnTo>
                    <a:pt x="235" y="252"/>
                  </a:lnTo>
                  <a:lnTo>
                    <a:pt x="239" y="270"/>
                  </a:lnTo>
                  <a:lnTo>
                    <a:pt x="243" y="282"/>
                  </a:lnTo>
                  <a:lnTo>
                    <a:pt x="243" y="270"/>
                  </a:lnTo>
                  <a:lnTo>
                    <a:pt x="248" y="294"/>
                  </a:lnTo>
                  <a:lnTo>
                    <a:pt x="248" y="288"/>
                  </a:lnTo>
                  <a:lnTo>
                    <a:pt x="248" y="306"/>
                  </a:lnTo>
                  <a:lnTo>
                    <a:pt x="252" y="294"/>
                  </a:lnTo>
                  <a:lnTo>
                    <a:pt x="252" y="306"/>
                  </a:lnTo>
                  <a:lnTo>
                    <a:pt x="256" y="294"/>
                  </a:lnTo>
                  <a:lnTo>
                    <a:pt x="256" y="306"/>
                  </a:lnTo>
                  <a:lnTo>
                    <a:pt x="260" y="288"/>
                  </a:lnTo>
                  <a:lnTo>
                    <a:pt x="260" y="246"/>
                  </a:lnTo>
                  <a:lnTo>
                    <a:pt x="269" y="234"/>
                  </a:lnTo>
                  <a:lnTo>
                    <a:pt x="269" y="228"/>
                  </a:lnTo>
                  <a:lnTo>
                    <a:pt x="273" y="204"/>
                  </a:lnTo>
                  <a:lnTo>
                    <a:pt x="273" y="180"/>
                  </a:lnTo>
                  <a:lnTo>
                    <a:pt x="278" y="162"/>
                  </a:lnTo>
                  <a:lnTo>
                    <a:pt x="278" y="13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84"/>
            <p:cNvSpPr>
              <a:spLocks/>
            </p:cNvSpPr>
            <p:nvPr/>
          </p:nvSpPr>
          <p:spPr bwMode="auto">
            <a:xfrm>
              <a:off x="2017669" y="4121150"/>
              <a:ext cx="577701" cy="495300"/>
            </a:xfrm>
            <a:custGeom>
              <a:avLst/>
              <a:gdLst/>
              <a:ahLst/>
              <a:cxnLst>
                <a:cxn ang="0">
                  <a:pos x="4" y="102"/>
                </a:cxn>
                <a:cxn ang="0">
                  <a:pos x="12" y="66"/>
                </a:cxn>
                <a:cxn ang="0">
                  <a:pos x="17" y="42"/>
                </a:cxn>
                <a:cxn ang="0">
                  <a:pos x="25" y="0"/>
                </a:cxn>
                <a:cxn ang="0">
                  <a:pos x="34" y="36"/>
                </a:cxn>
                <a:cxn ang="0">
                  <a:pos x="38" y="72"/>
                </a:cxn>
                <a:cxn ang="0">
                  <a:pos x="47" y="120"/>
                </a:cxn>
                <a:cxn ang="0">
                  <a:pos x="51" y="186"/>
                </a:cxn>
                <a:cxn ang="0">
                  <a:pos x="59" y="234"/>
                </a:cxn>
                <a:cxn ang="0">
                  <a:pos x="64" y="294"/>
                </a:cxn>
                <a:cxn ang="0">
                  <a:pos x="72" y="306"/>
                </a:cxn>
                <a:cxn ang="0">
                  <a:pos x="81" y="294"/>
                </a:cxn>
                <a:cxn ang="0">
                  <a:pos x="85" y="294"/>
                </a:cxn>
                <a:cxn ang="0">
                  <a:pos x="94" y="252"/>
                </a:cxn>
                <a:cxn ang="0">
                  <a:pos x="98" y="192"/>
                </a:cxn>
                <a:cxn ang="0">
                  <a:pos x="106" y="150"/>
                </a:cxn>
                <a:cxn ang="0">
                  <a:pos x="111" y="150"/>
                </a:cxn>
                <a:cxn ang="0">
                  <a:pos x="119" y="228"/>
                </a:cxn>
                <a:cxn ang="0">
                  <a:pos x="128" y="174"/>
                </a:cxn>
                <a:cxn ang="0">
                  <a:pos x="132" y="144"/>
                </a:cxn>
                <a:cxn ang="0">
                  <a:pos x="136" y="192"/>
                </a:cxn>
                <a:cxn ang="0">
                  <a:pos x="145" y="132"/>
                </a:cxn>
                <a:cxn ang="0">
                  <a:pos x="149" y="156"/>
                </a:cxn>
                <a:cxn ang="0">
                  <a:pos x="153" y="204"/>
                </a:cxn>
                <a:cxn ang="0">
                  <a:pos x="162" y="126"/>
                </a:cxn>
                <a:cxn ang="0">
                  <a:pos x="166" y="174"/>
                </a:cxn>
                <a:cxn ang="0">
                  <a:pos x="175" y="228"/>
                </a:cxn>
                <a:cxn ang="0">
                  <a:pos x="179" y="198"/>
                </a:cxn>
                <a:cxn ang="0">
                  <a:pos x="188" y="156"/>
                </a:cxn>
                <a:cxn ang="0">
                  <a:pos x="192" y="186"/>
                </a:cxn>
                <a:cxn ang="0">
                  <a:pos x="201" y="156"/>
                </a:cxn>
                <a:cxn ang="0">
                  <a:pos x="205" y="132"/>
                </a:cxn>
                <a:cxn ang="0">
                  <a:pos x="218" y="180"/>
                </a:cxn>
                <a:cxn ang="0">
                  <a:pos x="222" y="198"/>
                </a:cxn>
                <a:cxn ang="0">
                  <a:pos x="226" y="162"/>
                </a:cxn>
                <a:cxn ang="0">
                  <a:pos x="235" y="138"/>
                </a:cxn>
                <a:cxn ang="0">
                  <a:pos x="239" y="204"/>
                </a:cxn>
                <a:cxn ang="0">
                  <a:pos x="248" y="126"/>
                </a:cxn>
                <a:cxn ang="0">
                  <a:pos x="252" y="198"/>
                </a:cxn>
                <a:cxn ang="0">
                  <a:pos x="256" y="102"/>
                </a:cxn>
                <a:cxn ang="0">
                  <a:pos x="265" y="150"/>
                </a:cxn>
                <a:cxn ang="0">
                  <a:pos x="269" y="168"/>
                </a:cxn>
              </a:cxnLst>
              <a:rect l="0" t="0" r="r" b="b"/>
              <a:pathLst>
                <a:path w="273" h="312">
                  <a:moveTo>
                    <a:pt x="0" y="138"/>
                  </a:moveTo>
                  <a:lnTo>
                    <a:pt x="4" y="126"/>
                  </a:lnTo>
                  <a:lnTo>
                    <a:pt x="4" y="102"/>
                  </a:lnTo>
                  <a:lnTo>
                    <a:pt x="8" y="90"/>
                  </a:lnTo>
                  <a:lnTo>
                    <a:pt x="8" y="72"/>
                  </a:lnTo>
                  <a:lnTo>
                    <a:pt x="12" y="66"/>
                  </a:lnTo>
                  <a:lnTo>
                    <a:pt x="12" y="48"/>
                  </a:lnTo>
                  <a:lnTo>
                    <a:pt x="17" y="36"/>
                  </a:lnTo>
                  <a:lnTo>
                    <a:pt x="17" y="42"/>
                  </a:lnTo>
                  <a:lnTo>
                    <a:pt x="21" y="30"/>
                  </a:lnTo>
                  <a:lnTo>
                    <a:pt x="25" y="12"/>
                  </a:lnTo>
                  <a:lnTo>
                    <a:pt x="25" y="0"/>
                  </a:lnTo>
                  <a:lnTo>
                    <a:pt x="29" y="6"/>
                  </a:lnTo>
                  <a:lnTo>
                    <a:pt x="29" y="30"/>
                  </a:lnTo>
                  <a:lnTo>
                    <a:pt x="34" y="36"/>
                  </a:lnTo>
                  <a:lnTo>
                    <a:pt x="34" y="42"/>
                  </a:lnTo>
                  <a:lnTo>
                    <a:pt x="38" y="54"/>
                  </a:lnTo>
                  <a:lnTo>
                    <a:pt x="38" y="72"/>
                  </a:lnTo>
                  <a:lnTo>
                    <a:pt x="42" y="84"/>
                  </a:lnTo>
                  <a:lnTo>
                    <a:pt x="42" y="102"/>
                  </a:lnTo>
                  <a:lnTo>
                    <a:pt x="47" y="120"/>
                  </a:lnTo>
                  <a:lnTo>
                    <a:pt x="47" y="138"/>
                  </a:lnTo>
                  <a:lnTo>
                    <a:pt x="51" y="156"/>
                  </a:lnTo>
                  <a:lnTo>
                    <a:pt x="51" y="186"/>
                  </a:lnTo>
                  <a:lnTo>
                    <a:pt x="55" y="204"/>
                  </a:lnTo>
                  <a:lnTo>
                    <a:pt x="55" y="222"/>
                  </a:lnTo>
                  <a:lnTo>
                    <a:pt x="59" y="234"/>
                  </a:lnTo>
                  <a:lnTo>
                    <a:pt x="59" y="258"/>
                  </a:lnTo>
                  <a:lnTo>
                    <a:pt x="64" y="270"/>
                  </a:lnTo>
                  <a:lnTo>
                    <a:pt x="64" y="294"/>
                  </a:lnTo>
                  <a:lnTo>
                    <a:pt x="68" y="306"/>
                  </a:lnTo>
                  <a:lnTo>
                    <a:pt x="72" y="300"/>
                  </a:lnTo>
                  <a:lnTo>
                    <a:pt x="72" y="306"/>
                  </a:lnTo>
                  <a:lnTo>
                    <a:pt x="76" y="312"/>
                  </a:lnTo>
                  <a:lnTo>
                    <a:pt x="76" y="300"/>
                  </a:lnTo>
                  <a:lnTo>
                    <a:pt x="81" y="294"/>
                  </a:lnTo>
                  <a:lnTo>
                    <a:pt x="81" y="288"/>
                  </a:lnTo>
                  <a:lnTo>
                    <a:pt x="85" y="300"/>
                  </a:lnTo>
                  <a:lnTo>
                    <a:pt x="85" y="294"/>
                  </a:lnTo>
                  <a:lnTo>
                    <a:pt x="89" y="288"/>
                  </a:lnTo>
                  <a:lnTo>
                    <a:pt x="89" y="258"/>
                  </a:lnTo>
                  <a:lnTo>
                    <a:pt x="94" y="252"/>
                  </a:lnTo>
                  <a:lnTo>
                    <a:pt x="94" y="234"/>
                  </a:lnTo>
                  <a:lnTo>
                    <a:pt x="98" y="222"/>
                  </a:lnTo>
                  <a:lnTo>
                    <a:pt x="98" y="192"/>
                  </a:lnTo>
                  <a:lnTo>
                    <a:pt x="102" y="180"/>
                  </a:lnTo>
                  <a:lnTo>
                    <a:pt x="102" y="162"/>
                  </a:lnTo>
                  <a:lnTo>
                    <a:pt x="106" y="150"/>
                  </a:lnTo>
                  <a:lnTo>
                    <a:pt x="106" y="132"/>
                  </a:lnTo>
                  <a:lnTo>
                    <a:pt x="111" y="138"/>
                  </a:lnTo>
                  <a:lnTo>
                    <a:pt x="111" y="150"/>
                  </a:lnTo>
                  <a:lnTo>
                    <a:pt x="115" y="156"/>
                  </a:lnTo>
                  <a:lnTo>
                    <a:pt x="115" y="210"/>
                  </a:lnTo>
                  <a:lnTo>
                    <a:pt x="119" y="228"/>
                  </a:lnTo>
                  <a:lnTo>
                    <a:pt x="119" y="222"/>
                  </a:lnTo>
                  <a:lnTo>
                    <a:pt x="124" y="156"/>
                  </a:lnTo>
                  <a:lnTo>
                    <a:pt x="128" y="174"/>
                  </a:lnTo>
                  <a:lnTo>
                    <a:pt x="128" y="180"/>
                  </a:lnTo>
                  <a:lnTo>
                    <a:pt x="132" y="156"/>
                  </a:lnTo>
                  <a:lnTo>
                    <a:pt x="132" y="144"/>
                  </a:lnTo>
                  <a:lnTo>
                    <a:pt x="132" y="156"/>
                  </a:lnTo>
                  <a:lnTo>
                    <a:pt x="136" y="198"/>
                  </a:lnTo>
                  <a:lnTo>
                    <a:pt x="136" y="192"/>
                  </a:lnTo>
                  <a:lnTo>
                    <a:pt x="141" y="156"/>
                  </a:lnTo>
                  <a:lnTo>
                    <a:pt x="141" y="144"/>
                  </a:lnTo>
                  <a:lnTo>
                    <a:pt x="145" y="132"/>
                  </a:lnTo>
                  <a:lnTo>
                    <a:pt x="145" y="168"/>
                  </a:lnTo>
                  <a:lnTo>
                    <a:pt x="145" y="162"/>
                  </a:lnTo>
                  <a:lnTo>
                    <a:pt x="149" y="156"/>
                  </a:lnTo>
                  <a:lnTo>
                    <a:pt x="149" y="162"/>
                  </a:lnTo>
                  <a:lnTo>
                    <a:pt x="153" y="198"/>
                  </a:lnTo>
                  <a:lnTo>
                    <a:pt x="153" y="204"/>
                  </a:lnTo>
                  <a:lnTo>
                    <a:pt x="158" y="168"/>
                  </a:lnTo>
                  <a:lnTo>
                    <a:pt x="158" y="114"/>
                  </a:lnTo>
                  <a:lnTo>
                    <a:pt x="162" y="126"/>
                  </a:lnTo>
                  <a:lnTo>
                    <a:pt x="162" y="132"/>
                  </a:lnTo>
                  <a:lnTo>
                    <a:pt x="166" y="150"/>
                  </a:lnTo>
                  <a:lnTo>
                    <a:pt x="166" y="174"/>
                  </a:lnTo>
                  <a:lnTo>
                    <a:pt x="171" y="198"/>
                  </a:lnTo>
                  <a:lnTo>
                    <a:pt x="171" y="192"/>
                  </a:lnTo>
                  <a:lnTo>
                    <a:pt x="175" y="228"/>
                  </a:lnTo>
                  <a:lnTo>
                    <a:pt x="175" y="216"/>
                  </a:lnTo>
                  <a:lnTo>
                    <a:pt x="179" y="216"/>
                  </a:lnTo>
                  <a:lnTo>
                    <a:pt x="179" y="198"/>
                  </a:lnTo>
                  <a:lnTo>
                    <a:pt x="183" y="186"/>
                  </a:lnTo>
                  <a:lnTo>
                    <a:pt x="183" y="144"/>
                  </a:lnTo>
                  <a:lnTo>
                    <a:pt x="188" y="156"/>
                  </a:lnTo>
                  <a:lnTo>
                    <a:pt x="188" y="204"/>
                  </a:lnTo>
                  <a:lnTo>
                    <a:pt x="192" y="228"/>
                  </a:lnTo>
                  <a:lnTo>
                    <a:pt x="192" y="186"/>
                  </a:lnTo>
                  <a:lnTo>
                    <a:pt x="196" y="174"/>
                  </a:lnTo>
                  <a:lnTo>
                    <a:pt x="196" y="144"/>
                  </a:lnTo>
                  <a:lnTo>
                    <a:pt x="201" y="156"/>
                  </a:lnTo>
                  <a:lnTo>
                    <a:pt x="201" y="168"/>
                  </a:lnTo>
                  <a:lnTo>
                    <a:pt x="205" y="192"/>
                  </a:lnTo>
                  <a:lnTo>
                    <a:pt x="205" y="132"/>
                  </a:lnTo>
                  <a:lnTo>
                    <a:pt x="209" y="162"/>
                  </a:lnTo>
                  <a:lnTo>
                    <a:pt x="209" y="180"/>
                  </a:lnTo>
                  <a:lnTo>
                    <a:pt x="218" y="180"/>
                  </a:lnTo>
                  <a:lnTo>
                    <a:pt x="213" y="180"/>
                  </a:lnTo>
                  <a:lnTo>
                    <a:pt x="218" y="192"/>
                  </a:lnTo>
                  <a:lnTo>
                    <a:pt x="222" y="198"/>
                  </a:lnTo>
                  <a:lnTo>
                    <a:pt x="222" y="186"/>
                  </a:lnTo>
                  <a:lnTo>
                    <a:pt x="226" y="180"/>
                  </a:lnTo>
                  <a:lnTo>
                    <a:pt x="226" y="162"/>
                  </a:lnTo>
                  <a:lnTo>
                    <a:pt x="230" y="156"/>
                  </a:lnTo>
                  <a:lnTo>
                    <a:pt x="230" y="144"/>
                  </a:lnTo>
                  <a:lnTo>
                    <a:pt x="235" y="138"/>
                  </a:lnTo>
                  <a:lnTo>
                    <a:pt x="235" y="198"/>
                  </a:lnTo>
                  <a:lnTo>
                    <a:pt x="239" y="228"/>
                  </a:lnTo>
                  <a:lnTo>
                    <a:pt x="239" y="204"/>
                  </a:lnTo>
                  <a:lnTo>
                    <a:pt x="243" y="168"/>
                  </a:lnTo>
                  <a:lnTo>
                    <a:pt x="243" y="150"/>
                  </a:lnTo>
                  <a:lnTo>
                    <a:pt x="248" y="126"/>
                  </a:lnTo>
                  <a:lnTo>
                    <a:pt x="248" y="162"/>
                  </a:lnTo>
                  <a:lnTo>
                    <a:pt x="252" y="168"/>
                  </a:lnTo>
                  <a:lnTo>
                    <a:pt x="252" y="198"/>
                  </a:lnTo>
                  <a:lnTo>
                    <a:pt x="252" y="156"/>
                  </a:lnTo>
                  <a:lnTo>
                    <a:pt x="256" y="144"/>
                  </a:lnTo>
                  <a:lnTo>
                    <a:pt x="256" y="102"/>
                  </a:lnTo>
                  <a:lnTo>
                    <a:pt x="260" y="138"/>
                  </a:lnTo>
                  <a:lnTo>
                    <a:pt x="260" y="132"/>
                  </a:lnTo>
                  <a:lnTo>
                    <a:pt x="265" y="150"/>
                  </a:lnTo>
                  <a:lnTo>
                    <a:pt x="265" y="120"/>
                  </a:lnTo>
                  <a:lnTo>
                    <a:pt x="265" y="168"/>
                  </a:lnTo>
                  <a:lnTo>
                    <a:pt x="269" y="168"/>
                  </a:lnTo>
                  <a:lnTo>
                    <a:pt x="269" y="186"/>
                  </a:lnTo>
                  <a:lnTo>
                    <a:pt x="273" y="16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85"/>
            <p:cNvSpPr>
              <a:spLocks/>
            </p:cNvSpPr>
            <p:nvPr/>
          </p:nvSpPr>
          <p:spPr bwMode="auto">
            <a:xfrm>
              <a:off x="2595368" y="4302128"/>
              <a:ext cx="588280" cy="200025"/>
            </a:xfrm>
            <a:custGeom>
              <a:avLst/>
              <a:gdLst/>
              <a:ahLst/>
              <a:cxnLst>
                <a:cxn ang="0">
                  <a:pos x="4" y="24"/>
                </a:cxn>
                <a:cxn ang="0">
                  <a:pos x="13" y="72"/>
                </a:cxn>
                <a:cxn ang="0">
                  <a:pos x="17" y="60"/>
                </a:cxn>
                <a:cxn ang="0">
                  <a:pos x="22" y="66"/>
                </a:cxn>
                <a:cxn ang="0">
                  <a:pos x="30" y="72"/>
                </a:cxn>
                <a:cxn ang="0">
                  <a:pos x="39" y="12"/>
                </a:cxn>
                <a:cxn ang="0">
                  <a:pos x="43" y="12"/>
                </a:cxn>
                <a:cxn ang="0">
                  <a:pos x="47" y="54"/>
                </a:cxn>
                <a:cxn ang="0">
                  <a:pos x="56" y="12"/>
                </a:cxn>
                <a:cxn ang="0">
                  <a:pos x="60" y="18"/>
                </a:cxn>
                <a:cxn ang="0">
                  <a:pos x="69" y="18"/>
                </a:cxn>
                <a:cxn ang="0">
                  <a:pos x="73" y="30"/>
                </a:cxn>
                <a:cxn ang="0">
                  <a:pos x="81" y="24"/>
                </a:cxn>
                <a:cxn ang="0">
                  <a:pos x="86" y="36"/>
                </a:cxn>
                <a:cxn ang="0">
                  <a:pos x="94" y="30"/>
                </a:cxn>
                <a:cxn ang="0">
                  <a:pos x="99" y="18"/>
                </a:cxn>
                <a:cxn ang="0">
                  <a:pos x="107" y="72"/>
                </a:cxn>
                <a:cxn ang="0">
                  <a:pos x="111" y="60"/>
                </a:cxn>
                <a:cxn ang="0">
                  <a:pos x="120" y="12"/>
                </a:cxn>
                <a:cxn ang="0">
                  <a:pos x="124" y="48"/>
                </a:cxn>
                <a:cxn ang="0">
                  <a:pos x="129" y="60"/>
                </a:cxn>
                <a:cxn ang="0">
                  <a:pos x="137" y="30"/>
                </a:cxn>
                <a:cxn ang="0">
                  <a:pos x="146" y="24"/>
                </a:cxn>
                <a:cxn ang="0">
                  <a:pos x="154" y="48"/>
                </a:cxn>
                <a:cxn ang="0">
                  <a:pos x="158" y="18"/>
                </a:cxn>
                <a:cxn ang="0">
                  <a:pos x="167" y="12"/>
                </a:cxn>
                <a:cxn ang="0">
                  <a:pos x="171" y="60"/>
                </a:cxn>
                <a:cxn ang="0">
                  <a:pos x="180" y="18"/>
                </a:cxn>
                <a:cxn ang="0">
                  <a:pos x="184" y="66"/>
                </a:cxn>
                <a:cxn ang="0">
                  <a:pos x="193" y="60"/>
                </a:cxn>
                <a:cxn ang="0">
                  <a:pos x="201" y="24"/>
                </a:cxn>
                <a:cxn ang="0">
                  <a:pos x="205" y="48"/>
                </a:cxn>
                <a:cxn ang="0">
                  <a:pos x="214" y="42"/>
                </a:cxn>
                <a:cxn ang="0">
                  <a:pos x="218" y="48"/>
                </a:cxn>
                <a:cxn ang="0">
                  <a:pos x="227" y="18"/>
                </a:cxn>
                <a:cxn ang="0">
                  <a:pos x="231" y="54"/>
                </a:cxn>
                <a:cxn ang="0">
                  <a:pos x="240" y="18"/>
                </a:cxn>
                <a:cxn ang="0">
                  <a:pos x="244" y="42"/>
                </a:cxn>
                <a:cxn ang="0">
                  <a:pos x="253" y="84"/>
                </a:cxn>
                <a:cxn ang="0">
                  <a:pos x="257" y="0"/>
                </a:cxn>
                <a:cxn ang="0">
                  <a:pos x="265" y="30"/>
                </a:cxn>
                <a:cxn ang="0">
                  <a:pos x="274" y="60"/>
                </a:cxn>
              </a:cxnLst>
              <a:rect l="0" t="0" r="r" b="b"/>
              <a:pathLst>
                <a:path w="278" h="126">
                  <a:moveTo>
                    <a:pt x="0" y="48"/>
                  </a:moveTo>
                  <a:lnTo>
                    <a:pt x="0" y="36"/>
                  </a:lnTo>
                  <a:lnTo>
                    <a:pt x="4" y="24"/>
                  </a:lnTo>
                  <a:lnTo>
                    <a:pt x="9" y="54"/>
                  </a:lnTo>
                  <a:lnTo>
                    <a:pt x="9" y="90"/>
                  </a:lnTo>
                  <a:lnTo>
                    <a:pt x="13" y="72"/>
                  </a:lnTo>
                  <a:lnTo>
                    <a:pt x="13" y="66"/>
                  </a:lnTo>
                  <a:lnTo>
                    <a:pt x="17" y="48"/>
                  </a:lnTo>
                  <a:lnTo>
                    <a:pt x="17" y="60"/>
                  </a:lnTo>
                  <a:lnTo>
                    <a:pt x="22" y="54"/>
                  </a:lnTo>
                  <a:lnTo>
                    <a:pt x="22" y="78"/>
                  </a:lnTo>
                  <a:lnTo>
                    <a:pt x="22" y="66"/>
                  </a:lnTo>
                  <a:lnTo>
                    <a:pt x="26" y="90"/>
                  </a:lnTo>
                  <a:lnTo>
                    <a:pt x="26" y="78"/>
                  </a:lnTo>
                  <a:lnTo>
                    <a:pt x="30" y="72"/>
                  </a:lnTo>
                  <a:lnTo>
                    <a:pt x="30" y="60"/>
                  </a:lnTo>
                  <a:lnTo>
                    <a:pt x="34" y="36"/>
                  </a:lnTo>
                  <a:lnTo>
                    <a:pt x="39" y="12"/>
                  </a:lnTo>
                  <a:lnTo>
                    <a:pt x="39" y="42"/>
                  </a:lnTo>
                  <a:lnTo>
                    <a:pt x="39" y="18"/>
                  </a:lnTo>
                  <a:lnTo>
                    <a:pt x="43" y="12"/>
                  </a:lnTo>
                  <a:lnTo>
                    <a:pt x="43" y="6"/>
                  </a:lnTo>
                  <a:lnTo>
                    <a:pt x="47" y="18"/>
                  </a:lnTo>
                  <a:lnTo>
                    <a:pt x="47" y="54"/>
                  </a:lnTo>
                  <a:lnTo>
                    <a:pt x="52" y="42"/>
                  </a:lnTo>
                  <a:lnTo>
                    <a:pt x="52" y="12"/>
                  </a:lnTo>
                  <a:lnTo>
                    <a:pt x="56" y="12"/>
                  </a:lnTo>
                  <a:lnTo>
                    <a:pt x="56" y="48"/>
                  </a:lnTo>
                  <a:lnTo>
                    <a:pt x="60" y="36"/>
                  </a:lnTo>
                  <a:lnTo>
                    <a:pt x="60" y="18"/>
                  </a:lnTo>
                  <a:lnTo>
                    <a:pt x="64" y="36"/>
                  </a:lnTo>
                  <a:lnTo>
                    <a:pt x="64" y="48"/>
                  </a:lnTo>
                  <a:lnTo>
                    <a:pt x="69" y="18"/>
                  </a:lnTo>
                  <a:lnTo>
                    <a:pt x="69" y="12"/>
                  </a:lnTo>
                  <a:lnTo>
                    <a:pt x="73" y="6"/>
                  </a:lnTo>
                  <a:lnTo>
                    <a:pt x="73" y="30"/>
                  </a:lnTo>
                  <a:lnTo>
                    <a:pt x="77" y="24"/>
                  </a:lnTo>
                  <a:lnTo>
                    <a:pt x="77" y="42"/>
                  </a:lnTo>
                  <a:lnTo>
                    <a:pt x="81" y="24"/>
                  </a:lnTo>
                  <a:lnTo>
                    <a:pt x="81" y="36"/>
                  </a:lnTo>
                  <a:lnTo>
                    <a:pt x="86" y="30"/>
                  </a:lnTo>
                  <a:lnTo>
                    <a:pt x="86" y="36"/>
                  </a:lnTo>
                  <a:lnTo>
                    <a:pt x="90" y="6"/>
                  </a:lnTo>
                  <a:lnTo>
                    <a:pt x="90" y="12"/>
                  </a:lnTo>
                  <a:lnTo>
                    <a:pt x="94" y="30"/>
                  </a:lnTo>
                  <a:lnTo>
                    <a:pt x="94" y="84"/>
                  </a:lnTo>
                  <a:lnTo>
                    <a:pt x="99" y="48"/>
                  </a:lnTo>
                  <a:lnTo>
                    <a:pt x="99" y="18"/>
                  </a:lnTo>
                  <a:lnTo>
                    <a:pt x="103" y="6"/>
                  </a:lnTo>
                  <a:lnTo>
                    <a:pt x="103" y="30"/>
                  </a:lnTo>
                  <a:lnTo>
                    <a:pt x="107" y="72"/>
                  </a:lnTo>
                  <a:lnTo>
                    <a:pt x="107" y="114"/>
                  </a:lnTo>
                  <a:lnTo>
                    <a:pt x="111" y="126"/>
                  </a:lnTo>
                  <a:lnTo>
                    <a:pt x="111" y="60"/>
                  </a:lnTo>
                  <a:lnTo>
                    <a:pt x="116" y="48"/>
                  </a:lnTo>
                  <a:lnTo>
                    <a:pt x="116" y="36"/>
                  </a:lnTo>
                  <a:lnTo>
                    <a:pt x="120" y="12"/>
                  </a:lnTo>
                  <a:lnTo>
                    <a:pt x="120" y="24"/>
                  </a:lnTo>
                  <a:lnTo>
                    <a:pt x="124" y="36"/>
                  </a:lnTo>
                  <a:lnTo>
                    <a:pt x="124" y="48"/>
                  </a:lnTo>
                  <a:lnTo>
                    <a:pt x="124" y="30"/>
                  </a:lnTo>
                  <a:lnTo>
                    <a:pt x="129" y="36"/>
                  </a:lnTo>
                  <a:lnTo>
                    <a:pt x="129" y="60"/>
                  </a:lnTo>
                  <a:lnTo>
                    <a:pt x="133" y="66"/>
                  </a:lnTo>
                  <a:lnTo>
                    <a:pt x="137" y="42"/>
                  </a:lnTo>
                  <a:lnTo>
                    <a:pt x="137" y="30"/>
                  </a:lnTo>
                  <a:lnTo>
                    <a:pt x="141" y="36"/>
                  </a:lnTo>
                  <a:lnTo>
                    <a:pt x="146" y="54"/>
                  </a:lnTo>
                  <a:lnTo>
                    <a:pt x="146" y="24"/>
                  </a:lnTo>
                  <a:lnTo>
                    <a:pt x="150" y="48"/>
                  </a:lnTo>
                  <a:lnTo>
                    <a:pt x="150" y="24"/>
                  </a:lnTo>
                  <a:lnTo>
                    <a:pt x="154" y="48"/>
                  </a:lnTo>
                  <a:lnTo>
                    <a:pt x="154" y="30"/>
                  </a:lnTo>
                  <a:lnTo>
                    <a:pt x="154" y="36"/>
                  </a:lnTo>
                  <a:lnTo>
                    <a:pt x="158" y="18"/>
                  </a:lnTo>
                  <a:lnTo>
                    <a:pt x="158" y="30"/>
                  </a:lnTo>
                  <a:lnTo>
                    <a:pt x="163" y="30"/>
                  </a:lnTo>
                  <a:lnTo>
                    <a:pt x="167" y="12"/>
                  </a:lnTo>
                  <a:lnTo>
                    <a:pt x="167" y="30"/>
                  </a:lnTo>
                  <a:lnTo>
                    <a:pt x="171" y="24"/>
                  </a:lnTo>
                  <a:lnTo>
                    <a:pt x="171" y="60"/>
                  </a:lnTo>
                  <a:lnTo>
                    <a:pt x="176" y="60"/>
                  </a:lnTo>
                  <a:lnTo>
                    <a:pt x="176" y="36"/>
                  </a:lnTo>
                  <a:lnTo>
                    <a:pt x="180" y="18"/>
                  </a:lnTo>
                  <a:lnTo>
                    <a:pt x="180" y="42"/>
                  </a:lnTo>
                  <a:lnTo>
                    <a:pt x="184" y="72"/>
                  </a:lnTo>
                  <a:lnTo>
                    <a:pt x="184" y="66"/>
                  </a:lnTo>
                  <a:lnTo>
                    <a:pt x="184" y="78"/>
                  </a:lnTo>
                  <a:lnTo>
                    <a:pt x="188" y="84"/>
                  </a:lnTo>
                  <a:lnTo>
                    <a:pt x="193" y="60"/>
                  </a:lnTo>
                  <a:lnTo>
                    <a:pt x="193" y="48"/>
                  </a:lnTo>
                  <a:lnTo>
                    <a:pt x="197" y="54"/>
                  </a:lnTo>
                  <a:lnTo>
                    <a:pt x="201" y="24"/>
                  </a:lnTo>
                  <a:lnTo>
                    <a:pt x="201" y="6"/>
                  </a:lnTo>
                  <a:lnTo>
                    <a:pt x="205" y="30"/>
                  </a:lnTo>
                  <a:lnTo>
                    <a:pt x="205" y="48"/>
                  </a:lnTo>
                  <a:lnTo>
                    <a:pt x="210" y="60"/>
                  </a:lnTo>
                  <a:lnTo>
                    <a:pt x="210" y="36"/>
                  </a:lnTo>
                  <a:lnTo>
                    <a:pt x="214" y="42"/>
                  </a:lnTo>
                  <a:lnTo>
                    <a:pt x="214" y="30"/>
                  </a:lnTo>
                  <a:lnTo>
                    <a:pt x="214" y="60"/>
                  </a:lnTo>
                  <a:lnTo>
                    <a:pt x="218" y="48"/>
                  </a:lnTo>
                  <a:lnTo>
                    <a:pt x="223" y="42"/>
                  </a:lnTo>
                  <a:lnTo>
                    <a:pt x="223" y="24"/>
                  </a:lnTo>
                  <a:lnTo>
                    <a:pt x="227" y="18"/>
                  </a:lnTo>
                  <a:lnTo>
                    <a:pt x="231" y="54"/>
                  </a:lnTo>
                  <a:lnTo>
                    <a:pt x="231" y="48"/>
                  </a:lnTo>
                  <a:lnTo>
                    <a:pt x="231" y="54"/>
                  </a:lnTo>
                  <a:lnTo>
                    <a:pt x="235" y="30"/>
                  </a:lnTo>
                  <a:lnTo>
                    <a:pt x="235" y="24"/>
                  </a:lnTo>
                  <a:lnTo>
                    <a:pt x="240" y="18"/>
                  </a:lnTo>
                  <a:lnTo>
                    <a:pt x="240" y="42"/>
                  </a:lnTo>
                  <a:lnTo>
                    <a:pt x="244" y="72"/>
                  </a:lnTo>
                  <a:lnTo>
                    <a:pt x="244" y="42"/>
                  </a:lnTo>
                  <a:lnTo>
                    <a:pt x="248" y="48"/>
                  </a:lnTo>
                  <a:lnTo>
                    <a:pt x="248" y="60"/>
                  </a:lnTo>
                  <a:lnTo>
                    <a:pt x="253" y="84"/>
                  </a:lnTo>
                  <a:lnTo>
                    <a:pt x="253" y="42"/>
                  </a:lnTo>
                  <a:lnTo>
                    <a:pt x="257" y="30"/>
                  </a:lnTo>
                  <a:lnTo>
                    <a:pt x="257" y="0"/>
                  </a:lnTo>
                  <a:lnTo>
                    <a:pt x="265" y="30"/>
                  </a:lnTo>
                  <a:lnTo>
                    <a:pt x="261" y="30"/>
                  </a:lnTo>
                  <a:lnTo>
                    <a:pt x="265" y="30"/>
                  </a:lnTo>
                  <a:lnTo>
                    <a:pt x="270" y="18"/>
                  </a:lnTo>
                  <a:lnTo>
                    <a:pt x="274" y="36"/>
                  </a:lnTo>
                  <a:lnTo>
                    <a:pt x="274" y="60"/>
                  </a:lnTo>
                  <a:lnTo>
                    <a:pt x="278" y="54"/>
                  </a:lnTo>
                  <a:lnTo>
                    <a:pt x="278" y="4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86"/>
            <p:cNvSpPr>
              <a:spLocks/>
            </p:cNvSpPr>
            <p:nvPr/>
          </p:nvSpPr>
          <p:spPr bwMode="auto">
            <a:xfrm>
              <a:off x="3183649" y="4283078"/>
              <a:ext cx="571351" cy="180975"/>
            </a:xfrm>
            <a:custGeom>
              <a:avLst/>
              <a:gdLst/>
              <a:ahLst/>
              <a:cxnLst>
                <a:cxn ang="0">
                  <a:pos x="4" y="36"/>
                </a:cxn>
                <a:cxn ang="0">
                  <a:pos x="13" y="0"/>
                </a:cxn>
                <a:cxn ang="0">
                  <a:pos x="22" y="72"/>
                </a:cxn>
                <a:cxn ang="0">
                  <a:pos x="26" y="18"/>
                </a:cxn>
                <a:cxn ang="0">
                  <a:pos x="34" y="108"/>
                </a:cxn>
                <a:cxn ang="0">
                  <a:pos x="39" y="42"/>
                </a:cxn>
                <a:cxn ang="0">
                  <a:pos x="47" y="72"/>
                </a:cxn>
                <a:cxn ang="0">
                  <a:pos x="52" y="30"/>
                </a:cxn>
                <a:cxn ang="0">
                  <a:pos x="56" y="66"/>
                </a:cxn>
                <a:cxn ang="0">
                  <a:pos x="64" y="84"/>
                </a:cxn>
                <a:cxn ang="0">
                  <a:pos x="69" y="42"/>
                </a:cxn>
                <a:cxn ang="0">
                  <a:pos x="73" y="48"/>
                </a:cxn>
                <a:cxn ang="0">
                  <a:pos x="81" y="18"/>
                </a:cxn>
                <a:cxn ang="0">
                  <a:pos x="86" y="90"/>
                </a:cxn>
                <a:cxn ang="0">
                  <a:pos x="90" y="84"/>
                </a:cxn>
                <a:cxn ang="0">
                  <a:pos x="99" y="66"/>
                </a:cxn>
                <a:cxn ang="0">
                  <a:pos x="103" y="48"/>
                </a:cxn>
                <a:cxn ang="0">
                  <a:pos x="111" y="30"/>
                </a:cxn>
                <a:cxn ang="0">
                  <a:pos x="116" y="66"/>
                </a:cxn>
                <a:cxn ang="0">
                  <a:pos x="124" y="108"/>
                </a:cxn>
                <a:cxn ang="0">
                  <a:pos x="133" y="30"/>
                </a:cxn>
                <a:cxn ang="0">
                  <a:pos x="137" y="102"/>
                </a:cxn>
                <a:cxn ang="0">
                  <a:pos x="146" y="12"/>
                </a:cxn>
                <a:cxn ang="0">
                  <a:pos x="150" y="108"/>
                </a:cxn>
                <a:cxn ang="0">
                  <a:pos x="158" y="48"/>
                </a:cxn>
                <a:cxn ang="0">
                  <a:pos x="163" y="36"/>
                </a:cxn>
                <a:cxn ang="0">
                  <a:pos x="167" y="48"/>
                </a:cxn>
                <a:cxn ang="0">
                  <a:pos x="176" y="48"/>
                </a:cxn>
                <a:cxn ang="0">
                  <a:pos x="180" y="60"/>
                </a:cxn>
                <a:cxn ang="0">
                  <a:pos x="188" y="48"/>
                </a:cxn>
                <a:cxn ang="0">
                  <a:pos x="193" y="54"/>
                </a:cxn>
                <a:cxn ang="0">
                  <a:pos x="197" y="90"/>
                </a:cxn>
                <a:cxn ang="0">
                  <a:pos x="205" y="102"/>
                </a:cxn>
                <a:cxn ang="0">
                  <a:pos x="214" y="66"/>
                </a:cxn>
                <a:cxn ang="0">
                  <a:pos x="218" y="96"/>
                </a:cxn>
                <a:cxn ang="0">
                  <a:pos x="223" y="18"/>
                </a:cxn>
                <a:cxn ang="0">
                  <a:pos x="231" y="54"/>
                </a:cxn>
                <a:cxn ang="0">
                  <a:pos x="235" y="24"/>
                </a:cxn>
                <a:cxn ang="0">
                  <a:pos x="240" y="54"/>
                </a:cxn>
                <a:cxn ang="0">
                  <a:pos x="248" y="48"/>
                </a:cxn>
                <a:cxn ang="0">
                  <a:pos x="261" y="18"/>
                </a:cxn>
                <a:cxn ang="0">
                  <a:pos x="265" y="66"/>
                </a:cxn>
              </a:cxnLst>
              <a:rect l="0" t="0" r="r" b="b"/>
              <a:pathLst>
                <a:path w="270" h="114">
                  <a:moveTo>
                    <a:pt x="0" y="60"/>
                  </a:moveTo>
                  <a:lnTo>
                    <a:pt x="9" y="36"/>
                  </a:lnTo>
                  <a:lnTo>
                    <a:pt x="4" y="36"/>
                  </a:lnTo>
                  <a:lnTo>
                    <a:pt x="9" y="30"/>
                  </a:lnTo>
                  <a:lnTo>
                    <a:pt x="13" y="24"/>
                  </a:lnTo>
                  <a:lnTo>
                    <a:pt x="13" y="0"/>
                  </a:lnTo>
                  <a:lnTo>
                    <a:pt x="13" y="42"/>
                  </a:lnTo>
                  <a:lnTo>
                    <a:pt x="17" y="66"/>
                  </a:lnTo>
                  <a:lnTo>
                    <a:pt x="22" y="72"/>
                  </a:lnTo>
                  <a:lnTo>
                    <a:pt x="22" y="36"/>
                  </a:lnTo>
                  <a:lnTo>
                    <a:pt x="26" y="24"/>
                  </a:lnTo>
                  <a:lnTo>
                    <a:pt x="26" y="18"/>
                  </a:lnTo>
                  <a:lnTo>
                    <a:pt x="26" y="30"/>
                  </a:lnTo>
                  <a:lnTo>
                    <a:pt x="30" y="78"/>
                  </a:lnTo>
                  <a:lnTo>
                    <a:pt x="34" y="108"/>
                  </a:lnTo>
                  <a:lnTo>
                    <a:pt x="34" y="102"/>
                  </a:lnTo>
                  <a:lnTo>
                    <a:pt x="39" y="72"/>
                  </a:lnTo>
                  <a:lnTo>
                    <a:pt x="39" y="42"/>
                  </a:lnTo>
                  <a:lnTo>
                    <a:pt x="43" y="54"/>
                  </a:lnTo>
                  <a:lnTo>
                    <a:pt x="43" y="48"/>
                  </a:lnTo>
                  <a:lnTo>
                    <a:pt x="47" y="72"/>
                  </a:lnTo>
                  <a:lnTo>
                    <a:pt x="47" y="60"/>
                  </a:lnTo>
                  <a:lnTo>
                    <a:pt x="52" y="66"/>
                  </a:lnTo>
                  <a:lnTo>
                    <a:pt x="52" y="30"/>
                  </a:lnTo>
                  <a:lnTo>
                    <a:pt x="56" y="60"/>
                  </a:lnTo>
                  <a:lnTo>
                    <a:pt x="56" y="72"/>
                  </a:lnTo>
                  <a:lnTo>
                    <a:pt x="56" y="66"/>
                  </a:lnTo>
                  <a:lnTo>
                    <a:pt x="60" y="60"/>
                  </a:lnTo>
                  <a:lnTo>
                    <a:pt x="60" y="42"/>
                  </a:lnTo>
                  <a:lnTo>
                    <a:pt x="64" y="84"/>
                  </a:lnTo>
                  <a:lnTo>
                    <a:pt x="64" y="60"/>
                  </a:lnTo>
                  <a:lnTo>
                    <a:pt x="69" y="60"/>
                  </a:lnTo>
                  <a:lnTo>
                    <a:pt x="69" y="42"/>
                  </a:lnTo>
                  <a:lnTo>
                    <a:pt x="69" y="60"/>
                  </a:lnTo>
                  <a:lnTo>
                    <a:pt x="73" y="60"/>
                  </a:lnTo>
                  <a:lnTo>
                    <a:pt x="73" y="48"/>
                  </a:lnTo>
                  <a:lnTo>
                    <a:pt x="77" y="36"/>
                  </a:lnTo>
                  <a:lnTo>
                    <a:pt x="77" y="30"/>
                  </a:lnTo>
                  <a:lnTo>
                    <a:pt x="81" y="18"/>
                  </a:lnTo>
                  <a:lnTo>
                    <a:pt x="81" y="30"/>
                  </a:lnTo>
                  <a:lnTo>
                    <a:pt x="86" y="66"/>
                  </a:lnTo>
                  <a:lnTo>
                    <a:pt x="86" y="90"/>
                  </a:lnTo>
                  <a:lnTo>
                    <a:pt x="86" y="72"/>
                  </a:lnTo>
                  <a:lnTo>
                    <a:pt x="90" y="90"/>
                  </a:lnTo>
                  <a:lnTo>
                    <a:pt x="90" y="84"/>
                  </a:lnTo>
                  <a:lnTo>
                    <a:pt x="94" y="78"/>
                  </a:lnTo>
                  <a:lnTo>
                    <a:pt x="94" y="60"/>
                  </a:lnTo>
                  <a:lnTo>
                    <a:pt x="99" y="66"/>
                  </a:lnTo>
                  <a:lnTo>
                    <a:pt x="99" y="36"/>
                  </a:lnTo>
                  <a:lnTo>
                    <a:pt x="99" y="60"/>
                  </a:lnTo>
                  <a:lnTo>
                    <a:pt x="103" y="48"/>
                  </a:lnTo>
                  <a:lnTo>
                    <a:pt x="103" y="96"/>
                  </a:lnTo>
                  <a:lnTo>
                    <a:pt x="107" y="42"/>
                  </a:lnTo>
                  <a:lnTo>
                    <a:pt x="111" y="30"/>
                  </a:lnTo>
                  <a:lnTo>
                    <a:pt x="111" y="54"/>
                  </a:lnTo>
                  <a:lnTo>
                    <a:pt x="116" y="54"/>
                  </a:lnTo>
                  <a:lnTo>
                    <a:pt x="116" y="66"/>
                  </a:lnTo>
                  <a:lnTo>
                    <a:pt x="120" y="96"/>
                  </a:lnTo>
                  <a:lnTo>
                    <a:pt x="120" y="114"/>
                  </a:lnTo>
                  <a:lnTo>
                    <a:pt x="124" y="108"/>
                  </a:lnTo>
                  <a:lnTo>
                    <a:pt x="128" y="96"/>
                  </a:lnTo>
                  <a:lnTo>
                    <a:pt x="128" y="42"/>
                  </a:lnTo>
                  <a:lnTo>
                    <a:pt x="133" y="30"/>
                  </a:lnTo>
                  <a:lnTo>
                    <a:pt x="133" y="54"/>
                  </a:lnTo>
                  <a:lnTo>
                    <a:pt x="137" y="84"/>
                  </a:lnTo>
                  <a:lnTo>
                    <a:pt x="137" y="102"/>
                  </a:lnTo>
                  <a:lnTo>
                    <a:pt x="141" y="60"/>
                  </a:lnTo>
                  <a:lnTo>
                    <a:pt x="141" y="12"/>
                  </a:lnTo>
                  <a:lnTo>
                    <a:pt x="146" y="12"/>
                  </a:lnTo>
                  <a:lnTo>
                    <a:pt x="146" y="72"/>
                  </a:lnTo>
                  <a:lnTo>
                    <a:pt x="150" y="84"/>
                  </a:lnTo>
                  <a:lnTo>
                    <a:pt x="150" y="108"/>
                  </a:lnTo>
                  <a:lnTo>
                    <a:pt x="154" y="66"/>
                  </a:lnTo>
                  <a:lnTo>
                    <a:pt x="154" y="54"/>
                  </a:lnTo>
                  <a:lnTo>
                    <a:pt x="158" y="48"/>
                  </a:lnTo>
                  <a:lnTo>
                    <a:pt x="158" y="96"/>
                  </a:lnTo>
                  <a:lnTo>
                    <a:pt x="158" y="84"/>
                  </a:lnTo>
                  <a:lnTo>
                    <a:pt x="163" y="36"/>
                  </a:lnTo>
                  <a:lnTo>
                    <a:pt x="163" y="6"/>
                  </a:lnTo>
                  <a:lnTo>
                    <a:pt x="167" y="30"/>
                  </a:lnTo>
                  <a:lnTo>
                    <a:pt x="167" y="48"/>
                  </a:lnTo>
                  <a:lnTo>
                    <a:pt x="171" y="66"/>
                  </a:lnTo>
                  <a:lnTo>
                    <a:pt x="176" y="66"/>
                  </a:lnTo>
                  <a:lnTo>
                    <a:pt x="176" y="48"/>
                  </a:lnTo>
                  <a:lnTo>
                    <a:pt x="176" y="72"/>
                  </a:lnTo>
                  <a:lnTo>
                    <a:pt x="180" y="72"/>
                  </a:lnTo>
                  <a:lnTo>
                    <a:pt x="180" y="60"/>
                  </a:lnTo>
                  <a:lnTo>
                    <a:pt x="184" y="42"/>
                  </a:lnTo>
                  <a:lnTo>
                    <a:pt x="184" y="54"/>
                  </a:lnTo>
                  <a:lnTo>
                    <a:pt x="188" y="48"/>
                  </a:lnTo>
                  <a:lnTo>
                    <a:pt x="188" y="30"/>
                  </a:lnTo>
                  <a:lnTo>
                    <a:pt x="188" y="36"/>
                  </a:lnTo>
                  <a:lnTo>
                    <a:pt x="193" y="54"/>
                  </a:lnTo>
                  <a:lnTo>
                    <a:pt x="193" y="66"/>
                  </a:lnTo>
                  <a:lnTo>
                    <a:pt x="197" y="66"/>
                  </a:lnTo>
                  <a:lnTo>
                    <a:pt x="197" y="90"/>
                  </a:lnTo>
                  <a:lnTo>
                    <a:pt x="201" y="102"/>
                  </a:lnTo>
                  <a:lnTo>
                    <a:pt x="201" y="96"/>
                  </a:lnTo>
                  <a:lnTo>
                    <a:pt x="205" y="102"/>
                  </a:lnTo>
                  <a:lnTo>
                    <a:pt x="205" y="108"/>
                  </a:lnTo>
                  <a:lnTo>
                    <a:pt x="210" y="78"/>
                  </a:lnTo>
                  <a:lnTo>
                    <a:pt x="214" y="66"/>
                  </a:lnTo>
                  <a:lnTo>
                    <a:pt x="214" y="102"/>
                  </a:lnTo>
                  <a:lnTo>
                    <a:pt x="218" y="84"/>
                  </a:lnTo>
                  <a:lnTo>
                    <a:pt x="218" y="96"/>
                  </a:lnTo>
                  <a:lnTo>
                    <a:pt x="218" y="54"/>
                  </a:lnTo>
                  <a:lnTo>
                    <a:pt x="223" y="42"/>
                  </a:lnTo>
                  <a:lnTo>
                    <a:pt x="223" y="18"/>
                  </a:lnTo>
                  <a:lnTo>
                    <a:pt x="227" y="12"/>
                  </a:lnTo>
                  <a:lnTo>
                    <a:pt x="227" y="30"/>
                  </a:lnTo>
                  <a:lnTo>
                    <a:pt x="231" y="54"/>
                  </a:lnTo>
                  <a:lnTo>
                    <a:pt x="231" y="42"/>
                  </a:lnTo>
                  <a:lnTo>
                    <a:pt x="235" y="30"/>
                  </a:lnTo>
                  <a:lnTo>
                    <a:pt x="235" y="24"/>
                  </a:lnTo>
                  <a:lnTo>
                    <a:pt x="235" y="30"/>
                  </a:lnTo>
                  <a:lnTo>
                    <a:pt x="240" y="30"/>
                  </a:lnTo>
                  <a:lnTo>
                    <a:pt x="240" y="54"/>
                  </a:lnTo>
                  <a:lnTo>
                    <a:pt x="244" y="96"/>
                  </a:lnTo>
                  <a:lnTo>
                    <a:pt x="248" y="96"/>
                  </a:lnTo>
                  <a:lnTo>
                    <a:pt x="248" y="48"/>
                  </a:lnTo>
                  <a:lnTo>
                    <a:pt x="257" y="12"/>
                  </a:lnTo>
                  <a:lnTo>
                    <a:pt x="257" y="36"/>
                  </a:lnTo>
                  <a:lnTo>
                    <a:pt x="261" y="18"/>
                  </a:lnTo>
                  <a:lnTo>
                    <a:pt x="261" y="48"/>
                  </a:lnTo>
                  <a:lnTo>
                    <a:pt x="265" y="72"/>
                  </a:lnTo>
                  <a:lnTo>
                    <a:pt x="265" y="66"/>
                  </a:lnTo>
                  <a:lnTo>
                    <a:pt x="270" y="48"/>
                  </a:lnTo>
                  <a:lnTo>
                    <a:pt x="270" y="3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87"/>
            <p:cNvSpPr>
              <a:spLocks/>
            </p:cNvSpPr>
            <p:nvPr/>
          </p:nvSpPr>
          <p:spPr bwMode="auto">
            <a:xfrm>
              <a:off x="3754998" y="4264025"/>
              <a:ext cx="569236" cy="228600"/>
            </a:xfrm>
            <a:custGeom>
              <a:avLst/>
              <a:gdLst/>
              <a:ahLst/>
              <a:cxnLst>
                <a:cxn ang="0">
                  <a:pos x="4" y="102"/>
                </a:cxn>
                <a:cxn ang="0">
                  <a:pos x="12" y="36"/>
                </a:cxn>
                <a:cxn ang="0">
                  <a:pos x="21" y="84"/>
                </a:cxn>
                <a:cxn ang="0">
                  <a:pos x="25" y="72"/>
                </a:cxn>
                <a:cxn ang="0">
                  <a:pos x="34" y="6"/>
                </a:cxn>
                <a:cxn ang="0">
                  <a:pos x="38" y="72"/>
                </a:cxn>
                <a:cxn ang="0">
                  <a:pos x="47" y="90"/>
                </a:cxn>
                <a:cxn ang="0">
                  <a:pos x="51" y="18"/>
                </a:cxn>
                <a:cxn ang="0">
                  <a:pos x="55" y="60"/>
                </a:cxn>
                <a:cxn ang="0">
                  <a:pos x="64" y="72"/>
                </a:cxn>
                <a:cxn ang="0">
                  <a:pos x="68" y="78"/>
                </a:cxn>
                <a:cxn ang="0">
                  <a:pos x="77" y="84"/>
                </a:cxn>
                <a:cxn ang="0">
                  <a:pos x="81" y="66"/>
                </a:cxn>
                <a:cxn ang="0">
                  <a:pos x="89" y="90"/>
                </a:cxn>
                <a:cxn ang="0">
                  <a:pos x="94" y="0"/>
                </a:cxn>
                <a:cxn ang="0">
                  <a:pos x="102" y="96"/>
                </a:cxn>
                <a:cxn ang="0">
                  <a:pos x="111" y="144"/>
                </a:cxn>
                <a:cxn ang="0">
                  <a:pos x="119" y="60"/>
                </a:cxn>
                <a:cxn ang="0">
                  <a:pos x="128" y="60"/>
                </a:cxn>
                <a:cxn ang="0">
                  <a:pos x="132" y="72"/>
                </a:cxn>
                <a:cxn ang="0">
                  <a:pos x="141" y="60"/>
                </a:cxn>
                <a:cxn ang="0">
                  <a:pos x="145" y="108"/>
                </a:cxn>
                <a:cxn ang="0">
                  <a:pos x="154" y="30"/>
                </a:cxn>
                <a:cxn ang="0">
                  <a:pos x="158" y="54"/>
                </a:cxn>
                <a:cxn ang="0">
                  <a:pos x="166" y="54"/>
                </a:cxn>
                <a:cxn ang="0">
                  <a:pos x="171" y="78"/>
                </a:cxn>
                <a:cxn ang="0">
                  <a:pos x="175" y="96"/>
                </a:cxn>
                <a:cxn ang="0">
                  <a:pos x="184" y="84"/>
                </a:cxn>
                <a:cxn ang="0">
                  <a:pos x="188" y="78"/>
                </a:cxn>
                <a:cxn ang="0">
                  <a:pos x="192" y="60"/>
                </a:cxn>
                <a:cxn ang="0">
                  <a:pos x="201" y="66"/>
                </a:cxn>
                <a:cxn ang="0">
                  <a:pos x="205" y="66"/>
                </a:cxn>
                <a:cxn ang="0">
                  <a:pos x="209" y="72"/>
                </a:cxn>
                <a:cxn ang="0">
                  <a:pos x="218" y="48"/>
                </a:cxn>
                <a:cxn ang="0">
                  <a:pos x="222" y="66"/>
                </a:cxn>
                <a:cxn ang="0">
                  <a:pos x="231" y="60"/>
                </a:cxn>
                <a:cxn ang="0">
                  <a:pos x="235" y="78"/>
                </a:cxn>
                <a:cxn ang="0">
                  <a:pos x="239" y="30"/>
                </a:cxn>
                <a:cxn ang="0">
                  <a:pos x="248" y="18"/>
                </a:cxn>
                <a:cxn ang="0">
                  <a:pos x="252" y="84"/>
                </a:cxn>
                <a:cxn ang="0">
                  <a:pos x="260" y="42"/>
                </a:cxn>
                <a:cxn ang="0">
                  <a:pos x="265" y="42"/>
                </a:cxn>
              </a:cxnLst>
              <a:rect l="0" t="0" r="r" b="b"/>
              <a:pathLst>
                <a:path w="269" h="144">
                  <a:moveTo>
                    <a:pt x="0" y="48"/>
                  </a:moveTo>
                  <a:lnTo>
                    <a:pt x="4" y="66"/>
                  </a:lnTo>
                  <a:lnTo>
                    <a:pt x="4" y="102"/>
                  </a:lnTo>
                  <a:lnTo>
                    <a:pt x="8" y="108"/>
                  </a:lnTo>
                  <a:lnTo>
                    <a:pt x="8" y="42"/>
                  </a:lnTo>
                  <a:lnTo>
                    <a:pt x="12" y="36"/>
                  </a:lnTo>
                  <a:lnTo>
                    <a:pt x="12" y="66"/>
                  </a:lnTo>
                  <a:lnTo>
                    <a:pt x="17" y="78"/>
                  </a:lnTo>
                  <a:lnTo>
                    <a:pt x="21" y="84"/>
                  </a:lnTo>
                  <a:lnTo>
                    <a:pt x="21" y="90"/>
                  </a:lnTo>
                  <a:lnTo>
                    <a:pt x="25" y="78"/>
                  </a:lnTo>
                  <a:lnTo>
                    <a:pt x="25" y="72"/>
                  </a:lnTo>
                  <a:lnTo>
                    <a:pt x="30" y="60"/>
                  </a:lnTo>
                  <a:lnTo>
                    <a:pt x="30" y="36"/>
                  </a:lnTo>
                  <a:lnTo>
                    <a:pt x="34" y="6"/>
                  </a:lnTo>
                  <a:lnTo>
                    <a:pt x="34" y="18"/>
                  </a:lnTo>
                  <a:lnTo>
                    <a:pt x="38" y="42"/>
                  </a:lnTo>
                  <a:lnTo>
                    <a:pt x="38" y="72"/>
                  </a:lnTo>
                  <a:lnTo>
                    <a:pt x="42" y="72"/>
                  </a:lnTo>
                  <a:lnTo>
                    <a:pt x="42" y="102"/>
                  </a:lnTo>
                  <a:lnTo>
                    <a:pt x="47" y="90"/>
                  </a:lnTo>
                  <a:lnTo>
                    <a:pt x="47" y="66"/>
                  </a:lnTo>
                  <a:lnTo>
                    <a:pt x="51" y="30"/>
                  </a:lnTo>
                  <a:lnTo>
                    <a:pt x="51" y="18"/>
                  </a:lnTo>
                  <a:lnTo>
                    <a:pt x="51" y="36"/>
                  </a:lnTo>
                  <a:lnTo>
                    <a:pt x="55" y="72"/>
                  </a:lnTo>
                  <a:lnTo>
                    <a:pt x="55" y="60"/>
                  </a:lnTo>
                  <a:lnTo>
                    <a:pt x="59" y="54"/>
                  </a:lnTo>
                  <a:lnTo>
                    <a:pt x="59" y="42"/>
                  </a:lnTo>
                  <a:lnTo>
                    <a:pt x="64" y="72"/>
                  </a:lnTo>
                  <a:lnTo>
                    <a:pt x="64" y="84"/>
                  </a:lnTo>
                  <a:lnTo>
                    <a:pt x="68" y="96"/>
                  </a:lnTo>
                  <a:lnTo>
                    <a:pt x="68" y="78"/>
                  </a:lnTo>
                  <a:lnTo>
                    <a:pt x="68" y="96"/>
                  </a:lnTo>
                  <a:lnTo>
                    <a:pt x="72" y="66"/>
                  </a:lnTo>
                  <a:lnTo>
                    <a:pt x="77" y="84"/>
                  </a:lnTo>
                  <a:lnTo>
                    <a:pt x="77" y="96"/>
                  </a:lnTo>
                  <a:lnTo>
                    <a:pt x="81" y="108"/>
                  </a:lnTo>
                  <a:lnTo>
                    <a:pt x="81" y="66"/>
                  </a:lnTo>
                  <a:lnTo>
                    <a:pt x="85" y="72"/>
                  </a:lnTo>
                  <a:lnTo>
                    <a:pt x="85" y="78"/>
                  </a:lnTo>
                  <a:lnTo>
                    <a:pt x="89" y="90"/>
                  </a:lnTo>
                  <a:lnTo>
                    <a:pt x="89" y="48"/>
                  </a:lnTo>
                  <a:lnTo>
                    <a:pt x="94" y="30"/>
                  </a:lnTo>
                  <a:lnTo>
                    <a:pt x="94" y="0"/>
                  </a:lnTo>
                  <a:lnTo>
                    <a:pt x="98" y="18"/>
                  </a:lnTo>
                  <a:lnTo>
                    <a:pt x="98" y="66"/>
                  </a:lnTo>
                  <a:lnTo>
                    <a:pt x="102" y="96"/>
                  </a:lnTo>
                  <a:lnTo>
                    <a:pt x="102" y="84"/>
                  </a:lnTo>
                  <a:lnTo>
                    <a:pt x="107" y="102"/>
                  </a:lnTo>
                  <a:lnTo>
                    <a:pt x="111" y="144"/>
                  </a:lnTo>
                  <a:lnTo>
                    <a:pt x="111" y="126"/>
                  </a:lnTo>
                  <a:lnTo>
                    <a:pt x="115" y="66"/>
                  </a:lnTo>
                  <a:lnTo>
                    <a:pt x="119" y="60"/>
                  </a:lnTo>
                  <a:lnTo>
                    <a:pt x="124" y="48"/>
                  </a:lnTo>
                  <a:lnTo>
                    <a:pt x="124" y="36"/>
                  </a:lnTo>
                  <a:lnTo>
                    <a:pt x="128" y="60"/>
                  </a:lnTo>
                  <a:lnTo>
                    <a:pt x="128" y="66"/>
                  </a:lnTo>
                  <a:lnTo>
                    <a:pt x="132" y="78"/>
                  </a:lnTo>
                  <a:lnTo>
                    <a:pt x="132" y="72"/>
                  </a:lnTo>
                  <a:lnTo>
                    <a:pt x="136" y="90"/>
                  </a:lnTo>
                  <a:lnTo>
                    <a:pt x="136" y="72"/>
                  </a:lnTo>
                  <a:lnTo>
                    <a:pt x="141" y="60"/>
                  </a:lnTo>
                  <a:lnTo>
                    <a:pt x="141" y="30"/>
                  </a:lnTo>
                  <a:lnTo>
                    <a:pt x="145" y="60"/>
                  </a:lnTo>
                  <a:lnTo>
                    <a:pt x="145" y="108"/>
                  </a:lnTo>
                  <a:lnTo>
                    <a:pt x="149" y="126"/>
                  </a:lnTo>
                  <a:lnTo>
                    <a:pt x="149" y="78"/>
                  </a:lnTo>
                  <a:lnTo>
                    <a:pt x="154" y="30"/>
                  </a:lnTo>
                  <a:lnTo>
                    <a:pt x="154" y="0"/>
                  </a:lnTo>
                  <a:lnTo>
                    <a:pt x="158" y="60"/>
                  </a:lnTo>
                  <a:lnTo>
                    <a:pt x="158" y="54"/>
                  </a:lnTo>
                  <a:lnTo>
                    <a:pt x="162" y="42"/>
                  </a:lnTo>
                  <a:lnTo>
                    <a:pt x="162" y="24"/>
                  </a:lnTo>
                  <a:lnTo>
                    <a:pt x="166" y="54"/>
                  </a:lnTo>
                  <a:lnTo>
                    <a:pt x="166" y="42"/>
                  </a:lnTo>
                  <a:lnTo>
                    <a:pt x="171" y="84"/>
                  </a:lnTo>
                  <a:lnTo>
                    <a:pt x="171" y="78"/>
                  </a:lnTo>
                  <a:lnTo>
                    <a:pt x="171" y="96"/>
                  </a:lnTo>
                  <a:lnTo>
                    <a:pt x="175" y="108"/>
                  </a:lnTo>
                  <a:lnTo>
                    <a:pt x="175" y="96"/>
                  </a:lnTo>
                  <a:lnTo>
                    <a:pt x="179" y="102"/>
                  </a:lnTo>
                  <a:lnTo>
                    <a:pt x="179" y="84"/>
                  </a:lnTo>
                  <a:lnTo>
                    <a:pt x="184" y="84"/>
                  </a:lnTo>
                  <a:lnTo>
                    <a:pt x="184" y="48"/>
                  </a:lnTo>
                  <a:lnTo>
                    <a:pt x="188" y="66"/>
                  </a:lnTo>
                  <a:lnTo>
                    <a:pt x="188" y="78"/>
                  </a:lnTo>
                  <a:lnTo>
                    <a:pt x="188" y="60"/>
                  </a:lnTo>
                  <a:lnTo>
                    <a:pt x="192" y="54"/>
                  </a:lnTo>
                  <a:lnTo>
                    <a:pt x="192" y="60"/>
                  </a:lnTo>
                  <a:lnTo>
                    <a:pt x="196" y="54"/>
                  </a:lnTo>
                  <a:lnTo>
                    <a:pt x="196" y="60"/>
                  </a:lnTo>
                  <a:lnTo>
                    <a:pt x="201" y="66"/>
                  </a:lnTo>
                  <a:lnTo>
                    <a:pt x="201" y="96"/>
                  </a:lnTo>
                  <a:lnTo>
                    <a:pt x="201" y="78"/>
                  </a:lnTo>
                  <a:lnTo>
                    <a:pt x="205" y="66"/>
                  </a:lnTo>
                  <a:lnTo>
                    <a:pt x="205" y="54"/>
                  </a:lnTo>
                  <a:lnTo>
                    <a:pt x="209" y="66"/>
                  </a:lnTo>
                  <a:lnTo>
                    <a:pt x="209" y="72"/>
                  </a:lnTo>
                  <a:lnTo>
                    <a:pt x="213" y="66"/>
                  </a:lnTo>
                  <a:lnTo>
                    <a:pt x="213" y="54"/>
                  </a:lnTo>
                  <a:lnTo>
                    <a:pt x="218" y="48"/>
                  </a:lnTo>
                  <a:lnTo>
                    <a:pt x="218" y="60"/>
                  </a:lnTo>
                  <a:lnTo>
                    <a:pt x="218" y="54"/>
                  </a:lnTo>
                  <a:lnTo>
                    <a:pt x="222" y="66"/>
                  </a:lnTo>
                  <a:lnTo>
                    <a:pt x="226" y="48"/>
                  </a:lnTo>
                  <a:lnTo>
                    <a:pt x="226" y="42"/>
                  </a:lnTo>
                  <a:lnTo>
                    <a:pt x="231" y="60"/>
                  </a:lnTo>
                  <a:lnTo>
                    <a:pt x="231" y="84"/>
                  </a:lnTo>
                  <a:lnTo>
                    <a:pt x="231" y="72"/>
                  </a:lnTo>
                  <a:lnTo>
                    <a:pt x="235" y="78"/>
                  </a:lnTo>
                  <a:lnTo>
                    <a:pt x="235" y="60"/>
                  </a:lnTo>
                  <a:lnTo>
                    <a:pt x="239" y="54"/>
                  </a:lnTo>
                  <a:lnTo>
                    <a:pt x="239" y="30"/>
                  </a:lnTo>
                  <a:lnTo>
                    <a:pt x="243" y="24"/>
                  </a:lnTo>
                  <a:lnTo>
                    <a:pt x="243" y="12"/>
                  </a:lnTo>
                  <a:lnTo>
                    <a:pt x="248" y="18"/>
                  </a:lnTo>
                  <a:lnTo>
                    <a:pt x="248" y="36"/>
                  </a:lnTo>
                  <a:lnTo>
                    <a:pt x="252" y="60"/>
                  </a:lnTo>
                  <a:lnTo>
                    <a:pt x="252" y="84"/>
                  </a:lnTo>
                  <a:lnTo>
                    <a:pt x="256" y="78"/>
                  </a:lnTo>
                  <a:lnTo>
                    <a:pt x="256" y="66"/>
                  </a:lnTo>
                  <a:lnTo>
                    <a:pt x="260" y="42"/>
                  </a:lnTo>
                  <a:lnTo>
                    <a:pt x="260" y="24"/>
                  </a:lnTo>
                  <a:lnTo>
                    <a:pt x="260" y="36"/>
                  </a:lnTo>
                  <a:lnTo>
                    <a:pt x="265" y="42"/>
                  </a:lnTo>
                  <a:lnTo>
                    <a:pt x="265" y="54"/>
                  </a:lnTo>
                  <a:lnTo>
                    <a:pt x="269" y="6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88"/>
            <p:cNvSpPr>
              <a:spLocks/>
            </p:cNvSpPr>
            <p:nvPr/>
          </p:nvSpPr>
          <p:spPr bwMode="auto">
            <a:xfrm>
              <a:off x="4324235" y="4264025"/>
              <a:ext cx="579816" cy="190500"/>
            </a:xfrm>
            <a:custGeom>
              <a:avLst/>
              <a:gdLst/>
              <a:ahLst/>
              <a:cxnLst>
                <a:cxn ang="0">
                  <a:pos x="4" y="78"/>
                </a:cxn>
                <a:cxn ang="0">
                  <a:pos x="9" y="78"/>
                </a:cxn>
                <a:cxn ang="0">
                  <a:pos x="21" y="78"/>
                </a:cxn>
                <a:cxn ang="0">
                  <a:pos x="26" y="78"/>
                </a:cxn>
                <a:cxn ang="0">
                  <a:pos x="30" y="84"/>
                </a:cxn>
                <a:cxn ang="0">
                  <a:pos x="39" y="90"/>
                </a:cxn>
                <a:cxn ang="0">
                  <a:pos x="47" y="102"/>
                </a:cxn>
                <a:cxn ang="0">
                  <a:pos x="51" y="54"/>
                </a:cxn>
                <a:cxn ang="0">
                  <a:pos x="60" y="42"/>
                </a:cxn>
                <a:cxn ang="0">
                  <a:pos x="64" y="96"/>
                </a:cxn>
                <a:cxn ang="0">
                  <a:pos x="68" y="36"/>
                </a:cxn>
                <a:cxn ang="0">
                  <a:pos x="77" y="60"/>
                </a:cxn>
                <a:cxn ang="0">
                  <a:pos x="81" y="54"/>
                </a:cxn>
                <a:cxn ang="0">
                  <a:pos x="90" y="24"/>
                </a:cxn>
                <a:cxn ang="0">
                  <a:pos x="94" y="42"/>
                </a:cxn>
                <a:cxn ang="0">
                  <a:pos x="103" y="72"/>
                </a:cxn>
                <a:cxn ang="0">
                  <a:pos x="107" y="30"/>
                </a:cxn>
                <a:cxn ang="0">
                  <a:pos x="111" y="84"/>
                </a:cxn>
                <a:cxn ang="0">
                  <a:pos x="120" y="48"/>
                </a:cxn>
                <a:cxn ang="0">
                  <a:pos x="124" y="72"/>
                </a:cxn>
                <a:cxn ang="0">
                  <a:pos x="133" y="42"/>
                </a:cxn>
                <a:cxn ang="0">
                  <a:pos x="137" y="36"/>
                </a:cxn>
                <a:cxn ang="0">
                  <a:pos x="141" y="108"/>
                </a:cxn>
                <a:cxn ang="0">
                  <a:pos x="150" y="48"/>
                </a:cxn>
                <a:cxn ang="0">
                  <a:pos x="158" y="60"/>
                </a:cxn>
                <a:cxn ang="0">
                  <a:pos x="163" y="72"/>
                </a:cxn>
                <a:cxn ang="0">
                  <a:pos x="171" y="54"/>
                </a:cxn>
                <a:cxn ang="0">
                  <a:pos x="175" y="24"/>
                </a:cxn>
                <a:cxn ang="0">
                  <a:pos x="184" y="54"/>
                </a:cxn>
                <a:cxn ang="0">
                  <a:pos x="188" y="84"/>
                </a:cxn>
                <a:cxn ang="0">
                  <a:pos x="197" y="90"/>
                </a:cxn>
                <a:cxn ang="0">
                  <a:pos x="201" y="48"/>
                </a:cxn>
                <a:cxn ang="0">
                  <a:pos x="210" y="54"/>
                </a:cxn>
                <a:cxn ang="0">
                  <a:pos x="214" y="72"/>
                </a:cxn>
                <a:cxn ang="0">
                  <a:pos x="222" y="84"/>
                </a:cxn>
                <a:cxn ang="0">
                  <a:pos x="227" y="84"/>
                </a:cxn>
                <a:cxn ang="0">
                  <a:pos x="235" y="60"/>
                </a:cxn>
                <a:cxn ang="0">
                  <a:pos x="240" y="78"/>
                </a:cxn>
                <a:cxn ang="0">
                  <a:pos x="248" y="66"/>
                </a:cxn>
                <a:cxn ang="0">
                  <a:pos x="257" y="60"/>
                </a:cxn>
                <a:cxn ang="0">
                  <a:pos x="261" y="78"/>
                </a:cxn>
                <a:cxn ang="0">
                  <a:pos x="269" y="96"/>
                </a:cxn>
              </a:cxnLst>
              <a:rect l="0" t="0" r="r" b="b"/>
              <a:pathLst>
                <a:path w="274" h="120">
                  <a:moveTo>
                    <a:pt x="0" y="60"/>
                  </a:moveTo>
                  <a:lnTo>
                    <a:pt x="0" y="72"/>
                  </a:lnTo>
                  <a:lnTo>
                    <a:pt x="4" y="78"/>
                  </a:lnTo>
                  <a:lnTo>
                    <a:pt x="4" y="42"/>
                  </a:lnTo>
                  <a:lnTo>
                    <a:pt x="9" y="30"/>
                  </a:lnTo>
                  <a:lnTo>
                    <a:pt x="9" y="78"/>
                  </a:lnTo>
                  <a:lnTo>
                    <a:pt x="13" y="84"/>
                  </a:lnTo>
                  <a:lnTo>
                    <a:pt x="17" y="48"/>
                  </a:lnTo>
                  <a:lnTo>
                    <a:pt x="21" y="78"/>
                  </a:lnTo>
                  <a:lnTo>
                    <a:pt x="21" y="108"/>
                  </a:lnTo>
                  <a:lnTo>
                    <a:pt x="21" y="90"/>
                  </a:lnTo>
                  <a:lnTo>
                    <a:pt x="26" y="78"/>
                  </a:lnTo>
                  <a:lnTo>
                    <a:pt x="26" y="42"/>
                  </a:lnTo>
                  <a:lnTo>
                    <a:pt x="30" y="78"/>
                  </a:lnTo>
                  <a:lnTo>
                    <a:pt x="30" y="84"/>
                  </a:lnTo>
                  <a:lnTo>
                    <a:pt x="34" y="120"/>
                  </a:lnTo>
                  <a:lnTo>
                    <a:pt x="34" y="96"/>
                  </a:lnTo>
                  <a:lnTo>
                    <a:pt x="39" y="90"/>
                  </a:lnTo>
                  <a:lnTo>
                    <a:pt x="39" y="60"/>
                  </a:lnTo>
                  <a:lnTo>
                    <a:pt x="43" y="66"/>
                  </a:lnTo>
                  <a:lnTo>
                    <a:pt x="47" y="102"/>
                  </a:lnTo>
                  <a:lnTo>
                    <a:pt x="47" y="108"/>
                  </a:lnTo>
                  <a:lnTo>
                    <a:pt x="51" y="96"/>
                  </a:lnTo>
                  <a:lnTo>
                    <a:pt x="51" y="54"/>
                  </a:lnTo>
                  <a:lnTo>
                    <a:pt x="56" y="42"/>
                  </a:lnTo>
                  <a:lnTo>
                    <a:pt x="56" y="36"/>
                  </a:lnTo>
                  <a:lnTo>
                    <a:pt x="60" y="42"/>
                  </a:lnTo>
                  <a:lnTo>
                    <a:pt x="60" y="60"/>
                  </a:lnTo>
                  <a:lnTo>
                    <a:pt x="64" y="60"/>
                  </a:lnTo>
                  <a:lnTo>
                    <a:pt x="64" y="96"/>
                  </a:lnTo>
                  <a:lnTo>
                    <a:pt x="64" y="78"/>
                  </a:lnTo>
                  <a:lnTo>
                    <a:pt x="68" y="78"/>
                  </a:lnTo>
                  <a:lnTo>
                    <a:pt x="68" y="36"/>
                  </a:lnTo>
                  <a:lnTo>
                    <a:pt x="73" y="36"/>
                  </a:lnTo>
                  <a:lnTo>
                    <a:pt x="73" y="18"/>
                  </a:lnTo>
                  <a:lnTo>
                    <a:pt x="77" y="60"/>
                  </a:lnTo>
                  <a:lnTo>
                    <a:pt x="77" y="72"/>
                  </a:lnTo>
                  <a:lnTo>
                    <a:pt x="81" y="114"/>
                  </a:lnTo>
                  <a:lnTo>
                    <a:pt x="81" y="54"/>
                  </a:lnTo>
                  <a:lnTo>
                    <a:pt x="86" y="48"/>
                  </a:lnTo>
                  <a:lnTo>
                    <a:pt x="86" y="18"/>
                  </a:lnTo>
                  <a:lnTo>
                    <a:pt x="90" y="24"/>
                  </a:lnTo>
                  <a:lnTo>
                    <a:pt x="90" y="0"/>
                  </a:lnTo>
                  <a:lnTo>
                    <a:pt x="94" y="6"/>
                  </a:lnTo>
                  <a:lnTo>
                    <a:pt x="94" y="42"/>
                  </a:lnTo>
                  <a:lnTo>
                    <a:pt x="98" y="66"/>
                  </a:lnTo>
                  <a:lnTo>
                    <a:pt x="98" y="78"/>
                  </a:lnTo>
                  <a:lnTo>
                    <a:pt x="103" y="72"/>
                  </a:lnTo>
                  <a:lnTo>
                    <a:pt x="103" y="54"/>
                  </a:lnTo>
                  <a:lnTo>
                    <a:pt x="107" y="24"/>
                  </a:lnTo>
                  <a:lnTo>
                    <a:pt x="107" y="30"/>
                  </a:lnTo>
                  <a:lnTo>
                    <a:pt x="111" y="48"/>
                  </a:lnTo>
                  <a:lnTo>
                    <a:pt x="111" y="96"/>
                  </a:lnTo>
                  <a:lnTo>
                    <a:pt x="111" y="84"/>
                  </a:lnTo>
                  <a:lnTo>
                    <a:pt x="116" y="90"/>
                  </a:lnTo>
                  <a:lnTo>
                    <a:pt x="116" y="66"/>
                  </a:lnTo>
                  <a:lnTo>
                    <a:pt x="120" y="48"/>
                  </a:lnTo>
                  <a:lnTo>
                    <a:pt x="120" y="36"/>
                  </a:lnTo>
                  <a:lnTo>
                    <a:pt x="124" y="54"/>
                  </a:lnTo>
                  <a:lnTo>
                    <a:pt x="124" y="72"/>
                  </a:lnTo>
                  <a:lnTo>
                    <a:pt x="128" y="24"/>
                  </a:lnTo>
                  <a:lnTo>
                    <a:pt x="128" y="30"/>
                  </a:lnTo>
                  <a:lnTo>
                    <a:pt x="133" y="42"/>
                  </a:lnTo>
                  <a:lnTo>
                    <a:pt x="133" y="48"/>
                  </a:lnTo>
                  <a:lnTo>
                    <a:pt x="137" y="30"/>
                  </a:lnTo>
                  <a:lnTo>
                    <a:pt x="137" y="36"/>
                  </a:lnTo>
                  <a:lnTo>
                    <a:pt x="141" y="78"/>
                  </a:lnTo>
                  <a:lnTo>
                    <a:pt x="141" y="114"/>
                  </a:lnTo>
                  <a:lnTo>
                    <a:pt x="141" y="108"/>
                  </a:lnTo>
                  <a:lnTo>
                    <a:pt x="145" y="78"/>
                  </a:lnTo>
                  <a:lnTo>
                    <a:pt x="145" y="60"/>
                  </a:lnTo>
                  <a:lnTo>
                    <a:pt x="150" y="48"/>
                  </a:lnTo>
                  <a:lnTo>
                    <a:pt x="154" y="54"/>
                  </a:lnTo>
                  <a:lnTo>
                    <a:pt x="154" y="66"/>
                  </a:lnTo>
                  <a:lnTo>
                    <a:pt x="158" y="60"/>
                  </a:lnTo>
                  <a:lnTo>
                    <a:pt x="158" y="24"/>
                  </a:lnTo>
                  <a:lnTo>
                    <a:pt x="163" y="36"/>
                  </a:lnTo>
                  <a:lnTo>
                    <a:pt x="163" y="72"/>
                  </a:lnTo>
                  <a:lnTo>
                    <a:pt x="167" y="102"/>
                  </a:lnTo>
                  <a:lnTo>
                    <a:pt x="167" y="66"/>
                  </a:lnTo>
                  <a:lnTo>
                    <a:pt x="171" y="54"/>
                  </a:lnTo>
                  <a:lnTo>
                    <a:pt x="171" y="42"/>
                  </a:lnTo>
                  <a:lnTo>
                    <a:pt x="175" y="36"/>
                  </a:lnTo>
                  <a:lnTo>
                    <a:pt x="175" y="24"/>
                  </a:lnTo>
                  <a:lnTo>
                    <a:pt x="180" y="30"/>
                  </a:lnTo>
                  <a:lnTo>
                    <a:pt x="184" y="48"/>
                  </a:lnTo>
                  <a:lnTo>
                    <a:pt x="184" y="54"/>
                  </a:lnTo>
                  <a:lnTo>
                    <a:pt x="184" y="48"/>
                  </a:lnTo>
                  <a:lnTo>
                    <a:pt x="188" y="42"/>
                  </a:lnTo>
                  <a:lnTo>
                    <a:pt x="188" y="84"/>
                  </a:lnTo>
                  <a:lnTo>
                    <a:pt x="192" y="96"/>
                  </a:lnTo>
                  <a:lnTo>
                    <a:pt x="192" y="114"/>
                  </a:lnTo>
                  <a:lnTo>
                    <a:pt x="197" y="90"/>
                  </a:lnTo>
                  <a:lnTo>
                    <a:pt x="197" y="48"/>
                  </a:lnTo>
                  <a:lnTo>
                    <a:pt x="201" y="30"/>
                  </a:lnTo>
                  <a:lnTo>
                    <a:pt x="201" y="48"/>
                  </a:lnTo>
                  <a:lnTo>
                    <a:pt x="205" y="48"/>
                  </a:lnTo>
                  <a:lnTo>
                    <a:pt x="205" y="60"/>
                  </a:lnTo>
                  <a:lnTo>
                    <a:pt x="210" y="54"/>
                  </a:lnTo>
                  <a:lnTo>
                    <a:pt x="210" y="66"/>
                  </a:lnTo>
                  <a:lnTo>
                    <a:pt x="214" y="60"/>
                  </a:lnTo>
                  <a:lnTo>
                    <a:pt x="214" y="72"/>
                  </a:lnTo>
                  <a:lnTo>
                    <a:pt x="218" y="84"/>
                  </a:lnTo>
                  <a:lnTo>
                    <a:pt x="222" y="114"/>
                  </a:lnTo>
                  <a:lnTo>
                    <a:pt x="222" y="84"/>
                  </a:lnTo>
                  <a:lnTo>
                    <a:pt x="227" y="96"/>
                  </a:lnTo>
                  <a:lnTo>
                    <a:pt x="227" y="66"/>
                  </a:lnTo>
                  <a:lnTo>
                    <a:pt x="227" y="84"/>
                  </a:lnTo>
                  <a:lnTo>
                    <a:pt x="231" y="72"/>
                  </a:lnTo>
                  <a:lnTo>
                    <a:pt x="231" y="90"/>
                  </a:lnTo>
                  <a:lnTo>
                    <a:pt x="235" y="60"/>
                  </a:lnTo>
                  <a:lnTo>
                    <a:pt x="235" y="78"/>
                  </a:lnTo>
                  <a:lnTo>
                    <a:pt x="240" y="54"/>
                  </a:lnTo>
                  <a:lnTo>
                    <a:pt x="240" y="78"/>
                  </a:lnTo>
                  <a:lnTo>
                    <a:pt x="244" y="84"/>
                  </a:lnTo>
                  <a:lnTo>
                    <a:pt x="248" y="78"/>
                  </a:lnTo>
                  <a:lnTo>
                    <a:pt x="248" y="66"/>
                  </a:lnTo>
                  <a:lnTo>
                    <a:pt x="252" y="84"/>
                  </a:lnTo>
                  <a:lnTo>
                    <a:pt x="252" y="72"/>
                  </a:lnTo>
                  <a:lnTo>
                    <a:pt x="257" y="60"/>
                  </a:lnTo>
                  <a:lnTo>
                    <a:pt x="257" y="78"/>
                  </a:lnTo>
                  <a:lnTo>
                    <a:pt x="261" y="96"/>
                  </a:lnTo>
                  <a:lnTo>
                    <a:pt x="261" y="78"/>
                  </a:lnTo>
                  <a:lnTo>
                    <a:pt x="265" y="78"/>
                  </a:lnTo>
                  <a:lnTo>
                    <a:pt x="269" y="90"/>
                  </a:lnTo>
                  <a:lnTo>
                    <a:pt x="269" y="96"/>
                  </a:lnTo>
                  <a:lnTo>
                    <a:pt x="274" y="108"/>
                  </a:lnTo>
                  <a:lnTo>
                    <a:pt x="274" y="7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89"/>
            <p:cNvSpPr>
              <a:spLocks/>
            </p:cNvSpPr>
            <p:nvPr/>
          </p:nvSpPr>
          <p:spPr bwMode="auto">
            <a:xfrm>
              <a:off x="4904050" y="4264025"/>
              <a:ext cx="569236" cy="190500"/>
            </a:xfrm>
            <a:custGeom>
              <a:avLst/>
              <a:gdLst/>
              <a:ahLst/>
              <a:cxnLst>
                <a:cxn ang="0">
                  <a:pos x="4" y="60"/>
                </a:cxn>
                <a:cxn ang="0">
                  <a:pos x="13" y="66"/>
                </a:cxn>
                <a:cxn ang="0">
                  <a:pos x="17" y="60"/>
                </a:cxn>
                <a:cxn ang="0">
                  <a:pos x="30" y="66"/>
                </a:cxn>
                <a:cxn ang="0">
                  <a:pos x="34" y="48"/>
                </a:cxn>
                <a:cxn ang="0">
                  <a:pos x="43" y="72"/>
                </a:cxn>
                <a:cxn ang="0">
                  <a:pos x="47" y="108"/>
                </a:cxn>
                <a:cxn ang="0">
                  <a:pos x="51" y="72"/>
                </a:cxn>
                <a:cxn ang="0">
                  <a:pos x="60" y="60"/>
                </a:cxn>
                <a:cxn ang="0">
                  <a:pos x="64" y="84"/>
                </a:cxn>
                <a:cxn ang="0">
                  <a:pos x="72" y="54"/>
                </a:cxn>
                <a:cxn ang="0">
                  <a:pos x="77" y="84"/>
                </a:cxn>
                <a:cxn ang="0">
                  <a:pos x="85" y="36"/>
                </a:cxn>
                <a:cxn ang="0">
                  <a:pos x="90" y="42"/>
                </a:cxn>
                <a:cxn ang="0">
                  <a:pos x="98" y="54"/>
                </a:cxn>
                <a:cxn ang="0">
                  <a:pos x="102" y="66"/>
                </a:cxn>
                <a:cxn ang="0">
                  <a:pos x="111" y="66"/>
                </a:cxn>
                <a:cxn ang="0">
                  <a:pos x="115" y="84"/>
                </a:cxn>
                <a:cxn ang="0">
                  <a:pos x="124" y="84"/>
                </a:cxn>
                <a:cxn ang="0">
                  <a:pos x="128" y="78"/>
                </a:cxn>
                <a:cxn ang="0">
                  <a:pos x="132" y="72"/>
                </a:cxn>
                <a:cxn ang="0">
                  <a:pos x="141" y="84"/>
                </a:cxn>
                <a:cxn ang="0">
                  <a:pos x="149" y="60"/>
                </a:cxn>
                <a:cxn ang="0">
                  <a:pos x="158" y="30"/>
                </a:cxn>
                <a:cxn ang="0">
                  <a:pos x="162" y="84"/>
                </a:cxn>
                <a:cxn ang="0">
                  <a:pos x="175" y="78"/>
                </a:cxn>
                <a:cxn ang="0">
                  <a:pos x="179" y="114"/>
                </a:cxn>
                <a:cxn ang="0">
                  <a:pos x="184" y="60"/>
                </a:cxn>
                <a:cxn ang="0">
                  <a:pos x="192" y="90"/>
                </a:cxn>
                <a:cxn ang="0">
                  <a:pos x="196" y="90"/>
                </a:cxn>
                <a:cxn ang="0">
                  <a:pos x="201" y="30"/>
                </a:cxn>
                <a:cxn ang="0">
                  <a:pos x="209" y="96"/>
                </a:cxn>
                <a:cxn ang="0">
                  <a:pos x="214" y="66"/>
                </a:cxn>
                <a:cxn ang="0">
                  <a:pos x="222" y="6"/>
                </a:cxn>
                <a:cxn ang="0">
                  <a:pos x="226" y="90"/>
                </a:cxn>
                <a:cxn ang="0">
                  <a:pos x="235" y="18"/>
                </a:cxn>
                <a:cxn ang="0">
                  <a:pos x="239" y="78"/>
                </a:cxn>
                <a:cxn ang="0">
                  <a:pos x="244" y="72"/>
                </a:cxn>
                <a:cxn ang="0">
                  <a:pos x="252" y="36"/>
                </a:cxn>
                <a:cxn ang="0">
                  <a:pos x="256" y="60"/>
                </a:cxn>
                <a:cxn ang="0">
                  <a:pos x="261" y="78"/>
                </a:cxn>
                <a:cxn ang="0">
                  <a:pos x="265" y="60"/>
                </a:cxn>
              </a:cxnLst>
              <a:rect l="0" t="0" r="r" b="b"/>
              <a:pathLst>
                <a:path w="269" h="120">
                  <a:moveTo>
                    <a:pt x="0" y="78"/>
                  </a:moveTo>
                  <a:lnTo>
                    <a:pt x="4" y="54"/>
                  </a:lnTo>
                  <a:lnTo>
                    <a:pt x="4" y="60"/>
                  </a:lnTo>
                  <a:lnTo>
                    <a:pt x="8" y="36"/>
                  </a:lnTo>
                  <a:lnTo>
                    <a:pt x="8" y="48"/>
                  </a:lnTo>
                  <a:lnTo>
                    <a:pt x="13" y="66"/>
                  </a:lnTo>
                  <a:lnTo>
                    <a:pt x="13" y="72"/>
                  </a:lnTo>
                  <a:lnTo>
                    <a:pt x="13" y="66"/>
                  </a:lnTo>
                  <a:lnTo>
                    <a:pt x="17" y="60"/>
                  </a:lnTo>
                  <a:lnTo>
                    <a:pt x="17" y="78"/>
                  </a:lnTo>
                  <a:lnTo>
                    <a:pt x="21" y="72"/>
                  </a:lnTo>
                  <a:lnTo>
                    <a:pt x="30" y="66"/>
                  </a:lnTo>
                  <a:lnTo>
                    <a:pt x="30" y="78"/>
                  </a:lnTo>
                  <a:lnTo>
                    <a:pt x="30" y="60"/>
                  </a:lnTo>
                  <a:lnTo>
                    <a:pt x="34" y="48"/>
                  </a:lnTo>
                  <a:lnTo>
                    <a:pt x="38" y="66"/>
                  </a:lnTo>
                  <a:lnTo>
                    <a:pt x="38" y="84"/>
                  </a:lnTo>
                  <a:lnTo>
                    <a:pt x="43" y="72"/>
                  </a:lnTo>
                  <a:lnTo>
                    <a:pt x="43" y="78"/>
                  </a:lnTo>
                  <a:lnTo>
                    <a:pt x="43" y="72"/>
                  </a:lnTo>
                  <a:lnTo>
                    <a:pt x="47" y="108"/>
                  </a:lnTo>
                  <a:lnTo>
                    <a:pt x="47" y="84"/>
                  </a:lnTo>
                  <a:lnTo>
                    <a:pt x="51" y="90"/>
                  </a:lnTo>
                  <a:lnTo>
                    <a:pt x="51" y="72"/>
                  </a:lnTo>
                  <a:lnTo>
                    <a:pt x="55" y="84"/>
                  </a:lnTo>
                  <a:lnTo>
                    <a:pt x="55" y="78"/>
                  </a:lnTo>
                  <a:lnTo>
                    <a:pt x="60" y="60"/>
                  </a:lnTo>
                  <a:lnTo>
                    <a:pt x="60" y="42"/>
                  </a:lnTo>
                  <a:lnTo>
                    <a:pt x="64" y="66"/>
                  </a:lnTo>
                  <a:lnTo>
                    <a:pt x="64" y="84"/>
                  </a:lnTo>
                  <a:lnTo>
                    <a:pt x="68" y="102"/>
                  </a:lnTo>
                  <a:lnTo>
                    <a:pt x="68" y="84"/>
                  </a:lnTo>
                  <a:lnTo>
                    <a:pt x="72" y="54"/>
                  </a:lnTo>
                  <a:lnTo>
                    <a:pt x="72" y="72"/>
                  </a:lnTo>
                  <a:lnTo>
                    <a:pt x="77" y="90"/>
                  </a:lnTo>
                  <a:lnTo>
                    <a:pt x="77" y="84"/>
                  </a:lnTo>
                  <a:lnTo>
                    <a:pt x="81" y="66"/>
                  </a:lnTo>
                  <a:lnTo>
                    <a:pt x="81" y="48"/>
                  </a:lnTo>
                  <a:lnTo>
                    <a:pt x="85" y="36"/>
                  </a:lnTo>
                  <a:lnTo>
                    <a:pt x="85" y="60"/>
                  </a:lnTo>
                  <a:lnTo>
                    <a:pt x="90" y="72"/>
                  </a:lnTo>
                  <a:lnTo>
                    <a:pt x="90" y="42"/>
                  </a:lnTo>
                  <a:lnTo>
                    <a:pt x="94" y="90"/>
                  </a:lnTo>
                  <a:lnTo>
                    <a:pt x="98" y="108"/>
                  </a:lnTo>
                  <a:lnTo>
                    <a:pt x="98" y="54"/>
                  </a:lnTo>
                  <a:lnTo>
                    <a:pt x="102" y="66"/>
                  </a:lnTo>
                  <a:lnTo>
                    <a:pt x="102" y="48"/>
                  </a:lnTo>
                  <a:lnTo>
                    <a:pt x="102" y="66"/>
                  </a:lnTo>
                  <a:lnTo>
                    <a:pt x="107" y="42"/>
                  </a:lnTo>
                  <a:lnTo>
                    <a:pt x="107" y="48"/>
                  </a:lnTo>
                  <a:lnTo>
                    <a:pt x="111" y="66"/>
                  </a:lnTo>
                  <a:lnTo>
                    <a:pt x="111" y="102"/>
                  </a:lnTo>
                  <a:lnTo>
                    <a:pt x="115" y="102"/>
                  </a:lnTo>
                  <a:lnTo>
                    <a:pt x="115" y="84"/>
                  </a:lnTo>
                  <a:lnTo>
                    <a:pt x="119" y="18"/>
                  </a:lnTo>
                  <a:lnTo>
                    <a:pt x="119" y="42"/>
                  </a:lnTo>
                  <a:lnTo>
                    <a:pt x="124" y="84"/>
                  </a:lnTo>
                  <a:lnTo>
                    <a:pt x="124" y="60"/>
                  </a:lnTo>
                  <a:lnTo>
                    <a:pt x="128" y="60"/>
                  </a:lnTo>
                  <a:lnTo>
                    <a:pt x="128" y="78"/>
                  </a:lnTo>
                  <a:lnTo>
                    <a:pt x="132" y="78"/>
                  </a:lnTo>
                  <a:lnTo>
                    <a:pt x="132" y="90"/>
                  </a:lnTo>
                  <a:lnTo>
                    <a:pt x="132" y="72"/>
                  </a:lnTo>
                  <a:lnTo>
                    <a:pt x="137" y="66"/>
                  </a:lnTo>
                  <a:lnTo>
                    <a:pt x="141" y="78"/>
                  </a:lnTo>
                  <a:lnTo>
                    <a:pt x="141" y="84"/>
                  </a:lnTo>
                  <a:lnTo>
                    <a:pt x="145" y="72"/>
                  </a:lnTo>
                  <a:lnTo>
                    <a:pt x="145" y="48"/>
                  </a:lnTo>
                  <a:lnTo>
                    <a:pt x="149" y="60"/>
                  </a:lnTo>
                  <a:lnTo>
                    <a:pt x="154" y="36"/>
                  </a:lnTo>
                  <a:lnTo>
                    <a:pt x="158" y="0"/>
                  </a:lnTo>
                  <a:lnTo>
                    <a:pt x="158" y="30"/>
                  </a:lnTo>
                  <a:lnTo>
                    <a:pt x="162" y="60"/>
                  </a:lnTo>
                  <a:lnTo>
                    <a:pt x="162" y="96"/>
                  </a:lnTo>
                  <a:lnTo>
                    <a:pt x="162" y="84"/>
                  </a:lnTo>
                  <a:lnTo>
                    <a:pt x="167" y="66"/>
                  </a:lnTo>
                  <a:lnTo>
                    <a:pt x="171" y="90"/>
                  </a:lnTo>
                  <a:lnTo>
                    <a:pt x="175" y="78"/>
                  </a:lnTo>
                  <a:lnTo>
                    <a:pt x="175" y="72"/>
                  </a:lnTo>
                  <a:lnTo>
                    <a:pt x="175" y="96"/>
                  </a:lnTo>
                  <a:lnTo>
                    <a:pt x="179" y="114"/>
                  </a:lnTo>
                  <a:lnTo>
                    <a:pt x="179" y="90"/>
                  </a:lnTo>
                  <a:lnTo>
                    <a:pt x="184" y="66"/>
                  </a:lnTo>
                  <a:lnTo>
                    <a:pt x="184" y="60"/>
                  </a:lnTo>
                  <a:lnTo>
                    <a:pt x="188" y="90"/>
                  </a:lnTo>
                  <a:lnTo>
                    <a:pt x="188" y="72"/>
                  </a:lnTo>
                  <a:lnTo>
                    <a:pt x="192" y="90"/>
                  </a:lnTo>
                  <a:lnTo>
                    <a:pt x="192" y="42"/>
                  </a:lnTo>
                  <a:lnTo>
                    <a:pt x="192" y="84"/>
                  </a:lnTo>
                  <a:lnTo>
                    <a:pt x="196" y="90"/>
                  </a:lnTo>
                  <a:lnTo>
                    <a:pt x="196" y="120"/>
                  </a:lnTo>
                  <a:lnTo>
                    <a:pt x="201" y="60"/>
                  </a:lnTo>
                  <a:lnTo>
                    <a:pt x="201" y="30"/>
                  </a:lnTo>
                  <a:lnTo>
                    <a:pt x="205" y="54"/>
                  </a:lnTo>
                  <a:lnTo>
                    <a:pt x="205" y="102"/>
                  </a:lnTo>
                  <a:lnTo>
                    <a:pt x="209" y="96"/>
                  </a:lnTo>
                  <a:lnTo>
                    <a:pt x="209" y="78"/>
                  </a:lnTo>
                  <a:lnTo>
                    <a:pt x="214" y="78"/>
                  </a:lnTo>
                  <a:lnTo>
                    <a:pt x="214" y="66"/>
                  </a:lnTo>
                  <a:lnTo>
                    <a:pt x="218" y="42"/>
                  </a:lnTo>
                  <a:lnTo>
                    <a:pt x="218" y="30"/>
                  </a:lnTo>
                  <a:lnTo>
                    <a:pt x="222" y="6"/>
                  </a:lnTo>
                  <a:lnTo>
                    <a:pt x="222" y="54"/>
                  </a:lnTo>
                  <a:lnTo>
                    <a:pt x="226" y="72"/>
                  </a:lnTo>
                  <a:lnTo>
                    <a:pt x="226" y="90"/>
                  </a:lnTo>
                  <a:lnTo>
                    <a:pt x="231" y="84"/>
                  </a:lnTo>
                  <a:lnTo>
                    <a:pt x="231" y="78"/>
                  </a:lnTo>
                  <a:lnTo>
                    <a:pt x="235" y="18"/>
                  </a:lnTo>
                  <a:lnTo>
                    <a:pt x="235" y="24"/>
                  </a:lnTo>
                  <a:lnTo>
                    <a:pt x="235" y="18"/>
                  </a:lnTo>
                  <a:lnTo>
                    <a:pt x="239" y="78"/>
                  </a:lnTo>
                  <a:lnTo>
                    <a:pt x="239" y="96"/>
                  </a:lnTo>
                  <a:lnTo>
                    <a:pt x="244" y="84"/>
                  </a:lnTo>
                  <a:lnTo>
                    <a:pt x="244" y="72"/>
                  </a:lnTo>
                  <a:lnTo>
                    <a:pt x="248" y="36"/>
                  </a:lnTo>
                  <a:lnTo>
                    <a:pt x="248" y="72"/>
                  </a:lnTo>
                  <a:lnTo>
                    <a:pt x="252" y="36"/>
                  </a:lnTo>
                  <a:lnTo>
                    <a:pt x="252" y="48"/>
                  </a:lnTo>
                  <a:lnTo>
                    <a:pt x="252" y="42"/>
                  </a:lnTo>
                  <a:lnTo>
                    <a:pt x="256" y="60"/>
                  </a:lnTo>
                  <a:lnTo>
                    <a:pt x="256" y="66"/>
                  </a:lnTo>
                  <a:lnTo>
                    <a:pt x="261" y="60"/>
                  </a:lnTo>
                  <a:lnTo>
                    <a:pt x="261" y="78"/>
                  </a:lnTo>
                  <a:lnTo>
                    <a:pt x="265" y="72"/>
                  </a:lnTo>
                  <a:lnTo>
                    <a:pt x="265" y="54"/>
                  </a:lnTo>
                  <a:lnTo>
                    <a:pt x="265" y="60"/>
                  </a:lnTo>
                  <a:lnTo>
                    <a:pt x="269" y="78"/>
                  </a:lnTo>
                  <a:lnTo>
                    <a:pt x="269" y="10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90"/>
            <p:cNvSpPr>
              <a:spLocks/>
            </p:cNvSpPr>
            <p:nvPr/>
          </p:nvSpPr>
          <p:spPr bwMode="auto">
            <a:xfrm>
              <a:off x="5473284" y="4130678"/>
              <a:ext cx="634835" cy="485775"/>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91"/>
            <p:cNvSpPr>
              <a:spLocks/>
            </p:cNvSpPr>
            <p:nvPr/>
          </p:nvSpPr>
          <p:spPr bwMode="auto">
            <a:xfrm>
              <a:off x="6108119" y="4273550"/>
              <a:ext cx="577701" cy="342900"/>
            </a:xfrm>
            <a:custGeom>
              <a:avLst/>
              <a:gdLst/>
              <a:ahLst/>
              <a:cxnLst>
                <a:cxn ang="0">
                  <a:pos x="4" y="198"/>
                </a:cxn>
                <a:cxn ang="0">
                  <a:pos x="8" y="204"/>
                </a:cxn>
                <a:cxn ang="0">
                  <a:pos x="17" y="198"/>
                </a:cxn>
                <a:cxn ang="0">
                  <a:pos x="25" y="174"/>
                </a:cxn>
                <a:cxn ang="0">
                  <a:pos x="29" y="144"/>
                </a:cxn>
                <a:cxn ang="0">
                  <a:pos x="38" y="72"/>
                </a:cxn>
                <a:cxn ang="0">
                  <a:pos x="42" y="84"/>
                </a:cxn>
                <a:cxn ang="0">
                  <a:pos x="47" y="66"/>
                </a:cxn>
                <a:cxn ang="0">
                  <a:pos x="51" y="60"/>
                </a:cxn>
                <a:cxn ang="0">
                  <a:pos x="59" y="90"/>
                </a:cxn>
                <a:cxn ang="0">
                  <a:pos x="68" y="96"/>
                </a:cxn>
                <a:cxn ang="0">
                  <a:pos x="72" y="96"/>
                </a:cxn>
                <a:cxn ang="0">
                  <a:pos x="77" y="24"/>
                </a:cxn>
                <a:cxn ang="0">
                  <a:pos x="81" y="84"/>
                </a:cxn>
                <a:cxn ang="0">
                  <a:pos x="89" y="90"/>
                </a:cxn>
                <a:cxn ang="0">
                  <a:pos x="98" y="114"/>
                </a:cxn>
                <a:cxn ang="0">
                  <a:pos x="102" y="90"/>
                </a:cxn>
                <a:cxn ang="0">
                  <a:pos x="106" y="54"/>
                </a:cxn>
                <a:cxn ang="0">
                  <a:pos x="115" y="66"/>
                </a:cxn>
                <a:cxn ang="0">
                  <a:pos x="119" y="84"/>
                </a:cxn>
                <a:cxn ang="0">
                  <a:pos x="128" y="48"/>
                </a:cxn>
                <a:cxn ang="0">
                  <a:pos x="136" y="72"/>
                </a:cxn>
                <a:cxn ang="0">
                  <a:pos x="141" y="96"/>
                </a:cxn>
                <a:cxn ang="0">
                  <a:pos x="149" y="72"/>
                </a:cxn>
                <a:cxn ang="0">
                  <a:pos x="158" y="84"/>
                </a:cxn>
                <a:cxn ang="0">
                  <a:pos x="162" y="36"/>
                </a:cxn>
                <a:cxn ang="0">
                  <a:pos x="171" y="54"/>
                </a:cxn>
                <a:cxn ang="0">
                  <a:pos x="183" y="78"/>
                </a:cxn>
                <a:cxn ang="0">
                  <a:pos x="188" y="30"/>
                </a:cxn>
                <a:cxn ang="0">
                  <a:pos x="192" y="48"/>
                </a:cxn>
                <a:cxn ang="0">
                  <a:pos x="201" y="54"/>
                </a:cxn>
                <a:cxn ang="0">
                  <a:pos x="205" y="72"/>
                </a:cxn>
                <a:cxn ang="0">
                  <a:pos x="213" y="96"/>
                </a:cxn>
                <a:cxn ang="0">
                  <a:pos x="218" y="24"/>
                </a:cxn>
                <a:cxn ang="0">
                  <a:pos x="222" y="66"/>
                </a:cxn>
                <a:cxn ang="0">
                  <a:pos x="230" y="12"/>
                </a:cxn>
                <a:cxn ang="0">
                  <a:pos x="235" y="48"/>
                </a:cxn>
                <a:cxn ang="0">
                  <a:pos x="239" y="90"/>
                </a:cxn>
                <a:cxn ang="0">
                  <a:pos x="248" y="66"/>
                </a:cxn>
                <a:cxn ang="0">
                  <a:pos x="252" y="42"/>
                </a:cxn>
                <a:cxn ang="0">
                  <a:pos x="260" y="60"/>
                </a:cxn>
                <a:cxn ang="0">
                  <a:pos x="269" y="36"/>
                </a:cxn>
              </a:cxnLst>
              <a:rect l="0" t="0" r="r" b="b"/>
              <a:pathLst>
                <a:path w="273" h="216">
                  <a:moveTo>
                    <a:pt x="0" y="168"/>
                  </a:moveTo>
                  <a:lnTo>
                    <a:pt x="0" y="186"/>
                  </a:lnTo>
                  <a:lnTo>
                    <a:pt x="4" y="198"/>
                  </a:lnTo>
                  <a:lnTo>
                    <a:pt x="4" y="204"/>
                  </a:lnTo>
                  <a:lnTo>
                    <a:pt x="12" y="204"/>
                  </a:lnTo>
                  <a:lnTo>
                    <a:pt x="8" y="204"/>
                  </a:lnTo>
                  <a:lnTo>
                    <a:pt x="12" y="216"/>
                  </a:lnTo>
                  <a:lnTo>
                    <a:pt x="17" y="204"/>
                  </a:lnTo>
                  <a:lnTo>
                    <a:pt x="17" y="198"/>
                  </a:lnTo>
                  <a:lnTo>
                    <a:pt x="21" y="180"/>
                  </a:lnTo>
                  <a:lnTo>
                    <a:pt x="21" y="186"/>
                  </a:lnTo>
                  <a:lnTo>
                    <a:pt x="25" y="174"/>
                  </a:lnTo>
                  <a:lnTo>
                    <a:pt x="25" y="150"/>
                  </a:lnTo>
                  <a:lnTo>
                    <a:pt x="29" y="156"/>
                  </a:lnTo>
                  <a:lnTo>
                    <a:pt x="29" y="144"/>
                  </a:lnTo>
                  <a:lnTo>
                    <a:pt x="34" y="126"/>
                  </a:lnTo>
                  <a:lnTo>
                    <a:pt x="34" y="90"/>
                  </a:lnTo>
                  <a:lnTo>
                    <a:pt x="38" y="72"/>
                  </a:lnTo>
                  <a:lnTo>
                    <a:pt x="38" y="60"/>
                  </a:lnTo>
                  <a:lnTo>
                    <a:pt x="38" y="72"/>
                  </a:lnTo>
                  <a:lnTo>
                    <a:pt x="42" y="84"/>
                  </a:lnTo>
                  <a:lnTo>
                    <a:pt x="42" y="78"/>
                  </a:lnTo>
                  <a:lnTo>
                    <a:pt x="47" y="90"/>
                  </a:lnTo>
                  <a:lnTo>
                    <a:pt x="47" y="66"/>
                  </a:lnTo>
                  <a:lnTo>
                    <a:pt x="51" y="60"/>
                  </a:lnTo>
                  <a:lnTo>
                    <a:pt x="51" y="54"/>
                  </a:lnTo>
                  <a:lnTo>
                    <a:pt x="51" y="60"/>
                  </a:lnTo>
                  <a:lnTo>
                    <a:pt x="55" y="66"/>
                  </a:lnTo>
                  <a:lnTo>
                    <a:pt x="55" y="48"/>
                  </a:lnTo>
                  <a:lnTo>
                    <a:pt x="59" y="90"/>
                  </a:lnTo>
                  <a:lnTo>
                    <a:pt x="64" y="84"/>
                  </a:lnTo>
                  <a:lnTo>
                    <a:pt x="64" y="72"/>
                  </a:lnTo>
                  <a:lnTo>
                    <a:pt x="68" y="96"/>
                  </a:lnTo>
                  <a:lnTo>
                    <a:pt x="68" y="90"/>
                  </a:lnTo>
                  <a:lnTo>
                    <a:pt x="68" y="96"/>
                  </a:lnTo>
                  <a:lnTo>
                    <a:pt x="72" y="96"/>
                  </a:lnTo>
                  <a:lnTo>
                    <a:pt x="72" y="54"/>
                  </a:lnTo>
                  <a:lnTo>
                    <a:pt x="77" y="42"/>
                  </a:lnTo>
                  <a:lnTo>
                    <a:pt x="77" y="24"/>
                  </a:lnTo>
                  <a:lnTo>
                    <a:pt x="81" y="72"/>
                  </a:lnTo>
                  <a:lnTo>
                    <a:pt x="81" y="90"/>
                  </a:lnTo>
                  <a:lnTo>
                    <a:pt x="81" y="84"/>
                  </a:lnTo>
                  <a:lnTo>
                    <a:pt x="85" y="72"/>
                  </a:lnTo>
                  <a:lnTo>
                    <a:pt x="85" y="60"/>
                  </a:lnTo>
                  <a:lnTo>
                    <a:pt x="89" y="90"/>
                  </a:lnTo>
                  <a:lnTo>
                    <a:pt x="89" y="108"/>
                  </a:lnTo>
                  <a:lnTo>
                    <a:pt x="94" y="96"/>
                  </a:lnTo>
                  <a:lnTo>
                    <a:pt x="98" y="114"/>
                  </a:lnTo>
                  <a:lnTo>
                    <a:pt x="98" y="96"/>
                  </a:lnTo>
                  <a:lnTo>
                    <a:pt x="98" y="108"/>
                  </a:lnTo>
                  <a:lnTo>
                    <a:pt x="102" y="90"/>
                  </a:lnTo>
                  <a:lnTo>
                    <a:pt x="102" y="84"/>
                  </a:lnTo>
                  <a:lnTo>
                    <a:pt x="106" y="66"/>
                  </a:lnTo>
                  <a:lnTo>
                    <a:pt x="106" y="54"/>
                  </a:lnTo>
                  <a:lnTo>
                    <a:pt x="111" y="66"/>
                  </a:lnTo>
                  <a:lnTo>
                    <a:pt x="111" y="36"/>
                  </a:lnTo>
                  <a:lnTo>
                    <a:pt x="115" y="66"/>
                  </a:lnTo>
                  <a:lnTo>
                    <a:pt x="115" y="84"/>
                  </a:lnTo>
                  <a:lnTo>
                    <a:pt x="119" y="102"/>
                  </a:lnTo>
                  <a:lnTo>
                    <a:pt x="119" y="84"/>
                  </a:lnTo>
                  <a:lnTo>
                    <a:pt x="124" y="96"/>
                  </a:lnTo>
                  <a:lnTo>
                    <a:pt x="128" y="78"/>
                  </a:lnTo>
                  <a:lnTo>
                    <a:pt x="128" y="48"/>
                  </a:lnTo>
                  <a:lnTo>
                    <a:pt x="132" y="66"/>
                  </a:lnTo>
                  <a:lnTo>
                    <a:pt x="132" y="48"/>
                  </a:lnTo>
                  <a:lnTo>
                    <a:pt x="136" y="72"/>
                  </a:lnTo>
                  <a:lnTo>
                    <a:pt x="136" y="48"/>
                  </a:lnTo>
                  <a:lnTo>
                    <a:pt x="141" y="60"/>
                  </a:lnTo>
                  <a:lnTo>
                    <a:pt x="141" y="96"/>
                  </a:lnTo>
                  <a:lnTo>
                    <a:pt x="149" y="72"/>
                  </a:lnTo>
                  <a:lnTo>
                    <a:pt x="145" y="72"/>
                  </a:lnTo>
                  <a:lnTo>
                    <a:pt x="149" y="72"/>
                  </a:lnTo>
                  <a:lnTo>
                    <a:pt x="153" y="66"/>
                  </a:lnTo>
                  <a:lnTo>
                    <a:pt x="158" y="66"/>
                  </a:lnTo>
                  <a:lnTo>
                    <a:pt x="158" y="84"/>
                  </a:lnTo>
                  <a:lnTo>
                    <a:pt x="158" y="60"/>
                  </a:lnTo>
                  <a:lnTo>
                    <a:pt x="162" y="54"/>
                  </a:lnTo>
                  <a:lnTo>
                    <a:pt x="162" y="36"/>
                  </a:lnTo>
                  <a:lnTo>
                    <a:pt x="166" y="30"/>
                  </a:lnTo>
                  <a:lnTo>
                    <a:pt x="171" y="0"/>
                  </a:lnTo>
                  <a:lnTo>
                    <a:pt x="171" y="54"/>
                  </a:lnTo>
                  <a:lnTo>
                    <a:pt x="175" y="90"/>
                  </a:lnTo>
                  <a:lnTo>
                    <a:pt x="179" y="84"/>
                  </a:lnTo>
                  <a:lnTo>
                    <a:pt x="183" y="78"/>
                  </a:lnTo>
                  <a:lnTo>
                    <a:pt x="183" y="48"/>
                  </a:lnTo>
                  <a:lnTo>
                    <a:pt x="188" y="48"/>
                  </a:lnTo>
                  <a:lnTo>
                    <a:pt x="188" y="30"/>
                  </a:lnTo>
                  <a:lnTo>
                    <a:pt x="188" y="42"/>
                  </a:lnTo>
                  <a:lnTo>
                    <a:pt x="192" y="30"/>
                  </a:lnTo>
                  <a:lnTo>
                    <a:pt x="192" y="48"/>
                  </a:lnTo>
                  <a:lnTo>
                    <a:pt x="196" y="42"/>
                  </a:lnTo>
                  <a:lnTo>
                    <a:pt x="196" y="36"/>
                  </a:lnTo>
                  <a:lnTo>
                    <a:pt x="201" y="54"/>
                  </a:lnTo>
                  <a:lnTo>
                    <a:pt x="201" y="66"/>
                  </a:lnTo>
                  <a:lnTo>
                    <a:pt x="205" y="54"/>
                  </a:lnTo>
                  <a:lnTo>
                    <a:pt x="205" y="72"/>
                  </a:lnTo>
                  <a:lnTo>
                    <a:pt x="209" y="96"/>
                  </a:lnTo>
                  <a:lnTo>
                    <a:pt x="209" y="78"/>
                  </a:lnTo>
                  <a:lnTo>
                    <a:pt x="213" y="96"/>
                  </a:lnTo>
                  <a:lnTo>
                    <a:pt x="213" y="66"/>
                  </a:lnTo>
                  <a:lnTo>
                    <a:pt x="218" y="78"/>
                  </a:lnTo>
                  <a:lnTo>
                    <a:pt x="218" y="24"/>
                  </a:lnTo>
                  <a:lnTo>
                    <a:pt x="218" y="30"/>
                  </a:lnTo>
                  <a:lnTo>
                    <a:pt x="222" y="42"/>
                  </a:lnTo>
                  <a:lnTo>
                    <a:pt x="222" y="66"/>
                  </a:lnTo>
                  <a:lnTo>
                    <a:pt x="226" y="72"/>
                  </a:lnTo>
                  <a:lnTo>
                    <a:pt x="226" y="30"/>
                  </a:lnTo>
                  <a:lnTo>
                    <a:pt x="230" y="12"/>
                  </a:lnTo>
                  <a:lnTo>
                    <a:pt x="230" y="42"/>
                  </a:lnTo>
                  <a:lnTo>
                    <a:pt x="230" y="30"/>
                  </a:lnTo>
                  <a:lnTo>
                    <a:pt x="235" y="48"/>
                  </a:lnTo>
                  <a:lnTo>
                    <a:pt x="235" y="36"/>
                  </a:lnTo>
                  <a:lnTo>
                    <a:pt x="239" y="66"/>
                  </a:lnTo>
                  <a:lnTo>
                    <a:pt x="239" y="90"/>
                  </a:lnTo>
                  <a:lnTo>
                    <a:pt x="243" y="66"/>
                  </a:lnTo>
                  <a:lnTo>
                    <a:pt x="248" y="60"/>
                  </a:lnTo>
                  <a:lnTo>
                    <a:pt x="248" y="66"/>
                  </a:lnTo>
                  <a:lnTo>
                    <a:pt x="248" y="60"/>
                  </a:lnTo>
                  <a:lnTo>
                    <a:pt x="252" y="48"/>
                  </a:lnTo>
                  <a:lnTo>
                    <a:pt x="252" y="42"/>
                  </a:lnTo>
                  <a:lnTo>
                    <a:pt x="256" y="60"/>
                  </a:lnTo>
                  <a:lnTo>
                    <a:pt x="256" y="48"/>
                  </a:lnTo>
                  <a:lnTo>
                    <a:pt x="260" y="60"/>
                  </a:lnTo>
                  <a:lnTo>
                    <a:pt x="260" y="42"/>
                  </a:lnTo>
                  <a:lnTo>
                    <a:pt x="265" y="48"/>
                  </a:lnTo>
                  <a:lnTo>
                    <a:pt x="269" y="36"/>
                  </a:lnTo>
                  <a:lnTo>
                    <a:pt x="269" y="42"/>
                  </a:lnTo>
                  <a:lnTo>
                    <a:pt x="273"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92"/>
            <p:cNvSpPr>
              <a:spLocks/>
            </p:cNvSpPr>
            <p:nvPr/>
          </p:nvSpPr>
          <p:spPr bwMode="auto">
            <a:xfrm>
              <a:off x="6685821" y="4283075"/>
              <a:ext cx="571351" cy="171450"/>
            </a:xfrm>
            <a:custGeom>
              <a:avLst/>
              <a:gdLst/>
              <a:ahLst/>
              <a:cxnLst>
                <a:cxn ang="0">
                  <a:pos x="5" y="84"/>
                </a:cxn>
                <a:cxn ang="0">
                  <a:pos x="9" y="42"/>
                </a:cxn>
                <a:cxn ang="0">
                  <a:pos x="17" y="96"/>
                </a:cxn>
                <a:cxn ang="0">
                  <a:pos x="26" y="66"/>
                </a:cxn>
                <a:cxn ang="0">
                  <a:pos x="30" y="48"/>
                </a:cxn>
                <a:cxn ang="0">
                  <a:pos x="39" y="36"/>
                </a:cxn>
                <a:cxn ang="0">
                  <a:pos x="43" y="66"/>
                </a:cxn>
                <a:cxn ang="0">
                  <a:pos x="47" y="54"/>
                </a:cxn>
                <a:cxn ang="0">
                  <a:pos x="56" y="54"/>
                </a:cxn>
                <a:cxn ang="0">
                  <a:pos x="60" y="24"/>
                </a:cxn>
                <a:cxn ang="0">
                  <a:pos x="69" y="78"/>
                </a:cxn>
                <a:cxn ang="0">
                  <a:pos x="77" y="72"/>
                </a:cxn>
                <a:cxn ang="0">
                  <a:pos x="81" y="36"/>
                </a:cxn>
                <a:cxn ang="0">
                  <a:pos x="86" y="84"/>
                </a:cxn>
                <a:cxn ang="0">
                  <a:pos x="94" y="48"/>
                </a:cxn>
                <a:cxn ang="0">
                  <a:pos x="99" y="54"/>
                </a:cxn>
                <a:cxn ang="0">
                  <a:pos x="107" y="48"/>
                </a:cxn>
                <a:cxn ang="0">
                  <a:pos x="111" y="12"/>
                </a:cxn>
                <a:cxn ang="0">
                  <a:pos x="116" y="60"/>
                </a:cxn>
                <a:cxn ang="0">
                  <a:pos x="124" y="54"/>
                </a:cxn>
                <a:cxn ang="0">
                  <a:pos x="129" y="18"/>
                </a:cxn>
                <a:cxn ang="0">
                  <a:pos x="137" y="72"/>
                </a:cxn>
                <a:cxn ang="0">
                  <a:pos x="141" y="18"/>
                </a:cxn>
                <a:cxn ang="0">
                  <a:pos x="150" y="48"/>
                </a:cxn>
                <a:cxn ang="0">
                  <a:pos x="154" y="42"/>
                </a:cxn>
                <a:cxn ang="0">
                  <a:pos x="163" y="54"/>
                </a:cxn>
                <a:cxn ang="0">
                  <a:pos x="167" y="30"/>
                </a:cxn>
                <a:cxn ang="0">
                  <a:pos x="176" y="60"/>
                </a:cxn>
                <a:cxn ang="0">
                  <a:pos x="180" y="78"/>
                </a:cxn>
                <a:cxn ang="0">
                  <a:pos x="188" y="96"/>
                </a:cxn>
                <a:cxn ang="0">
                  <a:pos x="193" y="66"/>
                </a:cxn>
                <a:cxn ang="0">
                  <a:pos x="201" y="60"/>
                </a:cxn>
                <a:cxn ang="0">
                  <a:pos x="210" y="48"/>
                </a:cxn>
                <a:cxn ang="0">
                  <a:pos x="214" y="54"/>
                </a:cxn>
                <a:cxn ang="0">
                  <a:pos x="218" y="72"/>
                </a:cxn>
                <a:cxn ang="0">
                  <a:pos x="227" y="36"/>
                </a:cxn>
                <a:cxn ang="0">
                  <a:pos x="235" y="90"/>
                </a:cxn>
                <a:cxn ang="0">
                  <a:pos x="240" y="84"/>
                </a:cxn>
                <a:cxn ang="0">
                  <a:pos x="248" y="60"/>
                </a:cxn>
                <a:cxn ang="0">
                  <a:pos x="253" y="78"/>
                </a:cxn>
                <a:cxn ang="0">
                  <a:pos x="257" y="72"/>
                </a:cxn>
                <a:cxn ang="0">
                  <a:pos x="265" y="54"/>
                </a:cxn>
              </a:cxnLst>
              <a:rect l="0" t="0" r="r" b="b"/>
              <a:pathLst>
                <a:path w="270" h="108">
                  <a:moveTo>
                    <a:pt x="0" y="48"/>
                  </a:moveTo>
                  <a:lnTo>
                    <a:pt x="0" y="90"/>
                  </a:lnTo>
                  <a:lnTo>
                    <a:pt x="5" y="84"/>
                  </a:lnTo>
                  <a:lnTo>
                    <a:pt x="5" y="90"/>
                  </a:lnTo>
                  <a:lnTo>
                    <a:pt x="9" y="60"/>
                  </a:lnTo>
                  <a:lnTo>
                    <a:pt x="9" y="42"/>
                  </a:lnTo>
                  <a:lnTo>
                    <a:pt x="13" y="30"/>
                  </a:lnTo>
                  <a:lnTo>
                    <a:pt x="13" y="66"/>
                  </a:lnTo>
                  <a:lnTo>
                    <a:pt x="17" y="96"/>
                  </a:lnTo>
                  <a:lnTo>
                    <a:pt x="17" y="66"/>
                  </a:lnTo>
                  <a:lnTo>
                    <a:pt x="22" y="60"/>
                  </a:lnTo>
                  <a:lnTo>
                    <a:pt x="26" y="66"/>
                  </a:lnTo>
                  <a:lnTo>
                    <a:pt x="30" y="54"/>
                  </a:lnTo>
                  <a:lnTo>
                    <a:pt x="30" y="84"/>
                  </a:lnTo>
                  <a:lnTo>
                    <a:pt x="30" y="48"/>
                  </a:lnTo>
                  <a:lnTo>
                    <a:pt x="34" y="54"/>
                  </a:lnTo>
                  <a:lnTo>
                    <a:pt x="34" y="24"/>
                  </a:lnTo>
                  <a:lnTo>
                    <a:pt x="39" y="36"/>
                  </a:lnTo>
                  <a:lnTo>
                    <a:pt x="39" y="54"/>
                  </a:lnTo>
                  <a:lnTo>
                    <a:pt x="43" y="72"/>
                  </a:lnTo>
                  <a:lnTo>
                    <a:pt x="43" y="66"/>
                  </a:lnTo>
                  <a:lnTo>
                    <a:pt x="47" y="60"/>
                  </a:lnTo>
                  <a:lnTo>
                    <a:pt x="47" y="48"/>
                  </a:lnTo>
                  <a:lnTo>
                    <a:pt x="47" y="54"/>
                  </a:lnTo>
                  <a:lnTo>
                    <a:pt x="52" y="48"/>
                  </a:lnTo>
                  <a:lnTo>
                    <a:pt x="52" y="66"/>
                  </a:lnTo>
                  <a:lnTo>
                    <a:pt x="56" y="54"/>
                  </a:lnTo>
                  <a:lnTo>
                    <a:pt x="56" y="60"/>
                  </a:lnTo>
                  <a:lnTo>
                    <a:pt x="60" y="48"/>
                  </a:lnTo>
                  <a:lnTo>
                    <a:pt x="60" y="24"/>
                  </a:lnTo>
                  <a:lnTo>
                    <a:pt x="64" y="18"/>
                  </a:lnTo>
                  <a:lnTo>
                    <a:pt x="69" y="60"/>
                  </a:lnTo>
                  <a:lnTo>
                    <a:pt x="69" y="78"/>
                  </a:lnTo>
                  <a:lnTo>
                    <a:pt x="73" y="84"/>
                  </a:lnTo>
                  <a:lnTo>
                    <a:pt x="73" y="66"/>
                  </a:lnTo>
                  <a:lnTo>
                    <a:pt x="77" y="72"/>
                  </a:lnTo>
                  <a:lnTo>
                    <a:pt x="77" y="78"/>
                  </a:lnTo>
                  <a:lnTo>
                    <a:pt x="77" y="60"/>
                  </a:lnTo>
                  <a:lnTo>
                    <a:pt x="81" y="36"/>
                  </a:lnTo>
                  <a:lnTo>
                    <a:pt x="81" y="54"/>
                  </a:lnTo>
                  <a:lnTo>
                    <a:pt x="86" y="72"/>
                  </a:lnTo>
                  <a:lnTo>
                    <a:pt x="86" y="84"/>
                  </a:lnTo>
                  <a:lnTo>
                    <a:pt x="90" y="60"/>
                  </a:lnTo>
                  <a:lnTo>
                    <a:pt x="90" y="42"/>
                  </a:lnTo>
                  <a:lnTo>
                    <a:pt x="94" y="48"/>
                  </a:lnTo>
                  <a:lnTo>
                    <a:pt x="94" y="30"/>
                  </a:lnTo>
                  <a:lnTo>
                    <a:pt x="99" y="48"/>
                  </a:lnTo>
                  <a:lnTo>
                    <a:pt x="99" y="54"/>
                  </a:lnTo>
                  <a:lnTo>
                    <a:pt x="103" y="42"/>
                  </a:lnTo>
                  <a:lnTo>
                    <a:pt x="103" y="30"/>
                  </a:lnTo>
                  <a:lnTo>
                    <a:pt x="107" y="48"/>
                  </a:lnTo>
                  <a:lnTo>
                    <a:pt x="107" y="42"/>
                  </a:lnTo>
                  <a:lnTo>
                    <a:pt x="107" y="60"/>
                  </a:lnTo>
                  <a:lnTo>
                    <a:pt x="111" y="12"/>
                  </a:lnTo>
                  <a:lnTo>
                    <a:pt x="111" y="36"/>
                  </a:lnTo>
                  <a:lnTo>
                    <a:pt x="116" y="36"/>
                  </a:lnTo>
                  <a:lnTo>
                    <a:pt x="116" y="60"/>
                  </a:lnTo>
                  <a:lnTo>
                    <a:pt x="120" y="72"/>
                  </a:lnTo>
                  <a:lnTo>
                    <a:pt x="120" y="90"/>
                  </a:lnTo>
                  <a:lnTo>
                    <a:pt x="124" y="54"/>
                  </a:lnTo>
                  <a:lnTo>
                    <a:pt x="124" y="24"/>
                  </a:lnTo>
                  <a:lnTo>
                    <a:pt x="129" y="0"/>
                  </a:lnTo>
                  <a:lnTo>
                    <a:pt x="129" y="18"/>
                  </a:lnTo>
                  <a:lnTo>
                    <a:pt x="133" y="42"/>
                  </a:lnTo>
                  <a:lnTo>
                    <a:pt x="133" y="48"/>
                  </a:lnTo>
                  <a:lnTo>
                    <a:pt x="137" y="72"/>
                  </a:lnTo>
                  <a:lnTo>
                    <a:pt x="137" y="60"/>
                  </a:lnTo>
                  <a:lnTo>
                    <a:pt x="141" y="48"/>
                  </a:lnTo>
                  <a:lnTo>
                    <a:pt x="141" y="18"/>
                  </a:lnTo>
                  <a:lnTo>
                    <a:pt x="146" y="42"/>
                  </a:lnTo>
                  <a:lnTo>
                    <a:pt x="146" y="18"/>
                  </a:lnTo>
                  <a:lnTo>
                    <a:pt x="150" y="48"/>
                  </a:lnTo>
                  <a:lnTo>
                    <a:pt x="150" y="78"/>
                  </a:lnTo>
                  <a:lnTo>
                    <a:pt x="154" y="36"/>
                  </a:lnTo>
                  <a:lnTo>
                    <a:pt x="154" y="42"/>
                  </a:lnTo>
                  <a:lnTo>
                    <a:pt x="158" y="24"/>
                  </a:lnTo>
                  <a:lnTo>
                    <a:pt x="158" y="48"/>
                  </a:lnTo>
                  <a:lnTo>
                    <a:pt x="163" y="54"/>
                  </a:lnTo>
                  <a:lnTo>
                    <a:pt x="163" y="36"/>
                  </a:lnTo>
                  <a:lnTo>
                    <a:pt x="171" y="30"/>
                  </a:lnTo>
                  <a:lnTo>
                    <a:pt x="167" y="30"/>
                  </a:lnTo>
                  <a:lnTo>
                    <a:pt x="171" y="24"/>
                  </a:lnTo>
                  <a:lnTo>
                    <a:pt x="176" y="36"/>
                  </a:lnTo>
                  <a:lnTo>
                    <a:pt x="176" y="60"/>
                  </a:lnTo>
                  <a:lnTo>
                    <a:pt x="180" y="84"/>
                  </a:lnTo>
                  <a:lnTo>
                    <a:pt x="180" y="90"/>
                  </a:lnTo>
                  <a:lnTo>
                    <a:pt x="180" y="78"/>
                  </a:lnTo>
                  <a:lnTo>
                    <a:pt x="184" y="42"/>
                  </a:lnTo>
                  <a:lnTo>
                    <a:pt x="184" y="48"/>
                  </a:lnTo>
                  <a:lnTo>
                    <a:pt x="188" y="96"/>
                  </a:lnTo>
                  <a:lnTo>
                    <a:pt x="188" y="84"/>
                  </a:lnTo>
                  <a:lnTo>
                    <a:pt x="193" y="78"/>
                  </a:lnTo>
                  <a:lnTo>
                    <a:pt x="193" y="66"/>
                  </a:lnTo>
                  <a:lnTo>
                    <a:pt x="197" y="108"/>
                  </a:lnTo>
                  <a:lnTo>
                    <a:pt x="197" y="72"/>
                  </a:lnTo>
                  <a:lnTo>
                    <a:pt x="201" y="60"/>
                  </a:lnTo>
                  <a:lnTo>
                    <a:pt x="201" y="48"/>
                  </a:lnTo>
                  <a:lnTo>
                    <a:pt x="206" y="54"/>
                  </a:lnTo>
                  <a:lnTo>
                    <a:pt x="210" y="48"/>
                  </a:lnTo>
                  <a:lnTo>
                    <a:pt x="210" y="36"/>
                  </a:lnTo>
                  <a:lnTo>
                    <a:pt x="210" y="42"/>
                  </a:lnTo>
                  <a:lnTo>
                    <a:pt x="214" y="54"/>
                  </a:lnTo>
                  <a:lnTo>
                    <a:pt x="214" y="72"/>
                  </a:lnTo>
                  <a:lnTo>
                    <a:pt x="218" y="78"/>
                  </a:lnTo>
                  <a:lnTo>
                    <a:pt x="218" y="72"/>
                  </a:lnTo>
                  <a:lnTo>
                    <a:pt x="223" y="84"/>
                  </a:lnTo>
                  <a:lnTo>
                    <a:pt x="227" y="78"/>
                  </a:lnTo>
                  <a:lnTo>
                    <a:pt x="227" y="36"/>
                  </a:lnTo>
                  <a:lnTo>
                    <a:pt x="231" y="72"/>
                  </a:lnTo>
                  <a:lnTo>
                    <a:pt x="231" y="102"/>
                  </a:lnTo>
                  <a:lnTo>
                    <a:pt x="235" y="90"/>
                  </a:lnTo>
                  <a:lnTo>
                    <a:pt x="240" y="90"/>
                  </a:lnTo>
                  <a:lnTo>
                    <a:pt x="240" y="102"/>
                  </a:lnTo>
                  <a:lnTo>
                    <a:pt x="240" y="84"/>
                  </a:lnTo>
                  <a:lnTo>
                    <a:pt x="244" y="48"/>
                  </a:lnTo>
                  <a:lnTo>
                    <a:pt x="244" y="60"/>
                  </a:lnTo>
                  <a:lnTo>
                    <a:pt x="248" y="60"/>
                  </a:lnTo>
                  <a:lnTo>
                    <a:pt x="248" y="102"/>
                  </a:lnTo>
                  <a:lnTo>
                    <a:pt x="253" y="66"/>
                  </a:lnTo>
                  <a:lnTo>
                    <a:pt x="253" y="78"/>
                  </a:lnTo>
                  <a:lnTo>
                    <a:pt x="253" y="60"/>
                  </a:lnTo>
                  <a:lnTo>
                    <a:pt x="257" y="66"/>
                  </a:lnTo>
                  <a:lnTo>
                    <a:pt x="257" y="72"/>
                  </a:lnTo>
                  <a:lnTo>
                    <a:pt x="261" y="66"/>
                  </a:lnTo>
                  <a:lnTo>
                    <a:pt x="261" y="72"/>
                  </a:lnTo>
                  <a:lnTo>
                    <a:pt x="265" y="54"/>
                  </a:lnTo>
                  <a:lnTo>
                    <a:pt x="265" y="78"/>
                  </a:lnTo>
                  <a:lnTo>
                    <a:pt x="270" y="6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cxnSp>
          <p:nvCxnSpPr>
            <p:cNvPr id="79" name="Straight Connector 78"/>
            <p:cNvCxnSpPr>
              <a:cxnSpLocks/>
            </p:cNvCxnSpPr>
            <p:nvPr/>
          </p:nvCxnSpPr>
          <p:spPr>
            <a:xfrm>
              <a:off x="1581720" y="3820928"/>
              <a:ext cx="0" cy="239721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cxnSpLocks/>
            </p:cNvCxnSpPr>
            <p:nvPr/>
          </p:nvCxnSpPr>
          <p:spPr>
            <a:xfrm>
              <a:off x="127000" y="5888678"/>
              <a:ext cx="1454720"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81" name="Line 20"/>
            <p:cNvSpPr>
              <a:spLocks noChangeShapeType="1"/>
            </p:cNvSpPr>
            <p:nvPr/>
          </p:nvSpPr>
          <p:spPr bwMode="auto">
            <a:xfrm flipV="1">
              <a:off x="266613" y="5902325"/>
              <a:ext cx="2116" cy="13335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Arrow: Down 81"/>
            <p:cNvSpPr/>
            <p:nvPr/>
          </p:nvSpPr>
          <p:spPr>
            <a:xfrm rot="17636522" flipV="1">
              <a:off x="1726801" y="6005210"/>
              <a:ext cx="236768" cy="545526"/>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3" name="Straight Connector 82"/>
            <p:cNvCxnSpPr>
              <a:cxnSpLocks/>
            </p:cNvCxnSpPr>
            <p:nvPr/>
          </p:nvCxnSpPr>
          <p:spPr>
            <a:xfrm>
              <a:off x="5534595" y="3758356"/>
              <a:ext cx="0" cy="239721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84" name="Arrow: Down 83"/>
            <p:cNvSpPr/>
            <p:nvPr/>
          </p:nvSpPr>
          <p:spPr>
            <a:xfrm rot="17636522" flipV="1">
              <a:off x="5687590" y="5981800"/>
              <a:ext cx="236768" cy="545526"/>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4" name="Freeform 90"/>
          <p:cNvSpPr>
            <a:spLocks/>
          </p:cNvSpPr>
          <p:nvPr/>
        </p:nvSpPr>
        <p:spPr bwMode="auto">
          <a:xfrm>
            <a:off x="1631253" y="2387533"/>
            <a:ext cx="283163" cy="216676"/>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Freeform 90"/>
          <p:cNvSpPr>
            <a:spLocks/>
          </p:cNvSpPr>
          <p:nvPr/>
        </p:nvSpPr>
        <p:spPr bwMode="auto">
          <a:xfrm>
            <a:off x="1717878" y="2648271"/>
            <a:ext cx="283163" cy="210256"/>
          </a:xfrm>
          <a:custGeom>
            <a:avLst/>
            <a:gdLst/>
            <a:ahLst/>
            <a:cxnLst>
              <a:cxn ang="0">
                <a:pos x="4" y="162"/>
              </a:cxn>
              <a:cxn ang="0">
                <a:pos x="13" y="144"/>
              </a:cxn>
              <a:cxn ang="0">
                <a:pos x="17" y="162"/>
              </a:cxn>
              <a:cxn ang="0">
                <a:pos x="26" y="114"/>
              </a:cxn>
              <a:cxn ang="0">
                <a:pos x="30" y="102"/>
              </a:cxn>
              <a:cxn ang="0">
                <a:pos x="34" y="90"/>
              </a:cxn>
              <a:cxn ang="0">
                <a:pos x="43" y="42"/>
              </a:cxn>
              <a:cxn ang="0">
                <a:pos x="47" y="6"/>
              </a:cxn>
              <a:cxn ang="0">
                <a:pos x="60" y="30"/>
              </a:cxn>
              <a:cxn ang="0">
                <a:pos x="73" y="78"/>
              </a:cxn>
              <a:cxn ang="0">
                <a:pos x="77" y="132"/>
              </a:cxn>
              <a:cxn ang="0">
                <a:pos x="86" y="180"/>
              </a:cxn>
              <a:cxn ang="0">
                <a:pos x="90" y="240"/>
              </a:cxn>
              <a:cxn ang="0">
                <a:pos x="99" y="276"/>
              </a:cxn>
              <a:cxn ang="0">
                <a:pos x="111" y="294"/>
              </a:cxn>
              <a:cxn ang="0">
                <a:pos x="116" y="270"/>
              </a:cxn>
              <a:cxn ang="0">
                <a:pos x="120" y="228"/>
              </a:cxn>
              <a:cxn ang="0">
                <a:pos x="128" y="168"/>
              </a:cxn>
              <a:cxn ang="0">
                <a:pos x="137" y="114"/>
              </a:cxn>
              <a:cxn ang="0">
                <a:pos x="141" y="72"/>
              </a:cxn>
              <a:cxn ang="0">
                <a:pos x="150" y="30"/>
              </a:cxn>
              <a:cxn ang="0">
                <a:pos x="158" y="0"/>
              </a:cxn>
              <a:cxn ang="0">
                <a:pos x="163" y="30"/>
              </a:cxn>
              <a:cxn ang="0">
                <a:pos x="171" y="48"/>
              </a:cxn>
              <a:cxn ang="0">
                <a:pos x="176" y="102"/>
              </a:cxn>
              <a:cxn ang="0">
                <a:pos x="188" y="162"/>
              </a:cxn>
              <a:cxn ang="0">
                <a:pos x="193" y="252"/>
              </a:cxn>
              <a:cxn ang="0">
                <a:pos x="201" y="276"/>
              </a:cxn>
              <a:cxn ang="0">
                <a:pos x="205" y="288"/>
              </a:cxn>
              <a:cxn ang="0">
                <a:pos x="210" y="306"/>
              </a:cxn>
              <a:cxn ang="0">
                <a:pos x="218" y="288"/>
              </a:cxn>
              <a:cxn ang="0">
                <a:pos x="223" y="234"/>
              </a:cxn>
              <a:cxn ang="0">
                <a:pos x="231" y="174"/>
              </a:cxn>
              <a:cxn ang="0">
                <a:pos x="240" y="108"/>
              </a:cxn>
              <a:cxn ang="0">
                <a:pos x="248" y="66"/>
              </a:cxn>
              <a:cxn ang="0">
                <a:pos x="252" y="12"/>
              </a:cxn>
              <a:cxn ang="0">
                <a:pos x="265" y="6"/>
              </a:cxn>
              <a:cxn ang="0">
                <a:pos x="270" y="36"/>
              </a:cxn>
              <a:cxn ang="0">
                <a:pos x="274" y="54"/>
              </a:cxn>
              <a:cxn ang="0">
                <a:pos x="282" y="108"/>
              </a:cxn>
              <a:cxn ang="0">
                <a:pos x="287" y="168"/>
              </a:cxn>
              <a:cxn ang="0">
                <a:pos x="295" y="210"/>
              </a:cxn>
            </a:cxnLst>
            <a:rect l="0" t="0" r="r" b="b"/>
            <a:pathLst>
              <a:path w="300" h="306">
                <a:moveTo>
                  <a:pt x="0" y="186"/>
                </a:moveTo>
                <a:lnTo>
                  <a:pt x="4" y="174"/>
                </a:lnTo>
                <a:lnTo>
                  <a:pt x="4" y="162"/>
                </a:lnTo>
                <a:lnTo>
                  <a:pt x="9" y="144"/>
                </a:lnTo>
                <a:lnTo>
                  <a:pt x="9" y="150"/>
                </a:lnTo>
                <a:lnTo>
                  <a:pt x="13" y="144"/>
                </a:lnTo>
                <a:lnTo>
                  <a:pt x="13" y="156"/>
                </a:lnTo>
                <a:lnTo>
                  <a:pt x="13" y="138"/>
                </a:lnTo>
                <a:lnTo>
                  <a:pt x="17" y="162"/>
                </a:lnTo>
                <a:lnTo>
                  <a:pt x="22" y="186"/>
                </a:lnTo>
                <a:lnTo>
                  <a:pt x="22" y="156"/>
                </a:lnTo>
                <a:lnTo>
                  <a:pt x="26" y="114"/>
                </a:lnTo>
                <a:lnTo>
                  <a:pt x="26" y="108"/>
                </a:lnTo>
                <a:lnTo>
                  <a:pt x="26" y="114"/>
                </a:lnTo>
                <a:lnTo>
                  <a:pt x="30" y="102"/>
                </a:lnTo>
                <a:lnTo>
                  <a:pt x="30" y="108"/>
                </a:lnTo>
                <a:lnTo>
                  <a:pt x="34" y="102"/>
                </a:lnTo>
                <a:lnTo>
                  <a:pt x="34" y="90"/>
                </a:lnTo>
                <a:lnTo>
                  <a:pt x="39" y="72"/>
                </a:lnTo>
                <a:lnTo>
                  <a:pt x="39" y="54"/>
                </a:lnTo>
                <a:lnTo>
                  <a:pt x="43" y="42"/>
                </a:lnTo>
                <a:lnTo>
                  <a:pt x="43" y="30"/>
                </a:lnTo>
                <a:lnTo>
                  <a:pt x="47" y="24"/>
                </a:lnTo>
                <a:lnTo>
                  <a:pt x="47" y="6"/>
                </a:lnTo>
                <a:lnTo>
                  <a:pt x="51" y="18"/>
                </a:lnTo>
                <a:lnTo>
                  <a:pt x="56" y="30"/>
                </a:lnTo>
                <a:lnTo>
                  <a:pt x="60" y="30"/>
                </a:lnTo>
                <a:lnTo>
                  <a:pt x="64" y="42"/>
                </a:lnTo>
                <a:lnTo>
                  <a:pt x="64" y="60"/>
                </a:lnTo>
                <a:lnTo>
                  <a:pt x="73" y="78"/>
                </a:lnTo>
                <a:lnTo>
                  <a:pt x="73" y="102"/>
                </a:lnTo>
                <a:lnTo>
                  <a:pt x="77" y="120"/>
                </a:lnTo>
                <a:lnTo>
                  <a:pt x="77" y="132"/>
                </a:lnTo>
                <a:lnTo>
                  <a:pt x="81" y="150"/>
                </a:lnTo>
                <a:lnTo>
                  <a:pt x="81" y="174"/>
                </a:lnTo>
                <a:lnTo>
                  <a:pt x="86" y="180"/>
                </a:lnTo>
                <a:lnTo>
                  <a:pt x="86" y="210"/>
                </a:lnTo>
                <a:lnTo>
                  <a:pt x="90" y="228"/>
                </a:lnTo>
                <a:lnTo>
                  <a:pt x="90" y="240"/>
                </a:lnTo>
                <a:lnTo>
                  <a:pt x="94" y="258"/>
                </a:lnTo>
                <a:lnTo>
                  <a:pt x="94" y="276"/>
                </a:lnTo>
                <a:lnTo>
                  <a:pt x="99" y="276"/>
                </a:lnTo>
                <a:lnTo>
                  <a:pt x="103" y="270"/>
                </a:lnTo>
                <a:lnTo>
                  <a:pt x="103" y="282"/>
                </a:lnTo>
                <a:lnTo>
                  <a:pt x="111" y="294"/>
                </a:lnTo>
                <a:lnTo>
                  <a:pt x="111" y="282"/>
                </a:lnTo>
                <a:lnTo>
                  <a:pt x="116" y="264"/>
                </a:lnTo>
                <a:lnTo>
                  <a:pt x="116" y="270"/>
                </a:lnTo>
                <a:lnTo>
                  <a:pt x="116" y="264"/>
                </a:lnTo>
                <a:lnTo>
                  <a:pt x="120" y="246"/>
                </a:lnTo>
                <a:lnTo>
                  <a:pt x="120" y="228"/>
                </a:lnTo>
                <a:lnTo>
                  <a:pt x="124" y="204"/>
                </a:lnTo>
                <a:lnTo>
                  <a:pt x="128" y="192"/>
                </a:lnTo>
                <a:lnTo>
                  <a:pt x="128" y="168"/>
                </a:lnTo>
                <a:lnTo>
                  <a:pt x="133" y="138"/>
                </a:lnTo>
                <a:lnTo>
                  <a:pt x="133" y="132"/>
                </a:lnTo>
                <a:lnTo>
                  <a:pt x="137" y="114"/>
                </a:lnTo>
                <a:lnTo>
                  <a:pt x="137" y="108"/>
                </a:lnTo>
                <a:lnTo>
                  <a:pt x="141" y="84"/>
                </a:lnTo>
                <a:lnTo>
                  <a:pt x="141" y="72"/>
                </a:lnTo>
                <a:lnTo>
                  <a:pt x="146" y="60"/>
                </a:lnTo>
                <a:lnTo>
                  <a:pt x="146" y="42"/>
                </a:lnTo>
                <a:lnTo>
                  <a:pt x="150" y="30"/>
                </a:lnTo>
                <a:lnTo>
                  <a:pt x="150" y="18"/>
                </a:lnTo>
                <a:lnTo>
                  <a:pt x="154" y="6"/>
                </a:lnTo>
                <a:lnTo>
                  <a:pt x="158" y="0"/>
                </a:lnTo>
                <a:lnTo>
                  <a:pt x="158" y="6"/>
                </a:lnTo>
                <a:lnTo>
                  <a:pt x="163" y="18"/>
                </a:lnTo>
                <a:lnTo>
                  <a:pt x="163" y="30"/>
                </a:lnTo>
                <a:lnTo>
                  <a:pt x="167" y="36"/>
                </a:lnTo>
                <a:lnTo>
                  <a:pt x="167" y="42"/>
                </a:lnTo>
                <a:lnTo>
                  <a:pt x="171" y="48"/>
                </a:lnTo>
                <a:lnTo>
                  <a:pt x="171" y="60"/>
                </a:lnTo>
                <a:lnTo>
                  <a:pt x="176" y="84"/>
                </a:lnTo>
                <a:lnTo>
                  <a:pt x="176" y="102"/>
                </a:lnTo>
                <a:lnTo>
                  <a:pt x="180" y="120"/>
                </a:lnTo>
                <a:lnTo>
                  <a:pt x="180" y="144"/>
                </a:lnTo>
                <a:lnTo>
                  <a:pt x="188" y="162"/>
                </a:lnTo>
                <a:lnTo>
                  <a:pt x="188" y="204"/>
                </a:lnTo>
                <a:lnTo>
                  <a:pt x="193" y="234"/>
                </a:lnTo>
                <a:lnTo>
                  <a:pt x="193" y="252"/>
                </a:lnTo>
                <a:lnTo>
                  <a:pt x="197" y="252"/>
                </a:lnTo>
                <a:lnTo>
                  <a:pt x="197" y="264"/>
                </a:lnTo>
                <a:lnTo>
                  <a:pt x="201" y="276"/>
                </a:lnTo>
                <a:lnTo>
                  <a:pt x="201" y="300"/>
                </a:lnTo>
                <a:lnTo>
                  <a:pt x="205" y="294"/>
                </a:lnTo>
                <a:lnTo>
                  <a:pt x="205" y="288"/>
                </a:lnTo>
                <a:lnTo>
                  <a:pt x="205" y="294"/>
                </a:lnTo>
                <a:lnTo>
                  <a:pt x="210" y="300"/>
                </a:lnTo>
                <a:lnTo>
                  <a:pt x="210" y="306"/>
                </a:lnTo>
                <a:lnTo>
                  <a:pt x="214" y="294"/>
                </a:lnTo>
                <a:lnTo>
                  <a:pt x="214" y="300"/>
                </a:lnTo>
                <a:lnTo>
                  <a:pt x="218" y="288"/>
                </a:lnTo>
                <a:lnTo>
                  <a:pt x="218" y="264"/>
                </a:lnTo>
                <a:lnTo>
                  <a:pt x="223" y="240"/>
                </a:lnTo>
                <a:lnTo>
                  <a:pt x="223" y="234"/>
                </a:lnTo>
                <a:lnTo>
                  <a:pt x="227" y="228"/>
                </a:lnTo>
                <a:lnTo>
                  <a:pt x="231" y="204"/>
                </a:lnTo>
                <a:lnTo>
                  <a:pt x="231" y="174"/>
                </a:lnTo>
                <a:lnTo>
                  <a:pt x="235" y="144"/>
                </a:lnTo>
                <a:lnTo>
                  <a:pt x="235" y="114"/>
                </a:lnTo>
                <a:lnTo>
                  <a:pt x="240" y="108"/>
                </a:lnTo>
                <a:lnTo>
                  <a:pt x="244" y="90"/>
                </a:lnTo>
                <a:lnTo>
                  <a:pt x="244" y="78"/>
                </a:lnTo>
                <a:lnTo>
                  <a:pt x="248" y="66"/>
                </a:lnTo>
                <a:lnTo>
                  <a:pt x="248" y="48"/>
                </a:lnTo>
                <a:lnTo>
                  <a:pt x="252" y="24"/>
                </a:lnTo>
                <a:lnTo>
                  <a:pt x="252" y="12"/>
                </a:lnTo>
                <a:lnTo>
                  <a:pt x="257" y="18"/>
                </a:lnTo>
                <a:lnTo>
                  <a:pt x="257" y="24"/>
                </a:lnTo>
                <a:lnTo>
                  <a:pt x="265" y="6"/>
                </a:lnTo>
                <a:lnTo>
                  <a:pt x="261" y="6"/>
                </a:lnTo>
                <a:lnTo>
                  <a:pt x="265" y="30"/>
                </a:lnTo>
                <a:lnTo>
                  <a:pt x="270" y="36"/>
                </a:lnTo>
                <a:lnTo>
                  <a:pt x="270" y="42"/>
                </a:lnTo>
                <a:lnTo>
                  <a:pt x="274" y="48"/>
                </a:lnTo>
                <a:lnTo>
                  <a:pt x="274" y="54"/>
                </a:lnTo>
                <a:lnTo>
                  <a:pt x="278" y="66"/>
                </a:lnTo>
                <a:lnTo>
                  <a:pt x="278" y="102"/>
                </a:lnTo>
                <a:lnTo>
                  <a:pt x="282" y="108"/>
                </a:lnTo>
                <a:lnTo>
                  <a:pt x="282" y="120"/>
                </a:lnTo>
                <a:lnTo>
                  <a:pt x="287" y="144"/>
                </a:lnTo>
                <a:lnTo>
                  <a:pt x="287" y="168"/>
                </a:lnTo>
                <a:lnTo>
                  <a:pt x="291" y="192"/>
                </a:lnTo>
                <a:lnTo>
                  <a:pt x="291" y="204"/>
                </a:lnTo>
                <a:lnTo>
                  <a:pt x="295" y="210"/>
                </a:lnTo>
                <a:lnTo>
                  <a:pt x="295" y="240"/>
                </a:lnTo>
                <a:lnTo>
                  <a:pt x="300" y="2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Tree>
    <p:extLst>
      <p:ext uri="{BB962C8B-B14F-4D97-AF65-F5344CB8AC3E}">
        <p14:creationId xmlns:p14="http://schemas.microsoft.com/office/powerpoint/2010/main" val="121889799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FFF3F9"/>
        </a:solidFill>
        <a:effectLst/>
      </p:bgPr>
    </p:bg>
    <p:spTree>
      <p:nvGrpSpPr>
        <p:cNvPr id="1" name=""/>
        <p:cNvGrpSpPr/>
        <p:nvPr/>
      </p:nvGrpSpPr>
      <p:grpSpPr>
        <a:xfrm>
          <a:off x="0" y="0"/>
          <a:ext cx="0" cy="0"/>
          <a:chOff x="0" y="0"/>
          <a:chExt cx="0" cy="0"/>
        </a:xfrm>
      </p:grpSpPr>
      <p:sp>
        <p:nvSpPr>
          <p:cNvPr id="5" name="Oval 4"/>
          <p:cNvSpPr/>
          <p:nvPr/>
        </p:nvSpPr>
        <p:spPr>
          <a:xfrm>
            <a:off x="716756" y="1825064"/>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 name="Oval 5"/>
          <p:cNvSpPr/>
          <p:nvPr/>
        </p:nvSpPr>
        <p:spPr>
          <a:xfrm>
            <a:off x="1951831" y="2439426"/>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 name="Oval 6"/>
          <p:cNvSpPr/>
          <p:nvPr/>
        </p:nvSpPr>
        <p:spPr>
          <a:xfrm>
            <a:off x="2895600" y="3886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 name="Oval 7"/>
          <p:cNvSpPr/>
          <p:nvPr/>
        </p:nvSpPr>
        <p:spPr>
          <a:xfrm>
            <a:off x="1951831" y="15107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 name="Oval 9"/>
          <p:cNvSpPr/>
          <p:nvPr/>
        </p:nvSpPr>
        <p:spPr>
          <a:xfrm>
            <a:off x="869156" y="46386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 name="Oval 10"/>
          <p:cNvSpPr/>
          <p:nvPr/>
        </p:nvSpPr>
        <p:spPr>
          <a:xfrm>
            <a:off x="1479643" y="3505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 name="Oval 11"/>
          <p:cNvSpPr/>
          <p:nvPr/>
        </p:nvSpPr>
        <p:spPr>
          <a:xfrm>
            <a:off x="869156" y="6062663"/>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 name="Oval 12"/>
          <p:cNvSpPr/>
          <p:nvPr/>
        </p:nvSpPr>
        <p:spPr>
          <a:xfrm>
            <a:off x="3562332" y="1823942"/>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 name="Oval 13"/>
          <p:cNvSpPr/>
          <p:nvPr/>
        </p:nvSpPr>
        <p:spPr>
          <a:xfrm>
            <a:off x="3593305" y="4448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16" name="Straight Arrow Connector 15"/>
          <p:cNvCxnSpPr>
            <a:cxnSpLocks/>
          </p:cNvCxnSpPr>
          <p:nvPr/>
        </p:nvCxnSpPr>
        <p:spPr>
          <a:xfrm>
            <a:off x="609600" y="6400800"/>
            <a:ext cx="6978643" cy="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cxnSpLocks/>
          </p:cNvCxnSpPr>
          <p:nvPr/>
        </p:nvCxnSpPr>
        <p:spPr>
          <a:xfrm flipV="1">
            <a:off x="609600" y="1381125"/>
            <a:ext cx="0" cy="5019675"/>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3125397" y="58197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4" name="Oval 23"/>
          <p:cNvSpPr/>
          <p:nvPr/>
        </p:nvSpPr>
        <p:spPr>
          <a:xfrm>
            <a:off x="3997323" y="2858527"/>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5" name="Oval 24"/>
          <p:cNvSpPr/>
          <p:nvPr/>
        </p:nvSpPr>
        <p:spPr>
          <a:xfrm>
            <a:off x="3844923"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7" name="Oval 26"/>
          <p:cNvSpPr/>
          <p:nvPr/>
        </p:nvSpPr>
        <p:spPr>
          <a:xfrm>
            <a:off x="1600200" y="55340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8" name="Oval 27"/>
          <p:cNvSpPr/>
          <p:nvPr/>
        </p:nvSpPr>
        <p:spPr>
          <a:xfrm>
            <a:off x="2654486" y="51339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9" name="Oval 28"/>
          <p:cNvSpPr/>
          <p:nvPr/>
        </p:nvSpPr>
        <p:spPr>
          <a:xfrm>
            <a:off x="6914328" y="18784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0" name="Oval 29"/>
          <p:cNvSpPr/>
          <p:nvPr/>
        </p:nvSpPr>
        <p:spPr>
          <a:xfrm>
            <a:off x="5649497" y="3469467"/>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1" name="Oval 30"/>
          <p:cNvSpPr/>
          <p:nvPr/>
        </p:nvSpPr>
        <p:spPr>
          <a:xfrm>
            <a:off x="5143875"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3" name="Oval 32"/>
          <p:cNvSpPr/>
          <p:nvPr/>
        </p:nvSpPr>
        <p:spPr>
          <a:xfrm>
            <a:off x="5573297" y="326912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5" name="Oval 34"/>
          <p:cNvSpPr/>
          <p:nvPr/>
        </p:nvSpPr>
        <p:spPr>
          <a:xfrm>
            <a:off x="4684706" y="21070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6" name="Oval 35"/>
          <p:cNvSpPr/>
          <p:nvPr/>
        </p:nvSpPr>
        <p:spPr>
          <a:xfrm>
            <a:off x="6407935" y="6067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7" name="Oval 36"/>
          <p:cNvSpPr/>
          <p:nvPr/>
        </p:nvSpPr>
        <p:spPr>
          <a:xfrm>
            <a:off x="7150880" y="57721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8" name="Oval 37"/>
          <p:cNvSpPr/>
          <p:nvPr/>
        </p:nvSpPr>
        <p:spPr>
          <a:xfrm>
            <a:off x="5143875" y="14593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9" name="Oval 38"/>
          <p:cNvSpPr/>
          <p:nvPr/>
        </p:nvSpPr>
        <p:spPr>
          <a:xfrm>
            <a:off x="7273918" y="47625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0" name="Oval 39"/>
          <p:cNvSpPr/>
          <p:nvPr/>
        </p:nvSpPr>
        <p:spPr>
          <a:xfrm>
            <a:off x="4500549" y="40634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1" name="Oval 40"/>
          <p:cNvSpPr/>
          <p:nvPr/>
        </p:nvSpPr>
        <p:spPr>
          <a:xfrm>
            <a:off x="7069108" y="297892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2" name="Oval 41"/>
          <p:cNvSpPr/>
          <p:nvPr/>
        </p:nvSpPr>
        <p:spPr>
          <a:xfrm>
            <a:off x="2180431" y="2326153"/>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3" name="Oval 42"/>
          <p:cNvSpPr/>
          <p:nvPr/>
        </p:nvSpPr>
        <p:spPr>
          <a:xfrm>
            <a:off x="5505450" y="374764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4" name="Oval 43"/>
          <p:cNvSpPr/>
          <p:nvPr/>
        </p:nvSpPr>
        <p:spPr>
          <a:xfrm>
            <a:off x="2028031" y="2604209"/>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7" name="Oval 46"/>
          <p:cNvSpPr/>
          <p:nvPr/>
        </p:nvSpPr>
        <p:spPr>
          <a:xfrm>
            <a:off x="5147828" y="47148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8" name="Oval 47"/>
          <p:cNvSpPr/>
          <p:nvPr/>
        </p:nvSpPr>
        <p:spPr>
          <a:xfrm>
            <a:off x="5429250" y="351948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3" name="TextBox 52"/>
          <p:cNvSpPr txBox="1"/>
          <p:nvPr/>
        </p:nvSpPr>
        <p:spPr>
          <a:xfrm>
            <a:off x="181767" y="143559"/>
            <a:ext cx="9648033" cy="458569"/>
          </a:xfrm>
          <a:prstGeom prst="rect">
            <a:avLst/>
          </a:prstGeom>
          <a:noFill/>
        </p:spPr>
        <p:txBody>
          <a:bodyPr wrap="none" lIns="0" tIns="0" rIns="0" bIns="0" rtlCol="0">
            <a:noAutofit/>
          </a:bodyPr>
          <a:lstStyle/>
          <a:p>
            <a:pPr>
              <a:lnSpc>
                <a:spcPct val="90000"/>
              </a:lnSpc>
            </a:pPr>
            <a:r>
              <a:rPr lang="en-US" sz="4000" dirty="0"/>
              <a:t>The Top-K Motifs II</a:t>
            </a:r>
            <a:endParaRPr lang="en-US" sz="4000" dirty="0">
              <a:solidFill>
                <a:schemeClr val="bg1">
                  <a:lumMod val="75000"/>
                </a:schemeClr>
              </a:solidFill>
            </a:endParaRPr>
          </a:p>
        </p:txBody>
      </p:sp>
      <p:sp>
        <p:nvSpPr>
          <p:cNvPr id="15" name="TextBox 14"/>
          <p:cNvSpPr txBox="1"/>
          <p:nvPr/>
        </p:nvSpPr>
        <p:spPr>
          <a:xfrm>
            <a:off x="8036702" y="251429"/>
            <a:ext cx="3993722" cy="3170099"/>
          </a:xfrm>
          <a:prstGeom prst="rect">
            <a:avLst/>
          </a:prstGeom>
          <a:noFill/>
        </p:spPr>
        <p:txBody>
          <a:bodyPr wrap="square" rtlCol="0">
            <a:spAutoFit/>
          </a:bodyPr>
          <a:lstStyle/>
          <a:p>
            <a:r>
              <a:rPr lang="en-US" sz="2000" dirty="0"/>
              <a:t>We find the nearest </a:t>
            </a:r>
            <a:r>
              <a:rPr lang="en-US" sz="2000" dirty="0">
                <a:solidFill>
                  <a:srgbClr val="FF0000"/>
                </a:solidFill>
              </a:rPr>
              <a:t>pair of points </a:t>
            </a:r>
            <a:r>
              <a:rPr lang="en-US" sz="2000" dirty="0"/>
              <a:t>are D</a:t>
            </a:r>
            <a:r>
              <a:rPr lang="en-US" sz="2000" baseline="-25000" dirty="0"/>
              <a:t>1</a:t>
            </a:r>
            <a:r>
              <a:rPr lang="en-US" sz="2000" dirty="0"/>
              <a:t> apart.</a:t>
            </a:r>
          </a:p>
          <a:p>
            <a:endParaRPr lang="en-US" sz="2000" dirty="0"/>
          </a:p>
          <a:p>
            <a:r>
              <a:rPr lang="en-US" sz="2000" dirty="0"/>
              <a:t>Lets draw a circle, D</a:t>
            </a:r>
            <a:r>
              <a:rPr lang="en-US" sz="2000" baseline="-25000" dirty="0"/>
              <a:t>1</a:t>
            </a:r>
            <a:r>
              <a:rPr lang="en-US" sz="2000" dirty="0"/>
              <a:t> </a:t>
            </a:r>
            <a:r>
              <a:rPr lang="en-US" sz="2000" i="1" dirty="0"/>
              <a:t>times</a:t>
            </a:r>
            <a:r>
              <a:rPr lang="en-US" sz="2000" dirty="0"/>
              <a:t> R, around both points.</a:t>
            </a:r>
          </a:p>
          <a:p>
            <a:endParaRPr lang="en-US" sz="2000" dirty="0"/>
          </a:p>
          <a:p>
            <a:r>
              <a:rPr lang="en-US" sz="2000" dirty="0"/>
              <a:t>Any points that are within either of these circles, are added to this motif, in this case there is just one… </a:t>
            </a:r>
            <a:r>
              <a:rPr lang="en-US" sz="2000" dirty="0">
                <a:solidFill>
                  <a:schemeClr val="bg1">
                    <a:lumMod val="50000"/>
                  </a:schemeClr>
                </a:solidFill>
              </a:rPr>
              <a:t>See next slide…</a:t>
            </a:r>
          </a:p>
        </p:txBody>
      </p:sp>
      <p:grpSp>
        <p:nvGrpSpPr>
          <p:cNvPr id="17" name="Group 16"/>
          <p:cNvGrpSpPr/>
          <p:nvPr/>
        </p:nvGrpSpPr>
        <p:grpSpPr>
          <a:xfrm>
            <a:off x="1675978" y="2239118"/>
            <a:ext cx="870571" cy="870571"/>
            <a:chOff x="2691760" y="2725117"/>
            <a:chExt cx="870571" cy="870571"/>
          </a:xfrm>
          <a:noFill/>
        </p:grpSpPr>
        <p:sp>
          <p:nvSpPr>
            <p:cNvPr id="3" name="Oval 2"/>
            <p:cNvSpPr/>
            <p:nvPr/>
          </p:nvSpPr>
          <p:spPr>
            <a:xfrm>
              <a:off x="2806886" y="2858527"/>
              <a:ext cx="620126" cy="620126"/>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 name="Straight Connector 8"/>
            <p:cNvCxnSpPr/>
            <p:nvPr/>
          </p:nvCxnSpPr>
          <p:spPr>
            <a:xfrm>
              <a:off x="3116949" y="2725117"/>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a:cxnSpLocks/>
            </p:cNvCxnSpPr>
            <p:nvPr/>
          </p:nvCxnSpPr>
          <p:spPr>
            <a:xfrm rot="5400000">
              <a:off x="3127046" y="2739169"/>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46" name="Group 45"/>
          <p:cNvGrpSpPr/>
          <p:nvPr/>
        </p:nvGrpSpPr>
        <p:grpSpPr>
          <a:xfrm>
            <a:off x="1600696" y="2061355"/>
            <a:ext cx="870571" cy="870571"/>
            <a:chOff x="2691760" y="2725117"/>
            <a:chExt cx="870571" cy="870571"/>
          </a:xfrm>
          <a:noFill/>
        </p:grpSpPr>
        <p:sp>
          <p:nvSpPr>
            <p:cNvPr id="49" name="Oval 48"/>
            <p:cNvSpPr/>
            <p:nvPr/>
          </p:nvSpPr>
          <p:spPr>
            <a:xfrm>
              <a:off x="2806886" y="2858527"/>
              <a:ext cx="620126" cy="620126"/>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0" name="Straight Connector 49"/>
            <p:cNvCxnSpPr/>
            <p:nvPr/>
          </p:nvCxnSpPr>
          <p:spPr>
            <a:xfrm>
              <a:off x="3116949" y="2725117"/>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a:cxnSpLocks/>
            </p:cNvCxnSpPr>
            <p:nvPr/>
          </p:nvCxnSpPr>
          <p:spPr>
            <a:xfrm rot="5400000">
              <a:off x="3127046" y="2739169"/>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585448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FFF3F9"/>
        </a:solidFill>
        <a:effectLst/>
      </p:bgPr>
    </p:bg>
    <p:spTree>
      <p:nvGrpSpPr>
        <p:cNvPr id="1" name=""/>
        <p:cNvGrpSpPr/>
        <p:nvPr/>
      </p:nvGrpSpPr>
      <p:grpSpPr>
        <a:xfrm>
          <a:off x="0" y="0"/>
          <a:ext cx="0" cy="0"/>
          <a:chOff x="0" y="0"/>
          <a:chExt cx="0" cy="0"/>
        </a:xfrm>
      </p:grpSpPr>
      <p:sp>
        <p:nvSpPr>
          <p:cNvPr id="5" name="Oval 4"/>
          <p:cNvSpPr/>
          <p:nvPr/>
        </p:nvSpPr>
        <p:spPr>
          <a:xfrm>
            <a:off x="716756" y="1825064"/>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 name="Oval 5"/>
          <p:cNvSpPr/>
          <p:nvPr/>
        </p:nvSpPr>
        <p:spPr>
          <a:xfrm>
            <a:off x="1951831" y="2439426"/>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 name="Oval 6"/>
          <p:cNvSpPr/>
          <p:nvPr/>
        </p:nvSpPr>
        <p:spPr>
          <a:xfrm>
            <a:off x="2895600" y="3886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 name="Oval 7"/>
          <p:cNvSpPr/>
          <p:nvPr/>
        </p:nvSpPr>
        <p:spPr>
          <a:xfrm>
            <a:off x="1951831" y="15107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 name="Oval 9"/>
          <p:cNvSpPr/>
          <p:nvPr/>
        </p:nvSpPr>
        <p:spPr>
          <a:xfrm>
            <a:off x="869156" y="46386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 name="Oval 10"/>
          <p:cNvSpPr/>
          <p:nvPr/>
        </p:nvSpPr>
        <p:spPr>
          <a:xfrm>
            <a:off x="1479643" y="3505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 name="Oval 11"/>
          <p:cNvSpPr/>
          <p:nvPr/>
        </p:nvSpPr>
        <p:spPr>
          <a:xfrm>
            <a:off x="869156" y="6062663"/>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 name="Oval 12"/>
          <p:cNvSpPr/>
          <p:nvPr/>
        </p:nvSpPr>
        <p:spPr>
          <a:xfrm>
            <a:off x="3562332" y="1823942"/>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 name="Oval 13"/>
          <p:cNvSpPr/>
          <p:nvPr/>
        </p:nvSpPr>
        <p:spPr>
          <a:xfrm>
            <a:off x="3593305" y="4448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16" name="Straight Arrow Connector 15"/>
          <p:cNvCxnSpPr>
            <a:cxnSpLocks/>
          </p:cNvCxnSpPr>
          <p:nvPr/>
        </p:nvCxnSpPr>
        <p:spPr>
          <a:xfrm>
            <a:off x="609600" y="6400800"/>
            <a:ext cx="6978643" cy="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cxnSpLocks/>
          </p:cNvCxnSpPr>
          <p:nvPr/>
        </p:nvCxnSpPr>
        <p:spPr>
          <a:xfrm flipV="1">
            <a:off x="609600" y="1381125"/>
            <a:ext cx="0" cy="5019675"/>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3125397" y="58197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4" name="Oval 23"/>
          <p:cNvSpPr/>
          <p:nvPr/>
        </p:nvSpPr>
        <p:spPr>
          <a:xfrm>
            <a:off x="3997323" y="2858527"/>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5" name="Oval 24"/>
          <p:cNvSpPr/>
          <p:nvPr/>
        </p:nvSpPr>
        <p:spPr>
          <a:xfrm>
            <a:off x="3844923"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7" name="Oval 26"/>
          <p:cNvSpPr/>
          <p:nvPr/>
        </p:nvSpPr>
        <p:spPr>
          <a:xfrm>
            <a:off x="1600200" y="55340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8" name="Oval 27"/>
          <p:cNvSpPr/>
          <p:nvPr/>
        </p:nvSpPr>
        <p:spPr>
          <a:xfrm>
            <a:off x="2654486" y="51339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9" name="Oval 28"/>
          <p:cNvSpPr/>
          <p:nvPr/>
        </p:nvSpPr>
        <p:spPr>
          <a:xfrm>
            <a:off x="6914328" y="18784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0" name="Oval 29"/>
          <p:cNvSpPr/>
          <p:nvPr/>
        </p:nvSpPr>
        <p:spPr>
          <a:xfrm>
            <a:off x="5649497" y="3469467"/>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1" name="Oval 30"/>
          <p:cNvSpPr/>
          <p:nvPr/>
        </p:nvSpPr>
        <p:spPr>
          <a:xfrm>
            <a:off x="5143875"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3" name="Oval 32"/>
          <p:cNvSpPr/>
          <p:nvPr/>
        </p:nvSpPr>
        <p:spPr>
          <a:xfrm>
            <a:off x="5573297" y="3269128"/>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5" name="Oval 34"/>
          <p:cNvSpPr/>
          <p:nvPr/>
        </p:nvSpPr>
        <p:spPr>
          <a:xfrm>
            <a:off x="4684706" y="21070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6" name="Oval 35"/>
          <p:cNvSpPr/>
          <p:nvPr/>
        </p:nvSpPr>
        <p:spPr>
          <a:xfrm>
            <a:off x="6407935" y="6067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7" name="Oval 36"/>
          <p:cNvSpPr/>
          <p:nvPr/>
        </p:nvSpPr>
        <p:spPr>
          <a:xfrm>
            <a:off x="7150880" y="57721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8" name="Oval 37"/>
          <p:cNvSpPr/>
          <p:nvPr/>
        </p:nvSpPr>
        <p:spPr>
          <a:xfrm>
            <a:off x="5143875" y="14593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9" name="Oval 38"/>
          <p:cNvSpPr/>
          <p:nvPr/>
        </p:nvSpPr>
        <p:spPr>
          <a:xfrm>
            <a:off x="7273918" y="47625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0" name="Oval 39"/>
          <p:cNvSpPr/>
          <p:nvPr/>
        </p:nvSpPr>
        <p:spPr>
          <a:xfrm>
            <a:off x="4500549" y="40634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1" name="Oval 40"/>
          <p:cNvSpPr/>
          <p:nvPr/>
        </p:nvSpPr>
        <p:spPr>
          <a:xfrm>
            <a:off x="7069108" y="297892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2" name="Oval 41"/>
          <p:cNvSpPr/>
          <p:nvPr/>
        </p:nvSpPr>
        <p:spPr>
          <a:xfrm>
            <a:off x="2180431" y="2326153"/>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3" name="Oval 42"/>
          <p:cNvSpPr/>
          <p:nvPr/>
        </p:nvSpPr>
        <p:spPr>
          <a:xfrm>
            <a:off x="5505450" y="374764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4" name="Oval 43"/>
          <p:cNvSpPr/>
          <p:nvPr/>
        </p:nvSpPr>
        <p:spPr>
          <a:xfrm>
            <a:off x="2028031" y="2604209"/>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7" name="Oval 46"/>
          <p:cNvSpPr/>
          <p:nvPr/>
        </p:nvSpPr>
        <p:spPr>
          <a:xfrm>
            <a:off x="5147828" y="47148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8" name="Oval 47"/>
          <p:cNvSpPr/>
          <p:nvPr/>
        </p:nvSpPr>
        <p:spPr>
          <a:xfrm>
            <a:off x="5429250" y="351948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3" name="TextBox 52"/>
          <p:cNvSpPr txBox="1"/>
          <p:nvPr/>
        </p:nvSpPr>
        <p:spPr>
          <a:xfrm>
            <a:off x="219867" y="162609"/>
            <a:ext cx="5013457" cy="582394"/>
          </a:xfrm>
          <a:prstGeom prst="rect">
            <a:avLst/>
          </a:prstGeom>
          <a:noFill/>
        </p:spPr>
        <p:txBody>
          <a:bodyPr wrap="none" lIns="0" tIns="0" rIns="0" bIns="0" rtlCol="0">
            <a:noAutofit/>
          </a:bodyPr>
          <a:lstStyle/>
          <a:p>
            <a:pPr>
              <a:lnSpc>
                <a:spcPct val="90000"/>
              </a:lnSpc>
            </a:pPr>
            <a:r>
              <a:rPr lang="en-US" sz="4000" dirty="0"/>
              <a:t>The Top-K Motifs III</a:t>
            </a:r>
            <a:endParaRPr lang="en-US" sz="4000" dirty="0">
              <a:solidFill>
                <a:schemeClr val="bg1">
                  <a:lumMod val="75000"/>
                </a:schemeClr>
              </a:solidFill>
            </a:endParaRPr>
          </a:p>
        </p:txBody>
      </p:sp>
      <p:sp>
        <p:nvSpPr>
          <p:cNvPr id="15" name="TextBox 14"/>
          <p:cNvSpPr txBox="1"/>
          <p:nvPr/>
        </p:nvSpPr>
        <p:spPr>
          <a:xfrm>
            <a:off x="7797772" y="348659"/>
            <a:ext cx="4182626" cy="5324535"/>
          </a:xfrm>
          <a:prstGeom prst="rect">
            <a:avLst/>
          </a:prstGeom>
          <a:noFill/>
        </p:spPr>
        <p:txBody>
          <a:bodyPr wrap="square" rtlCol="0">
            <a:spAutoFit/>
          </a:bodyPr>
          <a:lstStyle/>
          <a:p>
            <a:r>
              <a:rPr lang="en-US" sz="2000" dirty="0"/>
              <a:t>The Top-1 motif has three members, it is done.</a:t>
            </a:r>
          </a:p>
          <a:p>
            <a:endParaRPr lang="en-US" sz="2000" dirty="0"/>
          </a:p>
          <a:p>
            <a:r>
              <a:rPr lang="en-US" sz="2000" dirty="0"/>
              <a:t>Now lets find the Top-2 motif. We begin by finding the </a:t>
            </a:r>
            <a:r>
              <a:rPr lang="en-US" sz="2000" dirty="0">
                <a:solidFill>
                  <a:srgbClr val="FF33CC"/>
                </a:solidFill>
              </a:rPr>
              <a:t>nearest pair of points</a:t>
            </a:r>
            <a:r>
              <a:rPr lang="en-US" sz="2000" dirty="0"/>
              <a:t>, excluding anything from the top motif. </a:t>
            </a:r>
          </a:p>
          <a:p>
            <a:endParaRPr lang="en-US" sz="2000" dirty="0"/>
          </a:p>
          <a:p>
            <a:r>
              <a:rPr lang="en-US" sz="2000" dirty="0"/>
              <a:t>The nearest pair of points are D</a:t>
            </a:r>
            <a:r>
              <a:rPr lang="en-US" sz="2000" baseline="-25000" dirty="0"/>
              <a:t>2</a:t>
            </a:r>
            <a:r>
              <a:rPr lang="en-US" sz="2000" dirty="0"/>
              <a:t> apart.</a:t>
            </a:r>
          </a:p>
          <a:p>
            <a:r>
              <a:rPr lang="en-US" sz="2000" dirty="0"/>
              <a:t>Lets draw a circle D</a:t>
            </a:r>
            <a:r>
              <a:rPr lang="en-US" sz="2000" baseline="-25000" dirty="0"/>
              <a:t>1</a:t>
            </a:r>
            <a:r>
              <a:rPr lang="en-US" sz="2000" dirty="0"/>
              <a:t> </a:t>
            </a:r>
            <a:r>
              <a:rPr lang="en-US" sz="2000" i="1" dirty="0"/>
              <a:t>times</a:t>
            </a:r>
            <a:r>
              <a:rPr lang="en-US" sz="2000" dirty="0"/>
              <a:t> R, around both points.</a:t>
            </a:r>
          </a:p>
          <a:p>
            <a:endParaRPr lang="en-US" sz="2000" dirty="0"/>
          </a:p>
          <a:p>
            <a:r>
              <a:rPr lang="en-US" sz="2000" dirty="0"/>
              <a:t>Any points that are within either of these circles, is added to this motif, in this case there are two… </a:t>
            </a:r>
            <a:r>
              <a:rPr lang="en-US" sz="2000" dirty="0">
                <a:solidFill>
                  <a:schemeClr val="bg1">
                    <a:lumMod val="75000"/>
                  </a:schemeClr>
                </a:solidFill>
              </a:rPr>
              <a:t>See next slide…</a:t>
            </a:r>
          </a:p>
        </p:txBody>
      </p:sp>
      <p:grpSp>
        <p:nvGrpSpPr>
          <p:cNvPr id="17" name="Group 16"/>
          <p:cNvGrpSpPr/>
          <p:nvPr/>
        </p:nvGrpSpPr>
        <p:grpSpPr>
          <a:xfrm>
            <a:off x="1675978" y="2239118"/>
            <a:ext cx="870571" cy="870571"/>
            <a:chOff x="2691760" y="2725117"/>
            <a:chExt cx="870571" cy="870571"/>
          </a:xfrm>
          <a:noFill/>
        </p:grpSpPr>
        <p:sp>
          <p:nvSpPr>
            <p:cNvPr id="3" name="Oval 2"/>
            <p:cNvSpPr/>
            <p:nvPr/>
          </p:nvSpPr>
          <p:spPr>
            <a:xfrm>
              <a:off x="2806886" y="2858527"/>
              <a:ext cx="620126" cy="620126"/>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 name="Straight Connector 8"/>
            <p:cNvCxnSpPr/>
            <p:nvPr/>
          </p:nvCxnSpPr>
          <p:spPr>
            <a:xfrm>
              <a:off x="3116949" y="2725117"/>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a:cxnSpLocks/>
            </p:cNvCxnSpPr>
            <p:nvPr/>
          </p:nvCxnSpPr>
          <p:spPr>
            <a:xfrm rot="5400000">
              <a:off x="3127046" y="2739169"/>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46" name="Group 45"/>
          <p:cNvGrpSpPr/>
          <p:nvPr/>
        </p:nvGrpSpPr>
        <p:grpSpPr>
          <a:xfrm>
            <a:off x="1600696" y="2061355"/>
            <a:ext cx="870571" cy="870571"/>
            <a:chOff x="2691760" y="2725117"/>
            <a:chExt cx="870571" cy="870571"/>
          </a:xfrm>
          <a:noFill/>
        </p:grpSpPr>
        <p:sp>
          <p:nvSpPr>
            <p:cNvPr id="49" name="Oval 48"/>
            <p:cNvSpPr/>
            <p:nvPr/>
          </p:nvSpPr>
          <p:spPr>
            <a:xfrm>
              <a:off x="2806886" y="2858527"/>
              <a:ext cx="620126" cy="620126"/>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0" name="Straight Connector 49"/>
            <p:cNvCxnSpPr/>
            <p:nvPr/>
          </p:nvCxnSpPr>
          <p:spPr>
            <a:xfrm>
              <a:off x="3116949" y="2725117"/>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a:cxnSpLocks/>
            </p:cNvCxnSpPr>
            <p:nvPr/>
          </p:nvCxnSpPr>
          <p:spPr>
            <a:xfrm rot="5400000">
              <a:off x="3127046" y="2739169"/>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52" name="Group 51"/>
          <p:cNvGrpSpPr/>
          <p:nvPr/>
        </p:nvGrpSpPr>
        <p:grpSpPr>
          <a:xfrm>
            <a:off x="5233323" y="3026550"/>
            <a:ext cx="1008100" cy="1008100"/>
            <a:chOff x="2691760" y="2725117"/>
            <a:chExt cx="870571" cy="870571"/>
          </a:xfrm>
          <a:noFill/>
        </p:grpSpPr>
        <p:sp>
          <p:nvSpPr>
            <p:cNvPr id="54" name="Oval 53"/>
            <p:cNvSpPr/>
            <p:nvPr/>
          </p:nvSpPr>
          <p:spPr>
            <a:xfrm>
              <a:off x="2806886" y="2858527"/>
              <a:ext cx="620126" cy="620126"/>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5" name="Straight Connector 54"/>
            <p:cNvCxnSpPr/>
            <p:nvPr/>
          </p:nvCxnSpPr>
          <p:spPr>
            <a:xfrm>
              <a:off x="3116949" y="2725117"/>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a:cxnSpLocks/>
            </p:cNvCxnSpPr>
            <p:nvPr/>
          </p:nvCxnSpPr>
          <p:spPr>
            <a:xfrm rot="5400000">
              <a:off x="3127046" y="2739169"/>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57" name="Group 56"/>
          <p:cNvGrpSpPr/>
          <p:nvPr/>
        </p:nvGrpSpPr>
        <p:grpSpPr>
          <a:xfrm>
            <a:off x="5156856" y="2824842"/>
            <a:ext cx="1008100" cy="1008100"/>
            <a:chOff x="2691760" y="2725117"/>
            <a:chExt cx="870571" cy="870571"/>
          </a:xfrm>
          <a:noFill/>
        </p:grpSpPr>
        <p:sp>
          <p:nvSpPr>
            <p:cNvPr id="58" name="Oval 57"/>
            <p:cNvSpPr/>
            <p:nvPr/>
          </p:nvSpPr>
          <p:spPr>
            <a:xfrm>
              <a:off x="2806886" y="2858527"/>
              <a:ext cx="620126" cy="620126"/>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9" name="Straight Connector 58"/>
            <p:cNvCxnSpPr/>
            <p:nvPr/>
          </p:nvCxnSpPr>
          <p:spPr>
            <a:xfrm>
              <a:off x="3116949" y="2725117"/>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a:cxnSpLocks/>
            </p:cNvCxnSpPr>
            <p:nvPr/>
          </p:nvCxnSpPr>
          <p:spPr>
            <a:xfrm rot="5400000">
              <a:off x="3127046" y="2739169"/>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93079797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FFF3F9"/>
        </a:solidFill>
        <a:effectLst/>
      </p:bgPr>
    </p:bg>
    <p:spTree>
      <p:nvGrpSpPr>
        <p:cNvPr id="1" name=""/>
        <p:cNvGrpSpPr/>
        <p:nvPr/>
      </p:nvGrpSpPr>
      <p:grpSpPr>
        <a:xfrm>
          <a:off x="0" y="0"/>
          <a:ext cx="0" cy="0"/>
          <a:chOff x="0" y="0"/>
          <a:chExt cx="0" cy="0"/>
        </a:xfrm>
      </p:grpSpPr>
      <p:sp>
        <p:nvSpPr>
          <p:cNvPr id="5" name="Oval 4"/>
          <p:cNvSpPr/>
          <p:nvPr/>
        </p:nvSpPr>
        <p:spPr>
          <a:xfrm>
            <a:off x="716756" y="1825064"/>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 name="Oval 5"/>
          <p:cNvSpPr/>
          <p:nvPr/>
        </p:nvSpPr>
        <p:spPr>
          <a:xfrm>
            <a:off x="1951831" y="2439426"/>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 name="Oval 6"/>
          <p:cNvSpPr/>
          <p:nvPr/>
        </p:nvSpPr>
        <p:spPr>
          <a:xfrm>
            <a:off x="2895600" y="3886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 name="Oval 7"/>
          <p:cNvSpPr/>
          <p:nvPr/>
        </p:nvSpPr>
        <p:spPr>
          <a:xfrm>
            <a:off x="1951831" y="15107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 name="Oval 9"/>
          <p:cNvSpPr/>
          <p:nvPr/>
        </p:nvSpPr>
        <p:spPr>
          <a:xfrm>
            <a:off x="869156" y="46386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 name="Oval 10"/>
          <p:cNvSpPr/>
          <p:nvPr/>
        </p:nvSpPr>
        <p:spPr>
          <a:xfrm>
            <a:off x="1479643" y="3505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 name="Oval 11"/>
          <p:cNvSpPr/>
          <p:nvPr/>
        </p:nvSpPr>
        <p:spPr>
          <a:xfrm>
            <a:off x="869156" y="6062663"/>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 name="Oval 12"/>
          <p:cNvSpPr/>
          <p:nvPr/>
        </p:nvSpPr>
        <p:spPr>
          <a:xfrm>
            <a:off x="3562332" y="1823942"/>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 name="Oval 13"/>
          <p:cNvSpPr/>
          <p:nvPr/>
        </p:nvSpPr>
        <p:spPr>
          <a:xfrm>
            <a:off x="3593305" y="4448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16" name="Straight Arrow Connector 15"/>
          <p:cNvCxnSpPr>
            <a:cxnSpLocks/>
          </p:cNvCxnSpPr>
          <p:nvPr/>
        </p:nvCxnSpPr>
        <p:spPr>
          <a:xfrm>
            <a:off x="609600" y="6400800"/>
            <a:ext cx="6978643" cy="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cxnSpLocks/>
          </p:cNvCxnSpPr>
          <p:nvPr/>
        </p:nvCxnSpPr>
        <p:spPr>
          <a:xfrm flipV="1">
            <a:off x="609600" y="1381125"/>
            <a:ext cx="0" cy="5019675"/>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3125397" y="58197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4" name="Oval 23"/>
          <p:cNvSpPr/>
          <p:nvPr/>
        </p:nvSpPr>
        <p:spPr>
          <a:xfrm>
            <a:off x="3997323" y="2858527"/>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5" name="Oval 24"/>
          <p:cNvSpPr/>
          <p:nvPr/>
        </p:nvSpPr>
        <p:spPr>
          <a:xfrm>
            <a:off x="3844923"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7" name="Oval 26"/>
          <p:cNvSpPr/>
          <p:nvPr/>
        </p:nvSpPr>
        <p:spPr>
          <a:xfrm>
            <a:off x="1600200" y="55340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8" name="Oval 27"/>
          <p:cNvSpPr/>
          <p:nvPr/>
        </p:nvSpPr>
        <p:spPr>
          <a:xfrm>
            <a:off x="2654486" y="51339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9" name="Oval 28"/>
          <p:cNvSpPr/>
          <p:nvPr/>
        </p:nvSpPr>
        <p:spPr>
          <a:xfrm>
            <a:off x="6914328" y="18784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0" name="Oval 29"/>
          <p:cNvSpPr/>
          <p:nvPr/>
        </p:nvSpPr>
        <p:spPr>
          <a:xfrm>
            <a:off x="5649497" y="3469467"/>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1" name="Oval 30"/>
          <p:cNvSpPr/>
          <p:nvPr/>
        </p:nvSpPr>
        <p:spPr>
          <a:xfrm>
            <a:off x="5143875"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3" name="Oval 32"/>
          <p:cNvSpPr/>
          <p:nvPr/>
        </p:nvSpPr>
        <p:spPr>
          <a:xfrm>
            <a:off x="5573297" y="3269128"/>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5" name="Oval 34"/>
          <p:cNvSpPr/>
          <p:nvPr/>
        </p:nvSpPr>
        <p:spPr>
          <a:xfrm>
            <a:off x="4684706" y="21070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6" name="Oval 35"/>
          <p:cNvSpPr/>
          <p:nvPr/>
        </p:nvSpPr>
        <p:spPr>
          <a:xfrm>
            <a:off x="6407935" y="6067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7" name="Oval 36"/>
          <p:cNvSpPr/>
          <p:nvPr/>
        </p:nvSpPr>
        <p:spPr>
          <a:xfrm>
            <a:off x="7150880" y="57721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8" name="Oval 37"/>
          <p:cNvSpPr/>
          <p:nvPr/>
        </p:nvSpPr>
        <p:spPr>
          <a:xfrm>
            <a:off x="5143875" y="14593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9" name="Oval 38"/>
          <p:cNvSpPr/>
          <p:nvPr/>
        </p:nvSpPr>
        <p:spPr>
          <a:xfrm>
            <a:off x="7273918" y="47625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0" name="Oval 39"/>
          <p:cNvSpPr/>
          <p:nvPr/>
        </p:nvSpPr>
        <p:spPr>
          <a:xfrm>
            <a:off x="4500549" y="40634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1" name="Oval 40"/>
          <p:cNvSpPr/>
          <p:nvPr/>
        </p:nvSpPr>
        <p:spPr>
          <a:xfrm>
            <a:off x="7069108" y="297892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2" name="Oval 41"/>
          <p:cNvSpPr/>
          <p:nvPr/>
        </p:nvSpPr>
        <p:spPr>
          <a:xfrm>
            <a:off x="2180431" y="2326153"/>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3" name="Oval 42"/>
          <p:cNvSpPr/>
          <p:nvPr/>
        </p:nvSpPr>
        <p:spPr>
          <a:xfrm>
            <a:off x="5505450" y="3747649"/>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4" name="Oval 43"/>
          <p:cNvSpPr/>
          <p:nvPr/>
        </p:nvSpPr>
        <p:spPr>
          <a:xfrm>
            <a:off x="2028031" y="2604209"/>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7" name="Oval 46"/>
          <p:cNvSpPr/>
          <p:nvPr/>
        </p:nvSpPr>
        <p:spPr>
          <a:xfrm>
            <a:off x="5147828" y="47148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8" name="Oval 47"/>
          <p:cNvSpPr/>
          <p:nvPr/>
        </p:nvSpPr>
        <p:spPr>
          <a:xfrm>
            <a:off x="5429250" y="3519488"/>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3" name="TextBox 52"/>
          <p:cNvSpPr txBox="1"/>
          <p:nvPr/>
        </p:nvSpPr>
        <p:spPr>
          <a:xfrm>
            <a:off x="181767" y="143559"/>
            <a:ext cx="9648033" cy="458569"/>
          </a:xfrm>
          <a:prstGeom prst="rect">
            <a:avLst/>
          </a:prstGeom>
          <a:noFill/>
        </p:spPr>
        <p:txBody>
          <a:bodyPr wrap="none" lIns="0" tIns="0" rIns="0" bIns="0" rtlCol="0">
            <a:noAutofit/>
          </a:bodyPr>
          <a:lstStyle/>
          <a:p>
            <a:pPr>
              <a:lnSpc>
                <a:spcPct val="90000"/>
              </a:lnSpc>
            </a:pPr>
            <a:r>
              <a:rPr lang="en-US" sz="4000" dirty="0"/>
              <a:t>The Top-K Motifs IIII</a:t>
            </a:r>
            <a:endParaRPr lang="en-US" sz="4000" dirty="0">
              <a:solidFill>
                <a:schemeClr val="bg1">
                  <a:lumMod val="75000"/>
                </a:schemeClr>
              </a:solidFill>
            </a:endParaRPr>
          </a:p>
        </p:txBody>
      </p:sp>
      <p:grpSp>
        <p:nvGrpSpPr>
          <p:cNvPr id="17" name="Group 16"/>
          <p:cNvGrpSpPr/>
          <p:nvPr/>
        </p:nvGrpSpPr>
        <p:grpSpPr>
          <a:xfrm>
            <a:off x="1675978" y="2239118"/>
            <a:ext cx="870571" cy="870571"/>
            <a:chOff x="2691760" y="2725117"/>
            <a:chExt cx="870571" cy="870571"/>
          </a:xfrm>
          <a:noFill/>
        </p:grpSpPr>
        <p:sp>
          <p:nvSpPr>
            <p:cNvPr id="3" name="Oval 2"/>
            <p:cNvSpPr/>
            <p:nvPr/>
          </p:nvSpPr>
          <p:spPr>
            <a:xfrm>
              <a:off x="2806886" y="2858527"/>
              <a:ext cx="620126" cy="620126"/>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 name="Straight Connector 8"/>
            <p:cNvCxnSpPr/>
            <p:nvPr/>
          </p:nvCxnSpPr>
          <p:spPr>
            <a:xfrm>
              <a:off x="3116949" y="2725117"/>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a:cxnSpLocks/>
            </p:cNvCxnSpPr>
            <p:nvPr/>
          </p:nvCxnSpPr>
          <p:spPr>
            <a:xfrm rot="5400000">
              <a:off x="3127046" y="2739169"/>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46" name="Group 45"/>
          <p:cNvGrpSpPr/>
          <p:nvPr/>
        </p:nvGrpSpPr>
        <p:grpSpPr>
          <a:xfrm>
            <a:off x="1600696" y="2061355"/>
            <a:ext cx="870571" cy="870571"/>
            <a:chOff x="2691760" y="2725117"/>
            <a:chExt cx="870571" cy="870571"/>
          </a:xfrm>
          <a:noFill/>
        </p:grpSpPr>
        <p:sp>
          <p:nvSpPr>
            <p:cNvPr id="49" name="Oval 48"/>
            <p:cNvSpPr/>
            <p:nvPr/>
          </p:nvSpPr>
          <p:spPr>
            <a:xfrm>
              <a:off x="2806886" y="2858527"/>
              <a:ext cx="620126" cy="620126"/>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0" name="Straight Connector 49"/>
            <p:cNvCxnSpPr/>
            <p:nvPr/>
          </p:nvCxnSpPr>
          <p:spPr>
            <a:xfrm>
              <a:off x="3116949" y="2725117"/>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a:cxnSpLocks/>
            </p:cNvCxnSpPr>
            <p:nvPr/>
          </p:nvCxnSpPr>
          <p:spPr>
            <a:xfrm rot="5400000">
              <a:off x="3127046" y="2739169"/>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52" name="Group 51"/>
          <p:cNvGrpSpPr/>
          <p:nvPr/>
        </p:nvGrpSpPr>
        <p:grpSpPr>
          <a:xfrm>
            <a:off x="5233323" y="3026550"/>
            <a:ext cx="1008100" cy="1008100"/>
            <a:chOff x="2691760" y="2725117"/>
            <a:chExt cx="870571" cy="870571"/>
          </a:xfrm>
          <a:noFill/>
        </p:grpSpPr>
        <p:sp>
          <p:nvSpPr>
            <p:cNvPr id="54" name="Oval 53"/>
            <p:cNvSpPr/>
            <p:nvPr/>
          </p:nvSpPr>
          <p:spPr>
            <a:xfrm>
              <a:off x="2806886" y="2858527"/>
              <a:ext cx="620126" cy="620126"/>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5" name="Straight Connector 54"/>
            <p:cNvCxnSpPr/>
            <p:nvPr/>
          </p:nvCxnSpPr>
          <p:spPr>
            <a:xfrm>
              <a:off x="3116949" y="2725117"/>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a:cxnSpLocks/>
            </p:cNvCxnSpPr>
            <p:nvPr/>
          </p:nvCxnSpPr>
          <p:spPr>
            <a:xfrm rot="5400000">
              <a:off x="3127046" y="2739169"/>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57" name="Group 56"/>
          <p:cNvGrpSpPr/>
          <p:nvPr/>
        </p:nvGrpSpPr>
        <p:grpSpPr>
          <a:xfrm>
            <a:off x="5156856" y="2824842"/>
            <a:ext cx="1008100" cy="1008100"/>
            <a:chOff x="2691760" y="2725117"/>
            <a:chExt cx="870571" cy="870571"/>
          </a:xfrm>
          <a:noFill/>
        </p:grpSpPr>
        <p:sp>
          <p:nvSpPr>
            <p:cNvPr id="58" name="Oval 57"/>
            <p:cNvSpPr/>
            <p:nvPr/>
          </p:nvSpPr>
          <p:spPr>
            <a:xfrm>
              <a:off x="2806886" y="2858527"/>
              <a:ext cx="620126" cy="620126"/>
            </a:xfrm>
            <a:prstGeom prst="ellipse">
              <a:avLst/>
            </a:prstGeom>
            <a:grp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9" name="Straight Connector 58"/>
            <p:cNvCxnSpPr/>
            <p:nvPr/>
          </p:nvCxnSpPr>
          <p:spPr>
            <a:xfrm>
              <a:off x="3116949" y="2725117"/>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a:cxnSpLocks/>
            </p:cNvCxnSpPr>
            <p:nvPr/>
          </p:nvCxnSpPr>
          <p:spPr>
            <a:xfrm rot="5400000">
              <a:off x="3127046" y="2739169"/>
              <a:ext cx="0" cy="870571"/>
            </a:xfrm>
            <a:prstGeom prst="line">
              <a:avLst/>
            </a:prstGeom>
            <a:grpFill/>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61" name="TextBox 60">
            <a:extLst>
              <a:ext uri="{FF2B5EF4-FFF2-40B4-BE49-F238E27FC236}">
                <a16:creationId xmlns:a16="http://schemas.microsoft.com/office/drawing/2014/main" id="{5733A2ED-62BA-4D3B-AC19-C231BFB48716}"/>
              </a:ext>
            </a:extLst>
          </p:cNvPr>
          <p:cNvSpPr txBox="1"/>
          <p:nvPr/>
        </p:nvSpPr>
        <p:spPr>
          <a:xfrm>
            <a:off x="7797772" y="348659"/>
            <a:ext cx="4182626" cy="5324535"/>
          </a:xfrm>
          <a:prstGeom prst="rect">
            <a:avLst/>
          </a:prstGeom>
          <a:noFill/>
        </p:spPr>
        <p:txBody>
          <a:bodyPr wrap="square" rtlCol="0">
            <a:spAutoFit/>
          </a:bodyPr>
          <a:lstStyle/>
          <a:p>
            <a:r>
              <a:rPr lang="en-US" sz="2000" dirty="0">
                <a:solidFill>
                  <a:schemeClr val="bg1">
                    <a:lumMod val="75000"/>
                  </a:schemeClr>
                </a:solidFill>
              </a:rPr>
              <a:t>The Top-1 motif has three members, it is done.</a:t>
            </a:r>
          </a:p>
          <a:p>
            <a:endParaRPr lang="en-US" sz="2000" dirty="0">
              <a:solidFill>
                <a:schemeClr val="bg1">
                  <a:lumMod val="75000"/>
                </a:schemeClr>
              </a:solidFill>
            </a:endParaRPr>
          </a:p>
          <a:p>
            <a:r>
              <a:rPr lang="en-US" sz="2000" dirty="0">
                <a:solidFill>
                  <a:schemeClr val="bg1">
                    <a:lumMod val="75000"/>
                  </a:schemeClr>
                </a:solidFill>
              </a:rPr>
              <a:t>Now lets find the Top-2 motif. We begin by finding the </a:t>
            </a:r>
            <a:r>
              <a:rPr lang="en-US" sz="2000" dirty="0">
                <a:solidFill>
                  <a:srgbClr val="FF33CC"/>
                </a:solidFill>
              </a:rPr>
              <a:t>nearest pair of points</a:t>
            </a:r>
            <a:r>
              <a:rPr lang="en-US" sz="2000" dirty="0">
                <a:solidFill>
                  <a:schemeClr val="bg1">
                    <a:lumMod val="75000"/>
                  </a:schemeClr>
                </a:solidFill>
              </a:rPr>
              <a:t>, excluding anything from the top motif. </a:t>
            </a:r>
          </a:p>
          <a:p>
            <a:endParaRPr lang="en-US" sz="2000" dirty="0">
              <a:solidFill>
                <a:schemeClr val="bg1">
                  <a:lumMod val="75000"/>
                </a:schemeClr>
              </a:solidFill>
            </a:endParaRPr>
          </a:p>
          <a:p>
            <a:r>
              <a:rPr lang="en-US" sz="2000" dirty="0">
                <a:solidFill>
                  <a:schemeClr val="bg1">
                    <a:lumMod val="75000"/>
                  </a:schemeClr>
                </a:solidFill>
              </a:rPr>
              <a:t>The nearest pair of points are D</a:t>
            </a:r>
            <a:r>
              <a:rPr lang="en-US" sz="2000" baseline="-25000" dirty="0">
                <a:solidFill>
                  <a:schemeClr val="bg1">
                    <a:lumMod val="75000"/>
                  </a:schemeClr>
                </a:solidFill>
              </a:rPr>
              <a:t>2</a:t>
            </a:r>
            <a:r>
              <a:rPr lang="en-US" sz="2000" dirty="0">
                <a:solidFill>
                  <a:schemeClr val="bg1">
                    <a:lumMod val="75000"/>
                  </a:schemeClr>
                </a:solidFill>
              </a:rPr>
              <a:t> apart.</a:t>
            </a:r>
          </a:p>
          <a:p>
            <a:r>
              <a:rPr lang="en-US" sz="2000" dirty="0">
                <a:solidFill>
                  <a:schemeClr val="bg1">
                    <a:lumMod val="75000"/>
                  </a:schemeClr>
                </a:solidFill>
              </a:rPr>
              <a:t>Lets draw a circle D</a:t>
            </a:r>
            <a:r>
              <a:rPr lang="en-US" sz="2000" baseline="-25000" dirty="0">
                <a:solidFill>
                  <a:schemeClr val="bg1">
                    <a:lumMod val="75000"/>
                  </a:schemeClr>
                </a:solidFill>
              </a:rPr>
              <a:t>1</a:t>
            </a:r>
            <a:r>
              <a:rPr lang="en-US" sz="2000" dirty="0">
                <a:solidFill>
                  <a:schemeClr val="bg1">
                    <a:lumMod val="75000"/>
                  </a:schemeClr>
                </a:solidFill>
              </a:rPr>
              <a:t> </a:t>
            </a:r>
            <a:r>
              <a:rPr lang="en-US" sz="2000" i="1" dirty="0">
                <a:solidFill>
                  <a:schemeClr val="bg1">
                    <a:lumMod val="75000"/>
                  </a:schemeClr>
                </a:solidFill>
              </a:rPr>
              <a:t>times</a:t>
            </a:r>
            <a:r>
              <a:rPr lang="en-US" sz="2000" dirty="0">
                <a:solidFill>
                  <a:schemeClr val="bg1">
                    <a:lumMod val="75000"/>
                  </a:schemeClr>
                </a:solidFill>
              </a:rPr>
              <a:t> R, around both points.</a:t>
            </a:r>
          </a:p>
          <a:p>
            <a:endParaRPr lang="en-US" sz="2000" dirty="0">
              <a:solidFill>
                <a:schemeClr val="bg1">
                  <a:lumMod val="75000"/>
                </a:schemeClr>
              </a:solidFill>
            </a:endParaRPr>
          </a:p>
          <a:p>
            <a:r>
              <a:rPr lang="en-US" sz="2000" dirty="0">
                <a:solidFill>
                  <a:schemeClr val="bg1">
                    <a:lumMod val="75000"/>
                  </a:schemeClr>
                </a:solidFill>
              </a:rPr>
              <a:t>Any points that are within either of these circles, are added to this motif, in this case there are two</a:t>
            </a:r>
            <a:r>
              <a:rPr lang="en-US" sz="2000" dirty="0"/>
              <a:t>, for a total of four items in the Top-2 Motif</a:t>
            </a:r>
            <a:endParaRPr lang="en-US" sz="2000" dirty="0">
              <a:solidFill>
                <a:schemeClr val="bg1">
                  <a:lumMod val="50000"/>
                </a:schemeClr>
              </a:solidFill>
            </a:endParaRPr>
          </a:p>
        </p:txBody>
      </p:sp>
    </p:spTree>
    <p:extLst>
      <p:ext uri="{BB962C8B-B14F-4D97-AF65-F5344CB8AC3E}">
        <p14:creationId xmlns:p14="http://schemas.microsoft.com/office/powerpoint/2010/main" val="2529480600"/>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FFF3F9"/>
        </a:solidFill>
        <a:effectLst/>
      </p:bgPr>
    </p:bg>
    <p:spTree>
      <p:nvGrpSpPr>
        <p:cNvPr id="1" name=""/>
        <p:cNvGrpSpPr/>
        <p:nvPr/>
      </p:nvGrpSpPr>
      <p:grpSpPr>
        <a:xfrm>
          <a:off x="0" y="0"/>
          <a:ext cx="0" cy="0"/>
          <a:chOff x="0" y="0"/>
          <a:chExt cx="0" cy="0"/>
        </a:xfrm>
      </p:grpSpPr>
      <p:sp>
        <p:nvSpPr>
          <p:cNvPr id="5" name="Oval 4"/>
          <p:cNvSpPr/>
          <p:nvPr/>
        </p:nvSpPr>
        <p:spPr>
          <a:xfrm>
            <a:off x="716756" y="1825064"/>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 name="Oval 5"/>
          <p:cNvSpPr/>
          <p:nvPr/>
        </p:nvSpPr>
        <p:spPr>
          <a:xfrm>
            <a:off x="1951831" y="2439426"/>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 name="Oval 6"/>
          <p:cNvSpPr/>
          <p:nvPr/>
        </p:nvSpPr>
        <p:spPr>
          <a:xfrm>
            <a:off x="2895600" y="3886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 name="Oval 7"/>
          <p:cNvSpPr/>
          <p:nvPr/>
        </p:nvSpPr>
        <p:spPr>
          <a:xfrm>
            <a:off x="1951831" y="15107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 name="Oval 9"/>
          <p:cNvSpPr/>
          <p:nvPr/>
        </p:nvSpPr>
        <p:spPr>
          <a:xfrm>
            <a:off x="869156" y="46386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 name="Oval 10"/>
          <p:cNvSpPr/>
          <p:nvPr/>
        </p:nvSpPr>
        <p:spPr>
          <a:xfrm>
            <a:off x="1479643" y="3505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 name="Oval 11"/>
          <p:cNvSpPr/>
          <p:nvPr/>
        </p:nvSpPr>
        <p:spPr>
          <a:xfrm>
            <a:off x="869156" y="6062663"/>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 name="Oval 12"/>
          <p:cNvSpPr/>
          <p:nvPr/>
        </p:nvSpPr>
        <p:spPr>
          <a:xfrm>
            <a:off x="3562332" y="1823942"/>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 name="Oval 13"/>
          <p:cNvSpPr/>
          <p:nvPr/>
        </p:nvSpPr>
        <p:spPr>
          <a:xfrm>
            <a:off x="3593305" y="4448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16" name="Straight Arrow Connector 15"/>
          <p:cNvCxnSpPr>
            <a:cxnSpLocks/>
          </p:cNvCxnSpPr>
          <p:nvPr/>
        </p:nvCxnSpPr>
        <p:spPr>
          <a:xfrm>
            <a:off x="609600" y="6400800"/>
            <a:ext cx="6978643" cy="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cxnSpLocks/>
          </p:cNvCxnSpPr>
          <p:nvPr/>
        </p:nvCxnSpPr>
        <p:spPr>
          <a:xfrm flipV="1">
            <a:off x="609600" y="1381125"/>
            <a:ext cx="0" cy="5019675"/>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3125397" y="58197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4" name="Oval 23"/>
          <p:cNvSpPr/>
          <p:nvPr/>
        </p:nvSpPr>
        <p:spPr>
          <a:xfrm>
            <a:off x="3997323" y="2858527"/>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5" name="Oval 24"/>
          <p:cNvSpPr/>
          <p:nvPr/>
        </p:nvSpPr>
        <p:spPr>
          <a:xfrm>
            <a:off x="3844923"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7" name="Oval 26"/>
          <p:cNvSpPr/>
          <p:nvPr/>
        </p:nvSpPr>
        <p:spPr>
          <a:xfrm>
            <a:off x="1600200" y="55340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8" name="Oval 27"/>
          <p:cNvSpPr/>
          <p:nvPr/>
        </p:nvSpPr>
        <p:spPr>
          <a:xfrm>
            <a:off x="2654486" y="51339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9" name="Oval 28"/>
          <p:cNvSpPr/>
          <p:nvPr/>
        </p:nvSpPr>
        <p:spPr>
          <a:xfrm>
            <a:off x="6914328" y="18784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0" name="Oval 29"/>
          <p:cNvSpPr/>
          <p:nvPr/>
        </p:nvSpPr>
        <p:spPr>
          <a:xfrm>
            <a:off x="5649497" y="3469467"/>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1" name="Oval 30"/>
          <p:cNvSpPr/>
          <p:nvPr/>
        </p:nvSpPr>
        <p:spPr>
          <a:xfrm>
            <a:off x="5143875"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3" name="Oval 32"/>
          <p:cNvSpPr/>
          <p:nvPr/>
        </p:nvSpPr>
        <p:spPr>
          <a:xfrm>
            <a:off x="5573297" y="3269128"/>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5" name="Oval 34"/>
          <p:cNvSpPr/>
          <p:nvPr/>
        </p:nvSpPr>
        <p:spPr>
          <a:xfrm>
            <a:off x="4684706" y="21070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6" name="Oval 35"/>
          <p:cNvSpPr/>
          <p:nvPr/>
        </p:nvSpPr>
        <p:spPr>
          <a:xfrm>
            <a:off x="6407935" y="6067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7" name="Oval 36"/>
          <p:cNvSpPr/>
          <p:nvPr/>
        </p:nvSpPr>
        <p:spPr>
          <a:xfrm>
            <a:off x="7150880" y="57721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8" name="Oval 37"/>
          <p:cNvSpPr/>
          <p:nvPr/>
        </p:nvSpPr>
        <p:spPr>
          <a:xfrm>
            <a:off x="5143875" y="14593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9" name="Oval 38"/>
          <p:cNvSpPr/>
          <p:nvPr/>
        </p:nvSpPr>
        <p:spPr>
          <a:xfrm>
            <a:off x="7273918" y="47625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0" name="Oval 39"/>
          <p:cNvSpPr/>
          <p:nvPr/>
        </p:nvSpPr>
        <p:spPr>
          <a:xfrm>
            <a:off x="4500549" y="40634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1" name="Oval 40"/>
          <p:cNvSpPr/>
          <p:nvPr/>
        </p:nvSpPr>
        <p:spPr>
          <a:xfrm>
            <a:off x="7069108" y="297892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2" name="Oval 41"/>
          <p:cNvSpPr/>
          <p:nvPr/>
        </p:nvSpPr>
        <p:spPr>
          <a:xfrm>
            <a:off x="2180431" y="2326153"/>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3" name="Oval 42"/>
          <p:cNvSpPr/>
          <p:nvPr/>
        </p:nvSpPr>
        <p:spPr>
          <a:xfrm>
            <a:off x="5505450" y="3747649"/>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4" name="Oval 43"/>
          <p:cNvSpPr/>
          <p:nvPr/>
        </p:nvSpPr>
        <p:spPr>
          <a:xfrm>
            <a:off x="2028031" y="2604209"/>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7" name="Oval 46"/>
          <p:cNvSpPr/>
          <p:nvPr/>
        </p:nvSpPr>
        <p:spPr>
          <a:xfrm>
            <a:off x="5147828" y="47148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8" name="Oval 47"/>
          <p:cNvSpPr/>
          <p:nvPr/>
        </p:nvSpPr>
        <p:spPr>
          <a:xfrm>
            <a:off x="5429250" y="3519488"/>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3" name="TextBox 52"/>
          <p:cNvSpPr txBox="1"/>
          <p:nvPr/>
        </p:nvSpPr>
        <p:spPr>
          <a:xfrm>
            <a:off x="181767" y="143559"/>
            <a:ext cx="9648033" cy="458569"/>
          </a:xfrm>
          <a:prstGeom prst="rect">
            <a:avLst/>
          </a:prstGeom>
          <a:noFill/>
        </p:spPr>
        <p:txBody>
          <a:bodyPr wrap="none" lIns="0" tIns="0" rIns="0" bIns="0" rtlCol="0">
            <a:noAutofit/>
          </a:bodyPr>
          <a:lstStyle/>
          <a:p>
            <a:pPr>
              <a:lnSpc>
                <a:spcPct val="90000"/>
              </a:lnSpc>
            </a:pPr>
            <a:r>
              <a:rPr lang="en-US" sz="4000" dirty="0"/>
              <a:t>The Top-K Motifs V</a:t>
            </a:r>
            <a:endParaRPr lang="en-US" sz="4000" dirty="0">
              <a:solidFill>
                <a:schemeClr val="bg1">
                  <a:lumMod val="75000"/>
                </a:schemeClr>
              </a:solidFill>
            </a:endParaRPr>
          </a:p>
        </p:txBody>
      </p:sp>
      <p:sp>
        <p:nvSpPr>
          <p:cNvPr id="15" name="TextBox 14"/>
          <p:cNvSpPr txBox="1"/>
          <p:nvPr/>
        </p:nvSpPr>
        <p:spPr>
          <a:xfrm>
            <a:off x="7499900" y="231978"/>
            <a:ext cx="4516420" cy="4893647"/>
          </a:xfrm>
          <a:prstGeom prst="rect">
            <a:avLst/>
          </a:prstGeom>
          <a:noFill/>
        </p:spPr>
        <p:txBody>
          <a:bodyPr wrap="square" rtlCol="0">
            <a:spAutoFit/>
          </a:bodyPr>
          <a:lstStyle/>
          <a:p>
            <a:r>
              <a:rPr lang="en-US" sz="2000" dirty="0"/>
              <a:t>We are done with the Top-2 Motif</a:t>
            </a:r>
          </a:p>
          <a:p>
            <a:endParaRPr lang="en-US" sz="2000" dirty="0">
              <a:solidFill>
                <a:schemeClr val="bg1">
                  <a:lumMod val="50000"/>
                </a:schemeClr>
              </a:solidFill>
            </a:endParaRPr>
          </a:p>
          <a:p>
            <a:r>
              <a:rPr lang="en-US" sz="2000" dirty="0"/>
              <a:t>Note that we will always have:</a:t>
            </a:r>
          </a:p>
          <a:p>
            <a:pPr lvl="1"/>
            <a:r>
              <a:rPr lang="en-US" sz="2000" dirty="0"/>
              <a:t>D</a:t>
            </a:r>
            <a:r>
              <a:rPr lang="en-US" sz="2000" baseline="-25000" dirty="0"/>
              <a:t>1</a:t>
            </a:r>
            <a:r>
              <a:rPr lang="en-US" sz="2000" dirty="0"/>
              <a:t> &lt; D</a:t>
            </a:r>
            <a:r>
              <a:rPr lang="en-US" sz="2000" baseline="-25000" dirty="0"/>
              <a:t>2 </a:t>
            </a:r>
            <a:r>
              <a:rPr lang="en-US" sz="2000" dirty="0"/>
              <a:t>&lt; D</a:t>
            </a:r>
            <a:r>
              <a:rPr lang="en-US" sz="2000" baseline="-25000" dirty="0"/>
              <a:t>3 </a:t>
            </a:r>
            <a:r>
              <a:rPr lang="en-US" sz="2000" dirty="0"/>
              <a:t>…</a:t>
            </a:r>
          </a:p>
          <a:p>
            <a:endParaRPr lang="en-US" sz="2000" dirty="0"/>
          </a:p>
          <a:p>
            <a:r>
              <a:rPr lang="en-US" sz="2000" b="1" dirty="0"/>
              <a:t>When to stop? </a:t>
            </a:r>
            <a:r>
              <a:rPr lang="en-US" sz="2000" dirty="0"/>
              <a:t>(what is K?)</a:t>
            </a:r>
          </a:p>
          <a:p>
            <a:r>
              <a:rPr lang="en-US" sz="2000" dirty="0"/>
              <a:t>We could use MDL etc.</a:t>
            </a:r>
          </a:p>
          <a:p>
            <a:r>
              <a:rPr lang="en-US" sz="1600" dirty="0"/>
              <a:t>As a practical matter, we can pull out all K, and use </a:t>
            </a:r>
            <a:r>
              <a:rPr lang="en-US" sz="1600" i="1" dirty="0"/>
              <a:t>eyeballing</a:t>
            </a:r>
            <a:r>
              <a:rPr lang="en-US" sz="1600" dirty="0"/>
              <a:t> to judge the quality of motifs. </a:t>
            </a:r>
          </a:p>
          <a:p>
            <a:r>
              <a:rPr lang="en-US" sz="1600" dirty="0"/>
              <a:t>For example, in the below, Motif 1 is stunningly well conserved, Motif 2 is somewhat conserved, Motif 3 may be getting close to random…. So here we would say we have a strong </a:t>
            </a:r>
            <a:r>
              <a:rPr lang="en-US" sz="1600" b="1" dirty="0"/>
              <a:t>Top-2 </a:t>
            </a:r>
            <a:r>
              <a:rPr lang="en-US" sz="1600" dirty="0"/>
              <a:t>Motifs.</a:t>
            </a:r>
          </a:p>
          <a:p>
            <a:r>
              <a:rPr lang="en-US" sz="1600" dirty="0"/>
              <a:t>  </a:t>
            </a:r>
          </a:p>
          <a:p>
            <a:endParaRPr lang="en-US" sz="2000" dirty="0"/>
          </a:p>
          <a:p>
            <a:endParaRPr lang="en-US" sz="2000" dirty="0"/>
          </a:p>
          <a:p>
            <a:endParaRPr lang="en-US" sz="2000" dirty="0"/>
          </a:p>
        </p:txBody>
      </p:sp>
      <p:pic>
        <p:nvPicPr>
          <p:cNvPr id="2" name="Picture 1"/>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9001283" y="4065898"/>
            <a:ext cx="3103104" cy="2807741"/>
          </a:xfrm>
          <a:prstGeom prst="rect">
            <a:avLst/>
          </a:prstGeom>
        </p:spPr>
      </p:pic>
      <p:pic>
        <p:nvPicPr>
          <p:cNvPr id="1026" name="Picture 2" descr="http://www.cs.ucr.edu/~eamonn/MP_penguin.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7702857" y="5964703"/>
            <a:ext cx="1183812" cy="85454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9467200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FFFCF3"/>
        </a:solidFill>
        <a:effectLst/>
      </p:bgPr>
    </p:bg>
    <p:spTree>
      <p:nvGrpSpPr>
        <p:cNvPr id="1" name=""/>
        <p:cNvGrpSpPr/>
        <p:nvPr/>
      </p:nvGrpSpPr>
      <p:grpSpPr>
        <a:xfrm>
          <a:off x="0" y="0"/>
          <a:ext cx="0" cy="0"/>
          <a:chOff x="0" y="0"/>
          <a:chExt cx="0" cy="0"/>
        </a:xfrm>
      </p:grpSpPr>
      <p:sp>
        <p:nvSpPr>
          <p:cNvPr id="5" name="Oval 4"/>
          <p:cNvSpPr/>
          <p:nvPr/>
        </p:nvSpPr>
        <p:spPr>
          <a:xfrm>
            <a:off x="716756" y="1825064"/>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 name="Oval 5"/>
          <p:cNvSpPr/>
          <p:nvPr/>
        </p:nvSpPr>
        <p:spPr>
          <a:xfrm>
            <a:off x="1951831" y="2439426"/>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 name="Oval 6"/>
          <p:cNvSpPr/>
          <p:nvPr/>
        </p:nvSpPr>
        <p:spPr>
          <a:xfrm>
            <a:off x="2895600" y="3886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 name="Oval 7"/>
          <p:cNvSpPr/>
          <p:nvPr/>
        </p:nvSpPr>
        <p:spPr>
          <a:xfrm>
            <a:off x="1951831" y="15107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 name="Oval 9"/>
          <p:cNvSpPr/>
          <p:nvPr/>
        </p:nvSpPr>
        <p:spPr>
          <a:xfrm>
            <a:off x="869156" y="46386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 name="Oval 10"/>
          <p:cNvSpPr/>
          <p:nvPr/>
        </p:nvSpPr>
        <p:spPr>
          <a:xfrm>
            <a:off x="1479643" y="3505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 name="Oval 11"/>
          <p:cNvSpPr/>
          <p:nvPr/>
        </p:nvSpPr>
        <p:spPr>
          <a:xfrm>
            <a:off x="869156" y="6062663"/>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 name="Oval 12"/>
          <p:cNvSpPr/>
          <p:nvPr/>
        </p:nvSpPr>
        <p:spPr>
          <a:xfrm>
            <a:off x="3562332" y="1823942"/>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 name="Oval 13"/>
          <p:cNvSpPr/>
          <p:nvPr/>
        </p:nvSpPr>
        <p:spPr>
          <a:xfrm>
            <a:off x="3593305" y="4448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16" name="Straight Arrow Connector 15"/>
          <p:cNvCxnSpPr>
            <a:cxnSpLocks/>
          </p:cNvCxnSpPr>
          <p:nvPr/>
        </p:nvCxnSpPr>
        <p:spPr>
          <a:xfrm>
            <a:off x="609600" y="6400800"/>
            <a:ext cx="6978643" cy="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cxnSpLocks/>
          </p:cNvCxnSpPr>
          <p:nvPr/>
        </p:nvCxnSpPr>
        <p:spPr>
          <a:xfrm flipV="1">
            <a:off x="609600" y="1381125"/>
            <a:ext cx="0" cy="5019675"/>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3125397" y="58197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4" name="Oval 23"/>
          <p:cNvSpPr/>
          <p:nvPr/>
        </p:nvSpPr>
        <p:spPr>
          <a:xfrm>
            <a:off x="3997323" y="2858527"/>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25" name="Oval 24"/>
          <p:cNvSpPr/>
          <p:nvPr/>
        </p:nvSpPr>
        <p:spPr>
          <a:xfrm>
            <a:off x="3844923"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7" name="Oval 26"/>
          <p:cNvSpPr/>
          <p:nvPr/>
        </p:nvSpPr>
        <p:spPr>
          <a:xfrm>
            <a:off x="1600200" y="55340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8" name="Oval 27"/>
          <p:cNvSpPr/>
          <p:nvPr/>
        </p:nvSpPr>
        <p:spPr>
          <a:xfrm>
            <a:off x="2654486" y="51339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9" name="Oval 28"/>
          <p:cNvSpPr/>
          <p:nvPr/>
        </p:nvSpPr>
        <p:spPr>
          <a:xfrm>
            <a:off x="6914328" y="18784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0" name="Oval 29"/>
          <p:cNvSpPr/>
          <p:nvPr/>
        </p:nvSpPr>
        <p:spPr>
          <a:xfrm>
            <a:off x="5649497" y="3469467"/>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1" name="Oval 30"/>
          <p:cNvSpPr/>
          <p:nvPr/>
        </p:nvSpPr>
        <p:spPr>
          <a:xfrm>
            <a:off x="5143875"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3" name="Oval 32"/>
          <p:cNvSpPr/>
          <p:nvPr/>
        </p:nvSpPr>
        <p:spPr>
          <a:xfrm>
            <a:off x="5573297" y="3269128"/>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5" name="Oval 34"/>
          <p:cNvSpPr/>
          <p:nvPr/>
        </p:nvSpPr>
        <p:spPr>
          <a:xfrm>
            <a:off x="4684706" y="2107078"/>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36" name="Oval 35"/>
          <p:cNvSpPr/>
          <p:nvPr/>
        </p:nvSpPr>
        <p:spPr>
          <a:xfrm>
            <a:off x="6407935" y="6067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7" name="Oval 36"/>
          <p:cNvSpPr/>
          <p:nvPr/>
        </p:nvSpPr>
        <p:spPr>
          <a:xfrm>
            <a:off x="7150880" y="57721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8" name="Oval 37"/>
          <p:cNvSpPr/>
          <p:nvPr/>
        </p:nvSpPr>
        <p:spPr>
          <a:xfrm>
            <a:off x="5143875" y="1459378"/>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39" name="Oval 38"/>
          <p:cNvSpPr/>
          <p:nvPr/>
        </p:nvSpPr>
        <p:spPr>
          <a:xfrm>
            <a:off x="7273918" y="47625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0" name="Oval 39"/>
          <p:cNvSpPr/>
          <p:nvPr/>
        </p:nvSpPr>
        <p:spPr>
          <a:xfrm>
            <a:off x="4500549" y="40634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1" name="Oval 40"/>
          <p:cNvSpPr/>
          <p:nvPr/>
        </p:nvSpPr>
        <p:spPr>
          <a:xfrm>
            <a:off x="7069108" y="297892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2" name="Oval 41"/>
          <p:cNvSpPr/>
          <p:nvPr/>
        </p:nvSpPr>
        <p:spPr>
          <a:xfrm>
            <a:off x="2180431" y="2326153"/>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3" name="Oval 42"/>
          <p:cNvSpPr/>
          <p:nvPr/>
        </p:nvSpPr>
        <p:spPr>
          <a:xfrm>
            <a:off x="5505450" y="3747649"/>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4" name="Oval 43"/>
          <p:cNvSpPr/>
          <p:nvPr/>
        </p:nvSpPr>
        <p:spPr>
          <a:xfrm>
            <a:off x="2028031" y="2604209"/>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7" name="Oval 46"/>
          <p:cNvSpPr/>
          <p:nvPr/>
        </p:nvSpPr>
        <p:spPr>
          <a:xfrm>
            <a:off x="5147828" y="47148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8" name="Oval 47"/>
          <p:cNvSpPr/>
          <p:nvPr/>
        </p:nvSpPr>
        <p:spPr>
          <a:xfrm>
            <a:off x="5429250" y="3519488"/>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3" name="TextBox 52"/>
          <p:cNvSpPr txBox="1"/>
          <p:nvPr/>
        </p:nvSpPr>
        <p:spPr>
          <a:xfrm>
            <a:off x="181767" y="143559"/>
            <a:ext cx="9648033" cy="458569"/>
          </a:xfrm>
          <a:prstGeom prst="rect">
            <a:avLst/>
          </a:prstGeom>
          <a:noFill/>
        </p:spPr>
        <p:txBody>
          <a:bodyPr wrap="none" lIns="0" tIns="0" rIns="0" bIns="0" rtlCol="0">
            <a:noAutofit/>
          </a:bodyPr>
          <a:lstStyle/>
          <a:p>
            <a:pPr>
              <a:lnSpc>
                <a:spcPct val="90000"/>
              </a:lnSpc>
            </a:pPr>
            <a:r>
              <a:rPr lang="en-US" sz="4000" dirty="0"/>
              <a:t>From Motifs to Time Series Chains </a:t>
            </a:r>
            <a:endParaRPr lang="en-US" sz="4000" dirty="0">
              <a:solidFill>
                <a:schemeClr val="tx1">
                  <a:lumMod val="65000"/>
                  <a:lumOff val="35000"/>
                </a:schemeClr>
              </a:solidFill>
            </a:endParaRPr>
          </a:p>
        </p:txBody>
      </p:sp>
      <p:sp>
        <p:nvSpPr>
          <p:cNvPr id="45" name="Oval 44"/>
          <p:cNvSpPr/>
          <p:nvPr/>
        </p:nvSpPr>
        <p:spPr>
          <a:xfrm>
            <a:off x="4149723" y="2659529"/>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46" name="Oval 45"/>
          <p:cNvSpPr/>
          <p:nvPr/>
        </p:nvSpPr>
        <p:spPr>
          <a:xfrm>
            <a:off x="4302123" y="2391801"/>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49" name="Oval 48"/>
          <p:cNvSpPr/>
          <p:nvPr/>
        </p:nvSpPr>
        <p:spPr>
          <a:xfrm>
            <a:off x="4500549" y="2287026"/>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50" name="Oval 49"/>
          <p:cNvSpPr/>
          <p:nvPr/>
        </p:nvSpPr>
        <p:spPr>
          <a:xfrm>
            <a:off x="4853383" y="1950942"/>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51" name="Oval 50"/>
          <p:cNvSpPr/>
          <p:nvPr/>
        </p:nvSpPr>
        <p:spPr>
          <a:xfrm>
            <a:off x="4991475" y="1745346"/>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52" name="Oval 51"/>
          <p:cNvSpPr/>
          <p:nvPr/>
        </p:nvSpPr>
        <p:spPr>
          <a:xfrm>
            <a:off x="3936996" y="3283696"/>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4" name="Oval 53"/>
          <p:cNvSpPr/>
          <p:nvPr/>
        </p:nvSpPr>
        <p:spPr>
          <a:xfrm>
            <a:off x="3908421" y="3071111"/>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 name="TextBox 3"/>
          <p:cNvSpPr txBox="1"/>
          <p:nvPr/>
        </p:nvSpPr>
        <p:spPr>
          <a:xfrm>
            <a:off x="7982666" y="1343500"/>
            <a:ext cx="4236329" cy="1754326"/>
          </a:xfrm>
          <a:prstGeom prst="rect">
            <a:avLst/>
          </a:prstGeom>
          <a:noFill/>
        </p:spPr>
        <p:txBody>
          <a:bodyPr wrap="square" rtlCol="0">
            <a:spAutoFit/>
          </a:bodyPr>
          <a:lstStyle/>
          <a:p>
            <a:r>
              <a:rPr lang="en-US" dirty="0"/>
              <a:t>Take a look at the blue ‘subsequences”</a:t>
            </a:r>
          </a:p>
          <a:p>
            <a:endParaRPr lang="en-US" dirty="0"/>
          </a:p>
          <a:p>
            <a:r>
              <a:rPr lang="en-US" dirty="0"/>
              <a:t>They would not from a single motif (but perhaps they could form a </a:t>
            </a:r>
            <a:r>
              <a:rPr lang="en-US" i="1" dirty="0"/>
              <a:t>set</a:t>
            </a:r>
            <a:r>
              <a:rPr lang="en-US" dirty="0"/>
              <a:t> of motifs).</a:t>
            </a:r>
          </a:p>
          <a:p>
            <a:endParaRPr lang="en-US" dirty="0"/>
          </a:p>
          <a:p>
            <a:endParaRPr lang="en-US" dirty="0"/>
          </a:p>
        </p:txBody>
      </p:sp>
    </p:spTree>
    <p:extLst>
      <p:ext uri="{BB962C8B-B14F-4D97-AF65-F5344CB8AC3E}">
        <p14:creationId xmlns:p14="http://schemas.microsoft.com/office/powerpoint/2010/main" val="280637521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FFFCF3"/>
        </a:solidFill>
        <a:effectLst/>
      </p:bgPr>
    </p:bg>
    <p:spTree>
      <p:nvGrpSpPr>
        <p:cNvPr id="1" name=""/>
        <p:cNvGrpSpPr/>
        <p:nvPr/>
      </p:nvGrpSpPr>
      <p:grpSpPr>
        <a:xfrm>
          <a:off x="0" y="0"/>
          <a:ext cx="0" cy="0"/>
          <a:chOff x="0" y="0"/>
          <a:chExt cx="0" cy="0"/>
        </a:xfrm>
      </p:grpSpPr>
      <p:sp>
        <p:nvSpPr>
          <p:cNvPr id="5" name="Oval 4"/>
          <p:cNvSpPr/>
          <p:nvPr/>
        </p:nvSpPr>
        <p:spPr>
          <a:xfrm>
            <a:off x="716756" y="1825064"/>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 name="Oval 5"/>
          <p:cNvSpPr/>
          <p:nvPr/>
        </p:nvSpPr>
        <p:spPr>
          <a:xfrm>
            <a:off x="1951831" y="2439426"/>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 name="Oval 6"/>
          <p:cNvSpPr/>
          <p:nvPr/>
        </p:nvSpPr>
        <p:spPr>
          <a:xfrm>
            <a:off x="2895600" y="3886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 name="Oval 7"/>
          <p:cNvSpPr/>
          <p:nvPr/>
        </p:nvSpPr>
        <p:spPr>
          <a:xfrm>
            <a:off x="1951831" y="15107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 name="Oval 9"/>
          <p:cNvSpPr/>
          <p:nvPr/>
        </p:nvSpPr>
        <p:spPr>
          <a:xfrm>
            <a:off x="869156" y="46386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 name="Oval 10"/>
          <p:cNvSpPr/>
          <p:nvPr/>
        </p:nvSpPr>
        <p:spPr>
          <a:xfrm>
            <a:off x="1479643" y="3505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 name="Oval 11"/>
          <p:cNvSpPr/>
          <p:nvPr/>
        </p:nvSpPr>
        <p:spPr>
          <a:xfrm>
            <a:off x="869156" y="6062663"/>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 name="Oval 12"/>
          <p:cNvSpPr/>
          <p:nvPr/>
        </p:nvSpPr>
        <p:spPr>
          <a:xfrm>
            <a:off x="3562332" y="1823942"/>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 name="Oval 13"/>
          <p:cNvSpPr/>
          <p:nvPr/>
        </p:nvSpPr>
        <p:spPr>
          <a:xfrm>
            <a:off x="3593305" y="4448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16" name="Straight Arrow Connector 15"/>
          <p:cNvCxnSpPr>
            <a:cxnSpLocks/>
          </p:cNvCxnSpPr>
          <p:nvPr/>
        </p:nvCxnSpPr>
        <p:spPr>
          <a:xfrm>
            <a:off x="609600" y="6400800"/>
            <a:ext cx="6978643" cy="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cxnSpLocks/>
          </p:cNvCxnSpPr>
          <p:nvPr/>
        </p:nvCxnSpPr>
        <p:spPr>
          <a:xfrm flipV="1">
            <a:off x="609600" y="1381125"/>
            <a:ext cx="0" cy="5019675"/>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3125397" y="58197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4" name="Oval 23"/>
          <p:cNvSpPr/>
          <p:nvPr/>
        </p:nvSpPr>
        <p:spPr>
          <a:xfrm>
            <a:off x="3997323" y="2858527"/>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25" name="Oval 24"/>
          <p:cNvSpPr/>
          <p:nvPr/>
        </p:nvSpPr>
        <p:spPr>
          <a:xfrm>
            <a:off x="3844923"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7" name="Oval 26"/>
          <p:cNvSpPr/>
          <p:nvPr/>
        </p:nvSpPr>
        <p:spPr>
          <a:xfrm>
            <a:off x="1600200" y="55340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8" name="Oval 27"/>
          <p:cNvSpPr/>
          <p:nvPr/>
        </p:nvSpPr>
        <p:spPr>
          <a:xfrm>
            <a:off x="2654486" y="51339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9" name="Oval 28"/>
          <p:cNvSpPr/>
          <p:nvPr/>
        </p:nvSpPr>
        <p:spPr>
          <a:xfrm>
            <a:off x="6914328" y="1878478"/>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0" name="Oval 29"/>
          <p:cNvSpPr/>
          <p:nvPr/>
        </p:nvSpPr>
        <p:spPr>
          <a:xfrm>
            <a:off x="5649497" y="3469467"/>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1" name="Oval 30"/>
          <p:cNvSpPr/>
          <p:nvPr/>
        </p:nvSpPr>
        <p:spPr>
          <a:xfrm>
            <a:off x="5143875"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3" name="Oval 32"/>
          <p:cNvSpPr/>
          <p:nvPr/>
        </p:nvSpPr>
        <p:spPr>
          <a:xfrm>
            <a:off x="5573297" y="3269128"/>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5" name="Oval 34"/>
          <p:cNvSpPr/>
          <p:nvPr/>
        </p:nvSpPr>
        <p:spPr>
          <a:xfrm>
            <a:off x="4684706" y="2107078"/>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36" name="Oval 35"/>
          <p:cNvSpPr/>
          <p:nvPr/>
        </p:nvSpPr>
        <p:spPr>
          <a:xfrm>
            <a:off x="6407935" y="6067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7" name="Oval 36"/>
          <p:cNvSpPr/>
          <p:nvPr/>
        </p:nvSpPr>
        <p:spPr>
          <a:xfrm>
            <a:off x="7150880" y="57721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8" name="Oval 37"/>
          <p:cNvSpPr/>
          <p:nvPr/>
        </p:nvSpPr>
        <p:spPr>
          <a:xfrm>
            <a:off x="5143875" y="1459378"/>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39" name="Oval 38"/>
          <p:cNvSpPr/>
          <p:nvPr/>
        </p:nvSpPr>
        <p:spPr>
          <a:xfrm>
            <a:off x="7273918" y="47625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0" name="Oval 39"/>
          <p:cNvSpPr/>
          <p:nvPr/>
        </p:nvSpPr>
        <p:spPr>
          <a:xfrm>
            <a:off x="4500549" y="406343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1" name="Oval 40"/>
          <p:cNvSpPr/>
          <p:nvPr/>
        </p:nvSpPr>
        <p:spPr>
          <a:xfrm>
            <a:off x="7069108" y="2978929"/>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2" name="Oval 41"/>
          <p:cNvSpPr/>
          <p:nvPr/>
        </p:nvSpPr>
        <p:spPr>
          <a:xfrm>
            <a:off x="2180431" y="2326153"/>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3" name="Oval 42"/>
          <p:cNvSpPr/>
          <p:nvPr/>
        </p:nvSpPr>
        <p:spPr>
          <a:xfrm>
            <a:off x="5505450" y="3747649"/>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4" name="Oval 43"/>
          <p:cNvSpPr/>
          <p:nvPr/>
        </p:nvSpPr>
        <p:spPr>
          <a:xfrm>
            <a:off x="2028031" y="2604209"/>
            <a:ext cx="152400" cy="152400"/>
          </a:xfrm>
          <a:prstGeom prst="ellipse">
            <a:avLst/>
          </a:prstGeom>
          <a:solidFill>
            <a:srgbClr val="FF0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7" name="Oval 46"/>
          <p:cNvSpPr/>
          <p:nvPr/>
        </p:nvSpPr>
        <p:spPr>
          <a:xfrm>
            <a:off x="5147828" y="47148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8" name="Oval 47"/>
          <p:cNvSpPr/>
          <p:nvPr/>
        </p:nvSpPr>
        <p:spPr>
          <a:xfrm>
            <a:off x="5429250" y="3519488"/>
            <a:ext cx="152400" cy="152400"/>
          </a:xfrm>
          <a:prstGeom prst="ellipse">
            <a:avLst/>
          </a:prstGeom>
          <a:solidFill>
            <a:srgbClr val="FF66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3" name="TextBox 52"/>
          <p:cNvSpPr txBox="1"/>
          <p:nvPr/>
        </p:nvSpPr>
        <p:spPr>
          <a:xfrm>
            <a:off x="181767" y="143559"/>
            <a:ext cx="9648033" cy="458569"/>
          </a:xfrm>
          <a:prstGeom prst="rect">
            <a:avLst/>
          </a:prstGeom>
          <a:noFill/>
        </p:spPr>
        <p:txBody>
          <a:bodyPr wrap="none" lIns="0" tIns="0" rIns="0" bIns="0" rtlCol="0">
            <a:noAutofit/>
          </a:bodyPr>
          <a:lstStyle/>
          <a:p>
            <a:pPr>
              <a:lnSpc>
                <a:spcPct val="90000"/>
              </a:lnSpc>
            </a:pPr>
            <a:r>
              <a:rPr lang="en-US" sz="4000" dirty="0"/>
              <a:t>From Motifs to Time Series Chains</a:t>
            </a:r>
            <a:endParaRPr lang="en-US" sz="4000" dirty="0">
              <a:solidFill>
                <a:schemeClr val="tx1">
                  <a:lumMod val="65000"/>
                  <a:lumOff val="35000"/>
                </a:schemeClr>
              </a:solidFill>
            </a:endParaRPr>
          </a:p>
        </p:txBody>
      </p:sp>
      <p:sp>
        <p:nvSpPr>
          <p:cNvPr id="45" name="Oval 44"/>
          <p:cNvSpPr/>
          <p:nvPr/>
        </p:nvSpPr>
        <p:spPr>
          <a:xfrm>
            <a:off x="4149723" y="2659529"/>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46" name="Oval 45"/>
          <p:cNvSpPr/>
          <p:nvPr/>
        </p:nvSpPr>
        <p:spPr>
          <a:xfrm>
            <a:off x="4302123" y="2391801"/>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49" name="Oval 48"/>
          <p:cNvSpPr/>
          <p:nvPr/>
        </p:nvSpPr>
        <p:spPr>
          <a:xfrm>
            <a:off x="4500549" y="2287026"/>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50" name="Oval 49"/>
          <p:cNvSpPr/>
          <p:nvPr/>
        </p:nvSpPr>
        <p:spPr>
          <a:xfrm>
            <a:off x="4853383" y="1950942"/>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51" name="Oval 50"/>
          <p:cNvSpPr/>
          <p:nvPr/>
        </p:nvSpPr>
        <p:spPr>
          <a:xfrm>
            <a:off x="4991475" y="1745346"/>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solidFill>
                <a:schemeClr val="tx1">
                  <a:lumMod val="65000"/>
                  <a:lumOff val="35000"/>
                </a:schemeClr>
              </a:solidFill>
            </a:endParaRPr>
          </a:p>
        </p:txBody>
      </p:sp>
      <p:sp>
        <p:nvSpPr>
          <p:cNvPr id="52" name="Oval 51"/>
          <p:cNvSpPr/>
          <p:nvPr/>
        </p:nvSpPr>
        <p:spPr>
          <a:xfrm>
            <a:off x="3936996" y="3283696"/>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4" name="Oval 53"/>
          <p:cNvSpPr/>
          <p:nvPr/>
        </p:nvSpPr>
        <p:spPr>
          <a:xfrm>
            <a:off x="3908421" y="3071111"/>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 name="TextBox 2"/>
          <p:cNvSpPr txBox="1"/>
          <p:nvPr/>
        </p:nvSpPr>
        <p:spPr>
          <a:xfrm>
            <a:off x="4149724" y="3283696"/>
            <a:ext cx="304799" cy="254318"/>
          </a:xfrm>
          <a:prstGeom prst="rect">
            <a:avLst/>
          </a:prstGeom>
          <a:noFill/>
        </p:spPr>
        <p:txBody>
          <a:bodyPr wrap="square" lIns="0" tIns="0" rIns="0" bIns="0" rtlCol="0">
            <a:spAutoFit/>
          </a:bodyPr>
          <a:lstStyle/>
          <a:p>
            <a:r>
              <a:rPr lang="en-US" sz="1600" dirty="0">
                <a:solidFill>
                  <a:schemeClr val="tx1">
                    <a:lumMod val="65000"/>
                    <a:lumOff val="35000"/>
                  </a:schemeClr>
                </a:solidFill>
              </a:rPr>
              <a:t>1</a:t>
            </a:r>
          </a:p>
        </p:txBody>
      </p:sp>
      <p:sp>
        <p:nvSpPr>
          <p:cNvPr id="55" name="TextBox 54"/>
          <p:cNvSpPr txBox="1"/>
          <p:nvPr/>
        </p:nvSpPr>
        <p:spPr>
          <a:xfrm>
            <a:off x="4119561" y="3055129"/>
            <a:ext cx="304799" cy="254318"/>
          </a:xfrm>
          <a:prstGeom prst="rect">
            <a:avLst/>
          </a:prstGeom>
          <a:noFill/>
        </p:spPr>
        <p:txBody>
          <a:bodyPr wrap="square" lIns="0" tIns="0" rIns="0" bIns="0" rtlCol="0">
            <a:spAutoFit/>
          </a:bodyPr>
          <a:lstStyle/>
          <a:p>
            <a:r>
              <a:rPr lang="en-US" sz="1600" dirty="0">
                <a:solidFill>
                  <a:schemeClr val="tx1">
                    <a:lumMod val="65000"/>
                    <a:lumOff val="35000"/>
                  </a:schemeClr>
                </a:solidFill>
              </a:rPr>
              <a:t>2</a:t>
            </a:r>
          </a:p>
        </p:txBody>
      </p:sp>
      <p:sp>
        <p:nvSpPr>
          <p:cNvPr id="56" name="TextBox 55"/>
          <p:cNvSpPr txBox="1"/>
          <p:nvPr/>
        </p:nvSpPr>
        <p:spPr>
          <a:xfrm>
            <a:off x="4178301" y="2829474"/>
            <a:ext cx="304799" cy="254318"/>
          </a:xfrm>
          <a:prstGeom prst="rect">
            <a:avLst/>
          </a:prstGeom>
          <a:noFill/>
        </p:spPr>
        <p:txBody>
          <a:bodyPr wrap="square" lIns="0" tIns="0" rIns="0" bIns="0" rtlCol="0">
            <a:spAutoFit/>
          </a:bodyPr>
          <a:lstStyle/>
          <a:p>
            <a:r>
              <a:rPr lang="en-US" sz="1600" dirty="0">
                <a:solidFill>
                  <a:schemeClr val="tx1">
                    <a:lumMod val="65000"/>
                    <a:lumOff val="35000"/>
                  </a:schemeClr>
                </a:solidFill>
              </a:rPr>
              <a:t>3</a:t>
            </a:r>
          </a:p>
        </p:txBody>
      </p:sp>
      <p:sp>
        <p:nvSpPr>
          <p:cNvPr id="57" name="TextBox 56"/>
          <p:cNvSpPr txBox="1"/>
          <p:nvPr/>
        </p:nvSpPr>
        <p:spPr>
          <a:xfrm>
            <a:off x="4333878" y="2624998"/>
            <a:ext cx="304799" cy="254318"/>
          </a:xfrm>
          <a:prstGeom prst="rect">
            <a:avLst/>
          </a:prstGeom>
          <a:noFill/>
        </p:spPr>
        <p:txBody>
          <a:bodyPr wrap="square" lIns="0" tIns="0" rIns="0" bIns="0" rtlCol="0">
            <a:spAutoFit/>
          </a:bodyPr>
          <a:lstStyle/>
          <a:p>
            <a:r>
              <a:rPr lang="en-US" sz="1600" dirty="0">
                <a:solidFill>
                  <a:schemeClr val="tx1">
                    <a:lumMod val="65000"/>
                    <a:lumOff val="35000"/>
                  </a:schemeClr>
                </a:solidFill>
              </a:rPr>
              <a:t>4</a:t>
            </a:r>
          </a:p>
        </p:txBody>
      </p:sp>
      <p:sp>
        <p:nvSpPr>
          <p:cNvPr id="58" name="TextBox 57"/>
          <p:cNvSpPr txBox="1"/>
          <p:nvPr/>
        </p:nvSpPr>
        <p:spPr>
          <a:xfrm>
            <a:off x="4477923" y="2414505"/>
            <a:ext cx="304799" cy="254318"/>
          </a:xfrm>
          <a:prstGeom prst="rect">
            <a:avLst/>
          </a:prstGeom>
          <a:noFill/>
        </p:spPr>
        <p:txBody>
          <a:bodyPr wrap="square" lIns="0" tIns="0" rIns="0" bIns="0" rtlCol="0">
            <a:spAutoFit/>
          </a:bodyPr>
          <a:lstStyle/>
          <a:p>
            <a:r>
              <a:rPr lang="en-US" sz="1600" dirty="0">
                <a:solidFill>
                  <a:schemeClr val="tx1">
                    <a:lumMod val="65000"/>
                    <a:lumOff val="35000"/>
                  </a:schemeClr>
                </a:solidFill>
              </a:rPr>
              <a:t>5</a:t>
            </a:r>
          </a:p>
        </p:txBody>
      </p:sp>
      <p:sp>
        <p:nvSpPr>
          <p:cNvPr id="59" name="TextBox 58"/>
          <p:cNvSpPr txBox="1"/>
          <p:nvPr/>
        </p:nvSpPr>
        <p:spPr>
          <a:xfrm>
            <a:off x="4683703" y="2238924"/>
            <a:ext cx="304799" cy="254318"/>
          </a:xfrm>
          <a:prstGeom prst="rect">
            <a:avLst/>
          </a:prstGeom>
          <a:noFill/>
        </p:spPr>
        <p:txBody>
          <a:bodyPr wrap="square" lIns="0" tIns="0" rIns="0" bIns="0" rtlCol="0">
            <a:spAutoFit/>
          </a:bodyPr>
          <a:lstStyle/>
          <a:p>
            <a:r>
              <a:rPr lang="en-US" sz="1600" dirty="0">
                <a:solidFill>
                  <a:schemeClr val="tx1">
                    <a:lumMod val="65000"/>
                    <a:lumOff val="35000"/>
                  </a:schemeClr>
                </a:solidFill>
              </a:rPr>
              <a:t>6</a:t>
            </a:r>
          </a:p>
        </p:txBody>
      </p:sp>
      <p:sp>
        <p:nvSpPr>
          <p:cNvPr id="60" name="TextBox 59"/>
          <p:cNvSpPr txBox="1"/>
          <p:nvPr/>
        </p:nvSpPr>
        <p:spPr>
          <a:xfrm>
            <a:off x="4880617" y="2116402"/>
            <a:ext cx="304799" cy="254318"/>
          </a:xfrm>
          <a:prstGeom prst="rect">
            <a:avLst/>
          </a:prstGeom>
          <a:noFill/>
        </p:spPr>
        <p:txBody>
          <a:bodyPr wrap="square" lIns="0" tIns="0" rIns="0" bIns="0" rtlCol="0">
            <a:spAutoFit/>
          </a:bodyPr>
          <a:lstStyle/>
          <a:p>
            <a:r>
              <a:rPr lang="en-US" sz="1600" dirty="0">
                <a:solidFill>
                  <a:schemeClr val="tx1">
                    <a:lumMod val="65000"/>
                    <a:lumOff val="35000"/>
                  </a:schemeClr>
                </a:solidFill>
              </a:rPr>
              <a:t>7</a:t>
            </a:r>
          </a:p>
        </p:txBody>
      </p:sp>
      <p:sp>
        <p:nvSpPr>
          <p:cNvPr id="61" name="TextBox 60"/>
          <p:cNvSpPr txBox="1"/>
          <p:nvPr/>
        </p:nvSpPr>
        <p:spPr>
          <a:xfrm>
            <a:off x="5050298" y="1921452"/>
            <a:ext cx="304799" cy="254318"/>
          </a:xfrm>
          <a:prstGeom prst="rect">
            <a:avLst/>
          </a:prstGeom>
          <a:noFill/>
        </p:spPr>
        <p:txBody>
          <a:bodyPr wrap="square" lIns="0" tIns="0" rIns="0" bIns="0" rtlCol="0">
            <a:spAutoFit/>
          </a:bodyPr>
          <a:lstStyle/>
          <a:p>
            <a:r>
              <a:rPr lang="en-US" sz="1600" dirty="0">
                <a:solidFill>
                  <a:schemeClr val="tx1">
                    <a:lumMod val="65000"/>
                    <a:lumOff val="35000"/>
                  </a:schemeClr>
                </a:solidFill>
              </a:rPr>
              <a:t>8</a:t>
            </a:r>
          </a:p>
        </p:txBody>
      </p:sp>
      <p:sp>
        <p:nvSpPr>
          <p:cNvPr id="62" name="TextBox 61"/>
          <p:cNvSpPr txBox="1"/>
          <p:nvPr/>
        </p:nvSpPr>
        <p:spPr>
          <a:xfrm>
            <a:off x="5174936" y="1697393"/>
            <a:ext cx="304799" cy="254318"/>
          </a:xfrm>
          <a:prstGeom prst="rect">
            <a:avLst/>
          </a:prstGeom>
          <a:noFill/>
        </p:spPr>
        <p:txBody>
          <a:bodyPr wrap="square" lIns="0" tIns="0" rIns="0" bIns="0" rtlCol="0">
            <a:spAutoFit/>
          </a:bodyPr>
          <a:lstStyle/>
          <a:p>
            <a:r>
              <a:rPr lang="en-US" sz="1600" dirty="0">
                <a:solidFill>
                  <a:schemeClr val="tx1">
                    <a:lumMod val="65000"/>
                    <a:lumOff val="35000"/>
                  </a:schemeClr>
                </a:solidFill>
              </a:rPr>
              <a:t>9</a:t>
            </a:r>
          </a:p>
        </p:txBody>
      </p:sp>
      <p:sp>
        <p:nvSpPr>
          <p:cNvPr id="63" name="TextBox 62"/>
          <p:cNvSpPr txBox="1"/>
          <p:nvPr/>
        </p:nvSpPr>
        <p:spPr>
          <a:xfrm>
            <a:off x="5327336" y="1391019"/>
            <a:ext cx="304799" cy="254318"/>
          </a:xfrm>
          <a:prstGeom prst="rect">
            <a:avLst/>
          </a:prstGeom>
          <a:noFill/>
        </p:spPr>
        <p:txBody>
          <a:bodyPr wrap="square" lIns="0" tIns="0" rIns="0" bIns="0" rtlCol="0">
            <a:spAutoFit/>
          </a:bodyPr>
          <a:lstStyle/>
          <a:p>
            <a:r>
              <a:rPr lang="en-US" sz="1600" dirty="0">
                <a:solidFill>
                  <a:schemeClr val="tx1">
                    <a:lumMod val="65000"/>
                    <a:lumOff val="35000"/>
                  </a:schemeClr>
                </a:solidFill>
              </a:rPr>
              <a:t>10</a:t>
            </a:r>
          </a:p>
        </p:txBody>
      </p:sp>
      <p:sp>
        <p:nvSpPr>
          <p:cNvPr id="4" name="TextBox 3"/>
          <p:cNvSpPr txBox="1"/>
          <p:nvPr/>
        </p:nvSpPr>
        <p:spPr>
          <a:xfrm>
            <a:off x="7982666" y="255568"/>
            <a:ext cx="4236329" cy="4247317"/>
          </a:xfrm>
          <a:prstGeom prst="rect">
            <a:avLst/>
          </a:prstGeom>
          <a:noFill/>
        </p:spPr>
        <p:txBody>
          <a:bodyPr wrap="square" rtlCol="0">
            <a:spAutoFit/>
          </a:bodyPr>
          <a:lstStyle/>
          <a:p>
            <a:r>
              <a:rPr lang="en-US" dirty="0"/>
              <a:t>However, if we label them by </a:t>
            </a:r>
            <a:r>
              <a:rPr lang="en-US" i="1" dirty="0"/>
              <a:t>arrival</a:t>
            </a:r>
            <a:r>
              <a:rPr lang="en-US" dirty="0"/>
              <a:t> time, you can see that they are </a:t>
            </a:r>
            <a:r>
              <a:rPr lang="en-US" i="1" dirty="0"/>
              <a:t>drifting</a:t>
            </a:r>
            <a:r>
              <a:rPr lang="en-US" dirty="0"/>
              <a:t>, or </a:t>
            </a:r>
            <a:r>
              <a:rPr lang="en-US" i="1" dirty="0"/>
              <a:t>evolving</a:t>
            </a:r>
            <a:r>
              <a:rPr lang="en-US" dirty="0"/>
              <a:t> in time.</a:t>
            </a:r>
          </a:p>
          <a:p>
            <a:endParaRPr lang="en-US" dirty="0"/>
          </a:p>
          <a:p>
            <a:r>
              <a:rPr lang="en-US" dirty="0"/>
              <a:t>This is </a:t>
            </a:r>
            <a:r>
              <a:rPr lang="en-US" i="1" dirty="0"/>
              <a:t>actionable</a:t>
            </a:r>
            <a:r>
              <a:rPr lang="en-US" dirty="0"/>
              <a:t>, for example, where will the 11</a:t>
            </a:r>
            <a:r>
              <a:rPr lang="en-US" baseline="30000" dirty="0"/>
              <a:t>th</a:t>
            </a:r>
            <a:r>
              <a:rPr lang="en-US" dirty="0"/>
              <a:t> item land? </a:t>
            </a:r>
            <a:r>
              <a:rPr lang="en-US" dirty="0">
                <a:solidFill>
                  <a:schemeClr val="bg1">
                    <a:lumMod val="50000"/>
                  </a:schemeClr>
                </a:solidFill>
              </a:rPr>
              <a:t>Surely just Northeast of the 10</a:t>
            </a:r>
            <a:r>
              <a:rPr lang="en-US" baseline="30000" dirty="0">
                <a:solidFill>
                  <a:schemeClr val="bg1">
                    <a:lumMod val="50000"/>
                  </a:schemeClr>
                </a:solidFill>
              </a:rPr>
              <a:t>th</a:t>
            </a:r>
            <a:r>
              <a:rPr lang="en-US" dirty="0">
                <a:solidFill>
                  <a:schemeClr val="bg1">
                    <a:lumMod val="50000"/>
                  </a:schemeClr>
                </a:solidFill>
              </a:rPr>
              <a:t> item</a:t>
            </a:r>
          </a:p>
          <a:p>
            <a:endParaRPr lang="en-US" dirty="0"/>
          </a:p>
          <a:p>
            <a:r>
              <a:rPr lang="en-US" dirty="0"/>
              <a:t>We call such pattern chains, with the first item as the </a:t>
            </a:r>
            <a:r>
              <a:rPr lang="en-US" i="1" dirty="0"/>
              <a:t>anchor</a:t>
            </a:r>
            <a:r>
              <a:rPr lang="en-US" dirty="0"/>
              <a:t>.</a:t>
            </a:r>
          </a:p>
          <a:p>
            <a:endParaRPr lang="en-US" dirty="0"/>
          </a:p>
          <a:p>
            <a:r>
              <a:rPr lang="en-US" dirty="0"/>
              <a:t>Do such patterns exist in the real world?</a:t>
            </a:r>
          </a:p>
          <a:p>
            <a:endParaRPr lang="en-US" dirty="0"/>
          </a:p>
          <a:p>
            <a:r>
              <a:rPr lang="en-US" dirty="0"/>
              <a:t>Can we find them?</a:t>
            </a:r>
          </a:p>
          <a:p>
            <a:endParaRPr lang="en-US" dirty="0"/>
          </a:p>
        </p:txBody>
      </p:sp>
    </p:spTree>
    <p:extLst>
      <p:ext uri="{BB962C8B-B14F-4D97-AF65-F5344CB8AC3E}">
        <p14:creationId xmlns:p14="http://schemas.microsoft.com/office/powerpoint/2010/main" val="378404962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FFFCF3"/>
        </a:solidFill>
        <a:effectLst/>
      </p:bgPr>
    </p:bg>
    <p:spTree>
      <p:nvGrpSpPr>
        <p:cNvPr id="1" name=""/>
        <p:cNvGrpSpPr/>
        <p:nvPr/>
      </p:nvGrpSpPr>
      <p:grpSpPr>
        <a:xfrm>
          <a:off x="0" y="0"/>
          <a:ext cx="0" cy="0"/>
          <a:chOff x="0" y="0"/>
          <a:chExt cx="0" cy="0"/>
        </a:xfrm>
      </p:grpSpPr>
      <p:sp>
        <p:nvSpPr>
          <p:cNvPr id="9" name="Line 6"/>
          <p:cNvSpPr>
            <a:spLocks noChangeShapeType="1"/>
          </p:cNvSpPr>
          <p:nvPr/>
        </p:nvSpPr>
        <p:spPr bwMode="auto">
          <a:xfrm>
            <a:off x="104775" y="3629024"/>
            <a:ext cx="118967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8"/>
          <p:cNvSpPr>
            <a:spLocks noChangeShapeType="1"/>
          </p:cNvSpPr>
          <p:nvPr/>
        </p:nvSpPr>
        <p:spPr bwMode="auto">
          <a:xfrm flipV="1">
            <a:off x="104775" y="3492499"/>
            <a:ext cx="0" cy="13652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9"/>
          <p:cNvSpPr>
            <a:spLocks noChangeShapeType="1"/>
          </p:cNvSpPr>
          <p:nvPr/>
        </p:nvSpPr>
        <p:spPr bwMode="auto">
          <a:xfrm flipV="1">
            <a:off x="2041525" y="3492499"/>
            <a:ext cx="0" cy="13652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10"/>
          <p:cNvSpPr>
            <a:spLocks noChangeShapeType="1"/>
          </p:cNvSpPr>
          <p:nvPr/>
        </p:nvSpPr>
        <p:spPr bwMode="auto">
          <a:xfrm flipV="1">
            <a:off x="3976688" y="3492499"/>
            <a:ext cx="0" cy="13652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1"/>
          <p:cNvSpPr>
            <a:spLocks noChangeShapeType="1"/>
          </p:cNvSpPr>
          <p:nvPr/>
        </p:nvSpPr>
        <p:spPr bwMode="auto">
          <a:xfrm flipV="1">
            <a:off x="5913438" y="3492499"/>
            <a:ext cx="0" cy="13652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2"/>
          <p:cNvSpPr>
            <a:spLocks noChangeShapeType="1"/>
          </p:cNvSpPr>
          <p:nvPr/>
        </p:nvSpPr>
        <p:spPr bwMode="auto">
          <a:xfrm flipV="1">
            <a:off x="7848600" y="3492499"/>
            <a:ext cx="0" cy="13652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13"/>
          <p:cNvSpPr>
            <a:spLocks noChangeShapeType="1"/>
          </p:cNvSpPr>
          <p:nvPr/>
        </p:nvSpPr>
        <p:spPr bwMode="auto">
          <a:xfrm flipV="1">
            <a:off x="9785350" y="3492499"/>
            <a:ext cx="0" cy="13652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Line 14"/>
          <p:cNvSpPr>
            <a:spLocks noChangeShapeType="1"/>
          </p:cNvSpPr>
          <p:nvPr/>
        </p:nvSpPr>
        <p:spPr bwMode="auto">
          <a:xfrm flipV="1">
            <a:off x="11720513" y="3492499"/>
            <a:ext cx="0" cy="13652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Rectangle 24"/>
          <p:cNvSpPr>
            <a:spLocks noChangeArrowheads="1"/>
          </p:cNvSpPr>
          <p:nvPr/>
        </p:nvSpPr>
        <p:spPr bwMode="auto">
          <a:xfrm>
            <a:off x="77788" y="3675062"/>
            <a:ext cx="1365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 name="Rectangle 25"/>
          <p:cNvSpPr>
            <a:spLocks noChangeArrowheads="1"/>
          </p:cNvSpPr>
          <p:nvPr/>
        </p:nvSpPr>
        <p:spPr bwMode="auto">
          <a:xfrm>
            <a:off x="1971675" y="3675062"/>
            <a:ext cx="255588"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0.5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 name="Rectangle 26"/>
          <p:cNvSpPr>
            <a:spLocks noChangeArrowheads="1"/>
          </p:cNvSpPr>
          <p:nvPr/>
        </p:nvSpPr>
        <p:spPr bwMode="auto">
          <a:xfrm>
            <a:off x="3948113" y="3675062"/>
            <a:ext cx="1365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0" name="Rectangle 27"/>
          <p:cNvSpPr>
            <a:spLocks noChangeArrowheads="1"/>
          </p:cNvSpPr>
          <p:nvPr/>
        </p:nvSpPr>
        <p:spPr bwMode="auto">
          <a:xfrm>
            <a:off x="5842000" y="3675062"/>
            <a:ext cx="255588"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 name="Rectangle 28"/>
          <p:cNvSpPr>
            <a:spLocks noChangeArrowheads="1"/>
          </p:cNvSpPr>
          <p:nvPr/>
        </p:nvSpPr>
        <p:spPr bwMode="auto">
          <a:xfrm>
            <a:off x="7818438" y="3675062"/>
            <a:ext cx="1365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2</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2" name="Rectangle 29"/>
          <p:cNvSpPr>
            <a:spLocks noChangeArrowheads="1"/>
          </p:cNvSpPr>
          <p:nvPr/>
        </p:nvSpPr>
        <p:spPr bwMode="auto">
          <a:xfrm>
            <a:off x="9713913" y="3675062"/>
            <a:ext cx="255588"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2.5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3" name="Rectangle 30"/>
          <p:cNvSpPr>
            <a:spLocks noChangeArrowheads="1"/>
          </p:cNvSpPr>
          <p:nvPr/>
        </p:nvSpPr>
        <p:spPr bwMode="auto">
          <a:xfrm>
            <a:off x="11688763" y="3675062"/>
            <a:ext cx="136525"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0" name="Line 37"/>
          <p:cNvSpPr>
            <a:spLocks noChangeShapeType="1"/>
          </p:cNvSpPr>
          <p:nvPr/>
        </p:nvSpPr>
        <p:spPr bwMode="auto">
          <a:xfrm>
            <a:off x="104775" y="3629024"/>
            <a:ext cx="1365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 name="Freeform 49"/>
          <p:cNvSpPr>
            <a:spLocks/>
          </p:cNvSpPr>
          <p:nvPr/>
        </p:nvSpPr>
        <p:spPr bwMode="auto">
          <a:xfrm>
            <a:off x="106363" y="2909887"/>
            <a:ext cx="11614150" cy="593725"/>
          </a:xfrm>
          <a:custGeom>
            <a:avLst/>
            <a:gdLst>
              <a:gd name="T0" fmla="*/ 111 w 7316"/>
              <a:gd name="T1" fmla="*/ 261 h 374"/>
              <a:gd name="T2" fmla="*/ 226 w 7316"/>
              <a:gd name="T3" fmla="*/ 178 h 374"/>
              <a:gd name="T4" fmla="*/ 341 w 7316"/>
              <a:gd name="T5" fmla="*/ 252 h 374"/>
              <a:gd name="T6" fmla="*/ 450 w 7316"/>
              <a:gd name="T7" fmla="*/ 40 h 374"/>
              <a:gd name="T8" fmla="*/ 562 w 7316"/>
              <a:gd name="T9" fmla="*/ 190 h 374"/>
              <a:gd name="T10" fmla="*/ 675 w 7316"/>
              <a:gd name="T11" fmla="*/ 257 h 374"/>
              <a:gd name="T12" fmla="*/ 788 w 7316"/>
              <a:gd name="T13" fmla="*/ 133 h 374"/>
              <a:gd name="T14" fmla="*/ 900 w 7316"/>
              <a:gd name="T15" fmla="*/ 217 h 374"/>
              <a:gd name="T16" fmla="*/ 1013 w 7316"/>
              <a:gd name="T17" fmla="*/ 231 h 374"/>
              <a:gd name="T18" fmla="*/ 1126 w 7316"/>
              <a:gd name="T19" fmla="*/ 188 h 374"/>
              <a:gd name="T20" fmla="*/ 1244 w 7316"/>
              <a:gd name="T21" fmla="*/ 259 h 374"/>
              <a:gd name="T22" fmla="*/ 1356 w 7316"/>
              <a:gd name="T23" fmla="*/ 150 h 374"/>
              <a:gd name="T24" fmla="*/ 1469 w 7316"/>
              <a:gd name="T25" fmla="*/ 239 h 374"/>
              <a:gd name="T26" fmla="*/ 1587 w 7316"/>
              <a:gd name="T27" fmla="*/ 84 h 374"/>
              <a:gd name="T28" fmla="*/ 1700 w 7316"/>
              <a:gd name="T29" fmla="*/ 199 h 374"/>
              <a:gd name="T30" fmla="*/ 1813 w 7316"/>
              <a:gd name="T31" fmla="*/ 260 h 374"/>
              <a:gd name="T32" fmla="*/ 1925 w 7316"/>
              <a:gd name="T33" fmla="*/ 88 h 374"/>
              <a:gd name="T34" fmla="*/ 2036 w 7316"/>
              <a:gd name="T35" fmla="*/ 182 h 374"/>
              <a:gd name="T36" fmla="*/ 2145 w 7316"/>
              <a:gd name="T37" fmla="*/ 249 h 374"/>
              <a:gd name="T38" fmla="*/ 2255 w 7316"/>
              <a:gd name="T39" fmla="*/ 275 h 374"/>
              <a:gd name="T40" fmla="*/ 2361 w 7316"/>
              <a:gd name="T41" fmla="*/ 293 h 374"/>
              <a:gd name="T42" fmla="*/ 2472 w 7316"/>
              <a:gd name="T43" fmla="*/ 209 h 374"/>
              <a:gd name="T44" fmla="*/ 2587 w 7316"/>
              <a:gd name="T45" fmla="*/ 265 h 374"/>
              <a:gd name="T46" fmla="*/ 2700 w 7316"/>
              <a:gd name="T47" fmla="*/ 200 h 374"/>
              <a:gd name="T48" fmla="*/ 2812 w 7316"/>
              <a:gd name="T49" fmla="*/ 255 h 374"/>
              <a:gd name="T50" fmla="*/ 2925 w 7316"/>
              <a:gd name="T51" fmla="*/ 61 h 374"/>
              <a:gd name="T52" fmla="*/ 3043 w 7316"/>
              <a:gd name="T53" fmla="*/ 226 h 374"/>
              <a:gd name="T54" fmla="*/ 3155 w 7316"/>
              <a:gd name="T55" fmla="*/ 272 h 374"/>
              <a:gd name="T56" fmla="*/ 3259 w 7316"/>
              <a:gd name="T57" fmla="*/ 268 h 374"/>
              <a:gd name="T58" fmla="*/ 3370 w 7316"/>
              <a:gd name="T59" fmla="*/ 61 h 374"/>
              <a:gd name="T60" fmla="*/ 3479 w 7316"/>
              <a:gd name="T61" fmla="*/ 155 h 374"/>
              <a:gd name="T62" fmla="*/ 3590 w 7316"/>
              <a:gd name="T63" fmla="*/ 194 h 374"/>
              <a:gd name="T64" fmla="*/ 3705 w 7316"/>
              <a:gd name="T65" fmla="*/ 283 h 374"/>
              <a:gd name="T66" fmla="*/ 3823 w 7316"/>
              <a:gd name="T67" fmla="*/ 220 h 374"/>
              <a:gd name="T68" fmla="*/ 3936 w 7316"/>
              <a:gd name="T69" fmla="*/ 281 h 374"/>
              <a:gd name="T70" fmla="*/ 4051 w 7316"/>
              <a:gd name="T71" fmla="*/ 351 h 374"/>
              <a:gd name="T72" fmla="*/ 4168 w 7316"/>
              <a:gd name="T73" fmla="*/ 318 h 374"/>
              <a:gd name="T74" fmla="*/ 4286 w 7316"/>
              <a:gd name="T75" fmla="*/ 243 h 374"/>
              <a:gd name="T76" fmla="*/ 4404 w 7316"/>
              <a:gd name="T77" fmla="*/ 321 h 374"/>
              <a:gd name="T78" fmla="*/ 4514 w 7316"/>
              <a:gd name="T79" fmla="*/ 370 h 374"/>
              <a:gd name="T80" fmla="*/ 4633 w 7316"/>
              <a:gd name="T81" fmla="*/ 298 h 374"/>
              <a:gd name="T82" fmla="*/ 4751 w 7316"/>
              <a:gd name="T83" fmla="*/ 356 h 374"/>
              <a:gd name="T84" fmla="*/ 4867 w 7316"/>
              <a:gd name="T85" fmla="*/ 275 h 374"/>
              <a:gd name="T86" fmla="*/ 4988 w 7316"/>
              <a:gd name="T87" fmla="*/ 349 h 374"/>
              <a:gd name="T88" fmla="*/ 5102 w 7316"/>
              <a:gd name="T89" fmla="*/ 217 h 374"/>
              <a:gd name="T90" fmla="*/ 5220 w 7316"/>
              <a:gd name="T91" fmla="*/ 306 h 374"/>
              <a:gd name="T92" fmla="*/ 5337 w 7316"/>
              <a:gd name="T93" fmla="*/ 124 h 374"/>
              <a:gd name="T94" fmla="*/ 5461 w 7316"/>
              <a:gd name="T95" fmla="*/ 315 h 374"/>
              <a:gd name="T96" fmla="*/ 5575 w 7316"/>
              <a:gd name="T97" fmla="*/ 108 h 374"/>
              <a:gd name="T98" fmla="*/ 5696 w 7316"/>
              <a:gd name="T99" fmla="*/ 300 h 374"/>
              <a:gd name="T100" fmla="*/ 5821 w 7316"/>
              <a:gd name="T101" fmla="*/ 250 h 374"/>
              <a:gd name="T102" fmla="*/ 5936 w 7316"/>
              <a:gd name="T103" fmla="*/ 102 h 374"/>
              <a:gd name="T104" fmla="*/ 6057 w 7316"/>
              <a:gd name="T105" fmla="*/ 333 h 374"/>
              <a:gd name="T106" fmla="*/ 6172 w 7316"/>
              <a:gd name="T107" fmla="*/ 252 h 374"/>
              <a:gd name="T108" fmla="*/ 6291 w 7316"/>
              <a:gd name="T109" fmla="*/ 345 h 374"/>
              <a:gd name="T110" fmla="*/ 6409 w 7316"/>
              <a:gd name="T111" fmla="*/ 277 h 374"/>
              <a:gd name="T112" fmla="*/ 6526 w 7316"/>
              <a:gd name="T113" fmla="*/ 345 h 374"/>
              <a:gd name="T114" fmla="*/ 6641 w 7316"/>
              <a:gd name="T115" fmla="*/ 117 h 374"/>
              <a:gd name="T116" fmla="*/ 6757 w 7316"/>
              <a:gd name="T117" fmla="*/ 304 h 374"/>
              <a:gd name="T118" fmla="*/ 6872 w 7316"/>
              <a:gd name="T119" fmla="*/ 332 h 374"/>
              <a:gd name="T120" fmla="*/ 6982 w 7316"/>
              <a:gd name="T121" fmla="*/ 346 h 374"/>
              <a:gd name="T122" fmla="*/ 7103 w 7316"/>
              <a:gd name="T123" fmla="*/ 304 h 374"/>
              <a:gd name="T124" fmla="*/ 7219 w 7316"/>
              <a:gd name="T125" fmla="*/ 336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16" h="374">
                <a:moveTo>
                  <a:pt x="0" y="229"/>
                </a:moveTo>
                <a:lnTo>
                  <a:pt x="1" y="234"/>
                </a:lnTo>
                <a:lnTo>
                  <a:pt x="1" y="235"/>
                </a:lnTo>
                <a:lnTo>
                  <a:pt x="2" y="241"/>
                </a:lnTo>
                <a:lnTo>
                  <a:pt x="2" y="240"/>
                </a:lnTo>
                <a:lnTo>
                  <a:pt x="4" y="243"/>
                </a:lnTo>
                <a:lnTo>
                  <a:pt x="4" y="244"/>
                </a:lnTo>
                <a:lnTo>
                  <a:pt x="5" y="244"/>
                </a:lnTo>
                <a:lnTo>
                  <a:pt x="5" y="246"/>
                </a:lnTo>
                <a:lnTo>
                  <a:pt x="5" y="246"/>
                </a:lnTo>
                <a:lnTo>
                  <a:pt x="6" y="248"/>
                </a:lnTo>
                <a:lnTo>
                  <a:pt x="6" y="247"/>
                </a:lnTo>
                <a:lnTo>
                  <a:pt x="7" y="250"/>
                </a:lnTo>
                <a:lnTo>
                  <a:pt x="7" y="248"/>
                </a:lnTo>
                <a:lnTo>
                  <a:pt x="7" y="250"/>
                </a:lnTo>
                <a:lnTo>
                  <a:pt x="8" y="249"/>
                </a:lnTo>
                <a:lnTo>
                  <a:pt x="8" y="250"/>
                </a:lnTo>
                <a:lnTo>
                  <a:pt x="9" y="251"/>
                </a:lnTo>
                <a:lnTo>
                  <a:pt x="9" y="249"/>
                </a:lnTo>
                <a:lnTo>
                  <a:pt x="10" y="250"/>
                </a:lnTo>
                <a:lnTo>
                  <a:pt x="10" y="251"/>
                </a:lnTo>
                <a:lnTo>
                  <a:pt x="11" y="251"/>
                </a:lnTo>
                <a:lnTo>
                  <a:pt x="11" y="252"/>
                </a:lnTo>
                <a:lnTo>
                  <a:pt x="12" y="254"/>
                </a:lnTo>
                <a:lnTo>
                  <a:pt x="12" y="254"/>
                </a:lnTo>
                <a:lnTo>
                  <a:pt x="12" y="254"/>
                </a:lnTo>
                <a:lnTo>
                  <a:pt x="14" y="257"/>
                </a:lnTo>
                <a:lnTo>
                  <a:pt x="14" y="257"/>
                </a:lnTo>
                <a:lnTo>
                  <a:pt x="15" y="262"/>
                </a:lnTo>
                <a:lnTo>
                  <a:pt x="15" y="264"/>
                </a:lnTo>
                <a:lnTo>
                  <a:pt x="16" y="268"/>
                </a:lnTo>
                <a:lnTo>
                  <a:pt x="17" y="269"/>
                </a:lnTo>
                <a:lnTo>
                  <a:pt x="17" y="269"/>
                </a:lnTo>
                <a:lnTo>
                  <a:pt x="18" y="267"/>
                </a:lnTo>
                <a:lnTo>
                  <a:pt x="18" y="266"/>
                </a:lnTo>
                <a:lnTo>
                  <a:pt x="19" y="235"/>
                </a:lnTo>
                <a:lnTo>
                  <a:pt x="20" y="223"/>
                </a:lnTo>
                <a:lnTo>
                  <a:pt x="21" y="133"/>
                </a:lnTo>
                <a:lnTo>
                  <a:pt x="21" y="114"/>
                </a:lnTo>
                <a:lnTo>
                  <a:pt x="22" y="35"/>
                </a:lnTo>
                <a:lnTo>
                  <a:pt x="23" y="28"/>
                </a:lnTo>
                <a:lnTo>
                  <a:pt x="23" y="16"/>
                </a:lnTo>
                <a:lnTo>
                  <a:pt x="24" y="17"/>
                </a:lnTo>
                <a:lnTo>
                  <a:pt x="24" y="19"/>
                </a:lnTo>
                <a:lnTo>
                  <a:pt x="25" y="52"/>
                </a:lnTo>
                <a:lnTo>
                  <a:pt x="25" y="61"/>
                </a:lnTo>
                <a:lnTo>
                  <a:pt x="26" y="101"/>
                </a:lnTo>
                <a:lnTo>
                  <a:pt x="27" y="109"/>
                </a:lnTo>
                <a:lnTo>
                  <a:pt x="28" y="134"/>
                </a:lnTo>
                <a:lnTo>
                  <a:pt x="28" y="137"/>
                </a:lnTo>
                <a:lnTo>
                  <a:pt x="29" y="143"/>
                </a:lnTo>
                <a:lnTo>
                  <a:pt x="30" y="143"/>
                </a:lnTo>
                <a:lnTo>
                  <a:pt x="31" y="140"/>
                </a:lnTo>
                <a:lnTo>
                  <a:pt x="31" y="138"/>
                </a:lnTo>
                <a:lnTo>
                  <a:pt x="32" y="135"/>
                </a:lnTo>
                <a:lnTo>
                  <a:pt x="32" y="136"/>
                </a:lnTo>
                <a:lnTo>
                  <a:pt x="33" y="135"/>
                </a:lnTo>
                <a:lnTo>
                  <a:pt x="34" y="148"/>
                </a:lnTo>
                <a:lnTo>
                  <a:pt x="34" y="153"/>
                </a:lnTo>
                <a:lnTo>
                  <a:pt x="35" y="172"/>
                </a:lnTo>
                <a:lnTo>
                  <a:pt x="35" y="174"/>
                </a:lnTo>
                <a:lnTo>
                  <a:pt x="36" y="182"/>
                </a:lnTo>
                <a:lnTo>
                  <a:pt x="36" y="181"/>
                </a:lnTo>
                <a:lnTo>
                  <a:pt x="37" y="183"/>
                </a:lnTo>
                <a:lnTo>
                  <a:pt x="38" y="181"/>
                </a:lnTo>
                <a:lnTo>
                  <a:pt x="38" y="180"/>
                </a:lnTo>
                <a:lnTo>
                  <a:pt x="39" y="177"/>
                </a:lnTo>
                <a:lnTo>
                  <a:pt x="39" y="177"/>
                </a:lnTo>
                <a:lnTo>
                  <a:pt x="40" y="175"/>
                </a:lnTo>
                <a:lnTo>
                  <a:pt x="40" y="175"/>
                </a:lnTo>
                <a:lnTo>
                  <a:pt x="41" y="177"/>
                </a:lnTo>
                <a:lnTo>
                  <a:pt x="41" y="178"/>
                </a:lnTo>
                <a:lnTo>
                  <a:pt x="42" y="186"/>
                </a:lnTo>
                <a:lnTo>
                  <a:pt x="43" y="187"/>
                </a:lnTo>
                <a:lnTo>
                  <a:pt x="44" y="197"/>
                </a:lnTo>
                <a:lnTo>
                  <a:pt x="44" y="202"/>
                </a:lnTo>
                <a:lnTo>
                  <a:pt x="45" y="212"/>
                </a:lnTo>
                <a:lnTo>
                  <a:pt x="45" y="213"/>
                </a:lnTo>
                <a:lnTo>
                  <a:pt x="47" y="221"/>
                </a:lnTo>
                <a:lnTo>
                  <a:pt x="47" y="222"/>
                </a:lnTo>
                <a:lnTo>
                  <a:pt x="48" y="227"/>
                </a:lnTo>
                <a:lnTo>
                  <a:pt x="48" y="229"/>
                </a:lnTo>
                <a:lnTo>
                  <a:pt x="49" y="233"/>
                </a:lnTo>
                <a:lnTo>
                  <a:pt x="50" y="233"/>
                </a:lnTo>
                <a:lnTo>
                  <a:pt x="51" y="237"/>
                </a:lnTo>
                <a:lnTo>
                  <a:pt x="51" y="238"/>
                </a:lnTo>
                <a:lnTo>
                  <a:pt x="51" y="237"/>
                </a:lnTo>
                <a:lnTo>
                  <a:pt x="52" y="239"/>
                </a:lnTo>
                <a:lnTo>
                  <a:pt x="53" y="240"/>
                </a:lnTo>
                <a:lnTo>
                  <a:pt x="53" y="242"/>
                </a:lnTo>
                <a:lnTo>
                  <a:pt x="54" y="241"/>
                </a:lnTo>
                <a:lnTo>
                  <a:pt x="54" y="242"/>
                </a:lnTo>
                <a:lnTo>
                  <a:pt x="55" y="241"/>
                </a:lnTo>
                <a:lnTo>
                  <a:pt x="55" y="243"/>
                </a:lnTo>
                <a:lnTo>
                  <a:pt x="55" y="243"/>
                </a:lnTo>
                <a:lnTo>
                  <a:pt x="56" y="243"/>
                </a:lnTo>
                <a:lnTo>
                  <a:pt x="57" y="243"/>
                </a:lnTo>
                <a:lnTo>
                  <a:pt x="57" y="243"/>
                </a:lnTo>
                <a:lnTo>
                  <a:pt x="58" y="246"/>
                </a:lnTo>
                <a:lnTo>
                  <a:pt x="58" y="245"/>
                </a:lnTo>
                <a:lnTo>
                  <a:pt x="58" y="245"/>
                </a:lnTo>
                <a:lnTo>
                  <a:pt x="59" y="246"/>
                </a:lnTo>
                <a:lnTo>
                  <a:pt x="59" y="248"/>
                </a:lnTo>
                <a:lnTo>
                  <a:pt x="60" y="247"/>
                </a:lnTo>
                <a:lnTo>
                  <a:pt x="61" y="250"/>
                </a:lnTo>
                <a:lnTo>
                  <a:pt x="61" y="250"/>
                </a:lnTo>
                <a:lnTo>
                  <a:pt x="61" y="252"/>
                </a:lnTo>
                <a:lnTo>
                  <a:pt x="62" y="255"/>
                </a:lnTo>
                <a:lnTo>
                  <a:pt x="63" y="257"/>
                </a:lnTo>
                <a:lnTo>
                  <a:pt x="64" y="261"/>
                </a:lnTo>
                <a:lnTo>
                  <a:pt x="64" y="261"/>
                </a:lnTo>
                <a:lnTo>
                  <a:pt x="65" y="265"/>
                </a:lnTo>
                <a:lnTo>
                  <a:pt x="65" y="264"/>
                </a:lnTo>
                <a:lnTo>
                  <a:pt x="66" y="264"/>
                </a:lnTo>
                <a:lnTo>
                  <a:pt x="67" y="250"/>
                </a:lnTo>
                <a:lnTo>
                  <a:pt x="67" y="243"/>
                </a:lnTo>
                <a:lnTo>
                  <a:pt x="68" y="174"/>
                </a:lnTo>
                <a:lnTo>
                  <a:pt x="68" y="156"/>
                </a:lnTo>
                <a:lnTo>
                  <a:pt x="69" y="62"/>
                </a:lnTo>
                <a:lnTo>
                  <a:pt x="70" y="48"/>
                </a:lnTo>
                <a:lnTo>
                  <a:pt x="71" y="15"/>
                </a:lnTo>
                <a:lnTo>
                  <a:pt x="71" y="16"/>
                </a:lnTo>
                <a:lnTo>
                  <a:pt x="72" y="36"/>
                </a:lnTo>
                <a:lnTo>
                  <a:pt x="73" y="45"/>
                </a:lnTo>
                <a:lnTo>
                  <a:pt x="74" y="89"/>
                </a:lnTo>
                <a:lnTo>
                  <a:pt x="74" y="97"/>
                </a:lnTo>
                <a:lnTo>
                  <a:pt x="75" y="128"/>
                </a:lnTo>
                <a:lnTo>
                  <a:pt x="76" y="132"/>
                </a:lnTo>
                <a:lnTo>
                  <a:pt x="77" y="147"/>
                </a:lnTo>
                <a:lnTo>
                  <a:pt x="77" y="148"/>
                </a:lnTo>
                <a:lnTo>
                  <a:pt x="78" y="149"/>
                </a:lnTo>
                <a:lnTo>
                  <a:pt x="78" y="148"/>
                </a:lnTo>
                <a:lnTo>
                  <a:pt x="78" y="147"/>
                </a:lnTo>
                <a:lnTo>
                  <a:pt x="80" y="141"/>
                </a:lnTo>
                <a:lnTo>
                  <a:pt x="80" y="142"/>
                </a:lnTo>
                <a:lnTo>
                  <a:pt x="80" y="142"/>
                </a:lnTo>
                <a:lnTo>
                  <a:pt x="81" y="151"/>
                </a:lnTo>
                <a:lnTo>
                  <a:pt x="81" y="153"/>
                </a:lnTo>
                <a:lnTo>
                  <a:pt x="82" y="175"/>
                </a:lnTo>
                <a:lnTo>
                  <a:pt x="83" y="176"/>
                </a:lnTo>
                <a:lnTo>
                  <a:pt x="84" y="185"/>
                </a:lnTo>
                <a:lnTo>
                  <a:pt x="84" y="185"/>
                </a:lnTo>
                <a:lnTo>
                  <a:pt x="85" y="182"/>
                </a:lnTo>
                <a:lnTo>
                  <a:pt x="86" y="181"/>
                </a:lnTo>
                <a:lnTo>
                  <a:pt x="87" y="174"/>
                </a:lnTo>
                <a:lnTo>
                  <a:pt x="87" y="171"/>
                </a:lnTo>
                <a:lnTo>
                  <a:pt x="87" y="172"/>
                </a:lnTo>
                <a:lnTo>
                  <a:pt x="87" y="170"/>
                </a:lnTo>
                <a:lnTo>
                  <a:pt x="88" y="171"/>
                </a:lnTo>
                <a:lnTo>
                  <a:pt x="88" y="173"/>
                </a:lnTo>
                <a:lnTo>
                  <a:pt x="90" y="179"/>
                </a:lnTo>
                <a:lnTo>
                  <a:pt x="90" y="182"/>
                </a:lnTo>
                <a:lnTo>
                  <a:pt x="91" y="193"/>
                </a:lnTo>
                <a:lnTo>
                  <a:pt x="91" y="196"/>
                </a:lnTo>
                <a:lnTo>
                  <a:pt x="92" y="204"/>
                </a:lnTo>
                <a:lnTo>
                  <a:pt x="93" y="208"/>
                </a:lnTo>
                <a:lnTo>
                  <a:pt x="94" y="216"/>
                </a:lnTo>
                <a:lnTo>
                  <a:pt x="94" y="218"/>
                </a:lnTo>
                <a:lnTo>
                  <a:pt x="95" y="222"/>
                </a:lnTo>
                <a:lnTo>
                  <a:pt x="95" y="224"/>
                </a:lnTo>
                <a:lnTo>
                  <a:pt x="97" y="228"/>
                </a:lnTo>
                <a:lnTo>
                  <a:pt x="97" y="229"/>
                </a:lnTo>
                <a:lnTo>
                  <a:pt x="98" y="233"/>
                </a:lnTo>
                <a:lnTo>
                  <a:pt x="99" y="234"/>
                </a:lnTo>
                <a:lnTo>
                  <a:pt x="99" y="233"/>
                </a:lnTo>
                <a:lnTo>
                  <a:pt x="100" y="236"/>
                </a:lnTo>
                <a:lnTo>
                  <a:pt x="100" y="237"/>
                </a:lnTo>
                <a:lnTo>
                  <a:pt x="100" y="238"/>
                </a:lnTo>
                <a:lnTo>
                  <a:pt x="101" y="237"/>
                </a:lnTo>
                <a:lnTo>
                  <a:pt x="101" y="237"/>
                </a:lnTo>
                <a:lnTo>
                  <a:pt x="101" y="239"/>
                </a:lnTo>
                <a:lnTo>
                  <a:pt x="101" y="238"/>
                </a:lnTo>
                <a:lnTo>
                  <a:pt x="102" y="241"/>
                </a:lnTo>
                <a:lnTo>
                  <a:pt x="102" y="239"/>
                </a:lnTo>
                <a:lnTo>
                  <a:pt x="103" y="238"/>
                </a:lnTo>
                <a:lnTo>
                  <a:pt x="104" y="241"/>
                </a:lnTo>
                <a:lnTo>
                  <a:pt x="104" y="239"/>
                </a:lnTo>
                <a:lnTo>
                  <a:pt x="104" y="239"/>
                </a:lnTo>
                <a:lnTo>
                  <a:pt x="105" y="241"/>
                </a:lnTo>
                <a:lnTo>
                  <a:pt x="105" y="240"/>
                </a:lnTo>
                <a:lnTo>
                  <a:pt x="106" y="240"/>
                </a:lnTo>
                <a:lnTo>
                  <a:pt x="107" y="242"/>
                </a:lnTo>
                <a:lnTo>
                  <a:pt x="107" y="242"/>
                </a:lnTo>
                <a:lnTo>
                  <a:pt x="107" y="243"/>
                </a:lnTo>
                <a:lnTo>
                  <a:pt x="108" y="246"/>
                </a:lnTo>
                <a:lnTo>
                  <a:pt x="109" y="247"/>
                </a:lnTo>
                <a:lnTo>
                  <a:pt x="109" y="252"/>
                </a:lnTo>
                <a:lnTo>
                  <a:pt x="110" y="251"/>
                </a:lnTo>
                <a:lnTo>
                  <a:pt x="110" y="255"/>
                </a:lnTo>
                <a:lnTo>
                  <a:pt x="111" y="259"/>
                </a:lnTo>
                <a:lnTo>
                  <a:pt x="111" y="260"/>
                </a:lnTo>
                <a:lnTo>
                  <a:pt x="111" y="261"/>
                </a:lnTo>
                <a:lnTo>
                  <a:pt x="112" y="259"/>
                </a:lnTo>
                <a:lnTo>
                  <a:pt x="113" y="256"/>
                </a:lnTo>
                <a:lnTo>
                  <a:pt x="114" y="219"/>
                </a:lnTo>
                <a:lnTo>
                  <a:pt x="114" y="203"/>
                </a:lnTo>
                <a:lnTo>
                  <a:pt x="115" y="111"/>
                </a:lnTo>
                <a:lnTo>
                  <a:pt x="116" y="90"/>
                </a:lnTo>
                <a:lnTo>
                  <a:pt x="117" y="22"/>
                </a:lnTo>
                <a:lnTo>
                  <a:pt x="117" y="14"/>
                </a:lnTo>
                <a:lnTo>
                  <a:pt x="118" y="8"/>
                </a:lnTo>
                <a:lnTo>
                  <a:pt x="118" y="17"/>
                </a:lnTo>
                <a:lnTo>
                  <a:pt x="119" y="24"/>
                </a:lnTo>
                <a:lnTo>
                  <a:pt x="120" y="58"/>
                </a:lnTo>
                <a:lnTo>
                  <a:pt x="120" y="67"/>
                </a:lnTo>
                <a:lnTo>
                  <a:pt x="121" y="105"/>
                </a:lnTo>
                <a:lnTo>
                  <a:pt x="121" y="112"/>
                </a:lnTo>
                <a:lnTo>
                  <a:pt x="123" y="132"/>
                </a:lnTo>
                <a:lnTo>
                  <a:pt x="123" y="135"/>
                </a:lnTo>
                <a:lnTo>
                  <a:pt x="124" y="140"/>
                </a:lnTo>
                <a:lnTo>
                  <a:pt x="124" y="139"/>
                </a:lnTo>
                <a:lnTo>
                  <a:pt x="124" y="140"/>
                </a:lnTo>
                <a:lnTo>
                  <a:pt x="125" y="135"/>
                </a:lnTo>
                <a:lnTo>
                  <a:pt x="126" y="133"/>
                </a:lnTo>
                <a:lnTo>
                  <a:pt x="126" y="130"/>
                </a:lnTo>
                <a:lnTo>
                  <a:pt x="127" y="130"/>
                </a:lnTo>
                <a:lnTo>
                  <a:pt x="127" y="131"/>
                </a:lnTo>
                <a:lnTo>
                  <a:pt x="128" y="148"/>
                </a:lnTo>
                <a:lnTo>
                  <a:pt x="129" y="154"/>
                </a:lnTo>
                <a:lnTo>
                  <a:pt x="130" y="173"/>
                </a:lnTo>
                <a:lnTo>
                  <a:pt x="130" y="176"/>
                </a:lnTo>
                <a:lnTo>
                  <a:pt x="131" y="181"/>
                </a:lnTo>
                <a:lnTo>
                  <a:pt x="131" y="180"/>
                </a:lnTo>
                <a:lnTo>
                  <a:pt x="131" y="181"/>
                </a:lnTo>
                <a:lnTo>
                  <a:pt x="133" y="177"/>
                </a:lnTo>
                <a:lnTo>
                  <a:pt x="133" y="176"/>
                </a:lnTo>
                <a:lnTo>
                  <a:pt x="134" y="171"/>
                </a:lnTo>
                <a:lnTo>
                  <a:pt x="134" y="171"/>
                </a:lnTo>
                <a:lnTo>
                  <a:pt x="135" y="172"/>
                </a:lnTo>
                <a:lnTo>
                  <a:pt x="136" y="174"/>
                </a:lnTo>
                <a:lnTo>
                  <a:pt x="137" y="182"/>
                </a:lnTo>
                <a:lnTo>
                  <a:pt x="137" y="185"/>
                </a:lnTo>
                <a:lnTo>
                  <a:pt x="138" y="196"/>
                </a:lnTo>
                <a:lnTo>
                  <a:pt x="139" y="200"/>
                </a:lnTo>
                <a:lnTo>
                  <a:pt x="140" y="211"/>
                </a:lnTo>
                <a:lnTo>
                  <a:pt x="140" y="211"/>
                </a:lnTo>
                <a:lnTo>
                  <a:pt x="141" y="219"/>
                </a:lnTo>
                <a:lnTo>
                  <a:pt x="142" y="221"/>
                </a:lnTo>
                <a:lnTo>
                  <a:pt x="143" y="226"/>
                </a:lnTo>
                <a:lnTo>
                  <a:pt x="143" y="227"/>
                </a:lnTo>
                <a:lnTo>
                  <a:pt x="143" y="227"/>
                </a:lnTo>
                <a:lnTo>
                  <a:pt x="144" y="230"/>
                </a:lnTo>
                <a:lnTo>
                  <a:pt x="144" y="230"/>
                </a:lnTo>
                <a:lnTo>
                  <a:pt x="144" y="230"/>
                </a:lnTo>
                <a:lnTo>
                  <a:pt x="145" y="233"/>
                </a:lnTo>
                <a:lnTo>
                  <a:pt x="146" y="234"/>
                </a:lnTo>
                <a:lnTo>
                  <a:pt x="147" y="238"/>
                </a:lnTo>
                <a:lnTo>
                  <a:pt x="147" y="237"/>
                </a:lnTo>
                <a:lnTo>
                  <a:pt x="148" y="238"/>
                </a:lnTo>
                <a:lnTo>
                  <a:pt x="148" y="238"/>
                </a:lnTo>
                <a:lnTo>
                  <a:pt x="149" y="239"/>
                </a:lnTo>
                <a:lnTo>
                  <a:pt x="149" y="238"/>
                </a:lnTo>
                <a:lnTo>
                  <a:pt x="150" y="238"/>
                </a:lnTo>
                <a:lnTo>
                  <a:pt x="150" y="239"/>
                </a:lnTo>
                <a:lnTo>
                  <a:pt x="151" y="241"/>
                </a:lnTo>
                <a:lnTo>
                  <a:pt x="152" y="240"/>
                </a:lnTo>
                <a:lnTo>
                  <a:pt x="152" y="241"/>
                </a:lnTo>
                <a:lnTo>
                  <a:pt x="153" y="241"/>
                </a:lnTo>
                <a:lnTo>
                  <a:pt x="153" y="242"/>
                </a:lnTo>
                <a:lnTo>
                  <a:pt x="153" y="242"/>
                </a:lnTo>
                <a:lnTo>
                  <a:pt x="154" y="243"/>
                </a:lnTo>
                <a:lnTo>
                  <a:pt x="154" y="244"/>
                </a:lnTo>
                <a:lnTo>
                  <a:pt x="156" y="249"/>
                </a:lnTo>
                <a:lnTo>
                  <a:pt x="156" y="248"/>
                </a:lnTo>
                <a:lnTo>
                  <a:pt x="157" y="254"/>
                </a:lnTo>
                <a:lnTo>
                  <a:pt x="157" y="255"/>
                </a:lnTo>
                <a:lnTo>
                  <a:pt x="158" y="259"/>
                </a:lnTo>
                <a:lnTo>
                  <a:pt x="159" y="260"/>
                </a:lnTo>
                <a:lnTo>
                  <a:pt x="160" y="256"/>
                </a:lnTo>
                <a:lnTo>
                  <a:pt x="160" y="251"/>
                </a:lnTo>
                <a:lnTo>
                  <a:pt x="161" y="201"/>
                </a:lnTo>
                <a:lnTo>
                  <a:pt x="162" y="183"/>
                </a:lnTo>
                <a:lnTo>
                  <a:pt x="163" y="85"/>
                </a:lnTo>
                <a:lnTo>
                  <a:pt x="163" y="67"/>
                </a:lnTo>
                <a:lnTo>
                  <a:pt x="164" y="10"/>
                </a:lnTo>
                <a:lnTo>
                  <a:pt x="164" y="6"/>
                </a:lnTo>
                <a:lnTo>
                  <a:pt x="165" y="5"/>
                </a:lnTo>
                <a:lnTo>
                  <a:pt x="166" y="19"/>
                </a:lnTo>
                <a:lnTo>
                  <a:pt x="166" y="25"/>
                </a:lnTo>
                <a:lnTo>
                  <a:pt x="167" y="69"/>
                </a:lnTo>
                <a:lnTo>
                  <a:pt x="167" y="76"/>
                </a:lnTo>
                <a:lnTo>
                  <a:pt x="168" y="105"/>
                </a:lnTo>
                <a:lnTo>
                  <a:pt x="169" y="109"/>
                </a:lnTo>
                <a:lnTo>
                  <a:pt x="170" y="127"/>
                </a:lnTo>
                <a:lnTo>
                  <a:pt x="170" y="128"/>
                </a:lnTo>
                <a:lnTo>
                  <a:pt x="171" y="134"/>
                </a:lnTo>
                <a:lnTo>
                  <a:pt x="171" y="133"/>
                </a:lnTo>
                <a:lnTo>
                  <a:pt x="172" y="132"/>
                </a:lnTo>
                <a:lnTo>
                  <a:pt x="173" y="126"/>
                </a:lnTo>
                <a:lnTo>
                  <a:pt x="173" y="125"/>
                </a:lnTo>
                <a:lnTo>
                  <a:pt x="174" y="122"/>
                </a:lnTo>
                <a:lnTo>
                  <a:pt x="174" y="124"/>
                </a:lnTo>
                <a:lnTo>
                  <a:pt x="175" y="126"/>
                </a:lnTo>
                <a:lnTo>
                  <a:pt x="176" y="144"/>
                </a:lnTo>
                <a:lnTo>
                  <a:pt x="176" y="149"/>
                </a:lnTo>
                <a:lnTo>
                  <a:pt x="177" y="168"/>
                </a:lnTo>
                <a:lnTo>
                  <a:pt x="177" y="170"/>
                </a:lnTo>
                <a:lnTo>
                  <a:pt x="178" y="176"/>
                </a:lnTo>
                <a:lnTo>
                  <a:pt x="178" y="176"/>
                </a:lnTo>
                <a:lnTo>
                  <a:pt x="179" y="177"/>
                </a:lnTo>
                <a:lnTo>
                  <a:pt x="179" y="177"/>
                </a:lnTo>
                <a:lnTo>
                  <a:pt x="180" y="174"/>
                </a:lnTo>
                <a:lnTo>
                  <a:pt x="180" y="175"/>
                </a:lnTo>
                <a:lnTo>
                  <a:pt x="180" y="174"/>
                </a:lnTo>
                <a:lnTo>
                  <a:pt x="181" y="170"/>
                </a:lnTo>
                <a:lnTo>
                  <a:pt x="181" y="171"/>
                </a:lnTo>
                <a:lnTo>
                  <a:pt x="182" y="171"/>
                </a:lnTo>
                <a:lnTo>
                  <a:pt x="182" y="170"/>
                </a:lnTo>
                <a:lnTo>
                  <a:pt x="182" y="171"/>
                </a:lnTo>
                <a:lnTo>
                  <a:pt x="183" y="171"/>
                </a:lnTo>
                <a:lnTo>
                  <a:pt x="183" y="173"/>
                </a:lnTo>
                <a:lnTo>
                  <a:pt x="184" y="183"/>
                </a:lnTo>
                <a:lnTo>
                  <a:pt x="185" y="184"/>
                </a:lnTo>
                <a:lnTo>
                  <a:pt x="186" y="196"/>
                </a:lnTo>
                <a:lnTo>
                  <a:pt x="186" y="199"/>
                </a:lnTo>
                <a:lnTo>
                  <a:pt x="187" y="209"/>
                </a:lnTo>
                <a:lnTo>
                  <a:pt x="187" y="209"/>
                </a:lnTo>
                <a:lnTo>
                  <a:pt x="189" y="220"/>
                </a:lnTo>
                <a:lnTo>
                  <a:pt x="189" y="219"/>
                </a:lnTo>
                <a:lnTo>
                  <a:pt x="190" y="224"/>
                </a:lnTo>
                <a:lnTo>
                  <a:pt x="190" y="224"/>
                </a:lnTo>
                <a:lnTo>
                  <a:pt x="191" y="228"/>
                </a:lnTo>
                <a:lnTo>
                  <a:pt x="191" y="228"/>
                </a:lnTo>
                <a:lnTo>
                  <a:pt x="193" y="231"/>
                </a:lnTo>
                <a:lnTo>
                  <a:pt x="193" y="232"/>
                </a:lnTo>
                <a:lnTo>
                  <a:pt x="194" y="235"/>
                </a:lnTo>
                <a:lnTo>
                  <a:pt x="195" y="236"/>
                </a:lnTo>
                <a:lnTo>
                  <a:pt x="195" y="237"/>
                </a:lnTo>
                <a:lnTo>
                  <a:pt x="195" y="235"/>
                </a:lnTo>
                <a:lnTo>
                  <a:pt x="196" y="235"/>
                </a:lnTo>
                <a:lnTo>
                  <a:pt x="196" y="236"/>
                </a:lnTo>
                <a:lnTo>
                  <a:pt x="197" y="238"/>
                </a:lnTo>
                <a:lnTo>
                  <a:pt x="197" y="237"/>
                </a:lnTo>
                <a:lnTo>
                  <a:pt x="199" y="239"/>
                </a:lnTo>
                <a:lnTo>
                  <a:pt x="199" y="238"/>
                </a:lnTo>
                <a:lnTo>
                  <a:pt x="199" y="239"/>
                </a:lnTo>
                <a:lnTo>
                  <a:pt x="200" y="240"/>
                </a:lnTo>
                <a:lnTo>
                  <a:pt x="200" y="239"/>
                </a:lnTo>
                <a:lnTo>
                  <a:pt x="200" y="242"/>
                </a:lnTo>
                <a:lnTo>
                  <a:pt x="201" y="241"/>
                </a:lnTo>
                <a:lnTo>
                  <a:pt x="201" y="243"/>
                </a:lnTo>
                <a:lnTo>
                  <a:pt x="202" y="244"/>
                </a:lnTo>
                <a:lnTo>
                  <a:pt x="202" y="244"/>
                </a:lnTo>
                <a:lnTo>
                  <a:pt x="203" y="248"/>
                </a:lnTo>
                <a:lnTo>
                  <a:pt x="203" y="248"/>
                </a:lnTo>
                <a:lnTo>
                  <a:pt x="204" y="252"/>
                </a:lnTo>
                <a:lnTo>
                  <a:pt x="205" y="254"/>
                </a:lnTo>
                <a:lnTo>
                  <a:pt x="205" y="257"/>
                </a:lnTo>
                <a:lnTo>
                  <a:pt x="206" y="257"/>
                </a:lnTo>
                <a:lnTo>
                  <a:pt x="206" y="260"/>
                </a:lnTo>
                <a:lnTo>
                  <a:pt x="206" y="258"/>
                </a:lnTo>
                <a:lnTo>
                  <a:pt x="207" y="260"/>
                </a:lnTo>
                <a:lnTo>
                  <a:pt x="207" y="258"/>
                </a:lnTo>
                <a:lnTo>
                  <a:pt x="208" y="256"/>
                </a:lnTo>
                <a:lnTo>
                  <a:pt x="209" y="226"/>
                </a:lnTo>
                <a:lnTo>
                  <a:pt x="209" y="214"/>
                </a:lnTo>
                <a:lnTo>
                  <a:pt x="210" y="123"/>
                </a:lnTo>
                <a:lnTo>
                  <a:pt x="210" y="103"/>
                </a:lnTo>
                <a:lnTo>
                  <a:pt x="211" y="25"/>
                </a:lnTo>
                <a:lnTo>
                  <a:pt x="212" y="17"/>
                </a:lnTo>
                <a:lnTo>
                  <a:pt x="213" y="6"/>
                </a:lnTo>
                <a:lnTo>
                  <a:pt x="213" y="7"/>
                </a:lnTo>
                <a:lnTo>
                  <a:pt x="213" y="11"/>
                </a:lnTo>
                <a:lnTo>
                  <a:pt x="214" y="50"/>
                </a:lnTo>
                <a:lnTo>
                  <a:pt x="215" y="60"/>
                </a:lnTo>
                <a:lnTo>
                  <a:pt x="216" y="92"/>
                </a:lnTo>
                <a:lnTo>
                  <a:pt x="216" y="99"/>
                </a:lnTo>
                <a:lnTo>
                  <a:pt x="217" y="122"/>
                </a:lnTo>
                <a:lnTo>
                  <a:pt x="218" y="126"/>
                </a:lnTo>
                <a:lnTo>
                  <a:pt x="218" y="131"/>
                </a:lnTo>
                <a:lnTo>
                  <a:pt x="219" y="131"/>
                </a:lnTo>
                <a:lnTo>
                  <a:pt x="219" y="131"/>
                </a:lnTo>
                <a:lnTo>
                  <a:pt x="219" y="132"/>
                </a:lnTo>
                <a:lnTo>
                  <a:pt x="220" y="127"/>
                </a:lnTo>
                <a:lnTo>
                  <a:pt x="220" y="127"/>
                </a:lnTo>
                <a:lnTo>
                  <a:pt x="221" y="123"/>
                </a:lnTo>
                <a:lnTo>
                  <a:pt x="221" y="124"/>
                </a:lnTo>
                <a:lnTo>
                  <a:pt x="222" y="126"/>
                </a:lnTo>
                <a:lnTo>
                  <a:pt x="223" y="138"/>
                </a:lnTo>
                <a:lnTo>
                  <a:pt x="223" y="143"/>
                </a:lnTo>
                <a:lnTo>
                  <a:pt x="224" y="166"/>
                </a:lnTo>
                <a:lnTo>
                  <a:pt x="225" y="169"/>
                </a:lnTo>
                <a:lnTo>
                  <a:pt x="226" y="177"/>
                </a:lnTo>
                <a:lnTo>
                  <a:pt x="226" y="178"/>
                </a:lnTo>
                <a:lnTo>
                  <a:pt x="227" y="176"/>
                </a:lnTo>
                <a:lnTo>
                  <a:pt x="227" y="177"/>
                </a:lnTo>
                <a:lnTo>
                  <a:pt x="229" y="171"/>
                </a:lnTo>
                <a:lnTo>
                  <a:pt x="229" y="173"/>
                </a:lnTo>
                <a:lnTo>
                  <a:pt x="229" y="171"/>
                </a:lnTo>
                <a:lnTo>
                  <a:pt x="230" y="171"/>
                </a:lnTo>
                <a:lnTo>
                  <a:pt x="230" y="172"/>
                </a:lnTo>
                <a:lnTo>
                  <a:pt x="232" y="179"/>
                </a:lnTo>
                <a:lnTo>
                  <a:pt x="232" y="183"/>
                </a:lnTo>
                <a:lnTo>
                  <a:pt x="233" y="195"/>
                </a:lnTo>
                <a:lnTo>
                  <a:pt x="233" y="197"/>
                </a:lnTo>
                <a:lnTo>
                  <a:pt x="234" y="207"/>
                </a:lnTo>
                <a:lnTo>
                  <a:pt x="235" y="208"/>
                </a:lnTo>
                <a:lnTo>
                  <a:pt x="236" y="217"/>
                </a:lnTo>
                <a:lnTo>
                  <a:pt x="236" y="218"/>
                </a:lnTo>
                <a:lnTo>
                  <a:pt x="237" y="223"/>
                </a:lnTo>
                <a:lnTo>
                  <a:pt x="237" y="223"/>
                </a:lnTo>
                <a:lnTo>
                  <a:pt x="238" y="224"/>
                </a:lnTo>
                <a:lnTo>
                  <a:pt x="239" y="229"/>
                </a:lnTo>
                <a:lnTo>
                  <a:pt x="239" y="229"/>
                </a:lnTo>
                <a:lnTo>
                  <a:pt x="240" y="232"/>
                </a:lnTo>
                <a:lnTo>
                  <a:pt x="241" y="232"/>
                </a:lnTo>
                <a:lnTo>
                  <a:pt x="242" y="235"/>
                </a:lnTo>
                <a:lnTo>
                  <a:pt x="242" y="234"/>
                </a:lnTo>
                <a:lnTo>
                  <a:pt x="243" y="237"/>
                </a:lnTo>
                <a:lnTo>
                  <a:pt x="243" y="237"/>
                </a:lnTo>
                <a:lnTo>
                  <a:pt x="244" y="237"/>
                </a:lnTo>
                <a:lnTo>
                  <a:pt x="244" y="239"/>
                </a:lnTo>
                <a:lnTo>
                  <a:pt x="244" y="239"/>
                </a:lnTo>
                <a:lnTo>
                  <a:pt x="245" y="238"/>
                </a:lnTo>
                <a:lnTo>
                  <a:pt x="246" y="241"/>
                </a:lnTo>
                <a:lnTo>
                  <a:pt x="246" y="239"/>
                </a:lnTo>
                <a:lnTo>
                  <a:pt x="246" y="241"/>
                </a:lnTo>
                <a:lnTo>
                  <a:pt x="247" y="239"/>
                </a:lnTo>
                <a:lnTo>
                  <a:pt x="247" y="243"/>
                </a:lnTo>
                <a:lnTo>
                  <a:pt x="247" y="242"/>
                </a:lnTo>
                <a:lnTo>
                  <a:pt x="248" y="243"/>
                </a:lnTo>
                <a:lnTo>
                  <a:pt x="248" y="243"/>
                </a:lnTo>
                <a:lnTo>
                  <a:pt x="249" y="245"/>
                </a:lnTo>
                <a:lnTo>
                  <a:pt x="249" y="246"/>
                </a:lnTo>
                <a:lnTo>
                  <a:pt x="250" y="250"/>
                </a:lnTo>
                <a:lnTo>
                  <a:pt x="251" y="251"/>
                </a:lnTo>
                <a:lnTo>
                  <a:pt x="251" y="250"/>
                </a:lnTo>
                <a:lnTo>
                  <a:pt x="251" y="253"/>
                </a:lnTo>
                <a:lnTo>
                  <a:pt x="252" y="253"/>
                </a:lnTo>
                <a:lnTo>
                  <a:pt x="252" y="255"/>
                </a:lnTo>
                <a:lnTo>
                  <a:pt x="253" y="259"/>
                </a:lnTo>
                <a:lnTo>
                  <a:pt x="253" y="260"/>
                </a:lnTo>
                <a:lnTo>
                  <a:pt x="254" y="264"/>
                </a:lnTo>
                <a:lnTo>
                  <a:pt x="254" y="264"/>
                </a:lnTo>
                <a:lnTo>
                  <a:pt x="255" y="265"/>
                </a:lnTo>
                <a:lnTo>
                  <a:pt x="256" y="256"/>
                </a:lnTo>
                <a:lnTo>
                  <a:pt x="256" y="252"/>
                </a:lnTo>
                <a:lnTo>
                  <a:pt x="257" y="195"/>
                </a:lnTo>
                <a:lnTo>
                  <a:pt x="258" y="177"/>
                </a:lnTo>
                <a:lnTo>
                  <a:pt x="259" y="82"/>
                </a:lnTo>
                <a:lnTo>
                  <a:pt x="259" y="66"/>
                </a:lnTo>
                <a:lnTo>
                  <a:pt x="260" y="14"/>
                </a:lnTo>
                <a:lnTo>
                  <a:pt x="261" y="13"/>
                </a:lnTo>
                <a:lnTo>
                  <a:pt x="261" y="12"/>
                </a:lnTo>
                <a:lnTo>
                  <a:pt x="262" y="31"/>
                </a:lnTo>
                <a:lnTo>
                  <a:pt x="262" y="38"/>
                </a:lnTo>
                <a:lnTo>
                  <a:pt x="263" y="74"/>
                </a:lnTo>
                <a:lnTo>
                  <a:pt x="263" y="81"/>
                </a:lnTo>
                <a:lnTo>
                  <a:pt x="265" y="119"/>
                </a:lnTo>
                <a:lnTo>
                  <a:pt x="265" y="125"/>
                </a:lnTo>
                <a:lnTo>
                  <a:pt x="266" y="143"/>
                </a:lnTo>
                <a:lnTo>
                  <a:pt x="266" y="144"/>
                </a:lnTo>
                <a:lnTo>
                  <a:pt x="267" y="148"/>
                </a:lnTo>
                <a:lnTo>
                  <a:pt x="267" y="147"/>
                </a:lnTo>
                <a:lnTo>
                  <a:pt x="268" y="148"/>
                </a:lnTo>
                <a:lnTo>
                  <a:pt x="269" y="142"/>
                </a:lnTo>
                <a:lnTo>
                  <a:pt x="269" y="140"/>
                </a:lnTo>
                <a:lnTo>
                  <a:pt x="270" y="143"/>
                </a:lnTo>
                <a:lnTo>
                  <a:pt x="271" y="146"/>
                </a:lnTo>
                <a:lnTo>
                  <a:pt x="272" y="166"/>
                </a:lnTo>
                <a:lnTo>
                  <a:pt x="272" y="168"/>
                </a:lnTo>
                <a:lnTo>
                  <a:pt x="273" y="185"/>
                </a:lnTo>
                <a:lnTo>
                  <a:pt x="273" y="184"/>
                </a:lnTo>
                <a:lnTo>
                  <a:pt x="275" y="188"/>
                </a:lnTo>
                <a:lnTo>
                  <a:pt x="275" y="187"/>
                </a:lnTo>
                <a:lnTo>
                  <a:pt x="276" y="183"/>
                </a:lnTo>
                <a:lnTo>
                  <a:pt x="276" y="183"/>
                </a:lnTo>
                <a:lnTo>
                  <a:pt x="277" y="180"/>
                </a:lnTo>
                <a:lnTo>
                  <a:pt x="278" y="180"/>
                </a:lnTo>
                <a:lnTo>
                  <a:pt x="279" y="183"/>
                </a:lnTo>
                <a:lnTo>
                  <a:pt x="279" y="184"/>
                </a:lnTo>
                <a:lnTo>
                  <a:pt x="280" y="196"/>
                </a:lnTo>
                <a:lnTo>
                  <a:pt x="281" y="197"/>
                </a:lnTo>
                <a:lnTo>
                  <a:pt x="282" y="210"/>
                </a:lnTo>
                <a:lnTo>
                  <a:pt x="282" y="212"/>
                </a:lnTo>
                <a:lnTo>
                  <a:pt x="283" y="220"/>
                </a:lnTo>
                <a:lnTo>
                  <a:pt x="284" y="223"/>
                </a:lnTo>
                <a:lnTo>
                  <a:pt x="285" y="228"/>
                </a:lnTo>
                <a:lnTo>
                  <a:pt x="285" y="229"/>
                </a:lnTo>
                <a:lnTo>
                  <a:pt x="286" y="235"/>
                </a:lnTo>
                <a:lnTo>
                  <a:pt x="286" y="236"/>
                </a:lnTo>
                <a:lnTo>
                  <a:pt x="287" y="238"/>
                </a:lnTo>
                <a:lnTo>
                  <a:pt x="287" y="237"/>
                </a:lnTo>
                <a:lnTo>
                  <a:pt x="287" y="237"/>
                </a:lnTo>
                <a:lnTo>
                  <a:pt x="289" y="241"/>
                </a:lnTo>
                <a:lnTo>
                  <a:pt x="289" y="240"/>
                </a:lnTo>
                <a:lnTo>
                  <a:pt x="290" y="243"/>
                </a:lnTo>
                <a:lnTo>
                  <a:pt x="290" y="242"/>
                </a:lnTo>
                <a:lnTo>
                  <a:pt x="291" y="243"/>
                </a:lnTo>
                <a:lnTo>
                  <a:pt x="291" y="245"/>
                </a:lnTo>
                <a:lnTo>
                  <a:pt x="292" y="244"/>
                </a:lnTo>
                <a:lnTo>
                  <a:pt x="292" y="245"/>
                </a:lnTo>
                <a:lnTo>
                  <a:pt x="293" y="244"/>
                </a:lnTo>
                <a:lnTo>
                  <a:pt x="293" y="246"/>
                </a:lnTo>
                <a:lnTo>
                  <a:pt x="294" y="246"/>
                </a:lnTo>
                <a:lnTo>
                  <a:pt x="294" y="245"/>
                </a:lnTo>
                <a:lnTo>
                  <a:pt x="294" y="246"/>
                </a:lnTo>
                <a:lnTo>
                  <a:pt x="295" y="246"/>
                </a:lnTo>
                <a:lnTo>
                  <a:pt x="295" y="248"/>
                </a:lnTo>
                <a:lnTo>
                  <a:pt x="295" y="247"/>
                </a:lnTo>
                <a:lnTo>
                  <a:pt x="296" y="250"/>
                </a:lnTo>
                <a:lnTo>
                  <a:pt x="296" y="250"/>
                </a:lnTo>
                <a:lnTo>
                  <a:pt x="297" y="250"/>
                </a:lnTo>
                <a:lnTo>
                  <a:pt x="298" y="253"/>
                </a:lnTo>
                <a:lnTo>
                  <a:pt x="298" y="252"/>
                </a:lnTo>
                <a:lnTo>
                  <a:pt x="299" y="255"/>
                </a:lnTo>
                <a:lnTo>
                  <a:pt x="299" y="257"/>
                </a:lnTo>
                <a:lnTo>
                  <a:pt x="300" y="260"/>
                </a:lnTo>
                <a:lnTo>
                  <a:pt x="301" y="261"/>
                </a:lnTo>
                <a:lnTo>
                  <a:pt x="302" y="266"/>
                </a:lnTo>
                <a:lnTo>
                  <a:pt x="302" y="266"/>
                </a:lnTo>
                <a:lnTo>
                  <a:pt x="302" y="267"/>
                </a:lnTo>
                <a:lnTo>
                  <a:pt x="303" y="261"/>
                </a:lnTo>
                <a:lnTo>
                  <a:pt x="304" y="258"/>
                </a:lnTo>
                <a:lnTo>
                  <a:pt x="305" y="210"/>
                </a:lnTo>
                <a:lnTo>
                  <a:pt x="305" y="195"/>
                </a:lnTo>
                <a:lnTo>
                  <a:pt x="306" y="101"/>
                </a:lnTo>
                <a:lnTo>
                  <a:pt x="306" y="83"/>
                </a:lnTo>
                <a:lnTo>
                  <a:pt x="308" y="25"/>
                </a:lnTo>
                <a:lnTo>
                  <a:pt x="308" y="21"/>
                </a:lnTo>
                <a:lnTo>
                  <a:pt x="308" y="21"/>
                </a:lnTo>
                <a:lnTo>
                  <a:pt x="309" y="34"/>
                </a:lnTo>
                <a:lnTo>
                  <a:pt x="309" y="42"/>
                </a:lnTo>
                <a:lnTo>
                  <a:pt x="310" y="88"/>
                </a:lnTo>
                <a:lnTo>
                  <a:pt x="311" y="96"/>
                </a:lnTo>
                <a:lnTo>
                  <a:pt x="312" y="127"/>
                </a:lnTo>
                <a:lnTo>
                  <a:pt x="312" y="133"/>
                </a:lnTo>
                <a:lnTo>
                  <a:pt x="313" y="154"/>
                </a:lnTo>
                <a:lnTo>
                  <a:pt x="314" y="156"/>
                </a:lnTo>
                <a:lnTo>
                  <a:pt x="314" y="161"/>
                </a:lnTo>
                <a:lnTo>
                  <a:pt x="315" y="161"/>
                </a:lnTo>
                <a:lnTo>
                  <a:pt x="315" y="161"/>
                </a:lnTo>
                <a:lnTo>
                  <a:pt x="316" y="156"/>
                </a:lnTo>
                <a:lnTo>
                  <a:pt x="317" y="156"/>
                </a:lnTo>
                <a:lnTo>
                  <a:pt x="317" y="154"/>
                </a:lnTo>
                <a:lnTo>
                  <a:pt x="318" y="157"/>
                </a:lnTo>
                <a:lnTo>
                  <a:pt x="318" y="157"/>
                </a:lnTo>
                <a:lnTo>
                  <a:pt x="319" y="175"/>
                </a:lnTo>
                <a:lnTo>
                  <a:pt x="319" y="177"/>
                </a:lnTo>
                <a:lnTo>
                  <a:pt x="320" y="192"/>
                </a:lnTo>
                <a:lnTo>
                  <a:pt x="320" y="192"/>
                </a:lnTo>
                <a:lnTo>
                  <a:pt x="321" y="193"/>
                </a:lnTo>
                <a:lnTo>
                  <a:pt x="321" y="195"/>
                </a:lnTo>
                <a:lnTo>
                  <a:pt x="322" y="194"/>
                </a:lnTo>
                <a:lnTo>
                  <a:pt x="322" y="193"/>
                </a:lnTo>
                <a:lnTo>
                  <a:pt x="323" y="190"/>
                </a:lnTo>
                <a:lnTo>
                  <a:pt x="323" y="188"/>
                </a:lnTo>
                <a:lnTo>
                  <a:pt x="324" y="185"/>
                </a:lnTo>
                <a:lnTo>
                  <a:pt x="325" y="185"/>
                </a:lnTo>
                <a:lnTo>
                  <a:pt x="325" y="185"/>
                </a:lnTo>
                <a:lnTo>
                  <a:pt x="326" y="189"/>
                </a:lnTo>
                <a:lnTo>
                  <a:pt x="327" y="189"/>
                </a:lnTo>
                <a:lnTo>
                  <a:pt x="328" y="199"/>
                </a:lnTo>
                <a:lnTo>
                  <a:pt x="328" y="203"/>
                </a:lnTo>
                <a:lnTo>
                  <a:pt x="329" y="216"/>
                </a:lnTo>
                <a:lnTo>
                  <a:pt x="329" y="217"/>
                </a:lnTo>
                <a:lnTo>
                  <a:pt x="330" y="227"/>
                </a:lnTo>
                <a:lnTo>
                  <a:pt x="331" y="229"/>
                </a:lnTo>
                <a:lnTo>
                  <a:pt x="332" y="234"/>
                </a:lnTo>
                <a:lnTo>
                  <a:pt x="332" y="237"/>
                </a:lnTo>
                <a:lnTo>
                  <a:pt x="333" y="242"/>
                </a:lnTo>
                <a:lnTo>
                  <a:pt x="334" y="242"/>
                </a:lnTo>
                <a:lnTo>
                  <a:pt x="335" y="244"/>
                </a:lnTo>
                <a:lnTo>
                  <a:pt x="335" y="246"/>
                </a:lnTo>
                <a:lnTo>
                  <a:pt x="336" y="248"/>
                </a:lnTo>
                <a:lnTo>
                  <a:pt x="336" y="247"/>
                </a:lnTo>
                <a:lnTo>
                  <a:pt x="337" y="246"/>
                </a:lnTo>
                <a:lnTo>
                  <a:pt x="337" y="250"/>
                </a:lnTo>
                <a:lnTo>
                  <a:pt x="338" y="250"/>
                </a:lnTo>
                <a:lnTo>
                  <a:pt x="338" y="250"/>
                </a:lnTo>
                <a:lnTo>
                  <a:pt x="338" y="250"/>
                </a:lnTo>
                <a:lnTo>
                  <a:pt x="338" y="252"/>
                </a:lnTo>
                <a:lnTo>
                  <a:pt x="339" y="252"/>
                </a:lnTo>
                <a:lnTo>
                  <a:pt x="339" y="251"/>
                </a:lnTo>
                <a:lnTo>
                  <a:pt x="339" y="251"/>
                </a:lnTo>
                <a:lnTo>
                  <a:pt x="341" y="252"/>
                </a:lnTo>
                <a:lnTo>
                  <a:pt x="341" y="253"/>
                </a:lnTo>
                <a:lnTo>
                  <a:pt x="342" y="252"/>
                </a:lnTo>
                <a:lnTo>
                  <a:pt x="342" y="255"/>
                </a:lnTo>
                <a:lnTo>
                  <a:pt x="342" y="255"/>
                </a:lnTo>
                <a:lnTo>
                  <a:pt x="343" y="254"/>
                </a:lnTo>
                <a:lnTo>
                  <a:pt x="343" y="256"/>
                </a:lnTo>
                <a:lnTo>
                  <a:pt x="344" y="256"/>
                </a:lnTo>
                <a:lnTo>
                  <a:pt x="345" y="260"/>
                </a:lnTo>
                <a:lnTo>
                  <a:pt x="345" y="259"/>
                </a:lnTo>
                <a:lnTo>
                  <a:pt x="345" y="261"/>
                </a:lnTo>
                <a:lnTo>
                  <a:pt x="346" y="260"/>
                </a:lnTo>
                <a:lnTo>
                  <a:pt x="346" y="264"/>
                </a:lnTo>
                <a:lnTo>
                  <a:pt x="347" y="264"/>
                </a:lnTo>
                <a:lnTo>
                  <a:pt x="347" y="269"/>
                </a:lnTo>
                <a:lnTo>
                  <a:pt x="348" y="268"/>
                </a:lnTo>
                <a:lnTo>
                  <a:pt x="348" y="269"/>
                </a:lnTo>
                <a:lnTo>
                  <a:pt x="349" y="272"/>
                </a:lnTo>
                <a:lnTo>
                  <a:pt x="349" y="272"/>
                </a:lnTo>
                <a:lnTo>
                  <a:pt x="350" y="273"/>
                </a:lnTo>
                <a:lnTo>
                  <a:pt x="351" y="258"/>
                </a:lnTo>
                <a:lnTo>
                  <a:pt x="351" y="251"/>
                </a:lnTo>
                <a:lnTo>
                  <a:pt x="352" y="182"/>
                </a:lnTo>
                <a:lnTo>
                  <a:pt x="352" y="163"/>
                </a:lnTo>
                <a:lnTo>
                  <a:pt x="353" y="72"/>
                </a:lnTo>
                <a:lnTo>
                  <a:pt x="354" y="58"/>
                </a:lnTo>
                <a:lnTo>
                  <a:pt x="355" y="21"/>
                </a:lnTo>
                <a:lnTo>
                  <a:pt x="355" y="22"/>
                </a:lnTo>
                <a:lnTo>
                  <a:pt x="356" y="48"/>
                </a:lnTo>
                <a:lnTo>
                  <a:pt x="357" y="55"/>
                </a:lnTo>
                <a:lnTo>
                  <a:pt x="358" y="100"/>
                </a:lnTo>
                <a:lnTo>
                  <a:pt x="358" y="108"/>
                </a:lnTo>
                <a:lnTo>
                  <a:pt x="359" y="134"/>
                </a:lnTo>
                <a:lnTo>
                  <a:pt x="359" y="138"/>
                </a:lnTo>
                <a:lnTo>
                  <a:pt x="361" y="154"/>
                </a:lnTo>
                <a:lnTo>
                  <a:pt x="361" y="156"/>
                </a:lnTo>
                <a:lnTo>
                  <a:pt x="361" y="155"/>
                </a:lnTo>
                <a:lnTo>
                  <a:pt x="361" y="158"/>
                </a:lnTo>
                <a:lnTo>
                  <a:pt x="362" y="157"/>
                </a:lnTo>
                <a:lnTo>
                  <a:pt x="362" y="155"/>
                </a:lnTo>
                <a:lnTo>
                  <a:pt x="363" y="152"/>
                </a:lnTo>
                <a:lnTo>
                  <a:pt x="364" y="151"/>
                </a:lnTo>
                <a:lnTo>
                  <a:pt x="364" y="149"/>
                </a:lnTo>
                <a:lnTo>
                  <a:pt x="365" y="152"/>
                </a:lnTo>
                <a:lnTo>
                  <a:pt x="365" y="156"/>
                </a:lnTo>
                <a:lnTo>
                  <a:pt x="366" y="176"/>
                </a:lnTo>
                <a:lnTo>
                  <a:pt x="367" y="178"/>
                </a:lnTo>
                <a:lnTo>
                  <a:pt x="368" y="191"/>
                </a:lnTo>
                <a:lnTo>
                  <a:pt x="368" y="193"/>
                </a:lnTo>
                <a:lnTo>
                  <a:pt x="369" y="195"/>
                </a:lnTo>
                <a:lnTo>
                  <a:pt x="369" y="194"/>
                </a:lnTo>
                <a:lnTo>
                  <a:pt x="370" y="195"/>
                </a:lnTo>
                <a:lnTo>
                  <a:pt x="371" y="190"/>
                </a:lnTo>
                <a:lnTo>
                  <a:pt x="371" y="190"/>
                </a:lnTo>
                <a:lnTo>
                  <a:pt x="371" y="190"/>
                </a:lnTo>
                <a:lnTo>
                  <a:pt x="371" y="191"/>
                </a:lnTo>
                <a:lnTo>
                  <a:pt x="372" y="188"/>
                </a:lnTo>
                <a:lnTo>
                  <a:pt x="372" y="189"/>
                </a:lnTo>
                <a:lnTo>
                  <a:pt x="374" y="192"/>
                </a:lnTo>
                <a:lnTo>
                  <a:pt x="374" y="195"/>
                </a:lnTo>
                <a:lnTo>
                  <a:pt x="375" y="205"/>
                </a:lnTo>
                <a:lnTo>
                  <a:pt x="375" y="209"/>
                </a:lnTo>
                <a:lnTo>
                  <a:pt x="376" y="218"/>
                </a:lnTo>
                <a:lnTo>
                  <a:pt x="377" y="222"/>
                </a:lnTo>
                <a:lnTo>
                  <a:pt x="378" y="229"/>
                </a:lnTo>
                <a:lnTo>
                  <a:pt x="378" y="231"/>
                </a:lnTo>
                <a:lnTo>
                  <a:pt x="379" y="237"/>
                </a:lnTo>
                <a:lnTo>
                  <a:pt x="380" y="239"/>
                </a:lnTo>
                <a:lnTo>
                  <a:pt x="381" y="243"/>
                </a:lnTo>
                <a:lnTo>
                  <a:pt x="381" y="244"/>
                </a:lnTo>
                <a:lnTo>
                  <a:pt x="381" y="244"/>
                </a:lnTo>
                <a:lnTo>
                  <a:pt x="382" y="247"/>
                </a:lnTo>
                <a:lnTo>
                  <a:pt x="382" y="247"/>
                </a:lnTo>
                <a:lnTo>
                  <a:pt x="384" y="249"/>
                </a:lnTo>
                <a:lnTo>
                  <a:pt x="384" y="250"/>
                </a:lnTo>
                <a:lnTo>
                  <a:pt x="385" y="252"/>
                </a:lnTo>
                <a:lnTo>
                  <a:pt x="385" y="251"/>
                </a:lnTo>
                <a:lnTo>
                  <a:pt x="385" y="251"/>
                </a:lnTo>
                <a:lnTo>
                  <a:pt x="386" y="254"/>
                </a:lnTo>
                <a:lnTo>
                  <a:pt x="387" y="254"/>
                </a:lnTo>
                <a:lnTo>
                  <a:pt x="387" y="254"/>
                </a:lnTo>
                <a:lnTo>
                  <a:pt x="388" y="255"/>
                </a:lnTo>
                <a:lnTo>
                  <a:pt x="388" y="255"/>
                </a:lnTo>
                <a:lnTo>
                  <a:pt x="388" y="254"/>
                </a:lnTo>
                <a:lnTo>
                  <a:pt x="389" y="257"/>
                </a:lnTo>
                <a:lnTo>
                  <a:pt x="390" y="257"/>
                </a:lnTo>
                <a:lnTo>
                  <a:pt x="391" y="259"/>
                </a:lnTo>
                <a:lnTo>
                  <a:pt x="391" y="259"/>
                </a:lnTo>
                <a:lnTo>
                  <a:pt x="391" y="259"/>
                </a:lnTo>
                <a:lnTo>
                  <a:pt x="392" y="262"/>
                </a:lnTo>
                <a:lnTo>
                  <a:pt x="392" y="262"/>
                </a:lnTo>
                <a:lnTo>
                  <a:pt x="393" y="263"/>
                </a:lnTo>
                <a:lnTo>
                  <a:pt x="394" y="267"/>
                </a:lnTo>
                <a:lnTo>
                  <a:pt x="394" y="266"/>
                </a:lnTo>
                <a:lnTo>
                  <a:pt x="394" y="267"/>
                </a:lnTo>
                <a:lnTo>
                  <a:pt x="395" y="270"/>
                </a:lnTo>
                <a:lnTo>
                  <a:pt x="395" y="272"/>
                </a:lnTo>
                <a:lnTo>
                  <a:pt x="396" y="276"/>
                </a:lnTo>
                <a:lnTo>
                  <a:pt x="396" y="276"/>
                </a:lnTo>
                <a:lnTo>
                  <a:pt x="397" y="275"/>
                </a:lnTo>
                <a:lnTo>
                  <a:pt x="397" y="276"/>
                </a:lnTo>
                <a:lnTo>
                  <a:pt x="398" y="270"/>
                </a:lnTo>
                <a:lnTo>
                  <a:pt x="398" y="266"/>
                </a:lnTo>
                <a:lnTo>
                  <a:pt x="399" y="214"/>
                </a:lnTo>
                <a:lnTo>
                  <a:pt x="400" y="198"/>
                </a:lnTo>
                <a:lnTo>
                  <a:pt x="401" y="102"/>
                </a:lnTo>
                <a:lnTo>
                  <a:pt x="401" y="85"/>
                </a:lnTo>
                <a:lnTo>
                  <a:pt x="402" y="31"/>
                </a:lnTo>
                <a:lnTo>
                  <a:pt x="403" y="27"/>
                </a:lnTo>
                <a:lnTo>
                  <a:pt x="403" y="24"/>
                </a:lnTo>
                <a:lnTo>
                  <a:pt x="404" y="37"/>
                </a:lnTo>
                <a:lnTo>
                  <a:pt x="404" y="45"/>
                </a:lnTo>
                <a:lnTo>
                  <a:pt x="405" y="88"/>
                </a:lnTo>
                <a:lnTo>
                  <a:pt x="405" y="96"/>
                </a:lnTo>
                <a:lnTo>
                  <a:pt x="407" y="132"/>
                </a:lnTo>
                <a:lnTo>
                  <a:pt x="407" y="136"/>
                </a:lnTo>
                <a:lnTo>
                  <a:pt x="408" y="152"/>
                </a:lnTo>
                <a:lnTo>
                  <a:pt x="408" y="155"/>
                </a:lnTo>
                <a:lnTo>
                  <a:pt x="409" y="160"/>
                </a:lnTo>
                <a:lnTo>
                  <a:pt x="409" y="159"/>
                </a:lnTo>
                <a:lnTo>
                  <a:pt x="410" y="157"/>
                </a:lnTo>
                <a:lnTo>
                  <a:pt x="410" y="158"/>
                </a:lnTo>
                <a:lnTo>
                  <a:pt x="411" y="155"/>
                </a:lnTo>
                <a:lnTo>
                  <a:pt x="411" y="154"/>
                </a:lnTo>
                <a:lnTo>
                  <a:pt x="412" y="151"/>
                </a:lnTo>
                <a:lnTo>
                  <a:pt x="412" y="152"/>
                </a:lnTo>
                <a:lnTo>
                  <a:pt x="413" y="155"/>
                </a:lnTo>
                <a:lnTo>
                  <a:pt x="414" y="173"/>
                </a:lnTo>
                <a:lnTo>
                  <a:pt x="414" y="177"/>
                </a:lnTo>
                <a:lnTo>
                  <a:pt x="415" y="192"/>
                </a:lnTo>
                <a:lnTo>
                  <a:pt x="415" y="193"/>
                </a:lnTo>
                <a:lnTo>
                  <a:pt x="417" y="196"/>
                </a:lnTo>
                <a:lnTo>
                  <a:pt x="417" y="195"/>
                </a:lnTo>
                <a:lnTo>
                  <a:pt x="417" y="196"/>
                </a:lnTo>
                <a:lnTo>
                  <a:pt x="418" y="192"/>
                </a:lnTo>
                <a:lnTo>
                  <a:pt x="418" y="191"/>
                </a:lnTo>
                <a:lnTo>
                  <a:pt x="419" y="191"/>
                </a:lnTo>
                <a:lnTo>
                  <a:pt x="419" y="189"/>
                </a:lnTo>
                <a:lnTo>
                  <a:pt x="419" y="189"/>
                </a:lnTo>
                <a:lnTo>
                  <a:pt x="420" y="188"/>
                </a:lnTo>
                <a:lnTo>
                  <a:pt x="421" y="192"/>
                </a:lnTo>
                <a:lnTo>
                  <a:pt x="421" y="192"/>
                </a:lnTo>
                <a:lnTo>
                  <a:pt x="422" y="203"/>
                </a:lnTo>
                <a:lnTo>
                  <a:pt x="423" y="204"/>
                </a:lnTo>
                <a:lnTo>
                  <a:pt x="424" y="217"/>
                </a:lnTo>
                <a:lnTo>
                  <a:pt x="424" y="219"/>
                </a:lnTo>
                <a:lnTo>
                  <a:pt x="425" y="229"/>
                </a:lnTo>
                <a:lnTo>
                  <a:pt x="426" y="230"/>
                </a:lnTo>
                <a:lnTo>
                  <a:pt x="427" y="237"/>
                </a:lnTo>
                <a:lnTo>
                  <a:pt x="427" y="237"/>
                </a:lnTo>
                <a:lnTo>
                  <a:pt x="428" y="243"/>
                </a:lnTo>
                <a:lnTo>
                  <a:pt x="428" y="244"/>
                </a:lnTo>
                <a:lnTo>
                  <a:pt x="429" y="244"/>
                </a:lnTo>
                <a:lnTo>
                  <a:pt x="429" y="247"/>
                </a:lnTo>
                <a:lnTo>
                  <a:pt x="429" y="247"/>
                </a:lnTo>
                <a:lnTo>
                  <a:pt x="430" y="247"/>
                </a:lnTo>
                <a:lnTo>
                  <a:pt x="430" y="251"/>
                </a:lnTo>
                <a:lnTo>
                  <a:pt x="431" y="251"/>
                </a:lnTo>
                <a:lnTo>
                  <a:pt x="431" y="250"/>
                </a:lnTo>
                <a:lnTo>
                  <a:pt x="431" y="249"/>
                </a:lnTo>
                <a:lnTo>
                  <a:pt x="432" y="252"/>
                </a:lnTo>
                <a:lnTo>
                  <a:pt x="432" y="251"/>
                </a:lnTo>
                <a:lnTo>
                  <a:pt x="433" y="253"/>
                </a:lnTo>
                <a:lnTo>
                  <a:pt x="434" y="256"/>
                </a:lnTo>
                <a:lnTo>
                  <a:pt x="434" y="255"/>
                </a:lnTo>
                <a:lnTo>
                  <a:pt x="434" y="255"/>
                </a:lnTo>
                <a:lnTo>
                  <a:pt x="435" y="256"/>
                </a:lnTo>
                <a:lnTo>
                  <a:pt x="435" y="256"/>
                </a:lnTo>
                <a:lnTo>
                  <a:pt x="436" y="256"/>
                </a:lnTo>
                <a:lnTo>
                  <a:pt x="437" y="258"/>
                </a:lnTo>
                <a:lnTo>
                  <a:pt x="437" y="257"/>
                </a:lnTo>
                <a:lnTo>
                  <a:pt x="437" y="259"/>
                </a:lnTo>
                <a:lnTo>
                  <a:pt x="438" y="259"/>
                </a:lnTo>
                <a:lnTo>
                  <a:pt x="438" y="260"/>
                </a:lnTo>
                <a:lnTo>
                  <a:pt x="439" y="264"/>
                </a:lnTo>
                <a:lnTo>
                  <a:pt x="440" y="264"/>
                </a:lnTo>
                <a:lnTo>
                  <a:pt x="441" y="265"/>
                </a:lnTo>
                <a:lnTo>
                  <a:pt x="441" y="265"/>
                </a:lnTo>
                <a:lnTo>
                  <a:pt x="441" y="268"/>
                </a:lnTo>
                <a:lnTo>
                  <a:pt x="442" y="272"/>
                </a:lnTo>
                <a:lnTo>
                  <a:pt x="442" y="271"/>
                </a:lnTo>
                <a:lnTo>
                  <a:pt x="443" y="272"/>
                </a:lnTo>
                <a:lnTo>
                  <a:pt x="444" y="276"/>
                </a:lnTo>
                <a:lnTo>
                  <a:pt x="444" y="277"/>
                </a:lnTo>
                <a:lnTo>
                  <a:pt x="445" y="278"/>
                </a:lnTo>
                <a:lnTo>
                  <a:pt x="445" y="277"/>
                </a:lnTo>
                <a:lnTo>
                  <a:pt x="446" y="276"/>
                </a:lnTo>
                <a:lnTo>
                  <a:pt x="447" y="248"/>
                </a:lnTo>
                <a:lnTo>
                  <a:pt x="447" y="235"/>
                </a:lnTo>
                <a:lnTo>
                  <a:pt x="448" y="149"/>
                </a:lnTo>
                <a:lnTo>
                  <a:pt x="448" y="129"/>
                </a:lnTo>
                <a:lnTo>
                  <a:pt x="450" y="49"/>
                </a:lnTo>
                <a:lnTo>
                  <a:pt x="450" y="40"/>
                </a:lnTo>
                <a:lnTo>
                  <a:pt x="451" y="27"/>
                </a:lnTo>
                <a:lnTo>
                  <a:pt x="451" y="30"/>
                </a:lnTo>
                <a:lnTo>
                  <a:pt x="451" y="36"/>
                </a:lnTo>
                <a:lnTo>
                  <a:pt x="452" y="76"/>
                </a:lnTo>
                <a:lnTo>
                  <a:pt x="453" y="84"/>
                </a:lnTo>
                <a:lnTo>
                  <a:pt x="454" y="126"/>
                </a:lnTo>
                <a:lnTo>
                  <a:pt x="454" y="132"/>
                </a:lnTo>
                <a:lnTo>
                  <a:pt x="455" y="151"/>
                </a:lnTo>
                <a:lnTo>
                  <a:pt x="455" y="156"/>
                </a:lnTo>
                <a:lnTo>
                  <a:pt x="457" y="164"/>
                </a:lnTo>
                <a:lnTo>
                  <a:pt x="457" y="167"/>
                </a:lnTo>
                <a:lnTo>
                  <a:pt x="458" y="162"/>
                </a:lnTo>
                <a:lnTo>
                  <a:pt x="458" y="163"/>
                </a:lnTo>
                <a:lnTo>
                  <a:pt x="460" y="160"/>
                </a:lnTo>
                <a:lnTo>
                  <a:pt x="460" y="160"/>
                </a:lnTo>
                <a:lnTo>
                  <a:pt x="460" y="159"/>
                </a:lnTo>
                <a:lnTo>
                  <a:pt x="461" y="169"/>
                </a:lnTo>
                <a:lnTo>
                  <a:pt x="461" y="173"/>
                </a:lnTo>
                <a:lnTo>
                  <a:pt x="462" y="189"/>
                </a:lnTo>
                <a:lnTo>
                  <a:pt x="463" y="194"/>
                </a:lnTo>
                <a:lnTo>
                  <a:pt x="464" y="200"/>
                </a:lnTo>
                <a:lnTo>
                  <a:pt x="464" y="199"/>
                </a:lnTo>
                <a:lnTo>
                  <a:pt x="465" y="200"/>
                </a:lnTo>
                <a:lnTo>
                  <a:pt x="465" y="199"/>
                </a:lnTo>
                <a:lnTo>
                  <a:pt x="466" y="197"/>
                </a:lnTo>
                <a:lnTo>
                  <a:pt x="467" y="193"/>
                </a:lnTo>
                <a:lnTo>
                  <a:pt x="467" y="193"/>
                </a:lnTo>
                <a:lnTo>
                  <a:pt x="467" y="192"/>
                </a:lnTo>
                <a:lnTo>
                  <a:pt x="468" y="192"/>
                </a:lnTo>
                <a:lnTo>
                  <a:pt x="469" y="193"/>
                </a:lnTo>
                <a:lnTo>
                  <a:pt x="470" y="200"/>
                </a:lnTo>
                <a:lnTo>
                  <a:pt x="470" y="203"/>
                </a:lnTo>
                <a:lnTo>
                  <a:pt x="471" y="214"/>
                </a:lnTo>
                <a:lnTo>
                  <a:pt x="471" y="216"/>
                </a:lnTo>
                <a:lnTo>
                  <a:pt x="472" y="226"/>
                </a:lnTo>
                <a:lnTo>
                  <a:pt x="473" y="228"/>
                </a:lnTo>
                <a:lnTo>
                  <a:pt x="474" y="236"/>
                </a:lnTo>
                <a:lnTo>
                  <a:pt x="474" y="237"/>
                </a:lnTo>
                <a:lnTo>
                  <a:pt x="475" y="244"/>
                </a:lnTo>
                <a:lnTo>
                  <a:pt x="475" y="244"/>
                </a:lnTo>
                <a:lnTo>
                  <a:pt x="476" y="246"/>
                </a:lnTo>
                <a:lnTo>
                  <a:pt x="477" y="250"/>
                </a:lnTo>
                <a:lnTo>
                  <a:pt x="477" y="250"/>
                </a:lnTo>
                <a:lnTo>
                  <a:pt x="478" y="253"/>
                </a:lnTo>
                <a:lnTo>
                  <a:pt x="479" y="254"/>
                </a:lnTo>
                <a:lnTo>
                  <a:pt x="479" y="254"/>
                </a:lnTo>
                <a:lnTo>
                  <a:pt x="480" y="255"/>
                </a:lnTo>
                <a:lnTo>
                  <a:pt x="480" y="256"/>
                </a:lnTo>
                <a:lnTo>
                  <a:pt x="481" y="258"/>
                </a:lnTo>
                <a:lnTo>
                  <a:pt x="481" y="258"/>
                </a:lnTo>
                <a:lnTo>
                  <a:pt x="481" y="258"/>
                </a:lnTo>
                <a:lnTo>
                  <a:pt x="482" y="260"/>
                </a:lnTo>
                <a:lnTo>
                  <a:pt x="483" y="259"/>
                </a:lnTo>
                <a:lnTo>
                  <a:pt x="483" y="259"/>
                </a:lnTo>
                <a:lnTo>
                  <a:pt x="483" y="261"/>
                </a:lnTo>
                <a:lnTo>
                  <a:pt x="484" y="260"/>
                </a:lnTo>
                <a:lnTo>
                  <a:pt x="484" y="260"/>
                </a:lnTo>
                <a:lnTo>
                  <a:pt x="485" y="263"/>
                </a:lnTo>
                <a:lnTo>
                  <a:pt x="485" y="262"/>
                </a:lnTo>
                <a:lnTo>
                  <a:pt x="486" y="263"/>
                </a:lnTo>
                <a:lnTo>
                  <a:pt x="486" y="262"/>
                </a:lnTo>
                <a:lnTo>
                  <a:pt x="487" y="264"/>
                </a:lnTo>
                <a:lnTo>
                  <a:pt x="487" y="264"/>
                </a:lnTo>
                <a:lnTo>
                  <a:pt x="487" y="264"/>
                </a:lnTo>
                <a:lnTo>
                  <a:pt x="488" y="267"/>
                </a:lnTo>
                <a:lnTo>
                  <a:pt x="489" y="268"/>
                </a:lnTo>
                <a:lnTo>
                  <a:pt x="490" y="270"/>
                </a:lnTo>
                <a:lnTo>
                  <a:pt x="490" y="273"/>
                </a:lnTo>
                <a:lnTo>
                  <a:pt x="490" y="272"/>
                </a:lnTo>
                <a:lnTo>
                  <a:pt x="491" y="274"/>
                </a:lnTo>
                <a:lnTo>
                  <a:pt x="491" y="276"/>
                </a:lnTo>
                <a:lnTo>
                  <a:pt x="492" y="280"/>
                </a:lnTo>
                <a:lnTo>
                  <a:pt x="493" y="279"/>
                </a:lnTo>
                <a:lnTo>
                  <a:pt x="493" y="280"/>
                </a:lnTo>
                <a:lnTo>
                  <a:pt x="494" y="272"/>
                </a:lnTo>
                <a:lnTo>
                  <a:pt x="494" y="266"/>
                </a:lnTo>
                <a:lnTo>
                  <a:pt x="495" y="209"/>
                </a:lnTo>
                <a:lnTo>
                  <a:pt x="496" y="191"/>
                </a:lnTo>
                <a:lnTo>
                  <a:pt x="497" y="99"/>
                </a:lnTo>
                <a:lnTo>
                  <a:pt x="497" y="81"/>
                </a:lnTo>
                <a:lnTo>
                  <a:pt x="498" y="33"/>
                </a:lnTo>
                <a:lnTo>
                  <a:pt x="499" y="33"/>
                </a:lnTo>
                <a:lnTo>
                  <a:pt x="499" y="32"/>
                </a:lnTo>
                <a:lnTo>
                  <a:pt x="500" y="50"/>
                </a:lnTo>
                <a:lnTo>
                  <a:pt x="500" y="59"/>
                </a:lnTo>
                <a:lnTo>
                  <a:pt x="501" y="106"/>
                </a:lnTo>
                <a:lnTo>
                  <a:pt x="502" y="115"/>
                </a:lnTo>
                <a:lnTo>
                  <a:pt x="503" y="150"/>
                </a:lnTo>
                <a:lnTo>
                  <a:pt x="503" y="155"/>
                </a:lnTo>
                <a:lnTo>
                  <a:pt x="504" y="170"/>
                </a:lnTo>
                <a:lnTo>
                  <a:pt x="504" y="171"/>
                </a:lnTo>
                <a:lnTo>
                  <a:pt x="505" y="177"/>
                </a:lnTo>
                <a:lnTo>
                  <a:pt x="505" y="176"/>
                </a:lnTo>
                <a:lnTo>
                  <a:pt x="506" y="176"/>
                </a:lnTo>
                <a:lnTo>
                  <a:pt x="507" y="171"/>
                </a:lnTo>
                <a:lnTo>
                  <a:pt x="507" y="171"/>
                </a:lnTo>
                <a:lnTo>
                  <a:pt x="508" y="170"/>
                </a:lnTo>
                <a:lnTo>
                  <a:pt x="508" y="174"/>
                </a:lnTo>
                <a:lnTo>
                  <a:pt x="509" y="174"/>
                </a:lnTo>
                <a:lnTo>
                  <a:pt x="510" y="191"/>
                </a:lnTo>
                <a:lnTo>
                  <a:pt x="510" y="194"/>
                </a:lnTo>
                <a:lnTo>
                  <a:pt x="511" y="203"/>
                </a:lnTo>
                <a:lnTo>
                  <a:pt x="512" y="204"/>
                </a:lnTo>
                <a:lnTo>
                  <a:pt x="512" y="205"/>
                </a:lnTo>
                <a:lnTo>
                  <a:pt x="513" y="203"/>
                </a:lnTo>
                <a:lnTo>
                  <a:pt x="513" y="203"/>
                </a:lnTo>
                <a:lnTo>
                  <a:pt x="513" y="202"/>
                </a:lnTo>
                <a:lnTo>
                  <a:pt x="514" y="195"/>
                </a:lnTo>
                <a:lnTo>
                  <a:pt x="514" y="194"/>
                </a:lnTo>
                <a:lnTo>
                  <a:pt x="515" y="192"/>
                </a:lnTo>
                <a:lnTo>
                  <a:pt x="516" y="194"/>
                </a:lnTo>
                <a:lnTo>
                  <a:pt x="516" y="191"/>
                </a:lnTo>
                <a:lnTo>
                  <a:pt x="516" y="191"/>
                </a:lnTo>
                <a:lnTo>
                  <a:pt x="517" y="196"/>
                </a:lnTo>
                <a:lnTo>
                  <a:pt x="517" y="197"/>
                </a:lnTo>
                <a:lnTo>
                  <a:pt x="518" y="209"/>
                </a:lnTo>
                <a:lnTo>
                  <a:pt x="519" y="212"/>
                </a:lnTo>
                <a:lnTo>
                  <a:pt x="520" y="223"/>
                </a:lnTo>
                <a:lnTo>
                  <a:pt x="520" y="226"/>
                </a:lnTo>
                <a:lnTo>
                  <a:pt x="521" y="235"/>
                </a:lnTo>
                <a:lnTo>
                  <a:pt x="522" y="237"/>
                </a:lnTo>
                <a:lnTo>
                  <a:pt x="523" y="244"/>
                </a:lnTo>
                <a:lnTo>
                  <a:pt x="523" y="245"/>
                </a:lnTo>
                <a:lnTo>
                  <a:pt x="524" y="250"/>
                </a:lnTo>
                <a:lnTo>
                  <a:pt x="524" y="250"/>
                </a:lnTo>
                <a:lnTo>
                  <a:pt x="524" y="251"/>
                </a:lnTo>
                <a:lnTo>
                  <a:pt x="526" y="254"/>
                </a:lnTo>
                <a:lnTo>
                  <a:pt x="526" y="255"/>
                </a:lnTo>
                <a:lnTo>
                  <a:pt x="526" y="257"/>
                </a:lnTo>
                <a:lnTo>
                  <a:pt x="527" y="257"/>
                </a:lnTo>
                <a:lnTo>
                  <a:pt x="527" y="257"/>
                </a:lnTo>
                <a:lnTo>
                  <a:pt x="527" y="257"/>
                </a:lnTo>
                <a:lnTo>
                  <a:pt x="528" y="260"/>
                </a:lnTo>
                <a:lnTo>
                  <a:pt x="528" y="260"/>
                </a:lnTo>
                <a:lnTo>
                  <a:pt x="529" y="260"/>
                </a:lnTo>
                <a:lnTo>
                  <a:pt x="529" y="259"/>
                </a:lnTo>
                <a:lnTo>
                  <a:pt x="530" y="261"/>
                </a:lnTo>
                <a:lnTo>
                  <a:pt x="530" y="260"/>
                </a:lnTo>
                <a:lnTo>
                  <a:pt x="530" y="261"/>
                </a:lnTo>
                <a:lnTo>
                  <a:pt x="531" y="260"/>
                </a:lnTo>
                <a:lnTo>
                  <a:pt x="531" y="261"/>
                </a:lnTo>
                <a:lnTo>
                  <a:pt x="532" y="261"/>
                </a:lnTo>
                <a:lnTo>
                  <a:pt x="532" y="263"/>
                </a:lnTo>
                <a:lnTo>
                  <a:pt x="533" y="263"/>
                </a:lnTo>
                <a:lnTo>
                  <a:pt x="533" y="263"/>
                </a:lnTo>
                <a:lnTo>
                  <a:pt x="533" y="262"/>
                </a:lnTo>
                <a:lnTo>
                  <a:pt x="534" y="264"/>
                </a:lnTo>
                <a:lnTo>
                  <a:pt x="534" y="264"/>
                </a:lnTo>
                <a:lnTo>
                  <a:pt x="535" y="265"/>
                </a:lnTo>
                <a:lnTo>
                  <a:pt x="536" y="268"/>
                </a:lnTo>
                <a:lnTo>
                  <a:pt x="536" y="269"/>
                </a:lnTo>
                <a:lnTo>
                  <a:pt x="537" y="272"/>
                </a:lnTo>
                <a:lnTo>
                  <a:pt x="537" y="272"/>
                </a:lnTo>
                <a:lnTo>
                  <a:pt x="538" y="277"/>
                </a:lnTo>
                <a:lnTo>
                  <a:pt x="539" y="277"/>
                </a:lnTo>
                <a:lnTo>
                  <a:pt x="540" y="278"/>
                </a:lnTo>
                <a:lnTo>
                  <a:pt x="540" y="276"/>
                </a:lnTo>
                <a:lnTo>
                  <a:pt x="540" y="273"/>
                </a:lnTo>
                <a:lnTo>
                  <a:pt x="541" y="239"/>
                </a:lnTo>
                <a:lnTo>
                  <a:pt x="542" y="225"/>
                </a:lnTo>
                <a:lnTo>
                  <a:pt x="543" y="133"/>
                </a:lnTo>
                <a:lnTo>
                  <a:pt x="543" y="114"/>
                </a:lnTo>
                <a:lnTo>
                  <a:pt x="544" y="41"/>
                </a:lnTo>
                <a:lnTo>
                  <a:pt x="545" y="33"/>
                </a:lnTo>
                <a:lnTo>
                  <a:pt x="545" y="25"/>
                </a:lnTo>
                <a:lnTo>
                  <a:pt x="546" y="31"/>
                </a:lnTo>
                <a:lnTo>
                  <a:pt x="546" y="36"/>
                </a:lnTo>
                <a:lnTo>
                  <a:pt x="547" y="77"/>
                </a:lnTo>
                <a:lnTo>
                  <a:pt x="547" y="86"/>
                </a:lnTo>
                <a:lnTo>
                  <a:pt x="548" y="126"/>
                </a:lnTo>
                <a:lnTo>
                  <a:pt x="549" y="134"/>
                </a:lnTo>
                <a:lnTo>
                  <a:pt x="550" y="156"/>
                </a:lnTo>
                <a:lnTo>
                  <a:pt x="550" y="158"/>
                </a:lnTo>
                <a:lnTo>
                  <a:pt x="551" y="164"/>
                </a:lnTo>
                <a:lnTo>
                  <a:pt x="552" y="165"/>
                </a:lnTo>
                <a:lnTo>
                  <a:pt x="553" y="161"/>
                </a:lnTo>
                <a:lnTo>
                  <a:pt x="553" y="160"/>
                </a:lnTo>
                <a:lnTo>
                  <a:pt x="554" y="156"/>
                </a:lnTo>
                <a:lnTo>
                  <a:pt x="555" y="156"/>
                </a:lnTo>
                <a:lnTo>
                  <a:pt x="556" y="168"/>
                </a:lnTo>
                <a:lnTo>
                  <a:pt x="556" y="173"/>
                </a:lnTo>
                <a:lnTo>
                  <a:pt x="557" y="190"/>
                </a:lnTo>
                <a:lnTo>
                  <a:pt x="557" y="194"/>
                </a:lnTo>
                <a:lnTo>
                  <a:pt x="559" y="200"/>
                </a:lnTo>
                <a:lnTo>
                  <a:pt x="559" y="199"/>
                </a:lnTo>
                <a:lnTo>
                  <a:pt x="559" y="198"/>
                </a:lnTo>
                <a:lnTo>
                  <a:pt x="559" y="199"/>
                </a:lnTo>
                <a:lnTo>
                  <a:pt x="560" y="197"/>
                </a:lnTo>
                <a:lnTo>
                  <a:pt x="560" y="196"/>
                </a:lnTo>
                <a:lnTo>
                  <a:pt x="561" y="192"/>
                </a:lnTo>
                <a:lnTo>
                  <a:pt x="562" y="191"/>
                </a:lnTo>
                <a:lnTo>
                  <a:pt x="562" y="190"/>
                </a:lnTo>
                <a:lnTo>
                  <a:pt x="562" y="192"/>
                </a:lnTo>
                <a:lnTo>
                  <a:pt x="563" y="191"/>
                </a:lnTo>
                <a:lnTo>
                  <a:pt x="563" y="192"/>
                </a:lnTo>
                <a:lnTo>
                  <a:pt x="564" y="201"/>
                </a:lnTo>
                <a:lnTo>
                  <a:pt x="565" y="202"/>
                </a:lnTo>
                <a:lnTo>
                  <a:pt x="566" y="214"/>
                </a:lnTo>
                <a:lnTo>
                  <a:pt x="566" y="217"/>
                </a:lnTo>
                <a:lnTo>
                  <a:pt x="567" y="227"/>
                </a:lnTo>
                <a:lnTo>
                  <a:pt x="567" y="228"/>
                </a:lnTo>
                <a:lnTo>
                  <a:pt x="569" y="237"/>
                </a:lnTo>
                <a:lnTo>
                  <a:pt x="569" y="239"/>
                </a:lnTo>
                <a:lnTo>
                  <a:pt x="570" y="245"/>
                </a:lnTo>
                <a:lnTo>
                  <a:pt x="570" y="246"/>
                </a:lnTo>
                <a:lnTo>
                  <a:pt x="571" y="250"/>
                </a:lnTo>
                <a:lnTo>
                  <a:pt x="572" y="250"/>
                </a:lnTo>
                <a:lnTo>
                  <a:pt x="573" y="254"/>
                </a:lnTo>
                <a:lnTo>
                  <a:pt x="573" y="252"/>
                </a:lnTo>
                <a:lnTo>
                  <a:pt x="573" y="254"/>
                </a:lnTo>
                <a:lnTo>
                  <a:pt x="574" y="257"/>
                </a:lnTo>
                <a:lnTo>
                  <a:pt x="574" y="257"/>
                </a:lnTo>
                <a:lnTo>
                  <a:pt x="575" y="258"/>
                </a:lnTo>
                <a:lnTo>
                  <a:pt x="575" y="257"/>
                </a:lnTo>
                <a:lnTo>
                  <a:pt x="576" y="259"/>
                </a:lnTo>
                <a:lnTo>
                  <a:pt x="576" y="259"/>
                </a:lnTo>
                <a:lnTo>
                  <a:pt x="577" y="260"/>
                </a:lnTo>
                <a:lnTo>
                  <a:pt x="578" y="260"/>
                </a:lnTo>
                <a:lnTo>
                  <a:pt x="578" y="260"/>
                </a:lnTo>
                <a:lnTo>
                  <a:pt x="578" y="261"/>
                </a:lnTo>
                <a:lnTo>
                  <a:pt x="579" y="261"/>
                </a:lnTo>
                <a:lnTo>
                  <a:pt x="579" y="261"/>
                </a:lnTo>
                <a:lnTo>
                  <a:pt x="579" y="260"/>
                </a:lnTo>
                <a:lnTo>
                  <a:pt x="580" y="261"/>
                </a:lnTo>
                <a:lnTo>
                  <a:pt x="580" y="261"/>
                </a:lnTo>
                <a:lnTo>
                  <a:pt x="580" y="263"/>
                </a:lnTo>
                <a:lnTo>
                  <a:pt x="581" y="262"/>
                </a:lnTo>
                <a:lnTo>
                  <a:pt x="581" y="264"/>
                </a:lnTo>
                <a:lnTo>
                  <a:pt x="582" y="264"/>
                </a:lnTo>
                <a:lnTo>
                  <a:pt x="583" y="268"/>
                </a:lnTo>
                <a:lnTo>
                  <a:pt x="583" y="267"/>
                </a:lnTo>
                <a:lnTo>
                  <a:pt x="583" y="268"/>
                </a:lnTo>
                <a:lnTo>
                  <a:pt x="584" y="273"/>
                </a:lnTo>
                <a:lnTo>
                  <a:pt x="585" y="275"/>
                </a:lnTo>
                <a:lnTo>
                  <a:pt x="585" y="274"/>
                </a:lnTo>
                <a:lnTo>
                  <a:pt x="586" y="277"/>
                </a:lnTo>
                <a:lnTo>
                  <a:pt x="586" y="278"/>
                </a:lnTo>
                <a:lnTo>
                  <a:pt x="587" y="279"/>
                </a:lnTo>
                <a:lnTo>
                  <a:pt x="587" y="277"/>
                </a:lnTo>
                <a:lnTo>
                  <a:pt x="588" y="274"/>
                </a:lnTo>
                <a:lnTo>
                  <a:pt x="589" y="238"/>
                </a:lnTo>
                <a:lnTo>
                  <a:pt x="589" y="223"/>
                </a:lnTo>
                <a:lnTo>
                  <a:pt x="590" y="130"/>
                </a:lnTo>
                <a:lnTo>
                  <a:pt x="590" y="109"/>
                </a:lnTo>
                <a:lnTo>
                  <a:pt x="592" y="35"/>
                </a:lnTo>
                <a:lnTo>
                  <a:pt x="592" y="27"/>
                </a:lnTo>
                <a:lnTo>
                  <a:pt x="593" y="19"/>
                </a:lnTo>
                <a:lnTo>
                  <a:pt x="593" y="24"/>
                </a:lnTo>
                <a:lnTo>
                  <a:pt x="593" y="30"/>
                </a:lnTo>
                <a:lnTo>
                  <a:pt x="594" y="71"/>
                </a:lnTo>
                <a:lnTo>
                  <a:pt x="595" y="80"/>
                </a:lnTo>
                <a:lnTo>
                  <a:pt x="596" y="121"/>
                </a:lnTo>
                <a:lnTo>
                  <a:pt x="596" y="127"/>
                </a:lnTo>
                <a:lnTo>
                  <a:pt x="597" y="148"/>
                </a:lnTo>
                <a:lnTo>
                  <a:pt x="598" y="151"/>
                </a:lnTo>
                <a:lnTo>
                  <a:pt x="598" y="155"/>
                </a:lnTo>
                <a:lnTo>
                  <a:pt x="599" y="155"/>
                </a:lnTo>
                <a:lnTo>
                  <a:pt x="599" y="156"/>
                </a:lnTo>
                <a:lnTo>
                  <a:pt x="600" y="154"/>
                </a:lnTo>
                <a:lnTo>
                  <a:pt x="600" y="152"/>
                </a:lnTo>
                <a:lnTo>
                  <a:pt x="602" y="148"/>
                </a:lnTo>
                <a:lnTo>
                  <a:pt x="602" y="149"/>
                </a:lnTo>
                <a:lnTo>
                  <a:pt x="603" y="159"/>
                </a:lnTo>
                <a:lnTo>
                  <a:pt x="603" y="162"/>
                </a:lnTo>
                <a:lnTo>
                  <a:pt x="604" y="183"/>
                </a:lnTo>
                <a:lnTo>
                  <a:pt x="605" y="185"/>
                </a:lnTo>
                <a:lnTo>
                  <a:pt x="606" y="194"/>
                </a:lnTo>
                <a:lnTo>
                  <a:pt x="606" y="194"/>
                </a:lnTo>
                <a:lnTo>
                  <a:pt x="607" y="192"/>
                </a:lnTo>
                <a:lnTo>
                  <a:pt x="607" y="192"/>
                </a:lnTo>
                <a:lnTo>
                  <a:pt x="608" y="191"/>
                </a:lnTo>
                <a:lnTo>
                  <a:pt x="608" y="187"/>
                </a:lnTo>
                <a:lnTo>
                  <a:pt x="609" y="188"/>
                </a:lnTo>
                <a:lnTo>
                  <a:pt x="609" y="187"/>
                </a:lnTo>
                <a:lnTo>
                  <a:pt x="610" y="188"/>
                </a:lnTo>
                <a:lnTo>
                  <a:pt x="610" y="186"/>
                </a:lnTo>
                <a:lnTo>
                  <a:pt x="610" y="188"/>
                </a:lnTo>
                <a:lnTo>
                  <a:pt x="611" y="189"/>
                </a:lnTo>
                <a:lnTo>
                  <a:pt x="612" y="195"/>
                </a:lnTo>
                <a:lnTo>
                  <a:pt x="612" y="198"/>
                </a:lnTo>
                <a:lnTo>
                  <a:pt x="613" y="209"/>
                </a:lnTo>
                <a:lnTo>
                  <a:pt x="613" y="212"/>
                </a:lnTo>
                <a:lnTo>
                  <a:pt x="614" y="222"/>
                </a:lnTo>
                <a:lnTo>
                  <a:pt x="615" y="223"/>
                </a:lnTo>
                <a:lnTo>
                  <a:pt x="616" y="231"/>
                </a:lnTo>
                <a:lnTo>
                  <a:pt x="616" y="233"/>
                </a:lnTo>
                <a:lnTo>
                  <a:pt x="617" y="240"/>
                </a:lnTo>
                <a:lnTo>
                  <a:pt x="618" y="241"/>
                </a:lnTo>
                <a:lnTo>
                  <a:pt x="619" y="246"/>
                </a:lnTo>
                <a:lnTo>
                  <a:pt x="619" y="245"/>
                </a:lnTo>
                <a:lnTo>
                  <a:pt x="620" y="250"/>
                </a:lnTo>
                <a:lnTo>
                  <a:pt x="620" y="249"/>
                </a:lnTo>
                <a:lnTo>
                  <a:pt x="621" y="250"/>
                </a:lnTo>
                <a:lnTo>
                  <a:pt x="622" y="254"/>
                </a:lnTo>
                <a:lnTo>
                  <a:pt x="622" y="253"/>
                </a:lnTo>
                <a:lnTo>
                  <a:pt x="622" y="256"/>
                </a:lnTo>
                <a:lnTo>
                  <a:pt x="623" y="255"/>
                </a:lnTo>
                <a:lnTo>
                  <a:pt x="623" y="255"/>
                </a:lnTo>
                <a:lnTo>
                  <a:pt x="624" y="254"/>
                </a:lnTo>
                <a:lnTo>
                  <a:pt x="624" y="257"/>
                </a:lnTo>
                <a:lnTo>
                  <a:pt x="625" y="257"/>
                </a:lnTo>
                <a:lnTo>
                  <a:pt x="625" y="258"/>
                </a:lnTo>
                <a:lnTo>
                  <a:pt x="625" y="256"/>
                </a:lnTo>
                <a:lnTo>
                  <a:pt x="626" y="257"/>
                </a:lnTo>
                <a:lnTo>
                  <a:pt x="626" y="257"/>
                </a:lnTo>
                <a:lnTo>
                  <a:pt x="627" y="259"/>
                </a:lnTo>
                <a:lnTo>
                  <a:pt x="628" y="258"/>
                </a:lnTo>
                <a:lnTo>
                  <a:pt x="628" y="257"/>
                </a:lnTo>
                <a:lnTo>
                  <a:pt x="629" y="261"/>
                </a:lnTo>
                <a:lnTo>
                  <a:pt x="629" y="260"/>
                </a:lnTo>
                <a:lnTo>
                  <a:pt x="630" y="263"/>
                </a:lnTo>
                <a:lnTo>
                  <a:pt x="630" y="263"/>
                </a:lnTo>
                <a:lnTo>
                  <a:pt x="631" y="265"/>
                </a:lnTo>
                <a:lnTo>
                  <a:pt x="631" y="264"/>
                </a:lnTo>
                <a:lnTo>
                  <a:pt x="632" y="269"/>
                </a:lnTo>
                <a:lnTo>
                  <a:pt x="632" y="269"/>
                </a:lnTo>
                <a:lnTo>
                  <a:pt x="633" y="274"/>
                </a:lnTo>
                <a:lnTo>
                  <a:pt x="633" y="274"/>
                </a:lnTo>
                <a:lnTo>
                  <a:pt x="635" y="277"/>
                </a:lnTo>
                <a:lnTo>
                  <a:pt x="635" y="274"/>
                </a:lnTo>
                <a:lnTo>
                  <a:pt x="636" y="259"/>
                </a:lnTo>
                <a:lnTo>
                  <a:pt x="636" y="253"/>
                </a:lnTo>
                <a:lnTo>
                  <a:pt x="637" y="177"/>
                </a:lnTo>
                <a:lnTo>
                  <a:pt x="638" y="157"/>
                </a:lnTo>
                <a:lnTo>
                  <a:pt x="639" y="62"/>
                </a:lnTo>
                <a:lnTo>
                  <a:pt x="639" y="48"/>
                </a:lnTo>
                <a:lnTo>
                  <a:pt x="640" y="16"/>
                </a:lnTo>
                <a:lnTo>
                  <a:pt x="641" y="16"/>
                </a:lnTo>
                <a:lnTo>
                  <a:pt x="642" y="45"/>
                </a:lnTo>
                <a:lnTo>
                  <a:pt x="642" y="53"/>
                </a:lnTo>
                <a:lnTo>
                  <a:pt x="643" y="97"/>
                </a:lnTo>
                <a:lnTo>
                  <a:pt x="644" y="104"/>
                </a:lnTo>
                <a:lnTo>
                  <a:pt x="645" y="135"/>
                </a:lnTo>
                <a:lnTo>
                  <a:pt x="645" y="139"/>
                </a:lnTo>
                <a:lnTo>
                  <a:pt x="646" y="151"/>
                </a:lnTo>
                <a:lnTo>
                  <a:pt x="646" y="151"/>
                </a:lnTo>
                <a:lnTo>
                  <a:pt x="647" y="150"/>
                </a:lnTo>
                <a:lnTo>
                  <a:pt x="647" y="152"/>
                </a:lnTo>
                <a:lnTo>
                  <a:pt x="647" y="151"/>
                </a:lnTo>
                <a:lnTo>
                  <a:pt x="648" y="149"/>
                </a:lnTo>
                <a:lnTo>
                  <a:pt x="649" y="142"/>
                </a:lnTo>
                <a:lnTo>
                  <a:pt x="649" y="142"/>
                </a:lnTo>
                <a:lnTo>
                  <a:pt x="649" y="142"/>
                </a:lnTo>
                <a:lnTo>
                  <a:pt x="650" y="146"/>
                </a:lnTo>
                <a:lnTo>
                  <a:pt x="651" y="149"/>
                </a:lnTo>
                <a:lnTo>
                  <a:pt x="652" y="169"/>
                </a:lnTo>
                <a:lnTo>
                  <a:pt x="652" y="174"/>
                </a:lnTo>
                <a:lnTo>
                  <a:pt x="653" y="187"/>
                </a:lnTo>
                <a:lnTo>
                  <a:pt x="654" y="188"/>
                </a:lnTo>
                <a:lnTo>
                  <a:pt x="655" y="190"/>
                </a:lnTo>
                <a:lnTo>
                  <a:pt x="655" y="189"/>
                </a:lnTo>
                <a:lnTo>
                  <a:pt x="655" y="188"/>
                </a:lnTo>
                <a:lnTo>
                  <a:pt x="656" y="185"/>
                </a:lnTo>
                <a:lnTo>
                  <a:pt x="656" y="183"/>
                </a:lnTo>
                <a:lnTo>
                  <a:pt x="657" y="184"/>
                </a:lnTo>
                <a:lnTo>
                  <a:pt x="657" y="183"/>
                </a:lnTo>
                <a:lnTo>
                  <a:pt x="658" y="183"/>
                </a:lnTo>
                <a:lnTo>
                  <a:pt x="659" y="187"/>
                </a:lnTo>
                <a:lnTo>
                  <a:pt x="659" y="190"/>
                </a:lnTo>
                <a:lnTo>
                  <a:pt x="660" y="201"/>
                </a:lnTo>
                <a:lnTo>
                  <a:pt x="661" y="203"/>
                </a:lnTo>
                <a:lnTo>
                  <a:pt x="662" y="215"/>
                </a:lnTo>
                <a:lnTo>
                  <a:pt x="662" y="216"/>
                </a:lnTo>
                <a:lnTo>
                  <a:pt x="663" y="225"/>
                </a:lnTo>
                <a:lnTo>
                  <a:pt x="664" y="228"/>
                </a:lnTo>
                <a:lnTo>
                  <a:pt x="665" y="234"/>
                </a:lnTo>
                <a:lnTo>
                  <a:pt x="665" y="235"/>
                </a:lnTo>
                <a:lnTo>
                  <a:pt x="666" y="241"/>
                </a:lnTo>
                <a:lnTo>
                  <a:pt x="666" y="243"/>
                </a:lnTo>
                <a:lnTo>
                  <a:pt x="668" y="245"/>
                </a:lnTo>
                <a:lnTo>
                  <a:pt x="668" y="245"/>
                </a:lnTo>
                <a:lnTo>
                  <a:pt x="668" y="246"/>
                </a:lnTo>
                <a:lnTo>
                  <a:pt x="669" y="249"/>
                </a:lnTo>
                <a:lnTo>
                  <a:pt x="669" y="250"/>
                </a:lnTo>
                <a:lnTo>
                  <a:pt x="670" y="252"/>
                </a:lnTo>
                <a:lnTo>
                  <a:pt x="671" y="252"/>
                </a:lnTo>
                <a:lnTo>
                  <a:pt x="672" y="254"/>
                </a:lnTo>
                <a:lnTo>
                  <a:pt x="672" y="254"/>
                </a:lnTo>
                <a:lnTo>
                  <a:pt x="673" y="253"/>
                </a:lnTo>
                <a:lnTo>
                  <a:pt x="673" y="255"/>
                </a:lnTo>
                <a:lnTo>
                  <a:pt x="673" y="254"/>
                </a:lnTo>
                <a:lnTo>
                  <a:pt x="674" y="254"/>
                </a:lnTo>
                <a:lnTo>
                  <a:pt x="674" y="254"/>
                </a:lnTo>
                <a:lnTo>
                  <a:pt x="675" y="257"/>
                </a:lnTo>
                <a:lnTo>
                  <a:pt x="675" y="256"/>
                </a:lnTo>
                <a:lnTo>
                  <a:pt x="675" y="255"/>
                </a:lnTo>
                <a:lnTo>
                  <a:pt x="676" y="257"/>
                </a:lnTo>
                <a:lnTo>
                  <a:pt x="676" y="257"/>
                </a:lnTo>
                <a:lnTo>
                  <a:pt x="676" y="257"/>
                </a:lnTo>
                <a:lnTo>
                  <a:pt x="678" y="260"/>
                </a:lnTo>
                <a:lnTo>
                  <a:pt x="678" y="260"/>
                </a:lnTo>
                <a:lnTo>
                  <a:pt x="678" y="259"/>
                </a:lnTo>
                <a:lnTo>
                  <a:pt x="679" y="264"/>
                </a:lnTo>
                <a:lnTo>
                  <a:pt x="679" y="264"/>
                </a:lnTo>
                <a:lnTo>
                  <a:pt x="680" y="270"/>
                </a:lnTo>
                <a:lnTo>
                  <a:pt x="680" y="269"/>
                </a:lnTo>
                <a:lnTo>
                  <a:pt x="681" y="270"/>
                </a:lnTo>
                <a:lnTo>
                  <a:pt x="682" y="274"/>
                </a:lnTo>
                <a:lnTo>
                  <a:pt x="682" y="274"/>
                </a:lnTo>
                <a:lnTo>
                  <a:pt x="683" y="268"/>
                </a:lnTo>
                <a:lnTo>
                  <a:pt x="684" y="263"/>
                </a:lnTo>
                <a:lnTo>
                  <a:pt x="685" y="209"/>
                </a:lnTo>
                <a:lnTo>
                  <a:pt x="685" y="190"/>
                </a:lnTo>
                <a:lnTo>
                  <a:pt x="686" y="92"/>
                </a:lnTo>
                <a:lnTo>
                  <a:pt x="687" y="75"/>
                </a:lnTo>
                <a:lnTo>
                  <a:pt x="688" y="23"/>
                </a:lnTo>
                <a:lnTo>
                  <a:pt x="688" y="19"/>
                </a:lnTo>
                <a:lnTo>
                  <a:pt x="689" y="36"/>
                </a:lnTo>
                <a:lnTo>
                  <a:pt x="689" y="43"/>
                </a:lnTo>
                <a:lnTo>
                  <a:pt x="690" y="90"/>
                </a:lnTo>
                <a:lnTo>
                  <a:pt x="691" y="97"/>
                </a:lnTo>
                <a:lnTo>
                  <a:pt x="692" y="132"/>
                </a:lnTo>
                <a:lnTo>
                  <a:pt x="692" y="140"/>
                </a:lnTo>
                <a:lnTo>
                  <a:pt x="693" y="155"/>
                </a:lnTo>
                <a:lnTo>
                  <a:pt x="694" y="156"/>
                </a:lnTo>
                <a:lnTo>
                  <a:pt x="694" y="156"/>
                </a:lnTo>
                <a:lnTo>
                  <a:pt x="694" y="158"/>
                </a:lnTo>
                <a:lnTo>
                  <a:pt x="695" y="158"/>
                </a:lnTo>
                <a:lnTo>
                  <a:pt x="695" y="158"/>
                </a:lnTo>
                <a:lnTo>
                  <a:pt x="696" y="151"/>
                </a:lnTo>
                <a:lnTo>
                  <a:pt x="697" y="149"/>
                </a:lnTo>
                <a:lnTo>
                  <a:pt x="697" y="148"/>
                </a:lnTo>
                <a:lnTo>
                  <a:pt x="698" y="150"/>
                </a:lnTo>
                <a:lnTo>
                  <a:pt x="698" y="152"/>
                </a:lnTo>
                <a:lnTo>
                  <a:pt x="699" y="169"/>
                </a:lnTo>
                <a:lnTo>
                  <a:pt x="699" y="175"/>
                </a:lnTo>
                <a:lnTo>
                  <a:pt x="701" y="189"/>
                </a:lnTo>
                <a:lnTo>
                  <a:pt x="701" y="190"/>
                </a:lnTo>
                <a:lnTo>
                  <a:pt x="702" y="193"/>
                </a:lnTo>
                <a:lnTo>
                  <a:pt x="702" y="192"/>
                </a:lnTo>
                <a:lnTo>
                  <a:pt x="702" y="191"/>
                </a:lnTo>
                <a:lnTo>
                  <a:pt x="703" y="187"/>
                </a:lnTo>
                <a:lnTo>
                  <a:pt x="704" y="186"/>
                </a:lnTo>
                <a:lnTo>
                  <a:pt x="705" y="181"/>
                </a:lnTo>
                <a:lnTo>
                  <a:pt x="705" y="181"/>
                </a:lnTo>
                <a:lnTo>
                  <a:pt x="706" y="186"/>
                </a:lnTo>
                <a:lnTo>
                  <a:pt x="707" y="187"/>
                </a:lnTo>
                <a:lnTo>
                  <a:pt x="708" y="196"/>
                </a:lnTo>
                <a:lnTo>
                  <a:pt x="708" y="197"/>
                </a:lnTo>
                <a:lnTo>
                  <a:pt x="709" y="210"/>
                </a:lnTo>
                <a:lnTo>
                  <a:pt x="709" y="214"/>
                </a:lnTo>
                <a:lnTo>
                  <a:pt x="711" y="223"/>
                </a:lnTo>
                <a:lnTo>
                  <a:pt x="711" y="224"/>
                </a:lnTo>
                <a:lnTo>
                  <a:pt x="712" y="231"/>
                </a:lnTo>
                <a:lnTo>
                  <a:pt x="712" y="232"/>
                </a:lnTo>
                <a:lnTo>
                  <a:pt x="713" y="239"/>
                </a:lnTo>
                <a:lnTo>
                  <a:pt x="714" y="239"/>
                </a:lnTo>
                <a:lnTo>
                  <a:pt x="715" y="243"/>
                </a:lnTo>
                <a:lnTo>
                  <a:pt x="715" y="243"/>
                </a:lnTo>
                <a:lnTo>
                  <a:pt x="716" y="247"/>
                </a:lnTo>
                <a:lnTo>
                  <a:pt x="717" y="247"/>
                </a:lnTo>
                <a:lnTo>
                  <a:pt x="718" y="250"/>
                </a:lnTo>
                <a:lnTo>
                  <a:pt x="718" y="250"/>
                </a:lnTo>
                <a:lnTo>
                  <a:pt x="718" y="250"/>
                </a:lnTo>
                <a:lnTo>
                  <a:pt x="718" y="250"/>
                </a:lnTo>
                <a:lnTo>
                  <a:pt x="719" y="252"/>
                </a:lnTo>
                <a:lnTo>
                  <a:pt x="719" y="252"/>
                </a:lnTo>
                <a:lnTo>
                  <a:pt x="720" y="252"/>
                </a:lnTo>
                <a:lnTo>
                  <a:pt x="721" y="254"/>
                </a:lnTo>
                <a:lnTo>
                  <a:pt x="721" y="254"/>
                </a:lnTo>
                <a:lnTo>
                  <a:pt x="722" y="254"/>
                </a:lnTo>
                <a:lnTo>
                  <a:pt x="722" y="252"/>
                </a:lnTo>
                <a:lnTo>
                  <a:pt x="722" y="253"/>
                </a:lnTo>
                <a:lnTo>
                  <a:pt x="723" y="256"/>
                </a:lnTo>
                <a:lnTo>
                  <a:pt x="724" y="256"/>
                </a:lnTo>
                <a:lnTo>
                  <a:pt x="724" y="256"/>
                </a:lnTo>
                <a:lnTo>
                  <a:pt x="725" y="259"/>
                </a:lnTo>
                <a:lnTo>
                  <a:pt x="725" y="259"/>
                </a:lnTo>
                <a:lnTo>
                  <a:pt x="726" y="259"/>
                </a:lnTo>
                <a:lnTo>
                  <a:pt x="726" y="264"/>
                </a:lnTo>
                <a:lnTo>
                  <a:pt x="727" y="266"/>
                </a:lnTo>
                <a:lnTo>
                  <a:pt x="728" y="268"/>
                </a:lnTo>
                <a:lnTo>
                  <a:pt x="728" y="270"/>
                </a:lnTo>
                <a:lnTo>
                  <a:pt x="729" y="266"/>
                </a:lnTo>
                <a:lnTo>
                  <a:pt x="730" y="263"/>
                </a:lnTo>
                <a:lnTo>
                  <a:pt x="731" y="231"/>
                </a:lnTo>
                <a:lnTo>
                  <a:pt x="731" y="218"/>
                </a:lnTo>
                <a:lnTo>
                  <a:pt x="732" y="123"/>
                </a:lnTo>
                <a:lnTo>
                  <a:pt x="732" y="104"/>
                </a:lnTo>
                <a:lnTo>
                  <a:pt x="734" y="31"/>
                </a:lnTo>
                <a:lnTo>
                  <a:pt x="734" y="23"/>
                </a:lnTo>
                <a:lnTo>
                  <a:pt x="734" y="15"/>
                </a:lnTo>
                <a:lnTo>
                  <a:pt x="735" y="21"/>
                </a:lnTo>
                <a:lnTo>
                  <a:pt x="735" y="27"/>
                </a:lnTo>
                <a:lnTo>
                  <a:pt x="736" y="67"/>
                </a:lnTo>
                <a:lnTo>
                  <a:pt x="737" y="75"/>
                </a:lnTo>
                <a:lnTo>
                  <a:pt x="738" y="116"/>
                </a:lnTo>
                <a:lnTo>
                  <a:pt x="738" y="122"/>
                </a:lnTo>
                <a:lnTo>
                  <a:pt x="739" y="142"/>
                </a:lnTo>
                <a:lnTo>
                  <a:pt x="740" y="145"/>
                </a:lnTo>
                <a:lnTo>
                  <a:pt x="741" y="151"/>
                </a:lnTo>
                <a:lnTo>
                  <a:pt x="741" y="149"/>
                </a:lnTo>
                <a:lnTo>
                  <a:pt x="741" y="149"/>
                </a:lnTo>
                <a:lnTo>
                  <a:pt x="742" y="144"/>
                </a:lnTo>
                <a:lnTo>
                  <a:pt x="742" y="142"/>
                </a:lnTo>
                <a:lnTo>
                  <a:pt x="743" y="142"/>
                </a:lnTo>
                <a:lnTo>
                  <a:pt x="744" y="143"/>
                </a:lnTo>
                <a:lnTo>
                  <a:pt x="744" y="143"/>
                </a:lnTo>
                <a:lnTo>
                  <a:pt x="745" y="159"/>
                </a:lnTo>
                <a:lnTo>
                  <a:pt x="745" y="163"/>
                </a:lnTo>
                <a:lnTo>
                  <a:pt x="746" y="182"/>
                </a:lnTo>
                <a:lnTo>
                  <a:pt x="747" y="185"/>
                </a:lnTo>
                <a:lnTo>
                  <a:pt x="748" y="190"/>
                </a:lnTo>
                <a:lnTo>
                  <a:pt x="748" y="190"/>
                </a:lnTo>
                <a:lnTo>
                  <a:pt x="749" y="185"/>
                </a:lnTo>
                <a:lnTo>
                  <a:pt x="750" y="183"/>
                </a:lnTo>
                <a:lnTo>
                  <a:pt x="750" y="185"/>
                </a:lnTo>
                <a:lnTo>
                  <a:pt x="751" y="180"/>
                </a:lnTo>
                <a:lnTo>
                  <a:pt x="751" y="179"/>
                </a:lnTo>
                <a:lnTo>
                  <a:pt x="752" y="183"/>
                </a:lnTo>
                <a:lnTo>
                  <a:pt x="753" y="183"/>
                </a:lnTo>
                <a:lnTo>
                  <a:pt x="754" y="194"/>
                </a:lnTo>
                <a:lnTo>
                  <a:pt x="754" y="196"/>
                </a:lnTo>
                <a:lnTo>
                  <a:pt x="755" y="207"/>
                </a:lnTo>
                <a:lnTo>
                  <a:pt x="755" y="209"/>
                </a:lnTo>
                <a:lnTo>
                  <a:pt x="756" y="221"/>
                </a:lnTo>
                <a:lnTo>
                  <a:pt x="757" y="222"/>
                </a:lnTo>
                <a:lnTo>
                  <a:pt x="758" y="229"/>
                </a:lnTo>
                <a:lnTo>
                  <a:pt x="758" y="230"/>
                </a:lnTo>
                <a:lnTo>
                  <a:pt x="759" y="237"/>
                </a:lnTo>
                <a:lnTo>
                  <a:pt x="760" y="239"/>
                </a:lnTo>
                <a:lnTo>
                  <a:pt x="760" y="238"/>
                </a:lnTo>
                <a:lnTo>
                  <a:pt x="761" y="242"/>
                </a:lnTo>
                <a:lnTo>
                  <a:pt x="761" y="243"/>
                </a:lnTo>
                <a:lnTo>
                  <a:pt x="762" y="245"/>
                </a:lnTo>
                <a:lnTo>
                  <a:pt x="763" y="247"/>
                </a:lnTo>
                <a:lnTo>
                  <a:pt x="763" y="247"/>
                </a:lnTo>
                <a:lnTo>
                  <a:pt x="764" y="249"/>
                </a:lnTo>
                <a:lnTo>
                  <a:pt x="764" y="247"/>
                </a:lnTo>
                <a:lnTo>
                  <a:pt x="764" y="250"/>
                </a:lnTo>
                <a:lnTo>
                  <a:pt x="764" y="249"/>
                </a:lnTo>
                <a:lnTo>
                  <a:pt x="765" y="251"/>
                </a:lnTo>
                <a:lnTo>
                  <a:pt x="765" y="250"/>
                </a:lnTo>
                <a:lnTo>
                  <a:pt x="765" y="250"/>
                </a:lnTo>
                <a:lnTo>
                  <a:pt x="766" y="250"/>
                </a:lnTo>
                <a:lnTo>
                  <a:pt x="766" y="252"/>
                </a:lnTo>
                <a:lnTo>
                  <a:pt x="766" y="251"/>
                </a:lnTo>
                <a:lnTo>
                  <a:pt x="767" y="251"/>
                </a:lnTo>
                <a:lnTo>
                  <a:pt x="767" y="252"/>
                </a:lnTo>
                <a:lnTo>
                  <a:pt x="768" y="251"/>
                </a:lnTo>
                <a:lnTo>
                  <a:pt x="768" y="251"/>
                </a:lnTo>
                <a:lnTo>
                  <a:pt x="769" y="254"/>
                </a:lnTo>
                <a:lnTo>
                  <a:pt x="769" y="252"/>
                </a:lnTo>
                <a:lnTo>
                  <a:pt x="770" y="253"/>
                </a:lnTo>
                <a:lnTo>
                  <a:pt x="770" y="256"/>
                </a:lnTo>
                <a:lnTo>
                  <a:pt x="771" y="255"/>
                </a:lnTo>
                <a:lnTo>
                  <a:pt x="771" y="255"/>
                </a:lnTo>
                <a:lnTo>
                  <a:pt x="772" y="261"/>
                </a:lnTo>
                <a:lnTo>
                  <a:pt x="773" y="261"/>
                </a:lnTo>
                <a:lnTo>
                  <a:pt x="773" y="260"/>
                </a:lnTo>
                <a:lnTo>
                  <a:pt x="774" y="265"/>
                </a:lnTo>
                <a:lnTo>
                  <a:pt x="774" y="267"/>
                </a:lnTo>
                <a:lnTo>
                  <a:pt x="774" y="267"/>
                </a:lnTo>
                <a:lnTo>
                  <a:pt x="775" y="270"/>
                </a:lnTo>
                <a:lnTo>
                  <a:pt x="775" y="270"/>
                </a:lnTo>
                <a:lnTo>
                  <a:pt x="775" y="269"/>
                </a:lnTo>
                <a:lnTo>
                  <a:pt x="777" y="250"/>
                </a:lnTo>
                <a:lnTo>
                  <a:pt x="777" y="241"/>
                </a:lnTo>
                <a:lnTo>
                  <a:pt x="778" y="156"/>
                </a:lnTo>
                <a:lnTo>
                  <a:pt x="778" y="136"/>
                </a:lnTo>
                <a:lnTo>
                  <a:pt x="779" y="59"/>
                </a:lnTo>
                <a:lnTo>
                  <a:pt x="780" y="45"/>
                </a:lnTo>
                <a:lnTo>
                  <a:pt x="780" y="12"/>
                </a:lnTo>
                <a:lnTo>
                  <a:pt x="781" y="13"/>
                </a:lnTo>
                <a:lnTo>
                  <a:pt x="781" y="12"/>
                </a:lnTo>
                <a:lnTo>
                  <a:pt x="782" y="39"/>
                </a:lnTo>
                <a:lnTo>
                  <a:pt x="783" y="46"/>
                </a:lnTo>
                <a:lnTo>
                  <a:pt x="784" y="89"/>
                </a:lnTo>
                <a:lnTo>
                  <a:pt x="784" y="97"/>
                </a:lnTo>
                <a:lnTo>
                  <a:pt x="785" y="126"/>
                </a:lnTo>
                <a:lnTo>
                  <a:pt x="785" y="128"/>
                </a:lnTo>
                <a:lnTo>
                  <a:pt x="787" y="138"/>
                </a:lnTo>
                <a:lnTo>
                  <a:pt x="787" y="138"/>
                </a:lnTo>
                <a:lnTo>
                  <a:pt x="787" y="139"/>
                </a:lnTo>
                <a:lnTo>
                  <a:pt x="788" y="135"/>
                </a:lnTo>
                <a:lnTo>
                  <a:pt x="788" y="133"/>
                </a:lnTo>
                <a:lnTo>
                  <a:pt x="789" y="127"/>
                </a:lnTo>
                <a:lnTo>
                  <a:pt x="790" y="127"/>
                </a:lnTo>
                <a:lnTo>
                  <a:pt x="791" y="130"/>
                </a:lnTo>
                <a:lnTo>
                  <a:pt x="791" y="134"/>
                </a:lnTo>
                <a:lnTo>
                  <a:pt x="792" y="156"/>
                </a:lnTo>
                <a:lnTo>
                  <a:pt x="793" y="160"/>
                </a:lnTo>
                <a:lnTo>
                  <a:pt x="794" y="178"/>
                </a:lnTo>
                <a:lnTo>
                  <a:pt x="794" y="178"/>
                </a:lnTo>
                <a:lnTo>
                  <a:pt x="795" y="183"/>
                </a:lnTo>
                <a:lnTo>
                  <a:pt x="795" y="181"/>
                </a:lnTo>
                <a:lnTo>
                  <a:pt x="796" y="181"/>
                </a:lnTo>
                <a:lnTo>
                  <a:pt x="796" y="181"/>
                </a:lnTo>
                <a:lnTo>
                  <a:pt x="797" y="177"/>
                </a:lnTo>
                <a:lnTo>
                  <a:pt x="797" y="177"/>
                </a:lnTo>
                <a:lnTo>
                  <a:pt x="798" y="174"/>
                </a:lnTo>
                <a:lnTo>
                  <a:pt x="798" y="174"/>
                </a:lnTo>
                <a:lnTo>
                  <a:pt x="799" y="179"/>
                </a:lnTo>
                <a:lnTo>
                  <a:pt x="800" y="182"/>
                </a:lnTo>
                <a:lnTo>
                  <a:pt x="801" y="192"/>
                </a:lnTo>
                <a:lnTo>
                  <a:pt x="801" y="196"/>
                </a:lnTo>
                <a:lnTo>
                  <a:pt x="802" y="206"/>
                </a:lnTo>
                <a:lnTo>
                  <a:pt x="803" y="209"/>
                </a:lnTo>
                <a:lnTo>
                  <a:pt x="804" y="214"/>
                </a:lnTo>
                <a:lnTo>
                  <a:pt x="804" y="218"/>
                </a:lnTo>
                <a:lnTo>
                  <a:pt x="805" y="225"/>
                </a:lnTo>
                <a:lnTo>
                  <a:pt x="806" y="226"/>
                </a:lnTo>
                <a:lnTo>
                  <a:pt x="807" y="230"/>
                </a:lnTo>
                <a:lnTo>
                  <a:pt x="807" y="232"/>
                </a:lnTo>
                <a:lnTo>
                  <a:pt x="808" y="236"/>
                </a:lnTo>
                <a:lnTo>
                  <a:pt x="808" y="237"/>
                </a:lnTo>
                <a:lnTo>
                  <a:pt x="810" y="240"/>
                </a:lnTo>
                <a:lnTo>
                  <a:pt x="810" y="240"/>
                </a:lnTo>
                <a:lnTo>
                  <a:pt x="811" y="244"/>
                </a:lnTo>
                <a:lnTo>
                  <a:pt x="811" y="243"/>
                </a:lnTo>
                <a:lnTo>
                  <a:pt x="812" y="246"/>
                </a:lnTo>
                <a:lnTo>
                  <a:pt x="813" y="245"/>
                </a:lnTo>
                <a:lnTo>
                  <a:pt x="813" y="247"/>
                </a:lnTo>
                <a:lnTo>
                  <a:pt x="814" y="245"/>
                </a:lnTo>
                <a:lnTo>
                  <a:pt x="814" y="245"/>
                </a:lnTo>
                <a:lnTo>
                  <a:pt x="815" y="246"/>
                </a:lnTo>
                <a:lnTo>
                  <a:pt x="815" y="245"/>
                </a:lnTo>
                <a:lnTo>
                  <a:pt x="815" y="246"/>
                </a:lnTo>
                <a:lnTo>
                  <a:pt x="816" y="247"/>
                </a:lnTo>
                <a:lnTo>
                  <a:pt x="816" y="246"/>
                </a:lnTo>
                <a:lnTo>
                  <a:pt x="816" y="247"/>
                </a:lnTo>
                <a:lnTo>
                  <a:pt x="817" y="246"/>
                </a:lnTo>
                <a:lnTo>
                  <a:pt x="817" y="248"/>
                </a:lnTo>
                <a:lnTo>
                  <a:pt x="818" y="251"/>
                </a:lnTo>
                <a:lnTo>
                  <a:pt x="818" y="252"/>
                </a:lnTo>
                <a:lnTo>
                  <a:pt x="820" y="256"/>
                </a:lnTo>
                <a:lnTo>
                  <a:pt x="820" y="256"/>
                </a:lnTo>
                <a:lnTo>
                  <a:pt x="821" y="262"/>
                </a:lnTo>
                <a:lnTo>
                  <a:pt x="821" y="263"/>
                </a:lnTo>
                <a:lnTo>
                  <a:pt x="822" y="262"/>
                </a:lnTo>
                <a:lnTo>
                  <a:pt x="822" y="266"/>
                </a:lnTo>
                <a:lnTo>
                  <a:pt x="823" y="266"/>
                </a:lnTo>
                <a:lnTo>
                  <a:pt x="824" y="252"/>
                </a:lnTo>
                <a:lnTo>
                  <a:pt x="824" y="246"/>
                </a:lnTo>
                <a:lnTo>
                  <a:pt x="825" y="175"/>
                </a:lnTo>
                <a:lnTo>
                  <a:pt x="826" y="155"/>
                </a:lnTo>
                <a:lnTo>
                  <a:pt x="827" y="74"/>
                </a:lnTo>
                <a:lnTo>
                  <a:pt x="827" y="57"/>
                </a:lnTo>
                <a:lnTo>
                  <a:pt x="828" y="7"/>
                </a:lnTo>
                <a:lnTo>
                  <a:pt x="829" y="5"/>
                </a:lnTo>
                <a:lnTo>
                  <a:pt x="829" y="3"/>
                </a:lnTo>
                <a:lnTo>
                  <a:pt x="830" y="20"/>
                </a:lnTo>
                <a:lnTo>
                  <a:pt x="830" y="28"/>
                </a:lnTo>
                <a:lnTo>
                  <a:pt x="831" y="71"/>
                </a:lnTo>
                <a:lnTo>
                  <a:pt x="831" y="79"/>
                </a:lnTo>
                <a:lnTo>
                  <a:pt x="832" y="113"/>
                </a:lnTo>
                <a:lnTo>
                  <a:pt x="833" y="116"/>
                </a:lnTo>
                <a:lnTo>
                  <a:pt x="834" y="127"/>
                </a:lnTo>
                <a:lnTo>
                  <a:pt x="834" y="128"/>
                </a:lnTo>
                <a:lnTo>
                  <a:pt x="835" y="129"/>
                </a:lnTo>
                <a:lnTo>
                  <a:pt x="835" y="127"/>
                </a:lnTo>
                <a:lnTo>
                  <a:pt x="836" y="127"/>
                </a:lnTo>
                <a:lnTo>
                  <a:pt x="837" y="120"/>
                </a:lnTo>
                <a:lnTo>
                  <a:pt x="837" y="121"/>
                </a:lnTo>
                <a:lnTo>
                  <a:pt x="837" y="118"/>
                </a:lnTo>
                <a:lnTo>
                  <a:pt x="838" y="125"/>
                </a:lnTo>
                <a:lnTo>
                  <a:pt x="839" y="127"/>
                </a:lnTo>
                <a:lnTo>
                  <a:pt x="840" y="145"/>
                </a:lnTo>
                <a:lnTo>
                  <a:pt x="840" y="150"/>
                </a:lnTo>
                <a:lnTo>
                  <a:pt x="841" y="170"/>
                </a:lnTo>
                <a:lnTo>
                  <a:pt x="841" y="171"/>
                </a:lnTo>
                <a:lnTo>
                  <a:pt x="842" y="176"/>
                </a:lnTo>
                <a:lnTo>
                  <a:pt x="843" y="175"/>
                </a:lnTo>
                <a:lnTo>
                  <a:pt x="843" y="177"/>
                </a:lnTo>
                <a:lnTo>
                  <a:pt x="844" y="174"/>
                </a:lnTo>
                <a:lnTo>
                  <a:pt x="844" y="174"/>
                </a:lnTo>
                <a:lnTo>
                  <a:pt x="844" y="173"/>
                </a:lnTo>
                <a:lnTo>
                  <a:pt x="845" y="169"/>
                </a:lnTo>
                <a:lnTo>
                  <a:pt x="845" y="170"/>
                </a:lnTo>
                <a:lnTo>
                  <a:pt x="846" y="170"/>
                </a:lnTo>
                <a:lnTo>
                  <a:pt x="847" y="174"/>
                </a:lnTo>
                <a:lnTo>
                  <a:pt x="847" y="175"/>
                </a:lnTo>
                <a:lnTo>
                  <a:pt x="848" y="185"/>
                </a:lnTo>
                <a:lnTo>
                  <a:pt x="849" y="187"/>
                </a:lnTo>
                <a:lnTo>
                  <a:pt x="850" y="199"/>
                </a:lnTo>
                <a:lnTo>
                  <a:pt x="850" y="201"/>
                </a:lnTo>
                <a:lnTo>
                  <a:pt x="851" y="209"/>
                </a:lnTo>
                <a:lnTo>
                  <a:pt x="851" y="211"/>
                </a:lnTo>
                <a:lnTo>
                  <a:pt x="853" y="218"/>
                </a:lnTo>
                <a:lnTo>
                  <a:pt x="853" y="219"/>
                </a:lnTo>
                <a:lnTo>
                  <a:pt x="854" y="226"/>
                </a:lnTo>
                <a:lnTo>
                  <a:pt x="854" y="225"/>
                </a:lnTo>
                <a:lnTo>
                  <a:pt x="854" y="227"/>
                </a:lnTo>
                <a:lnTo>
                  <a:pt x="855" y="232"/>
                </a:lnTo>
                <a:lnTo>
                  <a:pt x="855" y="230"/>
                </a:lnTo>
                <a:lnTo>
                  <a:pt x="856" y="232"/>
                </a:lnTo>
                <a:lnTo>
                  <a:pt x="856" y="236"/>
                </a:lnTo>
                <a:lnTo>
                  <a:pt x="857" y="235"/>
                </a:lnTo>
                <a:lnTo>
                  <a:pt x="857" y="237"/>
                </a:lnTo>
                <a:lnTo>
                  <a:pt x="858" y="237"/>
                </a:lnTo>
                <a:lnTo>
                  <a:pt x="858" y="239"/>
                </a:lnTo>
                <a:lnTo>
                  <a:pt x="858" y="239"/>
                </a:lnTo>
                <a:lnTo>
                  <a:pt x="859" y="240"/>
                </a:lnTo>
                <a:lnTo>
                  <a:pt x="860" y="242"/>
                </a:lnTo>
                <a:lnTo>
                  <a:pt x="860" y="241"/>
                </a:lnTo>
                <a:lnTo>
                  <a:pt x="860" y="242"/>
                </a:lnTo>
                <a:lnTo>
                  <a:pt x="860" y="242"/>
                </a:lnTo>
                <a:lnTo>
                  <a:pt x="861" y="244"/>
                </a:lnTo>
                <a:lnTo>
                  <a:pt x="862" y="243"/>
                </a:lnTo>
                <a:lnTo>
                  <a:pt x="862" y="242"/>
                </a:lnTo>
                <a:lnTo>
                  <a:pt x="862" y="243"/>
                </a:lnTo>
                <a:lnTo>
                  <a:pt x="863" y="243"/>
                </a:lnTo>
                <a:lnTo>
                  <a:pt x="863" y="243"/>
                </a:lnTo>
                <a:lnTo>
                  <a:pt x="863" y="245"/>
                </a:lnTo>
                <a:lnTo>
                  <a:pt x="864" y="243"/>
                </a:lnTo>
                <a:lnTo>
                  <a:pt x="864" y="244"/>
                </a:lnTo>
                <a:lnTo>
                  <a:pt x="864" y="244"/>
                </a:lnTo>
                <a:lnTo>
                  <a:pt x="865" y="248"/>
                </a:lnTo>
                <a:lnTo>
                  <a:pt x="866" y="248"/>
                </a:lnTo>
                <a:lnTo>
                  <a:pt x="867" y="251"/>
                </a:lnTo>
                <a:lnTo>
                  <a:pt x="867" y="251"/>
                </a:lnTo>
                <a:lnTo>
                  <a:pt x="867" y="253"/>
                </a:lnTo>
                <a:lnTo>
                  <a:pt x="868" y="258"/>
                </a:lnTo>
                <a:lnTo>
                  <a:pt x="869" y="258"/>
                </a:lnTo>
                <a:lnTo>
                  <a:pt x="869" y="261"/>
                </a:lnTo>
                <a:lnTo>
                  <a:pt x="870" y="260"/>
                </a:lnTo>
                <a:lnTo>
                  <a:pt x="870" y="264"/>
                </a:lnTo>
                <a:lnTo>
                  <a:pt x="870" y="264"/>
                </a:lnTo>
                <a:lnTo>
                  <a:pt x="871" y="262"/>
                </a:lnTo>
                <a:lnTo>
                  <a:pt x="871" y="263"/>
                </a:lnTo>
                <a:lnTo>
                  <a:pt x="872" y="259"/>
                </a:lnTo>
                <a:lnTo>
                  <a:pt x="873" y="217"/>
                </a:lnTo>
                <a:lnTo>
                  <a:pt x="873" y="203"/>
                </a:lnTo>
                <a:lnTo>
                  <a:pt x="874" y="108"/>
                </a:lnTo>
                <a:lnTo>
                  <a:pt x="874" y="88"/>
                </a:lnTo>
                <a:lnTo>
                  <a:pt x="875" y="28"/>
                </a:lnTo>
                <a:lnTo>
                  <a:pt x="876" y="20"/>
                </a:lnTo>
                <a:lnTo>
                  <a:pt x="877" y="4"/>
                </a:lnTo>
                <a:lnTo>
                  <a:pt x="877" y="6"/>
                </a:lnTo>
                <a:lnTo>
                  <a:pt x="877" y="11"/>
                </a:lnTo>
                <a:lnTo>
                  <a:pt x="878" y="46"/>
                </a:lnTo>
                <a:lnTo>
                  <a:pt x="879" y="56"/>
                </a:lnTo>
                <a:lnTo>
                  <a:pt x="880" y="97"/>
                </a:lnTo>
                <a:lnTo>
                  <a:pt x="880" y="106"/>
                </a:lnTo>
                <a:lnTo>
                  <a:pt x="881" y="129"/>
                </a:lnTo>
                <a:lnTo>
                  <a:pt x="882" y="132"/>
                </a:lnTo>
                <a:lnTo>
                  <a:pt x="883" y="138"/>
                </a:lnTo>
                <a:lnTo>
                  <a:pt x="883" y="138"/>
                </a:lnTo>
                <a:lnTo>
                  <a:pt x="884" y="134"/>
                </a:lnTo>
                <a:lnTo>
                  <a:pt x="884" y="133"/>
                </a:lnTo>
                <a:lnTo>
                  <a:pt x="885" y="130"/>
                </a:lnTo>
                <a:lnTo>
                  <a:pt x="886" y="131"/>
                </a:lnTo>
                <a:lnTo>
                  <a:pt x="886" y="132"/>
                </a:lnTo>
                <a:lnTo>
                  <a:pt x="886" y="132"/>
                </a:lnTo>
                <a:lnTo>
                  <a:pt x="887" y="143"/>
                </a:lnTo>
                <a:lnTo>
                  <a:pt x="887" y="146"/>
                </a:lnTo>
                <a:lnTo>
                  <a:pt x="888" y="168"/>
                </a:lnTo>
                <a:lnTo>
                  <a:pt x="889" y="171"/>
                </a:lnTo>
                <a:lnTo>
                  <a:pt x="889" y="179"/>
                </a:lnTo>
                <a:lnTo>
                  <a:pt x="890" y="179"/>
                </a:lnTo>
                <a:lnTo>
                  <a:pt x="890" y="181"/>
                </a:lnTo>
                <a:lnTo>
                  <a:pt x="891" y="177"/>
                </a:lnTo>
                <a:lnTo>
                  <a:pt x="891" y="178"/>
                </a:lnTo>
                <a:lnTo>
                  <a:pt x="892" y="177"/>
                </a:lnTo>
                <a:lnTo>
                  <a:pt x="892" y="172"/>
                </a:lnTo>
                <a:lnTo>
                  <a:pt x="893" y="172"/>
                </a:lnTo>
                <a:lnTo>
                  <a:pt x="893" y="172"/>
                </a:lnTo>
                <a:lnTo>
                  <a:pt x="893" y="171"/>
                </a:lnTo>
                <a:lnTo>
                  <a:pt x="894" y="171"/>
                </a:lnTo>
                <a:lnTo>
                  <a:pt x="894" y="174"/>
                </a:lnTo>
                <a:lnTo>
                  <a:pt x="896" y="182"/>
                </a:lnTo>
                <a:lnTo>
                  <a:pt x="896" y="183"/>
                </a:lnTo>
                <a:lnTo>
                  <a:pt x="897" y="197"/>
                </a:lnTo>
                <a:lnTo>
                  <a:pt x="897" y="198"/>
                </a:lnTo>
                <a:lnTo>
                  <a:pt x="898" y="206"/>
                </a:lnTo>
                <a:lnTo>
                  <a:pt x="898" y="206"/>
                </a:lnTo>
                <a:lnTo>
                  <a:pt x="898" y="209"/>
                </a:lnTo>
                <a:lnTo>
                  <a:pt x="900" y="217"/>
                </a:lnTo>
                <a:lnTo>
                  <a:pt x="900" y="217"/>
                </a:lnTo>
                <a:lnTo>
                  <a:pt x="901" y="223"/>
                </a:lnTo>
                <a:lnTo>
                  <a:pt x="902" y="224"/>
                </a:lnTo>
                <a:lnTo>
                  <a:pt x="903" y="230"/>
                </a:lnTo>
                <a:lnTo>
                  <a:pt x="903" y="230"/>
                </a:lnTo>
                <a:lnTo>
                  <a:pt x="904" y="234"/>
                </a:lnTo>
                <a:lnTo>
                  <a:pt x="905" y="234"/>
                </a:lnTo>
                <a:lnTo>
                  <a:pt x="906" y="238"/>
                </a:lnTo>
                <a:lnTo>
                  <a:pt x="906" y="238"/>
                </a:lnTo>
                <a:lnTo>
                  <a:pt x="906" y="237"/>
                </a:lnTo>
                <a:lnTo>
                  <a:pt x="907" y="239"/>
                </a:lnTo>
                <a:lnTo>
                  <a:pt x="907" y="239"/>
                </a:lnTo>
                <a:lnTo>
                  <a:pt x="907" y="239"/>
                </a:lnTo>
                <a:lnTo>
                  <a:pt x="908" y="239"/>
                </a:lnTo>
                <a:lnTo>
                  <a:pt x="908" y="240"/>
                </a:lnTo>
                <a:lnTo>
                  <a:pt x="908" y="239"/>
                </a:lnTo>
                <a:lnTo>
                  <a:pt x="909" y="240"/>
                </a:lnTo>
                <a:lnTo>
                  <a:pt x="910" y="242"/>
                </a:lnTo>
                <a:lnTo>
                  <a:pt x="910" y="241"/>
                </a:lnTo>
                <a:lnTo>
                  <a:pt x="911" y="242"/>
                </a:lnTo>
                <a:lnTo>
                  <a:pt x="911" y="242"/>
                </a:lnTo>
                <a:lnTo>
                  <a:pt x="912" y="242"/>
                </a:lnTo>
                <a:lnTo>
                  <a:pt x="913" y="245"/>
                </a:lnTo>
                <a:lnTo>
                  <a:pt x="913" y="247"/>
                </a:lnTo>
                <a:lnTo>
                  <a:pt x="914" y="250"/>
                </a:lnTo>
                <a:lnTo>
                  <a:pt x="915" y="251"/>
                </a:lnTo>
                <a:lnTo>
                  <a:pt x="916" y="257"/>
                </a:lnTo>
                <a:lnTo>
                  <a:pt x="916" y="257"/>
                </a:lnTo>
                <a:lnTo>
                  <a:pt x="917" y="261"/>
                </a:lnTo>
                <a:lnTo>
                  <a:pt x="917" y="262"/>
                </a:lnTo>
                <a:lnTo>
                  <a:pt x="919" y="247"/>
                </a:lnTo>
                <a:lnTo>
                  <a:pt x="919" y="239"/>
                </a:lnTo>
                <a:lnTo>
                  <a:pt x="920" y="169"/>
                </a:lnTo>
                <a:lnTo>
                  <a:pt x="920" y="149"/>
                </a:lnTo>
                <a:lnTo>
                  <a:pt x="921" y="53"/>
                </a:lnTo>
                <a:lnTo>
                  <a:pt x="922" y="39"/>
                </a:lnTo>
                <a:lnTo>
                  <a:pt x="923" y="4"/>
                </a:lnTo>
                <a:lnTo>
                  <a:pt x="923" y="1"/>
                </a:lnTo>
                <a:lnTo>
                  <a:pt x="924" y="19"/>
                </a:lnTo>
                <a:lnTo>
                  <a:pt x="925" y="28"/>
                </a:lnTo>
                <a:lnTo>
                  <a:pt x="926" y="74"/>
                </a:lnTo>
                <a:lnTo>
                  <a:pt x="926" y="81"/>
                </a:lnTo>
                <a:lnTo>
                  <a:pt x="927" y="117"/>
                </a:lnTo>
                <a:lnTo>
                  <a:pt x="927" y="121"/>
                </a:lnTo>
                <a:lnTo>
                  <a:pt x="929" y="137"/>
                </a:lnTo>
                <a:lnTo>
                  <a:pt x="929" y="137"/>
                </a:lnTo>
                <a:lnTo>
                  <a:pt x="929" y="139"/>
                </a:lnTo>
                <a:lnTo>
                  <a:pt x="930" y="138"/>
                </a:lnTo>
                <a:lnTo>
                  <a:pt x="930" y="137"/>
                </a:lnTo>
                <a:lnTo>
                  <a:pt x="931" y="131"/>
                </a:lnTo>
                <a:lnTo>
                  <a:pt x="932" y="130"/>
                </a:lnTo>
                <a:lnTo>
                  <a:pt x="933" y="137"/>
                </a:lnTo>
                <a:lnTo>
                  <a:pt x="933" y="141"/>
                </a:lnTo>
                <a:lnTo>
                  <a:pt x="934" y="163"/>
                </a:lnTo>
                <a:lnTo>
                  <a:pt x="935" y="166"/>
                </a:lnTo>
                <a:lnTo>
                  <a:pt x="936" y="177"/>
                </a:lnTo>
                <a:lnTo>
                  <a:pt x="936" y="178"/>
                </a:lnTo>
                <a:lnTo>
                  <a:pt x="937" y="182"/>
                </a:lnTo>
                <a:lnTo>
                  <a:pt x="937" y="179"/>
                </a:lnTo>
                <a:lnTo>
                  <a:pt x="938" y="179"/>
                </a:lnTo>
                <a:lnTo>
                  <a:pt x="939" y="174"/>
                </a:lnTo>
                <a:lnTo>
                  <a:pt x="939" y="173"/>
                </a:lnTo>
                <a:lnTo>
                  <a:pt x="940" y="171"/>
                </a:lnTo>
                <a:lnTo>
                  <a:pt x="940" y="171"/>
                </a:lnTo>
                <a:lnTo>
                  <a:pt x="940" y="172"/>
                </a:lnTo>
                <a:lnTo>
                  <a:pt x="941" y="177"/>
                </a:lnTo>
                <a:lnTo>
                  <a:pt x="942" y="178"/>
                </a:lnTo>
                <a:lnTo>
                  <a:pt x="943" y="191"/>
                </a:lnTo>
                <a:lnTo>
                  <a:pt x="943" y="194"/>
                </a:lnTo>
                <a:lnTo>
                  <a:pt x="944" y="207"/>
                </a:lnTo>
                <a:lnTo>
                  <a:pt x="945" y="208"/>
                </a:lnTo>
                <a:lnTo>
                  <a:pt x="946" y="217"/>
                </a:lnTo>
                <a:lnTo>
                  <a:pt x="946" y="220"/>
                </a:lnTo>
                <a:lnTo>
                  <a:pt x="947" y="225"/>
                </a:lnTo>
                <a:lnTo>
                  <a:pt x="948" y="226"/>
                </a:lnTo>
                <a:lnTo>
                  <a:pt x="948" y="225"/>
                </a:lnTo>
                <a:lnTo>
                  <a:pt x="949" y="231"/>
                </a:lnTo>
                <a:lnTo>
                  <a:pt x="949" y="232"/>
                </a:lnTo>
                <a:lnTo>
                  <a:pt x="949" y="232"/>
                </a:lnTo>
                <a:lnTo>
                  <a:pt x="950" y="236"/>
                </a:lnTo>
                <a:lnTo>
                  <a:pt x="950" y="235"/>
                </a:lnTo>
                <a:lnTo>
                  <a:pt x="950" y="236"/>
                </a:lnTo>
                <a:lnTo>
                  <a:pt x="950" y="236"/>
                </a:lnTo>
                <a:lnTo>
                  <a:pt x="951" y="238"/>
                </a:lnTo>
                <a:lnTo>
                  <a:pt x="952" y="238"/>
                </a:lnTo>
                <a:lnTo>
                  <a:pt x="952" y="239"/>
                </a:lnTo>
                <a:lnTo>
                  <a:pt x="952" y="239"/>
                </a:lnTo>
                <a:lnTo>
                  <a:pt x="953" y="241"/>
                </a:lnTo>
                <a:lnTo>
                  <a:pt x="953" y="242"/>
                </a:lnTo>
                <a:lnTo>
                  <a:pt x="954" y="241"/>
                </a:lnTo>
                <a:lnTo>
                  <a:pt x="954" y="243"/>
                </a:lnTo>
                <a:lnTo>
                  <a:pt x="954" y="242"/>
                </a:lnTo>
                <a:lnTo>
                  <a:pt x="955" y="243"/>
                </a:lnTo>
                <a:lnTo>
                  <a:pt x="955" y="242"/>
                </a:lnTo>
                <a:lnTo>
                  <a:pt x="956" y="243"/>
                </a:lnTo>
                <a:lnTo>
                  <a:pt x="956" y="243"/>
                </a:lnTo>
                <a:lnTo>
                  <a:pt x="957" y="244"/>
                </a:lnTo>
                <a:lnTo>
                  <a:pt x="957" y="244"/>
                </a:lnTo>
                <a:lnTo>
                  <a:pt x="958" y="245"/>
                </a:lnTo>
                <a:lnTo>
                  <a:pt x="958" y="244"/>
                </a:lnTo>
                <a:lnTo>
                  <a:pt x="959" y="247"/>
                </a:lnTo>
                <a:lnTo>
                  <a:pt x="959" y="247"/>
                </a:lnTo>
                <a:lnTo>
                  <a:pt x="959" y="246"/>
                </a:lnTo>
                <a:lnTo>
                  <a:pt x="960" y="250"/>
                </a:lnTo>
                <a:lnTo>
                  <a:pt x="960" y="250"/>
                </a:lnTo>
                <a:lnTo>
                  <a:pt x="962" y="256"/>
                </a:lnTo>
                <a:lnTo>
                  <a:pt x="962" y="257"/>
                </a:lnTo>
                <a:lnTo>
                  <a:pt x="963" y="261"/>
                </a:lnTo>
                <a:lnTo>
                  <a:pt x="963" y="261"/>
                </a:lnTo>
                <a:lnTo>
                  <a:pt x="963" y="263"/>
                </a:lnTo>
                <a:lnTo>
                  <a:pt x="964" y="259"/>
                </a:lnTo>
                <a:lnTo>
                  <a:pt x="965" y="256"/>
                </a:lnTo>
                <a:lnTo>
                  <a:pt x="966" y="211"/>
                </a:lnTo>
                <a:lnTo>
                  <a:pt x="966" y="196"/>
                </a:lnTo>
                <a:lnTo>
                  <a:pt x="967" y="98"/>
                </a:lnTo>
                <a:lnTo>
                  <a:pt x="968" y="78"/>
                </a:lnTo>
                <a:lnTo>
                  <a:pt x="969" y="13"/>
                </a:lnTo>
                <a:lnTo>
                  <a:pt x="969" y="4"/>
                </a:lnTo>
                <a:lnTo>
                  <a:pt x="969" y="0"/>
                </a:lnTo>
                <a:lnTo>
                  <a:pt x="970" y="6"/>
                </a:lnTo>
                <a:lnTo>
                  <a:pt x="971" y="12"/>
                </a:lnTo>
                <a:lnTo>
                  <a:pt x="972" y="46"/>
                </a:lnTo>
                <a:lnTo>
                  <a:pt x="972" y="54"/>
                </a:lnTo>
                <a:lnTo>
                  <a:pt x="973" y="96"/>
                </a:lnTo>
                <a:lnTo>
                  <a:pt x="973" y="102"/>
                </a:lnTo>
                <a:lnTo>
                  <a:pt x="974" y="125"/>
                </a:lnTo>
                <a:lnTo>
                  <a:pt x="975" y="128"/>
                </a:lnTo>
                <a:lnTo>
                  <a:pt x="976" y="134"/>
                </a:lnTo>
                <a:lnTo>
                  <a:pt x="976" y="134"/>
                </a:lnTo>
                <a:lnTo>
                  <a:pt x="976" y="134"/>
                </a:lnTo>
                <a:lnTo>
                  <a:pt x="977" y="126"/>
                </a:lnTo>
                <a:lnTo>
                  <a:pt x="978" y="126"/>
                </a:lnTo>
                <a:lnTo>
                  <a:pt x="978" y="123"/>
                </a:lnTo>
                <a:lnTo>
                  <a:pt x="979" y="124"/>
                </a:lnTo>
                <a:lnTo>
                  <a:pt x="979" y="126"/>
                </a:lnTo>
                <a:lnTo>
                  <a:pt x="980" y="143"/>
                </a:lnTo>
                <a:lnTo>
                  <a:pt x="981" y="148"/>
                </a:lnTo>
                <a:lnTo>
                  <a:pt x="982" y="172"/>
                </a:lnTo>
                <a:lnTo>
                  <a:pt x="982" y="173"/>
                </a:lnTo>
                <a:lnTo>
                  <a:pt x="983" y="179"/>
                </a:lnTo>
                <a:lnTo>
                  <a:pt x="983" y="179"/>
                </a:lnTo>
                <a:lnTo>
                  <a:pt x="983" y="179"/>
                </a:lnTo>
                <a:lnTo>
                  <a:pt x="984" y="176"/>
                </a:lnTo>
                <a:lnTo>
                  <a:pt x="985" y="176"/>
                </a:lnTo>
                <a:lnTo>
                  <a:pt x="986" y="172"/>
                </a:lnTo>
                <a:lnTo>
                  <a:pt x="986" y="172"/>
                </a:lnTo>
                <a:lnTo>
                  <a:pt x="986" y="170"/>
                </a:lnTo>
                <a:lnTo>
                  <a:pt x="987" y="174"/>
                </a:lnTo>
                <a:lnTo>
                  <a:pt x="988" y="175"/>
                </a:lnTo>
                <a:lnTo>
                  <a:pt x="989" y="184"/>
                </a:lnTo>
                <a:lnTo>
                  <a:pt x="989" y="186"/>
                </a:lnTo>
                <a:lnTo>
                  <a:pt x="990" y="198"/>
                </a:lnTo>
                <a:lnTo>
                  <a:pt x="991" y="199"/>
                </a:lnTo>
                <a:lnTo>
                  <a:pt x="992" y="210"/>
                </a:lnTo>
                <a:lnTo>
                  <a:pt x="992" y="212"/>
                </a:lnTo>
                <a:lnTo>
                  <a:pt x="993" y="220"/>
                </a:lnTo>
                <a:lnTo>
                  <a:pt x="993" y="220"/>
                </a:lnTo>
                <a:lnTo>
                  <a:pt x="993" y="221"/>
                </a:lnTo>
                <a:lnTo>
                  <a:pt x="995" y="226"/>
                </a:lnTo>
                <a:lnTo>
                  <a:pt x="995" y="227"/>
                </a:lnTo>
                <a:lnTo>
                  <a:pt x="996" y="231"/>
                </a:lnTo>
                <a:lnTo>
                  <a:pt x="996" y="231"/>
                </a:lnTo>
                <a:lnTo>
                  <a:pt x="996" y="232"/>
                </a:lnTo>
                <a:lnTo>
                  <a:pt x="997" y="236"/>
                </a:lnTo>
                <a:lnTo>
                  <a:pt x="998" y="237"/>
                </a:lnTo>
                <a:lnTo>
                  <a:pt x="998" y="239"/>
                </a:lnTo>
                <a:lnTo>
                  <a:pt x="999" y="238"/>
                </a:lnTo>
                <a:lnTo>
                  <a:pt x="999" y="240"/>
                </a:lnTo>
                <a:lnTo>
                  <a:pt x="1000" y="243"/>
                </a:lnTo>
                <a:lnTo>
                  <a:pt x="1001" y="243"/>
                </a:lnTo>
                <a:lnTo>
                  <a:pt x="1001" y="244"/>
                </a:lnTo>
                <a:lnTo>
                  <a:pt x="1002" y="243"/>
                </a:lnTo>
                <a:lnTo>
                  <a:pt x="1002" y="243"/>
                </a:lnTo>
                <a:lnTo>
                  <a:pt x="1002" y="244"/>
                </a:lnTo>
                <a:lnTo>
                  <a:pt x="1003" y="243"/>
                </a:lnTo>
                <a:lnTo>
                  <a:pt x="1003" y="244"/>
                </a:lnTo>
                <a:lnTo>
                  <a:pt x="1005" y="246"/>
                </a:lnTo>
                <a:lnTo>
                  <a:pt x="1005" y="246"/>
                </a:lnTo>
                <a:lnTo>
                  <a:pt x="1006" y="249"/>
                </a:lnTo>
                <a:lnTo>
                  <a:pt x="1006" y="249"/>
                </a:lnTo>
                <a:lnTo>
                  <a:pt x="1007" y="252"/>
                </a:lnTo>
                <a:lnTo>
                  <a:pt x="1008" y="252"/>
                </a:lnTo>
                <a:lnTo>
                  <a:pt x="1009" y="257"/>
                </a:lnTo>
                <a:lnTo>
                  <a:pt x="1009" y="260"/>
                </a:lnTo>
                <a:lnTo>
                  <a:pt x="1009" y="259"/>
                </a:lnTo>
                <a:lnTo>
                  <a:pt x="1010" y="263"/>
                </a:lnTo>
                <a:lnTo>
                  <a:pt x="1010" y="263"/>
                </a:lnTo>
                <a:lnTo>
                  <a:pt x="1011" y="264"/>
                </a:lnTo>
                <a:lnTo>
                  <a:pt x="1011" y="264"/>
                </a:lnTo>
                <a:lnTo>
                  <a:pt x="1012" y="262"/>
                </a:lnTo>
                <a:lnTo>
                  <a:pt x="1012" y="262"/>
                </a:lnTo>
                <a:lnTo>
                  <a:pt x="1013" y="231"/>
                </a:lnTo>
                <a:lnTo>
                  <a:pt x="1014" y="218"/>
                </a:lnTo>
                <a:lnTo>
                  <a:pt x="1015" y="125"/>
                </a:lnTo>
                <a:lnTo>
                  <a:pt x="1015" y="104"/>
                </a:lnTo>
                <a:lnTo>
                  <a:pt x="1016" y="20"/>
                </a:lnTo>
                <a:lnTo>
                  <a:pt x="1016" y="12"/>
                </a:lnTo>
                <a:lnTo>
                  <a:pt x="1017" y="0"/>
                </a:lnTo>
                <a:lnTo>
                  <a:pt x="1017" y="2"/>
                </a:lnTo>
                <a:lnTo>
                  <a:pt x="1018" y="6"/>
                </a:lnTo>
                <a:lnTo>
                  <a:pt x="1019" y="37"/>
                </a:lnTo>
                <a:lnTo>
                  <a:pt x="1019" y="46"/>
                </a:lnTo>
                <a:lnTo>
                  <a:pt x="1020" y="91"/>
                </a:lnTo>
                <a:lnTo>
                  <a:pt x="1021" y="99"/>
                </a:lnTo>
                <a:lnTo>
                  <a:pt x="1022" y="124"/>
                </a:lnTo>
                <a:lnTo>
                  <a:pt x="1022" y="126"/>
                </a:lnTo>
                <a:lnTo>
                  <a:pt x="1023" y="133"/>
                </a:lnTo>
                <a:lnTo>
                  <a:pt x="1023" y="132"/>
                </a:lnTo>
                <a:lnTo>
                  <a:pt x="1024" y="134"/>
                </a:lnTo>
                <a:lnTo>
                  <a:pt x="1025" y="128"/>
                </a:lnTo>
                <a:lnTo>
                  <a:pt x="1025" y="128"/>
                </a:lnTo>
                <a:lnTo>
                  <a:pt x="1026" y="123"/>
                </a:lnTo>
                <a:lnTo>
                  <a:pt x="1026" y="124"/>
                </a:lnTo>
                <a:lnTo>
                  <a:pt x="1027" y="123"/>
                </a:lnTo>
                <a:lnTo>
                  <a:pt x="1028" y="137"/>
                </a:lnTo>
                <a:lnTo>
                  <a:pt x="1028" y="142"/>
                </a:lnTo>
                <a:lnTo>
                  <a:pt x="1029" y="164"/>
                </a:lnTo>
                <a:lnTo>
                  <a:pt x="1029" y="169"/>
                </a:lnTo>
                <a:lnTo>
                  <a:pt x="1030" y="177"/>
                </a:lnTo>
                <a:lnTo>
                  <a:pt x="1030" y="178"/>
                </a:lnTo>
                <a:lnTo>
                  <a:pt x="1031" y="180"/>
                </a:lnTo>
                <a:lnTo>
                  <a:pt x="1032" y="179"/>
                </a:lnTo>
                <a:lnTo>
                  <a:pt x="1032" y="177"/>
                </a:lnTo>
                <a:lnTo>
                  <a:pt x="1032" y="177"/>
                </a:lnTo>
                <a:lnTo>
                  <a:pt x="1033" y="173"/>
                </a:lnTo>
                <a:lnTo>
                  <a:pt x="1034" y="172"/>
                </a:lnTo>
                <a:lnTo>
                  <a:pt x="1034" y="173"/>
                </a:lnTo>
                <a:lnTo>
                  <a:pt x="1034" y="171"/>
                </a:lnTo>
                <a:lnTo>
                  <a:pt x="1035" y="172"/>
                </a:lnTo>
                <a:lnTo>
                  <a:pt x="1035" y="173"/>
                </a:lnTo>
                <a:lnTo>
                  <a:pt x="1036" y="182"/>
                </a:lnTo>
                <a:lnTo>
                  <a:pt x="1036" y="184"/>
                </a:lnTo>
                <a:lnTo>
                  <a:pt x="1038" y="195"/>
                </a:lnTo>
                <a:lnTo>
                  <a:pt x="1038" y="197"/>
                </a:lnTo>
                <a:lnTo>
                  <a:pt x="1039" y="208"/>
                </a:lnTo>
                <a:lnTo>
                  <a:pt x="1039" y="210"/>
                </a:lnTo>
                <a:lnTo>
                  <a:pt x="1040" y="219"/>
                </a:lnTo>
                <a:lnTo>
                  <a:pt x="1041" y="220"/>
                </a:lnTo>
                <a:lnTo>
                  <a:pt x="1042" y="227"/>
                </a:lnTo>
                <a:lnTo>
                  <a:pt x="1042" y="226"/>
                </a:lnTo>
                <a:lnTo>
                  <a:pt x="1043" y="232"/>
                </a:lnTo>
                <a:lnTo>
                  <a:pt x="1044" y="233"/>
                </a:lnTo>
                <a:lnTo>
                  <a:pt x="1044" y="237"/>
                </a:lnTo>
                <a:lnTo>
                  <a:pt x="1045" y="236"/>
                </a:lnTo>
                <a:lnTo>
                  <a:pt x="1045" y="237"/>
                </a:lnTo>
                <a:lnTo>
                  <a:pt x="1046" y="241"/>
                </a:lnTo>
                <a:lnTo>
                  <a:pt x="1046" y="241"/>
                </a:lnTo>
                <a:lnTo>
                  <a:pt x="1047" y="240"/>
                </a:lnTo>
                <a:lnTo>
                  <a:pt x="1047" y="243"/>
                </a:lnTo>
                <a:lnTo>
                  <a:pt x="1048" y="243"/>
                </a:lnTo>
                <a:lnTo>
                  <a:pt x="1048" y="243"/>
                </a:lnTo>
                <a:lnTo>
                  <a:pt x="1048" y="243"/>
                </a:lnTo>
                <a:lnTo>
                  <a:pt x="1048" y="244"/>
                </a:lnTo>
                <a:lnTo>
                  <a:pt x="1049" y="243"/>
                </a:lnTo>
                <a:lnTo>
                  <a:pt x="1049" y="245"/>
                </a:lnTo>
                <a:lnTo>
                  <a:pt x="1050" y="246"/>
                </a:lnTo>
                <a:lnTo>
                  <a:pt x="1050" y="244"/>
                </a:lnTo>
                <a:lnTo>
                  <a:pt x="1050" y="245"/>
                </a:lnTo>
                <a:lnTo>
                  <a:pt x="1051" y="247"/>
                </a:lnTo>
                <a:lnTo>
                  <a:pt x="1051" y="245"/>
                </a:lnTo>
                <a:lnTo>
                  <a:pt x="1052" y="247"/>
                </a:lnTo>
                <a:lnTo>
                  <a:pt x="1052" y="247"/>
                </a:lnTo>
                <a:lnTo>
                  <a:pt x="1052" y="248"/>
                </a:lnTo>
                <a:lnTo>
                  <a:pt x="1053" y="246"/>
                </a:lnTo>
                <a:lnTo>
                  <a:pt x="1053" y="250"/>
                </a:lnTo>
                <a:lnTo>
                  <a:pt x="1054" y="250"/>
                </a:lnTo>
                <a:lnTo>
                  <a:pt x="1055" y="252"/>
                </a:lnTo>
                <a:lnTo>
                  <a:pt x="1055" y="254"/>
                </a:lnTo>
                <a:lnTo>
                  <a:pt x="1056" y="259"/>
                </a:lnTo>
                <a:lnTo>
                  <a:pt x="1057" y="260"/>
                </a:lnTo>
                <a:lnTo>
                  <a:pt x="1058" y="264"/>
                </a:lnTo>
                <a:lnTo>
                  <a:pt x="1058" y="264"/>
                </a:lnTo>
                <a:lnTo>
                  <a:pt x="1059" y="267"/>
                </a:lnTo>
                <a:lnTo>
                  <a:pt x="1059" y="265"/>
                </a:lnTo>
                <a:lnTo>
                  <a:pt x="1059" y="265"/>
                </a:lnTo>
                <a:lnTo>
                  <a:pt x="1061" y="238"/>
                </a:lnTo>
                <a:lnTo>
                  <a:pt x="1061" y="227"/>
                </a:lnTo>
                <a:lnTo>
                  <a:pt x="1062" y="138"/>
                </a:lnTo>
                <a:lnTo>
                  <a:pt x="1062" y="116"/>
                </a:lnTo>
                <a:lnTo>
                  <a:pt x="1063" y="32"/>
                </a:lnTo>
                <a:lnTo>
                  <a:pt x="1064" y="20"/>
                </a:lnTo>
                <a:lnTo>
                  <a:pt x="1065" y="5"/>
                </a:lnTo>
                <a:lnTo>
                  <a:pt x="1065" y="6"/>
                </a:lnTo>
                <a:lnTo>
                  <a:pt x="1065" y="10"/>
                </a:lnTo>
                <a:lnTo>
                  <a:pt x="1066" y="41"/>
                </a:lnTo>
                <a:lnTo>
                  <a:pt x="1066" y="49"/>
                </a:lnTo>
                <a:lnTo>
                  <a:pt x="1068" y="95"/>
                </a:lnTo>
                <a:lnTo>
                  <a:pt x="1068" y="101"/>
                </a:lnTo>
                <a:lnTo>
                  <a:pt x="1069" y="132"/>
                </a:lnTo>
                <a:lnTo>
                  <a:pt x="1069" y="132"/>
                </a:lnTo>
                <a:lnTo>
                  <a:pt x="1071" y="143"/>
                </a:lnTo>
                <a:lnTo>
                  <a:pt x="1071" y="143"/>
                </a:lnTo>
                <a:lnTo>
                  <a:pt x="1072" y="140"/>
                </a:lnTo>
                <a:lnTo>
                  <a:pt x="1072" y="138"/>
                </a:lnTo>
                <a:lnTo>
                  <a:pt x="1073" y="135"/>
                </a:lnTo>
                <a:lnTo>
                  <a:pt x="1073" y="135"/>
                </a:lnTo>
                <a:lnTo>
                  <a:pt x="1074" y="135"/>
                </a:lnTo>
                <a:lnTo>
                  <a:pt x="1075" y="145"/>
                </a:lnTo>
                <a:lnTo>
                  <a:pt x="1075" y="150"/>
                </a:lnTo>
                <a:lnTo>
                  <a:pt x="1076" y="171"/>
                </a:lnTo>
                <a:lnTo>
                  <a:pt x="1077" y="174"/>
                </a:lnTo>
                <a:lnTo>
                  <a:pt x="1078" y="186"/>
                </a:lnTo>
                <a:lnTo>
                  <a:pt x="1078" y="185"/>
                </a:lnTo>
                <a:lnTo>
                  <a:pt x="1079" y="187"/>
                </a:lnTo>
                <a:lnTo>
                  <a:pt x="1080" y="185"/>
                </a:lnTo>
                <a:lnTo>
                  <a:pt x="1081" y="181"/>
                </a:lnTo>
                <a:lnTo>
                  <a:pt x="1081" y="181"/>
                </a:lnTo>
                <a:lnTo>
                  <a:pt x="1082" y="179"/>
                </a:lnTo>
                <a:lnTo>
                  <a:pt x="1082" y="179"/>
                </a:lnTo>
                <a:lnTo>
                  <a:pt x="1082" y="179"/>
                </a:lnTo>
                <a:lnTo>
                  <a:pt x="1083" y="186"/>
                </a:lnTo>
                <a:lnTo>
                  <a:pt x="1084" y="189"/>
                </a:lnTo>
                <a:lnTo>
                  <a:pt x="1085" y="199"/>
                </a:lnTo>
                <a:lnTo>
                  <a:pt x="1085" y="201"/>
                </a:lnTo>
                <a:lnTo>
                  <a:pt x="1086" y="214"/>
                </a:lnTo>
                <a:lnTo>
                  <a:pt x="1087" y="214"/>
                </a:lnTo>
                <a:lnTo>
                  <a:pt x="1088" y="225"/>
                </a:lnTo>
                <a:lnTo>
                  <a:pt x="1088" y="226"/>
                </a:lnTo>
                <a:lnTo>
                  <a:pt x="1089" y="233"/>
                </a:lnTo>
                <a:lnTo>
                  <a:pt x="1090" y="234"/>
                </a:lnTo>
                <a:lnTo>
                  <a:pt x="1091" y="238"/>
                </a:lnTo>
                <a:lnTo>
                  <a:pt x="1091" y="238"/>
                </a:lnTo>
                <a:lnTo>
                  <a:pt x="1092" y="242"/>
                </a:lnTo>
                <a:lnTo>
                  <a:pt x="1092" y="243"/>
                </a:lnTo>
                <a:lnTo>
                  <a:pt x="1093" y="245"/>
                </a:lnTo>
                <a:lnTo>
                  <a:pt x="1093" y="244"/>
                </a:lnTo>
                <a:lnTo>
                  <a:pt x="1094" y="245"/>
                </a:lnTo>
                <a:lnTo>
                  <a:pt x="1095" y="248"/>
                </a:lnTo>
                <a:lnTo>
                  <a:pt x="1095" y="248"/>
                </a:lnTo>
                <a:lnTo>
                  <a:pt x="1095" y="248"/>
                </a:lnTo>
                <a:lnTo>
                  <a:pt x="1096" y="250"/>
                </a:lnTo>
                <a:lnTo>
                  <a:pt x="1096" y="250"/>
                </a:lnTo>
                <a:lnTo>
                  <a:pt x="1097" y="250"/>
                </a:lnTo>
                <a:lnTo>
                  <a:pt x="1098" y="251"/>
                </a:lnTo>
                <a:lnTo>
                  <a:pt x="1098" y="251"/>
                </a:lnTo>
                <a:lnTo>
                  <a:pt x="1098" y="251"/>
                </a:lnTo>
                <a:lnTo>
                  <a:pt x="1099" y="250"/>
                </a:lnTo>
                <a:lnTo>
                  <a:pt x="1099" y="251"/>
                </a:lnTo>
                <a:lnTo>
                  <a:pt x="1099" y="251"/>
                </a:lnTo>
                <a:lnTo>
                  <a:pt x="1100" y="251"/>
                </a:lnTo>
                <a:lnTo>
                  <a:pt x="1100" y="254"/>
                </a:lnTo>
                <a:lnTo>
                  <a:pt x="1101" y="252"/>
                </a:lnTo>
                <a:lnTo>
                  <a:pt x="1101" y="254"/>
                </a:lnTo>
                <a:lnTo>
                  <a:pt x="1102" y="256"/>
                </a:lnTo>
                <a:lnTo>
                  <a:pt x="1102" y="257"/>
                </a:lnTo>
                <a:lnTo>
                  <a:pt x="1104" y="260"/>
                </a:lnTo>
                <a:lnTo>
                  <a:pt x="1104" y="264"/>
                </a:lnTo>
                <a:lnTo>
                  <a:pt x="1104" y="263"/>
                </a:lnTo>
                <a:lnTo>
                  <a:pt x="1105" y="267"/>
                </a:lnTo>
                <a:lnTo>
                  <a:pt x="1105" y="268"/>
                </a:lnTo>
                <a:lnTo>
                  <a:pt x="1106" y="270"/>
                </a:lnTo>
                <a:lnTo>
                  <a:pt x="1107" y="268"/>
                </a:lnTo>
                <a:lnTo>
                  <a:pt x="1108" y="244"/>
                </a:lnTo>
                <a:lnTo>
                  <a:pt x="1108" y="233"/>
                </a:lnTo>
                <a:lnTo>
                  <a:pt x="1109" y="147"/>
                </a:lnTo>
                <a:lnTo>
                  <a:pt x="1110" y="127"/>
                </a:lnTo>
                <a:lnTo>
                  <a:pt x="1111" y="41"/>
                </a:lnTo>
                <a:lnTo>
                  <a:pt x="1111" y="30"/>
                </a:lnTo>
                <a:lnTo>
                  <a:pt x="1112" y="12"/>
                </a:lnTo>
                <a:lnTo>
                  <a:pt x="1112" y="13"/>
                </a:lnTo>
                <a:lnTo>
                  <a:pt x="1112" y="15"/>
                </a:lnTo>
                <a:lnTo>
                  <a:pt x="1114" y="54"/>
                </a:lnTo>
                <a:lnTo>
                  <a:pt x="1114" y="63"/>
                </a:lnTo>
                <a:lnTo>
                  <a:pt x="1115" y="101"/>
                </a:lnTo>
                <a:lnTo>
                  <a:pt x="1115" y="109"/>
                </a:lnTo>
                <a:lnTo>
                  <a:pt x="1116" y="139"/>
                </a:lnTo>
                <a:lnTo>
                  <a:pt x="1117" y="143"/>
                </a:lnTo>
                <a:lnTo>
                  <a:pt x="1118" y="155"/>
                </a:lnTo>
                <a:lnTo>
                  <a:pt x="1118" y="155"/>
                </a:lnTo>
                <a:lnTo>
                  <a:pt x="1118" y="156"/>
                </a:lnTo>
                <a:lnTo>
                  <a:pt x="1118" y="157"/>
                </a:lnTo>
                <a:lnTo>
                  <a:pt x="1119" y="155"/>
                </a:lnTo>
                <a:lnTo>
                  <a:pt x="1120" y="153"/>
                </a:lnTo>
                <a:lnTo>
                  <a:pt x="1120" y="149"/>
                </a:lnTo>
                <a:lnTo>
                  <a:pt x="1121" y="149"/>
                </a:lnTo>
                <a:lnTo>
                  <a:pt x="1121" y="149"/>
                </a:lnTo>
                <a:lnTo>
                  <a:pt x="1122" y="159"/>
                </a:lnTo>
                <a:lnTo>
                  <a:pt x="1123" y="163"/>
                </a:lnTo>
                <a:lnTo>
                  <a:pt x="1124" y="182"/>
                </a:lnTo>
                <a:lnTo>
                  <a:pt x="1124" y="184"/>
                </a:lnTo>
                <a:lnTo>
                  <a:pt x="1125" y="190"/>
                </a:lnTo>
                <a:lnTo>
                  <a:pt x="1125" y="189"/>
                </a:lnTo>
                <a:lnTo>
                  <a:pt x="1126" y="190"/>
                </a:lnTo>
                <a:lnTo>
                  <a:pt x="1126" y="188"/>
                </a:lnTo>
                <a:lnTo>
                  <a:pt x="1126" y="187"/>
                </a:lnTo>
                <a:lnTo>
                  <a:pt x="1128" y="181"/>
                </a:lnTo>
                <a:lnTo>
                  <a:pt x="1128" y="181"/>
                </a:lnTo>
                <a:lnTo>
                  <a:pt x="1128" y="181"/>
                </a:lnTo>
                <a:lnTo>
                  <a:pt x="1129" y="178"/>
                </a:lnTo>
                <a:lnTo>
                  <a:pt x="1129" y="180"/>
                </a:lnTo>
                <a:lnTo>
                  <a:pt x="1130" y="180"/>
                </a:lnTo>
                <a:lnTo>
                  <a:pt x="1131" y="190"/>
                </a:lnTo>
                <a:lnTo>
                  <a:pt x="1131" y="192"/>
                </a:lnTo>
                <a:lnTo>
                  <a:pt x="1132" y="205"/>
                </a:lnTo>
                <a:lnTo>
                  <a:pt x="1133" y="208"/>
                </a:lnTo>
                <a:lnTo>
                  <a:pt x="1134" y="220"/>
                </a:lnTo>
                <a:lnTo>
                  <a:pt x="1134" y="222"/>
                </a:lnTo>
                <a:lnTo>
                  <a:pt x="1135" y="230"/>
                </a:lnTo>
                <a:lnTo>
                  <a:pt x="1135" y="231"/>
                </a:lnTo>
                <a:lnTo>
                  <a:pt x="1137" y="237"/>
                </a:lnTo>
                <a:lnTo>
                  <a:pt x="1137" y="238"/>
                </a:lnTo>
                <a:lnTo>
                  <a:pt x="1138" y="242"/>
                </a:lnTo>
                <a:lnTo>
                  <a:pt x="1138" y="243"/>
                </a:lnTo>
                <a:lnTo>
                  <a:pt x="1139" y="246"/>
                </a:lnTo>
                <a:lnTo>
                  <a:pt x="1140" y="247"/>
                </a:lnTo>
                <a:lnTo>
                  <a:pt x="1140" y="246"/>
                </a:lnTo>
                <a:lnTo>
                  <a:pt x="1141" y="249"/>
                </a:lnTo>
                <a:lnTo>
                  <a:pt x="1141" y="250"/>
                </a:lnTo>
                <a:lnTo>
                  <a:pt x="1142" y="251"/>
                </a:lnTo>
                <a:lnTo>
                  <a:pt x="1143" y="251"/>
                </a:lnTo>
                <a:lnTo>
                  <a:pt x="1143" y="250"/>
                </a:lnTo>
                <a:lnTo>
                  <a:pt x="1144" y="251"/>
                </a:lnTo>
                <a:lnTo>
                  <a:pt x="1144" y="252"/>
                </a:lnTo>
                <a:lnTo>
                  <a:pt x="1145" y="253"/>
                </a:lnTo>
                <a:lnTo>
                  <a:pt x="1145" y="251"/>
                </a:lnTo>
                <a:lnTo>
                  <a:pt x="1145" y="252"/>
                </a:lnTo>
                <a:lnTo>
                  <a:pt x="1145" y="252"/>
                </a:lnTo>
                <a:lnTo>
                  <a:pt x="1147" y="254"/>
                </a:lnTo>
                <a:lnTo>
                  <a:pt x="1147" y="254"/>
                </a:lnTo>
                <a:lnTo>
                  <a:pt x="1147" y="253"/>
                </a:lnTo>
                <a:lnTo>
                  <a:pt x="1148" y="256"/>
                </a:lnTo>
                <a:lnTo>
                  <a:pt x="1148" y="256"/>
                </a:lnTo>
                <a:lnTo>
                  <a:pt x="1149" y="261"/>
                </a:lnTo>
                <a:lnTo>
                  <a:pt x="1150" y="262"/>
                </a:lnTo>
                <a:lnTo>
                  <a:pt x="1151" y="266"/>
                </a:lnTo>
                <a:lnTo>
                  <a:pt x="1151" y="265"/>
                </a:lnTo>
                <a:lnTo>
                  <a:pt x="1152" y="271"/>
                </a:lnTo>
                <a:lnTo>
                  <a:pt x="1153" y="270"/>
                </a:lnTo>
                <a:lnTo>
                  <a:pt x="1154" y="259"/>
                </a:lnTo>
                <a:lnTo>
                  <a:pt x="1154" y="252"/>
                </a:lnTo>
                <a:lnTo>
                  <a:pt x="1155" y="187"/>
                </a:lnTo>
                <a:lnTo>
                  <a:pt x="1156" y="167"/>
                </a:lnTo>
                <a:lnTo>
                  <a:pt x="1157" y="68"/>
                </a:lnTo>
                <a:lnTo>
                  <a:pt x="1157" y="52"/>
                </a:lnTo>
                <a:lnTo>
                  <a:pt x="1158" y="11"/>
                </a:lnTo>
                <a:lnTo>
                  <a:pt x="1158" y="8"/>
                </a:lnTo>
                <a:lnTo>
                  <a:pt x="1159" y="29"/>
                </a:lnTo>
                <a:lnTo>
                  <a:pt x="1160" y="38"/>
                </a:lnTo>
                <a:lnTo>
                  <a:pt x="1161" y="84"/>
                </a:lnTo>
                <a:lnTo>
                  <a:pt x="1161" y="92"/>
                </a:lnTo>
                <a:lnTo>
                  <a:pt x="1162" y="119"/>
                </a:lnTo>
                <a:lnTo>
                  <a:pt x="1162" y="126"/>
                </a:lnTo>
                <a:lnTo>
                  <a:pt x="1164" y="142"/>
                </a:lnTo>
                <a:lnTo>
                  <a:pt x="1164" y="143"/>
                </a:lnTo>
                <a:lnTo>
                  <a:pt x="1164" y="144"/>
                </a:lnTo>
                <a:lnTo>
                  <a:pt x="1165" y="142"/>
                </a:lnTo>
                <a:lnTo>
                  <a:pt x="1166" y="142"/>
                </a:lnTo>
                <a:lnTo>
                  <a:pt x="1167" y="135"/>
                </a:lnTo>
                <a:lnTo>
                  <a:pt x="1167" y="134"/>
                </a:lnTo>
                <a:lnTo>
                  <a:pt x="1167" y="134"/>
                </a:lnTo>
                <a:lnTo>
                  <a:pt x="1168" y="137"/>
                </a:lnTo>
                <a:lnTo>
                  <a:pt x="1168" y="139"/>
                </a:lnTo>
                <a:lnTo>
                  <a:pt x="1170" y="160"/>
                </a:lnTo>
                <a:lnTo>
                  <a:pt x="1170" y="166"/>
                </a:lnTo>
                <a:lnTo>
                  <a:pt x="1171" y="182"/>
                </a:lnTo>
                <a:lnTo>
                  <a:pt x="1171" y="185"/>
                </a:lnTo>
                <a:lnTo>
                  <a:pt x="1172" y="187"/>
                </a:lnTo>
                <a:lnTo>
                  <a:pt x="1172" y="186"/>
                </a:lnTo>
                <a:lnTo>
                  <a:pt x="1173" y="186"/>
                </a:lnTo>
                <a:lnTo>
                  <a:pt x="1174" y="181"/>
                </a:lnTo>
                <a:lnTo>
                  <a:pt x="1174" y="180"/>
                </a:lnTo>
                <a:lnTo>
                  <a:pt x="1175" y="177"/>
                </a:lnTo>
                <a:lnTo>
                  <a:pt x="1175" y="178"/>
                </a:lnTo>
                <a:lnTo>
                  <a:pt x="1176" y="177"/>
                </a:lnTo>
                <a:lnTo>
                  <a:pt x="1177" y="181"/>
                </a:lnTo>
                <a:lnTo>
                  <a:pt x="1177" y="183"/>
                </a:lnTo>
                <a:lnTo>
                  <a:pt x="1178" y="193"/>
                </a:lnTo>
                <a:lnTo>
                  <a:pt x="1178" y="196"/>
                </a:lnTo>
                <a:lnTo>
                  <a:pt x="1180" y="208"/>
                </a:lnTo>
                <a:lnTo>
                  <a:pt x="1180" y="209"/>
                </a:lnTo>
                <a:lnTo>
                  <a:pt x="1181" y="222"/>
                </a:lnTo>
                <a:lnTo>
                  <a:pt x="1181" y="223"/>
                </a:lnTo>
                <a:lnTo>
                  <a:pt x="1182" y="230"/>
                </a:lnTo>
                <a:lnTo>
                  <a:pt x="1182" y="229"/>
                </a:lnTo>
                <a:lnTo>
                  <a:pt x="1183" y="230"/>
                </a:lnTo>
                <a:lnTo>
                  <a:pt x="1184" y="237"/>
                </a:lnTo>
                <a:lnTo>
                  <a:pt x="1184" y="237"/>
                </a:lnTo>
                <a:lnTo>
                  <a:pt x="1185" y="242"/>
                </a:lnTo>
                <a:lnTo>
                  <a:pt x="1186" y="243"/>
                </a:lnTo>
                <a:lnTo>
                  <a:pt x="1186" y="243"/>
                </a:lnTo>
                <a:lnTo>
                  <a:pt x="1187" y="246"/>
                </a:lnTo>
                <a:lnTo>
                  <a:pt x="1187" y="245"/>
                </a:lnTo>
                <a:lnTo>
                  <a:pt x="1188" y="248"/>
                </a:lnTo>
                <a:lnTo>
                  <a:pt x="1189" y="249"/>
                </a:lnTo>
                <a:lnTo>
                  <a:pt x="1189" y="248"/>
                </a:lnTo>
                <a:lnTo>
                  <a:pt x="1189" y="250"/>
                </a:lnTo>
                <a:lnTo>
                  <a:pt x="1190" y="250"/>
                </a:lnTo>
                <a:lnTo>
                  <a:pt x="1190" y="250"/>
                </a:lnTo>
                <a:lnTo>
                  <a:pt x="1191" y="250"/>
                </a:lnTo>
                <a:lnTo>
                  <a:pt x="1191" y="252"/>
                </a:lnTo>
                <a:lnTo>
                  <a:pt x="1191" y="252"/>
                </a:lnTo>
                <a:lnTo>
                  <a:pt x="1192" y="251"/>
                </a:lnTo>
                <a:lnTo>
                  <a:pt x="1192" y="253"/>
                </a:lnTo>
                <a:lnTo>
                  <a:pt x="1193" y="252"/>
                </a:lnTo>
                <a:lnTo>
                  <a:pt x="1194" y="254"/>
                </a:lnTo>
                <a:lnTo>
                  <a:pt x="1194" y="254"/>
                </a:lnTo>
                <a:lnTo>
                  <a:pt x="1194" y="254"/>
                </a:lnTo>
                <a:lnTo>
                  <a:pt x="1195" y="256"/>
                </a:lnTo>
                <a:lnTo>
                  <a:pt x="1195" y="256"/>
                </a:lnTo>
                <a:lnTo>
                  <a:pt x="1196" y="257"/>
                </a:lnTo>
                <a:lnTo>
                  <a:pt x="1197" y="261"/>
                </a:lnTo>
                <a:lnTo>
                  <a:pt x="1197" y="263"/>
                </a:lnTo>
                <a:lnTo>
                  <a:pt x="1198" y="267"/>
                </a:lnTo>
                <a:lnTo>
                  <a:pt x="1198" y="266"/>
                </a:lnTo>
                <a:lnTo>
                  <a:pt x="1199" y="270"/>
                </a:lnTo>
                <a:lnTo>
                  <a:pt x="1200" y="270"/>
                </a:lnTo>
                <a:lnTo>
                  <a:pt x="1200" y="271"/>
                </a:lnTo>
                <a:lnTo>
                  <a:pt x="1200" y="271"/>
                </a:lnTo>
                <a:lnTo>
                  <a:pt x="1201" y="266"/>
                </a:lnTo>
                <a:lnTo>
                  <a:pt x="1201" y="261"/>
                </a:lnTo>
                <a:lnTo>
                  <a:pt x="1202" y="205"/>
                </a:lnTo>
                <a:lnTo>
                  <a:pt x="1203" y="189"/>
                </a:lnTo>
                <a:lnTo>
                  <a:pt x="1204" y="88"/>
                </a:lnTo>
                <a:lnTo>
                  <a:pt x="1204" y="70"/>
                </a:lnTo>
                <a:lnTo>
                  <a:pt x="1205" y="13"/>
                </a:lnTo>
                <a:lnTo>
                  <a:pt x="1206" y="10"/>
                </a:lnTo>
                <a:lnTo>
                  <a:pt x="1206" y="7"/>
                </a:lnTo>
                <a:lnTo>
                  <a:pt x="1207" y="19"/>
                </a:lnTo>
                <a:lnTo>
                  <a:pt x="1207" y="26"/>
                </a:lnTo>
                <a:lnTo>
                  <a:pt x="1208" y="70"/>
                </a:lnTo>
                <a:lnTo>
                  <a:pt x="1209" y="78"/>
                </a:lnTo>
                <a:lnTo>
                  <a:pt x="1210" y="115"/>
                </a:lnTo>
                <a:lnTo>
                  <a:pt x="1210" y="120"/>
                </a:lnTo>
                <a:lnTo>
                  <a:pt x="1211" y="134"/>
                </a:lnTo>
                <a:lnTo>
                  <a:pt x="1211" y="136"/>
                </a:lnTo>
                <a:lnTo>
                  <a:pt x="1213" y="139"/>
                </a:lnTo>
                <a:lnTo>
                  <a:pt x="1213" y="138"/>
                </a:lnTo>
                <a:lnTo>
                  <a:pt x="1214" y="130"/>
                </a:lnTo>
                <a:lnTo>
                  <a:pt x="1214" y="128"/>
                </a:lnTo>
                <a:lnTo>
                  <a:pt x="1215" y="128"/>
                </a:lnTo>
                <a:lnTo>
                  <a:pt x="1215" y="130"/>
                </a:lnTo>
                <a:lnTo>
                  <a:pt x="1216" y="130"/>
                </a:lnTo>
                <a:lnTo>
                  <a:pt x="1217" y="150"/>
                </a:lnTo>
                <a:lnTo>
                  <a:pt x="1217" y="156"/>
                </a:lnTo>
                <a:lnTo>
                  <a:pt x="1218" y="176"/>
                </a:lnTo>
                <a:lnTo>
                  <a:pt x="1219" y="179"/>
                </a:lnTo>
                <a:lnTo>
                  <a:pt x="1220" y="183"/>
                </a:lnTo>
                <a:lnTo>
                  <a:pt x="1220" y="183"/>
                </a:lnTo>
                <a:lnTo>
                  <a:pt x="1220" y="184"/>
                </a:lnTo>
                <a:lnTo>
                  <a:pt x="1221" y="181"/>
                </a:lnTo>
                <a:lnTo>
                  <a:pt x="1221" y="180"/>
                </a:lnTo>
                <a:lnTo>
                  <a:pt x="1222" y="177"/>
                </a:lnTo>
                <a:lnTo>
                  <a:pt x="1223" y="177"/>
                </a:lnTo>
                <a:lnTo>
                  <a:pt x="1223" y="177"/>
                </a:lnTo>
                <a:lnTo>
                  <a:pt x="1224" y="180"/>
                </a:lnTo>
                <a:lnTo>
                  <a:pt x="1224" y="180"/>
                </a:lnTo>
                <a:lnTo>
                  <a:pt x="1225" y="190"/>
                </a:lnTo>
                <a:lnTo>
                  <a:pt x="1226" y="192"/>
                </a:lnTo>
                <a:lnTo>
                  <a:pt x="1227" y="204"/>
                </a:lnTo>
                <a:lnTo>
                  <a:pt x="1227" y="207"/>
                </a:lnTo>
                <a:lnTo>
                  <a:pt x="1228" y="217"/>
                </a:lnTo>
                <a:lnTo>
                  <a:pt x="1229" y="220"/>
                </a:lnTo>
                <a:lnTo>
                  <a:pt x="1230" y="226"/>
                </a:lnTo>
                <a:lnTo>
                  <a:pt x="1230" y="227"/>
                </a:lnTo>
                <a:lnTo>
                  <a:pt x="1231" y="234"/>
                </a:lnTo>
                <a:lnTo>
                  <a:pt x="1232" y="234"/>
                </a:lnTo>
                <a:lnTo>
                  <a:pt x="1233" y="239"/>
                </a:lnTo>
                <a:lnTo>
                  <a:pt x="1233" y="240"/>
                </a:lnTo>
                <a:lnTo>
                  <a:pt x="1234" y="244"/>
                </a:lnTo>
                <a:lnTo>
                  <a:pt x="1234" y="243"/>
                </a:lnTo>
                <a:lnTo>
                  <a:pt x="1235" y="247"/>
                </a:lnTo>
                <a:lnTo>
                  <a:pt x="1235" y="247"/>
                </a:lnTo>
                <a:lnTo>
                  <a:pt x="1236" y="246"/>
                </a:lnTo>
                <a:lnTo>
                  <a:pt x="1237" y="251"/>
                </a:lnTo>
                <a:lnTo>
                  <a:pt x="1237" y="250"/>
                </a:lnTo>
                <a:lnTo>
                  <a:pt x="1238" y="251"/>
                </a:lnTo>
                <a:lnTo>
                  <a:pt x="1239" y="251"/>
                </a:lnTo>
                <a:lnTo>
                  <a:pt x="1239" y="251"/>
                </a:lnTo>
                <a:lnTo>
                  <a:pt x="1240" y="253"/>
                </a:lnTo>
                <a:lnTo>
                  <a:pt x="1240" y="251"/>
                </a:lnTo>
                <a:lnTo>
                  <a:pt x="1241" y="254"/>
                </a:lnTo>
                <a:lnTo>
                  <a:pt x="1242" y="254"/>
                </a:lnTo>
                <a:lnTo>
                  <a:pt x="1242" y="254"/>
                </a:lnTo>
                <a:lnTo>
                  <a:pt x="1243" y="254"/>
                </a:lnTo>
                <a:lnTo>
                  <a:pt x="1243" y="257"/>
                </a:lnTo>
                <a:lnTo>
                  <a:pt x="1244" y="259"/>
                </a:lnTo>
                <a:lnTo>
                  <a:pt x="1244" y="260"/>
                </a:lnTo>
                <a:lnTo>
                  <a:pt x="1246" y="266"/>
                </a:lnTo>
                <a:lnTo>
                  <a:pt x="1246" y="265"/>
                </a:lnTo>
                <a:lnTo>
                  <a:pt x="1247" y="270"/>
                </a:lnTo>
                <a:lnTo>
                  <a:pt x="1247" y="272"/>
                </a:lnTo>
                <a:lnTo>
                  <a:pt x="1247" y="271"/>
                </a:lnTo>
                <a:lnTo>
                  <a:pt x="1248" y="272"/>
                </a:lnTo>
                <a:lnTo>
                  <a:pt x="1248" y="272"/>
                </a:lnTo>
                <a:lnTo>
                  <a:pt x="1249" y="272"/>
                </a:lnTo>
                <a:lnTo>
                  <a:pt x="1250" y="246"/>
                </a:lnTo>
                <a:lnTo>
                  <a:pt x="1250" y="234"/>
                </a:lnTo>
                <a:lnTo>
                  <a:pt x="1251" y="145"/>
                </a:lnTo>
                <a:lnTo>
                  <a:pt x="1252" y="124"/>
                </a:lnTo>
                <a:lnTo>
                  <a:pt x="1253" y="37"/>
                </a:lnTo>
                <a:lnTo>
                  <a:pt x="1253" y="26"/>
                </a:lnTo>
                <a:lnTo>
                  <a:pt x="1254" y="7"/>
                </a:lnTo>
                <a:lnTo>
                  <a:pt x="1254" y="9"/>
                </a:lnTo>
                <a:lnTo>
                  <a:pt x="1254" y="13"/>
                </a:lnTo>
                <a:lnTo>
                  <a:pt x="1256" y="51"/>
                </a:lnTo>
                <a:lnTo>
                  <a:pt x="1256" y="58"/>
                </a:lnTo>
                <a:lnTo>
                  <a:pt x="1257" y="101"/>
                </a:lnTo>
                <a:lnTo>
                  <a:pt x="1257" y="108"/>
                </a:lnTo>
                <a:lnTo>
                  <a:pt x="1258" y="129"/>
                </a:lnTo>
                <a:lnTo>
                  <a:pt x="1258" y="132"/>
                </a:lnTo>
                <a:lnTo>
                  <a:pt x="1259" y="140"/>
                </a:lnTo>
                <a:lnTo>
                  <a:pt x="1260" y="140"/>
                </a:lnTo>
                <a:lnTo>
                  <a:pt x="1260" y="142"/>
                </a:lnTo>
                <a:lnTo>
                  <a:pt x="1261" y="142"/>
                </a:lnTo>
                <a:lnTo>
                  <a:pt x="1261" y="139"/>
                </a:lnTo>
                <a:lnTo>
                  <a:pt x="1262" y="137"/>
                </a:lnTo>
                <a:lnTo>
                  <a:pt x="1263" y="132"/>
                </a:lnTo>
                <a:lnTo>
                  <a:pt x="1263" y="132"/>
                </a:lnTo>
                <a:lnTo>
                  <a:pt x="1264" y="143"/>
                </a:lnTo>
                <a:lnTo>
                  <a:pt x="1265" y="148"/>
                </a:lnTo>
                <a:lnTo>
                  <a:pt x="1266" y="170"/>
                </a:lnTo>
                <a:lnTo>
                  <a:pt x="1266" y="175"/>
                </a:lnTo>
                <a:lnTo>
                  <a:pt x="1267" y="186"/>
                </a:lnTo>
                <a:lnTo>
                  <a:pt x="1267" y="185"/>
                </a:lnTo>
                <a:lnTo>
                  <a:pt x="1267" y="186"/>
                </a:lnTo>
                <a:lnTo>
                  <a:pt x="1268" y="187"/>
                </a:lnTo>
                <a:lnTo>
                  <a:pt x="1268" y="185"/>
                </a:lnTo>
                <a:lnTo>
                  <a:pt x="1269" y="185"/>
                </a:lnTo>
                <a:lnTo>
                  <a:pt x="1270" y="181"/>
                </a:lnTo>
                <a:lnTo>
                  <a:pt x="1270" y="180"/>
                </a:lnTo>
                <a:lnTo>
                  <a:pt x="1271" y="179"/>
                </a:lnTo>
                <a:lnTo>
                  <a:pt x="1271" y="181"/>
                </a:lnTo>
                <a:lnTo>
                  <a:pt x="1271" y="179"/>
                </a:lnTo>
                <a:lnTo>
                  <a:pt x="1272" y="181"/>
                </a:lnTo>
                <a:lnTo>
                  <a:pt x="1273" y="188"/>
                </a:lnTo>
                <a:lnTo>
                  <a:pt x="1273" y="190"/>
                </a:lnTo>
                <a:lnTo>
                  <a:pt x="1274" y="201"/>
                </a:lnTo>
                <a:lnTo>
                  <a:pt x="1275" y="204"/>
                </a:lnTo>
                <a:lnTo>
                  <a:pt x="1276" y="216"/>
                </a:lnTo>
                <a:lnTo>
                  <a:pt x="1276" y="216"/>
                </a:lnTo>
                <a:lnTo>
                  <a:pt x="1277" y="226"/>
                </a:lnTo>
                <a:lnTo>
                  <a:pt x="1277" y="228"/>
                </a:lnTo>
                <a:lnTo>
                  <a:pt x="1279" y="234"/>
                </a:lnTo>
                <a:lnTo>
                  <a:pt x="1279" y="234"/>
                </a:lnTo>
                <a:lnTo>
                  <a:pt x="1279" y="235"/>
                </a:lnTo>
                <a:lnTo>
                  <a:pt x="1280" y="240"/>
                </a:lnTo>
                <a:lnTo>
                  <a:pt x="1280" y="242"/>
                </a:lnTo>
                <a:lnTo>
                  <a:pt x="1281" y="242"/>
                </a:lnTo>
                <a:lnTo>
                  <a:pt x="1281" y="244"/>
                </a:lnTo>
                <a:lnTo>
                  <a:pt x="1281" y="244"/>
                </a:lnTo>
                <a:lnTo>
                  <a:pt x="1282" y="245"/>
                </a:lnTo>
                <a:lnTo>
                  <a:pt x="1283" y="248"/>
                </a:lnTo>
                <a:lnTo>
                  <a:pt x="1283" y="248"/>
                </a:lnTo>
                <a:lnTo>
                  <a:pt x="1284" y="252"/>
                </a:lnTo>
                <a:lnTo>
                  <a:pt x="1284" y="251"/>
                </a:lnTo>
                <a:lnTo>
                  <a:pt x="1285" y="251"/>
                </a:lnTo>
                <a:lnTo>
                  <a:pt x="1285" y="251"/>
                </a:lnTo>
                <a:lnTo>
                  <a:pt x="1285" y="253"/>
                </a:lnTo>
                <a:lnTo>
                  <a:pt x="1286" y="253"/>
                </a:lnTo>
                <a:lnTo>
                  <a:pt x="1286" y="254"/>
                </a:lnTo>
                <a:lnTo>
                  <a:pt x="1286" y="253"/>
                </a:lnTo>
                <a:lnTo>
                  <a:pt x="1287" y="253"/>
                </a:lnTo>
                <a:lnTo>
                  <a:pt x="1287" y="254"/>
                </a:lnTo>
                <a:lnTo>
                  <a:pt x="1288" y="255"/>
                </a:lnTo>
                <a:lnTo>
                  <a:pt x="1288" y="254"/>
                </a:lnTo>
                <a:lnTo>
                  <a:pt x="1289" y="255"/>
                </a:lnTo>
                <a:lnTo>
                  <a:pt x="1289" y="254"/>
                </a:lnTo>
                <a:lnTo>
                  <a:pt x="1290" y="257"/>
                </a:lnTo>
                <a:lnTo>
                  <a:pt x="1290" y="259"/>
                </a:lnTo>
                <a:lnTo>
                  <a:pt x="1291" y="257"/>
                </a:lnTo>
                <a:lnTo>
                  <a:pt x="1291" y="260"/>
                </a:lnTo>
                <a:lnTo>
                  <a:pt x="1291" y="259"/>
                </a:lnTo>
                <a:lnTo>
                  <a:pt x="1292" y="261"/>
                </a:lnTo>
                <a:lnTo>
                  <a:pt x="1293" y="265"/>
                </a:lnTo>
                <a:lnTo>
                  <a:pt x="1293" y="267"/>
                </a:lnTo>
                <a:lnTo>
                  <a:pt x="1294" y="266"/>
                </a:lnTo>
                <a:lnTo>
                  <a:pt x="1294" y="269"/>
                </a:lnTo>
                <a:lnTo>
                  <a:pt x="1294" y="271"/>
                </a:lnTo>
                <a:lnTo>
                  <a:pt x="1296" y="274"/>
                </a:lnTo>
                <a:lnTo>
                  <a:pt x="1296" y="273"/>
                </a:lnTo>
                <a:lnTo>
                  <a:pt x="1296" y="274"/>
                </a:lnTo>
                <a:lnTo>
                  <a:pt x="1297" y="270"/>
                </a:lnTo>
                <a:lnTo>
                  <a:pt x="1298" y="264"/>
                </a:lnTo>
                <a:lnTo>
                  <a:pt x="1299" y="209"/>
                </a:lnTo>
                <a:lnTo>
                  <a:pt x="1299" y="192"/>
                </a:lnTo>
                <a:lnTo>
                  <a:pt x="1300" y="92"/>
                </a:lnTo>
                <a:lnTo>
                  <a:pt x="1300" y="72"/>
                </a:lnTo>
                <a:lnTo>
                  <a:pt x="1301" y="19"/>
                </a:lnTo>
                <a:lnTo>
                  <a:pt x="1302" y="16"/>
                </a:lnTo>
                <a:lnTo>
                  <a:pt x="1302" y="16"/>
                </a:lnTo>
                <a:lnTo>
                  <a:pt x="1303" y="33"/>
                </a:lnTo>
                <a:lnTo>
                  <a:pt x="1303" y="42"/>
                </a:lnTo>
                <a:lnTo>
                  <a:pt x="1304" y="86"/>
                </a:lnTo>
                <a:lnTo>
                  <a:pt x="1305" y="96"/>
                </a:lnTo>
                <a:lnTo>
                  <a:pt x="1306" y="133"/>
                </a:lnTo>
                <a:lnTo>
                  <a:pt x="1306" y="138"/>
                </a:lnTo>
                <a:lnTo>
                  <a:pt x="1307" y="150"/>
                </a:lnTo>
                <a:lnTo>
                  <a:pt x="1308" y="153"/>
                </a:lnTo>
                <a:lnTo>
                  <a:pt x="1309" y="157"/>
                </a:lnTo>
                <a:lnTo>
                  <a:pt x="1309" y="157"/>
                </a:lnTo>
                <a:lnTo>
                  <a:pt x="1310" y="151"/>
                </a:lnTo>
                <a:lnTo>
                  <a:pt x="1310" y="150"/>
                </a:lnTo>
                <a:lnTo>
                  <a:pt x="1311" y="148"/>
                </a:lnTo>
                <a:lnTo>
                  <a:pt x="1311" y="149"/>
                </a:lnTo>
                <a:lnTo>
                  <a:pt x="1312" y="151"/>
                </a:lnTo>
                <a:lnTo>
                  <a:pt x="1313" y="169"/>
                </a:lnTo>
                <a:lnTo>
                  <a:pt x="1313" y="173"/>
                </a:lnTo>
                <a:lnTo>
                  <a:pt x="1314" y="189"/>
                </a:lnTo>
                <a:lnTo>
                  <a:pt x="1315" y="189"/>
                </a:lnTo>
                <a:lnTo>
                  <a:pt x="1315" y="192"/>
                </a:lnTo>
                <a:lnTo>
                  <a:pt x="1316" y="191"/>
                </a:lnTo>
                <a:lnTo>
                  <a:pt x="1316" y="192"/>
                </a:lnTo>
                <a:lnTo>
                  <a:pt x="1317" y="187"/>
                </a:lnTo>
                <a:lnTo>
                  <a:pt x="1318" y="185"/>
                </a:lnTo>
                <a:lnTo>
                  <a:pt x="1319" y="181"/>
                </a:lnTo>
                <a:lnTo>
                  <a:pt x="1319" y="181"/>
                </a:lnTo>
                <a:lnTo>
                  <a:pt x="1319" y="180"/>
                </a:lnTo>
                <a:lnTo>
                  <a:pt x="1320" y="183"/>
                </a:lnTo>
                <a:lnTo>
                  <a:pt x="1320" y="182"/>
                </a:lnTo>
                <a:lnTo>
                  <a:pt x="1322" y="194"/>
                </a:lnTo>
                <a:lnTo>
                  <a:pt x="1322" y="196"/>
                </a:lnTo>
                <a:lnTo>
                  <a:pt x="1323" y="209"/>
                </a:lnTo>
                <a:lnTo>
                  <a:pt x="1323" y="212"/>
                </a:lnTo>
                <a:lnTo>
                  <a:pt x="1324" y="223"/>
                </a:lnTo>
                <a:lnTo>
                  <a:pt x="1325" y="224"/>
                </a:lnTo>
                <a:lnTo>
                  <a:pt x="1326" y="233"/>
                </a:lnTo>
                <a:lnTo>
                  <a:pt x="1326" y="233"/>
                </a:lnTo>
                <a:lnTo>
                  <a:pt x="1327" y="241"/>
                </a:lnTo>
                <a:lnTo>
                  <a:pt x="1328" y="242"/>
                </a:lnTo>
                <a:lnTo>
                  <a:pt x="1328" y="242"/>
                </a:lnTo>
                <a:lnTo>
                  <a:pt x="1329" y="245"/>
                </a:lnTo>
                <a:lnTo>
                  <a:pt x="1329" y="247"/>
                </a:lnTo>
                <a:lnTo>
                  <a:pt x="1329" y="246"/>
                </a:lnTo>
                <a:lnTo>
                  <a:pt x="1330" y="249"/>
                </a:lnTo>
                <a:lnTo>
                  <a:pt x="1330" y="248"/>
                </a:lnTo>
                <a:lnTo>
                  <a:pt x="1330" y="250"/>
                </a:lnTo>
                <a:lnTo>
                  <a:pt x="1330" y="249"/>
                </a:lnTo>
                <a:lnTo>
                  <a:pt x="1332" y="253"/>
                </a:lnTo>
                <a:lnTo>
                  <a:pt x="1332" y="253"/>
                </a:lnTo>
                <a:lnTo>
                  <a:pt x="1333" y="255"/>
                </a:lnTo>
                <a:lnTo>
                  <a:pt x="1333" y="254"/>
                </a:lnTo>
                <a:lnTo>
                  <a:pt x="1334" y="256"/>
                </a:lnTo>
                <a:lnTo>
                  <a:pt x="1334" y="255"/>
                </a:lnTo>
                <a:lnTo>
                  <a:pt x="1335" y="256"/>
                </a:lnTo>
                <a:lnTo>
                  <a:pt x="1335" y="255"/>
                </a:lnTo>
                <a:lnTo>
                  <a:pt x="1336" y="256"/>
                </a:lnTo>
                <a:lnTo>
                  <a:pt x="1336" y="256"/>
                </a:lnTo>
                <a:lnTo>
                  <a:pt x="1336" y="255"/>
                </a:lnTo>
                <a:lnTo>
                  <a:pt x="1337" y="257"/>
                </a:lnTo>
                <a:lnTo>
                  <a:pt x="1338" y="256"/>
                </a:lnTo>
                <a:lnTo>
                  <a:pt x="1339" y="259"/>
                </a:lnTo>
                <a:lnTo>
                  <a:pt x="1339" y="258"/>
                </a:lnTo>
                <a:lnTo>
                  <a:pt x="1340" y="262"/>
                </a:lnTo>
                <a:lnTo>
                  <a:pt x="1340" y="262"/>
                </a:lnTo>
                <a:lnTo>
                  <a:pt x="1341" y="264"/>
                </a:lnTo>
                <a:lnTo>
                  <a:pt x="1342" y="270"/>
                </a:lnTo>
                <a:lnTo>
                  <a:pt x="1342" y="270"/>
                </a:lnTo>
                <a:lnTo>
                  <a:pt x="1343" y="274"/>
                </a:lnTo>
                <a:lnTo>
                  <a:pt x="1343" y="273"/>
                </a:lnTo>
                <a:lnTo>
                  <a:pt x="1344" y="261"/>
                </a:lnTo>
                <a:lnTo>
                  <a:pt x="1345" y="254"/>
                </a:lnTo>
                <a:lnTo>
                  <a:pt x="1346" y="184"/>
                </a:lnTo>
                <a:lnTo>
                  <a:pt x="1346" y="165"/>
                </a:lnTo>
                <a:lnTo>
                  <a:pt x="1347" y="68"/>
                </a:lnTo>
                <a:lnTo>
                  <a:pt x="1348" y="53"/>
                </a:lnTo>
                <a:lnTo>
                  <a:pt x="1349" y="16"/>
                </a:lnTo>
                <a:lnTo>
                  <a:pt x="1349" y="14"/>
                </a:lnTo>
                <a:lnTo>
                  <a:pt x="1350" y="41"/>
                </a:lnTo>
                <a:lnTo>
                  <a:pt x="1351" y="48"/>
                </a:lnTo>
                <a:lnTo>
                  <a:pt x="1352" y="96"/>
                </a:lnTo>
                <a:lnTo>
                  <a:pt x="1352" y="103"/>
                </a:lnTo>
                <a:lnTo>
                  <a:pt x="1353" y="134"/>
                </a:lnTo>
                <a:lnTo>
                  <a:pt x="1353" y="139"/>
                </a:lnTo>
                <a:lnTo>
                  <a:pt x="1355" y="150"/>
                </a:lnTo>
                <a:lnTo>
                  <a:pt x="1355" y="152"/>
                </a:lnTo>
                <a:lnTo>
                  <a:pt x="1355" y="153"/>
                </a:lnTo>
                <a:lnTo>
                  <a:pt x="1356" y="153"/>
                </a:lnTo>
                <a:lnTo>
                  <a:pt x="1356" y="150"/>
                </a:lnTo>
                <a:lnTo>
                  <a:pt x="1357" y="145"/>
                </a:lnTo>
                <a:lnTo>
                  <a:pt x="1358" y="145"/>
                </a:lnTo>
                <a:lnTo>
                  <a:pt x="1358" y="145"/>
                </a:lnTo>
                <a:lnTo>
                  <a:pt x="1359" y="151"/>
                </a:lnTo>
                <a:lnTo>
                  <a:pt x="1359" y="153"/>
                </a:lnTo>
                <a:lnTo>
                  <a:pt x="1360" y="173"/>
                </a:lnTo>
                <a:lnTo>
                  <a:pt x="1361" y="178"/>
                </a:lnTo>
                <a:lnTo>
                  <a:pt x="1362" y="189"/>
                </a:lnTo>
                <a:lnTo>
                  <a:pt x="1362" y="191"/>
                </a:lnTo>
                <a:lnTo>
                  <a:pt x="1363" y="189"/>
                </a:lnTo>
                <a:lnTo>
                  <a:pt x="1363" y="187"/>
                </a:lnTo>
                <a:lnTo>
                  <a:pt x="1364" y="188"/>
                </a:lnTo>
                <a:lnTo>
                  <a:pt x="1365" y="183"/>
                </a:lnTo>
                <a:lnTo>
                  <a:pt x="1365" y="182"/>
                </a:lnTo>
                <a:lnTo>
                  <a:pt x="1365" y="182"/>
                </a:lnTo>
                <a:lnTo>
                  <a:pt x="1366" y="179"/>
                </a:lnTo>
                <a:lnTo>
                  <a:pt x="1366" y="182"/>
                </a:lnTo>
                <a:lnTo>
                  <a:pt x="1366" y="182"/>
                </a:lnTo>
                <a:lnTo>
                  <a:pt x="1366" y="181"/>
                </a:lnTo>
                <a:lnTo>
                  <a:pt x="1367" y="186"/>
                </a:lnTo>
                <a:lnTo>
                  <a:pt x="1367" y="186"/>
                </a:lnTo>
                <a:lnTo>
                  <a:pt x="1368" y="188"/>
                </a:lnTo>
                <a:lnTo>
                  <a:pt x="1369" y="199"/>
                </a:lnTo>
                <a:lnTo>
                  <a:pt x="1369" y="202"/>
                </a:lnTo>
                <a:lnTo>
                  <a:pt x="1370" y="215"/>
                </a:lnTo>
                <a:lnTo>
                  <a:pt x="1371" y="217"/>
                </a:lnTo>
                <a:lnTo>
                  <a:pt x="1372" y="226"/>
                </a:lnTo>
                <a:lnTo>
                  <a:pt x="1372" y="228"/>
                </a:lnTo>
                <a:lnTo>
                  <a:pt x="1373" y="236"/>
                </a:lnTo>
                <a:lnTo>
                  <a:pt x="1374" y="236"/>
                </a:lnTo>
                <a:lnTo>
                  <a:pt x="1375" y="242"/>
                </a:lnTo>
                <a:lnTo>
                  <a:pt x="1375" y="242"/>
                </a:lnTo>
                <a:lnTo>
                  <a:pt x="1376" y="248"/>
                </a:lnTo>
                <a:lnTo>
                  <a:pt x="1376" y="247"/>
                </a:lnTo>
                <a:lnTo>
                  <a:pt x="1377" y="250"/>
                </a:lnTo>
                <a:lnTo>
                  <a:pt x="1377" y="250"/>
                </a:lnTo>
                <a:lnTo>
                  <a:pt x="1378" y="251"/>
                </a:lnTo>
                <a:lnTo>
                  <a:pt x="1379" y="252"/>
                </a:lnTo>
                <a:lnTo>
                  <a:pt x="1379" y="252"/>
                </a:lnTo>
                <a:lnTo>
                  <a:pt x="1379" y="254"/>
                </a:lnTo>
                <a:lnTo>
                  <a:pt x="1379" y="255"/>
                </a:lnTo>
                <a:lnTo>
                  <a:pt x="1380" y="254"/>
                </a:lnTo>
                <a:lnTo>
                  <a:pt x="1380" y="255"/>
                </a:lnTo>
                <a:lnTo>
                  <a:pt x="1381" y="253"/>
                </a:lnTo>
                <a:lnTo>
                  <a:pt x="1381" y="255"/>
                </a:lnTo>
                <a:lnTo>
                  <a:pt x="1382" y="255"/>
                </a:lnTo>
                <a:lnTo>
                  <a:pt x="1382" y="254"/>
                </a:lnTo>
                <a:lnTo>
                  <a:pt x="1383" y="256"/>
                </a:lnTo>
                <a:lnTo>
                  <a:pt x="1384" y="256"/>
                </a:lnTo>
                <a:lnTo>
                  <a:pt x="1384" y="257"/>
                </a:lnTo>
                <a:lnTo>
                  <a:pt x="1385" y="256"/>
                </a:lnTo>
                <a:lnTo>
                  <a:pt x="1385" y="257"/>
                </a:lnTo>
                <a:lnTo>
                  <a:pt x="1386" y="259"/>
                </a:lnTo>
                <a:lnTo>
                  <a:pt x="1386" y="259"/>
                </a:lnTo>
                <a:lnTo>
                  <a:pt x="1386" y="260"/>
                </a:lnTo>
                <a:lnTo>
                  <a:pt x="1387" y="260"/>
                </a:lnTo>
                <a:lnTo>
                  <a:pt x="1388" y="265"/>
                </a:lnTo>
                <a:lnTo>
                  <a:pt x="1388" y="268"/>
                </a:lnTo>
                <a:lnTo>
                  <a:pt x="1388" y="268"/>
                </a:lnTo>
                <a:lnTo>
                  <a:pt x="1389" y="270"/>
                </a:lnTo>
                <a:lnTo>
                  <a:pt x="1389" y="271"/>
                </a:lnTo>
                <a:lnTo>
                  <a:pt x="1390" y="273"/>
                </a:lnTo>
                <a:lnTo>
                  <a:pt x="1390" y="272"/>
                </a:lnTo>
                <a:lnTo>
                  <a:pt x="1392" y="248"/>
                </a:lnTo>
                <a:lnTo>
                  <a:pt x="1392" y="238"/>
                </a:lnTo>
                <a:lnTo>
                  <a:pt x="1393" y="153"/>
                </a:lnTo>
                <a:lnTo>
                  <a:pt x="1394" y="135"/>
                </a:lnTo>
                <a:lnTo>
                  <a:pt x="1395" y="45"/>
                </a:lnTo>
                <a:lnTo>
                  <a:pt x="1395" y="33"/>
                </a:lnTo>
                <a:lnTo>
                  <a:pt x="1396" y="10"/>
                </a:lnTo>
                <a:lnTo>
                  <a:pt x="1396" y="10"/>
                </a:lnTo>
                <a:lnTo>
                  <a:pt x="1396" y="13"/>
                </a:lnTo>
                <a:lnTo>
                  <a:pt x="1398" y="46"/>
                </a:lnTo>
                <a:lnTo>
                  <a:pt x="1398" y="54"/>
                </a:lnTo>
                <a:lnTo>
                  <a:pt x="1399" y="97"/>
                </a:lnTo>
                <a:lnTo>
                  <a:pt x="1399" y="103"/>
                </a:lnTo>
                <a:lnTo>
                  <a:pt x="1400" y="130"/>
                </a:lnTo>
                <a:lnTo>
                  <a:pt x="1401" y="132"/>
                </a:lnTo>
                <a:lnTo>
                  <a:pt x="1402" y="141"/>
                </a:lnTo>
                <a:lnTo>
                  <a:pt x="1402" y="142"/>
                </a:lnTo>
                <a:lnTo>
                  <a:pt x="1403" y="139"/>
                </a:lnTo>
                <a:lnTo>
                  <a:pt x="1404" y="138"/>
                </a:lnTo>
                <a:lnTo>
                  <a:pt x="1405" y="132"/>
                </a:lnTo>
                <a:lnTo>
                  <a:pt x="1405" y="134"/>
                </a:lnTo>
                <a:lnTo>
                  <a:pt x="1406" y="140"/>
                </a:lnTo>
                <a:lnTo>
                  <a:pt x="1407" y="143"/>
                </a:lnTo>
                <a:lnTo>
                  <a:pt x="1408" y="167"/>
                </a:lnTo>
                <a:lnTo>
                  <a:pt x="1408" y="171"/>
                </a:lnTo>
                <a:lnTo>
                  <a:pt x="1409" y="182"/>
                </a:lnTo>
                <a:lnTo>
                  <a:pt x="1409" y="185"/>
                </a:lnTo>
                <a:lnTo>
                  <a:pt x="1410" y="186"/>
                </a:lnTo>
                <a:lnTo>
                  <a:pt x="1410" y="185"/>
                </a:lnTo>
                <a:lnTo>
                  <a:pt x="1411" y="183"/>
                </a:lnTo>
                <a:lnTo>
                  <a:pt x="1412" y="179"/>
                </a:lnTo>
                <a:lnTo>
                  <a:pt x="1412" y="179"/>
                </a:lnTo>
                <a:lnTo>
                  <a:pt x="1413" y="178"/>
                </a:lnTo>
                <a:lnTo>
                  <a:pt x="1413" y="180"/>
                </a:lnTo>
                <a:lnTo>
                  <a:pt x="1414" y="181"/>
                </a:lnTo>
                <a:lnTo>
                  <a:pt x="1415" y="186"/>
                </a:lnTo>
                <a:lnTo>
                  <a:pt x="1415" y="186"/>
                </a:lnTo>
                <a:lnTo>
                  <a:pt x="1416" y="196"/>
                </a:lnTo>
                <a:lnTo>
                  <a:pt x="1417" y="199"/>
                </a:lnTo>
                <a:lnTo>
                  <a:pt x="1418" y="211"/>
                </a:lnTo>
                <a:lnTo>
                  <a:pt x="1418" y="213"/>
                </a:lnTo>
                <a:lnTo>
                  <a:pt x="1419" y="223"/>
                </a:lnTo>
                <a:lnTo>
                  <a:pt x="1419" y="224"/>
                </a:lnTo>
                <a:lnTo>
                  <a:pt x="1420" y="231"/>
                </a:lnTo>
                <a:lnTo>
                  <a:pt x="1421" y="232"/>
                </a:lnTo>
                <a:lnTo>
                  <a:pt x="1422" y="238"/>
                </a:lnTo>
                <a:lnTo>
                  <a:pt x="1422" y="238"/>
                </a:lnTo>
                <a:lnTo>
                  <a:pt x="1423" y="241"/>
                </a:lnTo>
                <a:lnTo>
                  <a:pt x="1423" y="241"/>
                </a:lnTo>
                <a:lnTo>
                  <a:pt x="1424" y="243"/>
                </a:lnTo>
                <a:lnTo>
                  <a:pt x="1425" y="246"/>
                </a:lnTo>
                <a:lnTo>
                  <a:pt x="1425" y="247"/>
                </a:lnTo>
                <a:lnTo>
                  <a:pt x="1426" y="246"/>
                </a:lnTo>
                <a:lnTo>
                  <a:pt x="1426" y="249"/>
                </a:lnTo>
                <a:lnTo>
                  <a:pt x="1426" y="249"/>
                </a:lnTo>
                <a:lnTo>
                  <a:pt x="1427" y="249"/>
                </a:lnTo>
                <a:lnTo>
                  <a:pt x="1428" y="251"/>
                </a:lnTo>
                <a:lnTo>
                  <a:pt x="1428" y="250"/>
                </a:lnTo>
                <a:lnTo>
                  <a:pt x="1428" y="251"/>
                </a:lnTo>
                <a:lnTo>
                  <a:pt x="1429" y="251"/>
                </a:lnTo>
                <a:lnTo>
                  <a:pt x="1429" y="252"/>
                </a:lnTo>
                <a:lnTo>
                  <a:pt x="1430" y="252"/>
                </a:lnTo>
                <a:lnTo>
                  <a:pt x="1431" y="252"/>
                </a:lnTo>
                <a:lnTo>
                  <a:pt x="1431" y="253"/>
                </a:lnTo>
                <a:lnTo>
                  <a:pt x="1431" y="252"/>
                </a:lnTo>
                <a:lnTo>
                  <a:pt x="1432" y="254"/>
                </a:lnTo>
                <a:lnTo>
                  <a:pt x="1432" y="254"/>
                </a:lnTo>
                <a:lnTo>
                  <a:pt x="1432" y="255"/>
                </a:lnTo>
                <a:lnTo>
                  <a:pt x="1432" y="254"/>
                </a:lnTo>
                <a:lnTo>
                  <a:pt x="1433" y="257"/>
                </a:lnTo>
                <a:lnTo>
                  <a:pt x="1434" y="258"/>
                </a:lnTo>
                <a:lnTo>
                  <a:pt x="1435" y="263"/>
                </a:lnTo>
                <a:lnTo>
                  <a:pt x="1435" y="265"/>
                </a:lnTo>
                <a:lnTo>
                  <a:pt x="1436" y="269"/>
                </a:lnTo>
                <a:lnTo>
                  <a:pt x="1437" y="270"/>
                </a:lnTo>
                <a:lnTo>
                  <a:pt x="1437" y="271"/>
                </a:lnTo>
                <a:lnTo>
                  <a:pt x="1438" y="270"/>
                </a:lnTo>
                <a:lnTo>
                  <a:pt x="1438" y="269"/>
                </a:lnTo>
                <a:lnTo>
                  <a:pt x="1439" y="252"/>
                </a:lnTo>
                <a:lnTo>
                  <a:pt x="1439" y="244"/>
                </a:lnTo>
                <a:lnTo>
                  <a:pt x="1441" y="164"/>
                </a:lnTo>
                <a:lnTo>
                  <a:pt x="1441" y="142"/>
                </a:lnTo>
                <a:lnTo>
                  <a:pt x="1442" y="51"/>
                </a:lnTo>
                <a:lnTo>
                  <a:pt x="1442" y="39"/>
                </a:lnTo>
                <a:lnTo>
                  <a:pt x="1443" y="10"/>
                </a:lnTo>
                <a:lnTo>
                  <a:pt x="1444" y="11"/>
                </a:lnTo>
                <a:lnTo>
                  <a:pt x="1445" y="41"/>
                </a:lnTo>
                <a:lnTo>
                  <a:pt x="1445" y="49"/>
                </a:lnTo>
                <a:lnTo>
                  <a:pt x="1446" y="93"/>
                </a:lnTo>
                <a:lnTo>
                  <a:pt x="1447" y="100"/>
                </a:lnTo>
                <a:lnTo>
                  <a:pt x="1448" y="129"/>
                </a:lnTo>
                <a:lnTo>
                  <a:pt x="1448" y="131"/>
                </a:lnTo>
                <a:lnTo>
                  <a:pt x="1449" y="142"/>
                </a:lnTo>
                <a:lnTo>
                  <a:pt x="1449" y="142"/>
                </a:lnTo>
                <a:lnTo>
                  <a:pt x="1450" y="143"/>
                </a:lnTo>
                <a:lnTo>
                  <a:pt x="1450" y="142"/>
                </a:lnTo>
                <a:lnTo>
                  <a:pt x="1451" y="142"/>
                </a:lnTo>
                <a:lnTo>
                  <a:pt x="1451" y="140"/>
                </a:lnTo>
                <a:lnTo>
                  <a:pt x="1452" y="135"/>
                </a:lnTo>
                <a:lnTo>
                  <a:pt x="1452" y="136"/>
                </a:lnTo>
                <a:lnTo>
                  <a:pt x="1452" y="135"/>
                </a:lnTo>
                <a:lnTo>
                  <a:pt x="1453" y="142"/>
                </a:lnTo>
                <a:lnTo>
                  <a:pt x="1454" y="145"/>
                </a:lnTo>
                <a:lnTo>
                  <a:pt x="1455" y="167"/>
                </a:lnTo>
                <a:lnTo>
                  <a:pt x="1455" y="171"/>
                </a:lnTo>
                <a:lnTo>
                  <a:pt x="1456" y="183"/>
                </a:lnTo>
                <a:lnTo>
                  <a:pt x="1457" y="186"/>
                </a:lnTo>
                <a:lnTo>
                  <a:pt x="1457" y="186"/>
                </a:lnTo>
                <a:lnTo>
                  <a:pt x="1457" y="185"/>
                </a:lnTo>
                <a:lnTo>
                  <a:pt x="1458" y="185"/>
                </a:lnTo>
                <a:lnTo>
                  <a:pt x="1458" y="185"/>
                </a:lnTo>
                <a:lnTo>
                  <a:pt x="1459" y="181"/>
                </a:lnTo>
                <a:lnTo>
                  <a:pt x="1459" y="182"/>
                </a:lnTo>
                <a:lnTo>
                  <a:pt x="1460" y="179"/>
                </a:lnTo>
                <a:lnTo>
                  <a:pt x="1460" y="178"/>
                </a:lnTo>
                <a:lnTo>
                  <a:pt x="1460" y="181"/>
                </a:lnTo>
                <a:lnTo>
                  <a:pt x="1461" y="179"/>
                </a:lnTo>
                <a:lnTo>
                  <a:pt x="1461" y="180"/>
                </a:lnTo>
                <a:lnTo>
                  <a:pt x="1462" y="184"/>
                </a:lnTo>
                <a:lnTo>
                  <a:pt x="1462" y="186"/>
                </a:lnTo>
                <a:lnTo>
                  <a:pt x="1464" y="199"/>
                </a:lnTo>
                <a:lnTo>
                  <a:pt x="1464" y="200"/>
                </a:lnTo>
                <a:lnTo>
                  <a:pt x="1465" y="211"/>
                </a:lnTo>
                <a:lnTo>
                  <a:pt x="1465" y="214"/>
                </a:lnTo>
                <a:lnTo>
                  <a:pt x="1466" y="223"/>
                </a:lnTo>
                <a:lnTo>
                  <a:pt x="1467" y="224"/>
                </a:lnTo>
                <a:lnTo>
                  <a:pt x="1468" y="233"/>
                </a:lnTo>
                <a:lnTo>
                  <a:pt x="1468" y="234"/>
                </a:lnTo>
                <a:lnTo>
                  <a:pt x="1469" y="239"/>
                </a:lnTo>
                <a:lnTo>
                  <a:pt x="1470" y="239"/>
                </a:lnTo>
                <a:lnTo>
                  <a:pt x="1471" y="243"/>
                </a:lnTo>
                <a:lnTo>
                  <a:pt x="1471" y="243"/>
                </a:lnTo>
                <a:lnTo>
                  <a:pt x="1472" y="248"/>
                </a:lnTo>
                <a:lnTo>
                  <a:pt x="1472" y="248"/>
                </a:lnTo>
                <a:lnTo>
                  <a:pt x="1474" y="250"/>
                </a:lnTo>
                <a:lnTo>
                  <a:pt x="1474" y="250"/>
                </a:lnTo>
                <a:lnTo>
                  <a:pt x="1474" y="250"/>
                </a:lnTo>
                <a:lnTo>
                  <a:pt x="1475" y="252"/>
                </a:lnTo>
                <a:lnTo>
                  <a:pt x="1475" y="252"/>
                </a:lnTo>
                <a:lnTo>
                  <a:pt x="1475" y="252"/>
                </a:lnTo>
                <a:lnTo>
                  <a:pt x="1476" y="251"/>
                </a:lnTo>
                <a:lnTo>
                  <a:pt x="1476" y="251"/>
                </a:lnTo>
                <a:lnTo>
                  <a:pt x="1477" y="254"/>
                </a:lnTo>
                <a:lnTo>
                  <a:pt x="1477" y="251"/>
                </a:lnTo>
                <a:lnTo>
                  <a:pt x="1478" y="254"/>
                </a:lnTo>
                <a:lnTo>
                  <a:pt x="1478" y="253"/>
                </a:lnTo>
                <a:lnTo>
                  <a:pt x="1479" y="255"/>
                </a:lnTo>
                <a:lnTo>
                  <a:pt x="1479" y="255"/>
                </a:lnTo>
                <a:lnTo>
                  <a:pt x="1480" y="255"/>
                </a:lnTo>
                <a:lnTo>
                  <a:pt x="1481" y="260"/>
                </a:lnTo>
                <a:lnTo>
                  <a:pt x="1481" y="260"/>
                </a:lnTo>
                <a:lnTo>
                  <a:pt x="1482" y="264"/>
                </a:lnTo>
                <a:lnTo>
                  <a:pt x="1483" y="265"/>
                </a:lnTo>
                <a:lnTo>
                  <a:pt x="1484" y="270"/>
                </a:lnTo>
                <a:lnTo>
                  <a:pt x="1484" y="270"/>
                </a:lnTo>
                <a:lnTo>
                  <a:pt x="1485" y="273"/>
                </a:lnTo>
                <a:lnTo>
                  <a:pt x="1485" y="272"/>
                </a:lnTo>
                <a:lnTo>
                  <a:pt x="1485" y="273"/>
                </a:lnTo>
                <a:lnTo>
                  <a:pt x="1486" y="261"/>
                </a:lnTo>
                <a:lnTo>
                  <a:pt x="1487" y="255"/>
                </a:lnTo>
                <a:lnTo>
                  <a:pt x="1488" y="190"/>
                </a:lnTo>
                <a:lnTo>
                  <a:pt x="1488" y="171"/>
                </a:lnTo>
                <a:lnTo>
                  <a:pt x="1489" y="74"/>
                </a:lnTo>
                <a:lnTo>
                  <a:pt x="1490" y="59"/>
                </a:lnTo>
                <a:lnTo>
                  <a:pt x="1491" y="17"/>
                </a:lnTo>
                <a:lnTo>
                  <a:pt x="1491" y="15"/>
                </a:lnTo>
                <a:lnTo>
                  <a:pt x="1492" y="37"/>
                </a:lnTo>
                <a:lnTo>
                  <a:pt x="1493" y="46"/>
                </a:lnTo>
                <a:lnTo>
                  <a:pt x="1494" y="91"/>
                </a:lnTo>
                <a:lnTo>
                  <a:pt x="1494" y="101"/>
                </a:lnTo>
                <a:lnTo>
                  <a:pt x="1495" y="136"/>
                </a:lnTo>
                <a:lnTo>
                  <a:pt x="1495" y="139"/>
                </a:lnTo>
                <a:lnTo>
                  <a:pt x="1497" y="154"/>
                </a:lnTo>
                <a:lnTo>
                  <a:pt x="1497" y="155"/>
                </a:lnTo>
                <a:lnTo>
                  <a:pt x="1497" y="157"/>
                </a:lnTo>
                <a:lnTo>
                  <a:pt x="1498" y="155"/>
                </a:lnTo>
                <a:lnTo>
                  <a:pt x="1498" y="155"/>
                </a:lnTo>
                <a:lnTo>
                  <a:pt x="1499" y="150"/>
                </a:lnTo>
                <a:lnTo>
                  <a:pt x="1499" y="150"/>
                </a:lnTo>
                <a:lnTo>
                  <a:pt x="1500" y="149"/>
                </a:lnTo>
                <a:lnTo>
                  <a:pt x="1500" y="149"/>
                </a:lnTo>
                <a:lnTo>
                  <a:pt x="1501" y="153"/>
                </a:lnTo>
                <a:lnTo>
                  <a:pt x="1501" y="156"/>
                </a:lnTo>
                <a:lnTo>
                  <a:pt x="1502" y="178"/>
                </a:lnTo>
                <a:lnTo>
                  <a:pt x="1503" y="181"/>
                </a:lnTo>
                <a:lnTo>
                  <a:pt x="1504" y="193"/>
                </a:lnTo>
                <a:lnTo>
                  <a:pt x="1504" y="192"/>
                </a:lnTo>
                <a:lnTo>
                  <a:pt x="1504" y="193"/>
                </a:lnTo>
                <a:lnTo>
                  <a:pt x="1505" y="191"/>
                </a:lnTo>
                <a:lnTo>
                  <a:pt x="1505" y="191"/>
                </a:lnTo>
                <a:lnTo>
                  <a:pt x="1507" y="185"/>
                </a:lnTo>
                <a:lnTo>
                  <a:pt x="1507" y="183"/>
                </a:lnTo>
                <a:lnTo>
                  <a:pt x="1508" y="182"/>
                </a:lnTo>
                <a:lnTo>
                  <a:pt x="1508" y="182"/>
                </a:lnTo>
                <a:lnTo>
                  <a:pt x="1508" y="183"/>
                </a:lnTo>
                <a:lnTo>
                  <a:pt x="1509" y="189"/>
                </a:lnTo>
                <a:lnTo>
                  <a:pt x="1510" y="191"/>
                </a:lnTo>
                <a:lnTo>
                  <a:pt x="1511" y="200"/>
                </a:lnTo>
                <a:lnTo>
                  <a:pt x="1511" y="202"/>
                </a:lnTo>
                <a:lnTo>
                  <a:pt x="1512" y="215"/>
                </a:lnTo>
                <a:lnTo>
                  <a:pt x="1513" y="217"/>
                </a:lnTo>
                <a:lnTo>
                  <a:pt x="1514" y="227"/>
                </a:lnTo>
                <a:lnTo>
                  <a:pt x="1514" y="227"/>
                </a:lnTo>
                <a:lnTo>
                  <a:pt x="1515" y="233"/>
                </a:lnTo>
                <a:lnTo>
                  <a:pt x="1516" y="234"/>
                </a:lnTo>
                <a:lnTo>
                  <a:pt x="1517" y="239"/>
                </a:lnTo>
                <a:lnTo>
                  <a:pt x="1517" y="240"/>
                </a:lnTo>
                <a:lnTo>
                  <a:pt x="1518" y="244"/>
                </a:lnTo>
                <a:lnTo>
                  <a:pt x="1518" y="245"/>
                </a:lnTo>
                <a:lnTo>
                  <a:pt x="1519" y="248"/>
                </a:lnTo>
                <a:lnTo>
                  <a:pt x="1520" y="248"/>
                </a:lnTo>
                <a:lnTo>
                  <a:pt x="1520" y="250"/>
                </a:lnTo>
                <a:lnTo>
                  <a:pt x="1521" y="250"/>
                </a:lnTo>
                <a:lnTo>
                  <a:pt x="1521" y="253"/>
                </a:lnTo>
                <a:lnTo>
                  <a:pt x="1522" y="251"/>
                </a:lnTo>
                <a:lnTo>
                  <a:pt x="1522" y="252"/>
                </a:lnTo>
                <a:lnTo>
                  <a:pt x="1522" y="252"/>
                </a:lnTo>
                <a:lnTo>
                  <a:pt x="1523" y="251"/>
                </a:lnTo>
                <a:lnTo>
                  <a:pt x="1524" y="254"/>
                </a:lnTo>
                <a:lnTo>
                  <a:pt x="1524" y="252"/>
                </a:lnTo>
                <a:lnTo>
                  <a:pt x="1525" y="253"/>
                </a:lnTo>
                <a:lnTo>
                  <a:pt x="1525" y="252"/>
                </a:lnTo>
                <a:lnTo>
                  <a:pt x="1526" y="254"/>
                </a:lnTo>
                <a:lnTo>
                  <a:pt x="1526" y="253"/>
                </a:lnTo>
                <a:lnTo>
                  <a:pt x="1526" y="256"/>
                </a:lnTo>
                <a:lnTo>
                  <a:pt x="1527" y="255"/>
                </a:lnTo>
                <a:lnTo>
                  <a:pt x="1527" y="256"/>
                </a:lnTo>
                <a:lnTo>
                  <a:pt x="1528" y="257"/>
                </a:lnTo>
                <a:lnTo>
                  <a:pt x="1528" y="259"/>
                </a:lnTo>
                <a:lnTo>
                  <a:pt x="1529" y="264"/>
                </a:lnTo>
                <a:lnTo>
                  <a:pt x="1530" y="265"/>
                </a:lnTo>
                <a:lnTo>
                  <a:pt x="1531" y="270"/>
                </a:lnTo>
                <a:lnTo>
                  <a:pt x="1531" y="270"/>
                </a:lnTo>
                <a:lnTo>
                  <a:pt x="1532" y="273"/>
                </a:lnTo>
                <a:lnTo>
                  <a:pt x="1532" y="268"/>
                </a:lnTo>
                <a:lnTo>
                  <a:pt x="1533" y="267"/>
                </a:lnTo>
                <a:lnTo>
                  <a:pt x="1534" y="222"/>
                </a:lnTo>
                <a:lnTo>
                  <a:pt x="1534" y="208"/>
                </a:lnTo>
                <a:lnTo>
                  <a:pt x="1535" y="131"/>
                </a:lnTo>
                <a:lnTo>
                  <a:pt x="1536" y="111"/>
                </a:lnTo>
                <a:lnTo>
                  <a:pt x="1537" y="32"/>
                </a:lnTo>
                <a:lnTo>
                  <a:pt x="1537" y="24"/>
                </a:lnTo>
                <a:lnTo>
                  <a:pt x="1538" y="14"/>
                </a:lnTo>
                <a:lnTo>
                  <a:pt x="1538" y="20"/>
                </a:lnTo>
                <a:lnTo>
                  <a:pt x="1538" y="24"/>
                </a:lnTo>
                <a:lnTo>
                  <a:pt x="1540" y="66"/>
                </a:lnTo>
                <a:lnTo>
                  <a:pt x="1540" y="77"/>
                </a:lnTo>
                <a:lnTo>
                  <a:pt x="1541" y="118"/>
                </a:lnTo>
                <a:lnTo>
                  <a:pt x="1541" y="124"/>
                </a:lnTo>
                <a:lnTo>
                  <a:pt x="1542" y="147"/>
                </a:lnTo>
                <a:lnTo>
                  <a:pt x="1543" y="148"/>
                </a:lnTo>
                <a:lnTo>
                  <a:pt x="1544" y="153"/>
                </a:lnTo>
                <a:lnTo>
                  <a:pt x="1544" y="154"/>
                </a:lnTo>
                <a:lnTo>
                  <a:pt x="1545" y="149"/>
                </a:lnTo>
                <a:lnTo>
                  <a:pt x="1546" y="149"/>
                </a:lnTo>
                <a:lnTo>
                  <a:pt x="1546" y="145"/>
                </a:lnTo>
                <a:lnTo>
                  <a:pt x="1547" y="147"/>
                </a:lnTo>
                <a:lnTo>
                  <a:pt x="1547" y="146"/>
                </a:lnTo>
                <a:lnTo>
                  <a:pt x="1548" y="159"/>
                </a:lnTo>
                <a:lnTo>
                  <a:pt x="1548" y="162"/>
                </a:lnTo>
                <a:lnTo>
                  <a:pt x="1550" y="182"/>
                </a:lnTo>
                <a:lnTo>
                  <a:pt x="1550" y="184"/>
                </a:lnTo>
                <a:lnTo>
                  <a:pt x="1551" y="192"/>
                </a:lnTo>
                <a:lnTo>
                  <a:pt x="1551" y="191"/>
                </a:lnTo>
                <a:lnTo>
                  <a:pt x="1552" y="188"/>
                </a:lnTo>
                <a:lnTo>
                  <a:pt x="1553" y="188"/>
                </a:lnTo>
                <a:lnTo>
                  <a:pt x="1554" y="182"/>
                </a:lnTo>
                <a:lnTo>
                  <a:pt x="1554" y="182"/>
                </a:lnTo>
                <a:lnTo>
                  <a:pt x="1555" y="182"/>
                </a:lnTo>
                <a:lnTo>
                  <a:pt x="1555" y="183"/>
                </a:lnTo>
                <a:lnTo>
                  <a:pt x="1556" y="185"/>
                </a:lnTo>
                <a:lnTo>
                  <a:pt x="1557" y="193"/>
                </a:lnTo>
                <a:lnTo>
                  <a:pt x="1557" y="197"/>
                </a:lnTo>
                <a:lnTo>
                  <a:pt x="1558" y="207"/>
                </a:lnTo>
                <a:lnTo>
                  <a:pt x="1558" y="209"/>
                </a:lnTo>
                <a:lnTo>
                  <a:pt x="1560" y="219"/>
                </a:lnTo>
                <a:lnTo>
                  <a:pt x="1560" y="221"/>
                </a:lnTo>
                <a:lnTo>
                  <a:pt x="1561" y="231"/>
                </a:lnTo>
                <a:lnTo>
                  <a:pt x="1561" y="232"/>
                </a:lnTo>
                <a:lnTo>
                  <a:pt x="1562" y="238"/>
                </a:lnTo>
                <a:lnTo>
                  <a:pt x="1563" y="238"/>
                </a:lnTo>
                <a:lnTo>
                  <a:pt x="1564" y="244"/>
                </a:lnTo>
                <a:lnTo>
                  <a:pt x="1564" y="244"/>
                </a:lnTo>
                <a:lnTo>
                  <a:pt x="1565" y="248"/>
                </a:lnTo>
                <a:lnTo>
                  <a:pt x="1566" y="248"/>
                </a:lnTo>
                <a:lnTo>
                  <a:pt x="1567" y="251"/>
                </a:lnTo>
                <a:lnTo>
                  <a:pt x="1567" y="251"/>
                </a:lnTo>
                <a:lnTo>
                  <a:pt x="1568" y="253"/>
                </a:lnTo>
                <a:lnTo>
                  <a:pt x="1569" y="253"/>
                </a:lnTo>
                <a:lnTo>
                  <a:pt x="1569" y="253"/>
                </a:lnTo>
                <a:lnTo>
                  <a:pt x="1570" y="255"/>
                </a:lnTo>
                <a:lnTo>
                  <a:pt x="1570" y="255"/>
                </a:lnTo>
                <a:lnTo>
                  <a:pt x="1570" y="255"/>
                </a:lnTo>
                <a:lnTo>
                  <a:pt x="1571" y="254"/>
                </a:lnTo>
                <a:lnTo>
                  <a:pt x="1571" y="255"/>
                </a:lnTo>
                <a:lnTo>
                  <a:pt x="1571" y="255"/>
                </a:lnTo>
                <a:lnTo>
                  <a:pt x="1572" y="253"/>
                </a:lnTo>
                <a:lnTo>
                  <a:pt x="1572" y="255"/>
                </a:lnTo>
                <a:lnTo>
                  <a:pt x="1573" y="255"/>
                </a:lnTo>
                <a:lnTo>
                  <a:pt x="1573" y="255"/>
                </a:lnTo>
                <a:lnTo>
                  <a:pt x="1574" y="258"/>
                </a:lnTo>
                <a:lnTo>
                  <a:pt x="1574" y="259"/>
                </a:lnTo>
                <a:lnTo>
                  <a:pt x="1575" y="263"/>
                </a:lnTo>
                <a:lnTo>
                  <a:pt x="1576" y="263"/>
                </a:lnTo>
                <a:lnTo>
                  <a:pt x="1577" y="268"/>
                </a:lnTo>
                <a:lnTo>
                  <a:pt x="1577" y="269"/>
                </a:lnTo>
                <a:lnTo>
                  <a:pt x="1578" y="273"/>
                </a:lnTo>
                <a:lnTo>
                  <a:pt x="1579" y="273"/>
                </a:lnTo>
                <a:lnTo>
                  <a:pt x="1580" y="263"/>
                </a:lnTo>
                <a:lnTo>
                  <a:pt x="1580" y="257"/>
                </a:lnTo>
                <a:lnTo>
                  <a:pt x="1581" y="194"/>
                </a:lnTo>
                <a:lnTo>
                  <a:pt x="1581" y="175"/>
                </a:lnTo>
                <a:lnTo>
                  <a:pt x="1583" y="95"/>
                </a:lnTo>
                <a:lnTo>
                  <a:pt x="1583" y="77"/>
                </a:lnTo>
                <a:lnTo>
                  <a:pt x="1584" y="19"/>
                </a:lnTo>
                <a:lnTo>
                  <a:pt x="1584" y="13"/>
                </a:lnTo>
                <a:lnTo>
                  <a:pt x="1584" y="11"/>
                </a:lnTo>
                <a:lnTo>
                  <a:pt x="1585" y="24"/>
                </a:lnTo>
                <a:lnTo>
                  <a:pt x="1586" y="33"/>
                </a:lnTo>
                <a:lnTo>
                  <a:pt x="1587" y="75"/>
                </a:lnTo>
                <a:lnTo>
                  <a:pt x="1587" y="84"/>
                </a:lnTo>
                <a:lnTo>
                  <a:pt x="1588" y="122"/>
                </a:lnTo>
                <a:lnTo>
                  <a:pt x="1589" y="127"/>
                </a:lnTo>
                <a:lnTo>
                  <a:pt x="1590" y="144"/>
                </a:lnTo>
                <a:lnTo>
                  <a:pt x="1590" y="145"/>
                </a:lnTo>
                <a:lnTo>
                  <a:pt x="1590" y="147"/>
                </a:lnTo>
                <a:lnTo>
                  <a:pt x="1591" y="146"/>
                </a:lnTo>
                <a:lnTo>
                  <a:pt x="1592" y="147"/>
                </a:lnTo>
                <a:lnTo>
                  <a:pt x="1593" y="140"/>
                </a:lnTo>
                <a:lnTo>
                  <a:pt x="1593" y="140"/>
                </a:lnTo>
                <a:lnTo>
                  <a:pt x="1593" y="138"/>
                </a:lnTo>
                <a:lnTo>
                  <a:pt x="1594" y="138"/>
                </a:lnTo>
                <a:lnTo>
                  <a:pt x="1594" y="140"/>
                </a:lnTo>
                <a:lnTo>
                  <a:pt x="1595" y="158"/>
                </a:lnTo>
                <a:lnTo>
                  <a:pt x="1596" y="162"/>
                </a:lnTo>
                <a:lnTo>
                  <a:pt x="1597" y="181"/>
                </a:lnTo>
                <a:lnTo>
                  <a:pt x="1597" y="183"/>
                </a:lnTo>
                <a:lnTo>
                  <a:pt x="1598" y="187"/>
                </a:lnTo>
                <a:lnTo>
                  <a:pt x="1598" y="186"/>
                </a:lnTo>
                <a:lnTo>
                  <a:pt x="1599" y="187"/>
                </a:lnTo>
                <a:lnTo>
                  <a:pt x="1600" y="185"/>
                </a:lnTo>
                <a:lnTo>
                  <a:pt x="1600" y="183"/>
                </a:lnTo>
                <a:lnTo>
                  <a:pt x="1600" y="181"/>
                </a:lnTo>
                <a:lnTo>
                  <a:pt x="1601" y="182"/>
                </a:lnTo>
                <a:lnTo>
                  <a:pt x="1602" y="181"/>
                </a:lnTo>
                <a:lnTo>
                  <a:pt x="1602" y="180"/>
                </a:lnTo>
                <a:lnTo>
                  <a:pt x="1603" y="183"/>
                </a:lnTo>
                <a:lnTo>
                  <a:pt x="1603" y="185"/>
                </a:lnTo>
                <a:lnTo>
                  <a:pt x="1604" y="195"/>
                </a:lnTo>
                <a:lnTo>
                  <a:pt x="1604" y="197"/>
                </a:lnTo>
                <a:lnTo>
                  <a:pt x="1605" y="209"/>
                </a:lnTo>
                <a:lnTo>
                  <a:pt x="1606" y="211"/>
                </a:lnTo>
                <a:lnTo>
                  <a:pt x="1607" y="220"/>
                </a:lnTo>
                <a:lnTo>
                  <a:pt x="1607" y="220"/>
                </a:lnTo>
                <a:lnTo>
                  <a:pt x="1608" y="230"/>
                </a:lnTo>
                <a:lnTo>
                  <a:pt x="1609" y="232"/>
                </a:lnTo>
                <a:lnTo>
                  <a:pt x="1609" y="232"/>
                </a:lnTo>
                <a:lnTo>
                  <a:pt x="1609" y="237"/>
                </a:lnTo>
                <a:lnTo>
                  <a:pt x="1610" y="237"/>
                </a:lnTo>
                <a:lnTo>
                  <a:pt x="1610" y="237"/>
                </a:lnTo>
                <a:lnTo>
                  <a:pt x="1611" y="242"/>
                </a:lnTo>
                <a:lnTo>
                  <a:pt x="1611" y="241"/>
                </a:lnTo>
                <a:lnTo>
                  <a:pt x="1612" y="242"/>
                </a:lnTo>
                <a:lnTo>
                  <a:pt x="1613" y="246"/>
                </a:lnTo>
                <a:lnTo>
                  <a:pt x="1613" y="246"/>
                </a:lnTo>
                <a:lnTo>
                  <a:pt x="1613" y="247"/>
                </a:lnTo>
                <a:lnTo>
                  <a:pt x="1614" y="249"/>
                </a:lnTo>
                <a:lnTo>
                  <a:pt x="1614" y="249"/>
                </a:lnTo>
                <a:lnTo>
                  <a:pt x="1616" y="251"/>
                </a:lnTo>
                <a:lnTo>
                  <a:pt x="1616" y="253"/>
                </a:lnTo>
                <a:lnTo>
                  <a:pt x="1616" y="252"/>
                </a:lnTo>
                <a:lnTo>
                  <a:pt x="1617" y="253"/>
                </a:lnTo>
                <a:lnTo>
                  <a:pt x="1617" y="252"/>
                </a:lnTo>
                <a:lnTo>
                  <a:pt x="1618" y="252"/>
                </a:lnTo>
                <a:lnTo>
                  <a:pt x="1618" y="252"/>
                </a:lnTo>
                <a:lnTo>
                  <a:pt x="1619" y="253"/>
                </a:lnTo>
                <a:lnTo>
                  <a:pt x="1619" y="254"/>
                </a:lnTo>
                <a:lnTo>
                  <a:pt x="1620" y="254"/>
                </a:lnTo>
                <a:lnTo>
                  <a:pt x="1620" y="255"/>
                </a:lnTo>
                <a:lnTo>
                  <a:pt x="1620" y="254"/>
                </a:lnTo>
                <a:lnTo>
                  <a:pt x="1621" y="257"/>
                </a:lnTo>
                <a:lnTo>
                  <a:pt x="1621" y="257"/>
                </a:lnTo>
                <a:lnTo>
                  <a:pt x="1622" y="256"/>
                </a:lnTo>
                <a:lnTo>
                  <a:pt x="1623" y="261"/>
                </a:lnTo>
                <a:lnTo>
                  <a:pt x="1623" y="262"/>
                </a:lnTo>
                <a:lnTo>
                  <a:pt x="1624" y="266"/>
                </a:lnTo>
                <a:lnTo>
                  <a:pt x="1624" y="266"/>
                </a:lnTo>
                <a:lnTo>
                  <a:pt x="1625" y="266"/>
                </a:lnTo>
                <a:lnTo>
                  <a:pt x="1626" y="271"/>
                </a:lnTo>
                <a:lnTo>
                  <a:pt x="1626" y="271"/>
                </a:lnTo>
                <a:lnTo>
                  <a:pt x="1626" y="273"/>
                </a:lnTo>
                <a:lnTo>
                  <a:pt x="1627" y="268"/>
                </a:lnTo>
                <a:lnTo>
                  <a:pt x="1627" y="264"/>
                </a:lnTo>
                <a:lnTo>
                  <a:pt x="1628" y="218"/>
                </a:lnTo>
                <a:lnTo>
                  <a:pt x="1629" y="199"/>
                </a:lnTo>
                <a:lnTo>
                  <a:pt x="1630" y="121"/>
                </a:lnTo>
                <a:lnTo>
                  <a:pt x="1630" y="102"/>
                </a:lnTo>
                <a:lnTo>
                  <a:pt x="1631" y="27"/>
                </a:lnTo>
                <a:lnTo>
                  <a:pt x="1632" y="19"/>
                </a:lnTo>
                <a:lnTo>
                  <a:pt x="1632" y="11"/>
                </a:lnTo>
                <a:lnTo>
                  <a:pt x="1633" y="16"/>
                </a:lnTo>
                <a:lnTo>
                  <a:pt x="1633" y="20"/>
                </a:lnTo>
                <a:lnTo>
                  <a:pt x="1634" y="62"/>
                </a:lnTo>
                <a:lnTo>
                  <a:pt x="1635" y="71"/>
                </a:lnTo>
                <a:lnTo>
                  <a:pt x="1636" y="111"/>
                </a:lnTo>
                <a:lnTo>
                  <a:pt x="1636" y="116"/>
                </a:lnTo>
                <a:lnTo>
                  <a:pt x="1637" y="137"/>
                </a:lnTo>
                <a:lnTo>
                  <a:pt x="1637" y="139"/>
                </a:lnTo>
                <a:lnTo>
                  <a:pt x="1638" y="144"/>
                </a:lnTo>
                <a:lnTo>
                  <a:pt x="1638" y="144"/>
                </a:lnTo>
                <a:lnTo>
                  <a:pt x="1639" y="144"/>
                </a:lnTo>
                <a:lnTo>
                  <a:pt x="1640" y="138"/>
                </a:lnTo>
                <a:lnTo>
                  <a:pt x="1640" y="138"/>
                </a:lnTo>
                <a:lnTo>
                  <a:pt x="1641" y="135"/>
                </a:lnTo>
                <a:lnTo>
                  <a:pt x="1641" y="136"/>
                </a:lnTo>
                <a:lnTo>
                  <a:pt x="1642" y="138"/>
                </a:lnTo>
                <a:lnTo>
                  <a:pt x="1643" y="149"/>
                </a:lnTo>
                <a:lnTo>
                  <a:pt x="1643" y="155"/>
                </a:lnTo>
                <a:lnTo>
                  <a:pt x="1644" y="176"/>
                </a:lnTo>
                <a:lnTo>
                  <a:pt x="1645" y="177"/>
                </a:lnTo>
                <a:lnTo>
                  <a:pt x="1646" y="186"/>
                </a:lnTo>
                <a:lnTo>
                  <a:pt x="1646" y="186"/>
                </a:lnTo>
                <a:lnTo>
                  <a:pt x="1647" y="184"/>
                </a:lnTo>
                <a:lnTo>
                  <a:pt x="1647" y="184"/>
                </a:lnTo>
                <a:lnTo>
                  <a:pt x="1647" y="183"/>
                </a:lnTo>
                <a:lnTo>
                  <a:pt x="1649" y="181"/>
                </a:lnTo>
                <a:lnTo>
                  <a:pt x="1649" y="178"/>
                </a:lnTo>
                <a:lnTo>
                  <a:pt x="1650" y="181"/>
                </a:lnTo>
                <a:lnTo>
                  <a:pt x="1650" y="182"/>
                </a:lnTo>
                <a:lnTo>
                  <a:pt x="1651" y="190"/>
                </a:lnTo>
                <a:lnTo>
                  <a:pt x="1652" y="192"/>
                </a:lnTo>
                <a:lnTo>
                  <a:pt x="1653" y="204"/>
                </a:lnTo>
                <a:lnTo>
                  <a:pt x="1653" y="207"/>
                </a:lnTo>
                <a:lnTo>
                  <a:pt x="1654" y="216"/>
                </a:lnTo>
                <a:lnTo>
                  <a:pt x="1655" y="218"/>
                </a:lnTo>
                <a:lnTo>
                  <a:pt x="1656" y="226"/>
                </a:lnTo>
                <a:lnTo>
                  <a:pt x="1656" y="226"/>
                </a:lnTo>
                <a:lnTo>
                  <a:pt x="1657" y="234"/>
                </a:lnTo>
                <a:lnTo>
                  <a:pt x="1657" y="235"/>
                </a:lnTo>
                <a:lnTo>
                  <a:pt x="1659" y="240"/>
                </a:lnTo>
                <a:lnTo>
                  <a:pt x="1659" y="240"/>
                </a:lnTo>
                <a:lnTo>
                  <a:pt x="1660" y="243"/>
                </a:lnTo>
                <a:lnTo>
                  <a:pt x="1660" y="245"/>
                </a:lnTo>
                <a:lnTo>
                  <a:pt x="1661" y="244"/>
                </a:lnTo>
                <a:lnTo>
                  <a:pt x="1661" y="246"/>
                </a:lnTo>
                <a:lnTo>
                  <a:pt x="1662" y="248"/>
                </a:lnTo>
                <a:lnTo>
                  <a:pt x="1662" y="248"/>
                </a:lnTo>
                <a:lnTo>
                  <a:pt x="1663" y="250"/>
                </a:lnTo>
                <a:lnTo>
                  <a:pt x="1663" y="250"/>
                </a:lnTo>
                <a:lnTo>
                  <a:pt x="1664" y="250"/>
                </a:lnTo>
                <a:lnTo>
                  <a:pt x="1664" y="251"/>
                </a:lnTo>
                <a:lnTo>
                  <a:pt x="1665" y="251"/>
                </a:lnTo>
                <a:lnTo>
                  <a:pt x="1665" y="251"/>
                </a:lnTo>
                <a:lnTo>
                  <a:pt x="1665" y="252"/>
                </a:lnTo>
                <a:lnTo>
                  <a:pt x="1666" y="252"/>
                </a:lnTo>
                <a:lnTo>
                  <a:pt x="1666" y="252"/>
                </a:lnTo>
                <a:lnTo>
                  <a:pt x="1666" y="251"/>
                </a:lnTo>
                <a:lnTo>
                  <a:pt x="1667" y="254"/>
                </a:lnTo>
                <a:lnTo>
                  <a:pt x="1668" y="253"/>
                </a:lnTo>
                <a:lnTo>
                  <a:pt x="1668" y="255"/>
                </a:lnTo>
                <a:lnTo>
                  <a:pt x="1669" y="254"/>
                </a:lnTo>
                <a:lnTo>
                  <a:pt x="1669" y="256"/>
                </a:lnTo>
                <a:lnTo>
                  <a:pt x="1669" y="256"/>
                </a:lnTo>
                <a:lnTo>
                  <a:pt x="1670" y="257"/>
                </a:lnTo>
                <a:lnTo>
                  <a:pt x="1670" y="258"/>
                </a:lnTo>
                <a:lnTo>
                  <a:pt x="1671" y="262"/>
                </a:lnTo>
                <a:lnTo>
                  <a:pt x="1672" y="264"/>
                </a:lnTo>
                <a:lnTo>
                  <a:pt x="1673" y="268"/>
                </a:lnTo>
                <a:lnTo>
                  <a:pt x="1673" y="269"/>
                </a:lnTo>
                <a:lnTo>
                  <a:pt x="1674" y="272"/>
                </a:lnTo>
                <a:lnTo>
                  <a:pt x="1674" y="272"/>
                </a:lnTo>
                <a:lnTo>
                  <a:pt x="1675" y="271"/>
                </a:lnTo>
                <a:lnTo>
                  <a:pt x="1676" y="261"/>
                </a:lnTo>
                <a:lnTo>
                  <a:pt x="1676" y="255"/>
                </a:lnTo>
                <a:lnTo>
                  <a:pt x="1677" y="189"/>
                </a:lnTo>
                <a:lnTo>
                  <a:pt x="1678" y="169"/>
                </a:lnTo>
                <a:lnTo>
                  <a:pt x="1679" y="89"/>
                </a:lnTo>
                <a:lnTo>
                  <a:pt x="1679" y="72"/>
                </a:lnTo>
                <a:lnTo>
                  <a:pt x="1680" y="19"/>
                </a:lnTo>
                <a:lnTo>
                  <a:pt x="1680" y="15"/>
                </a:lnTo>
                <a:lnTo>
                  <a:pt x="1680" y="13"/>
                </a:lnTo>
                <a:lnTo>
                  <a:pt x="1682" y="28"/>
                </a:lnTo>
                <a:lnTo>
                  <a:pt x="1682" y="36"/>
                </a:lnTo>
                <a:lnTo>
                  <a:pt x="1683" y="80"/>
                </a:lnTo>
                <a:lnTo>
                  <a:pt x="1683" y="89"/>
                </a:lnTo>
                <a:lnTo>
                  <a:pt x="1684" y="122"/>
                </a:lnTo>
                <a:lnTo>
                  <a:pt x="1685" y="129"/>
                </a:lnTo>
                <a:lnTo>
                  <a:pt x="1686" y="144"/>
                </a:lnTo>
                <a:lnTo>
                  <a:pt x="1686" y="147"/>
                </a:lnTo>
                <a:lnTo>
                  <a:pt x="1687" y="147"/>
                </a:lnTo>
                <a:lnTo>
                  <a:pt x="1687" y="149"/>
                </a:lnTo>
                <a:lnTo>
                  <a:pt x="1687" y="148"/>
                </a:lnTo>
                <a:lnTo>
                  <a:pt x="1688" y="148"/>
                </a:lnTo>
                <a:lnTo>
                  <a:pt x="1689" y="143"/>
                </a:lnTo>
                <a:lnTo>
                  <a:pt x="1689" y="143"/>
                </a:lnTo>
                <a:lnTo>
                  <a:pt x="1689" y="142"/>
                </a:lnTo>
                <a:lnTo>
                  <a:pt x="1690" y="145"/>
                </a:lnTo>
                <a:lnTo>
                  <a:pt x="1690" y="147"/>
                </a:lnTo>
                <a:lnTo>
                  <a:pt x="1692" y="164"/>
                </a:lnTo>
                <a:lnTo>
                  <a:pt x="1692" y="169"/>
                </a:lnTo>
                <a:lnTo>
                  <a:pt x="1693" y="185"/>
                </a:lnTo>
                <a:lnTo>
                  <a:pt x="1693" y="187"/>
                </a:lnTo>
                <a:lnTo>
                  <a:pt x="1694" y="190"/>
                </a:lnTo>
                <a:lnTo>
                  <a:pt x="1694" y="190"/>
                </a:lnTo>
                <a:lnTo>
                  <a:pt x="1695" y="189"/>
                </a:lnTo>
                <a:lnTo>
                  <a:pt x="1695" y="190"/>
                </a:lnTo>
                <a:lnTo>
                  <a:pt x="1696" y="185"/>
                </a:lnTo>
                <a:lnTo>
                  <a:pt x="1696" y="185"/>
                </a:lnTo>
                <a:lnTo>
                  <a:pt x="1697" y="182"/>
                </a:lnTo>
                <a:lnTo>
                  <a:pt x="1698" y="182"/>
                </a:lnTo>
                <a:lnTo>
                  <a:pt x="1699" y="187"/>
                </a:lnTo>
                <a:lnTo>
                  <a:pt x="1699" y="189"/>
                </a:lnTo>
                <a:lnTo>
                  <a:pt x="1700" y="199"/>
                </a:lnTo>
                <a:lnTo>
                  <a:pt x="1701" y="202"/>
                </a:lnTo>
                <a:lnTo>
                  <a:pt x="1702" y="213"/>
                </a:lnTo>
                <a:lnTo>
                  <a:pt x="1702" y="216"/>
                </a:lnTo>
                <a:lnTo>
                  <a:pt x="1703" y="223"/>
                </a:lnTo>
                <a:lnTo>
                  <a:pt x="1703" y="225"/>
                </a:lnTo>
                <a:lnTo>
                  <a:pt x="1704" y="232"/>
                </a:lnTo>
                <a:lnTo>
                  <a:pt x="1705" y="233"/>
                </a:lnTo>
                <a:lnTo>
                  <a:pt x="1706" y="238"/>
                </a:lnTo>
                <a:lnTo>
                  <a:pt x="1706" y="241"/>
                </a:lnTo>
                <a:lnTo>
                  <a:pt x="1707" y="244"/>
                </a:lnTo>
                <a:lnTo>
                  <a:pt x="1708" y="245"/>
                </a:lnTo>
                <a:lnTo>
                  <a:pt x="1709" y="248"/>
                </a:lnTo>
                <a:lnTo>
                  <a:pt x="1709" y="248"/>
                </a:lnTo>
                <a:lnTo>
                  <a:pt x="1709" y="248"/>
                </a:lnTo>
                <a:lnTo>
                  <a:pt x="1710" y="250"/>
                </a:lnTo>
                <a:lnTo>
                  <a:pt x="1710" y="250"/>
                </a:lnTo>
                <a:lnTo>
                  <a:pt x="1711" y="252"/>
                </a:lnTo>
                <a:lnTo>
                  <a:pt x="1712" y="254"/>
                </a:lnTo>
                <a:lnTo>
                  <a:pt x="1712" y="254"/>
                </a:lnTo>
                <a:lnTo>
                  <a:pt x="1712" y="254"/>
                </a:lnTo>
                <a:lnTo>
                  <a:pt x="1712" y="253"/>
                </a:lnTo>
                <a:lnTo>
                  <a:pt x="1712" y="256"/>
                </a:lnTo>
                <a:lnTo>
                  <a:pt x="1713" y="255"/>
                </a:lnTo>
                <a:lnTo>
                  <a:pt x="1713" y="255"/>
                </a:lnTo>
                <a:lnTo>
                  <a:pt x="1714" y="256"/>
                </a:lnTo>
                <a:lnTo>
                  <a:pt x="1714" y="256"/>
                </a:lnTo>
                <a:lnTo>
                  <a:pt x="1715" y="256"/>
                </a:lnTo>
                <a:lnTo>
                  <a:pt x="1715" y="256"/>
                </a:lnTo>
                <a:lnTo>
                  <a:pt x="1716" y="257"/>
                </a:lnTo>
                <a:lnTo>
                  <a:pt x="1716" y="257"/>
                </a:lnTo>
                <a:lnTo>
                  <a:pt x="1717" y="259"/>
                </a:lnTo>
                <a:lnTo>
                  <a:pt x="1717" y="259"/>
                </a:lnTo>
                <a:lnTo>
                  <a:pt x="1718" y="260"/>
                </a:lnTo>
                <a:lnTo>
                  <a:pt x="1719" y="262"/>
                </a:lnTo>
                <a:lnTo>
                  <a:pt x="1719" y="262"/>
                </a:lnTo>
                <a:lnTo>
                  <a:pt x="1720" y="266"/>
                </a:lnTo>
                <a:lnTo>
                  <a:pt x="1720" y="266"/>
                </a:lnTo>
                <a:lnTo>
                  <a:pt x="1721" y="268"/>
                </a:lnTo>
                <a:lnTo>
                  <a:pt x="1722" y="273"/>
                </a:lnTo>
                <a:lnTo>
                  <a:pt x="1722" y="273"/>
                </a:lnTo>
                <a:lnTo>
                  <a:pt x="1723" y="277"/>
                </a:lnTo>
                <a:lnTo>
                  <a:pt x="1723" y="276"/>
                </a:lnTo>
                <a:lnTo>
                  <a:pt x="1723" y="277"/>
                </a:lnTo>
                <a:lnTo>
                  <a:pt x="1724" y="277"/>
                </a:lnTo>
                <a:lnTo>
                  <a:pt x="1725" y="268"/>
                </a:lnTo>
                <a:lnTo>
                  <a:pt x="1725" y="264"/>
                </a:lnTo>
                <a:lnTo>
                  <a:pt x="1726" y="221"/>
                </a:lnTo>
                <a:lnTo>
                  <a:pt x="1726" y="205"/>
                </a:lnTo>
                <a:lnTo>
                  <a:pt x="1727" y="109"/>
                </a:lnTo>
                <a:lnTo>
                  <a:pt x="1728" y="93"/>
                </a:lnTo>
                <a:lnTo>
                  <a:pt x="1729" y="32"/>
                </a:lnTo>
                <a:lnTo>
                  <a:pt x="1729" y="28"/>
                </a:lnTo>
                <a:lnTo>
                  <a:pt x="1729" y="26"/>
                </a:lnTo>
                <a:lnTo>
                  <a:pt x="1730" y="38"/>
                </a:lnTo>
                <a:lnTo>
                  <a:pt x="1731" y="45"/>
                </a:lnTo>
                <a:lnTo>
                  <a:pt x="1732" y="90"/>
                </a:lnTo>
                <a:lnTo>
                  <a:pt x="1732" y="100"/>
                </a:lnTo>
                <a:lnTo>
                  <a:pt x="1733" y="137"/>
                </a:lnTo>
                <a:lnTo>
                  <a:pt x="1734" y="142"/>
                </a:lnTo>
                <a:lnTo>
                  <a:pt x="1735" y="162"/>
                </a:lnTo>
                <a:lnTo>
                  <a:pt x="1735" y="163"/>
                </a:lnTo>
                <a:lnTo>
                  <a:pt x="1736" y="168"/>
                </a:lnTo>
                <a:lnTo>
                  <a:pt x="1736" y="166"/>
                </a:lnTo>
                <a:lnTo>
                  <a:pt x="1736" y="166"/>
                </a:lnTo>
                <a:lnTo>
                  <a:pt x="1737" y="161"/>
                </a:lnTo>
                <a:lnTo>
                  <a:pt x="1738" y="161"/>
                </a:lnTo>
                <a:lnTo>
                  <a:pt x="1739" y="162"/>
                </a:lnTo>
                <a:lnTo>
                  <a:pt x="1739" y="164"/>
                </a:lnTo>
                <a:lnTo>
                  <a:pt x="1740" y="182"/>
                </a:lnTo>
                <a:lnTo>
                  <a:pt x="1741" y="182"/>
                </a:lnTo>
                <a:lnTo>
                  <a:pt x="1741" y="195"/>
                </a:lnTo>
                <a:lnTo>
                  <a:pt x="1742" y="194"/>
                </a:lnTo>
                <a:lnTo>
                  <a:pt x="1742" y="197"/>
                </a:lnTo>
                <a:lnTo>
                  <a:pt x="1742" y="199"/>
                </a:lnTo>
                <a:lnTo>
                  <a:pt x="1743" y="196"/>
                </a:lnTo>
                <a:lnTo>
                  <a:pt x="1744" y="195"/>
                </a:lnTo>
                <a:lnTo>
                  <a:pt x="1744" y="196"/>
                </a:lnTo>
                <a:lnTo>
                  <a:pt x="1744" y="191"/>
                </a:lnTo>
                <a:lnTo>
                  <a:pt x="1745" y="191"/>
                </a:lnTo>
                <a:lnTo>
                  <a:pt x="1745" y="188"/>
                </a:lnTo>
                <a:lnTo>
                  <a:pt x="1746" y="185"/>
                </a:lnTo>
                <a:lnTo>
                  <a:pt x="1746" y="185"/>
                </a:lnTo>
                <a:lnTo>
                  <a:pt x="1747" y="189"/>
                </a:lnTo>
                <a:lnTo>
                  <a:pt x="1748" y="191"/>
                </a:lnTo>
                <a:lnTo>
                  <a:pt x="1749" y="201"/>
                </a:lnTo>
                <a:lnTo>
                  <a:pt x="1749" y="205"/>
                </a:lnTo>
                <a:lnTo>
                  <a:pt x="1750" y="214"/>
                </a:lnTo>
                <a:lnTo>
                  <a:pt x="1751" y="216"/>
                </a:lnTo>
                <a:lnTo>
                  <a:pt x="1752" y="226"/>
                </a:lnTo>
                <a:lnTo>
                  <a:pt x="1752" y="229"/>
                </a:lnTo>
                <a:lnTo>
                  <a:pt x="1753" y="235"/>
                </a:lnTo>
                <a:lnTo>
                  <a:pt x="1754" y="237"/>
                </a:lnTo>
                <a:lnTo>
                  <a:pt x="1755" y="242"/>
                </a:lnTo>
                <a:lnTo>
                  <a:pt x="1755" y="243"/>
                </a:lnTo>
                <a:lnTo>
                  <a:pt x="1756" y="248"/>
                </a:lnTo>
                <a:lnTo>
                  <a:pt x="1756" y="247"/>
                </a:lnTo>
                <a:lnTo>
                  <a:pt x="1756" y="250"/>
                </a:lnTo>
                <a:lnTo>
                  <a:pt x="1757" y="250"/>
                </a:lnTo>
                <a:lnTo>
                  <a:pt x="1758" y="252"/>
                </a:lnTo>
                <a:lnTo>
                  <a:pt x="1758" y="251"/>
                </a:lnTo>
                <a:lnTo>
                  <a:pt x="1758" y="252"/>
                </a:lnTo>
                <a:lnTo>
                  <a:pt x="1759" y="256"/>
                </a:lnTo>
                <a:lnTo>
                  <a:pt x="1759" y="255"/>
                </a:lnTo>
                <a:lnTo>
                  <a:pt x="1760" y="255"/>
                </a:lnTo>
                <a:lnTo>
                  <a:pt x="1760" y="255"/>
                </a:lnTo>
                <a:lnTo>
                  <a:pt x="1761" y="256"/>
                </a:lnTo>
                <a:lnTo>
                  <a:pt x="1762" y="257"/>
                </a:lnTo>
                <a:lnTo>
                  <a:pt x="1762" y="257"/>
                </a:lnTo>
                <a:lnTo>
                  <a:pt x="1763" y="256"/>
                </a:lnTo>
                <a:lnTo>
                  <a:pt x="1763" y="257"/>
                </a:lnTo>
                <a:lnTo>
                  <a:pt x="1764" y="257"/>
                </a:lnTo>
                <a:lnTo>
                  <a:pt x="1764" y="259"/>
                </a:lnTo>
                <a:lnTo>
                  <a:pt x="1765" y="257"/>
                </a:lnTo>
                <a:lnTo>
                  <a:pt x="1765" y="258"/>
                </a:lnTo>
                <a:lnTo>
                  <a:pt x="1766" y="260"/>
                </a:lnTo>
                <a:lnTo>
                  <a:pt x="1766" y="261"/>
                </a:lnTo>
                <a:lnTo>
                  <a:pt x="1768" y="265"/>
                </a:lnTo>
                <a:lnTo>
                  <a:pt x="1768" y="267"/>
                </a:lnTo>
                <a:lnTo>
                  <a:pt x="1768" y="267"/>
                </a:lnTo>
                <a:lnTo>
                  <a:pt x="1769" y="269"/>
                </a:lnTo>
                <a:lnTo>
                  <a:pt x="1769" y="269"/>
                </a:lnTo>
                <a:lnTo>
                  <a:pt x="1769" y="270"/>
                </a:lnTo>
                <a:lnTo>
                  <a:pt x="1770" y="277"/>
                </a:lnTo>
                <a:lnTo>
                  <a:pt x="1771" y="277"/>
                </a:lnTo>
                <a:lnTo>
                  <a:pt x="1771" y="277"/>
                </a:lnTo>
                <a:lnTo>
                  <a:pt x="1772" y="270"/>
                </a:lnTo>
                <a:lnTo>
                  <a:pt x="1772" y="267"/>
                </a:lnTo>
                <a:lnTo>
                  <a:pt x="1773" y="217"/>
                </a:lnTo>
                <a:lnTo>
                  <a:pt x="1774" y="201"/>
                </a:lnTo>
                <a:lnTo>
                  <a:pt x="1775" y="123"/>
                </a:lnTo>
                <a:lnTo>
                  <a:pt x="1775" y="105"/>
                </a:lnTo>
                <a:lnTo>
                  <a:pt x="1776" y="37"/>
                </a:lnTo>
                <a:lnTo>
                  <a:pt x="1777" y="32"/>
                </a:lnTo>
                <a:lnTo>
                  <a:pt x="1777" y="26"/>
                </a:lnTo>
                <a:lnTo>
                  <a:pt x="1778" y="35"/>
                </a:lnTo>
                <a:lnTo>
                  <a:pt x="1778" y="41"/>
                </a:lnTo>
                <a:lnTo>
                  <a:pt x="1779" y="85"/>
                </a:lnTo>
                <a:lnTo>
                  <a:pt x="1779" y="93"/>
                </a:lnTo>
                <a:lnTo>
                  <a:pt x="1780" y="130"/>
                </a:lnTo>
                <a:lnTo>
                  <a:pt x="1781" y="136"/>
                </a:lnTo>
                <a:lnTo>
                  <a:pt x="1782" y="154"/>
                </a:lnTo>
                <a:lnTo>
                  <a:pt x="1782" y="157"/>
                </a:lnTo>
                <a:lnTo>
                  <a:pt x="1783" y="161"/>
                </a:lnTo>
                <a:lnTo>
                  <a:pt x="1784" y="160"/>
                </a:lnTo>
                <a:lnTo>
                  <a:pt x="1784" y="161"/>
                </a:lnTo>
                <a:lnTo>
                  <a:pt x="1785" y="156"/>
                </a:lnTo>
                <a:lnTo>
                  <a:pt x="1785" y="156"/>
                </a:lnTo>
                <a:lnTo>
                  <a:pt x="1785" y="153"/>
                </a:lnTo>
                <a:lnTo>
                  <a:pt x="1786" y="155"/>
                </a:lnTo>
                <a:lnTo>
                  <a:pt x="1787" y="155"/>
                </a:lnTo>
                <a:lnTo>
                  <a:pt x="1788" y="169"/>
                </a:lnTo>
                <a:lnTo>
                  <a:pt x="1788" y="174"/>
                </a:lnTo>
                <a:lnTo>
                  <a:pt x="1789" y="190"/>
                </a:lnTo>
                <a:lnTo>
                  <a:pt x="1789" y="195"/>
                </a:lnTo>
                <a:lnTo>
                  <a:pt x="1790" y="198"/>
                </a:lnTo>
                <a:lnTo>
                  <a:pt x="1791" y="197"/>
                </a:lnTo>
                <a:lnTo>
                  <a:pt x="1791" y="196"/>
                </a:lnTo>
                <a:lnTo>
                  <a:pt x="1792" y="192"/>
                </a:lnTo>
                <a:lnTo>
                  <a:pt x="1792" y="190"/>
                </a:lnTo>
                <a:lnTo>
                  <a:pt x="1793" y="185"/>
                </a:lnTo>
                <a:lnTo>
                  <a:pt x="1794" y="186"/>
                </a:lnTo>
                <a:lnTo>
                  <a:pt x="1795" y="190"/>
                </a:lnTo>
                <a:lnTo>
                  <a:pt x="1795" y="190"/>
                </a:lnTo>
                <a:lnTo>
                  <a:pt x="1796" y="201"/>
                </a:lnTo>
                <a:lnTo>
                  <a:pt x="1797" y="203"/>
                </a:lnTo>
                <a:lnTo>
                  <a:pt x="1798" y="211"/>
                </a:lnTo>
                <a:lnTo>
                  <a:pt x="1798" y="216"/>
                </a:lnTo>
                <a:lnTo>
                  <a:pt x="1799" y="226"/>
                </a:lnTo>
                <a:lnTo>
                  <a:pt x="1799" y="229"/>
                </a:lnTo>
                <a:lnTo>
                  <a:pt x="1801" y="235"/>
                </a:lnTo>
                <a:lnTo>
                  <a:pt x="1801" y="237"/>
                </a:lnTo>
                <a:lnTo>
                  <a:pt x="1802" y="243"/>
                </a:lnTo>
                <a:lnTo>
                  <a:pt x="1802" y="244"/>
                </a:lnTo>
                <a:lnTo>
                  <a:pt x="1803" y="247"/>
                </a:lnTo>
                <a:lnTo>
                  <a:pt x="1804" y="248"/>
                </a:lnTo>
                <a:lnTo>
                  <a:pt x="1805" y="250"/>
                </a:lnTo>
                <a:lnTo>
                  <a:pt x="1805" y="252"/>
                </a:lnTo>
                <a:lnTo>
                  <a:pt x="1806" y="252"/>
                </a:lnTo>
                <a:lnTo>
                  <a:pt x="1806" y="253"/>
                </a:lnTo>
                <a:lnTo>
                  <a:pt x="1806" y="253"/>
                </a:lnTo>
                <a:lnTo>
                  <a:pt x="1807" y="254"/>
                </a:lnTo>
                <a:lnTo>
                  <a:pt x="1808" y="256"/>
                </a:lnTo>
                <a:lnTo>
                  <a:pt x="1808" y="255"/>
                </a:lnTo>
                <a:lnTo>
                  <a:pt x="1809" y="257"/>
                </a:lnTo>
                <a:lnTo>
                  <a:pt x="1810" y="256"/>
                </a:lnTo>
                <a:lnTo>
                  <a:pt x="1811" y="257"/>
                </a:lnTo>
                <a:lnTo>
                  <a:pt x="1811" y="257"/>
                </a:lnTo>
                <a:lnTo>
                  <a:pt x="1811" y="257"/>
                </a:lnTo>
                <a:lnTo>
                  <a:pt x="1812" y="259"/>
                </a:lnTo>
                <a:lnTo>
                  <a:pt x="1812" y="257"/>
                </a:lnTo>
                <a:lnTo>
                  <a:pt x="1813" y="257"/>
                </a:lnTo>
                <a:lnTo>
                  <a:pt x="1813" y="260"/>
                </a:lnTo>
                <a:lnTo>
                  <a:pt x="1813" y="260"/>
                </a:lnTo>
                <a:lnTo>
                  <a:pt x="1814" y="261"/>
                </a:lnTo>
                <a:lnTo>
                  <a:pt x="1815" y="264"/>
                </a:lnTo>
                <a:lnTo>
                  <a:pt x="1815" y="263"/>
                </a:lnTo>
                <a:lnTo>
                  <a:pt x="1815" y="264"/>
                </a:lnTo>
                <a:lnTo>
                  <a:pt x="1816" y="269"/>
                </a:lnTo>
                <a:lnTo>
                  <a:pt x="1817" y="270"/>
                </a:lnTo>
                <a:lnTo>
                  <a:pt x="1818" y="274"/>
                </a:lnTo>
                <a:lnTo>
                  <a:pt x="1818" y="274"/>
                </a:lnTo>
                <a:lnTo>
                  <a:pt x="1818" y="275"/>
                </a:lnTo>
                <a:lnTo>
                  <a:pt x="1819" y="277"/>
                </a:lnTo>
                <a:lnTo>
                  <a:pt x="1819" y="274"/>
                </a:lnTo>
                <a:lnTo>
                  <a:pt x="1820" y="274"/>
                </a:lnTo>
                <a:lnTo>
                  <a:pt x="1821" y="243"/>
                </a:lnTo>
                <a:lnTo>
                  <a:pt x="1821" y="232"/>
                </a:lnTo>
                <a:lnTo>
                  <a:pt x="1822" y="162"/>
                </a:lnTo>
                <a:lnTo>
                  <a:pt x="1822" y="143"/>
                </a:lnTo>
                <a:lnTo>
                  <a:pt x="1823" y="55"/>
                </a:lnTo>
                <a:lnTo>
                  <a:pt x="1824" y="44"/>
                </a:lnTo>
                <a:lnTo>
                  <a:pt x="1825" y="25"/>
                </a:lnTo>
                <a:lnTo>
                  <a:pt x="1825" y="28"/>
                </a:lnTo>
                <a:lnTo>
                  <a:pt x="1826" y="62"/>
                </a:lnTo>
                <a:lnTo>
                  <a:pt x="1827" y="71"/>
                </a:lnTo>
                <a:lnTo>
                  <a:pt x="1828" y="111"/>
                </a:lnTo>
                <a:lnTo>
                  <a:pt x="1828" y="118"/>
                </a:lnTo>
                <a:lnTo>
                  <a:pt x="1829" y="140"/>
                </a:lnTo>
                <a:lnTo>
                  <a:pt x="1830" y="144"/>
                </a:lnTo>
                <a:lnTo>
                  <a:pt x="1831" y="151"/>
                </a:lnTo>
                <a:lnTo>
                  <a:pt x="1831" y="151"/>
                </a:lnTo>
                <a:lnTo>
                  <a:pt x="1832" y="148"/>
                </a:lnTo>
                <a:lnTo>
                  <a:pt x="1832" y="146"/>
                </a:lnTo>
                <a:lnTo>
                  <a:pt x="1834" y="143"/>
                </a:lnTo>
                <a:lnTo>
                  <a:pt x="1834" y="144"/>
                </a:lnTo>
                <a:lnTo>
                  <a:pt x="1834" y="143"/>
                </a:lnTo>
                <a:lnTo>
                  <a:pt x="1835" y="149"/>
                </a:lnTo>
                <a:lnTo>
                  <a:pt x="1835" y="152"/>
                </a:lnTo>
                <a:lnTo>
                  <a:pt x="1836" y="176"/>
                </a:lnTo>
                <a:lnTo>
                  <a:pt x="1837" y="180"/>
                </a:lnTo>
                <a:lnTo>
                  <a:pt x="1838" y="189"/>
                </a:lnTo>
                <a:lnTo>
                  <a:pt x="1838" y="189"/>
                </a:lnTo>
                <a:lnTo>
                  <a:pt x="1839" y="191"/>
                </a:lnTo>
                <a:lnTo>
                  <a:pt x="1839" y="190"/>
                </a:lnTo>
                <a:lnTo>
                  <a:pt x="1840" y="188"/>
                </a:lnTo>
                <a:lnTo>
                  <a:pt x="1841" y="183"/>
                </a:lnTo>
                <a:lnTo>
                  <a:pt x="1841" y="184"/>
                </a:lnTo>
                <a:lnTo>
                  <a:pt x="1842" y="183"/>
                </a:lnTo>
                <a:lnTo>
                  <a:pt x="1842" y="185"/>
                </a:lnTo>
                <a:lnTo>
                  <a:pt x="1843" y="185"/>
                </a:lnTo>
                <a:lnTo>
                  <a:pt x="1844" y="191"/>
                </a:lnTo>
                <a:lnTo>
                  <a:pt x="1844" y="192"/>
                </a:lnTo>
                <a:lnTo>
                  <a:pt x="1845" y="204"/>
                </a:lnTo>
                <a:lnTo>
                  <a:pt x="1845" y="208"/>
                </a:lnTo>
                <a:lnTo>
                  <a:pt x="1846" y="216"/>
                </a:lnTo>
                <a:lnTo>
                  <a:pt x="1847" y="218"/>
                </a:lnTo>
                <a:lnTo>
                  <a:pt x="1848" y="227"/>
                </a:lnTo>
                <a:lnTo>
                  <a:pt x="1848" y="227"/>
                </a:lnTo>
                <a:lnTo>
                  <a:pt x="1849" y="234"/>
                </a:lnTo>
                <a:lnTo>
                  <a:pt x="1850" y="238"/>
                </a:lnTo>
                <a:lnTo>
                  <a:pt x="1850" y="237"/>
                </a:lnTo>
                <a:lnTo>
                  <a:pt x="1851" y="239"/>
                </a:lnTo>
                <a:lnTo>
                  <a:pt x="1851" y="240"/>
                </a:lnTo>
                <a:lnTo>
                  <a:pt x="1852" y="244"/>
                </a:lnTo>
                <a:lnTo>
                  <a:pt x="1852" y="243"/>
                </a:lnTo>
                <a:lnTo>
                  <a:pt x="1853" y="244"/>
                </a:lnTo>
                <a:lnTo>
                  <a:pt x="1854" y="247"/>
                </a:lnTo>
                <a:lnTo>
                  <a:pt x="1854" y="248"/>
                </a:lnTo>
                <a:lnTo>
                  <a:pt x="1855" y="250"/>
                </a:lnTo>
                <a:lnTo>
                  <a:pt x="1855" y="251"/>
                </a:lnTo>
                <a:lnTo>
                  <a:pt x="1856" y="253"/>
                </a:lnTo>
                <a:lnTo>
                  <a:pt x="1856" y="251"/>
                </a:lnTo>
                <a:lnTo>
                  <a:pt x="1857" y="251"/>
                </a:lnTo>
                <a:lnTo>
                  <a:pt x="1858" y="252"/>
                </a:lnTo>
                <a:lnTo>
                  <a:pt x="1858" y="251"/>
                </a:lnTo>
                <a:lnTo>
                  <a:pt x="1859" y="253"/>
                </a:lnTo>
                <a:lnTo>
                  <a:pt x="1860" y="254"/>
                </a:lnTo>
                <a:lnTo>
                  <a:pt x="1860" y="254"/>
                </a:lnTo>
                <a:lnTo>
                  <a:pt x="1861" y="254"/>
                </a:lnTo>
                <a:lnTo>
                  <a:pt x="1861" y="255"/>
                </a:lnTo>
                <a:lnTo>
                  <a:pt x="1862" y="257"/>
                </a:lnTo>
                <a:lnTo>
                  <a:pt x="1863" y="259"/>
                </a:lnTo>
                <a:lnTo>
                  <a:pt x="1863" y="259"/>
                </a:lnTo>
                <a:lnTo>
                  <a:pt x="1864" y="263"/>
                </a:lnTo>
                <a:lnTo>
                  <a:pt x="1864" y="262"/>
                </a:lnTo>
                <a:lnTo>
                  <a:pt x="1865" y="267"/>
                </a:lnTo>
                <a:lnTo>
                  <a:pt x="1865" y="267"/>
                </a:lnTo>
                <a:lnTo>
                  <a:pt x="1865" y="268"/>
                </a:lnTo>
                <a:lnTo>
                  <a:pt x="1867" y="273"/>
                </a:lnTo>
                <a:lnTo>
                  <a:pt x="1867" y="272"/>
                </a:lnTo>
                <a:lnTo>
                  <a:pt x="1867" y="273"/>
                </a:lnTo>
                <a:lnTo>
                  <a:pt x="1868" y="275"/>
                </a:lnTo>
                <a:lnTo>
                  <a:pt x="1868" y="275"/>
                </a:lnTo>
                <a:lnTo>
                  <a:pt x="1868" y="273"/>
                </a:lnTo>
                <a:lnTo>
                  <a:pt x="1869" y="249"/>
                </a:lnTo>
                <a:lnTo>
                  <a:pt x="1870" y="237"/>
                </a:lnTo>
                <a:lnTo>
                  <a:pt x="1871" y="174"/>
                </a:lnTo>
                <a:lnTo>
                  <a:pt x="1871" y="155"/>
                </a:lnTo>
                <a:lnTo>
                  <a:pt x="1872" y="63"/>
                </a:lnTo>
                <a:lnTo>
                  <a:pt x="1873" y="51"/>
                </a:lnTo>
                <a:lnTo>
                  <a:pt x="1874" y="23"/>
                </a:lnTo>
                <a:lnTo>
                  <a:pt x="1874" y="26"/>
                </a:lnTo>
                <a:lnTo>
                  <a:pt x="1875" y="54"/>
                </a:lnTo>
                <a:lnTo>
                  <a:pt x="1875" y="62"/>
                </a:lnTo>
                <a:lnTo>
                  <a:pt x="1877" y="102"/>
                </a:lnTo>
                <a:lnTo>
                  <a:pt x="1877" y="109"/>
                </a:lnTo>
                <a:lnTo>
                  <a:pt x="1878" y="136"/>
                </a:lnTo>
                <a:lnTo>
                  <a:pt x="1878" y="138"/>
                </a:lnTo>
                <a:lnTo>
                  <a:pt x="1879" y="148"/>
                </a:lnTo>
                <a:lnTo>
                  <a:pt x="1880" y="148"/>
                </a:lnTo>
                <a:lnTo>
                  <a:pt x="1881" y="149"/>
                </a:lnTo>
                <a:lnTo>
                  <a:pt x="1881" y="145"/>
                </a:lnTo>
                <a:lnTo>
                  <a:pt x="1881" y="145"/>
                </a:lnTo>
                <a:lnTo>
                  <a:pt x="1882" y="142"/>
                </a:lnTo>
                <a:lnTo>
                  <a:pt x="1883" y="142"/>
                </a:lnTo>
                <a:lnTo>
                  <a:pt x="1883" y="142"/>
                </a:lnTo>
                <a:lnTo>
                  <a:pt x="1884" y="146"/>
                </a:lnTo>
                <a:lnTo>
                  <a:pt x="1884" y="149"/>
                </a:lnTo>
                <a:lnTo>
                  <a:pt x="1885" y="171"/>
                </a:lnTo>
                <a:lnTo>
                  <a:pt x="1886" y="176"/>
                </a:lnTo>
                <a:lnTo>
                  <a:pt x="1886" y="186"/>
                </a:lnTo>
                <a:lnTo>
                  <a:pt x="1887" y="186"/>
                </a:lnTo>
                <a:lnTo>
                  <a:pt x="1887" y="188"/>
                </a:lnTo>
                <a:lnTo>
                  <a:pt x="1887" y="189"/>
                </a:lnTo>
                <a:lnTo>
                  <a:pt x="1888" y="187"/>
                </a:lnTo>
                <a:lnTo>
                  <a:pt x="1888" y="188"/>
                </a:lnTo>
                <a:lnTo>
                  <a:pt x="1888" y="186"/>
                </a:lnTo>
                <a:lnTo>
                  <a:pt x="1889" y="187"/>
                </a:lnTo>
                <a:lnTo>
                  <a:pt x="1889" y="183"/>
                </a:lnTo>
                <a:lnTo>
                  <a:pt x="1889" y="183"/>
                </a:lnTo>
                <a:lnTo>
                  <a:pt x="1890" y="182"/>
                </a:lnTo>
                <a:lnTo>
                  <a:pt x="1890" y="181"/>
                </a:lnTo>
                <a:lnTo>
                  <a:pt x="1891" y="182"/>
                </a:lnTo>
                <a:lnTo>
                  <a:pt x="1891" y="181"/>
                </a:lnTo>
                <a:lnTo>
                  <a:pt x="1891" y="182"/>
                </a:lnTo>
                <a:lnTo>
                  <a:pt x="1892" y="187"/>
                </a:lnTo>
                <a:lnTo>
                  <a:pt x="1893" y="190"/>
                </a:lnTo>
                <a:lnTo>
                  <a:pt x="1894" y="199"/>
                </a:lnTo>
                <a:lnTo>
                  <a:pt x="1894" y="202"/>
                </a:lnTo>
                <a:lnTo>
                  <a:pt x="1895" y="212"/>
                </a:lnTo>
                <a:lnTo>
                  <a:pt x="1896" y="215"/>
                </a:lnTo>
                <a:lnTo>
                  <a:pt x="1897" y="224"/>
                </a:lnTo>
                <a:lnTo>
                  <a:pt x="1897" y="224"/>
                </a:lnTo>
                <a:lnTo>
                  <a:pt x="1898" y="232"/>
                </a:lnTo>
                <a:lnTo>
                  <a:pt x="1898" y="233"/>
                </a:lnTo>
                <a:lnTo>
                  <a:pt x="1900" y="238"/>
                </a:lnTo>
                <a:lnTo>
                  <a:pt x="1900" y="239"/>
                </a:lnTo>
                <a:lnTo>
                  <a:pt x="1901" y="242"/>
                </a:lnTo>
                <a:lnTo>
                  <a:pt x="1901" y="242"/>
                </a:lnTo>
                <a:lnTo>
                  <a:pt x="1901" y="242"/>
                </a:lnTo>
                <a:lnTo>
                  <a:pt x="1902" y="246"/>
                </a:lnTo>
                <a:lnTo>
                  <a:pt x="1903" y="247"/>
                </a:lnTo>
                <a:lnTo>
                  <a:pt x="1903" y="245"/>
                </a:lnTo>
                <a:lnTo>
                  <a:pt x="1904" y="248"/>
                </a:lnTo>
                <a:lnTo>
                  <a:pt x="1904" y="248"/>
                </a:lnTo>
                <a:lnTo>
                  <a:pt x="1904" y="248"/>
                </a:lnTo>
                <a:lnTo>
                  <a:pt x="1905" y="250"/>
                </a:lnTo>
                <a:lnTo>
                  <a:pt x="1905" y="249"/>
                </a:lnTo>
                <a:lnTo>
                  <a:pt x="1906" y="250"/>
                </a:lnTo>
                <a:lnTo>
                  <a:pt x="1906" y="250"/>
                </a:lnTo>
                <a:lnTo>
                  <a:pt x="1906" y="249"/>
                </a:lnTo>
                <a:lnTo>
                  <a:pt x="1907" y="250"/>
                </a:lnTo>
                <a:lnTo>
                  <a:pt x="1907" y="250"/>
                </a:lnTo>
                <a:lnTo>
                  <a:pt x="1908" y="252"/>
                </a:lnTo>
                <a:lnTo>
                  <a:pt x="1908" y="252"/>
                </a:lnTo>
                <a:lnTo>
                  <a:pt x="1908" y="252"/>
                </a:lnTo>
                <a:lnTo>
                  <a:pt x="1908" y="251"/>
                </a:lnTo>
                <a:lnTo>
                  <a:pt x="1910" y="254"/>
                </a:lnTo>
                <a:lnTo>
                  <a:pt x="1910" y="254"/>
                </a:lnTo>
                <a:lnTo>
                  <a:pt x="1911" y="256"/>
                </a:lnTo>
                <a:lnTo>
                  <a:pt x="1911" y="256"/>
                </a:lnTo>
                <a:lnTo>
                  <a:pt x="1911" y="257"/>
                </a:lnTo>
                <a:lnTo>
                  <a:pt x="1912" y="260"/>
                </a:lnTo>
                <a:lnTo>
                  <a:pt x="1913" y="261"/>
                </a:lnTo>
                <a:lnTo>
                  <a:pt x="1914" y="264"/>
                </a:lnTo>
                <a:lnTo>
                  <a:pt x="1914" y="265"/>
                </a:lnTo>
                <a:lnTo>
                  <a:pt x="1915" y="270"/>
                </a:lnTo>
                <a:lnTo>
                  <a:pt x="1915" y="270"/>
                </a:lnTo>
                <a:lnTo>
                  <a:pt x="1916" y="270"/>
                </a:lnTo>
                <a:lnTo>
                  <a:pt x="1917" y="275"/>
                </a:lnTo>
                <a:lnTo>
                  <a:pt x="1917" y="275"/>
                </a:lnTo>
                <a:lnTo>
                  <a:pt x="1917" y="275"/>
                </a:lnTo>
                <a:lnTo>
                  <a:pt x="1918" y="270"/>
                </a:lnTo>
                <a:lnTo>
                  <a:pt x="1919" y="267"/>
                </a:lnTo>
                <a:lnTo>
                  <a:pt x="1920" y="221"/>
                </a:lnTo>
                <a:lnTo>
                  <a:pt x="1920" y="207"/>
                </a:lnTo>
                <a:lnTo>
                  <a:pt x="1921" y="114"/>
                </a:lnTo>
                <a:lnTo>
                  <a:pt x="1921" y="96"/>
                </a:lnTo>
                <a:lnTo>
                  <a:pt x="1922" y="35"/>
                </a:lnTo>
                <a:lnTo>
                  <a:pt x="1923" y="30"/>
                </a:lnTo>
                <a:lnTo>
                  <a:pt x="1923" y="27"/>
                </a:lnTo>
                <a:lnTo>
                  <a:pt x="1924" y="38"/>
                </a:lnTo>
                <a:lnTo>
                  <a:pt x="1924" y="44"/>
                </a:lnTo>
                <a:lnTo>
                  <a:pt x="1925" y="88"/>
                </a:lnTo>
                <a:lnTo>
                  <a:pt x="1926" y="95"/>
                </a:lnTo>
                <a:lnTo>
                  <a:pt x="1927" y="130"/>
                </a:lnTo>
                <a:lnTo>
                  <a:pt x="1927" y="135"/>
                </a:lnTo>
                <a:lnTo>
                  <a:pt x="1928" y="153"/>
                </a:lnTo>
                <a:lnTo>
                  <a:pt x="1929" y="154"/>
                </a:lnTo>
                <a:lnTo>
                  <a:pt x="1929" y="157"/>
                </a:lnTo>
                <a:lnTo>
                  <a:pt x="1930" y="157"/>
                </a:lnTo>
                <a:lnTo>
                  <a:pt x="1930" y="158"/>
                </a:lnTo>
                <a:lnTo>
                  <a:pt x="1931" y="154"/>
                </a:lnTo>
                <a:lnTo>
                  <a:pt x="1931" y="154"/>
                </a:lnTo>
                <a:lnTo>
                  <a:pt x="1931" y="151"/>
                </a:lnTo>
                <a:lnTo>
                  <a:pt x="1932" y="152"/>
                </a:lnTo>
                <a:lnTo>
                  <a:pt x="1932" y="150"/>
                </a:lnTo>
                <a:lnTo>
                  <a:pt x="1932" y="151"/>
                </a:lnTo>
                <a:lnTo>
                  <a:pt x="1933" y="153"/>
                </a:lnTo>
                <a:lnTo>
                  <a:pt x="1934" y="168"/>
                </a:lnTo>
                <a:lnTo>
                  <a:pt x="1934" y="174"/>
                </a:lnTo>
                <a:lnTo>
                  <a:pt x="1935" y="187"/>
                </a:lnTo>
                <a:lnTo>
                  <a:pt x="1936" y="189"/>
                </a:lnTo>
                <a:lnTo>
                  <a:pt x="1937" y="193"/>
                </a:lnTo>
                <a:lnTo>
                  <a:pt x="1937" y="192"/>
                </a:lnTo>
                <a:lnTo>
                  <a:pt x="1938" y="187"/>
                </a:lnTo>
                <a:lnTo>
                  <a:pt x="1939" y="187"/>
                </a:lnTo>
                <a:lnTo>
                  <a:pt x="1940" y="182"/>
                </a:lnTo>
                <a:lnTo>
                  <a:pt x="1940" y="182"/>
                </a:lnTo>
                <a:lnTo>
                  <a:pt x="1940" y="182"/>
                </a:lnTo>
                <a:lnTo>
                  <a:pt x="1941" y="185"/>
                </a:lnTo>
                <a:lnTo>
                  <a:pt x="1941" y="186"/>
                </a:lnTo>
                <a:lnTo>
                  <a:pt x="1943" y="194"/>
                </a:lnTo>
                <a:lnTo>
                  <a:pt x="1943" y="196"/>
                </a:lnTo>
                <a:lnTo>
                  <a:pt x="1944" y="209"/>
                </a:lnTo>
                <a:lnTo>
                  <a:pt x="1944" y="212"/>
                </a:lnTo>
                <a:lnTo>
                  <a:pt x="1945" y="220"/>
                </a:lnTo>
                <a:lnTo>
                  <a:pt x="1946" y="222"/>
                </a:lnTo>
                <a:lnTo>
                  <a:pt x="1947" y="228"/>
                </a:lnTo>
                <a:lnTo>
                  <a:pt x="1947" y="231"/>
                </a:lnTo>
                <a:lnTo>
                  <a:pt x="1948" y="237"/>
                </a:lnTo>
                <a:lnTo>
                  <a:pt x="1949" y="237"/>
                </a:lnTo>
                <a:lnTo>
                  <a:pt x="1950" y="239"/>
                </a:lnTo>
                <a:lnTo>
                  <a:pt x="1950" y="241"/>
                </a:lnTo>
                <a:lnTo>
                  <a:pt x="1951" y="243"/>
                </a:lnTo>
                <a:lnTo>
                  <a:pt x="1951" y="243"/>
                </a:lnTo>
                <a:lnTo>
                  <a:pt x="1951" y="244"/>
                </a:lnTo>
                <a:lnTo>
                  <a:pt x="1952" y="243"/>
                </a:lnTo>
                <a:lnTo>
                  <a:pt x="1953" y="247"/>
                </a:lnTo>
                <a:lnTo>
                  <a:pt x="1953" y="246"/>
                </a:lnTo>
                <a:lnTo>
                  <a:pt x="1953" y="246"/>
                </a:lnTo>
                <a:lnTo>
                  <a:pt x="1954" y="248"/>
                </a:lnTo>
                <a:lnTo>
                  <a:pt x="1954" y="246"/>
                </a:lnTo>
                <a:lnTo>
                  <a:pt x="1954" y="247"/>
                </a:lnTo>
                <a:lnTo>
                  <a:pt x="1954" y="246"/>
                </a:lnTo>
                <a:lnTo>
                  <a:pt x="1955" y="248"/>
                </a:lnTo>
                <a:lnTo>
                  <a:pt x="1955" y="247"/>
                </a:lnTo>
                <a:lnTo>
                  <a:pt x="1956" y="248"/>
                </a:lnTo>
                <a:lnTo>
                  <a:pt x="1956" y="248"/>
                </a:lnTo>
                <a:lnTo>
                  <a:pt x="1956" y="248"/>
                </a:lnTo>
                <a:lnTo>
                  <a:pt x="1957" y="248"/>
                </a:lnTo>
                <a:lnTo>
                  <a:pt x="1957" y="249"/>
                </a:lnTo>
                <a:lnTo>
                  <a:pt x="1958" y="248"/>
                </a:lnTo>
                <a:lnTo>
                  <a:pt x="1958" y="250"/>
                </a:lnTo>
                <a:lnTo>
                  <a:pt x="1958" y="249"/>
                </a:lnTo>
                <a:lnTo>
                  <a:pt x="1959" y="250"/>
                </a:lnTo>
                <a:lnTo>
                  <a:pt x="1959" y="249"/>
                </a:lnTo>
                <a:lnTo>
                  <a:pt x="1960" y="251"/>
                </a:lnTo>
                <a:lnTo>
                  <a:pt x="1960" y="253"/>
                </a:lnTo>
                <a:lnTo>
                  <a:pt x="1961" y="256"/>
                </a:lnTo>
                <a:lnTo>
                  <a:pt x="1962" y="257"/>
                </a:lnTo>
                <a:lnTo>
                  <a:pt x="1963" y="263"/>
                </a:lnTo>
                <a:lnTo>
                  <a:pt x="1963" y="264"/>
                </a:lnTo>
                <a:lnTo>
                  <a:pt x="1964" y="268"/>
                </a:lnTo>
                <a:lnTo>
                  <a:pt x="1964" y="269"/>
                </a:lnTo>
                <a:lnTo>
                  <a:pt x="1965" y="271"/>
                </a:lnTo>
                <a:lnTo>
                  <a:pt x="1965" y="270"/>
                </a:lnTo>
                <a:lnTo>
                  <a:pt x="1965" y="269"/>
                </a:lnTo>
                <a:lnTo>
                  <a:pt x="1967" y="245"/>
                </a:lnTo>
                <a:lnTo>
                  <a:pt x="1967" y="234"/>
                </a:lnTo>
                <a:lnTo>
                  <a:pt x="1968" y="152"/>
                </a:lnTo>
                <a:lnTo>
                  <a:pt x="1969" y="134"/>
                </a:lnTo>
                <a:lnTo>
                  <a:pt x="1970" y="50"/>
                </a:lnTo>
                <a:lnTo>
                  <a:pt x="1970" y="41"/>
                </a:lnTo>
                <a:lnTo>
                  <a:pt x="1971" y="24"/>
                </a:lnTo>
                <a:lnTo>
                  <a:pt x="1971" y="26"/>
                </a:lnTo>
                <a:lnTo>
                  <a:pt x="1972" y="29"/>
                </a:lnTo>
                <a:lnTo>
                  <a:pt x="1973" y="66"/>
                </a:lnTo>
                <a:lnTo>
                  <a:pt x="1973" y="74"/>
                </a:lnTo>
                <a:lnTo>
                  <a:pt x="1974" y="114"/>
                </a:lnTo>
                <a:lnTo>
                  <a:pt x="1974" y="120"/>
                </a:lnTo>
                <a:lnTo>
                  <a:pt x="1976" y="144"/>
                </a:lnTo>
                <a:lnTo>
                  <a:pt x="1976" y="146"/>
                </a:lnTo>
                <a:lnTo>
                  <a:pt x="1977" y="155"/>
                </a:lnTo>
                <a:lnTo>
                  <a:pt x="1977" y="153"/>
                </a:lnTo>
                <a:lnTo>
                  <a:pt x="1978" y="154"/>
                </a:lnTo>
                <a:lnTo>
                  <a:pt x="1978" y="152"/>
                </a:lnTo>
                <a:lnTo>
                  <a:pt x="1978" y="152"/>
                </a:lnTo>
                <a:lnTo>
                  <a:pt x="1979" y="151"/>
                </a:lnTo>
                <a:lnTo>
                  <a:pt x="1979" y="148"/>
                </a:lnTo>
                <a:lnTo>
                  <a:pt x="1980" y="148"/>
                </a:lnTo>
                <a:lnTo>
                  <a:pt x="1980" y="149"/>
                </a:lnTo>
                <a:lnTo>
                  <a:pt x="1981" y="159"/>
                </a:lnTo>
                <a:lnTo>
                  <a:pt x="1982" y="163"/>
                </a:lnTo>
                <a:lnTo>
                  <a:pt x="1983" y="183"/>
                </a:lnTo>
                <a:lnTo>
                  <a:pt x="1983" y="186"/>
                </a:lnTo>
                <a:lnTo>
                  <a:pt x="1984" y="192"/>
                </a:lnTo>
                <a:lnTo>
                  <a:pt x="1984" y="192"/>
                </a:lnTo>
                <a:lnTo>
                  <a:pt x="1985" y="192"/>
                </a:lnTo>
                <a:lnTo>
                  <a:pt x="1986" y="188"/>
                </a:lnTo>
                <a:lnTo>
                  <a:pt x="1986" y="187"/>
                </a:lnTo>
                <a:lnTo>
                  <a:pt x="1987" y="182"/>
                </a:lnTo>
                <a:lnTo>
                  <a:pt x="1987" y="181"/>
                </a:lnTo>
                <a:lnTo>
                  <a:pt x="1988" y="182"/>
                </a:lnTo>
                <a:lnTo>
                  <a:pt x="1988" y="182"/>
                </a:lnTo>
                <a:lnTo>
                  <a:pt x="1989" y="182"/>
                </a:lnTo>
                <a:lnTo>
                  <a:pt x="1990" y="190"/>
                </a:lnTo>
                <a:lnTo>
                  <a:pt x="1990" y="192"/>
                </a:lnTo>
                <a:lnTo>
                  <a:pt x="1991" y="204"/>
                </a:lnTo>
                <a:lnTo>
                  <a:pt x="1992" y="206"/>
                </a:lnTo>
                <a:lnTo>
                  <a:pt x="1993" y="218"/>
                </a:lnTo>
                <a:lnTo>
                  <a:pt x="1993" y="219"/>
                </a:lnTo>
                <a:lnTo>
                  <a:pt x="1994" y="226"/>
                </a:lnTo>
                <a:lnTo>
                  <a:pt x="1995" y="228"/>
                </a:lnTo>
                <a:lnTo>
                  <a:pt x="1996" y="234"/>
                </a:lnTo>
                <a:lnTo>
                  <a:pt x="1996" y="236"/>
                </a:lnTo>
                <a:lnTo>
                  <a:pt x="1997" y="241"/>
                </a:lnTo>
                <a:lnTo>
                  <a:pt x="1997" y="241"/>
                </a:lnTo>
                <a:lnTo>
                  <a:pt x="1998" y="243"/>
                </a:lnTo>
                <a:lnTo>
                  <a:pt x="1999" y="243"/>
                </a:lnTo>
                <a:lnTo>
                  <a:pt x="2000" y="246"/>
                </a:lnTo>
                <a:lnTo>
                  <a:pt x="2000" y="244"/>
                </a:lnTo>
                <a:lnTo>
                  <a:pt x="2000" y="247"/>
                </a:lnTo>
                <a:lnTo>
                  <a:pt x="2001" y="247"/>
                </a:lnTo>
                <a:lnTo>
                  <a:pt x="2001" y="249"/>
                </a:lnTo>
                <a:lnTo>
                  <a:pt x="2002" y="248"/>
                </a:lnTo>
                <a:lnTo>
                  <a:pt x="2002" y="248"/>
                </a:lnTo>
                <a:lnTo>
                  <a:pt x="2003" y="250"/>
                </a:lnTo>
                <a:lnTo>
                  <a:pt x="2003" y="248"/>
                </a:lnTo>
                <a:lnTo>
                  <a:pt x="2004" y="251"/>
                </a:lnTo>
                <a:lnTo>
                  <a:pt x="2004" y="251"/>
                </a:lnTo>
                <a:lnTo>
                  <a:pt x="2005" y="251"/>
                </a:lnTo>
                <a:lnTo>
                  <a:pt x="2005" y="250"/>
                </a:lnTo>
                <a:lnTo>
                  <a:pt x="2005" y="252"/>
                </a:lnTo>
                <a:lnTo>
                  <a:pt x="2006" y="252"/>
                </a:lnTo>
                <a:lnTo>
                  <a:pt x="2006" y="252"/>
                </a:lnTo>
                <a:lnTo>
                  <a:pt x="2006" y="251"/>
                </a:lnTo>
                <a:lnTo>
                  <a:pt x="2007" y="254"/>
                </a:lnTo>
                <a:lnTo>
                  <a:pt x="2007" y="254"/>
                </a:lnTo>
                <a:lnTo>
                  <a:pt x="2007" y="256"/>
                </a:lnTo>
                <a:lnTo>
                  <a:pt x="2009" y="258"/>
                </a:lnTo>
                <a:lnTo>
                  <a:pt x="2009" y="257"/>
                </a:lnTo>
                <a:lnTo>
                  <a:pt x="2010" y="263"/>
                </a:lnTo>
                <a:lnTo>
                  <a:pt x="2010" y="264"/>
                </a:lnTo>
                <a:lnTo>
                  <a:pt x="2011" y="263"/>
                </a:lnTo>
                <a:lnTo>
                  <a:pt x="2011" y="267"/>
                </a:lnTo>
                <a:lnTo>
                  <a:pt x="2012" y="267"/>
                </a:lnTo>
                <a:lnTo>
                  <a:pt x="2013" y="273"/>
                </a:lnTo>
                <a:lnTo>
                  <a:pt x="2013" y="273"/>
                </a:lnTo>
                <a:lnTo>
                  <a:pt x="2014" y="274"/>
                </a:lnTo>
                <a:lnTo>
                  <a:pt x="2014" y="270"/>
                </a:lnTo>
                <a:lnTo>
                  <a:pt x="2015" y="268"/>
                </a:lnTo>
                <a:lnTo>
                  <a:pt x="2016" y="232"/>
                </a:lnTo>
                <a:lnTo>
                  <a:pt x="2016" y="218"/>
                </a:lnTo>
                <a:lnTo>
                  <a:pt x="2017" y="126"/>
                </a:lnTo>
                <a:lnTo>
                  <a:pt x="2017" y="108"/>
                </a:lnTo>
                <a:lnTo>
                  <a:pt x="2019" y="36"/>
                </a:lnTo>
                <a:lnTo>
                  <a:pt x="2019" y="28"/>
                </a:lnTo>
                <a:lnTo>
                  <a:pt x="2020" y="21"/>
                </a:lnTo>
                <a:lnTo>
                  <a:pt x="2020" y="26"/>
                </a:lnTo>
                <a:lnTo>
                  <a:pt x="2020" y="30"/>
                </a:lnTo>
                <a:lnTo>
                  <a:pt x="2021" y="71"/>
                </a:lnTo>
                <a:lnTo>
                  <a:pt x="2022" y="80"/>
                </a:lnTo>
                <a:lnTo>
                  <a:pt x="2023" y="117"/>
                </a:lnTo>
                <a:lnTo>
                  <a:pt x="2023" y="121"/>
                </a:lnTo>
                <a:lnTo>
                  <a:pt x="2024" y="140"/>
                </a:lnTo>
                <a:lnTo>
                  <a:pt x="2025" y="142"/>
                </a:lnTo>
                <a:lnTo>
                  <a:pt x="2026" y="148"/>
                </a:lnTo>
                <a:lnTo>
                  <a:pt x="2026" y="149"/>
                </a:lnTo>
                <a:lnTo>
                  <a:pt x="2027" y="145"/>
                </a:lnTo>
                <a:lnTo>
                  <a:pt x="2027" y="145"/>
                </a:lnTo>
                <a:lnTo>
                  <a:pt x="2028" y="144"/>
                </a:lnTo>
                <a:lnTo>
                  <a:pt x="2028" y="141"/>
                </a:lnTo>
                <a:lnTo>
                  <a:pt x="2029" y="141"/>
                </a:lnTo>
                <a:lnTo>
                  <a:pt x="2029" y="142"/>
                </a:lnTo>
                <a:lnTo>
                  <a:pt x="2030" y="155"/>
                </a:lnTo>
                <a:lnTo>
                  <a:pt x="2030" y="159"/>
                </a:lnTo>
                <a:lnTo>
                  <a:pt x="2031" y="179"/>
                </a:lnTo>
                <a:lnTo>
                  <a:pt x="2032" y="182"/>
                </a:lnTo>
                <a:lnTo>
                  <a:pt x="2033" y="188"/>
                </a:lnTo>
                <a:lnTo>
                  <a:pt x="2033" y="188"/>
                </a:lnTo>
                <a:lnTo>
                  <a:pt x="2033" y="187"/>
                </a:lnTo>
                <a:lnTo>
                  <a:pt x="2034" y="189"/>
                </a:lnTo>
                <a:lnTo>
                  <a:pt x="2034" y="187"/>
                </a:lnTo>
                <a:lnTo>
                  <a:pt x="2035" y="187"/>
                </a:lnTo>
                <a:lnTo>
                  <a:pt x="2036" y="182"/>
                </a:lnTo>
                <a:lnTo>
                  <a:pt x="2036" y="182"/>
                </a:lnTo>
                <a:lnTo>
                  <a:pt x="2036" y="182"/>
                </a:lnTo>
                <a:lnTo>
                  <a:pt x="2037" y="185"/>
                </a:lnTo>
                <a:lnTo>
                  <a:pt x="2038" y="185"/>
                </a:lnTo>
                <a:lnTo>
                  <a:pt x="2039" y="191"/>
                </a:lnTo>
                <a:lnTo>
                  <a:pt x="2039" y="194"/>
                </a:lnTo>
                <a:lnTo>
                  <a:pt x="2039" y="193"/>
                </a:lnTo>
                <a:lnTo>
                  <a:pt x="2040" y="204"/>
                </a:lnTo>
                <a:lnTo>
                  <a:pt x="2040" y="205"/>
                </a:lnTo>
                <a:lnTo>
                  <a:pt x="2041" y="216"/>
                </a:lnTo>
                <a:lnTo>
                  <a:pt x="2042" y="218"/>
                </a:lnTo>
                <a:lnTo>
                  <a:pt x="2043" y="227"/>
                </a:lnTo>
                <a:lnTo>
                  <a:pt x="2043" y="229"/>
                </a:lnTo>
                <a:lnTo>
                  <a:pt x="2044" y="234"/>
                </a:lnTo>
                <a:lnTo>
                  <a:pt x="2045" y="235"/>
                </a:lnTo>
                <a:lnTo>
                  <a:pt x="2046" y="239"/>
                </a:lnTo>
                <a:lnTo>
                  <a:pt x="2046" y="239"/>
                </a:lnTo>
                <a:lnTo>
                  <a:pt x="2046" y="241"/>
                </a:lnTo>
                <a:lnTo>
                  <a:pt x="2047" y="240"/>
                </a:lnTo>
                <a:lnTo>
                  <a:pt x="2047" y="243"/>
                </a:lnTo>
                <a:lnTo>
                  <a:pt x="2048" y="244"/>
                </a:lnTo>
                <a:lnTo>
                  <a:pt x="2049" y="247"/>
                </a:lnTo>
                <a:lnTo>
                  <a:pt x="2049" y="246"/>
                </a:lnTo>
                <a:lnTo>
                  <a:pt x="2049" y="248"/>
                </a:lnTo>
                <a:lnTo>
                  <a:pt x="2050" y="248"/>
                </a:lnTo>
                <a:lnTo>
                  <a:pt x="2050" y="249"/>
                </a:lnTo>
                <a:lnTo>
                  <a:pt x="2050" y="248"/>
                </a:lnTo>
                <a:lnTo>
                  <a:pt x="2051" y="250"/>
                </a:lnTo>
                <a:lnTo>
                  <a:pt x="2052" y="250"/>
                </a:lnTo>
                <a:lnTo>
                  <a:pt x="2052" y="251"/>
                </a:lnTo>
                <a:lnTo>
                  <a:pt x="2053" y="250"/>
                </a:lnTo>
                <a:lnTo>
                  <a:pt x="2053" y="253"/>
                </a:lnTo>
                <a:lnTo>
                  <a:pt x="2053" y="252"/>
                </a:lnTo>
                <a:lnTo>
                  <a:pt x="2054" y="251"/>
                </a:lnTo>
                <a:lnTo>
                  <a:pt x="2054" y="254"/>
                </a:lnTo>
                <a:lnTo>
                  <a:pt x="2055" y="253"/>
                </a:lnTo>
                <a:lnTo>
                  <a:pt x="2056" y="256"/>
                </a:lnTo>
                <a:lnTo>
                  <a:pt x="2056" y="257"/>
                </a:lnTo>
                <a:lnTo>
                  <a:pt x="2057" y="256"/>
                </a:lnTo>
                <a:lnTo>
                  <a:pt x="2057" y="259"/>
                </a:lnTo>
                <a:lnTo>
                  <a:pt x="2058" y="260"/>
                </a:lnTo>
                <a:lnTo>
                  <a:pt x="2058" y="260"/>
                </a:lnTo>
                <a:lnTo>
                  <a:pt x="2059" y="263"/>
                </a:lnTo>
                <a:lnTo>
                  <a:pt x="2059" y="264"/>
                </a:lnTo>
                <a:lnTo>
                  <a:pt x="2059" y="263"/>
                </a:lnTo>
                <a:lnTo>
                  <a:pt x="2060" y="267"/>
                </a:lnTo>
                <a:lnTo>
                  <a:pt x="2060" y="268"/>
                </a:lnTo>
                <a:lnTo>
                  <a:pt x="2061" y="271"/>
                </a:lnTo>
                <a:lnTo>
                  <a:pt x="2062" y="270"/>
                </a:lnTo>
                <a:lnTo>
                  <a:pt x="2062" y="273"/>
                </a:lnTo>
                <a:lnTo>
                  <a:pt x="2062" y="272"/>
                </a:lnTo>
                <a:lnTo>
                  <a:pt x="2063" y="275"/>
                </a:lnTo>
                <a:lnTo>
                  <a:pt x="2063" y="275"/>
                </a:lnTo>
                <a:lnTo>
                  <a:pt x="2063" y="277"/>
                </a:lnTo>
                <a:lnTo>
                  <a:pt x="2064" y="269"/>
                </a:lnTo>
                <a:lnTo>
                  <a:pt x="2065" y="262"/>
                </a:lnTo>
                <a:lnTo>
                  <a:pt x="2066" y="208"/>
                </a:lnTo>
                <a:lnTo>
                  <a:pt x="2066" y="191"/>
                </a:lnTo>
                <a:lnTo>
                  <a:pt x="2067" y="98"/>
                </a:lnTo>
                <a:lnTo>
                  <a:pt x="2068" y="80"/>
                </a:lnTo>
                <a:lnTo>
                  <a:pt x="2069" y="29"/>
                </a:lnTo>
                <a:lnTo>
                  <a:pt x="2069" y="25"/>
                </a:lnTo>
                <a:lnTo>
                  <a:pt x="2070" y="39"/>
                </a:lnTo>
                <a:lnTo>
                  <a:pt x="2071" y="48"/>
                </a:lnTo>
                <a:lnTo>
                  <a:pt x="2072" y="89"/>
                </a:lnTo>
                <a:lnTo>
                  <a:pt x="2072" y="99"/>
                </a:lnTo>
                <a:lnTo>
                  <a:pt x="2073" y="130"/>
                </a:lnTo>
                <a:lnTo>
                  <a:pt x="2073" y="136"/>
                </a:lnTo>
                <a:lnTo>
                  <a:pt x="2074" y="149"/>
                </a:lnTo>
                <a:lnTo>
                  <a:pt x="2075" y="151"/>
                </a:lnTo>
                <a:lnTo>
                  <a:pt x="2076" y="156"/>
                </a:lnTo>
                <a:lnTo>
                  <a:pt x="2076" y="155"/>
                </a:lnTo>
                <a:lnTo>
                  <a:pt x="2077" y="153"/>
                </a:lnTo>
                <a:lnTo>
                  <a:pt x="2078" y="152"/>
                </a:lnTo>
                <a:lnTo>
                  <a:pt x="2078" y="151"/>
                </a:lnTo>
                <a:lnTo>
                  <a:pt x="2078" y="153"/>
                </a:lnTo>
                <a:lnTo>
                  <a:pt x="2079" y="152"/>
                </a:lnTo>
                <a:lnTo>
                  <a:pt x="2079" y="154"/>
                </a:lnTo>
                <a:lnTo>
                  <a:pt x="2080" y="170"/>
                </a:lnTo>
                <a:lnTo>
                  <a:pt x="2081" y="175"/>
                </a:lnTo>
                <a:lnTo>
                  <a:pt x="2082" y="190"/>
                </a:lnTo>
                <a:lnTo>
                  <a:pt x="2082" y="190"/>
                </a:lnTo>
                <a:lnTo>
                  <a:pt x="2083" y="194"/>
                </a:lnTo>
                <a:lnTo>
                  <a:pt x="2083" y="193"/>
                </a:lnTo>
                <a:lnTo>
                  <a:pt x="2083" y="193"/>
                </a:lnTo>
                <a:lnTo>
                  <a:pt x="2084" y="195"/>
                </a:lnTo>
                <a:lnTo>
                  <a:pt x="2085" y="191"/>
                </a:lnTo>
                <a:lnTo>
                  <a:pt x="2085" y="191"/>
                </a:lnTo>
                <a:lnTo>
                  <a:pt x="2086" y="187"/>
                </a:lnTo>
                <a:lnTo>
                  <a:pt x="2086" y="189"/>
                </a:lnTo>
                <a:lnTo>
                  <a:pt x="2086" y="188"/>
                </a:lnTo>
                <a:lnTo>
                  <a:pt x="2087" y="190"/>
                </a:lnTo>
                <a:lnTo>
                  <a:pt x="2087" y="190"/>
                </a:lnTo>
                <a:lnTo>
                  <a:pt x="2088" y="192"/>
                </a:lnTo>
                <a:lnTo>
                  <a:pt x="2089" y="201"/>
                </a:lnTo>
                <a:lnTo>
                  <a:pt x="2089" y="202"/>
                </a:lnTo>
                <a:lnTo>
                  <a:pt x="2090" y="214"/>
                </a:lnTo>
                <a:lnTo>
                  <a:pt x="2091" y="216"/>
                </a:lnTo>
                <a:lnTo>
                  <a:pt x="2092" y="225"/>
                </a:lnTo>
                <a:lnTo>
                  <a:pt x="2092" y="226"/>
                </a:lnTo>
                <a:lnTo>
                  <a:pt x="2093" y="235"/>
                </a:lnTo>
                <a:lnTo>
                  <a:pt x="2093" y="237"/>
                </a:lnTo>
                <a:lnTo>
                  <a:pt x="2095" y="241"/>
                </a:lnTo>
                <a:lnTo>
                  <a:pt x="2095" y="242"/>
                </a:lnTo>
                <a:lnTo>
                  <a:pt x="2096" y="247"/>
                </a:lnTo>
                <a:lnTo>
                  <a:pt x="2096" y="246"/>
                </a:lnTo>
                <a:lnTo>
                  <a:pt x="2096" y="245"/>
                </a:lnTo>
                <a:lnTo>
                  <a:pt x="2097" y="249"/>
                </a:lnTo>
                <a:lnTo>
                  <a:pt x="2097" y="249"/>
                </a:lnTo>
                <a:lnTo>
                  <a:pt x="2097" y="250"/>
                </a:lnTo>
                <a:lnTo>
                  <a:pt x="2099" y="253"/>
                </a:lnTo>
                <a:lnTo>
                  <a:pt x="2099" y="253"/>
                </a:lnTo>
                <a:lnTo>
                  <a:pt x="2099" y="252"/>
                </a:lnTo>
                <a:lnTo>
                  <a:pt x="2100" y="255"/>
                </a:lnTo>
                <a:lnTo>
                  <a:pt x="2100" y="255"/>
                </a:lnTo>
                <a:lnTo>
                  <a:pt x="2101" y="255"/>
                </a:lnTo>
                <a:lnTo>
                  <a:pt x="2101" y="257"/>
                </a:lnTo>
                <a:lnTo>
                  <a:pt x="2102" y="256"/>
                </a:lnTo>
                <a:lnTo>
                  <a:pt x="2102" y="258"/>
                </a:lnTo>
                <a:lnTo>
                  <a:pt x="2102" y="257"/>
                </a:lnTo>
                <a:lnTo>
                  <a:pt x="2103" y="257"/>
                </a:lnTo>
                <a:lnTo>
                  <a:pt x="2104" y="259"/>
                </a:lnTo>
                <a:lnTo>
                  <a:pt x="2105" y="261"/>
                </a:lnTo>
                <a:lnTo>
                  <a:pt x="2105" y="261"/>
                </a:lnTo>
                <a:lnTo>
                  <a:pt x="2105" y="259"/>
                </a:lnTo>
                <a:lnTo>
                  <a:pt x="2106" y="263"/>
                </a:lnTo>
                <a:lnTo>
                  <a:pt x="2106" y="263"/>
                </a:lnTo>
                <a:lnTo>
                  <a:pt x="2106" y="263"/>
                </a:lnTo>
                <a:lnTo>
                  <a:pt x="2107" y="267"/>
                </a:lnTo>
                <a:lnTo>
                  <a:pt x="2107" y="267"/>
                </a:lnTo>
                <a:lnTo>
                  <a:pt x="2108" y="268"/>
                </a:lnTo>
                <a:lnTo>
                  <a:pt x="2108" y="267"/>
                </a:lnTo>
                <a:lnTo>
                  <a:pt x="2109" y="270"/>
                </a:lnTo>
                <a:lnTo>
                  <a:pt x="2109" y="270"/>
                </a:lnTo>
                <a:lnTo>
                  <a:pt x="2110" y="274"/>
                </a:lnTo>
                <a:lnTo>
                  <a:pt x="2111" y="275"/>
                </a:lnTo>
                <a:lnTo>
                  <a:pt x="2112" y="279"/>
                </a:lnTo>
                <a:lnTo>
                  <a:pt x="2112" y="281"/>
                </a:lnTo>
                <a:lnTo>
                  <a:pt x="2113" y="283"/>
                </a:lnTo>
                <a:lnTo>
                  <a:pt x="2113" y="283"/>
                </a:lnTo>
                <a:lnTo>
                  <a:pt x="2114" y="283"/>
                </a:lnTo>
                <a:lnTo>
                  <a:pt x="2115" y="270"/>
                </a:lnTo>
                <a:lnTo>
                  <a:pt x="2115" y="265"/>
                </a:lnTo>
                <a:lnTo>
                  <a:pt x="2116" y="201"/>
                </a:lnTo>
                <a:lnTo>
                  <a:pt x="2116" y="183"/>
                </a:lnTo>
                <a:lnTo>
                  <a:pt x="2118" y="93"/>
                </a:lnTo>
                <a:lnTo>
                  <a:pt x="2118" y="79"/>
                </a:lnTo>
                <a:lnTo>
                  <a:pt x="2119" y="39"/>
                </a:lnTo>
                <a:lnTo>
                  <a:pt x="2119" y="37"/>
                </a:lnTo>
                <a:lnTo>
                  <a:pt x="2120" y="59"/>
                </a:lnTo>
                <a:lnTo>
                  <a:pt x="2121" y="67"/>
                </a:lnTo>
                <a:lnTo>
                  <a:pt x="2122" y="104"/>
                </a:lnTo>
                <a:lnTo>
                  <a:pt x="2122" y="112"/>
                </a:lnTo>
                <a:lnTo>
                  <a:pt x="2123" y="147"/>
                </a:lnTo>
                <a:lnTo>
                  <a:pt x="2124" y="153"/>
                </a:lnTo>
                <a:lnTo>
                  <a:pt x="2125" y="168"/>
                </a:lnTo>
                <a:lnTo>
                  <a:pt x="2125" y="170"/>
                </a:lnTo>
                <a:lnTo>
                  <a:pt x="2126" y="175"/>
                </a:lnTo>
                <a:lnTo>
                  <a:pt x="2126" y="175"/>
                </a:lnTo>
                <a:lnTo>
                  <a:pt x="2126" y="175"/>
                </a:lnTo>
                <a:lnTo>
                  <a:pt x="2128" y="170"/>
                </a:lnTo>
                <a:lnTo>
                  <a:pt x="2128" y="171"/>
                </a:lnTo>
                <a:lnTo>
                  <a:pt x="2128" y="169"/>
                </a:lnTo>
                <a:lnTo>
                  <a:pt x="2129" y="174"/>
                </a:lnTo>
                <a:lnTo>
                  <a:pt x="2129" y="179"/>
                </a:lnTo>
                <a:lnTo>
                  <a:pt x="2130" y="178"/>
                </a:lnTo>
                <a:lnTo>
                  <a:pt x="2130" y="192"/>
                </a:lnTo>
                <a:lnTo>
                  <a:pt x="2131" y="197"/>
                </a:lnTo>
                <a:lnTo>
                  <a:pt x="2132" y="207"/>
                </a:lnTo>
                <a:lnTo>
                  <a:pt x="2132" y="206"/>
                </a:lnTo>
                <a:lnTo>
                  <a:pt x="2133" y="207"/>
                </a:lnTo>
                <a:lnTo>
                  <a:pt x="2133" y="205"/>
                </a:lnTo>
                <a:lnTo>
                  <a:pt x="2133" y="205"/>
                </a:lnTo>
                <a:lnTo>
                  <a:pt x="2133" y="204"/>
                </a:lnTo>
                <a:lnTo>
                  <a:pt x="2135" y="199"/>
                </a:lnTo>
                <a:lnTo>
                  <a:pt x="2135" y="197"/>
                </a:lnTo>
                <a:lnTo>
                  <a:pt x="2135" y="195"/>
                </a:lnTo>
                <a:lnTo>
                  <a:pt x="2136" y="196"/>
                </a:lnTo>
                <a:lnTo>
                  <a:pt x="2137" y="195"/>
                </a:lnTo>
                <a:lnTo>
                  <a:pt x="2138" y="199"/>
                </a:lnTo>
                <a:lnTo>
                  <a:pt x="2138" y="201"/>
                </a:lnTo>
                <a:lnTo>
                  <a:pt x="2139" y="209"/>
                </a:lnTo>
                <a:lnTo>
                  <a:pt x="2139" y="209"/>
                </a:lnTo>
                <a:lnTo>
                  <a:pt x="2139" y="214"/>
                </a:lnTo>
                <a:lnTo>
                  <a:pt x="2140" y="224"/>
                </a:lnTo>
                <a:lnTo>
                  <a:pt x="2141" y="226"/>
                </a:lnTo>
                <a:lnTo>
                  <a:pt x="2142" y="236"/>
                </a:lnTo>
                <a:lnTo>
                  <a:pt x="2142" y="237"/>
                </a:lnTo>
                <a:lnTo>
                  <a:pt x="2143" y="243"/>
                </a:lnTo>
                <a:lnTo>
                  <a:pt x="2144" y="243"/>
                </a:lnTo>
                <a:lnTo>
                  <a:pt x="2145" y="249"/>
                </a:lnTo>
                <a:lnTo>
                  <a:pt x="2145" y="249"/>
                </a:lnTo>
                <a:lnTo>
                  <a:pt x="2146" y="253"/>
                </a:lnTo>
                <a:lnTo>
                  <a:pt x="2147" y="254"/>
                </a:lnTo>
                <a:lnTo>
                  <a:pt x="2147" y="254"/>
                </a:lnTo>
                <a:lnTo>
                  <a:pt x="2148" y="256"/>
                </a:lnTo>
                <a:lnTo>
                  <a:pt x="2148" y="256"/>
                </a:lnTo>
                <a:lnTo>
                  <a:pt x="2149" y="258"/>
                </a:lnTo>
                <a:lnTo>
                  <a:pt x="2149" y="258"/>
                </a:lnTo>
                <a:lnTo>
                  <a:pt x="2149" y="259"/>
                </a:lnTo>
                <a:lnTo>
                  <a:pt x="2149" y="258"/>
                </a:lnTo>
                <a:lnTo>
                  <a:pt x="2150" y="260"/>
                </a:lnTo>
                <a:lnTo>
                  <a:pt x="2151" y="261"/>
                </a:lnTo>
                <a:lnTo>
                  <a:pt x="2151" y="259"/>
                </a:lnTo>
                <a:lnTo>
                  <a:pt x="2152" y="263"/>
                </a:lnTo>
                <a:lnTo>
                  <a:pt x="2152" y="264"/>
                </a:lnTo>
                <a:lnTo>
                  <a:pt x="2153" y="263"/>
                </a:lnTo>
                <a:lnTo>
                  <a:pt x="2153" y="264"/>
                </a:lnTo>
                <a:lnTo>
                  <a:pt x="2154" y="264"/>
                </a:lnTo>
                <a:lnTo>
                  <a:pt x="2155" y="267"/>
                </a:lnTo>
                <a:lnTo>
                  <a:pt x="2155" y="268"/>
                </a:lnTo>
                <a:lnTo>
                  <a:pt x="2156" y="267"/>
                </a:lnTo>
                <a:lnTo>
                  <a:pt x="2156" y="269"/>
                </a:lnTo>
                <a:lnTo>
                  <a:pt x="2156" y="269"/>
                </a:lnTo>
                <a:lnTo>
                  <a:pt x="2157" y="269"/>
                </a:lnTo>
                <a:lnTo>
                  <a:pt x="2157" y="271"/>
                </a:lnTo>
                <a:lnTo>
                  <a:pt x="2158" y="270"/>
                </a:lnTo>
                <a:lnTo>
                  <a:pt x="2158" y="270"/>
                </a:lnTo>
                <a:lnTo>
                  <a:pt x="2159" y="276"/>
                </a:lnTo>
                <a:lnTo>
                  <a:pt x="2159" y="276"/>
                </a:lnTo>
                <a:lnTo>
                  <a:pt x="2161" y="281"/>
                </a:lnTo>
                <a:lnTo>
                  <a:pt x="2161" y="281"/>
                </a:lnTo>
                <a:lnTo>
                  <a:pt x="2162" y="284"/>
                </a:lnTo>
                <a:lnTo>
                  <a:pt x="2162" y="284"/>
                </a:lnTo>
                <a:lnTo>
                  <a:pt x="2163" y="272"/>
                </a:lnTo>
                <a:lnTo>
                  <a:pt x="2164" y="265"/>
                </a:lnTo>
                <a:lnTo>
                  <a:pt x="2165" y="198"/>
                </a:lnTo>
                <a:lnTo>
                  <a:pt x="2165" y="181"/>
                </a:lnTo>
                <a:lnTo>
                  <a:pt x="2166" y="92"/>
                </a:lnTo>
                <a:lnTo>
                  <a:pt x="2167" y="77"/>
                </a:lnTo>
                <a:lnTo>
                  <a:pt x="2168" y="43"/>
                </a:lnTo>
                <a:lnTo>
                  <a:pt x="2168" y="43"/>
                </a:lnTo>
                <a:lnTo>
                  <a:pt x="2169" y="70"/>
                </a:lnTo>
                <a:lnTo>
                  <a:pt x="2169" y="77"/>
                </a:lnTo>
                <a:lnTo>
                  <a:pt x="2171" y="111"/>
                </a:lnTo>
                <a:lnTo>
                  <a:pt x="2171" y="119"/>
                </a:lnTo>
                <a:lnTo>
                  <a:pt x="2172" y="151"/>
                </a:lnTo>
                <a:lnTo>
                  <a:pt x="2172" y="156"/>
                </a:lnTo>
                <a:lnTo>
                  <a:pt x="2173" y="172"/>
                </a:lnTo>
                <a:lnTo>
                  <a:pt x="2174" y="175"/>
                </a:lnTo>
                <a:lnTo>
                  <a:pt x="2175" y="177"/>
                </a:lnTo>
                <a:lnTo>
                  <a:pt x="2175" y="177"/>
                </a:lnTo>
                <a:lnTo>
                  <a:pt x="2175" y="177"/>
                </a:lnTo>
                <a:lnTo>
                  <a:pt x="2176" y="174"/>
                </a:lnTo>
                <a:lnTo>
                  <a:pt x="2176" y="175"/>
                </a:lnTo>
                <a:lnTo>
                  <a:pt x="2177" y="175"/>
                </a:lnTo>
                <a:lnTo>
                  <a:pt x="2177" y="173"/>
                </a:lnTo>
                <a:lnTo>
                  <a:pt x="2178" y="178"/>
                </a:lnTo>
                <a:lnTo>
                  <a:pt x="2178" y="181"/>
                </a:lnTo>
                <a:lnTo>
                  <a:pt x="2179" y="196"/>
                </a:lnTo>
                <a:lnTo>
                  <a:pt x="2180" y="199"/>
                </a:lnTo>
                <a:lnTo>
                  <a:pt x="2181" y="208"/>
                </a:lnTo>
                <a:lnTo>
                  <a:pt x="2181" y="208"/>
                </a:lnTo>
                <a:lnTo>
                  <a:pt x="2181" y="209"/>
                </a:lnTo>
                <a:lnTo>
                  <a:pt x="2182" y="207"/>
                </a:lnTo>
                <a:lnTo>
                  <a:pt x="2182" y="207"/>
                </a:lnTo>
                <a:lnTo>
                  <a:pt x="2182" y="207"/>
                </a:lnTo>
                <a:lnTo>
                  <a:pt x="2183" y="203"/>
                </a:lnTo>
                <a:lnTo>
                  <a:pt x="2184" y="201"/>
                </a:lnTo>
                <a:lnTo>
                  <a:pt x="2185" y="198"/>
                </a:lnTo>
                <a:lnTo>
                  <a:pt x="2185" y="200"/>
                </a:lnTo>
                <a:lnTo>
                  <a:pt x="2185" y="199"/>
                </a:lnTo>
                <a:lnTo>
                  <a:pt x="2186" y="203"/>
                </a:lnTo>
                <a:lnTo>
                  <a:pt x="2186" y="203"/>
                </a:lnTo>
                <a:lnTo>
                  <a:pt x="2187" y="204"/>
                </a:lnTo>
                <a:lnTo>
                  <a:pt x="2188" y="213"/>
                </a:lnTo>
                <a:lnTo>
                  <a:pt x="2188" y="217"/>
                </a:lnTo>
                <a:lnTo>
                  <a:pt x="2189" y="229"/>
                </a:lnTo>
                <a:lnTo>
                  <a:pt x="2190" y="231"/>
                </a:lnTo>
                <a:lnTo>
                  <a:pt x="2191" y="239"/>
                </a:lnTo>
                <a:lnTo>
                  <a:pt x="2191" y="238"/>
                </a:lnTo>
                <a:lnTo>
                  <a:pt x="2191" y="241"/>
                </a:lnTo>
                <a:lnTo>
                  <a:pt x="2192" y="248"/>
                </a:lnTo>
                <a:lnTo>
                  <a:pt x="2192" y="249"/>
                </a:lnTo>
                <a:lnTo>
                  <a:pt x="2193" y="253"/>
                </a:lnTo>
                <a:lnTo>
                  <a:pt x="2194" y="253"/>
                </a:lnTo>
                <a:lnTo>
                  <a:pt x="2194" y="255"/>
                </a:lnTo>
                <a:lnTo>
                  <a:pt x="2195" y="258"/>
                </a:lnTo>
                <a:lnTo>
                  <a:pt x="2195" y="258"/>
                </a:lnTo>
                <a:lnTo>
                  <a:pt x="2195" y="259"/>
                </a:lnTo>
                <a:lnTo>
                  <a:pt x="2195" y="257"/>
                </a:lnTo>
                <a:lnTo>
                  <a:pt x="2196" y="262"/>
                </a:lnTo>
                <a:lnTo>
                  <a:pt x="2196" y="261"/>
                </a:lnTo>
                <a:lnTo>
                  <a:pt x="2197" y="261"/>
                </a:lnTo>
                <a:lnTo>
                  <a:pt x="2197" y="265"/>
                </a:lnTo>
                <a:lnTo>
                  <a:pt x="2198" y="263"/>
                </a:lnTo>
                <a:lnTo>
                  <a:pt x="2198" y="263"/>
                </a:lnTo>
                <a:lnTo>
                  <a:pt x="2199" y="267"/>
                </a:lnTo>
                <a:lnTo>
                  <a:pt x="2200" y="264"/>
                </a:lnTo>
                <a:lnTo>
                  <a:pt x="2200" y="266"/>
                </a:lnTo>
                <a:lnTo>
                  <a:pt x="2201" y="266"/>
                </a:lnTo>
                <a:lnTo>
                  <a:pt x="2201" y="266"/>
                </a:lnTo>
                <a:lnTo>
                  <a:pt x="2202" y="269"/>
                </a:lnTo>
                <a:lnTo>
                  <a:pt x="2202" y="269"/>
                </a:lnTo>
                <a:lnTo>
                  <a:pt x="2203" y="269"/>
                </a:lnTo>
                <a:lnTo>
                  <a:pt x="2204" y="270"/>
                </a:lnTo>
                <a:lnTo>
                  <a:pt x="2204" y="269"/>
                </a:lnTo>
                <a:lnTo>
                  <a:pt x="2204" y="270"/>
                </a:lnTo>
                <a:lnTo>
                  <a:pt x="2205" y="273"/>
                </a:lnTo>
                <a:lnTo>
                  <a:pt x="2205" y="272"/>
                </a:lnTo>
                <a:lnTo>
                  <a:pt x="2205" y="274"/>
                </a:lnTo>
                <a:lnTo>
                  <a:pt x="2206" y="276"/>
                </a:lnTo>
                <a:lnTo>
                  <a:pt x="2206" y="275"/>
                </a:lnTo>
                <a:lnTo>
                  <a:pt x="2207" y="276"/>
                </a:lnTo>
                <a:lnTo>
                  <a:pt x="2208" y="280"/>
                </a:lnTo>
                <a:lnTo>
                  <a:pt x="2208" y="278"/>
                </a:lnTo>
                <a:lnTo>
                  <a:pt x="2208" y="279"/>
                </a:lnTo>
                <a:lnTo>
                  <a:pt x="2209" y="283"/>
                </a:lnTo>
                <a:lnTo>
                  <a:pt x="2209" y="283"/>
                </a:lnTo>
                <a:lnTo>
                  <a:pt x="2210" y="284"/>
                </a:lnTo>
                <a:lnTo>
                  <a:pt x="2211" y="289"/>
                </a:lnTo>
                <a:lnTo>
                  <a:pt x="2211" y="289"/>
                </a:lnTo>
                <a:lnTo>
                  <a:pt x="2211" y="289"/>
                </a:lnTo>
                <a:lnTo>
                  <a:pt x="2212" y="284"/>
                </a:lnTo>
                <a:lnTo>
                  <a:pt x="2213" y="281"/>
                </a:lnTo>
                <a:lnTo>
                  <a:pt x="2214" y="232"/>
                </a:lnTo>
                <a:lnTo>
                  <a:pt x="2214" y="217"/>
                </a:lnTo>
                <a:lnTo>
                  <a:pt x="2215" y="126"/>
                </a:lnTo>
                <a:lnTo>
                  <a:pt x="2215" y="109"/>
                </a:lnTo>
                <a:lnTo>
                  <a:pt x="2216" y="51"/>
                </a:lnTo>
                <a:lnTo>
                  <a:pt x="2217" y="46"/>
                </a:lnTo>
                <a:lnTo>
                  <a:pt x="2217" y="43"/>
                </a:lnTo>
                <a:lnTo>
                  <a:pt x="2218" y="47"/>
                </a:lnTo>
                <a:lnTo>
                  <a:pt x="2218" y="54"/>
                </a:lnTo>
                <a:lnTo>
                  <a:pt x="2219" y="93"/>
                </a:lnTo>
                <a:lnTo>
                  <a:pt x="2220" y="101"/>
                </a:lnTo>
                <a:lnTo>
                  <a:pt x="2221" y="138"/>
                </a:lnTo>
                <a:lnTo>
                  <a:pt x="2221" y="144"/>
                </a:lnTo>
                <a:lnTo>
                  <a:pt x="2222" y="165"/>
                </a:lnTo>
                <a:lnTo>
                  <a:pt x="2223" y="167"/>
                </a:lnTo>
                <a:lnTo>
                  <a:pt x="2224" y="175"/>
                </a:lnTo>
                <a:lnTo>
                  <a:pt x="2224" y="175"/>
                </a:lnTo>
                <a:lnTo>
                  <a:pt x="2225" y="173"/>
                </a:lnTo>
                <a:lnTo>
                  <a:pt x="2225" y="172"/>
                </a:lnTo>
                <a:lnTo>
                  <a:pt x="2227" y="170"/>
                </a:lnTo>
                <a:lnTo>
                  <a:pt x="2227" y="170"/>
                </a:lnTo>
                <a:lnTo>
                  <a:pt x="2227" y="171"/>
                </a:lnTo>
                <a:lnTo>
                  <a:pt x="2228" y="183"/>
                </a:lnTo>
                <a:lnTo>
                  <a:pt x="2228" y="185"/>
                </a:lnTo>
                <a:lnTo>
                  <a:pt x="2229" y="197"/>
                </a:lnTo>
                <a:lnTo>
                  <a:pt x="2229" y="199"/>
                </a:lnTo>
                <a:lnTo>
                  <a:pt x="2231" y="206"/>
                </a:lnTo>
                <a:lnTo>
                  <a:pt x="2231" y="205"/>
                </a:lnTo>
                <a:lnTo>
                  <a:pt x="2232" y="202"/>
                </a:lnTo>
                <a:lnTo>
                  <a:pt x="2233" y="203"/>
                </a:lnTo>
                <a:lnTo>
                  <a:pt x="2233" y="200"/>
                </a:lnTo>
                <a:lnTo>
                  <a:pt x="2234" y="200"/>
                </a:lnTo>
                <a:lnTo>
                  <a:pt x="2234" y="201"/>
                </a:lnTo>
                <a:lnTo>
                  <a:pt x="2234" y="199"/>
                </a:lnTo>
                <a:lnTo>
                  <a:pt x="2235" y="201"/>
                </a:lnTo>
                <a:lnTo>
                  <a:pt x="2235" y="202"/>
                </a:lnTo>
                <a:lnTo>
                  <a:pt x="2237" y="210"/>
                </a:lnTo>
                <a:lnTo>
                  <a:pt x="2237" y="213"/>
                </a:lnTo>
                <a:lnTo>
                  <a:pt x="2238" y="223"/>
                </a:lnTo>
                <a:lnTo>
                  <a:pt x="2238" y="226"/>
                </a:lnTo>
                <a:lnTo>
                  <a:pt x="2239" y="235"/>
                </a:lnTo>
                <a:lnTo>
                  <a:pt x="2239" y="235"/>
                </a:lnTo>
                <a:lnTo>
                  <a:pt x="2240" y="237"/>
                </a:lnTo>
                <a:lnTo>
                  <a:pt x="2241" y="244"/>
                </a:lnTo>
                <a:lnTo>
                  <a:pt x="2241" y="246"/>
                </a:lnTo>
                <a:lnTo>
                  <a:pt x="2242" y="250"/>
                </a:lnTo>
                <a:lnTo>
                  <a:pt x="2243" y="251"/>
                </a:lnTo>
                <a:lnTo>
                  <a:pt x="2244" y="257"/>
                </a:lnTo>
                <a:lnTo>
                  <a:pt x="2244" y="257"/>
                </a:lnTo>
                <a:lnTo>
                  <a:pt x="2245" y="260"/>
                </a:lnTo>
                <a:lnTo>
                  <a:pt x="2246" y="262"/>
                </a:lnTo>
                <a:lnTo>
                  <a:pt x="2246" y="260"/>
                </a:lnTo>
                <a:lnTo>
                  <a:pt x="2247" y="263"/>
                </a:lnTo>
                <a:lnTo>
                  <a:pt x="2247" y="263"/>
                </a:lnTo>
                <a:lnTo>
                  <a:pt x="2247" y="265"/>
                </a:lnTo>
                <a:lnTo>
                  <a:pt x="2248" y="265"/>
                </a:lnTo>
                <a:lnTo>
                  <a:pt x="2248" y="265"/>
                </a:lnTo>
                <a:lnTo>
                  <a:pt x="2249" y="267"/>
                </a:lnTo>
                <a:lnTo>
                  <a:pt x="2250" y="266"/>
                </a:lnTo>
                <a:lnTo>
                  <a:pt x="2251" y="269"/>
                </a:lnTo>
                <a:lnTo>
                  <a:pt x="2251" y="268"/>
                </a:lnTo>
                <a:lnTo>
                  <a:pt x="2251" y="268"/>
                </a:lnTo>
                <a:lnTo>
                  <a:pt x="2252" y="270"/>
                </a:lnTo>
                <a:lnTo>
                  <a:pt x="2252" y="269"/>
                </a:lnTo>
                <a:lnTo>
                  <a:pt x="2253" y="269"/>
                </a:lnTo>
                <a:lnTo>
                  <a:pt x="2254" y="272"/>
                </a:lnTo>
                <a:lnTo>
                  <a:pt x="2254" y="273"/>
                </a:lnTo>
                <a:lnTo>
                  <a:pt x="2254" y="272"/>
                </a:lnTo>
                <a:lnTo>
                  <a:pt x="2255" y="275"/>
                </a:lnTo>
                <a:lnTo>
                  <a:pt x="2256" y="275"/>
                </a:lnTo>
                <a:lnTo>
                  <a:pt x="2256" y="274"/>
                </a:lnTo>
                <a:lnTo>
                  <a:pt x="2256" y="277"/>
                </a:lnTo>
                <a:lnTo>
                  <a:pt x="2257" y="277"/>
                </a:lnTo>
                <a:lnTo>
                  <a:pt x="2257" y="278"/>
                </a:lnTo>
                <a:lnTo>
                  <a:pt x="2258" y="283"/>
                </a:lnTo>
                <a:lnTo>
                  <a:pt x="2258" y="282"/>
                </a:lnTo>
                <a:lnTo>
                  <a:pt x="2258" y="282"/>
                </a:lnTo>
                <a:lnTo>
                  <a:pt x="2259" y="286"/>
                </a:lnTo>
                <a:lnTo>
                  <a:pt x="2260" y="287"/>
                </a:lnTo>
                <a:lnTo>
                  <a:pt x="2260" y="287"/>
                </a:lnTo>
                <a:lnTo>
                  <a:pt x="2261" y="290"/>
                </a:lnTo>
                <a:lnTo>
                  <a:pt x="2261" y="291"/>
                </a:lnTo>
                <a:lnTo>
                  <a:pt x="2262" y="291"/>
                </a:lnTo>
                <a:lnTo>
                  <a:pt x="2262" y="288"/>
                </a:lnTo>
                <a:lnTo>
                  <a:pt x="2263" y="285"/>
                </a:lnTo>
                <a:lnTo>
                  <a:pt x="2264" y="242"/>
                </a:lnTo>
                <a:lnTo>
                  <a:pt x="2264" y="228"/>
                </a:lnTo>
                <a:lnTo>
                  <a:pt x="2265" y="155"/>
                </a:lnTo>
                <a:lnTo>
                  <a:pt x="2265" y="137"/>
                </a:lnTo>
                <a:lnTo>
                  <a:pt x="2267" y="59"/>
                </a:lnTo>
                <a:lnTo>
                  <a:pt x="2267" y="51"/>
                </a:lnTo>
                <a:lnTo>
                  <a:pt x="2268" y="35"/>
                </a:lnTo>
                <a:lnTo>
                  <a:pt x="2268" y="37"/>
                </a:lnTo>
                <a:lnTo>
                  <a:pt x="2268" y="40"/>
                </a:lnTo>
                <a:lnTo>
                  <a:pt x="2270" y="69"/>
                </a:lnTo>
                <a:lnTo>
                  <a:pt x="2270" y="77"/>
                </a:lnTo>
                <a:lnTo>
                  <a:pt x="2271" y="111"/>
                </a:lnTo>
                <a:lnTo>
                  <a:pt x="2271" y="116"/>
                </a:lnTo>
                <a:lnTo>
                  <a:pt x="2272" y="138"/>
                </a:lnTo>
                <a:lnTo>
                  <a:pt x="2273" y="142"/>
                </a:lnTo>
                <a:lnTo>
                  <a:pt x="2274" y="149"/>
                </a:lnTo>
                <a:lnTo>
                  <a:pt x="2274" y="151"/>
                </a:lnTo>
                <a:lnTo>
                  <a:pt x="2275" y="151"/>
                </a:lnTo>
                <a:lnTo>
                  <a:pt x="2275" y="152"/>
                </a:lnTo>
                <a:lnTo>
                  <a:pt x="2275" y="151"/>
                </a:lnTo>
                <a:lnTo>
                  <a:pt x="2276" y="151"/>
                </a:lnTo>
                <a:lnTo>
                  <a:pt x="2276" y="151"/>
                </a:lnTo>
                <a:lnTo>
                  <a:pt x="2277" y="154"/>
                </a:lnTo>
                <a:lnTo>
                  <a:pt x="2277" y="155"/>
                </a:lnTo>
                <a:lnTo>
                  <a:pt x="2278" y="162"/>
                </a:lnTo>
                <a:lnTo>
                  <a:pt x="2278" y="168"/>
                </a:lnTo>
                <a:lnTo>
                  <a:pt x="2280" y="183"/>
                </a:lnTo>
                <a:lnTo>
                  <a:pt x="2280" y="186"/>
                </a:lnTo>
                <a:lnTo>
                  <a:pt x="2281" y="191"/>
                </a:lnTo>
                <a:lnTo>
                  <a:pt x="2281" y="191"/>
                </a:lnTo>
                <a:lnTo>
                  <a:pt x="2281" y="191"/>
                </a:lnTo>
                <a:lnTo>
                  <a:pt x="2282" y="188"/>
                </a:lnTo>
                <a:lnTo>
                  <a:pt x="2283" y="188"/>
                </a:lnTo>
                <a:lnTo>
                  <a:pt x="2284" y="185"/>
                </a:lnTo>
                <a:lnTo>
                  <a:pt x="2284" y="183"/>
                </a:lnTo>
                <a:lnTo>
                  <a:pt x="2285" y="185"/>
                </a:lnTo>
                <a:lnTo>
                  <a:pt x="2285" y="184"/>
                </a:lnTo>
                <a:lnTo>
                  <a:pt x="2286" y="187"/>
                </a:lnTo>
                <a:lnTo>
                  <a:pt x="2287" y="195"/>
                </a:lnTo>
                <a:lnTo>
                  <a:pt x="2287" y="197"/>
                </a:lnTo>
                <a:lnTo>
                  <a:pt x="2288" y="210"/>
                </a:lnTo>
                <a:lnTo>
                  <a:pt x="2289" y="211"/>
                </a:lnTo>
                <a:lnTo>
                  <a:pt x="2290" y="220"/>
                </a:lnTo>
                <a:lnTo>
                  <a:pt x="2290" y="222"/>
                </a:lnTo>
                <a:lnTo>
                  <a:pt x="2291" y="230"/>
                </a:lnTo>
                <a:lnTo>
                  <a:pt x="2291" y="230"/>
                </a:lnTo>
                <a:lnTo>
                  <a:pt x="2292" y="238"/>
                </a:lnTo>
                <a:lnTo>
                  <a:pt x="2292" y="238"/>
                </a:lnTo>
                <a:lnTo>
                  <a:pt x="2293" y="240"/>
                </a:lnTo>
                <a:lnTo>
                  <a:pt x="2294" y="246"/>
                </a:lnTo>
                <a:lnTo>
                  <a:pt x="2294" y="246"/>
                </a:lnTo>
                <a:lnTo>
                  <a:pt x="2295" y="248"/>
                </a:lnTo>
                <a:lnTo>
                  <a:pt x="2295" y="247"/>
                </a:lnTo>
                <a:lnTo>
                  <a:pt x="2296" y="249"/>
                </a:lnTo>
                <a:lnTo>
                  <a:pt x="2297" y="252"/>
                </a:lnTo>
                <a:lnTo>
                  <a:pt x="2297" y="252"/>
                </a:lnTo>
                <a:lnTo>
                  <a:pt x="2297" y="251"/>
                </a:lnTo>
                <a:lnTo>
                  <a:pt x="2298" y="255"/>
                </a:lnTo>
                <a:lnTo>
                  <a:pt x="2299" y="254"/>
                </a:lnTo>
                <a:lnTo>
                  <a:pt x="2299" y="255"/>
                </a:lnTo>
                <a:lnTo>
                  <a:pt x="2300" y="255"/>
                </a:lnTo>
                <a:lnTo>
                  <a:pt x="2300" y="256"/>
                </a:lnTo>
                <a:lnTo>
                  <a:pt x="2301" y="259"/>
                </a:lnTo>
                <a:lnTo>
                  <a:pt x="2301" y="259"/>
                </a:lnTo>
                <a:lnTo>
                  <a:pt x="2302" y="258"/>
                </a:lnTo>
                <a:lnTo>
                  <a:pt x="2303" y="261"/>
                </a:lnTo>
                <a:lnTo>
                  <a:pt x="2303" y="261"/>
                </a:lnTo>
                <a:lnTo>
                  <a:pt x="2303" y="260"/>
                </a:lnTo>
                <a:lnTo>
                  <a:pt x="2304" y="263"/>
                </a:lnTo>
                <a:lnTo>
                  <a:pt x="2304" y="263"/>
                </a:lnTo>
                <a:lnTo>
                  <a:pt x="2304" y="263"/>
                </a:lnTo>
                <a:lnTo>
                  <a:pt x="2305" y="265"/>
                </a:lnTo>
                <a:lnTo>
                  <a:pt x="2306" y="268"/>
                </a:lnTo>
                <a:lnTo>
                  <a:pt x="2306" y="266"/>
                </a:lnTo>
                <a:lnTo>
                  <a:pt x="2307" y="269"/>
                </a:lnTo>
                <a:lnTo>
                  <a:pt x="2307" y="270"/>
                </a:lnTo>
                <a:lnTo>
                  <a:pt x="2308" y="270"/>
                </a:lnTo>
                <a:lnTo>
                  <a:pt x="2308" y="273"/>
                </a:lnTo>
                <a:lnTo>
                  <a:pt x="2308" y="273"/>
                </a:lnTo>
                <a:lnTo>
                  <a:pt x="2309" y="275"/>
                </a:lnTo>
                <a:lnTo>
                  <a:pt x="2310" y="278"/>
                </a:lnTo>
                <a:lnTo>
                  <a:pt x="2310" y="278"/>
                </a:lnTo>
                <a:lnTo>
                  <a:pt x="2310" y="281"/>
                </a:lnTo>
                <a:lnTo>
                  <a:pt x="2311" y="285"/>
                </a:lnTo>
                <a:lnTo>
                  <a:pt x="2311" y="285"/>
                </a:lnTo>
                <a:lnTo>
                  <a:pt x="2311" y="286"/>
                </a:lnTo>
                <a:lnTo>
                  <a:pt x="2312" y="287"/>
                </a:lnTo>
                <a:lnTo>
                  <a:pt x="2313" y="285"/>
                </a:lnTo>
                <a:lnTo>
                  <a:pt x="2313" y="281"/>
                </a:lnTo>
                <a:lnTo>
                  <a:pt x="2314" y="259"/>
                </a:lnTo>
                <a:lnTo>
                  <a:pt x="2314" y="248"/>
                </a:lnTo>
                <a:lnTo>
                  <a:pt x="2315" y="171"/>
                </a:lnTo>
                <a:lnTo>
                  <a:pt x="2316" y="155"/>
                </a:lnTo>
                <a:lnTo>
                  <a:pt x="2317" y="83"/>
                </a:lnTo>
                <a:lnTo>
                  <a:pt x="2317" y="72"/>
                </a:lnTo>
                <a:lnTo>
                  <a:pt x="2318" y="58"/>
                </a:lnTo>
                <a:lnTo>
                  <a:pt x="2319" y="63"/>
                </a:lnTo>
                <a:lnTo>
                  <a:pt x="2320" y="96"/>
                </a:lnTo>
                <a:lnTo>
                  <a:pt x="2320" y="103"/>
                </a:lnTo>
                <a:lnTo>
                  <a:pt x="2321" y="145"/>
                </a:lnTo>
                <a:lnTo>
                  <a:pt x="2322" y="149"/>
                </a:lnTo>
                <a:lnTo>
                  <a:pt x="2323" y="177"/>
                </a:lnTo>
                <a:lnTo>
                  <a:pt x="2323" y="182"/>
                </a:lnTo>
                <a:lnTo>
                  <a:pt x="2324" y="195"/>
                </a:lnTo>
                <a:lnTo>
                  <a:pt x="2324" y="194"/>
                </a:lnTo>
                <a:lnTo>
                  <a:pt x="2325" y="196"/>
                </a:lnTo>
                <a:lnTo>
                  <a:pt x="2325" y="196"/>
                </a:lnTo>
                <a:lnTo>
                  <a:pt x="2325" y="198"/>
                </a:lnTo>
                <a:lnTo>
                  <a:pt x="2326" y="196"/>
                </a:lnTo>
                <a:lnTo>
                  <a:pt x="2327" y="200"/>
                </a:lnTo>
                <a:lnTo>
                  <a:pt x="2327" y="200"/>
                </a:lnTo>
                <a:lnTo>
                  <a:pt x="2327" y="201"/>
                </a:lnTo>
                <a:lnTo>
                  <a:pt x="2327" y="201"/>
                </a:lnTo>
                <a:lnTo>
                  <a:pt x="2328" y="211"/>
                </a:lnTo>
                <a:lnTo>
                  <a:pt x="2329" y="212"/>
                </a:lnTo>
                <a:lnTo>
                  <a:pt x="2329" y="221"/>
                </a:lnTo>
                <a:lnTo>
                  <a:pt x="2330" y="221"/>
                </a:lnTo>
                <a:lnTo>
                  <a:pt x="2330" y="223"/>
                </a:lnTo>
                <a:lnTo>
                  <a:pt x="2331" y="226"/>
                </a:lnTo>
                <a:lnTo>
                  <a:pt x="2331" y="226"/>
                </a:lnTo>
                <a:lnTo>
                  <a:pt x="2332" y="225"/>
                </a:lnTo>
                <a:lnTo>
                  <a:pt x="2332" y="222"/>
                </a:lnTo>
                <a:lnTo>
                  <a:pt x="2333" y="222"/>
                </a:lnTo>
                <a:lnTo>
                  <a:pt x="2333" y="220"/>
                </a:lnTo>
                <a:lnTo>
                  <a:pt x="2334" y="214"/>
                </a:lnTo>
                <a:lnTo>
                  <a:pt x="2334" y="214"/>
                </a:lnTo>
                <a:lnTo>
                  <a:pt x="2335" y="213"/>
                </a:lnTo>
                <a:lnTo>
                  <a:pt x="2335" y="214"/>
                </a:lnTo>
                <a:lnTo>
                  <a:pt x="2336" y="214"/>
                </a:lnTo>
                <a:lnTo>
                  <a:pt x="2336" y="214"/>
                </a:lnTo>
                <a:lnTo>
                  <a:pt x="2337" y="223"/>
                </a:lnTo>
                <a:lnTo>
                  <a:pt x="2337" y="225"/>
                </a:lnTo>
                <a:lnTo>
                  <a:pt x="2338" y="232"/>
                </a:lnTo>
                <a:lnTo>
                  <a:pt x="2339" y="236"/>
                </a:lnTo>
                <a:lnTo>
                  <a:pt x="2340" y="247"/>
                </a:lnTo>
                <a:lnTo>
                  <a:pt x="2340" y="249"/>
                </a:lnTo>
                <a:lnTo>
                  <a:pt x="2341" y="259"/>
                </a:lnTo>
                <a:lnTo>
                  <a:pt x="2342" y="259"/>
                </a:lnTo>
                <a:lnTo>
                  <a:pt x="2342" y="259"/>
                </a:lnTo>
                <a:lnTo>
                  <a:pt x="2342" y="265"/>
                </a:lnTo>
                <a:lnTo>
                  <a:pt x="2343" y="265"/>
                </a:lnTo>
                <a:lnTo>
                  <a:pt x="2343" y="267"/>
                </a:lnTo>
                <a:lnTo>
                  <a:pt x="2343" y="267"/>
                </a:lnTo>
                <a:lnTo>
                  <a:pt x="2344" y="270"/>
                </a:lnTo>
                <a:lnTo>
                  <a:pt x="2344" y="270"/>
                </a:lnTo>
                <a:lnTo>
                  <a:pt x="2346" y="276"/>
                </a:lnTo>
                <a:lnTo>
                  <a:pt x="2346" y="277"/>
                </a:lnTo>
                <a:lnTo>
                  <a:pt x="2346" y="276"/>
                </a:lnTo>
                <a:lnTo>
                  <a:pt x="2347" y="277"/>
                </a:lnTo>
                <a:lnTo>
                  <a:pt x="2347" y="277"/>
                </a:lnTo>
                <a:lnTo>
                  <a:pt x="2348" y="280"/>
                </a:lnTo>
                <a:lnTo>
                  <a:pt x="2349" y="279"/>
                </a:lnTo>
                <a:lnTo>
                  <a:pt x="2349" y="281"/>
                </a:lnTo>
                <a:lnTo>
                  <a:pt x="2350" y="280"/>
                </a:lnTo>
                <a:lnTo>
                  <a:pt x="2350" y="280"/>
                </a:lnTo>
                <a:lnTo>
                  <a:pt x="2351" y="280"/>
                </a:lnTo>
                <a:lnTo>
                  <a:pt x="2351" y="281"/>
                </a:lnTo>
                <a:lnTo>
                  <a:pt x="2352" y="280"/>
                </a:lnTo>
                <a:lnTo>
                  <a:pt x="2353" y="281"/>
                </a:lnTo>
                <a:lnTo>
                  <a:pt x="2353" y="281"/>
                </a:lnTo>
                <a:lnTo>
                  <a:pt x="2353" y="283"/>
                </a:lnTo>
                <a:lnTo>
                  <a:pt x="2354" y="282"/>
                </a:lnTo>
                <a:lnTo>
                  <a:pt x="2355" y="282"/>
                </a:lnTo>
                <a:lnTo>
                  <a:pt x="2355" y="282"/>
                </a:lnTo>
                <a:lnTo>
                  <a:pt x="2355" y="283"/>
                </a:lnTo>
                <a:lnTo>
                  <a:pt x="2356" y="283"/>
                </a:lnTo>
                <a:lnTo>
                  <a:pt x="2356" y="284"/>
                </a:lnTo>
                <a:lnTo>
                  <a:pt x="2357" y="287"/>
                </a:lnTo>
                <a:lnTo>
                  <a:pt x="2357" y="287"/>
                </a:lnTo>
                <a:lnTo>
                  <a:pt x="2357" y="287"/>
                </a:lnTo>
                <a:lnTo>
                  <a:pt x="2358" y="291"/>
                </a:lnTo>
                <a:lnTo>
                  <a:pt x="2359" y="293"/>
                </a:lnTo>
                <a:lnTo>
                  <a:pt x="2360" y="296"/>
                </a:lnTo>
                <a:lnTo>
                  <a:pt x="2360" y="296"/>
                </a:lnTo>
                <a:lnTo>
                  <a:pt x="2361" y="297"/>
                </a:lnTo>
                <a:lnTo>
                  <a:pt x="2361" y="293"/>
                </a:lnTo>
                <a:lnTo>
                  <a:pt x="2361" y="291"/>
                </a:lnTo>
                <a:lnTo>
                  <a:pt x="2363" y="257"/>
                </a:lnTo>
                <a:lnTo>
                  <a:pt x="2363" y="246"/>
                </a:lnTo>
                <a:lnTo>
                  <a:pt x="2364" y="163"/>
                </a:lnTo>
                <a:lnTo>
                  <a:pt x="2365" y="145"/>
                </a:lnTo>
                <a:lnTo>
                  <a:pt x="2366" y="82"/>
                </a:lnTo>
                <a:lnTo>
                  <a:pt x="2366" y="75"/>
                </a:lnTo>
                <a:lnTo>
                  <a:pt x="2367" y="66"/>
                </a:lnTo>
                <a:lnTo>
                  <a:pt x="2367" y="72"/>
                </a:lnTo>
                <a:lnTo>
                  <a:pt x="2367" y="75"/>
                </a:lnTo>
                <a:lnTo>
                  <a:pt x="2368" y="112"/>
                </a:lnTo>
                <a:lnTo>
                  <a:pt x="2369" y="121"/>
                </a:lnTo>
                <a:lnTo>
                  <a:pt x="2370" y="161"/>
                </a:lnTo>
                <a:lnTo>
                  <a:pt x="2370" y="165"/>
                </a:lnTo>
                <a:lnTo>
                  <a:pt x="2371" y="189"/>
                </a:lnTo>
                <a:lnTo>
                  <a:pt x="2372" y="192"/>
                </a:lnTo>
                <a:lnTo>
                  <a:pt x="2373" y="202"/>
                </a:lnTo>
                <a:lnTo>
                  <a:pt x="2373" y="202"/>
                </a:lnTo>
                <a:lnTo>
                  <a:pt x="2374" y="205"/>
                </a:lnTo>
                <a:lnTo>
                  <a:pt x="2374" y="203"/>
                </a:lnTo>
                <a:lnTo>
                  <a:pt x="2375" y="204"/>
                </a:lnTo>
                <a:lnTo>
                  <a:pt x="2375" y="203"/>
                </a:lnTo>
                <a:lnTo>
                  <a:pt x="2376" y="205"/>
                </a:lnTo>
                <a:lnTo>
                  <a:pt x="2376" y="205"/>
                </a:lnTo>
                <a:lnTo>
                  <a:pt x="2377" y="216"/>
                </a:lnTo>
                <a:lnTo>
                  <a:pt x="2377" y="217"/>
                </a:lnTo>
                <a:lnTo>
                  <a:pt x="2379" y="226"/>
                </a:lnTo>
                <a:lnTo>
                  <a:pt x="2379" y="227"/>
                </a:lnTo>
                <a:lnTo>
                  <a:pt x="2379" y="227"/>
                </a:lnTo>
                <a:lnTo>
                  <a:pt x="2380" y="224"/>
                </a:lnTo>
                <a:lnTo>
                  <a:pt x="2380" y="224"/>
                </a:lnTo>
                <a:lnTo>
                  <a:pt x="2381" y="219"/>
                </a:lnTo>
                <a:lnTo>
                  <a:pt x="2382" y="218"/>
                </a:lnTo>
                <a:lnTo>
                  <a:pt x="2383" y="213"/>
                </a:lnTo>
                <a:lnTo>
                  <a:pt x="2383" y="213"/>
                </a:lnTo>
                <a:lnTo>
                  <a:pt x="2384" y="212"/>
                </a:lnTo>
                <a:lnTo>
                  <a:pt x="2384" y="214"/>
                </a:lnTo>
                <a:lnTo>
                  <a:pt x="2384" y="214"/>
                </a:lnTo>
                <a:lnTo>
                  <a:pt x="2385" y="216"/>
                </a:lnTo>
                <a:lnTo>
                  <a:pt x="2386" y="221"/>
                </a:lnTo>
                <a:lnTo>
                  <a:pt x="2386" y="225"/>
                </a:lnTo>
                <a:lnTo>
                  <a:pt x="2387" y="237"/>
                </a:lnTo>
                <a:lnTo>
                  <a:pt x="2387" y="240"/>
                </a:lnTo>
                <a:lnTo>
                  <a:pt x="2389" y="250"/>
                </a:lnTo>
                <a:lnTo>
                  <a:pt x="2389" y="252"/>
                </a:lnTo>
                <a:lnTo>
                  <a:pt x="2390" y="260"/>
                </a:lnTo>
                <a:lnTo>
                  <a:pt x="2390" y="262"/>
                </a:lnTo>
                <a:lnTo>
                  <a:pt x="2391" y="267"/>
                </a:lnTo>
                <a:lnTo>
                  <a:pt x="2391" y="267"/>
                </a:lnTo>
                <a:lnTo>
                  <a:pt x="2392" y="269"/>
                </a:lnTo>
                <a:lnTo>
                  <a:pt x="2393" y="272"/>
                </a:lnTo>
                <a:lnTo>
                  <a:pt x="2393" y="271"/>
                </a:lnTo>
                <a:lnTo>
                  <a:pt x="2393" y="273"/>
                </a:lnTo>
                <a:lnTo>
                  <a:pt x="2394" y="277"/>
                </a:lnTo>
                <a:lnTo>
                  <a:pt x="2395" y="276"/>
                </a:lnTo>
                <a:lnTo>
                  <a:pt x="2395" y="277"/>
                </a:lnTo>
                <a:lnTo>
                  <a:pt x="2396" y="277"/>
                </a:lnTo>
                <a:lnTo>
                  <a:pt x="2396" y="278"/>
                </a:lnTo>
                <a:lnTo>
                  <a:pt x="2396" y="277"/>
                </a:lnTo>
                <a:lnTo>
                  <a:pt x="2397" y="278"/>
                </a:lnTo>
                <a:lnTo>
                  <a:pt x="2397" y="280"/>
                </a:lnTo>
                <a:lnTo>
                  <a:pt x="2398" y="277"/>
                </a:lnTo>
                <a:lnTo>
                  <a:pt x="2399" y="279"/>
                </a:lnTo>
                <a:lnTo>
                  <a:pt x="2399" y="278"/>
                </a:lnTo>
                <a:lnTo>
                  <a:pt x="2399" y="280"/>
                </a:lnTo>
                <a:lnTo>
                  <a:pt x="2400" y="278"/>
                </a:lnTo>
                <a:lnTo>
                  <a:pt x="2400" y="280"/>
                </a:lnTo>
                <a:lnTo>
                  <a:pt x="2401" y="281"/>
                </a:lnTo>
                <a:lnTo>
                  <a:pt x="2401" y="280"/>
                </a:lnTo>
                <a:lnTo>
                  <a:pt x="2402" y="281"/>
                </a:lnTo>
                <a:lnTo>
                  <a:pt x="2402" y="280"/>
                </a:lnTo>
                <a:lnTo>
                  <a:pt x="2403" y="283"/>
                </a:lnTo>
                <a:lnTo>
                  <a:pt x="2403" y="284"/>
                </a:lnTo>
                <a:lnTo>
                  <a:pt x="2404" y="287"/>
                </a:lnTo>
                <a:lnTo>
                  <a:pt x="2405" y="287"/>
                </a:lnTo>
                <a:lnTo>
                  <a:pt x="2406" y="293"/>
                </a:lnTo>
                <a:lnTo>
                  <a:pt x="2406" y="294"/>
                </a:lnTo>
                <a:lnTo>
                  <a:pt x="2407" y="295"/>
                </a:lnTo>
                <a:lnTo>
                  <a:pt x="2407" y="294"/>
                </a:lnTo>
                <a:lnTo>
                  <a:pt x="2407" y="294"/>
                </a:lnTo>
                <a:lnTo>
                  <a:pt x="2408" y="293"/>
                </a:lnTo>
                <a:lnTo>
                  <a:pt x="2409" y="271"/>
                </a:lnTo>
                <a:lnTo>
                  <a:pt x="2409" y="263"/>
                </a:lnTo>
                <a:lnTo>
                  <a:pt x="2410" y="208"/>
                </a:lnTo>
                <a:lnTo>
                  <a:pt x="2410" y="189"/>
                </a:lnTo>
                <a:lnTo>
                  <a:pt x="2412" y="106"/>
                </a:lnTo>
                <a:lnTo>
                  <a:pt x="2412" y="95"/>
                </a:lnTo>
                <a:lnTo>
                  <a:pt x="2413" y="59"/>
                </a:lnTo>
                <a:lnTo>
                  <a:pt x="2413" y="61"/>
                </a:lnTo>
                <a:lnTo>
                  <a:pt x="2414" y="80"/>
                </a:lnTo>
                <a:lnTo>
                  <a:pt x="2415" y="87"/>
                </a:lnTo>
                <a:lnTo>
                  <a:pt x="2416" y="123"/>
                </a:lnTo>
                <a:lnTo>
                  <a:pt x="2416" y="130"/>
                </a:lnTo>
                <a:lnTo>
                  <a:pt x="2417" y="160"/>
                </a:lnTo>
                <a:lnTo>
                  <a:pt x="2418" y="164"/>
                </a:lnTo>
                <a:lnTo>
                  <a:pt x="2419" y="180"/>
                </a:lnTo>
                <a:lnTo>
                  <a:pt x="2419" y="180"/>
                </a:lnTo>
                <a:lnTo>
                  <a:pt x="2420" y="185"/>
                </a:lnTo>
                <a:lnTo>
                  <a:pt x="2420" y="185"/>
                </a:lnTo>
                <a:lnTo>
                  <a:pt x="2421" y="186"/>
                </a:lnTo>
                <a:lnTo>
                  <a:pt x="2421" y="184"/>
                </a:lnTo>
                <a:lnTo>
                  <a:pt x="2422" y="184"/>
                </a:lnTo>
                <a:lnTo>
                  <a:pt x="2422" y="183"/>
                </a:lnTo>
                <a:lnTo>
                  <a:pt x="2422" y="182"/>
                </a:lnTo>
                <a:lnTo>
                  <a:pt x="2423" y="185"/>
                </a:lnTo>
                <a:lnTo>
                  <a:pt x="2423" y="185"/>
                </a:lnTo>
                <a:lnTo>
                  <a:pt x="2424" y="200"/>
                </a:lnTo>
                <a:lnTo>
                  <a:pt x="2425" y="203"/>
                </a:lnTo>
                <a:lnTo>
                  <a:pt x="2426" y="213"/>
                </a:lnTo>
                <a:lnTo>
                  <a:pt x="2426" y="215"/>
                </a:lnTo>
                <a:lnTo>
                  <a:pt x="2427" y="218"/>
                </a:lnTo>
                <a:lnTo>
                  <a:pt x="2427" y="217"/>
                </a:lnTo>
                <a:lnTo>
                  <a:pt x="2428" y="218"/>
                </a:lnTo>
                <a:lnTo>
                  <a:pt x="2429" y="215"/>
                </a:lnTo>
                <a:lnTo>
                  <a:pt x="2429" y="215"/>
                </a:lnTo>
                <a:lnTo>
                  <a:pt x="2429" y="215"/>
                </a:lnTo>
                <a:lnTo>
                  <a:pt x="2430" y="212"/>
                </a:lnTo>
                <a:lnTo>
                  <a:pt x="2430" y="214"/>
                </a:lnTo>
                <a:lnTo>
                  <a:pt x="2431" y="212"/>
                </a:lnTo>
                <a:lnTo>
                  <a:pt x="2431" y="212"/>
                </a:lnTo>
                <a:lnTo>
                  <a:pt x="2432" y="215"/>
                </a:lnTo>
                <a:lnTo>
                  <a:pt x="2432" y="217"/>
                </a:lnTo>
                <a:lnTo>
                  <a:pt x="2433" y="223"/>
                </a:lnTo>
                <a:lnTo>
                  <a:pt x="2433" y="224"/>
                </a:lnTo>
                <a:lnTo>
                  <a:pt x="2434" y="235"/>
                </a:lnTo>
                <a:lnTo>
                  <a:pt x="2435" y="238"/>
                </a:lnTo>
                <a:lnTo>
                  <a:pt x="2436" y="246"/>
                </a:lnTo>
                <a:lnTo>
                  <a:pt x="2436" y="249"/>
                </a:lnTo>
                <a:lnTo>
                  <a:pt x="2437" y="257"/>
                </a:lnTo>
                <a:lnTo>
                  <a:pt x="2438" y="259"/>
                </a:lnTo>
                <a:lnTo>
                  <a:pt x="2439" y="264"/>
                </a:lnTo>
                <a:lnTo>
                  <a:pt x="2439" y="264"/>
                </a:lnTo>
                <a:lnTo>
                  <a:pt x="2440" y="269"/>
                </a:lnTo>
                <a:lnTo>
                  <a:pt x="2440" y="269"/>
                </a:lnTo>
                <a:lnTo>
                  <a:pt x="2441" y="270"/>
                </a:lnTo>
                <a:lnTo>
                  <a:pt x="2442" y="273"/>
                </a:lnTo>
                <a:lnTo>
                  <a:pt x="2442" y="272"/>
                </a:lnTo>
                <a:lnTo>
                  <a:pt x="2443" y="277"/>
                </a:lnTo>
                <a:lnTo>
                  <a:pt x="2443" y="276"/>
                </a:lnTo>
                <a:lnTo>
                  <a:pt x="2444" y="276"/>
                </a:lnTo>
                <a:lnTo>
                  <a:pt x="2445" y="277"/>
                </a:lnTo>
                <a:lnTo>
                  <a:pt x="2445" y="277"/>
                </a:lnTo>
                <a:lnTo>
                  <a:pt x="2445" y="277"/>
                </a:lnTo>
                <a:lnTo>
                  <a:pt x="2445" y="278"/>
                </a:lnTo>
                <a:lnTo>
                  <a:pt x="2446" y="276"/>
                </a:lnTo>
                <a:lnTo>
                  <a:pt x="2446" y="277"/>
                </a:lnTo>
                <a:lnTo>
                  <a:pt x="2446" y="277"/>
                </a:lnTo>
                <a:lnTo>
                  <a:pt x="2446" y="276"/>
                </a:lnTo>
                <a:lnTo>
                  <a:pt x="2447" y="277"/>
                </a:lnTo>
                <a:lnTo>
                  <a:pt x="2447" y="277"/>
                </a:lnTo>
                <a:lnTo>
                  <a:pt x="2448" y="277"/>
                </a:lnTo>
                <a:lnTo>
                  <a:pt x="2448" y="279"/>
                </a:lnTo>
                <a:lnTo>
                  <a:pt x="2449" y="279"/>
                </a:lnTo>
                <a:lnTo>
                  <a:pt x="2449" y="280"/>
                </a:lnTo>
                <a:lnTo>
                  <a:pt x="2450" y="279"/>
                </a:lnTo>
                <a:lnTo>
                  <a:pt x="2450" y="282"/>
                </a:lnTo>
                <a:lnTo>
                  <a:pt x="2451" y="282"/>
                </a:lnTo>
                <a:lnTo>
                  <a:pt x="2452" y="286"/>
                </a:lnTo>
                <a:lnTo>
                  <a:pt x="2452" y="286"/>
                </a:lnTo>
                <a:lnTo>
                  <a:pt x="2453" y="291"/>
                </a:lnTo>
                <a:lnTo>
                  <a:pt x="2453" y="291"/>
                </a:lnTo>
                <a:lnTo>
                  <a:pt x="2454" y="294"/>
                </a:lnTo>
                <a:lnTo>
                  <a:pt x="2455" y="293"/>
                </a:lnTo>
                <a:lnTo>
                  <a:pt x="2455" y="291"/>
                </a:lnTo>
                <a:lnTo>
                  <a:pt x="2456" y="264"/>
                </a:lnTo>
                <a:lnTo>
                  <a:pt x="2456" y="254"/>
                </a:lnTo>
                <a:lnTo>
                  <a:pt x="2457" y="193"/>
                </a:lnTo>
                <a:lnTo>
                  <a:pt x="2457" y="175"/>
                </a:lnTo>
                <a:lnTo>
                  <a:pt x="2459" y="96"/>
                </a:lnTo>
                <a:lnTo>
                  <a:pt x="2459" y="84"/>
                </a:lnTo>
                <a:lnTo>
                  <a:pt x="2460" y="61"/>
                </a:lnTo>
                <a:lnTo>
                  <a:pt x="2460" y="61"/>
                </a:lnTo>
                <a:lnTo>
                  <a:pt x="2461" y="61"/>
                </a:lnTo>
                <a:lnTo>
                  <a:pt x="2462" y="88"/>
                </a:lnTo>
                <a:lnTo>
                  <a:pt x="2462" y="95"/>
                </a:lnTo>
                <a:lnTo>
                  <a:pt x="2463" y="134"/>
                </a:lnTo>
                <a:lnTo>
                  <a:pt x="2464" y="141"/>
                </a:lnTo>
                <a:lnTo>
                  <a:pt x="2465" y="167"/>
                </a:lnTo>
                <a:lnTo>
                  <a:pt x="2465" y="170"/>
                </a:lnTo>
                <a:lnTo>
                  <a:pt x="2466" y="183"/>
                </a:lnTo>
                <a:lnTo>
                  <a:pt x="2466" y="185"/>
                </a:lnTo>
                <a:lnTo>
                  <a:pt x="2467" y="187"/>
                </a:lnTo>
                <a:lnTo>
                  <a:pt x="2467" y="187"/>
                </a:lnTo>
                <a:lnTo>
                  <a:pt x="2468" y="186"/>
                </a:lnTo>
                <a:lnTo>
                  <a:pt x="2469" y="187"/>
                </a:lnTo>
                <a:lnTo>
                  <a:pt x="2469" y="184"/>
                </a:lnTo>
                <a:lnTo>
                  <a:pt x="2469" y="186"/>
                </a:lnTo>
                <a:lnTo>
                  <a:pt x="2470" y="185"/>
                </a:lnTo>
                <a:lnTo>
                  <a:pt x="2470" y="190"/>
                </a:lnTo>
                <a:lnTo>
                  <a:pt x="2471" y="191"/>
                </a:lnTo>
                <a:lnTo>
                  <a:pt x="2472" y="206"/>
                </a:lnTo>
                <a:lnTo>
                  <a:pt x="2472" y="209"/>
                </a:lnTo>
                <a:lnTo>
                  <a:pt x="2473" y="217"/>
                </a:lnTo>
                <a:lnTo>
                  <a:pt x="2474" y="217"/>
                </a:lnTo>
                <a:lnTo>
                  <a:pt x="2474" y="219"/>
                </a:lnTo>
                <a:lnTo>
                  <a:pt x="2475" y="218"/>
                </a:lnTo>
                <a:lnTo>
                  <a:pt x="2475" y="217"/>
                </a:lnTo>
                <a:lnTo>
                  <a:pt x="2476" y="212"/>
                </a:lnTo>
                <a:lnTo>
                  <a:pt x="2476" y="212"/>
                </a:lnTo>
                <a:lnTo>
                  <a:pt x="2477" y="212"/>
                </a:lnTo>
                <a:lnTo>
                  <a:pt x="2477" y="211"/>
                </a:lnTo>
                <a:lnTo>
                  <a:pt x="2477" y="211"/>
                </a:lnTo>
                <a:lnTo>
                  <a:pt x="2478" y="211"/>
                </a:lnTo>
                <a:lnTo>
                  <a:pt x="2479" y="215"/>
                </a:lnTo>
                <a:lnTo>
                  <a:pt x="2479" y="215"/>
                </a:lnTo>
                <a:lnTo>
                  <a:pt x="2479" y="216"/>
                </a:lnTo>
                <a:lnTo>
                  <a:pt x="2480" y="226"/>
                </a:lnTo>
                <a:lnTo>
                  <a:pt x="2481" y="229"/>
                </a:lnTo>
                <a:lnTo>
                  <a:pt x="2482" y="237"/>
                </a:lnTo>
                <a:lnTo>
                  <a:pt x="2482" y="239"/>
                </a:lnTo>
                <a:lnTo>
                  <a:pt x="2483" y="248"/>
                </a:lnTo>
                <a:lnTo>
                  <a:pt x="2484" y="249"/>
                </a:lnTo>
                <a:lnTo>
                  <a:pt x="2485" y="257"/>
                </a:lnTo>
                <a:lnTo>
                  <a:pt x="2485" y="258"/>
                </a:lnTo>
                <a:lnTo>
                  <a:pt x="2486" y="264"/>
                </a:lnTo>
                <a:lnTo>
                  <a:pt x="2486" y="263"/>
                </a:lnTo>
                <a:lnTo>
                  <a:pt x="2488" y="267"/>
                </a:lnTo>
                <a:lnTo>
                  <a:pt x="2488" y="268"/>
                </a:lnTo>
                <a:lnTo>
                  <a:pt x="2489" y="268"/>
                </a:lnTo>
                <a:lnTo>
                  <a:pt x="2489" y="270"/>
                </a:lnTo>
                <a:lnTo>
                  <a:pt x="2489" y="269"/>
                </a:lnTo>
                <a:lnTo>
                  <a:pt x="2490" y="271"/>
                </a:lnTo>
                <a:lnTo>
                  <a:pt x="2490" y="270"/>
                </a:lnTo>
                <a:lnTo>
                  <a:pt x="2491" y="270"/>
                </a:lnTo>
                <a:lnTo>
                  <a:pt x="2492" y="276"/>
                </a:lnTo>
                <a:lnTo>
                  <a:pt x="2492" y="273"/>
                </a:lnTo>
                <a:lnTo>
                  <a:pt x="2493" y="275"/>
                </a:lnTo>
                <a:lnTo>
                  <a:pt x="2493" y="275"/>
                </a:lnTo>
                <a:lnTo>
                  <a:pt x="2493" y="274"/>
                </a:lnTo>
                <a:lnTo>
                  <a:pt x="2495" y="277"/>
                </a:lnTo>
                <a:lnTo>
                  <a:pt x="2495" y="277"/>
                </a:lnTo>
                <a:lnTo>
                  <a:pt x="2495" y="277"/>
                </a:lnTo>
                <a:lnTo>
                  <a:pt x="2496" y="277"/>
                </a:lnTo>
                <a:lnTo>
                  <a:pt x="2496" y="278"/>
                </a:lnTo>
                <a:lnTo>
                  <a:pt x="2497" y="280"/>
                </a:lnTo>
                <a:lnTo>
                  <a:pt x="2498" y="280"/>
                </a:lnTo>
                <a:lnTo>
                  <a:pt x="2498" y="281"/>
                </a:lnTo>
                <a:lnTo>
                  <a:pt x="2499" y="285"/>
                </a:lnTo>
                <a:lnTo>
                  <a:pt x="2499" y="285"/>
                </a:lnTo>
                <a:lnTo>
                  <a:pt x="2500" y="288"/>
                </a:lnTo>
                <a:lnTo>
                  <a:pt x="2501" y="289"/>
                </a:lnTo>
                <a:lnTo>
                  <a:pt x="2501" y="290"/>
                </a:lnTo>
                <a:lnTo>
                  <a:pt x="2502" y="282"/>
                </a:lnTo>
                <a:lnTo>
                  <a:pt x="2502" y="277"/>
                </a:lnTo>
                <a:lnTo>
                  <a:pt x="2503" y="228"/>
                </a:lnTo>
                <a:lnTo>
                  <a:pt x="2504" y="212"/>
                </a:lnTo>
                <a:lnTo>
                  <a:pt x="2505" y="126"/>
                </a:lnTo>
                <a:lnTo>
                  <a:pt x="2505" y="110"/>
                </a:lnTo>
                <a:lnTo>
                  <a:pt x="2506" y="63"/>
                </a:lnTo>
                <a:lnTo>
                  <a:pt x="2507" y="59"/>
                </a:lnTo>
                <a:lnTo>
                  <a:pt x="2507" y="52"/>
                </a:lnTo>
                <a:lnTo>
                  <a:pt x="2508" y="60"/>
                </a:lnTo>
                <a:lnTo>
                  <a:pt x="2508" y="66"/>
                </a:lnTo>
                <a:lnTo>
                  <a:pt x="2509" y="102"/>
                </a:lnTo>
                <a:lnTo>
                  <a:pt x="2509" y="110"/>
                </a:lnTo>
                <a:lnTo>
                  <a:pt x="2510" y="146"/>
                </a:lnTo>
                <a:lnTo>
                  <a:pt x="2511" y="151"/>
                </a:lnTo>
                <a:lnTo>
                  <a:pt x="2512" y="171"/>
                </a:lnTo>
                <a:lnTo>
                  <a:pt x="2512" y="175"/>
                </a:lnTo>
                <a:lnTo>
                  <a:pt x="2513" y="181"/>
                </a:lnTo>
                <a:lnTo>
                  <a:pt x="2514" y="180"/>
                </a:lnTo>
                <a:lnTo>
                  <a:pt x="2514" y="182"/>
                </a:lnTo>
                <a:lnTo>
                  <a:pt x="2515" y="181"/>
                </a:lnTo>
                <a:lnTo>
                  <a:pt x="2515" y="182"/>
                </a:lnTo>
                <a:lnTo>
                  <a:pt x="2515" y="181"/>
                </a:lnTo>
                <a:lnTo>
                  <a:pt x="2516" y="182"/>
                </a:lnTo>
                <a:lnTo>
                  <a:pt x="2517" y="182"/>
                </a:lnTo>
                <a:lnTo>
                  <a:pt x="2517" y="192"/>
                </a:lnTo>
                <a:lnTo>
                  <a:pt x="2518" y="192"/>
                </a:lnTo>
                <a:lnTo>
                  <a:pt x="2518" y="195"/>
                </a:lnTo>
                <a:lnTo>
                  <a:pt x="2519" y="209"/>
                </a:lnTo>
                <a:lnTo>
                  <a:pt x="2519" y="209"/>
                </a:lnTo>
                <a:lnTo>
                  <a:pt x="2520" y="211"/>
                </a:lnTo>
                <a:lnTo>
                  <a:pt x="2521" y="211"/>
                </a:lnTo>
                <a:lnTo>
                  <a:pt x="2521" y="211"/>
                </a:lnTo>
                <a:lnTo>
                  <a:pt x="2522" y="207"/>
                </a:lnTo>
                <a:lnTo>
                  <a:pt x="2522" y="205"/>
                </a:lnTo>
                <a:lnTo>
                  <a:pt x="2523" y="203"/>
                </a:lnTo>
                <a:lnTo>
                  <a:pt x="2524" y="201"/>
                </a:lnTo>
                <a:lnTo>
                  <a:pt x="2525" y="204"/>
                </a:lnTo>
                <a:lnTo>
                  <a:pt x="2525" y="207"/>
                </a:lnTo>
                <a:lnTo>
                  <a:pt x="2526" y="214"/>
                </a:lnTo>
                <a:lnTo>
                  <a:pt x="2527" y="216"/>
                </a:lnTo>
                <a:lnTo>
                  <a:pt x="2528" y="228"/>
                </a:lnTo>
                <a:lnTo>
                  <a:pt x="2528" y="230"/>
                </a:lnTo>
                <a:lnTo>
                  <a:pt x="2529" y="238"/>
                </a:lnTo>
                <a:lnTo>
                  <a:pt x="2529" y="240"/>
                </a:lnTo>
                <a:lnTo>
                  <a:pt x="2531" y="248"/>
                </a:lnTo>
                <a:lnTo>
                  <a:pt x="2531" y="250"/>
                </a:lnTo>
                <a:lnTo>
                  <a:pt x="2532" y="255"/>
                </a:lnTo>
                <a:lnTo>
                  <a:pt x="2532" y="256"/>
                </a:lnTo>
                <a:lnTo>
                  <a:pt x="2533" y="260"/>
                </a:lnTo>
                <a:lnTo>
                  <a:pt x="2534" y="261"/>
                </a:lnTo>
                <a:lnTo>
                  <a:pt x="2535" y="264"/>
                </a:lnTo>
                <a:lnTo>
                  <a:pt x="2535" y="265"/>
                </a:lnTo>
                <a:lnTo>
                  <a:pt x="2536" y="268"/>
                </a:lnTo>
                <a:lnTo>
                  <a:pt x="2537" y="268"/>
                </a:lnTo>
                <a:lnTo>
                  <a:pt x="2537" y="267"/>
                </a:lnTo>
                <a:lnTo>
                  <a:pt x="2538" y="268"/>
                </a:lnTo>
                <a:lnTo>
                  <a:pt x="2538" y="268"/>
                </a:lnTo>
                <a:lnTo>
                  <a:pt x="2538" y="269"/>
                </a:lnTo>
                <a:lnTo>
                  <a:pt x="2539" y="269"/>
                </a:lnTo>
                <a:lnTo>
                  <a:pt x="2540" y="269"/>
                </a:lnTo>
                <a:lnTo>
                  <a:pt x="2540" y="268"/>
                </a:lnTo>
                <a:lnTo>
                  <a:pt x="2541" y="270"/>
                </a:lnTo>
                <a:lnTo>
                  <a:pt x="2541" y="269"/>
                </a:lnTo>
                <a:lnTo>
                  <a:pt x="2541" y="271"/>
                </a:lnTo>
                <a:lnTo>
                  <a:pt x="2542" y="270"/>
                </a:lnTo>
                <a:lnTo>
                  <a:pt x="2542" y="270"/>
                </a:lnTo>
                <a:lnTo>
                  <a:pt x="2543" y="274"/>
                </a:lnTo>
                <a:lnTo>
                  <a:pt x="2544" y="275"/>
                </a:lnTo>
                <a:lnTo>
                  <a:pt x="2545" y="278"/>
                </a:lnTo>
                <a:lnTo>
                  <a:pt x="2545" y="278"/>
                </a:lnTo>
                <a:lnTo>
                  <a:pt x="2545" y="278"/>
                </a:lnTo>
                <a:lnTo>
                  <a:pt x="2546" y="282"/>
                </a:lnTo>
                <a:lnTo>
                  <a:pt x="2546" y="282"/>
                </a:lnTo>
                <a:lnTo>
                  <a:pt x="2547" y="284"/>
                </a:lnTo>
                <a:lnTo>
                  <a:pt x="2548" y="274"/>
                </a:lnTo>
                <a:lnTo>
                  <a:pt x="2548" y="268"/>
                </a:lnTo>
                <a:lnTo>
                  <a:pt x="2549" y="215"/>
                </a:lnTo>
                <a:lnTo>
                  <a:pt x="2550" y="199"/>
                </a:lnTo>
                <a:lnTo>
                  <a:pt x="2551" y="113"/>
                </a:lnTo>
                <a:lnTo>
                  <a:pt x="2551" y="97"/>
                </a:lnTo>
                <a:lnTo>
                  <a:pt x="2552" y="53"/>
                </a:lnTo>
                <a:lnTo>
                  <a:pt x="2552" y="51"/>
                </a:lnTo>
                <a:lnTo>
                  <a:pt x="2553" y="50"/>
                </a:lnTo>
                <a:lnTo>
                  <a:pt x="2554" y="59"/>
                </a:lnTo>
                <a:lnTo>
                  <a:pt x="2554" y="64"/>
                </a:lnTo>
                <a:lnTo>
                  <a:pt x="2555" y="102"/>
                </a:lnTo>
                <a:lnTo>
                  <a:pt x="2555" y="110"/>
                </a:lnTo>
                <a:lnTo>
                  <a:pt x="2556" y="142"/>
                </a:lnTo>
                <a:lnTo>
                  <a:pt x="2557" y="148"/>
                </a:lnTo>
                <a:lnTo>
                  <a:pt x="2558" y="168"/>
                </a:lnTo>
                <a:lnTo>
                  <a:pt x="2558" y="169"/>
                </a:lnTo>
                <a:lnTo>
                  <a:pt x="2559" y="177"/>
                </a:lnTo>
                <a:lnTo>
                  <a:pt x="2560" y="177"/>
                </a:lnTo>
                <a:lnTo>
                  <a:pt x="2560" y="179"/>
                </a:lnTo>
                <a:lnTo>
                  <a:pt x="2561" y="177"/>
                </a:lnTo>
                <a:lnTo>
                  <a:pt x="2561" y="175"/>
                </a:lnTo>
                <a:lnTo>
                  <a:pt x="2562" y="179"/>
                </a:lnTo>
                <a:lnTo>
                  <a:pt x="2562" y="183"/>
                </a:lnTo>
                <a:lnTo>
                  <a:pt x="2564" y="196"/>
                </a:lnTo>
                <a:lnTo>
                  <a:pt x="2564" y="199"/>
                </a:lnTo>
                <a:lnTo>
                  <a:pt x="2565" y="207"/>
                </a:lnTo>
                <a:lnTo>
                  <a:pt x="2565" y="208"/>
                </a:lnTo>
                <a:lnTo>
                  <a:pt x="2566" y="209"/>
                </a:lnTo>
                <a:lnTo>
                  <a:pt x="2566" y="207"/>
                </a:lnTo>
                <a:lnTo>
                  <a:pt x="2567" y="207"/>
                </a:lnTo>
                <a:lnTo>
                  <a:pt x="2568" y="203"/>
                </a:lnTo>
                <a:lnTo>
                  <a:pt x="2568" y="202"/>
                </a:lnTo>
                <a:lnTo>
                  <a:pt x="2569" y="199"/>
                </a:lnTo>
                <a:lnTo>
                  <a:pt x="2569" y="199"/>
                </a:lnTo>
                <a:lnTo>
                  <a:pt x="2570" y="198"/>
                </a:lnTo>
                <a:lnTo>
                  <a:pt x="2570" y="198"/>
                </a:lnTo>
                <a:lnTo>
                  <a:pt x="2570" y="201"/>
                </a:lnTo>
                <a:lnTo>
                  <a:pt x="2571" y="201"/>
                </a:lnTo>
                <a:lnTo>
                  <a:pt x="2571" y="203"/>
                </a:lnTo>
                <a:lnTo>
                  <a:pt x="2572" y="212"/>
                </a:lnTo>
                <a:lnTo>
                  <a:pt x="2573" y="215"/>
                </a:lnTo>
                <a:lnTo>
                  <a:pt x="2574" y="226"/>
                </a:lnTo>
                <a:lnTo>
                  <a:pt x="2574" y="227"/>
                </a:lnTo>
                <a:lnTo>
                  <a:pt x="2575" y="237"/>
                </a:lnTo>
                <a:lnTo>
                  <a:pt x="2575" y="238"/>
                </a:lnTo>
                <a:lnTo>
                  <a:pt x="2576" y="246"/>
                </a:lnTo>
                <a:lnTo>
                  <a:pt x="2577" y="248"/>
                </a:lnTo>
                <a:lnTo>
                  <a:pt x="2578" y="253"/>
                </a:lnTo>
                <a:lnTo>
                  <a:pt x="2578" y="252"/>
                </a:lnTo>
                <a:lnTo>
                  <a:pt x="2579" y="257"/>
                </a:lnTo>
                <a:lnTo>
                  <a:pt x="2580" y="257"/>
                </a:lnTo>
                <a:lnTo>
                  <a:pt x="2580" y="261"/>
                </a:lnTo>
                <a:lnTo>
                  <a:pt x="2581" y="259"/>
                </a:lnTo>
                <a:lnTo>
                  <a:pt x="2581" y="262"/>
                </a:lnTo>
                <a:lnTo>
                  <a:pt x="2582" y="264"/>
                </a:lnTo>
                <a:lnTo>
                  <a:pt x="2582" y="264"/>
                </a:lnTo>
                <a:lnTo>
                  <a:pt x="2583" y="264"/>
                </a:lnTo>
                <a:lnTo>
                  <a:pt x="2583" y="265"/>
                </a:lnTo>
                <a:lnTo>
                  <a:pt x="2584" y="264"/>
                </a:lnTo>
                <a:lnTo>
                  <a:pt x="2584" y="264"/>
                </a:lnTo>
                <a:lnTo>
                  <a:pt x="2585" y="267"/>
                </a:lnTo>
                <a:lnTo>
                  <a:pt x="2585" y="265"/>
                </a:lnTo>
                <a:lnTo>
                  <a:pt x="2585" y="265"/>
                </a:lnTo>
                <a:lnTo>
                  <a:pt x="2586" y="264"/>
                </a:lnTo>
                <a:lnTo>
                  <a:pt x="2586" y="265"/>
                </a:lnTo>
                <a:lnTo>
                  <a:pt x="2587" y="265"/>
                </a:lnTo>
                <a:lnTo>
                  <a:pt x="2588" y="268"/>
                </a:lnTo>
                <a:lnTo>
                  <a:pt x="2588" y="267"/>
                </a:lnTo>
                <a:lnTo>
                  <a:pt x="2588" y="268"/>
                </a:lnTo>
                <a:lnTo>
                  <a:pt x="2589" y="272"/>
                </a:lnTo>
                <a:lnTo>
                  <a:pt x="2589" y="270"/>
                </a:lnTo>
                <a:lnTo>
                  <a:pt x="2589" y="272"/>
                </a:lnTo>
                <a:lnTo>
                  <a:pt x="2591" y="276"/>
                </a:lnTo>
                <a:lnTo>
                  <a:pt x="2591" y="276"/>
                </a:lnTo>
                <a:lnTo>
                  <a:pt x="2592" y="279"/>
                </a:lnTo>
                <a:lnTo>
                  <a:pt x="2592" y="277"/>
                </a:lnTo>
                <a:lnTo>
                  <a:pt x="2593" y="277"/>
                </a:lnTo>
                <a:lnTo>
                  <a:pt x="2594" y="259"/>
                </a:lnTo>
                <a:lnTo>
                  <a:pt x="2594" y="251"/>
                </a:lnTo>
                <a:lnTo>
                  <a:pt x="2595" y="182"/>
                </a:lnTo>
                <a:lnTo>
                  <a:pt x="2595" y="164"/>
                </a:lnTo>
                <a:lnTo>
                  <a:pt x="2597" y="84"/>
                </a:lnTo>
                <a:lnTo>
                  <a:pt x="2597" y="72"/>
                </a:lnTo>
                <a:lnTo>
                  <a:pt x="2598" y="46"/>
                </a:lnTo>
                <a:lnTo>
                  <a:pt x="2598" y="47"/>
                </a:lnTo>
                <a:lnTo>
                  <a:pt x="2598" y="48"/>
                </a:lnTo>
                <a:lnTo>
                  <a:pt x="2599" y="74"/>
                </a:lnTo>
                <a:lnTo>
                  <a:pt x="2600" y="81"/>
                </a:lnTo>
                <a:lnTo>
                  <a:pt x="2601" y="119"/>
                </a:lnTo>
                <a:lnTo>
                  <a:pt x="2601" y="126"/>
                </a:lnTo>
                <a:lnTo>
                  <a:pt x="2602" y="149"/>
                </a:lnTo>
                <a:lnTo>
                  <a:pt x="2603" y="153"/>
                </a:lnTo>
                <a:lnTo>
                  <a:pt x="2604" y="171"/>
                </a:lnTo>
                <a:lnTo>
                  <a:pt x="2604" y="173"/>
                </a:lnTo>
                <a:lnTo>
                  <a:pt x="2605" y="177"/>
                </a:lnTo>
                <a:lnTo>
                  <a:pt x="2605" y="177"/>
                </a:lnTo>
                <a:lnTo>
                  <a:pt x="2606" y="179"/>
                </a:lnTo>
                <a:lnTo>
                  <a:pt x="2607" y="179"/>
                </a:lnTo>
                <a:lnTo>
                  <a:pt x="2607" y="179"/>
                </a:lnTo>
                <a:lnTo>
                  <a:pt x="2608" y="187"/>
                </a:lnTo>
                <a:lnTo>
                  <a:pt x="2608" y="191"/>
                </a:lnTo>
                <a:lnTo>
                  <a:pt x="2609" y="203"/>
                </a:lnTo>
                <a:lnTo>
                  <a:pt x="2610" y="205"/>
                </a:lnTo>
                <a:lnTo>
                  <a:pt x="2611" y="208"/>
                </a:lnTo>
                <a:lnTo>
                  <a:pt x="2611" y="208"/>
                </a:lnTo>
                <a:lnTo>
                  <a:pt x="2611" y="208"/>
                </a:lnTo>
                <a:lnTo>
                  <a:pt x="2612" y="203"/>
                </a:lnTo>
                <a:lnTo>
                  <a:pt x="2612" y="203"/>
                </a:lnTo>
                <a:lnTo>
                  <a:pt x="2613" y="201"/>
                </a:lnTo>
                <a:lnTo>
                  <a:pt x="2614" y="196"/>
                </a:lnTo>
                <a:lnTo>
                  <a:pt x="2614" y="198"/>
                </a:lnTo>
                <a:lnTo>
                  <a:pt x="2614" y="197"/>
                </a:lnTo>
                <a:lnTo>
                  <a:pt x="2615" y="198"/>
                </a:lnTo>
                <a:lnTo>
                  <a:pt x="2616" y="198"/>
                </a:lnTo>
                <a:lnTo>
                  <a:pt x="2617" y="206"/>
                </a:lnTo>
                <a:lnTo>
                  <a:pt x="2617" y="208"/>
                </a:lnTo>
                <a:lnTo>
                  <a:pt x="2618" y="218"/>
                </a:lnTo>
                <a:lnTo>
                  <a:pt x="2618" y="220"/>
                </a:lnTo>
                <a:lnTo>
                  <a:pt x="2619" y="231"/>
                </a:lnTo>
                <a:lnTo>
                  <a:pt x="2620" y="233"/>
                </a:lnTo>
                <a:lnTo>
                  <a:pt x="2621" y="242"/>
                </a:lnTo>
                <a:lnTo>
                  <a:pt x="2621" y="244"/>
                </a:lnTo>
                <a:lnTo>
                  <a:pt x="2622" y="251"/>
                </a:lnTo>
                <a:lnTo>
                  <a:pt x="2623" y="252"/>
                </a:lnTo>
                <a:lnTo>
                  <a:pt x="2624" y="256"/>
                </a:lnTo>
                <a:lnTo>
                  <a:pt x="2624" y="256"/>
                </a:lnTo>
                <a:lnTo>
                  <a:pt x="2624" y="257"/>
                </a:lnTo>
                <a:lnTo>
                  <a:pt x="2625" y="260"/>
                </a:lnTo>
                <a:lnTo>
                  <a:pt x="2625" y="261"/>
                </a:lnTo>
                <a:lnTo>
                  <a:pt x="2626" y="261"/>
                </a:lnTo>
                <a:lnTo>
                  <a:pt x="2627" y="263"/>
                </a:lnTo>
                <a:lnTo>
                  <a:pt x="2627" y="264"/>
                </a:lnTo>
                <a:lnTo>
                  <a:pt x="2627" y="263"/>
                </a:lnTo>
                <a:lnTo>
                  <a:pt x="2628" y="265"/>
                </a:lnTo>
                <a:lnTo>
                  <a:pt x="2628" y="265"/>
                </a:lnTo>
                <a:lnTo>
                  <a:pt x="2628" y="265"/>
                </a:lnTo>
                <a:lnTo>
                  <a:pt x="2629" y="264"/>
                </a:lnTo>
                <a:lnTo>
                  <a:pt x="2630" y="266"/>
                </a:lnTo>
                <a:lnTo>
                  <a:pt x="2630" y="267"/>
                </a:lnTo>
                <a:lnTo>
                  <a:pt x="2630" y="265"/>
                </a:lnTo>
                <a:lnTo>
                  <a:pt x="2631" y="265"/>
                </a:lnTo>
                <a:lnTo>
                  <a:pt x="2631" y="266"/>
                </a:lnTo>
                <a:lnTo>
                  <a:pt x="2631" y="265"/>
                </a:lnTo>
                <a:lnTo>
                  <a:pt x="2632" y="267"/>
                </a:lnTo>
                <a:lnTo>
                  <a:pt x="2632" y="267"/>
                </a:lnTo>
                <a:lnTo>
                  <a:pt x="2633" y="268"/>
                </a:lnTo>
                <a:lnTo>
                  <a:pt x="2633" y="269"/>
                </a:lnTo>
                <a:lnTo>
                  <a:pt x="2634" y="269"/>
                </a:lnTo>
                <a:lnTo>
                  <a:pt x="2634" y="269"/>
                </a:lnTo>
                <a:lnTo>
                  <a:pt x="2635" y="273"/>
                </a:lnTo>
                <a:lnTo>
                  <a:pt x="2636" y="274"/>
                </a:lnTo>
                <a:lnTo>
                  <a:pt x="2636" y="277"/>
                </a:lnTo>
                <a:lnTo>
                  <a:pt x="2637" y="277"/>
                </a:lnTo>
                <a:lnTo>
                  <a:pt x="2637" y="278"/>
                </a:lnTo>
                <a:lnTo>
                  <a:pt x="2638" y="282"/>
                </a:lnTo>
                <a:lnTo>
                  <a:pt x="2638" y="281"/>
                </a:lnTo>
                <a:lnTo>
                  <a:pt x="2638" y="282"/>
                </a:lnTo>
                <a:lnTo>
                  <a:pt x="2640" y="272"/>
                </a:lnTo>
                <a:lnTo>
                  <a:pt x="2640" y="267"/>
                </a:lnTo>
                <a:lnTo>
                  <a:pt x="2641" y="211"/>
                </a:lnTo>
                <a:lnTo>
                  <a:pt x="2641" y="196"/>
                </a:lnTo>
                <a:lnTo>
                  <a:pt x="2642" y="111"/>
                </a:lnTo>
                <a:lnTo>
                  <a:pt x="2643" y="96"/>
                </a:lnTo>
                <a:lnTo>
                  <a:pt x="2644" y="54"/>
                </a:lnTo>
                <a:lnTo>
                  <a:pt x="2644" y="53"/>
                </a:lnTo>
                <a:lnTo>
                  <a:pt x="2645" y="70"/>
                </a:lnTo>
                <a:lnTo>
                  <a:pt x="2646" y="78"/>
                </a:lnTo>
                <a:lnTo>
                  <a:pt x="2647" y="118"/>
                </a:lnTo>
                <a:lnTo>
                  <a:pt x="2647" y="124"/>
                </a:lnTo>
                <a:lnTo>
                  <a:pt x="2648" y="157"/>
                </a:lnTo>
                <a:lnTo>
                  <a:pt x="2649" y="161"/>
                </a:lnTo>
                <a:lnTo>
                  <a:pt x="2650" y="179"/>
                </a:lnTo>
                <a:lnTo>
                  <a:pt x="2650" y="180"/>
                </a:lnTo>
                <a:lnTo>
                  <a:pt x="2651" y="188"/>
                </a:lnTo>
                <a:lnTo>
                  <a:pt x="2651" y="187"/>
                </a:lnTo>
                <a:lnTo>
                  <a:pt x="2652" y="189"/>
                </a:lnTo>
                <a:lnTo>
                  <a:pt x="2652" y="189"/>
                </a:lnTo>
                <a:lnTo>
                  <a:pt x="2653" y="189"/>
                </a:lnTo>
                <a:lnTo>
                  <a:pt x="2654" y="195"/>
                </a:lnTo>
                <a:lnTo>
                  <a:pt x="2654" y="198"/>
                </a:lnTo>
                <a:lnTo>
                  <a:pt x="2655" y="208"/>
                </a:lnTo>
                <a:lnTo>
                  <a:pt x="2656" y="212"/>
                </a:lnTo>
                <a:lnTo>
                  <a:pt x="2656" y="211"/>
                </a:lnTo>
                <a:lnTo>
                  <a:pt x="2656" y="214"/>
                </a:lnTo>
                <a:lnTo>
                  <a:pt x="2657" y="213"/>
                </a:lnTo>
                <a:lnTo>
                  <a:pt x="2657" y="213"/>
                </a:lnTo>
                <a:lnTo>
                  <a:pt x="2658" y="209"/>
                </a:lnTo>
                <a:lnTo>
                  <a:pt x="2658" y="209"/>
                </a:lnTo>
                <a:lnTo>
                  <a:pt x="2659" y="207"/>
                </a:lnTo>
                <a:lnTo>
                  <a:pt x="2660" y="199"/>
                </a:lnTo>
                <a:lnTo>
                  <a:pt x="2660" y="198"/>
                </a:lnTo>
                <a:lnTo>
                  <a:pt x="2661" y="196"/>
                </a:lnTo>
                <a:lnTo>
                  <a:pt x="2661" y="196"/>
                </a:lnTo>
                <a:lnTo>
                  <a:pt x="2661" y="196"/>
                </a:lnTo>
                <a:lnTo>
                  <a:pt x="2663" y="200"/>
                </a:lnTo>
                <a:lnTo>
                  <a:pt x="2663" y="203"/>
                </a:lnTo>
                <a:lnTo>
                  <a:pt x="2664" y="213"/>
                </a:lnTo>
                <a:lnTo>
                  <a:pt x="2664" y="215"/>
                </a:lnTo>
                <a:lnTo>
                  <a:pt x="2665" y="228"/>
                </a:lnTo>
                <a:lnTo>
                  <a:pt x="2666" y="230"/>
                </a:lnTo>
                <a:lnTo>
                  <a:pt x="2667" y="239"/>
                </a:lnTo>
                <a:lnTo>
                  <a:pt x="2667" y="240"/>
                </a:lnTo>
                <a:lnTo>
                  <a:pt x="2668" y="248"/>
                </a:lnTo>
                <a:lnTo>
                  <a:pt x="2669" y="250"/>
                </a:lnTo>
                <a:lnTo>
                  <a:pt x="2670" y="255"/>
                </a:lnTo>
                <a:lnTo>
                  <a:pt x="2670" y="255"/>
                </a:lnTo>
                <a:lnTo>
                  <a:pt x="2670" y="256"/>
                </a:lnTo>
                <a:lnTo>
                  <a:pt x="2671" y="259"/>
                </a:lnTo>
                <a:lnTo>
                  <a:pt x="2671" y="260"/>
                </a:lnTo>
                <a:lnTo>
                  <a:pt x="2673" y="264"/>
                </a:lnTo>
                <a:lnTo>
                  <a:pt x="2673" y="264"/>
                </a:lnTo>
                <a:lnTo>
                  <a:pt x="2673" y="264"/>
                </a:lnTo>
                <a:lnTo>
                  <a:pt x="2673" y="263"/>
                </a:lnTo>
                <a:lnTo>
                  <a:pt x="2674" y="264"/>
                </a:lnTo>
                <a:lnTo>
                  <a:pt x="2674" y="264"/>
                </a:lnTo>
                <a:lnTo>
                  <a:pt x="2675" y="265"/>
                </a:lnTo>
                <a:lnTo>
                  <a:pt x="2675" y="264"/>
                </a:lnTo>
                <a:lnTo>
                  <a:pt x="2676" y="264"/>
                </a:lnTo>
                <a:lnTo>
                  <a:pt x="2677" y="266"/>
                </a:lnTo>
                <a:lnTo>
                  <a:pt x="2677" y="265"/>
                </a:lnTo>
                <a:lnTo>
                  <a:pt x="2678" y="263"/>
                </a:lnTo>
                <a:lnTo>
                  <a:pt x="2678" y="264"/>
                </a:lnTo>
                <a:lnTo>
                  <a:pt x="2679" y="265"/>
                </a:lnTo>
                <a:lnTo>
                  <a:pt x="2680" y="268"/>
                </a:lnTo>
                <a:lnTo>
                  <a:pt x="2680" y="267"/>
                </a:lnTo>
                <a:lnTo>
                  <a:pt x="2680" y="268"/>
                </a:lnTo>
                <a:lnTo>
                  <a:pt x="2681" y="272"/>
                </a:lnTo>
                <a:lnTo>
                  <a:pt x="2681" y="272"/>
                </a:lnTo>
                <a:lnTo>
                  <a:pt x="2682" y="273"/>
                </a:lnTo>
                <a:lnTo>
                  <a:pt x="2683" y="277"/>
                </a:lnTo>
                <a:lnTo>
                  <a:pt x="2683" y="277"/>
                </a:lnTo>
                <a:lnTo>
                  <a:pt x="2684" y="267"/>
                </a:lnTo>
                <a:lnTo>
                  <a:pt x="2684" y="261"/>
                </a:lnTo>
                <a:lnTo>
                  <a:pt x="2685" y="217"/>
                </a:lnTo>
                <a:lnTo>
                  <a:pt x="2686" y="201"/>
                </a:lnTo>
                <a:lnTo>
                  <a:pt x="2687" y="112"/>
                </a:lnTo>
                <a:lnTo>
                  <a:pt x="2687" y="97"/>
                </a:lnTo>
                <a:lnTo>
                  <a:pt x="2688" y="46"/>
                </a:lnTo>
                <a:lnTo>
                  <a:pt x="2689" y="43"/>
                </a:lnTo>
                <a:lnTo>
                  <a:pt x="2689" y="43"/>
                </a:lnTo>
                <a:lnTo>
                  <a:pt x="2690" y="55"/>
                </a:lnTo>
                <a:lnTo>
                  <a:pt x="2690" y="63"/>
                </a:lnTo>
                <a:lnTo>
                  <a:pt x="2691" y="101"/>
                </a:lnTo>
                <a:lnTo>
                  <a:pt x="2692" y="108"/>
                </a:lnTo>
                <a:lnTo>
                  <a:pt x="2693" y="143"/>
                </a:lnTo>
                <a:lnTo>
                  <a:pt x="2693" y="148"/>
                </a:lnTo>
                <a:lnTo>
                  <a:pt x="2694" y="166"/>
                </a:lnTo>
                <a:lnTo>
                  <a:pt x="2694" y="168"/>
                </a:lnTo>
                <a:lnTo>
                  <a:pt x="2695" y="175"/>
                </a:lnTo>
                <a:lnTo>
                  <a:pt x="2696" y="176"/>
                </a:lnTo>
                <a:lnTo>
                  <a:pt x="2696" y="175"/>
                </a:lnTo>
                <a:lnTo>
                  <a:pt x="2697" y="177"/>
                </a:lnTo>
                <a:lnTo>
                  <a:pt x="2697" y="176"/>
                </a:lnTo>
                <a:lnTo>
                  <a:pt x="2698" y="180"/>
                </a:lnTo>
                <a:lnTo>
                  <a:pt x="2698" y="179"/>
                </a:lnTo>
                <a:lnTo>
                  <a:pt x="2699" y="182"/>
                </a:lnTo>
                <a:lnTo>
                  <a:pt x="2700" y="198"/>
                </a:lnTo>
                <a:lnTo>
                  <a:pt x="2700" y="200"/>
                </a:lnTo>
                <a:lnTo>
                  <a:pt x="2701" y="208"/>
                </a:lnTo>
                <a:lnTo>
                  <a:pt x="2702" y="208"/>
                </a:lnTo>
                <a:lnTo>
                  <a:pt x="2702" y="208"/>
                </a:lnTo>
                <a:lnTo>
                  <a:pt x="2703" y="205"/>
                </a:lnTo>
                <a:lnTo>
                  <a:pt x="2703" y="206"/>
                </a:lnTo>
                <a:lnTo>
                  <a:pt x="2704" y="199"/>
                </a:lnTo>
                <a:lnTo>
                  <a:pt x="2704" y="199"/>
                </a:lnTo>
                <a:lnTo>
                  <a:pt x="2705" y="195"/>
                </a:lnTo>
                <a:lnTo>
                  <a:pt x="2706" y="196"/>
                </a:lnTo>
                <a:lnTo>
                  <a:pt x="2706" y="196"/>
                </a:lnTo>
                <a:lnTo>
                  <a:pt x="2706" y="195"/>
                </a:lnTo>
                <a:lnTo>
                  <a:pt x="2707" y="200"/>
                </a:lnTo>
                <a:lnTo>
                  <a:pt x="2707" y="203"/>
                </a:lnTo>
                <a:lnTo>
                  <a:pt x="2708" y="213"/>
                </a:lnTo>
                <a:lnTo>
                  <a:pt x="2709" y="215"/>
                </a:lnTo>
                <a:lnTo>
                  <a:pt x="2710" y="225"/>
                </a:lnTo>
                <a:lnTo>
                  <a:pt x="2710" y="227"/>
                </a:lnTo>
                <a:lnTo>
                  <a:pt x="2711" y="238"/>
                </a:lnTo>
                <a:lnTo>
                  <a:pt x="2712" y="240"/>
                </a:lnTo>
                <a:lnTo>
                  <a:pt x="2713" y="247"/>
                </a:lnTo>
                <a:lnTo>
                  <a:pt x="2713" y="248"/>
                </a:lnTo>
                <a:lnTo>
                  <a:pt x="2714" y="254"/>
                </a:lnTo>
                <a:lnTo>
                  <a:pt x="2714" y="254"/>
                </a:lnTo>
                <a:lnTo>
                  <a:pt x="2714" y="256"/>
                </a:lnTo>
                <a:lnTo>
                  <a:pt x="2716" y="259"/>
                </a:lnTo>
                <a:lnTo>
                  <a:pt x="2716" y="259"/>
                </a:lnTo>
                <a:lnTo>
                  <a:pt x="2717" y="262"/>
                </a:lnTo>
                <a:lnTo>
                  <a:pt x="2717" y="261"/>
                </a:lnTo>
                <a:lnTo>
                  <a:pt x="2717" y="261"/>
                </a:lnTo>
                <a:lnTo>
                  <a:pt x="2718" y="265"/>
                </a:lnTo>
                <a:lnTo>
                  <a:pt x="2718" y="265"/>
                </a:lnTo>
                <a:lnTo>
                  <a:pt x="2719" y="264"/>
                </a:lnTo>
                <a:lnTo>
                  <a:pt x="2720" y="266"/>
                </a:lnTo>
                <a:lnTo>
                  <a:pt x="2720" y="264"/>
                </a:lnTo>
                <a:lnTo>
                  <a:pt x="2720" y="265"/>
                </a:lnTo>
                <a:lnTo>
                  <a:pt x="2721" y="265"/>
                </a:lnTo>
                <a:lnTo>
                  <a:pt x="2721" y="266"/>
                </a:lnTo>
                <a:lnTo>
                  <a:pt x="2721" y="266"/>
                </a:lnTo>
                <a:lnTo>
                  <a:pt x="2722" y="265"/>
                </a:lnTo>
                <a:lnTo>
                  <a:pt x="2722" y="264"/>
                </a:lnTo>
                <a:lnTo>
                  <a:pt x="2722" y="267"/>
                </a:lnTo>
                <a:lnTo>
                  <a:pt x="2723" y="266"/>
                </a:lnTo>
                <a:lnTo>
                  <a:pt x="2723" y="265"/>
                </a:lnTo>
                <a:lnTo>
                  <a:pt x="2724" y="268"/>
                </a:lnTo>
                <a:lnTo>
                  <a:pt x="2724" y="268"/>
                </a:lnTo>
                <a:lnTo>
                  <a:pt x="2725" y="269"/>
                </a:lnTo>
                <a:lnTo>
                  <a:pt x="2725" y="268"/>
                </a:lnTo>
                <a:lnTo>
                  <a:pt x="2726" y="271"/>
                </a:lnTo>
                <a:lnTo>
                  <a:pt x="2726" y="272"/>
                </a:lnTo>
                <a:lnTo>
                  <a:pt x="2727" y="277"/>
                </a:lnTo>
                <a:lnTo>
                  <a:pt x="2727" y="277"/>
                </a:lnTo>
                <a:lnTo>
                  <a:pt x="2728" y="281"/>
                </a:lnTo>
                <a:lnTo>
                  <a:pt x="2728" y="280"/>
                </a:lnTo>
                <a:lnTo>
                  <a:pt x="2729" y="279"/>
                </a:lnTo>
                <a:lnTo>
                  <a:pt x="2730" y="265"/>
                </a:lnTo>
                <a:lnTo>
                  <a:pt x="2730" y="259"/>
                </a:lnTo>
                <a:lnTo>
                  <a:pt x="2731" y="191"/>
                </a:lnTo>
                <a:lnTo>
                  <a:pt x="2732" y="173"/>
                </a:lnTo>
                <a:lnTo>
                  <a:pt x="2733" y="100"/>
                </a:lnTo>
                <a:lnTo>
                  <a:pt x="2733" y="84"/>
                </a:lnTo>
                <a:lnTo>
                  <a:pt x="2734" y="39"/>
                </a:lnTo>
                <a:lnTo>
                  <a:pt x="2735" y="37"/>
                </a:lnTo>
                <a:lnTo>
                  <a:pt x="2735" y="36"/>
                </a:lnTo>
                <a:lnTo>
                  <a:pt x="2736" y="53"/>
                </a:lnTo>
                <a:lnTo>
                  <a:pt x="2736" y="61"/>
                </a:lnTo>
                <a:lnTo>
                  <a:pt x="2737" y="100"/>
                </a:lnTo>
                <a:lnTo>
                  <a:pt x="2737" y="108"/>
                </a:lnTo>
                <a:lnTo>
                  <a:pt x="2739" y="138"/>
                </a:lnTo>
                <a:lnTo>
                  <a:pt x="2739" y="143"/>
                </a:lnTo>
                <a:lnTo>
                  <a:pt x="2740" y="160"/>
                </a:lnTo>
                <a:lnTo>
                  <a:pt x="2740" y="161"/>
                </a:lnTo>
                <a:lnTo>
                  <a:pt x="2741" y="168"/>
                </a:lnTo>
                <a:lnTo>
                  <a:pt x="2742" y="168"/>
                </a:lnTo>
                <a:lnTo>
                  <a:pt x="2742" y="166"/>
                </a:lnTo>
                <a:lnTo>
                  <a:pt x="2743" y="167"/>
                </a:lnTo>
                <a:lnTo>
                  <a:pt x="2743" y="166"/>
                </a:lnTo>
                <a:lnTo>
                  <a:pt x="2744" y="166"/>
                </a:lnTo>
                <a:lnTo>
                  <a:pt x="2744" y="172"/>
                </a:lnTo>
                <a:lnTo>
                  <a:pt x="2745" y="173"/>
                </a:lnTo>
                <a:lnTo>
                  <a:pt x="2746" y="186"/>
                </a:lnTo>
                <a:lnTo>
                  <a:pt x="2746" y="188"/>
                </a:lnTo>
                <a:lnTo>
                  <a:pt x="2747" y="197"/>
                </a:lnTo>
                <a:lnTo>
                  <a:pt x="2747" y="196"/>
                </a:lnTo>
                <a:lnTo>
                  <a:pt x="2747" y="197"/>
                </a:lnTo>
                <a:lnTo>
                  <a:pt x="2748" y="200"/>
                </a:lnTo>
                <a:lnTo>
                  <a:pt x="2749" y="198"/>
                </a:lnTo>
                <a:lnTo>
                  <a:pt x="2749" y="196"/>
                </a:lnTo>
                <a:lnTo>
                  <a:pt x="2749" y="196"/>
                </a:lnTo>
                <a:lnTo>
                  <a:pt x="2750" y="194"/>
                </a:lnTo>
                <a:lnTo>
                  <a:pt x="2750" y="192"/>
                </a:lnTo>
                <a:lnTo>
                  <a:pt x="2751" y="193"/>
                </a:lnTo>
                <a:lnTo>
                  <a:pt x="2751" y="190"/>
                </a:lnTo>
                <a:lnTo>
                  <a:pt x="2752" y="193"/>
                </a:lnTo>
                <a:lnTo>
                  <a:pt x="2753" y="199"/>
                </a:lnTo>
                <a:lnTo>
                  <a:pt x="2753" y="199"/>
                </a:lnTo>
                <a:lnTo>
                  <a:pt x="2754" y="210"/>
                </a:lnTo>
                <a:lnTo>
                  <a:pt x="2755" y="212"/>
                </a:lnTo>
                <a:lnTo>
                  <a:pt x="2756" y="223"/>
                </a:lnTo>
                <a:lnTo>
                  <a:pt x="2756" y="224"/>
                </a:lnTo>
                <a:lnTo>
                  <a:pt x="2757" y="233"/>
                </a:lnTo>
                <a:lnTo>
                  <a:pt x="2757" y="234"/>
                </a:lnTo>
                <a:lnTo>
                  <a:pt x="2759" y="242"/>
                </a:lnTo>
                <a:lnTo>
                  <a:pt x="2759" y="243"/>
                </a:lnTo>
                <a:lnTo>
                  <a:pt x="2760" y="248"/>
                </a:lnTo>
                <a:lnTo>
                  <a:pt x="2760" y="248"/>
                </a:lnTo>
                <a:lnTo>
                  <a:pt x="2760" y="250"/>
                </a:lnTo>
                <a:lnTo>
                  <a:pt x="2761" y="253"/>
                </a:lnTo>
                <a:lnTo>
                  <a:pt x="2762" y="254"/>
                </a:lnTo>
                <a:lnTo>
                  <a:pt x="2763" y="257"/>
                </a:lnTo>
                <a:lnTo>
                  <a:pt x="2763" y="257"/>
                </a:lnTo>
                <a:lnTo>
                  <a:pt x="2764" y="257"/>
                </a:lnTo>
                <a:lnTo>
                  <a:pt x="2764" y="259"/>
                </a:lnTo>
                <a:lnTo>
                  <a:pt x="2765" y="260"/>
                </a:lnTo>
                <a:lnTo>
                  <a:pt x="2765" y="260"/>
                </a:lnTo>
                <a:lnTo>
                  <a:pt x="2766" y="263"/>
                </a:lnTo>
                <a:lnTo>
                  <a:pt x="2766" y="263"/>
                </a:lnTo>
                <a:lnTo>
                  <a:pt x="2766" y="261"/>
                </a:lnTo>
                <a:lnTo>
                  <a:pt x="2767" y="264"/>
                </a:lnTo>
                <a:lnTo>
                  <a:pt x="2768" y="261"/>
                </a:lnTo>
                <a:lnTo>
                  <a:pt x="2768" y="264"/>
                </a:lnTo>
                <a:lnTo>
                  <a:pt x="2769" y="263"/>
                </a:lnTo>
                <a:lnTo>
                  <a:pt x="2769" y="263"/>
                </a:lnTo>
                <a:lnTo>
                  <a:pt x="2770" y="261"/>
                </a:lnTo>
                <a:lnTo>
                  <a:pt x="2770" y="264"/>
                </a:lnTo>
                <a:lnTo>
                  <a:pt x="2770" y="264"/>
                </a:lnTo>
                <a:lnTo>
                  <a:pt x="2770" y="263"/>
                </a:lnTo>
                <a:lnTo>
                  <a:pt x="2772" y="265"/>
                </a:lnTo>
                <a:lnTo>
                  <a:pt x="2772" y="267"/>
                </a:lnTo>
                <a:lnTo>
                  <a:pt x="2773" y="271"/>
                </a:lnTo>
                <a:lnTo>
                  <a:pt x="2773" y="271"/>
                </a:lnTo>
                <a:lnTo>
                  <a:pt x="2773" y="272"/>
                </a:lnTo>
                <a:lnTo>
                  <a:pt x="2774" y="277"/>
                </a:lnTo>
                <a:lnTo>
                  <a:pt x="2775" y="277"/>
                </a:lnTo>
                <a:lnTo>
                  <a:pt x="2775" y="278"/>
                </a:lnTo>
                <a:lnTo>
                  <a:pt x="2776" y="274"/>
                </a:lnTo>
                <a:lnTo>
                  <a:pt x="2776" y="273"/>
                </a:lnTo>
                <a:lnTo>
                  <a:pt x="2777" y="232"/>
                </a:lnTo>
                <a:lnTo>
                  <a:pt x="2778" y="217"/>
                </a:lnTo>
                <a:lnTo>
                  <a:pt x="2779" y="126"/>
                </a:lnTo>
                <a:lnTo>
                  <a:pt x="2779" y="109"/>
                </a:lnTo>
                <a:lnTo>
                  <a:pt x="2780" y="44"/>
                </a:lnTo>
                <a:lnTo>
                  <a:pt x="2780" y="39"/>
                </a:lnTo>
                <a:lnTo>
                  <a:pt x="2781" y="33"/>
                </a:lnTo>
                <a:lnTo>
                  <a:pt x="2782" y="37"/>
                </a:lnTo>
                <a:lnTo>
                  <a:pt x="2782" y="40"/>
                </a:lnTo>
                <a:lnTo>
                  <a:pt x="2783" y="74"/>
                </a:lnTo>
                <a:lnTo>
                  <a:pt x="2783" y="84"/>
                </a:lnTo>
                <a:lnTo>
                  <a:pt x="2784" y="117"/>
                </a:lnTo>
                <a:lnTo>
                  <a:pt x="2785" y="124"/>
                </a:lnTo>
                <a:lnTo>
                  <a:pt x="2786" y="144"/>
                </a:lnTo>
                <a:lnTo>
                  <a:pt x="2786" y="146"/>
                </a:lnTo>
                <a:lnTo>
                  <a:pt x="2787" y="155"/>
                </a:lnTo>
                <a:lnTo>
                  <a:pt x="2788" y="154"/>
                </a:lnTo>
                <a:lnTo>
                  <a:pt x="2789" y="155"/>
                </a:lnTo>
                <a:lnTo>
                  <a:pt x="2789" y="154"/>
                </a:lnTo>
                <a:lnTo>
                  <a:pt x="2789" y="155"/>
                </a:lnTo>
                <a:lnTo>
                  <a:pt x="2789" y="155"/>
                </a:lnTo>
                <a:lnTo>
                  <a:pt x="2790" y="158"/>
                </a:lnTo>
                <a:lnTo>
                  <a:pt x="2791" y="157"/>
                </a:lnTo>
                <a:lnTo>
                  <a:pt x="2792" y="169"/>
                </a:lnTo>
                <a:lnTo>
                  <a:pt x="2792" y="175"/>
                </a:lnTo>
                <a:lnTo>
                  <a:pt x="2793" y="186"/>
                </a:lnTo>
                <a:lnTo>
                  <a:pt x="2793" y="188"/>
                </a:lnTo>
                <a:lnTo>
                  <a:pt x="2794" y="194"/>
                </a:lnTo>
                <a:lnTo>
                  <a:pt x="2795" y="194"/>
                </a:lnTo>
                <a:lnTo>
                  <a:pt x="2795" y="194"/>
                </a:lnTo>
                <a:lnTo>
                  <a:pt x="2796" y="191"/>
                </a:lnTo>
                <a:lnTo>
                  <a:pt x="2796" y="192"/>
                </a:lnTo>
                <a:lnTo>
                  <a:pt x="2796" y="189"/>
                </a:lnTo>
                <a:lnTo>
                  <a:pt x="2797" y="187"/>
                </a:lnTo>
                <a:lnTo>
                  <a:pt x="2798" y="187"/>
                </a:lnTo>
                <a:lnTo>
                  <a:pt x="2798" y="187"/>
                </a:lnTo>
                <a:lnTo>
                  <a:pt x="2798" y="185"/>
                </a:lnTo>
                <a:lnTo>
                  <a:pt x="2799" y="187"/>
                </a:lnTo>
                <a:lnTo>
                  <a:pt x="2799" y="188"/>
                </a:lnTo>
                <a:lnTo>
                  <a:pt x="2800" y="197"/>
                </a:lnTo>
                <a:lnTo>
                  <a:pt x="2801" y="199"/>
                </a:lnTo>
                <a:lnTo>
                  <a:pt x="2802" y="209"/>
                </a:lnTo>
                <a:lnTo>
                  <a:pt x="2802" y="212"/>
                </a:lnTo>
                <a:lnTo>
                  <a:pt x="2803" y="222"/>
                </a:lnTo>
                <a:lnTo>
                  <a:pt x="2803" y="225"/>
                </a:lnTo>
                <a:lnTo>
                  <a:pt x="2804" y="231"/>
                </a:lnTo>
                <a:lnTo>
                  <a:pt x="2805" y="233"/>
                </a:lnTo>
                <a:lnTo>
                  <a:pt x="2806" y="238"/>
                </a:lnTo>
                <a:lnTo>
                  <a:pt x="2806" y="239"/>
                </a:lnTo>
                <a:lnTo>
                  <a:pt x="2807" y="245"/>
                </a:lnTo>
                <a:lnTo>
                  <a:pt x="2808" y="246"/>
                </a:lnTo>
                <a:lnTo>
                  <a:pt x="2809" y="250"/>
                </a:lnTo>
                <a:lnTo>
                  <a:pt x="2809" y="249"/>
                </a:lnTo>
                <a:lnTo>
                  <a:pt x="2810" y="253"/>
                </a:lnTo>
                <a:lnTo>
                  <a:pt x="2811" y="252"/>
                </a:lnTo>
                <a:lnTo>
                  <a:pt x="2812" y="255"/>
                </a:lnTo>
                <a:lnTo>
                  <a:pt x="2812" y="255"/>
                </a:lnTo>
                <a:lnTo>
                  <a:pt x="2813" y="257"/>
                </a:lnTo>
                <a:lnTo>
                  <a:pt x="2813" y="257"/>
                </a:lnTo>
                <a:lnTo>
                  <a:pt x="2814" y="257"/>
                </a:lnTo>
                <a:lnTo>
                  <a:pt x="2814" y="257"/>
                </a:lnTo>
                <a:lnTo>
                  <a:pt x="2815" y="257"/>
                </a:lnTo>
                <a:lnTo>
                  <a:pt x="2815" y="258"/>
                </a:lnTo>
                <a:lnTo>
                  <a:pt x="2816" y="257"/>
                </a:lnTo>
                <a:lnTo>
                  <a:pt x="2816" y="259"/>
                </a:lnTo>
                <a:lnTo>
                  <a:pt x="2816" y="259"/>
                </a:lnTo>
                <a:lnTo>
                  <a:pt x="2817" y="259"/>
                </a:lnTo>
                <a:lnTo>
                  <a:pt x="2817" y="258"/>
                </a:lnTo>
                <a:lnTo>
                  <a:pt x="2818" y="260"/>
                </a:lnTo>
                <a:lnTo>
                  <a:pt x="2819" y="263"/>
                </a:lnTo>
                <a:lnTo>
                  <a:pt x="2819" y="263"/>
                </a:lnTo>
                <a:lnTo>
                  <a:pt x="2820" y="267"/>
                </a:lnTo>
                <a:lnTo>
                  <a:pt x="2821" y="268"/>
                </a:lnTo>
                <a:lnTo>
                  <a:pt x="2822" y="273"/>
                </a:lnTo>
                <a:lnTo>
                  <a:pt x="2822" y="274"/>
                </a:lnTo>
                <a:lnTo>
                  <a:pt x="2823" y="270"/>
                </a:lnTo>
                <a:lnTo>
                  <a:pt x="2823" y="267"/>
                </a:lnTo>
                <a:lnTo>
                  <a:pt x="2825" y="230"/>
                </a:lnTo>
                <a:lnTo>
                  <a:pt x="2825" y="218"/>
                </a:lnTo>
                <a:lnTo>
                  <a:pt x="2826" y="128"/>
                </a:lnTo>
                <a:lnTo>
                  <a:pt x="2826" y="111"/>
                </a:lnTo>
                <a:lnTo>
                  <a:pt x="2827" y="44"/>
                </a:lnTo>
                <a:lnTo>
                  <a:pt x="2828" y="38"/>
                </a:lnTo>
                <a:lnTo>
                  <a:pt x="2828" y="33"/>
                </a:lnTo>
                <a:lnTo>
                  <a:pt x="2829" y="33"/>
                </a:lnTo>
                <a:lnTo>
                  <a:pt x="2829" y="38"/>
                </a:lnTo>
                <a:lnTo>
                  <a:pt x="2830" y="71"/>
                </a:lnTo>
                <a:lnTo>
                  <a:pt x="2831" y="79"/>
                </a:lnTo>
                <a:lnTo>
                  <a:pt x="2832" y="114"/>
                </a:lnTo>
                <a:lnTo>
                  <a:pt x="2832" y="121"/>
                </a:lnTo>
                <a:lnTo>
                  <a:pt x="2833" y="144"/>
                </a:lnTo>
                <a:lnTo>
                  <a:pt x="2834" y="145"/>
                </a:lnTo>
                <a:lnTo>
                  <a:pt x="2834" y="155"/>
                </a:lnTo>
                <a:lnTo>
                  <a:pt x="2835" y="155"/>
                </a:lnTo>
                <a:lnTo>
                  <a:pt x="2835" y="156"/>
                </a:lnTo>
                <a:lnTo>
                  <a:pt x="2836" y="155"/>
                </a:lnTo>
                <a:lnTo>
                  <a:pt x="2836" y="156"/>
                </a:lnTo>
                <a:lnTo>
                  <a:pt x="2836" y="156"/>
                </a:lnTo>
                <a:lnTo>
                  <a:pt x="2837" y="158"/>
                </a:lnTo>
                <a:lnTo>
                  <a:pt x="2838" y="159"/>
                </a:lnTo>
                <a:lnTo>
                  <a:pt x="2839" y="173"/>
                </a:lnTo>
                <a:lnTo>
                  <a:pt x="2839" y="177"/>
                </a:lnTo>
                <a:lnTo>
                  <a:pt x="2840" y="191"/>
                </a:lnTo>
                <a:lnTo>
                  <a:pt x="2841" y="192"/>
                </a:lnTo>
                <a:lnTo>
                  <a:pt x="2841" y="195"/>
                </a:lnTo>
                <a:lnTo>
                  <a:pt x="2842" y="194"/>
                </a:lnTo>
                <a:lnTo>
                  <a:pt x="2842" y="194"/>
                </a:lnTo>
                <a:lnTo>
                  <a:pt x="2843" y="191"/>
                </a:lnTo>
                <a:lnTo>
                  <a:pt x="2844" y="190"/>
                </a:lnTo>
                <a:lnTo>
                  <a:pt x="2844" y="187"/>
                </a:lnTo>
                <a:lnTo>
                  <a:pt x="2845" y="187"/>
                </a:lnTo>
                <a:lnTo>
                  <a:pt x="2845" y="188"/>
                </a:lnTo>
                <a:lnTo>
                  <a:pt x="2845" y="187"/>
                </a:lnTo>
                <a:lnTo>
                  <a:pt x="2846" y="189"/>
                </a:lnTo>
                <a:lnTo>
                  <a:pt x="2846" y="190"/>
                </a:lnTo>
                <a:lnTo>
                  <a:pt x="2848" y="198"/>
                </a:lnTo>
                <a:lnTo>
                  <a:pt x="2848" y="199"/>
                </a:lnTo>
                <a:lnTo>
                  <a:pt x="2849" y="212"/>
                </a:lnTo>
                <a:lnTo>
                  <a:pt x="2849" y="215"/>
                </a:lnTo>
                <a:lnTo>
                  <a:pt x="2850" y="223"/>
                </a:lnTo>
                <a:lnTo>
                  <a:pt x="2851" y="225"/>
                </a:lnTo>
                <a:lnTo>
                  <a:pt x="2852" y="234"/>
                </a:lnTo>
                <a:lnTo>
                  <a:pt x="2852" y="235"/>
                </a:lnTo>
                <a:lnTo>
                  <a:pt x="2853" y="240"/>
                </a:lnTo>
                <a:lnTo>
                  <a:pt x="2854" y="241"/>
                </a:lnTo>
                <a:lnTo>
                  <a:pt x="2855" y="246"/>
                </a:lnTo>
                <a:lnTo>
                  <a:pt x="2855" y="248"/>
                </a:lnTo>
                <a:lnTo>
                  <a:pt x="2855" y="247"/>
                </a:lnTo>
                <a:lnTo>
                  <a:pt x="2856" y="251"/>
                </a:lnTo>
                <a:lnTo>
                  <a:pt x="2856" y="251"/>
                </a:lnTo>
                <a:lnTo>
                  <a:pt x="2856" y="252"/>
                </a:lnTo>
                <a:lnTo>
                  <a:pt x="2856" y="252"/>
                </a:lnTo>
                <a:lnTo>
                  <a:pt x="2857" y="254"/>
                </a:lnTo>
                <a:lnTo>
                  <a:pt x="2858" y="254"/>
                </a:lnTo>
                <a:lnTo>
                  <a:pt x="2858" y="254"/>
                </a:lnTo>
                <a:lnTo>
                  <a:pt x="2859" y="257"/>
                </a:lnTo>
                <a:lnTo>
                  <a:pt x="2859" y="257"/>
                </a:lnTo>
                <a:lnTo>
                  <a:pt x="2859" y="258"/>
                </a:lnTo>
                <a:lnTo>
                  <a:pt x="2860" y="257"/>
                </a:lnTo>
                <a:lnTo>
                  <a:pt x="2860" y="258"/>
                </a:lnTo>
                <a:lnTo>
                  <a:pt x="2861" y="258"/>
                </a:lnTo>
                <a:lnTo>
                  <a:pt x="2861" y="257"/>
                </a:lnTo>
                <a:lnTo>
                  <a:pt x="2862" y="259"/>
                </a:lnTo>
                <a:lnTo>
                  <a:pt x="2862" y="257"/>
                </a:lnTo>
                <a:lnTo>
                  <a:pt x="2863" y="261"/>
                </a:lnTo>
                <a:lnTo>
                  <a:pt x="2864" y="260"/>
                </a:lnTo>
                <a:lnTo>
                  <a:pt x="2864" y="259"/>
                </a:lnTo>
                <a:lnTo>
                  <a:pt x="2864" y="261"/>
                </a:lnTo>
                <a:lnTo>
                  <a:pt x="2865" y="261"/>
                </a:lnTo>
                <a:lnTo>
                  <a:pt x="2865" y="263"/>
                </a:lnTo>
                <a:lnTo>
                  <a:pt x="2865" y="260"/>
                </a:lnTo>
                <a:lnTo>
                  <a:pt x="2866" y="264"/>
                </a:lnTo>
                <a:lnTo>
                  <a:pt x="2866" y="264"/>
                </a:lnTo>
                <a:lnTo>
                  <a:pt x="2867" y="264"/>
                </a:lnTo>
                <a:lnTo>
                  <a:pt x="2867" y="264"/>
                </a:lnTo>
                <a:lnTo>
                  <a:pt x="2867" y="267"/>
                </a:lnTo>
                <a:lnTo>
                  <a:pt x="2868" y="267"/>
                </a:lnTo>
                <a:lnTo>
                  <a:pt x="2868" y="268"/>
                </a:lnTo>
                <a:lnTo>
                  <a:pt x="2869" y="273"/>
                </a:lnTo>
                <a:lnTo>
                  <a:pt x="2869" y="273"/>
                </a:lnTo>
                <a:lnTo>
                  <a:pt x="2870" y="277"/>
                </a:lnTo>
                <a:lnTo>
                  <a:pt x="2871" y="277"/>
                </a:lnTo>
                <a:lnTo>
                  <a:pt x="2871" y="278"/>
                </a:lnTo>
                <a:lnTo>
                  <a:pt x="2872" y="270"/>
                </a:lnTo>
                <a:lnTo>
                  <a:pt x="2872" y="265"/>
                </a:lnTo>
                <a:lnTo>
                  <a:pt x="2873" y="210"/>
                </a:lnTo>
                <a:lnTo>
                  <a:pt x="2874" y="194"/>
                </a:lnTo>
                <a:lnTo>
                  <a:pt x="2875" y="105"/>
                </a:lnTo>
                <a:lnTo>
                  <a:pt x="2875" y="89"/>
                </a:lnTo>
                <a:lnTo>
                  <a:pt x="2876" y="44"/>
                </a:lnTo>
                <a:lnTo>
                  <a:pt x="2877" y="40"/>
                </a:lnTo>
                <a:lnTo>
                  <a:pt x="2877" y="39"/>
                </a:lnTo>
                <a:lnTo>
                  <a:pt x="2878" y="50"/>
                </a:lnTo>
                <a:lnTo>
                  <a:pt x="2878" y="56"/>
                </a:lnTo>
                <a:lnTo>
                  <a:pt x="2879" y="95"/>
                </a:lnTo>
                <a:lnTo>
                  <a:pt x="2879" y="103"/>
                </a:lnTo>
                <a:lnTo>
                  <a:pt x="2881" y="139"/>
                </a:lnTo>
                <a:lnTo>
                  <a:pt x="2881" y="143"/>
                </a:lnTo>
                <a:lnTo>
                  <a:pt x="2882" y="163"/>
                </a:lnTo>
                <a:lnTo>
                  <a:pt x="2882" y="167"/>
                </a:lnTo>
                <a:lnTo>
                  <a:pt x="2883" y="173"/>
                </a:lnTo>
                <a:lnTo>
                  <a:pt x="2884" y="174"/>
                </a:lnTo>
                <a:lnTo>
                  <a:pt x="2885" y="171"/>
                </a:lnTo>
                <a:lnTo>
                  <a:pt x="2885" y="173"/>
                </a:lnTo>
                <a:lnTo>
                  <a:pt x="2886" y="171"/>
                </a:lnTo>
                <a:lnTo>
                  <a:pt x="2886" y="177"/>
                </a:lnTo>
                <a:lnTo>
                  <a:pt x="2887" y="178"/>
                </a:lnTo>
                <a:lnTo>
                  <a:pt x="2888" y="193"/>
                </a:lnTo>
                <a:lnTo>
                  <a:pt x="2888" y="194"/>
                </a:lnTo>
                <a:lnTo>
                  <a:pt x="2889" y="201"/>
                </a:lnTo>
                <a:lnTo>
                  <a:pt x="2889" y="201"/>
                </a:lnTo>
                <a:lnTo>
                  <a:pt x="2891" y="199"/>
                </a:lnTo>
                <a:lnTo>
                  <a:pt x="2891" y="198"/>
                </a:lnTo>
                <a:lnTo>
                  <a:pt x="2892" y="190"/>
                </a:lnTo>
                <a:lnTo>
                  <a:pt x="2892" y="191"/>
                </a:lnTo>
                <a:lnTo>
                  <a:pt x="2893" y="185"/>
                </a:lnTo>
                <a:lnTo>
                  <a:pt x="2894" y="186"/>
                </a:lnTo>
                <a:lnTo>
                  <a:pt x="2895" y="191"/>
                </a:lnTo>
                <a:lnTo>
                  <a:pt x="2895" y="193"/>
                </a:lnTo>
                <a:lnTo>
                  <a:pt x="2896" y="203"/>
                </a:lnTo>
                <a:lnTo>
                  <a:pt x="2897" y="206"/>
                </a:lnTo>
                <a:lnTo>
                  <a:pt x="2898" y="221"/>
                </a:lnTo>
                <a:lnTo>
                  <a:pt x="2898" y="222"/>
                </a:lnTo>
                <a:lnTo>
                  <a:pt x="2899" y="231"/>
                </a:lnTo>
                <a:lnTo>
                  <a:pt x="2900" y="233"/>
                </a:lnTo>
                <a:lnTo>
                  <a:pt x="2901" y="241"/>
                </a:lnTo>
                <a:lnTo>
                  <a:pt x="2901" y="241"/>
                </a:lnTo>
                <a:lnTo>
                  <a:pt x="2902" y="247"/>
                </a:lnTo>
                <a:lnTo>
                  <a:pt x="2902" y="247"/>
                </a:lnTo>
                <a:lnTo>
                  <a:pt x="2903" y="252"/>
                </a:lnTo>
                <a:lnTo>
                  <a:pt x="2904" y="252"/>
                </a:lnTo>
                <a:lnTo>
                  <a:pt x="2905" y="255"/>
                </a:lnTo>
                <a:lnTo>
                  <a:pt x="2905" y="254"/>
                </a:lnTo>
                <a:lnTo>
                  <a:pt x="2905" y="256"/>
                </a:lnTo>
                <a:lnTo>
                  <a:pt x="2906" y="259"/>
                </a:lnTo>
                <a:lnTo>
                  <a:pt x="2907" y="259"/>
                </a:lnTo>
                <a:lnTo>
                  <a:pt x="2908" y="260"/>
                </a:lnTo>
                <a:lnTo>
                  <a:pt x="2908" y="259"/>
                </a:lnTo>
                <a:lnTo>
                  <a:pt x="2908" y="260"/>
                </a:lnTo>
                <a:lnTo>
                  <a:pt x="2909" y="259"/>
                </a:lnTo>
                <a:lnTo>
                  <a:pt x="2909" y="260"/>
                </a:lnTo>
                <a:lnTo>
                  <a:pt x="2910" y="261"/>
                </a:lnTo>
                <a:lnTo>
                  <a:pt x="2910" y="258"/>
                </a:lnTo>
                <a:lnTo>
                  <a:pt x="2911" y="260"/>
                </a:lnTo>
                <a:lnTo>
                  <a:pt x="2911" y="258"/>
                </a:lnTo>
                <a:lnTo>
                  <a:pt x="2912" y="260"/>
                </a:lnTo>
                <a:lnTo>
                  <a:pt x="2912" y="261"/>
                </a:lnTo>
                <a:lnTo>
                  <a:pt x="2913" y="260"/>
                </a:lnTo>
                <a:lnTo>
                  <a:pt x="2913" y="264"/>
                </a:lnTo>
                <a:lnTo>
                  <a:pt x="2914" y="263"/>
                </a:lnTo>
                <a:lnTo>
                  <a:pt x="2915" y="266"/>
                </a:lnTo>
                <a:lnTo>
                  <a:pt x="2915" y="265"/>
                </a:lnTo>
                <a:lnTo>
                  <a:pt x="2915" y="267"/>
                </a:lnTo>
                <a:lnTo>
                  <a:pt x="2916" y="272"/>
                </a:lnTo>
                <a:lnTo>
                  <a:pt x="2917" y="273"/>
                </a:lnTo>
                <a:lnTo>
                  <a:pt x="2917" y="278"/>
                </a:lnTo>
                <a:lnTo>
                  <a:pt x="2918" y="276"/>
                </a:lnTo>
                <a:lnTo>
                  <a:pt x="2918" y="276"/>
                </a:lnTo>
                <a:lnTo>
                  <a:pt x="2919" y="259"/>
                </a:lnTo>
                <a:lnTo>
                  <a:pt x="2920" y="251"/>
                </a:lnTo>
                <a:lnTo>
                  <a:pt x="2921" y="179"/>
                </a:lnTo>
                <a:lnTo>
                  <a:pt x="2921" y="160"/>
                </a:lnTo>
                <a:lnTo>
                  <a:pt x="2922" y="74"/>
                </a:lnTo>
                <a:lnTo>
                  <a:pt x="2922" y="62"/>
                </a:lnTo>
                <a:lnTo>
                  <a:pt x="2924" y="35"/>
                </a:lnTo>
                <a:lnTo>
                  <a:pt x="2924" y="35"/>
                </a:lnTo>
                <a:lnTo>
                  <a:pt x="2925" y="53"/>
                </a:lnTo>
                <a:lnTo>
                  <a:pt x="2925" y="61"/>
                </a:lnTo>
                <a:lnTo>
                  <a:pt x="2926" y="101"/>
                </a:lnTo>
                <a:lnTo>
                  <a:pt x="2927" y="109"/>
                </a:lnTo>
                <a:lnTo>
                  <a:pt x="2928" y="138"/>
                </a:lnTo>
                <a:lnTo>
                  <a:pt x="2928" y="142"/>
                </a:lnTo>
                <a:lnTo>
                  <a:pt x="2929" y="157"/>
                </a:lnTo>
                <a:lnTo>
                  <a:pt x="2930" y="161"/>
                </a:lnTo>
                <a:lnTo>
                  <a:pt x="2930" y="164"/>
                </a:lnTo>
                <a:lnTo>
                  <a:pt x="2931" y="163"/>
                </a:lnTo>
                <a:lnTo>
                  <a:pt x="2931" y="164"/>
                </a:lnTo>
                <a:lnTo>
                  <a:pt x="2931" y="164"/>
                </a:lnTo>
                <a:lnTo>
                  <a:pt x="2931" y="162"/>
                </a:lnTo>
                <a:lnTo>
                  <a:pt x="2932" y="163"/>
                </a:lnTo>
                <a:lnTo>
                  <a:pt x="2932" y="164"/>
                </a:lnTo>
                <a:lnTo>
                  <a:pt x="2934" y="170"/>
                </a:lnTo>
                <a:lnTo>
                  <a:pt x="2934" y="174"/>
                </a:lnTo>
                <a:lnTo>
                  <a:pt x="2935" y="189"/>
                </a:lnTo>
                <a:lnTo>
                  <a:pt x="2935" y="192"/>
                </a:lnTo>
                <a:lnTo>
                  <a:pt x="2936" y="198"/>
                </a:lnTo>
                <a:lnTo>
                  <a:pt x="2937" y="198"/>
                </a:lnTo>
                <a:lnTo>
                  <a:pt x="2938" y="195"/>
                </a:lnTo>
                <a:lnTo>
                  <a:pt x="2938" y="195"/>
                </a:lnTo>
                <a:lnTo>
                  <a:pt x="2939" y="189"/>
                </a:lnTo>
                <a:lnTo>
                  <a:pt x="2940" y="190"/>
                </a:lnTo>
                <a:lnTo>
                  <a:pt x="2940" y="187"/>
                </a:lnTo>
                <a:lnTo>
                  <a:pt x="2941" y="188"/>
                </a:lnTo>
                <a:lnTo>
                  <a:pt x="2941" y="189"/>
                </a:lnTo>
                <a:lnTo>
                  <a:pt x="2942" y="195"/>
                </a:lnTo>
                <a:lnTo>
                  <a:pt x="2943" y="196"/>
                </a:lnTo>
                <a:lnTo>
                  <a:pt x="2944" y="207"/>
                </a:lnTo>
                <a:lnTo>
                  <a:pt x="2944" y="209"/>
                </a:lnTo>
                <a:lnTo>
                  <a:pt x="2945" y="221"/>
                </a:lnTo>
                <a:lnTo>
                  <a:pt x="2945" y="223"/>
                </a:lnTo>
                <a:lnTo>
                  <a:pt x="2946" y="233"/>
                </a:lnTo>
                <a:lnTo>
                  <a:pt x="2947" y="234"/>
                </a:lnTo>
                <a:lnTo>
                  <a:pt x="2948" y="241"/>
                </a:lnTo>
                <a:lnTo>
                  <a:pt x="2948" y="242"/>
                </a:lnTo>
                <a:lnTo>
                  <a:pt x="2949" y="247"/>
                </a:lnTo>
                <a:lnTo>
                  <a:pt x="2950" y="247"/>
                </a:lnTo>
                <a:lnTo>
                  <a:pt x="2951" y="251"/>
                </a:lnTo>
                <a:lnTo>
                  <a:pt x="2951" y="254"/>
                </a:lnTo>
                <a:lnTo>
                  <a:pt x="2951" y="252"/>
                </a:lnTo>
                <a:lnTo>
                  <a:pt x="2952" y="255"/>
                </a:lnTo>
                <a:lnTo>
                  <a:pt x="2952" y="255"/>
                </a:lnTo>
                <a:lnTo>
                  <a:pt x="2953" y="256"/>
                </a:lnTo>
                <a:lnTo>
                  <a:pt x="2953" y="258"/>
                </a:lnTo>
                <a:lnTo>
                  <a:pt x="2954" y="257"/>
                </a:lnTo>
                <a:lnTo>
                  <a:pt x="2954" y="257"/>
                </a:lnTo>
                <a:lnTo>
                  <a:pt x="2955" y="260"/>
                </a:lnTo>
                <a:lnTo>
                  <a:pt x="2955" y="258"/>
                </a:lnTo>
                <a:lnTo>
                  <a:pt x="2956" y="260"/>
                </a:lnTo>
                <a:lnTo>
                  <a:pt x="2957" y="260"/>
                </a:lnTo>
                <a:lnTo>
                  <a:pt x="2957" y="261"/>
                </a:lnTo>
                <a:lnTo>
                  <a:pt x="2957" y="259"/>
                </a:lnTo>
                <a:lnTo>
                  <a:pt x="2957" y="261"/>
                </a:lnTo>
                <a:lnTo>
                  <a:pt x="2958" y="261"/>
                </a:lnTo>
                <a:lnTo>
                  <a:pt x="2958" y="261"/>
                </a:lnTo>
                <a:lnTo>
                  <a:pt x="2959" y="260"/>
                </a:lnTo>
                <a:lnTo>
                  <a:pt x="2959" y="260"/>
                </a:lnTo>
                <a:lnTo>
                  <a:pt x="2960" y="262"/>
                </a:lnTo>
                <a:lnTo>
                  <a:pt x="2960" y="261"/>
                </a:lnTo>
                <a:lnTo>
                  <a:pt x="2961" y="264"/>
                </a:lnTo>
                <a:lnTo>
                  <a:pt x="2961" y="264"/>
                </a:lnTo>
                <a:lnTo>
                  <a:pt x="2962" y="268"/>
                </a:lnTo>
                <a:lnTo>
                  <a:pt x="2963" y="270"/>
                </a:lnTo>
                <a:lnTo>
                  <a:pt x="2963" y="269"/>
                </a:lnTo>
                <a:lnTo>
                  <a:pt x="2964" y="273"/>
                </a:lnTo>
                <a:lnTo>
                  <a:pt x="2964" y="274"/>
                </a:lnTo>
                <a:lnTo>
                  <a:pt x="2965" y="279"/>
                </a:lnTo>
                <a:lnTo>
                  <a:pt x="2965" y="278"/>
                </a:lnTo>
                <a:lnTo>
                  <a:pt x="2965" y="278"/>
                </a:lnTo>
                <a:lnTo>
                  <a:pt x="2967" y="273"/>
                </a:lnTo>
                <a:lnTo>
                  <a:pt x="2967" y="268"/>
                </a:lnTo>
                <a:lnTo>
                  <a:pt x="2968" y="218"/>
                </a:lnTo>
                <a:lnTo>
                  <a:pt x="2968" y="202"/>
                </a:lnTo>
                <a:lnTo>
                  <a:pt x="2969" y="109"/>
                </a:lnTo>
                <a:lnTo>
                  <a:pt x="2970" y="91"/>
                </a:lnTo>
                <a:lnTo>
                  <a:pt x="2971" y="37"/>
                </a:lnTo>
                <a:lnTo>
                  <a:pt x="2971" y="33"/>
                </a:lnTo>
                <a:lnTo>
                  <a:pt x="2972" y="31"/>
                </a:lnTo>
                <a:lnTo>
                  <a:pt x="2972" y="41"/>
                </a:lnTo>
                <a:lnTo>
                  <a:pt x="2973" y="48"/>
                </a:lnTo>
                <a:lnTo>
                  <a:pt x="2974" y="79"/>
                </a:lnTo>
                <a:lnTo>
                  <a:pt x="2974" y="86"/>
                </a:lnTo>
                <a:lnTo>
                  <a:pt x="2975" y="121"/>
                </a:lnTo>
                <a:lnTo>
                  <a:pt x="2976" y="126"/>
                </a:lnTo>
                <a:lnTo>
                  <a:pt x="2977" y="147"/>
                </a:lnTo>
                <a:lnTo>
                  <a:pt x="2977" y="150"/>
                </a:lnTo>
                <a:lnTo>
                  <a:pt x="2978" y="156"/>
                </a:lnTo>
                <a:lnTo>
                  <a:pt x="2978" y="157"/>
                </a:lnTo>
                <a:lnTo>
                  <a:pt x="2979" y="155"/>
                </a:lnTo>
                <a:lnTo>
                  <a:pt x="2980" y="154"/>
                </a:lnTo>
                <a:lnTo>
                  <a:pt x="2981" y="156"/>
                </a:lnTo>
                <a:lnTo>
                  <a:pt x="2981" y="156"/>
                </a:lnTo>
                <a:lnTo>
                  <a:pt x="2981" y="158"/>
                </a:lnTo>
                <a:lnTo>
                  <a:pt x="2982" y="174"/>
                </a:lnTo>
                <a:lnTo>
                  <a:pt x="2983" y="178"/>
                </a:lnTo>
                <a:lnTo>
                  <a:pt x="2984" y="191"/>
                </a:lnTo>
                <a:lnTo>
                  <a:pt x="2984" y="194"/>
                </a:lnTo>
                <a:lnTo>
                  <a:pt x="2985" y="196"/>
                </a:lnTo>
                <a:lnTo>
                  <a:pt x="2986" y="195"/>
                </a:lnTo>
                <a:lnTo>
                  <a:pt x="2987" y="192"/>
                </a:lnTo>
                <a:lnTo>
                  <a:pt x="2987" y="193"/>
                </a:lnTo>
                <a:lnTo>
                  <a:pt x="2988" y="188"/>
                </a:lnTo>
                <a:lnTo>
                  <a:pt x="2988" y="189"/>
                </a:lnTo>
                <a:lnTo>
                  <a:pt x="2989" y="188"/>
                </a:lnTo>
                <a:lnTo>
                  <a:pt x="2990" y="190"/>
                </a:lnTo>
                <a:lnTo>
                  <a:pt x="2990" y="190"/>
                </a:lnTo>
                <a:lnTo>
                  <a:pt x="2991" y="200"/>
                </a:lnTo>
                <a:lnTo>
                  <a:pt x="2991" y="200"/>
                </a:lnTo>
                <a:lnTo>
                  <a:pt x="2992" y="213"/>
                </a:lnTo>
                <a:lnTo>
                  <a:pt x="2993" y="216"/>
                </a:lnTo>
                <a:lnTo>
                  <a:pt x="2994" y="226"/>
                </a:lnTo>
                <a:lnTo>
                  <a:pt x="2994" y="226"/>
                </a:lnTo>
                <a:lnTo>
                  <a:pt x="2995" y="234"/>
                </a:lnTo>
                <a:lnTo>
                  <a:pt x="2996" y="237"/>
                </a:lnTo>
                <a:lnTo>
                  <a:pt x="2997" y="243"/>
                </a:lnTo>
                <a:lnTo>
                  <a:pt x="2997" y="243"/>
                </a:lnTo>
                <a:lnTo>
                  <a:pt x="2998" y="247"/>
                </a:lnTo>
                <a:lnTo>
                  <a:pt x="2998" y="248"/>
                </a:lnTo>
                <a:lnTo>
                  <a:pt x="3000" y="252"/>
                </a:lnTo>
                <a:lnTo>
                  <a:pt x="3000" y="253"/>
                </a:lnTo>
                <a:lnTo>
                  <a:pt x="3001" y="256"/>
                </a:lnTo>
                <a:lnTo>
                  <a:pt x="3001" y="257"/>
                </a:lnTo>
                <a:lnTo>
                  <a:pt x="3001" y="256"/>
                </a:lnTo>
                <a:lnTo>
                  <a:pt x="3002" y="259"/>
                </a:lnTo>
                <a:lnTo>
                  <a:pt x="3003" y="259"/>
                </a:lnTo>
                <a:lnTo>
                  <a:pt x="3003" y="258"/>
                </a:lnTo>
                <a:lnTo>
                  <a:pt x="3004" y="261"/>
                </a:lnTo>
                <a:lnTo>
                  <a:pt x="3004" y="259"/>
                </a:lnTo>
                <a:lnTo>
                  <a:pt x="3005" y="261"/>
                </a:lnTo>
                <a:lnTo>
                  <a:pt x="3005" y="259"/>
                </a:lnTo>
                <a:lnTo>
                  <a:pt x="3006" y="260"/>
                </a:lnTo>
                <a:lnTo>
                  <a:pt x="3006" y="263"/>
                </a:lnTo>
                <a:lnTo>
                  <a:pt x="3007" y="262"/>
                </a:lnTo>
                <a:lnTo>
                  <a:pt x="3007" y="262"/>
                </a:lnTo>
                <a:lnTo>
                  <a:pt x="3008" y="263"/>
                </a:lnTo>
                <a:lnTo>
                  <a:pt x="3008" y="263"/>
                </a:lnTo>
                <a:lnTo>
                  <a:pt x="3009" y="263"/>
                </a:lnTo>
                <a:lnTo>
                  <a:pt x="3010" y="266"/>
                </a:lnTo>
                <a:lnTo>
                  <a:pt x="3010" y="265"/>
                </a:lnTo>
                <a:lnTo>
                  <a:pt x="3011" y="269"/>
                </a:lnTo>
                <a:lnTo>
                  <a:pt x="3011" y="268"/>
                </a:lnTo>
                <a:lnTo>
                  <a:pt x="3011" y="271"/>
                </a:lnTo>
                <a:lnTo>
                  <a:pt x="3012" y="275"/>
                </a:lnTo>
                <a:lnTo>
                  <a:pt x="3013" y="277"/>
                </a:lnTo>
                <a:lnTo>
                  <a:pt x="3014" y="280"/>
                </a:lnTo>
                <a:lnTo>
                  <a:pt x="3014" y="280"/>
                </a:lnTo>
                <a:lnTo>
                  <a:pt x="3015" y="280"/>
                </a:lnTo>
                <a:lnTo>
                  <a:pt x="3015" y="277"/>
                </a:lnTo>
                <a:lnTo>
                  <a:pt x="3016" y="273"/>
                </a:lnTo>
                <a:lnTo>
                  <a:pt x="3017" y="230"/>
                </a:lnTo>
                <a:lnTo>
                  <a:pt x="3017" y="214"/>
                </a:lnTo>
                <a:lnTo>
                  <a:pt x="3018" y="123"/>
                </a:lnTo>
                <a:lnTo>
                  <a:pt x="3019" y="107"/>
                </a:lnTo>
                <a:lnTo>
                  <a:pt x="3020" y="43"/>
                </a:lnTo>
                <a:lnTo>
                  <a:pt x="3020" y="37"/>
                </a:lnTo>
                <a:lnTo>
                  <a:pt x="3020" y="33"/>
                </a:lnTo>
                <a:lnTo>
                  <a:pt x="3021" y="38"/>
                </a:lnTo>
                <a:lnTo>
                  <a:pt x="3021" y="40"/>
                </a:lnTo>
                <a:lnTo>
                  <a:pt x="3022" y="75"/>
                </a:lnTo>
                <a:lnTo>
                  <a:pt x="3023" y="83"/>
                </a:lnTo>
                <a:lnTo>
                  <a:pt x="3024" y="119"/>
                </a:lnTo>
                <a:lnTo>
                  <a:pt x="3024" y="126"/>
                </a:lnTo>
                <a:lnTo>
                  <a:pt x="3025" y="149"/>
                </a:lnTo>
                <a:lnTo>
                  <a:pt x="3026" y="151"/>
                </a:lnTo>
                <a:lnTo>
                  <a:pt x="3027" y="159"/>
                </a:lnTo>
                <a:lnTo>
                  <a:pt x="3027" y="161"/>
                </a:lnTo>
                <a:lnTo>
                  <a:pt x="3028" y="160"/>
                </a:lnTo>
                <a:lnTo>
                  <a:pt x="3028" y="161"/>
                </a:lnTo>
                <a:lnTo>
                  <a:pt x="3028" y="161"/>
                </a:lnTo>
                <a:lnTo>
                  <a:pt x="3029" y="160"/>
                </a:lnTo>
                <a:lnTo>
                  <a:pt x="3029" y="159"/>
                </a:lnTo>
                <a:lnTo>
                  <a:pt x="3030" y="161"/>
                </a:lnTo>
                <a:lnTo>
                  <a:pt x="3030" y="161"/>
                </a:lnTo>
                <a:lnTo>
                  <a:pt x="3031" y="174"/>
                </a:lnTo>
                <a:lnTo>
                  <a:pt x="3031" y="177"/>
                </a:lnTo>
                <a:lnTo>
                  <a:pt x="3033" y="191"/>
                </a:lnTo>
                <a:lnTo>
                  <a:pt x="3033" y="193"/>
                </a:lnTo>
                <a:lnTo>
                  <a:pt x="3034" y="199"/>
                </a:lnTo>
                <a:lnTo>
                  <a:pt x="3034" y="199"/>
                </a:lnTo>
                <a:lnTo>
                  <a:pt x="3035" y="196"/>
                </a:lnTo>
                <a:lnTo>
                  <a:pt x="3036" y="196"/>
                </a:lnTo>
                <a:lnTo>
                  <a:pt x="3037" y="193"/>
                </a:lnTo>
                <a:lnTo>
                  <a:pt x="3037" y="192"/>
                </a:lnTo>
                <a:lnTo>
                  <a:pt x="3038" y="191"/>
                </a:lnTo>
                <a:lnTo>
                  <a:pt x="3038" y="193"/>
                </a:lnTo>
                <a:lnTo>
                  <a:pt x="3039" y="194"/>
                </a:lnTo>
                <a:lnTo>
                  <a:pt x="3040" y="201"/>
                </a:lnTo>
                <a:lnTo>
                  <a:pt x="3040" y="203"/>
                </a:lnTo>
                <a:lnTo>
                  <a:pt x="3041" y="216"/>
                </a:lnTo>
                <a:lnTo>
                  <a:pt x="3041" y="217"/>
                </a:lnTo>
                <a:lnTo>
                  <a:pt x="3043" y="226"/>
                </a:lnTo>
                <a:lnTo>
                  <a:pt x="3043" y="227"/>
                </a:lnTo>
                <a:lnTo>
                  <a:pt x="3044" y="237"/>
                </a:lnTo>
                <a:lnTo>
                  <a:pt x="3044" y="238"/>
                </a:lnTo>
                <a:lnTo>
                  <a:pt x="3045" y="244"/>
                </a:lnTo>
                <a:lnTo>
                  <a:pt x="3046" y="245"/>
                </a:lnTo>
                <a:lnTo>
                  <a:pt x="3047" y="250"/>
                </a:lnTo>
                <a:lnTo>
                  <a:pt x="3047" y="250"/>
                </a:lnTo>
                <a:lnTo>
                  <a:pt x="3048" y="255"/>
                </a:lnTo>
                <a:lnTo>
                  <a:pt x="3049" y="255"/>
                </a:lnTo>
                <a:lnTo>
                  <a:pt x="3049" y="258"/>
                </a:lnTo>
                <a:lnTo>
                  <a:pt x="3050" y="258"/>
                </a:lnTo>
                <a:lnTo>
                  <a:pt x="3050" y="257"/>
                </a:lnTo>
                <a:lnTo>
                  <a:pt x="3051" y="261"/>
                </a:lnTo>
                <a:lnTo>
                  <a:pt x="3051" y="260"/>
                </a:lnTo>
                <a:lnTo>
                  <a:pt x="3052" y="260"/>
                </a:lnTo>
                <a:lnTo>
                  <a:pt x="3053" y="262"/>
                </a:lnTo>
                <a:lnTo>
                  <a:pt x="3053" y="262"/>
                </a:lnTo>
                <a:lnTo>
                  <a:pt x="3054" y="263"/>
                </a:lnTo>
                <a:lnTo>
                  <a:pt x="3054" y="262"/>
                </a:lnTo>
                <a:lnTo>
                  <a:pt x="3054" y="263"/>
                </a:lnTo>
                <a:lnTo>
                  <a:pt x="3055" y="265"/>
                </a:lnTo>
                <a:lnTo>
                  <a:pt x="3056" y="265"/>
                </a:lnTo>
                <a:lnTo>
                  <a:pt x="3056" y="264"/>
                </a:lnTo>
                <a:lnTo>
                  <a:pt x="3057" y="265"/>
                </a:lnTo>
                <a:lnTo>
                  <a:pt x="3057" y="265"/>
                </a:lnTo>
                <a:lnTo>
                  <a:pt x="3057" y="265"/>
                </a:lnTo>
                <a:lnTo>
                  <a:pt x="3058" y="269"/>
                </a:lnTo>
                <a:lnTo>
                  <a:pt x="3059" y="268"/>
                </a:lnTo>
                <a:lnTo>
                  <a:pt x="3060" y="273"/>
                </a:lnTo>
                <a:lnTo>
                  <a:pt x="3060" y="272"/>
                </a:lnTo>
                <a:lnTo>
                  <a:pt x="3061" y="276"/>
                </a:lnTo>
                <a:lnTo>
                  <a:pt x="3062" y="277"/>
                </a:lnTo>
                <a:lnTo>
                  <a:pt x="3063" y="281"/>
                </a:lnTo>
                <a:lnTo>
                  <a:pt x="3063" y="281"/>
                </a:lnTo>
                <a:lnTo>
                  <a:pt x="3064" y="285"/>
                </a:lnTo>
                <a:lnTo>
                  <a:pt x="3064" y="285"/>
                </a:lnTo>
                <a:lnTo>
                  <a:pt x="3064" y="285"/>
                </a:lnTo>
                <a:lnTo>
                  <a:pt x="3066" y="276"/>
                </a:lnTo>
                <a:lnTo>
                  <a:pt x="3066" y="270"/>
                </a:lnTo>
                <a:lnTo>
                  <a:pt x="3067" y="212"/>
                </a:lnTo>
                <a:lnTo>
                  <a:pt x="3067" y="194"/>
                </a:lnTo>
                <a:lnTo>
                  <a:pt x="3068" y="104"/>
                </a:lnTo>
                <a:lnTo>
                  <a:pt x="3069" y="88"/>
                </a:lnTo>
                <a:lnTo>
                  <a:pt x="3070" y="48"/>
                </a:lnTo>
                <a:lnTo>
                  <a:pt x="3070" y="43"/>
                </a:lnTo>
                <a:lnTo>
                  <a:pt x="3070" y="40"/>
                </a:lnTo>
                <a:lnTo>
                  <a:pt x="3071" y="51"/>
                </a:lnTo>
                <a:lnTo>
                  <a:pt x="3072" y="56"/>
                </a:lnTo>
                <a:lnTo>
                  <a:pt x="3073" y="95"/>
                </a:lnTo>
                <a:lnTo>
                  <a:pt x="3073" y="102"/>
                </a:lnTo>
                <a:lnTo>
                  <a:pt x="3074" y="138"/>
                </a:lnTo>
                <a:lnTo>
                  <a:pt x="3074" y="142"/>
                </a:lnTo>
                <a:lnTo>
                  <a:pt x="3076" y="161"/>
                </a:lnTo>
                <a:lnTo>
                  <a:pt x="3076" y="165"/>
                </a:lnTo>
                <a:lnTo>
                  <a:pt x="3077" y="172"/>
                </a:lnTo>
                <a:lnTo>
                  <a:pt x="3077" y="172"/>
                </a:lnTo>
                <a:lnTo>
                  <a:pt x="3078" y="173"/>
                </a:lnTo>
                <a:lnTo>
                  <a:pt x="3078" y="171"/>
                </a:lnTo>
                <a:lnTo>
                  <a:pt x="3079" y="171"/>
                </a:lnTo>
                <a:lnTo>
                  <a:pt x="3079" y="170"/>
                </a:lnTo>
                <a:lnTo>
                  <a:pt x="3080" y="175"/>
                </a:lnTo>
                <a:lnTo>
                  <a:pt x="3080" y="177"/>
                </a:lnTo>
                <a:lnTo>
                  <a:pt x="3081" y="188"/>
                </a:lnTo>
                <a:lnTo>
                  <a:pt x="3082" y="192"/>
                </a:lnTo>
                <a:lnTo>
                  <a:pt x="3083" y="203"/>
                </a:lnTo>
                <a:lnTo>
                  <a:pt x="3083" y="205"/>
                </a:lnTo>
                <a:lnTo>
                  <a:pt x="3083" y="207"/>
                </a:lnTo>
                <a:lnTo>
                  <a:pt x="3084" y="205"/>
                </a:lnTo>
                <a:lnTo>
                  <a:pt x="3085" y="205"/>
                </a:lnTo>
                <a:lnTo>
                  <a:pt x="3086" y="203"/>
                </a:lnTo>
                <a:lnTo>
                  <a:pt x="3086" y="201"/>
                </a:lnTo>
                <a:lnTo>
                  <a:pt x="3087" y="198"/>
                </a:lnTo>
                <a:lnTo>
                  <a:pt x="3087" y="198"/>
                </a:lnTo>
                <a:lnTo>
                  <a:pt x="3087" y="199"/>
                </a:lnTo>
                <a:lnTo>
                  <a:pt x="3088" y="197"/>
                </a:lnTo>
                <a:lnTo>
                  <a:pt x="3088" y="201"/>
                </a:lnTo>
                <a:lnTo>
                  <a:pt x="3089" y="202"/>
                </a:lnTo>
                <a:lnTo>
                  <a:pt x="3090" y="213"/>
                </a:lnTo>
                <a:lnTo>
                  <a:pt x="3090" y="216"/>
                </a:lnTo>
                <a:lnTo>
                  <a:pt x="3091" y="227"/>
                </a:lnTo>
                <a:lnTo>
                  <a:pt x="3092" y="228"/>
                </a:lnTo>
                <a:lnTo>
                  <a:pt x="3093" y="236"/>
                </a:lnTo>
                <a:lnTo>
                  <a:pt x="3093" y="237"/>
                </a:lnTo>
                <a:lnTo>
                  <a:pt x="3094" y="244"/>
                </a:lnTo>
                <a:lnTo>
                  <a:pt x="3095" y="247"/>
                </a:lnTo>
                <a:lnTo>
                  <a:pt x="3096" y="253"/>
                </a:lnTo>
                <a:lnTo>
                  <a:pt x="3096" y="254"/>
                </a:lnTo>
                <a:lnTo>
                  <a:pt x="3097" y="259"/>
                </a:lnTo>
                <a:lnTo>
                  <a:pt x="3097" y="260"/>
                </a:lnTo>
                <a:lnTo>
                  <a:pt x="3097" y="258"/>
                </a:lnTo>
                <a:lnTo>
                  <a:pt x="3098" y="262"/>
                </a:lnTo>
                <a:lnTo>
                  <a:pt x="3098" y="261"/>
                </a:lnTo>
                <a:lnTo>
                  <a:pt x="3099" y="262"/>
                </a:lnTo>
                <a:lnTo>
                  <a:pt x="3100" y="265"/>
                </a:lnTo>
                <a:lnTo>
                  <a:pt x="3100" y="265"/>
                </a:lnTo>
                <a:lnTo>
                  <a:pt x="3101" y="264"/>
                </a:lnTo>
                <a:lnTo>
                  <a:pt x="3101" y="267"/>
                </a:lnTo>
                <a:lnTo>
                  <a:pt x="3101" y="265"/>
                </a:lnTo>
                <a:lnTo>
                  <a:pt x="3102" y="265"/>
                </a:lnTo>
                <a:lnTo>
                  <a:pt x="3103" y="268"/>
                </a:lnTo>
                <a:lnTo>
                  <a:pt x="3103" y="268"/>
                </a:lnTo>
                <a:lnTo>
                  <a:pt x="3103" y="269"/>
                </a:lnTo>
                <a:lnTo>
                  <a:pt x="3104" y="269"/>
                </a:lnTo>
                <a:lnTo>
                  <a:pt x="3104" y="268"/>
                </a:lnTo>
                <a:lnTo>
                  <a:pt x="3104" y="269"/>
                </a:lnTo>
                <a:lnTo>
                  <a:pt x="3105" y="270"/>
                </a:lnTo>
                <a:lnTo>
                  <a:pt x="3105" y="269"/>
                </a:lnTo>
                <a:lnTo>
                  <a:pt x="3106" y="270"/>
                </a:lnTo>
                <a:lnTo>
                  <a:pt x="3106" y="270"/>
                </a:lnTo>
                <a:lnTo>
                  <a:pt x="3107" y="273"/>
                </a:lnTo>
                <a:lnTo>
                  <a:pt x="3107" y="273"/>
                </a:lnTo>
                <a:lnTo>
                  <a:pt x="3108" y="276"/>
                </a:lnTo>
                <a:lnTo>
                  <a:pt x="3109" y="275"/>
                </a:lnTo>
                <a:lnTo>
                  <a:pt x="3109" y="277"/>
                </a:lnTo>
                <a:lnTo>
                  <a:pt x="3109" y="276"/>
                </a:lnTo>
                <a:lnTo>
                  <a:pt x="3110" y="278"/>
                </a:lnTo>
                <a:lnTo>
                  <a:pt x="3110" y="278"/>
                </a:lnTo>
                <a:lnTo>
                  <a:pt x="3111" y="282"/>
                </a:lnTo>
                <a:lnTo>
                  <a:pt x="3112" y="283"/>
                </a:lnTo>
                <a:lnTo>
                  <a:pt x="3113" y="287"/>
                </a:lnTo>
                <a:lnTo>
                  <a:pt x="3113" y="287"/>
                </a:lnTo>
                <a:lnTo>
                  <a:pt x="3114" y="292"/>
                </a:lnTo>
                <a:lnTo>
                  <a:pt x="3115" y="293"/>
                </a:lnTo>
                <a:lnTo>
                  <a:pt x="3116" y="294"/>
                </a:lnTo>
                <a:lnTo>
                  <a:pt x="3116" y="292"/>
                </a:lnTo>
                <a:lnTo>
                  <a:pt x="3116" y="291"/>
                </a:lnTo>
                <a:lnTo>
                  <a:pt x="3117" y="270"/>
                </a:lnTo>
                <a:lnTo>
                  <a:pt x="3118" y="262"/>
                </a:lnTo>
                <a:lnTo>
                  <a:pt x="3119" y="186"/>
                </a:lnTo>
                <a:lnTo>
                  <a:pt x="3119" y="168"/>
                </a:lnTo>
                <a:lnTo>
                  <a:pt x="3120" y="87"/>
                </a:lnTo>
                <a:lnTo>
                  <a:pt x="3120" y="76"/>
                </a:lnTo>
                <a:lnTo>
                  <a:pt x="3121" y="55"/>
                </a:lnTo>
                <a:lnTo>
                  <a:pt x="3121" y="55"/>
                </a:lnTo>
                <a:lnTo>
                  <a:pt x="3122" y="57"/>
                </a:lnTo>
                <a:lnTo>
                  <a:pt x="3123" y="87"/>
                </a:lnTo>
                <a:lnTo>
                  <a:pt x="3123" y="95"/>
                </a:lnTo>
                <a:lnTo>
                  <a:pt x="3124" y="132"/>
                </a:lnTo>
                <a:lnTo>
                  <a:pt x="3125" y="141"/>
                </a:lnTo>
                <a:lnTo>
                  <a:pt x="3126" y="169"/>
                </a:lnTo>
                <a:lnTo>
                  <a:pt x="3126" y="172"/>
                </a:lnTo>
                <a:lnTo>
                  <a:pt x="3127" y="187"/>
                </a:lnTo>
                <a:lnTo>
                  <a:pt x="3128" y="189"/>
                </a:lnTo>
                <a:lnTo>
                  <a:pt x="3128" y="191"/>
                </a:lnTo>
                <a:lnTo>
                  <a:pt x="3129" y="191"/>
                </a:lnTo>
                <a:lnTo>
                  <a:pt x="3129" y="190"/>
                </a:lnTo>
                <a:lnTo>
                  <a:pt x="3130" y="192"/>
                </a:lnTo>
                <a:lnTo>
                  <a:pt x="3130" y="190"/>
                </a:lnTo>
                <a:lnTo>
                  <a:pt x="3130" y="192"/>
                </a:lnTo>
                <a:lnTo>
                  <a:pt x="3131" y="198"/>
                </a:lnTo>
                <a:lnTo>
                  <a:pt x="3132" y="200"/>
                </a:lnTo>
                <a:lnTo>
                  <a:pt x="3133" y="212"/>
                </a:lnTo>
                <a:lnTo>
                  <a:pt x="3133" y="213"/>
                </a:lnTo>
                <a:lnTo>
                  <a:pt x="3134" y="217"/>
                </a:lnTo>
                <a:lnTo>
                  <a:pt x="3134" y="215"/>
                </a:lnTo>
                <a:lnTo>
                  <a:pt x="3135" y="214"/>
                </a:lnTo>
                <a:lnTo>
                  <a:pt x="3135" y="214"/>
                </a:lnTo>
                <a:lnTo>
                  <a:pt x="3136" y="210"/>
                </a:lnTo>
                <a:lnTo>
                  <a:pt x="3136" y="209"/>
                </a:lnTo>
                <a:lnTo>
                  <a:pt x="3137" y="203"/>
                </a:lnTo>
                <a:lnTo>
                  <a:pt x="3138" y="203"/>
                </a:lnTo>
                <a:lnTo>
                  <a:pt x="3138" y="203"/>
                </a:lnTo>
                <a:lnTo>
                  <a:pt x="3138" y="200"/>
                </a:lnTo>
                <a:lnTo>
                  <a:pt x="3139" y="202"/>
                </a:lnTo>
                <a:lnTo>
                  <a:pt x="3139" y="202"/>
                </a:lnTo>
                <a:lnTo>
                  <a:pt x="3140" y="210"/>
                </a:lnTo>
                <a:lnTo>
                  <a:pt x="3140" y="211"/>
                </a:lnTo>
                <a:lnTo>
                  <a:pt x="3142" y="221"/>
                </a:lnTo>
                <a:lnTo>
                  <a:pt x="3142" y="224"/>
                </a:lnTo>
                <a:lnTo>
                  <a:pt x="3143" y="235"/>
                </a:lnTo>
                <a:lnTo>
                  <a:pt x="3143" y="237"/>
                </a:lnTo>
                <a:lnTo>
                  <a:pt x="3144" y="246"/>
                </a:lnTo>
                <a:lnTo>
                  <a:pt x="3145" y="248"/>
                </a:lnTo>
                <a:lnTo>
                  <a:pt x="3146" y="254"/>
                </a:lnTo>
                <a:lnTo>
                  <a:pt x="3146" y="256"/>
                </a:lnTo>
                <a:lnTo>
                  <a:pt x="3147" y="260"/>
                </a:lnTo>
                <a:lnTo>
                  <a:pt x="3148" y="262"/>
                </a:lnTo>
                <a:lnTo>
                  <a:pt x="3149" y="265"/>
                </a:lnTo>
                <a:lnTo>
                  <a:pt x="3149" y="266"/>
                </a:lnTo>
                <a:lnTo>
                  <a:pt x="3150" y="268"/>
                </a:lnTo>
                <a:lnTo>
                  <a:pt x="3150" y="268"/>
                </a:lnTo>
                <a:lnTo>
                  <a:pt x="3150" y="269"/>
                </a:lnTo>
                <a:lnTo>
                  <a:pt x="3151" y="269"/>
                </a:lnTo>
                <a:lnTo>
                  <a:pt x="3152" y="271"/>
                </a:lnTo>
                <a:lnTo>
                  <a:pt x="3152" y="271"/>
                </a:lnTo>
                <a:lnTo>
                  <a:pt x="3152" y="270"/>
                </a:lnTo>
                <a:lnTo>
                  <a:pt x="3153" y="272"/>
                </a:lnTo>
                <a:lnTo>
                  <a:pt x="3153" y="271"/>
                </a:lnTo>
                <a:lnTo>
                  <a:pt x="3154" y="273"/>
                </a:lnTo>
                <a:lnTo>
                  <a:pt x="3154" y="273"/>
                </a:lnTo>
                <a:lnTo>
                  <a:pt x="3155" y="272"/>
                </a:lnTo>
                <a:lnTo>
                  <a:pt x="3155" y="272"/>
                </a:lnTo>
                <a:lnTo>
                  <a:pt x="3156" y="274"/>
                </a:lnTo>
                <a:lnTo>
                  <a:pt x="3156" y="273"/>
                </a:lnTo>
                <a:lnTo>
                  <a:pt x="3156" y="272"/>
                </a:lnTo>
                <a:lnTo>
                  <a:pt x="3156" y="272"/>
                </a:lnTo>
                <a:lnTo>
                  <a:pt x="3157" y="274"/>
                </a:lnTo>
                <a:lnTo>
                  <a:pt x="3158" y="275"/>
                </a:lnTo>
                <a:lnTo>
                  <a:pt x="3158" y="275"/>
                </a:lnTo>
                <a:lnTo>
                  <a:pt x="3158" y="277"/>
                </a:lnTo>
                <a:lnTo>
                  <a:pt x="3159" y="276"/>
                </a:lnTo>
                <a:lnTo>
                  <a:pt x="3159" y="276"/>
                </a:lnTo>
                <a:lnTo>
                  <a:pt x="3160" y="279"/>
                </a:lnTo>
                <a:lnTo>
                  <a:pt x="3161" y="280"/>
                </a:lnTo>
                <a:lnTo>
                  <a:pt x="3161" y="278"/>
                </a:lnTo>
                <a:lnTo>
                  <a:pt x="3162" y="284"/>
                </a:lnTo>
                <a:lnTo>
                  <a:pt x="3162" y="284"/>
                </a:lnTo>
                <a:lnTo>
                  <a:pt x="3163" y="289"/>
                </a:lnTo>
                <a:lnTo>
                  <a:pt x="3163" y="289"/>
                </a:lnTo>
                <a:lnTo>
                  <a:pt x="3164" y="293"/>
                </a:lnTo>
                <a:lnTo>
                  <a:pt x="3164" y="294"/>
                </a:lnTo>
                <a:lnTo>
                  <a:pt x="3165" y="294"/>
                </a:lnTo>
                <a:lnTo>
                  <a:pt x="3166" y="289"/>
                </a:lnTo>
                <a:lnTo>
                  <a:pt x="3166" y="285"/>
                </a:lnTo>
                <a:lnTo>
                  <a:pt x="3167" y="242"/>
                </a:lnTo>
                <a:lnTo>
                  <a:pt x="3168" y="225"/>
                </a:lnTo>
                <a:lnTo>
                  <a:pt x="3169" y="138"/>
                </a:lnTo>
                <a:lnTo>
                  <a:pt x="3169" y="122"/>
                </a:lnTo>
                <a:lnTo>
                  <a:pt x="3170" y="63"/>
                </a:lnTo>
                <a:lnTo>
                  <a:pt x="3171" y="59"/>
                </a:lnTo>
                <a:lnTo>
                  <a:pt x="3171" y="55"/>
                </a:lnTo>
                <a:lnTo>
                  <a:pt x="3172" y="63"/>
                </a:lnTo>
                <a:lnTo>
                  <a:pt x="3172" y="69"/>
                </a:lnTo>
                <a:lnTo>
                  <a:pt x="3173" y="108"/>
                </a:lnTo>
                <a:lnTo>
                  <a:pt x="3173" y="115"/>
                </a:lnTo>
                <a:lnTo>
                  <a:pt x="3175" y="151"/>
                </a:lnTo>
                <a:lnTo>
                  <a:pt x="3175" y="157"/>
                </a:lnTo>
                <a:lnTo>
                  <a:pt x="3176" y="177"/>
                </a:lnTo>
                <a:lnTo>
                  <a:pt x="3176" y="180"/>
                </a:lnTo>
                <a:lnTo>
                  <a:pt x="3177" y="187"/>
                </a:lnTo>
                <a:lnTo>
                  <a:pt x="3178" y="187"/>
                </a:lnTo>
                <a:lnTo>
                  <a:pt x="3178" y="190"/>
                </a:lnTo>
                <a:lnTo>
                  <a:pt x="3179" y="189"/>
                </a:lnTo>
                <a:lnTo>
                  <a:pt x="3179" y="188"/>
                </a:lnTo>
                <a:lnTo>
                  <a:pt x="3180" y="190"/>
                </a:lnTo>
                <a:lnTo>
                  <a:pt x="3181" y="192"/>
                </a:lnTo>
                <a:lnTo>
                  <a:pt x="3182" y="203"/>
                </a:lnTo>
                <a:lnTo>
                  <a:pt x="3182" y="206"/>
                </a:lnTo>
                <a:lnTo>
                  <a:pt x="3183" y="215"/>
                </a:lnTo>
                <a:lnTo>
                  <a:pt x="3183" y="215"/>
                </a:lnTo>
                <a:lnTo>
                  <a:pt x="3183" y="216"/>
                </a:lnTo>
                <a:lnTo>
                  <a:pt x="3185" y="217"/>
                </a:lnTo>
                <a:lnTo>
                  <a:pt x="3185" y="216"/>
                </a:lnTo>
                <a:lnTo>
                  <a:pt x="3185" y="216"/>
                </a:lnTo>
                <a:lnTo>
                  <a:pt x="3186" y="211"/>
                </a:lnTo>
                <a:lnTo>
                  <a:pt x="3186" y="211"/>
                </a:lnTo>
                <a:lnTo>
                  <a:pt x="3186" y="211"/>
                </a:lnTo>
                <a:lnTo>
                  <a:pt x="3187" y="207"/>
                </a:lnTo>
                <a:lnTo>
                  <a:pt x="3187" y="208"/>
                </a:lnTo>
                <a:lnTo>
                  <a:pt x="3188" y="207"/>
                </a:lnTo>
                <a:lnTo>
                  <a:pt x="3188" y="206"/>
                </a:lnTo>
                <a:lnTo>
                  <a:pt x="3189" y="210"/>
                </a:lnTo>
                <a:lnTo>
                  <a:pt x="3189" y="209"/>
                </a:lnTo>
                <a:lnTo>
                  <a:pt x="3190" y="216"/>
                </a:lnTo>
                <a:lnTo>
                  <a:pt x="3190" y="216"/>
                </a:lnTo>
                <a:lnTo>
                  <a:pt x="3191" y="219"/>
                </a:lnTo>
                <a:lnTo>
                  <a:pt x="3192" y="232"/>
                </a:lnTo>
                <a:lnTo>
                  <a:pt x="3192" y="233"/>
                </a:lnTo>
                <a:lnTo>
                  <a:pt x="3193" y="243"/>
                </a:lnTo>
                <a:lnTo>
                  <a:pt x="3194" y="245"/>
                </a:lnTo>
                <a:lnTo>
                  <a:pt x="3195" y="254"/>
                </a:lnTo>
                <a:lnTo>
                  <a:pt x="3195" y="254"/>
                </a:lnTo>
                <a:lnTo>
                  <a:pt x="3196" y="262"/>
                </a:lnTo>
                <a:lnTo>
                  <a:pt x="3196" y="262"/>
                </a:lnTo>
                <a:lnTo>
                  <a:pt x="3197" y="261"/>
                </a:lnTo>
                <a:lnTo>
                  <a:pt x="3197" y="266"/>
                </a:lnTo>
                <a:lnTo>
                  <a:pt x="3198" y="265"/>
                </a:lnTo>
                <a:lnTo>
                  <a:pt x="3199" y="270"/>
                </a:lnTo>
                <a:lnTo>
                  <a:pt x="3199" y="269"/>
                </a:lnTo>
                <a:lnTo>
                  <a:pt x="3200" y="268"/>
                </a:lnTo>
                <a:lnTo>
                  <a:pt x="3200" y="270"/>
                </a:lnTo>
                <a:lnTo>
                  <a:pt x="3200" y="270"/>
                </a:lnTo>
                <a:lnTo>
                  <a:pt x="3200" y="271"/>
                </a:lnTo>
                <a:lnTo>
                  <a:pt x="3201" y="271"/>
                </a:lnTo>
                <a:lnTo>
                  <a:pt x="3202" y="274"/>
                </a:lnTo>
                <a:lnTo>
                  <a:pt x="3202" y="275"/>
                </a:lnTo>
                <a:lnTo>
                  <a:pt x="3202" y="272"/>
                </a:lnTo>
                <a:lnTo>
                  <a:pt x="3203" y="275"/>
                </a:lnTo>
                <a:lnTo>
                  <a:pt x="3204" y="273"/>
                </a:lnTo>
                <a:lnTo>
                  <a:pt x="3205" y="275"/>
                </a:lnTo>
                <a:lnTo>
                  <a:pt x="3205" y="274"/>
                </a:lnTo>
                <a:lnTo>
                  <a:pt x="3206" y="277"/>
                </a:lnTo>
                <a:lnTo>
                  <a:pt x="3206" y="276"/>
                </a:lnTo>
                <a:lnTo>
                  <a:pt x="3206" y="277"/>
                </a:lnTo>
                <a:lnTo>
                  <a:pt x="3206" y="276"/>
                </a:lnTo>
                <a:lnTo>
                  <a:pt x="3207" y="277"/>
                </a:lnTo>
                <a:lnTo>
                  <a:pt x="3207" y="277"/>
                </a:lnTo>
                <a:lnTo>
                  <a:pt x="3208" y="278"/>
                </a:lnTo>
                <a:lnTo>
                  <a:pt x="3208" y="277"/>
                </a:lnTo>
                <a:lnTo>
                  <a:pt x="3208" y="280"/>
                </a:lnTo>
                <a:lnTo>
                  <a:pt x="3209" y="279"/>
                </a:lnTo>
                <a:lnTo>
                  <a:pt x="3209" y="281"/>
                </a:lnTo>
                <a:lnTo>
                  <a:pt x="3210" y="283"/>
                </a:lnTo>
                <a:lnTo>
                  <a:pt x="3211" y="283"/>
                </a:lnTo>
                <a:lnTo>
                  <a:pt x="3212" y="288"/>
                </a:lnTo>
                <a:lnTo>
                  <a:pt x="3212" y="288"/>
                </a:lnTo>
                <a:lnTo>
                  <a:pt x="3213" y="288"/>
                </a:lnTo>
                <a:lnTo>
                  <a:pt x="3213" y="291"/>
                </a:lnTo>
                <a:lnTo>
                  <a:pt x="3214" y="292"/>
                </a:lnTo>
                <a:lnTo>
                  <a:pt x="3215" y="297"/>
                </a:lnTo>
                <a:lnTo>
                  <a:pt x="3215" y="296"/>
                </a:lnTo>
                <a:lnTo>
                  <a:pt x="3216" y="289"/>
                </a:lnTo>
                <a:lnTo>
                  <a:pt x="3216" y="284"/>
                </a:lnTo>
                <a:lnTo>
                  <a:pt x="3218" y="233"/>
                </a:lnTo>
                <a:lnTo>
                  <a:pt x="3218" y="216"/>
                </a:lnTo>
                <a:lnTo>
                  <a:pt x="3219" y="128"/>
                </a:lnTo>
                <a:lnTo>
                  <a:pt x="3219" y="113"/>
                </a:lnTo>
                <a:lnTo>
                  <a:pt x="3220" y="61"/>
                </a:lnTo>
                <a:lnTo>
                  <a:pt x="3221" y="57"/>
                </a:lnTo>
                <a:lnTo>
                  <a:pt x="3221" y="54"/>
                </a:lnTo>
                <a:lnTo>
                  <a:pt x="3222" y="66"/>
                </a:lnTo>
                <a:lnTo>
                  <a:pt x="3222" y="71"/>
                </a:lnTo>
                <a:lnTo>
                  <a:pt x="3223" y="110"/>
                </a:lnTo>
                <a:lnTo>
                  <a:pt x="3224" y="115"/>
                </a:lnTo>
                <a:lnTo>
                  <a:pt x="3225" y="143"/>
                </a:lnTo>
                <a:lnTo>
                  <a:pt x="3225" y="149"/>
                </a:lnTo>
                <a:lnTo>
                  <a:pt x="3226" y="168"/>
                </a:lnTo>
                <a:lnTo>
                  <a:pt x="3227" y="171"/>
                </a:lnTo>
                <a:lnTo>
                  <a:pt x="3227" y="179"/>
                </a:lnTo>
                <a:lnTo>
                  <a:pt x="3228" y="179"/>
                </a:lnTo>
                <a:lnTo>
                  <a:pt x="3228" y="180"/>
                </a:lnTo>
                <a:lnTo>
                  <a:pt x="3229" y="181"/>
                </a:lnTo>
                <a:lnTo>
                  <a:pt x="3229" y="179"/>
                </a:lnTo>
                <a:lnTo>
                  <a:pt x="3229" y="179"/>
                </a:lnTo>
                <a:lnTo>
                  <a:pt x="3230" y="177"/>
                </a:lnTo>
                <a:lnTo>
                  <a:pt x="3230" y="179"/>
                </a:lnTo>
                <a:lnTo>
                  <a:pt x="3231" y="179"/>
                </a:lnTo>
                <a:lnTo>
                  <a:pt x="3232" y="191"/>
                </a:lnTo>
                <a:lnTo>
                  <a:pt x="3232" y="194"/>
                </a:lnTo>
                <a:lnTo>
                  <a:pt x="3233" y="203"/>
                </a:lnTo>
                <a:lnTo>
                  <a:pt x="3234" y="206"/>
                </a:lnTo>
                <a:lnTo>
                  <a:pt x="3234" y="205"/>
                </a:lnTo>
                <a:lnTo>
                  <a:pt x="3235" y="207"/>
                </a:lnTo>
                <a:lnTo>
                  <a:pt x="3235" y="205"/>
                </a:lnTo>
                <a:lnTo>
                  <a:pt x="3235" y="205"/>
                </a:lnTo>
                <a:lnTo>
                  <a:pt x="3236" y="201"/>
                </a:lnTo>
                <a:lnTo>
                  <a:pt x="3236" y="202"/>
                </a:lnTo>
                <a:lnTo>
                  <a:pt x="3237" y="201"/>
                </a:lnTo>
                <a:lnTo>
                  <a:pt x="3237" y="199"/>
                </a:lnTo>
                <a:lnTo>
                  <a:pt x="3238" y="199"/>
                </a:lnTo>
                <a:lnTo>
                  <a:pt x="3238" y="201"/>
                </a:lnTo>
                <a:lnTo>
                  <a:pt x="3238" y="198"/>
                </a:lnTo>
                <a:lnTo>
                  <a:pt x="3239" y="201"/>
                </a:lnTo>
                <a:lnTo>
                  <a:pt x="3239" y="201"/>
                </a:lnTo>
                <a:lnTo>
                  <a:pt x="3240" y="211"/>
                </a:lnTo>
                <a:lnTo>
                  <a:pt x="3241" y="213"/>
                </a:lnTo>
                <a:lnTo>
                  <a:pt x="3241" y="213"/>
                </a:lnTo>
                <a:lnTo>
                  <a:pt x="3242" y="224"/>
                </a:lnTo>
                <a:lnTo>
                  <a:pt x="3242" y="225"/>
                </a:lnTo>
                <a:lnTo>
                  <a:pt x="3243" y="236"/>
                </a:lnTo>
                <a:lnTo>
                  <a:pt x="3244" y="237"/>
                </a:lnTo>
                <a:lnTo>
                  <a:pt x="3245" y="245"/>
                </a:lnTo>
                <a:lnTo>
                  <a:pt x="3245" y="245"/>
                </a:lnTo>
                <a:lnTo>
                  <a:pt x="3246" y="252"/>
                </a:lnTo>
                <a:lnTo>
                  <a:pt x="3247" y="251"/>
                </a:lnTo>
                <a:lnTo>
                  <a:pt x="3248" y="256"/>
                </a:lnTo>
                <a:lnTo>
                  <a:pt x="3248" y="256"/>
                </a:lnTo>
                <a:lnTo>
                  <a:pt x="3248" y="257"/>
                </a:lnTo>
                <a:lnTo>
                  <a:pt x="3249" y="260"/>
                </a:lnTo>
                <a:lnTo>
                  <a:pt x="3249" y="260"/>
                </a:lnTo>
                <a:lnTo>
                  <a:pt x="3250" y="261"/>
                </a:lnTo>
                <a:lnTo>
                  <a:pt x="3251" y="261"/>
                </a:lnTo>
                <a:lnTo>
                  <a:pt x="3251" y="260"/>
                </a:lnTo>
                <a:lnTo>
                  <a:pt x="3252" y="264"/>
                </a:lnTo>
                <a:lnTo>
                  <a:pt x="3252" y="264"/>
                </a:lnTo>
                <a:lnTo>
                  <a:pt x="3252" y="264"/>
                </a:lnTo>
                <a:lnTo>
                  <a:pt x="3252" y="265"/>
                </a:lnTo>
                <a:lnTo>
                  <a:pt x="3253" y="264"/>
                </a:lnTo>
                <a:lnTo>
                  <a:pt x="3253" y="265"/>
                </a:lnTo>
                <a:lnTo>
                  <a:pt x="3254" y="264"/>
                </a:lnTo>
                <a:lnTo>
                  <a:pt x="3254" y="264"/>
                </a:lnTo>
                <a:lnTo>
                  <a:pt x="3254" y="265"/>
                </a:lnTo>
                <a:lnTo>
                  <a:pt x="3255" y="265"/>
                </a:lnTo>
                <a:lnTo>
                  <a:pt x="3255" y="265"/>
                </a:lnTo>
                <a:lnTo>
                  <a:pt x="3256" y="264"/>
                </a:lnTo>
                <a:lnTo>
                  <a:pt x="3256" y="267"/>
                </a:lnTo>
                <a:lnTo>
                  <a:pt x="3256" y="266"/>
                </a:lnTo>
                <a:lnTo>
                  <a:pt x="3257" y="267"/>
                </a:lnTo>
                <a:lnTo>
                  <a:pt x="3257" y="265"/>
                </a:lnTo>
                <a:lnTo>
                  <a:pt x="3258" y="268"/>
                </a:lnTo>
                <a:lnTo>
                  <a:pt x="3258" y="268"/>
                </a:lnTo>
                <a:lnTo>
                  <a:pt x="3258" y="268"/>
                </a:lnTo>
                <a:lnTo>
                  <a:pt x="3259" y="270"/>
                </a:lnTo>
                <a:lnTo>
                  <a:pt x="3259" y="268"/>
                </a:lnTo>
                <a:lnTo>
                  <a:pt x="3259" y="269"/>
                </a:lnTo>
                <a:lnTo>
                  <a:pt x="3261" y="273"/>
                </a:lnTo>
                <a:lnTo>
                  <a:pt x="3261" y="273"/>
                </a:lnTo>
                <a:lnTo>
                  <a:pt x="3262" y="277"/>
                </a:lnTo>
                <a:lnTo>
                  <a:pt x="3262" y="278"/>
                </a:lnTo>
                <a:lnTo>
                  <a:pt x="3263" y="283"/>
                </a:lnTo>
                <a:lnTo>
                  <a:pt x="3264" y="283"/>
                </a:lnTo>
                <a:lnTo>
                  <a:pt x="3265" y="286"/>
                </a:lnTo>
                <a:lnTo>
                  <a:pt x="3265" y="286"/>
                </a:lnTo>
                <a:lnTo>
                  <a:pt x="3265" y="287"/>
                </a:lnTo>
                <a:lnTo>
                  <a:pt x="3266" y="282"/>
                </a:lnTo>
                <a:lnTo>
                  <a:pt x="3267" y="278"/>
                </a:lnTo>
                <a:lnTo>
                  <a:pt x="3268" y="233"/>
                </a:lnTo>
                <a:lnTo>
                  <a:pt x="3268" y="218"/>
                </a:lnTo>
                <a:lnTo>
                  <a:pt x="3269" y="130"/>
                </a:lnTo>
                <a:lnTo>
                  <a:pt x="3270" y="114"/>
                </a:lnTo>
                <a:lnTo>
                  <a:pt x="3271" y="58"/>
                </a:lnTo>
                <a:lnTo>
                  <a:pt x="3271" y="53"/>
                </a:lnTo>
                <a:lnTo>
                  <a:pt x="3271" y="48"/>
                </a:lnTo>
                <a:lnTo>
                  <a:pt x="3272" y="58"/>
                </a:lnTo>
                <a:lnTo>
                  <a:pt x="3272" y="62"/>
                </a:lnTo>
                <a:lnTo>
                  <a:pt x="3273" y="88"/>
                </a:lnTo>
                <a:lnTo>
                  <a:pt x="3274" y="95"/>
                </a:lnTo>
                <a:lnTo>
                  <a:pt x="3275" y="129"/>
                </a:lnTo>
                <a:lnTo>
                  <a:pt x="3275" y="135"/>
                </a:lnTo>
                <a:lnTo>
                  <a:pt x="3276" y="155"/>
                </a:lnTo>
                <a:lnTo>
                  <a:pt x="3277" y="157"/>
                </a:lnTo>
                <a:lnTo>
                  <a:pt x="3278" y="164"/>
                </a:lnTo>
                <a:lnTo>
                  <a:pt x="3278" y="165"/>
                </a:lnTo>
                <a:lnTo>
                  <a:pt x="3278" y="165"/>
                </a:lnTo>
                <a:lnTo>
                  <a:pt x="3279" y="162"/>
                </a:lnTo>
                <a:lnTo>
                  <a:pt x="3280" y="162"/>
                </a:lnTo>
                <a:lnTo>
                  <a:pt x="3280" y="162"/>
                </a:lnTo>
                <a:lnTo>
                  <a:pt x="3281" y="164"/>
                </a:lnTo>
                <a:lnTo>
                  <a:pt x="3281" y="163"/>
                </a:lnTo>
                <a:lnTo>
                  <a:pt x="3281" y="165"/>
                </a:lnTo>
                <a:lnTo>
                  <a:pt x="3282" y="179"/>
                </a:lnTo>
                <a:lnTo>
                  <a:pt x="3282" y="182"/>
                </a:lnTo>
                <a:lnTo>
                  <a:pt x="3284" y="195"/>
                </a:lnTo>
                <a:lnTo>
                  <a:pt x="3284" y="196"/>
                </a:lnTo>
                <a:lnTo>
                  <a:pt x="3284" y="196"/>
                </a:lnTo>
                <a:lnTo>
                  <a:pt x="3285" y="198"/>
                </a:lnTo>
                <a:lnTo>
                  <a:pt x="3285" y="197"/>
                </a:lnTo>
                <a:lnTo>
                  <a:pt x="3286" y="194"/>
                </a:lnTo>
                <a:lnTo>
                  <a:pt x="3287" y="193"/>
                </a:lnTo>
                <a:lnTo>
                  <a:pt x="3288" y="189"/>
                </a:lnTo>
                <a:lnTo>
                  <a:pt x="3288" y="190"/>
                </a:lnTo>
                <a:lnTo>
                  <a:pt x="3288" y="189"/>
                </a:lnTo>
                <a:lnTo>
                  <a:pt x="3289" y="192"/>
                </a:lnTo>
                <a:lnTo>
                  <a:pt x="3290" y="193"/>
                </a:lnTo>
                <a:lnTo>
                  <a:pt x="3291" y="201"/>
                </a:lnTo>
                <a:lnTo>
                  <a:pt x="3291" y="203"/>
                </a:lnTo>
                <a:lnTo>
                  <a:pt x="3292" y="214"/>
                </a:lnTo>
                <a:lnTo>
                  <a:pt x="3292" y="216"/>
                </a:lnTo>
                <a:lnTo>
                  <a:pt x="3294" y="226"/>
                </a:lnTo>
                <a:lnTo>
                  <a:pt x="3294" y="228"/>
                </a:lnTo>
                <a:lnTo>
                  <a:pt x="3295" y="235"/>
                </a:lnTo>
                <a:lnTo>
                  <a:pt x="3295" y="237"/>
                </a:lnTo>
                <a:lnTo>
                  <a:pt x="3296" y="241"/>
                </a:lnTo>
                <a:lnTo>
                  <a:pt x="3296" y="242"/>
                </a:lnTo>
                <a:lnTo>
                  <a:pt x="3297" y="246"/>
                </a:lnTo>
                <a:lnTo>
                  <a:pt x="3298" y="246"/>
                </a:lnTo>
                <a:lnTo>
                  <a:pt x="3298" y="247"/>
                </a:lnTo>
                <a:lnTo>
                  <a:pt x="3299" y="251"/>
                </a:lnTo>
                <a:lnTo>
                  <a:pt x="3300" y="250"/>
                </a:lnTo>
                <a:lnTo>
                  <a:pt x="3301" y="254"/>
                </a:lnTo>
                <a:lnTo>
                  <a:pt x="3301" y="254"/>
                </a:lnTo>
                <a:lnTo>
                  <a:pt x="3302" y="255"/>
                </a:lnTo>
                <a:lnTo>
                  <a:pt x="3302" y="255"/>
                </a:lnTo>
                <a:lnTo>
                  <a:pt x="3303" y="256"/>
                </a:lnTo>
                <a:lnTo>
                  <a:pt x="3303" y="255"/>
                </a:lnTo>
                <a:lnTo>
                  <a:pt x="3304" y="257"/>
                </a:lnTo>
                <a:lnTo>
                  <a:pt x="3304" y="256"/>
                </a:lnTo>
                <a:lnTo>
                  <a:pt x="3304" y="258"/>
                </a:lnTo>
                <a:lnTo>
                  <a:pt x="3305" y="257"/>
                </a:lnTo>
                <a:lnTo>
                  <a:pt x="3305" y="258"/>
                </a:lnTo>
                <a:lnTo>
                  <a:pt x="3306" y="259"/>
                </a:lnTo>
                <a:lnTo>
                  <a:pt x="3306" y="259"/>
                </a:lnTo>
                <a:lnTo>
                  <a:pt x="3307" y="260"/>
                </a:lnTo>
                <a:lnTo>
                  <a:pt x="3307" y="259"/>
                </a:lnTo>
                <a:lnTo>
                  <a:pt x="3308" y="260"/>
                </a:lnTo>
                <a:lnTo>
                  <a:pt x="3308" y="260"/>
                </a:lnTo>
                <a:lnTo>
                  <a:pt x="3308" y="260"/>
                </a:lnTo>
                <a:lnTo>
                  <a:pt x="3309" y="262"/>
                </a:lnTo>
                <a:lnTo>
                  <a:pt x="3310" y="264"/>
                </a:lnTo>
                <a:lnTo>
                  <a:pt x="3310" y="264"/>
                </a:lnTo>
                <a:lnTo>
                  <a:pt x="3311" y="265"/>
                </a:lnTo>
                <a:lnTo>
                  <a:pt x="3311" y="266"/>
                </a:lnTo>
                <a:lnTo>
                  <a:pt x="3312" y="270"/>
                </a:lnTo>
                <a:lnTo>
                  <a:pt x="3313" y="272"/>
                </a:lnTo>
                <a:lnTo>
                  <a:pt x="3313" y="271"/>
                </a:lnTo>
                <a:lnTo>
                  <a:pt x="3314" y="276"/>
                </a:lnTo>
                <a:lnTo>
                  <a:pt x="3314" y="275"/>
                </a:lnTo>
                <a:lnTo>
                  <a:pt x="3315" y="279"/>
                </a:lnTo>
                <a:lnTo>
                  <a:pt x="3315" y="280"/>
                </a:lnTo>
                <a:lnTo>
                  <a:pt x="3316" y="281"/>
                </a:lnTo>
                <a:lnTo>
                  <a:pt x="3316" y="279"/>
                </a:lnTo>
                <a:lnTo>
                  <a:pt x="3317" y="276"/>
                </a:lnTo>
                <a:lnTo>
                  <a:pt x="3318" y="241"/>
                </a:lnTo>
                <a:lnTo>
                  <a:pt x="3318" y="227"/>
                </a:lnTo>
                <a:lnTo>
                  <a:pt x="3319" y="142"/>
                </a:lnTo>
                <a:lnTo>
                  <a:pt x="3320" y="126"/>
                </a:lnTo>
                <a:lnTo>
                  <a:pt x="3321" y="69"/>
                </a:lnTo>
                <a:lnTo>
                  <a:pt x="3321" y="60"/>
                </a:lnTo>
                <a:lnTo>
                  <a:pt x="3322" y="48"/>
                </a:lnTo>
                <a:lnTo>
                  <a:pt x="3322" y="48"/>
                </a:lnTo>
                <a:lnTo>
                  <a:pt x="3323" y="52"/>
                </a:lnTo>
                <a:lnTo>
                  <a:pt x="3324" y="82"/>
                </a:lnTo>
                <a:lnTo>
                  <a:pt x="3324" y="90"/>
                </a:lnTo>
                <a:lnTo>
                  <a:pt x="3325" y="126"/>
                </a:lnTo>
                <a:lnTo>
                  <a:pt x="3325" y="132"/>
                </a:lnTo>
                <a:lnTo>
                  <a:pt x="3327" y="155"/>
                </a:lnTo>
                <a:lnTo>
                  <a:pt x="3327" y="160"/>
                </a:lnTo>
                <a:lnTo>
                  <a:pt x="3328" y="168"/>
                </a:lnTo>
                <a:lnTo>
                  <a:pt x="3328" y="169"/>
                </a:lnTo>
                <a:lnTo>
                  <a:pt x="3329" y="170"/>
                </a:lnTo>
                <a:lnTo>
                  <a:pt x="3329" y="170"/>
                </a:lnTo>
                <a:lnTo>
                  <a:pt x="3330" y="169"/>
                </a:lnTo>
                <a:lnTo>
                  <a:pt x="3330" y="167"/>
                </a:lnTo>
                <a:lnTo>
                  <a:pt x="3331" y="169"/>
                </a:lnTo>
                <a:lnTo>
                  <a:pt x="3331" y="171"/>
                </a:lnTo>
                <a:lnTo>
                  <a:pt x="3332" y="170"/>
                </a:lnTo>
                <a:lnTo>
                  <a:pt x="3332" y="180"/>
                </a:lnTo>
                <a:lnTo>
                  <a:pt x="3332" y="181"/>
                </a:lnTo>
                <a:lnTo>
                  <a:pt x="3334" y="194"/>
                </a:lnTo>
                <a:lnTo>
                  <a:pt x="3334" y="196"/>
                </a:lnTo>
                <a:lnTo>
                  <a:pt x="3335" y="201"/>
                </a:lnTo>
                <a:lnTo>
                  <a:pt x="3335" y="200"/>
                </a:lnTo>
                <a:lnTo>
                  <a:pt x="3336" y="201"/>
                </a:lnTo>
                <a:lnTo>
                  <a:pt x="3337" y="195"/>
                </a:lnTo>
                <a:lnTo>
                  <a:pt x="3337" y="194"/>
                </a:lnTo>
                <a:lnTo>
                  <a:pt x="3338" y="190"/>
                </a:lnTo>
                <a:lnTo>
                  <a:pt x="3338" y="189"/>
                </a:lnTo>
                <a:lnTo>
                  <a:pt x="3338" y="188"/>
                </a:lnTo>
                <a:lnTo>
                  <a:pt x="3339" y="190"/>
                </a:lnTo>
                <a:lnTo>
                  <a:pt x="3340" y="190"/>
                </a:lnTo>
                <a:lnTo>
                  <a:pt x="3341" y="197"/>
                </a:lnTo>
                <a:lnTo>
                  <a:pt x="3341" y="200"/>
                </a:lnTo>
                <a:lnTo>
                  <a:pt x="3342" y="211"/>
                </a:lnTo>
                <a:lnTo>
                  <a:pt x="3343" y="213"/>
                </a:lnTo>
                <a:lnTo>
                  <a:pt x="3344" y="222"/>
                </a:lnTo>
                <a:lnTo>
                  <a:pt x="3344" y="225"/>
                </a:lnTo>
                <a:lnTo>
                  <a:pt x="3345" y="231"/>
                </a:lnTo>
                <a:lnTo>
                  <a:pt x="3346" y="231"/>
                </a:lnTo>
                <a:lnTo>
                  <a:pt x="3346" y="237"/>
                </a:lnTo>
                <a:lnTo>
                  <a:pt x="3347" y="237"/>
                </a:lnTo>
                <a:lnTo>
                  <a:pt x="3347" y="238"/>
                </a:lnTo>
                <a:lnTo>
                  <a:pt x="3348" y="243"/>
                </a:lnTo>
                <a:lnTo>
                  <a:pt x="3348" y="244"/>
                </a:lnTo>
                <a:lnTo>
                  <a:pt x="3349" y="247"/>
                </a:lnTo>
                <a:lnTo>
                  <a:pt x="3350" y="247"/>
                </a:lnTo>
                <a:lnTo>
                  <a:pt x="3351" y="250"/>
                </a:lnTo>
                <a:lnTo>
                  <a:pt x="3351" y="250"/>
                </a:lnTo>
                <a:lnTo>
                  <a:pt x="3352" y="250"/>
                </a:lnTo>
                <a:lnTo>
                  <a:pt x="3352" y="252"/>
                </a:lnTo>
                <a:lnTo>
                  <a:pt x="3352" y="252"/>
                </a:lnTo>
                <a:lnTo>
                  <a:pt x="3353" y="251"/>
                </a:lnTo>
                <a:lnTo>
                  <a:pt x="3354" y="253"/>
                </a:lnTo>
                <a:lnTo>
                  <a:pt x="3354" y="251"/>
                </a:lnTo>
                <a:lnTo>
                  <a:pt x="3354" y="252"/>
                </a:lnTo>
                <a:lnTo>
                  <a:pt x="3355" y="254"/>
                </a:lnTo>
                <a:lnTo>
                  <a:pt x="3355" y="252"/>
                </a:lnTo>
                <a:lnTo>
                  <a:pt x="3355" y="253"/>
                </a:lnTo>
                <a:lnTo>
                  <a:pt x="3356" y="254"/>
                </a:lnTo>
                <a:lnTo>
                  <a:pt x="3356" y="253"/>
                </a:lnTo>
                <a:lnTo>
                  <a:pt x="3356" y="256"/>
                </a:lnTo>
                <a:lnTo>
                  <a:pt x="3357" y="254"/>
                </a:lnTo>
                <a:lnTo>
                  <a:pt x="3357" y="254"/>
                </a:lnTo>
                <a:lnTo>
                  <a:pt x="3357" y="254"/>
                </a:lnTo>
                <a:lnTo>
                  <a:pt x="3358" y="257"/>
                </a:lnTo>
                <a:lnTo>
                  <a:pt x="3358" y="257"/>
                </a:lnTo>
                <a:lnTo>
                  <a:pt x="3359" y="256"/>
                </a:lnTo>
                <a:lnTo>
                  <a:pt x="3360" y="260"/>
                </a:lnTo>
                <a:lnTo>
                  <a:pt x="3360" y="259"/>
                </a:lnTo>
                <a:lnTo>
                  <a:pt x="3361" y="263"/>
                </a:lnTo>
                <a:lnTo>
                  <a:pt x="3361" y="262"/>
                </a:lnTo>
                <a:lnTo>
                  <a:pt x="3361" y="264"/>
                </a:lnTo>
                <a:lnTo>
                  <a:pt x="3362" y="264"/>
                </a:lnTo>
                <a:lnTo>
                  <a:pt x="3362" y="267"/>
                </a:lnTo>
                <a:lnTo>
                  <a:pt x="3363" y="268"/>
                </a:lnTo>
                <a:lnTo>
                  <a:pt x="3363" y="272"/>
                </a:lnTo>
                <a:lnTo>
                  <a:pt x="3364" y="272"/>
                </a:lnTo>
                <a:lnTo>
                  <a:pt x="3364" y="273"/>
                </a:lnTo>
                <a:lnTo>
                  <a:pt x="3365" y="276"/>
                </a:lnTo>
                <a:lnTo>
                  <a:pt x="3365" y="275"/>
                </a:lnTo>
                <a:lnTo>
                  <a:pt x="3366" y="273"/>
                </a:lnTo>
                <a:lnTo>
                  <a:pt x="3367" y="246"/>
                </a:lnTo>
                <a:lnTo>
                  <a:pt x="3367" y="233"/>
                </a:lnTo>
                <a:lnTo>
                  <a:pt x="3368" y="152"/>
                </a:lnTo>
                <a:lnTo>
                  <a:pt x="3368" y="134"/>
                </a:lnTo>
                <a:lnTo>
                  <a:pt x="3370" y="72"/>
                </a:lnTo>
                <a:lnTo>
                  <a:pt x="3370" y="61"/>
                </a:lnTo>
                <a:lnTo>
                  <a:pt x="3371" y="40"/>
                </a:lnTo>
                <a:lnTo>
                  <a:pt x="3371" y="41"/>
                </a:lnTo>
                <a:lnTo>
                  <a:pt x="3372" y="70"/>
                </a:lnTo>
                <a:lnTo>
                  <a:pt x="3373" y="78"/>
                </a:lnTo>
                <a:lnTo>
                  <a:pt x="3374" y="113"/>
                </a:lnTo>
                <a:lnTo>
                  <a:pt x="3374" y="121"/>
                </a:lnTo>
                <a:lnTo>
                  <a:pt x="3375" y="144"/>
                </a:lnTo>
                <a:lnTo>
                  <a:pt x="3376" y="148"/>
                </a:lnTo>
                <a:lnTo>
                  <a:pt x="3377" y="160"/>
                </a:lnTo>
                <a:lnTo>
                  <a:pt x="3377" y="160"/>
                </a:lnTo>
                <a:lnTo>
                  <a:pt x="3378" y="162"/>
                </a:lnTo>
                <a:lnTo>
                  <a:pt x="3378" y="161"/>
                </a:lnTo>
                <a:lnTo>
                  <a:pt x="3379" y="161"/>
                </a:lnTo>
                <a:lnTo>
                  <a:pt x="3379" y="161"/>
                </a:lnTo>
                <a:lnTo>
                  <a:pt x="3379" y="160"/>
                </a:lnTo>
                <a:lnTo>
                  <a:pt x="3380" y="160"/>
                </a:lnTo>
                <a:lnTo>
                  <a:pt x="3380" y="160"/>
                </a:lnTo>
                <a:lnTo>
                  <a:pt x="3381" y="168"/>
                </a:lnTo>
                <a:lnTo>
                  <a:pt x="3381" y="172"/>
                </a:lnTo>
                <a:lnTo>
                  <a:pt x="3382" y="188"/>
                </a:lnTo>
                <a:lnTo>
                  <a:pt x="3383" y="190"/>
                </a:lnTo>
                <a:lnTo>
                  <a:pt x="3384" y="196"/>
                </a:lnTo>
                <a:lnTo>
                  <a:pt x="3384" y="195"/>
                </a:lnTo>
                <a:lnTo>
                  <a:pt x="3384" y="195"/>
                </a:lnTo>
                <a:lnTo>
                  <a:pt x="3385" y="191"/>
                </a:lnTo>
                <a:lnTo>
                  <a:pt x="3386" y="190"/>
                </a:lnTo>
                <a:lnTo>
                  <a:pt x="3387" y="184"/>
                </a:lnTo>
                <a:lnTo>
                  <a:pt x="3387" y="184"/>
                </a:lnTo>
                <a:lnTo>
                  <a:pt x="3388" y="183"/>
                </a:lnTo>
                <a:lnTo>
                  <a:pt x="3388" y="186"/>
                </a:lnTo>
                <a:lnTo>
                  <a:pt x="3389" y="186"/>
                </a:lnTo>
                <a:lnTo>
                  <a:pt x="3390" y="193"/>
                </a:lnTo>
                <a:lnTo>
                  <a:pt x="3390" y="194"/>
                </a:lnTo>
                <a:lnTo>
                  <a:pt x="3391" y="206"/>
                </a:lnTo>
                <a:lnTo>
                  <a:pt x="3391" y="208"/>
                </a:lnTo>
                <a:lnTo>
                  <a:pt x="3393" y="217"/>
                </a:lnTo>
                <a:lnTo>
                  <a:pt x="3393" y="219"/>
                </a:lnTo>
                <a:lnTo>
                  <a:pt x="3394" y="229"/>
                </a:lnTo>
                <a:lnTo>
                  <a:pt x="3394" y="229"/>
                </a:lnTo>
                <a:lnTo>
                  <a:pt x="3395" y="236"/>
                </a:lnTo>
                <a:lnTo>
                  <a:pt x="3395" y="235"/>
                </a:lnTo>
                <a:lnTo>
                  <a:pt x="3396" y="237"/>
                </a:lnTo>
                <a:lnTo>
                  <a:pt x="3396" y="237"/>
                </a:lnTo>
                <a:lnTo>
                  <a:pt x="3397" y="242"/>
                </a:lnTo>
                <a:lnTo>
                  <a:pt x="3397" y="242"/>
                </a:lnTo>
                <a:lnTo>
                  <a:pt x="3398" y="246"/>
                </a:lnTo>
                <a:lnTo>
                  <a:pt x="3399" y="246"/>
                </a:lnTo>
                <a:lnTo>
                  <a:pt x="3400" y="248"/>
                </a:lnTo>
                <a:lnTo>
                  <a:pt x="3400" y="247"/>
                </a:lnTo>
                <a:lnTo>
                  <a:pt x="3400" y="249"/>
                </a:lnTo>
                <a:lnTo>
                  <a:pt x="3400" y="250"/>
                </a:lnTo>
                <a:lnTo>
                  <a:pt x="3400" y="248"/>
                </a:lnTo>
                <a:lnTo>
                  <a:pt x="3401" y="250"/>
                </a:lnTo>
                <a:lnTo>
                  <a:pt x="3401" y="250"/>
                </a:lnTo>
                <a:lnTo>
                  <a:pt x="3402" y="250"/>
                </a:lnTo>
                <a:lnTo>
                  <a:pt x="3402" y="249"/>
                </a:lnTo>
                <a:lnTo>
                  <a:pt x="3403" y="250"/>
                </a:lnTo>
                <a:lnTo>
                  <a:pt x="3403" y="251"/>
                </a:lnTo>
                <a:lnTo>
                  <a:pt x="3403" y="250"/>
                </a:lnTo>
                <a:lnTo>
                  <a:pt x="3404" y="251"/>
                </a:lnTo>
                <a:lnTo>
                  <a:pt x="3404" y="252"/>
                </a:lnTo>
                <a:lnTo>
                  <a:pt x="3405" y="253"/>
                </a:lnTo>
                <a:lnTo>
                  <a:pt x="3405" y="252"/>
                </a:lnTo>
                <a:lnTo>
                  <a:pt x="3406" y="253"/>
                </a:lnTo>
                <a:lnTo>
                  <a:pt x="3406" y="252"/>
                </a:lnTo>
                <a:lnTo>
                  <a:pt x="3407" y="255"/>
                </a:lnTo>
                <a:lnTo>
                  <a:pt x="3407" y="255"/>
                </a:lnTo>
                <a:lnTo>
                  <a:pt x="3408" y="257"/>
                </a:lnTo>
                <a:lnTo>
                  <a:pt x="3408" y="257"/>
                </a:lnTo>
                <a:lnTo>
                  <a:pt x="3409" y="258"/>
                </a:lnTo>
                <a:lnTo>
                  <a:pt x="3409" y="261"/>
                </a:lnTo>
                <a:lnTo>
                  <a:pt x="3410" y="260"/>
                </a:lnTo>
                <a:lnTo>
                  <a:pt x="3410" y="262"/>
                </a:lnTo>
                <a:lnTo>
                  <a:pt x="3411" y="265"/>
                </a:lnTo>
                <a:lnTo>
                  <a:pt x="3412" y="267"/>
                </a:lnTo>
                <a:lnTo>
                  <a:pt x="3412" y="266"/>
                </a:lnTo>
                <a:lnTo>
                  <a:pt x="3413" y="270"/>
                </a:lnTo>
                <a:lnTo>
                  <a:pt x="3413" y="271"/>
                </a:lnTo>
                <a:lnTo>
                  <a:pt x="3414" y="274"/>
                </a:lnTo>
                <a:lnTo>
                  <a:pt x="3414" y="274"/>
                </a:lnTo>
                <a:lnTo>
                  <a:pt x="3414" y="274"/>
                </a:lnTo>
                <a:lnTo>
                  <a:pt x="3415" y="274"/>
                </a:lnTo>
                <a:lnTo>
                  <a:pt x="3415" y="269"/>
                </a:lnTo>
                <a:lnTo>
                  <a:pt x="3416" y="264"/>
                </a:lnTo>
                <a:lnTo>
                  <a:pt x="3417" y="230"/>
                </a:lnTo>
                <a:lnTo>
                  <a:pt x="3417" y="217"/>
                </a:lnTo>
                <a:lnTo>
                  <a:pt x="3418" y="128"/>
                </a:lnTo>
                <a:lnTo>
                  <a:pt x="3419" y="111"/>
                </a:lnTo>
                <a:lnTo>
                  <a:pt x="3420" y="45"/>
                </a:lnTo>
                <a:lnTo>
                  <a:pt x="3420" y="39"/>
                </a:lnTo>
                <a:lnTo>
                  <a:pt x="3420" y="32"/>
                </a:lnTo>
                <a:lnTo>
                  <a:pt x="3421" y="39"/>
                </a:lnTo>
                <a:lnTo>
                  <a:pt x="3422" y="43"/>
                </a:lnTo>
                <a:lnTo>
                  <a:pt x="3423" y="76"/>
                </a:lnTo>
                <a:lnTo>
                  <a:pt x="3423" y="82"/>
                </a:lnTo>
                <a:lnTo>
                  <a:pt x="3424" y="116"/>
                </a:lnTo>
                <a:lnTo>
                  <a:pt x="3424" y="122"/>
                </a:lnTo>
                <a:lnTo>
                  <a:pt x="3425" y="140"/>
                </a:lnTo>
                <a:lnTo>
                  <a:pt x="3426" y="142"/>
                </a:lnTo>
                <a:lnTo>
                  <a:pt x="3427" y="149"/>
                </a:lnTo>
                <a:lnTo>
                  <a:pt x="3427" y="149"/>
                </a:lnTo>
                <a:lnTo>
                  <a:pt x="3427" y="150"/>
                </a:lnTo>
                <a:lnTo>
                  <a:pt x="3428" y="149"/>
                </a:lnTo>
                <a:lnTo>
                  <a:pt x="3428" y="149"/>
                </a:lnTo>
                <a:lnTo>
                  <a:pt x="3428" y="147"/>
                </a:lnTo>
                <a:lnTo>
                  <a:pt x="3429" y="148"/>
                </a:lnTo>
                <a:lnTo>
                  <a:pt x="3430" y="148"/>
                </a:lnTo>
                <a:lnTo>
                  <a:pt x="3430" y="148"/>
                </a:lnTo>
                <a:lnTo>
                  <a:pt x="3431" y="159"/>
                </a:lnTo>
                <a:lnTo>
                  <a:pt x="3432" y="164"/>
                </a:lnTo>
                <a:lnTo>
                  <a:pt x="3433" y="180"/>
                </a:lnTo>
                <a:lnTo>
                  <a:pt x="3433" y="183"/>
                </a:lnTo>
                <a:lnTo>
                  <a:pt x="3434" y="188"/>
                </a:lnTo>
                <a:lnTo>
                  <a:pt x="3434" y="187"/>
                </a:lnTo>
                <a:lnTo>
                  <a:pt x="3434" y="187"/>
                </a:lnTo>
                <a:lnTo>
                  <a:pt x="3436" y="186"/>
                </a:lnTo>
                <a:lnTo>
                  <a:pt x="3436" y="185"/>
                </a:lnTo>
                <a:lnTo>
                  <a:pt x="3437" y="181"/>
                </a:lnTo>
                <a:lnTo>
                  <a:pt x="3437" y="180"/>
                </a:lnTo>
                <a:lnTo>
                  <a:pt x="3438" y="183"/>
                </a:lnTo>
                <a:lnTo>
                  <a:pt x="3439" y="184"/>
                </a:lnTo>
                <a:lnTo>
                  <a:pt x="3440" y="192"/>
                </a:lnTo>
                <a:lnTo>
                  <a:pt x="3440" y="194"/>
                </a:lnTo>
                <a:lnTo>
                  <a:pt x="3441" y="202"/>
                </a:lnTo>
                <a:lnTo>
                  <a:pt x="3442" y="204"/>
                </a:lnTo>
                <a:lnTo>
                  <a:pt x="3443" y="214"/>
                </a:lnTo>
                <a:lnTo>
                  <a:pt x="3443" y="217"/>
                </a:lnTo>
                <a:lnTo>
                  <a:pt x="3444" y="225"/>
                </a:lnTo>
                <a:lnTo>
                  <a:pt x="3444" y="226"/>
                </a:lnTo>
                <a:lnTo>
                  <a:pt x="3446" y="231"/>
                </a:lnTo>
                <a:lnTo>
                  <a:pt x="3446" y="232"/>
                </a:lnTo>
                <a:lnTo>
                  <a:pt x="3447" y="238"/>
                </a:lnTo>
                <a:lnTo>
                  <a:pt x="3447" y="239"/>
                </a:lnTo>
                <a:lnTo>
                  <a:pt x="3448" y="241"/>
                </a:lnTo>
                <a:lnTo>
                  <a:pt x="3449" y="242"/>
                </a:lnTo>
                <a:lnTo>
                  <a:pt x="3449" y="241"/>
                </a:lnTo>
                <a:lnTo>
                  <a:pt x="3450" y="244"/>
                </a:lnTo>
                <a:lnTo>
                  <a:pt x="3450" y="243"/>
                </a:lnTo>
                <a:lnTo>
                  <a:pt x="3450" y="243"/>
                </a:lnTo>
                <a:lnTo>
                  <a:pt x="3451" y="245"/>
                </a:lnTo>
                <a:lnTo>
                  <a:pt x="3451" y="245"/>
                </a:lnTo>
                <a:lnTo>
                  <a:pt x="3452" y="245"/>
                </a:lnTo>
                <a:lnTo>
                  <a:pt x="3452" y="247"/>
                </a:lnTo>
                <a:lnTo>
                  <a:pt x="3453" y="246"/>
                </a:lnTo>
                <a:lnTo>
                  <a:pt x="3453" y="247"/>
                </a:lnTo>
                <a:lnTo>
                  <a:pt x="3453" y="246"/>
                </a:lnTo>
                <a:lnTo>
                  <a:pt x="3454" y="248"/>
                </a:lnTo>
                <a:lnTo>
                  <a:pt x="3454" y="248"/>
                </a:lnTo>
                <a:lnTo>
                  <a:pt x="3455" y="248"/>
                </a:lnTo>
                <a:lnTo>
                  <a:pt x="3455" y="250"/>
                </a:lnTo>
                <a:lnTo>
                  <a:pt x="3456" y="249"/>
                </a:lnTo>
                <a:lnTo>
                  <a:pt x="3456" y="250"/>
                </a:lnTo>
                <a:lnTo>
                  <a:pt x="3457" y="253"/>
                </a:lnTo>
                <a:lnTo>
                  <a:pt x="3457" y="252"/>
                </a:lnTo>
                <a:lnTo>
                  <a:pt x="3457" y="251"/>
                </a:lnTo>
                <a:lnTo>
                  <a:pt x="3458" y="256"/>
                </a:lnTo>
                <a:lnTo>
                  <a:pt x="3458" y="256"/>
                </a:lnTo>
                <a:lnTo>
                  <a:pt x="3459" y="255"/>
                </a:lnTo>
                <a:lnTo>
                  <a:pt x="3460" y="257"/>
                </a:lnTo>
                <a:lnTo>
                  <a:pt x="3460" y="257"/>
                </a:lnTo>
                <a:lnTo>
                  <a:pt x="3460" y="259"/>
                </a:lnTo>
                <a:lnTo>
                  <a:pt x="3461" y="259"/>
                </a:lnTo>
                <a:lnTo>
                  <a:pt x="3461" y="261"/>
                </a:lnTo>
                <a:lnTo>
                  <a:pt x="3461" y="261"/>
                </a:lnTo>
                <a:lnTo>
                  <a:pt x="3462" y="263"/>
                </a:lnTo>
                <a:lnTo>
                  <a:pt x="3463" y="268"/>
                </a:lnTo>
                <a:lnTo>
                  <a:pt x="3463" y="268"/>
                </a:lnTo>
                <a:lnTo>
                  <a:pt x="3464" y="271"/>
                </a:lnTo>
                <a:lnTo>
                  <a:pt x="3464" y="271"/>
                </a:lnTo>
                <a:lnTo>
                  <a:pt x="3464" y="272"/>
                </a:lnTo>
                <a:lnTo>
                  <a:pt x="3465" y="275"/>
                </a:lnTo>
                <a:lnTo>
                  <a:pt x="3466" y="275"/>
                </a:lnTo>
                <a:lnTo>
                  <a:pt x="3466" y="275"/>
                </a:lnTo>
                <a:lnTo>
                  <a:pt x="3467" y="267"/>
                </a:lnTo>
                <a:lnTo>
                  <a:pt x="3467" y="261"/>
                </a:lnTo>
                <a:lnTo>
                  <a:pt x="3469" y="205"/>
                </a:lnTo>
                <a:lnTo>
                  <a:pt x="3469" y="188"/>
                </a:lnTo>
                <a:lnTo>
                  <a:pt x="3470" y="100"/>
                </a:lnTo>
                <a:lnTo>
                  <a:pt x="3470" y="84"/>
                </a:lnTo>
                <a:lnTo>
                  <a:pt x="3471" y="38"/>
                </a:lnTo>
                <a:lnTo>
                  <a:pt x="3472" y="34"/>
                </a:lnTo>
                <a:lnTo>
                  <a:pt x="3473" y="48"/>
                </a:lnTo>
                <a:lnTo>
                  <a:pt x="3473" y="54"/>
                </a:lnTo>
                <a:lnTo>
                  <a:pt x="3474" y="92"/>
                </a:lnTo>
                <a:lnTo>
                  <a:pt x="3475" y="99"/>
                </a:lnTo>
                <a:lnTo>
                  <a:pt x="3476" y="128"/>
                </a:lnTo>
                <a:lnTo>
                  <a:pt x="3476" y="134"/>
                </a:lnTo>
                <a:lnTo>
                  <a:pt x="3477" y="146"/>
                </a:lnTo>
                <a:lnTo>
                  <a:pt x="3477" y="150"/>
                </a:lnTo>
                <a:lnTo>
                  <a:pt x="3477" y="150"/>
                </a:lnTo>
                <a:lnTo>
                  <a:pt x="3479" y="155"/>
                </a:lnTo>
                <a:lnTo>
                  <a:pt x="3479" y="155"/>
                </a:lnTo>
                <a:lnTo>
                  <a:pt x="3479" y="155"/>
                </a:lnTo>
                <a:lnTo>
                  <a:pt x="3480" y="153"/>
                </a:lnTo>
                <a:lnTo>
                  <a:pt x="3480" y="153"/>
                </a:lnTo>
                <a:lnTo>
                  <a:pt x="3480" y="153"/>
                </a:lnTo>
                <a:lnTo>
                  <a:pt x="3481" y="152"/>
                </a:lnTo>
                <a:lnTo>
                  <a:pt x="3481" y="156"/>
                </a:lnTo>
                <a:lnTo>
                  <a:pt x="3482" y="158"/>
                </a:lnTo>
                <a:lnTo>
                  <a:pt x="3483" y="174"/>
                </a:lnTo>
                <a:lnTo>
                  <a:pt x="3483" y="178"/>
                </a:lnTo>
                <a:lnTo>
                  <a:pt x="3484" y="189"/>
                </a:lnTo>
                <a:lnTo>
                  <a:pt x="3485" y="190"/>
                </a:lnTo>
                <a:lnTo>
                  <a:pt x="3485" y="192"/>
                </a:lnTo>
                <a:lnTo>
                  <a:pt x="3486" y="191"/>
                </a:lnTo>
                <a:lnTo>
                  <a:pt x="3486" y="190"/>
                </a:lnTo>
                <a:lnTo>
                  <a:pt x="3486" y="190"/>
                </a:lnTo>
                <a:lnTo>
                  <a:pt x="3487" y="188"/>
                </a:lnTo>
                <a:lnTo>
                  <a:pt x="3488" y="187"/>
                </a:lnTo>
                <a:lnTo>
                  <a:pt x="3489" y="185"/>
                </a:lnTo>
                <a:lnTo>
                  <a:pt x="3489" y="186"/>
                </a:lnTo>
                <a:lnTo>
                  <a:pt x="3490" y="189"/>
                </a:lnTo>
                <a:lnTo>
                  <a:pt x="3490" y="191"/>
                </a:lnTo>
                <a:lnTo>
                  <a:pt x="3491" y="201"/>
                </a:lnTo>
                <a:lnTo>
                  <a:pt x="3492" y="202"/>
                </a:lnTo>
                <a:lnTo>
                  <a:pt x="3493" y="213"/>
                </a:lnTo>
                <a:lnTo>
                  <a:pt x="3493" y="214"/>
                </a:lnTo>
                <a:lnTo>
                  <a:pt x="3494" y="223"/>
                </a:lnTo>
                <a:lnTo>
                  <a:pt x="3495" y="224"/>
                </a:lnTo>
                <a:lnTo>
                  <a:pt x="3496" y="231"/>
                </a:lnTo>
                <a:lnTo>
                  <a:pt x="3496" y="233"/>
                </a:lnTo>
                <a:lnTo>
                  <a:pt x="3497" y="239"/>
                </a:lnTo>
                <a:lnTo>
                  <a:pt x="3498" y="240"/>
                </a:lnTo>
                <a:lnTo>
                  <a:pt x="3499" y="243"/>
                </a:lnTo>
                <a:lnTo>
                  <a:pt x="3499" y="242"/>
                </a:lnTo>
                <a:lnTo>
                  <a:pt x="3500" y="246"/>
                </a:lnTo>
                <a:lnTo>
                  <a:pt x="3500" y="246"/>
                </a:lnTo>
                <a:lnTo>
                  <a:pt x="3501" y="248"/>
                </a:lnTo>
                <a:lnTo>
                  <a:pt x="3502" y="247"/>
                </a:lnTo>
                <a:lnTo>
                  <a:pt x="3502" y="246"/>
                </a:lnTo>
                <a:lnTo>
                  <a:pt x="3503" y="250"/>
                </a:lnTo>
                <a:lnTo>
                  <a:pt x="3503" y="250"/>
                </a:lnTo>
                <a:lnTo>
                  <a:pt x="3503" y="250"/>
                </a:lnTo>
                <a:lnTo>
                  <a:pt x="3504" y="252"/>
                </a:lnTo>
                <a:lnTo>
                  <a:pt x="3504" y="251"/>
                </a:lnTo>
                <a:lnTo>
                  <a:pt x="3505" y="252"/>
                </a:lnTo>
                <a:lnTo>
                  <a:pt x="3505" y="254"/>
                </a:lnTo>
                <a:lnTo>
                  <a:pt x="3506" y="254"/>
                </a:lnTo>
                <a:lnTo>
                  <a:pt x="3506" y="254"/>
                </a:lnTo>
                <a:lnTo>
                  <a:pt x="3506" y="254"/>
                </a:lnTo>
                <a:lnTo>
                  <a:pt x="3507" y="257"/>
                </a:lnTo>
                <a:lnTo>
                  <a:pt x="3507" y="256"/>
                </a:lnTo>
                <a:lnTo>
                  <a:pt x="3508" y="256"/>
                </a:lnTo>
                <a:lnTo>
                  <a:pt x="3509" y="259"/>
                </a:lnTo>
                <a:lnTo>
                  <a:pt x="3509" y="259"/>
                </a:lnTo>
                <a:lnTo>
                  <a:pt x="3509" y="259"/>
                </a:lnTo>
                <a:lnTo>
                  <a:pt x="3510" y="264"/>
                </a:lnTo>
                <a:lnTo>
                  <a:pt x="3510" y="262"/>
                </a:lnTo>
                <a:lnTo>
                  <a:pt x="3510" y="263"/>
                </a:lnTo>
                <a:lnTo>
                  <a:pt x="3512" y="265"/>
                </a:lnTo>
                <a:lnTo>
                  <a:pt x="3512" y="265"/>
                </a:lnTo>
                <a:lnTo>
                  <a:pt x="3512" y="264"/>
                </a:lnTo>
                <a:lnTo>
                  <a:pt x="3513" y="268"/>
                </a:lnTo>
                <a:lnTo>
                  <a:pt x="3513" y="268"/>
                </a:lnTo>
                <a:lnTo>
                  <a:pt x="3513" y="269"/>
                </a:lnTo>
                <a:lnTo>
                  <a:pt x="3514" y="274"/>
                </a:lnTo>
                <a:lnTo>
                  <a:pt x="3515" y="275"/>
                </a:lnTo>
                <a:lnTo>
                  <a:pt x="3515" y="278"/>
                </a:lnTo>
                <a:lnTo>
                  <a:pt x="3516" y="277"/>
                </a:lnTo>
                <a:lnTo>
                  <a:pt x="3516" y="280"/>
                </a:lnTo>
                <a:lnTo>
                  <a:pt x="3517" y="281"/>
                </a:lnTo>
                <a:lnTo>
                  <a:pt x="3517" y="279"/>
                </a:lnTo>
                <a:lnTo>
                  <a:pt x="3518" y="277"/>
                </a:lnTo>
                <a:lnTo>
                  <a:pt x="3519" y="242"/>
                </a:lnTo>
                <a:lnTo>
                  <a:pt x="3519" y="229"/>
                </a:lnTo>
                <a:lnTo>
                  <a:pt x="3520" y="145"/>
                </a:lnTo>
                <a:lnTo>
                  <a:pt x="3521" y="128"/>
                </a:lnTo>
                <a:lnTo>
                  <a:pt x="3522" y="62"/>
                </a:lnTo>
                <a:lnTo>
                  <a:pt x="3522" y="54"/>
                </a:lnTo>
                <a:lnTo>
                  <a:pt x="3523" y="46"/>
                </a:lnTo>
                <a:lnTo>
                  <a:pt x="3523" y="50"/>
                </a:lnTo>
                <a:lnTo>
                  <a:pt x="3523" y="54"/>
                </a:lnTo>
                <a:lnTo>
                  <a:pt x="3524" y="82"/>
                </a:lnTo>
                <a:lnTo>
                  <a:pt x="3524" y="88"/>
                </a:lnTo>
                <a:lnTo>
                  <a:pt x="3526" y="126"/>
                </a:lnTo>
                <a:lnTo>
                  <a:pt x="3526" y="132"/>
                </a:lnTo>
                <a:lnTo>
                  <a:pt x="3527" y="155"/>
                </a:lnTo>
                <a:lnTo>
                  <a:pt x="3528" y="158"/>
                </a:lnTo>
                <a:lnTo>
                  <a:pt x="3529" y="169"/>
                </a:lnTo>
                <a:lnTo>
                  <a:pt x="3529" y="170"/>
                </a:lnTo>
                <a:lnTo>
                  <a:pt x="3529" y="171"/>
                </a:lnTo>
                <a:lnTo>
                  <a:pt x="3530" y="170"/>
                </a:lnTo>
                <a:lnTo>
                  <a:pt x="3531" y="170"/>
                </a:lnTo>
                <a:lnTo>
                  <a:pt x="3531" y="169"/>
                </a:lnTo>
                <a:lnTo>
                  <a:pt x="3532" y="170"/>
                </a:lnTo>
                <a:lnTo>
                  <a:pt x="3532" y="171"/>
                </a:lnTo>
                <a:lnTo>
                  <a:pt x="3533" y="182"/>
                </a:lnTo>
                <a:lnTo>
                  <a:pt x="3533" y="186"/>
                </a:lnTo>
                <a:lnTo>
                  <a:pt x="3534" y="198"/>
                </a:lnTo>
                <a:lnTo>
                  <a:pt x="3535" y="198"/>
                </a:lnTo>
                <a:lnTo>
                  <a:pt x="3536" y="202"/>
                </a:lnTo>
                <a:lnTo>
                  <a:pt x="3536" y="202"/>
                </a:lnTo>
                <a:lnTo>
                  <a:pt x="3536" y="200"/>
                </a:lnTo>
                <a:lnTo>
                  <a:pt x="3537" y="201"/>
                </a:lnTo>
                <a:lnTo>
                  <a:pt x="3537" y="197"/>
                </a:lnTo>
                <a:lnTo>
                  <a:pt x="3538" y="196"/>
                </a:lnTo>
                <a:lnTo>
                  <a:pt x="3539" y="191"/>
                </a:lnTo>
                <a:lnTo>
                  <a:pt x="3539" y="191"/>
                </a:lnTo>
                <a:lnTo>
                  <a:pt x="3540" y="189"/>
                </a:lnTo>
                <a:lnTo>
                  <a:pt x="3540" y="192"/>
                </a:lnTo>
                <a:lnTo>
                  <a:pt x="3540" y="191"/>
                </a:lnTo>
                <a:lnTo>
                  <a:pt x="3541" y="193"/>
                </a:lnTo>
                <a:lnTo>
                  <a:pt x="3542" y="200"/>
                </a:lnTo>
                <a:lnTo>
                  <a:pt x="3542" y="203"/>
                </a:lnTo>
                <a:lnTo>
                  <a:pt x="3543" y="215"/>
                </a:lnTo>
                <a:lnTo>
                  <a:pt x="3543" y="215"/>
                </a:lnTo>
                <a:lnTo>
                  <a:pt x="3545" y="227"/>
                </a:lnTo>
                <a:lnTo>
                  <a:pt x="3545" y="230"/>
                </a:lnTo>
                <a:lnTo>
                  <a:pt x="3545" y="230"/>
                </a:lnTo>
                <a:lnTo>
                  <a:pt x="3546" y="236"/>
                </a:lnTo>
                <a:lnTo>
                  <a:pt x="3546" y="237"/>
                </a:lnTo>
                <a:lnTo>
                  <a:pt x="3547" y="243"/>
                </a:lnTo>
                <a:lnTo>
                  <a:pt x="3548" y="243"/>
                </a:lnTo>
                <a:lnTo>
                  <a:pt x="3549" y="247"/>
                </a:lnTo>
                <a:lnTo>
                  <a:pt x="3549" y="250"/>
                </a:lnTo>
                <a:lnTo>
                  <a:pt x="3549" y="249"/>
                </a:lnTo>
                <a:lnTo>
                  <a:pt x="3550" y="251"/>
                </a:lnTo>
                <a:lnTo>
                  <a:pt x="3551" y="252"/>
                </a:lnTo>
                <a:lnTo>
                  <a:pt x="3551" y="254"/>
                </a:lnTo>
                <a:lnTo>
                  <a:pt x="3552" y="253"/>
                </a:lnTo>
                <a:lnTo>
                  <a:pt x="3552" y="254"/>
                </a:lnTo>
                <a:lnTo>
                  <a:pt x="3552" y="253"/>
                </a:lnTo>
                <a:lnTo>
                  <a:pt x="3553" y="256"/>
                </a:lnTo>
                <a:lnTo>
                  <a:pt x="3553" y="256"/>
                </a:lnTo>
                <a:lnTo>
                  <a:pt x="3553" y="255"/>
                </a:lnTo>
                <a:lnTo>
                  <a:pt x="3555" y="257"/>
                </a:lnTo>
                <a:lnTo>
                  <a:pt x="3555" y="259"/>
                </a:lnTo>
                <a:lnTo>
                  <a:pt x="3556" y="257"/>
                </a:lnTo>
                <a:lnTo>
                  <a:pt x="3556" y="258"/>
                </a:lnTo>
                <a:lnTo>
                  <a:pt x="3556" y="257"/>
                </a:lnTo>
                <a:lnTo>
                  <a:pt x="3557" y="260"/>
                </a:lnTo>
                <a:lnTo>
                  <a:pt x="3558" y="259"/>
                </a:lnTo>
                <a:lnTo>
                  <a:pt x="3559" y="263"/>
                </a:lnTo>
                <a:lnTo>
                  <a:pt x="3559" y="263"/>
                </a:lnTo>
                <a:lnTo>
                  <a:pt x="3559" y="261"/>
                </a:lnTo>
                <a:lnTo>
                  <a:pt x="3560" y="264"/>
                </a:lnTo>
                <a:lnTo>
                  <a:pt x="3560" y="264"/>
                </a:lnTo>
                <a:lnTo>
                  <a:pt x="3561" y="264"/>
                </a:lnTo>
                <a:lnTo>
                  <a:pt x="3562" y="267"/>
                </a:lnTo>
                <a:lnTo>
                  <a:pt x="3562" y="268"/>
                </a:lnTo>
                <a:lnTo>
                  <a:pt x="3562" y="267"/>
                </a:lnTo>
                <a:lnTo>
                  <a:pt x="3563" y="271"/>
                </a:lnTo>
                <a:lnTo>
                  <a:pt x="3563" y="271"/>
                </a:lnTo>
                <a:lnTo>
                  <a:pt x="3564" y="271"/>
                </a:lnTo>
                <a:lnTo>
                  <a:pt x="3565" y="275"/>
                </a:lnTo>
                <a:lnTo>
                  <a:pt x="3565" y="275"/>
                </a:lnTo>
                <a:lnTo>
                  <a:pt x="3565" y="277"/>
                </a:lnTo>
                <a:lnTo>
                  <a:pt x="3566" y="275"/>
                </a:lnTo>
                <a:lnTo>
                  <a:pt x="3566" y="272"/>
                </a:lnTo>
                <a:lnTo>
                  <a:pt x="3567" y="240"/>
                </a:lnTo>
                <a:lnTo>
                  <a:pt x="3568" y="229"/>
                </a:lnTo>
                <a:lnTo>
                  <a:pt x="3569" y="146"/>
                </a:lnTo>
                <a:lnTo>
                  <a:pt x="3569" y="128"/>
                </a:lnTo>
                <a:lnTo>
                  <a:pt x="3570" y="55"/>
                </a:lnTo>
                <a:lnTo>
                  <a:pt x="3571" y="46"/>
                </a:lnTo>
                <a:lnTo>
                  <a:pt x="3572" y="35"/>
                </a:lnTo>
                <a:lnTo>
                  <a:pt x="3572" y="38"/>
                </a:lnTo>
                <a:lnTo>
                  <a:pt x="3572" y="41"/>
                </a:lnTo>
                <a:lnTo>
                  <a:pt x="3573" y="67"/>
                </a:lnTo>
                <a:lnTo>
                  <a:pt x="3574" y="74"/>
                </a:lnTo>
                <a:lnTo>
                  <a:pt x="3575" y="112"/>
                </a:lnTo>
                <a:lnTo>
                  <a:pt x="3575" y="117"/>
                </a:lnTo>
                <a:lnTo>
                  <a:pt x="3576" y="142"/>
                </a:lnTo>
                <a:lnTo>
                  <a:pt x="3576" y="144"/>
                </a:lnTo>
                <a:lnTo>
                  <a:pt x="3578" y="157"/>
                </a:lnTo>
                <a:lnTo>
                  <a:pt x="3578" y="158"/>
                </a:lnTo>
                <a:lnTo>
                  <a:pt x="3579" y="160"/>
                </a:lnTo>
                <a:lnTo>
                  <a:pt x="3579" y="159"/>
                </a:lnTo>
                <a:lnTo>
                  <a:pt x="3580" y="155"/>
                </a:lnTo>
                <a:lnTo>
                  <a:pt x="3581" y="155"/>
                </a:lnTo>
                <a:lnTo>
                  <a:pt x="3582" y="163"/>
                </a:lnTo>
                <a:lnTo>
                  <a:pt x="3582" y="168"/>
                </a:lnTo>
                <a:lnTo>
                  <a:pt x="3583" y="183"/>
                </a:lnTo>
                <a:lnTo>
                  <a:pt x="3584" y="185"/>
                </a:lnTo>
                <a:lnTo>
                  <a:pt x="3584" y="189"/>
                </a:lnTo>
                <a:lnTo>
                  <a:pt x="3585" y="189"/>
                </a:lnTo>
                <a:lnTo>
                  <a:pt x="3585" y="191"/>
                </a:lnTo>
                <a:lnTo>
                  <a:pt x="3586" y="186"/>
                </a:lnTo>
                <a:lnTo>
                  <a:pt x="3586" y="186"/>
                </a:lnTo>
                <a:lnTo>
                  <a:pt x="3588" y="178"/>
                </a:lnTo>
                <a:lnTo>
                  <a:pt x="3588" y="177"/>
                </a:lnTo>
                <a:lnTo>
                  <a:pt x="3589" y="182"/>
                </a:lnTo>
                <a:lnTo>
                  <a:pt x="3589" y="183"/>
                </a:lnTo>
                <a:lnTo>
                  <a:pt x="3590" y="194"/>
                </a:lnTo>
                <a:lnTo>
                  <a:pt x="3591" y="195"/>
                </a:lnTo>
                <a:lnTo>
                  <a:pt x="3592" y="209"/>
                </a:lnTo>
                <a:lnTo>
                  <a:pt x="3592" y="212"/>
                </a:lnTo>
                <a:lnTo>
                  <a:pt x="3593" y="220"/>
                </a:lnTo>
                <a:lnTo>
                  <a:pt x="3593" y="220"/>
                </a:lnTo>
                <a:lnTo>
                  <a:pt x="3594" y="221"/>
                </a:lnTo>
                <a:lnTo>
                  <a:pt x="3595" y="227"/>
                </a:lnTo>
                <a:lnTo>
                  <a:pt x="3595" y="229"/>
                </a:lnTo>
                <a:lnTo>
                  <a:pt x="3596" y="230"/>
                </a:lnTo>
                <a:lnTo>
                  <a:pt x="3596" y="230"/>
                </a:lnTo>
                <a:lnTo>
                  <a:pt x="3598" y="233"/>
                </a:lnTo>
                <a:lnTo>
                  <a:pt x="3598" y="233"/>
                </a:lnTo>
                <a:lnTo>
                  <a:pt x="3598" y="233"/>
                </a:lnTo>
                <a:lnTo>
                  <a:pt x="3599" y="237"/>
                </a:lnTo>
                <a:lnTo>
                  <a:pt x="3599" y="237"/>
                </a:lnTo>
                <a:lnTo>
                  <a:pt x="3600" y="242"/>
                </a:lnTo>
                <a:lnTo>
                  <a:pt x="3600" y="242"/>
                </a:lnTo>
                <a:lnTo>
                  <a:pt x="3601" y="242"/>
                </a:lnTo>
                <a:lnTo>
                  <a:pt x="3601" y="244"/>
                </a:lnTo>
                <a:lnTo>
                  <a:pt x="3602" y="244"/>
                </a:lnTo>
                <a:lnTo>
                  <a:pt x="3602" y="244"/>
                </a:lnTo>
                <a:lnTo>
                  <a:pt x="3603" y="245"/>
                </a:lnTo>
                <a:lnTo>
                  <a:pt x="3603" y="244"/>
                </a:lnTo>
                <a:lnTo>
                  <a:pt x="3603" y="244"/>
                </a:lnTo>
                <a:lnTo>
                  <a:pt x="3604" y="244"/>
                </a:lnTo>
                <a:lnTo>
                  <a:pt x="3605" y="245"/>
                </a:lnTo>
                <a:lnTo>
                  <a:pt x="3605" y="244"/>
                </a:lnTo>
                <a:lnTo>
                  <a:pt x="3605" y="245"/>
                </a:lnTo>
                <a:lnTo>
                  <a:pt x="3605" y="247"/>
                </a:lnTo>
                <a:lnTo>
                  <a:pt x="3606" y="246"/>
                </a:lnTo>
                <a:lnTo>
                  <a:pt x="3607" y="247"/>
                </a:lnTo>
                <a:lnTo>
                  <a:pt x="3607" y="248"/>
                </a:lnTo>
                <a:lnTo>
                  <a:pt x="3608" y="248"/>
                </a:lnTo>
                <a:lnTo>
                  <a:pt x="3608" y="248"/>
                </a:lnTo>
                <a:lnTo>
                  <a:pt x="3608" y="249"/>
                </a:lnTo>
                <a:lnTo>
                  <a:pt x="3609" y="249"/>
                </a:lnTo>
                <a:lnTo>
                  <a:pt x="3609" y="249"/>
                </a:lnTo>
                <a:lnTo>
                  <a:pt x="3611" y="254"/>
                </a:lnTo>
                <a:lnTo>
                  <a:pt x="3611" y="254"/>
                </a:lnTo>
                <a:lnTo>
                  <a:pt x="3612" y="257"/>
                </a:lnTo>
                <a:lnTo>
                  <a:pt x="3612" y="257"/>
                </a:lnTo>
                <a:lnTo>
                  <a:pt x="3612" y="258"/>
                </a:lnTo>
                <a:lnTo>
                  <a:pt x="3613" y="262"/>
                </a:lnTo>
                <a:lnTo>
                  <a:pt x="3614" y="263"/>
                </a:lnTo>
                <a:lnTo>
                  <a:pt x="3615" y="266"/>
                </a:lnTo>
                <a:lnTo>
                  <a:pt x="3615" y="265"/>
                </a:lnTo>
                <a:lnTo>
                  <a:pt x="3616" y="267"/>
                </a:lnTo>
                <a:lnTo>
                  <a:pt x="3616" y="258"/>
                </a:lnTo>
                <a:lnTo>
                  <a:pt x="3617" y="256"/>
                </a:lnTo>
                <a:lnTo>
                  <a:pt x="3618" y="212"/>
                </a:lnTo>
                <a:lnTo>
                  <a:pt x="3618" y="197"/>
                </a:lnTo>
                <a:lnTo>
                  <a:pt x="3619" y="121"/>
                </a:lnTo>
                <a:lnTo>
                  <a:pt x="3619" y="108"/>
                </a:lnTo>
                <a:lnTo>
                  <a:pt x="3621" y="64"/>
                </a:lnTo>
                <a:lnTo>
                  <a:pt x="3621" y="57"/>
                </a:lnTo>
                <a:lnTo>
                  <a:pt x="3621" y="49"/>
                </a:lnTo>
                <a:lnTo>
                  <a:pt x="3622" y="51"/>
                </a:lnTo>
                <a:lnTo>
                  <a:pt x="3622" y="54"/>
                </a:lnTo>
                <a:lnTo>
                  <a:pt x="3623" y="83"/>
                </a:lnTo>
                <a:lnTo>
                  <a:pt x="3624" y="87"/>
                </a:lnTo>
                <a:lnTo>
                  <a:pt x="3625" y="114"/>
                </a:lnTo>
                <a:lnTo>
                  <a:pt x="3625" y="119"/>
                </a:lnTo>
                <a:lnTo>
                  <a:pt x="3626" y="134"/>
                </a:lnTo>
                <a:lnTo>
                  <a:pt x="3627" y="136"/>
                </a:lnTo>
                <a:lnTo>
                  <a:pt x="3628" y="132"/>
                </a:lnTo>
                <a:lnTo>
                  <a:pt x="3628" y="132"/>
                </a:lnTo>
                <a:lnTo>
                  <a:pt x="3629" y="118"/>
                </a:lnTo>
                <a:lnTo>
                  <a:pt x="3630" y="115"/>
                </a:lnTo>
                <a:lnTo>
                  <a:pt x="3630" y="111"/>
                </a:lnTo>
                <a:lnTo>
                  <a:pt x="3631" y="112"/>
                </a:lnTo>
                <a:lnTo>
                  <a:pt x="3631" y="114"/>
                </a:lnTo>
                <a:lnTo>
                  <a:pt x="3632" y="126"/>
                </a:lnTo>
                <a:lnTo>
                  <a:pt x="3632" y="129"/>
                </a:lnTo>
                <a:lnTo>
                  <a:pt x="3633" y="138"/>
                </a:lnTo>
                <a:lnTo>
                  <a:pt x="3634" y="140"/>
                </a:lnTo>
                <a:lnTo>
                  <a:pt x="3635" y="145"/>
                </a:lnTo>
                <a:lnTo>
                  <a:pt x="3635" y="144"/>
                </a:lnTo>
                <a:lnTo>
                  <a:pt x="3635" y="148"/>
                </a:lnTo>
                <a:lnTo>
                  <a:pt x="3636" y="152"/>
                </a:lnTo>
                <a:lnTo>
                  <a:pt x="3637" y="153"/>
                </a:lnTo>
                <a:lnTo>
                  <a:pt x="3638" y="160"/>
                </a:lnTo>
                <a:lnTo>
                  <a:pt x="3638" y="160"/>
                </a:lnTo>
                <a:lnTo>
                  <a:pt x="3639" y="169"/>
                </a:lnTo>
                <a:lnTo>
                  <a:pt x="3640" y="170"/>
                </a:lnTo>
                <a:lnTo>
                  <a:pt x="3641" y="182"/>
                </a:lnTo>
                <a:lnTo>
                  <a:pt x="3641" y="186"/>
                </a:lnTo>
                <a:lnTo>
                  <a:pt x="3642" y="198"/>
                </a:lnTo>
                <a:lnTo>
                  <a:pt x="3642" y="199"/>
                </a:lnTo>
                <a:lnTo>
                  <a:pt x="3643" y="203"/>
                </a:lnTo>
                <a:lnTo>
                  <a:pt x="3644" y="203"/>
                </a:lnTo>
                <a:lnTo>
                  <a:pt x="3644" y="203"/>
                </a:lnTo>
                <a:lnTo>
                  <a:pt x="3645" y="205"/>
                </a:lnTo>
                <a:lnTo>
                  <a:pt x="3645" y="206"/>
                </a:lnTo>
                <a:lnTo>
                  <a:pt x="3645" y="205"/>
                </a:lnTo>
                <a:lnTo>
                  <a:pt x="3646" y="212"/>
                </a:lnTo>
                <a:lnTo>
                  <a:pt x="3647" y="214"/>
                </a:lnTo>
                <a:lnTo>
                  <a:pt x="3648" y="230"/>
                </a:lnTo>
                <a:lnTo>
                  <a:pt x="3648" y="233"/>
                </a:lnTo>
                <a:lnTo>
                  <a:pt x="3649" y="244"/>
                </a:lnTo>
                <a:lnTo>
                  <a:pt x="3650" y="246"/>
                </a:lnTo>
                <a:lnTo>
                  <a:pt x="3650" y="246"/>
                </a:lnTo>
                <a:lnTo>
                  <a:pt x="3651" y="248"/>
                </a:lnTo>
                <a:lnTo>
                  <a:pt x="3651" y="250"/>
                </a:lnTo>
                <a:lnTo>
                  <a:pt x="3652" y="249"/>
                </a:lnTo>
                <a:lnTo>
                  <a:pt x="3652" y="250"/>
                </a:lnTo>
                <a:lnTo>
                  <a:pt x="3652" y="251"/>
                </a:lnTo>
                <a:lnTo>
                  <a:pt x="3654" y="261"/>
                </a:lnTo>
                <a:lnTo>
                  <a:pt x="3654" y="261"/>
                </a:lnTo>
                <a:lnTo>
                  <a:pt x="3655" y="272"/>
                </a:lnTo>
                <a:lnTo>
                  <a:pt x="3655" y="273"/>
                </a:lnTo>
                <a:lnTo>
                  <a:pt x="3656" y="277"/>
                </a:lnTo>
                <a:lnTo>
                  <a:pt x="3656" y="278"/>
                </a:lnTo>
                <a:lnTo>
                  <a:pt x="3657" y="279"/>
                </a:lnTo>
                <a:lnTo>
                  <a:pt x="3658" y="278"/>
                </a:lnTo>
                <a:lnTo>
                  <a:pt x="3658" y="279"/>
                </a:lnTo>
                <a:lnTo>
                  <a:pt x="3659" y="277"/>
                </a:lnTo>
                <a:lnTo>
                  <a:pt x="3659" y="277"/>
                </a:lnTo>
                <a:lnTo>
                  <a:pt x="3660" y="278"/>
                </a:lnTo>
                <a:lnTo>
                  <a:pt x="3661" y="285"/>
                </a:lnTo>
                <a:lnTo>
                  <a:pt x="3661" y="285"/>
                </a:lnTo>
                <a:lnTo>
                  <a:pt x="3662" y="298"/>
                </a:lnTo>
                <a:lnTo>
                  <a:pt x="3662" y="300"/>
                </a:lnTo>
                <a:lnTo>
                  <a:pt x="3664" y="304"/>
                </a:lnTo>
                <a:lnTo>
                  <a:pt x="3664" y="304"/>
                </a:lnTo>
                <a:lnTo>
                  <a:pt x="3664" y="304"/>
                </a:lnTo>
                <a:lnTo>
                  <a:pt x="3665" y="305"/>
                </a:lnTo>
                <a:lnTo>
                  <a:pt x="3665" y="303"/>
                </a:lnTo>
                <a:lnTo>
                  <a:pt x="3665" y="303"/>
                </a:lnTo>
                <a:lnTo>
                  <a:pt x="3665" y="302"/>
                </a:lnTo>
                <a:lnTo>
                  <a:pt x="3666" y="302"/>
                </a:lnTo>
                <a:lnTo>
                  <a:pt x="3666" y="287"/>
                </a:lnTo>
                <a:lnTo>
                  <a:pt x="3667" y="278"/>
                </a:lnTo>
                <a:lnTo>
                  <a:pt x="3668" y="222"/>
                </a:lnTo>
                <a:lnTo>
                  <a:pt x="3668" y="208"/>
                </a:lnTo>
                <a:lnTo>
                  <a:pt x="3669" y="157"/>
                </a:lnTo>
                <a:lnTo>
                  <a:pt x="3670" y="144"/>
                </a:lnTo>
                <a:lnTo>
                  <a:pt x="3671" y="111"/>
                </a:lnTo>
                <a:lnTo>
                  <a:pt x="3671" y="106"/>
                </a:lnTo>
                <a:lnTo>
                  <a:pt x="3671" y="105"/>
                </a:lnTo>
                <a:lnTo>
                  <a:pt x="3672" y="113"/>
                </a:lnTo>
                <a:lnTo>
                  <a:pt x="3673" y="117"/>
                </a:lnTo>
                <a:lnTo>
                  <a:pt x="3674" y="146"/>
                </a:lnTo>
                <a:lnTo>
                  <a:pt x="3674" y="153"/>
                </a:lnTo>
                <a:lnTo>
                  <a:pt x="3675" y="184"/>
                </a:lnTo>
                <a:lnTo>
                  <a:pt x="3675" y="191"/>
                </a:lnTo>
                <a:lnTo>
                  <a:pt x="3676" y="213"/>
                </a:lnTo>
                <a:lnTo>
                  <a:pt x="3677" y="218"/>
                </a:lnTo>
                <a:lnTo>
                  <a:pt x="3678" y="234"/>
                </a:lnTo>
                <a:lnTo>
                  <a:pt x="3678" y="234"/>
                </a:lnTo>
                <a:lnTo>
                  <a:pt x="3679" y="244"/>
                </a:lnTo>
                <a:lnTo>
                  <a:pt x="3680" y="246"/>
                </a:lnTo>
                <a:lnTo>
                  <a:pt x="3681" y="254"/>
                </a:lnTo>
                <a:lnTo>
                  <a:pt x="3681" y="255"/>
                </a:lnTo>
                <a:lnTo>
                  <a:pt x="3682" y="264"/>
                </a:lnTo>
                <a:lnTo>
                  <a:pt x="3683" y="265"/>
                </a:lnTo>
                <a:lnTo>
                  <a:pt x="3684" y="263"/>
                </a:lnTo>
                <a:lnTo>
                  <a:pt x="3684" y="263"/>
                </a:lnTo>
                <a:lnTo>
                  <a:pt x="3685" y="252"/>
                </a:lnTo>
                <a:lnTo>
                  <a:pt x="3685" y="250"/>
                </a:lnTo>
                <a:lnTo>
                  <a:pt x="3687" y="240"/>
                </a:lnTo>
                <a:lnTo>
                  <a:pt x="3687" y="238"/>
                </a:lnTo>
                <a:lnTo>
                  <a:pt x="3688" y="231"/>
                </a:lnTo>
                <a:lnTo>
                  <a:pt x="3688" y="230"/>
                </a:lnTo>
                <a:lnTo>
                  <a:pt x="3689" y="229"/>
                </a:lnTo>
                <a:lnTo>
                  <a:pt x="3689" y="229"/>
                </a:lnTo>
                <a:lnTo>
                  <a:pt x="3690" y="229"/>
                </a:lnTo>
                <a:lnTo>
                  <a:pt x="3690" y="229"/>
                </a:lnTo>
                <a:lnTo>
                  <a:pt x="3691" y="231"/>
                </a:lnTo>
                <a:lnTo>
                  <a:pt x="3691" y="233"/>
                </a:lnTo>
                <a:lnTo>
                  <a:pt x="3692" y="238"/>
                </a:lnTo>
                <a:lnTo>
                  <a:pt x="3692" y="237"/>
                </a:lnTo>
                <a:lnTo>
                  <a:pt x="3692" y="239"/>
                </a:lnTo>
                <a:lnTo>
                  <a:pt x="3694" y="245"/>
                </a:lnTo>
                <a:lnTo>
                  <a:pt x="3694" y="246"/>
                </a:lnTo>
                <a:lnTo>
                  <a:pt x="3695" y="254"/>
                </a:lnTo>
                <a:lnTo>
                  <a:pt x="3695" y="256"/>
                </a:lnTo>
                <a:lnTo>
                  <a:pt x="3695" y="255"/>
                </a:lnTo>
                <a:lnTo>
                  <a:pt x="3697" y="263"/>
                </a:lnTo>
                <a:lnTo>
                  <a:pt x="3697" y="264"/>
                </a:lnTo>
                <a:lnTo>
                  <a:pt x="3698" y="268"/>
                </a:lnTo>
                <a:lnTo>
                  <a:pt x="3698" y="269"/>
                </a:lnTo>
                <a:lnTo>
                  <a:pt x="3699" y="272"/>
                </a:lnTo>
                <a:lnTo>
                  <a:pt x="3700" y="272"/>
                </a:lnTo>
                <a:lnTo>
                  <a:pt x="3701" y="275"/>
                </a:lnTo>
                <a:lnTo>
                  <a:pt x="3701" y="276"/>
                </a:lnTo>
                <a:lnTo>
                  <a:pt x="3702" y="278"/>
                </a:lnTo>
                <a:lnTo>
                  <a:pt x="3702" y="277"/>
                </a:lnTo>
                <a:lnTo>
                  <a:pt x="3703" y="277"/>
                </a:lnTo>
                <a:lnTo>
                  <a:pt x="3703" y="280"/>
                </a:lnTo>
                <a:lnTo>
                  <a:pt x="3704" y="280"/>
                </a:lnTo>
                <a:lnTo>
                  <a:pt x="3704" y="282"/>
                </a:lnTo>
                <a:lnTo>
                  <a:pt x="3705" y="283"/>
                </a:lnTo>
                <a:lnTo>
                  <a:pt x="3706" y="283"/>
                </a:lnTo>
                <a:lnTo>
                  <a:pt x="3706" y="282"/>
                </a:lnTo>
                <a:lnTo>
                  <a:pt x="3707" y="284"/>
                </a:lnTo>
                <a:lnTo>
                  <a:pt x="3707" y="284"/>
                </a:lnTo>
                <a:lnTo>
                  <a:pt x="3708" y="287"/>
                </a:lnTo>
                <a:lnTo>
                  <a:pt x="3708" y="286"/>
                </a:lnTo>
                <a:lnTo>
                  <a:pt x="3708" y="289"/>
                </a:lnTo>
                <a:lnTo>
                  <a:pt x="3709" y="291"/>
                </a:lnTo>
                <a:lnTo>
                  <a:pt x="3710" y="292"/>
                </a:lnTo>
                <a:lnTo>
                  <a:pt x="3711" y="294"/>
                </a:lnTo>
                <a:lnTo>
                  <a:pt x="3711" y="294"/>
                </a:lnTo>
                <a:lnTo>
                  <a:pt x="3711" y="295"/>
                </a:lnTo>
                <a:lnTo>
                  <a:pt x="3712" y="297"/>
                </a:lnTo>
                <a:lnTo>
                  <a:pt x="3712" y="297"/>
                </a:lnTo>
                <a:lnTo>
                  <a:pt x="3713" y="298"/>
                </a:lnTo>
                <a:lnTo>
                  <a:pt x="3713" y="297"/>
                </a:lnTo>
                <a:lnTo>
                  <a:pt x="3714" y="298"/>
                </a:lnTo>
                <a:lnTo>
                  <a:pt x="3714" y="298"/>
                </a:lnTo>
                <a:lnTo>
                  <a:pt x="3714" y="298"/>
                </a:lnTo>
                <a:lnTo>
                  <a:pt x="3715" y="284"/>
                </a:lnTo>
                <a:lnTo>
                  <a:pt x="3716" y="275"/>
                </a:lnTo>
                <a:lnTo>
                  <a:pt x="3717" y="235"/>
                </a:lnTo>
                <a:lnTo>
                  <a:pt x="3717" y="223"/>
                </a:lnTo>
                <a:lnTo>
                  <a:pt x="3718" y="162"/>
                </a:lnTo>
                <a:lnTo>
                  <a:pt x="3718" y="152"/>
                </a:lnTo>
                <a:lnTo>
                  <a:pt x="3720" y="120"/>
                </a:lnTo>
                <a:lnTo>
                  <a:pt x="3720" y="121"/>
                </a:lnTo>
                <a:lnTo>
                  <a:pt x="3721" y="136"/>
                </a:lnTo>
                <a:lnTo>
                  <a:pt x="3721" y="142"/>
                </a:lnTo>
                <a:lnTo>
                  <a:pt x="3722" y="174"/>
                </a:lnTo>
                <a:lnTo>
                  <a:pt x="3723" y="181"/>
                </a:lnTo>
                <a:lnTo>
                  <a:pt x="3724" y="211"/>
                </a:lnTo>
                <a:lnTo>
                  <a:pt x="3724" y="216"/>
                </a:lnTo>
                <a:lnTo>
                  <a:pt x="3725" y="235"/>
                </a:lnTo>
                <a:lnTo>
                  <a:pt x="3726" y="237"/>
                </a:lnTo>
                <a:lnTo>
                  <a:pt x="3727" y="250"/>
                </a:lnTo>
                <a:lnTo>
                  <a:pt x="3727" y="250"/>
                </a:lnTo>
                <a:lnTo>
                  <a:pt x="3728" y="256"/>
                </a:lnTo>
                <a:lnTo>
                  <a:pt x="3728" y="257"/>
                </a:lnTo>
                <a:lnTo>
                  <a:pt x="3730" y="267"/>
                </a:lnTo>
                <a:lnTo>
                  <a:pt x="3730" y="267"/>
                </a:lnTo>
                <a:lnTo>
                  <a:pt x="3731" y="273"/>
                </a:lnTo>
                <a:lnTo>
                  <a:pt x="3731" y="273"/>
                </a:lnTo>
                <a:lnTo>
                  <a:pt x="3732" y="268"/>
                </a:lnTo>
                <a:lnTo>
                  <a:pt x="3733" y="265"/>
                </a:lnTo>
                <a:lnTo>
                  <a:pt x="3734" y="256"/>
                </a:lnTo>
                <a:lnTo>
                  <a:pt x="3734" y="255"/>
                </a:lnTo>
                <a:lnTo>
                  <a:pt x="3735" y="246"/>
                </a:lnTo>
                <a:lnTo>
                  <a:pt x="3736" y="246"/>
                </a:lnTo>
                <a:lnTo>
                  <a:pt x="3737" y="242"/>
                </a:lnTo>
                <a:lnTo>
                  <a:pt x="3737" y="242"/>
                </a:lnTo>
                <a:lnTo>
                  <a:pt x="3737" y="241"/>
                </a:lnTo>
                <a:lnTo>
                  <a:pt x="3738" y="243"/>
                </a:lnTo>
                <a:lnTo>
                  <a:pt x="3739" y="243"/>
                </a:lnTo>
                <a:lnTo>
                  <a:pt x="3739" y="243"/>
                </a:lnTo>
                <a:lnTo>
                  <a:pt x="3740" y="247"/>
                </a:lnTo>
                <a:lnTo>
                  <a:pt x="3740" y="249"/>
                </a:lnTo>
                <a:lnTo>
                  <a:pt x="3741" y="255"/>
                </a:lnTo>
                <a:lnTo>
                  <a:pt x="3741" y="256"/>
                </a:lnTo>
                <a:lnTo>
                  <a:pt x="3742" y="264"/>
                </a:lnTo>
                <a:lnTo>
                  <a:pt x="3743" y="265"/>
                </a:lnTo>
                <a:lnTo>
                  <a:pt x="3744" y="272"/>
                </a:lnTo>
                <a:lnTo>
                  <a:pt x="3744" y="271"/>
                </a:lnTo>
                <a:lnTo>
                  <a:pt x="3744" y="272"/>
                </a:lnTo>
                <a:lnTo>
                  <a:pt x="3745" y="276"/>
                </a:lnTo>
                <a:lnTo>
                  <a:pt x="3746" y="278"/>
                </a:lnTo>
                <a:lnTo>
                  <a:pt x="3746" y="277"/>
                </a:lnTo>
                <a:lnTo>
                  <a:pt x="3747" y="280"/>
                </a:lnTo>
                <a:lnTo>
                  <a:pt x="3747" y="282"/>
                </a:lnTo>
                <a:lnTo>
                  <a:pt x="3748" y="284"/>
                </a:lnTo>
                <a:lnTo>
                  <a:pt x="3749" y="285"/>
                </a:lnTo>
                <a:lnTo>
                  <a:pt x="3749" y="285"/>
                </a:lnTo>
                <a:lnTo>
                  <a:pt x="3750" y="289"/>
                </a:lnTo>
                <a:lnTo>
                  <a:pt x="3750" y="289"/>
                </a:lnTo>
                <a:lnTo>
                  <a:pt x="3751" y="293"/>
                </a:lnTo>
                <a:lnTo>
                  <a:pt x="3751" y="295"/>
                </a:lnTo>
                <a:lnTo>
                  <a:pt x="3752" y="294"/>
                </a:lnTo>
                <a:lnTo>
                  <a:pt x="3752" y="296"/>
                </a:lnTo>
                <a:lnTo>
                  <a:pt x="3753" y="296"/>
                </a:lnTo>
                <a:lnTo>
                  <a:pt x="3754" y="298"/>
                </a:lnTo>
                <a:lnTo>
                  <a:pt x="3754" y="298"/>
                </a:lnTo>
                <a:lnTo>
                  <a:pt x="3754" y="299"/>
                </a:lnTo>
                <a:lnTo>
                  <a:pt x="3754" y="299"/>
                </a:lnTo>
                <a:lnTo>
                  <a:pt x="3755" y="303"/>
                </a:lnTo>
                <a:lnTo>
                  <a:pt x="3756" y="304"/>
                </a:lnTo>
                <a:lnTo>
                  <a:pt x="3756" y="302"/>
                </a:lnTo>
                <a:lnTo>
                  <a:pt x="3757" y="305"/>
                </a:lnTo>
                <a:lnTo>
                  <a:pt x="3757" y="306"/>
                </a:lnTo>
                <a:lnTo>
                  <a:pt x="3758" y="309"/>
                </a:lnTo>
                <a:lnTo>
                  <a:pt x="3758" y="309"/>
                </a:lnTo>
                <a:lnTo>
                  <a:pt x="3759" y="310"/>
                </a:lnTo>
                <a:lnTo>
                  <a:pt x="3760" y="313"/>
                </a:lnTo>
                <a:lnTo>
                  <a:pt x="3760" y="313"/>
                </a:lnTo>
                <a:lnTo>
                  <a:pt x="3760" y="313"/>
                </a:lnTo>
                <a:lnTo>
                  <a:pt x="3761" y="314"/>
                </a:lnTo>
                <a:lnTo>
                  <a:pt x="3761" y="314"/>
                </a:lnTo>
                <a:lnTo>
                  <a:pt x="3761" y="315"/>
                </a:lnTo>
                <a:lnTo>
                  <a:pt x="3762" y="315"/>
                </a:lnTo>
                <a:lnTo>
                  <a:pt x="3763" y="304"/>
                </a:lnTo>
                <a:lnTo>
                  <a:pt x="3763" y="299"/>
                </a:lnTo>
                <a:lnTo>
                  <a:pt x="3764" y="264"/>
                </a:lnTo>
                <a:lnTo>
                  <a:pt x="3764" y="250"/>
                </a:lnTo>
                <a:lnTo>
                  <a:pt x="3765" y="174"/>
                </a:lnTo>
                <a:lnTo>
                  <a:pt x="3766" y="159"/>
                </a:lnTo>
                <a:lnTo>
                  <a:pt x="3767" y="108"/>
                </a:lnTo>
                <a:lnTo>
                  <a:pt x="3767" y="103"/>
                </a:lnTo>
                <a:lnTo>
                  <a:pt x="3768" y="100"/>
                </a:lnTo>
                <a:lnTo>
                  <a:pt x="3768" y="106"/>
                </a:lnTo>
                <a:lnTo>
                  <a:pt x="3769" y="110"/>
                </a:lnTo>
                <a:lnTo>
                  <a:pt x="3770" y="139"/>
                </a:lnTo>
                <a:lnTo>
                  <a:pt x="3770" y="145"/>
                </a:lnTo>
                <a:lnTo>
                  <a:pt x="3771" y="180"/>
                </a:lnTo>
                <a:lnTo>
                  <a:pt x="3771" y="184"/>
                </a:lnTo>
                <a:lnTo>
                  <a:pt x="3773" y="207"/>
                </a:lnTo>
                <a:lnTo>
                  <a:pt x="3773" y="212"/>
                </a:lnTo>
                <a:lnTo>
                  <a:pt x="3774" y="224"/>
                </a:lnTo>
                <a:lnTo>
                  <a:pt x="3774" y="226"/>
                </a:lnTo>
                <a:lnTo>
                  <a:pt x="3775" y="234"/>
                </a:lnTo>
                <a:lnTo>
                  <a:pt x="3776" y="236"/>
                </a:lnTo>
                <a:lnTo>
                  <a:pt x="3776" y="235"/>
                </a:lnTo>
                <a:lnTo>
                  <a:pt x="3777" y="238"/>
                </a:lnTo>
                <a:lnTo>
                  <a:pt x="3777" y="239"/>
                </a:lnTo>
                <a:lnTo>
                  <a:pt x="3778" y="249"/>
                </a:lnTo>
                <a:lnTo>
                  <a:pt x="3779" y="251"/>
                </a:lnTo>
                <a:lnTo>
                  <a:pt x="3780" y="261"/>
                </a:lnTo>
                <a:lnTo>
                  <a:pt x="3780" y="263"/>
                </a:lnTo>
                <a:lnTo>
                  <a:pt x="3780" y="265"/>
                </a:lnTo>
                <a:lnTo>
                  <a:pt x="3781" y="265"/>
                </a:lnTo>
                <a:lnTo>
                  <a:pt x="3782" y="264"/>
                </a:lnTo>
                <a:lnTo>
                  <a:pt x="3783" y="257"/>
                </a:lnTo>
                <a:lnTo>
                  <a:pt x="3783" y="255"/>
                </a:lnTo>
                <a:lnTo>
                  <a:pt x="3784" y="248"/>
                </a:lnTo>
                <a:lnTo>
                  <a:pt x="3784" y="247"/>
                </a:lnTo>
                <a:lnTo>
                  <a:pt x="3785" y="242"/>
                </a:lnTo>
                <a:lnTo>
                  <a:pt x="3786" y="241"/>
                </a:lnTo>
                <a:lnTo>
                  <a:pt x="3786" y="242"/>
                </a:lnTo>
                <a:lnTo>
                  <a:pt x="3787" y="241"/>
                </a:lnTo>
                <a:lnTo>
                  <a:pt x="3787" y="243"/>
                </a:lnTo>
                <a:lnTo>
                  <a:pt x="3788" y="247"/>
                </a:lnTo>
                <a:lnTo>
                  <a:pt x="3789" y="248"/>
                </a:lnTo>
                <a:lnTo>
                  <a:pt x="3790" y="256"/>
                </a:lnTo>
                <a:lnTo>
                  <a:pt x="3790" y="259"/>
                </a:lnTo>
                <a:lnTo>
                  <a:pt x="3791" y="265"/>
                </a:lnTo>
                <a:lnTo>
                  <a:pt x="3792" y="267"/>
                </a:lnTo>
                <a:lnTo>
                  <a:pt x="3793" y="275"/>
                </a:lnTo>
                <a:lnTo>
                  <a:pt x="3793" y="275"/>
                </a:lnTo>
                <a:lnTo>
                  <a:pt x="3794" y="283"/>
                </a:lnTo>
                <a:lnTo>
                  <a:pt x="3794" y="283"/>
                </a:lnTo>
                <a:lnTo>
                  <a:pt x="3796" y="289"/>
                </a:lnTo>
                <a:lnTo>
                  <a:pt x="3796" y="289"/>
                </a:lnTo>
                <a:lnTo>
                  <a:pt x="3797" y="291"/>
                </a:lnTo>
                <a:lnTo>
                  <a:pt x="3797" y="291"/>
                </a:lnTo>
                <a:lnTo>
                  <a:pt x="3798" y="294"/>
                </a:lnTo>
                <a:lnTo>
                  <a:pt x="3798" y="293"/>
                </a:lnTo>
                <a:lnTo>
                  <a:pt x="3799" y="293"/>
                </a:lnTo>
                <a:lnTo>
                  <a:pt x="3800" y="297"/>
                </a:lnTo>
                <a:lnTo>
                  <a:pt x="3800" y="297"/>
                </a:lnTo>
                <a:lnTo>
                  <a:pt x="3800" y="298"/>
                </a:lnTo>
                <a:lnTo>
                  <a:pt x="3801" y="297"/>
                </a:lnTo>
                <a:lnTo>
                  <a:pt x="3802" y="298"/>
                </a:lnTo>
                <a:lnTo>
                  <a:pt x="3803" y="300"/>
                </a:lnTo>
                <a:lnTo>
                  <a:pt x="3803" y="302"/>
                </a:lnTo>
                <a:lnTo>
                  <a:pt x="3803" y="300"/>
                </a:lnTo>
                <a:lnTo>
                  <a:pt x="3804" y="303"/>
                </a:lnTo>
                <a:lnTo>
                  <a:pt x="3804" y="303"/>
                </a:lnTo>
                <a:lnTo>
                  <a:pt x="3805" y="302"/>
                </a:lnTo>
                <a:lnTo>
                  <a:pt x="3806" y="305"/>
                </a:lnTo>
                <a:lnTo>
                  <a:pt x="3806" y="305"/>
                </a:lnTo>
                <a:lnTo>
                  <a:pt x="3807" y="307"/>
                </a:lnTo>
                <a:lnTo>
                  <a:pt x="3807" y="307"/>
                </a:lnTo>
                <a:lnTo>
                  <a:pt x="3808" y="311"/>
                </a:lnTo>
                <a:lnTo>
                  <a:pt x="3809" y="311"/>
                </a:lnTo>
                <a:lnTo>
                  <a:pt x="3810" y="314"/>
                </a:lnTo>
                <a:lnTo>
                  <a:pt x="3810" y="314"/>
                </a:lnTo>
                <a:lnTo>
                  <a:pt x="3811" y="302"/>
                </a:lnTo>
                <a:lnTo>
                  <a:pt x="3812" y="296"/>
                </a:lnTo>
                <a:lnTo>
                  <a:pt x="3813" y="257"/>
                </a:lnTo>
                <a:lnTo>
                  <a:pt x="3813" y="243"/>
                </a:lnTo>
                <a:lnTo>
                  <a:pt x="3814" y="166"/>
                </a:lnTo>
                <a:lnTo>
                  <a:pt x="3815" y="151"/>
                </a:lnTo>
                <a:lnTo>
                  <a:pt x="3816" y="99"/>
                </a:lnTo>
                <a:lnTo>
                  <a:pt x="3816" y="93"/>
                </a:lnTo>
                <a:lnTo>
                  <a:pt x="3816" y="90"/>
                </a:lnTo>
                <a:lnTo>
                  <a:pt x="3817" y="95"/>
                </a:lnTo>
                <a:lnTo>
                  <a:pt x="3817" y="101"/>
                </a:lnTo>
                <a:lnTo>
                  <a:pt x="3818" y="132"/>
                </a:lnTo>
                <a:lnTo>
                  <a:pt x="3819" y="139"/>
                </a:lnTo>
                <a:lnTo>
                  <a:pt x="3820" y="172"/>
                </a:lnTo>
                <a:lnTo>
                  <a:pt x="3820" y="178"/>
                </a:lnTo>
                <a:lnTo>
                  <a:pt x="3821" y="201"/>
                </a:lnTo>
                <a:lnTo>
                  <a:pt x="3822" y="207"/>
                </a:lnTo>
                <a:lnTo>
                  <a:pt x="3823" y="220"/>
                </a:lnTo>
                <a:lnTo>
                  <a:pt x="3823" y="222"/>
                </a:lnTo>
                <a:lnTo>
                  <a:pt x="3824" y="228"/>
                </a:lnTo>
                <a:lnTo>
                  <a:pt x="3824" y="230"/>
                </a:lnTo>
                <a:lnTo>
                  <a:pt x="3826" y="237"/>
                </a:lnTo>
                <a:lnTo>
                  <a:pt x="3826" y="237"/>
                </a:lnTo>
                <a:lnTo>
                  <a:pt x="3827" y="244"/>
                </a:lnTo>
                <a:lnTo>
                  <a:pt x="3827" y="244"/>
                </a:lnTo>
                <a:lnTo>
                  <a:pt x="3827" y="247"/>
                </a:lnTo>
                <a:lnTo>
                  <a:pt x="3829" y="260"/>
                </a:lnTo>
                <a:lnTo>
                  <a:pt x="3829" y="262"/>
                </a:lnTo>
                <a:lnTo>
                  <a:pt x="3830" y="269"/>
                </a:lnTo>
                <a:lnTo>
                  <a:pt x="3830" y="268"/>
                </a:lnTo>
                <a:lnTo>
                  <a:pt x="3830" y="269"/>
                </a:lnTo>
                <a:lnTo>
                  <a:pt x="3831" y="267"/>
                </a:lnTo>
                <a:lnTo>
                  <a:pt x="3831" y="267"/>
                </a:lnTo>
                <a:lnTo>
                  <a:pt x="3832" y="264"/>
                </a:lnTo>
                <a:lnTo>
                  <a:pt x="3833" y="257"/>
                </a:lnTo>
                <a:lnTo>
                  <a:pt x="3833" y="256"/>
                </a:lnTo>
                <a:lnTo>
                  <a:pt x="3834" y="250"/>
                </a:lnTo>
                <a:lnTo>
                  <a:pt x="3835" y="250"/>
                </a:lnTo>
                <a:lnTo>
                  <a:pt x="3835" y="250"/>
                </a:lnTo>
                <a:lnTo>
                  <a:pt x="3836" y="247"/>
                </a:lnTo>
                <a:lnTo>
                  <a:pt x="3836" y="250"/>
                </a:lnTo>
                <a:lnTo>
                  <a:pt x="3836" y="248"/>
                </a:lnTo>
                <a:lnTo>
                  <a:pt x="3837" y="252"/>
                </a:lnTo>
                <a:lnTo>
                  <a:pt x="3837" y="252"/>
                </a:lnTo>
                <a:lnTo>
                  <a:pt x="3839" y="262"/>
                </a:lnTo>
                <a:lnTo>
                  <a:pt x="3839" y="261"/>
                </a:lnTo>
                <a:lnTo>
                  <a:pt x="3840" y="270"/>
                </a:lnTo>
                <a:lnTo>
                  <a:pt x="3840" y="272"/>
                </a:lnTo>
                <a:lnTo>
                  <a:pt x="3841" y="281"/>
                </a:lnTo>
                <a:lnTo>
                  <a:pt x="3842" y="283"/>
                </a:lnTo>
                <a:lnTo>
                  <a:pt x="3842" y="282"/>
                </a:lnTo>
                <a:lnTo>
                  <a:pt x="3843" y="289"/>
                </a:lnTo>
                <a:lnTo>
                  <a:pt x="3843" y="289"/>
                </a:lnTo>
                <a:lnTo>
                  <a:pt x="3843" y="291"/>
                </a:lnTo>
                <a:lnTo>
                  <a:pt x="3844" y="297"/>
                </a:lnTo>
                <a:lnTo>
                  <a:pt x="3845" y="298"/>
                </a:lnTo>
                <a:lnTo>
                  <a:pt x="3846" y="302"/>
                </a:lnTo>
                <a:lnTo>
                  <a:pt x="3846" y="302"/>
                </a:lnTo>
                <a:lnTo>
                  <a:pt x="3846" y="302"/>
                </a:lnTo>
                <a:lnTo>
                  <a:pt x="3847" y="305"/>
                </a:lnTo>
                <a:lnTo>
                  <a:pt x="3848" y="306"/>
                </a:lnTo>
                <a:lnTo>
                  <a:pt x="3848" y="304"/>
                </a:lnTo>
                <a:lnTo>
                  <a:pt x="3848" y="306"/>
                </a:lnTo>
                <a:lnTo>
                  <a:pt x="3849" y="305"/>
                </a:lnTo>
                <a:lnTo>
                  <a:pt x="3849" y="307"/>
                </a:lnTo>
                <a:lnTo>
                  <a:pt x="3849" y="308"/>
                </a:lnTo>
                <a:lnTo>
                  <a:pt x="3849" y="306"/>
                </a:lnTo>
                <a:lnTo>
                  <a:pt x="3850" y="308"/>
                </a:lnTo>
                <a:lnTo>
                  <a:pt x="3850" y="308"/>
                </a:lnTo>
                <a:lnTo>
                  <a:pt x="3851" y="310"/>
                </a:lnTo>
                <a:lnTo>
                  <a:pt x="3851" y="309"/>
                </a:lnTo>
                <a:lnTo>
                  <a:pt x="3852" y="310"/>
                </a:lnTo>
                <a:lnTo>
                  <a:pt x="3853" y="311"/>
                </a:lnTo>
                <a:lnTo>
                  <a:pt x="3853" y="313"/>
                </a:lnTo>
                <a:lnTo>
                  <a:pt x="3853" y="312"/>
                </a:lnTo>
                <a:lnTo>
                  <a:pt x="3854" y="316"/>
                </a:lnTo>
                <a:lnTo>
                  <a:pt x="3854" y="314"/>
                </a:lnTo>
                <a:lnTo>
                  <a:pt x="3855" y="314"/>
                </a:lnTo>
                <a:lnTo>
                  <a:pt x="3856" y="318"/>
                </a:lnTo>
                <a:lnTo>
                  <a:pt x="3856" y="316"/>
                </a:lnTo>
                <a:lnTo>
                  <a:pt x="3856" y="317"/>
                </a:lnTo>
                <a:lnTo>
                  <a:pt x="3857" y="321"/>
                </a:lnTo>
                <a:lnTo>
                  <a:pt x="3858" y="321"/>
                </a:lnTo>
                <a:lnTo>
                  <a:pt x="3859" y="326"/>
                </a:lnTo>
                <a:lnTo>
                  <a:pt x="3859" y="325"/>
                </a:lnTo>
                <a:lnTo>
                  <a:pt x="3859" y="326"/>
                </a:lnTo>
                <a:lnTo>
                  <a:pt x="3859" y="327"/>
                </a:lnTo>
                <a:lnTo>
                  <a:pt x="3860" y="323"/>
                </a:lnTo>
                <a:lnTo>
                  <a:pt x="3860" y="322"/>
                </a:lnTo>
                <a:lnTo>
                  <a:pt x="3861" y="298"/>
                </a:lnTo>
                <a:lnTo>
                  <a:pt x="3862" y="291"/>
                </a:lnTo>
                <a:lnTo>
                  <a:pt x="3863" y="221"/>
                </a:lnTo>
                <a:lnTo>
                  <a:pt x="3863" y="206"/>
                </a:lnTo>
                <a:lnTo>
                  <a:pt x="3864" y="136"/>
                </a:lnTo>
                <a:lnTo>
                  <a:pt x="3865" y="126"/>
                </a:lnTo>
                <a:lnTo>
                  <a:pt x="3866" y="102"/>
                </a:lnTo>
                <a:lnTo>
                  <a:pt x="3866" y="105"/>
                </a:lnTo>
                <a:lnTo>
                  <a:pt x="3867" y="128"/>
                </a:lnTo>
                <a:lnTo>
                  <a:pt x="3868" y="135"/>
                </a:lnTo>
                <a:lnTo>
                  <a:pt x="3869" y="173"/>
                </a:lnTo>
                <a:lnTo>
                  <a:pt x="3869" y="179"/>
                </a:lnTo>
                <a:lnTo>
                  <a:pt x="3870" y="209"/>
                </a:lnTo>
                <a:lnTo>
                  <a:pt x="3870" y="215"/>
                </a:lnTo>
                <a:lnTo>
                  <a:pt x="3872" y="233"/>
                </a:lnTo>
                <a:lnTo>
                  <a:pt x="3872" y="237"/>
                </a:lnTo>
                <a:lnTo>
                  <a:pt x="3873" y="245"/>
                </a:lnTo>
                <a:lnTo>
                  <a:pt x="3873" y="248"/>
                </a:lnTo>
                <a:lnTo>
                  <a:pt x="3874" y="254"/>
                </a:lnTo>
                <a:lnTo>
                  <a:pt x="3875" y="255"/>
                </a:lnTo>
                <a:lnTo>
                  <a:pt x="3876" y="261"/>
                </a:lnTo>
                <a:lnTo>
                  <a:pt x="3876" y="261"/>
                </a:lnTo>
                <a:lnTo>
                  <a:pt x="3877" y="273"/>
                </a:lnTo>
                <a:lnTo>
                  <a:pt x="3878" y="277"/>
                </a:lnTo>
                <a:lnTo>
                  <a:pt x="3879" y="283"/>
                </a:lnTo>
                <a:lnTo>
                  <a:pt x="3879" y="283"/>
                </a:lnTo>
                <a:lnTo>
                  <a:pt x="3879" y="283"/>
                </a:lnTo>
                <a:lnTo>
                  <a:pt x="3880" y="279"/>
                </a:lnTo>
                <a:lnTo>
                  <a:pt x="3880" y="280"/>
                </a:lnTo>
                <a:lnTo>
                  <a:pt x="3882" y="272"/>
                </a:lnTo>
                <a:lnTo>
                  <a:pt x="3882" y="270"/>
                </a:lnTo>
                <a:lnTo>
                  <a:pt x="3883" y="263"/>
                </a:lnTo>
                <a:lnTo>
                  <a:pt x="3883" y="260"/>
                </a:lnTo>
                <a:lnTo>
                  <a:pt x="3884" y="257"/>
                </a:lnTo>
                <a:lnTo>
                  <a:pt x="3885" y="256"/>
                </a:lnTo>
                <a:lnTo>
                  <a:pt x="3886" y="258"/>
                </a:lnTo>
                <a:lnTo>
                  <a:pt x="3886" y="258"/>
                </a:lnTo>
                <a:lnTo>
                  <a:pt x="3887" y="264"/>
                </a:lnTo>
                <a:lnTo>
                  <a:pt x="3888" y="266"/>
                </a:lnTo>
                <a:lnTo>
                  <a:pt x="3889" y="276"/>
                </a:lnTo>
                <a:lnTo>
                  <a:pt x="3889" y="279"/>
                </a:lnTo>
                <a:lnTo>
                  <a:pt x="3890" y="287"/>
                </a:lnTo>
                <a:lnTo>
                  <a:pt x="3891" y="288"/>
                </a:lnTo>
                <a:lnTo>
                  <a:pt x="3892" y="299"/>
                </a:lnTo>
                <a:lnTo>
                  <a:pt x="3892" y="298"/>
                </a:lnTo>
                <a:lnTo>
                  <a:pt x="3893" y="306"/>
                </a:lnTo>
                <a:lnTo>
                  <a:pt x="3893" y="307"/>
                </a:lnTo>
                <a:lnTo>
                  <a:pt x="3894" y="306"/>
                </a:lnTo>
                <a:lnTo>
                  <a:pt x="3894" y="311"/>
                </a:lnTo>
                <a:lnTo>
                  <a:pt x="3895" y="311"/>
                </a:lnTo>
                <a:lnTo>
                  <a:pt x="3895" y="311"/>
                </a:lnTo>
                <a:lnTo>
                  <a:pt x="3896" y="314"/>
                </a:lnTo>
                <a:lnTo>
                  <a:pt x="3896" y="314"/>
                </a:lnTo>
                <a:lnTo>
                  <a:pt x="3897" y="313"/>
                </a:lnTo>
                <a:lnTo>
                  <a:pt x="3897" y="315"/>
                </a:lnTo>
                <a:lnTo>
                  <a:pt x="3898" y="316"/>
                </a:lnTo>
                <a:lnTo>
                  <a:pt x="3898" y="315"/>
                </a:lnTo>
                <a:lnTo>
                  <a:pt x="3899" y="317"/>
                </a:lnTo>
                <a:lnTo>
                  <a:pt x="3899" y="317"/>
                </a:lnTo>
                <a:lnTo>
                  <a:pt x="3899" y="316"/>
                </a:lnTo>
                <a:lnTo>
                  <a:pt x="3900" y="317"/>
                </a:lnTo>
                <a:lnTo>
                  <a:pt x="3901" y="316"/>
                </a:lnTo>
                <a:lnTo>
                  <a:pt x="3901" y="318"/>
                </a:lnTo>
                <a:lnTo>
                  <a:pt x="3902" y="317"/>
                </a:lnTo>
                <a:lnTo>
                  <a:pt x="3902" y="319"/>
                </a:lnTo>
                <a:lnTo>
                  <a:pt x="3902" y="320"/>
                </a:lnTo>
                <a:lnTo>
                  <a:pt x="3902" y="318"/>
                </a:lnTo>
                <a:lnTo>
                  <a:pt x="3903" y="320"/>
                </a:lnTo>
                <a:lnTo>
                  <a:pt x="3903" y="320"/>
                </a:lnTo>
                <a:lnTo>
                  <a:pt x="3905" y="322"/>
                </a:lnTo>
                <a:lnTo>
                  <a:pt x="3905" y="322"/>
                </a:lnTo>
                <a:lnTo>
                  <a:pt x="3906" y="327"/>
                </a:lnTo>
                <a:lnTo>
                  <a:pt x="3906" y="327"/>
                </a:lnTo>
                <a:lnTo>
                  <a:pt x="3907" y="330"/>
                </a:lnTo>
                <a:lnTo>
                  <a:pt x="3907" y="329"/>
                </a:lnTo>
                <a:lnTo>
                  <a:pt x="3908" y="328"/>
                </a:lnTo>
                <a:lnTo>
                  <a:pt x="3909" y="315"/>
                </a:lnTo>
                <a:lnTo>
                  <a:pt x="3909" y="309"/>
                </a:lnTo>
                <a:lnTo>
                  <a:pt x="3910" y="250"/>
                </a:lnTo>
                <a:lnTo>
                  <a:pt x="3911" y="234"/>
                </a:lnTo>
                <a:lnTo>
                  <a:pt x="3912" y="152"/>
                </a:lnTo>
                <a:lnTo>
                  <a:pt x="3912" y="138"/>
                </a:lnTo>
                <a:lnTo>
                  <a:pt x="3913" y="101"/>
                </a:lnTo>
                <a:lnTo>
                  <a:pt x="3913" y="98"/>
                </a:lnTo>
                <a:lnTo>
                  <a:pt x="3913" y="97"/>
                </a:lnTo>
                <a:lnTo>
                  <a:pt x="3915" y="110"/>
                </a:lnTo>
                <a:lnTo>
                  <a:pt x="3915" y="115"/>
                </a:lnTo>
                <a:lnTo>
                  <a:pt x="3916" y="147"/>
                </a:lnTo>
                <a:lnTo>
                  <a:pt x="3916" y="153"/>
                </a:lnTo>
                <a:lnTo>
                  <a:pt x="3917" y="185"/>
                </a:lnTo>
                <a:lnTo>
                  <a:pt x="3918" y="189"/>
                </a:lnTo>
                <a:lnTo>
                  <a:pt x="3919" y="214"/>
                </a:lnTo>
                <a:lnTo>
                  <a:pt x="3919" y="216"/>
                </a:lnTo>
                <a:lnTo>
                  <a:pt x="3920" y="229"/>
                </a:lnTo>
                <a:lnTo>
                  <a:pt x="3921" y="230"/>
                </a:lnTo>
                <a:lnTo>
                  <a:pt x="3922" y="240"/>
                </a:lnTo>
                <a:lnTo>
                  <a:pt x="3922" y="241"/>
                </a:lnTo>
                <a:lnTo>
                  <a:pt x="3923" y="248"/>
                </a:lnTo>
                <a:lnTo>
                  <a:pt x="3924" y="249"/>
                </a:lnTo>
                <a:lnTo>
                  <a:pt x="3925" y="254"/>
                </a:lnTo>
                <a:lnTo>
                  <a:pt x="3925" y="257"/>
                </a:lnTo>
                <a:lnTo>
                  <a:pt x="3926" y="270"/>
                </a:lnTo>
                <a:lnTo>
                  <a:pt x="3926" y="274"/>
                </a:lnTo>
                <a:lnTo>
                  <a:pt x="3927" y="281"/>
                </a:lnTo>
                <a:lnTo>
                  <a:pt x="3928" y="283"/>
                </a:lnTo>
                <a:lnTo>
                  <a:pt x="3928" y="286"/>
                </a:lnTo>
                <a:lnTo>
                  <a:pt x="3929" y="284"/>
                </a:lnTo>
                <a:lnTo>
                  <a:pt x="3929" y="284"/>
                </a:lnTo>
                <a:lnTo>
                  <a:pt x="3930" y="280"/>
                </a:lnTo>
                <a:lnTo>
                  <a:pt x="3930" y="280"/>
                </a:lnTo>
                <a:lnTo>
                  <a:pt x="3931" y="278"/>
                </a:lnTo>
                <a:lnTo>
                  <a:pt x="3932" y="275"/>
                </a:lnTo>
                <a:lnTo>
                  <a:pt x="3932" y="274"/>
                </a:lnTo>
                <a:lnTo>
                  <a:pt x="3933" y="270"/>
                </a:lnTo>
                <a:lnTo>
                  <a:pt x="3933" y="271"/>
                </a:lnTo>
                <a:lnTo>
                  <a:pt x="3934" y="271"/>
                </a:lnTo>
                <a:lnTo>
                  <a:pt x="3934" y="272"/>
                </a:lnTo>
                <a:lnTo>
                  <a:pt x="3935" y="272"/>
                </a:lnTo>
                <a:lnTo>
                  <a:pt x="3935" y="274"/>
                </a:lnTo>
                <a:lnTo>
                  <a:pt x="3936" y="280"/>
                </a:lnTo>
                <a:lnTo>
                  <a:pt x="3936" y="281"/>
                </a:lnTo>
                <a:lnTo>
                  <a:pt x="3938" y="289"/>
                </a:lnTo>
                <a:lnTo>
                  <a:pt x="3938" y="290"/>
                </a:lnTo>
                <a:lnTo>
                  <a:pt x="3939" y="299"/>
                </a:lnTo>
                <a:lnTo>
                  <a:pt x="3939" y="300"/>
                </a:lnTo>
                <a:lnTo>
                  <a:pt x="3940" y="308"/>
                </a:lnTo>
                <a:lnTo>
                  <a:pt x="3941" y="309"/>
                </a:lnTo>
                <a:lnTo>
                  <a:pt x="3942" y="317"/>
                </a:lnTo>
                <a:lnTo>
                  <a:pt x="3942" y="317"/>
                </a:lnTo>
                <a:lnTo>
                  <a:pt x="3943" y="317"/>
                </a:lnTo>
                <a:lnTo>
                  <a:pt x="3943" y="321"/>
                </a:lnTo>
                <a:lnTo>
                  <a:pt x="3944" y="321"/>
                </a:lnTo>
                <a:lnTo>
                  <a:pt x="3944" y="325"/>
                </a:lnTo>
                <a:lnTo>
                  <a:pt x="3945" y="325"/>
                </a:lnTo>
                <a:lnTo>
                  <a:pt x="3945" y="325"/>
                </a:lnTo>
                <a:lnTo>
                  <a:pt x="3945" y="326"/>
                </a:lnTo>
                <a:lnTo>
                  <a:pt x="3946" y="325"/>
                </a:lnTo>
                <a:lnTo>
                  <a:pt x="3946" y="325"/>
                </a:lnTo>
                <a:lnTo>
                  <a:pt x="3948" y="327"/>
                </a:lnTo>
                <a:lnTo>
                  <a:pt x="3948" y="325"/>
                </a:lnTo>
                <a:lnTo>
                  <a:pt x="3949" y="329"/>
                </a:lnTo>
                <a:lnTo>
                  <a:pt x="3949" y="328"/>
                </a:lnTo>
                <a:lnTo>
                  <a:pt x="3949" y="328"/>
                </a:lnTo>
                <a:lnTo>
                  <a:pt x="3950" y="330"/>
                </a:lnTo>
                <a:lnTo>
                  <a:pt x="3951" y="330"/>
                </a:lnTo>
                <a:lnTo>
                  <a:pt x="3951" y="332"/>
                </a:lnTo>
                <a:lnTo>
                  <a:pt x="3952" y="332"/>
                </a:lnTo>
                <a:lnTo>
                  <a:pt x="3952" y="334"/>
                </a:lnTo>
                <a:lnTo>
                  <a:pt x="3953" y="332"/>
                </a:lnTo>
                <a:lnTo>
                  <a:pt x="3953" y="335"/>
                </a:lnTo>
                <a:lnTo>
                  <a:pt x="3954" y="335"/>
                </a:lnTo>
                <a:lnTo>
                  <a:pt x="3955" y="338"/>
                </a:lnTo>
                <a:lnTo>
                  <a:pt x="3955" y="338"/>
                </a:lnTo>
                <a:lnTo>
                  <a:pt x="3956" y="341"/>
                </a:lnTo>
                <a:lnTo>
                  <a:pt x="3956" y="342"/>
                </a:lnTo>
                <a:lnTo>
                  <a:pt x="3958" y="334"/>
                </a:lnTo>
                <a:lnTo>
                  <a:pt x="3958" y="329"/>
                </a:lnTo>
                <a:lnTo>
                  <a:pt x="3959" y="296"/>
                </a:lnTo>
                <a:lnTo>
                  <a:pt x="3959" y="287"/>
                </a:lnTo>
                <a:lnTo>
                  <a:pt x="3960" y="210"/>
                </a:lnTo>
                <a:lnTo>
                  <a:pt x="3961" y="196"/>
                </a:lnTo>
                <a:lnTo>
                  <a:pt x="3962" y="139"/>
                </a:lnTo>
                <a:lnTo>
                  <a:pt x="3962" y="132"/>
                </a:lnTo>
                <a:lnTo>
                  <a:pt x="3963" y="124"/>
                </a:lnTo>
                <a:lnTo>
                  <a:pt x="3963" y="128"/>
                </a:lnTo>
                <a:lnTo>
                  <a:pt x="3964" y="131"/>
                </a:lnTo>
                <a:lnTo>
                  <a:pt x="3965" y="162"/>
                </a:lnTo>
                <a:lnTo>
                  <a:pt x="3965" y="169"/>
                </a:lnTo>
                <a:lnTo>
                  <a:pt x="3966" y="204"/>
                </a:lnTo>
                <a:lnTo>
                  <a:pt x="3967" y="211"/>
                </a:lnTo>
                <a:lnTo>
                  <a:pt x="3968" y="235"/>
                </a:lnTo>
                <a:lnTo>
                  <a:pt x="3968" y="240"/>
                </a:lnTo>
                <a:lnTo>
                  <a:pt x="3969" y="254"/>
                </a:lnTo>
                <a:lnTo>
                  <a:pt x="3969" y="256"/>
                </a:lnTo>
                <a:lnTo>
                  <a:pt x="3970" y="265"/>
                </a:lnTo>
                <a:lnTo>
                  <a:pt x="3971" y="268"/>
                </a:lnTo>
                <a:lnTo>
                  <a:pt x="3972" y="274"/>
                </a:lnTo>
                <a:lnTo>
                  <a:pt x="3972" y="276"/>
                </a:lnTo>
                <a:lnTo>
                  <a:pt x="3973" y="282"/>
                </a:lnTo>
                <a:lnTo>
                  <a:pt x="3974" y="283"/>
                </a:lnTo>
                <a:lnTo>
                  <a:pt x="3975" y="294"/>
                </a:lnTo>
                <a:lnTo>
                  <a:pt x="3975" y="295"/>
                </a:lnTo>
                <a:lnTo>
                  <a:pt x="3976" y="301"/>
                </a:lnTo>
                <a:lnTo>
                  <a:pt x="3977" y="301"/>
                </a:lnTo>
                <a:lnTo>
                  <a:pt x="3977" y="302"/>
                </a:lnTo>
                <a:lnTo>
                  <a:pt x="3978" y="300"/>
                </a:lnTo>
                <a:lnTo>
                  <a:pt x="3978" y="298"/>
                </a:lnTo>
                <a:lnTo>
                  <a:pt x="3979" y="292"/>
                </a:lnTo>
                <a:lnTo>
                  <a:pt x="3979" y="291"/>
                </a:lnTo>
                <a:lnTo>
                  <a:pt x="3981" y="286"/>
                </a:lnTo>
                <a:lnTo>
                  <a:pt x="3981" y="285"/>
                </a:lnTo>
                <a:lnTo>
                  <a:pt x="3982" y="280"/>
                </a:lnTo>
                <a:lnTo>
                  <a:pt x="3982" y="280"/>
                </a:lnTo>
                <a:lnTo>
                  <a:pt x="3982" y="278"/>
                </a:lnTo>
                <a:lnTo>
                  <a:pt x="3983" y="277"/>
                </a:lnTo>
                <a:lnTo>
                  <a:pt x="3983" y="278"/>
                </a:lnTo>
                <a:lnTo>
                  <a:pt x="3983" y="277"/>
                </a:lnTo>
                <a:lnTo>
                  <a:pt x="3984" y="280"/>
                </a:lnTo>
                <a:lnTo>
                  <a:pt x="3985" y="286"/>
                </a:lnTo>
                <a:lnTo>
                  <a:pt x="3985" y="286"/>
                </a:lnTo>
                <a:lnTo>
                  <a:pt x="3986" y="296"/>
                </a:lnTo>
                <a:lnTo>
                  <a:pt x="3987" y="299"/>
                </a:lnTo>
                <a:lnTo>
                  <a:pt x="3988" y="309"/>
                </a:lnTo>
                <a:lnTo>
                  <a:pt x="3988" y="310"/>
                </a:lnTo>
                <a:lnTo>
                  <a:pt x="3989" y="318"/>
                </a:lnTo>
                <a:lnTo>
                  <a:pt x="3989" y="319"/>
                </a:lnTo>
                <a:lnTo>
                  <a:pt x="3991" y="324"/>
                </a:lnTo>
                <a:lnTo>
                  <a:pt x="3991" y="325"/>
                </a:lnTo>
                <a:lnTo>
                  <a:pt x="3991" y="325"/>
                </a:lnTo>
                <a:lnTo>
                  <a:pt x="3991" y="328"/>
                </a:lnTo>
                <a:lnTo>
                  <a:pt x="3992" y="328"/>
                </a:lnTo>
                <a:lnTo>
                  <a:pt x="3992" y="328"/>
                </a:lnTo>
                <a:lnTo>
                  <a:pt x="3993" y="331"/>
                </a:lnTo>
                <a:lnTo>
                  <a:pt x="3993" y="331"/>
                </a:lnTo>
                <a:lnTo>
                  <a:pt x="3994" y="332"/>
                </a:lnTo>
                <a:lnTo>
                  <a:pt x="3994" y="330"/>
                </a:lnTo>
                <a:lnTo>
                  <a:pt x="3995" y="331"/>
                </a:lnTo>
                <a:lnTo>
                  <a:pt x="3995" y="332"/>
                </a:lnTo>
                <a:lnTo>
                  <a:pt x="3995" y="333"/>
                </a:lnTo>
                <a:lnTo>
                  <a:pt x="3996" y="332"/>
                </a:lnTo>
                <a:lnTo>
                  <a:pt x="3997" y="333"/>
                </a:lnTo>
                <a:lnTo>
                  <a:pt x="3997" y="333"/>
                </a:lnTo>
                <a:lnTo>
                  <a:pt x="3997" y="334"/>
                </a:lnTo>
                <a:lnTo>
                  <a:pt x="3998" y="334"/>
                </a:lnTo>
                <a:lnTo>
                  <a:pt x="3998" y="333"/>
                </a:lnTo>
                <a:lnTo>
                  <a:pt x="3998" y="335"/>
                </a:lnTo>
                <a:lnTo>
                  <a:pt x="3999" y="334"/>
                </a:lnTo>
                <a:lnTo>
                  <a:pt x="4000" y="336"/>
                </a:lnTo>
                <a:lnTo>
                  <a:pt x="4000" y="335"/>
                </a:lnTo>
                <a:lnTo>
                  <a:pt x="4001" y="338"/>
                </a:lnTo>
                <a:lnTo>
                  <a:pt x="4001" y="338"/>
                </a:lnTo>
                <a:lnTo>
                  <a:pt x="4001" y="338"/>
                </a:lnTo>
                <a:lnTo>
                  <a:pt x="4002" y="341"/>
                </a:lnTo>
                <a:lnTo>
                  <a:pt x="4002" y="341"/>
                </a:lnTo>
                <a:lnTo>
                  <a:pt x="4003" y="343"/>
                </a:lnTo>
                <a:lnTo>
                  <a:pt x="4003" y="342"/>
                </a:lnTo>
                <a:lnTo>
                  <a:pt x="4004" y="342"/>
                </a:lnTo>
                <a:lnTo>
                  <a:pt x="4005" y="330"/>
                </a:lnTo>
                <a:lnTo>
                  <a:pt x="4005" y="325"/>
                </a:lnTo>
                <a:lnTo>
                  <a:pt x="4006" y="278"/>
                </a:lnTo>
                <a:lnTo>
                  <a:pt x="4007" y="263"/>
                </a:lnTo>
                <a:lnTo>
                  <a:pt x="4008" y="183"/>
                </a:lnTo>
                <a:lnTo>
                  <a:pt x="4008" y="170"/>
                </a:lnTo>
                <a:lnTo>
                  <a:pt x="4009" y="127"/>
                </a:lnTo>
                <a:lnTo>
                  <a:pt x="4010" y="122"/>
                </a:lnTo>
                <a:lnTo>
                  <a:pt x="4010" y="122"/>
                </a:lnTo>
                <a:lnTo>
                  <a:pt x="4011" y="130"/>
                </a:lnTo>
                <a:lnTo>
                  <a:pt x="4011" y="135"/>
                </a:lnTo>
                <a:lnTo>
                  <a:pt x="4012" y="166"/>
                </a:lnTo>
                <a:lnTo>
                  <a:pt x="4012" y="173"/>
                </a:lnTo>
                <a:lnTo>
                  <a:pt x="4014" y="205"/>
                </a:lnTo>
                <a:lnTo>
                  <a:pt x="4014" y="211"/>
                </a:lnTo>
                <a:lnTo>
                  <a:pt x="4015" y="235"/>
                </a:lnTo>
                <a:lnTo>
                  <a:pt x="4015" y="237"/>
                </a:lnTo>
                <a:lnTo>
                  <a:pt x="4016" y="249"/>
                </a:lnTo>
                <a:lnTo>
                  <a:pt x="4017" y="253"/>
                </a:lnTo>
                <a:lnTo>
                  <a:pt x="4018" y="263"/>
                </a:lnTo>
                <a:lnTo>
                  <a:pt x="4018" y="264"/>
                </a:lnTo>
                <a:lnTo>
                  <a:pt x="4019" y="269"/>
                </a:lnTo>
                <a:lnTo>
                  <a:pt x="4020" y="270"/>
                </a:lnTo>
                <a:lnTo>
                  <a:pt x="4021" y="278"/>
                </a:lnTo>
                <a:lnTo>
                  <a:pt x="4021" y="281"/>
                </a:lnTo>
                <a:lnTo>
                  <a:pt x="4022" y="295"/>
                </a:lnTo>
                <a:lnTo>
                  <a:pt x="4022" y="297"/>
                </a:lnTo>
                <a:lnTo>
                  <a:pt x="4024" y="305"/>
                </a:lnTo>
                <a:lnTo>
                  <a:pt x="4024" y="308"/>
                </a:lnTo>
                <a:lnTo>
                  <a:pt x="4025" y="307"/>
                </a:lnTo>
                <a:lnTo>
                  <a:pt x="4025" y="307"/>
                </a:lnTo>
                <a:lnTo>
                  <a:pt x="4025" y="306"/>
                </a:lnTo>
                <a:lnTo>
                  <a:pt x="4026" y="303"/>
                </a:lnTo>
                <a:lnTo>
                  <a:pt x="4027" y="301"/>
                </a:lnTo>
                <a:lnTo>
                  <a:pt x="4028" y="295"/>
                </a:lnTo>
                <a:lnTo>
                  <a:pt x="4028" y="295"/>
                </a:lnTo>
                <a:lnTo>
                  <a:pt x="4029" y="290"/>
                </a:lnTo>
                <a:lnTo>
                  <a:pt x="4029" y="290"/>
                </a:lnTo>
                <a:lnTo>
                  <a:pt x="4030" y="290"/>
                </a:lnTo>
                <a:lnTo>
                  <a:pt x="4030" y="289"/>
                </a:lnTo>
                <a:lnTo>
                  <a:pt x="4031" y="290"/>
                </a:lnTo>
                <a:lnTo>
                  <a:pt x="4031" y="289"/>
                </a:lnTo>
                <a:lnTo>
                  <a:pt x="4032" y="296"/>
                </a:lnTo>
                <a:lnTo>
                  <a:pt x="4033" y="298"/>
                </a:lnTo>
                <a:lnTo>
                  <a:pt x="4034" y="307"/>
                </a:lnTo>
                <a:lnTo>
                  <a:pt x="4034" y="308"/>
                </a:lnTo>
                <a:lnTo>
                  <a:pt x="4035" y="315"/>
                </a:lnTo>
                <a:lnTo>
                  <a:pt x="4035" y="316"/>
                </a:lnTo>
                <a:lnTo>
                  <a:pt x="4036" y="325"/>
                </a:lnTo>
                <a:lnTo>
                  <a:pt x="4037" y="325"/>
                </a:lnTo>
                <a:lnTo>
                  <a:pt x="4038" y="332"/>
                </a:lnTo>
                <a:lnTo>
                  <a:pt x="4038" y="332"/>
                </a:lnTo>
                <a:lnTo>
                  <a:pt x="4039" y="332"/>
                </a:lnTo>
                <a:lnTo>
                  <a:pt x="4039" y="336"/>
                </a:lnTo>
                <a:lnTo>
                  <a:pt x="4040" y="337"/>
                </a:lnTo>
                <a:lnTo>
                  <a:pt x="4040" y="338"/>
                </a:lnTo>
                <a:lnTo>
                  <a:pt x="4041" y="338"/>
                </a:lnTo>
                <a:lnTo>
                  <a:pt x="4041" y="339"/>
                </a:lnTo>
                <a:lnTo>
                  <a:pt x="4041" y="339"/>
                </a:lnTo>
                <a:lnTo>
                  <a:pt x="4042" y="341"/>
                </a:lnTo>
                <a:lnTo>
                  <a:pt x="4043" y="340"/>
                </a:lnTo>
                <a:lnTo>
                  <a:pt x="4043" y="343"/>
                </a:lnTo>
                <a:lnTo>
                  <a:pt x="4044" y="341"/>
                </a:lnTo>
                <a:lnTo>
                  <a:pt x="4044" y="342"/>
                </a:lnTo>
                <a:lnTo>
                  <a:pt x="4045" y="341"/>
                </a:lnTo>
                <a:lnTo>
                  <a:pt x="4045" y="343"/>
                </a:lnTo>
                <a:lnTo>
                  <a:pt x="4045" y="342"/>
                </a:lnTo>
                <a:lnTo>
                  <a:pt x="4047" y="345"/>
                </a:lnTo>
                <a:lnTo>
                  <a:pt x="4047" y="344"/>
                </a:lnTo>
                <a:lnTo>
                  <a:pt x="4047" y="343"/>
                </a:lnTo>
                <a:lnTo>
                  <a:pt x="4048" y="345"/>
                </a:lnTo>
                <a:lnTo>
                  <a:pt x="4048" y="345"/>
                </a:lnTo>
                <a:lnTo>
                  <a:pt x="4048" y="345"/>
                </a:lnTo>
                <a:lnTo>
                  <a:pt x="4049" y="348"/>
                </a:lnTo>
                <a:lnTo>
                  <a:pt x="4050" y="349"/>
                </a:lnTo>
                <a:lnTo>
                  <a:pt x="4051" y="351"/>
                </a:lnTo>
                <a:lnTo>
                  <a:pt x="4051" y="351"/>
                </a:lnTo>
                <a:lnTo>
                  <a:pt x="4051" y="350"/>
                </a:lnTo>
                <a:lnTo>
                  <a:pt x="4052" y="350"/>
                </a:lnTo>
                <a:lnTo>
                  <a:pt x="4052" y="343"/>
                </a:lnTo>
                <a:lnTo>
                  <a:pt x="4053" y="337"/>
                </a:lnTo>
                <a:lnTo>
                  <a:pt x="4054" y="294"/>
                </a:lnTo>
                <a:lnTo>
                  <a:pt x="4054" y="280"/>
                </a:lnTo>
                <a:lnTo>
                  <a:pt x="4055" y="199"/>
                </a:lnTo>
                <a:lnTo>
                  <a:pt x="4055" y="184"/>
                </a:lnTo>
                <a:lnTo>
                  <a:pt x="4057" y="133"/>
                </a:lnTo>
                <a:lnTo>
                  <a:pt x="4057" y="128"/>
                </a:lnTo>
                <a:lnTo>
                  <a:pt x="4057" y="124"/>
                </a:lnTo>
                <a:lnTo>
                  <a:pt x="4058" y="130"/>
                </a:lnTo>
                <a:lnTo>
                  <a:pt x="4058" y="134"/>
                </a:lnTo>
                <a:lnTo>
                  <a:pt x="4059" y="164"/>
                </a:lnTo>
                <a:lnTo>
                  <a:pt x="4060" y="171"/>
                </a:lnTo>
                <a:lnTo>
                  <a:pt x="4061" y="202"/>
                </a:lnTo>
                <a:lnTo>
                  <a:pt x="4061" y="207"/>
                </a:lnTo>
                <a:lnTo>
                  <a:pt x="4062" y="232"/>
                </a:lnTo>
                <a:lnTo>
                  <a:pt x="4063" y="236"/>
                </a:lnTo>
                <a:lnTo>
                  <a:pt x="4064" y="247"/>
                </a:lnTo>
                <a:lnTo>
                  <a:pt x="4064" y="250"/>
                </a:lnTo>
                <a:lnTo>
                  <a:pt x="4065" y="260"/>
                </a:lnTo>
                <a:lnTo>
                  <a:pt x="4066" y="261"/>
                </a:lnTo>
                <a:lnTo>
                  <a:pt x="4067" y="269"/>
                </a:lnTo>
                <a:lnTo>
                  <a:pt x="4067" y="270"/>
                </a:lnTo>
                <a:lnTo>
                  <a:pt x="4068" y="277"/>
                </a:lnTo>
                <a:lnTo>
                  <a:pt x="4068" y="281"/>
                </a:lnTo>
                <a:lnTo>
                  <a:pt x="4069" y="293"/>
                </a:lnTo>
                <a:lnTo>
                  <a:pt x="4070" y="295"/>
                </a:lnTo>
                <a:lnTo>
                  <a:pt x="4071" y="307"/>
                </a:lnTo>
                <a:lnTo>
                  <a:pt x="4071" y="310"/>
                </a:lnTo>
                <a:lnTo>
                  <a:pt x="4072" y="313"/>
                </a:lnTo>
                <a:lnTo>
                  <a:pt x="4073" y="312"/>
                </a:lnTo>
                <a:lnTo>
                  <a:pt x="4073" y="312"/>
                </a:lnTo>
                <a:lnTo>
                  <a:pt x="4074" y="312"/>
                </a:lnTo>
                <a:lnTo>
                  <a:pt x="4074" y="310"/>
                </a:lnTo>
                <a:lnTo>
                  <a:pt x="4075" y="305"/>
                </a:lnTo>
                <a:lnTo>
                  <a:pt x="4076" y="304"/>
                </a:lnTo>
                <a:lnTo>
                  <a:pt x="4077" y="300"/>
                </a:lnTo>
                <a:lnTo>
                  <a:pt x="4077" y="301"/>
                </a:lnTo>
                <a:lnTo>
                  <a:pt x="4078" y="298"/>
                </a:lnTo>
                <a:lnTo>
                  <a:pt x="4078" y="298"/>
                </a:lnTo>
                <a:lnTo>
                  <a:pt x="4078" y="298"/>
                </a:lnTo>
                <a:lnTo>
                  <a:pt x="4079" y="301"/>
                </a:lnTo>
                <a:lnTo>
                  <a:pt x="4080" y="302"/>
                </a:lnTo>
                <a:lnTo>
                  <a:pt x="4081" y="309"/>
                </a:lnTo>
                <a:lnTo>
                  <a:pt x="4081" y="311"/>
                </a:lnTo>
                <a:lnTo>
                  <a:pt x="4082" y="319"/>
                </a:lnTo>
                <a:lnTo>
                  <a:pt x="4083" y="319"/>
                </a:lnTo>
                <a:lnTo>
                  <a:pt x="4084" y="328"/>
                </a:lnTo>
                <a:lnTo>
                  <a:pt x="4084" y="330"/>
                </a:lnTo>
                <a:lnTo>
                  <a:pt x="4085" y="337"/>
                </a:lnTo>
                <a:lnTo>
                  <a:pt x="4086" y="338"/>
                </a:lnTo>
                <a:lnTo>
                  <a:pt x="4087" y="343"/>
                </a:lnTo>
                <a:lnTo>
                  <a:pt x="4087" y="345"/>
                </a:lnTo>
                <a:lnTo>
                  <a:pt x="4087" y="344"/>
                </a:lnTo>
                <a:lnTo>
                  <a:pt x="4088" y="347"/>
                </a:lnTo>
                <a:lnTo>
                  <a:pt x="4088" y="347"/>
                </a:lnTo>
                <a:lnTo>
                  <a:pt x="4088" y="347"/>
                </a:lnTo>
                <a:lnTo>
                  <a:pt x="4090" y="350"/>
                </a:lnTo>
                <a:lnTo>
                  <a:pt x="4090" y="350"/>
                </a:lnTo>
                <a:lnTo>
                  <a:pt x="4090" y="350"/>
                </a:lnTo>
                <a:lnTo>
                  <a:pt x="4091" y="350"/>
                </a:lnTo>
                <a:lnTo>
                  <a:pt x="4091" y="350"/>
                </a:lnTo>
                <a:lnTo>
                  <a:pt x="4091" y="350"/>
                </a:lnTo>
                <a:lnTo>
                  <a:pt x="4091" y="350"/>
                </a:lnTo>
                <a:lnTo>
                  <a:pt x="4092" y="349"/>
                </a:lnTo>
                <a:lnTo>
                  <a:pt x="4092" y="349"/>
                </a:lnTo>
                <a:lnTo>
                  <a:pt x="4093" y="350"/>
                </a:lnTo>
                <a:lnTo>
                  <a:pt x="4093" y="351"/>
                </a:lnTo>
                <a:lnTo>
                  <a:pt x="4094" y="350"/>
                </a:lnTo>
                <a:lnTo>
                  <a:pt x="4094" y="350"/>
                </a:lnTo>
                <a:lnTo>
                  <a:pt x="4095" y="350"/>
                </a:lnTo>
                <a:lnTo>
                  <a:pt x="4095" y="352"/>
                </a:lnTo>
                <a:lnTo>
                  <a:pt x="4096" y="352"/>
                </a:lnTo>
                <a:lnTo>
                  <a:pt x="4096" y="351"/>
                </a:lnTo>
                <a:lnTo>
                  <a:pt x="4097" y="355"/>
                </a:lnTo>
                <a:lnTo>
                  <a:pt x="4097" y="355"/>
                </a:lnTo>
                <a:lnTo>
                  <a:pt x="4097" y="356"/>
                </a:lnTo>
                <a:lnTo>
                  <a:pt x="4098" y="355"/>
                </a:lnTo>
                <a:lnTo>
                  <a:pt x="4098" y="353"/>
                </a:lnTo>
                <a:lnTo>
                  <a:pt x="4100" y="339"/>
                </a:lnTo>
                <a:lnTo>
                  <a:pt x="4100" y="334"/>
                </a:lnTo>
                <a:lnTo>
                  <a:pt x="4101" y="277"/>
                </a:lnTo>
                <a:lnTo>
                  <a:pt x="4101" y="260"/>
                </a:lnTo>
                <a:lnTo>
                  <a:pt x="4102" y="183"/>
                </a:lnTo>
                <a:lnTo>
                  <a:pt x="4103" y="169"/>
                </a:lnTo>
                <a:lnTo>
                  <a:pt x="4104" y="136"/>
                </a:lnTo>
                <a:lnTo>
                  <a:pt x="4104" y="134"/>
                </a:lnTo>
                <a:lnTo>
                  <a:pt x="4105" y="144"/>
                </a:lnTo>
                <a:lnTo>
                  <a:pt x="4106" y="149"/>
                </a:lnTo>
                <a:lnTo>
                  <a:pt x="4107" y="181"/>
                </a:lnTo>
                <a:lnTo>
                  <a:pt x="4107" y="188"/>
                </a:lnTo>
                <a:lnTo>
                  <a:pt x="4108" y="216"/>
                </a:lnTo>
                <a:lnTo>
                  <a:pt x="4109" y="222"/>
                </a:lnTo>
                <a:lnTo>
                  <a:pt x="4110" y="242"/>
                </a:lnTo>
                <a:lnTo>
                  <a:pt x="4110" y="246"/>
                </a:lnTo>
                <a:lnTo>
                  <a:pt x="4111" y="262"/>
                </a:lnTo>
                <a:lnTo>
                  <a:pt x="4111" y="264"/>
                </a:lnTo>
                <a:lnTo>
                  <a:pt x="4112" y="269"/>
                </a:lnTo>
                <a:lnTo>
                  <a:pt x="4113" y="272"/>
                </a:lnTo>
                <a:lnTo>
                  <a:pt x="4114" y="280"/>
                </a:lnTo>
                <a:lnTo>
                  <a:pt x="4114" y="280"/>
                </a:lnTo>
                <a:lnTo>
                  <a:pt x="4115" y="290"/>
                </a:lnTo>
                <a:lnTo>
                  <a:pt x="4116" y="291"/>
                </a:lnTo>
                <a:lnTo>
                  <a:pt x="4117" y="306"/>
                </a:lnTo>
                <a:lnTo>
                  <a:pt x="4117" y="307"/>
                </a:lnTo>
                <a:lnTo>
                  <a:pt x="4118" y="318"/>
                </a:lnTo>
                <a:lnTo>
                  <a:pt x="4119" y="318"/>
                </a:lnTo>
                <a:lnTo>
                  <a:pt x="4120" y="322"/>
                </a:lnTo>
                <a:lnTo>
                  <a:pt x="4120" y="321"/>
                </a:lnTo>
                <a:lnTo>
                  <a:pt x="4120" y="322"/>
                </a:lnTo>
                <a:lnTo>
                  <a:pt x="4121" y="318"/>
                </a:lnTo>
                <a:lnTo>
                  <a:pt x="4121" y="319"/>
                </a:lnTo>
                <a:lnTo>
                  <a:pt x="4123" y="313"/>
                </a:lnTo>
                <a:lnTo>
                  <a:pt x="4123" y="312"/>
                </a:lnTo>
                <a:lnTo>
                  <a:pt x="4124" y="307"/>
                </a:lnTo>
                <a:lnTo>
                  <a:pt x="4124" y="308"/>
                </a:lnTo>
                <a:lnTo>
                  <a:pt x="4125" y="306"/>
                </a:lnTo>
                <a:lnTo>
                  <a:pt x="4125" y="306"/>
                </a:lnTo>
                <a:lnTo>
                  <a:pt x="4126" y="307"/>
                </a:lnTo>
                <a:lnTo>
                  <a:pt x="4126" y="311"/>
                </a:lnTo>
                <a:lnTo>
                  <a:pt x="4127" y="311"/>
                </a:lnTo>
                <a:lnTo>
                  <a:pt x="4127" y="311"/>
                </a:lnTo>
                <a:lnTo>
                  <a:pt x="4128" y="319"/>
                </a:lnTo>
                <a:lnTo>
                  <a:pt x="4129" y="320"/>
                </a:lnTo>
                <a:lnTo>
                  <a:pt x="4130" y="328"/>
                </a:lnTo>
                <a:lnTo>
                  <a:pt x="4130" y="331"/>
                </a:lnTo>
                <a:lnTo>
                  <a:pt x="4131" y="338"/>
                </a:lnTo>
                <a:lnTo>
                  <a:pt x="4131" y="340"/>
                </a:lnTo>
                <a:lnTo>
                  <a:pt x="4133" y="346"/>
                </a:lnTo>
                <a:lnTo>
                  <a:pt x="4133" y="346"/>
                </a:lnTo>
                <a:lnTo>
                  <a:pt x="4134" y="351"/>
                </a:lnTo>
                <a:lnTo>
                  <a:pt x="4134" y="352"/>
                </a:lnTo>
                <a:lnTo>
                  <a:pt x="4135" y="351"/>
                </a:lnTo>
                <a:lnTo>
                  <a:pt x="4135" y="354"/>
                </a:lnTo>
                <a:lnTo>
                  <a:pt x="4135" y="353"/>
                </a:lnTo>
                <a:lnTo>
                  <a:pt x="4136" y="354"/>
                </a:lnTo>
                <a:lnTo>
                  <a:pt x="4136" y="355"/>
                </a:lnTo>
                <a:lnTo>
                  <a:pt x="4137" y="355"/>
                </a:lnTo>
                <a:lnTo>
                  <a:pt x="4137" y="356"/>
                </a:lnTo>
                <a:lnTo>
                  <a:pt x="4137" y="356"/>
                </a:lnTo>
                <a:lnTo>
                  <a:pt x="4138" y="356"/>
                </a:lnTo>
                <a:lnTo>
                  <a:pt x="4139" y="356"/>
                </a:lnTo>
                <a:lnTo>
                  <a:pt x="4139" y="355"/>
                </a:lnTo>
                <a:lnTo>
                  <a:pt x="4140" y="357"/>
                </a:lnTo>
                <a:lnTo>
                  <a:pt x="4140" y="356"/>
                </a:lnTo>
                <a:lnTo>
                  <a:pt x="4141" y="358"/>
                </a:lnTo>
                <a:lnTo>
                  <a:pt x="4141" y="357"/>
                </a:lnTo>
                <a:lnTo>
                  <a:pt x="4142" y="358"/>
                </a:lnTo>
                <a:lnTo>
                  <a:pt x="4142" y="358"/>
                </a:lnTo>
                <a:lnTo>
                  <a:pt x="4143" y="360"/>
                </a:lnTo>
                <a:lnTo>
                  <a:pt x="4143" y="359"/>
                </a:lnTo>
                <a:lnTo>
                  <a:pt x="4143" y="361"/>
                </a:lnTo>
                <a:lnTo>
                  <a:pt x="4144" y="358"/>
                </a:lnTo>
                <a:lnTo>
                  <a:pt x="4144" y="354"/>
                </a:lnTo>
                <a:lnTo>
                  <a:pt x="4145" y="329"/>
                </a:lnTo>
                <a:lnTo>
                  <a:pt x="4146" y="320"/>
                </a:lnTo>
                <a:lnTo>
                  <a:pt x="4147" y="247"/>
                </a:lnTo>
                <a:lnTo>
                  <a:pt x="4147" y="234"/>
                </a:lnTo>
                <a:lnTo>
                  <a:pt x="4148" y="181"/>
                </a:lnTo>
                <a:lnTo>
                  <a:pt x="4149" y="172"/>
                </a:lnTo>
                <a:lnTo>
                  <a:pt x="4150" y="150"/>
                </a:lnTo>
                <a:lnTo>
                  <a:pt x="4150" y="150"/>
                </a:lnTo>
                <a:lnTo>
                  <a:pt x="4151" y="165"/>
                </a:lnTo>
                <a:lnTo>
                  <a:pt x="4152" y="170"/>
                </a:lnTo>
                <a:lnTo>
                  <a:pt x="4153" y="203"/>
                </a:lnTo>
                <a:lnTo>
                  <a:pt x="4153" y="207"/>
                </a:lnTo>
                <a:lnTo>
                  <a:pt x="4154" y="237"/>
                </a:lnTo>
                <a:lnTo>
                  <a:pt x="4154" y="241"/>
                </a:lnTo>
                <a:lnTo>
                  <a:pt x="4156" y="261"/>
                </a:lnTo>
                <a:lnTo>
                  <a:pt x="4156" y="264"/>
                </a:lnTo>
                <a:lnTo>
                  <a:pt x="4157" y="278"/>
                </a:lnTo>
                <a:lnTo>
                  <a:pt x="4157" y="280"/>
                </a:lnTo>
                <a:lnTo>
                  <a:pt x="4158" y="288"/>
                </a:lnTo>
                <a:lnTo>
                  <a:pt x="4159" y="291"/>
                </a:lnTo>
                <a:lnTo>
                  <a:pt x="4159" y="294"/>
                </a:lnTo>
                <a:lnTo>
                  <a:pt x="4160" y="294"/>
                </a:lnTo>
                <a:lnTo>
                  <a:pt x="4160" y="296"/>
                </a:lnTo>
                <a:lnTo>
                  <a:pt x="4161" y="305"/>
                </a:lnTo>
                <a:lnTo>
                  <a:pt x="4162" y="308"/>
                </a:lnTo>
                <a:lnTo>
                  <a:pt x="4163" y="319"/>
                </a:lnTo>
                <a:lnTo>
                  <a:pt x="4163" y="323"/>
                </a:lnTo>
                <a:lnTo>
                  <a:pt x="4164" y="331"/>
                </a:lnTo>
                <a:lnTo>
                  <a:pt x="4164" y="331"/>
                </a:lnTo>
                <a:lnTo>
                  <a:pt x="4164" y="333"/>
                </a:lnTo>
                <a:lnTo>
                  <a:pt x="4166" y="332"/>
                </a:lnTo>
                <a:lnTo>
                  <a:pt x="4166" y="332"/>
                </a:lnTo>
                <a:lnTo>
                  <a:pt x="4167" y="328"/>
                </a:lnTo>
                <a:lnTo>
                  <a:pt x="4167" y="326"/>
                </a:lnTo>
                <a:lnTo>
                  <a:pt x="4168" y="318"/>
                </a:lnTo>
                <a:lnTo>
                  <a:pt x="4169" y="317"/>
                </a:lnTo>
                <a:lnTo>
                  <a:pt x="4170" y="309"/>
                </a:lnTo>
                <a:lnTo>
                  <a:pt x="4170" y="308"/>
                </a:lnTo>
                <a:lnTo>
                  <a:pt x="4171" y="303"/>
                </a:lnTo>
                <a:lnTo>
                  <a:pt x="4171" y="304"/>
                </a:lnTo>
                <a:lnTo>
                  <a:pt x="4172" y="301"/>
                </a:lnTo>
                <a:lnTo>
                  <a:pt x="4172" y="302"/>
                </a:lnTo>
                <a:lnTo>
                  <a:pt x="4173" y="302"/>
                </a:lnTo>
                <a:lnTo>
                  <a:pt x="4173" y="303"/>
                </a:lnTo>
                <a:lnTo>
                  <a:pt x="4173" y="303"/>
                </a:lnTo>
                <a:lnTo>
                  <a:pt x="4174" y="310"/>
                </a:lnTo>
                <a:lnTo>
                  <a:pt x="4175" y="311"/>
                </a:lnTo>
                <a:lnTo>
                  <a:pt x="4176" y="323"/>
                </a:lnTo>
                <a:lnTo>
                  <a:pt x="4176" y="325"/>
                </a:lnTo>
                <a:lnTo>
                  <a:pt x="4177" y="336"/>
                </a:lnTo>
                <a:lnTo>
                  <a:pt x="4177" y="338"/>
                </a:lnTo>
                <a:lnTo>
                  <a:pt x="4178" y="347"/>
                </a:lnTo>
                <a:lnTo>
                  <a:pt x="4179" y="349"/>
                </a:lnTo>
                <a:lnTo>
                  <a:pt x="4180" y="356"/>
                </a:lnTo>
                <a:lnTo>
                  <a:pt x="4180" y="356"/>
                </a:lnTo>
                <a:lnTo>
                  <a:pt x="4181" y="363"/>
                </a:lnTo>
                <a:lnTo>
                  <a:pt x="4182" y="362"/>
                </a:lnTo>
                <a:lnTo>
                  <a:pt x="4182" y="363"/>
                </a:lnTo>
                <a:lnTo>
                  <a:pt x="4183" y="362"/>
                </a:lnTo>
                <a:lnTo>
                  <a:pt x="4183" y="363"/>
                </a:lnTo>
                <a:lnTo>
                  <a:pt x="4183" y="363"/>
                </a:lnTo>
                <a:lnTo>
                  <a:pt x="4184" y="360"/>
                </a:lnTo>
                <a:lnTo>
                  <a:pt x="4185" y="361"/>
                </a:lnTo>
                <a:lnTo>
                  <a:pt x="4185" y="359"/>
                </a:lnTo>
                <a:lnTo>
                  <a:pt x="4186" y="360"/>
                </a:lnTo>
                <a:lnTo>
                  <a:pt x="4186" y="359"/>
                </a:lnTo>
                <a:lnTo>
                  <a:pt x="4186" y="359"/>
                </a:lnTo>
                <a:lnTo>
                  <a:pt x="4187" y="359"/>
                </a:lnTo>
                <a:lnTo>
                  <a:pt x="4187" y="359"/>
                </a:lnTo>
                <a:lnTo>
                  <a:pt x="4188" y="360"/>
                </a:lnTo>
                <a:lnTo>
                  <a:pt x="4189" y="360"/>
                </a:lnTo>
                <a:lnTo>
                  <a:pt x="4190" y="346"/>
                </a:lnTo>
                <a:lnTo>
                  <a:pt x="4190" y="338"/>
                </a:lnTo>
                <a:lnTo>
                  <a:pt x="4191" y="274"/>
                </a:lnTo>
                <a:lnTo>
                  <a:pt x="4192" y="257"/>
                </a:lnTo>
                <a:lnTo>
                  <a:pt x="4193" y="178"/>
                </a:lnTo>
                <a:lnTo>
                  <a:pt x="4193" y="168"/>
                </a:lnTo>
                <a:lnTo>
                  <a:pt x="4194" y="138"/>
                </a:lnTo>
                <a:lnTo>
                  <a:pt x="4195" y="136"/>
                </a:lnTo>
                <a:lnTo>
                  <a:pt x="4196" y="142"/>
                </a:lnTo>
                <a:lnTo>
                  <a:pt x="4196" y="146"/>
                </a:lnTo>
                <a:lnTo>
                  <a:pt x="4197" y="173"/>
                </a:lnTo>
                <a:lnTo>
                  <a:pt x="4197" y="178"/>
                </a:lnTo>
                <a:lnTo>
                  <a:pt x="4199" y="204"/>
                </a:lnTo>
                <a:lnTo>
                  <a:pt x="4199" y="209"/>
                </a:lnTo>
                <a:lnTo>
                  <a:pt x="4200" y="230"/>
                </a:lnTo>
                <a:lnTo>
                  <a:pt x="4200" y="234"/>
                </a:lnTo>
                <a:lnTo>
                  <a:pt x="4201" y="248"/>
                </a:lnTo>
                <a:lnTo>
                  <a:pt x="4202" y="251"/>
                </a:lnTo>
                <a:lnTo>
                  <a:pt x="4203" y="261"/>
                </a:lnTo>
                <a:lnTo>
                  <a:pt x="4203" y="264"/>
                </a:lnTo>
                <a:lnTo>
                  <a:pt x="4204" y="272"/>
                </a:lnTo>
                <a:lnTo>
                  <a:pt x="4205" y="276"/>
                </a:lnTo>
                <a:lnTo>
                  <a:pt x="4206" y="285"/>
                </a:lnTo>
                <a:lnTo>
                  <a:pt x="4206" y="288"/>
                </a:lnTo>
                <a:lnTo>
                  <a:pt x="4207" y="302"/>
                </a:lnTo>
                <a:lnTo>
                  <a:pt x="4207" y="304"/>
                </a:lnTo>
                <a:lnTo>
                  <a:pt x="4209" y="316"/>
                </a:lnTo>
                <a:lnTo>
                  <a:pt x="4209" y="318"/>
                </a:lnTo>
                <a:lnTo>
                  <a:pt x="4210" y="325"/>
                </a:lnTo>
                <a:lnTo>
                  <a:pt x="4210" y="325"/>
                </a:lnTo>
                <a:lnTo>
                  <a:pt x="4211" y="324"/>
                </a:lnTo>
                <a:lnTo>
                  <a:pt x="4212" y="322"/>
                </a:lnTo>
                <a:lnTo>
                  <a:pt x="4213" y="317"/>
                </a:lnTo>
                <a:lnTo>
                  <a:pt x="4213" y="317"/>
                </a:lnTo>
                <a:lnTo>
                  <a:pt x="4214" y="311"/>
                </a:lnTo>
                <a:lnTo>
                  <a:pt x="4215" y="310"/>
                </a:lnTo>
                <a:lnTo>
                  <a:pt x="4216" y="306"/>
                </a:lnTo>
                <a:lnTo>
                  <a:pt x="4216" y="306"/>
                </a:lnTo>
                <a:lnTo>
                  <a:pt x="4217" y="310"/>
                </a:lnTo>
                <a:lnTo>
                  <a:pt x="4218" y="311"/>
                </a:lnTo>
                <a:lnTo>
                  <a:pt x="4219" y="319"/>
                </a:lnTo>
                <a:lnTo>
                  <a:pt x="4219" y="318"/>
                </a:lnTo>
                <a:lnTo>
                  <a:pt x="4220" y="325"/>
                </a:lnTo>
                <a:lnTo>
                  <a:pt x="4220" y="326"/>
                </a:lnTo>
                <a:lnTo>
                  <a:pt x="4221" y="332"/>
                </a:lnTo>
                <a:lnTo>
                  <a:pt x="4222" y="335"/>
                </a:lnTo>
                <a:lnTo>
                  <a:pt x="4223" y="340"/>
                </a:lnTo>
                <a:lnTo>
                  <a:pt x="4223" y="339"/>
                </a:lnTo>
                <a:lnTo>
                  <a:pt x="4223" y="341"/>
                </a:lnTo>
                <a:lnTo>
                  <a:pt x="4224" y="345"/>
                </a:lnTo>
                <a:lnTo>
                  <a:pt x="4225" y="346"/>
                </a:lnTo>
                <a:lnTo>
                  <a:pt x="4226" y="350"/>
                </a:lnTo>
                <a:lnTo>
                  <a:pt x="4226" y="349"/>
                </a:lnTo>
                <a:lnTo>
                  <a:pt x="4227" y="353"/>
                </a:lnTo>
                <a:lnTo>
                  <a:pt x="4228" y="352"/>
                </a:lnTo>
                <a:lnTo>
                  <a:pt x="4229" y="355"/>
                </a:lnTo>
                <a:lnTo>
                  <a:pt x="4229" y="355"/>
                </a:lnTo>
                <a:lnTo>
                  <a:pt x="4229" y="356"/>
                </a:lnTo>
                <a:lnTo>
                  <a:pt x="4230" y="360"/>
                </a:lnTo>
                <a:lnTo>
                  <a:pt x="4230" y="361"/>
                </a:lnTo>
                <a:lnTo>
                  <a:pt x="4231" y="360"/>
                </a:lnTo>
                <a:lnTo>
                  <a:pt x="4231" y="363"/>
                </a:lnTo>
                <a:lnTo>
                  <a:pt x="4232" y="363"/>
                </a:lnTo>
                <a:lnTo>
                  <a:pt x="4232" y="363"/>
                </a:lnTo>
                <a:lnTo>
                  <a:pt x="4233" y="365"/>
                </a:lnTo>
                <a:lnTo>
                  <a:pt x="4233" y="365"/>
                </a:lnTo>
                <a:lnTo>
                  <a:pt x="4234" y="367"/>
                </a:lnTo>
                <a:lnTo>
                  <a:pt x="4234" y="366"/>
                </a:lnTo>
                <a:lnTo>
                  <a:pt x="4235" y="367"/>
                </a:lnTo>
                <a:lnTo>
                  <a:pt x="4235" y="369"/>
                </a:lnTo>
                <a:lnTo>
                  <a:pt x="4236" y="367"/>
                </a:lnTo>
                <a:lnTo>
                  <a:pt x="4236" y="366"/>
                </a:lnTo>
                <a:lnTo>
                  <a:pt x="4237" y="337"/>
                </a:lnTo>
                <a:lnTo>
                  <a:pt x="4238" y="325"/>
                </a:lnTo>
                <a:lnTo>
                  <a:pt x="4239" y="242"/>
                </a:lnTo>
                <a:lnTo>
                  <a:pt x="4239" y="224"/>
                </a:lnTo>
                <a:lnTo>
                  <a:pt x="4240" y="158"/>
                </a:lnTo>
                <a:lnTo>
                  <a:pt x="4240" y="152"/>
                </a:lnTo>
                <a:lnTo>
                  <a:pt x="4242" y="135"/>
                </a:lnTo>
                <a:lnTo>
                  <a:pt x="4242" y="136"/>
                </a:lnTo>
                <a:lnTo>
                  <a:pt x="4242" y="139"/>
                </a:lnTo>
                <a:lnTo>
                  <a:pt x="4243" y="158"/>
                </a:lnTo>
                <a:lnTo>
                  <a:pt x="4243" y="164"/>
                </a:lnTo>
                <a:lnTo>
                  <a:pt x="4244" y="192"/>
                </a:lnTo>
                <a:lnTo>
                  <a:pt x="4245" y="198"/>
                </a:lnTo>
                <a:lnTo>
                  <a:pt x="4246" y="225"/>
                </a:lnTo>
                <a:lnTo>
                  <a:pt x="4246" y="231"/>
                </a:lnTo>
                <a:lnTo>
                  <a:pt x="4247" y="251"/>
                </a:lnTo>
                <a:lnTo>
                  <a:pt x="4248" y="255"/>
                </a:lnTo>
                <a:lnTo>
                  <a:pt x="4249" y="270"/>
                </a:lnTo>
                <a:lnTo>
                  <a:pt x="4249" y="270"/>
                </a:lnTo>
                <a:lnTo>
                  <a:pt x="4250" y="280"/>
                </a:lnTo>
                <a:lnTo>
                  <a:pt x="4251" y="281"/>
                </a:lnTo>
                <a:lnTo>
                  <a:pt x="4252" y="291"/>
                </a:lnTo>
                <a:lnTo>
                  <a:pt x="4252" y="293"/>
                </a:lnTo>
                <a:lnTo>
                  <a:pt x="4253" y="302"/>
                </a:lnTo>
                <a:lnTo>
                  <a:pt x="4253" y="304"/>
                </a:lnTo>
                <a:lnTo>
                  <a:pt x="4254" y="316"/>
                </a:lnTo>
                <a:lnTo>
                  <a:pt x="4255" y="318"/>
                </a:lnTo>
                <a:lnTo>
                  <a:pt x="4256" y="325"/>
                </a:lnTo>
                <a:lnTo>
                  <a:pt x="4256" y="325"/>
                </a:lnTo>
                <a:lnTo>
                  <a:pt x="4257" y="329"/>
                </a:lnTo>
                <a:lnTo>
                  <a:pt x="4257" y="326"/>
                </a:lnTo>
                <a:lnTo>
                  <a:pt x="4258" y="327"/>
                </a:lnTo>
                <a:lnTo>
                  <a:pt x="4259" y="324"/>
                </a:lnTo>
                <a:lnTo>
                  <a:pt x="4259" y="322"/>
                </a:lnTo>
                <a:lnTo>
                  <a:pt x="4260" y="317"/>
                </a:lnTo>
                <a:lnTo>
                  <a:pt x="4261" y="315"/>
                </a:lnTo>
                <a:lnTo>
                  <a:pt x="4261" y="315"/>
                </a:lnTo>
                <a:lnTo>
                  <a:pt x="4261" y="311"/>
                </a:lnTo>
                <a:lnTo>
                  <a:pt x="4262" y="312"/>
                </a:lnTo>
                <a:lnTo>
                  <a:pt x="4262" y="311"/>
                </a:lnTo>
                <a:lnTo>
                  <a:pt x="4263" y="309"/>
                </a:lnTo>
                <a:lnTo>
                  <a:pt x="4263" y="311"/>
                </a:lnTo>
                <a:lnTo>
                  <a:pt x="4263" y="311"/>
                </a:lnTo>
                <a:lnTo>
                  <a:pt x="4263" y="311"/>
                </a:lnTo>
                <a:lnTo>
                  <a:pt x="4265" y="315"/>
                </a:lnTo>
                <a:lnTo>
                  <a:pt x="4265" y="317"/>
                </a:lnTo>
                <a:lnTo>
                  <a:pt x="4265" y="317"/>
                </a:lnTo>
                <a:lnTo>
                  <a:pt x="4266" y="323"/>
                </a:lnTo>
                <a:lnTo>
                  <a:pt x="4266" y="325"/>
                </a:lnTo>
                <a:lnTo>
                  <a:pt x="4267" y="332"/>
                </a:lnTo>
                <a:lnTo>
                  <a:pt x="4267" y="333"/>
                </a:lnTo>
                <a:lnTo>
                  <a:pt x="4268" y="341"/>
                </a:lnTo>
                <a:lnTo>
                  <a:pt x="4269" y="341"/>
                </a:lnTo>
                <a:lnTo>
                  <a:pt x="4269" y="342"/>
                </a:lnTo>
                <a:lnTo>
                  <a:pt x="4270" y="349"/>
                </a:lnTo>
                <a:lnTo>
                  <a:pt x="4271" y="349"/>
                </a:lnTo>
                <a:lnTo>
                  <a:pt x="4272" y="354"/>
                </a:lnTo>
                <a:lnTo>
                  <a:pt x="4272" y="355"/>
                </a:lnTo>
                <a:lnTo>
                  <a:pt x="4273" y="358"/>
                </a:lnTo>
                <a:lnTo>
                  <a:pt x="4273" y="358"/>
                </a:lnTo>
                <a:lnTo>
                  <a:pt x="4273" y="358"/>
                </a:lnTo>
                <a:lnTo>
                  <a:pt x="4275" y="360"/>
                </a:lnTo>
                <a:lnTo>
                  <a:pt x="4275" y="359"/>
                </a:lnTo>
                <a:lnTo>
                  <a:pt x="4276" y="361"/>
                </a:lnTo>
                <a:lnTo>
                  <a:pt x="4276" y="360"/>
                </a:lnTo>
                <a:lnTo>
                  <a:pt x="4277" y="359"/>
                </a:lnTo>
                <a:lnTo>
                  <a:pt x="4277" y="362"/>
                </a:lnTo>
                <a:lnTo>
                  <a:pt x="4278" y="361"/>
                </a:lnTo>
                <a:lnTo>
                  <a:pt x="4278" y="361"/>
                </a:lnTo>
                <a:lnTo>
                  <a:pt x="4279" y="360"/>
                </a:lnTo>
                <a:lnTo>
                  <a:pt x="4279" y="360"/>
                </a:lnTo>
                <a:lnTo>
                  <a:pt x="4279" y="362"/>
                </a:lnTo>
                <a:lnTo>
                  <a:pt x="4280" y="360"/>
                </a:lnTo>
                <a:lnTo>
                  <a:pt x="4280" y="360"/>
                </a:lnTo>
                <a:lnTo>
                  <a:pt x="4281" y="360"/>
                </a:lnTo>
                <a:lnTo>
                  <a:pt x="4281" y="363"/>
                </a:lnTo>
                <a:lnTo>
                  <a:pt x="4282" y="363"/>
                </a:lnTo>
                <a:lnTo>
                  <a:pt x="4282" y="364"/>
                </a:lnTo>
                <a:lnTo>
                  <a:pt x="4283" y="360"/>
                </a:lnTo>
                <a:lnTo>
                  <a:pt x="4284" y="359"/>
                </a:lnTo>
                <a:lnTo>
                  <a:pt x="4285" y="334"/>
                </a:lnTo>
                <a:lnTo>
                  <a:pt x="4285" y="324"/>
                </a:lnTo>
                <a:lnTo>
                  <a:pt x="4286" y="257"/>
                </a:lnTo>
                <a:lnTo>
                  <a:pt x="4286" y="243"/>
                </a:lnTo>
                <a:lnTo>
                  <a:pt x="4287" y="182"/>
                </a:lnTo>
                <a:lnTo>
                  <a:pt x="4288" y="172"/>
                </a:lnTo>
                <a:lnTo>
                  <a:pt x="4289" y="158"/>
                </a:lnTo>
                <a:lnTo>
                  <a:pt x="4289" y="159"/>
                </a:lnTo>
                <a:lnTo>
                  <a:pt x="4289" y="158"/>
                </a:lnTo>
                <a:lnTo>
                  <a:pt x="4290" y="175"/>
                </a:lnTo>
                <a:lnTo>
                  <a:pt x="4291" y="180"/>
                </a:lnTo>
                <a:lnTo>
                  <a:pt x="4292" y="202"/>
                </a:lnTo>
                <a:lnTo>
                  <a:pt x="4292" y="209"/>
                </a:lnTo>
                <a:lnTo>
                  <a:pt x="4293" y="234"/>
                </a:lnTo>
                <a:lnTo>
                  <a:pt x="4294" y="238"/>
                </a:lnTo>
                <a:lnTo>
                  <a:pt x="4295" y="257"/>
                </a:lnTo>
                <a:lnTo>
                  <a:pt x="4295" y="261"/>
                </a:lnTo>
                <a:lnTo>
                  <a:pt x="4296" y="275"/>
                </a:lnTo>
                <a:lnTo>
                  <a:pt x="4296" y="278"/>
                </a:lnTo>
                <a:lnTo>
                  <a:pt x="4297" y="287"/>
                </a:lnTo>
                <a:lnTo>
                  <a:pt x="4298" y="289"/>
                </a:lnTo>
                <a:lnTo>
                  <a:pt x="4299" y="296"/>
                </a:lnTo>
                <a:lnTo>
                  <a:pt x="4299" y="299"/>
                </a:lnTo>
                <a:lnTo>
                  <a:pt x="4300" y="311"/>
                </a:lnTo>
                <a:lnTo>
                  <a:pt x="4301" y="312"/>
                </a:lnTo>
                <a:lnTo>
                  <a:pt x="4302" y="325"/>
                </a:lnTo>
                <a:lnTo>
                  <a:pt x="4302" y="328"/>
                </a:lnTo>
                <a:lnTo>
                  <a:pt x="4303" y="334"/>
                </a:lnTo>
                <a:lnTo>
                  <a:pt x="4304" y="337"/>
                </a:lnTo>
                <a:lnTo>
                  <a:pt x="4304" y="336"/>
                </a:lnTo>
                <a:lnTo>
                  <a:pt x="4305" y="337"/>
                </a:lnTo>
                <a:lnTo>
                  <a:pt x="4305" y="336"/>
                </a:lnTo>
                <a:lnTo>
                  <a:pt x="4305" y="337"/>
                </a:lnTo>
                <a:lnTo>
                  <a:pt x="4306" y="333"/>
                </a:lnTo>
                <a:lnTo>
                  <a:pt x="4306" y="333"/>
                </a:lnTo>
                <a:lnTo>
                  <a:pt x="4307" y="326"/>
                </a:lnTo>
                <a:lnTo>
                  <a:pt x="4308" y="326"/>
                </a:lnTo>
                <a:lnTo>
                  <a:pt x="4308" y="326"/>
                </a:lnTo>
                <a:lnTo>
                  <a:pt x="4309" y="322"/>
                </a:lnTo>
                <a:lnTo>
                  <a:pt x="4309" y="323"/>
                </a:lnTo>
                <a:lnTo>
                  <a:pt x="4309" y="320"/>
                </a:lnTo>
                <a:lnTo>
                  <a:pt x="4309" y="321"/>
                </a:lnTo>
                <a:lnTo>
                  <a:pt x="4310" y="321"/>
                </a:lnTo>
                <a:lnTo>
                  <a:pt x="4311" y="320"/>
                </a:lnTo>
                <a:lnTo>
                  <a:pt x="4311" y="320"/>
                </a:lnTo>
                <a:lnTo>
                  <a:pt x="4312" y="325"/>
                </a:lnTo>
                <a:lnTo>
                  <a:pt x="4312" y="326"/>
                </a:lnTo>
                <a:lnTo>
                  <a:pt x="4313" y="333"/>
                </a:lnTo>
                <a:lnTo>
                  <a:pt x="4314" y="333"/>
                </a:lnTo>
                <a:lnTo>
                  <a:pt x="4315" y="342"/>
                </a:lnTo>
                <a:lnTo>
                  <a:pt x="4315" y="342"/>
                </a:lnTo>
                <a:lnTo>
                  <a:pt x="4316" y="346"/>
                </a:lnTo>
                <a:lnTo>
                  <a:pt x="4316" y="349"/>
                </a:lnTo>
                <a:lnTo>
                  <a:pt x="4318" y="355"/>
                </a:lnTo>
                <a:lnTo>
                  <a:pt x="4318" y="356"/>
                </a:lnTo>
                <a:lnTo>
                  <a:pt x="4319" y="359"/>
                </a:lnTo>
                <a:lnTo>
                  <a:pt x="4319" y="359"/>
                </a:lnTo>
                <a:lnTo>
                  <a:pt x="4319" y="360"/>
                </a:lnTo>
                <a:lnTo>
                  <a:pt x="4320" y="363"/>
                </a:lnTo>
                <a:lnTo>
                  <a:pt x="4321" y="363"/>
                </a:lnTo>
                <a:lnTo>
                  <a:pt x="4322" y="366"/>
                </a:lnTo>
                <a:lnTo>
                  <a:pt x="4322" y="364"/>
                </a:lnTo>
                <a:lnTo>
                  <a:pt x="4323" y="363"/>
                </a:lnTo>
                <a:lnTo>
                  <a:pt x="4323" y="365"/>
                </a:lnTo>
                <a:lnTo>
                  <a:pt x="4324" y="364"/>
                </a:lnTo>
                <a:lnTo>
                  <a:pt x="4324" y="364"/>
                </a:lnTo>
                <a:lnTo>
                  <a:pt x="4324" y="367"/>
                </a:lnTo>
                <a:lnTo>
                  <a:pt x="4325" y="366"/>
                </a:lnTo>
                <a:lnTo>
                  <a:pt x="4325" y="365"/>
                </a:lnTo>
                <a:lnTo>
                  <a:pt x="4326" y="368"/>
                </a:lnTo>
                <a:lnTo>
                  <a:pt x="4326" y="368"/>
                </a:lnTo>
                <a:lnTo>
                  <a:pt x="4327" y="367"/>
                </a:lnTo>
                <a:lnTo>
                  <a:pt x="4327" y="370"/>
                </a:lnTo>
                <a:lnTo>
                  <a:pt x="4328" y="369"/>
                </a:lnTo>
                <a:lnTo>
                  <a:pt x="4328" y="370"/>
                </a:lnTo>
                <a:lnTo>
                  <a:pt x="4329" y="373"/>
                </a:lnTo>
                <a:lnTo>
                  <a:pt x="4329" y="372"/>
                </a:lnTo>
                <a:lnTo>
                  <a:pt x="4329" y="373"/>
                </a:lnTo>
                <a:lnTo>
                  <a:pt x="4330" y="370"/>
                </a:lnTo>
                <a:lnTo>
                  <a:pt x="4331" y="367"/>
                </a:lnTo>
                <a:lnTo>
                  <a:pt x="4332" y="341"/>
                </a:lnTo>
                <a:lnTo>
                  <a:pt x="4332" y="332"/>
                </a:lnTo>
                <a:lnTo>
                  <a:pt x="4333" y="265"/>
                </a:lnTo>
                <a:lnTo>
                  <a:pt x="4334" y="254"/>
                </a:lnTo>
                <a:lnTo>
                  <a:pt x="4335" y="199"/>
                </a:lnTo>
                <a:lnTo>
                  <a:pt x="4335" y="194"/>
                </a:lnTo>
                <a:lnTo>
                  <a:pt x="4336" y="182"/>
                </a:lnTo>
                <a:lnTo>
                  <a:pt x="4336" y="182"/>
                </a:lnTo>
                <a:lnTo>
                  <a:pt x="4337" y="183"/>
                </a:lnTo>
                <a:lnTo>
                  <a:pt x="4338" y="200"/>
                </a:lnTo>
                <a:lnTo>
                  <a:pt x="4338" y="205"/>
                </a:lnTo>
                <a:lnTo>
                  <a:pt x="4339" y="230"/>
                </a:lnTo>
                <a:lnTo>
                  <a:pt x="4339" y="234"/>
                </a:lnTo>
                <a:lnTo>
                  <a:pt x="4341" y="253"/>
                </a:lnTo>
                <a:lnTo>
                  <a:pt x="4341" y="257"/>
                </a:lnTo>
                <a:lnTo>
                  <a:pt x="4342" y="275"/>
                </a:lnTo>
                <a:lnTo>
                  <a:pt x="4342" y="277"/>
                </a:lnTo>
                <a:lnTo>
                  <a:pt x="4343" y="288"/>
                </a:lnTo>
                <a:lnTo>
                  <a:pt x="4343" y="288"/>
                </a:lnTo>
                <a:lnTo>
                  <a:pt x="4344" y="291"/>
                </a:lnTo>
                <a:lnTo>
                  <a:pt x="4345" y="302"/>
                </a:lnTo>
                <a:lnTo>
                  <a:pt x="4345" y="304"/>
                </a:lnTo>
                <a:lnTo>
                  <a:pt x="4346" y="313"/>
                </a:lnTo>
                <a:lnTo>
                  <a:pt x="4347" y="317"/>
                </a:lnTo>
                <a:lnTo>
                  <a:pt x="4348" y="327"/>
                </a:lnTo>
                <a:lnTo>
                  <a:pt x="4348" y="329"/>
                </a:lnTo>
                <a:lnTo>
                  <a:pt x="4349" y="339"/>
                </a:lnTo>
                <a:lnTo>
                  <a:pt x="4349" y="340"/>
                </a:lnTo>
                <a:lnTo>
                  <a:pt x="4350" y="339"/>
                </a:lnTo>
                <a:lnTo>
                  <a:pt x="4351" y="344"/>
                </a:lnTo>
                <a:lnTo>
                  <a:pt x="4351" y="341"/>
                </a:lnTo>
                <a:lnTo>
                  <a:pt x="4351" y="342"/>
                </a:lnTo>
                <a:lnTo>
                  <a:pt x="4352" y="340"/>
                </a:lnTo>
                <a:lnTo>
                  <a:pt x="4352" y="338"/>
                </a:lnTo>
                <a:lnTo>
                  <a:pt x="4353" y="334"/>
                </a:lnTo>
                <a:lnTo>
                  <a:pt x="4354" y="333"/>
                </a:lnTo>
                <a:lnTo>
                  <a:pt x="4355" y="325"/>
                </a:lnTo>
                <a:lnTo>
                  <a:pt x="4355" y="325"/>
                </a:lnTo>
                <a:lnTo>
                  <a:pt x="4356" y="319"/>
                </a:lnTo>
                <a:lnTo>
                  <a:pt x="4357" y="318"/>
                </a:lnTo>
                <a:lnTo>
                  <a:pt x="4357" y="317"/>
                </a:lnTo>
                <a:lnTo>
                  <a:pt x="4358" y="320"/>
                </a:lnTo>
                <a:lnTo>
                  <a:pt x="4358" y="320"/>
                </a:lnTo>
                <a:lnTo>
                  <a:pt x="4359" y="326"/>
                </a:lnTo>
                <a:lnTo>
                  <a:pt x="4360" y="328"/>
                </a:lnTo>
                <a:lnTo>
                  <a:pt x="4361" y="334"/>
                </a:lnTo>
                <a:lnTo>
                  <a:pt x="4361" y="338"/>
                </a:lnTo>
                <a:lnTo>
                  <a:pt x="4362" y="344"/>
                </a:lnTo>
                <a:lnTo>
                  <a:pt x="4362" y="345"/>
                </a:lnTo>
                <a:lnTo>
                  <a:pt x="4363" y="352"/>
                </a:lnTo>
                <a:lnTo>
                  <a:pt x="4363" y="354"/>
                </a:lnTo>
                <a:lnTo>
                  <a:pt x="4365" y="358"/>
                </a:lnTo>
                <a:lnTo>
                  <a:pt x="4365" y="360"/>
                </a:lnTo>
                <a:lnTo>
                  <a:pt x="4366" y="364"/>
                </a:lnTo>
                <a:lnTo>
                  <a:pt x="4367" y="364"/>
                </a:lnTo>
                <a:lnTo>
                  <a:pt x="4368" y="367"/>
                </a:lnTo>
                <a:lnTo>
                  <a:pt x="4368" y="366"/>
                </a:lnTo>
                <a:lnTo>
                  <a:pt x="4368" y="365"/>
                </a:lnTo>
                <a:lnTo>
                  <a:pt x="4369" y="366"/>
                </a:lnTo>
                <a:lnTo>
                  <a:pt x="4370" y="367"/>
                </a:lnTo>
                <a:lnTo>
                  <a:pt x="4371" y="365"/>
                </a:lnTo>
                <a:lnTo>
                  <a:pt x="4371" y="364"/>
                </a:lnTo>
                <a:lnTo>
                  <a:pt x="4372" y="366"/>
                </a:lnTo>
                <a:lnTo>
                  <a:pt x="4372" y="364"/>
                </a:lnTo>
                <a:lnTo>
                  <a:pt x="4372" y="365"/>
                </a:lnTo>
                <a:lnTo>
                  <a:pt x="4372" y="365"/>
                </a:lnTo>
                <a:lnTo>
                  <a:pt x="4373" y="363"/>
                </a:lnTo>
                <a:lnTo>
                  <a:pt x="4374" y="366"/>
                </a:lnTo>
                <a:lnTo>
                  <a:pt x="4374" y="366"/>
                </a:lnTo>
                <a:lnTo>
                  <a:pt x="4374" y="365"/>
                </a:lnTo>
                <a:lnTo>
                  <a:pt x="4375" y="368"/>
                </a:lnTo>
                <a:lnTo>
                  <a:pt x="4375" y="368"/>
                </a:lnTo>
                <a:lnTo>
                  <a:pt x="4375" y="369"/>
                </a:lnTo>
                <a:lnTo>
                  <a:pt x="4376" y="370"/>
                </a:lnTo>
                <a:lnTo>
                  <a:pt x="4376" y="366"/>
                </a:lnTo>
                <a:lnTo>
                  <a:pt x="4377" y="364"/>
                </a:lnTo>
                <a:lnTo>
                  <a:pt x="4378" y="343"/>
                </a:lnTo>
                <a:lnTo>
                  <a:pt x="4378" y="335"/>
                </a:lnTo>
                <a:lnTo>
                  <a:pt x="4379" y="275"/>
                </a:lnTo>
                <a:lnTo>
                  <a:pt x="4380" y="261"/>
                </a:lnTo>
                <a:lnTo>
                  <a:pt x="4381" y="204"/>
                </a:lnTo>
                <a:lnTo>
                  <a:pt x="4381" y="195"/>
                </a:lnTo>
                <a:lnTo>
                  <a:pt x="4382" y="176"/>
                </a:lnTo>
                <a:lnTo>
                  <a:pt x="4382" y="174"/>
                </a:lnTo>
                <a:lnTo>
                  <a:pt x="4384" y="183"/>
                </a:lnTo>
                <a:lnTo>
                  <a:pt x="4384" y="188"/>
                </a:lnTo>
                <a:lnTo>
                  <a:pt x="4385" y="212"/>
                </a:lnTo>
                <a:lnTo>
                  <a:pt x="4385" y="217"/>
                </a:lnTo>
                <a:lnTo>
                  <a:pt x="4386" y="241"/>
                </a:lnTo>
                <a:lnTo>
                  <a:pt x="4387" y="245"/>
                </a:lnTo>
                <a:lnTo>
                  <a:pt x="4388" y="258"/>
                </a:lnTo>
                <a:lnTo>
                  <a:pt x="4388" y="262"/>
                </a:lnTo>
                <a:lnTo>
                  <a:pt x="4389" y="276"/>
                </a:lnTo>
                <a:lnTo>
                  <a:pt x="4390" y="277"/>
                </a:lnTo>
                <a:lnTo>
                  <a:pt x="4391" y="287"/>
                </a:lnTo>
                <a:lnTo>
                  <a:pt x="4391" y="288"/>
                </a:lnTo>
                <a:lnTo>
                  <a:pt x="4392" y="297"/>
                </a:lnTo>
                <a:lnTo>
                  <a:pt x="4393" y="298"/>
                </a:lnTo>
                <a:lnTo>
                  <a:pt x="4394" y="310"/>
                </a:lnTo>
                <a:lnTo>
                  <a:pt x="4394" y="312"/>
                </a:lnTo>
                <a:lnTo>
                  <a:pt x="4395" y="327"/>
                </a:lnTo>
                <a:lnTo>
                  <a:pt x="4395" y="328"/>
                </a:lnTo>
                <a:lnTo>
                  <a:pt x="4396" y="337"/>
                </a:lnTo>
                <a:lnTo>
                  <a:pt x="4397" y="338"/>
                </a:lnTo>
                <a:lnTo>
                  <a:pt x="4397" y="340"/>
                </a:lnTo>
                <a:lnTo>
                  <a:pt x="4398" y="339"/>
                </a:lnTo>
                <a:lnTo>
                  <a:pt x="4398" y="339"/>
                </a:lnTo>
                <a:lnTo>
                  <a:pt x="4399" y="337"/>
                </a:lnTo>
                <a:lnTo>
                  <a:pt x="4399" y="334"/>
                </a:lnTo>
                <a:lnTo>
                  <a:pt x="4401" y="329"/>
                </a:lnTo>
                <a:lnTo>
                  <a:pt x="4401" y="329"/>
                </a:lnTo>
                <a:lnTo>
                  <a:pt x="4402" y="324"/>
                </a:lnTo>
                <a:lnTo>
                  <a:pt x="4402" y="324"/>
                </a:lnTo>
                <a:lnTo>
                  <a:pt x="4403" y="323"/>
                </a:lnTo>
                <a:lnTo>
                  <a:pt x="4403" y="321"/>
                </a:lnTo>
                <a:lnTo>
                  <a:pt x="4404" y="321"/>
                </a:lnTo>
                <a:lnTo>
                  <a:pt x="4404" y="321"/>
                </a:lnTo>
                <a:lnTo>
                  <a:pt x="4405" y="325"/>
                </a:lnTo>
                <a:lnTo>
                  <a:pt x="4405" y="326"/>
                </a:lnTo>
                <a:lnTo>
                  <a:pt x="4406" y="333"/>
                </a:lnTo>
                <a:lnTo>
                  <a:pt x="4407" y="335"/>
                </a:lnTo>
                <a:lnTo>
                  <a:pt x="4408" y="341"/>
                </a:lnTo>
                <a:lnTo>
                  <a:pt x="4408" y="343"/>
                </a:lnTo>
                <a:lnTo>
                  <a:pt x="4409" y="349"/>
                </a:lnTo>
                <a:lnTo>
                  <a:pt x="4410" y="350"/>
                </a:lnTo>
                <a:lnTo>
                  <a:pt x="4411" y="357"/>
                </a:lnTo>
                <a:lnTo>
                  <a:pt x="4411" y="356"/>
                </a:lnTo>
                <a:lnTo>
                  <a:pt x="4412" y="360"/>
                </a:lnTo>
                <a:lnTo>
                  <a:pt x="4413" y="361"/>
                </a:lnTo>
                <a:lnTo>
                  <a:pt x="4414" y="364"/>
                </a:lnTo>
                <a:lnTo>
                  <a:pt x="4414" y="364"/>
                </a:lnTo>
                <a:lnTo>
                  <a:pt x="4415" y="366"/>
                </a:lnTo>
                <a:lnTo>
                  <a:pt x="4415" y="367"/>
                </a:lnTo>
                <a:lnTo>
                  <a:pt x="4417" y="368"/>
                </a:lnTo>
                <a:lnTo>
                  <a:pt x="4417" y="369"/>
                </a:lnTo>
                <a:lnTo>
                  <a:pt x="4417" y="368"/>
                </a:lnTo>
                <a:lnTo>
                  <a:pt x="4418" y="369"/>
                </a:lnTo>
                <a:lnTo>
                  <a:pt x="4418" y="368"/>
                </a:lnTo>
                <a:lnTo>
                  <a:pt x="4418" y="369"/>
                </a:lnTo>
                <a:lnTo>
                  <a:pt x="4419" y="370"/>
                </a:lnTo>
                <a:lnTo>
                  <a:pt x="4419" y="370"/>
                </a:lnTo>
                <a:lnTo>
                  <a:pt x="4420" y="368"/>
                </a:lnTo>
                <a:lnTo>
                  <a:pt x="4420" y="370"/>
                </a:lnTo>
                <a:lnTo>
                  <a:pt x="4421" y="369"/>
                </a:lnTo>
                <a:lnTo>
                  <a:pt x="4421" y="370"/>
                </a:lnTo>
                <a:lnTo>
                  <a:pt x="4422" y="369"/>
                </a:lnTo>
                <a:lnTo>
                  <a:pt x="4422" y="371"/>
                </a:lnTo>
                <a:lnTo>
                  <a:pt x="4423" y="371"/>
                </a:lnTo>
                <a:lnTo>
                  <a:pt x="4423" y="371"/>
                </a:lnTo>
                <a:lnTo>
                  <a:pt x="4423" y="373"/>
                </a:lnTo>
                <a:lnTo>
                  <a:pt x="4424" y="371"/>
                </a:lnTo>
                <a:lnTo>
                  <a:pt x="4424" y="370"/>
                </a:lnTo>
                <a:lnTo>
                  <a:pt x="4425" y="350"/>
                </a:lnTo>
                <a:lnTo>
                  <a:pt x="4425" y="342"/>
                </a:lnTo>
                <a:lnTo>
                  <a:pt x="4427" y="283"/>
                </a:lnTo>
                <a:lnTo>
                  <a:pt x="4427" y="267"/>
                </a:lnTo>
                <a:lnTo>
                  <a:pt x="4428" y="204"/>
                </a:lnTo>
                <a:lnTo>
                  <a:pt x="4428" y="196"/>
                </a:lnTo>
                <a:lnTo>
                  <a:pt x="4429" y="169"/>
                </a:lnTo>
                <a:lnTo>
                  <a:pt x="4430" y="169"/>
                </a:lnTo>
                <a:lnTo>
                  <a:pt x="4430" y="168"/>
                </a:lnTo>
                <a:lnTo>
                  <a:pt x="4431" y="176"/>
                </a:lnTo>
                <a:lnTo>
                  <a:pt x="4431" y="181"/>
                </a:lnTo>
                <a:lnTo>
                  <a:pt x="4432" y="206"/>
                </a:lnTo>
                <a:lnTo>
                  <a:pt x="4433" y="211"/>
                </a:lnTo>
                <a:lnTo>
                  <a:pt x="4434" y="236"/>
                </a:lnTo>
                <a:lnTo>
                  <a:pt x="4434" y="239"/>
                </a:lnTo>
                <a:lnTo>
                  <a:pt x="4435" y="259"/>
                </a:lnTo>
                <a:lnTo>
                  <a:pt x="4436" y="263"/>
                </a:lnTo>
                <a:lnTo>
                  <a:pt x="4437" y="274"/>
                </a:lnTo>
                <a:lnTo>
                  <a:pt x="4437" y="277"/>
                </a:lnTo>
                <a:lnTo>
                  <a:pt x="4438" y="285"/>
                </a:lnTo>
                <a:lnTo>
                  <a:pt x="4438" y="287"/>
                </a:lnTo>
                <a:lnTo>
                  <a:pt x="4439" y="296"/>
                </a:lnTo>
                <a:lnTo>
                  <a:pt x="4440" y="298"/>
                </a:lnTo>
                <a:lnTo>
                  <a:pt x="4441" y="308"/>
                </a:lnTo>
                <a:lnTo>
                  <a:pt x="4441" y="311"/>
                </a:lnTo>
                <a:lnTo>
                  <a:pt x="4442" y="324"/>
                </a:lnTo>
                <a:lnTo>
                  <a:pt x="4443" y="327"/>
                </a:lnTo>
                <a:lnTo>
                  <a:pt x="4444" y="338"/>
                </a:lnTo>
                <a:lnTo>
                  <a:pt x="4444" y="340"/>
                </a:lnTo>
                <a:lnTo>
                  <a:pt x="4445" y="343"/>
                </a:lnTo>
                <a:lnTo>
                  <a:pt x="4445" y="343"/>
                </a:lnTo>
                <a:lnTo>
                  <a:pt x="4446" y="343"/>
                </a:lnTo>
                <a:lnTo>
                  <a:pt x="4446" y="344"/>
                </a:lnTo>
                <a:lnTo>
                  <a:pt x="4447" y="342"/>
                </a:lnTo>
                <a:lnTo>
                  <a:pt x="4447" y="342"/>
                </a:lnTo>
                <a:lnTo>
                  <a:pt x="4448" y="337"/>
                </a:lnTo>
                <a:lnTo>
                  <a:pt x="4448" y="335"/>
                </a:lnTo>
                <a:lnTo>
                  <a:pt x="4448" y="335"/>
                </a:lnTo>
                <a:lnTo>
                  <a:pt x="4450" y="330"/>
                </a:lnTo>
                <a:lnTo>
                  <a:pt x="4450" y="329"/>
                </a:lnTo>
                <a:lnTo>
                  <a:pt x="4451" y="325"/>
                </a:lnTo>
                <a:lnTo>
                  <a:pt x="4451" y="325"/>
                </a:lnTo>
                <a:lnTo>
                  <a:pt x="4451" y="324"/>
                </a:lnTo>
                <a:lnTo>
                  <a:pt x="4452" y="326"/>
                </a:lnTo>
                <a:lnTo>
                  <a:pt x="4452" y="325"/>
                </a:lnTo>
                <a:lnTo>
                  <a:pt x="4453" y="326"/>
                </a:lnTo>
                <a:lnTo>
                  <a:pt x="4454" y="332"/>
                </a:lnTo>
                <a:lnTo>
                  <a:pt x="4454" y="333"/>
                </a:lnTo>
                <a:lnTo>
                  <a:pt x="4455" y="341"/>
                </a:lnTo>
                <a:lnTo>
                  <a:pt x="4456" y="342"/>
                </a:lnTo>
                <a:lnTo>
                  <a:pt x="4457" y="348"/>
                </a:lnTo>
                <a:lnTo>
                  <a:pt x="4457" y="350"/>
                </a:lnTo>
                <a:lnTo>
                  <a:pt x="4458" y="357"/>
                </a:lnTo>
                <a:lnTo>
                  <a:pt x="4458" y="356"/>
                </a:lnTo>
                <a:lnTo>
                  <a:pt x="4458" y="357"/>
                </a:lnTo>
                <a:lnTo>
                  <a:pt x="4460" y="362"/>
                </a:lnTo>
                <a:lnTo>
                  <a:pt x="4460" y="362"/>
                </a:lnTo>
                <a:lnTo>
                  <a:pt x="4461" y="366"/>
                </a:lnTo>
                <a:lnTo>
                  <a:pt x="4461" y="365"/>
                </a:lnTo>
                <a:lnTo>
                  <a:pt x="4461" y="367"/>
                </a:lnTo>
                <a:lnTo>
                  <a:pt x="4462" y="369"/>
                </a:lnTo>
                <a:lnTo>
                  <a:pt x="4462" y="367"/>
                </a:lnTo>
                <a:lnTo>
                  <a:pt x="4463" y="369"/>
                </a:lnTo>
                <a:lnTo>
                  <a:pt x="4463" y="368"/>
                </a:lnTo>
                <a:lnTo>
                  <a:pt x="4463" y="370"/>
                </a:lnTo>
                <a:lnTo>
                  <a:pt x="4464" y="369"/>
                </a:lnTo>
                <a:lnTo>
                  <a:pt x="4464" y="369"/>
                </a:lnTo>
                <a:lnTo>
                  <a:pt x="4464" y="370"/>
                </a:lnTo>
                <a:lnTo>
                  <a:pt x="4465" y="369"/>
                </a:lnTo>
                <a:lnTo>
                  <a:pt x="4466" y="370"/>
                </a:lnTo>
                <a:lnTo>
                  <a:pt x="4466" y="369"/>
                </a:lnTo>
                <a:lnTo>
                  <a:pt x="4467" y="371"/>
                </a:lnTo>
                <a:lnTo>
                  <a:pt x="4467" y="370"/>
                </a:lnTo>
                <a:lnTo>
                  <a:pt x="4467" y="369"/>
                </a:lnTo>
                <a:lnTo>
                  <a:pt x="4468" y="370"/>
                </a:lnTo>
                <a:lnTo>
                  <a:pt x="4469" y="370"/>
                </a:lnTo>
                <a:lnTo>
                  <a:pt x="4469" y="371"/>
                </a:lnTo>
                <a:lnTo>
                  <a:pt x="4470" y="369"/>
                </a:lnTo>
                <a:lnTo>
                  <a:pt x="4470" y="371"/>
                </a:lnTo>
                <a:lnTo>
                  <a:pt x="4470" y="373"/>
                </a:lnTo>
                <a:lnTo>
                  <a:pt x="4471" y="372"/>
                </a:lnTo>
                <a:lnTo>
                  <a:pt x="4471" y="373"/>
                </a:lnTo>
                <a:lnTo>
                  <a:pt x="4471" y="372"/>
                </a:lnTo>
                <a:lnTo>
                  <a:pt x="4472" y="363"/>
                </a:lnTo>
                <a:lnTo>
                  <a:pt x="4473" y="359"/>
                </a:lnTo>
                <a:lnTo>
                  <a:pt x="4474" y="327"/>
                </a:lnTo>
                <a:lnTo>
                  <a:pt x="4474" y="318"/>
                </a:lnTo>
                <a:lnTo>
                  <a:pt x="4475" y="255"/>
                </a:lnTo>
                <a:lnTo>
                  <a:pt x="4476" y="243"/>
                </a:lnTo>
                <a:lnTo>
                  <a:pt x="4477" y="203"/>
                </a:lnTo>
                <a:lnTo>
                  <a:pt x="4477" y="198"/>
                </a:lnTo>
                <a:lnTo>
                  <a:pt x="4478" y="190"/>
                </a:lnTo>
                <a:lnTo>
                  <a:pt x="4478" y="190"/>
                </a:lnTo>
                <a:lnTo>
                  <a:pt x="4479" y="192"/>
                </a:lnTo>
                <a:lnTo>
                  <a:pt x="4480" y="207"/>
                </a:lnTo>
                <a:lnTo>
                  <a:pt x="4480" y="214"/>
                </a:lnTo>
                <a:lnTo>
                  <a:pt x="4481" y="238"/>
                </a:lnTo>
                <a:lnTo>
                  <a:pt x="4481" y="242"/>
                </a:lnTo>
                <a:lnTo>
                  <a:pt x="4482" y="265"/>
                </a:lnTo>
                <a:lnTo>
                  <a:pt x="4483" y="268"/>
                </a:lnTo>
                <a:lnTo>
                  <a:pt x="4484" y="280"/>
                </a:lnTo>
                <a:lnTo>
                  <a:pt x="4484" y="283"/>
                </a:lnTo>
                <a:lnTo>
                  <a:pt x="4485" y="294"/>
                </a:lnTo>
                <a:lnTo>
                  <a:pt x="4486" y="297"/>
                </a:lnTo>
                <a:lnTo>
                  <a:pt x="4486" y="305"/>
                </a:lnTo>
                <a:lnTo>
                  <a:pt x="4487" y="305"/>
                </a:lnTo>
                <a:lnTo>
                  <a:pt x="4487" y="308"/>
                </a:lnTo>
                <a:lnTo>
                  <a:pt x="4488" y="318"/>
                </a:lnTo>
                <a:lnTo>
                  <a:pt x="4489" y="321"/>
                </a:lnTo>
                <a:lnTo>
                  <a:pt x="4490" y="331"/>
                </a:lnTo>
                <a:lnTo>
                  <a:pt x="4490" y="335"/>
                </a:lnTo>
                <a:lnTo>
                  <a:pt x="4491" y="344"/>
                </a:lnTo>
                <a:lnTo>
                  <a:pt x="4491" y="345"/>
                </a:lnTo>
                <a:lnTo>
                  <a:pt x="4493" y="348"/>
                </a:lnTo>
                <a:lnTo>
                  <a:pt x="4493" y="348"/>
                </a:lnTo>
                <a:lnTo>
                  <a:pt x="4494" y="344"/>
                </a:lnTo>
                <a:lnTo>
                  <a:pt x="4494" y="344"/>
                </a:lnTo>
                <a:lnTo>
                  <a:pt x="4495" y="340"/>
                </a:lnTo>
                <a:lnTo>
                  <a:pt x="4495" y="338"/>
                </a:lnTo>
                <a:lnTo>
                  <a:pt x="4497" y="331"/>
                </a:lnTo>
                <a:lnTo>
                  <a:pt x="4497" y="330"/>
                </a:lnTo>
                <a:lnTo>
                  <a:pt x="4498" y="325"/>
                </a:lnTo>
                <a:lnTo>
                  <a:pt x="4498" y="326"/>
                </a:lnTo>
                <a:lnTo>
                  <a:pt x="4499" y="325"/>
                </a:lnTo>
                <a:lnTo>
                  <a:pt x="4499" y="324"/>
                </a:lnTo>
                <a:lnTo>
                  <a:pt x="4499" y="327"/>
                </a:lnTo>
                <a:lnTo>
                  <a:pt x="4500" y="326"/>
                </a:lnTo>
                <a:lnTo>
                  <a:pt x="4500" y="326"/>
                </a:lnTo>
                <a:lnTo>
                  <a:pt x="4501" y="333"/>
                </a:lnTo>
                <a:lnTo>
                  <a:pt x="4502" y="334"/>
                </a:lnTo>
                <a:lnTo>
                  <a:pt x="4503" y="341"/>
                </a:lnTo>
                <a:lnTo>
                  <a:pt x="4503" y="345"/>
                </a:lnTo>
                <a:lnTo>
                  <a:pt x="4504" y="351"/>
                </a:lnTo>
                <a:lnTo>
                  <a:pt x="4504" y="352"/>
                </a:lnTo>
                <a:lnTo>
                  <a:pt x="4505" y="357"/>
                </a:lnTo>
                <a:lnTo>
                  <a:pt x="4505" y="357"/>
                </a:lnTo>
                <a:lnTo>
                  <a:pt x="4506" y="359"/>
                </a:lnTo>
                <a:lnTo>
                  <a:pt x="4507" y="364"/>
                </a:lnTo>
                <a:lnTo>
                  <a:pt x="4507" y="365"/>
                </a:lnTo>
                <a:lnTo>
                  <a:pt x="4508" y="366"/>
                </a:lnTo>
                <a:lnTo>
                  <a:pt x="4508" y="365"/>
                </a:lnTo>
                <a:lnTo>
                  <a:pt x="4509" y="366"/>
                </a:lnTo>
                <a:lnTo>
                  <a:pt x="4509" y="369"/>
                </a:lnTo>
                <a:lnTo>
                  <a:pt x="4510" y="369"/>
                </a:lnTo>
                <a:lnTo>
                  <a:pt x="4510" y="369"/>
                </a:lnTo>
                <a:lnTo>
                  <a:pt x="4510" y="369"/>
                </a:lnTo>
                <a:lnTo>
                  <a:pt x="4511" y="371"/>
                </a:lnTo>
                <a:lnTo>
                  <a:pt x="4511" y="370"/>
                </a:lnTo>
                <a:lnTo>
                  <a:pt x="4512" y="370"/>
                </a:lnTo>
                <a:lnTo>
                  <a:pt x="4512" y="371"/>
                </a:lnTo>
                <a:lnTo>
                  <a:pt x="4512" y="369"/>
                </a:lnTo>
                <a:lnTo>
                  <a:pt x="4513" y="370"/>
                </a:lnTo>
                <a:lnTo>
                  <a:pt x="4513" y="370"/>
                </a:lnTo>
                <a:lnTo>
                  <a:pt x="4513" y="369"/>
                </a:lnTo>
                <a:lnTo>
                  <a:pt x="4514" y="371"/>
                </a:lnTo>
                <a:lnTo>
                  <a:pt x="4514" y="370"/>
                </a:lnTo>
                <a:lnTo>
                  <a:pt x="4514" y="369"/>
                </a:lnTo>
                <a:lnTo>
                  <a:pt x="4515" y="372"/>
                </a:lnTo>
                <a:lnTo>
                  <a:pt x="4516" y="371"/>
                </a:lnTo>
                <a:lnTo>
                  <a:pt x="4516" y="373"/>
                </a:lnTo>
                <a:lnTo>
                  <a:pt x="4517" y="373"/>
                </a:lnTo>
                <a:lnTo>
                  <a:pt x="4517" y="372"/>
                </a:lnTo>
                <a:lnTo>
                  <a:pt x="4518" y="364"/>
                </a:lnTo>
                <a:lnTo>
                  <a:pt x="4519" y="359"/>
                </a:lnTo>
                <a:lnTo>
                  <a:pt x="4520" y="335"/>
                </a:lnTo>
                <a:lnTo>
                  <a:pt x="4520" y="325"/>
                </a:lnTo>
                <a:lnTo>
                  <a:pt x="4521" y="259"/>
                </a:lnTo>
                <a:lnTo>
                  <a:pt x="4522" y="246"/>
                </a:lnTo>
                <a:lnTo>
                  <a:pt x="4523" y="196"/>
                </a:lnTo>
                <a:lnTo>
                  <a:pt x="4523" y="191"/>
                </a:lnTo>
                <a:lnTo>
                  <a:pt x="4524" y="177"/>
                </a:lnTo>
                <a:lnTo>
                  <a:pt x="4524" y="177"/>
                </a:lnTo>
                <a:lnTo>
                  <a:pt x="4526" y="193"/>
                </a:lnTo>
                <a:lnTo>
                  <a:pt x="4526" y="197"/>
                </a:lnTo>
                <a:lnTo>
                  <a:pt x="4527" y="221"/>
                </a:lnTo>
                <a:lnTo>
                  <a:pt x="4527" y="224"/>
                </a:lnTo>
                <a:lnTo>
                  <a:pt x="4528" y="247"/>
                </a:lnTo>
                <a:lnTo>
                  <a:pt x="4529" y="251"/>
                </a:lnTo>
                <a:lnTo>
                  <a:pt x="4530" y="268"/>
                </a:lnTo>
                <a:lnTo>
                  <a:pt x="4530" y="273"/>
                </a:lnTo>
                <a:lnTo>
                  <a:pt x="4531" y="282"/>
                </a:lnTo>
                <a:lnTo>
                  <a:pt x="4531" y="283"/>
                </a:lnTo>
                <a:lnTo>
                  <a:pt x="4533" y="293"/>
                </a:lnTo>
                <a:lnTo>
                  <a:pt x="4533" y="295"/>
                </a:lnTo>
                <a:lnTo>
                  <a:pt x="4534" y="305"/>
                </a:lnTo>
                <a:lnTo>
                  <a:pt x="4534" y="307"/>
                </a:lnTo>
                <a:lnTo>
                  <a:pt x="4536" y="319"/>
                </a:lnTo>
                <a:lnTo>
                  <a:pt x="4536" y="321"/>
                </a:lnTo>
                <a:lnTo>
                  <a:pt x="4537" y="332"/>
                </a:lnTo>
                <a:lnTo>
                  <a:pt x="4537" y="335"/>
                </a:lnTo>
                <a:lnTo>
                  <a:pt x="4538" y="339"/>
                </a:lnTo>
                <a:lnTo>
                  <a:pt x="4538" y="339"/>
                </a:lnTo>
                <a:lnTo>
                  <a:pt x="4539" y="340"/>
                </a:lnTo>
                <a:lnTo>
                  <a:pt x="4539" y="341"/>
                </a:lnTo>
                <a:lnTo>
                  <a:pt x="4540" y="340"/>
                </a:lnTo>
                <a:lnTo>
                  <a:pt x="4540" y="340"/>
                </a:lnTo>
                <a:lnTo>
                  <a:pt x="4540" y="340"/>
                </a:lnTo>
                <a:lnTo>
                  <a:pt x="4541" y="336"/>
                </a:lnTo>
                <a:lnTo>
                  <a:pt x="4542" y="334"/>
                </a:lnTo>
                <a:lnTo>
                  <a:pt x="4543" y="329"/>
                </a:lnTo>
                <a:lnTo>
                  <a:pt x="4543" y="327"/>
                </a:lnTo>
                <a:lnTo>
                  <a:pt x="4544" y="325"/>
                </a:lnTo>
                <a:lnTo>
                  <a:pt x="4545" y="324"/>
                </a:lnTo>
                <a:lnTo>
                  <a:pt x="4545" y="325"/>
                </a:lnTo>
                <a:lnTo>
                  <a:pt x="4545" y="323"/>
                </a:lnTo>
                <a:lnTo>
                  <a:pt x="4546" y="324"/>
                </a:lnTo>
                <a:lnTo>
                  <a:pt x="4546" y="324"/>
                </a:lnTo>
                <a:lnTo>
                  <a:pt x="4547" y="328"/>
                </a:lnTo>
                <a:lnTo>
                  <a:pt x="4547" y="329"/>
                </a:lnTo>
                <a:lnTo>
                  <a:pt x="4548" y="337"/>
                </a:lnTo>
                <a:lnTo>
                  <a:pt x="4549" y="337"/>
                </a:lnTo>
                <a:lnTo>
                  <a:pt x="4550" y="344"/>
                </a:lnTo>
                <a:lnTo>
                  <a:pt x="4550" y="346"/>
                </a:lnTo>
                <a:lnTo>
                  <a:pt x="4551" y="352"/>
                </a:lnTo>
                <a:lnTo>
                  <a:pt x="4552" y="354"/>
                </a:lnTo>
                <a:lnTo>
                  <a:pt x="4553" y="358"/>
                </a:lnTo>
                <a:lnTo>
                  <a:pt x="4553" y="360"/>
                </a:lnTo>
                <a:lnTo>
                  <a:pt x="4554" y="363"/>
                </a:lnTo>
                <a:lnTo>
                  <a:pt x="4555" y="364"/>
                </a:lnTo>
                <a:lnTo>
                  <a:pt x="4556" y="366"/>
                </a:lnTo>
                <a:lnTo>
                  <a:pt x="4556" y="366"/>
                </a:lnTo>
                <a:lnTo>
                  <a:pt x="4557" y="369"/>
                </a:lnTo>
                <a:lnTo>
                  <a:pt x="4557" y="368"/>
                </a:lnTo>
                <a:lnTo>
                  <a:pt x="4558" y="371"/>
                </a:lnTo>
                <a:lnTo>
                  <a:pt x="4559" y="371"/>
                </a:lnTo>
                <a:lnTo>
                  <a:pt x="4559" y="370"/>
                </a:lnTo>
                <a:lnTo>
                  <a:pt x="4559" y="371"/>
                </a:lnTo>
                <a:lnTo>
                  <a:pt x="4560" y="371"/>
                </a:lnTo>
                <a:lnTo>
                  <a:pt x="4560" y="372"/>
                </a:lnTo>
                <a:lnTo>
                  <a:pt x="4560" y="372"/>
                </a:lnTo>
                <a:lnTo>
                  <a:pt x="4561" y="371"/>
                </a:lnTo>
                <a:lnTo>
                  <a:pt x="4561" y="372"/>
                </a:lnTo>
                <a:lnTo>
                  <a:pt x="4562" y="372"/>
                </a:lnTo>
                <a:lnTo>
                  <a:pt x="4562" y="372"/>
                </a:lnTo>
                <a:lnTo>
                  <a:pt x="4562" y="373"/>
                </a:lnTo>
                <a:lnTo>
                  <a:pt x="4563" y="372"/>
                </a:lnTo>
                <a:lnTo>
                  <a:pt x="4563" y="372"/>
                </a:lnTo>
                <a:lnTo>
                  <a:pt x="4564" y="374"/>
                </a:lnTo>
                <a:lnTo>
                  <a:pt x="4564" y="372"/>
                </a:lnTo>
                <a:lnTo>
                  <a:pt x="4565" y="372"/>
                </a:lnTo>
                <a:lnTo>
                  <a:pt x="4566" y="358"/>
                </a:lnTo>
                <a:lnTo>
                  <a:pt x="4566" y="353"/>
                </a:lnTo>
                <a:lnTo>
                  <a:pt x="4567" y="315"/>
                </a:lnTo>
                <a:lnTo>
                  <a:pt x="4567" y="302"/>
                </a:lnTo>
                <a:lnTo>
                  <a:pt x="4569" y="233"/>
                </a:lnTo>
                <a:lnTo>
                  <a:pt x="4569" y="220"/>
                </a:lnTo>
                <a:lnTo>
                  <a:pt x="4570" y="177"/>
                </a:lnTo>
                <a:lnTo>
                  <a:pt x="4570" y="173"/>
                </a:lnTo>
                <a:lnTo>
                  <a:pt x="4571" y="165"/>
                </a:lnTo>
                <a:lnTo>
                  <a:pt x="4571" y="167"/>
                </a:lnTo>
                <a:lnTo>
                  <a:pt x="4572" y="169"/>
                </a:lnTo>
                <a:lnTo>
                  <a:pt x="4573" y="188"/>
                </a:lnTo>
                <a:lnTo>
                  <a:pt x="4573" y="192"/>
                </a:lnTo>
                <a:lnTo>
                  <a:pt x="4574" y="214"/>
                </a:lnTo>
                <a:lnTo>
                  <a:pt x="4575" y="220"/>
                </a:lnTo>
                <a:lnTo>
                  <a:pt x="4576" y="239"/>
                </a:lnTo>
                <a:lnTo>
                  <a:pt x="4576" y="243"/>
                </a:lnTo>
                <a:lnTo>
                  <a:pt x="4577" y="257"/>
                </a:lnTo>
                <a:lnTo>
                  <a:pt x="4578" y="260"/>
                </a:lnTo>
                <a:lnTo>
                  <a:pt x="4579" y="271"/>
                </a:lnTo>
                <a:lnTo>
                  <a:pt x="4579" y="273"/>
                </a:lnTo>
                <a:lnTo>
                  <a:pt x="4580" y="280"/>
                </a:lnTo>
                <a:lnTo>
                  <a:pt x="4580" y="282"/>
                </a:lnTo>
                <a:lnTo>
                  <a:pt x="4581" y="292"/>
                </a:lnTo>
                <a:lnTo>
                  <a:pt x="4582" y="294"/>
                </a:lnTo>
                <a:lnTo>
                  <a:pt x="4583" y="308"/>
                </a:lnTo>
                <a:lnTo>
                  <a:pt x="4583" y="310"/>
                </a:lnTo>
                <a:lnTo>
                  <a:pt x="4584" y="321"/>
                </a:lnTo>
                <a:lnTo>
                  <a:pt x="4585" y="323"/>
                </a:lnTo>
                <a:lnTo>
                  <a:pt x="4586" y="329"/>
                </a:lnTo>
                <a:lnTo>
                  <a:pt x="4586" y="330"/>
                </a:lnTo>
                <a:lnTo>
                  <a:pt x="4587" y="332"/>
                </a:lnTo>
                <a:lnTo>
                  <a:pt x="4587" y="330"/>
                </a:lnTo>
                <a:lnTo>
                  <a:pt x="4588" y="332"/>
                </a:lnTo>
                <a:lnTo>
                  <a:pt x="4589" y="328"/>
                </a:lnTo>
                <a:lnTo>
                  <a:pt x="4589" y="328"/>
                </a:lnTo>
                <a:lnTo>
                  <a:pt x="4590" y="323"/>
                </a:lnTo>
                <a:lnTo>
                  <a:pt x="4590" y="321"/>
                </a:lnTo>
                <a:lnTo>
                  <a:pt x="4591" y="319"/>
                </a:lnTo>
                <a:lnTo>
                  <a:pt x="4591" y="318"/>
                </a:lnTo>
                <a:lnTo>
                  <a:pt x="4592" y="317"/>
                </a:lnTo>
                <a:lnTo>
                  <a:pt x="4593" y="318"/>
                </a:lnTo>
                <a:lnTo>
                  <a:pt x="4593" y="318"/>
                </a:lnTo>
                <a:lnTo>
                  <a:pt x="4594" y="321"/>
                </a:lnTo>
                <a:lnTo>
                  <a:pt x="4595" y="324"/>
                </a:lnTo>
                <a:lnTo>
                  <a:pt x="4595" y="323"/>
                </a:lnTo>
                <a:lnTo>
                  <a:pt x="4596" y="329"/>
                </a:lnTo>
                <a:lnTo>
                  <a:pt x="4596" y="330"/>
                </a:lnTo>
                <a:lnTo>
                  <a:pt x="4597" y="338"/>
                </a:lnTo>
                <a:lnTo>
                  <a:pt x="4598" y="340"/>
                </a:lnTo>
                <a:lnTo>
                  <a:pt x="4599" y="346"/>
                </a:lnTo>
                <a:lnTo>
                  <a:pt x="4599" y="348"/>
                </a:lnTo>
                <a:lnTo>
                  <a:pt x="4600" y="351"/>
                </a:lnTo>
                <a:lnTo>
                  <a:pt x="4600" y="352"/>
                </a:lnTo>
                <a:lnTo>
                  <a:pt x="4601" y="353"/>
                </a:lnTo>
                <a:lnTo>
                  <a:pt x="4602" y="353"/>
                </a:lnTo>
                <a:lnTo>
                  <a:pt x="4602" y="353"/>
                </a:lnTo>
                <a:lnTo>
                  <a:pt x="4602" y="354"/>
                </a:lnTo>
                <a:lnTo>
                  <a:pt x="4603" y="352"/>
                </a:lnTo>
                <a:lnTo>
                  <a:pt x="4603" y="351"/>
                </a:lnTo>
                <a:lnTo>
                  <a:pt x="4604" y="349"/>
                </a:lnTo>
                <a:lnTo>
                  <a:pt x="4605" y="348"/>
                </a:lnTo>
                <a:lnTo>
                  <a:pt x="4606" y="343"/>
                </a:lnTo>
                <a:lnTo>
                  <a:pt x="4606" y="342"/>
                </a:lnTo>
                <a:lnTo>
                  <a:pt x="4607" y="340"/>
                </a:lnTo>
                <a:lnTo>
                  <a:pt x="4607" y="341"/>
                </a:lnTo>
                <a:lnTo>
                  <a:pt x="4608" y="340"/>
                </a:lnTo>
                <a:lnTo>
                  <a:pt x="4608" y="340"/>
                </a:lnTo>
                <a:lnTo>
                  <a:pt x="4608" y="338"/>
                </a:lnTo>
                <a:lnTo>
                  <a:pt x="4609" y="339"/>
                </a:lnTo>
                <a:lnTo>
                  <a:pt x="4609" y="340"/>
                </a:lnTo>
                <a:lnTo>
                  <a:pt x="4609" y="339"/>
                </a:lnTo>
                <a:lnTo>
                  <a:pt x="4610" y="341"/>
                </a:lnTo>
                <a:lnTo>
                  <a:pt x="4610" y="341"/>
                </a:lnTo>
                <a:lnTo>
                  <a:pt x="4611" y="343"/>
                </a:lnTo>
                <a:lnTo>
                  <a:pt x="4612" y="347"/>
                </a:lnTo>
                <a:lnTo>
                  <a:pt x="4612" y="345"/>
                </a:lnTo>
                <a:lnTo>
                  <a:pt x="4612" y="348"/>
                </a:lnTo>
                <a:lnTo>
                  <a:pt x="4613" y="341"/>
                </a:lnTo>
                <a:lnTo>
                  <a:pt x="4613" y="336"/>
                </a:lnTo>
                <a:lnTo>
                  <a:pt x="4614" y="293"/>
                </a:lnTo>
                <a:lnTo>
                  <a:pt x="4615" y="280"/>
                </a:lnTo>
                <a:lnTo>
                  <a:pt x="4616" y="221"/>
                </a:lnTo>
                <a:lnTo>
                  <a:pt x="4616" y="208"/>
                </a:lnTo>
                <a:lnTo>
                  <a:pt x="4617" y="161"/>
                </a:lnTo>
                <a:lnTo>
                  <a:pt x="4618" y="156"/>
                </a:lnTo>
                <a:lnTo>
                  <a:pt x="4619" y="143"/>
                </a:lnTo>
                <a:lnTo>
                  <a:pt x="4619" y="143"/>
                </a:lnTo>
                <a:lnTo>
                  <a:pt x="4620" y="155"/>
                </a:lnTo>
                <a:lnTo>
                  <a:pt x="4621" y="160"/>
                </a:lnTo>
                <a:lnTo>
                  <a:pt x="4622" y="185"/>
                </a:lnTo>
                <a:lnTo>
                  <a:pt x="4622" y="190"/>
                </a:lnTo>
                <a:lnTo>
                  <a:pt x="4623" y="216"/>
                </a:lnTo>
                <a:lnTo>
                  <a:pt x="4623" y="221"/>
                </a:lnTo>
                <a:lnTo>
                  <a:pt x="4624" y="238"/>
                </a:lnTo>
                <a:lnTo>
                  <a:pt x="4625" y="241"/>
                </a:lnTo>
                <a:lnTo>
                  <a:pt x="4626" y="250"/>
                </a:lnTo>
                <a:lnTo>
                  <a:pt x="4626" y="252"/>
                </a:lnTo>
                <a:lnTo>
                  <a:pt x="4627" y="256"/>
                </a:lnTo>
                <a:lnTo>
                  <a:pt x="4627" y="257"/>
                </a:lnTo>
                <a:lnTo>
                  <a:pt x="4629" y="261"/>
                </a:lnTo>
                <a:lnTo>
                  <a:pt x="4629" y="262"/>
                </a:lnTo>
                <a:lnTo>
                  <a:pt x="4630" y="270"/>
                </a:lnTo>
                <a:lnTo>
                  <a:pt x="4631" y="273"/>
                </a:lnTo>
                <a:lnTo>
                  <a:pt x="4632" y="288"/>
                </a:lnTo>
                <a:lnTo>
                  <a:pt x="4632" y="290"/>
                </a:lnTo>
                <a:lnTo>
                  <a:pt x="4633" y="298"/>
                </a:lnTo>
                <a:lnTo>
                  <a:pt x="4633" y="298"/>
                </a:lnTo>
                <a:lnTo>
                  <a:pt x="4635" y="303"/>
                </a:lnTo>
                <a:lnTo>
                  <a:pt x="4635" y="302"/>
                </a:lnTo>
                <a:lnTo>
                  <a:pt x="4636" y="300"/>
                </a:lnTo>
                <a:lnTo>
                  <a:pt x="4636" y="300"/>
                </a:lnTo>
                <a:lnTo>
                  <a:pt x="4636" y="299"/>
                </a:lnTo>
                <a:lnTo>
                  <a:pt x="4637" y="294"/>
                </a:lnTo>
                <a:lnTo>
                  <a:pt x="4637" y="295"/>
                </a:lnTo>
                <a:lnTo>
                  <a:pt x="4638" y="294"/>
                </a:lnTo>
                <a:lnTo>
                  <a:pt x="4639" y="290"/>
                </a:lnTo>
                <a:lnTo>
                  <a:pt x="4639" y="288"/>
                </a:lnTo>
                <a:lnTo>
                  <a:pt x="4640" y="289"/>
                </a:lnTo>
                <a:lnTo>
                  <a:pt x="4640" y="287"/>
                </a:lnTo>
                <a:lnTo>
                  <a:pt x="4640" y="287"/>
                </a:lnTo>
                <a:lnTo>
                  <a:pt x="4641" y="287"/>
                </a:lnTo>
                <a:lnTo>
                  <a:pt x="4642" y="291"/>
                </a:lnTo>
                <a:lnTo>
                  <a:pt x="4642" y="292"/>
                </a:lnTo>
                <a:lnTo>
                  <a:pt x="4643" y="301"/>
                </a:lnTo>
                <a:lnTo>
                  <a:pt x="4643" y="304"/>
                </a:lnTo>
                <a:lnTo>
                  <a:pt x="4645" y="313"/>
                </a:lnTo>
                <a:lnTo>
                  <a:pt x="4645" y="317"/>
                </a:lnTo>
                <a:lnTo>
                  <a:pt x="4646" y="324"/>
                </a:lnTo>
                <a:lnTo>
                  <a:pt x="4646" y="326"/>
                </a:lnTo>
                <a:lnTo>
                  <a:pt x="4647" y="333"/>
                </a:lnTo>
                <a:lnTo>
                  <a:pt x="4648" y="334"/>
                </a:lnTo>
                <a:lnTo>
                  <a:pt x="4649" y="340"/>
                </a:lnTo>
                <a:lnTo>
                  <a:pt x="4649" y="340"/>
                </a:lnTo>
                <a:lnTo>
                  <a:pt x="4650" y="343"/>
                </a:lnTo>
                <a:lnTo>
                  <a:pt x="4650" y="343"/>
                </a:lnTo>
                <a:lnTo>
                  <a:pt x="4651" y="343"/>
                </a:lnTo>
                <a:lnTo>
                  <a:pt x="4651" y="346"/>
                </a:lnTo>
                <a:lnTo>
                  <a:pt x="4652" y="345"/>
                </a:lnTo>
                <a:lnTo>
                  <a:pt x="4652" y="346"/>
                </a:lnTo>
                <a:lnTo>
                  <a:pt x="4653" y="350"/>
                </a:lnTo>
                <a:lnTo>
                  <a:pt x="4654" y="350"/>
                </a:lnTo>
                <a:lnTo>
                  <a:pt x="4654" y="349"/>
                </a:lnTo>
                <a:lnTo>
                  <a:pt x="4654" y="352"/>
                </a:lnTo>
                <a:lnTo>
                  <a:pt x="4655" y="351"/>
                </a:lnTo>
                <a:lnTo>
                  <a:pt x="4655" y="352"/>
                </a:lnTo>
                <a:lnTo>
                  <a:pt x="4656" y="356"/>
                </a:lnTo>
                <a:lnTo>
                  <a:pt x="4656" y="355"/>
                </a:lnTo>
                <a:lnTo>
                  <a:pt x="4656" y="356"/>
                </a:lnTo>
                <a:lnTo>
                  <a:pt x="4656" y="355"/>
                </a:lnTo>
                <a:lnTo>
                  <a:pt x="4657" y="358"/>
                </a:lnTo>
                <a:lnTo>
                  <a:pt x="4658" y="358"/>
                </a:lnTo>
                <a:lnTo>
                  <a:pt x="4659" y="359"/>
                </a:lnTo>
                <a:lnTo>
                  <a:pt x="4659" y="359"/>
                </a:lnTo>
                <a:lnTo>
                  <a:pt x="4659" y="360"/>
                </a:lnTo>
                <a:lnTo>
                  <a:pt x="4660" y="359"/>
                </a:lnTo>
                <a:lnTo>
                  <a:pt x="4660" y="361"/>
                </a:lnTo>
                <a:lnTo>
                  <a:pt x="4660" y="361"/>
                </a:lnTo>
                <a:lnTo>
                  <a:pt x="4661" y="361"/>
                </a:lnTo>
                <a:lnTo>
                  <a:pt x="4661" y="362"/>
                </a:lnTo>
                <a:lnTo>
                  <a:pt x="4662" y="358"/>
                </a:lnTo>
                <a:lnTo>
                  <a:pt x="4662" y="356"/>
                </a:lnTo>
                <a:lnTo>
                  <a:pt x="4663" y="334"/>
                </a:lnTo>
                <a:lnTo>
                  <a:pt x="4663" y="325"/>
                </a:lnTo>
                <a:lnTo>
                  <a:pt x="4665" y="259"/>
                </a:lnTo>
                <a:lnTo>
                  <a:pt x="4665" y="241"/>
                </a:lnTo>
                <a:lnTo>
                  <a:pt x="4666" y="176"/>
                </a:lnTo>
                <a:lnTo>
                  <a:pt x="4666" y="167"/>
                </a:lnTo>
                <a:lnTo>
                  <a:pt x="4668" y="145"/>
                </a:lnTo>
                <a:lnTo>
                  <a:pt x="4668" y="145"/>
                </a:lnTo>
                <a:lnTo>
                  <a:pt x="4669" y="155"/>
                </a:lnTo>
                <a:lnTo>
                  <a:pt x="4669" y="161"/>
                </a:lnTo>
                <a:lnTo>
                  <a:pt x="4670" y="186"/>
                </a:lnTo>
                <a:lnTo>
                  <a:pt x="4671" y="191"/>
                </a:lnTo>
                <a:lnTo>
                  <a:pt x="4672" y="217"/>
                </a:lnTo>
                <a:lnTo>
                  <a:pt x="4672" y="222"/>
                </a:lnTo>
                <a:lnTo>
                  <a:pt x="4673" y="237"/>
                </a:lnTo>
                <a:lnTo>
                  <a:pt x="4674" y="241"/>
                </a:lnTo>
                <a:lnTo>
                  <a:pt x="4675" y="255"/>
                </a:lnTo>
                <a:lnTo>
                  <a:pt x="4675" y="257"/>
                </a:lnTo>
                <a:lnTo>
                  <a:pt x="4676" y="265"/>
                </a:lnTo>
                <a:lnTo>
                  <a:pt x="4676" y="267"/>
                </a:lnTo>
                <a:lnTo>
                  <a:pt x="4678" y="276"/>
                </a:lnTo>
                <a:lnTo>
                  <a:pt x="4678" y="279"/>
                </a:lnTo>
                <a:lnTo>
                  <a:pt x="4679" y="290"/>
                </a:lnTo>
                <a:lnTo>
                  <a:pt x="4679" y="293"/>
                </a:lnTo>
                <a:lnTo>
                  <a:pt x="4680" y="306"/>
                </a:lnTo>
                <a:lnTo>
                  <a:pt x="4681" y="308"/>
                </a:lnTo>
                <a:lnTo>
                  <a:pt x="4682" y="316"/>
                </a:lnTo>
                <a:lnTo>
                  <a:pt x="4682" y="317"/>
                </a:lnTo>
                <a:lnTo>
                  <a:pt x="4683" y="320"/>
                </a:lnTo>
                <a:lnTo>
                  <a:pt x="4683" y="320"/>
                </a:lnTo>
                <a:lnTo>
                  <a:pt x="4684" y="320"/>
                </a:lnTo>
                <a:lnTo>
                  <a:pt x="4685" y="316"/>
                </a:lnTo>
                <a:lnTo>
                  <a:pt x="4685" y="316"/>
                </a:lnTo>
                <a:lnTo>
                  <a:pt x="4686" y="311"/>
                </a:lnTo>
                <a:lnTo>
                  <a:pt x="4687" y="310"/>
                </a:lnTo>
                <a:lnTo>
                  <a:pt x="4688" y="304"/>
                </a:lnTo>
                <a:lnTo>
                  <a:pt x="4688" y="304"/>
                </a:lnTo>
                <a:lnTo>
                  <a:pt x="4689" y="302"/>
                </a:lnTo>
                <a:lnTo>
                  <a:pt x="4689" y="302"/>
                </a:lnTo>
                <a:lnTo>
                  <a:pt x="4690" y="305"/>
                </a:lnTo>
                <a:lnTo>
                  <a:pt x="4691" y="307"/>
                </a:lnTo>
                <a:lnTo>
                  <a:pt x="4692" y="313"/>
                </a:lnTo>
                <a:lnTo>
                  <a:pt x="4692" y="314"/>
                </a:lnTo>
                <a:lnTo>
                  <a:pt x="4693" y="322"/>
                </a:lnTo>
                <a:lnTo>
                  <a:pt x="4693" y="321"/>
                </a:lnTo>
                <a:lnTo>
                  <a:pt x="4694" y="324"/>
                </a:lnTo>
                <a:lnTo>
                  <a:pt x="4695" y="333"/>
                </a:lnTo>
                <a:lnTo>
                  <a:pt x="4695" y="332"/>
                </a:lnTo>
                <a:lnTo>
                  <a:pt x="4696" y="339"/>
                </a:lnTo>
                <a:lnTo>
                  <a:pt x="4697" y="341"/>
                </a:lnTo>
                <a:lnTo>
                  <a:pt x="4698" y="346"/>
                </a:lnTo>
                <a:lnTo>
                  <a:pt x="4698" y="346"/>
                </a:lnTo>
                <a:lnTo>
                  <a:pt x="4698" y="347"/>
                </a:lnTo>
                <a:lnTo>
                  <a:pt x="4699" y="350"/>
                </a:lnTo>
                <a:lnTo>
                  <a:pt x="4699" y="350"/>
                </a:lnTo>
                <a:lnTo>
                  <a:pt x="4699" y="351"/>
                </a:lnTo>
                <a:lnTo>
                  <a:pt x="4700" y="354"/>
                </a:lnTo>
                <a:lnTo>
                  <a:pt x="4700" y="353"/>
                </a:lnTo>
                <a:lnTo>
                  <a:pt x="4701" y="354"/>
                </a:lnTo>
                <a:lnTo>
                  <a:pt x="4702" y="358"/>
                </a:lnTo>
                <a:lnTo>
                  <a:pt x="4702" y="356"/>
                </a:lnTo>
                <a:lnTo>
                  <a:pt x="4703" y="358"/>
                </a:lnTo>
                <a:lnTo>
                  <a:pt x="4704" y="358"/>
                </a:lnTo>
                <a:lnTo>
                  <a:pt x="4704" y="356"/>
                </a:lnTo>
                <a:lnTo>
                  <a:pt x="4705" y="358"/>
                </a:lnTo>
                <a:lnTo>
                  <a:pt x="4705" y="358"/>
                </a:lnTo>
                <a:lnTo>
                  <a:pt x="4706" y="359"/>
                </a:lnTo>
                <a:lnTo>
                  <a:pt x="4706" y="357"/>
                </a:lnTo>
                <a:lnTo>
                  <a:pt x="4707" y="358"/>
                </a:lnTo>
                <a:lnTo>
                  <a:pt x="4707" y="359"/>
                </a:lnTo>
                <a:lnTo>
                  <a:pt x="4708" y="359"/>
                </a:lnTo>
                <a:lnTo>
                  <a:pt x="4708" y="359"/>
                </a:lnTo>
                <a:lnTo>
                  <a:pt x="4708" y="360"/>
                </a:lnTo>
                <a:lnTo>
                  <a:pt x="4709" y="357"/>
                </a:lnTo>
                <a:lnTo>
                  <a:pt x="4709" y="357"/>
                </a:lnTo>
                <a:lnTo>
                  <a:pt x="4711" y="343"/>
                </a:lnTo>
                <a:lnTo>
                  <a:pt x="4711" y="337"/>
                </a:lnTo>
                <a:lnTo>
                  <a:pt x="4712" y="304"/>
                </a:lnTo>
                <a:lnTo>
                  <a:pt x="4712" y="292"/>
                </a:lnTo>
                <a:lnTo>
                  <a:pt x="4713" y="226"/>
                </a:lnTo>
                <a:lnTo>
                  <a:pt x="4714" y="214"/>
                </a:lnTo>
                <a:lnTo>
                  <a:pt x="4715" y="173"/>
                </a:lnTo>
                <a:lnTo>
                  <a:pt x="4715" y="168"/>
                </a:lnTo>
                <a:lnTo>
                  <a:pt x="4716" y="163"/>
                </a:lnTo>
                <a:lnTo>
                  <a:pt x="4716" y="164"/>
                </a:lnTo>
                <a:lnTo>
                  <a:pt x="4717" y="166"/>
                </a:lnTo>
                <a:lnTo>
                  <a:pt x="4718" y="186"/>
                </a:lnTo>
                <a:lnTo>
                  <a:pt x="4718" y="192"/>
                </a:lnTo>
                <a:lnTo>
                  <a:pt x="4719" y="217"/>
                </a:lnTo>
                <a:lnTo>
                  <a:pt x="4720" y="221"/>
                </a:lnTo>
                <a:lnTo>
                  <a:pt x="4721" y="243"/>
                </a:lnTo>
                <a:lnTo>
                  <a:pt x="4721" y="247"/>
                </a:lnTo>
                <a:lnTo>
                  <a:pt x="4722" y="262"/>
                </a:lnTo>
                <a:lnTo>
                  <a:pt x="4722" y="264"/>
                </a:lnTo>
                <a:lnTo>
                  <a:pt x="4723" y="274"/>
                </a:lnTo>
                <a:lnTo>
                  <a:pt x="4723" y="277"/>
                </a:lnTo>
                <a:lnTo>
                  <a:pt x="4725" y="286"/>
                </a:lnTo>
                <a:lnTo>
                  <a:pt x="4725" y="290"/>
                </a:lnTo>
                <a:lnTo>
                  <a:pt x="4726" y="301"/>
                </a:lnTo>
                <a:lnTo>
                  <a:pt x="4727" y="303"/>
                </a:lnTo>
                <a:lnTo>
                  <a:pt x="4728" y="317"/>
                </a:lnTo>
                <a:lnTo>
                  <a:pt x="4728" y="319"/>
                </a:lnTo>
                <a:lnTo>
                  <a:pt x="4729" y="325"/>
                </a:lnTo>
                <a:lnTo>
                  <a:pt x="4730" y="326"/>
                </a:lnTo>
                <a:lnTo>
                  <a:pt x="4730" y="327"/>
                </a:lnTo>
                <a:lnTo>
                  <a:pt x="4731" y="325"/>
                </a:lnTo>
                <a:lnTo>
                  <a:pt x="4731" y="325"/>
                </a:lnTo>
                <a:lnTo>
                  <a:pt x="4732" y="320"/>
                </a:lnTo>
                <a:lnTo>
                  <a:pt x="4732" y="318"/>
                </a:lnTo>
                <a:lnTo>
                  <a:pt x="4733" y="311"/>
                </a:lnTo>
                <a:lnTo>
                  <a:pt x="4734" y="310"/>
                </a:lnTo>
                <a:lnTo>
                  <a:pt x="4735" y="303"/>
                </a:lnTo>
                <a:lnTo>
                  <a:pt x="4735" y="303"/>
                </a:lnTo>
                <a:lnTo>
                  <a:pt x="4736" y="301"/>
                </a:lnTo>
                <a:lnTo>
                  <a:pt x="4737" y="303"/>
                </a:lnTo>
                <a:lnTo>
                  <a:pt x="4737" y="302"/>
                </a:lnTo>
                <a:lnTo>
                  <a:pt x="4738" y="304"/>
                </a:lnTo>
                <a:lnTo>
                  <a:pt x="4738" y="307"/>
                </a:lnTo>
                <a:lnTo>
                  <a:pt x="4739" y="313"/>
                </a:lnTo>
                <a:lnTo>
                  <a:pt x="4740" y="315"/>
                </a:lnTo>
                <a:lnTo>
                  <a:pt x="4740" y="315"/>
                </a:lnTo>
                <a:lnTo>
                  <a:pt x="4741" y="324"/>
                </a:lnTo>
                <a:lnTo>
                  <a:pt x="4741" y="326"/>
                </a:lnTo>
                <a:lnTo>
                  <a:pt x="4742" y="333"/>
                </a:lnTo>
                <a:lnTo>
                  <a:pt x="4742" y="335"/>
                </a:lnTo>
                <a:lnTo>
                  <a:pt x="4744" y="341"/>
                </a:lnTo>
                <a:lnTo>
                  <a:pt x="4744" y="342"/>
                </a:lnTo>
                <a:lnTo>
                  <a:pt x="4745" y="347"/>
                </a:lnTo>
                <a:lnTo>
                  <a:pt x="4745" y="348"/>
                </a:lnTo>
                <a:lnTo>
                  <a:pt x="4746" y="352"/>
                </a:lnTo>
                <a:lnTo>
                  <a:pt x="4747" y="351"/>
                </a:lnTo>
                <a:lnTo>
                  <a:pt x="4747" y="351"/>
                </a:lnTo>
                <a:lnTo>
                  <a:pt x="4748" y="354"/>
                </a:lnTo>
                <a:lnTo>
                  <a:pt x="4748" y="353"/>
                </a:lnTo>
                <a:lnTo>
                  <a:pt x="4749" y="356"/>
                </a:lnTo>
                <a:lnTo>
                  <a:pt x="4750" y="355"/>
                </a:lnTo>
                <a:lnTo>
                  <a:pt x="4751" y="356"/>
                </a:lnTo>
                <a:lnTo>
                  <a:pt x="4751" y="356"/>
                </a:lnTo>
                <a:lnTo>
                  <a:pt x="4751" y="356"/>
                </a:lnTo>
                <a:lnTo>
                  <a:pt x="4751" y="357"/>
                </a:lnTo>
                <a:lnTo>
                  <a:pt x="4752" y="357"/>
                </a:lnTo>
                <a:lnTo>
                  <a:pt x="4752" y="357"/>
                </a:lnTo>
                <a:lnTo>
                  <a:pt x="4753" y="356"/>
                </a:lnTo>
                <a:lnTo>
                  <a:pt x="4753" y="358"/>
                </a:lnTo>
                <a:lnTo>
                  <a:pt x="4754" y="358"/>
                </a:lnTo>
                <a:lnTo>
                  <a:pt x="4754" y="357"/>
                </a:lnTo>
                <a:lnTo>
                  <a:pt x="4755" y="359"/>
                </a:lnTo>
                <a:lnTo>
                  <a:pt x="4755" y="356"/>
                </a:lnTo>
                <a:lnTo>
                  <a:pt x="4756" y="346"/>
                </a:lnTo>
                <a:lnTo>
                  <a:pt x="4757" y="342"/>
                </a:lnTo>
                <a:lnTo>
                  <a:pt x="4758" y="301"/>
                </a:lnTo>
                <a:lnTo>
                  <a:pt x="4758" y="289"/>
                </a:lnTo>
                <a:lnTo>
                  <a:pt x="4759" y="231"/>
                </a:lnTo>
                <a:lnTo>
                  <a:pt x="4759" y="219"/>
                </a:lnTo>
                <a:lnTo>
                  <a:pt x="4761" y="168"/>
                </a:lnTo>
                <a:lnTo>
                  <a:pt x="4761" y="161"/>
                </a:lnTo>
                <a:lnTo>
                  <a:pt x="4762" y="151"/>
                </a:lnTo>
                <a:lnTo>
                  <a:pt x="4762" y="152"/>
                </a:lnTo>
                <a:lnTo>
                  <a:pt x="4763" y="152"/>
                </a:lnTo>
                <a:lnTo>
                  <a:pt x="4764" y="166"/>
                </a:lnTo>
                <a:lnTo>
                  <a:pt x="4764" y="172"/>
                </a:lnTo>
                <a:lnTo>
                  <a:pt x="4765" y="196"/>
                </a:lnTo>
                <a:lnTo>
                  <a:pt x="4765" y="201"/>
                </a:lnTo>
                <a:lnTo>
                  <a:pt x="4766" y="222"/>
                </a:lnTo>
                <a:lnTo>
                  <a:pt x="4767" y="227"/>
                </a:lnTo>
                <a:lnTo>
                  <a:pt x="4768" y="243"/>
                </a:lnTo>
                <a:lnTo>
                  <a:pt x="4768" y="245"/>
                </a:lnTo>
                <a:lnTo>
                  <a:pt x="4769" y="259"/>
                </a:lnTo>
                <a:lnTo>
                  <a:pt x="4770" y="259"/>
                </a:lnTo>
                <a:lnTo>
                  <a:pt x="4771" y="269"/>
                </a:lnTo>
                <a:lnTo>
                  <a:pt x="4771" y="270"/>
                </a:lnTo>
                <a:lnTo>
                  <a:pt x="4772" y="278"/>
                </a:lnTo>
                <a:lnTo>
                  <a:pt x="4773" y="282"/>
                </a:lnTo>
                <a:lnTo>
                  <a:pt x="4774" y="294"/>
                </a:lnTo>
                <a:lnTo>
                  <a:pt x="4774" y="297"/>
                </a:lnTo>
                <a:lnTo>
                  <a:pt x="4775" y="309"/>
                </a:lnTo>
                <a:lnTo>
                  <a:pt x="4775" y="309"/>
                </a:lnTo>
                <a:lnTo>
                  <a:pt x="4777" y="315"/>
                </a:lnTo>
                <a:lnTo>
                  <a:pt x="4777" y="315"/>
                </a:lnTo>
                <a:lnTo>
                  <a:pt x="4777" y="316"/>
                </a:lnTo>
                <a:lnTo>
                  <a:pt x="4777" y="315"/>
                </a:lnTo>
                <a:lnTo>
                  <a:pt x="4778" y="315"/>
                </a:lnTo>
                <a:lnTo>
                  <a:pt x="4778" y="315"/>
                </a:lnTo>
                <a:lnTo>
                  <a:pt x="4779" y="310"/>
                </a:lnTo>
                <a:lnTo>
                  <a:pt x="4780" y="308"/>
                </a:lnTo>
                <a:lnTo>
                  <a:pt x="4781" y="304"/>
                </a:lnTo>
                <a:lnTo>
                  <a:pt x="4781" y="302"/>
                </a:lnTo>
                <a:lnTo>
                  <a:pt x="4782" y="298"/>
                </a:lnTo>
                <a:lnTo>
                  <a:pt x="4783" y="298"/>
                </a:lnTo>
                <a:lnTo>
                  <a:pt x="4783" y="300"/>
                </a:lnTo>
                <a:lnTo>
                  <a:pt x="4784" y="299"/>
                </a:lnTo>
                <a:lnTo>
                  <a:pt x="4784" y="300"/>
                </a:lnTo>
                <a:lnTo>
                  <a:pt x="4784" y="300"/>
                </a:lnTo>
                <a:lnTo>
                  <a:pt x="4785" y="305"/>
                </a:lnTo>
                <a:lnTo>
                  <a:pt x="4785" y="306"/>
                </a:lnTo>
                <a:lnTo>
                  <a:pt x="4787" y="313"/>
                </a:lnTo>
                <a:lnTo>
                  <a:pt x="4787" y="315"/>
                </a:lnTo>
                <a:lnTo>
                  <a:pt x="4788" y="325"/>
                </a:lnTo>
                <a:lnTo>
                  <a:pt x="4788" y="325"/>
                </a:lnTo>
                <a:lnTo>
                  <a:pt x="4789" y="333"/>
                </a:lnTo>
                <a:lnTo>
                  <a:pt x="4790" y="335"/>
                </a:lnTo>
                <a:lnTo>
                  <a:pt x="4790" y="334"/>
                </a:lnTo>
                <a:lnTo>
                  <a:pt x="4791" y="339"/>
                </a:lnTo>
                <a:lnTo>
                  <a:pt x="4791" y="340"/>
                </a:lnTo>
                <a:lnTo>
                  <a:pt x="4792" y="345"/>
                </a:lnTo>
                <a:lnTo>
                  <a:pt x="4792" y="345"/>
                </a:lnTo>
                <a:lnTo>
                  <a:pt x="4793" y="345"/>
                </a:lnTo>
                <a:lnTo>
                  <a:pt x="4794" y="349"/>
                </a:lnTo>
                <a:lnTo>
                  <a:pt x="4794" y="350"/>
                </a:lnTo>
                <a:lnTo>
                  <a:pt x="4795" y="352"/>
                </a:lnTo>
                <a:lnTo>
                  <a:pt x="4795" y="354"/>
                </a:lnTo>
                <a:lnTo>
                  <a:pt x="4796" y="352"/>
                </a:lnTo>
                <a:lnTo>
                  <a:pt x="4797" y="355"/>
                </a:lnTo>
                <a:lnTo>
                  <a:pt x="4797" y="353"/>
                </a:lnTo>
                <a:lnTo>
                  <a:pt x="4797" y="355"/>
                </a:lnTo>
                <a:lnTo>
                  <a:pt x="4798" y="355"/>
                </a:lnTo>
                <a:lnTo>
                  <a:pt x="4798" y="355"/>
                </a:lnTo>
                <a:lnTo>
                  <a:pt x="4798" y="355"/>
                </a:lnTo>
                <a:lnTo>
                  <a:pt x="4799" y="356"/>
                </a:lnTo>
                <a:lnTo>
                  <a:pt x="4799" y="355"/>
                </a:lnTo>
                <a:lnTo>
                  <a:pt x="4800" y="355"/>
                </a:lnTo>
                <a:lnTo>
                  <a:pt x="4800" y="356"/>
                </a:lnTo>
                <a:lnTo>
                  <a:pt x="4801" y="354"/>
                </a:lnTo>
                <a:lnTo>
                  <a:pt x="4801" y="355"/>
                </a:lnTo>
                <a:lnTo>
                  <a:pt x="4801" y="356"/>
                </a:lnTo>
                <a:lnTo>
                  <a:pt x="4801" y="355"/>
                </a:lnTo>
                <a:lnTo>
                  <a:pt x="4802" y="357"/>
                </a:lnTo>
                <a:lnTo>
                  <a:pt x="4802" y="357"/>
                </a:lnTo>
                <a:lnTo>
                  <a:pt x="4803" y="357"/>
                </a:lnTo>
                <a:lnTo>
                  <a:pt x="4803" y="358"/>
                </a:lnTo>
                <a:lnTo>
                  <a:pt x="4804" y="350"/>
                </a:lnTo>
                <a:lnTo>
                  <a:pt x="4804" y="347"/>
                </a:lnTo>
                <a:lnTo>
                  <a:pt x="4805" y="313"/>
                </a:lnTo>
                <a:lnTo>
                  <a:pt x="4806" y="302"/>
                </a:lnTo>
                <a:lnTo>
                  <a:pt x="4807" y="229"/>
                </a:lnTo>
                <a:lnTo>
                  <a:pt x="4807" y="215"/>
                </a:lnTo>
                <a:lnTo>
                  <a:pt x="4808" y="169"/>
                </a:lnTo>
                <a:lnTo>
                  <a:pt x="4808" y="162"/>
                </a:lnTo>
                <a:lnTo>
                  <a:pt x="4809" y="144"/>
                </a:lnTo>
                <a:lnTo>
                  <a:pt x="4810" y="145"/>
                </a:lnTo>
                <a:lnTo>
                  <a:pt x="4811" y="157"/>
                </a:lnTo>
                <a:lnTo>
                  <a:pt x="4811" y="161"/>
                </a:lnTo>
                <a:lnTo>
                  <a:pt x="4812" y="188"/>
                </a:lnTo>
                <a:lnTo>
                  <a:pt x="4813" y="190"/>
                </a:lnTo>
                <a:lnTo>
                  <a:pt x="4814" y="212"/>
                </a:lnTo>
                <a:lnTo>
                  <a:pt x="4814" y="216"/>
                </a:lnTo>
                <a:lnTo>
                  <a:pt x="4815" y="232"/>
                </a:lnTo>
                <a:lnTo>
                  <a:pt x="4816" y="237"/>
                </a:lnTo>
                <a:lnTo>
                  <a:pt x="4817" y="247"/>
                </a:lnTo>
                <a:lnTo>
                  <a:pt x="4817" y="250"/>
                </a:lnTo>
                <a:lnTo>
                  <a:pt x="4818" y="259"/>
                </a:lnTo>
                <a:lnTo>
                  <a:pt x="4818" y="260"/>
                </a:lnTo>
                <a:lnTo>
                  <a:pt x="4820" y="267"/>
                </a:lnTo>
                <a:lnTo>
                  <a:pt x="4820" y="270"/>
                </a:lnTo>
                <a:lnTo>
                  <a:pt x="4821" y="280"/>
                </a:lnTo>
                <a:lnTo>
                  <a:pt x="4821" y="284"/>
                </a:lnTo>
                <a:lnTo>
                  <a:pt x="4822" y="298"/>
                </a:lnTo>
                <a:lnTo>
                  <a:pt x="4823" y="301"/>
                </a:lnTo>
                <a:lnTo>
                  <a:pt x="4824" y="311"/>
                </a:lnTo>
                <a:lnTo>
                  <a:pt x="4824" y="310"/>
                </a:lnTo>
                <a:lnTo>
                  <a:pt x="4825" y="314"/>
                </a:lnTo>
                <a:lnTo>
                  <a:pt x="4826" y="314"/>
                </a:lnTo>
                <a:lnTo>
                  <a:pt x="4827" y="311"/>
                </a:lnTo>
                <a:lnTo>
                  <a:pt x="4827" y="310"/>
                </a:lnTo>
                <a:lnTo>
                  <a:pt x="4828" y="304"/>
                </a:lnTo>
                <a:lnTo>
                  <a:pt x="4828" y="303"/>
                </a:lnTo>
                <a:lnTo>
                  <a:pt x="4829" y="304"/>
                </a:lnTo>
                <a:lnTo>
                  <a:pt x="4830" y="299"/>
                </a:lnTo>
                <a:lnTo>
                  <a:pt x="4830" y="299"/>
                </a:lnTo>
                <a:lnTo>
                  <a:pt x="4831" y="297"/>
                </a:lnTo>
                <a:lnTo>
                  <a:pt x="4831" y="297"/>
                </a:lnTo>
                <a:lnTo>
                  <a:pt x="4831" y="297"/>
                </a:lnTo>
                <a:lnTo>
                  <a:pt x="4832" y="301"/>
                </a:lnTo>
                <a:lnTo>
                  <a:pt x="4833" y="301"/>
                </a:lnTo>
                <a:lnTo>
                  <a:pt x="4834" y="308"/>
                </a:lnTo>
                <a:lnTo>
                  <a:pt x="4834" y="309"/>
                </a:lnTo>
                <a:lnTo>
                  <a:pt x="4835" y="317"/>
                </a:lnTo>
                <a:lnTo>
                  <a:pt x="4836" y="319"/>
                </a:lnTo>
                <a:lnTo>
                  <a:pt x="4837" y="329"/>
                </a:lnTo>
                <a:lnTo>
                  <a:pt x="4837" y="329"/>
                </a:lnTo>
                <a:lnTo>
                  <a:pt x="4838" y="335"/>
                </a:lnTo>
                <a:lnTo>
                  <a:pt x="4839" y="336"/>
                </a:lnTo>
                <a:lnTo>
                  <a:pt x="4840" y="342"/>
                </a:lnTo>
                <a:lnTo>
                  <a:pt x="4840" y="343"/>
                </a:lnTo>
                <a:lnTo>
                  <a:pt x="4841" y="347"/>
                </a:lnTo>
                <a:lnTo>
                  <a:pt x="4841" y="347"/>
                </a:lnTo>
                <a:lnTo>
                  <a:pt x="4842" y="350"/>
                </a:lnTo>
                <a:lnTo>
                  <a:pt x="4843" y="351"/>
                </a:lnTo>
                <a:lnTo>
                  <a:pt x="4844" y="353"/>
                </a:lnTo>
                <a:lnTo>
                  <a:pt x="4844" y="354"/>
                </a:lnTo>
                <a:lnTo>
                  <a:pt x="4844" y="353"/>
                </a:lnTo>
                <a:lnTo>
                  <a:pt x="4845" y="354"/>
                </a:lnTo>
                <a:lnTo>
                  <a:pt x="4845" y="354"/>
                </a:lnTo>
                <a:lnTo>
                  <a:pt x="4846" y="354"/>
                </a:lnTo>
                <a:lnTo>
                  <a:pt x="4846" y="353"/>
                </a:lnTo>
                <a:lnTo>
                  <a:pt x="4846" y="355"/>
                </a:lnTo>
                <a:lnTo>
                  <a:pt x="4847" y="355"/>
                </a:lnTo>
                <a:lnTo>
                  <a:pt x="4847" y="355"/>
                </a:lnTo>
                <a:lnTo>
                  <a:pt x="4847" y="356"/>
                </a:lnTo>
                <a:lnTo>
                  <a:pt x="4848" y="354"/>
                </a:lnTo>
                <a:lnTo>
                  <a:pt x="4848" y="354"/>
                </a:lnTo>
                <a:lnTo>
                  <a:pt x="4849" y="354"/>
                </a:lnTo>
                <a:lnTo>
                  <a:pt x="4849" y="356"/>
                </a:lnTo>
                <a:lnTo>
                  <a:pt x="4850" y="355"/>
                </a:lnTo>
                <a:lnTo>
                  <a:pt x="4850" y="355"/>
                </a:lnTo>
                <a:lnTo>
                  <a:pt x="4851" y="356"/>
                </a:lnTo>
                <a:lnTo>
                  <a:pt x="4851" y="356"/>
                </a:lnTo>
                <a:lnTo>
                  <a:pt x="4851" y="355"/>
                </a:lnTo>
                <a:lnTo>
                  <a:pt x="4853" y="344"/>
                </a:lnTo>
                <a:lnTo>
                  <a:pt x="4853" y="339"/>
                </a:lnTo>
                <a:lnTo>
                  <a:pt x="4854" y="300"/>
                </a:lnTo>
                <a:lnTo>
                  <a:pt x="4854" y="288"/>
                </a:lnTo>
                <a:lnTo>
                  <a:pt x="4855" y="230"/>
                </a:lnTo>
                <a:lnTo>
                  <a:pt x="4856" y="217"/>
                </a:lnTo>
                <a:lnTo>
                  <a:pt x="4857" y="166"/>
                </a:lnTo>
                <a:lnTo>
                  <a:pt x="4857" y="159"/>
                </a:lnTo>
                <a:lnTo>
                  <a:pt x="4858" y="147"/>
                </a:lnTo>
                <a:lnTo>
                  <a:pt x="4858" y="148"/>
                </a:lnTo>
                <a:lnTo>
                  <a:pt x="4859" y="148"/>
                </a:lnTo>
                <a:lnTo>
                  <a:pt x="4860" y="164"/>
                </a:lnTo>
                <a:lnTo>
                  <a:pt x="4860" y="169"/>
                </a:lnTo>
                <a:lnTo>
                  <a:pt x="4861" y="197"/>
                </a:lnTo>
                <a:lnTo>
                  <a:pt x="4861" y="202"/>
                </a:lnTo>
                <a:lnTo>
                  <a:pt x="4863" y="226"/>
                </a:lnTo>
                <a:lnTo>
                  <a:pt x="4863" y="230"/>
                </a:lnTo>
                <a:lnTo>
                  <a:pt x="4864" y="248"/>
                </a:lnTo>
                <a:lnTo>
                  <a:pt x="4864" y="251"/>
                </a:lnTo>
                <a:lnTo>
                  <a:pt x="4865" y="264"/>
                </a:lnTo>
                <a:lnTo>
                  <a:pt x="4866" y="265"/>
                </a:lnTo>
                <a:lnTo>
                  <a:pt x="4867" y="275"/>
                </a:lnTo>
                <a:lnTo>
                  <a:pt x="4867" y="276"/>
                </a:lnTo>
                <a:lnTo>
                  <a:pt x="4868" y="285"/>
                </a:lnTo>
                <a:lnTo>
                  <a:pt x="4869" y="286"/>
                </a:lnTo>
                <a:lnTo>
                  <a:pt x="4870" y="300"/>
                </a:lnTo>
                <a:lnTo>
                  <a:pt x="4870" y="302"/>
                </a:lnTo>
                <a:lnTo>
                  <a:pt x="4871" y="312"/>
                </a:lnTo>
                <a:lnTo>
                  <a:pt x="4872" y="315"/>
                </a:lnTo>
                <a:lnTo>
                  <a:pt x="4873" y="320"/>
                </a:lnTo>
                <a:lnTo>
                  <a:pt x="4873" y="320"/>
                </a:lnTo>
                <a:lnTo>
                  <a:pt x="4873" y="320"/>
                </a:lnTo>
                <a:lnTo>
                  <a:pt x="4874" y="317"/>
                </a:lnTo>
                <a:lnTo>
                  <a:pt x="4874" y="317"/>
                </a:lnTo>
                <a:lnTo>
                  <a:pt x="4875" y="310"/>
                </a:lnTo>
                <a:lnTo>
                  <a:pt x="4876" y="308"/>
                </a:lnTo>
                <a:lnTo>
                  <a:pt x="4877" y="298"/>
                </a:lnTo>
                <a:lnTo>
                  <a:pt x="4877" y="298"/>
                </a:lnTo>
                <a:lnTo>
                  <a:pt x="4878" y="291"/>
                </a:lnTo>
                <a:lnTo>
                  <a:pt x="4879" y="292"/>
                </a:lnTo>
                <a:lnTo>
                  <a:pt x="4879" y="291"/>
                </a:lnTo>
                <a:lnTo>
                  <a:pt x="4880" y="291"/>
                </a:lnTo>
                <a:lnTo>
                  <a:pt x="4880" y="290"/>
                </a:lnTo>
                <a:lnTo>
                  <a:pt x="4881" y="296"/>
                </a:lnTo>
                <a:lnTo>
                  <a:pt x="4882" y="298"/>
                </a:lnTo>
                <a:lnTo>
                  <a:pt x="4883" y="306"/>
                </a:lnTo>
                <a:lnTo>
                  <a:pt x="4883" y="308"/>
                </a:lnTo>
                <a:lnTo>
                  <a:pt x="4884" y="317"/>
                </a:lnTo>
                <a:lnTo>
                  <a:pt x="4884" y="319"/>
                </a:lnTo>
                <a:lnTo>
                  <a:pt x="4886" y="328"/>
                </a:lnTo>
                <a:lnTo>
                  <a:pt x="4886" y="330"/>
                </a:lnTo>
                <a:lnTo>
                  <a:pt x="4887" y="336"/>
                </a:lnTo>
                <a:lnTo>
                  <a:pt x="4887" y="337"/>
                </a:lnTo>
                <a:lnTo>
                  <a:pt x="4888" y="341"/>
                </a:lnTo>
                <a:lnTo>
                  <a:pt x="4889" y="342"/>
                </a:lnTo>
                <a:lnTo>
                  <a:pt x="4890" y="346"/>
                </a:lnTo>
                <a:lnTo>
                  <a:pt x="4890" y="346"/>
                </a:lnTo>
                <a:lnTo>
                  <a:pt x="4891" y="345"/>
                </a:lnTo>
                <a:lnTo>
                  <a:pt x="4891" y="348"/>
                </a:lnTo>
                <a:lnTo>
                  <a:pt x="4891" y="347"/>
                </a:lnTo>
                <a:lnTo>
                  <a:pt x="4893" y="349"/>
                </a:lnTo>
                <a:lnTo>
                  <a:pt x="4893" y="349"/>
                </a:lnTo>
                <a:lnTo>
                  <a:pt x="4893" y="349"/>
                </a:lnTo>
                <a:lnTo>
                  <a:pt x="4894" y="349"/>
                </a:lnTo>
                <a:lnTo>
                  <a:pt x="4894" y="349"/>
                </a:lnTo>
                <a:lnTo>
                  <a:pt x="4894" y="350"/>
                </a:lnTo>
                <a:lnTo>
                  <a:pt x="4896" y="349"/>
                </a:lnTo>
                <a:lnTo>
                  <a:pt x="4896" y="349"/>
                </a:lnTo>
                <a:lnTo>
                  <a:pt x="4897" y="350"/>
                </a:lnTo>
                <a:lnTo>
                  <a:pt x="4897" y="350"/>
                </a:lnTo>
                <a:lnTo>
                  <a:pt x="4898" y="349"/>
                </a:lnTo>
                <a:lnTo>
                  <a:pt x="4898" y="350"/>
                </a:lnTo>
                <a:lnTo>
                  <a:pt x="4898" y="350"/>
                </a:lnTo>
                <a:lnTo>
                  <a:pt x="4899" y="350"/>
                </a:lnTo>
                <a:lnTo>
                  <a:pt x="4900" y="338"/>
                </a:lnTo>
                <a:lnTo>
                  <a:pt x="4900" y="333"/>
                </a:lnTo>
                <a:lnTo>
                  <a:pt x="4901" y="290"/>
                </a:lnTo>
                <a:lnTo>
                  <a:pt x="4902" y="277"/>
                </a:lnTo>
                <a:lnTo>
                  <a:pt x="4903" y="208"/>
                </a:lnTo>
                <a:lnTo>
                  <a:pt x="4903" y="195"/>
                </a:lnTo>
                <a:lnTo>
                  <a:pt x="4904" y="158"/>
                </a:lnTo>
                <a:lnTo>
                  <a:pt x="4905" y="153"/>
                </a:lnTo>
                <a:lnTo>
                  <a:pt x="4905" y="142"/>
                </a:lnTo>
                <a:lnTo>
                  <a:pt x="4906" y="144"/>
                </a:lnTo>
                <a:lnTo>
                  <a:pt x="4906" y="145"/>
                </a:lnTo>
                <a:lnTo>
                  <a:pt x="4907" y="162"/>
                </a:lnTo>
                <a:lnTo>
                  <a:pt x="4907" y="167"/>
                </a:lnTo>
                <a:lnTo>
                  <a:pt x="4908" y="194"/>
                </a:lnTo>
                <a:lnTo>
                  <a:pt x="4909" y="200"/>
                </a:lnTo>
                <a:lnTo>
                  <a:pt x="4910" y="223"/>
                </a:lnTo>
                <a:lnTo>
                  <a:pt x="4910" y="227"/>
                </a:lnTo>
                <a:lnTo>
                  <a:pt x="4911" y="246"/>
                </a:lnTo>
                <a:lnTo>
                  <a:pt x="4912" y="249"/>
                </a:lnTo>
                <a:lnTo>
                  <a:pt x="4913" y="261"/>
                </a:lnTo>
                <a:lnTo>
                  <a:pt x="4913" y="264"/>
                </a:lnTo>
                <a:lnTo>
                  <a:pt x="4914" y="273"/>
                </a:lnTo>
                <a:lnTo>
                  <a:pt x="4915" y="275"/>
                </a:lnTo>
                <a:lnTo>
                  <a:pt x="4916" y="283"/>
                </a:lnTo>
                <a:lnTo>
                  <a:pt x="4916" y="285"/>
                </a:lnTo>
                <a:lnTo>
                  <a:pt x="4917" y="298"/>
                </a:lnTo>
                <a:lnTo>
                  <a:pt x="4917" y="300"/>
                </a:lnTo>
                <a:lnTo>
                  <a:pt x="4918" y="310"/>
                </a:lnTo>
                <a:lnTo>
                  <a:pt x="4919" y="311"/>
                </a:lnTo>
                <a:lnTo>
                  <a:pt x="4920" y="316"/>
                </a:lnTo>
                <a:lnTo>
                  <a:pt x="4920" y="315"/>
                </a:lnTo>
                <a:lnTo>
                  <a:pt x="4920" y="316"/>
                </a:lnTo>
                <a:lnTo>
                  <a:pt x="4921" y="313"/>
                </a:lnTo>
                <a:lnTo>
                  <a:pt x="4922" y="312"/>
                </a:lnTo>
                <a:lnTo>
                  <a:pt x="4923" y="306"/>
                </a:lnTo>
                <a:lnTo>
                  <a:pt x="4923" y="305"/>
                </a:lnTo>
                <a:lnTo>
                  <a:pt x="4924" y="297"/>
                </a:lnTo>
                <a:lnTo>
                  <a:pt x="4925" y="297"/>
                </a:lnTo>
                <a:lnTo>
                  <a:pt x="4926" y="293"/>
                </a:lnTo>
                <a:lnTo>
                  <a:pt x="4926" y="293"/>
                </a:lnTo>
                <a:lnTo>
                  <a:pt x="4926" y="293"/>
                </a:lnTo>
                <a:lnTo>
                  <a:pt x="4927" y="294"/>
                </a:lnTo>
                <a:lnTo>
                  <a:pt x="4927" y="294"/>
                </a:lnTo>
                <a:lnTo>
                  <a:pt x="4927" y="294"/>
                </a:lnTo>
                <a:lnTo>
                  <a:pt x="4929" y="301"/>
                </a:lnTo>
                <a:lnTo>
                  <a:pt x="4929" y="302"/>
                </a:lnTo>
                <a:lnTo>
                  <a:pt x="4930" y="310"/>
                </a:lnTo>
                <a:lnTo>
                  <a:pt x="4930" y="311"/>
                </a:lnTo>
                <a:lnTo>
                  <a:pt x="4931" y="321"/>
                </a:lnTo>
                <a:lnTo>
                  <a:pt x="4932" y="323"/>
                </a:lnTo>
                <a:lnTo>
                  <a:pt x="4933" y="331"/>
                </a:lnTo>
                <a:lnTo>
                  <a:pt x="4933" y="331"/>
                </a:lnTo>
                <a:lnTo>
                  <a:pt x="4934" y="338"/>
                </a:lnTo>
                <a:lnTo>
                  <a:pt x="4935" y="338"/>
                </a:lnTo>
                <a:lnTo>
                  <a:pt x="4935" y="341"/>
                </a:lnTo>
                <a:lnTo>
                  <a:pt x="4936" y="341"/>
                </a:lnTo>
                <a:lnTo>
                  <a:pt x="4936" y="343"/>
                </a:lnTo>
                <a:lnTo>
                  <a:pt x="4937" y="346"/>
                </a:lnTo>
                <a:lnTo>
                  <a:pt x="4937" y="346"/>
                </a:lnTo>
                <a:lnTo>
                  <a:pt x="4937" y="346"/>
                </a:lnTo>
                <a:lnTo>
                  <a:pt x="4939" y="350"/>
                </a:lnTo>
                <a:lnTo>
                  <a:pt x="4939" y="349"/>
                </a:lnTo>
                <a:lnTo>
                  <a:pt x="4939" y="350"/>
                </a:lnTo>
                <a:lnTo>
                  <a:pt x="4940" y="350"/>
                </a:lnTo>
                <a:lnTo>
                  <a:pt x="4940" y="350"/>
                </a:lnTo>
                <a:lnTo>
                  <a:pt x="4941" y="351"/>
                </a:lnTo>
                <a:lnTo>
                  <a:pt x="4942" y="351"/>
                </a:lnTo>
                <a:lnTo>
                  <a:pt x="4942" y="350"/>
                </a:lnTo>
                <a:lnTo>
                  <a:pt x="4943" y="352"/>
                </a:lnTo>
                <a:lnTo>
                  <a:pt x="4943" y="351"/>
                </a:lnTo>
                <a:lnTo>
                  <a:pt x="4943" y="351"/>
                </a:lnTo>
                <a:lnTo>
                  <a:pt x="4944" y="352"/>
                </a:lnTo>
                <a:lnTo>
                  <a:pt x="4944" y="352"/>
                </a:lnTo>
                <a:lnTo>
                  <a:pt x="4945" y="352"/>
                </a:lnTo>
                <a:lnTo>
                  <a:pt x="4945" y="352"/>
                </a:lnTo>
                <a:lnTo>
                  <a:pt x="4946" y="354"/>
                </a:lnTo>
                <a:lnTo>
                  <a:pt x="4946" y="353"/>
                </a:lnTo>
                <a:lnTo>
                  <a:pt x="4946" y="353"/>
                </a:lnTo>
                <a:lnTo>
                  <a:pt x="4947" y="349"/>
                </a:lnTo>
                <a:lnTo>
                  <a:pt x="4948" y="347"/>
                </a:lnTo>
                <a:lnTo>
                  <a:pt x="4949" y="321"/>
                </a:lnTo>
                <a:lnTo>
                  <a:pt x="4949" y="312"/>
                </a:lnTo>
                <a:lnTo>
                  <a:pt x="4950" y="245"/>
                </a:lnTo>
                <a:lnTo>
                  <a:pt x="4950" y="230"/>
                </a:lnTo>
                <a:lnTo>
                  <a:pt x="4951" y="179"/>
                </a:lnTo>
                <a:lnTo>
                  <a:pt x="4952" y="169"/>
                </a:lnTo>
                <a:lnTo>
                  <a:pt x="4953" y="140"/>
                </a:lnTo>
                <a:lnTo>
                  <a:pt x="4953" y="138"/>
                </a:lnTo>
                <a:lnTo>
                  <a:pt x="4953" y="137"/>
                </a:lnTo>
                <a:lnTo>
                  <a:pt x="4954" y="144"/>
                </a:lnTo>
                <a:lnTo>
                  <a:pt x="4955" y="147"/>
                </a:lnTo>
                <a:lnTo>
                  <a:pt x="4956" y="172"/>
                </a:lnTo>
                <a:lnTo>
                  <a:pt x="4956" y="178"/>
                </a:lnTo>
                <a:lnTo>
                  <a:pt x="4957" y="204"/>
                </a:lnTo>
                <a:lnTo>
                  <a:pt x="4958" y="210"/>
                </a:lnTo>
                <a:lnTo>
                  <a:pt x="4959" y="230"/>
                </a:lnTo>
                <a:lnTo>
                  <a:pt x="4959" y="232"/>
                </a:lnTo>
                <a:lnTo>
                  <a:pt x="4960" y="247"/>
                </a:lnTo>
                <a:lnTo>
                  <a:pt x="4960" y="249"/>
                </a:lnTo>
                <a:lnTo>
                  <a:pt x="4962" y="260"/>
                </a:lnTo>
                <a:lnTo>
                  <a:pt x="4962" y="262"/>
                </a:lnTo>
                <a:lnTo>
                  <a:pt x="4963" y="269"/>
                </a:lnTo>
                <a:lnTo>
                  <a:pt x="4963" y="270"/>
                </a:lnTo>
                <a:lnTo>
                  <a:pt x="4964" y="282"/>
                </a:lnTo>
                <a:lnTo>
                  <a:pt x="4965" y="285"/>
                </a:lnTo>
                <a:lnTo>
                  <a:pt x="4966" y="297"/>
                </a:lnTo>
                <a:lnTo>
                  <a:pt x="4966" y="299"/>
                </a:lnTo>
                <a:lnTo>
                  <a:pt x="4967" y="307"/>
                </a:lnTo>
                <a:lnTo>
                  <a:pt x="4967" y="307"/>
                </a:lnTo>
                <a:lnTo>
                  <a:pt x="4968" y="308"/>
                </a:lnTo>
                <a:lnTo>
                  <a:pt x="4969" y="311"/>
                </a:lnTo>
                <a:lnTo>
                  <a:pt x="4969" y="312"/>
                </a:lnTo>
                <a:lnTo>
                  <a:pt x="4970" y="309"/>
                </a:lnTo>
                <a:lnTo>
                  <a:pt x="4970" y="307"/>
                </a:lnTo>
                <a:lnTo>
                  <a:pt x="4972" y="302"/>
                </a:lnTo>
                <a:lnTo>
                  <a:pt x="4972" y="301"/>
                </a:lnTo>
                <a:lnTo>
                  <a:pt x="4973" y="296"/>
                </a:lnTo>
                <a:lnTo>
                  <a:pt x="4973" y="294"/>
                </a:lnTo>
                <a:lnTo>
                  <a:pt x="4974" y="292"/>
                </a:lnTo>
                <a:lnTo>
                  <a:pt x="4974" y="293"/>
                </a:lnTo>
                <a:lnTo>
                  <a:pt x="4975" y="292"/>
                </a:lnTo>
                <a:lnTo>
                  <a:pt x="4975" y="291"/>
                </a:lnTo>
                <a:lnTo>
                  <a:pt x="4976" y="293"/>
                </a:lnTo>
                <a:lnTo>
                  <a:pt x="4976" y="294"/>
                </a:lnTo>
                <a:lnTo>
                  <a:pt x="4977" y="301"/>
                </a:lnTo>
                <a:lnTo>
                  <a:pt x="4978" y="303"/>
                </a:lnTo>
                <a:lnTo>
                  <a:pt x="4979" y="312"/>
                </a:lnTo>
                <a:lnTo>
                  <a:pt x="4979" y="313"/>
                </a:lnTo>
                <a:lnTo>
                  <a:pt x="4980" y="323"/>
                </a:lnTo>
                <a:lnTo>
                  <a:pt x="4981" y="325"/>
                </a:lnTo>
                <a:lnTo>
                  <a:pt x="4982" y="331"/>
                </a:lnTo>
                <a:lnTo>
                  <a:pt x="4982" y="332"/>
                </a:lnTo>
                <a:lnTo>
                  <a:pt x="4983" y="338"/>
                </a:lnTo>
                <a:lnTo>
                  <a:pt x="4983" y="338"/>
                </a:lnTo>
                <a:lnTo>
                  <a:pt x="4984" y="343"/>
                </a:lnTo>
                <a:lnTo>
                  <a:pt x="4985" y="344"/>
                </a:lnTo>
                <a:lnTo>
                  <a:pt x="4986" y="347"/>
                </a:lnTo>
                <a:lnTo>
                  <a:pt x="4986" y="347"/>
                </a:lnTo>
                <a:lnTo>
                  <a:pt x="4987" y="349"/>
                </a:lnTo>
                <a:lnTo>
                  <a:pt x="4988" y="349"/>
                </a:lnTo>
                <a:lnTo>
                  <a:pt x="4988" y="349"/>
                </a:lnTo>
                <a:lnTo>
                  <a:pt x="4988" y="350"/>
                </a:lnTo>
                <a:lnTo>
                  <a:pt x="4989" y="349"/>
                </a:lnTo>
                <a:lnTo>
                  <a:pt x="4989" y="350"/>
                </a:lnTo>
                <a:lnTo>
                  <a:pt x="4990" y="351"/>
                </a:lnTo>
                <a:lnTo>
                  <a:pt x="4991" y="350"/>
                </a:lnTo>
                <a:lnTo>
                  <a:pt x="4991" y="351"/>
                </a:lnTo>
                <a:lnTo>
                  <a:pt x="4991" y="350"/>
                </a:lnTo>
                <a:lnTo>
                  <a:pt x="4992" y="351"/>
                </a:lnTo>
                <a:lnTo>
                  <a:pt x="4992" y="350"/>
                </a:lnTo>
                <a:lnTo>
                  <a:pt x="4992" y="350"/>
                </a:lnTo>
                <a:lnTo>
                  <a:pt x="4993" y="351"/>
                </a:lnTo>
                <a:lnTo>
                  <a:pt x="4993" y="351"/>
                </a:lnTo>
                <a:lnTo>
                  <a:pt x="4994" y="353"/>
                </a:lnTo>
                <a:lnTo>
                  <a:pt x="4995" y="353"/>
                </a:lnTo>
                <a:lnTo>
                  <a:pt x="4995" y="353"/>
                </a:lnTo>
                <a:lnTo>
                  <a:pt x="4995" y="353"/>
                </a:lnTo>
                <a:lnTo>
                  <a:pt x="4996" y="350"/>
                </a:lnTo>
                <a:lnTo>
                  <a:pt x="4996" y="347"/>
                </a:lnTo>
                <a:lnTo>
                  <a:pt x="4997" y="324"/>
                </a:lnTo>
                <a:lnTo>
                  <a:pt x="4998" y="316"/>
                </a:lnTo>
                <a:lnTo>
                  <a:pt x="4999" y="266"/>
                </a:lnTo>
                <a:lnTo>
                  <a:pt x="4999" y="251"/>
                </a:lnTo>
                <a:lnTo>
                  <a:pt x="5000" y="184"/>
                </a:lnTo>
                <a:lnTo>
                  <a:pt x="5001" y="174"/>
                </a:lnTo>
                <a:lnTo>
                  <a:pt x="5002" y="142"/>
                </a:lnTo>
                <a:lnTo>
                  <a:pt x="5002" y="140"/>
                </a:lnTo>
                <a:lnTo>
                  <a:pt x="5002" y="138"/>
                </a:lnTo>
                <a:lnTo>
                  <a:pt x="5003" y="142"/>
                </a:lnTo>
                <a:lnTo>
                  <a:pt x="5003" y="148"/>
                </a:lnTo>
                <a:lnTo>
                  <a:pt x="5005" y="171"/>
                </a:lnTo>
                <a:lnTo>
                  <a:pt x="5005" y="177"/>
                </a:lnTo>
                <a:lnTo>
                  <a:pt x="5006" y="204"/>
                </a:lnTo>
                <a:lnTo>
                  <a:pt x="5006" y="209"/>
                </a:lnTo>
                <a:lnTo>
                  <a:pt x="5007" y="232"/>
                </a:lnTo>
                <a:lnTo>
                  <a:pt x="5008" y="235"/>
                </a:lnTo>
                <a:lnTo>
                  <a:pt x="5009" y="249"/>
                </a:lnTo>
                <a:lnTo>
                  <a:pt x="5009" y="251"/>
                </a:lnTo>
                <a:lnTo>
                  <a:pt x="5010" y="263"/>
                </a:lnTo>
                <a:lnTo>
                  <a:pt x="5011" y="265"/>
                </a:lnTo>
                <a:lnTo>
                  <a:pt x="5012" y="271"/>
                </a:lnTo>
                <a:lnTo>
                  <a:pt x="5012" y="273"/>
                </a:lnTo>
                <a:lnTo>
                  <a:pt x="5013" y="284"/>
                </a:lnTo>
                <a:lnTo>
                  <a:pt x="5014" y="286"/>
                </a:lnTo>
                <a:lnTo>
                  <a:pt x="5015" y="299"/>
                </a:lnTo>
                <a:lnTo>
                  <a:pt x="5015" y="301"/>
                </a:lnTo>
                <a:lnTo>
                  <a:pt x="5016" y="310"/>
                </a:lnTo>
                <a:lnTo>
                  <a:pt x="5016" y="312"/>
                </a:lnTo>
                <a:lnTo>
                  <a:pt x="5017" y="315"/>
                </a:lnTo>
                <a:lnTo>
                  <a:pt x="5017" y="314"/>
                </a:lnTo>
                <a:lnTo>
                  <a:pt x="5018" y="314"/>
                </a:lnTo>
                <a:lnTo>
                  <a:pt x="5018" y="314"/>
                </a:lnTo>
                <a:lnTo>
                  <a:pt x="5019" y="311"/>
                </a:lnTo>
                <a:lnTo>
                  <a:pt x="5019" y="310"/>
                </a:lnTo>
                <a:lnTo>
                  <a:pt x="5020" y="304"/>
                </a:lnTo>
                <a:lnTo>
                  <a:pt x="5021" y="303"/>
                </a:lnTo>
                <a:lnTo>
                  <a:pt x="5022" y="297"/>
                </a:lnTo>
                <a:lnTo>
                  <a:pt x="5022" y="296"/>
                </a:lnTo>
                <a:lnTo>
                  <a:pt x="5023" y="293"/>
                </a:lnTo>
                <a:lnTo>
                  <a:pt x="5023" y="293"/>
                </a:lnTo>
                <a:lnTo>
                  <a:pt x="5023" y="293"/>
                </a:lnTo>
                <a:lnTo>
                  <a:pt x="5024" y="292"/>
                </a:lnTo>
                <a:lnTo>
                  <a:pt x="5025" y="293"/>
                </a:lnTo>
                <a:lnTo>
                  <a:pt x="5025" y="294"/>
                </a:lnTo>
                <a:lnTo>
                  <a:pt x="5026" y="300"/>
                </a:lnTo>
                <a:lnTo>
                  <a:pt x="5026" y="301"/>
                </a:lnTo>
                <a:lnTo>
                  <a:pt x="5027" y="310"/>
                </a:lnTo>
                <a:lnTo>
                  <a:pt x="5028" y="313"/>
                </a:lnTo>
                <a:lnTo>
                  <a:pt x="5029" y="323"/>
                </a:lnTo>
                <a:lnTo>
                  <a:pt x="5029" y="323"/>
                </a:lnTo>
                <a:lnTo>
                  <a:pt x="5030" y="330"/>
                </a:lnTo>
                <a:lnTo>
                  <a:pt x="5031" y="332"/>
                </a:lnTo>
                <a:lnTo>
                  <a:pt x="5032" y="339"/>
                </a:lnTo>
                <a:lnTo>
                  <a:pt x="5032" y="339"/>
                </a:lnTo>
                <a:lnTo>
                  <a:pt x="5033" y="342"/>
                </a:lnTo>
                <a:lnTo>
                  <a:pt x="5034" y="345"/>
                </a:lnTo>
                <a:lnTo>
                  <a:pt x="5035" y="348"/>
                </a:lnTo>
                <a:lnTo>
                  <a:pt x="5035" y="347"/>
                </a:lnTo>
                <a:lnTo>
                  <a:pt x="5035" y="347"/>
                </a:lnTo>
                <a:lnTo>
                  <a:pt x="5036" y="348"/>
                </a:lnTo>
                <a:lnTo>
                  <a:pt x="5036" y="348"/>
                </a:lnTo>
                <a:lnTo>
                  <a:pt x="5036" y="349"/>
                </a:lnTo>
                <a:lnTo>
                  <a:pt x="5036" y="349"/>
                </a:lnTo>
                <a:lnTo>
                  <a:pt x="5038" y="349"/>
                </a:lnTo>
                <a:lnTo>
                  <a:pt x="5038" y="349"/>
                </a:lnTo>
                <a:lnTo>
                  <a:pt x="5039" y="350"/>
                </a:lnTo>
                <a:lnTo>
                  <a:pt x="5039" y="350"/>
                </a:lnTo>
                <a:lnTo>
                  <a:pt x="5040" y="349"/>
                </a:lnTo>
                <a:lnTo>
                  <a:pt x="5041" y="350"/>
                </a:lnTo>
                <a:lnTo>
                  <a:pt x="5041" y="349"/>
                </a:lnTo>
                <a:lnTo>
                  <a:pt x="5041" y="351"/>
                </a:lnTo>
                <a:lnTo>
                  <a:pt x="5042" y="351"/>
                </a:lnTo>
                <a:lnTo>
                  <a:pt x="5042" y="350"/>
                </a:lnTo>
                <a:lnTo>
                  <a:pt x="5043" y="353"/>
                </a:lnTo>
                <a:lnTo>
                  <a:pt x="5044" y="352"/>
                </a:lnTo>
                <a:lnTo>
                  <a:pt x="5044" y="353"/>
                </a:lnTo>
                <a:lnTo>
                  <a:pt x="5045" y="350"/>
                </a:lnTo>
                <a:lnTo>
                  <a:pt x="5045" y="350"/>
                </a:lnTo>
                <a:lnTo>
                  <a:pt x="5045" y="349"/>
                </a:lnTo>
                <a:lnTo>
                  <a:pt x="5046" y="328"/>
                </a:lnTo>
                <a:lnTo>
                  <a:pt x="5046" y="321"/>
                </a:lnTo>
                <a:lnTo>
                  <a:pt x="5048" y="279"/>
                </a:lnTo>
                <a:lnTo>
                  <a:pt x="5048" y="266"/>
                </a:lnTo>
                <a:lnTo>
                  <a:pt x="5049" y="200"/>
                </a:lnTo>
                <a:lnTo>
                  <a:pt x="5049" y="189"/>
                </a:lnTo>
                <a:lnTo>
                  <a:pt x="5050" y="154"/>
                </a:lnTo>
                <a:lnTo>
                  <a:pt x="5051" y="151"/>
                </a:lnTo>
                <a:lnTo>
                  <a:pt x="5051" y="149"/>
                </a:lnTo>
                <a:lnTo>
                  <a:pt x="5052" y="153"/>
                </a:lnTo>
                <a:lnTo>
                  <a:pt x="5052" y="156"/>
                </a:lnTo>
                <a:lnTo>
                  <a:pt x="5053" y="182"/>
                </a:lnTo>
                <a:lnTo>
                  <a:pt x="5054" y="187"/>
                </a:lnTo>
                <a:lnTo>
                  <a:pt x="5055" y="214"/>
                </a:lnTo>
                <a:lnTo>
                  <a:pt x="5055" y="218"/>
                </a:lnTo>
                <a:lnTo>
                  <a:pt x="5056" y="241"/>
                </a:lnTo>
                <a:lnTo>
                  <a:pt x="5057" y="244"/>
                </a:lnTo>
                <a:lnTo>
                  <a:pt x="5058" y="259"/>
                </a:lnTo>
                <a:lnTo>
                  <a:pt x="5058" y="262"/>
                </a:lnTo>
                <a:lnTo>
                  <a:pt x="5059" y="273"/>
                </a:lnTo>
                <a:lnTo>
                  <a:pt x="5059" y="273"/>
                </a:lnTo>
                <a:lnTo>
                  <a:pt x="5060" y="283"/>
                </a:lnTo>
                <a:lnTo>
                  <a:pt x="5061" y="286"/>
                </a:lnTo>
                <a:lnTo>
                  <a:pt x="5062" y="296"/>
                </a:lnTo>
                <a:lnTo>
                  <a:pt x="5062" y="298"/>
                </a:lnTo>
                <a:lnTo>
                  <a:pt x="5063" y="311"/>
                </a:lnTo>
                <a:lnTo>
                  <a:pt x="5064" y="312"/>
                </a:lnTo>
                <a:lnTo>
                  <a:pt x="5065" y="317"/>
                </a:lnTo>
                <a:lnTo>
                  <a:pt x="5065" y="319"/>
                </a:lnTo>
                <a:lnTo>
                  <a:pt x="5066" y="317"/>
                </a:lnTo>
                <a:lnTo>
                  <a:pt x="5066" y="317"/>
                </a:lnTo>
                <a:lnTo>
                  <a:pt x="5067" y="316"/>
                </a:lnTo>
                <a:lnTo>
                  <a:pt x="5068" y="311"/>
                </a:lnTo>
                <a:lnTo>
                  <a:pt x="5068" y="308"/>
                </a:lnTo>
                <a:lnTo>
                  <a:pt x="5069" y="301"/>
                </a:lnTo>
                <a:lnTo>
                  <a:pt x="5069" y="298"/>
                </a:lnTo>
                <a:lnTo>
                  <a:pt x="5071" y="292"/>
                </a:lnTo>
                <a:lnTo>
                  <a:pt x="5071" y="290"/>
                </a:lnTo>
                <a:lnTo>
                  <a:pt x="5071" y="291"/>
                </a:lnTo>
                <a:lnTo>
                  <a:pt x="5072" y="290"/>
                </a:lnTo>
                <a:lnTo>
                  <a:pt x="5072" y="291"/>
                </a:lnTo>
                <a:lnTo>
                  <a:pt x="5072" y="290"/>
                </a:lnTo>
                <a:lnTo>
                  <a:pt x="5073" y="294"/>
                </a:lnTo>
                <a:lnTo>
                  <a:pt x="5074" y="296"/>
                </a:lnTo>
                <a:lnTo>
                  <a:pt x="5075" y="304"/>
                </a:lnTo>
                <a:lnTo>
                  <a:pt x="5075" y="306"/>
                </a:lnTo>
                <a:lnTo>
                  <a:pt x="5076" y="316"/>
                </a:lnTo>
                <a:lnTo>
                  <a:pt x="5077" y="318"/>
                </a:lnTo>
                <a:lnTo>
                  <a:pt x="5078" y="326"/>
                </a:lnTo>
                <a:lnTo>
                  <a:pt x="5078" y="328"/>
                </a:lnTo>
                <a:lnTo>
                  <a:pt x="5079" y="333"/>
                </a:lnTo>
                <a:lnTo>
                  <a:pt x="5079" y="333"/>
                </a:lnTo>
                <a:lnTo>
                  <a:pt x="5079" y="334"/>
                </a:lnTo>
                <a:lnTo>
                  <a:pt x="5081" y="340"/>
                </a:lnTo>
                <a:lnTo>
                  <a:pt x="5081" y="339"/>
                </a:lnTo>
                <a:lnTo>
                  <a:pt x="5082" y="343"/>
                </a:lnTo>
                <a:lnTo>
                  <a:pt x="5082" y="344"/>
                </a:lnTo>
                <a:lnTo>
                  <a:pt x="5083" y="345"/>
                </a:lnTo>
                <a:lnTo>
                  <a:pt x="5083" y="344"/>
                </a:lnTo>
                <a:lnTo>
                  <a:pt x="5084" y="345"/>
                </a:lnTo>
                <a:lnTo>
                  <a:pt x="5084" y="346"/>
                </a:lnTo>
                <a:lnTo>
                  <a:pt x="5085" y="345"/>
                </a:lnTo>
                <a:lnTo>
                  <a:pt x="5085" y="346"/>
                </a:lnTo>
                <a:lnTo>
                  <a:pt x="5085" y="347"/>
                </a:lnTo>
                <a:lnTo>
                  <a:pt x="5086" y="347"/>
                </a:lnTo>
                <a:lnTo>
                  <a:pt x="5086" y="347"/>
                </a:lnTo>
                <a:lnTo>
                  <a:pt x="5087" y="347"/>
                </a:lnTo>
                <a:lnTo>
                  <a:pt x="5087" y="346"/>
                </a:lnTo>
                <a:lnTo>
                  <a:pt x="5087" y="348"/>
                </a:lnTo>
                <a:lnTo>
                  <a:pt x="5088" y="348"/>
                </a:lnTo>
                <a:lnTo>
                  <a:pt x="5088" y="349"/>
                </a:lnTo>
                <a:lnTo>
                  <a:pt x="5088" y="347"/>
                </a:lnTo>
                <a:lnTo>
                  <a:pt x="5089" y="350"/>
                </a:lnTo>
                <a:lnTo>
                  <a:pt x="5089" y="349"/>
                </a:lnTo>
                <a:lnTo>
                  <a:pt x="5090" y="348"/>
                </a:lnTo>
                <a:lnTo>
                  <a:pt x="5091" y="350"/>
                </a:lnTo>
                <a:lnTo>
                  <a:pt x="5091" y="351"/>
                </a:lnTo>
                <a:lnTo>
                  <a:pt x="5092" y="345"/>
                </a:lnTo>
                <a:lnTo>
                  <a:pt x="5092" y="342"/>
                </a:lnTo>
                <a:lnTo>
                  <a:pt x="5093" y="315"/>
                </a:lnTo>
                <a:lnTo>
                  <a:pt x="5094" y="305"/>
                </a:lnTo>
                <a:lnTo>
                  <a:pt x="5095" y="252"/>
                </a:lnTo>
                <a:lnTo>
                  <a:pt x="5095" y="236"/>
                </a:lnTo>
                <a:lnTo>
                  <a:pt x="5096" y="174"/>
                </a:lnTo>
                <a:lnTo>
                  <a:pt x="5097" y="165"/>
                </a:lnTo>
                <a:lnTo>
                  <a:pt x="5098" y="140"/>
                </a:lnTo>
                <a:lnTo>
                  <a:pt x="5098" y="140"/>
                </a:lnTo>
                <a:lnTo>
                  <a:pt x="5099" y="150"/>
                </a:lnTo>
                <a:lnTo>
                  <a:pt x="5100" y="153"/>
                </a:lnTo>
                <a:lnTo>
                  <a:pt x="5101" y="181"/>
                </a:lnTo>
                <a:lnTo>
                  <a:pt x="5101" y="187"/>
                </a:lnTo>
                <a:lnTo>
                  <a:pt x="5102" y="212"/>
                </a:lnTo>
                <a:lnTo>
                  <a:pt x="5102" y="217"/>
                </a:lnTo>
                <a:lnTo>
                  <a:pt x="5104" y="237"/>
                </a:lnTo>
                <a:lnTo>
                  <a:pt x="5104" y="241"/>
                </a:lnTo>
                <a:lnTo>
                  <a:pt x="5105" y="253"/>
                </a:lnTo>
                <a:lnTo>
                  <a:pt x="5105" y="257"/>
                </a:lnTo>
                <a:lnTo>
                  <a:pt x="5106" y="266"/>
                </a:lnTo>
                <a:lnTo>
                  <a:pt x="5107" y="267"/>
                </a:lnTo>
                <a:lnTo>
                  <a:pt x="5108" y="275"/>
                </a:lnTo>
                <a:lnTo>
                  <a:pt x="5108" y="277"/>
                </a:lnTo>
                <a:lnTo>
                  <a:pt x="5109" y="291"/>
                </a:lnTo>
                <a:lnTo>
                  <a:pt x="5110" y="291"/>
                </a:lnTo>
                <a:lnTo>
                  <a:pt x="5111" y="302"/>
                </a:lnTo>
                <a:lnTo>
                  <a:pt x="5111" y="305"/>
                </a:lnTo>
                <a:lnTo>
                  <a:pt x="5112" y="312"/>
                </a:lnTo>
                <a:lnTo>
                  <a:pt x="5112" y="313"/>
                </a:lnTo>
                <a:lnTo>
                  <a:pt x="5113" y="314"/>
                </a:lnTo>
                <a:lnTo>
                  <a:pt x="5114" y="312"/>
                </a:lnTo>
                <a:lnTo>
                  <a:pt x="5114" y="313"/>
                </a:lnTo>
                <a:lnTo>
                  <a:pt x="5115" y="308"/>
                </a:lnTo>
                <a:lnTo>
                  <a:pt x="5115" y="307"/>
                </a:lnTo>
                <a:lnTo>
                  <a:pt x="5116" y="299"/>
                </a:lnTo>
                <a:lnTo>
                  <a:pt x="5117" y="298"/>
                </a:lnTo>
                <a:lnTo>
                  <a:pt x="5118" y="292"/>
                </a:lnTo>
                <a:lnTo>
                  <a:pt x="5118" y="292"/>
                </a:lnTo>
                <a:lnTo>
                  <a:pt x="5118" y="291"/>
                </a:lnTo>
                <a:lnTo>
                  <a:pt x="5119" y="289"/>
                </a:lnTo>
                <a:lnTo>
                  <a:pt x="5119" y="290"/>
                </a:lnTo>
                <a:lnTo>
                  <a:pt x="5120" y="290"/>
                </a:lnTo>
                <a:lnTo>
                  <a:pt x="5120" y="289"/>
                </a:lnTo>
                <a:lnTo>
                  <a:pt x="5121" y="294"/>
                </a:lnTo>
                <a:lnTo>
                  <a:pt x="5121" y="294"/>
                </a:lnTo>
                <a:lnTo>
                  <a:pt x="5122" y="301"/>
                </a:lnTo>
                <a:lnTo>
                  <a:pt x="5123" y="304"/>
                </a:lnTo>
                <a:lnTo>
                  <a:pt x="5124" y="312"/>
                </a:lnTo>
                <a:lnTo>
                  <a:pt x="5124" y="315"/>
                </a:lnTo>
                <a:lnTo>
                  <a:pt x="5125" y="323"/>
                </a:lnTo>
                <a:lnTo>
                  <a:pt x="5125" y="326"/>
                </a:lnTo>
                <a:lnTo>
                  <a:pt x="5126" y="332"/>
                </a:lnTo>
                <a:lnTo>
                  <a:pt x="5127" y="333"/>
                </a:lnTo>
                <a:lnTo>
                  <a:pt x="5128" y="337"/>
                </a:lnTo>
                <a:lnTo>
                  <a:pt x="5128" y="337"/>
                </a:lnTo>
                <a:lnTo>
                  <a:pt x="5128" y="339"/>
                </a:lnTo>
                <a:lnTo>
                  <a:pt x="5129" y="342"/>
                </a:lnTo>
                <a:lnTo>
                  <a:pt x="5130" y="344"/>
                </a:lnTo>
                <a:lnTo>
                  <a:pt x="5130" y="343"/>
                </a:lnTo>
                <a:lnTo>
                  <a:pt x="5131" y="345"/>
                </a:lnTo>
                <a:lnTo>
                  <a:pt x="5131" y="345"/>
                </a:lnTo>
                <a:lnTo>
                  <a:pt x="5132" y="347"/>
                </a:lnTo>
                <a:lnTo>
                  <a:pt x="5133" y="346"/>
                </a:lnTo>
                <a:lnTo>
                  <a:pt x="5133" y="348"/>
                </a:lnTo>
                <a:lnTo>
                  <a:pt x="5134" y="347"/>
                </a:lnTo>
                <a:lnTo>
                  <a:pt x="5134" y="348"/>
                </a:lnTo>
                <a:lnTo>
                  <a:pt x="5134" y="346"/>
                </a:lnTo>
                <a:lnTo>
                  <a:pt x="5135" y="347"/>
                </a:lnTo>
                <a:lnTo>
                  <a:pt x="5135" y="347"/>
                </a:lnTo>
                <a:lnTo>
                  <a:pt x="5135" y="347"/>
                </a:lnTo>
                <a:lnTo>
                  <a:pt x="5136" y="349"/>
                </a:lnTo>
                <a:lnTo>
                  <a:pt x="5136" y="349"/>
                </a:lnTo>
                <a:lnTo>
                  <a:pt x="5137" y="347"/>
                </a:lnTo>
                <a:lnTo>
                  <a:pt x="5138" y="350"/>
                </a:lnTo>
                <a:lnTo>
                  <a:pt x="5138" y="349"/>
                </a:lnTo>
                <a:lnTo>
                  <a:pt x="5138" y="351"/>
                </a:lnTo>
                <a:lnTo>
                  <a:pt x="5139" y="350"/>
                </a:lnTo>
                <a:lnTo>
                  <a:pt x="5139" y="352"/>
                </a:lnTo>
                <a:lnTo>
                  <a:pt x="5139" y="351"/>
                </a:lnTo>
                <a:lnTo>
                  <a:pt x="5140" y="349"/>
                </a:lnTo>
                <a:lnTo>
                  <a:pt x="5141" y="335"/>
                </a:lnTo>
                <a:lnTo>
                  <a:pt x="5141" y="328"/>
                </a:lnTo>
                <a:lnTo>
                  <a:pt x="5142" y="276"/>
                </a:lnTo>
                <a:lnTo>
                  <a:pt x="5143" y="261"/>
                </a:lnTo>
                <a:lnTo>
                  <a:pt x="5144" y="203"/>
                </a:lnTo>
                <a:lnTo>
                  <a:pt x="5144" y="190"/>
                </a:lnTo>
                <a:lnTo>
                  <a:pt x="5145" y="143"/>
                </a:lnTo>
                <a:lnTo>
                  <a:pt x="5145" y="139"/>
                </a:lnTo>
                <a:lnTo>
                  <a:pt x="5146" y="132"/>
                </a:lnTo>
                <a:lnTo>
                  <a:pt x="5147" y="132"/>
                </a:lnTo>
                <a:lnTo>
                  <a:pt x="5147" y="135"/>
                </a:lnTo>
                <a:lnTo>
                  <a:pt x="5148" y="155"/>
                </a:lnTo>
                <a:lnTo>
                  <a:pt x="5148" y="158"/>
                </a:lnTo>
                <a:lnTo>
                  <a:pt x="5149" y="187"/>
                </a:lnTo>
                <a:lnTo>
                  <a:pt x="5150" y="193"/>
                </a:lnTo>
                <a:lnTo>
                  <a:pt x="5151" y="217"/>
                </a:lnTo>
                <a:lnTo>
                  <a:pt x="5151" y="222"/>
                </a:lnTo>
                <a:lnTo>
                  <a:pt x="5152" y="239"/>
                </a:lnTo>
                <a:lnTo>
                  <a:pt x="5153" y="240"/>
                </a:lnTo>
                <a:lnTo>
                  <a:pt x="5154" y="253"/>
                </a:lnTo>
                <a:lnTo>
                  <a:pt x="5154" y="255"/>
                </a:lnTo>
                <a:lnTo>
                  <a:pt x="5155" y="262"/>
                </a:lnTo>
                <a:lnTo>
                  <a:pt x="5155" y="265"/>
                </a:lnTo>
                <a:lnTo>
                  <a:pt x="5157" y="273"/>
                </a:lnTo>
                <a:lnTo>
                  <a:pt x="5157" y="277"/>
                </a:lnTo>
                <a:lnTo>
                  <a:pt x="5158" y="289"/>
                </a:lnTo>
                <a:lnTo>
                  <a:pt x="5158" y="291"/>
                </a:lnTo>
                <a:lnTo>
                  <a:pt x="5159" y="302"/>
                </a:lnTo>
                <a:lnTo>
                  <a:pt x="5160" y="304"/>
                </a:lnTo>
                <a:lnTo>
                  <a:pt x="5161" y="309"/>
                </a:lnTo>
                <a:lnTo>
                  <a:pt x="5161" y="309"/>
                </a:lnTo>
                <a:lnTo>
                  <a:pt x="5162" y="310"/>
                </a:lnTo>
                <a:lnTo>
                  <a:pt x="5162" y="307"/>
                </a:lnTo>
                <a:lnTo>
                  <a:pt x="5163" y="307"/>
                </a:lnTo>
                <a:lnTo>
                  <a:pt x="5164" y="302"/>
                </a:lnTo>
                <a:lnTo>
                  <a:pt x="5164" y="300"/>
                </a:lnTo>
                <a:lnTo>
                  <a:pt x="5165" y="294"/>
                </a:lnTo>
                <a:lnTo>
                  <a:pt x="5166" y="292"/>
                </a:lnTo>
                <a:lnTo>
                  <a:pt x="5167" y="290"/>
                </a:lnTo>
                <a:lnTo>
                  <a:pt x="5167" y="290"/>
                </a:lnTo>
                <a:lnTo>
                  <a:pt x="5168" y="289"/>
                </a:lnTo>
                <a:lnTo>
                  <a:pt x="5168" y="290"/>
                </a:lnTo>
                <a:lnTo>
                  <a:pt x="5168" y="290"/>
                </a:lnTo>
                <a:lnTo>
                  <a:pt x="5168" y="290"/>
                </a:lnTo>
                <a:lnTo>
                  <a:pt x="5169" y="295"/>
                </a:lnTo>
                <a:lnTo>
                  <a:pt x="5170" y="296"/>
                </a:lnTo>
                <a:lnTo>
                  <a:pt x="5171" y="305"/>
                </a:lnTo>
                <a:lnTo>
                  <a:pt x="5171" y="306"/>
                </a:lnTo>
                <a:lnTo>
                  <a:pt x="5172" y="314"/>
                </a:lnTo>
                <a:lnTo>
                  <a:pt x="5173" y="316"/>
                </a:lnTo>
                <a:lnTo>
                  <a:pt x="5174" y="324"/>
                </a:lnTo>
                <a:lnTo>
                  <a:pt x="5174" y="326"/>
                </a:lnTo>
                <a:lnTo>
                  <a:pt x="5175" y="333"/>
                </a:lnTo>
                <a:lnTo>
                  <a:pt x="5176" y="333"/>
                </a:lnTo>
                <a:lnTo>
                  <a:pt x="5177" y="339"/>
                </a:lnTo>
                <a:lnTo>
                  <a:pt x="5177" y="338"/>
                </a:lnTo>
                <a:lnTo>
                  <a:pt x="5178" y="341"/>
                </a:lnTo>
                <a:lnTo>
                  <a:pt x="5178" y="342"/>
                </a:lnTo>
                <a:lnTo>
                  <a:pt x="5179" y="343"/>
                </a:lnTo>
                <a:lnTo>
                  <a:pt x="5180" y="343"/>
                </a:lnTo>
                <a:lnTo>
                  <a:pt x="5180" y="344"/>
                </a:lnTo>
                <a:lnTo>
                  <a:pt x="5180" y="346"/>
                </a:lnTo>
                <a:lnTo>
                  <a:pt x="5181" y="346"/>
                </a:lnTo>
                <a:lnTo>
                  <a:pt x="5181" y="346"/>
                </a:lnTo>
                <a:lnTo>
                  <a:pt x="5182" y="345"/>
                </a:lnTo>
                <a:lnTo>
                  <a:pt x="5182" y="347"/>
                </a:lnTo>
                <a:lnTo>
                  <a:pt x="5182" y="346"/>
                </a:lnTo>
                <a:lnTo>
                  <a:pt x="5183" y="345"/>
                </a:lnTo>
                <a:lnTo>
                  <a:pt x="5183" y="345"/>
                </a:lnTo>
                <a:lnTo>
                  <a:pt x="5183" y="346"/>
                </a:lnTo>
                <a:lnTo>
                  <a:pt x="5184" y="345"/>
                </a:lnTo>
                <a:lnTo>
                  <a:pt x="5184" y="346"/>
                </a:lnTo>
                <a:lnTo>
                  <a:pt x="5185" y="348"/>
                </a:lnTo>
                <a:lnTo>
                  <a:pt x="5185" y="347"/>
                </a:lnTo>
                <a:lnTo>
                  <a:pt x="5186" y="347"/>
                </a:lnTo>
                <a:lnTo>
                  <a:pt x="5187" y="349"/>
                </a:lnTo>
                <a:lnTo>
                  <a:pt x="5187" y="350"/>
                </a:lnTo>
                <a:lnTo>
                  <a:pt x="5187" y="350"/>
                </a:lnTo>
                <a:lnTo>
                  <a:pt x="5188" y="346"/>
                </a:lnTo>
                <a:lnTo>
                  <a:pt x="5188" y="344"/>
                </a:lnTo>
                <a:lnTo>
                  <a:pt x="5190" y="318"/>
                </a:lnTo>
                <a:lnTo>
                  <a:pt x="5190" y="309"/>
                </a:lnTo>
                <a:lnTo>
                  <a:pt x="5191" y="257"/>
                </a:lnTo>
                <a:lnTo>
                  <a:pt x="5191" y="243"/>
                </a:lnTo>
                <a:lnTo>
                  <a:pt x="5192" y="172"/>
                </a:lnTo>
                <a:lnTo>
                  <a:pt x="5193" y="162"/>
                </a:lnTo>
                <a:lnTo>
                  <a:pt x="5194" y="130"/>
                </a:lnTo>
                <a:lnTo>
                  <a:pt x="5194" y="128"/>
                </a:lnTo>
                <a:lnTo>
                  <a:pt x="5194" y="128"/>
                </a:lnTo>
                <a:lnTo>
                  <a:pt x="5195" y="134"/>
                </a:lnTo>
                <a:lnTo>
                  <a:pt x="5196" y="138"/>
                </a:lnTo>
                <a:lnTo>
                  <a:pt x="5197" y="164"/>
                </a:lnTo>
                <a:lnTo>
                  <a:pt x="5197" y="170"/>
                </a:lnTo>
                <a:lnTo>
                  <a:pt x="5198" y="199"/>
                </a:lnTo>
                <a:lnTo>
                  <a:pt x="5199" y="204"/>
                </a:lnTo>
                <a:lnTo>
                  <a:pt x="5200" y="227"/>
                </a:lnTo>
                <a:lnTo>
                  <a:pt x="5200" y="232"/>
                </a:lnTo>
                <a:lnTo>
                  <a:pt x="5201" y="245"/>
                </a:lnTo>
                <a:lnTo>
                  <a:pt x="5201" y="249"/>
                </a:lnTo>
                <a:lnTo>
                  <a:pt x="5202" y="260"/>
                </a:lnTo>
                <a:lnTo>
                  <a:pt x="5203" y="261"/>
                </a:lnTo>
                <a:lnTo>
                  <a:pt x="5204" y="267"/>
                </a:lnTo>
                <a:lnTo>
                  <a:pt x="5204" y="269"/>
                </a:lnTo>
                <a:lnTo>
                  <a:pt x="5205" y="280"/>
                </a:lnTo>
                <a:lnTo>
                  <a:pt x="5206" y="282"/>
                </a:lnTo>
                <a:lnTo>
                  <a:pt x="5207" y="294"/>
                </a:lnTo>
                <a:lnTo>
                  <a:pt x="5207" y="298"/>
                </a:lnTo>
                <a:lnTo>
                  <a:pt x="5208" y="308"/>
                </a:lnTo>
                <a:lnTo>
                  <a:pt x="5209" y="308"/>
                </a:lnTo>
                <a:lnTo>
                  <a:pt x="5210" y="311"/>
                </a:lnTo>
                <a:lnTo>
                  <a:pt x="5210" y="311"/>
                </a:lnTo>
                <a:lnTo>
                  <a:pt x="5210" y="310"/>
                </a:lnTo>
                <a:lnTo>
                  <a:pt x="5211" y="306"/>
                </a:lnTo>
                <a:lnTo>
                  <a:pt x="5211" y="305"/>
                </a:lnTo>
                <a:lnTo>
                  <a:pt x="5213" y="300"/>
                </a:lnTo>
                <a:lnTo>
                  <a:pt x="5213" y="298"/>
                </a:lnTo>
                <a:lnTo>
                  <a:pt x="5214" y="291"/>
                </a:lnTo>
                <a:lnTo>
                  <a:pt x="5214" y="289"/>
                </a:lnTo>
                <a:lnTo>
                  <a:pt x="5215" y="287"/>
                </a:lnTo>
                <a:lnTo>
                  <a:pt x="5215" y="287"/>
                </a:lnTo>
                <a:lnTo>
                  <a:pt x="5216" y="286"/>
                </a:lnTo>
                <a:lnTo>
                  <a:pt x="5216" y="287"/>
                </a:lnTo>
                <a:lnTo>
                  <a:pt x="5217" y="287"/>
                </a:lnTo>
                <a:lnTo>
                  <a:pt x="5217" y="290"/>
                </a:lnTo>
                <a:lnTo>
                  <a:pt x="5218" y="297"/>
                </a:lnTo>
                <a:lnTo>
                  <a:pt x="5219" y="298"/>
                </a:lnTo>
                <a:lnTo>
                  <a:pt x="5220" y="306"/>
                </a:lnTo>
                <a:lnTo>
                  <a:pt x="5220" y="308"/>
                </a:lnTo>
                <a:lnTo>
                  <a:pt x="5221" y="319"/>
                </a:lnTo>
                <a:lnTo>
                  <a:pt x="5221" y="320"/>
                </a:lnTo>
                <a:lnTo>
                  <a:pt x="5223" y="326"/>
                </a:lnTo>
                <a:lnTo>
                  <a:pt x="5223" y="328"/>
                </a:lnTo>
                <a:lnTo>
                  <a:pt x="5224" y="335"/>
                </a:lnTo>
                <a:lnTo>
                  <a:pt x="5224" y="336"/>
                </a:lnTo>
                <a:lnTo>
                  <a:pt x="5225" y="338"/>
                </a:lnTo>
                <a:lnTo>
                  <a:pt x="5225" y="338"/>
                </a:lnTo>
                <a:lnTo>
                  <a:pt x="5226" y="340"/>
                </a:lnTo>
                <a:lnTo>
                  <a:pt x="5226" y="342"/>
                </a:lnTo>
                <a:lnTo>
                  <a:pt x="5227" y="342"/>
                </a:lnTo>
                <a:lnTo>
                  <a:pt x="5227" y="343"/>
                </a:lnTo>
                <a:lnTo>
                  <a:pt x="5227" y="342"/>
                </a:lnTo>
                <a:lnTo>
                  <a:pt x="5228" y="344"/>
                </a:lnTo>
                <a:lnTo>
                  <a:pt x="5229" y="344"/>
                </a:lnTo>
                <a:lnTo>
                  <a:pt x="5229" y="345"/>
                </a:lnTo>
                <a:lnTo>
                  <a:pt x="5230" y="345"/>
                </a:lnTo>
                <a:lnTo>
                  <a:pt x="5230" y="344"/>
                </a:lnTo>
                <a:lnTo>
                  <a:pt x="5231" y="345"/>
                </a:lnTo>
                <a:lnTo>
                  <a:pt x="5231" y="343"/>
                </a:lnTo>
                <a:lnTo>
                  <a:pt x="5232" y="345"/>
                </a:lnTo>
                <a:lnTo>
                  <a:pt x="5232" y="343"/>
                </a:lnTo>
                <a:lnTo>
                  <a:pt x="5232" y="345"/>
                </a:lnTo>
                <a:lnTo>
                  <a:pt x="5233" y="344"/>
                </a:lnTo>
                <a:lnTo>
                  <a:pt x="5233" y="345"/>
                </a:lnTo>
                <a:lnTo>
                  <a:pt x="5234" y="346"/>
                </a:lnTo>
                <a:lnTo>
                  <a:pt x="5234" y="346"/>
                </a:lnTo>
                <a:lnTo>
                  <a:pt x="5234" y="347"/>
                </a:lnTo>
                <a:lnTo>
                  <a:pt x="5235" y="346"/>
                </a:lnTo>
                <a:lnTo>
                  <a:pt x="5235" y="349"/>
                </a:lnTo>
                <a:lnTo>
                  <a:pt x="5235" y="348"/>
                </a:lnTo>
                <a:lnTo>
                  <a:pt x="5236" y="347"/>
                </a:lnTo>
                <a:lnTo>
                  <a:pt x="5237" y="338"/>
                </a:lnTo>
                <a:lnTo>
                  <a:pt x="5237" y="333"/>
                </a:lnTo>
                <a:lnTo>
                  <a:pt x="5238" y="299"/>
                </a:lnTo>
                <a:lnTo>
                  <a:pt x="5239" y="286"/>
                </a:lnTo>
                <a:lnTo>
                  <a:pt x="5240" y="231"/>
                </a:lnTo>
                <a:lnTo>
                  <a:pt x="5240" y="218"/>
                </a:lnTo>
                <a:lnTo>
                  <a:pt x="5241" y="161"/>
                </a:lnTo>
                <a:lnTo>
                  <a:pt x="5242" y="154"/>
                </a:lnTo>
                <a:lnTo>
                  <a:pt x="5243" y="137"/>
                </a:lnTo>
                <a:lnTo>
                  <a:pt x="5243" y="138"/>
                </a:lnTo>
                <a:lnTo>
                  <a:pt x="5244" y="152"/>
                </a:lnTo>
                <a:lnTo>
                  <a:pt x="5244" y="159"/>
                </a:lnTo>
                <a:lnTo>
                  <a:pt x="5245" y="188"/>
                </a:lnTo>
                <a:lnTo>
                  <a:pt x="5246" y="194"/>
                </a:lnTo>
                <a:lnTo>
                  <a:pt x="5247" y="220"/>
                </a:lnTo>
                <a:lnTo>
                  <a:pt x="5247" y="227"/>
                </a:lnTo>
                <a:lnTo>
                  <a:pt x="5248" y="246"/>
                </a:lnTo>
                <a:lnTo>
                  <a:pt x="5249" y="250"/>
                </a:lnTo>
                <a:lnTo>
                  <a:pt x="5250" y="263"/>
                </a:lnTo>
                <a:lnTo>
                  <a:pt x="5250" y="264"/>
                </a:lnTo>
                <a:lnTo>
                  <a:pt x="5251" y="272"/>
                </a:lnTo>
                <a:lnTo>
                  <a:pt x="5252" y="274"/>
                </a:lnTo>
                <a:lnTo>
                  <a:pt x="5253" y="283"/>
                </a:lnTo>
                <a:lnTo>
                  <a:pt x="5253" y="285"/>
                </a:lnTo>
                <a:lnTo>
                  <a:pt x="5254" y="297"/>
                </a:lnTo>
                <a:lnTo>
                  <a:pt x="5254" y="300"/>
                </a:lnTo>
                <a:lnTo>
                  <a:pt x="5256" y="309"/>
                </a:lnTo>
                <a:lnTo>
                  <a:pt x="5256" y="310"/>
                </a:lnTo>
                <a:lnTo>
                  <a:pt x="5257" y="312"/>
                </a:lnTo>
                <a:lnTo>
                  <a:pt x="5257" y="312"/>
                </a:lnTo>
                <a:lnTo>
                  <a:pt x="5257" y="312"/>
                </a:lnTo>
                <a:lnTo>
                  <a:pt x="5258" y="309"/>
                </a:lnTo>
                <a:lnTo>
                  <a:pt x="5259" y="308"/>
                </a:lnTo>
                <a:lnTo>
                  <a:pt x="5260" y="300"/>
                </a:lnTo>
                <a:lnTo>
                  <a:pt x="5260" y="299"/>
                </a:lnTo>
                <a:lnTo>
                  <a:pt x="5261" y="291"/>
                </a:lnTo>
                <a:lnTo>
                  <a:pt x="5262" y="289"/>
                </a:lnTo>
                <a:lnTo>
                  <a:pt x="5263" y="284"/>
                </a:lnTo>
                <a:lnTo>
                  <a:pt x="5263" y="284"/>
                </a:lnTo>
                <a:lnTo>
                  <a:pt x="5263" y="283"/>
                </a:lnTo>
                <a:lnTo>
                  <a:pt x="5264" y="284"/>
                </a:lnTo>
                <a:lnTo>
                  <a:pt x="5264" y="284"/>
                </a:lnTo>
                <a:lnTo>
                  <a:pt x="5264" y="284"/>
                </a:lnTo>
                <a:lnTo>
                  <a:pt x="5266" y="292"/>
                </a:lnTo>
                <a:lnTo>
                  <a:pt x="5266" y="294"/>
                </a:lnTo>
                <a:lnTo>
                  <a:pt x="5267" y="302"/>
                </a:lnTo>
                <a:lnTo>
                  <a:pt x="5267" y="305"/>
                </a:lnTo>
                <a:lnTo>
                  <a:pt x="5268" y="315"/>
                </a:lnTo>
                <a:lnTo>
                  <a:pt x="5269" y="317"/>
                </a:lnTo>
                <a:lnTo>
                  <a:pt x="5270" y="325"/>
                </a:lnTo>
                <a:lnTo>
                  <a:pt x="5270" y="326"/>
                </a:lnTo>
                <a:lnTo>
                  <a:pt x="5271" y="333"/>
                </a:lnTo>
                <a:lnTo>
                  <a:pt x="5272" y="334"/>
                </a:lnTo>
                <a:lnTo>
                  <a:pt x="5273" y="337"/>
                </a:lnTo>
                <a:lnTo>
                  <a:pt x="5273" y="337"/>
                </a:lnTo>
                <a:lnTo>
                  <a:pt x="5273" y="338"/>
                </a:lnTo>
                <a:lnTo>
                  <a:pt x="5274" y="340"/>
                </a:lnTo>
                <a:lnTo>
                  <a:pt x="5274" y="340"/>
                </a:lnTo>
                <a:lnTo>
                  <a:pt x="5275" y="341"/>
                </a:lnTo>
                <a:lnTo>
                  <a:pt x="5276" y="342"/>
                </a:lnTo>
                <a:lnTo>
                  <a:pt x="5276" y="341"/>
                </a:lnTo>
                <a:lnTo>
                  <a:pt x="5277" y="343"/>
                </a:lnTo>
                <a:lnTo>
                  <a:pt x="5277" y="343"/>
                </a:lnTo>
                <a:lnTo>
                  <a:pt x="5277" y="342"/>
                </a:lnTo>
                <a:lnTo>
                  <a:pt x="5278" y="345"/>
                </a:lnTo>
                <a:lnTo>
                  <a:pt x="5278" y="342"/>
                </a:lnTo>
                <a:lnTo>
                  <a:pt x="5279" y="343"/>
                </a:lnTo>
                <a:lnTo>
                  <a:pt x="5279" y="343"/>
                </a:lnTo>
                <a:lnTo>
                  <a:pt x="5280" y="343"/>
                </a:lnTo>
                <a:lnTo>
                  <a:pt x="5280" y="343"/>
                </a:lnTo>
                <a:lnTo>
                  <a:pt x="5281" y="345"/>
                </a:lnTo>
                <a:lnTo>
                  <a:pt x="5282" y="345"/>
                </a:lnTo>
                <a:lnTo>
                  <a:pt x="5282" y="346"/>
                </a:lnTo>
                <a:lnTo>
                  <a:pt x="5283" y="345"/>
                </a:lnTo>
                <a:lnTo>
                  <a:pt x="5283" y="343"/>
                </a:lnTo>
                <a:lnTo>
                  <a:pt x="5284" y="325"/>
                </a:lnTo>
                <a:lnTo>
                  <a:pt x="5285" y="320"/>
                </a:lnTo>
                <a:lnTo>
                  <a:pt x="5286" y="265"/>
                </a:lnTo>
                <a:lnTo>
                  <a:pt x="5286" y="251"/>
                </a:lnTo>
                <a:lnTo>
                  <a:pt x="5287" y="191"/>
                </a:lnTo>
                <a:lnTo>
                  <a:pt x="5287" y="180"/>
                </a:lnTo>
                <a:lnTo>
                  <a:pt x="5289" y="138"/>
                </a:lnTo>
                <a:lnTo>
                  <a:pt x="5289" y="133"/>
                </a:lnTo>
                <a:lnTo>
                  <a:pt x="5289" y="129"/>
                </a:lnTo>
                <a:lnTo>
                  <a:pt x="5290" y="131"/>
                </a:lnTo>
                <a:lnTo>
                  <a:pt x="5290" y="133"/>
                </a:lnTo>
                <a:lnTo>
                  <a:pt x="5291" y="156"/>
                </a:lnTo>
                <a:lnTo>
                  <a:pt x="5292" y="161"/>
                </a:lnTo>
                <a:lnTo>
                  <a:pt x="5293" y="191"/>
                </a:lnTo>
                <a:lnTo>
                  <a:pt x="5293" y="196"/>
                </a:lnTo>
                <a:lnTo>
                  <a:pt x="5294" y="222"/>
                </a:lnTo>
                <a:lnTo>
                  <a:pt x="5295" y="225"/>
                </a:lnTo>
                <a:lnTo>
                  <a:pt x="5296" y="243"/>
                </a:lnTo>
                <a:lnTo>
                  <a:pt x="5296" y="246"/>
                </a:lnTo>
                <a:lnTo>
                  <a:pt x="5297" y="258"/>
                </a:lnTo>
                <a:lnTo>
                  <a:pt x="5297" y="259"/>
                </a:lnTo>
                <a:lnTo>
                  <a:pt x="5299" y="267"/>
                </a:lnTo>
                <a:lnTo>
                  <a:pt x="5299" y="268"/>
                </a:lnTo>
                <a:lnTo>
                  <a:pt x="5300" y="279"/>
                </a:lnTo>
                <a:lnTo>
                  <a:pt x="5300" y="281"/>
                </a:lnTo>
                <a:lnTo>
                  <a:pt x="5301" y="293"/>
                </a:lnTo>
                <a:lnTo>
                  <a:pt x="5302" y="295"/>
                </a:lnTo>
                <a:lnTo>
                  <a:pt x="5303" y="304"/>
                </a:lnTo>
                <a:lnTo>
                  <a:pt x="5303" y="305"/>
                </a:lnTo>
                <a:lnTo>
                  <a:pt x="5304" y="308"/>
                </a:lnTo>
                <a:lnTo>
                  <a:pt x="5304" y="307"/>
                </a:lnTo>
                <a:lnTo>
                  <a:pt x="5305" y="307"/>
                </a:lnTo>
                <a:lnTo>
                  <a:pt x="5305" y="308"/>
                </a:lnTo>
                <a:lnTo>
                  <a:pt x="5306" y="304"/>
                </a:lnTo>
                <a:lnTo>
                  <a:pt x="5306" y="304"/>
                </a:lnTo>
                <a:lnTo>
                  <a:pt x="5307" y="297"/>
                </a:lnTo>
                <a:lnTo>
                  <a:pt x="5308" y="295"/>
                </a:lnTo>
                <a:lnTo>
                  <a:pt x="5309" y="289"/>
                </a:lnTo>
                <a:lnTo>
                  <a:pt x="5309" y="287"/>
                </a:lnTo>
                <a:lnTo>
                  <a:pt x="5310" y="284"/>
                </a:lnTo>
                <a:lnTo>
                  <a:pt x="5310" y="285"/>
                </a:lnTo>
                <a:lnTo>
                  <a:pt x="5311" y="286"/>
                </a:lnTo>
                <a:lnTo>
                  <a:pt x="5312" y="286"/>
                </a:lnTo>
                <a:lnTo>
                  <a:pt x="5313" y="293"/>
                </a:lnTo>
                <a:lnTo>
                  <a:pt x="5313" y="294"/>
                </a:lnTo>
                <a:lnTo>
                  <a:pt x="5314" y="304"/>
                </a:lnTo>
                <a:lnTo>
                  <a:pt x="5315" y="307"/>
                </a:lnTo>
                <a:lnTo>
                  <a:pt x="5316" y="315"/>
                </a:lnTo>
                <a:lnTo>
                  <a:pt x="5316" y="316"/>
                </a:lnTo>
                <a:lnTo>
                  <a:pt x="5317" y="325"/>
                </a:lnTo>
                <a:lnTo>
                  <a:pt x="5318" y="326"/>
                </a:lnTo>
                <a:lnTo>
                  <a:pt x="5319" y="332"/>
                </a:lnTo>
                <a:lnTo>
                  <a:pt x="5319" y="333"/>
                </a:lnTo>
                <a:lnTo>
                  <a:pt x="5320" y="337"/>
                </a:lnTo>
                <a:lnTo>
                  <a:pt x="5320" y="337"/>
                </a:lnTo>
                <a:lnTo>
                  <a:pt x="5322" y="340"/>
                </a:lnTo>
                <a:lnTo>
                  <a:pt x="5322" y="340"/>
                </a:lnTo>
                <a:lnTo>
                  <a:pt x="5322" y="342"/>
                </a:lnTo>
                <a:lnTo>
                  <a:pt x="5323" y="342"/>
                </a:lnTo>
                <a:lnTo>
                  <a:pt x="5323" y="340"/>
                </a:lnTo>
                <a:lnTo>
                  <a:pt x="5324" y="343"/>
                </a:lnTo>
                <a:lnTo>
                  <a:pt x="5324" y="342"/>
                </a:lnTo>
                <a:lnTo>
                  <a:pt x="5325" y="342"/>
                </a:lnTo>
                <a:lnTo>
                  <a:pt x="5325" y="343"/>
                </a:lnTo>
                <a:lnTo>
                  <a:pt x="5326" y="343"/>
                </a:lnTo>
                <a:lnTo>
                  <a:pt x="5326" y="342"/>
                </a:lnTo>
                <a:lnTo>
                  <a:pt x="5327" y="345"/>
                </a:lnTo>
                <a:lnTo>
                  <a:pt x="5327" y="343"/>
                </a:lnTo>
                <a:lnTo>
                  <a:pt x="5328" y="344"/>
                </a:lnTo>
                <a:lnTo>
                  <a:pt x="5329" y="345"/>
                </a:lnTo>
                <a:lnTo>
                  <a:pt x="5329" y="345"/>
                </a:lnTo>
                <a:lnTo>
                  <a:pt x="5330" y="347"/>
                </a:lnTo>
                <a:lnTo>
                  <a:pt x="5330" y="346"/>
                </a:lnTo>
                <a:lnTo>
                  <a:pt x="5330" y="345"/>
                </a:lnTo>
                <a:lnTo>
                  <a:pt x="5332" y="333"/>
                </a:lnTo>
                <a:lnTo>
                  <a:pt x="5332" y="326"/>
                </a:lnTo>
                <a:lnTo>
                  <a:pt x="5333" y="277"/>
                </a:lnTo>
                <a:lnTo>
                  <a:pt x="5333" y="263"/>
                </a:lnTo>
                <a:lnTo>
                  <a:pt x="5334" y="203"/>
                </a:lnTo>
                <a:lnTo>
                  <a:pt x="5334" y="188"/>
                </a:lnTo>
                <a:lnTo>
                  <a:pt x="5336" y="137"/>
                </a:lnTo>
                <a:lnTo>
                  <a:pt x="5336" y="132"/>
                </a:lnTo>
                <a:lnTo>
                  <a:pt x="5337" y="123"/>
                </a:lnTo>
                <a:lnTo>
                  <a:pt x="5337" y="124"/>
                </a:lnTo>
                <a:lnTo>
                  <a:pt x="5338" y="125"/>
                </a:lnTo>
                <a:lnTo>
                  <a:pt x="5339" y="144"/>
                </a:lnTo>
                <a:lnTo>
                  <a:pt x="5339" y="150"/>
                </a:lnTo>
                <a:lnTo>
                  <a:pt x="5340" y="179"/>
                </a:lnTo>
                <a:lnTo>
                  <a:pt x="5341" y="184"/>
                </a:lnTo>
                <a:lnTo>
                  <a:pt x="5342" y="210"/>
                </a:lnTo>
                <a:lnTo>
                  <a:pt x="5342" y="214"/>
                </a:lnTo>
                <a:lnTo>
                  <a:pt x="5343" y="233"/>
                </a:lnTo>
                <a:lnTo>
                  <a:pt x="5343" y="236"/>
                </a:lnTo>
                <a:lnTo>
                  <a:pt x="5344" y="248"/>
                </a:lnTo>
                <a:lnTo>
                  <a:pt x="5345" y="250"/>
                </a:lnTo>
                <a:lnTo>
                  <a:pt x="5346" y="260"/>
                </a:lnTo>
                <a:lnTo>
                  <a:pt x="5346" y="260"/>
                </a:lnTo>
                <a:lnTo>
                  <a:pt x="5347" y="269"/>
                </a:lnTo>
                <a:lnTo>
                  <a:pt x="5348" y="270"/>
                </a:lnTo>
                <a:lnTo>
                  <a:pt x="5349" y="282"/>
                </a:lnTo>
                <a:lnTo>
                  <a:pt x="5349" y="284"/>
                </a:lnTo>
                <a:lnTo>
                  <a:pt x="5350" y="296"/>
                </a:lnTo>
                <a:lnTo>
                  <a:pt x="5351" y="298"/>
                </a:lnTo>
                <a:lnTo>
                  <a:pt x="5352" y="302"/>
                </a:lnTo>
                <a:lnTo>
                  <a:pt x="5352" y="304"/>
                </a:lnTo>
                <a:lnTo>
                  <a:pt x="5353" y="302"/>
                </a:lnTo>
                <a:lnTo>
                  <a:pt x="5353" y="303"/>
                </a:lnTo>
                <a:lnTo>
                  <a:pt x="5353" y="302"/>
                </a:lnTo>
                <a:lnTo>
                  <a:pt x="5354" y="298"/>
                </a:lnTo>
                <a:lnTo>
                  <a:pt x="5355" y="296"/>
                </a:lnTo>
                <a:lnTo>
                  <a:pt x="5356" y="290"/>
                </a:lnTo>
                <a:lnTo>
                  <a:pt x="5356" y="289"/>
                </a:lnTo>
                <a:lnTo>
                  <a:pt x="5357" y="284"/>
                </a:lnTo>
                <a:lnTo>
                  <a:pt x="5358" y="284"/>
                </a:lnTo>
                <a:lnTo>
                  <a:pt x="5358" y="284"/>
                </a:lnTo>
                <a:lnTo>
                  <a:pt x="5359" y="284"/>
                </a:lnTo>
                <a:lnTo>
                  <a:pt x="5359" y="284"/>
                </a:lnTo>
                <a:lnTo>
                  <a:pt x="5360" y="289"/>
                </a:lnTo>
                <a:lnTo>
                  <a:pt x="5361" y="291"/>
                </a:lnTo>
                <a:lnTo>
                  <a:pt x="5362" y="298"/>
                </a:lnTo>
                <a:lnTo>
                  <a:pt x="5362" y="300"/>
                </a:lnTo>
                <a:lnTo>
                  <a:pt x="5363" y="309"/>
                </a:lnTo>
                <a:lnTo>
                  <a:pt x="5363" y="313"/>
                </a:lnTo>
                <a:lnTo>
                  <a:pt x="5365" y="320"/>
                </a:lnTo>
                <a:lnTo>
                  <a:pt x="5365" y="320"/>
                </a:lnTo>
                <a:lnTo>
                  <a:pt x="5366" y="326"/>
                </a:lnTo>
                <a:lnTo>
                  <a:pt x="5366" y="328"/>
                </a:lnTo>
                <a:lnTo>
                  <a:pt x="5367" y="333"/>
                </a:lnTo>
                <a:lnTo>
                  <a:pt x="5367" y="332"/>
                </a:lnTo>
                <a:lnTo>
                  <a:pt x="5368" y="334"/>
                </a:lnTo>
                <a:lnTo>
                  <a:pt x="5369" y="337"/>
                </a:lnTo>
                <a:lnTo>
                  <a:pt x="5369" y="337"/>
                </a:lnTo>
                <a:lnTo>
                  <a:pt x="5370" y="339"/>
                </a:lnTo>
                <a:lnTo>
                  <a:pt x="5371" y="341"/>
                </a:lnTo>
                <a:lnTo>
                  <a:pt x="5371" y="340"/>
                </a:lnTo>
                <a:lnTo>
                  <a:pt x="5371" y="341"/>
                </a:lnTo>
                <a:lnTo>
                  <a:pt x="5372" y="341"/>
                </a:lnTo>
                <a:lnTo>
                  <a:pt x="5372" y="341"/>
                </a:lnTo>
                <a:lnTo>
                  <a:pt x="5372" y="342"/>
                </a:lnTo>
                <a:lnTo>
                  <a:pt x="5373" y="341"/>
                </a:lnTo>
                <a:lnTo>
                  <a:pt x="5373" y="341"/>
                </a:lnTo>
                <a:lnTo>
                  <a:pt x="5375" y="342"/>
                </a:lnTo>
                <a:lnTo>
                  <a:pt x="5375" y="341"/>
                </a:lnTo>
                <a:lnTo>
                  <a:pt x="5376" y="343"/>
                </a:lnTo>
                <a:lnTo>
                  <a:pt x="5376" y="344"/>
                </a:lnTo>
                <a:lnTo>
                  <a:pt x="5376" y="343"/>
                </a:lnTo>
                <a:lnTo>
                  <a:pt x="5377" y="345"/>
                </a:lnTo>
                <a:lnTo>
                  <a:pt x="5377" y="344"/>
                </a:lnTo>
                <a:lnTo>
                  <a:pt x="5378" y="346"/>
                </a:lnTo>
                <a:lnTo>
                  <a:pt x="5379" y="343"/>
                </a:lnTo>
                <a:lnTo>
                  <a:pt x="5379" y="342"/>
                </a:lnTo>
                <a:lnTo>
                  <a:pt x="5380" y="324"/>
                </a:lnTo>
                <a:lnTo>
                  <a:pt x="5381" y="315"/>
                </a:lnTo>
                <a:lnTo>
                  <a:pt x="5382" y="254"/>
                </a:lnTo>
                <a:lnTo>
                  <a:pt x="5382" y="241"/>
                </a:lnTo>
                <a:lnTo>
                  <a:pt x="5383" y="182"/>
                </a:lnTo>
                <a:lnTo>
                  <a:pt x="5384" y="169"/>
                </a:lnTo>
                <a:lnTo>
                  <a:pt x="5385" y="130"/>
                </a:lnTo>
                <a:lnTo>
                  <a:pt x="5385" y="127"/>
                </a:lnTo>
                <a:lnTo>
                  <a:pt x="5385" y="123"/>
                </a:lnTo>
                <a:lnTo>
                  <a:pt x="5386" y="127"/>
                </a:lnTo>
                <a:lnTo>
                  <a:pt x="5386" y="130"/>
                </a:lnTo>
                <a:lnTo>
                  <a:pt x="5387" y="155"/>
                </a:lnTo>
                <a:lnTo>
                  <a:pt x="5388" y="161"/>
                </a:lnTo>
                <a:lnTo>
                  <a:pt x="5389" y="190"/>
                </a:lnTo>
                <a:lnTo>
                  <a:pt x="5389" y="194"/>
                </a:lnTo>
                <a:lnTo>
                  <a:pt x="5390" y="217"/>
                </a:lnTo>
                <a:lnTo>
                  <a:pt x="5391" y="222"/>
                </a:lnTo>
                <a:lnTo>
                  <a:pt x="5392" y="238"/>
                </a:lnTo>
                <a:lnTo>
                  <a:pt x="5392" y="241"/>
                </a:lnTo>
                <a:lnTo>
                  <a:pt x="5393" y="253"/>
                </a:lnTo>
                <a:lnTo>
                  <a:pt x="5394" y="255"/>
                </a:lnTo>
                <a:lnTo>
                  <a:pt x="5395" y="262"/>
                </a:lnTo>
                <a:lnTo>
                  <a:pt x="5395" y="264"/>
                </a:lnTo>
                <a:lnTo>
                  <a:pt x="5396" y="273"/>
                </a:lnTo>
                <a:lnTo>
                  <a:pt x="5396" y="277"/>
                </a:lnTo>
                <a:lnTo>
                  <a:pt x="5398" y="289"/>
                </a:lnTo>
                <a:lnTo>
                  <a:pt x="5398" y="291"/>
                </a:lnTo>
                <a:lnTo>
                  <a:pt x="5399" y="301"/>
                </a:lnTo>
                <a:lnTo>
                  <a:pt x="5399" y="302"/>
                </a:lnTo>
                <a:lnTo>
                  <a:pt x="5400" y="304"/>
                </a:lnTo>
                <a:lnTo>
                  <a:pt x="5400" y="304"/>
                </a:lnTo>
                <a:lnTo>
                  <a:pt x="5401" y="304"/>
                </a:lnTo>
                <a:lnTo>
                  <a:pt x="5401" y="306"/>
                </a:lnTo>
                <a:lnTo>
                  <a:pt x="5401" y="302"/>
                </a:lnTo>
                <a:lnTo>
                  <a:pt x="5402" y="302"/>
                </a:lnTo>
                <a:lnTo>
                  <a:pt x="5402" y="301"/>
                </a:lnTo>
                <a:lnTo>
                  <a:pt x="5403" y="294"/>
                </a:lnTo>
                <a:lnTo>
                  <a:pt x="5404" y="293"/>
                </a:lnTo>
                <a:lnTo>
                  <a:pt x="5405" y="285"/>
                </a:lnTo>
                <a:lnTo>
                  <a:pt x="5405" y="285"/>
                </a:lnTo>
                <a:lnTo>
                  <a:pt x="5406" y="281"/>
                </a:lnTo>
                <a:lnTo>
                  <a:pt x="5406" y="281"/>
                </a:lnTo>
                <a:lnTo>
                  <a:pt x="5406" y="281"/>
                </a:lnTo>
                <a:lnTo>
                  <a:pt x="5408" y="282"/>
                </a:lnTo>
                <a:lnTo>
                  <a:pt x="5408" y="282"/>
                </a:lnTo>
                <a:lnTo>
                  <a:pt x="5409" y="290"/>
                </a:lnTo>
                <a:lnTo>
                  <a:pt x="5409" y="291"/>
                </a:lnTo>
                <a:lnTo>
                  <a:pt x="5410" y="301"/>
                </a:lnTo>
                <a:lnTo>
                  <a:pt x="5411" y="302"/>
                </a:lnTo>
                <a:lnTo>
                  <a:pt x="5412" y="311"/>
                </a:lnTo>
                <a:lnTo>
                  <a:pt x="5412" y="313"/>
                </a:lnTo>
                <a:lnTo>
                  <a:pt x="5413" y="321"/>
                </a:lnTo>
                <a:lnTo>
                  <a:pt x="5414" y="323"/>
                </a:lnTo>
                <a:lnTo>
                  <a:pt x="5415" y="328"/>
                </a:lnTo>
                <a:lnTo>
                  <a:pt x="5415" y="329"/>
                </a:lnTo>
                <a:lnTo>
                  <a:pt x="5416" y="334"/>
                </a:lnTo>
                <a:lnTo>
                  <a:pt x="5417" y="334"/>
                </a:lnTo>
                <a:lnTo>
                  <a:pt x="5418" y="336"/>
                </a:lnTo>
                <a:lnTo>
                  <a:pt x="5418" y="337"/>
                </a:lnTo>
                <a:lnTo>
                  <a:pt x="5418" y="336"/>
                </a:lnTo>
                <a:lnTo>
                  <a:pt x="5419" y="338"/>
                </a:lnTo>
                <a:lnTo>
                  <a:pt x="5419" y="338"/>
                </a:lnTo>
                <a:lnTo>
                  <a:pt x="5419" y="338"/>
                </a:lnTo>
                <a:lnTo>
                  <a:pt x="5420" y="338"/>
                </a:lnTo>
                <a:lnTo>
                  <a:pt x="5420" y="338"/>
                </a:lnTo>
                <a:lnTo>
                  <a:pt x="5421" y="338"/>
                </a:lnTo>
                <a:lnTo>
                  <a:pt x="5421" y="338"/>
                </a:lnTo>
                <a:lnTo>
                  <a:pt x="5422" y="339"/>
                </a:lnTo>
                <a:lnTo>
                  <a:pt x="5422" y="338"/>
                </a:lnTo>
                <a:lnTo>
                  <a:pt x="5423" y="340"/>
                </a:lnTo>
                <a:lnTo>
                  <a:pt x="5423" y="339"/>
                </a:lnTo>
                <a:lnTo>
                  <a:pt x="5424" y="339"/>
                </a:lnTo>
                <a:lnTo>
                  <a:pt x="5425" y="341"/>
                </a:lnTo>
                <a:lnTo>
                  <a:pt x="5425" y="341"/>
                </a:lnTo>
                <a:lnTo>
                  <a:pt x="5426" y="343"/>
                </a:lnTo>
                <a:lnTo>
                  <a:pt x="5426" y="343"/>
                </a:lnTo>
                <a:lnTo>
                  <a:pt x="5427" y="344"/>
                </a:lnTo>
                <a:lnTo>
                  <a:pt x="5428" y="340"/>
                </a:lnTo>
                <a:lnTo>
                  <a:pt x="5428" y="338"/>
                </a:lnTo>
                <a:lnTo>
                  <a:pt x="5429" y="315"/>
                </a:lnTo>
                <a:lnTo>
                  <a:pt x="5429" y="306"/>
                </a:lnTo>
                <a:lnTo>
                  <a:pt x="5431" y="263"/>
                </a:lnTo>
                <a:lnTo>
                  <a:pt x="5431" y="248"/>
                </a:lnTo>
                <a:lnTo>
                  <a:pt x="5432" y="180"/>
                </a:lnTo>
                <a:lnTo>
                  <a:pt x="5432" y="169"/>
                </a:lnTo>
                <a:lnTo>
                  <a:pt x="5433" y="139"/>
                </a:lnTo>
                <a:lnTo>
                  <a:pt x="5434" y="136"/>
                </a:lnTo>
                <a:lnTo>
                  <a:pt x="5434" y="136"/>
                </a:lnTo>
                <a:lnTo>
                  <a:pt x="5435" y="143"/>
                </a:lnTo>
                <a:lnTo>
                  <a:pt x="5435" y="147"/>
                </a:lnTo>
                <a:lnTo>
                  <a:pt x="5436" y="175"/>
                </a:lnTo>
                <a:lnTo>
                  <a:pt x="5437" y="181"/>
                </a:lnTo>
                <a:lnTo>
                  <a:pt x="5438" y="211"/>
                </a:lnTo>
                <a:lnTo>
                  <a:pt x="5438" y="215"/>
                </a:lnTo>
                <a:lnTo>
                  <a:pt x="5439" y="236"/>
                </a:lnTo>
                <a:lnTo>
                  <a:pt x="5439" y="241"/>
                </a:lnTo>
                <a:lnTo>
                  <a:pt x="5441" y="255"/>
                </a:lnTo>
                <a:lnTo>
                  <a:pt x="5441" y="256"/>
                </a:lnTo>
                <a:lnTo>
                  <a:pt x="5442" y="266"/>
                </a:lnTo>
                <a:lnTo>
                  <a:pt x="5442" y="267"/>
                </a:lnTo>
                <a:lnTo>
                  <a:pt x="5443" y="274"/>
                </a:lnTo>
                <a:lnTo>
                  <a:pt x="5444" y="276"/>
                </a:lnTo>
                <a:lnTo>
                  <a:pt x="5445" y="287"/>
                </a:lnTo>
                <a:lnTo>
                  <a:pt x="5445" y="290"/>
                </a:lnTo>
                <a:lnTo>
                  <a:pt x="5446" y="299"/>
                </a:lnTo>
                <a:lnTo>
                  <a:pt x="5447" y="300"/>
                </a:lnTo>
                <a:lnTo>
                  <a:pt x="5448" y="306"/>
                </a:lnTo>
                <a:lnTo>
                  <a:pt x="5448" y="306"/>
                </a:lnTo>
                <a:lnTo>
                  <a:pt x="5449" y="304"/>
                </a:lnTo>
                <a:lnTo>
                  <a:pt x="5450" y="304"/>
                </a:lnTo>
                <a:lnTo>
                  <a:pt x="5451" y="297"/>
                </a:lnTo>
                <a:lnTo>
                  <a:pt x="5451" y="295"/>
                </a:lnTo>
                <a:lnTo>
                  <a:pt x="5452" y="285"/>
                </a:lnTo>
                <a:lnTo>
                  <a:pt x="5452" y="284"/>
                </a:lnTo>
                <a:lnTo>
                  <a:pt x="5453" y="277"/>
                </a:lnTo>
                <a:lnTo>
                  <a:pt x="5454" y="277"/>
                </a:lnTo>
                <a:lnTo>
                  <a:pt x="5455" y="274"/>
                </a:lnTo>
                <a:lnTo>
                  <a:pt x="5455" y="276"/>
                </a:lnTo>
                <a:lnTo>
                  <a:pt x="5456" y="279"/>
                </a:lnTo>
                <a:lnTo>
                  <a:pt x="5457" y="282"/>
                </a:lnTo>
                <a:lnTo>
                  <a:pt x="5458" y="291"/>
                </a:lnTo>
                <a:lnTo>
                  <a:pt x="5458" y="294"/>
                </a:lnTo>
                <a:lnTo>
                  <a:pt x="5459" y="304"/>
                </a:lnTo>
                <a:lnTo>
                  <a:pt x="5460" y="306"/>
                </a:lnTo>
                <a:lnTo>
                  <a:pt x="5461" y="315"/>
                </a:lnTo>
                <a:lnTo>
                  <a:pt x="5461" y="316"/>
                </a:lnTo>
                <a:lnTo>
                  <a:pt x="5462" y="323"/>
                </a:lnTo>
                <a:lnTo>
                  <a:pt x="5462" y="324"/>
                </a:lnTo>
                <a:lnTo>
                  <a:pt x="5463" y="328"/>
                </a:lnTo>
                <a:lnTo>
                  <a:pt x="5463" y="328"/>
                </a:lnTo>
                <a:lnTo>
                  <a:pt x="5464" y="330"/>
                </a:lnTo>
                <a:lnTo>
                  <a:pt x="5465" y="332"/>
                </a:lnTo>
                <a:lnTo>
                  <a:pt x="5465" y="331"/>
                </a:lnTo>
                <a:lnTo>
                  <a:pt x="5466" y="334"/>
                </a:lnTo>
                <a:lnTo>
                  <a:pt x="5466" y="333"/>
                </a:lnTo>
                <a:lnTo>
                  <a:pt x="5466" y="334"/>
                </a:lnTo>
                <a:lnTo>
                  <a:pt x="5467" y="334"/>
                </a:lnTo>
                <a:lnTo>
                  <a:pt x="5467" y="333"/>
                </a:lnTo>
                <a:lnTo>
                  <a:pt x="5468" y="334"/>
                </a:lnTo>
                <a:lnTo>
                  <a:pt x="5468" y="334"/>
                </a:lnTo>
                <a:lnTo>
                  <a:pt x="5469" y="336"/>
                </a:lnTo>
                <a:lnTo>
                  <a:pt x="5469" y="336"/>
                </a:lnTo>
                <a:lnTo>
                  <a:pt x="5470" y="334"/>
                </a:lnTo>
                <a:lnTo>
                  <a:pt x="5470" y="336"/>
                </a:lnTo>
                <a:lnTo>
                  <a:pt x="5471" y="335"/>
                </a:lnTo>
                <a:lnTo>
                  <a:pt x="5471" y="336"/>
                </a:lnTo>
                <a:lnTo>
                  <a:pt x="5472" y="338"/>
                </a:lnTo>
                <a:lnTo>
                  <a:pt x="5472" y="338"/>
                </a:lnTo>
                <a:lnTo>
                  <a:pt x="5472" y="338"/>
                </a:lnTo>
                <a:lnTo>
                  <a:pt x="5472" y="337"/>
                </a:lnTo>
                <a:lnTo>
                  <a:pt x="5473" y="338"/>
                </a:lnTo>
                <a:lnTo>
                  <a:pt x="5474" y="338"/>
                </a:lnTo>
                <a:lnTo>
                  <a:pt x="5474" y="339"/>
                </a:lnTo>
                <a:lnTo>
                  <a:pt x="5475" y="329"/>
                </a:lnTo>
                <a:lnTo>
                  <a:pt x="5475" y="326"/>
                </a:lnTo>
                <a:lnTo>
                  <a:pt x="5476" y="293"/>
                </a:lnTo>
                <a:lnTo>
                  <a:pt x="5477" y="281"/>
                </a:lnTo>
                <a:lnTo>
                  <a:pt x="5478" y="209"/>
                </a:lnTo>
                <a:lnTo>
                  <a:pt x="5478" y="197"/>
                </a:lnTo>
                <a:lnTo>
                  <a:pt x="5479" y="150"/>
                </a:lnTo>
                <a:lnTo>
                  <a:pt x="5480" y="142"/>
                </a:lnTo>
                <a:lnTo>
                  <a:pt x="5481" y="123"/>
                </a:lnTo>
                <a:lnTo>
                  <a:pt x="5481" y="124"/>
                </a:lnTo>
                <a:lnTo>
                  <a:pt x="5482" y="138"/>
                </a:lnTo>
                <a:lnTo>
                  <a:pt x="5482" y="142"/>
                </a:lnTo>
                <a:lnTo>
                  <a:pt x="5484" y="171"/>
                </a:lnTo>
                <a:lnTo>
                  <a:pt x="5484" y="177"/>
                </a:lnTo>
                <a:lnTo>
                  <a:pt x="5485" y="205"/>
                </a:lnTo>
                <a:lnTo>
                  <a:pt x="5485" y="209"/>
                </a:lnTo>
                <a:lnTo>
                  <a:pt x="5486" y="229"/>
                </a:lnTo>
                <a:lnTo>
                  <a:pt x="5487" y="232"/>
                </a:lnTo>
                <a:lnTo>
                  <a:pt x="5488" y="247"/>
                </a:lnTo>
                <a:lnTo>
                  <a:pt x="5488" y="249"/>
                </a:lnTo>
                <a:lnTo>
                  <a:pt x="5489" y="258"/>
                </a:lnTo>
                <a:lnTo>
                  <a:pt x="5490" y="261"/>
                </a:lnTo>
                <a:lnTo>
                  <a:pt x="5491" y="268"/>
                </a:lnTo>
                <a:lnTo>
                  <a:pt x="5491" y="270"/>
                </a:lnTo>
                <a:lnTo>
                  <a:pt x="5492" y="282"/>
                </a:lnTo>
                <a:lnTo>
                  <a:pt x="5493" y="284"/>
                </a:lnTo>
                <a:lnTo>
                  <a:pt x="5494" y="294"/>
                </a:lnTo>
                <a:lnTo>
                  <a:pt x="5494" y="296"/>
                </a:lnTo>
                <a:lnTo>
                  <a:pt x="5495" y="300"/>
                </a:lnTo>
                <a:lnTo>
                  <a:pt x="5495" y="300"/>
                </a:lnTo>
                <a:lnTo>
                  <a:pt x="5495" y="300"/>
                </a:lnTo>
                <a:lnTo>
                  <a:pt x="5496" y="298"/>
                </a:lnTo>
                <a:lnTo>
                  <a:pt x="5496" y="299"/>
                </a:lnTo>
                <a:lnTo>
                  <a:pt x="5497" y="297"/>
                </a:lnTo>
                <a:lnTo>
                  <a:pt x="5498" y="291"/>
                </a:lnTo>
                <a:lnTo>
                  <a:pt x="5498" y="290"/>
                </a:lnTo>
                <a:lnTo>
                  <a:pt x="5499" y="282"/>
                </a:lnTo>
                <a:lnTo>
                  <a:pt x="5500" y="281"/>
                </a:lnTo>
                <a:lnTo>
                  <a:pt x="5501" y="275"/>
                </a:lnTo>
                <a:lnTo>
                  <a:pt x="5501" y="276"/>
                </a:lnTo>
                <a:lnTo>
                  <a:pt x="5502" y="274"/>
                </a:lnTo>
                <a:lnTo>
                  <a:pt x="5502" y="278"/>
                </a:lnTo>
                <a:lnTo>
                  <a:pt x="5503" y="277"/>
                </a:lnTo>
                <a:lnTo>
                  <a:pt x="5504" y="282"/>
                </a:lnTo>
                <a:lnTo>
                  <a:pt x="5504" y="283"/>
                </a:lnTo>
                <a:lnTo>
                  <a:pt x="5505" y="293"/>
                </a:lnTo>
                <a:lnTo>
                  <a:pt x="5505" y="295"/>
                </a:lnTo>
                <a:lnTo>
                  <a:pt x="5507" y="306"/>
                </a:lnTo>
                <a:lnTo>
                  <a:pt x="5507" y="307"/>
                </a:lnTo>
                <a:lnTo>
                  <a:pt x="5508" y="315"/>
                </a:lnTo>
                <a:lnTo>
                  <a:pt x="5508" y="316"/>
                </a:lnTo>
                <a:lnTo>
                  <a:pt x="5509" y="323"/>
                </a:lnTo>
                <a:lnTo>
                  <a:pt x="5510" y="323"/>
                </a:lnTo>
                <a:lnTo>
                  <a:pt x="5511" y="328"/>
                </a:lnTo>
                <a:lnTo>
                  <a:pt x="5511" y="327"/>
                </a:lnTo>
                <a:lnTo>
                  <a:pt x="5511" y="327"/>
                </a:lnTo>
                <a:lnTo>
                  <a:pt x="5512" y="331"/>
                </a:lnTo>
                <a:lnTo>
                  <a:pt x="5512" y="331"/>
                </a:lnTo>
                <a:lnTo>
                  <a:pt x="5513" y="333"/>
                </a:lnTo>
                <a:lnTo>
                  <a:pt x="5513" y="333"/>
                </a:lnTo>
                <a:lnTo>
                  <a:pt x="5514" y="333"/>
                </a:lnTo>
                <a:lnTo>
                  <a:pt x="5514" y="333"/>
                </a:lnTo>
                <a:lnTo>
                  <a:pt x="5515" y="334"/>
                </a:lnTo>
                <a:lnTo>
                  <a:pt x="5515" y="333"/>
                </a:lnTo>
                <a:lnTo>
                  <a:pt x="5515" y="336"/>
                </a:lnTo>
                <a:lnTo>
                  <a:pt x="5516" y="334"/>
                </a:lnTo>
                <a:lnTo>
                  <a:pt x="5517" y="334"/>
                </a:lnTo>
                <a:lnTo>
                  <a:pt x="5517" y="334"/>
                </a:lnTo>
                <a:lnTo>
                  <a:pt x="5518" y="336"/>
                </a:lnTo>
                <a:lnTo>
                  <a:pt x="5518" y="335"/>
                </a:lnTo>
                <a:lnTo>
                  <a:pt x="5518" y="334"/>
                </a:lnTo>
                <a:lnTo>
                  <a:pt x="5519" y="336"/>
                </a:lnTo>
                <a:lnTo>
                  <a:pt x="5520" y="337"/>
                </a:lnTo>
                <a:lnTo>
                  <a:pt x="5521" y="338"/>
                </a:lnTo>
                <a:lnTo>
                  <a:pt x="5521" y="338"/>
                </a:lnTo>
                <a:lnTo>
                  <a:pt x="5521" y="337"/>
                </a:lnTo>
                <a:lnTo>
                  <a:pt x="5522" y="328"/>
                </a:lnTo>
                <a:lnTo>
                  <a:pt x="5523" y="323"/>
                </a:lnTo>
                <a:lnTo>
                  <a:pt x="5524" y="284"/>
                </a:lnTo>
                <a:lnTo>
                  <a:pt x="5524" y="272"/>
                </a:lnTo>
                <a:lnTo>
                  <a:pt x="5525" y="196"/>
                </a:lnTo>
                <a:lnTo>
                  <a:pt x="5526" y="181"/>
                </a:lnTo>
                <a:lnTo>
                  <a:pt x="5527" y="137"/>
                </a:lnTo>
                <a:lnTo>
                  <a:pt x="5527" y="129"/>
                </a:lnTo>
                <a:lnTo>
                  <a:pt x="5528" y="115"/>
                </a:lnTo>
                <a:lnTo>
                  <a:pt x="5528" y="115"/>
                </a:lnTo>
                <a:lnTo>
                  <a:pt x="5529" y="129"/>
                </a:lnTo>
                <a:lnTo>
                  <a:pt x="5530" y="135"/>
                </a:lnTo>
                <a:lnTo>
                  <a:pt x="5531" y="163"/>
                </a:lnTo>
                <a:lnTo>
                  <a:pt x="5531" y="169"/>
                </a:lnTo>
                <a:lnTo>
                  <a:pt x="5532" y="195"/>
                </a:lnTo>
                <a:lnTo>
                  <a:pt x="5533" y="199"/>
                </a:lnTo>
                <a:lnTo>
                  <a:pt x="5534" y="219"/>
                </a:lnTo>
                <a:lnTo>
                  <a:pt x="5534" y="221"/>
                </a:lnTo>
                <a:lnTo>
                  <a:pt x="5535" y="233"/>
                </a:lnTo>
                <a:lnTo>
                  <a:pt x="5536" y="236"/>
                </a:lnTo>
                <a:lnTo>
                  <a:pt x="5537" y="245"/>
                </a:lnTo>
                <a:lnTo>
                  <a:pt x="5537" y="246"/>
                </a:lnTo>
                <a:lnTo>
                  <a:pt x="5538" y="257"/>
                </a:lnTo>
                <a:lnTo>
                  <a:pt x="5538" y="257"/>
                </a:lnTo>
                <a:lnTo>
                  <a:pt x="5540" y="267"/>
                </a:lnTo>
                <a:lnTo>
                  <a:pt x="5540" y="269"/>
                </a:lnTo>
                <a:lnTo>
                  <a:pt x="5541" y="281"/>
                </a:lnTo>
                <a:lnTo>
                  <a:pt x="5541" y="284"/>
                </a:lnTo>
                <a:lnTo>
                  <a:pt x="5542" y="289"/>
                </a:lnTo>
                <a:lnTo>
                  <a:pt x="5543" y="291"/>
                </a:lnTo>
                <a:lnTo>
                  <a:pt x="5543" y="291"/>
                </a:lnTo>
                <a:lnTo>
                  <a:pt x="5543" y="290"/>
                </a:lnTo>
                <a:lnTo>
                  <a:pt x="5544" y="291"/>
                </a:lnTo>
                <a:lnTo>
                  <a:pt x="5544" y="291"/>
                </a:lnTo>
                <a:lnTo>
                  <a:pt x="5545" y="286"/>
                </a:lnTo>
                <a:lnTo>
                  <a:pt x="5546" y="284"/>
                </a:lnTo>
                <a:lnTo>
                  <a:pt x="5547" y="279"/>
                </a:lnTo>
                <a:lnTo>
                  <a:pt x="5547" y="279"/>
                </a:lnTo>
                <a:lnTo>
                  <a:pt x="5547" y="277"/>
                </a:lnTo>
                <a:lnTo>
                  <a:pt x="5548" y="272"/>
                </a:lnTo>
                <a:lnTo>
                  <a:pt x="5548" y="272"/>
                </a:lnTo>
                <a:lnTo>
                  <a:pt x="5548" y="272"/>
                </a:lnTo>
                <a:lnTo>
                  <a:pt x="5549" y="270"/>
                </a:lnTo>
                <a:lnTo>
                  <a:pt x="5550" y="272"/>
                </a:lnTo>
                <a:lnTo>
                  <a:pt x="5550" y="272"/>
                </a:lnTo>
                <a:lnTo>
                  <a:pt x="5551" y="275"/>
                </a:lnTo>
                <a:lnTo>
                  <a:pt x="5551" y="277"/>
                </a:lnTo>
                <a:lnTo>
                  <a:pt x="5552" y="285"/>
                </a:lnTo>
                <a:lnTo>
                  <a:pt x="5553" y="288"/>
                </a:lnTo>
                <a:lnTo>
                  <a:pt x="5554" y="297"/>
                </a:lnTo>
                <a:lnTo>
                  <a:pt x="5554" y="299"/>
                </a:lnTo>
                <a:lnTo>
                  <a:pt x="5555" y="308"/>
                </a:lnTo>
                <a:lnTo>
                  <a:pt x="5556" y="309"/>
                </a:lnTo>
                <a:lnTo>
                  <a:pt x="5557" y="316"/>
                </a:lnTo>
                <a:lnTo>
                  <a:pt x="5557" y="317"/>
                </a:lnTo>
                <a:lnTo>
                  <a:pt x="5558" y="321"/>
                </a:lnTo>
                <a:lnTo>
                  <a:pt x="5559" y="324"/>
                </a:lnTo>
                <a:lnTo>
                  <a:pt x="5559" y="323"/>
                </a:lnTo>
                <a:lnTo>
                  <a:pt x="5560" y="326"/>
                </a:lnTo>
                <a:lnTo>
                  <a:pt x="5560" y="325"/>
                </a:lnTo>
                <a:lnTo>
                  <a:pt x="5560" y="326"/>
                </a:lnTo>
                <a:lnTo>
                  <a:pt x="5561" y="329"/>
                </a:lnTo>
                <a:lnTo>
                  <a:pt x="5561" y="328"/>
                </a:lnTo>
                <a:lnTo>
                  <a:pt x="5561" y="329"/>
                </a:lnTo>
                <a:lnTo>
                  <a:pt x="5562" y="328"/>
                </a:lnTo>
                <a:lnTo>
                  <a:pt x="5562" y="332"/>
                </a:lnTo>
                <a:lnTo>
                  <a:pt x="5562" y="331"/>
                </a:lnTo>
                <a:lnTo>
                  <a:pt x="5563" y="330"/>
                </a:lnTo>
                <a:lnTo>
                  <a:pt x="5564" y="332"/>
                </a:lnTo>
                <a:lnTo>
                  <a:pt x="5564" y="330"/>
                </a:lnTo>
                <a:lnTo>
                  <a:pt x="5564" y="330"/>
                </a:lnTo>
                <a:lnTo>
                  <a:pt x="5565" y="332"/>
                </a:lnTo>
                <a:lnTo>
                  <a:pt x="5565" y="330"/>
                </a:lnTo>
                <a:lnTo>
                  <a:pt x="5566" y="331"/>
                </a:lnTo>
                <a:lnTo>
                  <a:pt x="5567" y="332"/>
                </a:lnTo>
                <a:lnTo>
                  <a:pt x="5567" y="332"/>
                </a:lnTo>
                <a:lnTo>
                  <a:pt x="5568" y="334"/>
                </a:lnTo>
                <a:lnTo>
                  <a:pt x="5569" y="334"/>
                </a:lnTo>
                <a:lnTo>
                  <a:pt x="5569" y="334"/>
                </a:lnTo>
                <a:lnTo>
                  <a:pt x="5570" y="330"/>
                </a:lnTo>
                <a:lnTo>
                  <a:pt x="5570" y="328"/>
                </a:lnTo>
                <a:lnTo>
                  <a:pt x="5571" y="301"/>
                </a:lnTo>
                <a:lnTo>
                  <a:pt x="5571" y="291"/>
                </a:lnTo>
                <a:lnTo>
                  <a:pt x="5572" y="219"/>
                </a:lnTo>
                <a:lnTo>
                  <a:pt x="5573" y="204"/>
                </a:lnTo>
                <a:lnTo>
                  <a:pt x="5574" y="138"/>
                </a:lnTo>
                <a:lnTo>
                  <a:pt x="5574" y="130"/>
                </a:lnTo>
                <a:lnTo>
                  <a:pt x="5575" y="108"/>
                </a:lnTo>
                <a:lnTo>
                  <a:pt x="5576" y="108"/>
                </a:lnTo>
                <a:lnTo>
                  <a:pt x="5576" y="106"/>
                </a:lnTo>
                <a:lnTo>
                  <a:pt x="5577" y="113"/>
                </a:lnTo>
                <a:lnTo>
                  <a:pt x="5577" y="117"/>
                </a:lnTo>
                <a:lnTo>
                  <a:pt x="5578" y="144"/>
                </a:lnTo>
                <a:lnTo>
                  <a:pt x="5579" y="151"/>
                </a:lnTo>
                <a:lnTo>
                  <a:pt x="5580" y="177"/>
                </a:lnTo>
                <a:lnTo>
                  <a:pt x="5580" y="183"/>
                </a:lnTo>
                <a:lnTo>
                  <a:pt x="5581" y="205"/>
                </a:lnTo>
                <a:lnTo>
                  <a:pt x="5581" y="208"/>
                </a:lnTo>
                <a:lnTo>
                  <a:pt x="5583" y="223"/>
                </a:lnTo>
                <a:lnTo>
                  <a:pt x="5583" y="225"/>
                </a:lnTo>
                <a:lnTo>
                  <a:pt x="5584" y="236"/>
                </a:lnTo>
                <a:lnTo>
                  <a:pt x="5584" y="237"/>
                </a:lnTo>
                <a:lnTo>
                  <a:pt x="5585" y="247"/>
                </a:lnTo>
                <a:lnTo>
                  <a:pt x="5586" y="248"/>
                </a:lnTo>
                <a:lnTo>
                  <a:pt x="5587" y="257"/>
                </a:lnTo>
                <a:lnTo>
                  <a:pt x="5587" y="260"/>
                </a:lnTo>
                <a:lnTo>
                  <a:pt x="5588" y="273"/>
                </a:lnTo>
                <a:lnTo>
                  <a:pt x="5589" y="276"/>
                </a:lnTo>
                <a:lnTo>
                  <a:pt x="5590" y="287"/>
                </a:lnTo>
                <a:lnTo>
                  <a:pt x="5590" y="287"/>
                </a:lnTo>
                <a:lnTo>
                  <a:pt x="5591" y="290"/>
                </a:lnTo>
                <a:lnTo>
                  <a:pt x="5591" y="289"/>
                </a:lnTo>
                <a:lnTo>
                  <a:pt x="5593" y="286"/>
                </a:lnTo>
                <a:lnTo>
                  <a:pt x="5593" y="285"/>
                </a:lnTo>
                <a:lnTo>
                  <a:pt x="5594" y="277"/>
                </a:lnTo>
                <a:lnTo>
                  <a:pt x="5594" y="276"/>
                </a:lnTo>
                <a:lnTo>
                  <a:pt x="5595" y="270"/>
                </a:lnTo>
                <a:lnTo>
                  <a:pt x="5596" y="269"/>
                </a:lnTo>
                <a:lnTo>
                  <a:pt x="5597" y="267"/>
                </a:lnTo>
                <a:lnTo>
                  <a:pt x="5597" y="267"/>
                </a:lnTo>
                <a:lnTo>
                  <a:pt x="5597" y="268"/>
                </a:lnTo>
                <a:lnTo>
                  <a:pt x="5598" y="270"/>
                </a:lnTo>
                <a:lnTo>
                  <a:pt x="5598" y="272"/>
                </a:lnTo>
                <a:lnTo>
                  <a:pt x="5600" y="277"/>
                </a:lnTo>
                <a:lnTo>
                  <a:pt x="5600" y="280"/>
                </a:lnTo>
                <a:lnTo>
                  <a:pt x="5601" y="290"/>
                </a:lnTo>
                <a:lnTo>
                  <a:pt x="5602" y="290"/>
                </a:lnTo>
                <a:lnTo>
                  <a:pt x="5603" y="301"/>
                </a:lnTo>
                <a:lnTo>
                  <a:pt x="5603" y="304"/>
                </a:lnTo>
                <a:lnTo>
                  <a:pt x="5604" y="311"/>
                </a:lnTo>
                <a:lnTo>
                  <a:pt x="5604" y="312"/>
                </a:lnTo>
                <a:lnTo>
                  <a:pt x="5605" y="319"/>
                </a:lnTo>
                <a:lnTo>
                  <a:pt x="5606" y="319"/>
                </a:lnTo>
                <a:lnTo>
                  <a:pt x="5607" y="322"/>
                </a:lnTo>
                <a:lnTo>
                  <a:pt x="5607" y="322"/>
                </a:lnTo>
                <a:lnTo>
                  <a:pt x="5607" y="324"/>
                </a:lnTo>
                <a:lnTo>
                  <a:pt x="5608" y="325"/>
                </a:lnTo>
                <a:lnTo>
                  <a:pt x="5609" y="325"/>
                </a:lnTo>
                <a:lnTo>
                  <a:pt x="5609" y="326"/>
                </a:lnTo>
                <a:lnTo>
                  <a:pt x="5610" y="326"/>
                </a:lnTo>
                <a:lnTo>
                  <a:pt x="5610" y="325"/>
                </a:lnTo>
                <a:lnTo>
                  <a:pt x="5610" y="326"/>
                </a:lnTo>
                <a:lnTo>
                  <a:pt x="5610" y="325"/>
                </a:lnTo>
                <a:lnTo>
                  <a:pt x="5611" y="325"/>
                </a:lnTo>
                <a:lnTo>
                  <a:pt x="5612" y="326"/>
                </a:lnTo>
                <a:lnTo>
                  <a:pt x="5612" y="326"/>
                </a:lnTo>
                <a:lnTo>
                  <a:pt x="5612" y="325"/>
                </a:lnTo>
                <a:lnTo>
                  <a:pt x="5613" y="325"/>
                </a:lnTo>
                <a:lnTo>
                  <a:pt x="5613" y="325"/>
                </a:lnTo>
                <a:lnTo>
                  <a:pt x="5613" y="325"/>
                </a:lnTo>
                <a:lnTo>
                  <a:pt x="5614" y="326"/>
                </a:lnTo>
                <a:lnTo>
                  <a:pt x="5614" y="327"/>
                </a:lnTo>
                <a:lnTo>
                  <a:pt x="5615" y="326"/>
                </a:lnTo>
                <a:lnTo>
                  <a:pt x="5616" y="328"/>
                </a:lnTo>
                <a:lnTo>
                  <a:pt x="5616" y="328"/>
                </a:lnTo>
                <a:lnTo>
                  <a:pt x="5617" y="331"/>
                </a:lnTo>
                <a:lnTo>
                  <a:pt x="5617" y="330"/>
                </a:lnTo>
                <a:lnTo>
                  <a:pt x="5617" y="330"/>
                </a:lnTo>
                <a:lnTo>
                  <a:pt x="5618" y="321"/>
                </a:lnTo>
                <a:lnTo>
                  <a:pt x="5619" y="317"/>
                </a:lnTo>
                <a:lnTo>
                  <a:pt x="5620" y="286"/>
                </a:lnTo>
                <a:lnTo>
                  <a:pt x="5620" y="279"/>
                </a:lnTo>
                <a:lnTo>
                  <a:pt x="5621" y="219"/>
                </a:lnTo>
                <a:lnTo>
                  <a:pt x="5622" y="205"/>
                </a:lnTo>
                <a:lnTo>
                  <a:pt x="5623" y="161"/>
                </a:lnTo>
                <a:lnTo>
                  <a:pt x="5623" y="153"/>
                </a:lnTo>
                <a:lnTo>
                  <a:pt x="5624" y="131"/>
                </a:lnTo>
                <a:lnTo>
                  <a:pt x="5624" y="131"/>
                </a:lnTo>
                <a:lnTo>
                  <a:pt x="5624" y="129"/>
                </a:lnTo>
                <a:lnTo>
                  <a:pt x="5626" y="139"/>
                </a:lnTo>
                <a:lnTo>
                  <a:pt x="5626" y="143"/>
                </a:lnTo>
                <a:lnTo>
                  <a:pt x="5627" y="170"/>
                </a:lnTo>
                <a:lnTo>
                  <a:pt x="5627" y="178"/>
                </a:lnTo>
                <a:lnTo>
                  <a:pt x="5628" y="205"/>
                </a:lnTo>
                <a:lnTo>
                  <a:pt x="5629" y="211"/>
                </a:lnTo>
                <a:lnTo>
                  <a:pt x="5630" y="231"/>
                </a:lnTo>
                <a:lnTo>
                  <a:pt x="5630" y="236"/>
                </a:lnTo>
                <a:lnTo>
                  <a:pt x="5631" y="251"/>
                </a:lnTo>
                <a:lnTo>
                  <a:pt x="5632" y="253"/>
                </a:lnTo>
                <a:lnTo>
                  <a:pt x="5633" y="264"/>
                </a:lnTo>
                <a:lnTo>
                  <a:pt x="5633" y="266"/>
                </a:lnTo>
                <a:lnTo>
                  <a:pt x="5634" y="274"/>
                </a:lnTo>
                <a:lnTo>
                  <a:pt x="5634" y="276"/>
                </a:lnTo>
                <a:lnTo>
                  <a:pt x="5636" y="286"/>
                </a:lnTo>
                <a:lnTo>
                  <a:pt x="5636" y="290"/>
                </a:lnTo>
                <a:lnTo>
                  <a:pt x="5637" y="297"/>
                </a:lnTo>
                <a:lnTo>
                  <a:pt x="5637" y="296"/>
                </a:lnTo>
                <a:lnTo>
                  <a:pt x="5637" y="298"/>
                </a:lnTo>
                <a:lnTo>
                  <a:pt x="5637" y="300"/>
                </a:lnTo>
                <a:lnTo>
                  <a:pt x="5638" y="300"/>
                </a:lnTo>
                <a:lnTo>
                  <a:pt x="5639" y="299"/>
                </a:lnTo>
                <a:lnTo>
                  <a:pt x="5640" y="296"/>
                </a:lnTo>
                <a:lnTo>
                  <a:pt x="5640" y="294"/>
                </a:lnTo>
                <a:lnTo>
                  <a:pt x="5641" y="287"/>
                </a:lnTo>
                <a:lnTo>
                  <a:pt x="5642" y="285"/>
                </a:lnTo>
                <a:lnTo>
                  <a:pt x="5643" y="279"/>
                </a:lnTo>
                <a:lnTo>
                  <a:pt x="5643" y="278"/>
                </a:lnTo>
                <a:lnTo>
                  <a:pt x="5644" y="276"/>
                </a:lnTo>
                <a:lnTo>
                  <a:pt x="5645" y="274"/>
                </a:lnTo>
                <a:lnTo>
                  <a:pt x="5646" y="277"/>
                </a:lnTo>
                <a:lnTo>
                  <a:pt x="5646" y="277"/>
                </a:lnTo>
                <a:lnTo>
                  <a:pt x="5646" y="277"/>
                </a:lnTo>
                <a:lnTo>
                  <a:pt x="5647" y="283"/>
                </a:lnTo>
                <a:lnTo>
                  <a:pt x="5647" y="284"/>
                </a:lnTo>
                <a:lnTo>
                  <a:pt x="5649" y="291"/>
                </a:lnTo>
                <a:lnTo>
                  <a:pt x="5649" y="295"/>
                </a:lnTo>
                <a:lnTo>
                  <a:pt x="5650" y="303"/>
                </a:lnTo>
                <a:lnTo>
                  <a:pt x="5650" y="304"/>
                </a:lnTo>
                <a:lnTo>
                  <a:pt x="5651" y="312"/>
                </a:lnTo>
                <a:lnTo>
                  <a:pt x="5652" y="314"/>
                </a:lnTo>
                <a:lnTo>
                  <a:pt x="5653" y="320"/>
                </a:lnTo>
                <a:lnTo>
                  <a:pt x="5653" y="321"/>
                </a:lnTo>
                <a:lnTo>
                  <a:pt x="5654" y="321"/>
                </a:lnTo>
                <a:lnTo>
                  <a:pt x="5654" y="324"/>
                </a:lnTo>
                <a:lnTo>
                  <a:pt x="5654" y="324"/>
                </a:lnTo>
                <a:lnTo>
                  <a:pt x="5655" y="325"/>
                </a:lnTo>
                <a:lnTo>
                  <a:pt x="5656" y="326"/>
                </a:lnTo>
                <a:lnTo>
                  <a:pt x="5656" y="326"/>
                </a:lnTo>
                <a:lnTo>
                  <a:pt x="5656" y="327"/>
                </a:lnTo>
                <a:lnTo>
                  <a:pt x="5657" y="326"/>
                </a:lnTo>
                <a:lnTo>
                  <a:pt x="5657" y="326"/>
                </a:lnTo>
                <a:lnTo>
                  <a:pt x="5658" y="328"/>
                </a:lnTo>
                <a:lnTo>
                  <a:pt x="5659" y="327"/>
                </a:lnTo>
                <a:lnTo>
                  <a:pt x="5659" y="327"/>
                </a:lnTo>
                <a:lnTo>
                  <a:pt x="5659" y="326"/>
                </a:lnTo>
                <a:lnTo>
                  <a:pt x="5660" y="327"/>
                </a:lnTo>
                <a:lnTo>
                  <a:pt x="5660" y="328"/>
                </a:lnTo>
                <a:lnTo>
                  <a:pt x="5661" y="327"/>
                </a:lnTo>
                <a:lnTo>
                  <a:pt x="5661" y="328"/>
                </a:lnTo>
                <a:lnTo>
                  <a:pt x="5662" y="328"/>
                </a:lnTo>
                <a:lnTo>
                  <a:pt x="5662" y="330"/>
                </a:lnTo>
                <a:lnTo>
                  <a:pt x="5663" y="329"/>
                </a:lnTo>
                <a:lnTo>
                  <a:pt x="5663" y="330"/>
                </a:lnTo>
                <a:lnTo>
                  <a:pt x="5664" y="323"/>
                </a:lnTo>
                <a:lnTo>
                  <a:pt x="5665" y="319"/>
                </a:lnTo>
                <a:lnTo>
                  <a:pt x="5666" y="293"/>
                </a:lnTo>
                <a:lnTo>
                  <a:pt x="5666" y="287"/>
                </a:lnTo>
                <a:lnTo>
                  <a:pt x="5667" y="243"/>
                </a:lnTo>
                <a:lnTo>
                  <a:pt x="5668" y="231"/>
                </a:lnTo>
                <a:lnTo>
                  <a:pt x="5669" y="175"/>
                </a:lnTo>
                <a:lnTo>
                  <a:pt x="5669" y="167"/>
                </a:lnTo>
                <a:lnTo>
                  <a:pt x="5670" y="145"/>
                </a:lnTo>
                <a:lnTo>
                  <a:pt x="5670" y="145"/>
                </a:lnTo>
                <a:lnTo>
                  <a:pt x="5671" y="144"/>
                </a:lnTo>
                <a:lnTo>
                  <a:pt x="5671" y="149"/>
                </a:lnTo>
                <a:lnTo>
                  <a:pt x="5672" y="154"/>
                </a:lnTo>
                <a:lnTo>
                  <a:pt x="5673" y="174"/>
                </a:lnTo>
                <a:lnTo>
                  <a:pt x="5673" y="179"/>
                </a:lnTo>
                <a:lnTo>
                  <a:pt x="5674" y="204"/>
                </a:lnTo>
                <a:lnTo>
                  <a:pt x="5675" y="208"/>
                </a:lnTo>
                <a:lnTo>
                  <a:pt x="5676" y="226"/>
                </a:lnTo>
                <a:lnTo>
                  <a:pt x="5676" y="230"/>
                </a:lnTo>
                <a:lnTo>
                  <a:pt x="5677" y="245"/>
                </a:lnTo>
                <a:lnTo>
                  <a:pt x="5678" y="248"/>
                </a:lnTo>
                <a:lnTo>
                  <a:pt x="5679" y="259"/>
                </a:lnTo>
                <a:lnTo>
                  <a:pt x="5679" y="261"/>
                </a:lnTo>
                <a:lnTo>
                  <a:pt x="5680" y="276"/>
                </a:lnTo>
                <a:lnTo>
                  <a:pt x="5680" y="277"/>
                </a:lnTo>
                <a:lnTo>
                  <a:pt x="5681" y="291"/>
                </a:lnTo>
                <a:lnTo>
                  <a:pt x="5682" y="292"/>
                </a:lnTo>
                <a:lnTo>
                  <a:pt x="5683" y="300"/>
                </a:lnTo>
                <a:lnTo>
                  <a:pt x="5683" y="299"/>
                </a:lnTo>
                <a:lnTo>
                  <a:pt x="5684" y="302"/>
                </a:lnTo>
                <a:lnTo>
                  <a:pt x="5684" y="300"/>
                </a:lnTo>
                <a:lnTo>
                  <a:pt x="5685" y="300"/>
                </a:lnTo>
                <a:lnTo>
                  <a:pt x="5686" y="293"/>
                </a:lnTo>
                <a:lnTo>
                  <a:pt x="5686" y="292"/>
                </a:lnTo>
                <a:lnTo>
                  <a:pt x="5687" y="283"/>
                </a:lnTo>
                <a:lnTo>
                  <a:pt x="5688" y="282"/>
                </a:lnTo>
                <a:lnTo>
                  <a:pt x="5689" y="271"/>
                </a:lnTo>
                <a:lnTo>
                  <a:pt x="5689" y="270"/>
                </a:lnTo>
                <a:lnTo>
                  <a:pt x="5690" y="265"/>
                </a:lnTo>
                <a:lnTo>
                  <a:pt x="5690" y="265"/>
                </a:lnTo>
                <a:lnTo>
                  <a:pt x="5692" y="268"/>
                </a:lnTo>
                <a:lnTo>
                  <a:pt x="5692" y="269"/>
                </a:lnTo>
                <a:lnTo>
                  <a:pt x="5693" y="279"/>
                </a:lnTo>
                <a:lnTo>
                  <a:pt x="5693" y="280"/>
                </a:lnTo>
                <a:lnTo>
                  <a:pt x="5694" y="289"/>
                </a:lnTo>
                <a:lnTo>
                  <a:pt x="5694" y="290"/>
                </a:lnTo>
                <a:lnTo>
                  <a:pt x="5696" y="300"/>
                </a:lnTo>
                <a:lnTo>
                  <a:pt x="5696" y="302"/>
                </a:lnTo>
                <a:lnTo>
                  <a:pt x="5697" y="311"/>
                </a:lnTo>
                <a:lnTo>
                  <a:pt x="5698" y="312"/>
                </a:lnTo>
                <a:lnTo>
                  <a:pt x="5699" y="317"/>
                </a:lnTo>
                <a:lnTo>
                  <a:pt x="5699" y="318"/>
                </a:lnTo>
                <a:lnTo>
                  <a:pt x="5700" y="322"/>
                </a:lnTo>
                <a:lnTo>
                  <a:pt x="5700" y="320"/>
                </a:lnTo>
                <a:lnTo>
                  <a:pt x="5702" y="322"/>
                </a:lnTo>
                <a:lnTo>
                  <a:pt x="5702" y="322"/>
                </a:lnTo>
                <a:lnTo>
                  <a:pt x="5702" y="321"/>
                </a:lnTo>
                <a:lnTo>
                  <a:pt x="5703" y="323"/>
                </a:lnTo>
                <a:lnTo>
                  <a:pt x="5703" y="323"/>
                </a:lnTo>
                <a:lnTo>
                  <a:pt x="5704" y="323"/>
                </a:lnTo>
                <a:lnTo>
                  <a:pt x="5704" y="324"/>
                </a:lnTo>
                <a:lnTo>
                  <a:pt x="5704" y="324"/>
                </a:lnTo>
                <a:lnTo>
                  <a:pt x="5705" y="324"/>
                </a:lnTo>
                <a:lnTo>
                  <a:pt x="5706" y="323"/>
                </a:lnTo>
                <a:lnTo>
                  <a:pt x="5706" y="323"/>
                </a:lnTo>
                <a:lnTo>
                  <a:pt x="5706" y="323"/>
                </a:lnTo>
                <a:lnTo>
                  <a:pt x="5707" y="318"/>
                </a:lnTo>
                <a:lnTo>
                  <a:pt x="5708" y="315"/>
                </a:lnTo>
                <a:lnTo>
                  <a:pt x="5709" y="291"/>
                </a:lnTo>
                <a:lnTo>
                  <a:pt x="5709" y="285"/>
                </a:lnTo>
                <a:lnTo>
                  <a:pt x="5710" y="232"/>
                </a:lnTo>
                <a:lnTo>
                  <a:pt x="5711" y="217"/>
                </a:lnTo>
                <a:lnTo>
                  <a:pt x="5712" y="149"/>
                </a:lnTo>
                <a:lnTo>
                  <a:pt x="5712" y="138"/>
                </a:lnTo>
                <a:lnTo>
                  <a:pt x="5713" y="112"/>
                </a:lnTo>
                <a:lnTo>
                  <a:pt x="5713" y="111"/>
                </a:lnTo>
                <a:lnTo>
                  <a:pt x="5714" y="119"/>
                </a:lnTo>
                <a:lnTo>
                  <a:pt x="5715" y="125"/>
                </a:lnTo>
                <a:lnTo>
                  <a:pt x="5716" y="153"/>
                </a:lnTo>
                <a:lnTo>
                  <a:pt x="5716" y="157"/>
                </a:lnTo>
                <a:lnTo>
                  <a:pt x="5717" y="186"/>
                </a:lnTo>
                <a:lnTo>
                  <a:pt x="5718" y="190"/>
                </a:lnTo>
                <a:lnTo>
                  <a:pt x="5719" y="208"/>
                </a:lnTo>
                <a:lnTo>
                  <a:pt x="5719" y="211"/>
                </a:lnTo>
                <a:lnTo>
                  <a:pt x="5720" y="226"/>
                </a:lnTo>
                <a:lnTo>
                  <a:pt x="5721" y="228"/>
                </a:lnTo>
                <a:lnTo>
                  <a:pt x="5722" y="238"/>
                </a:lnTo>
                <a:lnTo>
                  <a:pt x="5722" y="239"/>
                </a:lnTo>
                <a:lnTo>
                  <a:pt x="5723" y="248"/>
                </a:lnTo>
                <a:lnTo>
                  <a:pt x="5723" y="250"/>
                </a:lnTo>
                <a:lnTo>
                  <a:pt x="5725" y="262"/>
                </a:lnTo>
                <a:lnTo>
                  <a:pt x="5725" y="265"/>
                </a:lnTo>
                <a:lnTo>
                  <a:pt x="5726" y="277"/>
                </a:lnTo>
                <a:lnTo>
                  <a:pt x="5726" y="278"/>
                </a:lnTo>
                <a:lnTo>
                  <a:pt x="5727" y="283"/>
                </a:lnTo>
                <a:lnTo>
                  <a:pt x="5728" y="284"/>
                </a:lnTo>
                <a:lnTo>
                  <a:pt x="5728" y="283"/>
                </a:lnTo>
                <a:lnTo>
                  <a:pt x="5729" y="284"/>
                </a:lnTo>
                <a:lnTo>
                  <a:pt x="5729" y="283"/>
                </a:lnTo>
                <a:lnTo>
                  <a:pt x="5730" y="279"/>
                </a:lnTo>
                <a:lnTo>
                  <a:pt x="5730" y="278"/>
                </a:lnTo>
                <a:lnTo>
                  <a:pt x="5732" y="270"/>
                </a:lnTo>
                <a:lnTo>
                  <a:pt x="5732" y="270"/>
                </a:lnTo>
                <a:lnTo>
                  <a:pt x="5733" y="264"/>
                </a:lnTo>
                <a:lnTo>
                  <a:pt x="5733" y="264"/>
                </a:lnTo>
                <a:lnTo>
                  <a:pt x="5735" y="263"/>
                </a:lnTo>
                <a:lnTo>
                  <a:pt x="5735" y="264"/>
                </a:lnTo>
                <a:lnTo>
                  <a:pt x="5736" y="270"/>
                </a:lnTo>
                <a:lnTo>
                  <a:pt x="5736" y="270"/>
                </a:lnTo>
                <a:lnTo>
                  <a:pt x="5737" y="279"/>
                </a:lnTo>
                <a:lnTo>
                  <a:pt x="5738" y="282"/>
                </a:lnTo>
                <a:lnTo>
                  <a:pt x="5739" y="291"/>
                </a:lnTo>
                <a:lnTo>
                  <a:pt x="5739" y="294"/>
                </a:lnTo>
                <a:lnTo>
                  <a:pt x="5740" y="302"/>
                </a:lnTo>
                <a:lnTo>
                  <a:pt x="5741" y="304"/>
                </a:lnTo>
                <a:lnTo>
                  <a:pt x="5742" y="310"/>
                </a:lnTo>
                <a:lnTo>
                  <a:pt x="5742" y="310"/>
                </a:lnTo>
                <a:lnTo>
                  <a:pt x="5743" y="312"/>
                </a:lnTo>
                <a:lnTo>
                  <a:pt x="5744" y="314"/>
                </a:lnTo>
                <a:lnTo>
                  <a:pt x="5745" y="316"/>
                </a:lnTo>
                <a:lnTo>
                  <a:pt x="5745" y="316"/>
                </a:lnTo>
                <a:lnTo>
                  <a:pt x="5745" y="316"/>
                </a:lnTo>
                <a:lnTo>
                  <a:pt x="5746" y="316"/>
                </a:lnTo>
                <a:lnTo>
                  <a:pt x="5746" y="318"/>
                </a:lnTo>
                <a:lnTo>
                  <a:pt x="5747" y="320"/>
                </a:lnTo>
                <a:lnTo>
                  <a:pt x="5747" y="319"/>
                </a:lnTo>
                <a:lnTo>
                  <a:pt x="5748" y="320"/>
                </a:lnTo>
                <a:lnTo>
                  <a:pt x="5749" y="322"/>
                </a:lnTo>
                <a:lnTo>
                  <a:pt x="5749" y="323"/>
                </a:lnTo>
                <a:lnTo>
                  <a:pt x="5750" y="321"/>
                </a:lnTo>
                <a:lnTo>
                  <a:pt x="5750" y="323"/>
                </a:lnTo>
                <a:lnTo>
                  <a:pt x="5751" y="323"/>
                </a:lnTo>
                <a:lnTo>
                  <a:pt x="5752" y="307"/>
                </a:lnTo>
                <a:lnTo>
                  <a:pt x="5752" y="302"/>
                </a:lnTo>
                <a:lnTo>
                  <a:pt x="5753" y="261"/>
                </a:lnTo>
                <a:lnTo>
                  <a:pt x="5754" y="247"/>
                </a:lnTo>
                <a:lnTo>
                  <a:pt x="5755" y="185"/>
                </a:lnTo>
                <a:lnTo>
                  <a:pt x="5755" y="169"/>
                </a:lnTo>
                <a:lnTo>
                  <a:pt x="5756" y="117"/>
                </a:lnTo>
                <a:lnTo>
                  <a:pt x="5756" y="111"/>
                </a:lnTo>
                <a:lnTo>
                  <a:pt x="5757" y="101"/>
                </a:lnTo>
                <a:lnTo>
                  <a:pt x="5758" y="102"/>
                </a:lnTo>
                <a:lnTo>
                  <a:pt x="5758" y="103"/>
                </a:lnTo>
                <a:lnTo>
                  <a:pt x="5759" y="123"/>
                </a:lnTo>
                <a:lnTo>
                  <a:pt x="5759" y="128"/>
                </a:lnTo>
                <a:lnTo>
                  <a:pt x="5760" y="156"/>
                </a:lnTo>
                <a:lnTo>
                  <a:pt x="5761" y="162"/>
                </a:lnTo>
                <a:lnTo>
                  <a:pt x="5762" y="188"/>
                </a:lnTo>
                <a:lnTo>
                  <a:pt x="5762" y="192"/>
                </a:lnTo>
                <a:lnTo>
                  <a:pt x="5763" y="209"/>
                </a:lnTo>
                <a:lnTo>
                  <a:pt x="5764" y="212"/>
                </a:lnTo>
                <a:lnTo>
                  <a:pt x="5765" y="222"/>
                </a:lnTo>
                <a:lnTo>
                  <a:pt x="5765" y="224"/>
                </a:lnTo>
                <a:lnTo>
                  <a:pt x="5766" y="230"/>
                </a:lnTo>
                <a:lnTo>
                  <a:pt x="5766" y="231"/>
                </a:lnTo>
                <a:lnTo>
                  <a:pt x="5768" y="239"/>
                </a:lnTo>
                <a:lnTo>
                  <a:pt x="5768" y="241"/>
                </a:lnTo>
                <a:lnTo>
                  <a:pt x="5769" y="255"/>
                </a:lnTo>
                <a:lnTo>
                  <a:pt x="5769" y="258"/>
                </a:lnTo>
                <a:lnTo>
                  <a:pt x="5770" y="272"/>
                </a:lnTo>
                <a:lnTo>
                  <a:pt x="5771" y="274"/>
                </a:lnTo>
                <a:lnTo>
                  <a:pt x="5772" y="282"/>
                </a:lnTo>
                <a:lnTo>
                  <a:pt x="5772" y="281"/>
                </a:lnTo>
                <a:lnTo>
                  <a:pt x="5773" y="283"/>
                </a:lnTo>
                <a:lnTo>
                  <a:pt x="5773" y="283"/>
                </a:lnTo>
                <a:lnTo>
                  <a:pt x="5774" y="282"/>
                </a:lnTo>
                <a:lnTo>
                  <a:pt x="5775" y="277"/>
                </a:lnTo>
                <a:lnTo>
                  <a:pt x="5775" y="276"/>
                </a:lnTo>
                <a:lnTo>
                  <a:pt x="5776" y="268"/>
                </a:lnTo>
                <a:lnTo>
                  <a:pt x="5777" y="265"/>
                </a:lnTo>
                <a:lnTo>
                  <a:pt x="5778" y="261"/>
                </a:lnTo>
                <a:lnTo>
                  <a:pt x="5778" y="260"/>
                </a:lnTo>
                <a:lnTo>
                  <a:pt x="5778" y="260"/>
                </a:lnTo>
                <a:lnTo>
                  <a:pt x="5779" y="260"/>
                </a:lnTo>
                <a:lnTo>
                  <a:pt x="5779" y="260"/>
                </a:lnTo>
                <a:lnTo>
                  <a:pt x="5780" y="267"/>
                </a:lnTo>
                <a:lnTo>
                  <a:pt x="5781" y="268"/>
                </a:lnTo>
                <a:lnTo>
                  <a:pt x="5782" y="277"/>
                </a:lnTo>
                <a:lnTo>
                  <a:pt x="5782" y="280"/>
                </a:lnTo>
                <a:lnTo>
                  <a:pt x="5783" y="290"/>
                </a:lnTo>
                <a:lnTo>
                  <a:pt x="5784" y="291"/>
                </a:lnTo>
                <a:lnTo>
                  <a:pt x="5785" y="299"/>
                </a:lnTo>
                <a:lnTo>
                  <a:pt x="5785" y="300"/>
                </a:lnTo>
                <a:lnTo>
                  <a:pt x="5786" y="306"/>
                </a:lnTo>
                <a:lnTo>
                  <a:pt x="5787" y="307"/>
                </a:lnTo>
                <a:lnTo>
                  <a:pt x="5788" y="311"/>
                </a:lnTo>
                <a:lnTo>
                  <a:pt x="5788" y="312"/>
                </a:lnTo>
                <a:lnTo>
                  <a:pt x="5789" y="315"/>
                </a:lnTo>
                <a:lnTo>
                  <a:pt x="5789" y="315"/>
                </a:lnTo>
                <a:lnTo>
                  <a:pt x="5790" y="316"/>
                </a:lnTo>
                <a:lnTo>
                  <a:pt x="5790" y="316"/>
                </a:lnTo>
                <a:lnTo>
                  <a:pt x="5790" y="316"/>
                </a:lnTo>
                <a:lnTo>
                  <a:pt x="5792" y="319"/>
                </a:lnTo>
                <a:lnTo>
                  <a:pt x="5792" y="319"/>
                </a:lnTo>
                <a:lnTo>
                  <a:pt x="5793" y="321"/>
                </a:lnTo>
                <a:lnTo>
                  <a:pt x="5793" y="320"/>
                </a:lnTo>
                <a:lnTo>
                  <a:pt x="5794" y="320"/>
                </a:lnTo>
                <a:lnTo>
                  <a:pt x="5795" y="312"/>
                </a:lnTo>
                <a:lnTo>
                  <a:pt x="5795" y="309"/>
                </a:lnTo>
                <a:lnTo>
                  <a:pt x="5796" y="276"/>
                </a:lnTo>
                <a:lnTo>
                  <a:pt x="5797" y="265"/>
                </a:lnTo>
                <a:lnTo>
                  <a:pt x="5798" y="185"/>
                </a:lnTo>
                <a:lnTo>
                  <a:pt x="5798" y="169"/>
                </a:lnTo>
                <a:lnTo>
                  <a:pt x="5799" y="112"/>
                </a:lnTo>
                <a:lnTo>
                  <a:pt x="5799" y="104"/>
                </a:lnTo>
                <a:lnTo>
                  <a:pt x="5801" y="93"/>
                </a:lnTo>
                <a:lnTo>
                  <a:pt x="5801" y="95"/>
                </a:lnTo>
                <a:lnTo>
                  <a:pt x="5802" y="116"/>
                </a:lnTo>
                <a:lnTo>
                  <a:pt x="5802" y="122"/>
                </a:lnTo>
                <a:lnTo>
                  <a:pt x="5803" y="144"/>
                </a:lnTo>
                <a:lnTo>
                  <a:pt x="5804" y="150"/>
                </a:lnTo>
                <a:lnTo>
                  <a:pt x="5805" y="176"/>
                </a:lnTo>
                <a:lnTo>
                  <a:pt x="5805" y="182"/>
                </a:lnTo>
                <a:lnTo>
                  <a:pt x="5806" y="200"/>
                </a:lnTo>
                <a:lnTo>
                  <a:pt x="5807" y="204"/>
                </a:lnTo>
                <a:lnTo>
                  <a:pt x="5808" y="216"/>
                </a:lnTo>
                <a:lnTo>
                  <a:pt x="5808" y="220"/>
                </a:lnTo>
                <a:lnTo>
                  <a:pt x="5809" y="227"/>
                </a:lnTo>
                <a:lnTo>
                  <a:pt x="5809" y="229"/>
                </a:lnTo>
                <a:lnTo>
                  <a:pt x="5811" y="235"/>
                </a:lnTo>
                <a:lnTo>
                  <a:pt x="5811" y="236"/>
                </a:lnTo>
                <a:lnTo>
                  <a:pt x="5812" y="250"/>
                </a:lnTo>
                <a:lnTo>
                  <a:pt x="5812" y="253"/>
                </a:lnTo>
                <a:lnTo>
                  <a:pt x="5813" y="265"/>
                </a:lnTo>
                <a:lnTo>
                  <a:pt x="5814" y="268"/>
                </a:lnTo>
                <a:lnTo>
                  <a:pt x="5815" y="274"/>
                </a:lnTo>
                <a:lnTo>
                  <a:pt x="5815" y="274"/>
                </a:lnTo>
                <a:lnTo>
                  <a:pt x="5815" y="275"/>
                </a:lnTo>
                <a:lnTo>
                  <a:pt x="5815" y="276"/>
                </a:lnTo>
                <a:lnTo>
                  <a:pt x="5816" y="273"/>
                </a:lnTo>
                <a:lnTo>
                  <a:pt x="5816" y="274"/>
                </a:lnTo>
                <a:lnTo>
                  <a:pt x="5817" y="273"/>
                </a:lnTo>
                <a:lnTo>
                  <a:pt x="5818" y="266"/>
                </a:lnTo>
                <a:lnTo>
                  <a:pt x="5818" y="264"/>
                </a:lnTo>
                <a:lnTo>
                  <a:pt x="5819" y="257"/>
                </a:lnTo>
                <a:lnTo>
                  <a:pt x="5820" y="256"/>
                </a:lnTo>
                <a:lnTo>
                  <a:pt x="5820" y="252"/>
                </a:lnTo>
                <a:lnTo>
                  <a:pt x="5821" y="252"/>
                </a:lnTo>
                <a:lnTo>
                  <a:pt x="5821" y="250"/>
                </a:lnTo>
                <a:lnTo>
                  <a:pt x="5821" y="250"/>
                </a:lnTo>
                <a:lnTo>
                  <a:pt x="5822" y="253"/>
                </a:lnTo>
                <a:lnTo>
                  <a:pt x="5822" y="254"/>
                </a:lnTo>
                <a:lnTo>
                  <a:pt x="5823" y="262"/>
                </a:lnTo>
                <a:lnTo>
                  <a:pt x="5824" y="263"/>
                </a:lnTo>
                <a:lnTo>
                  <a:pt x="5825" y="273"/>
                </a:lnTo>
                <a:lnTo>
                  <a:pt x="5825" y="275"/>
                </a:lnTo>
                <a:lnTo>
                  <a:pt x="5826" y="283"/>
                </a:lnTo>
                <a:lnTo>
                  <a:pt x="5826" y="285"/>
                </a:lnTo>
                <a:lnTo>
                  <a:pt x="5828" y="296"/>
                </a:lnTo>
                <a:lnTo>
                  <a:pt x="5828" y="297"/>
                </a:lnTo>
                <a:lnTo>
                  <a:pt x="5829" y="305"/>
                </a:lnTo>
                <a:lnTo>
                  <a:pt x="5830" y="307"/>
                </a:lnTo>
                <a:lnTo>
                  <a:pt x="5831" y="312"/>
                </a:lnTo>
                <a:lnTo>
                  <a:pt x="5831" y="311"/>
                </a:lnTo>
                <a:lnTo>
                  <a:pt x="5832" y="315"/>
                </a:lnTo>
                <a:lnTo>
                  <a:pt x="5832" y="312"/>
                </a:lnTo>
                <a:lnTo>
                  <a:pt x="5832" y="315"/>
                </a:lnTo>
                <a:lnTo>
                  <a:pt x="5833" y="316"/>
                </a:lnTo>
                <a:lnTo>
                  <a:pt x="5834" y="314"/>
                </a:lnTo>
                <a:lnTo>
                  <a:pt x="5834" y="316"/>
                </a:lnTo>
                <a:lnTo>
                  <a:pt x="5834" y="316"/>
                </a:lnTo>
                <a:lnTo>
                  <a:pt x="5834" y="315"/>
                </a:lnTo>
                <a:lnTo>
                  <a:pt x="5835" y="316"/>
                </a:lnTo>
                <a:lnTo>
                  <a:pt x="5835" y="316"/>
                </a:lnTo>
                <a:lnTo>
                  <a:pt x="5835" y="315"/>
                </a:lnTo>
                <a:lnTo>
                  <a:pt x="5836" y="318"/>
                </a:lnTo>
                <a:lnTo>
                  <a:pt x="5836" y="315"/>
                </a:lnTo>
                <a:lnTo>
                  <a:pt x="5837" y="317"/>
                </a:lnTo>
                <a:lnTo>
                  <a:pt x="5837" y="318"/>
                </a:lnTo>
                <a:lnTo>
                  <a:pt x="5838" y="317"/>
                </a:lnTo>
                <a:lnTo>
                  <a:pt x="5838" y="317"/>
                </a:lnTo>
                <a:lnTo>
                  <a:pt x="5838" y="315"/>
                </a:lnTo>
                <a:lnTo>
                  <a:pt x="5839" y="300"/>
                </a:lnTo>
                <a:lnTo>
                  <a:pt x="5840" y="294"/>
                </a:lnTo>
                <a:lnTo>
                  <a:pt x="5841" y="237"/>
                </a:lnTo>
                <a:lnTo>
                  <a:pt x="5841" y="220"/>
                </a:lnTo>
                <a:lnTo>
                  <a:pt x="5842" y="137"/>
                </a:lnTo>
                <a:lnTo>
                  <a:pt x="5842" y="123"/>
                </a:lnTo>
                <a:lnTo>
                  <a:pt x="5844" y="84"/>
                </a:lnTo>
                <a:lnTo>
                  <a:pt x="5844" y="82"/>
                </a:lnTo>
                <a:lnTo>
                  <a:pt x="5844" y="79"/>
                </a:lnTo>
                <a:lnTo>
                  <a:pt x="5845" y="85"/>
                </a:lnTo>
                <a:lnTo>
                  <a:pt x="5845" y="89"/>
                </a:lnTo>
                <a:lnTo>
                  <a:pt x="5846" y="116"/>
                </a:lnTo>
                <a:lnTo>
                  <a:pt x="5847" y="125"/>
                </a:lnTo>
                <a:lnTo>
                  <a:pt x="5848" y="156"/>
                </a:lnTo>
                <a:lnTo>
                  <a:pt x="5848" y="161"/>
                </a:lnTo>
                <a:lnTo>
                  <a:pt x="5849" y="186"/>
                </a:lnTo>
                <a:lnTo>
                  <a:pt x="5850" y="189"/>
                </a:lnTo>
                <a:lnTo>
                  <a:pt x="5851" y="203"/>
                </a:lnTo>
                <a:lnTo>
                  <a:pt x="5851" y="206"/>
                </a:lnTo>
                <a:lnTo>
                  <a:pt x="5852" y="217"/>
                </a:lnTo>
                <a:lnTo>
                  <a:pt x="5853" y="217"/>
                </a:lnTo>
                <a:lnTo>
                  <a:pt x="5854" y="226"/>
                </a:lnTo>
                <a:lnTo>
                  <a:pt x="5854" y="228"/>
                </a:lnTo>
                <a:lnTo>
                  <a:pt x="5855" y="237"/>
                </a:lnTo>
                <a:lnTo>
                  <a:pt x="5855" y="242"/>
                </a:lnTo>
                <a:lnTo>
                  <a:pt x="5856" y="255"/>
                </a:lnTo>
                <a:lnTo>
                  <a:pt x="5857" y="258"/>
                </a:lnTo>
                <a:lnTo>
                  <a:pt x="5858" y="273"/>
                </a:lnTo>
                <a:lnTo>
                  <a:pt x="5858" y="272"/>
                </a:lnTo>
                <a:lnTo>
                  <a:pt x="5859" y="277"/>
                </a:lnTo>
                <a:lnTo>
                  <a:pt x="5860" y="277"/>
                </a:lnTo>
                <a:lnTo>
                  <a:pt x="5861" y="273"/>
                </a:lnTo>
                <a:lnTo>
                  <a:pt x="5861" y="273"/>
                </a:lnTo>
                <a:lnTo>
                  <a:pt x="5862" y="268"/>
                </a:lnTo>
                <a:lnTo>
                  <a:pt x="5862" y="267"/>
                </a:lnTo>
                <a:lnTo>
                  <a:pt x="5864" y="260"/>
                </a:lnTo>
                <a:lnTo>
                  <a:pt x="5864" y="259"/>
                </a:lnTo>
                <a:lnTo>
                  <a:pt x="5865" y="255"/>
                </a:lnTo>
                <a:lnTo>
                  <a:pt x="5865" y="257"/>
                </a:lnTo>
                <a:lnTo>
                  <a:pt x="5865" y="257"/>
                </a:lnTo>
                <a:lnTo>
                  <a:pt x="5866" y="256"/>
                </a:lnTo>
                <a:lnTo>
                  <a:pt x="5867" y="260"/>
                </a:lnTo>
                <a:lnTo>
                  <a:pt x="5867" y="261"/>
                </a:lnTo>
                <a:lnTo>
                  <a:pt x="5868" y="269"/>
                </a:lnTo>
                <a:lnTo>
                  <a:pt x="5868" y="272"/>
                </a:lnTo>
                <a:lnTo>
                  <a:pt x="5869" y="282"/>
                </a:lnTo>
                <a:lnTo>
                  <a:pt x="5870" y="282"/>
                </a:lnTo>
                <a:lnTo>
                  <a:pt x="5871" y="292"/>
                </a:lnTo>
                <a:lnTo>
                  <a:pt x="5871" y="295"/>
                </a:lnTo>
                <a:lnTo>
                  <a:pt x="5872" y="302"/>
                </a:lnTo>
                <a:lnTo>
                  <a:pt x="5873" y="303"/>
                </a:lnTo>
                <a:lnTo>
                  <a:pt x="5874" y="308"/>
                </a:lnTo>
                <a:lnTo>
                  <a:pt x="5874" y="310"/>
                </a:lnTo>
                <a:lnTo>
                  <a:pt x="5875" y="311"/>
                </a:lnTo>
                <a:lnTo>
                  <a:pt x="5875" y="312"/>
                </a:lnTo>
                <a:lnTo>
                  <a:pt x="5876" y="315"/>
                </a:lnTo>
                <a:lnTo>
                  <a:pt x="5877" y="315"/>
                </a:lnTo>
                <a:lnTo>
                  <a:pt x="5877" y="315"/>
                </a:lnTo>
                <a:lnTo>
                  <a:pt x="5877" y="315"/>
                </a:lnTo>
                <a:lnTo>
                  <a:pt x="5878" y="316"/>
                </a:lnTo>
                <a:lnTo>
                  <a:pt x="5878" y="315"/>
                </a:lnTo>
                <a:lnTo>
                  <a:pt x="5878" y="316"/>
                </a:lnTo>
                <a:lnTo>
                  <a:pt x="5879" y="316"/>
                </a:lnTo>
                <a:lnTo>
                  <a:pt x="5879" y="317"/>
                </a:lnTo>
                <a:lnTo>
                  <a:pt x="5879" y="317"/>
                </a:lnTo>
                <a:lnTo>
                  <a:pt x="5880" y="317"/>
                </a:lnTo>
                <a:lnTo>
                  <a:pt x="5880" y="316"/>
                </a:lnTo>
                <a:lnTo>
                  <a:pt x="5881" y="317"/>
                </a:lnTo>
                <a:lnTo>
                  <a:pt x="5881" y="317"/>
                </a:lnTo>
                <a:lnTo>
                  <a:pt x="5881" y="316"/>
                </a:lnTo>
                <a:lnTo>
                  <a:pt x="5882" y="319"/>
                </a:lnTo>
                <a:lnTo>
                  <a:pt x="5882" y="318"/>
                </a:lnTo>
                <a:lnTo>
                  <a:pt x="5883" y="317"/>
                </a:lnTo>
                <a:lnTo>
                  <a:pt x="5883" y="318"/>
                </a:lnTo>
                <a:lnTo>
                  <a:pt x="5884" y="314"/>
                </a:lnTo>
                <a:lnTo>
                  <a:pt x="5884" y="311"/>
                </a:lnTo>
                <a:lnTo>
                  <a:pt x="5885" y="284"/>
                </a:lnTo>
                <a:lnTo>
                  <a:pt x="5886" y="275"/>
                </a:lnTo>
                <a:lnTo>
                  <a:pt x="5887" y="217"/>
                </a:lnTo>
                <a:lnTo>
                  <a:pt x="5887" y="202"/>
                </a:lnTo>
                <a:lnTo>
                  <a:pt x="5888" y="121"/>
                </a:lnTo>
                <a:lnTo>
                  <a:pt x="5888" y="109"/>
                </a:lnTo>
                <a:lnTo>
                  <a:pt x="5889" y="80"/>
                </a:lnTo>
                <a:lnTo>
                  <a:pt x="5890" y="79"/>
                </a:lnTo>
                <a:lnTo>
                  <a:pt x="5891" y="89"/>
                </a:lnTo>
                <a:lnTo>
                  <a:pt x="5891" y="95"/>
                </a:lnTo>
                <a:lnTo>
                  <a:pt x="5892" y="126"/>
                </a:lnTo>
                <a:lnTo>
                  <a:pt x="5893" y="133"/>
                </a:lnTo>
                <a:lnTo>
                  <a:pt x="5894" y="164"/>
                </a:lnTo>
                <a:lnTo>
                  <a:pt x="5894" y="168"/>
                </a:lnTo>
                <a:lnTo>
                  <a:pt x="5895" y="192"/>
                </a:lnTo>
                <a:lnTo>
                  <a:pt x="5896" y="197"/>
                </a:lnTo>
                <a:lnTo>
                  <a:pt x="5897" y="211"/>
                </a:lnTo>
                <a:lnTo>
                  <a:pt x="5897" y="215"/>
                </a:lnTo>
                <a:lnTo>
                  <a:pt x="5897" y="215"/>
                </a:lnTo>
                <a:lnTo>
                  <a:pt x="5898" y="221"/>
                </a:lnTo>
                <a:lnTo>
                  <a:pt x="5898" y="224"/>
                </a:lnTo>
                <a:lnTo>
                  <a:pt x="5899" y="231"/>
                </a:lnTo>
                <a:lnTo>
                  <a:pt x="5900" y="233"/>
                </a:lnTo>
                <a:lnTo>
                  <a:pt x="5901" y="243"/>
                </a:lnTo>
                <a:lnTo>
                  <a:pt x="5901" y="247"/>
                </a:lnTo>
                <a:lnTo>
                  <a:pt x="5902" y="262"/>
                </a:lnTo>
                <a:lnTo>
                  <a:pt x="5903" y="264"/>
                </a:lnTo>
                <a:lnTo>
                  <a:pt x="5904" y="276"/>
                </a:lnTo>
                <a:lnTo>
                  <a:pt x="5904" y="277"/>
                </a:lnTo>
                <a:lnTo>
                  <a:pt x="5904" y="279"/>
                </a:lnTo>
                <a:lnTo>
                  <a:pt x="5905" y="278"/>
                </a:lnTo>
                <a:lnTo>
                  <a:pt x="5906" y="277"/>
                </a:lnTo>
                <a:lnTo>
                  <a:pt x="5906" y="277"/>
                </a:lnTo>
                <a:lnTo>
                  <a:pt x="5907" y="273"/>
                </a:lnTo>
                <a:lnTo>
                  <a:pt x="5907" y="272"/>
                </a:lnTo>
                <a:lnTo>
                  <a:pt x="5908" y="265"/>
                </a:lnTo>
                <a:lnTo>
                  <a:pt x="5908" y="264"/>
                </a:lnTo>
                <a:lnTo>
                  <a:pt x="5910" y="258"/>
                </a:lnTo>
                <a:lnTo>
                  <a:pt x="5910" y="258"/>
                </a:lnTo>
                <a:lnTo>
                  <a:pt x="5910" y="257"/>
                </a:lnTo>
                <a:lnTo>
                  <a:pt x="5911" y="256"/>
                </a:lnTo>
                <a:lnTo>
                  <a:pt x="5911" y="257"/>
                </a:lnTo>
                <a:lnTo>
                  <a:pt x="5911" y="257"/>
                </a:lnTo>
                <a:lnTo>
                  <a:pt x="5912" y="261"/>
                </a:lnTo>
                <a:lnTo>
                  <a:pt x="5913" y="265"/>
                </a:lnTo>
                <a:lnTo>
                  <a:pt x="5914" y="274"/>
                </a:lnTo>
                <a:lnTo>
                  <a:pt x="5914" y="276"/>
                </a:lnTo>
                <a:lnTo>
                  <a:pt x="5915" y="286"/>
                </a:lnTo>
                <a:lnTo>
                  <a:pt x="5916" y="289"/>
                </a:lnTo>
                <a:lnTo>
                  <a:pt x="5917" y="298"/>
                </a:lnTo>
                <a:lnTo>
                  <a:pt x="5917" y="300"/>
                </a:lnTo>
                <a:lnTo>
                  <a:pt x="5918" y="308"/>
                </a:lnTo>
                <a:lnTo>
                  <a:pt x="5918" y="309"/>
                </a:lnTo>
                <a:lnTo>
                  <a:pt x="5920" y="315"/>
                </a:lnTo>
                <a:lnTo>
                  <a:pt x="5920" y="316"/>
                </a:lnTo>
                <a:lnTo>
                  <a:pt x="5921" y="319"/>
                </a:lnTo>
                <a:lnTo>
                  <a:pt x="5921" y="320"/>
                </a:lnTo>
                <a:lnTo>
                  <a:pt x="5922" y="318"/>
                </a:lnTo>
                <a:lnTo>
                  <a:pt x="5922" y="319"/>
                </a:lnTo>
                <a:lnTo>
                  <a:pt x="5923" y="318"/>
                </a:lnTo>
                <a:lnTo>
                  <a:pt x="5923" y="319"/>
                </a:lnTo>
                <a:lnTo>
                  <a:pt x="5924" y="318"/>
                </a:lnTo>
                <a:lnTo>
                  <a:pt x="5924" y="319"/>
                </a:lnTo>
                <a:lnTo>
                  <a:pt x="5924" y="318"/>
                </a:lnTo>
                <a:lnTo>
                  <a:pt x="5925" y="319"/>
                </a:lnTo>
                <a:lnTo>
                  <a:pt x="5926" y="319"/>
                </a:lnTo>
                <a:lnTo>
                  <a:pt x="5926" y="318"/>
                </a:lnTo>
                <a:lnTo>
                  <a:pt x="5926" y="320"/>
                </a:lnTo>
                <a:lnTo>
                  <a:pt x="5927" y="319"/>
                </a:lnTo>
                <a:lnTo>
                  <a:pt x="5927" y="319"/>
                </a:lnTo>
                <a:lnTo>
                  <a:pt x="5927" y="320"/>
                </a:lnTo>
                <a:lnTo>
                  <a:pt x="5928" y="312"/>
                </a:lnTo>
                <a:lnTo>
                  <a:pt x="5929" y="309"/>
                </a:lnTo>
                <a:lnTo>
                  <a:pt x="5930" y="275"/>
                </a:lnTo>
                <a:lnTo>
                  <a:pt x="5930" y="263"/>
                </a:lnTo>
                <a:lnTo>
                  <a:pt x="5931" y="179"/>
                </a:lnTo>
                <a:lnTo>
                  <a:pt x="5931" y="159"/>
                </a:lnTo>
                <a:lnTo>
                  <a:pt x="5932" y="94"/>
                </a:lnTo>
                <a:lnTo>
                  <a:pt x="5933" y="88"/>
                </a:lnTo>
                <a:lnTo>
                  <a:pt x="5934" y="73"/>
                </a:lnTo>
                <a:lnTo>
                  <a:pt x="5934" y="75"/>
                </a:lnTo>
                <a:lnTo>
                  <a:pt x="5935" y="95"/>
                </a:lnTo>
                <a:lnTo>
                  <a:pt x="5936" y="102"/>
                </a:lnTo>
                <a:lnTo>
                  <a:pt x="5937" y="136"/>
                </a:lnTo>
                <a:lnTo>
                  <a:pt x="5937" y="143"/>
                </a:lnTo>
                <a:lnTo>
                  <a:pt x="5938" y="176"/>
                </a:lnTo>
                <a:lnTo>
                  <a:pt x="5939" y="181"/>
                </a:lnTo>
                <a:lnTo>
                  <a:pt x="5940" y="203"/>
                </a:lnTo>
                <a:lnTo>
                  <a:pt x="5940" y="207"/>
                </a:lnTo>
                <a:lnTo>
                  <a:pt x="5941" y="220"/>
                </a:lnTo>
                <a:lnTo>
                  <a:pt x="5941" y="223"/>
                </a:lnTo>
                <a:lnTo>
                  <a:pt x="5943" y="231"/>
                </a:lnTo>
                <a:lnTo>
                  <a:pt x="5943" y="233"/>
                </a:lnTo>
                <a:lnTo>
                  <a:pt x="5944" y="240"/>
                </a:lnTo>
                <a:lnTo>
                  <a:pt x="5944" y="242"/>
                </a:lnTo>
                <a:lnTo>
                  <a:pt x="5945" y="256"/>
                </a:lnTo>
                <a:lnTo>
                  <a:pt x="5946" y="260"/>
                </a:lnTo>
                <a:lnTo>
                  <a:pt x="5947" y="270"/>
                </a:lnTo>
                <a:lnTo>
                  <a:pt x="5947" y="273"/>
                </a:lnTo>
                <a:lnTo>
                  <a:pt x="5948" y="282"/>
                </a:lnTo>
                <a:lnTo>
                  <a:pt x="5949" y="283"/>
                </a:lnTo>
                <a:lnTo>
                  <a:pt x="5949" y="285"/>
                </a:lnTo>
                <a:lnTo>
                  <a:pt x="5950" y="283"/>
                </a:lnTo>
                <a:lnTo>
                  <a:pt x="5950" y="282"/>
                </a:lnTo>
                <a:lnTo>
                  <a:pt x="5951" y="276"/>
                </a:lnTo>
                <a:lnTo>
                  <a:pt x="5951" y="274"/>
                </a:lnTo>
                <a:lnTo>
                  <a:pt x="5953" y="268"/>
                </a:lnTo>
                <a:lnTo>
                  <a:pt x="5953" y="267"/>
                </a:lnTo>
                <a:lnTo>
                  <a:pt x="5954" y="263"/>
                </a:lnTo>
                <a:lnTo>
                  <a:pt x="5954" y="263"/>
                </a:lnTo>
                <a:lnTo>
                  <a:pt x="5954" y="263"/>
                </a:lnTo>
                <a:lnTo>
                  <a:pt x="5955" y="263"/>
                </a:lnTo>
                <a:lnTo>
                  <a:pt x="5955" y="265"/>
                </a:lnTo>
                <a:lnTo>
                  <a:pt x="5956" y="267"/>
                </a:lnTo>
                <a:lnTo>
                  <a:pt x="5957" y="274"/>
                </a:lnTo>
                <a:lnTo>
                  <a:pt x="5957" y="276"/>
                </a:lnTo>
                <a:lnTo>
                  <a:pt x="5958" y="283"/>
                </a:lnTo>
                <a:lnTo>
                  <a:pt x="5958" y="285"/>
                </a:lnTo>
                <a:lnTo>
                  <a:pt x="5960" y="295"/>
                </a:lnTo>
                <a:lnTo>
                  <a:pt x="5960" y="296"/>
                </a:lnTo>
                <a:lnTo>
                  <a:pt x="5961" y="306"/>
                </a:lnTo>
                <a:lnTo>
                  <a:pt x="5962" y="306"/>
                </a:lnTo>
                <a:lnTo>
                  <a:pt x="5963" y="313"/>
                </a:lnTo>
                <a:lnTo>
                  <a:pt x="5963" y="313"/>
                </a:lnTo>
                <a:lnTo>
                  <a:pt x="5964" y="320"/>
                </a:lnTo>
                <a:lnTo>
                  <a:pt x="5964" y="319"/>
                </a:lnTo>
                <a:lnTo>
                  <a:pt x="5965" y="322"/>
                </a:lnTo>
                <a:lnTo>
                  <a:pt x="5965" y="322"/>
                </a:lnTo>
                <a:lnTo>
                  <a:pt x="5966" y="322"/>
                </a:lnTo>
                <a:lnTo>
                  <a:pt x="5966" y="322"/>
                </a:lnTo>
                <a:lnTo>
                  <a:pt x="5967" y="323"/>
                </a:lnTo>
                <a:lnTo>
                  <a:pt x="5967" y="323"/>
                </a:lnTo>
                <a:lnTo>
                  <a:pt x="5967" y="322"/>
                </a:lnTo>
                <a:lnTo>
                  <a:pt x="5968" y="323"/>
                </a:lnTo>
                <a:lnTo>
                  <a:pt x="5968" y="323"/>
                </a:lnTo>
                <a:lnTo>
                  <a:pt x="5969" y="323"/>
                </a:lnTo>
                <a:lnTo>
                  <a:pt x="5969" y="324"/>
                </a:lnTo>
                <a:lnTo>
                  <a:pt x="5970" y="324"/>
                </a:lnTo>
                <a:lnTo>
                  <a:pt x="5970" y="325"/>
                </a:lnTo>
                <a:lnTo>
                  <a:pt x="5970" y="325"/>
                </a:lnTo>
                <a:lnTo>
                  <a:pt x="5971" y="324"/>
                </a:lnTo>
                <a:lnTo>
                  <a:pt x="5971" y="324"/>
                </a:lnTo>
                <a:lnTo>
                  <a:pt x="5972" y="323"/>
                </a:lnTo>
                <a:lnTo>
                  <a:pt x="5972" y="324"/>
                </a:lnTo>
                <a:lnTo>
                  <a:pt x="5973" y="309"/>
                </a:lnTo>
                <a:lnTo>
                  <a:pt x="5973" y="304"/>
                </a:lnTo>
                <a:lnTo>
                  <a:pt x="5974" y="252"/>
                </a:lnTo>
                <a:lnTo>
                  <a:pt x="5974" y="234"/>
                </a:lnTo>
                <a:lnTo>
                  <a:pt x="5975" y="142"/>
                </a:lnTo>
                <a:lnTo>
                  <a:pt x="5976" y="126"/>
                </a:lnTo>
                <a:lnTo>
                  <a:pt x="5977" y="79"/>
                </a:lnTo>
                <a:lnTo>
                  <a:pt x="5977" y="75"/>
                </a:lnTo>
                <a:lnTo>
                  <a:pt x="5978" y="71"/>
                </a:lnTo>
                <a:lnTo>
                  <a:pt x="5978" y="76"/>
                </a:lnTo>
                <a:lnTo>
                  <a:pt x="5979" y="81"/>
                </a:lnTo>
                <a:lnTo>
                  <a:pt x="5980" y="113"/>
                </a:lnTo>
                <a:lnTo>
                  <a:pt x="5980" y="121"/>
                </a:lnTo>
                <a:lnTo>
                  <a:pt x="5981" y="157"/>
                </a:lnTo>
                <a:lnTo>
                  <a:pt x="5982" y="165"/>
                </a:lnTo>
                <a:lnTo>
                  <a:pt x="5983" y="188"/>
                </a:lnTo>
                <a:lnTo>
                  <a:pt x="5983" y="194"/>
                </a:lnTo>
                <a:lnTo>
                  <a:pt x="5984" y="213"/>
                </a:lnTo>
                <a:lnTo>
                  <a:pt x="5984" y="216"/>
                </a:lnTo>
                <a:lnTo>
                  <a:pt x="5986" y="228"/>
                </a:lnTo>
                <a:lnTo>
                  <a:pt x="5986" y="230"/>
                </a:lnTo>
                <a:lnTo>
                  <a:pt x="5987" y="237"/>
                </a:lnTo>
                <a:lnTo>
                  <a:pt x="5987" y="238"/>
                </a:lnTo>
                <a:lnTo>
                  <a:pt x="5988" y="248"/>
                </a:lnTo>
                <a:lnTo>
                  <a:pt x="5989" y="250"/>
                </a:lnTo>
                <a:lnTo>
                  <a:pt x="5990" y="266"/>
                </a:lnTo>
                <a:lnTo>
                  <a:pt x="5990" y="270"/>
                </a:lnTo>
                <a:lnTo>
                  <a:pt x="5991" y="282"/>
                </a:lnTo>
                <a:lnTo>
                  <a:pt x="5992" y="284"/>
                </a:lnTo>
                <a:lnTo>
                  <a:pt x="5993" y="289"/>
                </a:lnTo>
                <a:lnTo>
                  <a:pt x="5993" y="288"/>
                </a:lnTo>
                <a:lnTo>
                  <a:pt x="5994" y="286"/>
                </a:lnTo>
                <a:lnTo>
                  <a:pt x="5994" y="286"/>
                </a:lnTo>
                <a:lnTo>
                  <a:pt x="5996" y="278"/>
                </a:lnTo>
                <a:lnTo>
                  <a:pt x="5996" y="277"/>
                </a:lnTo>
                <a:lnTo>
                  <a:pt x="5997" y="268"/>
                </a:lnTo>
                <a:lnTo>
                  <a:pt x="5997" y="268"/>
                </a:lnTo>
                <a:lnTo>
                  <a:pt x="5998" y="264"/>
                </a:lnTo>
                <a:lnTo>
                  <a:pt x="5999" y="265"/>
                </a:lnTo>
                <a:lnTo>
                  <a:pt x="6000" y="270"/>
                </a:lnTo>
                <a:lnTo>
                  <a:pt x="6000" y="272"/>
                </a:lnTo>
                <a:lnTo>
                  <a:pt x="6000" y="272"/>
                </a:lnTo>
                <a:lnTo>
                  <a:pt x="6001" y="281"/>
                </a:lnTo>
                <a:lnTo>
                  <a:pt x="6002" y="283"/>
                </a:lnTo>
                <a:lnTo>
                  <a:pt x="6003" y="291"/>
                </a:lnTo>
                <a:lnTo>
                  <a:pt x="6003" y="293"/>
                </a:lnTo>
                <a:lnTo>
                  <a:pt x="6004" y="304"/>
                </a:lnTo>
                <a:lnTo>
                  <a:pt x="6005" y="306"/>
                </a:lnTo>
                <a:lnTo>
                  <a:pt x="6006" y="312"/>
                </a:lnTo>
                <a:lnTo>
                  <a:pt x="6006" y="314"/>
                </a:lnTo>
                <a:lnTo>
                  <a:pt x="6007" y="320"/>
                </a:lnTo>
                <a:lnTo>
                  <a:pt x="6007" y="320"/>
                </a:lnTo>
                <a:lnTo>
                  <a:pt x="6008" y="324"/>
                </a:lnTo>
                <a:lnTo>
                  <a:pt x="6009" y="325"/>
                </a:lnTo>
                <a:lnTo>
                  <a:pt x="6010" y="328"/>
                </a:lnTo>
                <a:lnTo>
                  <a:pt x="6010" y="326"/>
                </a:lnTo>
                <a:lnTo>
                  <a:pt x="6011" y="327"/>
                </a:lnTo>
                <a:lnTo>
                  <a:pt x="6011" y="327"/>
                </a:lnTo>
                <a:lnTo>
                  <a:pt x="6012" y="328"/>
                </a:lnTo>
                <a:lnTo>
                  <a:pt x="6012" y="326"/>
                </a:lnTo>
                <a:lnTo>
                  <a:pt x="6013" y="326"/>
                </a:lnTo>
                <a:lnTo>
                  <a:pt x="6013" y="326"/>
                </a:lnTo>
                <a:lnTo>
                  <a:pt x="6014" y="328"/>
                </a:lnTo>
                <a:lnTo>
                  <a:pt x="6015" y="328"/>
                </a:lnTo>
                <a:lnTo>
                  <a:pt x="6015" y="328"/>
                </a:lnTo>
                <a:lnTo>
                  <a:pt x="6016" y="329"/>
                </a:lnTo>
                <a:lnTo>
                  <a:pt x="6016" y="329"/>
                </a:lnTo>
                <a:lnTo>
                  <a:pt x="6016" y="330"/>
                </a:lnTo>
                <a:lnTo>
                  <a:pt x="6016" y="330"/>
                </a:lnTo>
                <a:lnTo>
                  <a:pt x="6017" y="328"/>
                </a:lnTo>
                <a:lnTo>
                  <a:pt x="6017" y="325"/>
                </a:lnTo>
                <a:lnTo>
                  <a:pt x="6019" y="310"/>
                </a:lnTo>
                <a:lnTo>
                  <a:pt x="6019" y="303"/>
                </a:lnTo>
                <a:lnTo>
                  <a:pt x="6020" y="237"/>
                </a:lnTo>
                <a:lnTo>
                  <a:pt x="6020" y="217"/>
                </a:lnTo>
                <a:lnTo>
                  <a:pt x="6021" y="130"/>
                </a:lnTo>
                <a:lnTo>
                  <a:pt x="6022" y="116"/>
                </a:lnTo>
                <a:lnTo>
                  <a:pt x="6023" y="80"/>
                </a:lnTo>
                <a:lnTo>
                  <a:pt x="6023" y="78"/>
                </a:lnTo>
                <a:lnTo>
                  <a:pt x="6023" y="76"/>
                </a:lnTo>
                <a:lnTo>
                  <a:pt x="6024" y="87"/>
                </a:lnTo>
                <a:lnTo>
                  <a:pt x="6025" y="93"/>
                </a:lnTo>
                <a:lnTo>
                  <a:pt x="6026" y="127"/>
                </a:lnTo>
                <a:lnTo>
                  <a:pt x="6026" y="135"/>
                </a:lnTo>
                <a:lnTo>
                  <a:pt x="6027" y="172"/>
                </a:lnTo>
                <a:lnTo>
                  <a:pt x="6027" y="179"/>
                </a:lnTo>
                <a:lnTo>
                  <a:pt x="6029" y="205"/>
                </a:lnTo>
                <a:lnTo>
                  <a:pt x="6029" y="209"/>
                </a:lnTo>
                <a:lnTo>
                  <a:pt x="6030" y="223"/>
                </a:lnTo>
                <a:lnTo>
                  <a:pt x="6030" y="226"/>
                </a:lnTo>
                <a:lnTo>
                  <a:pt x="6031" y="238"/>
                </a:lnTo>
                <a:lnTo>
                  <a:pt x="6032" y="239"/>
                </a:lnTo>
                <a:lnTo>
                  <a:pt x="6033" y="247"/>
                </a:lnTo>
                <a:lnTo>
                  <a:pt x="6033" y="248"/>
                </a:lnTo>
                <a:lnTo>
                  <a:pt x="6034" y="260"/>
                </a:lnTo>
                <a:lnTo>
                  <a:pt x="6035" y="262"/>
                </a:lnTo>
                <a:lnTo>
                  <a:pt x="6036" y="277"/>
                </a:lnTo>
                <a:lnTo>
                  <a:pt x="6036" y="280"/>
                </a:lnTo>
                <a:lnTo>
                  <a:pt x="6037" y="291"/>
                </a:lnTo>
                <a:lnTo>
                  <a:pt x="6038" y="291"/>
                </a:lnTo>
                <a:lnTo>
                  <a:pt x="6038" y="291"/>
                </a:lnTo>
                <a:lnTo>
                  <a:pt x="6039" y="294"/>
                </a:lnTo>
                <a:lnTo>
                  <a:pt x="6039" y="292"/>
                </a:lnTo>
                <a:lnTo>
                  <a:pt x="6040" y="287"/>
                </a:lnTo>
                <a:lnTo>
                  <a:pt x="6040" y="286"/>
                </a:lnTo>
                <a:lnTo>
                  <a:pt x="6041" y="278"/>
                </a:lnTo>
                <a:lnTo>
                  <a:pt x="6042" y="276"/>
                </a:lnTo>
                <a:lnTo>
                  <a:pt x="6043" y="271"/>
                </a:lnTo>
                <a:lnTo>
                  <a:pt x="6043" y="270"/>
                </a:lnTo>
                <a:lnTo>
                  <a:pt x="6044" y="269"/>
                </a:lnTo>
                <a:lnTo>
                  <a:pt x="6044" y="271"/>
                </a:lnTo>
                <a:lnTo>
                  <a:pt x="6045" y="269"/>
                </a:lnTo>
                <a:lnTo>
                  <a:pt x="6046" y="275"/>
                </a:lnTo>
                <a:lnTo>
                  <a:pt x="6046" y="277"/>
                </a:lnTo>
                <a:lnTo>
                  <a:pt x="6047" y="288"/>
                </a:lnTo>
                <a:lnTo>
                  <a:pt x="6048" y="290"/>
                </a:lnTo>
                <a:lnTo>
                  <a:pt x="6049" y="298"/>
                </a:lnTo>
                <a:lnTo>
                  <a:pt x="6049" y="299"/>
                </a:lnTo>
                <a:lnTo>
                  <a:pt x="6050" y="310"/>
                </a:lnTo>
                <a:lnTo>
                  <a:pt x="6050" y="312"/>
                </a:lnTo>
                <a:lnTo>
                  <a:pt x="6052" y="319"/>
                </a:lnTo>
                <a:lnTo>
                  <a:pt x="6052" y="320"/>
                </a:lnTo>
                <a:lnTo>
                  <a:pt x="6053" y="325"/>
                </a:lnTo>
                <a:lnTo>
                  <a:pt x="6053" y="325"/>
                </a:lnTo>
                <a:lnTo>
                  <a:pt x="6054" y="329"/>
                </a:lnTo>
                <a:lnTo>
                  <a:pt x="6055" y="329"/>
                </a:lnTo>
                <a:lnTo>
                  <a:pt x="6055" y="332"/>
                </a:lnTo>
                <a:lnTo>
                  <a:pt x="6056" y="330"/>
                </a:lnTo>
                <a:lnTo>
                  <a:pt x="6056" y="332"/>
                </a:lnTo>
                <a:lnTo>
                  <a:pt x="6057" y="332"/>
                </a:lnTo>
                <a:lnTo>
                  <a:pt x="6057" y="333"/>
                </a:lnTo>
                <a:lnTo>
                  <a:pt x="6057" y="332"/>
                </a:lnTo>
                <a:lnTo>
                  <a:pt x="6058" y="333"/>
                </a:lnTo>
                <a:lnTo>
                  <a:pt x="6058" y="332"/>
                </a:lnTo>
                <a:lnTo>
                  <a:pt x="6058" y="334"/>
                </a:lnTo>
                <a:lnTo>
                  <a:pt x="6059" y="333"/>
                </a:lnTo>
                <a:lnTo>
                  <a:pt x="6059" y="332"/>
                </a:lnTo>
                <a:lnTo>
                  <a:pt x="6059" y="333"/>
                </a:lnTo>
                <a:lnTo>
                  <a:pt x="6060" y="333"/>
                </a:lnTo>
                <a:lnTo>
                  <a:pt x="6060" y="332"/>
                </a:lnTo>
                <a:lnTo>
                  <a:pt x="6061" y="332"/>
                </a:lnTo>
                <a:lnTo>
                  <a:pt x="6062" y="334"/>
                </a:lnTo>
                <a:lnTo>
                  <a:pt x="6062" y="334"/>
                </a:lnTo>
                <a:lnTo>
                  <a:pt x="6062" y="333"/>
                </a:lnTo>
                <a:lnTo>
                  <a:pt x="6063" y="336"/>
                </a:lnTo>
                <a:lnTo>
                  <a:pt x="6063" y="336"/>
                </a:lnTo>
                <a:lnTo>
                  <a:pt x="6063" y="335"/>
                </a:lnTo>
                <a:lnTo>
                  <a:pt x="6064" y="325"/>
                </a:lnTo>
                <a:lnTo>
                  <a:pt x="6065" y="320"/>
                </a:lnTo>
                <a:lnTo>
                  <a:pt x="6066" y="291"/>
                </a:lnTo>
                <a:lnTo>
                  <a:pt x="6066" y="280"/>
                </a:lnTo>
                <a:lnTo>
                  <a:pt x="6067" y="194"/>
                </a:lnTo>
                <a:lnTo>
                  <a:pt x="6068" y="176"/>
                </a:lnTo>
                <a:lnTo>
                  <a:pt x="6069" y="110"/>
                </a:lnTo>
                <a:lnTo>
                  <a:pt x="6069" y="102"/>
                </a:lnTo>
                <a:lnTo>
                  <a:pt x="6070" y="89"/>
                </a:lnTo>
                <a:lnTo>
                  <a:pt x="6070" y="89"/>
                </a:lnTo>
                <a:lnTo>
                  <a:pt x="6071" y="92"/>
                </a:lnTo>
                <a:lnTo>
                  <a:pt x="6072" y="117"/>
                </a:lnTo>
                <a:lnTo>
                  <a:pt x="6072" y="123"/>
                </a:lnTo>
                <a:lnTo>
                  <a:pt x="6073" y="162"/>
                </a:lnTo>
                <a:lnTo>
                  <a:pt x="6073" y="170"/>
                </a:lnTo>
                <a:lnTo>
                  <a:pt x="6074" y="201"/>
                </a:lnTo>
                <a:lnTo>
                  <a:pt x="6075" y="208"/>
                </a:lnTo>
                <a:lnTo>
                  <a:pt x="6076" y="230"/>
                </a:lnTo>
                <a:lnTo>
                  <a:pt x="6076" y="234"/>
                </a:lnTo>
                <a:lnTo>
                  <a:pt x="6077" y="247"/>
                </a:lnTo>
                <a:lnTo>
                  <a:pt x="6078" y="250"/>
                </a:lnTo>
                <a:lnTo>
                  <a:pt x="6079" y="257"/>
                </a:lnTo>
                <a:lnTo>
                  <a:pt x="6079" y="258"/>
                </a:lnTo>
                <a:lnTo>
                  <a:pt x="6080" y="265"/>
                </a:lnTo>
                <a:lnTo>
                  <a:pt x="6081" y="267"/>
                </a:lnTo>
                <a:lnTo>
                  <a:pt x="6082" y="282"/>
                </a:lnTo>
                <a:lnTo>
                  <a:pt x="6082" y="284"/>
                </a:lnTo>
                <a:lnTo>
                  <a:pt x="6083" y="295"/>
                </a:lnTo>
                <a:lnTo>
                  <a:pt x="6083" y="298"/>
                </a:lnTo>
                <a:lnTo>
                  <a:pt x="6084" y="302"/>
                </a:lnTo>
                <a:lnTo>
                  <a:pt x="6084" y="300"/>
                </a:lnTo>
                <a:lnTo>
                  <a:pt x="6085" y="300"/>
                </a:lnTo>
                <a:lnTo>
                  <a:pt x="6085" y="301"/>
                </a:lnTo>
                <a:lnTo>
                  <a:pt x="6086" y="299"/>
                </a:lnTo>
                <a:lnTo>
                  <a:pt x="6086" y="297"/>
                </a:lnTo>
                <a:lnTo>
                  <a:pt x="6087" y="288"/>
                </a:lnTo>
                <a:lnTo>
                  <a:pt x="6088" y="286"/>
                </a:lnTo>
                <a:lnTo>
                  <a:pt x="6089" y="277"/>
                </a:lnTo>
                <a:lnTo>
                  <a:pt x="6089" y="275"/>
                </a:lnTo>
                <a:lnTo>
                  <a:pt x="6090" y="272"/>
                </a:lnTo>
                <a:lnTo>
                  <a:pt x="6090" y="272"/>
                </a:lnTo>
                <a:lnTo>
                  <a:pt x="6090" y="270"/>
                </a:lnTo>
                <a:lnTo>
                  <a:pt x="6091" y="269"/>
                </a:lnTo>
                <a:lnTo>
                  <a:pt x="6092" y="270"/>
                </a:lnTo>
                <a:lnTo>
                  <a:pt x="6092" y="271"/>
                </a:lnTo>
                <a:lnTo>
                  <a:pt x="6093" y="280"/>
                </a:lnTo>
                <a:lnTo>
                  <a:pt x="6093" y="281"/>
                </a:lnTo>
                <a:lnTo>
                  <a:pt x="6095" y="292"/>
                </a:lnTo>
                <a:lnTo>
                  <a:pt x="6095" y="296"/>
                </a:lnTo>
                <a:lnTo>
                  <a:pt x="6096" y="307"/>
                </a:lnTo>
                <a:lnTo>
                  <a:pt x="6096" y="308"/>
                </a:lnTo>
                <a:lnTo>
                  <a:pt x="6097" y="318"/>
                </a:lnTo>
                <a:lnTo>
                  <a:pt x="6098" y="319"/>
                </a:lnTo>
                <a:lnTo>
                  <a:pt x="6099" y="326"/>
                </a:lnTo>
                <a:lnTo>
                  <a:pt x="6099" y="326"/>
                </a:lnTo>
                <a:lnTo>
                  <a:pt x="6100" y="329"/>
                </a:lnTo>
                <a:lnTo>
                  <a:pt x="6100" y="329"/>
                </a:lnTo>
                <a:lnTo>
                  <a:pt x="6101" y="330"/>
                </a:lnTo>
                <a:lnTo>
                  <a:pt x="6102" y="333"/>
                </a:lnTo>
                <a:lnTo>
                  <a:pt x="6102" y="333"/>
                </a:lnTo>
                <a:lnTo>
                  <a:pt x="6102" y="333"/>
                </a:lnTo>
                <a:lnTo>
                  <a:pt x="6103" y="333"/>
                </a:lnTo>
                <a:lnTo>
                  <a:pt x="6104" y="333"/>
                </a:lnTo>
                <a:lnTo>
                  <a:pt x="6104" y="334"/>
                </a:lnTo>
                <a:lnTo>
                  <a:pt x="6105" y="333"/>
                </a:lnTo>
                <a:lnTo>
                  <a:pt x="6105" y="334"/>
                </a:lnTo>
                <a:lnTo>
                  <a:pt x="6105" y="333"/>
                </a:lnTo>
                <a:lnTo>
                  <a:pt x="6106" y="333"/>
                </a:lnTo>
                <a:lnTo>
                  <a:pt x="6106" y="332"/>
                </a:lnTo>
                <a:lnTo>
                  <a:pt x="6107" y="334"/>
                </a:lnTo>
                <a:lnTo>
                  <a:pt x="6107" y="334"/>
                </a:lnTo>
                <a:lnTo>
                  <a:pt x="6108" y="335"/>
                </a:lnTo>
                <a:lnTo>
                  <a:pt x="6109" y="336"/>
                </a:lnTo>
                <a:lnTo>
                  <a:pt x="6109" y="336"/>
                </a:lnTo>
                <a:lnTo>
                  <a:pt x="6109" y="337"/>
                </a:lnTo>
                <a:lnTo>
                  <a:pt x="6110" y="337"/>
                </a:lnTo>
                <a:lnTo>
                  <a:pt x="6110" y="333"/>
                </a:lnTo>
                <a:lnTo>
                  <a:pt x="6111" y="332"/>
                </a:lnTo>
                <a:lnTo>
                  <a:pt x="6112" y="308"/>
                </a:lnTo>
                <a:lnTo>
                  <a:pt x="6112" y="300"/>
                </a:lnTo>
                <a:lnTo>
                  <a:pt x="6113" y="228"/>
                </a:lnTo>
                <a:lnTo>
                  <a:pt x="6114" y="208"/>
                </a:lnTo>
                <a:lnTo>
                  <a:pt x="6115" y="144"/>
                </a:lnTo>
                <a:lnTo>
                  <a:pt x="6115" y="132"/>
                </a:lnTo>
                <a:lnTo>
                  <a:pt x="6116" y="101"/>
                </a:lnTo>
                <a:lnTo>
                  <a:pt x="6116" y="100"/>
                </a:lnTo>
                <a:lnTo>
                  <a:pt x="6116" y="99"/>
                </a:lnTo>
                <a:lnTo>
                  <a:pt x="6117" y="109"/>
                </a:lnTo>
                <a:lnTo>
                  <a:pt x="6118" y="115"/>
                </a:lnTo>
                <a:lnTo>
                  <a:pt x="6119" y="149"/>
                </a:lnTo>
                <a:lnTo>
                  <a:pt x="6119" y="156"/>
                </a:lnTo>
                <a:lnTo>
                  <a:pt x="6120" y="193"/>
                </a:lnTo>
                <a:lnTo>
                  <a:pt x="6121" y="198"/>
                </a:lnTo>
                <a:lnTo>
                  <a:pt x="6122" y="224"/>
                </a:lnTo>
                <a:lnTo>
                  <a:pt x="6122" y="230"/>
                </a:lnTo>
                <a:lnTo>
                  <a:pt x="6123" y="245"/>
                </a:lnTo>
                <a:lnTo>
                  <a:pt x="6124" y="250"/>
                </a:lnTo>
                <a:lnTo>
                  <a:pt x="6125" y="256"/>
                </a:lnTo>
                <a:lnTo>
                  <a:pt x="6125" y="258"/>
                </a:lnTo>
                <a:lnTo>
                  <a:pt x="6126" y="265"/>
                </a:lnTo>
                <a:lnTo>
                  <a:pt x="6126" y="267"/>
                </a:lnTo>
                <a:lnTo>
                  <a:pt x="6128" y="278"/>
                </a:lnTo>
                <a:lnTo>
                  <a:pt x="6128" y="281"/>
                </a:lnTo>
                <a:lnTo>
                  <a:pt x="6129" y="294"/>
                </a:lnTo>
                <a:lnTo>
                  <a:pt x="6129" y="296"/>
                </a:lnTo>
                <a:lnTo>
                  <a:pt x="6130" y="302"/>
                </a:lnTo>
                <a:lnTo>
                  <a:pt x="6130" y="301"/>
                </a:lnTo>
                <a:lnTo>
                  <a:pt x="6131" y="302"/>
                </a:lnTo>
                <a:lnTo>
                  <a:pt x="6131" y="303"/>
                </a:lnTo>
                <a:lnTo>
                  <a:pt x="6132" y="299"/>
                </a:lnTo>
                <a:lnTo>
                  <a:pt x="6132" y="299"/>
                </a:lnTo>
                <a:lnTo>
                  <a:pt x="6133" y="291"/>
                </a:lnTo>
                <a:lnTo>
                  <a:pt x="6134" y="289"/>
                </a:lnTo>
                <a:lnTo>
                  <a:pt x="6135" y="281"/>
                </a:lnTo>
                <a:lnTo>
                  <a:pt x="6135" y="280"/>
                </a:lnTo>
                <a:lnTo>
                  <a:pt x="6136" y="275"/>
                </a:lnTo>
                <a:lnTo>
                  <a:pt x="6136" y="275"/>
                </a:lnTo>
                <a:lnTo>
                  <a:pt x="6137" y="274"/>
                </a:lnTo>
                <a:lnTo>
                  <a:pt x="6138" y="278"/>
                </a:lnTo>
                <a:lnTo>
                  <a:pt x="6138" y="277"/>
                </a:lnTo>
                <a:lnTo>
                  <a:pt x="6139" y="285"/>
                </a:lnTo>
                <a:lnTo>
                  <a:pt x="6139" y="287"/>
                </a:lnTo>
                <a:lnTo>
                  <a:pt x="6140" y="297"/>
                </a:lnTo>
                <a:lnTo>
                  <a:pt x="6141" y="300"/>
                </a:lnTo>
                <a:lnTo>
                  <a:pt x="6142" y="311"/>
                </a:lnTo>
                <a:lnTo>
                  <a:pt x="6142" y="311"/>
                </a:lnTo>
                <a:lnTo>
                  <a:pt x="6143" y="319"/>
                </a:lnTo>
                <a:lnTo>
                  <a:pt x="6144" y="321"/>
                </a:lnTo>
                <a:lnTo>
                  <a:pt x="6145" y="328"/>
                </a:lnTo>
                <a:lnTo>
                  <a:pt x="6145" y="327"/>
                </a:lnTo>
                <a:lnTo>
                  <a:pt x="6146" y="332"/>
                </a:lnTo>
                <a:lnTo>
                  <a:pt x="6147" y="331"/>
                </a:lnTo>
                <a:lnTo>
                  <a:pt x="6148" y="334"/>
                </a:lnTo>
                <a:lnTo>
                  <a:pt x="6148" y="334"/>
                </a:lnTo>
                <a:lnTo>
                  <a:pt x="6148" y="334"/>
                </a:lnTo>
                <a:lnTo>
                  <a:pt x="6149" y="337"/>
                </a:lnTo>
                <a:lnTo>
                  <a:pt x="6149" y="337"/>
                </a:lnTo>
                <a:lnTo>
                  <a:pt x="6149" y="336"/>
                </a:lnTo>
                <a:lnTo>
                  <a:pt x="6150" y="338"/>
                </a:lnTo>
                <a:lnTo>
                  <a:pt x="6151" y="337"/>
                </a:lnTo>
                <a:lnTo>
                  <a:pt x="6152" y="339"/>
                </a:lnTo>
                <a:lnTo>
                  <a:pt x="6152" y="338"/>
                </a:lnTo>
                <a:lnTo>
                  <a:pt x="6152" y="339"/>
                </a:lnTo>
                <a:lnTo>
                  <a:pt x="6153" y="337"/>
                </a:lnTo>
                <a:lnTo>
                  <a:pt x="6153" y="338"/>
                </a:lnTo>
                <a:lnTo>
                  <a:pt x="6154" y="339"/>
                </a:lnTo>
                <a:lnTo>
                  <a:pt x="6154" y="338"/>
                </a:lnTo>
                <a:lnTo>
                  <a:pt x="6154" y="340"/>
                </a:lnTo>
                <a:lnTo>
                  <a:pt x="6155" y="338"/>
                </a:lnTo>
                <a:lnTo>
                  <a:pt x="6155" y="339"/>
                </a:lnTo>
                <a:lnTo>
                  <a:pt x="6156" y="342"/>
                </a:lnTo>
                <a:lnTo>
                  <a:pt x="6156" y="339"/>
                </a:lnTo>
                <a:lnTo>
                  <a:pt x="6157" y="340"/>
                </a:lnTo>
                <a:lnTo>
                  <a:pt x="6157" y="341"/>
                </a:lnTo>
                <a:lnTo>
                  <a:pt x="6158" y="335"/>
                </a:lnTo>
                <a:lnTo>
                  <a:pt x="6158" y="332"/>
                </a:lnTo>
                <a:lnTo>
                  <a:pt x="6159" y="296"/>
                </a:lnTo>
                <a:lnTo>
                  <a:pt x="6159" y="281"/>
                </a:lnTo>
                <a:lnTo>
                  <a:pt x="6161" y="190"/>
                </a:lnTo>
                <a:lnTo>
                  <a:pt x="6161" y="174"/>
                </a:lnTo>
                <a:lnTo>
                  <a:pt x="6162" y="122"/>
                </a:lnTo>
                <a:lnTo>
                  <a:pt x="6162" y="114"/>
                </a:lnTo>
                <a:lnTo>
                  <a:pt x="6163" y="96"/>
                </a:lnTo>
                <a:lnTo>
                  <a:pt x="6164" y="97"/>
                </a:lnTo>
                <a:lnTo>
                  <a:pt x="6165" y="119"/>
                </a:lnTo>
                <a:lnTo>
                  <a:pt x="6165" y="127"/>
                </a:lnTo>
                <a:lnTo>
                  <a:pt x="6166" y="162"/>
                </a:lnTo>
                <a:lnTo>
                  <a:pt x="6167" y="168"/>
                </a:lnTo>
                <a:lnTo>
                  <a:pt x="6168" y="200"/>
                </a:lnTo>
                <a:lnTo>
                  <a:pt x="6168" y="205"/>
                </a:lnTo>
                <a:lnTo>
                  <a:pt x="6169" y="225"/>
                </a:lnTo>
                <a:lnTo>
                  <a:pt x="6169" y="228"/>
                </a:lnTo>
                <a:lnTo>
                  <a:pt x="6171" y="239"/>
                </a:lnTo>
                <a:lnTo>
                  <a:pt x="6171" y="241"/>
                </a:lnTo>
                <a:lnTo>
                  <a:pt x="6172" y="250"/>
                </a:lnTo>
                <a:lnTo>
                  <a:pt x="6172" y="252"/>
                </a:lnTo>
                <a:lnTo>
                  <a:pt x="6173" y="259"/>
                </a:lnTo>
                <a:lnTo>
                  <a:pt x="6173" y="258"/>
                </a:lnTo>
                <a:lnTo>
                  <a:pt x="6174" y="262"/>
                </a:lnTo>
                <a:lnTo>
                  <a:pt x="6175" y="272"/>
                </a:lnTo>
                <a:lnTo>
                  <a:pt x="6175" y="274"/>
                </a:lnTo>
                <a:lnTo>
                  <a:pt x="6176" y="290"/>
                </a:lnTo>
                <a:lnTo>
                  <a:pt x="6177" y="292"/>
                </a:lnTo>
                <a:lnTo>
                  <a:pt x="6178" y="302"/>
                </a:lnTo>
                <a:lnTo>
                  <a:pt x="6178" y="302"/>
                </a:lnTo>
                <a:lnTo>
                  <a:pt x="6178" y="302"/>
                </a:lnTo>
                <a:lnTo>
                  <a:pt x="6179" y="306"/>
                </a:lnTo>
                <a:lnTo>
                  <a:pt x="6179" y="303"/>
                </a:lnTo>
                <a:lnTo>
                  <a:pt x="6180" y="303"/>
                </a:lnTo>
                <a:lnTo>
                  <a:pt x="6181" y="300"/>
                </a:lnTo>
                <a:lnTo>
                  <a:pt x="6181" y="298"/>
                </a:lnTo>
                <a:lnTo>
                  <a:pt x="6182" y="288"/>
                </a:lnTo>
                <a:lnTo>
                  <a:pt x="6182" y="286"/>
                </a:lnTo>
                <a:lnTo>
                  <a:pt x="6183" y="279"/>
                </a:lnTo>
                <a:lnTo>
                  <a:pt x="6184" y="277"/>
                </a:lnTo>
                <a:lnTo>
                  <a:pt x="6184" y="277"/>
                </a:lnTo>
                <a:lnTo>
                  <a:pt x="6185" y="278"/>
                </a:lnTo>
                <a:lnTo>
                  <a:pt x="6185" y="277"/>
                </a:lnTo>
                <a:lnTo>
                  <a:pt x="6185" y="277"/>
                </a:lnTo>
                <a:lnTo>
                  <a:pt x="6186" y="284"/>
                </a:lnTo>
                <a:lnTo>
                  <a:pt x="6187" y="284"/>
                </a:lnTo>
                <a:lnTo>
                  <a:pt x="6188" y="295"/>
                </a:lnTo>
                <a:lnTo>
                  <a:pt x="6188" y="297"/>
                </a:lnTo>
                <a:lnTo>
                  <a:pt x="6189" y="309"/>
                </a:lnTo>
                <a:lnTo>
                  <a:pt x="6190" y="311"/>
                </a:lnTo>
                <a:lnTo>
                  <a:pt x="6191" y="322"/>
                </a:lnTo>
                <a:lnTo>
                  <a:pt x="6191" y="323"/>
                </a:lnTo>
                <a:lnTo>
                  <a:pt x="6192" y="331"/>
                </a:lnTo>
                <a:lnTo>
                  <a:pt x="6192" y="333"/>
                </a:lnTo>
                <a:lnTo>
                  <a:pt x="6193" y="337"/>
                </a:lnTo>
                <a:lnTo>
                  <a:pt x="6194" y="338"/>
                </a:lnTo>
                <a:lnTo>
                  <a:pt x="6195" y="341"/>
                </a:lnTo>
                <a:lnTo>
                  <a:pt x="6195" y="341"/>
                </a:lnTo>
                <a:lnTo>
                  <a:pt x="6195" y="342"/>
                </a:lnTo>
                <a:lnTo>
                  <a:pt x="6196" y="343"/>
                </a:lnTo>
                <a:lnTo>
                  <a:pt x="6196" y="342"/>
                </a:lnTo>
                <a:lnTo>
                  <a:pt x="6196" y="343"/>
                </a:lnTo>
                <a:lnTo>
                  <a:pt x="6197" y="343"/>
                </a:lnTo>
                <a:lnTo>
                  <a:pt x="6197" y="343"/>
                </a:lnTo>
                <a:lnTo>
                  <a:pt x="6197" y="342"/>
                </a:lnTo>
                <a:lnTo>
                  <a:pt x="6198" y="343"/>
                </a:lnTo>
                <a:lnTo>
                  <a:pt x="6198" y="343"/>
                </a:lnTo>
                <a:lnTo>
                  <a:pt x="6199" y="341"/>
                </a:lnTo>
                <a:lnTo>
                  <a:pt x="6200" y="343"/>
                </a:lnTo>
                <a:lnTo>
                  <a:pt x="6200" y="341"/>
                </a:lnTo>
                <a:lnTo>
                  <a:pt x="6201" y="342"/>
                </a:lnTo>
                <a:lnTo>
                  <a:pt x="6201" y="341"/>
                </a:lnTo>
                <a:lnTo>
                  <a:pt x="6202" y="340"/>
                </a:lnTo>
                <a:lnTo>
                  <a:pt x="6202" y="341"/>
                </a:lnTo>
                <a:lnTo>
                  <a:pt x="6202" y="341"/>
                </a:lnTo>
                <a:lnTo>
                  <a:pt x="6202" y="342"/>
                </a:lnTo>
                <a:lnTo>
                  <a:pt x="6203" y="340"/>
                </a:lnTo>
                <a:lnTo>
                  <a:pt x="6204" y="342"/>
                </a:lnTo>
                <a:lnTo>
                  <a:pt x="6204" y="343"/>
                </a:lnTo>
                <a:lnTo>
                  <a:pt x="6205" y="336"/>
                </a:lnTo>
                <a:lnTo>
                  <a:pt x="6205" y="333"/>
                </a:lnTo>
                <a:lnTo>
                  <a:pt x="6206" y="304"/>
                </a:lnTo>
                <a:lnTo>
                  <a:pt x="6207" y="296"/>
                </a:lnTo>
                <a:lnTo>
                  <a:pt x="6208" y="227"/>
                </a:lnTo>
                <a:lnTo>
                  <a:pt x="6208" y="211"/>
                </a:lnTo>
                <a:lnTo>
                  <a:pt x="6209" y="143"/>
                </a:lnTo>
                <a:lnTo>
                  <a:pt x="6210" y="135"/>
                </a:lnTo>
                <a:lnTo>
                  <a:pt x="6211" y="118"/>
                </a:lnTo>
                <a:lnTo>
                  <a:pt x="6211" y="118"/>
                </a:lnTo>
                <a:lnTo>
                  <a:pt x="6212" y="134"/>
                </a:lnTo>
                <a:lnTo>
                  <a:pt x="6213" y="139"/>
                </a:lnTo>
                <a:lnTo>
                  <a:pt x="6214" y="175"/>
                </a:lnTo>
                <a:lnTo>
                  <a:pt x="6214" y="182"/>
                </a:lnTo>
                <a:lnTo>
                  <a:pt x="6215" y="217"/>
                </a:lnTo>
                <a:lnTo>
                  <a:pt x="6215" y="221"/>
                </a:lnTo>
                <a:lnTo>
                  <a:pt x="6216" y="246"/>
                </a:lnTo>
                <a:lnTo>
                  <a:pt x="6217" y="250"/>
                </a:lnTo>
                <a:lnTo>
                  <a:pt x="6218" y="264"/>
                </a:lnTo>
                <a:lnTo>
                  <a:pt x="6218" y="266"/>
                </a:lnTo>
                <a:lnTo>
                  <a:pt x="6219" y="274"/>
                </a:lnTo>
                <a:lnTo>
                  <a:pt x="6220" y="277"/>
                </a:lnTo>
                <a:lnTo>
                  <a:pt x="6221" y="286"/>
                </a:lnTo>
                <a:lnTo>
                  <a:pt x="6221" y="287"/>
                </a:lnTo>
                <a:lnTo>
                  <a:pt x="6222" y="298"/>
                </a:lnTo>
                <a:lnTo>
                  <a:pt x="6223" y="299"/>
                </a:lnTo>
                <a:lnTo>
                  <a:pt x="6224" y="308"/>
                </a:lnTo>
                <a:lnTo>
                  <a:pt x="6224" y="310"/>
                </a:lnTo>
                <a:lnTo>
                  <a:pt x="6225" y="312"/>
                </a:lnTo>
                <a:lnTo>
                  <a:pt x="6225" y="313"/>
                </a:lnTo>
                <a:lnTo>
                  <a:pt x="6226" y="307"/>
                </a:lnTo>
                <a:lnTo>
                  <a:pt x="6227" y="306"/>
                </a:lnTo>
                <a:lnTo>
                  <a:pt x="6228" y="297"/>
                </a:lnTo>
                <a:lnTo>
                  <a:pt x="6228" y="295"/>
                </a:lnTo>
                <a:lnTo>
                  <a:pt x="6229" y="283"/>
                </a:lnTo>
                <a:lnTo>
                  <a:pt x="6230" y="281"/>
                </a:lnTo>
                <a:lnTo>
                  <a:pt x="6231" y="276"/>
                </a:lnTo>
                <a:lnTo>
                  <a:pt x="6231" y="276"/>
                </a:lnTo>
                <a:lnTo>
                  <a:pt x="6232" y="279"/>
                </a:lnTo>
                <a:lnTo>
                  <a:pt x="6233" y="281"/>
                </a:lnTo>
                <a:lnTo>
                  <a:pt x="6234" y="287"/>
                </a:lnTo>
                <a:lnTo>
                  <a:pt x="6234" y="289"/>
                </a:lnTo>
                <a:lnTo>
                  <a:pt x="6235" y="301"/>
                </a:lnTo>
                <a:lnTo>
                  <a:pt x="6235" y="304"/>
                </a:lnTo>
                <a:lnTo>
                  <a:pt x="6237" y="316"/>
                </a:lnTo>
                <a:lnTo>
                  <a:pt x="6237" y="319"/>
                </a:lnTo>
                <a:lnTo>
                  <a:pt x="6238" y="328"/>
                </a:lnTo>
                <a:lnTo>
                  <a:pt x="6238" y="329"/>
                </a:lnTo>
                <a:lnTo>
                  <a:pt x="6239" y="335"/>
                </a:lnTo>
                <a:lnTo>
                  <a:pt x="6240" y="337"/>
                </a:lnTo>
                <a:lnTo>
                  <a:pt x="6241" y="341"/>
                </a:lnTo>
                <a:lnTo>
                  <a:pt x="6241" y="341"/>
                </a:lnTo>
                <a:lnTo>
                  <a:pt x="6242" y="343"/>
                </a:lnTo>
                <a:lnTo>
                  <a:pt x="6243" y="343"/>
                </a:lnTo>
                <a:lnTo>
                  <a:pt x="6243" y="342"/>
                </a:lnTo>
                <a:lnTo>
                  <a:pt x="6244" y="344"/>
                </a:lnTo>
                <a:lnTo>
                  <a:pt x="6244" y="343"/>
                </a:lnTo>
                <a:lnTo>
                  <a:pt x="6244" y="343"/>
                </a:lnTo>
                <a:lnTo>
                  <a:pt x="6245" y="342"/>
                </a:lnTo>
                <a:lnTo>
                  <a:pt x="6245" y="342"/>
                </a:lnTo>
                <a:lnTo>
                  <a:pt x="6245" y="342"/>
                </a:lnTo>
                <a:lnTo>
                  <a:pt x="6246" y="341"/>
                </a:lnTo>
                <a:lnTo>
                  <a:pt x="6247" y="342"/>
                </a:lnTo>
                <a:lnTo>
                  <a:pt x="6247" y="341"/>
                </a:lnTo>
                <a:lnTo>
                  <a:pt x="6247" y="343"/>
                </a:lnTo>
                <a:lnTo>
                  <a:pt x="6248" y="342"/>
                </a:lnTo>
                <a:lnTo>
                  <a:pt x="6248" y="341"/>
                </a:lnTo>
                <a:lnTo>
                  <a:pt x="6248" y="344"/>
                </a:lnTo>
                <a:lnTo>
                  <a:pt x="6249" y="338"/>
                </a:lnTo>
                <a:lnTo>
                  <a:pt x="6250" y="337"/>
                </a:lnTo>
                <a:lnTo>
                  <a:pt x="6251" y="315"/>
                </a:lnTo>
                <a:lnTo>
                  <a:pt x="6251" y="307"/>
                </a:lnTo>
                <a:lnTo>
                  <a:pt x="6252" y="242"/>
                </a:lnTo>
                <a:lnTo>
                  <a:pt x="6253" y="224"/>
                </a:lnTo>
                <a:lnTo>
                  <a:pt x="6254" y="148"/>
                </a:lnTo>
                <a:lnTo>
                  <a:pt x="6254" y="138"/>
                </a:lnTo>
                <a:lnTo>
                  <a:pt x="6255" y="110"/>
                </a:lnTo>
                <a:lnTo>
                  <a:pt x="6256" y="109"/>
                </a:lnTo>
                <a:lnTo>
                  <a:pt x="6256" y="108"/>
                </a:lnTo>
                <a:lnTo>
                  <a:pt x="6257" y="118"/>
                </a:lnTo>
                <a:lnTo>
                  <a:pt x="6257" y="122"/>
                </a:lnTo>
                <a:lnTo>
                  <a:pt x="6258" y="146"/>
                </a:lnTo>
                <a:lnTo>
                  <a:pt x="6258" y="152"/>
                </a:lnTo>
                <a:lnTo>
                  <a:pt x="6259" y="187"/>
                </a:lnTo>
                <a:lnTo>
                  <a:pt x="6260" y="195"/>
                </a:lnTo>
                <a:lnTo>
                  <a:pt x="6261" y="221"/>
                </a:lnTo>
                <a:lnTo>
                  <a:pt x="6261" y="225"/>
                </a:lnTo>
                <a:lnTo>
                  <a:pt x="6262" y="243"/>
                </a:lnTo>
                <a:lnTo>
                  <a:pt x="6263" y="244"/>
                </a:lnTo>
                <a:lnTo>
                  <a:pt x="6264" y="256"/>
                </a:lnTo>
                <a:lnTo>
                  <a:pt x="6264" y="257"/>
                </a:lnTo>
                <a:lnTo>
                  <a:pt x="6265" y="266"/>
                </a:lnTo>
                <a:lnTo>
                  <a:pt x="6266" y="269"/>
                </a:lnTo>
                <a:lnTo>
                  <a:pt x="6267" y="280"/>
                </a:lnTo>
                <a:lnTo>
                  <a:pt x="6267" y="283"/>
                </a:lnTo>
                <a:lnTo>
                  <a:pt x="6268" y="294"/>
                </a:lnTo>
                <a:lnTo>
                  <a:pt x="6268" y="296"/>
                </a:lnTo>
                <a:lnTo>
                  <a:pt x="6270" y="302"/>
                </a:lnTo>
                <a:lnTo>
                  <a:pt x="6270" y="301"/>
                </a:lnTo>
                <a:lnTo>
                  <a:pt x="6271" y="303"/>
                </a:lnTo>
                <a:lnTo>
                  <a:pt x="6271" y="303"/>
                </a:lnTo>
                <a:lnTo>
                  <a:pt x="6271" y="303"/>
                </a:lnTo>
                <a:lnTo>
                  <a:pt x="6272" y="297"/>
                </a:lnTo>
                <a:lnTo>
                  <a:pt x="6273" y="297"/>
                </a:lnTo>
                <a:lnTo>
                  <a:pt x="6274" y="289"/>
                </a:lnTo>
                <a:lnTo>
                  <a:pt x="6274" y="289"/>
                </a:lnTo>
                <a:lnTo>
                  <a:pt x="6275" y="281"/>
                </a:lnTo>
                <a:lnTo>
                  <a:pt x="6276" y="281"/>
                </a:lnTo>
                <a:lnTo>
                  <a:pt x="6276" y="280"/>
                </a:lnTo>
                <a:lnTo>
                  <a:pt x="6277" y="280"/>
                </a:lnTo>
                <a:lnTo>
                  <a:pt x="6277" y="281"/>
                </a:lnTo>
                <a:lnTo>
                  <a:pt x="6278" y="286"/>
                </a:lnTo>
                <a:lnTo>
                  <a:pt x="6278" y="288"/>
                </a:lnTo>
                <a:lnTo>
                  <a:pt x="6280" y="298"/>
                </a:lnTo>
                <a:lnTo>
                  <a:pt x="6280" y="299"/>
                </a:lnTo>
                <a:lnTo>
                  <a:pt x="6281" y="310"/>
                </a:lnTo>
                <a:lnTo>
                  <a:pt x="6281" y="312"/>
                </a:lnTo>
                <a:lnTo>
                  <a:pt x="6282" y="320"/>
                </a:lnTo>
                <a:lnTo>
                  <a:pt x="6283" y="322"/>
                </a:lnTo>
                <a:lnTo>
                  <a:pt x="6284" y="330"/>
                </a:lnTo>
                <a:lnTo>
                  <a:pt x="6284" y="331"/>
                </a:lnTo>
                <a:lnTo>
                  <a:pt x="6285" y="337"/>
                </a:lnTo>
                <a:lnTo>
                  <a:pt x="6286" y="338"/>
                </a:lnTo>
                <a:lnTo>
                  <a:pt x="6286" y="341"/>
                </a:lnTo>
                <a:lnTo>
                  <a:pt x="6287" y="340"/>
                </a:lnTo>
                <a:lnTo>
                  <a:pt x="6287" y="341"/>
                </a:lnTo>
                <a:lnTo>
                  <a:pt x="6288" y="344"/>
                </a:lnTo>
                <a:lnTo>
                  <a:pt x="6289" y="343"/>
                </a:lnTo>
                <a:lnTo>
                  <a:pt x="6289" y="345"/>
                </a:lnTo>
                <a:lnTo>
                  <a:pt x="6290" y="344"/>
                </a:lnTo>
                <a:lnTo>
                  <a:pt x="6290" y="345"/>
                </a:lnTo>
                <a:lnTo>
                  <a:pt x="6290" y="345"/>
                </a:lnTo>
                <a:lnTo>
                  <a:pt x="6291" y="344"/>
                </a:lnTo>
                <a:lnTo>
                  <a:pt x="6291" y="345"/>
                </a:lnTo>
                <a:lnTo>
                  <a:pt x="6291" y="345"/>
                </a:lnTo>
                <a:lnTo>
                  <a:pt x="6292" y="344"/>
                </a:lnTo>
                <a:lnTo>
                  <a:pt x="6292" y="346"/>
                </a:lnTo>
                <a:lnTo>
                  <a:pt x="6292" y="345"/>
                </a:lnTo>
                <a:lnTo>
                  <a:pt x="6293" y="345"/>
                </a:lnTo>
                <a:lnTo>
                  <a:pt x="6293" y="346"/>
                </a:lnTo>
                <a:lnTo>
                  <a:pt x="6294" y="345"/>
                </a:lnTo>
                <a:lnTo>
                  <a:pt x="6294" y="346"/>
                </a:lnTo>
                <a:lnTo>
                  <a:pt x="6294" y="346"/>
                </a:lnTo>
                <a:lnTo>
                  <a:pt x="6295" y="342"/>
                </a:lnTo>
                <a:lnTo>
                  <a:pt x="6296" y="339"/>
                </a:lnTo>
                <a:lnTo>
                  <a:pt x="6297" y="313"/>
                </a:lnTo>
                <a:lnTo>
                  <a:pt x="6297" y="304"/>
                </a:lnTo>
                <a:lnTo>
                  <a:pt x="6298" y="228"/>
                </a:lnTo>
                <a:lnTo>
                  <a:pt x="6299" y="208"/>
                </a:lnTo>
                <a:lnTo>
                  <a:pt x="6300" y="135"/>
                </a:lnTo>
                <a:lnTo>
                  <a:pt x="6300" y="125"/>
                </a:lnTo>
                <a:lnTo>
                  <a:pt x="6301" y="100"/>
                </a:lnTo>
                <a:lnTo>
                  <a:pt x="6301" y="100"/>
                </a:lnTo>
                <a:lnTo>
                  <a:pt x="6302" y="99"/>
                </a:lnTo>
                <a:lnTo>
                  <a:pt x="6302" y="114"/>
                </a:lnTo>
                <a:lnTo>
                  <a:pt x="6303" y="118"/>
                </a:lnTo>
                <a:lnTo>
                  <a:pt x="6304" y="151"/>
                </a:lnTo>
                <a:lnTo>
                  <a:pt x="6304" y="158"/>
                </a:lnTo>
                <a:lnTo>
                  <a:pt x="6305" y="190"/>
                </a:lnTo>
                <a:lnTo>
                  <a:pt x="6306" y="196"/>
                </a:lnTo>
                <a:lnTo>
                  <a:pt x="6307" y="217"/>
                </a:lnTo>
                <a:lnTo>
                  <a:pt x="6307" y="219"/>
                </a:lnTo>
                <a:lnTo>
                  <a:pt x="6308" y="235"/>
                </a:lnTo>
                <a:lnTo>
                  <a:pt x="6309" y="238"/>
                </a:lnTo>
                <a:lnTo>
                  <a:pt x="6310" y="246"/>
                </a:lnTo>
                <a:lnTo>
                  <a:pt x="6310" y="247"/>
                </a:lnTo>
                <a:lnTo>
                  <a:pt x="6311" y="255"/>
                </a:lnTo>
                <a:lnTo>
                  <a:pt x="6311" y="257"/>
                </a:lnTo>
                <a:lnTo>
                  <a:pt x="6313" y="267"/>
                </a:lnTo>
                <a:lnTo>
                  <a:pt x="6313" y="269"/>
                </a:lnTo>
                <a:lnTo>
                  <a:pt x="6314" y="284"/>
                </a:lnTo>
                <a:lnTo>
                  <a:pt x="6314" y="286"/>
                </a:lnTo>
                <a:lnTo>
                  <a:pt x="6315" y="293"/>
                </a:lnTo>
                <a:lnTo>
                  <a:pt x="6316" y="295"/>
                </a:lnTo>
                <a:lnTo>
                  <a:pt x="6316" y="298"/>
                </a:lnTo>
                <a:lnTo>
                  <a:pt x="6317" y="298"/>
                </a:lnTo>
                <a:lnTo>
                  <a:pt x="6317" y="297"/>
                </a:lnTo>
                <a:lnTo>
                  <a:pt x="6318" y="294"/>
                </a:lnTo>
                <a:lnTo>
                  <a:pt x="6319" y="293"/>
                </a:lnTo>
                <a:lnTo>
                  <a:pt x="6320" y="287"/>
                </a:lnTo>
                <a:lnTo>
                  <a:pt x="6320" y="286"/>
                </a:lnTo>
                <a:lnTo>
                  <a:pt x="6321" y="280"/>
                </a:lnTo>
                <a:lnTo>
                  <a:pt x="6321" y="280"/>
                </a:lnTo>
                <a:lnTo>
                  <a:pt x="6323" y="277"/>
                </a:lnTo>
                <a:lnTo>
                  <a:pt x="6323" y="278"/>
                </a:lnTo>
                <a:lnTo>
                  <a:pt x="6324" y="284"/>
                </a:lnTo>
                <a:lnTo>
                  <a:pt x="6324" y="284"/>
                </a:lnTo>
                <a:lnTo>
                  <a:pt x="6325" y="293"/>
                </a:lnTo>
                <a:lnTo>
                  <a:pt x="6326" y="296"/>
                </a:lnTo>
                <a:lnTo>
                  <a:pt x="6327" y="306"/>
                </a:lnTo>
                <a:lnTo>
                  <a:pt x="6327" y="307"/>
                </a:lnTo>
                <a:lnTo>
                  <a:pt x="6328" y="318"/>
                </a:lnTo>
                <a:lnTo>
                  <a:pt x="6329" y="320"/>
                </a:lnTo>
                <a:lnTo>
                  <a:pt x="6330" y="326"/>
                </a:lnTo>
                <a:lnTo>
                  <a:pt x="6330" y="328"/>
                </a:lnTo>
                <a:lnTo>
                  <a:pt x="6331" y="333"/>
                </a:lnTo>
                <a:lnTo>
                  <a:pt x="6332" y="334"/>
                </a:lnTo>
                <a:lnTo>
                  <a:pt x="6333" y="338"/>
                </a:lnTo>
                <a:lnTo>
                  <a:pt x="6333" y="338"/>
                </a:lnTo>
                <a:lnTo>
                  <a:pt x="6334" y="343"/>
                </a:lnTo>
                <a:lnTo>
                  <a:pt x="6334" y="343"/>
                </a:lnTo>
                <a:lnTo>
                  <a:pt x="6335" y="345"/>
                </a:lnTo>
                <a:lnTo>
                  <a:pt x="6335" y="344"/>
                </a:lnTo>
                <a:lnTo>
                  <a:pt x="6336" y="345"/>
                </a:lnTo>
                <a:lnTo>
                  <a:pt x="6337" y="345"/>
                </a:lnTo>
                <a:lnTo>
                  <a:pt x="6337" y="345"/>
                </a:lnTo>
                <a:lnTo>
                  <a:pt x="6337" y="345"/>
                </a:lnTo>
                <a:lnTo>
                  <a:pt x="6338" y="345"/>
                </a:lnTo>
                <a:lnTo>
                  <a:pt x="6338" y="347"/>
                </a:lnTo>
                <a:lnTo>
                  <a:pt x="6338" y="345"/>
                </a:lnTo>
                <a:lnTo>
                  <a:pt x="6339" y="345"/>
                </a:lnTo>
                <a:lnTo>
                  <a:pt x="6339" y="347"/>
                </a:lnTo>
                <a:lnTo>
                  <a:pt x="6340" y="347"/>
                </a:lnTo>
                <a:lnTo>
                  <a:pt x="6340" y="347"/>
                </a:lnTo>
                <a:lnTo>
                  <a:pt x="6341" y="347"/>
                </a:lnTo>
                <a:lnTo>
                  <a:pt x="6341" y="347"/>
                </a:lnTo>
                <a:lnTo>
                  <a:pt x="6342" y="348"/>
                </a:lnTo>
                <a:lnTo>
                  <a:pt x="6343" y="342"/>
                </a:lnTo>
                <a:lnTo>
                  <a:pt x="6343" y="340"/>
                </a:lnTo>
                <a:lnTo>
                  <a:pt x="6344" y="309"/>
                </a:lnTo>
                <a:lnTo>
                  <a:pt x="6344" y="298"/>
                </a:lnTo>
                <a:lnTo>
                  <a:pt x="6346" y="211"/>
                </a:lnTo>
                <a:lnTo>
                  <a:pt x="6346" y="192"/>
                </a:lnTo>
                <a:lnTo>
                  <a:pt x="6347" y="125"/>
                </a:lnTo>
                <a:lnTo>
                  <a:pt x="6347" y="115"/>
                </a:lnTo>
                <a:lnTo>
                  <a:pt x="6348" y="95"/>
                </a:lnTo>
                <a:lnTo>
                  <a:pt x="6349" y="96"/>
                </a:lnTo>
                <a:lnTo>
                  <a:pt x="6350" y="114"/>
                </a:lnTo>
                <a:lnTo>
                  <a:pt x="6350" y="119"/>
                </a:lnTo>
                <a:lnTo>
                  <a:pt x="6351" y="154"/>
                </a:lnTo>
                <a:lnTo>
                  <a:pt x="6352" y="161"/>
                </a:lnTo>
                <a:lnTo>
                  <a:pt x="6353" y="192"/>
                </a:lnTo>
                <a:lnTo>
                  <a:pt x="6353" y="198"/>
                </a:lnTo>
                <a:lnTo>
                  <a:pt x="6354" y="215"/>
                </a:lnTo>
                <a:lnTo>
                  <a:pt x="6354" y="219"/>
                </a:lnTo>
                <a:lnTo>
                  <a:pt x="6356" y="231"/>
                </a:lnTo>
                <a:lnTo>
                  <a:pt x="6356" y="234"/>
                </a:lnTo>
                <a:lnTo>
                  <a:pt x="6357" y="242"/>
                </a:lnTo>
                <a:lnTo>
                  <a:pt x="6357" y="244"/>
                </a:lnTo>
                <a:lnTo>
                  <a:pt x="6358" y="251"/>
                </a:lnTo>
                <a:lnTo>
                  <a:pt x="6359" y="252"/>
                </a:lnTo>
                <a:lnTo>
                  <a:pt x="6360" y="264"/>
                </a:lnTo>
                <a:lnTo>
                  <a:pt x="6360" y="268"/>
                </a:lnTo>
                <a:lnTo>
                  <a:pt x="6361" y="282"/>
                </a:lnTo>
                <a:lnTo>
                  <a:pt x="6362" y="284"/>
                </a:lnTo>
                <a:lnTo>
                  <a:pt x="6363" y="292"/>
                </a:lnTo>
                <a:lnTo>
                  <a:pt x="6363" y="292"/>
                </a:lnTo>
                <a:lnTo>
                  <a:pt x="6363" y="295"/>
                </a:lnTo>
                <a:lnTo>
                  <a:pt x="6364" y="296"/>
                </a:lnTo>
                <a:lnTo>
                  <a:pt x="6364" y="295"/>
                </a:lnTo>
                <a:lnTo>
                  <a:pt x="6365" y="295"/>
                </a:lnTo>
                <a:lnTo>
                  <a:pt x="6366" y="293"/>
                </a:lnTo>
                <a:lnTo>
                  <a:pt x="6366" y="292"/>
                </a:lnTo>
                <a:lnTo>
                  <a:pt x="6367" y="284"/>
                </a:lnTo>
                <a:lnTo>
                  <a:pt x="6367" y="282"/>
                </a:lnTo>
                <a:lnTo>
                  <a:pt x="6368" y="277"/>
                </a:lnTo>
                <a:lnTo>
                  <a:pt x="6369" y="275"/>
                </a:lnTo>
                <a:lnTo>
                  <a:pt x="6369" y="276"/>
                </a:lnTo>
                <a:lnTo>
                  <a:pt x="6370" y="274"/>
                </a:lnTo>
                <a:lnTo>
                  <a:pt x="6370" y="276"/>
                </a:lnTo>
                <a:lnTo>
                  <a:pt x="6370" y="277"/>
                </a:lnTo>
                <a:lnTo>
                  <a:pt x="6370" y="277"/>
                </a:lnTo>
                <a:lnTo>
                  <a:pt x="6371" y="281"/>
                </a:lnTo>
                <a:lnTo>
                  <a:pt x="6372" y="283"/>
                </a:lnTo>
                <a:lnTo>
                  <a:pt x="6373" y="291"/>
                </a:lnTo>
                <a:lnTo>
                  <a:pt x="6373" y="294"/>
                </a:lnTo>
                <a:lnTo>
                  <a:pt x="6374" y="304"/>
                </a:lnTo>
                <a:lnTo>
                  <a:pt x="6375" y="308"/>
                </a:lnTo>
                <a:lnTo>
                  <a:pt x="6376" y="318"/>
                </a:lnTo>
                <a:lnTo>
                  <a:pt x="6376" y="318"/>
                </a:lnTo>
                <a:lnTo>
                  <a:pt x="6377" y="327"/>
                </a:lnTo>
                <a:lnTo>
                  <a:pt x="6377" y="329"/>
                </a:lnTo>
                <a:lnTo>
                  <a:pt x="6378" y="333"/>
                </a:lnTo>
                <a:lnTo>
                  <a:pt x="6379" y="333"/>
                </a:lnTo>
                <a:lnTo>
                  <a:pt x="6379" y="334"/>
                </a:lnTo>
                <a:lnTo>
                  <a:pt x="6380" y="338"/>
                </a:lnTo>
                <a:lnTo>
                  <a:pt x="6380" y="338"/>
                </a:lnTo>
                <a:lnTo>
                  <a:pt x="6380" y="341"/>
                </a:lnTo>
                <a:lnTo>
                  <a:pt x="6380" y="341"/>
                </a:lnTo>
                <a:lnTo>
                  <a:pt x="6381" y="343"/>
                </a:lnTo>
                <a:lnTo>
                  <a:pt x="6382" y="345"/>
                </a:lnTo>
                <a:lnTo>
                  <a:pt x="6382" y="344"/>
                </a:lnTo>
                <a:lnTo>
                  <a:pt x="6382" y="346"/>
                </a:lnTo>
                <a:lnTo>
                  <a:pt x="6383" y="345"/>
                </a:lnTo>
                <a:lnTo>
                  <a:pt x="6383" y="346"/>
                </a:lnTo>
                <a:lnTo>
                  <a:pt x="6383" y="346"/>
                </a:lnTo>
                <a:lnTo>
                  <a:pt x="6384" y="345"/>
                </a:lnTo>
                <a:lnTo>
                  <a:pt x="6384" y="345"/>
                </a:lnTo>
                <a:lnTo>
                  <a:pt x="6385" y="345"/>
                </a:lnTo>
                <a:lnTo>
                  <a:pt x="6386" y="347"/>
                </a:lnTo>
                <a:lnTo>
                  <a:pt x="6386" y="347"/>
                </a:lnTo>
                <a:lnTo>
                  <a:pt x="6386" y="347"/>
                </a:lnTo>
                <a:lnTo>
                  <a:pt x="6387" y="346"/>
                </a:lnTo>
                <a:lnTo>
                  <a:pt x="6387" y="347"/>
                </a:lnTo>
                <a:lnTo>
                  <a:pt x="6387" y="347"/>
                </a:lnTo>
                <a:lnTo>
                  <a:pt x="6389" y="349"/>
                </a:lnTo>
                <a:lnTo>
                  <a:pt x="6389" y="348"/>
                </a:lnTo>
                <a:lnTo>
                  <a:pt x="6389" y="349"/>
                </a:lnTo>
                <a:lnTo>
                  <a:pt x="6390" y="349"/>
                </a:lnTo>
                <a:lnTo>
                  <a:pt x="6390" y="349"/>
                </a:lnTo>
                <a:lnTo>
                  <a:pt x="6391" y="335"/>
                </a:lnTo>
                <a:lnTo>
                  <a:pt x="6392" y="329"/>
                </a:lnTo>
                <a:lnTo>
                  <a:pt x="6393" y="272"/>
                </a:lnTo>
                <a:lnTo>
                  <a:pt x="6393" y="253"/>
                </a:lnTo>
                <a:lnTo>
                  <a:pt x="6394" y="165"/>
                </a:lnTo>
                <a:lnTo>
                  <a:pt x="6395" y="152"/>
                </a:lnTo>
                <a:lnTo>
                  <a:pt x="6396" y="105"/>
                </a:lnTo>
                <a:lnTo>
                  <a:pt x="6396" y="102"/>
                </a:lnTo>
                <a:lnTo>
                  <a:pt x="6396" y="98"/>
                </a:lnTo>
                <a:lnTo>
                  <a:pt x="6397" y="101"/>
                </a:lnTo>
                <a:lnTo>
                  <a:pt x="6398" y="106"/>
                </a:lnTo>
                <a:lnTo>
                  <a:pt x="6399" y="134"/>
                </a:lnTo>
                <a:lnTo>
                  <a:pt x="6399" y="140"/>
                </a:lnTo>
                <a:lnTo>
                  <a:pt x="6400" y="174"/>
                </a:lnTo>
                <a:lnTo>
                  <a:pt x="6400" y="180"/>
                </a:lnTo>
                <a:lnTo>
                  <a:pt x="6401" y="201"/>
                </a:lnTo>
                <a:lnTo>
                  <a:pt x="6401" y="206"/>
                </a:lnTo>
                <a:lnTo>
                  <a:pt x="6403" y="227"/>
                </a:lnTo>
                <a:lnTo>
                  <a:pt x="6403" y="230"/>
                </a:lnTo>
                <a:lnTo>
                  <a:pt x="6404" y="242"/>
                </a:lnTo>
                <a:lnTo>
                  <a:pt x="6405" y="244"/>
                </a:lnTo>
                <a:lnTo>
                  <a:pt x="6406" y="252"/>
                </a:lnTo>
                <a:lnTo>
                  <a:pt x="6406" y="253"/>
                </a:lnTo>
                <a:lnTo>
                  <a:pt x="6407" y="260"/>
                </a:lnTo>
                <a:lnTo>
                  <a:pt x="6408" y="263"/>
                </a:lnTo>
                <a:lnTo>
                  <a:pt x="6409" y="277"/>
                </a:lnTo>
                <a:lnTo>
                  <a:pt x="6409" y="278"/>
                </a:lnTo>
                <a:lnTo>
                  <a:pt x="6410" y="291"/>
                </a:lnTo>
                <a:lnTo>
                  <a:pt x="6410" y="291"/>
                </a:lnTo>
                <a:lnTo>
                  <a:pt x="6411" y="297"/>
                </a:lnTo>
                <a:lnTo>
                  <a:pt x="6412" y="298"/>
                </a:lnTo>
                <a:lnTo>
                  <a:pt x="6412" y="298"/>
                </a:lnTo>
                <a:lnTo>
                  <a:pt x="6413" y="295"/>
                </a:lnTo>
                <a:lnTo>
                  <a:pt x="6413" y="293"/>
                </a:lnTo>
                <a:lnTo>
                  <a:pt x="6414" y="294"/>
                </a:lnTo>
                <a:lnTo>
                  <a:pt x="6414" y="290"/>
                </a:lnTo>
                <a:lnTo>
                  <a:pt x="6415" y="288"/>
                </a:lnTo>
                <a:lnTo>
                  <a:pt x="6416" y="281"/>
                </a:lnTo>
                <a:lnTo>
                  <a:pt x="6416" y="278"/>
                </a:lnTo>
                <a:lnTo>
                  <a:pt x="6417" y="276"/>
                </a:lnTo>
                <a:lnTo>
                  <a:pt x="6417" y="276"/>
                </a:lnTo>
                <a:lnTo>
                  <a:pt x="6418" y="274"/>
                </a:lnTo>
                <a:lnTo>
                  <a:pt x="6419" y="277"/>
                </a:lnTo>
                <a:lnTo>
                  <a:pt x="6419" y="279"/>
                </a:lnTo>
                <a:lnTo>
                  <a:pt x="6420" y="287"/>
                </a:lnTo>
                <a:lnTo>
                  <a:pt x="6420" y="288"/>
                </a:lnTo>
                <a:lnTo>
                  <a:pt x="6422" y="299"/>
                </a:lnTo>
                <a:lnTo>
                  <a:pt x="6422" y="300"/>
                </a:lnTo>
                <a:lnTo>
                  <a:pt x="6423" y="311"/>
                </a:lnTo>
                <a:lnTo>
                  <a:pt x="6423" y="314"/>
                </a:lnTo>
                <a:lnTo>
                  <a:pt x="6424" y="323"/>
                </a:lnTo>
                <a:lnTo>
                  <a:pt x="6425" y="325"/>
                </a:lnTo>
                <a:lnTo>
                  <a:pt x="6426" y="331"/>
                </a:lnTo>
                <a:lnTo>
                  <a:pt x="6426" y="332"/>
                </a:lnTo>
                <a:lnTo>
                  <a:pt x="6427" y="338"/>
                </a:lnTo>
                <a:lnTo>
                  <a:pt x="6428" y="338"/>
                </a:lnTo>
                <a:lnTo>
                  <a:pt x="6429" y="341"/>
                </a:lnTo>
                <a:lnTo>
                  <a:pt x="6429" y="343"/>
                </a:lnTo>
                <a:lnTo>
                  <a:pt x="6430" y="345"/>
                </a:lnTo>
                <a:lnTo>
                  <a:pt x="6430" y="345"/>
                </a:lnTo>
                <a:lnTo>
                  <a:pt x="6430" y="345"/>
                </a:lnTo>
                <a:lnTo>
                  <a:pt x="6431" y="347"/>
                </a:lnTo>
                <a:lnTo>
                  <a:pt x="6432" y="347"/>
                </a:lnTo>
                <a:lnTo>
                  <a:pt x="6432" y="345"/>
                </a:lnTo>
                <a:lnTo>
                  <a:pt x="6433" y="347"/>
                </a:lnTo>
                <a:lnTo>
                  <a:pt x="6433" y="346"/>
                </a:lnTo>
                <a:lnTo>
                  <a:pt x="6433" y="346"/>
                </a:lnTo>
                <a:lnTo>
                  <a:pt x="6434" y="347"/>
                </a:lnTo>
                <a:lnTo>
                  <a:pt x="6434" y="345"/>
                </a:lnTo>
                <a:lnTo>
                  <a:pt x="6434" y="346"/>
                </a:lnTo>
                <a:lnTo>
                  <a:pt x="6435" y="346"/>
                </a:lnTo>
                <a:lnTo>
                  <a:pt x="6435" y="346"/>
                </a:lnTo>
                <a:lnTo>
                  <a:pt x="6436" y="348"/>
                </a:lnTo>
                <a:lnTo>
                  <a:pt x="6436" y="347"/>
                </a:lnTo>
                <a:lnTo>
                  <a:pt x="6437" y="347"/>
                </a:lnTo>
                <a:lnTo>
                  <a:pt x="6437" y="349"/>
                </a:lnTo>
                <a:lnTo>
                  <a:pt x="6438" y="350"/>
                </a:lnTo>
                <a:lnTo>
                  <a:pt x="6439" y="346"/>
                </a:lnTo>
                <a:lnTo>
                  <a:pt x="6439" y="344"/>
                </a:lnTo>
                <a:lnTo>
                  <a:pt x="6440" y="325"/>
                </a:lnTo>
                <a:lnTo>
                  <a:pt x="6441" y="318"/>
                </a:lnTo>
                <a:lnTo>
                  <a:pt x="6442" y="252"/>
                </a:lnTo>
                <a:lnTo>
                  <a:pt x="6442" y="235"/>
                </a:lnTo>
                <a:lnTo>
                  <a:pt x="6443" y="151"/>
                </a:lnTo>
                <a:lnTo>
                  <a:pt x="6443" y="139"/>
                </a:lnTo>
                <a:lnTo>
                  <a:pt x="6444" y="109"/>
                </a:lnTo>
                <a:lnTo>
                  <a:pt x="6445" y="108"/>
                </a:lnTo>
                <a:lnTo>
                  <a:pt x="6445" y="107"/>
                </a:lnTo>
                <a:lnTo>
                  <a:pt x="6446" y="120"/>
                </a:lnTo>
                <a:lnTo>
                  <a:pt x="6446" y="126"/>
                </a:lnTo>
                <a:lnTo>
                  <a:pt x="6447" y="159"/>
                </a:lnTo>
                <a:lnTo>
                  <a:pt x="6448" y="167"/>
                </a:lnTo>
                <a:lnTo>
                  <a:pt x="6449" y="198"/>
                </a:lnTo>
                <a:lnTo>
                  <a:pt x="6449" y="203"/>
                </a:lnTo>
                <a:lnTo>
                  <a:pt x="6450" y="222"/>
                </a:lnTo>
                <a:lnTo>
                  <a:pt x="6451" y="226"/>
                </a:lnTo>
                <a:lnTo>
                  <a:pt x="6452" y="243"/>
                </a:lnTo>
                <a:lnTo>
                  <a:pt x="6452" y="245"/>
                </a:lnTo>
                <a:lnTo>
                  <a:pt x="6453" y="253"/>
                </a:lnTo>
                <a:lnTo>
                  <a:pt x="6453" y="252"/>
                </a:lnTo>
                <a:lnTo>
                  <a:pt x="6453" y="254"/>
                </a:lnTo>
                <a:lnTo>
                  <a:pt x="6455" y="261"/>
                </a:lnTo>
                <a:lnTo>
                  <a:pt x="6455" y="261"/>
                </a:lnTo>
                <a:lnTo>
                  <a:pt x="6456" y="273"/>
                </a:lnTo>
                <a:lnTo>
                  <a:pt x="6456" y="276"/>
                </a:lnTo>
                <a:lnTo>
                  <a:pt x="6457" y="288"/>
                </a:lnTo>
                <a:lnTo>
                  <a:pt x="6458" y="292"/>
                </a:lnTo>
                <a:lnTo>
                  <a:pt x="6459" y="299"/>
                </a:lnTo>
                <a:lnTo>
                  <a:pt x="6459" y="299"/>
                </a:lnTo>
                <a:lnTo>
                  <a:pt x="6459" y="299"/>
                </a:lnTo>
                <a:lnTo>
                  <a:pt x="6460" y="302"/>
                </a:lnTo>
                <a:lnTo>
                  <a:pt x="6460" y="301"/>
                </a:lnTo>
                <a:lnTo>
                  <a:pt x="6461" y="302"/>
                </a:lnTo>
                <a:lnTo>
                  <a:pt x="6462" y="297"/>
                </a:lnTo>
                <a:lnTo>
                  <a:pt x="6462" y="295"/>
                </a:lnTo>
                <a:lnTo>
                  <a:pt x="6463" y="287"/>
                </a:lnTo>
                <a:lnTo>
                  <a:pt x="6463" y="286"/>
                </a:lnTo>
                <a:lnTo>
                  <a:pt x="6465" y="277"/>
                </a:lnTo>
                <a:lnTo>
                  <a:pt x="6465" y="276"/>
                </a:lnTo>
                <a:lnTo>
                  <a:pt x="6466" y="274"/>
                </a:lnTo>
                <a:lnTo>
                  <a:pt x="6466" y="274"/>
                </a:lnTo>
                <a:lnTo>
                  <a:pt x="6467" y="279"/>
                </a:lnTo>
                <a:lnTo>
                  <a:pt x="6468" y="281"/>
                </a:lnTo>
                <a:lnTo>
                  <a:pt x="6469" y="290"/>
                </a:lnTo>
                <a:lnTo>
                  <a:pt x="6469" y="293"/>
                </a:lnTo>
                <a:lnTo>
                  <a:pt x="6470" y="304"/>
                </a:lnTo>
                <a:lnTo>
                  <a:pt x="6471" y="307"/>
                </a:lnTo>
                <a:lnTo>
                  <a:pt x="6472" y="318"/>
                </a:lnTo>
                <a:lnTo>
                  <a:pt x="6472" y="319"/>
                </a:lnTo>
                <a:lnTo>
                  <a:pt x="6473" y="328"/>
                </a:lnTo>
                <a:lnTo>
                  <a:pt x="6474" y="330"/>
                </a:lnTo>
                <a:lnTo>
                  <a:pt x="6475" y="334"/>
                </a:lnTo>
                <a:lnTo>
                  <a:pt x="6475" y="335"/>
                </a:lnTo>
                <a:lnTo>
                  <a:pt x="6476" y="340"/>
                </a:lnTo>
                <a:lnTo>
                  <a:pt x="6476" y="340"/>
                </a:lnTo>
                <a:lnTo>
                  <a:pt x="6476" y="340"/>
                </a:lnTo>
                <a:lnTo>
                  <a:pt x="6477" y="343"/>
                </a:lnTo>
                <a:lnTo>
                  <a:pt x="6478" y="343"/>
                </a:lnTo>
                <a:lnTo>
                  <a:pt x="6478" y="342"/>
                </a:lnTo>
                <a:lnTo>
                  <a:pt x="6479" y="345"/>
                </a:lnTo>
                <a:lnTo>
                  <a:pt x="6479" y="344"/>
                </a:lnTo>
                <a:lnTo>
                  <a:pt x="6479" y="345"/>
                </a:lnTo>
                <a:lnTo>
                  <a:pt x="6480" y="344"/>
                </a:lnTo>
                <a:lnTo>
                  <a:pt x="6481" y="345"/>
                </a:lnTo>
                <a:lnTo>
                  <a:pt x="6482" y="344"/>
                </a:lnTo>
                <a:lnTo>
                  <a:pt x="6482" y="344"/>
                </a:lnTo>
                <a:lnTo>
                  <a:pt x="6482" y="344"/>
                </a:lnTo>
                <a:lnTo>
                  <a:pt x="6483" y="345"/>
                </a:lnTo>
                <a:lnTo>
                  <a:pt x="6483" y="345"/>
                </a:lnTo>
                <a:lnTo>
                  <a:pt x="6484" y="346"/>
                </a:lnTo>
                <a:lnTo>
                  <a:pt x="6484" y="346"/>
                </a:lnTo>
                <a:lnTo>
                  <a:pt x="6485" y="347"/>
                </a:lnTo>
                <a:lnTo>
                  <a:pt x="6485" y="347"/>
                </a:lnTo>
                <a:lnTo>
                  <a:pt x="6485" y="347"/>
                </a:lnTo>
                <a:lnTo>
                  <a:pt x="6486" y="344"/>
                </a:lnTo>
                <a:lnTo>
                  <a:pt x="6486" y="343"/>
                </a:lnTo>
                <a:lnTo>
                  <a:pt x="6488" y="320"/>
                </a:lnTo>
                <a:lnTo>
                  <a:pt x="6488" y="312"/>
                </a:lnTo>
                <a:lnTo>
                  <a:pt x="6489" y="241"/>
                </a:lnTo>
                <a:lnTo>
                  <a:pt x="6489" y="223"/>
                </a:lnTo>
                <a:lnTo>
                  <a:pt x="6490" y="146"/>
                </a:lnTo>
                <a:lnTo>
                  <a:pt x="6491" y="135"/>
                </a:lnTo>
                <a:lnTo>
                  <a:pt x="6492" y="108"/>
                </a:lnTo>
                <a:lnTo>
                  <a:pt x="6492" y="107"/>
                </a:lnTo>
                <a:lnTo>
                  <a:pt x="6493" y="117"/>
                </a:lnTo>
                <a:lnTo>
                  <a:pt x="6494" y="122"/>
                </a:lnTo>
                <a:lnTo>
                  <a:pt x="6495" y="154"/>
                </a:lnTo>
                <a:lnTo>
                  <a:pt x="6495" y="162"/>
                </a:lnTo>
                <a:lnTo>
                  <a:pt x="6496" y="196"/>
                </a:lnTo>
                <a:lnTo>
                  <a:pt x="6496" y="201"/>
                </a:lnTo>
                <a:lnTo>
                  <a:pt x="6498" y="220"/>
                </a:lnTo>
                <a:lnTo>
                  <a:pt x="6498" y="224"/>
                </a:lnTo>
                <a:lnTo>
                  <a:pt x="6499" y="240"/>
                </a:lnTo>
                <a:lnTo>
                  <a:pt x="6499" y="243"/>
                </a:lnTo>
                <a:lnTo>
                  <a:pt x="6500" y="251"/>
                </a:lnTo>
                <a:lnTo>
                  <a:pt x="6501" y="254"/>
                </a:lnTo>
                <a:lnTo>
                  <a:pt x="6501" y="260"/>
                </a:lnTo>
                <a:lnTo>
                  <a:pt x="6502" y="260"/>
                </a:lnTo>
                <a:lnTo>
                  <a:pt x="6502" y="262"/>
                </a:lnTo>
                <a:lnTo>
                  <a:pt x="6503" y="272"/>
                </a:lnTo>
                <a:lnTo>
                  <a:pt x="6504" y="276"/>
                </a:lnTo>
                <a:lnTo>
                  <a:pt x="6505" y="288"/>
                </a:lnTo>
                <a:lnTo>
                  <a:pt x="6505" y="290"/>
                </a:lnTo>
                <a:lnTo>
                  <a:pt x="6506" y="298"/>
                </a:lnTo>
                <a:lnTo>
                  <a:pt x="6507" y="298"/>
                </a:lnTo>
                <a:lnTo>
                  <a:pt x="6508" y="300"/>
                </a:lnTo>
                <a:lnTo>
                  <a:pt x="6508" y="300"/>
                </a:lnTo>
                <a:lnTo>
                  <a:pt x="6508" y="298"/>
                </a:lnTo>
                <a:lnTo>
                  <a:pt x="6509" y="295"/>
                </a:lnTo>
                <a:lnTo>
                  <a:pt x="6509" y="292"/>
                </a:lnTo>
                <a:lnTo>
                  <a:pt x="6510" y="293"/>
                </a:lnTo>
                <a:lnTo>
                  <a:pt x="6510" y="288"/>
                </a:lnTo>
                <a:lnTo>
                  <a:pt x="6511" y="286"/>
                </a:lnTo>
                <a:lnTo>
                  <a:pt x="6511" y="286"/>
                </a:lnTo>
                <a:lnTo>
                  <a:pt x="6512" y="281"/>
                </a:lnTo>
                <a:lnTo>
                  <a:pt x="6512" y="281"/>
                </a:lnTo>
                <a:lnTo>
                  <a:pt x="6512" y="278"/>
                </a:lnTo>
                <a:lnTo>
                  <a:pt x="6513" y="277"/>
                </a:lnTo>
                <a:lnTo>
                  <a:pt x="6514" y="277"/>
                </a:lnTo>
                <a:lnTo>
                  <a:pt x="6515" y="282"/>
                </a:lnTo>
                <a:lnTo>
                  <a:pt x="6515" y="284"/>
                </a:lnTo>
                <a:lnTo>
                  <a:pt x="6516" y="293"/>
                </a:lnTo>
                <a:lnTo>
                  <a:pt x="6517" y="296"/>
                </a:lnTo>
                <a:lnTo>
                  <a:pt x="6518" y="306"/>
                </a:lnTo>
                <a:lnTo>
                  <a:pt x="6518" y="308"/>
                </a:lnTo>
                <a:lnTo>
                  <a:pt x="6519" y="317"/>
                </a:lnTo>
                <a:lnTo>
                  <a:pt x="6519" y="318"/>
                </a:lnTo>
                <a:lnTo>
                  <a:pt x="6520" y="328"/>
                </a:lnTo>
                <a:lnTo>
                  <a:pt x="6521" y="329"/>
                </a:lnTo>
                <a:lnTo>
                  <a:pt x="6522" y="334"/>
                </a:lnTo>
                <a:lnTo>
                  <a:pt x="6522" y="334"/>
                </a:lnTo>
                <a:lnTo>
                  <a:pt x="6523" y="339"/>
                </a:lnTo>
                <a:lnTo>
                  <a:pt x="6523" y="338"/>
                </a:lnTo>
                <a:lnTo>
                  <a:pt x="6524" y="340"/>
                </a:lnTo>
                <a:lnTo>
                  <a:pt x="6524" y="343"/>
                </a:lnTo>
                <a:lnTo>
                  <a:pt x="6525" y="343"/>
                </a:lnTo>
                <a:lnTo>
                  <a:pt x="6525" y="342"/>
                </a:lnTo>
                <a:lnTo>
                  <a:pt x="6526" y="345"/>
                </a:lnTo>
                <a:lnTo>
                  <a:pt x="6527" y="345"/>
                </a:lnTo>
                <a:lnTo>
                  <a:pt x="6528" y="346"/>
                </a:lnTo>
                <a:lnTo>
                  <a:pt x="6528" y="345"/>
                </a:lnTo>
                <a:lnTo>
                  <a:pt x="6529" y="345"/>
                </a:lnTo>
                <a:lnTo>
                  <a:pt x="6529" y="346"/>
                </a:lnTo>
                <a:lnTo>
                  <a:pt x="6529" y="346"/>
                </a:lnTo>
                <a:lnTo>
                  <a:pt x="6529" y="346"/>
                </a:lnTo>
                <a:lnTo>
                  <a:pt x="6530" y="347"/>
                </a:lnTo>
                <a:lnTo>
                  <a:pt x="6531" y="347"/>
                </a:lnTo>
                <a:lnTo>
                  <a:pt x="6531" y="346"/>
                </a:lnTo>
                <a:lnTo>
                  <a:pt x="6532" y="347"/>
                </a:lnTo>
                <a:lnTo>
                  <a:pt x="6532" y="347"/>
                </a:lnTo>
                <a:lnTo>
                  <a:pt x="6532" y="347"/>
                </a:lnTo>
                <a:lnTo>
                  <a:pt x="6533" y="349"/>
                </a:lnTo>
                <a:lnTo>
                  <a:pt x="6533" y="348"/>
                </a:lnTo>
                <a:lnTo>
                  <a:pt x="6533" y="349"/>
                </a:lnTo>
                <a:lnTo>
                  <a:pt x="6534" y="350"/>
                </a:lnTo>
                <a:lnTo>
                  <a:pt x="6535" y="348"/>
                </a:lnTo>
                <a:lnTo>
                  <a:pt x="6535" y="347"/>
                </a:lnTo>
                <a:lnTo>
                  <a:pt x="6536" y="329"/>
                </a:lnTo>
                <a:lnTo>
                  <a:pt x="6537" y="322"/>
                </a:lnTo>
                <a:lnTo>
                  <a:pt x="6538" y="260"/>
                </a:lnTo>
                <a:lnTo>
                  <a:pt x="6538" y="243"/>
                </a:lnTo>
                <a:lnTo>
                  <a:pt x="6539" y="160"/>
                </a:lnTo>
                <a:lnTo>
                  <a:pt x="6539" y="146"/>
                </a:lnTo>
                <a:lnTo>
                  <a:pt x="6541" y="110"/>
                </a:lnTo>
                <a:lnTo>
                  <a:pt x="6541" y="108"/>
                </a:lnTo>
                <a:lnTo>
                  <a:pt x="6541" y="106"/>
                </a:lnTo>
                <a:lnTo>
                  <a:pt x="6542" y="114"/>
                </a:lnTo>
                <a:lnTo>
                  <a:pt x="6542" y="118"/>
                </a:lnTo>
                <a:lnTo>
                  <a:pt x="6543" y="148"/>
                </a:lnTo>
                <a:lnTo>
                  <a:pt x="6544" y="155"/>
                </a:lnTo>
                <a:lnTo>
                  <a:pt x="6545" y="187"/>
                </a:lnTo>
                <a:lnTo>
                  <a:pt x="6545" y="194"/>
                </a:lnTo>
                <a:lnTo>
                  <a:pt x="6546" y="214"/>
                </a:lnTo>
                <a:lnTo>
                  <a:pt x="6547" y="217"/>
                </a:lnTo>
                <a:lnTo>
                  <a:pt x="6548" y="235"/>
                </a:lnTo>
                <a:lnTo>
                  <a:pt x="6548" y="237"/>
                </a:lnTo>
                <a:lnTo>
                  <a:pt x="6549" y="248"/>
                </a:lnTo>
                <a:lnTo>
                  <a:pt x="6550" y="249"/>
                </a:lnTo>
                <a:lnTo>
                  <a:pt x="6551" y="257"/>
                </a:lnTo>
                <a:lnTo>
                  <a:pt x="6551" y="258"/>
                </a:lnTo>
                <a:lnTo>
                  <a:pt x="6552" y="266"/>
                </a:lnTo>
                <a:lnTo>
                  <a:pt x="6552" y="270"/>
                </a:lnTo>
                <a:lnTo>
                  <a:pt x="6553" y="281"/>
                </a:lnTo>
                <a:lnTo>
                  <a:pt x="6554" y="284"/>
                </a:lnTo>
                <a:lnTo>
                  <a:pt x="6555" y="295"/>
                </a:lnTo>
                <a:lnTo>
                  <a:pt x="6555" y="295"/>
                </a:lnTo>
                <a:lnTo>
                  <a:pt x="6556" y="299"/>
                </a:lnTo>
                <a:lnTo>
                  <a:pt x="6557" y="298"/>
                </a:lnTo>
                <a:lnTo>
                  <a:pt x="6558" y="297"/>
                </a:lnTo>
                <a:lnTo>
                  <a:pt x="6558" y="295"/>
                </a:lnTo>
                <a:lnTo>
                  <a:pt x="6559" y="290"/>
                </a:lnTo>
                <a:lnTo>
                  <a:pt x="6560" y="289"/>
                </a:lnTo>
                <a:lnTo>
                  <a:pt x="6561" y="283"/>
                </a:lnTo>
                <a:lnTo>
                  <a:pt x="6561" y="282"/>
                </a:lnTo>
                <a:lnTo>
                  <a:pt x="6562" y="277"/>
                </a:lnTo>
                <a:lnTo>
                  <a:pt x="6562" y="278"/>
                </a:lnTo>
                <a:lnTo>
                  <a:pt x="6562" y="278"/>
                </a:lnTo>
                <a:lnTo>
                  <a:pt x="6564" y="282"/>
                </a:lnTo>
                <a:lnTo>
                  <a:pt x="6564" y="281"/>
                </a:lnTo>
                <a:lnTo>
                  <a:pt x="6565" y="289"/>
                </a:lnTo>
                <a:lnTo>
                  <a:pt x="6565" y="291"/>
                </a:lnTo>
                <a:lnTo>
                  <a:pt x="6566" y="301"/>
                </a:lnTo>
                <a:lnTo>
                  <a:pt x="6567" y="303"/>
                </a:lnTo>
                <a:lnTo>
                  <a:pt x="6568" y="313"/>
                </a:lnTo>
                <a:lnTo>
                  <a:pt x="6568" y="314"/>
                </a:lnTo>
                <a:lnTo>
                  <a:pt x="6569" y="325"/>
                </a:lnTo>
                <a:lnTo>
                  <a:pt x="6570" y="325"/>
                </a:lnTo>
                <a:lnTo>
                  <a:pt x="6571" y="331"/>
                </a:lnTo>
                <a:lnTo>
                  <a:pt x="6571" y="332"/>
                </a:lnTo>
                <a:lnTo>
                  <a:pt x="6572" y="337"/>
                </a:lnTo>
                <a:lnTo>
                  <a:pt x="6572" y="337"/>
                </a:lnTo>
                <a:lnTo>
                  <a:pt x="6572" y="337"/>
                </a:lnTo>
                <a:lnTo>
                  <a:pt x="6573" y="341"/>
                </a:lnTo>
                <a:lnTo>
                  <a:pt x="6574" y="341"/>
                </a:lnTo>
                <a:lnTo>
                  <a:pt x="6574" y="341"/>
                </a:lnTo>
                <a:lnTo>
                  <a:pt x="6574" y="341"/>
                </a:lnTo>
                <a:lnTo>
                  <a:pt x="6575" y="343"/>
                </a:lnTo>
                <a:lnTo>
                  <a:pt x="6575" y="343"/>
                </a:lnTo>
                <a:lnTo>
                  <a:pt x="6576" y="345"/>
                </a:lnTo>
                <a:lnTo>
                  <a:pt x="6577" y="345"/>
                </a:lnTo>
                <a:lnTo>
                  <a:pt x="6577" y="344"/>
                </a:lnTo>
                <a:lnTo>
                  <a:pt x="6578" y="346"/>
                </a:lnTo>
                <a:lnTo>
                  <a:pt x="6578" y="345"/>
                </a:lnTo>
                <a:lnTo>
                  <a:pt x="6578" y="345"/>
                </a:lnTo>
                <a:lnTo>
                  <a:pt x="6579" y="345"/>
                </a:lnTo>
                <a:lnTo>
                  <a:pt x="6579" y="346"/>
                </a:lnTo>
                <a:lnTo>
                  <a:pt x="6579" y="346"/>
                </a:lnTo>
                <a:lnTo>
                  <a:pt x="6580" y="346"/>
                </a:lnTo>
                <a:lnTo>
                  <a:pt x="6580" y="345"/>
                </a:lnTo>
                <a:lnTo>
                  <a:pt x="6581" y="346"/>
                </a:lnTo>
                <a:lnTo>
                  <a:pt x="6581" y="346"/>
                </a:lnTo>
                <a:lnTo>
                  <a:pt x="6581" y="347"/>
                </a:lnTo>
                <a:lnTo>
                  <a:pt x="6582" y="347"/>
                </a:lnTo>
                <a:lnTo>
                  <a:pt x="6583" y="347"/>
                </a:lnTo>
                <a:lnTo>
                  <a:pt x="6583" y="349"/>
                </a:lnTo>
                <a:lnTo>
                  <a:pt x="6584" y="348"/>
                </a:lnTo>
                <a:lnTo>
                  <a:pt x="6584" y="350"/>
                </a:lnTo>
                <a:lnTo>
                  <a:pt x="6584" y="350"/>
                </a:lnTo>
                <a:lnTo>
                  <a:pt x="6585" y="347"/>
                </a:lnTo>
                <a:lnTo>
                  <a:pt x="6585" y="345"/>
                </a:lnTo>
                <a:lnTo>
                  <a:pt x="6586" y="325"/>
                </a:lnTo>
                <a:lnTo>
                  <a:pt x="6587" y="318"/>
                </a:lnTo>
                <a:lnTo>
                  <a:pt x="6588" y="252"/>
                </a:lnTo>
                <a:lnTo>
                  <a:pt x="6588" y="233"/>
                </a:lnTo>
                <a:lnTo>
                  <a:pt x="6589" y="156"/>
                </a:lnTo>
                <a:lnTo>
                  <a:pt x="6590" y="144"/>
                </a:lnTo>
                <a:lnTo>
                  <a:pt x="6591" y="113"/>
                </a:lnTo>
                <a:lnTo>
                  <a:pt x="6591" y="109"/>
                </a:lnTo>
                <a:lnTo>
                  <a:pt x="6592" y="119"/>
                </a:lnTo>
                <a:lnTo>
                  <a:pt x="6593" y="124"/>
                </a:lnTo>
                <a:lnTo>
                  <a:pt x="6594" y="148"/>
                </a:lnTo>
                <a:lnTo>
                  <a:pt x="6594" y="153"/>
                </a:lnTo>
                <a:lnTo>
                  <a:pt x="6595" y="185"/>
                </a:lnTo>
                <a:lnTo>
                  <a:pt x="6595" y="191"/>
                </a:lnTo>
                <a:lnTo>
                  <a:pt x="6597" y="216"/>
                </a:lnTo>
                <a:lnTo>
                  <a:pt x="6597" y="221"/>
                </a:lnTo>
                <a:lnTo>
                  <a:pt x="6598" y="236"/>
                </a:lnTo>
                <a:lnTo>
                  <a:pt x="6598" y="239"/>
                </a:lnTo>
                <a:lnTo>
                  <a:pt x="6599" y="249"/>
                </a:lnTo>
                <a:lnTo>
                  <a:pt x="6600" y="251"/>
                </a:lnTo>
                <a:lnTo>
                  <a:pt x="6601" y="258"/>
                </a:lnTo>
                <a:lnTo>
                  <a:pt x="6601" y="259"/>
                </a:lnTo>
                <a:lnTo>
                  <a:pt x="6602" y="268"/>
                </a:lnTo>
                <a:lnTo>
                  <a:pt x="6603" y="270"/>
                </a:lnTo>
                <a:lnTo>
                  <a:pt x="6604" y="285"/>
                </a:lnTo>
                <a:lnTo>
                  <a:pt x="6604" y="287"/>
                </a:lnTo>
                <a:lnTo>
                  <a:pt x="6605" y="297"/>
                </a:lnTo>
                <a:lnTo>
                  <a:pt x="6605" y="297"/>
                </a:lnTo>
                <a:lnTo>
                  <a:pt x="6606" y="300"/>
                </a:lnTo>
                <a:lnTo>
                  <a:pt x="6607" y="299"/>
                </a:lnTo>
                <a:lnTo>
                  <a:pt x="6607" y="300"/>
                </a:lnTo>
                <a:lnTo>
                  <a:pt x="6607" y="300"/>
                </a:lnTo>
                <a:lnTo>
                  <a:pt x="6608" y="298"/>
                </a:lnTo>
                <a:lnTo>
                  <a:pt x="6608" y="298"/>
                </a:lnTo>
                <a:lnTo>
                  <a:pt x="6608" y="298"/>
                </a:lnTo>
                <a:lnTo>
                  <a:pt x="6609" y="290"/>
                </a:lnTo>
                <a:lnTo>
                  <a:pt x="6610" y="289"/>
                </a:lnTo>
                <a:lnTo>
                  <a:pt x="6611" y="282"/>
                </a:lnTo>
                <a:lnTo>
                  <a:pt x="6611" y="280"/>
                </a:lnTo>
                <a:lnTo>
                  <a:pt x="6612" y="278"/>
                </a:lnTo>
                <a:lnTo>
                  <a:pt x="6613" y="280"/>
                </a:lnTo>
                <a:lnTo>
                  <a:pt x="6613" y="279"/>
                </a:lnTo>
                <a:lnTo>
                  <a:pt x="6614" y="282"/>
                </a:lnTo>
                <a:lnTo>
                  <a:pt x="6614" y="283"/>
                </a:lnTo>
                <a:lnTo>
                  <a:pt x="6615" y="291"/>
                </a:lnTo>
                <a:lnTo>
                  <a:pt x="6616" y="294"/>
                </a:lnTo>
                <a:lnTo>
                  <a:pt x="6617" y="303"/>
                </a:lnTo>
                <a:lnTo>
                  <a:pt x="6617" y="304"/>
                </a:lnTo>
                <a:lnTo>
                  <a:pt x="6618" y="313"/>
                </a:lnTo>
                <a:lnTo>
                  <a:pt x="6618" y="315"/>
                </a:lnTo>
                <a:lnTo>
                  <a:pt x="6619" y="323"/>
                </a:lnTo>
                <a:lnTo>
                  <a:pt x="6620" y="325"/>
                </a:lnTo>
                <a:lnTo>
                  <a:pt x="6621" y="332"/>
                </a:lnTo>
                <a:lnTo>
                  <a:pt x="6621" y="332"/>
                </a:lnTo>
                <a:lnTo>
                  <a:pt x="6622" y="337"/>
                </a:lnTo>
                <a:lnTo>
                  <a:pt x="6623" y="338"/>
                </a:lnTo>
                <a:lnTo>
                  <a:pt x="6623" y="338"/>
                </a:lnTo>
                <a:lnTo>
                  <a:pt x="6624" y="341"/>
                </a:lnTo>
                <a:lnTo>
                  <a:pt x="6624" y="342"/>
                </a:lnTo>
                <a:lnTo>
                  <a:pt x="6624" y="343"/>
                </a:lnTo>
                <a:lnTo>
                  <a:pt x="6625" y="342"/>
                </a:lnTo>
                <a:lnTo>
                  <a:pt x="6626" y="343"/>
                </a:lnTo>
                <a:lnTo>
                  <a:pt x="6626" y="344"/>
                </a:lnTo>
                <a:lnTo>
                  <a:pt x="6627" y="343"/>
                </a:lnTo>
                <a:lnTo>
                  <a:pt x="6627" y="344"/>
                </a:lnTo>
                <a:lnTo>
                  <a:pt x="6627" y="343"/>
                </a:lnTo>
                <a:lnTo>
                  <a:pt x="6628" y="345"/>
                </a:lnTo>
                <a:lnTo>
                  <a:pt x="6628" y="344"/>
                </a:lnTo>
                <a:lnTo>
                  <a:pt x="6629" y="345"/>
                </a:lnTo>
                <a:lnTo>
                  <a:pt x="6629" y="345"/>
                </a:lnTo>
                <a:lnTo>
                  <a:pt x="6629" y="344"/>
                </a:lnTo>
                <a:lnTo>
                  <a:pt x="6630" y="345"/>
                </a:lnTo>
                <a:lnTo>
                  <a:pt x="6631" y="345"/>
                </a:lnTo>
                <a:lnTo>
                  <a:pt x="6631" y="345"/>
                </a:lnTo>
                <a:lnTo>
                  <a:pt x="6632" y="346"/>
                </a:lnTo>
                <a:lnTo>
                  <a:pt x="6632" y="346"/>
                </a:lnTo>
                <a:lnTo>
                  <a:pt x="6633" y="348"/>
                </a:lnTo>
                <a:lnTo>
                  <a:pt x="6633" y="347"/>
                </a:lnTo>
                <a:lnTo>
                  <a:pt x="6634" y="347"/>
                </a:lnTo>
                <a:lnTo>
                  <a:pt x="6634" y="347"/>
                </a:lnTo>
                <a:lnTo>
                  <a:pt x="6635" y="339"/>
                </a:lnTo>
                <a:lnTo>
                  <a:pt x="6636" y="336"/>
                </a:lnTo>
                <a:lnTo>
                  <a:pt x="6637" y="298"/>
                </a:lnTo>
                <a:lnTo>
                  <a:pt x="6637" y="285"/>
                </a:lnTo>
                <a:lnTo>
                  <a:pt x="6638" y="202"/>
                </a:lnTo>
                <a:lnTo>
                  <a:pt x="6638" y="187"/>
                </a:lnTo>
                <a:lnTo>
                  <a:pt x="6640" y="130"/>
                </a:lnTo>
                <a:lnTo>
                  <a:pt x="6640" y="125"/>
                </a:lnTo>
                <a:lnTo>
                  <a:pt x="6641" y="113"/>
                </a:lnTo>
                <a:lnTo>
                  <a:pt x="6641" y="117"/>
                </a:lnTo>
                <a:lnTo>
                  <a:pt x="6642" y="130"/>
                </a:lnTo>
                <a:lnTo>
                  <a:pt x="6643" y="137"/>
                </a:lnTo>
                <a:lnTo>
                  <a:pt x="6644" y="170"/>
                </a:lnTo>
                <a:lnTo>
                  <a:pt x="6644" y="176"/>
                </a:lnTo>
                <a:lnTo>
                  <a:pt x="6645" y="207"/>
                </a:lnTo>
                <a:lnTo>
                  <a:pt x="6646" y="211"/>
                </a:lnTo>
                <a:lnTo>
                  <a:pt x="6647" y="229"/>
                </a:lnTo>
                <a:lnTo>
                  <a:pt x="6647" y="234"/>
                </a:lnTo>
                <a:lnTo>
                  <a:pt x="6648" y="245"/>
                </a:lnTo>
                <a:lnTo>
                  <a:pt x="6648" y="246"/>
                </a:lnTo>
                <a:lnTo>
                  <a:pt x="6650" y="256"/>
                </a:lnTo>
                <a:lnTo>
                  <a:pt x="6650" y="256"/>
                </a:lnTo>
                <a:lnTo>
                  <a:pt x="6651" y="264"/>
                </a:lnTo>
                <a:lnTo>
                  <a:pt x="6651" y="267"/>
                </a:lnTo>
                <a:lnTo>
                  <a:pt x="6652" y="277"/>
                </a:lnTo>
                <a:lnTo>
                  <a:pt x="6653" y="281"/>
                </a:lnTo>
                <a:lnTo>
                  <a:pt x="6654" y="291"/>
                </a:lnTo>
                <a:lnTo>
                  <a:pt x="6654" y="294"/>
                </a:lnTo>
                <a:lnTo>
                  <a:pt x="6655" y="299"/>
                </a:lnTo>
                <a:lnTo>
                  <a:pt x="6656" y="300"/>
                </a:lnTo>
                <a:lnTo>
                  <a:pt x="6656" y="301"/>
                </a:lnTo>
                <a:lnTo>
                  <a:pt x="6656" y="300"/>
                </a:lnTo>
                <a:lnTo>
                  <a:pt x="6657" y="300"/>
                </a:lnTo>
                <a:lnTo>
                  <a:pt x="6657" y="300"/>
                </a:lnTo>
                <a:lnTo>
                  <a:pt x="6658" y="295"/>
                </a:lnTo>
                <a:lnTo>
                  <a:pt x="6658" y="295"/>
                </a:lnTo>
                <a:lnTo>
                  <a:pt x="6659" y="294"/>
                </a:lnTo>
                <a:lnTo>
                  <a:pt x="6660" y="287"/>
                </a:lnTo>
                <a:lnTo>
                  <a:pt x="6660" y="286"/>
                </a:lnTo>
                <a:lnTo>
                  <a:pt x="6661" y="281"/>
                </a:lnTo>
                <a:lnTo>
                  <a:pt x="6661" y="282"/>
                </a:lnTo>
                <a:lnTo>
                  <a:pt x="6662" y="280"/>
                </a:lnTo>
                <a:lnTo>
                  <a:pt x="6662" y="281"/>
                </a:lnTo>
                <a:lnTo>
                  <a:pt x="6663" y="281"/>
                </a:lnTo>
                <a:lnTo>
                  <a:pt x="6664" y="287"/>
                </a:lnTo>
                <a:lnTo>
                  <a:pt x="6664" y="290"/>
                </a:lnTo>
                <a:lnTo>
                  <a:pt x="6665" y="295"/>
                </a:lnTo>
                <a:lnTo>
                  <a:pt x="6665" y="298"/>
                </a:lnTo>
                <a:lnTo>
                  <a:pt x="6667" y="308"/>
                </a:lnTo>
                <a:lnTo>
                  <a:pt x="6667" y="310"/>
                </a:lnTo>
                <a:lnTo>
                  <a:pt x="6668" y="318"/>
                </a:lnTo>
                <a:lnTo>
                  <a:pt x="6669" y="320"/>
                </a:lnTo>
                <a:lnTo>
                  <a:pt x="6670" y="327"/>
                </a:lnTo>
                <a:lnTo>
                  <a:pt x="6670" y="328"/>
                </a:lnTo>
                <a:lnTo>
                  <a:pt x="6671" y="333"/>
                </a:lnTo>
                <a:lnTo>
                  <a:pt x="6671" y="335"/>
                </a:lnTo>
                <a:lnTo>
                  <a:pt x="6673" y="338"/>
                </a:lnTo>
                <a:lnTo>
                  <a:pt x="6673" y="339"/>
                </a:lnTo>
                <a:lnTo>
                  <a:pt x="6674" y="342"/>
                </a:lnTo>
                <a:lnTo>
                  <a:pt x="6674" y="342"/>
                </a:lnTo>
                <a:lnTo>
                  <a:pt x="6675" y="341"/>
                </a:lnTo>
                <a:lnTo>
                  <a:pt x="6675" y="343"/>
                </a:lnTo>
                <a:lnTo>
                  <a:pt x="6675" y="342"/>
                </a:lnTo>
                <a:lnTo>
                  <a:pt x="6676" y="343"/>
                </a:lnTo>
                <a:lnTo>
                  <a:pt x="6676" y="344"/>
                </a:lnTo>
                <a:lnTo>
                  <a:pt x="6677" y="343"/>
                </a:lnTo>
                <a:lnTo>
                  <a:pt x="6677" y="343"/>
                </a:lnTo>
                <a:lnTo>
                  <a:pt x="6678" y="344"/>
                </a:lnTo>
                <a:lnTo>
                  <a:pt x="6678" y="344"/>
                </a:lnTo>
                <a:lnTo>
                  <a:pt x="6679" y="343"/>
                </a:lnTo>
                <a:lnTo>
                  <a:pt x="6679" y="343"/>
                </a:lnTo>
                <a:lnTo>
                  <a:pt x="6680" y="343"/>
                </a:lnTo>
                <a:lnTo>
                  <a:pt x="6680" y="343"/>
                </a:lnTo>
                <a:lnTo>
                  <a:pt x="6681" y="345"/>
                </a:lnTo>
                <a:lnTo>
                  <a:pt x="6681" y="343"/>
                </a:lnTo>
                <a:lnTo>
                  <a:pt x="6681" y="344"/>
                </a:lnTo>
                <a:lnTo>
                  <a:pt x="6683" y="348"/>
                </a:lnTo>
                <a:lnTo>
                  <a:pt x="6683" y="347"/>
                </a:lnTo>
                <a:lnTo>
                  <a:pt x="6683" y="347"/>
                </a:lnTo>
                <a:lnTo>
                  <a:pt x="6684" y="349"/>
                </a:lnTo>
                <a:lnTo>
                  <a:pt x="6684" y="347"/>
                </a:lnTo>
                <a:lnTo>
                  <a:pt x="6684" y="347"/>
                </a:lnTo>
                <a:lnTo>
                  <a:pt x="6685" y="334"/>
                </a:lnTo>
                <a:lnTo>
                  <a:pt x="6686" y="327"/>
                </a:lnTo>
                <a:lnTo>
                  <a:pt x="6687" y="278"/>
                </a:lnTo>
                <a:lnTo>
                  <a:pt x="6687" y="262"/>
                </a:lnTo>
                <a:lnTo>
                  <a:pt x="6688" y="183"/>
                </a:lnTo>
                <a:lnTo>
                  <a:pt x="6689" y="170"/>
                </a:lnTo>
                <a:lnTo>
                  <a:pt x="6690" y="131"/>
                </a:lnTo>
                <a:lnTo>
                  <a:pt x="6690" y="126"/>
                </a:lnTo>
                <a:lnTo>
                  <a:pt x="6691" y="117"/>
                </a:lnTo>
                <a:lnTo>
                  <a:pt x="6691" y="119"/>
                </a:lnTo>
                <a:lnTo>
                  <a:pt x="6692" y="121"/>
                </a:lnTo>
                <a:lnTo>
                  <a:pt x="6693" y="144"/>
                </a:lnTo>
                <a:lnTo>
                  <a:pt x="6693" y="150"/>
                </a:lnTo>
                <a:lnTo>
                  <a:pt x="6694" y="182"/>
                </a:lnTo>
                <a:lnTo>
                  <a:pt x="6694" y="188"/>
                </a:lnTo>
                <a:lnTo>
                  <a:pt x="6695" y="216"/>
                </a:lnTo>
                <a:lnTo>
                  <a:pt x="6696" y="220"/>
                </a:lnTo>
                <a:lnTo>
                  <a:pt x="6697" y="238"/>
                </a:lnTo>
                <a:lnTo>
                  <a:pt x="6697" y="241"/>
                </a:lnTo>
                <a:lnTo>
                  <a:pt x="6698" y="252"/>
                </a:lnTo>
                <a:lnTo>
                  <a:pt x="6699" y="254"/>
                </a:lnTo>
                <a:lnTo>
                  <a:pt x="6700" y="262"/>
                </a:lnTo>
                <a:lnTo>
                  <a:pt x="6700" y="263"/>
                </a:lnTo>
                <a:lnTo>
                  <a:pt x="6701" y="268"/>
                </a:lnTo>
                <a:lnTo>
                  <a:pt x="6701" y="269"/>
                </a:lnTo>
                <a:lnTo>
                  <a:pt x="6703" y="283"/>
                </a:lnTo>
                <a:lnTo>
                  <a:pt x="6703" y="285"/>
                </a:lnTo>
                <a:lnTo>
                  <a:pt x="6704" y="298"/>
                </a:lnTo>
                <a:lnTo>
                  <a:pt x="6704" y="298"/>
                </a:lnTo>
                <a:lnTo>
                  <a:pt x="6706" y="304"/>
                </a:lnTo>
                <a:lnTo>
                  <a:pt x="6706" y="303"/>
                </a:lnTo>
                <a:lnTo>
                  <a:pt x="6706" y="304"/>
                </a:lnTo>
                <a:lnTo>
                  <a:pt x="6707" y="302"/>
                </a:lnTo>
                <a:lnTo>
                  <a:pt x="6707" y="303"/>
                </a:lnTo>
                <a:lnTo>
                  <a:pt x="6707" y="300"/>
                </a:lnTo>
                <a:lnTo>
                  <a:pt x="6708" y="295"/>
                </a:lnTo>
                <a:lnTo>
                  <a:pt x="6709" y="293"/>
                </a:lnTo>
                <a:lnTo>
                  <a:pt x="6710" y="287"/>
                </a:lnTo>
                <a:lnTo>
                  <a:pt x="6710" y="284"/>
                </a:lnTo>
                <a:lnTo>
                  <a:pt x="6711" y="285"/>
                </a:lnTo>
                <a:lnTo>
                  <a:pt x="6711" y="282"/>
                </a:lnTo>
                <a:lnTo>
                  <a:pt x="6711" y="282"/>
                </a:lnTo>
                <a:lnTo>
                  <a:pt x="6712" y="283"/>
                </a:lnTo>
                <a:lnTo>
                  <a:pt x="6712" y="282"/>
                </a:lnTo>
                <a:lnTo>
                  <a:pt x="6713" y="284"/>
                </a:lnTo>
                <a:lnTo>
                  <a:pt x="6713" y="286"/>
                </a:lnTo>
                <a:lnTo>
                  <a:pt x="6713" y="286"/>
                </a:lnTo>
                <a:lnTo>
                  <a:pt x="6714" y="291"/>
                </a:lnTo>
                <a:lnTo>
                  <a:pt x="6714" y="293"/>
                </a:lnTo>
                <a:lnTo>
                  <a:pt x="6716" y="300"/>
                </a:lnTo>
                <a:lnTo>
                  <a:pt x="6716" y="303"/>
                </a:lnTo>
                <a:lnTo>
                  <a:pt x="6717" y="312"/>
                </a:lnTo>
                <a:lnTo>
                  <a:pt x="6717" y="313"/>
                </a:lnTo>
                <a:lnTo>
                  <a:pt x="6718" y="323"/>
                </a:lnTo>
                <a:lnTo>
                  <a:pt x="6719" y="323"/>
                </a:lnTo>
                <a:lnTo>
                  <a:pt x="6720" y="329"/>
                </a:lnTo>
                <a:lnTo>
                  <a:pt x="6720" y="331"/>
                </a:lnTo>
                <a:lnTo>
                  <a:pt x="6721" y="335"/>
                </a:lnTo>
                <a:lnTo>
                  <a:pt x="6722" y="334"/>
                </a:lnTo>
                <a:lnTo>
                  <a:pt x="6723" y="338"/>
                </a:lnTo>
                <a:lnTo>
                  <a:pt x="6723" y="338"/>
                </a:lnTo>
                <a:lnTo>
                  <a:pt x="6724" y="341"/>
                </a:lnTo>
                <a:lnTo>
                  <a:pt x="6725" y="341"/>
                </a:lnTo>
                <a:lnTo>
                  <a:pt x="6725" y="341"/>
                </a:lnTo>
                <a:lnTo>
                  <a:pt x="6726" y="340"/>
                </a:lnTo>
                <a:lnTo>
                  <a:pt x="6726" y="340"/>
                </a:lnTo>
                <a:lnTo>
                  <a:pt x="6726" y="342"/>
                </a:lnTo>
                <a:lnTo>
                  <a:pt x="6727" y="341"/>
                </a:lnTo>
                <a:lnTo>
                  <a:pt x="6727" y="341"/>
                </a:lnTo>
                <a:lnTo>
                  <a:pt x="6728" y="342"/>
                </a:lnTo>
                <a:lnTo>
                  <a:pt x="6728" y="341"/>
                </a:lnTo>
                <a:lnTo>
                  <a:pt x="6729" y="340"/>
                </a:lnTo>
                <a:lnTo>
                  <a:pt x="6730" y="342"/>
                </a:lnTo>
                <a:lnTo>
                  <a:pt x="6730" y="343"/>
                </a:lnTo>
                <a:lnTo>
                  <a:pt x="6730" y="343"/>
                </a:lnTo>
                <a:lnTo>
                  <a:pt x="6731" y="344"/>
                </a:lnTo>
                <a:lnTo>
                  <a:pt x="6731" y="344"/>
                </a:lnTo>
                <a:lnTo>
                  <a:pt x="6732" y="345"/>
                </a:lnTo>
                <a:lnTo>
                  <a:pt x="6732" y="344"/>
                </a:lnTo>
                <a:lnTo>
                  <a:pt x="6733" y="346"/>
                </a:lnTo>
                <a:lnTo>
                  <a:pt x="6733" y="346"/>
                </a:lnTo>
                <a:lnTo>
                  <a:pt x="6733" y="347"/>
                </a:lnTo>
                <a:lnTo>
                  <a:pt x="6733" y="347"/>
                </a:lnTo>
                <a:lnTo>
                  <a:pt x="6734" y="347"/>
                </a:lnTo>
                <a:lnTo>
                  <a:pt x="6734" y="347"/>
                </a:lnTo>
                <a:lnTo>
                  <a:pt x="6735" y="346"/>
                </a:lnTo>
                <a:lnTo>
                  <a:pt x="6736" y="332"/>
                </a:lnTo>
                <a:lnTo>
                  <a:pt x="6736" y="327"/>
                </a:lnTo>
                <a:lnTo>
                  <a:pt x="6737" y="286"/>
                </a:lnTo>
                <a:lnTo>
                  <a:pt x="6737" y="272"/>
                </a:lnTo>
                <a:lnTo>
                  <a:pt x="6738" y="209"/>
                </a:lnTo>
                <a:lnTo>
                  <a:pt x="6739" y="195"/>
                </a:lnTo>
                <a:lnTo>
                  <a:pt x="6740" y="144"/>
                </a:lnTo>
                <a:lnTo>
                  <a:pt x="6740" y="139"/>
                </a:lnTo>
                <a:lnTo>
                  <a:pt x="6741" y="131"/>
                </a:lnTo>
                <a:lnTo>
                  <a:pt x="6741" y="131"/>
                </a:lnTo>
                <a:lnTo>
                  <a:pt x="6742" y="135"/>
                </a:lnTo>
                <a:lnTo>
                  <a:pt x="6743" y="158"/>
                </a:lnTo>
                <a:lnTo>
                  <a:pt x="6743" y="162"/>
                </a:lnTo>
                <a:lnTo>
                  <a:pt x="6744" y="194"/>
                </a:lnTo>
                <a:lnTo>
                  <a:pt x="6745" y="200"/>
                </a:lnTo>
                <a:lnTo>
                  <a:pt x="6746" y="226"/>
                </a:lnTo>
                <a:lnTo>
                  <a:pt x="6746" y="232"/>
                </a:lnTo>
                <a:lnTo>
                  <a:pt x="6747" y="248"/>
                </a:lnTo>
                <a:lnTo>
                  <a:pt x="6747" y="251"/>
                </a:lnTo>
                <a:lnTo>
                  <a:pt x="6749" y="262"/>
                </a:lnTo>
                <a:lnTo>
                  <a:pt x="6749" y="264"/>
                </a:lnTo>
                <a:lnTo>
                  <a:pt x="6750" y="269"/>
                </a:lnTo>
                <a:lnTo>
                  <a:pt x="6750" y="270"/>
                </a:lnTo>
                <a:lnTo>
                  <a:pt x="6751" y="280"/>
                </a:lnTo>
                <a:lnTo>
                  <a:pt x="6752" y="282"/>
                </a:lnTo>
                <a:lnTo>
                  <a:pt x="6753" y="294"/>
                </a:lnTo>
                <a:lnTo>
                  <a:pt x="6753" y="297"/>
                </a:lnTo>
                <a:lnTo>
                  <a:pt x="6754" y="305"/>
                </a:lnTo>
                <a:lnTo>
                  <a:pt x="6755" y="307"/>
                </a:lnTo>
                <a:lnTo>
                  <a:pt x="6755" y="308"/>
                </a:lnTo>
                <a:lnTo>
                  <a:pt x="6756" y="308"/>
                </a:lnTo>
                <a:lnTo>
                  <a:pt x="6756" y="307"/>
                </a:lnTo>
                <a:lnTo>
                  <a:pt x="6757" y="304"/>
                </a:lnTo>
                <a:lnTo>
                  <a:pt x="6757" y="304"/>
                </a:lnTo>
                <a:lnTo>
                  <a:pt x="6759" y="296"/>
                </a:lnTo>
                <a:lnTo>
                  <a:pt x="6759" y="294"/>
                </a:lnTo>
                <a:lnTo>
                  <a:pt x="6760" y="287"/>
                </a:lnTo>
                <a:lnTo>
                  <a:pt x="6760" y="286"/>
                </a:lnTo>
                <a:lnTo>
                  <a:pt x="6761" y="286"/>
                </a:lnTo>
                <a:lnTo>
                  <a:pt x="6761" y="283"/>
                </a:lnTo>
                <a:lnTo>
                  <a:pt x="6761" y="283"/>
                </a:lnTo>
                <a:lnTo>
                  <a:pt x="6762" y="282"/>
                </a:lnTo>
                <a:lnTo>
                  <a:pt x="6763" y="284"/>
                </a:lnTo>
                <a:lnTo>
                  <a:pt x="6763" y="283"/>
                </a:lnTo>
                <a:lnTo>
                  <a:pt x="6763" y="285"/>
                </a:lnTo>
                <a:lnTo>
                  <a:pt x="6764" y="292"/>
                </a:lnTo>
                <a:lnTo>
                  <a:pt x="6765" y="292"/>
                </a:lnTo>
                <a:lnTo>
                  <a:pt x="6766" y="304"/>
                </a:lnTo>
                <a:lnTo>
                  <a:pt x="6766" y="305"/>
                </a:lnTo>
                <a:lnTo>
                  <a:pt x="6767" y="314"/>
                </a:lnTo>
                <a:lnTo>
                  <a:pt x="6768" y="317"/>
                </a:lnTo>
                <a:lnTo>
                  <a:pt x="6769" y="325"/>
                </a:lnTo>
                <a:lnTo>
                  <a:pt x="6769" y="328"/>
                </a:lnTo>
                <a:lnTo>
                  <a:pt x="6770" y="332"/>
                </a:lnTo>
                <a:lnTo>
                  <a:pt x="6770" y="332"/>
                </a:lnTo>
                <a:lnTo>
                  <a:pt x="6771" y="338"/>
                </a:lnTo>
                <a:lnTo>
                  <a:pt x="6772" y="338"/>
                </a:lnTo>
                <a:lnTo>
                  <a:pt x="6773" y="340"/>
                </a:lnTo>
                <a:lnTo>
                  <a:pt x="6773" y="340"/>
                </a:lnTo>
                <a:lnTo>
                  <a:pt x="6773" y="340"/>
                </a:lnTo>
                <a:lnTo>
                  <a:pt x="6774" y="341"/>
                </a:lnTo>
                <a:lnTo>
                  <a:pt x="6774" y="340"/>
                </a:lnTo>
                <a:lnTo>
                  <a:pt x="6775" y="341"/>
                </a:lnTo>
                <a:lnTo>
                  <a:pt x="6776" y="342"/>
                </a:lnTo>
                <a:lnTo>
                  <a:pt x="6776" y="341"/>
                </a:lnTo>
                <a:lnTo>
                  <a:pt x="6777" y="341"/>
                </a:lnTo>
                <a:lnTo>
                  <a:pt x="6777" y="342"/>
                </a:lnTo>
                <a:lnTo>
                  <a:pt x="6777" y="341"/>
                </a:lnTo>
                <a:lnTo>
                  <a:pt x="6778" y="342"/>
                </a:lnTo>
                <a:lnTo>
                  <a:pt x="6778" y="343"/>
                </a:lnTo>
                <a:lnTo>
                  <a:pt x="6778" y="341"/>
                </a:lnTo>
                <a:lnTo>
                  <a:pt x="6779" y="342"/>
                </a:lnTo>
                <a:lnTo>
                  <a:pt x="6779" y="343"/>
                </a:lnTo>
                <a:lnTo>
                  <a:pt x="6780" y="342"/>
                </a:lnTo>
                <a:lnTo>
                  <a:pt x="6780" y="344"/>
                </a:lnTo>
                <a:lnTo>
                  <a:pt x="6780" y="344"/>
                </a:lnTo>
                <a:lnTo>
                  <a:pt x="6780" y="343"/>
                </a:lnTo>
                <a:lnTo>
                  <a:pt x="6782" y="346"/>
                </a:lnTo>
                <a:lnTo>
                  <a:pt x="6782" y="347"/>
                </a:lnTo>
                <a:lnTo>
                  <a:pt x="6783" y="348"/>
                </a:lnTo>
                <a:lnTo>
                  <a:pt x="6783" y="345"/>
                </a:lnTo>
                <a:lnTo>
                  <a:pt x="6783" y="345"/>
                </a:lnTo>
                <a:lnTo>
                  <a:pt x="6784" y="326"/>
                </a:lnTo>
                <a:lnTo>
                  <a:pt x="6785" y="320"/>
                </a:lnTo>
                <a:lnTo>
                  <a:pt x="6786" y="285"/>
                </a:lnTo>
                <a:lnTo>
                  <a:pt x="6786" y="272"/>
                </a:lnTo>
                <a:lnTo>
                  <a:pt x="6787" y="199"/>
                </a:lnTo>
                <a:lnTo>
                  <a:pt x="6788" y="186"/>
                </a:lnTo>
                <a:lnTo>
                  <a:pt x="6789" y="142"/>
                </a:lnTo>
                <a:lnTo>
                  <a:pt x="6789" y="137"/>
                </a:lnTo>
                <a:lnTo>
                  <a:pt x="6789" y="133"/>
                </a:lnTo>
                <a:lnTo>
                  <a:pt x="6790" y="135"/>
                </a:lnTo>
                <a:lnTo>
                  <a:pt x="6790" y="136"/>
                </a:lnTo>
                <a:lnTo>
                  <a:pt x="6792" y="159"/>
                </a:lnTo>
                <a:lnTo>
                  <a:pt x="6792" y="165"/>
                </a:lnTo>
                <a:lnTo>
                  <a:pt x="6793" y="193"/>
                </a:lnTo>
                <a:lnTo>
                  <a:pt x="6793" y="200"/>
                </a:lnTo>
                <a:lnTo>
                  <a:pt x="6794" y="219"/>
                </a:lnTo>
                <a:lnTo>
                  <a:pt x="6795" y="224"/>
                </a:lnTo>
                <a:lnTo>
                  <a:pt x="6796" y="237"/>
                </a:lnTo>
                <a:lnTo>
                  <a:pt x="6796" y="239"/>
                </a:lnTo>
                <a:lnTo>
                  <a:pt x="6797" y="247"/>
                </a:lnTo>
                <a:lnTo>
                  <a:pt x="6797" y="247"/>
                </a:lnTo>
                <a:lnTo>
                  <a:pt x="6799" y="252"/>
                </a:lnTo>
                <a:lnTo>
                  <a:pt x="6799" y="253"/>
                </a:lnTo>
                <a:lnTo>
                  <a:pt x="6800" y="260"/>
                </a:lnTo>
                <a:lnTo>
                  <a:pt x="6801" y="262"/>
                </a:lnTo>
                <a:lnTo>
                  <a:pt x="6802" y="274"/>
                </a:lnTo>
                <a:lnTo>
                  <a:pt x="6802" y="276"/>
                </a:lnTo>
                <a:lnTo>
                  <a:pt x="6803" y="286"/>
                </a:lnTo>
                <a:lnTo>
                  <a:pt x="6803" y="287"/>
                </a:lnTo>
                <a:lnTo>
                  <a:pt x="6804" y="294"/>
                </a:lnTo>
                <a:lnTo>
                  <a:pt x="6805" y="294"/>
                </a:lnTo>
                <a:lnTo>
                  <a:pt x="6805" y="293"/>
                </a:lnTo>
                <a:lnTo>
                  <a:pt x="6806" y="295"/>
                </a:lnTo>
                <a:lnTo>
                  <a:pt x="6806" y="294"/>
                </a:lnTo>
                <a:lnTo>
                  <a:pt x="6806" y="293"/>
                </a:lnTo>
                <a:lnTo>
                  <a:pt x="6807" y="290"/>
                </a:lnTo>
                <a:lnTo>
                  <a:pt x="6808" y="290"/>
                </a:lnTo>
                <a:lnTo>
                  <a:pt x="6809" y="286"/>
                </a:lnTo>
                <a:lnTo>
                  <a:pt x="6809" y="284"/>
                </a:lnTo>
                <a:lnTo>
                  <a:pt x="6810" y="281"/>
                </a:lnTo>
                <a:lnTo>
                  <a:pt x="6811" y="281"/>
                </a:lnTo>
                <a:lnTo>
                  <a:pt x="6812" y="284"/>
                </a:lnTo>
                <a:lnTo>
                  <a:pt x="6812" y="283"/>
                </a:lnTo>
                <a:lnTo>
                  <a:pt x="6813" y="290"/>
                </a:lnTo>
                <a:lnTo>
                  <a:pt x="6813" y="291"/>
                </a:lnTo>
                <a:lnTo>
                  <a:pt x="6815" y="300"/>
                </a:lnTo>
                <a:lnTo>
                  <a:pt x="6815" y="302"/>
                </a:lnTo>
                <a:lnTo>
                  <a:pt x="6816" y="309"/>
                </a:lnTo>
                <a:lnTo>
                  <a:pt x="6816" y="311"/>
                </a:lnTo>
                <a:lnTo>
                  <a:pt x="6817" y="317"/>
                </a:lnTo>
                <a:lnTo>
                  <a:pt x="6818" y="319"/>
                </a:lnTo>
                <a:lnTo>
                  <a:pt x="6818" y="319"/>
                </a:lnTo>
                <a:lnTo>
                  <a:pt x="6819" y="323"/>
                </a:lnTo>
                <a:lnTo>
                  <a:pt x="6819" y="322"/>
                </a:lnTo>
                <a:lnTo>
                  <a:pt x="6819" y="324"/>
                </a:lnTo>
                <a:lnTo>
                  <a:pt x="6820" y="328"/>
                </a:lnTo>
                <a:lnTo>
                  <a:pt x="6821" y="328"/>
                </a:lnTo>
                <a:lnTo>
                  <a:pt x="6821" y="330"/>
                </a:lnTo>
                <a:lnTo>
                  <a:pt x="6822" y="330"/>
                </a:lnTo>
                <a:lnTo>
                  <a:pt x="6822" y="331"/>
                </a:lnTo>
                <a:lnTo>
                  <a:pt x="6822" y="331"/>
                </a:lnTo>
                <a:lnTo>
                  <a:pt x="6823" y="333"/>
                </a:lnTo>
                <a:lnTo>
                  <a:pt x="6823" y="333"/>
                </a:lnTo>
                <a:lnTo>
                  <a:pt x="6823" y="334"/>
                </a:lnTo>
                <a:lnTo>
                  <a:pt x="6824" y="336"/>
                </a:lnTo>
                <a:lnTo>
                  <a:pt x="6825" y="335"/>
                </a:lnTo>
                <a:lnTo>
                  <a:pt x="6825" y="336"/>
                </a:lnTo>
                <a:lnTo>
                  <a:pt x="6825" y="335"/>
                </a:lnTo>
                <a:lnTo>
                  <a:pt x="6826" y="336"/>
                </a:lnTo>
                <a:lnTo>
                  <a:pt x="6826" y="335"/>
                </a:lnTo>
                <a:lnTo>
                  <a:pt x="6826" y="336"/>
                </a:lnTo>
                <a:lnTo>
                  <a:pt x="6827" y="334"/>
                </a:lnTo>
                <a:lnTo>
                  <a:pt x="6827" y="335"/>
                </a:lnTo>
                <a:lnTo>
                  <a:pt x="6828" y="334"/>
                </a:lnTo>
                <a:lnTo>
                  <a:pt x="6828" y="335"/>
                </a:lnTo>
                <a:lnTo>
                  <a:pt x="6828" y="334"/>
                </a:lnTo>
                <a:lnTo>
                  <a:pt x="6829" y="334"/>
                </a:lnTo>
                <a:lnTo>
                  <a:pt x="6829" y="336"/>
                </a:lnTo>
                <a:lnTo>
                  <a:pt x="6830" y="337"/>
                </a:lnTo>
                <a:lnTo>
                  <a:pt x="6831" y="338"/>
                </a:lnTo>
                <a:lnTo>
                  <a:pt x="6831" y="339"/>
                </a:lnTo>
                <a:lnTo>
                  <a:pt x="6832" y="335"/>
                </a:lnTo>
                <a:lnTo>
                  <a:pt x="6832" y="332"/>
                </a:lnTo>
                <a:lnTo>
                  <a:pt x="6833" y="316"/>
                </a:lnTo>
                <a:lnTo>
                  <a:pt x="6833" y="309"/>
                </a:lnTo>
                <a:lnTo>
                  <a:pt x="6835" y="249"/>
                </a:lnTo>
                <a:lnTo>
                  <a:pt x="6835" y="235"/>
                </a:lnTo>
                <a:lnTo>
                  <a:pt x="6836" y="164"/>
                </a:lnTo>
                <a:lnTo>
                  <a:pt x="6836" y="154"/>
                </a:lnTo>
                <a:lnTo>
                  <a:pt x="6837" y="124"/>
                </a:lnTo>
                <a:lnTo>
                  <a:pt x="6838" y="122"/>
                </a:lnTo>
                <a:lnTo>
                  <a:pt x="6838" y="121"/>
                </a:lnTo>
                <a:lnTo>
                  <a:pt x="6839" y="130"/>
                </a:lnTo>
                <a:lnTo>
                  <a:pt x="6839" y="134"/>
                </a:lnTo>
                <a:lnTo>
                  <a:pt x="6840" y="160"/>
                </a:lnTo>
                <a:lnTo>
                  <a:pt x="6841" y="165"/>
                </a:lnTo>
                <a:lnTo>
                  <a:pt x="6842" y="192"/>
                </a:lnTo>
                <a:lnTo>
                  <a:pt x="6842" y="196"/>
                </a:lnTo>
                <a:lnTo>
                  <a:pt x="6843" y="217"/>
                </a:lnTo>
                <a:lnTo>
                  <a:pt x="6844" y="221"/>
                </a:lnTo>
                <a:lnTo>
                  <a:pt x="6845" y="234"/>
                </a:lnTo>
                <a:lnTo>
                  <a:pt x="6845" y="236"/>
                </a:lnTo>
                <a:lnTo>
                  <a:pt x="6846" y="243"/>
                </a:lnTo>
                <a:lnTo>
                  <a:pt x="6846" y="244"/>
                </a:lnTo>
                <a:lnTo>
                  <a:pt x="6847" y="251"/>
                </a:lnTo>
                <a:lnTo>
                  <a:pt x="6848" y="251"/>
                </a:lnTo>
                <a:lnTo>
                  <a:pt x="6849" y="262"/>
                </a:lnTo>
                <a:lnTo>
                  <a:pt x="6849" y="263"/>
                </a:lnTo>
                <a:lnTo>
                  <a:pt x="6850" y="276"/>
                </a:lnTo>
                <a:lnTo>
                  <a:pt x="6851" y="278"/>
                </a:lnTo>
                <a:lnTo>
                  <a:pt x="6852" y="287"/>
                </a:lnTo>
                <a:lnTo>
                  <a:pt x="6852" y="290"/>
                </a:lnTo>
                <a:lnTo>
                  <a:pt x="6853" y="291"/>
                </a:lnTo>
                <a:lnTo>
                  <a:pt x="6854" y="292"/>
                </a:lnTo>
                <a:lnTo>
                  <a:pt x="6855" y="289"/>
                </a:lnTo>
                <a:lnTo>
                  <a:pt x="6855" y="289"/>
                </a:lnTo>
                <a:lnTo>
                  <a:pt x="6856" y="284"/>
                </a:lnTo>
                <a:lnTo>
                  <a:pt x="6856" y="283"/>
                </a:lnTo>
                <a:lnTo>
                  <a:pt x="6857" y="283"/>
                </a:lnTo>
                <a:lnTo>
                  <a:pt x="6858" y="281"/>
                </a:lnTo>
                <a:lnTo>
                  <a:pt x="6858" y="280"/>
                </a:lnTo>
                <a:lnTo>
                  <a:pt x="6858" y="279"/>
                </a:lnTo>
                <a:lnTo>
                  <a:pt x="6859" y="279"/>
                </a:lnTo>
                <a:lnTo>
                  <a:pt x="6859" y="280"/>
                </a:lnTo>
                <a:lnTo>
                  <a:pt x="6860" y="278"/>
                </a:lnTo>
                <a:lnTo>
                  <a:pt x="6860" y="282"/>
                </a:lnTo>
                <a:lnTo>
                  <a:pt x="6861" y="282"/>
                </a:lnTo>
                <a:lnTo>
                  <a:pt x="6862" y="288"/>
                </a:lnTo>
                <a:lnTo>
                  <a:pt x="6862" y="288"/>
                </a:lnTo>
                <a:lnTo>
                  <a:pt x="6863" y="298"/>
                </a:lnTo>
                <a:lnTo>
                  <a:pt x="6864" y="300"/>
                </a:lnTo>
                <a:lnTo>
                  <a:pt x="6865" y="308"/>
                </a:lnTo>
                <a:lnTo>
                  <a:pt x="6865" y="308"/>
                </a:lnTo>
                <a:lnTo>
                  <a:pt x="6866" y="316"/>
                </a:lnTo>
                <a:lnTo>
                  <a:pt x="6866" y="317"/>
                </a:lnTo>
                <a:lnTo>
                  <a:pt x="6868" y="323"/>
                </a:lnTo>
                <a:lnTo>
                  <a:pt x="6868" y="324"/>
                </a:lnTo>
                <a:lnTo>
                  <a:pt x="6869" y="326"/>
                </a:lnTo>
                <a:lnTo>
                  <a:pt x="6869" y="326"/>
                </a:lnTo>
                <a:lnTo>
                  <a:pt x="6869" y="328"/>
                </a:lnTo>
                <a:lnTo>
                  <a:pt x="6870" y="330"/>
                </a:lnTo>
                <a:lnTo>
                  <a:pt x="6870" y="329"/>
                </a:lnTo>
                <a:lnTo>
                  <a:pt x="6871" y="331"/>
                </a:lnTo>
                <a:lnTo>
                  <a:pt x="6872" y="332"/>
                </a:lnTo>
                <a:lnTo>
                  <a:pt x="6872" y="332"/>
                </a:lnTo>
                <a:lnTo>
                  <a:pt x="6873" y="333"/>
                </a:lnTo>
                <a:lnTo>
                  <a:pt x="6874" y="333"/>
                </a:lnTo>
                <a:lnTo>
                  <a:pt x="6874" y="333"/>
                </a:lnTo>
                <a:lnTo>
                  <a:pt x="6875" y="333"/>
                </a:lnTo>
                <a:lnTo>
                  <a:pt x="6875" y="333"/>
                </a:lnTo>
                <a:lnTo>
                  <a:pt x="6875" y="333"/>
                </a:lnTo>
                <a:lnTo>
                  <a:pt x="6876" y="334"/>
                </a:lnTo>
                <a:lnTo>
                  <a:pt x="6876" y="333"/>
                </a:lnTo>
                <a:lnTo>
                  <a:pt x="6877" y="333"/>
                </a:lnTo>
                <a:lnTo>
                  <a:pt x="6878" y="335"/>
                </a:lnTo>
                <a:lnTo>
                  <a:pt x="6878" y="335"/>
                </a:lnTo>
                <a:lnTo>
                  <a:pt x="6878" y="334"/>
                </a:lnTo>
                <a:lnTo>
                  <a:pt x="6879" y="337"/>
                </a:lnTo>
                <a:lnTo>
                  <a:pt x="6879" y="337"/>
                </a:lnTo>
                <a:lnTo>
                  <a:pt x="6879" y="338"/>
                </a:lnTo>
                <a:lnTo>
                  <a:pt x="6880" y="340"/>
                </a:lnTo>
                <a:lnTo>
                  <a:pt x="6881" y="340"/>
                </a:lnTo>
                <a:lnTo>
                  <a:pt x="6882" y="331"/>
                </a:lnTo>
                <a:lnTo>
                  <a:pt x="6882" y="327"/>
                </a:lnTo>
                <a:lnTo>
                  <a:pt x="6883" y="290"/>
                </a:lnTo>
                <a:lnTo>
                  <a:pt x="6884" y="279"/>
                </a:lnTo>
                <a:lnTo>
                  <a:pt x="6885" y="204"/>
                </a:lnTo>
                <a:lnTo>
                  <a:pt x="6885" y="191"/>
                </a:lnTo>
                <a:lnTo>
                  <a:pt x="6886" y="139"/>
                </a:lnTo>
                <a:lnTo>
                  <a:pt x="6887" y="134"/>
                </a:lnTo>
                <a:lnTo>
                  <a:pt x="6887" y="124"/>
                </a:lnTo>
                <a:lnTo>
                  <a:pt x="6888" y="126"/>
                </a:lnTo>
                <a:lnTo>
                  <a:pt x="6888" y="128"/>
                </a:lnTo>
                <a:lnTo>
                  <a:pt x="6889" y="149"/>
                </a:lnTo>
                <a:lnTo>
                  <a:pt x="6889" y="155"/>
                </a:lnTo>
                <a:lnTo>
                  <a:pt x="6891" y="182"/>
                </a:lnTo>
                <a:lnTo>
                  <a:pt x="6891" y="187"/>
                </a:lnTo>
                <a:lnTo>
                  <a:pt x="6892" y="209"/>
                </a:lnTo>
                <a:lnTo>
                  <a:pt x="6892" y="214"/>
                </a:lnTo>
                <a:lnTo>
                  <a:pt x="6893" y="228"/>
                </a:lnTo>
                <a:lnTo>
                  <a:pt x="6893" y="230"/>
                </a:lnTo>
                <a:lnTo>
                  <a:pt x="6895" y="242"/>
                </a:lnTo>
                <a:lnTo>
                  <a:pt x="6895" y="243"/>
                </a:lnTo>
                <a:lnTo>
                  <a:pt x="6896" y="249"/>
                </a:lnTo>
                <a:lnTo>
                  <a:pt x="6897" y="250"/>
                </a:lnTo>
                <a:lnTo>
                  <a:pt x="6898" y="259"/>
                </a:lnTo>
                <a:lnTo>
                  <a:pt x="6898" y="260"/>
                </a:lnTo>
                <a:lnTo>
                  <a:pt x="6899" y="273"/>
                </a:lnTo>
                <a:lnTo>
                  <a:pt x="6899" y="276"/>
                </a:lnTo>
                <a:lnTo>
                  <a:pt x="6901" y="289"/>
                </a:lnTo>
                <a:lnTo>
                  <a:pt x="6901" y="291"/>
                </a:lnTo>
                <a:lnTo>
                  <a:pt x="6902" y="299"/>
                </a:lnTo>
                <a:lnTo>
                  <a:pt x="6902" y="299"/>
                </a:lnTo>
                <a:lnTo>
                  <a:pt x="6903" y="299"/>
                </a:lnTo>
                <a:lnTo>
                  <a:pt x="6903" y="301"/>
                </a:lnTo>
                <a:lnTo>
                  <a:pt x="6903" y="300"/>
                </a:lnTo>
                <a:lnTo>
                  <a:pt x="6904" y="300"/>
                </a:lnTo>
                <a:lnTo>
                  <a:pt x="6904" y="300"/>
                </a:lnTo>
                <a:lnTo>
                  <a:pt x="6905" y="298"/>
                </a:lnTo>
                <a:lnTo>
                  <a:pt x="6905" y="298"/>
                </a:lnTo>
                <a:lnTo>
                  <a:pt x="6905" y="296"/>
                </a:lnTo>
                <a:lnTo>
                  <a:pt x="6906" y="297"/>
                </a:lnTo>
                <a:lnTo>
                  <a:pt x="6906" y="293"/>
                </a:lnTo>
                <a:lnTo>
                  <a:pt x="6906" y="293"/>
                </a:lnTo>
                <a:lnTo>
                  <a:pt x="6907" y="291"/>
                </a:lnTo>
                <a:lnTo>
                  <a:pt x="6908" y="287"/>
                </a:lnTo>
                <a:lnTo>
                  <a:pt x="6908" y="287"/>
                </a:lnTo>
                <a:lnTo>
                  <a:pt x="6909" y="285"/>
                </a:lnTo>
                <a:lnTo>
                  <a:pt x="6909" y="286"/>
                </a:lnTo>
                <a:lnTo>
                  <a:pt x="6910" y="286"/>
                </a:lnTo>
                <a:lnTo>
                  <a:pt x="6911" y="290"/>
                </a:lnTo>
                <a:lnTo>
                  <a:pt x="6911" y="291"/>
                </a:lnTo>
                <a:lnTo>
                  <a:pt x="6912" y="297"/>
                </a:lnTo>
                <a:lnTo>
                  <a:pt x="6912" y="298"/>
                </a:lnTo>
                <a:lnTo>
                  <a:pt x="6913" y="307"/>
                </a:lnTo>
                <a:lnTo>
                  <a:pt x="6914" y="308"/>
                </a:lnTo>
                <a:lnTo>
                  <a:pt x="6915" y="315"/>
                </a:lnTo>
                <a:lnTo>
                  <a:pt x="6915" y="316"/>
                </a:lnTo>
                <a:lnTo>
                  <a:pt x="6916" y="320"/>
                </a:lnTo>
                <a:lnTo>
                  <a:pt x="6917" y="321"/>
                </a:lnTo>
                <a:lnTo>
                  <a:pt x="6918" y="325"/>
                </a:lnTo>
                <a:lnTo>
                  <a:pt x="6918" y="325"/>
                </a:lnTo>
                <a:lnTo>
                  <a:pt x="6919" y="328"/>
                </a:lnTo>
                <a:lnTo>
                  <a:pt x="6920" y="327"/>
                </a:lnTo>
                <a:lnTo>
                  <a:pt x="6920" y="326"/>
                </a:lnTo>
                <a:lnTo>
                  <a:pt x="6920" y="330"/>
                </a:lnTo>
                <a:lnTo>
                  <a:pt x="6921" y="330"/>
                </a:lnTo>
                <a:lnTo>
                  <a:pt x="6921" y="329"/>
                </a:lnTo>
                <a:lnTo>
                  <a:pt x="6921" y="332"/>
                </a:lnTo>
                <a:lnTo>
                  <a:pt x="6922" y="332"/>
                </a:lnTo>
                <a:lnTo>
                  <a:pt x="6922" y="332"/>
                </a:lnTo>
                <a:lnTo>
                  <a:pt x="6923" y="333"/>
                </a:lnTo>
                <a:lnTo>
                  <a:pt x="6924" y="333"/>
                </a:lnTo>
                <a:lnTo>
                  <a:pt x="6924" y="333"/>
                </a:lnTo>
                <a:lnTo>
                  <a:pt x="6924" y="332"/>
                </a:lnTo>
                <a:lnTo>
                  <a:pt x="6925" y="335"/>
                </a:lnTo>
                <a:lnTo>
                  <a:pt x="6925" y="335"/>
                </a:lnTo>
                <a:lnTo>
                  <a:pt x="6926" y="337"/>
                </a:lnTo>
                <a:lnTo>
                  <a:pt x="6926" y="337"/>
                </a:lnTo>
                <a:lnTo>
                  <a:pt x="6927" y="337"/>
                </a:lnTo>
                <a:lnTo>
                  <a:pt x="6928" y="338"/>
                </a:lnTo>
                <a:lnTo>
                  <a:pt x="6928" y="338"/>
                </a:lnTo>
                <a:lnTo>
                  <a:pt x="6928" y="340"/>
                </a:lnTo>
                <a:lnTo>
                  <a:pt x="6929" y="341"/>
                </a:lnTo>
                <a:lnTo>
                  <a:pt x="6929" y="341"/>
                </a:lnTo>
                <a:lnTo>
                  <a:pt x="6929" y="342"/>
                </a:lnTo>
                <a:lnTo>
                  <a:pt x="6930" y="341"/>
                </a:lnTo>
                <a:lnTo>
                  <a:pt x="6930" y="346"/>
                </a:lnTo>
                <a:lnTo>
                  <a:pt x="6931" y="346"/>
                </a:lnTo>
                <a:lnTo>
                  <a:pt x="6931" y="345"/>
                </a:lnTo>
                <a:lnTo>
                  <a:pt x="6931" y="345"/>
                </a:lnTo>
                <a:lnTo>
                  <a:pt x="6932" y="343"/>
                </a:lnTo>
                <a:lnTo>
                  <a:pt x="6932" y="340"/>
                </a:lnTo>
                <a:lnTo>
                  <a:pt x="6934" y="315"/>
                </a:lnTo>
                <a:lnTo>
                  <a:pt x="6934" y="308"/>
                </a:lnTo>
                <a:lnTo>
                  <a:pt x="6935" y="247"/>
                </a:lnTo>
                <a:lnTo>
                  <a:pt x="6935" y="231"/>
                </a:lnTo>
                <a:lnTo>
                  <a:pt x="6936" y="169"/>
                </a:lnTo>
                <a:lnTo>
                  <a:pt x="6937" y="161"/>
                </a:lnTo>
                <a:lnTo>
                  <a:pt x="6938" y="136"/>
                </a:lnTo>
                <a:lnTo>
                  <a:pt x="6938" y="135"/>
                </a:lnTo>
                <a:lnTo>
                  <a:pt x="6939" y="135"/>
                </a:lnTo>
                <a:lnTo>
                  <a:pt x="6939" y="145"/>
                </a:lnTo>
                <a:lnTo>
                  <a:pt x="6940" y="149"/>
                </a:lnTo>
                <a:lnTo>
                  <a:pt x="6941" y="172"/>
                </a:lnTo>
                <a:lnTo>
                  <a:pt x="6941" y="178"/>
                </a:lnTo>
                <a:lnTo>
                  <a:pt x="6942" y="200"/>
                </a:lnTo>
                <a:lnTo>
                  <a:pt x="6943" y="204"/>
                </a:lnTo>
                <a:lnTo>
                  <a:pt x="6944" y="227"/>
                </a:lnTo>
                <a:lnTo>
                  <a:pt x="6944" y="230"/>
                </a:lnTo>
                <a:lnTo>
                  <a:pt x="6945" y="243"/>
                </a:lnTo>
                <a:lnTo>
                  <a:pt x="6945" y="246"/>
                </a:lnTo>
                <a:lnTo>
                  <a:pt x="6946" y="255"/>
                </a:lnTo>
                <a:lnTo>
                  <a:pt x="6947" y="257"/>
                </a:lnTo>
                <a:lnTo>
                  <a:pt x="6948" y="264"/>
                </a:lnTo>
                <a:lnTo>
                  <a:pt x="6948" y="264"/>
                </a:lnTo>
                <a:lnTo>
                  <a:pt x="6949" y="275"/>
                </a:lnTo>
                <a:lnTo>
                  <a:pt x="6950" y="278"/>
                </a:lnTo>
                <a:lnTo>
                  <a:pt x="6951" y="290"/>
                </a:lnTo>
                <a:lnTo>
                  <a:pt x="6951" y="291"/>
                </a:lnTo>
                <a:lnTo>
                  <a:pt x="6952" y="299"/>
                </a:lnTo>
                <a:lnTo>
                  <a:pt x="6953" y="300"/>
                </a:lnTo>
                <a:lnTo>
                  <a:pt x="6954" y="302"/>
                </a:lnTo>
                <a:lnTo>
                  <a:pt x="6954" y="302"/>
                </a:lnTo>
                <a:lnTo>
                  <a:pt x="6955" y="300"/>
                </a:lnTo>
                <a:lnTo>
                  <a:pt x="6955" y="300"/>
                </a:lnTo>
                <a:lnTo>
                  <a:pt x="6955" y="299"/>
                </a:lnTo>
                <a:lnTo>
                  <a:pt x="6956" y="294"/>
                </a:lnTo>
                <a:lnTo>
                  <a:pt x="6956" y="294"/>
                </a:lnTo>
                <a:lnTo>
                  <a:pt x="6957" y="294"/>
                </a:lnTo>
                <a:lnTo>
                  <a:pt x="6958" y="288"/>
                </a:lnTo>
                <a:lnTo>
                  <a:pt x="6958" y="289"/>
                </a:lnTo>
                <a:lnTo>
                  <a:pt x="6959" y="287"/>
                </a:lnTo>
                <a:lnTo>
                  <a:pt x="6959" y="287"/>
                </a:lnTo>
                <a:lnTo>
                  <a:pt x="6960" y="287"/>
                </a:lnTo>
                <a:lnTo>
                  <a:pt x="6960" y="287"/>
                </a:lnTo>
                <a:lnTo>
                  <a:pt x="6961" y="290"/>
                </a:lnTo>
                <a:lnTo>
                  <a:pt x="6961" y="290"/>
                </a:lnTo>
                <a:lnTo>
                  <a:pt x="6961" y="291"/>
                </a:lnTo>
                <a:lnTo>
                  <a:pt x="6962" y="297"/>
                </a:lnTo>
                <a:lnTo>
                  <a:pt x="6963" y="300"/>
                </a:lnTo>
                <a:lnTo>
                  <a:pt x="6964" y="306"/>
                </a:lnTo>
                <a:lnTo>
                  <a:pt x="6964" y="308"/>
                </a:lnTo>
                <a:lnTo>
                  <a:pt x="6965" y="312"/>
                </a:lnTo>
                <a:lnTo>
                  <a:pt x="6965" y="314"/>
                </a:lnTo>
                <a:lnTo>
                  <a:pt x="6967" y="320"/>
                </a:lnTo>
                <a:lnTo>
                  <a:pt x="6967" y="322"/>
                </a:lnTo>
                <a:lnTo>
                  <a:pt x="6968" y="326"/>
                </a:lnTo>
                <a:lnTo>
                  <a:pt x="6968" y="326"/>
                </a:lnTo>
                <a:lnTo>
                  <a:pt x="6969" y="329"/>
                </a:lnTo>
                <a:lnTo>
                  <a:pt x="6969" y="329"/>
                </a:lnTo>
                <a:lnTo>
                  <a:pt x="6970" y="330"/>
                </a:lnTo>
                <a:lnTo>
                  <a:pt x="6970" y="332"/>
                </a:lnTo>
                <a:lnTo>
                  <a:pt x="6971" y="332"/>
                </a:lnTo>
                <a:lnTo>
                  <a:pt x="6971" y="334"/>
                </a:lnTo>
                <a:lnTo>
                  <a:pt x="6971" y="334"/>
                </a:lnTo>
                <a:lnTo>
                  <a:pt x="6972" y="333"/>
                </a:lnTo>
                <a:lnTo>
                  <a:pt x="6973" y="335"/>
                </a:lnTo>
                <a:lnTo>
                  <a:pt x="6973" y="336"/>
                </a:lnTo>
                <a:lnTo>
                  <a:pt x="6974" y="336"/>
                </a:lnTo>
                <a:lnTo>
                  <a:pt x="6974" y="336"/>
                </a:lnTo>
                <a:lnTo>
                  <a:pt x="6975" y="338"/>
                </a:lnTo>
                <a:lnTo>
                  <a:pt x="6975" y="338"/>
                </a:lnTo>
                <a:lnTo>
                  <a:pt x="6976" y="338"/>
                </a:lnTo>
                <a:lnTo>
                  <a:pt x="6977" y="338"/>
                </a:lnTo>
                <a:lnTo>
                  <a:pt x="6977" y="339"/>
                </a:lnTo>
                <a:lnTo>
                  <a:pt x="6977" y="338"/>
                </a:lnTo>
                <a:lnTo>
                  <a:pt x="6978" y="341"/>
                </a:lnTo>
                <a:lnTo>
                  <a:pt x="6978" y="342"/>
                </a:lnTo>
                <a:lnTo>
                  <a:pt x="6979" y="345"/>
                </a:lnTo>
                <a:lnTo>
                  <a:pt x="6980" y="344"/>
                </a:lnTo>
                <a:lnTo>
                  <a:pt x="6980" y="346"/>
                </a:lnTo>
                <a:lnTo>
                  <a:pt x="6981" y="346"/>
                </a:lnTo>
                <a:lnTo>
                  <a:pt x="6981" y="347"/>
                </a:lnTo>
                <a:lnTo>
                  <a:pt x="6981" y="348"/>
                </a:lnTo>
                <a:lnTo>
                  <a:pt x="6982" y="346"/>
                </a:lnTo>
                <a:lnTo>
                  <a:pt x="6983" y="343"/>
                </a:lnTo>
                <a:lnTo>
                  <a:pt x="6984" y="322"/>
                </a:lnTo>
                <a:lnTo>
                  <a:pt x="6984" y="314"/>
                </a:lnTo>
                <a:lnTo>
                  <a:pt x="6985" y="257"/>
                </a:lnTo>
                <a:lnTo>
                  <a:pt x="6986" y="243"/>
                </a:lnTo>
                <a:lnTo>
                  <a:pt x="6987" y="182"/>
                </a:lnTo>
                <a:lnTo>
                  <a:pt x="6987" y="172"/>
                </a:lnTo>
                <a:lnTo>
                  <a:pt x="6988" y="146"/>
                </a:lnTo>
                <a:lnTo>
                  <a:pt x="6988" y="145"/>
                </a:lnTo>
                <a:lnTo>
                  <a:pt x="6989" y="144"/>
                </a:lnTo>
                <a:lnTo>
                  <a:pt x="6989" y="147"/>
                </a:lnTo>
                <a:lnTo>
                  <a:pt x="6990" y="152"/>
                </a:lnTo>
                <a:lnTo>
                  <a:pt x="6991" y="175"/>
                </a:lnTo>
                <a:lnTo>
                  <a:pt x="6991" y="181"/>
                </a:lnTo>
                <a:lnTo>
                  <a:pt x="6992" y="208"/>
                </a:lnTo>
                <a:lnTo>
                  <a:pt x="6993" y="214"/>
                </a:lnTo>
                <a:lnTo>
                  <a:pt x="6994" y="236"/>
                </a:lnTo>
                <a:lnTo>
                  <a:pt x="6994" y="240"/>
                </a:lnTo>
                <a:lnTo>
                  <a:pt x="6995" y="254"/>
                </a:lnTo>
                <a:lnTo>
                  <a:pt x="6996" y="258"/>
                </a:lnTo>
                <a:lnTo>
                  <a:pt x="6997" y="267"/>
                </a:lnTo>
                <a:lnTo>
                  <a:pt x="6997" y="267"/>
                </a:lnTo>
                <a:lnTo>
                  <a:pt x="6997" y="270"/>
                </a:lnTo>
                <a:lnTo>
                  <a:pt x="6998" y="278"/>
                </a:lnTo>
                <a:lnTo>
                  <a:pt x="6998" y="280"/>
                </a:lnTo>
                <a:lnTo>
                  <a:pt x="7000" y="290"/>
                </a:lnTo>
                <a:lnTo>
                  <a:pt x="7000" y="293"/>
                </a:lnTo>
                <a:lnTo>
                  <a:pt x="7001" y="302"/>
                </a:lnTo>
                <a:lnTo>
                  <a:pt x="7001" y="303"/>
                </a:lnTo>
                <a:lnTo>
                  <a:pt x="7002" y="310"/>
                </a:lnTo>
                <a:lnTo>
                  <a:pt x="7003" y="311"/>
                </a:lnTo>
                <a:lnTo>
                  <a:pt x="7003" y="311"/>
                </a:lnTo>
                <a:lnTo>
                  <a:pt x="7004" y="311"/>
                </a:lnTo>
                <a:lnTo>
                  <a:pt x="7004" y="310"/>
                </a:lnTo>
                <a:lnTo>
                  <a:pt x="7005" y="306"/>
                </a:lnTo>
                <a:lnTo>
                  <a:pt x="7005" y="306"/>
                </a:lnTo>
                <a:lnTo>
                  <a:pt x="7006" y="304"/>
                </a:lnTo>
                <a:lnTo>
                  <a:pt x="7007" y="298"/>
                </a:lnTo>
                <a:lnTo>
                  <a:pt x="7007" y="296"/>
                </a:lnTo>
                <a:lnTo>
                  <a:pt x="7008" y="290"/>
                </a:lnTo>
                <a:lnTo>
                  <a:pt x="7008" y="290"/>
                </a:lnTo>
                <a:lnTo>
                  <a:pt x="7010" y="287"/>
                </a:lnTo>
                <a:lnTo>
                  <a:pt x="7010" y="289"/>
                </a:lnTo>
                <a:lnTo>
                  <a:pt x="7010" y="287"/>
                </a:lnTo>
                <a:lnTo>
                  <a:pt x="7011" y="291"/>
                </a:lnTo>
                <a:lnTo>
                  <a:pt x="7011" y="291"/>
                </a:lnTo>
                <a:lnTo>
                  <a:pt x="7012" y="298"/>
                </a:lnTo>
                <a:lnTo>
                  <a:pt x="7013" y="298"/>
                </a:lnTo>
                <a:lnTo>
                  <a:pt x="7014" y="306"/>
                </a:lnTo>
                <a:lnTo>
                  <a:pt x="7014" y="306"/>
                </a:lnTo>
                <a:lnTo>
                  <a:pt x="7014" y="308"/>
                </a:lnTo>
                <a:lnTo>
                  <a:pt x="7015" y="315"/>
                </a:lnTo>
                <a:lnTo>
                  <a:pt x="7016" y="317"/>
                </a:lnTo>
                <a:lnTo>
                  <a:pt x="7017" y="324"/>
                </a:lnTo>
                <a:lnTo>
                  <a:pt x="7017" y="323"/>
                </a:lnTo>
                <a:lnTo>
                  <a:pt x="7018" y="328"/>
                </a:lnTo>
                <a:lnTo>
                  <a:pt x="7019" y="330"/>
                </a:lnTo>
                <a:lnTo>
                  <a:pt x="7019" y="329"/>
                </a:lnTo>
                <a:lnTo>
                  <a:pt x="7020" y="332"/>
                </a:lnTo>
                <a:lnTo>
                  <a:pt x="7020" y="332"/>
                </a:lnTo>
                <a:lnTo>
                  <a:pt x="7020" y="334"/>
                </a:lnTo>
                <a:lnTo>
                  <a:pt x="7021" y="332"/>
                </a:lnTo>
                <a:lnTo>
                  <a:pt x="7021" y="332"/>
                </a:lnTo>
                <a:lnTo>
                  <a:pt x="7022" y="332"/>
                </a:lnTo>
                <a:lnTo>
                  <a:pt x="7022" y="332"/>
                </a:lnTo>
                <a:lnTo>
                  <a:pt x="7023" y="332"/>
                </a:lnTo>
                <a:lnTo>
                  <a:pt x="7023" y="332"/>
                </a:lnTo>
                <a:lnTo>
                  <a:pt x="7024" y="333"/>
                </a:lnTo>
                <a:lnTo>
                  <a:pt x="7024" y="332"/>
                </a:lnTo>
                <a:lnTo>
                  <a:pt x="7025" y="331"/>
                </a:lnTo>
                <a:lnTo>
                  <a:pt x="7025" y="332"/>
                </a:lnTo>
                <a:lnTo>
                  <a:pt x="7025" y="332"/>
                </a:lnTo>
                <a:lnTo>
                  <a:pt x="7025" y="332"/>
                </a:lnTo>
                <a:lnTo>
                  <a:pt x="7026" y="333"/>
                </a:lnTo>
                <a:lnTo>
                  <a:pt x="7027" y="332"/>
                </a:lnTo>
                <a:lnTo>
                  <a:pt x="7027" y="333"/>
                </a:lnTo>
                <a:lnTo>
                  <a:pt x="7028" y="336"/>
                </a:lnTo>
                <a:lnTo>
                  <a:pt x="7029" y="336"/>
                </a:lnTo>
                <a:lnTo>
                  <a:pt x="7030" y="339"/>
                </a:lnTo>
                <a:lnTo>
                  <a:pt x="7030" y="340"/>
                </a:lnTo>
                <a:lnTo>
                  <a:pt x="7031" y="336"/>
                </a:lnTo>
                <a:lnTo>
                  <a:pt x="7031" y="333"/>
                </a:lnTo>
                <a:lnTo>
                  <a:pt x="7033" y="310"/>
                </a:lnTo>
                <a:lnTo>
                  <a:pt x="7033" y="302"/>
                </a:lnTo>
                <a:lnTo>
                  <a:pt x="7034" y="243"/>
                </a:lnTo>
                <a:lnTo>
                  <a:pt x="7034" y="231"/>
                </a:lnTo>
                <a:lnTo>
                  <a:pt x="7035" y="176"/>
                </a:lnTo>
                <a:lnTo>
                  <a:pt x="7036" y="169"/>
                </a:lnTo>
                <a:lnTo>
                  <a:pt x="7037" y="148"/>
                </a:lnTo>
                <a:lnTo>
                  <a:pt x="7037" y="146"/>
                </a:lnTo>
                <a:lnTo>
                  <a:pt x="7038" y="152"/>
                </a:lnTo>
                <a:lnTo>
                  <a:pt x="7039" y="156"/>
                </a:lnTo>
                <a:lnTo>
                  <a:pt x="7040" y="180"/>
                </a:lnTo>
                <a:lnTo>
                  <a:pt x="7040" y="185"/>
                </a:lnTo>
                <a:lnTo>
                  <a:pt x="7041" y="211"/>
                </a:lnTo>
                <a:lnTo>
                  <a:pt x="7041" y="217"/>
                </a:lnTo>
                <a:lnTo>
                  <a:pt x="7043" y="238"/>
                </a:lnTo>
                <a:lnTo>
                  <a:pt x="7043" y="242"/>
                </a:lnTo>
                <a:lnTo>
                  <a:pt x="7044" y="257"/>
                </a:lnTo>
                <a:lnTo>
                  <a:pt x="7044" y="260"/>
                </a:lnTo>
                <a:lnTo>
                  <a:pt x="7045" y="271"/>
                </a:lnTo>
                <a:lnTo>
                  <a:pt x="7046" y="272"/>
                </a:lnTo>
                <a:lnTo>
                  <a:pt x="7047" y="283"/>
                </a:lnTo>
                <a:lnTo>
                  <a:pt x="7047" y="286"/>
                </a:lnTo>
                <a:lnTo>
                  <a:pt x="7048" y="298"/>
                </a:lnTo>
                <a:lnTo>
                  <a:pt x="7049" y="300"/>
                </a:lnTo>
                <a:lnTo>
                  <a:pt x="7050" y="307"/>
                </a:lnTo>
                <a:lnTo>
                  <a:pt x="7050" y="309"/>
                </a:lnTo>
                <a:lnTo>
                  <a:pt x="7051" y="312"/>
                </a:lnTo>
                <a:lnTo>
                  <a:pt x="7052" y="312"/>
                </a:lnTo>
                <a:lnTo>
                  <a:pt x="7053" y="309"/>
                </a:lnTo>
                <a:lnTo>
                  <a:pt x="7053" y="308"/>
                </a:lnTo>
                <a:lnTo>
                  <a:pt x="7054" y="303"/>
                </a:lnTo>
                <a:lnTo>
                  <a:pt x="7054" y="302"/>
                </a:lnTo>
                <a:lnTo>
                  <a:pt x="7055" y="295"/>
                </a:lnTo>
                <a:lnTo>
                  <a:pt x="7055" y="296"/>
                </a:lnTo>
                <a:lnTo>
                  <a:pt x="7056" y="294"/>
                </a:lnTo>
                <a:lnTo>
                  <a:pt x="7057" y="289"/>
                </a:lnTo>
                <a:lnTo>
                  <a:pt x="7057" y="289"/>
                </a:lnTo>
                <a:lnTo>
                  <a:pt x="7057" y="289"/>
                </a:lnTo>
                <a:lnTo>
                  <a:pt x="7058" y="289"/>
                </a:lnTo>
                <a:lnTo>
                  <a:pt x="7058" y="289"/>
                </a:lnTo>
                <a:lnTo>
                  <a:pt x="7059" y="290"/>
                </a:lnTo>
                <a:lnTo>
                  <a:pt x="7060" y="294"/>
                </a:lnTo>
                <a:lnTo>
                  <a:pt x="7060" y="297"/>
                </a:lnTo>
                <a:lnTo>
                  <a:pt x="7061" y="302"/>
                </a:lnTo>
                <a:lnTo>
                  <a:pt x="7061" y="303"/>
                </a:lnTo>
                <a:lnTo>
                  <a:pt x="7063" y="312"/>
                </a:lnTo>
                <a:lnTo>
                  <a:pt x="7063" y="313"/>
                </a:lnTo>
                <a:lnTo>
                  <a:pt x="7064" y="321"/>
                </a:lnTo>
                <a:lnTo>
                  <a:pt x="7064" y="321"/>
                </a:lnTo>
                <a:lnTo>
                  <a:pt x="7065" y="326"/>
                </a:lnTo>
                <a:lnTo>
                  <a:pt x="7066" y="327"/>
                </a:lnTo>
                <a:lnTo>
                  <a:pt x="7067" y="332"/>
                </a:lnTo>
                <a:lnTo>
                  <a:pt x="7067" y="332"/>
                </a:lnTo>
                <a:lnTo>
                  <a:pt x="7068" y="334"/>
                </a:lnTo>
                <a:lnTo>
                  <a:pt x="7069" y="335"/>
                </a:lnTo>
                <a:lnTo>
                  <a:pt x="7069" y="335"/>
                </a:lnTo>
                <a:lnTo>
                  <a:pt x="7070" y="336"/>
                </a:lnTo>
                <a:lnTo>
                  <a:pt x="7070" y="336"/>
                </a:lnTo>
                <a:lnTo>
                  <a:pt x="7070" y="336"/>
                </a:lnTo>
                <a:lnTo>
                  <a:pt x="7071" y="336"/>
                </a:lnTo>
                <a:lnTo>
                  <a:pt x="7071" y="338"/>
                </a:lnTo>
                <a:lnTo>
                  <a:pt x="7072" y="337"/>
                </a:lnTo>
                <a:lnTo>
                  <a:pt x="7072" y="339"/>
                </a:lnTo>
                <a:lnTo>
                  <a:pt x="7073" y="339"/>
                </a:lnTo>
                <a:lnTo>
                  <a:pt x="7073" y="339"/>
                </a:lnTo>
                <a:lnTo>
                  <a:pt x="7073" y="341"/>
                </a:lnTo>
                <a:lnTo>
                  <a:pt x="7074" y="341"/>
                </a:lnTo>
                <a:lnTo>
                  <a:pt x="7074" y="341"/>
                </a:lnTo>
                <a:lnTo>
                  <a:pt x="7076" y="343"/>
                </a:lnTo>
                <a:lnTo>
                  <a:pt x="7076" y="343"/>
                </a:lnTo>
                <a:lnTo>
                  <a:pt x="7077" y="346"/>
                </a:lnTo>
                <a:lnTo>
                  <a:pt x="7077" y="345"/>
                </a:lnTo>
                <a:lnTo>
                  <a:pt x="7078" y="348"/>
                </a:lnTo>
                <a:lnTo>
                  <a:pt x="7078" y="347"/>
                </a:lnTo>
                <a:lnTo>
                  <a:pt x="7079" y="347"/>
                </a:lnTo>
                <a:lnTo>
                  <a:pt x="7079" y="350"/>
                </a:lnTo>
                <a:lnTo>
                  <a:pt x="7080" y="346"/>
                </a:lnTo>
                <a:lnTo>
                  <a:pt x="7080" y="344"/>
                </a:lnTo>
                <a:lnTo>
                  <a:pt x="7081" y="324"/>
                </a:lnTo>
                <a:lnTo>
                  <a:pt x="7082" y="316"/>
                </a:lnTo>
                <a:lnTo>
                  <a:pt x="7083" y="260"/>
                </a:lnTo>
                <a:lnTo>
                  <a:pt x="7083" y="247"/>
                </a:lnTo>
                <a:lnTo>
                  <a:pt x="7084" y="183"/>
                </a:lnTo>
                <a:lnTo>
                  <a:pt x="7084" y="172"/>
                </a:lnTo>
                <a:lnTo>
                  <a:pt x="7086" y="146"/>
                </a:lnTo>
                <a:lnTo>
                  <a:pt x="7086" y="142"/>
                </a:lnTo>
                <a:lnTo>
                  <a:pt x="7086" y="139"/>
                </a:lnTo>
                <a:lnTo>
                  <a:pt x="7087" y="142"/>
                </a:lnTo>
                <a:lnTo>
                  <a:pt x="7087" y="145"/>
                </a:lnTo>
                <a:lnTo>
                  <a:pt x="7088" y="166"/>
                </a:lnTo>
                <a:lnTo>
                  <a:pt x="7089" y="172"/>
                </a:lnTo>
                <a:lnTo>
                  <a:pt x="7090" y="198"/>
                </a:lnTo>
                <a:lnTo>
                  <a:pt x="7090" y="204"/>
                </a:lnTo>
                <a:lnTo>
                  <a:pt x="7091" y="226"/>
                </a:lnTo>
                <a:lnTo>
                  <a:pt x="7092" y="230"/>
                </a:lnTo>
                <a:lnTo>
                  <a:pt x="7093" y="246"/>
                </a:lnTo>
                <a:lnTo>
                  <a:pt x="7093" y="250"/>
                </a:lnTo>
                <a:lnTo>
                  <a:pt x="7094" y="259"/>
                </a:lnTo>
                <a:lnTo>
                  <a:pt x="7095" y="262"/>
                </a:lnTo>
                <a:lnTo>
                  <a:pt x="7096" y="271"/>
                </a:lnTo>
                <a:lnTo>
                  <a:pt x="7096" y="271"/>
                </a:lnTo>
                <a:lnTo>
                  <a:pt x="7097" y="280"/>
                </a:lnTo>
                <a:lnTo>
                  <a:pt x="7097" y="282"/>
                </a:lnTo>
                <a:lnTo>
                  <a:pt x="7098" y="294"/>
                </a:lnTo>
                <a:lnTo>
                  <a:pt x="7099" y="296"/>
                </a:lnTo>
                <a:lnTo>
                  <a:pt x="7100" y="304"/>
                </a:lnTo>
                <a:lnTo>
                  <a:pt x="7100" y="304"/>
                </a:lnTo>
                <a:lnTo>
                  <a:pt x="7101" y="308"/>
                </a:lnTo>
                <a:lnTo>
                  <a:pt x="7102" y="307"/>
                </a:lnTo>
                <a:lnTo>
                  <a:pt x="7103" y="304"/>
                </a:lnTo>
                <a:lnTo>
                  <a:pt x="7103" y="302"/>
                </a:lnTo>
                <a:lnTo>
                  <a:pt x="7104" y="298"/>
                </a:lnTo>
                <a:lnTo>
                  <a:pt x="7105" y="295"/>
                </a:lnTo>
                <a:lnTo>
                  <a:pt x="7106" y="289"/>
                </a:lnTo>
                <a:lnTo>
                  <a:pt x="7106" y="290"/>
                </a:lnTo>
                <a:lnTo>
                  <a:pt x="7107" y="287"/>
                </a:lnTo>
                <a:lnTo>
                  <a:pt x="7107" y="288"/>
                </a:lnTo>
                <a:lnTo>
                  <a:pt x="7107" y="287"/>
                </a:lnTo>
                <a:lnTo>
                  <a:pt x="7109" y="289"/>
                </a:lnTo>
                <a:lnTo>
                  <a:pt x="7109" y="290"/>
                </a:lnTo>
                <a:lnTo>
                  <a:pt x="7110" y="294"/>
                </a:lnTo>
                <a:lnTo>
                  <a:pt x="7110" y="295"/>
                </a:lnTo>
                <a:lnTo>
                  <a:pt x="7111" y="304"/>
                </a:lnTo>
                <a:lnTo>
                  <a:pt x="7112" y="306"/>
                </a:lnTo>
                <a:lnTo>
                  <a:pt x="7113" y="313"/>
                </a:lnTo>
                <a:lnTo>
                  <a:pt x="7113" y="314"/>
                </a:lnTo>
                <a:lnTo>
                  <a:pt x="7114" y="322"/>
                </a:lnTo>
                <a:lnTo>
                  <a:pt x="7115" y="324"/>
                </a:lnTo>
                <a:lnTo>
                  <a:pt x="7116" y="328"/>
                </a:lnTo>
                <a:lnTo>
                  <a:pt x="7116" y="330"/>
                </a:lnTo>
                <a:lnTo>
                  <a:pt x="7116" y="330"/>
                </a:lnTo>
                <a:lnTo>
                  <a:pt x="7117" y="333"/>
                </a:lnTo>
                <a:lnTo>
                  <a:pt x="7117" y="332"/>
                </a:lnTo>
                <a:lnTo>
                  <a:pt x="7119" y="335"/>
                </a:lnTo>
                <a:lnTo>
                  <a:pt x="7119" y="335"/>
                </a:lnTo>
                <a:lnTo>
                  <a:pt x="7119" y="336"/>
                </a:lnTo>
                <a:lnTo>
                  <a:pt x="7120" y="337"/>
                </a:lnTo>
                <a:lnTo>
                  <a:pt x="7120" y="337"/>
                </a:lnTo>
                <a:lnTo>
                  <a:pt x="7120" y="338"/>
                </a:lnTo>
                <a:lnTo>
                  <a:pt x="7121" y="336"/>
                </a:lnTo>
                <a:lnTo>
                  <a:pt x="7121" y="338"/>
                </a:lnTo>
                <a:lnTo>
                  <a:pt x="7122" y="338"/>
                </a:lnTo>
                <a:lnTo>
                  <a:pt x="7122" y="337"/>
                </a:lnTo>
                <a:lnTo>
                  <a:pt x="7123" y="339"/>
                </a:lnTo>
                <a:lnTo>
                  <a:pt x="7123" y="338"/>
                </a:lnTo>
                <a:lnTo>
                  <a:pt x="7124" y="341"/>
                </a:lnTo>
                <a:lnTo>
                  <a:pt x="7125" y="340"/>
                </a:lnTo>
                <a:lnTo>
                  <a:pt x="7125" y="342"/>
                </a:lnTo>
                <a:lnTo>
                  <a:pt x="7126" y="342"/>
                </a:lnTo>
                <a:lnTo>
                  <a:pt x="7126" y="343"/>
                </a:lnTo>
                <a:lnTo>
                  <a:pt x="7127" y="345"/>
                </a:lnTo>
                <a:lnTo>
                  <a:pt x="7127" y="345"/>
                </a:lnTo>
                <a:lnTo>
                  <a:pt x="7128" y="345"/>
                </a:lnTo>
                <a:lnTo>
                  <a:pt x="7129" y="347"/>
                </a:lnTo>
                <a:lnTo>
                  <a:pt x="7129" y="346"/>
                </a:lnTo>
                <a:lnTo>
                  <a:pt x="7129" y="345"/>
                </a:lnTo>
                <a:lnTo>
                  <a:pt x="7130" y="332"/>
                </a:lnTo>
                <a:lnTo>
                  <a:pt x="7130" y="326"/>
                </a:lnTo>
                <a:lnTo>
                  <a:pt x="7131" y="289"/>
                </a:lnTo>
                <a:lnTo>
                  <a:pt x="7132" y="276"/>
                </a:lnTo>
                <a:lnTo>
                  <a:pt x="7133" y="221"/>
                </a:lnTo>
                <a:lnTo>
                  <a:pt x="7133" y="206"/>
                </a:lnTo>
                <a:lnTo>
                  <a:pt x="7134" y="158"/>
                </a:lnTo>
                <a:lnTo>
                  <a:pt x="7135" y="152"/>
                </a:lnTo>
                <a:lnTo>
                  <a:pt x="7135" y="142"/>
                </a:lnTo>
                <a:lnTo>
                  <a:pt x="7136" y="143"/>
                </a:lnTo>
                <a:lnTo>
                  <a:pt x="7136" y="142"/>
                </a:lnTo>
                <a:lnTo>
                  <a:pt x="7137" y="160"/>
                </a:lnTo>
                <a:lnTo>
                  <a:pt x="7138" y="164"/>
                </a:lnTo>
                <a:lnTo>
                  <a:pt x="7139" y="192"/>
                </a:lnTo>
                <a:lnTo>
                  <a:pt x="7139" y="198"/>
                </a:lnTo>
                <a:lnTo>
                  <a:pt x="7140" y="222"/>
                </a:lnTo>
                <a:lnTo>
                  <a:pt x="7140" y="226"/>
                </a:lnTo>
                <a:lnTo>
                  <a:pt x="7142" y="246"/>
                </a:lnTo>
                <a:lnTo>
                  <a:pt x="7142" y="250"/>
                </a:lnTo>
                <a:lnTo>
                  <a:pt x="7143" y="262"/>
                </a:lnTo>
                <a:lnTo>
                  <a:pt x="7143" y="264"/>
                </a:lnTo>
                <a:lnTo>
                  <a:pt x="7144" y="273"/>
                </a:lnTo>
                <a:lnTo>
                  <a:pt x="7145" y="273"/>
                </a:lnTo>
                <a:lnTo>
                  <a:pt x="7146" y="281"/>
                </a:lnTo>
                <a:lnTo>
                  <a:pt x="7146" y="283"/>
                </a:lnTo>
                <a:lnTo>
                  <a:pt x="7147" y="293"/>
                </a:lnTo>
                <a:lnTo>
                  <a:pt x="7148" y="295"/>
                </a:lnTo>
                <a:lnTo>
                  <a:pt x="7149" y="305"/>
                </a:lnTo>
                <a:lnTo>
                  <a:pt x="7149" y="305"/>
                </a:lnTo>
                <a:lnTo>
                  <a:pt x="7150" y="308"/>
                </a:lnTo>
                <a:lnTo>
                  <a:pt x="7150" y="308"/>
                </a:lnTo>
                <a:lnTo>
                  <a:pt x="7150" y="309"/>
                </a:lnTo>
                <a:lnTo>
                  <a:pt x="7152" y="305"/>
                </a:lnTo>
                <a:lnTo>
                  <a:pt x="7152" y="304"/>
                </a:lnTo>
                <a:lnTo>
                  <a:pt x="7153" y="298"/>
                </a:lnTo>
                <a:lnTo>
                  <a:pt x="7153" y="296"/>
                </a:lnTo>
                <a:lnTo>
                  <a:pt x="7154" y="290"/>
                </a:lnTo>
                <a:lnTo>
                  <a:pt x="7155" y="289"/>
                </a:lnTo>
                <a:lnTo>
                  <a:pt x="7156" y="283"/>
                </a:lnTo>
                <a:lnTo>
                  <a:pt x="7156" y="283"/>
                </a:lnTo>
                <a:lnTo>
                  <a:pt x="7157" y="282"/>
                </a:lnTo>
                <a:lnTo>
                  <a:pt x="7157" y="284"/>
                </a:lnTo>
                <a:lnTo>
                  <a:pt x="7157" y="283"/>
                </a:lnTo>
                <a:lnTo>
                  <a:pt x="7159" y="287"/>
                </a:lnTo>
                <a:lnTo>
                  <a:pt x="7159" y="291"/>
                </a:lnTo>
                <a:lnTo>
                  <a:pt x="7160" y="298"/>
                </a:lnTo>
                <a:lnTo>
                  <a:pt x="7161" y="300"/>
                </a:lnTo>
                <a:lnTo>
                  <a:pt x="7162" y="309"/>
                </a:lnTo>
                <a:lnTo>
                  <a:pt x="7162" y="311"/>
                </a:lnTo>
                <a:lnTo>
                  <a:pt x="7163" y="318"/>
                </a:lnTo>
                <a:lnTo>
                  <a:pt x="7163" y="321"/>
                </a:lnTo>
                <a:lnTo>
                  <a:pt x="7164" y="325"/>
                </a:lnTo>
                <a:lnTo>
                  <a:pt x="7164" y="325"/>
                </a:lnTo>
                <a:lnTo>
                  <a:pt x="7165" y="327"/>
                </a:lnTo>
                <a:lnTo>
                  <a:pt x="7166" y="331"/>
                </a:lnTo>
                <a:lnTo>
                  <a:pt x="7166" y="332"/>
                </a:lnTo>
                <a:lnTo>
                  <a:pt x="7167" y="331"/>
                </a:lnTo>
                <a:lnTo>
                  <a:pt x="7167" y="333"/>
                </a:lnTo>
                <a:lnTo>
                  <a:pt x="7167" y="332"/>
                </a:lnTo>
                <a:lnTo>
                  <a:pt x="7168" y="334"/>
                </a:lnTo>
                <a:lnTo>
                  <a:pt x="7168" y="334"/>
                </a:lnTo>
                <a:lnTo>
                  <a:pt x="7168" y="333"/>
                </a:lnTo>
                <a:lnTo>
                  <a:pt x="7169" y="334"/>
                </a:lnTo>
                <a:lnTo>
                  <a:pt x="7169" y="335"/>
                </a:lnTo>
                <a:lnTo>
                  <a:pt x="7169" y="334"/>
                </a:lnTo>
                <a:lnTo>
                  <a:pt x="7170" y="336"/>
                </a:lnTo>
                <a:lnTo>
                  <a:pt x="7171" y="336"/>
                </a:lnTo>
                <a:lnTo>
                  <a:pt x="7171" y="335"/>
                </a:lnTo>
                <a:lnTo>
                  <a:pt x="7171" y="336"/>
                </a:lnTo>
                <a:lnTo>
                  <a:pt x="7172" y="335"/>
                </a:lnTo>
                <a:lnTo>
                  <a:pt x="7172" y="336"/>
                </a:lnTo>
                <a:lnTo>
                  <a:pt x="7172" y="337"/>
                </a:lnTo>
                <a:lnTo>
                  <a:pt x="7173" y="337"/>
                </a:lnTo>
                <a:lnTo>
                  <a:pt x="7173" y="337"/>
                </a:lnTo>
                <a:lnTo>
                  <a:pt x="7174" y="341"/>
                </a:lnTo>
                <a:lnTo>
                  <a:pt x="7175" y="340"/>
                </a:lnTo>
                <a:lnTo>
                  <a:pt x="7176" y="343"/>
                </a:lnTo>
                <a:lnTo>
                  <a:pt x="7176" y="343"/>
                </a:lnTo>
                <a:lnTo>
                  <a:pt x="7177" y="341"/>
                </a:lnTo>
                <a:lnTo>
                  <a:pt x="7178" y="338"/>
                </a:lnTo>
                <a:lnTo>
                  <a:pt x="7179" y="315"/>
                </a:lnTo>
                <a:lnTo>
                  <a:pt x="7179" y="309"/>
                </a:lnTo>
                <a:lnTo>
                  <a:pt x="7180" y="253"/>
                </a:lnTo>
                <a:lnTo>
                  <a:pt x="7181" y="238"/>
                </a:lnTo>
                <a:lnTo>
                  <a:pt x="7182" y="186"/>
                </a:lnTo>
                <a:lnTo>
                  <a:pt x="7182" y="177"/>
                </a:lnTo>
                <a:lnTo>
                  <a:pt x="7183" y="144"/>
                </a:lnTo>
                <a:lnTo>
                  <a:pt x="7183" y="142"/>
                </a:lnTo>
                <a:lnTo>
                  <a:pt x="7184" y="139"/>
                </a:lnTo>
                <a:lnTo>
                  <a:pt x="7185" y="143"/>
                </a:lnTo>
                <a:lnTo>
                  <a:pt x="7185" y="145"/>
                </a:lnTo>
                <a:lnTo>
                  <a:pt x="7186" y="170"/>
                </a:lnTo>
                <a:lnTo>
                  <a:pt x="7186" y="175"/>
                </a:lnTo>
                <a:lnTo>
                  <a:pt x="7187" y="202"/>
                </a:lnTo>
                <a:lnTo>
                  <a:pt x="7188" y="208"/>
                </a:lnTo>
                <a:lnTo>
                  <a:pt x="7189" y="230"/>
                </a:lnTo>
                <a:lnTo>
                  <a:pt x="7189" y="234"/>
                </a:lnTo>
                <a:lnTo>
                  <a:pt x="7190" y="249"/>
                </a:lnTo>
                <a:lnTo>
                  <a:pt x="7191" y="251"/>
                </a:lnTo>
                <a:lnTo>
                  <a:pt x="7192" y="261"/>
                </a:lnTo>
                <a:lnTo>
                  <a:pt x="7192" y="264"/>
                </a:lnTo>
                <a:lnTo>
                  <a:pt x="7193" y="270"/>
                </a:lnTo>
                <a:lnTo>
                  <a:pt x="7193" y="272"/>
                </a:lnTo>
                <a:lnTo>
                  <a:pt x="7195" y="284"/>
                </a:lnTo>
                <a:lnTo>
                  <a:pt x="7195" y="286"/>
                </a:lnTo>
                <a:lnTo>
                  <a:pt x="7196" y="297"/>
                </a:lnTo>
                <a:lnTo>
                  <a:pt x="7196" y="298"/>
                </a:lnTo>
                <a:lnTo>
                  <a:pt x="7197" y="306"/>
                </a:lnTo>
                <a:lnTo>
                  <a:pt x="7198" y="304"/>
                </a:lnTo>
                <a:lnTo>
                  <a:pt x="7198" y="306"/>
                </a:lnTo>
                <a:lnTo>
                  <a:pt x="7199" y="304"/>
                </a:lnTo>
                <a:lnTo>
                  <a:pt x="7199" y="303"/>
                </a:lnTo>
                <a:lnTo>
                  <a:pt x="7200" y="299"/>
                </a:lnTo>
                <a:lnTo>
                  <a:pt x="7201" y="298"/>
                </a:lnTo>
                <a:lnTo>
                  <a:pt x="7202" y="292"/>
                </a:lnTo>
                <a:lnTo>
                  <a:pt x="7202" y="290"/>
                </a:lnTo>
                <a:lnTo>
                  <a:pt x="7203" y="285"/>
                </a:lnTo>
                <a:lnTo>
                  <a:pt x="7204" y="285"/>
                </a:lnTo>
                <a:lnTo>
                  <a:pt x="7204" y="283"/>
                </a:lnTo>
                <a:lnTo>
                  <a:pt x="7205" y="283"/>
                </a:lnTo>
                <a:lnTo>
                  <a:pt x="7205" y="284"/>
                </a:lnTo>
                <a:lnTo>
                  <a:pt x="7205" y="284"/>
                </a:lnTo>
                <a:lnTo>
                  <a:pt x="7206" y="286"/>
                </a:lnTo>
                <a:lnTo>
                  <a:pt x="7206" y="287"/>
                </a:lnTo>
                <a:lnTo>
                  <a:pt x="7207" y="294"/>
                </a:lnTo>
                <a:lnTo>
                  <a:pt x="7208" y="296"/>
                </a:lnTo>
                <a:lnTo>
                  <a:pt x="7209" y="304"/>
                </a:lnTo>
                <a:lnTo>
                  <a:pt x="7209" y="304"/>
                </a:lnTo>
                <a:lnTo>
                  <a:pt x="7210" y="315"/>
                </a:lnTo>
                <a:lnTo>
                  <a:pt x="7211" y="316"/>
                </a:lnTo>
                <a:lnTo>
                  <a:pt x="7212" y="321"/>
                </a:lnTo>
                <a:lnTo>
                  <a:pt x="7212" y="323"/>
                </a:lnTo>
                <a:lnTo>
                  <a:pt x="7213" y="327"/>
                </a:lnTo>
                <a:lnTo>
                  <a:pt x="7214" y="326"/>
                </a:lnTo>
                <a:lnTo>
                  <a:pt x="7215" y="331"/>
                </a:lnTo>
                <a:lnTo>
                  <a:pt x="7215" y="331"/>
                </a:lnTo>
                <a:lnTo>
                  <a:pt x="7215" y="331"/>
                </a:lnTo>
                <a:lnTo>
                  <a:pt x="7215" y="332"/>
                </a:lnTo>
                <a:lnTo>
                  <a:pt x="7216" y="332"/>
                </a:lnTo>
                <a:lnTo>
                  <a:pt x="7216" y="333"/>
                </a:lnTo>
                <a:lnTo>
                  <a:pt x="7217" y="333"/>
                </a:lnTo>
                <a:lnTo>
                  <a:pt x="7218" y="334"/>
                </a:lnTo>
                <a:lnTo>
                  <a:pt x="7218" y="334"/>
                </a:lnTo>
                <a:lnTo>
                  <a:pt x="7218" y="334"/>
                </a:lnTo>
                <a:lnTo>
                  <a:pt x="7219" y="336"/>
                </a:lnTo>
                <a:lnTo>
                  <a:pt x="7219" y="336"/>
                </a:lnTo>
                <a:lnTo>
                  <a:pt x="7220" y="335"/>
                </a:lnTo>
                <a:lnTo>
                  <a:pt x="7220" y="336"/>
                </a:lnTo>
                <a:lnTo>
                  <a:pt x="7221" y="335"/>
                </a:lnTo>
                <a:lnTo>
                  <a:pt x="7221" y="337"/>
                </a:lnTo>
                <a:lnTo>
                  <a:pt x="7222" y="337"/>
                </a:lnTo>
                <a:lnTo>
                  <a:pt x="7222" y="337"/>
                </a:lnTo>
                <a:lnTo>
                  <a:pt x="7223" y="340"/>
                </a:lnTo>
                <a:lnTo>
                  <a:pt x="7224" y="340"/>
                </a:lnTo>
                <a:lnTo>
                  <a:pt x="7224" y="342"/>
                </a:lnTo>
                <a:lnTo>
                  <a:pt x="7225" y="342"/>
                </a:lnTo>
                <a:lnTo>
                  <a:pt x="7225" y="343"/>
                </a:lnTo>
                <a:lnTo>
                  <a:pt x="7225" y="343"/>
                </a:lnTo>
                <a:lnTo>
                  <a:pt x="7226" y="336"/>
                </a:lnTo>
                <a:lnTo>
                  <a:pt x="7226" y="332"/>
                </a:lnTo>
                <a:lnTo>
                  <a:pt x="7228" y="303"/>
                </a:lnTo>
                <a:lnTo>
                  <a:pt x="7228" y="295"/>
                </a:lnTo>
                <a:lnTo>
                  <a:pt x="7229" y="240"/>
                </a:lnTo>
                <a:lnTo>
                  <a:pt x="7229" y="226"/>
                </a:lnTo>
                <a:lnTo>
                  <a:pt x="7230" y="165"/>
                </a:lnTo>
                <a:lnTo>
                  <a:pt x="7231" y="156"/>
                </a:lnTo>
                <a:lnTo>
                  <a:pt x="7232" y="132"/>
                </a:lnTo>
                <a:lnTo>
                  <a:pt x="7232" y="132"/>
                </a:lnTo>
                <a:lnTo>
                  <a:pt x="7232" y="131"/>
                </a:lnTo>
                <a:lnTo>
                  <a:pt x="7233" y="139"/>
                </a:lnTo>
                <a:lnTo>
                  <a:pt x="7234" y="143"/>
                </a:lnTo>
                <a:lnTo>
                  <a:pt x="7235" y="167"/>
                </a:lnTo>
                <a:lnTo>
                  <a:pt x="7235" y="173"/>
                </a:lnTo>
                <a:lnTo>
                  <a:pt x="7236" y="199"/>
                </a:lnTo>
                <a:lnTo>
                  <a:pt x="7237" y="202"/>
                </a:lnTo>
                <a:lnTo>
                  <a:pt x="7238" y="221"/>
                </a:lnTo>
                <a:lnTo>
                  <a:pt x="7238" y="225"/>
                </a:lnTo>
                <a:lnTo>
                  <a:pt x="7239" y="239"/>
                </a:lnTo>
                <a:lnTo>
                  <a:pt x="7239" y="242"/>
                </a:lnTo>
                <a:lnTo>
                  <a:pt x="7240" y="252"/>
                </a:lnTo>
                <a:lnTo>
                  <a:pt x="7241" y="252"/>
                </a:lnTo>
                <a:lnTo>
                  <a:pt x="7242" y="259"/>
                </a:lnTo>
                <a:lnTo>
                  <a:pt x="7242" y="261"/>
                </a:lnTo>
                <a:lnTo>
                  <a:pt x="7243" y="272"/>
                </a:lnTo>
                <a:lnTo>
                  <a:pt x="7244" y="273"/>
                </a:lnTo>
                <a:lnTo>
                  <a:pt x="7245" y="285"/>
                </a:lnTo>
                <a:lnTo>
                  <a:pt x="7245" y="287"/>
                </a:lnTo>
                <a:lnTo>
                  <a:pt x="7246" y="295"/>
                </a:lnTo>
                <a:lnTo>
                  <a:pt x="7247" y="297"/>
                </a:lnTo>
                <a:lnTo>
                  <a:pt x="7247" y="298"/>
                </a:lnTo>
                <a:lnTo>
                  <a:pt x="7248" y="296"/>
                </a:lnTo>
                <a:lnTo>
                  <a:pt x="7248" y="297"/>
                </a:lnTo>
                <a:lnTo>
                  <a:pt x="7248" y="296"/>
                </a:lnTo>
                <a:lnTo>
                  <a:pt x="7249" y="292"/>
                </a:lnTo>
                <a:lnTo>
                  <a:pt x="7249" y="291"/>
                </a:lnTo>
                <a:lnTo>
                  <a:pt x="7251" y="286"/>
                </a:lnTo>
                <a:lnTo>
                  <a:pt x="7251" y="285"/>
                </a:lnTo>
                <a:lnTo>
                  <a:pt x="7252" y="280"/>
                </a:lnTo>
                <a:lnTo>
                  <a:pt x="7252" y="279"/>
                </a:lnTo>
                <a:lnTo>
                  <a:pt x="7253" y="278"/>
                </a:lnTo>
                <a:lnTo>
                  <a:pt x="7253" y="278"/>
                </a:lnTo>
                <a:lnTo>
                  <a:pt x="7254" y="279"/>
                </a:lnTo>
                <a:lnTo>
                  <a:pt x="7255" y="282"/>
                </a:lnTo>
                <a:lnTo>
                  <a:pt x="7255" y="283"/>
                </a:lnTo>
                <a:lnTo>
                  <a:pt x="7256" y="289"/>
                </a:lnTo>
                <a:lnTo>
                  <a:pt x="7257" y="291"/>
                </a:lnTo>
                <a:lnTo>
                  <a:pt x="7258" y="300"/>
                </a:lnTo>
                <a:lnTo>
                  <a:pt x="7258" y="300"/>
                </a:lnTo>
                <a:lnTo>
                  <a:pt x="7259" y="309"/>
                </a:lnTo>
                <a:lnTo>
                  <a:pt x="7259" y="310"/>
                </a:lnTo>
                <a:lnTo>
                  <a:pt x="7261" y="316"/>
                </a:lnTo>
                <a:lnTo>
                  <a:pt x="7261" y="317"/>
                </a:lnTo>
                <a:lnTo>
                  <a:pt x="7262" y="323"/>
                </a:lnTo>
                <a:lnTo>
                  <a:pt x="7262" y="323"/>
                </a:lnTo>
                <a:lnTo>
                  <a:pt x="7263" y="327"/>
                </a:lnTo>
                <a:lnTo>
                  <a:pt x="7264" y="327"/>
                </a:lnTo>
                <a:lnTo>
                  <a:pt x="7264" y="329"/>
                </a:lnTo>
                <a:lnTo>
                  <a:pt x="7265" y="329"/>
                </a:lnTo>
                <a:lnTo>
                  <a:pt x="7265" y="329"/>
                </a:lnTo>
                <a:lnTo>
                  <a:pt x="7266" y="331"/>
                </a:lnTo>
                <a:lnTo>
                  <a:pt x="7266" y="331"/>
                </a:lnTo>
                <a:lnTo>
                  <a:pt x="7267" y="332"/>
                </a:lnTo>
                <a:lnTo>
                  <a:pt x="7267" y="331"/>
                </a:lnTo>
                <a:lnTo>
                  <a:pt x="7268" y="332"/>
                </a:lnTo>
                <a:lnTo>
                  <a:pt x="7268" y="332"/>
                </a:lnTo>
                <a:lnTo>
                  <a:pt x="7268" y="331"/>
                </a:lnTo>
                <a:lnTo>
                  <a:pt x="7269" y="332"/>
                </a:lnTo>
                <a:lnTo>
                  <a:pt x="7270" y="332"/>
                </a:lnTo>
                <a:lnTo>
                  <a:pt x="7271" y="334"/>
                </a:lnTo>
                <a:lnTo>
                  <a:pt x="7271" y="333"/>
                </a:lnTo>
                <a:lnTo>
                  <a:pt x="7272" y="336"/>
                </a:lnTo>
                <a:lnTo>
                  <a:pt x="7272" y="335"/>
                </a:lnTo>
                <a:lnTo>
                  <a:pt x="7272" y="337"/>
                </a:lnTo>
                <a:lnTo>
                  <a:pt x="7273" y="340"/>
                </a:lnTo>
                <a:lnTo>
                  <a:pt x="7274" y="340"/>
                </a:lnTo>
                <a:lnTo>
                  <a:pt x="7275" y="332"/>
                </a:lnTo>
                <a:lnTo>
                  <a:pt x="7275" y="330"/>
                </a:lnTo>
                <a:lnTo>
                  <a:pt x="7276" y="300"/>
                </a:lnTo>
                <a:lnTo>
                  <a:pt x="7277" y="291"/>
                </a:lnTo>
                <a:lnTo>
                  <a:pt x="7278" y="236"/>
                </a:lnTo>
                <a:lnTo>
                  <a:pt x="7278" y="222"/>
                </a:lnTo>
                <a:lnTo>
                  <a:pt x="7279" y="160"/>
                </a:lnTo>
                <a:lnTo>
                  <a:pt x="7280" y="149"/>
                </a:lnTo>
                <a:lnTo>
                  <a:pt x="7281" y="125"/>
                </a:lnTo>
                <a:lnTo>
                  <a:pt x="7281" y="125"/>
                </a:lnTo>
                <a:lnTo>
                  <a:pt x="7281" y="125"/>
                </a:lnTo>
                <a:lnTo>
                  <a:pt x="7282" y="134"/>
                </a:lnTo>
                <a:lnTo>
                  <a:pt x="7282" y="138"/>
                </a:lnTo>
                <a:lnTo>
                  <a:pt x="7283" y="162"/>
                </a:lnTo>
                <a:lnTo>
                  <a:pt x="7284" y="168"/>
                </a:lnTo>
                <a:lnTo>
                  <a:pt x="7285" y="195"/>
                </a:lnTo>
                <a:lnTo>
                  <a:pt x="7285" y="199"/>
                </a:lnTo>
                <a:lnTo>
                  <a:pt x="7286" y="220"/>
                </a:lnTo>
                <a:lnTo>
                  <a:pt x="7287" y="223"/>
                </a:lnTo>
                <a:lnTo>
                  <a:pt x="7288" y="237"/>
                </a:lnTo>
                <a:lnTo>
                  <a:pt x="7288" y="238"/>
                </a:lnTo>
                <a:lnTo>
                  <a:pt x="7289" y="248"/>
                </a:lnTo>
                <a:lnTo>
                  <a:pt x="7290" y="248"/>
                </a:lnTo>
                <a:lnTo>
                  <a:pt x="7291" y="256"/>
                </a:lnTo>
                <a:lnTo>
                  <a:pt x="7291" y="257"/>
                </a:lnTo>
                <a:lnTo>
                  <a:pt x="7292" y="269"/>
                </a:lnTo>
                <a:lnTo>
                  <a:pt x="7292" y="272"/>
                </a:lnTo>
                <a:lnTo>
                  <a:pt x="7294" y="284"/>
                </a:lnTo>
                <a:lnTo>
                  <a:pt x="7294" y="286"/>
                </a:lnTo>
                <a:lnTo>
                  <a:pt x="7295" y="293"/>
                </a:lnTo>
                <a:lnTo>
                  <a:pt x="7295" y="294"/>
                </a:lnTo>
                <a:lnTo>
                  <a:pt x="7296" y="293"/>
                </a:lnTo>
                <a:lnTo>
                  <a:pt x="7296" y="295"/>
                </a:lnTo>
                <a:lnTo>
                  <a:pt x="7296" y="294"/>
                </a:lnTo>
                <a:lnTo>
                  <a:pt x="7297" y="294"/>
                </a:lnTo>
                <a:lnTo>
                  <a:pt x="7298" y="290"/>
                </a:lnTo>
                <a:lnTo>
                  <a:pt x="7298" y="290"/>
                </a:lnTo>
                <a:lnTo>
                  <a:pt x="7298" y="289"/>
                </a:lnTo>
                <a:lnTo>
                  <a:pt x="7299" y="281"/>
                </a:lnTo>
                <a:lnTo>
                  <a:pt x="7300" y="281"/>
                </a:lnTo>
                <a:lnTo>
                  <a:pt x="7301" y="277"/>
                </a:lnTo>
                <a:lnTo>
                  <a:pt x="7301" y="276"/>
                </a:lnTo>
                <a:lnTo>
                  <a:pt x="7302" y="273"/>
                </a:lnTo>
                <a:lnTo>
                  <a:pt x="7302" y="273"/>
                </a:lnTo>
                <a:lnTo>
                  <a:pt x="7304" y="277"/>
                </a:lnTo>
                <a:lnTo>
                  <a:pt x="7304" y="277"/>
                </a:lnTo>
                <a:lnTo>
                  <a:pt x="7305" y="283"/>
                </a:lnTo>
                <a:lnTo>
                  <a:pt x="7305" y="286"/>
                </a:lnTo>
                <a:lnTo>
                  <a:pt x="7306" y="297"/>
                </a:lnTo>
                <a:lnTo>
                  <a:pt x="7307" y="297"/>
                </a:lnTo>
                <a:lnTo>
                  <a:pt x="7308" y="305"/>
                </a:lnTo>
                <a:lnTo>
                  <a:pt x="7308" y="307"/>
                </a:lnTo>
                <a:lnTo>
                  <a:pt x="7309" y="314"/>
                </a:lnTo>
                <a:lnTo>
                  <a:pt x="7309" y="313"/>
                </a:lnTo>
                <a:lnTo>
                  <a:pt x="7310" y="316"/>
                </a:lnTo>
                <a:lnTo>
                  <a:pt x="7311" y="320"/>
                </a:lnTo>
                <a:lnTo>
                  <a:pt x="7311" y="322"/>
                </a:lnTo>
                <a:lnTo>
                  <a:pt x="7312" y="325"/>
                </a:lnTo>
                <a:lnTo>
                  <a:pt x="7313" y="325"/>
                </a:lnTo>
                <a:lnTo>
                  <a:pt x="7313" y="327"/>
                </a:lnTo>
                <a:lnTo>
                  <a:pt x="7314" y="326"/>
                </a:lnTo>
                <a:lnTo>
                  <a:pt x="7314" y="327"/>
                </a:lnTo>
                <a:lnTo>
                  <a:pt x="7314" y="326"/>
                </a:lnTo>
                <a:lnTo>
                  <a:pt x="7315" y="328"/>
                </a:lnTo>
                <a:lnTo>
                  <a:pt x="7315" y="327"/>
                </a:lnTo>
                <a:lnTo>
                  <a:pt x="7315" y="328"/>
                </a:lnTo>
                <a:lnTo>
                  <a:pt x="7316" y="329"/>
                </a:lnTo>
                <a:lnTo>
                  <a:pt x="7316" y="327"/>
                </a:lnTo>
                <a:lnTo>
                  <a:pt x="7316" y="328"/>
                </a:lnTo>
              </a:path>
            </a:pathLst>
          </a:custGeom>
          <a:noFill/>
          <a:ln w="4763" cap="flat">
            <a:solidFill>
              <a:srgbClr val="0072B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TextBox 61"/>
          <p:cNvSpPr txBox="1"/>
          <p:nvPr/>
        </p:nvSpPr>
        <p:spPr>
          <a:xfrm>
            <a:off x="77787" y="5304926"/>
            <a:ext cx="11747500" cy="954107"/>
          </a:xfrm>
          <a:prstGeom prst="rect">
            <a:avLst/>
          </a:prstGeom>
          <a:noFill/>
        </p:spPr>
        <p:txBody>
          <a:bodyPr wrap="square" rtlCol="0">
            <a:spAutoFit/>
          </a:bodyPr>
          <a:lstStyle/>
          <a:p>
            <a:r>
              <a:rPr lang="en-US" sz="2800" dirty="0"/>
              <a:t>We ran time series chain discovery on the dataset. The only thing we tell it is the length of the subsequence to use (about one heartbeat long).</a:t>
            </a:r>
          </a:p>
        </p:txBody>
      </p:sp>
      <p:sp>
        <p:nvSpPr>
          <p:cNvPr id="2" name="Arrow: Down 1"/>
          <p:cNvSpPr/>
          <p:nvPr/>
        </p:nvSpPr>
        <p:spPr>
          <a:xfrm>
            <a:off x="5716588" y="2342268"/>
            <a:ext cx="352425" cy="55245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4" name="Picture 33"/>
          <p:cNvPicPr>
            <a:picLocks noChangeAspect="1"/>
          </p:cNvPicPr>
          <p:nvPr/>
        </p:nvPicPr>
        <p:blipFill>
          <a:blip r:embed="rId2" cstate="email">
            <a:clrChange>
              <a:clrFrom>
                <a:srgbClr val="FFFFFF"/>
              </a:clrFrom>
              <a:clrTo>
                <a:srgbClr val="FFFFFF">
                  <a:alpha val="0"/>
                </a:srgbClr>
              </a:clrTo>
            </a:clrChange>
            <a:extLst>
              <a:ext uri="{28A0092B-C50C-407E-A947-70E740481C1C}">
                <a14:useLocalDpi xmlns:a14="http://schemas.microsoft.com/office/drawing/2010/main"/>
              </a:ext>
            </a:extLst>
          </a:blip>
          <a:stretch>
            <a:fillRect/>
          </a:stretch>
        </p:blipFill>
        <p:spPr>
          <a:xfrm>
            <a:off x="4241472" y="22754"/>
            <a:ext cx="2950231" cy="2332743"/>
          </a:xfrm>
          <a:prstGeom prst="rect">
            <a:avLst/>
          </a:prstGeom>
        </p:spPr>
      </p:pic>
      <p:sp>
        <p:nvSpPr>
          <p:cNvPr id="3" name="TextBox 2"/>
          <p:cNvSpPr txBox="1"/>
          <p:nvPr/>
        </p:nvSpPr>
        <p:spPr>
          <a:xfrm>
            <a:off x="184150" y="2466441"/>
            <a:ext cx="2338589" cy="369332"/>
          </a:xfrm>
          <a:prstGeom prst="rect">
            <a:avLst/>
          </a:prstGeom>
          <a:noFill/>
        </p:spPr>
        <p:txBody>
          <a:bodyPr wrap="none" rtlCol="0">
            <a:spAutoFit/>
          </a:bodyPr>
          <a:lstStyle/>
          <a:p>
            <a:r>
              <a:rPr lang="en-US" dirty="0"/>
              <a:t>Arterial Blood Pressure</a:t>
            </a:r>
          </a:p>
        </p:txBody>
      </p:sp>
      <p:pic>
        <p:nvPicPr>
          <p:cNvPr id="4" name="Picture 3"/>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5043121" y="3868735"/>
            <a:ext cx="1853345" cy="463375"/>
          </a:xfrm>
          <a:prstGeom prst="rect">
            <a:avLst/>
          </a:prstGeom>
        </p:spPr>
      </p:pic>
      <p:sp>
        <p:nvSpPr>
          <p:cNvPr id="5" name="TextBox 4"/>
          <p:cNvSpPr txBox="1"/>
          <p:nvPr/>
        </p:nvSpPr>
        <p:spPr>
          <a:xfrm>
            <a:off x="4381500" y="4490345"/>
            <a:ext cx="3962239" cy="369332"/>
          </a:xfrm>
          <a:prstGeom prst="rect">
            <a:avLst/>
          </a:prstGeom>
          <a:noFill/>
        </p:spPr>
        <p:txBody>
          <a:bodyPr wrap="none" rtlCol="0">
            <a:spAutoFit/>
          </a:bodyPr>
          <a:lstStyle/>
          <a:p>
            <a:r>
              <a:rPr lang="en-US" dirty="0">
                <a:solidFill>
                  <a:schemeClr val="bg1">
                    <a:lumMod val="50000"/>
                  </a:schemeClr>
                </a:solidFill>
              </a:rPr>
              <a:t>We will zoom-in to here in the next slide</a:t>
            </a:r>
          </a:p>
        </p:txBody>
      </p:sp>
    </p:spTree>
    <p:extLst>
      <p:ext uri="{BB962C8B-B14F-4D97-AF65-F5344CB8AC3E}">
        <p14:creationId xmlns:p14="http://schemas.microsoft.com/office/powerpoint/2010/main" val="403303313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FFFCF3"/>
        </a:solidFill>
        <a:effectLst/>
      </p:bgPr>
    </p:bg>
    <p:spTree>
      <p:nvGrpSpPr>
        <p:cNvPr id="1" name=""/>
        <p:cNvGrpSpPr/>
        <p:nvPr/>
      </p:nvGrpSpPr>
      <p:grpSpPr>
        <a:xfrm>
          <a:off x="0" y="0"/>
          <a:ext cx="0" cy="0"/>
          <a:chOff x="0" y="0"/>
          <a:chExt cx="0" cy="0"/>
        </a:xfrm>
      </p:grpSpPr>
      <p:cxnSp>
        <p:nvCxnSpPr>
          <p:cNvPr id="35" name="Straight Connector 34"/>
          <p:cNvCxnSpPr/>
          <p:nvPr/>
        </p:nvCxnSpPr>
        <p:spPr>
          <a:xfrm>
            <a:off x="7411868" y="5556534"/>
            <a:ext cx="1063600" cy="0"/>
          </a:xfrm>
          <a:prstGeom prst="line">
            <a:avLst/>
          </a:prstGeom>
          <a:ln w="63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7658360" y="5321424"/>
            <a:ext cx="810397" cy="0"/>
          </a:xfrm>
          <a:prstGeom prst="line">
            <a:avLst/>
          </a:prstGeom>
          <a:ln w="63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826885" y="5660015"/>
            <a:ext cx="1063600" cy="0"/>
          </a:xfrm>
          <a:prstGeom prst="line">
            <a:avLst/>
          </a:prstGeom>
          <a:ln w="63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5073377" y="5269691"/>
            <a:ext cx="810397" cy="0"/>
          </a:xfrm>
          <a:prstGeom prst="line">
            <a:avLst/>
          </a:prstGeom>
          <a:ln w="63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39" name="Line 6"/>
          <p:cNvSpPr>
            <a:spLocks noChangeShapeType="1"/>
          </p:cNvSpPr>
          <p:nvPr/>
        </p:nvSpPr>
        <p:spPr bwMode="auto">
          <a:xfrm>
            <a:off x="3123188" y="2102275"/>
            <a:ext cx="8136396"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41" name="Line 8"/>
          <p:cNvSpPr>
            <a:spLocks noChangeShapeType="1"/>
          </p:cNvSpPr>
          <p:nvPr/>
        </p:nvSpPr>
        <p:spPr bwMode="auto">
          <a:xfrm flipV="1">
            <a:off x="3119706" y="2030180"/>
            <a:ext cx="0" cy="65669"/>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42" name="Line 9"/>
          <p:cNvSpPr>
            <a:spLocks noChangeShapeType="1"/>
          </p:cNvSpPr>
          <p:nvPr/>
        </p:nvSpPr>
        <p:spPr bwMode="auto">
          <a:xfrm flipV="1">
            <a:off x="3941583" y="2020747"/>
            <a:ext cx="0" cy="65669"/>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43" name="Line 10"/>
          <p:cNvSpPr>
            <a:spLocks noChangeShapeType="1"/>
          </p:cNvSpPr>
          <p:nvPr/>
        </p:nvSpPr>
        <p:spPr bwMode="auto">
          <a:xfrm flipV="1">
            <a:off x="4759979" y="2020747"/>
            <a:ext cx="0" cy="65669"/>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44" name="Line 11"/>
          <p:cNvSpPr>
            <a:spLocks noChangeShapeType="1"/>
          </p:cNvSpPr>
          <p:nvPr/>
        </p:nvSpPr>
        <p:spPr bwMode="auto">
          <a:xfrm flipV="1">
            <a:off x="5578374" y="2020747"/>
            <a:ext cx="0" cy="65669"/>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45" name="Line 12"/>
          <p:cNvSpPr>
            <a:spLocks noChangeShapeType="1"/>
          </p:cNvSpPr>
          <p:nvPr/>
        </p:nvSpPr>
        <p:spPr bwMode="auto">
          <a:xfrm flipV="1">
            <a:off x="6393633" y="2020747"/>
            <a:ext cx="0" cy="65669"/>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46" name="Line 13"/>
          <p:cNvSpPr>
            <a:spLocks noChangeShapeType="1"/>
          </p:cNvSpPr>
          <p:nvPr/>
        </p:nvSpPr>
        <p:spPr bwMode="auto">
          <a:xfrm flipV="1">
            <a:off x="7212030" y="2020747"/>
            <a:ext cx="0" cy="65669"/>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47" name="Line 14"/>
          <p:cNvSpPr>
            <a:spLocks noChangeShapeType="1"/>
          </p:cNvSpPr>
          <p:nvPr/>
        </p:nvSpPr>
        <p:spPr bwMode="auto">
          <a:xfrm flipV="1">
            <a:off x="8030424" y="2020747"/>
            <a:ext cx="0" cy="65669"/>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48" name="Line 15"/>
          <p:cNvSpPr>
            <a:spLocks noChangeShapeType="1"/>
          </p:cNvSpPr>
          <p:nvPr/>
        </p:nvSpPr>
        <p:spPr bwMode="auto">
          <a:xfrm flipV="1">
            <a:off x="8848821" y="2020747"/>
            <a:ext cx="0" cy="65669"/>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49" name="Line 16"/>
          <p:cNvSpPr>
            <a:spLocks noChangeShapeType="1"/>
          </p:cNvSpPr>
          <p:nvPr/>
        </p:nvSpPr>
        <p:spPr bwMode="auto">
          <a:xfrm flipV="1">
            <a:off x="9667215" y="2020747"/>
            <a:ext cx="0" cy="65669"/>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50" name="Line 17"/>
          <p:cNvSpPr>
            <a:spLocks noChangeShapeType="1"/>
          </p:cNvSpPr>
          <p:nvPr/>
        </p:nvSpPr>
        <p:spPr bwMode="auto">
          <a:xfrm flipV="1">
            <a:off x="10485612" y="2020747"/>
            <a:ext cx="0" cy="65669"/>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51" name="Line 18"/>
          <p:cNvSpPr>
            <a:spLocks noChangeShapeType="1"/>
          </p:cNvSpPr>
          <p:nvPr/>
        </p:nvSpPr>
        <p:spPr bwMode="auto">
          <a:xfrm flipV="1">
            <a:off x="11300871" y="2020747"/>
            <a:ext cx="0" cy="65669"/>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62" name="Rectangle 30"/>
          <p:cNvSpPr>
            <a:spLocks noChangeArrowheads="1"/>
          </p:cNvSpPr>
          <p:nvPr/>
        </p:nvSpPr>
        <p:spPr bwMode="auto">
          <a:xfrm>
            <a:off x="2922296" y="2237105"/>
            <a:ext cx="2315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262626"/>
                </a:solidFill>
                <a:effectLst/>
                <a:latin typeface="Arial" panose="020B0604020202020204" pitchFamily="34" charset="0"/>
              </a:rPr>
              <a:t>0</a:t>
            </a:r>
            <a:endParaRPr kumimoji="0" lang="en-US" altLang="en-US" sz="4000" b="0" i="0" u="none" strike="noStrike" cap="none" normalizeH="0" baseline="0" dirty="0">
              <a:ln>
                <a:noFill/>
              </a:ln>
              <a:solidFill>
                <a:schemeClr val="tx1"/>
              </a:solidFill>
              <a:effectLst/>
              <a:latin typeface="Arial" panose="020B0604020202020204" pitchFamily="34" charset="0"/>
            </a:endParaRPr>
          </a:p>
        </p:txBody>
      </p:sp>
      <p:sp>
        <p:nvSpPr>
          <p:cNvPr id="63" name="Rectangle 40"/>
          <p:cNvSpPr>
            <a:spLocks noChangeArrowheads="1"/>
          </p:cNvSpPr>
          <p:nvPr/>
        </p:nvSpPr>
        <p:spPr bwMode="auto">
          <a:xfrm>
            <a:off x="10911842" y="2237105"/>
            <a:ext cx="6233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262626"/>
                </a:solidFill>
                <a:effectLst/>
                <a:latin typeface="Arial" panose="020B0604020202020204" pitchFamily="34" charset="0"/>
              </a:rPr>
              <a:t>5000</a:t>
            </a:r>
            <a:endParaRPr kumimoji="0" lang="en-US" altLang="en-US" sz="4000" b="0" i="0" u="none" strike="noStrike" cap="none" normalizeH="0" baseline="0">
              <a:ln>
                <a:noFill/>
              </a:ln>
              <a:solidFill>
                <a:schemeClr val="tx1"/>
              </a:solidFill>
              <a:effectLst/>
              <a:latin typeface="Arial" panose="020B0604020202020204" pitchFamily="34" charset="0"/>
            </a:endParaRPr>
          </a:p>
        </p:txBody>
      </p:sp>
      <p:sp>
        <p:nvSpPr>
          <p:cNvPr id="64" name="Line 47"/>
          <p:cNvSpPr>
            <a:spLocks noChangeShapeType="1"/>
          </p:cNvSpPr>
          <p:nvPr/>
        </p:nvSpPr>
        <p:spPr bwMode="auto">
          <a:xfrm flipH="1">
            <a:off x="11222480" y="2102275"/>
            <a:ext cx="74210"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65" name="Line 41"/>
          <p:cNvSpPr>
            <a:spLocks noChangeShapeType="1"/>
          </p:cNvSpPr>
          <p:nvPr/>
        </p:nvSpPr>
        <p:spPr bwMode="auto">
          <a:xfrm flipV="1">
            <a:off x="2922509" y="880412"/>
            <a:ext cx="0" cy="985699"/>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66" name="Line 43"/>
          <p:cNvSpPr>
            <a:spLocks noChangeShapeType="1"/>
          </p:cNvSpPr>
          <p:nvPr/>
        </p:nvSpPr>
        <p:spPr bwMode="auto">
          <a:xfrm>
            <a:off x="2922509" y="1866113"/>
            <a:ext cx="81526"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67" name="Line 44"/>
          <p:cNvSpPr>
            <a:spLocks noChangeShapeType="1"/>
          </p:cNvSpPr>
          <p:nvPr/>
        </p:nvSpPr>
        <p:spPr bwMode="auto">
          <a:xfrm>
            <a:off x="2922509" y="1374267"/>
            <a:ext cx="81526"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68" name="Line 45"/>
          <p:cNvSpPr>
            <a:spLocks noChangeShapeType="1"/>
          </p:cNvSpPr>
          <p:nvPr/>
        </p:nvSpPr>
        <p:spPr bwMode="auto">
          <a:xfrm>
            <a:off x="2922509" y="880414"/>
            <a:ext cx="81526"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69" name="Rectangle 51"/>
          <p:cNvSpPr>
            <a:spLocks noChangeArrowheads="1"/>
          </p:cNvSpPr>
          <p:nvPr/>
        </p:nvSpPr>
        <p:spPr bwMode="auto">
          <a:xfrm>
            <a:off x="2666641" y="1762737"/>
            <a:ext cx="1987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62626"/>
                </a:solidFill>
                <a:effectLst/>
                <a:latin typeface="Arial" panose="020B0604020202020204" pitchFamily="34" charset="0"/>
              </a:rPr>
              <a:t>20</a:t>
            </a:r>
            <a:endParaRPr kumimoji="0" lang="en-US" altLang="en-US" sz="3200" b="0" i="0" u="none" strike="noStrike" cap="none" normalizeH="0" baseline="0" dirty="0">
              <a:ln>
                <a:noFill/>
              </a:ln>
              <a:solidFill>
                <a:schemeClr val="tx1"/>
              </a:solidFill>
              <a:effectLst/>
              <a:latin typeface="Arial" panose="020B0604020202020204" pitchFamily="34" charset="0"/>
            </a:endParaRPr>
          </a:p>
        </p:txBody>
      </p:sp>
      <p:sp>
        <p:nvSpPr>
          <p:cNvPr id="70" name="Rectangle 52"/>
          <p:cNvSpPr>
            <a:spLocks noChangeArrowheads="1"/>
          </p:cNvSpPr>
          <p:nvPr/>
        </p:nvSpPr>
        <p:spPr bwMode="auto">
          <a:xfrm>
            <a:off x="2666641" y="1266875"/>
            <a:ext cx="1987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62626"/>
                </a:solidFill>
                <a:effectLst/>
                <a:latin typeface="Arial" panose="020B0604020202020204" pitchFamily="34" charset="0"/>
              </a:rPr>
              <a:t>40</a:t>
            </a:r>
            <a:endParaRPr kumimoji="0" lang="en-US" altLang="en-US" sz="3200" b="0" i="0" u="none" strike="noStrike" cap="none" normalizeH="0" baseline="0" dirty="0">
              <a:ln>
                <a:noFill/>
              </a:ln>
              <a:solidFill>
                <a:schemeClr val="tx1"/>
              </a:solidFill>
              <a:effectLst/>
              <a:latin typeface="Arial" panose="020B0604020202020204" pitchFamily="34" charset="0"/>
            </a:endParaRPr>
          </a:p>
        </p:txBody>
      </p:sp>
      <p:sp>
        <p:nvSpPr>
          <p:cNvPr id="71" name="Rectangle 53"/>
          <p:cNvSpPr>
            <a:spLocks noChangeArrowheads="1"/>
          </p:cNvSpPr>
          <p:nvPr/>
        </p:nvSpPr>
        <p:spPr bwMode="auto">
          <a:xfrm>
            <a:off x="2666641" y="781052"/>
            <a:ext cx="1987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62626"/>
                </a:solidFill>
                <a:effectLst/>
                <a:latin typeface="Arial" panose="020B0604020202020204" pitchFamily="34" charset="0"/>
              </a:rPr>
              <a:t>60</a:t>
            </a:r>
            <a:endParaRPr kumimoji="0" lang="en-US" altLang="en-US" sz="3200" b="0" i="0" u="none" strike="noStrike" cap="none" normalizeH="0" baseline="0" dirty="0">
              <a:ln>
                <a:noFill/>
              </a:ln>
              <a:solidFill>
                <a:schemeClr val="tx1"/>
              </a:solidFill>
              <a:effectLst/>
              <a:latin typeface="Arial" panose="020B0604020202020204" pitchFamily="34" charset="0"/>
            </a:endParaRPr>
          </a:p>
        </p:txBody>
      </p:sp>
      <p:sp>
        <p:nvSpPr>
          <p:cNvPr id="72" name="Freeform 55"/>
          <p:cNvSpPr>
            <a:spLocks/>
          </p:cNvSpPr>
          <p:nvPr/>
        </p:nvSpPr>
        <p:spPr bwMode="auto">
          <a:xfrm>
            <a:off x="3158653" y="922106"/>
            <a:ext cx="8174548" cy="979677"/>
          </a:xfrm>
          <a:custGeom>
            <a:avLst/>
            <a:gdLst>
              <a:gd name="T0" fmla="*/ 40 w 2607"/>
              <a:gd name="T1" fmla="*/ 256 h 488"/>
              <a:gd name="T2" fmla="*/ 81 w 2607"/>
              <a:gd name="T3" fmla="*/ 354 h 488"/>
              <a:gd name="T4" fmla="*/ 123 w 2607"/>
              <a:gd name="T5" fmla="*/ 211 h 488"/>
              <a:gd name="T6" fmla="*/ 164 w 2607"/>
              <a:gd name="T7" fmla="*/ 319 h 488"/>
              <a:gd name="T8" fmla="*/ 205 w 2607"/>
              <a:gd name="T9" fmla="*/ 358 h 488"/>
              <a:gd name="T10" fmla="*/ 246 w 2607"/>
              <a:gd name="T11" fmla="*/ 236 h 488"/>
              <a:gd name="T12" fmla="*/ 287 w 2607"/>
              <a:gd name="T13" fmla="*/ 322 h 488"/>
              <a:gd name="T14" fmla="*/ 329 w 2607"/>
              <a:gd name="T15" fmla="*/ 92 h 488"/>
              <a:gd name="T16" fmla="*/ 370 w 2607"/>
              <a:gd name="T17" fmla="*/ 268 h 488"/>
              <a:gd name="T18" fmla="*/ 411 w 2607"/>
              <a:gd name="T19" fmla="*/ 338 h 488"/>
              <a:gd name="T20" fmla="*/ 452 w 2607"/>
              <a:gd name="T21" fmla="*/ 215 h 488"/>
              <a:gd name="T22" fmla="*/ 494 w 2607"/>
              <a:gd name="T23" fmla="*/ 311 h 488"/>
              <a:gd name="T24" fmla="*/ 535 w 2607"/>
              <a:gd name="T25" fmla="*/ 0 h 488"/>
              <a:gd name="T26" fmla="*/ 576 w 2607"/>
              <a:gd name="T27" fmla="*/ 225 h 488"/>
              <a:gd name="T28" fmla="*/ 617 w 2607"/>
              <a:gd name="T29" fmla="*/ 319 h 488"/>
              <a:gd name="T30" fmla="*/ 658 w 2607"/>
              <a:gd name="T31" fmla="*/ 174 h 488"/>
              <a:gd name="T32" fmla="*/ 700 w 2607"/>
              <a:gd name="T33" fmla="*/ 298 h 488"/>
              <a:gd name="T34" fmla="*/ 741 w 2607"/>
              <a:gd name="T35" fmla="*/ 357 h 488"/>
              <a:gd name="T36" fmla="*/ 782 w 2607"/>
              <a:gd name="T37" fmla="*/ 243 h 488"/>
              <a:gd name="T38" fmla="*/ 823 w 2607"/>
              <a:gd name="T39" fmla="*/ 324 h 488"/>
              <a:gd name="T40" fmla="*/ 864 w 2607"/>
              <a:gd name="T41" fmla="*/ 114 h 488"/>
              <a:gd name="T42" fmla="*/ 906 w 2607"/>
              <a:gd name="T43" fmla="*/ 274 h 488"/>
              <a:gd name="T44" fmla="*/ 947 w 2607"/>
              <a:gd name="T45" fmla="*/ 325 h 488"/>
              <a:gd name="T46" fmla="*/ 988 w 2607"/>
              <a:gd name="T47" fmla="*/ 142 h 488"/>
              <a:gd name="T48" fmla="*/ 1029 w 2607"/>
              <a:gd name="T49" fmla="*/ 311 h 488"/>
              <a:gd name="T50" fmla="*/ 1071 w 2607"/>
              <a:gd name="T51" fmla="*/ 106 h 488"/>
              <a:gd name="T52" fmla="*/ 1112 w 2607"/>
              <a:gd name="T53" fmla="*/ 283 h 488"/>
              <a:gd name="T54" fmla="*/ 1153 w 2607"/>
              <a:gd name="T55" fmla="*/ 371 h 488"/>
              <a:gd name="T56" fmla="*/ 1194 w 2607"/>
              <a:gd name="T57" fmla="*/ 328 h 488"/>
              <a:gd name="T58" fmla="*/ 1236 w 2607"/>
              <a:gd name="T59" fmla="*/ 360 h 488"/>
              <a:gd name="T60" fmla="*/ 1277 w 2607"/>
              <a:gd name="T61" fmla="*/ 97 h 488"/>
              <a:gd name="T62" fmla="*/ 1318 w 2607"/>
              <a:gd name="T63" fmla="*/ 300 h 488"/>
              <a:gd name="T64" fmla="*/ 1359 w 2607"/>
              <a:gd name="T65" fmla="*/ 391 h 488"/>
              <a:gd name="T66" fmla="*/ 1400 w 2607"/>
              <a:gd name="T67" fmla="*/ 291 h 488"/>
              <a:gd name="T68" fmla="*/ 1442 w 2607"/>
              <a:gd name="T69" fmla="*/ 378 h 488"/>
              <a:gd name="T70" fmla="*/ 1483 w 2607"/>
              <a:gd name="T71" fmla="*/ 205 h 488"/>
              <a:gd name="T72" fmla="*/ 1524 w 2607"/>
              <a:gd name="T73" fmla="*/ 333 h 488"/>
              <a:gd name="T74" fmla="*/ 1565 w 2607"/>
              <a:gd name="T75" fmla="*/ 412 h 488"/>
              <a:gd name="T76" fmla="*/ 1606 w 2607"/>
              <a:gd name="T77" fmla="*/ 293 h 488"/>
              <a:gd name="T78" fmla="*/ 1648 w 2607"/>
              <a:gd name="T79" fmla="*/ 397 h 488"/>
              <a:gd name="T80" fmla="*/ 1689 w 2607"/>
              <a:gd name="T81" fmla="*/ 302 h 488"/>
              <a:gd name="T82" fmla="*/ 1730 w 2607"/>
              <a:gd name="T83" fmla="*/ 373 h 488"/>
              <a:gd name="T84" fmla="*/ 1771 w 2607"/>
              <a:gd name="T85" fmla="*/ 433 h 488"/>
              <a:gd name="T86" fmla="*/ 1813 w 2607"/>
              <a:gd name="T87" fmla="*/ 330 h 488"/>
              <a:gd name="T88" fmla="*/ 1854 w 2607"/>
              <a:gd name="T89" fmla="*/ 421 h 488"/>
              <a:gd name="T90" fmla="*/ 1895 w 2607"/>
              <a:gd name="T91" fmla="*/ 153 h 488"/>
              <a:gd name="T92" fmla="*/ 1936 w 2607"/>
              <a:gd name="T93" fmla="*/ 390 h 488"/>
              <a:gd name="T94" fmla="*/ 1977 w 2607"/>
              <a:gd name="T95" fmla="*/ 456 h 488"/>
              <a:gd name="T96" fmla="*/ 2019 w 2607"/>
              <a:gd name="T97" fmla="*/ 355 h 488"/>
              <a:gd name="T98" fmla="*/ 2060 w 2607"/>
              <a:gd name="T99" fmla="*/ 451 h 488"/>
              <a:gd name="T100" fmla="*/ 2101 w 2607"/>
              <a:gd name="T101" fmla="*/ 244 h 488"/>
              <a:gd name="T102" fmla="*/ 2142 w 2607"/>
              <a:gd name="T103" fmla="*/ 386 h 488"/>
              <a:gd name="T104" fmla="*/ 2183 w 2607"/>
              <a:gd name="T105" fmla="*/ 371 h 488"/>
              <a:gd name="T106" fmla="*/ 2225 w 2607"/>
              <a:gd name="T107" fmla="*/ 418 h 488"/>
              <a:gd name="T108" fmla="*/ 2266 w 2607"/>
              <a:gd name="T109" fmla="*/ 468 h 488"/>
              <a:gd name="T110" fmla="*/ 2307 w 2607"/>
              <a:gd name="T111" fmla="*/ 342 h 488"/>
              <a:gd name="T112" fmla="*/ 2348 w 2607"/>
              <a:gd name="T113" fmla="*/ 436 h 488"/>
              <a:gd name="T114" fmla="*/ 2390 w 2607"/>
              <a:gd name="T115" fmla="*/ 214 h 488"/>
              <a:gd name="T116" fmla="*/ 2431 w 2607"/>
              <a:gd name="T117" fmla="*/ 427 h 488"/>
              <a:gd name="T118" fmla="*/ 2472 w 2607"/>
              <a:gd name="T119" fmla="*/ 481 h 488"/>
              <a:gd name="T120" fmla="*/ 2513 w 2607"/>
              <a:gd name="T121" fmla="*/ 392 h 488"/>
              <a:gd name="T122" fmla="*/ 2555 w 2607"/>
              <a:gd name="T123" fmla="*/ 465 h 488"/>
              <a:gd name="T124" fmla="*/ 2596 w 2607"/>
              <a:gd name="T125" fmla="*/ 223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07" h="488">
                <a:moveTo>
                  <a:pt x="0" y="45"/>
                </a:moveTo>
                <a:lnTo>
                  <a:pt x="0" y="39"/>
                </a:lnTo>
                <a:lnTo>
                  <a:pt x="1" y="34"/>
                </a:lnTo>
                <a:lnTo>
                  <a:pt x="1" y="33"/>
                </a:lnTo>
                <a:lnTo>
                  <a:pt x="1" y="36"/>
                </a:lnTo>
                <a:lnTo>
                  <a:pt x="2" y="40"/>
                </a:lnTo>
                <a:lnTo>
                  <a:pt x="3" y="45"/>
                </a:lnTo>
                <a:lnTo>
                  <a:pt x="3" y="53"/>
                </a:lnTo>
                <a:lnTo>
                  <a:pt x="4" y="62"/>
                </a:lnTo>
                <a:lnTo>
                  <a:pt x="4" y="73"/>
                </a:lnTo>
                <a:lnTo>
                  <a:pt x="5" y="84"/>
                </a:lnTo>
                <a:lnTo>
                  <a:pt x="5" y="94"/>
                </a:lnTo>
                <a:lnTo>
                  <a:pt x="6" y="108"/>
                </a:lnTo>
                <a:lnTo>
                  <a:pt x="6" y="120"/>
                </a:lnTo>
                <a:lnTo>
                  <a:pt x="7" y="131"/>
                </a:lnTo>
                <a:lnTo>
                  <a:pt x="7" y="140"/>
                </a:lnTo>
                <a:lnTo>
                  <a:pt x="8" y="151"/>
                </a:lnTo>
                <a:lnTo>
                  <a:pt x="8" y="161"/>
                </a:lnTo>
                <a:lnTo>
                  <a:pt x="9" y="170"/>
                </a:lnTo>
                <a:lnTo>
                  <a:pt x="9" y="179"/>
                </a:lnTo>
                <a:lnTo>
                  <a:pt x="10" y="184"/>
                </a:lnTo>
                <a:lnTo>
                  <a:pt x="10" y="191"/>
                </a:lnTo>
                <a:lnTo>
                  <a:pt x="11" y="198"/>
                </a:lnTo>
                <a:lnTo>
                  <a:pt x="12" y="203"/>
                </a:lnTo>
                <a:lnTo>
                  <a:pt x="12" y="208"/>
                </a:lnTo>
                <a:lnTo>
                  <a:pt x="13" y="212"/>
                </a:lnTo>
                <a:lnTo>
                  <a:pt x="13" y="215"/>
                </a:lnTo>
                <a:lnTo>
                  <a:pt x="13" y="218"/>
                </a:lnTo>
                <a:lnTo>
                  <a:pt x="14" y="220"/>
                </a:lnTo>
                <a:lnTo>
                  <a:pt x="15" y="222"/>
                </a:lnTo>
                <a:lnTo>
                  <a:pt x="15" y="222"/>
                </a:lnTo>
                <a:lnTo>
                  <a:pt x="16" y="225"/>
                </a:lnTo>
                <a:lnTo>
                  <a:pt x="16" y="225"/>
                </a:lnTo>
                <a:lnTo>
                  <a:pt x="17" y="226"/>
                </a:lnTo>
                <a:lnTo>
                  <a:pt x="17" y="226"/>
                </a:lnTo>
                <a:lnTo>
                  <a:pt x="18" y="225"/>
                </a:lnTo>
                <a:lnTo>
                  <a:pt x="18" y="223"/>
                </a:lnTo>
                <a:lnTo>
                  <a:pt x="19" y="226"/>
                </a:lnTo>
                <a:lnTo>
                  <a:pt x="19" y="226"/>
                </a:lnTo>
                <a:lnTo>
                  <a:pt x="20" y="224"/>
                </a:lnTo>
                <a:lnTo>
                  <a:pt x="20" y="225"/>
                </a:lnTo>
                <a:lnTo>
                  <a:pt x="21" y="227"/>
                </a:lnTo>
                <a:lnTo>
                  <a:pt x="21" y="229"/>
                </a:lnTo>
                <a:lnTo>
                  <a:pt x="22" y="231"/>
                </a:lnTo>
                <a:lnTo>
                  <a:pt x="22" y="233"/>
                </a:lnTo>
                <a:lnTo>
                  <a:pt x="23" y="237"/>
                </a:lnTo>
                <a:lnTo>
                  <a:pt x="24" y="241"/>
                </a:lnTo>
                <a:lnTo>
                  <a:pt x="24" y="244"/>
                </a:lnTo>
                <a:lnTo>
                  <a:pt x="25" y="249"/>
                </a:lnTo>
                <a:lnTo>
                  <a:pt x="25" y="252"/>
                </a:lnTo>
                <a:lnTo>
                  <a:pt x="25" y="257"/>
                </a:lnTo>
                <a:lnTo>
                  <a:pt x="26" y="260"/>
                </a:lnTo>
                <a:lnTo>
                  <a:pt x="27" y="262"/>
                </a:lnTo>
                <a:lnTo>
                  <a:pt x="27" y="262"/>
                </a:lnTo>
                <a:lnTo>
                  <a:pt x="28" y="263"/>
                </a:lnTo>
                <a:lnTo>
                  <a:pt x="28" y="263"/>
                </a:lnTo>
                <a:lnTo>
                  <a:pt x="29" y="265"/>
                </a:lnTo>
                <a:lnTo>
                  <a:pt x="29" y="265"/>
                </a:lnTo>
                <a:lnTo>
                  <a:pt x="30" y="265"/>
                </a:lnTo>
                <a:lnTo>
                  <a:pt x="30" y="264"/>
                </a:lnTo>
                <a:lnTo>
                  <a:pt x="31" y="263"/>
                </a:lnTo>
                <a:lnTo>
                  <a:pt x="31" y="262"/>
                </a:lnTo>
                <a:lnTo>
                  <a:pt x="32" y="259"/>
                </a:lnTo>
                <a:lnTo>
                  <a:pt x="32" y="259"/>
                </a:lnTo>
                <a:lnTo>
                  <a:pt x="33" y="256"/>
                </a:lnTo>
                <a:lnTo>
                  <a:pt x="33" y="257"/>
                </a:lnTo>
                <a:lnTo>
                  <a:pt x="34" y="256"/>
                </a:lnTo>
                <a:lnTo>
                  <a:pt x="34" y="255"/>
                </a:lnTo>
                <a:lnTo>
                  <a:pt x="35" y="253"/>
                </a:lnTo>
                <a:lnTo>
                  <a:pt x="36" y="251"/>
                </a:lnTo>
                <a:lnTo>
                  <a:pt x="36" y="250"/>
                </a:lnTo>
                <a:lnTo>
                  <a:pt x="36" y="251"/>
                </a:lnTo>
                <a:lnTo>
                  <a:pt x="37" y="250"/>
                </a:lnTo>
                <a:lnTo>
                  <a:pt x="37" y="252"/>
                </a:lnTo>
                <a:lnTo>
                  <a:pt x="38" y="249"/>
                </a:lnTo>
                <a:lnTo>
                  <a:pt x="39" y="253"/>
                </a:lnTo>
                <a:lnTo>
                  <a:pt x="39" y="255"/>
                </a:lnTo>
                <a:lnTo>
                  <a:pt x="40" y="254"/>
                </a:lnTo>
                <a:lnTo>
                  <a:pt x="40" y="256"/>
                </a:lnTo>
                <a:lnTo>
                  <a:pt x="41" y="257"/>
                </a:lnTo>
                <a:lnTo>
                  <a:pt x="41" y="260"/>
                </a:lnTo>
                <a:lnTo>
                  <a:pt x="42" y="264"/>
                </a:lnTo>
                <a:lnTo>
                  <a:pt x="42" y="264"/>
                </a:lnTo>
                <a:lnTo>
                  <a:pt x="43" y="268"/>
                </a:lnTo>
                <a:lnTo>
                  <a:pt x="43" y="273"/>
                </a:lnTo>
                <a:lnTo>
                  <a:pt x="44" y="276"/>
                </a:lnTo>
                <a:lnTo>
                  <a:pt x="44" y="278"/>
                </a:lnTo>
                <a:lnTo>
                  <a:pt x="45" y="281"/>
                </a:lnTo>
                <a:lnTo>
                  <a:pt x="45" y="286"/>
                </a:lnTo>
                <a:lnTo>
                  <a:pt x="46" y="288"/>
                </a:lnTo>
                <a:lnTo>
                  <a:pt x="47" y="289"/>
                </a:lnTo>
                <a:lnTo>
                  <a:pt x="47" y="296"/>
                </a:lnTo>
                <a:lnTo>
                  <a:pt x="48" y="297"/>
                </a:lnTo>
                <a:lnTo>
                  <a:pt x="48" y="300"/>
                </a:lnTo>
                <a:lnTo>
                  <a:pt x="48" y="302"/>
                </a:lnTo>
                <a:lnTo>
                  <a:pt x="49" y="305"/>
                </a:lnTo>
                <a:lnTo>
                  <a:pt x="50" y="308"/>
                </a:lnTo>
                <a:lnTo>
                  <a:pt x="50" y="311"/>
                </a:lnTo>
                <a:lnTo>
                  <a:pt x="51" y="311"/>
                </a:lnTo>
                <a:lnTo>
                  <a:pt x="51" y="315"/>
                </a:lnTo>
                <a:lnTo>
                  <a:pt x="52" y="317"/>
                </a:lnTo>
                <a:lnTo>
                  <a:pt x="52" y="317"/>
                </a:lnTo>
                <a:lnTo>
                  <a:pt x="53" y="323"/>
                </a:lnTo>
                <a:lnTo>
                  <a:pt x="53" y="322"/>
                </a:lnTo>
                <a:lnTo>
                  <a:pt x="54" y="324"/>
                </a:lnTo>
                <a:lnTo>
                  <a:pt x="54" y="327"/>
                </a:lnTo>
                <a:lnTo>
                  <a:pt x="55" y="329"/>
                </a:lnTo>
                <a:lnTo>
                  <a:pt x="55" y="329"/>
                </a:lnTo>
                <a:lnTo>
                  <a:pt x="56" y="328"/>
                </a:lnTo>
                <a:lnTo>
                  <a:pt x="56" y="331"/>
                </a:lnTo>
                <a:lnTo>
                  <a:pt x="57" y="331"/>
                </a:lnTo>
                <a:lnTo>
                  <a:pt x="57" y="333"/>
                </a:lnTo>
                <a:lnTo>
                  <a:pt x="58" y="335"/>
                </a:lnTo>
                <a:lnTo>
                  <a:pt x="59" y="334"/>
                </a:lnTo>
                <a:lnTo>
                  <a:pt x="59" y="335"/>
                </a:lnTo>
                <a:lnTo>
                  <a:pt x="60" y="337"/>
                </a:lnTo>
                <a:lnTo>
                  <a:pt x="60" y="338"/>
                </a:lnTo>
                <a:lnTo>
                  <a:pt x="60" y="339"/>
                </a:lnTo>
                <a:lnTo>
                  <a:pt x="61" y="342"/>
                </a:lnTo>
                <a:lnTo>
                  <a:pt x="62" y="340"/>
                </a:lnTo>
                <a:lnTo>
                  <a:pt x="62" y="338"/>
                </a:lnTo>
                <a:lnTo>
                  <a:pt x="63" y="341"/>
                </a:lnTo>
                <a:lnTo>
                  <a:pt x="63" y="342"/>
                </a:lnTo>
                <a:lnTo>
                  <a:pt x="64" y="342"/>
                </a:lnTo>
                <a:lnTo>
                  <a:pt x="64" y="342"/>
                </a:lnTo>
                <a:lnTo>
                  <a:pt x="65" y="342"/>
                </a:lnTo>
                <a:lnTo>
                  <a:pt x="65" y="344"/>
                </a:lnTo>
                <a:lnTo>
                  <a:pt x="66" y="345"/>
                </a:lnTo>
                <a:lnTo>
                  <a:pt x="66" y="344"/>
                </a:lnTo>
                <a:lnTo>
                  <a:pt x="67" y="346"/>
                </a:lnTo>
                <a:lnTo>
                  <a:pt x="67" y="347"/>
                </a:lnTo>
                <a:lnTo>
                  <a:pt x="68" y="346"/>
                </a:lnTo>
                <a:lnTo>
                  <a:pt x="68" y="344"/>
                </a:lnTo>
                <a:lnTo>
                  <a:pt x="69" y="347"/>
                </a:lnTo>
                <a:lnTo>
                  <a:pt x="69" y="347"/>
                </a:lnTo>
                <a:lnTo>
                  <a:pt x="70" y="347"/>
                </a:lnTo>
                <a:lnTo>
                  <a:pt x="71" y="345"/>
                </a:lnTo>
                <a:lnTo>
                  <a:pt x="71" y="346"/>
                </a:lnTo>
                <a:lnTo>
                  <a:pt x="72" y="347"/>
                </a:lnTo>
                <a:lnTo>
                  <a:pt x="72" y="347"/>
                </a:lnTo>
                <a:lnTo>
                  <a:pt x="72" y="347"/>
                </a:lnTo>
                <a:lnTo>
                  <a:pt x="73" y="347"/>
                </a:lnTo>
                <a:lnTo>
                  <a:pt x="74" y="347"/>
                </a:lnTo>
                <a:lnTo>
                  <a:pt x="74" y="348"/>
                </a:lnTo>
                <a:lnTo>
                  <a:pt x="75" y="347"/>
                </a:lnTo>
                <a:lnTo>
                  <a:pt x="75" y="347"/>
                </a:lnTo>
                <a:lnTo>
                  <a:pt x="76" y="350"/>
                </a:lnTo>
                <a:lnTo>
                  <a:pt x="76" y="348"/>
                </a:lnTo>
                <a:lnTo>
                  <a:pt x="77" y="350"/>
                </a:lnTo>
                <a:lnTo>
                  <a:pt x="77" y="349"/>
                </a:lnTo>
                <a:lnTo>
                  <a:pt x="78" y="350"/>
                </a:lnTo>
                <a:lnTo>
                  <a:pt x="78" y="351"/>
                </a:lnTo>
                <a:lnTo>
                  <a:pt x="79" y="350"/>
                </a:lnTo>
                <a:lnTo>
                  <a:pt x="79" y="350"/>
                </a:lnTo>
                <a:lnTo>
                  <a:pt x="80" y="352"/>
                </a:lnTo>
                <a:lnTo>
                  <a:pt x="80" y="351"/>
                </a:lnTo>
                <a:lnTo>
                  <a:pt x="81" y="354"/>
                </a:lnTo>
                <a:lnTo>
                  <a:pt x="81" y="354"/>
                </a:lnTo>
                <a:lnTo>
                  <a:pt x="82" y="353"/>
                </a:lnTo>
                <a:lnTo>
                  <a:pt x="83" y="354"/>
                </a:lnTo>
                <a:lnTo>
                  <a:pt x="83" y="356"/>
                </a:lnTo>
                <a:lnTo>
                  <a:pt x="83" y="356"/>
                </a:lnTo>
                <a:lnTo>
                  <a:pt x="84" y="356"/>
                </a:lnTo>
                <a:lnTo>
                  <a:pt x="84" y="358"/>
                </a:lnTo>
                <a:lnTo>
                  <a:pt x="85" y="358"/>
                </a:lnTo>
                <a:lnTo>
                  <a:pt x="86" y="359"/>
                </a:lnTo>
                <a:lnTo>
                  <a:pt x="86" y="360"/>
                </a:lnTo>
                <a:lnTo>
                  <a:pt x="87" y="360"/>
                </a:lnTo>
                <a:lnTo>
                  <a:pt x="87" y="362"/>
                </a:lnTo>
                <a:lnTo>
                  <a:pt x="88" y="364"/>
                </a:lnTo>
                <a:lnTo>
                  <a:pt x="88" y="365"/>
                </a:lnTo>
                <a:lnTo>
                  <a:pt x="89" y="367"/>
                </a:lnTo>
                <a:lnTo>
                  <a:pt x="89" y="367"/>
                </a:lnTo>
                <a:lnTo>
                  <a:pt x="90" y="366"/>
                </a:lnTo>
                <a:lnTo>
                  <a:pt x="90" y="368"/>
                </a:lnTo>
                <a:lnTo>
                  <a:pt x="91" y="370"/>
                </a:lnTo>
                <a:lnTo>
                  <a:pt x="91" y="371"/>
                </a:lnTo>
                <a:lnTo>
                  <a:pt x="92" y="373"/>
                </a:lnTo>
                <a:lnTo>
                  <a:pt x="92" y="374"/>
                </a:lnTo>
                <a:lnTo>
                  <a:pt x="93" y="375"/>
                </a:lnTo>
                <a:lnTo>
                  <a:pt x="93" y="377"/>
                </a:lnTo>
                <a:lnTo>
                  <a:pt x="94" y="378"/>
                </a:lnTo>
                <a:lnTo>
                  <a:pt x="95" y="378"/>
                </a:lnTo>
                <a:lnTo>
                  <a:pt x="95" y="378"/>
                </a:lnTo>
                <a:lnTo>
                  <a:pt x="95" y="377"/>
                </a:lnTo>
                <a:lnTo>
                  <a:pt x="96" y="378"/>
                </a:lnTo>
                <a:lnTo>
                  <a:pt x="96" y="375"/>
                </a:lnTo>
                <a:lnTo>
                  <a:pt x="97" y="373"/>
                </a:lnTo>
                <a:lnTo>
                  <a:pt x="98" y="368"/>
                </a:lnTo>
                <a:lnTo>
                  <a:pt x="98" y="361"/>
                </a:lnTo>
                <a:lnTo>
                  <a:pt x="99" y="352"/>
                </a:lnTo>
                <a:lnTo>
                  <a:pt x="99" y="342"/>
                </a:lnTo>
                <a:lnTo>
                  <a:pt x="100" y="328"/>
                </a:lnTo>
                <a:lnTo>
                  <a:pt x="100" y="309"/>
                </a:lnTo>
                <a:lnTo>
                  <a:pt x="101" y="287"/>
                </a:lnTo>
                <a:lnTo>
                  <a:pt x="101" y="264"/>
                </a:lnTo>
                <a:lnTo>
                  <a:pt x="102" y="241"/>
                </a:lnTo>
                <a:lnTo>
                  <a:pt x="102" y="216"/>
                </a:lnTo>
                <a:lnTo>
                  <a:pt x="103" y="189"/>
                </a:lnTo>
                <a:lnTo>
                  <a:pt x="103" y="163"/>
                </a:lnTo>
                <a:lnTo>
                  <a:pt x="104" y="138"/>
                </a:lnTo>
                <a:lnTo>
                  <a:pt x="104" y="116"/>
                </a:lnTo>
                <a:lnTo>
                  <a:pt x="105" y="95"/>
                </a:lnTo>
                <a:lnTo>
                  <a:pt x="105" y="74"/>
                </a:lnTo>
                <a:lnTo>
                  <a:pt x="106" y="61"/>
                </a:lnTo>
                <a:lnTo>
                  <a:pt x="107" y="50"/>
                </a:lnTo>
                <a:lnTo>
                  <a:pt x="107" y="41"/>
                </a:lnTo>
                <a:lnTo>
                  <a:pt x="107" y="35"/>
                </a:lnTo>
                <a:lnTo>
                  <a:pt x="108" y="32"/>
                </a:lnTo>
                <a:lnTo>
                  <a:pt x="108" y="33"/>
                </a:lnTo>
                <a:lnTo>
                  <a:pt x="109" y="35"/>
                </a:lnTo>
                <a:lnTo>
                  <a:pt x="110" y="40"/>
                </a:lnTo>
                <a:lnTo>
                  <a:pt x="110" y="49"/>
                </a:lnTo>
                <a:lnTo>
                  <a:pt x="111" y="56"/>
                </a:lnTo>
                <a:lnTo>
                  <a:pt x="111" y="66"/>
                </a:lnTo>
                <a:lnTo>
                  <a:pt x="111" y="76"/>
                </a:lnTo>
                <a:lnTo>
                  <a:pt x="112" y="87"/>
                </a:lnTo>
                <a:lnTo>
                  <a:pt x="113" y="100"/>
                </a:lnTo>
                <a:lnTo>
                  <a:pt x="113" y="112"/>
                </a:lnTo>
                <a:lnTo>
                  <a:pt x="114" y="120"/>
                </a:lnTo>
                <a:lnTo>
                  <a:pt x="114" y="131"/>
                </a:lnTo>
                <a:lnTo>
                  <a:pt x="115" y="141"/>
                </a:lnTo>
                <a:lnTo>
                  <a:pt x="115" y="152"/>
                </a:lnTo>
                <a:lnTo>
                  <a:pt x="116" y="159"/>
                </a:lnTo>
                <a:lnTo>
                  <a:pt x="116" y="167"/>
                </a:lnTo>
                <a:lnTo>
                  <a:pt x="117" y="174"/>
                </a:lnTo>
                <a:lnTo>
                  <a:pt x="118" y="182"/>
                </a:lnTo>
                <a:lnTo>
                  <a:pt x="118" y="186"/>
                </a:lnTo>
                <a:lnTo>
                  <a:pt x="119" y="190"/>
                </a:lnTo>
                <a:lnTo>
                  <a:pt x="119" y="195"/>
                </a:lnTo>
                <a:lnTo>
                  <a:pt x="119" y="200"/>
                </a:lnTo>
                <a:lnTo>
                  <a:pt x="120" y="203"/>
                </a:lnTo>
                <a:lnTo>
                  <a:pt x="121" y="205"/>
                </a:lnTo>
                <a:lnTo>
                  <a:pt x="121" y="208"/>
                </a:lnTo>
                <a:lnTo>
                  <a:pt x="122" y="211"/>
                </a:lnTo>
                <a:lnTo>
                  <a:pt x="122" y="210"/>
                </a:lnTo>
                <a:lnTo>
                  <a:pt x="123" y="211"/>
                </a:lnTo>
                <a:lnTo>
                  <a:pt x="123" y="212"/>
                </a:lnTo>
                <a:lnTo>
                  <a:pt x="124" y="211"/>
                </a:lnTo>
                <a:lnTo>
                  <a:pt x="124" y="213"/>
                </a:lnTo>
                <a:lnTo>
                  <a:pt x="125" y="211"/>
                </a:lnTo>
                <a:lnTo>
                  <a:pt x="125" y="210"/>
                </a:lnTo>
                <a:lnTo>
                  <a:pt x="126" y="211"/>
                </a:lnTo>
                <a:lnTo>
                  <a:pt x="126" y="209"/>
                </a:lnTo>
                <a:lnTo>
                  <a:pt x="127" y="208"/>
                </a:lnTo>
                <a:lnTo>
                  <a:pt x="127" y="208"/>
                </a:lnTo>
                <a:lnTo>
                  <a:pt x="128" y="210"/>
                </a:lnTo>
                <a:lnTo>
                  <a:pt x="128" y="210"/>
                </a:lnTo>
                <a:lnTo>
                  <a:pt x="129" y="211"/>
                </a:lnTo>
                <a:lnTo>
                  <a:pt x="130" y="214"/>
                </a:lnTo>
                <a:lnTo>
                  <a:pt x="130" y="216"/>
                </a:lnTo>
                <a:lnTo>
                  <a:pt x="130" y="220"/>
                </a:lnTo>
                <a:lnTo>
                  <a:pt x="131" y="223"/>
                </a:lnTo>
                <a:lnTo>
                  <a:pt x="131" y="228"/>
                </a:lnTo>
                <a:lnTo>
                  <a:pt x="132" y="231"/>
                </a:lnTo>
                <a:lnTo>
                  <a:pt x="133" y="236"/>
                </a:lnTo>
                <a:lnTo>
                  <a:pt x="133" y="239"/>
                </a:lnTo>
                <a:lnTo>
                  <a:pt x="134" y="241"/>
                </a:lnTo>
                <a:lnTo>
                  <a:pt x="134" y="244"/>
                </a:lnTo>
                <a:lnTo>
                  <a:pt x="135" y="245"/>
                </a:lnTo>
                <a:lnTo>
                  <a:pt x="135" y="249"/>
                </a:lnTo>
                <a:lnTo>
                  <a:pt x="136" y="248"/>
                </a:lnTo>
                <a:lnTo>
                  <a:pt x="136" y="248"/>
                </a:lnTo>
                <a:lnTo>
                  <a:pt x="137" y="250"/>
                </a:lnTo>
                <a:lnTo>
                  <a:pt x="137" y="251"/>
                </a:lnTo>
                <a:lnTo>
                  <a:pt x="138" y="248"/>
                </a:lnTo>
                <a:lnTo>
                  <a:pt x="138" y="248"/>
                </a:lnTo>
                <a:lnTo>
                  <a:pt x="139" y="246"/>
                </a:lnTo>
                <a:lnTo>
                  <a:pt x="139" y="245"/>
                </a:lnTo>
                <a:lnTo>
                  <a:pt x="140" y="243"/>
                </a:lnTo>
                <a:lnTo>
                  <a:pt x="140" y="242"/>
                </a:lnTo>
                <a:lnTo>
                  <a:pt x="141" y="244"/>
                </a:lnTo>
                <a:lnTo>
                  <a:pt x="142" y="242"/>
                </a:lnTo>
                <a:lnTo>
                  <a:pt x="142" y="240"/>
                </a:lnTo>
                <a:lnTo>
                  <a:pt x="142" y="239"/>
                </a:lnTo>
                <a:lnTo>
                  <a:pt x="143" y="239"/>
                </a:lnTo>
                <a:lnTo>
                  <a:pt x="143" y="239"/>
                </a:lnTo>
                <a:lnTo>
                  <a:pt x="144" y="242"/>
                </a:lnTo>
                <a:lnTo>
                  <a:pt x="145" y="238"/>
                </a:lnTo>
                <a:lnTo>
                  <a:pt x="145" y="240"/>
                </a:lnTo>
                <a:lnTo>
                  <a:pt x="146" y="239"/>
                </a:lnTo>
                <a:lnTo>
                  <a:pt x="146" y="240"/>
                </a:lnTo>
                <a:lnTo>
                  <a:pt x="146" y="242"/>
                </a:lnTo>
                <a:lnTo>
                  <a:pt x="147" y="242"/>
                </a:lnTo>
                <a:lnTo>
                  <a:pt x="148" y="247"/>
                </a:lnTo>
                <a:lnTo>
                  <a:pt x="148" y="248"/>
                </a:lnTo>
                <a:lnTo>
                  <a:pt x="149" y="250"/>
                </a:lnTo>
                <a:lnTo>
                  <a:pt x="149" y="253"/>
                </a:lnTo>
                <a:lnTo>
                  <a:pt x="150" y="256"/>
                </a:lnTo>
                <a:lnTo>
                  <a:pt x="150" y="260"/>
                </a:lnTo>
                <a:lnTo>
                  <a:pt x="151" y="259"/>
                </a:lnTo>
                <a:lnTo>
                  <a:pt x="151" y="264"/>
                </a:lnTo>
                <a:lnTo>
                  <a:pt x="152" y="267"/>
                </a:lnTo>
                <a:lnTo>
                  <a:pt x="152" y="272"/>
                </a:lnTo>
                <a:lnTo>
                  <a:pt x="153" y="275"/>
                </a:lnTo>
                <a:lnTo>
                  <a:pt x="154" y="277"/>
                </a:lnTo>
                <a:lnTo>
                  <a:pt x="154" y="280"/>
                </a:lnTo>
                <a:lnTo>
                  <a:pt x="154" y="281"/>
                </a:lnTo>
                <a:lnTo>
                  <a:pt x="155" y="285"/>
                </a:lnTo>
                <a:lnTo>
                  <a:pt x="155" y="287"/>
                </a:lnTo>
                <a:lnTo>
                  <a:pt x="156" y="292"/>
                </a:lnTo>
                <a:lnTo>
                  <a:pt x="157" y="293"/>
                </a:lnTo>
                <a:lnTo>
                  <a:pt x="157" y="296"/>
                </a:lnTo>
                <a:lnTo>
                  <a:pt x="158" y="298"/>
                </a:lnTo>
                <a:lnTo>
                  <a:pt x="158" y="299"/>
                </a:lnTo>
                <a:lnTo>
                  <a:pt x="158" y="301"/>
                </a:lnTo>
                <a:lnTo>
                  <a:pt x="159" y="305"/>
                </a:lnTo>
                <a:lnTo>
                  <a:pt x="160" y="305"/>
                </a:lnTo>
                <a:lnTo>
                  <a:pt x="160" y="308"/>
                </a:lnTo>
                <a:lnTo>
                  <a:pt x="161" y="310"/>
                </a:lnTo>
                <a:lnTo>
                  <a:pt x="161" y="310"/>
                </a:lnTo>
                <a:lnTo>
                  <a:pt x="162" y="313"/>
                </a:lnTo>
                <a:lnTo>
                  <a:pt x="162" y="315"/>
                </a:lnTo>
                <a:lnTo>
                  <a:pt x="163" y="314"/>
                </a:lnTo>
                <a:lnTo>
                  <a:pt x="163" y="316"/>
                </a:lnTo>
                <a:lnTo>
                  <a:pt x="164" y="319"/>
                </a:lnTo>
                <a:lnTo>
                  <a:pt x="164" y="318"/>
                </a:lnTo>
                <a:lnTo>
                  <a:pt x="165" y="321"/>
                </a:lnTo>
                <a:lnTo>
                  <a:pt x="165" y="321"/>
                </a:lnTo>
                <a:lnTo>
                  <a:pt x="166" y="322"/>
                </a:lnTo>
                <a:lnTo>
                  <a:pt x="166" y="324"/>
                </a:lnTo>
                <a:lnTo>
                  <a:pt x="167" y="325"/>
                </a:lnTo>
                <a:lnTo>
                  <a:pt x="167" y="324"/>
                </a:lnTo>
                <a:lnTo>
                  <a:pt x="168" y="327"/>
                </a:lnTo>
                <a:lnTo>
                  <a:pt x="169" y="327"/>
                </a:lnTo>
                <a:lnTo>
                  <a:pt x="169" y="327"/>
                </a:lnTo>
                <a:lnTo>
                  <a:pt x="170" y="327"/>
                </a:lnTo>
                <a:lnTo>
                  <a:pt x="170" y="327"/>
                </a:lnTo>
                <a:lnTo>
                  <a:pt x="170" y="328"/>
                </a:lnTo>
                <a:lnTo>
                  <a:pt x="171" y="327"/>
                </a:lnTo>
                <a:lnTo>
                  <a:pt x="172" y="327"/>
                </a:lnTo>
                <a:lnTo>
                  <a:pt x="172" y="330"/>
                </a:lnTo>
                <a:lnTo>
                  <a:pt x="173" y="331"/>
                </a:lnTo>
                <a:lnTo>
                  <a:pt x="173" y="330"/>
                </a:lnTo>
                <a:lnTo>
                  <a:pt x="174" y="332"/>
                </a:lnTo>
                <a:lnTo>
                  <a:pt x="174" y="332"/>
                </a:lnTo>
                <a:lnTo>
                  <a:pt x="175" y="332"/>
                </a:lnTo>
                <a:lnTo>
                  <a:pt x="175" y="334"/>
                </a:lnTo>
                <a:lnTo>
                  <a:pt x="176" y="331"/>
                </a:lnTo>
                <a:lnTo>
                  <a:pt x="176" y="331"/>
                </a:lnTo>
                <a:lnTo>
                  <a:pt x="177" y="332"/>
                </a:lnTo>
                <a:lnTo>
                  <a:pt x="177" y="333"/>
                </a:lnTo>
                <a:lnTo>
                  <a:pt x="178" y="332"/>
                </a:lnTo>
                <a:lnTo>
                  <a:pt x="178" y="332"/>
                </a:lnTo>
                <a:lnTo>
                  <a:pt x="179" y="334"/>
                </a:lnTo>
                <a:lnTo>
                  <a:pt x="179" y="332"/>
                </a:lnTo>
                <a:lnTo>
                  <a:pt x="180" y="334"/>
                </a:lnTo>
                <a:lnTo>
                  <a:pt x="181" y="333"/>
                </a:lnTo>
                <a:lnTo>
                  <a:pt x="181" y="333"/>
                </a:lnTo>
                <a:lnTo>
                  <a:pt x="182" y="333"/>
                </a:lnTo>
                <a:lnTo>
                  <a:pt x="182" y="335"/>
                </a:lnTo>
                <a:lnTo>
                  <a:pt x="182" y="335"/>
                </a:lnTo>
                <a:lnTo>
                  <a:pt x="183" y="336"/>
                </a:lnTo>
                <a:lnTo>
                  <a:pt x="184" y="335"/>
                </a:lnTo>
                <a:lnTo>
                  <a:pt x="184" y="336"/>
                </a:lnTo>
                <a:lnTo>
                  <a:pt x="185" y="334"/>
                </a:lnTo>
                <a:lnTo>
                  <a:pt x="185" y="336"/>
                </a:lnTo>
                <a:lnTo>
                  <a:pt x="186" y="336"/>
                </a:lnTo>
                <a:lnTo>
                  <a:pt x="186" y="337"/>
                </a:lnTo>
                <a:lnTo>
                  <a:pt x="187" y="337"/>
                </a:lnTo>
                <a:lnTo>
                  <a:pt x="187" y="337"/>
                </a:lnTo>
                <a:lnTo>
                  <a:pt x="188" y="337"/>
                </a:lnTo>
                <a:lnTo>
                  <a:pt x="189" y="338"/>
                </a:lnTo>
                <a:lnTo>
                  <a:pt x="189" y="340"/>
                </a:lnTo>
                <a:lnTo>
                  <a:pt x="189" y="340"/>
                </a:lnTo>
                <a:lnTo>
                  <a:pt x="190" y="338"/>
                </a:lnTo>
                <a:lnTo>
                  <a:pt x="190" y="339"/>
                </a:lnTo>
                <a:lnTo>
                  <a:pt x="191" y="342"/>
                </a:lnTo>
                <a:lnTo>
                  <a:pt x="192" y="343"/>
                </a:lnTo>
                <a:lnTo>
                  <a:pt x="192" y="342"/>
                </a:lnTo>
                <a:lnTo>
                  <a:pt x="193" y="345"/>
                </a:lnTo>
                <a:lnTo>
                  <a:pt x="193" y="345"/>
                </a:lnTo>
                <a:lnTo>
                  <a:pt x="193" y="345"/>
                </a:lnTo>
                <a:lnTo>
                  <a:pt x="194" y="347"/>
                </a:lnTo>
                <a:lnTo>
                  <a:pt x="195" y="348"/>
                </a:lnTo>
                <a:lnTo>
                  <a:pt x="195" y="351"/>
                </a:lnTo>
                <a:lnTo>
                  <a:pt x="196" y="351"/>
                </a:lnTo>
                <a:lnTo>
                  <a:pt x="196" y="352"/>
                </a:lnTo>
                <a:lnTo>
                  <a:pt x="197" y="354"/>
                </a:lnTo>
                <a:lnTo>
                  <a:pt x="197" y="354"/>
                </a:lnTo>
                <a:lnTo>
                  <a:pt x="198" y="354"/>
                </a:lnTo>
                <a:lnTo>
                  <a:pt x="198" y="357"/>
                </a:lnTo>
                <a:lnTo>
                  <a:pt x="199" y="359"/>
                </a:lnTo>
                <a:lnTo>
                  <a:pt x="199" y="359"/>
                </a:lnTo>
                <a:lnTo>
                  <a:pt x="200" y="360"/>
                </a:lnTo>
                <a:lnTo>
                  <a:pt x="201" y="362"/>
                </a:lnTo>
                <a:lnTo>
                  <a:pt x="201" y="362"/>
                </a:lnTo>
                <a:lnTo>
                  <a:pt x="201" y="363"/>
                </a:lnTo>
                <a:lnTo>
                  <a:pt x="202" y="363"/>
                </a:lnTo>
                <a:lnTo>
                  <a:pt x="202" y="366"/>
                </a:lnTo>
                <a:lnTo>
                  <a:pt x="203" y="364"/>
                </a:lnTo>
                <a:lnTo>
                  <a:pt x="204" y="366"/>
                </a:lnTo>
                <a:lnTo>
                  <a:pt x="204" y="363"/>
                </a:lnTo>
                <a:lnTo>
                  <a:pt x="205" y="361"/>
                </a:lnTo>
                <a:lnTo>
                  <a:pt x="205" y="358"/>
                </a:lnTo>
                <a:lnTo>
                  <a:pt x="205" y="353"/>
                </a:lnTo>
                <a:lnTo>
                  <a:pt x="206" y="345"/>
                </a:lnTo>
                <a:lnTo>
                  <a:pt x="207" y="337"/>
                </a:lnTo>
                <a:lnTo>
                  <a:pt x="207" y="322"/>
                </a:lnTo>
                <a:lnTo>
                  <a:pt x="208" y="309"/>
                </a:lnTo>
                <a:lnTo>
                  <a:pt x="208" y="288"/>
                </a:lnTo>
                <a:lnTo>
                  <a:pt x="209" y="267"/>
                </a:lnTo>
                <a:lnTo>
                  <a:pt x="209" y="242"/>
                </a:lnTo>
                <a:lnTo>
                  <a:pt x="210" y="218"/>
                </a:lnTo>
                <a:lnTo>
                  <a:pt x="210" y="193"/>
                </a:lnTo>
                <a:lnTo>
                  <a:pt x="211" y="168"/>
                </a:lnTo>
                <a:lnTo>
                  <a:pt x="211" y="141"/>
                </a:lnTo>
                <a:lnTo>
                  <a:pt x="212" y="117"/>
                </a:lnTo>
                <a:lnTo>
                  <a:pt x="212" y="97"/>
                </a:lnTo>
                <a:lnTo>
                  <a:pt x="213" y="76"/>
                </a:lnTo>
                <a:lnTo>
                  <a:pt x="213" y="59"/>
                </a:lnTo>
                <a:lnTo>
                  <a:pt x="214" y="45"/>
                </a:lnTo>
                <a:lnTo>
                  <a:pt x="214" y="37"/>
                </a:lnTo>
                <a:lnTo>
                  <a:pt x="215" y="30"/>
                </a:lnTo>
                <a:lnTo>
                  <a:pt x="216" y="26"/>
                </a:lnTo>
                <a:lnTo>
                  <a:pt x="216" y="22"/>
                </a:lnTo>
                <a:lnTo>
                  <a:pt x="217" y="28"/>
                </a:lnTo>
                <a:lnTo>
                  <a:pt x="217" y="32"/>
                </a:lnTo>
                <a:lnTo>
                  <a:pt x="217" y="37"/>
                </a:lnTo>
                <a:lnTo>
                  <a:pt x="218" y="43"/>
                </a:lnTo>
                <a:lnTo>
                  <a:pt x="219" y="50"/>
                </a:lnTo>
                <a:lnTo>
                  <a:pt x="219" y="61"/>
                </a:lnTo>
                <a:lnTo>
                  <a:pt x="220" y="70"/>
                </a:lnTo>
                <a:lnTo>
                  <a:pt x="220" y="80"/>
                </a:lnTo>
                <a:lnTo>
                  <a:pt x="221" y="90"/>
                </a:lnTo>
                <a:lnTo>
                  <a:pt x="221" y="102"/>
                </a:lnTo>
                <a:lnTo>
                  <a:pt x="222" y="114"/>
                </a:lnTo>
                <a:lnTo>
                  <a:pt x="222" y="122"/>
                </a:lnTo>
                <a:lnTo>
                  <a:pt x="223" y="130"/>
                </a:lnTo>
                <a:lnTo>
                  <a:pt x="223" y="139"/>
                </a:lnTo>
                <a:lnTo>
                  <a:pt x="224" y="148"/>
                </a:lnTo>
                <a:lnTo>
                  <a:pt x="224" y="156"/>
                </a:lnTo>
                <a:lnTo>
                  <a:pt x="225" y="161"/>
                </a:lnTo>
                <a:lnTo>
                  <a:pt x="225" y="167"/>
                </a:lnTo>
                <a:lnTo>
                  <a:pt x="226" y="171"/>
                </a:lnTo>
                <a:lnTo>
                  <a:pt x="226" y="176"/>
                </a:lnTo>
                <a:lnTo>
                  <a:pt x="227" y="179"/>
                </a:lnTo>
                <a:lnTo>
                  <a:pt x="228" y="182"/>
                </a:lnTo>
                <a:lnTo>
                  <a:pt x="228" y="185"/>
                </a:lnTo>
                <a:lnTo>
                  <a:pt x="229" y="187"/>
                </a:lnTo>
                <a:lnTo>
                  <a:pt x="229" y="188"/>
                </a:lnTo>
                <a:lnTo>
                  <a:pt x="229" y="189"/>
                </a:lnTo>
                <a:lnTo>
                  <a:pt x="230" y="190"/>
                </a:lnTo>
                <a:lnTo>
                  <a:pt x="231" y="191"/>
                </a:lnTo>
                <a:lnTo>
                  <a:pt x="231" y="190"/>
                </a:lnTo>
                <a:lnTo>
                  <a:pt x="232" y="188"/>
                </a:lnTo>
                <a:lnTo>
                  <a:pt x="232" y="190"/>
                </a:lnTo>
                <a:lnTo>
                  <a:pt x="233" y="187"/>
                </a:lnTo>
                <a:lnTo>
                  <a:pt x="233" y="187"/>
                </a:lnTo>
                <a:lnTo>
                  <a:pt x="234" y="187"/>
                </a:lnTo>
                <a:lnTo>
                  <a:pt x="234" y="187"/>
                </a:lnTo>
                <a:lnTo>
                  <a:pt x="235" y="185"/>
                </a:lnTo>
                <a:lnTo>
                  <a:pt x="235" y="188"/>
                </a:lnTo>
                <a:lnTo>
                  <a:pt x="236" y="188"/>
                </a:lnTo>
                <a:lnTo>
                  <a:pt x="236" y="190"/>
                </a:lnTo>
                <a:lnTo>
                  <a:pt x="237" y="192"/>
                </a:lnTo>
                <a:lnTo>
                  <a:pt x="237" y="196"/>
                </a:lnTo>
                <a:lnTo>
                  <a:pt x="238" y="200"/>
                </a:lnTo>
                <a:lnTo>
                  <a:pt x="238" y="206"/>
                </a:lnTo>
                <a:lnTo>
                  <a:pt x="239" y="211"/>
                </a:lnTo>
                <a:lnTo>
                  <a:pt x="240" y="215"/>
                </a:lnTo>
                <a:lnTo>
                  <a:pt x="240" y="219"/>
                </a:lnTo>
                <a:lnTo>
                  <a:pt x="240" y="223"/>
                </a:lnTo>
                <a:lnTo>
                  <a:pt x="241" y="227"/>
                </a:lnTo>
                <a:lnTo>
                  <a:pt x="241" y="230"/>
                </a:lnTo>
                <a:lnTo>
                  <a:pt x="242" y="233"/>
                </a:lnTo>
                <a:lnTo>
                  <a:pt x="243" y="234"/>
                </a:lnTo>
                <a:lnTo>
                  <a:pt x="243" y="234"/>
                </a:lnTo>
                <a:lnTo>
                  <a:pt x="244" y="235"/>
                </a:lnTo>
                <a:lnTo>
                  <a:pt x="244" y="236"/>
                </a:lnTo>
                <a:lnTo>
                  <a:pt x="245" y="237"/>
                </a:lnTo>
                <a:lnTo>
                  <a:pt x="245" y="236"/>
                </a:lnTo>
                <a:lnTo>
                  <a:pt x="246" y="236"/>
                </a:lnTo>
                <a:lnTo>
                  <a:pt x="246" y="236"/>
                </a:lnTo>
                <a:lnTo>
                  <a:pt x="247" y="234"/>
                </a:lnTo>
                <a:lnTo>
                  <a:pt x="247" y="233"/>
                </a:lnTo>
                <a:lnTo>
                  <a:pt x="248" y="231"/>
                </a:lnTo>
                <a:lnTo>
                  <a:pt x="248" y="230"/>
                </a:lnTo>
                <a:lnTo>
                  <a:pt x="249" y="228"/>
                </a:lnTo>
                <a:lnTo>
                  <a:pt x="249" y="227"/>
                </a:lnTo>
                <a:lnTo>
                  <a:pt x="250" y="226"/>
                </a:lnTo>
                <a:lnTo>
                  <a:pt x="250" y="228"/>
                </a:lnTo>
                <a:lnTo>
                  <a:pt x="251" y="224"/>
                </a:lnTo>
                <a:lnTo>
                  <a:pt x="252" y="226"/>
                </a:lnTo>
                <a:lnTo>
                  <a:pt x="252" y="225"/>
                </a:lnTo>
                <a:lnTo>
                  <a:pt x="252" y="227"/>
                </a:lnTo>
                <a:lnTo>
                  <a:pt x="253" y="227"/>
                </a:lnTo>
                <a:lnTo>
                  <a:pt x="253" y="227"/>
                </a:lnTo>
                <a:lnTo>
                  <a:pt x="254" y="229"/>
                </a:lnTo>
                <a:lnTo>
                  <a:pt x="255" y="230"/>
                </a:lnTo>
                <a:lnTo>
                  <a:pt x="255" y="231"/>
                </a:lnTo>
                <a:lnTo>
                  <a:pt x="256" y="234"/>
                </a:lnTo>
                <a:lnTo>
                  <a:pt x="256" y="237"/>
                </a:lnTo>
                <a:lnTo>
                  <a:pt x="257" y="240"/>
                </a:lnTo>
                <a:lnTo>
                  <a:pt x="257" y="242"/>
                </a:lnTo>
                <a:lnTo>
                  <a:pt x="258" y="244"/>
                </a:lnTo>
                <a:lnTo>
                  <a:pt x="258" y="248"/>
                </a:lnTo>
                <a:lnTo>
                  <a:pt x="259" y="251"/>
                </a:lnTo>
                <a:lnTo>
                  <a:pt x="259" y="257"/>
                </a:lnTo>
                <a:lnTo>
                  <a:pt x="260" y="260"/>
                </a:lnTo>
                <a:lnTo>
                  <a:pt x="260" y="261"/>
                </a:lnTo>
                <a:lnTo>
                  <a:pt x="261" y="264"/>
                </a:lnTo>
                <a:lnTo>
                  <a:pt x="261" y="268"/>
                </a:lnTo>
                <a:lnTo>
                  <a:pt x="262" y="270"/>
                </a:lnTo>
                <a:lnTo>
                  <a:pt x="263" y="271"/>
                </a:lnTo>
                <a:lnTo>
                  <a:pt x="263" y="274"/>
                </a:lnTo>
                <a:lnTo>
                  <a:pt x="264" y="277"/>
                </a:lnTo>
                <a:lnTo>
                  <a:pt x="264" y="280"/>
                </a:lnTo>
                <a:lnTo>
                  <a:pt x="264" y="283"/>
                </a:lnTo>
                <a:lnTo>
                  <a:pt x="265" y="284"/>
                </a:lnTo>
                <a:lnTo>
                  <a:pt x="266" y="286"/>
                </a:lnTo>
                <a:lnTo>
                  <a:pt x="266" y="290"/>
                </a:lnTo>
                <a:lnTo>
                  <a:pt x="267" y="291"/>
                </a:lnTo>
                <a:lnTo>
                  <a:pt x="267" y="293"/>
                </a:lnTo>
                <a:lnTo>
                  <a:pt x="268" y="294"/>
                </a:lnTo>
                <a:lnTo>
                  <a:pt x="268" y="297"/>
                </a:lnTo>
                <a:lnTo>
                  <a:pt x="269" y="297"/>
                </a:lnTo>
                <a:lnTo>
                  <a:pt x="269" y="298"/>
                </a:lnTo>
                <a:lnTo>
                  <a:pt x="270" y="300"/>
                </a:lnTo>
                <a:lnTo>
                  <a:pt x="270" y="302"/>
                </a:lnTo>
                <a:lnTo>
                  <a:pt x="271" y="304"/>
                </a:lnTo>
                <a:lnTo>
                  <a:pt x="271" y="306"/>
                </a:lnTo>
                <a:lnTo>
                  <a:pt x="272" y="307"/>
                </a:lnTo>
                <a:lnTo>
                  <a:pt x="272" y="307"/>
                </a:lnTo>
                <a:lnTo>
                  <a:pt x="273" y="308"/>
                </a:lnTo>
                <a:lnTo>
                  <a:pt x="273" y="310"/>
                </a:lnTo>
                <a:lnTo>
                  <a:pt x="274" y="310"/>
                </a:lnTo>
                <a:lnTo>
                  <a:pt x="275" y="311"/>
                </a:lnTo>
                <a:lnTo>
                  <a:pt x="275" y="311"/>
                </a:lnTo>
                <a:lnTo>
                  <a:pt x="276" y="313"/>
                </a:lnTo>
                <a:lnTo>
                  <a:pt x="276" y="313"/>
                </a:lnTo>
                <a:lnTo>
                  <a:pt x="276" y="315"/>
                </a:lnTo>
                <a:lnTo>
                  <a:pt x="277" y="316"/>
                </a:lnTo>
                <a:lnTo>
                  <a:pt x="278" y="314"/>
                </a:lnTo>
                <a:lnTo>
                  <a:pt x="278" y="316"/>
                </a:lnTo>
                <a:lnTo>
                  <a:pt x="279" y="318"/>
                </a:lnTo>
                <a:lnTo>
                  <a:pt x="279" y="317"/>
                </a:lnTo>
                <a:lnTo>
                  <a:pt x="280" y="317"/>
                </a:lnTo>
                <a:lnTo>
                  <a:pt x="280" y="319"/>
                </a:lnTo>
                <a:lnTo>
                  <a:pt x="281" y="317"/>
                </a:lnTo>
                <a:lnTo>
                  <a:pt x="281" y="319"/>
                </a:lnTo>
                <a:lnTo>
                  <a:pt x="282" y="319"/>
                </a:lnTo>
                <a:lnTo>
                  <a:pt x="282" y="320"/>
                </a:lnTo>
                <a:lnTo>
                  <a:pt x="283" y="319"/>
                </a:lnTo>
                <a:lnTo>
                  <a:pt x="283" y="320"/>
                </a:lnTo>
                <a:lnTo>
                  <a:pt x="284" y="319"/>
                </a:lnTo>
                <a:lnTo>
                  <a:pt x="284" y="320"/>
                </a:lnTo>
                <a:lnTo>
                  <a:pt x="285" y="322"/>
                </a:lnTo>
                <a:lnTo>
                  <a:pt x="285" y="321"/>
                </a:lnTo>
                <a:lnTo>
                  <a:pt x="286" y="324"/>
                </a:lnTo>
                <a:lnTo>
                  <a:pt x="287" y="321"/>
                </a:lnTo>
                <a:lnTo>
                  <a:pt x="287" y="321"/>
                </a:lnTo>
                <a:lnTo>
                  <a:pt x="287" y="322"/>
                </a:lnTo>
                <a:lnTo>
                  <a:pt x="288" y="322"/>
                </a:lnTo>
                <a:lnTo>
                  <a:pt x="288" y="324"/>
                </a:lnTo>
                <a:lnTo>
                  <a:pt x="289" y="324"/>
                </a:lnTo>
                <a:lnTo>
                  <a:pt x="290" y="324"/>
                </a:lnTo>
                <a:lnTo>
                  <a:pt x="290" y="324"/>
                </a:lnTo>
                <a:lnTo>
                  <a:pt x="291" y="325"/>
                </a:lnTo>
                <a:lnTo>
                  <a:pt x="291" y="324"/>
                </a:lnTo>
                <a:lnTo>
                  <a:pt x="292" y="326"/>
                </a:lnTo>
                <a:lnTo>
                  <a:pt x="292" y="325"/>
                </a:lnTo>
                <a:lnTo>
                  <a:pt x="293" y="327"/>
                </a:lnTo>
                <a:lnTo>
                  <a:pt x="293" y="325"/>
                </a:lnTo>
                <a:lnTo>
                  <a:pt x="294" y="327"/>
                </a:lnTo>
                <a:lnTo>
                  <a:pt x="294" y="327"/>
                </a:lnTo>
                <a:lnTo>
                  <a:pt x="295" y="327"/>
                </a:lnTo>
                <a:lnTo>
                  <a:pt x="295" y="329"/>
                </a:lnTo>
                <a:lnTo>
                  <a:pt x="296" y="327"/>
                </a:lnTo>
                <a:lnTo>
                  <a:pt x="296" y="327"/>
                </a:lnTo>
                <a:lnTo>
                  <a:pt x="297" y="329"/>
                </a:lnTo>
                <a:lnTo>
                  <a:pt x="297" y="332"/>
                </a:lnTo>
                <a:lnTo>
                  <a:pt x="298" y="331"/>
                </a:lnTo>
                <a:lnTo>
                  <a:pt x="299" y="332"/>
                </a:lnTo>
                <a:lnTo>
                  <a:pt x="299" y="332"/>
                </a:lnTo>
                <a:lnTo>
                  <a:pt x="299" y="333"/>
                </a:lnTo>
                <a:lnTo>
                  <a:pt x="300" y="334"/>
                </a:lnTo>
                <a:lnTo>
                  <a:pt x="300" y="335"/>
                </a:lnTo>
                <a:lnTo>
                  <a:pt x="301" y="336"/>
                </a:lnTo>
                <a:lnTo>
                  <a:pt x="302" y="337"/>
                </a:lnTo>
                <a:lnTo>
                  <a:pt x="302" y="338"/>
                </a:lnTo>
                <a:lnTo>
                  <a:pt x="303" y="340"/>
                </a:lnTo>
                <a:lnTo>
                  <a:pt x="303" y="342"/>
                </a:lnTo>
                <a:lnTo>
                  <a:pt x="304" y="343"/>
                </a:lnTo>
                <a:lnTo>
                  <a:pt x="304" y="342"/>
                </a:lnTo>
                <a:lnTo>
                  <a:pt x="305" y="346"/>
                </a:lnTo>
                <a:lnTo>
                  <a:pt x="305" y="347"/>
                </a:lnTo>
                <a:lnTo>
                  <a:pt x="306" y="345"/>
                </a:lnTo>
                <a:lnTo>
                  <a:pt x="306" y="348"/>
                </a:lnTo>
                <a:lnTo>
                  <a:pt x="307" y="348"/>
                </a:lnTo>
                <a:lnTo>
                  <a:pt x="307" y="352"/>
                </a:lnTo>
                <a:lnTo>
                  <a:pt x="308" y="352"/>
                </a:lnTo>
                <a:lnTo>
                  <a:pt x="308" y="352"/>
                </a:lnTo>
                <a:lnTo>
                  <a:pt x="309" y="353"/>
                </a:lnTo>
                <a:lnTo>
                  <a:pt x="309" y="354"/>
                </a:lnTo>
                <a:lnTo>
                  <a:pt x="310" y="355"/>
                </a:lnTo>
                <a:lnTo>
                  <a:pt x="311" y="356"/>
                </a:lnTo>
                <a:lnTo>
                  <a:pt x="311" y="355"/>
                </a:lnTo>
                <a:lnTo>
                  <a:pt x="311" y="354"/>
                </a:lnTo>
                <a:lnTo>
                  <a:pt x="312" y="354"/>
                </a:lnTo>
                <a:lnTo>
                  <a:pt x="312" y="353"/>
                </a:lnTo>
                <a:lnTo>
                  <a:pt x="313" y="349"/>
                </a:lnTo>
                <a:lnTo>
                  <a:pt x="314" y="344"/>
                </a:lnTo>
                <a:lnTo>
                  <a:pt x="314" y="336"/>
                </a:lnTo>
                <a:lnTo>
                  <a:pt x="315" y="327"/>
                </a:lnTo>
                <a:lnTo>
                  <a:pt x="315" y="314"/>
                </a:lnTo>
                <a:lnTo>
                  <a:pt x="315" y="298"/>
                </a:lnTo>
                <a:lnTo>
                  <a:pt x="316" y="279"/>
                </a:lnTo>
                <a:lnTo>
                  <a:pt x="317" y="258"/>
                </a:lnTo>
                <a:lnTo>
                  <a:pt x="317" y="234"/>
                </a:lnTo>
                <a:lnTo>
                  <a:pt x="318" y="210"/>
                </a:lnTo>
                <a:lnTo>
                  <a:pt x="318" y="187"/>
                </a:lnTo>
                <a:lnTo>
                  <a:pt x="319" y="158"/>
                </a:lnTo>
                <a:lnTo>
                  <a:pt x="319" y="135"/>
                </a:lnTo>
                <a:lnTo>
                  <a:pt x="320" y="110"/>
                </a:lnTo>
                <a:lnTo>
                  <a:pt x="320" y="89"/>
                </a:lnTo>
                <a:lnTo>
                  <a:pt x="321" y="69"/>
                </a:lnTo>
                <a:lnTo>
                  <a:pt x="321" y="53"/>
                </a:lnTo>
                <a:lnTo>
                  <a:pt x="322" y="40"/>
                </a:lnTo>
                <a:lnTo>
                  <a:pt x="323" y="30"/>
                </a:lnTo>
                <a:lnTo>
                  <a:pt x="323" y="26"/>
                </a:lnTo>
                <a:lnTo>
                  <a:pt x="323" y="23"/>
                </a:lnTo>
                <a:lnTo>
                  <a:pt x="324" y="23"/>
                </a:lnTo>
                <a:lnTo>
                  <a:pt x="325" y="23"/>
                </a:lnTo>
                <a:lnTo>
                  <a:pt x="325" y="28"/>
                </a:lnTo>
                <a:lnTo>
                  <a:pt x="326" y="35"/>
                </a:lnTo>
                <a:lnTo>
                  <a:pt x="326" y="42"/>
                </a:lnTo>
                <a:lnTo>
                  <a:pt x="327" y="51"/>
                </a:lnTo>
                <a:lnTo>
                  <a:pt x="327" y="61"/>
                </a:lnTo>
                <a:lnTo>
                  <a:pt x="328" y="71"/>
                </a:lnTo>
                <a:lnTo>
                  <a:pt x="328" y="83"/>
                </a:lnTo>
                <a:lnTo>
                  <a:pt x="329" y="92"/>
                </a:lnTo>
                <a:lnTo>
                  <a:pt x="329" y="103"/>
                </a:lnTo>
                <a:lnTo>
                  <a:pt x="330" y="114"/>
                </a:lnTo>
                <a:lnTo>
                  <a:pt x="330" y="125"/>
                </a:lnTo>
                <a:lnTo>
                  <a:pt x="331" y="134"/>
                </a:lnTo>
                <a:lnTo>
                  <a:pt x="331" y="143"/>
                </a:lnTo>
                <a:lnTo>
                  <a:pt x="332" y="151"/>
                </a:lnTo>
                <a:lnTo>
                  <a:pt x="332" y="160"/>
                </a:lnTo>
                <a:lnTo>
                  <a:pt x="333" y="165"/>
                </a:lnTo>
                <a:lnTo>
                  <a:pt x="334" y="170"/>
                </a:lnTo>
                <a:lnTo>
                  <a:pt x="334" y="177"/>
                </a:lnTo>
                <a:lnTo>
                  <a:pt x="334" y="182"/>
                </a:lnTo>
                <a:lnTo>
                  <a:pt x="335" y="185"/>
                </a:lnTo>
                <a:lnTo>
                  <a:pt x="335" y="187"/>
                </a:lnTo>
                <a:lnTo>
                  <a:pt x="336" y="190"/>
                </a:lnTo>
                <a:lnTo>
                  <a:pt x="337" y="193"/>
                </a:lnTo>
                <a:lnTo>
                  <a:pt x="337" y="194"/>
                </a:lnTo>
                <a:lnTo>
                  <a:pt x="338" y="195"/>
                </a:lnTo>
                <a:lnTo>
                  <a:pt x="338" y="197"/>
                </a:lnTo>
                <a:lnTo>
                  <a:pt x="339" y="198"/>
                </a:lnTo>
                <a:lnTo>
                  <a:pt x="339" y="197"/>
                </a:lnTo>
                <a:lnTo>
                  <a:pt x="340" y="197"/>
                </a:lnTo>
                <a:lnTo>
                  <a:pt x="340" y="197"/>
                </a:lnTo>
                <a:lnTo>
                  <a:pt x="341" y="195"/>
                </a:lnTo>
                <a:lnTo>
                  <a:pt x="341" y="194"/>
                </a:lnTo>
                <a:lnTo>
                  <a:pt x="342" y="196"/>
                </a:lnTo>
                <a:lnTo>
                  <a:pt x="342" y="193"/>
                </a:lnTo>
                <a:lnTo>
                  <a:pt x="343" y="193"/>
                </a:lnTo>
                <a:lnTo>
                  <a:pt x="343" y="197"/>
                </a:lnTo>
                <a:lnTo>
                  <a:pt x="344" y="199"/>
                </a:lnTo>
                <a:lnTo>
                  <a:pt x="344" y="198"/>
                </a:lnTo>
                <a:lnTo>
                  <a:pt x="345" y="200"/>
                </a:lnTo>
                <a:lnTo>
                  <a:pt x="346" y="205"/>
                </a:lnTo>
                <a:lnTo>
                  <a:pt x="346" y="211"/>
                </a:lnTo>
                <a:lnTo>
                  <a:pt x="346" y="213"/>
                </a:lnTo>
                <a:lnTo>
                  <a:pt x="347" y="217"/>
                </a:lnTo>
                <a:lnTo>
                  <a:pt x="347" y="222"/>
                </a:lnTo>
                <a:lnTo>
                  <a:pt x="348" y="228"/>
                </a:lnTo>
                <a:lnTo>
                  <a:pt x="349" y="231"/>
                </a:lnTo>
                <a:lnTo>
                  <a:pt x="349" y="232"/>
                </a:lnTo>
                <a:lnTo>
                  <a:pt x="350" y="236"/>
                </a:lnTo>
                <a:lnTo>
                  <a:pt x="350" y="239"/>
                </a:lnTo>
                <a:lnTo>
                  <a:pt x="351" y="240"/>
                </a:lnTo>
                <a:lnTo>
                  <a:pt x="351" y="241"/>
                </a:lnTo>
                <a:lnTo>
                  <a:pt x="352" y="242"/>
                </a:lnTo>
                <a:lnTo>
                  <a:pt x="352" y="240"/>
                </a:lnTo>
                <a:lnTo>
                  <a:pt x="353" y="242"/>
                </a:lnTo>
                <a:lnTo>
                  <a:pt x="353" y="239"/>
                </a:lnTo>
                <a:lnTo>
                  <a:pt x="354" y="238"/>
                </a:lnTo>
                <a:lnTo>
                  <a:pt x="354" y="236"/>
                </a:lnTo>
                <a:lnTo>
                  <a:pt x="355" y="234"/>
                </a:lnTo>
                <a:lnTo>
                  <a:pt x="355" y="233"/>
                </a:lnTo>
                <a:lnTo>
                  <a:pt x="356" y="232"/>
                </a:lnTo>
                <a:lnTo>
                  <a:pt x="356" y="231"/>
                </a:lnTo>
                <a:lnTo>
                  <a:pt x="357" y="230"/>
                </a:lnTo>
                <a:lnTo>
                  <a:pt x="358" y="229"/>
                </a:lnTo>
                <a:lnTo>
                  <a:pt x="358" y="227"/>
                </a:lnTo>
                <a:lnTo>
                  <a:pt x="358" y="226"/>
                </a:lnTo>
                <a:lnTo>
                  <a:pt x="359" y="225"/>
                </a:lnTo>
                <a:lnTo>
                  <a:pt x="359" y="223"/>
                </a:lnTo>
                <a:lnTo>
                  <a:pt x="360" y="223"/>
                </a:lnTo>
                <a:lnTo>
                  <a:pt x="361" y="225"/>
                </a:lnTo>
                <a:lnTo>
                  <a:pt x="361" y="224"/>
                </a:lnTo>
                <a:lnTo>
                  <a:pt x="362" y="226"/>
                </a:lnTo>
                <a:lnTo>
                  <a:pt x="362" y="227"/>
                </a:lnTo>
                <a:lnTo>
                  <a:pt x="362" y="228"/>
                </a:lnTo>
                <a:lnTo>
                  <a:pt x="363" y="230"/>
                </a:lnTo>
                <a:lnTo>
                  <a:pt x="364" y="230"/>
                </a:lnTo>
                <a:lnTo>
                  <a:pt x="364" y="233"/>
                </a:lnTo>
                <a:lnTo>
                  <a:pt x="365" y="236"/>
                </a:lnTo>
                <a:lnTo>
                  <a:pt x="365" y="240"/>
                </a:lnTo>
                <a:lnTo>
                  <a:pt x="366" y="242"/>
                </a:lnTo>
                <a:lnTo>
                  <a:pt x="366" y="246"/>
                </a:lnTo>
                <a:lnTo>
                  <a:pt x="367" y="250"/>
                </a:lnTo>
                <a:lnTo>
                  <a:pt x="367" y="253"/>
                </a:lnTo>
                <a:lnTo>
                  <a:pt x="368" y="256"/>
                </a:lnTo>
                <a:lnTo>
                  <a:pt x="368" y="259"/>
                </a:lnTo>
                <a:lnTo>
                  <a:pt x="369" y="262"/>
                </a:lnTo>
                <a:lnTo>
                  <a:pt x="370" y="265"/>
                </a:lnTo>
                <a:lnTo>
                  <a:pt x="370" y="268"/>
                </a:lnTo>
                <a:lnTo>
                  <a:pt x="370" y="270"/>
                </a:lnTo>
                <a:lnTo>
                  <a:pt x="371" y="272"/>
                </a:lnTo>
                <a:lnTo>
                  <a:pt x="371" y="276"/>
                </a:lnTo>
                <a:lnTo>
                  <a:pt x="372" y="279"/>
                </a:lnTo>
                <a:lnTo>
                  <a:pt x="373" y="280"/>
                </a:lnTo>
                <a:lnTo>
                  <a:pt x="373" y="282"/>
                </a:lnTo>
                <a:lnTo>
                  <a:pt x="374" y="285"/>
                </a:lnTo>
                <a:lnTo>
                  <a:pt x="374" y="286"/>
                </a:lnTo>
                <a:lnTo>
                  <a:pt x="374" y="288"/>
                </a:lnTo>
                <a:lnTo>
                  <a:pt x="375" y="288"/>
                </a:lnTo>
                <a:lnTo>
                  <a:pt x="376" y="292"/>
                </a:lnTo>
                <a:lnTo>
                  <a:pt x="376" y="293"/>
                </a:lnTo>
                <a:lnTo>
                  <a:pt x="377" y="293"/>
                </a:lnTo>
                <a:lnTo>
                  <a:pt x="377" y="296"/>
                </a:lnTo>
                <a:lnTo>
                  <a:pt x="378" y="296"/>
                </a:lnTo>
                <a:lnTo>
                  <a:pt x="378" y="300"/>
                </a:lnTo>
                <a:lnTo>
                  <a:pt x="379" y="301"/>
                </a:lnTo>
                <a:lnTo>
                  <a:pt x="379" y="301"/>
                </a:lnTo>
                <a:lnTo>
                  <a:pt x="380" y="302"/>
                </a:lnTo>
                <a:lnTo>
                  <a:pt x="380" y="304"/>
                </a:lnTo>
                <a:lnTo>
                  <a:pt x="381" y="305"/>
                </a:lnTo>
                <a:lnTo>
                  <a:pt x="381" y="304"/>
                </a:lnTo>
                <a:lnTo>
                  <a:pt x="382" y="305"/>
                </a:lnTo>
                <a:lnTo>
                  <a:pt x="382" y="306"/>
                </a:lnTo>
                <a:lnTo>
                  <a:pt x="383" y="308"/>
                </a:lnTo>
                <a:lnTo>
                  <a:pt x="383" y="308"/>
                </a:lnTo>
                <a:lnTo>
                  <a:pt x="384" y="308"/>
                </a:lnTo>
                <a:lnTo>
                  <a:pt x="385" y="309"/>
                </a:lnTo>
                <a:lnTo>
                  <a:pt x="385" y="311"/>
                </a:lnTo>
                <a:lnTo>
                  <a:pt x="386" y="311"/>
                </a:lnTo>
                <a:lnTo>
                  <a:pt x="386" y="312"/>
                </a:lnTo>
                <a:lnTo>
                  <a:pt x="386" y="313"/>
                </a:lnTo>
                <a:lnTo>
                  <a:pt x="387" y="313"/>
                </a:lnTo>
                <a:lnTo>
                  <a:pt x="388" y="312"/>
                </a:lnTo>
                <a:lnTo>
                  <a:pt x="388" y="313"/>
                </a:lnTo>
                <a:lnTo>
                  <a:pt x="389" y="316"/>
                </a:lnTo>
                <a:lnTo>
                  <a:pt x="389" y="315"/>
                </a:lnTo>
                <a:lnTo>
                  <a:pt x="390" y="314"/>
                </a:lnTo>
                <a:lnTo>
                  <a:pt x="390" y="314"/>
                </a:lnTo>
                <a:lnTo>
                  <a:pt x="391" y="316"/>
                </a:lnTo>
                <a:lnTo>
                  <a:pt x="391" y="316"/>
                </a:lnTo>
                <a:lnTo>
                  <a:pt x="392" y="316"/>
                </a:lnTo>
                <a:lnTo>
                  <a:pt x="392" y="314"/>
                </a:lnTo>
                <a:lnTo>
                  <a:pt x="393" y="316"/>
                </a:lnTo>
                <a:lnTo>
                  <a:pt x="393" y="316"/>
                </a:lnTo>
                <a:lnTo>
                  <a:pt x="394" y="317"/>
                </a:lnTo>
                <a:lnTo>
                  <a:pt x="394" y="315"/>
                </a:lnTo>
                <a:lnTo>
                  <a:pt x="395" y="316"/>
                </a:lnTo>
                <a:lnTo>
                  <a:pt x="396" y="316"/>
                </a:lnTo>
                <a:lnTo>
                  <a:pt x="396" y="318"/>
                </a:lnTo>
                <a:lnTo>
                  <a:pt x="397" y="316"/>
                </a:lnTo>
                <a:lnTo>
                  <a:pt x="397" y="318"/>
                </a:lnTo>
                <a:lnTo>
                  <a:pt x="398" y="320"/>
                </a:lnTo>
                <a:lnTo>
                  <a:pt x="398" y="317"/>
                </a:lnTo>
                <a:lnTo>
                  <a:pt x="399" y="318"/>
                </a:lnTo>
                <a:lnTo>
                  <a:pt x="399" y="318"/>
                </a:lnTo>
                <a:lnTo>
                  <a:pt x="400" y="317"/>
                </a:lnTo>
                <a:lnTo>
                  <a:pt x="400" y="318"/>
                </a:lnTo>
                <a:lnTo>
                  <a:pt x="401" y="319"/>
                </a:lnTo>
                <a:lnTo>
                  <a:pt x="401" y="322"/>
                </a:lnTo>
                <a:lnTo>
                  <a:pt x="402" y="322"/>
                </a:lnTo>
                <a:lnTo>
                  <a:pt x="402" y="322"/>
                </a:lnTo>
                <a:lnTo>
                  <a:pt x="403" y="321"/>
                </a:lnTo>
                <a:lnTo>
                  <a:pt x="403" y="323"/>
                </a:lnTo>
                <a:lnTo>
                  <a:pt x="404" y="324"/>
                </a:lnTo>
                <a:lnTo>
                  <a:pt x="405" y="326"/>
                </a:lnTo>
                <a:lnTo>
                  <a:pt x="405" y="325"/>
                </a:lnTo>
                <a:lnTo>
                  <a:pt x="405" y="325"/>
                </a:lnTo>
                <a:lnTo>
                  <a:pt x="406" y="326"/>
                </a:lnTo>
                <a:lnTo>
                  <a:pt x="406" y="328"/>
                </a:lnTo>
                <a:lnTo>
                  <a:pt x="407" y="330"/>
                </a:lnTo>
                <a:lnTo>
                  <a:pt x="408" y="329"/>
                </a:lnTo>
                <a:lnTo>
                  <a:pt x="408" y="333"/>
                </a:lnTo>
                <a:lnTo>
                  <a:pt x="409" y="332"/>
                </a:lnTo>
                <a:lnTo>
                  <a:pt x="409" y="332"/>
                </a:lnTo>
                <a:lnTo>
                  <a:pt x="409" y="334"/>
                </a:lnTo>
                <a:lnTo>
                  <a:pt x="410" y="335"/>
                </a:lnTo>
                <a:lnTo>
                  <a:pt x="411" y="336"/>
                </a:lnTo>
                <a:lnTo>
                  <a:pt x="411" y="338"/>
                </a:lnTo>
                <a:lnTo>
                  <a:pt x="412" y="339"/>
                </a:lnTo>
                <a:lnTo>
                  <a:pt x="412" y="343"/>
                </a:lnTo>
                <a:lnTo>
                  <a:pt x="413" y="344"/>
                </a:lnTo>
                <a:lnTo>
                  <a:pt x="413" y="342"/>
                </a:lnTo>
                <a:lnTo>
                  <a:pt x="414" y="344"/>
                </a:lnTo>
                <a:lnTo>
                  <a:pt x="414" y="345"/>
                </a:lnTo>
                <a:lnTo>
                  <a:pt x="415" y="347"/>
                </a:lnTo>
                <a:lnTo>
                  <a:pt x="415" y="349"/>
                </a:lnTo>
                <a:lnTo>
                  <a:pt x="416" y="347"/>
                </a:lnTo>
                <a:lnTo>
                  <a:pt x="417" y="350"/>
                </a:lnTo>
                <a:lnTo>
                  <a:pt x="417" y="348"/>
                </a:lnTo>
                <a:lnTo>
                  <a:pt x="417" y="345"/>
                </a:lnTo>
                <a:lnTo>
                  <a:pt x="418" y="339"/>
                </a:lnTo>
                <a:lnTo>
                  <a:pt x="418" y="336"/>
                </a:lnTo>
                <a:lnTo>
                  <a:pt x="419" y="328"/>
                </a:lnTo>
                <a:lnTo>
                  <a:pt x="420" y="317"/>
                </a:lnTo>
                <a:lnTo>
                  <a:pt x="420" y="306"/>
                </a:lnTo>
                <a:lnTo>
                  <a:pt x="421" y="287"/>
                </a:lnTo>
                <a:lnTo>
                  <a:pt x="421" y="270"/>
                </a:lnTo>
                <a:lnTo>
                  <a:pt x="421" y="247"/>
                </a:lnTo>
                <a:lnTo>
                  <a:pt x="422" y="222"/>
                </a:lnTo>
                <a:lnTo>
                  <a:pt x="423" y="197"/>
                </a:lnTo>
                <a:lnTo>
                  <a:pt x="423" y="172"/>
                </a:lnTo>
                <a:lnTo>
                  <a:pt x="424" y="146"/>
                </a:lnTo>
                <a:lnTo>
                  <a:pt x="424" y="121"/>
                </a:lnTo>
                <a:lnTo>
                  <a:pt x="425" y="98"/>
                </a:lnTo>
                <a:lnTo>
                  <a:pt x="425" y="77"/>
                </a:lnTo>
                <a:lnTo>
                  <a:pt x="426" y="57"/>
                </a:lnTo>
                <a:lnTo>
                  <a:pt x="426" y="42"/>
                </a:lnTo>
                <a:lnTo>
                  <a:pt x="427" y="30"/>
                </a:lnTo>
                <a:lnTo>
                  <a:pt x="427" y="21"/>
                </a:lnTo>
                <a:lnTo>
                  <a:pt x="428" y="16"/>
                </a:lnTo>
                <a:lnTo>
                  <a:pt x="428" y="13"/>
                </a:lnTo>
                <a:lnTo>
                  <a:pt x="429" y="11"/>
                </a:lnTo>
                <a:lnTo>
                  <a:pt x="429" y="14"/>
                </a:lnTo>
                <a:lnTo>
                  <a:pt x="430" y="19"/>
                </a:lnTo>
                <a:lnTo>
                  <a:pt x="430" y="26"/>
                </a:lnTo>
                <a:lnTo>
                  <a:pt x="431" y="35"/>
                </a:lnTo>
                <a:lnTo>
                  <a:pt x="432" y="45"/>
                </a:lnTo>
                <a:lnTo>
                  <a:pt x="432" y="54"/>
                </a:lnTo>
                <a:lnTo>
                  <a:pt x="433" y="66"/>
                </a:lnTo>
                <a:lnTo>
                  <a:pt x="433" y="74"/>
                </a:lnTo>
                <a:lnTo>
                  <a:pt x="433" y="86"/>
                </a:lnTo>
                <a:lnTo>
                  <a:pt x="434" y="97"/>
                </a:lnTo>
                <a:lnTo>
                  <a:pt x="435" y="108"/>
                </a:lnTo>
                <a:lnTo>
                  <a:pt x="435" y="116"/>
                </a:lnTo>
                <a:lnTo>
                  <a:pt x="436" y="127"/>
                </a:lnTo>
                <a:lnTo>
                  <a:pt x="436" y="134"/>
                </a:lnTo>
                <a:lnTo>
                  <a:pt x="437" y="143"/>
                </a:lnTo>
                <a:lnTo>
                  <a:pt x="437" y="150"/>
                </a:lnTo>
                <a:lnTo>
                  <a:pt x="438" y="154"/>
                </a:lnTo>
                <a:lnTo>
                  <a:pt x="438" y="161"/>
                </a:lnTo>
                <a:lnTo>
                  <a:pt x="439" y="165"/>
                </a:lnTo>
                <a:lnTo>
                  <a:pt x="439" y="171"/>
                </a:lnTo>
                <a:lnTo>
                  <a:pt x="440" y="174"/>
                </a:lnTo>
                <a:lnTo>
                  <a:pt x="440" y="177"/>
                </a:lnTo>
                <a:lnTo>
                  <a:pt x="441" y="180"/>
                </a:lnTo>
                <a:lnTo>
                  <a:pt x="441" y="183"/>
                </a:lnTo>
                <a:lnTo>
                  <a:pt x="442" y="182"/>
                </a:lnTo>
                <a:lnTo>
                  <a:pt x="442" y="184"/>
                </a:lnTo>
                <a:lnTo>
                  <a:pt x="443" y="185"/>
                </a:lnTo>
                <a:lnTo>
                  <a:pt x="444" y="184"/>
                </a:lnTo>
                <a:lnTo>
                  <a:pt x="444" y="185"/>
                </a:lnTo>
                <a:lnTo>
                  <a:pt x="445" y="185"/>
                </a:lnTo>
                <a:lnTo>
                  <a:pt x="445" y="184"/>
                </a:lnTo>
                <a:lnTo>
                  <a:pt x="445" y="185"/>
                </a:lnTo>
                <a:lnTo>
                  <a:pt x="446" y="184"/>
                </a:lnTo>
                <a:lnTo>
                  <a:pt x="447" y="183"/>
                </a:lnTo>
                <a:lnTo>
                  <a:pt x="447" y="183"/>
                </a:lnTo>
                <a:lnTo>
                  <a:pt x="448" y="183"/>
                </a:lnTo>
                <a:lnTo>
                  <a:pt x="448" y="183"/>
                </a:lnTo>
                <a:lnTo>
                  <a:pt x="449" y="186"/>
                </a:lnTo>
                <a:lnTo>
                  <a:pt x="449" y="188"/>
                </a:lnTo>
                <a:lnTo>
                  <a:pt x="450" y="193"/>
                </a:lnTo>
                <a:lnTo>
                  <a:pt x="450" y="195"/>
                </a:lnTo>
                <a:lnTo>
                  <a:pt x="451" y="200"/>
                </a:lnTo>
                <a:lnTo>
                  <a:pt x="451" y="204"/>
                </a:lnTo>
                <a:lnTo>
                  <a:pt x="452" y="209"/>
                </a:lnTo>
                <a:lnTo>
                  <a:pt x="452" y="215"/>
                </a:lnTo>
                <a:lnTo>
                  <a:pt x="453" y="220"/>
                </a:lnTo>
                <a:lnTo>
                  <a:pt x="453" y="223"/>
                </a:lnTo>
                <a:lnTo>
                  <a:pt x="454" y="226"/>
                </a:lnTo>
                <a:lnTo>
                  <a:pt x="454" y="228"/>
                </a:lnTo>
                <a:lnTo>
                  <a:pt x="455" y="231"/>
                </a:lnTo>
                <a:lnTo>
                  <a:pt x="456" y="234"/>
                </a:lnTo>
                <a:lnTo>
                  <a:pt x="456" y="233"/>
                </a:lnTo>
                <a:lnTo>
                  <a:pt x="456" y="233"/>
                </a:lnTo>
                <a:lnTo>
                  <a:pt x="457" y="233"/>
                </a:lnTo>
                <a:lnTo>
                  <a:pt x="457" y="231"/>
                </a:lnTo>
                <a:lnTo>
                  <a:pt x="458" y="229"/>
                </a:lnTo>
                <a:lnTo>
                  <a:pt x="459" y="231"/>
                </a:lnTo>
                <a:lnTo>
                  <a:pt x="459" y="231"/>
                </a:lnTo>
                <a:lnTo>
                  <a:pt x="460" y="228"/>
                </a:lnTo>
                <a:lnTo>
                  <a:pt x="460" y="227"/>
                </a:lnTo>
                <a:lnTo>
                  <a:pt x="461" y="225"/>
                </a:lnTo>
                <a:lnTo>
                  <a:pt x="461" y="223"/>
                </a:lnTo>
                <a:lnTo>
                  <a:pt x="462" y="222"/>
                </a:lnTo>
                <a:lnTo>
                  <a:pt x="462" y="220"/>
                </a:lnTo>
                <a:lnTo>
                  <a:pt x="463" y="218"/>
                </a:lnTo>
                <a:lnTo>
                  <a:pt x="464" y="217"/>
                </a:lnTo>
                <a:lnTo>
                  <a:pt x="464" y="219"/>
                </a:lnTo>
                <a:lnTo>
                  <a:pt x="464" y="218"/>
                </a:lnTo>
                <a:lnTo>
                  <a:pt x="465" y="216"/>
                </a:lnTo>
                <a:lnTo>
                  <a:pt x="465" y="220"/>
                </a:lnTo>
                <a:lnTo>
                  <a:pt x="466" y="220"/>
                </a:lnTo>
                <a:lnTo>
                  <a:pt x="467" y="220"/>
                </a:lnTo>
                <a:lnTo>
                  <a:pt x="467" y="222"/>
                </a:lnTo>
                <a:lnTo>
                  <a:pt x="468" y="223"/>
                </a:lnTo>
                <a:lnTo>
                  <a:pt x="468" y="225"/>
                </a:lnTo>
                <a:lnTo>
                  <a:pt x="468" y="228"/>
                </a:lnTo>
                <a:lnTo>
                  <a:pt x="469" y="230"/>
                </a:lnTo>
                <a:lnTo>
                  <a:pt x="470" y="232"/>
                </a:lnTo>
                <a:lnTo>
                  <a:pt x="470" y="236"/>
                </a:lnTo>
                <a:lnTo>
                  <a:pt x="471" y="239"/>
                </a:lnTo>
                <a:lnTo>
                  <a:pt x="471" y="244"/>
                </a:lnTo>
                <a:lnTo>
                  <a:pt x="472" y="246"/>
                </a:lnTo>
                <a:lnTo>
                  <a:pt x="472" y="249"/>
                </a:lnTo>
                <a:lnTo>
                  <a:pt x="473" y="251"/>
                </a:lnTo>
                <a:lnTo>
                  <a:pt x="473" y="256"/>
                </a:lnTo>
                <a:lnTo>
                  <a:pt x="474" y="259"/>
                </a:lnTo>
                <a:lnTo>
                  <a:pt x="474" y="264"/>
                </a:lnTo>
                <a:lnTo>
                  <a:pt x="475" y="265"/>
                </a:lnTo>
                <a:lnTo>
                  <a:pt x="475" y="268"/>
                </a:lnTo>
                <a:lnTo>
                  <a:pt x="476" y="271"/>
                </a:lnTo>
                <a:lnTo>
                  <a:pt x="476" y="272"/>
                </a:lnTo>
                <a:lnTo>
                  <a:pt x="477" y="275"/>
                </a:lnTo>
                <a:lnTo>
                  <a:pt x="477" y="279"/>
                </a:lnTo>
                <a:lnTo>
                  <a:pt x="478" y="281"/>
                </a:lnTo>
                <a:lnTo>
                  <a:pt x="479" y="282"/>
                </a:lnTo>
                <a:lnTo>
                  <a:pt x="479" y="283"/>
                </a:lnTo>
                <a:lnTo>
                  <a:pt x="480" y="286"/>
                </a:lnTo>
                <a:lnTo>
                  <a:pt x="480" y="290"/>
                </a:lnTo>
                <a:lnTo>
                  <a:pt x="480" y="291"/>
                </a:lnTo>
                <a:lnTo>
                  <a:pt x="481" y="291"/>
                </a:lnTo>
                <a:lnTo>
                  <a:pt x="482" y="293"/>
                </a:lnTo>
                <a:lnTo>
                  <a:pt x="482" y="293"/>
                </a:lnTo>
                <a:lnTo>
                  <a:pt x="483" y="296"/>
                </a:lnTo>
                <a:lnTo>
                  <a:pt x="483" y="297"/>
                </a:lnTo>
                <a:lnTo>
                  <a:pt x="484" y="298"/>
                </a:lnTo>
                <a:lnTo>
                  <a:pt x="484" y="301"/>
                </a:lnTo>
                <a:lnTo>
                  <a:pt x="485" y="301"/>
                </a:lnTo>
                <a:lnTo>
                  <a:pt x="485" y="301"/>
                </a:lnTo>
                <a:lnTo>
                  <a:pt x="486" y="303"/>
                </a:lnTo>
                <a:lnTo>
                  <a:pt x="486" y="304"/>
                </a:lnTo>
                <a:lnTo>
                  <a:pt x="487" y="304"/>
                </a:lnTo>
                <a:lnTo>
                  <a:pt x="487" y="306"/>
                </a:lnTo>
                <a:lnTo>
                  <a:pt x="488" y="306"/>
                </a:lnTo>
                <a:lnTo>
                  <a:pt x="488" y="307"/>
                </a:lnTo>
                <a:lnTo>
                  <a:pt x="489" y="308"/>
                </a:lnTo>
                <a:lnTo>
                  <a:pt x="489" y="308"/>
                </a:lnTo>
                <a:lnTo>
                  <a:pt x="490" y="309"/>
                </a:lnTo>
                <a:lnTo>
                  <a:pt x="491" y="308"/>
                </a:lnTo>
                <a:lnTo>
                  <a:pt x="491" y="311"/>
                </a:lnTo>
                <a:lnTo>
                  <a:pt x="491" y="311"/>
                </a:lnTo>
                <a:lnTo>
                  <a:pt x="492" y="310"/>
                </a:lnTo>
                <a:lnTo>
                  <a:pt x="492" y="310"/>
                </a:lnTo>
                <a:lnTo>
                  <a:pt x="493" y="311"/>
                </a:lnTo>
                <a:lnTo>
                  <a:pt x="494" y="311"/>
                </a:lnTo>
                <a:lnTo>
                  <a:pt x="494" y="311"/>
                </a:lnTo>
                <a:lnTo>
                  <a:pt x="495" y="311"/>
                </a:lnTo>
                <a:lnTo>
                  <a:pt x="495" y="313"/>
                </a:lnTo>
                <a:lnTo>
                  <a:pt x="496" y="311"/>
                </a:lnTo>
                <a:lnTo>
                  <a:pt x="496" y="312"/>
                </a:lnTo>
                <a:lnTo>
                  <a:pt x="497" y="312"/>
                </a:lnTo>
                <a:lnTo>
                  <a:pt x="497" y="314"/>
                </a:lnTo>
                <a:lnTo>
                  <a:pt x="498" y="314"/>
                </a:lnTo>
                <a:lnTo>
                  <a:pt x="498" y="312"/>
                </a:lnTo>
                <a:lnTo>
                  <a:pt x="499" y="314"/>
                </a:lnTo>
                <a:lnTo>
                  <a:pt x="499" y="314"/>
                </a:lnTo>
                <a:lnTo>
                  <a:pt x="500" y="314"/>
                </a:lnTo>
                <a:lnTo>
                  <a:pt x="500" y="316"/>
                </a:lnTo>
                <a:lnTo>
                  <a:pt x="501" y="316"/>
                </a:lnTo>
                <a:lnTo>
                  <a:pt x="501" y="316"/>
                </a:lnTo>
                <a:lnTo>
                  <a:pt x="502" y="316"/>
                </a:lnTo>
                <a:lnTo>
                  <a:pt x="503" y="315"/>
                </a:lnTo>
                <a:lnTo>
                  <a:pt x="503" y="316"/>
                </a:lnTo>
                <a:lnTo>
                  <a:pt x="503" y="316"/>
                </a:lnTo>
                <a:lnTo>
                  <a:pt x="504" y="315"/>
                </a:lnTo>
                <a:lnTo>
                  <a:pt x="504" y="316"/>
                </a:lnTo>
                <a:lnTo>
                  <a:pt x="505" y="316"/>
                </a:lnTo>
                <a:lnTo>
                  <a:pt x="506" y="319"/>
                </a:lnTo>
                <a:lnTo>
                  <a:pt x="506" y="319"/>
                </a:lnTo>
                <a:lnTo>
                  <a:pt x="507" y="319"/>
                </a:lnTo>
                <a:lnTo>
                  <a:pt x="507" y="319"/>
                </a:lnTo>
                <a:lnTo>
                  <a:pt x="508" y="320"/>
                </a:lnTo>
                <a:lnTo>
                  <a:pt x="508" y="322"/>
                </a:lnTo>
                <a:lnTo>
                  <a:pt x="509" y="322"/>
                </a:lnTo>
                <a:lnTo>
                  <a:pt x="509" y="324"/>
                </a:lnTo>
                <a:lnTo>
                  <a:pt x="510" y="324"/>
                </a:lnTo>
                <a:lnTo>
                  <a:pt x="510" y="325"/>
                </a:lnTo>
                <a:lnTo>
                  <a:pt x="511" y="327"/>
                </a:lnTo>
                <a:lnTo>
                  <a:pt x="511" y="328"/>
                </a:lnTo>
                <a:lnTo>
                  <a:pt x="512" y="327"/>
                </a:lnTo>
                <a:lnTo>
                  <a:pt x="512" y="329"/>
                </a:lnTo>
                <a:lnTo>
                  <a:pt x="513" y="330"/>
                </a:lnTo>
                <a:lnTo>
                  <a:pt x="513" y="331"/>
                </a:lnTo>
                <a:lnTo>
                  <a:pt x="514" y="332"/>
                </a:lnTo>
                <a:lnTo>
                  <a:pt x="515" y="332"/>
                </a:lnTo>
                <a:lnTo>
                  <a:pt x="515" y="334"/>
                </a:lnTo>
                <a:lnTo>
                  <a:pt x="515" y="336"/>
                </a:lnTo>
                <a:lnTo>
                  <a:pt x="516" y="335"/>
                </a:lnTo>
                <a:lnTo>
                  <a:pt x="516" y="337"/>
                </a:lnTo>
                <a:lnTo>
                  <a:pt x="517" y="340"/>
                </a:lnTo>
                <a:lnTo>
                  <a:pt x="518" y="340"/>
                </a:lnTo>
                <a:lnTo>
                  <a:pt x="518" y="340"/>
                </a:lnTo>
                <a:lnTo>
                  <a:pt x="519" y="342"/>
                </a:lnTo>
                <a:lnTo>
                  <a:pt x="519" y="342"/>
                </a:lnTo>
                <a:lnTo>
                  <a:pt x="519" y="344"/>
                </a:lnTo>
                <a:lnTo>
                  <a:pt x="520" y="345"/>
                </a:lnTo>
                <a:lnTo>
                  <a:pt x="521" y="346"/>
                </a:lnTo>
                <a:lnTo>
                  <a:pt x="521" y="346"/>
                </a:lnTo>
                <a:lnTo>
                  <a:pt x="522" y="346"/>
                </a:lnTo>
                <a:lnTo>
                  <a:pt x="522" y="347"/>
                </a:lnTo>
                <a:lnTo>
                  <a:pt x="523" y="347"/>
                </a:lnTo>
                <a:lnTo>
                  <a:pt x="523" y="346"/>
                </a:lnTo>
                <a:lnTo>
                  <a:pt x="524" y="345"/>
                </a:lnTo>
                <a:lnTo>
                  <a:pt x="524" y="339"/>
                </a:lnTo>
                <a:lnTo>
                  <a:pt x="525" y="332"/>
                </a:lnTo>
                <a:lnTo>
                  <a:pt x="525" y="325"/>
                </a:lnTo>
                <a:lnTo>
                  <a:pt x="526" y="314"/>
                </a:lnTo>
                <a:lnTo>
                  <a:pt x="527" y="302"/>
                </a:lnTo>
                <a:lnTo>
                  <a:pt x="527" y="283"/>
                </a:lnTo>
                <a:lnTo>
                  <a:pt x="527" y="265"/>
                </a:lnTo>
                <a:lnTo>
                  <a:pt x="528" y="243"/>
                </a:lnTo>
                <a:lnTo>
                  <a:pt x="528" y="216"/>
                </a:lnTo>
                <a:lnTo>
                  <a:pt x="529" y="190"/>
                </a:lnTo>
                <a:lnTo>
                  <a:pt x="530" y="163"/>
                </a:lnTo>
                <a:lnTo>
                  <a:pt x="530" y="138"/>
                </a:lnTo>
                <a:lnTo>
                  <a:pt x="531" y="113"/>
                </a:lnTo>
                <a:lnTo>
                  <a:pt x="531" y="88"/>
                </a:lnTo>
                <a:lnTo>
                  <a:pt x="531" y="66"/>
                </a:lnTo>
                <a:lnTo>
                  <a:pt x="532" y="49"/>
                </a:lnTo>
                <a:lnTo>
                  <a:pt x="533" y="31"/>
                </a:lnTo>
                <a:lnTo>
                  <a:pt x="533" y="18"/>
                </a:lnTo>
                <a:lnTo>
                  <a:pt x="534" y="10"/>
                </a:lnTo>
                <a:lnTo>
                  <a:pt x="534" y="5"/>
                </a:lnTo>
                <a:lnTo>
                  <a:pt x="535" y="0"/>
                </a:lnTo>
                <a:lnTo>
                  <a:pt x="535" y="2"/>
                </a:lnTo>
                <a:lnTo>
                  <a:pt x="536" y="2"/>
                </a:lnTo>
                <a:lnTo>
                  <a:pt x="536" y="9"/>
                </a:lnTo>
                <a:lnTo>
                  <a:pt x="537" y="16"/>
                </a:lnTo>
                <a:lnTo>
                  <a:pt x="538" y="22"/>
                </a:lnTo>
                <a:lnTo>
                  <a:pt x="538" y="32"/>
                </a:lnTo>
                <a:lnTo>
                  <a:pt x="538" y="42"/>
                </a:lnTo>
                <a:lnTo>
                  <a:pt x="539" y="53"/>
                </a:lnTo>
                <a:lnTo>
                  <a:pt x="539" y="63"/>
                </a:lnTo>
                <a:lnTo>
                  <a:pt x="540" y="71"/>
                </a:lnTo>
                <a:lnTo>
                  <a:pt x="541" y="83"/>
                </a:lnTo>
                <a:lnTo>
                  <a:pt x="541" y="95"/>
                </a:lnTo>
                <a:lnTo>
                  <a:pt x="542" y="102"/>
                </a:lnTo>
                <a:lnTo>
                  <a:pt x="542" y="113"/>
                </a:lnTo>
                <a:lnTo>
                  <a:pt x="543" y="120"/>
                </a:lnTo>
                <a:lnTo>
                  <a:pt x="543" y="128"/>
                </a:lnTo>
                <a:lnTo>
                  <a:pt x="544" y="135"/>
                </a:lnTo>
                <a:lnTo>
                  <a:pt x="544" y="141"/>
                </a:lnTo>
                <a:lnTo>
                  <a:pt x="545" y="148"/>
                </a:lnTo>
                <a:lnTo>
                  <a:pt x="545" y="153"/>
                </a:lnTo>
                <a:lnTo>
                  <a:pt x="546" y="155"/>
                </a:lnTo>
                <a:lnTo>
                  <a:pt x="546" y="158"/>
                </a:lnTo>
                <a:lnTo>
                  <a:pt x="547" y="160"/>
                </a:lnTo>
                <a:lnTo>
                  <a:pt x="547" y="165"/>
                </a:lnTo>
                <a:lnTo>
                  <a:pt x="548" y="166"/>
                </a:lnTo>
                <a:lnTo>
                  <a:pt x="548" y="167"/>
                </a:lnTo>
                <a:lnTo>
                  <a:pt x="549" y="167"/>
                </a:lnTo>
                <a:lnTo>
                  <a:pt x="550" y="169"/>
                </a:lnTo>
                <a:lnTo>
                  <a:pt x="550" y="167"/>
                </a:lnTo>
                <a:lnTo>
                  <a:pt x="550" y="169"/>
                </a:lnTo>
                <a:lnTo>
                  <a:pt x="551" y="168"/>
                </a:lnTo>
                <a:lnTo>
                  <a:pt x="551" y="167"/>
                </a:lnTo>
                <a:lnTo>
                  <a:pt x="552" y="165"/>
                </a:lnTo>
                <a:lnTo>
                  <a:pt x="553" y="166"/>
                </a:lnTo>
                <a:lnTo>
                  <a:pt x="553" y="166"/>
                </a:lnTo>
                <a:lnTo>
                  <a:pt x="554" y="165"/>
                </a:lnTo>
                <a:lnTo>
                  <a:pt x="554" y="165"/>
                </a:lnTo>
                <a:lnTo>
                  <a:pt x="555" y="166"/>
                </a:lnTo>
                <a:lnTo>
                  <a:pt x="555" y="166"/>
                </a:lnTo>
                <a:lnTo>
                  <a:pt x="556" y="167"/>
                </a:lnTo>
                <a:lnTo>
                  <a:pt x="556" y="170"/>
                </a:lnTo>
                <a:lnTo>
                  <a:pt x="557" y="174"/>
                </a:lnTo>
                <a:lnTo>
                  <a:pt x="557" y="177"/>
                </a:lnTo>
                <a:lnTo>
                  <a:pt x="558" y="182"/>
                </a:lnTo>
                <a:lnTo>
                  <a:pt x="558" y="189"/>
                </a:lnTo>
                <a:lnTo>
                  <a:pt x="559" y="193"/>
                </a:lnTo>
                <a:lnTo>
                  <a:pt x="559" y="196"/>
                </a:lnTo>
                <a:lnTo>
                  <a:pt x="560" y="204"/>
                </a:lnTo>
                <a:lnTo>
                  <a:pt x="560" y="208"/>
                </a:lnTo>
                <a:lnTo>
                  <a:pt x="561" y="212"/>
                </a:lnTo>
                <a:lnTo>
                  <a:pt x="562" y="216"/>
                </a:lnTo>
                <a:lnTo>
                  <a:pt x="562" y="219"/>
                </a:lnTo>
                <a:lnTo>
                  <a:pt x="562" y="220"/>
                </a:lnTo>
                <a:lnTo>
                  <a:pt x="563" y="222"/>
                </a:lnTo>
                <a:lnTo>
                  <a:pt x="563" y="223"/>
                </a:lnTo>
                <a:lnTo>
                  <a:pt x="564" y="222"/>
                </a:lnTo>
                <a:lnTo>
                  <a:pt x="565" y="222"/>
                </a:lnTo>
                <a:lnTo>
                  <a:pt x="565" y="220"/>
                </a:lnTo>
                <a:lnTo>
                  <a:pt x="566" y="222"/>
                </a:lnTo>
                <a:lnTo>
                  <a:pt x="566" y="221"/>
                </a:lnTo>
                <a:lnTo>
                  <a:pt x="566" y="221"/>
                </a:lnTo>
                <a:lnTo>
                  <a:pt x="567" y="220"/>
                </a:lnTo>
                <a:lnTo>
                  <a:pt x="568" y="219"/>
                </a:lnTo>
                <a:lnTo>
                  <a:pt x="568" y="216"/>
                </a:lnTo>
                <a:lnTo>
                  <a:pt x="569" y="216"/>
                </a:lnTo>
                <a:lnTo>
                  <a:pt x="569" y="215"/>
                </a:lnTo>
                <a:lnTo>
                  <a:pt x="570" y="214"/>
                </a:lnTo>
                <a:lnTo>
                  <a:pt x="570" y="213"/>
                </a:lnTo>
                <a:lnTo>
                  <a:pt x="571" y="211"/>
                </a:lnTo>
                <a:lnTo>
                  <a:pt x="571" y="212"/>
                </a:lnTo>
                <a:lnTo>
                  <a:pt x="572" y="212"/>
                </a:lnTo>
                <a:lnTo>
                  <a:pt x="572" y="213"/>
                </a:lnTo>
                <a:lnTo>
                  <a:pt x="573" y="213"/>
                </a:lnTo>
                <a:lnTo>
                  <a:pt x="574" y="216"/>
                </a:lnTo>
                <a:lnTo>
                  <a:pt x="574" y="217"/>
                </a:lnTo>
                <a:lnTo>
                  <a:pt x="574" y="219"/>
                </a:lnTo>
                <a:lnTo>
                  <a:pt x="575" y="220"/>
                </a:lnTo>
                <a:lnTo>
                  <a:pt x="575" y="224"/>
                </a:lnTo>
                <a:lnTo>
                  <a:pt x="576" y="225"/>
                </a:lnTo>
                <a:lnTo>
                  <a:pt x="577" y="229"/>
                </a:lnTo>
                <a:lnTo>
                  <a:pt x="577" y="231"/>
                </a:lnTo>
                <a:lnTo>
                  <a:pt x="578" y="234"/>
                </a:lnTo>
                <a:lnTo>
                  <a:pt x="578" y="238"/>
                </a:lnTo>
                <a:lnTo>
                  <a:pt x="578" y="240"/>
                </a:lnTo>
                <a:lnTo>
                  <a:pt x="579" y="244"/>
                </a:lnTo>
                <a:lnTo>
                  <a:pt x="580" y="247"/>
                </a:lnTo>
                <a:lnTo>
                  <a:pt x="580" y="251"/>
                </a:lnTo>
                <a:lnTo>
                  <a:pt x="581" y="252"/>
                </a:lnTo>
                <a:lnTo>
                  <a:pt x="581" y="257"/>
                </a:lnTo>
                <a:lnTo>
                  <a:pt x="582" y="257"/>
                </a:lnTo>
                <a:lnTo>
                  <a:pt x="582" y="261"/>
                </a:lnTo>
                <a:lnTo>
                  <a:pt x="583" y="265"/>
                </a:lnTo>
                <a:lnTo>
                  <a:pt x="583" y="265"/>
                </a:lnTo>
                <a:lnTo>
                  <a:pt x="584" y="268"/>
                </a:lnTo>
                <a:lnTo>
                  <a:pt x="584" y="271"/>
                </a:lnTo>
                <a:lnTo>
                  <a:pt x="585" y="273"/>
                </a:lnTo>
                <a:lnTo>
                  <a:pt x="585" y="277"/>
                </a:lnTo>
                <a:lnTo>
                  <a:pt x="586" y="278"/>
                </a:lnTo>
                <a:lnTo>
                  <a:pt x="586" y="279"/>
                </a:lnTo>
                <a:lnTo>
                  <a:pt x="587" y="280"/>
                </a:lnTo>
                <a:lnTo>
                  <a:pt x="587" y="281"/>
                </a:lnTo>
                <a:lnTo>
                  <a:pt x="588" y="284"/>
                </a:lnTo>
                <a:lnTo>
                  <a:pt x="589" y="285"/>
                </a:lnTo>
                <a:lnTo>
                  <a:pt x="589" y="286"/>
                </a:lnTo>
                <a:lnTo>
                  <a:pt x="590" y="288"/>
                </a:lnTo>
                <a:lnTo>
                  <a:pt x="590" y="290"/>
                </a:lnTo>
                <a:lnTo>
                  <a:pt x="590" y="291"/>
                </a:lnTo>
                <a:lnTo>
                  <a:pt x="591" y="293"/>
                </a:lnTo>
                <a:lnTo>
                  <a:pt x="592" y="294"/>
                </a:lnTo>
                <a:lnTo>
                  <a:pt x="592" y="296"/>
                </a:lnTo>
                <a:lnTo>
                  <a:pt x="593" y="297"/>
                </a:lnTo>
                <a:lnTo>
                  <a:pt x="593" y="296"/>
                </a:lnTo>
                <a:lnTo>
                  <a:pt x="594" y="297"/>
                </a:lnTo>
                <a:lnTo>
                  <a:pt x="594" y="298"/>
                </a:lnTo>
                <a:lnTo>
                  <a:pt x="595" y="299"/>
                </a:lnTo>
                <a:lnTo>
                  <a:pt x="595" y="300"/>
                </a:lnTo>
                <a:lnTo>
                  <a:pt x="596" y="299"/>
                </a:lnTo>
                <a:lnTo>
                  <a:pt x="596" y="299"/>
                </a:lnTo>
                <a:lnTo>
                  <a:pt x="597" y="302"/>
                </a:lnTo>
                <a:lnTo>
                  <a:pt x="597" y="303"/>
                </a:lnTo>
                <a:lnTo>
                  <a:pt x="598" y="302"/>
                </a:lnTo>
                <a:lnTo>
                  <a:pt x="598" y="302"/>
                </a:lnTo>
                <a:lnTo>
                  <a:pt x="599" y="305"/>
                </a:lnTo>
                <a:lnTo>
                  <a:pt x="599" y="304"/>
                </a:lnTo>
                <a:lnTo>
                  <a:pt x="600" y="305"/>
                </a:lnTo>
                <a:lnTo>
                  <a:pt x="601" y="305"/>
                </a:lnTo>
                <a:lnTo>
                  <a:pt x="601" y="305"/>
                </a:lnTo>
                <a:lnTo>
                  <a:pt x="602" y="305"/>
                </a:lnTo>
                <a:lnTo>
                  <a:pt x="602" y="305"/>
                </a:lnTo>
                <a:lnTo>
                  <a:pt x="603" y="306"/>
                </a:lnTo>
                <a:lnTo>
                  <a:pt x="603" y="307"/>
                </a:lnTo>
                <a:lnTo>
                  <a:pt x="604" y="307"/>
                </a:lnTo>
                <a:lnTo>
                  <a:pt x="604" y="308"/>
                </a:lnTo>
                <a:lnTo>
                  <a:pt x="605" y="307"/>
                </a:lnTo>
                <a:lnTo>
                  <a:pt x="605" y="307"/>
                </a:lnTo>
                <a:lnTo>
                  <a:pt x="606" y="308"/>
                </a:lnTo>
                <a:lnTo>
                  <a:pt x="606" y="310"/>
                </a:lnTo>
                <a:lnTo>
                  <a:pt x="607" y="309"/>
                </a:lnTo>
                <a:lnTo>
                  <a:pt x="607" y="309"/>
                </a:lnTo>
                <a:lnTo>
                  <a:pt x="608" y="309"/>
                </a:lnTo>
                <a:lnTo>
                  <a:pt x="609" y="311"/>
                </a:lnTo>
                <a:lnTo>
                  <a:pt x="609" y="311"/>
                </a:lnTo>
                <a:lnTo>
                  <a:pt x="609" y="311"/>
                </a:lnTo>
                <a:lnTo>
                  <a:pt x="610" y="310"/>
                </a:lnTo>
                <a:lnTo>
                  <a:pt x="610" y="312"/>
                </a:lnTo>
                <a:lnTo>
                  <a:pt x="611" y="313"/>
                </a:lnTo>
                <a:lnTo>
                  <a:pt x="612" y="313"/>
                </a:lnTo>
                <a:lnTo>
                  <a:pt x="612" y="315"/>
                </a:lnTo>
                <a:lnTo>
                  <a:pt x="613" y="316"/>
                </a:lnTo>
                <a:lnTo>
                  <a:pt x="613" y="314"/>
                </a:lnTo>
                <a:lnTo>
                  <a:pt x="613" y="314"/>
                </a:lnTo>
                <a:lnTo>
                  <a:pt x="614" y="316"/>
                </a:lnTo>
                <a:lnTo>
                  <a:pt x="615" y="317"/>
                </a:lnTo>
                <a:lnTo>
                  <a:pt x="615" y="317"/>
                </a:lnTo>
                <a:lnTo>
                  <a:pt x="616" y="320"/>
                </a:lnTo>
                <a:lnTo>
                  <a:pt x="616" y="320"/>
                </a:lnTo>
                <a:lnTo>
                  <a:pt x="617" y="319"/>
                </a:lnTo>
                <a:lnTo>
                  <a:pt x="617" y="319"/>
                </a:lnTo>
                <a:lnTo>
                  <a:pt x="618" y="320"/>
                </a:lnTo>
                <a:lnTo>
                  <a:pt x="618" y="323"/>
                </a:lnTo>
                <a:lnTo>
                  <a:pt x="619" y="323"/>
                </a:lnTo>
                <a:lnTo>
                  <a:pt x="619" y="322"/>
                </a:lnTo>
                <a:lnTo>
                  <a:pt x="620" y="325"/>
                </a:lnTo>
                <a:lnTo>
                  <a:pt x="621" y="324"/>
                </a:lnTo>
                <a:lnTo>
                  <a:pt x="621" y="325"/>
                </a:lnTo>
                <a:lnTo>
                  <a:pt x="621" y="327"/>
                </a:lnTo>
                <a:lnTo>
                  <a:pt x="622" y="328"/>
                </a:lnTo>
                <a:lnTo>
                  <a:pt x="622" y="328"/>
                </a:lnTo>
                <a:lnTo>
                  <a:pt x="623" y="330"/>
                </a:lnTo>
                <a:lnTo>
                  <a:pt x="624" y="332"/>
                </a:lnTo>
                <a:lnTo>
                  <a:pt x="624" y="333"/>
                </a:lnTo>
                <a:lnTo>
                  <a:pt x="625" y="333"/>
                </a:lnTo>
                <a:lnTo>
                  <a:pt x="625" y="335"/>
                </a:lnTo>
                <a:lnTo>
                  <a:pt x="625" y="337"/>
                </a:lnTo>
                <a:lnTo>
                  <a:pt x="626" y="337"/>
                </a:lnTo>
                <a:lnTo>
                  <a:pt x="627" y="338"/>
                </a:lnTo>
                <a:lnTo>
                  <a:pt x="627" y="340"/>
                </a:lnTo>
                <a:lnTo>
                  <a:pt x="628" y="342"/>
                </a:lnTo>
                <a:lnTo>
                  <a:pt x="628" y="342"/>
                </a:lnTo>
                <a:lnTo>
                  <a:pt x="629" y="344"/>
                </a:lnTo>
                <a:lnTo>
                  <a:pt x="629" y="344"/>
                </a:lnTo>
                <a:lnTo>
                  <a:pt x="630" y="345"/>
                </a:lnTo>
                <a:lnTo>
                  <a:pt x="630" y="346"/>
                </a:lnTo>
                <a:lnTo>
                  <a:pt x="631" y="347"/>
                </a:lnTo>
                <a:lnTo>
                  <a:pt x="631" y="347"/>
                </a:lnTo>
                <a:lnTo>
                  <a:pt x="632" y="348"/>
                </a:lnTo>
                <a:lnTo>
                  <a:pt x="632" y="348"/>
                </a:lnTo>
                <a:lnTo>
                  <a:pt x="633" y="347"/>
                </a:lnTo>
                <a:lnTo>
                  <a:pt x="633" y="345"/>
                </a:lnTo>
                <a:lnTo>
                  <a:pt x="634" y="342"/>
                </a:lnTo>
                <a:lnTo>
                  <a:pt x="634" y="336"/>
                </a:lnTo>
                <a:lnTo>
                  <a:pt x="635" y="328"/>
                </a:lnTo>
                <a:lnTo>
                  <a:pt x="636" y="318"/>
                </a:lnTo>
                <a:lnTo>
                  <a:pt x="636" y="305"/>
                </a:lnTo>
                <a:lnTo>
                  <a:pt x="637" y="290"/>
                </a:lnTo>
                <a:lnTo>
                  <a:pt x="637" y="270"/>
                </a:lnTo>
                <a:lnTo>
                  <a:pt x="637" y="248"/>
                </a:lnTo>
                <a:lnTo>
                  <a:pt x="638" y="223"/>
                </a:lnTo>
                <a:lnTo>
                  <a:pt x="639" y="199"/>
                </a:lnTo>
                <a:lnTo>
                  <a:pt x="639" y="173"/>
                </a:lnTo>
                <a:lnTo>
                  <a:pt x="640" y="148"/>
                </a:lnTo>
                <a:lnTo>
                  <a:pt x="640" y="119"/>
                </a:lnTo>
                <a:lnTo>
                  <a:pt x="641" y="97"/>
                </a:lnTo>
                <a:lnTo>
                  <a:pt x="641" y="74"/>
                </a:lnTo>
                <a:lnTo>
                  <a:pt x="642" y="55"/>
                </a:lnTo>
                <a:lnTo>
                  <a:pt x="642" y="37"/>
                </a:lnTo>
                <a:lnTo>
                  <a:pt x="643" y="26"/>
                </a:lnTo>
                <a:lnTo>
                  <a:pt x="643" y="13"/>
                </a:lnTo>
                <a:lnTo>
                  <a:pt x="644" y="9"/>
                </a:lnTo>
                <a:lnTo>
                  <a:pt x="644" y="3"/>
                </a:lnTo>
                <a:lnTo>
                  <a:pt x="645" y="3"/>
                </a:lnTo>
                <a:lnTo>
                  <a:pt x="645" y="6"/>
                </a:lnTo>
                <a:lnTo>
                  <a:pt x="646" y="10"/>
                </a:lnTo>
                <a:lnTo>
                  <a:pt x="646" y="14"/>
                </a:lnTo>
                <a:lnTo>
                  <a:pt x="647" y="23"/>
                </a:lnTo>
                <a:lnTo>
                  <a:pt x="648" y="31"/>
                </a:lnTo>
                <a:lnTo>
                  <a:pt x="648" y="42"/>
                </a:lnTo>
                <a:lnTo>
                  <a:pt x="649" y="51"/>
                </a:lnTo>
                <a:lnTo>
                  <a:pt x="649" y="63"/>
                </a:lnTo>
                <a:lnTo>
                  <a:pt x="649" y="76"/>
                </a:lnTo>
                <a:lnTo>
                  <a:pt x="650" y="85"/>
                </a:lnTo>
                <a:lnTo>
                  <a:pt x="651" y="95"/>
                </a:lnTo>
                <a:lnTo>
                  <a:pt x="651" y="105"/>
                </a:lnTo>
                <a:lnTo>
                  <a:pt x="652" y="114"/>
                </a:lnTo>
                <a:lnTo>
                  <a:pt x="652" y="123"/>
                </a:lnTo>
                <a:lnTo>
                  <a:pt x="653" y="131"/>
                </a:lnTo>
                <a:lnTo>
                  <a:pt x="653" y="138"/>
                </a:lnTo>
                <a:lnTo>
                  <a:pt x="654" y="146"/>
                </a:lnTo>
                <a:lnTo>
                  <a:pt x="654" y="151"/>
                </a:lnTo>
                <a:lnTo>
                  <a:pt x="655" y="156"/>
                </a:lnTo>
                <a:lnTo>
                  <a:pt x="655" y="160"/>
                </a:lnTo>
                <a:lnTo>
                  <a:pt x="656" y="163"/>
                </a:lnTo>
                <a:lnTo>
                  <a:pt x="656" y="169"/>
                </a:lnTo>
                <a:lnTo>
                  <a:pt x="657" y="169"/>
                </a:lnTo>
                <a:lnTo>
                  <a:pt x="657" y="171"/>
                </a:lnTo>
                <a:lnTo>
                  <a:pt x="658" y="173"/>
                </a:lnTo>
                <a:lnTo>
                  <a:pt x="658" y="174"/>
                </a:lnTo>
                <a:lnTo>
                  <a:pt x="659" y="176"/>
                </a:lnTo>
                <a:lnTo>
                  <a:pt x="660" y="175"/>
                </a:lnTo>
                <a:lnTo>
                  <a:pt x="660" y="176"/>
                </a:lnTo>
                <a:lnTo>
                  <a:pt x="660" y="175"/>
                </a:lnTo>
                <a:lnTo>
                  <a:pt x="661" y="174"/>
                </a:lnTo>
                <a:lnTo>
                  <a:pt x="661" y="173"/>
                </a:lnTo>
                <a:lnTo>
                  <a:pt x="662" y="173"/>
                </a:lnTo>
                <a:lnTo>
                  <a:pt x="663" y="173"/>
                </a:lnTo>
                <a:lnTo>
                  <a:pt x="663" y="174"/>
                </a:lnTo>
                <a:lnTo>
                  <a:pt x="664" y="171"/>
                </a:lnTo>
                <a:lnTo>
                  <a:pt x="664" y="174"/>
                </a:lnTo>
                <a:lnTo>
                  <a:pt x="665" y="174"/>
                </a:lnTo>
                <a:lnTo>
                  <a:pt x="665" y="177"/>
                </a:lnTo>
                <a:lnTo>
                  <a:pt x="666" y="181"/>
                </a:lnTo>
                <a:lnTo>
                  <a:pt x="666" y="184"/>
                </a:lnTo>
                <a:lnTo>
                  <a:pt x="667" y="186"/>
                </a:lnTo>
                <a:lnTo>
                  <a:pt x="667" y="192"/>
                </a:lnTo>
                <a:lnTo>
                  <a:pt x="668" y="199"/>
                </a:lnTo>
                <a:lnTo>
                  <a:pt x="668" y="203"/>
                </a:lnTo>
                <a:lnTo>
                  <a:pt x="669" y="208"/>
                </a:lnTo>
                <a:lnTo>
                  <a:pt x="669" y="214"/>
                </a:lnTo>
                <a:lnTo>
                  <a:pt x="670" y="218"/>
                </a:lnTo>
                <a:lnTo>
                  <a:pt x="670" y="220"/>
                </a:lnTo>
                <a:lnTo>
                  <a:pt x="671" y="223"/>
                </a:lnTo>
                <a:lnTo>
                  <a:pt x="672" y="225"/>
                </a:lnTo>
                <a:lnTo>
                  <a:pt x="672" y="226"/>
                </a:lnTo>
                <a:lnTo>
                  <a:pt x="672" y="229"/>
                </a:lnTo>
                <a:lnTo>
                  <a:pt x="673" y="228"/>
                </a:lnTo>
                <a:lnTo>
                  <a:pt x="674" y="226"/>
                </a:lnTo>
                <a:lnTo>
                  <a:pt x="674" y="229"/>
                </a:lnTo>
                <a:lnTo>
                  <a:pt x="675" y="227"/>
                </a:lnTo>
                <a:lnTo>
                  <a:pt x="675" y="226"/>
                </a:lnTo>
                <a:lnTo>
                  <a:pt x="676" y="226"/>
                </a:lnTo>
                <a:lnTo>
                  <a:pt x="676" y="227"/>
                </a:lnTo>
                <a:lnTo>
                  <a:pt x="677" y="225"/>
                </a:lnTo>
                <a:lnTo>
                  <a:pt x="677" y="227"/>
                </a:lnTo>
                <a:lnTo>
                  <a:pt x="678" y="223"/>
                </a:lnTo>
                <a:lnTo>
                  <a:pt x="678" y="222"/>
                </a:lnTo>
                <a:lnTo>
                  <a:pt x="679" y="220"/>
                </a:lnTo>
                <a:lnTo>
                  <a:pt x="679" y="220"/>
                </a:lnTo>
                <a:lnTo>
                  <a:pt x="680" y="221"/>
                </a:lnTo>
                <a:lnTo>
                  <a:pt x="680" y="219"/>
                </a:lnTo>
                <a:lnTo>
                  <a:pt x="681" y="220"/>
                </a:lnTo>
                <a:lnTo>
                  <a:pt x="681" y="222"/>
                </a:lnTo>
                <a:lnTo>
                  <a:pt x="682" y="220"/>
                </a:lnTo>
                <a:lnTo>
                  <a:pt x="683" y="222"/>
                </a:lnTo>
                <a:lnTo>
                  <a:pt x="683" y="223"/>
                </a:lnTo>
                <a:lnTo>
                  <a:pt x="684" y="225"/>
                </a:lnTo>
                <a:lnTo>
                  <a:pt x="684" y="228"/>
                </a:lnTo>
                <a:lnTo>
                  <a:pt x="684" y="228"/>
                </a:lnTo>
                <a:lnTo>
                  <a:pt x="685" y="232"/>
                </a:lnTo>
                <a:lnTo>
                  <a:pt x="686" y="235"/>
                </a:lnTo>
                <a:lnTo>
                  <a:pt x="686" y="237"/>
                </a:lnTo>
                <a:lnTo>
                  <a:pt x="687" y="242"/>
                </a:lnTo>
                <a:lnTo>
                  <a:pt x="687" y="244"/>
                </a:lnTo>
                <a:lnTo>
                  <a:pt x="688" y="245"/>
                </a:lnTo>
                <a:lnTo>
                  <a:pt x="688" y="248"/>
                </a:lnTo>
                <a:lnTo>
                  <a:pt x="689" y="252"/>
                </a:lnTo>
                <a:lnTo>
                  <a:pt x="689" y="256"/>
                </a:lnTo>
                <a:lnTo>
                  <a:pt x="690" y="259"/>
                </a:lnTo>
                <a:lnTo>
                  <a:pt x="690" y="261"/>
                </a:lnTo>
                <a:lnTo>
                  <a:pt x="691" y="265"/>
                </a:lnTo>
                <a:lnTo>
                  <a:pt x="691" y="265"/>
                </a:lnTo>
                <a:lnTo>
                  <a:pt x="692" y="269"/>
                </a:lnTo>
                <a:lnTo>
                  <a:pt x="692" y="270"/>
                </a:lnTo>
                <a:lnTo>
                  <a:pt x="693" y="273"/>
                </a:lnTo>
                <a:lnTo>
                  <a:pt x="693" y="275"/>
                </a:lnTo>
                <a:lnTo>
                  <a:pt x="694" y="278"/>
                </a:lnTo>
                <a:lnTo>
                  <a:pt x="695" y="280"/>
                </a:lnTo>
                <a:lnTo>
                  <a:pt x="695" y="282"/>
                </a:lnTo>
                <a:lnTo>
                  <a:pt x="696" y="285"/>
                </a:lnTo>
                <a:lnTo>
                  <a:pt x="696" y="285"/>
                </a:lnTo>
                <a:lnTo>
                  <a:pt x="696" y="288"/>
                </a:lnTo>
                <a:lnTo>
                  <a:pt x="697" y="290"/>
                </a:lnTo>
                <a:lnTo>
                  <a:pt x="698" y="291"/>
                </a:lnTo>
                <a:lnTo>
                  <a:pt x="698" y="294"/>
                </a:lnTo>
                <a:lnTo>
                  <a:pt x="699" y="294"/>
                </a:lnTo>
                <a:lnTo>
                  <a:pt x="699" y="296"/>
                </a:lnTo>
                <a:lnTo>
                  <a:pt x="700" y="298"/>
                </a:lnTo>
                <a:lnTo>
                  <a:pt x="700" y="299"/>
                </a:lnTo>
                <a:lnTo>
                  <a:pt x="701" y="298"/>
                </a:lnTo>
                <a:lnTo>
                  <a:pt x="701" y="300"/>
                </a:lnTo>
                <a:lnTo>
                  <a:pt x="702" y="301"/>
                </a:lnTo>
                <a:lnTo>
                  <a:pt x="702" y="302"/>
                </a:lnTo>
                <a:lnTo>
                  <a:pt x="703" y="301"/>
                </a:lnTo>
                <a:lnTo>
                  <a:pt x="703" y="302"/>
                </a:lnTo>
                <a:lnTo>
                  <a:pt x="704" y="303"/>
                </a:lnTo>
                <a:lnTo>
                  <a:pt x="704" y="304"/>
                </a:lnTo>
                <a:lnTo>
                  <a:pt x="705" y="306"/>
                </a:lnTo>
                <a:lnTo>
                  <a:pt x="705" y="306"/>
                </a:lnTo>
                <a:lnTo>
                  <a:pt x="706" y="308"/>
                </a:lnTo>
                <a:lnTo>
                  <a:pt x="707" y="307"/>
                </a:lnTo>
                <a:lnTo>
                  <a:pt x="707" y="309"/>
                </a:lnTo>
                <a:lnTo>
                  <a:pt x="707" y="308"/>
                </a:lnTo>
                <a:lnTo>
                  <a:pt x="708" y="308"/>
                </a:lnTo>
                <a:lnTo>
                  <a:pt x="708" y="307"/>
                </a:lnTo>
                <a:lnTo>
                  <a:pt x="709" y="310"/>
                </a:lnTo>
                <a:lnTo>
                  <a:pt x="710" y="311"/>
                </a:lnTo>
                <a:lnTo>
                  <a:pt x="710" y="312"/>
                </a:lnTo>
                <a:lnTo>
                  <a:pt x="711" y="311"/>
                </a:lnTo>
                <a:lnTo>
                  <a:pt x="711" y="311"/>
                </a:lnTo>
                <a:lnTo>
                  <a:pt x="712" y="311"/>
                </a:lnTo>
                <a:lnTo>
                  <a:pt x="712" y="312"/>
                </a:lnTo>
                <a:lnTo>
                  <a:pt x="713" y="311"/>
                </a:lnTo>
                <a:lnTo>
                  <a:pt x="713" y="311"/>
                </a:lnTo>
                <a:lnTo>
                  <a:pt x="714" y="314"/>
                </a:lnTo>
                <a:lnTo>
                  <a:pt x="714" y="314"/>
                </a:lnTo>
                <a:lnTo>
                  <a:pt x="715" y="315"/>
                </a:lnTo>
                <a:lnTo>
                  <a:pt x="715" y="316"/>
                </a:lnTo>
                <a:lnTo>
                  <a:pt x="716" y="316"/>
                </a:lnTo>
                <a:lnTo>
                  <a:pt x="716" y="315"/>
                </a:lnTo>
                <a:lnTo>
                  <a:pt x="717" y="318"/>
                </a:lnTo>
                <a:lnTo>
                  <a:pt x="717" y="317"/>
                </a:lnTo>
                <a:lnTo>
                  <a:pt x="718" y="317"/>
                </a:lnTo>
                <a:lnTo>
                  <a:pt x="719" y="317"/>
                </a:lnTo>
                <a:lnTo>
                  <a:pt x="719" y="322"/>
                </a:lnTo>
                <a:lnTo>
                  <a:pt x="719" y="320"/>
                </a:lnTo>
                <a:lnTo>
                  <a:pt x="720" y="322"/>
                </a:lnTo>
                <a:lnTo>
                  <a:pt x="720" y="320"/>
                </a:lnTo>
                <a:lnTo>
                  <a:pt x="721" y="321"/>
                </a:lnTo>
                <a:lnTo>
                  <a:pt x="722" y="323"/>
                </a:lnTo>
                <a:lnTo>
                  <a:pt x="722" y="323"/>
                </a:lnTo>
                <a:lnTo>
                  <a:pt x="723" y="324"/>
                </a:lnTo>
                <a:lnTo>
                  <a:pt x="723" y="325"/>
                </a:lnTo>
                <a:lnTo>
                  <a:pt x="724" y="324"/>
                </a:lnTo>
                <a:lnTo>
                  <a:pt x="724" y="325"/>
                </a:lnTo>
                <a:lnTo>
                  <a:pt x="725" y="325"/>
                </a:lnTo>
                <a:lnTo>
                  <a:pt x="725" y="327"/>
                </a:lnTo>
                <a:lnTo>
                  <a:pt x="726" y="329"/>
                </a:lnTo>
                <a:lnTo>
                  <a:pt x="726" y="331"/>
                </a:lnTo>
                <a:lnTo>
                  <a:pt x="727" y="329"/>
                </a:lnTo>
                <a:lnTo>
                  <a:pt x="727" y="330"/>
                </a:lnTo>
                <a:lnTo>
                  <a:pt x="728" y="332"/>
                </a:lnTo>
                <a:lnTo>
                  <a:pt x="728" y="331"/>
                </a:lnTo>
                <a:lnTo>
                  <a:pt x="729" y="333"/>
                </a:lnTo>
                <a:lnTo>
                  <a:pt x="729" y="334"/>
                </a:lnTo>
                <a:lnTo>
                  <a:pt x="730" y="334"/>
                </a:lnTo>
                <a:lnTo>
                  <a:pt x="731" y="333"/>
                </a:lnTo>
                <a:lnTo>
                  <a:pt x="731" y="335"/>
                </a:lnTo>
                <a:lnTo>
                  <a:pt x="731" y="336"/>
                </a:lnTo>
                <a:lnTo>
                  <a:pt x="732" y="337"/>
                </a:lnTo>
                <a:lnTo>
                  <a:pt x="732" y="337"/>
                </a:lnTo>
                <a:lnTo>
                  <a:pt x="733" y="339"/>
                </a:lnTo>
                <a:lnTo>
                  <a:pt x="734" y="340"/>
                </a:lnTo>
                <a:lnTo>
                  <a:pt x="734" y="342"/>
                </a:lnTo>
                <a:lnTo>
                  <a:pt x="735" y="342"/>
                </a:lnTo>
                <a:lnTo>
                  <a:pt x="735" y="344"/>
                </a:lnTo>
                <a:lnTo>
                  <a:pt x="735" y="347"/>
                </a:lnTo>
                <a:lnTo>
                  <a:pt x="736" y="347"/>
                </a:lnTo>
                <a:lnTo>
                  <a:pt x="737" y="348"/>
                </a:lnTo>
                <a:lnTo>
                  <a:pt x="737" y="351"/>
                </a:lnTo>
                <a:lnTo>
                  <a:pt x="738" y="351"/>
                </a:lnTo>
                <a:lnTo>
                  <a:pt x="738" y="352"/>
                </a:lnTo>
                <a:lnTo>
                  <a:pt x="739" y="351"/>
                </a:lnTo>
                <a:lnTo>
                  <a:pt x="739" y="354"/>
                </a:lnTo>
                <a:lnTo>
                  <a:pt x="740" y="354"/>
                </a:lnTo>
                <a:lnTo>
                  <a:pt x="740" y="355"/>
                </a:lnTo>
                <a:lnTo>
                  <a:pt x="741" y="357"/>
                </a:lnTo>
                <a:lnTo>
                  <a:pt x="742" y="354"/>
                </a:lnTo>
                <a:lnTo>
                  <a:pt x="742" y="353"/>
                </a:lnTo>
                <a:lnTo>
                  <a:pt x="743" y="350"/>
                </a:lnTo>
                <a:lnTo>
                  <a:pt x="743" y="344"/>
                </a:lnTo>
                <a:lnTo>
                  <a:pt x="743" y="337"/>
                </a:lnTo>
                <a:lnTo>
                  <a:pt x="744" y="328"/>
                </a:lnTo>
                <a:lnTo>
                  <a:pt x="745" y="315"/>
                </a:lnTo>
                <a:lnTo>
                  <a:pt x="745" y="300"/>
                </a:lnTo>
                <a:lnTo>
                  <a:pt x="746" y="282"/>
                </a:lnTo>
                <a:lnTo>
                  <a:pt x="746" y="262"/>
                </a:lnTo>
                <a:lnTo>
                  <a:pt x="747" y="239"/>
                </a:lnTo>
                <a:lnTo>
                  <a:pt x="747" y="213"/>
                </a:lnTo>
                <a:lnTo>
                  <a:pt x="748" y="187"/>
                </a:lnTo>
                <a:lnTo>
                  <a:pt x="748" y="162"/>
                </a:lnTo>
                <a:lnTo>
                  <a:pt x="749" y="138"/>
                </a:lnTo>
                <a:lnTo>
                  <a:pt x="749" y="115"/>
                </a:lnTo>
                <a:lnTo>
                  <a:pt x="750" y="94"/>
                </a:lnTo>
                <a:lnTo>
                  <a:pt x="750" y="75"/>
                </a:lnTo>
                <a:lnTo>
                  <a:pt x="751" y="57"/>
                </a:lnTo>
                <a:lnTo>
                  <a:pt x="751" y="42"/>
                </a:lnTo>
                <a:lnTo>
                  <a:pt x="752" y="32"/>
                </a:lnTo>
                <a:lnTo>
                  <a:pt x="752" y="25"/>
                </a:lnTo>
                <a:lnTo>
                  <a:pt x="753" y="21"/>
                </a:lnTo>
                <a:lnTo>
                  <a:pt x="754" y="20"/>
                </a:lnTo>
                <a:lnTo>
                  <a:pt x="754" y="22"/>
                </a:lnTo>
                <a:lnTo>
                  <a:pt x="754" y="26"/>
                </a:lnTo>
                <a:lnTo>
                  <a:pt x="755" y="32"/>
                </a:lnTo>
                <a:lnTo>
                  <a:pt x="755" y="39"/>
                </a:lnTo>
                <a:lnTo>
                  <a:pt x="756" y="52"/>
                </a:lnTo>
                <a:lnTo>
                  <a:pt x="757" y="60"/>
                </a:lnTo>
                <a:lnTo>
                  <a:pt x="757" y="71"/>
                </a:lnTo>
                <a:lnTo>
                  <a:pt x="758" y="81"/>
                </a:lnTo>
                <a:lnTo>
                  <a:pt x="758" y="95"/>
                </a:lnTo>
                <a:lnTo>
                  <a:pt x="759" y="107"/>
                </a:lnTo>
                <a:lnTo>
                  <a:pt x="759" y="117"/>
                </a:lnTo>
                <a:lnTo>
                  <a:pt x="760" y="125"/>
                </a:lnTo>
                <a:lnTo>
                  <a:pt x="760" y="135"/>
                </a:lnTo>
                <a:lnTo>
                  <a:pt x="761" y="143"/>
                </a:lnTo>
                <a:lnTo>
                  <a:pt x="761" y="153"/>
                </a:lnTo>
                <a:lnTo>
                  <a:pt x="762" y="159"/>
                </a:lnTo>
                <a:lnTo>
                  <a:pt x="762" y="166"/>
                </a:lnTo>
                <a:lnTo>
                  <a:pt x="763" y="174"/>
                </a:lnTo>
                <a:lnTo>
                  <a:pt x="763" y="177"/>
                </a:lnTo>
                <a:lnTo>
                  <a:pt x="764" y="180"/>
                </a:lnTo>
                <a:lnTo>
                  <a:pt x="764" y="185"/>
                </a:lnTo>
                <a:lnTo>
                  <a:pt x="765" y="190"/>
                </a:lnTo>
                <a:lnTo>
                  <a:pt x="766" y="194"/>
                </a:lnTo>
                <a:lnTo>
                  <a:pt x="766" y="194"/>
                </a:lnTo>
                <a:lnTo>
                  <a:pt x="766" y="197"/>
                </a:lnTo>
                <a:lnTo>
                  <a:pt x="767" y="198"/>
                </a:lnTo>
                <a:lnTo>
                  <a:pt x="767" y="198"/>
                </a:lnTo>
                <a:lnTo>
                  <a:pt x="768" y="199"/>
                </a:lnTo>
                <a:lnTo>
                  <a:pt x="769" y="199"/>
                </a:lnTo>
                <a:lnTo>
                  <a:pt x="769" y="198"/>
                </a:lnTo>
                <a:lnTo>
                  <a:pt x="770" y="198"/>
                </a:lnTo>
                <a:lnTo>
                  <a:pt x="770" y="198"/>
                </a:lnTo>
                <a:lnTo>
                  <a:pt x="771" y="198"/>
                </a:lnTo>
                <a:lnTo>
                  <a:pt x="771" y="197"/>
                </a:lnTo>
                <a:lnTo>
                  <a:pt x="772" y="196"/>
                </a:lnTo>
                <a:lnTo>
                  <a:pt x="772" y="197"/>
                </a:lnTo>
                <a:lnTo>
                  <a:pt x="773" y="198"/>
                </a:lnTo>
                <a:lnTo>
                  <a:pt x="773" y="199"/>
                </a:lnTo>
                <a:lnTo>
                  <a:pt x="774" y="200"/>
                </a:lnTo>
                <a:lnTo>
                  <a:pt x="774" y="203"/>
                </a:lnTo>
                <a:lnTo>
                  <a:pt x="775" y="205"/>
                </a:lnTo>
                <a:lnTo>
                  <a:pt x="775" y="207"/>
                </a:lnTo>
                <a:lnTo>
                  <a:pt x="776" y="214"/>
                </a:lnTo>
                <a:lnTo>
                  <a:pt x="776" y="220"/>
                </a:lnTo>
                <a:lnTo>
                  <a:pt x="777" y="222"/>
                </a:lnTo>
                <a:lnTo>
                  <a:pt x="778" y="226"/>
                </a:lnTo>
                <a:lnTo>
                  <a:pt x="778" y="231"/>
                </a:lnTo>
                <a:lnTo>
                  <a:pt x="778" y="234"/>
                </a:lnTo>
                <a:lnTo>
                  <a:pt x="779" y="237"/>
                </a:lnTo>
                <a:lnTo>
                  <a:pt x="779" y="238"/>
                </a:lnTo>
                <a:lnTo>
                  <a:pt x="780" y="241"/>
                </a:lnTo>
                <a:lnTo>
                  <a:pt x="781" y="242"/>
                </a:lnTo>
                <a:lnTo>
                  <a:pt x="781" y="243"/>
                </a:lnTo>
                <a:lnTo>
                  <a:pt x="782" y="243"/>
                </a:lnTo>
                <a:lnTo>
                  <a:pt x="782" y="243"/>
                </a:lnTo>
                <a:lnTo>
                  <a:pt x="782" y="241"/>
                </a:lnTo>
                <a:lnTo>
                  <a:pt x="783" y="241"/>
                </a:lnTo>
                <a:lnTo>
                  <a:pt x="784" y="240"/>
                </a:lnTo>
                <a:lnTo>
                  <a:pt x="784" y="239"/>
                </a:lnTo>
                <a:lnTo>
                  <a:pt x="785" y="236"/>
                </a:lnTo>
                <a:lnTo>
                  <a:pt x="785" y="235"/>
                </a:lnTo>
                <a:lnTo>
                  <a:pt x="786" y="235"/>
                </a:lnTo>
                <a:lnTo>
                  <a:pt x="786" y="233"/>
                </a:lnTo>
                <a:lnTo>
                  <a:pt x="787" y="232"/>
                </a:lnTo>
                <a:lnTo>
                  <a:pt x="787" y="229"/>
                </a:lnTo>
                <a:lnTo>
                  <a:pt x="788" y="228"/>
                </a:lnTo>
                <a:lnTo>
                  <a:pt x="788" y="228"/>
                </a:lnTo>
                <a:lnTo>
                  <a:pt x="789" y="227"/>
                </a:lnTo>
                <a:lnTo>
                  <a:pt x="790" y="226"/>
                </a:lnTo>
                <a:lnTo>
                  <a:pt x="790" y="225"/>
                </a:lnTo>
                <a:lnTo>
                  <a:pt x="790" y="229"/>
                </a:lnTo>
                <a:lnTo>
                  <a:pt x="791" y="228"/>
                </a:lnTo>
                <a:lnTo>
                  <a:pt x="791" y="231"/>
                </a:lnTo>
                <a:lnTo>
                  <a:pt x="792" y="232"/>
                </a:lnTo>
                <a:lnTo>
                  <a:pt x="793" y="235"/>
                </a:lnTo>
                <a:lnTo>
                  <a:pt x="793" y="236"/>
                </a:lnTo>
                <a:lnTo>
                  <a:pt x="794" y="238"/>
                </a:lnTo>
                <a:lnTo>
                  <a:pt x="794" y="240"/>
                </a:lnTo>
                <a:lnTo>
                  <a:pt x="794" y="244"/>
                </a:lnTo>
                <a:lnTo>
                  <a:pt x="795" y="247"/>
                </a:lnTo>
                <a:lnTo>
                  <a:pt x="796" y="251"/>
                </a:lnTo>
                <a:lnTo>
                  <a:pt x="796" y="252"/>
                </a:lnTo>
                <a:lnTo>
                  <a:pt x="797" y="259"/>
                </a:lnTo>
                <a:lnTo>
                  <a:pt x="797" y="262"/>
                </a:lnTo>
                <a:lnTo>
                  <a:pt x="798" y="262"/>
                </a:lnTo>
                <a:lnTo>
                  <a:pt x="798" y="267"/>
                </a:lnTo>
                <a:lnTo>
                  <a:pt x="799" y="270"/>
                </a:lnTo>
                <a:lnTo>
                  <a:pt x="799" y="271"/>
                </a:lnTo>
                <a:lnTo>
                  <a:pt x="800" y="276"/>
                </a:lnTo>
                <a:lnTo>
                  <a:pt x="800" y="279"/>
                </a:lnTo>
                <a:lnTo>
                  <a:pt x="801" y="283"/>
                </a:lnTo>
                <a:lnTo>
                  <a:pt x="801" y="283"/>
                </a:lnTo>
                <a:lnTo>
                  <a:pt x="802" y="284"/>
                </a:lnTo>
                <a:lnTo>
                  <a:pt x="802" y="287"/>
                </a:lnTo>
                <a:lnTo>
                  <a:pt x="803" y="291"/>
                </a:lnTo>
                <a:lnTo>
                  <a:pt x="803" y="291"/>
                </a:lnTo>
                <a:lnTo>
                  <a:pt x="804" y="293"/>
                </a:lnTo>
                <a:lnTo>
                  <a:pt x="805" y="296"/>
                </a:lnTo>
                <a:lnTo>
                  <a:pt x="805" y="297"/>
                </a:lnTo>
                <a:lnTo>
                  <a:pt x="806" y="299"/>
                </a:lnTo>
                <a:lnTo>
                  <a:pt x="806" y="300"/>
                </a:lnTo>
                <a:lnTo>
                  <a:pt x="806" y="302"/>
                </a:lnTo>
                <a:lnTo>
                  <a:pt x="807" y="303"/>
                </a:lnTo>
                <a:lnTo>
                  <a:pt x="808" y="305"/>
                </a:lnTo>
                <a:lnTo>
                  <a:pt x="808" y="307"/>
                </a:lnTo>
                <a:lnTo>
                  <a:pt x="809" y="307"/>
                </a:lnTo>
                <a:lnTo>
                  <a:pt x="809" y="308"/>
                </a:lnTo>
                <a:lnTo>
                  <a:pt x="810" y="311"/>
                </a:lnTo>
                <a:lnTo>
                  <a:pt x="810" y="311"/>
                </a:lnTo>
                <a:lnTo>
                  <a:pt x="811" y="311"/>
                </a:lnTo>
                <a:lnTo>
                  <a:pt x="811" y="313"/>
                </a:lnTo>
                <a:lnTo>
                  <a:pt x="812" y="313"/>
                </a:lnTo>
                <a:lnTo>
                  <a:pt x="813" y="313"/>
                </a:lnTo>
                <a:lnTo>
                  <a:pt x="813" y="314"/>
                </a:lnTo>
                <a:lnTo>
                  <a:pt x="813" y="314"/>
                </a:lnTo>
                <a:lnTo>
                  <a:pt x="814" y="315"/>
                </a:lnTo>
                <a:lnTo>
                  <a:pt x="814" y="316"/>
                </a:lnTo>
                <a:lnTo>
                  <a:pt x="815" y="318"/>
                </a:lnTo>
                <a:lnTo>
                  <a:pt x="816" y="316"/>
                </a:lnTo>
                <a:lnTo>
                  <a:pt x="816" y="318"/>
                </a:lnTo>
                <a:lnTo>
                  <a:pt x="817" y="316"/>
                </a:lnTo>
                <a:lnTo>
                  <a:pt x="817" y="319"/>
                </a:lnTo>
                <a:lnTo>
                  <a:pt x="817" y="320"/>
                </a:lnTo>
                <a:lnTo>
                  <a:pt x="818" y="319"/>
                </a:lnTo>
                <a:lnTo>
                  <a:pt x="819" y="320"/>
                </a:lnTo>
                <a:lnTo>
                  <a:pt x="819" y="319"/>
                </a:lnTo>
                <a:lnTo>
                  <a:pt x="820" y="321"/>
                </a:lnTo>
                <a:lnTo>
                  <a:pt x="820" y="321"/>
                </a:lnTo>
                <a:lnTo>
                  <a:pt x="821" y="322"/>
                </a:lnTo>
                <a:lnTo>
                  <a:pt x="821" y="321"/>
                </a:lnTo>
                <a:lnTo>
                  <a:pt x="822" y="322"/>
                </a:lnTo>
                <a:lnTo>
                  <a:pt x="822" y="324"/>
                </a:lnTo>
                <a:lnTo>
                  <a:pt x="823" y="324"/>
                </a:lnTo>
                <a:lnTo>
                  <a:pt x="823" y="324"/>
                </a:lnTo>
                <a:lnTo>
                  <a:pt x="824" y="324"/>
                </a:lnTo>
                <a:lnTo>
                  <a:pt x="825" y="322"/>
                </a:lnTo>
                <a:lnTo>
                  <a:pt x="825" y="324"/>
                </a:lnTo>
                <a:lnTo>
                  <a:pt x="825" y="323"/>
                </a:lnTo>
                <a:lnTo>
                  <a:pt x="826" y="324"/>
                </a:lnTo>
                <a:lnTo>
                  <a:pt x="826" y="325"/>
                </a:lnTo>
                <a:lnTo>
                  <a:pt x="827" y="326"/>
                </a:lnTo>
                <a:lnTo>
                  <a:pt x="828" y="325"/>
                </a:lnTo>
                <a:lnTo>
                  <a:pt x="828" y="327"/>
                </a:lnTo>
                <a:lnTo>
                  <a:pt x="829" y="325"/>
                </a:lnTo>
                <a:lnTo>
                  <a:pt x="829" y="327"/>
                </a:lnTo>
                <a:lnTo>
                  <a:pt x="829" y="326"/>
                </a:lnTo>
                <a:lnTo>
                  <a:pt x="830" y="328"/>
                </a:lnTo>
                <a:lnTo>
                  <a:pt x="831" y="330"/>
                </a:lnTo>
                <a:lnTo>
                  <a:pt x="831" y="330"/>
                </a:lnTo>
                <a:lnTo>
                  <a:pt x="832" y="328"/>
                </a:lnTo>
                <a:lnTo>
                  <a:pt x="832" y="330"/>
                </a:lnTo>
                <a:lnTo>
                  <a:pt x="833" y="330"/>
                </a:lnTo>
                <a:lnTo>
                  <a:pt x="833" y="330"/>
                </a:lnTo>
                <a:lnTo>
                  <a:pt x="834" y="331"/>
                </a:lnTo>
                <a:lnTo>
                  <a:pt x="834" y="333"/>
                </a:lnTo>
                <a:lnTo>
                  <a:pt x="835" y="332"/>
                </a:lnTo>
                <a:lnTo>
                  <a:pt x="835" y="336"/>
                </a:lnTo>
                <a:lnTo>
                  <a:pt x="836" y="336"/>
                </a:lnTo>
                <a:lnTo>
                  <a:pt x="836" y="334"/>
                </a:lnTo>
                <a:lnTo>
                  <a:pt x="837" y="337"/>
                </a:lnTo>
                <a:lnTo>
                  <a:pt x="837" y="337"/>
                </a:lnTo>
                <a:lnTo>
                  <a:pt x="838" y="337"/>
                </a:lnTo>
                <a:lnTo>
                  <a:pt x="838" y="337"/>
                </a:lnTo>
                <a:lnTo>
                  <a:pt x="839" y="339"/>
                </a:lnTo>
                <a:lnTo>
                  <a:pt x="840" y="342"/>
                </a:lnTo>
                <a:lnTo>
                  <a:pt x="840" y="342"/>
                </a:lnTo>
                <a:lnTo>
                  <a:pt x="841" y="342"/>
                </a:lnTo>
                <a:lnTo>
                  <a:pt x="841" y="344"/>
                </a:lnTo>
                <a:lnTo>
                  <a:pt x="841" y="345"/>
                </a:lnTo>
                <a:lnTo>
                  <a:pt x="842" y="345"/>
                </a:lnTo>
                <a:lnTo>
                  <a:pt x="843" y="347"/>
                </a:lnTo>
                <a:lnTo>
                  <a:pt x="843" y="347"/>
                </a:lnTo>
                <a:lnTo>
                  <a:pt x="844" y="347"/>
                </a:lnTo>
                <a:lnTo>
                  <a:pt x="844" y="350"/>
                </a:lnTo>
                <a:lnTo>
                  <a:pt x="845" y="350"/>
                </a:lnTo>
                <a:lnTo>
                  <a:pt x="845" y="350"/>
                </a:lnTo>
                <a:lnTo>
                  <a:pt x="846" y="348"/>
                </a:lnTo>
                <a:lnTo>
                  <a:pt x="846" y="347"/>
                </a:lnTo>
                <a:lnTo>
                  <a:pt x="847" y="344"/>
                </a:lnTo>
                <a:lnTo>
                  <a:pt x="847" y="338"/>
                </a:lnTo>
                <a:lnTo>
                  <a:pt x="848" y="331"/>
                </a:lnTo>
                <a:lnTo>
                  <a:pt x="848" y="324"/>
                </a:lnTo>
                <a:lnTo>
                  <a:pt x="849" y="311"/>
                </a:lnTo>
                <a:lnTo>
                  <a:pt x="849" y="298"/>
                </a:lnTo>
                <a:lnTo>
                  <a:pt x="850" y="281"/>
                </a:lnTo>
                <a:lnTo>
                  <a:pt x="850" y="260"/>
                </a:lnTo>
                <a:lnTo>
                  <a:pt x="851" y="240"/>
                </a:lnTo>
                <a:lnTo>
                  <a:pt x="852" y="213"/>
                </a:lnTo>
                <a:lnTo>
                  <a:pt x="852" y="187"/>
                </a:lnTo>
                <a:lnTo>
                  <a:pt x="853" y="163"/>
                </a:lnTo>
                <a:lnTo>
                  <a:pt x="853" y="137"/>
                </a:lnTo>
                <a:lnTo>
                  <a:pt x="853" y="111"/>
                </a:lnTo>
                <a:lnTo>
                  <a:pt x="854" y="90"/>
                </a:lnTo>
                <a:lnTo>
                  <a:pt x="855" y="67"/>
                </a:lnTo>
                <a:lnTo>
                  <a:pt x="855" y="47"/>
                </a:lnTo>
                <a:lnTo>
                  <a:pt x="856" y="33"/>
                </a:lnTo>
                <a:lnTo>
                  <a:pt x="856" y="19"/>
                </a:lnTo>
                <a:lnTo>
                  <a:pt x="857" y="11"/>
                </a:lnTo>
                <a:lnTo>
                  <a:pt x="857" y="6"/>
                </a:lnTo>
                <a:lnTo>
                  <a:pt x="858" y="4"/>
                </a:lnTo>
                <a:lnTo>
                  <a:pt x="858" y="4"/>
                </a:lnTo>
                <a:lnTo>
                  <a:pt x="859" y="9"/>
                </a:lnTo>
                <a:lnTo>
                  <a:pt x="859" y="13"/>
                </a:lnTo>
                <a:lnTo>
                  <a:pt x="860" y="22"/>
                </a:lnTo>
                <a:lnTo>
                  <a:pt x="860" y="31"/>
                </a:lnTo>
                <a:lnTo>
                  <a:pt x="861" y="41"/>
                </a:lnTo>
                <a:lnTo>
                  <a:pt x="861" y="50"/>
                </a:lnTo>
                <a:lnTo>
                  <a:pt x="862" y="60"/>
                </a:lnTo>
                <a:lnTo>
                  <a:pt x="862" y="71"/>
                </a:lnTo>
                <a:lnTo>
                  <a:pt x="863" y="82"/>
                </a:lnTo>
                <a:lnTo>
                  <a:pt x="864" y="95"/>
                </a:lnTo>
                <a:lnTo>
                  <a:pt x="864" y="104"/>
                </a:lnTo>
                <a:lnTo>
                  <a:pt x="864" y="114"/>
                </a:lnTo>
                <a:lnTo>
                  <a:pt x="865" y="122"/>
                </a:lnTo>
                <a:lnTo>
                  <a:pt x="865" y="130"/>
                </a:lnTo>
                <a:lnTo>
                  <a:pt x="866" y="138"/>
                </a:lnTo>
                <a:lnTo>
                  <a:pt x="867" y="146"/>
                </a:lnTo>
                <a:lnTo>
                  <a:pt x="867" y="151"/>
                </a:lnTo>
                <a:lnTo>
                  <a:pt x="868" y="157"/>
                </a:lnTo>
                <a:lnTo>
                  <a:pt x="868" y="161"/>
                </a:lnTo>
                <a:lnTo>
                  <a:pt x="869" y="167"/>
                </a:lnTo>
                <a:lnTo>
                  <a:pt x="869" y="171"/>
                </a:lnTo>
                <a:lnTo>
                  <a:pt x="870" y="174"/>
                </a:lnTo>
                <a:lnTo>
                  <a:pt x="870" y="177"/>
                </a:lnTo>
                <a:lnTo>
                  <a:pt x="871" y="179"/>
                </a:lnTo>
                <a:lnTo>
                  <a:pt x="871" y="180"/>
                </a:lnTo>
                <a:lnTo>
                  <a:pt x="872" y="180"/>
                </a:lnTo>
                <a:lnTo>
                  <a:pt x="872" y="182"/>
                </a:lnTo>
                <a:lnTo>
                  <a:pt x="873" y="182"/>
                </a:lnTo>
                <a:lnTo>
                  <a:pt x="873" y="182"/>
                </a:lnTo>
                <a:lnTo>
                  <a:pt x="874" y="182"/>
                </a:lnTo>
                <a:lnTo>
                  <a:pt x="874" y="182"/>
                </a:lnTo>
                <a:lnTo>
                  <a:pt x="875" y="180"/>
                </a:lnTo>
                <a:lnTo>
                  <a:pt x="876" y="179"/>
                </a:lnTo>
                <a:lnTo>
                  <a:pt x="876" y="179"/>
                </a:lnTo>
                <a:lnTo>
                  <a:pt x="876" y="177"/>
                </a:lnTo>
                <a:lnTo>
                  <a:pt x="877" y="176"/>
                </a:lnTo>
                <a:lnTo>
                  <a:pt x="877" y="176"/>
                </a:lnTo>
                <a:lnTo>
                  <a:pt x="878" y="179"/>
                </a:lnTo>
                <a:lnTo>
                  <a:pt x="879" y="182"/>
                </a:lnTo>
                <a:lnTo>
                  <a:pt x="879" y="183"/>
                </a:lnTo>
                <a:lnTo>
                  <a:pt x="880" y="185"/>
                </a:lnTo>
                <a:lnTo>
                  <a:pt x="880" y="188"/>
                </a:lnTo>
                <a:lnTo>
                  <a:pt x="881" y="195"/>
                </a:lnTo>
                <a:lnTo>
                  <a:pt x="881" y="198"/>
                </a:lnTo>
                <a:lnTo>
                  <a:pt x="882" y="205"/>
                </a:lnTo>
                <a:lnTo>
                  <a:pt x="882" y="209"/>
                </a:lnTo>
                <a:lnTo>
                  <a:pt x="883" y="213"/>
                </a:lnTo>
                <a:lnTo>
                  <a:pt x="883" y="216"/>
                </a:lnTo>
                <a:lnTo>
                  <a:pt x="884" y="219"/>
                </a:lnTo>
                <a:lnTo>
                  <a:pt x="884" y="223"/>
                </a:lnTo>
                <a:lnTo>
                  <a:pt x="885" y="224"/>
                </a:lnTo>
                <a:lnTo>
                  <a:pt x="885" y="225"/>
                </a:lnTo>
                <a:lnTo>
                  <a:pt x="886" y="225"/>
                </a:lnTo>
                <a:lnTo>
                  <a:pt x="887" y="227"/>
                </a:lnTo>
                <a:lnTo>
                  <a:pt x="887" y="227"/>
                </a:lnTo>
                <a:lnTo>
                  <a:pt x="888" y="225"/>
                </a:lnTo>
                <a:lnTo>
                  <a:pt x="888" y="224"/>
                </a:lnTo>
                <a:lnTo>
                  <a:pt x="888" y="222"/>
                </a:lnTo>
                <a:lnTo>
                  <a:pt x="889" y="220"/>
                </a:lnTo>
                <a:lnTo>
                  <a:pt x="890" y="220"/>
                </a:lnTo>
                <a:lnTo>
                  <a:pt x="890" y="218"/>
                </a:lnTo>
                <a:lnTo>
                  <a:pt x="891" y="215"/>
                </a:lnTo>
                <a:lnTo>
                  <a:pt x="891" y="212"/>
                </a:lnTo>
                <a:lnTo>
                  <a:pt x="892" y="210"/>
                </a:lnTo>
                <a:lnTo>
                  <a:pt x="892" y="209"/>
                </a:lnTo>
                <a:lnTo>
                  <a:pt x="893" y="208"/>
                </a:lnTo>
                <a:lnTo>
                  <a:pt x="893" y="210"/>
                </a:lnTo>
                <a:lnTo>
                  <a:pt x="894" y="211"/>
                </a:lnTo>
                <a:lnTo>
                  <a:pt x="894" y="209"/>
                </a:lnTo>
                <a:lnTo>
                  <a:pt x="895" y="212"/>
                </a:lnTo>
                <a:lnTo>
                  <a:pt x="895" y="214"/>
                </a:lnTo>
                <a:lnTo>
                  <a:pt x="896" y="216"/>
                </a:lnTo>
                <a:lnTo>
                  <a:pt x="896" y="217"/>
                </a:lnTo>
                <a:lnTo>
                  <a:pt x="897" y="221"/>
                </a:lnTo>
                <a:lnTo>
                  <a:pt x="897" y="225"/>
                </a:lnTo>
                <a:lnTo>
                  <a:pt x="898" y="226"/>
                </a:lnTo>
                <a:lnTo>
                  <a:pt x="899" y="231"/>
                </a:lnTo>
                <a:lnTo>
                  <a:pt x="899" y="234"/>
                </a:lnTo>
                <a:lnTo>
                  <a:pt x="900" y="240"/>
                </a:lnTo>
                <a:lnTo>
                  <a:pt x="900" y="245"/>
                </a:lnTo>
                <a:lnTo>
                  <a:pt x="900" y="248"/>
                </a:lnTo>
                <a:lnTo>
                  <a:pt x="901" y="252"/>
                </a:lnTo>
                <a:lnTo>
                  <a:pt x="902" y="253"/>
                </a:lnTo>
                <a:lnTo>
                  <a:pt x="902" y="257"/>
                </a:lnTo>
                <a:lnTo>
                  <a:pt x="903" y="260"/>
                </a:lnTo>
                <a:lnTo>
                  <a:pt x="903" y="264"/>
                </a:lnTo>
                <a:lnTo>
                  <a:pt x="904" y="266"/>
                </a:lnTo>
                <a:lnTo>
                  <a:pt x="904" y="270"/>
                </a:lnTo>
                <a:lnTo>
                  <a:pt x="905" y="268"/>
                </a:lnTo>
                <a:lnTo>
                  <a:pt x="905" y="271"/>
                </a:lnTo>
                <a:lnTo>
                  <a:pt x="906" y="274"/>
                </a:lnTo>
                <a:lnTo>
                  <a:pt x="906" y="276"/>
                </a:lnTo>
                <a:lnTo>
                  <a:pt x="907" y="277"/>
                </a:lnTo>
                <a:lnTo>
                  <a:pt x="907" y="277"/>
                </a:lnTo>
                <a:lnTo>
                  <a:pt x="908" y="280"/>
                </a:lnTo>
                <a:lnTo>
                  <a:pt x="908" y="282"/>
                </a:lnTo>
                <a:lnTo>
                  <a:pt x="909" y="282"/>
                </a:lnTo>
                <a:lnTo>
                  <a:pt x="909" y="282"/>
                </a:lnTo>
                <a:lnTo>
                  <a:pt x="910" y="282"/>
                </a:lnTo>
                <a:lnTo>
                  <a:pt x="911" y="283"/>
                </a:lnTo>
                <a:lnTo>
                  <a:pt x="911" y="284"/>
                </a:lnTo>
                <a:lnTo>
                  <a:pt x="911" y="284"/>
                </a:lnTo>
                <a:lnTo>
                  <a:pt x="912" y="284"/>
                </a:lnTo>
                <a:lnTo>
                  <a:pt x="912" y="286"/>
                </a:lnTo>
                <a:lnTo>
                  <a:pt x="913" y="286"/>
                </a:lnTo>
                <a:lnTo>
                  <a:pt x="914" y="287"/>
                </a:lnTo>
                <a:lnTo>
                  <a:pt x="914" y="288"/>
                </a:lnTo>
                <a:lnTo>
                  <a:pt x="915" y="287"/>
                </a:lnTo>
                <a:lnTo>
                  <a:pt x="915" y="290"/>
                </a:lnTo>
                <a:lnTo>
                  <a:pt x="916" y="291"/>
                </a:lnTo>
                <a:lnTo>
                  <a:pt x="916" y="291"/>
                </a:lnTo>
                <a:lnTo>
                  <a:pt x="917" y="293"/>
                </a:lnTo>
                <a:lnTo>
                  <a:pt x="917" y="294"/>
                </a:lnTo>
                <a:lnTo>
                  <a:pt x="918" y="296"/>
                </a:lnTo>
                <a:lnTo>
                  <a:pt x="918" y="298"/>
                </a:lnTo>
                <a:lnTo>
                  <a:pt x="919" y="297"/>
                </a:lnTo>
                <a:lnTo>
                  <a:pt x="919" y="301"/>
                </a:lnTo>
                <a:lnTo>
                  <a:pt x="920" y="301"/>
                </a:lnTo>
                <a:lnTo>
                  <a:pt x="920" y="301"/>
                </a:lnTo>
                <a:lnTo>
                  <a:pt x="921" y="302"/>
                </a:lnTo>
                <a:lnTo>
                  <a:pt x="921" y="304"/>
                </a:lnTo>
                <a:lnTo>
                  <a:pt x="922" y="304"/>
                </a:lnTo>
                <a:lnTo>
                  <a:pt x="923" y="303"/>
                </a:lnTo>
                <a:lnTo>
                  <a:pt x="923" y="304"/>
                </a:lnTo>
                <a:lnTo>
                  <a:pt x="923" y="304"/>
                </a:lnTo>
                <a:lnTo>
                  <a:pt x="924" y="304"/>
                </a:lnTo>
                <a:lnTo>
                  <a:pt x="924" y="305"/>
                </a:lnTo>
                <a:lnTo>
                  <a:pt x="925" y="303"/>
                </a:lnTo>
                <a:lnTo>
                  <a:pt x="926" y="303"/>
                </a:lnTo>
                <a:lnTo>
                  <a:pt x="926" y="303"/>
                </a:lnTo>
                <a:lnTo>
                  <a:pt x="927" y="304"/>
                </a:lnTo>
                <a:lnTo>
                  <a:pt x="927" y="304"/>
                </a:lnTo>
                <a:lnTo>
                  <a:pt x="928" y="304"/>
                </a:lnTo>
                <a:lnTo>
                  <a:pt x="928" y="304"/>
                </a:lnTo>
                <a:lnTo>
                  <a:pt x="929" y="305"/>
                </a:lnTo>
                <a:lnTo>
                  <a:pt x="929" y="304"/>
                </a:lnTo>
                <a:lnTo>
                  <a:pt x="930" y="305"/>
                </a:lnTo>
                <a:lnTo>
                  <a:pt x="930" y="306"/>
                </a:lnTo>
                <a:lnTo>
                  <a:pt x="931" y="308"/>
                </a:lnTo>
                <a:lnTo>
                  <a:pt x="931" y="307"/>
                </a:lnTo>
                <a:lnTo>
                  <a:pt x="932" y="308"/>
                </a:lnTo>
                <a:lnTo>
                  <a:pt x="932" y="306"/>
                </a:lnTo>
                <a:lnTo>
                  <a:pt x="933" y="308"/>
                </a:lnTo>
                <a:lnTo>
                  <a:pt x="933" y="310"/>
                </a:lnTo>
                <a:lnTo>
                  <a:pt x="934" y="309"/>
                </a:lnTo>
                <a:lnTo>
                  <a:pt x="935" y="308"/>
                </a:lnTo>
                <a:lnTo>
                  <a:pt x="935" y="310"/>
                </a:lnTo>
                <a:lnTo>
                  <a:pt x="935" y="309"/>
                </a:lnTo>
                <a:lnTo>
                  <a:pt x="936" y="309"/>
                </a:lnTo>
                <a:lnTo>
                  <a:pt x="936" y="311"/>
                </a:lnTo>
                <a:lnTo>
                  <a:pt x="937" y="311"/>
                </a:lnTo>
                <a:lnTo>
                  <a:pt x="938" y="310"/>
                </a:lnTo>
                <a:lnTo>
                  <a:pt x="938" y="311"/>
                </a:lnTo>
                <a:lnTo>
                  <a:pt x="939" y="311"/>
                </a:lnTo>
                <a:lnTo>
                  <a:pt x="939" y="313"/>
                </a:lnTo>
                <a:lnTo>
                  <a:pt x="939" y="314"/>
                </a:lnTo>
                <a:lnTo>
                  <a:pt x="940" y="316"/>
                </a:lnTo>
                <a:lnTo>
                  <a:pt x="941" y="314"/>
                </a:lnTo>
                <a:lnTo>
                  <a:pt x="941" y="317"/>
                </a:lnTo>
                <a:lnTo>
                  <a:pt x="942" y="317"/>
                </a:lnTo>
                <a:lnTo>
                  <a:pt x="942" y="317"/>
                </a:lnTo>
                <a:lnTo>
                  <a:pt x="943" y="320"/>
                </a:lnTo>
                <a:lnTo>
                  <a:pt x="943" y="321"/>
                </a:lnTo>
                <a:lnTo>
                  <a:pt x="944" y="322"/>
                </a:lnTo>
                <a:lnTo>
                  <a:pt x="944" y="322"/>
                </a:lnTo>
                <a:lnTo>
                  <a:pt x="945" y="324"/>
                </a:lnTo>
                <a:lnTo>
                  <a:pt x="945" y="324"/>
                </a:lnTo>
                <a:lnTo>
                  <a:pt x="946" y="327"/>
                </a:lnTo>
                <a:lnTo>
                  <a:pt x="947" y="325"/>
                </a:lnTo>
                <a:lnTo>
                  <a:pt x="947" y="325"/>
                </a:lnTo>
                <a:lnTo>
                  <a:pt x="947" y="329"/>
                </a:lnTo>
                <a:lnTo>
                  <a:pt x="948" y="330"/>
                </a:lnTo>
                <a:lnTo>
                  <a:pt x="948" y="331"/>
                </a:lnTo>
                <a:lnTo>
                  <a:pt x="949" y="333"/>
                </a:lnTo>
                <a:lnTo>
                  <a:pt x="950" y="334"/>
                </a:lnTo>
                <a:lnTo>
                  <a:pt x="950" y="334"/>
                </a:lnTo>
                <a:lnTo>
                  <a:pt x="951" y="335"/>
                </a:lnTo>
                <a:lnTo>
                  <a:pt x="951" y="334"/>
                </a:lnTo>
                <a:lnTo>
                  <a:pt x="952" y="336"/>
                </a:lnTo>
                <a:lnTo>
                  <a:pt x="952" y="334"/>
                </a:lnTo>
                <a:lnTo>
                  <a:pt x="953" y="332"/>
                </a:lnTo>
                <a:lnTo>
                  <a:pt x="953" y="328"/>
                </a:lnTo>
                <a:lnTo>
                  <a:pt x="954" y="324"/>
                </a:lnTo>
                <a:lnTo>
                  <a:pt x="954" y="320"/>
                </a:lnTo>
                <a:lnTo>
                  <a:pt x="955" y="312"/>
                </a:lnTo>
                <a:lnTo>
                  <a:pt x="955" y="302"/>
                </a:lnTo>
                <a:lnTo>
                  <a:pt x="956" y="290"/>
                </a:lnTo>
                <a:lnTo>
                  <a:pt x="956" y="273"/>
                </a:lnTo>
                <a:lnTo>
                  <a:pt x="957" y="257"/>
                </a:lnTo>
                <a:lnTo>
                  <a:pt x="958" y="236"/>
                </a:lnTo>
                <a:lnTo>
                  <a:pt x="958" y="215"/>
                </a:lnTo>
                <a:lnTo>
                  <a:pt x="958" y="193"/>
                </a:lnTo>
                <a:lnTo>
                  <a:pt x="959" y="173"/>
                </a:lnTo>
                <a:lnTo>
                  <a:pt x="959" y="151"/>
                </a:lnTo>
                <a:lnTo>
                  <a:pt x="960" y="127"/>
                </a:lnTo>
                <a:lnTo>
                  <a:pt x="961" y="108"/>
                </a:lnTo>
                <a:lnTo>
                  <a:pt x="961" y="89"/>
                </a:lnTo>
                <a:lnTo>
                  <a:pt x="962" y="70"/>
                </a:lnTo>
                <a:lnTo>
                  <a:pt x="962" y="57"/>
                </a:lnTo>
                <a:lnTo>
                  <a:pt x="963" y="46"/>
                </a:lnTo>
                <a:lnTo>
                  <a:pt x="963" y="36"/>
                </a:lnTo>
                <a:lnTo>
                  <a:pt x="964" y="29"/>
                </a:lnTo>
                <a:lnTo>
                  <a:pt x="964" y="25"/>
                </a:lnTo>
                <a:lnTo>
                  <a:pt x="965" y="25"/>
                </a:lnTo>
                <a:lnTo>
                  <a:pt x="965" y="26"/>
                </a:lnTo>
                <a:lnTo>
                  <a:pt x="966" y="27"/>
                </a:lnTo>
                <a:lnTo>
                  <a:pt x="966" y="31"/>
                </a:lnTo>
                <a:lnTo>
                  <a:pt x="967" y="37"/>
                </a:lnTo>
                <a:lnTo>
                  <a:pt x="967" y="44"/>
                </a:lnTo>
                <a:lnTo>
                  <a:pt x="968" y="55"/>
                </a:lnTo>
                <a:lnTo>
                  <a:pt x="968" y="62"/>
                </a:lnTo>
                <a:lnTo>
                  <a:pt x="969" y="73"/>
                </a:lnTo>
                <a:lnTo>
                  <a:pt x="970" y="79"/>
                </a:lnTo>
                <a:lnTo>
                  <a:pt x="970" y="90"/>
                </a:lnTo>
                <a:lnTo>
                  <a:pt x="970" y="96"/>
                </a:lnTo>
                <a:lnTo>
                  <a:pt x="971" y="103"/>
                </a:lnTo>
                <a:lnTo>
                  <a:pt x="971" y="111"/>
                </a:lnTo>
                <a:lnTo>
                  <a:pt x="972" y="117"/>
                </a:lnTo>
                <a:lnTo>
                  <a:pt x="973" y="124"/>
                </a:lnTo>
                <a:lnTo>
                  <a:pt x="973" y="130"/>
                </a:lnTo>
                <a:lnTo>
                  <a:pt x="974" y="135"/>
                </a:lnTo>
                <a:lnTo>
                  <a:pt x="974" y="139"/>
                </a:lnTo>
                <a:lnTo>
                  <a:pt x="975" y="142"/>
                </a:lnTo>
                <a:lnTo>
                  <a:pt x="975" y="145"/>
                </a:lnTo>
                <a:lnTo>
                  <a:pt x="976" y="149"/>
                </a:lnTo>
                <a:lnTo>
                  <a:pt x="976" y="148"/>
                </a:lnTo>
                <a:lnTo>
                  <a:pt x="977" y="149"/>
                </a:lnTo>
                <a:lnTo>
                  <a:pt x="977" y="147"/>
                </a:lnTo>
                <a:lnTo>
                  <a:pt x="978" y="147"/>
                </a:lnTo>
                <a:lnTo>
                  <a:pt x="978" y="143"/>
                </a:lnTo>
                <a:lnTo>
                  <a:pt x="979" y="143"/>
                </a:lnTo>
                <a:lnTo>
                  <a:pt x="979" y="141"/>
                </a:lnTo>
                <a:lnTo>
                  <a:pt x="980" y="136"/>
                </a:lnTo>
                <a:lnTo>
                  <a:pt x="980" y="133"/>
                </a:lnTo>
                <a:lnTo>
                  <a:pt x="981" y="129"/>
                </a:lnTo>
                <a:lnTo>
                  <a:pt x="982" y="123"/>
                </a:lnTo>
                <a:lnTo>
                  <a:pt x="982" y="119"/>
                </a:lnTo>
                <a:lnTo>
                  <a:pt x="982" y="116"/>
                </a:lnTo>
                <a:lnTo>
                  <a:pt x="983" y="113"/>
                </a:lnTo>
                <a:lnTo>
                  <a:pt x="983" y="113"/>
                </a:lnTo>
                <a:lnTo>
                  <a:pt x="984" y="113"/>
                </a:lnTo>
                <a:lnTo>
                  <a:pt x="985" y="115"/>
                </a:lnTo>
                <a:lnTo>
                  <a:pt x="985" y="117"/>
                </a:lnTo>
                <a:lnTo>
                  <a:pt x="986" y="119"/>
                </a:lnTo>
                <a:lnTo>
                  <a:pt x="986" y="122"/>
                </a:lnTo>
                <a:lnTo>
                  <a:pt x="986" y="131"/>
                </a:lnTo>
                <a:lnTo>
                  <a:pt x="987" y="135"/>
                </a:lnTo>
                <a:lnTo>
                  <a:pt x="988" y="139"/>
                </a:lnTo>
                <a:lnTo>
                  <a:pt x="988" y="142"/>
                </a:lnTo>
                <a:lnTo>
                  <a:pt x="989" y="145"/>
                </a:lnTo>
                <a:lnTo>
                  <a:pt x="989" y="148"/>
                </a:lnTo>
                <a:lnTo>
                  <a:pt x="990" y="151"/>
                </a:lnTo>
                <a:lnTo>
                  <a:pt x="990" y="151"/>
                </a:lnTo>
                <a:lnTo>
                  <a:pt x="991" y="154"/>
                </a:lnTo>
                <a:lnTo>
                  <a:pt x="991" y="156"/>
                </a:lnTo>
                <a:lnTo>
                  <a:pt x="992" y="157"/>
                </a:lnTo>
                <a:lnTo>
                  <a:pt x="992" y="160"/>
                </a:lnTo>
                <a:lnTo>
                  <a:pt x="993" y="161"/>
                </a:lnTo>
                <a:lnTo>
                  <a:pt x="994" y="161"/>
                </a:lnTo>
                <a:lnTo>
                  <a:pt x="994" y="165"/>
                </a:lnTo>
                <a:lnTo>
                  <a:pt x="994" y="167"/>
                </a:lnTo>
                <a:lnTo>
                  <a:pt x="995" y="168"/>
                </a:lnTo>
                <a:lnTo>
                  <a:pt x="995" y="169"/>
                </a:lnTo>
                <a:lnTo>
                  <a:pt x="996" y="171"/>
                </a:lnTo>
                <a:lnTo>
                  <a:pt x="997" y="172"/>
                </a:lnTo>
                <a:lnTo>
                  <a:pt x="997" y="174"/>
                </a:lnTo>
                <a:lnTo>
                  <a:pt x="998" y="174"/>
                </a:lnTo>
                <a:lnTo>
                  <a:pt x="998" y="177"/>
                </a:lnTo>
                <a:lnTo>
                  <a:pt x="998" y="177"/>
                </a:lnTo>
                <a:lnTo>
                  <a:pt x="999" y="180"/>
                </a:lnTo>
                <a:lnTo>
                  <a:pt x="1000" y="183"/>
                </a:lnTo>
                <a:lnTo>
                  <a:pt x="1000" y="183"/>
                </a:lnTo>
                <a:lnTo>
                  <a:pt x="1001" y="185"/>
                </a:lnTo>
                <a:lnTo>
                  <a:pt x="1001" y="187"/>
                </a:lnTo>
                <a:lnTo>
                  <a:pt x="1002" y="190"/>
                </a:lnTo>
                <a:lnTo>
                  <a:pt x="1002" y="193"/>
                </a:lnTo>
                <a:lnTo>
                  <a:pt x="1003" y="197"/>
                </a:lnTo>
                <a:lnTo>
                  <a:pt x="1003" y="198"/>
                </a:lnTo>
                <a:lnTo>
                  <a:pt x="1004" y="202"/>
                </a:lnTo>
                <a:lnTo>
                  <a:pt x="1004" y="205"/>
                </a:lnTo>
                <a:lnTo>
                  <a:pt x="1005" y="210"/>
                </a:lnTo>
                <a:lnTo>
                  <a:pt x="1005" y="211"/>
                </a:lnTo>
                <a:lnTo>
                  <a:pt x="1006" y="215"/>
                </a:lnTo>
                <a:lnTo>
                  <a:pt x="1006" y="221"/>
                </a:lnTo>
                <a:lnTo>
                  <a:pt x="1007" y="226"/>
                </a:lnTo>
                <a:lnTo>
                  <a:pt x="1007" y="230"/>
                </a:lnTo>
                <a:lnTo>
                  <a:pt x="1008" y="231"/>
                </a:lnTo>
                <a:lnTo>
                  <a:pt x="1009" y="235"/>
                </a:lnTo>
                <a:lnTo>
                  <a:pt x="1009" y="238"/>
                </a:lnTo>
                <a:lnTo>
                  <a:pt x="1010" y="239"/>
                </a:lnTo>
                <a:lnTo>
                  <a:pt x="1010" y="241"/>
                </a:lnTo>
                <a:lnTo>
                  <a:pt x="1010" y="241"/>
                </a:lnTo>
                <a:lnTo>
                  <a:pt x="1011" y="241"/>
                </a:lnTo>
                <a:lnTo>
                  <a:pt x="1012" y="244"/>
                </a:lnTo>
                <a:lnTo>
                  <a:pt x="1012" y="245"/>
                </a:lnTo>
                <a:lnTo>
                  <a:pt x="1013" y="245"/>
                </a:lnTo>
                <a:lnTo>
                  <a:pt x="1013" y="245"/>
                </a:lnTo>
                <a:lnTo>
                  <a:pt x="1014" y="245"/>
                </a:lnTo>
                <a:lnTo>
                  <a:pt x="1014" y="247"/>
                </a:lnTo>
                <a:lnTo>
                  <a:pt x="1015" y="248"/>
                </a:lnTo>
                <a:lnTo>
                  <a:pt x="1015" y="249"/>
                </a:lnTo>
                <a:lnTo>
                  <a:pt x="1016" y="248"/>
                </a:lnTo>
                <a:lnTo>
                  <a:pt x="1016" y="249"/>
                </a:lnTo>
                <a:lnTo>
                  <a:pt x="1017" y="252"/>
                </a:lnTo>
                <a:lnTo>
                  <a:pt x="1017" y="256"/>
                </a:lnTo>
                <a:lnTo>
                  <a:pt x="1018" y="257"/>
                </a:lnTo>
                <a:lnTo>
                  <a:pt x="1018" y="261"/>
                </a:lnTo>
                <a:lnTo>
                  <a:pt x="1019" y="267"/>
                </a:lnTo>
                <a:lnTo>
                  <a:pt x="1020" y="271"/>
                </a:lnTo>
                <a:lnTo>
                  <a:pt x="1020" y="275"/>
                </a:lnTo>
                <a:lnTo>
                  <a:pt x="1021" y="281"/>
                </a:lnTo>
                <a:lnTo>
                  <a:pt x="1021" y="284"/>
                </a:lnTo>
                <a:lnTo>
                  <a:pt x="1022" y="288"/>
                </a:lnTo>
                <a:lnTo>
                  <a:pt x="1022" y="293"/>
                </a:lnTo>
                <a:lnTo>
                  <a:pt x="1023" y="294"/>
                </a:lnTo>
                <a:lnTo>
                  <a:pt x="1023" y="298"/>
                </a:lnTo>
                <a:lnTo>
                  <a:pt x="1024" y="300"/>
                </a:lnTo>
                <a:lnTo>
                  <a:pt x="1024" y="303"/>
                </a:lnTo>
                <a:lnTo>
                  <a:pt x="1025" y="307"/>
                </a:lnTo>
                <a:lnTo>
                  <a:pt x="1025" y="306"/>
                </a:lnTo>
                <a:lnTo>
                  <a:pt x="1026" y="308"/>
                </a:lnTo>
                <a:lnTo>
                  <a:pt x="1026" y="308"/>
                </a:lnTo>
                <a:lnTo>
                  <a:pt x="1027" y="309"/>
                </a:lnTo>
                <a:lnTo>
                  <a:pt x="1027" y="309"/>
                </a:lnTo>
                <a:lnTo>
                  <a:pt x="1028" y="311"/>
                </a:lnTo>
                <a:lnTo>
                  <a:pt x="1029" y="311"/>
                </a:lnTo>
                <a:lnTo>
                  <a:pt x="1029" y="311"/>
                </a:lnTo>
                <a:lnTo>
                  <a:pt x="1029" y="311"/>
                </a:lnTo>
                <a:lnTo>
                  <a:pt x="1030" y="311"/>
                </a:lnTo>
                <a:lnTo>
                  <a:pt x="1030" y="313"/>
                </a:lnTo>
                <a:lnTo>
                  <a:pt x="1031" y="314"/>
                </a:lnTo>
                <a:lnTo>
                  <a:pt x="1032" y="316"/>
                </a:lnTo>
                <a:lnTo>
                  <a:pt x="1032" y="320"/>
                </a:lnTo>
                <a:lnTo>
                  <a:pt x="1033" y="322"/>
                </a:lnTo>
                <a:lnTo>
                  <a:pt x="1033" y="325"/>
                </a:lnTo>
                <a:lnTo>
                  <a:pt x="1033" y="327"/>
                </a:lnTo>
                <a:lnTo>
                  <a:pt x="1034" y="328"/>
                </a:lnTo>
                <a:lnTo>
                  <a:pt x="1035" y="333"/>
                </a:lnTo>
                <a:lnTo>
                  <a:pt x="1035" y="335"/>
                </a:lnTo>
                <a:lnTo>
                  <a:pt x="1036" y="337"/>
                </a:lnTo>
                <a:lnTo>
                  <a:pt x="1036" y="340"/>
                </a:lnTo>
                <a:lnTo>
                  <a:pt x="1037" y="344"/>
                </a:lnTo>
                <a:lnTo>
                  <a:pt x="1037" y="345"/>
                </a:lnTo>
                <a:lnTo>
                  <a:pt x="1038" y="346"/>
                </a:lnTo>
                <a:lnTo>
                  <a:pt x="1038" y="347"/>
                </a:lnTo>
                <a:lnTo>
                  <a:pt x="1039" y="349"/>
                </a:lnTo>
                <a:lnTo>
                  <a:pt x="1039" y="350"/>
                </a:lnTo>
                <a:lnTo>
                  <a:pt x="1040" y="352"/>
                </a:lnTo>
                <a:lnTo>
                  <a:pt x="1041" y="353"/>
                </a:lnTo>
                <a:lnTo>
                  <a:pt x="1041" y="354"/>
                </a:lnTo>
                <a:lnTo>
                  <a:pt x="1041" y="352"/>
                </a:lnTo>
                <a:lnTo>
                  <a:pt x="1042" y="352"/>
                </a:lnTo>
                <a:lnTo>
                  <a:pt x="1042" y="352"/>
                </a:lnTo>
                <a:lnTo>
                  <a:pt x="1043" y="354"/>
                </a:lnTo>
                <a:lnTo>
                  <a:pt x="1044" y="352"/>
                </a:lnTo>
                <a:lnTo>
                  <a:pt x="1044" y="350"/>
                </a:lnTo>
                <a:lnTo>
                  <a:pt x="1045" y="351"/>
                </a:lnTo>
                <a:lnTo>
                  <a:pt x="1045" y="352"/>
                </a:lnTo>
                <a:lnTo>
                  <a:pt x="1045" y="351"/>
                </a:lnTo>
                <a:lnTo>
                  <a:pt x="1046" y="353"/>
                </a:lnTo>
                <a:lnTo>
                  <a:pt x="1047" y="353"/>
                </a:lnTo>
                <a:lnTo>
                  <a:pt x="1047" y="353"/>
                </a:lnTo>
                <a:lnTo>
                  <a:pt x="1048" y="353"/>
                </a:lnTo>
                <a:lnTo>
                  <a:pt x="1048" y="358"/>
                </a:lnTo>
                <a:lnTo>
                  <a:pt x="1049" y="362"/>
                </a:lnTo>
                <a:lnTo>
                  <a:pt x="1049" y="363"/>
                </a:lnTo>
                <a:lnTo>
                  <a:pt x="1050" y="368"/>
                </a:lnTo>
                <a:lnTo>
                  <a:pt x="1050" y="372"/>
                </a:lnTo>
                <a:lnTo>
                  <a:pt x="1051" y="372"/>
                </a:lnTo>
                <a:lnTo>
                  <a:pt x="1051" y="376"/>
                </a:lnTo>
                <a:lnTo>
                  <a:pt x="1052" y="381"/>
                </a:lnTo>
                <a:lnTo>
                  <a:pt x="1052" y="384"/>
                </a:lnTo>
                <a:lnTo>
                  <a:pt x="1053" y="384"/>
                </a:lnTo>
                <a:lnTo>
                  <a:pt x="1053" y="386"/>
                </a:lnTo>
                <a:lnTo>
                  <a:pt x="1054" y="387"/>
                </a:lnTo>
                <a:lnTo>
                  <a:pt x="1054" y="389"/>
                </a:lnTo>
                <a:lnTo>
                  <a:pt x="1055" y="389"/>
                </a:lnTo>
                <a:lnTo>
                  <a:pt x="1056" y="390"/>
                </a:lnTo>
                <a:lnTo>
                  <a:pt x="1056" y="390"/>
                </a:lnTo>
                <a:lnTo>
                  <a:pt x="1057" y="390"/>
                </a:lnTo>
                <a:lnTo>
                  <a:pt x="1057" y="391"/>
                </a:lnTo>
                <a:lnTo>
                  <a:pt x="1057" y="388"/>
                </a:lnTo>
                <a:lnTo>
                  <a:pt x="1058" y="388"/>
                </a:lnTo>
                <a:lnTo>
                  <a:pt x="1059" y="386"/>
                </a:lnTo>
                <a:lnTo>
                  <a:pt x="1059" y="386"/>
                </a:lnTo>
                <a:lnTo>
                  <a:pt x="1060" y="381"/>
                </a:lnTo>
                <a:lnTo>
                  <a:pt x="1060" y="376"/>
                </a:lnTo>
                <a:lnTo>
                  <a:pt x="1061" y="372"/>
                </a:lnTo>
                <a:lnTo>
                  <a:pt x="1061" y="365"/>
                </a:lnTo>
                <a:lnTo>
                  <a:pt x="1062" y="352"/>
                </a:lnTo>
                <a:lnTo>
                  <a:pt x="1062" y="340"/>
                </a:lnTo>
                <a:lnTo>
                  <a:pt x="1063" y="324"/>
                </a:lnTo>
                <a:lnTo>
                  <a:pt x="1063" y="308"/>
                </a:lnTo>
                <a:lnTo>
                  <a:pt x="1064" y="291"/>
                </a:lnTo>
                <a:lnTo>
                  <a:pt x="1064" y="272"/>
                </a:lnTo>
                <a:lnTo>
                  <a:pt x="1065" y="252"/>
                </a:lnTo>
                <a:lnTo>
                  <a:pt x="1065" y="232"/>
                </a:lnTo>
                <a:lnTo>
                  <a:pt x="1066" y="215"/>
                </a:lnTo>
                <a:lnTo>
                  <a:pt x="1066" y="197"/>
                </a:lnTo>
                <a:lnTo>
                  <a:pt x="1067" y="179"/>
                </a:lnTo>
                <a:lnTo>
                  <a:pt x="1068" y="161"/>
                </a:lnTo>
                <a:lnTo>
                  <a:pt x="1068" y="147"/>
                </a:lnTo>
                <a:lnTo>
                  <a:pt x="1069" y="133"/>
                </a:lnTo>
                <a:lnTo>
                  <a:pt x="1069" y="124"/>
                </a:lnTo>
                <a:lnTo>
                  <a:pt x="1069" y="116"/>
                </a:lnTo>
                <a:lnTo>
                  <a:pt x="1070" y="113"/>
                </a:lnTo>
                <a:lnTo>
                  <a:pt x="1071" y="106"/>
                </a:lnTo>
                <a:lnTo>
                  <a:pt x="1071" y="104"/>
                </a:lnTo>
                <a:lnTo>
                  <a:pt x="1072" y="105"/>
                </a:lnTo>
                <a:lnTo>
                  <a:pt x="1072" y="109"/>
                </a:lnTo>
                <a:lnTo>
                  <a:pt x="1073" y="111"/>
                </a:lnTo>
                <a:lnTo>
                  <a:pt x="1073" y="116"/>
                </a:lnTo>
                <a:lnTo>
                  <a:pt x="1074" y="121"/>
                </a:lnTo>
                <a:lnTo>
                  <a:pt x="1074" y="128"/>
                </a:lnTo>
                <a:lnTo>
                  <a:pt x="1075" y="135"/>
                </a:lnTo>
                <a:lnTo>
                  <a:pt x="1075" y="144"/>
                </a:lnTo>
                <a:lnTo>
                  <a:pt x="1076" y="151"/>
                </a:lnTo>
                <a:lnTo>
                  <a:pt x="1076" y="163"/>
                </a:lnTo>
                <a:lnTo>
                  <a:pt x="1077" y="174"/>
                </a:lnTo>
                <a:lnTo>
                  <a:pt x="1077" y="182"/>
                </a:lnTo>
                <a:lnTo>
                  <a:pt x="1078" y="192"/>
                </a:lnTo>
                <a:lnTo>
                  <a:pt x="1078" y="202"/>
                </a:lnTo>
                <a:lnTo>
                  <a:pt x="1079" y="210"/>
                </a:lnTo>
                <a:lnTo>
                  <a:pt x="1080" y="217"/>
                </a:lnTo>
                <a:lnTo>
                  <a:pt x="1080" y="228"/>
                </a:lnTo>
                <a:lnTo>
                  <a:pt x="1080" y="234"/>
                </a:lnTo>
                <a:lnTo>
                  <a:pt x="1081" y="241"/>
                </a:lnTo>
                <a:lnTo>
                  <a:pt x="1081" y="248"/>
                </a:lnTo>
                <a:lnTo>
                  <a:pt x="1082" y="256"/>
                </a:lnTo>
                <a:lnTo>
                  <a:pt x="1083" y="259"/>
                </a:lnTo>
                <a:lnTo>
                  <a:pt x="1083" y="266"/>
                </a:lnTo>
                <a:lnTo>
                  <a:pt x="1084" y="270"/>
                </a:lnTo>
                <a:lnTo>
                  <a:pt x="1084" y="274"/>
                </a:lnTo>
                <a:lnTo>
                  <a:pt x="1085" y="280"/>
                </a:lnTo>
                <a:lnTo>
                  <a:pt x="1085" y="283"/>
                </a:lnTo>
                <a:lnTo>
                  <a:pt x="1086" y="288"/>
                </a:lnTo>
                <a:lnTo>
                  <a:pt x="1086" y="289"/>
                </a:lnTo>
                <a:lnTo>
                  <a:pt x="1087" y="293"/>
                </a:lnTo>
                <a:lnTo>
                  <a:pt x="1087" y="297"/>
                </a:lnTo>
                <a:lnTo>
                  <a:pt x="1088" y="299"/>
                </a:lnTo>
                <a:lnTo>
                  <a:pt x="1088" y="303"/>
                </a:lnTo>
                <a:lnTo>
                  <a:pt x="1089" y="304"/>
                </a:lnTo>
                <a:lnTo>
                  <a:pt x="1089" y="306"/>
                </a:lnTo>
                <a:lnTo>
                  <a:pt x="1090" y="310"/>
                </a:lnTo>
                <a:lnTo>
                  <a:pt x="1091" y="311"/>
                </a:lnTo>
                <a:lnTo>
                  <a:pt x="1091" y="314"/>
                </a:lnTo>
                <a:lnTo>
                  <a:pt x="1092" y="317"/>
                </a:lnTo>
                <a:lnTo>
                  <a:pt x="1092" y="319"/>
                </a:lnTo>
                <a:lnTo>
                  <a:pt x="1092" y="322"/>
                </a:lnTo>
                <a:lnTo>
                  <a:pt x="1093" y="326"/>
                </a:lnTo>
                <a:lnTo>
                  <a:pt x="1094" y="327"/>
                </a:lnTo>
                <a:lnTo>
                  <a:pt x="1094" y="328"/>
                </a:lnTo>
                <a:lnTo>
                  <a:pt x="1095" y="332"/>
                </a:lnTo>
                <a:lnTo>
                  <a:pt x="1095" y="334"/>
                </a:lnTo>
                <a:lnTo>
                  <a:pt x="1096" y="334"/>
                </a:lnTo>
                <a:lnTo>
                  <a:pt x="1096" y="333"/>
                </a:lnTo>
                <a:lnTo>
                  <a:pt x="1097" y="334"/>
                </a:lnTo>
                <a:lnTo>
                  <a:pt x="1097" y="333"/>
                </a:lnTo>
                <a:lnTo>
                  <a:pt x="1098" y="331"/>
                </a:lnTo>
                <a:lnTo>
                  <a:pt x="1098" y="330"/>
                </a:lnTo>
                <a:lnTo>
                  <a:pt x="1099" y="325"/>
                </a:lnTo>
                <a:lnTo>
                  <a:pt x="1099" y="325"/>
                </a:lnTo>
                <a:lnTo>
                  <a:pt x="1100" y="322"/>
                </a:lnTo>
                <a:lnTo>
                  <a:pt x="1100" y="320"/>
                </a:lnTo>
                <a:lnTo>
                  <a:pt x="1101" y="315"/>
                </a:lnTo>
                <a:lnTo>
                  <a:pt x="1101" y="313"/>
                </a:lnTo>
                <a:lnTo>
                  <a:pt x="1102" y="311"/>
                </a:lnTo>
                <a:lnTo>
                  <a:pt x="1103" y="307"/>
                </a:lnTo>
                <a:lnTo>
                  <a:pt x="1103" y="305"/>
                </a:lnTo>
                <a:lnTo>
                  <a:pt x="1104" y="301"/>
                </a:lnTo>
                <a:lnTo>
                  <a:pt x="1104" y="298"/>
                </a:lnTo>
                <a:lnTo>
                  <a:pt x="1104" y="294"/>
                </a:lnTo>
                <a:lnTo>
                  <a:pt x="1105" y="293"/>
                </a:lnTo>
                <a:lnTo>
                  <a:pt x="1106" y="290"/>
                </a:lnTo>
                <a:lnTo>
                  <a:pt x="1106" y="289"/>
                </a:lnTo>
                <a:lnTo>
                  <a:pt x="1107" y="287"/>
                </a:lnTo>
                <a:lnTo>
                  <a:pt x="1107" y="285"/>
                </a:lnTo>
                <a:lnTo>
                  <a:pt x="1108" y="283"/>
                </a:lnTo>
                <a:lnTo>
                  <a:pt x="1108" y="282"/>
                </a:lnTo>
                <a:lnTo>
                  <a:pt x="1109" y="282"/>
                </a:lnTo>
                <a:lnTo>
                  <a:pt x="1109" y="281"/>
                </a:lnTo>
                <a:lnTo>
                  <a:pt x="1110" y="282"/>
                </a:lnTo>
                <a:lnTo>
                  <a:pt x="1110" y="281"/>
                </a:lnTo>
                <a:lnTo>
                  <a:pt x="1111" y="282"/>
                </a:lnTo>
                <a:lnTo>
                  <a:pt x="1111" y="282"/>
                </a:lnTo>
                <a:lnTo>
                  <a:pt x="1112" y="283"/>
                </a:lnTo>
                <a:lnTo>
                  <a:pt x="1112" y="284"/>
                </a:lnTo>
                <a:lnTo>
                  <a:pt x="1113" y="285"/>
                </a:lnTo>
                <a:lnTo>
                  <a:pt x="1113" y="286"/>
                </a:lnTo>
                <a:lnTo>
                  <a:pt x="1114" y="288"/>
                </a:lnTo>
                <a:lnTo>
                  <a:pt x="1115" y="290"/>
                </a:lnTo>
                <a:lnTo>
                  <a:pt x="1115" y="290"/>
                </a:lnTo>
                <a:lnTo>
                  <a:pt x="1116" y="294"/>
                </a:lnTo>
                <a:lnTo>
                  <a:pt x="1116" y="293"/>
                </a:lnTo>
                <a:lnTo>
                  <a:pt x="1116" y="296"/>
                </a:lnTo>
                <a:lnTo>
                  <a:pt x="1117" y="299"/>
                </a:lnTo>
                <a:lnTo>
                  <a:pt x="1118" y="299"/>
                </a:lnTo>
                <a:lnTo>
                  <a:pt x="1118" y="301"/>
                </a:lnTo>
                <a:lnTo>
                  <a:pt x="1119" y="303"/>
                </a:lnTo>
                <a:lnTo>
                  <a:pt x="1119" y="305"/>
                </a:lnTo>
                <a:lnTo>
                  <a:pt x="1120" y="307"/>
                </a:lnTo>
                <a:lnTo>
                  <a:pt x="1120" y="311"/>
                </a:lnTo>
                <a:lnTo>
                  <a:pt x="1121" y="313"/>
                </a:lnTo>
                <a:lnTo>
                  <a:pt x="1121" y="313"/>
                </a:lnTo>
                <a:lnTo>
                  <a:pt x="1122" y="315"/>
                </a:lnTo>
                <a:lnTo>
                  <a:pt x="1122" y="318"/>
                </a:lnTo>
                <a:lnTo>
                  <a:pt x="1123" y="320"/>
                </a:lnTo>
                <a:lnTo>
                  <a:pt x="1123" y="319"/>
                </a:lnTo>
                <a:lnTo>
                  <a:pt x="1124" y="322"/>
                </a:lnTo>
                <a:lnTo>
                  <a:pt x="1124" y="324"/>
                </a:lnTo>
                <a:lnTo>
                  <a:pt x="1125" y="328"/>
                </a:lnTo>
                <a:lnTo>
                  <a:pt x="1125" y="330"/>
                </a:lnTo>
                <a:lnTo>
                  <a:pt x="1126" y="331"/>
                </a:lnTo>
                <a:lnTo>
                  <a:pt x="1127" y="332"/>
                </a:lnTo>
                <a:lnTo>
                  <a:pt x="1127" y="334"/>
                </a:lnTo>
                <a:lnTo>
                  <a:pt x="1127" y="334"/>
                </a:lnTo>
                <a:lnTo>
                  <a:pt x="1128" y="337"/>
                </a:lnTo>
                <a:lnTo>
                  <a:pt x="1128" y="337"/>
                </a:lnTo>
                <a:lnTo>
                  <a:pt x="1129" y="339"/>
                </a:lnTo>
                <a:lnTo>
                  <a:pt x="1130" y="339"/>
                </a:lnTo>
                <a:lnTo>
                  <a:pt x="1130" y="342"/>
                </a:lnTo>
                <a:lnTo>
                  <a:pt x="1131" y="340"/>
                </a:lnTo>
                <a:lnTo>
                  <a:pt x="1131" y="342"/>
                </a:lnTo>
                <a:lnTo>
                  <a:pt x="1132" y="343"/>
                </a:lnTo>
                <a:lnTo>
                  <a:pt x="1132" y="343"/>
                </a:lnTo>
                <a:lnTo>
                  <a:pt x="1133" y="344"/>
                </a:lnTo>
                <a:lnTo>
                  <a:pt x="1133" y="345"/>
                </a:lnTo>
                <a:lnTo>
                  <a:pt x="1134" y="345"/>
                </a:lnTo>
                <a:lnTo>
                  <a:pt x="1134" y="347"/>
                </a:lnTo>
                <a:lnTo>
                  <a:pt x="1135" y="348"/>
                </a:lnTo>
                <a:lnTo>
                  <a:pt x="1135" y="349"/>
                </a:lnTo>
                <a:lnTo>
                  <a:pt x="1136" y="349"/>
                </a:lnTo>
                <a:lnTo>
                  <a:pt x="1136" y="350"/>
                </a:lnTo>
                <a:lnTo>
                  <a:pt x="1137" y="350"/>
                </a:lnTo>
                <a:lnTo>
                  <a:pt x="1137" y="352"/>
                </a:lnTo>
                <a:lnTo>
                  <a:pt x="1138" y="350"/>
                </a:lnTo>
                <a:lnTo>
                  <a:pt x="1139" y="350"/>
                </a:lnTo>
                <a:lnTo>
                  <a:pt x="1139" y="352"/>
                </a:lnTo>
                <a:lnTo>
                  <a:pt x="1139" y="354"/>
                </a:lnTo>
                <a:lnTo>
                  <a:pt x="1140" y="355"/>
                </a:lnTo>
                <a:lnTo>
                  <a:pt x="1140" y="354"/>
                </a:lnTo>
                <a:lnTo>
                  <a:pt x="1141" y="355"/>
                </a:lnTo>
                <a:lnTo>
                  <a:pt x="1142" y="358"/>
                </a:lnTo>
                <a:lnTo>
                  <a:pt x="1142" y="358"/>
                </a:lnTo>
                <a:lnTo>
                  <a:pt x="1143" y="358"/>
                </a:lnTo>
                <a:lnTo>
                  <a:pt x="1143" y="359"/>
                </a:lnTo>
                <a:lnTo>
                  <a:pt x="1143" y="359"/>
                </a:lnTo>
                <a:lnTo>
                  <a:pt x="1144" y="360"/>
                </a:lnTo>
                <a:lnTo>
                  <a:pt x="1145" y="359"/>
                </a:lnTo>
                <a:lnTo>
                  <a:pt x="1145" y="359"/>
                </a:lnTo>
                <a:lnTo>
                  <a:pt x="1146" y="358"/>
                </a:lnTo>
                <a:lnTo>
                  <a:pt x="1146" y="359"/>
                </a:lnTo>
                <a:lnTo>
                  <a:pt x="1147" y="360"/>
                </a:lnTo>
                <a:lnTo>
                  <a:pt x="1147" y="361"/>
                </a:lnTo>
                <a:lnTo>
                  <a:pt x="1148" y="362"/>
                </a:lnTo>
                <a:lnTo>
                  <a:pt x="1148" y="361"/>
                </a:lnTo>
                <a:lnTo>
                  <a:pt x="1149" y="365"/>
                </a:lnTo>
                <a:lnTo>
                  <a:pt x="1149" y="363"/>
                </a:lnTo>
                <a:lnTo>
                  <a:pt x="1150" y="364"/>
                </a:lnTo>
                <a:lnTo>
                  <a:pt x="1151" y="367"/>
                </a:lnTo>
                <a:lnTo>
                  <a:pt x="1151" y="368"/>
                </a:lnTo>
                <a:lnTo>
                  <a:pt x="1151" y="368"/>
                </a:lnTo>
                <a:lnTo>
                  <a:pt x="1152" y="368"/>
                </a:lnTo>
                <a:lnTo>
                  <a:pt x="1152" y="368"/>
                </a:lnTo>
                <a:lnTo>
                  <a:pt x="1153" y="371"/>
                </a:lnTo>
                <a:lnTo>
                  <a:pt x="1154" y="373"/>
                </a:lnTo>
                <a:lnTo>
                  <a:pt x="1154" y="373"/>
                </a:lnTo>
                <a:lnTo>
                  <a:pt x="1155" y="374"/>
                </a:lnTo>
                <a:lnTo>
                  <a:pt x="1155" y="376"/>
                </a:lnTo>
                <a:lnTo>
                  <a:pt x="1155" y="376"/>
                </a:lnTo>
                <a:lnTo>
                  <a:pt x="1156" y="376"/>
                </a:lnTo>
                <a:lnTo>
                  <a:pt x="1157" y="376"/>
                </a:lnTo>
                <a:lnTo>
                  <a:pt x="1157" y="377"/>
                </a:lnTo>
                <a:lnTo>
                  <a:pt x="1158" y="378"/>
                </a:lnTo>
                <a:lnTo>
                  <a:pt x="1158" y="379"/>
                </a:lnTo>
                <a:lnTo>
                  <a:pt x="1159" y="379"/>
                </a:lnTo>
                <a:lnTo>
                  <a:pt x="1159" y="379"/>
                </a:lnTo>
                <a:lnTo>
                  <a:pt x="1160" y="380"/>
                </a:lnTo>
                <a:lnTo>
                  <a:pt x="1160" y="380"/>
                </a:lnTo>
                <a:lnTo>
                  <a:pt x="1161" y="379"/>
                </a:lnTo>
                <a:lnTo>
                  <a:pt x="1162" y="379"/>
                </a:lnTo>
                <a:lnTo>
                  <a:pt x="1162" y="381"/>
                </a:lnTo>
                <a:lnTo>
                  <a:pt x="1162" y="381"/>
                </a:lnTo>
                <a:lnTo>
                  <a:pt x="1163" y="380"/>
                </a:lnTo>
                <a:lnTo>
                  <a:pt x="1163" y="377"/>
                </a:lnTo>
                <a:lnTo>
                  <a:pt x="1164" y="374"/>
                </a:lnTo>
                <a:lnTo>
                  <a:pt x="1165" y="371"/>
                </a:lnTo>
                <a:lnTo>
                  <a:pt x="1165" y="367"/>
                </a:lnTo>
                <a:lnTo>
                  <a:pt x="1166" y="361"/>
                </a:lnTo>
                <a:lnTo>
                  <a:pt x="1166" y="347"/>
                </a:lnTo>
                <a:lnTo>
                  <a:pt x="1167" y="338"/>
                </a:lnTo>
                <a:lnTo>
                  <a:pt x="1167" y="323"/>
                </a:lnTo>
                <a:lnTo>
                  <a:pt x="1168" y="306"/>
                </a:lnTo>
                <a:lnTo>
                  <a:pt x="1168" y="291"/>
                </a:lnTo>
                <a:lnTo>
                  <a:pt x="1169" y="274"/>
                </a:lnTo>
                <a:lnTo>
                  <a:pt x="1169" y="257"/>
                </a:lnTo>
                <a:lnTo>
                  <a:pt x="1170" y="237"/>
                </a:lnTo>
                <a:lnTo>
                  <a:pt x="1170" y="219"/>
                </a:lnTo>
                <a:lnTo>
                  <a:pt x="1171" y="203"/>
                </a:lnTo>
                <a:lnTo>
                  <a:pt x="1171" y="186"/>
                </a:lnTo>
                <a:lnTo>
                  <a:pt x="1172" y="172"/>
                </a:lnTo>
                <a:lnTo>
                  <a:pt x="1172" y="157"/>
                </a:lnTo>
                <a:lnTo>
                  <a:pt x="1173" y="145"/>
                </a:lnTo>
                <a:lnTo>
                  <a:pt x="1174" y="137"/>
                </a:lnTo>
                <a:lnTo>
                  <a:pt x="1174" y="130"/>
                </a:lnTo>
                <a:lnTo>
                  <a:pt x="1174" y="126"/>
                </a:lnTo>
                <a:lnTo>
                  <a:pt x="1175" y="127"/>
                </a:lnTo>
                <a:lnTo>
                  <a:pt x="1175" y="128"/>
                </a:lnTo>
                <a:lnTo>
                  <a:pt x="1176" y="130"/>
                </a:lnTo>
                <a:lnTo>
                  <a:pt x="1177" y="135"/>
                </a:lnTo>
                <a:lnTo>
                  <a:pt x="1177" y="142"/>
                </a:lnTo>
                <a:lnTo>
                  <a:pt x="1178" y="150"/>
                </a:lnTo>
                <a:lnTo>
                  <a:pt x="1178" y="157"/>
                </a:lnTo>
                <a:lnTo>
                  <a:pt x="1179" y="167"/>
                </a:lnTo>
                <a:lnTo>
                  <a:pt x="1179" y="174"/>
                </a:lnTo>
                <a:lnTo>
                  <a:pt x="1180" y="184"/>
                </a:lnTo>
                <a:lnTo>
                  <a:pt x="1180" y="193"/>
                </a:lnTo>
                <a:lnTo>
                  <a:pt x="1181" y="203"/>
                </a:lnTo>
                <a:lnTo>
                  <a:pt x="1181" y="213"/>
                </a:lnTo>
                <a:lnTo>
                  <a:pt x="1182" y="223"/>
                </a:lnTo>
                <a:lnTo>
                  <a:pt x="1182" y="233"/>
                </a:lnTo>
                <a:lnTo>
                  <a:pt x="1183" y="240"/>
                </a:lnTo>
                <a:lnTo>
                  <a:pt x="1183" y="248"/>
                </a:lnTo>
                <a:lnTo>
                  <a:pt x="1184" y="256"/>
                </a:lnTo>
                <a:lnTo>
                  <a:pt x="1184" y="264"/>
                </a:lnTo>
                <a:lnTo>
                  <a:pt x="1185" y="270"/>
                </a:lnTo>
                <a:lnTo>
                  <a:pt x="1186" y="274"/>
                </a:lnTo>
                <a:lnTo>
                  <a:pt x="1186" y="282"/>
                </a:lnTo>
                <a:lnTo>
                  <a:pt x="1186" y="287"/>
                </a:lnTo>
                <a:lnTo>
                  <a:pt x="1187" y="290"/>
                </a:lnTo>
                <a:lnTo>
                  <a:pt x="1187" y="293"/>
                </a:lnTo>
                <a:lnTo>
                  <a:pt x="1188" y="299"/>
                </a:lnTo>
                <a:lnTo>
                  <a:pt x="1189" y="300"/>
                </a:lnTo>
                <a:lnTo>
                  <a:pt x="1189" y="304"/>
                </a:lnTo>
                <a:lnTo>
                  <a:pt x="1190" y="309"/>
                </a:lnTo>
                <a:lnTo>
                  <a:pt x="1190" y="311"/>
                </a:lnTo>
                <a:lnTo>
                  <a:pt x="1190" y="313"/>
                </a:lnTo>
                <a:lnTo>
                  <a:pt x="1191" y="313"/>
                </a:lnTo>
                <a:lnTo>
                  <a:pt x="1192" y="315"/>
                </a:lnTo>
                <a:lnTo>
                  <a:pt x="1192" y="318"/>
                </a:lnTo>
                <a:lnTo>
                  <a:pt x="1193" y="320"/>
                </a:lnTo>
                <a:lnTo>
                  <a:pt x="1193" y="322"/>
                </a:lnTo>
                <a:lnTo>
                  <a:pt x="1194" y="326"/>
                </a:lnTo>
                <a:lnTo>
                  <a:pt x="1194" y="328"/>
                </a:lnTo>
                <a:lnTo>
                  <a:pt x="1195" y="330"/>
                </a:lnTo>
                <a:lnTo>
                  <a:pt x="1195" y="335"/>
                </a:lnTo>
                <a:lnTo>
                  <a:pt x="1196" y="336"/>
                </a:lnTo>
                <a:lnTo>
                  <a:pt x="1196" y="337"/>
                </a:lnTo>
                <a:lnTo>
                  <a:pt x="1197" y="340"/>
                </a:lnTo>
                <a:lnTo>
                  <a:pt x="1198" y="340"/>
                </a:lnTo>
                <a:lnTo>
                  <a:pt x="1198" y="342"/>
                </a:lnTo>
                <a:lnTo>
                  <a:pt x="1198" y="343"/>
                </a:lnTo>
                <a:lnTo>
                  <a:pt x="1199" y="345"/>
                </a:lnTo>
                <a:lnTo>
                  <a:pt x="1199" y="345"/>
                </a:lnTo>
                <a:lnTo>
                  <a:pt x="1200" y="342"/>
                </a:lnTo>
                <a:lnTo>
                  <a:pt x="1201" y="342"/>
                </a:lnTo>
                <a:lnTo>
                  <a:pt x="1201" y="340"/>
                </a:lnTo>
                <a:lnTo>
                  <a:pt x="1202" y="340"/>
                </a:lnTo>
                <a:lnTo>
                  <a:pt x="1202" y="337"/>
                </a:lnTo>
                <a:lnTo>
                  <a:pt x="1202" y="333"/>
                </a:lnTo>
                <a:lnTo>
                  <a:pt x="1203" y="330"/>
                </a:lnTo>
                <a:lnTo>
                  <a:pt x="1204" y="329"/>
                </a:lnTo>
                <a:lnTo>
                  <a:pt x="1204" y="327"/>
                </a:lnTo>
                <a:lnTo>
                  <a:pt x="1205" y="324"/>
                </a:lnTo>
                <a:lnTo>
                  <a:pt x="1205" y="321"/>
                </a:lnTo>
                <a:lnTo>
                  <a:pt x="1206" y="319"/>
                </a:lnTo>
                <a:lnTo>
                  <a:pt x="1206" y="316"/>
                </a:lnTo>
                <a:lnTo>
                  <a:pt x="1207" y="313"/>
                </a:lnTo>
                <a:lnTo>
                  <a:pt x="1207" y="310"/>
                </a:lnTo>
                <a:lnTo>
                  <a:pt x="1208" y="309"/>
                </a:lnTo>
                <a:lnTo>
                  <a:pt x="1208" y="307"/>
                </a:lnTo>
                <a:lnTo>
                  <a:pt x="1209" y="307"/>
                </a:lnTo>
                <a:lnTo>
                  <a:pt x="1209" y="304"/>
                </a:lnTo>
                <a:lnTo>
                  <a:pt x="1210" y="302"/>
                </a:lnTo>
                <a:lnTo>
                  <a:pt x="1210" y="302"/>
                </a:lnTo>
                <a:lnTo>
                  <a:pt x="1211" y="301"/>
                </a:lnTo>
                <a:lnTo>
                  <a:pt x="1211" y="300"/>
                </a:lnTo>
                <a:lnTo>
                  <a:pt x="1212" y="300"/>
                </a:lnTo>
                <a:lnTo>
                  <a:pt x="1213" y="298"/>
                </a:lnTo>
                <a:lnTo>
                  <a:pt x="1213" y="299"/>
                </a:lnTo>
                <a:lnTo>
                  <a:pt x="1214" y="300"/>
                </a:lnTo>
                <a:lnTo>
                  <a:pt x="1214" y="301"/>
                </a:lnTo>
                <a:lnTo>
                  <a:pt x="1214" y="302"/>
                </a:lnTo>
                <a:lnTo>
                  <a:pt x="1215" y="302"/>
                </a:lnTo>
                <a:lnTo>
                  <a:pt x="1216" y="301"/>
                </a:lnTo>
                <a:lnTo>
                  <a:pt x="1216" y="303"/>
                </a:lnTo>
                <a:lnTo>
                  <a:pt x="1217" y="305"/>
                </a:lnTo>
                <a:lnTo>
                  <a:pt x="1217" y="308"/>
                </a:lnTo>
                <a:lnTo>
                  <a:pt x="1218" y="308"/>
                </a:lnTo>
                <a:lnTo>
                  <a:pt x="1218" y="310"/>
                </a:lnTo>
                <a:lnTo>
                  <a:pt x="1219" y="312"/>
                </a:lnTo>
                <a:lnTo>
                  <a:pt x="1219" y="316"/>
                </a:lnTo>
                <a:lnTo>
                  <a:pt x="1220" y="319"/>
                </a:lnTo>
                <a:lnTo>
                  <a:pt x="1220" y="319"/>
                </a:lnTo>
                <a:lnTo>
                  <a:pt x="1221" y="321"/>
                </a:lnTo>
                <a:lnTo>
                  <a:pt x="1221" y="324"/>
                </a:lnTo>
                <a:lnTo>
                  <a:pt x="1222" y="327"/>
                </a:lnTo>
                <a:lnTo>
                  <a:pt x="1222" y="328"/>
                </a:lnTo>
                <a:lnTo>
                  <a:pt x="1223" y="329"/>
                </a:lnTo>
                <a:lnTo>
                  <a:pt x="1223" y="332"/>
                </a:lnTo>
                <a:lnTo>
                  <a:pt x="1224" y="334"/>
                </a:lnTo>
                <a:lnTo>
                  <a:pt x="1225" y="337"/>
                </a:lnTo>
                <a:lnTo>
                  <a:pt x="1225" y="340"/>
                </a:lnTo>
                <a:lnTo>
                  <a:pt x="1226" y="342"/>
                </a:lnTo>
                <a:lnTo>
                  <a:pt x="1226" y="343"/>
                </a:lnTo>
                <a:lnTo>
                  <a:pt x="1226" y="342"/>
                </a:lnTo>
                <a:lnTo>
                  <a:pt x="1227" y="344"/>
                </a:lnTo>
                <a:lnTo>
                  <a:pt x="1228" y="346"/>
                </a:lnTo>
                <a:lnTo>
                  <a:pt x="1228" y="347"/>
                </a:lnTo>
                <a:lnTo>
                  <a:pt x="1229" y="347"/>
                </a:lnTo>
                <a:lnTo>
                  <a:pt x="1229" y="348"/>
                </a:lnTo>
                <a:lnTo>
                  <a:pt x="1230" y="349"/>
                </a:lnTo>
                <a:lnTo>
                  <a:pt x="1230" y="352"/>
                </a:lnTo>
                <a:lnTo>
                  <a:pt x="1231" y="351"/>
                </a:lnTo>
                <a:lnTo>
                  <a:pt x="1231" y="352"/>
                </a:lnTo>
                <a:lnTo>
                  <a:pt x="1232" y="352"/>
                </a:lnTo>
                <a:lnTo>
                  <a:pt x="1233" y="355"/>
                </a:lnTo>
                <a:lnTo>
                  <a:pt x="1233" y="355"/>
                </a:lnTo>
                <a:lnTo>
                  <a:pt x="1233" y="358"/>
                </a:lnTo>
                <a:lnTo>
                  <a:pt x="1234" y="358"/>
                </a:lnTo>
                <a:lnTo>
                  <a:pt x="1234" y="359"/>
                </a:lnTo>
                <a:lnTo>
                  <a:pt x="1235" y="359"/>
                </a:lnTo>
                <a:lnTo>
                  <a:pt x="1236" y="360"/>
                </a:lnTo>
                <a:lnTo>
                  <a:pt x="1236" y="361"/>
                </a:lnTo>
                <a:lnTo>
                  <a:pt x="1237" y="363"/>
                </a:lnTo>
                <a:lnTo>
                  <a:pt x="1237" y="362"/>
                </a:lnTo>
                <a:lnTo>
                  <a:pt x="1237" y="365"/>
                </a:lnTo>
                <a:lnTo>
                  <a:pt x="1238" y="366"/>
                </a:lnTo>
                <a:lnTo>
                  <a:pt x="1239" y="368"/>
                </a:lnTo>
                <a:lnTo>
                  <a:pt x="1239" y="368"/>
                </a:lnTo>
                <a:lnTo>
                  <a:pt x="1240" y="368"/>
                </a:lnTo>
                <a:lnTo>
                  <a:pt x="1240" y="370"/>
                </a:lnTo>
                <a:lnTo>
                  <a:pt x="1241" y="372"/>
                </a:lnTo>
                <a:lnTo>
                  <a:pt x="1241" y="371"/>
                </a:lnTo>
                <a:lnTo>
                  <a:pt x="1242" y="373"/>
                </a:lnTo>
                <a:lnTo>
                  <a:pt x="1242" y="373"/>
                </a:lnTo>
                <a:lnTo>
                  <a:pt x="1243" y="376"/>
                </a:lnTo>
                <a:lnTo>
                  <a:pt x="1243" y="374"/>
                </a:lnTo>
                <a:lnTo>
                  <a:pt x="1244" y="376"/>
                </a:lnTo>
                <a:lnTo>
                  <a:pt x="1245" y="376"/>
                </a:lnTo>
                <a:lnTo>
                  <a:pt x="1245" y="378"/>
                </a:lnTo>
                <a:lnTo>
                  <a:pt x="1245" y="377"/>
                </a:lnTo>
                <a:lnTo>
                  <a:pt x="1246" y="378"/>
                </a:lnTo>
                <a:lnTo>
                  <a:pt x="1246" y="378"/>
                </a:lnTo>
                <a:lnTo>
                  <a:pt x="1247" y="378"/>
                </a:lnTo>
                <a:lnTo>
                  <a:pt x="1248" y="381"/>
                </a:lnTo>
                <a:lnTo>
                  <a:pt x="1248" y="381"/>
                </a:lnTo>
                <a:lnTo>
                  <a:pt x="1249" y="383"/>
                </a:lnTo>
                <a:lnTo>
                  <a:pt x="1249" y="382"/>
                </a:lnTo>
                <a:lnTo>
                  <a:pt x="1249" y="385"/>
                </a:lnTo>
                <a:lnTo>
                  <a:pt x="1250" y="386"/>
                </a:lnTo>
                <a:lnTo>
                  <a:pt x="1251" y="387"/>
                </a:lnTo>
                <a:lnTo>
                  <a:pt x="1251" y="388"/>
                </a:lnTo>
                <a:lnTo>
                  <a:pt x="1252" y="390"/>
                </a:lnTo>
                <a:lnTo>
                  <a:pt x="1252" y="387"/>
                </a:lnTo>
                <a:lnTo>
                  <a:pt x="1253" y="389"/>
                </a:lnTo>
                <a:lnTo>
                  <a:pt x="1253" y="390"/>
                </a:lnTo>
                <a:lnTo>
                  <a:pt x="1254" y="390"/>
                </a:lnTo>
                <a:lnTo>
                  <a:pt x="1254" y="391"/>
                </a:lnTo>
                <a:lnTo>
                  <a:pt x="1255" y="392"/>
                </a:lnTo>
                <a:lnTo>
                  <a:pt x="1255" y="392"/>
                </a:lnTo>
                <a:lnTo>
                  <a:pt x="1256" y="392"/>
                </a:lnTo>
                <a:lnTo>
                  <a:pt x="1256" y="393"/>
                </a:lnTo>
                <a:lnTo>
                  <a:pt x="1257" y="396"/>
                </a:lnTo>
                <a:lnTo>
                  <a:pt x="1257" y="396"/>
                </a:lnTo>
                <a:lnTo>
                  <a:pt x="1258" y="397"/>
                </a:lnTo>
                <a:lnTo>
                  <a:pt x="1258" y="397"/>
                </a:lnTo>
                <a:lnTo>
                  <a:pt x="1259" y="397"/>
                </a:lnTo>
                <a:lnTo>
                  <a:pt x="1260" y="399"/>
                </a:lnTo>
                <a:lnTo>
                  <a:pt x="1260" y="399"/>
                </a:lnTo>
                <a:lnTo>
                  <a:pt x="1261" y="402"/>
                </a:lnTo>
                <a:lnTo>
                  <a:pt x="1261" y="402"/>
                </a:lnTo>
                <a:lnTo>
                  <a:pt x="1261" y="402"/>
                </a:lnTo>
                <a:lnTo>
                  <a:pt x="1262" y="402"/>
                </a:lnTo>
                <a:lnTo>
                  <a:pt x="1263" y="404"/>
                </a:lnTo>
                <a:lnTo>
                  <a:pt x="1263" y="404"/>
                </a:lnTo>
                <a:lnTo>
                  <a:pt x="1264" y="404"/>
                </a:lnTo>
                <a:lnTo>
                  <a:pt x="1264" y="404"/>
                </a:lnTo>
                <a:lnTo>
                  <a:pt x="1265" y="405"/>
                </a:lnTo>
                <a:lnTo>
                  <a:pt x="1265" y="402"/>
                </a:lnTo>
                <a:lnTo>
                  <a:pt x="1266" y="400"/>
                </a:lnTo>
                <a:lnTo>
                  <a:pt x="1266" y="394"/>
                </a:lnTo>
                <a:lnTo>
                  <a:pt x="1267" y="389"/>
                </a:lnTo>
                <a:lnTo>
                  <a:pt x="1267" y="383"/>
                </a:lnTo>
                <a:lnTo>
                  <a:pt x="1268" y="373"/>
                </a:lnTo>
                <a:lnTo>
                  <a:pt x="1268" y="362"/>
                </a:lnTo>
                <a:lnTo>
                  <a:pt x="1269" y="349"/>
                </a:lnTo>
                <a:lnTo>
                  <a:pt x="1269" y="332"/>
                </a:lnTo>
                <a:lnTo>
                  <a:pt x="1270" y="311"/>
                </a:lnTo>
                <a:lnTo>
                  <a:pt x="1270" y="288"/>
                </a:lnTo>
                <a:lnTo>
                  <a:pt x="1271" y="267"/>
                </a:lnTo>
                <a:lnTo>
                  <a:pt x="1272" y="245"/>
                </a:lnTo>
                <a:lnTo>
                  <a:pt x="1272" y="225"/>
                </a:lnTo>
                <a:lnTo>
                  <a:pt x="1273" y="203"/>
                </a:lnTo>
                <a:lnTo>
                  <a:pt x="1273" y="182"/>
                </a:lnTo>
                <a:lnTo>
                  <a:pt x="1273" y="162"/>
                </a:lnTo>
                <a:lnTo>
                  <a:pt x="1274" y="143"/>
                </a:lnTo>
                <a:lnTo>
                  <a:pt x="1275" y="130"/>
                </a:lnTo>
                <a:lnTo>
                  <a:pt x="1275" y="117"/>
                </a:lnTo>
                <a:lnTo>
                  <a:pt x="1276" y="108"/>
                </a:lnTo>
                <a:lnTo>
                  <a:pt x="1276" y="102"/>
                </a:lnTo>
                <a:lnTo>
                  <a:pt x="1277" y="97"/>
                </a:lnTo>
                <a:lnTo>
                  <a:pt x="1277" y="96"/>
                </a:lnTo>
                <a:lnTo>
                  <a:pt x="1278" y="97"/>
                </a:lnTo>
                <a:lnTo>
                  <a:pt x="1278" y="100"/>
                </a:lnTo>
                <a:lnTo>
                  <a:pt x="1279" y="105"/>
                </a:lnTo>
                <a:lnTo>
                  <a:pt x="1279" y="111"/>
                </a:lnTo>
                <a:lnTo>
                  <a:pt x="1280" y="117"/>
                </a:lnTo>
                <a:lnTo>
                  <a:pt x="1280" y="125"/>
                </a:lnTo>
                <a:lnTo>
                  <a:pt x="1281" y="134"/>
                </a:lnTo>
                <a:lnTo>
                  <a:pt x="1281" y="144"/>
                </a:lnTo>
                <a:lnTo>
                  <a:pt x="1282" y="153"/>
                </a:lnTo>
                <a:lnTo>
                  <a:pt x="1282" y="162"/>
                </a:lnTo>
                <a:lnTo>
                  <a:pt x="1283" y="173"/>
                </a:lnTo>
                <a:lnTo>
                  <a:pt x="1284" y="184"/>
                </a:lnTo>
                <a:lnTo>
                  <a:pt x="1284" y="193"/>
                </a:lnTo>
                <a:lnTo>
                  <a:pt x="1284" y="202"/>
                </a:lnTo>
                <a:lnTo>
                  <a:pt x="1285" y="211"/>
                </a:lnTo>
                <a:lnTo>
                  <a:pt x="1285" y="218"/>
                </a:lnTo>
                <a:lnTo>
                  <a:pt x="1286" y="227"/>
                </a:lnTo>
                <a:lnTo>
                  <a:pt x="1287" y="237"/>
                </a:lnTo>
                <a:lnTo>
                  <a:pt x="1287" y="239"/>
                </a:lnTo>
                <a:lnTo>
                  <a:pt x="1288" y="247"/>
                </a:lnTo>
                <a:lnTo>
                  <a:pt x="1288" y="251"/>
                </a:lnTo>
                <a:lnTo>
                  <a:pt x="1289" y="257"/>
                </a:lnTo>
                <a:lnTo>
                  <a:pt x="1289" y="262"/>
                </a:lnTo>
                <a:lnTo>
                  <a:pt x="1290" y="265"/>
                </a:lnTo>
                <a:lnTo>
                  <a:pt x="1290" y="269"/>
                </a:lnTo>
                <a:lnTo>
                  <a:pt x="1291" y="273"/>
                </a:lnTo>
                <a:lnTo>
                  <a:pt x="1291" y="275"/>
                </a:lnTo>
                <a:lnTo>
                  <a:pt x="1292" y="278"/>
                </a:lnTo>
                <a:lnTo>
                  <a:pt x="1292" y="280"/>
                </a:lnTo>
                <a:lnTo>
                  <a:pt x="1293" y="284"/>
                </a:lnTo>
                <a:lnTo>
                  <a:pt x="1293" y="285"/>
                </a:lnTo>
                <a:lnTo>
                  <a:pt x="1294" y="288"/>
                </a:lnTo>
                <a:lnTo>
                  <a:pt x="1294" y="289"/>
                </a:lnTo>
                <a:lnTo>
                  <a:pt x="1295" y="291"/>
                </a:lnTo>
                <a:lnTo>
                  <a:pt x="1296" y="291"/>
                </a:lnTo>
                <a:lnTo>
                  <a:pt x="1296" y="294"/>
                </a:lnTo>
                <a:lnTo>
                  <a:pt x="1296" y="294"/>
                </a:lnTo>
                <a:lnTo>
                  <a:pt x="1297" y="296"/>
                </a:lnTo>
                <a:lnTo>
                  <a:pt x="1298" y="297"/>
                </a:lnTo>
                <a:lnTo>
                  <a:pt x="1298" y="300"/>
                </a:lnTo>
                <a:lnTo>
                  <a:pt x="1299" y="301"/>
                </a:lnTo>
                <a:lnTo>
                  <a:pt x="1299" y="304"/>
                </a:lnTo>
                <a:lnTo>
                  <a:pt x="1300" y="307"/>
                </a:lnTo>
                <a:lnTo>
                  <a:pt x="1300" y="310"/>
                </a:lnTo>
                <a:lnTo>
                  <a:pt x="1301" y="314"/>
                </a:lnTo>
                <a:lnTo>
                  <a:pt x="1301" y="316"/>
                </a:lnTo>
                <a:lnTo>
                  <a:pt x="1302" y="320"/>
                </a:lnTo>
                <a:lnTo>
                  <a:pt x="1302" y="322"/>
                </a:lnTo>
                <a:lnTo>
                  <a:pt x="1303" y="327"/>
                </a:lnTo>
                <a:lnTo>
                  <a:pt x="1303" y="328"/>
                </a:lnTo>
                <a:lnTo>
                  <a:pt x="1304" y="331"/>
                </a:lnTo>
                <a:lnTo>
                  <a:pt x="1304" y="332"/>
                </a:lnTo>
                <a:lnTo>
                  <a:pt x="1305" y="334"/>
                </a:lnTo>
                <a:lnTo>
                  <a:pt x="1305" y="333"/>
                </a:lnTo>
                <a:lnTo>
                  <a:pt x="1306" y="334"/>
                </a:lnTo>
                <a:lnTo>
                  <a:pt x="1307" y="334"/>
                </a:lnTo>
                <a:lnTo>
                  <a:pt x="1307" y="333"/>
                </a:lnTo>
                <a:lnTo>
                  <a:pt x="1308" y="330"/>
                </a:lnTo>
                <a:lnTo>
                  <a:pt x="1308" y="329"/>
                </a:lnTo>
                <a:lnTo>
                  <a:pt x="1308" y="327"/>
                </a:lnTo>
                <a:lnTo>
                  <a:pt x="1309" y="324"/>
                </a:lnTo>
                <a:lnTo>
                  <a:pt x="1310" y="322"/>
                </a:lnTo>
                <a:lnTo>
                  <a:pt x="1310" y="319"/>
                </a:lnTo>
                <a:lnTo>
                  <a:pt x="1311" y="317"/>
                </a:lnTo>
                <a:lnTo>
                  <a:pt x="1311" y="316"/>
                </a:lnTo>
                <a:lnTo>
                  <a:pt x="1312" y="314"/>
                </a:lnTo>
                <a:lnTo>
                  <a:pt x="1312" y="310"/>
                </a:lnTo>
                <a:lnTo>
                  <a:pt x="1313" y="310"/>
                </a:lnTo>
                <a:lnTo>
                  <a:pt x="1313" y="307"/>
                </a:lnTo>
                <a:lnTo>
                  <a:pt x="1314" y="306"/>
                </a:lnTo>
                <a:lnTo>
                  <a:pt x="1314" y="302"/>
                </a:lnTo>
                <a:lnTo>
                  <a:pt x="1315" y="305"/>
                </a:lnTo>
                <a:lnTo>
                  <a:pt x="1315" y="301"/>
                </a:lnTo>
                <a:lnTo>
                  <a:pt x="1316" y="300"/>
                </a:lnTo>
                <a:lnTo>
                  <a:pt x="1316" y="299"/>
                </a:lnTo>
                <a:lnTo>
                  <a:pt x="1317" y="300"/>
                </a:lnTo>
                <a:lnTo>
                  <a:pt x="1317" y="300"/>
                </a:lnTo>
                <a:lnTo>
                  <a:pt x="1318" y="300"/>
                </a:lnTo>
                <a:lnTo>
                  <a:pt x="1319" y="300"/>
                </a:lnTo>
                <a:lnTo>
                  <a:pt x="1319" y="299"/>
                </a:lnTo>
                <a:lnTo>
                  <a:pt x="1320" y="301"/>
                </a:lnTo>
                <a:lnTo>
                  <a:pt x="1320" y="301"/>
                </a:lnTo>
                <a:lnTo>
                  <a:pt x="1320" y="303"/>
                </a:lnTo>
                <a:lnTo>
                  <a:pt x="1321" y="306"/>
                </a:lnTo>
                <a:lnTo>
                  <a:pt x="1322" y="307"/>
                </a:lnTo>
                <a:lnTo>
                  <a:pt x="1322" y="310"/>
                </a:lnTo>
                <a:lnTo>
                  <a:pt x="1323" y="313"/>
                </a:lnTo>
                <a:lnTo>
                  <a:pt x="1323" y="314"/>
                </a:lnTo>
                <a:lnTo>
                  <a:pt x="1324" y="317"/>
                </a:lnTo>
                <a:lnTo>
                  <a:pt x="1324" y="318"/>
                </a:lnTo>
                <a:lnTo>
                  <a:pt x="1325" y="321"/>
                </a:lnTo>
                <a:lnTo>
                  <a:pt x="1325" y="324"/>
                </a:lnTo>
                <a:lnTo>
                  <a:pt x="1326" y="325"/>
                </a:lnTo>
                <a:lnTo>
                  <a:pt x="1326" y="329"/>
                </a:lnTo>
                <a:lnTo>
                  <a:pt x="1327" y="331"/>
                </a:lnTo>
                <a:lnTo>
                  <a:pt x="1327" y="332"/>
                </a:lnTo>
                <a:lnTo>
                  <a:pt x="1328" y="334"/>
                </a:lnTo>
                <a:lnTo>
                  <a:pt x="1328" y="336"/>
                </a:lnTo>
                <a:lnTo>
                  <a:pt x="1329" y="338"/>
                </a:lnTo>
                <a:lnTo>
                  <a:pt x="1329" y="342"/>
                </a:lnTo>
                <a:lnTo>
                  <a:pt x="1330" y="344"/>
                </a:lnTo>
                <a:lnTo>
                  <a:pt x="1331" y="347"/>
                </a:lnTo>
                <a:lnTo>
                  <a:pt x="1331" y="347"/>
                </a:lnTo>
                <a:lnTo>
                  <a:pt x="1331" y="348"/>
                </a:lnTo>
                <a:lnTo>
                  <a:pt x="1332" y="352"/>
                </a:lnTo>
                <a:lnTo>
                  <a:pt x="1332" y="352"/>
                </a:lnTo>
                <a:lnTo>
                  <a:pt x="1333" y="356"/>
                </a:lnTo>
                <a:lnTo>
                  <a:pt x="1334" y="356"/>
                </a:lnTo>
                <a:lnTo>
                  <a:pt x="1334" y="359"/>
                </a:lnTo>
                <a:lnTo>
                  <a:pt x="1335" y="360"/>
                </a:lnTo>
                <a:lnTo>
                  <a:pt x="1335" y="362"/>
                </a:lnTo>
                <a:lnTo>
                  <a:pt x="1336" y="362"/>
                </a:lnTo>
                <a:lnTo>
                  <a:pt x="1336" y="366"/>
                </a:lnTo>
                <a:lnTo>
                  <a:pt x="1337" y="365"/>
                </a:lnTo>
                <a:lnTo>
                  <a:pt x="1337" y="368"/>
                </a:lnTo>
                <a:lnTo>
                  <a:pt x="1338" y="368"/>
                </a:lnTo>
                <a:lnTo>
                  <a:pt x="1338" y="368"/>
                </a:lnTo>
                <a:lnTo>
                  <a:pt x="1339" y="368"/>
                </a:lnTo>
                <a:lnTo>
                  <a:pt x="1339" y="370"/>
                </a:lnTo>
                <a:lnTo>
                  <a:pt x="1340" y="370"/>
                </a:lnTo>
                <a:lnTo>
                  <a:pt x="1340" y="371"/>
                </a:lnTo>
                <a:lnTo>
                  <a:pt x="1341" y="371"/>
                </a:lnTo>
                <a:lnTo>
                  <a:pt x="1341" y="373"/>
                </a:lnTo>
                <a:lnTo>
                  <a:pt x="1342" y="373"/>
                </a:lnTo>
                <a:lnTo>
                  <a:pt x="1343" y="372"/>
                </a:lnTo>
                <a:lnTo>
                  <a:pt x="1343" y="375"/>
                </a:lnTo>
                <a:lnTo>
                  <a:pt x="1343" y="373"/>
                </a:lnTo>
                <a:lnTo>
                  <a:pt x="1344" y="374"/>
                </a:lnTo>
                <a:lnTo>
                  <a:pt x="1344" y="376"/>
                </a:lnTo>
                <a:lnTo>
                  <a:pt x="1345" y="376"/>
                </a:lnTo>
                <a:lnTo>
                  <a:pt x="1346" y="378"/>
                </a:lnTo>
                <a:lnTo>
                  <a:pt x="1346" y="378"/>
                </a:lnTo>
                <a:lnTo>
                  <a:pt x="1347" y="378"/>
                </a:lnTo>
                <a:lnTo>
                  <a:pt x="1347" y="380"/>
                </a:lnTo>
                <a:lnTo>
                  <a:pt x="1348" y="378"/>
                </a:lnTo>
                <a:lnTo>
                  <a:pt x="1348" y="380"/>
                </a:lnTo>
                <a:lnTo>
                  <a:pt x="1349" y="380"/>
                </a:lnTo>
                <a:lnTo>
                  <a:pt x="1349" y="379"/>
                </a:lnTo>
                <a:lnTo>
                  <a:pt x="1350" y="380"/>
                </a:lnTo>
                <a:lnTo>
                  <a:pt x="1350" y="381"/>
                </a:lnTo>
                <a:lnTo>
                  <a:pt x="1351" y="382"/>
                </a:lnTo>
                <a:lnTo>
                  <a:pt x="1351" y="383"/>
                </a:lnTo>
                <a:lnTo>
                  <a:pt x="1352" y="384"/>
                </a:lnTo>
                <a:lnTo>
                  <a:pt x="1352" y="384"/>
                </a:lnTo>
                <a:lnTo>
                  <a:pt x="1353" y="386"/>
                </a:lnTo>
                <a:lnTo>
                  <a:pt x="1353" y="383"/>
                </a:lnTo>
                <a:lnTo>
                  <a:pt x="1354" y="385"/>
                </a:lnTo>
                <a:lnTo>
                  <a:pt x="1355" y="385"/>
                </a:lnTo>
                <a:lnTo>
                  <a:pt x="1355" y="385"/>
                </a:lnTo>
                <a:lnTo>
                  <a:pt x="1355" y="387"/>
                </a:lnTo>
                <a:lnTo>
                  <a:pt x="1356" y="387"/>
                </a:lnTo>
                <a:lnTo>
                  <a:pt x="1356" y="389"/>
                </a:lnTo>
                <a:lnTo>
                  <a:pt x="1357" y="386"/>
                </a:lnTo>
                <a:lnTo>
                  <a:pt x="1358" y="388"/>
                </a:lnTo>
                <a:lnTo>
                  <a:pt x="1358" y="390"/>
                </a:lnTo>
                <a:lnTo>
                  <a:pt x="1359" y="391"/>
                </a:lnTo>
                <a:lnTo>
                  <a:pt x="1359" y="391"/>
                </a:lnTo>
                <a:lnTo>
                  <a:pt x="1359" y="392"/>
                </a:lnTo>
                <a:lnTo>
                  <a:pt x="1360" y="392"/>
                </a:lnTo>
                <a:lnTo>
                  <a:pt x="1361" y="392"/>
                </a:lnTo>
                <a:lnTo>
                  <a:pt x="1361" y="392"/>
                </a:lnTo>
                <a:lnTo>
                  <a:pt x="1362" y="394"/>
                </a:lnTo>
                <a:lnTo>
                  <a:pt x="1362" y="394"/>
                </a:lnTo>
                <a:lnTo>
                  <a:pt x="1363" y="394"/>
                </a:lnTo>
                <a:lnTo>
                  <a:pt x="1363" y="397"/>
                </a:lnTo>
                <a:lnTo>
                  <a:pt x="1364" y="397"/>
                </a:lnTo>
                <a:lnTo>
                  <a:pt x="1364" y="397"/>
                </a:lnTo>
                <a:lnTo>
                  <a:pt x="1365" y="399"/>
                </a:lnTo>
                <a:lnTo>
                  <a:pt x="1365" y="399"/>
                </a:lnTo>
                <a:lnTo>
                  <a:pt x="1366" y="401"/>
                </a:lnTo>
                <a:lnTo>
                  <a:pt x="1367" y="399"/>
                </a:lnTo>
                <a:lnTo>
                  <a:pt x="1367" y="403"/>
                </a:lnTo>
                <a:lnTo>
                  <a:pt x="1367" y="402"/>
                </a:lnTo>
                <a:lnTo>
                  <a:pt x="1368" y="404"/>
                </a:lnTo>
                <a:lnTo>
                  <a:pt x="1369" y="404"/>
                </a:lnTo>
                <a:lnTo>
                  <a:pt x="1369" y="402"/>
                </a:lnTo>
                <a:lnTo>
                  <a:pt x="1370" y="400"/>
                </a:lnTo>
                <a:lnTo>
                  <a:pt x="1370" y="397"/>
                </a:lnTo>
                <a:lnTo>
                  <a:pt x="1371" y="392"/>
                </a:lnTo>
                <a:lnTo>
                  <a:pt x="1371" y="386"/>
                </a:lnTo>
                <a:lnTo>
                  <a:pt x="1372" y="377"/>
                </a:lnTo>
                <a:lnTo>
                  <a:pt x="1372" y="369"/>
                </a:lnTo>
                <a:lnTo>
                  <a:pt x="1373" y="356"/>
                </a:lnTo>
                <a:lnTo>
                  <a:pt x="1373" y="340"/>
                </a:lnTo>
                <a:lnTo>
                  <a:pt x="1374" y="322"/>
                </a:lnTo>
                <a:lnTo>
                  <a:pt x="1374" y="302"/>
                </a:lnTo>
                <a:lnTo>
                  <a:pt x="1375" y="280"/>
                </a:lnTo>
                <a:lnTo>
                  <a:pt x="1375" y="258"/>
                </a:lnTo>
                <a:lnTo>
                  <a:pt x="1376" y="236"/>
                </a:lnTo>
                <a:lnTo>
                  <a:pt x="1376" y="213"/>
                </a:lnTo>
                <a:lnTo>
                  <a:pt x="1377" y="191"/>
                </a:lnTo>
                <a:lnTo>
                  <a:pt x="1378" y="171"/>
                </a:lnTo>
                <a:lnTo>
                  <a:pt x="1378" y="148"/>
                </a:lnTo>
                <a:lnTo>
                  <a:pt x="1378" y="130"/>
                </a:lnTo>
                <a:lnTo>
                  <a:pt x="1379" y="115"/>
                </a:lnTo>
                <a:lnTo>
                  <a:pt x="1379" y="103"/>
                </a:lnTo>
                <a:lnTo>
                  <a:pt x="1380" y="95"/>
                </a:lnTo>
                <a:lnTo>
                  <a:pt x="1381" y="88"/>
                </a:lnTo>
                <a:lnTo>
                  <a:pt x="1381" y="84"/>
                </a:lnTo>
                <a:lnTo>
                  <a:pt x="1382" y="83"/>
                </a:lnTo>
                <a:lnTo>
                  <a:pt x="1382" y="84"/>
                </a:lnTo>
                <a:lnTo>
                  <a:pt x="1383" y="87"/>
                </a:lnTo>
                <a:lnTo>
                  <a:pt x="1383" y="89"/>
                </a:lnTo>
                <a:lnTo>
                  <a:pt x="1384" y="99"/>
                </a:lnTo>
                <a:lnTo>
                  <a:pt x="1384" y="105"/>
                </a:lnTo>
                <a:lnTo>
                  <a:pt x="1385" y="114"/>
                </a:lnTo>
                <a:lnTo>
                  <a:pt x="1385" y="123"/>
                </a:lnTo>
                <a:lnTo>
                  <a:pt x="1386" y="133"/>
                </a:lnTo>
                <a:lnTo>
                  <a:pt x="1386" y="143"/>
                </a:lnTo>
                <a:lnTo>
                  <a:pt x="1387" y="153"/>
                </a:lnTo>
                <a:lnTo>
                  <a:pt x="1387" y="163"/>
                </a:lnTo>
                <a:lnTo>
                  <a:pt x="1388" y="172"/>
                </a:lnTo>
                <a:lnTo>
                  <a:pt x="1388" y="182"/>
                </a:lnTo>
                <a:lnTo>
                  <a:pt x="1389" y="189"/>
                </a:lnTo>
                <a:lnTo>
                  <a:pt x="1390" y="200"/>
                </a:lnTo>
                <a:lnTo>
                  <a:pt x="1390" y="210"/>
                </a:lnTo>
                <a:lnTo>
                  <a:pt x="1390" y="217"/>
                </a:lnTo>
                <a:lnTo>
                  <a:pt x="1391" y="223"/>
                </a:lnTo>
                <a:lnTo>
                  <a:pt x="1391" y="231"/>
                </a:lnTo>
                <a:lnTo>
                  <a:pt x="1392" y="239"/>
                </a:lnTo>
                <a:lnTo>
                  <a:pt x="1393" y="242"/>
                </a:lnTo>
                <a:lnTo>
                  <a:pt x="1393" y="250"/>
                </a:lnTo>
                <a:lnTo>
                  <a:pt x="1394" y="254"/>
                </a:lnTo>
                <a:lnTo>
                  <a:pt x="1394" y="257"/>
                </a:lnTo>
                <a:lnTo>
                  <a:pt x="1395" y="263"/>
                </a:lnTo>
                <a:lnTo>
                  <a:pt x="1395" y="267"/>
                </a:lnTo>
                <a:lnTo>
                  <a:pt x="1396" y="270"/>
                </a:lnTo>
                <a:lnTo>
                  <a:pt x="1396" y="272"/>
                </a:lnTo>
                <a:lnTo>
                  <a:pt x="1397" y="276"/>
                </a:lnTo>
                <a:lnTo>
                  <a:pt x="1397" y="278"/>
                </a:lnTo>
                <a:lnTo>
                  <a:pt x="1398" y="279"/>
                </a:lnTo>
                <a:lnTo>
                  <a:pt x="1398" y="280"/>
                </a:lnTo>
                <a:lnTo>
                  <a:pt x="1399" y="283"/>
                </a:lnTo>
                <a:lnTo>
                  <a:pt x="1399" y="287"/>
                </a:lnTo>
                <a:lnTo>
                  <a:pt x="1400" y="288"/>
                </a:lnTo>
                <a:lnTo>
                  <a:pt x="1400" y="291"/>
                </a:lnTo>
                <a:lnTo>
                  <a:pt x="1401" y="291"/>
                </a:lnTo>
                <a:lnTo>
                  <a:pt x="1402" y="293"/>
                </a:lnTo>
                <a:lnTo>
                  <a:pt x="1402" y="293"/>
                </a:lnTo>
                <a:lnTo>
                  <a:pt x="1402" y="296"/>
                </a:lnTo>
                <a:lnTo>
                  <a:pt x="1403" y="298"/>
                </a:lnTo>
                <a:lnTo>
                  <a:pt x="1403" y="300"/>
                </a:lnTo>
                <a:lnTo>
                  <a:pt x="1404" y="304"/>
                </a:lnTo>
                <a:lnTo>
                  <a:pt x="1405" y="303"/>
                </a:lnTo>
                <a:lnTo>
                  <a:pt x="1405" y="308"/>
                </a:lnTo>
                <a:lnTo>
                  <a:pt x="1406" y="310"/>
                </a:lnTo>
                <a:lnTo>
                  <a:pt x="1406" y="316"/>
                </a:lnTo>
                <a:lnTo>
                  <a:pt x="1406" y="320"/>
                </a:lnTo>
                <a:lnTo>
                  <a:pt x="1407" y="322"/>
                </a:lnTo>
                <a:lnTo>
                  <a:pt x="1408" y="326"/>
                </a:lnTo>
                <a:lnTo>
                  <a:pt x="1408" y="329"/>
                </a:lnTo>
                <a:lnTo>
                  <a:pt x="1409" y="333"/>
                </a:lnTo>
                <a:lnTo>
                  <a:pt x="1409" y="333"/>
                </a:lnTo>
                <a:lnTo>
                  <a:pt x="1410" y="335"/>
                </a:lnTo>
                <a:lnTo>
                  <a:pt x="1410" y="337"/>
                </a:lnTo>
                <a:lnTo>
                  <a:pt x="1411" y="339"/>
                </a:lnTo>
                <a:lnTo>
                  <a:pt x="1411" y="338"/>
                </a:lnTo>
                <a:lnTo>
                  <a:pt x="1412" y="339"/>
                </a:lnTo>
                <a:lnTo>
                  <a:pt x="1412" y="337"/>
                </a:lnTo>
                <a:lnTo>
                  <a:pt x="1413" y="337"/>
                </a:lnTo>
                <a:lnTo>
                  <a:pt x="1414" y="336"/>
                </a:lnTo>
                <a:lnTo>
                  <a:pt x="1414" y="336"/>
                </a:lnTo>
                <a:lnTo>
                  <a:pt x="1414" y="332"/>
                </a:lnTo>
                <a:lnTo>
                  <a:pt x="1415" y="331"/>
                </a:lnTo>
                <a:lnTo>
                  <a:pt x="1415" y="330"/>
                </a:lnTo>
                <a:lnTo>
                  <a:pt x="1416" y="327"/>
                </a:lnTo>
                <a:lnTo>
                  <a:pt x="1417" y="325"/>
                </a:lnTo>
                <a:lnTo>
                  <a:pt x="1417" y="323"/>
                </a:lnTo>
                <a:lnTo>
                  <a:pt x="1418" y="320"/>
                </a:lnTo>
                <a:lnTo>
                  <a:pt x="1418" y="320"/>
                </a:lnTo>
                <a:lnTo>
                  <a:pt x="1418" y="317"/>
                </a:lnTo>
                <a:lnTo>
                  <a:pt x="1419" y="316"/>
                </a:lnTo>
                <a:lnTo>
                  <a:pt x="1420" y="313"/>
                </a:lnTo>
                <a:lnTo>
                  <a:pt x="1420" y="311"/>
                </a:lnTo>
                <a:lnTo>
                  <a:pt x="1421" y="311"/>
                </a:lnTo>
                <a:lnTo>
                  <a:pt x="1421" y="311"/>
                </a:lnTo>
                <a:lnTo>
                  <a:pt x="1422" y="310"/>
                </a:lnTo>
                <a:lnTo>
                  <a:pt x="1422" y="310"/>
                </a:lnTo>
                <a:lnTo>
                  <a:pt x="1423" y="308"/>
                </a:lnTo>
                <a:lnTo>
                  <a:pt x="1423" y="311"/>
                </a:lnTo>
                <a:lnTo>
                  <a:pt x="1424" y="310"/>
                </a:lnTo>
                <a:lnTo>
                  <a:pt x="1424" y="311"/>
                </a:lnTo>
                <a:lnTo>
                  <a:pt x="1425" y="313"/>
                </a:lnTo>
                <a:lnTo>
                  <a:pt x="1425" y="314"/>
                </a:lnTo>
                <a:lnTo>
                  <a:pt x="1426" y="315"/>
                </a:lnTo>
                <a:lnTo>
                  <a:pt x="1426" y="316"/>
                </a:lnTo>
                <a:lnTo>
                  <a:pt x="1427" y="319"/>
                </a:lnTo>
                <a:lnTo>
                  <a:pt x="1427" y="322"/>
                </a:lnTo>
                <a:lnTo>
                  <a:pt x="1428" y="324"/>
                </a:lnTo>
                <a:lnTo>
                  <a:pt x="1429" y="325"/>
                </a:lnTo>
                <a:lnTo>
                  <a:pt x="1429" y="329"/>
                </a:lnTo>
                <a:lnTo>
                  <a:pt x="1430" y="328"/>
                </a:lnTo>
                <a:lnTo>
                  <a:pt x="1430" y="334"/>
                </a:lnTo>
                <a:lnTo>
                  <a:pt x="1430" y="334"/>
                </a:lnTo>
                <a:lnTo>
                  <a:pt x="1431" y="337"/>
                </a:lnTo>
                <a:lnTo>
                  <a:pt x="1432" y="340"/>
                </a:lnTo>
                <a:lnTo>
                  <a:pt x="1432" y="342"/>
                </a:lnTo>
                <a:lnTo>
                  <a:pt x="1433" y="343"/>
                </a:lnTo>
                <a:lnTo>
                  <a:pt x="1433" y="345"/>
                </a:lnTo>
                <a:lnTo>
                  <a:pt x="1434" y="348"/>
                </a:lnTo>
                <a:lnTo>
                  <a:pt x="1434" y="352"/>
                </a:lnTo>
                <a:lnTo>
                  <a:pt x="1435" y="354"/>
                </a:lnTo>
                <a:lnTo>
                  <a:pt x="1435" y="356"/>
                </a:lnTo>
                <a:lnTo>
                  <a:pt x="1436" y="359"/>
                </a:lnTo>
                <a:lnTo>
                  <a:pt x="1437" y="358"/>
                </a:lnTo>
                <a:lnTo>
                  <a:pt x="1437" y="361"/>
                </a:lnTo>
                <a:lnTo>
                  <a:pt x="1437" y="365"/>
                </a:lnTo>
                <a:lnTo>
                  <a:pt x="1438" y="368"/>
                </a:lnTo>
                <a:lnTo>
                  <a:pt x="1438" y="368"/>
                </a:lnTo>
                <a:lnTo>
                  <a:pt x="1439" y="371"/>
                </a:lnTo>
                <a:lnTo>
                  <a:pt x="1440" y="373"/>
                </a:lnTo>
                <a:lnTo>
                  <a:pt x="1440" y="373"/>
                </a:lnTo>
                <a:lnTo>
                  <a:pt x="1441" y="375"/>
                </a:lnTo>
                <a:lnTo>
                  <a:pt x="1441" y="377"/>
                </a:lnTo>
                <a:lnTo>
                  <a:pt x="1442" y="378"/>
                </a:lnTo>
                <a:lnTo>
                  <a:pt x="1442" y="381"/>
                </a:lnTo>
                <a:lnTo>
                  <a:pt x="1443" y="384"/>
                </a:lnTo>
                <a:lnTo>
                  <a:pt x="1443" y="383"/>
                </a:lnTo>
                <a:lnTo>
                  <a:pt x="1444" y="382"/>
                </a:lnTo>
                <a:lnTo>
                  <a:pt x="1444" y="385"/>
                </a:lnTo>
                <a:lnTo>
                  <a:pt x="1445" y="386"/>
                </a:lnTo>
                <a:lnTo>
                  <a:pt x="1445" y="387"/>
                </a:lnTo>
                <a:lnTo>
                  <a:pt x="1446" y="386"/>
                </a:lnTo>
                <a:lnTo>
                  <a:pt x="1446" y="389"/>
                </a:lnTo>
                <a:lnTo>
                  <a:pt x="1447" y="389"/>
                </a:lnTo>
                <a:lnTo>
                  <a:pt x="1447" y="390"/>
                </a:lnTo>
                <a:lnTo>
                  <a:pt x="1448" y="391"/>
                </a:lnTo>
                <a:lnTo>
                  <a:pt x="1449" y="392"/>
                </a:lnTo>
                <a:lnTo>
                  <a:pt x="1449" y="390"/>
                </a:lnTo>
                <a:lnTo>
                  <a:pt x="1449" y="392"/>
                </a:lnTo>
                <a:lnTo>
                  <a:pt x="1450" y="391"/>
                </a:lnTo>
                <a:lnTo>
                  <a:pt x="1450" y="391"/>
                </a:lnTo>
                <a:lnTo>
                  <a:pt x="1451" y="394"/>
                </a:lnTo>
                <a:lnTo>
                  <a:pt x="1452" y="395"/>
                </a:lnTo>
                <a:lnTo>
                  <a:pt x="1452" y="392"/>
                </a:lnTo>
                <a:lnTo>
                  <a:pt x="1453" y="395"/>
                </a:lnTo>
                <a:lnTo>
                  <a:pt x="1453" y="394"/>
                </a:lnTo>
                <a:lnTo>
                  <a:pt x="1453" y="394"/>
                </a:lnTo>
                <a:lnTo>
                  <a:pt x="1454" y="396"/>
                </a:lnTo>
                <a:lnTo>
                  <a:pt x="1455" y="396"/>
                </a:lnTo>
                <a:lnTo>
                  <a:pt x="1455" y="396"/>
                </a:lnTo>
                <a:lnTo>
                  <a:pt x="1456" y="396"/>
                </a:lnTo>
                <a:lnTo>
                  <a:pt x="1456" y="397"/>
                </a:lnTo>
                <a:lnTo>
                  <a:pt x="1457" y="397"/>
                </a:lnTo>
                <a:lnTo>
                  <a:pt x="1457" y="397"/>
                </a:lnTo>
                <a:lnTo>
                  <a:pt x="1458" y="399"/>
                </a:lnTo>
                <a:lnTo>
                  <a:pt x="1458" y="398"/>
                </a:lnTo>
                <a:lnTo>
                  <a:pt x="1459" y="399"/>
                </a:lnTo>
                <a:lnTo>
                  <a:pt x="1459" y="399"/>
                </a:lnTo>
                <a:lnTo>
                  <a:pt x="1460" y="400"/>
                </a:lnTo>
                <a:lnTo>
                  <a:pt x="1460" y="402"/>
                </a:lnTo>
                <a:lnTo>
                  <a:pt x="1461" y="401"/>
                </a:lnTo>
                <a:lnTo>
                  <a:pt x="1461" y="402"/>
                </a:lnTo>
                <a:lnTo>
                  <a:pt x="1462" y="403"/>
                </a:lnTo>
                <a:lnTo>
                  <a:pt x="1462" y="407"/>
                </a:lnTo>
                <a:lnTo>
                  <a:pt x="1463" y="404"/>
                </a:lnTo>
                <a:lnTo>
                  <a:pt x="1464" y="404"/>
                </a:lnTo>
                <a:lnTo>
                  <a:pt x="1464" y="407"/>
                </a:lnTo>
                <a:lnTo>
                  <a:pt x="1465" y="405"/>
                </a:lnTo>
                <a:lnTo>
                  <a:pt x="1465" y="407"/>
                </a:lnTo>
                <a:lnTo>
                  <a:pt x="1465" y="409"/>
                </a:lnTo>
                <a:lnTo>
                  <a:pt x="1466" y="407"/>
                </a:lnTo>
                <a:lnTo>
                  <a:pt x="1467" y="408"/>
                </a:lnTo>
                <a:lnTo>
                  <a:pt x="1467" y="411"/>
                </a:lnTo>
                <a:lnTo>
                  <a:pt x="1468" y="411"/>
                </a:lnTo>
                <a:lnTo>
                  <a:pt x="1468" y="411"/>
                </a:lnTo>
                <a:lnTo>
                  <a:pt x="1469" y="413"/>
                </a:lnTo>
                <a:lnTo>
                  <a:pt x="1469" y="414"/>
                </a:lnTo>
                <a:lnTo>
                  <a:pt x="1470" y="414"/>
                </a:lnTo>
                <a:lnTo>
                  <a:pt x="1470" y="416"/>
                </a:lnTo>
                <a:lnTo>
                  <a:pt x="1471" y="416"/>
                </a:lnTo>
                <a:lnTo>
                  <a:pt x="1471" y="417"/>
                </a:lnTo>
                <a:lnTo>
                  <a:pt x="1472" y="421"/>
                </a:lnTo>
                <a:lnTo>
                  <a:pt x="1472" y="420"/>
                </a:lnTo>
                <a:lnTo>
                  <a:pt x="1473" y="421"/>
                </a:lnTo>
                <a:lnTo>
                  <a:pt x="1473" y="421"/>
                </a:lnTo>
                <a:lnTo>
                  <a:pt x="1474" y="422"/>
                </a:lnTo>
                <a:lnTo>
                  <a:pt x="1474" y="419"/>
                </a:lnTo>
                <a:lnTo>
                  <a:pt x="1475" y="416"/>
                </a:lnTo>
                <a:lnTo>
                  <a:pt x="1476" y="415"/>
                </a:lnTo>
                <a:lnTo>
                  <a:pt x="1476" y="413"/>
                </a:lnTo>
                <a:lnTo>
                  <a:pt x="1477" y="407"/>
                </a:lnTo>
                <a:lnTo>
                  <a:pt x="1477" y="400"/>
                </a:lnTo>
                <a:lnTo>
                  <a:pt x="1477" y="392"/>
                </a:lnTo>
                <a:lnTo>
                  <a:pt x="1478" y="381"/>
                </a:lnTo>
                <a:lnTo>
                  <a:pt x="1479" y="371"/>
                </a:lnTo>
                <a:lnTo>
                  <a:pt x="1479" y="355"/>
                </a:lnTo>
                <a:lnTo>
                  <a:pt x="1480" y="336"/>
                </a:lnTo>
                <a:lnTo>
                  <a:pt x="1480" y="316"/>
                </a:lnTo>
                <a:lnTo>
                  <a:pt x="1481" y="293"/>
                </a:lnTo>
                <a:lnTo>
                  <a:pt x="1481" y="271"/>
                </a:lnTo>
                <a:lnTo>
                  <a:pt x="1482" y="249"/>
                </a:lnTo>
                <a:lnTo>
                  <a:pt x="1482" y="227"/>
                </a:lnTo>
                <a:lnTo>
                  <a:pt x="1483" y="205"/>
                </a:lnTo>
                <a:lnTo>
                  <a:pt x="1483" y="186"/>
                </a:lnTo>
                <a:lnTo>
                  <a:pt x="1484" y="166"/>
                </a:lnTo>
                <a:lnTo>
                  <a:pt x="1484" y="148"/>
                </a:lnTo>
                <a:lnTo>
                  <a:pt x="1485" y="134"/>
                </a:lnTo>
                <a:lnTo>
                  <a:pt x="1485" y="122"/>
                </a:lnTo>
                <a:lnTo>
                  <a:pt x="1486" y="112"/>
                </a:lnTo>
                <a:lnTo>
                  <a:pt x="1486" y="108"/>
                </a:lnTo>
                <a:lnTo>
                  <a:pt x="1487" y="103"/>
                </a:lnTo>
                <a:lnTo>
                  <a:pt x="1488" y="100"/>
                </a:lnTo>
                <a:lnTo>
                  <a:pt x="1488" y="104"/>
                </a:lnTo>
                <a:lnTo>
                  <a:pt x="1488" y="110"/>
                </a:lnTo>
                <a:lnTo>
                  <a:pt x="1489" y="114"/>
                </a:lnTo>
                <a:lnTo>
                  <a:pt x="1489" y="120"/>
                </a:lnTo>
                <a:lnTo>
                  <a:pt x="1490" y="130"/>
                </a:lnTo>
                <a:lnTo>
                  <a:pt x="1491" y="138"/>
                </a:lnTo>
                <a:lnTo>
                  <a:pt x="1491" y="148"/>
                </a:lnTo>
                <a:lnTo>
                  <a:pt x="1492" y="159"/>
                </a:lnTo>
                <a:lnTo>
                  <a:pt x="1492" y="169"/>
                </a:lnTo>
                <a:lnTo>
                  <a:pt x="1493" y="180"/>
                </a:lnTo>
                <a:lnTo>
                  <a:pt x="1493" y="190"/>
                </a:lnTo>
                <a:lnTo>
                  <a:pt x="1494" y="201"/>
                </a:lnTo>
                <a:lnTo>
                  <a:pt x="1494" y="211"/>
                </a:lnTo>
                <a:lnTo>
                  <a:pt x="1495" y="220"/>
                </a:lnTo>
                <a:lnTo>
                  <a:pt x="1495" y="230"/>
                </a:lnTo>
                <a:lnTo>
                  <a:pt x="1496" y="237"/>
                </a:lnTo>
                <a:lnTo>
                  <a:pt x="1496" y="246"/>
                </a:lnTo>
                <a:lnTo>
                  <a:pt x="1497" y="254"/>
                </a:lnTo>
                <a:lnTo>
                  <a:pt x="1497" y="262"/>
                </a:lnTo>
                <a:lnTo>
                  <a:pt x="1498" y="267"/>
                </a:lnTo>
                <a:lnTo>
                  <a:pt x="1498" y="274"/>
                </a:lnTo>
                <a:lnTo>
                  <a:pt x="1499" y="280"/>
                </a:lnTo>
                <a:lnTo>
                  <a:pt x="1500" y="286"/>
                </a:lnTo>
                <a:lnTo>
                  <a:pt x="1500" y="288"/>
                </a:lnTo>
                <a:lnTo>
                  <a:pt x="1500" y="294"/>
                </a:lnTo>
                <a:lnTo>
                  <a:pt x="1501" y="296"/>
                </a:lnTo>
                <a:lnTo>
                  <a:pt x="1501" y="299"/>
                </a:lnTo>
                <a:lnTo>
                  <a:pt x="1502" y="304"/>
                </a:lnTo>
                <a:lnTo>
                  <a:pt x="1503" y="305"/>
                </a:lnTo>
                <a:lnTo>
                  <a:pt x="1503" y="309"/>
                </a:lnTo>
                <a:lnTo>
                  <a:pt x="1504" y="312"/>
                </a:lnTo>
                <a:lnTo>
                  <a:pt x="1504" y="313"/>
                </a:lnTo>
                <a:lnTo>
                  <a:pt x="1505" y="317"/>
                </a:lnTo>
                <a:lnTo>
                  <a:pt x="1505" y="316"/>
                </a:lnTo>
                <a:lnTo>
                  <a:pt x="1506" y="317"/>
                </a:lnTo>
                <a:lnTo>
                  <a:pt x="1506" y="319"/>
                </a:lnTo>
                <a:lnTo>
                  <a:pt x="1507" y="322"/>
                </a:lnTo>
                <a:lnTo>
                  <a:pt x="1507" y="322"/>
                </a:lnTo>
                <a:lnTo>
                  <a:pt x="1508" y="324"/>
                </a:lnTo>
                <a:lnTo>
                  <a:pt x="1508" y="327"/>
                </a:lnTo>
                <a:lnTo>
                  <a:pt x="1509" y="328"/>
                </a:lnTo>
                <a:lnTo>
                  <a:pt x="1509" y="328"/>
                </a:lnTo>
                <a:lnTo>
                  <a:pt x="1510" y="333"/>
                </a:lnTo>
                <a:lnTo>
                  <a:pt x="1511" y="335"/>
                </a:lnTo>
                <a:lnTo>
                  <a:pt x="1511" y="337"/>
                </a:lnTo>
                <a:lnTo>
                  <a:pt x="1512" y="341"/>
                </a:lnTo>
                <a:lnTo>
                  <a:pt x="1512" y="345"/>
                </a:lnTo>
                <a:lnTo>
                  <a:pt x="1512" y="350"/>
                </a:lnTo>
                <a:lnTo>
                  <a:pt x="1513" y="351"/>
                </a:lnTo>
                <a:lnTo>
                  <a:pt x="1514" y="352"/>
                </a:lnTo>
                <a:lnTo>
                  <a:pt x="1514" y="356"/>
                </a:lnTo>
                <a:lnTo>
                  <a:pt x="1515" y="359"/>
                </a:lnTo>
                <a:lnTo>
                  <a:pt x="1515" y="359"/>
                </a:lnTo>
                <a:lnTo>
                  <a:pt x="1516" y="360"/>
                </a:lnTo>
                <a:lnTo>
                  <a:pt x="1516" y="360"/>
                </a:lnTo>
                <a:lnTo>
                  <a:pt x="1517" y="359"/>
                </a:lnTo>
                <a:lnTo>
                  <a:pt x="1517" y="358"/>
                </a:lnTo>
                <a:lnTo>
                  <a:pt x="1518" y="356"/>
                </a:lnTo>
                <a:lnTo>
                  <a:pt x="1518" y="354"/>
                </a:lnTo>
                <a:lnTo>
                  <a:pt x="1519" y="355"/>
                </a:lnTo>
                <a:lnTo>
                  <a:pt x="1519" y="353"/>
                </a:lnTo>
                <a:lnTo>
                  <a:pt x="1520" y="351"/>
                </a:lnTo>
                <a:lnTo>
                  <a:pt x="1520" y="348"/>
                </a:lnTo>
                <a:lnTo>
                  <a:pt x="1521" y="345"/>
                </a:lnTo>
                <a:lnTo>
                  <a:pt x="1521" y="344"/>
                </a:lnTo>
                <a:lnTo>
                  <a:pt x="1522" y="340"/>
                </a:lnTo>
                <a:lnTo>
                  <a:pt x="1523" y="338"/>
                </a:lnTo>
                <a:lnTo>
                  <a:pt x="1523" y="337"/>
                </a:lnTo>
                <a:lnTo>
                  <a:pt x="1524" y="334"/>
                </a:lnTo>
                <a:lnTo>
                  <a:pt x="1524" y="333"/>
                </a:lnTo>
                <a:lnTo>
                  <a:pt x="1524" y="330"/>
                </a:lnTo>
                <a:lnTo>
                  <a:pt x="1525" y="327"/>
                </a:lnTo>
                <a:lnTo>
                  <a:pt x="1526" y="324"/>
                </a:lnTo>
                <a:lnTo>
                  <a:pt x="1526" y="325"/>
                </a:lnTo>
                <a:lnTo>
                  <a:pt x="1527" y="322"/>
                </a:lnTo>
                <a:lnTo>
                  <a:pt x="1527" y="322"/>
                </a:lnTo>
                <a:lnTo>
                  <a:pt x="1528" y="320"/>
                </a:lnTo>
                <a:lnTo>
                  <a:pt x="1528" y="320"/>
                </a:lnTo>
                <a:lnTo>
                  <a:pt x="1529" y="321"/>
                </a:lnTo>
                <a:lnTo>
                  <a:pt x="1529" y="320"/>
                </a:lnTo>
                <a:lnTo>
                  <a:pt x="1530" y="322"/>
                </a:lnTo>
                <a:lnTo>
                  <a:pt x="1530" y="324"/>
                </a:lnTo>
                <a:lnTo>
                  <a:pt x="1531" y="324"/>
                </a:lnTo>
                <a:lnTo>
                  <a:pt x="1531" y="324"/>
                </a:lnTo>
                <a:lnTo>
                  <a:pt x="1532" y="327"/>
                </a:lnTo>
                <a:lnTo>
                  <a:pt x="1532" y="329"/>
                </a:lnTo>
                <a:lnTo>
                  <a:pt x="1533" y="332"/>
                </a:lnTo>
                <a:lnTo>
                  <a:pt x="1533" y="333"/>
                </a:lnTo>
                <a:lnTo>
                  <a:pt x="1534" y="335"/>
                </a:lnTo>
                <a:lnTo>
                  <a:pt x="1535" y="340"/>
                </a:lnTo>
                <a:lnTo>
                  <a:pt x="1535" y="340"/>
                </a:lnTo>
                <a:lnTo>
                  <a:pt x="1535" y="343"/>
                </a:lnTo>
                <a:lnTo>
                  <a:pt x="1536" y="347"/>
                </a:lnTo>
                <a:lnTo>
                  <a:pt x="1536" y="349"/>
                </a:lnTo>
                <a:lnTo>
                  <a:pt x="1537" y="353"/>
                </a:lnTo>
                <a:lnTo>
                  <a:pt x="1538" y="354"/>
                </a:lnTo>
                <a:lnTo>
                  <a:pt x="1538" y="357"/>
                </a:lnTo>
                <a:lnTo>
                  <a:pt x="1539" y="361"/>
                </a:lnTo>
                <a:lnTo>
                  <a:pt x="1539" y="362"/>
                </a:lnTo>
                <a:lnTo>
                  <a:pt x="1540" y="365"/>
                </a:lnTo>
                <a:lnTo>
                  <a:pt x="1540" y="367"/>
                </a:lnTo>
                <a:lnTo>
                  <a:pt x="1541" y="371"/>
                </a:lnTo>
                <a:lnTo>
                  <a:pt x="1541" y="371"/>
                </a:lnTo>
                <a:lnTo>
                  <a:pt x="1542" y="375"/>
                </a:lnTo>
                <a:lnTo>
                  <a:pt x="1542" y="378"/>
                </a:lnTo>
                <a:lnTo>
                  <a:pt x="1543" y="382"/>
                </a:lnTo>
                <a:lnTo>
                  <a:pt x="1543" y="381"/>
                </a:lnTo>
                <a:lnTo>
                  <a:pt x="1544" y="384"/>
                </a:lnTo>
                <a:lnTo>
                  <a:pt x="1544" y="387"/>
                </a:lnTo>
                <a:lnTo>
                  <a:pt x="1545" y="388"/>
                </a:lnTo>
                <a:lnTo>
                  <a:pt x="1545" y="391"/>
                </a:lnTo>
                <a:lnTo>
                  <a:pt x="1546" y="393"/>
                </a:lnTo>
                <a:lnTo>
                  <a:pt x="1547" y="394"/>
                </a:lnTo>
                <a:lnTo>
                  <a:pt x="1547" y="393"/>
                </a:lnTo>
                <a:lnTo>
                  <a:pt x="1547" y="396"/>
                </a:lnTo>
                <a:lnTo>
                  <a:pt x="1548" y="394"/>
                </a:lnTo>
                <a:lnTo>
                  <a:pt x="1548" y="398"/>
                </a:lnTo>
                <a:lnTo>
                  <a:pt x="1549" y="399"/>
                </a:lnTo>
                <a:lnTo>
                  <a:pt x="1550" y="400"/>
                </a:lnTo>
                <a:lnTo>
                  <a:pt x="1550" y="399"/>
                </a:lnTo>
                <a:lnTo>
                  <a:pt x="1551" y="399"/>
                </a:lnTo>
                <a:lnTo>
                  <a:pt x="1551" y="402"/>
                </a:lnTo>
                <a:lnTo>
                  <a:pt x="1552" y="404"/>
                </a:lnTo>
                <a:lnTo>
                  <a:pt x="1552" y="404"/>
                </a:lnTo>
                <a:lnTo>
                  <a:pt x="1553" y="404"/>
                </a:lnTo>
                <a:lnTo>
                  <a:pt x="1553" y="404"/>
                </a:lnTo>
                <a:lnTo>
                  <a:pt x="1554" y="404"/>
                </a:lnTo>
                <a:lnTo>
                  <a:pt x="1554" y="403"/>
                </a:lnTo>
                <a:lnTo>
                  <a:pt x="1555" y="405"/>
                </a:lnTo>
                <a:lnTo>
                  <a:pt x="1555" y="407"/>
                </a:lnTo>
                <a:lnTo>
                  <a:pt x="1556" y="405"/>
                </a:lnTo>
                <a:lnTo>
                  <a:pt x="1556" y="406"/>
                </a:lnTo>
                <a:lnTo>
                  <a:pt x="1557" y="407"/>
                </a:lnTo>
                <a:lnTo>
                  <a:pt x="1557" y="406"/>
                </a:lnTo>
                <a:lnTo>
                  <a:pt x="1558" y="407"/>
                </a:lnTo>
                <a:lnTo>
                  <a:pt x="1559" y="407"/>
                </a:lnTo>
                <a:lnTo>
                  <a:pt x="1559" y="407"/>
                </a:lnTo>
                <a:lnTo>
                  <a:pt x="1559" y="406"/>
                </a:lnTo>
                <a:lnTo>
                  <a:pt x="1560" y="407"/>
                </a:lnTo>
                <a:lnTo>
                  <a:pt x="1560" y="407"/>
                </a:lnTo>
                <a:lnTo>
                  <a:pt x="1561" y="408"/>
                </a:lnTo>
                <a:lnTo>
                  <a:pt x="1562" y="407"/>
                </a:lnTo>
                <a:lnTo>
                  <a:pt x="1562" y="409"/>
                </a:lnTo>
                <a:lnTo>
                  <a:pt x="1563" y="408"/>
                </a:lnTo>
                <a:lnTo>
                  <a:pt x="1563" y="409"/>
                </a:lnTo>
                <a:lnTo>
                  <a:pt x="1563" y="409"/>
                </a:lnTo>
                <a:lnTo>
                  <a:pt x="1564" y="408"/>
                </a:lnTo>
                <a:lnTo>
                  <a:pt x="1565" y="411"/>
                </a:lnTo>
                <a:lnTo>
                  <a:pt x="1565" y="412"/>
                </a:lnTo>
                <a:lnTo>
                  <a:pt x="1566" y="410"/>
                </a:lnTo>
                <a:lnTo>
                  <a:pt x="1566" y="411"/>
                </a:lnTo>
                <a:lnTo>
                  <a:pt x="1567" y="411"/>
                </a:lnTo>
                <a:lnTo>
                  <a:pt x="1567" y="412"/>
                </a:lnTo>
                <a:lnTo>
                  <a:pt x="1568" y="412"/>
                </a:lnTo>
                <a:lnTo>
                  <a:pt x="1568" y="412"/>
                </a:lnTo>
                <a:lnTo>
                  <a:pt x="1569" y="413"/>
                </a:lnTo>
                <a:lnTo>
                  <a:pt x="1569" y="414"/>
                </a:lnTo>
                <a:lnTo>
                  <a:pt x="1570" y="414"/>
                </a:lnTo>
                <a:lnTo>
                  <a:pt x="1571" y="415"/>
                </a:lnTo>
                <a:lnTo>
                  <a:pt x="1571" y="415"/>
                </a:lnTo>
                <a:lnTo>
                  <a:pt x="1571" y="416"/>
                </a:lnTo>
                <a:lnTo>
                  <a:pt x="1572" y="418"/>
                </a:lnTo>
                <a:lnTo>
                  <a:pt x="1572" y="419"/>
                </a:lnTo>
                <a:lnTo>
                  <a:pt x="1573" y="422"/>
                </a:lnTo>
                <a:lnTo>
                  <a:pt x="1574" y="423"/>
                </a:lnTo>
                <a:lnTo>
                  <a:pt x="1574" y="422"/>
                </a:lnTo>
                <a:lnTo>
                  <a:pt x="1575" y="424"/>
                </a:lnTo>
                <a:lnTo>
                  <a:pt x="1575" y="424"/>
                </a:lnTo>
                <a:lnTo>
                  <a:pt x="1576" y="425"/>
                </a:lnTo>
                <a:lnTo>
                  <a:pt x="1576" y="426"/>
                </a:lnTo>
                <a:lnTo>
                  <a:pt x="1577" y="425"/>
                </a:lnTo>
                <a:lnTo>
                  <a:pt x="1577" y="424"/>
                </a:lnTo>
                <a:lnTo>
                  <a:pt x="1578" y="424"/>
                </a:lnTo>
                <a:lnTo>
                  <a:pt x="1578" y="417"/>
                </a:lnTo>
                <a:lnTo>
                  <a:pt x="1579" y="412"/>
                </a:lnTo>
                <a:lnTo>
                  <a:pt x="1579" y="404"/>
                </a:lnTo>
                <a:lnTo>
                  <a:pt x="1580" y="396"/>
                </a:lnTo>
                <a:lnTo>
                  <a:pt x="1580" y="384"/>
                </a:lnTo>
                <a:lnTo>
                  <a:pt x="1581" y="371"/>
                </a:lnTo>
                <a:lnTo>
                  <a:pt x="1582" y="353"/>
                </a:lnTo>
                <a:lnTo>
                  <a:pt x="1582" y="334"/>
                </a:lnTo>
                <a:lnTo>
                  <a:pt x="1582" y="313"/>
                </a:lnTo>
                <a:lnTo>
                  <a:pt x="1583" y="288"/>
                </a:lnTo>
                <a:lnTo>
                  <a:pt x="1583" y="264"/>
                </a:lnTo>
                <a:lnTo>
                  <a:pt x="1584" y="239"/>
                </a:lnTo>
                <a:lnTo>
                  <a:pt x="1585" y="215"/>
                </a:lnTo>
                <a:lnTo>
                  <a:pt x="1585" y="193"/>
                </a:lnTo>
                <a:lnTo>
                  <a:pt x="1586" y="171"/>
                </a:lnTo>
                <a:lnTo>
                  <a:pt x="1586" y="151"/>
                </a:lnTo>
                <a:lnTo>
                  <a:pt x="1587" y="136"/>
                </a:lnTo>
                <a:lnTo>
                  <a:pt x="1587" y="120"/>
                </a:lnTo>
                <a:lnTo>
                  <a:pt x="1588" y="110"/>
                </a:lnTo>
                <a:lnTo>
                  <a:pt x="1588" y="101"/>
                </a:lnTo>
                <a:lnTo>
                  <a:pt x="1589" y="98"/>
                </a:lnTo>
                <a:lnTo>
                  <a:pt x="1589" y="94"/>
                </a:lnTo>
                <a:lnTo>
                  <a:pt x="1590" y="93"/>
                </a:lnTo>
                <a:lnTo>
                  <a:pt x="1590" y="94"/>
                </a:lnTo>
                <a:lnTo>
                  <a:pt x="1591" y="97"/>
                </a:lnTo>
                <a:lnTo>
                  <a:pt x="1591" y="103"/>
                </a:lnTo>
                <a:lnTo>
                  <a:pt x="1592" y="111"/>
                </a:lnTo>
                <a:lnTo>
                  <a:pt x="1592" y="118"/>
                </a:lnTo>
                <a:lnTo>
                  <a:pt x="1593" y="126"/>
                </a:lnTo>
                <a:lnTo>
                  <a:pt x="1594" y="134"/>
                </a:lnTo>
                <a:lnTo>
                  <a:pt x="1594" y="143"/>
                </a:lnTo>
                <a:lnTo>
                  <a:pt x="1594" y="154"/>
                </a:lnTo>
                <a:lnTo>
                  <a:pt x="1595" y="164"/>
                </a:lnTo>
                <a:lnTo>
                  <a:pt x="1595" y="173"/>
                </a:lnTo>
                <a:lnTo>
                  <a:pt x="1596" y="183"/>
                </a:lnTo>
                <a:lnTo>
                  <a:pt x="1597" y="193"/>
                </a:lnTo>
                <a:lnTo>
                  <a:pt x="1597" y="200"/>
                </a:lnTo>
                <a:lnTo>
                  <a:pt x="1598" y="210"/>
                </a:lnTo>
                <a:lnTo>
                  <a:pt x="1598" y="218"/>
                </a:lnTo>
                <a:lnTo>
                  <a:pt x="1599" y="225"/>
                </a:lnTo>
                <a:lnTo>
                  <a:pt x="1599" y="233"/>
                </a:lnTo>
                <a:lnTo>
                  <a:pt x="1600" y="239"/>
                </a:lnTo>
                <a:lnTo>
                  <a:pt x="1600" y="247"/>
                </a:lnTo>
                <a:lnTo>
                  <a:pt x="1601" y="252"/>
                </a:lnTo>
                <a:lnTo>
                  <a:pt x="1601" y="260"/>
                </a:lnTo>
                <a:lnTo>
                  <a:pt x="1602" y="264"/>
                </a:lnTo>
                <a:lnTo>
                  <a:pt x="1602" y="269"/>
                </a:lnTo>
                <a:lnTo>
                  <a:pt x="1603" y="272"/>
                </a:lnTo>
                <a:lnTo>
                  <a:pt x="1603" y="276"/>
                </a:lnTo>
                <a:lnTo>
                  <a:pt x="1604" y="282"/>
                </a:lnTo>
                <a:lnTo>
                  <a:pt x="1604" y="283"/>
                </a:lnTo>
                <a:lnTo>
                  <a:pt x="1605" y="286"/>
                </a:lnTo>
                <a:lnTo>
                  <a:pt x="1606" y="290"/>
                </a:lnTo>
                <a:lnTo>
                  <a:pt x="1606" y="293"/>
                </a:lnTo>
                <a:lnTo>
                  <a:pt x="1606" y="293"/>
                </a:lnTo>
                <a:lnTo>
                  <a:pt x="1607" y="298"/>
                </a:lnTo>
                <a:lnTo>
                  <a:pt x="1607" y="299"/>
                </a:lnTo>
                <a:lnTo>
                  <a:pt x="1608" y="300"/>
                </a:lnTo>
                <a:lnTo>
                  <a:pt x="1609" y="304"/>
                </a:lnTo>
                <a:lnTo>
                  <a:pt x="1609" y="303"/>
                </a:lnTo>
                <a:lnTo>
                  <a:pt x="1610" y="305"/>
                </a:lnTo>
                <a:lnTo>
                  <a:pt x="1610" y="309"/>
                </a:lnTo>
                <a:lnTo>
                  <a:pt x="1610" y="310"/>
                </a:lnTo>
                <a:lnTo>
                  <a:pt x="1611" y="311"/>
                </a:lnTo>
                <a:lnTo>
                  <a:pt x="1612" y="314"/>
                </a:lnTo>
                <a:lnTo>
                  <a:pt x="1612" y="313"/>
                </a:lnTo>
                <a:lnTo>
                  <a:pt x="1613" y="317"/>
                </a:lnTo>
                <a:lnTo>
                  <a:pt x="1613" y="318"/>
                </a:lnTo>
                <a:lnTo>
                  <a:pt x="1614" y="322"/>
                </a:lnTo>
                <a:lnTo>
                  <a:pt x="1614" y="326"/>
                </a:lnTo>
                <a:lnTo>
                  <a:pt x="1615" y="330"/>
                </a:lnTo>
                <a:lnTo>
                  <a:pt x="1615" y="333"/>
                </a:lnTo>
                <a:lnTo>
                  <a:pt x="1616" y="336"/>
                </a:lnTo>
                <a:lnTo>
                  <a:pt x="1616" y="340"/>
                </a:lnTo>
                <a:lnTo>
                  <a:pt x="1617" y="347"/>
                </a:lnTo>
                <a:lnTo>
                  <a:pt x="1618" y="350"/>
                </a:lnTo>
                <a:lnTo>
                  <a:pt x="1618" y="353"/>
                </a:lnTo>
                <a:lnTo>
                  <a:pt x="1618" y="354"/>
                </a:lnTo>
                <a:lnTo>
                  <a:pt x="1619" y="356"/>
                </a:lnTo>
                <a:lnTo>
                  <a:pt x="1619" y="357"/>
                </a:lnTo>
                <a:lnTo>
                  <a:pt x="1620" y="360"/>
                </a:lnTo>
                <a:lnTo>
                  <a:pt x="1621" y="363"/>
                </a:lnTo>
                <a:lnTo>
                  <a:pt x="1621" y="363"/>
                </a:lnTo>
                <a:lnTo>
                  <a:pt x="1622" y="362"/>
                </a:lnTo>
                <a:lnTo>
                  <a:pt x="1622" y="361"/>
                </a:lnTo>
                <a:lnTo>
                  <a:pt x="1622" y="361"/>
                </a:lnTo>
                <a:lnTo>
                  <a:pt x="1623" y="361"/>
                </a:lnTo>
                <a:lnTo>
                  <a:pt x="1624" y="360"/>
                </a:lnTo>
                <a:lnTo>
                  <a:pt x="1624" y="358"/>
                </a:lnTo>
                <a:lnTo>
                  <a:pt x="1625" y="356"/>
                </a:lnTo>
                <a:lnTo>
                  <a:pt x="1625" y="354"/>
                </a:lnTo>
                <a:lnTo>
                  <a:pt x="1626" y="354"/>
                </a:lnTo>
                <a:lnTo>
                  <a:pt x="1626" y="353"/>
                </a:lnTo>
                <a:lnTo>
                  <a:pt x="1627" y="350"/>
                </a:lnTo>
                <a:lnTo>
                  <a:pt x="1627" y="349"/>
                </a:lnTo>
                <a:lnTo>
                  <a:pt x="1628" y="350"/>
                </a:lnTo>
                <a:lnTo>
                  <a:pt x="1628" y="348"/>
                </a:lnTo>
                <a:lnTo>
                  <a:pt x="1629" y="346"/>
                </a:lnTo>
                <a:lnTo>
                  <a:pt x="1629" y="345"/>
                </a:lnTo>
                <a:lnTo>
                  <a:pt x="1630" y="345"/>
                </a:lnTo>
                <a:lnTo>
                  <a:pt x="1630" y="344"/>
                </a:lnTo>
                <a:lnTo>
                  <a:pt x="1631" y="342"/>
                </a:lnTo>
                <a:lnTo>
                  <a:pt x="1631" y="342"/>
                </a:lnTo>
                <a:lnTo>
                  <a:pt x="1632" y="342"/>
                </a:lnTo>
                <a:lnTo>
                  <a:pt x="1633" y="343"/>
                </a:lnTo>
                <a:lnTo>
                  <a:pt x="1633" y="342"/>
                </a:lnTo>
                <a:lnTo>
                  <a:pt x="1634" y="344"/>
                </a:lnTo>
                <a:lnTo>
                  <a:pt x="1634" y="343"/>
                </a:lnTo>
                <a:lnTo>
                  <a:pt x="1634" y="344"/>
                </a:lnTo>
                <a:lnTo>
                  <a:pt x="1635" y="346"/>
                </a:lnTo>
                <a:lnTo>
                  <a:pt x="1636" y="347"/>
                </a:lnTo>
                <a:lnTo>
                  <a:pt x="1636" y="348"/>
                </a:lnTo>
                <a:lnTo>
                  <a:pt x="1637" y="351"/>
                </a:lnTo>
                <a:lnTo>
                  <a:pt x="1637" y="352"/>
                </a:lnTo>
                <a:lnTo>
                  <a:pt x="1638" y="355"/>
                </a:lnTo>
                <a:lnTo>
                  <a:pt x="1638" y="356"/>
                </a:lnTo>
                <a:lnTo>
                  <a:pt x="1639" y="359"/>
                </a:lnTo>
                <a:lnTo>
                  <a:pt x="1639" y="359"/>
                </a:lnTo>
                <a:lnTo>
                  <a:pt x="1640" y="361"/>
                </a:lnTo>
                <a:lnTo>
                  <a:pt x="1640" y="364"/>
                </a:lnTo>
                <a:lnTo>
                  <a:pt x="1641" y="367"/>
                </a:lnTo>
                <a:lnTo>
                  <a:pt x="1641" y="368"/>
                </a:lnTo>
                <a:lnTo>
                  <a:pt x="1642" y="371"/>
                </a:lnTo>
                <a:lnTo>
                  <a:pt x="1642" y="373"/>
                </a:lnTo>
                <a:lnTo>
                  <a:pt x="1643" y="376"/>
                </a:lnTo>
                <a:lnTo>
                  <a:pt x="1643" y="381"/>
                </a:lnTo>
                <a:lnTo>
                  <a:pt x="1644" y="382"/>
                </a:lnTo>
                <a:lnTo>
                  <a:pt x="1645" y="383"/>
                </a:lnTo>
                <a:lnTo>
                  <a:pt x="1645" y="387"/>
                </a:lnTo>
                <a:lnTo>
                  <a:pt x="1646" y="388"/>
                </a:lnTo>
                <a:lnTo>
                  <a:pt x="1646" y="390"/>
                </a:lnTo>
                <a:lnTo>
                  <a:pt x="1647" y="393"/>
                </a:lnTo>
                <a:lnTo>
                  <a:pt x="1647" y="394"/>
                </a:lnTo>
                <a:lnTo>
                  <a:pt x="1648" y="397"/>
                </a:lnTo>
                <a:lnTo>
                  <a:pt x="1648" y="397"/>
                </a:lnTo>
                <a:lnTo>
                  <a:pt x="1649" y="401"/>
                </a:lnTo>
                <a:lnTo>
                  <a:pt x="1649" y="403"/>
                </a:lnTo>
                <a:lnTo>
                  <a:pt x="1650" y="404"/>
                </a:lnTo>
                <a:lnTo>
                  <a:pt x="1650" y="408"/>
                </a:lnTo>
                <a:lnTo>
                  <a:pt x="1651" y="408"/>
                </a:lnTo>
                <a:lnTo>
                  <a:pt x="1651" y="408"/>
                </a:lnTo>
                <a:lnTo>
                  <a:pt x="1652" y="411"/>
                </a:lnTo>
                <a:lnTo>
                  <a:pt x="1653" y="412"/>
                </a:lnTo>
                <a:lnTo>
                  <a:pt x="1653" y="413"/>
                </a:lnTo>
                <a:lnTo>
                  <a:pt x="1653" y="414"/>
                </a:lnTo>
                <a:lnTo>
                  <a:pt x="1654" y="414"/>
                </a:lnTo>
                <a:lnTo>
                  <a:pt x="1654" y="416"/>
                </a:lnTo>
                <a:lnTo>
                  <a:pt x="1655" y="417"/>
                </a:lnTo>
                <a:lnTo>
                  <a:pt x="1656" y="419"/>
                </a:lnTo>
                <a:lnTo>
                  <a:pt x="1656" y="419"/>
                </a:lnTo>
                <a:lnTo>
                  <a:pt x="1657" y="420"/>
                </a:lnTo>
                <a:lnTo>
                  <a:pt x="1657" y="420"/>
                </a:lnTo>
                <a:lnTo>
                  <a:pt x="1657" y="421"/>
                </a:lnTo>
                <a:lnTo>
                  <a:pt x="1658" y="421"/>
                </a:lnTo>
                <a:lnTo>
                  <a:pt x="1659" y="421"/>
                </a:lnTo>
                <a:lnTo>
                  <a:pt x="1659" y="420"/>
                </a:lnTo>
                <a:lnTo>
                  <a:pt x="1660" y="419"/>
                </a:lnTo>
                <a:lnTo>
                  <a:pt x="1660" y="421"/>
                </a:lnTo>
                <a:lnTo>
                  <a:pt x="1661" y="421"/>
                </a:lnTo>
                <a:lnTo>
                  <a:pt x="1661" y="420"/>
                </a:lnTo>
                <a:lnTo>
                  <a:pt x="1662" y="422"/>
                </a:lnTo>
                <a:lnTo>
                  <a:pt x="1662" y="422"/>
                </a:lnTo>
                <a:lnTo>
                  <a:pt x="1663" y="420"/>
                </a:lnTo>
                <a:lnTo>
                  <a:pt x="1663" y="423"/>
                </a:lnTo>
                <a:lnTo>
                  <a:pt x="1664" y="422"/>
                </a:lnTo>
                <a:lnTo>
                  <a:pt x="1665" y="421"/>
                </a:lnTo>
                <a:lnTo>
                  <a:pt x="1665" y="425"/>
                </a:lnTo>
                <a:lnTo>
                  <a:pt x="1665" y="424"/>
                </a:lnTo>
                <a:lnTo>
                  <a:pt x="1666" y="424"/>
                </a:lnTo>
                <a:lnTo>
                  <a:pt x="1666" y="424"/>
                </a:lnTo>
                <a:lnTo>
                  <a:pt x="1667" y="424"/>
                </a:lnTo>
                <a:lnTo>
                  <a:pt x="1668" y="424"/>
                </a:lnTo>
                <a:lnTo>
                  <a:pt x="1668" y="425"/>
                </a:lnTo>
                <a:lnTo>
                  <a:pt x="1669" y="426"/>
                </a:lnTo>
                <a:lnTo>
                  <a:pt x="1669" y="427"/>
                </a:lnTo>
                <a:lnTo>
                  <a:pt x="1669" y="427"/>
                </a:lnTo>
                <a:lnTo>
                  <a:pt x="1670" y="427"/>
                </a:lnTo>
                <a:lnTo>
                  <a:pt x="1671" y="429"/>
                </a:lnTo>
                <a:lnTo>
                  <a:pt x="1671" y="429"/>
                </a:lnTo>
                <a:lnTo>
                  <a:pt x="1672" y="428"/>
                </a:lnTo>
                <a:lnTo>
                  <a:pt x="1672" y="433"/>
                </a:lnTo>
                <a:lnTo>
                  <a:pt x="1673" y="428"/>
                </a:lnTo>
                <a:lnTo>
                  <a:pt x="1673" y="430"/>
                </a:lnTo>
                <a:lnTo>
                  <a:pt x="1674" y="433"/>
                </a:lnTo>
                <a:lnTo>
                  <a:pt x="1674" y="433"/>
                </a:lnTo>
                <a:lnTo>
                  <a:pt x="1675" y="434"/>
                </a:lnTo>
                <a:lnTo>
                  <a:pt x="1675" y="433"/>
                </a:lnTo>
                <a:lnTo>
                  <a:pt x="1676" y="434"/>
                </a:lnTo>
                <a:lnTo>
                  <a:pt x="1676" y="435"/>
                </a:lnTo>
                <a:lnTo>
                  <a:pt x="1677" y="436"/>
                </a:lnTo>
                <a:lnTo>
                  <a:pt x="1677" y="436"/>
                </a:lnTo>
                <a:lnTo>
                  <a:pt x="1678" y="439"/>
                </a:lnTo>
                <a:lnTo>
                  <a:pt x="1678" y="438"/>
                </a:lnTo>
                <a:lnTo>
                  <a:pt x="1679" y="439"/>
                </a:lnTo>
                <a:lnTo>
                  <a:pt x="1680" y="441"/>
                </a:lnTo>
                <a:lnTo>
                  <a:pt x="1680" y="441"/>
                </a:lnTo>
                <a:lnTo>
                  <a:pt x="1681" y="442"/>
                </a:lnTo>
                <a:lnTo>
                  <a:pt x="1681" y="443"/>
                </a:lnTo>
                <a:lnTo>
                  <a:pt x="1681" y="441"/>
                </a:lnTo>
                <a:lnTo>
                  <a:pt x="1682" y="442"/>
                </a:lnTo>
                <a:lnTo>
                  <a:pt x="1683" y="440"/>
                </a:lnTo>
                <a:lnTo>
                  <a:pt x="1683" y="436"/>
                </a:lnTo>
                <a:lnTo>
                  <a:pt x="1684" y="433"/>
                </a:lnTo>
                <a:lnTo>
                  <a:pt x="1684" y="425"/>
                </a:lnTo>
                <a:lnTo>
                  <a:pt x="1685" y="422"/>
                </a:lnTo>
                <a:lnTo>
                  <a:pt x="1685" y="412"/>
                </a:lnTo>
                <a:lnTo>
                  <a:pt x="1686" y="403"/>
                </a:lnTo>
                <a:lnTo>
                  <a:pt x="1686" y="393"/>
                </a:lnTo>
                <a:lnTo>
                  <a:pt x="1687" y="378"/>
                </a:lnTo>
                <a:lnTo>
                  <a:pt x="1687" y="365"/>
                </a:lnTo>
                <a:lnTo>
                  <a:pt x="1688" y="346"/>
                </a:lnTo>
                <a:lnTo>
                  <a:pt x="1688" y="323"/>
                </a:lnTo>
                <a:lnTo>
                  <a:pt x="1689" y="302"/>
                </a:lnTo>
                <a:lnTo>
                  <a:pt x="1689" y="277"/>
                </a:lnTo>
                <a:lnTo>
                  <a:pt x="1690" y="255"/>
                </a:lnTo>
                <a:lnTo>
                  <a:pt x="1690" y="236"/>
                </a:lnTo>
                <a:lnTo>
                  <a:pt x="1691" y="214"/>
                </a:lnTo>
                <a:lnTo>
                  <a:pt x="1692" y="195"/>
                </a:lnTo>
                <a:lnTo>
                  <a:pt x="1692" y="178"/>
                </a:lnTo>
                <a:lnTo>
                  <a:pt x="1693" y="163"/>
                </a:lnTo>
                <a:lnTo>
                  <a:pt x="1693" y="153"/>
                </a:lnTo>
                <a:lnTo>
                  <a:pt x="1693" y="143"/>
                </a:lnTo>
                <a:lnTo>
                  <a:pt x="1694" y="136"/>
                </a:lnTo>
                <a:lnTo>
                  <a:pt x="1695" y="134"/>
                </a:lnTo>
                <a:lnTo>
                  <a:pt x="1695" y="132"/>
                </a:lnTo>
                <a:lnTo>
                  <a:pt x="1696" y="133"/>
                </a:lnTo>
                <a:lnTo>
                  <a:pt x="1696" y="138"/>
                </a:lnTo>
                <a:lnTo>
                  <a:pt x="1697" y="141"/>
                </a:lnTo>
                <a:lnTo>
                  <a:pt x="1697" y="147"/>
                </a:lnTo>
                <a:lnTo>
                  <a:pt x="1698" y="156"/>
                </a:lnTo>
                <a:lnTo>
                  <a:pt x="1698" y="164"/>
                </a:lnTo>
                <a:lnTo>
                  <a:pt x="1699" y="174"/>
                </a:lnTo>
                <a:lnTo>
                  <a:pt x="1699" y="186"/>
                </a:lnTo>
                <a:lnTo>
                  <a:pt x="1700" y="197"/>
                </a:lnTo>
                <a:lnTo>
                  <a:pt x="1700" y="206"/>
                </a:lnTo>
                <a:lnTo>
                  <a:pt x="1701" y="218"/>
                </a:lnTo>
                <a:lnTo>
                  <a:pt x="1701" y="227"/>
                </a:lnTo>
                <a:lnTo>
                  <a:pt x="1702" y="239"/>
                </a:lnTo>
                <a:lnTo>
                  <a:pt x="1702" y="246"/>
                </a:lnTo>
                <a:lnTo>
                  <a:pt x="1703" y="257"/>
                </a:lnTo>
                <a:lnTo>
                  <a:pt x="1704" y="264"/>
                </a:lnTo>
                <a:lnTo>
                  <a:pt x="1704" y="271"/>
                </a:lnTo>
                <a:lnTo>
                  <a:pt x="1704" y="279"/>
                </a:lnTo>
                <a:lnTo>
                  <a:pt x="1705" y="287"/>
                </a:lnTo>
                <a:lnTo>
                  <a:pt x="1705" y="291"/>
                </a:lnTo>
                <a:lnTo>
                  <a:pt x="1706" y="297"/>
                </a:lnTo>
                <a:lnTo>
                  <a:pt x="1707" y="303"/>
                </a:lnTo>
                <a:lnTo>
                  <a:pt x="1707" y="308"/>
                </a:lnTo>
                <a:lnTo>
                  <a:pt x="1708" y="313"/>
                </a:lnTo>
                <a:lnTo>
                  <a:pt x="1708" y="318"/>
                </a:lnTo>
                <a:lnTo>
                  <a:pt x="1709" y="320"/>
                </a:lnTo>
                <a:lnTo>
                  <a:pt x="1709" y="323"/>
                </a:lnTo>
                <a:lnTo>
                  <a:pt x="1710" y="328"/>
                </a:lnTo>
                <a:lnTo>
                  <a:pt x="1710" y="331"/>
                </a:lnTo>
                <a:lnTo>
                  <a:pt x="1711" y="333"/>
                </a:lnTo>
                <a:lnTo>
                  <a:pt x="1711" y="334"/>
                </a:lnTo>
                <a:lnTo>
                  <a:pt x="1712" y="337"/>
                </a:lnTo>
                <a:lnTo>
                  <a:pt x="1712" y="337"/>
                </a:lnTo>
                <a:lnTo>
                  <a:pt x="1713" y="339"/>
                </a:lnTo>
                <a:lnTo>
                  <a:pt x="1713" y="342"/>
                </a:lnTo>
                <a:lnTo>
                  <a:pt x="1714" y="343"/>
                </a:lnTo>
                <a:lnTo>
                  <a:pt x="1715" y="347"/>
                </a:lnTo>
                <a:lnTo>
                  <a:pt x="1715" y="348"/>
                </a:lnTo>
                <a:lnTo>
                  <a:pt x="1716" y="349"/>
                </a:lnTo>
                <a:lnTo>
                  <a:pt x="1716" y="350"/>
                </a:lnTo>
                <a:lnTo>
                  <a:pt x="1716" y="350"/>
                </a:lnTo>
                <a:lnTo>
                  <a:pt x="1717" y="354"/>
                </a:lnTo>
                <a:lnTo>
                  <a:pt x="1718" y="357"/>
                </a:lnTo>
                <a:lnTo>
                  <a:pt x="1718" y="359"/>
                </a:lnTo>
                <a:lnTo>
                  <a:pt x="1719" y="360"/>
                </a:lnTo>
                <a:lnTo>
                  <a:pt x="1719" y="364"/>
                </a:lnTo>
                <a:lnTo>
                  <a:pt x="1720" y="368"/>
                </a:lnTo>
                <a:lnTo>
                  <a:pt x="1720" y="370"/>
                </a:lnTo>
                <a:lnTo>
                  <a:pt x="1721" y="374"/>
                </a:lnTo>
                <a:lnTo>
                  <a:pt x="1721" y="377"/>
                </a:lnTo>
                <a:lnTo>
                  <a:pt x="1722" y="380"/>
                </a:lnTo>
                <a:lnTo>
                  <a:pt x="1722" y="382"/>
                </a:lnTo>
                <a:lnTo>
                  <a:pt x="1723" y="383"/>
                </a:lnTo>
                <a:lnTo>
                  <a:pt x="1723" y="383"/>
                </a:lnTo>
                <a:lnTo>
                  <a:pt x="1724" y="385"/>
                </a:lnTo>
                <a:lnTo>
                  <a:pt x="1724" y="385"/>
                </a:lnTo>
                <a:lnTo>
                  <a:pt x="1725" y="386"/>
                </a:lnTo>
                <a:lnTo>
                  <a:pt x="1725" y="386"/>
                </a:lnTo>
                <a:lnTo>
                  <a:pt x="1726" y="386"/>
                </a:lnTo>
                <a:lnTo>
                  <a:pt x="1727" y="384"/>
                </a:lnTo>
                <a:lnTo>
                  <a:pt x="1727" y="384"/>
                </a:lnTo>
                <a:lnTo>
                  <a:pt x="1728" y="381"/>
                </a:lnTo>
                <a:lnTo>
                  <a:pt x="1728" y="381"/>
                </a:lnTo>
                <a:lnTo>
                  <a:pt x="1728" y="378"/>
                </a:lnTo>
                <a:lnTo>
                  <a:pt x="1729" y="376"/>
                </a:lnTo>
                <a:lnTo>
                  <a:pt x="1730" y="374"/>
                </a:lnTo>
                <a:lnTo>
                  <a:pt x="1730" y="373"/>
                </a:lnTo>
                <a:lnTo>
                  <a:pt x="1731" y="371"/>
                </a:lnTo>
                <a:lnTo>
                  <a:pt x="1731" y="371"/>
                </a:lnTo>
                <a:lnTo>
                  <a:pt x="1732" y="366"/>
                </a:lnTo>
                <a:lnTo>
                  <a:pt x="1732" y="365"/>
                </a:lnTo>
                <a:lnTo>
                  <a:pt x="1733" y="364"/>
                </a:lnTo>
                <a:lnTo>
                  <a:pt x="1733" y="362"/>
                </a:lnTo>
                <a:lnTo>
                  <a:pt x="1734" y="358"/>
                </a:lnTo>
                <a:lnTo>
                  <a:pt x="1734" y="357"/>
                </a:lnTo>
                <a:lnTo>
                  <a:pt x="1735" y="357"/>
                </a:lnTo>
                <a:lnTo>
                  <a:pt x="1735" y="354"/>
                </a:lnTo>
                <a:lnTo>
                  <a:pt x="1736" y="354"/>
                </a:lnTo>
                <a:lnTo>
                  <a:pt x="1736" y="352"/>
                </a:lnTo>
                <a:lnTo>
                  <a:pt x="1737" y="352"/>
                </a:lnTo>
                <a:lnTo>
                  <a:pt x="1737" y="351"/>
                </a:lnTo>
                <a:lnTo>
                  <a:pt x="1738" y="350"/>
                </a:lnTo>
                <a:lnTo>
                  <a:pt x="1739" y="352"/>
                </a:lnTo>
                <a:lnTo>
                  <a:pt x="1739" y="351"/>
                </a:lnTo>
                <a:lnTo>
                  <a:pt x="1740" y="354"/>
                </a:lnTo>
                <a:lnTo>
                  <a:pt x="1740" y="355"/>
                </a:lnTo>
                <a:lnTo>
                  <a:pt x="1740" y="356"/>
                </a:lnTo>
                <a:lnTo>
                  <a:pt x="1741" y="357"/>
                </a:lnTo>
                <a:lnTo>
                  <a:pt x="1742" y="361"/>
                </a:lnTo>
                <a:lnTo>
                  <a:pt x="1742" y="363"/>
                </a:lnTo>
                <a:lnTo>
                  <a:pt x="1743" y="364"/>
                </a:lnTo>
                <a:lnTo>
                  <a:pt x="1743" y="367"/>
                </a:lnTo>
                <a:lnTo>
                  <a:pt x="1744" y="369"/>
                </a:lnTo>
                <a:lnTo>
                  <a:pt x="1744" y="373"/>
                </a:lnTo>
                <a:lnTo>
                  <a:pt x="1745" y="376"/>
                </a:lnTo>
                <a:lnTo>
                  <a:pt x="1745" y="378"/>
                </a:lnTo>
                <a:lnTo>
                  <a:pt x="1746" y="382"/>
                </a:lnTo>
                <a:lnTo>
                  <a:pt x="1746" y="383"/>
                </a:lnTo>
                <a:lnTo>
                  <a:pt x="1747" y="384"/>
                </a:lnTo>
                <a:lnTo>
                  <a:pt x="1747" y="389"/>
                </a:lnTo>
                <a:lnTo>
                  <a:pt x="1748" y="392"/>
                </a:lnTo>
                <a:lnTo>
                  <a:pt x="1748" y="396"/>
                </a:lnTo>
                <a:lnTo>
                  <a:pt x="1749" y="398"/>
                </a:lnTo>
                <a:lnTo>
                  <a:pt x="1749" y="399"/>
                </a:lnTo>
                <a:lnTo>
                  <a:pt x="1750" y="404"/>
                </a:lnTo>
                <a:lnTo>
                  <a:pt x="1751" y="404"/>
                </a:lnTo>
                <a:lnTo>
                  <a:pt x="1751" y="405"/>
                </a:lnTo>
                <a:lnTo>
                  <a:pt x="1751" y="409"/>
                </a:lnTo>
                <a:lnTo>
                  <a:pt x="1752" y="411"/>
                </a:lnTo>
                <a:lnTo>
                  <a:pt x="1752" y="413"/>
                </a:lnTo>
                <a:lnTo>
                  <a:pt x="1753" y="413"/>
                </a:lnTo>
                <a:lnTo>
                  <a:pt x="1754" y="416"/>
                </a:lnTo>
                <a:lnTo>
                  <a:pt x="1754" y="417"/>
                </a:lnTo>
                <a:lnTo>
                  <a:pt x="1755" y="418"/>
                </a:lnTo>
                <a:lnTo>
                  <a:pt x="1755" y="420"/>
                </a:lnTo>
                <a:lnTo>
                  <a:pt x="1756" y="419"/>
                </a:lnTo>
                <a:lnTo>
                  <a:pt x="1756" y="424"/>
                </a:lnTo>
                <a:lnTo>
                  <a:pt x="1757" y="424"/>
                </a:lnTo>
                <a:lnTo>
                  <a:pt x="1757" y="424"/>
                </a:lnTo>
                <a:lnTo>
                  <a:pt x="1758" y="423"/>
                </a:lnTo>
                <a:lnTo>
                  <a:pt x="1758" y="425"/>
                </a:lnTo>
                <a:lnTo>
                  <a:pt x="1759" y="427"/>
                </a:lnTo>
                <a:lnTo>
                  <a:pt x="1759" y="427"/>
                </a:lnTo>
                <a:lnTo>
                  <a:pt x="1760" y="428"/>
                </a:lnTo>
                <a:lnTo>
                  <a:pt x="1760" y="428"/>
                </a:lnTo>
                <a:lnTo>
                  <a:pt x="1761" y="428"/>
                </a:lnTo>
                <a:lnTo>
                  <a:pt x="1761" y="427"/>
                </a:lnTo>
                <a:lnTo>
                  <a:pt x="1762" y="428"/>
                </a:lnTo>
                <a:lnTo>
                  <a:pt x="1763" y="428"/>
                </a:lnTo>
                <a:lnTo>
                  <a:pt x="1763" y="428"/>
                </a:lnTo>
                <a:lnTo>
                  <a:pt x="1763" y="428"/>
                </a:lnTo>
                <a:lnTo>
                  <a:pt x="1764" y="430"/>
                </a:lnTo>
                <a:lnTo>
                  <a:pt x="1764" y="431"/>
                </a:lnTo>
                <a:lnTo>
                  <a:pt x="1765" y="431"/>
                </a:lnTo>
                <a:lnTo>
                  <a:pt x="1766" y="430"/>
                </a:lnTo>
                <a:lnTo>
                  <a:pt x="1766" y="430"/>
                </a:lnTo>
                <a:lnTo>
                  <a:pt x="1767" y="430"/>
                </a:lnTo>
                <a:lnTo>
                  <a:pt x="1767" y="431"/>
                </a:lnTo>
                <a:lnTo>
                  <a:pt x="1768" y="433"/>
                </a:lnTo>
                <a:lnTo>
                  <a:pt x="1768" y="431"/>
                </a:lnTo>
                <a:lnTo>
                  <a:pt x="1769" y="431"/>
                </a:lnTo>
                <a:lnTo>
                  <a:pt x="1769" y="433"/>
                </a:lnTo>
                <a:lnTo>
                  <a:pt x="1770" y="433"/>
                </a:lnTo>
                <a:lnTo>
                  <a:pt x="1770" y="431"/>
                </a:lnTo>
                <a:lnTo>
                  <a:pt x="1771" y="433"/>
                </a:lnTo>
                <a:lnTo>
                  <a:pt x="1771" y="433"/>
                </a:lnTo>
                <a:lnTo>
                  <a:pt x="1772" y="433"/>
                </a:lnTo>
                <a:lnTo>
                  <a:pt x="1772" y="432"/>
                </a:lnTo>
                <a:lnTo>
                  <a:pt x="1773" y="433"/>
                </a:lnTo>
                <a:lnTo>
                  <a:pt x="1773" y="434"/>
                </a:lnTo>
                <a:lnTo>
                  <a:pt x="1774" y="436"/>
                </a:lnTo>
                <a:lnTo>
                  <a:pt x="1775" y="434"/>
                </a:lnTo>
                <a:lnTo>
                  <a:pt x="1775" y="436"/>
                </a:lnTo>
                <a:lnTo>
                  <a:pt x="1775" y="437"/>
                </a:lnTo>
                <a:lnTo>
                  <a:pt x="1776" y="437"/>
                </a:lnTo>
                <a:lnTo>
                  <a:pt x="1776" y="438"/>
                </a:lnTo>
                <a:lnTo>
                  <a:pt x="1777" y="439"/>
                </a:lnTo>
                <a:lnTo>
                  <a:pt x="1778" y="441"/>
                </a:lnTo>
                <a:lnTo>
                  <a:pt x="1778" y="441"/>
                </a:lnTo>
                <a:lnTo>
                  <a:pt x="1779" y="442"/>
                </a:lnTo>
                <a:lnTo>
                  <a:pt x="1779" y="442"/>
                </a:lnTo>
                <a:lnTo>
                  <a:pt x="1779" y="443"/>
                </a:lnTo>
                <a:lnTo>
                  <a:pt x="1780" y="443"/>
                </a:lnTo>
                <a:lnTo>
                  <a:pt x="1781" y="443"/>
                </a:lnTo>
                <a:lnTo>
                  <a:pt x="1781" y="444"/>
                </a:lnTo>
                <a:lnTo>
                  <a:pt x="1782" y="445"/>
                </a:lnTo>
                <a:lnTo>
                  <a:pt x="1782" y="443"/>
                </a:lnTo>
                <a:lnTo>
                  <a:pt x="1783" y="443"/>
                </a:lnTo>
                <a:lnTo>
                  <a:pt x="1783" y="439"/>
                </a:lnTo>
                <a:lnTo>
                  <a:pt x="1784" y="436"/>
                </a:lnTo>
                <a:lnTo>
                  <a:pt x="1784" y="434"/>
                </a:lnTo>
                <a:lnTo>
                  <a:pt x="1785" y="427"/>
                </a:lnTo>
                <a:lnTo>
                  <a:pt x="1786" y="419"/>
                </a:lnTo>
                <a:lnTo>
                  <a:pt x="1786" y="408"/>
                </a:lnTo>
                <a:lnTo>
                  <a:pt x="1786" y="399"/>
                </a:lnTo>
                <a:lnTo>
                  <a:pt x="1787" y="387"/>
                </a:lnTo>
                <a:lnTo>
                  <a:pt x="1787" y="370"/>
                </a:lnTo>
                <a:lnTo>
                  <a:pt x="1788" y="352"/>
                </a:lnTo>
                <a:lnTo>
                  <a:pt x="1789" y="331"/>
                </a:lnTo>
                <a:lnTo>
                  <a:pt x="1789" y="306"/>
                </a:lnTo>
                <a:lnTo>
                  <a:pt x="1790" y="282"/>
                </a:lnTo>
                <a:lnTo>
                  <a:pt x="1790" y="259"/>
                </a:lnTo>
                <a:lnTo>
                  <a:pt x="1791" y="237"/>
                </a:lnTo>
                <a:lnTo>
                  <a:pt x="1791" y="216"/>
                </a:lnTo>
                <a:lnTo>
                  <a:pt x="1792" y="198"/>
                </a:lnTo>
                <a:lnTo>
                  <a:pt x="1792" y="177"/>
                </a:lnTo>
                <a:lnTo>
                  <a:pt x="1793" y="162"/>
                </a:lnTo>
                <a:lnTo>
                  <a:pt x="1793" y="150"/>
                </a:lnTo>
                <a:lnTo>
                  <a:pt x="1794" y="142"/>
                </a:lnTo>
                <a:lnTo>
                  <a:pt x="1794" y="136"/>
                </a:lnTo>
                <a:lnTo>
                  <a:pt x="1795" y="130"/>
                </a:lnTo>
                <a:lnTo>
                  <a:pt x="1795" y="130"/>
                </a:lnTo>
                <a:lnTo>
                  <a:pt x="1796" y="128"/>
                </a:lnTo>
                <a:lnTo>
                  <a:pt x="1796" y="132"/>
                </a:lnTo>
                <a:lnTo>
                  <a:pt x="1797" y="135"/>
                </a:lnTo>
                <a:lnTo>
                  <a:pt x="1798" y="140"/>
                </a:lnTo>
                <a:lnTo>
                  <a:pt x="1798" y="148"/>
                </a:lnTo>
                <a:lnTo>
                  <a:pt x="1798" y="155"/>
                </a:lnTo>
                <a:lnTo>
                  <a:pt x="1799" y="164"/>
                </a:lnTo>
                <a:lnTo>
                  <a:pt x="1799" y="173"/>
                </a:lnTo>
                <a:lnTo>
                  <a:pt x="1800" y="182"/>
                </a:lnTo>
                <a:lnTo>
                  <a:pt x="1801" y="191"/>
                </a:lnTo>
                <a:lnTo>
                  <a:pt x="1801" y="202"/>
                </a:lnTo>
                <a:lnTo>
                  <a:pt x="1802" y="213"/>
                </a:lnTo>
                <a:lnTo>
                  <a:pt x="1802" y="221"/>
                </a:lnTo>
                <a:lnTo>
                  <a:pt x="1803" y="231"/>
                </a:lnTo>
                <a:lnTo>
                  <a:pt x="1803" y="241"/>
                </a:lnTo>
                <a:lnTo>
                  <a:pt x="1804" y="248"/>
                </a:lnTo>
                <a:lnTo>
                  <a:pt x="1804" y="256"/>
                </a:lnTo>
                <a:lnTo>
                  <a:pt x="1805" y="262"/>
                </a:lnTo>
                <a:lnTo>
                  <a:pt x="1805" y="270"/>
                </a:lnTo>
                <a:lnTo>
                  <a:pt x="1806" y="275"/>
                </a:lnTo>
                <a:lnTo>
                  <a:pt x="1806" y="282"/>
                </a:lnTo>
                <a:lnTo>
                  <a:pt x="1807" y="290"/>
                </a:lnTo>
                <a:lnTo>
                  <a:pt x="1807" y="293"/>
                </a:lnTo>
                <a:lnTo>
                  <a:pt x="1808" y="298"/>
                </a:lnTo>
                <a:lnTo>
                  <a:pt x="1808" y="305"/>
                </a:lnTo>
                <a:lnTo>
                  <a:pt x="1809" y="309"/>
                </a:lnTo>
                <a:lnTo>
                  <a:pt x="1810" y="311"/>
                </a:lnTo>
                <a:lnTo>
                  <a:pt x="1810" y="316"/>
                </a:lnTo>
                <a:lnTo>
                  <a:pt x="1810" y="317"/>
                </a:lnTo>
                <a:lnTo>
                  <a:pt x="1811" y="321"/>
                </a:lnTo>
                <a:lnTo>
                  <a:pt x="1811" y="326"/>
                </a:lnTo>
                <a:lnTo>
                  <a:pt x="1812" y="326"/>
                </a:lnTo>
                <a:lnTo>
                  <a:pt x="1813" y="330"/>
                </a:lnTo>
                <a:lnTo>
                  <a:pt x="1813" y="331"/>
                </a:lnTo>
                <a:lnTo>
                  <a:pt x="1814" y="332"/>
                </a:lnTo>
                <a:lnTo>
                  <a:pt x="1814" y="334"/>
                </a:lnTo>
                <a:lnTo>
                  <a:pt x="1814" y="335"/>
                </a:lnTo>
                <a:lnTo>
                  <a:pt x="1815" y="336"/>
                </a:lnTo>
                <a:lnTo>
                  <a:pt x="1816" y="339"/>
                </a:lnTo>
                <a:lnTo>
                  <a:pt x="1816" y="340"/>
                </a:lnTo>
                <a:lnTo>
                  <a:pt x="1817" y="344"/>
                </a:lnTo>
                <a:lnTo>
                  <a:pt x="1817" y="344"/>
                </a:lnTo>
                <a:lnTo>
                  <a:pt x="1818" y="347"/>
                </a:lnTo>
                <a:lnTo>
                  <a:pt x="1818" y="350"/>
                </a:lnTo>
                <a:lnTo>
                  <a:pt x="1819" y="353"/>
                </a:lnTo>
                <a:lnTo>
                  <a:pt x="1819" y="356"/>
                </a:lnTo>
                <a:lnTo>
                  <a:pt x="1820" y="361"/>
                </a:lnTo>
                <a:lnTo>
                  <a:pt x="1820" y="365"/>
                </a:lnTo>
                <a:lnTo>
                  <a:pt x="1821" y="368"/>
                </a:lnTo>
                <a:lnTo>
                  <a:pt x="1822" y="373"/>
                </a:lnTo>
                <a:lnTo>
                  <a:pt x="1822" y="376"/>
                </a:lnTo>
                <a:lnTo>
                  <a:pt x="1822" y="379"/>
                </a:lnTo>
                <a:lnTo>
                  <a:pt x="1823" y="381"/>
                </a:lnTo>
                <a:lnTo>
                  <a:pt x="1823" y="384"/>
                </a:lnTo>
                <a:lnTo>
                  <a:pt x="1824" y="387"/>
                </a:lnTo>
                <a:lnTo>
                  <a:pt x="1825" y="389"/>
                </a:lnTo>
                <a:lnTo>
                  <a:pt x="1825" y="391"/>
                </a:lnTo>
                <a:lnTo>
                  <a:pt x="1826" y="394"/>
                </a:lnTo>
                <a:lnTo>
                  <a:pt x="1826" y="394"/>
                </a:lnTo>
                <a:lnTo>
                  <a:pt x="1826" y="394"/>
                </a:lnTo>
                <a:lnTo>
                  <a:pt x="1827" y="393"/>
                </a:lnTo>
                <a:lnTo>
                  <a:pt x="1828" y="394"/>
                </a:lnTo>
                <a:lnTo>
                  <a:pt x="1828" y="393"/>
                </a:lnTo>
                <a:lnTo>
                  <a:pt x="1829" y="393"/>
                </a:lnTo>
                <a:lnTo>
                  <a:pt x="1829" y="393"/>
                </a:lnTo>
                <a:lnTo>
                  <a:pt x="1830" y="391"/>
                </a:lnTo>
                <a:lnTo>
                  <a:pt x="1830" y="388"/>
                </a:lnTo>
                <a:lnTo>
                  <a:pt x="1831" y="388"/>
                </a:lnTo>
                <a:lnTo>
                  <a:pt x="1831" y="387"/>
                </a:lnTo>
                <a:lnTo>
                  <a:pt x="1832" y="385"/>
                </a:lnTo>
                <a:lnTo>
                  <a:pt x="1832" y="385"/>
                </a:lnTo>
                <a:lnTo>
                  <a:pt x="1833" y="382"/>
                </a:lnTo>
                <a:lnTo>
                  <a:pt x="1833" y="381"/>
                </a:lnTo>
                <a:lnTo>
                  <a:pt x="1834" y="376"/>
                </a:lnTo>
                <a:lnTo>
                  <a:pt x="1834" y="376"/>
                </a:lnTo>
                <a:lnTo>
                  <a:pt x="1835" y="375"/>
                </a:lnTo>
                <a:lnTo>
                  <a:pt x="1835" y="373"/>
                </a:lnTo>
                <a:lnTo>
                  <a:pt x="1836" y="371"/>
                </a:lnTo>
                <a:lnTo>
                  <a:pt x="1837" y="369"/>
                </a:lnTo>
                <a:lnTo>
                  <a:pt x="1837" y="369"/>
                </a:lnTo>
                <a:lnTo>
                  <a:pt x="1838" y="370"/>
                </a:lnTo>
                <a:lnTo>
                  <a:pt x="1838" y="367"/>
                </a:lnTo>
                <a:lnTo>
                  <a:pt x="1838" y="370"/>
                </a:lnTo>
                <a:lnTo>
                  <a:pt x="1839" y="368"/>
                </a:lnTo>
                <a:lnTo>
                  <a:pt x="1840" y="368"/>
                </a:lnTo>
                <a:lnTo>
                  <a:pt x="1840" y="368"/>
                </a:lnTo>
                <a:lnTo>
                  <a:pt x="1841" y="367"/>
                </a:lnTo>
                <a:lnTo>
                  <a:pt x="1841" y="371"/>
                </a:lnTo>
                <a:lnTo>
                  <a:pt x="1842" y="372"/>
                </a:lnTo>
                <a:lnTo>
                  <a:pt x="1842" y="373"/>
                </a:lnTo>
                <a:lnTo>
                  <a:pt x="1843" y="376"/>
                </a:lnTo>
                <a:lnTo>
                  <a:pt x="1843" y="378"/>
                </a:lnTo>
                <a:lnTo>
                  <a:pt x="1844" y="381"/>
                </a:lnTo>
                <a:lnTo>
                  <a:pt x="1844" y="382"/>
                </a:lnTo>
                <a:lnTo>
                  <a:pt x="1845" y="383"/>
                </a:lnTo>
                <a:lnTo>
                  <a:pt x="1845" y="387"/>
                </a:lnTo>
                <a:lnTo>
                  <a:pt x="1846" y="390"/>
                </a:lnTo>
                <a:lnTo>
                  <a:pt x="1846" y="394"/>
                </a:lnTo>
                <a:lnTo>
                  <a:pt x="1847" y="395"/>
                </a:lnTo>
                <a:lnTo>
                  <a:pt x="1847" y="397"/>
                </a:lnTo>
                <a:lnTo>
                  <a:pt x="1848" y="397"/>
                </a:lnTo>
                <a:lnTo>
                  <a:pt x="1849" y="399"/>
                </a:lnTo>
                <a:lnTo>
                  <a:pt x="1849" y="404"/>
                </a:lnTo>
                <a:lnTo>
                  <a:pt x="1850" y="405"/>
                </a:lnTo>
                <a:lnTo>
                  <a:pt x="1850" y="407"/>
                </a:lnTo>
                <a:lnTo>
                  <a:pt x="1850" y="410"/>
                </a:lnTo>
                <a:lnTo>
                  <a:pt x="1851" y="411"/>
                </a:lnTo>
                <a:lnTo>
                  <a:pt x="1852" y="415"/>
                </a:lnTo>
                <a:lnTo>
                  <a:pt x="1852" y="417"/>
                </a:lnTo>
                <a:lnTo>
                  <a:pt x="1853" y="420"/>
                </a:lnTo>
                <a:lnTo>
                  <a:pt x="1853" y="419"/>
                </a:lnTo>
                <a:lnTo>
                  <a:pt x="1854" y="421"/>
                </a:lnTo>
                <a:lnTo>
                  <a:pt x="1854" y="423"/>
                </a:lnTo>
                <a:lnTo>
                  <a:pt x="1855" y="425"/>
                </a:lnTo>
                <a:lnTo>
                  <a:pt x="1855" y="425"/>
                </a:lnTo>
                <a:lnTo>
                  <a:pt x="1856" y="428"/>
                </a:lnTo>
                <a:lnTo>
                  <a:pt x="1857" y="430"/>
                </a:lnTo>
                <a:lnTo>
                  <a:pt x="1857" y="431"/>
                </a:lnTo>
                <a:lnTo>
                  <a:pt x="1857" y="429"/>
                </a:lnTo>
                <a:lnTo>
                  <a:pt x="1858" y="432"/>
                </a:lnTo>
                <a:lnTo>
                  <a:pt x="1858" y="433"/>
                </a:lnTo>
                <a:lnTo>
                  <a:pt x="1859" y="435"/>
                </a:lnTo>
                <a:lnTo>
                  <a:pt x="1860" y="436"/>
                </a:lnTo>
                <a:lnTo>
                  <a:pt x="1860" y="437"/>
                </a:lnTo>
                <a:lnTo>
                  <a:pt x="1861" y="437"/>
                </a:lnTo>
                <a:lnTo>
                  <a:pt x="1861" y="438"/>
                </a:lnTo>
                <a:lnTo>
                  <a:pt x="1861" y="438"/>
                </a:lnTo>
                <a:lnTo>
                  <a:pt x="1862" y="440"/>
                </a:lnTo>
                <a:lnTo>
                  <a:pt x="1863" y="441"/>
                </a:lnTo>
                <a:lnTo>
                  <a:pt x="1863" y="439"/>
                </a:lnTo>
                <a:lnTo>
                  <a:pt x="1864" y="440"/>
                </a:lnTo>
                <a:lnTo>
                  <a:pt x="1864" y="440"/>
                </a:lnTo>
                <a:lnTo>
                  <a:pt x="1865" y="442"/>
                </a:lnTo>
                <a:lnTo>
                  <a:pt x="1865" y="440"/>
                </a:lnTo>
                <a:lnTo>
                  <a:pt x="1866" y="441"/>
                </a:lnTo>
                <a:lnTo>
                  <a:pt x="1866" y="444"/>
                </a:lnTo>
                <a:lnTo>
                  <a:pt x="1867" y="445"/>
                </a:lnTo>
                <a:lnTo>
                  <a:pt x="1867" y="442"/>
                </a:lnTo>
                <a:lnTo>
                  <a:pt x="1868" y="443"/>
                </a:lnTo>
                <a:lnTo>
                  <a:pt x="1869" y="444"/>
                </a:lnTo>
                <a:lnTo>
                  <a:pt x="1869" y="444"/>
                </a:lnTo>
                <a:lnTo>
                  <a:pt x="1869" y="444"/>
                </a:lnTo>
                <a:lnTo>
                  <a:pt x="1870" y="444"/>
                </a:lnTo>
                <a:lnTo>
                  <a:pt x="1870" y="443"/>
                </a:lnTo>
                <a:lnTo>
                  <a:pt x="1871" y="445"/>
                </a:lnTo>
                <a:lnTo>
                  <a:pt x="1872" y="444"/>
                </a:lnTo>
                <a:lnTo>
                  <a:pt x="1872" y="445"/>
                </a:lnTo>
                <a:lnTo>
                  <a:pt x="1873" y="445"/>
                </a:lnTo>
                <a:lnTo>
                  <a:pt x="1873" y="447"/>
                </a:lnTo>
                <a:lnTo>
                  <a:pt x="1873" y="445"/>
                </a:lnTo>
                <a:lnTo>
                  <a:pt x="1874" y="448"/>
                </a:lnTo>
                <a:lnTo>
                  <a:pt x="1875" y="447"/>
                </a:lnTo>
                <a:lnTo>
                  <a:pt x="1875" y="446"/>
                </a:lnTo>
                <a:lnTo>
                  <a:pt x="1876" y="445"/>
                </a:lnTo>
                <a:lnTo>
                  <a:pt x="1876" y="447"/>
                </a:lnTo>
                <a:lnTo>
                  <a:pt x="1877" y="448"/>
                </a:lnTo>
                <a:lnTo>
                  <a:pt x="1877" y="447"/>
                </a:lnTo>
                <a:lnTo>
                  <a:pt x="1878" y="448"/>
                </a:lnTo>
                <a:lnTo>
                  <a:pt x="1878" y="449"/>
                </a:lnTo>
                <a:lnTo>
                  <a:pt x="1879" y="450"/>
                </a:lnTo>
                <a:lnTo>
                  <a:pt x="1879" y="451"/>
                </a:lnTo>
                <a:lnTo>
                  <a:pt x="1880" y="452"/>
                </a:lnTo>
                <a:lnTo>
                  <a:pt x="1880" y="453"/>
                </a:lnTo>
                <a:lnTo>
                  <a:pt x="1881" y="454"/>
                </a:lnTo>
                <a:lnTo>
                  <a:pt x="1881" y="455"/>
                </a:lnTo>
                <a:lnTo>
                  <a:pt x="1882" y="454"/>
                </a:lnTo>
                <a:lnTo>
                  <a:pt x="1882" y="455"/>
                </a:lnTo>
                <a:lnTo>
                  <a:pt x="1883" y="457"/>
                </a:lnTo>
                <a:lnTo>
                  <a:pt x="1884" y="456"/>
                </a:lnTo>
                <a:lnTo>
                  <a:pt x="1884" y="455"/>
                </a:lnTo>
                <a:lnTo>
                  <a:pt x="1885" y="456"/>
                </a:lnTo>
                <a:lnTo>
                  <a:pt x="1885" y="452"/>
                </a:lnTo>
                <a:lnTo>
                  <a:pt x="1885" y="451"/>
                </a:lnTo>
                <a:lnTo>
                  <a:pt x="1886" y="445"/>
                </a:lnTo>
                <a:lnTo>
                  <a:pt x="1887" y="436"/>
                </a:lnTo>
                <a:lnTo>
                  <a:pt x="1887" y="428"/>
                </a:lnTo>
                <a:lnTo>
                  <a:pt x="1888" y="418"/>
                </a:lnTo>
                <a:lnTo>
                  <a:pt x="1888" y="404"/>
                </a:lnTo>
                <a:lnTo>
                  <a:pt x="1889" y="393"/>
                </a:lnTo>
                <a:lnTo>
                  <a:pt x="1889" y="376"/>
                </a:lnTo>
                <a:lnTo>
                  <a:pt x="1890" y="354"/>
                </a:lnTo>
                <a:lnTo>
                  <a:pt x="1890" y="334"/>
                </a:lnTo>
                <a:lnTo>
                  <a:pt x="1891" y="308"/>
                </a:lnTo>
                <a:lnTo>
                  <a:pt x="1891" y="286"/>
                </a:lnTo>
                <a:lnTo>
                  <a:pt x="1892" y="262"/>
                </a:lnTo>
                <a:lnTo>
                  <a:pt x="1892" y="239"/>
                </a:lnTo>
                <a:lnTo>
                  <a:pt x="1893" y="218"/>
                </a:lnTo>
                <a:lnTo>
                  <a:pt x="1893" y="197"/>
                </a:lnTo>
                <a:lnTo>
                  <a:pt x="1894" y="180"/>
                </a:lnTo>
                <a:lnTo>
                  <a:pt x="1894" y="164"/>
                </a:lnTo>
                <a:lnTo>
                  <a:pt x="1895" y="153"/>
                </a:lnTo>
                <a:lnTo>
                  <a:pt x="1896" y="145"/>
                </a:lnTo>
                <a:lnTo>
                  <a:pt x="1896" y="137"/>
                </a:lnTo>
                <a:lnTo>
                  <a:pt x="1897" y="134"/>
                </a:lnTo>
                <a:lnTo>
                  <a:pt x="1897" y="132"/>
                </a:lnTo>
                <a:lnTo>
                  <a:pt x="1897" y="134"/>
                </a:lnTo>
                <a:lnTo>
                  <a:pt x="1898" y="138"/>
                </a:lnTo>
                <a:lnTo>
                  <a:pt x="1899" y="140"/>
                </a:lnTo>
                <a:lnTo>
                  <a:pt x="1899" y="145"/>
                </a:lnTo>
                <a:lnTo>
                  <a:pt x="1900" y="153"/>
                </a:lnTo>
                <a:lnTo>
                  <a:pt x="1900" y="161"/>
                </a:lnTo>
                <a:lnTo>
                  <a:pt x="1901" y="171"/>
                </a:lnTo>
                <a:lnTo>
                  <a:pt x="1901" y="179"/>
                </a:lnTo>
                <a:lnTo>
                  <a:pt x="1902" y="188"/>
                </a:lnTo>
                <a:lnTo>
                  <a:pt x="1902" y="199"/>
                </a:lnTo>
                <a:lnTo>
                  <a:pt x="1903" y="207"/>
                </a:lnTo>
                <a:lnTo>
                  <a:pt x="1903" y="216"/>
                </a:lnTo>
                <a:lnTo>
                  <a:pt x="1904" y="226"/>
                </a:lnTo>
                <a:lnTo>
                  <a:pt x="1904" y="236"/>
                </a:lnTo>
                <a:lnTo>
                  <a:pt x="1905" y="243"/>
                </a:lnTo>
                <a:lnTo>
                  <a:pt x="1905" y="251"/>
                </a:lnTo>
                <a:lnTo>
                  <a:pt x="1906" y="259"/>
                </a:lnTo>
                <a:lnTo>
                  <a:pt x="1906" y="268"/>
                </a:lnTo>
                <a:lnTo>
                  <a:pt x="1907" y="274"/>
                </a:lnTo>
                <a:lnTo>
                  <a:pt x="1908" y="280"/>
                </a:lnTo>
                <a:lnTo>
                  <a:pt x="1908" y="287"/>
                </a:lnTo>
                <a:lnTo>
                  <a:pt x="1908" y="291"/>
                </a:lnTo>
                <a:lnTo>
                  <a:pt x="1909" y="297"/>
                </a:lnTo>
                <a:lnTo>
                  <a:pt x="1909" y="300"/>
                </a:lnTo>
                <a:lnTo>
                  <a:pt x="1910" y="306"/>
                </a:lnTo>
                <a:lnTo>
                  <a:pt x="1911" y="308"/>
                </a:lnTo>
                <a:lnTo>
                  <a:pt x="1911" y="313"/>
                </a:lnTo>
                <a:lnTo>
                  <a:pt x="1912" y="317"/>
                </a:lnTo>
                <a:lnTo>
                  <a:pt x="1912" y="320"/>
                </a:lnTo>
                <a:lnTo>
                  <a:pt x="1913" y="320"/>
                </a:lnTo>
                <a:lnTo>
                  <a:pt x="1913" y="324"/>
                </a:lnTo>
                <a:lnTo>
                  <a:pt x="1914" y="326"/>
                </a:lnTo>
                <a:lnTo>
                  <a:pt x="1914" y="328"/>
                </a:lnTo>
                <a:lnTo>
                  <a:pt x="1915" y="332"/>
                </a:lnTo>
                <a:lnTo>
                  <a:pt x="1915" y="333"/>
                </a:lnTo>
                <a:lnTo>
                  <a:pt x="1916" y="337"/>
                </a:lnTo>
                <a:lnTo>
                  <a:pt x="1916" y="337"/>
                </a:lnTo>
                <a:lnTo>
                  <a:pt x="1917" y="339"/>
                </a:lnTo>
                <a:lnTo>
                  <a:pt x="1917" y="342"/>
                </a:lnTo>
                <a:lnTo>
                  <a:pt x="1918" y="342"/>
                </a:lnTo>
                <a:lnTo>
                  <a:pt x="1918" y="343"/>
                </a:lnTo>
                <a:lnTo>
                  <a:pt x="1919" y="347"/>
                </a:lnTo>
                <a:lnTo>
                  <a:pt x="1920" y="348"/>
                </a:lnTo>
                <a:lnTo>
                  <a:pt x="1920" y="350"/>
                </a:lnTo>
                <a:lnTo>
                  <a:pt x="1920" y="356"/>
                </a:lnTo>
                <a:lnTo>
                  <a:pt x="1921" y="358"/>
                </a:lnTo>
                <a:lnTo>
                  <a:pt x="1922" y="362"/>
                </a:lnTo>
                <a:lnTo>
                  <a:pt x="1922" y="364"/>
                </a:lnTo>
                <a:lnTo>
                  <a:pt x="1923" y="369"/>
                </a:lnTo>
                <a:lnTo>
                  <a:pt x="1923" y="373"/>
                </a:lnTo>
                <a:lnTo>
                  <a:pt x="1924" y="377"/>
                </a:lnTo>
                <a:lnTo>
                  <a:pt x="1924" y="381"/>
                </a:lnTo>
                <a:lnTo>
                  <a:pt x="1925" y="386"/>
                </a:lnTo>
                <a:lnTo>
                  <a:pt x="1925" y="388"/>
                </a:lnTo>
                <a:lnTo>
                  <a:pt x="1926" y="392"/>
                </a:lnTo>
                <a:lnTo>
                  <a:pt x="1926" y="394"/>
                </a:lnTo>
                <a:lnTo>
                  <a:pt x="1927" y="397"/>
                </a:lnTo>
                <a:lnTo>
                  <a:pt x="1927" y="398"/>
                </a:lnTo>
                <a:lnTo>
                  <a:pt x="1928" y="401"/>
                </a:lnTo>
                <a:lnTo>
                  <a:pt x="1928" y="402"/>
                </a:lnTo>
                <a:lnTo>
                  <a:pt x="1929" y="401"/>
                </a:lnTo>
                <a:lnTo>
                  <a:pt x="1929" y="403"/>
                </a:lnTo>
                <a:lnTo>
                  <a:pt x="1930" y="402"/>
                </a:lnTo>
                <a:lnTo>
                  <a:pt x="1931" y="401"/>
                </a:lnTo>
                <a:lnTo>
                  <a:pt x="1931" y="401"/>
                </a:lnTo>
                <a:lnTo>
                  <a:pt x="1932" y="401"/>
                </a:lnTo>
                <a:lnTo>
                  <a:pt x="1932" y="401"/>
                </a:lnTo>
                <a:lnTo>
                  <a:pt x="1932" y="401"/>
                </a:lnTo>
                <a:lnTo>
                  <a:pt x="1933" y="397"/>
                </a:lnTo>
                <a:lnTo>
                  <a:pt x="1934" y="396"/>
                </a:lnTo>
                <a:lnTo>
                  <a:pt x="1934" y="396"/>
                </a:lnTo>
                <a:lnTo>
                  <a:pt x="1935" y="394"/>
                </a:lnTo>
                <a:lnTo>
                  <a:pt x="1935" y="393"/>
                </a:lnTo>
                <a:lnTo>
                  <a:pt x="1936" y="391"/>
                </a:lnTo>
                <a:lnTo>
                  <a:pt x="1936" y="390"/>
                </a:lnTo>
                <a:lnTo>
                  <a:pt x="1937" y="389"/>
                </a:lnTo>
                <a:lnTo>
                  <a:pt x="1937" y="387"/>
                </a:lnTo>
                <a:lnTo>
                  <a:pt x="1938" y="386"/>
                </a:lnTo>
                <a:lnTo>
                  <a:pt x="1938" y="384"/>
                </a:lnTo>
                <a:lnTo>
                  <a:pt x="1939" y="385"/>
                </a:lnTo>
                <a:lnTo>
                  <a:pt x="1939" y="383"/>
                </a:lnTo>
                <a:lnTo>
                  <a:pt x="1940" y="383"/>
                </a:lnTo>
                <a:lnTo>
                  <a:pt x="1940" y="381"/>
                </a:lnTo>
                <a:lnTo>
                  <a:pt x="1941" y="381"/>
                </a:lnTo>
                <a:lnTo>
                  <a:pt x="1941" y="381"/>
                </a:lnTo>
                <a:lnTo>
                  <a:pt x="1942" y="381"/>
                </a:lnTo>
                <a:lnTo>
                  <a:pt x="1943" y="381"/>
                </a:lnTo>
                <a:lnTo>
                  <a:pt x="1943" y="381"/>
                </a:lnTo>
                <a:lnTo>
                  <a:pt x="1944" y="382"/>
                </a:lnTo>
                <a:lnTo>
                  <a:pt x="1944" y="383"/>
                </a:lnTo>
                <a:lnTo>
                  <a:pt x="1944" y="385"/>
                </a:lnTo>
                <a:lnTo>
                  <a:pt x="1945" y="386"/>
                </a:lnTo>
                <a:lnTo>
                  <a:pt x="1946" y="388"/>
                </a:lnTo>
                <a:lnTo>
                  <a:pt x="1946" y="390"/>
                </a:lnTo>
                <a:lnTo>
                  <a:pt x="1947" y="391"/>
                </a:lnTo>
                <a:lnTo>
                  <a:pt x="1947" y="395"/>
                </a:lnTo>
                <a:lnTo>
                  <a:pt x="1948" y="396"/>
                </a:lnTo>
                <a:lnTo>
                  <a:pt x="1948" y="399"/>
                </a:lnTo>
                <a:lnTo>
                  <a:pt x="1949" y="399"/>
                </a:lnTo>
                <a:lnTo>
                  <a:pt x="1949" y="402"/>
                </a:lnTo>
                <a:lnTo>
                  <a:pt x="1950" y="405"/>
                </a:lnTo>
                <a:lnTo>
                  <a:pt x="1950" y="408"/>
                </a:lnTo>
                <a:lnTo>
                  <a:pt x="1951" y="410"/>
                </a:lnTo>
                <a:lnTo>
                  <a:pt x="1951" y="411"/>
                </a:lnTo>
                <a:lnTo>
                  <a:pt x="1952" y="414"/>
                </a:lnTo>
                <a:lnTo>
                  <a:pt x="1952" y="417"/>
                </a:lnTo>
                <a:lnTo>
                  <a:pt x="1953" y="418"/>
                </a:lnTo>
                <a:lnTo>
                  <a:pt x="1953" y="422"/>
                </a:lnTo>
                <a:lnTo>
                  <a:pt x="1954" y="424"/>
                </a:lnTo>
                <a:lnTo>
                  <a:pt x="1955" y="427"/>
                </a:lnTo>
                <a:lnTo>
                  <a:pt x="1955" y="427"/>
                </a:lnTo>
                <a:lnTo>
                  <a:pt x="1955" y="430"/>
                </a:lnTo>
                <a:lnTo>
                  <a:pt x="1956" y="433"/>
                </a:lnTo>
                <a:lnTo>
                  <a:pt x="1956" y="435"/>
                </a:lnTo>
                <a:lnTo>
                  <a:pt x="1957" y="437"/>
                </a:lnTo>
                <a:lnTo>
                  <a:pt x="1958" y="437"/>
                </a:lnTo>
                <a:lnTo>
                  <a:pt x="1958" y="441"/>
                </a:lnTo>
                <a:lnTo>
                  <a:pt x="1959" y="442"/>
                </a:lnTo>
                <a:lnTo>
                  <a:pt x="1959" y="442"/>
                </a:lnTo>
                <a:lnTo>
                  <a:pt x="1960" y="443"/>
                </a:lnTo>
                <a:lnTo>
                  <a:pt x="1960" y="445"/>
                </a:lnTo>
                <a:lnTo>
                  <a:pt x="1961" y="448"/>
                </a:lnTo>
                <a:lnTo>
                  <a:pt x="1961" y="447"/>
                </a:lnTo>
                <a:lnTo>
                  <a:pt x="1962" y="449"/>
                </a:lnTo>
                <a:lnTo>
                  <a:pt x="1962" y="451"/>
                </a:lnTo>
                <a:lnTo>
                  <a:pt x="1963" y="451"/>
                </a:lnTo>
                <a:lnTo>
                  <a:pt x="1963" y="451"/>
                </a:lnTo>
                <a:lnTo>
                  <a:pt x="1964" y="451"/>
                </a:lnTo>
                <a:lnTo>
                  <a:pt x="1964" y="453"/>
                </a:lnTo>
                <a:lnTo>
                  <a:pt x="1965" y="451"/>
                </a:lnTo>
                <a:lnTo>
                  <a:pt x="1965" y="454"/>
                </a:lnTo>
                <a:lnTo>
                  <a:pt x="1966" y="454"/>
                </a:lnTo>
                <a:lnTo>
                  <a:pt x="1967" y="455"/>
                </a:lnTo>
                <a:lnTo>
                  <a:pt x="1967" y="456"/>
                </a:lnTo>
                <a:lnTo>
                  <a:pt x="1967" y="455"/>
                </a:lnTo>
                <a:lnTo>
                  <a:pt x="1968" y="454"/>
                </a:lnTo>
                <a:lnTo>
                  <a:pt x="1968" y="454"/>
                </a:lnTo>
                <a:lnTo>
                  <a:pt x="1969" y="454"/>
                </a:lnTo>
                <a:lnTo>
                  <a:pt x="1970" y="454"/>
                </a:lnTo>
                <a:lnTo>
                  <a:pt x="1970" y="455"/>
                </a:lnTo>
                <a:lnTo>
                  <a:pt x="1971" y="454"/>
                </a:lnTo>
                <a:lnTo>
                  <a:pt x="1971" y="455"/>
                </a:lnTo>
                <a:lnTo>
                  <a:pt x="1972" y="455"/>
                </a:lnTo>
                <a:lnTo>
                  <a:pt x="1972" y="454"/>
                </a:lnTo>
                <a:lnTo>
                  <a:pt x="1973" y="454"/>
                </a:lnTo>
                <a:lnTo>
                  <a:pt x="1973" y="455"/>
                </a:lnTo>
                <a:lnTo>
                  <a:pt x="1974" y="456"/>
                </a:lnTo>
                <a:lnTo>
                  <a:pt x="1974" y="455"/>
                </a:lnTo>
                <a:lnTo>
                  <a:pt x="1975" y="456"/>
                </a:lnTo>
                <a:lnTo>
                  <a:pt x="1975" y="456"/>
                </a:lnTo>
                <a:lnTo>
                  <a:pt x="1976" y="455"/>
                </a:lnTo>
                <a:lnTo>
                  <a:pt x="1976" y="454"/>
                </a:lnTo>
                <a:lnTo>
                  <a:pt x="1977" y="456"/>
                </a:lnTo>
                <a:lnTo>
                  <a:pt x="1977" y="456"/>
                </a:lnTo>
                <a:lnTo>
                  <a:pt x="1978" y="456"/>
                </a:lnTo>
                <a:lnTo>
                  <a:pt x="1979" y="458"/>
                </a:lnTo>
                <a:lnTo>
                  <a:pt x="1979" y="459"/>
                </a:lnTo>
                <a:lnTo>
                  <a:pt x="1979" y="457"/>
                </a:lnTo>
                <a:lnTo>
                  <a:pt x="1980" y="459"/>
                </a:lnTo>
                <a:lnTo>
                  <a:pt x="1980" y="459"/>
                </a:lnTo>
                <a:lnTo>
                  <a:pt x="1981" y="459"/>
                </a:lnTo>
                <a:lnTo>
                  <a:pt x="1982" y="462"/>
                </a:lnTo>
                <a:lnTo>
                  <a:pt x="1982" y="462"/>
                </a:lnTo>
                <a:lnTo>
                  <a:pt x="1983" y="464"/>
                </a:lnTo>
                <a:lnTo>
                  <a:pt x="1983" y="464"/>
                </a:lnTo>
                <a:lnTo>
                  <a:pt x="1983" y="462"/>
                </a:lnTo>
                <a:lnTo>
                  <a:pt x="1984" y="463"/>
                </a:lnTo>
                <a:lnTo>
                  <a:pt x="1985" y="462"/>
                </a:lnTo>
                <a:lnTo>
                  <a:pt x="1985" y="460"/>
                </a:lnTo>
                <a:lnTo>
                  <a:pt x="1986" y="458"/>
                </a:lnTo>
                <a:lnTo>
                  <a:pt x="1986" y="453"/>
                </a:lnTo>
                <a:lnTo>
                  <a:pt x="1987" y="448"/>
                </a:lnTo>
                <a:lnTo>
                  <a:pt x="1987" y="439"/>
                </a:lnTo>
                <a:lnTo>
                  <a:pt x="1988" y="432"/>
                </a:lnTo>
                <a:lnTo>
                  <a:pt x="1988" y="424"/>
                </a:lnTo>
                <a:lnTo>
                  <a:pt x="1989" y="408"/>
                </a:lnTo>
                <a:lnTo>
                  <a:pt x="1989" y="394"/>
                </a:lnTo>
                <a:lnTo>
                  <a:pt x="1990" y="374"/>
                </a:lnTo>
                <a:lnTo>
                  <a:pt x="1991" y="351"/>
                </a:lnTo>
                <a:lnTo>
                  <a:pt x="1991" y="326"/>
                </a:lnTo>
                <a:lnTo>
                  <a:pt x="1991" y="302"/>
                </a:lnTo>
                <a:lnTo>
                  <a:pt x="1992" y="279"/>
                </a:lnTo>
                <a:lnTo>
                  <a:pt x="1993" y="258"/>
                </a:lnTo>
                <a:lnTo>
                  <a:pt x="1993" y="236"/>
                </a:lnTo>
                <a:lnTo>
                  <a:pt x="1994" y="216"/>
                </a:lnTo>
                <a:lnTo>
                  <a:pt x="1994" y="197"/>
                </a:lnTo>
                <a:lnTo>
                  <a:pt x="1995" y="182"/>
                </a:lnTo>
                <a:lnTo>
                  <a:pt x="1995" y="170"/>
                </a:lnTo>
                <a:lnTo>
                  <a:pt x="1996" y="159"/>
                </a:lnTo>
                <a:lnTo>
                  <a:pt x="1996" y="153"/>
                </a:lnTo>
                <a:lnTo>
                  <a:pt x="1997" y="150"/>
                </a:lnTo>
                <a:lnTo>
                  <a:pt x="1997" y="146"/>
                </a:lnTo>
                <a:lnTo>
                  <a:pt x="1998" y="148"/>
                </a:lnTo>
                <a:lnTo>
                  <a:pt x="1998" y="146"/>
                </a:lnTo>
                <a:lnTo>
                  <a:pt x="1999" y="151"/>
                </a:lnTo>
                <a:lnTo>
                  <a:pt x="1999" y="156"/>
                </a:lnTo>
                <a:lnTo>
                  <a:pt x="2000" y="160"/>
                </a:lnTo>
                <a:lnTo>
                  <a:pt x="2000" y="168"/>
                </a:lnTo>
                <a:lnTo>
                  <a:pt x="2001" y="176"/>
                </a:lnTo>
                <a:lnTo>
                  <a:pt x="2002" y="187"/>
                </a:lnTo>
                <a:lnTo>
                  <a:pt x="2002" y="195"/>
                </a:lnTo>
                <a:lnTo>
                  <a:pt x="2002" y="204"/>
                </a:lnTo>
                <a:lnTo>
                  <a:pt x="2003" y="213"/>
                </a:lnTo>
                <a:lnTo>
                  <a:pt x="2003" y="223"/>
                </a:lnTo>
                <a:lnTo>
                  <a:pt x="2004" y="233"/>
                </a:lnTo>
                <a:lnTo>
                  <a:pt x="2005" y="242"/>
                </a:lnTo>
                <a:lnTo>
                  <a:pt x="2005" y="248"/>
                </a:lnTo>
                <a:lnTo>
                  <a:pt x="2006" y="255"/>
                </a:lnTo>
                <a:lnTo>
                  <a:pt x="2006" y="264"/>
                </a:lnTo>
                <a:lnTo>
                  <a:pt x="2007" y="272"/>
                </a:lnTo>
                <a:lnTo>
                  <a:pt x="2007" y="280"/>
                </a:lnTo>
                <a:lnTo>
                  <a:pt x="2008" y="288"/>
                </a:lnTo>
                <a:lnTo>
                  <a:pt x="2008" y="291"/>
                </a:lnTo>
                <a:lnTo>
                  <a:pt x="2009" y="297"/>
                </a:lnTo>
                <a:lnTo>
                  <a:pt x="2009" y="301"/>
                </a:lnTo>
                <a:lnTo>
                  <a:pt x="2010" y="306"/>
                </a:lnTo>
                <a:lnTo>
                  <a:pt x="2010" y="313"/>
                </a:lnTo>
                <a:lnTo>
                  <a:pt x="2011" y="317"/>
                </a:lnTo>
                <a:lnTo>
                  <a:pt x="2011" y="320"/>
                </a:lnTo>
                <a:lnTo>
                  <a:pt x="2012" y="325"/>
                </a:lnTo>
                <a:lnTo>
                  <a:pt x="2012" y="329"/>
                </a:lnTo>
                <a:lnTo>
                  <a:pt x="2013" y="332"/>
                </a:lnTo>
                <a:lnTo>
                  <a:pt x="2014" y="335"/>
                </a:lnTo>
                <a:lnTo>
                  <a:pt x="2014" y="334"/>
                </a:lnTo>
                <a:lnTo>
                  <a:pt x="2014" y="337"/>
                </a:lnTo>
                <a:lnTo>
                  <a:pt x="2015" y="339"/>
                </a:lnTo>
                <a:lnTo>
                  <a:pt x="2015" y="344"/>
                </a:lnTo>
                <a:lnTo>
                  <a:pt x="2016" y="345"/>
                </a:lnTo>
                <a:lnTo>
                  <a:pt x="2017" y="347"/>
                </a:lnTo>
                <a:lnTo>
                  <a:pt x="2017" y="350"/>
                </a:lnTo>
                <a:lnTo>
                  <a:pt x="2018" y="350"/>
                </a:lnTo>
                <a:lnTo>
                  <a:pt x="2018" y="354"/>
                </a:lnTo>
                <a:lnTo>
                  <a:pt x="2019" y="355"/>
                </a:lnTo>
                <a:lnTo>
                  <a:pt x="2019" y="357"/>
                </a:lnTo>
                <a:lnTo>
                  <a:pt x="2020" y="359"/>
                </a:lnTo>
                <a:lnTo>
                  <a:pt x="2020" y="362"/>
                </a:lnTo>
                <a:lnTo>
                  <a:pt x="2021" y="364"/>
                </a:lnTo>
                <a:lnTo>
                  <a:pt x="2021" y="370"/>
                </a:lnTo>
                <a:lnTo>
                  <a:pt x="2022" y="371"/>
                </a:lnTo>
                <a:lnTo>
                  <a:pt x="2022" y="375"/>
                </a:lnTo>
                <a:lnTo>
                  <a:pt x="2023" y="379"/>
                </a:lnTo>
                <a:lnTo>
                  <a:pt x="2023" y="384"/>
                </a:lnTo>
                <a:lnTo>
                  <a:pt x="2024" y="389"/>
                </a:lnTo>
                <a:lnTo>
                  <a:pt x="2024" y="393"/>
                </a:lnTo>
                <a:lnTo>
                  <a:pt x="2025" y="394"/>
                </a:lnTo>
                <a:lnTo>
                  <a:pt x="2026" y="399"/>
                </a:lnTo>
                <a:lnTo>
                  <a:pt x="2026" y="401"/>
                </a:lnTo>
                <a:lnTo>
                  <a:pt x="2026" y="404"/>
                </a:lnTo>
                <a:lnTo>
                  <a:pt x="2027" y="408"/>
                </a:lnTo>
                <a:lnTo>
                  <a:pt x="2027" y="409"/>
                </a:lnTo>
                <a:lnTo>
                  <a:pt x="2028" y="410"/>
                </a:lnTo>
                <a:lnTo>
                  <a:pt x="2029" y="411"/>
                </a:lnTo>
                <a:lnTo>
                  <a:pt x="2029" y="413"/>
                </a:lnTo>
                <a:lnTo>
                  <a:pt x="2030" y="414"/>
                </a:lnTo>
                <a:lnTo>
                  <a:pt x="2030" y="414"/>
                </a:lnTo>
                <a:lnTo>
                  <a:pt x="2030" y="415"/>
                </a:lnTo>
                <a:lnTo>
                  <a:pt x="2031" y="414"/>
                </a:lnTo>
                <a:lnTo>
                  <a:pt x="2032" y="415"/>
                </a:lnTo>
                <a:lnTo>
                  <a:pt x="2032" y="412"/>
                </a:lnTo>
                <a:lnTo>
                  <a:pt x="2033" y="412"/>
                </a:lnTo>
                <a:lnTo>
                  <a:pt x="2033" y="411"/>
                </a:lnTo>
                <a:lnTo>
                  <a:pt x="2034" y="410"/>
                </a:lnTo>
                <a:lnTo>
                  <a:pt x="2034" y="410"/>
                </a:lnTo>
                <a:lnTo>
                  <a:pt x="2035" y="408"/>
                </a:lnTo>
                <a:lnTo>
                  <a:pt x="2035" y="404"/>
                </a:lnTo>
                <a:lnTo>
                  <a:pt x="2036" y="404"/>
                </a:lnTo>
                <a:lnTo>
                  <a:pt x="2036" y="402"/>
                </a:lnTo>
                <a:lnTo>
                  <a:pt x="2037" y="402"/>
                </a:lnTo>
                <a:lnTo>
                  <a:pt x="2038" y="401"/>
                </a:lnTo>
                <a:lnTo>
                  <a:pt x="2038" y="399"/>
                </a:lnTo>
                <a:lnTo>
                  <a:pt x="2038" y="397"/>
                </a:lnTo>
                <a:lnTo>
                  <a:pt x="2039" y="395"/>
                </a:lnTo>
                <a:lnTo>
                  <a:pt x="2039" y="394"/>
                </a:lnTo>
                <a:lnTo>
                  <a:pt x="2040" y="394"/>
                </a:lnTo>
                <a:lnTo>
                  <a:pt x="2041" y="393"/>
                </a:lnTo>
                <a:lnTo>
                  <a:pt x="2041" y="392"/>
                </a:lnTo>
                <a:lnTo>
                  <a:pt x="2042" y="394"/>
                </a:lnTo>
                <a:lnTo>
                  <a:pt x="2042" y="392"/>
                </a:lnTo>
                <a:lnTo>
                  <a:pt x="2042" y="393"/>
                </a:lnTo>
                <a:lnTo>
                  <a:pt x="2043" y="393"/>
                </a:lnTo>
                <a:lnTo>
                  <a:pt x="2044" y="394"/>
                </a:lnTo>
                <a:lnTo>
                  <a:pt x="2044" y="397"/>
                </a:lnTo>
                <a:lnTo>
                  <a:pt x="2045" y="397"/>
                </a:lnTo>
                <a:lnTo>
                  <a:pt x="2045" y="399"/>
                </a:lnTo>
                <a:lnTo>
                  <a:pt x="2046" y="399"/>
                </a:lnTo>
                <a:lnTo>
                  <a:pt x="2046" y="399"/>
                </a:lnTo>
                <a:lnTo>
                  <a:pt x="2047" y="403"/>
                </a:lnTo>
                <a:lnTo>
                  <a:pt x="2047" y="405"/>
                </a:lnTo>
                <a:lnTo>
                  <a:pt x="2048" y="407"/>
                </a:lnTo>
                <a:lnTo>
                  <a:pt x="2048" y="408"/>
                </a:lnTo>
                <a:lnTo>
                  <a:pt x="2049" y="411"/>
                </a:lnTo>
                <a:lnTo>
                  <a:pt x="2049" y="413"/>
                </a:lnTo>
                <a:lnTo>
                  <a:pt x="2050" y="414"/>
                </a:lnTo>
                <a:lnTo>
                  <a:pt x="2050" y="416"/>
                </a:lnTo>
                <a:lnTo>
                  <a:pt x="2051" y="419"/>
                </a:lnTo>
                <a:lnTo>
                  <a:pt x="2051" y="424"/>
                </a:lnTo>
                <a:lnTo>
                  <a:pt x="2052" y="424"/>
                </a:lnTo>
                <a:lnTo>
                  <a:pt x="2053" y="428"/>
                </a:lnTo>
                <a:lnTo>
                  <a:pt x="2053" y="429"/>
                </a:lnTo>
                <a:lnTo>
                  <a:pt x="2054" y="431"/>
                </a:lnTo>
                <a:lnTo>
                  <a:pt x="2054" y="433"/>
                </a:lnTo>
                <a:lnTo>
                  <a:pt x="2054" y="435"/>
                </a:lnTo>
                <a:lnTo>
                  <a:pt x="2055" y="438"/>
                </a:lnTo>
                <a:lnTo>
                  <a:pt x="2056" y="441"/>
                </a:lnTo>
                <a:lnTo>
                  <a:pt x="2056" y="441"/>
                </a:lnTo>
                <a:lnTo>
                  <a:pt x="2057" y="444"/>
                </a:lnTo>
                <a:lnTo>
                  <a:pt x="2057" y="444"/>
                </a:lnTo>
                <a:lnTo>
                  <a:pt x="2058" y="448"/>
                </a:lnTo>
                <a:lnTo>
                  <a:pt x="2058" y="450"/>
                </a:lnTo>
                <a:lnTo>
                  <a:pt x="2059" y="450"/>
                </a:lnTo>
                <a:lnTo>
                  <a:pt x="2059" y="450"/>
                </a:lnTo>
                <a:lnTo>
                  <a:pt x="2060" y="451"/>
                </a:lnTo>
                <a:lnTo>
                  <a:pt x="2061" y="454"/>
                </a:lnTo>
                <a:lnTo>
                  <a:pt x="2061" y="454"/>
                </a:lnTo>
                <a:lnTo>
                  <a:pt x="2061" y="456"/>
                </a:lnTo>
                <a:lnTo>
                  <a:pt x="2062" y="457"/>
                </a:lnTo>
                <a:lnTo>
                  <a:pt x="2062" y="457"/>
                </a:lnTo>
                <a:lnTo>
                  <a:pt x="2063" y="459"/>
                </a:lnTo>
                <a:lnTo>
                  <a:pt x="2064" y="459"/>
                </a:lnTo>
                <a:lnTo>
                  <a:pt x="2064" y="461"/>
                </a:lnTo>
                <a:lnTo>
                  <a:pt x="2065" y="460"/>
                </a:lnTo>
                <a:lnTo>
                  <a:pt x="2065" y="461"/>
                </a:lnTo>
                <a:lnTo>
                  <a:pt x="2066" y="462"/>
                </a:lnTo>
                <a:lnTo>
                  <a:pt x="2066" y="462"/>
                </a:lnTo>
                <a:lnTo>
                  <a:pt x="2067" y="462"/>
                </a:lnTo>
                <a:lnTo>
                  <a:pt x="2067" y="462"/>
                </a:lnTo>
                <a:lnTo>
                  <a:pt x="2068" y="464"/>
                </a:lnTo>
                <a:lnTo>
                  <a:pt x="2068" y="464"/>
                </a:lnTo>
                <a:lnTo>
                  <a:pt x="2069" y="464"/>
                </a:lnTo>
                <a:lnTo>
                  <a:pt x="2069" y="464"/>
                </a:lnTo>
                <a:lnTo>
                  <a:pt x="2070" y="464"/>
                </a:lnTo>
                <a:lnTo>
                  <a:pt x="2070" y="464"/>
                </a:lnTo>
                <a:lnTo>
                  <a:pt x="2071" y="464"/>
                </a:lnTo>
                <a:lnTo>
                  <a:pt x="2071" y="463"/>
                </a:lnTo>
                <a:lnTo>
                  <a:pt x="2072" y="464"/>
                </a:lnTo>
                <a:lnTo>
                  <a:pt x="2073" y="464"/>
                </a:lnTo>
                <a:lnTo>
                  <a:pt x="2073" y="463"/>
                </a:lnTo>
                <a:lnTo>
                  <a:pt x="2073" y="465"/>
                </a:lnTo>
                <a:lnTo>
                  <a:pt x="2074" y="464"/>
                </a:lnTo>
                <a:lnTo>
                  <a:pt x="2074" y="464"/>
                </a:lnTo>
                <a:lnTo>
                  <a:pt x="2075" y="465"/>
                </a:lnTo>
                <a:lnTo>
                  <a:pt x="2076" y="464"/>
                </a:lnTo>
                <a:lnTo>
                  <a:pt x="2076" y="466"/>
                </a:lnTo>
                <a:lnTo>
                  <a:pt x="2077" y="465"/>
                </a:lnTo>
                <a:lnTo>
                  <a:pt x="2077" y="467"/>
                </a:lnTo>
                <a:lnTo>
                  <a:pt x="2077" y="467"/>
                </a:lnTo>
                <a:lnTo>
                  <a:pt x="2078" y="466"/>
                </a:lnTo>
                <a:lnTo>
                  <a:pt x="2079" y="469"/>
                </a:lnTo>
                <a:lnTo>
                  <a:pt x="2079" y="469"/>
                </a:lnTo>
                <a:lnTo>
                  <a:pt x="2080" y="470"/>
                </a:lnTo>
                <a:lnTo>
                  <a:pt x="2080" y="468"/>
                </a:lnTo>
                <a:lnTo>
                  <a:pt x="2081" y="471"/>
                </a:lnTo>
                <a:lnTo>
                  <a:pt x="2081" y="469"/>
                </a:lnTo>
                <a:lnTo>
                  <a:pt x="2082" y="468"/>
                </a:lnTo>
                <a:lnTo>
                  <a:pt x="2082" y="468"/>
                </a:lnTo>
                <a:lnTo>
                  <a:pt x="2083" y="466"/>
                </a:lnTo>
                <a:lnTo>
                  <a:pt x="2083" y="461"/>
                </a:lnTo>
                <a:lnTo>
                  <a:pt x="2084" y="458"/>
                </a:lnTo>
                <a:lnTo>
                  <a:pt x="2085" y="454"/>
                </a:lnTo>
                <a:lnTo>
                  <a:pt x="2085" y="444"/>
                </a:lnTo>
                <a:lnTo>
                  <a:pt x="2085" y="435"/>
                </a:lnTo>
                <a:lnTo>
                  <a:pt x="2086" y="425"/>
                </a:lnTo>
                <a:lnTo>
                  <a:pt x="2086" y="412"/>
                </a:lnTo>
                <a:lnTo>
                  <a:pt x="2087" y="395"/>
                </a:lnTo>
                <a:lnTo>
                  <a:pt x="2088" y="376"/>
                </a:lnTo>
                <a:lnTo>
                  <a:pt x="2088" y="353"/>
                </a:lnTo>
                <a:lnTo>
                  <a:pt x="2089" y="333"/>
                </a:lnTo>
                <a:lnTo>
                  <a:pt x="2089" y="308"/>
                </a:lnTo>
                <a:lnTo>
                  <a:pt x="2089" y="288"/>
                </a:lnTo>
                <a:lnTo>
                  <a:pt x="2090" y="267"/>
                </a:lnTo>
                <a:lnTo>
                  <a:pt x="2091" y="247"/>
                </a:lnTo>
                <a:lnTo>
                  <a:pt x="2091" y="228"/>
                </a:lnTo>
                <a:lnTo>
                  <a:pt x="2092" y="213"/>
                </a:lnTo>
                <a:lnTo>
                  <a:pt x="2092" y="200"/>
                </a:lnTo>
                <a:lnTo>
                  <a:pt x="2093" y="189"/>
                </a:lnTo>
                <a:lnTo>
                  <a:pt x="2093" y="181"/>
                </a:lnTo>
                <a:lnTo>
                  <a:pt x="2094" y="174"/>
                </a:lnTo>
                <a:lnTo>
                  <a:pt x="2094" y="171"/>
                </a:lnTo>
                <a:lnTo>
                  <a:pt x="2095" y="169"/>
                </a:lnTo>
                <a:lnTo>
                  <a:pt x="2095" y="169"/>
                </a:lnTo>
                <a:lnTo>
                  <a:pt x="2096" y="170"/>
                </a:lnTo>
                <a:lnTo>
                  <a:pt x="2096" y="174"/>
                </a:lnTo>
                <a:lnTo>
                  <a:pt x="2097" y="179"/>
                </a:lnTo>
                <a:lnTo>
                  <a:pt x="2097" y="185"/>
                </a:lnTo>
                <a:lnTo>
                  <a:pt x="2098" y="190"/>
                </a:lnTo>
                <a:lnTo>
                  <a:pt x="2098" y="198"/>
                </a:lnTo>
                <a:lnTo>
                  <a:pt x="2099" y="208"/>
                </a:lnTo>
                <a:lnTo>
                  <a:pt x="2100" y="218"/>
                </a:lnTo>
                <a:lnTo>
                  <a:pt x="2100" y="227"/>
                </a:lnTo>
                <a:lnTo>
                  <a:pt x="2101" y="236"/>
                </a:lnTo>
                <a:lnTo>
                  <a:pt x="2101" y="244"/>
                </a:lnTo>
                <a:lnTo>
                  <a:pt x="2101" y="250"/>
                </a:lnTo>
                <a:lnTo>
                  <a:pt x="2102" y="260"/>
                </a:lnTo>
                <a:lnTo>
                  <a:pt x="2103" y="269"/>
                </a:lnTo>
                <a:lnTo>
                  <a:pt x="2103" y="276"/>
                </a:lnTo>
                <a:lnTo>
                  <a:pt x="2104" y="283"/>
                </a:lnTo>
                <a:lnTo>
                  <a:pt x="2104" y="293"/>
                </a:lnTo>
                <a:lnTo>
                  <a:pt x="2105" y="299"/>
                </a:lnTo>
                <a:lnTo>
                  <a:pt x="2105" y="305"/>
                </a:lnTo>
                <a:lnTo>
                  <a:pt x="2106" y="311"/>
                </a:lnTo>
                <a:lnTo>
                  <a:pt x="2106" y="316"/>
                </a:lnTo>
                <a:lnTo>
                  <a:pt x="2107" y="322"/>
                </a:lnTo>
                <a:lnTo>
                  <a:pt x="2107" y="328"/>
                </a:lnTo>
                <a:lnTo>
                  <a:pt x="2108" y="333"/>
                </a:lnTo>
                <a:lnTo>
                  <a:pt x="2108" y="336"/>
                </a:lnTo>
                <a:lnTo>
                  <a:pt x="2109" y="341"/>
                </a:lnTo>
                <a:lnTo>
                  <a:pt x="2109" y="344"/>
                </a:lnTo>
                <a:lnTo>
                  <a:pt x="2110" y="347"/>
                </a:lnTo>
                <a:lnTo>
                  <a:pt x="2110" y="352"/>
                </a:lnTo>
                <a:lnTo>
                  <a:pt x="2111" y="355"/>
                </a:lnTo>
                <a:lnTo>
                  <a:pt x="2112" y="356"/>
                </a:lnTo>
                <a:lnTo>
                  <a:pt x="2112" y="359"/>
                </a:lnTo>
                <a:lnTo>
                  <a:pt x="2112" y="362"/>
                </a:lnTo>
                <a:lnTo>
                  <a:pt x="2113" y="365"/>
                </a:lnTo>
                <a:lnTo>
                  <a:pt x="2113" y="367"/>
                </a:lnTo>
                <a:lnTo>
                  <a:pt x="2114" y="370"/>
                </a:lnTo>
                <a:lnTo>
                  <a:pt x="2115" y="370"/>
                </a:lnTo>
                <a:lnTo>
                  <a:pt x="2115" y="373"/>
                </a:lnTo>
                <a:lnTo>
                  <a:pt x="2116" y="376"/>
                </a:lnTo>
                <a:lnTo>
                  <a:pt x="2116" y="376"/>
                </a:lnTo>
                <a:lnTo>
                  <a:pt x="2117" y="377"/>
                </a:lnTo>
                <a:lnTo>
                  <a:pt x="2117" y="379"/>
                </a:lnTo>
                <a:lnTo>
                  <a:pt x="2118" y="383"/>
                </a:lnTo>
                <a:lnTo>
                  <a:pt x="2118" y="386"/>
                </a:lnTo>
                <a:lnTo>
                  <a:pt x="2119" y="388"/>
                </a:lnTo>
                <a:lnTo>
                  <a:pt x="2119" y="391"/>
                </a:lnTo>
                <a:lnTo>
                  <a:pt x="2120" y="394"/>
                </a:lnTo>
                <a:lnTo>
                  <a:pt x="2120" y="395"/>
                </a:lnTo>
                <a:lnTo>
                  <a:pt x="2121" y="399"/>
                </a:lnTo>
                <a:lnTo>
                  <a:pt x="2121" y="404"/>
                </a:lnTo>
                <a:lnTo>
                  <a:pt x="2122" y="408"/>
                </a:lnTo>
                <a:lnTo>
                  <a:pt x="2122" y="411"/>
                </a:lnTo>
                <a:lnTo>
                  <a:pt x="2123" y="416"/>
                </a:lnTo>
                <a:lnTo>
                  <a:pt x="2124" y="418"/>
                </a:lnTo>
                <a:lnTo>
                  <a:pt x="2124" y="423"/>
                </a:lnTo>
                <a:lnTo>
                  <a:pt x="2124" y="424"/>
                </a:lnTo>
                <a:lnTo>
                  <a:pt x="2125" y="426"/>
                </a:lnTo>
                <a:lnTo>
                  <a:pt x="2125" y="428"/>
                </a:lnTo>
                <a:lnTo>
                  <a:pt x="2126" y="428"/>
                </a:lnTo>
                <a:lnTo>
                  <a:pt x="2127" y="431"/>
                </a:lnTo>
                <a:lnTo>
                  <a:pt x="2127" y="430"/>
                </a:lnTo>
                <a:lnTo>
                  <a:pt x="2128" y="430"/>
                </a:lnTo>
                <a:lnTo>
                  <a:pt x="2128" y="430"/>
                </a:lnTo>
                <a:lnTo>
                  <a:pt x="2129" y="430"/>
                </a:lnTo>
                <a:lnTo>
                  <a:pt x="2129" y="430"/>
                </a:lnTo>
                <a:lnTo>
                  <a:pt x="2130" y="430"/>
                </a:lnTo>
                <a:lnTo>
                  <a:pt x="2130" y="428"/>
                </a:lnTo>
                <a:lnTo>
                  <a:pt x="2131" y="426"/>
                </a:lnTo>
                <a:lnTo>
                  <a:pt x="2131" y="425"/>
                </a:lnTo>
                <a:lnTo>
                  <a:pt x="2132" y="424"/>
                </a:lnTo>
                <a:lnTo>
                  <a:pt x="2132" y="421"/>
                </a:lnTo>
                <a:lnTo>
                  <a:pt x="2133" y="418"/>
                </a:lnTo>
                <a:lnTo>
                  <a:pt x="2133" y="417"/>
                </a:lnTo>
                <a:lnTo>
                  <a:pt x="2134" y="414"/>
                </a:lnTo>
                <a:lnTo>
                  <a:pt x="2135" y="412"/>
                </a:lnTo>
                <a:lnTo>
                  <a:pt x="2135" y="409"/>
                </a:lnTo>
                <a:lnTo>
                  <a:pt x="2136" y="407"/>
                </a:lnTo>
                <a:lnTo>
                  <a:pt x="2136" y="404"/>
                </a:lnTo>
                <a:lnTo>
                  <a:pt x="2136" y="402"/>
                </a:lnTo>
                <a:lnTo>
                  <a:pt x="2137" y="402"/>
                </a:lnTo>
                <a:lnTo>
                  <a:pt x="2138" y="397"/>
                </a:lnTo>
                <a:lnTo>
                  <a:pt x="2138" y="396"/>
                </a:lnTo>
                <a:lnTo>
                  <a:pt x="2139" y="396"/>
                </a:lnTo>
                <a:lnTo>
                  <a:pt x="2139" y="393"/>
                </a:lnTo>
                <a:lnTo>
                  <a:pt x="2140" y="391"/>
                </a:lnTo>
                <a:lnTo>
                  <a:pt x="2140" y="389"/>
                </a:lnTo>
                <a:lnTo>
                  <a:pt x="2141" y="388"/>
                </a:lnTo>
                <a:lnTo>
                  <a:pt x="2141" y="390"/>
                </a:lnTo>
                <a:lnTo>
                  <a:pt x="2142" y="385"/>
                </a:lnTo>
                <a:lnTo>
                  <a:pt x="2142" y="386"/>
                </a:lnTo>
                <a:lnTo>
                  <a:pt x="2143" y="387"/>
                </a:lnTo>
                <a:lnTo>
                  <a:pt x="2143" y="386"/>
                </a:lnTo>
                <a:lnTo>
                  <a:pt x="2144" y="386"/>
                </a:lnTo>
                <a:lnTo>
                  <a:pt x="2144" y="388"/>
                </a:lnTo>
                <a:lnTo>
                  <a:pt x="2145" y="388"/>
                </a:lnTo>
                <a:lnTo>
                  <a:pt x="2145" y="390"/>
                </a:lnTo>
                <a:lnTo>
                  <a:pt x="2146" y="391"/>
                </a:lnTo>
                <a:lnTo>
                  <a:pt x="2147" y="395"/>
                </a:lnTo>
                <a:lnTo>
                  <a:pt x="2147" y="397"/>
                </a:lnTo>
                <a:lnTo>
                  <a:pt x="2148" y="400"/>
                </a:lnTo>
                <a:lnTo>
                  <a:pt x="2148" y="403"/>
                </a:lnTo>
                <a:lnTo>
                  <a:pt x="2148" y="406"/>
                </a:lnTo>
                <a:lnTo>
                  <a:pt x="2149" y="409"/>
                </a:lnTo>
                <a:lnTo>
                  <a:pt x="2150" y="413"/>
                </a:lnTo>
                <a:lnTo>
                  <a:pt x="2150" y="416"/>
                </a:lnTo>
                <a:lnTo>
                  <a:pt x="2151" y="419"/>
                </a:lnTo>
                <a:lnTo>
                  <a:pt x="2151" y="423"/>
                </a:lnTo>
                <a:lnTo>
                  <a:pt x="2152" y="425"/>
                </a:lnTo>
                <a:lnTo>
                  <a:pt x="2152" y="428"/>
                </a:lnTo>
                <a:lnTo>
                  <a:pt x="2153" y="429"/>
                </a:lnTo>
                <a:lnTo>
                  <a:pt x="2153" y="435"/>
                </a:lnTo>
                <a:lnTo>
                  <a:pt x="2154" y="439"/>
                </a:lnTo>
                <a:lnTo>
                  <a:pt x="2154" y="440"/>
                </a:lnTo>
                <a:lnTo>
                  <a:pt x="2155" y="442"/>
                </a:lnTo>
                <a:lnTo>
                  <a:pt x="2155" y="447"/>
                </a:lnTo>
                <a:lnTo>
                  <a:pt x="2156" y="449"/>
                </a:lnTo>
                <a:lnTo>
                  <a:pt x="2156" y="451"/>
                </a:lnTo>
                <a:lnTo>
                  <a:pt x="2157" y="454"/>
                </a:lnTo>
                <a:lnTo>
                  <a:pt x="2157" y="456"/>
                </a:lnTo>
                <a:lnTo>
                  <a:pt x="2158" y="458"/>
                </a:lnTo>
                <a:lnTo>
                  <a:pt x="2159" y="459"/>
                </a:lnTo>
                <a:lnTo>
                  <a:pt x="2159" y="461"/>
                </a:lnTo>
                <a:lnTo>
                  <a:pt x="2159" y="464"/>
                </a:lnTo>
                <a:lnTo>
                  <a:pt x="2160" y="464"/>
                </a:lnTo>
                <a:lnTo>
                  <a:pt x="2160" y="466"/>
                </a:lnTo>
                <a:lnTo>
                  <a:pt x="2161" y="466"/>
                </a:lnTo>
                <a:lnTo>
                  <a:pt x="2162" y="468"/>
                </a:lnTo>
                <a:lnTo>
                  <a:pt x="2162" y="470"/>
                </a:lnTo>
                <a:lnTo>
                  <a:pt x="2163" y="474"/>
                </a:lnTo>
                <a:lnTo>
                  <a:pt x="2163" y="472"/>
                </a:lnTo>
                <a:lnTo>
                  <a:pt x="2164" y="472"/>
                </a:lnTo>
                <a:lnTo>
                  <a:pt x="2164" y="474"/>
                </a:lnTo>
                <a:lnTo>
                  <a:pt x="2165" y="473"/>
                </a:lnTo>
                <a:lnTo>
                  <a:pt x="2165" y="474"/>
                </a:lnTo>
                <a:lnTo>
                  <a:pt x="2166" y="472"/>
                </a:lnTo>
                <a:lnTo>
                  <a:pt x="2166" y="473"/>
                </a:lnTo>
                <a:lnTo>
                  <a:pt x="2167" y="474"/>
                </a:lnTo>
                <a:lnTo>
                  <a:pt x="2167" y="474"/>
                </a:lnTo>
                <a:lnTo>
                  <a:pt x="2168" y="471"/>
                </a:lnTo>
                <a:lnTo>
                  <a:pt x="2168" y="470"/>
                </a:lnTo>
                <a:lnTo>
                  <a:pt x="2169" y="471"/>
                </a:lnTo>
                <a:lnTo>
                  <a:pt x="2169" y="470"/>
                </a:lnTo>
                <a:lnTo>
                  <a:pt x="2170" y="469"/>
                </a:lnTo>
                <a:lnTo>
                  <a:pt x="2171" y="469"/>
                </a:lnTo>
                <a:lnTo>
                  <a:pt x="2171" y="468"/>
                </a:lnTo>
                <a:lnTo>
                  <a:pt x="2171" y="470"/>
                </a:lnTo>
                <a:lnTo>
                  <a:pt x="2172" y="468"/>
                </a:lnTo>
                <a:lnTo>
                  <a:pt x="2172" y="468"/>
                </a:lnTo>
                <a:lnTo>
                  <a:pt x="2173" y="468"/>
                </a:lnTo>
                <a:lnTo>
                  <a:pt x="2174" y="468"/>
                </a:lnTo>
                <a:lnTo>
                  <a:pt x="2174" y="468"/>
                </a:lnTo>
                <a:lnTo>
                  <a:pt x="2175" y="468"/>
                </a:lnTo>
                <a:lnTo>
                  <a:pt x="2175" y="468"/>
                </a:lnTo>
                <a:lnTo>
                  <a:pt x="2176" y="468"/>
                </a:lnTo>
                <a:lnTo>
                  <a:pt x="2176" y="468"/>
                </a:lnTo>
                <a:lnTo>
                  <a:pt x="2177" y="469"/>
                </a:lnTo>
                <a:lnTo>
                  <a:pt x="2177" y="469"/>
                </a:lnTo>
                <a:lnTo>
                  <a:pt x="2178" y="470"/>
                </a:lnTo>
                <a:lnTo>
                  <a:pt x="2178" y="470"/>
                </a:lnTo>
                <a:lnTo>
                  <a:pt x="2179" y="469"/>
                </a:lnTo>
                <a:lnTo>
                  <a:pt x="2179" y="467"/>
                </a:lnTo>
                <a:lnTo>
                  <a:pt x="2180" y="461"/>
                </a:lnTo>
                <a:lnTo>
                  <a:pt x="2180" y="456"/>
                </a:lnTo>
                <a:lnTo>
                  <a:pt x="2181" y="449"/>
                </a:lnTo>
                <a:lnTo>
                  <a:pt x="2181" y="438"/>
                </a:lnTo>
                <a:lnTo>
                  <a:pt x="2182" y="426"/>
                </a:lnTo>
                <a:lnTo>
                  <a:pt x="2183" y="410"/>
                </a:lnTo>
                <a:lnTo>
                  <a:pt x="2183" y="393"/>
                </a:lnTo>
                <a:lnTo>
                  <a:pt x="2183" y="371"/>
                </a:lnTo>
                <a:lnTo>
                  <a:pt x="2184" y="347"/>
                </a:lnTo>
                <a:lnTo>
                  <a:pt x="2184" y="322"/>
                </a:lnTo>
                <a:lnTo>
                  <a:pt x="2185" y="294"/>
                </a:lnTo>
                <a:lnTo>
                  <a:pt x="2186" y="273"/>
                </a:lnTo>
                <a:lnTo>
                  <a:pt x="2186" y="247"/>
                </a:lnTo>
                <a:lnTo>
                  <a:pt x="2187" y="229"/>
                </a:lnTo>
                <a:lnTo>
                  <a:pt x="2187" y="208"/>
                </a:lnTo>
                <a:lnTo>
                  <a:pt x="2187" y="194"/>
                </a:lnTo>
                <a:lnTo>
                  <a:pt x="2188" y="181"/>
                </a:lnTo>
                <a:lnTo>
                  <a:pt x="2189" y="171"/>
                </a:lnTo>
                <a:lnTo>
                  <a:pt x="2189" y="161"/>
                </a:lnTo>
                <a:lnTo>
                  <a:pt x="2190" y="156"/>
                </a:lnTo>
                <a:lnTo>
                  <a:pt x="2190" y="151"/>
                </a:lnTo>
                <a:lnTo>
                  <a:pt x="2191" y="149"/>
                </a:lnTo>
                <a:lnTo>
                  <a:pt x="2191" y="149"/>
                </a:lnTo>
                <a:lnTo>
                  <a:pt x="2192" y="150"/>
                </a:lnTo>
                <a:lnTo>
                  <a:pt x="2192" y="153"/>
                </a:lnTo>
                <a:lnTo>
                  <a:pt x="2193" y="157"/>
                </a:lnTo>
                <a:lnTo>
                  <a:pt x="2193" y="163"/>
                </a:lnTo>
                <a:lnTo>
                  <a:pt x="2194" y="170"/>
                </a:lnTo>
                <a:lnTo>
                  <a:pt x="2195" y="176"/>
                </a:lnTo>
                <a:lnTo>
                  <a:pt x="2195" y="183"/>
                </a:lnTo>
                <a:lnTo>
                  <a:pt x="2195" y="193"/>
                </a:lnTo>
                <a:lnTo>
                  <a:pt x="2196" y="201"/>
                </a:lnTo>
                <a:lnTo>
                  <a:pt x="2196" y="208"/>
                </a:lnTo>
                <a:lnTo>
                  <a:pt x="2197" y="218"/>
                </a:lnTo>
                <a:lnTo>
                  <a:pt x="2198" y="226"/>
                </a:lnTo>
                <a:lnTo>
                  <a:pt x="2198" y="234"/>
                </a:lnTo>
                <a:lnTo>
                  <a:pt x="2199" y="241"/>
                </a:lnTo>
                <a:lnTo>
                  <a:pt x="2199" y="246"/>
                </a:lnTo>
                <a:lnTo>
                  <a:pt x="2200" y="253"/>
                </a:lnTo>
                <a:lnTo>
                  <a:pt x="2200" y="259"/>
                </a:lnTo>
                <a:lnTo>
                  <a:pt x="2201" y="267"/>
                </a:lnTo>
                <a:lnTo>
                  <a:pt x="2201" y="273"/>
                </a:lnTo>
                <a:lnTo>
                  <a:pt x="2202" y="278"/>
                </a:lnTo>
                <a:lnTo>
                  <a:pt x="2202" y="283"/>
                </a:lnTo>
                <a:lnTo>
                  <a:pt x="2203" y="289"/>
                </a:lnTo>
                <a:lnTo>
                  <a:pt x="2203" y="293"/>
                </a:lnTo>
                <a:lnTo>
                  <a:pt x="2204" y="297"/>
                </a:lnTo>
                <a:lnTo>
                  <a:pt x="2204" y="301"/>
                </a:lnTo>
                <a:lnTo>
                  <a:pt x="2205" y="306"/>
                </a:lnTo>
                <a:lnTo>
                  <a:pt x="2206" y="309"/>
                </a:lnTo>
                <a:lnTo>
                  <a:pt x="2206" y="314"/>
                </a:lnTo>
                <a:lnTo>
                  <a:pt x="2206" y="317"/>
                </a:lnTo>
                <a:lnTo>
                  <a:pt x="2207" y="319"/>
                </a:lnTo>
                <a:lnTo>
                  <a:pt x="2207" y="322"/>
                </a:lnTo>
                <a:lnTo>
                  <a:pt x="2208" y="327"/>
                </a:lnTo>
                <a:lnTo>
                  <a:pt x="2209" y="328"/>
                </a:lnTo>
                <a:lnTo>
                  <a:pt x="2209" y="332"/>
                </a:lnTo>
                <a:lnTo>
                  <a:pt x="2210" y="335"/>
                </a:lnTo>
                <a:lnTo>
                  <a:pt x="2210" y="337"/>
                </a:lnTo>
                <a:lnTo>
                  <a:pt x="2211" y="339"/>
                </a:lnTo>
                <a:lnTo>
                  <a:pt x="2211" y="342"/>
                </a:lnTo>
                <a:lnTo>
                  <a:pt x="2212" y="344"/>
                </a:lnTo>
                <a:lnTo>
                  <a:pt x="2212" y="348"/>
                </a:lnTo>
                <a:lnTo>
                  <a:pt x="2213" y="351"/>
                </a:lnTo>
                <a:lnTo>
                  <a:pt x="2213" y="352"/>
                </a:lnTo>
                <a:lnTo>
                  <a:pt x="2214" y="356"/>
                </a:lnTo>
                <a:lnTo>
                  <a:pt x="2214" y="359"/>
                </a:lnTo>
                <a:lnTo>
                  <a:pt x="2215" y="362"/>
                </a:lnTo>
                <a:lnTo>
                  <a:pt x="2215" y="367"/>
                </a:lnTo>
                <a:lnTo>
                  <a:pt x="2216" y="370"/>
                </a:lnTo>
                <a:lnTo>
                  <a:pt x="2216" y="374"/>
                </a:lnTo>
                <a:lnTo>
                  <a:pt x="2217" y="379"/>
                </a:lnTo>
                <a:lnTo>
                  <a:pt x="2218" y="382"/>
                </a:lnTo>
                <a:lnTo>
                  <a:pt x="2218" y="387"/>
                </a:lnTo>
                <a:lnTo>
                  <a:pt x="2218" y="390"/>
                </a:lnTo>
                <a:lnTo>
                  <a:pt x="2219" y="397"/>
                </a:lnTo>
                <a:lnTo>
                  <a:pt x="2219" y="399"/>
                </a:lnTo>
                <a:lnTo>
                  <a:pt x="2220" y="404"/>
                </a:lnTo>
                <a:lnTo>
                  <a:pt x="2221" y="407"/>
                </a:lnTo>
                <a:lnTo>
                  <a:pt x="2221" y="409"/>
                </a:lnTo>
                <a:lnTo>
                  <a:pt x="2222" y="412"/>
                </a:lnTo>
                <a:lnTo>
                  <a:pt x="2222" y="415"/>
                </a:lnTo>
                <a:lnTo>
                  <a:pt x="2223" y="417"/>
                </a:lnTo>
                <a:lnTo>
                  <a:pt x="2223" y="417"/>
                </a:lnTo>
                <a:lnTo>
                  <a:pt x="2224" y="419"/>
                </a:lnTo>
                <a:lnTo>
                  <a:pt x="2224" y="420"/>
                </a:lnTo>
                <a:lnTo>
                  <a:pt x="2225" y="418"/>
                </a:lnTo>
                <a:lnTo>
                  <a:pt x="2225" y="418"/>
                </a:lnTo>
                <a:lnTo>
                  <a:pt x="2226" y="418"/>
                </a:lnTo>
                <a:lnTo>
                  <a:pt x="2226" y="418"/>
                </a:lnTo>
                <a:lnTo>
                  <a:pt x="2227" y="417"/>
                </a:lnTo>
                <a:lnTo>
                  <a:pt x="2227" y="415"/>
                </a:lnTo>
                <a:lnTo>
                  <a:pt x="2228" y="415"/>
                </a:lnTo>
                <a:lnTo>
                  <a:pt x="2228" y="414"/>
                </a:lnTo>
                <a:lnTo>
                  <a:pt x="2229" y="411"/>
                </a:lnTo>
                <a:lnTo>
                  <a:pt x="2230" y="410"/>
                </a:lnTo>
                <a:lnTo>
                  <a:pt x="2230" y="408"/>
                </a:lnTo>
                <a:lnTo>
                  <a:pt x="2230" y="407"/>
                </a:lnTo>
                <a:lnTo>
                  <a:pt x="2231" y="404"/>
                </a:lnTo>
                <a:lnTo>
                  <a:pt x="2231" y="403"/>
                </a:lnTo>
                <a:lnTo>
                  <a:pt x="2232" y="401"/>
                </a:lnTo>
                <a:lnTo>
                  <a:pt x="2233" y="401"/>
                </a:lnTo>
                <a:lnTo>
                  <a:pt x="2233" y="399"/>
                </a:lnTo>
                <a:lnTo>
                  <a:pt x="2234" y="397"/>
                </a:lnTo>
                <a:lnTo>
                  <a:pt x="2234" y="395"/>
                </a:lnTo>
                <a:lnTo>
                  <a:pt x="2234" y="394"/>
                </a:lnTo>
                <a:lnTo>
                  <a:pt x="2235" y="393"/>
                </a:lnTo>
                <a:lnTo>
                  <a:pt x="2236" y="393"/>
                </a:lnTo>
                <a:lnTo>
                  <a:pt x="2236" y="392"/>
                </a:lnTo>
                <a:lnTo>
                  <a:pt x="2237" y="393"/>
                </a:lnTo>
                <a:lnTo>
                  <a:pt x="2237" y="395"/>
                </a:lnTo>
                <a:lnTo>
                  <a:pt x="2238" y="394"/>
                </a:lnTo>
                <a:lnTo>
                  <a:pt x="2238" y="394"/>
                </a:lnTo>
                <a:lnTo>
                  <a:pt x="2239" y="394"/>
                </a:lnTo>
                <a:lnTo>
                  <a:pt x="2239" y="398"/>
                </a:lnTo>
                <a:lnTo>
                  <a:pt x="2240" y="400"/>
                </a:lnTo>
                <a:lnTo>
                  <a:pt x="2240" y="403"/>
                </a:lnTo>
                <a:lnTo>
                  <a:pt x="2241" y="404"/>
                </a:lnTo>
                <a:lnTo>
                  <a:pt x="2242" y="407"/>
                </a:lnTo>
                <a:lnTo>
                  <a:pt x="2242" y="408"/>
                </a:lnTo>
                <a:lnTo>
                  <a:pt x="2242" y="410"/>
                </a:lnTo>
                <a:lnTo>
                  <a:pt x="2243" y="409"/>
                </a:lnTo>
                <a:lnTo>
                  <a:pt x="2243" y="413"/>
                </a:lnTo>
                <a:lnTo>
                  <a:pt x="2244" y="417"/>
                </a:lnTo>
                <a:lnTo>
                  <a:pt x="2245" y="418"/>
                </a:lnTo>
                <a:lnTo>
                  <a:pt x="2245" y="419"/>
                </a:lnTo>
                <a:lnTo>
                  <a:pt x="2246" y="421"/>
                </a:lnTo>
                <a:lnTo>
                  <a:pt x="2246" y="423"/>
                </a:lnTo>
                <a:lnTo>
                  <a:pt x="2246" y="424"/>
                </a:lnTo>
                <a:lnTo>
                  <a:pt x="2247" y="425"/>
                </a:lnTo>
                <a:lnTo>
                  <a:pt x="2248" y="428"/>
                </a:lnTo>
                <a:lnTo>
                  <a:pt x="2248" y="430"/>
                </a:lnTo>
                <a:lnTo>
                  <a:pt x="2249" y="433"/>
                </a:lnTo>
                <a:lnTo>
                  <a:pt x="2249" y="434"/>
                </a:lnTo>
                <a:lnTo>
                  <a:pt x="2250" y="435"/>
                </a:lnTo>
                <a:lnTo>
                  <a:pt x="2250" y="437"/>
                </a:lnTo>
                <a:lnTo>
                  <a:pt x="2251" y="440"/>
                </a:lnTo>
                <a:lnTo>
                  <a:pt x="2251" y="439"/>
                </a:lnTo>
                <a:lnTo>
                  <a:pt x="2252" y="442"/>
                </a:lnTo>
                <a:lnTo>
                  <a:pt x="2252" y="443"/>
                </a:lnTo>
                <a:lnTo>
                  <a:pt x="2253" y="444"/>
                </a:lnTo>
                <a:lnTo>
                  <a:pt x="2253" y="444"/>
                </a:lnTo>
                <a:lnTo>
                  <a:pt x="2254" y="446"/>
                </a:lnTo>
                <a:lnTo>
                  <a:pt x="2254" y="448"/>
                </a:lnTo>
                <a:lnTo>
                  <a:pt x="2255" y="449"/>
                </a:lnTo>
                <a:lnTo>
                  <a:pt x="2255" y="450"/>
                </a:lnTo>
                <a:lnTo>
                  <a:pt x="2256" y="450"/>
                </a:lnTo>
                <a:lnTo>
                  <a:pt x="2257" y="451"/>
                </a:lnTo>
                <a:lnTo>
                  <a:pt x="2257" y="451"/>
                </a:lnTo>
                <a:lnTo>
                  <a:pt x="2258" y="455"/>
                </a:lnTo>
                <a:lnTo>
                  <a:pt x="2258" y="453"/>
                </a:lnTo>
                <a:lnTo>
                  <a:pt x="2258" y="455"/>
                </a:lnTo>
                <a:lnTo>
                  <a:pt x="2259" y="457"/>
                </a:lnTo>
                <a:lnTo>
                  <a:pt x="2260" y="457"/>
                </a:lnTo>
                <a:lnTo>
                  <a:pt x="2260" y="458"/>
                </a:lnTo>
                <a:lnTo>
                  <a:pt x="2261" y="460"/>
                </a:lnTo>
                <a:lnTo>
                  <a:pt x="2261" y="459"/>
                </a:lnTo>
                <a:lnTo>
                  <a:pt x="2262" y="461"/>
                </a:lnTo>
                <a:lnTo>
                  <a:pt x="2262" y="462"/>
                </a:lnTo>
                <a:lnTo>
                  <a:pt x="2263" y="462"/>
                </a:lnTo>
                <a:lnTo>
                  <a:pt x="2263" y="463"/>
                </a:lnTo>
                <a:lnTo>
                  <a:pt x="2264" y="463"/>
                </a:lnTo>
                <a:lnTo>
                  <a:pt x="2264" y="464"/>
                </a:lnTo>
                <a:lnTo>
                  <a:pt x="2265" y="466"/>
                </a:lnTo>
                <a:lnTo>
                  <a:pt x="2265" y="466"/>
                </a:lnTo>
                <a:lnTo>
                  <a:pt x="2266" y="468"/>
                </a:lnTo>
                <a:lnTo>
                  <a:pt x="2266" y="468"/>
                </a:lnTo>
                <a:lnTo>
                  <a:pt x="2267" y="469"/>
                </a:lnTo>
                <a:lnTo>
                  <a:pt x="2267" y="471"/>
                </a:lnTo>
                <a:lnTo>
                  <a:pt x="2268" y="470"/>
                </a:lnTo>
                <a:lnTo>
                  <a:pt x="2269" y="471"/>
                </a:lnTo>
                <a:lnTo>
                  <a:pt x="2269" y="473"/>
                </a:lnTo>
                <a:lnTo>
                  <a:pt x="2270" y="473"/>
                </a:lnTo>
                <a:lnTo>
                  <a:pt x="2270" y="474"/>
                </a:lnTo>
                <a:lnTo>
                  <a:pt x="2271" y="474"/>
                </a:lnTo>
                <a:lnTo>
                  <a:pt x="2271" y="477"/>
                </a:lnTo>
                <a:lnTo>
                  <a:pt x="2272" y="476"/>
                </a:lnTo>
                <a:lnTo>
                  <a:pt x="2272" y="476"/>
                </a:lnTo>
                <a:lnTo>
                  <a:pt x="2273" y="477"/>
                </a:lnTo>
                <a:lnTo>
                  <a:pt x="2273" y="477"/>
                </a:lnTo>
                <a:lnTo>
                  <a:pt x="2274" y="479"/>
                </a:lnTo>
                <a:lnTo>
                  <a:pt x="2274" y="479"/>
                </a:lnTo>
                <a:lnTo>
                  <a:pt x="2275" y="480"/>
                </a:lnTo>
                <a:lnTo>
                  <a:pt x="2275" y="479"/>
                </a:lnTo>
                <a:lnTo>
                  <a:pt x="2276" y="479"/>
                </a:lnTo>
                <a:lnTo>
                  <a:pt x="2277" y="480"/>
                </a:lnTo>
                <a:lnTo>
                  <a:pt x="2277" y="483"/>
                </a:lnTo>
                <a:lnTo>
                  <a:pt x="2277" y="483"/>
                </a:lnTo>
                <a:lnTo>
                  <a:pt x="2278" y="481"/>
                </a:lnTo>
                <a:lnTo>
                  <a:pt x="2278" y="481"/>
                </a:lnTo>
                <a:lnTo>
                  <a:pt x="2279" y="479"/>
                </a:lnTo>
                <a:lnTo>
                  <a:pt x="2280" y="478"/>
                </a:lnTo>
                <a:lnTo>
                  <a:pt x="2280" y="475"/>
                </a:lnTo>
                <a:lnTo>
                  <a:pt x="2281" y="467"/>
                </a:lnTo>
                <a:lnTo>
                  <a:pt x="2281" y="461"/>
                </a:lnTo>
                <a:lnTo>
                  <a:pt x="2281" y="450"/>
                </a:lnTo>
                <a:lnTo>
                  <a:pt x="2282" y="436"/>
                </a:lnTo>
                <a:lnTo>
                  <a:pt x="2283" y="420"/>
                </a:lnTo>
                <a:lnTo>
                  <a:pt x="2283" y="401"/>
                </a:lnTo>
                <a:lnTo>
                  <a:pt x="2284" y="379"/>
                </a:lnTo>
                <a:lnTo>
                  <a:pt x="2284" y="353"/>
                </a:lnTo>
                <a:lnTo>
                  <a:pt x="2285" y="328"/>
                </a:lnTo>
                <a:lnTo>
                  <a:pt x="2285" y="300"/>
                </a:lnTo>
                <a:lnTo>
                  <a:pt x="2286" y="274"/>
                </a:lnTo>
                <a:lnTo>
                  <a:pt x="2286" y="251"/>
                </a:lnTo>
                <a:lnTo>
                  <a:pt x="2287" y="229"/>
                </a:lnTo>
                <a:lnTo>
                  <a:pt x="2287" y="210"/>
                </a:lnTo>
                <a:lnTo>
                  <a:pt x="2288" y="195"/>
                </a:lnTo>
                <a:lnTo>
                  <a:pt x="2289" y="181"/>
                </a:lnTo>
                <a:lnTo>
                  <a:pt x="2289" y="171"/>
                </a:lnTo>
                <a:lnTo>
                  <a:pt x="2289" y="161"/>
                </a:lnTo>
                <a:lnTo>
                  <a:pt x="2290" y="156"/>
                </a:lnTo>
                <a:lnTo>
                  <a:pt x="2290" y="150"/>
                </a:lnTo>
                <a:lnTo>
                  <a:pt x="2291" y="148"/>
                </a:lnTo>
                <a:lnTo>
                  <a:pt x="2292" y="150"/>
                </a:lnTo>
                <a:lnTo>
                  <a:pt x="2292" y="153"/>
                </a:lnTo>
                <a:lnTo>
                  <a:pt x="2293" y="154"/>
                </a:lnTo>
                <a:lnTo>
                  <a:pt x="2293" y="160"/>
                </a:lnTo>
                <a:lnTo>
                  <a:pt x="2293" y="165"/>
                </a:lnTo>
                <a:lnTo>
                  <a:pt x="2294" y="173"/>
                </a:lnTo>
                <a:lnTo>
                  <a:pt x="2295" y="180"/>
                </a:lnTo>
                <a:lnTo>
                  <a:pt x="2295" y="189"/>
                </a:lnTo>
                <a:lnTo>
                  <a:pt x="2296" y="199"/>
                </a:lnTo>
                <a:lnTo>
                  <a:pt x="2296" y="209"/>
                </a:lnTo>
                <a:lnTo>
                  <a:pt x="2297" y="218"/>
                </a:lnTo>
                <a:lnTo>
                  <a:pt x="2297" y="229"/>
                </a:lnTo>
                <a:lnTo>
                  <a:pt x="2298" y="237"/>
                </a:lnTo>
                <a:lnTo>
                  <a:pt x="2298" y="245"/>
                </a:lnTo>
                <a:lnTo>
                  <a:pt x="2299" y="254"/>
                </a:lnTo>
                <a:lnTo>
                  <a:pt x="2299" y="260"/>
                </a:lnTo>
                <a:lnTo>
                  <a:pt x="2300" y="270"/>
                </a:lnTo>
                <a:lnTo>
                  <a:pt x="2300" y="276"/>
                </a:lnTo>
                <a:lnTo>
                  <a:pt x="2301" y="285"/>
                </a:lnTo>
                <a:lnTo>
                  <a:pt x="2301" y="291"/>
                </a:lnTo>
                <a:lnTo>
                  <a:pt x="2302" y="297"/>
                </a:lnTo>
                <a:lnTo>
                  <a:pt x="2302" y="303"/>
                </a:lnTo>
                <a:lnTo>
                  <a:pt x="2303" y="308"/>
                </a:lnTo>
                <a:lnTo>
                  <a:pt x="2304" y="313"/>
                </a:lnTo>
                <a:lnTo>
                  <a:pt x="2304" y="319"/>
                </a:lnTo>
                <a:lnTo>
                  <a:pt x="2305" y="322"/>
                </a:lnTo>
                <a:lnTo>
                  <a:pt x="2305" y="329"/>
                </a:lnTo>
                <a:lnTo>
                  <a:pt x="2305" y="331"/>
                </a:lnTo>
                <a:lnTo>
                  <a:pt x="2306" y="336"/>
                </a:lnTo>
                <a:lnTo>
                  <a:pt x="2307" y="340"/>
                </a:lnTo>
                <a:lnTo>
                  <a:pt x="2307" y="342"/>
                </a:lnTo>
                <a:lnTo>
                  <a:pt x="2308" y="345"/>
                </a:lnTo>
                <a:lnTo>
                  <a:pt x="2308" y="347"/>
                </a:lnTo>
                <a:lnTo>
                  <a:pt x="2309" y="350"/>
                </a:lnTo>
                <a:lnTo>
                  <a:pt x="2309" y="353"/>
                </a:lnTo>
                <a:lnTo>
                  <a:pt x="2310" y="355"/>
                </a:lnTo>
                <a:lnTo>
                  <a:pt x="2310" y="357"/>
                </a:lnTo>
                <a:lnTo>
                  <a:pt x="2311" y="361"/>
                </a:lnTo>
                <a:lnTo>
                  <a:pt x="2311" y="363"/>
                </a:lnTo>
                <a:lnTo>
                  <a:pt x="2312" y="366"/>
                </a:lnTo>
                <a:lnTo>
                  <a:pt x="2312" y="370"/>
                </a:lnTo>
                <a:lnTo>
                  <a:pt x="2313" y="370"/>
                </a:lnTo>
                <a:lnTo>
                  <a:pt x="2313" y="373"/>
                </a:lnTo>
                <a:lnTo>
                  <a:pt x="2314" y="374"/>
                </a:lnTo>
                <a:lnTo>
                  <a:pt x="2314" y="376"/>
                </a:lnTo>
                <a:lnTo>
                  <a:pt x="2315" y="380"/>
                </a:lnTo>
                <a:lnTo>
                  <a:pt x="2316" y="383"/>
                </a:lnTo>
                <a:lnTo>
                  <a:pt x="2316" y="386"/>
                </a:lnTo>
                <a:lnTo>
                  <a:pt x="2317" y="390"/>
                </a:lnTo>
                <a:lnTo>
                  <a:pt x="2317" y="392"/>
                </a:lnTo>
                <a:lnTo>
                  <a:pt x="2317" y="397"/>
                </a:lnTo>
                <a:lnTo>
                  <a:pt x="2318" y="399"/>
                </a:lnTo>
                <a:lnTo>
                  <a:pt x="2319" y="402"/>
                </a:lnTo>
                <a:lnTo>
                  <a:pt x="2319" y="406"/>
                </a:lnTo>
                <a:lnTo>
                  <a:pt x="2320" y="409"/>
                </a:lnTo>
                <a:lnTo>
                  <a:pt x="2320" y="412"/>
                </a:lnTo>
                <a:lnTo>
                  <a:pt x="2321" y="413"/>
                </a:lnTo>
                <a:lnTo>
                  <a:pt x="2321" y="416"/>
                </a:lnTo>
                <a:lnTo>
                  <a:pt x="2322" y="420"/>
                </a:lnTo>
                <a:lnTo>
                  <a:pt x="2322" y="419"/>
                </a:lnTo>
                <a:lnTo>
                  <a:pt x="2323" y="422"/>
                </a:lnTo>
                <a:lnTo>
                  <a:pt x="2323" y="422"/>
                </a:lnTo>
                <a:lnTo>
                  <a:pt x="2324" y="425"/>
                </a:lnTo>
                <a:lnTo>
                  <a:pt x="2324" y="425"/>
                </a:lnTo>
                <a:lnTo>
                  <a:pt x="2325" y="422"/>
                </a:lnTo>
                <a:lnTo>
                  <a:pt x="2325" y="423"/>
                </a:lnTo>
                <a:lnTo>
                  <a:pt x="2326" y="422"/>
                </a:lnTo>
                <a:lnTo>
                  <a:pt x="2326" y="422"/>
                </a:lnTo>
                <a:lnTo>
                  <a:pt x="2327" y="421"/>
                </a:lnTo>
                <a:lnTo>
                  <a:pt x="2328" y="420"/>
                </a:lnTo>
                <a:lnTo>
                  <a:pt x="2328" y="418"/>
                </a:lnTo>
                <a:lnTo>
                  <a:pt x="2328" y="415"/>
                </a:lnTo>
                <a:lnTo>
                  <a:pt x="2329" y="415"/>
                </a:lnTo>
                <a:lnTo>
                  <a:pt x="2329" y="413"/>
                </a:lnTo>
                <a:lnTo>
                  <a:pt x="2330" y="411"/>
                </a:lnTo>
                <a:lnTo>
                  <a:pt x="2331" y="411"/>
                </a:lnTo>
                <a:lnTo>
                  <a:pt x="2331" y="407"/>
                </a:lnTo>
                <a:lnTo>
                  <a:pt x="2332" y="404"/>
                </a:lnTo>
                <a:lnTo>
                  <a:pt x="2332" y="405"/>
                </a:lnTo>
                <a:lnTo>
                  <a:pt x="2333" y="404"/>
                </a:lnTo>
                <a:lnTo>
                  <a:pt x="2333" y="400"/>
                </a:lnTo>
                <a:lnTo>
                  <a:pt x="2334" y="402"/>
                </a:lnTo>
                <a:lnTo>
                  <a:pt x="2334" y="401"/>
                </a:lnTo>
                <a:lnTo>
                  <a:pt x="2335" y="399"/>
                </a:lnTo>
                <a:lnTo>
                  <a:pt x="2335" y="397"/>
                </a:lnTo>
                <a:lnTo>
                  <a:pt x="2336" y="398"/>
                </a:lnTo>
                <a:lnTo>
                  <a:pt x="2336" y="397"/>
                </a:lnTo>
                <a:lnTo>
                  <a:pt x="2337" y="400"/>
                </a:lnTo>
                <a:lnTo>
                  <a:pt x="2337" y="399"/>
                </a:lnTo>
                <a:lnTo>
                  <a:pt x="2338" y="400"/>
                </a:lnTo>
                <a:lnTo>
                  <a:pt x="2339" y="400"/>
                </a:lnTo>
                <a:lnTo>
                  <a:pt x="2339" y="401"/>
                </a:lnTo>
                <a:lnTo>
                  <a:pt x="2340" y="402"/>
                </a:lnTo>
                <a:lnTo>
                  <a:pt x="2340" y="403"/>
                </a:lnTo>
                <a:lnTo>
                  <a:pt x="2340" y="405"/>
                </a:lnTo>
                <a:lnTo>
                  <a:pt x="2341" y="408"/>
                </a:lnTo>
                <a:lnTo>
                  <a:pt x="2342" y="408"/>
                </a:lnTo>
                <a:lnTo>
                  <a:pt x="2342" y="411"/>
                </a:lnTo>
                <a:lnTo>
                  <a:pt x="2343" y="413"/>
                </a:lnTo>
                <a:lnTo>
                  <a:pt x="2343" y="413"/>
                </a:lnTo>
                <a:lnTo>
                  <a:pt x="2344" y="416"/>
                </a:lnTo>
                <a:lnTo>
                  <a:pt x="2344" y="419"/>
                </a:lnTo>
                <a:lnTo>
                  <a:pt x="2345" y="419"/>
                </a:lnTo>
                <a:lnTo>
                  <a:pt x="2345" y="422"/>
                </a:lnTo>
                <a:lnTo>
                  <a:pt x="2346" y="427"/>
                </a:lnTo>
                <a:lnTo>
                  <a:pt x="2346" y="429"/>
                </a:lnTo>
                <a:lnTo>
                  <a:pt x="2347" y="431"/>
                </a:lnTo>
                <a:lnTo>
                  <a:pt x="2347" y="433"/>
                </a:lnTo>
                <a:lnTo>
                  <a:pt x="2348" y="436"/>
                </a:lnTo>
                <a:lnTo>
                  <a:pt x="2348" y="436"/>
                </a:lnTo>
                <a:lnTo>
                  <a:pt x="2349" y="442"/>
                </a:lnTo>
                <a:lnTo>
                  <a:pt x="2349" y="442"/>
                </a:lnTo>
                <a:lnTo>
                  <a:pt x="2350" y="444"/>
                </a:lnTo>
                <a:lnTo>
                  <a:pt x="2351" y="445"/>
                </a:lnTo>
                <a:lnTo>
                  <a:pt x="2351" y="448"/>
                </a:lnTo>
                <a:lnTo>
                  <a:pt x="2352" y="451"/>
                </a:lnTo>
                <a:lnTo>
                  <a:pt x="2352" y="451"/>
                </a:lnTo>
                <a:lnTo>
                  <a:pt x="2352" y="454"/>
                </a:lnTo>
                <a:lnTo>
                  <a:pt x="2353" y="454"/>
                </a:lnTo>
                <a:lnTo>
                  <a:pt x="2354" y="456"/>
                </a:lnTo>
                <a:lnTo>
                  <a:pt x="2354" y="456"/>
                </a:lnTo>
                <a:lnTo>
                  <a:pt x="2355" y="460"/>
                </a:lnTo>
                <a:lnTo>
                  <a:pt x="2355" y="460"/>
                </a:lnTo>
                <a:lnTo>
                  <a:pt x="2356" y="461"/>
                </a:lnTo>
                <a:lnTo>
                  <a:pt x="2356" y="462"/>
                </a:lnTo>
                <a:lnTo>
                  <a:pt x="2357" y="464"/>
                </a:lnTo>
                <a:lnTo>
                  <a:pt x="2357" y="464"/>
                </a:lnTo>
                <a:lnTo>
                  <a:pt x="2358" y="465"/>
                </a:lnTo>
                <a:lnTo>
                  <a:pt x="2358" y="466"/>
                </a:lnTo>
                <a:lnTo>
                  <a:pt x="2359" y="466"/>
                </a:lnTo>
                <a:lnTo>
                  <a:pt x="2359" y="466"/>
                </a:lnTo>
                <a:lnTo>
                  <a:pt x="2360" y="466"/>
                </a:lnTo>
                <a:lnTo>
                  <a:pt x="2360" y="468"/>
                </a:lnTo>
                <a:lnTo>
                  <a:pt x="2361" y="468"/>
                </a:lnTo>
                <a:lnTo>
                  <a:pt x="2361" y="468"/>
                </a:lnTo>
                <a:lnTo>
                  <a:pt x="2362" y="469"/>
                </a:lnTo>
                <a:lnTo>
                  <a:pt x="2363" y="469"/>
                </a:lnTo>
                <a:lnTo>
                  <a:pt x="2363" y="470"/>
                </a:lnTo>
                <a:lnTo>
                  <a:pt x="2364" y="469"/>
                </a:lnTo>
                <a:lnTo>
                  <a:pt x="2364" y="469"/>
                </a:lnTo>
                <a:lnTo>
                  <a:pt x="2364" y="469"/>
                </a:lnTo>
                <a:lnTo>
                  <a:pt x="2365" y="471"/>
                </a:lnTo>
                <a:lnTo>
                  <a:pt x="2366" y="470"/>
                </a:lnTo>
                <a:lnTo>
                  <a:pt x="2366" y="470"/>
                </a:lnTo>
                <a:lnTo>
                  <a:pt x="2367" y="470"/>
                </a:lnTo>
                <a:lnTo>
                  <a:pt x="2367" y="469"/>
                </a:lnTo>
                <a:lnTo>
                  <a:pt x="2368" y="470"/>
                </a:lnTo>
                <a:lnTo>
                  <a:pt x="2368" y="472"/>
                </a:lnTo>
                <a:lnTo>
                  <a:pt x="2369" y="471"/>
                </a:lnTo>
                <a:lnTo>
                  <a:pt x="2369" y="471"/>
                </a:lnTo>
                <a:lnTo>
                  <a:pt x="2370" y="470"/>
                </a:lnTo>
                <a:lnTo>
                  <a:pt x="2370" y="471"/>
                </a:lnTo>
                <a:lnTo>
                  <a:pt x="2371" y="469"/>
                </a:lnTo>
                <a:lnTo>
                  <a:pt x="2371" y="470"/>
                </a:lnTo>
                <a:lnTo>
                  <a:pt x="2372" y="472"/>
                </a:lnTo>
                <a:lnTo>
                  <a:pt x="2372" y="471"/>
                </a:lnTo>
                <a:lnTo>
                  <a:pt x="2373" y="470"/>
                </a:lnTo>
                <a:lnTo>
                  <a:pt x="2373" y="470"/>
                </a:lnTo>
                <a:lnTo>
                  <a:pt x="2374" y="470"/>
                </a:lnTo>
                <a:lnTo>
                  <a:pt x="2375" y="470"/>
                </a:lnTo>
                <a:lnTo>
                  <a:pt x="2375" y="470"/>
                </a:lnTo>
                <a:lnTo>
                  <a:pt x="2375" y="471"/>
                </a:lnTo>
                <a:lnTo>
                  <a:pt x="2376" y="474"/>
                </a:lnTo>
                <a:lnTo>
                  <a:pt x="2376" y="474"/>
                </a:lnTo>
                <a:lnTo>
                  <a:pt x="2377" y="473"/>
                </a:lnTo>
                <a:lnTo>
                  <a:pt x="2378" y="476"/>
                </a:lnTo>
                <a:lnTo>
                  <a:pt x="2378" y="474"/>
                </a:lnTo>
                <a:lnTo>
                  <a:pt x="2379" y="474"/>
                </a:lnTo>
                <a:lnTo>
                  <a:pt x="2379" y="475"/>
                </a:lnTo>
                <a:lnTo>
                  <a:pt x="2380" y="474"/>
                </a:lnTo>
                <a:lnTo>
                  <a:pt x="2380" y="470"/>
                </a:lnTo>
                <a:lnTo>
                  <a:pt x="2381" y="467"/>
                </a:lnTo>
                <a:lnTo>
                  <a:pt x="2381" y="465"/>
                </a:lnTo>
                <a:lnTo>
                  <a:pt x="2382" y="459"/>
                </a:lnTo>
                <a:lnTo>
                  <a:pt x="2382" y="453"/>
                </a:lnTo>
                <a:lnTo>
                  <a:pt x="2383" y="443"/>
                </a:lnTo>
                <a:lnTo>
                  <a:pt x="2383" y="433"/>
                </a:lnTo>
                <a:lnTo>
                  <a:pt x="2384" y="418"/>
                </a:lnTo>
                <a:lnTo>
                  <a:pt x="2384" y="404"/>
                </a:lnTo>
                <a:lnTo>
                  <a:pt x="2385" y="386"/>
                </a:lnTo>
                <a:lnTo>
                  <a:pt x="2385" y="366"/>
                </a:lnTo>
                <a:lnTo>
                  <a:pt x="2386" y="342"/>
                </a:lnTo>
                <a:lnTo>
                  <a:pt x="2387" y="323"/>
                </a:lnTo>
                <a:lnTo>
                  <a:pt x="2387" y="302"/>
                </a:lnTo>
                <a:lnTo>
                  <a:pt x="2387" y="279"/>
                </a:lnTo>
                <a:lnTo>
                  <a:pt x="2388" y="262"/>
                </a:lnTo>
                <a:lnTo>
                  <a:pt x="2388" y="244"/>
                </a:lnTo>
                <a:lnTo>
                  <a:pt x="2389" y="229"/>
                </a:lnTo>
                <a:lnTo>
                  <a:pt x="2390" y="214"/>
                </a:lnTo>
                <a:lnTo>
                  <a:pt x="2390" y="200"/>
                </a:lnTo>
                <a:lnTo>
                  <a:pt x="2391" y="195"/>
                </a:lnTo>
                <a:lnTo>
                  <a:pt x="2391" y="188"/>
                </a:lnTo>
                <a:lnTo>
                  <a:pt x="2392" y="182"/>
                </a:lnTo>
                <a:lnTo>
                  <a:pt x="2392" y="180"/>
                </a:lnTo>
                <a:lnTo>
                  <a:pt x="2393" y="182"/>
                </a:lnTo>
                <a:lnTo>
                  <a:pt x="2393" y="180"/>
                </a:lnTo>
                <a:lnTo>
                  <a:pt x="2394" y="184"/>
                </a:lnTo>
                <a:lnTo>
                  <a:pt x="2394" y="186"/>
                </a:lnTo>
                <a:lnTo>
                  <a:pt x="2395" y="193"/>
                </a:lnTo>
                <a:lnTo>
                  <a:pt x="2395" y="198"/>
                </a:lnTo>
                <a:lnTo>
                  <a:pt x="2396" y="205"/>
                </a:lnTo>
                <a:lnTo>
                  <a:pt x="2396" y="212"/>
                </a:lnTo>
                <a:lnTo>
                  <a:pt x="2397" y="218"/>
                </a:lnTo>
                <a:lnTo>
                  <a:pt x="2397" y="229"/>
                </a:lnTo>
                <a:lnTo>
                  <a:pt x="2398" y="235"/>
                </a:lnTo>
                <a:lnTo>
                  <a:pt x="2399" y="243"/>
                </a:lnTo>
                <a:lnTo>
                  <a:pt x="2399" y="253"/>
                </a:lnTo>
                <a:lnTo>
                  <a:pt x="2399" y="259"/>
                </a:lnTo>
                <a:lnTo>
                  <a:pt x="2400" y="267"/>
                </a:lnTo>
                <a:lnTo>
                  <a:pt x="2400" y="274"/>
                </a:lnTo>
                <a:lnTo>
                  <a:pt x="2401" y="281"/>
                </a:lnTo>
                <a:lnTo>
                  <a:pt x="2402" y="289"/>
                </a:lnTo>
                <a:lnTo>
                  <a:pt x="2402" y="294"/>
                </a:lnTo>
                <a:lnTo>
                  <a:pt x="2403" y="301"/>
                </a:lnTo>
                <a:lnTo>
                  <a:pt x="2403" y="307"/>
                </a:lnTo>
                <a:lnTo>
                  <a:pt x="2403" y="311"/>
                </a:lnTo>
                <a:lnTo>
                  <a:pt x="2404" y="317"/>
                </a:lnTo>
                <a:lnTo>
                  <a:pt x="2405" y="322"/>
                </a:lnTo>
                <a:lnTo>
                  <a:pt x="2405" y="328"/>
                </a:lnTo>
                <a:lnTo>
                  <a:pt x="2406" y="333"/>
                </a:lnTo>
                <a:lnTo>
                  <a:pt x="2406" y="337"/>
                </a:lnTo>
                <a:lnTo>
                  <a:pt x="2407" y="342"/>
                </a:lnTo>
                <a:lnTo>
                  <a:pt x="2407" y="342"/>
                </a:lnTo>
                <a:lnTo>
                  <a:pt x="2408" y="348"/>
                </a:lnTo>
                <a:lnTo>
                  <a:pt x="2408" y="352"/>
                </a:lnTo>
                <a:lnTo>
                  <a:pt x="2409" y="354"/>
                </a:lnTo>
                <a:lnTo>
                  <a:pt x="2410" y="357"/>
                </a:lnTo>
                <a:lnTo>
                  <a:pt x="2410" y="360"/>
                </a:lnTo>
                <a:lnTo>
                  <a:pt x="2411" y="364"/>
                </a:lnTo>
                <a:lnTo>
                  <a:pt x="2411" y="365"/>
                </a:lnTo>
                <a:lnTo>
                  <a:pt x="2411" y="368"/>
                </a:lnTo>
                <a:lnTo>
                  <a:pt x="2412" y="371"/>
                </a:lnTo>
                <a:lnTo>
                  <a:pt x="2413" y="372"/>
                </a:lnTo>
                <a:lnTo>
                  <a:pt x="2413" y="376"/>
                </a:lnTo>
                <a:lnTo>
                  <a:pt x="2414" y="376"/>
                </a:lnTo>
                <a:lnTo>
                  <a:pt x="2414" y="377"/>
                </a:lnTo>
                <a:lnTo>
                  <a:pt x="2415" y="383"/>
                </a:lnTo>
                <a:lnTo>
                  <a:pt x="2415" y="385"/>
                </a:lnTo>
                <a:lnTo>
                  <a:pt x="2416" y="389"/>
                </a:lnTo>
                <a:lnTo>
                  <a:pt x="2416" y="393"/>
                </a:lnTo>
                <a:lnTo>
                  <a:pt x="2417" y="393"/>
                </a:lnTo>
                <a:lnTo>
                  <a:pt x="2417" y="399"/>
                </a:lnTo>
                <a:lnTo>
                  <a:pt x="2418" y="402"/>
                </a:lnTo>
                <a:lnTo>
                  <a:pt x="2418" y="405"/>
                </a:lnTo>
                <a:lnTo>
                  <a:pt x="2419" y="409"/>
                </a:lnTo>
                <a:lnTo>
                  <a:pt x="2419" y="413"/>
                </a:lnTo>
                <a:lnTo>
                  <a:pt x="2420" y="419"/>
                </a:lnTo>
                <a:lnTo>
                  <a:pt x="2420" y="420"/>
                </a:lnTo>
                <a:lnTo>
                  <a:pt x="2421" y="424"/>
                </a:lnTo>
                <a:lnTo>
                  <a:pt x="2422" y="425"/>
                </a:lnTo>
                <a:lnTo>
                  <a:pt x="2422" y="429"/>
                </a:lnTo>
                <a:lnTo>
                  <a:pt x="2422" y="432"/>
                </a:lnTo>
                <a:lnTo>
                  <a:pt x="2423" y="432"/>
                </a:lnTo>
                <a:lnTo>
                  <a:pt x="2423" y="433"/>
                </a:lnTo>
                <a:lnTo>
                  <a:pt x="2424" y="436"/>
                </a:lnTo>
                <a:lnTo>
                  <a:pt x="2425" y="434"/>
                </a:lnTo>
                <a:lnTo>
                  <a:pt x="2425" y="435"/>
                </a:lnTo>
                <a:lnTo>
                  <a:pt x="2426" y="436"/>
                </a:lnTo>
                <a:lnTo>
                  <a:pt x="2426" y="436"/>
                </a:lnTo>
                <a:lnTo>
                  <a:pt x="2427" y="435"/>
                </a:lnTo>
                <a:lnTo>
                  <a:pt x="2427" y="437"/>
                </a:lnTo>
                <a:lnTo>
                  <a:pt x="2428" y="434"/>
                </a:lnTo>
                <a:lnTo>
                  <a:pt x="2428" y="433"/>
                </a:lnTo>
                <a:lnTo>
                  <a:pt x="2429" y="431"/>
                </a:lnTo>
                <a:lnTo>
                  <a:pt x="2429" y="430"/>
                </a:lnTo>
                <a:lnTo>
                  <a:pt x="2430" y="430"/>
                </a:lnTo>
                <a:lnTo>
                  <a:pt x="2430" y="429"/>
                </a:lnTo>
                <a:lnTo>
                  <a:pt x="2431" y="427"/>
                </a:lnTo>
                <a:lnTo>
                  <a:pt x="2431" y="425"/>
                </a:lnTo>
                <a:lnTo>
                  <a:pt x="2432" y="421"/>
                </a:lnTo>
                <a:lnTo>
                  <a:pt x="2432" y="421"/>
                </a:lnTo>
                <a:lnTo>
                  <a:pt x="2433" y="421"/>
                </a:lnTo>
                <a:lnTo>
                  <a:pt x="2434" y="421"/>
                </a:lnTo>
                <a:lnTo>
                  <a:pt x="2434" y="421"/>
                </a:lnTo>
                <a:lnTo>
                  <a:pt x="2434" y="417"/>
                </a:lnTo>
                <a:lnTo>
                  <a:pt x="2435" y="415"/>
                </a:lnTo>
                <a:lnTo>
                  <a:pt x="2435" y="416"/>
                </a:lnTo>
                <a:lnTo>
                  <a:pt x="2436" y="412"/>
                </a:lnTo>
                <a:lnTo>
                  <a:pt x="2437" y="414"/>
                </a:lnTo>
                <a:lnTo>
                  <a:pt x="2437" y="414"/>
                </a:lnTo>
                <a:lnTo>
                  <a:pt x="2438" y="413"/>
                </a:lnTo>
                <a:lnTo>
                  <a:pt x="2438" y="413"/>
                </a:lnTo>
                <a:lnTo>
                  <a:pt x="2438" y="413"/>
                </a:lnTo>
                <a:lnTo>
                  <a:pt x="2439" y="412"/>
                </a:lnTo>
                <a:lnTo>
                  <a:pt x="2440" y="412"/>
                </a:lnTo>
                <a:lnTo>
                  <a:pt x="2440" y="415"/>
                </a:lnTo>
                <a:lnTo>
                  <a:pt x="2441" y="419"/>
                </a:lnTo>
                <a:lnTo>
                  <a:pt x="2441" y="419"/>
                </a:lnTo>
                <a:lnTo>
                  <a:pt x="2442" y="420"/>
                </a:lnTo>
                <a:lnTo>
                  <a:pt x="2442" y="421"/>
                </a:lnTo>
                <a:lnTo>
                  <a:pt x="2443" y="423"/>
                </a:lnTo>
                <a:lnTo>
                  <a:pt x="2443" y="425"/>
                </a:lnTo>
                <a:lnTo>
                  <a:pt x="2444" y="425"/>
                </a:lnTo>
                <a:lnTo>
                  <a:pt x="2444" y="428"/>
                </a:lnTo>
                <a:lnTo>
                  <a:pt x="2445" y="430"/>
                </a:lnTo>
                <a:lnTo>
                  <a:pt x="2446" y="431"/>
                </a:lnTo>
                <a:lnTo>
                  <a:pt x="2446" y="435"/>
                </a:lnTo>
                <a:lnTo>
                  <a:pt x="2446" y="436"/>
                </a:lnTo>
                <a:lnTo>
                  <a:pt x="2447" y="437"/>
                </a:lnTo>
                <a:lnTo>
                  <a:pt x="2447" y="440"/>
                </a:lnTo>
                <a:lnTo>
                  <a:pt x="2448" y="443"/>
                </a:lnTo>
                <a:lnTo>
                  <a:pt x="2449" y="444"/>
                </a:lnTo>
                <a:lnTo>
                  <a:pt x="2449" y="445"/>
                </a:lnTo>
                <a:lnTo>
                  <a:pt x="2450" y="448"/>
                </a:lnTo>
                <a:lnTo>
                  <a:pt x="2450" y="450"/>
                </a:lnTo>
                <a:lnTo>
                  <a:pt x="2450" y="450"/>
                </a:lnTo>
                <a:lnTo>
                  <a:pt x="2451" y="453"/>
                </a:lnTo>
                <a:lnTo>
                  <a:pt x="2452" y="457"/>
                </a:lnTo>
                <a:lnTo>
                  <a:pt x="2452" y="457"/>
                </a:lnTo>
                <a:lnTo>
                  <a:pt x="2453" y="459"/>
                </a:lnTo>
                <a:lnTo>
                  <a:pt x="2453" y="459"/>
                </a:lnTo>
                <a:lnTo>
                  <a:pt x="2454" y="462"/>
                </a:lnTo>
                <a:lnTo>
                  <a:pt x="2454" y="464"/>
                </a:lnTo>
                <a:lnTo>
                  <a:pt x="2455" y="464"/>
                </a:lnTo>
                <a:lnTo>
                  <a:pt x="2455" y="465"/>
                </a:lnTo>
                <a:lnTo>
                  <a:pt x="2456" y="466"/>
                </a:lnTo>
                <a:lnTo>
                  <a:pt x="2456" y="468"/>
                </a:lnTo>
                <a:lnTo>
                  <a:pt x="2457" y="468"/>
                </a:lnTo>
                <a:lnTo>
                  <a:pt x="2457" y="470"/>
                </a:lnTo>
                <a:lnTo>
                  <a:pt x="2458" y="470"/>
                </a:lnTo>
                <a:lnTo>
                  <a:pt x="2458" y="471"/>
                </a:lnTo>
                <a:lnTo>
                  <a:pt x="2459" y="470"/>
                </a:lnTo>
                <a:lnTo>
                  <a:pt x="2459" y="470"/>
                </a:lnTo>
                <a:lnTo>
                  <a:pt x="2460" y="473"/>
                </a:lnTo>
                <a:lnTo>
                  <a:pt x="2461" y="473"/>
                </a:lnTo>
                <a:lnTo>
                  <a:pt x="2461" y="475"/>
                </a:lnTo>
                <a:lnTo>
                  <a:pt x="2462" y="473"/>
                </a:lnTo>
                <a:lnTo>
                  <a:pt x="2462" y="477"/>
                </a:lnTo>
                <a:lnTo>
                  <a:pt x="2462" y="475"/>
                </a:lnTo>
                <a:lnTo>
                  <a:pt x="2463" y="477"/>
                </a:lnTo>
                <a:lnTo>
                  <a:pt x="2464" y="475"/>
                </a:lnTo>
                <a:lnTo>
                  <a:pt x="2464" y="474"/>
                </a:lnTo>
                <a:lnTo>
                  <a:pt x="2465" y="476"/>
                </a:lnTo>
                <a:lnTo>
                  <a:pt x="2465" y="477"/>
                </a:lnTo>
                <a:lnTo>
                  <a:pt x="2466" y="476"/>
                </a:lnTo>
                <a:lnTo>
                  <a:pt x="2466" y="477"/>
                </a:lnTo>
                <a:lnTo>
                  <a:pt x="2467" y="476"/>
                </a:lnTo>
                <a:lnTo>
                  <a:pt x="2467" y="475"/>
                </a:lnTo>
                <a:lnTo>
                  <a:pt x="2468" y="476"/>
                </a:lnTo>
                <a:lnTo>
                  <a:pt x="2468" y="479"/>
                </a:lnTo>
                <a:lnTo>
                  <a:pt x="2469" y="478"/>
                </a:lnTo>
                <a:lnTo>
                  <a:pt x="2469" y="477"/>
                </a:lnTo>
                <a:lnTo>
                  <a:pt x="2470" y="477"/>
                </a:lnTo>
                <a:lnTo>
                  <a:pt x="2470" y="479"/>
                </a:lnTo>
                <a:lnTo>
                  <a:pt x="2471" y="481"/>
                </a:lnTo>
                <a:lnTo>
                  <a:pt x="2471" y="481"/>
                </a:lnTo>
                <a:lnTo>
                  <a:pt x="2472" y="481"/>
                </a:lnTo>
                <a:lnTo>
                  <a:pt x="2473" y="481"/>
                </a:lnTo>
                <a:lnTo>
                  <a:pt x="2473" y="480"/>
                </a:lnTo>
                <a:lnTo>
                  <a:pt x="2474" y="482"/>
                </a:lnTo>
                <a:lnTo>
                  <a:pt x="2474" y="484"/>
                </a:lnTo>
                <a:lnTo>
                  <a:pt x="2474" y="482"/>
                </a:lnTo>
                <a:lnTo>
                  <a:pt x="2475" y="482"/>
                </a:lnTo>
                <a:lnTo>
                  <a:pt x="2476" y="484"/>
                </a:lnTo>
                <a:lnTo>
                  <a:pt x="2476" y="487"/>
                </a:lnTo>
                <a:lnTo>
                  <a:pt x="2477" y="484"/>
                </a:lnTo>
                <a:lnTo>
                  <a:pt x="2477" y="487"/>
                </a:lnTo>
                <a:lnTo>
                  <a:pt x="2478" y="487"/>
                </a:lnTo>
                <a:lnTo>
                  <a:pt x="2478" y="488"/>
                </a:lnTo>
                <a:lnTo>
                  <a:pt x="2479" y="487"/>
                </a:lnTo>
                <a:lnTo>
                  <a:pt x="2479" y="488"/>
                </a:lnTo>
                <a:lnTo>
                  <a:pt x="2480" y="486"/>
                </a:lnTo>
                <a:lnTo>
                  <a:pt x="2481" y="487"/>
                </a:lnTo>
                <a:lnTo>
                  <a:pt x="2481" y="484"/>
                </a:lnTo>
                <a:lnTo>
                  <a:pt x="2481" y="484"/>
                </a:lnTo>
                <a:lnTo>
                  <a:pt x="2482" y="480"/>
                </a:lnTo>
                <a:lnTo>
                  <a:pt x="2482" y="475"/>
                </a:lnTo>
                <a:lnTo>
                  <a:pt x="2483" y="468"/>
                </a:lnTo>
                <a:lnTo>
                  <a:pt x="2484" y="461"/>
                </a:lnTo>
                <a:lnTo>
                  <a:pt x="2484" y="451"/>
                </a:lnTo>
                <a:lnTo>
                  <a:pt x="2485" y="443"/>
                </a:lnTo>
                <a:lnTo>
                  <a:pt x="2485" y="429"/>
                </a:lnTo>
                <a:lnTo>
                  <a:pt x="2485" y="415"/>
                </a:lnTo>
                <a:lnTo>
                  <a:pt x="2486" y="397"/>
                </a:lnTo>
                <a:lnTo>
                  <a:pt x="2487" y="377"/>
                </a:lnTo>
                <a:lnTo>
                  <a:pt x="2487" y="355"/>
                </a:lnTo>
                <a:lnTo>
                  <a:pt x="2488" y="334"/>
                </a:lnTo>
                <a:lnTo>
                  <a:pt x="2488" y="317"/>
                </a:lnTo>
                <a:lnTo>
                  <a:pt x="2489" y="298"/>
                </a:lnTo>
                <a:lnTo>
                  <a:pt x="2489" y="283"/>
                </a:lnTo>
                <a:lnTo>
                  <a:pt x="2490" y="265"/>
                </a:lnTo>
                <a:lnTo>
                  <a:pt x="2490" y="250"/>
                </a:lnTo>
                <a:lnTo>
                  <a:pt x="2491" y="239"/>
                </a:lnTo>
                <a:lnTo>
                  <a:pt x="2491" y="232"/>
                </a:lnTo>
                <a:lnTo>
                  <a:pt x="2492" y="223"/>
                </a:lnTo>
                <a:lnTo>
                  <a:pt x="2493" y="218"/>
                </a:lnTo>
                <a:lnTo>
                  <a:pt x="2493" y="217"/>
                </a:lnTo>
                <a:lnTo>
                  <a:pt x="2493" y="214"/>
                </a:lnTo>
                <a:lnTo>
                  <a:pt x="2494" y="214"/>
                </a:lnTo>
                <a:lnTo>
                  <a:pt x="2494" y="216"/>
                </a:lnTo>
                <a:lnTo>
                  <a:pt x="2495" y="220"/>
                </a:lnTo>
                <a:lnTo>
                  <a:pt x="2496" y="222"/>
                </a:lnTo>
                <a:lnTo>
                  <a:pt x="2496" y="226"/>
                </a:lnTo>
                <a:lnTo>
                  <a:pt x="2497" y="233"/>
                </a:lnTo>
                <a:lnTo>
                  <a:pt x="2497" y="240"/>
                </a:lnTo>
                <a:lnTo>
                  <a:pt x="2497" y="247"/>
                </a:lnTo>
                <a:lnTo>
                  <a:pt x="2498" y="254"/>
                </a:lnTo>
                <a:lnTo>
                  <a:pt x="2499" y="260"/>
                </a:lnTo>
                <a:lnTo>
                  <a:pt x="2499" y="268"/>
                </a:lnTo>
                <a:lnTo>
                  <a:pt x="2500" y="275"/>
                </a:lnTo>
                <a:lnTo>
                  <a:pt x="2500" y="283"/>
                </a:lnTo>
                <a:lnTo>
                  <a:pt x="2501" y="290"/>
                </a:lnTo>
                <a:lnTo>
                  <a:pt x="2501" y="300"/>
                </a:lnTo>
                <a:lnTo>
                  <a:pt x="2502" y="304"/>
                </a:lnTo>
                <a:lnTo>
                  <a:pt x="2502" y="313"/>
                </a:lnTo>
                <a:lnTo>
                  <a:pt x="2503" y="316"/>
                </a:lnTo>
                <a:lnTo>
                  <a:pt x="2503" y="322"/>
                </a:lnTo>
                <a:lnTo>
                  <a:pt x="2504" y="327"/>
                </a:lnTo>
                <a:lnTo>
                  <a:pt x="2504" y="334"/>
                </a:lnTo>
                <a:lnTo>
                  <a:pt x="2505" y="338"/>
                </a:lnTo>
                <a:lnTo>
                  <a:pt x="2505" y="343"/>
                </a:lnTo>
                <a:lnTo>
                  <a:pt x="2506" y="347"/>
                </a:lnTo>
                <a:lnTo>
                  <a:pt x="2506" y="351"/>
                </a:lnTo>
                <a:lnTo>
                  <a:pt x="2507" y="355"/>
                </a:lnTo>
                <a:lnTo>
                  <a:pt x="2508" y="358"/>
                </a:lnTo>
                <a:lnTo>
                  <a:pt x="2508" y="363"/>
                </a:lnTo>
                <a:lnTo>
                  <a:pt x="2509" y="367"/>
                </a:lnTo>
                <a:lnTo>
                  <a:pt x="2509" y="367"/>
                </a:lnTo>
                <a:lnTo>
                  <a:pt x="2509" y="371"/>
                </a:lnTo>
                <a:lnTo>
                  <a:pt x="2510" y="375"/>
                </a:lnTo>
                <a:lnTo>
                  <a:pt x="2511" y="377"/>
                </a:lnTo>
                <a:lnTo>
                  <a:pt x="2511" y="381"/>
                </a:lnTo>
                <a:lnTo>
                  <a:pt x="2512" y="383"/>
                </a:lnTo>
                <a:lnTo>
                  <a:pt x="2512" y="386"/>
                </a:lnTo>
                <a:lnTo>
                  <a:pt x="2513" y="389"/>
                </a:lnTo>
                <a:lnTo>
                  <a:pt x="2513" y="392"/>
                </a:lnTo>
                <a:lnTo>
                  <a:pt x="2514" y="394"/>
                </a:lnTo>
                <a:lnTo>
                  <a:pt x="2514" y="397"/>
                </a:lnTo>
                <a:lnTo>
                  <a:pt x="2515" y="399"/>
                </a:lnTo>
                <a:lnTo>
                  <a:pt x="2515" y="402"/>
                </a:lnTo>
                <a:lnTo>
                  <a:pt x="2516" y="407"/>
                </a:lnTo>
                <a:lnTo>
                  <a:pt x="2516" y="409"/>
                </a:lnTo>
                <a:lnTo>
                  <a:pt x="2517" y="413"/>
                </a:lnTo>
                <a:lnTo>
                  <a:pt x="2517" y="415"/>
                </a:lnTo>
                <a:lnTo>
                  <a:pt x="2518" y="418"/>
                </a:lnTo>
                <a:lnTo>
                  <a:pt x="2518" y="422"/>
                </a:lnTo>
                <a:lnTo>
                  <a:pt x="2519" y="425"/>
                </a:lnTo>
                <a:lnTo>
                  <a:pt x="2520" y="430"/>
                </a:lnTo>
                <a:lnTo>
                  <a:pt x="2520" y="433"/>
                </a:lnTo>
                <a:lnTo>
                  <a:pt x="2521" y="435"/>
                </a:lnTo>
                <a:lnTo>
                  <a:pt x="2521" y="438"/>
                </a:lnTo>
                <a:lnTo>
                  <a:pt x="2521" y="440"/>
                </a:lnTo>
                <a:lnTo>
                  <a:pt x="2522" y="441"/>
                </a:lnTo>
                <a:lnTo>
                  <a:pt x="2523" y="440"/>
                </a:lnTo>
                <a:lnTo>
                  <a:pt x="2523" y="443"/>
                </a:lnTo>
                <a:lnTo>
                  <a:pt x="2524" y="443"/>
                </a:lnTo>
                <a:lnTo>
                  <a:pt x="2524" y="447"/>
                </a:lnTo>
                <a:lnTo>
                  <a:pt x="2525" y="442"/>
                </a:lnTo>
                <a:lnTo>
                  <a:pt x="2525" y="444"/>
                </a:lnTo>
                <a:lnTo>
                  <a:pt x="2526" y="443"/>
                </a:lnTo>
                <a:lnTo>
                  <a:pt x="2526" y="442"/>
                </a:lnTo>
                <a:lnTo>
                  <a:pt x="2527" y="443"/>
                </a:lnTo>
                <a:lnTo>
                  <a:pt x="2527" y="440"/>
                </a:lnTo>
                <a:lnTo>
                  <a:pt x="2528" y="438"/>
                </a:lnTo>
                <a:lnTo>
                  <a:pt x="2528" y="438"/>
                </a:lnTo>
                <a:lnTo>
                  <a:pt x="2529" y="435"/>
                </a:lnTo>
                <a:lnTo>
                  <a:pt x="2529" y="436"/>
                </a:lnTo>
                <a:lnTo>
                  <a:pt x="2530" y="434"/>
                </a:lnTo>
                <a:lnTo>
                  <a:pt x="2530" y="432"/>
                </a:lnTo>
                <a:lnTo>
                  <a:pt x="2531" y="430"/>
                </a:lnTo>
                <a:lnTo>
                  <a:pt x="2532" y="427"/>
                </a:lnTo>
                <a:lnTo>
                  <a:pt x="2532" y="425"/>
                </a:lnTo>
                <a:lnTo>
                  <a:pt x="2532" y="423"/>
                </a:lnTo>
                <a:lnTo>
                  <a:pt x="2533" y="420"/>
                </a:lnTo>
                <a:lnTo>
                  <a:pt x="2533" y="419"/>
                </a:lnTo>
                <a:lnTo>
                  <a:pt x="2534" y="419"/>
                </a:lnTo>
                <a:lnTo>
                  <a:pt x="2535" y="416"/>
                </a:lnTo>
                <a:lnTo>
                  <a:pt x="2535" y="414"/>
                </a:lnTo>
                <a:lnTo>
                  <a:pt x="2536" y="413"/>
                </a:lnTo>
                <a:lnTo>
                  <a:pt x="2536" y="413"/>
                </a:lnTo>
                <a:lnTo>
                  <a:pt x="2537" y="411"/>
                </a:lnTo>
                <a:lnTo>
                  <a:pt x="2537" y="409"/>
                </a:lnTo>
                <a:lnTo>
                  <a:pt x="2538" y="409"/>
                </a:lnTo>
                <a:lnTo>
                  <a:pt x="2538" y="409"/>
                </a:lnTo>
                <a:lnTo>
                  <a:pt x="2539" y="408"/>
                </a:lnTo>
                <a:lnTo>
                  <a:pt x="2539" y="409"/>
                </a:lnTo>
                <a:lnTo>
                  <a:pt x="2540" y="412"/>
                </a:lnTo>
                <a:lnTo>
                  <a:pt x="2540" y="412"/>
                </a:lnTo>
                <a:lnTo>
                  <a:pt x="2541" y="414"/>
                </a:lnTo>
                <a:lnTo>
                  <a:pt x="2541" y="415"/>
                </a:lnTo>
                <a:lnTo>
                  <a:pt x="2542" y="417"/>
                </a:lnTo>
                <a:lnTo>
                  <a:pt x="2542" y="419"/>
                </a:lnTo>
                <a:lnTo>
                  <a:pt x="2543" y="421"/>
                </a:lnTo>
                <a:lnTo>
                  <a:pt x="2544" y="424"/>
                </a:lnTo>
                <a:lnTo>
                  <a:pt x="2544" y="424"/>
                </a:lnTo>
                <a:lnTo>
                  <a:pt x="2544" y="429"/>
                </a:lnTo>
                <a:lnTo>
                  <a:pt x="2545" y="429"/>
                </a:lnTo>
                <a:lnTo>
                  <a:pt x="2545" y="430"/>
                </a:lnTo>
                <a:lnTo>
                  <a:pt x="2546" y="433"/>
                </a:lnTo>
                <a:lnTo>
                  <a:pt x="2547" y="437"/>
                </a:lnTo>
                <a:lnTo>
                  <a:pt x="2547" y="438"/>
                </a:lnTo>
                <a:lnTo>
                  <a:pt x="2548" y="441"/>
                </a:lnTo>
                <a:lnTo>
                  <a:pt x="2548" y="444"/>
                </a:lnTo>
                <a:lnTo>
                  <a:pt x="2549" y="446"/>
                </a:lnTo>
                <a:lnTo>
                  <a:pt x="2549" y="447"/>
                </a:lnTo>
                <a:lnTo>
                  <a:pt x="2550" y="448"/>
                </a:lnTo>
                <a:lnTo>
                  <a:pt x="2550" y="453"/>
                </a:lnTo>
                <a:lnTo>
                  <a:pt x="2551" y="456"/>
                </a:lnTo>
                <a:lnTo>
                  <a:pt x="2551" y="456"/>
                </a:lnTo>
                <a:lnTo>
                  <a:pt x="2552" y="458"/>
                </a:lnTo>
                <a:lnTo>
                  <a:pt x="2552" y="461"/>
                </a:lnTo>
                <a:lnTo>
                  <a:pt x="2553" y="461"/>
                </a:lnTo>
                <a:lnTo>
                  <a:pt x="2553" y="464"/>
                </a:lnTo>
                <a:lnTo>
                  <a:pt x="2554" y="465"/>
                </a:lnTo>
                <a:lnTo>
                  <a:pt x="2555" y="465"/>
                </a:lnTo>
                <a:lnTo>
                  <a:pt x="2555" y="466"/>
                </a:lnTo>
                <a:lnTo>
                  <a:pt x="2556" y="469"/>
                </a:lnTo>
                <a:lnTo>
                  <a:pt x="2556" y="470"/>
                </a:lnTo>
                <a:lnTo>
                  <a:pt x="2556" y="472"/>
                </a:lnTo>
                <a:lnTo>
                  <a:pt x="2557" y="474"/>
                </a:lnTo>
                <a:lnTo>
                  <a:pt x="2558" y="473"/>
                </a:lnTo>
                <a:lnTo>
                  <a:pt x="2558" y="475"/>
                </a:lnTo>
                <a:lnTo>
                  <a:pt x="2559" y="475"/>
                </a:lnTo>
                <a:lnTo>
                  <a:pt x="2559" y="477"/>
                </a:lnTo>
                <a:lnTo>
                  <a:pt x="2560" y="479"/>
                </a:lnTo>
                <a:lnTo>
                  <a:pt x="2560" y="477"/>
                </a:lnTo>
                <a:lnTo>
                  <a:pt x="2561" y="477"/>
                </a:lnTo>
                <a:lnTo>
                  <a:pt x="2561" y="480"/>
                </a:lnTo>
                <a:lnTo>
                  <a:pt x="2562" y="479"/>
                </a:lnTo>
                <a:lnTo>
                  <a:pt x="2562" y="478"/>
                </a:lnTo>
                <a:lnTo>
                  <a:pt x="2563" y="477"/>
                </a:lnTo>
                <a:lnTo>
                  <a:pt x="2563" y="479"/>
                </a:lnTo>
                <a:lnTo>
                  <a:pt x="2564" y="479"/>
                </a:lnTo>
                <a:lnTo>
                  <a:pt x="2564" y="478"/>
                </a:lnTo>
                <a:lnTo>
                  <a:pt x="2565" y="480"/>
                </a:lnTo>
                <a:lnTo>
                  <a:pt x="2565" y="478"/>
                </a:lnTo>
                <a:lnTo>
                  <a:pt x="2566" y="477"/>
                </a:lnTo>
                <a:lnTo>
                  <a:pt x="2567" y="477"/>
                </a:lnTo>
                <a:lnTo>
                  <a:pt x="2567" y="477"/>
                </a:lnTo>
                <a:lnTo>
                  <a:pt x="2568" y="477"/>
                </a:lnTo>
                <a:lnTo>
                  <a:pt x="2568" y="475"/>
                </a:lnTo>
                <a:lnTo>
                  <a:pt x="2568" y="476"/>
                </a:lnTo>
                <a:lnTo>
                  <a:pt x="2569" y="477"/>
                </a:lnTo>
                <a:lnTo>
                  <a:pt x="2570" y="477"/>
                </a:lnTo>
                <a:lnTo>
                  <a:pt x="2570" y="475"/>
                </a:lnTo>
                <a:lnTo>
                  <a:pt x="2571" y="476"/>
                </a:lnTo>
                <a:lnTo>
                  <a:pt x="2571" y="477"/>
                </a:lnTo>
                <a:lnTo>
                  <a:pt x="2572" y="477"/>
                </a:lnTo>
                <a:lnTo>
                  <a:pt x="2572" y="474"/>
                </a:lnTo>
                <a:lnTo>
                  <a:pt x="2573" y="475"/>
                </a:lnTo>
                <a:lnTo>
                  <a:pt x="2573" y="477"/>
                </a:lnTo>
                <a:lnTo>
                  <a:pt x="2574" y="477"/>
                </a:lnTo>
                <a:lnTo>
                  <a:pt x="2574" y="477"/>
                </a:lnTo>
                <a:lnTo>
                  <a:pt x="2575" y="479"/>
                </a:lnTo>
                <a:lnTo>
                  <a:pt x="2575" y="480"/>
                </a:lnTo>
                <a:lnTo>
                  <a:pt x="2576" y="481"/>
                </a:lnTo>
                <a:lnTo>
                  <a:pt x="2576" y="480"/>
                </a:lnTo>
                <a:lnTo>
                  <a:pt x="2577" y="481"/>
                </a:lnTo>
                <a:lnTo>
                  <a:pt x="2577" y="482"/>
                </a:lnTo>
                <a:lnTo>
                  <a:pt x="2578" y="484"/>
                </a:lnTo>
                <a:lnTo>
                  <a:pt x="2579" y="482"/>
                </a:lnTo>
                <a:lnTo>
                  <a:pt x="2579" y="481"/>
                </a:lnTo>
                <a:lnTo>
                  <a:pt x="2579" y="478"/>
                </a:lnTo>
                <a:lnTo>
                  <a:pt x="2580" y="476"/>
                </a:lnTo>
                <a:lnTo>
                  <a:pt x="2580" y="472"/>
                </a:lnTo>
                <a:lnTo>
                  <a:pt x="2581" y="467"/>
                </a:lnTo>
                <a:lnTo>
                  <a:pt x="2582" y="464"/>
                </a:lnTo>
                <a:lnTo>
                  <a:pt x="2582" y="454"/>
                </a:lnTo>
                <a:lnTo>
                  <a:pt x="2583" y="446"/>
                </a:lnTo>
                <a:lnTo>
                  <a:pt x="2583" y="433"/>
                </a:lnTo>
                <a:lnTo>
                  <a:pt x="2584" y="420"/>
                </a:lnTo>
                <a:lnTo>
                  <a:pt x="2584" y="404"/>
                </a:lnTo>
                <a:lnTo>
                  <a:pt x="2585" y="386"/>
                </a:lnTo>
                <a:lnTo>
                  <a:pt x="2585" y="368"/>
                </a:lnTo>
                <a:lnTo>
                  <a:pt x="2586" y="347"/>
                </a:lnTo>
                <a:lnTo>
                  <a:pt x="2586" y="328"/>
                </a:lnTo>
                <a:lnTo>
                  <a:pt x="2587" y="309"/>
                </a:lnTo>
                <a:lnTo>
                  <a:pt x="2587" y="290"/>
                </a:lnTo>
                <a:lnTo>
                  <a:pt x="2588" y="274"/>
                </a:lnTo>
                <a:lnTo>
                  <a:pt x="2588" y="260"/>
                </a:lnTo>
                <a:lnTo>
                  <a:pt x="2589" y="246"/>
                </a:lnTo>
                <a:lnTo>
                  <a:pt x="2589" y="233"/>
                </a:lnTo>
                <a:lnTo>
                  <a:pt x="2590" y="224"/>
                </a:lnTo>
                <a:lnTo>
                  <a:pt x="2591" y="217"/>
                </a:lnTo>
                <a:lnTo>
                  <a:pt x="2591" y="210"/>
                </a:lnTo>
                <a:lnTo>
                  <a:pt x="2591" y="208"/>
                </a:lnTo>
                <a:lnTo>
                  <a:pt x="2592" y="207"/>
                </a:lnTo>
                <a:lnTo>
                  <a:pt x="2592" y="203"/>
                </a:lnTo>
                <a:lnTo>
                  <a:pt x="2593" y="204"/>
                </a:lnTo>
                <a:lnTo>
                  <a:pt x="2594" y="207"/>
                </a:lnTo>
                <a:lnTo>
                  <a:pt x="2594" y="208"/>
                </a:lnTo>
                <a:lnTo>
                  <a:pt x="2595" y="212"/>
                </a:lnTo>
                <a:lnTo>
                  <a:pt x="2595" y="217"/>
                </a:lnTo>
                <a:lnTo>
                  <a:pt x="2596" y="223"/>
                </a:lnTo>
                <a:lnTo>
                  <a:pt x="2596" y="230"/>
                </a:lnTo>
                <a:lnTo>
                  <a:pt x="2597" y="236"/>
                </a:lnTo>
                <a:lnTo>
                  <a:pt x="2597" y="244"/>
                </a:lnTo>
                <a:lnTo>
                  <a:pt x="2598" y="250"/>
                </a:lnTo>
                <a:lnTo>
                  <a:pt x="2598" y="257"/>
                </a:lnTo>
                <a:lnTo>
                  <a:pt x="2599" y="265"/>
                </a:lnTo>
                <a:lnTo>
                  <a:pt x="2599" y="272"/>
                </a:lnTo>
                <a:lnTo>
                  <a:pt x="2600" y="279"/>
                </a:lnTo>
                <a:lnTo>
                  <a:pt x="2600" y="286"/>
                </a:lnTo>
                <a:lnTo>
                  <a:pt x="2601" y="292"/>
                </a:lnTo>
                <a:lnTo>
                  <a:pt x="2601" y="298"/>
                </a:lnTo>
                <a:lnTo>
                  <a:pt x="2602" y="305"/>
                </a:lnTo>
                <a:lnTo>
                  <a:pt x="2603" y="311"/>
                </a:lnTo>
                <a:lnTo>
                  <a:pt x="2603" y="314"/>
                </a:lnTo>
                <a:lnTo>
                  <a:pt x="2603" y="319"/>
                </a:lnTo>
                <a:lnTo>
                  <a:pt x="2604" y="324"/>
                </a:lnTo>
                <a:lnTo>
                  <a:pt x="2604" y="329"/>
                </a:lnTo>
                <a:lnTo>
                  <a:pt x="2605" y="334"/>
                </a:lnTo>
                <a:lnTo>
                  <a:pt x="2606" y="339"/>
                </a:lnTo>
                <a:lnTo>
                  <a:pt x="2606" y="342"/>
                </a:lnTo>
                <a:lnTo>
                  <a:pt x="2607" y="347"/>
                </a:lnTo>
                <a:lnTo>
                  <a:pt x="2607" y="349"/>
                </a:lnTo>
                <a:lnTo>
                  <a:pt x="2607" y="351"/>
                </a:lnTo>
              </a:path>
            </a:pathLst>
          </a:custGeom>
          <a:noFill/>
          <a:ln w="6350" cap="flat">
            <a:solidFill>
              <a:schemeClr val="bg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73" name="Freeform 56"/>
          <p:cNvSpPr>
            <a:spLocks/>
          </p:cNvSpPr>
          <p:nvPr/>
        </p:nvSpPr>
        <p:spPr bwMode="auto">
          <a:xfrm>
            <a:off x="6482404" y="1130891"/>
            <a:ext cx="326104" cy="556087"/>
          </a:xfrm>
          <a:custGeom>
            <a:avLst/>
            <a:gdLst>
              <a:gd name="T0" fmla="*/ 2 w 104"/>
              <a:gd name="T1" fmla="*/ 248 h 277"/>
              <a:gd name="T2" fmla="*/ 4 w 104"/>
              <a:gd name="T3" fmla="*/ 187 h 277"/>
              <a:gd name="T4" fmla="*/ 6 w 104"/>
              <a:gd name="T5" fmla="*/ 111 h 277"/>
              <a:gd name="T6" fmla="*/ 8 w 104"/>
              <a:gd name="T7" fmla="*/ 43 h 277"/>
              <a:gd name="T8" fmla="*/ 10 w 104"/>
              <a:gd name="T9" fmla="*/ 9 h 277"/>
              <a:gd name="T10" fmla="*/ 12 w 104"/>
              <a:gd name="T11" fmla="*/ 5 h 277"/>
              <a:gd name="T12" fmla="*/ 14 w 104"/>
              <a:gd name="T13" fmla="*/ 24 h 277"/>
              <a:gd name="T14" fmla="*/ 16 w 104"/>
              <a:gd name="T15" fmla="*/ 59 h 277"/>
              <a:gd name="T16" fmla="*/ 18 w 104"/>
              <a:gd name="T17" fmla="*/ 98 h 277"/>
              <a:gd name="T18" fmla="*/ 20 w 104"/>
              <a:gd name="T19" fmla="*/ 130 h 277"/>
              <a:gd name="T20" fmla="*/ 23 w 104"/>
              <a:gd name="T21" fmla="*/ 155 h 277"/>
              <a:gd name="T22" fmla="*/ 25 w 104"/>
              <a:gd name="T23" fmla="*/ 176 h 277"/>
              <a:gd name="T24" fmla="*/ 27 w 104"/>
              <a:gd name="T25" fmla="*/ 189 h 277"/>
              <a:gd name="T26" fmla="*/ 29 w 104"/>
              <a:gd name="T27" fmla="*/ 200 h 277"/>
              <a:gd name="T28" fmla="*/ 31 w 104"/>
              <a:gd name="T29" fmla="*/ 210 h 277"/>
              <a:gd name="T30" fmla="*/ 33 w 104"/>
              <a:gd name="T31" fmla="*/ 222 h 277"/>
              <a:gd name="T32" fmla="*/ 35 w 104"/>
              <a:gd name="T33" fmla="*/ 230 h 277"/>
              <a:gd name="T34" fmla="*/ 37 w 104"/>
              <a:gd name="T35" fmla="*/ 229 h 277"/>
              <a:gd name="T36" fmla="*/ 39 w 104"/>
              <a:gd name="T37" fmla="*/ 221 h 277"/>
              <a:gd name="T38" fmla="*/ 41 w 104"/>
              <a:gd name="T39" fmla="*/ 209 h 277"/>
              <a:gd name="T40" fmla="*/ 44 w 104"/>
              <a:gd name="T41" fmla="*/ 197 h 277"/>
              <a:gd name="T42" fmla="*/ 46 w 104"/>
              <a:gd name="T43" fmla="*/ 186 h 277"/>
              <a:gd name="T44" fmla="*/ 48 w 104"/>
              <a:gd name="T45" fmla="*/ 179 h 277"/>
              <a:gd name="T46" fmla="*/ 50 w 104"/>
              <a:gd name="T47" fmla="*/ 178 h 277"/>
              <a:gd name="T48" fmla="*/ 52 w 104"/>
              <a:gd name="T49" fmla="*/ 179 h 277"/>
              <a:gd name="T50" fmla="*/ 54 w 104"/>
              <a:gd name="T51" fmla="*/ 184 h 277"/>
              <a:gd name="T52" fmla="*/ 56 w 104"/>
              <a:gd name="T53" fmla="*/ 189 h 277"/>
              <a:gd name="T54" fmla="*/ 58 w 104"/>
              <a:gd name="T55" fmla="*/ 197 h 277"/>
              <a:gd name="T56" fmla="*/ 60 w 104"/>
              <a:gd name="T57" fmla="*/ 207 h 277"/>
              <a:gd name="T58" fmla="*/ 62 w 104"/>
              <a:gd name="T59" fmla="*/ 214 h 277"/>
              <a:gd name="T60" fmla="*/ 64 w 104"/>
              <a:gd name="T61" fmla="*/ 220 h 277"/>
              <a:gd name="T62" fmla="*/ 67 w 104"/>
              <a:gd name="T63" fmla="*/ 228 h 277"/>
              <a:gd name="T64" fmla="*/ 68 w 104"/>
              <a:gd name="T65" fmla="*/ 233 h 277"/>
              <a:gd name="T66" fmla="*/ 71 w 104"/>
              <a:gd name="T67" fmla="*/ 236 h 277"/>
              <a:gd name="T68" fmla="*/ 73 w 104"/>
              <a:gd name="T69" fmla="*/ 240 h 277"/>
              <a:gd name="T70" fmla="*/ 75 w 104"/>
              <a:gd name="T71" fmla="*/ 244 h 277"/>
              <a:gd name="T72" fmla="*/ 77 w 104"/>
              <a:gd name="T73" fmla="*/ 246 h 277"/>
              <a:gd name="T74" fmla="*/ 79 w 104"/>
              <a:gd name="T75" fmla="*/ 248 h 277"/>
              <a:gd name="T76" fmla="*/ 81 w 104"/>
              <a:gd name="T77" fmla="*/ 251 h 277"/>
              <a:gd name="T78" fmla="*/ 83 w 104"/>
              <a:gd name="T79" fmla="*/ 255 h 277"/>
              <a:gd name="T80" fmla="*/ 85 w 104"/>
              <a:gd name="T81" fmla="*/ 255 h 277"/>
              <a:gd name="T82" fmla="*/ 87 w 104"/>
              <a:gd name="T83" fmla="*/ 257 h 277"/>
              <a:gd name="T84" fmla="*/ 89 w 104"/>
              <a:gd name="T85" fmla="*/ 259 h 277"/>
              <a:gd name="T86" fmla="*/ 91 w 104"/>
              <a:gd name="T87" fmla="*/ 264 h 277"/>
              <a:gd name="T88" fmla="*/ 94 w 104"/>
              <a:gd name="T89" fmla="*/ 269 h 277"/>
              <a:gd name="T90" fmla="*/ 95 w 104"/>
              <a:gd name="T91" fmla="*/ 272 h 277"/>
              <a:gd name="T92" fmla="*/ 98 w 104"/>
              <a:gd name="T93" fmla="*/ 274 h 277"/>
              <a:gd name="T94" fmla="*/ 100 w 104"/>
              <a:gd name="T95" fmla="*/ 276 h 277"/>
              <a:gd name="T96" fmla="*/ 102 w 104"/>
              <a:gd name="T97" fmla="*/ 277 h 277"/>
              <a:gd name="T98" fmla="*/ 104 w 104"/>
              <a:gd name="T99" fmla="*/ 27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277">
                <a:moveTo>
                  <a:pt x="0" y="272"/>
                </a:moveTo>
                <a:lnTo>
                  <a:pt x="1" y="268"/>
                </a:lnTo>
                <a:lnTo>
                  <a:pt x="1" y="261"/>
                </a:lnTo>
                <a:lnTo>
                  <a:pt x="2" y="248"/>
                </a:lnTo>
                <a:lnTo>
                  <a:pt x="2" y="236"/>
                </a:lnTo>
                <a:lnTo>
                  <a:pt x="3" y="220"/>
                </a:lnTo>
                <a:lnTo>
                  <a:pt x="3" y="204"/>
                </a:lnTo>
                <a:lnTo>
                  <a:pt x="4" y="187"/>
                </a:lnTo>
                <a:lnTo>
                  <a:pt x="4" y="168"/>
                </a:lnTo>
                <a:lnTo>
                  <a:pt x="5" y="148"/>
                </a:lnTo>
                <a:lnTo>
                  <a:pt x="5" y="128"/>
                </a:lnTo>
                <a:lnTo>
                  <a:pt x="6" y="111"/>
                </a:lnTo>
                <a:lnTo>
                  <a:pt x="6" y="93"/>
                </a:lnTo>
                <a:lnTo>
                  <a:pt x="7" y="75"/>
                </a:lnTo>
                <a:lnTo>
                  <a:pt x="8" y="57"/>
                </a:lnTo>
                <a:lnTo>
                  <a:pt x="8" y="43"/>
                </a:lnTo>
                <a:lnTo>
                  <a:pt x="9" y="29"/>
                </a:lnTo>
                <a:lnTo>
                  <a:pt x="9" y="20"/>
                </a:lnTo>
                <a:lnTo>
                  <a:pt x="9" y="12"/>
                </a:lnTo>
                <a:lnTo>
                  <a:pt x="10" y="9"/>
                </a:lnTo>
                <a:lnTo>
                  <a:pt x="11" y="2"/>
                </a:lnTo>
                <a:lnTo>
                  <a:pt x="11" y="0"/>
                </a:lnTo>
                <a:lnTo>
                  <a:pt x="12" y="1"/>
                </a:lnTo>
                <a:lnTo>
                  <a:pt x="12" y="5"/>
                </a:lnTo>
                <a:lnTo>
                  <a:pt x="13" y="7"/>
                </a:lnTo>
                <a:lnTo>
                  <a:pt x="13" y="12"/>
                </a:lnTo>
                <a:lnTo>
                  <a:pt x="14" y="17"/>
                </a:lnTo>
                <a:lnTo>
                  <a:pt x="14" y="24"/>
                </a:lnTo>
                <a:lnTo>
                  <a:pt x="15" y="31"/>
                </a:lnTo>
                <a:lnTo>
                  <a:pt x="15" y="40"/>
                </a:lnTo>
                <a:lnTo>
                  <a:pt x="16" y="47"/>
                </a:lnTo>
                <a:lnTo>
                  <a:pt x="16" y="59"/>
                </a:lnTo>
                <a:lnTo>
                  <a:pt x="17" y="70"/>
                </a:lnTo>
                <a:lnTo>
                  <a:pt x="17" y="78"/>
                </a:lnTo>
                <a:lnTo>
                  <a:pt x="18" y="88"/>
                </a:lnTo>
                <a:lnTo>
                  <a:pt x="18" y="98"/>
                </a:lnTo>
                <a:lnTo>
                  <a:pt x="19" y="106"/>
                </a:lnTo>
                <a:lnTo>
                  <a:pt x="20" y="113"/>
                </a:lnTo>
                <a:lnTo>
                  <a:pt x="20" y="124"/>
                </a:lnTo>
                <a:lnTo>
                  <a:pt x="20" y="130"/>
                </a:lnTo>
                <a:lnTo>
                  <a:pt x="21" y="137"/>
                </a:lnTo>
                <a:lnTo>
                  <a:pt x="21" y="144"/>
                </a:lnTo>
                <a:lnTo>
                  <a:pt x="22" y="152"/>
                </a:lnTo>
                <a:lnTo>
                  <a:pt x="23" y="155"/>
                </a:lnTo>
                <a:lnTo>
                  <a:pt x="23" y="162"/>
                </a:lnTo>
                <a:lnTo>
                  <a:pt x="24" y="166"/>
                </a:lnTo>
                <a:lnTo>
                  <a:pt x="24" y="170"/>
                </a:lnTo>
                <a:lnTo>
                  <a:pt x="25" y="176"/>
                </a:lnTo>
                <a:lnTo>
                  <a:pt x="25" y="179"/>
                </a:lnTo>
                <a:lnTo>
                  <a:pt x="26" y="184"/>
                </a:lnTo>
                <a:lnTo>
                  <a:pt x="26" y="185"/>
                </a:lnTo>
                <a:lnTo>
                  <a:pt x="27" y="189"/>
                </a:lnTo>
                <a:lnTo>
                  <a:pt x="27" y="193"/>
                </a:lnTo>
                <a:lnTo>
                  <a:pt x="28" y="195"/>
                </a:lnTo>
                <a:lnTo>
                  <a:pt x="28" y="199"/>
                </a:lnTo>
                <a:lnTo>
                  <a:pt x="29" y="200"/>
                </a:lnTo>
                <a:lnTo>
                  <a:pt x="29" y="202"/>
                </a:lnTo>
                <a:lnTo>
                  <a:pt x="30" y="206"/>
                </a:lnTo>
                <a:lnTo>
                  <a:pt x="31" y="207"/>
                </a:lnTo>
                <a:lnTo>
                  <a:pt x="31" y="210"/>
                </a:lnTo>
                <a:lnTo>
                  <a:pt x="32" y="213"/>
                </a:lnTo>
                <a:lnTo>
                  <a:pt x="32" y="215"/>
                </a:lnTo>
                <a:lnTo>
                  <a:pt x="32" y="218"/>
                </a:lnTo>
                <a:lnTo>
                  <a:pt x="33" y="222"/>
                </a:lnTo>
                <a:lnTo>
                  <a:pt x="34" y="223"/>
                </a:lnTo>
                <a:lnTo>
                  <a:pt x="34" y="224"/>
                </a:lnTo>
                <a:lnTo>
                  <a:pt x="35" y="228"/>
                </a:lnTo>
                <a:lnTo>
                  <a:pt x="35" y="230"/>
                </a:lnTo>
                <a:lnTo>
                  <a:pt x="36" y="230"/>
                </a:lnTo>
                <a:lnTo>
                  <a:pt x="36" y="229"/>
                </a:lnTo>
                <a:lnTo>
                  <a:pt x="37" y="230"/>
                </a:lnTo>
                <a:lnTo>
                  <a:pt x="37" y="229"/>
                </a:lnTo>
                <a:lnTo>
                  <a:pt x="38" y="227"/>
                </a:lnTo>
                <a:lnTo>
                  <a:pt x="38" y="226"/>
                </a:lnTo>
                <a:lnTo>
                  <a:pt x="39" y="221"/>
                </a:lnTo>
                <a:lnTo>
                  <a:pt x="39" y="221"/>
                </a:lnTo>
                <a:lnTo>
                  <a:pt x="40" y="218"/>
                </a:lnTo>
                <a:lnTo>
                  <a:pt x="40" y="216"/>
                </a:lnTo>
                <a:lnTo>
                  <a:pt x="41" y="211"/>
                </a:lnTo>
                <a:lnTo>
                  <a:pt x="41" y="209"/>
                </a:lnTo>
                <a:lnTo>
                  <a:pt x="42" y="207"/>
                </a:lnTo>
                <a:lnTo>
                  <a:pt x="43" y="203"/>
                </a:lnTo>
                <a:lnTo>
                  <a:pt x="43" y="201"/>
                </a:lnTo>
                <a:lnTo>
                  <a:pt x="44" y="197"/>
                </a:lnTo>
                <a:lnTo>
                  <a:pt x="44" y="194"/>
                </a:lnTo>
                <a:lnTo>
                  <a:pt x="44" y="190"/>
                </a:lnTo>
                <a:lnTo>
                  <a:pt x="45" y="189"/>
                </a:lnTo>
                <a:lnTo>
                  <a:pt x="46" y="186"/>
                </a:lnTo>
                <a:lnTo>
                  <a:pt x="46" y="185"/>
                </a:lnTo>
                <a:lnTo>
                  <a:pt x="47" y="183"/>
                </a:lnTo>
                <a:lnTo>
                  <a:pt x="47" y="181"/>
                </a:lnTo>
                <a:lnTo>
                  <a:pt x="48" y="179"/>
                </a:lnTo>
                <a:lnTo>
                  <a:pt x="48" y="178"/>
                </a:lnTo>
                <a:lnTo>
                  <a:pt x="49" y="178"/>
                </a:lnTo>
                <a:lnTo>
                  <a:pt x="49" y="177"/>
                </a:lnTo>
                <a:lnTo>
                  <a:pt x="50" y="178"/>
                </a:lnTo>
                <a:lnTo>
                  <a:pt x="50" y="177"/>
                </a:lnTo>
                <a:lnTo>
                  <a:pt x="51" y="178"/>
                </a:lnTo>
                <a:lnTo>
                  <a:pt x="51" y="178"/>
                </a:lnTo>
                <a:lnTo>
                  <a:pt x="52" y="179"/>
                </a:lnTo>
                <a:lnTo>
                  <a:pt x="52" y="180"/>
                </a:lnTo>
                <a:lnTo>
                  <a:pt x="53" y="181"/>
                </a:lnTo>
                <a:lnTo>
                  <a:pt x="53" y="182"/>
                </a:lnTo>
                <a:lnTo>
                  <a:pt x="54" y="184"/>
                </a:lnTo>
                <a:lnTo>
                  <a:pt x="55" y="186"/>
                </a:lnTo>
                <a:lnTo>
                  <a:pt x="55" y="186"/>
                </a:lnTo>
                <a:lnTo>
                  <a:pt x="56" y="190"/>
                </a:lnTo>
                <a:lnTo>
                  <a:pt x="56" y="189"/>
                </a:lnTo>
                <a:lnTo>
                  <a:pt x="56" y="192"/>
                </a:lnTo>
                <a:lnTo>
                  <a:pt x="57" y="195"/>
                </a:lnTo>
                <a:lnTo>
                  <a:pt x="58" y="195"/>
                </a:lnTo>
                <a:lnTo>
                  <a:pt x="58" y="197"/>
                </a:lnTo>
                <a:lnTo>
                  <a:pt x="59" y="199"/>
                </a:lnTo>
                <a:lnTo>
                  <a:pt x="59" y="201"/>
                </a:lnTo>
                <a:lnTo>
                  <a:pt x="60" y="203"/>
                </a:lnTo>
                <a:lnTo>
                  <a:pt x="60" y="207"/>
                </a:lnTo>
                <a:lnTo>
                  <a:pt x="61" y="209"/>
                </a:lnTo>
                <a:lnTo>
                  <a:pt x="61" y="209"/>
                </a:lnTo>
                <a:lnTo>
                  <a:pt x="62" y="211"/>
                </a:lnTo>
                <a:lnTo>
                  <a:pt x="62" y="214"/>
                </a:lnTo>
                <a:lnTo>
                  <a:pt x="63" y="216"/>
                </a:lnTo>
                <a:lnTo>
                  <a:pt x="63" y="215"/>
                </a:lnTo>
                <a:lnTo>
                  <a:pt x="64" y="218"/>
                </a:lnTo>
                <a:lnTo>
                  <a:pt x="64" y="220"/>
                </a:lnTo>
                <a:lnTo>
                  <a:pt x="65" y="224"/>
                </a:lnTo>
                <a:lnTo>
                  <a:pt x="65" y="226"/>
                </a:lnTo>
                <a:lnTo>
                  <a:pt x="66" y="227"/>
                </a:lnTo>
                <a:lnTo>
                  <a:pt x="67" y="228"/>
                </a:lnTo>
                <a:lnTo>
                  <a:pt x="67" y="230"/>
                </a:lnTo>
                <a:lnTo>
                  <a:pt x="67" y="230"/>
                </a:lnTo>
                <a:lnTo>
                  <a:pt x="68" y="233"/>
                </a:lnTo>
                <a:lnTo>
                  <a:pt x="68" y="233"/>
                </a:lnTo>
                <a:lnTo>
                  <a:pt x="69" y="235"/>
                </a:lnTo>
                <a:lnTo>
                  <a:pt x="70" y="235"/>
                </a:lnTo>
                <a:lnTo>
                  <a:pt x="70" y="238"/>
                </a:lnTo>
                <a:lnTo>
                  <a:pt x="71" y="236"/>
                </a:lnTo>
                <a:lnTo>
                  <a:pt x="71" y="238"/>
                </a:lnTo>
                <a:lnTo>
                  <a:pt x="72" y="239"/>
                </a:lnTo>
                <a:lnTo>
                  <a:pt x="72" y="239"/>
                </a:lnTo>
                <a:lnTo>
                  <a:pt x="73" y="240"/>
                </a:lnTo>
                <a:lnTo>
                  <a:pt x="73" y="241"/>
                </a:lnTo>
                <a:lnTo>
                  <a:pt x="74" y="241"/>
                </a:lnTo>
                <a:lnTo>
                  <a:pt x="74" y="243"/>
                </a:lnTo>
                <a:lnTo>
                  <a:pt x="75" y="244"/>
                </a:lnTo>
                <a:lnTo>
                  <a:pt x="75" y="245"/>
                </a:lnTo>
                <a:lnTo>
                  <a:pt x="76" y="245"/>
                </a:lnTo>
                <a:lnTo>
                  <a:pt x="76" y="246"/>
                </a:lnTo>
                <a:lnTo>
                  <a:pt x="77" y="246"/>
                </a:lnTo>
                <a:lnTo>
                  <a:pt x="77" y="248"/>
                </a:lnTo>
                <a:lnTo>
                  <a:pt x="78" y="246"/>
                </a:lnTo>
                <a:lnTo>
                  <a:pt x="79" y="246"/>
                </a:lnTo>
                <a:lnTo>
                  <a:pt x="79" y="248"/>
                </a:lnTo>
                <a:lnTo>
                  <a:pt x="79" y="250"/>
                </a:lnTo>
                <a:lnTo>
                  <a:pt x="80" y="251"/>
                </a:lnTo>
                <a:lnTo>
                  <a:pt x="80" y="250"/>
                </a:lnTo>
                <a:lnTo>
                  <a:pt x="81" y="251"/>
                </a:lnTo>
                <a:lnTo>
                  <a:pt x="82" y="254"/>
                </a:lnTo>
                <a:lnTo>
                  <a:pt x="82" y="254"/>
                </a:lnTo>
                <a:lnTo>
                  <a:pt x="83" y="254"/>
                </a:lnTo>
                <a:lnTo>
                  <a:pt x="83" y="255"/>
                </a:lnTo>
                <a:lnTo>
                  <a:pt x="83" y="255"/>
                </a:lnTo>
                <a:lnTo>
                  <a:pt x="84" y="256"/>
                </a:lnTo>
                <a:lnTo>
                  <a:pt x="85" y="255"/>
                </a:lnTo>
                <a:lnTo>
                  <a:pt x="85" y="255"/>
                </a:lnTo>
                <a:lnTo>
                  <a:pt x="86" y="254"/>
                </a:lnTo>
                <a:lnTo>
                  <a:pt x="86" y="255"/>
                </a:lnTo>
                <a:lnTo>
                  <a:pt x="87" y="256"/>
                </a:lnTo>
                <a:lnTo>
                  <a:pt x="87" y="257"/>
                </a:lnTo>
                <a:lnTo>
                  <a:pt x="88" y="258"/>
                </a:lnTo>
                <a:lnTo>
                  <a:pt x="88" y="257"/>
                </a:lnTo>
                <a:lnTo>
                  <a:pt x="89" y="261"/>
                </a:lnTo>
                <a:lnTo>
                  <a:pt x="89" y="259"/>
                </a:lnTo>
                <a:lnTo>
                  <a:pt x="90" y="260"/>
                </a:lnTo>
                <a:lnTo>
                  <a:pt x="91" y="263"/>
                </a:lnTo>
                <a:lnTo>
                  <a:pt x="91" y="264"/>
                </a:lnTo>
                <a:lnTo>
                  <a:pt x="91" y="264"/>
                </a:lnTo>
                <a:lnTo>
                  <a:pt x="92" y="264"/>
                </a:lnTo>
                <a:lnTo>
                  <a:pt x="92" y="264"/>
                </a:lnTo>
                <a:lnTo>
                  <a:pt x="93" y="267"/>
                </a:lnTo>
                <a:lnTo>
                  <a:pt x="94" y="269"/>
                </a:lnTo>
                <a:lnTo>
                  <a:pt x="94" y="269"/>
                </a:lnTo>
                <a:lnTo>
                  <a:pt x="95" y="270"/>
                </a:lnTo>
                <a:lnTo>
                  <a:pt x="95" y="272"/>
                </a:lnTo>
                <a:lnTo>
                  <a:pt x="95" y="272"/>
                </a:lnTo>
                <a:lnTo>
                  <a:pt x="96" y="272"/>
                </a:lnTo>
                <a:lnTo>
                  <a:pt x="97" y="272"/>
                </a:lnTo>
                <a:lnTo>
                  <a:pt x="97" y="273"/>
                </a:lnTo>
                <a:lnTo>
                  <a:pt x="98" y="274"/>
                </a:lnTo>
                <a:lnTo>
                  <a:pt x="98" y="275"/>
                </a:lnTo>
                <a:lnTo>
                  <a:pt x="99" y="275"/>
                </a:lnTo>
                <a:lnTo>
                  <a:pt x="99" y="275"/>
                </a:lnTo>
                <a:lnTo>
                  <a:pt x="100" y="276"/>
                </a:lnTo>
                <a:lnTo>
                  <a:pt x="100" y="276"/>
                </a:lnTo>
                <a:lnTo>
                  <a:pt x="101" y="275"/>
                </a:lnTo>
                <a:lnTo>
                  <a:pt x="102" y="275"/>
                </a:lnTo>
                <a:lnTo>
                  <a:pt x="102" y="277"/>
                </a:lnTo>
                <a:lnTo>
                  <a:pt x="102" y="277"/>
                </a:lnTo>
                <a:lnTo>
                  <a:pt x="103" y="276"/>
                </a:lnTo>
                <a:lnTo>
                  <a:pt x="103" y="273"/>
                </a:lnTo>
                <a:lnTo>
                  <a:pt x="104" y="270"/>
                </a:lnTo>
              </a:path>
            </a:pathLst>
          </a:custGeom>
          <a:noFill/>
          <a:ln w="19050" cap="flat">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74" name="Freeform 57"/>
          <p:cNvSpPr>
            <a:spLocks/>
          </p:cNvSpPr>
          <p:nvPr/>
        </p:nvSpPr>
        <p:spPr bwMode="auto">
          <a:xfrm>
            <a:off x="6808508" y="1175057"/>
            <a:ext cx="326104" cy="560103"/>
          </a:xfrm>
          <a:custGeom>
            <a:avLst/>
            <a:gdLst>
              <a:gd name="T0" fmla="*/ 2 w 104"/>
              <a:gd name="T1" fmla="*/ 235 h 279"/>
              <a:gd name="T2" fmla="*/ 4 w 104"/>
              <a:gd name="T3" fmla="*/ 180 h 279"/>
              <a:gd name="T4" fmla="*/ 6 w 104"/>
              <a:gd name="T5" fmla="*/ 111 h 279"/>
              <a:gd name="T6" fmla="*/ 8 w 104"/>
              <a:gd name="T7" fmla="*/ 46 h 279"/>
              <a:gd name="T8" fmla="*/ 10 w 104"/>
              <a:gd name="T9" fmla="*/ 4 h 279"/>
              <a:gd name="T10" fmla="*/ 12 w 104"/>
              <a:gd name="T11" fmla="*/ 4 h 279"/>
              <a:gd name="T12" fmla="*/ 14 w 104"/>
              <a:gd name="T13" fmla="*/ 31 h 279"/>
              <a:gd name="T14" fmla="*/ 16 w 104"/>
              <a:gd name="T15" fmla="*/ 67 h 279"/>
              <a:gd name="T16" fmla="*/ 18 w 104"/>
              <a:gd name="T17" fmla="*/ 107 h 279"/>
              <a:gd name="T18" fmla="*/ 20 w 104"/>
              <a:gd name="T19" fmla="*/ 138 h 279"/>
              <a:gd name="T20" fmla="*/ 22 w 104"/>
              <a:gd name="T21" fmla="*/ 161 h 279"/>
              <a:gd name="T22" fmla="*/ 25 w 104"/>
              <a:gd name="T23" fmla="*/ 174 h 279"/>
              <a:gd name="T24" fmla="*/ 26 w 104"/>
              <a:gd name="T25" fmla="*/ 187 h 279"/>
              <a:gd name="T26" fmla="*/ 29 w 104"/>
              <a:gd name="T27" fmla="*/ 194 h 279"/>
              <a:gd name="T28" fmla="*/ 31 w 104"/>
              <a:gd name="T29" fmla="*/ 204 h 279"/>
              <a:gd name="T30" fmla="*/ 33 w 104"/>
              <a:gd name="T31" fmla="*/ 214 h 279"/>
              <a:gd name="T32" fmla="*/ 35 w 104"/>
              <a:gd name="T33" fmla="*/ 219 h 279"/>
              <a:gd name="T34" fmla="*/ 37 w 104"/>
              <a:gd name="T35" fmla="*/ 214 h 279"/>
              <a:gd name="T36" fmla="*/ 39 w 104"/>
              <a:gd name="T37" fmla="*/ 204 h 279"/>
              <a:gd name="T38" fmla="*/ 41 w 104"/>
              <a:gd name="T39" fmla="*/ 195 h 279"/>
              <a:gd name="T40" fmla="*/ 43 w 104"/>
              <a:gd name="T41" fmla="*/ 184 h 279"/>
              <a:gd name="T42" fmla="*/ 45 w 104"/>
              <a:gd name="T43" fmla="*/ 178 h 279"/>
              <a:gd name="T44" fmla="*/ 47 w 104"/>
              <a:gd name="T45" fmla="*/ 174 h 279"/>
              <a:gd name="T46" fmla="*/ 50 w 104"/>
              <a:gd name="T47" fmla="*/ 174 h 279"/>
              <a:gd name="T48" fmla="*/ 52 w 104"/>
              <a:gd name="T49" fmla="*/ 175 h 279"/>
              <a:gd name="T50" fmla="*/ 54 w 104"/>
              <a:gd name="T51" fmla="*/ 182 h 279"/>
              <a:gd name="T52" fmla="*/ 56 w 104"/>
              <a:gd name="T53" fmla="*/ 193 h 279"/>
              <a:gd name="T54" fmla="*/ 58 w 104"/>
              <a:gd name="T55" fmla="*/ 201 h 279"/>
              <a:gd name="T56" fmla="*/ 60 w 104"/>
              <a:gd name="T57" fmla="*/ 208 h 279"/>
              <a:gd name="T58" fmla="*/ 62 w 104"/>
              <a:gd name="T59" fmla="*/ 217 h 279"/>
              <a:gd name="T60" fmla="*/ 64 w 104"/>
              <a:gd name="T61" fmla="*/ 221 h 279"/>
              <a:gd name="T62" fmla="*/ 66 w 104"/>
              <a:gd name="T63" fmla="*/ 226 h 279"/>
              <a:gd name="T64" fmla="*/ 69 w 104"/>
              <a:gd name="T65" fmla="*/ 229 h 279"/>
              <a:gd name="T66" fmla="*/ 70 w 104"/>
              <a:gd name="T67" fmla="*/ 233 h 279"/>
              <a:gd name="T68" fmla="*/ 73 w 104"/>
              <a:gd name="T69" fmla="*/ 237 h 279"/>
              <a:gd name="T70" fmla="*/ 75 w 104"/>
              <a:gd name="T71" fmla="*/ 242 h 279"/>
              <a:gd name="T72" fmla="*/ 77 w 104"/>
              <a:gd name="T73" fmla="*/ 246 h 279"/>
              <a:gd name="T74" fmla="*/ 79 w 104"/>
              <a:gd name="T75" fmla="*/ 250 h 279"/>
              <a:gd name="T76" fmla="*/ 81 w 104"/>
              <a:gd name="T77" fmla="*/ 252 h 279"/>
              <a:gd name="T78" fmla="*/ 83 w 104"/>
              <a:gd name="T79" fmla="*/ 252 h 279"/>
              <a:gd name="T80" fmla="*/ 85 w 104"/>
              <a:gd name="T81" fmla="*/ 256 h 279"/>
              <a:gd name="T82" fmla="*/ 87 w 104"/>
              <a:gd name="T83" fmla="*/ 262 h 279"/>
              <a:gd name="T84" fmla="*/ 89 w 104"/>
              <a:gd name="T85" fmla="*/ 264 h 279"/>
              <a:gd name="T86" fmla="*/ 91 w 104"/>
              <a:gd name="T87" fmla="*/ 266 h 279"/>
              <a:gd name="T88" fmla="*/ 93 w 104"/>
              <a:gd name="T89" fmla="*/ 270 h 279"/>
              <a:gd name="T90" fmla="*/ 96 w 104"/>
              <a:gd name="T91" fmla="*/ 273 h 279"/>
              <a:gd name="T92" fmla="*/ 97 w 104"/>
              <a:gd name="T93" fmla="*/ 276 h 279"/>
              <a:gd name="T94" fmla="*/ 100 w 104"/>
              <a:gd name="T95" fmla="*/ 278 h 279"/>
              <a:gd name="T96" fmla="*/ 102 w 104"/>
              <a:gd name="T97" fmla="*/ 274 h 279"/>
              <a:gd name="T98" fmla="*/ 104 w 104"/>
              <a:gd name="T99" fmla="*/ 24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279">
                <a:moveTo>
                  <a:pt x="0" y="248"/>
                </a:moveTo>
                <a:lnTo>
                  <a:pt x="1" y="245"/>
                </a:lnTo>
                <a:lnTo>
                  <a:pt x="1" y="241"/>
                </a:lnTo>
                <a:lnTo>
                  <a:pt x="2" y="235"/>
                </a:lnTo>
                <a:lnTo>
                  <a:pt x="2" y="221"/>
                </a:lnTo>
                <a:lnTo>
                  <a:pt x="3" y="212"/>
                </a:lnTo>
                <a:lnTo>
                  <a:pt x="3" y="197"/>
                </a:lnTo>
                <a:lnTo>
                  <a:pt x="4" y="180"/>
                </a:lnTo>
                <a:lnTo>
                  <a:pt x="4" y="165"/>
                </a:lnTo>
                <a:lnTo>
                  <a:pt x="5" y="148"/>
                </a:lnTo>
                <a:lnTo>
                  <a:pt x="5" y="131"/>
                </a:lnTo>
                <a:lnTo>
                  <a:pt x="6" y="111"/>
                </a:lnTo>
                <a:lnTo>
                  <a:pt x="6" y="93"/>
                </a:lnTo>
                <a:lnTo>
                  <a:pt x="7" y="77"/>
                </a:lnTo>
                <a:lnTo>
                  <a:pt x="7" y="60"/>
                </a:lnTo>
                <a:lnTo>
                  <a:pt x="8" y="46"/>
                </a:lnTo>
                <a:lnTo>
                  <a:pt x="8" y="31"/>
                </a:lnTo>
                <a:lnTo>
                  <a:pt x="9" y="19"/>
                </a:lnTo>
                <a:lnTo>
                  <a:pt x="10" y="11"/>
                </a:lnTo>
                <a:lnTo>
                  <a:pt x="10" y="4"/>
                </a:lnTo>
                <a:lnTo>
                  <a:pt x="10" y="0"/>
                </a:lnTo>
                <a:lnTo>
                  <a:pt x="11" y="1"/>
                </a:lnTo>
                <a:lnTo>
                  <a:pt x="11" y="2"/>
                </a:lnTo>
                <a:lnTo>
                  <a:pt x="12" y="4"/>
                </a:lnTo>
                <a:lnTo>
                  <a:pt x="13" y="9"/>
                </a:lnTo>
                <a:lnTo>
                  <a:pt x="13" y="16"/>
                </a:lnTo>
                <a:lnTo>
                  <a:pt x="14" y="24"/>
                </a:lnTo>
                <a:lnTo>
                  <a:pt x="14" y="31"/>
                </a:lnTo>
                <a:lnTo>
                  <a:pt x="15" y="41"/>
                </a:lnTo>
                <a:lnTo>
                  <a:pt x="15" y="48"/>
                </a:lnTo>
                <a:lnTo>
                  <a:pt x="16" y="58"/>
                </a:lnTo>
                <a:lnTo>
                  <a:pt x="16" y="67"/>
                </a:lnTo>
                <a:lnTo>
                  <a:pt x="17" y="77"/>
                </a:lnTo>
                <a:lnTo>
                  <a:pt x="17" y="87"/>
                </a:lnTo>
                <a:lnTo>
                  <a:pt x="18" y="97"/>
                </a:lnTo>
                <a:lnTo>
                  <a:pt x="18" y="107"/>
                </a:lnTo>
                <a:lnTo>
                  <a:pt x="19" y="114"/>
                </a:lnTo>
                <a:lnTo>
                  <a:pt x="19" y="122"/>
                </a:lnTo>
                <a:lnTo>
                  <a:pt x="20" y="130"/>
                </a:lnTo>
                <a:lnTo>
                  <a:pt x="20" y="138"/>
                </a:lnTo>
                <a:lnTo>
                  <a:pt x="21" y="144"/>
                </a:lnTo>
                <a:lnTo>
                  <a:pt x="22" y="148"/>
                </a:lnTo>
                <a:lnTo>
                  <a:pt x="22" y="156"/>
                </a:lnTo>
                <a:lnTo>
                  <a:pt x="22" y="161"/>
                </a:lnTo>
                <a:lnTo>
                  <a:pt x="23" y="164"/>
                </a:lnTo>
                <a:lnTo>
                  <a:pt x="23" y="167"/>
                </a:lnTo>
                <a:lnTo>
                  <a:pt x="24" y="173"/>
                </a:lnTo>
                <a:lnTo>
                  <a:pt x="25" y="174"/>
                </a:lnTo>
                <a:lnTo>
                  <a:pt x="25" y="178"/>
                </a:lnTo>
                <a:lnTo>
                  <a:pt x="26" y="183"/>
                </a:lnTo>
                <a:lnTo>
                  <a:pt x="26" y="185"/>
                </a:lnTo>
                <a:lnTo>
                  <a:pt x="26" y="187"/>
                </a:lnTo>
                <a:lnTo>
                  <a:pt x="27" y="187"/>
                </a:lnTo>
                <a:lnTo>
                  <a:pt x="28" y="189"/>
                </a:lnTo>
                <a:lnTo>
                  <a:pt x="28" y="192"/>
                </a:lnTo>
                <a:lnTo>
                  <a:pt x="29" y="194"/>
                </a:lnTo>
                <a:lnTo>
                  <a:pt x="29" y="196"/>
                </a:lnTo>
                <a:lnTo>
                  <a:pt x="30" y="200"/>
                </a:lnTo>
                <a:lnTo>
                  <a:pt x="30" y="202"/>
                </a:lnTo>
                <a:lnTo>
                  <a:pt x="31" y="204"/>
                </a:lnTo>
                <a:lnTo>
                  <a:pt x="31" y="209"/>
                </a:lnTo>
                <a:lnTo>
                  <a:pt x="32" y="210"/>
                </a:lnTo>
                <a:lnTo>
                  <a:pt x="32" y="211"/>
                </a:lnTo>
                <a:lnTo>
                  <a:pt x="33" y="214"/>
                </a:lnTo>
                <a:lnTo>
                  <a:pt x="34" y="214"/>
                </a:lnTo>
                <a:lnTo>
                  <a:pt x="34" y="216"/>
                </a:lnTo>
                <a:lnTo>
                  <a:pt x="34" y="217"/>
                </a:lnTo>
                <a:lnTo>
                  <a:pt x="35" y="219"/>
                </a:lnTo>
                <a:lnTo>
                  <a:pt x="35" y="219"/>
                </a:lnTo>
                <a:lnTo>
                  <a:pt x="36" y="216"/>
                </a:lnTo>
                <a:lnTo>
                  <a:pt x="37" y="216"/>
                </a:lnTo>
                <a:lnTo>
                  <a:pt x="37" y="214"/>
                </a:lnTo>
                <a:lnTo>
                  <a:pt x="38" y="214"/>
                </a:lnTo>
                <a:lnTo>
                  <a:pt x="38" y="211"/>
                </a:lnTo>
                <a:lnTo>
                  <a:pt x="38" y="207"/>
                </a:lnTo>
                <a:lnTo>
                  <a:pt x="39" y="204"/>
                </a:lnTo>
                <a:lnTo>
                  <a:pt x="40" y="203"/>
                </a:lnTo>
                <a:lnTo>
                  <a:pt x="40" y="201"/>
                </a:lnTo>
                <a:lnTo>
                  <a:pt x="41" y="198"/>
                </a:lnTo>
                <a:lnTo>
                  <a:pt x="41" y="195"/>
                </a:lnTo>
                <a:lnTo>
                  <a:pt x="42" y="193"/>
                </a:lnTo>
                <a:lnTo>
                  <a:pt x="42" y="190"/>
                </a:lnTo>
                <a:lnTo>
                  <a:pt x="43" y="187"/>
                </a:lnTo>
                <a:lnTo>
                  <a:pt x="43" y="184"/>
                </a:lnTo>
                <a:lnTo>
                  <a:pt x="44" y="183"/>
                </a:lnTo>
                <a:lnTo>
                  <a:pt x="44" y="181"/>
                </a:lnTo>
                <a:lnTo>
                  <a:pt x="45" y="181"/>
                </a:lnTo>
                <a:lnTo>
                  <a:pt x="45" y="178"/>
                </a:lnTo>
                <a:lnTo>
                  <a:pt x="46" y="176"/>
                </a:lnTo>
                <a:lnTo>
                  <a:pt x="46" y="176"/>
                </a:lnTo>
                <a:lnTo>
                  <a:pt x="47" y="175"/>
                </a:lnTo>
                <a:lnTo>
                  <a:pt x="47" y="174"/>
                </a:lnTo>
                <a:lnTo>
                  <a:pt x="48" y="174"/>
                </a:lnTo>
                <a:lnTo>
                  <a:pt x="49" y="172"/>
                </a:lnTo>
                <a:lnTo>
                  <a:pt x="49" y="173"/>
                </a:lnTo>
                <a:lnTo>
                  <a:pt x="50" y="174"/>
                </a:lnTo>
                <a:lnTo>
                  <a:pt x="50" y="175"/>
                </a:lnTo>
                <a:lnTo>
                  <a:pt x="50" y="176"/>
                </a:lnTo>
                <a:lnTo>
                  <a:pt x="51" y="176"/>
                </a:lnTo>
                <a:lnTo>
                  <a:pt x="52" y="175"/>
                </a:lnTo>
                <a:lnTo>
                  <a:pt x="52" y="177"/>
                </a:lnTo>
                <a:lnTo>
                  <a:pt x="53" y="179"/>
                </a:lnTo>
                <a:lnTo>
                  <a:pt x="53" y="182"/>
                </a:lnTo>
                <a:lnTo>
                  <a:pt x="54" y="182"/>
                </a:lnTo>
                <a:lnTo>
                  <a:pt x="54" y="184"/>
                </a:lnTo>
                <a:lnTo>
                  <a:pt x="55" y="186"/>
                </a:lnTo>
                <a:lnTo>
                  <a:pt x="55" y="190"/>
                </a:lnTo>
                <a:lnTo>
                  <a:pt x="56" y="193"/>
                </a:lnTo>
                <a:lnTo>
                  <a:pt x="56" y="193"/>
                </a:lnTo>
                <a:lnTo>
                  <a:pt x="57" y="195"/>
                </a:lnTo>
                <a:lnTo>
                  <a:pt x="57" y="198"/>
                </a:lnTo>
                <a:lnTo>
                  <a:pt x="58" y="201"/>
                </a:lnTo>
                <a:lnTo>
                  <a:pt x="58" y="202"/>
                </a:lnTo>
                <a:lnTo>
                  <a:pt x="59" y="203"/>
                </a:lnTo>
                <a:lnTo>
                  <a:pt x="59" y="206"/>
                </a:lnTo>
                <a:lnTo>
                  <a:pt x="60" y="208"/>
                </a:lnTo>
                <a:lnTo>
                  <a:pt x="61" y="211"/>
                </a:lnTo>
                <a:lnTo>
                  <a:pt x="61" y="214"/>
                </a:lnTo>
                <a:lnTo>
                  <a:pt x="62" y="216"/>
                </a:lnTo>
                <a:lnTo>
                  <a:pt x="62" y="217"/>
                </a:lnTo>
                <a:lnTo>
                  <a:pt x="62" y="216"/>
                </a:lnTo>
                <a:lnTo>
                  <a:pt x="63" y="218"/>
                </a:lnTo>
                <a:lnTo>
                  <a:pt x="64" y="220"/>
                </a:lnTo>
                <a:lnTo>
                  <a:pt x="64" y="221"/>
                </a:lnTo>
                <a:lnTo>
                  <a:pt x="65" y="221"/>
                </a:lnTo>
                <a:lnTo>
                  <a:pt x="65" y="222"/>
                </a:lnTo>
                <a:lnTo>
                  <a:pt x="66" y="223"/>
                </a:lnTo>
                <a:lnTo>
                  <a:pt x="66" y="226"/>
                </a:lnTo>
                <a:lnTo>
                  <a:pt x="67" y="225"/>
                </a:lnTo>
                <a:lnTo>
                  <a:pt x="67" y="226"/>
                </a:lnTo>
                <a:lnTo>
                  <a:pt x="68" y="226"/>
                </a:lnTo>
                <a:lnTo>
                  <a:pt x="69" y="229"/>
                </a:lnTo>
                <a:lnTo>
                  <a:pt x="69" y="229"/>
                </a:lnTo>
                <a:lnTo>
                  <a:pt x="69" y="232"/>
                </a:lnTo>
                <a:lnTo>
                  <a:pt x="70" y="232"/>
                </a:lnTo>
                <a:lnTo>
                  <a:pt x="70" y="233"/>
                </a:lnTo>
                <a:lnTo>
                  <a:pt x="71" y="233"/>
                </a:lnTo>
                <a:lnTo>
                  <a:pt x="72" y="234"/>
                </a:lnTo>
                <a:lnTo>
                  <a:pt x="72" y="235"/>
                </a:lnTo>
                <a:lnTo>
                  <a:pt x="73" y="237"/>
                </a:lnTo>
                <a:lnTo>
                  <a:pt x="73" y="236"/>
                </a:lnTo>
                <a:lnTo>
                  <a:pt x="73" y="239"/>
                </a:lnTo>
                <a:lnTo>
                  <a:pt x="74" y="240"/>
                </a:lnTo>
                <a:lnTo>
                  <a:pt x="75" y="242"/>
                </a:lnTo>
                <a:lnTo>
                  <a:pt x="75" y="242"/>
                </a:lnTo>
                <a:lnTo>
                  <a:pt x="76" y="242"/>
                </a:lnTo>
                <a:lnTo>
                  <a:pt x="76" y="244"/>
                </a:lnTo>
                <a:lnTo>
                  <a:pt x="77" y="246"/>
                </a:lnTo>
                <a:lnTo>
                  <a:pt x="77" y="245"/>
                </a:lnTo>
                <a:lnTo>
                  <a:pt x="78" y="247"/>
                </a:lnTo>
                <a:lnTo>
                  <a:pt x="78" y="247"/>
                </a:lnTo>
                <a:lnTo>
                  <a:pt x="79" y="250"/>
                </a:lnTo>
                <a:lnTo>
                  <a:pt x="79" y="248"/>
                </a:lnTo>
                <a:lnTo>
                  <a:pt x="80" y="250"/>
                </a:lnTo>
                <a:lnTo>
                  <a:pt x="81" y="250"/>
                </a:lnTo>
                <a:lnTo>
                  <a:pt x="81" y="252"/>
                </a:lnTo>
                <a:lnTo>
                  <a:pt x="81" y="251"/>
                </a:lnTo>
                <a:lnTo>
                  <a:pt x="82" y="252"/>
                </a:lnTo>
                <a:lnTo>
                  <a:pt x="82" y="252"/>
                </a:lnTo>
                <a:lnTo>
                  <a:pt x="83" y="252"/>
                </a:lnTo>
                <a:lnTo>
                  <a:pt x="84" y="255"/>
                </a:lnTo>
                <a:lnTo>
                  <a:pt x="84" y="255"/>
                </a:lnTo>
                <a:lnTo>
                  <a:pt x="85" y="257"/>
                </a:lnTo>
                <a:lnTo>
                  <a:pt x="85" y="256"/>
                </a:lnTo>
                <a:lnTo>
                  <a:pt x="85" y="259"/>
                </a:lnTo>
                <a:lnTo>
                  <a:pt x="86" y="260"/>
                </a:lnTo>
                <a:lnTo>
                  <a:pt x="87" y="261"/>
                </a:lnTo>
                <a:lnTo>
                  <a:pt x="87" y="262"/>
                </a:lnTo>
                <a:lnTo>
                  <a:pt x="88" y="264"/>
                </a:lnTo>
                <a:lnTo>
                  <a:pt x="88" y="261"/>
                </a:lnTo>
                <a:lnTo>
                  <a:pt x="89" y="263"/>
                </a:lnTo>
                <a:lnTo>
                  <a:pt x="89" y="264"/>
                </a:lnTo>
                <a:lnTo>
                  <a:pt x="90" y="264"/>
                </a:lnTo>
                <a:lnTo>
                  <a:pt x="90" y="265"/>
                </a:lnTo>
                <a:lnTo>
                  <a:pt x="91" y="266"/>
                </a:lnTo>
                <a:lnTo>
                  <a:pt x="91" y="266"/>
                </a:lnTo>
                <a:lnTo>
                  <a:pt x="92" y="266"/>
                </a:lnTo>
                <a:lnTo>
                  <a:pt x="92" y="267"/>
                </a:lnTo>
                <a:lnTo>
                  <a:pt x="93" y="270"/>
                </a:lnTo>
                <a:lnTo>
                  <a:pt x="93" y="270"/>
                </a:lnTo>
                <a:lnTo>
                  <a:pt x="94" y="271"/>
                </a:lnTo>
                <a:lnTo>
                  <a:pt x="94" y="271"/>
                </a:lnTo>
                <a:lnTo>
                  <a:pt x="95" y="271"/>
                </a:lnTo>
                <a:lnTo>
                  <a:pt x="96" y="273"/>
                </a:lnTo>
                <a:lnTo>
                  <a:pt x="96" y="273"/>
                </a:lnTo>
                <a:lnTo>
                  <a:pt x="97" y="276"/>
                </a:lnTo>
                <a:lnTo>
                  <a:pt x="97" y="276"/>
                </a:lnTo>
                <a:lnTo>
                  <a:pt x="97" y="276"/>
                </a:lnTo>
                <a:lnTo>
                  <a:pt x="98" y="276"/>
                </a:lnTo>
                <a:lnTo>
                  <a:pt x="99" y="278"/>
                </a:lnTo>
                <a:lnTo>
                  <a:pt x="99" y="278"/>
                </a:lnTo>
                <a:lnTo>
                  <a:pt x="100" y="278"/>
                </a:lnTo>
                <a:lnTo>
                  <a:pt x="100" y="278"/>
                </a:lnTo>
                <a:lnTo>
                  <a:pt x="101" y="279"/>
                </a:lnTo>
                <a:lnTo>
                  <a:pt x="101" y="276"/>
                </a:lnTo>
                <a:lnTo>
                  <a:pt x="102" y="274"/>
                </a:lnTo>
                <a:lnTo>
                  <a:pt x="102" y="268"/>
                </a:lnTo>
                <a:lnTo>
                  <a:pt x="103" y="263"/>
                </a:lnTo>
                <a:lnTo>
                  <a:pt x="103" y="257"/>
                </a:lnTo>
                <a:lnTo>
                  <a:pt x="104" y="247"/>
                </a:lnTo>
              </a:path>
            </a:pathLst>
          </a:custGeom>
          <a:noFill/>
          <a:ln w="19050" cap="flat">
            <a:solidFill>
              <a:srgbClr val="FF3399"/>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75" name="Freeform 58"/>
          <p:cNvSpPr>
            <a:spLocks/>
          </p:cNvSpPr>
          <p:nvPr/>
        </p:nvSpPr>
        <p:spPr bwMode="auto">
          <a:xfrm>
            <a:off x="7131478" y="1114831"/>
            <a:ext cx="326104" cy="618322"/>
          </a:xfrm>
          <a:custGeom>
            <a:avLst/>
            <a:gdLst>
              <a:gd name="T0" fmla="*/ 1 w 104"/>
              <a:gd name="T1" fmla="*/ 266 h 308"/>
              <a:gd name="T2" fmla="*/ 3 w 104"/>
              <a:gd name="T3" fmla="*/ 192 h 308"/>
              <a:gd name="T4" fmla="*/ 6 w 104"/>
              <a:gd name="T5" fmla="*/ 107 h 308"/>
              <a:gd name="T6" fmla="*/ 8 w 104"/>
              <a:gd name="T7" fmla="*/ 34 h 308"/>
              <a:gd name="T8" fmla="*/ 10 w 104"/>
              <a:gd name="T9" fmla="*/ 1 h 308"/>
              <a:gd name="T10" fmla="*/ 12 w 104"/>
              <a:gd name="T11" fmla="*/ 9 h 308"/>
              <a:gd name="T12" fmla="*/ 14 w 104"/>
              <a:gd name="T13" fmla="*/ 38 h 308"/>
              <a:gd name="T14" fmla="*/ 16 w 104"/>
              <a:gd name="T15" fmla="*/ 77 h 308"/>
              <a:gd name="T16" fmla="*/ 18 w 104"/>
              <a:gd name="T17" fmla="*/ 115 h 308"/>
              <a:gd name="T18" fmla="*/ 20 w 104"/>
              <a:gd name="T19" fmla="*/ 143 h 308"/>
              <a:gd name="T20" fmla="*/ 22 w 104"/>
              <a:gd name="T21" fmla="*/ 166 h 308"/>
              <a:gd name="T22" fmla="*/ 24 w 104"/>
              <a:gd name="T23" fmla="*/ 179 h 308"/>
              <a:gd name="T24" fmla="*/ 26 w 104"/>
              <a:gd name="T25" fmla="*/ 189 h 308"/>
              <a:gd name="T26" fmla="*/ 29 w 104"/>
              <a:gd name="T27" fmla="*/ 195 h 308"/>
              <a:gd name="T28" fmla="*/ 31 w 104"/>
              <a:gd name="T29" fmla="*/ 201 h 308"/>
              <a:gd name="T30" fmla="*/ 33 w 104"/>
              <a:gd name="T31" fmla="*/ 211 h 308"/>
              <a:gd name="T32" fmla="*/ 35 w 104"/>
              <a:gd name="T33" fmla="*/ 224 h 308"/>
              <a:gd name="T34" fmla="*/ 37 w 104"/>
              <a:gd name="T35" fmla="*/ 235 h 308"/>
              <a:gd name="T36" fmla="*/ 39 w 104"/>
              <a:gd name="T37" fmla="*/ 238 h 308"/>
              <a:gd name="T38" fmla="*/ 41 w 104"/>
              <a:gd name="T39" fmla="*/ 233 h 308"/>
              <a:gd name="T40" fmla="*/ 43 w 104"/>
              <a:gd name="T41" fmla="*/ 223 h 308"/>
              <a:gd name="T42" fmla="*/ 45 w 104"/>
              <a:gd name="T43" fmla="*/ 214 h 308"/>
              <a:gd name="T44" fmla="*/ 47 w 104"/>
              <a:gd name="T45" fmla="*/ 206 h 308"/>
              <a:gd name="T46" fmla="*/ 49 w 104"/>
              <a:gd name="T47" fmla="*/ 203 h 308"/>
              <a:gd name="T48" fmla="*/ 52 w 104"/>
              <a:gd name="T49" fmla="*/ 204 h 308"/>
              <a:gd name="T50" fmla="*/ 53 w 104"/>
              <a:gd name="T51" fmla="*/ 207 h 308"/>
              <a:gd name="T52" fmla="*/ 56 w 104"/>
              <a:gd name="T53" fmla="*/ 217 h 308"/>
              <a:gd name="T54" fmla="*/ 58 w 104"/>
              <a:gd name="T55" fmla="*/ 225 h 308"/>
              <a:gd name="T56" fmla="*/ 60 w 104"/>
              <a:gd name="T57" fmla="*/ 235 h 308"/>
              <a:gd name="T58" fmla="*/ 62 w 104"/>
              <a:gd name="T59" fmla="*/ 242 h 308"/>
              <a:gd name="T60" fmla="*/ 64 w 104"/>
              <a:gd name="T61" fmla="*/ 251 h 308"/>
              <a:gd name="T62" fmla="*/ 66 w 104"/>
              <a:gd name="T63" fmla="*/ 260 h 308"/>
              <a:gd name="T64" fmla="*/ 68 w 104"/>
              <a:gd name="T65" fmla="*/ 266 h 308"/>
              <a:gd name="T66" fmla="*/ 70 w 104"/>
              <a:gd name="T67" fmla="*/ 272 h 308"/>
              <a:gd name="T68" fmla="*/ 72 w 104"/>
              <a:gd name="T69" fmla="*/ 274 h 308"/>
              <a:gd name="T70" fmla="*/ 74 w 104"/>
              <a:gd name="T71" fmla="*/ 277 h 308"/>
              <a:gd name="T72" fmla="*/ 76 w 104"/>
              <a:gd name="T73" fmla="*/ 277 h 308"/>
              <a:gd name="T74" fmla="*/ 79 w 104"/>
              <a:gd name="T75" fmla="*/ 282 h 308"/>
              <a:gd name="T76" fmla="*/ 81 w 104"/>
              <a:gd name="T77" fmla="*/ 282 h 308"/>
              <a:gd name="T78" fmla="*/ 83 w 104"/>
              <a:gd name="T79" fmla="*/ 284 h 308"/>
              <a:gd name="T80" fmla="*/ 85 w 104"/>
              <a:gd name="T81" fmla="*/ 288 h 308"/>
              <a:gd name="T82" fmla="*/ 87 w 104"/>
              <a:gd name="T83" fmla="*/ 289 h 308"/>
              <a:gd name="T84" fmla="*/ 89 w 104"/>
              <a:gd name="T85" fmla="*/ 291 h 308"/>
              <a:gd name="T86" fmla="*/ 91 w 104"/>
              <a:gd name="T87" fmla="*/ 294 h 308"/>
              <a:gd name="T88" fmla="*/ 93 w 104"/>
              <a:gd name="T89" fmla="*/ 296 h 308"/>
              <a:gd name="T90" fmla="*/ 95 w 104"/>
              <a:gd name="T91" fmla="*/ 298 h 308"/>
              <a:gd name="T92" fmla="*/ 97 w 104"/>
              <a:gd name="T93" fmla="*/ 301 h 308"/>
              <a:gd name="T94" fmla="*/ 100 w 104"/>
              <a:gd name="T95" fmla="*/ 303 h 308"/>
              <a:gd name="T96" fmla="*/ 102 w 104"/>
              <a:gd name="T97" fmla="*/ 308 h 308"/>
              <a:gd name="T98" fmla="*/ 104 w 104"/>
              <a:gd name="T99" fmla="*/ 296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308">
                <a:moveTo>
                  <a:pt x="0" y="293"/>
                </a:moveTo>
                <a:lnTo>
                  <a:pt x="0" y="287"/>
                </a:lnTo>
                <a:lnTo>
                  <a:pt x="1" y="277"/>
                </a:lnTo>
                <a:lnTo>
                  <a:pt x="1" y="266"/>
                </a:lnTo>
                <a:lnTo>
                  <a:pt x="2" y="253"/>
                </a:lnTo>
                <a:lnTo>
                  <a:pt x="2" y="236"/>
                </a:lnTo>
                <a:lnTo>
                  <a:pt x="3" y="215"/>
                </a:lnTo>
                <a:lnTo>
                  <a:pt x="3" y="192"/>
                </a:lnTo>
                <a:lnTo>
                  <a:pt x="4" y="171"/>
                </a:lnTo>
                <a:lnTo>
                  <a:pt x="5" y="149"/>
                </a:lnTo>
                <a:lnTo>
                  <a:pt x="5" y="129"/>
                </a:lnTo>
                <a:lnTo>
                  <a:pt x="6" y="107"/>
                </a:lnTo>
                <a:lnTo>
                  <a:pt x="6" y="86"/>
                </a:lnTo>
                <a:lnTo>
                  <a:pt x="6" y="66"/>
                </a:lnTo>
                <a:lnTo>
                  <a:pt x="7" y="47"/>
                </a:lnTo>
                <a:lnTo>
                  <a:pt x="8" y="34"/>
                </a:lnTo>
                <a:lnTo>
                  <a:pt x="8" y="21"/>
                </a:lnTo>
                <a:lnTo>
                  <a:pt x="9" y="12"/>
                </a:lnTo>
                <a:lnTo>
                  <a:pt x="9" y="6"/>
                </a:lnTo>
                <a:lnTo>
                  <a:pt x="10" y="1"/>
                </a:lnTo>
                <a:lnTo>
                  <a:pt x="10" y="0"/>
                </a:lnTo>
                <a:lnTo>
                  <a:pt x="11" y="1"/>
                </a:lnTo>
                <a:lnTo>
                  <a:pt x="11" y="4"/>
                </a:lnTo>
                <a:lnTo>
                  <a:pt x="12" y="9"/>
                </a:lnTo>
                <a:lnTo>
                  <a:pt x="12" y="15"/>
                </a:lnTo>
                <a:lnTo>
                  <a:pt x="13" y="21"/>
                </a:lnTo>
                <a:lnTo>
                  <a:pt x="13" y="29"/>
                </a:lnTo>
                <a:lnTo>
                  <a:pt x="14" y="38"/>
                </a:lnTo>
                <a:lnTo>
                  <a:pt x="14" y="48"/>
                </a:lnTo>
                <a:lnTo>
                  <a:pt x="15" y="57"/>
                </a:lnTo>
                <a:lnTo>
                  <a:pt x="15" y="66"/>
                </a:lnTo>
                <a:lnTo>
                  <a:pt x="16" y="77"/>
                </a:lnTo>
                <a:lnTo>
                  <a:pt x="17" y="88"/>
                </a:lnTo>
                <a:lnTo>
                  <a:pt x="17" y="97"/>
                </a:lnTo>
                <a:lnTo>
                  <a:pt x="17" y="106"/>
                </a:lnTo>
                <a:lnTo>
                  <a:pt x="18" y="115"/>
                </a:lnTo>
                <a:lnTo>
                  <a:pt x="18" y="122"/>
                </a:lnTo>
                <a:lnTo>
                  <a:pt x="19" y="131"/>
                </a:lnTo>
                <a:lnTo>
                  <a:pt x="20" y="141"/>
                </a:lnTo>
                <a:lnTo>
                  <a:pt x="20" y="143"/>
                </a:lnTo>
                <a:lnTo>
                  <a:pt x="21" y="151"/>
                </a:lnTo>
                <a:lnTo>
                  <a:pt x="21" y="155"/>
                </a:lnTo>
                <a:lnTo>
                  <a:pt x="22" y="161"/>
                </a:lnTo>
                <a:lnTo>
                  <a:pt x="22" y="166"/>
                </a:lnTo>
                <a:lnTo>
                  <a:pt x="23" y="169"/>
                </a:lnTo>
                <a:lnTo>
                  <a:pt x="23" y="173"/>
                </a:lnTo>
                <a:lnTo>
                  <a:pt x="24" y="177"/>
                </a:lnTo>
                <a:lnTo>
                  <a:pt x="24" y="179"/>
                </a:lnTo>
                <a:lnTo>
                  <a:pt x="25" y="182"/>
                </a:lnTo>
                <a:lnTo>
                  <a:pt x="25" y="184"/>
                </a:lnTo>
                <a:lnTo>
                  <a:pt x="26" y="188"/>
                </a:lnTo>
                <a:lnTo>
                  <a:pt x="26" y="189"/>
                </a:lnTo>
                <a:lnTo>
                  <a:pt x="27" y="192"/>
                </a:lnTo>
                <a:lnTo>
                  <a:pt x="27" y="193"/>
                </a:lnTo>
                <a:lnTo>
                  <a:pt x="28" y="195"/>
                </a:lnTo>
                <a:lnTo>
                  <a:pt x="29" y="195"/>
                </a:lnTo>
                <a:lnTo>
                  <a:pt x="29" y="198"/>
                </a:lnTo>
                <a:lnTo>
                  <a:pt x="29" y="198"/>
                </a:lnTo>
                <a:lnTo>
                  <a:pt x="30" y="200"/>
                </a:lnTo>
                <a:lnTo>
                  <a:pt x="31" y="201"/>
                </a:lnTo>
                <a:lnTo>
                  <a:pt x="31" y="204"/>
                </a:lnTo>
                <a:lnTo>
                  <a:pt x="32" y="205"/>
                </a:lnTo>
                <a:lnTo>
                  <a:pt x="32" y="208"/>
                </a:lnTo>
                <a:lnTo>
                  <a:pt x="33" y="211"/>
                </a:lnTo>
                <a:lnTo>
                  <a:pt x="33" y="214"/>
                </a:lnTo>
                <a:lnTo>
                  <a:pt x="34" y="218"/>
                </a:lnTo>
                <a:lnTo>
                  <a:pt x="34" y="220"/>
                </a:lnTo>
                <a:lnTo>
                  <a:pt x="35" y="224"/>
                </a:lnTo>
                <a:lnTo>
                  <a:pt x="35" y="226"/>
                </a:lnTo>
                <a:lnTo>
                  <a:pt x="36" y="231"/>
                </a:lnTo>
                <a:lnTo>
                  <a:pt x="36" y="232"/>
                </a:lnTo>
                <a:lnTo>
                  <a:pt x="37" y="235"/>
                </a:lnTo>
                <a:lnTo>
                  <a:pt x="37" y="236"/>
                </a:lnTo>
                <a:lnTo>
                  <a:pt x="38" y="238"/>
                </a:lnTo>
                <a:lnTo>
                  <a:pt x="38" y="237"/>
                </a:lnTo>
                <a:lnTo>
                  <a:pt x="39" y="238"/>
                </a:lnTo>
                <a:lnTo>
                  <a:pt x="40" y="238"/>
                </a:lnTo>
                <a:lnTo>
                  <a:pt x="40" y="237"/>
                </a:lnTo>
                <a:lnTo>
                  <a:pt x="41" y="234"/>
                </a:lnTo>
                <a:lnTo>
                  <a:pt x="41" y="233"/>
                </a:lnTo>
                <a:lnTo>
                  <a:pt x="41" y="231"/>
                </a:lnTo>
                <a:lnTo>
                  <a:pt x="42" y="228"/>
                </a:lnTo>
                <a:lnTo>
                  <a:pt x="43" y="226"/>
                </a:lnTo>
                <a:lnTo>
                  <a:pt x="43" y="223"/>
                </a:lnTo>
                <a:lnTo>
                  <a:pt x="44" y="221"/>
                </a:lnTo>
                <a:lnTo>
                  <a:pt x="44" y="220"/>
                </a:lnTo>
                <a:lnTo>
                  <a:pt x="45" y="218"/>
                </a:lnTo>
                <a:lnTo>
                  <a:pt x="45" y="214"/>
                </a:lnTo>
                <a:lnTo>
                  <a:pt x="46" y="214"/>
                </a:lnTo>
                <a:lnTo>
                  <a:pt x="46" y="211"/>
                </a:lnTo>
                <a:lnTo>
                  <a:pt x="47" y="210"/>
                </a:lnTo>
                <a:lnTo>
                  <a:pt x="47" y="206"/>
                </a:lnTo>
                <a:lnTo>
                  <a:pt x="48" y="209"/>
                </a:lnTo>
                <a:lnTo>
                  <a:pt x="48" y="205"/>
                </a:lnTo>
                <a:lnTo>
                  <a:pt x="49" y="204"/>
                </a:lnTo>
                <a:lnTo>
                  <a:pt x="49" y="203"/>
                </a:lnTo>
                <a:lnTo>
                  <a:pt x="50" y="204"/>
                </a:lnTo>
                <a:lnTo>
                  <a:pt x="50" y="204"/>
                </a:lnTo>
                <a:lnTo>
                  <a:pt x="51" y="204"/>
                </a:lnTo>
                <a:lnTo>
                  <a:pt x="52" y="204"/>
                </a:lnTo>
                <a:lnTo>
                  <a:pt x="52" y="203"/>
                </a:lnTo>
                <a:lnTo>
                  <a:pt x="53" y="205"/>
                </a:lnTo>
                <a:lnTo>
                  <a:pt x="53" y="205"/>
                </a:lnTo>
                <a:lnTo>
                  <a:pt x="53" y="207"/>
                </a:lnTo>
                <a:lnTo>
                  <a:pt x="54" y="210"/>
                </a:lnTo>
                <a:lnTo>
                  <a:pt x="55" y="211"/>
                </a:lnTo>
                <a:lnTo>
                  <a:pt x="55" y="214"/>
                </a:lnTo>
                <a:lnTo>
                  <a:pt x="56" y="217"/>
                </a:lnTo>
                <a:lnTo>
                  <a:pt x="56" y="218"/>
                </a:lnTo>
                <a:lnTo>
                  <a:pt x="57" y="221"/>
                </a:lnTo>
                <a:lnTo>
                  <a:pt x="57" y="222"/>
                </a:lnTo>
                <a:lnTo>
                  <a:pt x="58" y="225"/>
                </a:lnTo>
                <a:lnTo>
                  <a:pt x="58" y="228"/>
                </a:lnTo>
                <a:lnTo>
                  <a:pt x="59" y="229"/>
                </a:lnTo>
                <a:lnTo>
                  <a:pt x="59" y="233"/>
                </a:lnTo>
                <a:lnTo>
                  <a:pt x="60" y="235"/>
                </a:lnTo>
                <a:lnTo>
                  <a:pt x="60" y="236"/>
                </a:lnTo>
                <a:lnTo>
                  <a:pt x="61" y="238"/>
                </a:lnTo>
                <a:lnTo>
                  <a:pt x="61" y="240"/>
                </a:lnTo>
                <a:lnTo>
                  <a:pt x="62" y="242"/>
                </a:lnTo>
                <a:lnTo>
                  <a:pt x="62" y="246"/>
                </a:lnTo>
                <a:lnTo>
                  <a:pt x="63" y="248"/>
                </a:lnTo>
                <a:lnTo>
                  <a:pt x="64" y="251"/>
                </a:lnTo>
                <a:lnTo>
                  <a:pt x="64" y="251"/>
                </a:lnTo>
                <a:lnTo>
                  <a:pt x="64" y="252"/>
                </a:lnTo>
                <a:lnTo>
                  <a:pt x="65" y="256"/>
                </a:lnTo>
                <a:lnTo>
                  <a:pt x="65" y="256"/>
                </a:lnTo>
                <a:lnTo>
                  <a:pt x="66" y="260"/>
                </a:lnTo>
                <a:lnTo>
                  <a:pt x="67" y="260"/>
                </a:lnTo>
                <a:lnTo>
                  <a:pt x="67" y="263"/>
                </a:lnTo>
                <a:lnTo>
                  <a:pt x="68" y="264"/>
                </a:lnTo>
                <a:lnTo>
                  <a:pt x="68" y="266"/>
                </a:lnTo>
                <a:lnTo>
                  <a:pt x="69" y="266"/>
                </a:lnTo>
                <a:lnTo>
                  <a:pt x="69" y="270"/>
                </a:lnTo>
                <a:lnTo>
                  <a:pt x="70" y="269"/>
                </a:lnTo>
                <a:lnTo>
                  <a:pt x="70" y="272"/>
                </a:lnTo>
                <a:lnTo>
                  <a:pt x="71" y="272"/>
                </a:lnTo>
                <a:lnTo>
                  <a:pt x="71" y="272"/>
                </a:lnTo>
                <a:lnTo>
                  <a:pt x="72" y="272"/>
                </a:lnTo>
                <a:lnTo>
                  <a:pt x="72" y="274"/>
                </a:lnTo>
                <a:lnTo>
                  <a:pt x="73" y="274"/>
                </a:lnTo>
                <a:lnTo>
                  <a:pt x="73" y="275"/>
                </a:lnTo>
                <a:lnTo>
                  <a:pt x="74" y="275"/>
                </a:lnTo>
                <a:lnTo>
                  <a:pt x="74" y="277"/>
                </a:lnTo>
                <a:lnTo>
                  <a:pt x="75" y="277"/>
                </a:lnTo>
                <a:lnTo>
                  <a:pt x="76" y="276"/>
                </a:lnTo>
                <a:lnTo>
                  <a:pt x="76" y="279"/>
                </a:lnTo>
                <a:lnTo>
                  <a:pt x="76" y="277"/>
                </a:lnTo>
                <a:lnTo>
                  <a:pt x="77" y="278"/>
                </a:lnTo>
                <a:lnTo>
                  <a:pt x="77" y="280"/>
                </a:lnTo>
                <a:lnTo>
                  <a:pt x="78" y="280"/>
                </a:lnTo>
                <a:lnTo>
                  <a:pt x="79" y="282"/>
                </a:lnTo>
                <a:lnTo>
                  <a:pt x="79" y="282"/>
                </a:lnTo>
                <a:lnTo>
                  <a:pt x="80" y="282"/>
                </a:lnTo>
                <a:lnTo>
                  <a:pt x="80" y="284"/>
                </a:lnTo>
                <a:lnTo>
                  <a:pt x="81" y="282"/>
                </a:lnTo>
                <a:lnTo>
                  <a:pt x="81" y="284"/>
                </a:lnTo>
                <a:lnTo>
                  <a:pt x="82" y="284"/>
                </a:lnTo>
                <a:lnTo>
                  <a:pt x="82" y="283"/>
                </a:lnTo>
                <a:lnTo>
                  <a:pt x="83" y="284"/>
                </a:lnTo>
                <a:lnTo>
                  <a:pt x="83" y="285"/>
                </a:lnTo>
                <a:lnTo>
                  <a:pt x="84" y="286"/>
                </a:lnTo>
                <a:lnTo>
                  <a:pt x="84" y="287"/>
                </a:lnTo>
                <a:lnTo>
                  <a:pt x="85" y="288"/>
                </a:lnTo>
                <a:lnTo>
                  <a:pt x="85" y="288"/>
                </a:lnTo>
                <a:lnTo>
                  <a:pt x="86" y="290"/>
                </a:lnTo>
                <a:lnTo>
                  <a:pt x="86" y="287"/>
                </a:lnTo>
                <a:lnTo>
                  <a:pt x="87" y="289"/>
                </a:lnTo>
                <a:lnTo>
                  <a:pt x="88" y="289"/>
                </a:lnTo>
                <a:lnTo>
                  <a:pt x="88" y="289"/>
                </a:lnTo>
                <a:lnTo>
                  <a:pt x="88" y="291"/>
                </a:lnTo>
                <a:lnTo>
                  <a:pt x="89" y="291"/>
                </a:lnTo>
                <a:lnTo>
                  <a:pt x="89" y="293"/>
                </a:lnTo>
                <a:lnTo>
                  <a:pt x="90" y="290"/>
                </a:lnTo>
                <a:lnTo>
                  <a:pt x="91" y="292"/>
                </a:lnTo>
                <a:lnTo>
                  <a:pt x="91" y="294"/>
                </a:lnTo>
                <a:lnTo>
                  <a:pt x="92" y="295"/>
                </a:lnTo>
                <a:lnTo>
                  <a:pt x="92" y="295"/>
                </a:lnTo>
                <a:lnTo>
                  <a:pt x="92" y="296"/>
                </a:lnTo>
                <a:lnTo>
                  <a:pt x="93" y="296"/>
                </a:lnTo>
                <a:lnTo>
                  <a:pt x="94" y="296"/>
                </a:lnTo>
                <a:lnTo>
                  <a:pt x="94" y="296"/>
                </a:lnTo>
                <a:lnTo>
                  <a:pt x="95" y="298"/>
                </a:lnTo>
                <a:lnTo>
                  <a:pt x="95" y="298"/>
                </a:lnTo>
                <a:lnTo>
                  <a:pt x="96" y="298"/>
                </a:lnTo>
                <a:lnTo>
                  <a:pt x="96" y="301"/>
                </a:lnTo>
                <a:lnTo>
                  <a:pt x="97" y="301"/>
                </a:lnTo>
                <a:lnTo>
                  <a:pt x="97" y="301"/>
                </a:lnTo>
                <a:lnTo>
                  <a:pt x="98" y="303"/>
                </a:lnTo>
                <a:lnTo>
                  <a:pt x="98" y="303"/>
                </a:lnTo>
                <a:lnTo>
                  <a:pt x="99" y="305"/>
                </a:lnTo>
                <a:lnTo>
                  <a:pt x="100" y="303"/>
                </a:lnTo>
                <a:lnTo>
                  <a:pt x="100" y="307"/>
                </a:lnTo>
                <a:lnTo>
                  <a:pt x="100" y="306"/>
                </a:lnTo>
                <a:lnTo>
                  <a:pt x="101" y="308"/>
                </a:lnTo>
                <a:lnTo>
                  <a:pt x="102" y="308"/>
                </a:lnTo>
                <a:lnTo>
                  <a:pt x="102" y="306"/>
                </a:lnTo>
                <a:lnTo>
                  <a:pt x="103" y="304"/>
                </a:lnTo>
                <a:lnTo>
                  <a:pt x="103" y="301"/>
                </a:lnTo>
                <a:lnTo>
                  <a:pt x="104" y="296"/>
                </a:lnTo>
              </a:path>
            </a:pathLst>
          </a:custGeom>
          <a:noFill/>
          <a:ln w="19050" cap="flat">
            <a:solidFill>
              <a:srgbClr val="FF505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76" name="Freeform 59"/>
          <p:cNvSpPr>
            <a:spLocks/>
          </p:cNvSpPr>
          <p:nvPr/>
        </p:nvSpPr>
        <p:spPr bwMode="auto">
          <a:xfrm>
            <a:off x="7457582" y="1088733"/>
            <a:ext cx="326104" cy="680556"/>
          </a:xfrm>
          <a:custGeom>
            <a:avLst/>
            <a:gdLst>
              <a:gd name="T0" fmla="*/ 2 w 104"/>
              <a:gd name="T1" fmla="*/ 273 h 339"/>
              <a:gd name="T2" fmla="*/ 4 w 104"/>
              <a:gd name="T3" fmla="*/ 197 h 339"/>
              <a:gd name="T4" fmla="*/ 6 w 104"/>
              <a:gd name="T5" fmla="*/ 108 h 339"/>
              <a:gd name="T6" fmla="*/ 8 w 104"/>
              <a:gd name="T7" fmla="*/ 32 h 339"/>
              <a:gd name="T8" fmla="*/ 10 w 104"/>
              <a:gd name="T9" fmla="*/ 1 h 339"/>
              <a:gd name="T10" fmla="*/ 12 w 104"/>
              <a:gd name="T11" fmla="*/ 6 h 339"/>
              <a:gd name="T12" fmla="*/ 14 w 104"/>
              <a:gd name="T13" fmla="*/ 40 h 339"/>
              <a:gd name="T14" fmla="*/ 16 w 104"/>
              <a:gd name="T15" fmla="*/ 80 h 339"/>
              <a:gd name="T16" fmla="*/ 19 w 104"/>
              <a:gd name="T17" fmla="*/ 117 h 339"/>
              <a:gd name="T18" fmla="*/ 20 w 104"/>
              <a:gd name="T19" fmla="*/ 148 h 339"/>
              <a:gd name="T20" fmla="*/ 23 w 104"/>
              <a:gd name="T21" fmla="*/ 171 h 339"/>
              <a:gd name="T22" fmla="*/ 25 w 104"/>
              <a:gd name="T23" fmla="*/ 187 h 339"/>
              <a:gd name="T24" fmla="*/ 27 w 104"/>
              <a:gd name="T25" fmla="*/ 196 h 339"/>
              <a:gd name="T26" fmla="*/ 29 w 104"/>
              <a:gd name="T27" fmla="*/ 205 h 339"/>
              <a:gd name="T28" fmla="*/ 31 w 104"/>
              <a:gd name="T29" fmla="*/ 210 h 339"/>
              <a:gd name="T30" fmla="*/ 33 w 104"/>
              <a:gd name="T31" fmla="*/ 221 h 339"/>
              <a:gd name="T32" fmla="*/ 35 w 104"/>
              <a:gd name="T33" fmla="*/ 233 h 339"/>
              <a:gd name="T34" fmla="*/ 37 w 104"/>
              <a:gd name="T35" fmla="*/ 246 h 339"/>
              <a:gd name="T36" fmla="*/ 39 w 104"/>
              <a:gd name="T37" fmla="*/ 254 h 339"/>
              <a:gd name="T38" fmla="*/ 41 w 104"/>
              <a:gd name="T39" fmla="*/ 254 h 339"/>
              <a:gd name="T40" fmla="*/ 43 w 104"/>
              <a:gd name="T41" fmla="*/ 249 h 339"/>
              <a:gd name="T42" fmla="*/ 46 w 104"/>
              <a:gd name="T43" fmla="*/ 242 h 339"/>
              <a:gd name="T44" fmla="*/ 47 w 104"/>
              <a:gd name="T45" fmla="*/ 234 h 339"/>
              <a:gd name="T46" fmla="*/ 50 w 104"/>
              <a:gd name="T47" fmla="*/ 228 h 339"/>
              <a:gd name="T48" fmla="*/ 52 w 104"/>
              <a:gd name="T49" fmla="*/ 225 h 339"/>
              <a:gd name="T50" fmla="*/ 54 w 104"/>
              <a:gd name="T51" fmla="*/ 230 h 339"/>
              <a:gd name="T52" fmla="*/ 56 w 104"/>
              <a:gd name="T53" fmla="*/ 236 h 339"/>
              <a:gd name="T54" fmla="*/ 58 w 104"/>
              <a:gd name="T55" fmla="*/ 246 h 339"/>
              <a:gd name="T56" fmla="*/ 60 w 104"/>
              <a:gd name="T57" fmla="*/ 254 h 339"/>
              <a:gd name="T58" fmla="*/ 62 w 104"/>
              <a:gd name="T59" fmla="*/ 262 h 339"/>
              <a:gd name="T60" fmla="*/ 64 w 104"/>
              <a:gd name="T61" fmla="*/ 273 h 339"/>
              <a:gd name="T62" fmla="*/ 66 w 104"/>
              <a:gd name="T63" fmla="*/ 282 h 339"/>
              <a:gd name="T64" fmla="*/ 69 w 104"/>
              <a:gd name="T65" fmla="*/ 290 h 339"/>
              <a:gd name="T66" fmla="*/ 71 w 104"/>
              <a:gd name="T67" fmla="*/ 295 h 339"/>
              <a:gd name="T68" fmla="*/ 73 w 104"/>
              <a:gd name="T69" fmla="*/ 299 h 339"/>
              <a:gd name="T70" fmla="*/ 75 w 104"/>
              <a:gd name="T71" fmla="*/ 303 h 339"/>
              <a:gd name="T72" fmla="*/ 77 w 104"/>
              <a:gd name="T73" fmla="*/ 308 h 339"/>
              <a:gd name="T74" fmla="*/ 79 w 104"/>
              <a:gd name="T75" fmla="*/ 308 h 339"/>
              <a:gd name="T76" fmla="*/ 81 w 104"/>
              <a:gd name="T77" fmla="*/ 309 h 339"/>
              <a:gd name="T78" fmla="*/ 83 w 104"/>
              <a:gd name="T79" fmla="*/ 313 h 339"/>
              <a:gd name="T80" fmla="*/ 85 w 104"/>
              <a:gd name="T81" fmla="*/ 314 h 339"/>
              <a:gd name="T82" fmla="*/ 87 w 104"/>
              <a:gd name="T83" fmla="*/ 315 h 339"/>
              <a:gd name="T84" fmla="*/ 89 w 104"/>
              <a:gd name="T85" fmla="*/ 319 h 339"/>
              <a:gd name="T86" fmla="*/ 91 w 104"/>
              <a:gd name="T87" fmla="*/ 324 h 339"/>
              <a:gd name="T88" fmla="*/ 94 w 104"/>
              <a:gd name="T89" fmla="*/ 322 h 339"/>
              <a:gd name="T90" fmla="*/ 96 w 104"/>
              <a:gd name="T91" fmla="*/ 325 h 339"/>
              <a:gd name="T92" fmla="*/ 98 w 104"/>
              <a:gd name="T93" fmla="*/ 330 h 339"/>
              <a:gd name="T94" fmla="*/ 100 w 104"/>
              <a:gd name="T95" fmla="*/ 333 h 339"/>
              <a:gd name="T96" fmla="*/ 102 w 104"/>
              <a:gd name="T97" fmla="*/ 338 h 339"/>
              <a:gd name="T98" fmla="*/ 104 w 104"/>
              <a:gd name="T99" fmla="*/ 333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339">
                <a:moveTo>
                  <a:pt x="0" y="303"/>
                </a:moveTo>
                <a:lnTo>
                  <a:pt x="1" y="294"/>
                </a:lnTo>
                <a:lnTo>
                  <a:pt x="1" y="286"/>
                </a:lnTo>
                <a:lnTo>
                  <a:pt x="2" y="273"/>
                </a:lnTo>
                <a:lnTo>
                  <a:pt x="2" y="257"/>
                </a:lnTo>
                <a:lnTo>
                  <a:pt x="3" y="239"/>
                </a:lnTo>
                <a:lnTo>
                  <a:pt x="3" y="219"/>
                </a:lnTo>
                <a:lnTo>
                  <a:pt x="4" y="197"/>
                </a:lnTo>
                <a:lnTo>
                  <a:pt x="4" y="175"/>
                </a:lnTo>
                <a:lnTo>
                  <a:pt x="5" y="153"/>
                </a:lnTo>
                <a:lnTo>
                  <a:pt x="5" y="130"/>
                </a:lnTo>
                <a:lnTo>
                  <a:pt x="6" y="108"/>
                </a:lnTo>
                <a:lnTo>
                  <a:pt x="7" y="88"/>
                </a:lnTo>
                <a:lnTo>
                  <a:pt x="7" y="65"/>
                </a:lnTo>
                <a:lnTo>
                  <a:pt x="7" y="47"/>
                </a:lnTo>
                <a:lnTo>
                  <a:pt x="8" y="32"/>
                </a:lnTo>
                <a:lnTo>
                  <a:pt x="8" y="20"/>
                </a:lnTo>
                <a:lnTo>
                  <a:pt x="9" y="12"/>
                </a:lnTo>
                <a:lnTo>
                  <a:pt x="10" y="5"/>
                </a:lnTo>
                <a:lnTo>
                  <a:pt x="10" y="1"/>
                </a:lnTo>
                <a:lnTo>
                  <a:pt x="11" y="0"/>
                </a:lnTo>
                <a:lnTo>
                  <a:pt x="11" y="1"/>
                </a:lnTo>
                <a:lnTo>
                  <a:pt x="12" y="4"/>
                </a:lnTo>
                <a:lnTo>
                  <a:pt x="12" y="6"/>
                </a:lnTo>
                <a:lnTo>
                  <a:pt x="13" y="16"/>
                </a:lnTo>
                <a:lnTo>
                  <a:pt x="13" y="22"/>
                </a:lnTo>
                <a:lnTo>
                  <a:pt x="14" y="31"/>
                </a:lnTo>
                <a:lnTo>
                  <a:pt x="14" y="40"/>
                </a:lnTo>
                <a:lnTo>
                  <a:pt x="15" y="50"/>
                </a:lnTo>
                <a:lnTo>
                  <a:pt x="15" y="60"/>
                </a:lnTo>
                <a:lnTo>
                  <a:pt x="16" y="70"/>
                </a:lnTo>
                <a:lnTo>
                  <a:pt x="16" y="80"/>
                </a:lnTo>
                <a:lnTo>
                  <a:pt x="17" y="89"/>
                </a:lnTo>
                <a:lnTo>
                  <a:pt x="17" y="99"/>
                </a:lnTo>
                <a:lnTo>
                  <a:pt x="18" y="106"/>
                </a:lnTo>
                <a:lnTo>
                  <a:pt x="19" y="117"/>
                </a:lnTo>
                <a:lnTo>
                  <a:pt x="19" y="127"/>
                </a:lnTo>
                <a:lnTo>
                  <a:pt x="19" y="134"/>
                </a:lnTo>
                <a:lnTo>
                  <a:pt x="20" y="140"/>
                </a:lnTo>
                <a:lnTo>
                  <a:pt x="20" y="148"/>
                </a:lnTo>
                <a:lnTo>
                  <a:pt x="21" y="156"/>
                </a:lnTo>
                <a:lnTo>
                  <a:pt x="22" y="159"/>
                </a:lnTo>
                <a:lnTo>
                  <a:pt x="22" y="167"/>
                </a:lnTo>
                <a:lnTo>
                  <a:pt x="23" y="171"/>
                </a:lnTo>
                <a:lnTo>
                  <a:pt x="23" y="174"/>
                </a:lnTo>
                <a:lnTo>
                  <a:pt x="24" y="180"/>
                </a:lnTo>
                <a:lnTo>
                  <a:pt x="24" y="184"/>
                </a:lnTo>
                <a:lnTo>
                  <a:pt x="25" y="187"/>
                </a:lnTo>
                <a:lnTo>
                  <a:pt x="25" y="189"/>
                </a:lnTo>
                <a:lnTo>
                  <a:pt x="26" y="193"/>
                </a:lnTo>
                <a:lnTo>
                  <a:pt x="26" y="195"/>
                </a:lnTo>
                <a:lnTo>
                  <a:pt x="27" y="196"/>
                </a:lnTo>
                <a:lnTo>
                  <a:pt x="27" y="197"/>
                </a:lnTo>
                <a:lnTo>
                  <a:pt x="28" y="200"/>
                </a:lnTo>
                <a:lnTo>
                  <a:pt x="28" y="204"/>
                </a:lnTo>
                <a:lnTo>
                  <a:pt x="29" y="205"/>
                </a:lnTo>
                <a:lnTo>
                  <a:pt x="29" y="208"/>
                </a:lnTo>
                <a:lnTo>
                  <a:pt x="30" y="208"/>
                </a:lnTo>
                <a:lnTo>
                  <a:pt x="31" y="210"/>
                </a:lnTo>
                <a:lnTo>
                  <a:pt x="31" y="210"/>
                </a:lnTo>
                <a:lnTo>
                  <a:pt x="31" y="213"/>
                </a:lnTo>
                <a:lnTo>
                  <a:pt x="32" y="215"/>
                </a:lnTo>
                <a:lnTo>
                  <a:pt x="32" y="217"/>
                </a:lnTo>
                <a:lnTo>
                  <a:pt x="33" y="221"/>
                </a:lnTo>
                <a:lnTo>
                  <a:pt x="34" y="220"/>
                </a:lnTo>
                <a:lnTo>
                  <a:pt x="34" y="225"/>
                </a:lnTo>
                <a:lnTo>
                  <a:pt x="35" y="227"/>
                </a:lnTo>
                <a:lnTo>
                  <a:pt x="35" y="233"/>
                </a:lnTo>
                <a:lnTo>
                  <a:pt x="35" y="237"/>
                </a:lnTo>
                <a:lnTo>
                  <a:pt x="36" y="239"/>
                </a:lnTo>
                <a:lnTo>
                  <a:pt x="37" y="243"/>
                </a:lnTo>
                <a:lnTo>
                  <a:pt x="37" y="246"/>
                </a:lnTo>
                <a:lnTo>
                  <a:pt x="38" y="250"/>
                </a:lnTo>
                <a:lnTo>
                  <a:pt x="38" y="250"/>
                </a:lnTo>
                <a:lnTo>
                  <a:pt x="39" y="252"/>
                </a:lnTo>
                <a:lnTo>
                  <a:pt x="39" y="254"/>
                </a:lnTo>
                <a:lnTo>
                  <a:pt x="40" y="256"/>
                </a:lnTo>
                <a:lnTo>
                  <a:pt x="40" y="255"/>
                </a:lnTo>
                <a:lnTo>
                  <a:pt x="41" y="256"/>
                </a:lnTo>
                <a:lnTo>
                  <a:pt x="41" y="254"/>
                </a:lnTo>
                <a:lnTo>
                  <a:pt x="42" y="254"/>
                </a:lnTo>
                <a:lnTo>
                  <a:pt x="43" y="253"/>
                </a:lnTo>
                <a:lnTo>
                  <a:pt x="43" y="253"/>
                </a:lnTo>
                <a:lnTo>
                  <a:pt x="43" y="249"/>
                </a:lnTo>
                <a:lnTo>
                  <a:pt x="44" y="248"/>
                </a:lnTo>
                <a:lnTo>
                  <a:pt x="44" y="247"/>
                </a:lnTo>
                <a:lnTo>
                  <a:pt x="45" y="244"/>
                </a:lnTo>
                <a:lnTo>
                  <a:pt x="46" y="242"/>
                </a:lnTo>
                <a:lnTo>
                  <a:pt x="46" y="240"/>
                </a:lnTo>
                <a:lnTo>
                  <a:pt x="47" y="237"/>
                </a:lnTo>
                <a:lnTo>
                  <a:pt x="47" y="237"/>
                </a:lnTo>
                <a:lnTo>
                  <a:pt x="47" y="234"/>
                </a:lnTo>
                <a:lnTo>
                  <a:pt x="48" y="233"/>
                </a:lnTo>
                <a:lnTo>
                  <a:pt x="49" y="230"/>
                </a:lnTo>
                <a:lnTo>
                  <a:pt x="49" y="228"/>
                </a:lnTo>
                <a:lnTo>
                  <a:pt x="50" y="228"/>
                </a:lnTo>
                <a:lnTo>
                  <a:pt x="50" y="228"/>
                </a:lnTo>
                <a:lnTo>
                  <a:pt x="51" y="227"/>
                </a:lnTo>
                <a:lnTo>
                  <a:pt x="51" y="227"/>
                </a:lnTo>
                <a:lnTo>
                  <a:pt x="52" y="225"/>
                </a:lnTo>
                <a:lnTo>
                  <a:pt x="52" y="228"/>
                </a:lnTo>
                <a:lnTo>
                  <a:pt x="53" y="227"/>
                </a:lnTo>
                <a:lnTo>
                  <a:pt x="53" y="228"/>
                </a:lnTo>
                <a:lnTo>
                  <a:pt x="54" y="230"/>
                </a:lnTo>
                <a:lnTo>
                  <a:pt x="54" y="231"/>
                </a:lnTo>
                <a:lnTo>
                  <a:pt x="55" y="232"/>
                </a:lnTo>
                <a:lnTo>
                  <a:pt x="55" y="233"/>
                </a:lnTo>
                <a:lnTo>
                  <a:pt x="56" y="236"/>
                </a:lnTo>
                <a:lnTo>
                  <a:pt x="56" y="239"/>
                </a:lnTo>
                <a:lnTo>
                  <a:pt x="57" y="241"/>
                </a:lnTo>
                <a:lnTo>
                  <a:pt x="58" y="242"/>
                </a:lnTo>
                <a:lnTo>
                  <a:pt x="58" y="246"/>
                </a:lnTo>
                <a:lnTo>
                  <a:pt x="59" y="245"/>
                </a:lnTo>
                <a:lnTo>
                  <a:pt x="59" y="251"/>
                </a:lnTo>
                <a:lnTo>
                  <a:pt x="59" y="251"/>
                </a:lnTo>
                <a:lnTo>
                  <a:pt x="60" y="254"/>
                </a:lnTo>
                <a:lnTo>
                  <a:pt x="61" y="257"/>
                </a:lnTo>
                <a:lnTo>
                  <a:pt x="61" y="259"/>
                </a:lnTo>
                <a:lnTo>
                  <a:pt x="62" y="260"/>
                </a:lnTo>
                <a:lnTo>
                  <a:pt x="62" y="262"/>
                </a:lnTo>
                <a:lnTo>
                  <a:pt x="63" y="265"/>
                </a:lnTo>
                <a:lnTo>
                  <a:pt x="63" y="269"/>
                </a:lnTo>
                <a:lnTo>
                  <a:pt x="64" y="271"/>
                </a:lnTo>
                <a:lnTo>
                  <a:pt x="64" y="273"/>
                </a:lnTo>
                <a:lnTo>
                  <a:pt x="65" y="276"/>
                </a:lnTo>
                <a:lnTo>
                  <a:pt x="66" y="275"/>
                </a:lnTo>
                <a:lnTo>
                  <a:pt x="66" y="278"/>
                </a:lnTo>
                <a:lnTo>
                  <a:pt x="66" y="282"/>
                </a:lnTo>
                <a:lnTo>
                  <a:pt x="67" y="285"/>
                </a:lnTo>
                <a:lnTo>
                  <a:pt x="67" y="285"/>
                </a:lnTo>
                <a:lnTo>
                  <a:pt x="68" y="288"/>
                </a:lnTo>
                <a:lnTo>
                  <a:pt x="69" y="290"/>
                </a:lnTo>
                <a:lnTo>
                  <a:pt x="69" y="290"/>
                </a:lnTo>
                <a:lnTo>
                  <a:pt x="70" y="292"/>
                </a:lnTo>
                <a:lnTo>
                  <a:pt x="70" y="294"/>
                </a:lnTo>
                <a:lnTo>
                  <a:pt x="71" y="295"/>
                </a:lnTo>
                <a:lnTo>
                  <a:pt x="71" y="298"/>
                </a:lnTo>
                <a:lnTo>
                  <a:pt x="72" y="301"/>
                </a:lnTo>
                <a:lnTo>
                  <a:pt x="72" y="300"/>
                </a:lnTo>
                <a:lnTo>
                  <a:pt x="73" y="299"/>
                </a:lnTo>
                <a:lnTo>
                  <a:pt x="73" y="302"/>
                </a:lnTo>
                <a:lnTo>
                  <a:pt x="74" y="303"/>
                </a:lnTo>
                <a:lnTo>
                  <a:pt x="74" y="304"/>
                </a:lnTo>
                <a:lnTo>
                  <a:pt x="75" y="303"/>
                </a:lnTo>
                <a:lnTo>
                  <a:pt x="75" y="306"/>
                </a:lnTo>
                <a:lnTo>
                  <a:pt x="76" y="306"/>
                </a:lnTo>
                <a:lnTo>
                  <a:pt x="76" y="307"/>
                </a:lnTo>
                <a:lnTo>
                  <a:pt x="77" y="308"/>
                </a:lnTo>
                <a:lnTo>
                  <a:pt x="78" y="309"/>
                </a:lnTo>
                <a:lnTo>
                  <a:pt x="78" y="307"/>
                </a:lnTo>
                <a:lnTo>
                  <a:pt x="78" y="309"/>
                </a:lnTo>
                <a:lnTo>
                  <a:pt x="79" y="308"/>
                </a:lnTo>
                <a:lnTo>
                  <a:pt x="79" y="308"/>
                </a:lnTo>
                <a:lnTo>
                  <a:pt x="80" y="311"/>
                </a:lnTo>
                <a:lnTo>
                  <a:pt x="81" y="312"/>
                </a:lnTo>
                <a:lnTo>
                  <a:pt x="81" y="309"/>
                </a:lnTo>
                <a:lnTo>
                  <a:pt x="82" y="312"/>
                </a:lnTo>
                <a:lnTo>
                  <a:pt x="82" y="311"/>
                </a:lnTo>
                <a:lnTo>
                  <a:pt x="82" y="311"/>
                </a:lnTo>
                <a:lnTo>
                  <a:pt x="83" y="313"/>
                </a:lnTo>
                <a:lnTo>
                  <a:pt x="84" y="313"/>
                </a:lnTo>
                <a:lnTo>
                  <a:pt x="84" y="313"/>
                </a:lnTo>
                <a:lnTo>
                  <a:pt x="85" y="313"/>
                </a:lnTo>
                <a:lnTo>
                  <a:pt x="85" y="314"/>
                </a:lnTo>
                <a:lnTo>
                  <a:pt x="86" y="314"/>
                </a:lnTo>
                <a:lnTo>
                  <a:pt x="86" y="314"/>
                </a:lnTo>
                <a:lnTo>
                  <a:pt x="87" y="316"/>
                </a:lnTo>
                <a:lnTo>
                  <a:pt x="87" y="315"/>
                </a:lnTo>
                <a:lnTo>
                  <a:pt x="88" y="316"/>
                </a:lnTo>
                <a:lnTo>
                  <a:pt x="88" y="316"/>
                </a:lnTo>
                <a:lnTo>
                  <a:pt x="89" y="317"/>
                </a:lnTo>
                <a:lnTo>
                  <a:pt x="89" y="319"/>
                </a:lnTo>
                <a:lnTo>
                  <a:pt x="90" y="318"/>
                </a:lnTo>
                <a:lnTo>
                  <a:pt x="90" y="319"/>
                </a:lnTo>
                <a:lnTo>
                  <a:pt x="91" y="320"/>
                </a:lnTo>
                <a:lnTo>
                  <a:pt x="91" y="324"/>
                </a:lnTo>
                <a:lnTo>
                  <a:pt x="92" y="321"/>
                </a:lnTo>
                <a:lnTo>
                  <a:pt x="93" y="321"/>
                </a:lnTo>
                <a:lnTo>
                  <a:pt x="93" y="324"/>
                </a:lnTo>
                <a:lnTo>
                  <a:pt x="94" y="322"/>
                </a:lnTo>
                <a:lnTo>
                  <a:pt x="94" y="324"/>
                </a:lnTo>
                <a:lnTo>
                  <a:pt x="94" y="326"/>
                </a:lnTo>
                <a:lnTo>
                  <a:pt x="95" y="324"/>
                </a:lnTo>
                <a:lnTo>
                  <a:pt x="96" y="325"/>
                </a:lnTo>
                <a:lnTo>
                  <a:pt x="96" y="328"/>
                </a:lnTo>
                <a:lnTo>
                  <a:pt x="97" y="328"/>
                </a:lnTo>
                <a:lnTo>
                  <a:pt x="97" y="328"/>
                </a:lnTo>
                <a:lnTo>
                  <a:pt x="98" y="330"/>
                </a:lnTo>
                <a:lnTo>
                  <a:pt x="98" y="331"/>
                </a:lnTo>
                <a:lnTo>
                  <a:pt x="99" y="331"/>
                </a:lnTo>
                <a:lnTo>
                  <a:pt x="99" y="333"/>
                </a:lnTo>
                <a:lnTo>
                  <a:pt x="100" y="333"/>
                </a:lnTo>
                <a:lnTo>
                  <a:pt x="100" y="334"/>
                </a:lnTo>
                <a:lnTo>
                  <a:pt x="101" y="338"/>
                </a:lnTo>
                <a:lnTo>
                  <a:pt x="101" y="337"/>
                </a:lnTo>
                <a:lnTo>
                  <a:pt x="102" y="338"/>
                </a:lnTo>
                <a:lnTo>
                  <a:pt x="102" y="338"/>
                </a:lnTo>
                <a:lnTo>
                  <a:pt x="103" y="339"/>
                </a:lnTo>
                <a:lnTo>
                  <a:pt x="103" y="336"/>
                </a:lnTo>
                <a:lnTo>
                  <a:pt x="104" y="333"/>
                </a:lnTo>
              </a:path>
            </a:pathLst>
          </a:custGeom>
          <a:noFill/>
          <a:ln w="19050" cap="flat">
            <a:solidFill>
              <a:srgbClr val="FF33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4400"/>
          </a:p>
        </p:txBody>
      </p:sp>
      <p:sp>
        <p:nvSpPr>
          <p:cNvPr id="77" name="Freeform 60"/>
          <p:cNvSpPr>
            <a:spLocks/>
          </p:cNvSpPr>
          <p:nvPr/>
        </p:nvSpPr>
        <p:spPr bwMode="auto">
          <a:xfrm>
            <a:off x="8109789" y="1108809"/>
            <a:ext cx="326104" cy="702639"/>
          </a:xfrm>
          <a:custGeom>
            <a:avLst/>
            <a:gdLst>
              <a:gd name="T0" fmla="*/ 2 w 104"/>
              <a:gd name="T1" fmla="*/ 278 h 350"/>
              <a:gd name="T2" fmla="*/ 4 w 104"/>
              <a:gd name="T3" fmla="*/ 195 h 350"/>
              <a:gd name="T4" fmla="*/ 6 w 104"/>
              <a:gd name="T5" fmla="*/ 100 h 350"/>
              <a:gd name="T6" fmla="*/ 8 w 104"/>
              <a:gd name="T7" fmla="*/ 27 h 350"/>
              <a:gd name="T8" fmla="*/ 10 w 104"/>
              <a:gd name="T9" fmla="*/ 1 h 350"/>
              <a:gd name="T10" fmla="*/ 12 w 104"/>
              <a:gd name="T11" fmla="*/ 10 h 350"/>
              <a:gd name="T12" fmla="*/ 15 w 104"/>
              <a:gd name="T13" fmla="*/ 41 h 350"/>
              <a:gd name="T14" fmla="*/ 16 w 104"/>
              <a:gd name="T15" fmla="*/ 80 h 350"/>
              <a:gd name="T16" fmla="*/ 19 w 104"/>
              <a:gd name="T17" fmla="*/ 117 h 350"/>
              <a:gd name="T18" fmla="*/ 21 w 104"/>
              <a:gd name="T19" fmla="*/ 146 h 350"/>
              <a:gd name="T20" fmla="*/ 23 w 104"/>
              <a:gd name="T21" fmla="*/ 171 h 350"/>
              <a:gd name="T22" fmla="*/ 25 w 104"/>
              <a:gd name="T23" fmla="*/ 189 h 350"/>
              <a:gd name="T24" fmla="*/ 27 w 104"/>
              <a:gd name="T25" fmla="*/ 200 h 350"/>
              <a:gd name="T26" fmla="*/ 29 w 104"/>
              <a:gd name="T27" fmla="*/ 207 h 350"/>
              <a:gd name="T28" fmla="*/ 31 w 104"/>
              <a:gd name="T29" fmla="*/ 216 h 350"/>
              <a:gd name="T30" fmla="*/ 33 w 104"/>
              <a:gd name="T31" fmla="*/ 220 h 350"/>
              <a:gd name="T32" fmla="*/ 35 w 104"/>
              <a:gd name="T33" fmla="*/ 233 h 350"/>
              <a:gd name="T34" fmla="*/ 37 w 104"/>
              <a:gd name="T35" fmla="*/ 247 h 350"/>
              <a:gd name="T36" fmla="*/ 39 w 104"/>
              <a:gd name="T37" fmla="*/ 261 h 350"/>
              <a:gd name="T38" fmla="*/ 42 w 104"/>
              <a:gd name="T39" fmla="*/ 270 h 350"/>
              <a:gd name="T40" fmla="*/ 43 w 104"/>
              <a:gd name="T41" fmla="*/ 268 h 350"/>
              <a:gd name="T42" fmla="*/ 46 w 104"/>
              <a:gd name="T43" fmla="*/ 263 h 350"/>
              <a:gd name="T44" fmla="*/ 48 w 104"/>
              <a:gd name="T45" fmla="*/ 257 h 350"/>
              <a:gd name="T46" fmla="*/ 50 w 104"/>
              <a:gd name="T47" fmla="*/ 253 h 350"/>
              <a:gd name="T48" fmla="*/ 52 w 104"/>
              <a:gd name="T49" fmla="*/ 249 h 350"/>
              <a:gd name="T50" fmla="*/ 54 w 104"/>
              <a:gd name="T51" fmla="*/ 249 h 350"/>
              <a:gd name="T52" fmla="*/ 56 w 104"/>
              <a:gd name="T53" fmla="*/ 253 h 350"/>
              <a:gd name="T54" fmla="*/ 58 w 104"/>
              <a:gd name="T55" fmla="*/ 259 h 350"/>
              <a:gd name="T56" fmla="*/ 60 w 104"/>
              <a:gd name="T57" fmla="*/ 266 h 350"/>
              <a:gd name="T58" fmla="*/ 62 w 104"/>
              <a:gd name="T59" fmla="*/ 275 h 350"/>
              <a:gd name="T60" fmla="*/ 64 w 104"/>
              <a:gd name="T61" fmla="*/ 288 h 350"/>
              <a:gd name="T62" fmla="*/ 67 w 104"/>
              <a:gd name="T63" fmla="*/ 295 h 350"/>
              <a:gd name="T64" fmla="*/ 69 w 104"/>
              <a:gd name="T65" fmla="*/ 304 h 350"/>
              <a:gd name="T66" fmla="*/ 71 w 104"/>
              <a:gd name="T67" fmla="*/ 311 h 350"/>
              <a:gd name="T68" fmla="*/ 73 w 104"/>
              <a:gd name="T69" fmla="*/ 318 h 350"/>
              <a:gd name="T70" fmla="*/ 75 w 104"/>
              <a:gd name="T71" fmla="*/ 321 h 350"/>
              <a:gd name="T72" fmla="*/ 77 w 104"/>
              <a:gd name="T73" fmla="*/ 326 h 350"/>
              <a:gd name="T74" fmla="*/ 79 w 104"/>
              <a:gd name="T75" fmla="*/ 328 h 350"/>
              <a:gd name="T76" fmla="*/ 81 w 104"/>
              <a:gd name="T77" fmla="*/ 328 h 350"/>
              <a:gd name="T78" fmla="*/ 83 w 104"/>
              <a:gd name="T79" fmla="*/ 329 h 350"/>
              <a:gd name="T80" fmla="*/ 86 w 104"/>
              <a:gd name="T81" fmla="*/ 328 h 350"/>
              <a:gd name="T82" fmla="*/ 87 w 104"/>
              <a:gd name="T83" fmla="*/ 331 h 350"/>
              <a:gd name="T84" fmla="*/ 90 w 104"/>
              <a:gd name="T85" fmla="*/ 333 h 350"/>
              <a:gd name="T86" fmla="*/ 92 w 104"/>
              <a:gd name="T87" fmla="*/ 336 h 350"/>
              <a:gd name="T88" fmla="*/ 94 w 104"/>
              <a:gd name="T89" fmla="*/ 335 h 350"/>
              <a:gd name="T90" fmla="*/ 96 w 104"/>
              <a:gd name="T91" fmla="*/ 341 h 350"/>
              <a:gd name="T92" fmla="*/ 98 w 104"/>
              <a:gd name="T93" fmla="*/ 343 h 350"/>
              <a:gd name="T94" fmla="*/ 100 w 104"/>
              <a:gd name="T95" fmla="*/ 346 h 350"/>
              <a:gd name="T96" fmla="*/ 102 w 104"/>
              <a:gd name="T97" fmla="*/ 350 h 350"/>
              <a:gd name="T98" fmla="*/ 104 w 104"/>
              <a:gd name="T99" fmla="*/ 343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350">
                <a:moveTo>
                  <a:pt x="0" y="311"/>
                </a:moveTo>
                <a:lnTo>
                  <a:pt x="1" y="303"/>
                </a:lnTo>
                <a:lnTo>
                  <a:pt x="1" y="291"/>
                </a:lnTo>
                <a:lnTo>
                  <a:pt x="2" y="278"/>
                </a:lnTo>
                <a:lnTo>
                  <a:pt x="3" y="260"/>
                </a:lnTo>
                <a:lnTo>
                  <a:pt x="3" y="241"/>
                </a:lnTo>
                <a:lnTo>
                  <a:pt x="3" y="220"/>
                </a:lnTo>
                <a:lnTo>
                  <a:pt x="4" y="195"/>
                </a:lnTo>
                <a:lnTo>
                  <a:pt x="4" y="171"/>
                </a:lnTo>
                <a:lnTo>
                  <a:pt x="5" y="146"/>
                </a:lnTo>
                <a:lnTo>
                  <a:pt x="6" y="122"/>
                </a:lnTo>
                <a:lnTo>
                  <a:pt x="6" y="100"/>
                </a:lnTo>
                <a:lnTo>
                  <a:pt x="7" y="78"/>
                </a:lnTo>
                <a:lnTo>
                  <a:pt x="7" y="58"/>
                </a:lnTo>
                <a:lnTo>
                  <a:pt x="8" y="43"/>
                </a:lnTo>
                <a:lnTo>
                  <a:pt x="8" y="27"/>
                </a:lnTo>
                <a:lnTo>
                  <a:pt x="9" y="17"/>
                </a:lnTo>
                <a:lnTo>
                  <a:pt x="9" y="8"/>
                </a:lnTo>
                <a:lnTo>
                  <a:pt x="10" y="5"/>
                </a:lnTo>
                <a:lnTo>
                  <a:pt x="10" y="1"/>
                </a:lnTo>
                <a:lnTo>
                  <a:pt x="11" y="0"/>
                </a:lnTo>
                <a:lnTo>
                  <a:pt x="11" y="1"/>
                </a:lnTo>
                <a:lnTo>
                  <a:pt x="12" y="4"/>
                </a:lnTo>
                <a:lnTo>
                  <a:pt x="12" y="10"/>
                </a:lnTo>
                <a:lnTo>
                  <a:pt x="13" y="18"/>
                </a:lnTo>
                <a:lnTo>
                  <a:pt x="13" y="25"/>
                </a:lnTo>
                <a:lnTo>
                  <a:pt x="14" y="33"/>
                </a:lnTo>
                <a:lnTo>
                  <a:pt x="15" y="41"/>
                </a:lnTo>
                <a:lnTo>
                  <a:pt x="15" y="50"/>
                </a:lnTo>
                <a:lnTo>
                  <a:pt x="15" y="61"/>
                </a:lnTo>
                <a:lnTo>
                  <a:pt x="16" y="71"/>
                </a:lnTo>
                <a:lnTo>
                  <a:pt x="16" y="80"/>
                </a:lnTo>
                <a:lnTo>
                  <a:pt x="17" y="90"/>
                </a:lnTo>
                <a:lnTo>
                  <a:pt x="18" y="100"/>
                </a:lnTo>
                <a:lnTo>
                  <a:pt x="18" y="107"/>
                </a:lnTo>
                <a:lnTo>
                  <a:pt x="19" y="117"/>
                </a:lnTo>
                <a:lnTo>
                  <a:pt x="19" y="125"/>
                </a:lnTo>
                <a:lnTo>
                  <a:pt x="20" y="132"/>
                </a:lnTo>
                <a:lnTo>
                  <a:pt x="20" y="140"/>
                </a:lnTo>
                <a:lnTo>
                  <a:pt x="21" y="146"/>
                </a:lnTo>
                <a:lnTo>
                  <a:pt x="21" y="154"/>
                </a:lnTo>
                <a:lnTo>
                  <a:pt x="22" y="159"/>
                </a:lnTo>
                <a:lnTo>
                  <a:pt x="22" y="167"/>
                </a:lnTo>
                <a:lnTo>
                  <a:pt x="23" y="171"/>
                </a:lnTo>
                <a:lnTo>
                  <a:pt x="23" y="176"/>
                </a:lnTo>
                <a:lnTo>
                  <a:pt x="24" y="179"/>
                </a:lnTo>
                <a:lnTo>
                  <a:pt x="24" y="183"/>
                </a:lnTo>
                <a:lnTo>
                  <a:pt x="25" y="189"/>
                </a:lnTo>
                <a:lnTo>
                  <a:pt x="25" y="190"/>
                </a:lnTo>
                <a:lnTo>
                  <a:pt x="26" y="193"/>
                </a:lnTo>
                <a:lnTo>
                  <a:pt x="27" y="197"/>
                </a:lnTo>
                <a:lnTo>
                  <a:pt x="27" y="200"/>
                </a:lnTo>
                <a:lnTo>
                  <a:pt x="27" y="200"/>
                </a:lnTo>
                <a:lnTo>
                  <a:pt x="28" y="205"/>
                </a:lnTo>
                <a:lnTo>
                  <a:pt x="28" y="206"/>
                </a:lnTo>
                <a:lnTo>
                  <a:pt x="29" y="207"/>
                </a:lnTo>
                <a:lnTo>
                  <a:pt x="30" y="211"/>
                </a:lnTo>
                <a:lnTo>
                  <a:pt x="30" y="210"/>
                </a:lnTo>
                <a:lnTo>
                  <a:pt x="31" y="212"/>
                </a:lnTo>
                <a:lnTo>
                  <a:pt x="31" y="216"/>
                </a:lnTo>
                <a:lnTo>
                  <a:pt x="31" y="217"/>
                </a:lnTo>
                <a:lnTo>
                  <a:pt x="32" y="218"/>
                </a:lnTo>
                <a:lnTo>
                  <a:pt x="33" y="221"/>
                </a:lnTo>
                <a:lnTo>
                  <a:pt x="33" y="220"/>
                </a:lnTo>
                <a:lnTo>
                  <a:pt x="34" y="224"/>
                </a:lnTo>
                <a:lnTo>
                  <a:pt x="34" y="225"/>
                </a:lnTo>
                <a:lnTo>
                  <a:pt x="35" y="229"/>
                </a:lnTo>
                <a:lnTo>
                  <a:pt x="35" y="233"/>
                </a:lnTo>
                <a:lnTo>
                  <a:pt x="36" y="237"/>
                </a:lnTo>
                <a:lnTo>
                  <a:pt x="36" y="240"/>
                </a:lnTo>
                <a:lnTo>
                  <a:pt x="37" y="243"/>
                </a:lnTo>
                <a:lnTo>
                  <a:pt x="37" y="247"/>
                </a:lnTo>
                <a:lnTo>
                  <a:pt x="38" y="254"/>
                </a:lnTo>
                <a:lnTo>
                  <a:pt x="39" y="257"/>
                </a:lnTo>
                <a:lnTo>
                  <a:pt x="39" y="260"/>
                </a:lnTo>
                <a:lnTo>
                  <a:pt x="39" y="261"/>
                </a:lnTo>
                <a:lnTo>
                  <a:pt x="40" y="263"/>
                </a:lnTo>
                <a:lnTo>
                  <a:pt x="40" y="264"/>
                </a:lnTo>
                <a:lnTo>
                  <a:pt x="41" y="267"/>
                </a:lnTo>
                <a:lnTo>
                  <a:pt x="42" y="270"/>
                </a:lnTo>
                <a:lnTo>
                  <a:pt x="42" y="270"/>
                </a:lnTo>
                <a:lnTo>
                  <a:pt x="43" y="269"/>
                </a:lnTo>
                <a:lnTo>
                  <a:pt x="43" y="268"/>
                </a:lnTo>
                <a:lnTo>
                  <a:pt x="43" y="268"/>
                </a:lnTo>
                <a:lnTo>
                  <a:pt x="44" y="268"/>
                </a:lnTo>
                <a:lnTo>
                  <a:pt x="45" y="267"/>
                </a:lnTo>
                <a:lnTo>
                  <a:pt x="45" y="265"/>
                </a:lnTo>
                <a:lnTo>
                  <a:pt x="46" y="263"/>
                </a:lnTo>
                <a:lnTo>
                  <a:pt x="46" y="261"/>
                </a:lnTo>
                <a:lnTo>
                  <a:pt x="47" y="261"/>
                </a:lnTo>
                <a:lnTo>
                  <a:pt x="47" y="260"/>
                </a:lnTo>
                <a:lnTo>
                  <a:pt x="48" y="257"/>
                </a:lnTo>
                <a:lnTo>
                  <a:pt x="48" y="256"/>
                </a:lnTo>
                <a:lnTo>
                  <a:pt x="49" y="257"/>
                </a:lnTo>
                <a:lnTo>
                  <a:pt x="49" y="255"/>
                </a:lnTo>
                <a:lnTo>
                  <a:pt x="50" y="253"/>
                </a:lnTo>
                <a:lnTo>
                  <a:pt x="50" y="252"/>
                </a:lnTo>
                <a:lnTo>
                  <a:pt x="51" y="252"/>
                </a:lnTo>
                <a:lnTo>
                  <a:pt x="51" y="251"/>
                </a:lnTo>
                <a:lnTo>
                  <a:pt x="52" y="249"/>
                </a:lnTo>
                <a:lnTo>
                  <a:pt x="52" y="249"/>
                </a:lnTo>
                <a:lnTo>
                  <a:pt x="53" y="249"/>
                </a:lnTo>
                <a:lnTo>
                  <a:pt x="54" y="250"/>
                </a:lnTo>
                <a:lnTo>
                  <a:pt x="54" y="249"/>
                </a:lnTo>
                <a:lnTo>
                  <a:pt x="55" y="251"/>
                </a:lnTo>
                <a:lnTo>
                  <a:pt x="55" y="250"/>
                </a:lnTo>
                <a:lnTo>
                  <a:pt x="55" y="251"/>
                </a:lnTo>
                <a:lnTo>
                  <a:pt x="56" y="253"/>
                </a:lnTo>
                <a:lnTo>
                  <a:pt x="57" y="254"/>
                </a:lnTo>
                <a:lnTo>
                  <a:pt x="57" y="255"/>
                </a:lnTo>
                <a:lnTo>
                  <a:pt x="58" y="258"/>
                </a:lnTo>
                <a:lnTo>
                  <a:pt x="58" y="259"/>
                </a:lnTo>
                <a:lnTo>
                  <a:pt x="59" y="262"/>
                </a:lnTo>
                <a:lnTo>
                  <a:pt x="59" y="263"/>
                </a:lnTo>
                <a:lnTo>
                  <a:pt x="60" y="266"/>
                </a:lnTo>
                <a:lnTo>
                  <a:pt x="60" y="266"/>
                </a:lnTo>
                <a:lnTo>
                  <a:pt x="61" y="268"/>
                </a:lnTo>
                <a:lnTo>
                  <a:pt x="61" y="271"/>
                </a:lnTo>
                <a:lnTo>
                  <a:pt x="62" y="274"/>
                </a:lnTo>
                <a:lnTo>
                  <a:pt x="62" y="275"/>
                </a:lnTo>
                <a:lnTo>
                  <a:pt x="63" y="278"/>
                </a:lnTo>
                <a:lnTo>
                  <a:pt x="63" y="280"/>
                </a:lnTo>
                <a:lnTo>
                  <a:pt x="64" y="283"/>
                </a:lnTo>
                <a:lnTo>
                  <a:pt x="64" y="288"/>
                </a:lnTo>
                <a:lnTo>
                  <a:pt x="65" y="289"/>
                </a:lnTo>
                <a:lnTo>
                  <a:pt x="66" y="290"/>
                </a:lnTo>
                <a:lnTo>
                  <a:pt x="66" y="294"/>
                </a:lnTo>
                <a:lnTo>
                  <a:pt x="67" y="295"/>
                </a:lnTo>
                <a:lnTo>
                  <a:pt x="67" y="297"/>
                </a:lnTo>
                <a:lnTo>
                  <a:pt x="68" y="300"/>
                </a:lnTo>
                <a:lnTo>
                  <a:pt x="68" y="301"/>
                </a:lnTo>
                <a:lnTo>
                  <a:pt x="69" y="304"/>
                </a:lnTo>
                <a:lnTo>
                  <a:pt x="69" y="304"/>
                </a:lnTo>
                <a:lnTo>
                  <a:pt x="70" y="308"/>
                </a:lnTo>
                <a:lnTo>
                  <a:pt x="70" y="310"/>
                </a:lnTo>
                <a:lnTo>
                  <a:pt x="71" y="311"/>
                </a:lnTo>
                <a:lnTo>
                  <a:pt x="71" y="315"/>
                </a:lnTo>
                <a:lnTo>
                  <a:pt x="72" y="315"/>
                </a:lnTo>
                <a:lnTo>
                  <a:pt x="72" y="315"/>
                </a:lnTo>
                <a:lnTo>
                  <a:pt x="73" y="318"/>
                </a:lnTo>
                <a:lnTo>
                  <a:pt x="74" y="319"/>
                </a:lnTo>
                <a:lnTo>
                  <a:pt x="74" y="320"/>
                </a:lnTo>
                <a:lnTo>
                  <a:pt x="74" y="321"/>
                </a:lnTo>
                <a:lnTo>
                  <a:pt x="75" y="321"/>
                </a:lnTo>
                <a:lnTo>
                  <a:pt x="75" y="323"/>
                </a:lnTo>
                <a:lnTo>
                  <a:pt x="76" y="324"/>
                </a:lnTo>
                <a:lnTo>
                  <a:pt x="77" y="326"/>
                </a:lnTo>
                <a:lnTo>
                  <a:pt x="77" y="326"/>
                </a:lnTo>
                <a:lnTo>
                  <a:pt x="78" y="327"/>
                </a:lnTo>
                <a:lnTo>
                  <a:pt x="78" y="327"/>
                </a:lnTo>
                <a:lnTo>
                  <a:pt x="78" y="328"/>
                </a:lnTo>
                <a:lnTo>
                  <a:pt x="79" y="328"/>
                </a:lnTo>
                <a:lnTo>
                  <a:pt x="80" y="328"/>
                </a:lnTo>
                <a:lnTo>
                  <a:pt x="80" y="327"/>
                </a:lnTo>
                <a:lnTo>
                  <a:pt x="81" y="326"/>
                </a:lnTo>
                <a:lnTo>
                  <a:pt x="81" y="328"/>
                </a:lnTo>
                <a:lnTo>
                  <a:pt x="82" y="328"/>
                </a:lnTo>
                <a:lnTo>
                  <a:pt x="82" y="327"/>
                </a:lnTo>
                <a:lnTo>
                  <a:pt x="83" y="329"/>
                </a:lnTo>
                <a:lnTo>
                  <a:pt x="83" y="329"/>
                </a:lnTo>
                <a:lnTo>
                  <a:pt x="84" y="327"/>
                </a:lnTo>
                <a:lnTo>
                  <a:pt x="84" y="330"/>
                </a:lnTo>
                <a:lnTo>
                  <a:pt x="85" y="329"/>
                </a:lnTo>
                <a:lnTo>
                  <a:pt x="86" y="328"/>
                </a:lnTo>
                <a:lnTo>
                  <a:pt x="86" y="332"/>
                </a:lnTo>
                <a:lnTo>
                  <a:pt x="86" y="331"/>
                </a:lnTo>
                <a:lnTo>
                  <a:pt x="87" y="331"/>
                </a:lnTo>
                <a:lnTo>
                  <a:pt x="87" y="331"/>
                </a:lnTo>
                <a:lnTo>
                  <a:pt x="88" y="331"/>
                </a:lnTo>
                <a:lnTo>
                  <a:pt x="89" y="331"/>
                </a:lnTo>
                <a:lnTo>
                  <a:pt x="89" y="332"/>
                </a:lnTo>
                <a:lnTo>
                  <a:pt x="90" y="333"/>
                </a:lnTo>
                <a:lnTo>
                  <a:pt x="90" y="334"/>
                </a:lnTo>
                <a:lnTo>
                  <a:pt x="90" y="334"/>
                </a:lnTo>
                <a:lnTo>
                  <a:pt x="91" y="334"/>
                </a:lnTo>
                <a:lnTo>
                  <a:pt x="92" y="336"/>
                </a:lnTo>
                <a:lnTo>
                  <a:pt x="92" y="336"/>
                </a:lnTo>
                <a:lnTo>
                  <a:pt x="93" y="335"/>
                </a:lnTo>
                <a:lnTo>
                  <a:pt x="93" y="340"/>
                </a:lnTo>
                <a:lnTo>
                  <a:pt x="94" y="335"/>
                </a:lnTo>
                <a:lnTo>
                  <a:pt x="94" y="337"/>
                </a:lnTo>
                <a:lnTo>
                  <a:pt x="95" y="340"/>
                </a:lnTo>
                <a:lnTo>
                  <a:pt x="95" y="340"/>
                </a:lnTo>
                <a:lnTo>
                  <a:pt x="96" y="341"/>
                </a:lnTo>
                <a:lnTo>
                  <a:pt x="96" y="340"/>
                </a:lnTo>
                <a:lnTo>
                  <a:pt x="97" y="341"/>
                </a:lnTo>
                <a:lnTo>
                  <a:pt x="97" y="342"/>
                </a:lnTo>
                <a:lnTo>
                  <a:pt x="98" y="343"/>
                </a:lnTo>
                <a:lnTo>
                  <a:pt x="98" y="343"/>
                </a:lnTo>
                <a:lnTo>
                  <a:pt x="99" y="346"/>
                </a:lnTo>
                <a:lnTo>
                  <a:pt x="99" y="345"/>
                </a:lnTo>
                <a:lnTo>
                  <a:pt x="100" y="346"/>
                </a:lnTo>
                <a:lnTo>
                  <a:pt x="101" y="348"/>
                </a:lnTo>
                <a:lnTo>
                  <a:pt x="101" y="348"/>
                </a:lnTo>
                <a:lnTo>
                  <a:pt x="102" y="349"/>
                </a:lnTo>
                <a:lnTo>
                  <a:pt x="102" y="350"/>
                </a:lnTo>
                <a:lnTo>
                  <a:pt x="102" y="348"/>
                </a:lnTo>
                <a:lnTo>
                  <a:pt x="103" y="349"/>
                </a:lnTo>
                <a:lnTo>
                  <a:pt x="104" y="347"/>
                </a:lnTo>
                <a:lnTo>
                  <a:pt x="104" y="343"/>
                </a:lnTo>
              </a:path>
            </a:pathLst>
          </a:custGeom>
          <a:noFill/>
          <a:ln w="19050" cap="flat">
            <a:solidFill>
              <a:srgbClr val="CC66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4400"/>
          </a:p>
        </p:txBody>
      </p:sp>
      <p:cxnSp>
        <p:nvCxnSpPr>
          <p:cNvPr id="80" name="Straight Connector 79"/>
          <p:cNvCxnSpPr/>
          <p:nvPr/>
        </p:nvCxnSpPr>
        <p:spPr>
          <a:xfrm flipV="1">
            <a:off x="6303328" y="880412"/>
            <a:ext cx="0" cy="1021371"/>
          </a:xfrm>
          <a:prstGeom prst="line">
            <a:avLst/>
          </a:prstGeom>
          <a:ln>
            <a:solidFill>
              <a:srgbClr val="00B050"/>
            </a:solidFill>
            <a:prstDash val="sysDash"/>
          </a:ln>
        </p:spPr>
        <p:style>
          <a:lnRef idx="1">
            <a:schemeClr val="accent1"/>
          </a:lnRef>
          <a:fillRef idx="0">
            <a:schemeClr val="accent1"/>
          </a:fillRef>
          <a:effectRef idx="0">
            <a:schemeClr val="accent1"/>
          </a:effectRef>
          <a:fontRef idx="minor">
            <a:schemeClr val="tx1"/>
          </a:fontRef>
        </p:style>
      </p:cxnSp>
      <p:cxnSp>
        <p:nvCxnSpPr>
          <p:cNvPr id="81" name="Straight Arrow Connector 80"/>
          <p:cNvCxnSpPr/>
          <p:nvPr/>
        </p:nvCxnSpPr>
        <p:spPr>
          <a:xfrm>
            <a:off x="5579347" y="1901783"/>
            <a:ext cx="723980" cy="0"/>
          </a:xfrm>
          <a:prstGeom prst="straightConnector1">
            <a:avLst/>
          </a:prstGeom>
          <a:ln>
            <a:solidFill>
              <a:schemeClr val="bg1">
                <a:lumMod val="65000"/>
              </a:schemeClr>
            </a:solidFill>
            <a:tailEnd type="stealth"/>
          </a:ln>
        </p:spPr>
        <p:style>
          <a:lnRef idx="1">
            <a:schemeClr val="accent1"/>
          </a:lnRef>
          <a:fillRef idx="0">
            <a:schemeClr val="accent1"/>
          </a:fillRef>
          <a:effectRef idx="0">
            <a:schemeClr val="accent1"/>
          </a:effectRef>
          <a:fontRef idx="minor">
            <a:schemeClr val="tx1"/>
          </a:fontRef>
        </p:style>
      </p:cxnSp>
      <p:sp>
        <p:nvSpPr>
          <p:cNvPr id="82" name="Rectangle 32"/>
          <p:cNvSpPr>
            <a:spLocks noChangeArrowheads="1"/>
          </p:cNvSpPr>
          <p:nvPr/>
        </p:nvSpPr>
        <p:spPr bwMode="auto">
          <a:xfrm>
            <a:off x="4652452" y="1740913"/>
            <a:ext cx="164027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262626"/>
                </a:solidFill>
                <a:effectLst/>
                <a:latin typeface="Arial" panose="020B0604020202020204" pitchFamily="34" charset="0"/>
              </a:rPr>
              <a:t>tilt begins</a:t>
            </a:r>
            <a:endParaRPr kumimoji="0" lang="en-US" altLang="en-US" sz="4000" b="0" i="0" u="none" strike="noStrike" cap="none" normalizeH="0" baseline="0" dirty="0">
              <a:ln>
                <a:noFill/>
              </a:ln>
              <a:solidFill>
                <a:schemeClr val="tx1"/>
              </a:solidFill>
              <a:effectLst/>
              <a:latin typeface="Arial" panose="020B0604020202020204" pitchFamily="34" charset="0"/>
            </a:endParaRPr>
          </a:p>
        </p:txBody>
      </p:sp>
      <p:grpSp>
        <p:nvGrpSpPr>
          <p:cNvPr id="83" name="Group 82"/>
          <p:cNvGrpSpPr/>
          <p:nvPr/>
        </p:nvGrpSpPr>
        <p:grpSpPr>
          <a:xfrm>
            <a:off x="4137447" y="3970539"/>
            <a:ext cx="7313130" cy="2405595"/>
            <a:chOff x="4295689" y="4083050"/>
            <a:chExt cx="4457686" cy="1217905"/>
          </a:xfrm>
        </p:grpSpPr>
        <p:sp>
          <p:nvSpPr>
            <p:cNvPr id="109" name="Line 6"/>
            <p:cNvSpPr>
              <a:spLocks noChangeShapeType="1"/>
            </p:cNvSpPr>
            <p:nvPr/>
          </p:nvSpPr>
          <p:spPr bwMode="auto">
            <a:xfrm>
              <a:off x="4301609" y="5171944"/>
              <a:ext cx="1210626"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10" name="Line 8"/>
            <p:cNvSpPr>
              <a:spLocks noChangeShapeType="1"/>
            </p:cNvSpPr>
            <p:nvPr/>
          </p:nvSpPr>
          <p:spPr bwMode="auto">
            <a:xfrm flipV="1">
              <a:off x="4337868"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11" name="Line 9"/>
            <p:cNvSpPr>
              <a:spLocks noChangeShapeType="1"/>
            </p:cNvSpPr>
            <p:nvPr/>
          </p:nvSpPr>
          <p:spPr bwMode="auto">
            <a:xfrm flipV="1">
              <a:off x="4459227"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12" name="Line 10"/>
            <p:cNvSpPr>
              <a:spLocks noChangeShapeType="1"/>
            </p:cNvSpPr>
            <p:nvPr/>
          </p:nvSpPr>
          <p:spPr bwMode="auto">
            <a:xfrm flipV="1">
              <a:off x="4581326"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13" name="Line 11"/>
            <p:cNvSpPr>
              <a:spLocks noChangeShapeType="1"/>
            </p:cNvSpPr>
            <p:nvPr/>
          </p:nvSpPr>
          <p:spPr bwMode="auto">
            <a:xfrm flipV="1">
              <a:off x="4703424"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14" name="Line 12"/>
            <p:cNvSpPr>
              <a:spLocks noChangeShapeType="1"/>
            </p:cNvSpPr>
            <p:nvPr/>
          </p:nvSpPr>
          <p:spPr bwMode="auto">
            <a:xfrm flipV="1">
              <a:off x="4824783"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15" name="Line 13"/>
            <p:cNvSpPr>
              <a:spLocks noChangeShapeType="1"/>
            </p:cNvSpPr>
            <p:nvPr/>
          </p:nvSpPr>
          <p:spPr bwMode="auto">
            <a:xfrm flipV="1">
              <a:off x="4946141"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16" name="Line 14"/>
            <p:cNvSpPr>
              <a:spLocks noChangeShapeType="1"/>
            </p:cNvSpPr>
            <p:nvPr/>
          </p:nvSpPr>
          <p:spPr bwMode="auto">
            <a:xfrm flipV="1">
              <a:off x="5068240"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17" name="Line 15"/>
            <p:cNvSpPr>
              <a:spLocks noChangeShapeType="1"/>
            </p:cNvSpPr>
            <p:nvPr/>
          </p:nvSpPr>
          <p:spPr bwMode="auto">
            <a:xfrm flipV="1">
              <a:off x="5190338"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18" name="Line 16"/>
            <p:cNvSpPr>
              <a:spLocks noChangeShapeType="1"/>
            </p:cNvSpPr>
            <p:nvPr/>
          </p:nvSpPr>
          <p:spPr bwMode="auto">
            <a:xfrm flipV="1">
              <a:off x="5311697"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19" name="Line 17"/>
            <p:cNvSpPr>
              <a:spLocks noChangeShapeType="1"/>
            </p:cNvSpPr>
            <p:nvPr/>
          </p:nvSpPr>
          <p:spPr bwMode="auto">
            <a:xfrm flipV="1">
              <a:off x="5433796"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20" name="Rectangle 28"/>
            <p:cNvSpPr>
              <a:spLocks noChangeArrowheads="1"/>
            </p:cNvSpPr>
            <p:nvPr/>
          </p:nvSpPr>
          <p:spPr bwMode="auto">
            <a:xfrm>
              <a:off x="4295689" y="5207461"/>
              <a:ext cx="207146" cy="93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2040</a:t>
              </a:r>
              <a:endParaRPr kumimoji="0" lang="en-US" altLang="en-US" sz="4000" b="0" i="0" u="none" strike="noStrike" cap="none" normalizeH="0" baseline="0">
                <a:ln>
                  <a:noFill/>
                </a:ln>
                <a:solidFill>
                  <a:schemeClr val="tx1"/>
                </a:solidFill>
                <a:effectLst/>
                <a:latin typeface="Arial" panose="020B0604020202020204" pitchFamily="34" charset="0"/>
              </a:endParaRPr>
            </a:p>
          </p:txBody>
        </p:sp>
        <p:sp>
          <p:nvSpPr>
            <p:cNvPr id="121" name="Rectangle 37"/>
            <p:cNvSpPr>
              <a:spLocks noChangeArrowheads="1"/>
            </p:cNvSpPr>
            <p:nvPr/>
          </p:nvSpPr>
          <p:spPr bwMode="auto">
            <a:xfrm>
              <a:off x="5390876" y="5207462"/>
              <a:ext cx="207146" cy="93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2220</a:t>
              </a:r>
              <a:endParaRPr kumimoji="0" lang="en-US" altLang="en-US" sz="4000" b="0" i="0" u="none" strike="noStrike" cap="none" normalizeH="0" baseline="0">
                <a:ln>
                  <a:noFill/>
                </a:ln>
                <a:solidFill>
                  <a:schemeClr val="tx1"/>
                </a:solidFill>
                <a:effectLst/>
                <a:latin typeface="Arial" panose="020B0604020202020204" pitchFamily="34" charset="0"/>
              </a:endParaRPr>
            </a:p>
          </p:txBody>
        </p:sp>
        <p:sp>
          <p:nvSpPr>
            <p:cNvPr id="122" name="Freeform 64"/>
            <p:cNvSpPr>
              <a:spLocks/>
            </p:cNvSpPr>
            <p:nvPr/>
          </p:nvSpPr>
          <p:spPr bwMode="auto">
            <a:xfrm>
              <a:off x="4301609" y="4083050"/>
              <a:ext cx="1210626" cy="1030042"/>
            </a:xfrm>
            <a:custGeom>
              <a:avLst/>
              <a:gdLst>
                <a:gd name="T0" fmla="*/ 24 w 1636"/>
                <a:gd name="T1" fmla="*/ 752 h 841"/>
                <a:gd name="T2" fmla="*/ 57 w 1636"/>
                <a:gd name="T3" fmla="*/ 567 h 841"/>
                <a:gd name="T4" fmla="*/ 90 w 1636"/>
                <a:gd name="T5" fmla="*/ 336 h 841"/>
                <a:gd name="T6" fmla="*/ 123 w 1636"/>
                <a:gd name="T7" fmla="*/ 128 h 841"/>
                <a:gd name="T8" fmla="*/ 156 w 1636"/>
                <a:gd name="T9" fmla="*/ 26 h 841"/>
                <a:gd name="T10" fmla="*/ 189 w 1636"/>
                <a:gd name="T11" fmla="*/ 15 h 841"/>
                <a:gd name="T12" fmla="*/ 222 w 1636"/>
                <a:gd name="T13" fmla="*/ 72 h 841"/>
                <a:gd name="T14" fmla="*/ 255 w 1636"/>
                <a:gd name="T15" fmla="*/ 178 h 841"/>
                <a:gd name="T16" fmla="*/ 287 w 1636"/>
                <a:gd name="T17" fmla="*/ 295 h 841"/>
                <a:gd name="T18" fmla="*/ 320 w 1636"/>
                <a:gd name="T19" fmla="*/ 392 h 841"/>
                <a:gd name="T20" fmla="*/ 353 w 1636"/>
                <a:gd name="T21" fmla="*/ 469 h 841"/>
                <a:gd name="T22" fmla="*/ 386 w 1636"/>
                <a:gd name="T23" fmla="*/ 536 h 841"/>
                <a:gd name="T24" fmla="*/ 419 w 1636"/>
                <a:gd name="T25" fmla="*/ 575 h 841"/>
                <a:gd name="T26" fmla="*/ 452 w 1636"/>
                <a:gd name="T27" fmla="*/ 607 h 841"/>
                <a:gd name="T28" fmla="*/ 485 w 1636"/>
                <a:gd name="T29" fmla="*/ 636 h 841"/>
                <a:gd name="T30" fmla="*/ 518 w 1636"/>
                <a:gd name="T31" fmla="*/ 673 h 841"/>
                <a:gd name="T32" fmla="*/ 551 w 1636"/>
                <a:gd name="T33" fmla="*/ 698 h 841"/>
                <a:gd name="T34" fmla="*/ 584 w 1636"/>
                <a:gd name="T35" fmla="*/ 695 h 841"/>
                <a:gd name="T36" fmla="*/ 617 w 1636"/>
                <a:gd name="T37" fmla="*/ 670 h 841"/>
                <a:gd name="T38" fmla="*/ 649 w 1636"/>
                <a:gd name="T39" fmla="*/ 633 h 841"/>
                <a:gd name="T40" fmla="*/ 682 w 1636"/>
                <a:gd name="T41" fmla="*/ 597 h 841"/>
                <a:gd name="T42" fmla="*/ 715 w 1636"/>
                <a:gd name="T43" fmla="*/ 563 h 841"/>
                <a:gd name="T44" fmla="*/ 748 w 1636"/>
                <a:gd name="T45" fmla="*/ 543 h 841"/>
                <a:gd name="T46" fmla="*/ 781 w 1636"/>
                <a:gd name="T47" fmla="*/ 539 h 841"/>
                <a:gd name="T48" fmla="*/ 814 w 1636"/>
                <a:gd name="T49" fmla="*/ 543 h 841"/>
                <a:gd name="T50" fmla="*/ 847 w 1636"/>
                <a:gd name="T51" fmla="*/ 556 h 841"/>
                <a:gd name="T52" fmla="*/ 880 w 1636"/>
                <a:gd name="T53" fmla="*/ 575 h 841"/>
                <a:gd name="T54" fmla="*/ 913 w 1636"/>
                <a:gd name="T55" fmla="*/ 598 h 841"/>
                <a:gd name="T56" fmla="*/ 945 w 1636"/>
                <a:gd name="T57" fmla="*/ 628 h 841"/>
                <a:gd name="T58" fmla="*/ 979 w 1636"/>
                <a:gd name="T59" fmla="*/ 649 h 841"/>
                <a:gd name="T60" fmla="*/ 1011 w 1636"/>
                <a:gd name="T61" fmla="*/ 667 h 841"/>
                <a:gd name="T62" fmla="*/ 1044 w 1636"/>
                <a:gd name="T63" fmla="*/ 692 h 841"/>
                <a:gd name="T64" fmla="*/ 1077 w 1636"/>
                <a:gd name="T65" fmla="*/ 709 h 841"/>
                <a:gd name="T66" fmla="*/ 1110 w 1636"/>
                <a:gd name="T67" fmla="*/ 718 h 841"/>
                <a:gd name="T68" fmla="*/ 1143 w 1636"/>
                <a:gd name="T69" fmla="*/ 727 h 841"/>
                <a:gd name="T70" fmla="*/ 1176 w 1636"/>
                <a:gd name="T71" fmla="*/ 740 h 841"/>
                <a:gd name="T72" fmla="*/ 1209 w 1636"/>
                <a:gd name="T73" fmla="*/ 744 h 841"/>
                <a:gd name="T74" fmla="*/ 1242 w 1636"/>
                <a:gd name="T75" fmla="*/ 753 h 841"/>
                <a:gd name="T76" fmla="*/ 1275 w 1636"/>
                <a:gd name="T77" fmla="*/ 761 h 841"/>
                <a:gd name="T78" fmla="*/ 1307 w 1636"/>
                <a:gd name="T79" fmla="*/ 773 h 841"/>
                <a:gd name="T80" fmla="*/ 1340 w 1636"/>
                <a:gd name="T81" fmla="*/ 774 h 841"/>
                <a:gd name="T82" fmla="*/ 1373 w 1636"/>
                <a:gd name="T83" fmla="*/ 780 h 841"/>
                <a:gd name="T84" fmla="*/ 1406 w 1636"/>
                <a:gd name="T85" fmla="*/ 785 h 841"/>
                <a:gd name="T86" fmla="*/ 1439 w 1636"/>
                <a:gd name="T87" fmla="*/ 801 h 841"/>
                <a:gd name="T88" fmla="*/ 1472 w 1636"/>
                <a:gd name="T89" fmla="*/ 815 h 841"/>
                <a:gd name="T90" fmla="*/ 1505 w 1636"/>
                <a:gd name="T91" fmla="*/ 824 h 841"/>
                <a:gd name="T92" fmla="*/ 1538 w 1636"/>
                <a:gd name="T93" fmla="*/ 833 h 841"/>
                <a:gd name="T94" fmla="*/ 1571 w 1636"/>
                <a:gd name="T95" fmla="*/ 837 h 841"/>
                <a:gd name="T96" fmla="*/ 1604 w 1636"/>
                <a:gd name="T97" fmla="*/ 841 h 841"/>
                <a:gd name="T98" fmla="*/ 1636 w 1636"/>
                <a:gd name="T99" fmla="*/ 819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6" h="841">
                  <a:moveTo>
                    <a:pt x="0" y="827"/>
                  </a:moveTo>
                  <a:lnTo>
                    <a:pt x="8" y="813"/>
                  </a:lnTo>
                  <a:lnTo>
                    <a:pt x="16" y="792"/>
                  </a:lnTo>
                  <a:lnTo>
                    <a:pt x="24" y="752"/>
                  </a:lnTo>
                  <a:lnTo>
                    <a:pt x="33" y="716"/>
                  </a:lnTo>
                  <a:lnTo>
                    <a:pt x="41" y="667"/>
                  </a:lnTo>
                  <a:lnTo>
                    <a:pt x="49" y="618"/>
                  </a:lnTo>
                  <a:lnTo>
                    <a:pt x="57" y="567"/>
                  </a:lnTo>
                  <a:lnTo>
                    <a:pt x="66" y="509"/>
                  </a:lnTo>
                  <a:lnTo>
                    <a:pt x="74" y="448"/>
                  </a:lnTo>
                  <a:lnTo>
                    <a:pt x="82" y="388"/>
                  </a:lnTo>
                  <a:lnTo>
                    <a:pt x="90" y="336"/>
                  </a:lnTo>
                  <a:lnTo>
                    <a:pt x="98" y="282"/>
                  </a:lnTo>
                  <a:lnTo>
                    <a:pt x="107" y="225"/>
                  </a:lnTo>
                  <a:lnTo>
                    <a:pt x="115" y="172"/>
                  </a:lnTo>
                  <a:lnTo>
                    <a:pt x="123" y="128"/>
                  </a:lnTo>
                  <a:lnTo>
                    <a:pt x="131" y="88"/>
                  </a:lnTo>
                  <a:lnTo>
                    <a:pt x="140" y="60"/>
                  </a:lnTo>
                  <a:lnTo>
                    <a:pt x="148" y="36"/>
                  </a:lnTo>
                  <a:lnTo>
                    <a:pt x="156" y="26"/>
                  </a:lnTo>
                  <a:lnTo>
                    <a:pt x="164" y="5"/>
                  </a:lnTo>
                  <a:lnTo>
                    <a:pt x="172" y="0"/>
                  </a:lnTo>
                  <a:lnTo>
                    <a:pt x="181" y="2"/>
                  </a:lnTo>
                  <a:lnTo>
                    <a:pt x="189" y="15"/>
                  </a:lnTo>
                  <a:lnTo>
                    <a:pt x="197" y="21"/>
                  </a:lnTo>
                  <a:lnTo>
                    <a:pt x="205" y="34"/>
                  </a:lnTo>
                  <a:lnTo>
                    <a:pt x="213" y="51"/>
                  </a:lnTo>
                  <a:lnTo>
                    <a:pt x="222" y="72"/>
                  </a:lnTo>
                  <a:lnTo>
                    <a:pt x="230" y="93"/>
                  </a:lnTo>
                  <a:lnTo>
                    <a:pt x="238" y="121"/>
                  </a:lnTo>
                  <a:lnTo>
                    <a:pt x="246" y="142"/>
                  </a:lnTo>
                  <a:lnTo>
                    <a:pt x="255" y="178"/>
                  </a:lnTo>
                  <a:lnTo>
                    <a:pt x="263" y="211"/>
                  </a:lnTo>
                  <a:lnTo>
                    <a:pt x="271" y="236"/>
                  </a:lnTo>
                  <a:lnTo>
                    <a:pt x="279" y="266"/>
                  </a:lnTo>
                  <a:lnTo>
                    <a:pt x="287" y="295"/>
                  </a:lnTo>
                  <a:lnTo>
                    <a:pt x="296" y="322"/>
                  </a:lnTo>
                  <a:lnTo>
                    <a:pt x="304" y="343"/>
                  </a:lnTo>
                  <a:lnTo>
                    <a:pt x="312" y="376"/>
                  </a:lnTo>
                  <a:lnTo>
                    <a:pt x="320" y="392"/>
                  </a:lnTo>
                  <a:lnTo>
                    <a:pt x="329" y="416"/>
                  </a:lnTo>
                  <a:lnTo>
                    <a:pt x="337" y="437"/>
                  </a:lnTo>
                  <a:lnTo>
                    <a:pt x="345" y="460"/>
                  </a:lnTo>
                  <a:lnTo>
                    <a:pt x="353" y="469"/>
                  </a:lnTo>
                  <a:lnTo>
                    <a:pt x="361" y="491"/>
                  </a:lnTo>
                  <a:lnTo>
                    <a:pt x="370" y="504"/>
                  </a:lnTo>
                  <a:lnTo>
                    <a:pt x="378" y="516"/>
                  </a:lnTo>
                  <a:lnTo>
                    <a:pt x="386" y="536"/>
                  </a:lnTo>
                  <a:lnTo>
                    <a:pt x="394" y="542"/>
                  </a:lnTo>
                  <a:lnTo>
                    <a:pt x="403" y="559"/>
                  </a:lnTo>
                  <a:lnTo>
                    <a:pt x="411" y="561"/>
                  </a:lnTo>
                  <a:lnTo>
                    <a:pt x="419" y="575"/>
                  </a:lnTo>
                  <a:lnTo>
                    <a:pt x="427" y="586"/>
                  </a:lnTo>
                  <a:lnTo>
                    <a:pt x="435" y="592"/>
                  </a:lnTo>
                  <a:lnTo>
                    <a:pt x="444" y="603"/>
                  </a:lnTo>
                  <a:lnTo>
                    <a:pt x="452" y="607"/>
                  </a:lnTo>
                  <a:lnTo>
                    <a:pt x="460" y="613"/>
                  </a:lnTo>
                  <a:lnTo>
                    <a:pt x="469" y="624"/>
                  </a:lnTo>
                  <a:lnTo>
                    <a:pt x="477" y="628"/>
                  </a:lnTo>
                  <a:lnTo>
                    <a:pt x="485" y="636"/>
                  </a:lnTo>
                  <a:lnTo>
                    <a:pt x="493" y="647"/>
                  </a:lnTo>
                  <a:lnTo>
                    <a:pt x="501" y="652"/>
                  </a:lnTo>
                  <a:lnTo>
                    <a:pt x="510" y="662"/>
                  </a:lnTo>
                  <a:lnTo>
                    <a:pt x="518" y="673"/>
                  </a:lnTo>
                  <a:lnTo>
                    <a:pt x="526" y="676"/>
                  </a:lnTo>
                  <a:lnTo>
                    <a:pt x="534" y="680"/>
                  </a:lnTo>
                  <a:lnTo>
                    <a:pt x="543" y="691"/>
                  </a:lnTo>
                  <a:lnTo>
                    <a:pt x="551" y="698"/>
                  </a:lnTo>
                  <a:lnTo>
                    <a:pt x="559" y="697"/>
                  </a:lnTo>
                  <a:lnTo>
                    <a:pt x="567" y="694"/>
                  </a:lnTo>
                  <a:lnTo>
                    <a:pt x="575" y="697"/>
                  </a:lnTo>
                  <a:lnTo>
                    <a:pt x="584" y="695"/>
                  </a:lnTo>
                  <a:lnTo>
                    <a:pt x="592" y="688"/>
                  </a:lnTo>
                  <a:lnTo>
                    <a:pt x="600" y="685"/>
                  </a:lnTo>
                  <a:lnTo>
                    <a:pt x="608" y="671"/>
                  </a:lnTo>
                  <a:lnTo>
                    <a:pt x="617" y="670"/>
                  </a:lnTo>
                  <a:lnTo>
                    <a:pt x="625" y="662"/>
                  </a:lnTo>
                  <a:lnTo>
                    <a:pt x="633" y="656"/>
                  </a:lnTo>
                  <a:lnTo>
                    <a:pt x="641" y="640"/>
                  </a:lnTo>
                  <a:lnTo>
                    <a:pt x="649" y="633"/>
                  </a:lnTo>
                  <a:lnTo>
                    <a:pt x="658" y="627"/>
                  </a:lnTo>
                  <a:lnTo>
                    <a:pt x="666" y="615"/>
                  </a:lnTo>
                  <a:lnTo>
                    <a:pt x="674" y="609"/>
                  </a:lnTo>
                  <a:lnTo>
                    <a:pt x="682" y="597"/>
                  </a:lnTo>
                  <a:lnTo>
                    <a:pt x="691" y="588"/>
                  </a:lnTo>
                  <a:lnTo>
                    <a:pt x="699" y="577"/>
                  </a:lnTo>
                  <a:lnTo>
                    <a:pt x="707" y="572"/>
                  </a:lnTo>
                  <a:lnTo>
                    <a:pt x="715" y="563"/>
                  </a:lnTo>
                  <a:lnTo>
                    <a:pt x="723" y="561"/>
                  </a:lnTo>
                  <a:lnTo>
                    <a:pt x="732" y="555"/>
                  </a:lnTo>
                  <a:lnTo>
                    <a:pt x="740" y="547"/>
                  </a:lnTo>
                  <a:lnTo>
                    <a:pt x="748" y="543"/>
                  </a:lnTo>
                  <a:lnTo>
                    <a:pt x="756" y="540"/>
                  </a:lnTo>
                  <a:lnTo>
                    <a:pt x="765" y="539"/>
                  </a:lnTo>
                  <a:lnTo>
                    <a:pt x="773" y="537"/>
                  </a:lnTo>
                  <a:lnTo>
                    <a:pt x="781" y="539"/>
                  </a:lnTo>
                  <a:lnTo>
                    <a:pt x="789" y="537"/>
                  </a:lnTo>
                  <a:lnTo>
                    <a:pt x="797" y="540"/>
                  </a:lnTo>
                  <a:lnTo>
                    <a:pt x="806" y="539"/>
                  </a:lnTo>
                  <a:lnTo>
                    <a:pt x="814" y="543"/>
                  </a:lnTo>
                  <a:lnTo>
                    <a:pt x="822" y="544"/>
                  </a:lnTo>
                  <a:lnTo>
                    <a:pt x="830" y="547"/>
                  </a:lnTo>
                  <a:lnTo>
                    <a:pt x="839" y="550"/>
                  </a:lnTo>
                  <a:lnTo>
                    <a:pt x="847" y="556"/>
                  </a:lnTo>
                  <a:lnTo>
                    <a:pt x="855" y="564"/>
                  </a:lnTo>
                  <a:lnTo>
                    <a:pt x="863" y="563"/>
                  </a:lnTo>
                  <a:lnTo>
                    <a:pt x="871" y="577"/>
                  </a:lnTo>
                  <a:lnTo>
                    <a:pt x="880" y="575"/>
                  </a:lnTo>
                  <a:lnTo>
                    <a:pt x="888" y="582"/>
                  </a:lnTo>
                  <a:lnTo>
                    <a:pt x="896" y="592"/>
                  </a:lnTo>
                  <a:lnTo>
                    <a:pt x="904" y="592"/>
                  </a:lnTo>
                  <a:lnTo>
                    <a:pt x="913" y="598"/>
                  </a:lnTo>
                  <a:lnTo>
                    <a:pt x="921" y="603"/>
                  </a:lnTo>
                  <a:lnTo>
                    <a:pt x="929" y="610"/>
                  </a:lnTo>
                  <a:lnTo>
                    <a:pt x="937" y="615"/>
                  </a:lnTo>
                  <a:lnTo>
                    <a:pt x="945" y="628"/>
                  </a:lnTo>
                  <a:lnTo>
                    <a:pt x="954" y="633"/>
                  </a:lnTo>
                  <a:lnTo>
                    <a:pt x="962" y="633"/>
                  </a:lnTo>
                  <a:lnTo>
                    <a:pt x="970" y="640"/>
                  </a:lnTo>
                  <a:lnTo>
                    <a:pt x="979" y="649"/>
                  </a:lnTo>
                  <a:lnTo>
                    <a:pt x="987" y="656"/>
                  </a:lnTo>
                  <a:lnTo>
                    <a:pt x="995" y="653"/>
                  </a:lnTo>
                  <a:lnTo>
                    <a:pt x="1003" y="662"/>
                  </a:lnTo>
                  <a:lnTo>
                    <a:pt x="1011" y="667"/>
                  </a:lnTo>
                  <a:lnTo>
                    <a:pt x="1020" y="680"/>
                  </a:lnTo>
                  <a:lnTo>
                    <a:pt x="1028" y="686"/>
                  </a:lnTo>
                  <a:lnTo>
                    <a:pt x="1036" y="689"/>
                  </a:lnTo>
                  <a:lnTo>
                    <a:pt x="1044" y="692"/>
                  </a:lnTo>
                  <a:lnTo>
                    <a:pt x="1053" y="698"/>
                  </a:lnTo>
                  <a:lnTo>
                    <a:pt x="1061" y="698"/>
                  </a:lnTo>
                  <a:lnTo>
                    <a:pt x="1069" y="706"/>
                  </a:lnTo>
                  <a:lnTo>
                    <a:pt x="1077" y="709"/>
                  </a:lnTo>
                  <a:lnTo>
                    <a:pt x="1085" y="712"/>
                  </a:lnTo>
                  <a:lnTo>
                    <a:pt x="1094" y="712"/>
                  </a:lnTo>
                  <a:lnTo>
                    <a:pt x="1102" y="722"/>
                  </a:lnTo>
                  <a:lnTo>
                    <a:pt x="1110" y="718"/>
                  </a:lnTo>
                  <a:lnTo>
                    <a:pt x="1118" y="722"/>
                  </a:lnTo>
                  <a:lnTo>
                    <a:pt x="1127" y="725"/>
                  </a:lnTo>
                  <a:lnTo>
                    <a:pt x="1135" y="725"/>
                  </a:lnTo>
                  <a:lnTo>
                    <a:pt x="1143" y="727"/>
                  </a:lnTo>
                  <a:lnTo>
                    <a:pt x="1151" y="733"/>
                  </a:lnTo>
                  <a:lnTo>
                    <a:pt x="1159" y="733"/>
                  </a:lnTo>
                  <a:lnTo>
                    <a:pt x="1168" y="736"/>
                  </a:lnTo>
                  <a:lnTo>
                    <a:pt x="1176" y="740"/>
                  </a:lnTo>
                  <a:lnTo>
                    <a:pt x="1184" y="743"/>
                  </a:lnTo>
                  <a:lnTo>
                    <a:pt x="1192" y="743"/>
                  </a:lnTo>
                  <a:lnTo>
                    <a:pt x="1201" y="746"/>
                  </a:lnTo>
                  <a:lnTo>
                    <a:pt x="1209" y="744"/>
                  </a:lnTo>
                  <a:lnTo>
                    <a:pt x="1217" y="752"/>
                  </a:lnTo>
                  <a:lnTo>
                    <a:pt x="1225" y="747"/>
                  </a:lnTo>
                  <a:lnTo>
                    <a:pt x="1233" y="747"/>
                  </a:lnTo>
                  <a:lnTo>
                    <a:pt x="1242" y="753"/>
                  </a:lnTo>
                  <a:lnTo>
                    <a:pt x="1250" y="759"/>
                  </a:lnTo>
                  <a:lnTo>
                    <a:pt x="1258" y="761"/>
                  </a:lnTo>
                  <a:lnTo>
                    <a:pt x="1266" y="759"/>
                  </a:lnTo>
                  <a:lnTo>
                    <a:pt x="1275" y="761"/>
                  </a:lnTo>
                  <a:lnTo>
                    <a:pt x="1283" y="770"/>
                  </a:lnTo>
                  <a:lnTo>
                    <a:pt x="1291" y="770"/>
                  </a:lnTo>
                  <a:lnTo>
                    <a:pt x="1299" y="771"/>
                  </a:lnTo>
                  <a:lnTo>
                    <a:pt x="1307" y="773"/>
                  </a:lnTo>
                  <a:lnTo>
                    <a:pt x="1316" y="774"/>
                  </a:lnTo>
                  <a:lnTo>
                    <a:pt x="1324" y="776"/>
                  </a:lnTo>
                  <a:lnTo>
                    <a:pt x="1332" y="774"/>
                  </a:lnTo>
                  <a:lnTo>
                    <a:pt x="1340" y="774"/>
                  </a:lnTo>
                  <a:lnTo>
                    <a:pt x="1349" y="771"/>
                  </a:lnTo>
                  <a:lnTo>
                    <a:pt x="1357" y="774"/>
                  </a:lnTo>
                  <a:lnTo>
                    <a:pt x="1365" y="777"/>
                  </a:lnTo>
                  <a:lnTo>
                    <a:pt x="1373" y="780"/>
                  </a:lnTo>
                  <a:lnTo>
                    <a:pt x="1381" y="783"/>
                  </a:lnTo>
                  <a:lnTo>
                    <a:pt x="1390" y="780"/>
                  </a:lnTo>
                  <a:lnTo>
                    <a:pt x="1398" y="792"/>
                  </a:lnTo>
                  <a:lnTo>
                    <a:pt x="1406" y="785"/>
                  </a:lnTo>
                  <a:lnTo>
                    <a:pt x="1414" y="789"/>
                  </a:lnTo>
                  <a:lnTo>
                    <a:pt x="1422" y="798"/>
                  </a:lnTo>
                  <a:lnTo>
                    <a:pt x="1431" y="801"/>
                  </a:lnTo>
                  <a:lnTo>
                    <a:pt x="1439" y="801"/>
                  </a:lnTo>
                  <a:lnTo>
                    <a:pt x="1447" y="800"/>
                  </a:lnTo>
                  <a:lnTo>
                    <a:pt x="1456" y="803"/>
                  </a:lnTo>
                  <a:lnTo>
                    <a:pt x="1464" y="808"/>
                  </a:lnTo>
                  <a:lnTo>
                    <a:pt x="1472" y="815"/>
                  </a:lnTo>
                  <a:lnTo>
                    <a:pt x="1480" y="815"/>
                  </a:lnTo>
                  <a:lnTo>
                    <a:pt x="1489" y="821"/>
                  </a:lnTo>
                  <a:lnTo>
                    <a:pt x="1497" y="824"/>
                  </a:lnTo>
                  <a:lnTo>
                    <a:pt x="1505" y="824"/>
                  </a:lnTo>
                  <a:lnTo>
                    <a:pt x="1513" y="824"/>
                  </a:lnTo>
                  <a:lnTo>
                    <a:pt x="1521" y="825"/>
                  </a:lnTo>
                  <a:lnTo>
                    <a:pt x="1530" y="828"/>
                  </a:lnTo>
                  <a:lnTo>
                    <a:pt x="1538" y="833"/>
                  </a:lnTo>
                  <a:lnTo>
                    <a:pt x="1546" y="836"/>
                  </a:lnTo>
                  <a:lnTo>
                    <a:pt x="1554" y="836"/>
                  </a:lnTo>
                  <a:lnTo>
                    <a:pt x="1563" y="836"/>
                  </a:lnTo>
                  <a:lnTo>
                    <a:pt x="1571" y="837"/>
                  </a:lnTo>
                  <a:lnTo>
                    <a:pt x="1579" y="837"/>
                  </a:lnTo>
                  <a:lnTo>
                    <a:pt x="1587" y="836"/>
                  </a:lnTo>
                  <a:lnTo>
                    <a:pt x="1595" y="836"/>
                  </a:lnTo>
                  <a:lnTo>
                    <a:pt x="1604" y="841"/>
                  </a:lnTo>
                  <a:lnTo>
                    <a:pt x="1612" y="840"/>
                  </a:lnTo>
                  <a:lnTo>
                    <a:pt x="1620" y="837"/>
                  </a:lnTo>
                  <a:lnTo>
                    <a:pt x="1628" y="828"/>
                  </a:lnTo>
                  <a:lnTo>
                    <a:pt x="1636" y="819"/>
                  </a:lnTo>
                </a:path>
              </a:pathLst>
            </a:custGeom>
            <a:noFill/>
            <a:ln w="57150" cap="flat">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23" name="Line 127"/>
            <p:cNvSpPr>
              <a:spLocks noChangeShapeType="1"/>
            </p:cNvSpPr>
            <p:nvPr/>
          </p:nvSpPr>
          <p:spPr bwMode="auto">
            <a:xfrm>
              <a:off x="5852122" y="5171944"/>
              <a:ext cx="1214326"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24" name="Line 129"/>
            <p:cNvSpPr>
              <a:spLocks noChangeShapeType="1"/>
            </p:cNvSpPr>
            <p:nvPr/>
          </p:nvSpPr>
          <p:spPr bwMode="auto">
            <a:xfrm flipV="1">
              <a:off x="5912801"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25" name="Line 130"/>
            <p:cNvSpPr>
              <a:spLocks noChangeShapeType="1"/>
            </p:cNvSpPr>
            <p:nvPr/>
          </p:nvSpPr>
          <p:spPr bwMode="auto">
            <a:xfrm flipV="1">
              <a:off x="6034900"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26" name="Line 131"/>
            <p:cNvSpPr>
              <a:spLocks noChangeShapeType="1"/>
            </p:cNvSpPr>
            <p:nvPr/>
          </p:nvSpPr>
          <p:spPr bwMode="auto">
            <a:xfrm flipV="1">
              <a:off x="6156999"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27" name="Line 132"/>
            <p:cNvSpPr>
              <a:spLocks noChangeShapeType="1"/>
            </p:cNvSpPr>
            <p:nvPr/>
          </p:nvSpPr>
          <p:spPr bwMode="auto">
            <a:xfrm flipV="1">
              <a:off x="6279097"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28" name="Line 133"/>
            <p:cNvSpPr>
              <a:spLocks noChangeShapeType="1"/>
            </p:cNvSpPr>
            <p:nvPr/>
          </p:nvSpPr>
          <p:spPr bwMode="auto">
            <a:xfrm flipV="1">
              <a:off x="6401196"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29" name="Line 134"/>
            <p:cNvSpPr>
              <a:spLocks noChangeShapeType="1"/>
            </p:cNvSpPr>
            <p:nvPr/>
          </p:nvSpPr>
          <p:spPr bwMode="auto">
            <a:xfrm flipV="1">
              <a:off x="6523294"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30" name="Line 135"/>
            <p:cNvSpPr>
              <a:spLocks noChangeShapeType="1"/>
            </p:cNvSpPr>
            <p:nvPr/>
          </p:nvSpPr>
          <p:spPr bwMode="auto">
            <a:xfrm flipV="1">
              <a:off x="6645393"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31" name="Line 136"/>
            <p:cNvSpPr>
              <a:spLocks noChangeShapeType="1"/>
            </p:cNvSpPr>
            <p:nvPr/>
          </p:nvSpPr>
          <p:spPr bwMode="auto">
            <a:xfrm flipV="1">
              <a:off x="6767491"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32" name="Line 137"/>
            <p:cNvSpPr>
              <a:spLocks noChangeShapeType="1"/>
            </p:cNvSpPr>
            <p:nvPr/>
          </p:nvSpPr>
          <p:spPr bwMode="auto">
            <a:xfrm flipV="1">
              <a:off x="6888850"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33" name="Line 138"/>
            <p:cNvSpPr>
              <a:spLocks noChangeShapeType="1"/>
            </p:cNvSpPr>
            <p:nvPr/>
          </p:nvSpPr>
          <p:spPr bwMode="auto">
            <a:xfrm flipV="1">
              <a:off x="7011689" y="5152347"/>
              <a:ext cx="0" cy="1959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34" name="Rectangle 149"/>
            <p:cNvSpPr>
              <a:spLocks noChangeArrowheads="1"/>
            </p:cNvSpPr>
            <p:nvPr/>
          </p:nvSpPr>
          <p:spPr bwMode="auto">
            <a:xfrm>
              <a:off x="5872842" y="5207462"/>
              <a:ext cx="207146" cy="93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2440</a:t>
              </a:r>
              <a:endParaRPr kumimoji="0" lang="en-US" altLang="en-US" sz="4000" b="0" i="0" u="none" strike="noStrike" cap="none" normalizeH="0" baseline="0">
                <a:ln>
                  <a:noFill/>
                </a:ln>
                <a:solidFill>
                  <a:schemeClr val="tx1"/>
                </a:solidFill>
                <a:effectLst/>
                <a:latin typeface="Arial" panose="020B0604020202020204" pitchFamily="34" charset="0"/>
              </a:endParaRPr>
            </a:p>
          </p:txBody>
        </p:sp>
        <p:sp>
          <p:nvSpPr>
            <p:cNvPr id="135" name="Rectangle 158"/>
            <p:cNvSpPr>
              <a:spLocks noChangeArrowheads="1"/>
            </p:cNvSpPr>
            <p:nvPr/>
          </p:nvSpPr>
          <p:spPr bwMode="auto">
            <a:xfrm>
              <a:off x="6968029" y="5207462"/>
              <a:ext cx="207146" cy="93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2620</a:t>
              </a:r>
              <a:endParaRPr kumimoji="0" lang="en-US" altLang="en-US" sz="4000" b="0" i="0" u="none" strike="noStrike" cap="none" normalizeH="0" baseline="0">
                <a:ln>
                  <a:noFill/>
                </a:ln>
                <a:solidFill>
                  <a:schemeClr val="tx1"/>
                </a:solidFill>
                <a:effectLst/>
                <a:latin typeface="Arial" panose="020B0604020202020204" pitchFamily="34" charset="0"/>
              </a:endParaRPr>
            </a:p>
          </p:txBody>
        </p:sp>
        <p:sp>
          <p:nvSpPr>
            <p:cNvPr id="136" name="Freeform 185"/>
            <p:cNvSpPr>
              <a:spLocks/>
            </p:cNvSpPr>
            <p:nvPr/>
          </p:nvSpPr>
          <p:spPr bwMode="auto">
            <a:xfrm>
              <a:off x="5852122" y="4094073"/>
              <a:ext cx="1214326" cy="1023918"/>
            </a:xfrm>
            <a:custGeom>
              <a:avLst/>
              <a:gdLst>
                <a:gd name="T0" fmla="*/ 24 w 1641"/>
                <a:gd name="T1" fmla="*/ 724 h 836"/>
                <a:gd name="T2" fmla="*/ 57 w 1641"/>
                <a:gd name="T3" fmla="*/ 520 h 836"/>
                <a:gd name="T4" fmla="*/ 91 w 1641"/>
                <a:gd name="T5" fmla="*/ 290 h 836"/>
                <a:gd name="T6" fmla="*/ 124 w 1641"/>
                <a:gd name="T7" fmla="*/ 91 h 836"/>
                <a:gd name="T8" fmla="*/ 157 w 1641"/>
                <a:gd name="T9" fmla="*/ 1 h 836"/>
                <a:gd name="T10" fmla="*/ 190 w 1641"/>
                <a:gd name="T11" fmla="*/ 24 h 836"/>
                <a:gd name="T12" fmla="*/ 223 w 1641"/>
                <a:gd name="T13" fmla="*/ 103 h 836"/>
                <a:gd name="T14" fmla="*/ 255 w 1641"/>
                <a:gd name="T15" fmla="*/ 209 h 836"/>
                <a:gd name="T16" fmla="*/ 288 w 1641"/>
                <a:gd name="T17" fmla="*/ 313 h 836"/>
                <a:gd name="T18" fmla="*/ 321 w 1641"/>
                <a:gd name="T19" fmla="*/ 389 h 836"/>
                <a:gd name="T20" fmla="*/ 354 w 1641"/>
                <a:gd name="T21" fmla="*/ 449 h 836"/>
                <a:gd name="T22" fmla="*/ 387 w 1641"/>
                <a:gd name="T23" fmla="*/ 487 h 836"/>
                <a:gd name="T24" fmla="*/ 420 w 1641"/>
                <a:gd name="T25" fmla="*/ 512 h 836"/>
                <a:gd name="T26" fmla="*/ 453 w 1641"/>
                <a:gd name="T27" fmla="*/ 529 h 836"/>
                <a:gd name="T28" fmla="*/ 486 w 1641"/>
                <a:gd name="T29" fmla="*/ 545 h 836"/>
                <a:gd name="T30" fmla="*/ 519 w 1641"/>
                <a:gd name="T31" fmla="*/ 572 h 836"/>
                <a:gd name="T32" fmla="*/ 552 w 1641"/>
                <a:gd name="T33" fmla="*/ 608 h 836"/>
                <a:gd name="T34" fmla="*/ 585 w 1641"/>
                <a:gd name="T35" fmla="*/ 638 h 836"/>
                <a:gd name="T36" fmla="*/ 618 w 1641"/>
                <a:gd name="T37" fmla="*/ 646 h 836"/>
                <a:gd name="T38" fmla="*/ 651 w 1641"/>
                <a:gd name="T39" fmla="*/ 633 h 836"/>
                <a:gd name="T40" fmla="*/ 684 w 1641"/>
                <a:gd name="T41" fmla="*/ 607 h 836"/>
                <a:gd name="T42" fmla="*/ 717 w 1641"/>
                <a:gd name="T43" fmla="*/ 582 h 836"/>
                <a:gd name="T44" fmla="*/ 750 w 1641"/>
                <a:gd name="T45" fmla="*/ 559 h 836"/>
                <a:gd name="T46" fmla="*/ 783 w 1641"/>
                <a:gd name="T47" fmla="*/ 552 h 836"/>
                <a:gd name="T48" fmla="*/ 816 w 1641"/>
                <a:gd name="T49" fmla="*/ 554 h 836"/>
                <a:gd name="T50" fmla="*/ 849 w 1641"/>
                <a:gd name="T51" fmla="*/ 563 h 836"/>
                <a:gd name="T52" fmla="*/ 882 w 1641"/>
                <a:gd name="T53" fmla="*/ 588 h 836"/>
                <a:gd name="T54" fmla="*/ 915 w 1641"/>
                <a:gd name="T55" fmla="*/ 611 h 836"/>
                <a:gd name="T56" fmla="*/ 948 w 1641"/>
                <a:gd name="T57" fmla="*/ 638 h 836"/>
                <a:gd name="T58" fmla="*/ 981 w 1641"/>
                <a:gd name="T59" fmla="*/ 658 h 836"/>
                <a:gd name="T60" fmla="*/ 1014 w 1641"/>
                <a:gd name="T61" fmla="*/ 683 h 836"/>
                <a:gd name="T62" fmla="*/ 1047 w 1641"/>
                <a:gd name="T63" fmla="*/ 706 h 836"/>
                <a:gd name="T64" fmla="*/ 1080 w 1641"/>
                <a:gd name="T65" fmla="*/ 724 h 836"/>
                <a:gd name="T66" fmla="*/ 1113 w 1641"/>
                <a:gd name="T67" fmla="*/ 738 h 836"/>
                <a:gd name="T68" fmla="*/ 1146 w 1641"/>
                <a:gd name="T69" fmla="*/ 744 h 836"/>
                <a:gd name="T70" fmla="*/ 1179 w 1641"/>
                <a:gd name="T71" fmla="*/ 752 h 836"/>
                <a:gd name="T72" fmla="*/ 1212 w 1641"/>
                <a:gd name="T73" fmla="*/ 753 h 836"/>
                <a:gd name="T74" fmla="*/ 1245 w 1641"/>
                <a:gd name="T75" fmla="*/ 766 h 836"/>
                <a:gd name="T76" fmla="*/ 1278 w 1641"/>
                <a:gd name="T77" fmla="*/ 768 h 836"/>
                <a:gd name="T78" fmla="*/ 1311 w 1641"/>
                <a:gd name="T79" fmla="*/ 772 h 836"/>
                <a:gd name="T80" fmla="*/ 1344 w 1641"/>
                <a:gd name="T81" fmla="*/ 782 h 836"/>
                <a:gd name="T82" fmla="*/ 1377 w 1641"/>
                <a:gd name="T83" fmla="*/ 785 h 836"/>
                <a:gd name="T84" fmla="*/ 1410 w 1641"/>
                <a:gd name="T85" fmla="*/ 792 h 836"/>
                <a:gd name="T86" fmla="*/ 1443 w 1641"/>
                <a:gd name="T87" fmla="*/ 798 h 836"/>
                <a:gd name="T88" fmla="*/ 1476 w 1641"/>
                <a:gd name="T89" fmla="*/ 804 h 836"/>
                <a:gd name="T90" fmla="*/ 1509 w 1641"/>
                <a:gd name="T91" fmla="*/ 811 h 836"/>
                <a:gd name="T92" fmla="*/ 1542 w 1641"/>
                <a:gd name="T93" fmla="*/ 820 h 836"/>
                <a:gd name="T94" fmla="*/ 1575 w 1641"/>
                <a:gd name="T95" fmla="*/ 825 h 836"/>
                <a:gd name="T96" fmla="*/ 1608 w 1641"/>
                <a:gd name="T97" fmla="*/ 836 h 836"/>
                <a:gd name="T98" fmla="*/ 1641 w 1641"/>
                <a:gd name="T99" fmla="*/ 804 h 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41" h="836">
                  <a:moveTo>
                    <a:pt x="0" y="797"/>
                  </a:moveTo>
                  <a:lnTo>
                    <a:pt x="8" y="780"/>
                  </a:lnTo>
                  <a:lnTo>
                    <a:pt x="16" y="752"/>
                  </a:lnTo>
                  <a:lnTo>
                    <a:pt x="24" y="724"/>
                  </a:lnTo>
                  <a:lnTo>
                    <a:pt x="33" y="687"/>
                  </a:lnTo>
                  <a:lnTo>
                    <a:pt x="41" y="641"/>
                  </a:lnTo>
                  <a:lnTo>
                    <a:pt x="49" y="584"/>
                  </a:lnTo>
                  <a:lnTo>
                    <a:pt x="57" y="520"/>
                  </a:lnTo>
                  <a:lnTo>
                    <a:pt x="66" y="465"/>
                  </a:lnTo>
                  <a:lnTo>
                    <a:pt x="74" y="405"/>
                  </a:lnTo>
                  <a:lnTo>
                    <a:pt x="82" y="350"/>
                  </a:lnTo>
                  <a:lnTo>
                    <a:pt x="91" y="290"/>
                  </a:lnTo>
                  <a:lnTo>
                    <a:pt x="99" y="231"/>
                  </a:lnTo>
                  <a:lnTo>
                    <a:pt x="107" y="179"/>
                  </a:lnTo>
                  <a:lnTo>
                    <a:pt x="115" y="128"/>
                  </a:lnTo>
                  <a:lnTo>
                    <a:pt x="124" y="91"/>
                  </a:lnTo>
                  <a:lnTo>
                    <a:pt x="132" y="57"/>
                  </a:lnTo>
                  <a:lnTo>
                    <a:pt x="140" y="30"/>
                  </a:lnTo>
                  <a:lnTo>
                    <a:pt x="148" y="14"/>
                  </a:lnTo>
                  <a:lnTo>
                    <a:pt x="157" y="1"/>
                  </a:lnTo>
                  <a:lnTo>
                    <a:pt x="165" y="0"/>
                  </a:lnTo>
                  <a:lnTo>
                    <a:pt x="173" y="1"/>
                  </a:lnTo>
                  <a:lnTo>
                    <a:pt x="181" y="10"/>
                  </a:lnTo>
                  <a:lnTo>
                    <a:pt x="190" y="24"/>
                  </a:lnTo>
                  <a:lnTo>
                    <a:pt x="198" y="40"/>
                  </a:lnTo>
                  <a:lnTo>
                    <a:pt x="206" y="55"/>
                  </a:lnTo>
                  <a:lnTo>
                    <a:pt x="214" y="76"/>
                  </a:lnTo>
                  <a:lnTo>
                    <a:pt x="223" y="103"/>
                  </a:lnTo>
                  <a:lnTo>
                    <a:pt x="231" y="130"/>
                  </a:lnTo>
                  <a:lnTo>
                    <a:pt x="239" y="154"/>
                  </a:lnTo>
                  <a:lnTo>
                    <a:pt x="247" y="179"/>
                  </a:lnTo>
                  <a:lnTo>
                    <a:pt x="255" y="209"/>
                  </a:lnTo>
                  <a:lnTo>
                    <a:pt x="264" y="238"/>
                  </a:lnTo>
                  <a:lnTo>
                    <a:pt x="272" y="262"/>
                  </a:lnTo>
                  <a:lnTo>
                    <a:pt x="280" y="287"/>
                  </a:lnTo>
                  <a:lnTo>
                    <a:pt x="288" y="313"/>
                  </a:lnTo>
                  <a:lnTo>
                    <a:pt x="297" y="330"/>
                  </a:lnTo>
                  <a:lnTo>
                    <a:pt x="305" y="354"/>
                  </a:lnTo>
                  <a:lnTo>
                    <a:pt x="313" y="382"/>
                  </a:lnTo>
                  <a:lnTo>
                    <a:pt x="321" y="389"/>
                  </a:lnTo>
                  <a:lnTo>
                    <a:pt x="330" y="410"/>
                  </a:lnTo>
                  <a:lnTo>
                    <a:pt x="338" y="420"/>
                  </a:lnTo>
                  <a:lnTo>
                    <a:pt x="346" y="439"/>
                  </a:lnTo>
                  <a:lnTo>
                    <a:pt x="354" y="449"/>
                  </a:lnTo>
                  <a:lnTo>
                    <a:pt x="363" y="460"/>
                  </a:lnTo>
                  <a:lnTo>
                    <a:pt x="371" y="469"/>
                  </a:lnTo>
                  <a:lnTo>
                    <a:pt x="379" y="480"/>
                  </a:lnTo>
                  <a:lnTo>
                    <a:pt x="387" y="487"/>
                  </a:lnTo>
                  <a:lnTo>
                    <a:pt x="396" y="495"/>
                  </a:lnTo>
                  <a:lnTo>
                    <a:pt x="404" y="500"/>
                  </a:lnTo>
                  <a:lnTo>
                    <a:pt x="412" y="509"/>
                  </a:lnTo>
                  <a:lnTo>
                    <a:pt x="420" y="512"/>
                  </a:lnTo>
                  <a:lnTo>
                    <a:pt x="429" y="520"/>
                  </a:lnTo>
                  <a:lnTo>
                    <a:pt x="437" y="524"/>
                  </a:lnTo>
                  <a:lnTo>
                    <a:pt x="445" y="531"/>
                  </a:lnTo>
                  <a:lnTo>
                    <a:pt x="453" y="529"/>
                  </a:lnTo>
                  <a:lnTo>
                    <a:pt x="461" y="537"/>
                  </a:lnTo>
                  <a:lnTo>
                    <a:pt x="470" y="539"/>
                  </a:lnTo>
                  <a:lnTo>
                    <a:pt x="478" y="541"/>
                  </a:lnTo>
                  <a:lnTo>
                    <a:pt x="486" y="545"/>
                  </a:lnTo>
                  <a:lnTo>
                    <a:pt x="494" y="555"/>
                  </a:lnTo>
                  <a:lnTo>
                    <a:pt x="503" y="556"/>
                  </a:lnTo>
                  <a:lnTo>
                    <a:pt x="511" y="564"/>
                  </a:lnTo>
                  <a:lnTo>
                    <a:pt x="519" y="572"/>
                  </a:lnTo>
                  <a:lnTo>
                    <a:pt x="527" y="582"/>
                  </a:lnTo>
                  <a:lnTo>
                    <a:pt x="536" y="592"/>
                  </a:lnTo>
                  <a:lnTo>
                    <a:pt x="544" y="596"/>
                  </a:lnTo>
                  <a:lnTo>
                    <a:pt x="552" y="608"/>
                  </a:lnTo>
                  <a:lnTo>
                    <a:pt x="561" y="615"/>
                  </a:lnTo>
                  <a:lnTo>
                    <a:pt x="569" y="626"/>
                  </a:lnTo>
                  <a:lnTo>
                    <a:pt x="577" y="630"/>
                  </a:lnTo>
                  <a:lnTo>
                    <a:pt x="585" y="638"/>
                  </a:lnTo>
                  <a:lnTo>
                    <a:pt x="594" y="641"/>
                  </a:lnTo>
                  <a:lnTo>
                    <a:pt x="602" y="646"/>
                  </a:lnTo>
                  <a:lnTo>
                    <a:pt x="610" y="645"/>
                  </a:lnTo>
                  <a:lnTo>
                    <a:pt x="618" y="646"/>
                  </a:lnTo>
                  <a:lnTo>
                    <a:pt x="627" y="646"/>
                  </a:lnTo>
                  <a:lnTo>
                    <a:pt x="635" y="643"/>
                  </a:lnTo>
                  <a:lnTo>
                    <a:pt x="643" y="635"/>
                  </a:lnTo>
                  <a:lnTo>
                    <a:pt x="651" y="633"/>
                  </a:lnTo>
                  <a:lnTo>
                    <a:pt x="660" y="626"/>
                  </a:lnTo>
                  <a:lnTo>
                    <a:pt x="668" y="620"/>
                  </a:lnTo>
                  <a:lnTo>
                    <a:pt x="676" y="615"/>
                  </a:lnTo>
                  <a:lnTo>
                    <a:pt x="684" y="607"/>
                  </a:lnTo>
                  <a:lnTo>
                    <a:pt x="693" y="602"/>
                  </a:lnTo>
                  <a:lnTo>
                    <a:pt x="701" y="596"/>
                  </a:lnTo>
                  <a:lnTo>
                    <a:pt x="709" y="591"/>
                  </a:lnTo>
                  <a:lnTo>
                    <a:pt x="717" y="582"/>
                  </a:lnTo>
                  <a:lnTo>
                    <a:pt x="725" y="580"/>
                  </a:lnTo>
                  <a:lnTo>
                    <a:pt x="734" y="574"/>
                  </a:lnTo>
                  <a:lnTo>
                    <a:pt x="742" y="570"/>
                  </a:lnTo>
                  <a:lnTo>
                    <a:pt x="750" y="559"/>
                  </a:lnTo>
                  <a:lnTo>
                    <a:pt x="758" y="567"/>
                  </a:lnTo>
                  <a:lnTo>
                    <a:pt x="767" y="558"/>
                  </a:lnTo>
                  <a:lnTo>
                    <a:pt x="775" y="555"/>
                  </a:lnTo>
                  <a:lnTo>
                    <a:pt x="783" y="552"/>
                  </a:lnTo>
                  <a:lnTo>
                    <a:pt x="791" y="555"/>
                  </a:lnTo>
                  <a:lnTo>
                    <a:pt x="800" y="555"/>
                  </a:lnTo>
                  <a:lnTo>
                    <a:pt x="808" y="555"/>
                  </a:lnTo>
                  <a:lnTo>
                    <a:pt x="816" y="554"/>
                  </a:lnTo>
                  <a:lnTo>
                    <a:pt x="824" y="552"/>
                  </a:lnTo>
                  <a:lnTo>
                    <a:pt x="833" y="558"/>
                  </a:lnTo>
                  <a:lnTo>
                    <a:pt x="841" y="558"/>
                  </a:lnTo>
                  <a:lnTo>
                    <a:pt x="849" y="563"/>
                  </a:lnTo>
                  <a:lnTo>
                    <a:pt x="857" y="570"/>
                  </a:lnTo>
                  <a:lnTo>
                    <a:pt x="866" y="574"/>
                  </a:lnTo>
                  <a:lnTo>
                    <a:pt x="874" y="580"/>
                  </a:lnTo>
                  <a:lnTo>
                    <a:pt x="882" y="588"/>
                  </a:lnTo>
                  <a:lnTo>
                    <a:pt x="890" y="592"/>
                  </a:lnTo>
                  <a:lnTo>
                    <a:pt x="899" y="600"/>
                  </a:lnTo>
                  <a:lnTo>
                    <a:pt x="907" y="603"/>
                  </a:lnTo>
                  <a:lnTo>
                    <a:pt x="915" y="611"/>
                  </a:lnTo>
                  <a:lnTo>
                    <a:pt x="923" y="620"/>
                  </a:lnTo>
                  <a:lnTo>
                    <a:pt x="931" y="622"/>
                  </a:lnTo>
                  <a:lnTo>
                    <a:pt x="940" y="634"/>
                  </a:lnTo>
                  <a:lnTo>
                    <a:pt x="948" y="638"/>
                  </a:lnTo>
                  <a:lnTo>
                    <a:pt x="956" y="642"/>
                  </a:lnTo>
                  <a:lnTo>
                    <a:pt x="964" y="647"/>
                  </a:lnTo>
                  <a:lnTo>
                    <a:pt x="973" y="651"/>
                  </a:lnTo>
                  <a:lnTo>
                    <a:pt x="981" y="658"/>
                  </a:lnTo>
                  <a:lnTo>
                    <a:pt x="989" y="670"/>
                  </a:lnTo>
                  <a:lnTo>
                    <a:pt x="997" y="674"/>
                  </a:lnTo>
                  <a:lnTo>
                    <a:pt x="1006" y="681"/>
                  </a:lnTo>
                  <a:lnTo>
                    <a:pt x="1014" y="683"/>
                  </a:lnTo>
                  <a:lnTo>
                    <a:pt x="1022" y="685"/>
                  </a:lnTo>
                  <a:lnTo>
                    <a:pt x="1030" y="695"/>
                  </a:lnTo>
                  <a:lnTo>
                    <a:pt x="1039" y="695"/>
                  </a:lnTo>
                  <a:lnTo>
                    <a:pt x="1047" y="706"/>
                  </a:lnTo>
                  <a:lnTo>
                    <a:pt x="1055" y="706"/>
                  </a:lnTo>
                  <a:lnTo>
                    <a:pt x="1064" y="714"/>
                  </a:lnTo>
                  <a:lnTo>
                    <a:pt x="1072" y="717"/>
                  </a:lnTo>
                  <a:lnTo>
                    <a:pt x="1080" y="724"/>
                  </a:lnTo>
                  <a:lnTo>
                    <a:pt x="1088" y="724"/>
                  </a:lnTo>
                  <a:lnTo>
                    <a:pt x="1097" y="734"/>
                  </a:lnTo>
                  <a:lnTo>
                    <a:pt x="1105" y="732"/>
                  </a:lnTo>
                  <a:lnTo>
                    <a:pt x="1113" y="738"/>
                  </a:lnTo>
                  <a:lnTo>
                    <a:pt x="1121" y="740"/>
                  </a:lnTo>
                  <a:lnTo>
                    <a:pt x="1130" y="740"/>
                  </a:lnTo>
                  <a:lnTo>
                    <a:pt x="1138" y="741"/>
                  </a:lnTo>
                  <a:lnTo>
                    <a:pt x="1146" y="744"/>
                  </a:lnTo>
                  <a:lnTo>
                    <a:pt x="1154" y="745"/>
                  </a:lnTo>
                  <a:lnTo>
                    <a:pt x="1163" y="748"/>
                  </a:lnTo>
                  <a:lnTo>
                    <a:pt x="1171" y="746"/>
                  </a:lnTo>
                  <a:lnTo>
                    <a:pt x="1179" y="752"/>
                  </a:lnTo>
                  <a:lnTo>
                    <a:pt x="1187" y="753"/>
                  </a:lnTo>
                  <a:lnTo>
                    <a:pt x="1195" y="750"/>
                  </a:lnTo>
                  <a:lnTo>
                    <a:pt x="1204" y="758"/>
                  </a:lnTo>
                  <a:lnTo>
                    <a:pt x="1212" y="753"/>
                  </a:lnTo>
                  <a:lnTo>
                    <a:pt x="1220" y="756"/>
                  </a:lnTo>
                  <a:lnTo>
                    <a:pt x="1228" y="760"/>
                  </a:lnTo>
                  <a:lnTo>
                    <a:pt x="1237" y="762"/>
                  </a:lnTo>
                  <a:lnTo>
                    <a:pt x="1245" y="766"/>
                  </a:lnTo>
                  <a:lnTo>
                    <a:pt x="1253" y="768"/>
                  </a:lnTo>
                  <a:lnTo>
                    <a:pt x="1261" y="768"/>
                  </a:lnTo>
                  <a:lnTo>
                    <a:pt x="1270" y="772"/>
                  </a:lnTo>
                  <a:lnTo>
                    <a:pt x="1278" y="768"/>
                  </a:lnTo>
                  <a:lnTo>
                    <a:pt x="1286" y="772"/>
                  </a:lnTo>
                  <a:lnTo>
                    <a:pt x="1294" y="772"/>
                  </a:lnTo>
                  <a:lnTo>
                    <a:pt x="1303" y="769"/>
                  </a:lnTo>
                  <a:lnTo>
                    <a:pt x="1311" y="772"/>
                  </a:lnTo>
                  <a:lnTo>
                    <a:pt x="1319" y="774"/>
                  </a:lnTo>
                  <a:lnTo>
                    <a:pt x="1327" y="777"/>
                  </a:lnTo>
                  <a:lnTo>
                    <a:pt x="1336" y="781"/>
                  </a:lnTo>
                  <a:lnTo>
                    <a:pt x="1344" y="782"/>
                  </a:lnTo>
                  <a:lnTo>
                    <a:pt x="1352" y="784"/>
                  </a:lnTo>
                  <a:lnTo>
                    <a:pt x="1360" y="788"/>
                  </a:lnTo>
                  <a:lnTo>
                    <a:pt x="1369" y="781"/>
                  </a:lnTo>
                  <a:lnTo>
                    <a:pt x="1377" y="785"/>
                  </a:lnTo>
                  <a:lnTo>
                    <a:pt x="1385" y="786"/>
                  </a:lnTo>
                  <a:lnTo>
                    <a:pt x="1393" y="786"/>
                  </a:lnTo>
                  <a:lnTo>
                    <a:pt x="1401" y="792"/>
                  </a:lnTo>
                  <a:lnTo>
                    <a:pt x="1410" y="792"/>
                  </a:lnTo>
                  <a:lnTo>
                    <a:pt x="1418" y="796"/>
                  </a:lnTo>
                  <a:lnTo>
                    <a:pt x="1426" y="788"/>
                  </a:lnTo>
                  <a:lnTo>
                    <a:pt x="1434" y="794"/>
                  </a:lnTo>
                  <a:lnTo>
                    <a:pt x="1443" y="798"/>
                  </a:lnTo>
                  <a:lnTo>
                    <a:pt x="1451" y="801"/>
                  </a:lnTo>
                  <a:lnTo>
                    <a:pt x="1459" y="801"/>
                  </a:lnTo>
                  <a:lnTo>
                    <a:pt x="1467" y="804"/>
                  </a:lnTo>
                  <a:lnTo>
                    <a:pt x="1476" y="804"/>
                  </a:lnTo>
                  <a:lnTo>
                    <a:pt x="1484" y="805"/>
                  </a:lnTo>
                  <a:lnTo>
                    <a:pt x="1492" y="805"/>
                  </a:lnTo>
                  <a:lnTo>
                    <a:pt x="1500" y="811"/>
                  </a:lnTo>
                  <a:lnTo>
                    <a:pt x="1509" y="811"/>
                  </a:lnTo>
                  <a:lnTo>
                    <a:pt x="1517" y="811"/>
                  </a:lnTo>
                  <a:lnTo>
                    <a:pt x="1525" y="817"/>
                  </a:lnTo>
                  <a:lnTo>
                    <a:pt x="1534" y="819"/>
                  </a:lnTo>
                  <a:lnTo>
                    <a:pt x="1542" y="820"/>
                  </a:lnTo>
                  <a:lnTo>
                    <a:pt x="1550" y="823"/>
                  </a:lnTo>
                  <a:lnTo>
                    <a:pt x="1558" y="825"/>
                  </a:lnTo>
                  <a:lnTo>
                    <a:pt x="1567" y="828"/>
                  </a:lnTo>
                  <a:lnTo>
                    <a:pt x="1575" y="825"/>
                  </a:lnTo>
                  <a:lnTo>
                    <a:pt x="1583" y="835"/>
                  </a:lnTo>
                  <a:lnTo>
                    <a:pt x="1591" y="833"/>
                  </a:lnTo>
                  <a:lnTo>
                    <a:pt x="1600" y="836"/>
                  </a:lnTo>
                  <a:lnTo>
                    <a:pt x="1608" y="836"/>
                  </a:lnTo>
                  <a:lnTo>
                    <a:pt x="1616" y="832"/>
                  </a:lnTo>
                  <a:lnTo>
                    <a:pt x="1624" y="827"/>
                  </a:lnTo>
                  <a:lnTo>
                    <a:pt x="1633" y="820"/>
                  </a:lnTo>
                  <a:lnTo>
                    <a:pt x="1641" y="804"/>
                  </a:lnTo>
                </a:path>
              </a:pathLst>
            </a:custGeom>
            <a:noFill/>
            <a:ln w="57150" cap="flat">
              <a:solidFill>
                <a:srgbClr val="FF505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37" name="Line 250"/>
            <p:cNvSpPr>
              <a:spLocks noChangeShapeType="1"/>
            </p:cNvSpPr>
            <p:nvPr/>
          </p:nvSpPr>
          <p:spPr bwMode="auto">
            <a:xfrm>
              <a:off x="7424402" y="5164594"/>
              <a:ext cx="1210626"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38" name="Line 252"/>
            <p:cNvSpPr>
              <a:spLocks noChangeShapeType="1"/>
            </p:cNvSpPr>
            <p:nvPr/>
          </p:nvSpPr>
          <p:spPr bwMode="auto">
            <a:xfrm flipV="1">
              <a:off x="7491001" y="5143773"/>
              <a:ext cx="0" cy="20822"/>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39" name="Line 253"/>
            <p:cNvSpPr>
              <a:spLocks noChangeShapeType="1"/>
            </p:cNvSpPr>
            <p:nvPr/>
          </p:nvSpPr>
          <p:spPr bwMode="auto">
            <a:xfrm flipV="1">
              <a:off x="7613100" y="5143773"/>
              <a:ext cx="0" cy="20822"/>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40" name="Line 254"/>
            <p:cNvSpPr>
              <a:spLocks noChangeShapeType="1"/>
            </p:cNvSpPr>
            <p:nvPr/>
          </p:nvSpPr>
          <p:spPr bwMode="auto">
            <a:xfrm flipV="1">
              <a:off x="7734458" y="5143773"/>
              <a:ext cx="0" cy="20822"/>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41" name="Line 255"/>
            <p:cNvSpPr>
              <a:spLocks noChangeShapeType="1"/>
            </p:cNvSpPr>
            <p:nvPr/>
          </p:nvSpPr>
          <p:spPr bwMode="auto">
            <a:xfrm flipV="1">
              <a:off x="7856557" y="5143773"/>
              <a:ext cx="0" cy="20822"/>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42" name="Line 256"/>
            <p:cNvSpPr>
              <a:spLocks noChangeShapeType="1"/>
            </p:cNvSpPr>
            <p:nvPr/>
          </p:nvSpPr>
          <p:spPr bwMode="auto">
            <a:xfrm flipV="1">
              <a:off x="7977915" y="5143773"/>
              <a:ext cx="0" cy="20822"/>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43" name="Line 257"/>
            <p:cNvSpPr>
              <a:spLocks noChangeShapeType="1"/>
            </p:cNvSpPr>
            <p:nvPr/>
          </p:nvSpPr>
          <p:spPr bwMode="auto">
            <a:xfrm flipV="1">
              <a:off x="8100014" y="5143773"/>
              <a:ext cx="0" cy="20822"/>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44" name="Line 258"/>
            <p:cNvSpPr>
              <a:spLocks noChangeShapeType="1"/>
            </p:cNvSpPr>
            <p:nvPr/>
          </p:nvSpPr>
          <p:spPr bwMode="auto">
            <a:xfrm flipV="1">
              <a:off x="8221373" y="5143773"/>
              <a:ext cx="0" cy="20822"/>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45" name="Line 259"/>
            <p:cNvSpPr>
              <a:spLocks noChangeShapeType="1"/>
            </p:cNvSpPr>
            <p:nvPr/>
          </p:nvSpPr>
          <p:spPr bwMode="auto">
            <a:xfrm flipV="1">
              <a:off x="8343471" y="5143773"/>
              <a:ext cx="0" cy="20822"/>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46" name="Line 260"/>
            <p:cNvSpPr>
              <a:spLocks noChangeShapeType="1"/>
            </p:cNvSpPr>
            <p:nvPr/>
          </p:nvSpPr>
          <p:spPr bwMode="auto">
            <a:xfrm flipV="1">
              <a:off x="8464830" y="5143773"/>
              <a:ext cx="0" cy="20822"/>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47" name="Line 261"/>
            <p:cNvSpPr>
              <a:spLocks noChangeShapeType="1"/>
            </p:cNvSpPr>
            <p:nvPr/>
          </p:nvSpPr>
          <p:spPr bwMode="auto">
            <a:xfrm flipV="1">
              <a:off x="8586928" y="5143773"/>
              <a:ext cx="0" cy="20822"/>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148" name="Rectangle 272"/>
            <p:cNvSpPr>
              <a:spLocks noChangeArrowheads="1"/>
            </p:cNvSpPr>
            <p:nvPr/>
          </p:nvSpPr>
          <p:spPr bwMode="auto">
            <a:xfrm>
              <a:off x="7451041" y="5198889"/>
              <a:ext cx="207146" cy="93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3040</a:t>
              </a:r>
              <a:endParaRPr kumimoji="0" lang="en-US" altLang="en-US" sz="4000" b="0" i="0" u="none" strike="noStrike" cap="none" normalizeH="0" baseline="0">
                <a:ln>
                  <a:noFill/>
                </a:ln>
                <a:solidFill>
                  <a:schemeClr val="tx1"/>
                </a:solidFill>
                <a:effectLst/>
                <a:latin typeface="Arial" panose="020B0604020202020204" pitchFamily="34" charset="0"/>
              </a:endParaRPr>
            </a:p>
          </p:txBody>
        </p:sp>
        <p:sp>
          <p:nvSpPr>
            <p:cNvPr id="149" name="Rectangle 281"/>
            <p:cNvSpPr>
              <a:spLocks noChangeArrowheads="1"/>
            </p:cNvSpPr>
            <p:nvPr/>
          </p:nvSpPr>
          <p:spPr bwMode="auto">
            <a:xfrm>
              <a:off x="8546229" y="5198889"/>
              <a:ext cx="207146" cy="93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3220</a:t>
              </a:r>
              <a:endParaRPr kumimoji="0" lang="en-US" altLang="en-US" sz="4000" b="0" i="0" u="none" strike="noStrike" cap="none" normalizeH="0" baseline="0">
                <a:ln>
                  <a:noFill/>
                </a:ln>
                <a:solidFill>
                  <a:schemeClr val="tx1"/>
                </a:solidFill>
                <a:effectLst/>
                <a:latin typeface="Arial" panose="020B0604020202020204" pitchFamily="34" charset="0"/>
              </a:endParaRPr>
            </a:p>
          </p:txBody>
        </p:sp>
        <p:sp>
          <p:nvSpPr>
            <p:cNvPr id="150" name="Freeform 308"/>
            <p:cNvSpPr>
              <a:spLocks/>
            </p:cNvSpPr>
            <p:nvPr/>
          </p:nvSpPr>
          <p:spPr bwMode="auto">
            <a:xfrm>
              <a:off x="7424402" y="4124693"/>
              <a:ext cx="1210626" cy="979825"/>
            </a:xfrm>
            <a:custGeom>
              <a:avLst/>
              <a:gdLst>
                <a:gd name="T0" fmla="*/ 24 w 1636"/>
                <a:gd name="T1" fmla="*/ 635 h 800"/>
                <a:gd name="T2" fmla="*/ 57 w 1636"/>
                <a:gd name="T3" fmla="*/ 447 h 800"/>
                <a:gd name="T4" fmla="*/ 90 w 1636"/>
                <a:gd name="T5" fmla="*/ 228 h 800"/>
                <a:gd name="T6" fmla="*/ 123 w 1636"/>
                <a:gd name="T7" fmla="*/ 62 h 800"/>
                <a:gd name="T8" fmla="*/ 156 w 1636"/>
                <a:gd name="T9" fmla="*/ 4 h 800"/>
                <a:gd name="T10" fmla="*/ 189 w 1636"/>
                <a:gd name="T11" fmla="*/ 23 h 800"/>
                <a:gd name="T12" fmla="*/ 222 w 1636"/>
                <a:gd name="T13" fmla="*/ 94 h 800"/>
                <a:gd name="T14" fmla="*/ 255 w 1636"/>
                <a:gd name="T15" fmla="*/ 182 h 800"/>
                <a:gd name="T16" fmla="*/ 288 w 1636"/>
                <a:gd name="T17" fmla="*/ 267 h 800"/>
                <a:gd name="T18" fmla="*/ 321 w 1636"/>
                <a:gd name="T19" fmla="*/ 335 h 800"/>
                <a:gd name="T20" fmla="*/ 353 w 1636"/>
                <a:gd name="T21" fmla="*/ 391 h 800"/>
                <a:gd name="T22" fmla="*/ 386 w 1636"/>
                <a:gd name="T23" fmla="*/ 431 h 800"/>
                <a:gd name="T24" fmla="*/ 419 w 1636"/>
                <a:gd name="T25" fmla="*/ 456 h 800"/>
                <a:gd name="T26" fmla="*/ 452 w 1636"/>
                <a:gd name="T27" fmla="*/ 472 h 800"/>
                <a:gd name="T28" fmla="*/ 485 w 1636"/>
                <a:gd name="T29" fmla="*/ 493 h 800"/>
                <a:gd name="T30" fmla="*/ 518 w 1636"/>
                <a:gd name="T31" fmla="*/ 503 h 800"/>
                <a:gd name="T32" fmla="*/ 551 w 1636"/>
                <a:gd name="T33" fmla="*/ 532 h 800"/>
                <a:gd name="T34" fmla="*/ 584 w 1636"/>
                <a:gd name="T35" fmla="*/ 566 h 800"/>
                <a:gd name="T36" fmla="*/ 617 w 1636"/>
                <a:gd name="T37" fmla="*/ 596 h 800"/>
                <a:gd name="T38" fmla="*/ 649 w 1636"/>
                <a:gd name="T39" fmla="*/ 617 h 800"/>
                <a:gd name="T40" fmla="*/ 682 w 1636"/>
                <a:gd name="T41" fmla="*/ 613 h 800"/>
                <a:gd name="T42" fmla="*/ 715 w 1636"/>
                <a:gd name="T43" fmla="*/ 600 h 800"/>
                <a:gd name="T44" fmla="*/ 748 w 1636"/>
                <a:gd name="T45" fmla="*/ 588 h 800"/>
                <a:gd name="T46" fmla="*/ 781 w 1636"/>
                <a:gd name="T47" fmla="*/ 578 h 800"/>
                <a:gd name="T48" fmla="*/ 814 w 1636"/>
                <a:gd name="T49" fmla="*/ 568 h 800"/>
                <a:gd name="T50" fmla="*/ 847 w 1636"/>
                <a:gd name="T51" fmla="*/ 570 h 800"/>
                <a:gd name="T52" fmla="*/ 880 w 1636"/>
                <a:gd name="T53" fmla="*/ 578 h 800"/>
                <a:gd name="T54" fmla="*/ 913 w 1636"/>
                <a:gd name="T55" fmla="*/ 593 h 800"/>
                <a:gd name="T56" fmla="*/ 946 w 1636"/>
                <a:gd name="T57" fmla="*/ 607 h 800"/>
                <a:gd name="T58" fmla="*/ 979 w 1636"/>
                <a:gd name="T59" fmla="*/ 629 h 800"/>
                <a:gd name="T60" fmla="*/ 1011 w 1636"/>
                <a:gd name="T61" fmla="*/ 656 h 800"/>
                <a:gd name="T62" fmla="*/ 1044 w 1636"/>
                <a:gd name="T63" fmla="*/ 673 h 800"/>
                <a:gd name="T64" fmla="*/ 1077 w 1636"/>
                <a:gd name="T65" fmla="*/ 694 h 800"/>
                <a:gd name="T66" fmla="*/ 1110 w 1636"/>
                <a:gd name="T67" fmla="*/ 710 h 800"/>
                <a:gd name="T68" fmla="*/ 1143 w 1636"/>
                <a:gd name="T69" fmla="*/ 726 h 800"/>
                <a:gd name="T70" fmla="*/ 1176 w 1636"/>
                <a:gd name="T71" fmla="*/ 734 h 800"/>
                <a:gd name="T72" fmla="*/ 1209 w 1636"/>
                <a:gd name="T73" fmla="*/ 744 h 800"/>
                <a:gd name="T74" fmla="*/ 1242 w 1636"/>
                <a:gd name="T75" fmla="*/ 749 h 800"/>
                <a:gd name="T76" fmla="*/ 1275 w 1636"/>
                <a:gd name="T77" fmla="*/ 749 h 800"/>
                <a:gd name="T78" fmla="*/ 1308 w 1636"/>
                <a:gd name="T79" fmla="*/ 752 h 800"/>
                <a:gd name="T80" fmla="*/ 1341 w 1636"/>
                <a:gd name="T81" fmla="*/ 749 h 800"/>
                <a:gd name="T82" fmla="*/ 1373 w 1636"/>
                <a:gd name="T83" fmla="*/ 755 h 800"/>
                <a:gd name="T84" fmla="*/ 1406 w 1636"/>
                <a:gd name="T85" fmla="*/ 761 h 800"/>
                <a:gd name="T86" fmla="*/ 1439 w 1636"/>
                <a:gd name="T87" fmla="*/ 767 h 800"/>
                <a:gd name="T88" fmla="*/ 1472 w 1636"/>
                <a:gd name="T89" fmla="*/ 766 h 800"/>
                <a:gd name="T90" fmla="*/ 1505 w 1636"/>
                <a:gd name="T91" fmla="*/ 779 h 800"/>
                <a:gd name="T92" fmla="*/ 1538 w 1636"/>
                <a:gd name="T93" fmla="*/ 784 h 800"/>
                <a:gd name="T94" fmla="*/ 1571 w 1636"/>
                <a:gd name="T95" fmla="*/ 791 h 800"/>
                <a:gd name="T96" fmla="*/ 1604 w 1636"/>
                <a:gd name="T97" fmla="*/ 800 h 800"/>
                <a:gd name="T98" fmla="*/ 1636 w 1636"/>
                <a:gd name="T99" fmla="*/ 784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6" h="800">
                  <a:moveTo>
                    <a:pt x="0" y="711"/>
                  </a:moveTo>
                  <a:lnTo>
                    <a:pt x="8" y="692"/>
                  </a:lnTo>
                  <a:lnTo>
                    <a:pt x="16" y="664"/>
                  </a:lnTo>
                  <a:lnTo>
                    <a:pt x="24" y="635"/>
                  </a:lnTo>
                  <a:lnTo>
                    <a:pt x="33" y="594"/>
                  </a:lnTo>
                  <a:lnTo>
                    <a:pt x="41" y="550"/>
                  </a:lnTo>
                  <a:lnTo>
                    <a:pt x="49" y="502"/>
                  </a:lnTo>
                  <a:lnTo>
                    <a:pt x="57" y="447"/>
                  </a:lnTo>
                  <a:lnTo>
                    <a:pt x="66" y="391"/>
                  </a:lnTo>
                  <a:lnTo>
                    <a:pt x="74" y="335"/>
                  </a:lnTo>
                  <a:lnTo>
                    <a:pt x="82" y="278"/>
                  </a:lnTo>
                  <a:lnTo>
                    <a:pt x="90" y="228"/>
                  </a:lnTo>
                  <a:lnTo>
                    <a:pt x="98" y="178"/>
                  </a:lnTo>
                  <a:lnTo>
                    <a:pt x="107" y="134"/>
                  </a:lnTo>
                  <a:lnTo>
                    <a:pt x="115" y="99"/>
                  </a:lnTo>
                  <a:lnTo>
                    <a:pt x="123" y="62"/>
                  </a:lnTo>
                  <a:lnTo>
                    <a:pt x="131" y="39"/>
                  </a:lnTo>
                  <a:lnTo>
                    <a:pt x="140" y="18"/>
                  </a:lnTo>
                  <a:lnTo>
                    <a:pt x="148" y="11"/>
                  </a:lnTo>
                  <a:lnTo>
                    <a:pt x="156" y="4"/>
                  </a:lnTo>
                  <a:lnTo>
                    <a:pt x="164" y="0"/>
                  </a:lnTo>
                  <a:lnTo>
                    <a:pt x="172" y="1"/>
                  </a:lnTo>
                  <a:lnTo>
                    <a:pt x="181" y="10"/>
                  </a:lnTo>
                  <a:lnTo>
                    <a:pt x="189" y="23"/>
                  </a:lnTo>
                  <a:lnTo>
                    <a:pt x="197" y="42"/>
                  </a:lnTo>
                  <a:lnTo>
                    <a:pt x="205" y="57"/>
                  </a:lnTo>
                  <a:lnTo>
                    <a:pt x="213" y="75"/>
                  </a:lnTo>
                  <a:lnTo>
                    <a:pt x="222" y="94"/>
                  </a:lnTo>
                  <a:lnTo>
                    <a:pt x="230" y="113"/>
                  </a:lnTo>
                  <a:lnTo>
                    <a:pt x="238" y="139"/>
                  </a:lnTo>
                  <a:lnTo>
                    <a:pt x="246" y="163"/>
                  </a:lnTo>
                  <a:lnTo>
                    <a:pt x="255" y="182"/>
                  </a:lnTo>
                  <a:lnTo>
                    <a:pt x="263" y="206"/>
                  </a:lnTo>
                  <a:lnTo>
                    <a:pt x="271" y="228"/>
                  </a:lnTo>
                  <a:lnTo>
                    <a:pt x="280" y="244"/>
                  </a:lnTo>
                  <a:lnTo>
                    <a:pt x="288" y="267"/>
                  </a:lnTo>
                  <a:lnTo>
                    <a:pt x="296" y="286"/>
                  </a:lnTo>
                  <a:lnTo>
                    <a:pt x="304" y="302"/>
                  </a:lnTo>
                  <a:lnTo>
                    <a:pt x="312" y="319"/>
                  </a:lnTo>
                  <a:lnTo>
                    <a:pt x="321" y="335"/>
                  </a:lnTo>
                  <a:lnTo>
                    <a:pt x="329" y="352"/>
                  </a:lnTo>
                  <a:lnTo>
                    <a:pt x="337" y="364"/>
                  </a:lnTo>
                  <a:lnTo>
                    <a:pt x="345" y="382"/>
                  </a:lnTo>
                  <a:lnTo>
                    <a:pt x="353" y="391"/>
                  </a:lnTo>
                  <a:lnTo>
                    <a:pt x="362" y="402"/>
                  </a:lnTo>
                  <a:lnTo>
                    <a:pt x="370" y="408"/>
                  </a:lnTo>
                  <a:lnTo>
                    <a:pt x="378" y="417"/>
                  </a:lnTo>
                  <a:lnTo>
                    <a:pt x="386" y="431"/>
                  </a:lnTo>
                  <a:lnTo>
                    <a:pt x="395" y="433"/>
                  </a:lnTo>
                  <a:lnTo>
                    <a:pt x="403" y="440"/>
                  </a:lnTo>
                  <a:lnTo>
                    <a:pt x="411" y="449"/>
                  </a:lnTo>
                  <a:lnTo>
                    <a:pt x="419" y="456"/>
                  </a:lnTo>
                  <a:lnTo>
                    <a:pt x="427" y="457"/>
                  </a:lnTo>
                  <a:lnTo>
                    <a:pt x="436" y="468"/>
                  </a:lnTo>
                  <a:lnTo>
                    <a:pt x="444" y="470"/>
                  </a:lnTo>
                  <a:lnTo>
                    <a:pt x="452" y="472"/>
                  </a:lnTo>
                  <a:lnTo>
                    <a:pt x="460" y="481"/>
                  </a:lnTo>
                  <a:lnTo>
                    <a:pt x="469" y="480"/>
                  </a:lnTo>
                  <a:lnTo>
                    <a:pt x="477" y="485"/>
                  </a:lnTo>
                  <a:lnTo>
                    <a:pt x="485" y="493"/>
                  </a:lnTo>
                  <a:lnTo>
                    <a:pt x="493" y="496"/>
                  </a:lnTo>
                  <a:lnTo>
                    <a:pt x="501" y="497"/>
                  </a:lnTo>
                  <a:lnTo>
                    <a:pt x="510" y="506"/>
                  </a:lnTo>
                  <a:lnTo>
                    <a:pt x="518" y="503"/>
                  </a:lnTo>
                  <a:lnTo>
                    <a:pt x="526" y="512"/>
                  </a:lnTo>
                  <a:lnTo>
                    <a:pt x="534" y="514"/>
                  </a:lnTo>
                  <a:lnTo>
                    <a:pt x="543" y="524"/>
                  </a:lnTo>
                  <a:lnTo>
                    <a:pt x="551" y="532"/>
                  </a:lnTo>
                  <a:lnTo>
                    <a:pt x="559" y="542"/>
                  </a:lnTo>
                  <a:lnTo>
                    <a:pt x="567" y="547"/>
                  </a:lnTo>
                  <a:lnTo>
                    <a:pt x="575" y="555"/>
                  </a:lnTo>
                  <a:lnTo>
                    <a:pt x="584" y="566"/>
                  </a:lnTo>
                  <a:lnTo>
                    <a:pt x="592" y="580"/>
                  </a:lnTo>
                  <a:lnTo>
                    <a:pt x="600" y="587"/>
                  </a:lnTo>
                  <a:lnTo>
                    <a:pt x="608" y="595"/>
                  </a:lnTo>
                  <a:lnTo>
                    <a:pt x="617" y="596"/>
                  </a:lnTo>
                  <a:lnTo>
                    <a:pt x="625" y="601"/>
                  </a:lnTo>
                  <a:lnTo>
                    <a:pt x="633" y="603"/>
                  </a:lnTo>
                  <a:lnTo>
                    <a:pt x="641" y="609"/>
                  </a:lnTo>
                  <a:lnTo>
                    <a:pt x="649" y="617"/>
                  </a:lnTo>
                  <a:lnTo>
                    <a:pt x="658" y="616"/>
                  </a:lnTo>
                  <a:lnTo>
                    <a:pt x="666" y="614"/>
                  </a:lnTo>
                  <a:lnTo>
                    <a:pt x="674" y="613"/>
                  </a:lnTo>
                  <a:lnTo>
                    <a:pt x="682" y="613"/>
                  </a:lnTo>
                  <a:lnTo>
                    <a:pt x="691" y="612"/>
                  </a:lnTo>
                  <a:lnTo>
                    <a:pt x="699" y="609"/>
                  </a:lnTo>
                  <a:lnTo>
                    <a:pt x="707" y="606"/>
                  </a:lnTo>
                  <a:lnTo>
                    <a:pt x="715" y="600"/>
                  </a:lnTo>
                  <a:lnTo>
                    <a:pt x="723" y="597"/>
                  </a:lnTo>
                  <a:lnTo>
                    <a:pt x="732" y="597"/>
                  </a:lnTo>
                  <a:lnTo>
                    <a:pt x="740" y="594"/>
                  </a:lnTo>
                  <a:lnTo>
                    <a:pt x="748" y="588"/>
                  </a:lnTo>
                  <a:lnTo>
                    <a:pt x="757" y="585"/>
                  </a:lnTo>
                  <a:lnTo>
                    <a:pt x="765" y="586"/>
                  </a:lnTo>
                  <a:lnTo>
                    <a:pt x="773" y="582"/>
                  </a:lnTo>
                  <a:lnTo>
                    <a:pt x="781" y="578"/>
                  </a:lnTo>
                  <a:lnTo>
                    <a:pt x="789" y="577"/>
                  </a:lnTo>
                  <a:lnTo>
                    <a:pt x="798" y="575"/>
                  </a:lnTo>
                  <a:lnTo>
                    <a:pt x="806" y="573"/>
                  </a:lnTo>
                  <a:lnTo>
                    <a:pt x="814" y="568"/>
                  </a:lnTo>
                  <a:lnTo>
                    <a:pt x="822" y="569"/>
                  </a:lnTo>
                  <a:lnTo>
                    <a:pt x="831" y="569"/>
                  </a:lnTo>
                  <a:lnTo>
                    <a:pt x="839" y="571"/>
                  </a:lnTo>
                  <a:lnTo>
                    <a:pt x="847" y="570"/>
                  </a:lnTo>
                  <a:lnTo>
                    <a:pt x="855" y="573"/>
                  </a:lnTo>
                  <a:lnTo>
                    <a:pt x="863" y="571"/>
                  </a:lnTo>
                  <a:lnTo>
                    <a:pt x="872" y="573"/>
                  </a:lnTo>
                  <a:lnTo>
                    <a:pt x="880" y="578"/>
                  </a:lnTo>
                  <a:lnTo>
                    <a:pt x="888" y="579"/>
                  </a:lnTo>
                  <a:lnTo>
                    <a:pt x="896" y="584"/>
                  </a:lnTo>
                  <a:lnTo>
                    <a:pt x="905" y="590"/>
                  </a:lnTo>
                  <a:lnTo>
                    <a:pt x="913" y="593"/>
                  </a:lnTo>
                  <a:lnTo>
                    <a:pt x="921" y="598"/>
                  </a:lnTo>
                  <a:lnTo>
                    <a:pt x="929" y="600"/>
                  </a:lnTo>
                  <a:lnTo>
                    <a:pt x="937" y="607"/>
                  </a:lnTo>
                  <a:lnTo>
                    <a:pt x="946" y="607"/>
                  </a:lnTo>
                  <a:lnTo>
                    <a:pt x="954" y="612"/>
                  </a:lnTo>
                  <a:lnTo>
                    <a:pt x="962" y="619"/>
                  </a:lnTo>
                  <a:lnTo>
                    <a:pt x="970" y="626"/>
                  </a:lnTo>
                  <a:lnTo>
                    <a:pt x="979" y="629"/>
                  </a:lnTo>
                  <a:lnTo>
                    <a:pt x="987" y="635"/>
                  </a:lnTo>
                  <a:lnTo>
                    <a:pt x="995" y="641"/>
                  </a:lnTo>
                  <a:lnTo>
                    <a:pt x="1003" y="645"/>
                  </a:lnTo>
                  <a:lnTo>
                    <a:pt x="1011" y="656"/>
                  </a:lnTo>
                  <a:lnTo>
                    <a:pt x="1020" y="661"/>
                  </a:lnTo>
                  <a:lnTo>
                    <a:pt x="1028" y="663"/>
                  </a:lnTo>
                  <a:lnTo>
                    <a:pt x="1036" y="671"/>
                  </a:lnTo>
                  <a:lnTo>
                    <a:pt x="1044" y="673"/>
                  </a:lnTo>
                  <a:lnTo>
                    <a:pt x="1053" y="679"/>
                  </a:lnTo>
                  <a:lnTo>
                    <a:pt x="1061" y="685"/>
                  </a:lnTo>
                  <a:lnTo>
                    <a:pt x="1069" y="689"/>
                  </a:lnTo>
                  <a:lnTo>
                    <a:pt x="1077" y="694"/>
                  </a:lnTo>
                  <a:lnTo>
                    <a:pt x="1085" y="696"/>
                  </a:lnTo>
                  <a:lnTo>
                    <a:pt x="1094" y="702"/>
                  </a:lnTo>
                  <a:lnTo>
                    <a:pt x="1102" y="708"/>
                  </a:lnTo>
                  <a:lnTo>
                    <a:pt x="1110" y="710"/>
                  </a:lnTo>
                  <a:lnTo>
                    <a:pt x="1118" y="719"/>
                  </a:lnTo>
                  <a:lnTo>
                    <a:pt x="1127" y="720"/>
                  </a:lnTo>
                  <a:lnTo>
                    <a:pt x="1135" y="719"/>
                  </a:lnTo>
                  <a:lnTo>
                    <a:pt x="1143" y="726"/>
                  </a:lnTo>
                  <a:lnTo>
                    <a:pt x="1151" y="728"/>
                  </a:lnTo>
                  <a:lnTo>
                    <a:pt x="1159" y="730"/>
                  </a:lnTo>
                  <a:lnTo>
                    <a:pt x="1168" y="734"/>
                  </a:lnTo>
                  <a:lnTo>
                    <a:pt x="1176" y="734"/>
                  </a:lnTo>
                  <a:lnTo>
                    <a:pt x="1184" y="737"/>
                  </a:lnTo>
                  <a:lnTo>
                    <a:pt x="1192" y="741"/>
                  </a:lnTo>
                  <a:lnTo>
                    <a:pt x="1201" y="744"/>
                  </a:lnTo>
                  <a:lnTo>
                    <a:pt x="1209" y="744"/>
                  </a:lnTo>
                  <a:lnTo>
                    <a:pt x="1217" y="746"/>
                  </a:lnTo>
                  <a:lnTo>
                    <a:pt x="1225" y="747"/>
                  </a:lnTo>
                  <a:lnTo>
                    <a:pt x="1233" y="749"/>
                  </a:lnTo>
                  <a:lnTo>
                    <a:pt x="1242" y="749"/>
                  </a:lnTo>
                  <a:lnTo>
                    <a:pt x="1250" y="749"/>
                  </a:lnTo>
                  <a:lnTo>
                    <a:pt x="1258" y="746"/>
                  </a:lnTo>
                  <a:lnTo>
                    <a:pt x="1267" y="745"/>
                  </a:lnTo>
                  <a:lnTo>
                    <a:pt x="1275" y="749"/>
                  </a:lnTo>
                  <a:lnTo>
                    <a:pt x="1283" y="748"/>
                  </a:lnTo>
                  <a:lnTo>
                    <a:pt x="1291" y="746"/>
                  </a:lnTo>
                  <a:lnTo>
                    <a:pt x="1299" y="751"/>
                  </a:lnTo>
                  <a:lnTo>
                    <a:pt x="1308" y="752"/>
                  </a:lnTo>
                  <a:lnTo>
                    <a:pt x="1316" y="747"/>
                  </a:lnTo>
                  <a:lnTo>
                    <a:pt x="1324" y="753"/>
                  </a:lnTo>
                  <a:lnTo>
                    <a:pt x="1332" y="752"/>
                  </a:lnTo>
                  <a:lnTo>
                    <a:pt x="1341" y="749"/>
                  </a:lnTo>
                  <a:lnTo>
                    <a:pt x="1349" y="757"/>
                  </a:lnTo>
                  <a:lnTo>
                    <a:pt x="1357" y="755"/>
                  </a:lnTo>
                  <a:lnTo>
                    <a:pt x="1365" y="755"/>
                  </a:lnTo>
                  <a:lnTo>
                    <a:pt x="1373" y="755"/>
                  </a:lnTo>
                  <a:lnTo>
                    <a:pt x="1382" y="756"/>
                  </a:lnTo>
                  <a:lnTo>
                    <a:pt x="1390" y="756"/>
                  </a:lnTo>
                  <a:lnTo>
                    <a:pt x="1398" y="758"/>
                  </a:lnTo>
                  <a:lnTo>
                    <a:pt x="1406" y="761"/>
                  </a:lnTo>
                  <a:lnTo>
                    <a:pt x="1415" y="762"/>
                  </a:lnTo>
                  <a:lnTo>
                    <a:pt x="1423" y="762"/>
                  </a:lnTo>
                  <a:lnTo>
                    <a:pt x="1431" y="763"/>
                  </a:lnTo>
                  <a:lnTo>
                    <a:pt x="1439" y="767"/>
                  </a:lnTo>
                  <a:lnTo>
                    <a:pt x="1447" y="767"/>
                  </a:lnTo>
                  <a:lnTo>
                    <a:pt x="1456" y="766"/>
                  </a:lnTo>
                  <a:lnTo>
                    <a:pt x="1464" y="775"/>
                  </a:lnTo>
                  <a:lnTo>
                    <a:pt x="1472" y="766"/>
                  </a:lnTo>
                  <a:lnTo>
                    <a:pt x="1480" y="771"/>
                  </a:lnTo>
                  <a:lnTo>
                    <a:pt x="1489" y="775"/>
                  </a:lnTo>
                  <a:lnTo>
                    <a:pt x="1497" y="775"/>
                  </a:lnTo>
                  <a:lnTo>
                    <a:pt x="1505" y="779"/>
                  </a:lnTo>
                  <a:lnTo>
                    <a:pt x="1513" y="777"/>
                  </a:lnTo>
                  <a:lnTo>
                    <a:pt x="1521" y="779"/>
                  </a:lnTo>
                  <a:lnTo>
                    <a:pt x="1530" y="781"/>
                  </a:lnTo>
                  <a:lnTo>
                    <a:pt x="1538" y="784"/>
                  </a:lnTo>
                  <a:lnTo>
                    <a:pt x="1546" y="784"/>
                  </a:lnTo>
                  <a:lnTo>
                    <a:pt x="1554" y="790"/>
                  </a:lnTo>
                  <a:lnTo>
                    <a:pt x="1563" y="789"/>
                  </a:lnTo>
                  <a:lnTo>
                    <a:pt x="1571" y="791"/>
                  </a:lnTo>
                  <a:lnTo>
                    <a:pt x="1579" y="795"/>
                  </a:lnTo>
                  <a:lnTo>
                    <a:pt x="1587" y="794"/>
                  </a:lnTo>
                  <a:lnTo>
                    <a:pt x="1595" y="797"/>
                  </a:lnTo>
                  <a:lnTo>
                    <a:pt x="1604" y="800"/>
                  </a:lnTo>
                  <a:lnTo>
                    <a:pt x="1612" y="795"/>
                  </a:lnTo>
                  <a:lnTo>
                    <a:pt x="1620" y="797"/>
                  </a:lnTo>
                  <a:lnTo>
                    <a:pt x="1628" y="793"/>
                  </a:lnTo>
                  <a:lnTo>
                    <a:pt x="1636" y="784"/>
                  </a:lnTo>
                </a:path>
              </a:pathLst>
            </a:custGeom>
            <a:noFill/>
            <a:ln w="57150" cap="flat">
              <a:solidFill>
                <a:srgbClr val="CC66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4000"/>
            </a:p>
          </p:txBody>
        </p:sp>
      </p:grpSp>
      <p:sp>
        <p:nvSpPr>
          <p:cNvPr id="84" name="Line 6"/>
          <p:cNvSpPr>
            <a:spLocks noChangeShapeType="1"/>
          </p:cNvSpPr>
          <p:nvPr/>
        </p:nvSpPr>
        <p:spPr bwMode="auto">
          <a:xfrm>
            <a:off x="755591" y="6121311"/>
            <a:ext cx="1986113"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85" name="Line 8"/>
          <p:cNvSpPr>
            <a:spLocks noChangeShapeType="1"/>
          </p:cNvSpPr>
          <p:nvPr/>
        </p:nvSpPr>
        <p:spPr bwMode="auto">
          <a:xfrm flipV="1">
            <a:off x="815076" y="6082603"/>
            <a:ext cx="0" cy="3870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86" name="Line 9"/>
          <p:cNvSpPr>
            <a:spLocks noChangeShapeType="1"/>
          </p:cNvSpPr>
          <p:nvPr/>
        </p:nvSpPr>
        <p:spPr bwMode="auto">
          <a:xfrm flipV="1">
            <a:off x="1014173" y="6082603"/>
            <a:ext cx="0" cy="3870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87" name="Line 10"/>
          <p:cNvSpPr>
            <a:spLocks noChangeShapeType="1"/>
          </p:cNvSpPr>
          <p:nvPr/>
        </p:nvSpPr>
        <p:spPr bwMode="auto">
          <a:xfrm flipV="1">
            <a:off x="1214485" y="6082603"/>
            <a:ext cx="0" cy="3870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88" name="Line 11"/>
          <p:cNvSpPr>
            <a:spLocks noChangeShapeType="1"/>
          </p:cNvSpPr>
          <p:nvPr/>
        </p:nvSpPr>
        <p:spPr bwMode="auto">
          <a:xfrm flipV="1">
            <a:off x="1414795" y="6082603"/>
            <a:ext cx="0" cy="3870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89" name="Line 12"/>
          <p:cNvSpPr>
            <a:spLocks noChangeShapeType="1"/>
          </p:cNvSpPr>
          <p:nvPr/>
        </p:nvSpPr>
        <p:spPr bwMode="auto">
          <a:xfrm flipV="1">
            <a:off x="1613892" y="6082603"/>
            <a:ext cx="0" cy="3870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90" name="Line 13"/>
          <p:cNvSpPr>
            <a:spLocks noChangeShapeType="1"/>
          </p:cNvSpPr>
          <p:nvPr/>
        </p:nvSpPr>
        <p:spPr bwMode="auto">
          <a:xfrm flipV="1">
            <a:off x="1812987" y="6082603"/>
            <a:ext cx="0" cy="3870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91" name="Line 14"/>
          <p:cNvSpPr>
            <a:spLocks noChangeShapeType="1"/>
          </p:cNvSpPr>
          <p:nvPr/>
        </p:nvSpPr>
        <p:spPr bwMode="auto">
          <a:xfrm flipV="1">
            <a:off x="2013299" y="6082603"/>
            <a:ext cx="0" cy="3870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92" name="Line 15"/>
          <p:cNvSpPr>
            <a:spLocks noChangeShapeType="1"/>
          </p:cNvSpPr>
          <p:nvPr/>
        </p:nvSpPr>
        <p:spPr bwMode="auto">
          <a:xfrm flipV="1">
            <a:off x="2213609" y="6082603"/>
            <a:ext cx="0" cy="3870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93" name="Line 16"/>
          <p:cNvSpPr>
            <a:spLocks noChangeShapeType="1"/>
          </p:cNvSpPr>
          <p:nvPr/>
        </p:nvSpPr>
        <p:spPr bwMode="auto">
          <a:xfrm flipV="1">
            <a:off x="2412706" y="6082603"/>
            <a:ext cx="0" cy="3870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94" name="Line 17"/>
          <p:cNvSpPr>
            <a:spLocks noChangeShapeType="1"/>
          </p:cNvSpPr>
          <p:nvPr/>
        </p:nvSpPr>
        <p:spPr bwMode="auto">
          <a:xfrm flipV="1">
            <a:off x="2613018" y="6082603"/>
            <a:ext cx="0" cy="3870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95" name="Freeform 64"/>
          <p:cNvSpPr>
            <a:spLocks/>
          </p:cNvSpPr>
          <p:nvPr/>
        </p:nvSpPr>
        <p:spPr bwMode="auto">
          <a:xfrm>
            <a:off x="755591" y="3970537"/>
            <a:ext cx="1986113" cy="2034530"/>
          </a:xfrm>
          <a:custGeom>
            <a:avLst/>
            <a:gdLst>
              <a:gd name="T0" fmla="*/ 24 w 1636"/>
              <a:gd name="T1" fmla="*/ 752 h 841"/>
              <a:gd name="T2" fmla="*/ 57 w 1636"/>
              <a:gd name="T3" fmla="*/ 567 h 841"/>
              <a:gd name="T4" fmla="*/ 90 w 1636"/>
              <a:gd name="T5" fmla="*/ 336 h 841"/>
              <a:gd name="T6" fmla="*/ 123 w 1636"/>
              <a:gd name="T7" fmla="*/ 128 h 841"/>
              <a:gd name="T8" fmla="*/ 156 w 1636"/>
              <a:gd name="T9" fmla="*/ 26 h 841"/>
              <a:gd name="T10" fmla="*/ 189 w 1636"/>
              <a:gd name="T11" fmla="*/ 15 h 841"/>
              <a:gd name="T12" fmla="*/ 222 w 1636"/>
              <a:gd name="T13" fmla="*/ 72 h 841"/>
              <a:gd name="T14" fmla="*/ 255 w 1636"/>
              <a:gd name="T15" fmla="*/ 178 h 841"/>
              <a:gd name="T16" fmla="*/ 287 w 1636"/>
              <a:gd name="T17" fmla="*/ 295 h 841"/>
              <a:gd name="T18" fmla="*/ 320 w 1636"/>
              <a:gd name="T19" fmla="*/ 392 h 841"/>
              <a:gd name="T20" fmla="*/ 353 w 1636"/>
              <a:gd name="T21" fmla="*/ 469 h 841"/>
              <a:gd name="T22" fmla="*/ 386 w 1636"/>
              <a:gd name="T23" fmla="*/ 536 h 841"/>
              <a:gd name="T24" fmla="*/ 419 w 1636"/>
              <a:gd name="T25" fmla="*/ 575 h 841"/>
              <a:gd name="T26" fmla="*/ 452 w 1636"/>
              <a:gd name="T27" fmla="*/ 607 h 841"/>
              <a:gd name="T28" fmla="*/ 485 w 1636"/>
              <a:gd name="T29" fmla="*/ 636 h 841"/>
              <a:gd name="T30" fmla="*/ 518 w 1636"/>
              <a:gd name="T31" fmla="*/ 673 h 841"/>
              <a:gd name="T32" fmla="*/ 551 w 1636"/>
              <a:gd name="T33" fmla="*/ 698 h 841"/>
              <a:gd name="T34" fmla="*/ 584 w 1636"/>
              <a:gd name="T35" fmla="*/ 695 h 841"/>
              <a:gd name="T36" fmla="*/ 617 w 1636"/>
              <a:gd name="T37" fmla="*/ 670 h 841"/>
              <a:gd name="T38" fmla="*/ 649 w 1636"/>
              <a:gd name="T39" fmla="*/ 633 h 841"/>
              <a:gd name="T40" fmla="*/ 682 w 1636"/>
              <a:gd name="T41" fmla="*/ 597 h 841"/>
              <a:gd name="T42" fmla="*/ 715 w 1636"/>
              <a:gd name="T43" fmla="*/ 563 h 841"/>
              <a:gd name="T44" fmla="*/ 748 w 1636"/>
              <a:gd name="T45" fmla="*/ 543 h 841"/>
              <a:gd name="T46" fmla="*/ 781 w 1636"/>
              <a:gd name="T47" fmla="*/ 539 h 841"/>
              <a:gd name="T48" fmla="*/ 814 w 1636"/>
              <a:gd name="T49" fmla="*/ 543 h 841"/>
              <a:gd name="T50" fmla="*/ 847 w 1636"/>
              <a:gd name="T51" fmla="*/ 556 h 841"/>
              <a:gd name="T52" fmla="*/ 880 w 1636"/>
              <a:gd name="T53" fmla="*/ 575 h 841"/>
              <a:gd name="T54" fmla="*/ 913 w 1636"/>
              <a:gd name="T55" fmla="*/ 598 h 841"/>
              <a:gd name="T56" fmla="*/ 945 w 1636"/>
              <a:gd name="T57" fmla="*/ 628 h 841"/>
              <a:gd name="T58" fmla="*/ 979 w 1636"/>
              <a:gd name="T59" fmla="*/ 649 h 841"/>
              <a:gd name="T60" fmla="*/ 1011 w 1636"/>
              <a:gd name="T61" fmla="*/ 667 h 841"/>
              <a:gd name="T62" fmla="*/ 1044 w 1636"/>
              <a:gd name="T63" fmla="*/ 692 h 841"/>
              <a:gd name="T64" fmla="*/ 1077 w 1636"/>
              <a:gd name="T65" fmla="*/ 709 h 841"/>
              <a:gd name="T66" fmla="*/ 1110 w 1636"/>
              <a:gd name="T67" fmla="*/ 718 h 841"/>
              <a:gd name="T68" fmla="*/ 1143 w 1636"/>
              <a:gd name="T69" fmla="*/ 727 h 841"/>
              <a:gd name="T70" fmla="*/ 1176 w 1636"/>
              <a:gd name="T71" fmla="*/ 740 h 841"/>
              <a:gd name="T72" fmla="*/ 1209 w 1636"/>
              <a:gd name="T73" fmla="*/ 744 h 841"/>
              <a:gd name="T74" fmla="*/ 1242 w 1636"/>
              <a:gd name="T75" fmla="*/ 753 h 841"/>
              <a:gd name="T76" fmla="*/ 1275 w 1636"/>
              <a:gd name="T77" fmla="*/ 761 h 841"/>
              <a:gd name="T78" fmla="*/ 1307 w 1636"/>
              <a:gd name="T79" fmla="*/ 773 h 841"/>
              <a:gd name="T80" fmla="*/ 1340 w 1636"/>
              <a:gd name="T81" fmla="*/ 774 h 841"/>
              <a:gd name="T82" fmla="*/ 1373 w 1636"/>
              <a:gd name="T83" fmla="*/ 780 h 841"/>
              <a:gd name="T84" fmla="*/ 1406 w 1636"/>
              <a:gd name="T85" fmla="*/ 785 h 841"/>
              <a:gd name="T86" fmla="*/ 1439 w 1636"/>
              <a:gd name="T87" fmla="*/ 801 h 841"/>
              <a:gd name="T88" fmla="*/ 1472 w 1636"/>
              <a:gd name="T89" fmla="*/ 815 h 841"/>
              <a:gd name="T90" fmla="*/ 1505 w 1636"/>
              <a:gd name="T91" fmla="*/ 824 h 841"/>
              <a:gd name="T92" fmla="*/ 1538 w 1636"/>
              <a:gd name="T93" fmla="*/ 833 h 841"/>
              <a:gd name="T94" fmla="*/ 1571 w 1636"/>
              <a:gd name="T95" fmla="*/ 837 h 841"/>
              <a:gd name="T96" fmla="*/ 1604 w 1636"/>
              <a:gd name="T97" fmla="*/ 841 h 841"/>
              <a:gd name="T98" fmla="*/ 1636 w 1636"/>
              <a:gd name="T99" fmla="*/ 819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6" h="841">
                <a:moveTo>
                  <a:pt x="0" y="827"/>
                </a:moveTo>
                <a:lnTo>
                  <a:pt x="8" y="813"/>
                </a:lnTo>
                <a:lnTo>
                  <a:pt x="16" y="792"/>
                </a:lnTo>
                <a:lnTo>
                  <a:pt x="24" y="752"/>
                </a:lnTo>
                <a:lnTo>
                  <a:pt x="33" y="716"/>
                </a:lnTo>
                <a:lnTo>
                  <a:pt x="41" y="667"/>
                </a:lnTo>
                <a:lnTo>
                  <a:pt x="49" y="618"/>
                </a:lnTo>
                <a:lnTo>
                  <a:pt x="57" y="567"/>
                </a:lnTo>
                <a:lnTo>
                  <a:pt x="66" y="509"/>
                </a:lnTo>
                <a:lnTo>
                  <a:pt x="74" y="448"/>
                </a:lnTo>
                <a:lnTo>
                  <a:pt x="82" y="388"/>
                </a:lnTo>
                <a:lnTo>
                  <a:pt x="90" y="336"/>
                </a:lnTo>
                <a:lnTo>
                  <a:pt x="98" y="282"/>
                </a:lnTo>
                <a:lnTo>
                  <a:pt x="107" y="225"/>
                </a:lnTo>
                <a:lnTo>
                  <a:pt x="115" y="172"/>
                </a:lnTo>
                <a:lnTo>
                  <a:pt x="123" y="128"/>
                </a:lnTo>
                <a:lnTo>
                  <a:pt x="131" y="88"/>
                </a:lnTo>
                <a:lnTo>
                  <a:pt x="140" y="60"/>
                </a:lnTo>
                <a:lnTo>
                  <a:pt x="148" y="36"/>
                </a:lnTo>
                <a:lnTo>
                  <a:pt x="156" y="26"/>
                </a:lnTo>
                <a:lnTo>
                  <a:pt x="164" y="5"/>
                </a:lnTo>
                <a:lnTo>
                  <a:pt x="172" y="0"/>
                </a:lnTo>
                <a:lnTo>
                  <a:pt x="181" y="2"/>
                </a:lnTo>
                <a:lnTo>
                  <a:pt x="189" y="15"/>
                </a:lnTo>
                <a:lnTo>
                  <a:pt x="197" y="21"/>
                </a:lnTo>
                <a:lnTo>
                  <a:pt x="205" y="34"/>
                </a:lnTo>
                <a:lnTo>
                  <a:pt x="213" y="51"/>
                </a:lnTo>
                <a:lnTo>
                  <a:pt x="222" y="72"/>
                </a:lnTo>
                <a:lnTo>
                  <a:pt x="230" y="93"/>
                </a:lnTo>
                <a:lnTo>
                  <a:pt x="238" y="121"/>
                </a:lnTo>
                <a:lnTo>
                  <a:pt x="246" y="142"/>
                </a:lnTo>
                <a:lnTo>
                  <a:pt x="255" y="178"/>
                </a:lnTo>
                <a:lnTo>
                  <a:pt x="263" y="211"/>
                </a:lnTo>
                <a:lnTo>
                  <a:pt x="271" y="236"/>
                </a:lnTo>
                <a:lnTo>
                  <a:pt x="279" y="266"/>
                </a:lnTo>
                <a:lnTo>
                  <a:pt x="287" y="295"/>
                </a:lnTo>
                <a:lnTo>
                  <a:pt x="296" y="322"/>
                </a:lnTo>
                <a:lnTo>
                  <a:pt x="304" y="343"/>
                </a:lnTo>
                <a:lnTo>
                  <a:pt x="312" y="376"/>
                </a:lnTo>
                <a:lnTo>
                  <a:pt x="320" y="392"/>
                </a:lnTo>
                <a:lnTo>
                  <a:pt x="329" y="416"/>
                </a:lnTo>
                <a:lnTo>
                  <a:pt x="337" y="437"/>
                </a:lnTo>
                <a:lnTo>
                  <a:pt x="345" y="460"/>
                </a:lnTo>
                <a:lnTo>
                  <a:pt x="353" y="469"/>
                </a:lnTo>
                <a:lnTo>
                  <a:pt x="361" y="491"/>
                </a:lnTo>
                <a:lnTo>
                  <a:pt x="370" y="504"/>
                </a:lnTo>
                <a:lnTo>
                  <a:pt x="378" y="516"/>
                </a:lnTo>
                <a:lnTo>
                  <a:pt x="386" y="536"/>
                </a:lnTo>
                <a:lnTo>
                  <a:pt x="394" y="542"/>
                </a:lnTo>
                <a:lnTo>
                  <a:pt x="403" y="559"/>
                </a:lnTo>
                <a:lnTo>
                  <a:pt x="411" y="561"/>
                </a:lnTo>
                <a:lnTo>
                  <a:pt x="419" y="575"/>
                </a:lnTo>
                <a:lnTo>
                  <a:pt x="427" y="586"/>
                </a:lnTo>
                <a:lnTo>
                  <a:pt x="435" y="592"/>
                </a:lnTo>
                <a:lnTo>
                  <a:pt x="444" y="603"/>
                </a:lnTo>
                <a:lnTo>
                  <a:pt x="452" y="607"/>
                </a:lnTo>
                <a:lnTo>
                  <a:pt x="460" y="613"/>
                </a:lnTo>
                <a:lnTo>
                  <a:pt x="469" y="624"/>
                </a:lnTo>
                <a:lnTo>
                  <a:pt x="477" y="628"/>
                </a:lnTo>
                <a:lnTo>
                  <a:pt x="485" y="636"/>
                </a:lnTo>
                <a:lnTo>
                  <a:pt x="493" y="647"/>
                </a:lnTo>
                <a:lnTo>
                  <a:pt x="501" y="652"/>
                </a:lnTo>
                <a:lnTo>
                  <a:pt x="510" y="662"/>
                </a:lnTo>
                <a:lnTo>
                  <a:pt x="518" y="673"/>
                </a:lnTo>
                <a:lnTo>
                  <a:pt x="526" y="676"/>
                </a:lnTo>
                <a:lnTo>
                  <a:pt x="534" y="680"/>
                </a:lnTo>
                <a:lnTo>
                  <a:pt x="543" y="691"/>
                </a:lnTo>
                <a:lnTo>
                  <a:pt x="551" y="698"/>
                </a:lnTo>
                <a:lnTo>
                  <a:pt x="559" y="697"/>
                </a:lnTo>
                <a:lnTo>
                  <a:pt x="567" y="694"/>
                </a:lnTo>
                <a:lnTo>
                  <a:pt x="575" y="697"/>
                </a:lnTo>
                <a:lnTo>
                  <a:pt x="584" y="695"/>
                </a:lnTo>
                <a:lnTo>
                  <a:pt x="592" y="688"/>
                </a:lnTo>
                <a:lnTo>
                  <a:pt x="600" y="685"/>
                </a:lnTo>
                <a:lnTo>
                  <a:pt x="608" y="671"/>
                </a:lnTo>
                <a:lnTo>
                  <a:pt x="617" y="670"/>
                </a:lnTo>
                <a:lnTo>
                  <a:pt x="625" y="662"/>
                </a:lnTo>
                <a:lnTo>
                  <a:pt x="633" y="656"/>
                </a:lnTo>
                <a:lnTo>
                  <a:pt x="641" y="640"/>
                </a:lnTo>
                <a:lnTo>
                  <a:pt x="649" y="633"/>
                </a:lnTo>
                <a:lnTo>
                  <a:pt x="658" y="627"/>
                </a:lnTo>
                <a:lnTo>
                  <a:pt x="666" y="615"/>
                </a:lnTo>
                <a:lnTo>
                  <a:pt x="674" y="609"/>
                </a:lnTo>
                <a:lnTo>
                  <a:pt x="682" y="597"/>
                </a:lnTo>
                <a:lnTo>
                  <a:pt x="691" y="588"/>
                </a:lnTo>
                <a:lnTo>
                  <a:pt x="699" y="577"/>
                </a:lnTo>
                <a:lnTo>
                  <a:pt x="707" y="572"/>
                </a:lnTo>
                <a:lnTo>
                  <a:pt x="715" y="563"/>
                </a:lnTo>
                <a:lnTo>
                  <a:pt x="723" y="561"/>
                </a:lnTo>
                <a:lnTo>
                  <a:pt x="732" y="555"/>
                </a:lnTo>
                <a:lnTo>
                  <a:pt x="740" y="547"/>
                </a:lnTo>
                <a:lnTo>
                  <a:pt x="748" y="543"/>
                </a:lnTo>
                <a:lnTo>
                  <a:pt x="756" y="540"/>
                </a:lnTo>
                <a:lnTo>
                  <a:pt x="765" y="539"/>
                </a:lnTo>
                <a:lnTo>
                  <a:pt x="773" y="537"/>
                </a:lnTo>
                <a:lnTo>
                  <a:pt x="781" y="539"/>
                </a:lnTo>
                <a:lnTo>
                  <a:pt x="789" y="537"/>
                </a:lnTo>
                <a:lnTo>
                  <a:pt x="797" y="540"/>
                </a:lnTo>
                <a:lnTo>
                  <a:pt x="806" y="539"/>
                </a:lnTo>
                <a:lnTo>
                  <a:pt x="814" y="543"/>
                </a:lnTo>
                <a:lnTo>
                  <a:pt x="822" y="544"/>
                </a:lnTo>
                <a:lnTo>
                  <a:pt x="830" y="547"/>
                </a:lnTo>
                <a:lnTo>
                  <a:pt x="839" y="550"/>
                </a:lnTo>
                <a:lnTo>
                  <a:pt x="847" y="556"/>
                </a:lnTo>
                <a:lnTo>
                  <a:pt x="855" y="564"/>
                </a:lnTo>
                <a:lnTo>
                  <a:pt x="863" y="563"/>
                </a:lnTo>
                <a:lnTo>
                  <a:pt x="871" y="577"/>
                </a:lnTo>
                <a:lnTo>
                  <a:pt x="880" y="575"/>
                </a:lnTo>
                <a:lnTo>
                  <a:pt x="888" y="582"/>
                </a:lnTo>
                <a:lnTo>
                  <a:pt x="896" y="592"/>
                </a:lnTo>
                <a:lnTo>
                  <a:pt x="904" y="592"/>
                </a:lnTo>
                <a:lnTo>
                  <a:pt x="913" y="598"/>
                </a:lnTo>
                <a:lnTo>
                  <a:pt x="921" y="603"/>
                </a:lnTo>
                <a:lnTo>
                  <a:pt x="929" y="610"/>
                </a:lnTo>
                <a:lnTo>
                  <a:pt x="937" y="615"/>
                </a:lnTo>
                <a:lnTo>
                  <a:pt x="945" y="628"/>
                </a:lnTo>
                <a:lnTo>
                  <a:pt x="954" y="633"/>
                </a:lnTo>
                <a:lnTo>
                  <a:pt x="962" y="633"/>
                </a:lnTo>
                <a:lnTo>
                  <a:pt x="970" y="640"/>
                </a:lnTo>
                <a:lnTo>
                  <a:pt x="979" y="649"/>
                </a:lnTo>
                <a:lnTo>
                  <a:pt x="987" y="656"/>
                </a:lnTo>
                <a:lnTo>
                  <a:pt x="995" y="653"/>
                </a:lnTo>
                <a:lnTo>
                  <a:pt x="1003" y="662"/>
                </a:lnTo>
                <a:lnTo>
                  <a:pt x="1011" y="667"/>
                </a:lnTo>
                <a:lnTo>
                  <a:pt x="1020" y="680"/>
                </a:lnTo>
                <a:lnTo>
                  <a:pt x="1028" y="686"/>
                </a:lnTo>
                <a:lnTo>
                  <a:pt x="1036" y="689"/>
                </a:lnTo>
                <a:lnTo>
                  <a:pt x="1044" y="692"/>
                </a:lnTo>
                <a:lnTo>
                  <a:pt x="1053" y="698"/>
                </a:lnTo>
                <a:lnTo>
                  <a:pt x="1061" y="698"/>
                </a:lnTo>
                <a:lnTo>
                  <a:pt x="1069" y="706"/>
                </a:lnTo>
                <a:lnTo>
                  <a:pt x="1077" y="709"/>
                </a:lnTo>
                <a:lnTo>
                  <a:pt x="1085" y="712"/>
                </a:lnTo>
                <a:lnTo>
                  <a:pt x="1094" y="712"/>
                </a:lnTo>
                <a:lnTo>
                  <a:pt x="1102" y="722"/>
                </a:lnTo>
                <a:lnTo>
                  <a:pt x="1110" y="718"/>
                </a:lnTo>
                <a:lnTo>
                  <a:pt x="1118" y="722"/>
                </a:lnTo>
                <a:lnTo>
                  <a:pt x="1127" y="725"/>
                </a:lnTo>
                <a:lnTo>
                  <a:pt x="1135" y="725"/>
                </a:lnTo>
                <a:lnTo>
                  <a:pt x="1143" y="727"/>
                </a:lnTo>
                <a:lnTo>
                  <a:pt x="1151" y="733"/>
                </a:lnTo>
                <a:lnTo>
                  <a:pt x="1159" y="733"/>
                </a:lnTo>
                <a:lnTo>
                  <a:pt x="1168" y="736"/>
                </a:lnTo>
                <a:lnTo>
                  <a:pt x="1176" y="740"/>
                </a:lnTo>
                <a:lnTo>
                  <a:pt x="1184" y="743"/>
                </a:lnTo>
                <a:lnTo>
                  <a:pt x="1192" y="743"/>
                </a:lnTo>
                <a:lnTo>
                  <a:pt x="1201" y="746"/>
                </a:lnTo>
                <a:lnTo>
                  <a:pt x="1209" y="744"/>
                </a:lnTo>
                <a:lnTo>
                  <a:pt x="1217" y="752"/>
                </a:lnTo>
                <a:lnTo>
                  <a:pt x="1225" y="747"/>
                </a:lnTo>
                <a:lnTo>
                  <a:pt x="1233" y="747"/>
                </a:lnTo>
                <a:lnTo>
                  <a:pt x="1242" y="753"/>
                </a:lnTo>
                <a:lnTo>
                  <a:pt x="1250" y="759"/>
                </a:lnTo>
                <a:lnTo>
                  <a:pt x="1258" y="761"/>
                </a:lnTo>
                <a:lnTo>
                  <a:pt x="1266" y="759"/>
                </a:lnTo>
                <a:lnTo>
                  <a:pt x="1275" y="761"/>
                </a:lnTo>
                <a:lnTo>
                  <a:pt x="1283" y="770"/>
                </a:lnTo>
                <a:lnTo>
                  <a:pt x="1291" y="770"/>
                </a:lnTo>
                <a:lnTo>
                  <a:pt x="1299" y="771"/>
                </a:lnTo>
                <a:lnTo>
                  <a:pt x="1307" y="773"/>
                </a:lnTo>
                <a:lnTo>
                  <a:pt x="1316" y="774"/>
                </a:lnTo>
                <a:lnTo>
                  <a:pt x="1324" y="776"/>
                </a:lnTo>
                <a:lnTo>
                  <a:pt x="1332" y="774"/>
                </a:lnTo>
                <a:lnTo>
                  <a:pt x="1340" y="774"/>
                </a:lnTo>
                <a:lnTo>
                  <a:pt x="1349" y="771"/>
                </a:lnTo>
                <a:lnTo>
                  <a:pt x="1357" y="774"/>
                </a:lnTo>
                <a:lnTo>
                  <a:pt x="1365" y="777"/>
                </a:lnTo>
                <a:lnTo>
                  <a:pt x="1373" y="780"/>
                </a:lnTo>
                <a:lnTo>
                  <a:pt x="1381" y="783"/>
                </a:lnTo>
                <a:lnTo>
                  <a:pt x="1390" y="780"/>
                </a:lnTo>
                <a:lnTo>
                  <a:pt x="1398" y="792"/>
                </a:lnTo>
                <a:lnTo>
                  <a:pt x="1406" y="785"/>
                </a:lnTo>
                <a:lnTo>
                  <a:pt x="1414" y="789"/>
                </a:lnTo>
                <a:lnTo>
                  <a:pt x="1422" y="798"/>
                </a:lnTo>
                <a:lnTo>
                  <a:pt x="1431" y="801"/>
                </a:lnTo>
                <a:lnTo>
                  <a:pt x="1439" y="801"/>
                </a:lnTo>
                <a:lnTo>
                  <a:pt x="1447" y="800"/>
                </a:lnTo>
                <a:lnTo>
                  <a:pt x="1456" y="803"/>
                </a:lnTo>
                <a:lnTo>
                  <a:pt x="1464" y="808"/>
                </a:lnTo>
                <a:lnTo>
                  <a:pt x="1472" y="815"/>
                </a:lnTo>
                <a:lnTo>
                  <a:pt x="1480" y="815"/>
                </a:lnTo>
                <a:lnTo>
                  <a:pt x="1489" y="821"/>
                </a:lnTo>
                <a:lnTo>
                  <a:pt x="1497" y="824"/>
                </a:lnTo>
                <a:lnTo>
                  <a:pt x="1505" y="824"/>
                </a:lnTo>
                <a:lnTo>
                  <a:pt x="1513" y="824"/>
                </a:lnTo>
                <a:lnTo>
                  <a:pt x="1521" y="825"/>
                </a:lnTo>
                <a:lnTo>
                  <a:pt x="1530" y="828"/>
                </a:lnTo>
                <a:lnTo>
                  <a:pt x="1538" y="833"/>
                </a:lnTo>
                <a:lnTo>
                  <a:pt x="1546" y="836"/>
                </a:lnTo>
                <a:lnTo>
                  <a:pt x="1554" y="836"/>
                </a:lnTo>
                <a:lnTo>
                  <a:pt x="1563" y="836"/>
                </a:lnTo>
                <a:lnTo>
                  <a:pt x="1571" y="837"/>
                </a:lnTo>
                <a:lnTo>
                  <a:pt x="1579" y="837"/>
                </a:lnTo>
                <a:lnTo>
                  <a:pt x="1587" y="836"/>
                </a:lnTo>
                <a:lnTo>
                  <a:pt x="1595" y="836"/>
                </a:lnTo>
                <a:lnTo>
                  <a:pt x="1604" y="841"/>
                </a:lnTo>
                <a:lnTo>
                  <a:pt x="1612" y="840"/>
                </a:lnTo>
                <a:lnTo>
                  <a:pt x="1620" y="837"/>
                </a:lnTo>
                <a:lnTo>
                  <a:pt x="1628" y="828"/>
                </a:lnTo>
                <a:lnTo>
                  <a:pt x="1636" y="819"/>
                </a:lnTo>
              </a:path>
            </a:pathLst>
          </a:custGeom>
          <a:noFill/>
          <a:ln w="38100" cap="flat">
            <a:solidFill>
              <a:schemeClr val="tx1">
                <a:lumMod val="50000"/>
                <a:lumOff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4000"/>
          </a:p>
        </p:txBody>
      </p:sp>
      <p:sp>
        <p:nvSpPr>
          <p:cNvPr id="96" name="Rectangle 95"/>
          <p:cNvSpPr/>
          <p:nvPr/>
        </p:nvSpPr>
        <p:spPr>
          <a:xfrm>
            <a:off x="1327624" y="3829246"/>
            <a:ext cx="2170163" cy="215444"/>
          </a:xfrm>
          <a:prstGeom prst="rect">
            <a:avLst/>
          </a:prstGeom>
        </p:spPr>
        <p:txBody>
          <a:bodyPr wrap="square" lIns="0" tIns="0" rIns="0" bIns="0">
            <a:spAutoFit/>
          </a:bodyPr>
          <a:lstStyle/>
          <a:p>
            <a:r>
              <a:rPr lang="en-US" sz="1400" dirty="0">
                <a:solidFill>
                  <a:srgbClr val="262626"/>
                </a:solidFill>
                <a:latin typeface="Arial" panose="020B0604020202020204" pitchFamily="34" charset="0"/>
              </a:rPr>
              <a:t>Peak systolic pressure</a:t>
            </a:r>
          </a:p>
        </p:txBody>
      </p:sp>
      <p:sp>
        <p:nvSpPr>
          <p:cNvPr id="97" name="Rectangle 96"/>
          <p:cNvSpPr/>
          <p:nvPr/>
        </p:nvSpPr>
        <p:spPr>
          <a:xfrm rot="16681195">
            <a:off x="-317499" y="4601143"/>
            <a:ext cx="1960231" cy="246221"/>
          </a:xfrm>
          <a:prstGeom prst="rect">
            <a:avLst/>
          </a:prstGeom>
        </p:spPr>
        <p:txBody>
          <a:bodyPr wrap="square" lIns="0" tIns="0" rIns="0" bIns="0">
            <a:spAutoFit/>
          </a:bodyPr>
          <a:lstStyle/>
          <a:p>
            <a:r>
              <a:rPr lang="en-US" sz="1600" i="1" dirty="0">
                <a:solidFill>
                  <a:srgbClr val="262626"/>
                </a:solidFill>
                <a:latin typeface="Arial" panose="020B0604020202020204" pitchFamily="34" charset="0"/>
              </a:rPr>
              <a:t>Systolic uptake</a:t>
            </a:r>
          </a:p>
        </p:txBody>
      </p:sp>
      <p:sp>
        <p:nvSpPr>
          <p:cNvPr id="98" name="Rectangle 97"/>
          <p:cNvSpPr/>
          <p:nvPr/>
        </p:nvSpPr>
        <p:spPr>
          <a:xfrm rot="2094889">
            <a:off x="1721145" y="4584219"/>
            <a:ext cx="1522929" cy="246221"/>
          </a:xfrm>
          <a:prstGeom prst="rect">
            <a:avLst/>
          </a:prstGeom>
        </p:spPr>
        <p:txBody>
          <a:bodyPr wrap="square" lIns="0" tIns="0" rIns="0" bIns="0">
            <a:spAutoFit/>
          </a:bodyPr>
          <a:lstStyle/>
          <a:p>
            <a:r>
              <a:rPr lang="en-US" sz="1600" i="1" dirty="0">
                <a:solidFill>
                  <a:srgbClr val="262626"/>
                </a:solidFill>
                <a:latin typeface="Arial" panose="020B0604020202020204" pitchFamily="34" charset="0"/>
              </a:rPr>
              <a:t>Systolic decline</a:t>
            </a:r>
          </a:p>
        </p:txBody>
      </p:sp>
      <p:sp>
        <p:nvSpPr>
          <p:cNvPr id="99" name="Rectangle 98"/>
          <p:cNvSpPr/>
          <p:nvPr/>
        </p:nvSpPr>
        <p:spPr>
          <a:xfrm>
            <a:off x="1258113" y="4680217"/>
            <a:ext cx="907557" cy="430888"/>
          </a:xfrm>
          <a:prstGeom prst="rect">
            <a:avLst/>
          </a:prstGeom>
        </p:spPr>
        <p:txBody>
          <a:bodyPr wrap="square" lIns="0" tIns="0" rIns="0" bIns="0">
            <a:spAutoFit/>
          </a:bodyPr>
          <a:lstStyle/>
          <a:p>
            <a:r>
              <a:rPr lang="en-US" sz="1400" dirty="0" err="1">
                <a:solidFill>
                  <a:srgbClr val="262626"/>
                </a:solidFill>
                <a:latin typeface="Arial" panose="020B0604020202020204" pitchFamily="34" charset="0"/>
              </a:rPr>
              <a:t>Dicrotic</a:t>
            </a:r>
            <a:r>
              <a:rPr lang="en-US" sz="1400" dirty="0">
                <a:solidFill>
                  <a:srgbClr val="262626"/>
                </a:solidFill>
                <a:latin typeface="Arial" panose="020B0604020202020204" pitchFamily="34" charset="0"/>
              </a:rPr>
              <a:t> notch</a:t>
            </a:r>
          </a:p>
        </p:txBody>
      </p:sp>
      <p:sp>
        <p:nvSpPr>
          <p:cNvPr id="100" name="Rectangle 99"/>
          <p:cNvSpPr/>
          <p:nvPr/>
        </p:nvSpPr>
        <p:spPr>
          <a:xfrm rot="1962722">
            <a:off x="1806935" y="5512502"/>
            <a:ext cx="1212901" cy="215444"/>
          </a:xfrm>
          <a:prstGeom prst="rect">
            <a:avLst/>
          </a:prstGeom>
        </p:spPr>
        <p:txBody>
          <a:bodyPr wrap="square" lIns="0" tIns="0" rIns="0" bIns="0">
            <a:spAutoFit/>
          </a:bodyPr>
          <a:lstStyle/>
          <a:p>
            <a:r>
              <a:rPr lang="en-US" sz="1400" dirty="0" err="1">
                <a:solidFill>
                  <a:srgbClr val="262626"/>
                </a:solidFill>
                <a:latin typeface="Arial" panose="020B0604020202020204" pitchFamily="34" charset="0"/>
              </a:rPr>
              <a:t>Dicrotic</a:t>
            </a:r>
            <a:r>
              <a:rPr lang="en-US" sz="1400" dirty="0">
                <a:solidFill>
                  <a:srgbClr val="262626"/>
                </a:solidFill>
                <a:latin typeface="Arial" panose="020B0604020202020204" pitchFamily="34" charset="0"/>
              </a:rPr>
              <a:t> runoff </a:t>
            </a:r>
          </a:p>
        </p:txBody>
      </p:sp>
      <p:cxnSp>
        <p:nvCxnSpPr>
          <p:cNvPr id="101" name="Straight Arrow Connector 100"/>
          <p:cNvCxnSpPr/>
          <p:nvPr/>
        </p:nvCxnSpPr>
        <p:spPr>
          <a:xfrm flipH="1">
            <a:off x="1428981" y="5144468"/>
            <a:ext cx="59485" cy="298722"/>
          </a:xfrm>
          <a:prstGeom prst="straightConnector1">
            <a:avLst/>
          </a:prstGeom>
          <a:ln>
            <a:solidFill>
              <a:schemeClr val="bg1">
                <a:lumMod val="65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1004528" y="3904765"/>
            <a:ext cx="253585" cy="42366"/>
          </a:xfrm>
          <a:prstGeom prst="straightConnector1">
            <a:avLst/>
          </a:prstGeom>
          <a:ln>
            <a:solidFill>
              <a:schemeClr val="bg1">
                <a:lumMod val="65000"/>
              </a:schemeClr>
            </a:solidFill>
            <a:tailEnd type="stealth" w="sm" len="sm"/>
          </a:ln>
        </p:spPr>
        <p:style>
          <a:lnRef idx="1">
            <a:schemeClr val="accent1"/>
          </a:lnRef>
          <a:fillRef idx="0">
            <a:schemeClr val="accent1"/>
          </a:fillRef>
          <a:effectRef idx="0">
            <a:schemeClr val="accent1"/>
          </a:effectRef>
          <a:fontRef idx="minor">
            <a:schemeClr val="tx1"/>
          </a:fontRef>
        </p:style>
      </p:cxnSp>
      <p:sp>
        <p:nvSpPr>
          <p:cNvPr id="103" name="Rectangle 53"/>
          <p:cNvSpPr>
            <a:spLocks noChangeArrowheads="1"/>
          </p:cNvSpPr>
          <p:nvPr/>
        </p:nvSpPr>
        <p:spPr bwMode="auto">
          <a:xfrm rot="16200000">
            <a:off x="2044387" y="794860"/>
            <a:ext cx="8526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400" dirty="0">
                <a:solidFill>
                  <a:srgbClr val="262626"/>
                </a:solidFill>
              </a:rPr>
              <a:t>mmHg</a:t>
            </a:r>
            <a:endParaRPr kumimoji="0" lang="en-US" altLang="en-US" sz="3200" b="0" i="0" u="none" strike="noStrike" cap="none" normalizeH="0" baseline="0" dirty="0">
              <a:ln>
                <a:noFill/>
              </a:ln>
              <a:solidFill>
                <a:schemeClr val="tx1"/>
              </a:solidFill>
              <a:effectLst/>
              <a:latin typeface="Arial" panose="020B0604020202020204" pitchFamily="34" charset="0"/>
            </a:endParaRPr>
          </a:p>
        </p:txBody>
      </p:sp>
      <p:cxnSp>
        <p:nvCxnSpPr>
          <p:cNvPr id="104" name="Straight Connector 103"/>
          <p:cNvCxnSpPr/>
          <p:nvPr/>
        </p:nvCxnSpPr>
        <p:spPr>
          <a:xfrm>
            <a:off x="5761482" y="5269691"/>
            <a:ext cx="0" cy="390323"/>
          </a:xfrm>
          <a:prstGeom prst="line">
            <a:avLst/>
          </a:prstGeom>
          <a:ln>
            <a:headEnd type="stealth" w="sm" len="sm"/>
            <a:tailEnd type="stealth" w="sm" len="sm"/>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8346465" y="5321424"/>
            <a:ext cx="0" cy="235111"/>
          </a:xfrm>
          <a:prstGeom prst="line">
            <a:avLst/>
          </a:prstGeom>
          <a:ln>
            <a:headEnd type="stealth" w="sm" len="sm"/>
            <a:tailEnd type="stealth" w="sm" len="sm"/>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10030980" y="5546506"/>
            <a:ext cx="1063600" cy="0"/>
          </a:xfrm>
          <a:prstGeom prst="line">
            <a:avLst/>
          </a:prstGeom>
          <a:ln w="63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10277472" y="5419571"/>
            <a:ext cx="810397" cy="0"/>
          </a:xfrm>
          <a:prstGeom prst="line">
            <a:avLst/>
          </a:prstGeom>
          <a:ln w="635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10965577" y="5419571"/>
            <a:ext cx="0" cy="126936"/>
          </a:xfrm>
          <a:prstGeom prst="line">
            <a:avLst/>
          </a:prstGeom>
          <a:ln>
            <a:headEnd type="stealth" w="sm" len="sm"/>
            <a:tailEnd type="stealth" w="sm" len="sm"/>
          </a:ln>
        </p:spPr>
        <p:style>
          <a:lnRef idx="1">
            <a:schemeClr val="accent1"/>
          </a:lnRef>
          <a:fillRef idx="0">
            <a:schemeClr val="accent1"/>
          </a:fillRef>
          <a:effectRef idx="0">
            <a:schemeClr val="accent1"/>
          </a:effectRef>
          <a:fontRef idx="minor">
            <a:schemeClr val="tx1"/>
          </a:fontRef>
        </p:style>
      </p:cxnSp>
      <p:sp>
        <p:nvSpPr>
          <p:cNvPr id="3" name="TextBox 2"/>
          <p:cNvSpPr txBox="1"/>
          <p:nvPr/>
        </p:nvSpPr>
        <p:spPr>
          <a:xfrm>
            <a:off x="5088937" y="45144"/>
            <a:ext cx="1713802" cy="646331"/>
          </a:xfrm>
          <a:prstGeom prst="rect">
            <a:avLst/>
          </a:prstGeom>
          <a:noFill/>
        </p:spPr>
        <p:txBody>
          <a:bodyPr wrap="none" rtlCol="0">
            <a:spAutoFit/>
          </a:bodyPr>
          <a:lstStyle/>
          <a:p>
            <a:r>
              <a:rPr lang="en-US" sz="3600" dirty="0"/>
              <a:t>Zoom In</a:t>
            </a:r>
          </a:p>
        </p:txBody>
      </p:sp>
      <p:sp>
        <p:nvSpPr>
          <p:cNvPr id="2" name="Rectangle 1"/>
          <p:cNvSpPr/>
          <p:nvPr/>
        </p:nvSpPr>
        <p:spPr>
          <a:xfrm>
            <a:off x="4652452" y="3244334"/>
            <a:ext cx="6684406" cy="369332"/>
          </a:xfrm>
          <a:prstGeom prst="rect">
            <a:avLst/>
          </a:prstGeom>
        </p:spPr>
        <p:txBody>
          <a:bodyPr wrap="square">
            <a:spAutoFit/>
          </a:bodyPr>
          <a:lstStyle/>
          <a:p>
            <a:r>
              <a:rPr lang="en-US" dirty="0"/>
              <a:t>Ads the chain progresses, the depth of the dicrotic notch decreases….  </a:t>
            </a:r>
          </a:p>
        </p:txBody>
      </p:sp>
    </p:spTree>
    <p:extLst>
      <p:ext uri="{BB962C8B-B14F-4D97-AF65-F5344CB8AC3E}">
        <p14:creationId xmlns:p14="http://schemas.microsoft.com/office/powerpoint/2010/main" val="671494225"/>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FFFCF3"/>
        </a:solidFill>
        <a:effectLst/>
      </p:bgPr>
    </p:bg>
    <p:spTree>
      <p:nvGrpSpPr>
        <p:cNvPr id="1" name=""/>
        <p:cNvGrpSpPr/>
        <p:nvPr/>
      </p:nvGrpSpPr>
      <p:grpSpPr>
        <a:xfrm>
          <a:off x="0" y="0"/>
          <a:ext cx="0" cy="0"/>
          <a:chOff x="0" y="0"/>
          <a:chExt cx="0" cy="0"/>
        </a:xfrm>
      </p:grpSpPr>
      <p:grpSp>
        <p:nvGrpSpPr>
          <p:cNvPr id="4" name="Group 3"/>
          <p:cNvGrpSpPr/>
          <p:nvPr/>
        </p:nvGrpSpPr>
        <p:grpSpPr>
          <a:xfrm>
            <a:off x="500624" y="2943225"/>
            <a:ext cx="11322794" cy="3525188"/>
            <a:chOff x="1741488" y="1834590"/>
            <a:chExt cx="7713201" cy="2401395"/>
          </a:xfrm>
        </p:grpSpPr>
        <p:sp>
          <p:nvSpPr>
            <p:cNvPr id="5" name="Rectangle 20"/>
            <p:cNvSpPr>
              <a:spLocks noChangeArrowheads="1"/>
            </p:cNvSpPr>
            <p:nvPr/>
          </p:nvSpPr>
          <p:spPr bwMode="auto">
            <a:xfrm>
              <a:off x="1741488" y="2860675"/>
              <a:ext cx="53508" cy="115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62626"/>
                  </a:solidFill>
                  <a:effectLst/>
                  <a:latin typeface="Arial" panose="020B0604020202020204" pitchFamily="34" charset="0"/>
                </a:rPr>
                <a:t>0</a:t>
              </a:r>
              <a:endParaRPr kumimoji="0" lang="en-US" altLang="en-US" sz="1100" b="0" i="0" u="none" strike="noStrike" cap="none" normalizeH="0" baseline="0" dirty="0">
                <a:ln>
                  <a:noFill/>
                </a:ln>
                <a:solidFill>
                  <a:schemeClr val="tx1"/>
                </a:solidFill>
                <a:effectLst/>
                <a:latin typeface="Arial" panose="020B0604020202020204" pitchFamily="34" charset="0"/>
              </a:endParaRPr>
            </a:p>
          </p:txBody>
        </p:sp>
        <p:sp>
          <p:nvSpPr>
            <p:cNvPr id="6" name="Rectangle 22"/>
            <p:cNvSpPr>
              <a:spLocks noChangeArrowheads="1"/>
            </p:cNvSpPr>
            <p:nvPr/>
          </p:nvSpPr>
          <p:spPr bwMode="auto">
            <a:xfrm>
              <a:off x="5097462" y="2860676"/>
              <a:ext cx="757238" cy="115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62626"/>
                  </a:solidFill>
                  <a:effectLst/>
                  <a:latin typeface="Arial" panose="020B0604020202020204" pitchFamily="34" charset="0"/>
                </a:rPr>
                <a:t>250 weeks</a:t>
              </a:r>
              <a:endParaRPr kumimoji="0" lang="en-US" altLang="en-US" sz="1100" b="0" i="0" u="none" strike="noStrike" cap="none" normalizeH="0" baseline="0" dirty="0">
                <a:ln>
                  <a:noFill/>
                </a:ln>
                <a:solidFill>
                  <a:schemeClr val="tx1"/>
                </a:solidFill>
                <a:effectLst/>
                <a:latin typeface="Arial" panose="020B0604020202020204" pitchFamily="34" charset="0"/>
              </a:endParaRPr>
            </a:p>
          </p:txBody>
        </p:sp>
        <p:sp>
          <p:nvSpPr>
            <p:cNvPr id="7" name="Rectangle 24"/>
            <p:cNvSpPr>
              <a:spLocks noChangeArrowheads="1"/>
            </p:cNvSpPr>
            <p:nvPr/>
          </p:nvSpPr>
          <p:spPr bwMode="auto">
            <a:xfrm>
              <a:off x="8547100" y="2860675"/>
              <a:ext cx="459725" cy="115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62626"/>
                  </a:solidFill>
                  <a:effectLst/>
                  <a:latin typeface="Arial" panose="020B0604020202020204" pitchFamily="34" charset="0"/>
                </a:rPr>
                <a:t>500 weeks</a:t>
              </a:r>
              <a:endParaRPr kumimoji="0" lang="en-US" altLang="en-US" sz="1100" b="0" i="0" u="none" strike="noStrike" cap="none" normalizeH="0" baseline="0" dirty="0">
                <a:ln>
                  <a:noFill/>
                </a:ln>
                <a:solidFill>
                  <a:schemeClr val="tx1"/>
                </a:solidFill>
                <a:effectLst/>
                <a:latin typeface="Arial" panose="020B0604020202020204" pitchFamily="34" charset="0"/>
              </a:endParaRPr>
            </a:p>
          </p:txBody>
        </p:sp>
        <p:grpSp>
          <p:nvGrpSpPr>
            <p:cNvPr id="8" name="Group 7"/>
            <p:cNvGrpSpPr/>
            <p:nvPr/>
          </p:nvGrpSpPr>
          <p:grpSpPr>
            <a:xfrm>
              <a:off x="1779588" y="2772094"/>
              <a:ext cx="7591425" cy="45719"/>
              <a:chOff x="1779588" y="2732088"/>
              <a:chExt cx="7591425" cy="85725"/>
            </a:xfrm>
          </p:grpSpPr>
          <p:sp>
            <p:nvSpPr>
              <p:cNvPr id="66" name="Line 6"/>
              <p:cNvSpPr>
                <a:spLocks noChangeShapeType="1"/>
              </p:cNvSpPr>
              <p:nvPr/>
            </p:nvSpPr>
            <p:spPr bwMode="auto">
              <a:xfrm>
                <a:off x="1779588" y="2817813"/>
                <a:ext cx="7591425"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p>
            </p:txBody>
          </p:sp>
          <p:sp>
            <p:nvSpPr>
              <p:cNvPr id="67" name="Line 8"/>
              <p:cNvSpPr>
                <a:spLocks noChangeShapeType="1"/>
              </p:cNvSpPr>
              <p:nvPr/>
            </p:nvSpPr>
            <p:spPr bwMode="auto">
              <a:xfrm flipV="1">
                <a:off x="1779588" y="2732088"/>
                <a:ext cx="0" cy="85725"/>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p>
            </p:txBody>
          </p:sp>
          <p:sp>
            <p:nvSpPr>
              <p:cNvPr id="68" name="Line 9"/>
              <p:cNvSpPr>
                <a:spLocks noChangeShapeType="1"/>
              </p:cNvSpPr>
              <p:nvPr/>
            </p:nvSpPr>
            <p:spPr bwMode="auto">
              <a:xfrm flipV="1">
                <a:off x="3505200" y="2732088"/>
                <a:ext cx="0" cy="85725"/>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p>
            </p:txBody>
          </p:sp>
          <p:sp>
            <p:nvSpPr>
              <p:cNvPr id="69" name="Line 10"/>
              <p:cNvSpPr>
                <a:spLocks noChangeShapeType="1"/>
              </p:cNvSpPr>
              <p:nvPr/>
            </p:nvSpPr>
            <p:spPr bwMode="auto">
              <a:xfrm flipV="1">
                <a:off x="5230813" y="2732088"/>
                <a:ext cx="0" cy="85725"/>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p>
            </p:txBody>
          </p:sp>
          <p:sp>
            <p:nvSpPr>
              <p:cNvPr id="70" name="Line 11"/>
              <p:cNvSpPr>
                <a:spLocks noChangeShapeType="1"/>
              </p:cNvSpPr>
              <p:nvPr/>
            </p:nvSpPr>
            <p:spPr bwMode="auto">
              <a:xfrm flipV="1">
                <a:off x="6956425" y="2732088"/>
                <a:ext cx="0" cy="85725"/>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p>
            </p:txBody>
          </p:sp>
          <p:sp>
            <p:nvSpPr>
              <p:cNvPr id="71" name="Line 12"/>
              <p:cNvSpPr>
                <a:spLocks noChangeShapeType="1"/>
              </p:cNvSpPr>
              <p:nvPr/>
            </p:nvSpPr>
            <p:spPr bwMode="auto">
              <a:xfrm flipV="1">
                <a:off x="8680450" y="2732088"/>
                <a:ext cx="0" cy="85725"/>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p>
            </p:txBody>
          </p:sp>
          <p:sp>
            <p:nvSpPr>
              <p:cNvPr id="72" name="Line 28"/>
              <p:cNvSpPr>
                <a:spLocks noChangeShapeType="1"/>
              </p:cNvSpPr>
              <p:nvPr/>
            </p:nvSpPr>
            <p:spPr bwMode="auto">
              <a:xfrm>
                <a:off x="1779588" y="2817813"/>
                <a:ext cx="85725"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a:p>
            </p:txBody>
          </p:sp>
        </p:grpSp>
        <p:grpSp>
          <p:nvGrpSpPr>
            <p:cNvPr id="9" name="Group 8"/>
            <p:cNvGrpSpPr/>
            <p:nvPr/>
          </p:nvGrpSpPr>
          <p:grpSpPr>
            <a:xfrm>
              <a:off x="1782763" y="1834590"/>
              <a:ext cx="7588250" cy="937186"/>
              <a:chOff x="1782763" y="1150938"/>
              <a:chExt cx="7588250" cy="1531938"/>
            </a:xfrm>
          </p:grpSpPr>
          <p:sp>
            <p:nvSpPr>
              <p:cNvPr id="59" name="Freeform 43"/>
              <p:cNvSpPr>
                <a:spLocks/>
              </p:cNvSpPr>
              <p:nvPr/>
            </p:nvSpPr>
            <p:spPr bwMode="auto">
              <a:xfrm>
                <a:off x="1782763" y="1150938"/>
                <a:ext cx="7588250" cy="1531938"/>
              </a:xfrm>
              <a:custGeom>
                <a:avLst/>
                <a:gdLst>
                  <a:gd name="T0" fmla="*/ 74 w 4780"/>
                  <a:gd name="T1" fmla="*/ 953 h 965"/>
                  <a:gd name="T2" fmla="*/ 150 w 4780"/>
                  <a:gd name="T3" fmla="*/ 950 h 965"/>
                  <a:gd name="T4" fmla="*/ 226 w 4780"/>
                  <a:gd name="T5" fmla="*/ 946 h 965"/>
                  <a:gd name="T6" fmla="*/ 302 w 4780"/>
                  <a:gd name="T7" fmla="*/ 939 h 965"/>
                  <a:gd name="T8" fmla="*/ 378 w 4780"/>
                  <a:gd name="T9" fmla="*/ 920 h 965"/>
                  <a:gd name="T10" fmla="*/ 455 w 4780"/>
                  <a:gd name="T11" fmla="*/ 910 h 965"/>
                  <a:gd name="T12" fmla="*/ 531 w 4780"/>
                  <a:gd name="T13" fmla="*/ 915 h 965"/>
                  <a:gd name="T14" fmla="*/ 607 w 4780"/>
                  <a:gd name="T15" fmla="*/ 925 h 965"/>
                  <a:gd name="T16" fmla="*/ 683 w 4780"/>
                  <a:gd name="T17" fmla="*/ 912 h 965"/>
                  <a:gd name="T18" fmla="*/ 759 w 4780"/>
                  <a:gd name="T19" fmla="*/ 914 h 965"/>
                  <a:gd name="T20" fmla="*/ 835 w 4780"/>
                  <a:gd name="T21" fmla="*/ 868 h 965"/>
                  <a:gd name="T22" fmla="*/ 911 w 4780"/>
                  <a:gd name="T23" fmla="*/ 883 h 965"/>
                  <a:gd name="T24" fmla="*/ 987 w 4780"/>
                  <a:gd name="T25" fmla="*/ 890 h 965"/>
                  <a:gd name="T26" fmla="*/ 1063 w 4780"/>
                  <a:gd name="T27" fmla="*/ 877 h 965"/>
                  <a:gd name="T28" fmla="*/ 1139 w 4780"/>
                  <a:gd name="T29" fmla="*/ 861 h 965"/>
                  <a:gd name="T30" fmla="*/ 1215 w 4780"/>
                  <a:gd name="T31" fmla="*/ 873 h 965"/>
                  <a:gd name="T32" fmla="*/ 1292 w 4780"/>
                  <a:gd name="T33" fmla="*/ 796 h 965"/>
                  <a:gd name="T34" fmla="*/ 1367 w 4780"/>
                  <a:gd name="T35" fmla="*/ 856 h 965"/>
                  <a:gd name="T36" fmla="*/ 1444 w 4780"/>
                  <a:gd name="T37" fmla="*/ 831 h 965"/>
                  <a:gd name="T38" fmla="*/ 1520 w 4780"/>
                  <a:gd name="T39" fmla="*/ 822 h 965"/>
                  <a:gd name="T40" fmla="*/ 1596 w 4780"/>
                  <a:gd name="T41" fmla="*/ 831 h 965"/>
                  <a:gd name="T42" fmla="*/ 1672 w 4780"/>
                  <a:gd name="T43" fmla="*/ 790 h 965"/>
                  <a:gd name="T44" fmla="*/ 1748 w 4780"/>
                  <a:gd name="T45" fmla="*/ 685 h 965"/>
                  <a:gd name="T46" fmla="*/ 1824 w 4780"/>
                  <a:gd name="T47" fmla="*/ 826 h 965"/>
                  <a:gd name="T48" fmla="*/ 1900 w 4780"/>
                  <a:gd name="T49" fmla="*/ 788 h 965"/>
                  <a:gd name="T50" fmla="*/ 1976 w 4780"/>
                  <a:gd name="T51" fmla="*/ 785 h 965"/>
                  <a:gd name="T52" fmla="*/ 2052 w 4780"/>
                  <a:gd name="T53" fmla="*/ 814 h 965"/>
                  <a:gd name="T54" fmla="*/ 2128 w 4780"/>
                  <a:gd name="T55" fmla="*/ 816 h 965"/>
                  <a:gd name="T56" fmla="*/ 2204 w 4780"/>
                  <a:gd name="T57" fmla="*/ 680 h 965"/>
                  <a:gd name="T58" fmla="*/ 2280 w 4780"/>
                  <a:gd name="T59" fmla="*/ 785 h 965"/>
                  <a:gd name="T60" fmla="*/ 2357 w 4780"/>
                  <a:gd name="T61" fmla="*/ 771 h 965"/>
                  <a:gd name="T62" fmla="*/ 2433 w 4780"/>
                  <a:gd name="T63" fmla="*/ 775 h 965"/>
                  <a:gd name="T64" fmla="*/ 2509 w 4780"/>
                  <a:gd name="T65" fmla="*/ 767 h 965"/>
                  <a:gd name="T66" fmla="*/ 2585 w 4780"/>
                  <a:gd name="T67" fmla="*/ 762 h 965"/>
                  <a:gd name="T68" fmla="*/ 2661 w 4780"/>
                  <a:gd name="T69" fmla="*/ 616 h 965"/>
                  <a:gd name="T70" fmla="*/ 2737 w 4780"/>
                  <a:gd name="T71" fmla="*/ 780 h 965"/>
                  <a:gd name="T72" fmla="*/ 2813 w 4780"/>
                  <a:gd name="T73" fmla="*/ 749 h 965"/>
                  <a:gd name="T74" fmla="*/ 2889 w 4780"/>
                  <a:gd name="T75" fmla="*/ 755 h 965"/>
                  <a:gd name="T76" fmla="*/ 2965 w 4780"/>
                  <a:gd name="T77" fmla="*/ 746 h 965"/>
                  <a:gd name="T78" fmla="*/ 3041 w 4780"/>
                  <a:gd name="T79" fmla="*/ 720 h 965"/>
                  <a:gd name="T80" fmla="*/ 3117 w 4780"/>
                  <a:gd name="T81" fmla="*/ 443 h 965"/>
                  <a:gd name="T82" fmla="*/ 3194 w 4780"/>
                  <a:gd name="T83" fmla="*/ 637 h 965"/>
                  <a:gd name="T84" fmla="*/ 3269 w 4780"/>
                  <a:gd name="T85" fmla="*/ 629 h 965"/>
                  <a:gd name="T86" fmla="*/ 3346 w 4780"/>
                  <a:gd name="T87" fmla="*/ 623 h 965"/>
                  <a:gd name="T88" fmla="*/ 3422 w 4780"/>
                  <a:gd name="T89" fmla="*/ 603 h 965"/>
                  <a:gd name="T90" fmla="*/ 3498 w 4780"/>
                  <a:gd name="T91" fmla="*/ 529 h 965"/>
                  <a:gd name="T92" fmla="*/ 3574 w 4780"/>
                  <a:gd name="T93" fmla="*/ 138 h 965"/>
                  <a:gd name="T94" fmla="*/ 3650 w 4780"/>
                  <a:gd name="T95" fmla="*/ 605 h 965"/>
                  <a:gd name="T96" fmla="*/ 3726 w 4780"/>
                  <a:gd name="T97" fmla="*/ 546 h 965"/>
                  <a:gd name="T98" fmla="*/ 3802 w 4780"/>
                  <a:gd name="T99" fmla="*/ 596 h 965"/>
                  <a:gd name="T100" fmla="*/ 3878 w 4780"/>
                  <a:gd name="T101" fmla="*/ 596 h 965"/>
                  <a:gd name="T102" fmla="*/ 3954 w 4780"/>
                  <a:gd name="T103" fmla="*/ 556 h 965"/>
                  <a:gd name="T104" fmla="*/ 4031 w 4780"/>
                  <a:gd name="T105" fmla="*/ 38 h 965"/>
                  <a:gd name="T106" fmla="*/ 4106 w 4780"/>
                  <a:gd name="T107" fmla="*/ 631 h 965"/>
                  <a:gd name="T108" fmla="*/ 4183 w 4780"/>
                  <a:gd name="T109" fmla="*/ 562 h 965"/>
                  <a:gd name="T110" fmla="*/ 4259 w 4780"/>
                  <a:gd name="T111" fmla="*/ 556 h 965"/>
                  <a:gd name="T112" fmla="*/ 4335 w 4780"/>
                  <a:gd name="T113" fmla="*/ 571 h 965"/>
                  <a:gd name="T114" fmla="*/ 4411 w 4780"/>
                  <a:gd name="T115" fmla="*/ 565 h 965"/>
                  <a:gd name="T116" fmla="*/ 4487 w 4780"/>
                  <a:gd name="T117" fmla="*/ 73 h 965"/>
                  <a:gd name="T118" fmla="*/ 4563 w 4780"/>
                  <a:gd name="T119" fmla="*/ 780 h 965"/>
                  <a:gd name="T120" fmla="*/ 4639 w 4780"/>
                  <a:gd name="T121" fmla="*/ 688 h 965"/>
                  <a:gd name="T122" fmla="*/ 4715 w 4780"/>
                  <a:gd name="T123" fmla="*/ 706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80" h="965">
                    <a:moveTo>
                      <a:pt x="0" y="953"/>
                    </a:moveTo>
                    <a:lnTo>
                      <a:pt x="2" y="953"/>
                    </a:lnTo>
                    <a:lnTo>
                      <a:pt x="5" y="953"/>
                    </a:lnTo>
                    <a:lnTo>
                      <a:pt x="7" y="953"/>
                    </a:lnTo>
                    <a:lnTo>
                      <a:pt x="9" y="953"/>
                    </a:lnTo>
                    <a:lnTo>
                      <a:pt x="11" y="953"/>
                    </a:lnTo>
                    <a:lnTo>
                      <a:pt x="13" y="953"/>
                    </a:lnTo>
                    <a:lnTo>
                      <a:pt x="15" y="953"/>
                    </a:lnTo>
                    <a:lnTo>
                      <a:pt x="18" y="955"/>
                    </a:lnTo>
                    <a:lnTo>
                      <a:pt x="20" y="956"/>
                    </a:lnTo>
                    <a:lnTo>
                      <a:pt x="22" y="958"/>
                    </a:lnTo>
                    <a:lnTo>
                      <a:pt x="24" y="959"/>
                    </a:lnTo>
                    <a:lnTo>
                      <a:pt x="26" y="961"/>
                    </a:lnTo>
                    <a:lnTo>
                      <a:pt x="29" y="962"/>
                    </a:lnTo>
                    <a:lnTo>
                      <a:pt x="30" y="964"/>
                    </a:lnTo>
                    <a:lnTo>
                      <a:pt x="33" y="965"/>
                    </a:lnTo>
                    <a:lnTo>
                      <a:pt x="35" y="965"/>
                    </a:lnTo>
                    <a:lnTo>
                      <a:pt x="37" y="964"/>
                    </a:lnTo>
                    <a:lnTo>
                      <a:pt x="39" y="962"/>
                    </a:lnTo>
                    <a:lnTo>
                      <a:pt x="41" y="961"/>
                    </a:lnTo>
                    <a:lnTo>
                      <a:pt x="44" y="959"/>
                    </a:lnTo>
                    <a:lnTo>
                      <a:pt x="46" y="958"/>
                    </a:lnTo>
                    <a:lnTo>
                      <a:pt x="48" y="956"/>
                    </a:lnTo>
                    <a:lnTo>
                      <a:pt x="50" y="955"/>
                    </a:lnTo>
                    <a:lnTo>
                      <a:pt x="52" y="953"/>
                    </a:lnTo>
                    <a:lnTo>
                      <a:pt x="54" y="953"/>
                    </a:lnTo>
                    <a:lnTo>
                      <a:pt x="57" y="953"/>
                    </a:lnTo>
                    <a:lnTo>
                      <a:pt x="59" y="953"/>
                    </a:lnTo>
                    <a:lnTo>
                      <a:pt x="61" y="953"/>
                    </a:lnTo>
                    <a:lnTo>
                      <a:pt x="63" y="953"/>
                    </a:lnTo>
                    <a:lnTo>
                      <a:pt x="65" y="953"/>
                    </a:lnTo>
                    <a:lnTo>
                      <a:pt x="68" y="953"/>
                    </a:lnTo>
                    <a:lnTo>
                      <a:pt x="70" y="953"/>
                    </a:lnTo>
                    <a:lnTo>
                      <a:pt x="72" y="953"/>
                    </a:lnTo>
                    <a:lnTo>
                      <a:pt x="74" y="953"/>
                    </a:lnTo>
                    <a:lnTo>
                      <a:pt x="76" y="953"/>
                    </a:lnTo>
                    <a:lnTo>
                      <a:pt x="78" y="952"/>
                    </a:lnTo>
                    <a:lnTo>
                      <a:pt x="81" y="950"/>
                    </a:lnTo>
                    <a:lnTo>
                      <a:pt x="83" y="949"/>
                    </a:lnTo>
                    <a:lnTo>
                      <a:pt x="85" y="947"/>
                    </a:lnTo>
                    <a:lnTo>
                      <a:pt x="87" y="944"/>
                    </a:lnTo>
                    <a:lnTo>
                      <a:pt x="89" y="942"/>
                    </a:lnTo>
                    <a:lnTo>
                      <a:pt x="92" y="939"/>
                    </a:lnTo>
                    <a:lnTo>
                      <a:pt x="93" y="936"/>
                    </a:lnTo>
                    <a:lnTo>
                      <a:pt x="96" y="936"/>
                    </a:lnTo>
                    <a:lnTo>
                      <a:pt x="98" y="937"/>
                    </a:lnTo>
                    <a:lnTo>
                      <a:pt x="100" y="939"/>
                    </a:lnTo>
                    <a:lnTo>
                      <a:pt x="102" y="940"/>
                    </a:lnTo>
                    <a:lnTo>
                      <a:pt x="104" y="942"/>
                    </a:lnTo>
                    <a:lnTo>
                      <a:pt x="107" y="944"/>
                    </a:lnTo>
                    <a:lnTo>
                      <a:pt x="109" y="947"/>
                    </a:lnTo>
                    <a:lnTo>
                      <a:pt x="111" y="950"/>
                    </a:lnTo>
                    <a:lnTo>
                      <a:pt x="113" y="953"/>
                    </a:lnTo>
                    <a:lnTo>
                      <a:pt x="115" y="953"/>
                    </a:lnTo>
                    <a:lnTo>
                      <a:pt x="118" y="953"/>
                    </a:lnTo>
                    <a:lnTo>
                      <a:pt x="120" y="953"/>
                    </a:lnTo>
                    <a:lnTo>
                      <a:pt x="122" y="952"/>
                    </a:lnTo>
                    <a:lnTo>
                      <a:pt x="124" y="950"/>
                    </a:lnTo>
                    <a:lnTo>
                      <a:pt x="126" y="949"/>
                    </a:lnTo>
                    <a:lnTo>
                      <a:pt x="128" y="947"/>
                    </a:lnTo>
                    <a:lnTo>
                      <a:pt x="131" y="947"/>
                    </a:lnTo>
                    <a:lnTo>
                      <a:pt x="133" y="947"/>
                    </a:lnTo>
                    <a:lnTo>
                      <a:pt x="135" y="947"/>
                    </a:lnTo>
                    <a:lnTo>
                      <a:pt x="137" y="947"/>
                    </a:lnTo>
                    <a:lnTo>
                      <a:pt x="139" y="947"/>
                    </a:lnTo>
                    <a:lnTo>
                      <a:pt x="142" y="949"/>
                    </a:lnTo>
                    <a:lnTo>
                      <a:pt x="144" y="950"/>
                    </a:lnTo>
                    <a:lnTo>
                      <a:pt x="146" y="952"/>
                    </a:lnTo>
                    <a:lnTo>
                      <a:pt x="148" y="952"/>
                    </a:lnTo>
                    <a:lnTo>
                      <a:pt x="150" y="950"/>
                    </a:lnTo>
                    <a:lnTo>
                      <a:pt x="152" y="949"/>
                    </a:lnTo>
                    <a:lnTo>
                      <a:pt x="154" y="947"/>
                    </a:lnTo>
                    <a:lnTo>
                      <a:pt x="157" y="946"/>
                    </a:lnTo>
                    <a:lnTo>
                      <a:pt x="159" y="944"/>
                    </a:lnTo>
                    <a:lnTo>
                      <a:pt x="161" y="943"/>
                    </a:lnTo>
                    <a:lnTo>
                      <a:pt x="163" y="942"/>
                    </a:lnTo>
                    <a:lnTo>
                      <a:pt x="165" y="942"/>
                    </a:lnTo>
                    <a:lnTo>
                      <a:pt x="167" y="943"/>
                    </a:lnTo>
                    <a:lnTo>
                      <a:pt x="170" y="944"/>
                    </a:lnTo>
                    <a:lnTo>
                      <a:pt x="172" y="946"/>
                    </a:lnTo>
                    <a:lnTo>
                      <a:pt x="174" y="947"/>
                    </a:lnTo>
                    <a:lnTo>
                      <a:pt x="176" y="949"/>
                    </a:lnTo>
                    <a:lnTo>
                      <a:pt x="178" y="950"/>
                    </a:lnTo>
                    <a:lnTo>
                      <a:pt x="181" y="952"/>
                    </a:lnTo>
                    <a:lnTo>
                      <a:pt x="183" y="952"/>
                    </a:lnTo>
                    <a:lnTo>
                      <a:pt x="185" y="950"/>
                    </a:lnTo>
                    <a:lnTo>
                      <a:pt x="187" y="949"/>
                    </a:lnTo>
                    <a:lnTo>
                      <a:pt x="189" y="947"/>
                    </a:lnTo>
                    <a:lnTo>
                      <a:pt x="191" y="947"/>
                    </a:lnTo>
                    <a:lnTo>
                      <a:pt x="194" y="947"/>
                    </a:lnTo>
                    <a:lnTo>
                      <a:pt x="196" y="947"/>
                    </a:lnTo>
                    <a:lnTo>
                      <a:pt x="198" y="947"/>
                    </a:lnTo>
                    <a:lnTo>
                      <a:pt x="200" y="946"/>
                    </a:lnTo>
                    <a:lnTo>
                      <a:pt x="202" y="946"/>
                    </a:lnTo>
                    <a:lnTo>
                      <a:pt x="205" y="946"/>
                    </a:lnTo>
                    <a:lnTo>
                      <a:pt x="207" y="946"/>
                    </a:lnTo>
                    <a:lnTo>
                      <a:pt x="209" y="947"/>
                    </a:lnTo>
                    <a:lnTo>
                      <a:pt x="211" y="947"/>
                    </a:lnTo>
                    <a:lnTo>
                      <a:pt x="213" y="947"/>
                    </a:lnTo>
                    <a:lnTo>
                      <a:pt x="215" y="947"/>
                    </a:lnTo>
                    <a:lnTo>
                      <a:pt x="217" y="946"/>
                    </a:lnTo>
                    <a:lnTo>
                      <a:pt x="220" y="946"/>
                    </a:lnTo>
                    <a:lnTo>
                      <a:pt x="222" y="946"/>
                    </a:lnTo>
                    <a:lnTo>
                      <a:pt x="224" y="946"/>
                    </a:lnTo>
                    <a:lnTo>
                      <a:pt x="226" y="946"/>
                    </a:lnTo>
                    <a:lnTo>
                      <a:pt x="228" y="944"/>
                    </a:lnTo>
                    <a:lnTo>
                      <a:pt x="230" y="943"/>
                    </a:lnTo>
                    <a:lnTo>
                      <a:pt x="233" y="942"/>
                    </a:lnTo>
                    <a:lnTo>
                      <a:pt x="235" y="940"/>
                    </a:lnTo>
                    <a:lnTo>
                      <a:pt x="237" y="940"/>
                    </a:lnTo>
                    <a:lnTo>
                      <a:pt x="239" y="940"/>
                    </a:lnTo>
                    <a:lnTo>
                      <a:pt x="241" y="940"/>
                    </a:lnTo>
                    <a:lnTo>
                      <a:pt x="244" y="940"/>
                    </a:lnTo>
                    <a:lnTo>
                      <a:pt x="246" y="940"/>
                    </a:lnTo>
                    <a:lnTo>
                      <a:pt x="248" y="940"/>
                    </a:lnTo>
                    <a:lnTo>
                      <a:pt x="250" y="940"/>
                    </a:lnTo>
                    <a:lnTo>
                      <a:pt x="252" y="939"/>
                    </a:lnTo>
                    <a:lnTo>
                      <a:pt x="254" y="937"/>
                    </a:lnTo>
                    <a:lnTo>
                      <a:pt x="257" y="936"/>
                    </a:lnTo>
                    <a:lnTo>
                      <a:pt x="259" y="934"/>
                    </a:lnTo>
                    <a:lnTo>
                      <a:pt x="261" y="934"/>
                    </a:lnTo>
                    <a:lnTo>
                      <a:pt x="263" y="934"/>
                    </a:lnTo>
                    <a:lnTo>
                      <a:pt x="265" y="934"/>
                    </a:lnTo>
                    <a:lnTo>
                      <a:pt x="268" y="934"/>
                    </a:lnTo>
                    <a:lnTo>
                      <a:pt x="270" y="934"/>
                    </a:lnTo>
                    <a:lnTo>
                      <a:pt x="272" y="936"/>
                    </a:lnTo>
                    <a:lnTo>
                      <a:pt x="274" y="937"/>
                    </a:lnTo>
                    <a:lnTo>
                      <a:pt x="276" y="939"/>
                    </a:lnTo>
                    <a:lnTo>
                      <a:pt x="279" y="939"/>
                    </a:lnTo>
                    <a:lnTo>
                      <a:pt x="280" y="937"/>
                    </a:lnTo>
                    <a:lnTo>
                      <a:pt x="283" y="936"/>
                    </a:lnTo>
                    <a:lnTo>
                      <a:pt x="285" y="934"/>
                    </a:lnTo>
                    <a:lnTo>
                      <a:pt x="287" y="934"/>
                    </a:lnTo>
                    <a:lnTo>
                      <a:pt x="289" y="934"/>
                    </a:lnTo>
                    <a:lnTo>
                      <a:pt x="291" y="934"/>
                    </a:lnTo>
                    <a:lnTo>
                      <a:pt x="294" y="934"/>
                    </a:lnTo>
                    <a:lnTo>
                      <a:pt x="296" y="934"/>
                    </a:lnTo>
                    <a:lnTo>
                      <a:pt x="298" y="936"/>
                    </a:lnTo>
                    <a:lnTo>
                      <a:pt x="300" y="937"/>
                    </a:lnTo>
                    <a:lnTo>
                      <a:pt x="302" y="939"/>
                    </a:lnTo>
                    <a:lnTo>
                      <a:pt x="304" y="942"/>
                    </a:lnTo>
                    <a:lnTo>
                      <a:pt x="307" y="943"/>
                    </a:lnTo>
                    <a:lnTo>
                      <a:pt x="309" y="944"/>
                    </a:lnTo>
                    <a:lnTo>
                      <a:pt x="311" y="946"/>
                    </a:lnTo>
                    <a:lnTo>
                      <a:pt x="313" y="947"/>
                    </a:lnTo>
                    <a:lnTo>
                      <a:pt x="315" y="949"/>
                    </a:lnTo>
                    <a:lnTo>
                      <a:pt x="318" y="950"/>
                    </a:lnTo>
                    <a:lnTo>
                      <a:pt x="320" y="952"/>
                    </a:lnTo>
                    <a:lnTo>
                      <a:pt x="322" y="950"/>
                    </a:lnTo>
                    <a:lnTo>
                      <a:pt x="324" y="947"/>
                    </a:lnTo>
                    <a:lnTo>
                      <a:pt x="326" y="944"/>
                    </a:lnTo>
                    <a:lnTo>
                      <a:pt x="328" y="942"/>
                    </a:lnTo>
                    <a:lnTo>
                      <a:pt x="331" y="939"/>
                    </a:lnTo>
                    <a:lnTo>
                      <a:pt x="333" y="936"/>
                    </a:lnTo>
                    <a:lnTo>
                      <a:pt x="335" y="933"/>
                    </a:lnTo>
                    <a:lnTo>
                      <a:pt x="337" y="930"/>
                    </a:lnTo>
                    <a:lnTo>
                      <a:pt x="339" y="928"/>
                    </a:lnTo>
                    <a:lnTo>
                      <a:pt x="342" y="930"/>
                    </a:lnTo>
                    <a:lnTo>
                      <a:pt x="343" y="931"/>
                    </a:lnTo>
                    <a:lnTo>
                      <a:pt x="346" y="933"/>
                    </a:lnTo>
                    <a:lnTo>
                      <a:pt x="348" y="933"/>
                    </a:lnTo>
                    <a:lnTo>
                      <a:pt x="350" y="933"/>
                    </a:lnTo>
                    <a:lnTo>
                      <a:pt x="352" y="933"/>
                    </a:lnTo>
                    <a:lnTo>
                      <a:pt x="354" y="933"/>
                    </a:lnTo>
                    <a:lnTo>
                      <a:pt x="357" y="934"/>
                    </a:lnTo>
                    <a:lnTo>
                      <a:pt x="359" y="934"/>
                    </a:lnTo>
                    <a:lnTo>
                      <a:pt x="361" y="934"/>
                    </a:lnTo>
                    <a:lnTo>
                      <a:pt x="363" y="934"/>
                    </a:lnTo>
                    <a:lnTo>
                      <a:pt x="365" y="931"/>
                    </a:lnTo>
                    <a:lnTo>
                      <a:pt x="367" y="930"/>
                    </a:lnTo>
                    <a:lnTo>
                      <a:pt x="370" y="928"/>
                    </a:lnTo>
                    <a:lnTo>
                      <a:pt x="372" y="927"/>
                    </a:lnTo>
                    <a:lnTo>
                      <a:pt x="374" y="925"/>
                    </a:lnTo>
                    <a:lnTo>
                      <a:pt x="376" y="922"/>
                    </a:lnTo>
                    <a:lnTo>
                      <a:pt x="378" y="920"/>
                    </a:lnTo>
                    <a:lnTo>
                      <a:pt x="381" y="917"/>
                    </a:lnTo>
                    <a:lnTo>
                      <a:pt x="383" y="911"/>
                    </a:lnTo>
                    <a:lnTo>
                      <a:pt x="385" y="908"/>
                    </a:lnTo>
                    <a:lnTo>
                      <a:pt x="387" y="905"/>
                    </a:lnTo>
                    <a:lnTo>
                      <a:pt x="389" y="902"/>
                    </a:lnTo>
                    <a:lnTo>
                      <a:pt x="391" y="892"/>
                    </a:lnTo>
                    <a:lnTo>
                      <a:pt x="394" y="882"/>
                    </a:lnTo>
                    <a:lnTo>
                      <a:pt x="396" y="871"/>
                    </a:lnTo>
                    <a:lnTo>
                      <a:pt x="398" y="861"/>
                    </a:lnTo>
                    <a:lnTo>
                      <a:pt x="400" y="853"/>
                    </a:lnTo>
                    <a:lnTo>
                      <a:pt x="402" y="847"/>
                    </a:lnTo>
                    <a:lnTo>
                      <a:pt x="405" y="841"/>
                    </a:lnTo>
                    <a:lnTo>
                      <a:pt x="407" y="835"/>
                    </a:lnTo>
                    <a:lnTo>
                      <a:pt x="409" y="831"/>
                    </a:lnTo>
                    <a:lnTo>
                      <a:pt x="411" y="834"/>
                    </a:lnTo>
                    <a:lnTo>
                      <a:pt x="413" y="836"/>
                    </a:lnTo>
                    <a:lnTo>
                      <a:pt x="416" y="839"/>
                    </a:lnTo>
                    <a:lnTo>
                      <a:pt x="417" y="841"/>
                    </a:lnTo>
                    <a:lnTo>
                      <a:pt x="420" y="841"/>
                    </a:lnTo>
                    <a:lnTo>
                      <a:pt x="422" y="841"/>
                    </a:lnTo>
                    <a:lnTo>
                      <a:pt x="424" y="841"/>
                    </a:lnTo>
                    <a:lnTo>
                      <a:pt x="426" y="841"/>
                    </a:lnTo>
                    <a:lnTo>
                      <a:pt x="428" y="839"/>
                    </a:lnTo>
                    <a:lnTo>
                      <a:pt x="431" y="838"/>
                    </a:lnTo>
                    <a:lnTo>
                      <a:pt x="433" y="836"/>
                    </a:lnTo>
                    <a:lnTo>
                      <a:pt x="435" y="836"/>
                    </a:lnTo>
                    <a:lnTo>
                      <a:pt x="437" y="838"/>
                    </a:lnTo>
                    <a:lnTo>
                      <a:pt x="439" y="839"/>
                    </a:lnTo>
                    <a:lnTo>
                      <a:pt x="441" y="841"/>
                    </a:lnTo>
                    <a:lnTo>
                      <a:pt x="444" y="853"/>
                    </a:lnTo>
                    <a:lnTo>
                      <a:pt x="446" y="864"/>
                    </a:lnTo>
                    <a:lnTo>
                      <a:pt x="448" y="876"/>
                    </a:lnTo>
                    <a:lnTo>
                      <a:pt x="450" y="888"/>
                    </a:lnTo>
                    <a:lnTo>
                      <a:pt x="452" y="899"/>
                    </a:lnTo>
                    <a:lnTo>
                      <a:pt x="455" y="910"/>
                    </a:lnTo>
                    <a:lnTo>
                      <a:pt x="457" y="920"/>
                    </a:lnTo>
                    <a:lnTo>
                      <a:pt x="459" y="930"/>
                    </a:lnTo>
                    <a:lnTo>
                      <a:pt x="461" y="940"/>
                    </a:lnTo>
                    <a:lnTo>
                      <a:pt x="463" y="940"/>
                    </a:lnTo>
                    <a:lnTo>
                      <a:pt x="465" y="940"/>
                    </a:lnTo>
                    <a:lnTo>
                      <a:pt x="468" y="940"/>
                    </a:lnTo>
                    <a:lnTo>
                      <a:pt x="470" y="942"/>
                    </a:lnTo>
                    <a:lnTo>
                      <a:pt x="472" y="943"/>
                    </a:lnTo>
                    <a:lnTo>
                      <a:pt x="474" y="944"/>
                    </a:lnTo>
                    <a:lnTo>
                      <a:pt x="476" y="946"/>
                    </a:lnTo>
                    <a:lnTo>
                      <a:pt x="479" y="946"/>
                    </a:lnTo>
                    <a:lnTo>
                      <a:pt x="480" y="946"/>
                    </a:lnTo>
                    <a:lnTo>
                      <a:pt x="483" y="946"/>
                    </a:lnTo>
                    <a:lnTo>
                      <a:pt x="485" y="946"/>
                    </a:lnTo>
                    <a:lnTo>
                      <a:pt x="487" y="946"/>
                    </a:lnTo>
                    <a:lnTo>
                      <a:pt x="489" y="944"/>
                    </a:lnTo>
                    <a:lnTo>
                      <a:pt x="491" y="943"/>
                    </a:lnTo>
                    <a:lnTo>
                      <a:pt x="494" y="942"/>
                    </a:lnTo>
                    <a:lnTo>
                      <a:pt x="496" y="940"/>
                    </a:lnTo>
                    <a:lnTo>
                      <a:pt x="498" y="940"/>
                    </a:lnTo>
                    <a:lnTo>
                      <a:pt x="500" y="940"/>
                    </a:lnTo>
                    <a:lnTo>
                      <a:pt x="502" y="940"/>
                    </a:lnTo>
                    <a:lnTo>
                      <a:pt x="504" y="940"/>
                    </a:lnTo>
                    <a:lnTo>
                      <a:pt x="507" y="940"/>
                    </a:lnTo>
                    <a:lnTo>
                      <a:pt x="509" y="940"/>
                    </a:lnTo>
                    <a:lnTo>
                      <a:pt x="511" y="940"/>
                    </a:lnTo>
                    <a:lnTo>
                      <a:pt x="513" y="937"/>
                    </a:lnTo>
                    <a:lnTo>
                      <a:pt x="515" y="934"/>
                    </a:lnTo>
                    <a:lnTo>
                      <a:pt x="518" y="931"/>
                    </a:lnTo>
                    <a:lnTo>
                      <a:pt x="520" y="928"/>
                    </a:lnTo>
                    <a:lnTo>
                      <a:pt x="522" y="925"/>
                    </a:lnTo>
                    <a:lnTo>
                      <a:pt x="524" y="922"/>
                    </a:lnTo>
                    <a:lnTo>
                      <a:pt x="526" y="920"/>
                    </a:lnTo>
                    <a:lnTo>
                      <a:pt x="528" y="917"/>
                    </a:lnTo>
                    <a:lnTo>
                      <a:pt x="531" y="915"/>
                    </a:lnTo>
                    <a:lnTo>
                      <a:pt x="533" y="917"/>
                    </a:lnTo>
                    <a:lnTo>
                      <a:pt x="535" y="918"/>
                    </a:lnTo>
                    <a:lnTo>
                      <a:pt x="537" y="920"/>
                    </a:lnTo>
                    <a:lnTo>
                      <a:pt x="539" y="920"/>
                    </a:lnTo>
                    <a:lnTo>
                      <a:pt x="541" y="920"/>
                    </a:lnTo>
                    <a:lnTo>
                      <a:pt x="543" y="920"/>
                    </a:lnTo>
                    <a:lnTo>
                      <a:pt x="546" y="920"/>
                    </a:lnTo>
                    <a:lnTo>
                      <a:pt x="548" y="921"/>
                    </a:lnTo>
                    <a:lnTo>
                      <a:pt x="550" y="921"/>
                    </a:lnTo>
                    <a:lnTo>
                      <a:pt x="552" y="921"/>
                    </a:lnTo>
                    <a:lnTo>
                      <a:pt x="554" y="921"/>
                    </a:lnTo>
                    <a:lnTo>
                      <a:pt x="557" y="920"/>
                    </a:lnTo>
                    <a:lnTo>
                      <a:pt x="559" y="920"/>
                    </a:lnTo>
                    <a:lnTo>
                      <a:pt x="561" y="920"/>
                    </a:lnTo>
                    <a:lnTo>
                      <a:pt x="563" y="920"/>
                    </a:lnTo>
                    <a:lnTo>
                      <a:pt x="565" y="920"/>
                    </a:lnTo>
                    <a:lnTo>
                      <a:pt x="568" y="918"/>
                    </a:lnTo>
                    <a:lnTo>
                      <a:pt x="570" y="917"/>
                    </a:lnTo>
                    <a:lnTo>
                      <a:pt x="572" y="915"/>
                    </a:lnTo>
                    <a:lnTo>
                      <a:pt x="574" y="914"/>
                    </a:lnTo>
                    <a:lnTo>
                      <a:pt x="576" y="914"/>
                    </a:lnTo>
                    <a:lnTo>
                      <a:pt x="578" y="914"/>
                    </a:lnTo>
                    <a:lnTo>
                      <a:pt x="581" y="914"/>
                    </a:lnTo>
                    <a:lnTo>
                      <a:pt x="583" y="914"/>
                    </a:lnTo>
                    <a:lnTo>
                      <a:pt x="585" y="914"/>
                    </a:lnTo>
                    <a:lnTo>
                      <a:pt x="587" y="914"/>
                    </a:lnTo>
                    <a:lnTo>
                      <a:pt x="589" y="914"/>
                    </a:lnTo>
                    <a:lnTo>
                      <a:pt x="592" y="915"/>
                    </a:lnTo>
                    <a:lnTo>
                      <a:pt x="593" y="917"/>
                    </a:lnTo>
                    <a:lnTo>
                      <a:pt x="596" y="918"/>
                    </a:lnTo>
                    <a:lnTo>
                      <a:pt x="598" y="920"/>
                    </a:lnTo>
                    <a:lnTo>
                      <a:pt x="600" y="921"/>
                    </a:lnTo>
                    <a:lnTo>
                      <a:pt x="602" y="922"/>
                    </a:lnTo>
                    <a:lnTo>
                      <a:pt x="604" y="924"/>
                    </a:lnTo>
                    <a:lnTo>
                      <a:pt x="607" y="925"/>
                    </a:lnTo>
                    <a:lnTo>
                      <a:pt x="609" y="927"/>
                    </a:lnTo>
                    <a:lnTo>
                      <a:pt x="611" y="927"/>
                    </a:lnTo>
                    <a:lnTo>
                      <a:pt x="613" y="927"/>
                    </a:lnTo>
                    <a:lnTo>
                      <a:pt x="615" y="927"/>
                    </a:lnTo>
                    <a:lnTo>
                      <a:pt x="617" y="925"/>
                    </a:lnTo>
                    <a:lnTo>
                      <a:pt x="620" y="924"/>
                    </a:lnTo>
                    <a:lnTo>
                      <a:pt x="622" y="922"/>
                    </a:lnTo>
                    <a:lnTo>
                      <a:pt x="624" y="921"/>
                    </a:lnTo>
                    <a:lnTo>
                      <a:pt x="626" y="918"/>
                    </a:lnTo>
                    <a:lnTo>
                      <a:pt x="628" y="915"/>
                    </a:lnTo>
                    <a:lnTo>
                      <a:pt x="631" y="912"/>
                    </a:lnTo>
                    <a:lnTo>
                      <a:pt x="633" y="910"/>
                    </a:lnTo>
                    <a:lnTo>
                      <a:pt x="635" y="908"/>
                    </a:lnTo>
                    <a:lnTo>
                      <a:pt x="637" y="908"/>
                    </a:lnTo>
                    <a:lnTo>
                      <a:pt x="639" y="908"/>
                    </a:lnTo>
                    <a:lnTo>
                      <a:pt x="641" y="908"/>
                    </a:lnTo>
                    <a:lnTo>
                      <a:pt x="644" y="908"/>
                    </a:lnTo>
                    <a:lnTo>
                      <a:pt x="646" y="910"/>
                    </a:lnTo>
                    <a:lnTo>
                      <a:pt x="648" y="911"/>
                    </a:lnTo>
                    <a:lnTo>
                      <a:pt x="650" y="912"/>
                    </a:lnTo>
                    <a:lnTo>
                      <a:pt x="652" y="915"/>
                    </a:lnTo>
                    <a:lnTo>
                      <a:pt x="655" y="917"/>
                    </a:lnTo>
                    <a:lnTo>
                      <a:pt x="656" y="918"/>
                    </a:lnTo>
                    <a:lnTo>
                      <a:pt x="659" y="920"/>
                    </a:lnTo>
                    <a:lnTo>
                      <a:pt x="661" y="921"/>
                    </a:lnTo>
                    <a:lnTo>
                      <a:pt x="663" y="922"/>
                    </a:lnTo>
                    <a:lnTo>
                      <a:pt x="665" y="924"/>
                    </a:lnTo>
                    <a:lnTo>
                      <a:pt x="667" y="925"/>
                    </a:lnTo>
                    <a:lnTo>
                      <a:pt x="670" y="925"/>
                    </a:lnTo>
                    <a:lnTo>
                      <a:pt x="672" y="924"/>
                    </a:lnTo>
                    <a:lnTo>
                      <a:pt x="674" y="922"/>
                    </a:lnTo>
                    <a:lnTo>
                      <a:pt x="676" y="921"/>
                    </a:lnTo>
                    <a:lnTo>
                      <a:pt x="678" y="918"/>
                    </a:lnTo>
                    <a:lnTo>
                      <a:pt x="680" y="915"/>
                    </a:lnTo>
                    <a:lnTo>
                      <a:pt x="683" y="912"/>
                    </a:lnTo>
                    <a:lnTo>
                      <a:pt x="685" y="910"/>
                    </a:lnTo>
                    <a:lnTo>
                      <a:pt x="687" y="907"/>
                    </a:lnTo>
                    <a:lnTo>
                      <a:pt x="689" y="905"/>
                    </a:lnTo>
                    <a:lnTo>
                      <a:pt x="691" y="904"/>
                    </a:lnTo>
                    <a:lnTo>
                      <a:pt x="694" y="902"/>
                    </a:lnTo>
                    <a:lnTo>
                      <a:pt x="696" y="901"/>
                    </a:lnTo>
                    <a:lnTo>
                      <a:pt x="698" y="901"/>
                    </a:lnTo>
                    <a:lnTo>
                      <a:pt x="700" y="901"/>
                    </a:lnTo>
                    <a:lnTo>
                      <a:pt x="702" y="901"/>
                    </a:lnTo>
                    <a:lnTo>
                      <a:pt x="705" y="899"/>
                    </a:lnTo>
                    <a:lnTo>
                      <a:pt x="707" y="898"/>
                    </a:lnTo>
                    <a:lnTo>
                      <a:pt x="709" y="896"/>
                    </a:lnTo>
                    <a:lnTo>
                      <a:pt x="711" y="895"/>
                    </a:lnTo>
                    <a:lnTo>
                      <a:pt x="713" y="895"/>
                    </a:lnTo>
                    <a:lnTo>
                      <a:pt x="715" y="895"/>
                    </a:lnTo>
                    <a:lnTo>
                      <a:pt x="718" y="895"/>
                    </a:lnTo>
                    <a:lnTo>
                      <a:pt x="720" y="895"/>
                    </a:lnTo>
                    <a:lnTo>
                      <a:pt x="722" y="893"/>
                    </a:lnTo>
                    <a:lnTo>
                      <a:pt x="724" y="893"/>
                    </a:lnTo>
                    <a:lnTo>
                      <a:pt x="726" y="893"/>
                    </a:lnTo>
                    <a:lnTo>
                      <a:pt x="729" y="893"/>
                    </a:lnTo>
                    <a:lnTo>
                      <a:pt x="730" y="893"/>
                    </a:lnTo>
                    <a:lnTo>
                      <a:pt x="733" y="892"/>
                    </a:lnTo>
                    <a:lnTo>
                      <a:pt x="735" y="890"/>
                    </a:lnTo>
                    <a:lnTo>
                      <a:pt x="737" y="889"/>
                    </a:lnTo>
                    <a:lnTo>
                      <a:pt x="739" y="890"/>
                    </a:lnTo>
                    <a:lnTo>
                      <a:pt x="741" y="893"/>
                    </a:lnTo>
                    <a:lnTo>
                      <a:pt x="744" y="896"/>
                    </a:lnTo>
                    <a:lnTo>
                      <a:pt x="746" y="899"/>
                    </a:lnTo>
                    <a:lnTo>
                      <a:pt x="748" y="902"/>
                    </a:lnTo>
                    <a:lnTo>
                      <a:pt x="750" y="905"/>
                    </a:lnTo>
                    <a:lnTo>
                      <a:pt x="752" y="908"/>
                    </a:lnTo>
                    <a:lnTo>
                      <a:pt x="754" y="911"/>
                    </a:lnTo>
                    <a:lnTo>
                      <a:pt x="757" y="914"/>
                    </a:lnTo>
                    <a:lnTo>
                      <a:pt x="759" y="914"/>
                    </a:lnTo>
                    <a:lnTo>
                      <a:pt x="761" y="914"/>
                    </a:lnTo>
                    <a:lnTo>
                      <a:pt x="763" y="914"/>
                    </a:lnTo>
                    <a:lnTo>
                      <a:pt x="765" y="912"/>
                    </a:lnTo>
                    <a:lnTo>
                      <a:pt x="768" y="911"/>
                    </a:lnTo>
                    <a:lnTo>
                      <a:pt x="770" y="910"/>
                    </a:lnTo>
                    <a:lnTo>
                      <a:pt x="772" y="908"/>
                    </a:lnTo>
                    <a:lnTo>
                      <a:pt x="774" y="908"/>
                    </a:lnTo>
                    <a:lnTo>
                      <a:pt x="776" y="908"/>
                    </a:lnTo>
                    <a:lnTo>
                      <a:pt x="778" y="908"/>
                    </a:lnTo>
                    <a:lnTo>
                      <a:pt x="781" y="908"/>
                    </a:lnTo>
                    <a:lnTo>
                      <a:pt x="783" y="905"/>
                    </a:lnTo>
                    <a:lnTo>
                      <a:pt x="785" y="904"/>
                    </a:lnTo>
                    <a:lnTo>
                      <a:pt x="787" y="902"/>
                    </a:lnTo>
                    <a:lnTo>
                      <a:pt x="789" y="901"/>
                    </a:lnTo>
                    <a:lnTo>
                      <a:pt x="792" y="901"/>
                    </a:lnTo>
                    <a:lnTo>
                      <a:pt x="793" y="899"/>
                    </a:lnTo>
                    <a:lnTo>
                      <a:pt x="796" y="898"/>
                    </a:lnTo>
                    <a:lnTo>
                      <a:pt x="798" y="896"/>
                    </a:lnTo>
                    <a:lnTo>
                      <a:pt x="800" y="893"/>
                    </a:lnTo>
                    <a:lnTo>
                      <a:pt x="802" y="893"/>
                    </a:lnTo>
                    <a:lnTo>
                      <a:pt x="804" y="893"/>
                    </a:lnTo>
                    <a:lnTo>
                      <a:pt x="807" y="893"/>
                    </a:lnTo>
                    <a:lnTo>
                      <a:pt x="809" y="892"/>
                    </a:lnTo>
                    <a:lnTo>
                      <a:pt x="811" y="889"/>
                    </a:lnTo>
                    <a:lnTo>
                      <a:pt x="813" y="886"/>
                    </a:lnTo>
                    <a:lnTo>
                      <a:pt x="815" y="883"/>
                    </a:lnTo>
                    <a:lnTo>
                      <a:pt x="817" y="880"/>
                    </a:lnTo>
                    <a:lnTo>
                      <a:pt x="820" y="879"/>
                    </a:lnTo>
                    <a:lnTo>
                      <a:pt x="822" y="877"/>
                    </a:lnTo>
                    <a:lnTo>
                      <a:pt x="824" y="876"/>
                    </a:lnTo>
                    <a:lnTo>
                      <a:pt x="826" y="874"/>
                    </a:lnTo>
                    <a:lnTo>
                      <a:pt x="828" y="874"/>
                    </a:lnTo>
                    <a:lnTo>
                      <a:pt x="831" y="874"/>
                    </a:lnTo>
                    <a:lnTo>
                      <a:pt x="833" y="874"/>
                    </a:lnTo>
                    <a:lnTo>
                      <a:pt x="835" y="868"/>
                    </a:lnTo>
                    <a:lnTo>
                      <a:pt x="837" y="863"/>
                    </a:lnTo>
                    <a:lnTo>
                      <a:pt x="839" y="857"/>
                    </a:lnTo>
                    <a:lnTo>
                      <a:pt x="841" y="851"/>
                    </a:lnTo>
                    <a:lnTo>
                      <a:pt x="844" y="836"/>
                    </a:lnTo>
                    <a:lnTo>
                      <a:pt x="846" y="822"/>
                    </a:lnTo>
                    <a:lnTo>
                      <a:pt x="848" y="807"/>
                    </a:lnTo>
                    <a:lnTo>
                      <a:pt x="850" y="793"/>
                    </a:lnTo>
                    <a:lnTo>
                      <a:pt x="852" y="781"/>
                    </a:lnTo>
                    <a:lnTo>
                      <a:pt x="855" y="775"/>
                    </a:lnTo>
                    <a:lnTo>
                      <a:pt x="857" y="770"/>
                    </a:lnTo>
                    <a:lnTo>
                      <a:pt x="859" y="763"/>
                    </a:lnTo>
                    <a:lnTo>
                      <a:pt x="861" y="758"/>
                    </a:lnTo>
                    <a:lnTo>
                      <a:pt x="863" y="760"/>
                    </a:lnTo>
                    <a:lnTo>
                      <a:pt x="865" y="763"/>
                    </a:lnTo>
                    <a:lnTo>
                      <a:pt x="867" y="767"/>
                    </a:lnTo>
                    <a:lnTo>
                      <a:pt x="870" y="768"/>
                    </a:lnTo>
                    <a:lnTo>
                      <a:pt x="872" y="767"/>
                    </a:lnTo>
                    <a:lnTo>
                      <a:pt x="874" y="765"/>
                    </a:lnTo>
                    <a:lnTo>
                      <a:pt x="876" y="763"/>
                    </a:lnTo>
                    <a:lnTo>
                      <a:pt x="878" y="760"/>
                    </a:lnTo>
                    <a:lnTo>
                      <a:pt x="881" y="758"/>
                    </a:lnTo>
                    <a:lnTo>
                      <a:pt x="883" y="755"/>
                    </a:lnTo>
                    <a:lnTo>
                      <a:pt x="885" y="752"/>
                    </a:lnTo>
                    <a:lnTo>
                      <a:pt x="887" y="755"/>
                    </a:lnTo>
                    <a:lnTo>
                      <a:pt x="889" y="759"/>
                    </a:lnTo>
                    <a:lnTo>
                      <a:pt x="891" y="763"/>
                    </a:lnTo>
                    <a:lnTo>
                      <a:pt x="894" y="768"/>
                    </a:lnTo>
                    <a:lnTo>
                      <a:pt x="896" y="782"/>
                    </a:lnTo>
                    <a:lnTo>
                      <a:pt x="898" y="799"/>
                    </a:lnTo>
                    <a:lnTo>
                      <a:pt x="900" y="814"/>
                    </a:lnTo>
                    <a:lnTo>
                      <a:pt x="902" y="831"/>
                    </a:lnTo>
                    <a:lnTo>
                      <a:pt x="905" y="848"/>
                    </a:lnTo>
                    <a:lnTo>
                      <a:pt x="907" y="860"/>
                    </a:lnTo>
                    <a:lnTo>
                      <a:pt x="909" y="871"/>
                    </a:lnTo>
                    <a:lnTo>
                      <a:pt x="911" y="883"/>
                    </a:lnTo>
                    <a:lnTo>
                      <a:pt x="913" y="896"/>
                    </a:lnTo>
                    <a:lnTo>
                      <a:pt x="915" y="899"/>
                    </a:lnTo>
                    <a:lnTo>
                      <a:pt x="917" y="902"/>
                    </a:lnTo>
                    <a:lnTo>
                      <a:pt x="920" y="905"/>
                    </a:lnTo>
                    <a:lnTo>
                      <a:pt x="922" y="908"/>
                    </a:lnTo>
                    <a:lnTo>
                      <a:pt x="924" y="910"/>
                    </a:lnTo>
                    <a:lnTo>
                      <a:pt x="926" y="911"/>
                    </a:lnTo>
                    <a:lnTo>
                      <a:pt x="928" y="912"/>
                    </a:lnTo>
                    <a:lnTo>
                      <a:pt x="930" y="912"/>
                    </a:lnTo>
                    <a:lnTo>
                      <a:pt x="933" y="911"/>
                    </a:lnTo>
                    <a:lnTo>
                      <a:pt x="935" y="910"/>
                    </a:lnTo>
                    <a:lnTo>
                      <a:pt x="937" y="908"/>
                    </a:lnTo>
                    <a:lnTo>
                      <a:pt x="939" y="908"/>
                    </a:lnTo>
                    <a:lnTo>
                      <a:pt x="941" y="908"/>
                    </a:lnTo>
                    <a:lnTo>
                      <a:pt x="944" y="908"/>
                    </a:lnTo>
                    <a:lnTo>
                      <a:pt x="946" y="908"/>
                    </a:lnTo>
                    <a:lnTo>
                      <a:pt x="948" y="908"/>
                    </a:lnTo>
                    <a:lnTo>
                      <a:pt x="950" y="910"/>
                    </a:lnTo>
                    <a:lnTo>
                      <a:pt x="952" y="911"/>
                    </a:lnTo>
                    <a:lnTo>
                      <a:pt x="954" y="912"/>
                    </a:lnTo>
                    <a:lnTo>
                      <a:pt x="957" y="912"/>
                    </a:lnTo>
                    <a:lnTo>
                      <a:pt x="959" y="911"/>
                    </a:lnTo>
                    <a:lnTo>
                      <a:pt x="961" y="910"/>
                    </a:lnTo>
                    <a:lnTo>
                      <a:pt x="963" y="908"/>
                    </a:lnTo>
                    <a:lnTo>
                      <a:pt x="965" y="907"/>
                    </a:lnTo>
                    <a:lnTo>
                      <a:pt x="968" y="905"/>
                    </a:lnTo>
                    <a:lnTo>
                      <a:pt x="969" y="904"/>
                    </a:lnTo>
                    <a:lnTo>
                      <a:pt x="972" y="902"/>
                    </a:lnTo>
                    <a:lnTo>
                      <a:pt x="974" y="899"/>
                    </a:lnTo>
                    <a:lnTo>
                      <a:pt x="976" y="898"/>
                    </a:lnTo>
                    <a:lnTo>
                      <a:pt x="978" y="896"/>
                    </a:lnTo>
                    <a:lnTo>
                      <a:pt x="980" y="895"/>
                    </a:lnTo>
                    <a:lnTo>
                      <a:pt x="983" y="893"/>
                    </a:lnTo>
                    <a:lnTo>
                      <a:pt x="985" y="892"/>
                    </a:lnTo>
                    <a:lnTo>
                      <a:pt x="987" y="890"/>
                    </a:lnTo>
                    <a:lnTo>
                      <a:pt x="989" y="889"/>
                    </a:lnTo>
                    <a:lnTo>
                      <a:pt x="991" y="888"/>
                    </a:lnTo>
                    <a:lnTo>
                      <a:pt x="994" y="888"/>
                    </a:lnTo>
                    <a:lnTo>
                      <a:pt x="996" y="888"/>
                    </a:lnTo>
                    <a:lnTo>
                      <a:pt x="998" y="888"/>
                    </a:lnTo>
                    <a:lnTo>
                      <a:pt x="1000" y="888"/>
                    </a:lnTo>
                    <a:lnTo>
                      <a:pt x="1002" y="888"/>
                    </a:lnTo>
                    <a:lnTo>
                      <a:pt x="1004" y="888"/>
                    </a:lnTo>
                    <a:lnTo>
                      <a:pt x="1007" y="888"/>
                    </a:lnTo>
                    <a:lnTo>
                      <a:pt x="1009" y="888"/>
                    </a:lnTo>
                    <a:lnTo>
                      <a:pt x="1011" y="888"/>
                    </a:lnTo>
                    <a:lnTo>
                      <a:pt x="1013" y="888"/>
                    </a:lnTo>
                    <a:lnTo>
                      <a:pt x="1015" y="888"/>
                    </a:lnTo>
                    <a:lnTo>
                      <a:pt x="1018" y="885"/>
                    </a:lnTo>
                    <a:lnTo>
                      <a:pt x="1020" y="882"/>
                    </a:lnTo>
                    <a:lnTo>
                      <a:pt x="1022" y="879"/>
                    </a:lnTo>
                    <a:lnTo>
                      <a:pt x="1024" y="876"/>
                    </a:lnTo>
                    <a:lnTo>
                      <a:pt x="1026" y="874"/>
                    </a:lnTo>
                    <a:lnTo>
                      <a:pt x="1028" y="873"/>
                    </a:lnTo>
                    <a:lnTo>
                      <a:pt x="1031" y="871"/>
                    </a:lnTo>
                    <a:lnTo>
                      <a:pt x="1033" y="870"/>
                    </a:lnTo>
                    <a:lnTo>
                      <a:pt x="1035" y="868"/>
                    </a:lnTo>
                    <a:lnTo>
                      <a:pt x="1037" y="870"/>
                    </a:lnTo>
                    <a:lnTo>
                      <a:pt x="1039" y="871"/>
                    </a:lnTo>
                    <a:lnTo>
                      <a:pt x="1042" y="873"/>
                    </a:lnTo>
                    <a:lnTo>
                      <a:pt x="1043" y="874"/>
                    </a:lnTo>
                    <a:lnTo>
                      <a:pt x="1046" y="874"/>
                    </a:lnTo>
                    <a:lnTo>
                      <a:pt x="1048" y="874"/>
                    </a:lnTo>
                    <a:lnTo>
                      <a:pt x="1050" y="874"/>
                    </a:lnTo>
                    <a:lnTo>
                      <a:pt x="1052" y="874"/>
                    </a:lnTo>
                    <a:lnTo>
                      <a:pt x="1054" y="874"/>
                    </a:lnTo>
                    <a:lnTo>
                      <a:pt x="1057" y="874"/>
                    </a:lnTo>
                    <a:lnTo>
                      <a:pt x="1059" y="874"/>
                    </a:lnTo>
                    <a:lnTo>
                      <a:pt x="1061" y="876"/>
                    </a:lnTo>
                    <a:lnTo>
                      <a:pt x="1063" y="877"/>
                    </a:lnTo>
                    <a:lnTo>
                      <a:pt x="1065" y="879"/>
                    </a:lnTo>
                    <a:lnTo>
                      <a:pt x="1067" y="880"/>
                    </a:lnTo>
                    <a:lnTo>
                      <a:pt x="1070" y="880"/>
                    </a:lnTo>
                    <a:lnTo>
                      <a:pt x="1072" y="880"/>
                    </a:lnTo>
                    <a:lnTo>
                      <a:pt x="1074" y="880"/>
                    </a:lnTo>
                    <a:lnTo>
                      <a:pt x="1076" y="880"/>
                    </a:lnTo>
                    <a:lnTo>
                      <a:pt x="1078" y="879"/>
                    </a:lnTo>
                    <a:lnTo>
                      <a:pt x="1081" y="876"/>
                    </a:lnTo>
                    <a:lnTo>
                      <a:pt x="1083" y="873"/>
                    </a:lnTo>
                    <a:lnTo>
                      <a:pt x="1085" y="870"/>
                    </a:lnTo>
                    <a:lnTo>
                      <a:pt x="1087" y="868"/>
                    </a:lnTo>
                    <a:lnTo>
                      <a:pt x="1089" y="868"/>
                    </a:lnTo>
                    <a:lnTo>
                      <a:pt x="1091" y="868"/>
                    </a:lnTo>
                    <a:lnTo>
                      <a:pt x="1094" y="868"/>
                    </a:lnTo>
                    <a:lnTo>
                      <a:pt x="1096" y="868"/>
                    </a:lnTo>
                    <a:lnTo>
                      <a:pt x="1098" y="870"/>
                    </a:lnTo>
                    <a:lnTo>
                      <a:pt x="1100" y="871"/>
                    </a:lnTo>
                    <a:lnTo>
                      <a:pt x="1102" y="873"/>
                    </a:lnTo>
                    <a:lnTo>
                      <a:pt x="1105" y="874"/>
                    </a:lnTo>
                    <a:lnTo>
                      <a:pt x="1106" y="874"/>
                    </a:lnTo>
                    <a:lnTo>
                      <a:pt x="1109" y="874"/>
                    </a:lnTo>
                    <a:lnTo>
                      <a:pt x="1111" y="874"/>
                    </a:lnTo>
                    <a:lnTo>
                      <a:pt x="1113" y="876"/>
                    </a:lnTo>
                    <a:lnTo>
                      <a:pt x="1115" y="877"/>
                    </a:lnTo>
                    <a:lnTo>
                      <a:pt x="1117" y="879"/>
                    </a:lnTo>
                    <a:lnTo>
                      <a:pt x="1120" y="880"/>
                    </a:lnTo>
                    <a:lnTo>
                      <a:pt x="1122" y="879"/>
                    </a:lnTo>
                    <a:lnTo>
                      <a:pt x="1124" y="877"/>
                    </a:lnTo>
                    <a:lnTo>
                      <a:pt x="1126" y="876"/>
                    </a:lnTo>
                    <a:lnTo>
                      <a:pt x="1128" y="874"/>
                    </a:lnTo>
                    <a:lnTo>
                      <a:pt x="1130" y="873"/>
                    </a:lnTo>
                    <a:lnTo>
                      <a:pt x="1133" y="870"/>
                    </a:lnTo>
                    <a:lnTo>
                      <a:pt x="1135" y="867"/>
                    </a:lnTo>
                    <a:lnTo>
                      <a:pt x="1137" y="864"/>
                    </a:lnTo>
                    <a:lnTo>
                      <a:pt x="1139" y="861"/>
                    </a:lnTo>
                    <a:lnTo>
                      <a:pt x="1141" y="861"/>
                    </a:lnTo>
                    <a:lnTo>
                      <a:pt x="1144" y="861"/>
                    </a:lnTo>
                    <a:lnTo>
                      <a:pt x="1146" y="861"/>
                    </a:lnTo>
                    <a:lnTo>
                      <a:pt x="1148" y="861"/>
                    </a:lnTo>
                    <a:lnTo>
                      <a:pt x="1150" y="861"/>
                    </a:lnTo>
                    <a:lnTo>
                      <a:pt x="1152" y="861"/>
                    </a:lnTo>
                    <a:lnTo>
                      <a:pt x="1155" y="861"/>
                    </a:lnTo>
                    <a:lnTo>
                      <a:pt x="1157" y="858"/>
                    </a:lnTo>
                    <a:lnTo>
                      <a:pt x="1159" y="856"/>
                    </a:lnTo>
                    <a:lnTo>
                      <a:pt x="1161" y="853"/>
                    </a:lnTo>
                    <a:lnTo>
                      <a:pt x="1163" y="850"/>
                    </a:lnTo>
                    <a:lnTo>
                      <a:pt x="1165" y="850"/>
                    </a:lnTo>
                    <a:lnTo>
                      <a:pt x="1168" y="850"/>
                    </a:lnTo>
                    <a:lnTo>
                      <a:pt x="1170" y="850"/>
                    </a:lnTo>
                    <a:lnTo>
                      <a:pt x="1172" y="850"/>
                    </a:lnTo>
                    <a:lnTo>
                      <a:pt x="1174" y="848"/>
                    </a:lnTo>
                    <a:lnTo>
                      <a:pt x="1176" y="850"/>
                    </a:lnTo>
                    <a:lnTo>
                      <a:pt x="1179" y="851"/>
                    </a:lnTo>
                    <a:lnTo>
                      <a:pt x="1180" y="853"/>
                    </a:lnTo>
                    <a:lnTo>
                      <a:pt x="1183" y="854"/>
                    </a:lnTo>
                    <a:lnTo>
                      <a:pt x="1185" y="853"/>
                    </a:lnTo>
                    <a:lnTo>
                      <a:pt x="1187" y="851"/>
                    </a:lnTo>
                    <a:lnTo>
                      <a:pt x="1189" y="850"/>
                    </a:lnTo>
                    <a:lnTo>
                      <a:pt x="1191" y="850"/>
                    </a:lnTo>
                    <a:lnTo>
                      <a:pt x="1194" y="851"/>
                    </a:lnTo>
                    <a:lnTo>
                      <a:pt x="1196" y="853"/>
                    </a:lnTo>
                    <a:lnTo>
                      <a:pt x="1198" y="854"/>
                    </a:lnTo>
                    <a:lnTo>
                      <a:pt x="1200" y="857"/>
                    </a:lnTo>
                    <a:lnTo>
                      <a:pt x="1202" y="860"/>
                    </a:lnTo>
                    <a:lnTo>
                      <a:pt x="1204" y="863"/>
                    </a:lnTo>
                    <a:lnTo>
                      <a:pt x="1207" y="866"/>
                    </a:lnTo>
                    <a:lnTo>
                      <a:pt x="1209" y="868"/>
                    </a:lnTo>
                    <a:lnTo>
                      <a:pt x="1211" y="870"/>
                    </a:lnTo>
                    <a:lnTo>
                      <a:pt x="1213" y="871"/>
                    </a:lnTo>
                    <a:lnTo>
                      <a:pt x="1215" y="873"/>
                    </a:lnTo>
                    <a:lnTo>
                      <a:pt x="1218" y="873"/>
                    </a:lnTo>
                    <a:lnTo>
                      <a:pt x="1220" y="871"/>
                    </a:lnTo>
                    <a:lnTo>
                      <a:pt x="1222" y="870"/>
                    </a:lnTo>
                    <a:lnTo>
                      <a:pt x="1224" y="868"/>
                    </a:lnTo>
                    <a:lnTo>
                      <a:pt x="1226" y="867"/>
                    </a:lnTo>
                    <a:lnTo>
                      <a:pt x="1228" y="866"/>
                    </a:lnTo>
                    <a:lnTo>
                      <a:pt x="1231" y="864"/>
                    </a:lnTo>
                    <a:lnTo>
                      <a:pt x="1233" y="863"/>
                    </a:lnTo>
                    <a:lnTo>
                      <a:pt x="1235" y="860"/>
                    </a:lnTo>
                    <a:lnTo>
                      <a:pt x="1237" y="858"/>
                    </a:lnTo>
                    <a:lnTo>
                      <a:pt x="1239" y="857"/>
                    </a:lnTo>
                    <a:lnTo>
                      <a:pt x="1241" y="856"/>
                    </a:lnTo>
                    <a:lnTo>
                      <a:pt x="1243" y="853"/>
                    </a:lnTo>
                    <a:lnTo>
                      <a:pt x="1246" y="850"/>
                    </a:lnTo>
                    <a:lnTo>
                      <a:pt x="1248" y="847"/>
                    </a:lnTo>
                    <a:lnTo>
                      <a:pt x="1250" y="844"/>
                    </a:lnTo>
                    <a:lnTo>
                      <a:pt x="1252" y="841"/>
                    </a:lnTo>
                    <a:lnTo>
                      <a:pt x="1254" y="839"/>
                    </a:lnTo>
                    <a:lnTo>
                      <a:pt x="1257" y="838"/>
                    </a:lnTo>
                    <a:lnTo>
                      <a:pt x="1259" y="836"/>
                    </a:lnTo>
                    <a:lnTo>
                      <a:pt x="1261" y="835"/>
                    </a:lnTo>
                    <a:lnTo>
                      <a:pt x="1263" y="835"/>
                    </a:lnTo>
                    <a:lnTo>
                      <a:pt x="1265" y="835"/>
                    </a:lnTo>
                    <a:lnTo>
                      <a:pt x="1267" y="835"/>
                    </a:lnTo>
                    <a:lnTo>
                      <a:pt x="1270" y="832"/>
                    </a:lnTo>
                    <a:lnTo>
                      <a:pt x="1272" y="829"/>
                    </a:lnTo>
                    <a:lnTo>
                      <a:pt x="1274" y="826"/>
                    </a:lnTo>
                    <a:lnTo>
                      <a:pt x="1276" y="824"/>
                    </a:lnTo>
                    <a:lnTo>
                      <a:pt x="1278" y="820"/>
                    </a:lnTo>
                    <a:lnTo>
                      <a:pt x="1281" y="817"/>
                    </a:lnTo>
                    <a:lnTo>
                      <a:pt x="1283" y="814"/>
                    </a:lnTo>
                    <a:lnTo>
                      <a:pt x="1285" y="812"/>
                    </a:lnTo>
                    <a:lnTo>
                      <a:pt x="1287" y="804"/>
                    </a:lnTo>
                    <a:lnTo>
                      <a:pt x="1289" y="800"/>
                    </a:lnTo>
                    <a:lnTo>
                      <a:pt x="1292" y="796"/>
                    </a:lnTo>
                    <a:lnTo>
                      <a:pt x="1294" y="791"/>
                    </a:lnTo>
                    <a:lnTo>
                      <a:pt x="1296" y="771"/>
                    </a:lnTo>
                    <a:lnTo>
                      <a:pt x="1298" y="750"/>
                    </a:lnTo>
                    <a:lnTo>
                      <a:pt x="1300" y="730"/>
                    </a:lnTo>
                    <a:lnTo>
                      <a:pt x="1302" y="710"/>
                    </a:lnTo>
                    <a:lnTo>
                      <a:pt x="1304" y="696"/>
                    </a:lnTo>
                    <a:lnTo>
                      <a:pt x="1307" y="688"/>
                    </a:lnTo>
                    <a:lnTo>
                      <a:pt x="1309" y="679"/>
                    </a:lnTo>
                    <a:lnTo>
                      <a:pt x="1311" y="670"/>
                    </a:lnTo>
                    <a:lnTo>
                      <a:pt x="1313" y="662"/>
                    </a:lnTo>
                    <a:lnTo>
                      <a:pt x="1315" y="669"/>
                    </a:lnTo>
                    <a:lnTo>
                      <a:pt x="1317" y="676"/>
                    </a:lnTo>
                    <a:lnTo>
                      <a:pt x="1320" y="683"/>
                    </a:lnTo>
                    <a:lnTo>
                      <a:pt x="1322" y="691"/>
                    </a:lnTo>
                    <a:lnTo>
                      <a:pt x="1324" y="691"/>
                    </a:lnTo>
                    <a:lnTo>
                      <a:pt x="1326" y="691"/>
                    </a:lnTo>
                    <a:lnTo>
                      <a:pt x="1328" y="691"/>
                    </a:lnTo>
                    <a:lnTo>
                      <a:pt x="1331" y="689"/>
                    </a:lnTo>
                    <a:lnTo>
                      <a:pt x="1333" y="688"/>
                    </a:lnTo>
                    <a:lnTo>
                      <a:pt x="1335" y="686"/>
                    </a:lnTo>
                    <a:lnTo>
                      <a:pt x="1337" y="685"/>
                    </a:lnTo>
                    <a:lnTo>
                      <a:pt x="1339" y="689"/>
                    </a:lnTo>
                    <a:lnTo>
                      <a:pt x="1341" y="694"/>
                    </a:lnTo>
                    <a:lnTo>
                      <a:pt x="1344" y="698"/>
                    </a:lnTo>
                    <a:lnTo>
                      <a:pt x="1346" y="702"/>
                    </a:lnTo>
                    <a:lnTo>
                      <a:pt x="1348" y="718"/>
                    </a:lnTo>
                    <a:lnTo>
                      <a:pt x="1350" y="736"/>
                    </a:lnTo>
                    <a:lnTo>
                      <a:pt x="1352" y="753"/>
                    </a:lnTo>
                    <a:lnTo>
                      <a:pt x="1355" y="771"/>
                    </a:lnTo>
                    <a:lnTo>
                      <a:pt x="1356" y="791"/>
                    </a:lnTo>
                    <a:lnTo>
                      <a:pt x="1359" y="806"/>
                    </a:lnTo>
                    <a:lnTo>
                      <a:pt x="1361" y="820"/>
                    </a:lnTo>
                    <a:lnTo>
                      <a:pt x="1363" y="835"/>
                    </a:lnTo>
                    <a:lnTo>
                      <a:pt x="1365" y="851"/>
                    </a:lnTo>
                    <a:lnTo>
                      <a:pt x="1367" y="856"/>
                    </a:lnTo>
                    <a:lnTo>
                      <a:pt x="1370" y="860"/>
                    </a:lnTo>
                    <a:lnTo>
                      <a:pt x="1372" y="864"/>
                    </a:lnTo>
                    <a:lnTo>
                      <a:pt x="1374" y="868"/>
                    </a:lnTo>
                    <a:lnTo>
                      <a:pt x="1376" y="870"/>
                    </a:lnTo>
                    <a:lnTo>
                      <a:pt x="1378" y="871"/>
                    </a:lnTo>
                    <a:lnTo>
                      <a:pt x="1380" y="873"/>
                    </a:lnTo>
                    <a:lnTo>
                      <a:pt x="1383" y="874"/>
                    </a:lnTo>
                    <a:lnTo>
                      <a:pt x="1385" y="874"/>
                    </a:lnTo>
                    <a:lnTo>
                      <a:pt x="1387" y="874"/>
                    </a:lnTo>
                    <a:lnTo>
                      <a:pt x="1389" y="874"/>
                    </a:lnTo>
                    <a:lnTo>
                      <a:pt x="1391" y="873"/>
                    </a:lnTo>
                    <a:lnTo>
                      <a:pt x="1394" y="871"/>
                    </a:lnTo>
                    <a:lnTo>
                      <a:pt x="1396" y="870"/>
                    </a:lnTo>
                    <a:lnTo>
                      <a:pt x="1398" y="868"/>
                    </a:lnTo>
                    <a:lnTo>
                      <a:pt x="1400" y="868"/>
                    </a:lnTo>
                    <a:lnTo>
                      <a:pt x="1402" y="868"/>
                    </a:lnTo>
                    <a:lnTo>
                      <a:pt x="1404" y="868"/>
                    </a:lnTo>
                    <a:lnTo>
                      <a:pt x="1407" y="868"/>
                    </a:lnTo>
                    <a:lnTo>
                      <a:pt x="1409" y="867"/>
                    </a:lnTo>
                    <a:lnTo>
                      <a:pt x="1411" y="867"/>
                    </a:lnTo>
                    <a:lnTo>
                      <a:pt x="1413" y="867"/>
                    </a:lnTo>
                    <a:lnTo>
                      <a:pt x="1415" y="867"/>
                    </a:lnTo>
                    <a:lnTo>
                      <a:pt x="1418" y="867"/>
                    </a:lnTo>
                    <a:lnTo>
                      <a:pt x="1419" y="866"/>
                    </a:lnTo>
                    <a:lnTo>
                      <a:pt x="1422" y="864"/>
                    </a:lnTo>
                    <a:lnTo>
                      <a:pt x="1424" y="863"/>
                    </a:lnTo>
                    <a:lnTo>
                      <a:pt x="1426" y="858"/>
                    </a:lnTo>
                    <a:lnTo>
                      <a:pt x="1428" y="856"/>
                    </a:lnTo>
                    <a:lnTo>
                      <a:pt x="1430" y="853"/>
                    </a:lnTo>
                    <a:lnTo>
                      <a:pt x="1433" y="850"/>
                    </a:lnTo>
                    <a:lnTo>
                      <a:pt x="1435" y="845"/>
                    </a:lnTo>
                    <a:lnTo>
                      <a:pt x="1437" y="841"/>
                    </a:lnTo>
                    <a:lnTo>
                      <a:pt x="1439" y="836"/>
                    </a:lnTo>
                    <a:lnTo>
                      <a:pt x="1441" y="832"/>
                    </a:lnTo>
                    <a:lnTo>
                      <a:pt x="1444" y="831"/>
                    </a:lnTo>
                    <a:lnTo>
                      <a:pt x="1446" y="832"/>
                    </a:lnTo>
                    <a:lnTo>
                      <a:pt x="1448" y="834"/>
                    </a:lnTo>
                    <a:lnTo>
                      <a:pt x="1450" y="835"/>
                    </a:lnTo>
                    <a:lnTo>
                      <a:pt x="1452" y="835"/>
                    </a:lnTo>
                    <a:lnTo>
                      <a:pt x="1454" y="836"/>
                    </a:lnTo>
                    <a:lnTo>
                      <a:pt x="1457" y="838"/>
                    </a:lnTo>
                    <a:lnTo>
                      <a:pt x="1459" y="839"/>
                    </a:lnTo>
                    <a:lnTo>
                      <a:pt x="1461" y="839"/>
                    </a:lnTo>
                    <a:lnTo>
                      <a:pt x="1463" y="836"/>
                    </a:lnTo>
                    <a:lnTo>
                      <a:pt x="1465" y="834"/>
                    </a:lnTo>
                    <a:lnTo>
                      <a:pt x="1468" y="831"/>
                    </a:lnTo>
                    <a:lnTo>
                      <a:pt x="1470" y="829"/>
                    </a:lnTo>
                    <a:lnTo>
                      <a:pt x="1472" y="829"/>
                    </a:lnTo>
                    <a:lnTo>
                      <a:pt x="1474" y="829"/>
                    </a:lnTo>
                    <a:lnTo>
                      <a:pt x="1476" y="829"/>
                    </a:lnTo>
                    <a:lnTo>
                      <a:pt x="1478" y="831"/>
                    </a:lnTo>
                    <a:lnTo>
                      <a:pt x="1481" y="834"/>
                    </a:lnTo>
                    <a:lnTo>
                      <a:pt x="1483" y="836"/>
                    </a:lnTo>
                    <a:lnTo>
                      <a:pt x="1485" y="839"/>
                    </a:lnTo>
                    <a:lnTo>
                      <a:pt x="1487" y="841"/>
                    </a:lnTo>
                    <a:lnTo>
                      <a:pt x="1489" y="841"/>
                    </a:lnTo>
                    <a:lnTo>
                      <a:pt x="1492" y="841"/>
                    </a:lnTo>
                    <a:lnTo>
                      <a:pt x="1493" y="841"/>
                    </a:lnTo>
                    <a:lnTo>
                      <a:pt x="1496" y="839"/>
                    </a:lnTo>
                    <a:lnTo>
                      <a:pt x="1498" y="836"/>
                    </a:lnTo>
                    <a:lnTo>
                      <a:pt x="1500" y="834"/>
                    </a:lnTo>
                    <a:lnTo>
                      <a:pt x="1502" y="831"/>
                    </a:lnTo>
                    <a:lnTo>
                      <a:pt x="1504" y="828"/>
                    </a:lnTo>
                    <a:lnTo>
                      <a:pt x="1507" y="826"/>
                    </a:lnTo>
                    <a:lnTo>
                      <a:pt x="1509" y="825"/>
                    </a:lnTo>
                    <a:lnTo>
                      <a:pt x="1511" y="824"/>
                    </a:lnTo>
                    <a:lnTo>
                      <a:pt x="1513" y="822"/>
                    </a:lnTo>
                    <a:lnTo>
                      <a:pt x="1515" y="822"/>
                    </a:lnTo>
                    <a:lnTo>
                      <a:pt x="1517" y="822"/>
                    </a:lnTo>
                    <a:lnTo>
                      <a:pt x="1520" y="822"/>
                    </a:lnTo>
                    <a:lnTo>
                      <a:pt x="1522" y="824"/>
                    </a:lnTo>
                    <a:lnTo>
                      <a:pt x="1524" y="825"/>
                    </a:lnTo>
                    <a:lnTo>
                      <a:pt x="1526" y="826"/>
                    </a:lnTo>
                    <a:lnTo>
                      <a:pt x="1528" y="828"/>
                    </a:lnTo>
                    <a:lnTo>
                      <a:pt x="1531" y="828"/>
                    </a:lnTo>
                    <a:lnTo>
                      <a:pt x="1533" y="828"/>
                    </a:lnTo>
                    <a:lnTo>
                      <a:pt x="1535" y="828"/>
                    </a:lnTo>
                    <a:lnTo>
                      <a:pt x="1537" y="828"/>
                    </a:lnTo>
                    <a:lnTo>
                      <a:pt x="1539" y="828"/>
                    </a:lnTo>
                    <a:lnTo>
                      <a:pt x="1541" y="826"/>
                    </a:lnTo>
                    <a:lnTo>
                      <a:pt x="1544" y="825"/>
                    </a:lnTo>
                    <a:lnTo>
                      <a:pt x="1546" y="824"/>
                    </a:lnTo>
                    <a:lnTo>
                      <a:pt x="1548" y="820"/>
                    </a:lnTo>
                    <a:lnTo>
                      <a:pt x="1550" y="819"/>
                    </a:lnTo>
                    <a:lnTo>
                      <a:pt x="1552" y="817"/>
                    </a:lnTo>
                    <a:lnTo>
                      <a:pt x="1555" y="816"/>
                    </a:lnTo>
                    <a:lnTo>
                      <a:pt x="1556" y="817"/>
                    </a:lnTo>
                    <a:lnTo>
                      <a:pt x="1559" y="819"/>
                    </a:lnTo>
                    <a:lnTo>
                      <a:pt x="1561" y="820"/>
                    </a:lnTo>
                    <a:lnTo>
                      <a:pt x="1563" y="822"/>
                    </a:lnTo>
                    <a:lnTo>
                      <a:pt x="1565" y="825"/>
                    </a:lnTo>
                    <a:lnTo>
                      <a:pt x="1567" y="829"/>
                    </a:lnTo>
                    <a:lnTo>
                      <a:pt x="1570" y="834"/>
                    </a:lnTo>
                    <a:lnTo>
                      <a:pt x="1572" y="838"/>
                    </a:lnTo>
                    <a:lnTo>
                      <a:pt x="1574" y="841"/>
                    </a:lnTo>
                    <a:lnTo>
                      <a:pt x="1576" y="841"/>
                    </a:lnTo>
                    <a:lnTo>
                      <a:pt x="1578" y="841"/>
                    </a:lnTo>
                    <a:lnTo>
                      <a:pt x="1581" y="841"/>
                    </a:lnTo>
                    <a:lnTo>
                      <a:pt x="1583" y="841"/>
                    </a:lnTo>
                    <a:lnTo>
                      <a:pt x="1585" y="839"/>
                    </a:lnTo>
                    <a:lnTo>
                      <a:pt x="1587" y="838"/>
                    </a:lnTo>
                    <a:lnTo>
                      <a:pt x="1589" y="836"/>
                    </a:lnTo>
                    <a:lnTo>
                      <a:pt x="1591" y="834"/>
                    </a:lnTo>
                    <a:lnTo>
                      <a:pt x="1594" y="832"/>
                    </a:lnTo>
                    <a:lnTo>
                      <a:pt x="1596" y="831"/>
                    </a:lnTo>
                    <a:lnTo>
                      <a:pt x="1598" y="829"/>
                    </a:lnTo>
                    <a:lnTo>
                      <a:pt x="1600" y="829"/>
                    </a:lnTo>
                    <a:lnTo>
                      <a:pt x="1602" y="829"/>
                    </a:lnTo>
                    <a:lnTo>
                      <a:pt x="1605" y="829"/>
                    </a:lnTo>
                    <a:lnTo>
                      <a:pt x="1607" y="829"/>
                    </a:lnTo>
                    <a:lnTo>
                      <a:pt x="1609" y="828"/>
                    </a:lnTo>
                    <a:lnTo>
                      <a:pt x="1611" y="828"/>
                    </a:lnTo>
                    <a:lnTo>
                      <a:pt x="1613" y="828"/>
                    </a:lnTo>
                    <a:lnTo>
                      <a:pt x="1615" y="828"/>
                    </a:lnTo>
                    <a:lnTo>
                      <a:pt x="1618" y="825"/>
                    </a:lnTo>
                    <a:lnTo>
                      <a:pt x="1620" y="820"/>
                    </a:lnTo>
                    <a:lnTo>
                      <a:pt x="1622" y="816"/>
                    </a:lnTo>
                    <a:lnTo>
                      <a:pt x="1624" y="812"/>
                    </a:lnTo>
                    <a:lnTo>
                      <a:pt x="1626" y="806"/>
                    </a:lnTo>
                    <a:lnTo>
                      <a:pt x="1628" y="802"/>
                    </a:lnTo>
                    <a:lnTo>
                      <a:pt x="1630" y="797"/>
                    </a:lnTo>
                    <a:lnTo>
                      <a:pt x="1633" y="793"/>
                    </a:lnTo>
                    <a:lnTo>
                      <a:pt x="1635" y="790"/>
                    </a:lnTo>
                    <a:lnTo>
                      <a:pt x="1637" y="790"/>
                    </a:lnTo>
                    <a:lnTo>
                      <a:pt x="1639" y="790"/>
                    </a:lnTo>
                    <a:lnTo>
                      <a:pt x="1641" y="790"/>
                    </a:lnTo>
                    <a:lnTo>
                      <a:pt x="1644" y="788"/>
                    </a:lnTo>
                    <a:lnTo>
                      <a:pt x="1646" y="788"/>
                    </a:lnTo>
                    <a:lnTo>
                      <a:pt x="1648" y="788"/>
                    </a:lnTo>
                    <a:lnTo>
                      <a:pt x="1650" y="788"/>
                    </a:lnTo>
                    <a:lnTo>
                      <a:pt x="1652" y="790"/>
                    </a:lnTo>
                    <a:lnTo>
                      <a:pt x="1654" y="790"/>
                    </a:lnTo>
                    <a:lnTo>
                      <a:pt x="1657" y="790"/>
                    </a:lnTo>
                    <a:lnTo>
                      <a:pt x="1659" y="790"/>
                    </a:lnTo>
                    <a:lnTo>
                      <a:pt x="1661" y="788"/>
                    </a:lnTo>
                    <a:lnTo>
                      <a:pt x="1663" y="788"/>
                    </a:lnTo>
                    <a:lnTo>
                      <a:pt x="1665" y="788"/>
                    </a:lnTo>
                    <a:lnTo>
                      <a:pt x="1668" y="788"/>
                    </a:lnTo>
                    <a:lnTo>
                      <a:pt x="1670" y="790"/>
                    </a:lnTo>
                    <a:lnTo>
                      <a:pt x="1672" y="790"/>
                    </a:lnTo>
                    <a:lnTo>
                      <a:pt x="1674" y="790"/>
                    </a:lnTo>
                    <a:lnTo>
                      <a:pt x="1676" y="790"/>
                    </a:lnTo>
                    <a:lnTo>
                      <a:pt x="1678" y="793"/>
                    </a:lnTo>
                    <a:lnTo>
                      <a:pt x="1680" y="797"/>
                    </a:lnTo>
                    <a:lnTo>
                      <a:pt x="1683" y="802"/>
                    </a:lnTo>
                    <a:lnTo>
                      <a:pt x="1685" y="806"/>
                    </a:lnTo>
                    <a:lnTo>
                      <a:pt x="1687" y="807"/>
                    </a:lnTo>
                    <a:lnTo>
                      <a:pt x="1689" y="807"/>
                    </a:lnTo>
                    <a:lnTo>
                      <a:pt x="1691" y="807"/>
                    </a:lnTo>
                    <a:lnTo>
                      <a:pt x="1693" y="807"/>
                    </a:lnTo>
                    <a:lnTo>
                      <a:pt x="1696" y="807"/>
                    </a:lnTo>
                    <a:lnTo>
                      <a:pt x="1698" y="804"/>
                    </a:lnTo>
                    <a:lnTo>
                      <a:pt x="1700" y="802"/>
                    </a:lnTo>
                    <a:lnTo>
                      <a:pt x="1702" y="799"/>
                    </a:lnTo>
                    <a:lnTo>
                      <a:pt x="1704" y="797"/>
                    </a:lnTo>
                    <a:lnTo>
                      <a:pt x="1707" y="799"/>
                    </a:lnTo>
                    <a:lnTo>
                      <a:pt x="1709" y="800"/>
                    </a:lnTo>
                    <a:lnTo>
                      <a:pt x="1711" y="802"/>
                    </a:lnTo>
                    <a:lnTo>
                      <a:pt x="1713" y="803"/>
                    </a:lnTo>
                    <a:lnTo>
                      <a:pt x="1715" y="804"/>
                    </a:lnTo>
                    <a:lnTo>
                      <a:pt x="1717" y="806"/>
                    </a:lnTo>
                    <a:lnTo>
                      <a:pt x="1720" y="807"/>
                    </a:lnTo>
                    <a:lnTo>
                      <a:pt x="1722" y="804"/>
                    </a:lnTo>
                    <a:lnTo>
                      <a:pt x="1724" y="800"/>
                    </a:lnTo>
                    <a:lnTo>
                      <a:pt x="1726" y="796"/>
                    </a:lnTo>
                    <a:lnTo>
                      <a:pt x="1728" y="791"/>
                    </a:lnTo>
                    <a:lnTo>
                      <a:pt x="1731" y="781"/>
                    </a:lnTo>
                    <a:lnTo>
                      <a:pt x="1733" y="771"/>
                    </a:lnTo>
                    <a:lnTo>
                      <a:pt x="1735" y="760"/>
                    </a:lnTo>
                    <a:lnTo>
                      <a:pt x="1737" y="750"/>
                    </a:lnTo>
                    <a:lnTo>
                      <a:pt x="1739" y="739"/>
                    </a:lnTo>
                    <a:lnTo>
                      <a:pt x="1742" y="731"/>
                    </a:lnTo>
                    <a:lnTo>
                      <a:pt x="1743" y="724"/>
                    </a:lnTo>
                    <a:lnTo>
                      <a:pt x="1746" y="717"/>
                    </a:lnTo>
                    <a:lnTo>
                      <a:pt x="1748" y="685"/>
                    </a:lnTo>
                    <a:lnTo>
                      <a:pt x="1750" y="659"/>
                    </a:lnTo>
                    <a:lnTo>
                      <a:pt x="1752" y="632"/>
                    </a:lnTo>
                    <a:lnTo>
                      <a:pt x="1754" y="606"/>
                    </a:lnTo>
                    <a:lnTo>
                      <a:pt x="1757" y="596"/>
                    </a:lnTo>
                    <a:lnTo>
                      <a:pt x="1759" y="587"/>
                    </a:lnTo>
                    <a:lnTo>
                      <a:pt x="1761" y="578"/>
                    </a:lnTo>
                    <a:lnTo>
                      <a:pt x="1763" y="569"/>
                    </a:lnTo>
                    <a:lnTo>
                      <a:pt x="1765" y="562"/>
                    </a:lnTo>
                    <a:lnTo>
                      <a:pt x="1767" y="580"/>
                    </a:lnTo>
                    <a:lnTo>
                      <a:pt x="1770" y="597"/>
                    </a:lnTo>
                    <a:lnTo>
                      <a:pt x="1772" y="615"/>
                    </a:lnTo>
                    <a:lnTo>
                      <a:pt x="1774" y="628"/>
                    </a:lnTo>
                    <a:lnTo>
                      <a:pt x="1776" y="625"/>
                    </a:lnTo>
                    <a:lnTo>
                      <a:pt x="1778" y="622"/>
                    </a:lnTo>
                    <a:lnTo>
                      <a:pt x="1781" y="619"/>
                    </a:lnTo>
                    <a:lnTo>
                      <a:pt x="1783" y="612"/>
                    </a:lnTo>
                    <a:lnTo>
                      <a:pt x="1785" y="603"/>
                    </a:lnTo>
                    <a:lnTo>
                      <a:pt x="1787" y="594"/>
                    </a:lnTo>
                    <a:lnTo>
                      <a:pt x="1789" y="586"/>
                    </a:lnTo>
                    <a:lnTo>
                      <a:pt x="1791" y="584"/>
                    </a:lnTo>
                    <a:lnTo>
                      <a:pt x="1794" y="587"/>
                    </a:lnTo>
                    <a:lnTo>
                      <a:pt x="1796" y="590"/>
                    </a:lnTo>
                    <a:lnTo>
                      <a:pt x="1798" y="593"/>
                    </a:lnTo>
                    <a:lnTo>
                      <a:pt x="1800" y="610"/>
                    </a:lnTo>
                    <a:lnTo>
                      <a:pt x="1802" y="632"/>
                    </a:lnTo>
                    <a:lnTo>
                      <a:pt x="1805" y="654"/>
                    </a:lnTo>
                    <a:lnTo>
                      <a:pt x="1806" y="676"/>
                    </a:lnTo>
                    <a:lnTo>
                      <a:pt x="1809" y="706"/>
                    </a:lnTo>
                    <a:lnTo>
                      <a:pt x="1811" y="730"/>
                    </a:lnTo>
                    <a:lnTo>
                      <a:pt x="1813" y="753"/>
                    </a:lnTo>
                    <a:lnTo>
                      <a:pt x="1815" y="777"/>
                    </a:lnTo>
                    <a:lnTo>
                      <a:pt x="1817" y="800"/>
                    </a:lnTo>
                    <a:lnTo>
                      <a:pt x="1820" y="809"/>
                    </a:lnTo>
                    <a:lnTo>
                      <a:pt x="1822" y="817"/>
                    </a:lnTo>
                    <a:lnTo>
                      <a:pt x="1824" y="826"/>
                    </a:lnTo>
                    <a:lnTo>
                      <a:pt x="1826" y="835"/>
                    </a:lnTo>
                    <a:lnTo>
                      <a:pt x="1828" y="835"/>
                    </a:lnTo>
                    <a:lnTo>
                      <a:pt x="1830" y="835"/>
                    </a:lnTo>
                    <a:lnTo>
                      <a:pt x="1833" y="835"/>
                    </a:lnTo>
                    <a:lnTo>
                      <a:pt x="1835" y="835"/>
                    </a:lnTo>
                    <a:lnTo>
                      <a:pt x="1837" y="835"/>
                    </a:lnTo>
                    <a:lnTo>
                      <a:pt x="1839" y="835"/>
                    </a:lnTo>
                    <a:lnTo>
                      <a:pt x="1841" y="835"/>
                    </a:lnTo>
                    <a:lnTo>
                      <a:pt x="1844" y="834"/>
                    </a:lnTo>
                    <a:lnTo>
                      <a:pt x="1846" y="832"/>
                    </a:lnTo>
                    <a:lnTo>
                      <a:pt x="1848" y="831"/>
                    </a:lnTo>
                    <a:lnTo>
                      <a:pt x="1850" y="829"/>
                    </a:lnTo>
                    <a:lnTo>
                      <a:pt x="1852" y="826"/>
                    </a:lnTo>
                    <a:lnTo>
                      <a:pt x="1854" y="824"/>
                    </a:lnTo>
                    <a:lnTo>
                      <a:pt x="1857" y="820"/>
                    </a:lnTo>
                    <a:lnTo>
                      <a:pt x="1859" y="817"/>
                    </a:lnTo>
                    <a:lnTo>
                      <a:pt x="1861" y="814"/>
                    </a:lnTo>
                    <a:lnTo>
                      <a:pt x="1863" y="813"/>
                    </a:lnTo>
                    <a:lnTo>
                      <a:pt x="1865" y="812"/>
                    </a:lnTo>
                    <a:lnTo>
                      <a:pt x="1868" y="810"/>
                    </a:lnTo>
                    <a:lnTo>
                      <a:pt x="1869" y="810"/>
                    </a:lnTo>
                    <a:lnTo>
                      <a:pt x="1872" y="812"/>
                    </a:lnTo>
                    <a:lnTo>
                      <a:pt x="1874" y="813"/>
                    </a:lnTo>
                    <a:lnTo>
                      <a:pt x="1876" y="814"/>
                    </a:lnTo>
                    <a:lnTo>
                      <a:pt x="1879" y="814"/>
                    </a:lnTo>
                    <a:lnTo>
                      <a:pt x="1880" y="814"/>
                    </a:lnTo>
                    <a:lnTo>
                      <a:pt x="1883" y="814"/>
                    </a:lnTo>
                    <a:lnTo>
                      <a:pt x="1885" y="814"/>
                    </a:lnTo>
                    <a:lnTo>
                      <a:pt x="1887" y="812"/>
                    </a:lnTo>
                    <a:lnTo>
                      <a:pt x="1889" y="807"/>
                    </a:lnTo>
                    <a:lnTo>
                      <a:pt x="1891" y="803"/>
                    </a:lnTo>
                    <a:lnTo>
                      <a:pt x="1894" y="799"/>
                    </a:lnTo>
                    <a:lnTo>
                      <a:pt x="1896" y="794"/>
                    </a:lnTo>
                    <a:lnTo>
                      <a:pt x="1898" y="791"/>
                    </a:lnTo>
                    <a:lnTo>
                      <a:pt x="1900" y="788"/>
                    </a:lnTo>
                    <a:lnTo>
                      <a:pt x="1902" y="785"/>
                    </a:lnTo>
                    <a:lnTo>
                      <a:pt x="1904" y="787"/>
                    </a:lnTo>
                    <a:lnTo>
                      <a:pt x="1907" y="791"/>
                    </a:lnTo>
                    <a:lnTo>
                      <a:pt x="1909" y="796"/>
                    </a:lnTo>
                    <a:lnTo>
                      <a:pt x="1911" y="800"/>
                    </a:lnTo>
                    <a:lnTo>
                      <a:pt x="1913" y="803"/>
                    </a:lnTo>
                    <a:lnTo>
                      <a:pt x="1915" y="806"/>
                    </a:lnTo>
                    <a:lnTo>
                      <a:pt x="1918" y="809"/>
                    </a:lnTo>
                    <a:lnTo>
                      <a:pt x="1920" y="812"/>
                    </a:lnTo>
                    <a:lnTo>
                      <a:pt x="1922" y="813"/>
                    </a:lnTo>
                    <a:lnTo>
                      <a:pt x="1924" y="810"/>
                    </a:lnTo>
                    <a:lnTo>
                      <a:pt x="1926" y="807"/>
                    </a:lnTo>
                    <a:lnTo>
                      <a:pt x="1928" y="804"/>
                    </a:lnTo>
                    <a:lnTo>
                      <a:pt x="1931" y="802"/>
                    </a:lnTo>
                    <a:lnTo>
                      <a:pt x="1933" y="800"/>
                    </a:lnTo>
                    <a:lnTo>
                      <a:pt x="1935" y="799"/>
                    </a:lnTo>
                    <a:lnTo>
                      <a:pt x="1937" y="797"/>
                    </a:lnTo>
                    <a:lnTo>
                      <a:pt x="1939" y="796"/>
                    </a:lnTo>
                    <a:lnTo>
                      <a:pt x="1942" y="796"/>
                    </a:lnTo>
                    <a:lnTo>
                      <a:pt x="1943" y="796"/>
                    </a:lnTo>
                    <a:lnTo>
                      <a:pt x="1946" y="796"/>
                    </a:lnTo>
                    <a:lnTo>
                      <a:pt x="1948" y="796"/>
                    </a:lnTo>
                    <a:lnTo>
                      <a:pt x="1950" y="796"/>
                    </a:lnTo>
                    <a:lnTo>
                      <a:pt x="1952" y="796"/>
                    </a:lnTo>
                    <a:lnTo>
                      <a:pt x="1954" y="796"/>
                    </a:lnTo>
                    <a:lnTo>
                      <a:pt x="1957" y="794"/>
                    </a:lnTo>
                    <a:lnTo>
                      <a:pt x="1959" y="793"/>
                    </a:lnTo>
                    <a:lnTo>
                      <a:pt x="1961" y="791"/>
                    </a:lnTo>
                    <a:lnTo>
                      <a:pt x="1963" y="790"/>
                    </a:lnTo>
                    <a:lnTo>
                      <a:pt x="1965" y="788"/>
                    </a:lnTo>
                    <a:lnTo>
                      <a:pt x="1967" y="787"/>
                    </a:lnTo>
                    <a:lnTo>
                      <a:pt x="1970" y="785"/>
                    </a:lnTo>
                    <a:lnTo>
                      <a:pt x="1972" y="784"/>
                    </a:lnTo>
                    <a:lnTo>
                      <a:pt x="1974" y="784"/>
                    </a:lnTo>
                    <a:lnTo>
                      <a:pt x="1976" y="785"/>
                    </a:lnTo>
                    <a:lnTo>
                      <a:pt x="1978" y="787"/>
                    </a:lnTo>
                    <a:lnTo>
                      <a:pt x="1981" y="788"/>
                    </a:lnTo>
                    <a:lnTo>
                      <a:pt x="1983" y="791"/>
                    </a:lnTo>
                    <a:lnTo>
                      <a:pt x="1985" y="794"/>
                    </a:lnTo>
                    <a:lnTo>
                      <a:pt x="1987" y="797"/>
                    </a:lnTo>
                    <a:lnTo>
                      <a:pt x="1989" y="800"/>
                    </a:lnTo>
                    <a:lnTo>
                      <a:pt x="1991" y="802"/>
                    </a:lnTo>
                    <a:lnTo>
                      <a:pt x="1994" y="802"/>
                    </a:lnTo>
                    <a:lnTo>
                      <a:pt x="1996" y="802"/>
                    </a:lnTo>
                    <a:lnTo>
                      <a:pt x="1998" y="802"/>
                    </a:lnTo>
                    <a:lnTo>
                      <a:pt x="2000" y="803"/>
                    </a:lnTo>
                    <a:lnTo>
                      <a:pt x="2002" y="803"/>
                    </a:lnTo>
                    <a:lnTo>
                      <a:pt x="2004" y="803"/>
                    </a:lnTo>
                    <a:lnTo>
                      <a:pt x="2006" y="803"/>
                    </a:lnTo>
                    <a:lnTo>
                      <a:pt x="2009" y="803"/>
                    </a:lnTo>
                    <a:lnTo>
                      <a:pt x="2011" y="804"/>
                    </a:lnTo>
                    <a:lnTo>
                      <a:pt x="2013" y="806"/>
                    </a:lnTo>
                    <a:lnTo>
                      <a:pt x="2015" y="807"/>
                    </a:lnTo>
                    <a:lnTo>
                      <a:pt x="2017" y="807"/>
                    </a:lnTo>
                    <a:lnTo>
                      <a:pt x="2020" y="806"/>
                    </a:lnTo>
                    <a:lnTo>
                      <a:pt x="2022" y="804"/>
                    </a:lnTo>
                    <a:lnTo>
                      <a:pt x="2024" y="803"/>
                    </a:lnTo>
                    <a:lnTo>
                      <a:pt x="2026" y="803"/>
                    </a:lnTo>
                    <a:lnTo>
                      <a:pt x="2028" y="803"/>
                    </a:lnTo>
                    <a:lnTo>
                      <a:pt x="2031" y="803"/>
                    </a:lnTo>
                    <a:lnTo>
                      <a:pt x="2033" y="803"/>
                    </a:lnTo>
                    <a:lnTo>
                      <a:pt x="2035" y="804"/>
                    </a:lnTo>
                    <a:lnTo>
                      <a:pt x="2037" y="807"/>
                    </a:lnTo>
                    <a:lnTo>
                      <a:pt x="2039" y="810"/>
                    </a:lnTo>
                    <a:lnTo>
                      <a:pt x="2041" y="813"/>
                    </a:lnTo>
                    <a:lnTo>
                      <a:pt x="2044" y="814"/>
                    </a:lnTo>
                    <a:lnTo>
                      <a:pt x="2046" y="814"/>
                    </a:lnTo>
                    <a:lnTo>
                      <a:pt x="2048" y="814"/>
                    </a:lnTo>
                    <a:lnTo>
                      <a:pt x="2050" y="814"/>
                    </a:lnTo>
                    <a:lnTo>
                      <a:pt x="2052" y="814"/>
                    </a:lnTo>
                    <a:lnTo>
                      <a:pt x="2055" y="813"/>
                    </a:lnTo>
                    <a:lnTo>
                      <a:pt x="2056" y="812"/>
                    </a:lnTo>
                    <a:lnTo>
                      <a:pt x="2059" y="810"/>
                    </a:lnTo>
                    <a:lnTo>
                      <a:pt x="2061" y="806"/>
                    </a:lnTo>
                    <a:lnTo>
                      <a:pt x="2063" y="803"/>
                    </a:lnTo>
                    <a:lnTo>
                      <a:pt x="2065" y="800"/>
                    </a:lnTo>
                    <a:lnTo>
                      <a:pt x="2067" y="797"/>
                    </a:lnTo>
                    <a:lnTo>
                      <a:pt x="2070" y="791"/>
                    </a:lnTo>
                    <a:lnTo>
                      <a:pt x="2072" y="785"/>
                    </a:lnTo>
                    <a:lnTo>
                      <a:pt x="2074" y="780"/>
                    </a:lnTo>
                    <a:lnTo>
                      <a:pt x="2076" y="774"/>
                    </a:lnTo>
                    <a:lnTo>
                      <a:pt x="2078" y="768"/>
                    </a:lnTo>
                    <a:lnTo>
                      <a:pt x="2080" y="765"/>
                    </a:lnTo>
                    <a:lnTo>
                      <a:pt x="2083" y="762"/>
                    </a:lnTo>
                    <a:lnTo>
                      <a:pt x="2085" y="759"/>
                    </a:lnTo>
                    <a:lnTo>
                      <a:pt x="2087" y="758"/>
                    </a:lnTo>
                    <a:lnTo>
                      <a:pt x="2089" y="759"/>
                    </a:lnTo>
                    <a:lnTo>
                      <a:pt x="2091" y="760"/>
                    </a:lnTo>
                    <a:lnTo>
                      <a:pt x="2094" y="762"/>
                    </a:lnTo>
                    <a:lnTo>
                      <a:pt x="2096" y="768"/>
                    </a:lnTo>
                    <a:lnTo>
                      <a:pt x="2098" y="774"/>
                    </a:lnTo>
                    <a:lnTo>
                      <a:pt x="2100" y="780"/>
                    </a:lnTo>
                    <a:lnTo>
                      <a:pt x="2102" y="785"/>
                    </a:lnTo>
                    <a:lnTo>
                      <a:pt x="2104" y="793"/>
                    </a:lnTo>
                    <a:lnTo>
                      <a:pt x="2107" y="799"/>
                    </a:lnTo>
                    <a:lnTo>
                      <a:pt x="2109" y="804"/>
                    </a:lnTo>
                    <a:lnTo>
                      <a:pt x="2111" y="810"/>
                    </a:lnTo>
                    <a:lnTo>
                      <a:pt x="2113" y="816"/>
                    </a:lnTo>
                    <a:lnTo>
                      <a:pt x="2115" y="817"/>
                    </a:lnTo>
                    <a:lnTo>
                      <a:pt x="2118" y="819"/>
                    </a:lnTo>
                    <a:lnTo>
                      <a:pt x="2119" y="820"/>
                    </a:lnTo>
                    <a:lnTo>
                      <a:pt x="2122" y="820"/>
                    </a:lnTo>
                    <a:lnTo>
                      <a:pt x="2124" y="819"/>
                    </a:lnTo>
                    <a:lnTo>
                      <a:pt x="2126" y="817"/>
                    </a:lnTo>
                    <a:lnTo>
                      <a:pt x="2128" y="816"/>
                    </a:lnTo>
                    <a:lnTo>
                      <a:pt x="2130" y="816"/>
                    </a:lnTo>
                    <a:lnTo>
                      <a:pt x="2133" y="816"/>
                    </a:lnTo>
                    <a:lnTo>
                      <a:pt x="2135" y="816"/>
                    </a:lnTo>
                    <a:lnTo>
                      <a:pt x="2137" y="816"/>
                    </a:lnTo>
                    <a:lnTo>
                      <a:pt x="2139" y="813"/>
                    </a:lnTo>
                    <a:lnTo>
                      <a:pt x="2141" y="812"/>
                    </a:lnTo>
                    <a:lnTo>
                      <a:pt x="2143" y="810"/>
                    </a:lnTo>
                    <a:lnTo>
                      <a:pt x="2146" y="809"/>
                    </a:lnTo>
                    <a:lnTo>
                      <a:pt x="2148" y="809"/>
                    </a:lnTo>
                    <a:lnTo>
                      <a:pt x="2150" y="807"/>
                    </a:lnTo>
                    <a:lnTo>
                      <a:pt x="2152" y="806"/>
                    </a:lnTo>
                    <a:lnTo>
                      <a:pt x="2154" y="804"/>
                    </a:lnTo>
                    <a:lnTo>
                      <a:pt x="2157" y="803"/>
                    </a:lnTo>
                    <a:lnTo>
                      <a:pt x="2159" y="804"/>
                    </a:lnTo>
                    <a:lnTo>
                      <a:pt x="2161" y="806"/>
                    </a:lnTo>
                    <a:lnTo>
                      <a:pt x="2163" y="807"/>
                    </a:lnTo>
                    <a:lnTo>
                      <a:pt x="2165" y="806"/>
                    </a:lnTo>
                    <a:lnTo>
                      <a:pt x="2168" y="803"/>
                    </a:lnTo>
                    <a:lnTo>
                      <a:pt x="2170" y="800"/>
                    </a:lnTo>
                    <a:lnTo>
                      <a:pt x="2172" y="797"/>
                    </a:lnTo>
                    <a:lnTo>
                      <a:pt x="2174" y="793"/>
                    </a:lnTo>
                    <a:lnTo>
                      <a:pt x="2176" y="788"/>
                    </a:lnTo>
                    <a:lnTo>
                      <a:pt x="2178" y="784"/>
                    </a:lnTo>
                    <a:lnTo>
                      <a:pt x="2181" y="780"/>
                    </a:lnTo>
                    <a:lnTo>
                      <a:pt x="2183" y="771"/>
                    </a:lnTo>
                    <a:lnTo>
                      <a:pt x="2185" y="765"/>
                    </a:lnTo>
                    <a:lnTo>
                      <a:pt x="2187" y="759"/>
                    </a:lnTo>
                    <a:lnTo>
                      <a:pt x="2189" y="753"/>
                    </a:lnTo>
                    <a:lnTo>
                      <a:pt x="2192" y="742"/>
                    </a:lnTo>
                    <a:lnTo>
                      <a:pt x="2193" y="731"/>
                    </a:lnTo>
                    <a:lnTo>
                      <a:pt x="2196" y="721"/>
                    </a:lnTo>
                    <a:lnTo>
                      <a:pt x="2198" y="711"/>
                    </a:lnTo>
                    <a:lnTo>
                      <a:pt x="2200" y="698"/>
                    </a:lnTo>
                    <a:lnTo>
                      <a:pt x="2202" y="689"/>
                    </a:lnTo>
                    <a:lnTo>
                      <a:pt x="2204" y="680"/>
                    </a:lnTo>
                    <a:lnTo>
                      <a:pt x="2207" y="672"/>
                    </a:lnTo>
                    <a:lnTo>
                      <a:pt x="2209" y="632"/>
                    </a:lnTo>
                    <a:lnTo>
                      <a:pt x="2211" y="599"/>
                    </a:lnTo>
                    <a:lnTo>
                      <a:pt x="2213" y="565"/>
                    </a:lnTo>
                    <a:lnTo>
                      <a:pt x="2215" y="531"/>
                    </a:lnTo>
                    <a:lnTo>
                      <a:pt x="2217" y="514"/>
                    </a:lnTo>
                    <a:lnTo>
                      <a:pt x="2220" y="499"/>
                    </a:lnTo>
                    <a:lnTo>
                      <a:pt x="2222" y="485"/>
                    </a:lnTo>
                    <a:lnTo>
                      <a:pt x="2224" y="470"/>
                    </a:lnTo>
                    <a:lnTo>
                      <a:pt x="2226" y="455"/>
                    </a:lnTo>
                    <a:lnTo>
                      <a:pt x="2228" y="472"/>
                    </a:lnTo>
                    <a:lnTo>
                      <a:pt x="2231" y="488"/>
                    </a:lnTo>
                    <a:lnTo>
                      <a:pt x="2233" y="504"/>
                    </a:lnTo>
                    <a:lnTo>
                      <a:pt x="2235" y="514"/>
                    </a:lnTo>
                    <a:lnTo>
                      <a:pt x="2237" y="508"/>
                    </a:lnTo>
                    <a:lnTo>
                      <a:pt x="2239" y="502"/>
                    </a:lnTo>
                    <a:lnTo>
                      <a:pt x="2241" y="497"/>
                    </a:lnTo>
                    <a:lnTo>
                      <a:pt x="2244" y="488"/>
                    </a:lnTo>
                    <a:lnTo>
                      <a:pt x="2246" y="479"/>
                    </a:lnTo>
                    <a:lnTo>
                      <a:pt x="2248" y="470"/>
                    </a:lnTo>
                    <a:lnTo>
                      <a:pt x="2250" y="462"/>
                    </a:lnTo>
                    <a:lnTo>
                      <a:pt x="2252" y="473"/>
                    </a:lnTo>
                    <a:lnTo>
                      <a:pt x="2255" y="491"/>
                    </a:lnTo>
                    <a:lnTo>
                      <a:pt x="2256" y="508"/>
                    </a:lnTo>
                    <a:lnTo>
                      <a:pt x="2259" y="526"/>
                    </a:lnTo>
                    <a:lnTo>
                      <a:pt x="2261" y="561"/>
                    </a:lnTo>
                    <a:lnTo>
                      <a:pt x="2263" y="599"/>
                    </a:lnTo>
                    <a:lnTo>
                      <a:pt x="2265" y="637"/>
                    </a:lnTo>
                    <a:lnTo>
                      <a:pt x="2267" y="674"/>
                    </a:lnTo>
                    <a:lnTo>
                      <a:pt x="2270" y="713"/>
                    </a:lnTo>
                    <a:lnTo>
                      <a:pt x="2272" y="730"/>
                    </a:lnTo>
                    <a:lnTo>
                      <a:pt x="2274" y="748"/>
                    </a:lnTo>
                    <a:lnTo>
                      <a:pt x="2276" y="765"/>
                    </a:lnTo>
                    <a:lnTo>
                      <a:pt x="2278" y="784"/>
                    </a:lnTo>
                    <a:lnTo>
                      <a:pt x="2280" y="785"/>
                    </a:lnTo>
                    <a:lnTo>
                      <a:pt x="2283" y="787"/>
                    </a:lnTo>
                    <a:lnTo>
                      <a:pt x="2285" y="788"/>
                    </a:lnTo>
                    <a:lnTo>
                      <a:pt x="2287" y="791"/>
                    </a:lnTo>
                    <a:lnTo>
                      <a:pt x="2289" y="794"/>
                    </a:lnTo>
                    <a:lnTo>
                      <a:pt x="2291" y="797"/>
                    </a:lnTo>
                    <a:lnTo>
                      <a:pt x="2294" y="800"/>
                    </a:lnTo>
                    <a:lnTo>
                      <a:pt x="2296" y="802"/>
                    </a:lnTo>
                    <a:lnTo>
                      <a:pt x="2298" y="802"/>
                    </a:lnTo>
                    <a:lnTo>
                      <a:pt x="2300" y="802"/>
                    </a:lnTo>
                    <a:lnTo>
                      <a:pt x="2302" y="802"/>
                    </a:lnTo>
                    <a:lnTo>
                      <a:pt x="2304" y="799"/>
                    </a:lnTo>
                    <a:lnTo>
                      <a:pt x="2307" y="794"/>
                    </a:lnTo>
                    <a:lnTo>
                      <a:pt x="2309" y="790"/>
                    </a:lnTo>
                    <a:lnTo>
                      <a:pt x="2311" y="785"/>
                    </a:lnTo>
                    <a:lnTo>
                      <a:pt x="2313" y="781"/>
                    </a:lnTo>
                    <a:lnTo>
                      <a:pt x="2315" y="778"/>
                    </a:lnTo>
                    <a:lnTo>
                      <a:pt x="2318" y="775"/>
                    </a:lnTo>
                    <a:lnTo>
                      <a:pt x="2320" y="772"/>
                    </a:lnTo>
                    <a:lnTo>
                      <a:pt x="2322" y="772"/>
                    </a:lnTo>
                    <a:lnTo>
                      <a:pt x="2324" y="775"/>
                    </a:lnTo>
                    <a:lnTo>
                      <a:pt x="2326" y="778"/>
                    </a:lnTo>
                    <a:lnTo>
                      <a:pt x="2328" y="781"/>
                    </a:lnTo>
                    <a:lnTo>
                      <a:pt x="2330" y="781"/>
                    </a:lnTo>
                    <a:lnTo>
                      <a:pt x="2333" y="781"/>
                    </a:lnTo>
                    <a:lnTo>
                      <a:pt x="2335" y="781"/>
                    </a:lnTo>
                    <a:lnTo>
                      <a:pt x="2337" y="781"/>
                    </a:lnTo>
                    <a:lnTo>
                      <a:pt x="2339" y="780"/>
                    </a:lnTo>
                    <a:lnTo>
                      <a:pt x="2341" y="775"/>
                    </a:lnTo>
                    <a:lnTo>
                      <a:pt x="2344" y="771"/>
                    </a:lnTo>
                    <a:lnTo>
                      <a:pt x="2346" y="767"/>
                    </a:lnTo>
                    <a:lnTo>
                      <a:pt x="2348" y="765"/>
                    </a:lnTo>
                    <a:lnTo>
                      <a:pt x="2350" y="767"/>
                    </a:lnTo>
                    <a:lnTo>
                      <a:pt x="2352" y="768"/>
                    </a:lnTo>
                    <a:lnTo>
                      <a:pt x="2354" y="770"/>
                    </a:lnTo>
                    <a:lnTo>
                      <a:pt x="2357" y="771"/>
                    </a:lnTo>
                    <a:lnTo>
                      <a:pt x="2359" y="774"/>
                    </a:lnTo>
                    <a:lnTo>
                      <a:pt x="2361" y="777"/>
                    </a:lnTo>
                    <a:lnTo>
                      <a:pt x="2363" y="780"/>
                    </a:lnTo>
                    <a:lnTo>
                      <a:pt x="2365" y="781"/>
                    </a:lnTo>
                    <a:lnTo>
                      <a:pt x="2368" y="780"/>
                    </a:lnTo>
                    <a:lnTo>
                      <a:pt x="2370" y="778"/>
                    </a:lnTo>
                    <a:lnTo>
                      <a:pt x="2372" y="777"/>
                    </a:lnTo>
                    <a:lnTo>
                      <a:pt x="2374" y="772"/>
                    </a:lnTo>
                    <a:lnTo>
                      <a:pt x="2376" y="768"/>
                    </a:lnTo>
                    <a:lnTo>
                      <a:pt x="2378" y="763"/>
                    </a:lnTo>
                    <a:lnTo>
                      <a:pt x="2381" y="759"/>
                    </a:lnTo>
                    <a:lnTo>
                      <a:pt x="2383" y="760"/>
                    </a:lnTo>
                    <a:lnTo>
                      <a:pt x="2385" y="763"/>
                    </a:lnTo>
                    <a:lnTo>
                      <a:pt x="2387" y="767"/>
                    </a:lnTo>
                    <a:lnTo>
                      <a:pt x="2389" y="770"/>
                    </a:lnTo>
                    <a:lnTo>
                      <a:pt x="2391" y="770"/>
                    </a:lnTo>
                    <a:lnTo>
                      <a:pt x="2393" y="772"/>
                    </a:lnTo>
                    <a:lnTo>
                      <a:pt x="2396" y="775"/>
                    </a:lnTo>
                    <a:lnTo>
                      <a:pt x="2398" y="778"/>
                    </a:lnTo>
                    <a:lnTo>
                      <a:pt x="2400" y="782"/>
                    </a:lnTo>
                    <a:lnTo>
                      <a:pt x="2402" y="781"/>
                    </a:lnTo>
                    <a:lnTo>
                      <a:pt x="2404" y="780"/>
                    </a:lnTo>
                    <a:lnTo>
                      <a:pt x="2407" y="778"/>
                    </a:lnTo>
                    <a:lnTo>
                      <a:pt x="2409" y="775"/>
                    </a:lnTo>
                    <a:lnTo>
                      <a:pt x="2411" y="775"/>
                    </a:lnTo>
                    <a:lnTo>
                      <a:pt x="2413" y="775"/>
                    </a:lnTo>
                    <a:lnTo>
                      <a:pt x="2415" y="775"/>
                    </a:lnTo>
                    <a:lnTo>
                      <a:pt x="2417" y="775"/>
                    </a:lnTo>
                    <a:lnTo>
                      <a:pt x="2420" y="774"/>
                    </a:lnTo>
                    <a:lnTo>
                      <a:pt x="2422" y="772"/>
                    </a:lnTo>
                    <a:lnTo>
                      <a:pt x="2424" y="771"/>
                    </a:lnTo>
                    <a:lnTo>
                      <a:pt x="2426" y="771"/>
                    </a:lnTo>
                    <a:lnTo>
                      <a:pt x="2428" y="772"/>
                    </a:lnTo>
                    <a:lnTo>
                      <a:pt x="2431" y="774"/>
                    </a:lnTo>
                    <a:lnTo>
                      <a:pt x="2433" y="775"/>
                    </a:lnTo>
                    <a:lnTo>
                      <a:pt x="2435" y="778"/>
                    </a:lnTo>
                    <a:lnTo>
                      <a:pt x="2437" y="781"/>
                    </a:lnTo>
                    <a:lnTo>
                      <a:pt x="2439" y="784"/>
                    </a:lnTo>
                    <a:lnTo>
                      <a:pt x="2441" y="787"/>
                    </a:lnTo>
                    <a:lnTo>
                      <a:pt x="2443" y="790"/>
                    </a:lnTo>
                    <a:lnTo>
                      <a:pt x="2446" y="791"/>
                    </a:lnTo>
                    <a:lnTo>
                      <a:pt x="2448" y="793"/>
                    </a:lnTo>
                    <a:lnTo>
                      <a:pt x="2450" y="794"/>
                    </a:lnTo>
                    <a:lnTo>
                      <a:pt x="2452" y="794"/>
                    </a:lnTo>
                    <a:lnTo>
                      <a:pt x="2454" y="793"/>
                    </a:lnTo>
                    <a:lnTo>
                      <a:pt x="2456" y="791"/>
                    </a:lnTo>
                    <a:lnTo>
                      <a:pt x="2459" y="790"/>
                    </a:lnTo>
                    <a:lnTo>
                      <a:pt x="2461" y="785"/>
                    </a:lnTo>
                    <a:lnTo>
                      <a:pt x="2463" y="781"/>
                    </a:lnTo>
                    <a:lnTo>
                      <a:pt x="2465" y="777"/>
                    </a:lnTo>
                    <a:lnTo>
                      <a:pt x="2467" y="772"/>
                    </a:lnTo>
                    <a:lnTo>
                      <a:pt x="2470" y="771"/>
                    </a:lnTo>
                    <a:lnTo>
                      <a:pt x="2472" y="771"/>
                    </a:lnTo>
                    <a:lnTo>
                      <a:pt x="2474" y="771"/>
                    </a:lnTo>
                    <a:lnTo>
                      <a:pt x="2476" y="771"/>
                    </a:lnTo>
                    <a:lnTo>
                      <a:pt x="2478" y="770"/>
                    </a:lnTo>
                    <a:lnTo>
                      <a:pt x="2481" y="771"/>
                    </a:lnTo>
                    <a:lnTo>
                      <a:pt x="2483" y="772"/>
                    </a:lnTo>
                    <a:lnTo>
                      <a:pt x="2485" y="774"/>
                    </a:lnTo>
                    <a:lnTo>
                      <a:pt x="2487" y="777"/>
                    </a:lnTo>
                    <a:lnTo>
                      <a:pt x="2489" y="777"/>
                    </a:lnTo>
                    <a:lnTo>
                      <a:pt x="2491" y="777"/>
                    </a:lnTo>
                    <a:lnTo>
                      <a:pt x="2494" y="777"/>
                    </a:lnTo>
                    <a:lnTo>
                      <a:pt x="2496" y="774"/>
                    </a:lnTo>
                    <a:lnTo>
                      <a:pt x="2498" y="772"/>
                    </a:lnTo>
                    <a:lnTo>
                      <a:pt x="2500" y="771"/>
                    </a:lnTo>
                    <a:lnTo>
                      <a:pt x="2502" y="770"/>
                    </a:lnTo>
                    <a:lnTo>
                      <a:pt x="2505" y="770"/>
                    </a:lnTo>
                    <a:lnTo>
                      <a:pt x="2506" y="768"/>
                    </a:lnTo>
                    <a:lnTo>
                      <a:pt x="2509" y="767"/>
                    </a:lnTo>
                    <a:lnTo>
                      <a:pt x="2511" y="765"/>
                    </a:lnTo>
                    <a:lnTo>
                      <a:pt x="2513" y="762"/>
                    </a:lnTo>
                    <a:lnTo>
                      <a:pt x="2515" y="762"/>
                    </a:lnTo>
                    <a:lnTo>
                      <a:pt x="2517" y="762"/>
                    </a:lnTo>
                    <a:lnTo>
                      <a:pt x="2520" y="762"/>
                    </a:lnTo>
                    <a:lnTo>
                      <a:pt x="2522" y="759"/>
                    </a:lnTo>
                    <a:lnTo>
                      <a:pt x="2524" y="755"/>
                    </a:lnTo>
                    <a:lnTo>
                      <a:pt x="2526" y="750"/>
                    </a:lnTo>
                    <a:lnTo>
                      <a:pt x="2528" y="746"/>
                    </a:lnTo>
                    <a:lnTo>
                      <a:pt x="2530" y="739"/>
                    </a:lnTo>
                    <a:lnTo>
                      <a:pt x="2533" y="733"/>
                    </a:lnTo>
                    <a:lnTo>
                      <a:pt x="2535" y="727"/>
                    </a:lnTo>
                    <a:lnTo>
                      <a:pt x="2537" y="721"/>
                    </a:lnTo>
                    <a:lnTo>
                      <a:pt x="2539" y="717"/>
                    </a:lnTo>
                    <a:lnTo>
                      <a:pt x="2541" y="716"/>
                    </a:lnTo>
                    <a:lnTo>
                      <a:pt x="2544" y="714"/>
                    </a:lnTo>
                    <a:lnTo>
                      <a:pt x="2546" y="713"/>
                    </a:lnTo>
                    <a:lnTo>
                      <a:pt x="2548" y="716"/>
                    </a:lnTo>
                    <a:lnTo>
                      <a:pt x="2550" y="721"/>
                    </a:lnTo>
                    <a:lnTo>
                      <a:pt x="2552" y="727"/>
                    </a:lnTo>
                    <a:lnTo>
                      <a:pt x="2554" y="733"/>
                    </a:lnTo>
                    <a:lnTo>
                      <a:pt x="2557" y="742"/>
                    </a:lnTo>
                    <a:lnTo>
                      <a:pt x="2559" y="749"/>
                    </a:lnTo>
                    <a:lnTo>
                      <a:pt x="2561" y="756"/>
                    </a:lnTo>
                    <a:lnTo>
                      <a:pt x="2563" y="763"/>
                    </a:lnTo>
                    <a:lnTo>
                      <a:pt x="2565" y="771"/>
                    </a:lnTo>
                    <a:lnTo>
                      <a:pt x="2568" y="774"/>
                    </a:lnTo>
                    <a:lnTo>
                      <a:pt x="2569" y="777"/>
                    </a:lnTo>
                    <a:lnTo>
                      <a:pt x="2572" y="780"/>
                    </a:lnTo>
                    <a:lnTo>
                      <a:pt x="2574" y="780"/>
                    </a:lnTo>
                    <a:lnTo>
                      <a:pt x="2576" y="777"/>
                    </a:lnTo>
                    <a:lnTo>
                      <a:pt x="2578" y="774"/>
                    </a:lnTo>
                    <a:lnTo>
                      <a:pt x="2580" y="771"/>
                    </a:lnTo>
                    <a:lnTo>
                      <a:pt x="2583" y="767"/>
                    </a:lnTo>
                    <a:lnTo>
                      <a:pt x="2585" y="762"/>
                    </a:lnTo>
                    <a:lnTo>
                      <a:pt x="2587" y="758"/>
                    </a:lnTo>
                    <a:lnTo>
                      <a:pt x="2589" y="753"/>
                    </a:lnTo>
                    <a:lnTo>
                      <a:pt x="2591" y="746"/>
                    </a:lnTo>
                    <a:lnTo>
                      <a:pt x="2593" y="742"/>
                    </a:lnTo>
                    <a:lnTo>
                      <a:pt x="2596" y="737"/>
                    </a:lnTo>
                    <a:lnTo>
                      <a:pt x="2598" y="733"/>
                    </a:lnTo>
                    <a:lnTo>
                      <a:pt x="2600" y="728"/>
                    </a:lnTo>
                    <a:lnTo>
                      <a:pt x="2602" y="726"/>
                    </a:lnTo>
                    <a:lnTo>
                      <a:pt x="2604" y="723"/>
                    </a:lnTo>
                    <a:lnTo>
                      <a:pt x="2607" y="720"/>
                    </a:lnTo>
                    <a:lnTo>
                      <a:pt x="2609" y="720"/>
                    </a:lnTo>
                    <a:lnTo>
                      <a:pt x="2611" y="723"/>
                    </a:lnTo>
                    <a:lnTo>
                      <a:pt x="2613" y="726"/>
                    </a:lnTo>
                    <a:lnTo>
                      <a:pt x="2615" y="728"/>
                    </a:lnTo>
                    <a:lnTo>
                      <a:pt x="2618" y="733"/>
                    </a:lnTo>
                    <a:lnTo>
                      <a:pt x="2620" y="737"/>
                    </a:lnTo>
                    <a:lnTo>
                      <a:pt x="2622" y="742"/>
                    </a:lnTo>
                    <a:lnTo>
                      <a:pt x="2624" y="746"/>
                    </a:lnTo>
                    <a:lnTo>
                      <a:pt x="2626" y="750"/>
                    </a:lnTo>
                    <a:lnTo>
                      <a:pt x="2628" y="752"/>
                    </a:lnTo>
                    <a:lnTo>
                      <a:pt x="2631" y="753"/>
                    </a:lnTo>
                    <a:lnTo>
                      <a:pt x="2633" y="755"/>
                    </a:lnTo>
                    <a:lnTo>
                      <a:pt x="2635" y="753"/>
                    </a:lnTo>
                    <a:lnTo>
                      <a:pt x="2637" y="750"/>
                    </a:lnTo>
                    <a:lnTo>
                      <a:pt x="2639" y="748"/>
                    </a:lnTo>
                    <a:lnTo>
                      <a:pt x="2642" y="745"/>
                    </a:lnTo>
                    <a:lnTo>
                      <a:pt x="2643" y="734"/>
                    </a:lnTo>
                    <a:lnTo>
                      <a:pt x="2646" y="724"/>
                    </a:lnTo>
                    <a:lnTo>
                      <a:pt x="2648" y="714"/>
                    </a:lnTo>
                    <a:lnTo>
                      <a:pt x="2650" y="704"/>
                    </a:lnTo>
                    <a:lnTo>
                      <a:pt x="2652" y="691"/>
                    </a:lnTo>
                    <a:lnTo>
                      <a:pt x="2654" y="680"/>
                    </a:lnTo>
                    <a:lnTo>
                      <a:pt x="2657" y="670"/>
                    </a:lnTo>
                    <a:lnTo>
                      <a:pt x="2659" y="660"/>
                    </a:lnTo>
                    <a:lnTo>
                      <a:pt x="2661" y="616"/>
                    </a:lnTo>
                    <a:lnTo>
                      <a:pt x="2663" y="580"/>
                    </a:lnTo>
                    <a:lnTo>
                      <a:pt x="2665" y="543"/>
                    </a:lnTo>
                    <a:lnTo>
                      <a:pt x="2667" y="507"/>
                    </a:lnTo>
                    <a:lnTo>
                      <a:pt x="2670" y="489"/>
                    </a:lnTo>
                    <a:lnTo>
                      <a:pt x="2672" y="475"/>
                    </a:lnTo>
                    <a:lnTo>
                      <a:pt x="2674" y="460"/>
                    </a:lnTo>
                    <a:lnTo>
                      <a:pt x="2676" y="445"/>
                    </a:lnTo>
                    <a:lnTo>
                      <a:pt x="2678" y="432"/>
                    </a:lnTo>
                    <a:lnTo>
                      <a:pt x="2681" y="453"/>
                    </a:lnTo>
                    <a:lnTo>
                      <a:pt x="2683" y="473"/>
                    </a:lnTo>
                    <a:lnTo>
                      <a:pt x="2685" y="494"/>
                    </a:lnTo>
                    <a:lnTo>
                      <a:pt x="2687" y="509"/>
                    </a:lnTo>
                    <a:lnTo>
                      <a:pt x="2689" y="507"/>
                    </a:lnTo>
                    <a:lnTo>
                      <a:pt x="2691" y="504"/>
                    </a:lnTo>
                    <a:lnTo>
                      <a:pt x="2694" y="501"/>
                    </a:lnTo>
                    <a:lnTo>
                      <a:pt x="2696" y="498"/>
                    </a:lnTo>
                    <a:lnTo>
                      <a:pt x="2698" y="494"/>
                    </a:lnTo>
                    <a:lnTo>
                      <a:pt x="2700" y="489"/>
                    </a:lnTo>
                    <a:lnTo>
                      <a:pt x="2702" y="485"/>
                    </a:lnTo>
                    <a:lnTo>
                      <a:pt x="2705" y="492"/>
                    </a:lnTo>
                    <a:lnTo>
                      <a:pt x="2706" y="504"/>
                    </a:lnTo>
                    <a:lnTo>
                      <a:pt x="2709" y="515"/>
                    </a:lnTo>
                    <a:lnTo>
                      <a:pt x="2711" y="527"/>
                    </a:lnTo>
                    <a:lnTo>
                      <a:pt x="2713" y="558"/>
                    </a:lnTo>
                    <a:lnTo>
                      <a:pt x="2715" y="588"/>
                    </a:lnTo>
                    <a:lnTo>
                      <a:pt x="2717" y="619"/>
                    </a:lnTo>
                    <a:lnTo>
                      <a:pt x="2720" y="650"/>
                    </a:lnTo>
                    <a:lnTo>
                      <a:pt x="2722" y="682"/>
                    </a:lnTo>
                    <a:lnTo>
                      <a:pt x="2724" y="702"/>
                    </a:lnTo>
                    <a:lnTo>
                      <a:pt x="2726" y="723"/>
                    </a:lnTo>
                    <a:lnTo>
                      <a:pt x="2728" y="743"/>
                    </a:lnTo>
                    <a:lnTo>
                      <a:pt x="2730" y="767"/>
                    </a:lnTo>
                    <a:lnTo>
                      <a:pt x="2733" y="771"/>
                    </a:lnTo>
                    <a:lnTo>
                      <a:pt x="2735" y="775"/>
                    </a:lnTo>
                    <a:lnTo>
                      <a:pt x="2737" y="780"/>
                    </a:lnTo>
                    <a:lnTo>
                      <a:pt x="2739" y="785"/>
                    </a:lnTo>
                    <a:lnTo>
                      <a:pt x="2741" y="790"/>
                    </a:lnTo>
                    <a:lnTo>
                      <a:pt x="2744" y="794"/>
                    </a:lnTo>
                    <a:lnTo>
                      <a:pt x="2746" y="799"/>
                    </a:lnTo>
                    <a:lnTo>
                      <a:pt x="2748" y="802"/>
                    </a:lnTo>
                    <a:lnTo>
                      <a:pt x="2750" y="802"/>
                    </a:lnTo>
                    <a:lnTo>
                      <a:pt x="2752" y="802"/>
                    </a:lnTo>
                    <a:lnTo>
                      <a:pt x="2755" y="802"/>
                    </a:lnTo>
                    <a:lnTo>
                      <a:pt x="2757" y="797"/>
                    </a:lnTo>
                    <a:lnTo>
                      <a:pt x="2759" y="791"/>
                    </a:lnTo>
                    <a:lnTo>
                      <a:pt x="2761" y="785"/>
                    </a:lnTo>
                    <a:lnTo>
                      <a:pt x="2763" y="780"/>
                    </a:lnTo>
                    <a:lnTo>
                      <a:pt x="2765" y="775"/>
                    </a:lnTo>
                    <a:lnTo>
                      <a:pt x="2767" y="772"/>
                    </a:lnTo>
                    <a:lnTo>
                      <a:pt x="2770" y="770"/>
                    </a:lnTo>
                    <a:lnTo>
                      <a:pt x="2772" y="767"/>
                    </a:lnTo>
                    <a:lnTo>
                      <a:pt x="2774" y="768"/>
                    </a:lnTo>
                    <a:lnTo>
                      <a:pt x="2776" y="774"/>
                    </a:lnTo>
                    <a:lnTo>
                      <a:pt x="2778" y="780"/>
                    </a:lnTo>
                    <a:lnTo>
                      <a:pt x="2780" y="785"/>
                    </a:lnTo>
                    <a:lnTo>
                      <a:pt x="2783" y="785"/>
                    </a:lnTo>
                    <a:lnTo>
                      <a:pt x="2785" y="784"/>
                    </a:lnTo>
                    <a:lnTo>
                      <a:pt x="2787" y="782"/>
                    </a:lnTo>
                    <a:lnTo>
                      <a:pt x="2789" y="781"/>
                    </a:lnTo>
                    <a:lnTo>
                      <a:pt x="2791" y="778"/>
                    </a:lnTo>
                    <a:lnTo>
                      <a:pt x="2794" y="771"/>
                    </a:lnTo>
                    <a:lnTo>
                      <a:pt x="2796" y="763"/>
                    </a:lnTo>
                    <a:lnTo>
                      <a:pt x="2798" y="756"/>
                    </a:lnTo>
                    <a:lnTo>
                      <a:pt x="2800" y="750"/>
                    </a:lnTo>
                    <a:lnTo>
                      <a:pt x="2802" y="750"/>
                    </a:lnTo>
                    <a:lnTo>
                      <a:pt x="2804" y="750"/>
                    </a:lnTo>
                    <a:lnTo>
                      <a:pt x="2807" y="750"/>
                    </a:lnTo>
                    <a:lnTo>
                      <a:pt x="2809" y="749"/>
                    </a:lnTo>
                    <a:lnTo>
                      <a:pt x="2811" y="749"/>
                    </a:lnTo>
                    <a:lnTo>
                      <a:pt x="2813" y="749"/>
                    </a:lnTo>
                    <a:lnTo>
                      <a:pt x="2815" y="749"/>
                    </a:lnTo>
                    <a:lnTo>
                      <a:pt x="2818" y="748"/>
                    </a:lnTo>
                    <a:lnTo>
                      <a:pt x="2819" y="745"/>
                    </a:lnTo>
                    <a:lnTo>
                      <a:pt x="2822" y="742"/>
                    </a:lnTo>
                    <a:lnTo>
                      <a:pt x="2824" y="739"/>
                    </a:lnTo>
                    <a:lnTo>
                      <a:pt x="2826" y="740"/>
                    </a:lnTo>
                    <a:lnTo>
                      <a:pt x="2828" y="743"/>
                    </a:lnTo>
                    <a:lnTo>
                      <a:pt x="2830" y="746"/>
                    </a:lnTo>
                    <a:lnTo>
                      <a:pt x="2833" y="749"/>
                    </a:lnTo>
                    <a:lnTo>
                      <a:pt x="2835" y="752"/>
                    </a:lnTo>
                    <a:lnTo>
                      <a:pt x="2837" y="756"/>
                    </a:lnTo>
                    <a:lnTo>
                      <a:pt x="2839" y="760"/>
                    </a:lnTo>
                    <a:lnTo>
                      <a:pt x="2841" y="765"/>
                    </a:lnTo>
                    <a:lnTo>
                      <a:pt x="2843" y="770"/>
                    </a:lnTo>
                    <a:lnTo>
                      <a:pt x="2846" y="770"/>
                    </a:lnTo>
                    <a:lnTo>
                      <a:pt x="2848" y="770"/>
                    </a:lnTo>
                    <a:lnTo>
                      <a:pt x="2850" y="770"/>
                    </a:lnTo>
                    <a:lnTo>
                      <a:pt x="2852" y="768"/>
                    </a:lnTo>
                    <a:lnTo>
                      <a:pt x="2854" y="767"/>
                    </a:lnTo>
                    <a:lnTo>
                      <a:pt x="2857" y="765"/>
                    </a:lnTo>
                    <a:lnTo>
                      <a:pt x="2859" y="763"/>
                    </a:lnTo>
                    <a:lnTo>
                      <a:pt x="2861" y="759"/>
                    </a:lnTo>
                    <a:lnTo>
                      <a:pt x="2863" y="755"/>
                    </a:lnTo>
                    <a:lnTo>
                      <a:pt x="2865" y="750"/>
                    </a:lnTo>
                    <a:lnTo>
                      <a:pt x="2867" y="746"/>
                    </a:lnTo>
                    <a:lnTo>
                      <a:pt x="2870" y="743"/>
                    </a:lnTo>
                    <a:lnTo>
                      <a:pt x="2872" y="742"/>
                    </a:lnTo>
                    <a:lnTo>
                      <a:pt x="2874" y="740"/>
                    </a:lnTo>
                    <a:lnTo>
                      <a:pt x="2876" y="739"/>
                    </a:lnTo>
                    <a:lnTo>
                      <a:pt x="2878" y="739"/>
                    </a:lnTo>
                    <a:lnTo>
                      <a:pt x="2881" y="742"/>
                    </a:lnTo>
                    <a:lnTo>
                      <a:pt x="2882" y="745"/>
                    </a:lnTo>
                    <a:lnTo>
                      <a:pt x="2885" y="748"/>
                    </a:lnTo>
                    <a:lnTo>
                      <a:pt x="2887" y="752"/>
                    </a:lnTo>
                    <a:lnTo>
                      <a:pt x="2889" y="755"/>
                    </a:lnTo>
                    <a:lnTo>
                      <a:pt x="2891" y="758"/>
                    </a:lnTo>
                    <a:lnTo>
                      <a:pt x="2893" y="760"/>
                    </a:lnTo>
                    <a:lnTo>
                      <a:pt x="2896" y="760"/>
                    </a:lnTo>
                    <a:lnTo>
                      <a:pt x="2898" y="759"/>
                    </a:lnTo>
                    <a:lnTo>
                      <a:pt x="2900" y="758"/>
                    </a:lnTo>
                    <a:lnTo>
                      <a:pt x="2902" y="756"/>
                    </a:lnTo>
                    <a:lnTo>
                      <a:pt x="2904" y="755"/>
                    </a:lnTo>
                    <a:lnTo>
                      <a:pt x="2907" y="752"/>
                    </a:lnTo>
                    <a:lnTo>
                      <a:pt x="2909" y="749"/>
                    </a:lnTo>
                    <a:lnTo>
                      <a:pt x="2911" y="746"/>
                    </a:lnTo>
                    <a:lnTo>
                      <a:pt x="2913" y="742"/>
                    </a:lnTo>
                    <a:lnTo>
                      <a:pt x="2915" y="740"/>
                    </a:lnTo>
                    <a:lnTo>
                      <a:pt x="2917" y="739"/>
                    </a:lnTo>
                    <a:lnTo>
                      <a:pt x="2920" y="737"/>
                    </a:lnTo>
                    <a:lnTo>
                      <a:pt x="2922" y="739"/>
                    </a:lnTo>
                    <a:lnTo>
                      <a:pt x="2924" y="740"/>
                    </a:lnTo>
                    <a:lnTo>
                      <a:pt x="2926" y="742"/>
                    </a:lnTo>
                    <a:lnTo>
                      <a:pt x="2928" y="743"/>
                    </a:lnTo>
                    <a:lnTo>
                      <a:pt x="2931" y="746"/>
                    </a:lnTo>
                    <a:lnTo>
                      <a:pt x="2933" y="750"/>
                    </a:lnTo>
                    <a:lnTo>
                      <a:pt x="2935" y="755"/>
                    </a:lnTo>
                    <a:lnTo>
                      <a:pt x="2937" y="759"/>
                    </a:lnTo>
                    <a:lnTo>
                      <a:pt x="2939" y="763"/>
                    </a:lnTo>
                    <a:lnTo>
                      <a:pt x="2941" y="765"/>
                    </a:lnTo>
                    <a:lnTo>
                      <a:pt x="2944" y="767"/>
                    </a:lnTo>
                    <a:lnTo>
                      <a:pt x="2946" y="768"/>
                    </a:lnTo>
                    <a:lnTo>
                      <a:pt x="2948" y="767"/>
                    </a:lnTo>
                    <a:lnTo>
                      <a:pt x="2950" y="763"/>
                    </a:lnTo>
                    <a:lnTo>
                      <a:pt x="2952" y="760"/>
                    </a:lnTo>
                    <a:lnTo>
                      <a:pt x="2955" y="758"/>
                    </a:lnTo>
                    <a:lnTo>
                      <a:pt x="2956" y="755"/>
                    </a:lnTo>
                    <a:lnTo>
                      <a:pt x="2959" y="752"/>
                    </a:lnTo>
                    <a:lnTo>
                      <a:pt x="2961" y="749"/>
                    </a:lnTo>
                    <a:lnTo>
                      <a:pt x="2963" y="746"/>
                    </a:lnTo>
                    <a:lnTo>
                      <a:pt x="2965" y="746"/>
                    </a:lnTo>
                    <a:lnTo>
                      <a:pt x="2967" y="749"/>
                    </a:lnTo>
                    <a:lnTo>
                      <a:pt x="2970" y="752"/>
                    </a:lnTo>
                    <a:lnTo>
                      <a:pt x="2972" y="755"/>
                    </a:lnTo>
                    <a:lnTo>
                      <a:pt x="2974" y="752"/>
                    </a:lnTo>
                    <a:lnTo>
                      <a:pt x="2976" y="749"/>
                    </a:lnTo>
                    <a:lnTo>
                      <a:pt x="2978" y="746"/>
                    </a:lnTo>
                    <a:lnTo>
                      <a:pt x="2980" y="743"/>
                    </a:lnTo>
                    <a:lnTo>
                      <a:pt x="2983" y="739"/>
                    </a:lnTo>
                    <a:lnTo>
                      <a:pt x="2985" y="731"/>
                    </a:lnTo>
                    <a:lnTo>
                      <a:pt x="2987" y="724"/>
                    </a:lnTo>
                    <a:lnTo>
                      <a:pt x="2989" y="717"/>
                    </a:lnTo>
                    <a:lnTo>
                      <a:pt x="2991" y="711"/>
                    </a:lnTo>
                    <a:lnTo>
                      <a:pt x="2994" y="711"/>
                    </a:lnTo>
                    <a:lnTo>
                      <a:pt x="2996" y="711"/>
                    </a:lnTo>
                    <a:lnTo>
                      <a:pt x="2998" y="711"/>
                    </a:lnTo>
                    <a:lnTo>
                      <a:pt x="3000" y="716"/>
                    </a:lnTo>
                    <a:lnTo>
                      <a:pt x="3002" y="721"/>
                    </a:lnTo>
                    <a:lnTo>
                      <a:pt x="3004" y="727"/>
                    </a:lnTo>
                    <a:lnTo>
                      <a:pt x="3007" y="733"/>
                    </a:lnTo>
                    <a:lnTo>
                      <a:pt x="3009" y="742"/>
                    </a:lnTo>
                    <a:lnTo>
                      <a:pt x="3011" y="749"/>
                    </a:lnTo>
                    <a:lnTo>
                      <a:pt x="3013" y="756"/>
                    </a:lnTo>
                    <a:lnTo>
                      <a:pt x="3015" y="763"/>
                    </a:lnTo>
                    <a:lnTo>
                      <a:pt x="3018" y="767"/>
                    </a:lnTo>
                    <a:lnTo>
                      <a:pt x="3019" y="765"/>
                    </a:lnTo>
                    <a:lnTo>
                      <a:pt x="3022" y="763"/>
                    </a:lnTo>
                    <a:lnTo>
                      <a:pt x="3024" y="762"/>
                    </a:lnTo>
                    <a:lnTo>
                      <a:pt x="3026" y="758"/>
                    </a:lnTo>
                    <a:lnTo>
                      <a:pt x="3028" y="750"/>
                    </a:lnTo>
                    <a:lnTo>
                      <a:pt x="3030" y="743"/>
                    </a:lnTo>
                    <a:lnTo>
                      <a:pt x="3033" y="736"/>
                    </a:lnTo>
                    <a:lnTo>
                      <a:pt x="3035" y="728"/>
                    </a:lnTo>
                    <a:lnTo>
                      <a:pt x="3037" y="726"/>
                    </a:lnTo>
                    <a:lnTo>
                      <a:pt x="3039" y="723"/>
                    </a:lnTo>
                    <a:lnTo>
                      <a:pt x="3041" y="720"/>
                    </a:lnTo>
                    <a:lnTo>
                      <a:pt x="3043" y="714"/>
                    </a:lnTo>
                    <a:lnTo>
                      <a:pt x="3046" y="711"/>
                    </a:lnTo>
                    <a:lnTo>
                      <a:pt x="3048" y="708"/>
                    </a:lnTo>
                    <a:lnTo>
                      <a:pt x="3050" y="705"/>
                    </a:lnTo>
                    <a:lnTo>
                      <a:pt x="3052" y="701"/>
                    </a:lnTo>
                    <a:lnTo>
                      <a:pt x="3054" y="696"/>
                    </a:lnTo>
                    <a:lnTo>
                      <a:pt x="3057" y="692"/>
                    </a:lnTo>
                    <a:lnTo>
                      <a:pt x="3059" y="688"/>
                    </a:lnTo>
                    <a:lnTo>
                      <a:pt x="3061" y="691"/>
                    </a:lnTo>
                    <a:lnTo>
                      <a:pt x="3063" y="696"/>
                    </a:lnTo>
                    <a:lnTo>
                      <a:pt x="3065" y="702"/>
                    </a:lnTo>
                    <a:lnTo>
                      <a:pt x="3068" y="708"/>
                    </a:lnTo>
                    <a:lnTo>
                      <a:pt x="3070" y="710"/>
                    </a:lnTo>
                    <a:lnTo>
                      <a:pt x="3072" y="713"/>
                    </a:lnTo>
                    <a:lnTo>
                      <a:pt x="3074" y="716"/>
                    </a:lnTo>
                    <a:lnTo>
                      <a:pt x="3076" y="718"/>
                    </a:lnTo>
                    <a:lnTo>
                      <a:pt x="3078" y="721"/>
                    </a:lnTo>
                    <a:lnTo>
                      <a:pt x="3081" y="717"/>
                    </a:lnTo>
                    <a:lnTo>
                      <a:pt x="3083" y="713"/>
                    </a:lnTo>
                    <a:lnTo>
                      <a:pt x="3085" y="708"/>
                    </a:lnTo>
                    <a:lnTo>
                      <a:pt x="3087" y="699"/>
                    </a:lnTo>
                    <a:lnTo>
                      <a:pt x="3089" y="695"/>
                    </a:lnTo>
                    <a:lnTo>
                      <a:pt x="3091" y="691"/>
                    </a:lnTo>
                    <a:lnTo>
                      <a:pt x="3093" y="686"/>
                    </a:lnTo>
                    <a:lnTo>
                      <a:pt x="3096" y="674"/>
                    </a:lnTo>
                    <a:lnTo>
                      <a:pt x="3098" y="663"/>
                    </a:lnTo>
                    <a:lnTo>
                      <a:pt x="3100" y="651"/>
                    </a:lnTo>
                    <a:lnTo>
                      <a:pt x="3102" y="640"/>
                    </a:lnTo>
                    <a:lnTo>
                      <a:pt x="3104" y="620"/>
                    </a:lnTo>
                    <a:lnTo>
                      <a:pt x="3107" y="606"/>
                    </a:lnTo>
                    <a:lnTo>
                      <a:pt x="3109" y="591"/>
                    </a:lnTo>
                    <a:lnTo>
                      <a:pt x="3111" y="577"/>
                    </a:lnTo>
                    <a:lnTo>
                      <a:pt x="3113" y="527"/>
                    </a:lnTo>
                    <a:lnTo>
                      <a:pt x="3115" y="485"/>
                    </a:lnTo>
                    <a:lnTo>
                      <a:pt x="3117" y="443"/>
                    </a:lnTo>
                    <a:lnTo>
                      <a:pt x="3120" y="400"/>
                    </a:lnTo>
                    <a:lnTo>
                      <a:pt x="3122" y="378"/>
                    </a:lnTo>
                    <a:lnTo>
                      <a:pt x="3124" y="364"/>
                    </a:lnTo>
                    <a:lnTo>
                      <a:pt x="3126" y="349"/>
                    </a:lnTo>
                    <a:lnTo>
                      <a:pt x="3128" y="335"/>
                    </a:lnTo>
                    <a:lnTo>
                      <a:pt x="3131" y="326"/>
                    </a:lnTo>
                    <a:lnTo>
                      <a:pt x="3133" y="352"/>
                    </a:lnTo>
                    <a:lnTo>
                      <a:pt x="3135" y="378"/>
                    </a:lnTo>
                    <a:lnTo>
                      <a:pt x="3137" y="405"/>
                    </a:lnTo>
                    <a:lnTo>
                      <a:pt x="3139" y="423"/>
                    </a:lnTo>
                    <a:lnTo>
                      <a:pt x="3141" y="422"/>
                    </a:lnTo>
                    <a:lnTo>
                      <a:pt x="3143" y="421"/>
                    </a:lnTo>
                    <a:lnTo>
                      <a:pt x="3146" y="419"/>
                    </a:lnTo>
                    <a:lnTo>
                      <a:pt x="3148" y="421"/>
                    </a:lnTo>
                    <a:lnTo>
                      <a:pt x="3150" y="416"/>
                    </a:lnTo>
                    <a:lnTo>
                      <a:pt x="3152" y="412"/>
                    </a:lnTo>
                    <a:lnTo>
                      <a:pt x="3154" y="408"/>
                    </a:lnTo>
                    <a:lnTo>
                      <a:pt x="3156" y="400"/>
                    </a:lnTo>
                    <a:lnTo>
                      <a:pt x="3159" y="400"/>
                    </a:lnTo>
                    <a:lnTo>
                      <a:pt x="3161" y="400"/>
                    </a:lnTo>
                    <a:lnTo>
                      <a:pt x="3163" y="400"/>
                    </a:lnTo>
                    <a:lnTo>
                      <a:pt x="3165" y="425"/>
                    </a:lnTo>
                    <a:lnTo>
                      <a:pt x="3167" y="447"/>
                    </a:lnTo>
                    <a:lnTo>
                      <a:pt x="3170" y="469"/>
                    </a:lnTo>
                    <a:lnTo>
                      <a:pt x="3172" y="491"/>
                    </a:lnTo>
                    <a:lnTo>
                      <a:pt x="3174" y="514"/>
                    </a:lnTo>
                    <a:lnTo>
                      <a:pt x="3176" y="540"/>
                    </a:lnTo>
                    <a:lnTo>
                      <a:pt x="3178" y="566"/>
                    </a:lnTo>
                    <a:lnTo>
                      <a:pt x="3180" y="593"/>
                    </a:lnTo>
                    <a:lnTo>
                      <a:pt x="3183" y="619"/>
                    </a:lnTo>
                    <a:lnTo>
                      <a:pt x="3185" y="620"/>
                    </a:lnTo>
                    <a:lnTo>
                      <a:pt x="3187" y="622"/>
                    </a:lnTo>
                    <a:lnTo>
                      <a:pt x="3189" y="623"/>
                    </a:lnTo>
                    <a:lnTo>
                      <a:pt x="3191" y="631"/>
                    </a:lnTo>
                    <a:lnTo>
                      <a:pt x="3194" y="637"/>
                    </a:lnTo>
                    <a:lnTo>
                      <a:pt x="3196" y="642"/>
                    </a:lnTo>
                    <a:lnTo>
                      <a:pt x="3198" y="648"/>
                    </a:lnTo>
                    <a:lnTo>
                      <a:pt x="3200" y="653"/>
                    </a:lnTo>
                    <a:lnTo>
                      <a:pt x="3202" y="657"/>
                    </a:lnTo>
                    <a:lnTo>
                      <a:pt x="3205" y="662"/>
                    </a:lnTo>
                    <a:lnTo>
                      <a:pt x="3206" y="666"/>
                    </a:lnTo>
                    <a:lnTo>
                      <a:pt x="3209" y="669"/>
                    </a:lnTo>
                    <a:lnTo>
                      <a:pt x="3211" y="666"/>
                    </a:lnTo>
                    <a:lnTo>
                      <a:pt x="3213" y="663"/>
                    </a:lnTo>
                    <a:lnTo>
                      <a:pt x="3215" y="660"/>
                    </a:lnTo>
                    <a:lnTo>
                      <a:pt x="3217" y="656"/>
                    </a:lnTo>
                    <a:lnTo>
                      <a:pt x="3220" y="653"/>
                    </a:lnTo>
                    <a:lnTo>
                      <a:pt x="3222" y="650"/>
                    </a:lnTo>
                    <a:lnTo>
                      <a:pt x="3224" y="647"/>
                    </a:lnTo>
                    <a:lnTo>
                      <a:pt x="3226" y="644"/>
                    </a:lnTo>
                    <a:lnTo>
                      <a:pt x="3228" y="642"/>
                    </a:lnTo>
                    <a:lnTo>
                      <a:pt x="3230" y="641"/>
                    </a:lnTo>
                    <a:lnTo>
                      <a:pt x="3233" y="640"/>
                    </a:lnTo>
                    <a:lnTo>
                      <a:pt x="3235" y="640"/>
                    </a:lnTo>
                    <a:lnTo>
                      <a:pt x="3237" y="641"/>
                    </a:lnTo>
                    <a:lnTo>
                      <a:pt x="3239" y="642"/>
                    </a:lnTo>
                    <a:lnTo>
                      <a:pt x="3241" y="644"/>
                    </a:lnTo>
                    <a:lnTo>
                      <a:pt x="3244" y="644"/>
                    </a:lnTo>
                    <a:lnTo>
                      <a:pt x="3246" y="644"/>
                    </a:lnTo>
                    <a:lnTo>
                      <a:pt x="3248" y="644"/>
                    </a:lnTo>
                    <a:lnTo>
                      <a:pt x="3250" y="644"/>
                    </a:lnTo>
                    <a:lnTo>
                      <a:pt x="3252" y="644"/>
                    </a:lnTo>
                    <a:lnTo>
                      <a:pt x="3254" y="642"/>
                    </a:lnTo>
                    <a:lnTo>
                      <a:pt x="3257" y="641"/>
                    </a:lnTo>
                    <a:lnTo>
                      <a:pt x="3259" y="640"/>
                    </a:lnTo>
                    <a:lnTo>
                      <a:pt x="3261" y="637"/>
                    </a:lnTo>
                    <a:lnTo>
                      <a:pt x="3263" y="635"/>
                    </a:lnTo>
                    <a:lnTo>
                      <a:pt x="3265" y="634"/>
                    </a:lnTo>
                    <a:lnTo>
                      <a:pt x="3268" y="632"/>
                    </a:lnTo>
                    <a:lnTo>
                      <a:pt x="3269" y="629"/>
                    </a:lnTo>
                    <a:lnTo>
                      <a:pt x="3272" y="626"/>
                    </a:lnTo>
                    <a:lnTo>
                      <a:pt x="3274" y="623"/>
                    </a:lnTo>
                    <a:lnTo>
                      <a:pt x="3276" y="620"/>
                    </a:lnTo>
                    <a:lnTo>
                      <a:pt x="3278" y="620"/>
                    </a:lnTo>
                    <a:lnTo>
                      <a:pt x="3280" y="622"/>
                    </a:lnTo>
                    <a:lnTo>
                      <a:pt x="3283" y="623"/>
                    </a:lnTo>
                    <a:lnTo>
                      <a:pt x="3285" y="625"/>
                    </a:lnTo>
                    <a:lnTo>
                      <a:pt x="3287" y="622"/>
                    </a:lnTo>
                    <a:lnTo>
                      <a:pt x="3289" y="620"/>
                    </a:lnTo>
                    <a:lnTo>
                      <a:pt x="3291" y="619"/>
                    </a:lnTo>
                    <a:lnTo>
                      <a:pt x="3293" y="618"/>
                    </a:lnTo>
                    <a:lnTo>
                      <a:pt x="3296" y="615"/>
                    </a:lnTo>
                    <a:lnTo>
                      <a:pt x="3298" y="609"/>
                    </a:lnTo>
                    <a:lnTo>
                      <a:pt x="3300" y="603"/>
                    </a:lnTo>
                    <a:lnTo>
                      <a:pt x="3302" y="597"/>
                    </a:lnTo>
                    <a:lnTo>
                      <a:pt x="3304" y="599"/>
                    </a:lnTo>
                    <a:lnTo>
                      <a:pt x="3307" y="605"/>
                    </a:lnTo>
                    <a:lnTo>
                      <a:pt x="3309" y="610"/>
                    </a:lnTo>
                    <a:lnTo>
                      <a:pt x="3311" y="616"/>
                    </a:lnTo>
                    <a:lnTo>
                      <a:pt x="3313" y="616"/>
                    </a:lnTo>
                    <a:lnTo>
                      <a:pt x="3315" y="618"/>
                    </a:lnTo>
                    <a:lnTo>
                      <a:pt x="3317" y="619"/>
                    </a:lnTo>
                    <a:lnTo>
                      <a:pt x="3320" y="620"/>
                    </a:lnTo>
                    <a:lnTo>
                      <a:pt x="3322" y="623"/>
                    </a:lnTo>
                    <a:lnTo>
                      <a:pt x="3324" y="619"/>
                    </a:lnTo>
                    <a:lnTo>
                      <a:pt x="3326" y="615"/>
                    </a:lnTo>
                    <a:lnTo>
                      <a:pt x="3328" y="610"/>
                    </a:lnTo>
                    <a:lnTo>
                      <a:pt x="3331" y="605"/>
                    </a:lnTo>
                    <a:lnTo>
                      <a:pt x="3332" y="605"/>
                    </a:lnTo>
                    <a:lnTo>
                      <a:pt x="3335" y="605"/>
                    </a:lnTo>
                    <a:lnTo>
                      <a:pt x="3337" y="605"/>
                    </a:lnTo>
                    <a:lnTo>
                      <a:pt x="3339" y="610"/>
                    </a:lnTo>
                    <a:lnTo>
                      <a:pt x="3342" y="615"/>
                    </a:lnTo>
                    <a:lnTo>
                      <a:pt x="3343" y="619"/>
                    </a:lnTo>
                    <a:lnTo>
                      <a:pt x="3346" y="623"/>
                    </a:lnTo>
                    <a:lnTo>
                      <a:pt x="3348" y="623"/>
                    </a:lnTo>
                    <a:lnTo>
                      <a:pt x="3350" y="625"/>
                    </a:lnTo>
                    <a:lnTo>
                      <a:pt x="3352" y="626"/>
                    </a:lnTo>
                    <a:lnTo>
                      <a:pt x="3354" y="628"/>
                    </a:lnTo>
                    <a:lnTo>
                      <a:pt x="3357" y="626"/>
                    </a:lnTo>
                    <a:lnTo>
                      <a:pt x="3359" y="619"/>
                    </a:lnTo>
                    <a:lnTo>
                      <a:pt x="3361" y="612"/>
                    </a:lnTo>
                    <a:lnTo>
                      <a:pt x="3363" y="605"/>
                    </a:lnTo>
                    <a:lnTo>
                      <a:pt x="3365" y="596"/>
                    </a:lnTo>
                    <a:lnTo>
                      <a:pt x="3367" y="591"/>
                    </a:lnTo>
                    <a:lnTo>
                      <a:pt x="3370" y="587"/>
                    </a:lnTo>
                    <a:lnTo>
                      <a:pt x="3372" y="583"/>
                    </a:lnTo>
                    <a:lnTo>
                      <a:pt x="3374" y="584"/>
                    </a:lnTo>
                    <a:lnTo>
                      <a:pt x="3376" y="588"/>
                    </a:lnTo>
                    <a:lnTo>
                      <a:pt x="3378" y="593"/>
                    </a:lnTo>
                    <a:lnTo>
                      <a:pt x="3381" y="597"/>
                    </a:lnTo>
                    <a:lnTo>
                      <a:pt x="3383" y="600"/>
                    </a:lnTo>
                    <a:lnTo>
                      <a:pt x="3385" y="605"/>
                    </a:lnTo>
                    <a:lnTo>
                      <a:pt x="3387" y="609"/>
                    </a:lnTo>
                    <a:lnTo>
                      <a:pt x="3389" y="613"/>
                    </a:lnTo>
                    <a:lnTo>
                      <a:pt x="3391" y="618"/>
                    </a:lnTo>
                    <a:lnTo>
                      <a:pt x="3394" y="616"/>
                    </a:lnTo>
                    <a:lnTo>
                      <a:pt x="3396" y="615"/>
                    </a:lnTo>
                    <a:lnTo>
                      <a:pt x="3398" y="613"/>
                    </a:lnTo>
                    <a:lnTo>
                      <a:pt x="3400" y="610"/>
                    </a:lnTo>
                    <a:lnTo>
                      <a:pt x="3402" y="609"/>
                    </a:lnTo>
                    <a:lnTo>
                      <a:pt x="3405" y="607"/>
                    </a:lnTo>
                    <a:lnTo>
                      <a:pt x="3406" y="606"/>
                    </a:lnTo>
                    <a:lnTo>
                      <a:pt x="3409" y="605"/>
                    </a:lnTo>
                    <a:lnTo>
                      <a:pt x="3411" y="603"/>
                    </a:lnTo>
                    <a:lnTo>
                      <a:pt x="3413" y="602"/>
                    </a:lnTo>
                    <a:lnTo>
                      <a:pt x="3415" y="600"/>
                    </a:lnTo>
                    <a:lnTo>
                      <a:pt x="3417" y="600"/>
                    </a:lnTo>
                    <a:lnTo>
                      <a:pt x="3420" y="602"/>
                    </a:lnTo>
                    <a:lnTo>
                      <a:pt x="3422" y="603"/>
                    </a:lnTo>
                    <a:lnTo>
                      <a:pt x="3424" y="605"/>
                    </a:lnTo>
                    <a:lnTo>
                      <a:pt x="3426" y="600"/>
                    </a:lnTo>
                    <a:lnTo>
                      <a:pt x="3428" y="596"/>
                    </a:lnTo>
                    <a:lnTo>
                      <a:pt x="3430" y="591"/>
                    </a:lnTo>
                    <a:lnTo>
                      <a:pt x="3433" y="587"/>
                    </a:lnTo>
                    <a:lnTo>
                      <a:pt x="3435" y="580"/>
                    </a:lnTo>
                    <a:lnTo>
                      <a:pt x="3437" y="571"/>
                    </a:lnTo>
                    <a:lnTo>
                      <a:pt x="3439" y="562"/>
                    </a:lnTo>
                    <a:lnTo>
                      <a:pt x="3441" y="553"/>
                    </a:lnTo>
                    <a:lnTo>
                      <a:pt x="3444" y="545"/>
                    </a:lnTo>
                    <a:lnTo>
                      <a:pt x="3446" y="542"/>
                    </a:lnTo>
                    <a:lnTo>
                      <a:pt x="3448" y="539"/>
                    </a:lnTo>
                    <a:lnTo>
                      <a:pt x="3450" y="536"/>
                    </a:lnTo>
                    <a:lnTo>
                      <a:pt x="3452" y="543"/>
                    </a:lnTo>
                    <a:lnTo>
                      <a:pt x="3454" y="553"/>
                    </a:lnTo>
                    <a:lnTo>
                      <a:pt x="3457" y="564"/>
                    </a:lnTo>
                    <a:lnTo>
                      <a:pt x="3459" y="574"/>
                    </a:lnTo>
                    <a:lnTo>
                      <a:pt x="3461" y="586"/>
                    </a:lnTo>
                    <a:lnTo>
                      <a:pt x="3463" y="597"/>
                    </a:lnTo>
                    <a:lnTo>
                      <a:pt x="3465" y="609"/>
                    </a:lnTo>
                    <a:lnTo>
                      <a:pt x="3468" y="620"/>
                    </a:lnTo>
                    <a:lnTo>
                      <a:pt x="3469" y="626"/>
                    </a:lnTo>
                    <a:lnTo>
                      <a:pt x="3472" y="622"/>
                    </a:lnTo>
                    <a:lnTo>
                      <a:pt x="3474" y="618"/>
                    </a:lnTo>
                    <a:lnTo>
                      <a:pt x="3476" y="613"/>
                    </a:lnTo>
                    <a:lnTo>
                      <a:pt x="3478" y="605"/>
                    </a:lnTo>
                    <a:lnTo>
                      <a:pt x="3480" y="594"/>
                    </a:lnTo>
                    <a:lnTo>
                      <a:pt x="3483" y="584"/>
                    </a:lnTo>
                    <a:lnTo>
                      <a:pt x="3485" y="574"/>
                    </a:lnTo>
                    <a:lnTo>
                      <a:pt x="3487" y="561"/>
                    </a:lnTo>
                    <a:lnTo>
                      <a:pt x="3489" y="553"/>
                    </a:lnTo>
                    <a:lnTo>
                      <a:pt x="3491" y="546"/>
                    </a:lnTo>
                    <a:lnTo>
                      <a:pt x="3494" y="539"/>
                    </a:lnTo>
                    <a:lnTo>
                      <a:pt x="3496" y="531"/>
                    </a:lnTo>
                    <a:lnTo>
                      <a:pt x="3498" y="529"/>
                    </a:lnTo>
                    <a:lnTo>
                      <a:pt x="3500" y="526"/>
                    </a:lnTo>
                    <a:lnTo>
                      <a:pt x="3502" y="523"/>
                    </a:lnTo>
                    <a:lnTo>
                      <a:pt x="3504" y="521"/>
                    </a:lnTo>
                    <a:lnTo>
                      <a:pt x="3507" y="523"/>
                    </a:lnTo>
                    <a:lnTo>
                      <a:pt x="3509" y="524"/>
                    </a:lnTo>
                    <a:lnTo>
                      <a:pt x="3511" y="526"/>
                    </a:lnTo>
                    <a:lnTo>
                      <a:pt x="3513" y="536"/>
                    </a:lnTo>
                    <a:lnTo>
                      <a:pt x="3515" y="546"/>
                    </a:lnTo>
                    <a:lnTo>
                      <a:pt x="3518" y="556"/>
                    </a:lnTo>
                    <a:lnTo>
                      <a:pt x="3520" y="566"/>
                    </a:lnTo>
                    <a:lnTo>
                      <a:pt x="3522" y="571"/>
                    </a:lnTo>
                    <a:lnTo>
                      <a:pt x="3524" y="574"/>
                    </a:lnTo>
                    <a:lnTo>
                      <a:pt x="3526" y="577"/>
                    </a:lnTo>
                    <a:lnTo>
                      <a:pt x="3528" y="580"/>
                    </a:lnTo>
                    <a:lnTo>
                      <a:pt x="3530" y="581"/>
                    </a:lnTo>
                    <a:lnTo>
                      <a:pt x="3533" y="574"/>
                    </a:lnTo>
                    <a:lnTo>
                      <a:pt x="3535" y="566"/>
                    </a:lnTo>
                    <a:lnTo>
                      <a:pt x="3537" y="559"/>
                    </a:lnTo>
                    <a:lnTo>
                      <a:pt x="3539" y="552"/>
                    </a:lnTo>
                    <a:lnTo>
                      <a:pt x="3541" y="551"/>
                    </a:lnTo>
                    <a:lnTo>
                      <a:pt x="3543" y="549"/>
                    </a:lnTo>
                    <a:lnTo>
                      <a:pt x="3546" y="548"/>
                    </a:lnTo>
                    <a:lnTo>
                      <a:pt x="3548" y="531"/>
                    </a:lnTo>
                    <a:lnTo>
                      <a:pt x="3550" y="517"/>
                    </a:lnTo>
                    <a:lnTo>
                      <a:pt x="3552" y="502"/>
                    </a:lnTo>
                    <a:lnTo>
                      <a:pt x="3554" y="488"/>
                    </a:lnTo>
                    <a:lnTo>
                      <a:pt x="3557" y="470"/>
                    </a:lnTo>
                    <a:lnTo>
                      <a:pt x="3559" y="453"/>
                    </a:lnTo>
                    <a:lnTo>
                      <a:pt x="3561" y="435"/>
                    </a:lnTo>
                    <a:lnTo>
                      <a:pt x="3563" y="418"/>
                    </a:lnTo>
                    <a:lnTo>
                      <a:pt x="3565" y="345"/>
                    </a:lnTo>
                    <a:lnTo>
                      <a:pt x="3567" y="286"/>
                    </a:lnTo>
                    <a:lnTo>
                      <a:pt x="3570" y="228"/>
                    </a:lnTo>
                    <a:lnTo>
                      <a:pt x="3572" y="170"/>
                    </a:lnTo>
                    <a:lnTo>
                      <a:pt x="3574" y="138"/>
                    </a:lnTo>
                    <a:lnTo>
                      <a:pt x="3576" y="108"/>
                    </a:lnTo>
                    <a:lnTo>
                      <a:pt x="3578" y="79"/>
                    </a:lnTo>
                    <a:lnTo>
                      <a:pt x="3581" y="50"/>
                    </a:lnTo>
                    <a:lnTo>
                      <a:pt x="3582" y="32"/>
                    </a:lnTo>
                    <a:lnTo>
                      <a:pt x="3585" y="70"/>
                    </a:lnTo>
                    <a:lnTo>
                      <a:pt x="3587" y="108"/>
                    </a:lnTo>
                    <a:lnTo>
                      <a:pt x="3589" y="146"/>
                    </a:lnTo>
                    <a:lnTo>
                      <a:pt x="3591" y="177"/>
                    </a:lnTo>
                    <a:lnTo>
                      <a:pt x="3593" y="181"/>
                    </a:lnTo>
                    <a:lnTo>
                      <a:pt x="3596" y="186"/>
                    </a:lnTo>
                    <a:lnTo>
                      <a:pt x="3598" y="190"/>
                    </a:lnTo>
                    <a:lnTo>
                      <a:pt x="3600" y="196"/>
                    </a:lnTo>
                    <a:lnTo>
                      <a:pt x="3602" y="190"/>
                    </a:lnTo>
                    <a:lnTo>
                      <a:pt x="3604" y="184"/>
                    </a:lnTo>
                    <a:lnTo>
                      <a:pt x="3606" y="178"/>
                    </a:lnTo>
                    <a:lnTo>
                      <a:pt x="3609" y="184"/>
                    </a:lnTo>
                    <a:lnTo>
                      <a:pt x="3611" y="197"/>
                    </a:lnTo>
                    <a:lnTo>
                      <a:pt x="3613" y="210"/>
                    </a:lnTo>
                    <a:lnTo>
                      <a:pt x="3615" y="224"/>
                    </a:lnTo>
                    <a:lnTo>
                      <a:pt x="3617" y="261"/>
                    </a:lnTo>
                    <a:lnTo>
                      <a:pt x="3620" y="298"/>
                    </a:lnTo>
                    <a:lnTo>
                      <a:pt x="3622" y="335"/>
                    </a:lnTo>
                    <a:lnTo>
                      <a:pt x="3624" y="371"/>
                    </a:lnTo>
                    <a:lnTo>
                      <a:pt x="3626" y="418"/>
                    </a:lnTo>
                    <a:lnTo>
                      <a:pt x="3628" y="453"/>
                    </a:lnTo>
                    <a:lnTo>
                      <a:pt x="3630" y="488"/>
                    </a:lnTo>
                    <a:lnTo>
                      <a:pt x="3633" y="523"/>
                    </a:lnTo>
                    <a:lnTo>
                      <a:pt x="3635" y="556"/>
                    </a:lnTo>
                    <a:lnTo>
                      <a:pt x="3637" y="565"/>
                    </a:lnTo>
                    <a:lnTo>
                      <a:pt x="3639" y="574"/>
                    </a:lnTo>
                    <a:lnTo>
                      <a:pt x="3641" y="583"/>
                    </a:lnTo>
                    <a:lnTo>
                      <a:pt x="3644" y="596"/>
                    </a:lnTo>
                    <a:lnTo>
                      <a:pt x="3646" y="599"/>
                    </a:lnTo>
                    <a:lnTo>
                      <a:pt x="3648" y="602"/>
                    </a:lnTo>
                    <a:lnTo>
                      <a:pt x="3650" y="605"/>
                    </a:lnTo>
                    <a:lnTo>
                      <a:pt x="3652" y="609"/>
                    </a:lnTo>
                    <a:lnTo>
                      <a:pt x="3655" y="615"/>
                    </a:lnTo>
                    <a:lnTo>
                      <a:pt x="3656" y="620"/>
                    </a:lnTo>
                    <a:lnTo>
                      <a:pt x="3659" y="626"/>
                    </a:lnTo>
                    <a:lnTo>
                      <a:pt x="3661" y="629"/>
                    </a:lnTo>
                    <a:lnTo>
                      <a:pt x="3663" y="628"/>
                    </a:lnTo>
                    <a:lnTo>
                      <a:pt x="3665" y="626"/>
                    </a:lnTo>
                    <a:lnTo>
                      <a:pt x="3667" y="625"/>
                    </a:lnTo>
                    <a:lnTo>
                      <a:pt x="3670" y="620"/>
                    </a:lnTo>
                    <a:lnTo>
                      <a:pt x="3672" y="615"/>
                    </a:lnTo>
                    <a:lnTo>
                      <a:pt x="3674" y="609"/>
                    </a:lnTo>
                    <a:lnTo>
                      <a:pt x="3676" y="603"/>
                    </a:lnTo>
                    <a:lnTo>
                      <a:pt x="3678" y="594"/>
                    </a:lnTo>
                    <a:lnTo>
                      <a:pt x="3680" y="588"/>
                    </a:lnTo>
                    <a:lnTo>
                      <a:pt x="3683" y="583"/>
                    </a:lnTo>
                    <a:lnTo>
                      <a:pt x="3685" y="577"/>
                    </a:lnTo>
                    <a:lnTo>
                      <a:pt x="3687" y="575"/>
                    </a:lnTo>
                    <a:lnTo>
                      <a:pt x="3689" y="577"/>
                    </a:lnTo>
                    <a:lnTo>
                      <a:pt x="3691" y="578"/>
                    </a:lnTo>
                    <a:lnTo>
                      <a:pt x="3694" y="580"/>
                    </a:lnTo>
                    <a:lnTo>
                      <a:pt x="3696" y="572"/>
                    </a:lnTo>
                    <a:lnTo>
                      <a:pt x="3698" y="568"/>
                    </a:lnTo>
                    <a:lnTo>
                      <a:pt x="3700" y="564"/>
                    </a:lnTo>
                    <a:lnTo>
                      <a:pt x="3702" y="559"/>
                    </a:lnTo>
                    <a:lnTo>
                      <a:pt x="3704" y="553"/>
                    </a:lnTo>
                    <a:lnTo>
                      <a:pt x="3707" y="543"/>
                    </a:lnTo>
                    <a:lnTo>
                      <a:pt x="3709" y="533"/>
                    </a:lnTo>
                    <a:lnTo>
                      <a:pt x="3711" y="523"/>
                    </a:lnTo>
                    <a:lnTo>
                      <a:pt x="3713" y="517"/>
                    </a:lnTo>
                    <a:lnTo>
                      <a:pt x="3715" y="520"/>
                    </a:lnTo>
                    <a:lnTo>
                      <a:pt x="3718" y="523"/>
                    </a:lnTo>
                    <a:lnTo>
                      <a:pt x="3719" y="526"/>
                    </a:lnTo>
                    <a:lnTo>
                      <a:pt x="3722" y="531"/>
                    </a:lnTo>
                    <a:lnTo>
                      <a:pt x="3724" y="539"/>
                    </a:lnTo>
                    <a:lnTo>
                      <a:pt x="3726" y="546"/>
                    </a:lnTo>
                    <a:lnTo>
                      <a:pt x="3728" y="553"/>
                    </a:lnTo>
                    <a:lnTo>
                      <a:pt x="3730" y="562"/>
                    </a:lnTo>
                    <a:lnTo>
                      <a:pt x="3733" y="566"/>
                    </a:lnTo>
                    <a:lnTo>
                      <a:pt x="3735" y="571"/>
                    </a:lnTo>
                    <a:lnTo>
                      <a:pt x="3737" y="575"/>
                    </a:lnTo>
                    <a:lnTo>
                      <a:pt x="3739" y="584"/>
                    </a:lnTo>
                    <a:lnTo>
                      <a:pt x="3741" y="590"/>
                    </a:lnTo>
                    <a:lnTo>
                      <a:pt x="3743" y="596"/>
                    </a:lnTo>
                    <a:lnTo>
                      <a:pt x="3746" y="602"/>
                    </a:lnTo>
                    <a:lnTo>
                      <a:pt x="3748" y="603"/>
                    </a:lnTo>
                    <a:lnTo>
                      <a:pt x="3750" y="603"/>
                    </a:lnTo>
                    <a:lnTo>
                      <a:pt x="3752" y="603"/>
                    </a:lnTo>
                    <a:lnTo>
                      <a:pt x="3754" y="603"/>
                    </a:lnTo>
                    <a:lnTo>
                      <a:pt x="3757" y="605"/>
                    </a:lnTo>
                    <a:lnTo>
                      <a:pt x="3759" y="602"/>
                    </a:lnTo>
                    <a:lnTo>
                      <a:pt x="3761" y="599"/>
                    </a:lnTo>
                    <a:lnTo>
                      <a:pt x="3763" y="596"/>
                    </a:lnTo>
                    <a:lnTo>
                      <a:pt x="3765" y="593"/>
                    </a:lnTo>
                    <a:lnTo>
                      <a:pt x="3767" y="594"/>
                    </a:lnTo>
                    <a:lnTo>
                      <a:pt x="3770" y="596"/>
                    </a:lnTo>
                    <a:lnTo>
                      <a:pt x="3772" y="597"/>
                    </a:lnTo>
                    <a:lnTo>
                      <a:pt x="3774" y="594"/>
                    </a:lnTo>
                    <a:lnTo>
                      <a:pt x="3776" y="590"/>
                    </a:lnTo>
                    <a:lnTo>
                      <a:pt x="3778" y="586"/>
                    </a:lnTo>
                    <a:lnTo>
                      <a:pt x="3781" y="581"/>
                    </a:lnTo>
                    <a:lnTo>
                      <a:pt x="3783" y="578"/>
                    </a:lnTo>
                    <a:lnTo>
                      <a:pt x="3785" y="575"/>
                    </a:lnTo>
                    <a:lnTo>
                      <a:pt x="3787" y="572"/>
                    </a:lnTo>
                    <a:lnTo>
                      <a:pt x="3789" y="569"/>
                    </a:lnTo>
                    <a:lnTo>
                      <a:pt x="3792" y="571"/>
                    </a:lnTo>
                    <a:lnTo>
                      <a:pt x="3793" y="577"/>
                    </a:lnTo>
                    <a:lnTo>
                      <a:pt x="3796" y="583"/>
                    </a:lnTo>
                    <a:lnTo>
                      <a:pt x="3798" y="588"/>
                    </a:lnTo>
                    <a:lnTo>
                      <a:pt x="3800" y="593"/>
                    </a:lnTo>
                    <a:lnTo>
                      <a:pt x="3802" y="596"/>
                    </a:lnTo>
                    <a:lnTo>
                      <a:pt x="3804" y="599"/>
                    </a:lnTo>
                    <a:lnTo>
                      <a:pt x="3807" y="602"/>
                    </a:lnTo>
                    <a:lnTo>
                      <a:pt x="3809" y="600"/>
                    </a:lnTo>
                    <a:lnTo>
                      <a:pt x="3811" y="594"/>
                    </a:lnTo>
                    <a:lnTo>
                      <a:pt x="3813" y="588"/>
                    </a:lnTo>
                    <a:lnTo>
                      <a:pt x="3815" y="583"/>
                    </a:lnTo>
                    <a:lnTo>
                      <a:pt x="3817" y="577"/>
                    </a:lnTo>
                    <a:lnTo>
                      <a:pt x="3820" y="572"/>
                    </a:lnTo>
                    <a:lnTo>
                      <a:pt x="3822" y="568"/>
                    </a:lnTo>
                    <a:lnTo>
                      <a:pt x="3824" y="564"/>
                    </a:lnTo>
                    <a:lnTo>
                      <a:pt x="3826" y="562"/>
                    </a:lnTo>
                    <a:lnTo>
                      <a:pt x="3828" y="565"/>
                    </a:lnTo>
                    <a:lnTo>
                      <a:pt x="3831" y="568"/>
                    </a:lnTo>
                    <a:lnTo>
                      <a:pt x="3833" y="571"/>
                    </a:lnTo>
                    <a:lnTo>
                      <a:pt x="3835" y="577"/>
                    </a:lnTo>
                    <a:lnTo>
                      <a:pt x="3837" y="583"/>
                    </a:lnTo>
                    <a:lnTo>
                      <a:pt x="3839" y="588"/>
                    </a:lnTo>
                    <a:lnTo>
                      <a:pt x="3841" y="594"/>
                    </a:lnTo>
                    <a:lnTo>
                      <a:pt x="3844" y="597"/>
                    </a:lnTo>
                    <a:lnTo>
                      <a:pt x="3846" y="597"/>
                    </a:lnTo>
                    <a:lnTo>
                      <a:pt x="3848" y="597"/>
                    </a:lnTo>
                    <a:lnTo>
                      <a:pt x="3850" y="597"/>
                    </a:lnTo>
                    <a:lnTo>
                      <a:pt x="3852" y="599"/>
                    </a:lnTo>
                    <a:lnTo>
                      <a:pt x="3854" y="597"/>
                    </a:lnTo>
                    <a:lnTo>
                      <a:pt x="3856" y="596"/>
                    </a:lnTo>
                    <a:lnTo>
                      <a:pt x="3859" y="594"/>
                    </a:lnTo>
                    <a:lnTo>
                      <a:pt x="3861" y="590"/>
                    </a:lnTo>
                    <a:lnTo>
                      <a:pt x="3863" y="588"/>
                    </a:lnTo>
                    <a:lnTo>
                      <a:pt x="3865" y="587"/>
                    </a:lnTo>
                    <a:lnTo>
                      <a:pt x="3867" y="586"/>
                    </a:lnTo>
                    <a:lnTo>
                      <a:pt x="3870" y="590"/>
                    </a:lnTo>
                    <a:lnTo>
                      <a:pt x="3872" y="593"/>
                    </a:lnTo>
                    <a:lnTo>
                      <a:pt x="3874" y="596"/>
                    </a:lnTo>
                    <a:lnTo>
                      <a:pt x="3876" y="599"/>
                    </a:lnTo>
                    <a:lnTo>
                      <a:pt x="3878" y="596"/>
                    </a:lnTo>
                    <a:lnTo>
                      <a:pt x="3880" y="596"/>
                    </a:lnTo>
                    <a:lnTo>
                      <a:pt x="3883" y="596"/>
                    </a:lnTo>
                    <a:lnTo>
                      <a:pt x="3885" y="596"/>
                    </a:lnTo>
                    <a:lnTo>
                      <a:pt x="3887" y="590"/>
                    </a:lnTo>
                    <a:lnTo>
                      <a:pt x="3889" y="578"/>
                    </a:lnTo>
                    <a:lnTo>
                      <a:pt x="3891" y="566"/>
                    </a:lnTo>
                    <a:lnTo>
                      <a:pt x="3894" y="555"/>
                    </a:lnTo>
                    <a:lnTo>
                      <a:pt x="3896" y="542"/>
                    </a:lnTo>
                    <a:lnTo>
                      <a:pt x="3898" y="534"/>
                    </a:lnTo>
                    <a:lnTo>
                      <a:pt x="3900" y="527"/>
                    </a:lnTo>
                    <a:lnTo>
                      <a:pt x="3902" y="520"/>
                    </a:lnTo>
                    <a:lnTo>
                      <a:pt x="3904" y="520"/>
                    </a:lnTo>
                    <a:lnTo>
                      <a:pt x="3906" y="526"/>
                    </a:lnTo>
                    <a:lnTo>
                      <a:pt x="3909" y="531"/>
                    </a:lnTo>
                    <a:lnTo>
                      <a:pt x="3911" y="537"/>
                    </a:lnTo>
                    <a:lnTo>
                      <a:pt x="3913" y="549"/>
                    </a:lnTo>
                    <a:lnTo>
                      <a:pt x="3915" y="562"/>
                    </a:lnTo>
                    <a:lnTo>
                      <a:pt x="3917" y="575"/>
                    </a:lnTo>
                    <a:lnTo>
                      <a:pt x="3919" y="588"/>
                    </a:lnTo>
                    <a:lnTo>
                      <a:pt x="3922" y="599"/>
                    </a:lnTo>
                    <a:lnTo>
                      <a:pt x="3924" y="602"/>
                    </a:lnTo>
                    <a:lnTo>
                      <a:pt x="3926" y="605"/>
                    </a:lnTo>
                    <a:lnTo>
                      <a:pt x="3928" y="607"/>
                    </a:lnTo>
                    <a:lnTo>
                      <a:pt x="3930" y="609"/>
                    </a:lnTo>
                    <a:lnTo>
                      <a:pt x="3933" y="605"/>
                    </a:lnTo>
                    <a:lnTo>
                      <a:pt x="3935" y="600"/>
                    </a:lnTo>
                    <a:lnTo>
                      <a:pt x="3937" y="596"/>
                    </a:lnTo>
                    <a:lnTo>
                      <a:pt x="3939" y="587"/>
                    </a:lnTo>
                    <a:lnTo>
                      <a:pt x="3941" y="581"/>
                    </a:lnTo>
                    <a:lnTo>
                      <a:pt x="3944" y="575"/>
                    </a:lnTo>
                    <a:lnTo>
                      <a:pt x="3946" y="569"/>
                    </a:lnTo>
                    <a:lnTo>
                      <a:pt x="3948" y="565"/>
                    </a:lnTo>
                    <a:lnTo>
                      <a:pt x="3950" y="562"/>
                    </a:lnTo>
                    <a:lnTo>
                      <a:pt x="3952" y="559"/>
                    </a:lnTo>
                    <a:lnTo>
                      <a:pt x="3954" y="556"/>
                    </a:lnTo>
                    <a:lnTo>
                      <a:pt x="3957" y="552"/>
                    </a:lnTo>
                    <a:lnTo>
                      <a:pt x="3959" y="552"/>
                    </a:lnTo>
                    <a:lnTo>
                      <a:pt x="3961" y="552"/>
                    </a:lnTo>
                    <a:lnTo>
                      <a:pt x="3963" y="552"/>
                    </a:lnTo>
                    <a:lnTo>
                      <a:pt x="3965" y="556"/>
                    </a:lnTo>
                    <a:lnTo>
                      <a:pt x="3968" y="559"/>
                    </a:lnTo>
                    <a:lnTo>
                      <a:pt x="3969" y="562"/>
                    </a:lnTo>
                    <a:lnTo>
                      <a:pt x="3972" y="565"/>
                    </a:lnTo>
                    <a:lnTo>
                      <a:pt x="3974" y="564"/>
                    </a:lnTo>
                    <a:lnTo>
                      <a:pt x="3976" y="564"/>
                    </a:lnTo>
                    <a:lnTo>
                      <a:pt x="3978" y="564"/>
                    </a:lnTo>
                    <a:lnTo>
                      <a:pt x="3980" y="564"/>
                    </a:lnTo>
                    <a:lnTo>
                      <a:pt x="3983" y="566"/>
                    </a:lnTo>
                    <a:lnTo>
                      <a:pt x="3985" y="565"/>
                    </a:lnTo>
                    <a:lnTo>
                      <a:pt x="3987" y="564"/>
                    </a:lnTo>
                    <a:lnTo>
                      <a:pt x="3989" y="562"/>
                    </a:lnTo>
                    <a:lnTo>
                      <a:pt x="3991" y="565"/>
                    </a:lnTo>
                    <a:lnTo>
                      <a:pt x="3993" y="572"/>
                    </a:lnTo>
                    <a:lnTo>
                      <a:pt x="3996" y="580"/>
                    </a:lnTo>
                    <a:lnTo>
                      <a:pt x="3998" y="587"/>
                    </a:lnTo>
                    <a:lnTo>
                      <a:pt x="4000" y="578"/>
                    </a:lnTo>
                    <a:lnTo>
                      <a:pt x="4002" y="566"/>
                    </a:lnTo>
                    <a:lnTo>
                      <a:pt x="4004" y="555"/>
                    </a:lnTo>
                    <a:lnTo>
                      <a:pt x="4007" y="543"/>
                    </a:lnTo>
                    <a:lnTo>
                      <a:pt x="4009" y="520"/>
                    </a:lnTo>
                    <a:lnTo>
                      <a:pt x="4011" y="492"/>
                    </a:lnTo>
                    <a:lnTo>
                      <a:pt x="4013" y="465"/>
                    </a:lnTo>
                    <a:lnTo>
                      <a:pt x="4015" y="437"/>
                    </a:lnTo>
                    <a:lnTo>
                      <a:pt x="4017" y="348"/>
                    </a:lnTo>
                    <a:lnTo>
                      <a:pt x="4020" y="275"/>
                    </a:lnTo>
                    <a:lnTo>
                      <a:pt x="4022" y="202"/>
                    </a:lnTo>
                    <a:lnTo>
                      <a:pt x="4024" y="129"/>
                    </a:lnTo>
                    <a:lnTo>
                      <a:pt x="4026" y="91"/>
                    </a:lnTo>
                    <a:lnTo>
                      <a:pt x="4028" y="64"/>
                    </a:lnTo>
                    <a:lnTo>
                      <a:pt x="4031" y="38"/>
                    </a:lnTo>
                    <a:lnTo>
                      <a:pt x="4032" y="12"/>
                    </a:lnTo>
                    <a:lnTo>
                      <a:pt x="4035" y="0"/>
                    </a:lnTo>
                    <a:lnTo>
                      <a:pt x="4037" y="50"/>
                    </a:lnTo>
                    <a:lnTo>
                      <a:pt x="4039" y="100"/>
                    </a:lnTo>
                    <a:lnTo>
                      <a:pt x="4041" y="149"/>
                    </a:lnTo>
                    <a:lnTo>
                      <a:pt x="4043" y="193"/>
                    </a:lnTo>
                    <a:lnTo>
                      <a:pt x="4046" y="202"/>
                    </a:lnTo>
                    <a:lnTo>
                      <a:pt x="4048" y="210"/>
                    </a:lnTo>
                    <a:lnTo>
                      <a:pt x="4050" y="219"/>
                    </a:lnTo>
                    <a:lnTo>
                      <a:pt x="4052" y="232"/>
                    </a:lnTo>
                    <a:lnTo>
                      <a:pt x="4054" y="231"/>
                    </a:lnTo>
                    <a:lnTo>
                      <a:pt x="4056" y="229"/>
                    </a:lnTo>
                    <a:lnTo>
                      <a:pt x="4059" y="228"/>
                    </a:lnTo>
                    <a:lnTo>
                      <a:pt x="4061" y="219"/>
                    </a:lnTo>
                    <a:lnTo>
                      <a:pt x="4063" y="216"/>
                    </a:lnTo>
                    <a:lnTo>
                      <a:pt x="4065" y="214"/>
                    </a:lnTo>
                    <a:lnTo>
                      <a:pt x="4067" y="210"/>
                    </a:lnTo>
                    <a:lnTo>
                      <a:pt x="4070" y="231"/>
                    </a:lnTo>
                    <a:lnTo>
                      <a:pt x="4072" y="247"/>
                    </a:lnTo>
                    <a:lnTo>
                      <a:pt x="4074" y="263"/>
                    </a:lnTo>
                    <a:lnTo>
                      <a:pt x="4076" y="279"/>
                    </a:lnTo>
                    <a:lnTo>
                      <a:pt x="4078" y="315"/>
                    </a:lnTo>
                    <a:lnTo>
                      <a:pt x="4081" y="359"/>
                    </a:lnTo>
                    <a:lnTo>
                      <a:pt x="4083" y="403"/>
                    </a:lnTo>
                    <a:lnTo>
                      <a:pt x="4085" y="447"/>
                    </a:lnTo>
                    <a:lnTo>
                      <a:pt x="4087" y="494"/>
                    </a:lnTo>
                    <a:lnTo>
                      <a:pt x="4089" y="517"/>
                    </a:lnTo>
                    <a:lnTo>
                      <a:pt x="4091" y="540"/>
                    </a:lnTo>
                    <a:lnTo>
                      <a:pt x="4094" y="564"/>
                    </a:lnTo>
                    <a:lnTo>
                      <a:pt x="4096" y="591"/>
                    </a:lnTo>
                    <a:lnTo>
                      <a:pt x="4098" y="599"/>
                    </a:lnTo>
                    <a:lnTo>
                      <a:pt x="4100" y="606"/>
                    </a:lnTo>
                    <a:lnTo>
                      <a:pt x="4102" y="613"/>
                    </a:lnTo>
                    <a:lnTo>
                      <a:pt x="4105" y="623"/>
                    </a:lnTo>
                    <a:lnTo>
                      <a:pt x="4106" y="631"/>
                    </a:lnTo>
                    <a:lnTo>
                      <a:pt x="4109" y="638"/>
                    </a:lnTo>
                    <a:lnTo>
                      <a:pt x="4111" y="645"/>
                    </a:lnTo>
                    <a:lnTo>
                      <a:pt x="4113" y="651"/>
                    </a:lnTo>
                    <a:lnTo>
                      <a:pt x="4115" y="653"/>
                    </a:lnTo>
                    <a:lnTo>
                      <a:pt x="4117" y="654"/>
                    </a:lnTo>
                    <a:lnTo>
                      <a:pt x="4120" y="656"/>
                    </a:lnTo>
                    <a:lnTo>
                      <a:pt x="4122" y="650"/>
                    </a:lnTo>
                    <a:lnTo>
                      <a:pt x="4124" y="641"/>
                    </a:lnTo>
                    <a:lnTo>
                      <a:pt x="4126" y="632"/>
                    </a:lnTo>
                    <a:lnTo>
                      <a:pt x="4128" y="623"/>
                    </a:lnTo>
                    <a:lnTo>
                      <a:pt x="4130" y="616"/>
                    </a:lnTo>
                    <a:lnTo>
                      <a:pt x="4133" y="610"/>
                    </a:lnTo>
                    <a:lnTo>
                      <a:pt x="4135" y="605"/>
                    </a:lnTo>
                    <a:lnTo>
                      <a:pt x="4137" y="599"/>
                    </a:lnTo>
                    <a:lnTo>
                      <a:pt x="4139" y="597"/>
                    </a:lnTo>
                    <a:lnTo>
                      <a:pt x="4141" y="603"/>
                    </a:lnTo>
                    <a:lnTo>
                      <a:pt x="4144" y="609"/>
                    </a:lnTo>
                    <a:lnTo>
                      <a:pt x="4146" y="615"/>
                    </a:lnTo>
                    <a:lnTo>
                      <a:pt x="4148" y="609"/>
                    </a:lnTo>
                    <a:lnTo>
                      <a:pt x="4150" y="602"/>
                    </a:lnTo>
                    <a:lnTo>
                      <a:pt x="4152" y="594"/>
                    </a:lnTo>
                    <a:lnTo>
                      <a:pt x="4154" y="587"/>
                    </a:lnTo>
                    <a:lnTo>
                      <a:pt x="4157" y="580"/>
                    </a:lnTo>
                    <a:lnTo>
                      <a:pt x="4159" y="568"/>
                    </a:lnTo>
                    <a:lnTo>
                      <a:pt x="4161" y="556"/>
                    </a:lnTo>
                    <a:lnTo>
                      <a:pt x="4163" y="545"/>
                    </a:lnTo>
                    <a:lnTo>
                      <a:pt x="4165" y="537"/>
                    </a:lnTo>
                    <a:lnTo>
                      <a:pt x="4168" y="542"/>
                    </a:lnTo>
                    <a:lnTo>
                      <a:pt x="4169" y="546"/>
                    </a:lnTo>
                    <a:lnTo>
                      <a:pt x="4172" y="551"/>
                    </a:lnTo>
                    <a:lnTo>
                      <a:pt x="4174" y="552"/>
                    </a:lnTo>
                    <a:lnTo>
                      <a:pt x="4176" y="553"/>
                    </a:lnTo>
                    <a:lnTo>
                      <a:pt x="4178" y="555"/>
                    </a:lnTo>
                    <a:lnTo>
                      <a:pt x="4180" y="556"/>
                    </a:lnTo>
                    <a:lnTo>
                      <a:pt x="4183" y="562"/>
                    </a:lnTo>
                    <a:lnTo>
                      <a:pt x="4185" y="564"/>
                    </a:lnTo>
                    <a:lnTo>
                      <a:pt x="4187" y="565"/>
                    </a:lnTo>
                    <a:lnTo>
                      <a:pt x="4189" y="566"/>
                    </a:lnTo>
                    <a:lnTo>
                      <a:pt x="4191" y="569"/>
                    </a:lnTo>
                    <a:lnTo>
                      <a:pt x="4193" y="575"/>
                    </a:lnTo>
                    <a:lnTo>
                      <a:pt x="4196" y="581"/>
                    </a:lnTo>
                    <a:lnTo>
                      <a:pt x="4198" y="587"/>
                    </a:lnTo>
                    <a:lnTo>
                      <a:pt x="4200" y="594"/>
                    </a:lnTo>
                    <a:lnTo>
                      <a:pt x="4202" y="597"/>
                    </a:lnTo>
                    <a:lnTo>
                      <a:pt x="4204" y="600"/>
                    </a:lnTo>
                    <a:lnTo>
                      <a:pt x="4207" y="603"/>
                    </a:lnTo>
                    <a:lnTo>
                      <a:pt x="4209" y="602"/>
                    </a:lnTo>
                    <a:lnTo>
                      <a:pt x="4211" y="599"/>
                    </a:lnTo>
                    <a:lnTo>
                      <a:pt x="4213" y="596"/>
                    </a:lnTo>
                    <a:lnTo>
                      <a:pt x="4215" y="593"/>
                    </a:lnTo>
                    <a:lnTo>
                      <a:pt x="4217" y="584"/>
                    </a:lnTo>
                    <a:lnTo>
                      <a:pt x="4220" y="574"/>
                    </a:lnTo>
                    <a:lnTo>
                      <a:pt x="4222" y="564"/>
                    </a:lnTo>
                    <a:lnTo>
                      <a:pt x="4224" y="553"/>
                    </a:lnTo>
                    <a:lnTo>
                      <a:pt x="4226" y="548"/>
                    </a:lnTo>
                    <a:lnTo>
                      <a:pt x="4228" y="546"/>
                    </a:lnTo>
                    <a:lnTo>
                      <a:pt x="4230" y="545"/>
                    </a:lnTo>
                    <a:lnTo>
                      <a:pt x="4233" y="543"/>
                    </a:lnTo>
                    <a:lnTo>
                      <a:pt x="4235" y="539"/>
                    </a:lnTo>
                    <a:lnTo>
                      <a:pt x="4237" y="540"/>
                    </a:lnTo>
                    <a:lnTo>
                      <a:pt x="4239" y="542"/>
                    </a:lnTo>
                    <a:lnTo>
                      <a:pt x="4241" y="543"/>
                    </a:lnTo>
                    <a:lnTo>
                      <a:pt x="4243" y="546"/>
                    </a:lnTo>
                    <a:lnTo>
                      <a:pt x="4246" y="545"/>
                    </a:lnTo>
                    <a:lnTo>
                      <a:pt x="4248" y="543"/>
                    </a:lnTo>
                    <a:lnTo>
                      <a:pt x="4250" y="542"/>
                    </a:lnTo>
                    <a:lnTo>
                      <a:pt x="4252" y="543"/>
                    </a:lnTo>
                    <a:lnTo>
                      <a:pt x="4254" y="548"/>
                    </a:lnTo>
                    <a:lnTo>
                      <a:pt x="4257" y="552"/>
                    </a:lnTo>
                    <a:lnTo>
                      <a:pt x="4259" y="556"/>
                    </a:lnTo>
                    <a:lnTo>
                      <a:pt x="4261" y="558"/>
                    </a:lnTo>
                    <a:lnTo>
                      <a:pt x="4263" y="558"/>
                    </a:lnTo>
                    <a:lnTo>
                      <a:pt x="4265" y="558"/>
                    </a:lnTo>
                    <a:lnTo>
                      <a:pt x="4267" y="558"/>
                    </a:lnTo>
                    <a:lnTo>
                      <a:pt x="4270" y="556"/>
                    </a:lnTo>
                    <a:lnTo>
                      <a:pt x="4272" y="552"/>
                    </a:lnTo>
                    <a:lnTo>
                      <a:pt x="4274" y="548"/>
                    </a:lnTo>
                    <a:lnTo>
                      <a:pt x="4276" y="543"/>
                    </a:lnTo>
                    <a:lnTo>
                      <a:pt x="4278" y="545"/>
                    </a:lnTo>
                    <a:lnTo>
                      <a:pt x="4281" y="549"/>
                    </a:lnTo>
                    <a:lnTo>
                      <a:pt x="4283" y="553"/>
                    </a:lnTo>
                    <a:lnTo>
                      <a:pt x="4285" y="558"/>
                    </a:lnTo>
                    <a:lnTo>
                      <a:pt x="4287" y="565"/>
                    </a:lnTo>
                    <a:lnTo>
                      <a:pt x="4289" y="574"/>
                    </a:lnTo>
                    <a:lnTo>
                      <a:pt x="4291" y="583"/>
                    </a:lnTo>
                    <a:lnTo>
                      <a:pt x="4293" y="591"/>
                    </a:lnTo>
                    <a:lnTo>
                      <a:pt x="4296" y="596"/>
                    </a:lnTo>
                    <a:lnTo>
                      <a:pt x="4298" y="594"/>
                    </a:lnTo>
                    <a:lnTo>
                      <a:pt x="4300" y="593"/>
                    </a:lnTo>
                    <a:lnTo>
                      <a:pt x="4302" y="591"/>
                    </a:lnTo>
                    <a:lnTo>
                      <a:pt x="4304" y="590"/>
                    </a:lnTo>
                    <a:lnTo>
                      <a:pt x="4306" y="586"/>
                    </a:lnTo>
                    <a:lnTo>
                      <a:pt x="4309" y="581"/>
                    </a:lnTo>
                    <a:lnTo>
                      <a:pt x="4311" y="577"/>
                    </a:lnTo>
                    <a:lnTo>
                      <a:pt x="4313" y="571"/>
                    </a:lnTo>
                    <a:lnTo>
                      <a:pt x="4315" y="569"/>
                    </a:lnTo>
                    <a:lnTo>
                      <a:pt x="4317" y="568"/>
                    </a:lnTo>
                    <a:lnTo>
                      <a:pt x="4320" y="566"/>
                    </a:lnTo>
                    <a:lnTo>
                      <a:pt x="4322" y="568"/>
                    </a:lnTo>
                    <a:lnTo>
                      <a:pt x="4324" y="569"/>
                    </a:lnTo>
                    <a:lnTo>
                      <a:pt x="4326" y="571"/>
                    </a:lnTo>
                    <a:lnTo>
                      <a:pt x="4328" y="572"/>
                    </a:lnTo>
                    <a:lnTo>
                      <a:pt x="4330" y="571"/>
                    </a:lnTo>
                    <a:lnTo>
                      <a:pt x="4333" y="571"/>
                    </a:lnTo>
                    <a:lnTo>
                      <a:pt x="4335" y="571"/>
                    </a:lnTo>
                    <a:lnTo>
                      <a:pt x="4337" y="571"/>
                    </a:lnTo>
                    <a:lnTo>
                      <a:pt x="4339" y="562"/>
                    </a:lnTo>
                    <a:lnTo>
                      <a:pt x="4341" y="551"/>
                    </a:lnTo>
                    <a:lnTo>
                      <a:pt x="4344" y="539"/>
                    </a:lnTo>
                    <a:lnTo>
                      <a:pt x="4345" y="527"/>
                    </a:lnTo>
                    <a:lnTo>
                      <a:pt x="4348" y="514"/>
                    </a:lnTo>
                    <a:lnTo>
                      <a:pt x="4350" y="504"/>
                    </a:lnTo>
                    <a:lnTo>
                      <a:pt x="4352" y="494"/>
                    </a:lnTo>
                    <a:lnTo>
                      <a:pt x="4354" y="483"/>
                    </a:lnTo>
                    <a:lnTo>
                      <a:pt x="4356" y="482"/>
                    </a:lnTo>
                    <a:lnTo>
                      <a:pt x="4359" y="489"/>
                    </a:lnTo>
                    <a:lnTo>
                      <a:pt x="4361" y="497"/>
                    </a:lnTo>
                    <a:lnTo>
                      <a:pt x="4363" y="504"/>
                    </a:lnTo>
                    <a:lnTo>
                      <a:pt x="4365" y="517"/>
                    </a:lnTo>
                    <a:lnTo>
                      <a:pt x="4367" y="531"/>
                    </a:lnTo>
                    <a:lnTo>
                      <a:pt x="4370" y="546"/>
                    </a:lnTo>
                    <a:lnTo>
                      <a:pt x="4372" y="561"/>
                    </a:lnTo>
                    <a:lnTo>
                      <a:pt x="4374" y="572"/>
                    </a:lnTo>
                    <a:lnTo>
                      <a:pt x="4376" y="575"/>
                    </a:lnTo>
                    <a:lnTo>
                      <a:pt x="4378" y="578"/>
                    </a:lnTo>
                    <a:lnTo>
                      <a:pt x="4380" y="581"/>
                    </a:lnTo>
                    <a:lnTo>
                      <a:pt x="4383" y="584"/>
                    </a:lnTo>
                    <a:lnTo>
                      <a:pt x="4385" y="581"/>
                    </a:lnTo>
                    <a:lnTo>
                      <a:pt x="4387" y="578"/>
                    </a:lnTo>
                    <a:lnTo>
                      <a:pt x="4389" y="575"/>
                    </a:lnTo>
                    <a:lnTo>
                      <a:pt x="4391" y="571"/>
                    </a:lnTo>
                    <a:lnTo>
                      <a:pt x="4394" y="569"/>
                    </a:lnTo>
                    <a:lnTo>
                      <a:pt x="4396" y="568"/>
                    </a:lnTo>
                    <a:lnTo>
                      <a:pt x="4398" y="566"/>
                    </a:lnTo>
                    <a:lnTo>
                      <a:pt x="4400" y="566"/>
                    </a:lnTo>
                    <a:lnTo>
                      <a:pt x="4402" y="566"/>
                    </a:lnTo>
                    <a:lnTo>
                      <a:pt x="4404" y="566"/>
                    </a:lnTo>
                    <a:lnTo>
                      <a:pt x="4407" y="566"/>
                    </a:lnTo>
                    <a:lnTo>
                      <a:pt x="4409" y="565"/>
                    </a:lnTo>
                    <a:lnTo>
                      <a:pt x="4411" y="565"/>
                    </a:lnTo>
                    <a:lnTo>
                      <a:pt x="4413" y="565"/>
                    </a:lnTo>
                    <a:lnTo>
                      <a:pt x="4415" y="565"/>
                    </a:lnTo>
                    <a:lnTo>
                      <a:pt x="4418" y="565"/>
                    </a:lnTo>
                    <a:lnTo>
                      <a:pt x="4419" y="564"/>
                    </a:lnTo>
                    <a:lnTo>
                      <a:pt x="4422" y="562"/>
                    </a:lnTo>
                    <a:lnTo>
                      <a:pt x="4424" y="561"/>
                    </a:lnTo>
                    <a:lnTo>
                      <a:pt x="4426" y="556"/>
                    </a:lnTo>
                    <a:lnTo>
                      <a:pt x="4428" y="553"/>
                    </a:lnTo>
                    <a:lnTo>
                      <a:pt x="4430" y="551"/>
                    </a:lnTo>
                    <a:lnTo>
                      <a:pt x="4433" y="548"/>
                    </a:lnTo>
                    <a:lnTo>
                      <a:pt x="4435" y="543"/>
                    </a:lnTo>
                    <a:lnTo>
                      <a:pt x="4437" y="539"/>
                    </a:lnTo>
                    <a:lnTo>
                      <a:pt x="4439" y="534"/>
                    </a:lnTo>
                    <a:lnTo>
                      <a:pt x="4441" y="530"/>
                    </a:lnTo>
                    <a:lnTo>
                      <a:pt x="4443" y="531"/>
                    </a:lnTo>
                    <a:lnTo>
                      <a:pt x="4446" y="536"/>
                    </a:lnTo>
                    <a:lnTo>
                      <a:pt x="4448" y="540"/>
                    </a:lnTo>
                    <a:lnTo>
                      <a:pt x="4450" y="545"/>
                    </a:lnTo>
                    <a:lnTo>
                      <a:pt x="4452" y="539"/>
                    </a:lnTo>
                    <a:lnTo>
                      <a:pt x="4454" y="534"/>
                    </a:lnTo>
                    <a:lnTo>
                      <a:pt x="4457" y="530"/>
                    </a:lnTo>
                    <a:lnTo>
                      <a:pt x="4459" y="526"/>
                    </a:lnTo>
                    <a:lnTo>
                      <a:pt x="4461" y="509"/>
                    </a:lnTo>
                    <a:lnTo>
                      <a:pt x="4463" y="488"/>
                    </a:lnTo>
                    <a:lnTo>
                      <a:pt x="4465" y="466"/>
                    </a:lnTo>
                    <a:lnTo>
                      <a:pt x="4467" y="444"/>
                    </a:lnTo>
                    <a:lnTo>
                      <a:pt x="4470" y="423"/>
                    </a:lnTo>
                    <a:lnTo>
                      <a:pt x="4472" y="413"/>
                    </a:lnTo>
                    <a:lnTo>
                      <a:pt x="4474" y="403"/>
                    </a:lnTo>
                    <a:lnTo>
                      <a:pt x="4476" y="393"/>
                    </a:lnTo>
                    <a:lnTo>
                      <a:pt x="4478" y="307"/>
                    </a:lnTo>
                    <a:lnTo>
                      <a:pt x="4481" y="232"/>
                    </a:lnTo>
                    <a:lnTo>
                      <a:pt x="4482" y="158"/>
                    </a:lnTo>
                    <a:lnTo>
                      <a:pt x="4485" y="84"/>
                    </a:lnTo>
                    <a:lnTo>
                      <a:pt x="4487" y="73"/>
                    </a:lnTo>
                    <a:lnTo>
                      <a:pt x="4489" y="62"/>
                    </a:lnTo>
                    <a:lnTo>
                      <a:pt x="4491" y="50"/>
                    </a:lnTo>
                    <a:lnTo>
                      <a:pt x="4493" y="38"/>
                    </a:lnTo>
                    <a:lnTo>
                      <a:pt x="4496" y="41"/>
                    </a:lnTo>
                    <a:lnTo>
                      <a:pt x="4498" y="120"/>
                    </a:lnTo>
                    <a:lnTo>
                      <a:pt x="4500" y="199"/>
                    </a:lnTo>
                    <a:lnTo>
                      <a:pt x="4502" y="278"/>
                    </a:lnTo>
                    <a:lnTo>
                      <a:pt x="4504" y="358"/>
                    </a:lnTo>
                    <a:lnTo>
                      <a:pt x="4506" y="374"/>
                    </a:lnTo>
                    <a:lnTo>
                      <a:pt x="4509" y="390"/>
                    </a:lnTo>
                    <a:lnTo>
                      <a:pt x="4511" y="406"/>
                    </a:lnTo>
                    <a:lnTo>
                      <a:pt x="4513" y="421"/>
                    </a:lnTo>
                    <a:lnTo>
                      <a:pt x="4515" y="421"/>
                    </a:lnTo>
                    <a:lnTo>
                      <a:pt x="4517" y="421"/>
                    </a:lnTo>
                    <a:lnTo>
                      <a:pt x="4520" y="421"/>
                    </a:lnTo>
                    <a:lnTo>
                      <a:pt x="4522" y="441"/>
                    </a:lnTo>
                    <a:lnTo>
                      <a:pt x="4524" y="460"/>
                    </a:lnTo>
                    <a:lnTo>
                      <a:pt x="4526" y="479"/>
                    </a:lnTo>
                    <a:lnTo>
                      <a:pt x="4528" y="498"/>
                    </a:lnTo>
                    <a:lnTo>
                      <a:pt x="4531" y="530"/>
                    </a:lnTo>
                    <a:lnTo>
                      <a:pt x="4533" y="564"/>
                    </a:lnTo>
                    <a:lnTo>
                      <a:pt x="4535" y="597"/>
                    </a:lnTo>
                    <a:lnTo>
                      <a:pt x="4537" y="631"/>
                    </a:lnTo>
                    <a:lnTo>
                      <a:pt x="4539" y="669"/>
                    </a:lnTo>
                    <a:lnTo>
                      <a:pt x="4541" y="686"/>
                    </a:lnTo>
                    <a:lnTo>
                      <a:pt x="4544" y="704"/>
                    </a:lnTo>
                    <a:lnTo>
                      <a:pt x="4546" y="721"/>
                    </a:lnTo>
                    <a:lnTo>
                      <a:pt x="4548" y="740"/>
                    </a:lnTo>
                    <a:lnTo>
                      <a:pt x="4550" y="746"/>
                    </a:lnTo>
                    <a:lnTo>
                      <a:pt x="4552" y="752"/>
                    </a:lnTo>
                    <a:lnTo>
                      <a:pt x="4555" y="758"/>
                    </a:lnTo>
                    <a:lnTo>
                      <a:pt x="4556" y="767"/>
                    </a:lnTo>
                    <a:lnTo>
                      <a:pt x="4559" y="771"/>
                    </a:lnTo>
                    <a:lnTo>
                      <a:pt x="4561" y="775"/>
                    </a:lnTo>
                    <a:lnTo>
                      <a:pt x="4563" y="780"/>
                    </a:lnTo>
                    <a:lnTo>
                      <a:pt x="4565" y="782"/>
                    </a:lnTo>
                    <a:lnTo>
                      <a:pt x="4567" y="784"/>
                    </a:lnTo>
                    <a:lnTo>
                      <a:pt x="4570" y="785"/>
                    </a:lnTo>
                    <a:lnTo>
                      <a:pt x="4572" y="787"/>
                    </a:lnTo>
                    <a:lnTo>
                      <a:pt x="4574" y="785"/>
                    </a:lnTo>
                    <a:lnTo>
                      <a:pt x="4576" y="781"/>
                    </a:lnTo>
                    <a:lnTo>
                      <a:pt x="4578" y="777"/>
                    </a:lnTo>
                    <a:lnTo>
                      <a:pt x="4580" y="772"/>
                    </a:lnTo>
                    <a:lnTo>
                      <a:pt x="4583" y="767"/>
                    </a:lnTo>
                    <a:lnTo>
                      <a:pt x="4585" y="762"/>
                    </a:lnTo>
                    <a:lnTo>
                      <a:pt x="4587" y="758"/>
                    </a:lnTo>
                    <a:lnTo>
                      <a:pt x="4589" y="753"/>
                    </a:lnTo>
                    <a:lnTo>
                      <a:pt x="4591" y="753"/>
                    </a:lnTo>
                    <a:lnTo>
                      <a:pt x="4594" y="756"/>
                    </a:lnTo>
                    <a:lnTo>
                      <a:pt x="4596" y="759"/>
                    </a:lnTo>
                    <a:lnTo>
                      <a:pt x="4598" y="762"/>
                    </a:lnTo>
                    <a:lnTo>
                      <a:pt x="4600" y="760"/>
                    </a:lnTo>
                    <a:lnTo>
                      <a:pt x="4602" y="760"/>
                    </a:lnTo>
                    <a:lnTo>
                      <a:pt x="4604" y="760"/>
                    </a:lnTo>
                    <a:lnTo>
                      <a:pt x="4607" y="760"/>
                    </a:lnTo>
                    <a:lnTo>
                      <a:pt x="4609" y="759"/>
                    </a:lnTo>
                    <a:lnTo>
                      <a:pt x="4611" y="753"/>
                    </a:lnTo>
                    <a:lnTo>
                      <a:pt x="4613" y="748"/>
                    </a:lnTo>
                    <a:lnTo>
                      <a:pt x="4615" y="742"/>
                    </a:lnTo>
                    <a:lnTo>
                      <a:pt x="4617" y="737"/>
                    </a:lnTo>
                    <a:lnTo>
                      <a:pt x="4619" y="737"/>
                    </a:lnTo>
                    <a:lnTo>
                      <a:pt x="4622" y="737"/>
                    </a:lnTo>
                    <a:lnTo>
                      <a:pt x="4624" y="737"/>
                    </a:lnTo>
                    <a:lnTo>
                      <a:pt x="4626" y="734"/>
                    </a:lnTo>
                    <a:lnTo>
                      <a:pt x="4628" y="733"/>
                    </a:lnTo>
                    <a:lnTo>
                      <a:pt x="4630" y="731"/>
                    </a:lnTo>
                    <a:lnTo>
                      <a:pt x="4633" y="730"/>
                    </a:lnTo>
                    <a:lnTo>
                      <a:pt x="4635" y="717"/>
                    </a:lnTo>
                    <a:lnTo>
                      <a:pt x="4637" y="702"/>
                    </a:lnTo>
                    <a:lnTo>
                      <a:pt x="4639" y="688"/>
                    </a:lnTo>
                    <a:lnTo>
                      <a:pt x="4641" y="673"/>
                    </a:lnTo>
                    <a:lnTo>
                      <a:pt x="4643" y="656"/>
                    </a:lnTo>
                    <a:lnTo>
                      <a:pt x="4646" y="641"/>
                    </a:lnTo>
                    <a:lnTo>
                      <a:pt x="4648" y="626"/>
                    </a:lnTo>
                    <a:lnTo>
                      <a:pt x="4650" y="612"/>
                    </a:lnTo>
                    <a:lnTo>
                      <a:pt x="4652" y="607"/>
                    </a:lnTo>
                    <a:lnTo>
                      <a:pt x="4654" y="615"/>
                    </a:lnTo>
                    <a:lnTo>
                      <a:pt x="4657" y="622"/>
                    </a:lnTo>
                    <a:lnTo>
                      <a:pt x="4659" y="629"/>
                    </a:lnTo>
                    <a:lnTo>
                      <a:pt x="4661" y="642"/>
                    </a:lnTo>
                    <a:lnTo>
                      <a:pt x="4663" y="659"/>
                    </a:lnTo>
                    <a:lnTo>
                      <a:pt x="4665" y="674"/>
                    </a:lnTo>
                    <a:lnTo>
                      <a:pt x="4668" y="691"/>
                    </a:lnTo>
                    <a:lnTo>
                      <a:pt x="4669" y="705"/>
                    </a:lnTo>
                    <a:lnTo>
                      <a:pt x="4672" y="710"/>
                    </a:lnTo>
                    <a:lnTo>
                      <a:pt x="4674" y="714"/>
                    </a:lnTo>
                    <a:lnTo>
                      <a:pt x="4676" y="718"/>
                    </a:lnTo>
                    <a:lnTo>
                      <a:pt x="4678" y="723"/>
                    </a:lnTo>
                    <a:lnTo>
                      <a:pt x="4680" y="721"/>
                    </a:lnTo>
                    <a:lnTo>
                      <a:pt x="4683" y="720"/>
                    </a:lnTo>
                    <a:lnTo>
                      <a:pt x="4685" y="718"/>
                    </a:lnTo>
                    <a:lnTo>
                      <a:pt x="4687" y="717"/>
                    </a:lnTo>
                    <a:lnTo>
                      <a:pt x="4689" y="717"/>
                    </a:lnTo>
                    <a:lnTo>
                      <a:pt x="4691" y="717"/>
                    </a:lnTo>
                    <a:lnTo>
                      <a:pt x="4693" y="717"/>
                    </a:lnTo>
                    <a:lnTo>
                      <a:pt x="4696" y="716"/>
                    </a:lnTo>
                    <a:lnTo>
                      <a:pt x="4698" y="714"/>
                    </a:lnTo>
                    <a:lnTo>
                      <a:pt x="4700" y="713"/>
                    </a:lnTo>
                    <a:lnTo>
                      <a:pt x="4702" y="711"/>
                    </a:lnTo>
                    <a:lnTo>
                      <a:pt x="4704" y="710"/>
                    </a:lnTo>
                    <a:lnTo>
                      <a:pt x="4707" y="708"/>
                    </a:lnTo>
                    <a:lnTo>
                      <a:pt x="4709" y="706"/>
                    </a:lnTo>
                    <a:lnTo>
                      <a:pt x="4711" y="705"/>
                    </a:lnTo>
                    <a:lnTo>
                      <a:pt x="4713" y="705"/>
                    </a:lnTo>
                    <a:lnTo>
                      <a:pt x="4715" y="706"/>
                    </a:lnTo>
                    <a:lnTo>
                      <a:pt x="4717" y="708"/>
                    </a:lnTo>
                    <a:lnTo>
                      <a:pt x="4720" y="710"/>
                    </a:lnTo>
                    <a:lnTo>
                      <a:pt x="4722" y="710"/>
                    </a:lnTo>
                    <a:lnTo>
                      <a:pt x="4724" y="710"/>
                    </a:lnTo>
                    <a:lnTo>
                      <a:pt x="4726" y="710"/>
                    </a:lnTo>
                    <a:lnTo>
                      <a:pt x="4728" y="710"/>
                    </a:lnTo>
                    <a:lnTo>
                      <a:pt x="4731" y="713"/>
                    </a:lnTo>
                    <a:lnTo>
                      <a:pt x="4732" y="714"/>
                    </a:lnTo>
                    <a:lnTo>
                      <a:pt x="4735" y="716"/>
                    </a:lnTo>
                    <a:lnTo>
                      <a:pt x="4737" y="717"/>
                    </a:lnTo>
                    <a:lnTo>
                      <a:pt x="4739" y="721"/>
                    </a:lnTo>
                    <a:lnTo>
                      <a:pt x="4741" y="727"/>
                    </a:lnTo>
                    <a:lnTo>
                      <a:pt x="4743" y="733"/>
                    </a:lnTo>
                    <a:lnTo>
                      <a:pt x="4746" y="739"/>
                    </a:lnTo>
                    <a:lnTo>
                      <a:pt x="4748" y="740"/>
                    </a:lnTo>
                    <a:lnTo>
                      <a:pt x="4750" y="739"/>
                    </a:lnTo>
                    <a:lnTo>
                      <a:pt x="4752" y="737"/>
                    </a:lnTo>
                    <a:lnTo>
                      <a:pt x="4754" y="736"/>
                    </a:lnTo>
                    <a:lnTo>
                      <a:pt x="4756" y="733"/>
                    </a:lnTo>
                    <a:lnTo>
                      <a:pt x="4759" y="727"/>
                    </a:lnTo>
                    <a:lnTo>
                      <a:pt x="4761" y="721"/>
                    </a:lnTo>
                    <a:lnTo>
                      <a:pt x="4763" y="716"/>
                    </a:lnTo>
                    <a:lnTo>
                      <a:pt x="4765" y="710"/>
                    </a:lnTo>
                    <a:lnTo>
                      <a:pt x="4767" y="708"/>
                    </a:lnTo>
                    <a:lnTo>
                      <a:pt x="4770" y="706"/>
                    </a:lnTo>
                    <a:lnTo>
                      <a:pt x="4772" y="705"/>
                    </a:lnTo>
                    <a:lnTo>
                      <a:pt x="4774" y="704"/>
                    </a:lnTo>
                    <a:lnTo>
                      <a:pt x="4776" y="704"/>
                    </a:lnTo>
                    <a:lnTo>
                      <a:pt x="4778" y="704"/>
                    </a:lnTo>
                    <a:lnTo>
                      <a:pt x="4780" y="704"/>
                    </a:lnTo>
                  </a:path>
                </a:pathLst>
              </a:custGeom>
              <a:noFill/>
              <a:ln w="6350" cap="flat">
                <a:solidFill>
                  <a:schemeClr val="tx1">
                    <a:lumMod val="50000"/>
                    <a:lumOff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3200"/>
              </a:p>
            </p:txBody>
          </p:sp>
          <p:sp>
            <p:nvSpPr>
              <p:cNvPr id="60" name="Freeform 44"/>
              <p:cNvSpPr>
                <a:spLocks/>
              </p:cNvSpPr>
              <p:nvPr/>
            </p:nvSpPr>
            <p:spPr bwMode="auto">
              <a:xfrm>
                <a:off x="2344738" y="2470150"/>
                <a:ext cx="260350" cy="182563"/>
              </a:xfrm>
              <a:custGeom>
                <a:avLst/>
                <a:gdLst>
                  <a:gd name="T0" fmla="*/ 3 w 164"/>
                  <a:gd name="T1" fmla="*/ 103 h 115"/>
                  <a:gd name="T2" fmla="*/ 7 w 164"/>
                  <a:gd name="T3" fmla="*/ 103 h 115"/>
                  <a:gd name="T4" fmla="*/ 11 w 164"/>
                  <a:gd name="T5" fmla="*/ 100 h 115"/>
                  <a:gd name="T6" fmla="*/ 16 w 164"/>
                  <a:gd name="T7" fmla="*/ 97 h 115"/>
                  <a:gd name="T8" fmla="*/ 20 w 164"/>
                  <a:gd name="T9" fmla="*/ 94 h 115"/>
                  <a:gd name="T10" fmla="*/ 24 w 164"/>
                  <a:gd name="T11" fmla="*/ 89 h 115"/>
                  <a:gd name="T12" fmla="*/ 29 w 164"/>
                  <a:gd name="T13" fmla="*/ 80 h 115"/>
                  <a:gd name="T14" fmla="*/ 33 w 164"/>
                  <a:gd name="T15" fmla="*/ 74 h 115"/>
                  <a:gd name="T16" fmla="*/ 37 w 164"/>
                  <a:gd name="T17" fmla="*/ 61 h 115"/>
                  <a:gd name="T18" fmla="*/ 42 w 164"/>
                  <a:gd name="T19" fmla="*/ 40 h 115"/>
                  <a:gd name="T20" fmla="*/ 46 w 164"/>
                  <a:gd name="T21" fmla="*/ 22 h 115"/>
                  <a:gd name="T22" fmla="*/ 51 w 164"/>
                  <a:gd name="T23" fmla="*/ 10 h 115"/>
                  <a:gd name="T24" fmla="*/ 55 w 164"/>
                  <a:gd name="T25" fmla="*/ 0 h 115"/>
                  <a:gd name="T26" fmla="*/ 59 w 164"/>
                  <a:gd name="T27" fmla="*/ 5 h 115"/>
                  <a:gd name="T28" fmla="*/ 63 w 164"/>
                  <a:gd name="T29" fmla="*/ 10 h 115"/>
                  <a:gd name="T30" fmla="*/ 68 w 164"/>
                  <a:gd name="T31" fmla="*/ 10 h 115"/>
                  <a:gd name="T32" fmla="*/ 72 w 164"/>
                  <a:gd name="T33" fmla="*/ 10 h 115"/>
                  <a:gd name="T34" fmla="*/ 77 w 164"/>
                  <a:gd name="T35" fmla="*/ 7 h 115"/>
                  <a:gd name="T36" fmla="*/ 81 w 164"/>
                  <a:gd name="T37" fmla="*/ 5 h 115"/>
                  <a:gd name="T38" fmla="*/ 85 w 164"/>
                  <a:gd name="T39" fmla="*/ 8 h 115"/>
                  <a:gd name="T40" fmla="*/ 90 w 164"/>
                  <a:gd name="T41" fmla="*/ 22 h 115"/>
                  <a:gd name="T42" fmla="*/ 94 w 164"/>
                  <a:gd name="T43" fmla="*/ 45 h 115"/>
                  <a:gd name="T44" fmla="*/ 98 w 164"/>
                  <a:gd name="T45" fmla="*/ 68 h 115"/>
                  <a:gd name="T46" fmla="*/ 103 w 164"/>
                  <a:gd name="T47" fmla="*/ 89 h 115"/>
                  <a:gd name="T48" fmla="*/ 107 w 164"/>
                  <a:gd name="T49" fmla="*/ 109 h 115"/>
                  <a:gd name="T50" fmla="*/ 111 w 164"/>
                  <a:gd name="T51" fmla="*/ 109 h 115"/>
                  <a:gd name="T52" fmla="*/ 116 w 164"/>
                  <a:gd name="T53" fmla="*/ 111 h 115"/>
                  <a:gd name="T54" fmla="*/ 120 w 164"/>
                  <a:gd name="T55" fmla="*/ 113 h 115"/>
                  <a:gd name="T56" fmla="*/ 125 w 164"/>
                  <a:gd name="T57" fmla="*/ 115 h 115"/>
                  <a:gd name="T58" fmla="*/ 129 w 164"/>
                  <a:gd name="T59" fmla="*/ 115 h 115"/>
                  <a:gd name="T60" fmla="*/ 133 w 164"/>
                  <a:gd name="T61" fmla="*/ 115 h 115"/>
                  <a:gd name="T62" fmla="*/ 137 w 164"/>
                  <a:gd name="T63" fmla="*/ 112 h 115"/>
                  <a:gd name="T64" fmla="*/ 142 w 164"/>
                  <a:gd name="T65" fmla="*/ 109 h 115"/>
                  <a:gd name="T66" fmla="*/ 146 w 164"/>
                  <a:gd name="T67" fmla="*/ 109 h 115"/>
                  <a:gd name="T68" fmla="*/ 150 w 164"/>
                  <a:gd name="T69" fmla="*/ 109 h 115"/>
                  <a:gd name="T70" fmla="*/ 155 w 164"/>
                  <a:gd name="T71" fmla="*/ 109 h 115"/>
                  <a:gd name="T72" fmla="*/ 159 w 164"/>
                  <a:gd name="T73" fmla="*/ 106 h 115"/>
                  <a:gd name="T74" fmla="*/ 164 w 164"/>
                  <a:gd name="T75" fmla="*/ 10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4" h="115">
                    <a:moveTo>
                      <a:pt x="0" y="102"/>
                    </a:moveTo>
                    <a:lnTo>
                      <a:pt x="3" y="103"/>
                    </a:lnTo>
                    <a:lnTo>
                      <a:pt x="5" y="103"/>
                    </a:lnTo>
                    <a:lnTo>
                      <a:pt x="7" y="103"/>
                    </a:lnTo>
                    <a:lnTo>
                      <a:pt x="9" y="103"/>
                    </a:lnTo>
                    <a:lnTo>
                      <a:pt x="11" y="100"/>
                    </a:lnTo>
                    <a:lnTo>
                      <a:pt x="13" y="99"/>
                    </a:lnTo>
                    <a:lnTo>
                      <a:pt x="16" y="97"/>
                    </a:lnTo>
                    <a:lnTo>
                      <a:pt x="18" y="96"/>
                    </a:lnTo>
                    <a:lnTo>
                      <a:pt x="20" y="94"/>
                    </a:lnTo>
                    <a:lnTo>
                      <a:pt x="22" y="91"/>
                    </a:lnTo>
                    <a:lnTo>
                      <a:pt x="24" y="89"/>
                    </a:lnTo>
                    <a:lnTo>
                      <a:pt x="27" y="86"/>
                    </a:lnTo>
                    <a:lnTo>
                      <a:pt x="29" y="80"/>
                    </a:lnTo>
                    <a:lnTo>
                      <a:pt x="31" y="77"/>
                    </a:lnTo>
                    <a:lnTo>
                      <a:pt x="33" y="74"/>
                    </a:lnTo>
                    <a:lnTo>
                      <a:pt x="35" y="71"/>
                    </a:lnTo>
                    <a:lnTo>
                      <a:pt x="37" y="61"/>
                    </a:lnTo>
                    <a:lnTo>
                      <a:pt x="40" y="51"/>
                    </a:lnTo>
                    <a:lnTo>
                      <a:pt x="42" y="40"/>
                    </a:lnTo>
                    <a:lnTo>
                      <a:pt x="44" y="30"/>
                    </a:lnTo>
                    <a:lnTo>
                      <a:pt x="46" y="22"/>
                    </a:lnTo>
                    <a:lnTo>
                      <a:pt x="48" y="16"/>
                    </a:lnTo>
                    <a:lnTo>
                      <a:pt x="51" y="10"/>
                    </a:lnTo>
                    <a:lnTo>
                      <a:pt x="53" y="4"/>
                    </a:lnTo>
                    <a:lnTo>
                      <a:pt x="55" y="0"/>
                    </a:lnTo>
                    <a:lnTo>
                      <a:pt x="57" y="3"/>
                    </a:lnTo>
                    <a:lnTo>
                      <a:pt x="59" y="5"/>
                    </a:lnTo>
                    <a:lnTo>
                      <a:pt x="62" y="8"/>
                    </a:lnTo>
                    <a:lnTo>
                      <a:pt x="63" y="10"/>
                    </a:lnTo>
                    <a:lnTo>
                      <a:pt x="66" y="10"/>
                    </a:lnTo>
                    <a:lnTo>
                      <a:pt x="68" y="10"/>
                    </a:lnTo>
                    <a:lnTo>
                      <a:pt x="70" y="10"/>
                    </a:lnTo>
                    <a:lnTo>
                      <a:pt x="72" y="10"/>
                    </a:lnTo>
                    <a:lnTo>
                      <a:pt x="74" y="8"/>
                    </a:lnTo>
                    <a:lnTo>
                      <a:pt x="77" y="7"/>
                    </a:lnTo>
                    <a:lnTo>
                      <a:pt x="79" y="5"/>
                    </a:lnTo>
                    <a:lnTo>
                      <a:pt x="81" y="5"/>
                    </a:lnTo>
                    <a:lnTo>
                      <a:pt x="83" y="7"/>
                    </a:lnTo>
                    <a:lnTo>
                      <a:pt x="85" y="8"/>
                    </a:lnTo>
                    <a:lnTo>
                      <a:pt x="87" y="10"/>
                    </a:lnTo>
                    <a:lnTo>
                      <a:pt x="90" y="22"/>
                    </a:lnTo>
                    <a:lnTo>
                      <a:pt x="92" y="33"/>
                    </a:lnTo>
                    <a:lnTo>
                      <a:pt x="94" y="45"/>
                    </a:lnTo>
                    <a:lnTo>
                      <a:pt x="96" y="57"/>
                    </a:lnTo>
                    <a:lnTo>
                      <a:pt x="98" y="68"/>
                    </a:lnTo>
                    <a:lnTo>
                      <a:pt x="101" y="79"/>
                    </a:lnTo>
                    <a:lnTo>
                      <a:pt x="103" y="89"/>
                    </a:lnTo>
                    <a:lnTo>
                      <a:pt x="105" y="99"/>
                    </a:lnTo>
                    <a:lnTo>
                      <a:pt x="107" y="109"/>
                    </a:lnTo>
                    <a:lnTo>
                      <a:pt x="109" y="109"/>
                    </a:lnTo>
                    <a:lnTo>
                      <a:pt x="111" y="109"/>
                    </a:lnTo>
                    <a:lnTo>
                      <a:pt x="114" y="109"/>
                    </a:lnTo>
                    <a:lnTo>
                      <a:pt x="116" y="111"/>
                    </a:lnTo>
                    <a:lnTo>
                      <a:pt x="118" y="112"/>
                    </a:lnTo>
                    <a:lnTo>
                      <a:pt x="120" y="113"/>
                    </a:lnTo>
                    <a:lnTo>
                      <a:pt x="122" y="115"/>
                    </a:lnTo>
                    <a:lnTo>
                      <a:pt x="125" y="115"/>
                    </a:lnTo>
                    <a:lnTo>
                      <a:pt x="126" y="115"/>
                    </a:lnTo>
                    <a:lnTo>
                      <a:pt x="129" y="115"/>
                    </a:lnTo>
                    <a:lnTo>
                      <a:pt x="131" y="115"/>
                    </a:lnTo>
                    <a:lnTo>
                      <a:pt x="133" y="115"/>
                    </a:lnTo>
                    <a:lnTo>
                      <a:pt x="135" y="113"/>
                    </a:lnTo>
                    <a:lnTo>
                      <a:pt x="137" y="112"/>
                    </a:lnTo>
                    <a:lnTo>
                      <a:pt x="140" y="111"/>
                    </a:lnTo>
                    <a:lnTo>
                      <a:pt x="142" y="109"/>
                    </a:lnTo>
                    <a:lnTo>
                      <a:pt x="144" y="109"/>
                    </a:lnTo>
                    <a:lnTo>
                      <a:pt x="146" y="109"/>
                    </a:lnTo>
                    <a:lnTo>
                      <a:pt x="148" y="109"/>
                    </a:lnTo>
                    <a:lnTo>
                      <a:pt x="150" y="109"/>
                    </a:lnTo>
                    <a:lnTo>
                      <a:pt x="153" y="109"/>
                    </a:lnTo>
                    <a:lnTo>
                      <a:pt x="155" y="109"/>
                    </a:lnTo>
                    <a:lnTo>
                      <a:pt x="157" y="109"/>
                    </a:lnTo>
                    <a:lnTo>
                      <a:pt x="159" y="106"/>
                    </a:lnTo>
                    <a:lnTo>
                      <a:pt x="161" y="103"/>
                    </a:lnTo>
                    <a:lnTo>
                      <a:pt x="164" y="100"/>
                    </a:lnTo>
                  </a:path>
                </a:pathLst>
              </a:custGeom>
              <a:noFill/>
              <a:ln w="22225" cap="flat">
                <a:solidFill>
                  <a:srgbClr val="0033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p>
            </p:txBody>
          </p:sp>
          <p:sp>
            <p:nvSpPr>
              <p:cNvPr id="61" name="Freeform 45"/>
              <p:cNvSpPr>
                <a:spLocks/>
              </p:cNvSpPr>
              <p:nvPr/>
            </p:nvSpPr>
            <p:spPr bwMode="auto">
              <a:xfrm>
                <a:off x="3063875" y="2344738"/>
                <a:ext cx="257175" cy="254000"/>
              </a:xfrm>
              <a:custGeom>
                <a:avLst/>
                <a:gdLst>
                  <a:gd name="T0" fmla="*/ 2 w 162"/>
                  <a:gd name="T1" fmla="*/ 140 h 160"/>
                  <a:gd name="T2" fmla="*/ 6 w 162"/>
                  <a:gd name="T3" fmla="*/ 134 h 160"/>
                  <a:gd name="T4" fmla="*/ 10 w 162"/>
                  <a:gd name="T5" fmla="*/ 128 h 160"/>
                  <a:gd name="T6" fmla="*/ 15 w 162"/>
                  <a:gd name="T7" fmla="*/ 125 h 160"/>
                  <a:gd name="T8" fmla="*/ 19 w 162"/>
                  <a:gd name="T9" fmla="*/ 122 h 160"/>
                  <a:gd name="T10" fmla="*/ 24 w 162"/>
                  <a:gd name="T11" fmla="*/ 122 h 160"/>
                  <a:gd name="T12" fmla="*/ 28 w 162"/>
                  <a:gd name="T13" fmla="*/ 116 h 160"/>
                  <a:gd name="T14" fmla="*/ 32 w 162"/>
                  <a:gd name="T15" fmla="*/ 105 h 160"/>
                  <a:gd name="T16" fmla="*/ 37 w 162"/>
                  <a:gd name="T17" fmla="*/ 84 h 160"/>
                  <a:gd name="T18" fmla="*/ 41 w 162"/>
                  <a:gd name="T19" fmla="*/ 55 h 160"/>
                  <a:gd name="T20" fmla="*/ 45 w 162"/>
                  <a:gd name="T21" fmla="*/ 29 h 160"/>
                  <a:gd name="T22" fmla="*/ 50 w 162"/>
                  <a:gd name="T23" fmla="*/ 18 h 160"/>
                  <a:gd name="T24" fmla="*/ 54 w 162"/>
                  <a:gd name="T25" fmla="*/ 6 h 160"/>
                  <a:gd name="T26" fmla="*/ 58 w 162"/>
                  <a:gd name="T27" fmla="*/ 11 h 160"/>
                  <a:gd name="T28" fmla="*/ 63 w 162"/>
                  <a:gd name="T29" fmla="*/ 16 h 160"/>
                  <a:gd name="T30" fmla="*/ 67 w 162"/>
                  <a:gd name="T31" fmla="*/ 13 h 160"/>
                  <a:gd name="T32" fmla="*/ 71 w 162"/>
                  <a:gd name="T33" fmla="*/ 8 h 160"/>
                  <a:gd name="T34" fmla="*/ 76 w 162"/>
                  <a:gd name="T35" fmla="*/ 3 h 160"/>
                  <a:gd name="T36" fmla="*/ 80 w 162"/>
                  <a:gd name="T37" fmla="*/ 3 h 160"/>
                  <a:gd name="T38" fmla="*/ 84 w 162"/>
                  <a:gd name="T39" fmla="*/ 11 h 160"/>
                  <a:gd name="T40" fmla="*/ 89 w 162"/>
                  <a:gd name="T41" fmla="*/ 30 h 160"/>
                  <a:gd name="T42" fmla="*/ 93 w 162"/>
                  <a:gd name="T43" fmla="*/ 62 h 160"/>
                  <a:gd name="T44" fmla="*/ 98 w 162"/>
                  <a:gd name="T45" fmla="*/ 96 h 160"/>
                  <a:gd name="T46" fmla="*/ 102 w 162"/>
                  <a:gd name="T47" fmla="*/ 119 h 160"/>
                  <a:gd name="T48" fmla="*/ 106 w 162"/>
                  <a:gd name="T49" fmla="*/ 144 h 160"/>
                  <a:gd name="T50" fmla="*/ 110 w 162"/>
                  <a:gd name="T51" fmla="*/ 150 h 160"/>
                  <a:gd name="T52" fmla="*/ 115 w 162"/>
                  <a:gd name="T53" fmla="*/ 156 h 160"/>
                  <a:gd name="T54" fmla="*/ 119 w 162"/>
                  <a:gd name="T55" fmla="*/ 159 h 160"/>
                  <a:gd name="T56" fmla="*/ 123 w 162"/>
                  <a:gd name="T57" fmla="*/ 160 h 160"/>
                  <a:gd name="T58" fmla="*/ 128 w 162"/>
                  <a:gd name="T59" fmla="*/ 158 h 160"/>
                  <a:gd name="T60" fmla="*/ 132 w 162"/>
                  <a:gd name="T61" fmla="*/ 156 h 160"/>
                  <a:gd name="T62" fmla="*/ 137 w 162"/>
                  <a:gd name="T63" fmla="*/ 156 h 160"/>
                  <a:gd name="T64" fmla="*/ 141 w 162"/>
                  <a:gd name="T65" fmla="*/ 156 h 160"/>
                  <a:gd name="T66" fmla="*/ 145 w 162"/>
                  <a:gd name="T67" fmla="*/ 159 h 160"/>
                  <a:gd name="T68" fmla="*/ 150 w 162"/>
                  <a:gd name="T69" fmla="*/ 160 h 160"/>
                  <a:gd name="T70" fmla="*/ 154 w 162"/>
                  <a:gd name="T71" fmla="*/ 158 h 160"/>
                  <a:gd name="T72" fmla="*/ 158 w 162"/>
                  <a:gd name="T73" fmla="*/ 155 h 160"/>
                  <a:gd name="T74" fmla="*/ 162 w 162"/>
                  <a:gd name="T75" fmla="*/ 15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2" h="160">
                    <a:moveTo>
                      <a:pt x="0" y="141"/>
                    </a:moveTo>
                    <a:lnTo>
                      <a:pt x="2" y="140"/>
                    </a:lnTo>
                    <a:lnTo>
                      <a:pt x="4" y="137"/>
                    </a:lnTo>
                    <a:lnTo>
                      <a:pt x="6" y="134"/>
                    </a:lnTo>
                    <a:lnTo>
                      <a:pt x="8" y="131"/>
                    </a:lnTo>
                    <a:lnTo>
                      <a:pt x="10" y="128"/>
                    </a:lnTo>
                    <a:lnTo>
                      <a:pt x="13" y="127"/>
                    </a:lnTo>
                    <a:lnTo>
                      <a:pt x="15" y="125"/>
                    </a:lnTo>
                    <a:lnTo>
                      <a:pt x="17" y="124"/>
                    </a:lnTo>
                    <a:lnTo>
                      <a:pt x="19" y="122"/>
                    </a:lnTo>
                    <a:lnTo>
                      <a:pt x="21" y="122"/>
                    </a:lnTo>
                    <a:lnTo>
                      <a:pt x="24" y="122"/>
                    </a:lnTo>
                    <a:lnTo>
                      <a:pt x="26" y="122"/>
                    </a:lnTo>
                    <a:lnTo>
                      <a:pt x="28" y="116"/>
                    </a:lnTo>
                    <a:lnTo>
                      <a:pt x="30" y="111"/>
                    </a:lnTo>
                    <a:lnTo>
                      <a:pt x="32" y="105"/>
                    </a:lnTo>
                    <a:lnTo>
                      <a:pt x="34" y="99"/>
                    </a:lnTo>
                    <a:lnTo>
                      <a:pt x="37" y="84"/>
                    </a:lnTo>
                    <a:lnTo>
                      <a:pt x="39" y="70"/>
                    </a:lnTo>
                    <a:lnTo>
                      <a:pt x="41" y="55"/>
                    </a:lnTo>
                    <a:lnTo>
                      <a:pt x="43" y="41"/>
                    </a:lnTo>
                    <a:lnTo>
                      <a:pt x="45" y="29"/>
                    </a:lnTo>
                    <a:lnTo>
                      <a:pt x="48" y="23"/>
                    </a:lnTo>
                    <a:lnTo>
                      <a:pt x="50" y="18"/>
                    </a:lnTo>
                    <a:lnTo>
                      <a:pt x="52" y="11"/>
                    </a:lnTo>
                    <a:lnTo>
                      <a:pt x="54" y="6"/>
                    </a:lnTo>
                    <a:lnTo>
                      <a:pt x="56" y="8"/>
                    </a:lnTo>
                    <a:lnTo>
                      <a:pt x="58" y="11"/>
                    </a:lnTo>
                    <a:lnTo>
                      <a:pt x="60" y="15"/>
                    </a:lnTo>
                    <a:lnTo>
                      <a:pt x="63" y="16"/>
                    </a:lnTo>
                    <a:lnTo>
                      <a:pt x="65" y="15"/>
                    </a:lnTo>
                    <a:lnTo>
                      <a:pt x="67" y="13"/>
                    </a:lnTo>
                    <a:lnTo>
                      <a:pt x="69" y="11"/>
                    </a:lnTo>
                    <a:lnTo>
                      <a:pt x="71" y="8"/>
                    </a:lnTo>
                    <a:lnTo>
                      <a:pt x="74" y="6"/>
                    </a:lnTo>
                    <a:lnTo>
                      <a:pt x="76" y="3"/>
                    </a:lnTo>
                    <a:lnTo>
                      <a:pt x="78" y="0"/>
                    </a:lnTo>
                    <a:lnTo>
                      <a:pt x="80" y="3"/>
                    </a:lnTo>
                    <a:lnTo>
                      <a:pt x="82" y="7"/>
                    </a:lnTo>
                    <a:lnTo>
                      <a:pt x="84" y="11"/>
                    </a:lnTo>
                    <a:lnTo>
                      <a:pt x="87" y="16"/>
                    </a:lnTo>
                    <a:lnTo>
                      <a:pt x="89" y="30"/>
                    </a:lnTo>
                    <a:lnTo>
                      <a:pt x="91" y="47"/>
                    </a:lnTo>
                    <a:lnTo>
                      <a:pt x="93" y="62"/>
                    </a:lnTo>
                    <a:lnTo>
                      <a:pt x="95" y="79"/>
                    </a:lnTo>
                    <a:lnTo>
                      <a:pt x="98" y="96"/>
                    </a:lnTo>
                    <a:lnTo>
                      <a:pt x="100" y="108"/>
                    </a:lnTo>
                    <a:lnTo>
                      <a:pt x="102" y="119"/>
                    </a:lnTo>
                    <a:lnTo>
                      <a:pt x="104" y="131"/>
                    </a:lnTo>
                    <a:lnTo>
                      <a:pt x="106" y="144"/>
                    </a:lnTo>
                    <a:lnTo>
                      <a:pt x="108" y="147"/>
                    </a:lnTo>
                    <a:lnTo>
                      <a:pt x="110" y="150"/>
                    </a:lnTo>
                    <a:lnTo>
                      <a:pt x="113" y="153"/>
                    </a:lnTo>
                    <a:lnTo>
                      <a:pt x="115" y="156"/>
                    </a:lnTo>
                    <a:lnTo>
                      <a:pt x="117" y="158"/>
                    </a:lnTo>
                    <a:lnTo>
                      <a:pt x="119" y="159"/>
                    </a:lnTo>
                    <a:lnTo>
                      <a:pt x="121" y="160"/>
                    </a:lnTo>
                    <a:lnTo>
                      <a:pt x="123" y="160"/>
                    </a:lnTo>
                    <a:lnTo>
                      <a:pt x="126" y="159"/>
                    </a:lnTo>
                    <a:lnTo>
                      <a:pt x="128" y="158"/>
                    </a:lnTo>
                    <a:lnTo>
                      <a:pt x="130" y="156"/>
                    </a:lnTo>
                    <a:lnTo>
                      <a:pt x="132" y="156"/>
                    </a:lnTo>
                    <a:lnTo>
                      <a:pt x="134" y="156"/>
                    </a:lnTo>
                    <a:lnTo>
                      <a:pt x="137" y="156"/>
                    </a:lnTo>
                    <a:lnTo>
                      <a:pt x="139" y="156"/>
                    </a:lnTo>
                    <a:lnTo>
                      <a:pt x="141" y="156"/>
                    </a:lnTo>
                    <a:lnTo>
                      <a:pt x="143" y="158"/>
                    </a:lnTo>
                    <a:lnTo>
                      <a:pt x="145" y="159"/>
                    </a:lnTo>
                    <a:lnTo>
                      <a:pt x="147" y="160"/>
                    </a:lnTo>
                    <a:lnTo>
                      <a:pt x="150" y="160"/>
                    </a:lnTo>
                    <a:lnTo>
                      <a:pt x="152" y="159"/>
                    </a:lnTo>
                    <a:lnTo>
                      <a:pt x="154" y="158"/>
                    </a:lnTo>
                    <a:lnTo>
                      <a:pt x="156" y="156"/>
                    </a:lnTo>
                    <a:lnTo>
                      <a:pt x="158" y="155"/>
                    </a:lnTo>
                    <a:lnTo>
                      <a:pt x="161" y="153"/>
                    </a:lnTo>
                    <a:lnTo>
                      <a:pt x="162" y="152"/>
                    </a:lnTo>
                  </a:path>
                </a:pathLst>
              </a:custGeom>
              <a:noFill/>
              <a:ln w="22225" cap="flat">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p>
            </p:txBody>
          </p:sp>
          <p:sp>
            <p:nvSpPr>
              <p:cNvPr id="62" name="Freeform 46"/>
              <p:cNvSpPr>
                <a:spLocks/>
              </p:cNvSpPr>
              <p:nvPr/>
            </p:nvSpPr>
            <p:spPr bwMode="auto">
              <a:xfrm>
                <a:off x="3781425" y="2201863"/>
                <a:ext cx="258763" cy="336550"/>
              </a:xfrm>
              <a:custGeom>
                <a:avLst/>
                <a:gdLst>
                  <a:gd name="T0" fmla="*/ 2 w 163"/>
                  <a:gd name="T1" fmla="*/ 173 h 212"/>
                  <a:gd name="T2" fmla="*/ 6 w 163"/>
                  <a:gd name="T3" fmla="*/ 173 h 212"/>
                  <a:gd name="T4" fmla="*/ 11 w 163"/>
                  <a:gd name="T5" fmla="*/ 170 h 212"/>
                  <a:gd name="T6" fmla="*/ 15 w 163"/>
                  <a:gd name="T7" fmla="*/ 164 h 212"/>
                  <a:gd name="T8" fmla="*/ 19 w 163"/>
                  <a:gd name="T9" fmla="*/ 158 h 212"/>
                  <a:gd name="T10" fmla="*/ 24 w 163"/>
                  <a:gd name="T11" fmla="*/ 152 h 212"/>
                  <a:gd name="T12" fmla="*/ 28 w 163"/>
                  <a:gd name="T13" fmla="*/ 142 h 212"/>
                  <a:gd name="T14" fmla="*/ 33 w 163"/>
                  <a:gd name="T15" fmla="*/ 134 h 212"/>
                  <a:gd name="T16" fmla="*/ 37 w 163"/>
                  <a:gd name="T17" fmla="*/ 109 h 212"/>
                  <a:gd name="T18" fmla="*/ 41 w 163"/>
                  <a:gd name="T19" fmla="*/ 68 h 212"/>
                  <a:gd name="T20" fmla="*/ 45 w 163"/>
                  <a:gd name="T21" fmla="*/ 34 h 212"/>
                  <a:gd name="T22" fmla="*/ 50 w 163"/>
                  <a:gd name="T23" fmla="*/ 17 h 212"/>
                  <a:gd name="T24" fmla="*/ 54 w 163"/>
                  <a:gd name="T25" fmla="*/ 0 h 212"/>
                  <a:gd name="T26" fmla="*/ 58 w 163"/>
                  <a:gd name="T27" fmla="*/ 14 h 212"/>
                  <a:gd name="T28" fmla="*/ 63 w 163"/>
                  <a:gd name="T29" fmla="*/ 29 h 212"/>
                  <a:gd name="T30" fmla="*/ 67 w 163"/>
                  <a:gd name="T31" fmla="*/ 29 h 212"/>
                  <a:gd name="T32" fmla="*/ 72 w 163"/>
                  <a:gd name="T33" fmla="*/ 27 h 212"/>
                  <a:gd name="T34" fmla="*/ 76 w 163"/>
                  <a:gd name="T35" fmla="*/ 24 h 212"/>
                  <a:gd name="T36" fmla="*/ 80 w 163"/>
                  <a:gd name="T37" fmla="*/ 27 h 212"/>
                  <a:gd name="T38" fmla="*/ 85 w 163"/>
                  <a:gd name="T39" fmla="*/ 36 h 212"/>
                  <a:gd name="T40" fmla="*/ 89 w 163"/>
                  <a:gd name="T41" fmla="*/ 56 h 212"/>
                  <a:gd name="T42" fmla="*/ 93 w 163"/>
                  <a:gd name="T43" fmla="*/ 91 h 212"/>
                  <a:gd name="T44" fmla="*/ 97 w 163"/>
                  <a:gd name="T45" fmla="*/ 129 h 212"/>
                  <a:gd name="T46" fmla="*/ 102 w 163"/>
                  <a:gd name="T47" fmla="*/ 158 h 212"/>
                  <a:gd name="T48" fmla="*/ 106 w 163"/>
                  <a:gd name="T49" fmla="*/ 189 h 212"/>
                  <a:gd name="T50" fmla="*/ 111 w 163"/>
                  <a:gd name="T51" fmla="*/ 198 h 212"/>
                  <a:gd name="T52" fmla="*/ 115 w 163"/>
                  <a:gd name="T53" fmla="*/ 206 h 212"/>
                  <a:gd name="T54" fmla="*/ 119 w 163"/>
                  <a:gd name="T55" fmla="*/ 209 h 212"/>
                  <a:gd name="T56" fmla="*/ 124 w 163"/>
                  <a:gd name="T57" fmla="*/ 212 h 212"/>
                  <a:gd name="T58" fmla="*/ 128 w 163"/>
                  <a:gd name="T59" fmla="*/ 212 h 212"/>
                  <a:gd name="T60" fmla="*/ 132 w 163"/>
                  <a:gd name="T61" fmla="*/ 211 h 212"/>
                  <a:gd name="T62" fmla="*/ 137 w 163"/>
                  <a:gd name="T63" fmla="*/ 208 h 212"/>
                  <a:gd name="T64" fmla="*/ 141 w 163"/>
                  <a:gd name="T65" fmla="*/ 206 h 212"/>
                  <a:gd name="T66" fmla="*/ 145 w 163"/>
                  <a:gd name="T67" fmla="*/ 206 h 212"/>
                  <a:gd name="T68" fmla="*/ 150 w 163"/>
                  <a:gd name="T69" fmla="*/ 205 h 212"/>
                  <a:gd name="T70" fmla="*/ 154 w 163"/>
                  <a:gd name="T71" fmla="*/ 205 h 212"/>
                  <a:gd name="T72" fmla="*/ 159 w 163"/>
                  <a:gd name="T73" fmla="*/ 205 h 212"/>
                  <a:gd name="T74" fmla="*/ 163 w 163"/>
                  <a:gd name="T75" fmla="*/ 20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3" h="212">
                    <a:moveTo>
                      <a:pt x="0" y="174"/>
                    </a:moveTo>
                    <a:lnTo>
                      <a:pt x="2" y="173"/>
                    </a:lnTo>
                    <a:lnTo>
                      <a:pt x="4" y="173"/>
                    </a:lnTo>
                    <a:lnTo>
                      <a:pt x="6" y="173"/>
                    </a:lnTo>
                    <a:lnTo>
                      <a:pt x="8" y="173"/>
                    </a:lnTo>
                    <a:lnTo>
                      <a:pt x="11" y="170"/>
                    </a:lnTo>
                    <a:lnTo>
                      <a:pt x="13" y="167"/>
                    </a:lnTo>
                    <a:lnTo>
                      <a:pt x="15" y="164"/>
                    </a:lnTo>
                    <a:lnTo>
                      <a:pt x="17" y="162"/>
                    </a:lnTo>
                    <a:lnTo>
                      <a:pt x="19" y="158"/>
                    </a:lnTo>
                    <a:lnTo>
                      <a:pt x="22" y="155"/>
                    </a:lnTo>
                    <a:lnTo>
                      <a:pt x="24" y="152"/>
                    </a:lnTo>
                    <a:lnTo>
                      <a:pt x="26" y="150"/>
                    </a:lnTo>
                    <a:lnTo>
                      <a:pt x="28" y="142"/>
                    </a:lnTo>
                    <a:lnTo>
                      <a:pt x="30" y="138"/>
                    </a:lnTo>
                    <a:lnTo>
                      <a:pt x="33" y="134"/>
                    </a:lnTo>
                    <a:lnTo>
                      <a:pt x="35" y="129"/>
                    </a:lnTo>
                    <a:lnTo>
                      <a:pt x="37" y="109"/>
                    </a:lnTo>
                    <a:lnTo>
                      <a:pt x="39" y="88"/>
                    </a:lnTo>
                    <a:lnTo>
                      <a:pt x="41" y="68"/>
                    </a:lnTo>
                    <a:lnTo>
                      <a:pt x="43" y="48"/>
                    </a:lnTo>
                    <a:lnTo>
                      <a:pt x="45" y="34"/>
                    </a:lnTo>
                    <a:lnTo>
                      <a:pt x="48" y="26"/>
                    </a:lnTo>
                    <a:lnTo>
                      <a:pt x="50" y="17"/>
                    </a:lnTo>
                    <a:lnTo>
                      <a:pt x="52" y="8"/>
                    </a:lnTo>
                    <a:lnTo>
                      <a:pt x="54" y="0"/>
                    </a:lnTo>
                    <a:lnTo>
                      <a:pt x="56" y="7"/>
                    </a:lnTo>
                    <a:lnTo>
                      <a:pt x="58" y="14"/>
                    </a:lnTo>
                    <a:lnTo>
                      <a:pt x="61" y="21"/>
                    </a:lnTo>
                    <a:lnTo>
                      <a:pt x="63" y="29"/>
                    </a:lnTo>
                    <a:lnTo>
                      <a:pt x="65" y="29"/>
                    </a:lnTo>
                    <a:lnTo>
                      <a:pt x="67" y="29"/>
                    </a:lnTo>
                    <a:lnTo>
                      <a:pt x="69" y="29"/>
                    </a:lnTo>
                    <a:lnTo>
                      <a:pt x="72" y="27"/>
                    </a:lnTo>
                    <a:lnTo>
                      <a:pt x="74" y="26"/>
                    </a:lnTo>
                    <a:lnTo>
                      <a:pt x="76" y="24"/>
                    </a:lnTo>
                    <a:lnTo>
                      <a:pt x="78" y="23"/>
                    </a:lnTo>
                    <a:lnTo>
                      <a:pt x="80" y="27"/>
                    </a:lnTo>
                    <a:lnTo>
                      <a:pt x="82" y="32"/>
                    </a:lnTo>
                    <a:lnTo>
                      <a:pt x="85" y="36"/>
                    </a:lnTo>
                    <a:lnTo>
                      <a:pt x="87" y="40"/>
                    </a:lnTo>
                    <a:lnTo>
                      <a:pt x="89" y="56"/>
                    </a:lnTo>
                    <a:lnTo>
                      <a:pt x="91" y="74"/>
                    </a:lnTo>
                    <a:lnTo>
                      <a:pt x="93" y="91"/>
                    </a:lnTo>
                    <a:lnTo>
                      <a:pt x="96" y="109"/>
                    </a:lnTo>
                    <a:lnTo>
                      <a:pt x="97" y="129"/>
                    </a:lnTo>
                    <a:lnTo>
                      <a:pt x="100" y="144"/>
                    </a:lnTo>
                    <a:lnTo>
                      <a:pt x="102" y="158"/>
                    </a:lnTo>
                    <a:lnTo>
                      <a:pt x="104" y="173"/>
                    </a:lnTo>
                    <a:lnTo>
                      <a:pt x="106" y="189"/>
                    </a:lnTo>
                    <a:lnTo>
                      <a:pt x="108" y="194"/>
                    </a:lnTo>
                    <a:lnTo>
                      <a:pt x="111" y="198"/>
                    </a:lnTo>
                    <a:lnTo>
                      <a:pt x="113" y="202"/>
                    </a:lnTo>
                    <a:lnTo>
                      <a:pt x="115" y="206"/>
                    </a:lnTo>
                    <a:lnTo>
                      <a:pt x="117" y="208"/>
                    </a:lnTo>
                    <a:lnTo>
                      <a:pt x="119" y="209"/>
                    </a:lnTo>
                    <a:lnTo>
                      <a:pt x="121" y="211"/>
                    </a:lnTo>
                    <a:lnTo>
                      <a:pt x="124" y="212"/>
                    </a:lnTo>
                    <a:lnTo>
                      <a:pt x="126" y="212"/>
                    </a:lnTo>
                    <a:lnTo>
                      <a:pt x="128" y="212"/>
                    </a:lnTo>
                    <a:lnTo>
                      <a:pt x="130" y="212"/>
                    </a:lnTo>
                    <a:lnTo>
                      <a:pt x="132" y="211"/>
                    </a:lnTo>
                    <a:lnTo>
                      <a:pt x="135" y="209"/>
                    </a:lnTo>
                    <a:lnTo>
                      <a:pt x="137" y="208"/>
                    </a:lnTo>
                    <a:lnTo>
                      <a:pt x="139" y="206"/>
                    </a:lnTo>
                    <a:lnTo>
                      <a:pt x="141" y="206"/>
                    </a:lnTo>
                    <a:lnTo>
                      <a:pt x="143" y="206"/>
                    </a:lnTo>
                    <a:lnTo>
                      <a:pt x="145" y="206"/>
                    </a:lnTo>
                    <a:lnTo>
                      <a:pt x="148" y="206"/>
                    </a:lnTo>
                    <a:lnTo>
                      <a:pt x="150" y="205"/>
                    </a:lnTo>
                    <a:lnTo>
                      <a:pt x="152" y="205"/>
                    </a:lnTo>
                    <a:lnTo>
                      <a:pt x="154" y="205"/>
                    </a:lnTo>
                    <a:lnTo>
                      <a:pt x="156" y="205"/>
                    </a:lnTo>
                    <a:lnTo>
                      <a:pt x="159" y="205"/>
                    </a:lnTo>
                    <a:lnTo>
                      <a:pt x="160" y="204"/>
                    </a:lnTo>
                    <a:lnTo>
                      <a:pt x="163" y="202"/>
                    </a:lnTo>
                  </a:path>
                </a:pathLst>
              </a:custGeom>
              <a:noFill/>
              <a:ln w="22225" cap="flat">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a:p>
            </p:txBody>
          </p:sp>
          <p:sp>
            <p:nvSpPr>
              <p:cNvPr id="63" name="Freeform 47"/>
              <p:cNvSpPr>
                <a:spLocks/>
              </p:cNvSpPr>
              <p:nvPr/>
            </p:nvSpPr>
            <p:spPr bwMode="auto">
              <a:xfrm>
                <a:off x="5948363" y="1836738"/>
                <a:ext cx="258763" cy="587375"/>
              </a:xfrm>
              <a:custGeom>
                <a:avLst/>
                <a:gdLst>
                  <a:gd name="T0" fmla="*/ 2 w 163"/>
                  <a:gd name="T1" fmla="*/ 318 h 370"/>
                  <a:gd name="T2" fmla="*/ 7 w 163"/>
                  <a:gd name="T3" fmla="*/ 321 h 370"/>
                  <a:gd name="T4" fmla="*/ 11 w 163"/>
                  <a:gd name="T5" fmla="*/ 321 h 370"/>
                  <a:gd name="T6" fmla="*/ 15 w 163"/>
                  <a:gd name="T7" fmla="*/ 316 h 370"/>
                  <a:gd name="T8" fmla="*/ 19 w 163"/>
                  <a:gd name="T9" fmla="*/ 302 h 370"/>
                  <a:gd name="T10" fmla="*/ 24 w 163"/>
                  <a:gd name="T11" fmla="*/ 282 h 370"/>
                  <a:gd name="T12" fmla="*/ 28 w 163"/>
                  <a:gd name="T13" fmla="*/ 259 h 370"/>
                  <a:gd name="T14" fmla="*/ 33 w 163"/>
                  <a:gd name="T15" fmla="*/ 238 h 370"/>
                  <a:gd name="T16" fmla="*/ 37 w 163"/>
                  <a:gd name="T17" fmla="*/ 184 h 370"/>
                  <a:gd name="T18" fmla="*/ 41 w 163"/>
                  <a:gd name="T19" fmla="*/ 111 h 370"/>
                  <a:gd name="T20" fmla="*/ 46 w 163"/>
                  <a:gd name="T21" fmla="*/ 57 h 370"/>
                  <a:gd name="T22" fmla="*/ 50 w 163"/>
                  <a:gd name="T23" fmla="*/ 28 h 370"/>
                  <a:gd name="T24" fmla="*/ 54 w 163"/>
                  <a:gd name="T25" fmla="*/ 0 h 370"/>
                  <a:gd name="T26" fmla="*/ 59 w 163"/>
                  <a:gd name="T27" fmla="*/ 41 h 370"/>
                  <a:gd name="T28" fmla="*/ 63 w 163"/>
                  <a:gd name="T29" fmla="*/ 77 h 370"/>
                  <a:gd name="T30" fmla="*/ 67 w 163"/>
                  <a:gd name="T31" fmla="*/ 72 h 370"/>
                  <a:gd name="T32" fmla="*/ 72 w 163"/>
                  <a:gd name="T33" fmla="*/ 66 h 370"/>
                  <a:gd name="T34" fmla="*/ 76 w 163"/>
                  <a:gd name="T35" fmla="*/ 57 h 370"/>
                  <a:gd name="T36" fmla="*/ 81 w 163"/>
                  <a:gd name="T37" fmla="*/ 60 h 370"/>
                  <a:gd name="T38" fmla="*/ 85 w 163"/>
                  <a:gd name="T39" fmla="*/ 83 h 370"/>
                  <a:gd name="T40" fmla="*/ 89 w 163"/>
                  <a:gd name="T41" fmla="*/ 126 h 370"/>
                  <a:gd name="T42" fmla="*/ 93 w 163"/>
                  <a:gd name="T43" fmla="*/ 187 h 370"/>
                  <a:gd name="T44" fmla="*/ 98 w 163"/>
                  <a:gd name="T45" fmla="*/ 250 h 370"/>
                  <a:gd name="T46" fmla="*/ 102 w 163"/>
                  <a:gd name="T47" fmla="*/ 291 h 370"/>
                  <a:gd name="T48" fmla="*/ 106 w 163"/>
                  <a:gd name="T49" fmla="*/ 335 h 370"/>
                  <a:gd name="T50" fmla="*/ 111 w 163"/>
                  <a:gd name="T51" fmla="*/ 343 h 370"/>
                  <a:gd name="T52" fmla="*/ 115 w 163"/>
                  <a:gd name="T53" fmla="*/ 353 h 370"/>
                  <a:gd name="T54" fmla="*/ 120 w 163"/>
                  <a:gd name="T55" fmla="*/ 362 h 370"/>
                  <a:gd name="T56" fmla="*/ 124 w 163"/>
                  <a:gd name="T57" fmla="*/ 370 h 370"/>
                  <a:gd name="T58" fmla="*/ 128 w 163"/>
                  <a:gd name="T59" fmla="*/ 370 h 370"/>
                  <a:gd name="T60" fmla="*/ 133 w 163"/>
                  <a:gd name="T61" fmla="*/ 365 h 370"/>
                  <a:gd name="T62" fmla="*/ 137 w 163"/>
                  <a:gd name="T63" fmla="*/ 353 h 370"/>
                  <a:gd name="T64" fmla="*/ 141 w 163"/>
                  <a:gd name="T65" fmla="*/ 343 h 370"/>
                  <a:gd name="T66" fmla="*/ 146 w 163"/>
                  <a:gd name="T67" fmla="*/ 338 h 370"/>
                  <a:gd name="T68" fmla="*/ 150 w 163"/>
                  <a:gd name="T69" fmla="*/ 336 h 370"/>
                  <a:gd name="T70" fmla="*/ 154 w 163"/>
                  <a:gd name="T71" fmla="*/ 348 h 370"/>
                  <a:gd name="T72" fmla="*/ 159 w 163"/>
                  <a:gd name="T73" fmla="*/ 353 h 370"/>
                  <a:gd name="T74" fmla="*/ 163 w 163"/>
                  <a:gd name="T75" fmla="*/ 35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3" h="370">
                    <a:moveTo>
                      <a:pt x="0" y="314"/>
                    </a:moveTo>
                    <a:lnTo>
                      <a:pt x="2" y="318"/>
                    </a:lnTo>
                    <a:lnTo>
                      <a:pt x="4" y="320"/>
                    </a:lnTo>
                    <a:lnTo>
                      <a:pt x="7" y="321"/>
                    </a:lnTo>
                    <a:lnTo>
                      <a:pt x="9" y="323"/>
                    </a:lnTo>
                    <a:lnTo>
                      <a:pt x="11" y="321"/>
                    </a:lnTo>
                    <a:lnTo>
                      <a:pt x="13" y="318"/>
                    </a:lnTo>
                    <a:lnTo>
                      <a:pt x="15" y="316"/>
                    </a:lnTo>
                    <a:lnTo>
                      <a:pt x="18" y="313"/>
                    </a:lnTo>
                    <a:lnTo>
                      <a:pt x="19" y="302"/>
                    </a:lnTo>
                    <a:lnTo>
                      <a:pt x="22" y="292"/>
                    </a:lnTo>
                    <a:lnTo>
                      <a:pt x="24" y="282"/>
                    </a:lnTo>
                    <a:lnTo>
                      <a:pt x="26" y="272"/>
                    </a:lnTo>
                    <a:lnTo>
                      <a:pt x="28" y="259"/>
                    </a:lnTo>
                    <a:lnTo>
                      <a:pt x="30" y="248"/>
                    </a:lnTo>
                    <a:lnTo>
                      <a:pt x="33" y="238"/>
                    </a:lnTo>
                    <a:lnTo>
                      <a:pt x="35" y="228"/>
                    </a:lnTo>
                    <a:lnTo>
                      <a:pt x="37" y="184"/>
                    </a:lnTo>
                    <a:lnTo>
                      <a:pt x="39" y="148"/>
                    </a:lnTo>
                    <a:lnTo>
                      <a:pt x="41" y="111"/>
                    </a:lnTo>
                    <a:lnTo>
                      <a:pt x="43" y="75"/>
                    </a:lnTo>
                    <a:lnTo>
                      <a:pt x="46" y="57"/>
                    </a:lnTo>
                    <a:lnTo>
                      <a:pt x="48" y="43"/>
                    </a:lnTo>
                    <a:lnTo>
                      <a:pt x="50" y="28"/>
                    </a:lnTo>
                    <a:lnTo>
                      <a:pt x="52" y="13"/>
                    </a:lnTo>
                    <a:lnTo>
                      <a:pt x="54" y="0"/>
                    </a:lnTo>
                    <a:lnTo>
                      <a:pt x="57" y="21"/>
                    </a:lnTo>
                    <a:lnTo>
                      <a:pt x="59" y="41"/>
                    </a:lnTo>
                    <a:lnTo>
                      <a:pt x="61" y="62"/>
                    </a:lnTo>
                    <a:lnTo>
                      <a:pt x="63" y="77"/>
                    </a:lnTo>
                    <a:lnTo>
                      <a:pt x="65" y="75"/>
                    </a:lnTo>
                    <a:lnTo>
                      <a:pt x="67" y="72"/>
                    </a:lnTo>
                    <a:lnTo>
                      <a:pt x="70" y="69"/>
                    </a:lnTo>
                    <a:lnTo>
                      <a:pt x="72" y="66"/>
                    </a:lnTo>
                    <a:lnTo>
                      <a:pt x="74" y="62"/>
                    </a:lnTo>
                    <a:lnTo>
                      <a:pt x="76" y="57"/>
                    </a:lnTo>
                    <a:lnTo>
                      <a:pt x="78" y="53"/>
                    </a:lnTo>
                    <a:lnTo>
                      <a:pt x="81" y="60"/>
                    </a:lnTo>
                    <a:lnTo>
                      <a:pt x="82" y="72"/>
                    </a:lnTo>
                    <a:lnTo>
                      <a:pt x="85" y="83"/>
                    </a:lnTo>
                    <a:lnTo>
                      <a:pt x="87" y="95"/>
                    </a:lnTo>
                    <a:lnTo>
                      <a:pt x="89" y="126"/>
                    </a:lnTo>
                    <a:lnTo>
                      <a:pt x="91" y="156"/>
                    </a:lnTo>
                    <a:lnTo>
                      <a:pt x="93" y="187"/>
                    </a:lnTo>
                    <a:lnTo>
                      <a:pt x="96" y="218"/>
                    </a:lnTo>
                    <a:lnTo>
                      <a:pt x="98" y="250"/>
                    </a:lnTo>
                    <a:lnTo>
                      <a:pt x="100" y="270"/>
                    </a:lnTo>
                    <a:lnTo>
                      <a:pt x="102" y="291"/>
                    </a:lnTo>
                    <a:lnTo>
                      <a:pt x="104" y="311"/>
                    </a:lnTo>
                    <a:lnTo>
                      <a:pt x="106" y="335"/>
                    </a:lnTo>
                    <a:lnTo>
                      <a:pt x="109" y="339"/>
                    </a:lnTo>
                    <a:lnTo>
                      <a:pt x="111" y="343"/>
                    </a:lnTo>
                    <a:lnTo>
                      <a:pt x="113" y="348"/>
                    </a:lnTo>
                    <a:lnTo>
                      <a:pt x="115" y="353"/>
                    </a:lnTo>
                    <a:lnTo>
                      <a:pt x="117" y="358"/>
                    </a:lnTo>
                    <a:lnTo>
                      <a:pt x="120" y="362"/>
                    </a:lnTo>
                    <a:lnTo>
                      <a:pt x="122" y="367"/>
                    </a:lnTo>
                    <a:lnTo>
                      <a:pt x="124" y="370"/>
                    </a:lnTo>
                    <a:lnTo>
                      <a:pt x="126" y="370"/>
                    </a:lnTo>
                    <a:lnTo>
                      <a:pt x="128" y="370"/>
                    </a:lnTo>
                    <a:lnTo>
                      <a:pt x="131" y="370"/>
                    </a:lnTo>
                    <a:lnTo>
                      <a:pt x="133" y="365"/>
                    </a:lnTo>
                    <a:lnTo>
                      <a:pt x="135" y="359"/>
                    </a:lnTo>
                    <a:lnTo>
                      <a:pt x="137" y="353"/>
                    </a:lnTo>
                    <a:lnTo>
                      <a:pt x="139" y="348"/>
                    </a:lnTo>
                    <a:lnTo>
                      <a:pt x="141" y="343"/>
                    </a:lnTo>
                    <a:lnTo>
                      <a:pt x="143" y="340"/>
                    </a:lnTo>
                    <a:lnTo>
                      <a:pt x="146" y="338"/>
                    </a:lnTo>
                    <a:lnTo>
                      <a:pt x="148" y="335"/>
                    </a:lnTo>
                    <a:lnTo>
                      <a:pt x="150" y="336"/>
                    </a:lnTo>
                    <a:lnTo>
                      <a:pt x="152" y="342"/>
                    </a:lnTo>
                    <a:lnTo>
                      <a:pt x="154" y="348"/>
                    </a:lnTo>
                    <a:lnTo>
                      <a:pt x="156" y="353"/>
                    </a:lnTo>
                    <a:lnTo>
                      <a:pt x="159" y="353"/>
                    </a:lnTo>
                    <a:lnTo>
                      <a:pt x="161" y="352"/>
                    </a:lnTo>
                    <a:lnTo>
                      <a:pt x="163" y="350"/>
                    </a:lnTo>
                  </a:path>
                </a:pathLst>
              </a:custGeom>
              <a:noFill/>
              <a:ln w="22225" cap="flat">
                <a:solidFill>
                  <a:srgbClr val="00CC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3200"/>
              </a:p>
            </p:txBody>
          </p:sp>
          <p:sp>
            <p:nvSpPr>
              <p:cNvPr id="64" name="Freeform 48"/>
              <p:cNvSpPr>
                <a:spLocks/>
              </p:cNvSpPr>
              <p:nvPr/>
            </p:nvSpPr>
            <p:spPr bwMode="auto">
              <a:xfrm>
                <a:off x="7383463" y="1201738"/>
                <a:ext cx="258763" cy="947738"/>
              </a:xfrm>
              <a:custGeom>
                <a:avLst/>
                <a:gdLst>
                  <a:gd name="T0" fmla="*/ 2 w 163"/>
                  <a:gd name="T1" fmla="*/ 549 h 597"/>
                  <a:gd name="T2" fmla="*/ 7 w 163"/>
                  <a:gd name="T3" fmla="*/ 534 h 597"/>
                  <a:gd name="T4" fmla="*/ 11 w 163"/>
                  <a:gd name="T5" fmla="*/ 520 h 597"/>
                  <a:gd name="T6" fmla="*/ 15 w 163"/>
                  <a:gd name="T7" fmla="*/ 517 h 597"/>
                  <a:gd name="T8" fmla="*/ 20 w 163"/>
                  <a:gd name="T9" fmla="*/ 499 h 597"/>
                  <a:gd name="T10" fmla="*/ 24 w 163"/>
                  <a:gd name="T11" fmla="*/ 470 h 597"/>
                  <a:gd name="T12" fmla="*/ 29 w 163"/>
                  <a:gd name="T13" fmla="*/ 438 h 597"/>
                  <a:gd name="T14" fmla="*/ 33 w 163"/>
                  <a:gd name="T15" fmla="*/ 403 h 597"/>
                  <a:gd name="T16" fmla="*/ 37 w 163"/>
                  <a:gd name="T17" fmla="*/ 313 h 597"/>
                  <a:gd name="T18" fmla="*/ 42 w 163"/>
                  <a:gd name="T19" fmla="*/ 196 h 597"/>
                  <a:gd name="T20" fmla="*/ 46 w 163"/>
                  <a:gd name="T21" fmla="*/ 106 h 597"/>
                  <a:gd name="T22" fmla="*/ 50 w 163"/>
                  <a:gd name="T23" fmla="*/ 47 h 597"/>
                  <a:gd name="T24" fmla="*/ 54 w 163"/>
                  <a:gd name="T25" fmla="*/ 0 h 597"/>
                  <a:gd name="T26" fmla="*/ 59 w 163"/>
                  <a:gd name="T27" fmla="*/ 76 h 597"/>
                  <a:gd name="T28" fmla="*/ 63 w 163"/>
                  <a:gd name="T29" fmla="*/ 145 h 597"/>
                  <a:gd name="T30" fmla="*/ 68 w 163"/>
                  <a:gd name="T31" fmla="*/ 154 h 597"/>
                  <a:gd name="T32" fmla="*/ 72 w 163"/>
                  <a:gd name="T33" fmla="*/ 164 h 597"/>
                  <a:gd name="T34" fmla="*/ 76 w 163"/>
                  <a:gd name="T35" fmla="*/ 152 h 597"/>
                  <a:gd name="T36" fmla="*/ 81 w 163"/>
                  <a:gd name="T37" fmla="*/ 152 h 597"/>
                  <a:gd name="T38" fmla="*/ 85 w 163"/>
                  <a:gd name="T39" fmla="*/ 178 h 597"/>
                  <a:gd name="T40" fmla="*/ 89 w 163"/>
                  <a:gd name="T41" fmla="*/ 229 h 597"/>
                  <a:gd name="T42" fmla="*/ 94 w 163"/>
                  <a:gd name="T43" fmla="*/ 303 h 597"/>
                  <a:gd name="T44" fmla="*/ 98 w 163"/>
                  <a:gd name="T45" fmla="*/ 386 h 597"/>
                  <a:gd name="T46" fmla="*/ 102 w 163"/>
                  <a:gd name="T47" fmla="*/ 456 h 597"/>
                  <a:gd name="T48" fmla="*/ 107 w 163"/>
                  <a:gd name="T49" fmla="*/ 524 h 597"/>
                  <a:gd name="T50" fmla="*/ 111 w 163"/>
                  <a:gd name="T51" fmla="*/ 542 h 597"/>
                  <a:gd name="T52" fmla="*/ 116 w 163"/>
                  <a:gd name="T53" fmla="*/ 564 h 597"/>
                  <a:gd name="T54" fmla="*/ 120 w 163"/>
                  <a:gd name="T55" fmla="*/ 570 h 597"/>
                  <a:gd name="T56" fmla="*/ 124 w 163"/>
                  <a:gd name="T57" fmla="*/ 577 h 597"/>
                  <a:gd name="T58" fmla="*/ 128 w 163"/>
                  <a:gd name="T59" fmla="*/ 588 h 597"/>
                  <a:gd name="T60" fmla="*/ 133 w 163"/>
                  <a:gd name="T61" fmla="*/ 597 h 597"/>
                  <a:gd name="T62" fmla="*/ 137 w 163"/>
                  <a:gd name="T63" fmla="*/ 594 h 597"/>
                  <a:gd name="T64" fmla="*/ 142 w 163"/>
                  <a:gd name="T65" fmla="*/ 588 h 597"/>
                  <a:gd name="T66" fmla="*/ 146 w 163"/>
                  <a:gd name="T67" fmla="*/ 577 h 597"/>
                  <a:gd name="T68" fmla="*/ 150 w 163"/>
                  <a:gd name="T69" fmla="*/ 562 h 597"/>
                  <a:gd name="T70" fmla="*/ 155 w 163"/>
                  <a:gd name="T71" fmla="*/ 551 h 597"/>
                  <a:gd name="T72" fmla="*/ 159 w 163"/>
                  <a:gd name="T73" fmla="*/ 543 h 597"/>
                  <a:gd name="T74" fmla="*/ 163 w 163"/>
                  <a:gd name="T75" fmla="*/ 546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3" h="597">
                    <a:moveTo>
                      <a:pt x="0" y="548"/>
                    </a:moveTo>
                    <a:lnTo>
                      <a:pt x="2" y="549"/>
                    </a:lnTo>
                    <a:lnTo>
                      <a:pt x="5" y="542"/>
                    </a:lnTo>
                    <a:lnTo>
                      <a:pt x="7" y="534"/>
                    </a:lnTo>
                    <a:lnTo>
                      <a:pt x="9" y="527"/>
                    </a:lnTo>
                    <a:lnTo>
                      <a:pt x="11" y="520"/>
                    </a:lnTo>
                    <a:lnTo>
                      <a:pt x="13" y="519"/>
                    </a:lnTo>
                    <a:lnTo>
                      <a:pt x="15" y="517"/>
                    </a:lnTo>
                    <a:lnTo>
                      <a:pt x="18" y="516"/>
                    </a:lnTo>
                    <a:lnTo>
                      <a:pt x="20" y="499"/>
                    </a:lnTo>
                    <a:lnTo>
                      <a:pt x="22" y="485"/>
                    </a:lnTo>
                    <a:lnTo>
                      <a:pt x="24" y="470"/>
                    </a:lnTo>
                    <a:lnTo>
                      <a:pt x="26" y="456"/>
                    </a:lnTo>
                    <a:lnTo>
                      <a:pt x="29" y="438"/>
                    </a:lnTo>
                    <a:lnTo>
                      <a:pt x="31" y="421"/>
                    </a:lnTo>
                    <a:lnTo>
                      <a:pt x="33" y="403"/>
                    </a:lnTo>
                    <a:lnTo>
                      <a:pt x="35" y="386"/>
                    </a:lnTo>
                    <a:lnTo>
                      <a:pt x="37" y="313"/>
                    </a:lnTo>
                    <a:lnTo>
                      <a:pt x="39" y="254"/>
                    </a:lnTo>
                    <a:lnTo>
                      <a:pt x="42" y="196"/>
                    </a:lnTo>
                    <a:lnTo>
                      <a:pt x="44" y="138"/>
                    </a:lnTo>
                    <a:lnTo>
                      <a:pt x="46" y="106"/>
                    </a:lnTo>
                    <a:lnTo>
                      <a:pt x="48" y="76"/>
                    </a:lnTo>
                    <a:lnTo>
                      <a:pt x="50" y="47"/>
                    </a:lnTo>
                    <a:lnTo>
                      <a:pt x="53" y="18"/>
                    </a:lnTo>
                    <a:lnTo>
                      <a:pt x="54" y="0"/>
                    </a:lnTo>
                    <a:lnTo>
                      <a:pt x="57" y="38"/>
                    </a:lnTo>
                    <a:lnTo>
                      <a:pt x="59" y="76"/>
                    </a:lnTo>
                    <a:lnTo>
                      <a:pt x="61" y="114"/>
                    </a:lnTo>
                    <a:lnTo>
                      <a:pt x="63" y="145"/>
                    </a:lnTo>
                    <a:lnTo>
                      <a:pt x="65" y="149"/>
                    </a:lnTo>
                    <a:lnTo>
                      <a:pt x="68" y="154"/>
                    </a:lnTo>
                    <a:lnTo>
                      <a:pt x="70" y="158"/>
                    </a:lnTo>
                    <a:lnTo>
                      <a:pt x="72" y="164"/>
                    </a:lnTo>
                    <a:lnTo>
                      <a:pt x="74" y="158"/>
                    </a:lnTo>
                    <a:lnTo>
                      <a:pt x="76" y="152"/>
                    </a:lnTo>
                    <a:lnTo>
                      <a:pt x="78" y="146"/>
                    </a:lnTo>
                    <a:lnTo>
                      <a:pt x="81" y="152"/>
                    </a:lnTo>
                    <a:lnTo>
                      <a:pt x="83" y="165"/>
                    </a:lnTo>
                    <a:lnTo>
                      <a:pt x="85" y="178"/>
                    </a:lnTo>
                    <a:lnTo>
                      <a:pt x="87" y="192"/>
                    </a:lnTo>
                    <a:lnTo>
                      <a:pt x="89" y="229"/>
                    </a:lnTo>
                    <a:lnTo>
                      <a:pt x="92" y="266"/>
                    </a:lnTo>
                    <a:lnTo>
                      <a:pt x="94" y="303"/>
                    </a:lnTo>
                    <a:lnTo>
                      <a:pt x="96" y="339"/>
                    </a:lnTo>
                    <a:lnTo>
                      <a:pt x="98" y="386"/>
                    </a:lnTo>
                    <a:lnTo>
                      <a:pt x="100" y="421"/>
                    </a:lnTo>
                    <a:lnTo>
                      <a:pt x="102" y="456"/>
                    </a:lnTo>
                    <a:lnTo>
                      <a:pt x="105" y="491"/>
                    </a:lnTo>
                    <a:lnTo>
                      <a:pt x="107" y="524"/>
                    </a:lnTo>
                    <a:lnTo>
                      <a:pt x="109" y="533"/>
                    </a:lnTo>
                    <a:lnTo>
                      <a:pt x="111" y="542"/>
                    </a:lnTo>
                    <a:lnTo>
                      <a:pt x="113" y="551"/>
                    </a:lnTo>
                    <a:lnTo>
                      <a:pt x="116" y="564"/>
                    </a:lnTo>
                    <a:lnTo>
                      <a:pt x="118" y="567"/>
                    </a:lnTo>
                    <a:lnTo>
                      <a:pt x="120" y="570"/>
                    </a:lnTo>
                    <a:lnTo>
                      <a:pt x="122" y="573"/>
                    </a:lnTo>
                    <a:lnTo>
                      <a:pt x="124" y="577"/>
                    </a:lnTo>
                    <a:lnTo>
                      <a:pt x="127" y="583"/>
                    </a:lnTo>
                    <a:lnTo>
                      <a:pt x="128" y="588"/>
                    </a:lnTo>
                    <a:lnTo>
                      <a:pt x="131" y="594"/>
                    </a:lnTo>
                    <a:lnTo>
                      <a:pt x="133" y="597"/>
                    </a:lnTo>
                    <a:lnTo>
                      <a:pt x="135" y="596"/>
                    </a:lnTo>
                    <a:lnTo>
                      <a:pt x="137" y="594"/>
                    </a:lnTo>
                    <a:lnTo>
                      <a:pt x="139" y="593"/>
                    </a:lnTo>
                    <a:lnTo>
                      <a:pt x="142" y="588"/>
                    </a:lnTo>
                    <a:lnTo>
                      <a:pt x="144" y="583"/>
                    </a:lnTo>
                    <a:lnTo>
                      <a:pt x="146" y="577"/>
                    </a:lnTo>
                    <a:lnTo>
                      <a:pt x="148" y="571"/>
                    </a:lnTo>
                    <a:lnTo>
                      <a:pt x="150" y="562"/>
                    </a:lnTo>
                    <a:lnTo>
                      <a:pt x="152" y="556"/>
                    </a:lnTo>
                    <a:lnTo>
                      <a:pt x="155" y="551"/>
                    </a:lnTo>
                    <a:lnTo>
                      <a:pt x="157" y="545"/>
                    </a:lnTo>
                    <a:lnTo>
                      <a:pt x="159" y="543"/>
                    </a:lnTo>
                    <a:lnTo>
                      <a:pt x="161" y="545"/>
                    </a:lnTo>
                    <a:lnTo>
                      <a:pt x="163" y="546"/>
                    </a:lnTo>
                  </a:path>
                </a:pathLst>
              </a:custGeom>
              <a:noFill/>
              <a:ln w="22225" cap="flat">
                <a:solidFill>
                  <a:srgbClr val="33CC3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3200"/>
              </a:p>
            </p:txBody>
          </p:sp>
          <p:sp>
            <p:nvSpPr>
              <p:cNvPr id="65" name="Freeform 49"/>
              <p:cNvSpPr>
                <a:spLocks/>
              </p:cNvSpPr>
              <p:nvPr/>
            </p:nvSpPr>
            <p:spPr bwMode="auto">
              <a:xfrm>
                <a:off x="8105775" y="1150938"/>
                <a:ext cx="258763" cy="1041400"/>
              </a:xfrm>
              <a:custGeom>
                <a:avLst/>
                <a:gdLst>
                  <a:gd name="T0" fmla="*/ 2 w 163"/>
                  <a:gd name="T1" fmla="*/ 565 h 656"/>
                  <a:gd name="T2" fmla="*/ 6 w 163"/>
                  <a:gd name="T3" fmla="*/ 562 h 656"/>
                  <a:gd name="T4" fmla="*/ 10 w 163"/>
                  <a:gd name="T5" fmla="*/ 572 h 656"/>
                  <a:gd name="T6" fmla="*/ 15 w 163"/>
                  <a:gd name="T7" fmla="*/ 587 h 656"/>
                  <a:gd name="T8" fmla="*/ 19 w 163"/>
                  <a:gd name="T9" fmla="*/ 566 h 656"/>
                  <a:gd name="T10" fmla="*/ 24 w 163"/>
                  <a:gd name="T11" fmla="*/ 543 h 656"/>
                  <a:gd name="T12" fmla="*/ 28 w 163"/>
                  <a:gd name="T13" fmla="*/ 492 h 656"/>
                  <a:gd name="T14" fmla="*/ 32 w 163"/>
                  <a:gd name="T15" fmla="*/ 437 h 656"/>
                  <a:gd name="T16" fmla="*/ 37 w 163"/>
                  <a:gd name="T17" fmla="*/ 275 h 656"/>
                  <a:gd name="T18" fmla="*/ 41 w 163"/>
                  <a:gd name="T19" fmla="*/ 129 h 656"/>
                  <a:gd name="T20" fmla="*/ 45 w 163"/>
                  <a:gd name="T21" fmla="*/ 64 h 656"/>
                  <a:gd name="T22" fmla="*/ 49 w 163"/>
                  <a:gd name="T23" fmla="*/ 12 h 656"/>
                  <a:gd name="T24" fmla="*/ 54 w 163"/>
                  <a:gd name="T25" fmla="*/ 50 h 656"/>
                  <a:gd name="T26" fmla="*/ 58 w 163"/>
                  <a:gd name="T27" fmla="*/ 149 h 656"/>
                  <a:gd name="T28" fmla="*/ 63 w 163"/>
                  <a:gd name="T29" fmla="*/ 202 h 656"/>
                  <a:gd name="T30" fmla="*/ 67 w 163"/>
                  <a:gd name="T31" fmla="*/ 219 h 656"/>
                  <a:gd name="T32" fmla="*/ 71 w 163"/>
                  <a:gd name="T33" fmla="*/ 231 h 656"/>
                  <a:gd name="T34" fmla="*/ 76 w 163"/>
                  <a:gd name="T35" fmla="*/ 228 h 656"/>
                  <a:gd name="T36" fmla="*/ 80 w 163"/>
                  <a:gd name="T37" fmla="*/ 216 h 656"/>
                  <a:gd name="T38" fmla="*/ 84 w 163"/>
                  <a:gd name="T39" fmla="*/ 210 h 656"/>
                  <a:gd name="T40" fmla="*/ 89 w 163"/>
                  <a:gd name="T41" fmla="*/ 247 h 656"/>
                  <a:gd name="T42" fmla="*/ 93 w 163"/>
                  <a:gd name="T43" fmla="*/ 279 h 656"/>
                  <a:gd name="T44" fmla="*/ 98 w 163"/>
                  <a:gd name="T45" fmla="*/ 359 h 656"/>
                  <a:gd name="T46" fmla="*/ 102 w 163"/>
                  <a:gd name="T47" fmla="*/ 447 h 656"/>
                  <a:gd name="T48" fmla="*/ 106 w 163"/>
                  <a:gd name="T49" fmla="*/ 517 h 656"/>
                  <a:gd name="T50" fmla="*/ 111 w 163"/>
                  <a:gd name="T51" fmla="*/ 564 h 656"/>
                  <a:gd name="T52" fmla="*/ 115 w 163"/>
                  <a:gd name="T53" fmla="*/ 599 h 656"/>
                  <a:gd name="T54" fmla="*/ 119 w 163"/>
                  <a:gd name="T55" fmla="*/ 613 h 656"/>
                  <a:gd name="T56" fmla="*/ 123 w 163"/>
                  <a:gd name="T57" fmla="*/ 631 h 656"/>
                  <a:gd name="T58" fmla="*/ 128 w 163"/>
                  <a:gd name="T59" fmla="*/ 645 h 656"/>
                  <a:gd name="T60" fmla="*/ 132 w 163"/>
                  <a:gd name="T61" fmla="*/ 653 h 656"/>
                  <a:gd name="T62" fmla="*/ 137 w 163"/>
                  <a:gd name="T63" fmla="*/ 656 h 656"/>
                  <a:gd name="T64" fmla="*/ 141 w 163"/>
                  <a:gd name="T65" fmla="*/ 641 h 656"/>
                  <a:gd name="T66" fmla="*/ 145 w 163"/>
                  <a:gd name="T67" fmla="*/ 623 h 656"/>
                  <a:gd name="T68" fmla="*/ 150 w 163"/>
                  <a:gd name="T69" fmla="*/ 610 h 656"/>
                  <a:gd name="T70" fmla="*/ 154 w 163"/>
                  <a:gd name="T71" fmla="*/ 599 h 656"/>
                  <a:gd name="T72" fmla="*/ 158 w 163"/>
                  <a:gd name="T73" fmla="*/ 603 h 656"/>
                  <a:gd name="T74" fmla="*/ 163 w 163"/>
                  <a:gd name="T75" fmla="*/ 615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3" h="656">
                    <a:moveTo>
                      <a:pt x="0" y="566"/>
                    </a:moveTo>
                    <a:lnTo>
                      <a:pt x="2" y="565"/>
                    </a:lnTo>
                    <a:lnTo>
                      <a:pt x="4" y="564"/>
                    </a:lnTo>
                    <a:lnTo>
                      <a:pt x="6" y="562"/>
                    </a:lnTo>
                    <a:lnTo>
                      <a:pt x="8" y="565"/>
                    </a:lnTo>
                    <a:lnTo>
                      <a:pt x="10" y="572"/>
                    </a:lnTo>
                    <a:lnTo>
                      <a:pt x="13" y="580"/>
                    </a:lnTo>
                    <a:lnTo>
                      <a:pt x="15" y="587"/>
                    </a:lnTo>
                    <a:lnTo>
                      <a:pt x="17" y="578"/>
                    </a:lnTo>
                    <a:lnTo>
                      <a:pt x="19" y="566"/>
                    </a:lnTo>
                    <a:lnTo>
                      <a:pt x="21" y="555"/>
                    </a:lnTo>
                    <a:lnTo>
                      <a:pt x="24" y="543"/>
                    </a:lnTo>
                    <a:lnTo>
                      <a:pt x="26" y="520"/>
                    </a:lnTo>
                    <a:lnTo>
                      <a:pt x="28" y="492"/>
                    </a:lnTo>
                    <a:lnTo>
                      <a:pt x="30" y="465"/>
                    </a:lnTo>
                    <a:lnTo>
                      <a:pt x="32" y="437"/>
                    </a:lnTo>
                    <a:lnTo>
                      <a:pt x="34" y="348"/>
                    </a:lnTo>
                    <a:lnTo>
                      <a:pt x="37" y="275"/>
                    </a:lnTo>
                    <a:lnTo>
                      <a:pt x="39" y="202"/>
                    </a:lnTo>
                    <a:lnTo>
                      <a:pt x="41" y="129"/>
                    </a:lnTo>
                    <a:lnTo>
                      <a:pt x="43" y="91"/>
                    </a:lnTo>
                    <a:lnTo>
                      <a:pt x="45" y="64"/>
                    </a:lnTo>
                    <a:lnTo>
                      <a:pt x="48" y="38"/>
                    </a:lnTo>
                    <a:lnTo>
                      <a:pt x="49" y="12"/>
                    </a:lnTo>
                    <a:lnTo>
                      <a:pt x="52" y="0"/>
                    </a:lnTo>
                    <a:lnTo>
                      <a:pt x="54" y="50"/>
                    </a:lnTo>
                    <a:lnTo>
                      <a:pt x="56" y="100"/>
                    </a:lnTo>
                    <a:lnTo>
                      <a:pt x="58" y="149"/>
                    </a:lnTo>
                    <a:lnTo>
                      <a:pt x="60" y="193"/>
                    </a:lnTo>
                    <a:lnTo>
                      <a:pt x="63" y="202"/>
                    </a:lnTo>
                    <a:lnTo>
                      <a:pt x="65" y="210"/>
                    </a:lnTo>
                    <a:lnTo>
                      <a:pt x="67" y="219"/>
                    </a:lnTo>
                    <a:lnTo>
                      <a:pt x="69" y="232"/>
                    </a:lnTo>
                    <a:lnTo>
                      <a:pt x="71" y="231"/>
                    </a:lnTo>
                    <a:lnTo>
                      <a:pt x="73" y="229"/>
                    </a:lnTo>
                    <a:lnTo>
                      <a:pt x="76" y="228"/>
                    </a:lnTo>
                    <a:lnTo>
                      <a:pt x="78" y="219"/>
                    </a:lnTo>
                    <a:lnTo>
                      <a:pt x="80" y="216"/>
                    </a:lnTo>
                    <a:lnTo>
                      <a:pt x="82" y="214"/>
                    </a:lnTo>
                    <a:lnTo>
                      <a:pt x="84" y="210"/>
                    </a:lnTo>
                    <a:lnTo>
                      <a:pt x="87" y="231"/>
                    </a:lnTo>
                    <a:lnTo>
                      <a:pt x="89" y="247"/>
                    </a:lnTo>
                    <a:lnTo>
                      <a:pt x="91" y="263"/>
                    </a:lnTo>
                    <a:lnTo>
                      <a:pt x="93" y="279"/>
                    </a:lnTo>
                    <a:lnTo>
                      <a:pt x="95" y="315"/>
                    </a:lnTo>
                    <a:lnTo>
                      <a:pt x="98" y="359"/>
                    </a:lnTo>
                    <a:lnTo>
                      <a:pt x="100" y="403"/>
                    </a:lnTo>
                    <a:lnTo>
                      <a:pt x="102" y="447"/>
                    </a:lnTo>
                    <a:lnTo>
                      <a:pt x="104" y="494"/>
                    </a:lnTo>
                    <a:lnTo>
                      <a:pt x="106" y="517"/>
                    </a:lnTo>
                    <a:lnTo>
                      <a:pt x="108" y="540"/>
                    </a:lnTo>
                    <a:lnTo>
                      <a:pt x="111" y="564"/>
                    </a:lnTo>
                    <a:lnTo>
                      <a:pt x="113" y="591"/>
                    </a:lnTo>
                    <a:lnTo>
                      <a:pt x="115" y="599"/>
                    </a:lnTo>
                    <a:lnTo>
                      <a:pt x="117" y="606"/>
                    </a:lnTo>
                    <a:lnTo>
                      <a:pt x="119" y="613"/>
                    </a:lnTo>
                    <a:lnTo>
                      <a:pt x="122" y="623"/>
                    </a:lnTo>
                    <a:lnTo>
                      <a:pt x="123" y="631"/>
                    </a:lnTo>
                    <a:lnTo>
                      <a:pt x="126" y="638"/>
                    </a:lnTo>
                    <a:lnTo>
                      <a:pt x="128" y="645"/>
                    </a:lnTo>
                    <a:lnTo>
                      <a:pt x="130" y="651"/>
                    </a:lnTo>
                    <a:lnTo>
                      <a:pt x="132" y="653"/>
                    </a:lnTo>
                    <a:lnTo>
                      <a:pt x="134" y="654"/>
                    </a:lnTo>
                    <a:lnTo>
                      <a:pt x="137" y="656"/>
                    </a:lnTo>
                    <a:lnTo>
                      <a:pt x="139" y="650"/>
                    </a:lnTo>
                    <a:lnTo>
                      <a:pt x="141" y="641"/>
                    </a:lnTo>
                    <a:lnTo>
                      <a:pt x="143" y="632"/>
                    </a:lnTo>
                    <a:lnTo>
                      <a:pt x="145" y="623"/>
                    </a:lnTo>
                    <a:lnTo>
                      <a:pt x="147" y="616"/>
                    </a:lnTo>
                    <a:lnTo>
                      <a:pt x="150" y="610"/>
                    </a:lnTo>
                    <a:lnTo>
                      <a:pt x="152" y="605"/>
                    </a:lnTo>
                    <a:lnTo>
                      <a:pt x="154" y="599"/>
                    </a:lnTo>
                    <a:lnTo>
                      <a:pt x="156" y="597"/>
                    </a:lnTo>
                    <a:lnTo>
                      <a:pt x="158" y="603"/>
                    </a:lnTo>
                    <a:lnTo>
                      <a:pt x="161" y="609"/>
                    </a:lnTo>
                    <a:lnTo>
                      <a:pt x="163" y="615"/>
                    </a:lnTo>
                  </a:path>
                </a:pathLst>
              </a:custGeom>
              <a:noFill/>
              <a:ln w="22225"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3200"/>
              </a:p>
            </p:txBody>
          </p:sp>
        </p:grpSp>
        <p:sp>
          <p:nvSpPr>
            <p:cNvPr id="10" name="Rectangle 62"/>
            <p:cNvSpPr>
              <a:spLocks noChangeArrowheads="1"/>
            </p:cNvSpPr>
            <p:nvPr/>
          </p:nvSpPr>
          <p:spPr bwMode="auto">
            <a:xfrm>
              <a:off x="1953446" y="4110188"/>
              <a:ext cx="115750" cy="12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45</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1" name="Rectangle 64"/>
            <p:cNvSpPr>
              <a:spLocks noChangeArrowheads="1"/>
            </p:cNvSpPr>
            <p:nvPr/>
          </p:nvSpPr>
          <p:spPr bwMode="auto">
            <a:xfrm>
              <a:off x="2409045" y="4110189"/>
              <a:ext cx="115750" cy="12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55</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2" name="Freeform 79"/>
            <p:cNvSpPr>
              <a:spLocks/>
            </p:cNvSpPr>
            <p:nvPr/>
          </p:nvSpPr>
          <p:spPr bwMode="auto">
            <a:xfrm>
              <a:off x="1853342" y="3425616"/>
              <a:ext cx="856015" cy="624144"/>
            </a:xfrm>
            <a:custGeom>
              <a:avLst/>
              <a:gdLst>
                <a:gd name="T0" fmla="*/ 9 w 667"/>
                <a:gd name="T1" fmla="*/ 650 h 723"/>
                <a:gd name="T2" fmla="*/ 27 w 667"/>
                <a:gd name="T3" fmla="*/ 650 h 723"/>
                <a:gd name="T4" fmla="*/ 44 w 667"/>
                <a:gd name="T5" fmla="*/ 632 h 723"/>
                <a:gd name="T6" fmla="*/ 62 w 667"/>
                <a:gd name="T7" fmla="*/ 613 h 723"/>
                <a:gd name="T8" fmla="*/ 80 w 667"/>
                <a:gd name="T9" fmla="*/ 595 h 723"/>
                <a:gd name="T10" fmla="*/ 98 w 667"/>
                <a:gd name="T11" fmla="*/ 558 h 723"/>
                <a:gd name="T12" fmla="*/ 115 w 667"/>
                <a:gd name="T13" fmla="*/ 504 h 723"/>
                <a:gd name="T14" fmla="*/ 134 w 667"/>
                <a:gd name="T15" fmla="*/ 467 h 723"/>
                <a:gd name="T16" fmla="*/ 151 w 667"/>
                <a:gd name="T17" fmla="*/ 384 h 723"/>
                <a:gd name="T18" fmla="*/ 169 w 667"/>
                <a:gd name="T19" fmla="*/ 256 h 723"/>
                <a:gd name="T20" fmla="*/ 187 w 667"/>
                <a:gd name="T21" fmla="*/ 137 h 723"/>
                <a:gd name="T22" fmla="*/ 205 w 667"/>
                <a:gd name="T23" fmla="*/ 64 h 723"/>
                <a:gd name="T24" fmla="*/ 222 w 667"/>
                <a:gd name="T25" fmla="*/ 0 h 723"/>
                <a:gd name="T26" fmla="*/ 240 w 667"/>
                <a:gd name="T27" fmla="*/ 36 h 723"/>
                <a:gd name="T28" fmla="*/ 258 w 667"/>
                <a:gd name="T29" fmla="*/ 64 h 723"/>
                <a:gd name="T30" fmla="*/ 276 w 667"/>
                <a:gd name="T31" fmla="*/ 64 h 723"/>
                <a:gd name="T32" fmla="*/ 294 w 667"/>
                <a:gd name="T33" fmla="*/ 64 h 723"/>
                <a:gd name="T34" fmla="*/ 311 w 667"/>
                <a:gd name="T35" fmla="*/ 46 h 723"/>
                <a:gd name="T36" fmla="*/ 329 w 667"/>
                <a:gd name="T37" fmla="*/ 36 h 723"/>
                <a:gd name="T38" fmla="*/ 347 w 667"/>
                <a:gd name="T39" fmla="*/ 55 h 723"/>
                <a:gd name="T40" fmla="*/ 365 w 667"/>
                <a:gd name="T41" fmla="*/ 137 h 723"/>
                <a:gd name="T42" fmla="*/ 383 w 667"/>
                <a:gd name="T43" fmla="*/ 284 h 723"/>
                <a:gd name="T44" fmla="*/ 400 w 667"/>
                <a:gd name="T45" fmla="*/ 430 h 723"/>
                <a:gd name="T46" fmla="*/ 418 w 667"/>
                <a:gd name="T47" fmla="*/ 558 h 723"/>
                <a:gd name="T48" fmla="*/ 436 w 667"/>
                <a:gd name="T49" fmla="*/ 687 h 723"/>
                <a:gd name="T50" fmla="*/ 454 w 667"/>
                <a:gd name="T51" fmla="*/ 687 h 723"/>
                <a:gd name="T52" fmla="*/ 472 w 667"/>
                <a:gd name="T53" fmla="*/ 696 h 723"/>
                <a:gd name="T54" fmla="*/ 489 w 667"/>
                <a:gd name="T55" fmla="*/ 714 h 723"/>
                <a:gd name="T56" fmla="*/ 507 w 667"/>
                <a:gd name="T57" fmla="*/ 723 h 723"/>
                <a:gd name="T58" fmla="*/ 525 w 667"/>
                <a:gd name="T59" fmla="*/ 723 h 723"/>
                <a:gd name="T60" fmla="*/ 543 w 667"/>
                <a:gd name="T61" fmla="*/ 723 h 723"/>
                <a:gd name="T62" fmla="*/ 560 w 667"/>
                <a:gd name="T63" fmla="*/ 705 h 723"/>
                <a:gd name="T64" fmla="*/ 578 w 667"/>
                <a:gd name="T65" fmla="*/ 687 h 723"/>
                <a:gd name="T66" fmla="*/ 596 w 667"/>
                <a:gd name="T67" fmla="*/ 687 h 723"/>
                <a:gd name="T68" fmla="*/ 614 w 667"/>
                <a:gd name="T69" fmla="*/ 687 h 723"/>
                <a:gd name="T70" fmla="*/ 632 w 667"/>
                <a:gd name="T71" fmla="*/ 687 h 723"/>
                <a:gd name="T72" fmla="*/ 649 w 667"/>
                <a:gd name="T73" fmla="*/ 668 h 723"/>
                <a:gd name="T74" fmla="*/ 667 w 667"/>
                <a:gd name="T75" fmla="*/ 632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7" h="723">
                  <a:moveTo>
                    <a:pt x="0" y="641"/>
                  </a:moveTo>
                  <a:lnTo>
                    <a:pt x="9" y="650"/>
                  </a:lnTo>
                  <a:lnTo>
                    <a:pt x="18" y="650"/>
                  </a:lnTo>
                  <a:lnTo>
                    <a:pt x="27" y="650"/>
                  </a:lnTo>
                  <a:lnTo>
                    <a:pt x="35" y="650"/>
                  </a:lnTo>
                  <a:lnTo>
                    <a:pt x="44" y="632"/>
                  </a:lnTo>
                  <a:lnTo>
                    <a:pt x="54" y="622"/>
                  </a:lnTo>
                  <a:lnTo>
                    <a:pt x="62" y="613"/>
                  </a:lnTo>
                  <a:lnTo>
                    <a:pt x="71" y="604"/>
                  </a:lnTo>
                  <a:lnTo>
                    <a:pt x="80" y="595"/>
                  </a:lnTo>
                  <a:lnTo>
                    <a:pt x="89" y="577"/>
                  </a:lnTo>
                  <a:lnTo>
                    <a:pt x="98" y="558"/>
                  </a:lnTo>
                  <a:lnTo>
                    <a:pt x="107" y="540"/>
                  </a:lnTo>
                  <a:lnTo>
                    <a:pt x="115" y="504"/>
                  </a:lnTo>
                  <a:lnTo>
                    <a:pt x="125" y="485"/>
                  </a:lnTo>
                  <a:lnTo>
                    <a:pt x="134" y="467"/>
                  </a:lnTo>
                  <a:lnTo>
                    <a:pt x="142" y="449"/>
                  </a:lnTo>
                  <a:lnTo>
                    <a:pt x="151" y="384"/>
                  </a:lnTo>
                  <a:lnTo>
                    <a:pt x="160" y="320"/>
                  </a:lnTo>
                  <a:lnTo>
                    <a:pt x="169" y="256"/>
                  </a:lnTo>
                  <a:lnTo>
                    <a:pt x="178" y="192"/>
                  </a:lnTo>
                  <a:lnTo>
                    <a:pt x="187" y="137"/>
                  </a:lnTo>
                  <a:lnTo>
                    <a:pt x="196" y="101"/>
                  </a:lnTo>
                  <a:lnTo>
                    <a:pt x="205" y="64"/>
                  </a:lnTo>
                  <a:lnTo>
                    <a:pt x="214" y="27"/>
                  </a:lnTo>
                  <a:lnTo>
                    <a:pt x="222" y="0"/>
                  </a:lnTo>
                  <a:lnTo>
                    <a:pt x="231" y="18"/>
                  </a:lnTo>
                  <a:lnTo>
                    <a:pt x="240" y="36"/>
                  </a:lnTo>
                  <a:lnTo>
                    <a:pt x="249" y="55"/>
                  </a:lnTo>
                  <a:lnTo>
                    <a:pt x="258" y="64"/>
                  </a:lnTo>
                  <a:lnTo>
                    <a:pt x="267" y="64"/>
                  </a:lnTo>
                  <a:lnTo>
                    <a:pt x="276" y="64"/>
                  </a:lnTo>
                  <a:lnTo>
                    <a:pt x="285" y="64"/>
                  </a:lnTo>
                  <a:lnTo>
                    <a:pt x="294" y="64"/>
                  </a:lnTo>
                  <a:lnTo>
                    <a:pt x="303" y="55"/>
                  </a:lnTo>
                  <a:lnTo>
                    <a:pt x="311" y="46"/>
                  </a:lnTo>
                  <a:lnTo>
                    <a:pt x="320" y="36"/>
                  </a:lnTo>
                  <a:lnTo>
                    <a:pt x="329" y="36"/>
                  </a:lnTo>
                  <a:lnTo>
                    <a:pt x="338" y="46"/>
                  </a:lnTo>
                  <a:lnTo>
                    <a:pt x="347" y="55"/>
                  </a:lnTo>
                  <a:lnTo>
                    <a:pt x="356" y="64"/>
                  </a:lnTo>
                  <a:lnTo>
                    <a:pt x="365" y="137"/>
                  </a:lnTo>
                  <a:lnTo>
                    <a:pt x="374" y="210"/>
                  </a:lnTo>
                  <a:lnTo>
                    <a:pt x="383" y="284"/>
                  </a:lnTo>
                  <a:lnTo>
                    <a:pt x="391" y="357"/>
                  </a:lnTo>
                  <a:lnTo>
                    <a:pt x="400" y="430"/>
                  </a:lnTo>
                  <a:lnTo>
                    <a:pt x="409" y="495"/>
                  </a:lnTo>
                  <a:lnTo>
                    <a:pt x="418" y="558"/>
                  </a:lnTo>
                  <a:lnTo>
                    <a:pt x="427" y="622"/>
                  </a:lnTo>
                  <a:lnTo>
                    <a:pt x="436" y="687"/>
                  </a:lnTo>
                  <a:lnTo>
                    <a:pt x="445" y="687"/>
                  </a:lnTo>
                  <a:lnTo>
                    <a:pt x="454" y="687"/>
                  </a:lnTo>
                  <a:lnTo>
                    <a:pt x="463" y="687"/>
                  </a:lnTo>
                  <a:lnTo>
                    <a:pt x="472" y="696"/>
                  </a:lnTo>
                  <a:lnTo>
                    <a:pt x="480" y="705"/>
                  </a:lnTo>
                  <a:lnTo>
                    <a:pt x="489" y="714"/>
                  </a:lnTo>
                  <a:lnTo>
                    <a:pt x="498" y="723"/>
                  </a:lnTo>
                  <a:lnTo>
                    <a:pt x="507" y="723"/>
                  </a:lnTo>
                  <a:lnTo>
                    <a:pt x="516" y="723"/>
                  </a:lnTo>
                  <a:lnTo>
                    <a:pt x="525" y="723"/>
                  </a:lnTo>
                  <a:lnTo>
                    <a:pt x="534" y="723"/>
                  </a:lnTo>
                  <a:lnTo>
                    <a:pt x="543" y="723"/>
                  </a:lnTo>
                  <a:lnTo>
                    <a:pt x="552" y="714"/>
                  </a:lnTo>
                  <a:lnTo>
                    <a:pt x="560" y="705"/>
                  </a:lnTo>
                  <a:lnTo>
                    <a:pt x="569" y="696"/>
                  </a:lnTo>
                  <a:lnTo>
                    <a:pt x="578" y="687"/>
                  </a:lnTo>
                  <a:lnTo>
                    <a:pt x="587" y="687"/>
                  </a:lnTo>
                  <a:lnTo>
                    <a:pt x="596" y="687"/>
                  </a:lnTo>
                  <a:lnTo>
                    <a:pt x="605" y="687"/>
                  </a:lnTo>
                  <a:lnTo>
                    <a:pt x="614" y="687"/>
                  </a:lnTo>
                  <a:lnTo>
                    <a:pt x="623" y="687"/>
                  </a:lnTo>
                  <a:lnTo>
                    <a:pt x="632" y="687"/>
                  </a:lnTo>
                  <a:lnTo>
                    <a:pt x="640" y="687"/>
                  </a:lnTo>
                  <a:lnTo>
                    <a:pt x="649" y="668"/>
                  </a:lnTo>
                  <a:lnTo>
                    <a:pt x="658" y="650"/>
                  </a:lnTo>
                  <a:lnTo>
                    <a:pt x="667" y="632"/>
                  </a:lnTo>
                </a:path>
              </a:pathLst>
            </a:custGeom>
            <a:noFill/>
            <a:ln w="28575" cap="flat">
              <a:solidFill>
                <a:srgbClr val="0033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3" name="Rectangle 91"/>
            <p:cNvSpPr>
              <a:spLocks noChangeArrowheads="1"/>
            </p:cNvSpPr>
            <p:nvPr/>
          </p:nvSpPr>
          <p:spPr bwMode="auto">
            <a:xfrm>
              <a:off x="3071270" y="4110189"/>
              <a:ext cx="115750" cy="12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95</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4" name="Rectangle 93"/>
            <p:cNvSpPr>
              <a:spLocks noChangeArrowheads="1"/>
            </p:cNvSpPr>
            <p:nvPr/>
          </p:nvSpPr>
          <p:spPr bwMode="auto">
            <a:xfrm>
              <a:off x="3526870" y="4110189"/>
              <a:ext cx="173625" cy="12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105</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5" name="Freeform 109"/>
            <p:cNvSpPr>
              <a:spLocks/>
            </p:cNvSpPr>
            <p:nvPr/>
          </p:nvSpPr>
          <p:spPr bwMode="auto">
            <a:xfrm>
              <a:off x="3063569" y="3429069"/>
              <a:ext cx="857298" cy="624144"/>
            </a:xfrm>
            <a:custGeom>
              <a:avLst/>
              <a:gdLst>
                <a:gd name="T0" fmla="*/ 10 w 668"/>
                <a:gd name="T1" fmla="*/ 630 h 723"/>
                <a:gd name="T2" fmla="*/ 28 w 668"/>
                <a:gd name="T3" fmla="*/ 604 h 723"/>
                <a:gd name="T4" fmla="*/ 45 w 668"/>
                <a:gd name="T5" fmla="*/ 578 h 723"/>
                <a:gd name="T6" fmla="*/ 63 w 668"/>
                <a:gd name="T7" fmla="*/ 565 h 723"/>
                <a:gd name="T8" fmla="*/ 81 w 668"/>
                <a:gd name="T9" fmla="*/ 552 h 723"/>
                <a:gd name="T10" fmla="*/ 99 w 668"/>
                <a:gd name="T11" fmla="*/ 552 h 723"/>
                <a:gd name="T12" fmla="*/ 116 w 668"/>
                <a:gd name="T13" fmla="*/ 525 h 723"/>
                <a:gd name="T14" fmla="*/ 134 w 668"/>
                <a:gd name="T15" fmla="*/ 473 h 723"/>
                <a:gd name="T16" fmla="*/ 152 w 668"/>
                <a:gd name="T17" fmla="*/ 381 h 723"/>
                <a:gd name="T18" fmla="*/ 170 w 668"/>
                <a:gd name="T19" fmla="*/ 250 h 723"/>
                <a:gd name="T20" fmla="*/ 188 w 668"/>
                <a:gd name="T21" fmla="*/ 131 h 723"/>
                <a:gd name="T22" fmla="*/ 205 w 668"/>
                <a:gd name="T23" fmla="*/ 79 h 723"/>
                <a:gd name="T24" fmla="*/ 223 w 668"/>
                <a:gd name="T25" fmla="*/ 26 h 723"/>
                <a:gd name="T26" fmla="*/ 241 w 668"/>
                <a:gd name="T27" fmla="*/ 53 h 723"/>
                <a:gd name="T28" fmla="*/ 259 w 668"/>
                <a:gd name="T29" fmla="*/ 72 h 723"/>
                <a:gd name="T30" fmla="*/ 277 w 668"/>
                <a:gd name="T31" fmla="*/ 59 h 723"/>
                <a:gd name="T32" fmla="*/ 294 w 668"/>
                <a:gd name="T33" fmla="*/ 39 h 723"/>
                <a:gd name="T34" fmla="*/ 312 w 668"/>
                <a:gd name="T35" fmla="*/ 13 h 723"/>
                <a:gd name="T36" fmla="*/ 330 w 668"/>
                <a:gd name="T37" fmla="*/ 13 h 723"/>
                <a:gd name="T38" fmla="*/ 348 w 668"/>
                <a:gd name="T39" fmla="*/ 53 h 723"/>
                <a:gd name="T40" fmla="*/ 365 w 668"/>
                <a:gd name="T41" fmla="*/ 138 h 723"/>
                <a:gd name="T42" fmla="*/ 383 w 668"/>
                <a:gd name="T43" fmla="*/ 282 h 723"/>
                <a:gd name="T44" fmla="*/ 401 w 668"/>
                <a:gd name="T45" fmla="*/ 434 h 723"/>
                <a:gd name="T46" fmla="*/ 419 w 668"/>
                <a:gd name="T47" fmla="*/ 539 h 723"/>
                <a:gd name="T48" fmla="*/ 437 w 668"/>
                <a:gd name="T49" fmla="*/ 650 h 723"/>
                <a:gd name="T50" fmla="*/ 454 w 668"/>
                <a:gd name="T51" fmla="*/ 677 h 723"/>
                <a:gd name="T52" fmla="*/ 472 w 668"/>
                <a:gd name="T53" fmla="*/ 703 h 723"/>
                <a:gd name="T54" fmla="*/ 490 w 668"/>
                <a:gd name="T55" fmla="*/ 716 h 723"/>
                <a:gd name="T56" fmla="*/ 508 w 668"/>
                <a:gd name="T57" fmla="*/ 723 h 723"/>
                <a:gd name="T58" fmla="*/ 526 w 668"/>
                <a:gd name="T59" fmla="*/ 709 h 723"/>
                <a:gd name="T60" fmla="*/ 543 w 668"/>
                <a:gd name="T61" fmla="*/ 703 h 723"/>
                <a:gd name="T62" fmla="*/ 561 w 668"/>
                <a:gd name="T63" fmla="*/ 703 h 723"/>
                <a:gd name="T64" fmla="*/ 579 w 668"/>
                <a:gd name="T65" fmla="*/ 703 h 723"/>
                <a:gd name="T66" fmla="*/ 597 w 668"/>
                <a:gd name="T67" fmla="*/ 716 h 723"/>
                <a:gd name="T68" fmla="*/ 614 w 668"/>
                <a:gd name="T69" fmla="*/ 723 h 723"/>
                <a:gd name="T70" fmla="*/ 632 w 668"/>
                <a:gd name="T71" fmla="*/ 709 h 723"/>
                <a:gd name="T72" fmla="*/ 650 w 668"/>
                <a:gd name="T73" fmla="*/ 696 h 723"/>
                <a:gd name="T74" fmla="*/ 668 w 668"/>
                <a:gd name="T75" fmla="*/ 683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8" h="723">
                  <a:moveTo>
                    <a:pt x="0" y="637"/>
                  </a:moveTo>
                  <a:lnTo>
                    <a:pt x="10" y="630"/>
                  </a:lnTo>
                  <a:lnTo>
                    <a:pt x="19" y="617"/>
                  </a:lnTo>
                  <a:lnTo>
                    <a:pt x="28" y="604"/>
                  </a:lnTo>
                  <a:lnTo>
                    <a:pt x="36" y="591"/>
                  </a:lnTo>
                  <a:lnTo>
                    <a:pt x="45" y="578"/>
                  </a:lnTo>
                  <a:lnTo>
                    <a:pt x="54" y="571"/>
                  </a:lnTo>
                  <a:lnTo>
                    <a:pt x="63" y="565"/>
                  </a:lnTo>
                  <a:lnTo>
                    <a:pt x="72" y="558"/>
                  </a:lnTo>
                  <a:lnTo>
                    <a:pt x="81" y="552"/>
                  </a:lnTo>
                  <a:lnTo>
                    <a:pt x="90" y="552"/>
                  </a:lnTo>
                  <a:lnTo>
                    <a:pt x="99" y="552"/>
                  </a:lnTo>
                  <a:lnTo>
                    <a:pt x="108" y="552"/>
                  </a:lnTo>
                  <a:lnTo>
                    <a:pt x="116" y="525"/>
                  </a:lnTo>
                  <a:lnTo>
                    <a:pt x="125" y="499"/>
                  </a:lnTo>
                  <a:lnTo>
                    <a:pt x="134" y="473"/>
                  </a:lnTo>
                  <a:lnTo>
                    <a:pt x="143" y="446"/>
                  </a:lnTo>
                  <a:lnTo>
                    <a:pt x="152" y="381"/>
                  </a:lnTo>
                  <a:lnTo>
                    <a:pt x="161" y="315"/>
                  </a:lnTo>
                  <a:lnTo>
                    <a:pt x="170" y="250"/>
                  </a:lnTo>
                  <a:lnTo>
                    <a:pt x="179" y="184"/>
                  </a:lnTo>
                  <a:lnTo>
                    <a:pt x="188" y="131"/>
                  </a:lnTo>
                  <a:lnTo>
                    <a:pt x="196" y="105"/>
                  </a:lnTo>
                  <a:lnTo>
                    <a:pt x="205" y="79"/>
                  </a:lnTo>
                  <a:lnTo>
                    <a:pt x="214" y="53"/>
                  </a:lnTo>
                  <a:lnTo>
                    <a:pt x="223" y="26"/>
                  </a:lnTo>
                  <a:lnTo>
                    <a:pt x="232" y="39"/>
                  </a:lnTo>
                  <a:lnTo>
                    <a:pt x="241" y="53"/>
                  </a:lnTo>
                  <a:lnTo>
                    <a:pt x="250" y="66"/>
                  </a:lnTo>
                  <a:lnTo>
                    <a:pt x="259" y="72"/>
                  </a:lnTo>
                  <a:lnTo>
                    <a:pt x="268" y="66"/>
                  </a:lnTo>
                  <a:lnTo>
                    <a:pt x="277" y="59"/>
                  </a:lnTo>
                  <a:lnTo>
                    <a:pt x="285" y="53"/>
                  </a:lnTo>
                  <a:lnTo>
                    <a:pt x="294" y="39"/>
                  </a:lnTo>
                  <a:lnTo>
                    <a:pt x="303" y="26"/>
                  </a:lnTo>
                  <a:lnTo>
                    <a:pt x="312" y="13"/>
                  </a:lnTo>
                  <a:lnTo>
                    <a:pt x="321" y="0"/>
                  </a:lnTo>
                  <a:lnTo>
                    <a:pt x="330" y="13"/>
                  </a:lnTo>
                  <a:lnTo>
                    <a:pt x="339" y="33"/>
                  </a:lnTo>
                  <a:lnTo>
                    <a:pt x="348" y="53"/>
                  </a:lnTo>
                  <a:lnTo>
                    <a:pt x="357" y="72"/>
                  </a:lnTo>
                  <a:lnTo>
                    <a:pt x="365" y="138"/>
                  </a:lnTo>
                  <a:lnTo>
                    <a:pt x="374" y="210"/>
                  </a:lnTo>
                  <a:lnTo>
                    <a:pt x="383" y="282"/>
                  </a:lnTo>
                  <a:lnTo>
                    <a:pt x="392" y="355"/>
                  </a:lnTo>
                  <a:lnTo>
                    <a:pt x="401" y="434"/>
                  </a:lnTo>
                  <a:lnTo>
                    <a:pt x="410" y="486"/>
                  </a:lnTo>
                  <a:lnTo>
                    <a:pt x="419" y="539"/>
                  </a:lnTo>
                  <a:lnTo>
                    <a:pt x="428" y="591"/>
                  </a:lnTo>
                  <a:lnTo>
                    <a:pt x="437" y="650"/>
                  </a:lnTo>
                  <a:lnTo>
                    <a:pt x="445" y="664"/>
                  </a:lnTo>
                  <a:lnTo>
                    <a:pt x="454" y="677"/>
                  </a:lnTo>
                  <a:lnTo>
                    <a:pt x="463" y="690"/>
                  </a:lnTo>
                  <a:lnTo>
                    <a:pt x="472" y="703"/>
                  </a:lnTo>
                  <a:lnTo>
                    <a:pt x="481" y="709"/>
                  </a:lnTo>
                  <a:lnTo>
                    <a:pt x="490" y="716"/>
                  </a:lnTo>
                  <a:lnTo>
                    <a:pt x="499" y="723"/>
                  </a:lnTo>
                  <a:lnTo>
                    <a:pt x="508" y="723"/>
                  </a:lnTo>
                  <a:lnTo>
                    <a:pt x="517" y="716"/>
                  </a:lnTo>
                  <a:lnTo>
                    <a:pt x="526" y="709"/>
                  </a:lnTo>
                  <a:lnTo>
                    <a:pt x="534" y="703"/>
                  </a:lnTo>
                  <a:lnTo>
                    <a:pt x="543" y="703"/>
                  </a:lnTo>
                  <a:lnTo>
                    <a:pt x="552" y="703"/>
                  </a:lnTo>
                  <a:lnTo>
                    <a:pt x="561" y="703"/>
                  </a:lnTo>
                  <a:lnTo>
                    <a:pt x="570" y="703"/>
                  </a:lnTo>
                  <a:lnTo>
                    <a:pt x="579" y="703"/>
                  </a:lnTo>
                  <a:lnTo>
                    <a:pt x="588" y="709"/>
                  </a:lnTo>
                  <a:lnTo>
                    <a:pt x="597" y="716"/>
                  </a:lnTo>
                  <a:lnTo>
                    <a:pt x="606" y="723"/>
                  </a:lnTo>
                  <a:lnTo>
                    <a:pt x="614" y="723"/>
                  </a:lnTo>
                  <a:lnTo>
                    <a:pt x="623" y="716"/>
                  </a:lnTo>
                  <a:lnTo>
                    <a:pt x="632" y="709"/>
                  </a:lnTo>
                  <a:lnTo>
                    <a:pt x="641" y="703"/>
                  </a:lnTo>
                  <a:lnTo>
                    <a:pt x="650" y="696"/>
                  </a:lnTo>
                  <a:lnTo>
                    <a:pt x="659" y="690"/>
                  </a:lnTo>
                  <a:lnTo>
                    <a:pt x="668" y="683"/>
                  </a:lnTo>
                </a:path>
              </a:pathLst>
            </a:custGeom>
            <a:noFill/>
            <a:ln w="28575" cap="flat">
              <a:solidFill>
                <a:srgbClr val="0066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6" name="Rectangle 118"/>
            <p:cNvSpPr>
              <a:spLocks noChangeArrowheads="1"/>
            </p:cNvSpPr>
            <p:nvPr/>
          </p:nvSpPr>
          <p:spPr bwMode="auto">
            <a:xfrm>
              <a:off x="4421387" y="4110189"/>
              <a:ext cx="173625" cy="12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150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7" name="Rectangle 119"/>
            <p:cNvSpPr>
              <a:spLocks noChangeArrowheads="1"/>
            </p:cNvSpPr>
            <p:nvPr/>
          </p:nvSpPr>
          <p:spPr bwMode="auto">
            <a:xfrm>
              <a:off x="5033532" y="4110189"/>
              <a:ext cx="173625" cy="12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165</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8" name="Freeform 134"/>
            <p:cNvSpPr>
              <a:spLocks/>
            </p:cNvSpPr>
            <p:nvPr/>
          </p:nvSpPr>
          <p:spPr bwMode="auto">
            <a:xfrm>
              <a:off x="4275082" y="3403171"/>
              <a:ext cx="863716" cy="660402"/>
            </a:xfrm>
            <a:custGeom>
              <a:avLst/>
              <a:gdLst>
                <a:gd name="T0" fmla="*/ 9 w 673"/>
                <a:gd name="T1" fmla="*/ 623 h 765"/>
                <a:gd name="T2" fmla="*/ 27 w 673"/>
                <a:gd name="T3" fmla="*/ 623 h 765"/>
                <a:gd name="T4" fmla="*/ 45 w 673"/>
                <a:gd name="T5" fmla="*/ 613 h 765"/>
                <a:gd name="T6" fmla="*/ 63 w 673"/>
                <a:gd name="T7" fmla="*/ 592 h 765"/>
                <a:gd name="T8" fmla="*/ 81 w 673"/>
                <a:gd name="T9" fmla="*/ 571 h 765"/>
                <a:gd name="T10" fmla="*/ 99 w 673"/>
                <a:gd name="T11" fmla="*/ 550 h 765"/>
                <a:gd name="T12" fmla="*/ 117 w 673"/>
                <a:gd name="T13" fmla="*/ 513 h 765"/>
                <a:gd name="T14" fmla="*/ 135 w 673"/>
                <a:gd name="T15" fmla="*/ 482 h 765"/>
                <a:gd name="T16" fmla="*/ 153 w 673"/>
                <a:gd name="T17" fmla="*/ 393 h 765"/>
                <a:gd name="T18" fmla="*/ 171 w 673"/>
                <a:gd name="T19" fmla="*/ 246 h 765"/>
                <a:gd name="T20" fmla="*/ 189 w 673"/>
                <a:gd name="T21" fmla="*/ 126 h 765"/>
                <a:gd name="T22" fmla="*/ 207 w 673"/>
                <a:gd name="T23" fmla="*/ 63 h 765"/>
                <a:gd name="T24" fmla="*/ 225 w 673"/>
                <a:gd name="T25" fmla="*/ 0 h 765"/>
                <a:gd name="T26" fmla="*/ 243 w 673"/>
                <a:gd name="T27" fmla="*/ 53 h 765"/>
                <a:gd name="T28" fmla="*/ 261 w 673"/>
                <a:gd name="T29" fmla="*/ 105 h 765"/>
                <a:gd name="T30" fmla="*/ 279 w 673"/>
                <a:gd name="T31" fmla="*/ 105 h 765"/>
                <a:gd name="T32" fmla="*/ 297 w 673"/>
                <a:gd name="T33" fmla="*/ 100 h 765"/>
                <a:gd name="T34" fmla="*/ 315 w 673"/>
                <a:gd name="T35" fmla="*/ 89 h 765"/>
                <a:gd name="T36" fmla="*/ 333 w 673"/>
                <a:gd name="T37" fmla="*/ 100 h 765"/>
                <a:gd name="T38" fmla="*/ 350 w 673"/>
                <a:gd name="T39" fmla="*/ 131 h 765"/>
                <a:gd name="T40" fmla="*/ 368 w 673"/>
                <a:gd name="T41" fmla="*/ 205 h 765"/>
                <a:gd name="T42" fmla="*/ 386 w 673"/>
                <a:gd name="T43" fmla="*/ 330 h 765"/>
                <a:gd name="T44" fmla="*/ 404 w 673"/>
                <a:gd name="T45" fmla="*/ 466 h 765"/>
                <a:gd name="T46" fmla="*/ 422 w 673"/>
                <a:gd name="T47" fmla="*/ 571 h 765"/>
                <a:gd name="T48" fmla="*/ 440 w 673"/>
                <a:gd name="T49" fmla="*/ 681 h 765"/>
                <a:gd name="T50" fmla="*/ 458 w 673"/>
                <a:gd name="T51" fmla="*/ 712 h 765"/>
                <a:gd name="T52" fmla="*/ 476 w 673"/>
                <a:gd name="T53" fmla="*/ 744 h 765"/>
                <a:gd name="T54" fmla="*/ 494 w 673"/>
                <a:gd name="T55" fmla="*/ 754 h 765"/>
                <a:gd name="T56" fmla="*/ 512 w 673"/>
                <a:gd name="T57" fmla="*/ 765 h 765"/>
                <a:gd name="T58" fmla="*/ 530 w 673"/>
                <a:gd name="T59" fmla="*/ 765 h 765"/>
                <a:gd name="T60" fmla="*/ 548 w 673"/>
                <a:gd name="T61" fmla="*/ 759 h 765"/>
                <a:gd name="T62" fmla="*/ 566 w 673"/>
                <a:gd name="T63" fmla="*/ 749 h 765"/>
                <a:gd name="T64" fmla="*/ 584 w 673"/>
                <a:gd name="T65" fmla="*/ 744 h 765"/>
                <a:gd name="T66" fmla="*/ 602 w 673"/>
                <a:gd name="T67" fmla="*/ 744 h 765"/>
                <a:gd name="T68" fmla="*/ 620 w 673"/>
                <a:gd name="T69" fmla="*/ 738 h 765"/>
                <a:gd name="T70" fmla="*/ 638 w 673"/>
                <a:gd name="T71" fmla="*/ 738 h 765"/>
                <a:gd name="T72" fmla="*/ 656 w 673"/>
                <a:gd name="T73" fmla="*/ 738 h 765"/>
                <a:gd name="T74" fmla="*/ 673 w 673"/>
                <a:gd name="T75" fmla="*/ 728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3" h="765">
                  <a:moveTo>
                    <a:pt x="0" y="628"/>
                  </a:moveTo>
                  <a:lnTo>
                    <a:pt x="9" y="623"/>
                  </a:lnTo>
                  <a:lnTo>
                    <a:pt x="18" y="623"/>
                  </a:lnTo>
                  <a:lnTo>
                    <a:pt x="27" y="623"/>
                  </a:lnTo>
                  <a:lnTo>
                    <a:pt x="36" y="623"/>
                  </a:lnTo>
                  <a:lnTo>
                    <a:pt x="45" y="613"/>
                  </a:lnTo>
                  <a:lnTo>
                    <a:pt x="54" y="602"/>
                  </a:lnTo>
                  <a:lnTo>
                    <a:pt x="63" y="592"/>
                  </a:lnTo>
                  <a:lnTo>
                    <a:pt x="72" y="581"/>
                  </a:lnTo>
                  <a:lnTo>
                    <a:pt x="81" y="571"/>
                  </a:lnTo>
                  <a:lnTo>
                    <a:pt x="90" y="560"/>
                  </a:lnTo>
                  <a:lnTo>
                    <a:pt x="99" y="550"/>
                  </a:lnTo>
                  <a:lnTo>
                    <a:pt x="108" y="539"/>
                  </a:lnTo>
                  <a:lnTo>
                    <a:pt x="117" y="513"/>
                  </a:lnTo>
                  <a:lnTo>
                    <a:pt x="126" y="498"/>
                  </a:lnTo>
                  <a:lnTo>
                    <a:pt x="135" y="482"/>
                  </a:lnTo>
                  <a:lnTo>
                    <a:pt x="144" y="466"/>
                  </a:lnTo>
                  <a:lnTo>
                    <a:pt x="153" y="393"/>
                  </a:lnTo>
                  <a:lnTo>
                    <a:pt x="162" y="320"/>
                  </a:lnTo>
                  <a:lnTo>
                    <a:pt x="171" y="246"/>
                  </a:lnTo>
                  <a:lnTo>
                    <a:pt x="180" y="173"/>
                  </a:lnTo>
                  <a:lnTo>
                    <a:pt x="189" y="126"/>
                  </a:lnTo>
                  <a:lnTo>
                    <a:pt x="198" y="95"/>
                  </a:lnTo>
                  <a:lnTo>
                    <a:pt x="207" y="63"/>
                  </a:lnTo>
                  <a:lnTo>
                    <a:pt x="216" y="32"/>
                  </a:lnTo>
                  <a:lnTo>
                    <a:pt x="225" y="0"/>
                  </a:lnTo>
                  <a:lnTo>
                    <a:pt x="234" y="27"/>
                  </a:lnTo>
                  <a:lnTo>
                    <a:pt x="243" y="53"/>
                  </a:lnTo>
                  <a:lnTo>
                    <a:pt x="252" y="79"/>
                  </a:lnTo>
                  <a:lnTo>
                    <a:pt x="261" y="105"/>
                  </a:lnTo>
                  <a:lnTo>
                    <a:pt x="270" y="105"/>
                  </a:lnTo>
                  <a:lnTo>
                    <a:pt x="279" y="105"/>
                  </a:lnTo>
                  <a:lnTo>
                    <a:pt x="288" y="105"/>
                  </a:lnTo>
                  <a:lnTo>
                    <a:pt x="297" y="100"/>
                  </a:lnTo>
                  <a:lnTo>
                    <a:pt x="306" y="95"/>
                  </a:lnTo>
                  <a:lnTo>
                    <a:pt x="315" y="89"/>
                  </a:lnTo>
                  <a:lnTo>
                    <a:pt x="324" y="84"/>
                  </a:lnTo>
                  <a:lnTo>
                    <a:pt x="333" y="100"/>
                  </a:lnTo>
                  <a:lnTo>
                    <a:pt x="341" y="115"/>
                  </a:lnTo>
                  <a:lnTo>
                    <a:pt x="350" y="131"/>
                  </a:lnTo>
                  <a:lnTo>
                    <a:pt x="359" y="147"/>
                  </a:lnTo>
                  <a:lnTo>
                    <a:pt x="368" y="205"/>
                  </a:lnTo>
                  <a:lnTo>
                    <a:pt x="377" y="267"/>
                  </a:lnTo>
                  <a:lnTo>
                    <a:pt x="386" y="330"/>
                  </a:lnTo>
                  <a:lnTo>
                    <a:pt x="395" y="393"/>
                  </a:lnTo>
                  <a:lnTo>
                    <a:pt x="404" y="466"/>
                  </a:lnTo>
                  <a:lnTo>
                    <a:pt x="413" y="519"/>
                  </a:lnTo>
                  <a:lnTo>
                    <a:pt x="422" y="571"/>
                  </a:lnTo>
                  <a:lnTo>
                    <a:pt x="431" y="623"/>
                  </a:lnTo>
                  <a:lnTo>
                    <a:pt x="440" y="681"/>
                  </a:lnTo>
                  <a:lnTo>
                    <a:pt x="449" y="697"/>
                  </a:lnTo>
                  <a:lnTo>
                    <a:pt x="458" y="712"/>
                  </a:lnTo>
                  <a:lnTo>
                    <a:pt x="467" y="728"/>
                  </a:lnTo>
                  <a:lnTo>
                    <a:pt x="476" y="744"/>
                  </a:lnTo>
                  <a:lnTo>
                    <a:pt x="485" y="749"/>
                  </a:lnTo>
                  <a:lnTo>
                    <a:pt x="494" y="754"/>
                  </a:lnTo>
                  <a:lnTo>
                    <a:pt x="503" y="759"/>
                  </a:lnTo>
                  <a:lnTo>
                    <a:pt x="512" y="765"/>
                  </a:lnTo>
                  <a:lnTo>
                    <a:pt x="521" y="765"/>
                  </a:lnTo>
                  <a:lnTo>
                    <a:pt x="530" y="765"/>
                  </a:lnTo>
                  <a:lnTo>
                    <a:pt x="539" y="765"/>
                  </a:lnTo>
                  <a:lnTo>
                    <a:pt x="548" y="759"/>
                  </a:lnTo>
                  <a:lnTo>
                    <a:pt x="557" y="754"/>
                  </a:lnTo>
                  <a:lnTo>
                    <a:pt x="566" y="749"/>
                  </a:lnTo>
                  <a:lnTo>
                    <a:pt x="575" y="744"/>
                  </a:lnTo>
                  <a:lnTo>
                    <a:pt x="584" y="744"/>
                  </a:lnTo>
                  <a:lnTo>
                    <a:pt x="593" y="744"/>
                  </a:lnTo>
                  <a:lnTo>
                    <a:pt x="602" y="744"/>
                  </a:lnTo>
                  <a:lnTo>
                    <a:pt x="611" y="744"/>
                  </a:lnTo>
                  <a:lnTo>
                    <a:pt x="620" y="738"/>
                  </a:lnTo>
                  <a:lnTo>
                    <a:pt x="629" y="738"/>
                  </a:lnTo>
                  <a:lnTo>
                    <a:pt x="638" y="738"/>
                  </a:lnTo>
                  <a:lnTo>
                    <a:pt x="647" y="738"/>
                  </a:lnTo>
                  <a:lnTo>
                    <a:pt x="656" y="738"/>
                  </a:lnTo>
                  <a:lnTo>
                    <a:pt x="665" y="733"/>
                  </a:lnTo>
                  <a:lnTo>
                    <a:pt x="673" y="728"/>
                  </a:lnTo>
                </a:path>
              </a:pathLst>
            </a:custGeom>
            <a:noFill/>
            <a:ln w="28575" cap="flat">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9" name="Rectangle 147"/>
            <p:cNvSpPr>
              <a:spLocks noChangeArrowheads="1"/>
            </p:cNvSpPr>
            <p:nvPr/>
          </p:nvSpPr>
          <p:spPr bwMode="auto">
            <a:xfrm>
              <a:off x="5501992" y="4109713"/>
              <a:ext cx="173625" cy="12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305</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20" name="Rectangle 149"/>
            <p:cNvSpPr>
              <a:spLocks noChangeArrowheads="1"/>
            </p:cNvSpPr>
            <p:nvPr/>
          </p:nvSpPr>
          <p:spPr bwMode="auto">
            <a:xfrm>
              <a:off x="5956309" y="4109713"/>
              <a:ext cx="173625" cy="12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315</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21" name="Freeform 165"/>
            <p:cNvSpPr>
              <a:spLocks/>
            </p:cNvSpPr>
            <p:nvPr/>
          </p:nvSpPr>
          <p:spPr bwMode="auto">
            <a:xfrm>
              <a:off x="5471192" y="3370903"/>
              <a:ext cx="856015" cy="681983"/>
            </a:xfrm>
            <a:custGeom>
              <a:avLst/>
              <a:gdLst>
                <a:gd name="T0" fmla="*/ 9 w 667"/>
                <a:gd name="T1" fmla="*/ 681 h 790"/>
                <a:gd name="T2" fmla="*/ 27 w 667"/>
                <a:gd name="T3" fmla="*/ 687 h 790"/>
                <a:gd name="T4" fmla="*/ 44 w 667"/>
                <a:gd name="T5" fmla="*/ 687 h 790"/>
                <a:gd name="T6" fmla="*/ 62 w 667"/>
                <a:gd name="T7" fmla="*/ 675 h 790"/>
                <a:gd name="T8" fmla="*/ 80 w 667"/>
                <a:gd name="T9" fmla="*/ 647 h 790"/>
                <a:gd name="T10" fmla="*/ 98 w 667"/>
                <a:gd name="T11" fmla="*/ 603 h 790"/>
                <a:gd name="T12" fmla="*/ 115 w 667"/>
                <a:gd name="T13" fmla="*/ 553 h 790"/>
                <a:gd name="T14" fmla="*/ 134 w 667"/>
                <a:gd name="T15" fmla="*/ 509 h 790"/>
                <a:gd name="T16" fmla="*/ 151 w 667"/>
                <a:gd name="T17" fmla="*/ 394 h 790"/>
                <a:gd name="T18" fmla="*/ 169 w 667"/>
                <a:gd name="T19" fmla="*/ 238 h 790"/>
                <a:gd name="T20" fmla="*/ 187 w 667"/>
                <a:gd name="T21" fmla="*/ 122 h 790"/>
                <a:gd name="T22" fmla="*/ 205 w 667"/>
                <a:gd name="T23" fmla="*/ 60 h 790"/>
                <a:gd name="T24" fmla="*/ 222 w 667"/>
                <a:gd name="T25" fmla="*/ 0 h 790"/>
                <a:gd name="T26" fmla="*/ 240 w 667"/>
                <a:gd name="T27" fmla="*/ 88 h 790"/>
                <a:gd name="T28" fmla="*/ 258 w 667"/>
                <a:gd name="T29" fmla="*/ 166 h 790"/>
                <a:gd name="T30" fmla="*/ 276 w 667"/>
                <a:gd name="T31" fmla="*/ 154 h 790"/>
                <a:gd name="T32" fmla="*/ 294 w 667"/>
                <a:gd name="T33" fmla="*/ 141 h 790"/>
                <a:gd name="T34" fmla="*/ 311 w 667"/>
                <a:gd name="T35" fmla="*/ 122 h 790"/>
                <a:gd name="T36" fmla="*/ 329 w 667"/>
                <a:gd name="T37" fmla="*/ 128 h 790"/>
                <a:gd name="T38" fmla="*/ 347 w 667"/>
                <a:gd name="T39" fmla="*/ 178 h 790"/>
                <a:gd name="T40" fmla="*/ 365 w 667"/>
                <a:gd name="T41" fmla="*/ 269 h 790"/>
                <a:gd name="T42" fmla="*/ 383 w 667"/>
                <a:gd name="T43" fmla="*/ 400 h 790"/>
                <a:gd name="T44" fmla="*/ 400 w 667"/>
                <a:gd name="T45" fmla="*/ 534 h 790"/>
                <a:gd name="T46" fmla="*/ 418 w 667"/>
                <a:gd name="T47" fmla="*/ 622 h 790"/>
                <a:gd name="T48" fmla="*/ 436 w 667"/>
                <a:gd name="T49" fmla="*/ 715 h 790"/>
                <a:gd name="T50" fmla="*/ 454 w 667"/>
                <a:gd name="T51" fmla="*/ 734 h 790"/>
                <a:gd name="T52" fmla="*/ 472 w 667"/>
                <a:gd name="T53" fmla="*/ 756 h 790"/>
                <a:gd name="T54" fmla="*/ 489 w 667"/>
                <a:gd name="T55" fmla="*/ 775 h 790"/>
                <a:gd name="T56" fmla="*/ 507 w 667"/>
                <a:gd name="T57" fmla="*/ 790 h 790"/>
                <a:gd name="T58" fmla="*/ 525 w 667"/>
                <a:gd name="T59" fmla="*/ 790 h 790"/>
                <a:gd name="T60" fmla="*/ 543 w 667"/>
                <a:gd name="T61" fmla="*/ 781 h 790"/>
                <a:gd name="T62" fmla="*/ 560 w 667"/>
                <a:gd name="T63" fmla="*/ 756 h 790"/>
                <a:gd name="T64" fmla="*/ 578 w 667"/>
                <a:gd name="T65" fmla="*/ 734 h 790"/>
                <a:gd name="T66" fmla="*/ 596 w 667"/>
                <a:gd name="T67" fmla="*/ 722 h 790"/>
                <a:gd name="T68" fmla="*/ 614 w 667"/>
                <a:gd name="T69" fmla="*/ 719 h 790"/>
                <a:gd name="T70" fmla="*/ 632 w 667"/>
                <a:gd name="T71" fmla="*/ 743 h 790"/>
                <a:gd name="T72" fmla="*/ 649 w 667"/>
                <a:gd name="T73" fmla="*/ 756 h 790"/>
                <a:gd name="T74" fmla="*/ 667 w 667"/>
                <a:gd name="T75" fmla="*/ 750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7" h="790">
                  <a:moveTo>
                    <a:pt x="0" y="672"/>
                  </a:moveTo>
                  <a:lnTo>
                    <a:pt x="9" y="681"/>
                  </a:lnTo>
                  <a:lnTo>
                    <a:pt x="18" y="684"/>
                  </a:lnTo>
                  <a:lnTo>
                    <a:pt x="27" y="687"/>
                  </a:lnTo>
                  <a:lnTo>
                    <a:pt x="35" y="690"/>
                  </a:lnTo>
                  <a:lnTo>
                    <a:pt x="44" y="687"/>
                  </a:lnTo>
                  <a:lnTo>
                    <a:pt x="54" y="681"/>
                  </a:lnTo>
                  <a:lnTo>
                    <a:pt x="62" y="675"/>
                  </a:lnTo>
                  <a:lnTo>
                    <a:pt x="71" y="669"/>
                  </a:lnTo>
                  <a:lnTo>
                    <a:pt x="80" y="647"/>
                  </a:lnTo>
                  <a:lnTo>
                    <a:pt x="89" y="625"/>
                  </a:lnTo>
                  <a:lnTo>
                    <a:pt x="98" y="603"/>
                  </a:lnTo>
                  <a:lnTo>
                    <a:pt x="107" y="581"/>
                  </a:lnTo>
                  <a:lnTo>
                    <a:pt x="115" y="553"/>
                  </a:lnTo>
                  <a:lnTo>
                    <a:pt x="125" y="531"/>
                  </a:lnTo>
                  <a:lnTo>
                    <a:pt x="134" y="509"/>
                  </a:lnTo>
                  <a:lnTo>
                    <a:pt x="142" y="488"/>
                  </a:lnTo>
                  <a:lnTo>
                    <a:pt x="151" y="394"/>
                  </a:lnTo>
                  <a:lnTo>
                    <a:pt x="160" y="316"/>
                  </a:lnTo>
                  <a:lnTo>
                    <a:pt x="169" y="238"/>
                  </a:lnTo>
                  <a:lnTo>
                    <a:pt x="178" y="160"/>
                  </a:lnTo>
                  <a:lnTo>
                    <a:pt x="187" y="122"/>
                  </a:lnTo>
                  <a:lnTo>
                    <a:pt x="196" y="91"/>
                  </a:lnTo>
                  <a:lnTo>
                    <a:pt x="205" y="60"/>
                  </a:lnTo>
                  <a:lnTo>
                    <a:pt x="214" y="29"/>
                  </a:lnTo>
                  <a:lnTo>
                    <a:pt x="222" y="0"/>
                  </a:lnTo>
                  <a:lnTo>
                    <a:pt x="231" y="44"/>
                  </a:lnTo>
                  <a:lnTo>
                    <a:pt x="240" y="88"/>
                  </a:lnTo>
                  <a:lnTo>
                    <a:pt x="249" y="132"/>
                  </a:lnTo>
                  <a:lnTo>
                    <a:pt x="258" y="166"/>
                  </a:lnTo>
                  <a:lnTo>
                    <a:pt x="267" y="160"/>
                  </a:lnTo>
                  <a:lnTo>
                    <a:pt x="276" y="154"/>
                  </a:lnTo>
                  <a:lnTo>
                    <a:pt x="285" y="147"/>
                  </a:lnTo>
                  <a:lnTo>
                    <a:pt x="294" y="141"/>
                  </a:lnTo>
                  <a:lnTo>
                    <a:pt x="303" y="132"/>
                  </a:lnTo>
                  <a:lnTo>
                    <a:pt x="311" y="122"/>
                  </a:lnTo>
                  <a:lnTo>
                    <a:pt x="320" y="113"/>
                  </a:lnTo>
                  <a:lnTo>
                    <a:pt x="329" y="128"/>
                  </a:lnTo>
                  <a:lnTo>
                    <a:pt x="338" y="154"/>
                  </a:lnTo>
                  <a:lnTo>
                    <a:pt x="347" y="178"/>
                  </a:lnTo>
                  <a:lnTo>
                    <a:pt x="356" y="203"/>
                  </a:lnTo>
                  <a:lnTo>
                    <a:pt x="365" y="269"/>
                  </a:lnTo>
                  <a:lnTo>
                    <a:pt x="374" y="334"/>
                  </a:lnTo>
                  <a:lnTo>
                    <a:pt x="383" y="400"/>
                  </a:lnTo>
                  <a:lnTo>
                    <a:pt x="391" y="465"/>
                  </a:lnTo>
                  <a:lnTo>
                    <a:pt x="400" y="534"/>
                  </a:lnTo>
                  <a:lnTo>
                    <a:pt x="409" y="578"/>
                  </a:lnTo>
                  <a:lnTo>
                    <a:pt x="418" y="622"/>
                  </a:lnTo>
                  <a:lnTo>
                    <a:pt x="427" y="666"/>
                  </a:lnTo>
                  <a:lnTo>
                    <a:pt x="436" y="715"/>
                  </a:lnTo>
                  <a:lnTo>
                    <a:pt x="445" y="725"/>
                  </a:lnTo>
                  <a:lnTo>
                    <a:pt x="454" y="734"/>
                  </a:lnTo>
                  <a:lnTo>
                    <a:pt x="463" y="743"/>
                  </a:lnTo>
                  <a:lnTo>
                    <a:pt x="472" y="756"/>
                  </a:lnTo>
                  <a:lnTo>
                    <a:pt x="480" y="765"/>
                  </a:lnTo>
                  <a:lnTo>
                    <a:pt x="489" y="775"/>
                  </a:lnTo>
                  <a:lnTo>
                    <a:pt x="498" y="784"/>
                  </a:lnTo>
                  <a:lnTo>
                    <a:pt x="507" y="790"/>
                  </a:lnTo>
                  <a:lnTo>
                    <a:pt x="516" y="790"/>
                  </a:lnTo>
                  <a:lnTo>
                    <a:pt x="525" y="790"/>
                  </a:lnTo>
                  <a:lnTo>
                    <a:pt x="534" y="790"/>
                  </a:lnTo>
                  <a:lnTo>
                    <a:pt x="543" y="781"/>
                  </a:lnTo>
                  <a:lnTo>
                    <a:pt x="552" y="768"/>
                  </a:lnTo>
                  <a:lnTo>
                    <a:pt x="560" y="756"/>
                  </a:lnTo>
                  <a:lnTo>
                    <a:pt x="569" y="743"/>
                  </a:lnTo>
                  <a:lnTo>
                    <a:pt x="578" y="734"/>
                  </a:lnTo>
                  <a:lnTo>
                    <a:pt x="587" y="728"/>
                  </a:lnTo>
                  <a:lnTo>
                    <a:pt x="596" y="722"/>
                  </a:lnTo>
                  <a:lnTo>
                    <a:pt x="605" y="715"/>
                  </a:lnTo>
                  <a:lnTo>
                    <a:pt x="614" y="719"/>
                  </a:lnTo>
                  <a:lnTo>
                    <a:pt x="623" y="731"/>
                  </a:lnTo>
                  <a:lnTo>
                    <a:pt x="632" y="743"/>
                  </a:lnTo>
                  <a:lnTo>
                    <a:pt x="640" y="756"/>
                  </a:lnTo>
                  <a:lnTo>
                    <a:pt x="649" y="756"/>
                  </a:lnTo>
                  <a:lnTo>
                    <a:pt x="658" y="753"/>
                  </a:lnTo>
                  <a:lnTo>
                    <a:pt x="667" y="750"/>
                  </a:lnTo>
                </a:path>
              </a:pathLst>
            </a:custGeom>
            <a:noFill/>
            <a:ln w="28575" cap="flat">
              <a:solidFill>
                <a:srgbClr val="00CC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22" name="Rectangle 176"/>
            <p:cNvSpPr>
              <a:spLocks noChangeArrowheads="1"/>
            </p:cNvSpPr>
            <p:nvPr/>
          </p:nvSpPr>
          <p:spPr bwMode="auto">
            <a:xfrm>
              <a:off x="6759705" y="4109713"/>
              <a:ext cx="173625" cy="12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410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23" name="Rectangle 178"/>
            <p:cNvSpPr>
              <a:spLocks noChangeArrowheads="1"/>
            </p:cNvSpPr>
            <p:nvPr/>
          </p:nvSpPr>
          <p:spPr bwMode="auto">
            <a:xfrm>
              <a:off x="7214023" y="4109713"/>
              <a:ext cx="173625" cy="12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420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24" name="Freeform 193"/>
            <p:cNvSpPr>
              <a:spLocks/>
            </p:cNvSpPr>
            <p:nvPr/>
          </p:nvSpPr>
          <p:spPr bwMode="auto">
            <a:xfrm>
              <a:off x="6681419" y="3327026"/>
              <a:ext cx="857298" cy="718240"/>
            </a:xfrm>
            <a:custGeom>
              <a:avLst/>
              <a:gdLst>
                <a:gd name="T0" fmla="*/ 10 w 668"/>
                <a:gd name="T1" fmla="*/ 765 h 832"/>
                <a:gd name="T2" fmla="*/ 28 w 668"/>
                <a:gd name="T3" fmla="*/ 744 h 832"/>
                <a:gd name="T4" fmla="*/ 45 w 668"/>
                <a:gd name="T5" fmla="*/ 724 h 832"/>
                <a:gd name="T6" fmla="*/ 63 w 668"/>
                <a:gd name="T7" fmla="*/ 720 h 832"/>
                <a:gd name="T8" fmla="*/ 81 w 668"/>
                <a:gd name="T9" fmla="*/ 695 h 832"/>
                <a:gd name="T10" fmla="*/ 99 w 668"/>
                <a:gd name="T11" fmla="*/ 655 h 832"/>
                <a:gd name="T12" fmla="*/ 116 w 668"/>
                <a:gd name="T13" fmla="*/ 610 h 832"/>
                <a:gd name="T14" fmla="*/ 134 w 668"/>
                <a:gd name="T15" fmla="*/ 561 h 832"/>
                <a:gd name="T16" fmla="*/ 152 w 668"/>
                <a:gd name="T17" fmla="*/ 435 h 832"/>
                <a:gd name="T18" fmla="*/ 170 w 668"/>
                <a:gd name="T19" fmla="*/ 272 h 832"/>
                <a:gd name="T20" fmla="*/ 188 w 668"/>
                <a:gd name="T21" fmla="*/ 146 h 832"/>
                <a:gd name="T22" fmla="*/ 205 w 668"/>
                <a:gd name="T23" fmla="*/ 65 h 832"/>
                <a:gd name="T24" fmla="*/ 223 w 668"/>
                <a:gd name="T25" fmla="*/ 0 h 832"/>
                <a:gd name="T26" fmla="*/ 241 w 668"/>
                <a:gd name="T27" fmla="*/ 105 h 832"/>
                <a:gd name="T28" fmla="*/ 259 w 668"/>
                <a:gd name="T29" fmla="*/ 201 h 832"/>
                <a:gd name="T30" fmla="*/ 277 w 668"/>
                <a:gd name="T31" fmla="*/ 213 h 832"/>
                <a:gd name="T32" fmla="*/ 294 w 668"/>
                <a:gd name="T33" fmla="*/ 228 h 832"/>
                <a:gd name="T34" fmla="*/ 312 w 668"/>
                <a:gd name="T35" fmla="*/ 211 h 832"/>
                <a:gd name="T36" fmla="*/ 330 w 668"/>
                <a:gd name="T37" fmla="*/ 211 h 832"/>
                <a:gd name="T38" fmla="*/ 348 w 668"/>
                <a:gd name="T39" fmla="*/ 248 h 832"/>
                <a:gd name="T40" fmla="*/ 365 w 668"/>
                <a:gd name="T41" fmla="*/ 319 h 832"/>
                <a:gd name="T42" fmla="*/ 383 w 668"/>
                <a:gd name="T43" fmla="*/ 421 h 832"/>
                <a:gd name="T44" fmla="*/ 401 w 668"/>
                <a:gd name="T45" fmla="*/ 537 h 832"/>
                <a:gd name="T46" fmla="*/ 419 w 668"/>
                <a:gd name="T47" fmla="*/ 635 h 832"/>
                <a:gd name="T48" fmla="*/ 437 w 668"/>
                <a:gd name="T49" fmla="*/ 730 h 832"/>
                <a:gd name="T50" fmla="*/ 454 w 668"/>
                <a:gd name="T51" fmla="*/ 755 h 832"/>
                <a:gd name="T52" fmla="*/ 472 w 668"/>
                <a:gd name="T53" fmla="*/ 785 h 832"/>
                <a:gd name="T54" fmla="*/ 490 w 668"/>
                <a:gd name="T55" fmla="*/ 793 h 832"/>
                <a:gd name="T56" fmla="*/ 508 w 668"/>
                <a:gd name="T57" fmla="*/ 803 h 832"/>
                <a:gd name="T58" fmla="*/ 526 w 668"/>
                <a:gd name="T59" fmla="*/ 820 h 832"/>
                <a:gd name="T60" fmla="*/ 543 w 668"/>
                <a:gd name="T61" fmla="*/ 832 h 832"/>
                <a:gd name="T62" fmla="*/ 561 w 668"/>
                <a:gd name="T63" fmla="*/ 828 h 832"/>
                <a:gd name="T64" fmla="*/ 579 w 668"/>
                <a:gd name="T65" fmla="*/ 820 h 832"/>
                <a:gd name="T66" fmla="*/ 597 w 668"/>
                <a:gd name="T67" fmla="*/ 803 h 832"/>
                <a:gd name="T68" fmla="*/ 614 w 668"/>
                <a:gd name="T69" fmla="*/ 783 h 832"/>
                <a:gd name="T70" fmla="*/ 632 w 668"/>
                <a:gd name="T71" fmla="*/ 767 h 832"/>
                <a:gd name="T72" fmla="*/ 650 w 668"/>
                <a:gd name="T73" fmla="*/ 756 h 832"/>
                <a:gd name="T74" fmla="*/ 668 w 668"/>
                <a:gd name="T75" fmla="*/ 761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8" h="832">
                  <a:moveTo>
                    <a:pt x="0" y="762"/>
                  </a:moveTo>
                  <a:lnTo>
                    <a:pt x="10" y="765"/>
                  </a:lnTo>
                  <a:lnTo>
                    <a:pt x="19" y="755"/>
                  </a:lnTo>
                  <a:lnTo>
                    <a:pt x="28" y="744"/>
                  </a:lnTo>
                  <a:lnTo>
                    <a:pt x="36" y="734"/>
                  </a:lnTo>
                  <a:lnTo>
                    <a:pt x="45" y="724"/>
                  </a:lnTo>
                  <a:lnTo>
                    <a:pt x="54" y="722"/>
                  </a:lnTo>
                  <a:lnTo>
                    <a:pt x="63" y="720"/>
                  </a:lnTo>
                  <a:lnTo>
                    <a:pt x="72" y="718"/>
                  </a:lnTo>
                  <a:lnTo>
                    <a:pt x="81" y="695"/>
                  </a:lnTo>
                  <a:lnTo>
                    <a:pt x="90" y="675"/>
                  </a:lnTo>
                  <a:lnTo>
                    <a:pt x="99" y="655"/>
                  </a:lnTo>
                  <a:lnTo>
                    <a:pt x="108" y="635"/>
                  </a:lnTo>
                  <a:lnTo>
                    <a:pt x="116" y="610"/>
                  </a:lnTo>
                  <a:lnTo>
                    <a:pt x="125" y="586"/>
                  </a:lnTo>
                  <a:lnTo>
                    <a:pt x="134" y="561"/>
                  </a:lnTo>
                  <a:lnTo>
                    <a:pt x="143" y="537"/>
                  </a:lnTo>
                  <a:lnTo>
                    <a:pt x="152" y="435"/>
                  </a:lnTo>
                  <a:lnTo>
                    <a:pt x="161" y="354"/>
                  </a:lnTo>
                  <a:lnTo>
                    <a:pt x="170" y="272"/>
                  </a:lnTo>
                  <a:lnTo>
                    <a:pt x="179" y="191"/>
                  </a:lnTo>
                  <a:lnTo>
                    <a:pt x="188" y="146"/>
                  </a:lnTo>
                  <a:lnTo>
                    <a:pt x="196" y="105"/>
                  </a:lnTo>
                  <a:lnTo>
                    <a:pt x="205" y="65"/>
                  </a:lnTo>
                  <a:lnTo>
                    <a:pt x="214" y="24"/>
                  </a:lnTo>
                  <a:lnTo>
                    <a:pt x="223" y="0"/>
                  </a:lnTo>
                  <a:lnTo>
                    <a:pt x="232" y="52"/>
                  </a:lnTo>
                  <a:lnTo>
                    <a:pt x="241" y="105"/>
                  </a:lnTo>
                  <a:lnTo>
                    <a:pt x="250" y="158"/>
                  </a:lnTo>
                  <a:lnTo>
                    <a:pt x="259" y="201"/>
                  </a:lnTo>
                  <a:lnTo>
                    <a:pt x="268" y="207"/>
                  </a:lnTo>
                  <a:lnTo>
                    <a:pt x="277" y="213"/>
                  </a:lnTo>
                  <a:lnTo>
                    <a:pt x="285" y="219"/>
                  </a:lnTo>
                  <a:lnTo>
                    <a:pt x="294" y="228"/>
                  </a:lnTo>
                  <a:lnTo>
                    <a:pt x="303" y="219"/>
                  </a:lnTo>
                  <a:lnTo>
                    <a:pt x="312" y="211"/>
                  </a:lnTo>
                  <a:lnTo>
                    <a:pt x="321" y="203"/>
                  </a:lnTo>
                  <a:lnTo>
                    <a:pt x="330" y="211"/>
                  </a:lnTo>
                  <a:lnTo>
                    <a:pt x="339" y="229"/>
                  </a:lnTo>
                  <a:lnTo>
                    <a:pt x="348" y="248"/>
                  </a:lnTo>
                  <a:lnTo>
                    <a:pt x="357" y="266"/>
                  </a:lnTo>
                  <a:lnTo>
                    <a:pt x="365" y="319"/>
                  </a:lnTo>
                  <a:lnTo>
                    <a:pt x="374" y="370"/>
                  </a:lnTo>
                  <a:lnTo>
                    <a:pt x="383" y="421"/>
                  </a:lnTo>
                  <a:lnTo>
                    <a:pt x="392" y="472"/>
                  </a:lnTo>
                  <a:lnTo>
                    <a:pt x="401" y="537"/>
                  </a:lnTo>
                  <a:lnTo>
                    <a:pt x="410" y="586"/>
                  </a:lnTo>
                  <a:lnTo>
                    <a:pt x="419" y="635"/>
                  </a:lnTo>
                  <a:lnTo>
                    <a:pt x="428" y="683"/>
                  </a:lnTo>
                  <a:lnTo>
                    <a:pt x="437" y="730"/>
                  </a:lnTo>
                  <a:lnTo>
                    <a:pt x="445" y="742"/>
                  </a:lnTo>
                  <a:lnTo>
                    <a:pt x="454" y="755"/>
                  </a:lnTo>
                  <a:lnTo>
                    <a:pt x="463" y="767"/>
                  </a:lnTo>
                  <a:lnTo>
                    <a:pt x="472" y="785"/>
                  </a:lnTo>
                  <a:lnTo>
                    <a:pt x="481" y="789"/>
                  </a:lnTo>
                  <a:lnTo>
                    <a:pt x="490" y="793"/>
                  </a:lnTo>
                  <a:lnTo>
                    <a:pt x="499" y="797"/>
                  </a:lnTo>
                  <a:lnTo>
                    <a:pt x="508" y="803"/>
                  </a:lnTo>
                  <a:lnTo>
                    <a:pt x="517" y="811"/>
                  </a:lnTo>
                  <a:lnTo>
                    <a:pt x="526" y="820"/>
                  </a:lnTo>
                  <a:lnTo>
                    <a:pt x="534" y="828"/>
                  </a:lnTo>
                  <a:lnTo>
                    <a:pt x="543" y="832"/>
                  </a:lnTo>
                  <a:lnTo>
                    <a:pt x="552" y="830"/>
                  </a:lnTo>
                  <a:lnTo>
                    <a:pt x="561" y="828"/>
                  </a:lnTo>
                  <a:lnTo>
                    <a:pt x="570" y="826"/>
                  </a:lnTo>
                  <a:lnTo>
                    <a:pt x="579" y="820"/>
                  </a:lnTo>
                  <a:lnTo>
                    <a:pt x="588" y="811"/>
                  </a:lnTo>
                  <a:lnTo>
                    <a:pt x="597" y="803"/>
                  </a:lnTo>
                  <a:lnTo>
                    <a:pt x="606" y="795"/>
                  </a:lnTo>
                  <a:lnTo>
                    <a:pt x="614" y="783"/>
                  </a:lnTo>
                  <a:lnTo>
                    <a:pt x="623" y="775"/>
                  </a:lnTo>
                  <a:lnTo>
                    <a:pt x="632" y="767"/>
                  </a:lnTo>
                  <a:lnTo>
                    <a:pt x="641" y="759"/>
                  </a:lnTo>
                  <a:lnTo>
                    <a:pt x="650" y="756"/>
                  </a:lnTo>
                  <a:lnTo>
                    <a:pt x="659" y="759"/>
                  </a:lnTo>
                  <a:lnTo>
                    <a:pt x="668" y="761"/>
                  </a:lnTo>
                </a:path>
              </a:pathLst>
            </a:custGeom>
            <a:noFill/>
            <a:ln w="28575" cap="flat">
              <a:solidFill>
                <a:srgbClr val="33CC3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25" name="Rectangle 202"/>
            <p:cNvSpPr>
              <a:spLocks noChangeArrowheads="1"/>
            </p:cNvSpPr>
            <p:nvPr/>
          </p:nvSpPr>
          <p:spPr bwMode="auto">
            <a:xfrm>
              <a:off x="7920484" y="4109713"/>
              <a:ext cx="173625" cy="12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460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26" name="Rectangle 203"/>
            <p:cNvSpPr>
              <a:spLocks noChangeArrowheads="1"/>
            </p:cNvSpPr>
            <p:nvPr/>
          </p:nvSpPr>
          <p:spPr bwMode="auto">
            <a:xfrm>
              <a:off x="8556439" y="4109713"/>
              <a:ext cx="173625" cy="12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475</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27" name="Freeform 218"/>
            <p:cNvSpPr>
              <a:spLocks/>
            </p:cNvSpPr>
            <p:nvPr/>
          </p:nvSpPr>
          <p:spPr bwMode="auto">
            <a:xfrm>
              <a:off x="7892931" y="3314940"/>
              <a:ext cx="863716" cy="743275"/>
            </a:xfrm>
            <a:custGeom>
              <a:avLst/>
              <a:gdLst>
                <a:gd name="T0" fmla="*/ 9 w 673"/>
                <a:gd name="T1" fmla="*/ 743 h 861"/>
                <a:gd name="T2" fmla="*/ 27 w 673"/>
                <a:gd name="T3" fmla="*/ 738 h 861"/>
                <a:gd name="T4" fmla="*/ 45 w 673"/>
                <a:gd name="T5" fmla="*/ 752 h 861"/>
                <a:gd name="T6" fmla="*/ 63 w 673"/>
                <a:gd name="T7" fmla="*/ 771 h 861"/>
                <a:gd name="T8" fmla="*/ 81 w 673"/>
                <a:gd name="T9" fmla="*/ 744 h 861"/>
                <a:gd name="T10" fmla="*/ 99 w 673"/>
                <a:gd name="T11" fmla="*/ 714 h 861"/>
                <a:gd name="T12" fmla="*/ 117 w 673"/>
                <a:gd name="T13" fmla="*/ 647 h 861"/>
                <a:gd name="T14" fmla="*/ 135 w 673"/>
                <a:gd name="T15" fmla="*/ 574 h 861"/>
                <a:gd name="T16" fmla="*/ 153 w 673"/>
                <a:gd name="T17" fmla="*/ 361 h 861"/>
                <a:gd name="T18" fmla="*/ 171 w 673"/>
                <a:gd name="T19" fmla="*/ 169 h 861"/>
                <a:gd name="T20" fmla="*/ 189 w 673"/>
                <a:gd name="T21" fmla="*/ 85 h 861"/>
                <a:gd name="T22" fmla="*/ 207 w 673"/>
                <a:gd name="T23" fmla="*/ 16 h 861"/>
                <a:gd name="T24" fmla="*/ 225 w 673"/>
                <a:gd name="T25" fmla="*/ 66 h 861"/>
                <a:gd name="T26" fmla="*/ 243 w 673"/>
                <a:gd name="T27" fmla="*/ 196 h 861"/>
                <a:gd name="T28" fmla="*/ 261 w 673"/>
                <a:gd name="T29" fmla="*/ 265 h 861"/>
                <a:gd name="T30" fmla="*/ 279 w 673"/>
                <a:gd name="T31" fmla="*/ 288 h 861"/>
                <a:gd name="T32" fmla="*/ 297 w 673"/>
                <a:gd name="T33" fmla="*/ 304 h 861"/>
                <a:gd name="T34" fmla="*/ 315 w 673"/>
                <a:gd name="T35" fmla="*/ 299 h 861"/>
                <a:gd name="T36" fmla="*/ 333 w 673"/>
                <a:gd name="T37" fmla="*/ 284 h 861"/>
                <a:gd name="T38" fmla="*/ 350 w 673"/>
                <a:gd name="T39" fmla="*/ 276 h 861"/>
                <a:gd name="T40" fmla="*/ 368 w 673"/>
                <a:gd name="T41" fmla="*/ 325 h 861"/>
                <a:gd name="T42" fmla="*/ 386 w 673"/>
                <a:gd name="T43" fmla="*/ 367 h 861"/>
                <a:gd name="T44" fmla="*/ 404 w 673"/>
                <a:gd name="T45" fmla="*/ 472 h 861"/>
                <a:gd name="T46" fmla="*/ 422 w 673"/>
                <a:gd name="T47" fmla="*/ 587 h 861"/>
                <a:gd name="T48" fmla="*/ 440 w 673"/>
                <a:gd name="T49" fmla="*/ 679 h 861"/>
                <a:gd name="T50" fmla="*/ 458 w 673"/>
                <a:gd name="T51" fmla="*/ 740 h 861"/>
                <a:gd name="T52" fmla="*/ 476 w 673"/>
                <a:gd name="T53" fmla="*/ 787 h 861"/>
                <a:gd name="T54" fmla="*/ 494 w 673"/>
                <a:gd name="T55" fmla="*/ 806 h 861"/>
                <a:gd name="T56" fmla="*/ 512 w 673"/>
                <a:gd name="T57" fmla="*/ 829 h 861"/>
                <a:gd name="T58" fmla="*/ 530 w 673"/>
                <a:gd name="T59" fmla="*/ 848 h 861"/>
                <a:gd name="T60" fmla="*/ 548 w 673"/>
                <a:gd name="T61" fmla="*/ 857 h 861"/>
                <a:gd name="T62" fmla="*/ 566 w 673"/>
                <a:gd name="T63" fmla="*/ 861 h 861"/>
                <a:gd name="T64" fmla="*/ 584 w 673"/>
                <a:gd name="T65" fmla="*/ 842 h 861"/>
                <a:gd name="T66" fmla="*/ 602 w 673"/>
                <a:gd name="T67" fmla="*/ 819 h 861"/>
                <a:gd name="T68" fmla="*/ 620 w 673"/>
                <a:gd name="T69" fmla="*/ 802 h 861"/>
                <a:gd name="T70" fmla="*/ 638 w 673"/>
                <a:gd name="T71" fmla="*/ 787 h 861"/>
                <a:gd name="T72" fmla="*/ 656 w 673"/>
                <a:gd name="T73" fmla="*/ 792 h 861"/>
                <a:gd name="T74" fmla="*/ 673 w 673"/>
                <a:gd name="T75" fmla="*/ 808 h 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3" h="861">
                  <a:moveTo>
                    <a:pt x="0" y="744"/>
                  </a:moveTo>
                  <a:lnTo>
                    <a:pt x="9" y="743"/>
                  </a:lnTo>
                  <a:lnTo>
                    <a:pt x="18" y="740"/>
                  </a:lnTo>
                  <a:lnTo>
                    <a:pt x="27" y="738"/>
                  </a:lnTo>
                  <a:lnTo>
                    <a:pt x="36" y="743"/>
                  </a:lnTo>
                  <a:lnTo>
                    <a:pt x="45" y="752"/>
                  </a:lnTo>
                  <a:lnTo>
                    <a:pt x="54" y="761"/>
                  </a:lnTo>
                  <a:lnTo>
                    <a:pt x="63" y="771"/>
                  </a:lnTo>
                  <a:lnTo>
                    <a:pt x="72" y="760"/>
                  </a:lnTo>
                  <a:lnTo>
                    <a:pt x="81" y="744"/>
                  </a:lnTo>
                  <a:lnTo>
                    <a:pt x="90" y="729"/>
                  </a:lnTo>
                  <a:lnTo>
                    <a:pt x="99" y="714"/>
                  </a:lnTo>
                  <a:lnTo>
                    <a:pt x="108" y="683"/>
                  </a:lnTo>
                  <a:lnTo>
                    <a:pt x="117" y="647"/>
                  </a:lnTo>
                  <a:lnTo>
                    <a:pt x="126" y="610"/>
                  </a:lnTo>
                  <a:lnTo>
                    <a:pt x="135" y="574"/>
                  </a:lnTo>
                  <a:lnTo>
                    <a:pt x="144" y="457"/>
                  </a:lnTo>
                  <a:lnTo>
                    <a:pt x="153" y="361"/>
                  </a:lnTo>
                  <a:lnTo>
                    <a:pt x="162" y="265"/>
                  </a:lnTo>
                  <a:lnTo>
                    <a:pt x="171" y="169"/>
                  </a:lnTo>
                  <a:lnTo>
                    <a:pt x="180" y="119"/>
                  </a:lnTo>
                  <a:lnTo>
                    <a:pt x="189" y="85"/>
                  </a:lnTo>
                  <a:lnTo>
                    <a:pt x="198" y="50"/>
                  </a:lnTo>
                  <a:lnTo>
                    <a:pt x="207" y="16"/>
                  </a:lnTo>
                  <a:lnTo>
                    <a:pt x="216" y="0"/>
                  </a:lnTo>
                  <a:lnTo>
                    <a:pt x="225" y="66"/>
                  </a:lnTo>
                  <a:lnTo>
                    <a:pt x="234" y="131"/>
                  </a:lnTo>
                  <a:lnTo>
                    <a:pt x="243" y="196"/>
                  </a:lnTo>
                  <a:lnTo>
                    <a:pt x="252" y="254"/>
                  </a:lnTo>
                  <a:lnTo>
                    <a:pt x="261" y="265"/>
                  </a:lnTo>
                  <a:lnTo>
                    <a:pt x="270" y="276"/>
                  </a:lnTo>
                  <a:lnTo>
                    <a:pt x="279" y="288"/>
                  </a:lnTo>
                  <a:lnTo>
                    <a:pt x="288" y="305"/>
                  </a:lnTo>
                  <a:lnTo>
                    <a:pt x="297" y="304"/>
                  </a:lnTo>
                  <a:lnTo>
                    <a:pt x="306" y="302"/>
                  </a:lnTo>
                  <a:lnTo>
                    <a:pt x="315" y="299"/>
                  </a:lnTo>
                  <a:lnTo>
                    <a:pt x="324" y="288"/>
                  </a:lnTo>
                  <a:lnTo>
                    <a:pt x="333" y="284"/>
                  </a:lnTo>
                  <a:lnTo>
                    <a:pt x="341" y="280"/>
                  </a:lnTo>
                  <a:lnTo>
                    <a:pt x="350" y="276"/>
                  </a:lnTo>
                  <a:lnTo>
                    <a:pt x="359" y="304"/>
                  </a:lnTo>
                  <a:lnTo>
                    <a:pt x="368" y="325"/>
                  </a:lnTo>
                  <a:lnTo>
                    <a:pt x="377" y="346"/>
                  </a:lnTo>
                  <a:lnTo>
                    <a:pt x="386" y="367"/>
                  </a:lnTo>
                  <a:lnTo>
                    <a:pt x="395" y="415"/>
                  </a:lnTo>
                  <a:lnTo>
                    <a:pt x="404" y="472"/>
                  </a:lnTo>
                  <a:lnTo>
                    <a:pt x="413" y="530"/>
                  </a:lnTo>
                  <a:lnTo>
                    <a:pt x="422" y="587"/>
                  </a:lnTo>
                  <a:lnTo>
                    <a:pt x="431" y="649"/>
                  </a:lnTo>
                  <a:lnTo>
                    <a:pt x="440" y="679"/>
                  </a:lnTo>
                  <a:lnTo>
                    <a:pt x="449" y="710"/>
                  </a:lnTo>
                  <a:lnTo>
                    <a:pt x="458" y="740"/>
                  </a:lnTo>
                  <a:lnTo>
                    <a:pt x="467" y="777"/>
                  </a:lnTo>
                  <a:lnTo>
                    <a:pt x="476" y="787"/>
                  </a:lnTo>
                  <a:lnTo>
                    <a:pt x="485" y="796"/>
                  </a:lnTo>
                  <a:lnTo>
                    <a:pt x="494" y="806"/>
                  </a:lnTo>
                  <a:lnTo>
                    <a:pt x="503" y="819"/>
                  </a:lnTo>
                  <a:lnTo>
                    <a:pt x="512" y="829"/>
                  </a:lnTo>
                  <a:lnTo>
                    <a:pt x="521" y="838"/>
                  </a:lnTo>
                  <a:lnTo>
                    <a:pt x="530" y="848"/>
                  </a:lnTo>
                  <a:lnTo>
                    <a:pt x="539" y="855"/>
                  </a:lnTo>
                  <a:lnTo>
                    <a:pt x="548" y="857"/>
                  </a:lnTo>
                  <a:lnTo>
                    <a:pt x="557" y="859"/>
                  </a:lnTo>
                  <a:lnTo>
                    <a:pt x="566" y="861"/>
                  </a:lnTo>
                  <a:lnTo>
                    <a:pt x="575" y="854"/>
                  </a:lnTo>
                  <a:lnTo>
                    <a:pt x="584" y="842"/>
                  </a:lnTo>
                  <a:lnTo>
                    <a:pt x="593" y="831"/>
                  </a:lnTo>
                  <a:lnTo>
                    <a:pt x="602" y="819"/>
                  </a:lnTo>
                  <a:lnTo>
                    <a:pt x="611" y="810"/>
                  </a:lnTo>
                  <a:lnTo>
                    <a:pt x="620" y="802"/>
                  </a:lnTo>
                  <a:lnTo>
                    <a:pt x="629" y="794"/>
                  </a:lnTo>
                  <a:lnTo>
                    <a:pt x="638" y="787"/>
                  </a:lnTo>
                  <a:lnTo>
                    <a:pt x="647" y="785"/>
                  </a:lnTo>
                  <a:lnTo>
                    <a:pt x="656" y="792"/>
                  </a:lnTo>
                  <a:lnTo>
                    <a:pt x="665" y="800"/>
                  </a:lnTo>
                  <a:lnTo>
                    <a:pt x="673" y="808"/>
                  </a:lnTo>
                </a:path>
              </a:pathLst>
            </a:custGeom>
            <a:noFill/>
            <a:ln w="28575"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28" name="Line 54"/>
            <p:cNvSpPr>
              <a:spLocks noChangeShapeType="1"/>
            </p:cNvSpPr>
            <p:nvPr/>
          </p:nvSpPr>
          <p:spPr bwMode="auto">
            <a:xfrm>
              <a:off x="1853342" y="4071784"/>
              <a:ext cx="856015"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29" name="Line 56"/>
            <p:cNvSpPr>
              <a:spLocks noChangeShapeType="1"/>
            </p:cNvSpPr>
            <p:nvPr/>
          </p:nvSpPr>
          <p:spPr bwMode="auto">
            <a:xfrm flipV="1">
              <a:off x="2035582" y="4042033"/>
              <a:ext cx="0" cy="29751"/>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30" name="Line 58"/>
            <p:cNvSpPr>
              <a:spLocks noChangeShapeType="1"/>
            </p:cNvSpPr>
            <p:nvPr/>
          </p:nvSpPr>
          <p:spPr bwMode="auto">
            <a:xfrm flipV="1">
              <a:off x="2492465" y="4042033"/>
              <a:ext cx="0" cy="29751"/>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31" name="Line 81"/>
            <p:cNvSpPr>
              <a:spLocks noChangeShapeType="1"/>
            </p:cNvSpPr>
            <p:nvPr/>
          </p:nvSpPr>
          <p:spPr bwMode="auto">
            <a:xfrm>
              <a:off x="3063569" y="4071784"/>
              <a:ext cx="857298"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32" name="Line 83"/>
            <p:cNvSpPr>
              <a:spLocks noChangeShapeType="1"/>
            </p:cNvSpPr>
            <p:nvPr/>
          </p:nvSpPr>
          <p:spPr bwMode="auto">
            <a:xfrm flipV="1">
              <a:off x="3155973" y="4042033"/>
              <a:ext cx="0" cy="29751"/>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33" name="Line 85"/>
            <p:cNvSpPr>
              <a:spLocks noChangeShapeType="1"/>
            </p:cNvSpPr>
            <p:nvPr/>
          </p:nvSpPr>
          <p:spPr bwMode="auto">
            <a:xfrm flipV="1">
              <a:off x="3612857" y="4042033"/>
              <a:ext cx="0" cy="29751"/>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34" name="Line 112"/>
            <p:cNvSpPr>
              <a:spLocks noChangeShapeType="1"/>
            </p:cNvSpPr>
            <p:nvPr/>
          </p:nvSpPr>
          <p:spPr bwMode="auto">
            <a:xfrm>
              <a:off x="4275082" y="4071784"/>
              <a:ext cx="863716"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35" name="Line 114"/>
            <p:cNvSpPr>
              <a:spLocks noChangeShapeType="1"/>
            </p:cNvSpPr>
            <p:nvPr/>
          </p:nvSpPr>
          <p:spPr bwMode="auto">
            <a:xfrm flipV="1">
              <a:off x="4506090" y="4042033"/>
              <a:ext cx="0" cy="29751"/>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36" name="Line 115"/>
            <p:cNvSpPr>
              <a:spLocks noChangeShapeType="1"/>
            </p:cNvSpPr>
            <p:nvPr/>
          </p:nvSpPr>
          <p:spPr bwMode="auto">
            <a:xfrm flipV="1">
              <a:off x="5115669" y="4042033"/>
              <a:ext cx="0" cy="29751"/>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37" name="Line 137"/>
            <p:cNvSpPr>
              <a:spLocks noChangeShapeType="1"/>
            </p:cNvSpPr>
            <p:nvPr/>
          </p:nvSpPr>
          <p:spPr bwMode="auto">
            <a:xfrm>
              <a:off x="5471192" y="4073456"/>
              <a:ext cx="856015"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38" name="Line 139"/>
            <p:cNvSpPr>
              <a:spLocks noChangeShapeType="1"/>
            </p:cNvSpPr>
            <p:nvPr/>
          </p:nvSpPr>
          <p:spPr bwMode="auto">
            <a:xfrm flipV="1">
              <a:off x="5608513" y="4043705"/>
              <a:ext cx="0" cy="29751"/>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39" name="Line 141"/>
            <p:cNvSpPr>
              <a:spLocks noChangeShapeType="1"/>
            </p:cNvSpPr>
            <p:nvPr/>
          </p:nvSpPr>
          <p:spPr bwMode="auto">
            <a:xfrm flipV="1">
              <a:off x="6065396" y="4043705"/>
              <a:ext cx="0" cy="29751"/>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40" name="Line 168"/>
            <p:cNvSpPr>
              <a:spLocks noChangeShapeType="1"/>
            </p:cNvSpPr>
            <p:nvPr/>
          </p:nvSpPr>
          <p:spPr bwMode="auto">
            <a:xfrm>
              <a:off x="6681419" y="4073456"/>
              <a:ext cx="857298"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41" name="Line 170"/>
            <p:cNvSpPr>
              <a:spLocks noChangeShapeType="1"/>
            </p:cNvSpPr>
            <p:nvPr/>
          </p:nvSpPr>
          <p:spPr bwMode="auto">
            <a:xfrm flipV="1">
              <a:off x="6864943" y="4043705"/>
              <a:ext cx="0" cy="29751"/>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42" name="Line 172"/>
            <p:cNvSpPr>
              <a:spLocks noChangeShapeType="1"/>
            </p:cNvSpPr>
            <p:nvPr/>
          </p:nvSpPr>
          <p:spPr bwMode="auto">
            <a:xfrm flipV="1">
              <a:off x="7321827" y="4043705"/>
              <a:ext cx="0" cy="29751"/>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43" name="Line 196"/>
            <p:cNvSpPr>
              <a:spLocks noChangeShapeType="1"/>
            </p:cNvSpPr>
            <p:nvPr/>
          </p:nvSpPr>
          <p:spPr bwMode="auto">
            <a:xfrm>
              <a:off x="7892931" y="4073456"/>
              <a:ext cx="863716"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44" name="Line 198"/>
            <p:cNvSpPr>
              <a:spLocks noChangeShapeType="1"/>
            </p:cNvSpPr>
            <p:nvPr/>
          </p:nvSpPr>
          <p:spPr bwMode="auto">
            <a:xfrm flipV="1">
              <a:off x="8032138" y="4043705"/>
              <a:ext cx="0" cy="29751"/>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45" name="Line 199"/>
            <p:cNvSpPr>
              <a:spLocks noChangeShapeType="1"/>
            </p:cNvSpPr>
            <p:nvPr/>
          </p:nvSpPr>
          <p:spPr bwMode="auto">
            <a:xfrm flipV="1">
              <a:off x="8665527" y="4043705"/>
              <a:ext cx="0" cy="29751"/>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46" name="Rectangle 62"/>
            <p:cNvSpPr>
              <a:spLocks noChangeArrowheads="1"/>
            </p:cNvSpPr>
            <p:nvPr/>
          </p:nvSpPr>
          <p:spPr bwMode="auto">
            <a:xfrm>
              <a:off x="1853342" y="2482763"/>
              <a:ext cx="388745" cy="209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000" b="0" i="0" u="none" strike="noStrike" cap="none" normalizeH="0" baseline="0" dirty="0">
                  <a:ln>
                    <a:noFill/>
                  </a:ln>
                  <a:solidFill>
                    <a:srgbClr val="262626"/>
                  </a:solidFill>
                  <a:effectLst/>
                  <a:latin typeface="Arial" panose="020B0604020202020204" pitchFamily="34" charset="0"/>
                </a:rPr>
                <a:t>2004</a:t>
              </a:r>
              <a:endParaRPr kumimoji="0" lang="en-US" altLang="en-US" sz="2000" b="0" i="0" u="none" strike="noStrike" cap="none" normalizeH="0" baseline="0" dirty="0">
                <a:ln>
                  <a:noFill/>
                </a:ln>
                <a:solidFill>
                  <a:schemeClr val="tx1"/>
                </a:solidFill>
                <a:effectLst/>
                <a:latin typeface="Arial" panose="020B0604020202020204" pitchFamily="34" charset="0"/>
              </a:endParaRPr>
            </a:p>
          </p:txBody>
        </p:sp>
        <p:sp>
          <p:nvSpPr>
            <p:cNvPr id="47" name="Rectangle 62"/>
            <p:cNvSpPr>
              <a:spLocks noChangeArrowheads="1"/>
            </p:cNvSpPr>
            <p:nvPr/>
          </p:nvSpPr>
          <p:spPr bwMode="auto">
            <a:xfrm>
              <a:off x="8775155" y="2602051"/>
              <a:ext cx="388745" cy="209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000" b="0" i="0" u="none" strike="noStrike" cap="none" normalizeH="0" baseline="0" dirty="0">
                  <a:ln>
                    <a:noFill/>
                  </a:ln>
                  <a:solidFill>
                    <a:srgbClr val="262626"/>
                  </a:solidFill>
                  <a:effectLst/>
                  <a:latin typeface="Arial" panose="020B0604020202020204" pitchFamily="34" charset="0"/>
                </a:rPr>
                <a:t>2014</a:t>
              </a:r>
              <a:endParaRPr kumimoji="0" lang="en-US" altLang="en-US" sz="2000" b="0" i="0" u="none" strike="noStrike" cap="none" normalizeH="0" baseline="0" dirty="0">
                <a:ln>
                  <a:noFill/>
                </a:ln>
                <a:solidFill>
                  <a:schemeClr val="tx1"/>
                </a:solidFill>
                <a:effectLst/>
                <a:latin typeface="Arial" panose="020B0604020202020204" pitchFamily="34" charset="0"/>
              </a:endParaRPr>
            </a:p>
          </p:txBody>
        </p:sp>
        <p:cxnSp>
          <p:nvCxnSpPr>
            <p:cNvPr id="48" name="Straight Connector 47"/>
            <p:cNvCxnSpPr/>
            <p:nvPr/>
          </p:nvCxnSpPr>
          <p:spPr>
            <a:xfrm>
              <a:off x="8166100" y="3161586"/>
              <a:ext cx="0" cy="792210"/>
            </a:xfrm>
            <a:prstGeom prst="line">
              <a:avLst/>
            </a:prstGeom>
            <a:ln>
              <a:solidFill>
                <a:schemeClr val="accent2">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956425" y="3161586"/>
              <a:ext cx="0" cy="792210"/>
            </a:xfrm>
            <a:prstGeom prst="line">
              <a:avLst/>
            </a:prstGeom>
            <a:ln>
              <a:solidFill>
                <a:schemeClr val="accent2">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5758472" y="3161586"/>
              <a:ext cx="0" cy="792210"/>
            </a:xfrm>
            <a:prstGeom prst="line">
              <a:avLst/>
            </a:prstGeom>
            <a:ln>
              <a:solidFill>
                <a:schemeClr val="accent2">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4567396" y="3161586"/>
              <a:ext cx="0" cy="792210"/>
            </a:xfrm>
            <a:prstGeom prst="line">
              <a:avLst/>
            </a:prstGeom>
            <a:ln>
              <a:solidFill>
                <a:schemeClr val="accent2">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3352169" y="3161586"/>
              <a:ext cx="0" cy="792210"/>
            </a:xfrm>
            <a:prstGeom prst="line">
              <a:avLst/>
            </a:prstGeom>
            <a:ln>
              <a:solidFill>
                <a:schemeClr val="accent2">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2138663" y="3161586"/>
              <a:ext cx="0" cy="792210"/>
            </a:xfrm>
            <a:prstGeom prst="line">
              <a:avLst/>
            </a:prstGeom>
            <a:ln>
              <a:solidFill>
                <a:schemeClr val="accent2">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8338343" y="3452813"/>
              <a:ext cx="0" cy="500983"/>
            </a:xfrm>
            <a:prstGeom prst="line">
              <a:avLst/>
            </a:prstGeom>
            <a:ln>
              <a:solidFill>
                <a:schemeClr val="bg1">
                  <a:lumMod val="50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8197425" y="3161397"/>
              <a:ext cx="568043" cy="0"/>
            </a:xfrm>
            <a:prstGeom prst="line">
              <a:avLst/>
            </a:prstGeom>
            <a:ln>
              <a:solidFill>
                <a:schemeClr val="accent2">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8384003" y="3452814"/>
              <a:ext cx="381465" cy="0"/>
            </a:xfrm>
            <a:prstGeom prst="line">
              <a:avLst/>
            </a:prstGeom>
            <a:ln>
              <a:solidFill>
                <a:schemeClr val="bg1">
                  <a:lumMod val="5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57" name="Rectangle 178"/>
            <p:cNvSpPr>
              <a:spLocks noChangeArrowheads="1"/>
            </p:cNvSpPr>
            <p:nvPr/>
          </p:nvSpPr>
          <p:spPr bwMode="auto">
            <a:xfrm>
              <a:off x="8810420" y="3131412"/>
              <a:ext cx="644269" cy="12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Thanksgiving </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58" name="Rectangle 178"/>
            <p:cNvSpPr>
              <a:spLocks noChangeArrowheads="1"/>
            </p:cNvSpPr>
            <p:nvPr/>
          </p:nvSpPr>
          <p:spPr bwMode="auto">
            <a:xfrm>
              <a:off x="8810420" y="3448571"/>
              <a:ext cx="297019" cy="12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Xmas </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grpSp>
      <p:sp>
        <p:nvSpPr>
          <p:cNvPr id="73" name="TextBox 72"/>
          <p:cNvSpPr txBox="1"/>
          <p:nvPr/>
        </p:nvSpPr>
        <p:spPr>
          <a:xfrm>
            <a:off x="229001" y="149965"/>
            <a:ext cx="4803238" cy="646331"/>
          </a:xfrm>
          <a:prstGeom prst="rect">
            <a:avLst/>
          </a:prstGeom>
          <a:noFill/>
        </p:spPr>
        <p:txBody>
          <a:bodyPr wrap="none" rtlCol="0">
            <a:spAutoFit/>
          </a:bodyPr>
          <a:lstStyle/>
          <a:p>
            <a:r>
              <a:rPr lang="en-US" sz="3600" dirty="0"/>
              <a:t>More Time Series Chains</a:t>
            </a:r>
          </a:p>
        </p:txBody>
      </p:sp>
      <p:sp>
        <p:nvSpPr>
          <p:cNvPr id="74" name="TextBox 73"/>
          <p:cNvSpPr txBox="1"/>
          <p:nvPr/>
        </p:nvSpPr>
        <p:spPr>
          <a:xfrm>
            <a:off x="219200" y="1087349"/>
            <a:ext cx="11751021" cy="1692771"/>
          </a:xfrm>
          <a:prstGeom prst="rect">
            <a:avLst/>
          </a:prstGeom>
          <a:noFill/>
        </p:spPr>
        <p:txBody>
          <a:bodyPr wrap="square" rtlCol="0">
            <a:spAutoFit/>
          </a:bodyPr>
          <a:lstStyle/>
          <a:p>
            <a:r>
              <a:rPr lang="en-US" sz="2400" dirty="0"/>
              <a:t>We looked at the google query volume for </a:t>
            </a:r>
            <a:r>
              <a:rPr lang="en-US" altLang="en-US" sz="2400" i="1" dirty="0">
                <a:ea typeface="Times New Roman" panose="02020603050405020304" pitchFamily="18" charset="0"/>
              </a:rPr>
              <a:t>Kohl’s</a:t>
            </a:r>
            <a:r>
              <a:rPr lang="en-US" altLang="en-US" sz="2400" dirty="0">
                <a:ea typeface="Times New Roman" panose="02020603050405020304" pitchFamily="18" charset="0"/>
              </a:rPr>
              <a:t>, an American retail chain.</a:t>
            </a:r>
          </a:p>
          <a:p>
            <a:r>
              <a:rPr lang="en-US" sz="1600" dirty="0"/>
              <a:t>The discovered chain shows that over the decade, the bump transitions from a smooth bump covering most of the period between thanksgiving and Xmas, to a more sharply focus bump centered on thanksgiving. This seems to reflect the growing importance of </a:t>
            </a:r>
            <a:r>
              <a:rPr lang="en-US" sz="1600" i="1" dirty="0"/>
              <a:t>Cyber Monday</a:t>
            </a:r>
            <a:r>
              <a:rPr lang="en-US" sz="1600" dirty="0"/>
              <a:t>, a marketing term for the Monday after Thanksgiving. The phrase was created by marketing companies to persuade people to shop online. The term made its debut on November 28</a:t>
            </a:r>
            <a:r>
              <a:rPr lang="en-US" sz="1600" baseline="30000" dirty="0"/>
              <a:t>th</a:t>
            </a:r>
            <a:r>
              <a:rPr lang="en-US" sz="1600" dirty="0"/>
              <a:t>, 2005 in a press release entitled “</a:t>
            </a:r>
            <a:r>
              <a:rPr lang="en-US" sz="1600" i="1" dirty="0"/>
              <a:t>Cyber Monday Quickly Becoming One of the Biggest Online Shopping Days of the Year</a:t>
            </a:r>
            <a:r>
              <a:rPr lang="en-US" sz="1600" dirty="0"/>
              <a:t>” . Note that this date coincides with the first glimpse of the sharping peak in our chain. </a:t>
            </a:r>
          </a:p>
        </p:txBody>
      </p:sp>
    </p:spTree>
    <p:extLst>
      <p:ext uri="{BB962C8B-B14F-4D97-AF65-F5344CB8AC3E}">
        <p14:creationId xmlns:p14="http://schemas.microsoft.com/office/powerpoint/2010/main" val="3959399801"/>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9" name="Picture 98"/>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0" y="0"/>
            <a:ext cx="12239498" cy="6858000"/>
          </a:xfrm>
          <a:prstGeom prst="rect">
            <a:avLst/>
          </a:prstGeom>
        </p:spPr>
      </p:pic>
      <p:sp>
        <p:nvSpPr>
          <p:cNvPr id="73" name="TextBox 72"/>
          <p:cNvSpPr txBox="1"/>
          <p:nvPr/>
        </p:nvSpPr>
        <p:spPr>
          <a:xfrm>
            <a:off x="105176" y="130894"/>
            <a:ext cx="5408468" cy="646331"/>
          </a:xfrm>
          <a:prstGeom prst="rect">
            <a:avLst/>
          </a:prstGeom>
          <a:noFill/>
        </p:spPr>
        <p:txBody>
          <a:bodyPr wrap="none" rtlCol="0">
            <a:spAutoFit/>
          </a:bodyPr>
          <a:lstStyle/>
          <a:p>
            <a:r>
              <a:rPr lang="en-US" sz="3600" dirty="0">
                <a:solidFill>
                  <a:schemeClr val="bg1">
                    <a:lumMod val="95000"/>
                  </a:schemeClr>
                </a:solidFill>
              </a:rPr>
              <a:t>One Last Time Series Chain</a:t>
            </a:r>
          </a:p>
        </p:txBody>
      </p:sp>
      <p:sp>
        <p:nvSpPr>
          <p:cNvPr id="79" name="Freeform 46"/>
          <p:cNvSpPr>
            <a:spLocks/>
          </p:cNvSpPr>
          <p:nvPr/>
        </p:nvSpPr>
        <p:spPr bwMode="auto">
          <a:xfrm>
            <a:off x="501768" y="5231359"/>
            <a:ext cx="11356765" cy="945267"/>
          </a:xfrm>
          <a:custGeom>
            <a:avLst/>
            <a:gdLst>
              <a:gd name="T0" fmla="*/ 47 w 3073"/>
              <a:gd name="T1" fmla="*/ 1008 h 1047"/>
              <a:gd name="T2" fmla="*/ 95 w 3073"/>
              <a:gd name="T3" fmla="*/ 978 h 1047"/>
              <a:gd name="T4" fmla="*/ 144 w 3073"/>
              <a:gd name="T5" fmla="*/ 943 h 1047"/>
              <a:gd name="T6" fmla="*/ 193 w 3073"/>
              <a:gd name="T7" fmla="*/ 917 h 1047"/>
              <a:gd name="T8" fmla="*/ 241 w 3073"/>
              <a:gd name="T9" fmla="*/ 894 h 1047"/>
              <a:gd name="T10" fmla="*/ 290 w 3073"/>
              <a:gd name="T11" fmla="*/ 863 h 1047"/>
              <a:gd name="T12" fmla="*/ 339 w 3073"/>
              <a:gd name="T13" fmla="*/ 837 h 1047"/>
              <a:gd name="T14" fmla="*/ 388 w 3073"/>
              <a:gd name="T15" fmla="*/ 805 h 1047"/>
              <a:gd name="T16" fmla="*/ 437 w 3073"/>
              <a:gd name="T17" fmla="*/ 778 h 1047"/>
              <a:gd name="T18" fmla="*/ 485 w 3073"/>
              <a:gd name="T19" fmla="*/ 755 h 1047"/>
              <a:gd name="T20" fmla="*/ 534 w 3073"/>
              <a:gd name="T21" fmla="*/ 730 h 1047"/>
              <a:gd name="T22" fmla="*/ 583 w 3073"/>
              <a:gd name="T23" fmla="*/ 707 h 1047"/>
              <a:gd name="T24" fmla="*/ 632 w 3073"/>
              <a:gd name="T25" fmla="*/ 686 h 1047"/>
              <a:gd name="T26" fmla="*/ 680 w 3073"/>
              <a:gd name="T27" fmla="*/ 661 h 1047"/>
              <a:gd name="T28" fmla="*/ 729 w 3073"/>
              <a:gd name="T29" fmla="*/ 633 h 1047"/>
              <a:gd name="T30" fmla="*/ 778 w 3073"/>
              <a:gd name="T31" fmla="*/ 604 h 1047"/>
              <a:gd name="T32" fmla="*/ 827 w 3073"/>
              <a:gd name="T33" fmla="*/ 581 h 1047"/>
              <a:gd name="T34" fmla="*/ 875 w 3073"/>
              <a:gd name="T35" fmla="*/ 556 h 1047"/>
              <a:gd name="T36" fmla="*/ 924 w 3073"/>
              <a:gd name="T37" fmla="*/ 530 h 1047"/>
              <a:gd name="T38" fmla="*/ 973 w 3073"/>
              <a:gd name="T39" fmla="*/ 503 h 1047"/>
              <a:gd name="T40" fmla="*/ 1021 w 3073"/>
              <a:gd name="T41" fmla="*/ 480 h 1047"/>
              <a:gd name="T42" fmla="*/ 1070 w 3073"/>
              <a:gd name="T43" fmla="*/ 463 h 1047"/>
              <a:gd name="T44" fmla="*/ 1119 w 3073"/>
              <a:gd name="T45" fmla="*/ 439 h 1047"/>
              <a:gd name="T46" fmla="*/ 1168 w 3073"/>
              <a:gd name="T47" fmla="*/ 414 h 1047"/>
              <a:gd name="T48" fmla="*/ 1216 w 3073"/>
              <a:gd name="T49" fmla="*/ 395 h 1047"/>
              <a:gd name="T50" fmla="*/ 1265 w 3073"/>
              <a:gd name="T51" fmla="*/ 381 h 1047"/>
              <a:gd name="T52" fmla="*/ 1314 w 3073"/>
              <a:gd name="T53" fmla="*/ 372 h 1047"/>
              <a:gd name="T54" fmla="*/ 1362 w 3073"/>
              <a:gd name="T55" fmla="*/ 363 h 1047"/>
              <a:gd name="T56" fmla="*/ 1411 w 3073"/>
              <a:gd name="T57" fmla="*/ 343 h 1047"/>
              <a:gd name="T58" fmla="*/ 1460 w 3073"/>
              <a:gd name="T59" fmla="*/ 324 h 1047"/>
              <a:gd name="T60" fmla="*/ 1509 w 3073"/>
              <a:gd name="T61" fmla="*/ 312 h 1047"/>
              <a:gd name="T62" fmla="*/ 1557 w 3073"/>
              <a:gd name="T63" fmla="*/ 296 h 1047"/>
              <a:gd name="T64" fmla="*/ 1606 w 3073"/>
              <a:gd name="T65" fmla="*/ 284 h 1047"/>
              <a:gd name="T66" fmla="*/ 1655 w 3073"/>
              <a:gd name="T67" fmla="*/ 272 h 1047"/>
              <a:gd name="T68" fmla="*/ 1704 w 3073"/>
              <a:gd name="T69" fmla="*/ 256 h 1047"/>
              <a:gd name="T70" fmla="*/ 1753 w 3073"/>
              <a:gd name="T71" fmla="*/ 241 h 1047"/>
              <a:gd name="T72" fmla="*/ 1801 w 3073"/>
              <a:gd name="T73" fmla="*/ 226 h 1047"/>
              <a:gd name="T74" fmla="*/ 1850 w 3073"/>
              <a:gd name="T75" fmla="*/ 215 h 1047"/>
              <a:gd name="T76" fmla="*/ 1899 w 3073"/>
              <a:gd name="T77" fmla="*/ 208 h 1047"/>
              <a:gd name="T78" fmla="*/ 1948 w 3073"/>
              <a:gd name="T79" fmla="*/ 198 h 1047"/>
              <a:gd name="T80" fmla="*/ 1996 w 3073"/>
              <a:gd name="T81" fmla="*/ 185 h 1047"/>
              <a:gd name="T82" fmla="*/ 2045 w 3073"/>
              <a:gd name="T83" fmla="*/ 173 h 1047"/>
              <a:gd name="T84" fmla="*/ 2094 w 3073"/>
              <a:gd name="T85" fmla="*/ 162 h 1047"/>
              <a:gd name="T86" fmla="*/ 2142 w 3073"/>
              <a:gd name="T87" fmla="*/ 155 h 1047"/>
              <a:gd name="T88" fmla="*/ 2191 w 3073"/>
              <a:gd name="T89" fmla="*/ 147 h 1047"/>
              <a:gd name="T90" fmla="*/ 2240 w 3073"/>
              <a:gd name="T91" fmla="*/ 139 h 1047"/>
              <a:gd name="T92" fmla="*/ 2289 w 3073"/>
              <a:gd name="T93" fmla="*/ 131 h 1047"/>
              <a:gd name="T94" fmla="*/ 2337 w 3073"/>
              <a:gd name="T95" fmla="*/ 127 h 1047"/>
              <a:gd name="T96" fmla="*/ 2386 w 3073"/>
              <a:gd name="T97" fmla="*/ 120 h 1047"/>
              <a:gd name="T98" fmla="*/ 2435 w 3073"/>
              <a:gd name="T99" fmla="*/ 113 h 1047"/>
              <a:gd name="T100" fmla="*/ 2483 w 3073"/>
              <a:gd name="T101" fmla="*/ 105 h 1047"/>
              <a:gd name="T102" fmla="*/ 2532 w 3073"/>
              <a:gd name="T103" fmla="*/ 97 h 1047"/>
              <a:gd name="T104" fmla="*/ 2581 w 3073"/>
              <a:gd name="T105" fmla="*/ 93 h 1047"/>
              <a:gd name="T106" fmla="*/ 2630 w 3073"/>
              <a:gd name="T107" fmla="*/ 86 h 1047"/>
              <a:gd name="T108" fmla="*/ 2678 w 3073"/>
              <a:gd name="T109" fmla="*/ 74 h 1047"/>
              <a:gd name="T110" fmla="*/ 2727 w 3073"/>
              <a:gd name="T111" fmla="*/ 62 h 1047"/>
              <a:gd name="T112" fmla="*/ 2776 w 3073"/>
              <a:gd name="T113" fmla="*/ 54 h 1047"/>
              <a:gd name="T114" fmla="*/ 2825 w 3073"/>
              <a:gd name="T115" fmla="*/ 45 h 1047"/>
              <a:gd name="T116" fmla="*/ 2874 w 3073"/>
              <a:gd name="T117" fmla="*/ 28 h 1047"/>
              <a:gd name="T118" fmla="*/ 2922 w 3073"/>
              <a:gd name="T119" fmla="*/ 12 h 1047"/>
              <a:gd name="T120" fmla="*/ 2971 w 3073"/>
              <a:gd name="T121" fmla="*/ 5 h 1047"/>
              <a:gd name="T122" fmla="*/ 3020 w 3073"/>
              <a:gd name="T123" fmla="*/ 0 h 1047"/>
              <a:gd name="T124" fmla="*/ 3069 w 3073"/>
              <a:gd name="T125" fmla="*/ 5 h 1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73" h="1047">
                <a:moveTo>
                  <a:pt x="0" y="1047"/>
                </a:moveTo>
                <a:lnTo>
                  <a:pt x="2" y="1045"/>
                </a:lnTo>
                <a:lnTo>
                  <a:pt x="4" y="1042"/>
                </a:lnTo>
                <a:lnTo>
                  <a:pt x="6" y="1039"/>
                </a:lnTo>
                <a:lnTo>
                  <a:pt x="9" y="1038"/>
                </a:lnTo>
                <a:lnTo>
                  <a:pt x="11" y="1036"/>
                </a:lnTo>
                <a:lnTo>
                  <a:pt x="13" y="1033"/>
                </a:lnTo>
                <a:lnTo>
                  <a:pt x="15" y="1031"/>
                </a:lnTo>
                <a:lnTo>
                  <a:pt x="17" y="1030"/>
                </a:lnTo>
                <a:lnTo>
                  <a:pt x="19" y="1027"/>
                </a:lnTo>
                <a:lnTo>
                  <a:pt x="21" y="1025"/>
                </a:lnTo>
                <a:lnTo>
                  <a:pt x="23" y="1024"/>
                </a:lnTo>
                <a:lnTo>
                  <a:pt x="26" y="1022"/>
                </a:lnTo>
                <a:lnTo>
                  <a:pt x="27" y="1021"/>
                </a:lnTo>
                <a:lnTo>
                  <a:pt x="30" y="1019"/>
                </a:lnTo>
                <a:lnTo>
                  <a:pt x="32" y="1019"/>
                </a:lnTo>
                <a:lnTo>
                  <a:pt x="34" y="1018"/>
                </a:lnTo>
                <a:lnTo>
                  <a:pt x="36" y="1016"/>
                </a:lnTo>
                <a:lnTo>
                  <a:pt x="38" y="1014"/>
                </a:lnTo>
                <a:lnTo>
                  <a:pt x="40" y="1014"/>
                </a:lnTo>
                <a:lnTo>
                  <a:pt x="42" y="1011"/>
                </a:lnTo>
                <a:lnTo>
                  <a:pt x="45" y="1011"/>
                </a:lnTo>
                <a:lnTo>
                  <a:pt x="47" y="1008"/>
                </a:lnTo>
                <a:lnTo>
                  <a:pt x="49" y="1007"/>
                </a:lnTo>
                <a:lnTo>
                  <a:pt x="51" y="1005"/>
                </a:lnTo>
                <a:lnTo>
                  <a:pt x="53" y="1004"/>
                </a:lnTo>
                <a:lnTo>
                  <a:pt x="55" y="1002"/>
                </a:lnTo>
                <a:lnTo>
                  <a:pt x="57" y="998"/>
                </a:lnTo>
                <a:lnTo>
                  <a:pt x="59" y="998"/>
                </a:lnTo>
                <a:lnTo>
                  <a:pt x="62" y="995"/>
                </a:lnTo>
                <a:lnTo>
                  <a:pt x="63" y="995"/>
                </a:lnTo>
                <a:lnTo>
                  <a:pt x="66" y="993"/>
                </a:lnTo>
                <a:lnTo>
                  <a:pt x="68" y="992"/>
                </a:lnTo>
                <a:lnTo>
                  <a:pt x="70" y="990"/>
                </a:lnTo>
                <a:lnTo>
                  <a:pt x="72" y="987"/>
                </a:lnTo>
                <a:lnTo>
                  <a:pt x="74" y="985"/>
                </a:lnTo>
                <a:lnTo>
                  <a:pt x="76" y="985"/>
                </a:lnTo>
                <a:lnTo>
                  <a:pt x="79" y="984"/>
                </a:lnTo>
                <a:lnTo>
                  <a:pt x="81" y="984"/>
                </a:lnTo>
                <a:lnTo>
                  <a:pt x="83" y="982"/>
                </a:lnTo>
                <a:lnTo>
                  <a:pt x="85" y="982"/>
                </a:lnTo>
                <a:lnTo>
                  <a:pt x="87" y="981"/>
                </a:lnTo>
                <a:lnTo>
                  <a:pt x="89" y="981"/>
                </a:lnTo>
                <a:lnTo>
                  <a:pt x="91" y="979"/>
                </a:lnTo>
                <a:lnTo>
                  <a:pt x="93" y="978"/>
                </a:lnTo>
                <a:lnTo>
                  <a:pt x="95" y="978"/>
                </a:lnTo>
                <a:lnTo>
                  <a:pt x="98" y="973"/>
                </a:lnTo>
                <a:lnTo>
                  <a:pt x="100" y="971"/>
                </a:lnTo>
                <a:lnTo>
                  <a:pt x="102" y="970"/>
                </a:lnTo>
                <a:lnTo>
                  <a:pt x="104" y="968"/>
                </a:lnTo>
                <a:lnTo>
                  <a:pt x="106" y="968"/>
                </a:lnTo>
                <a:lnTo>
                  <a:pt x="108" y="967"/>
                </a:lnTo>
                <a:lnTo>
                  <a:pt x="110" y="965"/>
                </a:lnTo>
                <a:lnTo>
                  <a:pt x="112" y="962"/>
                </a:lnTo>
                <a:lnTo>
                  <a:pt x="115" y="960"/>
                </a:lnTo>
                <a:lnTo>
                  <a:pt x="116" y="959"/>
                </a:lnTo>
                <a:lnTo>
                  <a:pt x="119" y="959"/>
                </a:lnTo>
                <a:lnTo>
                  <a:pt x="121" y="959"/>
                </a:lnTo>
                <a:lnTo>
                  <a:pt x="123" y="957"/>
                </a:lnTo>
                <a:lnTo>
                  <a:pt x="125" y="956"/>
                </a:lnTo>
                <a:lnTo>
                  <a:pt x="127" y="954"/>
                </a:lnTo>
                <a:lnTo>
                  <a:pt x="129" y="954"/>
                </a:lnTo>
                <a:lnTo>
                  <a:pt x="131" y="953"/>
                </a:lnTo>
                <a:lnTo>
                  <a:pt x="134" y="953"/>
                </a:lnTo>
                <a:lnTo>
                  <a:pt x="136" y="951"/>
                </a:lnTo>
                <a:lnTo>
                  <a:pt x="138" y="948"/>
                </a:lnTo>
                <a:lnTo>
                  <a:pt x="140" y="948"/>
                </a:lnTo>
                <a:lnTo>
                  <a:pt x="142" y="947"/>
                </a:lnTo>
                <a:lnTo>
                  <a:pt x="144" y="943"/>
                </a:lnTo>
                <a:lnTo>
                  <a:pt x="146" y="942"/>
                </a:lnTo>
                <a:lnTo>
                  <a:pt x="148" y="940"/>
                </a:lnTo>
                <a:lnTo>
                  <a:pt x="151" y="939"/>
                </a:lnTo>
                <a:lnTo>
                  <a:pt x="152" y="936"/>
                </a:lnTo>
                <a:lnTo>
                  <a:pt x="155" y="936"/>
                </a:lnTo>
                <a:lnTo>
                  <a:pt x="157" y="933"/>
                </a:lnTo>
                <a:lnTo>
                  <a:pt x="159" y="933"/>
                </a:lnTo>
                <a:lnTo>
                  <a:pt x="161" y="931"/>
                </a:lnTo>
                <a:lnTo>
                  <a:pt x="163" y="929"/>
                </a:lnTo>
                <a:lnTo>
                  <a:pt x="165" y="929"/>
                </a:lnTo>
                <a:lnTo>
                  <a:pt x="168" y="928"/>
                </a:lnTo>
                <a:lnTo>
                  <a:pt x="170" y="926"/>
                </a:lnTo>
                <a:lnTo>
                  <a:pt x="172" y="925"/>
                </a:lnTo>
                <a:lnTo>
                  <a:pt x="174" y="925"/>
                </a:lnTo>
                <a:lnTo>
                  <a:pt x="176" y="925"/>
                </a:lnTo>
                <a:lnTo>
                  <a:pt x="178" y="923"/>
                </a:lnTo>
                <a:lnTo>
                  <a:pt x="180" y="922"/>
                </a:lnTo>
                <a:lnTo>
                  <a:pt x="182" y="922"/>
                </a:lnTo>
                <a:lnTo>
                  <a:pt x="184" y="920"/>
                </a:lnTo>
                <a:lnTo>
                  <a:pt x="187" y="920"/>
                </a:lnTo>
                <a:lnTo>
                  <a:pt x="189" y="919"/>
                </a:lnTo>
                <a:lnTo>
                  <a:pt x="191" y="917"/>
                </a:lnTo>
                <a:lnTo>
                  <a:pt x="193" y="917"/>
                </a:lnTo>
                <a:lnTo>
                  <a:pt x="195" y="914"/>
                </a:lnTo>
                <a:lnTo>
                  <a:pt x="197" y="914"/>
                </a:lnTo>
                <a:lnTo>
                  <a:pt x="199" y="913"/>
                </a:lnTo>
                <a:lnTo>
                  <a:pt x="201" y="910"/>
                </a:lnTo>
                <a:lnTo>
                  <a:pt x="204" y="908"/>
                </a:lnTo>
                <a:lnTo>
                  <a:pt x="205" y="907"/>
                </a:lnTo>
                <a:lnTo>
                  <a:pt x="208" y="907"/>
                </a:lnTo>
                <a:lnTo>
                  <a:pt x="210" y="905"/>
                </a:lnTo>
                <a:lnTo>
                  <a:pt x="212" y="904"/>
                </a:lnTo>
                <a:lnTo>
                  <a:pt x="214" y="904"/>
                </a:lnTo>
                <a:lnTo>
                  <a:pt x="216" y="902"/>
                </a:lnTo>
                <a:lnTo>
                  <a:pt x="218" y="902"/>
                </a:lnTo>
                <a:lnTo>
                  <a:pt x="220" y="900"/>
                </a:lnTo>
                <a:lnTo>
                  <a:pt x="223" y="900"/>
                </a:lnTo>
                <a:lnTo>
                  <a:pt x="225" y="900"/>
                </a:lnTo>
                <a:lnTo>
                  <a:pt x="227" y="897"/>
                </a:lnTo>
                <a:lnTo>
                  <a:pt x="229" y="899"/>
                </a:lnTo>
                <a:lnTo>
                  <a:pt x="231" y="899"/>
                </a:lnTo>
                <a:lnTo>
                  <a:pt x="233" y="899"/>
                </a:lnTo>
                <a:lnTo>
                  <a:pt x="235" y="897"/>
                </a:lnTo>
                <a:lnTo>
                  <a:pt x="237" y="896"/>
                </a:lnTo>
                <a:lnTo>
                  <a:pt x="240" y="894"/>
                </a:lnTo>
                <a:lnTo>
                  <a:pt x="241" y="894"/>
                </a:lnTo>
                <a:lnTo>
                  <a:pt x="244" y="891"/>
                </a:lnTo>
                <a:lnTo>
                  <a:pt x="246" y="891"/>
                </a:lnTo>
                <a:lnTo>
                  <a:pt x="248" y="888"/>
                </a:lnTo>
                <a:lnTo>
                  <a:pt x="250" y="886"/>
                </a:lnTo>
                <a:lnTo>
                  <a:pt x="252" y="885"/>
                </a:lnTo>
                <a:lnTo>
                  <a:pt x="254" y="883"/>
                </a:lnTo>
                <a:lnTo>
                  <a:pt x="257" y="882"/>
                </a:lnTo>
                <a:lnTo>
                  <a:pt x="259" y="880"/>
                </a:lnTo>
                <a:lnTo>
                  <a:pt x="261" y="880"/>
                </a:lnTo>
                <a:lnTo>
                  <a:pt x="263" y="877"/>
                </a:lnTo>
                <a:lnTo>
                  <a:pt x="265" y="876"/>
                </a:lnTo>
                <a:lnTo>
                  <a:pt x="267" y="876"/>
                </a:lnTo>
                <a:lnTo>
                  <a:pt x="269" y="874"/>
                </a:lnTo>
                <a:lnTo>
                  <a:pt x="271" y="874"/>
                </a:lnTo>
                <a:lnTo>
                  <a:pt x="273" y="871"/>
                </a:lnTo>
                <a:lnTo>
                  <a:pt x="276" y="868"/>
                </a:lnTo>
                <a:lnTo>
                  <a:pt x="278" y="869"/>
                </a:lnTo>
                <a:lnTo>
                  <a:pt x="280" y="868"/>
                </a:lnTo>
                <a:lnTo>
                  <a:pt x="282" y="868"/>
                </a:lnTo>
                <a:lnTo>
                  <a:pt x="284" y="868"/>
                </a:lnTo>
                <a:lnTo>
                  <a:pt x="286" y="866"/>
                </a:lnTo>
                <a:lnTo>
                  <a:pt x="288" y="865"/>
                </a:lnTo>
                <a:lnTo>
                  <a:pt x="290" y="863"/>
                </a:lnTo>
                <a:lnTo>
                  <a:pt x="293" y="862"/>
                </a:lnTo>
                <a:lnTo>
                  <a:pt x="294" y="860"/>
                </a:lnTo>
                <a:lnTo>
                  <a:pt x="297" y="859"/>
                </a:lnTo>
                <a:lnTo>
                  <a:pt x="299" y="857"/>
                </a:lnTo>
                <a:lnTo>
                  <a:pt x="301" y="855"/>
                </a:lnTo>
                <a:lnTo>
                  <a:pt x="303" y="852"/>
                </a:lnTo>
                <a:lnTo>
                  <a:pt x="305" y="852"/>
                </a:lnTo>
                <a:lnTo>
                  <a:pt x="307" y="851"/>
                </a:lnTo>
                <a:lnTo>
                  <a:pt x="309" y="851"/>
                </a:lnTo>
                <a:lnTo>
                  <a:pt x="312" y="848"/>
                </a:lnTo>
                <a:lnTo>
                  <a:pt x="314" y="848"/>
                </a:lnTo>
                <a:lnTo>
                  <a:pt x="316" y="846"/>
                </a:lnTo>
                <a:lnTo>
                  <a:pt x="318" y="845"/>
                </a:lnTo>
                <a:lnTo>
                  <a:pt x="320" y="845"/>
                </a:lnTo>
                <a:lnTo>
                  <a:pt x="322" y="841"/>
                </a:lnTo>
                <a:lnTo>
                  <a:pt x="324" y="841"/>
                </a:lnTo>
                <a:lnTo>
                  <a:pt x="326" y="841"/>
                </a:lnTo>
                <a:lnTo>
                  <a:pt x="329" y="841"/>
                </a:lnTo>
                <a:lnTo>
                  <a:pt x="331" y="840"/>
                </a:lnTo>
                <a:lnTo>
                  <a:pt x="333" y="840"/>
                </a:lnTo>
                <a:lnTo>
                  <a:pt x="335" y="838"/>
                </a:lnTo>
                <a:lnTo>
                  <a:pt x="337" y="837"/>
                </a:lnTo>
                <a:lnTo>
                  <a:pt x="339" y="837"/>
                </a:lnTo>
                <a:lnTo>
                  <a:pt x="341" y="835"/>
                </a:lnTo>
                <a:lnTo>
                  <a:pt x="343" y="834"/>
                </a:lnTo>
                <a:lnTo>
                  <a:pt x="346" y="832"/>
                </a:lnTo>
                <a:lnTo>
                  <a:pt x="348" y="829"/>
                </a:lnTo>
                <a:lnTo>
                  <a:pt x="350" y="828"/>
                </a:lnTo>
                <a:lnTo>
                  <a:pt x="352" y="826"/>
                </a:lnTo>
                <a:lnTo>
                  <a:pt x="354" y="825"/>
                </a:lnTo>
                <a:lnTo>
                  <a:pt x="356" y="823"/>
                </a:lnTo>
                <a:lnTo>
                  <a:pt x="358" y="822"/>
                </a:lnTo>
                <a:lnTo>
                  <a:pt x="360" y="820"/>
                </a:lnTo>
                <a:lnTo>
                  <a:pt x="362" y="818"/>
                </a:lnTo>
                <a:lnTo>
                  <a:pt x="365" y="818"/>
                </a:lnTo>
                <a:lnTo>
                  <a:pt x="367" y="817"/>
                </a:lnTo>
                <a:lnTo>
                  <a:pt x="369" y="815"/>
                </a:lnTo>
                <a:lnTo>
                  <a:pt x="371" y="814"/>
                </a:lnTo>
                <a:lnTo>
                  <a:pt x="373" y="814"/>
                </a:lnTo>
                <a:lnTo>
                  <a:pt x="375" y="811"/>
                </a:lnTo>
                <a:lnTo>
                  <a:pt x="377" y="812"/>
                </a:lnTo>
                <a:lnTo>
                  <a:pt x="379" y="811"/>
                </a:lnTo>
                <a:lnTo>
                  <a:pt x="382" y="809"/>
                </a:lnTo>
                <a:lnTo>
                  <a:pt x="383" y="809"/>
                </a:lnTo>
                <a:lnTo>
                  <a:pt x="386" y="806"/>
                </a:lnTo>
                <a:lnTo>
                  <a:pt x="388" y="805"/>
                </a:lnTo>
                <a:lnTo>
                  <a:pt x="390" y="803"/>
                </a:lnTo>
                <a:lnTo>
                  <a:pt x="392" y="802"/>
                </a:lnTo>
                <a:lnTo>
                  <a:pt x="394" y="800"/>
                </a:lnTo>
                <a:lnTo>
                  <a:pt x="396" y="800"/>
                </a:lnTo>
                <a:lnTo>
                  <a:pt x="398" y="797"/>
                </a:lnTo>
                <a:lnTo>
                  <a:pt x="401" y="795"/>
                </a:lnTo>
                <a:lnTo>
                  <a:pt x="403" y="794"/>
                </a:lnTo>
                <a:lnTo>
                  <a:pt x="405" y="792"/>
                </a:lnTo>
                <a:lnTo>
                  <a:pt x="407" y="791"/>
                </a:lnTo>
                <a:lnTo>
                  <a:pt x="409" y="789"/>
                </a:lnTo>
                <a:lnTo>
                  <a:pt x="411" y="789"/>
                </a:lnTo>
                <a:lnTo>
                  <a:pt x="413" y="788"/>
                </a:lnTo>
                <a:lnTo>
                  <a:pt x="415" y="786"/>
                </a:lnTo>
                <a:lnTo>
                  <a:pt x="418" y="785"/>
                </a:lnTo>
                <a:lnTo>
                  <a:pt x="420" y="783"/>
                </a:lnTo>
                <a:lnTo>
                  <a:pt x="422" y="783"/>
                </a:lnTo>
                <a:lnTo>
                  <a:pt x="424" y="783"/>
                </a:lnTo>
                <a:lnTo>
                  <a:pt x="426" y="781"/>
                </a:lnTo>
                <a:lnTo>
                  <a:pt x="428" y="781"/>
                </a:lnTo>
                <a:lnTo>
                  <a:pt x="430" y="780"/>
                </a:lnTo>
                <a:lnTo>
                  <a:pt x="432" y="780"/>
                </a:lnTo>
                <a:lnTo>
                  <a:pt x="435" y="780"/>
                </a:lnTo>
                <a:lnTo>
                  <a:pt x="437" y="778"/>
                </a:lnTo>
                <a:lnTo>
                  <a:pt x="439" y="778"/>
                </a:lnTo>
                <a:lnTo>
                  <a:pt x="441" y="777"/>
                </a:lnTo>
                <a:lnTo>
                  <a:pt x="443" y="775"/>
                </a:lnTo>
                <a:lnTo>
                  <a:pt x="445" y="775"/>
                </a:lnTo>
                <a:lnTo>
                  <a:pt x="447" y="772"/>
                </a:lnTo>
                <a:lnTo>
                  <a:pt x="449" y="771"/>
                </a:lnTo>
                <a:lnTo>
                  <a:pt x="451" y="769"/>
                </a:lnTo>
                <a:lnTo>
                  <a:pt x="454" y="767"/>
                </a:lnTo>
                <a:lnTo>
                  <a:pt x="456" y="766"/>
                </a:lnTo>
                <a:lnTo>
                  <a:pt x="458" y="766"/>
                </a:lnTo>
                <a:lnTo>
                  <a:pt x="460" y="764"/>
                </a:lnTo>
                <a:lnTo>
                  <a:pt x="462" y="764"/>
                </a:lnTo>
                <a:lnTo>
                  <a:pt x="464" y="763"/>
                </a:lnTo>
                <a:lnTo>
                  <a:pt x="466" y="761"/>
                </a:lnTo>
                <a:lnTo>
                  <a:pt x="468" y="760"/>
                </a:lnTo>
                <a:lnTo>
                  <a:pt x="471" y="760"/>
                </a:lnTo>
                <a:lnTo>
                  <a:pt x="472" y="760"/>
                </a:lnTo>
                <a:lnTo>
                  <a:pt x="475" y="758"/>
                </a:lnTo>
                <a:lnTo>
                  <a:pt x="477" y="758"/>
                </a:lnTo>
                <a:lnTo>
                  <a:pt x="479" y="758"/>
                </a:lnTo>
                <a:lnTo>
                  <a:pt x="481" y="757"/>
                </a:lnTo>
                <a:lnTo>
                  <a:pt x="483" y="757"/>
                </a:lnTo>
                <a:lnTo>
                  <a:pt x="485" y="755"/>
                </a:lnTo>
                <a:lnTo>
                  <a:pt x="487" y="753"/>
                </a:lnTo>
                <a:lnTo>
                  <a:pt x="490" y="752"/>
                </a:lnTo>
                <a:lnTo>
                  <a:pt x="492" y="750"/>
                </a:lnTo>
                <a:lnTo>
                  <a:pt x="494" y="749"/>
                </a:lnTo>
                <a:lnTo>
                  <a:pt x="496" y="747"/>
                </a:lnTo>
                <a:lnTo>
                  <a:pt x="498" y="747"/>
                </a:lnTo>
                <a:lnTo>
                  <a:pt x="500" y="744"/>
                </a:lnTo>
                <a:lnTo>
                  <a:pt x="502" y="743"/>
                </a:lnTo>
                <a:lnTo>
                  <a:pt x="504" y="743"/>
                </a:lnTo>
                <a:lnTo>
                  <a:pt x="507" y="740"/>
                </a:lnTo>
                <a:lnTo>
                  <a:pt x="509" y="740"/>
                </a:lnTo>
                <a:lnTo>
                  <a:pt x="511" y="738"/>
                </a:lnTo>
                <a:lnTo>
                  <a:pt x="513" y="736"/>
                </a:lnTo>
                <a:lnTo>
                  <a:pt x="515" y="736"/>
                </a:lnTo>
                <a:lnTo>
                  <a:pt x="517" y="736"/>
                </a:lnTo>
                <a:lnTo>
                  <a:pt x="519" y="735"/>
                </a:lnTo>
                <a:lnTo>
                  <a:pt x="521" y="735"/>
                </a:lnTo>
                <a:lnTo>
                  <a:pt x="524" y="735"/>
                </a:lnTo>
                <a:lnTo>
                  <a:pt x="525" y="733"/>
                </a:lnTo>
                <a:lnTo>
                  <a:pt x="528" y="733"/>
                </a:lnTo>
                <a:lnTo>
                  <a:pt x="530" y="733"/>
                </a:lnTo>
                <a:lnTo>
                  <a:pt x="532" y="732"/>
                </a:lnTo>
                <a:lnTo>
                  <a:pt x="534" y="730"/>
                </a:lnTo>
                <a:lnTo>
                  <a:pt x="536" y="729"/>
                </a:lnTo>
                <a:lnTo>
                  <a:pt x="538" y="729"/>
                </a:lnTo>
                <a:lnTo>
                  <a:pt x="540" y="726"/>
                </a:lnTo>
                <a:lnTo>
                  <a:pt x="543" y="724"/>
                </a:lnTo>
                <a:lnTo>
                  <a:pt x="545" y="723"/>
                </a:lnTo>
                <a:lnTo>
                  <a:pt x="547" y="723"/>
                </a:lnTo>
                <a:lnTo>
                  <a:pt x="549" y="721"/>
                </a:lnTo>
                <a:lnTo>
                  <a:pt x="551" y="720"/>
                </a:lnTo>
                <a:lnTo>
                  <a:pt x="553" y="718"/>
                </a:lnTo>
                <a:lnTo>
                  <a:pt x="555" y="717"/>
                </a:lnTo>
                <a:lnTo>
                  <a:pt x="557" y="717"/>
                </a:lnTo>
                <a:lnTo>
                  <a:pt x="560" y="714"/>
                </a:lnTo>
                <a:lnTo>
                  <a:pt x="561" y="714"/>
                </a:lnTo>
                <a:lnTo>
                  <a:pt x="564" y="714"/>
                </a:lnTo>
                <a:lnTo>
                  <a:pt x="566" y="714"/>
                </a:lnTo>
                <a:lnTo>
                  <a:pt x="568" y="712"/>
                </a:lnTo>
                <a:lnTo>
                  <a:pt x="570" y="712"/>
                </a:lnTo>
                <a:lnTo>
                  <a:pt x="572" y="712"/>
                </a:lnTo>
                <a:lnTo>
                  <a:pt x="574" y="711"/>
                </a:lnTo>
                <a:lnTo>
                  <a:pt x="576" y="711"/>
                </a:lnTo>
                <a:lnTo>
                  <a:pt x="579" y="707"/>
                </a:lnTo>
                <a:lnTo>
                  <a:pt x="581" y="709"/>
                </a:lnTo>
                <a:lnTo>
                  <a:pt x="583" y="707"/>
                </a:lnTo>
                <a:lnTo>
                  <a:pt x="585" y="706"/>
                </a:lnTo>
                <a:lnTo>
                  <a:pt x="587" y="704"/>
                </a:lnTo>
                <a:lnTo>
                  <a:pt x="589" y="703"/>
                </a:lnTo>
                <a:lnTo>
                  <a:pt x="591" y="701"/>
                </a:lnTo>
                <a:lnTo>
                  <a:pt x="593" y="700"/>
                </a:lnTo>
                <a:lnTo>
                  <a:pt x="596" y="698"/>
                </a:lnTo>
                <a:lnTo>
                  <a:pt x="598" y="697"/>
                </a:lnTo>
                <a:lnTo>
                  <a:pt x="600" y="697"/>
                </a:lnTo>
                <a:lnTo>
                  <a:pt x="602" y="697"/>
                </a:lnTo>
                <a:lnTo>
                  <a:pt x="604" y="695"/>
                </a:lnTo>
                <a:lnTo>
                  <a:pt x="606" y="693"/>
                </a:lnTo>
                <a:lnTo>
                  <a:pt x="608" y="693"/>
                </a:lnTo>
                <a:lnTo>
                  <a:pt x="610" y="692"/>
                </a:lnTo>
                <a:lnTo>
                  <a:pt x="613" y="690"/>
                </a:lnTo>
                <a:lnTo>
                  <a:pt x="614" y="690"/>
                </a:lnTo>
                <a:lnTo>
                  <a:pt x="617" y="690"/>
                </a:lnTo>
                <a:lnTo>
                  <a:pt x="619" y="689"/>
                </a:lnTo>
                <a:lnTo>
                  <a:pt x="621" y="689"/>
                </a:lnTo>
                <a:lnTo>
                  <a:pt x="623" y="689"/>
                </a:lnTo>
                <a:lnTo>
                  <a:pt x="625" y="689"/>
                </a:lnTo>
                <a:lnTo>
                  <a:pt x="627" y="689"/>
                </a:lnTo>
                <a:lnTo>
                  <a:pt x="629" y="686"/>
                </a:lnTo>
                <a:lnTo>
                  <a:pt x="632" y="686"/>
                </a:lnTo>
                <a:lnTo>
                  <a:pt x="634" y="684"/>
                </a:lnTo>
                <a:lnTo>
                  <a:pt x="636" y="683"/>
                </a:lnTo>
                <a:lnTo>
                  <a:pt x="638" y="681"/>
                </a:lnTo>
                <a:lnTo>
                  <a:pt x="640" y="679"/>
                </a:lnTo>
                <a:lnTo>
                  <a:pt x="642" y="679"/>
                </a:lnTo>
                <a:lnTo>
                  <a:pt x="644" y="676"/>
                </a:lnTo>
                <a:lnTo>
                  <a:pt x="646" y="675"/>
                </a:lnTo>
                <a:lnTo>
                  <a:pt x="649" y="675"/>
                </a:lnTo>
                <a:lnTo>
                  <a:pt x="650" y="675"/>
                </a:lnTo>
                <a:lnTo>
                  <a:pt x="653" y="673"/>
                </a:lnTo>
                <a:lnTo>
                  <a:pt x="655" y="672"/>
                </a:lnTo>
                <a:lnTo>
                  <a:pt x="657" y="672"/>
                </a:lnTo>
                <a:lnTo>
                  <a:pt x="659" y="670"/>
                </a:lnTo>
                <a:lnTo>
                  <a:pt x="661" y="670"/>
                </a:lnTo>
                <a:lnTo>
                  <a:pt x="663" y="669"/>
                </a:lnTo>
                <a:lnTo>
                  <a:pt x="665" y="669"/>
                </a:lnTo>
                <a:lnTo>
                  <a:pt x="668" y="669"/>
                </a:lnTo>
                <a:lnTo>
                  <a:pt x="670" y="669"/>
                </a:lnTo>
                <a:lnTo>
                  <a:pt x="672" y="667"/>
                </a:lnTo>
                <a:lnTo>
                  <a:pt x="674" y="665"/>
                </a:lnTo>
                <a:lnTo>
                  <a:pt x="676" y="664"/>
                </a:lnTo>
                <a:lnTo>
                  <a:pt x="678" y="662"/>
                </a:lnTo>
                <a:lnTo>
                  <a:pt x="680" y="661"/>
                </a:lnTo>
                <a:lnTo>
                  <a:pt x="682" y="658"/>
                </a:lnTo>
                <a:lnTo>
                  <a:pt x="685" y="658"/>
                </a:lnTo>
                <a:lnTo>
                  <a:pt x="687" y="655"/>
                </a:lnTo>
                <a:lnTo>
                  <a:pt x="689" y="655"/>
                </a:lnTo>
                <a:lnTo>
                  <a:pt x="691" y="652"/>
                </a:lnTo>
                <a:lnTo>
                  <a:pt x="693" y="652"/>
                </a:lnTo>
                <a:lnTo>
                  <a:pt x="695" y="648"/>
                </a:lnTo>
                <a:lnTo>
                  <a:pt x="697" y="648"/>
                </a:lnTo>
                <a:lnTo>
                  <a:pt x="699" y="647"/>
                </a:lnTo>
                <a:lnTo>
                  <a:pt x="702" y="645"/>
                </a:lnTo>
                <a:lnTo>
                  <a:pt x="703" y="645"/>
                </a:lnTo>
                <a:lnTo>
                  <a:pt x="706" y="644"/>
                </a:lnTo>
                <a:lnTo>
                  <a:pt x="708" y="641"/>
                </a:lnTo>
                <a:lnTo>
                  <a:pt x="710" y="641"/>
                </a:lnTo>
                <a:lnTo>
                  <a:pt x="712" y="641"/>
                </a:lnTo>
                <a:lnTo>
                  <a:pt x="714" y="641"/>
                </a:lnTo>
                <a:lnTo>
                  <a:pt x="716" y="639"/>
                </a:lnTo>
                <a:lnTo>
                  <a:pt x="718" y="639"/>
                </a:lnTo>
                <a:lnTo>
                  <a:pt x="721" y="638"/>
                </a:lnTo>
                <a:lnTo>
                  <a:pt x="723" y="638"/>
                </a:lnTo>
                <a:lnTo>
                  <a:pt x="725" y="636"/>
                </a:lnTo>
                <a:lnTo>
                  <a:pt x="727" y="635"/>
                </a:lnTo>
                <a:lnTo>
                  <a:pt x="729" y="633"/>
                </a:lnTo>
                <a:lnTo>
                  <a:pt x="731" y="632"/>
                </a:lnTo>
                <a:lnTo>
                  <a:pt x="733" y="627"/>
                </a:lnTo>
                <a:lnTo>
                  <a:pt x="735" y="627"/>
                </a:lnTo>
                <a:lnTo>
                  <a:pt x="738" y="626"/>
                </a:lnTo>
                <a:lnTo>
                  <a:pt x="739" y="623"/>
                </a:lnTo>
                <a:lnTo>
                  <a:pt x="742" y="624"/>
                </a:lnTo>
                <a:lnTo>
                  <a:pt x="744" y="621"/>
                </a:lnTo>
                <a:lnTo>
                  <a:pt x="746" y="621"/>
                </a:lnTo>
                <a:lnTo>
                  <a:pt x="748" y="619"/>
                </a:lnTo>
                <a:lnTo>
                  <a:pt x="750" y="619"/>
                </a:lnTo>
                <a:lnTo>
                  <a:pt x="752" y="618"/>
                </a:lnTo>
                <a:lnTo>
                  <a:pt x="754" y="618"/>
                </a:lnTo>
                <a:lnTo>
                  <a:pt x="757" y="616"/>
                </a:lnTo>
                <a:lnTo>
                  <a:pt x="759" y="615"/>
                </a:lnTo>
                <a:lnTo>
                  <a:pt x="761" y="615"/>
                </a:lnTo>
                <a:lnTo>
                  <a:pt x="763" y="613"/>
                </a:lnTo>
                <a:lnTo>
                  <a:pt x="765" y="613"/>
                </a:lnTo>
                <a:lnTo>
                  <a:pt x="767" y="613"/>
                </a:lnTo>
                <a:lnTo>
                  <a:pt x="769" y="612"/>
                </a:lnTo>
                <a:lnTo>
                  <a:pt x="771" y="612"/>
                </a:lnTo>
                <a:lnTo>
                  <a:pt x="774" y="609"/>
                </a:lnTo>
                <a:lnTo>
                  <a:pt x="776" y="607"/>
                </a:lnTo>
                <a:lnTo>
                  <a:pt x="778" y="604"/>
                </a:lnTo>
                <a:lnTo>
                  <a:pt x="780" y="604"/>
                </a:lnTo>
                <a:lnTo>
                  <a:pt x="782" y="602"/>
                </a:lnTo>
                <a:lnTo>
                  <a:pt x="784" y="602"/>
                </a:lnTo>
                <a:lnTo>
                  <a:pt x="786" y="599"/>
                </a:lnTo>
                <a:lnTo>
                  <a:pt x="788" y="599"/>
                </a:lnTo>
                <a:lnTo>
                  <a:pt x="791" y="598"/>
                </a:lnTo>
                <a:lnTo>
                  <a:pt x="792" y="596"/>
                </a:lnTo>
                <a:lnTo>
                  <a:pt x="795" y="595"/>
                </a:lnTo>
                <a:lnTo>
                  <a:pt x="797" y="595"/>
                </a:lnTo>
                <a:lnTo>
                  <a:pt x="799" y="593"/>
                </a:lnTo>
                <a:lnTo>
                  <a:pt x="801" y="591"/>
                </a:lnTo>
                <a:lnTo>
                  <a:pt x="803" y="591"/>
                </a:lnTo>
                <a:lnTo>
                  <a:pt x="805" y="590"/>
                </a:lnTo>
                <a:lnTo>
                  <a:pt x="807" y="590"/>
                </a:lnTo>
                <a:lnTo>
                  <a:pt x="810" y="588"/>
                </a:lnTo>
                <a:lnTo>
                  <a:pt x="812" y="590"/>
                </a:lnTo>
                <a:lnTo>
                  <a:pt x="814" y="588"/>
                </a:lnTo>
                <a:lnTo>
                  <a:pt x="816" y="587"/>
                </a:lnTo>
                <a:lnTo>
                  <a:pt x="818" y="587"/>
                </a:lnTo>
                <a:lnTo>
                  <a:pt x="820" y="585"/>
                </a:lnTo>
                <a:lnTo>
                  <a:pt x="822" y="584"/>
                </a:lnTo>
                <a:lnTo>
                  <a:pt x="824" y="582"/>
                </a:lnTo>
                <a:lnTo>
                  <a:pt x="827" y="581"/>
                </a:lnTo>
                <a:lnTo>
                  <a:pt x="828" y="579"/>
                </a:lnTo>
                <a:lnTo>
                  <a:pt x="831" y="576"/>
                </a:lnTo>
                <a:lnTo>
                  <a:pt x="833" y="576"/>
                </a:lnTo>
                <a:lnTo>
                  <a:pt x="835" y="576"/>
                </a:lnTo>
                <a:lnTo>
                  <a:pt x="837" y="574"/>
                </a:lnTo>
                <a:lnTo>
                  <a:pt x="839" y="573"/>
                </a:lnTo>
                <a:lnTo>
                  <a:pt x="841" y="571"/>
                </a:lnTo>
                <a:lnTo>
                  <a:pt x="843" y="570"/>
                </a:lnTo>
                <a:lnTo>
                  <a:pt x="846" y="570"/>
                </a:lnTo>
                <a:lnTo>
                  <a:pt x="848" y="568"/>
                </a:lnTo>
                <a:lnTo>
                  <a:pt x="850" y="567"/>
                </a:lnTo>
                <a:lnTo>
                  <a:pt x="852" y="567"/>
                </a:lnTo>
                <a:lnTo>
                  <a:pt x="854" y="567"/>
                </a:lnTo>
                <a:lnTo>
                  <a:pt x="856" y="565"/>
                </a:lnTo>
                <a:lnTo>
                  <a:pt x="858" y="565"/>
                </a:lnTo>
                <a:lnTo>
                  <a:pt x="860" y="564"/>
                </a:lnTo>
                <a:lnTo>
                  <a:pt x="863" y="564"/>
                </a:lnTo>
                <a:lnTo>
                  <a:pt x="865" y="562"/>
                </a:lnTo>
                <a:lnTo>
                  <a:pt x="867" y="562"/>
                </a:lnTo>
                <a:lnTo>
                  <a:pt x="869" y="559"/>
                </a:lnTo>
                <a:lnTo>
                  <a:pt x="871" y="559"/>
                </a:lnTo>
                <a:lnTo>
                  <a:pt x="873" y="556"/>
                </a:lnTo>
                <a:lnTo>
                  <a:pt x="875" y="556"/>
                </a:lnTo>
                <a:lnTo>
                  <a:pt x="877" y="554"/>
                </a:lnTo>
                <a:lnTo>
                  <a:pt x="880" y="553"/>
                </a:lnTo>
                <a:lnTo>
                  <a:pt x="881" y="551"/>
                </a:lnTo>
                <a:lnTo>
                  <a:pt x="884" y="550"/>
                </a:lnTo>
                <a:lnTo>
                  <a:pt x="886" y="550"/>
                </a:lnTo>
                <a:lnTo>
                  <a:pt x="888" y="548"/>
                </a:lnTo>
                <a:lnTo>
                  <a:pt x="890" y="548"/>
                </a:lnTo>
                <a:lnTo>
                  <a:pt x="892" y="547"/>
                </a:lnTo>
                <a:lnTo>
                  <a:pt x="894" y="545"/>
                </a:lnTo>
                <a:lnTo>
                  <a:pt x="896" y="544"/>
                </a:lnTo>
                <a:lnTo>
                  <a:pt x="899" y="544"/>
                </a:lnTo>
                <a:lnTo>
                  <a:pt x="901" y="542"/>
                </a:lnTo>
                <a:lnTo>
                  <a:pt x="903" y="542"/>
                </a:lnTo>
                <a:lnTo>
                  <a:pt x="905" y="542"/>
                </a:lnTo>
                <a:lnTo>
                  <a:pt x="907" y="540"/>
                </a:lnTo>
                <a:lnTo>
                  <a:pt x="909" y="540"/>
                </a:lnTo>
                <a:lnTo>
                  <a:pt x="911" y="539"/>
                </a:lnTo>
                <a:lnTo>
                  <a:pt x="913" y="536"/>
                </a:lnTo>
                <a:lnTo>
                  <a:pt x="916" y="537"/>
                </a:lnTo>
                <a:lnTo>
                  <a:pt x="917" y="534"/>
                </a:lnTo>
                <a:lnTo>
                  <a:pt x="920" y="534"/>
                </a:lnTo>
                <a:lnTo>
                  <a:pt x="922" y="531"/>
                </a:lnTo>
                <a:lnTo>
                  <a:pt x="924" y="530"/>
                </a:lnTo>
                <a:lnTo>
                  <a:pt x="926" y="528"/>
                </a:lnTo>
                <a:lnTo>
                  <a:pt x="928" y="528"/>
                </a:lnTo>
                <a:lnTo>
                  <a:pt x="930" y="527"/>
                </a:lnTo>
                <a:lnTo>
                  <a:pt x="932" y="525"/>
                </a:lnTo>
                <a:lnTo>
                  <a:pt x="935" y="524"/>
                </a:lnTo>
                <a:lnTo>
                  <a:pt x="937" y="524"/>
                </a:lnTo>
                <a:lnTo>
                  <a:pt x="939" y="522"/>
                </a:lnTo>
                <a:lnTo>
                  <a:pt x="941" y="521"/>
                </a:lnTo>
                <a:lnTo>
                  <a:pt x="943" y="519"/>
                </a:lnTo>
                <a:lnTo>
                  <a:pt x="945" y="521"/>
                </a:lnTo>
                <a:lnTo>
                  <a:pt x="947" y="519"/>
                </a:lnTo>
                <a:lnTo>
                  <a:pt x="949" y="519"/>
                </a:lnTo>
                <a:lnTo>
                  <a:pt x="952" y="517"/>
                </a:lnTo>
                <a:lnTo>
                  <a:pt x="954" y="517"/>
                </a:lnTo>
                <a:lnTo>
                  <a:pt x="956" y="516"/>
                </a:lnTo>
                <a:lnTo>
                  <a:pt x="958" y="514"/>
                </a:lnTo>
                <a:lnTo>
                  <a:pt x="960" y="513"/>
                </a:lnTo>
                <a:lnTo>
                  <a:pt x="962" y="513"/>
                </a:lnTo>
                <a:lnTo>
                  <a:pt x="964" y="510"/>
                </a:lnTo>
                <a:lnTo>
                  <a:pt x="966" y="508"/>
                </a:lnTo>
                <a:lnTo>
                  <a:pt x="969" y="507"/>
                </a:lnTo>
                <a:lnTo>
                  <a:pt x="970" y="503"/>
                </a:lnTo>
                <a:lnTo>
                  <a:pt x="973" y="503"/>
                </a:lnTo>
                <a:lnTo>
                  <a:pt x="975" y="503"/>
                </a:lnTo>
                <a:lnTo>
                  <a:pt x="977" y="502"/>
                </a:lnTo>
                <a:lnTo>
                  <a:pt x="979" y="500"/>
                </a:lnTo>
                <a:lnTo>
                  <a:pt x="981" y="499"/>
                </a:lnTo>
                <a:lnTo>
                  <a:pt x="983" y="499"/>
                </a:lnTo>
                <a:lnTo>
                  <a:pt x="985" y="497"/>
                </a:lnTo>
                <a:lnTo>
                  <a:pt x="988" y="496"/>
                </a:lnTo>
                <a:lnTo>
                  <a:pt x="990" y="494"/>
                </a:lnTo>
                <a:lnTo>
                  <a:pt x="992" y="494"/>
                </a:lnTo>
                <a:lnTo>
                  <a:pt x="994" y="494"/>
                </a:lnTo>
                <a:lnTo>
                  <a:pt x="996" y="493"/>
                </a:lnTo>
                <a:lnTo>
                  <a:pt x="998" y="493"/>
                </a:lnTo>
                <a:lnTo>
                  <a:pt x="1000" y="493"/>
                </a:lnTo>
                <a:lnTo>
                  <a:pt x="1002" y="491"/>
                </a:lnTo>
                <a:lnTo>
                  <a:pt x="1005" y="490"/>
                </a:lnTo>
                <a:lnTo>
                  <a:pt x="1006" y="490"/>
                </a:lnTo>
                <a:lnTo>
                  <a:pt x="1009" y="488"/>
                </a:lnTo>
                <a:lnTo>
                  <a:pt x="1011" y="486"/>
                </a:lnTo>
                <a:lnTo>
                  <a:pt x="1013" y="485"/>
                </a:lnTo>
                <a:lnTo>
                  <a:pt x="1015" y="483"/>
                </a:lnTo>
                <a:lnTo>
                  <a:pt x="1017" y="482"/>
                </a:lnTo>
                <a:lnTo>
                  <a:pt x="1019" y="480"/>
                </a:lnTo>
                <a:lnTo>
                  <a:pt x="1021" y="480"/>
                </a:lnTo>
                <a:lnTo>
                  <a:pt x="1024" y="480"/>
                </a:lnTo>
                <a:lnTo>
                  <a:pt x="1026" y="479"/>
                </a:lnTo>
                <a:lnTo>
                  <a:pt x="1028" y="477"/>
                </a:lnTo>
                <a:lnTo>
                  <a:pt x="1030" y="477"/>
                </a:lnTo>
                <a:lnTo>
                  <a:pt x="1032" y="476"/>
                </a:lnTo>
                <a:lnTo>
                  <a:pt x="1034" y="476"/>
                </a:lnTo>
                <a:lnTo>
                  <a:pt x="1036" y="476"/>
                </a:lnTo>
                <a:lnTo>
                  <a:pt x="1038" y="474"/>
                </a:lnTo>
                <a:lnTo>
                  <a:pt x="1041" y="474"/>
                </a:lnTo>
                <a:lnTo>
                  <a:pt x="1043" y="474"/>
                </a:lnTo>
                <a:lnTo>
                  <a:pt x="1045" y="474"/>
                </a:lnTo>
                <a:lnTo>
                  <a:pt x="1047" y="474"/>
                </a:lnTo>
                <a:lnTo>
                  <a:pt x="1049" y="472"/>
                </a:lnTo>
                <a:lnTo>
                  <a:pt x="1051" y="474"/>
                </a:lnTo>
                <a:lnTo>
                  <a:pt x="1053" y="472"/>
                </a:lnTo>
                <a:lnTo>
                  <a:pt x="1055" y="472"/>
                </a:lnTo>
                <a:lnTo>
                  <a:pt x="1058" y="471"/>
                </a:lnTo>
                <a:lnTo>
                  <a:pt x="1059" y="471"/>
                </a:lnTo>
                <a:lnTo>
                  <a:pt x="1062" y="468"/>
                </a:lnTo>
                <a:lnTo>
                  <a:pt x="1064" y="468"/>
                </a:lnTo>
                <a:lnTo>
                  <a:pt x="1066" y="465"/>
                </a:lnTo>
                <a:lnTo>
                  <a:pt x="1068" y="463"/>
                </a:lnTo>
                <a:lnTo>
                  <a:pt x="1070" y="463"/>
                </a:lnTo>
                <a:lnTo>
                  <a:pt x="1072" y="462"/>
                </a:lnTo>
                <a:lnTo>
                  <a:pt x="1074" y="462"/>
                </a:lnTo>
                <a:lnTo>
                  <a:pt x="1077" y="460"/>
                </a:lnTo>
                <a:lnTo>
                  <a:pt x="1079" y="460"/>
                </a:lnTo>
                <a:lnTo>
                  <a:pt x="1081" y="458"/>
                </a:lnTo>
                <a:lnTo>
                  <a:pt x="1083" y="458"/>
                </a:lnTo>
                <a:lnTo>
                  <a:pt x="1085" y="457"/>
                </a:lnTo>
                <a:lnTo>
                  <a:pt x="1087" y="457"/>
                </a:lnTo>
                <a:lnTo>
                  <a:pt x="1089" y="457"/>
                </a:lnTo>
                <a:lnTo>
                  <a:pt x="1091" y="457"/>
                </a:lnTo>
                <a:lnTo>
                  <a:pt x="1094" y="455"/>
                </a:lnTo>
                <a:lnTo>
                  <a:pt x="1095" y="455"/>
                </a:lnTo>
                <a:lnTo>
                  <a:pt x="1098" y="454"/>
                </a:lnTo>
                <a:lnTo>
                  <a:pt x="1100" y="454"/>
                </a:lnTo>
                <a:lnTo>
                  <a:pt x="1102" y="451"/>
                </a:lnTo>
                <a:lnTo>
                  <a:pt x="1104" y="449"/>
                </a:lnTo>
                <a:lnTo>
                  <a:pt x="1106" y="449"/>
                </a:lnTo>
                <a:lnTo>
                  <a:pt x="1108" y="448"/>
                </a:lnTo>
                <a:lnTo>
                  <a:pt x="1110" y="446"/>
                </a:lnTo>
                <a:lnTo>
                  <a:pt x="1113" y="442"/>
                </a:lnTo>
                <a:lnTo>
                  <a:pt x="1115" y="440"/>
                </a:lnTo>
                <a:lnTo>
                  <a:pt x="1117" y="442"/>
                </a:lnTo>
                <a:lnTo>
                  <a:pt x="1119" y="439"/>
                </a:lnTo>
                <a:lnTo>
                  <a:pt x="1121" y="437"/>
                </a:lnTo>
                <a:lnTo>
                  <a:pt x="1123" y="436"/>
                </a:lnTo>
                <a:lnTo>
                  <a:pt x="1125" y="436"/>
                </a:lnTo>
                <a:lnTo>
                  <a:pt x="1127" y="433"/>
                </a:lnTo>
                <a:lnTo>
                  <a:pt x="1130" y="434"/>
                </a:lnTo>
                <a:lnTo>
                  <a:pt x="1132" y="433"/>
                </a:lnTo>
                <a:lnTo>
                  <a:pt x="1134" y="431"/>
                </a:lnTo>
                <a:lnTo>
                  <a:pt x="1136" y="429"/>
                </a:lnTo>
                <a:lnTo>
                  <a:pt x="1138" y="429"/>
                </a:lnTo>
                <a:lnTo>
                  <a:pt x="1140" y="429"/>
                </a:lnTo>
                <a:lnTo>
                  <a:pt x="1142" y="429"/>
                </a:lnTo>
                <a:lnTo>
                  <a:pt x="1144" y="428"/>
                </a:lnTo>
                <a:lnTo>
                  <a:pt x="1147" y="426"/>
                </a:lnTo>
                <a:lnTo>
                  <a:pt x="1148" y="426"/>
                </a:lnTo>
                <a:lnTo>
                  <a:pt x="1151" y="423"/>
                </a:lnTo>
                <a:lnTo>
                  <a:pt x="1153" y="422"/>
                </a:lnTo>
                <a:lnTo>
                  <a:pt x="1155" y="420"/>
                </a:lnTo>
                <a:lnTo>
                  <a:pt x="1157" y="419"/>
                </a:lnTo>
                <a:lnTo>
                  <a:pt x="1159" y="417"/>
                </a:lnTo>
                <a:lnTo>
                  <a:pt x="1161" y="417"/>
                </a:lnTo>
                <a:lnTo>
                  <a:pt x="1163" y="415"/>
                </a:lnTo>
                <a:lnTo>
                  <a:pt x="1166" y="415"/>
                </a:lnTo>
                <a:lnTo>
                  <a:pt x="1168" y="414"/>
                </a:lnTo>
                <a:lnTo>
                  <a:pt x="1170" y="412"/>
                </a:lnTo>
                <a:lnTo>
                  <a:pt x="1172" y="414"/>
                </a:lnTo>
                <a:lnTo>
                  <a:pt x="1174" y="411"/>
                </a:lnTo>
                <a:lnTo>
                  <a:pt x="1176" y="411"/>
                </a:lnTo>
                <a:lnTo>
                  <a:pt x="1178" y="409"/>
                </a:lnTo>
                <a:lnTo>
                  <a:pt x="1180" y="408"/>
                </a:lnTo>
                <a:lnTo>
                  <a:pt x="1183" y="409"/>
                </a:lnTo>
                <a:lnTo>
                  <a:pt x="1184" y="408"/>
                </a:lnTo>
                <a:lnTo>
                  <a:pt x="1187" y="409"/>
                </a:lnTo>
                <a:lnTo>
                  <a:pt x="1189" y="409"/>
                </a:lnTo>
                <a:lnTo>
                  <a:pt x="1191" y="408"/>
                </a:lnTo>
                <a:lnTo>
                  <a:pt x="1193" y="406"/>
                </a:lnTo>
                <a:lnTo>
                  <a:pt x="1195" y="406"/>
                </a:lnTo>
                <a:lnTo>
                  <a:pt x="1197" y="405"/>
                </a:lnTo>
                <a:lnTo>
                  <a:pt x="1200" y="405"/>
                </a:lnTo>
                <a:lnTo>
                  <a:pt x="1202" y="403"/>
                </a:lnTo>
                <a:lnTo>
                  <a:pt x="1204" y="402"/>
                </a:lnTo>
                <a:lnTo>
                  <a:pt x="1206" y="402"/>
                </a:lnTo>
                <a:lnTo>
                  <a:pt x="1208" y="400"/>
                </a:lnTo>
                <a:lnTo>
                  <a:pt x="1210" y="398"/>
                </a:lnTo>
                <a:lnTo>
                  <a:pt x="1212" y="397"/>
                </a:lnTo>
                <a:lnTo>
                  <a:pt x="1214" y="395"/>
                </a:lnTo>
                <a:lnTo>
                  <a:pt x="1216" y="395"/>
                </a:lnTo>
                <a:lnTo>
                  <a:pt x="1219" y="395"/>
                </a:lnTo>
                <a:lnTo>
                  <a:pt x="1221" y="395"/>
                </a:lnTo>
                <a:lnTo>
                  <a:pt x="1223" y="394"/>
                </a:lnTo>
                <a:lnTo>
                  <a:pt x="1225" y="394"/>
                </a:lnTo>
                <a:lnTo>
                  <a:pt x="1227" y="392"/>
                </a:lnTo>
                <a:lnTo>
                  <a:pt x="1229" y="392"/>
                </a:lnTo>
                <a:lnTo>
                  <a:pt x="1231" y="392"/>
                </a:lnTo>
                <a:lnTo>
                  <a:pt x="1233" y="391"/>
                </a:lnTo>
                <a:lnTo>
                  <a:pt x="1236" y="392"/>
                </a:lnTo>
                <a:lnTo>
                  <a:pt x="1237" y="392"/>
                </a:lnTo>
                <a:lnTo>
                  <a:pt x="1240" y="392"/>
                </a:lnTo>
                <a:lnTo>
                  <a:pt x="1242" y="391"/>
                </a:lnTo>
                <a:lnTo>
                  <a:pt x="1244" y="389"/>
                </a:lnTo>
                <a:lnTo>
                  <a:pt x="1246" y="389"/>
                </a:lnTo>
                <a:lnTo>
                  <a:pt x="1248" y="389"/>
                </a:lnTo>
                <a:lnTo>
                  <a:pt x="1250" y="388"/>
                </a:lnTo>
                <a:lnTo>
                  <a:pt x="1252" y="388"/>
                </a:lnTo>
                <a:lnTo>
                  <a:pt x="1255" y="384"/>
                </a:lnTo>
                <a:lnTo>
                  <a:pt x="1257" y="384"/>
                </a:lnTo>
                <a:lnTo>
                  <a:pt x="1259" y="383"/>
                </a:lnTo>
                <a:lnTo>
                  <a:pt x="1261" y="384"/>
                </a:lnTo>
                <a:lnTo>
                  <a:pt x="1263" y="383"/>
                </a:lnTo>
                <a:lnTo>
                  <a:pt x="1265" y="381"/>
                </a:lnTo>
                <a:lnTo>
                  <a:pt x="1267" y="381"/>
                </a:lnTo>
                <a:lnTo>
                  <a:pt x="1269" y="380"/>
                </a:lnTo>
                <a:lnTo>
                  <a:pt x="1272" y="380"/>
                </a:lnTo>
                <a:lnTo>
                  <a:pt x="1273" y="380"/>
                </a:lnTo>
                <a:lnTo>
                  <a:pt x="1276" y="380"/>
                </a:lnTo>
                <a:lnTo>
                  <a:pt x="1278" y="378"/>
                </a:lnTo>
                <a:lnTo>
                  <a:pt x="1280" y="378"/>
                </a:lnTo>
                <a:lnTo>
                  <a:pt x="1282" y="378"/>
                </a:lnTo>
                <a:lnTo>
                  <a:pt x="1284" y="380"/>
                </a:lnTo>
                <a:lnTo>
                  <a:pt x="1286" y="378"/>
                </a:lnTo>
                <a:lnTo>
                  <a:pt x="1289" y="380"/>
                </a:lnTo>
                <a:lnTo>
                  <a:pt x="1290" y="378"/>
                </a:lnTo>
                <a:lnTo>
                  <a:pt x="1293" y="378"/>
                </a:lnTo>
                <a:lnTo>
                  <a:pt x="1295" y="378"/>
                </a:lnTo>
                <a:lnTo>
                  <a:pt x="1297" y="378"/>
                </a:lnTo>
                <a:lnTo>
                  <a:pt x="1299" y="378"/>
                </a:lnTo>
                <a:lnTo>
                  <a:pt x="1301" y="375"/>
                </a:lnTo>
                <a:lnTo>
                  <a:pt x="1303" y="375"/>
                </a:lnTo>
                <a:lnTo>
                  <a:pt x="1305" y="374"/>
                </a:lnTo>
                <a:lnTo>
                  <a:pt x="1308" y="374"/>
                </a:lnTo>
                <a:lnTo>
                  <a:pt x="1310" y="374"/>
                </a:lnTo>
                <a:lnTo>
                  <a:pt x="1312" y="374"/>
                </a:lnTo>
                <a:lnTo>
                  <a:pt x="1314" y="372"/>
                </a:lnTo>
                <a:lnTo>
                  <a:pt x="1316" y="372"/>
                </a:lnTo>
                <a:lnTo>
                  <a:pt x="1318" y="370"/>
                </a:lnTo>
                <a:lnTo>
                  <a:pt x="1320" y="370"/>
                </a:lnTo>
                <a:lnTo>
                  <a:pt x="1322" y="369"/>
                </a:lnTo>
                <a:lnTo>
                  <a:pt x="1325" y="369"/>
                </a:lnTo>
                <a:lnTo>
                  <a:pt x="1326" y="370"/>
                </a:lnTo>
                <a:lnTo>
                  <a:pt x="1329" y="369"/>
                </a:lnTo>
                <a:lnTo>
                  <a:pt x="1331" y="369"/>
                </a:lnTo>
                <a:lnTo>
                  <a:pt x="1333" y="369"/>
                </a:lnTo>
                <a:lnTo>
                  <a:pt x="1335" y="370"/>
                </a:lnTo>
                <a:lnTo>
                  <a:pt x="1337" y="372"/>
                </a:lnTo>
                <a:lnTo>
                  <a:pt x="1339" y="370"/>
                </a:lnTo>
                <a:lnTo>
                  <a:pt x="1341" y="370"/>
                </a:lnTo>
                <a:lnTo>
                  <a:pt x="1344" y="370"/>
                </a:lnTo>
                <a:lnTo>
                  <a:pt x="1346" y="367"/>
                </a:lnTo>
                <a:lnTo>
                  <a:pt x="1348" y="369"/>
                </a:lnTo>
                <a:lnTo>
                  <a:pt x="1350" y="367"/>
                </a:lnTo>
                <a:lnTo>
                  <a:pt x="1352" y="367"/>
                </a:lnTo>
                <a:lnTo>
                  <a:pt x="1354" y="366"/>
                </a:lnTo>
                <a:lnTo>
                  <a:pt x="1356" y="366"/>
                </a:lnTo>
                <a:lnTo>
                  <a:pt x="1358" y="364"/>
                </a:lnTo>
                <a:lnTo>
                  <a:pt x="1361" y="364"/>
                </a:lnTo>
                <a:lnTo>
                  <a:pt x="1362" y="363"/>
                </a:lnTo>
                <a:lnTo>
                  <a:pt x="1365" y="361"/>
                </a:lnTo>
                <a:lnTo>
                  <a:pt x="1367" y="361"/>
                </a:lnTo>
                <a:lnTo>
                  <a:pt x="1369" y="361"/>
                </a:lnTo>
                <a:lnTo>
                  <a:pt x="1371" y="360"/>
                </a:lnTo>
                <a:lnTo>
                  <a:pt x="1373" y="360"/>
                </a:lnTo>
                <a:lnTo>
                  <a:pt x="1375" y="361"/>
                </a:lnTo>
                <a:lnTo>
                  <a:pt x="1378" y="360"/>
                </a:lnTo>
                <a:lnTo>
                  <a:pt x="1379" y="360"/>
                </a:lnTo>
                <a:lnTo>
                  <a:pt x="1382" y="360"/>
                </a:lnTo>
                <a:lnTo>
                  <a:pt x="1384" y="358"/>
                </a:lnTo>
                <a:lnTo>
                  <a:pt x="1386" y="358"/>
                </a:lnTo>
                <a:lnTo>
                  <a:pt x="1388" y="358"/>
                </a:lnTo>
                <a:lnTo>
                  <a:pt x="1390" y="357"/>
                </a:lnTo>
                <a:lnTo>
                  <a:pt x="1392" y="354"/>
                </a:lnTo>
                <a:lnTo>
                  <a:pt x="1394" y="352"/>
                </a:lnTo>
                <a:lnTo>
                  <a:pt x="1397" y="352"/>
                </a:lnTo>
                <a:lnTo>
                  <a:pt x="1399" y="351"/>
                </a:lnTo>
                <a:lnTo>
                  <a:pt x="1401" y="349"/>
                </a:lnTo>
                <a:lnTo>
                  <a:pt x="1403" y="348"/>
                </a:lnTo>
                <a:lnTo>
                  <a:pt x="1405" y="346"/>
                </a:lnTo>
                <a:lnTo>
                  <a:pt x="1407" y="346"/>
                </a:lnTo>
                <a:lnTo>
                  <a:pt x="1409" y="345"/>
                </a:lnTo>
                <a:lnTo>
                  <a:pt x="1411" y="343"/>
                </a:lnTo>
                <a:lnTo>
                  <a:pt x="1414" y="341"/>
                </a:lnTo>
                <a:lnTo>
                  <a:pt x="1415" y="341"/>
                </a:lnTo>
                <a:lnTo>
                  <a:pt x="1418" y="340"/>
                </a:lnTo>
                <a:lnTo>
                  <a:pt x="1420" y="340"/>
                </a:lnTo>
                <a:lnTo>
                  <a:pt x="1422" y="338"/>
                </a:lnTo>
                <a:lnTo>
                  <a:pt x="1424" y="337"/>
                </a:lnTo>
                <a:lnTo>
                  <a:pt x="1426" y="338"/>
                </a:lnTo>
                <a:lnTo>
                  <a:pt x="1428" y="337"/>
                </a:lnTo>
                <a:lnTo>
                  <a:pt x="1430" y="337"/>
                </a:lnTo>
                <a:lnTo>
                  <a:pt x="1433" y="337"/>
                </a:lnTo>
                <a:lnTo>
                  <a:pt x="1435" y="337"/>
                </a:lnTo>
                <a:lnTo>
                  <a:pt x="1437" y="335"/>
                </a:lnTo>
                <a:lnTo>
                  <a:pt x="1439" y="334"/>
                </a:lnTo>
                <a:lnTo>
                  <a:pt x="1441" y="334"/>
                </a:lnTo>
                <a:lnTo>
                  <a:pt x="1443" y="332"/>
                </a:lnTo>
                <a:lnTo>
                  <a:pt x="1445" y="332"/>
                </a:lnTo>
                <a:lnTo>
                  <a:pt x="1447" y="331"/>
                </a:lnTo>
                <a:lnTo>
                  <a:pt x="1450" y="329"/>
                </a:lnTo>
                <a:lnTo>
                  <a:pt x="1451" y="329"/>
                </a:lnTo>
                <a:lnTo>
                  <a:pt x="1454" y="328"/>
                </a:lnTo>
                <a:lnTo>
                  <a:pt x="1456" y="326"/>
                </a:lnTo>
                <a:lnTo>
                  <a:pt x="1458" y="326"/>
                </a:lnTo>
                <a:lnTo>
                  <a:pt x="1460" y="324"/>
                </a:lnTo>
                <a:lnTo>
                  <a:pt x="1462" y="324"/>
                </a:lnTo>
                <a:lnTo>
                  <a:pt x="1464" y="324"/>
                </a:lnTo>
                <a:lnTo>
                  <a:pt x="1467" y="323"/>
                </a:lnTo>
                <a:lnTo>
                  <a:pt x="1468" y="323"/>
                </a:lnTo>
                <a:lnTo>
                  <a:pt x="1471" y="323"/>
                </a:lnTo>
                <a:lnTo>
                  <a:pt x="1473" y="323"/>
                </a:lnTo>
                <a:lnTo>
                  <a:pt x="1475" y="323"/>
                </a:lnTo>
                <a:lnTo>
                  <a:pt x="1477" y="323"/>
                </a:lnTo>
                <a:lnTo>
                  <a:pt x="1479" y="323"/>
                </a:lnTo>
                <a:lnTo>
                  <a:pt x="1481" y="323"/>
                </a:lnTo>
                <a:lnTo>
                  <a:pt x="1483" y="323"/>
                </a:lnTo>
                <a:lnTo>
                  <a:pt x="1486" y="321"/>
                </a:lnTo>
                <a:lnTo>
                  <a:pt x="1488" y="320"/>
                </a:lnTo>
                <a:lnTo>
                  <a:pt x="1490" y="320"/>
                </a:lnTo>
                <a:lnTo>
                  <a:pt x="1492" y="320"/>
                </a:lnTo>
                <a:lnTo>
                  <a:pt x="1494" y="318"/>
                </a:lnTo>
                <a:lnTo>
                  <a:pt x="1496" y="317"/>
                </a:lnTo>
                <a:lnTo>
                  <a:pt x="1498" y="317"/>
                </a:lnTo>
                <a:lnTo>
                  <a:pt x="1500" y="314"/>
                </a:lnTo>
                <a:lnTo>
                  <a:pt x="1503" y="314"/>
                </a:lnTo>
                <a:lnTo>
                  <a:pt x="1504" y="314"/>
                </a:lnTo>
                <a:lnTo>
                  <a:pt x="1507" y="312"/>
                </a:lnTo>
                <a:lnTo>
                  <a:pt x="1509" y="312"/>
                </a:lnTo>
                <a:lnTo>
                  <a:pt x="1511" y="310"/>
                </a:lnTo>
                <a:lnTo>
                  <a:pt x="1513" y="310"/>
                </a:lnTo>
                <a:lnTo>
                  <a:pt x="1515" y="310"/>
                </a:lnTo>
                <a:lnTo>
                  <a:pt x="1517" y="309"/>
                </a:lnTo>
                <a:lnTo>
                  <a:pt x="1519" y="309"/>
                </a:lnTo>
                <a:lnTo>
                  <a:pt x="1522" y="307"/>
                </a:lnTo>
                <a:lnTo>
                  <a:pt x="1524" y="309"/>
                </a:lnTo>
                <a:lnTo>
                  <a:pt x="1526" y="307"/>
                </a:lnTo>
                <a:lnTo>
                  <a:pt x="1528" y="307"/>
                </a:lnTo>
                <a:lnTo>
                  <a:pt x="1530" y="307"/>
                </a:lnTo>
                <a:lnTo>
                  <a:pt x="1532" y="307"/>
                </a:lnTo>
                <a:lnTo>
                  <a:pt x="1534" y="307"/>
                </a:lnTo>
                <a:lnTo>
                  <a:pt x="1536" y="306"/>
                </a:lnTo>
                <a:lnTo>
                  <a:pt x="1539" y="306"/>
                </a:lnTo>
                <a:lnTo>
                  <a:pt x="1540" y="304"/>
                </a:lnTo>
                <a:lnTo>
                  <a:pt x="1543" y="303"/>
                </a:lnTo>
                <a:lnTo>
                  <a:pt x="1545" y="301"/>
                </a:lnTo>
                <a:lnTo>
                  <a:pt x="1547" y="300"/>
                </a:lnTo>
                <a:lnTo>
                  <a:pt x="1549" y="300"/>
                </a:lnTo>
                <a:lnTo>
                  <a:pt x="1551" y="300"/>
                </a:lnTo>
                <a:lnTo>
                  <a:pt x="1553" y="298"/>
                </a:lnTo>
                <a:lnTo>
                  <a:pt x="1556" y="296"/>
                </a:lnTo>
                <a:lnTo>
                  <a:pt x="1557" y="296"/>
                </a:lnTo>
                <a:lnTo>
                  <a:pt x="1560" y="295"/>
                </a:lnTo>
                <a:lnTo>
                  <a:pt x="1562" y="295"/>
                </a:lnTo>
                <a:lnTo>
                  <a:pt x="1564" y="295"/>
                </a:lnTo>
                <a:lnTo>
                  <a:pt x="1566" y="293"/>
                </a:lnTo>
                <a:lnTo>
                  <a:pt x="1568" y="293"/>
                </a:lnTo>
                <a:lnTo>
                  <a:pt x="1570" y="293"/>
                </a:lnTo>
                <a:lnTo>
                  <a:pt x="1572" y="293"/>
                </a:lnTo>
                <a:lnTo>
                  <a:pt x="1575" y="293"/>
                </a:lnTo>
                <a:lnTo>
                  <a:pt x="1577" y="293"/>
                </a:lnTo>
                <a:lnTo>
                  <a:pt x="1579" y="293"/>
                </a:lnTo>
                <a:lnTo>
                  <a:pt x="1581" y="295"/>
                </a:lnTo>
                <a:lnTo>
                  <a:pt x="1583" y="293"/>
                </a:lnTo>
                <a:lnTo>
                  <a:pt x="1585" y="292"/>
                </a:lnTo>
                <a:lnTo>
                  <a:pt x="1587" y="292"/>
                </a:lnTo>
                <a:lnTo>
                  <a:pt x="1589" y="290"/>
                </a:lnTo>
                <a:lnTo>
                  <a:pt x="1592" y="290"/>
                </a:lnTo>
                <a:lnTo>
                  <a:pt x="1593" y="289"/>
                </a:lnTo>
                <a:lnTo>
                  <a:pt x="1596" y="287"/>
                </a:lnTo>
                <a:lnTo>
                  <a:pt x="1598" y="287"/>
                </a:lnTo>
                <a:lnTo>
                  <a:pt x="1600" y="286"/>
                </a:lnTo>
                <a:lnTo>
                  <a:pt x="1602" y="284"/>
                </a:lnTo>
                <a:lnTo>
                  <a:pt x="1604" y="284"/>
                </a:lnTo>
                <a:lnTo>
                  <a:pt x="1606" y="284"/>
                </a:lnTo>
                <a:lnTo>
                  <a:pt x="1608" y="282"/>
                </a:lnTo>
                <a:lnTo>
                  <a:pt x="1611" y="282"/>
                </a:lnTo>
                <a:lnTo>
                  <a:pt x="1613" y="282"/>
                </a:lnTo>
                <a:lnTo>
                  <a:pt x="1615" y="281"/>
                </a:lnTo>
                <a:lnTo>
                  <a:pt x="1617" y="281"/>
                </a:lnTo>
                <a:lnTo>
                  <a:pt x="1619" y="281"/>
                </a:lnTo>
                <a:lnTo>
                  <a:pt x="1621" y="281"/>
                </a:lnTo>
                <a:lnTo>
                  <a:pt x="1623" y="279"/>
                </a:lnTo>
                <a:lnTo>
                  <a:pt x="1625" y="281"/>
                </a:lnTo>
                <a:lnTo>
                  <a:pt x="1628" y="281"/>
                </a:lnTo>
                <a:lnTo>
                  <a:pt x="1629" y="281"/>
                </a:lnTo>
                <a:lnTo>
                  <a:pt x="1632" y="279"/>
                </a:lnTo>
                <a:lnTo>
                  <a:pt x="1634" y="279"/>
                </a:lnTo>
                <a:lnTo>
                  <a:pt x="1636" y="279"/>
                </a:lnTo>
                <a:lnTo>
                  <a:pt x="1638" y="278"/>
                </a:lnTo>
                <a:lnTo>
                  <a:pt x="1640" y="278"/>
                </a:lnTo>
                <a:lnTo>
                  <a:pt x="1642" y="276"/>
                </a:lnTo>
                <a:lnTo>
                  <a:pt x="1645" y="275"/>
                </a:lnTo>
                <a:lnTo>
                  <a:pt x="1646" y="273"/>
                </a:lnTo>
                <a:lnTo>
                  <a:pt x="1649" y="273"/>
                </a:lnTo>
                <a:lnTo>
                  <a:pt x="1651" y="273"/>
                </a:lnTo>
                <a:lnTo>
                  <a:pt x="1653" y="272"/>
                </a:lnTo>
                <a:lnTo>
                  <a:pt x="1655" y="272"/>
                </a:lnTo>
                <a:lnTo>
                  <a:pt x="1657" y="270"/>
                </a:lnTo>
                <a:lnTo>
                  <a:pt x="1659" y="270"/>
                </a:lnTo>
                <a:lnTo>
                  <a:pt x="1661" y="270"/>
                </a:lnTo>
                <a:lnTo>
                  <a:pt x="1664" y="269"/>
                </a:lnTo>
                <a:lnTo>
                  <a:pt x="1666" y="269"/>
                </a:lnTo>
                <a:lnTo>
                  <a:pt x="1668" y="267"/>
                </a:lnTo>
                <a:lnTo>
                  <a:pt x="1670" y="269"/>
                </a:lnTo>
                <a:lnTo>
                  <a:pt x="1672" y="267"/>
                </a:lnTo>
                <a:lnTo>
                  <a:pt x="1674" y="267"/>
                </a:lnTo>
                <a:lnTo>
                  <a:pt x="1676" y="267"/>
                </a:lnTo>
                <a:lnTo>
                  <a:pt x="1678" y="267"/>
                </a:lnTo>
                <a:lnTo>
                  <a:pt x="1681" y="267"/>
                </a:lnTo>
                <a:lnTo>
                  <a:pt x="1682" y="266"/>
                </a:lnTo>
                <a:lnTo>
                  <a:pt x="1685" y="264"/>
                </a:lnTo>
                <a:lnTo>
                  <a:pt x="1687" y="262"/>
                </a:lnTo>
                <a:lnTo>
                  <a:pt x="1689" y="262"/>
                </a:lnTo>
                <a:lnTo>
                  <a:pt x="1691" y="262"/>
                </a:lnTo>
                <a:lnTo>
                  <a:pt x="1693" y="259"/>
                </a:lnTo>
                <a:lnTo>
                  <a:pt x="1695" y="259"/>
                </a:lnTo>
                <a:lnTo>
                  <a:pt x="1697" y="258"/>
                </a:lnTo>
                <a:lnTo>
                  <a:pt x="1700" y="258"/>
                </a:lnTo>
                <a:lnTo>
                  <a:pt x="1702" y="256"/>
                </a:lnTo>
                <a:lnTo>
                  <a:pt x="1704" y="256"/>
                </a:lnTo>
                <a:lnTo>
                  <a:pt x="1706" y="255"/>
                </a:lnTo>
                <a:lnTo>
                  <a:pt x="1708" y="255"/>
                </a:lnTo>
                <a:lnTo>
                  <a:pt x="1710" y="253"/>
                </a:lnTo>
                <a:lnTo>
                  <a:pt x="1712" y="253"/>
                </a:lnTo>
                <a:lnTo>
                  <a:pt x="1714" y="253"/>
                </a:lnTo>
                <a:lnTo>
                  <a:pt x="1717" y="253"/>
                </a:lnTo>
                <a:lnTo>
                  <a:pt x="1719" y="253"/>
                </a:lnTo>
                <a:lnTo>
                  <a:pt x="1721" y="253"/>
                </a:lnTo>
                <a:lnTo>
                  <a:pt x="1723" y="253"/>
                </a:lnTo>
                <a:lnTo>
                  <a:pt x="1725" y="252"/>
                </a:lnTo>
                <a:lnTo>
                  <a:pt x="1727" y="253"/>
                </a:lnTo>
                <a:lnTo>
                  <a:pt x="1729" y="253"/>
                </a:lnTo>
                <a:lnTo>
                  <a:pt x="1731" y="250"/>
                </a:lnTo>
                <a:lnTo>
                  <a:pt x="1734" y="250"/>
                </a:lnTo>
                <a:lnTo>
                  <a:pt x="1735" y="249"/>
                </a:lnTo>
                <a:lnTo>
                  <a:pt x="1738" y="249"/>
                </a:lnTo>
                <a:lnTo>
                  <a:pt x="1740" y="247"/>
                </a:lnTo>
                <a:lnTo>
                  <a:pt x="1742" y="246"/>
                </a:lnTo>
                <a:lnTo>
                  <a:pt x="1744" y="244"/>
                </a:lnTo>
                <a:lnTo>
                  <a:pt x="1746" y="244"/>
                </a:lnTo>
                <a:lnTo>
                  <a:pt x="1748" y="244"/>
                </a:lnTo>
                <a:lnTo>
                  <a:pt x="1750" y="243"/>
                </a:lnTo>
                <a:lnTo>
                  <a:pt x="1753" y="241"/>
                </a:lnTo>
                <a:lnTo>
                  <a:pt x="1755" y="243"/>
                </a:lnTo>
                <a:lnTo>
                  <a:pt x="1757" y="241"/>
                </a:lnTo>
                <a:lnTo>
                  <a:pt x="1759" y="240"/>
                </a:lnTo>
                <a:lnTo>
                  <a:pt x="1761" y="240"/>
                </a:lnTo>
                <a:lnTo>
                  <a:pt x="1763" y="240"/>
                </a:lnTo>
                <a:lnTo>
                  <a:pt x="1765" y="240"/>
                </a:lnTo>
                <a:lnTo>
                  <a:pt x="1767" y="240"/>
                </a:lnTo>
                <a:lnTo>
                  <a:pt x="1770" y="240"/>
                </a:lnTo>
                <a:lnTo>
                  <a:pt x="1771" y="238"/>
                </a:lnTo>
                <a:lnTo>
                  <a:pt x="1774" y="238"/>
                </a:lnTo>
                <a:lnTo>
                  <a:pt x="1776" y="238"/>
                </a:lnTo>
                <a:lnTo>
                  <a:pt x="1778" y="236"/>
                </a:lnTo>
                <a:lnTo>
                  <a:pt x="1780" y="235"/>
                </a:lnTo>
                <a:lnTo>
                  <a:pt x="1782" y="235"/>
                </a:lnTo>
                <a:lnTo>
                  <a:pt x="1784" y="233"/>
                </a:lnTo>
                <a:lnTo>
                  <a:pt x="1786" y="233"/>
                </a:lnTo>
                <a:lnTo>
                  <a:pt x="1789" y="232"/>
                </a:lnTo>
                <a:lnTo>
                  <a:pt x="1791" y="230"/>
                </a:lnTo>
                <a:lnTo>
                  <a:pt x="1793" y="230"/>
                </a:lnTo>
                <a:lnTo>
                  <a:pt x="1795" y="229"/>
                </a:lnTo>
                <a:lnTo>
                  <a:pt x="1797" y="229"/>
                </a:lnTo>
                <a:lnTo>
                  <a:pt x="1799" y="227"/>
                </a:lnTo>
                <a:lnTo>
                  <a:pt x="1801" y="226"/>
                </a:lnTo>
                <a:lnTo>
                  <a:pt x="1803" y="226"/>
                </a:lnTo>
                <a:lnTo>
                  <a:pt x="1806" y="224"/>
                </a:lnTo>
                <a:lnTo>
                  <a:pt x="1808" y="226"/>
                </a:lnTo>
                <a:lnTo>
                  <a:pt x="1810" y="224"/>
                </a:lnTo>
                <a:lnTo>
                  <a:pt x="1812" y="224"/>
                </a:lnTo>
                <a:lnTo>
                  <a:pt x="1814" y="224"/>
                </a:lnTo>
                <a:lnTo>
                  <a:pt x="1816" y="222"/>
                </a:lnTo>
                <a:lnTo>
                  <a:pt x="1818" y="222"/>
                </a:lnTo>
                <a:lnTo>
                  <a:pt x="1820" y="222"/>
                </a:lnTo>
                <a:lnTo>
                  <a:pt x="1823" y="224"/>
                </a:lnTo>
                <a:lnTo>
                  <a:pt x="1824" y="224"/>
                </a:lnTo>
                <a:lnTo>
                  <a:pt x="1827" y="224"/>
                </a:lnTo>
                <a:lnTo>
                  <a:pt x="1829" y="222"/>
                </a:lnTo>
                <a:lnTo>
                  <a:pt x="1831" y="222"/>
                </a:lnTo>
                <a:lnTo>
                  <a:pt x="1833" y="221"/>
                </a:lnTo>
                <a:lnTo>
                  <a:pt x="1835" y="219"/>
                </a:lnTo>
                <a:lnTo>
                  <a:pt x="1837" y="219"/>
                </a:lnTo>
                <a:lnTo>
                  <a:pt x="1839" y="218"/>
                </a:lnTo>
                <a:lnTo>
                  <a:pt x="1842" y="218"/>
                </a:lnTo>
                <a:lnTo>
                  <a:pt x="1844" y="216"/>
                </a:lnTo>
                <a:lnTo>
                  <a:pt x="1846" y="216"/>
                </a:lnTo>
                <a:lnTo>
                  <a:pt x="1848" y="216"/>
                </a:lnTo>
                <a:lnTo>
                  <a:pt x="1850" y="215"/>
                </a:lnTo>
                <a:lnTo>
                  <a:pt x="1852" y="216"/>
                </a:lnTo>
                <a:lnTo>
                  <a:pt x="1854" y="216"/>
                </a:lnTo>
                <a:lnTo>
                  <a:pt x="1856" y="216"/>
                </a:lnTo>
                <a:lnTo>
                  <a:pt x="1859" y="216"/>
                </a:lnTo>
                <a:lnTo>
                  <a:pt x="1860" y="215"/>
                </a:lnTo>
                <a:lnTo>
                  <a:pt x="1863" y="215"/>
                </a:lnTo>
                <a:lnTo>
                  <a:pt x="1865" y="216"/>
                </a:lnTo>
                <a:lnTo>
                  <a:pt x="1867" y="216"/>
                </a:lnTo>
                <a:lnTo>
                  <a:pt x="1869" y="215"/>
                </a:lnTo>
                <a:lnTo>
                  <a:pt x="1871" y="215"/>
                </a:lnTo>
                <a:lnTo>
                  <a:pt x="1873" y="216"/>
                </a:lnTo>
                <a:lnTo>
                  <a:pt x="1875" y="216"/>
                </a:lnTo>
                <a:lnTo>
                  <a:pt x="1878" y="216"/>
                </a:lnTo>
                <a:lnTo>
                  <a:pt x="1880" y="215"/>
                </a:lnTo>
                <a:lnTo>
                  <a:pt x="1882" y="213"/>
                </a:lnTo>
                <a:lnTo>
                  <a:pt x="1884" y="213"/>
                </a:lnTo>
                <a:lnTo>
                  <a:pt x="1886" y="212"/>
                </a:lnTo>
                <a:lnTo>
                  <a:pt x="1888" y="212"/>
                </a:lnTo>
                <a:lnTo>
                  <a:pt x="1890" y="210"/>
                </a:lnTo>
                <a:lnTo>
                  <a:pt x="1892" y="210"/>
                </a:lnTo>
                <a:lnTo>
                  <a:pt x="1895" y="208"/>
                </a:lnTo>
                <a:lnTo>
                  <a:pt x="1897" y="208"/>
                </a:lnTo>
                <a:lnTo>
                  <a:pt x="1899" y="208"/>
                </a:lnTo>
                <a:lnTo>
                  <a:pt x="1901" y="207"/>
                </a:lnTo>
                <a:lnTo>
                  <a:pt x="1903" y="207"/>
                </a:lnTo>
                <a:lnTo>
                  <a:pt x="1905" y="207"/>
                </a:lnTo>
                <a:lnTo>
                  <a:pt x="1907" y="205"/>
                </a:lnTo>
                <a:lnTo>
                  <a:pt x="1909" y="207"/>
                </a:lnTo>
                <a:lnTo>
                  <a:pt x="1912" y="205"/>
                </a:lnTo>
                <a:lnTo>
                  <a:pt x="1913" y="207"/>
                </a:lnTo>
                <a:lnTo>
                  <a:pt x="1916" y="205"/>
                </a:lnTo>
                <a:lnTo>
                  <a:pt x="1918" y="205"/>
                </a:lnTo>
                <a:lnTo>
                  <a:pt x="1920" y="207"/>
                </a:lnTo>
                <a:lnTo>
                  <a:pt x="1922" y="208"/>
                </a:lnTo>
                <a:lnTo>
                  <a:pt x="1924" y="205"/>
                </a:lnTo>
                <a:lnTo>
                  <a:pt x="1926" y="205"/>
                </a:lnTo>
                <a:lnTo>
                  <a:pt x="1928" y="205"/>
                </a:lnTo>
                <a:lnTo>
                  <a:pt x="1931" y="204"/>
                </a:lnTo>
                <a:lnTo>
                  <a:pt x="1933" y="202"/>
                </a:lnTo>
                <a:lnTo>
                  <a:pt x="1935" y="202"/>
                </a:lnTo>
                <a:lnTo>
                  <a:pt x="1937" y="201"/>
                </a:lnTo>
                <a:lnTo>
                  <a:pt x="1939" y="201"/>
                </a:lnTo>
                <a:lnTo>
                  <a:pt x="1941" y="201"/>
                </a:lnTo>
                <a:lnTo>
                  <a:pt x="1943" y="199"/>
                </a:lnTo>
                <a:lnTo>
                  <a:pt x="1945" y="199"/>
                </a:lnTo>
                <a:lnTo>
                  <a:pt x="1948" y="198"/>
                </a:lnTo>
                <a:lnTo>
                  <a:pt x="1949" y="198"/>
                </a:lnTo>
                <a:lnTo>
                  <a:pt x="1952" y="198"/>
                </a:lnTo>
                <a:lnTo>
                  <a:pt x="1954" y="196"/>
                </a:lnTo>
                <a:lnTo>
                  <a:pt x="1956" y="196"/>
                </a:lnTo>
                <a:lnTo>
                  <a:pt x="1958" y="196"/>
                </a:lnTo>
                <a:lnTo>
                  <a:pt x="1960" y="196"/>
                </a:lnTo>
                <a:lnTo>
                  <a:pt x="1962" y="194"/>
                </a:lnTo>
                <a:lnTo>
                  <a:pt x="1964" y="196"/>
                </a:lnTo>
                <a:lnTo>
                  <a:pt x="1967" y="194"/>
                </a:lnTo>
                <a:lnTo>
                  <a:pt x="1969" y="196"/>
                </a:lnTo>
                <a:lnTo>
                  <a:pt x="1971" y="194"/>
                </a:lnTo>
                <a:lnTo>
                  <a:pt x="1973" y="194"/>
                </a:lnTo>
                <a:lnTo>
                  <a:pt x="1975" y="194"/>
                </a:lnTo>
                <a:lnTo>
                  <a:pt x="1977" y="194"/>
                </a:lnTo>
                <a:lnTo>
                  <a:pt x="1979" y="193"/>
                </a:lnTo>
                <a:lnTo>
                  <a:pt x="1981" y="191"/>
                </a:lnTo>
                <a:lnTo>
                  <a:pt x="1984" y="191"/>
                </a:lnTo>
                <a:lnTo>
                  <a:pt x="1986" y="190"/>
                </a:lnTo>
                <a:lnTo>
                  <a:pt x="1988" y="190"/>
                </a:lnTo>
                <a:lnTo>
                  <a:pt x="1990" y="187"/>
                </a:lnTo>
                <a:lnTo>
                  <a:pt x="1992" y="187"/>
                </a:lnTo>
                <a:lnTo>
                  <a:pt x="1994" y="187"/>
                </a:lnTo>
                <a:lnTo>
                  <a:pt x="1996" y="185"/>
                </a:lnTo>
                <a:lnTo>
                  <a:pt x="1998" y="184"/>
                </a:lnTo>
                <a:lnTo>
                  <a:pt x="2001" y="184"/>
                </a:lnTo>
                <a:lnTo>
                  <a:pt x="2002" y="184"/>
                </a:lnTo>
                <a:lnTo>
                  <a:pt x="2005" y="185"/>
                </a:lnTo>
                <a:lnTo>
                  <a:pt x="2007" y="184"/>
                </a:lnTo>
                <a:lnTo>
                  <a:pt x="2009" y="184"/>
                </a:lnTo>
                <a:lnTo>
                  <a:pt x="2011" y="182"/>
                </a:lnTo>
                <a:lnTo>
                  <a:pt x="2013" y="182"/>
                </a:lnTo>
                <a:lnTo>
                  <a:pt x="2015" y="182"/>
                </a:lnTo>
                <a:lnTo>
                  <a:pt x="2017" y="182"/>
                </a:lnTo>
                <a:lnTo>
                  <a:pt x="2020" y="184"/>
                </a:lnTo>
                <a:lnTo>
                  <a:pt x="2022" y="182"/>
                </a:lnTo>
                <a:lnTo>
                  <a:pt x="2024" y="182"/>
                </a:lnTo>
                <a:lnTo>
                  <a:pt x="2026" y="181"/>
                </a:lnTo>
                <a:lnTo>
                  <a:pt x="2028" y="179"/>
                </a:lnTo>
                <a:lnTo>
                  <a:pt x="2030" y="177"/>
                </a:lnTo>
                <a:lnTo>
                  <a:pt x="2032" y="177"/>
                </a:lnTo>
                <a:lnTo>
                  <a:pt x="2034" y="176"/>
                </a:lnTo>
                <a:lnTo>
                  <a:pt x="2037" y="176"/>
                </a:lnTo>
                <a:lnTo>
                  <a:pt x="2038" y="174"/>
                </a:lnTo>
                <a:lnTo>
                  <a:pt x="2041" y="173"/>
                </a:lnTo>
                <a:lnTo>
                  <a:pt x="2043" y="173"/>
                </a:lnTo>
                <a:lnTo>
                  <a:pt x="2045" y="173"/>
                </a:lnTo>
                <a:lnTo>
                  <a:pt x="2047" y="171"/>
                </a:lnTo>
                <a:lnTo>
                  <a:pt x="2049" y="171"/>
                </a:lnTo>
                <a:lnTo>
                  <a:pt x="2051" y="170"/>
                </a:lnTo>
                <a:lnTo>
                  <a:pt x="2053" y="170"/>
                </a:lnTo>
                <a:lnTo>
                  <a:pt x="2055" y="170"/>
                </a:lnTo>
                <a:lnTo>
                  <a:pt x="2058" y="170"/>
                </a:lnTo>
                <a:lnTo>
                  <a:pt x="2060" y="168"/>
                </a:lnTo>
                <a:lnTo>
                  <a:pt x="2062" y="168"/>
                </a:lnTo>
                <a:lnTo>
                  <a:pt x="2064" y="168"/>
                </a:lnTo>
                <a:lnTo>
                  <a:pt x="2066" y="168"/>
                </a:lnTo>
                <a:lnTo>
                  <a:pt x="2068" y="168"/>
                </a:lnTo>
                <a:lnTo>
                  <a:pt x="2070" y="170"/>
                </a:lnTo>
                <a:lnTo>
                  <a:pt x="2073" y="170"/>
                </a:lnTo>
                <a:lnTo>
                  <a:pt x="2075" y="168"/>
                </a:lnTo>
                <a:lnTo>
                  <a:pt x="2077" y="168"/>
                </a:lnTo>
                <a:lnTo>
                  <a:pt x="2079" y="168"/>
                </a:lnTo>
                <a:lnTo>
                  <a:pt x="2081" y="167"/>
                </a:lnTo>
                <a:lnTo>
                  <a:pt x="2083" y="165"/>
                </a:lnTo>
                <a:lnTo>
                  <a:pt x="2085" y="165"/>
                </a:lnTo>
                <a:lnTo>
                  <a:pt x="2087" y="164"/>
                </a:lnTo>
                <a:lnTo>
                  <a:pt x="2090" y="164"/>
                </a:lnTo>
                <a:lnTo>
                  <a:pt x="2091" y="164"/>
                </a:lnTo>
                <a:lnTo>
                  <a:pt x="2094" y="162"/>
                </a:lnTo>
                <a:lnTo>
                  <a:pt x="2096" y="162"/>
                </a:lnTo>
                <a:lnTo>
                  <a:pt x="2098" y="161"/>
                </a:lnTo>
                <a:lnTo>
                  <a:pt x="2100" y="161"/>
                </a:lnTo>
                <a:lnTo>
                  <a:pt x="2102" y="161"/>
                </a:lnTo>
                <a:lnTo>
                  <a:pt x="2104" y="161"/>
                </a:lnTo>
                <a:lnTo>
                  <a:pt x="2106" y="159"/>
                </a:lnTo>
                <a:lnTo>
                  <a:pt x="2109" y="161"/>
                </a:lnTo>
                <a:lnTo>
                  <a:pt x="2111" y="159"/>
                </a:lnTo>
                <a:lnTo>
                  <a:pt x="2113" y="161"/>
                </a:lnTo>
                <a:lnTo>
                  <a:pt x="2115" y="161"/>
                </a:lnTo>
                <a:lnTo>
                  <a:pt x="2117" y="159"/>
                </a:lnTo>
                <a:lnTo>
                  <a:pt x="2119" y="161"/>
                </a:lnTo>
                <a:lnTo>
                  <a:pt x="2121" y="162"/>
                </a:lnTo>
                <a:lnTo>
                  <a:pt x="2123" y="161"/>
                </a:lnTo>
                <a:lnTo>
                  <a:pt x="2126" y="161"/>
                </a:lnTo>
                <a:lnTo>
                  <a:pt x="2127" y="161"/>
                </a:lnTo>
                <a:lnTo>
                  <a:pt x="2130" y="159"/>
                </a:lnTo>
                <a:lnTo>
                  <a:pt x="2132" y="158"/>
                </a:lnTo>
                <a:lnTo>
                  <a:pt x="2134" y="156"/>
                </a:lnTo>
                <a:lnTo>
                  <a:pt x="2136" y="156"/>
                </a:lnTo>
                <a:lnTo>
                  <a:pt x="2138" y="156"/>
                </a:lnTo>
                <a:lnTo>
                  <a:pt x="2140" y="155"/>
                </a:lnTo>
                <a:lnTo>
                  <a:pt x="2142" y="155"/>
                </a:lnTo>
                <a:lnTo>
                  <a:pt x="2144" y="153"/>
                </a:lnTo>
                <a:lnTo>
                  <a:pt x="2147" y="155"/>
                </a:lnTo>
                <a:lnTo>
                  <a:pt x="2149" y="153"/>
                </a:lnTo>
                <a:lnTo>
                  <a:pt x="2151" y="153"/>
                </a:lnTo>
                <a:lnTo>
                  <a:pt x="2153" y="153"/>
                </a:lnTo>
                <a:lnTo>
                  <a:pt x="2155" y="153"/>
                </a:lnTo>
                <a:lnTo>
                  <a:pt x="2157" y="153"/>
                </a:lnTo>
                <a:lnTo>
                  <a:pt x="2159" y="153"/>
                </a:lnTo>
                <a:lnTo>
                  <a:pt x="2162" y="153"/>
                </a:lnTo>
                <a:lnTo>
                  <a:pt x="2164" y="153"/>
                </a:lnTo>
                <a:lnTo>
                  <a:pt x="2166" y="153"/>
                </a:lnTo>
                <a:lnTo>
                  <a:pt x="2168" y="153"/>
                </a:lnTo>
                <a:lnTo>
                  <a:pt x="2170" y="153"/>
                </a:lnTo>
                <a:lnTo>
                  <a:pt x="2172" y="153"/>
                </a:lnTo>
                <a:lnTo>
                  <a:pt x="2174" y="153"/>
                </a:lnTo>
                <a:lnTo>
                  <a:pt x="2176" y="155"/>
                </a:lnTo>
                <a:lnTo>
                  <a:pt x="2179" y="153"/>
                </a:lnTo>
                <a:lnTo>
                  <a:pt x="2180" y="152"/>
                </a:lnTo>
                <a:lnTo>
                  <a:pt x="2183" y="152"/>
                </a:lnTo>
                <a:lnTo>
                  <a:pt x="2185" y="152"/>
                </a:lnTo>
                <a:lnTo>
                  <a:pt x="2187" y="150"/>
                </a:lnTo>
                <a:lnTo>
                  <a:pt x="2189" y="150"/>
                </a:lnTo>
                <a:lnTo>
                  <a:pt x="2191" y="147"/>
                </a:lnTo>
                <a:lnTo>
                  <a:pt x="2193" y="148"/>
                </a:lnTo>
                <a:lnTo>
                  <a:pt x="2195" y="148"/>
                </a:lnTo>
                <a:lnTo>
                  <a:pt x="2198" y="147"/>
                </a:lnTo>
                <a:lnTo>
                  <a:pt x="2200" y="147"/>
                </a:lnTo>
                <a:lnTo>
                  <a:pt x="2202" y="147"/>
                </a:lnTo>
                <a:lnTo>
                  <a:pt x="2204" y="147"/>
                </a:lnTo>
                <a:lnTo>
                  <a:pt x="2206" y="147"/>
                </a:lnTo>
                <a:lnTo>
                  <a:pt x="2208" y="145"/>
                </a:lnTo>
                <a:lnTo>
                  <a:pt x="2210" y="145"/>
                </a:lnTo>
                <a:lnTo>
                  <a:pt x="2212" y="145"/>
                </a:lnTo>
                <a:lnTo>
                  <a:pt x="2215" y="145"/>
                </a:lnTo>
                <a:lnTo>
                  <a:pt x="2216" y="147"/>
                </a:lnTo>
                <a:lnTo>
                  <a:pt x="2219" y="145"/>
                </a:lnTo>
                <a:lnTo>
                  <a:pt x="2221" y="144"/>
                </a:lnTo>
                <a:lnTo>
                  <a:pt x="2223" y="145"/>
                </a:lnTo>
                <a:lnTo>
                  <a:pt x="2225" y="147"/>
                </a:lnTo>
                <a:lnTo>
                  <a:pt x="2227" y="145"/>
                </a:lnTo>
                <a:lnTo>
                  <a:pt x="2229" y="144"/>
                </a:lnTo>
                <a:lnTo>
                  <a:pt x="2231" y="144"/>
                </a:lnTo>
                <a:lnTo>
                  <a:pt x="2233" y="144"/>
                </a:lnTo>
                <a:lnTo>
                  <a:pt x="2236" y="141"/>
                </a:lnTo>
                <a:lnTo>
                  <a:pt x="2238" y="141"/>
                </a:lnTo>
                <a:lnTo>
                  <a:pt x="2240" y="139"/>
                </a:lnTo>
                <a:lnTo>
                  <a:pt x="2242" y="139"/>
                </a:lnTo>
                <a:lnTo>
                  <a:pt x="2244" y="139"/>
                </a:lnTo>
                <a:lnTo>
                  <a:pt x="2246" y="139"/>
                </a:lnTo>
                <a:lnTo>
                  <a:pt x="2248" y="136"/>
                </a:lnTo>
                <a:lnTo>
                  <a:pt x="2251" y="138"/>
                </a:lnTo>
                <a:lnTo>
                  <a:pt x="2253" y="136"/>
                </a:lnTo>
                <a:lnTo>
                  <a:pt x="2255" y="136"/>
                </a:lnTo>
                <a:lnTo>
                  <a:pt x="2257" y="136"/>
                </a:lnTo>
                <a:lnTo>
                  <a:pt x="2259" y="134"/>
                </a:lnTo>
                <a:lnTo>
                  <a:pt x="2261" y="134"/>
                </a:lnTo>
                <a:lnTo>
                  <a:pt x="2263" y="134"/>
                </a:lnTo>
                <a:lnTo>
                  <a:pt x="2265" y="134"/>
                </a:lnTo>
                <a:lnTo>
                  <a:pt x="2268" y="134"/>
                </a:lnTo>
                <a:lnTo>
                  <a:pt x="2269" y="134"/>
                </a:lnTo>
                <a:lnTo>
                  <a:pt x="2272" y="134"/>
                </a:lnTo>
                <a:lnTo>
                  <a:pt x="2274" y="134"/>
                </a:lnTo>
                <a:lnTo>
                  <a:pt x="2276" y="136"/>
                </a:lnTo>
                <a:lnTo>
                  <a:pt x="2278" y="134"/>
                </a:lnTo>
                <a:lnTo>
                  <a:pt x="2280" y="134"/>
                </a:lnTo>
                <a:lnTo>
                  <a:pt x="2282" y="134"/>
                </a:lnTo>
                <a:lnTo>
                  <a:pt x="2284" y="133"/>
                </a:lnTo>
                <a:lnTo>
                  <a:pt x="2287" y="131"/>
                </a:lnTo>
                <a:lnTo>
                  <a:pt x="2289" y="131"/>
                </a:lnTo>
                <a:lnTo>
                  <a:pt x="2291" y="131"/>
                </a:lnTo>
                <a:lnTo>
                  <a:pt x="2293" y="130"/>
                </a:lnTo>
                <a:lnTo>
                  <a:pt x="2295" y="130"/>
                </a:lnTo>
                <a:lnTo>
                  <a:pt x="2297" y="130"/>
                </a:lnTo>
                <a:lnTo>
                  <a:pt x="2299" y="128"/>
                </a:lnTo>
                <a:lnTo>
                  <a:pt x="2301" y="128"/>
                </a:lnTo>
                <a:lnTo>
                  <a:pt x="2304" y="128"/>
                </a:lnTo>
                <a:lnTo>
                  <a:pt x="2305" y="128"/>
                </a:lnTo>
                <a:lnTo>
                  <a:pt x="2308" y="128"/>
                </a:lnTo>
                <a:lnTo>
                  <a:pt x="2310" y="128"/>
                </a:lnTo>
                <a:lnTo>
                  <a:pt x="2312" y="127"/>
                </a:lnTo>
                <a:lnTo>
                  <a:pt x="2314" y="128"/>
                </a:lnTo>
                <a:lnTo>
                  <a:pt x="2316" y="128"/>
                </a:lnTo>
                <a:lnTo>
                  <a:pt x="2318" y="130"/>
                </a:lnTo>
                <a:lnTo>
                  <a:pt x="2320" y="128"/>
                </a:lnTo>
                <a:lnTo>
                  <a:pt x="2322" y="131"/>
                </a:lnTo>
                <a:lnTo>
                  <a:pt x="2325" y="131"/>
                </a:lnTo>
                <a:lnTo>
                  <a:pt x="2327" y="131"/>
                </a:lnTo>
                <a:lnTo>
                  <a:pt x="2329" y="130"/>
                </a:lnTo>
                <a:lnTo>
                  <a:pt x="2331" y="128"/>
                </a:lnTo>
                <a:lnTo>
                  <a:pt x="2333" y="128"/>
                </a:lnTo>
                <a:lnTo>
                  <a:pt x="2335" y="128"/>
                </a:lnTo>
                <a:lnTo>
                  <a:pt x="2337" y="127"/>
                </a:lnTo>
                <a:lnTo>
                  <a:pt x="2340" y="127"/>
                </a:lnTo>
                <a:lnTo>
                  <a:pt x="2342" y="127"/>
                </a:lnTo>
                <a:lnTo>
                  <a:pt x="2344" y="125"/>
                </a:lnTo>
                <a:lnTo>
                  <a:pt x="2346" y="124"/>
                </a:lnTo>
                <a:lnTo>
                  <a:pt x="2348" y="125"/>
                </a:lnTo>
                <a:lnTo>
                  <a:pt x="2350" y="124"/>
                </a:lnTo>
                <a:lnTo>
                  <a:pt x="2352" y="124"/>
                </a:lnTo>
                <a:lnTo>
                  <a:pt x="2354" y="124"/>
                </a:lnTo>
                <a:lnTo>
                  <a:pt x="2357" y="124"/>
                </a:lnTo>
                <a:lnTo>
                  <a:pt x="2358" y="122"/>
                </a:lnTo>
                <a:lnTo>
                  <a:pt x="2361" y="124"/>
                </a:lnTo>
                <a:lnTo>
                  <a:pt x="2363" y="124"/>
                </a:lnTo>
                <a:lnTo>
                  <a:pt x="2365" y="125"/>
                </a:lnTo>
                <a:lnTo>
                  <a:pt x="2367" y="122"/>
                </a:lnTo>
                <a:lnTo>
                  <a:pt x="2369" y="124"/>
                </a:lnTo>
                <a:lnTo>
                  <a:pt x="2371" y="125"/>
                </a:lnTo>
                <a:lnTo>
                  <a:pt x="2373" y="125"/>
                </a:lnTo>
                <a:lnTo>
                  <a:pt x="2376" y="124"/>
                </a:lnTo>
                <a:lnTo>
                  <a:pt x="2378" y="125"/>
                </a:lnTo>
                <a:lnTo>
                  <a:pt x="2380" y="124"/>
                </a:lnTo>
                <a:lnTo>
                  <a:pt x="2382" y="122"/>
                </a:lnTo>
                <a:lnTo>
                  <a:pt x="2384" y="122"/>
                </a:lnTo>
                <a:lnTo>
                  <a:pt x="2386" y="120"/>
                </a:lnTo>
                <a:lnTo>
                  <a:pt x="2388" y="120"/>
                </a:lnTo>
                <a:lnTo>
                  <a:pt x="2390" y="120"/>
                </a:lnTo>
                <a:lnTo>
                  <a:pt x="2393" y="119"/>
                </a:lnTo>
                <a:lnTo>
                  <a:pt x="2394" y="117"/>
                </a:lnTo>
                <a:lnTo>
                  <a:pt x="2397" y="117"/>
                </a:lnTo>
                <a:lnTo>
                  <a:pt x="2399" y="116"/>
                </a:lnTo>
                <a:lnTo>
                  <a:pt x="2401" y="116"/>
                </a:lnTo>
                <a:lnTo>
                  <a:pt x="2403" y="116"/>
                </a:lnTo>
                <a:lnTo>
                  <a:pt x="2405" y="117"/>
                </a:lnTo>
                <a:lnTo>
                  <a:pt x="2407" y="116"/>
                </a:lnTo>
                <a:lnTo>
                  <a:pt x="2409" y="114"/>
                </a:lnTo>
                <a:lnTo>
                  <a:pt x="2411" y="116"/>
                </a:lnTo>
                <a:lnTo>
                  <a:pt x="2414" y="114"/>
                </a:lnTo>
                <a:lnTo>
                  <a:pt x="2416" y="116"/>
                </a:lnTo>
                <a:lnTo>
                  <a:pt x="2418" y="116"/>
                </a:lnTo>
                <a:lnTo>
                  <a:pt x="2420" y="114"/>
                </a:lnTo>
                <a:lnTo>
                  <a:pt x="2422" y="116"/>
                </a:lnTo>
                <a:lnTo>
                  <a:pt x="2424" y="116"/>
                </a:lnTo>
                <a:lnTo>
                  <a:pt x="2426" y="116"/>
                </a:lnTo>
                <a:lnTo>
                  <a:pt x="2429" y="116"/>
                </a:lnTo>
                <a:lnTo>
                  <a:pt x="2431" y="114"/>
                </a:lnTo>
                <a:lnTo>
                  <a:pt x="2433" y="113"/>
                </a:lnTo>
                <a:lnTo>
                  <a:pt x="2435" y="113"/>
                </a:lnTo>
                <a:lnTo>
                  <a:pt x="2437" y="111"/>
                </a:lnTo>
                <a:lnTo>
                  <a:pt x="2439" y="111"/>
                </a:lnTo>
                <a:lnTo>
                  <a:pt x="2441" y="110"/>
                </a:lnTo>
                <a:lnTo>
                  <a:pt x="2443" y="110"/>
                </a:lnTo>
                <a:lnTo>
                  <a:pt x="2446" y="108"/>
                </a:lnTo>
                <a:lnTo>
                  <a:pt x="2447" y="107"/>
                </a:lnTo>
                <a:lnTo>
                  <a:pt x="2450" y="108"/>
                </a:lnTo>
                <a:lnTo>
                  <a:pt x="2452" y="108"/>
                </a:lnTo>
                <a:lnTo>
                  <a:pt x="2454" y="107"/>
                </a:lnTo>
                <a:lnTo>
                  <a:pt x="2456" y="108"/>
                </a:lnTo>
                <a:lnTo>
                  <a:pt x="2458" y="107"/>
                </a:lnTo>
                <a:lnTo>
                  <a:pt x="2460" y="105"/>
                </a:lnTo>
                <a:lnTo>
                  <a:pt x="2462" y="105"/>
                </a:lnTo>
                <a:lnTo>
                  <a:pt x="2465" y="107"/>
                </a:lnTo>
                <a:lnTo>
                  <a:pt x="2467" y="105"/>
                </a:lnTo>
                <a:lnTo>
                  <a:pt x="2469" y="107"/>
                </a:lnTo>
                <a:lnTo>
                  <a:pt x="2471" y="108"/>
                </a:lnTo>
                <a:lnTo>
                  <a:pt x="2473" y="107"/>
                </a:lnTo>
                <a:lnTo>
                  <a:pt x="2475" y="107"/>
                </a:lnTo>
                <a:lnTo>
                  <a:pt x="2477" y="107"/>
                </a:lnTo>
                <a:lnTo>
                  <a:pt x="2479" y="105"/>
                </a:lnTo>
                <a:lnTo>
                  <a:pt x="2482" y="105"/>
                </a:lnTo>
                <a:lnTo>
                  <a:pt x="2483" y="105"/>
                </a:lnTo>
                <a:lnTo>
                  <a:pt x="2486" y="102"/>
                </a:lnTo>
                <a:lnTo>
                  <a:pt x="2488" y="102"/>
                </a:lnTo>
                <a:lnTo>
                  <a:pt x="2490" y="100"/>
                </a:lnTo>
                <a:lnTo>
                  <a:pt x="2492" y="99"/>
                </a:lnTo>
                <a:lnTo>
                  <a:pt x="2494" y="99"/>
                </a:lnTo>
                <a:lnTo>
                  <a:pt x="2496" y="99"/>
                </a:lnTo>
                <a:lnTo>
                  <a:pt x="2498" y="99"/>
                </a:lnTo>
                <a:lnTo>
                  <a:pt x="2500" y="99"/>
                </a:lnTo>
                <a:lnTo>
                  <a:pt x="2503" y="97"/>
                </a:lnTo>
                <a:lnTo>
                  <a:pt x="2505" y="97"/>
                </a:lnTo>
                <a:lnTo>
                  <a:pt x="2507" y="97"/>
                </a:lnTo>
                <a:lnTo>
                  <a:pt x="2509" y="97"/>
                </a:lnTo>
                <a:lnTo>
                  <a:pt x="2511" y="97"/>
                </a:lnTo>
                <a:lnTo>
                  <a:pt x="2513" y="97"/>
                </a:lnTo>
                <a:lnTo>
                  <a:pt x="2515" y="96"/>
                </a:lnTo>
                <a:lnTo>
                  <a:pt x="2518" y="97"/>
                </a:lnTo>
                <a:lnTo>
                  <a:pt x="2520" y="97"/>
                </a:lnTo>
                <a:lnTo>
                  <a:pt x="2522" y="97"/>
                </a:lnTo>
                <a:lnTo>
                  <a:pt x="2524" y="97"/>
                </a:lnTo>
                <a:lnTo>
                  <a:pt x="2526" y="99"/>
                </a:lnTo>
                <a:lnTo>
                  <a:pt x="2528" y="97"/>
                </a:lnTo>
                <a:lnTo>
                  <a:pt x="2530" y="97"/>
                </a:lnTo>
                <a:lnTo>
                  <a:pt x="2532" y="97"/>
                </a:lnTo>
                <a:lnTo>
                  <a:pt x="2535" y="96"/>
                </a:lnTo>
                <a:lnTo>
                  <a:pt x="2536" y="94"/>
                </a:lnTo>
                <a:lnTo>
                  <a:pt x="2539" y="94"/>
                </a:lnTo>
                <a:lnTo>
                  <a:pt x="2541" y="93"/>
                </a:lnTo>
                <a:lnTo>
                  <a:pt x="2543" y="93"/>
                </a:lnTo>
                <a:lnTo>
                  <a:pt x="2545" y="93"/>
                </a:lnTo>
                <a:lnTo>
                  <a:pt x="2547" y="93"/>
                </a:lnTo>
                <a:lnTo>
                  <a:pt x="2549" y="93"/>
                </a:lnTo>
                <a:lnTo>
                  <a:pt x="2551" y="93"/>
                </a:lnTo>
                <a:lnTo>
                  <a:pt x="2554" y="91"/>
                </a:lnTo>
                <a:lnTo>
                  <a:pt x="2556" y="91"/>
                </a:lnTo>
                <a:lnTo>
                  <a:pt x="2558" y="89"/>
                </a:lnTo>
                <a:lnTo>
                  <a:pt x="2560" y="89"/>
                </a:lnTo>
                <a:lnTo>
                  <a:pt x="2562" y="88"/>
                </a:lnTo>
                <a:lnTo>
                  <a:pt x="2564" y="89"/>
                </a:lnTo>
                <a:lnTo>
                  <a:pt x="2566" y="91"/>
                </a:lnTo>
                <a:lnTo>
                  <a:pt x="2568" y="89"/>
                </a:lnTo>
                <a:lnTo>
                  <a:pt x="2571" y="91"/>
                </a:lnTo>
                <a:lnTo>
                  <a:pt x="2572" y="91"/>
                </a:lnTo>
                <a:lnTo>
                  <a:pt x="2575" y="91"/>
                </a:lnTo>
                <a:lnTo>
                  <a:pt x="2577" y="93"/>
                </a:lnTo>
                <a:lnTo>
                  <a:pt x="2579" y="93"/>
                </a:lnTo>
                <a:lnTo>
                  <a:pt x="2581" y="93"/>
                </a:lnTo>
                <a:lnTo>
                  <a:pt x="2583" y="94"/>
                </a:lnTo>
                <a:lnTo>
                  <a:pt x="2585" y="93"/>
                </a:lnTo>
                <a:lnTo>
                  <a:pt x="2588" y="91"/>
                </a:lnTo>
                <a:lnTo>
                  <a:pt x="2589" y="91"/>
                </a:lnTo>
                <a:lnTo>
                  <a:pt x="2592" y="89"/>
                </a:lnTo>
                <a:lnTo>
                  <a:pt x="2594" y="89"/>
                </a:lnTo>
                <a:lnTo>
                  <a:pt x="2596" y="89"/>
                </a:lnTo>
                <a:lnTo>
                  <a:pt x="2598" y="88"/>
                </a:lnTo>
                <a:lnTo>
                  <a:pt x="2600" y="88"/>
                </a:lnTo>
                <a:lnTo>
                  <a:pt x="2602" y="88"/>
                </a:lnTo>
                <a:lnTo>
                  <a:pt x="2604" y="88"/>
                </a:lnTo>
                <a:lnTo>
                  <a:pt x="2607" y="88"/>
                </a:lnTo>
                <a:lnTo>
                  <a:pt x="2609" y="88"/>
                </a:lnTo>
                <a:lnTo>
                  <a:pt x="2611" y="86"/>
                </a:lnTo>
                <a:lnTo>
                  <a:pt x="2613" y="86"/>
                </a:lnTo>
                <a:lnTo>
                  <a:pt x="2615" y="86"/>
                </a:lnTo>
                <a:lnTo>
                  <a:pt x="2617" y="86"/>
                </a:lnTo>
                <a:lnTo>
                  <a:pt x="2619" y="86"/>
                </a:lnTo>
                <a:lnTo>
                  <a:pt x="2621" y="86"/>
                </a:lnTo>
                <a:lnTo>
                  <a:pt x="2624" y="86"/>
                </a:lnTo>
                <a:lnTo>
                  <a:pt x="2625" y="86"/>
                </a:lnTo>
                <a:lnTo>
                  <a:pt x="2628" y="88"/>
                </a:lnTo>
                <a:lnTo>
                  <a:pt x="2630" y="86"/>
                </a:lnTo>
                <a:lnTo>
                  <a:pt x="2632" y="86"/>
                </a:lnTo>
                <a:lnTo>
                  <a:pt x="2634" y="86"/>
                </a:lnTo>
                <a:lnTo>
                  <a:pt x="2636" y="85"/>
                </a:lnTo>
                <a:lnTo>
                  <a:pt x="2638" y="83"/>
                </a:lnTo>
                <a:lnTo>
                  <a:pt x="2640" y="83"/>
                </a:lnTo>
                <a:lnTo>
                  <a:pt x="2643" y="82"/>
                </a:lnTo>
                <a:lnTo>
                  <a:pt x="2645" y="80"/>
                </a:lnTo>
                <a:lnTo>
                  <a:pt x="2647" y="80"/>
                </a:lnTo>
                <a:lnTo>
                  <a:pt x="2649" y="80"/>
                </a:lnTo>
                <a:lnTo>
                  <a:pt x="2651" y="79"/>
                </a:lnTo>
                <a:lnTo>
                  <a:pt x="2653" y="79"/>
                </a:lnTo>
                <a:lnTo>
                  <a:pt x="2655" y="77"/>
                </a:lnTo>
                <a:lnTo>
                  <a:pt x="2657" y="77"/>
                </a:lnTo>
                <a:lnTo>
                  <a:pt x="2660" y="77"/>
                </a:lnTo>
                <a:lnTo>
                  <a:pt x="2661" y="77"/>
                </a:lnTo>
                <a:lnTo>
                  <a:pt x="2664" y="76"/>
                </a:lnTo>
                <a:lnTo>
                  <a:pt x="2666" y="74"/>
                </a:lnTo>
                <a:lnTo>
                  <a:pt x="2668" y="76"/>
                </a:lnTo>
                <a:lnTo>
                  <a:pt x="2670" y="74"/>
                </a:lnTo>
                <a:lnTo>
                  <a:pt x="2672" y="74"/>
                </a:lnTo>
                <a:lnTo>
                  <a:pt x="2674" y="74"/>
                </a:lnTo>
                <a:lnTo>
                  <a:pt x="2677" y="74"/>
                </a:lnTo>
                <a:lnTo>
                  <a:pt x="2678" y="74"/>
                </a:lnTo>
                <a:lnTo>
                  <a:pt x="2681" y="74"/>
                </a:lnTo>
                <a:lnTo>
                  <a:pt x="2683" y="74"/>
                </a:lnTo>
                <a:lnTo>
                  <a:pt x="2685" y="73"/>
                </a:lnTo>
                <a:lnTo>
                  <a:pt x="2687" y="73"/>
                </a:lnTo>
                <a:lnTo>
                  <a:pt x="2689" y="71"/>
                </a:lnTo>
                <a:lnTo>
                  <a:pt x="2691" y="71"/>
                </a:lnTo>
                <a:lnTo>
                  <a:pt x="2693" y="68"/>
                </a:lnTo>
                <a:lnTo>
                  <a:pt x="2696" y="67"/>
                </a:lnTo>
                <a:lnTo>
                  <a:pt x="2698" y="67"/>
                </a:lnTo>
                <a:lnTo>
                  <a:pt x="2700" y="67"/>
                </a:lnTo>
                <a:lnTo>
                  <a:pt x="2702" y="65"/>
                </a:lnTo>
                <a:lnTo>
                  <a:pt x="2704" y="65"/>
                </a:lnTo>
                <a:lnTo>
                  <a:pt x="2706" y="63"/>
                </a:lnTo>
                <a:lnTo>
                  <a:pt x="2708" y="63"/>
                </a:lnTo>
                <a:lnTo>
                  <a:pt x="2710" y="62"/>
                </a:lnTo>
                <a:lnTo>
                  <a:pt x="2713" y="63"/>
                </a:lnTo>
                <a:lnTo>
                  <a:pt x="2714" y="62"/>
                </a:lnTo>
                <a:lnTo>
                  <a:pt x="2717" y="62"/>
                </a:lnTo>
                <a:lnTo>
                  <a:pt x="2719" y="62"/>
                </a:lnTo>
                <a:lnTo>
                  <a:pt x="2721" y="62"/>
                </a:lnTo>
                <a:lnTo>
                  <a:pt x="2723" y="62"/>
                </a:lnTo>
                <a:lnTo>
                  <a:pt x="2725" y="62"/>
                </a:lnTo>
                <a:lnTo>
                  <a:pt x="2727" y="62"/>
                </a:lnTo>
                <a:lnTo>
                  <a:pt x="2729" y="62"/>
                </a:lnTo>
                <a:lnTo>
                  <a:pt x="2732" y="62"/>
                </a:lnTo>
                <a:lnTo>
                  <a:pt x="2734" y="62"/>
                </a:lnTo>
                <a:lnTo>
                  <a:pt x="2736" y="62"/>
                </a:lnTo>
                <a:lnTo>
                  <a:pt x="2738" y="60"/>
                </a:lnTo>
                <a:lnTo>
                  <a:pt x="2740" y="60"/>
                </a:lnTo>
                <a:lnTo>
                  <a:pt x="2742" y="60"/>
                </a:lnTo>
                <a:lnTo>
                  <a:pt x="2744" y="57"/>
                </a:lnTo>
                <a:lnTo>
                  <a:pt x="2746" y="56"/>
                </a:lnTo>
                <a:lnTo>
                  <a:pt x="2749" y="56"/>
                </a:lnTo>
                <a:lnTo>
                  <a:pt x="2750" y="56"/>
                </a:lnTo>
                <a:lnTo>
                  <a:pt x="2753" y="57"/>
                </a:lnTo>
                <a:lnTo>
                  <a:pt x="2755" y="54"/>
                </a:lnTo>
                <a:lnTo>
                  <a:pt x="2757" y="54"/>
                </a:lnTo>
                <a:lnTo>
                  <a:pt x="2759" y="54"/>
                </a:lnTo>
                <a:lnTo>
                  <a:pt x="2761" y="54"/>
                </a:lnTo>
                <a:lnTo>
                  <a:pt x="2763" y="53"/>
                </a:lnTo>
                <a:lnTo>
                  <a:pt x="2766" y="54"/>
                </a:lnTo>
                <a:lnTo>
                  <a:pt x="2767" y="54"/>
                </a:lnTo>
                <a:lnTo>
                  <a:pt x="2770" y="54"/>
                </a:lnTo>
                <a:lnTo>
                  <a:pt x="2772" y="54"/>
                </a:lnTo>
                <a:lnTo>
                  <a:pt x="2774" y="54"/>
                </a:lnTo>
                <a:lnTo>
                  <a:pt x="2776" y="54"/>
                </a:lnTo>
                <a:lnTo>
                  <a:pt x="2778" y="54"/>
                </a:lnTo>
                <a:lnTo>
                  <a:pt x="2780" y="56"/>
                </a:lnTo>
                <a:lnTo>
                  <a:pt x="2782" y="56"/>
                </a:lnTo>
                <a:lnTo>
                  <a:pt x="2785" y="56"/>
                </a:lnTo>
                <a:lnTo>
                  <a:pt x="2787" y="56"/>
                </a:lnTo>
                <a:lnTo>
                  <a:pt x="2789" y="56"/>
                </a:lnTo>
                <a:lnTo>
                  <a:pt x="2791" y="54"/>
                </a:lnTo>
                <a:lnTo>
                  <a:pt x="2793" y="54"/>
                </a:lnTo>
                <a:lnTo>
                  <a:pt x="2795" y="53"/>
                </a:lnTo>
                <a:lnTo>
                  <a:pt x="2797" y="53"/>
                </a:lnTo>
                <a:lnTo>
                  <a:pt x="2799" y="51"/>
                </a:lnTo>
                <a:lnTo>
                  <a:pt x="2802" y="50"/>
                </a:lnTo>
                <a:lnTo>
                  <a:pt x="2803" y="50"/>
                </a:lnTo>
                <a:lnTo>
                  <a:pt x="2806" y="50"/>
                </a:lnTo>
                <a:lnTo>
                  <a:pt x="2808" y="50"/>
                </a:lnTo>
                <a:lnTo>
                  <a:pt x="2810" y="50"/>
                </a:lnTo>
                <a:lnTo>
                  <a:pt x="2812" y="48"/>
                </a:lnTo>
                <a:lnTo>
                  <a:pt x="2814" y="48"/>
                </a:lnTo>
                <a:lnTo>
                  <a:pt x="2816" y="48"/>
                </a:lnTo>
                <a:lnTo>
                  <a:pt x="2818" y="46"/>
                </a:lnTo>
                <a:lnTo>
                  <a:pt x="2821" y="45"/>
                </a:lnTo>
                <a:lnTo>
                  <a:pt x="2823" y="45"/>
                </a:lnTo>
                <a:lnTo>
                  <a:pt x="2825" y="45"/>
                </a:lnTo>
                <a:lnTo>
                  <a:pt x="2827" y="45"/>
                </a:lnTo>
                <a:lnTo>
                  <a:pt x="2829" y="45"/>
                </a:lnTo>
                <a:lnTo>
                  <a:pt x="2831" y="45"/>
                </a:lnTo>
                <a:lnTo>
                  <a:pt x="2833" y="45"/>
                </a:lnTo>
                <a:lnTo>
                  <a:pt x="2835" y="43"/>
                </a:lnTo>
                <a:lnTo>
                  <a:pt x="2838" y="43"/>
                </a:lnTo>
                <a:lnTo>
                  <a:pt x="2839" y="42"/>
                </a:lnTo>
                <a:lnTo>
                  <a:pt x="2842" y="42"/>
                </a:lnTo>
                <a:lnTo>
                  <a:pt x="2844" y="40"/>
                </a:lnTo>
                <a:lnTo>
                  <a:pt x="2846" y="39"/>
                </a:lnTo>
                <a:lnTo>
                  <a:pt x="2848" y="39"/>
                </a:lnTo>
                <a:lnTo>
                  <a:pt x="2850" y="37"/>
                </a:lnTo>
                <a:lnTo>
                  <a:pt x="2852" y="36"/>
                </a:lnTo>
                <a:lnTo>
                  <a:pt x="2855" y="34"/>
                </a:lnTo>
                <a:lnTo>
                  <a:pt x="2856" y="32"/>
                </a:lnTo>
                <a:lnTo>
                  <a:pt x="2859" y="32"/>
                </a:lnTo>
                <a:lnTo>
                  <a:pt x="2861" y="31"/>
                </a:lnTo>
                <a:lnTo>
                  <a:pt x="2863" y="31"/>
                </a:lnTo>
                <a:lnTo>
                  <a:pt x="2865" y="29"/>
                </a:lnTo>
                <a:lnTo>
                  <a:pt x="2867" y="29"/>
                </a:lnTo>
                <a:lnTo>
                  <a:pt x="2869" y="28"/>
                </a:lnTo>
                <a:lnTo>
                  <a:pt x="2871" y="28"/>
                </a:lnTo>
                <a:lnTo>
                  <a:pt x="2874" y="28"/>
                </a:lnTo>
                <a:lnTo>
                  <a:pt x="2876" y="28"/>
                </a:lnTo>
                <a:lnTo>
                  <a:pt x="2878" y="26"/>
                </a:lnTo>
                <a:lnTo>
                  <a:pt x="2880" y="26"/>
                </a:lnTo>
                <a:lnTo>
                  <a:pt x="2882" y="26"/>
                </a:lnTo>
                <a:lnTo>
                  <a:pt x="2884" y="28"/>
                </a:lnTo>
                <a:lnTo>
                  <a:pt x="2886" y="25"/>
                </a:lnTo>
                <a:lnTo>
                  <a:pt x="2888" y="25"/>
                </a:lnTo>
                <a:lnTo>
                  <a:pt x="2891" y="23"/>
                </a:lnTo>
                <a:lnTo>
                  <a:pt x="2892" y="23"/>
                </a:lnTo>
                <a:lnTo>
                  <a:pt x="2895" y="22"/>
                </a:lnTo>
                <a:lnTo>
                  <a:pt x="2897" y="20"/>
                </a:lnTo>
                <a:lnTo>
                  <a:pt x="2899" y="20"/>
                </a:lnTo>
                <a:lnTo>
                  <a:pt x="2901" y="19"/>
                </a:lnTo>
                <a:lnTo>
                  <a:pt x="2903" y="17"/>
                </a:lnTo>
                <a:lnTo>
                  <a:pt x="2905" y="15"/>
                </a:lnTo>
                <a:lnTo>
                  <a:pt x="2907" y="15"/>
                </a:lnTo>
                <a:lnTo>
                  <a:pt x="2909" y="15"/>
                </a:lnTo>
                <a:lnTo>
                  <a:pt x="2912" y="14"/>
                </a:lnTo>
                <a:lnTo>
                  <a:pt x="2914" y="14"/>
                </a:lnTo>
                <a:lnTo>
                  <a:pt x="2916" y="14"/>
                </a:lnTo>
                <a:lnTo>
                  <a:pt x="2918" y="12"/>
                </a:lnTo>
                <a:lnTo>
                  <a:pt x="2920" y="12"/>
                </a:lnTo>
                <a:lnTo>
                  <a:pt x="2922" y="12"/>
                </a:lnTo>
                <a:lnTo>
                  <a:pt x="2924" y="11"/>
                </a:lnTo>
                <a:lnTo>
                  <a:pt x="2927" y="11"/>
                </a:lnTo>
                <a:lnTo>
                  <a:pt x="2928" y="11"/>
                </a:lnTo>
                <a:lnTo>
                  <a:pt x="2931" y="11"/>
                </a:lnTo>
                <a:lnTo>
                  <a:pt x="2933" y="12"/>
                </a:lnTo>
                <a:lnTo>
                  <a:pt x="2935" y="11"/>
                </a:lnTo>
                <a:lnTo>
                  <a:pt x="2937" y="12"/>
                </a:lnTo>
                <a:lnTo>
                  <a:pt x="2939" y="12"/>
                </a:lnTo>
                <a:lnTo>
                  <a:pt x="2941" y="12"/>
                </a:lnTo>
                <a:lnTo>
                  <a:pt x="2944" y="11"/>
                </a:lnTo>
                <a:lnTo>
                  <a:pt x="2945" y="9"/>
                </a:lnTo>
                <a:lnTo>
                  <a:pt x="2948" y="9"/>
                </a:lnTo>
                <a:lnTo>
                  <a:pt x="2950" y="8"/>
                </a:lnTo>
                <a:lnTo>
                  <a:pt x="2952" y="8"/>
                </a:lnTo>
                <a:lnTo>
                  <a:pt x="2954" y="6"/>
                </a:lnTo>
                <a:lnTo>
                  <a:pt x="2956" y="5"/>
                </a:lnTo>
                <a:lnTo>
                  <a:pt x="2958" y="6"/>
                </a:lnTo>
                <a:lnTo>
                  <a:pt x="2960" y="5"/>
                </a:lnTo>
                <a:lnTo>
                  <a:pt x="2963" y="5"/>
                </a:lnTo>
                <a:lnTo>
                  <a:pt x="2965" y="5"/>
                </a:lnTo>
                <a:lnTo>
                  <a:pt x="2967" y="5"/>
                </a:lnTo>
                <a:lnTo>
                  <a:pt x="2969" y="5"/>
                </a:lnTo>
                <a:lnTo>
                  <a:pt x="2971" y="5"/>
                </a:lnTo>
                <a:lnTo>
                  <a:pt x="2973" y="5"/>
                </a:lnTo>
                <a:lnTo>
                  <a:pt x="2975" y="5"/>
                </a:lnTo>
                <a:lnTo>
                  <a:pt x="2977" y="3"/>
                </a:lnTo>
                <a:lnTo>
                  <a:pt x="2980" y="5"/>
                </a:lnTo>
                <a:lnTo>
                  <a:pt x="2981" y="5"/>
                </a:lnTo>
                <a:lnTo>
                  <a:pt x="2984" y="5"/>
                </a:lnTo>
                <a:lnTo>
                  <a:pt x="2986" y="5"/>
                </a:lnTo>
                <a:lnTo>
                  <a:pt x="2988" y="5"/>
                </a:lnTo>
                <a:lnTo>
                  <a:pt x="2990" y="6"/>
                </a:lnTo>
                <a:lnTo>
                  <a:pt x="2992" y="5"/>
                </a:lnTo>
                <a:lnTo>
                  <a:pt x="2994" y="5"/>
                </a:lnTo>
                <a:lnTo>
                  <a:pt x="2996" y="5"/>
                </a:lnTo>
                <a:lnTo>
                  <a:pt x="2998" y="5"/>
                </a:lnTo>
                <a:lnTo>
                  <a:pt x="3001" y="5"/>
                </a:lnTo>
                <a:lnTo>
                  <a:pt x="3003" y="5"/>
                </a:lnTo>
                <a:lnTo>
                  <a:pt x="3005" y="3"/>
                </a:lnTo>
                <a:lnTo>
                  <a:pt x="3007" y="1"/>
                </a:lnTo>
                <a:lnTo>
                  <a:pt x="3009" y="1"/>
                </a:lnTo>
                <a:lnTo>
                  <a:pt x="3011" y="1"/>
                </a:lnTo>
                <a:lnTo>
                  <a:pt x="3013" y="3"/>
                </a:lnTo>
                <a:lnTo>
                  <a:pt x="3016" y="0"/>
                </a:lnTo>
                <a:lnTo>
                  <a:pt x="3017" y="0"/>
                </a:lnTo>
                <a:lnTo>
                  <a:pt x="3020" y="0"/>
                </a:lnTo>
                <a:lnTo>
                  <a:pt x="3022" y="1"/>
                </a:lnTo>
                <a:lnTo>
                  <a:pt x="3024" y="1"/>
                </a:lnTo>
                <a:lnTo>
                  <a:pt x="3026" y="1"/>
                </a:lnTo>
                <a:lnTo>
                  <a:pt x="3028" y="0"/>
                </a:lnTo>
                <a:lnTo>
                  <a:pt x="3030" y="1"/>
                </a:lnTo>
                <a:lnTo>
                  <a:pt x="3033" y="0"/>
                </a:lnTo>
                <a:lnTo>
                  <a:pt x="3034" y="0"/>
                </a:lnTo>
                <a:lnTo>
                  <a:pt x="3037" y="1"/>
                </a:lnTo>
                <a:lnTo>
                  <a:pt x="3039" y="3"/>
                </a:lnTo>
                <a:lnTo>
                  <a:pt x="3041" y="3"/>
                </a:lnTo>
                <a:lnTo>
                  <a:pt x="3043" y="3"/>
                </a:lnTo>
                <a:lnTo>
                  <a:pt x="3045" y="5"/>
                </a:lnTo>
                <a:lnTo>
                  <a:pt x="3047" y="5"/>
                </a:lnTo>
                <a:lnTo>
                  <a:pt x="3049" y="5"/>
                </a:lnTo>
                <a:lnTo>
                  <a:pt x="3052" y="6"/>
                </a:lnTo>
                <a:lnTo>
                  <a:pt x="3054" y="6"/>
                </a:lnTo>
                <a:lnTo>
                  <a:pt x="3056" y="6"/>
                </a:lnTo>
                <a:lnTo>
                  <a:pt x="3058" y="6"/>
                </a:lnTo>
                <a:lnTo>
                  <a:pt x="3060" y="6"/>
                </a:lnTo>
                <a:lnTo>
                  <a:pt x="3062" y="6"/>
                </a:lnTo>
                <a:lnTo>
                  <a:pt x="3064" y="5"/>
                </a:lnTo>
                <a:lnTo>
                  <a:pt x="3066" y="5"/>
                </a:lnTo>
                <a:lnTo>
                  <a:pt x="3069" y="5"/>
                </a:lnTo>
                <a:lnTo>
                  <a:pt x="3070" y="5"/>
                </a:lnTo>
                <a:lnTo>
                  <a:pt x="3073" y="5"/>
                </a:lnTo>
              </a:path>
            </a:pathLst>
          </a:custGeom>
          <a:noFill/>
          <a:ln w="6350" cap="flat">
            <a:solidFill>
              <a:srgbClr val="FF0000"/>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 name="Line 52"/>
          <p:cNvSpPr>
            <a:spLocks noChangeShapeType="1"/>
          </p:cNvSpPr>
          <p:nvPr/>
        </p:nvSpPr>
        <p:spPr bwMode="auto">
          <a:xfrm>
            <a:off x="440745" y="6217714"/>
            <a:ext cx="11417789"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 name="Line 54"/>
          <p:cNvSpPr>
            <a:spLocks noChangeShapeType="1"/>
          </p:cNvSpPr>
          <p:nvPr/>
        </p:nvSpPr>
        <p:spPr bwMode="auto">
          <a:xfrm flipV="1">
            <a:off x="440743" y="6222928"/>
            <a:ext cx="0" cy="12205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Line 55"/>
          <p:cNvSpPr>
            <a:spLocks noChangeShapeType="1"/>
          </p:cNvSpPr>
          <p:nvPr/>
        </p:nvSpPr>
        <p:spPr bwMode="auto">
          <a:xfrm flipV="1">
            <a:off x="1960126" y="6222928"/>
            <a:ext cx="0" cy="12205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 name="Line 56"/>
          <p:cNvSpPr>
            <a:spLocks noChangeShapeType="1"/>
          </p:cNvSpPr>
          <p:nvPr/>
        </p:nvSpPr>
        <p:spPr bwMode="auto">
          <a:xfrm flipV="1">
            <a:off x="3479509" y="6222928"/>
            <a:ext cx="0" cy="12205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 name="Line 57"/>
          <p:cNvSpPr>
            <a:spLocks noChangeShapeType="1"/>
          </p:cNvSpPr>
          <p:nvPr/>
        </p:nvSpPr>
        <p:spPr bwMode="auto">
          <a:xfrm flipV="1">
            <a:off x="5001382" y="6222928"/>
            <a:ext cx="0" cy="12205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 name="Line 58"/>
          <p:cNvSpPr>
            <a:spLocks noChangeShapeType="1"/>
          </p:cNvSpPr>
          <p:nvPr/>
        </p:nvSpPr>
        <p:spPr bwMode="auto">
          <a:xfrm flipV="1">
            <a:off x="6520765" y="6222928"/>
            <a:ext cx="0" cy="12205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 name="Line 59"/>
          <p:cNvSpPr>
            <a:spLocks noChangeShapeType="1"/>
          </p:cNvSpPr>
          <p:nvPr/>
        </p:nvSpPr>
        <p:spPr bwMode="auto">
          <a:xfrm flipV="1">
            <a:off x="8040148" y="6222928"/>
            <a:ext cx="0" cy="12205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 name="Line 60"/>
          <p:cNvSpPr>
            <a:spLocks noChangeShapeType="1"/>
          </p:cNvSpPr>
          <p:nvPr/>
        </p:nvSpPr>
        <p:spPr bwMode="auto">
          <a:xfrm flipV="1">
            <a:off x="9562022" y="6222928"/>
            <a:ext cx="0" cy="12205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 name="Line 61"/>
          <p:cNvSpPr>
            <a:spLocks noChangeShapeType="1"/>
          </p:cNvSpPr>
          <p:nvPr/>
        </p:nvSpPr>
        <p:spPr bwMode="auto">
          <a:xfrm flipV="1">
            <a:off x="11081405" y="6222928"/>
            <a:ext cx="0" cy="12205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 name="Rectangle 72"/>
          <p:cNvSpPr>
            <a:spLocks noChangeArrowheads="1"/>
          </p:cNvSpPr>
          <p:nvPr/>
        </p:nvSpPr>
        <p:spPr bwMode="auto">
          <a:xfrm>
            <a:off x="380964" y="6334780"/>
            <a:ext cx="7053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chemeClr val="bg1">
                    <a:lumMod val="95000"/>
                  </a:schemeClr>
                </a:solidFill>
                <a:effectLst/>
                <a:latin typeface="Arial" panose="020B0604020202020204" pitchFamily="34" charset="0"/>
              </a:rPr>
              <a:t>0</a:t>
            </a:r>
            <a:endParaRPr kumimoji="0" lang="en-US" altLang="en-US" sz="1800" b="0" i="0" u="none" strike="noStrike" cap="none" normalizeH="0" baseline="0" dirty="0">
              <a:ln>
                <a:noFill/>
              </a:ln>
              <a:solidFill>
                <a:schemeClr val="bg1">
                  <a:lumMod val="95000"/>
                </a:schemeClr>
              </a:solidFill>
              <a:effectLst/>
              <a:latin typeface="Arial" panose="020B0604020202020204" pitchFamily="34" charset="0"/>
            </a:endParaRPr>
          </a:p>
        </p:txBody>
      </p:sp>
      <p:sp>
        <p:nvSpPr>
          <p:cNvPr id="90" name="Rectangle 78"/>
          <p:cNvSpPr>
            <a:spLocks noChangeArrowheads="1"/>
          </p:cNvSpPr>
          <p:nvPr/>
        </p:nvSpPr>
        <p:spPr bwMode="auto">
          <a:xfrm>
            <a:off x="10872268" y="6334780"/>
            <a:ext cx="650819"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chemeClr val="bg1">
                    <a:lumMod val="95000"/>
                  </a:schemeClr>
                </a:solidFill>
                <a:effectLst/>
                <a:latin typeface="Arial" panose="020B0604020202020204" pitchFamily="34" charset="0"/>
              </a:rPr>
              <a:t>18 seconds</a:t>
            </a:r>
            <a:endParaRPr kumimoji="0" lang="en-US" altLang="en-US" sz="1800" b="0" i="0" u="none" strike="noStrike" cap="none" normalizeH="0" baseline="0" dirty="0">
              <a:ln>
                <a:noFill/>
              </a:ln>
              <a:solidFill>
                <a:schemeClr val="bg1">
                  <a:lumMod val="95000"/>
                </a:schemeClr>
              </a:solidFill>
              <a:effectLst/>
              <a:latin typeface="Arial" panose="020B0604020202020204" pitchFamily="34" charset="0"/>
            </a:endParaRPr>
          </a:p>
        </p:txBody>
      </p:sp>
      <p:sp>
        <p:nvSpPr>
          <p:cNvPr id="91" name="Freeform 101"/>
          <p:cNvSpPr>
            <a:spLocks/>
          </p:cNvSpPr>
          <p:nvPr/>
        </p:nvSpPr>
        <p:spPr bwMode="auto">
          <a:xfrm>
            <a:off x="455688" y="5288147"/>
            <a:ext cx="11402845" cy="864804"/>
          </a:xfrm>
          <a:custGeom>
            <a:avLst/>
            <a:gdLst>
              <a:gd name="T0" fmla="*/ 67 w 4578"/>
              <a:gd name="T1" fmla="*/ 408 h 852"/>
              <a:gd name="T2" fmla="*/ 141 w 4578"/>
              <a:gd name="T3" fmla="*/ 335 h 852"/>
              <a:gd name="T4" fmla="*/ 214 w 4578"/>
              <a:gd name="T5" fmla="*/ 498 h 852"/>
              <a:gd name="T6" fmla="*/ 287 w 4578"/>
              <a:gd name="T7" fmla="*/ 616 h 852"/>
              <a:gd name="T8" fmla="*/ 360 w 4578"/>
              <a:gd name="T9" fmla="*/ 444 h 852"/>
              <a:gd name="T10" fmla="*/ 433 w 4578"/>
              <a:gd name="T11" fmla="*/ 789 h 852"/>
              <a:gd name="T12" fmla="*/ 507 w 4578"/>
              <a:gd name="T13" fmla="*/ 317 h 852"/>
              <a:gd name="T14" fmla="*/ 580 w 4578"/>
              <a:gd name="T15" fmla="*/ 607 h 852"/>
              <a:gd name="T16" fmla="*/ 653 w 4578"/>
              <a:gd name="T17" fmla="*/ 235 h 852"/>
              <a:gd name="T18" fmla="*/ 726 w 4578"/>
              <a:gd name="T19" fmla="*/ 753 h 852"/>
              <a:gd name="T20" fmla="*/ 800 w 4578"/>
              <a:gd name="T21" fmla="*/ 326 h 852"/>
              <a:gd name="T22" fmla="*/ 873 w 4578"/>
              <a:gd name="T23" fmla="*/ 661 h 852"/>
              <a:gd name="T24" fmla="*/ 946 w 4578"/>
              <a:gd name="T25" fmla="*/ 317 h 852"/>
              <a:gd name="T26" fmla="*/ 1019 w 4578"/>
              <a:gd name="T27" fmla="*/ 635 h 852"/>
              <a:gd name="T28" fmla="*/ 1092 w 4578"/>
              <a:gd name="T29" fmla="*/ 290 h 852"/>
              <a:gd name="T30" fmla="*/ 1166 w 4578"/>
              <a:gd name="T31" fmla="*/ 317 h 852"/>
              <a:gd name="T32" fmla="*/ 1239 w 4578"/>
              <a:gd name="T33" fmla="*/ 181 h 852"/>
              <a:gd name="T34" fmla="*/ 1312 w 4578"/>
              <a:gd name="T35" fmla="*/ 353 h 852"/>
              <a:gd name="T36" fmla="*/ 1386 w 4578"/>
              <a:gd name="T37" fmla="*/ 163 h 852"/>
              <a:gd name="T38" fmla="*/ 1459 w 4578"/>
              <a:gd name="T39" fmla="*/ 136 h 852"/>
              <a:gd name="T40" fmla="*/ 1532 w 4578"/>
              <a:gd name="T41" fmla="*/ 63 h 852"/>
              <a:gd name="T42" fmla="*/ 1605 w 4578"/>
              <a:gd name="T43" fmla="*/ 163 h 852"/>
              <a:gd name="T44" fmla="*/ 1678 w 4578"/>
              <a:gd name="T45" fmla="*/ 127 h 852"/>
              <a:gd name="T46" fmla="*/ 1752 w 4578"/>
              <a:gd name="T47" fmla="*/ 190 h 852"/>
              <a:gd name="T48" fmla="*/ 1825 w 4578"/>
              <a:gd name="T49" fmla="*/ 235 h 852"/>
              <a:gd name="T50" fmla="*/ 1898 w 4578"/>
              <a:gd name="T51" fmla="*/ 272 h 852"/>
              <a:gd name="T52" fmla="*/ 1972 w 4578"/>
              <a:gd name="T53" fmla="*/ 744 h 852"/>
              <a:gd name="T54" fmla="*/ 2045 w 4578"/>
              <a:gd name="T55" fmla="*/ 335 h 852"/>
              <a:gd name="T56" fmla="*/ 2118 w 4578"/>
              <a:gd name="T57" fmla="*/ 716 h 852"/>
              <a:gd name="T58" fmla="*/ 2191 w 4578"/>
              <a:gd name="T59" fmla="*/ 317 h 852"/>
              <a:gd name="T60" fmla="*/ 2264 w 4578"/>
              <a:gd name="T61" fmla="*/ 507 h 852"/>
              <a:gd name="T62" fmla="*/ 2338 w 4578"/>
              <a:gd name="T63" fmla="*/ 299 h 852"/>
              <a:gd name="T64" fmla="*/ 2411 w 4578"/>
              <a:gd name="T65" fmla="*/ 236 h 852"/>
              <a:gd name="T66" fmla="*/ 2484 w 4578"/>
              <a:gd name="T67" fmla="*/ 181 h 852"/>
              <a:gd name="T68" fmla="*/ 2558 w 4578"/>
              <a:gd name="T69" fmla="*/ 226 h 852"/>
              <a:gd name="T70" fmla="*/ 2631 w 4578"/>
              <a:gd name="T71" fmla="*/ 217 h 852"/>
              <a:gd name="T72" fmla="*/ 2704 w 4578"/>
              <a:gd name="T73" fmla="*/ 299 h 852"/>
              <a:gd name="T74" fmla="*/ 2777 w 4578"/>
              <a:gd name="T75" fmla="*/ 444 h 852"/>
              <a:gd name="T76" fmla="*/ 2850 w 4578"/>
              <a:gd name="T77" fmla="*/ 408 h 852"/>
              <a:gd name="T78" fmla="*/ 2923 w 4578"/>
              <a:gd name="T79" fmla="*/ 643 h 852"/>
              <a:gd name="T80" fmla="*/ 2997 w 4578"/>
              <a:gd name="T81" fmla="*/ 272 h 852"/>
              <a:gd name="T82" fmla="*/ 3070 w 4578"/>
              <a:gd name="T83" fmla="*/ 689 h 852"/>
              <a:gd name="T84" fmla="*/ 3143 w 4578"/>
              <a:gd name="T85" fmla="*/ 308 h 852"/>
              <a:gd name="T86" fmla="*/ 3217 w 4578"/>
              <a:gd name="T87" fmla="*/ 344 h 852"/>
              <a:gd name="T88" fmla="*/ 3290 w 4578"/>
              <a:gd name="T89" fmla="*/ 235 h 852"/>
              <a:gd name="T90" fmla="*/ 3363 w 4578"/>
              <a:gd name="T91" fmla="*/ 100 h 852"/>
              <a:gd name="T92" fmla="*/ 3436 w 4578"/>
              <a:gd name="T93" fmla="*/ 127 h 852"/>
              <a:gd name="T94" fmla="*/ 3509 w 4578"/>
              <a:gd name="T95" fmla="*/ 118 h 852"/>
              <a:gd name="T96" fmla="*/ 3583 w 4578"/>
              <a:gd name="T97" fmla="*/ 82 h 852"/>
              <a:gd name="T98" fmla="*/ 3656 w 4578"/>
              <a:gd name="T99" fmla="*/ 136 h 852"/>
              <a:gd name="T100" fmla="*/ 3729 w 4578"/>
              <a:gd name="T101" fmla="*/ 91 h 852"/>
              <a:gd name="T102" fmla="*/ 3803 w 4578"/>
              <a:gd name="T103" fmla="*/ 145 h 852"/>
              <a:gd name="T104" fmla="*/ 3876 w 4578"/>
              <a:gd name="T105" fmla="*/ 81 h 852"/>
              <a:gd name="T106" fmla="*/ 3949 w 4578"/>
              <a:gd name="T107" fmla="*/ 326 h 852"/>
              <a:gd name="T108" fmla="*/ 4022 w 4578"/>
              <a:gd name="T109" fmla="*/ 507 h 852"/>
              <a:gd name="T110" fmla="*/ 4095 w 4578"/>
              <a:gd name="T111" fmla="*/ 245 h 852"/>
              <a:gd name="T112" fmla="*/ 4169 w 4578"/>
              <a:gd name="T113" fmla="*/ 417 h 852"/>
              <a:gd name="T114" fmla="*/ 4242 w 4578"/>
              <a:gd name="T115" fmla="*/ 190 h 852"/>
              <a:gd name="T116" fmla="*/ 4315 w 4578"/>
              <a:gd name="T117" fmla="*/ 589 h 852"/>
              <a:gd name="T118" fmla="*/ 4389 w 4578"/>
              <a:gd name="T119" fmla="*/ 245 h 852"/>
              <a:gd name="T120" fmla="*/ 4462 w 4578"/>
              <a:gd name="T121" fmla="*/ 326 h 852"/>
              <a:gd name="T122" fmla="*/ 4535 w 4578"/>
              <a:gd name="T123" fmla="*/ 154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78" h="852">
                <a:moveTo>
                  <a:pt x="0" y="227"/>
                </a:moveTo>
                <a:lnTo>
                  <a:pt x="6" y="245"/>
                </a:lnTo>
                <a:lnTo>
                  <a:pt x="12" y="372"/>
                </a:lnTo>
                <a:lnTo>
                  <a:pt x="19" y="544"/>
                </a:lnTo>
                <a:lnTo>
                  <a:pt x="25" y="734"/>
                </a:lnTo>
                <a:lnTo>
                  <a:pt x="31" y="834"/>
                </a:lnTo>
                <a:lnTo>
                  <a:pt x="37" y="852"/>
                </a:lnTo>
                <a:lnTo>
                  <a:pt x="43" y="771"/>
                </a:lnTo>
                <a:lnTo>
                  <a:pt x="49" y="589"/>
                </a:lnTo>
                <a:lnTo>
                  <a:pt x="55" y="453"/>
                </a:lnTo>
                <a:lnTo>
                  <a:pt x="61" y="381"/>
                </a:lnTo>
                <a:lnTo>
                  <a:pt x="67" y="408"/>
                </a:lnTo>
                <a:lnTo>
                  <a:pt x="73" y="444"/>
                </a:lnTo>
                <a:lnTo>
                  <a:pt x="79" y="498"/>
                </a:lnTo>
                <a:lnTo>
                  <a:pt x="85" y="535"/>
                </a:lnTo>
                <a:lnTo>
                  <a:pt x="92" y="552"/>
                </a:lnTo>
                <a:lnTo>
                  <a:pt x="98" y="535"/>
                </a:lnTo>
                <a:lnTo>
                  <a:pt x="104" y="462"/>
                </a:lnTo>
                <a:lnTo>
                  <a:pt x="110" y="354"/>
                </a:lnTo>
                <a:lnTo>
                  <a:pt x="116" y="254"/>
                </a:lnTo>
                <a:lnTo>
                  <a:pt x="122" y="199"/>
                </a:lnTo>
                <a:lnTo>
                  <a:pt x="128" y="172"/>
                </a:lnTo>
                <a:lnTo>
                  <a:pt x="134" y="208"/>
                </a:lnTo>
                <a:lnTo>
                  <a:pt x="141" y="335"/>
                </a:lnTo>
                <a:lnTo>
                  <a:pt x="147" y="516"/>
                </a:lnTo>
                <a:lnTo>
                  <a:pt x="153" y="661"/>
                </a:lnTo>
                <a:lnTo>
                  <a:pt x="159" y="770"/>
                </a:lnTo>
                <a:lnTo>
                  <a:pt x="165" y="843"/>
                </a:lnTo>
                <a:lnTo>
                  <a:pt x="171" y="852"/>
                </a:lnTo>
                <a:lnTo>
                  <a:pt x="177" y="689"/>
                </a:lnTo>
                <a:lnTo>
                  <a:pt x="183" y="517"/>
                </a:lnTo>
                <a:lnTo>
                  <a:pt x="189" y="408"/>
                </a:lnTo>
                <a:lnTo>
                  <a:pt x="195" y="417"/>
                </a:lnTo>
                <a:lnTo>
                  <a:pt x="201" y="444"/>
                </a:lnTo>
                <a:lnTo>
                  <a:pt x="208" y="462"/>
                </a:lnTo>
                <a:lnTo>
                  <a:pt x="214" y="498"/>
                </a:lnTo>
                <a:lnTo>
                  <a:pt x="220" y="507"/>
                </a:lnTo>
                <a:lnTo>
                  <a:pt x="226" y="471"/>
                </a:lnTo>
                <a:lnTo>
                  <a:pt x="232" y="417"/>
                </a:lnTo>
                <a:lnTo>
                  <a:pt x="238" y="344"/>
                </a:lnTo>
                <a:lnTo>
                  <a:pt x="244" y="290"/>
                </a:lnTo>
                <a:lnTo>
                  <a:pt x="250" y="217"/>
                </a:lnTo>
                <a:lnTo>
                  <a:pt x="257" y="172"/>
                </a:lnTo>
                <a:lnTo>
                  <a:pt x="263" y="190"/>
                </a:lnTo>
                <a:lnTo>
                  <a:pt x="269" y="281"/>
                </a:lnTo>
                <a:lnTo>
                  <a:pt x="275" y="399"/>
                </a:lnTo>
                <a:lnTo>
                  <a:pt x="281" y="498"/>
                </a:lnTo>
                <a:lnTo>
                  <a:pt x="287" y="616"/>
                </a:lnTo>
                <a:lnTo>
                  <a:pt x="293" y="744"/>
                </a:lnTo>
                <a:lnTo>
                  <a:pt x="299" y="843"/>
                </a:lnTo>
                <a:lnTo>
                  <a:pt x="305" y="725"/>
                </a:lnTo>
                <a:lnTo>
                  <a:pt x="311" y="526"/>
                </a:lnTo>
                <a:lnTo>
                  <a:pt x="317" y="335"/>
                </a:lnTo>
                <a:lnTo>
                  <a:pt x="324" y="299"/>
                </a:lnTo>
                <a:lnTo>
                  <a:pt x="330" y="317"/>
                </a:lnTo>
                <a:lnTo>
                  <a:pt x="336" y="381"/>
                </a:lnTo>
                <a:lnTo>
                  <a:pt x="342" y="462"/>
                </a:lnTo>
                <a:lnTo>
                  <a:pt x="348" y="526"/>
                </a:lnTo>
                <a:lnTo>
                  <a:pt x="354" y="516"/>
                </a:lnTo>
                <a:lnTo>
                  <a:pt x="360" y="444"/>
                </a:lnTo>
                <a:lnTo>
                  <a:pt x="366" y="372"/>
                </a:lnTo>
                <a:lnTo>
                  <a:pt x="373" y="281"/>
                </a:lnTo>
                <a:lnTo>
                  <a:pt x="379" y="226"/>
                </a:lnTo>
                <a:lnTo>
                  <a:pt x="385" y="181"/>
                </a:lnTo>
                <a:lnTo>
                  <a:pt x="391" y="199"/>
                </a:lnTo>
                <a:lnTo>
                  <a:pt x="397" y="272"/>
                </a:lnTo>
                <a:lnTo>
                  <a:pt x="403" y="381"/>
                </a:lnTo>
                <a:lnTo>
                  <a:pt x="409" y="498"/>
                </a:lnTo>
                <a:lnTo>
                  <a:pt x="415" y="607"/>
                </a:lnTo>
                <a:lnTo>
                  <a:pt x="421" y="707"/>
                </a:lnTo>
                <a:lnTo>
                  <a:pt x="427" y="789"/>
                </a:lnTo>
                <a:lnTo>
                  <a:pt x="433" y="789"/>
                </a:lnTo>
                <a:lnTo>
                  <a:pt x="439" y="698"/>
                </a:lnTo>
                <a:lnTo>
                  <a:pt x="446" y="535"/>
                </a:lnTo>
                <a:lnTo>
                  <a:pt x="452" y="408"/>
                </a:lnTo>
                <a:lnTo>
                  <a:pt x="458" y="344"/>
                </a:lnTo>
                <a:lnTo>
                  <a:pt x="464" y="344"/>
                </a:lnTo>
                <a:lnTo>
                  <a:pt x="470" y="381"/>
                </a:lnTo>
                <a:lnTo>
                  <a:pt x="476" y="417"/>
                </a:lnTo>
                <a:lnTo>
                  <a:pt x="482" y="453"/>
                </a:lnTo>
                <a:lnTo>
                  <a:pt x="489" y="426"/>
                </a:lnTo>
                <a:lnTo>
                  <a:pt x="495" y="417"/>
                </a:lnTo>
                <a:lnTo>
                  <a:pt x="501" y="344"/>
                </a:lnTo>
                <a:lnTo>
                  <a:pt x="507" y="317"/>
                </a:lnTo>
                <a:lnTo>
                  <a:pt x="513" y="263"/>
                </a:lnTo>
                <a:lnTo>
                  <a:pt x="519" y="235"/>
                </a:lnTo>
                <a:lnTo>
                  <a:pt x="525" y="208"/>
                </a:lnTo>
                <a:lnTo>
                  <a:pt x="531" y="181"/>
                </a:lnTo>
                <a:lnTo>
                  <a:pt x="537" y="181"/>
                </a:lnTo>
                <a:lnTo>
                  <a:pt x="543" y="181"/>
                </a:lnTo>
                <a:lnTo>
                  <a:pt x="549" y="245"/>
                </a:lnTo>
                <a:lnTo>
                  <a:pt x="555" y="353"/>
                </a:lnTo>
                <a:lnTo>
                  <a:pt x="562" y="498"/>
                </a:lnTo>
                <a:lnTo>
                  <a:pt x="568" y="616"/>
                </a:lnTo>
                <a:lnTo>
                  <a:pt x="574" y="689"/>
                </a:lnTo>
                <a:lnTo>
                  <a:pt x="580" y="607"/>
                </a:lnTo>
                <a:lnTo>
                  <a:pt x="586" y="444"/>
                </a:lnTo>
                <a:lnTo>
                  <a:pt x="592" y="281"/>
                </a:lnTo>
                <a:lnTo>
                  <a:pt x="598" y="217"/>
                </a:lnTo>
                <a:lnTo>
                  <a:pt x="604" y="199"/>
                </a:lnTo>
                <a:lnTo>
                  <a:pt x="611" y="190"/>
                </a:lnTo>
                <a:lnTo>
                  <a:pt x="617" y="199"/>
                </a:lnTo>
                <a:lnTo>
                  <a:pt x="623" y="245"/>
                </a:lnTo>
                <a:lnTo>
                  <a:pt x="629" y="290"/>
                </a:lnTo>
                <a:lnTo>
                  <a:pt x="635" y="317"/>
                </a:lnTo>
                <a:lnTo>
                  <a:pt x="641" y="308"/>
                </a:lnTo>
                <a:lnTo>
                  <a:pt x="647" y="281"/>
                </a:lnTo>
                <a:lnTo>
                  <a:pt x="653" y="235"/>
                </a:lnTo>
                <a:lnTo>
                  <a:pt x="659" y="208"/>
                </a:lnTo>
                <a:lnTo>
                  <a:pt x="665" y="181"/>
                </a:lnTo>
                <a:lnTo>
                  <a:pt x="671" y="172"/>
                </a:lnTo>
                <a:lnTo>
                  <a:pt x="678" y="154"/>
                </a:lnTo>
                <a:lnTo>
                  <a:pt x="684" y="154"/>
                </a:lnTo>
                <a:lnTo>
                  <a:pt x="690" y="181"/>
                </a:lnTo>
                <a:lnTo>
                  <a:pt x="696" y="235"/>
                </a:lnTo>
                <a:lnTo>
                  <a:pt x="702" y="344"/>
                </a:lnTo>
                <a:lnTo>
                  <a:pt x="708" y="471"/>
                </a:lnTo>
                <a:lnTo>
                  <a:pt x="714" y="625"/>
                </a:lnTo>
                <a:lnTo>
                  <a:pt x="720" y="716"/>
                </a:lnTo>
                <a:lnTo>
                  <a:pt x="726" y="753"/>
                </a:lnTo>
                <a:lnTo>
                  <a:pt x="733" y="680"/>
                </a:lnTo>
                <a:lnTo>
                  <a:pt x="739" y="544"/>
                </a:lnTo>
                <a:lnTo>
                  <a:pt x="745" y="390"/>
                </a:lnTo>
                <a:lnTo>
                  <a:pt x="751" y="299"/>
                </a:lnTo>
                <a:lnTo>
                  <a:pt x="757" y="290"/>
                </a:lnTo>
                <a:lnTo>
                  <a:pt x="763" y="335"/>
                </a:lnTo>
                <a:lnTo>
                  <a:pt x="769" y="390"/>
                </a:lnTo>
                <a:lnTo>
                  <a:pt x="775" y="435"/>
                </a:lnTo>
                <a:lnTo>
                  <a:pt x="781" y="444"/>
                </a:lnTo>
                <a:lnTo>
                  <a:pt x="787" y="426"/>
                </a:lnTo>
                <a:lnTo>
                  <a:pt x="794" y="372"/>
                </a:lnTo>
                <a:lnTo>
                  <a:pt x="800" y="326"/>
                </a:lnTo>
                <a:lnTo>
                  <a:pt x="806" y="281"/>
                </a:lnTo>
                <a:lnTo>
                  <a:pt x="812" y="254"/>
                </a:lnTo>
                <a:lnTo>
                  <a:pt x="818" y="226"/>
                </a:lnTo>
                <a:lnTo>
                  <a:pt x="824" y="190"/>
                </a:lnTo>
                <a:lnTo>
                  <a:pt x="830" y="172"/>
                </a:lnTo>
                <a:lnTo>
                  <a:pt x="836" y="226"/>
                </a:lnTo>
                <a:lnTo>
                  <a:pt x="842" y="344"/>
                </a:lnTo>
                <a:lnTo>
                  <a:pt x="848" y="453"/>
                </a:lnTo>
                <a:lnTo>
                  <a:pt x="854" y="535"/>
                </a:lnTo>
                <a:lnTo>
                  <a:pt x="861" y="607"/>
                </a:lnTo>
                <a:lnTo>
                  <a:pt x="867" y="689"/>
                </a:lnTo>
                <a:lnTo>
                  <a:pt x="873" y="661"/>
                </a:lnTo>
                <a:lnTo>
                  <a:pt x="879" y="535"/>
                </a:lnTo>
                <a:lnTo>
                  <a:pt x="885" y="381"/>
                </a:lnTo>
                <a:lnTo>
                  <a:pt x="891" y="290"/>
                </a:lnTo>
                <a:lnTo>
                  <a:pt x="897" y="281"/>
                </a:lnTo>
                <a:lnTo>
                  <a:pt x="903" y="290"/>
                </a:lnTo>
                <a:lnTo>
                  <a:pt x="909" y="308"/>
                </a:lnTo>
                <a:lnTo>
                  <a:pt x="916" y="335"/>
                </a:lnTo>
                <a:lnTo>
                  <a:pt x="922" y="372"/>
                </a:lnTo>
                <a:lnTo>
                  <a:pt x="928" y="426"/>
                </a:lnTo>
                <a:lnTo>
                  <a:pt x="934" y="435"/>
                </a:lnTo>
                <a:lnTo>
                  <a:pt x="940" y="390"/>
                </a:lnTo>
                <a:lnTo>
                  <a:pt x="946" y="317"/>
                </a:lnTo>
                <a:lnTo>
                  <a:pt x="952" y="245"/>
                </a:lnTo>
                <a:lnTo>
                  <a:pt x="958" y="199"/>
                </a:lnTo>
                <a:lnTo>
                  <a:pt x="964" y="163"/>
                </a:lnTo>
                <a:lnTo>
                  <a:pt x="970" y="145"/>
                </a:lnTo>
                <a:lnTo>
                  <a:pt x="976" y="145"/>
                </a:lnTo>
                <a:lnTo>
                  <a:pt x="983" y="172"/>
                </a:lnTo>
                <a:lnTo>
                  <a:pt x="989" y="299"/>
                </a:lnTo>
                <a:lnTo>
                  <a:pt x="995" y="453"/>
                </a:lnTo>
                <a:lnTo>
                  <a:pt x="1001" y="616"/>
                </a:lnTo>
                <a:lnTo>
                  <a:pt x="1007" y="698"/>
                </a:lnTo>
                <a:lnTo>
                  <a:pt x="1013" y="734"/>
                </a:lnTo>
                <a:lnTo>
                  <a:pt x="1019" y="635"/>
                </a:lnTo>
                <a:lnTo>
                  <a:pt x="1025" y="480"/>
                </a:lnTo>
                <a:lnTo>
                  <a:pt x="1032" y="335"/>
                </a:lnTo>
                <a:lnTo>
                  <a:pt x="1038" y="308"/>
                </a:lnTo>
                <a:lnTo>
                  <a:pt x="1044" y="326"/>
                </a:lnTo>
                <a:lnTo>
                  <a:pt x="1050" y="363"/>
                </a:lnTo>
                <a:lnTo>
                  <a:pt x="1056" y="390"/>
                </a:lnTo>
                <a:lnTo>
                  <a:pt x="1062" y="390"/>
                </a:lnTo>
                <a:lnTo>
                  <a:pt x="1068" y="390"/>
                </a:lnTo>
                <a:lnTo>
                  <a:pt x="1074" y="372"/>
                </a:lnTo>
                <a:lnTo>
                  <a:pt x="1080" y="354"/>
                </a:lnTo>
                <a:lnTo>
                  <a:pt x="1086" y="317"/>
                </a:lnTo>
                <a:lnTo>
                  <a:pt x="1092" y="290"/>
                </a:lnTo>
                <a:lnTo>
                  <a:pt x="1099" y="245"/>
                </a:lnTo>
                <a:lnTo>
                  <a:pt x="1105" y="208"/>
                </a:lnTo>
                <a:lnTo>
                  <a:pt x="1111" y="172"/>
                </a:lnTo>
                <a:lnTo>
                  <a:pt x="1117" y="199"/>
                </a:lnTo>
                <a:lnTo>
                  <a:pt x="1123" y="226"/>
                </a:lnTo>
                <a:lnTo>
                  <a:pt x="1129" y="299"/>
                </a:lnTo>
                <a:lnTo>
                  <a:pt x="1135" y="390"/>
                </a:lnTo>
                <a:lnTo>
                  <a:pt x="1141" y="553"/>
                </a:lnTo>
                <a:lnTo>
                  <a:pt x="1148" y="661"/>
                </a:lnTo>
                <a:lnTo>
                  <a:pt x="1154" y="652"/>
                </a:lnTo>
                <a:lnTo>
                  <a:pt x="1160" y="498"/>
                </a:lnTo>
                <a:lnTo>
                  <a:pt x="1166" y="317"/>
                </a:lnTo>
                <a:lnTo>
                  <a:pt x="1172" y="208"/>
                </a:lnTo>
                <a:lnTo>
                  <a:pt x="1178" y="181"/>
                </a:lnTo>
                <a:lnTo>
                  <a:pt x="1184" y="190"/>
                </a:lnTo>
                <a:lnTo>
                  <a:pt x="1190" y="226"/>
                </a:lnTo>
                <a:lnTo>
                  <a:pt x="1196" y="281"/>
                </a:lnTo>
                <a:lnTo>
                  <a:pt x="1202" y="335"/>
                </a:lnTo>
                <a:lnTo>
                  <a:pt x="1208" y="335"/>
                </a:lnTo>
                <a:lnTo>
                  <a:pt x="1214" y="326"/>
                </a:lnTo>
                <a:lnTo>
                  <a:pt x="1221" y="281"/>
                </a:lnTo>
                <a:lnTo>
                  <a:pt x="1227" y="272"/>
                </a:lnTo>
                <a:lnTo>
                  <a:pt x="1233" y="217"/>
                </a:lnTo>
                <a:lnTo>
                  <a:pt x="1239" y="181"/>
                </a:lnTo>
                <a:lnTo>
                  <a:pt x="1245" y="127"/>
                </a:lnTo>
                <a:lnTo>
                  <a:pt x="1251" y="82"/>
                </a:lnTo>
                <a:lnTo>
                  <a:pt x="1257" y="54"/>
                </a:lnTo>
                <a:lnTo>
                  <a:pt x="1264" y="100"/>
                </a:lnTo>
                <a:lnTo>
                  <a:pt x="1270" y="190"/>
                </a:lnTo>
                <a:lnTo>
                  <a:pt x="1276" y="335"/>
                </a:lnTo>
                <a:lnTo>
                  <a:pt x="1282" y="462"/>
                </a:lnTo>
                <a:lnTo>
                  <a:pt x="1288" y="598"/>
                </a:lnTo>
                <a:lnTo>
                  <a:pt x="1294" y="671"/>
                </a:lnTo>
                <a:lnTo>
                  <a:pt x="1300" y="652"/>
                </a:lnTo>
                <a:lnTo>
                  <a:pt x="1306" y="526"/>
                </a:lnTo>
                <a:lnTo>
                  <a:pt x="1312" y="353"/>
                </a:lnTo>
                <a:lnTo>
                  <a:pt x="1318" y="245"/>
                </a:lnTo>
                <a:lnTo>
                  <a:pt x="1324" y="199"/>
                </a:lnTo>
                <a:lnTo>
                  <a:pt x="1330" y="235"/>
                </a:lnTo>
                <a:lnTo>
                  <a:pt x="1337" y="272"/>
                </a:lnTo>
                <a:lnTo>
                  <a:pt x="1343" y="290"/>
                </a:lnTo>
                <a:lnTo>
                  <a:pt x="1349" y="308"/>
                </a:lnTo>
                <a:lnTo>
                  <a:pt x="1355" y="308"/>
                </a:lnTo>
                <a:lnTo>
                  <a:pt x="1361" y="308"/>
                </a:lnTo>
                <a:lnTo>
                  <a:pt x="1367" y="281"/>
                </a:lnTo>
                <a:lnTo>
                  <a:pt x="1373" y="226"/>
                </a:lnTo>
                <a:lnTo>
                  <a:pt x="1379" y="199"/>
                </a:lnTo>
                <a:lnTo>
                  <a:pt x="1386" y="163"/>
                </a:lnTo>
                <a:lnTo>
                  <a:pt x="1392" y="145"/>
                </a:lnTo>
                <a:lnTo>
                  <a:pt x="1398" y="136"/>
                </a:lnTo>
                <a:lnTo>
                  <a:pt x="1404" y="181"/>
                </a:lnTo>
                <a:lnTo>
                  <a:pt x="1410" y="290"/>
                </a:lnTo>
                <a:lnTo>
                  <a:pt x="1416" y="426"/>
                </a:lnTo>
                <a:lnTo>
                  <a:pt x="1422" y="571"/>
                </a:lnTo>
                <a:lnTo>
                  <a:pt x="1428" y="680"/>
                </a:lnTo>
                <a:lnTo>
                  <a:pt x="1434" y="671"/>
                </a:lnTo>
                <a:lnTo>
                  <a:pt x="1440" y="526"/>
                </a:lnTo>
                <a:lnTo>
                  <a:pt x="1446" y="308"/>
                </a:lnTo>
                <a:lnTo>
                  <a:pt x="1453" y="181"/>
                </a:lnTo>
                <a:lnTo>
                  <a:pt x="1459" y="136"/>
                </a:lnTo>
                <a:lnTo>
                  <a:pt x="1465" y="154"/>
                </a:lnTo>
                <a:lnTo>
                  <a:pt x="1471" y="190"/>
                </a:lnTo>
                <a:lnTo>
                  <a:pt x="1477" y="235"/>
                </a:lnTo>
                <a:lnTo>
                  <a:pt x="1483" y="290"/>
                </a:lnTo>
                <a:lnTo>
                  <a:pt x="1489" y="299"/>
                </a:lnTo>
                <a:lnTo>
                  <a:pt x="1495" y="281"/>
                </a:lnTo>
                <a:lnTo>
                  <a:pt x="1502" y="254"/>
                </a:lnTo>
                <a:lnTo>
                  <a:pt x="1508" y="208"/>
                </a:lnTo>
                <a:lnTo>
                  <a:pt x="1514" y="154"/>
                </a:lnTo>
                <a:lnTo>
                  <a:pt x="1520" y="82"/>
                </a:lnTo>
                <a:lnTo>
                  <a:pt x="1526" y="54"/>
                </a:lnTo>
                <a:lnTo>
                  <a:pt x="1532" y="63"/>
                </a:lnTo>
                <a:lnTo>
                  <a:pt x="1538" y="127"/>
                </a:lnTo>
                <a:lnTo>
                  <a:pt x="1544" y="208"/>
                </a:lnTo>
                <a:lnTo>
                  <a:pt x="1550" y="354"/>
                </a:lnTo>
                <a:lnTo>
                  <a:pt x="1556" y="498"/>
                </a:lnTo>
                <a:lnTo>
                  <a:pt x="1562" y="643"/>
                </a:lnTo>
                <a:lnTo>
                  <a:pt x="1569" y="707"/>
                </a:lnTo>
                <a:lnTo>
                  <a:pt x="1575" y="652"/>
                </a:lnTo>
                <a:lnTo>
                  <a:pt x="1581" y="498"/>
                </a:lnTo>
                <a:lnTo>
                  <a:pt x="1587" y="308"/>
                </a:lnTo>
                <a:lnTo>
                  <a:pt x="1593" y="190"/>
                </a:lnTo>
                <a:lnTo>
                  <a:pt x="1599" y="163"/>
                </a:lnTo>
                <a:lnTo>
                  <a:pt x="1605" y="163"/>
                </a:lnTo>
                <a:lnTo>
                  <a:pt x="1611" y="190"/>
                </a:lnTo>
                <a:lnTo>
                  <a:pt x="1618" y="217"/>
                </a:lnTo>
                <a:lnTo>
                  <a:pt x="1624" y="263"/>
                </a:lnTo>
                <a:lnTo>
                  <a:pt x="1630" y="272"/>
                </a:lnTo>
                <a:lnTo>
                  <a:pt x="1636" y="226"/>
                </a:lnTo>
                <a:lnTo>
                  <a:pt x="1642" y="190"/>
                </a:lnTo>
                <a:lnTo>
                  <a:pt x="1648" y="172"/>
                </a:lnTo>
                <a:lnTo>
                  <a:pt x="1654" y="145"/>
                </a:lnTo>
                <a:lnTo>
                  <a:pt x="1660" y="100"/>
                </a:lnTo>
                <a:lnTo>
                  <a:pt x="1666" y="54"/>
                </a:lnTo>
                <a:lnTo>
                  <a:pt x="1672" y="82"/>
                </a:lnTo>
                <a:lnTo>
                  <a:pt x="1678" y="127"/>
                </a:lnTo>
                <a:lnTo>
                  <a:pt x="1684" y="208"/>
                </a:lnTo>
                <a:lnTo>
                  <a:pt x="1691" y="308"/>
                </a:lnTo>
                <a:lnTo>
                  <a:pt x="1697" y="426"/>
                </a:lnTo>
                <a:lnTo>
                  <a:pt x="1703" y="535"/>
                </a:lnTo>
                <a:lnTo>
                  <a:pt x="1709" y="562"/>
                </a:lnTo>
                <a:lnTo>
                  <a:pt x="1715" y="480"/>
                </a:lnTo>
                <a:lnTo>
                  <a:pt x="1721" y="317"/>
                </a:lnTo>
                <a:lnTo>
                  <a:pt x="1727" y="190"/>
                </a:lnTo>
                <a:lnTo>
                  <a:pt x="1734" y="145"/>
                </a:lnTo>
                <a:lnTo>
                  <a:pt x="1740" y="145"/>
                </a:lnTo>
                <a:lnTo>
                  <a:pt x="1746" y="163"/>
                </a:lnTo>
                <a:lnTo>
                  <a:pt x="1752" y="190"/>
                </a:lnTo>
                <a:lnTo>
                  <a:pt x="1758" y="226"/>
                </a:lnTo>
                <a:lnTo>
                  <a:pt x="1764" y="281"/>
                </a:lnTo>
                <a:lnTo>
                  <a:pt x="1770" y="326"/>
                </a:lnTo>
                <a:lnTo>
                  <a:pt x="1776" y="335"/>
                </a:lnTo>
                <a:lnTo>
                  <a:pt x="1782" y="281"/>
                </a:lnTo>
                <a:lnTo>
                  <a:pt x="1788" y="208"/>
                </a:lnTo>
                <a:lnTo>
                  <a:pt x="1794" y="136"/>
                </a:lnTo>
                <a:lnTo>
                  <a:pt x="1800" y="100"/>
                </a:lnTo>
                <a:lnTo>
                  <a:pt x="1807" y="91"/>
                </a:lnTo>
                <a:lnTo>
                  <a:pt x="1813" y="118"/>
                </a:lnTo>
                <a:lnTo>
                  <a:pt x="1819" y="154"/>
                </a:lnTo>
                <a:lnTo>
                  <a:pt x="1825" y="235"/>
                </a:lnTo>
                <a:lnTo>
                  <a:pt x="1831" y="381"/>
                </a:lnTo>
                <a:lnTo>
                  <a:pt x="1837" y="553"/>
                </a:lnTo>
                <a:lnTo>
                  <a:pt x="1843" y="689"/>
                </a:lnTo>
                <a:lnTo>
                  <a:pt x="1850" y="734"/>
                </a:lnTo>
                <a:lnTo>
                  <a:pt x="1856" y="689"/>
                </a:lnTo>
                <a:lnTo>
                  <a:pt x="1862" y="535"/>
                </a:lnTo>
                <a:lnTo>
                  <a:pt x="1868" y="363"/>
                </a:lnTo>
                <a:lnTo>
                  <a:pt x="1874" y="235"/>
                </a:lnTo>
                <a:lnTo>
                  <a:pt x="1880" y="208"/>
                </a:lnTo>
                <a:lnTo>
                  <a:pt x="1886" y="226"/>
                </a:lnTo>
                <a:lnTo>
                  <a:pt x="1892" y="236"/>
                </a:lnTo>
                <a:lnTo>
                  <a:pt x="1898" y="272"/>
                </a:lnTo>
                <a:lnTo>
                  <a:pt x="1904" y="290"/>
                </a:lnTo>
                <a:lnTo>
                  <a:pt x="1910" y="308"/>
                </a:lnTo>
                <a:lnTo>
                  <a:pt x="1916" y="281"/>
                </a:lnTo>
                <a:lnTo>
                  <a:pt x="1923" y="254"/>
                </a:lnTo>
                <a:lnTo>
                  <a:pt x="1929" y="226"/>
                </a:lnTo>
                <a:lnTo>
                  <a:pt x="1935" y="208"/>
                </a:lnTo>
                <a:lnTo>
                  <a:pt x="1941" y="190"/>
                </a:lnTo>
                <a:lnTo>
                  <a:pt x="1947" y="190"/>
                </a:lnTo>
                <a:lnTo>
                  <a:pt x="1953" y="290"/>
                </a:lnTo>
                <a:lnTo>
                  <a:pt x="1959" y="453"/>
                </a:lnTo>
                <a:lnTo>
                  <a:pt x="1965" y="644"/>
                </a:lnTo>
                <a:lnTo>
                  <a:pt x="1972" y="744"/>
                </a:lnTo>
                <a:lnTo>
                  <a:pt x="1978" y="789"/>
                </a:lnTo>
                <a:lnTo>
                  <a:pt x="1984" y="725"/>
                </a:lnTo>
                <a:lnTo>
                  <a:pt x="1990" y="526"/>
                </a:lnTo>
                <a:lnTo>
                  <a:pt x="1996" y="326"/>
                </a:lnTo>
                <a:lnTo>
                  <a:pt x="2002" y="190"/>
                </a:lnTo>
                <a:lnTo>
                  <a:pt x="2008" y="199"/>
                </a:lnTo>
                <a:lnTo>
                  <a:pt x="2014" y="245"/>
                </a:lnTo>
                <a:lnTo>
                  <a:pt x="2020" y="326"/>
                </a:lnTo>
                <a:lnTo>
                  <a:pt x="2026" y="390"/>
                </a:lnTo>
                <a:lnTo>
                  <a:pt x="2032" y="399"/>
                </a:lnTo>
                <a:lnTo>
                  <a:pt x="2039" y="372"/>
                </a:lnTo>
                <a:lnTo>
                  <a:pt x="2045" y="335"/>
                </a:lnTo>
                <a:lnTo>
                  <a:pt x="2051" y="308"/>
                </a:lnTo>
                <a:lnTo>
                  <a:pt x="2057" y="290"/>
                </a:lnTo>
                <a:lnTo>
                  <a:pt x="2063" y="281"/>
                </a:lnTo>
                <a:lnTo>
                  <a:pt x="2069" y="263"/>
                </a:lnTo>
                <a:lnTo>
                  <a:pt x="2075" y="245"/>
                </a:lnTo>
                <a:lnTo>
                  <a:pt x="2081" y="227"/>
                </a:lnTo>
                <a:lnTo>
                  <a:pt x="2088" y="254"/>
                </a:lnTo>
                <a:lnTo>
                  <a:pt x="2094" y="326"/>
                </a:lnTo>
                <a:lnTo>
                  <a:pt x="2100" y="435"/>
                </a:lnTo>
                <a:lnTo>
                  <a:pt x="2106" y="580"/>
                </a:lnTo>
                <a:lnTo>
                  <a:pt x="2112" y="689"/>
                </a:lnTo>
                <a:lnTo>
                  <a:pt x="2118" y="716"/>
                </a:lnTo>
                <a:lnTo>
                  <a:pt x="2124" y="571"/>
                </a:lnTo>
                <a:lnTo>
                  <a:pt x="2130" y="390"/>
                </a:lnTo>
                <a:lnTo>
                  <a:pt x="2136" y="245"/>
                </a:lnTo>
                <a:lnTo>
                  <a:pt x="2142" y="226"/>
                </a:lnTo>
                <a:lnTo>
                  <a:pt x="2148" y="272"/>
                </a:lnTo>
                <a:lnTo>
                  <a:pt x="2155" y="326"/>
                </a:lnTo>
                <a:lnTo>
                  <a:pt x="2161" y="354"/>
                </a:lnTo>
                <a:lnTo>
                  <a:pt x="2167" y="344"/>
                </a:lnTo>
                <a:lnTo>
                  <a:pt x="2173" y="354"/>
                </a:lnTo>
                <a:lnTo>
                  <a:pt x="2179" y="354"/>
                </a:lnTo>
                <a:lnTo>
                  <a:pt x="2185" y="354"/>
                </a:lnTo>
                <a:lnTo>
                  <a:pt x="2191" y="317"/>
                </a:lnTo>
                <a:lnTo>
                  <a:pt x="2197" y="290"/>
                </a:lnTo>
                <a:lnTo>
                  <a:pt x="2204" y="235"/>
                </a:lnTo>
                <a:lnTo>
                  <a:pt x="2210" y="190"/>
                </a:lnTo>
                <a:lnTo>
                  <a:pt x="2216" y="163"/>
                </a:lnTo>
                <a:lnTo>
                  <a:pt x="2222" y="208"/>
                </a:lnTo>
                <a:lnTo>
                  <a:pt x="2228" y="335"/>
                </a:lnTo>
                <a:lnTo>
                  <a:pt x="2234" y="489"/>
                </a:lnTo>
                <a:lnTo>
                  <a:pt x="2240" y="625"/>
                </a:lnTo>
                <a:lnTo>
                  <a:pt x="2246" y="707"/>
                </a:lnTo>
                <a:lnTo>
                  <a:pt x="2252" y="743"/>
                </a:lnTo>
                <a:lnTo>
                  <a:pt x="2258" y="671"/>
                </a:lnTo>
                <a:lnTo>
                  <a:pt x="2264" y="507"/>
                </a:lnTo>
                <a:lnTo>
                  <a:pt x="2270" y="308"/>
                </a:lnTo>
                <a:lnTo>
                  <a:pt x="2277" y="199"/>
                </a:lnTo>
                <a:lnTo>
                  <a:pt x="2283" y="199"/>
                </a:lnTo>
                <a:lnTo>
                  <a:pt x="2289" y="272"/>
                </a:lnTo>
                <a:lnTo>
                  <a:pt x="2295" y="344"/>
                </a:lnTo>
                <a:lnTo>
                  <a:pt x="2301" y="390"/>
                </a:lnTo>
                <a:lnTo>
                  <a:pt x="2307" y="417"/>
                </a:lnTo>
                <a:lnTo>
                  <a:pt x="2313" y="417"/>
                </a:lnTo>
                <a:lnTo>
                  <a:pt x="2320" y="399"/>
                </a:lnTo>
                <a:lnTo>
                  <a:pt x="2326" y="372"/>
                </a:lnTo>
                <a:lnTo>
                  <a:pt x="2332" y="335"/>
                </a:lnTo>
                <a:lnTo>
                  <a:pt x="2338" y="299"/>
                </a:lnTo>
                <a:lnTo>
                  <a:pt x="2344" y="245"/>
                </a:lnTo>
                <a:lnTo>
                  <a:pt x="2350" y="226"/>
                </a:lnTo>
                <a:lnTo>
                  <a:pt x="2356" y="254"/>
                </a:lnTo>
                <a:lnTo>
                  <a:pt x="2362" y="344"/>
                </a:lnTo>
                <a:lnTo>
                  <a:pt x="2368" y="453"/>
                </a:lnTo>
                <a:lnTo>
                  <a:pt x="2374" y="562"/>
                </a:lnTo>
                <a:lnTo>
                  <a:pt x="2380" y="652"/>
                </a:lnTo>
                <a:lnTo>
                  <a:pt x="2386" y="707"/>
                </a:lnTo>
                <a:lnTo>
                  <a:pt x="2393" y="607"/>
                </a:lnTo>
                <a:lnTo>
                  <a:pt x="2399" y="435"/>
                </a:lnTo>
                <a:lnTo>
                  <a:pt x="2405" y="281"/>
                </a:lnTo>
                <a:lnTo>
                  <a:pt x="2411" y="236"/>
                </a:lnTo>
                <a:lnTo>
                  <a:pt x="2417" y="245"/>
                </a:lnTo>
                <a:lnTo>
                  <a:pt x="2423" y="263"/>
                </a:lnTo>
                <a:lnTo>
                  <a:pt x="2429" y="317"/>
                </a:lnTo>
                <a:lnTo>
                  <a:pt x="2435" y="344"/>
                </a:lnTo>
                <a:lnTo>
                  <a:pt x="2442" y="381"/>
                </a:lnTo>
                <a:lnTo>
                  <a:pt x="2448" y="390"/>
                </a:lnTo>
                <a:lnTo>
                  <a:pt x="2454" y="408"/>
                </a:lnTo>
                <a:lnTo>
                  <a:pt x="2460" y="381"/>
                </a:lnTo>
                <a:lnTo>
                  <a:pt x="2466" y="326"/>
                </a:lnTo>
                <a:lnTo>
                  <a:pt x="2472" y="263"/>
                </a:lnTo>
                <a:lnTo>
                  <a:pt x="2478" y="208"/>
                </a:lnTo>
                <a:lnTo>
                  <a:pt x="2484" y="181"/>
                </a:lnTo>
                <a:lnTo>
                  <a:pt x="2490" y="172"/>
                </a:lnTo>
                <a:lnTo>
                  <a:pt x="2496" y="199"/>
                </a:lnTo>
                <a:lnTo>
                  <a:pt x="2502" y="290"/>
                </a:lnTo>
                <a:lnTo>
                  <a:pt x="2509" y="426"/>
                </a:lnTo>
                <a:lnTo>
                  <a:pt x="2515" y="580"/>
                </a:lnTo>
                <a:lnTo>
                  <a:pt x="2521" y="689"/>
                </a:lnTo>
                <a:lnTo>
                  <a:pt x="2527" y="698"/>
                </a:lnTo>
                <a:lnTo>
                  <a:pt x="2533" y="580"/>
                </a:lnTo>
                <a:lnTo>
                  <a:pt x="2539" y="381"/>
                </a:lnTo>
                <a:lnTo>
                  <a:pt x="2545" y="235"/>
                </a:lnTo>
                <a:lnTo>
                  <a:pt x="2551" y="190"/>
                </a:lnTo>
                <a:lnTo>
                  <a:pt x="2558" y="226"/>
                </a:lnTo>
                <a:lnTo>
                  <a:pt x="2564" y="299"/>
                </a:lnTo>
                <a:lnTo>
                  <a:pt x="2570" y="372"/>
                </a:lnTo>
                <a:lnTo>
                  <a:pt x="2576" y="408"/>
                </a:lnTo>
                <a:lnTo>
                  <a:pt x="2582" y="417"/>
                </a:lnTo>
                <a:lnTo>
                  <a:pt x="2588" y="390"/>
                </a:lnTo>
                <a:lnTo>
                  <a:pt x="2594" y="354"/>
                </a:lnTo>
                <a:lnTo>
                  <a:pt x="2600" y="299"/>
                </a:lnTo>
                <a:lnTo>
                  <a:pt x="2606" y="245"/>
                </a:lnTo>
                <a:lnTo>
                  <a:pt x="2612" y="199"/>
                </a:lnTo>
                <a:lnTo>
                  <a:pt x="2618" y="163"/>
                </a:lnTo>
                <a:lnTo>
                  <a:pt x="2625" y="154"/>
                </a:lnTo>
                <a:lnTo>
                  <a:pt x="2631" y="217"/>
                </a:lnTo>
                <a:lnTo>
                  <a:pt x="2637" y="344"/>
                </a:lnTo>
                <a:lnTo>
                  <a:pt x="2643" y="489"/>
                </a:lnTo>
                <a:lnTo>
                  <a:pt x="2649" y="607"/>
                </a:lnTo>
                <a:lnTo>
                  <a:pt x="2655" y="680"/>
                </a:lnTo>
                <a:lnTo>
                  <a:pt x="2661" y="698"/>
                </a:lnTo>
                <a:lnTo>
                  <a:pt x="2667" y="607"/>
                </a:lnTo>
                <a:lnTo>
                  <a:pt x="2674" y="417"/>
                </a:lnTo>
                <a:lnTo>
                  <a:pt x="2680" y="263"/>
                </a:lnTo>
                <a:lnTo>
                  <a:pt x="2686" y="199"/>
                </a:lnTo>
                <a:lnTo>
                  <a:pt x="2692" y="235"/>
                </a:lnTo>
                <a:lnTo>
                  <a:pt x="2698" y="272"/>
                </a:lnTo>
                <a:lnTo>
                  <a:pt x="2704" y="299"/>
                </a:lnTo>
                <a:lnTo>
                  <a:pt x="2710" y="344"/>
                </a:lnTo>
                <a:lnTo>
                  <a:pt x="2716" y="372"/>
                </a:lnTo>
                <a:lnTo>
                  <a:pt x="2722" y="390"/>
                </a:lnTo>
                <a:lnTo>
                  <a:pt x="2728" y="372"/>
                </a:lnTo>
                <a:lnTo>
                  <a:pt x="2734" y="344"/>
                </a:lnTo>
                <a:lnTo>
                  <a:pt x="2740" y="326"/>
                </a:lnTo>
                <a:lnTo>
                  <a:pt x="2747" y="272"/>
                </a:lnTo>
                <a:lnTo>
                  <a:pt x="2753" y="245"/>
                </a:lnTo>
                <a:lnTo>
                  <a:pt x="2759" y="245"/>
                </a:lnTo>
                <a:lnTo>
                  <a:pt x="2765" y="290"/>
                </a:lnTo>
                <a:lnTo>
                  <a:pt x="2771" y="344"/>
                </a:lnTo>
                <a:lnTo>
                  <a:pt x="2777" y="444"/>
                </a:lnTo>
                <a:lnTo>
                  <a:pt x="2783" y="562"/>
                </a:lnTo>
                <a:lnTo>
                  <a:pt x="2789" y="671"/>
                </a:lnTo>
                <a:lnTo>
                  <a:pt x="2795" y="607"/>
                </a:lnTo>
                <a:lnTo>
                  <a:pt x="2801" y="453"/>
                </a:lnTo>
                <a:lnTo>
                  <a:pt x="2808" y="272"/>
                </a:lnTo>
                <a:lnTo>
                  <a:pt x="2814" y="190"/>
                </a:lnTo>
                <a:lnTo>
                  <a:pt x="2820" y="181"/>
                </a:lnTo>
                <a:lnTo>
                  <a:pt x="2826" y="199"/>
                </a:lnTo>
                <a:lnTo>
                  <a:pt x="2832" y="263"/>
                </a:lnTo>
                <a:lnTo>
                  <a:pt x="2838" y="335"/>
                </a:lnTo>
                <a:lnTo>
                  <a:pt x="2844" y="390"/>
                </a:lnTo>
                <a:lnTo>
                  <a:pt x="2850" y="408"/>
                </a:lnTo>
                <a:lnTo>
                  <a:pt x="2856" y="381"/>
                </a:lnTo>
                <a:lnTo>
                  <a:pt x="2863" y="354"/>
                </a:lnTo>
                <a:lnTo>
                  <a:pt x="2869" y="290"/>
                </a:lnTo>
                <a:lnTo>
                  <a:pt x="2875" y="226"/>
                </a:lnTo>
                <a:lnTo>
                  <a:pt x="2881" y="172"/>
                </a:lnTo>
                <a:lnTo>
                  <a:pt x="2887" y="145"/>
                </a:lnTo>
                <a:lnTo>
                  <a:pt x="2893" y="145"/>
                </a:lnTo>
                <a:lnTo>
                  <a:pt x="2899" y="163"/>
                </a:lnTo>
                <a:lnTo>
                  <a:pt x="2905" y="235"/>
                </a:lnTo>
                <a:lnTo>
                  <a:pt x="2911" y="362"/>
                </a:lnTo>
                <a:lnTo>
                  <a:pt x="2917" y="535"/>
                </a:lnTo>
                <a:lnTo>
                  <a:pt x="2923" y="643"/>
                </a:lnTo>
                <a:lnTo>
                  <a:pt x="2930" y="625"/>
                </a:lnTo>
                <a:lnTo>
                  <a:pt x="2936" y="462"/>
                </a:lnTo>
                <a:lnTo>
                  <a:pt x="2942" y="281"/>
                </a:lnTo>
                <a:lnTo>
                  <a:pt x="2948" y="172"/>
                </a:lnTo>
                <a:lnTo>
                  <a:pt x="2954" y="136"/>
                </a:lnTo>
                <a:lnTo>
                  <a:pt x="2960" y="154"/>
                </a:lnTo>
                <a:lnTo>
                  <a:pt x="2966" y="181"/>
                </a:lnTo>
                <a:lnTo>
                  <a:pt x="2972" y="226"/>
                </a:lnTo>
                <a:lnTo>
                  <a:pt x="2979" y="263"/>
                </a:lnTo>
                <a:lnTo>
                  <a:pt x="2985" y="290"/>
                </a:lnTo>
                <a:lnTo>
                  <a:pt x="2991" y="299"/>
                </a:lnTo>
                <a:lnTo>
                  <a:pt x="2997" y="272"/>
                </a:lnTo>
                <a:lnTo>
                  <a:pt x="3003" y="245"/>
                </a:lnTo>
                <a:lnTo>
                  <a:pt x="3009" y="217"/>
                </a:lnTo>
                <a:lnTo>
                  <a:pt x="3015" y="190"/>
                </a:lnTo>
                <a:lnTo>
                  <a:pt x="3021" y="154"/>
                </a:lnTo>
                <a:lnTo>
                  <a:pt x="3027" y="118"/>
                </a:lnTo>
                <a:lnTo>
                  <a:pt x="3033" y="100"/>
                </a:lnTo>
                <a:lnTo>
                  <a:pt x="3039" y="127"/>
                </a:lnTo>
                <a:lnTo>
                  <a:pt x="3045" y="208"/>
                </a:lnTo>
                <a:lnTo>
                  <a:pt x="3052" y="344"/>
                </a:lnTo>
                <a:lnTo>
                  <a:pt x="3058" y="507"/>
                </a:lnTo>
                <a:lnTo>
                  <a:pt x="3064" y="634"/>
                </a:lnTo>
                <a:lnTo>
                  <a:pt x="3070" y="689"/>
                </a:lnTo>
                <a:lnTo>
                  <a:pt x="3076" y="607"/>
                </a:lnTo>
                <a:lnTo>
                  <a:pt x="3082" y="417"/>
                </a:lnTo>
                <a:lnTo>
                  <a:pt x="3088" y="254"/>
                </a:lnTo>
                <a:lnTo>
                  <a:pt x="3095" y="172"/>
                </a:lnTo>
                <a:lnTo>
                  <a:pt x="3101" y="245"/>
                </a:lnTo>
                <a:lnTo>
                  <a:pt x="3107" y="317"/>
                </a:lnTo>
                <a:lnTo>
                  <a:pt x="3113" y="399"/>
                </a:lnTo>
                <a:lnTo>
                  <a:pt x="3119" y="408"/>
                </a:lnTo>
                <a:lnTo>
                  <a:pt x="3125" y="399"/>
                </a:lnTo>
                <a:lnTo>
                  <a:pt x="3131" y="354"/>
                </a:lnTo>
                <a:lnTo>
                  <a:pt x="3137" y="335"/>
                </a:lnTo>
                <a:lnTo>
                  <a:pt x="3143" y="308"/>
                </a:lnTo>
                <a:lnTo>
                  <a:pt x="3149" y="281"/>
                </a:lnTo>
                <a:lnTo>
                  <a:pt x="3155" y="235"/>
                </a:lnTo>
                <a:lnTo>
                  <a:pt x="3161" y="217"/>
                </a:lnTo>
                <a:lnTo>
                  <a:pt x="3168" y="217"/>
                </a:lnTo>
                <a:lnTo>
                  <a:pt x="3174" y="290"/>
                </a:lnTo>
                <a:lnTo>
                  <a:pt x="3180" y="390"/>
                </a:lnTo>
                <a:lnTo>
                  <a:pt x="3186" y="516"/>
                </a:lnTo>
                <a:lnTo>
                  <a:pt x="3192" y="607"/>
                </a:lnTo>
                <a:lnTo>
                  <a:pt x="3198" y="671"/>
                </a:lnTo>
                <a:lnTo>
                  <a:pt x="3204" y="643"/>
                </a:lnTo>
                <a:lnTo>
                  <a:pt x="3210" y="507"/>
                </a:lnTo>
                <a:lnTo>
                  <a:pt x="3217" y="344"/>
                </a:lnTo>
                <a:lnTo>
                  <a:pt x="3223" y="235"/>
                </a:lnTo>
                <a:lnTo>
                  <a:pt x="3229" y="226"/>
                </a:lnTo>
                <a:lnTo>
                  <a:pt x="3235" y="263"/>
                </a:lnTo>
                <a:lnTo>
                  <a:pt x="3241" y="326"/>
                </a:lnTo>
                <a:lnTo>
                  <a:pt x="3247" y="372"/>
                </a:lnTo>
                <a:lnTo>
                  <a:pt x="3253" y="390"/>
                </a:lnTo>
                <a:lnTo>
                  <a:pt x="3259" y="399"/>
                </a:lnTo>
                <a:lnTo>
                  <a:pt x="3265" y="390"/>
                </a:lnTo>
                <a:lnTo>
                  <a:pt x="3271" y="372"/>
                </a:lnTo>
                <a:lnTo>
                  <a:pt x="3277" y="335"/>
                </a:lnTo>
                <a:lnTo>
                  <a:pt x="3284" y="290"/>
                </a:lnTo>
                <a:lnTo>
                  <a:pt x="3290" y="235"/>
                </a:lnTo>
                <a:lnTo>
                  <a:pt x="3296" y="190"/>
                </a:lnTo>
                <a:lnTo>
                  <a:pt x="3302" y="190"/>
                </a:lnTo>
                <a:lnTo>
                  <a:pt x="3308" y="226"/>
                </a:lnTo>
                <a:lnTo>
                  <a:pt x="3314" y="344"/>
                </a:lnTo>
                <a:lnTo>
                  <a:pt x="3320" y="471"/>
                </a:lnTo>
                <a:lnTo>
                  <a:pt x="3326" y="598"/>
                </a:lnTo>
                <a:lnTo>
                  <a:pt x="3333" y="635"/>
                </a:lnTo>
                <a:lnTo>
                  <a:pt x="3339" y="589"/>
                </a:lnTo>
                <a:lnTo>
                  <a:pt x="3345" y="462"/>
                </a:lnTo>
                <a:lnTo>
                  <a:pt x="3351" y="290"/>
                </a:lnTo>
                <a:lnTo>
                  <a:pt x="3357" y="154"/>
                </a:lnTo>
                <a:lnTo>
                  <a:pt x="3363" y="100"/>
                </a:lnTo>
                <a:lnTo>
                  <a:pt x="3369" y="100"/>
                </a:lnTo>
                <a:lnTo>
                  <a:pt x="3375" y="136"/>
                </a:lnTo>
                <a:lnTo>
                  <a:pt x="3381" y="181"/>
                </a:lnTo>
                <a:lnTo>
                  <a:pt x="3387" y="217"/>
                </a:lnTo>
                <a:lnTo>
                  <a:pt x="3393" y="245"/>
                </a:lnTo>
                <a:lnTo>
                  <a:pt x="3400" y="254"/>
                </a:lnTo>
                <a:lnTo>
                  <a:pt x="3406" y="245"/>
                </a:lnTo>
                <a:lnTo>
                  <a:pt x="3412" y="245"/>
                </a:lnTo>
                <a:lnTo>
                  <a:pt x="3418" y="208"/>
                </a:lnTo>
                <a:lnTo>
                  <a:pt x="3424" y="190"/>
                </a:lnTo>
                <a:lnTo>
                  <a:pt x="3430" y="145"/>
                </a:lnTo>
                <a:lnTo>
                  <a:pt x="3436" y="127"/>
                </a:lnTo>
                <a:lnTo>
                  <a:pt x="3442" y="127"/>
                </a:lnTo>
                <a:lnTo>
                  <a:pt x="3449" y="190"/>
                </a:lnTo>
                <a:lnTo>
                  <a:pt x="3455" y="281"/>
                </a:lnTo>
                <a:lnTo>
                  <a:pt x="3461" y="417"/>
                </a:lnTo>
                <a:lnTo>
                  <a:pt x="3467" y="535"/>
                </a:lnTo>
                <a:lnTo>
                  <a:pt x="3473" y="634"/>
                </a:lnTo>
                <a:lnTo>
                  <a:pt x="3479" y="562"/>
                </a:lnTo>
                <a:lnTo>
                  <a:pt x="3485" y="408"/>
                </a:lnTo>
                <a:lnTo>
                  <a:pt x="3491" y="217"/>
                </a:lnTo>
                <a:lnTo>
                  <a:pt x="3497" y="136"/>
                </a:lnTo>
                <a:lnTo>
                  <a:pt x="3503" y="109"/>
                </a:lnTo>
                <a:lnTo>
                  <a:pt x="3509" y="118"/>
                </a:lnTo>
                <a:lnTo>
                  <a:pt x="3515" y="145"/>
                </a:lnTo>
                <a:lnTo>
                  <a:pt x="3522" y="163"/>
                </a:lnTo>
                <a:lnTo>
                  <a:pt x="3528" y="190"/>
                </a:lnTo>
                <a:lnTo>
                  <a:pt x="3534" y="217"/>
                </a:lnTo>
                <a:lnTo>
                  <a:pt x="3540" y="226"/>
                </a:lnTo>
                <a:lnTo>
                  <a:pt x="3546" y="217"/>
                </a:lnTo>
                <a:lnTo>
                  <a:pt x="3552" y="190"/>
                </a:lnTo>
                <a:lnTo>
                  <a:pt x="3558" y="172"/>
                </a:lnTo>
                <a:lnTo>
                  <a:pt x="3565" y="145"/>
                </a:lnTo>
                <a:lnTo>
                  <a:pt x="3571" y="100"/>
                </a:lnTo>
                <a:lnTo>
                  <a:pt x="3577" y="73"/>
                </a:lnTo>
                <a:lnTo>
                  <a:pt x="3583" y="82"/>
                </a:lnTo>
                <a:lnTo>
                  <a:pt x="3589" y="163"/>
                </a:lnTo>
                <a:lnTo>
                  <a:pt x="3595" y="254"/>
                </a:lnTo>
                <a:lnTo>
                  <a:pt x="3601" y="381"/>
                </a:lnTo>
                <a:lnTo>
                  <a:pt x="3607" y="471"/>
                </a:lnTo>
                <a:lnTo>
                  <a:pt x="3613" y="553"/>
                </a:lnTo>
                <a:lnTo>
                  <a:pt x="3619" y="489"/>
                </a:lnTo>
                <a:lnTo>
                  <a:pt x="3625" y="344"/>
                </a:lnTo>
                <a:lnTo>
                  <a:pt x="3631" y="199"/>
                </a:lnTo>
                <a:lnTo>
                  <a:pt x="3638" y="136"/>
                </a:lnTo>
                <a:lnTo>
                  <a:pt x="3644" y="136"/>
                </a:lnTo>
                <a:lnTo>
                  <a:pt x="3650" y="136"/>
                </a:lnTo>
                <a:lnTo>
                  <a:pt x="3656" y="136"/>
                </a:lnTo>
                <a:lnTo>
                  <a:pt x="3662" y="163"/>
                </a:lnTo>
                <a:lnTo>
                  <a:pt x="3668" y="181"/>
                </a:lnTo>
                <a:lnTo>
                  <a:pt x="3674" y="190"/>
                </a:lnTo>
                <a:lnTo>
                  <a:pt x="3681" y="172"/>
                </a:lnTo>
                <a:lnTo>
                  <a:pt x="3687" y="136"/>
                </a:lnTo>
                <a:lnTo>
                  <a:pt x="3693" y="118"/>
                </a:lnTo>
                <a:lnTo>
                  <a:pt x="3699" y="109"/>
                </a:lnTo>
                <a:lnTo>
                  <a:pt x="3705" y="109"/>
                </a:lnTo>
                <a:lnTo>
                  <a:pt x="3711" y="82"/>
                </a:lnTo>
                <a:lnTo>
                  <a:pt x="3717" y="63"/>
                </a:lnTo>
                <a:lnTo>
                  <a:pt x="3723" y="63"/>
                </a:lnTo>
                <a:lnTo>
                  <a:pt x="3729" y="91"/>
                </a:lnTo>
                <a:lnTo>
                  <a:pt x="3735" y="163"/>
                </a:lnTo>
                <a:lnTo>
                  <a:pt x="3741" y="272"/>
                </a:lnTo>
                <a:lnTo>
                  <a:pt x="3747" y="426"/>
                </a:lnTo>
                <a:lnTo>
                  <a:pt x="3754" y="526"/>
                </a:lnTo>
                <a:lnTo>
                  <a:pt x="3760" y="571"/>
                </a:lnTo>
                <a:lnTo>
                  <a:pt x="3766" y="435"/>
                </a:lnTo>
                <a:lnTo>
                  <a:pt x="3772" y="281"/>
                </a:lnTo>
                <a:lnTo>
                  <a:pt x="3778" y="127"/>
                </a:lnTo>
                <a:lnTo>
                  <a:pt x="3784" y="100"/>
                </a:lnTo>
                <a:lnTo>
                  <a:pt x="3790" y="109"/>
                </a:lnTo>
                <a:lnTo>
                  <a:pt x="3796" y="127"/>
                </a:lnTo>
                <a:lnTo>
                  <a:pt x="3803" y="145"/>
                </a:lnTo>
                <a:lnTo>
                  <a:pt x="3809" y="145"/>
                </a:lnTo>
                <a:lnTo>
                  <a:pt x="3815" y="154"/>
                </a:lnTo>
                <a:lnTo>
                  <a:pt x="3821" y="181"/>
                </a:lnTo>
                <a:lnTo>
                  <a:pt x="3827" y="190"/>
                </a:lnTo>
                <a:lnTo>
                  <a:pt x="3833" y="199"/>
                </a:lnTo>
                <a:lnTo>
                  <a:pt x="3839" y="181"/>
                </a:lnTo>
                <a:lnTo>
                  <a:pt x="3845" y="181"/>
                </a:lnTo>
                <a:lnTo>
                  <a:pt x="3851" y="145"/>
                </a:lnTo>
                <a:lnTo>
                  <a:pt x="3857" y="109"/>
                </a:lnTo>
                <a:lnTo>
                  <a:pt x="3863" y="54"/>
                </a:lnTo>
                <a:lnTo>
                  <a:pt x="3870" y="45"/>
                </a:lnTo>
                <a:lnTo>
                  <a:pt x="3876" y="81"/>
                </a:lnTo>
                <a:lnTo>
                  <a:pt x="3882" y="172"/>
                </a:lnTo>
                <a:lnTo>
                  <a:pt x="3888" y="308"/>
                </a:lnTo>
                <a:lnTo>
                  <a:pt x="3894" y="471"/>
                </a:lnTo>
                <a:lnTo>
                  <a:pt x="3900" y="589"/>
                </a:lnTo>
                <a:lnTo>
                  <a:pt x="3906" y="598"/>
                </a:lnTo>
                <a:lnTo>
                  <a:pt x="3912" y="471"/>
                </a:lnTo>
                <a:lnTo>
                  <a:pt x="3919" y="308"/>
                </a:lnTo>
                <a:lnTo>
                  <a:pt x="3925" y="190"/>
                </a:lnTo>
                <a:lnTo>
                  <a:pt x="3931" y="172"/>
                </a:lnTo>
                <a:lnTo>
                  <a:pt x="3937" y="226"/>
                </a:lnTo>
                <a:lnTo>
                  <a:pt x="3943" y="299"/>
                </a:lnTo>
                <a:lnTo>
                  <a:pt x="3949" y="326"/>
                </a:lnTo>
                <a:lnTo>
                  <a:pt x="3955" y="344"/>
                </a:lnTo>
                <a:lnTo>
                  <a:pt x="3961" y="335"/>
                </a:lnTo>
                <a:lnTo>
                  <a:pt x="3967" y="335"/>
                </a:lnTo>
                <a:lnTo>
                  <a:pt x="3973" y="290"/>
                </a:lnTo>
                <a:lnTo>
                  <a:pt x="3979" y="245"/>
                </a:lnTo>
                <a:lnTo>
                  <a:pt x="3986" y="208"/>
                </a:lnTo>
                <a:lnTo>
                  <a:pt x="3992" y="199"/>
                </a:lnTo>
                <a:lnTo>
                  <a:pt x="3998" y="217"/>
                </a:lnTo>
                <a:lnTo>
                  <a:pt x="4004" y="226"/>
                </a:lnTo>
                <a:lnTo>
                  <a:pt x="4010" y="299"/>
                </a:lnTo>
                <a:lnTo>
                  <a:pt x="4016" y="390"/>
                </a:lnTo>
                <a:lnTo>
                  <a:pt x="4022" y="507"/>
                </a:lnTo>
                <a:lnTo>
                  <a:pt x="4028" y="598"/>
                </a:lnTo>
                <a:lnTo>
                  <a:pt x="4035" y="644"/>
                </a:lnTo>
                <a:lnTo>
                  <a:pt x="4041" y="625"/>
                </a:lnTo>
                <a:lnTo>
                  <a:pt x="4047" y="471"/>
                </a:lnTo>
                <a:lnTo>
                  <a:pt x="4053" y="299"/>
                </a:lnTo>
                <a:lnTo>
                  <a:pt x="4059" y="172"/>
                </a:lnTo>
                <a:lnTo>
                  <a:pt x="4065" y="163"/>
                </a:lnTo>
                <a:lnTo>
                  <a:pt x="4071" y="181"/>
                </a:lnTo>
                <a:lnTo>
                  <a:pt x="4077" y="217"/>
                </a:lnTo>
                <a:lnTo>
                  <a:pt x="4083" y="235"/>
                </a:lnTo>
                <a:lnTo>
                  <a:pt x="4089" y="254"/>
                </a:lnTo>
                <a:lnTo>
                  <a:pt x="4095" y="245"/>
                </a:lnTo>
                <a:lnTo>
                  <a:pt x="4101" y="217"/>
                </a:lnTo>
                <a:lnTo>
                  <a:pt x="4108" y="226"/>
                </a:lnTo>
                <a:lnTo>
                  <a:pt x="4114" y="245"/>
                </a:lnTo>
                <a:lnTo>
                  <a:pt x="4120" y="272"/>
                </a:lnTo>
                <a:lnTo>
                  <a:pt x="4126" y="245"/>
                </a:lnTo>
                <a:lnTo>
                  <a:pt x="4132" y="217"/>
                </a:lnTo>
                <a:lnTo>
                  <a:pt x="4138" y="181"/>
                </a:lnTo>
                <a:lnTo>
                  <a:pt x="4144" y="163"/>
                </a:lnTo>
                <a:lnTo>
                  <a:pt x="4151" y="163"/>
                </a:lnTo>
                <a:lnTo>
                  <a:pt x="4157" y="208"/>
                </a:lnTo>
                <a:lnTo>
                  <a:pt x="4163" y="299"/>
                </a:lnTo>
                <a:lnTo>
                  <a:pt x="4169" y="417"/>
                </a:lnTo>
                <a:lnTo>
                  <a:pt x="4175" y="535"/>
                </a:lnTo>
                <a:lnTo>
                  <a:pt x="4181" y="516"/>
                </a:lnTo>
                <a:lnTo>
                  <a:pt x="4187" y="354"/>
                </a:lnTo>
                <a:lnTo>
                  <a:pt x="4193" y="145"/>
                </a:lnTo>
                <a:lnTo>
                  <a:pt x="4199" y="54"/>
                </a:lnTo>
                <a:lnTo>
                  <a:pt x="4205" y="63"/>
                </a:lnTo>
                <a:lnTo>
                  <a:pt x="4211" y="127"/>
                </a:lnTo>
                <a:lnTo>
                  <a:pt x="4217" y="154"/>
                </a:lnTo>
                <a:lnTo>
                  <a:pt x="4224" y="181"/>
                </a:lnTo>
                <a:lnTo>
                  <a:pt x="4230" y="181"/>
                </a:lnTo>
                <a:lnTo>
                  <a:pt x="4236" y="181"/>
                </a:lnTo>
                <a:lnTo>
                  <a:pt x="4242" y="190"/>
                </a:lnTo>
                <a:lnTo>
                  <a:pt x="4248" y="163"/>
                </a:lnTo>
                <a:lnTo>
                  <a:pt x="4254" y="163"/>
                </a:lnTo>
                <a:lnTo>
                  <a:pt x="4260" y="136"/>
                </a:lnTo>
                <a:lnTo>
                  <a:pt x="4266" y="118"/>
                </a:lnTo>
                <a:lnTo>
                  <a:pt x="4273" y="91"/>
                </a:lnTo>
                <a:lnTo>
                  <a:pt x="4279" y="82"/>
                </a:lnTo>
                <a:lnTo>
                  <a:pt x="4285" y="100"/>
                </a:lnTo>
                <a:lnTo>
                  <a:pt x="4291" y="136"/>
                </a:lnTo>
                <a:lnTo>
                  <a:pt x="4297" y="254"/>
                </a:lnTo>
                <a:lnTo>
                  <a:pt x="4303" y="398"/>
                </a:lnTo>
                <a:lnTo>
                  <a:pt x="4309" y="535"/>
                </a:lnTo>
                <a:lnTo>
                  <a:pt x="4315" y="589"/>
                </a:lnTo>
                <a:lnTo>
                  <a:pt x="4321" y="535"/>
                </a:lnTo>
                <a:lnTo>
                  <a:pt x="4327" y="372"/>
                </a:lnTo>
                <a:lnTo>
                  <a:pt x="4333" y="181"/>
                </a:lnTo>
                <a:lnTo>
                  <a:pt x="4340" y="73"/>
                </a:lnTo>
                <a:lnTo>
                  <a:pt x="4346" y="73"/>
                </a:lnTo>
                <a:lnTo>
                  <a:pt x="4352" y="109"/>
                </a:lnTo>
                <a:lnTo>
                  <a:pt x="4358" y="145"/>
                </a:lnTo>
                <a:lnTo>
                  <a:pt x="4364" y="181"/>
                </a:lnTo>
                <a:lnTo>
                  <a:pt x="4370" y="217"/>
                </a:lnTo>
                <a:lnTo>
                  <a:pt x="4376" y="236"/>
                </a:lnTo>
                <a:lnTo>
                  <a:pt x="4382" y="236"/>
                </a:lnTo>
                <a:lnTo>
                  <a:pt x="4389" y="245"/>
                </a:lnTo>
                <a:lnTo>
                  <a:pt x="4395" y="254"/>
                </a:lnTo>
                <a:lnTo>
                  <a:pt x="4401" y="226"/>
                </a:lnTo>
                <a:lnTo>
                  <a:pt x="4407" y="172"/>
                </a:lnTo>
                <a:lnTo>
                  <a:pt x="4413" y="136"/>
                </a:lnTo>
                <a:lnTo>
                  <a:pt x="4419" y="145"/>
                </a:lnTo>
                <a:lnTo>
                  <a:pt x="4425" y="172"/>
                </a:lnTo>
                <a:lnTo>
                  <a:pt x="4431" y="235"/>
                </a:lnTo>
                <a:lnTo>
                  <a:pt x="4437" y="326"/>
                </a:lnTo>
                <a:lnTo>
                  <a:pt x="4443" y="435"/>
                </a:lnTo>
                <a:lnTo>
                  <a:pt x="4449" y="498"/>
                </a:lnTo>
                <a:lnTo>
                  <a:pt x="4456" y="462"/>
                </a:lnTo>
                <a:lnTo>
                  <a:pt x="4462" y="326"/>
                </a:lnTo>
                <a:lnTo>
                  <a:pt x="4468" y="163"/>
                </a:lnTo>
                <a:lnTo>
                  <a:pt x="4474" y="45"/>
                </a:lnTo>
                <a:lnTo>
                  <a:pt x="4480" y="0"/>
                </a:lnTo>
                <a:lnTo>
                  <a:pt x="4486" y="0"/>
                </a:lnTo>
                <a:lnTo>
                  <a:pt x="4492" y="54"/>
                </a:lnTo>
                <a:lnTo>
                  <a:pt x="4498" y="118"/>
                </a:lnTo>
                <a:lnTo>
                  <a:pt x="4505" y="163"/>
                </a:lnTo>
                <a:lnTo>
                  <a:pt x="4511" y="172"/>
                </a:lnTo>
                <a:lnTo>
                  <a:pt x="4517" y="181"/>
                </a:lnTo>
                <a:lnTo>
                  <a:pt x="4523" y="190"/>
                </a:lnTo>
                <a:lnTo>
                  <a:pt x="4529" y="190"/>
                </a:lnTo>
                <a:lnTo>
                  <a:pt x="4535" y="154"/>
                </a:lnTo>
                <a:lnTo>
                  <a:pt x="4541" y="100"/>
                </a:lnTo>
                <a:lnTo>
                  <a:pt x="4547" y="54"/>
                </a:lnTo>
                <a:lnTo>
                  <a:pt x="4553" y="36"/>
                </a:lnTo>
                <a:lnTo>
                  <a:pt x="4559" y="9"/>
                </a:lnTo>
                <a:lnTo>
                  <a:pt x="4565" y="9"/>
                </a:lnTo>
                <a:lnTo>
                  <a:pt x="4571" y="36"/>
                </a:lnTo>
                <a:lnTo>
                  <a:pt x="4578" y="77"/>
                </a:lnTo>
              </a:path>
            </a:pathLst>
          </a:custGeom>
          <a:noFill/>
          <a:ln w="12700" cap="flat">
            <a:solidFill>
              <a:schemeClr val="bg1">
                <a:lumMod val="9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 name="Freeform 102"/>
          <p:cNvSpPr>
            <a:spLocks/>
          </p:cNvSpPr>
          <p:nvPr/>
        </p:nvSpPr>
        <p:spPr bwMode="auto">
          <a:xfrm>
            <a:off x="1519255" y="5471867"/>
            <a:ext cx="410981" cy="617137"/>
          </a:xfrm>
          <a:custGeom>
            <a:avLst/>
            <a:gdLst>
              <a:gd name="T0" fmla="*/ 0 w 165"/>
              <a:gd name="T1" fmla="*/ 608 h 608"/>
              <a:gd name="T2" fmla="*/ 6 w 165"/>
              <a:gd name="T3" fmla="*/ 608 h 608"/>
              <a:gd name="T4" fmla="*/ 12 w 165"/>
              <a:gd name="T5" fmla="*/ 517 h 608"/>
              <a:gd name="T6" fmla="*/ 19 w 165"/>
              <a:gd name="T7" fmla="*/ 354 h 608"/>
              <a:gd name="T8" fmla="*/ 25 w 165"/>
              <a:gd name="T9" fmla="*/ 227 h 608"/>
              <a:gd name="T10" fmla="*/ 31 w 165"/>
              <a:gd name="T11" fmla="*/ 163 h 608"/>
              <a:gd name="T12" fmla="*/ 37 w 165"/>
              <a:gd name="T13" fmla="*/ 163 h 608"/>
              <a:gd name="T14" fmla="*/ 43 w 165"/>
              <a:gd name="T15" fmla="*/ 200 h 608"/>
              <a:gd name="T16" fmla="*/ 49 w 165"/>
              <a:gd name="T17" fmla="*/ 236 h 608"/>
              <a:gd name="T18" fmla="*/ 55 w 165"/>
              <a:gd name="T19" fmla="*/ 272 h 608"/>
              <a:gd name="T20" fmla="*/ 62 w 165"/>
              <a:gd name="T21" fmla="*/ 245 h 608"/>
              <a:gd name="T22" fmla="*/ 68 w 165"/>
              <a:gd name="T23" fmla="*/ 236 h 608"/>
              <a:gd name="T24" fmla="*/ 74 w 165"/>
              <a:gd name="T25" fmla="*/ 163 h 608"/>
              <a:gd name="T26" fmla="*/ 80 w 165"/>
              <a:gd name="T27" fmla="*/ 136 h 608"/>
              <a:gd name="T28" fmla="*/ 86 w 165"/>
              <a:gd name="T29" fmla="*/ 82 h 608"/>
              <a:gd name="T30" fmla="*/ 92 w 165"/>
              <a:gd name="T31" fmla="*/ 54 h 608"/>
              <a:gd name="T32" fmla="*/ 98 w 165"/>
              <a:gd name="T33" fmla="*/ 27 h 608"/>
              <a:gd name="T34" fmla="*/ 104 w 165"/>
              <a:gd name="T35" fmla="*/ 0 h 608"/>
              <a:gd name="T36" fmla="*/ 110 w 165"/>
              <a:gd name="T37" fmla="*/ 0 h 608"/>
              <a:gd name="T38" fmla="*/ 116 w 165"/>
              <a:gd name="T39" fmla="*/ 0 h 608"/>
              <a:gd name="T40" fmla="*/ 122 w 165"/>
              <a:gd name="T41" fmla="*/ 64 h 608"/>
              <a:gd name="T42" fmla="*/ 128 w 165"/>
              <a:gd name="T43" fmla="*/ 172 h 608"/>
              <a:gd name="T44" fmla="*/ 135 w 165"/>
              <a:gd name="T45" fmla="*/ 317 h 608"/>
              <a:gd name="T46" fmla="*/ 141 w 165"/>
              <a:gd name="T47" fmla="*/ 435 h 608"/>
              <a:gd name="T48" fmla="*/ 147 w 165"/>
              <a:gd name="T49" fmla="*/ 508 h 608"/>
              <a:gd name="T50" fmla="*/ 153 w 165"/>
              <a:gd name="T51" fmla="*/ 426 h 608"/>
              <a:gd name="T52" fmla="*/ 159 w 165"/>
              <a:gd name="T53" fmla="*/ 263 h 608"/>
              <a:gd name="T54" fmla="*/ 165 w 165"/>
              <a:gd name="T55" fmla="*/ 100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5" h="608">
                <a:moveTo>
                  <a:pt x="0" y="608"/>
                </a:moveTo>
                <a:lnTo>
                  <a:pt x="6" y="608"/>
                </a:lnTo>
                <a:lnTo>
                  <a:pt x="12" y="517"/>
                </a:lnTo>
                <a:lnTo>
                  <a:pt x="19" y="354"/>
                </a:lnTo>
                <a:lnTo>
                  <a:pt x="25" y="227"/>
                </a:lnTo>
                <a:lnTo>
                  <a:pt x="31" y="163"/>
                </a:lnTo>
                <a:lnTo>
                  <a:pt x="37" y="163"/>
                </a:lnTo>
                <a:lnTo>
                  <a:pt x="43" y="200"/>
                </a:lnTo>
                <a:lnTo>
                  <a:pt x="49" y="236"/>
                </a:lnTo>
                <a:lnTo>
                  <a:pt x="55" y="272"/>
                </a:lnTo>
                <a:lnTo>
                  <a:pt x="62" y="245"/>
                </a:lnTo>
                <a:lnTo>
                  <a:pt x="68" y="236"/>
                </a:lnTo>
                <a:lnTo>
                  <a:pt x="74" y="163"/>
                </a:lnTo>
                <a:lnTo>
                  <a:pt x="80" y="136"/>
                </a:lnTo>
                <a:lnTo>
                  <a:pt x="86" y="82"/>
                </a:lnTo>
                <a:lnTo>
                  <a:pt x="92" y="54"/>
                </a:lnTo>
                <a:lnTo>
                  <a:pt x="98" y="27"/>
                </a:lnTo>
                <a:lnTo>
                  <a:pt x="104" y="0"/>
                </a:lnTo>
                <a:lnTo>
                  <a:pt x="110" y="0"/>
                </a:lnTo>
                <a:lnTo>
                  <a:pt x="116" y="0"/>
                </a:lnTo>
                <a:lnTo>
                  <a:pt x="122" y="64"/>
                </a:lnTo>
                <a:lnTo>
                  <a:pt x="128" y="172"/>
                </a:lnTo>
                <a:lnTo>
                  <a:pt x="135" y="317"/>
                </a:lnTo>
                <a:lnTo>
                  <a:pt x="141" y="435"/>
                </a:lnTo>
                <a:lnTo>
                  <a:pt x="147" y="508"/>
                </a:lnTo>
                <a:lnTo>
                  <a:pt x="153" y="426"/>
                </a:lnTo>
                <a:lnTo>
                  <a:pt x="159" y="263"/>
                </a:lnTo>
                <a:lnTo>
                  <a:pt x="165" y="100"/>
                </a:lnTo>
              </a:path>
            </a:pathLst>
          </a:custGeom>
          <a:noFill/>
          <a:ln w="38100" cap="flat">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 name="Freeform 103"/>
          <p:cNvSpPr>
            <a:spLocks/>
          </p:cNvSpPr>
          <p:nvPr/>
        </p:nvSpPr>
        <p:spPr bwMode="auto">
          <a:xfrm>
            <a:off x="2249058" y="5462732"/>
            <a:ext cx="410981" cy="589731"/>
          </a:xfrm>
          <a:custGeom>
            <a:avLst/>
            <a:gdLst>
              <a:gd name="T0" fmla="*/ 0 w 165"/>
              <a:gd name="T1" fmla="*/ 544 h 581"/>
              <a:gd name="T2" fmla="*/ 6 w 165"/>
              <a:gd name="T3" fmla="*/ 581 h 581"/>
              <a:gd name="T4" fmla="*/ 13 w 165"/>
              <a:gd name="T5" fmla="*/ 508 h 581"/>
              <a:gd name="T6" fmla="*/ 19 w 165"/>
              <a:gd name="T7" fmla="*/ 372 h 581"/>
              <a:gd name="T8" fmla="*/ 25 w 165"/>
              <a:gd name="T9" fmla="*/ 218 h 581"/>
              <a:gd name="T10" fmla="*/ 31 w 165"/>
              <a:gd name="T11" fmla="*/ 127 h 581"/>
              <a:gd name="T12" fmla="*/ 37 w 165"/>
              <a:gd name="T13" fmla="*/ 118 h 581"/>
              <a:gd name="T14" fmla="*/ 43 w 165"/>
              <a:gd name="T15" fmla="*/ 163 h 581"/>
              <a:gd name="T16" fmla="*/ 49 w 165"/>
              <a:gd name="T17" fmla="*/ 218 h 581"/>
              <a:gd name="T18" fmla="*/ 55 w 165"/>
              <a:gd name="T19" fmla="*/ 263 h 581"/>
              <a:gd name="T20" fmla="*/ 61 w 165"/>
              <a:gd name="T21" fmla="*/ 272 h 581"/>
              <a:gd name="T22" fmla="*/ 67 w 165"/>
              <a:gd name="T23" fmla="*/ 254 h 581"/>
              <a:gd name="T24" fmla="*/ 74 w 165"/>
              <a:gd name="T25" fmla="*/ 200 h 581"/>
              <a:gd name="T26" fmla="*/ 80 w 165"/>
              <a:gd name="T27" fmla="*/ 154 h 581"/>
              <a:gd name="T28" fmla="*/ 86 w 165"/>
              <a:gd name="T29" fmla="*/ 109 h 581"/>
              <a:gd name="T30" fmla="*/ 92 w 165"/>
              <a:gd name="T31" fmla="*/ 82 h 581"/>
              <a:gd name="T32" fmla="*/ 98 w 165"/>
              <a:gd name="T33" fmla="*/ 54 h 581"/>
              <a:gd name="T34" fmla="*/ 104 w 165"/>
              <a:gd name="T35" fmla="*/ 18 h 581"/>
              <a:gd name="T36" fmla="*/ 110 w 165"/>
              <a:gd name="T37" fmla="*/ 0 h 581"/>
              <a:gd name="T38" fmla="*/ 116 w 165"/>
              <a:gd name="T39" fmla="*/ 54 h 581"/>
              <a:gd name="T40" fmla="*/ 122 w 165"/>
              <a:gd name="T41" fmla="*/ 172 h 581"/>
              <a:gd name="T42" fmla="*/ 128 w 165"/>
              <a:gd name="T43" fmla="*/ 281 h 581"/>
              <a:gd name="T44" fmla="*/ 134 w 165"/>
              <a:gd name="T45" fmla="*/ 363 h 581"/>
              <a:gd name="T46" fmla="*/ 141 w 165"/>
              <a:gd name="T47" fmla="*/ 435 h 581"/>
              <a:gd name="T48" fmla="*/ 147 w 165"/>
              <a:gd name="T49" fmla="*/ 517 h 581"/>
              <a:gd name="T50" fmla="*/ 153 w 165"/>
              <a:gd name="T51" fmla="*/ 489 h 581"/>
              <a:gd name="T52" fmla="*/ 159 w 165"/>
              <a:gd name="T53" fmla="*/ 363 h 581"/>
              <a:gd name="T54" fmla="*/ 165 w 165"/>
              <a:gd name="T55" fmla="*/ 209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5" h="581">
                <a:moveTo>
                  <a:pt x="0" y="544"/>
                </a:moveTo>
                <a:lnTo>
                  <a:pt x="6" y="581"/>
                </a:lnTo>
                <a:lnTo>
                  <a:pt x="13" y="508"/>
                </a:lnTo>
                <a:lnTo>
                  <a:pt x="19" y="372"/>
                </a:lnTo>
                <a:lnTo>
                  <a:pt x="25" y="218"/>
                </a:lnTo>
                <a:lnTo>
                  <a:pt x="31" y="127"/>
                </a:lnTo>
                <a:lnTo>
                  <a:pt x="37" y="118"/>
                </a:lnTo>
                <a:lnTo>
                  <a:pt x="43" y="163"/>
                </a:lnTo>
                <a:lnTo>
                  <a:pt x="49" y="218"/>
                </a:lnTo>
                <a:lnTo>
                  <a:pt x="55" y="263"/>
                </a:lnTo>
                <a:lnTo>
                  <a:pt x="61" y="272"/>
                </a:lnTo>
                <a:lnTo>
                  <a:pt x="67" y="254"/>
                </a:lnTo>
                <a:lnTo>
                  <a:pt x="74" y="200"/>
                </a:lnTo>
                <a:lnTo>
                  <a:pt x="80" y="154"/>
                </a:lnTo>
                <a:lnTo>
                  <a:pt x="86" y="109"/>
                </a:lnTo>
                <a:lnTo>
                  <a:pt x="92" y="82"/>
                </a:lnTo>
                <a:lnTo>
                  <a:pt x="98" y="54"/>
                </a:lnTo>
                <a:lnTo>
                  <a:pt x="104" y="18"/>
                </a:lnTo>
                <a:lnTo>
                  <a:pt x="110" y="0"/>
                </a:lnTo>
                <a:lnTo>
                  <a:pt x="116" y="54"/>
                </a:lnTo>
                <a:lnTo>
                  <a:pt x="122" y="172"/>
                </a:lnTo>
                <a:lnTo>
                  <a:pt x="128" y="281"/>
                </a:lnTo>
                <a:lnTo>
                  <a:pt x="134" y="363"/>
                </a:lnTo>
                <a:lnTo>
                  <a:pt x="141" y="435"/>
                </a:lnTo>
                <a:lnTo>
                  <a:pt x="147" y="517"/>
                </a:lnTo>
                <a:lnTo>
                  <a:pt x="153" y="489"/>
                </a:lnTo>
                <a:lnTo>
                  <a:pt x="159" y="363"/>
                </a:lnTo>
                <a:lnTo>
                  <a:pt x="165" y="209"/>
                </a:lnTo>
              </a:path>
            </a:pathLst>
          </a:custGeom>
          <a:noFill/>
          <a:ln w="38100" cap="flat">
            <a:solidFill>
              <a:srgbClr val="00CC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 name="Freeform 104"/>
          <p:cNvSpPr>
            <a:spLocks/>
          </p:cNvSpPr>
          <p:nvPr/>
        </p:nvSpPr>
        <p:spPr bwMode="auto">
          <a:xfrm>
            <a:off x="3997594" y="5342959"/>
            <a:ext cx="410981" cy="662814"/>
          </a:xfrm>
          <a:custGeom>
            <a:avLst/>
            <a:gdLst>
              <a:gd name="T0" fmla="*/ 0 w 165"/>
              <a:gd name="T1" fmla="*/ 517 h 653"/>
              <a:gd name="T2" fmla="*/ 6 w 165"/>
              <a:gd name="T3" fmla="*/ 626 h 653"/>
              <a:gd name="T4" fmla="*/ 12 w 165"/>
              <a:gd name="T5" fmla="*/ 617 h 653"/>
              <a:gd name="T6" fmla="*/ 18 w 165"/>
              <a:gd name="T7" fmla="*/ 472 h 653"/>
              <a:gd name="T8" fmla="*/ 24 w 165"/>
              <a:gd name="T9" fmla="*/ 254 h 653"/>
              <a:gd name="T10" fmla="*/ 31 w 165"/>
              <a:gd name="T11" fmla="*/ 127 h 653"/>
              <a:gd name="T12" fmla="*/ 37 w 165"/>
              <a:gd name="T13" fmla="*/ 82 h 653"/>
              <a:gd name="T14" fmla="*/ 43 w 165"/>
              <a:gd name="T15" fmla="*/ 100 h 653"/>
              <a:gd name="T16" fmla="*/ 49 w 165"/>
              <a:gd name="T17" fmla="*/ 136 h 653"/>
              <a:gd name="T18" fmla="*/ 55 w 165"/>
              <a:gd name="T19" fmla="*/ 181 h 653"/>
              <a:gd name="T20" fmla="*/ 61 w 165"/>
              <a:gd name="T21" fmla="*/ 236 h 653"/>
              <a:gd name="T22" fmla="*/ 67 w 165"/>
              <a:gd name="T23" fmla="*/ 245 h 653"/>
              <a:gd name="T24" fmla="*/ 73 w 165"/>
              <a:gd name="T25" fmla="*/ 227 h 653"/>
              <a:gd name="T26" fmla="*/ 80 w 165"/>
              <a:gd name="T27" fmla="*/ 200 h 653"/>
              <a:gd name="T28" fmla="*/ 86 w 165"/>
              <a:gd name="T29" fmla="*/ 154 h 653"/>
              <a:gd name="T30" fmla="*/ 92 w 165"/>
              <a:gd name="T31" fmla="*/ 100 h 653"/>
              <a:gd name="T32" fmla="*/ 98 w 165"/>
              <a:gd name="T33" fmla="*/ 28 h 653"/>
              <a:gd name="T34" fmla="*/ 104 w 165"/>
              <a:gd name="T35" fmla="*/ 0 h 653"/>
              <a:gd name="T36" fmla="*/ 110 w 165"/>
              <a:gd name="T37" fmla="*/ 9 h 653"/>
              <a:gd name="T38" fmla="*/ 116 w 165"/>
              <a:gd name="T39" fmla="*/ 73 h 653"/>
              <a:gd name="T40" fmla="*/ 122 w 165"/>
              <a:gd name="T41" fmla="*/ 154 h 653"/>
              <a:gd name="T42" fmla="*/ 128 w 165"/>
              <a:gd name="T43" fmla="*/ 300 h 653"/>
              <a:gd name="T44" fmla="*/ 134 w 165"/>
              <a:gd name="T45" fmla="*/ 444 h 653"/>
              <a:gd name="T46" fmla="*/ 140 w 165"/>
              <a:gd name="T47" fmla="*/ 589 h 653"/>
              <a:gd name="T48" fmla="*/ 147 w 165"/>
              <a:gd name="T49" fmla="*/ 653 h 653"/>
              <a:gd name="T50" fmla="*/ 153 w 165"/>
              <a:gd name="T51" fmla="*/ 598 h 653"/>
              <a:gd name="T52" fmla="*/ 159 w 165"/>
              <a:gd name="T53" fmla="*/ 444 h 653"/>
              <a:gd name="T54" fmla="*/ 165 w 165"/>
              <a:gd name="T55" fmla="*/ 254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5" h="653">
                <a:moveTo>
                  <a:pt x="0" y="517"/>
                </a:moveTo>
                <a:lnTo>
                  <a:pt x="6" y="626"/>
                </a:lnTo>
                <a:lnTo>
                  <a:pt x="12" y="617"/>
                </a:lnTo>
                <a:lnTo>
                  <a:pt x="18" y="472"/>
                </a:lnTo>
                <a:lnTo>
                  <a:pt x="24" y="254"/>
                </a:lnTo>
                <a:lnTo>
                  <a:pt x="31" y="127"/>
                </a:lnTo>
                <a:lnTo>
                  <a:pt x="37" y="82"/>
                </a:lnTo>
                <a:lnTo>
                  <a:pt x="43" y="100"/>
                </a:lnTo>
                <a:lnTo>
                  <a:pt x="49" y="136"/>
                </a:lnTo>
                <a:lnTo>
                  <a:pt x="55" y="181"/>
                </a:lnTo>
                <a:lnTo>
                  <a:pt x="61" y="236"/>
                </a:lnTo>
                <a:lnTo>
                  <a:pt x="67" y="245"/>
                </a:lnTo>
                <a:lnTo>
                  <a:pt x="73" y="227"/>
                </a:lnTo>
                <a:lnTo>
                  <a:pt x="80" y="200"/>
                </a:lnTo>
                <a:lnTo>
                  <a:pt x="86" y="154"/>
                </a:lnTo>
                <a:lnTo>
                  <a:pt x="92" y="100"/>
                </a:lnTo>
                <a:lnTo>
                  <a:pt x="98" y="28"/>
                </a:lnTo>
                <a:lnTo>
                  <a:pt x="104" y="0"/>
                </a:lnTo>
                <a:lnTo>
                  <a:pt x="110" y="9"/>
                </a:lnTo>
                <a:lnTo>
                  <a:pt x="116" y="73"/>
                </a:lnTo>
                <a:lnTo>
                  <a:pt x="122" y="154"/>
                </a:lnTo>
                <a:lnTo>
                  <a:pt x="128" y="300"/>
                </a:lnTo>
                <a:lnTo>
                  <a:pt x="134" y="444"/>
                </a:lnTo>
                <a:lnTo>
                  <a:pt x="140" y="589"/>
                </a:lnTo>
                <a:lnTo>
                  <a:pt x="147" y="653"/>
                </a:lnTo>
                <a:lnTo>
                  <a:pt x="153" y="598"/>
                </a:lnTo>
                <a:lnTo>
                  <a:pt x="159" y="444"/>
                </a:lnTo>
                <a:lnTo>
                  <a:pt x="165" y="254"/>
                </a:lnTo>
              </a:path>
            </a:pathLst>
          </a:custGeom>
          <a:noFill/>
          <a:ln w="38100" cap="flat">
            <a:solidFill>
              <a:srgbClr val="33CC3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 name="Freeform 105"/>
          <p:cNvSpPr>
            <a:spLocks/>
          </p:cNvSpPr>
          <p:nvPr/>
        </p:nvSpPr>
        <p:spPr bwMode="auto">
          <a:xfrm>
            <a:off x="5701295" y="5453597"/>
            <a:ext cx="408490" cy="588716"/>
          </a:xfrm>
          <a:custGeom>
            <a:avLst/>
            <a:gdLst>
              <a:gd name="T0" fmla="*/ 0 w 164"/>
              <a:gd name="T1" fmla="*/ 417 h 580"/>
              <a:gd name="T2" fmla="*/ 6 w 164"/>
              <a:gd name="T3" fmla="*/ 526 h 580"/>
              <a:gd name="T4" fmla="*/ 12 w 164"/>
              <a:gd name="T5" fmla="*/ 553 h 580"/>
              <a:gd name="T6" fmla="*/ 18 w 164"/>
              <a:gd name="T7" fmla="*/ 408 h 580"/>
              <a:gd name="T8" fmla="*/ 24 w 164"/>
              <a:gd name="T9" fmla="*/ 227 h 580"/>
              <a:gd name="T10" fmla="*/ 30 w 164"/>
              <a:gd name="T11" fmla="*/ 82 h 580"/>
              <a:gd name="T12" fmla="*/ 36 w 164"/>
              <a:gd name="T13" fmla="*/ 63 h 580"/>
              <a:gd name="T14" fmla="*/ 42 w 164"/>
              <a:gd name="T15" fmla="*/ 109 h 580"/>
              <a:gd name="T16" fmla="*/ 49 w 164"/>
              <a:gd name="T17" fmla="*/ 163 h 580"/>
              <a:gd name="T18" fmla="*/ 55 w 164"/>
              <a:gd name="T19" fmla="*/ 191 h 580"/>
              <a:gd name="T20" fmla="*/ 61 w 164"/>
              <a:gd name="T21" fmla="*/ 181 h 580"/>
              <a:gd name="T22" fmla="*/ 67 w 164"/>
              <a:gd name="T23" fmla="*/ 191 h 580"/>
              <a:gd name="T24" fmla="*/ 73 w 164"/>
              <a:gd name="T25" fmla="*/ 191 h 580"/>
              <a:gd name="T26" fmla="*/ 79 w 164"/>
              <a:gd name="T27" fmla="*/ 191 h 580"/>
              <a:gd name="T28" fmla="*/ 85 w 164"/>
              <a:gd name="T29" fmla="*/ 154 h 580"/>
              <a:gd name="T30" fmla="*/ 91 w 164"/>
              <a:gd name="T31" fmla="*/ 127 h 580"/>
              <a:gd name="T32" fmla="*/ 98 w 164"/>
              <a:gd name="T33" fmla="*/ 72 h 580"/>
              <a:gd name="T34" fmla="*/ 104 w 164"/>
              <a:gd name="T35" fmla="*/ 27 h 580"/>
              <a:gd name="T36" fmla="*/ 110 w 164"/>
              <a:gd name="T37" fmla="*/ 0 h 580"/>
              <a:gd name="T38" fmla="*/ 116 w 164"/>
              <a:gd name="T39" fmla="*/ 45 h 580"/>
              <a:gd name="T40" fmla="*/ 122 w 164"/>
              <a:gd name="T41" fmla="*/ 172 h 580"/>
              <a:gd name="T42" fmla="*/ 128 w 164"/>
              <a:gd name="T43" fmla="*/ 326 h 580"/>
              <a:gd name="T44" fmla="*/ 134 w 164"/>
              <a:gd name="T45" fmla="*/ 462 h 580"/>
              <a:gd name="T46" fmla="*/ 140 w 164"/>
              <a:gd name="T47" fmla="*/ 544 h 580"/>
              <a:gd name="T48" fmla="*/ 146 w 164"/>
              <a:gd name="T49" fmla="*/ 580 h 580"/>
              <a:gd name="T50" fmla="*/ 152 w 164"/>
              <a:gd name="T51" fmla="*/ 508 h 580"/>
              <a:gd name="T52" fmla="*/ 158 w 164"/>
              <a:gd name="T53" fmla="*/ 344 h 580"/>
              <a:gd name="T54" fmla="*/ 164 w 164"/>
              <a:gd name="T55" fmla="*/ 145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4" h="580">
                <a:moveTo>
                  <a:pt x="0" y="417"/>
                </a:moveTo>
                <a:lnTo>
                  <a:pt x="6" y="526"/>
                </a:lnTo>
                <a:lnTo>
                  <a:pt x="12" y="553"/>
                </a:lnTo>
                <a:lnTo>
                  <a:pt x="18" y="408"/>
                </a:lnTo>
                <a:lnTo>
                  <a:pt x="24" y="227"/>
                </a:lnTo>
                <a:lnTo>
                  <a:pt x="30" y="82"/>
                </a:lnTo>
                <a:lnTo>
                  <a:pt x="36" y="63"/>
                </a:lnTo>
                <a:lnTo>
                  <a:pt x="42" y="109"/>
                </a:lnTo>
                <a:lnTo>
                  <a:pt x="49" y="163"/>
                </a:lnTo>
                <a:lnTo>
                  <a:pt x="55" y="191"/>
                </a:lnTo>
                <a:lnTo>
                  <a:pt x="61" y="181"/>
                </a:lnTo>
                <a:lnTo>
                  <a:pt x="67" y="191"/>
                </a:lnTo>
                <a:lnTo>
                  <a:pt x="73" y="191"/>
                </a:lnTo>
                <a:lnTo>
                  <a:pt x="79" y="191"/>
                </a:lnTo>
                <a:lnTo>
                  <a:pt x="85" y="154"/>
                </a:lnTo>
                <a:lnTo>
                  <a:pt x="91" y="127"/>
                </a:lnTo>
                <a:lnTo>
                  <a:pt x="98" y="72"/>
                </a:lnTo>
                <a:lnTo>
                  <a:pt x="104" y="27"/>
                </a:lnTo>
                <a:lnTo>
                  <a:pt x="110" y="0"/>
                </a:lnTo>
                <a:lnTo>
                  <a:pt x="116" y="45"/>
                </a:lnTo>
                <a:lnTo>
                  <a:pt x="122" y="172"/>
                </a:lnTo>
                <a:lnTo>
                  <a:pt x="128" y="326"/>
                </a:lnTo>
                <a:lnTo>
                  <a:pt x="134" y="462"/>
                </a:lnTo>
                <a:lnTo>
                  <a:pt x="140" y="544"/>
                </a:lnTo>
                <a:lnTo>
                  <a:pt x="146" y="580"/>
                </a:lnTo>
                <a:lnTo>
                  <a:pt x="152" y="508"/>
                </a:lnTo>
                <a:lnTo>
                  <a:pt x="158" y="344"/>
                </a:lnTo>
                <a:lnTo>
                  <a:pt x="164" y="145"/>
                </a:lnTo>
              </a:path>
            </a:pathLst>
          </a:custGeom>
          <a:noFill/>
          <a:ln w="3810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 name="Freeform 106"/>
          <p:cNvSpPr>
            <a:spLocks/>
          </p:cNvSpPr>
          <p:nvPr/>
        </p:nvSpPr>
        <p:spPr bwMode="auto">
          <a:xfrm>
            <a:off x="6720028" y="5444462"/>
            <a:ext cx="410981" cy="552176"/>
          </a:xfrm>
          <a:custGeom>
            <a:avLst/>
            <a:gdLst>
              <a:gd name="T0" fmla="*/ 0 w 165"/>
              <a:gd name="T1" fmla="*/ 426 h 544"/>
              <a:gd name="T2" fmla="*/ 6 w 165"/>
              <a:gd name="T3" fmla="*/ 535 h 544"/>
              <a:gd name="T4" fmla="*/ 12 w 165"/>
              <a:gd name="T5" fmla="*/ 544 h 544"/>
              <a:gd name="T6" fmla="*/ 18 w 165"/>
              <a:gd name="T7" fmla="*/ 426 h 544"/>
              <a:gd name="T8" fmla="*/ 24 w 165"/>
              <a:gd name="T9" fmla="*/ 227 h 544"/>
              <a:gd name="T10" fmla="*/ 30 w 165"/>
              <a:gd name="T11" fmla="*/ 81 h 544"/>
              <a:gd name="T12" fmla="*/ 36 w 165"/>
              <a:gd name="T13" fmla="*/ 36 h 544"/>
              <a:gd name="T14" fmla="*/ 43 w 165"/>
              <a:gd name="T15" fmla="*/ 72 h 544"/>
              <a:gd name="T16" fmla="*/ 49 w 165"/>
              <a:gd name="T17" fmla="*/ 145 h 544"/>
              <a:gd name="T18" fmla="*/ 55 w 165"/>
              <a:gd name="T19" fmla="*/ 218 h 544"/>
              <a:gd name="T20" fmla="*/ 61 w 165"/>
              <a:gd name="T21" fmla="*/ 254 h 544"/>
              <a:gd name="T22" fmla="*/ 67 w 165"/>
              <a:gd name="T23" fmla="*/ 263 h 544"/>
              <a:gd name="T24" fmla="*/ 73 w 165"/>
              <a:gd name="T25" fmla="*/ 236 h 544"/>
              <a:gd name="T26" fmla="*/ 79 w 165"/>
              <a:gd name="T27" fmla="*/ 200 h 544"/>
              <a:gd name="T28" fmla="*/ 85 w 165"/>
              <a:gd name="T29" fmla="*/ 145 h 544"/>
              <a:gd name="T30" fmla="*/ 91 w 165"/>
              <a:gd name="T31" fmla="*/ 91 h 544"/>
              <a:gd name="T32" fmla="*/ 97 w 165"/>
              <a:gd name="T33" fmla="*/ 45 h 544"/>
              <a:gd name="T34" fmla="*/ 103 w 165"/>
              <a:gd name="T35" fmla="*/ 9 h 544"/>
              <a:gd name="T36" fmla="*/ 110 w 165"/>
              <a:gd name="T37" fmla="*/ 0 h 544"/>
              <a:gd name="T38" fmla="*/ 116 w 165"/>
              <a:gd name="T39" fmla="*/ 63 h 544"/>
              <a:gd name="T40" fmla="*/ 122 w 165"/>
              <a:gd name="T41" fmla="*/ 190 h 544"/>
              <a:gd name="T42" fmla="*/ 128 w 165"/>
              <a:gd name="T43" fmla="*/ 335 h 544"/>
              <a:gd name="T44" fmla="*/ 134 w 165"/>
              <a:gd name="T45" fmla="*/ 453 h 544"/>
              <a:gd name="T46" fmla="*/ 140 w 165"/>
              <a:gd name="T47" fmla="*/ 526 h 544"/>
              <a:gd name="T48" fmla="*/ 146 w 165"/>
              <a:gd name="T49" fmla="*/ 544 h 544"/>
              <a:gd name="T50" fmla="*/ 152 w 165"/>
              <a:gd name="T51" fmla="*/ 453 h 544"/>
              <a:gd name="T52" fmla="*/ 159 w 165"/>
              <a:gd name="T53" fmla="*/ 263 h 544"/>
              <a:gd name="T54" fmla="*/ 165 w 165"/>
              <a:gd name="T55" fmla="*/ 10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5" h="544">
                <a:moveTo>
                  <a:pt x="0" y="426"/>
                </a:moveTo>
                <a:lnTo>
                  <a:pt x="6" y="535"/>
                </a:lnTo>
                <a:lnTo>
                  <a:pt x="12" y="544"/>
                </a:lnTo>
                <a:lnTo>
                  <a:pt x="18" y="426"/>
                </a:lnTo>
                <a:lnTo>
                  <a:pt x="24" y="227"/>
                </a:lnTo>
                <a:lnTo>
                  <a:pt x="30" y="81"/>
                </a:lnTo>
                <a:lnTo>
                  <a:pt x="36" y="36"/>
                </a:lnTo>
                <a:lnTo>
                  <a:pt x="43" y="72"/>
                </a:lnTo>
                <a:lnTo>
                  <a:pt x="49" y="145"/>
                </a:lnTo>
                <a:lnTo>
                  <a:pt x="55" y="218"/>
                </a:lnTo>
                <a:lnTo>
                  <a:pt x="61" y="254"/>
                </a:lnTo>
                <a:lnTo>
                  <a:pt x="67" y="263"/>
                </a:lnTo>
                <a:lnTo>
                  <a:pt x="73" y="236"/>
                </a:lnTo>
                <a:lnTo>
                  <a:pt x="79" y="200"/>
                </a:lnTo>
                <a:lnTo>
                  <a:pt x="85" y="145"/>
                </a:lnTo>
                <a:lnTo>
                  <a:pt x="91" y="91"/>
                </a:lnTo>
                <a:lnTo>
                  <a:pt x="97" y="45"/>
                </a:lnTo>
                <a:lnTo>
                  <a:pt x="103" y="9"/>
                </a:lnTo>
                <a:lnTo>
                  <a:pt x="110" y="0"/>
                </a:lnTo>
                <a:lnTo>
                  <a:pt x="116" y="63"/>
                </a:lnTo>
                <a:lnTo>
                  <a:pt x="122" y="190"/>
                </a:lnTo>
                <a:lnTo>
                  <a:pt x="128" y="335"/>
                </a:lnTo>
                <a:lnTo>
                  <a:pt x="134" y="453"/>
                </a:lnTo>
                <a:lnTo>
                  <a:pt x="140" y="526"/>
                </a:lnTo>
                <a:lnTo>
                  <a:pt x="146" y="544"/>
                </a:lnTo>
                <a:lnTo>
                  <a:pt x="152" y="453"/>
                </a:lnTo>
                <a:lnTo>
                  <a:pt x="159" y="263"/>
                </a:lnTo>
                <a:lnTo>
                  <a:pt x="165" y="109"/>
                </a:lnTo>
              </a:path>
            </a:pathLst>
          </a:custGeom>
          <a:noFill/>
          <a:ln w="38100" cap="flat">
            <a:solidFill>
              <a:srgbClr val="66FF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 name="Freeform 107"/>
          <p:cNvSpPr>
            <a:spLocks/>
          </p:cNvSpPr>
          <p:nvPr/>
        </p:nvSpPr>
        <p:spPr bwMode="auto">
          <a:xfrm>
            <a:off x="8072529" y="5462732"/>
            <a:ext cx="410981" cy="524770"/>
          </a:xfrm>
          <a:custGeom>
            <a:avLst/>
            <a:gdLst>
              <a:gd name="T0" fmla="*/ 0 w 165"/>
              <a:gd name="T1" fmla="*/ 335 h 517"/>
              <a:gd name="T2" fmla="*/ 6 w 165"/>
              <a:gd name="T3" fmla="*/ 462 h 517"/>
              <a:gd name="T4" fmla="*/ 12 w 165"/>
              <a:gd name="T5" fmla="*/ 517 h 517"/>
              <a:gd name="T6" fmla="*/ 18 w 165"/>
              <a:gd name="T7" fmla="*/ 435 h 517"/>
              <a:gd name="T8" fmla="*/ 24 w 165"/>
              <a:gd name="T9" fmla="*/ 245 h 517"/>
              <a:gd name="T10" fmla="*/ 30 w 165"/>
              <a:gd name="T11" fmla="*/ 82 h 517"/>
              <a:gd name="T12" fmla="*/ 37 w 165"/>
              <a:gd name="T13" fmla="*/ 0 h 517"/>
              <a:gd name="T14" fmla="*/ 43 w 165"/>
              <a:gd name="T15" fmla="*/ 73 h 517"/>
              <a:gd name="T16" fmla="*/ 49 w 165"/>
              <a:gd name="T17" fmla="*/ 145 h 517"/>
              <a:gd name="T18" fmla="*/ 55 w 165"/>
              <a:gd name="T19" fmla="*/ 227 h 517"/>
              <a:gd name="T20" fmla="*/ 61 w 165"/>
              <a:gd name="T21" fmla="*/ 236 h 517"/>
              <a:gd name="T22" fmla="*/ 67 w 165"/>
              <a:gd name="T23" fmla="*/ 227 h 517"/>
              <a:gd name="T24" fmla="*/ 73 w 165"/>
              <a:gd name="T25" fmla="*/ 182 h 517"/>
              <a:gd name="T26" fmla="*/ 79 w 165"/>
              <a:gd name="T27" fmla="*/ 163 h 517"/>
              <a:gd name="T28" fmla="*/ 85 w 165"/>
              <a:gd name="T29" fmla="*/ 136 h 517"/>
              <a:gd name="T30" fmla="*/ 91 w 165"/>
              <a:gd name="T31" fmla="*/ 109 h 517"/>
              <a:gd name="T32" fmla="*/ 97 w 165"/>
              <a:gd name="T33" fmla="*/ 63 h 517"/>
              <a:gd name="T34" fmla="*/ 103 w 165"/>
              <a:gd name="T35" fmla="*/ 45 h 517"/>
              <a:gd name="T36" fmla="*/ 110 w 165"/>
              <a:gd name="T37" fmla="*/ 45 h 517"/>
              <a:gd name="T38" fmla="*/ 116 w 165"/>
              <a:gd name="T39" fmla="*/ 118 h 517"/>
              <a:gd name="T40" fmla="*/ 122 w 165"/>
              <a:gd name="T41" fmla="*/ 218 h 517"/>
              <a:gd name="T42" fmla="*/ 128 w 165"/>
              <a:gd name="T43" fmla="*/ 344 h 517"/>
              <a:gd name="T44" fmla="*/ 134 w 165"/>
              <a:gd name="T45" fmla="*/ 435 h 517"/>
              <a:gd name="T46" fmla="*/ 140 w 165"/>
              <a:gd name="T47" fmla="*/ 499 h 517"/>
              <a:gd name="T48" fmla="*/ 146 w 165"/>
              <a:gd name="T49" fmla="*/ 471 h 517"/>
              <a:gd name="T50" fmla="*/ 152 w 165"/>
              <a:gd name="T51" fmla="*/ 335 h 517"/>
              <a:gd name="T52" fmla="*/ 159 w 165"/>
              <a:gd name="T53" fmla="*/ 172 h 517"/>
              <a:gd name="T54" fmla="*/ 165 w 165"/>
              <a:gd name="T55" fmla="*/ 63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5" h="517">
                <a:moveTo>
                  <a:pt x="0" y="335"/>
                </a:moveTo>
                <a:lnTo>
                  <a:pt x="6" y="462"/>
                </a:lnTo>
                <a:lnTo>
                  <a:pt x="12" y="517"/>
                </a:lnTo>
                <a:lnTo>
                  <a:pt x="18" y="435"/>
                </a:lnTo>
                <a:lnTo>
                  <a:pt x="24" y="245"/>
                </a:lnTo>
                <a:lnTo>
                  <a:pt x="30" y="82"/>
                </a:lnTo>
                <a:lnTo>
                  <a:pt x="37" y="0"/>
                </a:lnTo>
                <a:lnTo>
                  <a:pt x="43" y="73"/>
                </a:lnTo>
                <a:lnTo>
                  <a:pt x="49" y="145"/>
                </a:lnTo>
                <a:lnTo>
                  <a:pt x="55" y="227"/>
                </a:lnTo>
                <a:lnTo>
                  <a:pt x="61" y="236"/>
                </a:lnTo>
                <a:lnTo>
                  <a:pt x="67" y="227"/>
                </a:lnTo>
                <a:lnTo>
                  <a:pt x="73" y="182"/>
                </a:lnTo>
                <a:lnTo>
                  <a:pt x="79" y="163"/>
                </a:lnTo>
                <a:lnTo>
                  <a:pt x="85" y="136"/>
                </a:lnTo>
                <a:lnTo>
                  <a:pt x="91" y="109"/>
                </a:lnTo>
                <a:lnTo>
                  <a:pt x="97" y="63"/>
                </a:lnTo>
                <a:lnTo>
                  <a:pt x="103" y="45"/>
                </a:lnTo>
                <a:lnTo>
                  <a:pt x="110" y="45"/>
                </a:lnTo>
                <a:lnTo>
                  <a:pt x="116" y="118"/>
                </a:lnTo>
                <a:lnTo>
                  <a:pt x="122" y="218"/>
                </a:lnTo>
                <a:lnTo>
                  <a:pt x="128" y="344"/>
                </a:lnTo>
                <a:lnTo>
                  <a:pt x="134" y="435"/>
                </a:lnTo>
                <a:lnTo>
                  <a:pt x="140" y="499"/>
                </a:lnTo>
                <a:lnTo>
                  <a:pt x="146" y="471"/>
                </a:lnTo>
                <a:lnTo>
                  <a:pt x="152" y="335"/>
                </a:lnTo>
                <a:lnTo>
                  <a:pt x="159" y="172"/>
                </a:lnTo>
                <a:lnTo>
                  <a:pt x="165" y="63"/>
                </a:lnTo>
              </a:path>
            </a:pathLst>
          </a:custGeom>
          <a:noFill/>
          <a:ln w="38100" cap="flat">
            <a:solidFill>
              <a:srgbClr val="66FF99"/>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 name="Freeform 108"/>
          <p:cNvSpPr>
            <a:spLocks/>
          </p:cNvSpPr>
          <p:nvPr/>
        </p:nvSpPr>
        <p:spPr bwMode="auto">
          <a:xfrm>
            <a:off x="10154831" y="5462732"/>
            <a:ext cx="410981" cy="479093"/>
          </a:xfrm>
          <a:custGeom>
            <a:avLst/>
            <a:gdLst>
              <a:gd name="T0" fmla="*/ 0 w 165"/>
              <a:gd name="T1" fmla="*/ 299 h 472"/>
              <a:gd name="T2" fmla="*/ 6 w 165"/>
              <a:gd name="T3" fmla="*/ 417 h 472"/>
              <a:gd name="T4" fmla="*/ 12 w 165"/>
              <a:gd name="T5" fmla="*/ 426 h 472"/>
              <a:gd name="T6" fmla="*/ 18 w 165"/>
              <a:gd name="T7" fmla="*/ 299 h 472"/>
              <a:gd name="T8" fmla="*/ 25 w 165"/>
              <a:gd name="T9" fmla="*/ 136 h 472"/>
              <a:gd name="T10" fmla="*/ 31 w 165"/>
              <a:gd name="T11" fmla="*/ 18 h 472"/>
              <a:gd name="T12" fmla="*/ 37 w 165"/>
              <a:gd name="T13" fmla="*/ 0 h 472"/>
              <a:gd name="T14" fmla="*/ 43 w 165"/>
              <a:gd name="T15" fmla="*/ 54 h 472"/>
              <a:gd name="T16" fmla="*/ 49 w 165"/>
              <a:gd name="T17" fmla="*/ 127 h 472"/>
              <a:gd name="T18" fmla="*/ 55 w 165"/>
              <a:gd name="T19" fmla="*/ 154 h 472"/>
              <a:gd name="T20" fmla="*/ 61 w 165"/>
              <a:gd name="T21" fmla="*/ 172 h 472"/>
              <a:gd name="T22" fmla="*/ 67 w 165"/>
              <a:gd name="T23" fmla="*/ 163 h 472"/>
              <a:gd name="T24" fmla="*/ 73 w 165"/>
              <a:gd name="T25" fmla="*/ 163 h 472"/>
              <a:gd name="T26" fmla="*/ 79 w 165"/>
              <a:gd name="T27" fmla="*/ 118 h 472"/>
              <a:gd name="T28" fmla="*/ 85 w 165"/>
              <a:gd name="T29" fmla="*/ 73 h 472"/>
              <a:gd name="T30" fmla="*/ 92 w 165"/>
              <a:gd name="T31" fmla="*/ 36 h 472"/>
              <a:gd name="T32" fmla="*/ 98 w 165"/>
              <a:gd name="T33" fmla="*/ 27 h 472"/>
              <a:gd name="T34" fmla="*/ 104 w 165"/>
              <a:gd name="T35" fmla="*/ 45 h 472"/>
              <a:gd name="T36" fmla="*/ 110 w 165"/>
              <a:gd name="T37" fmla="*/ 54 h 472"/>
              <a:gd name="T38" fmla="*/ 116 w 165"/>
              <a:gd name="T39" fmla="*/ 127 h 472"/>
              <a:gd name="T40" fmla="*/ 122 w 165"/>
              <a:gd name="T41" fmla="*/ 218 h 472"/>
              <a:gd name="T42" fmla="*/ 128 w 165"/>
              <a:gd name="T43" fmla="*/ 335 h 472"/>
              <a:gd name="T44" fmla="*/ 134 w 165"/>
              <a:gd name="T45" fmla="*/ 426 h 472"/>
              <a:gd name="T46" fmla="*/ 141 w 165"/>
              <a:gd name="T47" fmla="*/ 472 h 472"/>
              <a:gd name="T48" fmla="*/ 147 w 165"/>
              <a:gd name="T49" fmla="*/ 453 h 472"/>
              <a:gd name="T50" fmla="*/ 153 w 165"/>
              <a:gd name="T51" fmla="*/ 299 h 472"/>
              <a:gd name="T52" fmla="*/ 159 w 165"/>
              <a:gd name="T53" fmla="*/ 127 h 472"/>
              <a:gd name="T54" fmla="*/ 165 w 165"/>
              <a:gd name="T55" fmla="*/ 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5" h="472">
                <a:moveTo>
                  <a:pt x="0" y="299"/>
                </a:moveTo>
                <a:lnTo>
                  <a:pt x="6" y="417"/>
                </a:lnTo>
                <a:lnTo>
                  <a:pt x="12" y="426"/>
                </a:lnTo>
                <a:lnTo>
                  <a:pt x="18" y="299"/>
                </a:lnTo>
                <a:lnTo>
                  <a:pt x="25" y="136"/>
                </a:lnTo>
                <a:lnTo>
                  <a:pt x="31" y="18"/>
                </a:lnTo>
                <a:lnTo>
                  <a:pt x="37" y="0"/>
                </a:lnTo>
                <a:lnTo>
                  <a:pt x="43" y="54"/>
                </a:lnTo>
                <a:lnTo>
                  <a:pt x="49" y="127"/>
                </a:lnTo>
                <a:lnTo>
                  <a:pt x="55" y="154"/>
                </a:lnTo>
                <a:lnTo>
                  <a:pt x="61" y="172"/>
                </a:lnTo>
                <a:lnTo>
                  <a:pt x="67" y="163"/>
                </a:lnTo>
                <a:lnTo>
                  <a:pt x="73" y="163"/>
                </a:lnTo>
                <a:lnTo>
                  <a:pt x="79" y="118"/>
                </a:lnTo>
                <a:lnTo>
                  <a:pt x="85" y="73"/>
                </a:lnTo>
                <a:lnTo>
                  <a:pt x="92" y="36"/>
                </a:lnTo>
                <a:lnTo>
                  <a:pt x="98" y="27"/>
                </a:lnTo>
                <a:lnTo>
                  <a:pt x="104" y="45"/>
                </a:lnTo>
                <a:lnTo>
                  <a:pt x="110" y="54"/>
                </a:lnTo>
                <a:lnTo>
                  <a:pt x="116" y="127"/>
                </a:lnTo>
                <a:lnTo>
                  <a:pt x="122" y="218"/>
                </a:lnTo>
                <a:lnTo>
                  <a:pt x="128" y="335"/>
                </a:lnTo>
                <a:lnTo>
                  <a:pt x="134" y="426"/>
                </a:lnTo>
                <a:lnTo>
                  <a:pt x="141" y="472"/>
                </a:lnTo>
                <a:lnTo>
                  <a:pt x="147" y="453"/>
                </a:lnTo>
                <a:lnTo>
                  <a:pt x="153" y="299"/>
                </a:lnTo>
                <a:lnTo>
                  <a:pt x="159" y="127"/>
                </a:lnTo>
                <a:lnTo>
                  <a:pt x="165" y="0"/>
                </a:lnTo>
              </a:path>
            </a:pathLst>
          </a:custGeom>
          <a:noFill/>
          <a:ln w="38100" cap="flat">
            <a:solidFill>
              <a:srgbClr val="99FF99"/>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 name="Freeform 162"/>
          <p:cNvSpPr>
            <a:spLocks/>
          </p:cNvSpPr>
          <p:nvPr/>
        </p:nvSpPr>
        <p:spPr bwMode="auto">
          <a:xfrm>
            <a:off x="443319" y="4363571"/>
            <a:ext cx="11437717" cy="879107"/>
          </a:xfrm>
          <a:custGeom>
            <a:avLst/>
            <a:gdLst>
              <a:gd name="T0" fmla="*/ 94 w 5956"/>
              <a:gd name="T1" fmla="*/ 54 h 546"/>
              <a:gd name="T2" fmla="*/ 187 w 5956"/>
              <a:gd name="T3" fmla="*/ 44 h 546"/>
              <a:gd name="T4" fmla="*/ 280 w 5956"/>
              <a:gd name="T5" fmla="*/ 98 h 546"/>
              <a:gd name="T6" fmla="*/ 373 w 5956"/>
              <a:gd name="T7" fmla="*/ 125 h 546"/>
              <a:gd name="T8" fmla="*/ 467 w 5956"/>
              <a:gd name="T9" fmla="*/ 222 h 546"/>
              <a:gd name="T10" fmla="*/ 560 w 5956"/>
              <a:gd name="T11" fmla="*/ 227 h 546"/>
              <a:gd name="T12" fmla="*/ 653 w 5956"/>
              <a:gd name="T13" fmla="*/ 217 h 546"/>
              <a:gd name="T14" fmla="*/ 747 w 5956"/>
              <a:gd name="T15" fmla="*/ 265 h 546"/>
              <a:gd name="T16" fmla="*/ 840 w 5956"/>
              <a:gd name="T17" fmla="*/ 255 h 546"/>
              <a:gd name="T18" fmla="*/ 933 w 5956"/>
              <a:gd name="T19" fmla="*/ 222 h 546"/>
              <a:gd name="T20" fmla="*/ 1027 w 5956"/>
              <a:gd name="T21" fmla="*/ 298 h 546"/>
              <a:gd name="T22" fmla="*/ 1120 w 5956"/>
              <a:gd name="T23" fmla="*/ 319 h 546"/>
              <a:gd name="T24" fmla="*/ 1213 w 5956"/>
              <a:gd name="T25" fmla="*/ 309 h 546"/>
              <a:gd name="T26" fmla="*/ 1307 w 5956"/>
              <a:gd name="T27" fmla="*/ 271 h 546"/>
              <a:gd name="T28" fmla="*/ 1400 w 5956"/>
              <a:gd name="T29" fmla="*/ 260 h 546"/>
              <a:gd name="T30" fmla="*/ 1493 w 5956"/>
              <a:gd name="T31" fmla="*/ 298 h 546"/>
              <a:gd name="T32" fmla="*/ 1587 w 5956"/>
              <a:gd name="T33" fmla="*/ 271 h 546"/>
              <a:gd name="T34" fmla="*/ 1680 w 5956"/>
              <a:gd name="T35" fmla="*/ 238 h 546"/>
              <a:gd name="T36" fmla="*/ 1773 w 5956"/>
              <a:gd name="T37" fmla="*/ 211 h 546"/>
              <a:gd name="T38" fmla="*/ 1866 w 5956"/>
              <a:gd name="T39" fmla="*/ 238 h 546"/>
              <a:gd name="T40" fmla="*/ 1960 w 5956"/>
              <a:gd name="T41" fmla="*/ 233 h 546"/>
              <a:gd name="T42" fmla="*/ 2053 w 5956"/>
              <a:gd name="T43" fmla="*/ 136 h 546"/>
              <a:gd name="T44" fmla="*/ 2147 w 5956"/>
              <a:gd name="T45" fmla="*/ 260 h 546"/>
              <a:gd name="T46" fmla="*/ 2240 w 5956"/>
              <a:gd name="T47" fmla="*/ 314 h 546"/>
              <a:gd name="T48" fmla="*/ 2333 w 5956"/>
              <a:gd name="T49" fmla="*/ 271 h 546"/>
              <a:gd name="T50" fmla="*/ 2426 w 5956"/>
              <a:gd name="T51" fmla="*/ 244 h 546"/>
              <a:gd name="T52" fmla="*/ 2520 w 5956"/>
              <a:gd name="T53" fmla="*/ 217 h 546"/>
              <a:gd name="T54" fmla="*/ 2613 w 5956"/>
              <a:gd name="T55" fmla="*/ 211 h 546"/>
              <a:gd name="T56" fmla="*/ 2706 w 5956"/>
              <a:gd name="T57" fmla="*/ 265 h 546"/>
              <a:gd name="T58" fmla="*/ 2800 w 5956"/>
              <a:gd name="T59" fmla="*/ 233 h 546"/>
              <a:gd name="T60" fmla="*/ 2893 w 5956"/>
              <a:gd name="T61" fmla="*/ 309 h 546"/>
              <a:gd name="T62" fmla="*/ 2986 w 5956"/>
              <a:gd name="T63" fmla="*/ 287 h 546"/>
              <a:gd name="T64" fmla="*/ 3080 w 5956"/>
              <a:gd name="T65" fmla="*/ 217 h 546"/>
              <a:gd name="T66" fmla="*/ 3173 w 5956"/>
              <a:gd name="T67" fmla="*/ 206 h 546"/>
              <a:gd name="T68" fmla="*/ 3266 w 5956"/>
              <a:gd name="T69" fmla="*/ 309 h 546"/>
              <a:gd name="T70" fmla="*/ 3359 w 5956"/>
              <a:gd name="T71" fmla="*/ 265 h 546"/>
              <a:gd name="T72" fmla="*/ 3453 w 5956"/>
              <a:gd name="T73" fmla="*/ 395 h 546"/>
              <a:gd name="T74" fmla="*/ 3546 w 5956"/>
              <a:gd name="T75" fmla="*/ 249 h 546"/>
              <a:gd name="T76" fmla="*/ 3640 w 5956"/>
              <a:gd name="T77" fmla="*/ 211 h 546"/>
              <a:gd name="T78" fmla="*/ 3733 w 5956"/>
              <a:gd name="T79" fmla="*/ 249 h 546"/>
              <a:gd name="T80" fmla="*/ 3826 w 5956"/>
              <a:gd name="T81" fmla="*/ 276 h 546"/>
              <a:gd name="T82" fmla="*/ 3919 w 5956"/>
              <a:gd name="T83" fmla="*/ 206 h 546"/>
              <a:gd name="T84" fmla="*/ 4013 w 5956"/>
              <a:gd name="T85" fmla="*/ 303 h 546"/>
              <a:gd name="T86" fmla="*/ 4106 w 5956"/>
              <a:gd name="T87" fmla="*/ 265 h 546"/>
              <a:gd name="T88" fmla="*/ 4199 w 5956"/>
              <a:gd name="T89" fmla="*/ 238 h 546"/>
              <a:gd name="T90" fmla="*/ 4293 w 5956"/>
              <a:gd name="T91" fmla="*/ 255 h 546"/>
              <a:gd name="T92" fmla="*/ 4386 w 5956"/>
              <a:gd name="T93" fmla="*/ 233 h 546"/>
              <a:gd name="T94" fmla="*/ 4479 w 5956"/>
              <a:gd name="T95" fmla="*/ 271 h 546"/>
              <a:gd name="T96" fmla="*/ 4573 w 5956"/>
              <a:gd name="T97" fmla="*/ 260 h 546"/>
              <a:gd name="T98" fmla="*/ 4666 w 5956"/>
              <a:gd name="T99" fmla="*/ 309 h 546"/>
              <a:gd name="T100" fmla="*/ 4759 w 5956"/>
              <a:gd name="T101" fmla="*/ 336 h 546"/>
              <a:gd name="T102" fmla="*/ 4852 w 5956"/>
              <a:gd name="T103" fmla="*/ 265 h 546"/>
              <a:gd name="T104" fmla="*/ 4946 w 5956"/>
              <a:gd name="T105" fmla="*/ 276 h 546"/>
              <a:gd name="T106" fmla="*/ 5039 w 5956"/>
              <a:gd name="T107" fmla="*/ 271 h 546"/>
              <a:gd name="T108" fmla="*/ 5133 w 5956"/>
              <a:gd name="T109" fmla="*/ 141 h 546"/>
              <a:gd name="T110" fmla="*/ 5226 w 5956"/>
              <a:gd name="T111" fmla="*/ 233 h 546"/>
              <a:gd name="T112" fmla="*/ 5319 w 5956"/>
              <a:gd name="T113" fmla="*/ 336 h 546"/>
              <a:gd name="T114" fmla="*/ 5412 w 5956"/>
              <a:gd name="T115" fmla="*/ 314 h 546"/>
              <a:gd name="T116" fmla="*/ 5506 w 5956"/>
              <a:gd name="T117" fmla="*/ 227 h 546"/>
              <a:gd name="T118" fmla="*/ 5599 w 5956"/>
              <a:gd name="T119" fmla="*/ 238 h 546"/>
              <a:gd name="T120" fmla="*/ 5692 w 5956"/>
              <a:gd name="T121" fmla="*/ 206 h 546"/>
              <a:gd name="T122" fmla="*/ 5786 w 5956"/>
              <a:gd name="T123" fmla="*/ 222 h 546"/>
              <a:gd name="T124" fmla="*/ 5879 w 5956"/>
              <a:gd name="T125" fmla="*/ 152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56" h="546">
                <a:moveTo>
                  <a:pt x="0" y="49"/>
                </a:moveTo>
                <a:lnTo>
                  <a:pt x="1" y="54"/>
                </a:lnTo>
                <a:lnTo>
                  <a:pt x="1" y="60"/>
                </a:lnTo>
                <a:lnTo>
                  <a:pt x="1" y="65"/>
                </a:lnTo>
                <a:lnTo>
                  <a:pt x="2" y="60"/>
                </a:lnTo>
                <a:lnTo>
                  <a:pt x="2" y="49"/>
                </a:lnTo>
                <a:lnTo>
                  <a:pt x="2" y="54"/>
                </a:lnTo>
                <a:lnTo>
                  <a:pt x="3" y="54"/>
                </a:lnTo>
                <a:lnTo>
                  <a:pt x="3" y="65"/>
                </a:lnTo>
                <a:lnTo>
                  <a:pt x="3" y="54"/>
                </a:lnTo>
                <a:lnTo>
                  <a:pt x="4" y="60"/>
                </a:lnTo>
                <a:lnTo>
                  <a:pt x="4" y="54"/>
                </a:lnTo>
                <a:lnTo>
                  <a:pt x="4" y="54"/>
                </a:lnTo>
                <a:lnTo>
                  <a:pt x="5" y="49"/>
                </a:lnTo>
                <a:lnTo>
                  <a:pt x="5" y="49"/>
                </a:lnTo>
                <a:lnTo>
                  <a:pt x="5" y="44"/>
                </a:lnTo>
                <a:lnTo>
                  <a:pt x="6" y="44"/>
                </a:lnTo>
                <a:lnTo>
                  <a:pt x="6" y="44"/>
                </a:lnTo>
                <a:lnTo>
                  <a:pt x="6" y="44"/>
                </a:lnTo>
                <a:lnTo>
                  <a:pt x="7" y="49"/>
                </a:lnTo>
                <a:lnTo>
                  <a:pt x="7" y="38"/>
                </a:lnTo>
                <a:lnTo>
                  <a:pt x="7" y="49"/>
                </a:lnTo>
                <a:lnTo>
                  <a:pt x="8" y="44"/>
                </a:lnTo>
                <a:lnTo>
                  <a:pt x="8" y="49"/>
                </a:lnTo>
                <a:lnTo>
                  <a:pt x="8" y="49"/>
                </a:lnTo>
                <a:lnTo>
                  <a:pt x="9" y="33"/>
                </a:lnTo>
                <a:lnTo>
                  <a:pt x="9" y="6"/>
                </a:lnTo>
                <a:lnTo>
                  <a:pt x="9" y="0"/>
                </a:lnTo>
                <a:lnTo>
                  <a:pt x="10" y="6"/>
                </a:lnTo>
                <a:lnTo>
                  <a:pt x="10" y="33"/>
                </a:lnTo>
                <a:lnTo>
                  <a:pt x="10" y="65"/>
                </a:lnTo>
                <a:lnTo>
                  <a:pt x="11" y="81"/>
                </a:lnTo>
                <a:lnTo>
                  <a:pt x="11" y="103"/>
                </a:lnTo>
                <a:lnTo>
                  <a:pt x="11" y="103"/>
                </a:lnTo>
                <a:lnTo>
                  <a:pt x="12" y="71"/>
                </a:lnTo>
                <a:lnTo>
                  <a:pt x="12" y="27"/>
                </a:lnTo>
                <a:lnTo>
                  <a:pt x="12" y="6"/>
                </a:lnTo>
                <a:lnTo>
                  <a:pt x="13" y="17"/>
                </a:lnTo>
                <a:lnTo>
                  <a:pt x="13" y="33"/>
                </a:lnTo>
                <a:lnTo>
                  <a:pt x="13" y="44"/>
                </a:lnTo>
                <a:lnTo>
                  <a:pt x="14" y="60"/>
                </a:lnTo>
                <a:lnTo>
                  <a:pt x="14" y="76"/>
                </a:lnTo>
                <a:lnTo>
                  <a:pt x="14" y="71"/>
                </a:lnTo>
                <a:lnTo>
                  <a:pt x="15" y="76"/>
                </a:lnTo>
                <a:lnTo>
                  <a:pt x="15" y="76"/>
                </a:lnTo>
                <a:lnTo>
                  <a:pt x="15" y="71"/>
                </a:lnTo>
                <a:lnTo>
                  <a:pt x="16" y="65"/>
                </a:lnTo>
                <a:lnTo>
                  <a:pt x="16" y="65"/>
                </a:lnTo>
                <a:lnTo>
                  <a:pt x="16" y="60"/>
                </a:lnTo>
                <a:lnTo>
                  <a:pt x="17" y="54"/>
                </a:lnTo>
                <a:lnTo>
                  <a:pt x="17" y="54"/>
                </a:lnTo>
                <a:lnTo>
                  <a:pt x="17" y="60"/>
                </a:lnTo>
                <a:lnTo>
                  <a:pt x="18" y="60"/>
                </a:lnTo>
                <a:lnTo>
                  <a:pt x="18" y="54"/>
                </a:lnTo>
                <a:lnTo>
                  <a:pt x="18" y="54"/>
                </a:lnTo>
                <a:lnTo>
                  <a:pt x="19" y="71"/>
                </a:lnTo>
                <a:lnTo>
                  <a:pt x="19" y="71"/>
                </a:lnTo>
                <a:lnTo>
                  <a:pt x="19" y="81"/>
                </a:lnTo>
                <a:lnTo>
                  <a:pt x="20" y="76"/>
                </a:lnTo>
                <a:lnTo>
                  <a:pt x="20" y="76"/>
                </a:lnTo>
                <a:lnTo>
                  <a:pt x="20" y="76"/>
                </a:lnTo>
                <a:lnTo>
                  <a:pt x="21" y="81"/>
                </a:lnTo>
                <a:lnTo>
                  <a:pt x="21" y="71"/>
                </a:lnTo>
                <a:lnTo>
                  <a:pt x="21" y="76"/>
                </a:lnTo>
                <a:lnTo>
                  <a:pt x="22" y="76"/>
                </a:lnTo>
                <a:lnTo>
                  <a:pt x="22" y="71"/>
                </a:lnTo>
                <a:lnTo>
                  <a:pt x="22" y="71"/>
                </a:lnTo>
                <a:lnTo>
                  <a:pt x="23" y="65"/>
                </a:lnTo>
                <a:lnTo>
                  <a:pt x="23" y="71"/>
                </a:lnTo>
                <a:lnTo>
                  <a:pt x="23" y="71"/>
                </a:lnTo>
                <a:lnTo>
                  <a:pt x="24" y="76"/>
                </a:lnTo>
                <a:lnTo>
                  <a:pt x="24" y="71"/>
                </a:lnTo>
                <a:lnTo>
                  <a:pt x="24" y="76"/>
                </a:lnTo>
                <a:lnTo>
                  <a:pt x="25" y="87"/>
                </a:lnTo>
                <a:lnTo>
                  <a:pt x="25" y="76"/>
                </a:lnTo>
                <a:lnTo>
                  <a:pt x="25" y="71"/>
                </a:lnTo>
                <a:lnTo>
                  <a:pt x="26" y="60"/>
                </a:lnTo>
                <a:lnTo>
                  <a:pt x="26" y="65"/>
                </a:lnTo>
                <a:lnTo>
                  <a:pt x="26" y="71"/>
                </a:lnTo>
                <a:lnTo>
                  <a:pt x="27" y="65"/>
                </a:lnTo>
                <a:lnTo>
                  <a:pt x="27" y="49"/>
                </a:lnTo>
                <a:lnTo>
                  <a:pt x="27" y="44"/>
                </a:lnTo>
                <a:lnTo>
                  <a:pt x="28" y="49"/>
                </a:lnTo>
                <a:lnTo>
                  <a:pt x="28" y="44"/>
                </a:lnTo>
                <a:lnTo>
                  <a:pt x="28" y="44"/>
                </a:lnTo>
                <a:lnTo>
                  <a:pt x="29" y="38"/>
                </a:lnTo>
                <a:lnTo>
                  <a:pt x="29" y="38"/>
                </a:lnTo>
                <a:lnTo>
                  <a:pt x="29" y="38"/>
                </a:lnTo>
                <a:lnTo>
                  <a:pt x="30" y="17"/>
                </a:lnTo>
                <a:lnTo>
                  <a:pt x="30" y="0"/>
                </a:lnTo>
                <a:lnTo>
                  <a:pt x="30" y="0"/>
                </a:lnTo>
                <a:lnTo>
                  <a:pt x="31" y="6"/>
                </a:lnTo>
                <a:lnTo>
                  <a:pt x="31" y="33"/>
                </a:lnTo>
                <a:lnTo>
                  <a:pt x="31" y="65"/>
                </a:lnTo>
                <a:lnTo>
                  <a:pt x="32" y="98"/>
                </a:lnTo>
                <a:lnTo>
                  <a:pt x="32" y="81"/>
                </a:lnTo>
                <a:lnTo>
                  <a:pt x="32" y="60"/>
                </a:lnTo>
                <a:lnTo>
                  <a:pt x="33" y="27"/>
                </a:lnTo>
                <a:lnTo>
                  <a:pt x="33" y="6"/>
                </a:lnTo>
                <a:lnTo>
                  <a:pt x="33" y="22"/>
                </a:lnTo>
                <a:lnTo>
                  <a:pt x="34" y="33"/>
                </a:lnTo>
                <a:lnTo>
                  <a:pt x="34" y="38"/>
                </a:lnTo>
                <a:lnTo>
                  <a:pt x="34" y="38"/>
                </a:lnTo>
                <a:lnTo>
                  <a:pt x="35" y="49"/>
                </a:lnTo>
                <a:lnTo>
                  <a:pt x="35" y="38"/>
                </a:lnTo>
                <a:lnTo>
                  <a:pt x="35" y="44"/>
                </a:lnTo>
                <a:lnTo>
                  <a:pt x="36" y="54"/>
                </a:lnTo>
                <a:lnTo>
                  <a:pt x="36" y="65"/>
                </a:lnTo>
                <a:lnTo>
                  <a:pt x="36" y="71"/>
                </a:lnTo>
                <a:lnTo>
                  <a:pt x="37" y="65"/>
                </a:lnTo>
                <a:lnTo>
                  <a:pt x="37" y="65"/>
                </a:lnTo>
                <a:lnTo>
                  <a:pt x="37" y="65"/>
                </a:lnTo>
                <a:lnTo>
                  <a:pt x="38" y="71"/>
                </a:lnTo>
                <a:lnTo>
                  <a:pt x="38" y="65"/>
                </a:lnTo>
                <a:lnTo>
                  <a:pt x="38" y="81"/>
                </a:lnTo>
                <a:lnTo>
                  <a:pt x="39" y="76"/>
                </a:lnTo>
                <a:lnTo>
                  <a:pt x="39" y="71"/>
                </a:lnTo>
                <a:lnTo>
                  <a:pt x="39" y="60"/>
                </a:lnTo>
                <a:lnTo>
                  <a:pt x="40" y="65"/>
                </a:lnTo>
                <a:lnTo>
                  <a:pt x="40" y="76"/>
                </a:lnTo>
                <a:lnTo>
                  <a:pt x="40" y="87"/>
                </a:lnTo>
                <a:lnTo>
                  <a:pt x="41" y="103"/>
                </a:lnTo>
                <a:lnTo>
                  <a:pt x="41" y="114"/>
                </a:lnTo>
                <a:lnTo>
                  <a:pt x="41" y="114"/>
                </a:lnTo>
                <a:lnTo>
                  <a:pt x="42" y="103"/>
                </a:lnTo>
                <a:lnTo>
                  <a:pt x="42" y="76"/>
                </a:lnTo>
                <a:lnTo>
                  <a:pt x="42" y="49"/>
                </a:lnTo>
                <a:lnTo>
                  <a:pt x="43" y="54"/>
                </a:lnTo>
                <a:lnTo>
                  <a:pt x="43" y="49"/>
                </a:lnTo>
                <a:lnTo>
                  <a:pt x="43" y="60"/>
                </a:lnTo>
                <a:lnTo>
                  <a:pt x="44" y="60"/>
                </a:lnTo>
                <a:lnTo>
                  <a:pt x="44" y="65"/>
                </a:lnTo>
                <a:lnTo>
                  <a:pt x="44" y="71"/>
                </a:lnTo>
                <a:lnTo>
                  <a:pt x="45" y="76"/>
                </a:lnTo>
                <a:lnTo>
                  <a:pt x="45" y="76"/>
                </a:lnTo>
                <a:lnTo>
                  <a:pt x="45" y="71"/>
                </a:lnTo>
                <a:lnTo>
                  <a:pt x="46" y="65"/>
                </a:lnTo>
                <a:lnTo>
                  <a:pt x="46" y="54"/>
                </a:lnTo>
                <a:lnTo>
                  <a:pt x="46" y="49"/>
                </a:lnTo>
                <a:lnTo>
                  <a:pt x="47" y="60"/>
                </a:lnTo>
                <a:lnTo>
                  <a:pt x="47" y="65"/>
                </a:lnTo>
                <a:lnTo>
                  <a:pt x="47" y="65"/>
                </a:lnTo>
                <a:lnTo>
                  <a:pt x="48" y="65"/>
                </a:lnTo>
                <a:lnTo>
                  <a:pt x="48" y="54"/>
                </a:lnTo>
                <a:lnTo>
                  <a:pt x="48" y="54"/>
                </a:lnTo>
                <a:lnTo>
                  <a:pt x="49" y="60"/>
                </a:lnTo>
                <a:lnTo>
                  <a:pt x="49" y="49"/>
                </a:lnTo>
                <a:lnTo>
                  <a:pt x="49" y="44"/>
                </a:lnTo>
                <a:lnTo>
                  <a:pt x="50" y="54"/>
                </a:lnTo>
                <a:lnTo>
                  <a:pt x="50" y="49"/>
                </a:lnTo>
                <a:lnTo>
                  <a:pt x="50" y="49"/>
                </a:lnTo>
                <a:lnTo>
                  <a:pt x="51" y="60"/>
                </a:lnTo>
                <a:lnTo>
                  <a:pt x="51" y="60"/>
                </a:lnTo>
                <a:lnTo>
                  <a:pt x="51" y="49"/>
                </a:lnTo>
                <a:lnTo>
                  <a:pt x="51" y="54"/>
                </a:lnTo>
                <a:lnTo>
                  <a:pt x="52" y="65"/>
                </a:lnTo>
                <a:lnTo>
                  <a:pt x="52" y="71"/>
                </a:lnTo>
                <a:lnTo>
                  <a:pt x="52" y="60"/>
                </a:lnTo>
                <a:lnTo>
                  <a:pt x="53" y="65"/>
                </a:lnTo>
                <a:lnTo>
                  <a:pt x="53" y="54"/>
                </a:lnTo>
                <a:lnTo>
                  <a:pt x="53" y="71"/>
                </a:lnTo>
                <a:lnTo>
                  <a:pt x="54" y="60"/>
                </a:lnTo>
                <a:lnTo>
                  <a:pt x="54" y="60"/>
                </a:lnTo>
                <a:lnTo>
                  <a:pt x="54" y="54"/>
                </a:lnTo>
                <a:lnTo>
                  <a:pt x="55" y="49"/>
                </a:lnTo>
                <a:lnTo>
                  <a:pt x="55" y="49"/>
                </a:lnTo>
                <a:lnTo>
                  <a:pt x="55" y="54"/>
                </a:lnTo>
                <a:lnTo>
                  <a:pt x="56" y="49"/>
                </a:lnTo>
                <a:lnTo>
                  <a:pt x="56" y="49"/>
                </a:lnTo>
                <a:lnTo>
                  <a:pt x="56" y="54"/>
                </a:lnTo>
                <a:lnTo>
                  <a:pt x="57" y="65"/>
                </a:lnTo>
                <a:lnTo>
                  <a:pt x="57" y="65"/>
                </a:lnTo>
                <a:lnTo>
                  <a:pt x="57" y="54"/>
                </a:lnTo>
                <a:lnTo>
                  <a:pt x="58" y="54"/>
                </a:lnTo>
                <a:lnTo>
                  <a:pt x="58" y="60"/>
                </a:lnTo>
                <a:lnTo>
                  <a:pt x="58" y="54"/>
                </a:lnTo>
                <a:lnTo>
                  <a:pt x="59" y="65"/>
                </a:lnTo>
                <a:lnTo>
                  <a:pt x="59" y="54"/>
                </a:lnTo>
                <a:lnTo>
                  <a:pt x="59" y="49"/>
                </a:lnTo>
                <a:lnTo>
                  <a:pt x="60" y="49"/>
                </a:lnTo>
                <a:lnTo>
                  <a:pt x="60" y="49"/>
                </a:lnTo>
                <a:lnTo>
                  <a:pt x="60" y="49"/>
                </a:lnTo>
                <a:lnTo>
                  <a:pt x="61" y="49"/>
                </a:lnTo>
                <a:lnTo>
                  <a:pt x="61" y="44"/>
                </a:lnTo>
                <a:lnTo>
                  <a:pt x="61" y="44"/>
                </a:lnTo>
                <a:lnTo>
                  <a:pt x="62" y="49"/>
                </a:lnTo>
                <a:lnTo>
                  <a:pt x="62" y="54"/>
                </a:lnTo>
                <a:lnTo>
                  <a:pt x="62" y="49"/>
                </a:lnTo>
                <a:lnTo>
                  <a:pt x="63" y="38"/>
                </a:lnTo>
                <a:lnTo>
                  <a:pt x="63" y="38"/>
                </a:lnTo>
                <a:lnTo>
                  <a:pt x="63" y="49"/>
                </a:lnTo>
                <a:lnTo>
                  <a:pt x="64" y="65"/>
                </a:lnTo>
                <a:lnTo>
                  <a:pt x="64" y="54"/>
                </a:lnTo>
                <a:lnTo>
                  <a:pt x="64" y="44"/>
                </a:lnTo>
                <a:lnTo>
                  <a:pt x="65" y="49"/>
                </a:lnTo>
                <a:lnTo>
                  <a:pt x="65" y="49"/>
                </a:lnTo>
                <a:lnTo>
                  <a:pt x="65" y="44"/>
                </a:lnTo>
                <a:lnTo>
                  <a:pt x="66" y="49"/>
                </a:lnTo>
                <a:lnTo>
                  <a:pt x="66" y="54"/>
                </a:lnTo>
                <a:lnTo>
                  <a:pt x="66" y="38"/>
                </a:lnTo>
                <a:lnTo>
                  <a:pt x="67" y="38"/>
                </a:lnTo>
                <a:lnTo>
                  <a:pt x="67" y="33"/>
                </a:lnTo>
                <a:lnTo>
                  <a:pt x="67" y="38"/>
                </a:lnTo>
                <a:lnTo>
                  <a:pt x="68" y="44"/>
                </a:lnTo>
                <a:lnTo>
                  <a:pt x="68" y="49"/>
                </a:lnTo>
                <a:lnTo>
                  <a:pt x="68" y="49"/>
                </a:lnTo>
                <a:lnTo>
                  <a:pt x="69" y="38"/>
                </a:lnTo>
                <a:lnTo>
                  <a:pt x="69" y="38"/>
                </a:lnTo>
                <a:lnTo>
                  <a:pt x="69" y="38"/>
                </a:lnTo>
                <a:lnTo>
                  <a:pt x="70" y="38"/>
                </a:lnTo>
                <a:lnTo>
                  <a:pt x="70" y="33"/>
                </a:lnTo>
                <a:lnTo>
                  <a:pt x="70" y="38"/>
                </a:lnTo>
                <a:lnTo>
                  <a:pt x="71" y="54"/>
                </a:lnTo>
                <a:lnTo>
                  <a:pt x="71" y="54"/>
                </a:lnTo>
                <a:lnTo>
                  <a:pt x="71" y="54"/>
                </a:lnTo>
                <a:lnTo>
                  <a:pt x="72" y="38"/>
                </a:lnTo>
                <a:lnTo>
                  <a:pt x="72" y="38"/>
                </a:lnTo>
                <a:lnTo>
                  <a:pt x="72" y="38"/>
                </a:lnTo>
                <a:lnTo>
                  <a:pt x="73" y="38"/>
                </a:lnTo>
                <a:lnTo>
                  <a:pt x="73" y="38"/>
                </a:lnTo>
                <a:lnTo>
                  <a:pt x="73" y="44"/>
                </a:lnTo>
                <a:lnTo>
                  <a:pt x="74" y="49"/>
                </a:lnTo>
                <a:lnTo>
                  <a:pt x="74" y="49"/>
                </a:lnTo>
                <a:lnTo>
                  <a:pt x="74" y="49"/>
                </a:lnTo>
                <a:lnTo>
                  <a:pt x="75" y="71"/>
                </a:lnTo>
                <a:lnTo>
                  <a:pt x="75" y="71"/>
                </a:lnTo>
                <a:lnTo>
                  <a:pt x="75" y="65"/>
                </a:lnTo>
                <a:lnTo>
                  <a:pt x="76" y="54"/>
                </a:lnTo>
                <a:lnTo>
                  <a:pt x="76" y="44"/>
                </a:lnTo>
                <a:lnTo>
                  <a:pt x="76" y="49"/>
                </a:lnTo>
                <a:lnTo>
                  <a:pt x="77" y="49"/>
                </a:lnTo>
                <a:lnTo>
                  <a:pt x="77" y="49"/>
                </a:lnTo>
                <a:lnTo>
                  <a:pt x="77" y="60"/>
                </a:lnTo>
                <a:lnTo>
                  <a:pt x="78" y="54"/>
                </a:lnTo>
                <a:lnTo>
                  <a:pt x="78" y="65"/>
                </a:lnTo>
                <a:lnTo>
                  <a:pt x="78" y="60"/>
                </a:lnTo>
                <a:lnTo>
                  <a:pt x="79" y="54"/>
                </a:lnTo>
                <a:lnTo>
                  <a:pt x="79" y="49"/>
                </a:lnTo>
                <a:lnTo>
                  <a:pt x="79" y="54"/>
                </a:lnTo>
                <a:lnTo>
                  <a:pt x="80" y="54"/>
                </a:lnTo>
                <a:lnTo>
                  <a:pt x="80" y="44"/>
                </a:lnTo>
                <a:lnTo>
                  <a:pt x="80" y="44"/>
                </a:lnTo>
                <a:lnTo>
                  <a:pt x="81" y="54"/>
                </a:lnTo>
                <a:lnTo>
                  <a:pt x="81" y="60"/>
                </a:lnTo>
                <a:lnTo>
                  <a:pt x="81" y="54"/>
                </a:lnTo>
                <a:lnTo>
                  <a:pt x="82" y="54"/>
                </a:lnTo>
                <a:lnTo>
                  <a:pt x="82" y="54"/>
                </a:lnTo>
                <a:lnTo>
                  <a:pt x="82" y="60"/>
                </a:lnTo>
                <a:lnTo>
                  <a:pt x="83" y="54"/>
                </a:lnTo>
                <a:lnTo>
                  <a:pt x="83" y="49"/>
                </a:lnTo>
                <a:lnTo>
                  <a:pt x="83" y="54"/>
                </a:lnTo>
                <a:lnTo>
                  <a:pt x="84" y="60"/>
                </a:lnTo>
                <a:lnTo>
                  <a:pt x="84" y="60"/>
                </a:lnTo>
                <a:lnTo>
                  <a:pt x="84" y="54"/>
                </a:lnTo>
                <a:lnTo>
                  <a:pt x="85" y="49"/>
                </a:lnTo>
                <a:lnTo>
                  <a:pt x="85" y="49"/>
                </a:lnTo>
                <a:lnTo>
                  <a:pt x="85" y="49"/>
                </a:lnTo>
                <a:lnTo>
                  <a:pt x="86" y="44"/>
                </a:lnTo>
                <a:lnTo>
                  <a:pt x="86" y="44"/>
                </a:lnTo>
                <a:lnTo>
                  <a:pt x="86" y="44"/>
                </a:lnTo>
                <a:lnTo>
                  <a:pt x="87" y="44"/>
                </a:lnTo>
                <a:lnTo>
                  <a:pt x="87" y="44"/>
                </a:lnTo>
                <a:lnTo>
                  <a:pt x="87" y="33"/>
                </a:lnTo>
                <a:lnTo>
                  <a:pt x="88" y="22"/>
                </a:lnTo>
                <a:lnTo>
                  <a:pt x="88" y="22"/>
                </a:lnTo>
                <a:lnTo>
                  <a:pt x="88" y="33"/>
                </a:lnTo>
                <a:lnTo>
                  <a:pt x="89" y="49"/>
                </a:lnTo>
                <a:lnTo>
                  <a:pt x="89" y="60"/>
                </a:lnTo>
                <a:lnTo>
                  <a:pt x="89" y="87"/>
                </a:lnTo>
                <a:lnTo>
                  <a:pt x="90" y="109"/>
                </a:lnTo>
                <a:lnTo>
                  <a:pt x="90" y="114"/>
                </a:lnTo>
                <a:lnTo>
                  <a:pt x="90" y="81"/>
                </a:lnTo>
                <a:lnTo>
                  <a:pt x="91" y="11"/>
                </a:lnTo>
                <a:lnTo>
                  <a:pt x="91" y="22"/>
                </a:lnTo>
                <a:lnTo>
                  <a:pt x="91" y="38"/>
                </a:lnTo>
                <a:lnTo>
                  <a:pt x="92" y="44"/>
                </a:lnTo>
                <a:lnTo>
                  <a:pt x="92" y="54"/>
                </a:lnTo>
                <a:lnTo>
                  <a:pt x="92" y="65"/>
                </a:lnTo>
                <a:lnTo>
                  <a:pt x="93" y="65"/>
                </a:lnTo>
                <a:lnTo>
                  <a:pt x="93" y="65"/>
                </a:lnTo>
                <a:lnTo>
                  <a:pt x="93" y="71"/>
                </a:lnTo>
                <a:lnTo>
                  <a:pt x="94" y="54"/>
                </a:lnTo>
                <a:lnTo>
                  <a:pt x="94" y="49"/>
                </a:lnTo>
                <a:lnTo>
                  <a:pt x="94" y="60"/>
                </a:lnTo>
                <a:lnTo>
                  <a:pt x="95" y="54"/>
                </a:lnTo>
                <a:lnTo>
                  <a:pt x="95" y="65"/>
                </a:lnTo>
                <a:lnTo>
                  <a:pt x="95" y="65"/>
                </a:lnTo>
                <a:lnTo>
                  <a:pt x="96" y="60"/>
                </a:lnTo>
                <a:lnTo>
                  <a:pt x="96" y="54"/>
                </a:lnTo>
                <a:lnTo>
                  <a:pt x="96" y="49"/>
                </a:lnTo>
                <a:lnTo>
                  <a:pt x="97" y="44"/>
                </a:lnTo>
                <a:lnTo>
                  <a:pt x="97" y="44"/>
                </a:lnTo>
                <a:lnTo>
                  <a:pt x="97" y="33"/>
                </a:lnTo>
                <a:lnTo>
                  <a:pt x="98" y="44"/>
                </a:lnTo>
                <a:lnTo>
                  <a:pt x="98" y="54"/>
                </a:lnTo>
                <a:lnTo>
                  <a:pt x="98" y="49"/>
                </a:lnTo>
                <a:lnTo>
                  <a:pt x="99" y="44"/>
                </a:lnTo>
                <a:lnTo>
                  <a:pt x="99" y="33"/>
                </a:lnTo>
                <a:lnTo>
                  <a:pt x="99" y="44"/>
                </a:lnTo>
                <a:lnTo>
                  <a:pt x="100" y="44"/>
                </a:lnTo>
                <a:lnTo>
                  <a:pt x="100" y="38"/>
                </a:lnTo>
                <a:lnTo>
                  <a:pt x="100" y="38"/>
                </a:lnTo>
                <a:lnTo>
                  <a:pt x="101" y="38"/>
                </a:lnTo>
                <a:lnTo>
                  <a:pt x="101" y="44"/>
                </a:lnTo>
                <a:lnTo>
                  <a:pt x="101" y="65"/>
                </a:lnTo>
                <a:lnTo>
                  <a:pt x="102" y="60"/>
                </a:lnTo>
                <a:lnTo>
                  <a:pt x="102" y="60"/>
                </a:lnTo>
                <a:lnTo>
                  <a:pt x="102" y="49"/>
                </a:lnTo>
                <a:lnTo>
                  <a:pt x="103" y="44"/>
                </a:lnTo>
                <a:lnTo>
                  <a:pt x="103" y="44"/>
                </a:lnTo>
                <a:lnTo>
                  <a:pt x="103" y="44"/>
                </a:lnTo>
                <a:lnTo>
                  <a:pt x="104" y="44"/>
                </a:lnTo>
                <a:lnTo>
                  <a:pt x="104" y="44"/>
                </a:lnTo>
                <a:lnTo>
                  <a:pt x="104" y="44"/>
                </a:lnTo>
                <a:lnTo>
                  <a:pt x="105" y="44"/>
                </a:lnTo>
                <a:lnTo>
                  <a:pt x="105" y="44"/>
                </a:lnTo>
                <a:lnTo>
                  <a:pt x="105" y="44"/>
                </a:lnTo>
                <a:lnTo>
                  <a:pt x="106" y="44"/>
                </a:lnTo>
                <a:lnTo>
                  <a:pt x="106" y="44"/>
                </a:lnTo>
                <a:lnTo>
                  <a:pt x="106" y="38"/>
                </a:lnTo>
                <a:lnTo>
                  <a:pt x="107" y="22"/>
                </a:lnTo>
                <a:lnTo>
                  <a:pt x="107" y="33"/>
                </a:lnTo>
                <a:lnTo>
                  <a:pt x="107" y="38"/>
                </a:lnTo>
                <a:lnTo>
                  <a:pt x="108" y="33"/>
                </a:lnTo>
                <a:lnTo>
                  <a:pt x="108" y="38"/>
                </a:lnTo>
                <a:lnTo>
                  <a:pt x="108" y="38"/>
                </a:lnTo>
                <a:lnTo>
                  <a:pt x="109" y="33"/>
                </a:lnTo>
                <a:lnTo>
                  <a:pt x="109" y="44"/>
                </a:lnTo>
                <a:lnTo>
                  <a:pt x="109" y="44"/>
                </a:lnTo>
                <a:lnTo>
                  <a:pt x="110" y="44"/>
                </a:lnTo>
                <a:lnTo>
                  <a:pt x="110" y="44"/>
                </a:lnTo>
                <a:lnTo>
                  <a:pt x="110" y="44"/>
                </a:lnTo>
                <a:lnTo>
                  <a:pt x="111" y="49"/>
                </a:lnTo>
                <a:lnTo>
                  <a:pt x="111" y="49"/>
                </a:lnTo>
                <a:lnTo>
                  <a:pt x="111" y="44"/>
                </a:lnTo>
                <a:lnTo>
                  <a:pt x="111" y="60"/>
                </a:lnTo>
                <a:lnTo>
                  <a:pt x="112" y="44"/>
                </a:lnTo>
                <a:lnTo>
                  <a:pt x="112" y="44"/>
                </a:lnTo>
                <a:lnTo>
                  <a:pt x="112" y="44"/>
                </a:lnTo>
                <a:lnTo>
                  <a:pt x="113" y="49"/>
                </a:lnTo>
                <a:lnTo>
                  <a:pt x="113" y="38"/>
                </a:lnTo>
                <a:lnTo>
                  <a:pt x="113" y="33"/>
                </a:lnTo>
                <a:lnTo>
                  <a:pt x="114" y="38"/>
                </a:lnTo>
                <a:lnTo>
                  <a:pt x="114" y="44"/>
                </a:lnTo>
                <a:lnTo>
                  <a:pt x="114" y="49"/>
                </a:lnTo>
                <a:lnTo>
                  <a:pt x="115" y="44"/>
                </a:lnTo>
                <a:lnTo>
                  <a:pt x="115" y="54"/>
                </a:lnTo>
                <a:lnTo>
                  <a:pt x="115" y="49"/>
                </a:lnTo>
                <a:lnTo>
                  <a:pt x="116" y="44"/>
                </a:lnTo>
                <a:lnTo>
                  <a:pt x="116" y="49"/>
                </a:lnTo>
                <a:lnTo>
                  <a:pt x="116" y="38"/>
                </a:lnTo>
                <a:lnTo>
                  <a:pt x="117" y="38"/>
                </a:lnTo>
                <a:lnTo>
                  <a:pt x="117" y="44"/>
                </a:lnTo>
                <a:lnTo>
                  <a:pt x="117" y="49"/>
                </a:lnTo>
                <a:lnTo>
                  <a:pt x="118" y="49"/>
                </a:lnTo>
                <a:lnTo>
                  <a:pt x="118" y="44"/>
                </a:lnTo>
                <a:lnTo>
                  <a:pt x="118" y="33"/>
                </a:lnTo>
                <a:lnTo>
                  <a:pt x="119" y="33"/>
                </a:lnTo>
                <a:lnTo>
                  <a:pt x="119" y="33"/>
                </a:lnTo>
                <a:lnTo>
                  <a:pt x="119" y="38"/>
                </a:lnTo>
                <a:lnTo>
                  <a:pt x="120" y="33"/>
                </a:lnTo>
                <a:lnTo>
                  <a:pt x="120" y="38"/>
                </a:lnTo>
                <a:lnTo>
                  <a:pt x="120" y="38"/>
                </a:lnTo>
                <a:lnTo>
                  <a:pt x="121" y="38"/>
                </a:lnTo>
                <a:lnTo>
                  <a:pt x="121" y="33"/>
                </a:lnTo>
                <a:lnTo>
                  <a:pt x="121" y="27"/>
                </a:lnTo>
                <a:lnTo>
                  <a:pt x="122" y="33"/>
                </a:lnTo>
                <a:lnTo>
                  <a:pt x="122" y="33"/>
                </a:lnTo>
                <a:lnTo>
                  <a:pt x="122" y="38"/>
                </a:lnTo>
                <a:lnTo>
                  <a:pt x="123" y="33"/>
                </a:lnTo>
                <a:lnTo>
                  <a:pt x="123" y="44"/>
                </a:lnTo>
                <a:lnTo>
                  <a:pt x="123" y="44"/>
                </a:lnTo>
                <a:lnTo>
                  <a:pt x="124" y="38"/>
                </a:lnTo>
                <a:lnTo>
                  <a:pt x="124" y="33"/>
                </a:lnTo>
                <a:lnTo>
                  <a:pt x="124" y="38"/>
                </a:lnTo>
                <a:lnTo>
                  <a:pt x="125" y="33"/>
                </a:lnTo>
                <a:lnTo>
                  <a:pt x="125" y="33"/>
                </a:lnTo>
                <a:lnTo>
                  <a:pt x="125" y="33"/>
                </a:lnTo>
                <a:lnTo>
                  <a:pt x="126" y="49"/>
                </a:lnTo>
                <a:lnTo>
                  <a:pt x="126" y="33"/>
                </a:lnTo>
                <a:lnTo>
                  <a:pt x="126" y="33"/>
                </a:lnTo>
                <a:lnTo>
                  <a:pt x="127" y="27"/>
                </a:lnTo>
                <a:lnTo>
                  <a:pt x="127" y="27"/>
                </a:lnTo>
                <a:lnTo>
                  <a:pt x="127" y="27"/>
                </a:lnTo>
                <a:lnTo>
                  <a:pt x="128" y="33"/>
                </a:lnTo>
                <a:lnTo>
                  <a:pt x="128" y="38"/>
                </a:lnTo>
                <a:lnTo>
                  <a:pt x="128" y="22"/>
                </a:lnTo>
                <a:lnTo>
                  <a:pt x="129" y="27"/>
                </a:lnTo>
                <a:lnTo>
                  <a:pt x="129" y="22"/>
                </a:lnTo>
                <a:lnTo>
                  <a:pt x="129" y="27"/>
                </a:lnTo>
                <a:lnTo>
                  <a:pt x="130" y="38"/>
                </a:lnTo>
                <a:lnTo>
                  <a:pt x="130" y="33"/>
                </a:lnTo>
                <a:lnTo>
                  <a:pt x="130" y="38"/>
                </a:lnTo>
                <a:lnTo>
                  <a:pt x="131" y="33"/>
                </a:lnTo>
                <a:lnTo>
                  <a:pt x="131" y="38"/>
                </a:lnTo>
                <a:lnTo>
                  <a:pt x="131" y="27"/>
                </a:lnTo>
                <a:lnTo>
                  <a:pt x="132" y="33"/>
                </a:lnTo>
                <a:lnTo>
                  <a:pt x="132" y="33"/>
                </a:lnTo>
                <a:lnTo>
                  <a:pt x="132" y="33"/>
                </a:lnTo>
                <a:lnTo>
                  <a:pt x="133" y="38"/>
                </a:lnTo>
                <a:lnTo>
                  <a:pt x="133" y="38"/>
                </a:lnTo>
                <a:lnTo>
                  <a:pt x="133" y="33"/>
                </a:lnTo>
                <a:lnTo>
                  <a:pt x="134" y="33"/>
                </a:lnTo>
                <a:lnTo>
                  <a:pt x="134" y="38"/>
                </a:lnTo>
                <a:lnTo>
                  <a:pt x="134" y="38"/>
                </a:lnTo>
                <a:lnTo>
                  <a:pt x="135" y="44"/>
                </a:lnTo>
                <a:lnTo>
                  <a:pt x="135" y="44"/>
                </a:lnTo>
                <a:lnTo>
                  <a:pt x="135" y="44"/>
                </a:lnTo>
                <a:lnTo>
                  <a:pt x="136" y="44"/>
                </a:lnTo>
                <a:lnTo>
                  <a:pt x="136" y="44"/>
                </a:lnTo>
                <a:lnTo>
                  <a:pt x="136" y="44"/>
                </a:lnTo>
                <a:lnTo>
                  <a:pt x="137" y="44"/>
                </a:lnTo>
                <a:lnTo>
                  <a:pt x="137" y="44"/>
                </a:lnTo>
                <a:lnTo>
                  <a:pt x="137" y="38"/>
                </a:lnTo>
                <a:lnTo>
                  <a:pt x="138" y="22"/>
                </a:lnTo>
                <a:lnTo>
                  <a:pt x="138" y="27"/>
                </a:lnTo>
                <a:lnTo>
                  <a:pt x="138" y="33"/>
                </a:lnTo>
                <a:lnTo>
                  <a:pt x="139" y="38"/>
                </a:lnTo>
                <a:lnTo>
                  <a:pt x="139" y="38"/>
                </a:lnTo>
                <a:lnTo>
                  <a:pt x="139" y="27"/>
                </a:lnTo>
                <a:lnTo>
                  <a:pt x="140" y="17"/>
                </a:lnTo>
                <a:lnTo>
                  <a:pt x="140" y="11"/>
                </a:lnTo>
                <a:lnTo>
                  <a:pt x="140" y="22"/>
                </a:lnTo>
                <a:lnTo>
                  <a:pt x="141" y="27"/>
                </a:lnTo>
                <a:lnTo>
                  <a:pt x="141" y="22"/>
                </a:lnTo>
                <a:lnTo>
                  <a:pt x="141" y="33"/>
                </a:lnTo>
                <a:lnTo>
                  <a:pt x="142" y="22"/>
                </a:lnTo>
                <a:lnTo>
                  <a:pt x="142" y="33"/>
                </a:lnTo>
                <a:lnTo>
                  <a:pt x="142" y="33"/>
                </a:lnTo>
                <a:lnTo>
                  <a:pt x="143" y="38"/>
                </a:lnTo>
                <a:lnTo>
                  <a:pt x="143" y="33"/>
                </a:lnTo>
                <a:lnTo>
                  <a:pt x="143" y="38"/>
                </a:lnTo>
                <a:lnTo>
                  <a:pt x="144" y="22"/>
                </a:lnTo>
                <a:lnTo>
                  <a:pt x="144" y="22"/>
                </a:lnTo>
                <a:lnTo>
                  <a:pt x="144" y="33"/>
                </a:lnTo>
                <a:lnTo>
                  <a:pt x="145" y="38"/>
                </a:lnTo>
                <a:lnTo>
                  <a:pt x="145" y="33"/>
                </a:lnTo>
                <a:lnTo>
                  <a:pt x="145" y="33"/>
                </a:lnTo>
                <a:lnTo>
                  <a:pt x="146" y="27"/>
                </a:lnTo>
                <a:lnTo>
                  <a:pt x="146" y="22"/>
                </a:lnTo>
                <a:lnTo>
                  <a:pt x="146" y="38"/>
                </a:lnTo>
                <a:lnTo>
                  <a:pt x="147" y="33"/>
                </a:lnTo>
                <a:lnTo>
                  <a:pt x="147" y="33"/>
                </a:lnTo>
                <a:lnTo>
                  <a:pt x="147" y="38"/>
                </a:lnTo>
                <a:lnTo>
                  <a:pt x="148" y="33"/>
                </a:lnTo>
                <a:lnTo>
                  <a:pt x="148" y="38"/>
                </a:lnTo>
                <a:lnTo>
                  <a:pt x="148" y="33"/>
                </a:lnTo>
                <a:lnTo>
                  <a:pt x="149" y="38"/>
                </a:lnTo>
                <a:lnTo>
                  <a:pt x="149" y="27"/>
                </a:lnTo>
                <a:lnTo>
                  <a:pt x="149" y="22"/>
                </a:lnTo>
                <a:lnTo>
                  <a:pt x="150" y="33"/>
                </a:lnTo>
                <a:lnTo>
                  <a:pt x="150" y="17"/>
                </a:lnTo>
                <a:lnTo>
                  <a:pt x="150" y="33"/>
                </a:lnTo>
                <a:lnTo>
                  <a:pt x="151" y="22"/>
                </a:lnTo>
                <a:lnTo>
                  <a:pt x="151" y="17"/>
                </a:lnTo>
                <a:lnTo>
                  <a:pt x="151" y="22"/>
                </a:lnTo>
                <a:lnTo>
                  <a:pt x="152" y="33"/>
                </a:lnTo>
                <a:lnTo>
                  <a:pt x="152" y="38"/>
                </a:lnTo>
                <a:lnTo>
                  <a:pt x="152" y="33"/>
                </a:lnTo>
                <a:lnTo>
                  <a:pt x="153" y="33"/>
                </a:lnTo>
                <a:lnTo>
                  <a:pt x="153" y="22"/>
                </a:lnTo>
                <a:lnTo>
                  <a:pt x="153" y="33"/>
                </a:lnTo>
                <a:lnTo>
                  <a:pt x="154" y="38"/>
                </a:lnTo>
                <a:lnTo>
                  <a:pt x="154" y="38"/>
                </a:lnTo>
                <a:lnTo>
                  <a:pt x="154" y="33"/>
                </a:lnTo>
                <a:lnTo>
                  <a:pt x="155" y="33"/>
                </a:lnTo>
                <a:lnTo>
                  <a:pt x="155" y="44"/>
                </a:lnTo>
                <a:lnTo>
                  <a:pt x="155" y="44"/>
                </a:lnTo>
                <a:lnTo>
                  <a:pt x="156" y="44"/>
                </a:lnTo>
                <a:lnTo>
                  <a:pt x="156" y="44"/>
                </a:lnTo>
                <a:lnTo>
                  <a:pt x="156" y="33"/>
                </a:lnTo>
                <a:lnTo>
                  <a:pt x="157" y="38"/>
                </a:lnTo>
                <a:lnTo>
                  <a:pt x="157" y="38"/>
                </a:lnTo>
                <a:lnTo>
                  <a:pt x="157" y="22"/>
                </a:lnTo>
                <a:lnTo>
                  <a:pt x="158" y="22"/>
                </a:lnTo>
                <a:lnTo>
                  <a:pt x="158" y="33"/>
                </a:lnTo>
                <a:lnTo>
                  <a:pt x="158" y="33"/>
                </a:lnTo>
                <a:lnTo>
                  <a:pt x="159" y="38"/>
                </a:lnTo>
                <a:lnTo>
                  <a:pt x="159" y="44"/>
                </a:lnTo>
                <a:lnTo>
                  <a:pt x="159" y="49"/>
                </a:lnTo>
                <a:lnTo>
                  <a:pt x="160" y="44"/>
                </a:lnTo>
                <a:lnTo>
                  <a:pt x="160" y="44"/>
                </a:lnTo>
                <a:lnTo>
                  <a:pt x="160" y="44"/>
                </a:lnTo>
                <a:lnTo>
                  <a:pt x="161" y="38"/>
                </a:lnTo>
                <a:lnTo>
                  <a:pt x="161" y="38"/>
                </a:lnTo>
                <a:lnTo>
                  <a:pt x="161" y="22"/>
                </a:lnTo>
                <a:lnTo>
                  <a:pt x="162" y="38"/>
                </a:lnTo>
                <a:lnTo>
                  <a:pt x="162" y="38"/>
                </a:lnTo>
                <a:lnTo>
                  <a:pt x="162" y="49"/>
                </a:lnTo>
                <a:lnTo>
                  <a:pt x="163" y="44"/>
                </a:lnTo>
                <a:lnTo>
                  <a:pt x="163" y="44"/>
                </a:lnTo>
                <a:lnTo>
                  <a:pt x="163" y="44"/>
                </a:lnTo>
                <a:lnTo>
                  <a:pt x="164" y="49"/>
                </a:lnTo>
                <a:lnTo>
                  <a:pt x="164" y="44"/>
                </a:lnTo>
                <a:lnTo>
                  <a:pt x="164" y="44"/>
                </a:lnTo>
                <a:lnTo>
                  <a:pt x="165" y="49"/>
                </a:lnTo>
                <a:lnTo>
                  <a:pt x="165" y="44"/>
                </a:lnTo>
                <a:lnTo>
                  <a:pt x="165" y="49"/>
                </a:lnTo>
                <a:lnTo>
                  <a:pt x="166" y="54"/>
                </a:lnTo>
                <a:lnTo>
                  <a:pt x="166" y="49"/>
                </a:lnTo>
                <a:lnTo>
                  <a:pt x="166" y="49"/>
                </a:lnTo>
                <a:lnTo>
                  <a:pt x="167" y="44"/>
                </a:lnTo>
                <a:lnTo>
                  <a:pt x="167" y="54"/>
                </a:lnTo>
                <a:lnTo>
                  <a:pt x="167" y="49"/>
                </a:lnTo>
                <a:lnTo>
                  <a:pt x="168" y="49"/>
                </a:lnTo>
                <a:lnTo>
                  <a:pt x="168" y="49"/>
                </a:lnTo>
                <a:lnTo>
                  <a:pt x="168" y="54"/>
                </a:lnTo>
                <a:lnTo>
                  <a:pt x="169" y="54"/>
                </a:lnTo>
                <a:lnTo>
                  <a:pt x="169" y="60"/>
                </a:lnTo>
                <a:lnTo>
                  <a:pt x="169" y="60"/>
                </a:lnTo>
                <a:lnTo>
                  <a:pt x="170" y="60"/>
                </a:lnTo>
                <a:lnTo>
                  <a:pt x="170" y="54"/>
                </a:lnTo>
                <a:lnTo>
                  <a:pt x="170" y="54"/>
                </a:lnTo>
                <a:lnTo>
                  <a:pt x="171" y="65"/>
                </a:lnTo>
                <a:lnTo>
                  <a:pt x="171" y="60"/>
                </a:lnTo>
                <a:lnTo>
                  <a:pt x="171" y="54"/>
                </a:lnTo>
                <a:lnTo>
                  <a:pt x="171" y="60"/>
                </a:lnTo>
                <a:lnTo>
                  <a:pt x="172" y="54"/>
                </a:lnTo>
                <a:lnTo>
                  <a:pt x="172" y="76"/>
                </a:lnTo>
                <a:lnTo>
                  <a:pt x="172" y="54"/>
                </a:lnTo>
                <a:lnTo>
                  <a:pt x="173" y="60"/>
                </a:lnTo>
                <a:lnTo>
                  <a:pt x="173" y="60"/>
                </a:lnTo>
                <a:lnTo>
                  <a:pt x="173" y="44"/>
                </a:lnTo>
                <a:lnTo>
                  <a:pt x="174" y="49"/>
                </a:lnTo>
                <a:lnTo>
                  <a:pt x="174" y="49"/>
                </a:lnTo>
                <a:lnTo>
                  <a:pt x="174" y="49"/>
                </a:lnTo>
                <a:lnTo>
                  <a:pt x="175" y="44"/>
                </a:lnTo>
                <a:lnTo>
                  <a:pt x="175" y="49"/>
                </a:lnTo>
                <a:lnTo>
                  <a:pt x="175" y="54"/>
                </a:lnTo>
                <a:lnTo>
                  <a:pt x="176" y="49"/>
                </a:lnTo>
                <a:lnTo>
                  <a:pt x="176" y="49"/>
                </a:lnTo>
                <a:lnTo>
                  <a:pt x="176" y="49"/>
                </a:lnTo>
                <a:lnTo>
                  <a:pt x="177" y="38"/>
                </a:lnTo>
                <a:lnTo>
                  <a:pt x="177" y="49"/>
                </a:lnTo>
                <a:lnTo>
                  <a:pt x="177" y="49"/>
                </a:lnTo>
                <a:lnTo>
                  <a:pt x="178" y="49"/>
                </a:lnTo>
                <a:lnTo>
                  <a:pt x="178" y="49"/>
                </a:lnTo>
                <a:lnTo>
                  <a:pt x="178" y="54"/>
                </a:lnTo>
                <a:lnTo>
                  <a:pt x="179" y="49"/>
                </a:lnTo>
                <a:lnTo>
                  <a:pt x="179" y="38"/>
                </a:lnTo>
                <a:lnTo>
                  <a:pt x="179" y="54"/>
                </a:lnTo>
                <a:lnTo>
                  <a:pt x="180" y="44"/>
                </a:lnTo>
                <a:lnTo>
                  <a:pt x="180" y="44"/>
                </a:lnTo>
                <a:lnTo>
                  <a:pt x="180" y="49"/>
                </a:lnTo>
                <a:lnTo>
                  <a:pt x="180" y="49"/>
                </a:lnTo>
                <a:lnTo>
                  <a:pt x="181" y="44"/>
                </a:lnTo>
                <a:lnTo>
                  <a:pt x="181" y="44"/>
                </a:lnTo>
                <a:lnTo>
                  <a:pt x="181" y="44"/>
                </a:lnTo>
                <a:lnTo>
                  <a:pt x="182" y="38"/>
                </a:lnTo>
                <a:lnTo>
                  <a:pt x="182" y="38"/>
                </a:lnTo>
                <a:lnTo>
                  <a:pt x="182" y="44"/>
                </a:lnTo>
                <a:lnTo>
                  <a:pt x="183" y="44"/>
                </a:lnTo>
                <a:lnTo>
                  <a:pt x="183" y="38"/>
                </a:lnTo>
                <a:lnTo>
                  <a:pt x="183" y="44"/>
                </a:lnTo>
                <a:lnTo>
                  <a:pt x="184" y="44"/>
                </a:lnTo>
                <a:lnTo>
                  <a:pt x="184" y="60"/>
                </a:lnTo>
                <a:lnTo>
                  <a:pt x="184" y="65"/>
                </a:lnTo>
                <a:lnTo>
                  <a:pt x="185" y="54"/>
                </a:lnTo>
                <a:lnTo>
                  <a:pt x="185" y="54"/>
                </a:lnTo>
                <a:lnTo>
                  <a:pt x="185" y="38"/>
                </a:lnTo>
                <a:lnTo>
                  <a:pt x="186" y="38"/>
                </a:lnTo>
                <a:lnTo>
                  <a:pt x="186" y="38"/>
                </a:lnTo>
                <a:lnTo>
                  <a:pt x="186" y="49"/>
                </a:lnTo>
                <a:lnTo>
                  <a:pt x="187" y="44"/>
                </a:lnTo>
                <a:lnTo>
                  <a:pt x="187" y="44"/>
                </a:lnTo>
                <a:lnTo>
                  <a:pt x="187" y="33"/>
                </a:lnTo>
                <a:lnTo>
                  <a:pt x="188" y="54"/>
                </a:lnTo>
                <a:lnTo>
                  <a:pt x="188" y="49"/>
                </a:lnTo>
                <a:lnTo>
                  <a:pt x="188" y="44"/>
                </a:lnTo>
                <a:lnTo>
                  <a:pt x="189" y="54"/>
                </a:lnTo>
                <a:lnTo>
                  <a:pt x="189" y="54"/>
                </a:lnTo>
                <a:lnTo>
                  <a:pt x="189" y="38"/>
                </a:lnTo>
                <a:lnTo>
                  <a:pt x="190" y="44"/>
                </a:lnTo>
                <a:lnTo>
                  <a:pt x="190" y="49"/>
                </a:lnTo>
                <a:lnTo>
                  <a:pt x="190" y="44"/>
                </a:lnTo>
                <a:lnTo>
                  <a:pt x="191" y="44"/>
                </a:lnTo>
                <a:lnTo>
                  <a:pt x="191" y="49"/>
                </a:lnTo>
                <a:lnTo>
                  <a:pt x="191" y="60"/>
                </a:lnTo>
                <a:lnTo>
                  <a:pt x="192" y="54"/>
                </a:lnTo>
                <a:lnTo>
                  <a:pt x="192" y="49"/>
                </a:lnTo>
                <a:lnTo>
                  <a:pt x="192" y="49"/>
                </a:lnTo>
                <a:lnTo>
                  <a:pt x="193" y="44"/>
                </a:lnTo>
                <a:lnTo>
                  <a:pt x="193" y="49"/>
                </a:lnTo>
                <a:lnTo>
                  <a:pt x="193" y="54"/>
                </a:lnTo>
                <a:lnTo>
                  <a:pt x="194" y="44"/>
                </a:lnTo>
                <a:lnTo>
                  <a:pt x="194" y="54"/>
                </a:lnTo>
                <a:lnTo>
                  <a:pt x="194" y="54"/>
                </a:lnTo>
                <a:lnTo>
                  <a:pt x="195" y="60"/>
                </a:lnTo>
                <a:lnTo>
                  <a:pt x="195" y="54"/>
                </a:lnTo>
                <a:lnTo>
                  <a:pt x="195" y="49"/>
                </a:lnTo>
                <a:lnTo>
                  <a:pt x="196" y="49"/>
                </a:lnTo>
                <a:lnTo>
                  <a:pt x="196" y="65"/>
                </a:lnTo>
                <a:lnTo>
                  <a:pt x="196" y="65"/>
                </a:lnTo>
                <a:lnTo>
                  <a:pt x="197" y="65"/>
                </a:lnTo>
                <a:lnTo>
                  <a:pt x="197" y="65"/>
                </a:lnTo>
                <a:lnTo>
                  <a:pt x="197" y="65"/>
                </a:lnTo>
                <a:lnTo>
                  <a:pt x="198" y="71"/>
                </a:lnTo>
                <a:lnTo>
                  <a:pt x="198" y="65"/>
                </a:lnTo>
                <a:lnTo>
                  <a:pt x="198" y="60"/>
                </a:lnTo>
                <a:lnTo>
                  <a:pt x="199" y="54"/>
                </a:lnTo>
                <a:lnTo>
                  <a:pt x="199" y="60"/>
                </a:lnTo>
                <a:lnTo>
                  <a:pt x="199" y="54"/>
                </a:lnTo>
                <a:lnTo>
                  <a:pt x="200" y="65"/>
                </a:lnTo>
                <a:lnTo>
                  <a:pt x="200" y="65"/>
                </a:lnTo>
                <a:lnTo>
                  <a:pt x="200" y="44"/>
                </a:lnTo>
                <a:lnTo>
                  <a:pt x="201" y="54"/>
                </a:lnTo>
                <a:lnTo>
                  <a:pt x="201" y="54"/>
                </a:lnTo>
                <a:lnTo>
                  <a:pt x="201" y="60"/>
                </a:lnTo>
                <a:lnTo>
                  <a:pt x="202" y="60"/>
                </a:lnTo>
                <a:lnTo>
                  <a:pt x="202" y="49"/>
                </a:lnTo>
                <a:lnTo>
                  <a:pt x="202" y="54"/>
                </a:lnTo>
                <a:lnTo>
                  <a:pt x="203" y="54"/>
                </a:lnTo>
                <a:lnTo>
                  <a:pt x="203" y="60"/>
                </a:lnTo>
                <a:lnTo>
                  <a:pt x="203" y="49"/>
                </a:lnTo>
                <a:lnTo>
                  <a:pt x="204" y="60"/>
                </a:lnTo>
                <a:lnTo>
                  <a:pt x="204" y="60"/>
                </a:lnTo>
                <a:lnTo>
                  <a:pt x="204" y="54"/>
                </a:lnTo>
                <a:lnTo>
                  <a:pt x="205" y="54"/>
                </a:lnTo>
                <a:lnTo>
                  <a:pt x="205" y="44"/>
                </a:lnTo>
                <a:lnTo>
                  <a:pt x="205" y="49"/>
                </a:lnTo>
                <a:lnTo>
                  <a:pt x="206" y="54"/>
                </a:lnTo>
                <a:lnTo>
                  <a:pt x="206" y="49"/>
                </a:lnTo>
                <a:lnTo>
                  <a:pt x="206" y="44"/>
                </a:lnTo>
                <a:lnTo>
                  <a:pt x="207" y="49"/>
                </a:lnTo>
                <a:lnTo>
                  <a:pt x="207" y="44"/>
                </a:lnTo>
                <a:lnTo>
                  <a:pt x="207" y="38"/>
                </a:lnTo>
                <a:lnTo>
                  <a:pt x="208" y="44"/>
                </a:lnTo>
                <a:lnTo>
                  <a:pt x="208" y="44"/>
                </a:lnTo>
                <a:lnTo>
                  <a:pt x="208" y="49"/>
                </a:lnTo>
                <a:lnTo>
                  <a:pt x="209" y="49"/>
                </a:lnTo>
                <a:lnTo>
                  <a:pt x="209" y="44"/>
                </a:lnTo>
                <a:lnTo>
                  <a:pt x="209" y="49"/>
                </a:lnTo>
                <a:lnTo>
                  <a:pt x="210" y="54"/>
                </a:lnTo>
                <a:lnTo>
                  <a:pt x="210" y="54"/>
                </a:lnTo>
                <a:lnTo>
                  <a:pt x="210" y="44"/>
                </a:lnTo>
                <a:lnTo>
                  <a:pt x="211" y="44"/>
                </a:lnTo>
                <a:lnTo>
                  <a:pt x="211" y="54"/>
                </a:lnTo>
                <a:lnTo>
                  <a:pt x="211" y="60"/>
                </a:lnTo>
                <a:lnTo>
                  <a:pt x="212" y="33"/>
                </a:lnTo>
                <a:lnTo>
                  <a:pt x="212" y="44"/>
                </a:lnTo>
                <a:lnTo>
                  <a:pt x="212" y="60"/>
                </a:lnTo>
                <a:lnTo>
                  <a:pt x="213" y="60"/>
                </a:lnTo>
                <a:lnTo>
                  <a:pt x="213" y="60"/>
                </a:lnTo>
                <a:lnTo>
                  <a:pt x="213" y="60"/>
                </a:lnTo>
                <a:lnTo>
                  <a:pt x="214" y="54"/>
                </a:lnTo>
                <a:lnTo>
                  <a:pt x="214" y="49"/>
                </a:lnTo>
                <a:lnTo>
                  <a:pt x="214" y="44"/>
                </a:lnTo>
                <a:lnTo>
                  <a:pt x="215" y="60"/>
                </a:lnTo>
                <a:lnTo>
                  <a:pt x="215" y="49"/>
                </a:lnTo>
                <a:lnTo>
                  <a:pt x="215" y="65"/>
                </a:lnTo>
                <a:lnTo>
                  <a:pt x="216" y="65"/>
                </a:lnTo>
                <a:lnTo>
                  <a:pt x="216" y="60"/>
                </a:lnTo>
                <a:lnTo>
                  <a:pt x="216" y="65"/>
                </a:lnTo>
                <a:lnTo>
                  <a:pt x="217" y="71"/>
                </a:lnTo>
                <a:lnTo>
                  <a:pt x="217" y="71"/>
                </a:lnTo>
                <a:lnTo>
                  <a:pt x="217" y="65"/>
                </a:lnTo>
                <a:lnTo>
                  <a:pt x="218" y="60"/>
                </a:lnTo>
                <a:lnTo>
                  <a:pt x="218" y="54"/>
                </a:lnTo>
                <a:lnTo>
                  <a:pt x="218" y="71"/>
                </a:lnTo>
                <a:lnTo>
                  <a:pt x="219" y="76"/>
                </a:lnTo>
                <a:lnTo>
                  <a:pt x="219" y="65"/>
                </a:lnTo>
                <a:lnTo>
                  <a:pt x="219" y="65"/>
                </a:lnTo>
                <a:lnTo>
                  <a:pt x="220" y="81"/>
                </a:lnTo>
                <a:lnTo>
                  <a:pt x="220" y="76"/>
                </a:lnTo>
                <a:lnTo>
                  <a:pt x="220" y="87"/>
                </a:lnTo>
                <a:lnTo>
                  <a:pt x="221" y="76"/>
                </a:lnTo>
                <a:lnTo>
                  <a:pt x="221" y="81"/>
                </a:lnTo>
                <a:lnTo>
                  <a:pt x="221" y="76"/>
                </a:lnTo>
                <a:lnTo>
                  <a:pt x="222" y="81"/>
                </a:lnTo>
                <a:lnTo>
                  <a:pt x="222" y="76"/>
                </a:lnTo>
                <a:lnTo>
                  <a:pt x="222" y="65"/>
                </a:lnTo>
                <a:lnTo>
                  <a:pt x="223" y="65"/>
                </a:lnTo>
                <a:lnTo>
                  <a:pt x="223" y="87"/>
                </a:lnTo>
                <a:lnTo>
                  <a:pt x="223" y="76"/>
                </a:lnTo>
                <a:lnTo>
                  <a:pt x="224" y="76"/>
                </a:lnTo>
                <a:lnTo>
                  <a:pt x="224" y="76"/>
                </a:lnTo>
                <a:lnTo>
                  <a:pt x="224" y="81"/>
                </a:lnTo>
                <a:lnTo>
                  <a:pt x="225" y="87"/>
                </a:lnTo>
                <a:lnTo>
                  <a:pt x="225" y="81"/>
                </a:lnTo>
                <a:lnTo>
                  <a:pt x="225" y="81"/>
                </a:lnTo>
                <a:lnTo>
                  <a:pt x="226" y="87"/>
                </a:lnTo>
                <a:lnTo>
                  <a:pt x="226" y="98"/>
                </a:lnTo>
                <a:lnTo>
                  <a:pt x="226" y="92"/>
                </a:lnTo>
                <a:lnTo>
                  <a:pt x="227" y="81"/>
                </a:lnTo>
                <a:lnTo>
                  <a:pt x="227" y="71"/>
                </a:lnTo>
                <a:lnTo>
                  <a:pt x="227" y="87"/>
                </a:lnTo>
                <a:lnTo>
                  <a:pt x="228" y="92"/>
                </a:lnTo>
                <a:lnTo>
                  <a:pt x="228" y="81"/>
                </a:lnTo>
                <a:lnTo>
                  <a:pt x="228" y="76"/>
                </a:lnTo>
                <a:lnTo>
                  <a:pt x="229" y="92"/>
                </a:lnTo>
                <a:lnTo>
                  <a:pt x="229" y="109"/>
                </a:lnTo>
                <a:lnTo>
                  <a:pt x="229" y="103"/>
                </a:lnTo>
                <a:lnTo>
                  <a:pt x="230" y="87"/>
                </a:lnTo>
                <a:lnTo>
                  <a:pt x="230" y="81"/>
                </a:lnTo>
                <a:lnTo>
                  <a:pt x="230" y="87"/>
                </a:lnTo>
                <a:lnTo>
                  <a:pt x="231" y="92"/>
                </a:lnTo>
                <a:lnTo>
                  <a:pt x="231" y="98"/>
                </a:lnTo>
                <a:lnTo>
                  <a:pt x="231" y="92"/>
                </a:lnTo>
                <a:lnTo>
                  <a:pt x="231" y="92"/>
                </a:lnTo>
                <a:lnTo>
                  <a:pt x="232" y="98"/>
                </a:lnTo>
                <a:lnTo>
                  <a:pt x="232" y="103"/>
                </a:lnTo>
                <a:lnTo>
                  <a:pt x="232" y="98"/>
                </a:lnTo>
                <a:lnTo>
                  <a:pt x="233" y="103"/>
                </a:lnTo>
                <a:lnTo>
                  <a:pt x="233" y="92"/>
                </a:lnTo>
                <a:lnTo>
                  <a:pt x="233" y="87"/>
                </a:lnTo>
                <a:lnTo>
                  <a:pt x="234" y="76"/>
                </a:lnTo>
                <a:lnTo>
                  <a:pt x="234" y="81"/>
                </a:lnTo>
                <a:lnTo>
                  <a:pt x="234" y="71"/>
                </a:lnTo>
                <a:lnTo>
                  <a:pt x="235" y="76"/>
                </a:lnTo>
                <a:lnTo>
                  <a:pt x="235" y="81"/>
                </a:lnTo>
                <a:lnTo>
                  <a:pt x="235" y="87"/>
                </a:lnTo>
                <a:lnTo>
                  <a:pt x="236" y="87"/>
                </a:lnTo>
                <a:lnTo>
                  <a:pt x="236" y="71"/>
                </a:lnTo>
                <a:lnTo>
                  <a:pt x="236" y="65"/>
                </a:lnTo>
                <a:lnTo>
                  <a:pt x="237" y="71"/>
                </a:lnTo>
                <a:lnTo>
                  <a:pt x="237" y="76"/>
                </a:lnTo>
                <a:lnTo>
                  <a:pt x="237" y="81"/>
                </a:lnTo>
                <a:lnTo>
                  <a:pt x="238" y="65"/>
                </a:lnTo>
                <a:lnTo>
                  <a:pt x="238" y="65"/>
                </a:lnTo>
                <a:lnTo>
                  <a:pt x="238" y="71"/>
                </a:lnTo>
                <a:lnTo>
                  <a:pt x="239" y="71"/>
                </a:lnTo>
                <a:lnTo>
                  <a:pt x="239" y="65"/>
                </a:lnTo>
                <a:lnTo>
                  <a:pt x="239" y="87"/>
                </a:lnTo>
                <a:lnTo>
                  <a:pt x="240" y="71"/>
                </a:lnTo>
                <a:lnTo>
                  <a:pt x="240" y="87"/>
                </a:lnTo>
                <a:lnTo>
                  <a:pt x="240" y="76"/>
                </a:lnTo>
                <a:lnTo>
                  <a:pt x="241" y="71"/>
                </a:lnTo>
                <a:lnTo>
                  <a:pt x="241" y="65"/>
                </a:lnTo>
                <a:lnTo>
                  <a:pt x="241" y="60"/>
                </a:lnTo>
                <a:lnTo>
                  <a:pt x="242" y="54"/>
                </a:lnTo>
                <a:lnTo>
                  <a:pt x="242" y="65"/>
                </a:lnTo>
                <a:lnTo>
                  <a:pt x="242" y="65"/>
                </a:lnTo>
                <a:lnTo>
                  <a:pt x="243" y="71"/>
                </a:lnTo>
                <a:lnTo>
                  <a:pt x="243" y="71"/>
                </a:lnTo>
                <a:lnTo>
                  <a:pt x="243" y="71"/>
                </a:lnTo>
                <a:lnTo>
                  <a:pt x="244" y="54"/>
                </a:lnTo>
                <a:lnTo>
                  <a:pt x="244" y="65"/>
                </a:lnTo>
                <a:lnTo>
                  <a:pt x="244" y="65"/>
                </a:lnTo>
                <a:lnTo>
                  <a:pt x="245" y="71"/>
                </a:lnTo>
                <a:lnTo>
                  <a:pt x="245" y="81"/>
                </a:lnTo>
                <a:lnTo>
                  <a:pt x="245" y="76"/>
                </a:lnTo>
                <a:lnTo>
                  <a:pt x="246" y="71"/>
                </a:lnTo>
                <a:lnTo>
                  <a:pt x="246" y="65"/>
                </a:lnTo>
                <a:lnTo>
                  <a:pt x="246" y="76"/>
                </a:lnTo>
                <a:lnTo>
                  <a:pt x="247" y="65"/>
                </a:lnTo>
                <a:lnTo>
                  <a:pt x="247" y="81"/>
                </a:lnTo>
                <a:lnTo>
                  <a:pt x="247" y="81"/>
                </a:lnTo>
                <a:lnTo>
                  <a:pt x="248" y="71"/>
                </a:lnTo>
                <a:lnTo>
                  <a:pt x="248" y="81"/>
                </a:lnTo>
                <a:lnTo>
                  <a:pt x="248" y="81"/>
                </a:lnTo>
                <a:lnTo>
                  <a:pt x="249" y="76"/>
                </a:lnTo>
                <a:lnTo>
                  <a:pt x="249" y="60"/>
                </a:lnTo>
                <a:lnTo>
                  <a:pt x="249" y="65"/>
                </a:lnTo>
                <a:lnTo>
                  <a:pt x="250" y="87"/>
                </a:lnTo>
                <a:lnTo>
                  <a:pt x="250" y="81"/>
                </a:lnTo>
                <a:lnTo>
                  <a:pt x="250" y="98"/>
                </a:lnTo>
                <a:lnTo>
                  <a:pt x="251" y="92"/>
                </a:lnTo>
                <a:lnTo>
                  <a:pt x="251" y="98"/>
                </a:lnTo>
                <a:lnTo>
                  <a:pt x="251" y="92"/>
                </a:lnTo>
                <a:lnTo>
                  <a:pt x="252" y="98"/>
                </a:lnTo>
                <a:lnTo>
                  <a:pt x="252" y="98"/>
                </a:lnTo>
                <a:lnTo>
                  <a:pt x="252" y="92"/>
                </a:lnTo>
                <a:lnTo>
                  <a:pt x="253" y="87"/>
                </a:lnTo>
                <a:lnTo>
                  <a:pt x="253" y="98"/>
                </a:lnTo>
                <a:lnTo>
                  <a:pt x="253" y="114"/>
                </a:lnTo>
                <a:lnTo>
                  <a:pt x="254" y="109"/>
                </a:lnTo>
                <a:lnTo>
                  <a:pt x="254" y="114"/>
                </a:lnTo>
                <a:lnTo>
                  <a:pt x="254" y="109"/>
                </a:lnTo>
                <a:lnTo>
                  <a:pt x="255" y="109"/>
                </a:lnTo>
                <a:lnTo>
                  <a:pt x="255" y="92"/>
                </a:lnTo>
                <a:lnTo>
                  <a:pt x="255" y="98"/>
                </a:lnTo>
                <a:lnTo>
                  <a:pt x="256" y="98"/>
                </a:lnTo>
                <a:lnTo>
                  <a:pt x="256" y="103"/>
                </a:lnTo>
                <a:lnTo>
                  <a:pt x="256" y="98"/>
                </a:lnTo>
                <a:lnTo>
                  <a:pt x="257" y="87"/>
                </a:lnTo>
                <a:lnTo>
                  <a:pt x="257" y="103"/>
                </a:lnTo>
                <a:lnTo>
                  <a:pt x="257" y="103"/>
                </a:lnTo>
                <a:lnTo>
                  <a:pt x="258" y="103"/>
                </a:lnTo>
                <a:lnTo>
                  <a:pt x="258" y="103"/>
                </a:lnTo>
                <a:lnTo>
                  <a:pt x="258" y="103"/>
                </a:lnTo>
                <a:lnTo>
                  <a:pt x="259" y="109"/>
                </a:lnTo>
                <a:lnTo>
                  <a:pt x="259" y="114"/>
                </a:lnTo>
                <a:lnTo>
                  <a:pt x="259" y="98"/>
                </a:lnTo>
                <a:lnTo>
                  <a:pt x="260" y="92"/>
                </a:lnTo>
                <a:lnTo>
                  <a:pt x="260" y="98"/>
                </a:lnTo>
                <a:lnTo>
                  <a:pt x="260" y="98"/>
                </a:lnTo>
                <a:lnTo>
                  <a:pt x="261" y="98"/>
                </a:lnTo>
                <a:lnTo>
                  <a:pt x="261" y="92"/>
                </a:lnTo>
                <a:lnTo>
                  <a:pt x="261" y="92"/>
                </a:lnTo>
                <a:lnTo>
                  <a:pt x="262" y="109"/>
                </a:lnTo>
                <a:lnTo>
                  <a:pt x="262" y="109"/>
                </a:lnTo>
                <a:lnTo>
                  <a:pt x="262" y="87"/>
                </a:lnTo>
                <a:lnTo>
                  <a:pt x="263" y="92"/>
                </a:lnTo>
                <a:lnTo>
                  <a:pt x="263" y="98"/>
                </a:lnTo>
                <a:lnTo>
                  <a:pt x="263" y="103"/>
                </a:lnTo>
                <a:lnTo>
                  <a:pt x="264" y="98"/>
                </a:lnTo>
                <a:lnTo>
                  <a:pt x="264" y="92"/>
                </a:lnTo>
                <a:lnTo>
                  <a:pt x="264" y="81"/>
                </a:lnTo>
                <a:lnTo>
                  <a:pt x="265" y="71"/>
                </a:lnTo>
                <a:lnTo>
                  <a:pt x="265" y="81"/>
                </a:lnTo>
                <a:lnTo>
                  <a:pt x="265" y="92"/>
                </a:lnTo>
                <a:lnTo>
                  <a:pt x="266" y="98"/>
                </a:lnTo>
                <a:lnTo>
                  <a:pt x="266" y="103"/>
                </a:lnTo>
                <a:lnTo>
                  <a:pt x="266" y="81"/>
                </a:lnTo>
                <a:lnTo>
                  <a:pt x="267" y="92"/>
                </a:lnTo>
                <a:lnTo>
                  <a:pt x="267" y="87"/>
                </a:lnTo>
                <a:lnTo>
                  <a:pt x="267" y="81"/>
                </a:lnTo>
                <a:lnTo>
                  <a:pt x="268" y="65"/>
                </a:lnTo>
                <a:lnTo>
                  <a:pt x="268" y="81"/>
                </a:lnTo>
                <a:lnTo>
                  <a:pt x="268" y="76"/>
                </a:lnTo>
                <a:lnTo>
                  <a:pt x="269" y="87"/>
                </a:lnTo>
                <a:lnTo>
                  <a:pt x="269" y="76"/>
                </a:lnTo>
                <a:lnTo>
                  <a:pt x="269" y="81"/>
                </a:lnTo>
                <a:lnTo>
                  <a:pt x="270" y="87"/>
                </a:lnTo>
                <a:lnTo>
                  <a:pt x="270" y="76"/>
                </a:lnTo>
                <a:lnTo>
                  <a:pt x="270" y="76"/>
                </a:lnTo>
                <a:lnTo>
                  <a:pt x="271" y="76"/>
                </a:lnTo>
                <a:lnTo>
                  <a:pt x="271" y="71"/>
                </a:lnTo>
                <a:lnTo>
                  <a:pt x="271" y="81"/>
                </a:lnTo>
                <a:lnTo>
                  <a:pt x="272" y="71"/>
                </a:lnTo>
                <a:lnTo>
                  <a:pt x="272" y="65"/>
                </a:lnTo>
                <a:lnTo>
                  <a:pt x="272" y="60"/>
                </a:lnTo>
                <a:lnTo>
                  <a:pt x="273" y="76"/>
                </a:lnTo>
                <a:lnTo>
                  <a:pt x="273" y="81"/>
                </a:lnTo>
                <a:lnTo>
                  <a:pt x="273" y="81"/>
                </a:lnTo>
                <a:lnTo>
                  <a:pt x="274" y="65"/>
                </a:lnTo>
                <a:lnTo>
                  <a:pt x="274" y="71"/>
                </a:lnTo>
                <a:lnTo>
                  <a:pt x="274" y="87"/>
                </a:lnTo>
                <a:lnTo>
                  <a:pt x="275" y="87"/>
                </a:lnTo>
                <a:lnTo>
                  <a:pt x="275" y="65"/>
                </a:lnTo>
                <a:lnTo>
                  <a:pt x="275" y="71"/>
                </a:lnTo>
                <a:lnTo>
                  <a:pt x="276" y="87"/>
                </a:lnTo>
                <a:lnTo>
                  <a:pt x="276" y="81"/>
                </a:lnTo>
                <a:lnTo>
                  <a:pt x="276" y="81"/>
                </a:lnTo>
                <a:lnTo>
                  <a:pt x="277" y="81"/>
                </a:lnTo>
                <a:lnTo>
                  <a:pt x="277" y="92"/>
                </a:lnTo>
                <a:lnTo>
                  <a:pt x="277" y="92"/>
                </a:lnTo>
                <a:lnTo>
                  <a:pt x="278" y="103"/>
                </a:lnTo>
                <a:lnTo>
                  <a:pt x="278" y="109"/>
                </a:lnTo>
                <a:lnTo>
                  <a:pt x="278" y="103"/>
                </a:lnTo>
                <a:lnTo>
                  <a:pt x="279" y="92"/>
                </a:lnTo>
                <a:lnTo>
                  <a:pt x="279" y="98"/>
                </a:lnTo>
                <a:lnTo>
                  <a:pt x="279" y="98"/>
                </a:lnTo>
                <a:lnTo>
                  <a:pt x="280" y="87"/>
                </a:lnTo>
                <a:lnTo>
                  <a:pt x="280" y="92"/>
                </a:lnTo>
                <a:lnTo>
                  <a:pt x="280" y="98"/>
                </a:lnTo>
                <a:lnTo>
                  <a:pt x="281" y="92"/>
                </a:lnTo>
                <a:lnTo>
                  <a:pt x="281" y="92"/>
                </a:lnTo>
                <a:lnTo>
                  <a:pt x="281" y="92"/>
                </a:lnTo>
                <a:lnTo>
                  <a:pt x="282" y="87"/>
                </a:lnTo>
                <a:lnTo>
                  <a:pt x="282" y="92"/>
                </a:lnTo>
                <a:lnTo>
                  <a:pt x="282" y="92"/>
                </a:lnTo>
                <a:lnTo>
                  <a:pt x="283" y="87"/>
                </a:lnTo>
                <a:lnTo>
                  <a:pt x="283" y="81"/>
                </a:lnTo>
                <a:lnTo>
                  <a:pt x="283" y="81"/>
                </a:lnTo>
                <a:lnTo>
                  <a:pt x="284" y="87"/>
                </a:lnTo>
                <a:lnTo>
                  <a:pt x="284" y="92"/>
                </a:lnTo>
                <a:lnTo>
                  <a:pt x="284" y="92"/>
                </a:lnTo>
                <a:lnTo>
                  <a:pt x="285" y="76"/>
                </a:lnTo>
                <a:lnTo>
                  <a:pt x="285" y="109"/>
                </a:lnTo>
                <a:lnTo>
                  <a:pt x="285" y="98"/>
                </a:lnTo>
                <a:lnTo>
                  <a:pt x="286" y="92"/>
                </a:lnTo>
                <a:lnTo>
                  <a:pt x="286" y="103"/>
                </a:lnTo>
                <a:lnTo>
                  <a:pt x="286" y="92"/>
                </a:lnTo>
                <a:lnTo>
                  <a:pt x="287" y="87"/>
                </a:lnTo>
                <a:lnTo>
                  <a:pt x="287" y="76"/>
                </a:lnTo>
                <a:lnTo>
                  <a:pt x="287" y="87"/>
                </a:lnTo>
                <a:lnTo>
                  <a:pt x="288" y="87"/>
                </a:lnTo>
                <a:lnTo>
                  <a:pt x="288" y="81"/>
                </a:lnTo>
                <a:lnTo>
                  <a:pt x="288" y="76"/>
                </a:lnTo>
                <a:lnTo>
                  <a:pt x="289" y="76"/>
                </a:lnTo>
                <a:lnTo>
                  <a:pt x="289" y="103"/>
                </a:lnTo>
                <a:lnTo>
                  <a:pt x="289" y="109"/>
                </a:lnTo>
                <a:lnTo>
                  <a:pt x="290" y="114"/>
                </a:lnTo>
                <a:lnTo>
                  <a:pt x="290" y="98"/>
                </a:lnTo>
                <a:lnTo>
                  <a:pt x="290" y="92"/>
                </a:lnTo>
                <a:lnTo>
                  <a:pt x="291" y="92"/>
                </a:lnTo>
                <a:lnTo>
                  <a:pt x="291" y="92"/>
                </a:lnTo>
                <a:lnTo>
                  <a:pt x="291" y="98"/>
                </a:lnTo>
                <a:lnTo>
                  <a:pt x="291" y="98"/>
                </a:lnTo>
                <a:lnTo>
                  <a:pt x="292" y="103"/>
                </a:lnTo>
                <a:lnTo>
                  <a:pt x="292" y="103"/>
                </a:lnTo>
                <a:lnTo>
                  <a:pt x="292" y="98"/>
                </a:lnTo>
                <a:lnTo>
                  <a:pt x="293" y="92"/>
                </a:lnTo>
                <a:lnTo>
                  <a:pt x="293" y="87"/>
                </a:lnTo>
                <a:lnTo>
                  <a:pt x="293" y="87"/>
                </a:lnTo>
                <a:lnTo>
                  <a:pt x="294" y="87"/>
                </a:lnTo>
                <a:lnTo>
                  <a:pt x="294" y="92"/>
                </a:lnTo>
                <a:lnTo>
                  <a:pt x="294" y="98"/>
                </a:lnTo>
                <a:lnTo>
                  <a:pt x="295" y="98"/>
                </a:lnTo>
                <a:lnTo>
                  <a:pt x="295" y="98"/>
                </a:lnTo>
                <a:lnTo>
                  <a:pt x="295" y="103"/>
                </a:lnTo>
                <a:lnTo>
                  <a:pt x="296" y="92"/>
                </a:lnTo>
                <a:lnTo>
                  <a:pt x="296" y="98"/>
                </a:lnTo>
                <a:lnTo>
                  <a:pt x="296" y="87"/>
                </a:lnTo>
                <a:lnTo>
                  <a:pt x="297" y="87"/>
                </a:lnTo>
                <a:lnTo>
                  <a:pt x="297" y="87"/>
                </a:lnTo>
                <a:lnTo>
                  <a:pt x="297" y="81"/>
                </a:lnTo>
                <a:lnTo>
                  <a:pt x="298" y="81"/>
                </a:lnTo>
                <a:lnTo>
                  <a:pt x="298" y="92"/>
                </a:lnTo>
                <a:lnTo>
                  <a:pt x="298" y="87"/>
                </a:lnTo>
                <a:lnTo>
                  <a:pt x="299" y="81"/>
                </a:lnTo>
                <a:lnTo>
                  <a:pt x="299" y="81"/>
                </a:lnTo>
                <a:lnTo>
                  <a:pt x="299" y="87"/>
                </a:lnTo>
                <a:lnTo>
                  <a:pt x="300" y="81"/>
                </a:lnTo>
                <a:lnTo>
                  <a:pt x="300" y="76"/>
                </a:lnTo>
                <a:lnTo>
                  <a:pt x="300" y="81"/>
                </a:lnTo>
                <a:lnTo>
                  <a:pt x="301" y="71"/>
                </a:lnTo>
                <a:lnTo>
                  <a:pt x="301" y="81"/>
                </a:lnTo>
                <a:lnTo>
                  <a:pt x="301" y="87"/>
                </a:lnTo>
                <a:lnTo>
                  <a:pt x="302" y="76"/>
                </a:lnTo>
                <a:lnTo>
                  <a:pt x="302" y="87"/>
                </a:lnTo>
                <a:lnTo>
                  <a:pt x="302" y="76"/>
                </a:lnTo>
                <a:lnTo>
                  <a:pt x="303" y="87"/>
                </a:lnTo>
                <a:lnTo>
                  <a:pt x="303" y="87"/>
                </a:lnTo>
                <a:lnTo>
                  <a:pt x="303" y="87"/>
                </a:lnTo>
                <a:lnTo>
                  <a:pt x="304" y="87"/>
                </a:lnTo>
                <a:lnTo>
                  <a:pt x="304" y="87"/>
                </a:lnTo>
                <a:lnTo>
                  <a:pt x="304" y="81"/>
                </a:lnTo>
                <a:lnTo>
                  <a:pt x="305" y="76"/>
                </a:lnTo>
                <a:lnTo>
                  <a:pt x="305" y="92"/>
                </a:lnTo>
                <a:lnTo>
                  <a:pt x="305" y="87"/>
                </a:lnTo>
                <a:lnTo>
                  <a:pt x="306" y="81"/>
                </a:lnTo>
                <a:lnTo>
                  <a:pt x="306" y="81"/>
                </a:lnTo>
                <a:lnTo>
                  <a:pt x="306" y="81"/>
                </a:lnTo>
                <a:lnTo>
                  <a:pt x="307" y="81"/>
                </a:lnTo>
                <a:lnTo>
                  <a:pt x="307" y="98"/>
                </a:lnTo>
                <a:lnTo>
                  <a:pt x="307" y="92"/>
                </a:lnTo>
                <a:lnTo>
                  <a:pt x="308" y="87"/>
                </a:lnTo>
                <a:lnTo>
                  <a:pt x="308" y="98"/>
                </a:lnTo>
                <a:lnTo>
                  <a:pt x="308" y="98"/>
                </a:lnTo>
                <a:lnTo>
                  <a:pt x="309" y="81"/>
                </a:lnTo>
                <a:lnTo>
                  <a:pt x="309" y="81"/>
                </a:lnTo>
                <a:lnTo>
                  <a:pt x="309" y="87"/>
                </a:lnTo>
                <a:lnTo>
                  <a:pt x="310" y="87"/>
                </a:lnTo>
                <a:lnTo>
                  <a:pt x="310" y="98"/>
                </a:lnTo>
                <a:lnTo>
                  <a:pt x="310" y="87"/>
                </a:lnTo>
                <a:lnTo>
                  <a:pt x="311" y="81"/>
                </a:lnTo>
                <a:lnTo>
                  <a:pt x="311" y="81"/>
                </a:lnTo>
                <a:lnTo>
                  <a:pt x="311" y="92"/>
                </a:lnTo>
                <a:lnTo>
                  <a:pt x="312" y="87"/>
                </a:lnTo>
                <a:lnTo>
                  <a:pt x="312" y="103"/>
                </a:lnTo>
                <a:lnTo>
                  <a:pt x="312" y="109"/>
                </a:lnTo>
                <a:lnTo>
                  <a:pt x="313" y="98"/>
                </a:lnTo>
                <a:lnTo>
                  <a:pt x="313" y="109"/>
                </a:lnTo>
                <a:lnTo>
                  <a:pt x="313" y="114"/>
                </a:lnTo>
                <a:lnTo>
                  <a:pt x="314" y="103"/>
                </a:lnTo>
                <a:lnTo>
                  <a:pt x="314" y="109"/>
                </a:lnTo>
                <a:lnTo>
                  <a:pt x="314" y="114"/>
                </a:lnTo>
                <a:lnTo>
                  <a:pt x="315" y="114"/>
                </a:lnTo>
                <a:lnTo>
                  <a:pt x="315" y="109"/>
                </a:lnTo>
                <a:lnTo>
                  <a:pt x="315" y="98"/>
                </a:lnTo>
                <a:lnTo>
                  <a:pt x="316" y="92"/>
                </a:lnTo>
                <a:lnTo>
                  <a:pt x="316" y="98"/>
                </a:lnTo>
                <a:lnTo>
                  <a:pt x="316" y="114"/>
                </a:lnTo>
                <a:lnTo>
                  <a:pt x="317" y="119"/>
                </a:lnTo>
                <a:lnTo>
                  <a:pt x="317" y="114"/>
                </a:lnTo>
                <a:lnTo>
                  <a:pt x="317" y="109"/>
                </a:lnTo>
                <a:lnTo>
                  <a:pt x="318" y="103"/>
                </a:lnTo>
                <a:lnTo>
                  <a:pt x="318" y="103"/>
                </a:lnTo>
                <a:lnTo>
                  <a:pt x="318" y="109"/>
                </a:lnTo>
                <a:lnTo>
                  <a:pt x="319" y="114"/>
                </a:lnTo>
                <a:lnTo>
                  <a:pt x="319" y="119"/>
                </a:lnTo>
                <a:lnTo>
                  <a:pt x="319" y="119"/>
                </a:lnTo>
                <a:lnTo>
                  <a:pt x="320" y="119"/>
                </a:lnTo>
                <a:lnTo>
                  <a:pt x="320" y="119"/>
                </a:lnTo>
                <a:lnTo>
                  <a:pt x="320" y="119"/>
                </a:lnTo>
                <a:lnTo>
                  <a:pt x="321" y="114"/>
                </a:lnTo>
                <a:lnTo>
                  <a:pt x="321" y="114"/>
                </a:lnTo>
                <a:lnTo>
                  <a:pt x="321" y="98"/>
                </a:lnTo>
                <a:lnTo>
                  <a:pt x="322" y="109"/>
                </a:lnTo>
                <a:lnTo>
                  <a:pt x="322" y="119"/>
                </a:lnTo>
                <a:lnTo>
                  <a:pt x="322" y="119"/>
                </a:lnTo>
                <a:lnTo>
                  <a:pt x="323" y="125"/>
                </a:lnTo>
                <a:lnTo>
                  <a:pt x="323" y="109"/>
                </a:lnTo>
                <a:lnTo>
                  <a:pt x="323" y="92"/>
                </a:lnTo>
                <a:lnTo>
                  <a:pt x="324" y="98"/>
                </a:lnTo>
                <a:lnTo>
                  <a:pt x="324" y="87"/>
                </a:lnTo>
                <a:lnTo>
                  <a:pt x="324" y="103"/>
                </a:lnTo>
                <a:lnTo>
                  <a:pt x="325" y="98"/>
                </a:lnTo>
                <a:lnTo>
                  <a:pt x="325" y="109"/>
                </a:lnTo>
                <a:lnTo>
                  <a:pt x="325" y="119"/>
                </a:lnTo>
                <a:lnTo>
                  <a:pt x="326" y="125"/>
                </a:lnTo>
                <a:lnTo>
                  <a:pt x="326" y="119"/>
                </a:lnTo>
                <a:lnTo>
                  <a:pt x="326" y="119"/>
                </a:lnTo>
                <a:lnTo>
                  <a:pt x="327" y="125"/>
                </a:lnTo>
                <a:lnTo>
                  <a:pt x="327" y="119"/>
                </a:lnTo>
                <a:lnTo>
                  <a:pt x="327" y="119"/>
                </a:lnTo>
                <a:lnTo>
                  <a:pt x="328" y="125"/>
                </a:lnTo>
                <a:lnTo>
                  <a:pt x="328" y="119"/>
                </a:lnTo>
                <a:lnTo>
                  <a:pt x="328" y="114"/>
                </a:lnTo>
                <a:lnTo>
                  <a:pt x="329" y="119"/>
                </a:lnTo>
                <a:lnTo>
                  <a:pt x="329" y="119"/>
                </a:lnTo>
                <a:lnTo>
                  <a:pt x="329" y="125"/>
                </a:lnTo>
                <a:lnTo>
                  <a:pt x="330" y="130"/>
                </a:lnTo>
                <a:lnTo>
                  <a:pt x="330" y="130"/>
                </a:lnTo>
                <a:lnTo>
                  <a:pt x="330" y="125"/>
                </a:lnTo>
                <a:lnTo>
                  <a:pt x="331" y="114"/>
                </a:lnTo>
                <a:lnTo>
                  <a:pt x="331" y="119"/>
                </a:lnTo>
                <a:lnTo>
                  <a:pt x="331" y="119"/>
                </a:lnTo>
                <a:lnTo>
                  <a:pt x="332" y="125"/>
                </a:lnTo>
                <a:lnTo>
                  <a:pt x="332" y="114"/>
                </a:lnTo>
                <a:lnTo>
                  <a:pt x="332" y="109"/>
                </a:lnTo>
                <a:lnTo>
                  <a:pt x="333" y="119"/>
                </a:lnTo>
                <a:lnTo>
                  <a:pt x="333" y="130"/>
                </a:lnTo>
                <a:lnTo>
                  <a:pt x="333" y="125"/>
                </a:lnTo>
                <a:lnTo>
                  <a:pt x="334" y="119"/>
                </a:lnTo>
                <a:lnTo>
                  <a:pt x="334" y="119"/>
                </a:lnTo>
                <a:lnTo>
                  <a:pt x="334" y="125"/>
                </a:lnTo>
                <a:lnTo>
                  <a:pt x="335" y="109"/>
                </a:lnTo>
                <a:lnTo>
                  <a:pt x="335" y="109"/>
                </a:lnTo>
                <a:lnTo>
                  <a:pt x="335" y="119"/>
                </a:lnTo>
                <a:lnTo>
                  <a:pt x="336" y="114"/>
                </a:lnTo>
                <a:lnTo>
                  <a:pt x="336" y="125"/>
                </a:lnTo>
                <a:lnTo>
                  <a:pt x="336" y="125"/>
                </a:lnTo>
                <a:lnTo>
                  <a:pt x="337" y="98"/>
                </a:lnTo>
                <a:lnTo>
                  <a:pt x="337" y="109"/>
                </a:lnTo>
                <a:lnTo>
                  <a:pt x="337" y="114"/>
                </a:lnTo>
                <a:lnTo>
                  <a:pt x="338" y="109"/>
                </a:lnTo>
                <a:lnTo>
                  <a:pt x="338" y="114"/>
                </a:lnTo>
                <a:lnTo>
                  <a:pt x="338" y="119"/>
                </a:lnTo>
                <a:lnTo>
                  <a:pt x="339" y="114"/>
                </a:lnTo>
                <a:lnTo>
                  <a:pt x="339" y="119"/>
                </a:lnTo>
                <a:lnTo>
                  <a:pt x="339" y="114"/>
                </a:lnTo>
                <a:lnTo>
                  <a:pt x="340" y="114"/>
                </a:lnTo>
                <a:lnTo>
                  <a:pt x="340" y="130"/>
                </a:lnTo>
                <a:lnTo>
                  <a:pt x="340" y="136"/>
                </a:lnTo>
                <a:lnTo>
                  <a:pt x="341" y="109"/>
                </a:lnTo>
                <a:lnTo>
                  <a:pt x="341" y="109"/>
                </a:lnTo>
                <a:lnTo>
                  <a:pt x="341" y="109"/>
                </a:lnTo>
                <a:lnTo>
                  <a:pt x="342" y="114"/>
                </a:lnTo>
                <a:lnTo>
                  <a:pt x="342" y="119"/>
                </a:lnTo>
                <a:lnTo>
                  <a:pt x="342" y="114"/>
                </a:lnTo>
                <a:lnTo>
                  <a:pt x="343" y="103"/>
                </a:lnTo>
                <a:lnTo>
                  <a:pt x="343" y="125"/>
                </a:lnTo>
                <a:lnTo>
                  <a:pt x="343" y="114"/>
                </a:lnTo>
                <a:lnTo>
                  <a:pt x="344" y="98"/>
                </a:lnTo>
                <a:lnTo>
                  <a:pt x="344" y="114"/>
                </a:lnTo>
                <a:lnTo>
                  <a:pt x="344" y="103"/>
                </a:lnTo>
                <a:lnTo>
                  <a:pt x="345" y="103"/>
                </a:lnTo>
                <a:lnTo>
                  <a:pt x="345" y="103"/>
                </a:lnTo>
                <a:lnTo>
                  <a:pt x="345" y="98"/>
                </a:lnTo>
                <a:lnTo>
                  <a:pt x="346" y="98"/>
                </a:lnTo>
                <a:lnTo>
                  <a:pt x="346" y="103"/>
                </a:lnTo>
                <a:lnTo>
                  <a:pt x="346" y="103"/>
                </a:lnTo>
                <a:lnTo>
                  <a:pt x="347" y="98"/>
                </a:lnTo>
                <a:lnTo>
                  <a:pt x="347" y="103"/>
                </a:lnTo>
                <a:lnTo>
                  <a:pt x="347" y="109"/>
                </a:lnTo>
                <a:lnTo>
                  <a:pt x="348" y="103"/>
                </a:lnTo>
                <a:lnTo>
                  <a:pt x="348" y="109"/>
                </a:lnTo>
                <a:lnTo>
                  <a:pt x="348" y="109"/>
                </a:lnTo>
                <a:lnTo>
                  <a:pt x="349" y="92"/>
                </a:lnTo>
                <a:lnTo>
                  <a:pt x="349" y="103"/>
                </a:lnTo>
                <a:lnTo>
                  <a:pt x="349" y="92"/>
                </a:lnTo>
                <a:lnTo>
                  <a:pt x="350" y="98"/>
                </a:lnTo>
                <a:lnTo>
                  <a:pt x="350" y="103"/>
                </a:lnTo>
                <a:lnTo>
                  <a:pt x="350" y="103"/>
                </a:lnTo>
                <a:lnTo>
                  <a:pt x="351" y="114"/>
                </a:lnTo>
                <a:lnTo>
                  <a:pt x="351" y="114"/>
                </a:lnTo>
                <a:lnTo>
                  <a:pt x="351" y="125"/>
                </a:lnTo>
                <a:lnTo>
                  <a:pt x="351" y="109"/>
                </a:lnTo>
                <a:lnTo>
                  <a:pt x="352" y="114"/>
                </a:lnTo>
                <a:lnTo>
                  <a:pt x="352" y="103"/>
                </a:lnTo>
                <a:lnTo>
                  <a:pt x="352" y="109"/>
                </a:lnTo>
                <a:lnTo>
                  <a:pt x="353" y="114"/>
                </a:lnTo>
                <a:lnTo>
                  <a:pt x="353" y="130"/>
                </a:lnTo>
                <a:lnTo>
                  <a:pt x="353" y="114"/>
                </a:lnTo>
                <a:lnTo>
                  <a:pt x="354" y="109"/>
                </a:lnTo>
                <a:lnTo>
                  <a:pt x="354" y="119"/>
                </a:lnTo>
                <a:lnTo>
                  <a:pt x="354" y="119"/>
                </a:lnTo>
                <a:lnTo>
                  <a:pt x="355" y="125"/>
                </a:lnTo>
                <a:lnTo>
                  <a:pt x="355" y="125"/>
                </a:lnTo>
                <a:lnTo>
                  <a:pt x="355" y="109"/>
                </a:lnTo>
                <a:lnTo>
                  <a:pt x="356" y="114"/>
                </a:lnTo>
                <a:lnTo>
                  <a:pt x="356" y="125"/>
                </a:lnTo>
                <a:lnTo>
                  <a:pt x="356" y="103"/>
                </a:lnTo>
                <a:lnTo>
                  <a:pt x="357" y="103"/>
                </a:lnTo>
                <a:lnTo>
                  <a:pt x="357" y="114"/>
                </a:lnTo>
                <a:lnTo>
                  <a:pt x="357" y="109"/>
                </a:lnTo>
                <a:lnTo>
                  <a:pt x="358" y="114"/>
                </a:lnTo>
                <a:lnTo>
                  <a:pt x="358" y="109"/>
                </a:lnTo>
                <a:lnTo>
                  <a:pt x="358" y="109"/>
                </a:lnTo>
                <a:lnTo>
                  <a:pt x="359" y="98"/>
                </a:lnTo>
                <a:lnTo>
                  <a:pt x="359" y="109"/>
                </a:lnTo>
                <a:lnTo>
                  <a:pt x="359" y="119"/>
                </a:lnTo>
                <a:lnTo>
                  <a:pt x="360" y="125"/>
                </a:lnTo>
                <a:lnTo>
                  <a:pt x="360" y="125"/>
                </a:lnTo>
                <a:lnTo>
                  <a:pt x="360" y="119"/>
                </a:lnTo>
                <a:lnTo>
                  <a:pt x="361" y="103"/>
                </a:lnTo>
                <a:lnTo>
                  <a:pt x="361" y="98"/>
                </a:lnTo>
                <a:lnTo>
                  <a:pt x="361" y="109"/>
                </a:lnTo>
                <a:lnTo>
                  <a:pt x="362" y="109"/>
                </a:lnTo>
                <a:lnTo>
                  <a:pt x="362" y="119"/>
                </a:lnTo>
                <a:lnTo>
                  <a:pt x="362" y="103"/>
                </a:lnTo>
                <a:lnTo>
                  <a:pt x="363" y="103"/>
                </a:lnTo>
                <a:lnTo>
                  <a:pt x="363" y="119"/>
                </a:lnTo>
                <a:lnTo>
                  <a:pt x="363" y="125"/>
                </a:lnTo>
                <a:lnTo>
                  <a:pt x="364" y="119"/>
                </a:lnTo>
                <a:lnTo>
                  <a:pt x="364" y="103"/>
                </a:lnTo>
                <a:lnTo>
                  <a:pt x="364" y="103"/>
                </a:lnTo>
                <a:lnTo>
                  <a:pt x="365" y="98"/>
                </a:lnTo>
                <a:lnTo>
                  <a:pt x="365" y="103"/>
                </a:lnTo>
                <a:lnTo>
                  <a:pt x="365" y="109"/>
                </a:lnTo>
                <a:lnTo>
                  <a:pt x="366" y="109"/>
                </a:lnTo>
                <a:lnTo>
                  <a:pt x="366" y="119"/>
                </a:lnTo>
                <a:lnTo>
                  <a:pt x="366" y="109"/>
                </a:lnTo>
                <a:lnTo>
                  <a:pt x="367" y="103"/>
                </a:lnTo>
                <a:lnTo>
                  <a:pt x="367" y="114"/>
                </a:lnTo>
                <a:lnTo>
                  <a:pt x="367" y="109"/>
                </a:lnTo>
                <a:lnTo>
                  <a:pt x="367" y="109"/>
                </a:lnTo>
                <a:lnTo>
                  <a:pt x="368" y="114"/>
                </a:lnTo>
                <a:lnTo>
                  <a:pt x="368" y="114"/>
                </a:lnTo>
                <a:lnTo>
                  <a:pt x="368" y="114"/>
                </a:lnTo>
                <a:lnTo>
                  <a:pt x="369" y="114"/>
                </a:lnTo>
                <a:lnTo>
                  <a:pt x="369" y="103"/>
                </a:lnTo>
                <a:lnTo>
                  <a:pt x="369" y="103"/>
                </a:lnTo>
                <a:lnTo>
                  <a:pt x="370" y="114"/>
                </a:lnTo>
                <a:lnTo>
                  <a:pt x="370" y="114"/>
                </a:lnTo>
                <a:lnTo>
                  <a:pt x="370" y="114"/>
                </a:lnTo>
                <a:lnTo>
                  <a:pt x="371" y="114"/>
                </a:lnTo>
                <a:lnTo>
                  <a:pt x="371" y="125"/>
                </a:lnTo>
                <a:lnTo>
                  <a:pt x="371" y="114"/>
                </a:lnTo>
                <a:lnTo>
                  <a:pt x="372" y="109"/>
                </a:lnTo>
                <a:lnTo>
                  <a:pt x="372" y="130"/>
                </a:lnTo>
                <a:lnTo>
                  <a:pt x="372" y="119"/>
                </a:lnTo>
                <a:lnTo>
                  <a:pt x="373" y="119"/>
                </a:lnTo>
                <a:lnTo>
                  <a:pt x="373" y="119"/>
                </a:lnTo>
                <a:lnTo>
                  <a:pt x="373" y="125"/>
                </a:lnTo>
                <a:lnTo>
                  <a:pt x="374" y="125"/>
                </a:lnTo>
                <a:lnTo>
                  <a:pt x="374" y="114"/>
                </a:lnTo>
                <a:lnTo>
                  <a:pt x="374" y="114"/>
                </a:lnTo>
                <a:lnTo>
                  <a:pt x="375" y="114"/>
                </a:lnTo>
                <a:lnTo>
                  <a:pt x="375" y="119"/>
                </a:lnTo>
                <a:lnTo>
                  <a:pt x="375" y="125"/>
                </a:lnTo>
                <a:lnTo>
                  <a:pt x="376" y="109"/>
                </a:lnTo>
                <a:lnTo>
                  <a:pt x="376" y="119"/>
                </a:lnTo>
                <a:lnTo>
                  <a:pt x="376" y="136"/>
                </a:lnTo>
                <a:lnTo>
                  <a:pt x="377" y="130"/>
                </a:lnTo>
                <a:lnTo>
                  <a:pt x="377" y="130"/>
                </a:lnTo>
                <a:lnTo>
                  <a:pt x="377" y="136"/>
                </a:lnTo>
                <a:lnTo>
                  <a:pt x="378" y="136"/>
                </a:lnTo>
                <a:lnTo>
                  <a:pt x="378" y="130"/>
                </a:lnTo>
                <a:lnTo>
                  <a:pt x="378" y="130"/>
                </a:lnTo>
                <a:lnTo>
                  <a:pt x="379" y="141"/>
                </a:lnTo>
                <a:lnTo>
                  <a:pt x="379" y="136"/>
                </a:lnTo>
                <a:lnTo>
                  <a:pt x="379" y="146"/>
                </a:lnTo>
                <a:lnTo>
                  <a:pt x="380" y="136"/>
                </a:lnTo>
                <a:lnTo>
                  <a:pt x="380" y="130"/>
                </a:lnTo>
                <a:lnTo>
                  <a:pt x="380" y="130"/>
                </a:lnTo>
                <a:lnTo>
                  <a:pt x="381" y="136"/>
                </a:lnTo>
                <a:lnTo>
                  <a:pt x="381" y="125"/>
                </a:lnTo>
                <a:lnTo>
                  <a:pt x="381" y="125"/>
                </a:lnTo>
                <a:lnTo>
                  <a:pt x="382" y="125"/>
                </a:lnTo>
                <a:lnTo>
                  <a:pt x="382" y="125"/>
                </a:lnTo>
                <a:lnTo>
                  <a:pt x="382" y="125"/>
                </a:lnTo>
                <a:lnTo>
                  <a:pt x="383" y="125"/>
                </a:lnTo>
                <a:lnTo>
                  <a:pt x="383" y="136"/>
                </a:lnTo>
                <a:lnTo>
                  <a:pt x="383" y="136"/>
                </a:lnTo>
                <a:lnTo>
                  <a:pt x="384" y="130"/>
                </a:lnTo>
                <a:lnTo>
                  <a:pt x="384" y="125"/>
                </a:lnTo>
                <a:lnTo>
                  <a:pt x="384" y="130"/>
                </a:lnTo>
                <a:lnTo>
                  <a:pt x="385" y="130"/>
                </a:lnTo>
                <a:lnTo>
                  <a:pt x="385" y="136"/>
                </a:lnTo>
                <a:lnTo>
                  <a:pt x="385" y="119"/>
                </a:lnTo>
                <a:lnTo>
                  <a:pt x="386" y="130"/>
                </a:lnTo>
                <a:lnTo>
                  <a:pt x="386" y="130"/>
                </a:lnTo>
                <a:lnTo>
                  <a:pt x="386" y="114"/>
                </a:lnTo>
                <a:lnTo>
                  <a:pt x="387" y="119"/>
                </a:lnTo>
                <a:lnTo>
                  <a:pt x="387" y="119"/>
                </a:lnTo>
                <a:lnTo>
                  <a:pt x="387" y="119"/>
                </a:lnTo>
                <a:lnTo>
                  <a:pt x="388" y="119"/>
                </a:lnTo>
                <a:lnTo>
                  <a:pt x="388" y="119"/>
                </a:lnTo>
                <a:lnTo>
                  <a:pt x="388" y="136"/>
                </a:lnTo>
                <a:lnTo>
                  <a:pt x="389" y="114"/>
                </a:lnTo>
                <a:lnTo>
                  <a:pt x="389" y="119"/>
                </a:lnTo>
                <a:lnTo>
                  <a:pt x="389" y="130"/>
                </a:lnTo>
                <a:lnTo>
                  <a:pt x="390" y="136"/>
                </a:lnTo>
                <a:lnTo>
                  <a:pt x="390" y="130"/>
                </a:lnTo>
                <a:lnTo>
                  <a:pt x="390" y="98"/>
                </a:lnTo>
                <a:lnTo>
                  <a:pt x="391" y="114"/>
                </a:lnTo>
                <a:lnTo>
                  <a:pt x="391" y="125"/>
                </a:lnTo>
                <a:lnTo>
                  <a:pt x="391" y="130"/>
                </a:lnTo>
                <a:lnTo>
                  <a:pt x="392" y="119"/>
                </a:lnTo>
                <a:lnTo>
                  <a:pt x="392" y="119"/>
                </a:lnTo>
                <a:lnTo>
                  <a:pt x="392" y="109"/>
                </a:lnTo>
                <a:lnTo>
                  <a:pt x="393" y="114"/>
                </a:lnTo>
                <a:lnTo>
                  <a:pt x="393" y="103"/>
                </a:lnTo>
                <a:lnTo>
                  <a:pt x="393" y="98"/>
                </a:lnTo>
                <a:lnTo>
                  <a:pt x="394" y="109"/>
                </a:lnTo>
                <a:lnTo>
                  <a:pt x="394" y="114"/>
                </a:lnTo>
                <a:lnTo>
                  <a:pt x="394" y="103"/>
                </a:lnTo>
                <a:lnTo>
                  <a:pt x="395" y="114"/>
                </a:lnTo>
                <a:lnTo>
                  <a:pt x="395" y="98"/>
                </a:lnTo>
                <a:lnTo>
                  <a:pt x="395" y="109"/>
                </a:lnTo>
                <a:lnTo>
                  <a:pt x="396" y="92"/>
                </a:lnTo>
                <a:lnTo>
                  <a:pt x="396" y="81"/>
                </a:lnTo>
                <a:lnTo>
                  <a:pt x="396" y="92"/>
                </a:lnTo>
                <a:lnTo>
                  <a:pt x="397" y="92"/>
                </a:lnTo>
                <a:lnTo>
                  <a:pt x="397" y="87"/>
                </a:lnTo>
                <a:lnTo>
                  <a:pt x="397" y="87"/>
                </a:lnTo>
                <a:lnTo>
                  <a:pt x="398" y="92"/>
                </a:lnTo>
                <a:lnTo>
                  <a:pt x="398" y="92"/>
                </a:lnTo>
                <a:lnTo>
                  <a:pt x="398" y="92"/>
                </a:lnTo>
                <a:lnTo>
                  <a:pt x="399" y="87"/>
                </a:lnTo>
                <a:lnTo>
                  <a:pt x="399" y="81"/>
                </a:lnTo>
                <a:lnTo>
                  <a:pt x="399" y="81"/>
                </a:lnTo>
                <a:lnTo>
                  <a:pt x="400" y="103"/>
                </a:lnTo>
                <a:lnTo>
                  <a:pt x="400" y="109"/>
                </a:lnTo>
                <a:lnTo>
                  <a:pt x="400" y="98"/>
                </a:lnTo>
                <a:lnTo>
                  <a:pt x="401" y="81"/>
                </a:lnTo>
                <a:lnTo>
                  <a:pt x="401" y="87"/>
                </a:lnTo>
                <a:lnTo>
                  <a:pt x="401" y="92"/>
                </a:lnTo>
                <a:lnTo>
                  <a:pt x="402" y="92"/>
                </a:lnTo>
                <a:lnTo>
                  <a:pt x="402" y="92"/>
                </a:lnTo>
                <a:lnTo>
                  <a:pt x="402" y="81"/>
                </a:lnTo>
                <a:lnTo>
                  <a:pt x="403" y="103"/>
                </a:lnTo>
                <a:lnTo>
                  <a:pt x="403" y="98"/>
                </a:lnTo>
                <a:lnTo>
                  <a:pt x="403" y="92"/>
                </a:lnTo>
                <a:lnTo>
                  <a:pt x="404" y="103"/>
                </a:lnTo>
                <a:lnTo>
                  <a:pt x="404" y="98"/>
                </a:lnTo>
                <a:lnTo>
                  <a:pt x="404" y="114"/>
                </a:lnTo>
                <a:lnTo>
                  <a:pt x="405" y="114"/>
                </a:lnTo>
                <a:lnTo>
                  <a:pt x="405" y="103"/>
                </a:lnTo>
                <a:lnTo>
                  <a:pt x="405" y="92"/>
                </a:lnTo>
                <a:lnTo>
                  <a:pt x="406" y="92"/>
                </a:lnTo>
                <a:lnTo>
                  <a:pt x="406" y="92"/>
                </a:lnTo>
                <a:lnTo>
                  <a:pt x="406" y="92"/>
                </a:lnTo>
                <a:lnTo>
                  <a:pt x="407" y="98"/>
                </a:lnTo>
                <a:lnTo>
                  <a:pt x="407" y="109"/>
                </a:lnTo>
                <a:lnTo>
                  <a:pt x="407" y="92"/>
                </a:lnTo>
                <a:lnTo>
                  <a:pt x="408" y="87"/>
                </a:lnTo>
                <a:lnTo>
                  <a:pt x="408" y="81"/>
                </a:lnTo>
                <a:lnTo>
                  <a:pt x="408" y="98"/>
                </a:lnTo>
                <a:lnTo>
                  <a:pt x="409" y="114"/>
                </a:lnTo>
                <a:lnTo>
                  <a:pt x="409" y="92"/>
                </a:lnTo>
                <a:lnTo>
                  <a:pt x="409" y="103"/>
                </a:lnTo>
                <a:lnTo>
                  <a:pt x="410" y="87"/>
                </a:lnTo>
                <a:lnTo>
                  <a:pt x="410" y="92"/>
                </a:lnTo>
                <a:lnTo>
                  <a:pt x="410" y="81"/>
                </a:lnTo>
                <a:lnTo>
                  <a:pt x="411" y="81"/>
                </a:lnTo>
                <a:lnTo>
                  <a:pt x="411" y="76"/>
                </a:lnTo>
                <a:lnTo>
                  <a:pt x="411" y="87"/>
                </a:lnTo>
                <a:lnTo>
                  <a:pt x="411" y="87"/>
                </a:lnTo>
                <a:lnTo>
                  <a:pt x="412" y="65"/>
                </a:lnTo>
                <a:lnTo>
                  <a:pt x="412" y="81"/>
                </a:lnTo>
                <a:lnTo>
                  <a:pt x="412" y="71"/>
                </a:lnTo>
                <a:lnTo>
                  <a:pt x="413" y="65"/>
                </a:lnTo>
                <a:lnTo>
                  <a:pt x="413" y="76"/>
                </a:lnTo>
                <a:lnTo>
                  <a:pt x="413" y="65"/>
                </a:lnTo>
                <a:lnTo>
                  <a:pt x="414" y="65"/>
                </a:lnTo>
                <a:lnTo>
                  <a:pt x="414" y="81"/>
                </a:lnTo>
                <a:lnTo>
                  <a:pt x="414" y="71"/>
                </a:lnTo>
                <a:lnTo>
                  <a:pt x="415" y="65"/>
                </a:lnTo>
                <a:lnTo>
                  <a:pt x="415" y="76"/>
                </a:lnTo>
                <a:lnTo>
                  <a:pt x="415" y="76"/>
                </a:lnTo>
                <a:lnTo>
                  <a:pt x="416" y="76"/>
                </a:lnTo>
                <a:lnTo>
                  <a:pt x="416" y="60"/>
                </a:lnTo>
                <a:lnTo>
                  <a:pt x="416" y="54"/>
                </a:lnTo>
                <a:lnTo>
                  <a:pt x="417" y="54"/>
                </a:lnTo>
                <a:lnTo>
                  <a:pt x="417" y="60"/>
                </a:lnTo>
                <a:lnTo>
                  <a:pt x="417" y="60"/>
                </a:lnTo>
                <a:lnTo>
                  <a:pt x="418" y="49"/>
                </a:lnTo>
                <a:lnTo>
                  <a:pt x="418" y="44"/>
                </a:lnTo>
                <a:lnTo>
                  <a:pt x="418" y="49"/>
                </a:lnTo>
                <a:lnTo>
                  <a:pt x="419" y="65"/>
                </a:lnTo>
                <a:lnTo>
                  <a:pt x="419" y="65"/>
                </a:lnTo>
                <a:lnTo>
                  <a:pt x="419" y="54"/>
                </a:lnTo>
                <a:lnTo>
                  <a:pt x="420" y="38"/>
                </a:lnTo>
                <a:lnTo>
                  <a:pt x="420" y="38"/>
                </a:lnTo>
                <a:lnTo>
                  <a:pt x="420" y="49"/>
                </a:lnTo>
                <a:lnTo>
                  <a:pt x="421" y="65"/>
                </a:lnTo>
                <a:lnTo>
                  <a:pt x="421" y="71"/>
                </a:lnTo>
                <a:lnTo>
                  <a:pt x="421" y="65"/>
                </a:lnTo>
                <a:lnTo>
                  <a:pt x="422" y="92"/>
                </a:lnTo>
                <a:lnTo>
                  <a:pt x="422" y="92"/>
                </a:lnTo>
                <a:lnTo>
                  <a:pt x="422" y="81"/>
                </a:lnTo>
                <a:lnTo>
                  <a:pt x="423" y="76"/>
                </a:lnTo>
                <a:lnTo>
                  <a:pt x="423" y="71"/>
                </a:lnTo>
                <a:lnTo>
                  <a:pt x="423" y="81"/>
                </a:lnTo>
                <a:lnTo>
                  <a:pt x="424" y="103"/>
                </a:lnTo>
                <a:lnTo>
                  <a:pt x="424" y="81"/>
                </a:lnTo>
                <a:lnTo>
                  <a:pt x="424" y="71"/>
                </a:lnTo>
                <a:lnTo>
                  <a:pt x="425" y="76"/>
                </a:lnTo>
                <a:lnTo>
                  <a:pt x="425" y="87"/>
                </a:lnTo>
                <a:lnTo>
                  <a:pt x="425" y="87"/>
                </a:lnTo>
                <a:lnTo>
                  <a:pt x="426" y="65"/>
                </a:lnTo>
                <a:lnTo>
                  <a:pt x="426" y="71"/>
                </a:lnTo>
                <a:lnTo>
                  <a:pt x="426" y="71"/>
                </a:lnTo>
                <a:lnTo>
                  <a:pt x="427" y="65"/>
                </a:lnTo>
                <a:lnTo>
                  <a:pt x="427" y="87"/>
                </a:lnTo>
                <a:lnTo>
                  <a:pt x="427" y="81"/>
                </a:lnTo>
                <a:lnTo>
                  <a:pt x="428" y="87"/>
                </a:lnTo>
                <a:lnTo>
                  <a:pt x="428" y="81"/>
                </a:lnTo>
                <a:lnTo>
                  <a:pt x="428" y="60"/>
                </a:lnTo>
                <a:lnTo>
                  <a:pt x="429" y="76"/>
                </a:lnTo>
                <a:lnTo>
                  <a:pt x="429" y="92"/>
                </a:lnTo>
                <a:lnTo>
                  <a:pt x="429" y="109"/>
                </a:lnTo>
                <a:lnTo>
                  <a:pt x="430" y="109"/>
                </a:lnTo>
                <a:lnTo>
                  <a:pt x="430" y="125"/>
                </a:lnTo>
                <a:lnTo>
                  <a:pt x="430" y="119"/>
                </a:lnTo>
                <a:lnTo>
                  <a:pt x="431" y="114"/>
                </a:lnTo>
                <a:lnTo>
                  <a:pt x="431" y="114"/>
                </a:lnTo>
                <a:lnTo>
                  <a:pt x="431" y="119"/>
                </a:lnTo>
                <a:lnTo>
                  <a:pt x="432" y="125"/>
                </a:lnTo>
                <a:lnTo>
                  <a:pt x="432" y="98"/>
                </a:lnTo>
                <a:lnTo>
                  <a:pt x="432" y="103"/>
                </a:lnTo>
                <a:lnTo>
                  <a:pt x="433" y="103"/>
                </a:lnTo>
                <a:lnTo>
                  <a:pt x="433" y="119"/>
                </a:lnTo>
                <a:lnTo>
                  <a:pt x="433" y="125"/>
                </a:lnTo>
                <a:lnTo>
                  <a:pt x="434" y="125"/>
                </a:lnTo>
                <a:lnTo>
                  <a:pt x="434" y="109"/>
                </a:lnTo>
                <a:lnTo>
                  <a:pt x="434" y="130"/>
                </a:lnTo>
                <a:lnTo>
                  <a:pt x="435" y="119"/>
                </a:lnTo>
                <a:lnTo>
                  <a:pt x="435" y="130"/>
                </a:lnTo>
                <a:lnTo>
                  <a:pt x="435" y="125"/>
                </a:lnTo>
                <a:lnTo>
                  <a:pt x="436" y="119"/>
                </a:lnTo>
                <a:lnTo>
                  <a:pt x="436" y="141"/>
                </a:lnTo>
                <a:lnTo>
                  <a:pt x="436" y="136"/>
                </a:lnTo>
                <a:lnTo>
                  <a:pt x="437" y="146"/>
                </a:lnTo>
                <a:lnTo>
                  <a:pt x="437" y="136"/>
                </a:lnTo>
                <a:lnTo>
                  <a:pt x="437" y="136"/>
                </a:lnTo>
                <a:lnTo>
                  <a:pt x="438" y="136"/>
                </a:lnTo>
                <a:lnTo>
                  <a:pt x="438" y="152"/>
                </a:lnTo>
                <a:lnTo>
                  <a:pt x="438" y="168"/>
                </a:lnTo>
                <a:lnTo>
                  <a:pt x="439" y="146"/>
                </a:lnTo>
                <a:lnTo>
                  <a:pt x="439" y="146"/>
                </a:lnTo>
                <a:lnTo>
                  <a:pt x="439" y="130"/>
                </a:lnTo>
                <a:lnTo>
                  <a:pt x="440" y="136"/>
                </a:lnTo>
                <a:lnTo>
                  <a:pt x="440" y="130"/>
                </a:lnTo>
                <a:lnTo>
                  <a:pt x="440" y="125"/>
                </a:lnTo>
                <a:lnTo>
                  <a:pt x="441" y="136"/>
                </a:lnTo>
                <a:lnTo>
                  <a:pt x="441" y="157"/>
                </a:lnTo>
                <a:lnTo>
                  <a:pt x="441" y="168"/>
                </a:lnTo>
                <a:lnTo>
                  <a:pt x="442" y="163"/>
                </a:lnTo>
                <a:lnTo>
                  <a:pt x="442" y="163"/>
                </a:lnTo>
                <a:lnTo>
                  <a:pt x="442" y="168"/>
                </a:lnTo>
                <a:lnTo>
                  <a:pt x="443" y="184"/>
                </a:lnTo>
                <a:lnTo>
                  <a:pt x="443" y="179"/>
                </a:lnTo>
                <a:lnTo>
                  <a:pt x="443" y="179"/>
                </a:lnTo>
                <a:lnTo>
                  <a:pt x="444" y="201"/>
                </a:lnTo>
                <a:lnTo>
                  <a:pt x="444" y="173"/>
                </a:lnTo>
                <a:lnTo>
                  <a:pt x="444" y="179"/>
                </a:lnTo>
                <a:lnTo>
                  <a:pt x="445" y="195"/>
                </a:lnTo>
                <a:lnTo>
                  <a:pt x="445" y="201"/>
                </a:lnTo>
                <a:lnTo>
                  <a:pt x="445" y="195"/>
                </a:lnTo>
                <a:lnTo>
                  <a:pt x="446" y="206"/>
                </a:lnTo>
                <a:lnTo>
                  <a:pt x="446" y="211"/>
                </a:lnTo>
                <a:lnTo>
                  <a:pt x="446" y="222"/>
                </a:lnTo>
                <a:lnTo>
                  <a:pt x="447" y="233"/>
                </a:lnTo>
                <a:lnTo>
                  <a:pt x="447" y="222"/>
                </a:lnTo>
                <a:lnTo>
                  <a:pt x="447" y="217"/>
                </a:lnTo>
                <a:lnTo>
                  <a:pt x="448" y="233"/>
                </a:lnTo>
                <a:lnTo>
                  <a:pt x="448" y="244"/>
                </a:lnTo>
                <a:lnTo>
                  <a:pt x="448" y="249"/>
                </a:lnTo>
                <a:lnTo>
                  <a:pt x="449" y="260"/>
                </a:lnTo>
                <a:lnTo>
                  <a:pt x="449" y="265"/>
                </a:lnTo>
                <a:lnTo>
                  <a:pt x="449" y="265"/>
                </a:lnTo>
                <a:lnTo>
                  <a:pt x="450" y="276"/>
                </a:lnTo>
                <a:lnTo>
                  <a:pt x="450" y="265"/>
                </a:lnTo>
                <a:lnTo>
                  <a:pt x="450" y="271"/>
                </a:lnTo>
                <a:lnTo>
                  <a:pt x="451" y="265"/>
                </a:lnTo>
                <a:lnTo>
                  <a:pt x="451" y="260"/>
                </a:lnTo>
                <a:lnTo>
                  <a:pt x="451" y="260"/>
                </a:lnTo>
                <a:lnTo>
                  <a:pt x="452" y="265"/>
                </a:lnTo>
                <a:lnTo>
                  <a:pt x="452" y="238"/>
                </a:lnTo>
                <a:lnTo>
                  <a:pt x="452" y="184"/>
                </a:lnTo>
                <a:lnTo>
                  <a:pt x="453" y="184"/>
                </a:lnTo>
                <a:lnTo>
                  <a:pt x="453" y="190"/>
                </a:lnTo>
                <a:lnTo>
                  <a:pt x="453" y="206"/>
                </a:lnTo>
                <a:lnTo>
                  <a:pt x="454" y="217"/>
                </a:lnTo>
                <a:lnTo>
                  <a:pt x="454" y="222"/>
                </a:lnTo>
                <a:lnTo>
                  <a:pt x="454" y="271"/>
                </a:lnTo>
                <a:lnTo>
                  <a:pt x="455" y="276"/>
                </a:lnTo>
                <a:lnTo>
                  <a:pt x="455" y="260"/>
                </a:lnTo>
                <a:lnTo>
                  <a:pt x="455" y="249"/>
                </a:lnTo>
                <a:lnTo>
                  <a:pt x="456" y="238"/>
                </a:lnTo>
                <a:lnTo>
                  <a:pt x="456" y="222"/>
                </a:lnTo>
                <a:lnTo>
                  <a:pt x="456" y="211"/>
                </a:lnTo>
                <a:lnTo>
                  <a:pt x="457" y="201"/>
                </a:lnTo>
                <a:lnTo>
                  <a:pt x="457" y="195"/>
                </a:lnTo>
                <a:lnTo>
                  <a:pt x="457" y="195"/>
                </a:lnTo>
                <a:lnTo>
                  <a:pt x="458" y="195"/>
                </a:lnTo>
                <a:lnTo>
                  <a:pt x="458" y="179"/>
                </a:lnTo>
                <a:lnTo>
                  <a:pt x="458" y="184"/>
                </a:lnTo>
                <a:lnTo>
                  <a:pt x="459" y="179"/>
                </a:lnTo>
                <a:lnTo>
                  <a:pt x="459" y="173"/>
                </a:lnTo>
                <a:lnTo>
                  <a:pt x="459" y="179"/>
                </a:lnTo>
                <a:lnTo>
                  <a:pt x="460" y="179"/>
                </a:lnTo>
                <a:lnTo>
                  <a:pt x="460" y="173"/>
                </a:lnTo>
                <a:lnTo>
                  <a:pt x="460" y="195"/>
                </a:lnTo>
                <a:lnTo>
                  <a:pt x="461" y="206"/>
                </a:lnTo>
                <a:lnTo>
                  <a:pt x="461" y="211"/>
                </a:lnTo>
                <a:lnTo>
                  <a:pt x="461" y="206"/>
                </a:lnTo>
                <a:lnTo>
                  <a:pt x="462" y="217"/>
                </a:lnTo>
                <a:lnTo>
                  <a:pt x="462" y="217"/>
                </a:lnTo>
                <a:lnTo>
                  <a:pt x="462" y="211"/>
                </a:lnTo>
                <a:lnTo>
                  <a:pt x="463" y="195"/>
                </a:lnTo>
                <a:lnTo>
                  <a:pt x="463" y="206"/>
                </a:lnTo>
                <a:lnTo>
                  <a:pt x="463" y="222"/>
                </a:lnTo>
                <a:lnTo>
                  <a:pt x="464" y="222"/>
                </a:lnTo>
                <a:lnTo>
                  <a:pt x="464" y="227"/>
                </a:lnTo>
                <a:lnTo>
                  <a:pt x="464" y="233"/>
                </a:lnTo>
                <a:lnTo>
                  <a:pt x="465" y="227"/>
                </a:lnTo>
                <a:lnTo>
                  <a:pt x="465" y="233"/>
                </a:lnTo>
                <a:lnTo>
                  <a:pt x="465" y="238"/>
                </a:lnTo>
                <a:lnTo>
                  <a:pt x="466" y="249"/>
                </a:lnTo>
                <a:lnTo>
                  <a:pt x="466" y="244"/>
                </a:lnTo>
                <a:lnTo>
                  <a:pt x="466" y="238"/>
                </a:lnTo>
                <a:lnTo>
                  <a:pt x="467" y="233"/>
                </a:lnTo>
                <a:lnTo>
                  <a:pt x="467" y="222"/>
                </a:lnTo>
                <a:lnTo>
                  <a:pt x="467" y="227"/>
                </a:lnTo>
                <a:lnTo>
                  <a:pt x="468" y="227"/>
                </a:lnTo>
                <a:lnTo>
                  <a:pt x="468" y="222"/>
                </a:lnTo>
                <a:lnTo>
                  <a:pt x="468" y="222"/>
                </a:lnTo>
                <a:lnTo>
                  <a:pt x="469" y="206"/>
                </a:lnTo>
                <a:lnTo>
                  <a:pt x="469" y="211"/>
                </a:lnTo>
                <a:lnTo>
                  <a:pt x="469" y="206"/>
                </a:lnTo>
                <a:lnTo>
                  <a:pt x="470" y="206"/>
                </a:lnTo>
                <a:lnTo>
                  <a:pt x="470" y="206"/>
                </a:lnTo>
                <a:lnTo>
                  <a:pt x="470" y="211"/>
                </a:lnTo>
                <a:lnTo>
                  <a:pt x="471" y="217"/>
                </a:lnTo>
                <a:lnTo>
                  <a:pt x="471" y="227"/>
                </a:lnTo>
                <a:lnTo>
                  <a:pt x="471" y="222"/>
                </a:lnTo>
                <a:lnTo>
                  <a:pt x="471" y="233"/>
                </a:lnTo>
                <a:lnTo>
                  <a:pt x="472" y="227"/>
                </a:lnTo>
                <a:lnTo>
                  <a:pt x="472" y="238"/>
                </a:lnTo>
                <a:lnTo>
                  <a:pt x="472" y="249"/>
                </a:lnTo>
                <a:lnTo>
                  <a:pt x="473" y="238"/>
                </a:lnTo>
                <a:lnTo>
                  <a:pt x="473" y="244"/>
                </a:lnTo>
                <a:lnTo>
                  <a:pt x="473" y="227"/>
                </a:lnTo>
                <a:lnTo>
                  <a:pt x="474" y="211"/>
                </a:lnTo>
                <a:lnTo>
                  <a:pt x="474" y="206"/>
                </a:lnTo>
                <a:lnTo>
                  <a:pt x="474" y="201"/>
                </a:lnTo>
                <a:lnTo>
                  <a:pt x="475" y="217"/>
                </a:lnTo>
                <a:lnTo>
                  <a:pt x="475" y="217"/>
                </a:lnTo>
                <a:lnTo>
                  <a:pt x="475" y="217"/>
                </a:lnTo>
                <a:lnTo>
                  <a:pt x="476" y="217"/>
                </a:lnTo>
                <a:lnTo>
                  <a:pt x="476" y="227"/>
                </a:lnTo>
                <a:lnTo>
                  <a:pt x="476" y="233"/>
                </a:lnTo>
                <a:lnTo>
                  <a:pt x="477" y="222"/>
                </a:lnTo>
                <a:lnTo>
                  <a:pt x="477" y="222"/>
                </a:lnTo>
                <a:lnTo>
                  <a:pt x="477" y="222"/>
                </a:lnTo>
                <a:lnTo>
                  <a:pt x="478" y="233"/>
                </a:lnTo>
                <a:lnTo>
                  <a:pt x="478" y="227"/>
                </a:lnTo>
                <a:lnTo>
                  <a:pt x="478" y="227"/>
                </a:lnTo>
                <a:lnTo>
                  <a:pt x="479" y="211"/>
                </a:lnTo>
                <a:lnTo>
                  <a:pt x="479" y="211"/>
                </a:lnTo>
                <a:lnTo>
                  <a:pt x="479" y="217"/>
                </a:lnTo>
                <a:lnTo>
                  <a:pt x="480" y="217"/>
                </a:lnTo>
                <a:lnTo>
                  <a:pt x="480" y="211"/>
                </a:lnTo>
                <a:lnTo>
                  <a:pt x="480" y="201"/>
                </a:lnTo>
                <a:lnTo>
                  <a:pt x="481" y="195"/>
                </a:lnTo>
                <a:lnTo>
                  <a:pt x="481" y="201"/>
                </a:lnTo>
                <a:lnTo>
                  <a:pt x="481" y="190"/>
                </a:lnTo>
                <a:lnTo>
                  <a:pt x="482" y="195"/>
                </a:lnTo>
                <a:lnTo>
                  <a:pt x="482" y="201"/>
                </a:lnTo>
                <a:lnTo>
                  <a:pt x="482" y="206"/>
                </a:lnTo>
                <a:lnTo>
                  <a:pt x="483" y="211"/>
                </a:lnTo>
                <a:lnTo>
                  <a:pt x="483" y="206"/>
                </a:lnTo>
                <a:lnTo>
                  <a:pt x="483" y="217"/>
                </a:lnTo>
                <a:lnTo>
                  <a:pt x="484" y="211"/>
                </a:lnTo>
                <a:lnTo>
                  <a:pt x="484" y="217"/>
                </a:lnTo>
                <a:lnTo>
                  <a:pt x="484" y="217"/>
                </a:lnTo>
                <a:lnTo>
                  <a:pt x="485" y="217"/>
                </a:lnTo>
                <a:lnTo>
                  <a:pt x="485" y="217"/>
                </a:lnTo>
                <a:lnTo>
                  <a:pt x="485" y="211"/>
                </a:lnTo>
                <a:lnTo>
                  <a:pt x="486" y="201"/>
                </a:lnTo>
                <a:lnTo>
                  <a:pt x="486" y="195"/>
                </a:lnTo>
                <a:lnTo>
                  <a:pt x="486" y="206"/>
                </a:lnTo>
                <a:lnTo>
                  <a:pt x="487" y="227"/>
                </a:lnTo>
                <a:lnTo>
                  <a:pt x="487" y="238"/>
                </a:lnTo>
                <a:lnTo>
                  <a:pt x="487" y="233"/>
                </a:lnTo>
                <a:lnTo>
                  <a:pt x="488" y="238"/>
                </a:lnTo>
                <a:lnTo>
                  <a:pt x="488" y="244"/>
                </a:lnTo>
                <a:lnTo>
                  <a:pt x="488" y="244"/>
                </a:lnTo>
                <a:lnTo>
                  <a:pt x="489" y="227"/>
                </a:lnTo>
                <a:lnTo>
                  <a:pt x="489" y="238"/>
                </a:lnTo>
                <a:lnTo>
                  <a:pt x="489" y="238"/>
                </a:lnTo>
                <a:lnTo>
                  <a:pt x="490" y="238"/>
                </a:lnTo>
                <a:lnTo>
                  <a:pt x="490" y="238"/>
                </a:lnTo>
                <a:lnTo>
                  <a:pt x="490" y="238"/>
                </a:lnTo>
                <a:lnTo>
                  <a:pt x="491" y="244"/>
                </a:lnTo>
                <a:lnTo>
                  <a:pt x="491" y="249"/>
                </a:lnTo>
                <a:lnTo>
                  <a:pt x="491" y="238"/>
                </a:lnTo>
                <a:lnTo>
                  <a:pt x="492" y="233"/>
                </a:lnTo>
                <a:lnTo>
                  <a:pt x="492" y="227"/>
                </a:lnTo>
                <a:lnTo>
                  <a:pt x="492" y="222"/>
                </a:lnTo>
                <a:lnTo>
                  <a:pt x="493" y="217"/>
                </a:lnTo>
                <a:lnTo>
                  <a:pt x="493" y="211"/>
                </a:lnTo>
                <a:lnTo>
                  <a:pt x="493" y="211"/>
                </a:lnTo>
                <a:lnTo>
                  <a:pt x="494" y="206"/>
                </a:lnTo>
                <a:lnTo>
                  <a:pt x="494" y="217"/>
                </a:lnTo>
                <a:lnTo>
                  <a:pt x="494" y="217"/>
                </a:lnTo>
                <a:lnTo>
                  <a:pt x="495" y="217"/>
                </a:lnTo>
                <a:lnTo>
                  <a:pt x="495" y="233"/>
                </a:lnTo>
                <a:lnTo>
                  <a:pt x="495" y="233"/>
                </a:lnTo>
                <a:lnTo>
                  <a:pt x="496" y="233"/>
                </a:lnTo>
                <a:lnTo>
                  <a:pt x="496" y="244"/>
                </a:lnTo>
                <a:lnTo>
                  <a:pt x="496" y="249"/>
                </a:lnTo>
                <a:lnTo>
                  <a:pt x="497" y="255"/>
                </a:lnTo>
                <a:lnTo>
                  <a:pt x="497" y="265"/>
                </a:lnTo>
                <a:lnTo>
                  <a:pt x="497" y="271"/>
                </a:lnTo>
                <a:lnTo>
                  <a:pt x="498" y="276"/>
                </a:lnTo>
                <a:lnTo>
                  <a:pt x="498" y="255"/>
                </a:lnTo>
                <a:lnTo>
                  <a:pt x="498" y="244"/>
                </a:lnTo>
                <a:lnTo>
                  <a:pt x="499" y="249"/>
                </a:lnTo>
                <a:lnTo>
                  <a:pt x="499" y="249"/>
                </a:lnTo>
                <a:lnTo>
                  <a:pt x="499" y="244"/>
                </a:lnTo>
                <a:lnTo>
                  <a:pt x="500" y="238"/>
                </a:lnTo>
                <a:lnTo>
                  <a:pt x="500" y="233"/>
                </a:lnTo>
                <a:lnTo>
                  <a:pt x="500" y="238"/>
                </a:lnTo>
                <a:lnTo>
                  <a:pt x="501" y="249"/>
                </a:lnTo>
                <a:lnTo>
                  <a:pt x="501" y="238"/>
                </a:lnTo>
                <a:lnTo>
                  <a:pt x="501" y="222"/>
                </a:lnTo>
                <a:lnTo>
                  <a:pt x="502" y="201"/>
                </a:lnTo>
                <a:lnTo>
                  <a:pt x="502" y="201"/>
                </a:lnTo>
                <a:lnTo>
                  <a:pt x="502" y="211"/>
                </a:lnTo>
                <a:lnTo>
                  <a:pt x="503" y="222"/>
                </a:lnTo>
                <a:lnTo>
                  <a:pt x="503" y="206"/>
                </a:lnTo>
                <a:lnTo>
                  <a:pt x="503" y="222"/>
                </a:lnTo>
                <a:lnTo>
                  <a:pt x="504" y="244"/>
                </a:lnTo>
                <a:lnTo>
                  <a:pt x="504" y="238"/>
                </a:lnTo>
                <a:lnTo>
                  <a:pt x="504" y="233"/>
                </a:lnTo>
                <a:lnTo>
                  <a:pt x="505" y="227"/>
                </a:lnTo>
                <a:lnTo>
                  <a:pt x="505" y="238"/>
                </a:lnTo>
                <a:lnTo>
                  <a:pt x="505" y="244"/>
                </a:lnTo>
                <a:lnTo>
                  <a:pt x="506" y="238"/>
                </a:lnTo>
                <a:lnTo>
                  <a:pt x="506" y="227"/>
                </a:lnTo>
                <a:lnTo>
                  <a:pt x="506" y="222"/>
                </a:lnTo>
                <a:lnTo>
                  <a:pt x="507" y="201"/>
                </a:lnTo>
                <a:lnTo>
                  <a:pt x="507" y="195"/>
                </a:lnTo>
                <a:lnTo>
                  <a:pt x="507" y="195"/>
                </a:lnTo>
                <a:lnTo>
                  <a:pt x="508" y="184"/>
                </a:lnTo>
                <a:lnTo>
                  <a:pt x="508" y="190"/>
                </a:lnTo>
                <a:lnTo>
                  <a:pt x="508" y="201"/>
                </a:lnTo>
                <a:lnTo>
                  <a:pt x="509" y="211"/>
                </a:lnTo>
                <a:lnTo>
                  <a:pt x="509" y="201"/>
                </a:lnTo>
                <a:lnTo>
                  <a:pt x="509" y="195"/>
                </a:lnTo>
                <a:lnTo>
                  <a:pt x="510" y="195"/>
                </a:lnTo>
                <a:lnTo>
                  <a:pt x="510" y="211"/>
                </a:lnTo>
                <a:lnTo>
                  <a:pt x="510" y="211"/>
                </a:lnTo>
                <a:lnTo>
                  <a:pt x="511" y="211"/>
                </a:lnTo>
                <a:lnTo>
                  <a:pt x="511" y="211"/>
                </a:lnTo>
                <a:lnTo>
                  <a:pt x="511" y="217"/>
                </a:lnTo>
                <a:lnTo>
                  <a:pt x="512" y="217"/>
                </a:lnTo>
                <a:lnTo>
                  <a:pt x="512" y="206"/>
                </a:lnTo>
                <a:lnTo>
                  <a:pt x="512" y="227"/>
                </a:lnTo>
                <a:lnTo>
                  <a:pt x="513" y="222"/>
                </a:lnTo>
                <a:lnTo>
                  <a:pt x="513" y="227"/>
                </a:lnTo>
                <a:lnTo>
                  <a:pt x="513" y="238"/>
                </a:lnTo>
                <a:lnTo>
                  <a:pt x="514" y="227"/>
                </a:lnTo>
                <a:lnTo>
                  <a:pt x="514" y="238"/>
                </a:lnTo>
                <a:lnTo>
                  <a:pt x="514" y="244"/>
                </a:lnTo>
                <a:lnTo>
                  <a:pt x="515" y="255"/>
                </a:lnTo>
                <a:lnTo>
                  <a:pt x="515" y="255"/>
                </a:lnTo>
                <a:lnTo>
                  <a:pt x="515" y="249"/>
                </a:lnTo>
                <a:lnTo>
                  <a:pt x="516" y="260"/>
                </a:lnTo>
                <a:lnTo>
                  <a:pt x="516" y="260"/>
                </a:lnTo>
                <a:lnTo>
                  <a:pt x="516" y="265"/>
                </a:lnTo>
                <a:lnTo>
                  <a:pt x="517" y="276"/>
                </a:lnTo>
                <a:lnTo>
                  <a:pt x="517" y="287"/>
                </a:lnTo>
                <a:lnTo>
                  <a:pt x="517" y="276"/>
                </a:lnTo>
                <a:lnTo>
                  <a:pt x="518" y="287"/>
                </a:lnTo>
                <a:lnTo>
                  <a:pt x="518" y="292"/>
                </a:lnTo>
                <a:lnTo>
                  <a:pt x="518" y="276"/>
                </a:lnTo>
                <a:lnTo>
                  <a:pt x="519" y="271"/>
                </a:lnTo>
                <a:lnTo>
                  <a:pt x="519" y="265"/>
                </a:lnTo>
                <a:lnTo>
                  <a:pt x="519" y="249"/>
                </a:lnTo>
                <a:lnTo>
                  <a:pt x="520" y="260"/>
                </a:lnTo>
                <a:lnTo>
                  <a:pt x="520" y="260"/>
                </a:lnTo>
                <a:lnTo>
                  <a:pt x="520" y="255"/>
                </a:lnTo>
                <a:lnTo>
                  <a:pt x="521" y="255"/>
                </a:lnTo>
                <a:lnTo>
                  <a:pt x="521" y="260"/>
                </a:lnTo>
                <a:lnTo>
                  <a:pt x="521" y="271"/>
                </a:lnTo>
                <a:lnTo>
                  <a:pt x="522" y="260"/>
                </a:lnTo>
                <a:lnTo>
                  <a:pt x="522" y="260"/>
                </a:lnTo>
                <a:lnTo>
                  <a:pt x="522" y="260"/>
                </a:lnTo>
                <a:lnTo>
                  <a:pt x="523" y="260"/>
                </a:lnTo>
                <a:lnTo>
                  <a:pt x="523" y="260"/>
                </a:lnTo>
                <a:lnTo>
                  <a:pt x="523" y="249"/>
                </a:lnTo>
                <a:lnTo>
                  <a:pt x="524" y="260"/>
                </a:lnTo>
                <a:lnTo>
                  <a:pt x="524" y="260"/>
                </a:lnTo>
                <a:lnTo>
                  <a:pt x="524" y="260"/>
                </a:lnTo>
                <a:lnTo>
                  <a:pt x="525" y="260"/>
                </a:lnTo>
                <a:lnTo>
                  <a:pt x="525" y="265"/>
                </a:lnTo>
                <a:lnTo>
                  <a:pt x="525" y="271"/>
                </a:lnTo>
                <a:lnTo>
                  <a:pt x="526" y="271"/>
                </a:lnTo>
                <a:lnTo>
                  <a:pt x="526" y="271"/>
                </a:lnTo>
                <a:lnTo>
                  <a:pt x="526" y="265"/>
                </a:lnTo>
                <a:lnTo>
                  <a:pt x="527" y="260"/>
                </a:lnTo>
                <a:lnTo>
                  <a:pt x="527" y="271"/>
                </a:lnTo>
                <a:lnTo>
                  <a:pt x="527" y="282"/>
                </a:lnTo>
                <a:lnTo>
                  <a:pt x="528" y="271"/>
                </a:lnTo>
                <a:lnTo>
                  <a:pt x="528" y="276"/>
                </a:lnTo>
                <a:lnTo>
                  <a:pt x="528" y="265"/>
                </a:lnTo>
                <a:lnTo>
                  <a:pt x="529" y="260"/>
                </a:lnTo>
                <a:lnTo>
                  <a:pt x="529" y="255"/>
                </a:lnTo>
                <a:lnTo>
                  <a:pt x="529" y="238"/>
                </a:lnTo>
                <a:lnTo>
                  <a:pt x="530" y="227"/>
                </a:lnTo>
                <a:lnTo>
                  <a:pt x="530" y="222"/>
                </a:lnTo>
                <a:lnTo>
                  <a:pt x="530" y="157"/>
                </a:lnTo>
                <a:lnTo>
                  <a:pt x="531" y="222"/>
                </a:lnTo>
                <a:lnTo>
                  <a:pt x="531" y="217"/>
                </a:lnTo>
                <a:lnTo>
                  <a:pt x="531" y="276"/>
                </a:lnTo>
                <a:lnTo>
                  <a:pt x="531" y="233"/>
                </a:lnTo>
                <a:lnTo>
                  <a:pt x="532" y="179"/>
                </a:lnTo>
                <a:lnTo>
                  <a:pt x="532" y="282"/>
                </a:lnTo>
                <a:lnTo>
                  <a:pt x="532" y="319"/>
                </a:lnTo>
                <a:lnTo>
                  <a:pt x="533" y="211"/>
                </a:lnTo>
                <a:lnTo>
                  <a:pt x="533" y="233"/>
                </a:lnTo>
                <a:lnTo>
                  <a:pt x="533" y="282"/>
                </a:lnTo>
                <a:lnTo>
                  <a:pt x="534" y="271"/>
                </a:lnTo>
                <a:lnTo>
                  <a:pt x="534" y="92"/>
                </a:lnTo>
                <a:lnTo>
                  <a:pt x="534" y="146"/>
                </a:lnTo>
                <a:lnTo>
                  <a:pt x="535" y="179"/>
                </a:lnTo>
                <a:lnTo>
                  <a:pt x="535" y="130"/>
                </a:lnTo>
                <a:lnTo>
                  <a:pt x="535" y="168"/>
                </a:lnTo>
                <a:lnTo>
                  <a:pt x="536" y="44"/>
                </a:lnTo>
                <a:lnTo>
                  <a:pt x="536" y="103"/>
                </a:lnTo>
                <a:lnTo>
                  <a:pt x="536" y="152"/>
                </a:lnTo>
                <a:lnTo>
                  <a:pt x="537" y="195"/>
                </a:lnTo>
                <a:lnTo>
                  <a:pt x="537" y="76"/>
                </a:lnTo>
                <a:lnTo>
                  <a:pt x="537" y="255"/>
                </a:lnTo>
                <a:lnTo>
                  <a:pt x="538" y="298"/>
                </a:lnTo>
                <a:lnTo>
                  <a:pt x="538" y="255"/>
                </a:lnTo>
                <a:lnTo>
                  <a:pt x="538" y="244"/>
                </a:lnTo>
                <a:lnTo>
                  <a:pt x="539" y="54"/>
                </a:lnTo>
                <a:lnTo>
                  <a:pt x="539" y="173"/>
                </a:lnTo>
                <a:lnTo>
                  <a:pt x="539" y="146"/>
                </a:lnTo>
                <a:lnTo>
                  <a:pt x="540" y="103"/>
                </a:lnTo>
                <a:lnTo>
                  <a:pt x="540" y="22"/>
                </a:lnTo>
                <a:lnTo>
                  <a:pt x="540" y="136"/>
                </a:lnTo>
                <a:lnTo>
                  <a:pt x="541" y="195"/>
                </a:lnTo>
                <a:lnTo>
                  <a:pt x="541" y="195"/>
                </a:lnTo>
                <a:lnTo>
                  <a:pt x="541" y="211"/>
                </a:lnTo>
                <a:lnTo>
                  <a:pt x="542" y="238"/>
                </a:lnTo>
                <a:lnTo>
                  <a:pt x="542" y="249"/>
                </a:lnTo>
                <a:lnTo>
                  <a:pt x="542" y="244"/>
                </a:lnTo>
                <a:lnTo>
                  <a:pt x="543" y="260"/>
                </a:lnTo>
                <a:lnTo>
                  <a:pt x="543" y="282"/>
                </a:lnTo>
                <a:lnTo>
                  <a:pt x="543" y="298"/>
                </a:lnTo>
                <a:lnTo>
                  <a:pt x="544" y="292"/>
                </a:lnTo>
                <a:lnTo>
                  <a:pt x="544" y="271"/>
                </a:lnTo>
                <a:lnTo>
                  <a:pt x="544" y="255"/>
                </a:lnTo>
                <a:lnTo>
                  <a:pt x="545" y="233"/>
                </a:lnTo>
                <a:lnTo>
                  <a:pt x="545" y="222"/>
                </a:lnTo>
                <a:lnTo>
                  <a:pt x="545" y="233"/>
                </a:lnTo>
                <a:lnTo>
                  <a:pt x="546" y="233"/>
                </a:lnTo>
                <a:lnTo>
                  <a:pt x="546" y="249"/>
                </a:lnTo>
                <a:lnTo>
                  <a:pt x="546" y="249"/>
                </a:lnTo>
                <a:lnTo>
                  <a:pt x="547" y="255"/>
                </a:lnTo>
                <a:lnTo>
                  <a:pt x="547" y="260"/>
                </a:lnTo>
                <a:lnTo>
                  <a:pt x="547" y="260"/>
                </a:lnTo>
                <a:lnTo>
                  <a:pt x="548" y="287"/>
                </a:lnTo>
                <a:lnTo>
                  <a:pt x="548" y="276"/>
                </a:lnTo>
                <a:lnTo>
                  <a:pt x="548" y="276"/>
                </a:lnTo>
                <a:lnTo>
                  <a:pt x="549" y="298"/>
                </a:lnTo>
                <a:lnTo>
                  <a:pt x="549" y="298"/>
                </a:lnTo>
                <a:lnTo>
                  <a:pt x="549" y="309"/>
                </a:lnTo>
                <a:lnTo>
                  <a:pt x="550" y="325"/>
                </a:lnTo>
                <a:lnTo>
                  <a:pt x="550" y="325"/>
                </a:lnTo>
                <a:lnTo>
                  <a:pt x="550" y="309"/>
                </a:lnTo>
                <a:lnTo>
                  <a:pt x="551" y="292"/>
                </a:lnTo>
                <a:lnTo>
                  <a:pt x="551" y="271"/>
                </a:lnTo>
                <a:lnTo>
                  <a:pt x="551" y="233"/>
                </a:lnTo>
                <a:lnTo>
                  <a:pt x="552" y="227"/>
                </a:lnTo>
                <a:lnTo>
                  <a:pt x="552" y="233"/>
                </a:lnTo>
                <a:lnTo>
                  <a:pt x="552" y="238"/>
                </a:lnTo>
                <a:lnTo>
                  <a:pt x="553" y="238"/>
                </a:lnTo>
                <a:lnTo>
                  <a:pt x="553" y="233"/>
                </a:lnTo>
                <a:lnTo>
                  <a:pt x="553" y="249"/>
                </a:lnTo>
                <a:lnTo>
                  <a:pt x="553" y="255"/>
                </a:lnTo>
                <a:lnTo>
                  <a:pt x="554" y="265"/>
                </a:lnTo>
                <a:lnTo>
                  <a:pt x="554" y="260"/>
                </a:lnTo>
                <a:lnTo>
                  <a:pt x="554" y="255"/>
                </a:lnTo>
                <a:lnTo>
                  <a:pt x="555" y="260"/>
                </a:lnTo>
                <a:lnTo>
                  <a:pt x="555" y="260"/>
                </a:lnTo>
                <a:lnTo>
                  <a:pt x="555" y="265"/>
                </a:lnTo>
                <a:lnTo>
                  <a:pt x="556" y="265"/>
                </a:lnTo>
                <a:lnTo>
                  <a:pt x="556" y="260"/>
                </a:lnTo>
                <a:lnTo>
                  <a:pt x="556" y="238"/>
                </a:lnTo>
                <a:lnTo>
                  <a:pt x="557" y="233"/>
                </a:lnTo>
                <a:lnTo>
                  <a:pt x="557" y="227"/>
                </a:lnTo>
                <a:lnTo>
                  <a:pt x="557" y="233"/>
                </a:lnTo>
                <a:lnTo>
                  <a:pt x="558" y="222"/>
                </a:lnTo>
                <a:lnTo>
                  <a:pt x="558" y="217"/>
                </a:lnTo>
                <a:lnTo>
                  <a:pt x="558" y="217"/>
                </a:lnTo>
                <a:lnTo>
                  <a:pt x="559" y="217"/>
                </a:lnTo>
                <a:lnTo>
                  <a:pt x="559" y="217"/>
                </a:lnTo>
                <a:lnTo>
                  <a:pt x="559" y="233"/>
                </a:lnTo>
                <a:lnTo>
                  <a:pt x="560" y="222"/>
                </a:lnTo>
                <a:lnTo>
                  <a:pt x="560" y="227"/>
                </a:lnTo>
                <a:lnTo>
                  <a:pt x="560" y="222"/>
                </a:lnTo>
                <a:lnTo>
                  <a:pt x="561" y="233"/>
                </a:lnTo>
                <a:lnTo>
                  <a:pt x="561" y="227"/>
                </a:lnTo>
                <a:lnTo>
                  <a:pt x="561" y="244"/>
                </a:lnTo>
                <a:lnTo>
                  <a:pt x="562" y="238"/>
                </a:lnTo>
                <a:lnTo>
                  <a:pt x="562" y="249"/>
                </a:lnTo>
                <a:lnTo>
                  <a:pt x="562" y="255"/>
                </a:lnTo>
                <a:lnTo>
                  <a:pt x="563" y="255"/>
                </a:lnTo>
                <a:lnTo>
                  <a:pt x="563" y="271"/>
                </a:lnTo>
                <a:lnTo>
                  <a:pt x="563" y="282"/>
                </a:lnTo>
                <a:lnTo>
                  <a:pt x="564" y="298"/>
                </a:lnTo>
                <a:lnTo>
                  <a:pt x="564" y="292"/>
                </a:lnTo>
                <a:lnTo>
                  <a:pt x="564" y="325"/>
                </a:lnTo>
                <a:lnTo>
                  <a:pt x="565" y="330"/>
                </a:lnTo>
                <a:lnTo>
                  <a:pt x="565" y="309"/>
                </a:lnTo>
                <a:lnTo>
                  <a:pt x="565" y="303"/>
                </a:lnTo>
                <a:lnTo>
                  <a:pt x="566" y="282"/>
                </a:lnTo>
                <a:lnTo>
                  <a:pt x="566" y="265"/>
                </a:lnTo>
                <a:lnTo>
                  <a:pt x="566" y="249"/>
                </a:lnTo>
                <a:lnTo>
                  <a:pt x="567" y="244"/>
                </a:lnTo>
                <a:lnTo>
                  <a:pt x="567" y="227"/>
                </a:lnTo>
                <a:lnTo>
                  <a:pt x="567" y="222"/>
                </a:lnTo>
                <a:lnTo>
                  <a:pt x="568" y="217"/>
                </a:lnTo>
                <a:lnTo>
                  <a:pt x="568" y="222"/>
                </a:lnTo>
                <a:lnTo>
                  <a:pt x="568" y="206"/>
                </a:lnTo>
                <a:lnTo>
                  <a:pt x="569" y="222"/>
                </a:lnTo>
                <a:lnTo>
                  <a:pt x="569" y="244"/>
                </a:lnTo>
                <a:lnTo>
                  <a:pt x="569" y="244"/>
                </a:lnTo>
                <a:lnTo>
                  <a:pt x="570" y="238"/>
                </a:lnTo>
                <a:lnTo>
                  <a:pt x="570" y="249"/>
                </a:lnTo>
                <a:lnTo>
                  <a:pt x="570" y="265"/>
                </a:lnTo>
                <a:lnTo>
                  <a:pt x="571" y="271"/>
                </a:lnTo>
                <a:lnTo>
                  <a:pt x="571" y="271"/>
                </a:lnTo>
                <a:lnTo>
                  <a:pt x="571" y="265"/>
                </a:lnTo>
                <a:lnTo>
                  <a:pt x="572" y="249"/>
                </a:lnTo>
                <a:lnTo>
                  <a:pt x="572" y="249"/>
                </a:lnTo>
                <a:lnTo>
                  <a:pt x="572" y="233"/>
                </a:lnTo>
                <a:lnTo>
                  <a:pt x="573" y="222"/>
                </a:lnTo>
                <a:lnTo>
                  <a:pt x="573" y="201"/>
                </a:lnTo>
                <a:lnTo>
                  <a:pt x="573" y="173"/>
                </a:lnTo>
                <a:lnTo>
                  <a:pt x="574" y="173"/>
                </a:lnTo>
                <a:lnTo>
                  <a:pt x="574" y="179"/>
                </a:lnTo>
                <a:lnTo>
                  <a:pt x="574" y="168"/>
                </a:lnTo>
                <a:lnTo>
                  <a:pt x="575" y="179"/>
                </a:lnTo>
                <a:lnTo>
                  <a:pt x="575" y="173"/>
                </a:lnTo>
                <a:lnTo>
                  <a:pt x="575" y="211"/>
                </a:lnTo>
                <a:lnTo>
                  <a:pt x="576" y="206"/>
                </a:lnTo>
                <a:lnTo>
                  <a:pt x="576" y="217"/>
                </a:lnTo>
                <a:lnTo>
                  <a:pt x="576" y="217"/>
                </a:lnTo>
                <a:lnTo>
                  <a:pt x="577" y="217"/>
                </a:lnTo>
                <a:lnTo>
                  <a:pt x="577" y="211"/>
                </a:lnTo>
                <a:lnTo>
                  <a:pt x="577" y="217"/>
                </a:lnTo>
                <a:lnTo>
                  <a:pt x="578" y="217"/>
                </a:lnTo>
                <a:lnTo>
                  <a:pt x="578" y="222"/>
                </a:lnTo>
                <a:lnTo>
                  <a:pt x="578" y="227"/>
                </a:lnTo>
                <a:lnTo>
                  <a:pt x="579" y="222"/>
                </a:lnTo>
                <a:lnTo>
                  <a:pt x="579" y="217"/>
                </a:lnTo>
                <a:lnTo>
                  <a:pt x="579" y="217"/>
                </a:lnTo>
                <a:lnTo>
                  <a:pt x="580" y="211"/>
                </a:lnTo>
                <a:lnTo>
                  <a:pt x="580" y="211"/>
                </a:lnTo>
                <a:lnTo>
                  <a:pt x="580" y="201"/>
                </a:lnTo>
                <a:lnTo>
                  <a:pt x="581" y="206"/>
                </a:lnTo>
                <a:lnTo>
                  <a:pt x="581" y="211"/>
                </a:lnTo>
                <a:lnTo>
                  <a:pt x="581" y="211"/>
                </a:lnTo>
                <a:lnTo>
                  <a:pt x="582" y="201"/>
                </a:lnTo>
                <a:lnTo>
                  <a:pt x="582" y="211"/>
                </a:lnTo>
                <a:lnTo>
                  <a:pt x="582" y="222"/>
                </a:lnTo>
                <a:lnTo>
                  <a:pt x="583" y="233"/>
                </a:lnTo>
                <a:lnTo>
                  <a:pt x="583" y="244"/>
                </a:lnTo>
                <a:lnTo>
                  <a:pt x="583" y="233"/>
                </a:lnTo>
                <a:lnTo>
                  <a:pt x="584" y="238"/>
                </a:lnTo>
                <a:lnTo>
                  <a:pt x="584" y="249"/>
                </a:lnTo>
                <a:lnTo>
                  <a:pt x="584" y="244"/>
                </a:lnTo>
                <a:lnTo>
                  <a:pt x="585" y="249"/>
                </a:lnTo>
                <a:lnTo>
                  <a:pt x="585" y="255"/>
                </a:lnTo>
                <a:lnTo>
                  <a:pt x="585" y="255"/>
                </a:lnTo>
                <a:lnTo>
                  <a:pt x="586" y="260"/>
                </a:lnTo>
                <a:lnTo>
                  <a:pt x="586" y="255"/>
                </a:lnTo>
                <a:lnTo>
                  <a:pt x="586" y="260"/>
                </a:lnTo>
                <a:lnTo>
                  <a:pt x="587" y="287"/>
                </a:lnTo>
                <a:lnTo>
                  <a:pt x="587" y="303"/>
                </a:lnTo>
                <a:lnTo>
                  <a:pt x="587" y="282"/>
                </a:lnTo>
                <a:lnTo>
                  <a:pt x="588" y="271"/>
                </a:lnTo>
                <a:lnTo>
                  <a:pt x="588" y="249"/>
                </a:lnTo>
                <a:lnTo>
                  <a:pt x="588" y="227"/>
                </a:lnTo>
                <a:lnTo>
                  <a:pt x="589" y="184"/>
                </a:lnTo>
                <a:lnTo>
                  <a:pt x="589" y="179"/>
                </a:lnTo>
                <a:lnTo>
                  <a:pt x="589" y="173"/>
                </a:lnTo>
                <a:lnTo>
                  <a:pt x="590" y="179"/>
                </a:lnTo>
                <a:lnTo>
                  <a:pt x="590" y="179"/>
                </a:lnTo>
                <a:lnTo>
                  <a:pt x="590" y="184"/>
                </a:lnTo>
                <a:lnTo>
                  <a:pt x="591" y="195"/>
                </a:lnTo>
                <a:lnTo>
                  <a:pt x="591" y="195"/>
                </a:lnTo>
                <a:lnTo>
                  <a:pt x="591" y="217"/>
                </a:lnTo>
                <a:lnTo>
                  <a:pt x="591" y="227"/>
                </a:lnTo>
                <a:lnTo>
                  <a:pt x="592" y="217"/>
                </a:lnTo>
                <a:lnTo>
                  <a:pt x="592" y="222"/>
                </a:lnTo>
                <a:lnTo>
                  <a:pt x="592" y="222"/>
                </a:lnTo>
                <a:lnTo>
                  <a:pt x="593" y="206"/>
                </a:lnTo>
                <a:lnTo>
                  <a:pt x="593" y="184"/>
                </a:lnTo>
                <a:lnTo>
                  <a:pt x="593" y="168"/>
                </a:lnTo>
                <a:lnTo>
                  <a:pt x="594" y="157"/>
                </a:lnTo>
                <a:lnTo>
                  <a:pt x="594" y="163"/>
                </a:lnTo>
                <a:lnTo>
                  <a:pt x="594" y="173"/>
                </a:lnTo>
                <a:lnTo>
                  <a:pt x="595" y="195"/>
                </a:lnTo>
                <a:lnTo>
                  <a:pt x="595" y="249"/>
                </a:lnTo>
                <a:lnTo>
                  <a:pt x="595" y="287"/>
                </a:lnTo>
                <a:lnTo>
                  <a:pt x="596" y="330"/>
                </a:lnTo>
                <a:lnTo>
                  <a:pt x="596" y="357"/>
                </a:lnTo>
                <a:lnTo>
                  <a:pt x="596" y="363"/>
                </a:lnTo>
                <a:lnTo>
                  <a:pt x="597" y="319"/>
                </a:lnTo>
                <a:lnTo>
                  <a:pt x="597" y="298"/>
                </a:lnTo>
                <a:lnTo>
                  <a:pt x="597" y="319"/>
                </a:lnTo>
                <a:lnTo>
                  <a:pt x="598" y="314"/>
                </a:lnTo>
                <a:lnTo>
                  <a:pt x="598" y="309"/>
                </a:lnTo>
                <a:lnTo>
                  <a:pt x="598" y="298"/>
                </a:lnTo>
                <a:lnTo>
                  <a:pt x="599" y="287"/>
                </a:lnTo>
                <a:lnTo>
                  <a:pt x="599" y="265"/>
                </a:lnTo>
                <a:lnTo>
                  <a:pt x="599" y="255"/>
                </a:lnTo>
                <a:lnTo>
                  <a:pt x="600" y="222"/>
                </a:lnTo>
                <a:lnTo>
                  <a:pt x="600" y="201"/>
                </a:lnTo>
                <a:lnTo>
                  <a:pt x="600" y="201"/>
                </a:lnTo>
                <a:lnTo>
                  <a:pt x="601" y="184"/>
                </a:lnTo>
                <a:lnTo>
                  <a:pt x="601" y="173"/>
                </a:lnTo>
                <a:lnTo>
                  <a:pt x="601" y="184"/>
                </a:lnTo>
                <a:lnTo>
                  <a:pt x="602" y="211"/>
                </a:lnTo>
                <a:lnTo>
                  <a:pt x="602" y="233"/>
                </a:lnTo>
                <a:lnTo>
                  <a:pt x="602" y="255"/>
                </a:lnTo>
                <a:lnTo>
                  <a:pt x="603" y="298"/>
                </a:lnTo>
                <a:lnTo>
                  <a:pt x="603" y="325"/>
                </a:lnTo>
                <a:lnTo>
                  <a:pt x="603" y="341"/>
                </a:lnTo>
                <a:lnTo>
                  <a:pt x="604" y="314"/>
                </a:lnTo>
                <a:lnTo>
                  <a:pt x="604" y="222"/>
                </a:lnTo>
                <a:lnTo>
                  <a:pt x="604" y="211"/>
                </a:lnTo>
                <a:lnTo>
                  <a:pt x="605" y="206"/>
                </a:lnTo>
                <a:lnTo>
                  <a:pt x="605" y="217"/>
                </a:lnTo>
                <a:lnTo>
                  <a:pt x="605" y="217"/>
                </a:lnTo>
                <a:lnTo>
                  <a:pt x="606" y="244"/>
                </a:lnTo>
                <a:lnTo>
                  <a:pt x="606" y="244"/>
                </a:lnTo>
                <a:lnTo>
                  <a:pt x="606" y="238"/>
                </a:lnTo>
                <a:lnTo>
                  <a:pt x="607" y="244"/>
                </a:lnTo>
                <a:lnTo>
                  <a:pt x="607" y="249"/>
                </a:lnTo>
                <a:lnTo>
                  <a:pt x="607" y="260"/>
                </a:lnTo>
                <a:lnTo>
                  <a:pt x="608" y="260"/>
                </a:lnTo>
                <a:lnTo>
                  <a:pt x="608" y="276"/>
                </a:lnTo>
                <a:lnTo>
                  <a:pt x="608" y="271"/>
                </a:lnTo>
                <a:lnTo>
                  <a:pt x="609" y="255"/>
                </a:lnTo>
                <a:lnTo>
                  <a:pt x="609" y="255"/>
                </a:lnTo>
                <a:lnTo>
                  <a:pt x="609" y="255"/>
                </a:lnTo>
                <a:lnTo>
                  <a:pt x="610" y="265"/>
                </a:lnTo>
                <a:lnTo>
                  <a:pt x="610" y="260"/>
                </a:lnTo>
                <a:lnTo>
                  <a:pt x="610" y="271"/>
                </a:lnTo>
                <a:lnTo>
                  <a:pt x="611" y="276"/>
                </a:lnTo>
                <a:lnTo>
                  <a:pt x="611" y="282"/>
                </a:lnTo>
                <a:lnTo>
                  <a:pt x="611" y="260"/>
                </a:lnTo>
                <a:lnTo>
                  <a:pt x="612" y="260"/>
                </a:lnTo>
                <a:lnTo>
                  <a:pt x="612" y="255"/>
                </a:lnTo>
                <a:lnTo>
                  <a:pt x="612" y="282"/>
                </a:lnTo>
                <a:lnTo>
                  <a:pt x="613" y="298"/>
                </a:lnTo>
                <a:lnTo>
                  <a:pt x="613" y="303"/>
                </a:lnTo>
                <a:lnTo>
                  <a:pt x="613" y="336"/>
                </a:lnTo>
                <a:lnTo>
                  <a:pt x="614" y="352"/>
                </a:lnTo>
                <a:lnTo>
                  <a:pt x="614" y="341"/>
                </a:lnTo>
                <a:lnTo>
                  <a:pt x="614" y="314"/>
                </a:lnTo>
                <a:lnTo>
                  <a:pt x="615" y="292"/>
                </a:lnTo>
                <a:lnTo>
                  <a:pt x="615" y="265"/>
                </a:lnTo>
                <a:lnTo>
                  <a:pt x="615" y="260"/>
                </a:lnTo>
                <a:lnTo>
                  <a:pt x="616" y="276"/>
                </a:lnTo>
                <a:lnTo>
                  <a:pt x="616" y="276"/>
                </a:lnTo>
                <a:lnTo>
                  <a:pt x="616" y="287"/>
                </a:lnTo>
                <a:lnTo>
                  <a:pt x="617" y="287"/>
                </a:lnTo>
                <a:lnTo>
                  <a:pt x="617" y="298"/>
                </a:lnTo>
                <a:lnTo>
                  <a:pt x="617" y="282"/>
                </a:lnTo>
                <a:lnTo>
                  <a:pt x="618" y="276"/>
                </a:lnTo>
                <a:lnTo>
                  <a:pt x="618" y="265"/>
                </a:lnTo>
                <a:lnTo>
                  <a:pt x="618" y="260"/>
                </a:lnTo>
                <a:lnTo>
                  <a:pt x="619" y="255"/>
                </a:lnTo>
                <a:lnTo>
                  <a:pt x="619" y="238"/>
                </a:lnTo>
                <a:lnTo>
                  <a:pt x="619" y="238"/>
                </a:lnTo>
                <a:lnTo>
                  <a:pt x="620" y="249"/>
                </a:lnTo>
                <a:lnTo>
                  <a:pt x="620" y="292"/>
                </a:lnTo>
                <a:lnTo>
                  <a:pt x="620" y="319"/>
                </a:lnTo>
                <a:lnTo>
                  <a:pt x="621" y="346"/>
                </a:lnTo>
                <a:lnTo>
                  <a:pt x="621" y="368"/>
                </a:lnTo>
                <a:lnTo>
                  <a:pt x="621" y="368"/>
                </a:lnTo>
                <a:lnTo>
                  <a:pt x="622" y="287"/>
                </a:lnTo>
                <a:lnTo>
                  <a:pt x="622" y="249"/>
                </a:lnTo>
                <a:lnTo>
                  <a:pt x="622" y="260"/>
                </a:lnTo>
                <a:lnTo>
                  <a:pt x="623" y="260"/>
                </a:lnTo>
                <a:lnTo>
                  <a:pt x="623" y="265"/>
                </a:lnTo>
                <a:lnTo>
                  <a:pt x="623" y="287"/>
                </a:lnTo>
                <a:lnTo>
                  <a:pt x="624" y="287"/>
                </a:lnTo>
                <a:lnTo>
                  <a:pt x="624" y="287"/>
                </a:lnTo>
                <a:lnTo>
                  <a:pt x="624" y="287"/>
                </a:lnTo>
                <a:lnTo>
                  <a:pt x="625" y="282"/>
                </a:lnTo>
                <a:lnTo>
                  <a:pt x="625" y="271"/>
                </a:lnTo>
                <a:lnTo>
                  <a:pt x="625" y="265"/>
                </a:lnTo>
                <a:lnTo>
                  <a:pt x="626" y="238"/>
                </a:lnTo>
                <a:lnTo>
                  <a:pt x="626" y="233"/>
                </a:lnTo>
                <a:lnTo>
                  <a:pt x="626" y="227"/>
                </a:lnTo>
                <a:lnTo>
                  <a:pt x="627" y="244"/>
                </a:lnTo>
                <a:lnTo>
                  <a:pt x="627" y="249"/>
                </a:lnTo>
                <a:lnTo>
                  <a:pt x="627" y="276"/>
                </a:lnTo>
                <a:lnTo>
                  <a:pt x="628" y="292"/>
                </a:lnTo>
                <a:lnTo>
                  <a:pt x="628" y="325"/>
                </a:lnTo>
                <a:lnTo>
                  <a:pt x="628" y="357"/>
                </a:lnTo>
                <a:lnTo>
                  <a:pt x="629" y="314"/>
                </a:lnTo>
                <a:lnTo>
                  <a:pt x="629" y="265"/>
                </a:lnTo>
                <a:lnTo>
                  <a:pt x="629" y="233"/>
                </a:lnTo>
                <a:lnTo>
                  <a:pt x="630" y="227"/>
                </a:lnTo>
                <a:lnTo>
                  <a:pt x="630" y="227"/>
                </a:lnTo>
                <a:lnTo>
                  <a:pt x="630" y="227"/>
                </a:lnTo>
                <a:lnTo>
                  <a:pt x="631" y="227"/>
                </a:lnTo>
                <a:lnTo>
                  <a:pt x="631" y="249"/>
                </a:lnTo>
                <a:lnTo>
                  <a:pt x="631" y="260"/>
                </a:lnTo>
                <a:lnTo>
                  <a:pt x="632" y="255"/>
                </a:lnTo>
                <a:lnTo>
                  <a:pt x="632" y="233"/>
                </a:lnTo>
                <a:lnTo>
                  <a:pt x="632" y="217"/>
                </a:lnTo>
                <a:lnTo>
                  <a:pt x="633" y="217"/>
                </a:lnTo>
                <a:lnTo>
                  <a:pt x="633" y="222"/>
                </a:lnTo>
                <a:lnTo>
                  <a:pt x="633" y="217"/>
                </a:lnTo>
                <a:lnTo>
                  <a:pt x="634" y="206"/>
                </a:lnTo>
                <a:lnTo>
                  <a:pt x="634" y="222"/>
                </a:lnTo>
                <a:lnTo>
                  <a:pt x="634" y="227"/>
                </a:lnTo>
                <a:lnTo>
                  <a:pt x="635" y="292"/>
                </a:lnTo>
                <a:lnTo>
                  <a:pt x="635" y="314"/>
                </a:lnTo>
                <a:lnTo>
                  <a:pt x="635" y="319"/>
                </a:lnTo>
                <a:lnTo>
                  <a:pt x="636" y="303"/>
                </a:lnTo>
                <a:lnTo>
                  <a:pt x="636" y="271"/>
                </a:lnTo>
                <a:lnTo>
                  <a:pt x="636" y="227"/>
                </a:lnTo>
                <a:lnTo>
                  <a:pt x="637" y="211"/>
                </a:lnTo>
                <a:lnTo>
                  <a:pt x="637" y="206"/>
                </a:lnTo>
                <a:lnTo>
                  <a:pt x="637" y="211"/>
                </a:lnTo>
                <a:lnTo>
                  <a:pt x="638" y="217"/>
                </a:lnTo>
                <a:lnTo>
                  <a:pt x="638" y="217"/>
                </a:lnTo>
                <a:lnTo>
                  <a:pt x="638" y="222"/>
                </a:lnTo>
                <a:lnTo>
                  <a:pt x="639" y="222"/>
                </a:lnTo>
                <a:lnTo>
                  <a:pt x="639" y="217"/>
                </a:lnTo>
                <a:lnTo>
                  <a:pt x="639" y="217"/>
                </a:lnTo>
                <a:lnTo>
                  <a:pt x="640" y="201"/>
                </a:lnTo>
                <a:lnTo>
                  <a:pt x="640" y="201"/>
                </a:lnTo>
                <a:lnTo>
                  <a:pt x="640" y="179"/>
                </a:lnTo>
                <a:lnTo>
                  <a:pt x="641" y="168"/>
                </a:lnTo>
                <a:lnTo>
                  <a:pt x="641" y="179"/>
                </a:lnTo>
                <a:lnTo>
                  <a:pt x="641" y="195"/>
                </a:lnTo>
                <a:lnTo>
                  <a:pt x="642" y="211"/>
                </a:lnTo>
                <a:lnTo>
                  <a:pt x="642" y="244"/>
                </a:lnTo>
                <a:lnTo>
                  <a:pt x="642" y="260"/>
                </a:lnTo>
                <a:lnTo>
                  <a:pt x="643" y="282"/>
                </a:lnTo>
                <a:lnTo>
                  <a:pt x="643" y="271"/>
                </a:lnTo>
                <a:lnTo>
                  <a:pt x="643" y="217"/>
                </a:lnTo>
                <a:lnTo>
                  <a:pt x="644" y="168"/>
                </a:lnTo>
                <a:lnTo>
                  <a:pt x="644" y="163"/>
                </a:lnTo>
                <a:lnTo>
                  <a:pt x="644" y="163"/>
                </a:lnTo>
                <a:lnTo>
                  <a:pt x="645" y="173"/>
                </a:lnTo>
                <a:lnTo>
                  <a:pt x="645" y="195"/>
                </a:lnTo>
                <a:lnTo>
                  <a:pt x="645" y="190"/>
                </a:lnTo>
                <a:lnTo>
                  <a:pt x="646" y="195"/>
                </a:lnTo>
                <a:lnTo>
                  <a:pt x="646" y="206"/>
                </a:lnTo>
                <a:lnTo>
                  <a:pt x="646" y="206"/>
                </a:lnTo>
                <a:lnTo>
                  <a:pt x="647" y="206"/>
                </a:lnTo>
                <a:lnTo>
                  <a:pt x="647" y="201"/>
                </a:lnTo>
                <a:lnTo>
                  <a:pt x="647" y="184"/>
                </a:lnTo>
                <a:lnTo>
                  <a:pt x="648" y="184"/>
                </a:lnTo>
                <a:lnTo>
                  <a:pt x="648" y="173"/>
                </a:lnTo>
                <a:lnTo>
                  <a:pt x="648" y="163"/>
                </a:lnTo>
                <a:lnTo>
                  <a:pt x="649" y="168"/>
                </a:lnTo>
                <a:lnTo>
                  <a:pt x="649" y="173"/>
                </a:lnTo>
                <a:lnTo>
                  <a:pt x="649" y="195"/>
                </a:lnTo>
                <a:lnTo>
                  <a:pt x="650" y="206"/>
                </a:lnTo>
                <a:lnTo>
                  <a:pt x="650" y="233"/>
                </a:lnTo>
                <a:lnTo>
                  <a:pt x="650" y="265"/>
                </a:lnTo>
                <a:lnTo>
                  <a:pt x="650" y="265"/>
                </a:lnTo>
                <a:lnTo>
                  <a:pt x="651" y="238"/>
                </a:lnTo>
                <a:lnTo>
                  <a:pt x="651" y="238"/>
                </a:lnTo>
                <a:lnTo>
                  <a:pt x="651" y="222"/>
                </a:lnTo>
                <a:lnTo>
                  <a:pt x="652" y="201"/>
                </a:lnTo>
                <a:lnTo>
                  <a:pt x="652" y="179"/>
                </a:lnTo>
                <a:lnTo>
                  <a:pt x="652" y="190"/>
                </a:lnTo>
                <a:lnTo>
                  <a:pt x="653" y="206"/>
                </a:lnTo>
                <a:lnTo>
                  <a:pt x="653" y="217"/>
                </a:lnTo>
                <a:lnTo>
                  <a:pt x="653" y="217"/>
                </a:lnTo>
                <a:lnTo>
                  <a:pt x="654" y="201"/>
                </a:lnTo>
                <a:lnTo>
                  <a:pt x="654" y="195"/>
                </a:lnTo>
                <a:lnTo>
                  <a:pt x="654" y="201"/>
                </a:lnTo>
                <a:lnTo>
                  <a:pt x="655" y="195"/>
                </a:lnTo>
                <a:lnTo>
                  <a:pt x="655" y="206"/>
                </a:lnTo>
                <a:lnTo>
                  <a:pt x="655" y="201"/>
                </a:lnTo>
                <a:lnTo>
                  <a:pt x="656" y="168"/>
                </a:lnTo>
                <a:lnTo>
                  <a:pt x="656" y="168"/>
                </a:lnTo>
                <a:lnTo>
                  <a:pt x="656" y="179"/>
                </a:lnTo>
                <a:lnTo>
                  <a:pt x="657" y="195"/>
                </a:lnTo>
                <a:lnTo>
                  <a:pt x="657" y="211"/>
                </a:lnTo>
                <a:lnTo>
                  <a:pt x="657" y="233"/>
                </a:lnTo>
                <a:lnTo>
                  <a:pt x="658" y="260"/>
                </a:lnTo>
                <a:lnTo>
                  <a:pt x="658" y="271"/>
                </a:lnTo>
                <a:lnTo>
                  <a:pt x="658" y="287"/>
                </a:lnTo>
                <a:lnTo>
                  <a:pt x="659" y="287"/>
                </a:lnTo>
                <a:lnTo>
                  <a:pt x="659" y="271"/>
                </a:lnTo>
                <a:lnTo>
                  <a:pt x="659" y="244"/>
                </a:lnTo>
                <a:lnTo>
                  <a:pt x="660" y="233"/>
                </a:lnTo>
                <a:lnTo>
                  <a:pt x="660" y="222"/>
                </a:lnTo>
                <a:lnTo>
                  <a:pt x="660" y="222"/>
                </a:lnTo>
                <a:lnTo>
                  <a:pt x="661" y="238"/>
                </a:lnTo>
                <a:lnTo>
                  <a:pt x="661" y="249"/>
                </a:lnTo>
                <a:lnTo>
                  <a:pt x="661" y="255"/>
                </a:lnTo>
                <a:lnTo>
                  <a:pt x="662" y="249"/>
                </a:lnTo>
                <a:lnTo>
                  <a:pt x="662" y="233"/>
                </a:lnTo>
                <a:lnTo>
                  <a:pt x="662" y="222"/>
                </a:lnTo>
                <a:lnTo>
                  <a:pt x="663" y="206"/>
                </a:lnTo>
                <a:lnTo>
                  <a:pt x="663" y="201"/>
                </a:lnTo>
                <a:lnTo>
                  <a:pt x="663" y="206"/>
                </a:lnTo>
                <a:lnTo>
                  <a:pt x="664" y="222"/>
                </a:lnTo>
                <a:lnTo>
                  <a:pt x="664" y="271"/>
                </a:lnTo>
                <a:lnTo>
                  <a:pt x="664" y="303"/>
                </a:lnTo>
                <a:lnTo>
                  <a:pt x="665" y="319"/>
                </a:lnTo>
                <a:lnTo>
                  <a:pt x="665" y="298"/>
                </a:lnTo>
                <a:lnTo>
                  <a:pt x="665" y="238"/>
                </a:lnTo>
                <a:lnTo>
                  <a:pt x="666" y="190"/>
                </a:lnTo>
                <a:lnTo>
                  <a:pt x="666" y="179"/>
                </a:lnTo>
                <a:lnTo>
                  <a:pt x="666" y="173"/>
                </a:lnTo>
                <a:lnTo>
                  <a:pt x="667" y="190"/>
                </a:lnTo>
                <a:lnTo>
                  <a:pt x="667" y="195"/>
                </a:lnTo>
                <a:lnTo>
                  <a:pt x="667" y="211"/>
                </a:lnTo>
                <a:lnTo>
                  <a:pt x="668" y="217"/>
                </a:lnTo>
                <a:lnTo>
                  <a:pt x="668" y="222"/>
                </a:lnTo>
                <a:lnTo>
                  <a:pt x="668" y="217"/>
                </a:lnTo>
                <a:lnTo>
                  <a:pt x="669" y="206"/>
                </a:lnTo>
                <a:lnTo>
                  <a:pt x="669" y="201"/>
                </a:lnTo>
                <a:lnTo>
                  <a:pt x="669" y="179"/>
                </a:lnTo>
                <a:lnTo>
                  <a:pt x="670" y="206"/>
                </a:lnTo>
                <a:lnTo>
                  <a:pt x="670" y="222"/>
                </a:lnTo>
                <a:lnTo>
                  <a:pt x="670" y="238"/>
                </a:lnTo>
                <a:lnTo>
                  <a:pt x="671" y="276"/>
                </a:lnTo>
                <a:lnTo>
                  <a:pt x="671" y="287"/>
                </a:lnTo>
                <a:lnTo>
                  <a:pt x="671" y="276"/>
                </a:lnTo>
                <a:lnTo>
                  <a:pt x="672" y="238"/>
                </a:lnTo>
                <a:lnTo>
                  <a:pt x="672" y="227"/>
                </a:lnTo>
                <a:lnTo>
                  <a:pt x="672" y="211"/>
                </a:lnTo>
                <a:lnTo>
                  <a:pt x="673" y="201"/>
                </a:lnTo>
                <a:lnTo>
                  <a:pt x="673" y="211"/>
                </a:lnTo>
                <a:lnTo>
                  <a:pt x="673" y="227"/>
                </a:lnTo>
                <a:lnTo>
                  <a:pt x="674" y="244"/>
                </a:lnTo>
                <a:lnTo>
                  <a:pt x="674" y="260"/>
                </a:lnTo>
                <a:lnTo>
                  <a:pt x="674" y="276"/>
                </a:lnTo>
                <a:lnTo>
                  <a:pt x="675" y="255"/>
                </a:lnTo>
                <a:lnTo>
                  <a:pt x="675" y="265"/>
                </a:lnTo>
                <a:lnTo>
                  <a:pt x="675" y="271"/>
                </a:lnTo>
                <a:lnTo>
                  <a:pt x="676" y="265"/>
                </a:lnTo>
                <a:lnTo>
                  <a:pt x="676" y="265"/>
                </a:lnTo>
                <a:lnTo>
                  <a:pt x="676" y="276"/>
                </a:lnTo>
                <a:lnTo>
                  <a:pt x="677" y="265"/>
                </a:lnTo>
                <a:lnTo>
                  <a:pt x="677" y="271"/>
                </a:lnTo>
                <a:lnTo>
                  <a:pt x="677" y="282"/>
                </a:lnTo>
                <a:lnTo>
                  <a:pt x="678" y="282"/>
                </a:lnTo>
                <a:lnTo>
                  <a:pt x="678" y="282"/>
                </a:lnTo>
                <a:lnTo>
                  <a:pt x="678" y="319"/>
                </a:lnTo>
                <a:lnTo>
                  <a:pt x="679" y="325"/>
                </a:lnTo>
                <a:lnTo>
                  <a:pt x="679" y="330"/>
                </a:lnTo>
                <a:lnTo>
                  <a:pt x="679" y="325"/>
                </a:lnTo>
                <a:lnTo>
                  <a:pt x="680" y="309"/>
                </a:lnTo>
                <a:lnTo>
                  <a:pt x="680" y="292"/>
                </a:lnTo>
                <a:lnTo>
                  <a:pt x="680" y="282"/>
                </a:lnTo>
                <a:lnTo>
                  <a:pt x="681" y="265"/>
                </a:lnTo>
                <a:lnTo>
                  <a:pt x="681" y="260"/>
                </a:lnTo>
                <a:lnTo>
                  <a:pt x="681" y="276"/>
                </a:lnTo>
                <a:lnTo>
                  <a:pt x="682" y="265"/>
                </a:lnTo>
                <a:lnTo>
                  <a:pt x="682" y="265"/>
                </a:lnTo>
                <a:lnTo>
                  <a:pt x="682" y="265"/>
                </a:lnTo>
                <a:lnTo>
                  <a:pt x="683" y="265"/>
                </a:lnTo>
                <a:lnTo>
                  <a:pt x="683" y="265"/>
                </a:lnTo>
                <a:lnTo>
                  <a:pt x="683" y="249"/>
                </a:lnTo>
                <a:lnTo>
                  <a:pt x="684" y="255"/>
                </a:lnTo>
                <a:lnTo>
                  <a:pt x="684" y="249"/>
                </a:lnTo>
                <a:lnTo>
                  <a:pt x="684" y="244"/>
                </a:lnTo>
                <a:lnTo>
                  <a:pt x="685" y="244"/>
                </a:lnTo>
                <a:lnTo>
                  <a:pt x="685" y="249"/>
                </a:lnTo>
                <a:lnTo>
                  <a:pt x="685" y="265"/>
                </a:lnTo>
                <a:lnTo>
                  <a:pt x="686" y="276"/>
                </a:lnTo>
                <a:lnTo>
                  <a:pt x="686" y="298"/>
                </a:lnTo>
                <a:lnTo>
                  <a:pt x="686" y="309"/>
                </a:lnTo>
                <a:lnTo>
                  <a:pt x="687" y="309"/>
                </a:lnTo>
                <a:lnTo>
                  <a:pt x="687" y="287"/>
                </a:lnTo>
                <a:lnTo>
                  <a:pt x="687" y="238"/>
                </a:lnTo>
                <a:lnTo>
                  <a:pt x="688" y="244"/>
                </a:lnTo>
                <a:lnTo>
                  <a:pt x="688" y="244"/>
                </a:lnTo>
                <a:lnTo>
                  <a:pt x="688" y="249"/>
                </a:lnTo>
                <a:lnTo>
                  <a:pt x="689" y="244"/>
                </a:lnTo>
                <a:lnTo>
                  <a:pt x="689" y="244"/>
                </a:lnTo>
                <a:lnTo>
                  <a:pt x="689" y="238"/>
                </a:lnTo>
                <a:lnTo>
                  <a:pt x="690" y="244"/>
                </a:lnTo>
                <a:lnTo>
                  <a:pt x="690" y="238"/>
                </a:lnTo>
                <a:lnTo>
                  <a:pt x="690" y="244"/>
                </a:lnTo>
                <a:lnTo>
                  <a:pt x="691" y="249"/>
                </a:lnTo>
                <a:lnTo>
                  <a:pt x="691" y="244"/>
                </a:lnTo>
                <a:lnTo>
                  <a:pt x="691" y="233"/>
                </a:lnTo>
                <a:lnTo>
                  <a:pt x="692" y="227"/>
                </a:lnTo>
                <a:lnTo>
                  <a:pt x="692" y="222"/>
                </a:lnTo>
                <a:lnTo>
                  <a:pt x="692" y="211"/>
                </a:lnTo>
                <a:lnTo>
                  <a:pt x="693" y="206"/>
                </a:lnTo>
                <a:lnTo>
                  <a:pt x="693" y="211"/>
                </a:lnTo>
                <a:lnTo>
                  <a:pt x="693" y="217"/>
                </a:lnTo>
                <a:lnTo>
                  <a:pt x="694" y="217"/>
                </a:lnTo>
                <a:lnTo>
                  <a:pt x="694" y="244"/>
                </a:lnTo>
                <a:lnTo>
                  <a:pt x="694" y="260"/>
                </a:lnTo>
                <a:lnTo>
                  <a:pt x="695" y="271"/>
                </a:lnTo>
                <a:lnTo>
                  <a:pt x="695" y="282"/>
                </a:lnTo>
                <a:lnTo>
                  <a:pt x="695" y="276"/>
                </a:lnTo>
                <a:lnTo>
                  <a:pt x="696" y="211"/>
                </a:lnTo>
                <a:lnTo>
                  <a:pt x="696" y="195"/>
                </a:lnTo>
                <a:lnTo>
                  <a:pt x="696" y="195"/>
                </a:lnTo>
                <a:lnTo>
                  <a:pt x="697" y="184"/>
                </a:lnTo>
                <a:lnTo>
                  <a:pt x="697" y="179"/>
                </a:lnTo>
                <a:lnTo>
                  <a:pt x="697" y="201"/>
                </a:lnTo>
                <a:lnTo>
                  <a:pt x="698" y="217"/>
                </a:lnTo>
                <a:lnTo>
                  <a:pt x="698" y="227"/>
                </a:lnTo>
                <a:lnTo>
                  <a:pt x="698" y="233"/>
                </a:lnTo>
                <a:lnTo>
                  <a:pt x="699" y="233"/>
                </a:lnTo>
                <a:lnTo>
                  <a:pt x="699" y="227"/>
                </a:lnTo>
                <a:lnTo>
                  <a:pt x="699" y="217"/>
                </a:lnTo>
                <a:lnTo>
                  <a:pt x="700" y="217"/>
                </a:lnTo>
                <a:lnTo>
                  <a:pt x="700" y="222"/>
                </a:lnTo>
                <a:lnTo>
                  <a:pt x="700" y="249"/>
                </a:lnTo>
                <a:lnTo>
                  <a:pt x="701" y="292"/>
                </a:lnTo>
                <a:lnTo>
                  <a:pt x="701" y="330"/>
                </a:lnTo>
                <a:lnTo>
                  <a:pt x="701" y="341"/>
                </a:lnTo>
                <a:lnTo>
                  <a:pt x="702" y="346"/>
                </a:lnTo>
                <a:lnTo>
                  <a:pt x="702" y="341"/>
                </a:lnTo>
                <a:lnTo>
                  <a:pt x="702" y="244"/>
                </a:lnTo>
                <a:lnTo>
                  <a:pt x="703" y="238"/>
                </a:lnTo>
                <a:lnTo>
                  <a:pt x="703" y="233"/>
                </a:lnTo>
                <a:lnTo>
                  <a:pt x="703" y="227"/>
                </a:lnTo>
                <a:lnTo>
                  <a:pt x="704" y="238"/>
                </a:lnTo>
                <a:lnTo>
                  <a:pt x="704" y="260"/>
                </a:lnTo>
                <a:lnTo>
                  <a:pt x="704" y="265"/>
                </a:lnTo>
                <a:lnTo>
                  <a:pt x="705" y="265"/>
                </a:lnTo>
                <a:lnTo>
                  <a:pt x="705" y="255"/>
                </a:lnTo>
                <a:lnTo>
                  <a:pt x="705" y="249"/>
                </a:lnTo>
                <a:lnTo>
                  <a:pt x="706" y="244"/>
                </a:lnTo>
                <a:lnTo>
                  <a:pt x="706" y="233"/>
                </a:lnTo>
                <a:lnTo>
                  <a:pt x="706" y="222"/>
                </a:lnTo>
                <a:lnTo>
                  <a:pt x="707" y="227"/>
                </a:lnTo>
                <a:lnTo>
                  <a:pt x="707" y="249"/>
                </a:lnTo>
                <a:lnTo>
                  <a:pt x="707" y="282"/>
                </a:lnTo>
                <a:lnTo>
                  <a:pt x="708" y="298"/>
                </a:lnTo>
                <a:lnTo>
                  <a:pt x="708" y="314"/>
                </a:lnTo>
                <a:lnTo>
                  <a:pt x="708" y="314"/>
                </a:lnTo>
                <a:lnTo>
                  <a:pt x="709" y="309"/>
                </a:lnTo>
                <a:lnTo>
                  <a:pt x="709" y="249"/>
                </a:lnTo>
                <a:lnTo>
                  <a:pt x="709" y="238"/>
                </a:lnTo>
                <a:lnTo>
                  <a:pt x="710" y="233"/>
                </a:lnTo>
                <a:lnTo>
                  <a:pt x="710" y="233"/>
                </a:lnTo>
                <a:lnTo>
                  <a:pt x="710" y="244"/>
                </a:lnTo>
                <a:lnTo>
                  <a:pt x="710" y="249"/>
                </a:lnTo>
                <a:lnTo>
                  <a:pt x="711" y="255"/>
                </a:lnTo>
                <a:lnTo>
                  <a:pt x="711" y="249"/>
                </a:lnTo>
                <a:lnTo>
                  <a:pt x="711" y="255"/>
                </a:lnTo>
                <a:lnTo>
                  <a:pt x="712" y="244"/>
                </a:lnTo>
                <a:lnTo>
                  <a:pt x="712" y="238"/>
                </a:lnTo>
                <a:lnTo>
                  <a:pt x="712" y="238"/>
                </a:lnTo>
                <a:lnTo>
                  <a:pt x="713" y="222"/>
                </a:lnTo>
                <a:lnTo>
                  <a:pt x="713" y="206"/>
                </a:lnTo>
                <a:lnTo>
                  <a:pt x="713" y="211"/>
                </a:lnTo>
                <a:lnTo>
                  <a:pt x="714" y="217"/>
                </a:lnTo>
                <a:lnTo>
                  <a:pt x="714" y="238"/>
                </a:lnTo>
                <a:lnTo>
                  <a:pt x="714" y="265"/>
                </a:lnTo>
                <a:lnTo>
                  <a:pt x="715" y="282"/>
                </a:lnTo>
                <a:lnTo>
                  <a:pt x="715" y="303"/>
                </a:lnTo>
                <a:lnTo>
                  <a:pt x="715" y="265"/>
                </a:lnTo>
                <a:lnTo>
                  <a:pt x="716" y="244"/>
                </a:lnTo>
                <a:lnTo>
                  <a:pt x="716" y="233"/>
                </a:lnTo>
                <a:lnTo>
                  <a:pt x="716" y="222"/>
                </a:lnTo>
                <a:lnTo>
                  <a:pt x="717" y="233"/>
                </a:lnTo>
                <a:lnTo>
                  <a:pt x="717" y="233"/>
                </a:lnTo>
                <a:lnTo>
                  <a:pt x="717" y="244"/>
                </a:lnTo>
                <a:lnTo>
                  <a:pt x="718" y="260"/>
                </a:lnTo>
                <a:lnTo>
                  <a:pt x="718" y="249"/>
                </a:lnTo>
                <a:lnTo>
                  <a:pt x="718" y="249"/>
                </a:lnTo>
                <a:lnTo>
                  <a:pt x="719" y="249"/>
                </a:lnTo>
                <a:lnTo>
                  <a:pt x="719" y="255"/>
                </a:lnTo>
                <a:lnTo>
                  <a:pt x="719" y="255"/>
                </a:lnTo>
                <a:lnTo>
                  <a:pt x="720" y="260"/>
                </a:lnTo>
                <a:lnTo>
                  <a:pt x="720" y="244"/>
                </a:lnTo>
                <a:lnTo>
                  <a:pt x="720" y="238"/>
                </a:lnTo>
                <a:lnTo>
                  <a:pt x="721" y="238"/>
                </a:lnTo>
                <a:lnTo>
                  <a:pt x="721" y="238"/>
                </a:lnTo>
                <a:lnTo>
                  <a:pt x="721" y="233"/>
                </a:lnTo>
                <a:lnTo>
                  <a:pt x="722" y="233"/>
                </a:lnTo>
                <a:lnTo>
                  <a:pt x="722" y="233"/>
                </a:lnTo>
                <a:lnTo>
                  <a:pt x="722" y="238"/>
                </a:lnTo>
                <a:lnTo>
                  <a:pt x="723" y="238"/>
                </a:lnTo>
                <a:lnTo>
                  <a:pt x="723" y="244"/>
                </a:lnTo>
                <a:lnTo>
                  <a:pt x="723" y="238"/>
                </a:lnTo>
                <a:lnTo>
                  <a:pt x="724" y="227"/>
                </a:lnTo>
                <a:lnTo>
                  <a:pt x="724" y="222"/>
                </a:lnTo>
                <a:lnTo>
                  <a:pt x="724" y="227"/>
                </a:lnTo>
                <a:lnTo>
                  <a:pt x="725" y="227"/>
                </a:lnTo>
                <a:lnTo>
                  <a:pt x="725" y="238"/>
                </a:lnTo>
                <a:lnTo>
                  <a:pt x="725" y="233"/>
                </a:lnTo>
                <a:lnTo>
                  <a:pt x="726" y="217"/>
                </a:lnTo>
                <a:lnTo>
                  <a:pt x="726" y="206"/>
                </a:lnTo>
                <a:lnTo>
                  <a:pt x="726" y="195"/>
                </a:lnTo>
                <a:lnTo>
                  <a:pt x="727" y="190"/>
                </a:lnTo>
                <a:lnTo>
                  <a:pt x="727" y="168"/>
                </a:lnTo>
                <a:lnTo>
                  <a:pt x="727" y="168"/>
                </a:lnTo>
                <a:lnTo>
                  <a:pt x="728" y="179"/>
                </a:lnTo>
                <a:lnTo>
                  <a:pt x="728" y="157"/>
                </a:lnTo>
                <a:lnTo>
                  <a:pt x="728" y="141"/>
                </a:lnTo>
                <a:lnTo>
                  <a:pt x="729" y="146"/>
                </a:lnTo>
                <a:lnTo>
                  <a:pt x="729" y="136"/>
                </a:lnTo>
                <a:lnTo>
                  <a:pt x="729" y="136"/>
                </a:lnTo>
                <a:lnTo>
                  <a:pt x="730" y="146"/>
                </a:lnTo>
                <a:lnTo>
                  <a:pt x="730" y="163"/>
                </a:lnTo>
                <a:lnTo>
                  <a:pt x="730" y="157"/>
                </a:lnTo>
                <a:lnTo>
                  <a:pt x="731" y="152"/>
                </a:lnTo>
                <a:lnTo>
                  <a:pt x="731" y="157"/>
                </a:lnTo>
                <a:lnTo>
                  <a:pt x="731" y="173"/>
                </a:lnTo>
                <a:lnTo>
                  <a:pt x="732" y="184"/>
                </a:lnTo>
                <a:lnTo>
                  <a:pt x="732" y="201"/>
                </a:lnTo>
                <a:lnTo>
                  <a:pt x="732" y="227"/>
                </a:lnTo>
                <a:lnTo>
                  <a:pt x="733" y="233"/>
                </a:lnTo>
                <a:lnTo>
                  <a:pt x="733" y="244"/>
                </a:lnTo>
                <a:lnTo>
                  <a:pt x="733" y="249"/>
                </a:lnTo>
                <a:lnTo>
                  <a:pt x="734" y="255"/>
                </a:lnTo>
                <a:lnTo>
                  <a:pt x="734" y="255"/>
                </a:lnTo>
                <a:lnTo>
                  <a:pt x="734" y="255"/>
                </a:lnTo>
                <a:lnTo>
                  <a:pt x="735" y="265"/>
                </a:lnTo>
                <a:lnTo>
                  <a:pt x="735" y="265"/>
                </a:lnTo>
                <a:lnTo>
                  <a:pt x="735" y="249"/>
                </a:lnTo>
                <a:lnTo>
                  <a:pt x="736" y="244"/>
                </a:lnTo>
                <a:lnTo>
                  <a:pt x="736" y="244"/>
                </a:lnTo>
                <a:lnTo>
                  <a:pt x="736" y="249"/>
                </a:lnTo>
                <a:lnTo>
                  <a:pt x="737" y="260"/>
                </a:lnTo>
                <a:lnTo>
                  <a:pt x="737" y="287"/>
                </a:lnTo>
                <a:lnTo>
                  <a:pt x="737" y="292"/>
                </a:lnTo>
                <a:lnTo>
                  <a:pt x="738" y="298"/>
                </a:lnTo>
                <a:lnTo>
                  <a:pt x="738" y="292"/>
                </a:lnTo>
                <a:lnTo>
                  <a:pt x="738" y="298"/>
                </a:lnTo>
                <a:lnTo>
                  <a:pt x="739" y="298"/>
                </a:lnTo>
                <a:lnTo>
                  <a:pt x="739" y="292"/>
                </a:lnTo>
                <a:lnTo>
                  <a:pt x="739" y="303"/>
                </a:lnTo>
                <a:lnTo>
                  <a:pt x="739" y="298"/>
                </a:lnTo>
                <a:lnTo>
                  <a:pt x="740" y="314"/>
                </a:lnTo>
                <a:lnTo>
                  <a:pt x="740" y="303"/>
                </a:lnTo>
                <a:lnTo>
                  <a:pt x="740" y="303"/>
                </a:lnTo>
                <a:lnTo>
                  <a:pt x="741" y="303"/>
                </a:lnTo>
                <a:lnTo>
                  <a:pt x="741" y="292"/>
                </a:lnTo>
                <a:lnTo>
                  <a:pt x="741" y="287"/>
                </a:lnTo>
                <a:lnTo>
                  <a:pt x="742" y="271"/>
                </a:lnTo>
                <a:lnTo>
                  <a:pt x="742" y="271"/>
                </a:lnTo>
                <a:lnTo>
                  <a:pt x="742" y="265"/>
                </a:lnTo>
                <a:lnTo>
                  <a:pt x="743" y="271"/>
                </a:lnTo>
                <a:lnTo>
                  <a:pt x="743" y="260"/>
                </a:lnTo>
                <a:lnTo>
                  <a:pt x="743" y="255"/>
                </a:lnTo>
                <a:lnTo>
                  <a:pt x="744" y="260"/>
                </a:lnTo>
                <a:lnTo>
                  <a:pt x="744" y="255"/>
                </a:lnTo>
                <a:lnTo>
                  <a:pt x="744" y="255"/>
                </a:lnTo>
                <a:lnTo>
                  <a:pt x="745" y="244"/>
                </a:lnTo>
                <a:lnTo>
                  <a:pt x="745" y="244"/>
                </a:lnTo>
                <a:lnTo>
                  <a:pt x="745" y="249"/>
                </a:lnTo>
                <a:lnTo>
                  <a:pt x="746" y="271"/>
                </a:lnTo>
                <a:lnTo>
                  <a:pt x="746" y="265"/>
                </a:lnTo>
                <a:lnTo>
                  <a:pt x="746" y="260"/>
                </a:lnTo>
                <a:lnTo>
                  <a:pt x="747" y="265"/>
                </a:lnTo>
                <a:lnTo>
                  <a:pt x="747" y="260"/>
                </a:lnTo>
                <a:lnTo>
                  <a:pt x="747" y="276"/>
                </a:lnTo>
                <a:lnTo>
                  <a:pt x="748" y="265"/>
                </a:lnTo>
                <a:lnTo>
                  <a:pt x="748" y="244"/>
                </a:lnTo>
                <a:lnTo>
                  <a:pt x="748" y="249"/>
                </a:lnTo>
                <a:lnTo>
                  <a:pt x="749" y="249"/>
                </a:lnTo>
                <a:lnTo>
                  <a:pt x="749" y="249"/>
                </a:lnTo>
                <a:lnTo>
                  <a:pt x="749" y="249"/>
                </a:lnTo>
                <a:lnTo>
                  <a:pt x="750" y="244"/>
                </a:lnTo>
                <a:lnTo>
                  <a:pt x="750" y="238"/>
                </a:lnTo>
                <a:lnTo>
                  <a:pt x="750" y="244"/>
                </a:lnTo>
                <a:lnTo>
                  <a:pt x="751" y="238"/>
                </a:lnTo>
                <a:lnTo>
                  <a:pt x="751" y="244"/>
                </a:lnTo>
                <a:lnTo>
                  <a:pt x="751" y="233"/>
                </a:lnTo>
                <a:lnTo>
                  <a:pt x="752" y="222"/>
                </a:lnTo>
                <a:lnTo>
                  <a:pt x="752" y="211"/>
                </a:lnTo>
                <a:lnTo>
                  <a:pt x="752" y="217"/>
                </a:lnTo>
                <a:lnTo>
                  <a:pt x="753" y="227"/>
                </a:lnTo>
                <a:lnTo>
                  <a:pt x="753" y="217"/>
                </a:lnTo>
                <a:lnTo>
                  <a:pt x="753" y="211"/>
                </a:lnTo>
                <a:lnTo>
                  <a:pt x="754" y="211"/>
                </a:lnTo>
                <a:lnTo>
                  <a:pt x="754" y="206"/>
                </a:lnTo>
                <a:lnTo>
                  <a:pt x="754" y="211"/>
                </a:lnTo>
                <a:lnTo>
                  <a:pt x="755" y="217"/>
                </a:lnTo>
                <a:lnTo>
                  <a:pt x="755" y="217"/>
                </a:lnTo>
                <a:lnTo>
                  <a:pt x="755" y="217"/>
                </a:lnTo>
                <a:lnTo>
                  <a:pt x="756" y="217"/>
                </a:lnTo>
                <a:lnTo>
                  <a:pt x="756" y="227"/>
                </a:lnTo>
                <a:lnTo>
                  <a:pt x="756" y="233"/>
                </a:lnTo>
                <a:lnTo>
                  <a:pt x="757" y="244"/>
                </a:lnTo>
                <a:lnTo>
                  <a:pt x="757" y="255"/>
                </a:lnTo>
                <a:lnTo>
                  <a:pt x="757" y="265"/>
                </a:lnTo>
                <a:lnTo>
                  <a:pt x="758" y="265"/>
                </a:lnTo>
                <a:lnTo>
                  <a:pt x="758" y="287"/>
                </a:lnTo>
                <a:lnTo>
                  <a:pt x="758" y="298"/>
                </a:lnTo>
                <a:lnTo>
                  <a:pt x="759" y="298"/>
                </a:lnTo>
                <a:lnTo>
                  <a:pt x="759" y="330"/>
                </a:lnTo>
                <a:lnTo>
                  <a:pt x="759" y="314"/>
                </a:lnTo>
                <a:lnTo>
                  <a:pt x="760" y="325"/>
                </a:lnTo>
                <a:lnTo>
                  <a:pt x="760" y="325"/>
                </a:lnTo>
                <a:lnTo>
                  <a:pt x="760" y="341"/>
                </a:lnTo>
                <a:lnTo>
                  <a:pt x="761" y="303"/>
                </a:lnTo>
                <a:lnTo>
                  <a:pt x="761" y="292"/>
                </a:lnTo>
                <a:lnTo>
                  <a:pt x="761" y="271"/>
                </a:lnTo>
                <a:lnTo>
                  <a:pt x="762" y="260"/>
                </a:lnTo>
                <a:lnTo>
                  <a:pt x="762" y="244"/>
                </a:lnTo>
                <a:lnTo>
                  <a:pt x="762" y="227"/>
                </a:lnTo>
                <a:lnTo>
                  <a:pt x="763" y="227"/>
                </a:lnTo>
                <a:lnTo>
                  <a:pt x="763" y="238"/>
                </a:lnTo>
                <a:lnTo>
                  <a:pt x="763" y="233"/>
                </a:lnTo>
                <a:lnTo>
                  <a:pt x="764" y="201"/>
                </a:lnTo>
                <a:lnTo>
                  <a:pt x="764" y="206"/>
                </a:lnTo>
                <a:lnTo>
                  <a:pt x="764" y="217"/>
                </a:lnTo>
                <a:lnTo>
                  <a:pt x="765" y="227"/>
                </a:lnTo>
                <a:lnTo>
                  <a:pt x="765" y="233"/>
                </a:lnTo>
                <a:lnTo>
                  <a:pt x="765" y="233"/>
                </a:lnTo>
                <a:lnTo>
                  <a:pt x="766" y="227"/>
                </a:lnTo>
                <a:lnTo>
                  <a:pt x="766" y="227"/>
                </a:lnTo>
                <a:lnTo>
                  <a:pt x="766" y="227"/>
                </a:lnTo>
                <a:lnTo>
                  <a:pt x="767" y="217"/>
                </a:lnTo>
                <a:lnTo>
                  <a:pt x="767" y="238"/>
                </a:lnTo>
                <a:lnTo>
                  <a:pt x="767" y="238"/>
                </a:lnTo>
                <a:lnTo>
                  <a:pt x="768" y="233"/>
                </a:lnTo>
                <a:lnTo>
                  <a:pt x="768" y="244"/>
                </a:lnTo>
                <a:lnTo>
                  <a:pt x="768" y="227"/>
                </a:lnTo>
                <a:lnTo>
                  <a:pt x="769" y="195"/>
                </a:lnTo>
                <a:lnTo>
                  <a:pt x="769" y="168"/>
                </a:lnTo>
                <a:lnTo>
                  <a:pt x="769" y="146"/>
                </a:lnTo>
                <a:lnTo>
                  <a:pt x="770" y="146"/>
                </a:lnTo>
                <a:lnTo>
                  <a:pt x="770" y="157"/>
                </a:lnTo>
                <a:lnTo>
                  <a:pt x="770" y="190"/>
                </a:lnTo>
                <a:lnTo>
                  <a:pt x="770" y="211"/>
                </a:lnTo>
                <a:lnTo>
                  <a:pt x="771" y="244"/>
                </a:lnTo>
                <a:lnTo>
                  <a:pt x="771" y="292"/>
                </a:lnTo>
                <a:lnTo>
                  <a:pt x="771" y="417"/>
                </a:lnTo>
                <a:lnTo>
                  <a:pt x="772" y="417"/>
                </a:lnTo>
                <a:lnTo>
                  <a:pt x="772" y="373"/>
                </a:lnTo>
                <a:lnTo>
                  <a:pt x="772" y="325"/>
                </a:lnTo>
                <a:lnTo>
                  <a:pt x="773" y="357"/>
                </a:lnTo>
                <a:lnTo>
                  <a:pt x="773" y="357"/>
                </a:lnTo>
                <a:lnTo>
                  <a:pt x="773" y="336"/>
                </a:lnTo>
                <a:lnTo>
                  <a:pt x="774" y="319"/>
                </a:lnTo>
                <a:lnTo>
                  <a:pt x="774" y="303"/>
                </a:lnTo>
                <a:lnTo>
                  <a:pt x="774" y="292"/>
                </a:lnTo>
                <a:lnTo>
                  <a:pt x="775" y="276"/>
                </a:lnTo>
                <a:lnTo>
                  <a:pt x="775" y="265"/>
                </a:lnTo>
                <a:lnTo>
                  <a:pt x="775" y="260"/>
                </a:lnTo>
                <a:lnTo>
                  <a:pt x="776" y="238"/>
                </a:lnTo>
                <a:lnTo>
                  <a:pt x="776" y="222"/>
                </a:lnTo>
                <a:lnTo>
                  <a:pt x="776" y="168"/>
                </a:lnTo>
                <a:lnTo>
                  <a:pt x="777" y="152"/>
                </a:lnTo>
                <a:lnTo>
                  <a:pt x="777" y="163"/>
                </a:lnTo>
                <a:lnTo>
                  <a:pt x="777" y="195"/>
                </a:lnTo>
                <a:lnTo>
                  <a:pt x="778" y="227"/>
                </a:lnTo>
                <a:lnTo>
                  <a:pt x="778" y="298"/>
                </a:lnTo>
                <a:lnTo>
                  <a:pt x="778" y="336"/>
                </a:lnTo>
                <a:lnTo>
                  <a:pt x="779" y="341"/>
                </a:lnTo>
                <a:lnTo>
                  <a:pt x="779" y="314"/>
                </a:lnTo>
                <a:lnTo>
                  <a:pt x="779" y="260"/>
                </a:lnTo>
                <a:lnTo>
                  <a:pt x="780" y="227"/>
                </a:lnTo>
                <a:lnTo>
                  <a:pt x="780" y="233"/>
                </a:lnTo>
                <a:lnTo>
                  <a:pt x="780" y="233"/>
                </a:lnTo>
                <a:lnTo>
                  <a:pt x="781" y="227"/>
                </a:lnTo>
                <a:lnTo>
                  <a:pt x="781" y="244"/>
                </a:lnTo>
                <a:lnTo>
                  <a:pt x="781" y="249"/>
                </a:lnTo>
                <a:lnTo>
                  <a:pt x="782" y="249"/>
                </a:lnTo>
                <a:lnTo>
                  <a:pt x="782" y="244"/>
                </a:lnTo>
                <a:lnTo>
                  <a:pt x="782" y="244"/>
                </a:lnTo>
                <a:lnTo>
                  <a:pt x="783" y="227"/>
                </a:lnTo>
                <a:lnTo>
                  <a:pt x="783" y="222"/>
                </a:lnTo>
                <a:lnTo>
                  <a:pt x="783" y="217"/>
                </a:lnTo>
                <a:lnTo>
                  <a:pt x="784" y="217"/>
                </a:lnTo>
                <a:lnTo>
                  <a:pt x="784" y="206"/>
                </a:lnTo>
                <a:lnTo>
                  <a:pt x="784" y="206"/>
                </a:lnTo>
                <a:lnTo>
                  <a:pt x="785" y="249"/>
                </a:lnTo>
                <a:lnTo>
                  <a:pt x="785" y="287"/>
                </a:lnTo>
                <a:lnTo>
                  <a:pt x="785" y="314"/>
                </a:lnTo>
                <a:lnTo>
                  <a:pt x="786" y="330"/>
                </a:lnTo>
                <a:lnTo>
                  <a:pt x="786" y="298"/>
                </a:lnTo>
                <a:lnTo>
                  <a:pt x="786" y="227"/>
                </a:lnTo>
                <a:lnTo>
                  <a:pt x="787" y="168"/>
                </a:lnTo>
                <a:lnTo>
                  <a:pt x="787" y="173"/>
                </a:lnTo>
                <a:lnTo>
                  <a:pt x="787" y="190"/>
                </a:lnTo>
                <a:lnTo>
                  <a:pt x="788" y="195"/>
                </a:lnTo>
                <a:lnTo>
                  <a:pt x="788" y="217"/>
                </a:lnTo>
                <a:lnTo>
                  <a:pt x="788" y="227"/>
                </a:lnTo>
                <a:lnTo>
                  <a:pt x="789" y="238"/>
                </a:lnTo>
                <a:lnTo>
                  <a:pt x="789" y="227"/>
                </a:lnTo>
                <a:lnTo>
                  <a:pt x="789" y="238"/>
                </a:lnTo>
                <a:lnTo>
                  <a:pt x="790" y="211"/>
                </a:lnTo>
                <a:lnTo>
                  <a:pt x="790" y="195"/>
                </a:lnTo>
                <a:lnTo>
                  <a:pt x="790" y="190"/>
                </a:lnTo>
                <a:lnTo>
                  <a:pt x="791" y="211"/>
                </a:lnTo>
                <a:lnTo>
                  <a:pt x="791" y="233"/>
                </a:lnTo>
                <a:lnTo>
                  <a:pt x="791" y="255"/>
                </a:lnTo>
                <a:lnTo>
                  <a:pt x="792" y="271"/>
                </a:lnTo>
                <a:lnTo>
                  <a:pt x="792" y="276"/>
                </a:lnTo>
                <a:lnTo>
                  <a:pt x="792" y="271"/>
                </a:lnTo>
                <a:lnTo>
                  <a:pt x="793" y="255"/>
                </a:lnTo>
                <a:lnTo>
                  <a:pt x="793" y="206"/>
                </a:lnTo>
                <a:lnTo>
                  <a:pt x="793" y="201"/>
                </a:lnTo>
                <a:lnTo>
                  <a:pt x="794" y="201"/>
                </a:lnTo>
                <a:lnTo>
                  <a:pt x="794" y="201"/>
                </a:lnTo>
                <a:lnTo>
                  <a:pt x="794" y="201"/>
                </a:lnTo>
                <a:lnTo>
                  <a:pt x="795" y="233"/>
                </a:lnTo>
                <a:lnTo>
                  <a:pt x="795" y="238"/>
                </a:lnTo>
                <a:lnTo>
                  <a:pt x="795" y="233"/>
                </a:lnTo>
                <a:lnTo>
                  <a:pt x="796" y="249"/>
                </a:lnTo>
                <a:lnTo>
                  <a:pt x="796" y="244"/>
                </a:lnTo>
                <a:lnTo>
                  <a:pt x="796" y="227"/>
                </a:lnTo>
                <a:lnTo>
                  <a:pt x="797" y="227"/>
                </a:lnTo>
                <a:lnTo>
                  <a:pt x="797" y="233"/>
                </a:lnTo>
                <a:lnTo>
                  <a:pt x="797" y="233"/>
                </a:lnTo>
                <a:lnTo>
                  <a:pt x="798" y="255"/>
                </a:lnTo>
                <a:lnTo>
                  <a:pt x="798" y="298"/>
                </a:lnTo>
                <a:lnTo>
                  <a:pt x="798" y="303"/>
                </a:lnTo>
                <a:lnTo>
                  <a:pt x="799" y="303"/>
                </a:lnTo>
                <a:lnTo>
                  <a:pt x="799" y="287"/>
                </a:lnTo>
                <a:lnTo>
                  <a:pt x="799" y="260"/>
                </a:lnTo>
                <a:lnTo>
                  <a:pt x="800" y="238"/>
                </a:lnTo>
                <a:lnTo>
                  <a:pt x="800" y="222"/>
                </a:lnTo>
                <a:lnTo>
                  <a:pt x="800" y="217"/>
                </a:lnTo>
                <a:lnTo>
                  <a:pt x="801" y="238"/>
                </a:lnTo>
                <a:lnTo>
                  <a:pt x="801" y="238"/>
                </a:lnTo>
                <a:lnTo>
                  <a:pt x="801" y="244"/>
                </a:lnTo>
                <a:lnTo>
                  <a:pt x="802" y="244"/>
                </a:lnTo>
                <a:lnTo>
                  <a:pt x="802" y="249"/>
                </a:lnTo>
                <a:lnTo>
                  <a:pt x="802" y="249"/>
                </a:lnTo>
                <a:lnTo>
                  <a:pt x="803" y="249"/>
                </a:lnTo>
                <a:lnTo>
                  <a:pt x="803" y="255"/>
                </a:lnTo>
                <a:lnTo>
                  <a:pt x="803" y="271"/>
                </a:lnTo>
                <a:lnTo>
                  <a:pt x="804" y="271"/>
                </a:lnTo>
                <a:lnTo>
                  <a:pt x="804" y="255"/>
                </a:lnTo>
                <a:lnTo>
                  <a:pt x="804" y="260"/>
                </a:lnTo>
                <a:lnTo>
                  <a:pt x="805" y="260"/>
                </a:lnTo>
                <a:lnTo>
                  <a:pt x="805" y="265"/>
                </a:lnTo>
                <a:lnTo>
                  <a:pt x="805" y="260"/>
                </a:lnTo>
                <a:lnTo>
                  <a:pt x="806" y="271"/>
                </a:lnTo>
                <a:lnTo>
                  <a:pt x="806" y="271"/>
                </a:lnTo>
                <a:lnTo>
                  <a:pt x="806" y="271"/>
                </a:lnTo>
                <a:lnTo>
                  <a:pt x="807" y="260"/>
                </a:lnTo>
                <a:lnTo>
                  <a:pt x="807" y="271"/>
                </a:lnTo>
                <a:lnTo>
                  <a:pt x="807" y="276"/>
                </a:lnTo>
                <a:lnTo>
                  <a:pt x="808" y="271"/>
                </a:lnTo>
                <a:lnTo>
                  <a:pt x="808" y="282"/>
                </a:lnTo>
                <a:lnTo>
                  <a:pt x="808" y="287"/>
                </a:lnTo>
                <a:lnTo>
                  <a:pt x="809" y="287"/>
                </a:lnTo>
                <a:lnTo>
                  <a:pt x="809" y="292"/>
                </a:lnTo>
                <a:lnTo>
                  <a:pt x="809" y="292"/>
                </a:lnTo>
                <a:lnTo>
                  <a:pt x="810" y="298"/>
                </a:lnTo>
                <a:lnTo>
                  <a:pt x="810" y="303"/>
                </a:lnTo>
                <a:lnTo>
                  <a:pt x="810" y="319"/>
                </a:lnTo>
                <a:lnTo>
                  <a:pt x="811" y="303"/>
                </a:lnTo>
                <a:lnTo>
                  <a:pt x="811" y="309"/>
                </a:lnTo>
                <a:lnTo>
                  <a:pt x="811" y="303"/>
                </a:lnTo>
                <a:lnTo>
                  <a:pt x="812" y="303"/>
                </a:lnTo>
                <a:lnTo>
                  <a:pt x="812" y="314"/>
                </a:lnTo>
                <a:lnTo>
                  <a:pt x="812" y="319"/>
                </a:lnTo>
                <a:lnTo>
                  <a:pt x="813" y="314"/>
                </a:lnTo>
                <a:lnTo>
                  <a:pt x="813" y="309"/>
                </a:lnTo>
                <a:lnTo>
                  <a:pt x="813" y="282"/>
                </a:lnTo>
                <a:lnTo>
                  <a:pt x="814" y="265"/>
                </a:lnTo>
                <a:lnTo>
                  <a:pt x="814" y="271"/>
                </a:lnTo>
                <a:lnTo>
                  <a:pt x="814" y="271"/>
                </a:lnTo>
                <a:lnTo>
                  <a:pt x="815" y="276"/>
                </a:lnTo>
                <a:lnTo>
                  <a:pt x="815" y="298"/>
                </a:lnTo>
                <a:lnTo>
                  <a:pt x="815" y="314"/>
                </a:lnTo>
                <a:lnTo>
                  <a:pt x="816" y="357"/>
                </a:lnTo>
                <a:lnTo>
                  <a:pt x="816" y="352"/>
                </a:lnTo>
                <a:lnTo>
                  <a:pt x="816" y="309"/>
                </a:lnTo>
                <a:lnTo>
                  <a:pt x="817" y="265"/>
                </a:lnTo>
                <a:lnTo>
                  <a:pt x="817" y="238"/>
                </a:lnTo>
                <a:lnTo>
                  <a:pt x="817" y="227"/>
                </a:lnTo>
                <a:lnTo>
                  <a:pt x="818" y="238"/>
                </a:lnTo>
                <a:lnTo>
                  <a:pt x="818" y="255"/>
                </a:lnTo>
                <a:lnTo>
                  <a:pt x="818" y="255"/>
                </a:lnTo>
                <a:lnTo>
                  <a:pt x="819" y="255"/>
                </a:lnTo>
                <a:lnTo>
                  <a:pt x="819" y="260"/>
                </a:lnTo>
                <a:lnTo>
                  <a:pt x="819" y="255"/>
                </a:lnTo>
                <a:lnTo>
                  <a:pt x="820" y="255"/>
                </a:lnTo>
                <a:lnTo>
                  <a:pt x="820" y="255"/>
                </a:lnTo>
                <a:lnTo>
                  <a:pt x="820" y="249"/>
                </a:lnTo>
                <a:lnTo>
                  <a:pt x="821" y="244"/>
                </a:lnTo>
                <a:lnTo>
                  <a:pt x="821" y="227"/>
                </a:lnTo>
                <a:lnTo>
                  <a:pt x="821" y="227"/>
                </a:lnTo>
                <a:lnTo>
                  <a:pt x="822" y="222"/>
                </a:lnTo>
                <a:lnTo>
                  <a:pt x="822" y="222"/>
                </a:lnTo>
                <a:lnTo>
                  <a:pt x="822" y="255"/>
                </a:lnTo>
                <a:lnTo>
                  <a:pt x="823" y="282"/>
                </a:lnTo>
                <a:lnTo>
                  <a:pt x="823" y="309"/>
                </a:lnTo>
                <a:lnTo>
                  <a:pt x="823" y="314"/>
                </a:lnTo>
                <a:lnTo>
                  <a:pt x="824" y="325"/>
                </a:lnTo>
                <a:lnTo>
                  <a:pt x="824" y="309"/>
                </a:lnTo>
                <a:lnTo>
                  <a:pt x="824" y="260"/>
                </a:lnTo>
                <a:lnTo>
                  <a:pt x="825" y="222"/>
                </a:lnTo>
                <a:lnTo>
                  <a:pt x="825" y="206"/>
                </a:lnTo>
                <a:lnTo>
                  <a:pt x="825" y="206"/>
                </a:lnTo>
                <a:lnTo>
                  <a:pt x="826" y="217"/>
                </a:lnTo>
                <a:lnTo>
                  <a:pt x="826" y="217"/>
                </a:lnTo>
                <a:lnTo>
                  <a:pt x="826" y="222"/>
                </a:lnTo>
                <a:lnTo>
                  <a:pt x="827" y="222"/>
                </a:lnTo>
                <a:lnTo>
                  <a:pt x="827" y="227"/>
                </a:lnTo>
                <a:lnTo>
                  <a:pt x="827" y="222"/>
                </a:lnTo>
                <a:lnTo>
                  <a:pt x="828" y="211"/>
                </a:lnTo>
                <a:lnTo>
                  <a:pt x="828" y="195"/>
                </a:lnTo>
                <a:lnTo>
                  <a:pt x="828" y="179"/>
                </a:lnTo>
                <a:lnTo>
                  <a:pt x="829" y="190"/>
                </a:lnTo>
                <a:lnTo>
                  <a:pt x="829" y="233"/>
                </a:lnTo>
                <a:lnTo>
                  <a:pt x="829" y="244"/>
                </a:lnTo>
                <a:lnTo>
                  <a:pt x="830" y="276"/>
                </a:lnTo>
                <a:lnTo>
                  <a:pt x="830" y="292"/>
                </a:lnTo>
                <a:lnTo>
                  <a:pt x="830" y="303"/>
                </a:lnTo>
                <a:lnTo>
                  <a:pt x="830" y="282"/>
                </a:lnTo>
                <a:lnTo>
                  <a:pt x="831" y="249"/>
                </a:lnTo>
                <a:lnTo>
                  <a:pt x="831" y="179"/>
                </a:lnTo>
                <a:lnTo>
                  <a:pt x="831" y="173"/>
                </a:lnTo>
                <a:lnTo>
                  <a:pt x="832" y="195"/>
                </a:lnTo>
                <a:lnTo>
                  <a:pt x="832" y="206"/>
                </a:lnTo>
                <a:lnTo>
                  <a:pt x="832" y="206"/>
                </a:lnTo>
                <a:lnTo>
                  <a:pt x="833" y="233"/>
                </a:lnTo>
                <a:lnTo>
                  <a:pt x="833" y="233"/>
                </a:lnTo>
                <a:lnTo>
                  <a:pt x="833" y="238"/>
                </a:lnTo>
                <a:lnTo>
                  <a:pt x="834" y="238"/>
                </a:lnTo>
                <a:lnTo>
                  <a:pt x="834" y="249"/>
                </a:lnTo>
                <a:lnTo>
                  <a:pt x="834" y="227"/>
                </a:lnTo>
                <a:lnTo>
                  <a:pt x="835" y="222"/>
                </a:lnTo>
                <a:lnTo>
                  <a:pt x="835" y="211"/>
                </a:lnTo>
                <a:lnTo>
                  <a:pt x="835" y="227"/>
                </a:lnTo>
                <a:lnTo>
                  <a:pt x="836" y="249"/>
                </a:lnTo>
                <a:lnTo>
                  <a:pt x="836" y="255"/>
                </a:lnTo>
                <a:lnTo>
                  <a:pt x="836" y="282"/>
                </a:lnTo>
                <a:lnTo>
                  <a:pt x="837" y="298"/>
                </a:lnTo>
                <a:lnTo>
                  <a:pt x="837" y="276"/>
                </a:lnTo>
                <a:lnTo>
                  <a:pt x="837" y="249"/>
                </a:lnTo>
                <a:lnTo>
                  <a:pt x="838" y="227"/>
                </a:lnTo>
                <a:lnTo>
                  <a:pt x="838" y="244"/>
                </a:lnTo>
                <a:lnTo>
                  <a:pt x="838" y="233"/>
                </a:lnTo>
                <a:lnTo>
                  <a:pt x="839" y="238"/>
                </a:lnTo>
                <a:lnTo>
                  <a:pt x="839" y="238"/>
                </a:lnTo>
                <a:lnTo>
                  <a:pt x="839" y="244"/>
                </a:lnTo>
                <a:lnTo>
                  <a:pt x="840" y="249"/>
                </a:lnTo>
                <a:lnTo>
                  <a:pt x="840" y="255"/>
                </a:lnTo>
                <a:lnTo>
                  <a:pt x="840" y="255"/>
                </a:lnTo>
                <a:lnTo>
                  <a:pt x="841" y="271"/>
                </a:lnTo>
                <a:lnTo>
                  <a:pt x="841" y="276"/>
                </a:lnTo>
                <a:lnTo>
                  <a:pt x="841" y="265"/>
                </a:lnTo>
                <a:lnTo>
                  <a:pt x="842" y="265"/>
                </a:lnTo>
                <a:lnTo>
                  <a:pt x="842" y="271"/>
                </a:lnTo>
                <a:lnTo>
                  <a:pt x="842" y="265"/>
                </a:lnTo>
                <a:lnTo>
                  <a:pt x="843" y="255"/>
                </a:lnTo>
                <a:lnTo>
                  <a:pt x="843" y="260"/>
                </a:lnTo>
                <a:lnTo>
                  <a:pt x="843" y="271"/>
                </a:lnTo>
                <a:lnTo>
                  <a:pt x="844" y="292"/>
                </a:lnTo>
                <a:lnTo>
                  <a:pt x="844" y="303"/>
                </a:lnTo>
                <a:lnTo>
                  <a:pt x="844" y="287"/>
                </a:lnTo>
                <a:lnTo>
                  <a:pt x="845" y="249"/>
                </a:lnTo>
                <a:lnTo>
                  <a:pt x="845" y="195"/>
                </a:lnTo>
                <a:lnTo>
                  <a:pt x="845" y="195"/>
                </a:lnTo>
                <a:lnTo>
                  <a:pt x="846" y="190"/>
                </a:lnTo>
                <a:lnTo>
                  <a:pt x="846" y="190"/>
                </a:lnTo>
                <a:lnTo>
                  <a:pt x="846" y="206"/>
                </a:lnTo>
                <a:lnTo>
                  <a:pt x="847" y="233"/>
                </a:lnTo>
                <a:lnTo>
                  <a:pt x="847" y="255"/>
                </a:lnTo>
                <a:lnTo>
                  <a:pt x="847" y="260"/>
                </a:lnTo>
                <a:lnTo>
                  <a:pt x="848" y="265"/>
                </a:lnTo>
                <a:lnTo>
                  <a:pt x="848" y="271"/>
                </a:lnTo>
                <a:lnTo>
                  <a:pt x="848" y="287"/>
                </a:lnTo>
                <a:lnTo>
                  <a:pt x="849" y="282"/>
                </a:lnTo>
                <a:lnTo>
                  <a:pt x="849" y="298"/>
                </a:lnTo>
                <a:lnTo>
                  <a:pt x="849" y="292"/>
                </a:lnTo>
                <a:lnTo>
                  <a:pt x="850" y="309"/>
                </a:lnTo>
                <a:lnTo>
                  <a:pt x="850" y="303"/>
                </a:lnTo>
                <a:lnTo>
                  <a:pt x="850" y="287"/>
                </a:lnTo>
                <a:lnTo>
                  <a:pt x="851" y="282"/>
                </a:lnTo>
                <a:lnTo>
                  <a:pt x="851" y="319"/>
                </a:lnTo>
                <a:lnTo>
                  <a:pt x="851" y="330"/>
                </a:lnTo>
                <a:lnTo>
                  <a:pt x="852" y="341"/>
                </a:lnTo>
                <a:lnTo>
                  <a:pt x="852" y="341"/>
                </a:lnTo>
                <a:lnTo>
                  <a:pt x="852" y="346"/>
                </a:lnTo>
                <a:lnTo>
                  <a:pt x="853" y="309"/>
                </a:lnTo>
                <a:lnTo>
                  <a:pt x="853" y="271"/>
                </a:lnTo>
                <a:lnTo>
                  <a:pt x="853" y="238"/>
                </a:lnTo>
                <a:lnTo>
                  <a:pt x="854" y="222"/>
                </a:lnTo>
                <a:lnTo>
                  <a:pt x="854" y="217"/>
                </a:lnTo>
                <a:lnTo>
                  <a:pt x="854" y="217"/>
                </a:lnTo>
                <a:lnTo>
                  <a:pt x="855" y="233"/>
                </a:lnTo>
                <a:lnTo>
                  <a:pt x="855" y="238"/>
                </a:lnTo>
                <a:lnTo>
                  <a:pt x="855" y="244"/>
                </a:lnTo>
                <a:lnTo>
                  <a:pt x="856" y="244"/>
                </a:lnTo>
                <a:lnTo>
                  <a:pt x="856" y="255"/>
                </a:lnTo>
                <a:lnTo>
                  <a:pt x="856" y="260"/>
                </a:lnTo>
                <a:lnTo>
                  <a:pt x="857" y="265"/>
                </a:lnTo>
                <a:lnTo>
                  <a:pt x="857" y="260"/>
                </a:lnTo>
                <a:lnTo>
                  <a:pt x="857" y="260"/>
                </a:lnTo>
                <a:lnTo>
                  <a:pt x="858" y="249"/>
                </a:lnTo>
                <a:lnTo>
                  <a:pt x="858" y="249"/>
                </a:lnTo>
                <a:lnTo>
                  <a:pt x="858" y="265"/>
                </a:lnTo>
                <a:lnTo>
                  <a:pt x="859" y="271"/>
                </a:lnTo>
                <a:lnTo>
                  <a:pt x="859" y="276"/>
                </a:lnTo>
                <a:lnTo>
                  <a:pt x="859" y="303"/>
                </a:lnTo>
                <a:lnTo>
                  <a:pt x="860" y="319"/>
                </a:lnTo>
                <a:lnTo>
                  <a:pt x="860" y="330"/>
                </a:lnTo>
                <a:lnTo>
                  <a:pt x="860" y="287"/>
                </a:lnTo>
                <a:lnTo>
                  <a:pt x="861" y="244"/>
                </a:lnTo>
                <a:lnTo>
                  <a:pt x="861" y="222"/>
                </a:lnTo>
                <a:lnTo>
                  <a:pt x="861" y="222"/>
                </a:lnTo>
                <a:lnTo>
                  <a:pt x="862" y="206"/>
                </a:lnTo>
                <a:lnTo>
                  <a:pt x="862" y="217"/>
                </a:lnTo>
                <a:lnTo>
                  <a:pt x="862" y="233"/>
                </a:lnTo>
                <a:lnTo>
                  <a:pt x="863" y="238"/>
                </a:lnTo>
                <a:lnTo>
                  <a:pt x="863" y="227"/>
                </a:lnTo>
                <a:lnTo>
                  <a:pt x="863" y="233"/>
                </a:lnTo>
                <a:lnTo>
                  <a:pt x="864" y="244"/>
                </a:lnTo>
                <a:lnTo>
                  <a:pt x="864" y="244"/>
                </a:lnTo>
                <a:lnTo>
                  <a:pt x="864" y="249"/>
                </a:lnTo>
                <a:lnTo>
                  <a:pt x="865" y="255"/>
                </a:lnTo>
                <a:lnTo>
                  <a:pt x="865" y="249"/>
                </a:lnTo>
                <a:lnTo>
                  <a:pt x="865" y="244"/>
                </a:lnTo>
                <a:lnTo>
                  <a:pt x="866" y="244"/>
                </a:lnTo>
                <a:lnTo>
                  <a:pt x="866" y="244"/>
                </a:lnTo>
                <a:lnTo>
                  <a:pt x="866" y="255"/>
                </a:lnTo>
                <a:lnTo>
                  <a:pt x="867" y="249"/>
                </a:lnTo>
                <a:lnTo>
                  <a:pt x="867" y="244"/>
                </a:lnTo>
                <a:lnTo>
                  <a:pt x="867" y="233"/>
                </a:lnTo>
                <a:lnTo>
                  <a:pt x="868" y="233"/>
                </a:lnTo>
                <a:lnTo>
                  <a:pt x="868" y="238"/>
                </a:lnTo>
                <a:lnTo>
                  <a:pt x="868" y="255"/>
                </a:lnTo>
                <a:lnTo>
                  <a:pt x="869" y="298"/>
                </a:lnTo>
                <a:lnTo>
                  <a:pt x="869" y="319"/>
                </a:lnTo>
                <a:lnTo>
                  <a:pt x="869" y="330"/>
                </a:lnTo>
                <a:lnTo>
                  <a:pt x="870" y="330"/>
                </a:lnTo>
                <a:lnTo>
                  <a:pt x="870" y="319"/>
                </a:lnTo>
                <a:lnTo>
                  <a:pt x="870" y="282"/>
                </a:lnTo>
                <a:lnTo>
                  <a:pt x="871" y="265"/>
                </a:lnTo>
                <a:lnTo>
                  <a:pt x="871" y="249"/>
                </a:lnTo>
                <a:lnTo>
                  <a:pt x="871" y="260"/>
                </a:lnTo>
                <a:lnTo>
                  <a:pt x="872" y="271"/>
                </a:lnTo>
                <a:lnTo>
                  <a:pt x="872" y="276"/>
                </a:lnTo>
                <a:lnTo>
                  <a:pt x="872" y="282"/>
                </a:lnTo>
                <a:lnTo>
                  <a:pt x="873" y="282"/>
                </a:lnTo>
                <a:lnTo>
                  <a:pt x="873" y="276"/>
                </a:lnTo>
                <a:lnTo>
                  <a:pt x="873" y="260"/>
                </a:lnTo>
                <a:lnTo>
                  <a:pt x="874" y="260"/>
                </a:lnTo>
                <a:lnTo>
                  <a:pt x="874" y="249"/>
                </a:lnTo>
                <a:lnTo>
                  <a:pt x="874" y="238"/>
                </a:lnTo>
                <a:lnTo>
                  <a:pt x="875" y="249"/>
                </a:lnTo>
                <a:lnTo>
                  <a:pt x="875" y="260"/>
                </a:lnTo>
                <a:lnTo>
                  <a:pt x="875" y="292"/>
                </a:lnTo>
                <a:lnTo>
                  <a:pt x="876" y="309"/>
                </a:lnTo>
                <a:lnTo>
                  <a:pt x="876" y="325"/>
                </a:lnTo>
                <a:lnTo>
                  <a:pt x="876" y="330"/>
                </a:lnTo>
                <a:lnTo>
                  <a:pt x="877" y="330"/>
                </a:lnTo>
                <a:lnTo>
                  <a:pt x="877" y="309"/>
                </a:lnTo>
                <a:lnTo>
                  <a:pt x="877" y="265"/>
                </a:lnTo>
                <a:lnTo>
                  <a:pt x="878" y="227"/>
                </a:lnTo>
                <a:lnTo>
                  <a:pt x="878" y="222"/>
                </a:lnTo>
                <a:lnTo>
                  <a:pt x="878" y="222"/>
                </a:lnTo>
                <a:lnTo>
                  <a:pt x="879" y="233"/>
                </a:lnTo>
                <a:lnTo>
                  <a:pt x="879" y="244"/>
                </a:lnTo>
                <a:lnTo>
                  <a:pt x="879" y="238"/>
                </a:lnTo>
                <a:lnTo>
                  <a:pt x="880" y="249"/>
                </a:lnTo>
                <a:lnTo>
                  <a:pt x="880" y="233"/>
                </a:lnTo>
                <a:lnTo>
                  <a:pt x="880" y="222"/>
                </a:lnTo>
                <a:lnTo>
                  <a:pt x="881" y="211"/>
                </a:lnTo>
                <a:lnTo>
                  <a:pt x="881" y="206"/>
                </a:lnTo>
                <a:lnTo>
                  <a:pt x="881" y="227"/>
                </a:lnTo>
                <a:lnTo>
                  <a:pt x="882" y="255"/>
                </a:lnTo>
                <a:lnTo>
                  <a:pt x="882" y="292"/>
                </a:lnTo>
                <a:lnTo>
                  <a:pt x="882" y="319"/>
                </a:lnTo>
                <a:lnTo>
                  <a:pt x="883" y="325"/>
                </a:lnTo>
                <a:lnTo>
                  <a:pt x="883" y="336"/>
                </a:lnTo>
                <a:lnTo>
                  <a:pt x="883" y="244"/>
                </a:lnTo>
                <a:lnTo>
                  <a:pt x="884" y="195"/>
                </a:lnTo>
                <a:lnTo>
                  <a:pt x="884" y="211"/>
                </a:lnTo>
                <a:lnTo>
                  <a:pt x="884" y="211"/>
                </a:lnTo>
                <a:lnTo>
                  <a:pt x="885" y="201"/>
                </a:lnTo>
                <a:lnTo>
                  <a:pt x="885" y="222"/>
                </a:lnTo>
                <a:lnTo>
                  <a:pt x="885" y="233"/>
                </a:lnTo>
                <a:lnTo>
                  <a:pt x="886" y="244"/>
                </a:lnTo>
                <a:lnTo>
                  <a:pt x="886" y="244"/>
                </a:lnTo>
                <a:lnTo>
                  <a:pt x="886" y="233"/>
                </a:lnTo>
                <a:lnTo>
                  <a:pt x="887" y="233"/>
                </a:lnTo>
                <a:lnTo>
                  <a:pt x="887" y="238"/>
                </a:lnTo>
                <a:lnTo>
                  <a:pt x="887" y="244"/>
                </a:lnTo>
                <a:lnTo>
                  <a:pt x="888" y="222"/>
                </a:lnTo>
                <a:lnTo>
                  <a:pt x="888" y="206"/>
                </a:lnTo>
                <a:lnTo>
                  <a:pt x="888" y="211"/>
                </a:lnTo>
                <a:lnTo>
                  <a:pt x="889" y="222"/>
                </a:lnTo>
                <a:lnTo>
                  <a:pt x="889" y="238"/>
                </a:lnTo>
                <a:lnTo>
                  <a:pt x="889" y="255"/>
                </a:lnTo>
                <a:lnTo>
                  <a:pt x="890" y="255"/>
                </a:lnTo>
                <a:lnTo>
                  <a:pt x="890" y="271"/>
                </a:lnTo>
                <a:lnTo>
                  <a:pt x="890" y="276"/>
                </a:lnTo>
                <a:lnTo>
                  <a:pt x="890" y="244"/>
                </a:lnTo>
                <a:lnTo>
                  <a:pt x="891" y="201"/>
                </a:lnTo>
                <a:lnTo>
                  <a:pt x="891" y="201"/>
                </a:lnTo>
                <a:lnTo>
                  <a:pt x="891" y="206"/>
                </a:lnTo>
                <a:lnTo>
                  <a:pt x="892" y="206"/>
                </a:lnTo>
                <a:lnTo>
                  <a:pt x="892" y="211"/>
                </a:lnTo>
                <a:lnTo>
                  <a:pt x="892" y="211"/>
                </a:lnTo>
                <a:lnTo>
                  <a:pt x="893" y="217"/>
                </a:lnTo>
                <a:lnTo>
                  <a:pt x="893" y="227"/>
                </a:lnTo>
                <a:lnTo>
                  <a:pt x="893" y="227"/>
                </a:lnTo>
                <a:lnTo>
                  <a:pt x="894" y="238"/>
                </a:lnTo>
                <a:lnTo>
                  <a:pt x="894" y="227"/>
                </a:lnTo>
                <a:lnTo>
                  <a:pt x="894" y="222"/>
                </a:lnTo>
                <a:lnTo>
                  <a:pt x="895" y="217"/>
                </a:lnTo>
                <a:lnTo>
                  <a:pt x="895" y="227"/>
                </a:lnTo>
                <a:lnTo>
                  <a:pt x="895" y="233"/>
                </a:lnTo>
                <a:lnTo>
                  <a:pt x="896" y="227"/>
                </a:lnTo>
                <a:lnTo>
                  <a:pt x="896" y="222"/>
                </a:lnTo>
                <a:lnTo>
                  <a:pt x="896" y="255"/>
                </a:lnTo>
                <a:lnTo>
                  <a:pt x="897" y="265"/>
                </a:lnTo>
                <a:lnTo>
                  <a:pt x="897" y="298"/>
                </a:lnTo>
                <a:lnTo>
                  <a:pt x="897" y="292"/>
                </a:lnTo>
                <a:lnTo>
                  <a:pt x="898" y="276"/>
                </a:lnTo>
                <a:lnTo>
                  <a:pt x="898" y="217"/>
                </a:lnTo>
                <a:lnTo>
                  <a:pt x="898" y="211"/>
                </a:lnTo>
                <a:lnTo>
                  <a:pt x="899" y="211"/>
                </a:lnTo>
                <a:lnTo>
                  <a:pt x="899" y="217"/>
                </a:lnTo>
                <a:lnTo>
                  <a:pt x="899" y="217"/>
                </a:lnTo>
                <a:lnTo>
                  <a:pt x="900" y="233"/>
                </a:lnTo>
                <a:lnTo>
                  <a:pt x="900" y="238"/>
                </a:lnTo>
                <a:lnTo>
                  <a:pt x="900" y="244"/>
                </a:lnTo>
                <a:lnTo>
                  <a:pt x="901" y="244"/>
                </a:lnTo>
                <a:lnTo>
                  <a:pt x="901" y="244"/>
                </a:lnTo>
                <a:lnTo>
                  <a:pt x="901" y="249"/>
                </a:lnTo>
                <a:lnTo>
                  <a:pt x="902" y="249"/>
                </a:lnTo>
                <a:lnTo>
                  <a:pt x="902" y="255"/>
                </a:lnTo>
                <a:lnTo>
                  <a:pt x="902" y="249"/>
                </a:lnTo>
                <a:lnTo>
                  <a:pt x="903" y="233"/>
                </a:lnTo>
                <a:lnTo>
                  <a:pt x="903" y="227"/>
                </a:lnTo>
                <a:lnTo>
                  <a:pt x="903" y="233"/>
                </a:lnTo>
                <a:lnTo>
                  <a:pt x="904" y="233"/>
                </a:lnTo>
                <a:lnTo>
                  <a:pt x="904" y="249"/>
                </a:lnTo>
                <a:lnTo>
                  <a:pt x="904" y="271"/>
                </a:lnTo>
                <a:lnTo>
                  <a:pt x="905" y="276"/>
                </a:lnTo>
                <a:lnTo>
                  <a:pt x="905" y="260"/>
                </a:lnTo>
                <a:lnTo>
                  <a:pt x="905" y="244"/>
                </a:lnTo>
                <a:lnTo>
                  <a:pt x="906" y="227"/>
                </a:lnTo>
                <a:lnTo>
                  <a:pt x="906" y="222"/>
                </a:lnTo>
                <a:lnTo>
                  <a:pt x="906" y="227"/>
                </a:lnTo>
                <a:lnTo>
                  <a:pt x="907" y="233"/>
                </a:lnTo>
                <a:lnTo>
                  <a:pt x="907" y="238"/>
                </a:lnTo>
                <a:lnTo>
                  <a:pt x="907" y="255"/>
                </a:lnTo>
                <a:lnTo>
                  <a:pt x="908" y="260"/>
                </a:lnTo>
                <a:lnTo>
                  <a:pt x="908" y="265"/>
                </a:lnTo>
                <a:lnTo>
                  <a:pt x="908" y="255"/>
                </a:lnTo>
                <a:lnTo>
                  <a:pt x="909" y="260"/>
                </a:lnTo>
                <a:lnTo>
                  <a:pt x="909" y="255"/>
                </a:lnTo>
                <a:lnTo>
                  <a:pt x="909" y="249"/>
                </a:lnTo>
                <a:lnTo>
                  <a:pt x="910" y="238"/>
                </a:lnTo>
                <a:lnTo>
                  <a:pt x="910" y="244"/>
                </a:lnTo>
                <a:lnTo>
                  <a:pt x="910" y="244"/>
                </a:lnTo>
                <a:lnTo>
                  <a:pt x="911" y="244"/>
                </a:lnTo>
                <a:lnTo>
                  <a:pt x="911" y="260"/>
                </a:lnTo>
                <a:lnTo>
                  <a:pt x="911" y="298"/>
                </a:lnTo>
                <a:lnTo>
                  <a:pt x="912" y="303"/>
                </a:lnTo>
                <a:lnTo>
                  <a:pt x="912" y="287"/>
                </a:lnTo>
                <a:lnTo>
                  <a:pt x="912" y="249"/>
                </a:lnTo>
                <a:lnTo>
                  <a:pt x="913" y="206"/>
                </a:lnTo>
                <a:lnTo>
                  <a:pt x="913" y="195"/>
                </a:lnTo>
                <a:lnTo>
                  <a:pt x="913" y="206"/>
                </a:lnTo>
                <a:lnTo>
                  <a:pt x="914" y="206"/>
                </a:lnTo>
                <a:lnTo>
                  <a:pt x="914" y="222"/>
                </a:lnTo>
                <a:lnTo>
                  <a:pt x="914" y="233"/>
                </a:lnTo>
                <a:lnTo>
                  <a:pt x="915" y="233"/>
                </a:lnTo>
                <a:lnTo>
                  <a:pt x="915" y="238"/>
                </a:lnTo>
                <a:lnTo>
                  <a:pt x="915" y="238"/>
                </a:lnTo>
                <a:lnTo>
                  <a:pt x="916" y="227"/>
                </a:lnTo>
                <a:lnTo>
                  <a:pt x="916" y="222"/>
                </a:lnTo>
                <a:lnTo>
                  <a:pt x="916" y="217"/>
                </a:lnTo>
                <a:lnTo>
                  <a:pt x="917" y="217"/>
                </a:lnTo>
                <a:lnTo>
                  <a:pt x="917" y="238"/>
                </a:lnTo>
                <a:lnTo>
                  <a:pt x="917" y="249"/>
                </a:lnTo>
                <a:lnTo>
                  <a:pt x="918" y="255"/>
                </a:lnTo>
                <a:lnTo>
                  <a:pt x="918" y="309"/>
                </a:lnTo>
                <a:lnTo>
                  <a:pt x="918" y="319"/>
                </a:lnTo>
                <a:lnTo>
                  <a:pt x="919" y="287"/>
                </a:lnTo>
                <a:lnTo>
                  <a:pt x="919" y="244"/>
                </a:lnTo>
                <a:lnTo>
                  <a:pt x="919" y="206"/>
                </a:lnTo>
                <a:lnTo>
                  <a:pt x="920" y="190"/>
                </a:lnTo>
                <a:lnTo>
                  <a:pt x="920" y="190"/>
                </a:lnTo>
                <a:lnTo>
                  <a:pt x="920" y="201"/>
                </a:lnTo>
                <a:lnTo>
                  <a:pt x="921" y="227"/>
                </a:lnTo>
                <a:lnTo>
                  <a:pt x="921" y="249"/>
                </a:lnTo>
                <a:lnTo>
                  <a:pt x="921" y="249"/>
                </a:lnTo>
                <a:lnTo>
                  <a:pt x="922" y="244"/>
                </a:lnTo>
                <a:lnTo>
                  <a:pt x="922" y="238"/>
                </a:lnTo>
                <a:lnTo>
                  <a:pt x="922" y="222"/>
                </a:lnTo>
                <a:lnTo>
                  <a:pt x="923" y="201"/>
                </a:lnTo>
                <a:lnTo>
                  <a:pt x="923" y="211"/>
                </a:lnTo>
                <a:lnTo>
                  <a:pt x="923" y="227"/>
                </a:lnTo>
                <a:lnTo>
                  <a:pt x="924" y="249"/>
                </a:lnTo>
                <a:lnTo>
                  <a:pt x="924" y="292"/>
                </a:lnTo>
                <a:lnTo>
                  <a:pt x="924" y="309"/>
                </a:lnTo>
                <a:lnTo>
                  <a:pt x="925" y="330"/>
                </a:lnTo>
                <a:lnTo>
                  <a:pt x="925" y="292"/>
                </a:lnTo>
                <a:lnTo>
                  <a:pt x="925" y="233"/>
                </a:lnTo>
                <a:lnTo>
                  <a:pt x="925" y="201"/>
                </a:lnTo>
                <a:lnTo>
                  <a:pt x="926" y="184"/>
                </a:lnTo>
                <a:lnTo>
                  <a:pt x="926" y="173"/>
                </a:lnTo>
                <a:lnTo>
                  <a:pt x="926" y="211"/>
                </a:lnTo>
                <a:lnTo>
                  <a:pt x="927" y="211"/>
                </a:lnTo>
                <a:lnTo>
                  <a:pt x="927" y="238"/>
                </a:lnTo>
                <a:lnTo>
                  <a:pt x="927" y="244"/>
                </a:lnTo>
                <a:lnTo>
                  <a:pt x="928" y="238"/>
                </a:lnTo>
                <a:lnTo>
                  <a:pt x="928" y="249"/>
                </a:lnTo>
                <a:lnTo>
                  <a:pt x="928" y="244"/>
                </a:lnTo>
                <a:lnTo>
                  <a:pt x="929" y="244"/>
                </a:lnTo>
                <a:lnTo>
                  <a:pt x="929" y="233"/>
                </a:lnTo>
                <a:lnTo>
                  <a:pt x="929" y="233"/>
                </a:lnTo>
                <a:lnTo>
                  <a:pt x="930" y="233"/>
                </a:lnTo>
                <a:lnTo>
                  <a:pt x="930" y="244"/>
                </a:lnTo>
                <a:lnTo>
                  <a:pt x="930" y="265"/>
                </a:lnTo>
                <a:lnTo>
                  <a:pt x="931" y="292"/>
                </a:lnTo>
                <a:lnTo>
                  <a:pt x="931" y="352"/>
                </a:lnTo>
                <a:lnTo>
                  <a:pt x="931" y="346"/>
                </a:lnTo>
                <a:lnTo>
                  <a:pt x="932" y="303"/>
                </a:lnTo>
                <a:lnTo>
                  <a:pt x="932" y="255"/>
                </a:lnTo>
                <a:lnTo>
                  <a:pt x="932" y="222"/>
                </a:lnTo>
                <a:lnTo>
                  <a:pt x="933" y="206"/>
                </a:lnTo>
                <a:lnTo>
                  <a:pt x="933" y="206"/>
                </a:lnTo>
                <a:lnTo>
                  <a:pt x="933" y="222"/>
                </a:lnTo>
                <a:lnTo>
                  <a:pt x="934" y="222"/>
                </a:lnTo>
                <a:lnTo>
                  <a:pt x="934" y="233"/>
                </a:lnTo>
                <a:lnTo>
                  <a:pt x="934" y="244"/>
                </a:lnTo>
                <a:lnTo>
                  <a:pt x="935" y="222"/>
                </a:lnTo>
                <a:lnTo>
                  <a:pt x="935" y="222"/>
                </a:lnTo>
                <a:lnTo>
                  <a:pt x="935" y="222"/>
                </a:lnTo>
                <a:lnTo>
                  <a:pt x="936" y="222"/>
                </a:lnTo>
                <a:lnTo>
                  <a:pt x="936" y="233"/>
                </a:lnTo>
                <a:lnTo>
                  <a:pt x="936" y="244"/>
                </a:lnTo>
                <a:lnTo>
                  <a:pt x="937" y="260"/>
                </a:lnTo>
                <a:lnTo>
                  <a:pt x="937" y="282"/>
                </a:lnTo>
                <a:lnTo>
                  <a:pt x="937" y="303"/>
                </a:lnTo>
                <a:lnTo>
                  <a:pt x="938" y="319"/>
                </a:lnTo>
                <a:lnTo>
                  <a:pt x="938" y="292"/>
                </a:lnTo>
                <a:lnTo>
                  <a:pt x="938" y="276"/>
                </a:lnTo>
                <a:lnTo>
                  <a:pt x="939" y="244"/>
                </a:lnTo>
                <a:lnTo>
                  <a:pt x="939" y="233"/>
                </a:lnTo>
                <a:lnTo>
                  <a:pt x="939" y="222"/>
                </a:lnTo>
                <a:lnTo>
                  <a:pt x="940" y="249"/>
                </a:lnTo>
                <a:lnTo>
                  <a:pt x="940" y="249"/>
                </a:lnTo>
                <a:lnTo>
                  <a:pt x="940" y="265"/>
                </a:lnTo>
                <a:lnTo>
                  <a:pt x="941" y="271"/>
                </a:lnTo>
                <a:lnTo>
                  <a:pt x="941" y="271"/>
                </a:lnTo>
                <a:lnTo>
                  <a:pt x="941" y="271"/>
                </a:lnTo>
                <a:lnTo>
                  <a:pt x="942" y="271"/>
                </a:lnTo>
                <a:lnTo>
                  <a:pt x="942" y="255"/>
                </a:lnTo>
                <a:lnTo>
                  <a:pt x="942" y="255"/>
                </a:lnTo>
                <a:lnTo>
                  <a:pt x="943" y="265"/>
                </a:lnTo>
                <a:lnTo>
                  <a:pt x="943" y="260"/>
                </a:lnTo>
                <a:lnTo>
                  <a:pt x="943" y="238"/>
                </a:lnTo>
                <a:lnTo>
                  <a:pt x="944" y="238"/>
                </a:lnTo>
                <a:lnTo>
                  <a:pt x="944" y="238"/>
                </a:lnTo>
                <a:lnTo>
                  <a:pt x="944" y="271"/>
                </a:lnTo>
                <a:lnTo>
                  <a:pt x="945" y="287"/>
                </a:lnTo>
                <a:lnTo>
                  <a:pt x="945" y="298"/>
                </a:lnTo>
                <a:lnTo>
                  <a:pt x="945" y="303"/>
                </a:lnTo>
                <a:lnTo>
                  <a:pt x="946" y="314"/>
                </a:lnTo>
                <a:lnTo>
                  <a:pt x="946" y="292"/>
                </a:lnTo>
                <a:lnTo>
                  <a:pt x="946" y="260"/>
                </a:lnTo>
                <a:lnTo>
                  <a:pt x="947" y="265"/>
                </a:lnTo>
                <a:lnTo>
                  <a:pt x="947" y="260"/>
                </a:lnTo>
                <a:lnTo>
                  <a:pt x="947" y="271"/>
                </a:lnTo>
                <a:lnTo>
                  <a:pt x="948" y="276"/>
                </a:lnTo>
                <a:lnTo>
                  <a:pt x="948" y="276"/>
                </a:lnTo>
                <a:lnTo>
                  <a:pt x="948" y="282"/>
                </a:lnTo>
                <a:lnTo>
                  <a:pt x="949" y="292"/>
                </a:lnTo>
                <a:lnTo>
                  <a:pt x="949" y="314"/>
                </a:lnTo>
                <a:lnTo>
                  <a:pt x="949" y="309"/>
                </a:lnTo>
                <a:lnTo>
                  <a:pt x="950" y="298"/>
                </a:lnTo>
                <a:lnTo>
                  <a:pt x="950" y="271"/>
                </a:lnTo>
                <a:lnTo>
                  <a:pt x="950" y="260"/>
                </a:lnTo>
                <a:lnTo>
                  <a:pt x="950" y="287"/>
                </a:lnTo>
                <a:lnTo>
                  <a:pt x="951" y="303"/>
                </a:lnTo>
                <a:lnTo>
                  <a:pt x="951" y="330"/>
                </a:lnTo>
                <a:lnTo>
                  <a:pt x="951" y="357"/>
                </a:lnTo>
                <a:lnTo>
                  <a:pt x="952" y="363"/>
                </a:lnTo>
                <a:lnTo>
                  <a:pt x="952" y="368"/>
                </a:lnTo>
                <a:lnTo>
                  <a:pt x="952" y="319"/>
                </a:lnTo>
                <a:lnTo>
                  <a:pt x="953" y="233"/>
                </a:lnTo>
                <a:lnTo>
                  <a:pt x="953" y="238"/>
                </a:lnTo>
                <a:lnTo>
                  <a:pt x="953" y="222"/>
                </a:lnTo>
                <a:lnTo>
                  <a:pt x="954" y="233"/>
                </a:lnTo>
                <a:lnTo>
                  <a:pt x="954" y="244"/>
                </a:lnTo>
                <a:lnTo>
                  <a:pt x="954" y="249"/>
                </a:lnTo>
                <a:lnTo>
                  <a:pt x="955" y="271"/>
                </a:lnTo>
                <a:lnTo>
                  <a:pt x="955" y="271"/>
                </a:lnTo>
                <a:lnTo>
                  <a:pt x="955" y="265"/>
                </a:lnTo>
                <a:lnTo>
                  <a:pt x="956" y="249"/>
                </a:lnTo>
                <a:lnTo>
                  <a:pt x="956" y="233"/>
                </a:lnTo>
                <a:lnTo>
                  <a:pt x="956" y="222"/>
                </a:lnTo>
                <a:lnTo>
                  <a:pt x="957" y="227"/>
                </a:lnTo>
                <a:lnTo>
                  <a:pt x="957" y="244"/>
                </a:lnTo>
                <a:lnTo>
                  <a:pt x="957" y="260"/>
                </a:lnTo>
                <a:lnTo>
                  <a:pt x="958" y="282"/>
                </a:lnTo>
                <a:lnTo>
                  <a:pt x="958" y="303"/>
                </a:lnTo>
                <a:lnTo>
                  <a:pt x="958" y="309"/>
                </a:lnTo>
                <a:lnTo>
                  <a:pt x="959" y="282"/>
                </a:lnTo>
                <a:lnTo>
                  <a:pt x="959" y="249"/>
                </a:lnTo>
                <a:lnTo>
                  <a:pt x="959" y="184"/>
                </a:lnTo>
                <a:lnTo>
                  <a:pt x="960" y="201"/>
                </a:lnTo>
                <a:lnTo>
                  <a:pt x="960" y="201"/>
                </a:lnTo>
                <a:lnTo>
                  <a:pt x="960" y="217"/>
                </a:lnTo>
                <a:lnTo>
                  <a:pt x="961" y="222"/>
                </a:lnTo>
                <a:lnTo>
                  <a:pt x="961" y="233"/>
                </a:lnTo>
                <a:lnTo>
                  <a:pt x="961" y="227"/>
                </a:lnTo>
                <a:lnTo>
                  <a:pt x="962" y="238"/>
                </a:lnTo>
                <a:lnTo>
                  <a:pt x="962" y="244"/>
                </a:lnTo>
                <a:lnTo>
                  <a:pt x="962" y="244"/>
                </a:lnTo>
                <a:lnTo>
                  <a:pt x="963" y="233"/>
                </a:lnTo>
                <a:lnTo>
                  <a:pt x="963" y="233"/>
                </a:lnTo>
                <a:lnTo>
                  <a:pt x="963" y="222"/>
                </a:lnTo>
                <a:lnTo>
                  <a:pt x="964" y="217"/>
                </a:lnTo>
                <a:lnTo>
                  <a:pt x="964" y="211"/>
                </a:lnTo>
                <a:lnTo>
                  <a:pt x="964" y="211"/>
                </a:lnTo>
                <a:lnTo>
                  <a:pt x="965" y="217"/>
                </a:lnTo>
                <a:lnTo>
                  <a:pt x="965" y="238"/>
                </a:lnTo>
                <a:lnTo>
                  <a:pt x="965" y="249"/>
                </a:lnTo>
                <a:lnTo>
                  <a:pt x="966" y="260"/>
                </a:lnTo>
                <a:lnTo>
                  <a:pt x="966" y="265"/>
                </a:lnTo>
                <a:lnTo>
                  <a:pt x="966" y="249"/>
                </a:lnTo>
                <a:lnTo>
                  <a:pt x="967" y="233"/>
                </a:lnTo>
                <a:lnTo>
                  <a:pt x="967" y="222"/>
                </a:lnTo>
                <a:lnTo>
                  <a:pt x="967" y="201"/>
                </a:lnTo>
                <a:lnTo>
                  <a:pt x="968" y="217"/>
                </a:lnTo>
                <a:lnTo>
                  <a:pt x="968" y="222"/>
                </a:lnTo>
                <a:lnTo>
                  <a:pt x="968" y="238"/>
                </a:lnTo>
                <a:lnTo>
                  <a:pt x="969" y="244"/>
                </a:lnTo>
                <a:lnTo>
                  <a:pt x="969" y="249"/>
                </a:lnTo>
                <a:lnTo>
                  <a:pt x="969" y="244"/>
                </a:lnTo>
                <a:lnTo>
                  <a:pt x="970" y="238"/>
                </a:lnTo>
                <a:lnTo>
                  <a:pt x="970" y="244"/>
                </a:lnTo>
                <a:lnTo>
                  <a:pt x="970" y="244"/>
                </a:lnTo>
                <a:lnTo>
                  <a:pt x="971" y="227"/>
                </a:lnTo>
                <a:lnTo>
                  <a:pt x="971" y="238"/>
                </a:lnTo>
                <a:lnTo>
                  <a:pt x="971" y="233"/>
                </a:lnTo>
                <a:lnTo>
                  <a:pt x="972" y="227"/>
                </a:lnTo>
                <a:lnTo>
                  <a:pt x="972" y="238"/>
                </a:lnTo>
                <a:lnTo>
                  <a:pt x="972" y="249"/>
                </a:lnTo>
                <a:lnTo>
                  <a:pt x="973" y="244"/>
                </a:lnTo>
                <a:lnTo>
                  <a:pt x="973" y="249"/>
                </a:lnTo>
                <a:lnTo>
                  <a:pt x="973" y="249"/>
                </a:lnTo>
                <a:lnTo>
                  <a:pt x="974" y="255"/>
                </a:lnTo>
                <a:lnTo>
                  <a:pt x="974" y="260"/>
                </a:lnTo>
                <a:lnTo>
                  <a:pt x="974" y="260"/>
                </a:lnTo>
                <a:lnTo>
                  <a:pt x="975" y="271"/>
                </a:lnTo>
                <a:lnTo>
                  <a:pt x="975" y="271"/>
                </a:lnTo>
                <a:lnTo>
                  <a:pt x="975" y="276"/>
                </a:lnTo>
                <a:lnTo>
                  <a:pt x="976" y="276"/>
                </a:lnTo>
                <a:lnTo>
                  <a:pt x="976" y="276"/>
                </a:lnTo>
                <a:lnTo>
                  <a:pt x="976" y="265"/>
                </a:lnTo>
                <a:lnTo>
                  <a:pt x="977" y="260"/>
                </a:lnTo>
                <a:lnTo>
                  <a:pt x="977" y="255"/>
                </a:lnTo>
                <a:lnTo>
                  <a:pt x="977" y="249"/>
                </a:lnTo>
                <a:lnTo>
                  <a:pt x="978" y="244"/>
                </a:lnTo>
                <a:lnTo>
                  <a:pt x="978" y="238"/>
                </a:lnTo>
                <a:lnTo>
                  <a:pt x="978" y="238"/>
                </a:lnTo>
                <a:lnTo>
                  <a:pt x="979" y="244"/>
                </a:lnTo>
                <a:lnTo>
                  <a:pt x="979" y="238"/>
                </a:lnTo>
                <a:lnTo>
                  <a:pt x="979" y="244"/>
                </a:lnTo>
                <a:lnTo>
                  <a:pt x="980" y="222"/>
                </a:lnTo>
                <a:lnTo>
                  <a:pt x="980" y="227"/>
                </a:lnTo>
                <a:lnTo>
                  <a:pt x="980" y="222"/>
                </a:lnTo>
                <a:lnTo>
                  <a:pt x="981" y="217"/>
                </a:lnTo>
                <a:lnTo>
                  <a:pt x="981" y="227"/>
                </a:lnTo>
                <a:lnTo>
                  <a:pt x="981" y="222"/>
                </a:lnTo>
                <a:lnTo>
                  <a:pt x="982" y="222"/>
                </a:lnTo>
                <a:lnTo>
                  <a:pt x="982" y="227"/>
                </a:lnTo>
                <a:lnTo>
                  <a:pt x="982" y="222"/>
                </a:lnTo>
                <a:lnTo>
                  <a:pt x="983" y="233"/>
                </a:lnTo>
                <a:lnTo>
                  <a:pt x="983" y="233"/>
                </a:lnTo>
                <a:lnTo>
                  <a:pt x="983" y="238"/>
                </a:lnTo>
                <a:lnTo>
                  <a:pt x="984" y="227"/>
                </a:lnTo>
                <a:lnTo>
                  <a:pt x="984" y="227"/>
                </a:lnTo>
                <a:lnTo>
                  <a:pt x="984" y="222"/>
                </a:lnTo>
                <a:lnTo>
                  <a:pt x="985" y="222"/>
                </a:lnTo>
                <a:lnTo>
                  <a:pt x="985" y="206"/>
                </a:lnTo>
                <a:lnTo>
                  <a:pt x="985" y="201"/>
                </a:lnTo>
                <a:lnTo>
                  <a:pt x="986" y="201"/>
                </a:lnTo>
                <a:lnTo>
                  <a:pt x="986" y="179"/>
                </a:lnTo>
                <a:lnTo>
                  <a:pt x="986" y="184"/>
                </a:lnTo>
                <a:lnTo>
                  <a:pt x="987" y="190"/>
                </a:lnTo>
                <a:lnTo>
                  <a:pt x="987" y="168"/>
                </a:lnTo>
                <a:lnTo>
                  <a:pt x="987" y="157"/>
                </a:lnTo>
                <a:lnTo>
                  <a:pt x="988" y="114"/>
                </a:lnTo>
                <a:lnTo>
                  <a:pt x="988" y="109"/>
                </a:lnTo>
                <a:lnTo>
                  <a:pt x="988" y="109"/>
                </a:lnTo>
                <a:lnTo>
                  <a:pt x="989" y="119"/>
                </a:lnTo>
                <a:lnTo>
                  <a:pt x="989" y="119"/>
                </a:lnTo>
                <a:lnTo>
                  <a:pt x="989" y="125"/>
                </a:lnTo>
                <a:lnTo>
                  <a:pt x="990" y="130"/>
                </a:lnTo>
                <a:lnTo>
                  <a:pt x="990" y="114"/>
                </a:lnTo>
                <a:lnTo>
                  <a:pt x="990" y="119"/>
                </a:lnTo>
                <a:lnTo>
                  <a:pt x="991" y="136"/>
                </a:lnTo>
                <a:lnTo>
                  <a:pt x="991" y="141"/>
                </a:lnTo>
                <a:lnTo>
                  <a:pt x="991" y="141"/>
                </a:lnTo>
                <a:lnTo>
                  <a:pt x="992" y="136"/>
                </a:lnTo>
                <a:lnTo>
                  <a:pt x="992" y="190"/>
                </a:lnTo>
                <a:lnTo>
                  <a:pt x="992" y="206"/>
                </a:lnTo>
                <a:lnTo>
                  <a:pt x="993" y="217"/>
                </a:lnTo>
                <a:lnTo>
                  <a:pt x="993" y="233"/>
                </a:lnTo>
                <a:lnTo>
                  <a:pt x="993" y="233"/>
                </a:lnTo>
                <a:lnTo>
                  <a:pt x="994" y="244"/>
                </a:lnTo>
                <a:lnTo>
                  <a:pt x="994" y="255"/>
                </a:lnTo>
                <a:lnTo>
                  <a:pt x="994" y="276"/>
                </a:lnTo>
                <a:lnTo>
                  <a:pt x="995" y="276"/>
                </a:lnTo>
                <a:lnTo>
                  <a:pt x="995" y="265"/>
                </a:lnTo>
                <a:lnTo>
                  <a:pt x="995" y="255"/>
                </a:lnTo>
                <a:lnTo>
                  <a:pt x="996" y="244"/>
                </a:lnTo>
                <a:lnTo>
                  <a:pt x="996" y="249"/>
                </a:lnTo>
                <a:lnTo>
                  <a:pt x="996" y="249"/>
                </a:lnTo>
                <a:lnTo>
                  <a:pt x="997" y="244"/>
                </a:lnTo>
                <a:lnTo>
                  <a:pt x="997" y="227"/>
                </a:lnTo>
                <a:lnTo>
                  <a:pt x="997" y="222"/>
                </a:lnTo>
                <a:lnTo>
                  <a:pt x="998" y="227"/>
                </a:lnTo>
                <a:lnTo>
                  <a:pt x="998" y="227"/>
                </a:lnTo>
                <a:lnTo>
                  <a:pt x="998" y="238"/>
                </a:lnTo>
                <a:lnTo>
                  <a:pt x="999" y="292"/>
                </a:lnTo>
                <a:lnTo>
                  <a:pt x="999" y="319"/>
                </a:lnTo>
                <a:lnTo>
                  <a:pt x="999" y="336"/>
                </a:lnTo>
                <a:lnTo>
                  <a:pt x="1000" y="298"/>
                </a:lnTo>
                <a:lnTo>
                  <a:pt x="1000" y="282"/>
                </a:lnTo>
                <a:lnTo>
                  <a:pt x="1000" y="265"/>
                </a:lnTo>
                <a:lnTo>
                  <a:pt x="1001" y="244"/>
                </a:lnTo>
                <a:lnTo>
                  <a:pt x="1001" y="190"/>
                </a:lnTo>
                <a:lnTo>
                  <a:pt x="1001" y="190"/>
                </a:lnTo>
                <a:lnTo>
                  <a:pt x="1002" y="206"/>
                </a:lnTo>
                <a:lnTo>
                  <a:pt x="1002" y="179"/>
                </a:lnTo>
                <a:lnTo>
                  <a:pt x="1002" y="195"/>
                </a:lnTo>
                <a:lnTo>
                  <a:pt x="1003" y="201"/>
                </a:lnTo>
                <a:lnTo>
                  <a:pt x="1003" y="184"/>
                </a:lnTo>
                <a:lnTo>
                  <a:pt x="1003" y="201"/>
                </a:lnTo>
                <a:lnTo>
                  <a:pt x="1004" y="217"/>
                </a:lnTo>
                <a:lnTo>
                  <a:pt x="1004" y="201"/>
                </a:lnTo>
                <a:lnTo>
                  <a:pt x="1004" y="152"/>
                </a:lnTo>
                <a:lnTo>
                  <a:pt x="1005" y="141"/>
                </a:lnTo>
                <a:lnTo>
                  <a:pt x="1005" y="168"/>
                </a:lnTo>
                <a:lnTo>
                  <a:pt x="1005" y="206"/>
                </a:lnTo>
                <a:lnTo>
                  <a:pt x="1006" y="222"/>
                </a:lnTo>
                <a:lnTo>
                  <a:pt x="1006" y="244"/>
                </a:lnTo>
                <a:lnTo>
                  <a:pt x="1006" y="292"/>
                </a:lnTo>
                <a:lnTo>
                  <a:pt x="1007" y="336"/>
                </a:lnTo>
                <a:lnTo>
                  <a:pt x="1007" y="373"/>
                </a:lnTo>
                <a:lnTo>
                  <a:pt x="1007" y="422"/>
                </a:lnTo>
                <a:lnTo>
                  <a:pt x="1008" y="303"/>
                </a:lnTo>
                <a:lnTo>
                  <a:pt x="1008" y="314"/>
                </a:lnTo>
                <a:lnTo>
                  <a:pt x="1008" y="330"/>
                </a:lnTo>
                <a:lnTo>
                  <a:pt x="1009" y="303"/>
                </a:lnTo>
                <a:lnTo>
                  <a:pt x="1009" y="282"/>
                </a:lnTo>
                <a:lnTo>
                  <a:pt x="1009" y="287"/>
                </a:lnTo>
                <a:lnTo>
                  <a:pt x="1010" y="292"/>
                </a:lnTo>
                <a:lnTo>
                  <a:pt x="1010" y="276"/>
                </a:lnTo>
                <a:lnTo>
                  <a:pt x="1010" y="282"/>
                </a:lnTo>
                <a:lnTo>
                  <a:pt x="1010" y="292"/>
                </a:lnTo>
                <a:lnTo>
                  <a:pt x="1011" y="265"/>
                </a:lnTo>
                <a:lnTo>
                  <a:pt x="1011" y="260"/>
                </a:lnTo>
                <a:lnTo>
                  <a:pt x="1011" y="238"/>
                </a:lnTo>
                <a:lnTo>
                  <a:pt x="1012" y="249"/>
                </a:lnTo>
                <a:lnTo>
                  <a:pt x="1012" y="271"/>
                </a:lnTo>
                <a:lnTo>
                  <a:pt x="1012" y="276"/>
                </a:lnTo>
                <a:lnTo>
                  <a:pt x="1013" y="292"/>
                </a:lnTo>
                <a:lnTo>
                  <a:pt x="1013" y="325"/>
                </a:lnTo>
                <a:lnTo>
                  <a:pt x="1013" y="336"/>
                </a:lnTo>
                <a:lnTo>
                  <a:pt x="1014" y="346"/>
                </a:lnTo>
                <a:lnTo>
                  <a:pt x="1014" y="346"/>
                </a:lnTo>
                <a:lnTo>
                  <a:pt x="1014" y="255"/>
                </a:lnTo>
                <a:lnTo>
                  <a:pt x="1015" y="238"/>
                </a:lnTo>
                <a:lnTo>
                  <a:pt x="1015" y="233"/>
                </a:lnTo>
                <a:lnTo>
                  <a:pt x="1015" y="217"/>
                </a:lnTo>
                <a:lnTo>
                  <a:pt x="1016" y="222"/>
                </a:lnTo>
                <a:lnTo>
                  <a:pt x="1016" y="227"/>
                </a:lnTo>
                <a:lnTo>
                  <a:pt x="1016" y="244"/>
                </a:lnTo>
                <a:lnTo>
                  <a:pt x="1017" y="249"/>
                </a:lnTo>
                <a:lnTo>
                  <a:pt x="1017" y="255"/>
                </a:lnTo>
                <a:lnTo>
                  <a:pt x="1017" y="255"/>
                </a:lnTo>
                <a:lnTo>
                  <a:pt x="1018" y="238"/>
                </a:lnTo>
                <a:lnTo>
                  <a:pt x="1018" y="238"/>
                </a:lnTo>
                <a:lnTo>
                  <a:pt x="1018" y="244"/>
                </a:lnTo>
                <a:lnTo>
                  <a:pt x="1019" y="233"/>
                </a:lnTo>
                <a:lnTo>
                  <a:pt x="1019" y="238"/>
                </a:lnTo>
                <a:lnTo>
                  <a:pt x="1019" y="249"/>
                </a:lnTo>
                <a:lnTo>
                  <a:pt x="1020" y="265"/>
                </a:lnTo>
                <a:lnTo>
                  <a:pt x="1020" y="287"/>
                </a:lnTo>
                <a:lnTo>
                  <a:pt x="1020" y="319"/>
                </a:lnTo>
                <a:lnTo>
                  <a:pt x="1021" y="336"/>
                </a:lnTo>
                <a:lnTo>
                  <a:pt x="1021" y="260"/>
                </a:lnTo>
                <a:lnTo>
                  <a:pt x="1021" y="195"/>
                </a:lnTo>
                <a:lnTo>
                  <a:pt x="1022" y="179"/>
                </a:lnTo>
                <a:lnTo>
                  <a:pt x="1022" y="179"/>
                </a:lnTo>
                <a:lnTo>
                  <a:pt x="1022" y="184"/>
                </a:lnTo>
                <a:lnTo>
                  <a:pt x="1023" y="211"/>
                </a:lnTo>
                <a:lnTo>
                  <a:pt x="1023" y="222"/>
                </a:lnTo>
                <a:lnTo>
                  <a:pt x="1023" y="244"/>
                </a:lnTo>
                <a:lnTo>
                  <a:pt x="1024" y="255"/>
                </a:lnTo>
                <a:lnTo>
                  <a:pt x="1024" y="255"/>
                </a:lnTo>
                <a:lnTo>
                  <a:pt x="1024" y="244"/>
                </a:lnTo>
                <a:lnTo>
                  <a:pt x="1025" y="249"/>
                </a:lnTo>
                <a:lnTo>
                  <a:pt x="1025" y="233"/>
                </a:lnTo>
                <a:lnTo>
                  <a:pt x="1025" y="217"/>
                </a:lnTo>
                <a:lnTo>
                  <a:pt x="1026" y="227"/>
                </a:lnTo>
                <a:lnTo>
                  <a:pt x="1026" y="244"/>
                </a:lnTo>
                <a:lnTo>
                  <a:pt x="1026" y="282"/>
                </a:lnTo>
                <a:lnTo>
                  <a:pt x="1027" y="298"/>
                </a:lnTo>
                <a:lnTo>
                  <a:pt x="1027" y="325"/>
                </a:lnTo>
                <a:lnTo>
                  <a:pt x="1027" y="352"/>
                </a:lnTo>
                <a:lnTo>
                  <a:pt x="1028" y="330"/>
                </a:lnTo>
                <a:lnTo>
                  <a:pt x="1028" y="292"/>
                </a:lnTo>
                <a:lnTo>
                  <a:pt x="1028" y="255"/>
                </a:lnTo>
                <a:lnTo>
                  <a:pt x="1029" y="255"/>
                </a:lnTo>
                <a:lnTo>
                  <a:pt x="1029" y="244"/>
                </a:lnTo>
                <a:lnTo>
                  <a:pt x="1029" y="260"/>
                </a:lnTo>
                <a:lnTo>
                  <a:pt x="1030" y="271"/>
                </a:lnTo>
                <a:lnTo>
                  <a:pt x="1030" y="287"/>
                </a:lnTo>
                <a:lnTo>
                  <a:pt x="1030" y="276"/>
                </a:lnTo>
                <a:lnTo>
                  <a:pt x="1031" y="276"/>
                </a:lnTo>
                <a:lnTo>
                  <a:pt x="1031" y="287"/>
                </a:lnTo>
                <a:lnTo>
                  <a:pt x="1031" y="287"/>
                </a:lnTo>
                <a:lnTo>
                  <a:pt x="1032" y="287"/>
                </a:lnTo>
                <a:lnTo>
                  <a:pt x="1032" y="260"/>
                </a:lnTo>
                <a:lnTo>
                  <a:pt x="1032" y="255"/>
                </a:lnTo>
                <a:lnTo>
                  <a:pt x="1033" y="233"/>
                </a:lnTo>
                <a:lnTo>
                  <a:pt x="1033" y="227"/>
                </a:lnTo>
                <a:lnTo>
                  <a:pt x="1033" y="222"/>
                </a:lnTo>
                <a:lnTo>
                  <a:pt x="1034" y="249"/>
                </a:lnTo>
                <a:lnTo>
                  <a:pt x="1034" y="282"/>
                </a:lnTo>
                <a:lnTo>
                  <a:pt x="1034" y="319"/>
                </a:lnTo>
                <a:lnTo>
                  <a:pt x="1035" y="341"/>
                </a:lnTo>
                <a:lnTo>
                  <a:pt x="1035" y="341"/>
                </a:lnTo>
                <a:lnTo>
                  <a:pt x="1035" y="309"/>
                </a:lnTo>
                <a:lnTo>
                  <a:pt x="1036" y="265"/>
                </a:lnTo>
                <a:lnTo>
                  <a:pt x="1036" y="244"/>
                </a:lnTo>
                <a:lnTo>
                  <a:pt x="1036" y="227"/>
                </a:lnTo>
                <a:lnTo>
                  <a:pt x="1037" y="233"/>
                </a:lnTo>
                <a:lnTo>
                  <a:pt x="1037" y="244"/>
                </a:lnTo>
                <a:lnTo>
                  <a:pt x="1037" y="249"/>
                </a:lnTo>
                <a:lnTo>
                  <a:pt x="1038" y="249"/>
                </a:lnTo>
                <a:lnTo>
                  <a:pt x="1038" y="265"/>
                </a:lnTo>
                <a:lnTo>
                  <a:pt x="1038" y="260"/>
                </a:lnTo>
                <a:lnTo>
                  <a:pt x="1039" y="255"/>
                </a:lnTo>
                <a:lnTo>
                  <a:pt x="1039" y="255"/>
                </a:lnTo>
                <a:lnTo>
                  <a:pt x="1039" y="249"/>
                </a:lnTo>
                <a:lnTo>
                  <a:pt x="1040" y="227"/>
                </a:lnTo>
                <a:lnTo>
                  <a:pt x="1040" y="211"/>
                </a:lnTo>
                <a:lnTo>
                  <a:pt x="1040" y="211"/>
                </a:lnTo>
                <a:lnTo>
                  <a:pt x="1041" y="211"/>
                </a:lnTo>
                <a:lnTo>
                  <a:pt x="1041" y="233"/>
                </a:lnTo>
                <a:lnTo>
                  <a:pt x="1041" y="255"/>
                </a:lnTo>
                <a:lnTo>
                  <a:pt x="1042" y="271"/>
                </a:lnTo>
                <a:lnTo>
                  <a:pt x="1042" y="309"/>
                </a:lnTo>
                <a:lnTo>
                  <a:pt x="1042" y="325"/>
                </a:lnTo>
                <a:lnTo>
                  <a:pt x="1043" y="260"/>
                </a:lnTo>
                <a:lnTo>
                  <a:pt x="1043" y="211"/>
                </a:lnTo>
                <a:lnTo>
                  <a:pt x="1043" y="201"/>
                </a:lnTo>
                <a:lnTo>
                  <a:pt x="1044" y="211"/>
                </a:lnTo>
                <a:lnTo>
                  <a:pt x="1044" y="211"/>
                </a:lnTo>
                <a:lnTo>
                  <a:pt x="1044" y="217"/>
                </a:lnTo>
                <a:lnTo>
                  <a:pt x="1045" y="227"/>
                </a:lnTo>
                <a:lnTo>
                  <a:pt x="1045" y="249"/>
                </a:lnTo>
                <a:lnTo>
                  <a:pt x="1045" y="244"/>
                </a:lnTo>
                <a:lnTo>
                  <a:pt x="1046" y="238"/>
                </a:lnTo>
                <a:lnTo>
                  <a:pt x="1046" y="238"/>
                </a:lnTo>
                <a:lnTo>
                  <a:pt x="1046" y="227"/>
                </a:lnTo>
                <a:lnTo>
                  <a:pt x="1047" y="217"/>
                </a:lnTo>
                <a:lnTo>
                  <a:pt x="1047" y="206"/>
                </a:lnTo>
                <a:lnTo>
                  <a:pt x="1047" y="211"/>
                </a:lnTo>
                <a:lnTo>
                  <a:pt x="1048" y="211"/>
                </a:lnTo>
                <a:lnTo>
                  <a:pt x="1048" y="227"/>
                </a:lnTo>
                <a:lnTo>
                  <a:pt x="1048" y="244"/>
                </a:lnTo>
                <a:lnTo>
                  <a:pt x="1049" y="271"/>
                </a:lnTo>
                <a:lnTo>
                  <a:pt x="1049" y="303"/>
                </a:lnTo>
                <a:lnTo>
                  <a:pt x="1049" y="341"/>
                </a:lnTo>
                <a:lnTo>
                  <a:pt x="1050" y="319"/>
                </a:lnTo>
                <a:lnTo>
                  <a:pt x="1050" y="271"/>
                </a:lnTo>
                <a:lnTo>
                  <a:pt x="1050" y="233"/>
                </a:lnTo>
                <a:lnTo>
                  <a:pt x="1051" y="227"/>
                </a:lnTo>
                <a:lnTo>
                  <a:pt x="1051" y="238"/>
                </a:lnTo>
                <a:lnTo>
                  <a:pt x="1051" y="238"/>
                </a:lnTo>
                <a:lnTo>
                  <a:pt x="1052" y="249"/>
                </a:lnTo>
                <a:lnTo>
                  <a:pt x="1052" y="249"/>
                </a:lnTo>
                <a:lnTo>
                  <a:pt x="1052" y="249"/>
                </a:lnTo>
                <a:lnTo>
                  <a:pt x="1053" y="244"/>
                </a:lnTo>
                <a:lnTo>
                  <a:pt x="1053" y="244"/>
                </a:lnTo>
                <a:lnTo>
                  <a:pt x="1053" y="244"/>
                </a:lnTo>
                <a:lnTo>
                  <a:pt x="1054" y="222"/>
                </a:lnTo>
                <a:lnTo>
                  <a:pt x="1054" y="222"/>
                </a:lnTo>
                <a:lnTo>
                  <a:pt x="1054" y="217"/>
                </a:lnTo>
                <a:lnTo>
                  <a:pt x="1055" y="217"/>
                </a:lnTo>
                <a:lnTo>
                  <a:pt x="1055" y="222"/>
                </a:lnTo>
                <a:lnTo>
                  <a:pt x="1055" y="222"/>
                </a:lnTo>
                <a:lnTo>
                  <a:pt x="1056" y="227"/>
                </a:lnTo>
                <a:lnTo>
                  <a:pt x="1056" y="282"/>
                </a:lnTo>
                <a:lnTo>
                  <a:pt x="1056" y="298"/>
                </a:lnTo>
                <a:lnTo>
                  <a:pt x="1057" y="303"/>
                </a:lnTo>
                <a:lnTo>
                  <a:pt x="1057" y="287"/>
                </a:lnTo>
                <a:lnTo>
                  <a:pt x="1057" y="238"/>
                </a:lnTo>
                <a:lnTo>
                  <a:pt x="1058" y="184"/>
                </a:lnTo>
                <a:lnTo>
                  <a:pt x="1058" y="195"/>
                </a:lnTo>
                <a:lnTo>
                  <a:pt x="1058" y="195"/>
                </a:lnTo>
                <a:lnTo>
                  <a:pt x="1059" y="206"/>
                </a:lnTo>
                <a:lnTo>
                  <a:pt x="1059" y="217"/>
                </a:lnTo>
                <a:lnTo>
                  <a:pt x="1059" y="222"/>
                </a:lnTo>
                <a:lnTo>
                  <a:pt x="1060" y="217"/>
                </a:lnTo>
                <a:lnTo>
                  <a:pt x="1060" y="222"/>
                </a:lnTo>
                <a:lnTo>
                  <a:pt x="1060" y="217"/>
                </a:lnTo>
                <a:lnTo>
                  <a:pt x="1061" y="217"/>
                </a:lnTo>
                <a:lnTo>
                  <a:pt x="1061" y="217"/>
                </a:lnTo>
                <a:lnTo>
                  <a:pt x="1061" y="211"/>
                </a:lnTo>
                <a:lnTo>
                  <a:pt x="1062" y="195"/>
                </a:lnTo>
                <a:lnTo>
                  <a:pt x="1062" y="195"/>
                </a:lnTo>
                <a:lnTo>
                  <a:pt x="1062" y="179"/>
                </a:lnTo>
                <a:lnTo>
                  <a:pt x="1063" y="206"/>
                </a:lnTo>
                <a:lnTo>
                  <a:pt x="1063" y="222"/>
                </a:lnTo>
                <a:lnTo>
                  <a:pt x="1063" y="238"/>
                </a:lnTo>
                <a:lnTo>
                  <a:pt x="1064" y="255"/>
                </a:lnTo>
                <a:lnTo>
                  <a:pt x="1064" y="271"/>
                </a:lnTo>
                <a:lnTo>
                  <a:pt x="1064" y="271"/>
                </a:lnTo>
                <a:lnTo>
                  <a:pt x="1065" y="238"/>
                </a:lnTo>
                <a:lnTo>
                  <a:pt x="1065" y="206"/>
                </a:lnTo>
                <a:lnTo>
                  <a:pt x="1065" y="206"/>
                </a:lnTo>
                <a:lnTo>
                  <a:pt x="1066" y="211"/>
                </a:lnTo>
                <a:lnTo>
                  <a:pt x="1066" y="211"/>
                </a:lnTo>
                <a:lnTo>
                  <a:pt x="1066" y="211"/>
                </a:lnTo>
                <a:lnTo>
                  <a:pt x="1067" y="211"/>
                </a:lnTo>
                <a:lnTo>
                  <a:pt x="1067" y="211"/>
                </a:lnTo>
                <a:lnTo>
                  <a:pt x="1067" y="211"/>
                </a:lnTo>
                <a:lnTo>
                  <a:pt x="1068" y="211"/>
                </a:lnTo>
                <a:lnTo>
                  <a:pt x="1068" y="211"/>
                </a:lnTo>
                <a:lnTo>
                  <a:pt x="1068" y="206"/>
                </a:lnTo>
                <a:lnTo>
                  <a:pt x="1069" y="206"/>
                </a:lnTo>
                <a:lnTo>
                  <a:pt x="1069" y="206"/>
                </a:lnTo>
                <a:lnTo>
                  <a:pt x="1069" y="157"/>
                </a:lnTo>
                <a:lnTo>
                  <a:pt x="1070" y="146"/>
                </a:lnTo>
                <a:lnTo>
                  <a:pt x="1070" y="163"/>
                </a:lnTo>
                <a:lnTo>
                  <a:pt x="1070" y="179"/>
                </a:lnTo>
                <a:lnTo>
                  <a:pt x="1070" y="179"/>
                </a:lnTo>
                <a:lnTo>
                  <a:pt x="1071" y="211"/>
                </a:lnTo>
                <a:lnTo>
                  <a:pt x="1071" y="233"/>
                </a:lnTo>
                <a:lnTo>
                  <a:pt x="1071" y="260"/>
                </a:lnTo>
                <a:lnTo>
                  <a:pt x="1072" y="260"/>
                </a:lnTo>
                <a:lnTo>
                  <a:pt x="1072" y="255"/>
                </a:lnTo>
                <a:lnTo>
                  <a:pt x="1072" y="238"/>
                </a:lnTo>
                <a:lnTo>
                  <a:pt x="1073" y="217"/>
                </a:lnTo>
                <a:lnTo>
                  <a:pt x="1073" y="179"/>
                </a:lnTo>
                <a:lnTo>
                  <a:pt x="1073" y="173"/>
                </a:lnTo>
                <a:lnTo>
                  <a:pt x="1074" y="184"/>
                </a:lnTo>
                <a:lnTo>
                  <a:pt x="1074" y="201"/>
                </a:lnTo>
                <a:lnTo>
                  <a:pt x="1074" y="201"/>
                </a:lnTo>
                <a:lnTo>
                  <a:pt x="1075" y="206"/>
                </a:lnTo>
                <a:lnTo>
                  <a:pt x="1075" y="206"/>
                </a:lnTo>
                <a:lnTo>
                  <a:pt x="1075" y="201"/>
                </a:lnTo>
                <a:lnTo>
                  <a:pt x="1076" y="195"/>
                </a:lnTo>
                <a:lnTo>
                  <a:pt x="1076" y="201"/>
                </a:lnTo>
                <a:lnTo>
                  <a:pt x="1076" y="201"/>
                </a:lnTo>
                <a:lnTo>
                  <a:pt x="1077" y="201"/>
                </a:lnTo>
                <a:lnTo>
                  <a:pt x="1077" y="190"/>
                </a:lnTo>
                <a:lnTo>
                  <a:pt x="1077" y="173"/>
                </a:lnTo>
                <a:lnTo>
                  <a:pt x="1078" y="184"/>
                </a:lnTo>
                <a:lnTo>
                  <a:pt x="1078" y="195"/>
                </a:lnTo>
                <a:lnTo>
                  <a:pt x="1078" y="206"/>
                </a:lnTo>
                <a:lnTo>
                  <a:pt x="1079" y="211"/>
                </a:lnTo>
                <a:lnTo>
                  <a:pt x="1079" y="222"/>
                </a:lnTo>
                <a:lnTo>
                  <a:pt x="1079" y="233"/>
                </a:lnTo>
                <a:lnTo>
                  <a:pt x="1080" y="249"/>
                </a:lnTo>
                <a:lnTo>
                  <a:pt x="1080" y="233"/>
                </a:lnTo>
                <a:lnTo>
                  <a:pt x="1080" y="211"/>
                </a:lnTo>
                <a:lnTo>
                  <a:pt x="1081" y="195"/>
                </a:lnTo>
                <a:lnTo>
                  <a:pt x="1081" y="184"/>
                </a:lnTo>
                <a:lnTo>
                  <a:pt x="1081" y="195"/>
                </a:lnTo>
                <a:lnTo>
                  <a:pt x="1082" y="195"/>
                </a:lnTo>
                <a:lnTo>
                  <a:pt x="1082" y="206"/>
                </a:lnTo>
                <a:lnTo>
                  <a:pt x="1082" y="195"/>
                </a:lnTo>
                <a:lnTo>
                  <a:pt x="1083" y="201"/>
                </a:lnTo>
                <a:lnTo>
                  <a:pt x="1083" y="190"/>
                </a:lnTo>
                <a:lnTo>
                  <a:pt x="1083" y="190"/>
                </a:lnTo>
                <a:lnTo>
                  <a:pt x="1084" y="195"/>
                </a:lnTo>
                <a:lnTo>
                  <a:pt x="1084" y="195"/>
                </a:lnTo>
                <a:lnTo>
                  <a:pt x="1084" y="201"/>
                </a:lnTo>
                <a:lnTo>
                  <a:pt x="1085" y="206"/>
                </a:lnTo>
                <a:lnTo>
                  <a:pt x="1085" y="201"/>
                </a:lnTo>
                <a:lnTo>
                  <a:pt x="1085" y="201"/>
                </a:lnTo>
                <a:lnTo>
                  <a:pt x="1086" y="217"/>
                </a:lnTo>
                <a:lnTo>
                  <a:pt x="1086" y="217"/>
                </a:lnTo>
                <a:lnTo>
                  <a:pt x="1086" y="217"/>
                </a:lnTo>
                <a:lnTo>
                  <a:pt x="1087" y="217"/>
                </a:lnTo>
                <a:lnTo>
                  <a:pt x="1087" y="211"/>
                </a:lnTo>
                <a:lnTo>
                  <a:pt x="1087" y="227"/>
                </a:lnTo>
                <a:lnTo>
                  <a:pt x="1088" y="244"/>
                </a:lnTo>
                <a:lnTo>
                  <a:pt x="1088" y="255"/>
                </a:lnTo>
                <a:lnTo>
                  <a:pt x="1088" y="292"/>
                </a:lnTo>
                <a:lnTo>
                  <a:pt x="1089" y="292"/>
                </a:lnTo>
                <a:lnTo>
                  <a:pt x="1089" y="276"/>
                </a:lnTo>
                <a:lnTo>
                  <a:pt x="1089" y="271"/>
                </a:lnTo>
                <a:lnTo>
                  <a:pt x="1090" y="265"/>
                </a:lnTo>
                <a:lnTo>
                  <a:pt x="1090" y="265"/>
                </a:lnTo>
                <a:lnTo>
                  <a:pt x="1090" y="255"/>
                </a:lnTo>
                <a:lnTo>
                  <a:pt x="1091" y="249"/>
                </a:lnTo>
                <a:lnTo>
                  <a:pt x="1091" y="255"/>
                </a:lnTo>
                <a:lnTo>
                  <a:pt x="1091" y="255"/>
                </a:lnTo>
                <a:lnTo>
                  <a:pt x="1092" y="249"/>
                </a:lnTo>
                <a:lnTo>
                  <a:pt x="1092" y="249"/>
                </a:lnTo>
                <a:lnTo>
                  <a:pt x="1092" y="255"/>
                </a:lnTo>
                <a:lnTo>
                  <a:pt x="1093" y="249"/>
                </a:lnTo>
                <a:lnTo>
                  <a:pt x="1093" y="255"/>
                </a:lnTo>
                <a:lnTo>
                  <a:pt x="1093" y="244"/>
                </a:lnTo>
                <a:lnTo>
                  <a:pt x="1094" y="233"/>
                </a:lnTo>
                <a:lnTo>
                  <a:pt x="1094" y="249"/>
                </a:lnTo>
                <a:lnTo>
                  <a:pt x="1094" y="249"/>
                </a:lnTo>
                <a:lnTo>
                  <a:pt x="1095" y="255"/>
                </a:lnTo>
                <a:lnTo>
                  <a:pt x="1095" y="255"/>
                </a:lnTo>
                <a:lnTo>
                  <a:pt x="1095" y="260"/>
                </a:lnTo>
                <a:lnTo>
                  <a:pt x="1096" y="260"/>
                </a:lnTo>
                <a:lnTo>
                  <a:pt x="1096" y="249"/>
                </a:lnTo>
                <a:lnTo>
                  <a:pt x="1096" y="255"/>
                </a:lnTo>
                <a:lnTo>
                  <a:pt x="1097" y="255"/>
                </a:lnTo>
                <a:lnTo>
                  <a:pt x="1097" y="255"/>
                </a:lnTo>
                <a:lnTo>
                  <a:pt x="1097" y="260"/>
                </a:lnTo>
                <a:lnTo>
                  <a:pt x="1098" y="276"/>
                </a:lnTo>
                <a:lnTo>
                  <a:pt x="1098" y="303"/>
                </a:lnTo>
                <a:lnTo>
                  <a:pt x="1098" y="314"/>
                </a:lnTo>
                <a:lnTo>
                  <a:pt x="1099" y="325"/>
                </a:lnTo>
                <a:lnTo>
                  <a:pt x="1099" y="325"/>
                </a:lnTo>
                <a:lnTo>
                  <a:pt x="1099" y="314"/>
                </a:lnTo>
                <a:lnTo>
                  <a:pt x="1100" y="292"/>
                </a:lnTo>
                <a:lnTo>
                  <a:pt x="1100" y="276"/>
                </a:lnTo>
                <a:lnTo>
                  <a:pt x="1100" y="282"/>
                </a:lnTo>
                <a:lnTo>
                  <a:pt x="1101" y="265"/>
                </a:lnTo>
                <a:lnTo>
                  <a:pt x="1101" y="271"/>
                </a:lnTo>
                <a:lnTo>
                  <a:pt x="1101" y="271"/>
                </a:lnTo>
                <a:lnTo>
                  <a:pt x="1102" y="271"/>
                </a:lnTo>
                <a:lnTo>
                  <a:pt x="1102" y="287"/>
                </a:lnTo>
                <a:lnTo>
                  <a:pt x="1102" y="276"/>
                </a:lnTo>
                <a:lnTo>
                  <a:pt x="1103" y="271"/>
                </a:lnTo>
                <a:lnTo>
                  <a:pt x="1103" y="292"/>
                </a:lnTo>
                <a:lnTo>
                  <a:pt x="1103" y="287"/>
                </a:lnTo>
                <a:lnTo>
                  <a:pt x="1104" y="276"/>
                </a:lnTo>
                <a:lnTo>
                  <a:pt x="1104" y="271"/>
                </a:lnTo>
                <a:lnTo>
                  <a:pt x="1104" y="276"/>
                </a:lnTo>
                <a:lnTo>
                  <a:pt x="1105" y="265"/>
                </a:lnTo>
                <a:lnTo>
                  <a:pt x="1105" y="255"/>
                </a:lnTo>
                <a:lnTo>
                  <a:pt x="1105" y="265"/>
                </a:lnTo>
                <a:lnTo>
                  <a:pt x="1106" y="287"/>
                </a:lnTo>
                <a:lnTo>
                  <a:pt x="1106" y="303"/>
                </a:lnTo>
                <a:lnTo>
                  <a:pt x="1106" y="330"/>
                </a:lnTo>
                <a:lnTo>
                  <a:pt x="1107" y="346"/>
                </a:lnTo>
                <a:lnTo>
                  <a:pt x="1107" y="346"/>
                </a:lnTo>
                <a:lnTo>
                  <a:pt x="1107" y="325"/>
                </a:lnTo>
                <a:lnTo>
                  <a:pt x="1108" y="282"/>
                </a:lnTo>
                <a:lnTo>
                  <a:pt x="1108" y="265"/>
                </a:lnTo>
                <a:lnTo>
                  <a:pt x="1108" y="260"/>
                </a:lnTo>
                <a:lnTo>
                  <a:pt x="1109" y="271"/>
                </a:lnTo>
                <a:lnTo>
                  <a:pt x="1109" y="271"/>
                </a:lnTo>
                <a:lnTo>
                  <a:pt x="1109" y="265"/>
                </a:lnTo>
                <a:lnTo>
                  <a:pt x="1110" y="260"/>
                </a:lnTo>
                <a:lnTo>
                  <a:pt x="1110" y="282"/>
                </a:lnTo>
                <a:lnTo>
                  <a:pt x="1110" y="271"/>
                </a:lnTo>
                <a:lnTo>
                  <a:pt x="1111" y="260"/>
                </a:lnTo>
                <a:lnTo>
                  <a:pt x="1111" y="255"/>
                </a:lnTo>
                <a:lnTo>
                  <a:pt x="1111" y="238"/>
                </a:lnTo>
                <a:lnTo>
                  <a:pt x="1111" y="238"/>
                </a:lnTo>
                <a:lnTo>
                  <a:pt x="1112" y="233"/>
                </a:lnTo>
                <a:lnTo>
                  <a:pt x="1112" y="222"/>
                </a:lnTo>
                <a:lnTo>
                  <a:pt x="1112" y="271"/>
                </a:lnTo>
                <a:lnTo>
                  <a:pt x="1113" y="282"/>
                </a:lnTo>
                <a:lnTo>
                  <a:pt x="1113" y="298"/>
                </a:lnTo>
                <a:lnTo>
                  <a:pt x="1113" y="319"/>
                </a:lnTo>
                <a:lnTo>
                  <a:pt x="1114" y="319"/>
                </a:lnTo>
                <a:lnTo>
                  <a:pt x="1114" y="298"/>
                </a:lnTo>
                <a:lnTo>
                  <a:pt x="1114" y="255"/>
                </a:lnTo>
                <a:lnTo>
                  <a:pt x="1115" y="222"/>
                </a:lnTo>
                <a:lnTo>
                  <a:pt x="1115" y="227"/>
                </a:lnTo>
                <a:lnTo>
                  <a:pt x="1115" y="238"/>
                </a:lnTo>
                <a:lnTo>
                  <a:pt x="1116" y="233"/>
                </a:lnTo>
                <a:lnTo>
                  <a:pt x="1116" y="265"/>
                </a:lnTo>
                <a:lnTo>
                  <a:pt x="1116" y="260"/>
                </a:lnTo>
                <a:lnTo>
                  <a:pt x="1117" y="260"/>
                </a:lnTo>
                <a:lnTo>
                  <a:pt x="1117" y="249"/>
                </a:lnTo>
                <a:lnTo>
                  <a:pt x="1117" y="255"/>
                </a:lnTo>
                <a:lnTo>
                  <a:pt x="1118" y="244"/>
                </a:lnTo>
                <a:lnTo>
                  <a:pt x="1118" y="238"/>
                </a:lnTo>
                <a:lnTo>
                  <a:pt x="1118" y="227"/>
                </a:lnTo>
                <a:lnTo>
                  <a:pt x="1119" y="227"/>
                </a:lnTo>
                <a:lnTo>
                  <a:pt x="1119" y="249"/>
                </a:lnTo>
                <a:lnTo>
                  <a:pt x="1119" y="265"/>
                </a:lnTo>
                <a:lnTo>
                  <a:pt x="1120" y="287"/>
                </a:lnTo>
                <a:lnTo>
                  <a:pt x="1120" y="319"/>
                </a:lnTo>
                <a:lnTo>
                  <a:pt x="1120" y="330"/>
                </a:lnTo>
                <a:lnTo>
                  <a:pt x="1121" y="336"/>
                </a:lnTo>
                <a:lnTo>
                  <a:pt x="1121" y="346"/>
                </a:lnTo>
                <a:lnTo>
                  <a:pt x="1121" y="265"/>
                </a:lnTo>
                <a:lnTo>
                  <a:pt x="1122" y="249"/>
                </a:lnTo>
                <a:lnTo>
                  <a:pt x="1122" y="249"/>
                </a:lnTo>
                <a:lnTo>
                  <a:pt x="1122" y="260"/>
                </a:lnTo>
                <a:lnTo>
                  <a:pt x="1123" y="260"/>
                </a:lnTo>
                <a:lnTo>
                  <a:pt x="1123" y="255"/>
                </a:lnTo>
                <a:lnTo>
                  <a:pt x="1123" y="249"/>
                </a:lnTo>
                <a:lnTo>
                  <a:pt x="1124" y="255"/>
                </a:lnTo>
                <a:lnTo>
                  <a:pt x="1124" y="255"/>
                </a:lnTo>
                <a:lnTo>
                  <a:pt x="1124" y="238"/>
                </a:lnTo>
                <a:lnTo>
                  <a:pt x="1125" y="227"/>
                </a:lnTo>
                <a:lnTo>
                  <a:pt x="1125" y="222"/>
                </a:lnTo>
                <a:lnTo>
                  <a:pt x="1125" y="211"/>
                </a:lnTo>
                <a:lnTo>
                  <a:pt x="1126" y="179"/>
                </a:lnTo>
                <a:lnTo>
                  <a:pt x="1126" y="195"/>
                </a:lnTo>
                <a:lnTo>
                  <a:pt x="1126" y="195"/>
                </a:lnTo>
                <a:lnTo>
                  <a:pt x="1127" y="217"/>
                </a:lnTo>
                <a:lnTo>
                  <a:pt x="1127" y="233"/>
                </a:lnTo>
                <a:lnTo>
                  <a:pt x="1127" y="238"/>
                </a:lnTo>
                <a:lnTo>
                  <a:pt x="1128" y="249"/>
                </a:lnTo>
                <a:lnTo>
                  <a:pt x="1128" y="303"/>
                </a:lnTo>
                <a:lnTo>
                  <a:pt x="1128" y="292"/>
                </a:lnTo>
                <a:lnTo>
                  <a:pt x="1129" y="255"/>
                </a:lnTo>
                <a:lnTo>
                  <a:pt x="1129" y="211"/>
                </a:lnTo>
                <a:lnTo>
                  <a:pt x="1129" y="179"/>
                </a:lnTo>
                <a:lnTo>
                  <a:pt x="1130" y="168"/>
                </a:lnTo>
                <a:lnTo>
                  <a:pt x="1130" y="190"/>
                </a:lnTo>
                <a:lnTo>
                  <a:pt x="1130" y="195"/>
                </a:lnTo>
                <a:lnTo>
                  <a:pt x="1130" y="206"/>
                </a:lnTo>
                <a:lnTo>
                  <a:pt x="1131" y="217"/>
                </a:lnTo>
                <a:lnTo>
                  <a:pt x="1131" y="217"/>
                </a:lnTo>
                <a:lnTo>
                  <a:pt x="1131" y="222"/>
                </a:lnTo>
                <a:lnTo>
                  <a:pt x="1132" y="217"/>
                </a:lnTo>
                <a:lnTo>
                  <a:pt x="1132" y="206"/>
                </a:lnTo>
                <a:lnTo>
                  <a:pt x="1132" y="201"/>
                </a:lnTo>
                <a:lnTo>
                  <a:pt x="1133" y="179"/>
                </a:lnTo>
                <a:lnTo>
                  <a:pt x="1133" y="173"/>
                </a:lnTo>
                <a:lnTo>
                  <a:pt x="1133" y="190"/>
                </a:lnTo>
                <a:lnTo>
                  <a:pt x="1134" y="201"/>
                </a:lnTo>
                <a:lnTo>
                  <a:pt x="1134" y="201"/>
                </a:lnTo>
                <a:lnTo>
                  <a:pt x="1134" y="249"/>
                </a:lnTo>
                <a:lnTo>
                  <a:pt x="1135" y="276"/>
                </a:lnTo>
                <a:lnTo>
                  <a:pt x="1135" y="303"/>
                </a:lnTo>
                <a:lnTo>
                  <a:pt x="1135" y="309"/>
                </a:lnTo>
                <a:lnTo>
                  <a:pt x="1136" y="276"/>
                </a:lnTo>
                <a:lnTo>
                  <a:pt x="1136" y="211"/>
                </a:lnTo>
                <a:lnTo>
                  <a:pt x="1136" y="211"/>
                </a:lnTo>
                <a:lnTo>
                  <a:pt x="1137" y="201"/>
                </a:lnTo>
                <a:lnTo>
                  <a:pt x="1137" y="206"/>
                </a:lnTo>
                <a:lnTo>
                  <a:pt x="1137" y="211"/>
                </a:lnTo>
                <a:lnTo>
                  <a:pt x="1138" y="217"/>
                </a:lnTo>
                <a:lnTo>
                  <a:pt x="1138" y="222"/>
                </a:lnTo>
                <a:lnTo>
                  <a:pt x="1138" y="227"/>
                </a:lnTo>
                <a:lnTo>
                  <a:pt x="1139" y="249"/>
                </a:lnTo>
                <a:lnTo>
                  <a:pt x="1139" y="238"/>
                </a:lnTo>
                <a:lnTo>
                  <a:pt x="1139" y="238"/>
                </a:lnTo>
                <a:lnTo>
                  <a:pt x="1140" y="222"/>
                </a:lnTo>
                <a:lnTo>
                  <a:pt x="1140" y="222"/>
                </a:lnTo>
                <a:lnTo>
                  <a:pt x="1140" y="217"/>
                </a:lnTo>
                <a:lnTo>
                  <a:pt x="1141" y="184"/>
                </a:lnTo>
                <a:lnTo>
                  <a:pt x="1141" y="184"/>
                </a:lnTo>
                <a:lnTo>
                  <a:pt x="1141" y="206"/>
                </a:lnTo>
                <a:lnTo>
                  <a:pt x="1142" y="211"/>
                </a:lnTo>
                <a:lnTo>
                  <a:pt x="1142" y="222"/>
                </a:lnTo>
                <a:lnTo>
                  <a:pt x="1142" y="244"/>
                </a:lnTo>
                <a:lnTo>
                  <a:pt x="1143" y="260"/>
                </a:lnTo>
                <a:lnTo>
                  <a:pt x="1143" y="265"/>
                </a:lnTo>
                <a:lnTo>
                  <a:pt x="1143" y="249"/>
                </a:lnTo>
                <a:lnTo>
                  <a:pt x="1144" y="227"/>
                </a:lnTo>
                <a:lnTo>
                  <a:pt x="1144" y="184"/>
                </a:lnTo>
                <a:lnTo>
                  <a:pt x="1144" y="195"/>
                </a:lnTo>
                <a:lnTo>
                  <a:pt x="1145" y="211"/>
                </a:lnTo>
                <a:lnTo>
                  <a:pt x="1145" y="211"/>
                </a:lnTo>
                <a:lnTo>
                  <a:pt x="1145" y="222"/>
                </a:lnTo>
                <a:lnTo>
                  <a:pt x="1146" y="233"/>
                </a:lnTo>
                <a:lnTo>
                  <a:pt x="1146" y="238"/>
                </a:lnTo>
                <a:lnTo>
                  <a:pt x="1146" y="227"/>
                </a:lnTo>
                <a:lnTo>
                  <a:pt x="1147" y="217"/>
                </a:lnTo>
                <a:lnTo>
                  <a:pt x="1147" y="222"/>
                </a:lnTo>
                <a:lnTo>
                  <a:pt x="1147" y="211"/>
                </a:lnTo>
                <a:lnTo>
                  <a:pt x="1148" y="190"/>
                </a:lnTo>
                <a:lnTo>
                  <a:pt x="1148" y="195"/>
                </a:lnTo>
                <a:lnTo>
                  <a:pt x="1148" y="201"/>
                </a:lnTo>
                <a:lnTo>
                  <a:pt x="1149" y="222"/>
                </a:lnTo>
                <a:lnTo>
                  <a:pt x="1149" y="244"/>
                </a:lnTo>
                <a:lnTo>
                  <a:pt x="1149" y="282"/>
                </a:lnTo>
                <a:lnTo>
                  <a:pt x="1150" y="282"/>
                </a:lnTo>
                <a:lnTo>
                  <a:pt x="1150" y="222"/>
                </a:lnTo>
                <a:lnTo>
                  <a:pt x="1150" y="179"/>
                </a:lnTo>
                <a:lnTo>
                  <a:pt x="1151" y="173"/>
                </a:lnTo>
                <a:lnTo>
                  <a:pt x="1151" y="184"/>
                </a:lnTo>
                <a:lnTo>
                  <a:pt x="1151" y="201"/>
                </a:lnTo>
                <a:lnTo>
                  <a:pt x="1152" y="206"/>
                </a:lnTo>
                <a:lnTo>
                  <a:pt x="1152" y="222"/>
                </a:lnTo>
                <a:lnTo>
                  <a:pt x="1152" y="238"/>
                </a:lnTo>
                <a:lnTo>
                  <a:pt x="1153" y="249"/>
                </a:lnTo>
                <a:lnTo>
                  <a:pt x="1153" y="249"/>
                </a:lnTo>
                <a:lnTo>
                  <a:pt x="1153" y="249"/>
                </a:lnTo>
                <a:lnTo>
                  <a:pt x="1154" y="255"/>
                </a:lnTo>
                <a:lnTo>
                  <a:pt x="1154" y="249"/>
                </a:lnTo>
                <a:lnTo>
                  <a:pt x="1154" y="238"/>
                </a:lnTo>
                <a:lnTo>
                  <a:pt x="1155" y="233"/>
                </a:lnTo>
                <a:lnTo>
                  <a:pt x="1155" y="227"/>
                </a:lnTo>
                <a:lnTo>
                  <a:pt x="1155" y="238"/>
                </a:lnTo>
                <a:lnTo>
                  <a:pt x="1156" y="244"/>
                </a:lnTo>
                <a:lnTo>
                  <a:pt x="1156" y="265"/>
                </a:lnTo>
                <a:lnTo>
                  <a:pt x="1156" y="292"/>
                </a:lnTo>
                <a:lnTo>
                  <a:pt x="1157" y="298"/>
                </a:lnTo>
                <a:lnTo>
                  <a:pt x="1157" y="265"/>
                </a:lnTo>
                <a:lnTo>
                  <a:pt x="1157" y="211"/>
                </a:lnTo>
                <a:lnTo>
                  <a:pt x="1158" y="173"/>
                </a:lnTo>
                <a:lnTo>
                  <a:pt x="1158" y="168"/>
                </a:lnTo>
                <a:lnTo>
                  <a:pt x="1158" y="190"/>
                </a:lnTo>
                <a:lnTo>
                  <a:pt x="1159" y="222"/>
                </a:lnTo>
                <a:lnTo>
                  <a:pt x="1159" y="233"/>
                </a:lnTo>
                <a:lnTo>
                  <a:pt x="1159" y="233"/>
                </a:lnTo>
                <a:lnTo>
                  <a:pt x="1160" y="227"/>
                </a:lnTo>
                <a:lnTo>
                  <a:pt x="1160" y="233"/>
                </a:lnTo>
                <a:lnTo>
                  <a:pt x="1160" y="249"/>
                </a:lnTo>
                <a:lnTo>
                  <a:pt x="1161" y="244"/>
                </a:lnTo>
                <a:lnTo>
                  <a:pt x="1161" y="211"/>
                </a:lnTo>
                <a:lnTo>
                  <a:pt x="1161" y="217"/>
                </a:lnTo>
                <a:lnTo>
                  <a:pt x="1162" y="233"/>
                </a:lnTo>
                <a:lnTo>
                  <a:pt x="1162" y="260"/>
                </a:lnTo>
                <a:lnTo>
                  <a:pt x="1162" y="292"/>
                </a:lnTo>
                <a:lnTo>
                  <a:pt x="1163" y="309"/>
                </a:lnTo>
                <a:lnTo>
                  <a:pt x="1163" y="325"/>
                </a:lnTo>
                <a:lnTo>
                  <a:pt x="1163" y="292"/>
                </a:lnTo>
                <a:lnTo>
                  <a:pt x="1164" y="233"/>
                </a:lnTo>
                <a:lnTo>
                  <a:pt x="1164" y="217"/>
                </a:lnTo>
                <a:lnTo>
                  <a:pt x="1164" y="217"/>
                </a:lnTo>
                <a:lnTo>
                  <a:pt x="1165" y="233"/>
                </a:lnTo>
                <a:lnTo>
                  <a:pt x="1165" y="227"/>
                </a:lnTo>
                <a:lnTo>
                  <a:pt x="1165" y="249"/>
                </a:lnTo>
                <a:lnTo>
                  <a:pt x="1166" y="255"/>
                </a:lnTo>
                <a:lnTo>
                  <a:pt x="1166" y="260"/>
                </a:lnTo>
                <a:lnTo>
                  <a:pt x="1166" y="265"/>
                </a:lnTo>
                <a:lnTo>
                  <a:pt x="1167" y="249"/>
                </a:lnTo>
                <a:lnTo>
                  <a:pt x="1167" y="238"/>
                </a:lnTo>
                <a:lnTo>
                  <a:pt x="1167" y="238"/>
                </a:lnTo>
                <a:lnTo>
                  <a:pt x="1168" y="238"/>
                </a:lnTo>
                <a:lnTo>
                  <a:pt x="1168" y="249"/>
                </a:lnTo>
                <a:lnTo>
                  <a:pt x="1168" y="271"/>
                </a:lnTo>
                <a:lnTo>
                  <a:pt x="1169" y="303"/>
                </a:lnTo>
                <a:lnTo>
                  <a:pt x="1169" y="330"/>
                </a:lnTo>
                <a:lnTo>
                  <a:pt x="1169" y="325"/>
                </a:lnTo>
                <a:lnTo>
                  <a:pt x="1170" y="298"/>
                </a:lnTo>
                <a:lnTo>
                  <a:pt x="1170" y="222"/>
                </a:lnTo>
                <a:lnTo>
                  <a:pt x="1170" y="173"/>
                </a:lnTo>
                <a:lnTo>
                  <a:pt x="1171" y="179"/>
                </a:lnTo>
                <a:lnTo>
                  <a:pt x="1171" y="195"/>
                </a:lnTo>
                <a:lnTo>
                  <a:pt x="1171" y="206"/>
                </a:lnTo>
                <a:lnTo>
                  <a:pt x="1172" y="233"/>
                </a:lnTo>
                <a:lnTo>
                  <a:pt x="1172" y="244"/>
                </a:lnTo>
                <a:lnTo>
                  <a:pt x="1172" y="233"/>
                </a:lnTo>
                <a:lnTo>
                  <a:pt x="1173" y="233"/>
                </a:lnTo>
                <a:lnTo>
                  <a:pt x="1173" y="233"/>
                </a:lnTo>
                <a:lnTo>
                  <a:pt x="1173" y="233"/>
                </a:lnTo>
                <a:lnTo>
                  <a:pt x="1174" y="217"/>
                </a:lnTo>
                <a:lnTo>
                  <a:pt x="1174" y="217"/>
                </a:lnTo>
                <a:lnTo>
                  <a:pt x="1174" y="227"/>
                </a:lnTo>
                <a:lnTo>
                  <a:pt x="1175" y="260"/>
                </a:lnTo>
                <a:lnTo>
                  <a:pt x="1175" y="303"/>
                </a:lnTo>
                <a:lnTo>
                  <a:pt x="1175" y="319"/>
                </a:lnTo>
                <a:lnTo>
                  <a:pt x="1176" y="330"/>
                </a:lnTo>
                <a:lnTo>
                  <a:pt x="1176" y="287"/>
                </a:lnTo>
                <a:lnTo>
                  <a:pt x="1176" y="238"/>
                </a:lnTo>
                <a:lnTo>
                  <a:pt x="1177" y="195"/>
                </a:lnTo>
                <a:lnTo>
                  <a:pt x="1177" y="206"/>
                </a:lnTo>
                <a:lnTo>
                  <a:pt x="1177" y="227"/>
                </a:lnTo>
                <a:lnTo>
                  <a:pt x="1178" y="227"/>
                </a:lnTo>
                <a:lnTo>
                  <a:pt x="1178" y="233"/>
                </a:lnTo>
                <a:lnTo>
                  <a:pt x="1178" y="238"/>
                </a:lnTo>
                <a:lnTo>
                  <a:pt x="1179" y="244"/>
                </a:lnTo>
                <a:lnTo>
                  <a:pt x="1179" y="255"/>
                </a:lnTo>
                <a:lnTo>
                  <a:pt x="1179" y="249"/>
                </a:lnTo>
                <a:lnTo>
                  <a:pt x="1180" y="255"/>
                </a:lnTo>
                <a:lnTo>
                  <a:pt x="1180" y="249"/>
                </a:lnTo>
                <a:lnTo>
                  <a:pt x="1180" y="244"/>
                </a:lnTo>
                <a:lnTo>
                  <a:pt x="1181" y="249"/>
                </a:lnTo>
                <a:lnTo>
                  <a:pt x="1181" y="249"/>
                </a:lnTo>
                <a:lnTo>
                  <a:pt x="1181" y="255"/>
                </a:lnTo>
                <a:lnTo>
                  <a:pt x="1182" y="276"/>
                </a:lnTo>
                <a:lnTo>
                  <a:pt x="1182" y="292"/>
                </a:lnTo>
                <a:lnTo>
                  <a:pt x="1182" y="314"/>
                </a:lnTo>
                <a:lnTo>
                  <a:pt x="1183" y="309"/>
                </a:lnTo>
                <a:lnTo>
                  <a:pt x="1183" y="276"/>
                </a:lnTo>
                <a:lnTo>
                  <a:pt x="1183" y="244"/>
                </a:lnTo>
                <a:lnTo>
                  <a:pt x="1184" y="238"/>
                </a:lnTo>
                <a:lnTo>
                  <a:pt x="1184" y="222"/>
                </a:lnTo>
                <a:lnTo>
                  <a:pt x="1184" y="233"/>
                </a:lnTo>
                <a:lnTo>
                  <a:pt x="1185" y="233"/>
                </a:lnTo>
                <a:lnTo>
                  <a:pt x="1185" y="238"/>
                </a:lnTo>
                <a:lnTo>
                  <a:pt x="1185" y="244"/>
                </a:lnTo>
                <a:lnTo>
                  <a:pt x="1186" y="249"/>
                </a:lnTo>
                <a:lnTo>
                  <a:pt x="1186" y="255"/>
                </a:lnTo>
                <a:lnTo>
                  <a:pt x="1186" y="260"/>
                </a:lnTo>
                <a:lnTo>
                  <a:pt x="1187" y="244"/>
                </a:lnTo>
                <a:lnTo>
                  <a:pt x="1187" y="244"/>
                </a:lnTo>
                <a:lnTo>
                  <a:pt x="1187" y="233"/>
                </a:lnTo>
                <a:lnTo>
                  <a:pt x="1188" y="255"/>
                </a:lnTo>
                <a:lnTo>
                  <a:pt x="1188" y="265"/>
                </a:lnTo>
                <a:lnTo>
                  <a:pt x="1188" y="287"/>
                </a:lnTo>
                <a:lnTo>
                  <a:pt x="1189" y="292"/>
                </a:lnTo>
                <a:lnTo>
                  <a:pt x="1189" y="319"/>
                </a:lnTo>
                <a:lnTo>
                  <a:pt x="1189" y="282"/>
                </a:lnTo>
                <a:lnTo>
                  <a:pt x="1190" y="249"/>
                </a:lnTo>
                <a:lnTo>
                  <a:pt x="1190" y="227"/>
                </a:lnTo>
                <a:lnTo>
                  <a:pt x="1190" y="233"/>
                </a:lnTo>
                <a:lnTo>
                  <a:pt x="1190" y="227"/>
                </a:lnTo>
                <a:lnTo>
                  <a:pt x="1191" y="244"/>
                </a:lnTo>
                <a:lnTo>
                  <a:pt x="1191" y="238"/>
                </a:lnTo>
                <a:lnTo>
                  <a:pt x="1191" y="255"/>
                </a:lnTo>
                <a:lnTo>
                  <a:pt x="1192" y="260"/>
                </a:lnTo>
                <a:lnTo>
                  <a:pt x="1192" y="282"/>
                </a:lnTo>
                <a:lnTo>
                  <a:pt x="1192" y="287"/>
                </a:lnTo>
                <a:lnTo>
                  <a:pt x="1193" y="282"/>
                </a:lnTo>
                <a:lnTo>
                  <a:pt x="1193" y="287"/>
                </a:lnTo>
                <a:lnTo>
                  <a:pt x="1193" y="271"/>
                </a:lnTo>
                <a:lnTo>
                  <a:pt x="1194" y="265"/>
                </a:lnTo>
                <a:lnTo>
                  <a:pt x="1194" y="276"/>
                </a:lnTo>
                <a:lnTo>
                  <a:pt x="1194" y="303"/>
                </a:lnTo>
                <a:lnTo>
                  <a:pt x="1195" y="309"/>
                </a:lnTo>
                <a:lnTo>
                  <a:pt x="1195" y="319"/>
                </a:lnTo>
                <a:lnTo>
                  <a:pt x="1195" y="325"/>
                </a:lnTo>
                <a:lnTo>
                  <a:pt x="1196" y="271"/>
                </a:lnTo>
                <a:lnTo>
                  <a:pt x="1196" y="244"/>
                </a:lnTo>
                <a:lnTo>
                  <a:pt x="1196" y="244"/>
                </a:lnTo>
                <a:lnTo>
                  <a:pt x="1197" y="227"/>
                </a:lnTo>
                <a:lnTo>
                  <a:pt x="1197" y="227"/>
                </a:lnTo>
                <a:lnTo>
                  <a:pt x="1197" y="233"/>
                </a:lnTo>
                <a:lnTo>
                  <a:pt x="1198" y="233"/>
                </a:lnTo>
                <a:lnTo>
                  <a:pt x="1198" y="244"/>
                </a:lnTo>
                <a:lnTo>
                  <a:pt x="1198" y="255"/>
                </a:lnTo>
                <a:lnTo>
                  <a:pt x="1199" y="255"/>
                </a:lnTo>
                <a:lnTo>
                  <a:pt x="1199" y="260"/>
                </a:lnTo>
                <a:lnTo>
                  <a:pt x="1199" y="271"/>
                </a:lnTo>
                <a:lnTo>
                  <a:pt x="1200" y="265"/>
                </a:lnTo>
                <a:lnTo>
                  <a:pt x="1200" y="260"/>
                </a:lnTo>
                <a:lnTo>
                  <a:pt x="1200" y="265"/>
                </a:lnTo>
                <a:lnTo>
                  <a:pt x="1201" y="276"/>
                </a:lnTo>
                <a:lnTo>
                  <a:pt x="1201" y="298"/>
                </a:lnTo>
                <a:lnTo>
                  <a:pt x="1201" y="314"/>
                </a:lnTo>
                <a:lnTo>
                  <a:pt x="1202" y="325"/>
                </a:lnTo>
                <a:lnTo>
                  <a:pt x="1202" y="319"/>
                </a:lnTo>
                <a:lnTo>
                  <a:pt x="1202" y="303"/>
                </a:lnTo>
                <a:lnTo>
                  <a:pt x="1203" y="233"/>
                </a:lnTo>
                <a:lnTo>
                  <a:pt x="1203" y="217"/>
                </a:lnTo>
                <a:lnTo>
                  <a:pt x="1203" y="217"/>
                </a:lnTo>
                <a:lnTo>
                  <a:pt x="1204" y="233"/>
                </a:lnTo>
                <a:lnTo>
                  <a:pt x="1204" y="238"/>
                </a:lnTo>
                <a:lnTo>
                  <a:pt x="1204" y="249"/>
                </a:lnTo>
                <a:lnTo>
                  <a:pt x="1205" y="276"/>
                </a:lnTo>
                <a:lnTo>
                  <a:pt x="1205" y="265"/>
                </a:lnTo>
                <a:lnTo>
                  <a:pt x="1205" y="276"/>
                </a:lnTo>
                <a:lnTo>
                  <a:pt x="1206" y="282"/>
                </a:lnTo>
                <a:lnTo>
                  <a:pt x="1206" y="271"/>
                </a:lnTo>
                <a:lnTo>
                  <a:pt x="1206" y="276"/>
                </a:lnTo>
                <a:lnTo>
                  <a:pt x="1207" y="260"/>
                </a:lnTo>
                <a:lnTo>
                  <a:pt x="1207" y="265"/>
                </a:lnTo>
                <a:lnTo>
                  <a:pt x="1207" y="260"/>
                </a:lnTo>
                <a:lnTo>
                  <a:pt x="1208" y="271"/>
                </a:lnTo>
                <a:lnTo>
                  <a:pt x="1208" y="276"/>
                </a:lnTo>
                <a:lnTo>
                  <a:pt x="1208" y="287"/>
                </a:lnTo>
                <a:lnTo>
                  <a:pt x="1209" y="287"/>
                </a:lnTo>
                <a:lnTo>
                  <a:pt x="1209" y="292"/>
                </a:lnTo>
                <a:lnTo>
                  <a:pt x="1209" y="298"/>
                </a:lnTo>
                <a:lnTo>
                  <a:pt x="1210" y="298"/>
                </a:lnTo>
                <a:lnTo>
                  <a:pt x="1210" y="276"/>
                </a:lnTo>
                <a:lnTo>
                  <a:pt x="1210" y="260"/>
                </a:lnTo>
                <a:lnTo>
                  <a:pt x="1211" y="282"/>
                </a:lnTo>
                <a:lnTo>
                  <a:pt x="1211" y="271"/>
                </a:lnTo>
                <a:lnTo>
                  <a:pt x="1211" y="265"/>
                </a:lnTo>
                <a:lnTo>
                  <a:pt x="1212" y="265"/>
                </a:lnTo>
                <a:lnTo>
                  <a:pt x="1212" y="282"/>
                </a:lnTo>
                <a:lnTo>
                  <a:pt x="1212" y="282"/>
                </a:lnTo>
                <a:lnTo>
                  <a:pt x="1213" y="287"/>
                </a:lnTo>
                <a:lnTo>
                  <a:pt x="1213" y="298"/>
                </a:lnTo>
                <a:lnTo>
                  <a:pt x="1213" y="309"/>
                </a:lnTo>
                <a:lnTo>
                  <a:pt x="1214" y="314"/>
                </a:lnTo>
                <a:lnTo>
                  <a:pt x="1214" y="325"/>
                </a:lnTo>
                <a:lnTo>
                  <a:pt x="1214" y="330"/>
                </a:lnTo>
                <a:lnTo>
                  <a:pt x="1215" y="330"/>
                </a:lnTo>
                <a:lnTo>
                  <a:pt x="1215" y="336"/>
                </a:lnTo>
                <a:lnTo>
                  <a:pt x="1215" y="341"/>
                </a:lnTo>
                <a:lnTo>
                  <a:pt x="1216" y="341"/>
                </a:lnTo>
                <a:lnTo>
                  <a:pt x="1216" y="341"/>
                </a:lnTo>
                <a:lnTo>
                  <a:pt x="1216" y="325"/>
                </a:lnTo>
                <a:lnTo>
                  <a:pt x="1217" y="314"/>
                </a:lnTo>
                <a:lnTo>
                  <a:pt x="1217" y="314"/>
                </a:lnTo>
                <a:lnTo>
                  <a:pt x="1217" y="314"/>
                </a:lnTo>
                <a:lnTo>
                  <a:pt x="1218" y="325"/>
                </a:lnTo>
                <a:lnTo>
                  <a:pt x="1218" y="336"/>
                </a:lnTo>
                <a:lnTo>
                  <a:pt x="1218" y="368"/>
                </a:lnTo>
                <a:lnTo>
                  <a:pt x="1219" y="379"/>
                </a:lnTo>
                <a:lnTo>
                  <a:pt x="1219" y="357"/>
                </a:lnTo>
                <a:lnTo>
                  <a:pt x="1219" y="309"/>
                </a:lnTo>
                <a:lnTo>
                  <a:pt x="1220" y="265"/>
                </a:lnTo>
                <a:lnTo>
                  <a:pt x="1220" y="255"/>
                </a:lnTo>
                <a:lnTo>
                  <a:pt x="1220" y="260"/>
                </a:lnTo>
                <a:lnTo>
                  <a:pt x="1221" y="260"/>
                </a:lnTo>
                <a:lnTo>
                  <a:pt x="1221" y="265"/>
                </a:lnTo>
                <a:lnTo>
                  <a:pt x="1221" y="276"/>
                </a:lnTo>
                <a:lnTo>
                  <a:pt x="1222" y="287"/>
                </a:lnTo>
                <a:lnTo>
                  <a:pt x="1222" y="271"/>
                </a:lnTo>
                <a:lnTo>
                  <a:pt x="1222" y="271"/>
                </a:lnTo>
                <a:lnTo>
                  <a:pt x="1223" y="276"/>
                </a:lnTo>
                <a:lnTo>
                  <a:pt x="1223" y="265"/>
                </a:lnTo>
                <a:lnTo>
                  <a:pt x="1223" y="265"/>
                </a:lnTo>
                <a:lnTo>
                  <a:pt x="1224" y="260"/>
                </a:lnTo>
                <a:lnTo>
                  <a:pt x="1224" y="260"/>
                </a:lnTo>
                <a:lnTo>
                  <a:pt x="1224" y="255"/>
                </a:lnTo>
                <a:lnTo>
                  <a:pt x="1225" y="249"/>
                </a:lnTo>
                <a:lnTo>
                  <a:pt x="1225" y="255"/>
                </a:lnTo>
                <a:lnTo>
                  <a:pt x="1225" y="276"/>
                </a:lnTo>
                <a:lnTo>
                  <a:pt x="1226" y="276"/>
                </a:lnTo>
                <a:lnTo>
                  <a:pt x="1226" y="298"/>
                </a:lnTo>
                <a:lnTo>
                  <a:pt x="1226" y="319"/>
                </a:lnTo>
                <a:lnTo>
                  <a:pt x="1227" y="336"/>
                </a:lnTo>
                <a:lnTo>
                  <a:pt x="1227" y="336"/>
                </a:lnTo>
                <a:lnTo>
                  <a:pt x="1227" y="298"/>
                </a:lnTo>
                <a:lnTo>
                  <a:pt x="1228" y="260"/>
                </a:lnTo>
                <a:lnTo>
                  <a:pt x="1228" y="255"/>
                </a:lnTo>
                <a:lnTo>
                  <a:pt x="1228" y="244"/>
                </a:lnTo>
                <a:lnTo>
                  <a:pt x="1229" y="249"/>
                </a:lnTo>
                <a:lnTo>
                  <a:pt x="1229" y="260"/>
                </a:lnTo>
                <a:lnTo>
                  <a:pt x="1229" y="260"/>
                </a:lnTo>
                <a:lnTo>
                  <a:pt x="1230" y="276"/>
                </a:lnTo>
                <a:lnTo>
                  <a:pt x="1230" y="271"/>
                </a:lnTo>
                <a:lnTo>
                  <a:pt x="1230" y="260"/>
                </a:lnTo>
                <a:lnTo>
                  <a:pt x="1231" y="260"/>
                </a:lnTo>
                <a:lnTo>
                  <a:pt x="1231" y="244"/>
                </a:lnTo>
                <a:lnTo>
                  <a:pt x="1231" y="238"/>
                </a:lnTo>
                <a:lnTo>
                  <a:pt x="1232" y="244"/>
                </a:lnTo>
                <a:lnTo>
                  <a:pt x="1232" y="233"/>
                </a:lnTo>
                <a:lnTo>
                  <a:pt x="1232" y="227"/>
                </a:lnTo>
                <a:lnTo>
                  <a:pt x="1233" y="222"/>
                </a:lnTo>
                <a:lnTo>
                  <a:pt x="1233" y="244"/>
                </a:lnTo>
                <a:lnTo>
                  <a:pt x="1233" y="260"/>
                </a:lnTo>
                <a:lnTo>
                  <a:pt x="1234" y="325"/>
                </a:lnTo>
                <a:lnTo>
                  <a:pt x="1234" y="357"/>
                </a:lnTo>
                <a:lnTo>
                  <a:pt x="1234" y="352"/>
                </a:lnTo>
                <a:lnTo>
                  <a:pt x="1235" y="314"/>
                </a:lnTo>
                <a:lnTo>
                  <a:pt x="1235" y="271"/>
                </a:lnTo>
                <a:lnTo>
                  <a:pt x="1235" y="233"/>
                </a:lnTo>
                <a:lnTo>
                  <a:pt x="1236" y="233"/>
                </a:lnTo>
                <a:lnTo>
                  <a:pt x="1236" y="244"/>
                </a:lnTo>
                <a:lnTo>
                  <a:pt x="1236" y="244"/>
                </a:lnTo>
                <a:lnTo>
                  <a:pt x="1237" y="244"/>
                </a:lnTo>
                <a:lnTo>
                  <a:pt x="1237" y="249"/>
                </a:lnTo>
                <a:lnTo>
                  <a:pt x="1237" y="260"/>
                </a:lnTo>
                <a:lnTo>
                  <a:pt x="1238" y="233"/>
                </a:lnTo>
                <a:lnTo>
                  <a:pt x="1238" y="238"/>
                </a:lnTo>
                <a:lnTo>
                  <a:pt x="1238" y="233"/>
                </a:lnTo>
                <a:lnTo>
                  <a:pt x="1239" y="222"/>
                </a:lnTo>
                <a:lnTo>
                  <a:pt x="1239" y="217"/>
                </a:lnTo>
                <a:lnTo>
                  <a:pt x="1239" y="201"/>
                </a:lnTo>
                <a:lnTo>
                  <a:pt x="1240" y="184"/>
                </a:lnTo>
                <a:lnTo>
                  <a:pt x="1240" y="184"/>
                </a:lnTo>
                <a:lnTo>
                  <a:pt x="1240" y="184"/>
                </a:lnTo>
                <a:lnTo>
                  <a:pt x="1241" y="190"/>
                </a:lnTo>
                <a:lnTo>
                  <a:pt x="1241" y="201"/>
                </a:lnTo>
                <a:lnTo>
                  <a:pt x="1241" y="206"/>
                </a:lnTo>
                <a:lnTo>
                  <a:pt x="1242" y="217"/>
                </a:lnTo>
                <a:lnTo>
                  <a:pt x="1242" y="238"/>
                </a:lnTo>
                <a:lnTo>
                  <a:pt x="1242" y="271"/>
                </a:lnTo>
                <a:lnTo>
                  <a:pt x="1243" y="255"/>
                </a:lnTo>
                <a:lnTo>
                  <a:pt x="1243" y="211"/>
                </a:lnTo>
                <a:lnTo>
                  <a:pt x="1243" y="173"/>
                </a:lnTo>
                <a:lnTo>
                  <a:pt x="1244" y="152"/>
                </a:lnTo>
                <a:lnTo>
                  <a:pt x="1244" y="163"/>
                </a:lnTo>
                <a:lnTo>
                  <a:pt x="1244" y="184"/>
                </a:lnTo>
                <a:lnTo>
                  <a:pt x="1245" y="195"/>
                </a:lnTo>
                <a:lnTo>
                  <a:pt x="1245" y="195"/>
                </a:lnTo>
                <a:lnTo>
                  <a:pt x="1245" y="195"/>
                </a:lnTo>
                <a:lnTo>
                  <a:pt x="1246" y="201"/>
                </a:lnTo>
                <a:lnTo>
                  <a:pt x="1246" y="190"/>
                </a:lnTo>
                <a:lnTo>
                  <a:pt x="1246" y="173"/>
                </a:lnTo>
                <a:lnTo>
                  <a:pt x="1247" y="163"/>
                </a:lnTo>
                <a:lnTo>
                  <a:pt x="1247" y="146"/>
                </a:lnTo>
                <a:lnTo>
                  <a:pt x="1247" y="125"/>
                </a:lnTo>
                <a:lnTo>
                  <a:pt x="1248" y="114"/>
                </a:lnTo>
                <a:lnTo>
                  <a:pt x="1248" y="119"/>
                </a:lnTo>
                <a:lnTo>
                  <a:pt x="1248" y="157"/>
                </a:lnTo>
                <a:lnTo>
                  <a:pt x="1249" y="179"/>
                </a:lnTo>
                <a:lnTo>
                  <a:pt x="1249" y="206"/>
                </a:lnTo>
                <a:lnTo>
                  <a:pt x="1249" y="217"/>
                </a:lnTo>
                <a:lnTo>
                  <a:pt x="1250" y="244"/>
                </a:lnTo>
                <a:lnTo>
                  <a:pt x="1250" y="260"/>
                </a:lnTo>
                <a:lnTo>
                  <a:pt x="1250" y="227"/>
                </a:lnTo>
                <a:lnTo>
                  <a:pt x="1250" y="184"/>
                </a:lnTo>
                <a:lnTo>
                  <a:pt x="1251" y="179"/>
                </a:lnTo>
                <a:lnTo>
                  <a:pt x="1251" y="179"/>
                </a:lnTo>
                <a:lnTo>
                  <a:pt x="1251" y="184"/>
                </a:lnTo>
                <a:lnTo>
                  <a:pt x="1252" y="201"/>
                </a:lnTo>
                <a:lnTo>
                  <a:pt x="1252" y="211"/>
                </a:lnTo>
                <a:lnTo>
                  <a:pt x="1252" y="217"/>
                </a:lnTo>
                <a:lnTo>
                  <a:pt x="1253" y="227"/>
                </a:lnTo>
                <a:lnTo>
                  <a:pt x="1253" y="222"/>
                </a:lnTo>
                <a:lnTo>
                  <a:pt x="1253" y="217"/>
                </a:lnTo>
                <a:lnTo>
                  <a:pt x="1254" y="195"/>
                </a:lnTo>
                <a:lnTo>
                  <a:pt x="1254" y="206"/>
                </a:lnTo>
                <a:lnTo>
                  <a:pt x="1254" y="201"/>
                </a:lnTo>
                <a:lnTo>
                  <a:pt x="1255" y="168"/>
                </a:lnTo>
                <a:lnTo>
                  <a:pt x="1255" y="130"/>
                </a:lnTo>
                <a:lnTo>
                  <a:pt x="1255" y="141"/>
                </a:lnTo>
                <a:lnTo>
                  <a:pt x="1256" y="157"/>
                </a:lnTo>
                <a:lnTo>
                  <a:pt x="1256" y="179"/>
                </a:lnTo>
                <a:lnTo>
                  <a:pt x="1256" y="222"/>
                </a:lnTo>
                <a:lnTo>
                  <a:pt x="1257" y="249"/>
                </a:lnTo>
                <a:lnTo>
                  <a:pt x="1257" y="276"/>
                </a:lnTo>
                <a:lnTo>
                  <a:pt x="1257" y="287"/>
                </a:lnTo>
                <a:lnTo>
                  <a:pt x="1258" y="255"/>
                </a:lnTo>
                <a:lnTo>
                  <a:pt x="1258" y="201"/>
                </a:lnTo>
                <a:lnTo>
                  <a:pt x="1258" y="206"/>
                </a:lnTo>
                <a:lnTo>
                  <a:pt x="1259" y="217"/>
                </a:lnTo>
                <a:lnTo>
                  <a:pt x="1259" y="227"/>
                </a:lnTo>
                <a:lnTo>
                  <a:pt x="1259" y="238"/>
                </a:lnTo>
                <a:lnTo>
                  <a:pt x="1260" y="238"/>
                </a:lnTo>
                <a:lnTo>
                  <a:pt x="1260" y="233"/>
                </a:lnTo>
                <a:lnTo>
                  <a:pt x="1260" y="244"/>
                </a:lnTo>
                <a:lnTo>
                  <a:pt x="1261" y="244"/>
                </a:lnTo>
                <a:lnTo>
                  <a:pt x="1261" y="244"/>
                </a:lnTo>
                <a:lnTo>
                  <a:pt x="1261" y="233"/>
                </a:lnTo>
                <a:lnTo>
                  <a:pt x="1262" y="244"/>
                </a:lnTo>
                <a:lnTo>
                  <a:pt x="1262" y="260"/>
                </a:lnTo>
                <a:lnTo>
                  <a:pt x="1262" y="249"/>
                </a:lnTo>
                <a:lnTo>
                  <a:pt x="1263" y="255"/>
                </a:lnTo>
                <a:lnTo>
                  <a:pt x="1263" y="260"/>
                </a:lnTo>
                <a:lnTo>
                  <a:pt x="1263" y="260"/>
                </a:lnTo>
                <a:lnTo>
                  <a:pt x="1264" y="260"/>
                </a:lnTo>
                <a:lnTo>
                  <a:pt x="1264" y="265"/>
                </a:lnTo>
                <a:lnTo>
                  <a:pt x="1264" y="271"/>
                </a:lnTo>
                <a:lnTo>
                  <a:pt x="1265" y="265"/>
                </a:lnTo>
                <a:lnTo>
                  <a:pt x="1265" y="260"/>
                </a:lnTo>
                <a:lnTo>
                  <a:pt x="1265" y="265"/>
                </a:lnTo>
                <a:lnTo>
                  <a:pt x="1266" y="249"/>
                </a:lnTo>
                <a:lnTo>
                  <a:pt x="1266" y="244"/>
                </a:lnTo>
                <a:lnTo>
                  <a:pt x="1266" y="244"/>
                </a:lnTo>
                <a:lnTo>
                  <a:pt x="1267" y="249"/>
                </a:lnTo>
                <a:lnTo>
                  <a:pt x="1267" y="249"/>
                </a:lnTo>
                <a:lnTo>
                  <a:pt x="1267" y="249"/>
                </a:lnTo>
                <a:lnTo>
                  <a:pt x="1268" y="238"/>
                </a:lnTo>
                <a:lnTo>
                  <a:pt x="1268" y="244"/>
                </a:lnTo>
                <a:lnTo>
                  <a:pt x="1268" y="249"/>
                </a:lnTo>
                <a:lnTo>
                  <a:pt x="1269" y="249"/>
                </a:lnTo>
                <a:lnTo>
                  <a:pt x="1269" y="255"/>
                </a:lnTo>
                <a:lnTo>
                  <a:pt x="1269" y="238"/>
                </a:lnTo>
                <a:lnTo>
                  <a:pt x="1270" y="238"/>
                </a:lnTo>
                <a:lnTo>
                  <a:pt x="1270" y="238"/>
                </a:lnTo>
                <a:lnTo>
                  <a:pt x="1270" y="244"/>
                </a:lnTo>
                <a:lnTo>
                  <a:pt x="1271" y="227"/>
                </a:lnTo>
                <a:lnTo>
                  <a:pt x="1271" y="227"/>
                </a:lnTo>
                <a:lnTo>
                  <a:pt x="1271" y="222"/>
                </a:lnTo>
                <a:lnTo>
                  <a:pt x="1272" y="222"/>
                </a:lnTo>
                <a:lnTo>
                  <a:pt x="1272" y="227"/>
                </a:lnTo>
                <a:lnTo>
                  <a:pt x="1272" y="211"/>
                </a:lnTo>
                <a:lnTo>
                  <a:pt x="1273" y="201"/>
                </a:lnTo>
                <a:lnTo>
                  <a:pt x="1273" y="201"/>
                </a:lnTo>
                <a:lnTo>
                  <a:pt x="1273" y="184"/>
                </a:lnTo>
                <a:lnTo>
                  <a:pt x="1274" y="168"/>
                </a:lnTo>
                <a:lnTo>
                  <a:pt x="1274" y="168"/>
                </a:lnTo>
                <a:lnTo>
                  <a:pt x="1274" y="168"/>
                </a:lnTo>
                <a:lnTo>
                  <a:pt x="1275" y="157"/>
                </a:lnTo>
                <a:lnTo>
                  <a:pt x="1275" y="141"/>
                </a:lnTo>
                <a:lnTo>
                  <a:pt x="1275" y="136"/>
                </a:lnTo>
                <a:lnTo>
                  <a:pt x="1276" y="114"/>
                </a:lnTo>
                <a:lnTo>
                  <a:pt x="1276" y="114"/>
                </a:lnTo>
                <a:lnTo>
                  <a:pt x="1276" y="109"/>
                </a:lnTo>
                <a:lnTo>
                  <a:pt x="1277" y="109"/>
                </a:lnTo>
                <a:lnTo>
                  <a:pt x="1277" y="125"/>
                </a:lnTo>
                <a:lnTo>
                  <a:pt x="1277" y="114"/>
                </a:lnTo>
                <a:lnTo>
                  <a:pt x="1278" y="92"/>
                </a:lnTo>
                <a:lnTo>
                  <a:pt x="1278" y="136"/>
                </a:lnTo>
                <a:lnTo>
                  <a:pt x="1278" y="152"/>
                </a:lnTo>
                <a:lnTo>
                  <a:pt x="1279" y="157"/>
                </a:lnTo>
                <a:lnTo>
                  <a:pt x="1279" y="163"/>
                </a:lnTo>
                <a:lnTo>
                  <a:pt x="1279" y="179"/>
                </a:lnTo>
                <a:lnTo>
                  <a:pt x="1280" y="190"/>
                </a:lnTo>
                <a:lnTo>
                  <a:pt x="1280" y="201"/>
                </a:lnTo>
                <a:lnTo>
                  <a:pt x="1280" y="206"/>
                </a:lnTo>
                <a:lnTo>
                  <a:pt x="1281" y="244"/>
                </a:lnTo>
                <a:lnTo>
                  <a:pt x="1281" y="233"/>
                </a:lnTo>
                <a:lnTo>
                  <a:pt x="1281" y="238"/>
                </a:lnTo>
                <a:lnTo>
                  <a:pt x="1282" y="255"/>
                </a:lnTo>
                <a:lnTo>
                  <a:pt x="1282" y="265"/>
                </a:lnTo>
                <a:lnTo>
                  <a:pt x="1282" y="271"/>
                </a:lnTo>
                <a:lnTo>
                  <a:pt x="1283" y="276"/>
                </a:lnTo>
                <a:lnTo>
                  <a:pt x="1283" y="271"/>
                </a:lnTo>
                <a:lnTo>
                  <a:pt x="1283" y="271"/>
                </a:lnTo>
                <a:lnTo>
                  <a:pt x="1284" y="276"/>
                </a:lnTo>
                <a:lnTo>
                  <a:pt x="1284" y="287"/>
                </a:lnTo>
                <a:lnTo>
                  <a:pt x="1284" y="282"/>
                </a:lnTo>
                <a:lnTo>
                  <a:pt x="1285" y="287"/>
                </a:lnTo>
                <a:lnTo>
                  <a:pt x="1285" y="276"/>
                </a:lnTo>
                <a:lnTo>
                  <a:pt x="1285" y="282"/>
                </a:lnTo>
                <a:lnTo>
                  <a:pt x="1286" y="276"/>
                </a:lnTo>
                <a:lnTo>
                  <a:pt x="1286" y="287"/>
                </a:lnTo>
                <a:lnTo>
                  <a:pt x="1286" y="276"/>
                </a:lnTo>
                <a:lnTo>
                  <a:pt x="1287" y="287"/>
                </a:lnTo>
                <a:lnTo>
                  <a:pt x="1287" y="282"/>
                </a:lnTo>
                <a:lnTo>
                  <a:pt x="1287" y="271"/>
                </a:lnTo>
                <a:lnTo>
                  <a:pt x="1288" y="271"/>
                </a:lnTo>
                <a:lnTo>
                  <a:pt x="1288" y="265"/>
                </a:lnTo>
                <a:lnTo>
                  <a:pt x="1288" y="260"/>
                </a:lnTo>
                <a:lnTo>
                  <a:pt x="1289" y="249"/>
                </a:lnTo>
                <a:lnTo>
                  <a:pt x="1289" y="265"/>
                </a:lnTo>
                <a:lnTo>
                  <a:pt x="1289" y="260"/>
                </a:lnTo>
                <a:lnTo>
                  <a:pt x="1290" y="265"/>
                </a:lnTo>
                <a:lnTo>
                  <a:pt x="1290" y="260"/>
                </a:lnTo>
                <a:lnTo>
                  <a:pt x="1290" y="260"/>
                </a:lnTo>
                <a:lnTo>
                  <a:pt x="1291" y="260"/>
                </a:lnTo>
                <a:lnTo>
                  <a:pt x="1291" y="260"/>
                </a:lnTo>
                <a:lnTo>
                  <a:pt x="1291" y="238"/>
                </a:lnTo>
                <a:lnTo>
                  <a:pt x="1292" y="227"/>
                </a:lnTo>
                <a:lnTo>
                  <a:pt x="1292" y="222"/>
                </a:lnTo>
                <a:lnTo>
                  <a:pt x="1292" y="217"/>
                </a:lnTo>
                <a:lnTo>
                  <a:pt x="1293" y="211"/>
                </a:lnTo>
                <a:lnTo>
                  <a:pt x="1293" y="211"/>
                </a:lnTo>
                <a:lnTo>
                  <a:pt x="1293" y="211"/>
                </a:lnTo>
                <a:lnTo>
                  <a:pt x="1294" y="195"/>
                </a:lnTo>
                <a:lnTo>
                  <a:pt x="1294" y="206"/>
                </a:lnTo>
                <a:lnTo>
                  <a:pt x="1294" y="217"/>
                </a:lnTo>
                <a:lnTo>
                  <a:pt x="1295" y="211"/>
                </a:lnTo>
                <a:lnTo>
                  <a:pt x="1295" y="206"/>
                </a:lnTo>
                <a:lnTo>
                  <a:pt x="1295" y="217"/>
                </a:lnTo>
                <a:lnTo>
                  <a:pt x="1296" y="222"/>
                </a:lnTo>
                <a:lnTo>
                  <a:pt x="1296" y="233"/>
                </a:lnTo>
                <a:lnTo>
                  <a:pt x="1296" y="249"/>
                </a:lnTo>
                <a:lnTo>
                  <a:pt x="1297" y="271"/>
                </a:lnTo>
                <a:lnTo>
                  <a:pt x="1297" y="276"/>
                </a:lnTo>
                <a:lnTo>
                  <a:pt x="1297" y="276"/>
                </a:lnTo>
                <a:lnTo>
                  <a:pt x="1298" y="271"/>
                </a:lnTo>
                <a:lnTo>
                  <a:pt x="1298" y="265"/>
                </a:lnTo>
                <a:lnTo>
                  <a:pt x="1298" y="265"/>
                </a:lnTo>
                <a:lnTo>
                  <a:pt x="1298" y="271"/>
                </a:lnTo>
                <a:lnTo>
                  <a:pt x="1299" y="265"/>
                </a:lnTo>
                <a:lnTo>
                  <a:pt x="1299" y="260"/>
                </a:lnTo>
                <a:lnTo>
                  <a:pt x="1299" y="265"/>
                </a:lnTo>
                <a:lnTo>
                  <a:pt x="1300" y="260"/>
                </a:lnTo>
                <a:lnTo>
                  <a:pt x="1300" y="260"/>
                </a:lnTo>
                <a:lnTo>
                  <a:pt x="1300" y="260"/>
                </a:lnTo>
                <a:lnTo>
                  <a:pt x="1301" y="249"/>
                </a:lnTo>
                <a:lnTo>
                  <a:pt x="1301" y="238"/>
                </a:lnTo>
                <a:lnTo>
                  <a:pt x="1301" y="238"/>
                </a:lnTo>
                <a:lnTo>
                  <a:pt x="1302" y="238"/>
                </a:lnTo>
                <a:lnTo>
                  <a:pt x="1302" y="255"/>
                </a:lnTo>
                <a:lnTo>
                  <a:pt x="1302" y="260"/>
                </a:lnTo>
                <a:lnTo>
                  <a:pt x="1303" y="265"/>
                </a:lnTo>
                <a:lnTo>
                  <a:pt x="1303" y="265"/>
                </a:lnTo>
                <a:lnTo>
                  <a:pt x="1303" y="255"/>
                </a:lnTo>
                <a:lnTo>
                  <a:pt x="1304" y="255"/>
                </a:lnTo>
                <a:lnTo>
                  <a:pt x="1304" y="271"/>
                </a:lnTo>
                <a:lnTo>
                  <a:pt x="1304" y="303"/>
                </a:lnTo>
                <a:lnTo>
                  <a:pt x="1305" y="287"/>
                </a:lnTo>
                <a:lnTo>
                  <a:pt x="1305" y="298"/>
                </a:lnTo>
                <a:lnTo>
                  <a:pt x="1305" y="292"/>
                </a:lnTo>
                <a:lnTo>
                  <a:pt x="1306" y="287"/>
                </a:lnTo>
                <a:lnTo>
                  <a:pt x="1306" y="298"/>
                </a:lnTo>
                <a:lnTo>
                  <a:pt x="1306" y="287"/>
                </a:lnTo>
                <a:lnTo>
                  <a:pt x="1307" y="271"/>
                </a:lnTo>
                <a:lnTo>
                  <a:pt x="1307" y="287"/>
                </a:lnTo>
                <a:lnTo>
                  <a:pt x="1307" y="271"/>
                </a:lnTo>
                <a:lnTo>
                  <a:pt x="1308" y="271"/>
                </a:lnTo>
                <a:lnTo>
                  <a:pt x="1308" y="282"/>
                </a:lnTo>
                <a:lnTo>
                  <a:pt x="1308" y="265"/>
                </a:lnTo>
                <a:lnTo>
                  <a:pt x="1309" y="276"/>
                </a:lnTo>
                <a:lnTo>
                  <a:pt x="1309" y="276"/>
                </a:lnTo>
                <a:lnTo>
                  <a:pt x="1309" y="265"/>
                </a:lnTo>
                <a:lnTo>
                  <a:pt x="1309" y="260"/>
                </a:lnTo>
                <a:lnTo>
                  <a:pt x="1310" y="271"/>
                </a:lnTo>
                <a:lnTo>
                  <a:pt x="1310" y="276"/>
                </a:lnTo>
                <a:lnTo>
                  <a:pt x="1310" y="276"/>
                </a:lnTo>
                <a:lnTo>
                  <a:pt x="1311" y="287"/>
                </a:lnTo>
                <a:lnTo>
                  <a:pt x="1311" y="298"/>
                </a:lnTo>
                <a:lnTo>
                  <a:pt x="1311" y="298"/>
                </a:lnTo>
                <a:lnTo>
                  <a:pt x="1312" y="309"/>
                </a:lnTo>
                <a:lnTo>
                  <a:pt x="1312" y="330"/>
                </a:lnTo>
                <a:lnTo>
                  <a:pt x="1312" y="292"/>
                </a:lnTo>
                <a:lnTo>
                  <a:pt x="1313" y="265"/>
                </a:lnTo>
                <a:lnTo>
                  <a:pt x="1313" y="244"/>
                </a:lnTo>
                <a:lnTo>
                  <a:pt x="1313" y="206"/>
                </a:lnTo>
                <a:lnTo>
                  <a:pt x="1314" y="190"/>
                </a:lnTo>
                <a:lnTo>
                  <a:pt x="1314" y="179"/>
                </a:lnTo>
                <a:lnTo>
                  <a:pt x="1314" y="168"/>
                </a:lnTo>
                <a:lnTo>
                  <a:pt x="1315" y="163"/>
                </a:lnTo>
                <a:lnTo>
                  <a:pt x="1315" y="206"/>
                </a:lnTo>
                <a:lnTo>
                  <a:pt x="1315" y="211"/>
                </a:lnTo>
                <a:lnTo>
                  <a:pt x="1316" y="217"/>
                </a:lnTo>
                <a:lnTo>
                  <a:pt x="1316" y="217"/>
                </a:lnTo>
                <a:lnTo>
                  <a:pt x="1316" y="222"/>
                </a:lnTo>
                <a:lnTo>
                  <a:pt x="1317" y="211"/>
                </a:lnTo>
                <a:lnTo>
                  <a:pt x="1317" y="190"/>
                </a:lnTo>
                <a:lnTo>
                  <a:pt x="1317" y="190"/>
                </a:lnTo>
                <a:lnTo>
                  <a:pt x="1318" y="206"/>
                </a:lnTo>
                <a:lnTo>
                  <a:pt x="1318" y="211"/>
                </a:lnTo>
                <a:lnTo>
                  <a:pt x="1318" y="227"/>
                </a:lnTo>
                <a:lnTo>
                  <a:pt x="1319" y="255"/>
                </a:lnTo>
                <a:lnTo>
                  <a:pt x="1319" y="303"/>
                </a:lnTo>
                <a:lnTo>
                  <a:pt x="1319" y="422"/>
                </a:lnTo>
                <a:lnTo>
                  <a:pt x="1320" y="384"/>
                </a:lnTo>
                <a:lnTo>
                  <a:pt x="1320" y="449"/>
                </a:lnTo>
                <a:lnTo>
                  <a:pt x="1320" y="384"/>
                </a:lnTo>
                <a:lnTo>
                  <a:pt x="1321" y="336"/>
                </a:lnTo>
                <a:lnTo>
                  <a:pt x="1321" y="330"/>
                </a:lnTo>
                <a:lnTo>
                  <a:pt x="1321" y="336"/>
                </a:lnTo>
                <a:lnTo>
                  <a:pt x="1322" y="357"/>
                </a:lnTo>
                <a:lnTo>
                  <a:pt x="1322" y="363"/>
                </a:lnTo>
                <a:lnTo>
                  <a:pt x="1322" y="373"/>
                </a:lnTo>
                <a:lnTo>
                  <a:pt x="1323" y="373"/>
                </a:lnTo>
                <a:lnTo>
                  <a:pt x="1323" y="368"/>
                </a:lnTo>
                <a:lnTo>
                  <a:pt x="1323" y="357"/>
                </a:lnTo>
                <a:lnTo>
                  <a:pt x="1324" y="357"/>
                </a:lnTo>
                <a:lnTo>
                  <a:pt x="1324" y="336"/>
                </a:lnTo>
                <a:lnTo>
                  <a:pt x="1324" y="276"/>
                </a:lnTo>
                <a:lnTo>
                  <a:pt x="1325" y="260"/>
                </a:lnTo>
                <a:lnTo>
                  <a:pt x="1325" y="255"/>
                </a:lnTo>
                <a:lnTo>
                  <a:pt x="1325" y="255"/>
                </a:lnTo>
                <a:lnTo>
                  <a:pt x="1326" y="271"/>
                </a:lnTo>
                <a:lnTo>
                  <a:pt x="1326" y="325"/>
                </a:lnTo>
                <a:lnTo>
                  <a:pt x="1326" y="352"/>
                </a:lnTo>
                <a:lnTo>
                  <a:pt x="1327" y="395"/>
                </a:lnTo>
                <a:lnTo>
                  <a:pt x="1327" y="422"/>
                </a:lnTo>
                <a:lnTo>
                  <a:pt x="1327" y="444"/>
                </a:lnTo>
                <a:lnTo>
                  <a:pt x="1328" y="417"/>
                </a:lnTo>
                <a:lnTo>
                  <a:pt x="1328" y="341"/>
                </a:lnTo>
                <a:lnTo>
                  <a:pt x="1328" y="303"/>
                </a:lnTo>
                <a:lnTo>
                  <a:pt x="1329" y="309"/>
                </a:lnTo>
                <a:lnTo>
                  <a:pt x="1329" y="309"/>
                </a:lnTo>
                <a:lnTo>
                  <a:pt x="1329" y="319"/>
                </a:lnTo>
                <a:lnTo>
                  <a:pt x="1330" y="325"/>
                </a:lnTo>
                <a:lnTo>
                  <a:pt x="1330" y="336"/>
                </a:lnTo>
                <a:lnTo>
                  <a:pt x="1330" y="346"/>
                </a:lnTo>
                <a:lnTo>
                  <a:pt x="1331" y="346"/>
                </a:lnTo>
                <a:lnTo>
                  <a:pt x="1331" y="346"/>
                </a:lnTo>
                <a:lnTo>
                  <a:pt x="1331" y="336"/>
                </a:lnTo>
                <a:lnTo>
                  <a:pt x="1332" y="336"/>
                </a:lnTo>
                <a:lnTo>
                  <a:pt x="1332" y="314"/>
                </a:lnTo>
                <a:lnTo>
                  <a:pt x="1332" y="287"/>
                </a:lnTo>
                <a:lnTo>
                  <a:pt x="1333" y="260"/>
                </a:lnTo>
                <a:lnTo>
                  <a:pt x="1333" y="260"/>
                </a:lnTo>
                <a:lnTo>
                  <a:pt x="1333" y="265"/>
                </a:lnTo>
                <a:lnTo>
                  <a:pt x="1334" y="287"/>
                </a:lnTo>
                <a:lnTo>
                  <a:pt x="1334" y="309"/>
                </a:lnTo>
                <a:lnTo>
                  <a:pt x="1334" y="330"/>
                </a:lnTo>
                <a:lnTo>
                  <a:pt x="1335" y="352"/>
                </a:lnTo>
                <a:lnTo>
                  <a:pt x="1335" y="363"/>
                </a:lnTo>
                <a:lnTo>
                  <a:pt x="1335" y="314"/>
                </a:lnTo>
                <a:lnTo>
                  <a:pt x="1336" y="271"/>
                </a:lnTo>
                <a:lnTo>
                  <a:pt x="1336" y="255"/>
                </a:lnTo>
                <a:lnTo>
                  <a:pt x="1336" y="244"/>
                </a:lnTo>
                <a:lnTo>
                  <a:pt x="1337" y="244"/>
                </a:lnTo>
                <a:lnTo>
                  <a:pt x="1337" y="238"/>
                </a:lnTo>
                <a:lnTo>
                  <a:pt x="1337" y="255"/>
                </a:lnTo>
                <a:lnTo>
                  <a:pt x="1338" y="255"/>
                </a:lnTo>
                <a:lnTo>
                  <a:pt x="1338" y="265"/>
                </a:lnTo>
                <a:lnTo>
                  <a:pt x="1338" y="255"/>
                </a:lnTo>
                <a:lnTo>
                  <a:pt x="1339" y="249"/>
                </a:lnTo>
                <a:lnTo>
                  <a:pt x="1339" y="249"/>
                </a:lnTo>
                <a:lnTo>
                  <a:pt x="1339" y="222"/>
                </a:lnTo>
                <a:lnTo>
                  <a:pt x="1340" y="217"/>
                </a:lnTo>
                <a:lnTo>
                  <a:pt x="1340" y="206"/>
                </a:lnTo>
                <a:lnTo>
                  <a:pt x="1340" y="206"/>
                </a:lnTo>
                <a:lnTo>
                  <a:pt x="1341" y="211"/>
                </a:lnTo>
                <a:lnTo>
                  <a:pt x="1341" y="211"/>
                </a:lnTo>
                <a:lnTo>
                  <a:pt x="1341" y="233"/>
                </a:lnTo>
                <a:lnTo>
                  <a:pt x="1342" y="260"/>
                </a:lnTo>
                <a:lnTo>
                  <a:pt x="1342" y="292"/>
                </a:lnTo>
                <a:lnTo>
                  <a:pt x="1342" y="309"/>
                </a:lnTo>
                <a:lnTo>
                  <a:pt x="1343" y="314"/>
                </a:lnTo>
                <a:lnTo>
                  <a:pt x="1343" y="287"/>
                </a:lnTo>
                <a:lnTo>
                  <a:pt x="1343" y="222"/>
                </a:lnTo>
                <a:lnTo>
                  <a:pt x="1344" y="217"/>
                </a:lnTo>
                <a:lnTo>
                  <a:pt x="1344" y="206"/>
                </a:lnTo>
                <a:lnTo>
                  <a:pt x="1344" y="217"/>
                </a:lnTo>
                <a:lnTo>
                  <a:pt x="1345" y="227"/>
                </a:lnTo>
                <a:lnTo>
                  <a:pt x="1345" y="244"/>
                </a:lnTo>
                <a:lnTo>
                  <a:pt x="1345" y="233"/>
                </a:lnTo>
                <a:lnTo>
                  <a:pt x="1346" y="233"/>
                </a:lnTo>
                <a:lnTo>
                  <a:pt x="1346" y="238"/>
                </a:lnTo>
                <a:lnTo>
                  <a:pt x="1346" y="227"/>
                </a:lnTo>
                <a:lnTo>
                  <a:pt x="1347" y="217"/>
                </a:lnTo>
                <a:lnTo>
                  <a:pt x="1347" y="211"/>
                </a:lnTo>
                <a:lnTo>
                  <a:pt x="1347" y="195"/>
                </a:lnTo>
                <a:lnTo>
                  <a:pt x="1348" y="190"/>
                </a:lnTo>
                <a:lnTo>
                  <a:pt x="1348" y="195"/>
                </a:lnTo>
                <a:lnTo>
                  <a:pt x="1348" y="222"/>
                </a:lnTo>
                <a:lnTo>
                  <a:pt x="1349" y="227"/>
                </a:lnTo>
                <a:lnTo>
                  <a:pt x="1349" y="233"/>
                </a:lnTo>
                <a:lnTo>
                  <a:pt x="1349" y="244"/>
                </a:lnTo>
                <a:lnTo>
                  <a:pt x="1350" y="260"/>
                </a:lnTo>
                <a:lnTo>
                  <a:pt x="1350" y="265"/>
                </a:lnTo>
                <a:lnTo>
                  <a:pt x="1350" y="244"/>
                </a:lnTo>
                <a:lnTo>
                  <a:pt x="1351" y="201"/>
                </a:lnTo>
                <a:lnTo>
                  <a:pt x="1351" y="184"/>
                </a:lnTo>
                <a:lnTo>
                  <a:pt x="1351" y="201"/>
                </a:lnTo>
                <a:lnTo>
                  <a:pt x="1352" y="195"/>
                </a:lnTo>
                <a:lnTo>
                  <a:pt x="1352" y="201"/>
                </a:lnTo>
                <a:lnTo>
                  <a:pt x="1352" y="211"/>
                </a:lnTo>
                <a:lnTo>
                  <a:pt x="1353" y="222"/>
                </a:lnTo>
                <a:lnTo>
                  <a:pt x="1353" y="211"/>
                </a:lnTo>
                <a:lnTo>
                  <a:pt x="1353" y="206"/>
                </a:lnTo>
                <a:lnTo>
                  <a:pt x="1354" y="211"/>
                </a:lnTo>
                <a:lnTo>
                  <a:pt x="1354" y="206"/>
                </a:lnTo>
                <a:lnTo>
                  <a:pt x="1354" y="195"/>
                </a:lnTo>
                <a:lnTo>
                  <a:pt x="1355" y="201"/>
                </a:lnTo>
                <a:lnTo>
                  <a:pt x="1355" y="184"/>
                </a:lnTo>
                <a:lnTo>
                  <a:pt x="1355" y="173"/>
                </a:lnTo>
                <a:lnTo>
                  <a:pt x="1356" y="184"/>
                </a:lnTo>
                <a:lnTo>
                  <a:pt x="1356" y="190"/>
                </a:lnTo>
                <a:lnTo>
                  <a:pt x="1356" y="190"/>
                </a:lnTo>
                <a:lnTo>
                  <a:pt x="1357" y="211"/>
                </a:lnTo>
                <a:lnTo>
                  <a:pt x="1357" y="227"/>
                </a:lnTo>
                <a:lnTo>
                  <a:pt x="1357" y="244"/>
                </a:lnTo>
                <a:lnTo>
                  <a:pt x="1358" y="255"/>
                </a:lnTo>
                <a:lnTo>
                  <a:pt x="1358" y="265"/>
                </a:lnTo>
                <a:lnTo>
                  <a:pt x="1358" y="255"/>
                </a:lnTo>
                <a:lnTo>
                  <a:pt x="1359" y="217"/>
                </a:lnTo>
                <a:lnTo>
                  <a:pt x="1359" y="206"/>
                </a:lnTo>
                <a:lnTo>
                  <a:pt x="1359" y="184"/>
                </a:lnTo>
                <a:lnTo>
                  <a:pt x="1360" y="206"/>
                </a:lnTo>
                <a:lnTo>
                  <a:pt x="1360" y="195"/>
                </a:lnTo>
                <a:lnTo>
                  <a:pt x="1360" y="201"/>
                </a:lnTo>
                <a:lnTo>
                  <a:pt x="1361" y="195"/>
                </a:lnTo>
                <a:lnTo>
                  <a:pt x="1361" y="195"/>
                </a:lnTo>
                <a:lnTo>
                  <a:pt x="1361" y="195"/>
                </a:lnTo>
                <a:lnTo>
                  <a:pt x="1362" y="206"/>
                </a:lnTo>
                <a:lnTo>
                  <a:pt x="1362" y="201"/>
                </a:lnTo>
                <a:lnTo>
                  <a:pt x="1362" y="179"/>
                </a:lnTo>
                <a:lnTo>
                  <a:pt x="1363" y="152"/>
                </a:lnTo>
                <a:lnTo>
                  <a:pt x="1363" y="157"/>
                </a:lnTo>
                <a:lnTo>
                  <a:pt x="1363" y="168"/>
                </a:lnTo>
                <a:lnTo>
                  <a:pt x="1364" y="190"/>
                </a:lnTo>
                <a:lnTo>
                  <a:pt x="1364" y="206"/>
                </a:lnTo>
                <a:lnTo>
                  <a:pt x="1364" y="227"/>
                </a:lnTo>
                <a:lnTo>
                  <a:pt x="1365" y="244"/>
                </a:lnTo>
                <a:lnTo>
                  <a:pt x="1365" y="249"/>
                </a:lnTo>
                <a:lnTo>
                  <a:pt x="1365" y="255"/>
                </a:lnTo>
                <a:lnTo>
                  <a:pt x="1366" y="233"/>
                </a:lnTo>
                <a:lnTo>
                  <a:pt x="1366" y="190"/>
                </a:lnTo>
                <a:lnTo>
                  <a:pt x="1366" y="184"/>
                </a:lnTo>
                <a:lnTo>
                  <a:pt x="1367" y="179"/>
                </a:lnTo>
                <a:lnTo>
                  <a:pt x="1367" y="168"/>
                </a:lnTo>
                <a:lnTo>
                  <a:pt x="1367" y="184"/>
                </a:lnTo>
                <a:lnTo>
                  <a:pt x="1368" y="217"/>
                </a:lnTo>
                <a:lnTo>
                  <a:pt x="1368" y="222"/>
                </a:lnTo>
                <a:lnTo>
                  <a:pt x="1368" y="227"/>
                </a:lnTo>
                <a:lnTo>
                  <a:pt x="1369" y="222"/>
                </a:lnTo>
                <a:lnTo>
                  <a:pt x="1369" y="227"/>
                </a:lnTo>
                <a:lnTo>
                  <a:pt x="1369" y="222"/>
                </a:lnTo>
                <a:lnTo>
                  <a:pt x="1369" y="217"/>
                </a:lnTo>
                <a:lnTo>
                  <a:pt x="1370" y="179"/>
                </a:lnTo>
                <a:lnTo>
                  <a:pt x="1370" y="163"/>
                </a:lnTo>
                <a:lnTo>
                  <a:pt x="1370" y="190"/>
                </a:lnTo>
                <a:lnTo>
                  <a:pt x="1371" y="217"/>
                </a:lnTo>
                <a:lnTo>
                  <a:pt x="1371" y="227"/>
                </a:lnTo>
                <a:lnTo>
                  <a:pt x="1371" y="249"/>
                </a:lnTo>
                <a:lnTo>
                  <a:pt x="1372" y="260"/>
                </a:lnTo>
                <a:lnTo>
                  <a:pt x="1372" y="271"/>
                </a:lnTo>
                <a:lnTo>
                  <a:pt x="1372" y="238"/>
                </a:lnTo>
                <a:lnTo>
                  <a:pt x="1373" y="222"/>
                </a:lnTo>
                <a:lnTo>
                  <a:pt x="1373" y="211"/>
                </a:lnTo>
                <a:lnTo>
                  <a:pt x="1373" y="211"/>
                </a:lnTo>
                <a:lnTo>
                  <a:pt x="1374" y="222"/>
                </a:lnTo>
                <a:lnTo>
                  <a:pt x="1374" y="238"/>
                </a:lnTo>
                <a:lnTo>
                  <a:pt x="1374" y="249"/>
                </a:lnTo>
                <a:lnTo>
                  <a:pt x="1375" y="244"/>
                </a:lnTo>
                <a:lnTo>
                  <a:pt x="1375" y="249"/>
                </a:lnTo>
                <a:lnTo>
                  <a:pt x="1375" y="249"/>
                </a:lnTo>
                <a:lnTo>
                  <a:pt x="1376" y="249"/>
                </a:lnTo>
                <a:lnTo>
                  <a:pt x="1376" y="244"/>
                </a:lnTo>
                <a:lnTo>
                  <a:pt x="1376" y="238"/>
                </a:lnTo>
                <a:lnTo>
                  <a:pt x="1377" y="238"/>
                </a:lnTo>
                <a:lnTo>
                  <a:pt x="1377" y="244"/>
                </a:lnTo>
                <a:lnTo>
                  <a:pt x="1377" y="238"/>
                </a:lnTo>
                <a:lnTo>
                  <a:pt x="1378" y="238"/>
                </a:lnTo>
                <a:lnTo>
                  <a:pt x="1378" y="227"/>
                </a:lnTo>
                <a:lnTo>
                  <a:pt x="1378" y="244"/>
                </a:lnTo>
                <a:lnTo>
                  <a:pt x="1379" y="244"/>
                </a:lnTo>
                <a:lnTo>
                  <a:pt x="1379" y="287"/>
                </a:lnTo>
                <a:lnTo>
                  <a:pt x="1379" y="292"/>
                </a:lnTo>
                <a:lnTo>
                  <a:pt x="1380" y="298"/>
                </a:lnTo>
                <a:lnTo>
                  <a:pt x="1380" y="303"/>
                </a:lnTo>
                <a:lnTo>
                  <a:pt x="1380" y="282"/>
                </a:lnTo>
                <a:lnTo>
                  <a:pt x="1381" y="276"/>
                </a:lnTo>
                <a:lnTo>
                  <a:pt x="1381" y="255"/>
                </a:lnTo>
                <a:lnTo>
                  <a:pt x="1381" y="244"/>
                </a:lnTo>
                <a:lnTo>
                  <a:pt x="1382" y="233"/>
                </a:lnTo>
                <a:lnTo>
                  <a:pt x="1382" y="244"/>
                </a:lnTo>
                <a:lnTo>
                  <a:pt x="1382" y="244"/>
                </a:lnTo>
                <a:lnTo>
                  <a:pt x="1383" y="249"/>
                </a:lnTo>
                <a:lnTo>
                  <a:pt x="1383" y="260"/>
                </a:lnTo>
                <a:lnTo>
                  <a:pt x="1383" y="271"/>
                </a:lnTo>
                <a:lnTo>
                  <a:pt x="1384" y="271"/>
                </a:lnTo>
                <a:lnTo>
                  <a:pt x="1384" y="271"/>
                </a:lnTo>
                <a:lnTo>
                  <a:pt x="1384" y="271"/>
                </a:lnTo>
                <a:lnTo>
                  <a:pt x="1385" y="276"/>
                </a:lnTo>
                <a:lnTo>
                  <a:pt x="1385" y="276"/>
                </a:lnTo>
                <a:lnTo>
                  <a:pt x="1385" y="276"/>
                </a:lnTo>
                <a:lnTo>
                  <a:pt x="1386" y="271"/>
                </a:lnTo>
                <a:lnTo>
                  <a:pt x="1386" y="292"/>
                </a:lnTo>
                <a:lnTo>
                  <a:pt x="1386" y="282"/>
                </a:lnTo>
                <a:lnTo>
                  <a:pt x="1387" y="271"/>
                </a:lnTo>
                <a:lnTo>
                  <a:pt x="1387" y="282"/>
                </a:lnTo>
                <a:lnTo>
                  <a:pt x="1387" y="260"/>
                </a:lnTo>
                <a:lnTo>
                  <a:pt x="1388" y="265"/>
                </a:lnTo>
                <a:lnTo>
                  <a:pt x="1388" y="276"/>
                </a:lnTo>
                <a:lnTo>
                  <a:pt x="1388" y="298"/>
                </a:lnTo>
                <a:lnTo>
                  <a:pt x="1389" y="309"/>
                </a:lnTo>
                <a:lnTo>
                  <a:pt x="1389" y="309"/>
                </a:lnTo>
                <a:lnTo>
                  <a:pt x="1389" y="309"/>
                </a:lnTo>
                <a:lnTo>
                  <a:pt x="1390" y="314"/>
                </a:lnTo>
                <a:lnTo>
                  <a:pt x="1390" y="287"/>
                </a:lnTo>
                <a:lnTo>
                  <a:pt x="1390" y="265"/>
                </a:lnTo>
                <a:lnTo>
                  <a:pt x="1391" y="238"/>
                </a:lnTo>
                <a:lnTo>
                  <a:pt x="1391" y="238"/>
                </a:lnTo>
                <a:lnTo>
                  <a:pt x="1391" y="233"/>
                </a:lnTo>
                <a:lnTo>
                  <a:pt x="1392" y="217"/>
                </a:lnTo>
                <a:lnTo>
                  <a:pt x="1392" y="227"/>
                </a:lnTo>
                <a:lnTo>
                  <a:pt x="1392" y="233"/>
                </a:lnTo>
                <a:lnTo>
                  <a:pt x="1393" y="244"/>
                </a:lnTo>
                <a:lnTo>
                  <a:pt x="1393" y="249"/>
                </a:lnTo>
                <a:lnTo>
                  <a:pt x="1393" y="255"/>
                </a:lnTo>
                <a:lnTo>
                  <a:pt x="1394" y="255"/>
                </a:lnTo>
                <a:lnTo>
                  <a:pt x="1394" y="260"/>
                </a:lnTo>
                <a:lnTo>
                  <a:pt x="1394" y="244"/>
                </a:lnTo>
                <a:lnTo>
                  <a:pt x="1395" y="249"/>
                </a:lnTo>
                <a:lnTo>
                  <a:pt x="1395" y="255"/>
                </a:lnTo>
                <a:lnTo>
                  <a:pt x="1395" y="255"/>
                </a:lnTo>
                <a:lnTo>
                  <a:pt x="1396" y="260"/>
                </a:lnTo>
                <a:lnTo>
                  <a:pt x="1396" y="271"/>
                </a:lnTo>
                <a:lnTo>
                  <a:pt x="1396" y="298"/>
                </a:lnTo>
                <a:lnTo>
                  <a:pt x="1397" y="325"/>
                </a:lnTo>
                <a:lnTo>
                  <a:pt x="1397" y="336"/>
                </a:lnTo>
                <a:lnTo>
                  <a:pt x="1397" y="341"/>
                </a:lnTo>
                <a:lnTo>
                  <a:pt x="1398" y="314"/>
                </a:lnTo>
                <a:lnTo>
                  <a:pt x="1398" y="287"/>
                </a:lnTo>
                <a:lnTo>
                  <a:pt x="1398" y="271"/>
                </a:lnTo>
                <a:lnTo>
                  <a:pt x="1399" y="260"/>
                </a:lnTo>
                <a:lnTo>
                  <a:pt x="1399" y="260"/>
                </a:lnTo>
                <a:lnTo>
                  <a:pt x="1399" y="260"/>
                </a:lnTo>
                <a:lnTo>
                  <a:pt x="1400" y="255"/>
                </a:lnTo>
                <a:lnTo>
                  <a:pt x="1400" y="260"/>
                </a:lnTo>
                <a:lnTo>
                  <a:pt x="1400" y="255"/>
                </a:lnTo>
                <a:lnTo>
                  <a:pt x="1401" y="255"/>
                </a:lnTo>
                <a:lnTo>
                  <a:pt x="1401" y="265"/>
                </a:lnTo>
                <a:lnTo>
                  <a:pt x="1401" y="292"/>
                </a:lnTo>
                <a:lnTo>
                  <a:pt x="1402" y="287"/>
                </a:lnTo>
                <a:lnTo>
                  <a:pt x="1402" y="276"/>
                </a:lnTo>
                <a:lnTo>
                  <a:pt x="1402" y="298"/>
                </a:lnTo>
                <a:lnTo>
                  <a:pt x="1403" y="298"/>
                </a:lnTo>
                <a:lnTo>
                  <a:pt x="1403" y="309"/>
                </a:lnTo>
                <a:lnTo>
                  <a:pt x="1403" y="319"/>
                </a:lnTo>
                <a:lnTo>
                  <a:pt x="1404" y="298"/>
                </a:lnTo>
                <a:lnTo>
                  <a:pt x="1404" y="303"/>
                </a:lnTo>
                <a:lnTo>
                  <a:pt x="1404" y="309"/>
                </a:lnTo>
                <a:lnTo>
                  <a:pt x="1405" y="319"/>
                </a:lnTo>
                <a:lnTo>
                  <a:pt x="1405" y="330"/>
                </a:lnTo>
                <a:lnTo>
                  <a:pt x="1405" y="346"/>
                </a:lnTo>
                <a:lnTo>
                  <a:pt x="1406" y="363"/>
                </a:lnTo>
                <a:lnTo>
                  <a:pt x="1406" y="368"/>
                </a:lnTo>
                <a:lnTo>
                  <a:pt x="1406" y="379"/>
                </a:lnTo>
                <a:lnTo>
                  <a:pt x="1407" y="379"/>
                </a:lnTo>
                <a:lnTo>
                  <a:pt x="1407" y="352"/>
                </a:lnTo>
                <a:lnTo>
                  <a:pt x="1407" y="309"/>
                </a:lnTo>
                <a:lnTo>
                  <a:pt x="1408" y="276"/>
                </a:lnTo>
                <a:lnTo>
                  <a:pt x="1408" y="271"/>
                </a:lnTo>
                <a:lnTo>
                  <a:pt x="1408" y="282"/>
                </a:lnTo>
                <a:lnTo>
                  <a:pt x="1409" y="298"/>
                </a:lnTo>
                <a:lnTo>
                  <a:pt x="1409" y="309"/>
                </a:lnTo>
                <a:lnTo>
                  <a:pt x="1409" y="303"/>
                </a:lnTo>
                <a:lnTo>
                  <a:pt x="1410" y="298"/>
                </a:lnTo>
                <a:lnTo>
                  <a:pt x="1410" y="303"/>
                </a:lnTo>
                <a:lnTo>
                  <a:pt x="1410" y="303"/>
                </a:lnTo>
                <a:lnTo>
                  <a:pt x="1411" y="298"/>
                </a:lnTo>
                <a:lnTo>
                  <a:pt x="1411" y="287"/>
                </a:lnTo>
                <a:lnTo>
                  <a:pt x="1411" y="298"/>
                </a:lnTo>
                <a:lnTo>
                  <a:pt x="1412" y="260"/>
                </a:lnTo>
                <a:lnTo>
                  <a:pt x="1412" y="265"/>
                </a:lnTo>
                <a:lnTo>
                  <a:pt x="1412" y="265"/>
                </a:lnTo>
                <a:lnTo>
                  <a:pt x="1413" y="255"/>
                </a:lnTo>
                <a:lnTo>
                  <a:pt x="1413" y="276"/>
                </a:lnTo>
                <a:lnTo>
                  <a:pt x="1413" y="282"/>
                </a:lnTo>
                <a:lnTo>
                  <a:pt x="1414" y="303"/>
                </a:lnTo>
                <a:lnTo>
                  <a:pt x="1414" y="330"/>
                </a:lnTo>
                <a:lnTo>
                  <a:pt x="1414" y="373"/>
                </a:lnTo>
                <a:lnTo>
                  <a:pt x="1415" y="373"/>
                </a:lnTo>
                <a:lnTo>
                  <a:pt x="1415" y="357"/>
                </a:lnTo>
                <a:lnTo>
                  <a:pt x="1415" y="298"/>
                </a:lnTo>
                <a:lnTo>
                  <a:pt x="1416" y="276"/>
                </a:lnTo>
                <a:lnTo>
                  <a:pt x="1416" y="249"/>
                </a:lnTo>
                <a:lnTo>
                  <a:pt x="1416" y="255"/>
                </a:lnTo>
                <a:lnTo>
                  <a:pt x="1417" y="265"/>
                </a:lnTo>
                <a:lnTo>
                  <a:pt x="1417" y="282"/>
                </a:lnTo>
                <a:lnTo>
                  <a:pt x="1417" y="282"/>
                </a:lnTo>
                <a:lnTo>
                  <a:pt x="1418" y="276"/>
                </a:lnTo>
                <a:lnTo>
                  <a:pt x="1418" y="265"/>
                </a:lnTo>
                <a:lnTo>
                  <a:pt x="1418" y="260"/>
                </a:lnTo>
                <a:lnTo>
                  <a:pt x="1419" y="249"/>
                </a:lnTo>
                <a:lnTo>
                  <a:pt x="1419" y="233"/>
                </a:lnTo>
                <a:lnTo>
                  <a:pt x="1419" y="227"/>
                </a:lnTo>
                <a:lnTo>
                  <a:pt x="1420" y="233"/>
                </a:lnTo>
                <a:lnTo>
                  <a:pt x="1420" y="227"/>
                </a:lnTo>
                <a:lnTo>
                  <a:pt x="1420" y="222"/>
                </a:lnTo>
                <a:lnTo>
                  <a:pt x="1421" y="227"/>
                </a:lnTo>
                <a:lnTo>
                  <a:pt x="1421" y="244"/>
                </a:lnTo>
                <a:lnTo>
                  <a:pt x="1421" y="255"/>
                </a:lnTo>
                <a:lnTo>
                  <a:pt x="1422" y="260"/>
                </a:lnTo>
                <a:lnTo>
                  <a:pt x="1422" y="282"/>
                </a:lnTo>
                <a:lnTo>
                  <a:pt x="1422" y="309"/>
                </a:lnTo>
                <a:lnTo>
                  <a:pt x="1423" y="325"/>
                </a:lnTo>
                <a:lnTo>
                  <a:pt x="1423" y="298"/>
                </a:lnTo>
                <a:lnTo>
                  <a:pt x="1423" y="260"/>
                </a:lnTo>
                <a:lnTo>
                  <a:pt x="1424" y="233"/>
                </a:lnTo>
                <a:lnTo>
                  <a:pt x="1424" y="222"/>
                </a:lnTo>
                <a:lnTo>
                  <a:pt x="1424" y="222"/>
                </a:lnTo>
                <a:lnTo>
                  <a:pt x="1425" y="227"/>
                </a:lnTo>
                <a:lnTo>
                  <a:pt x="1425" y="238"/>
                </a:lnTo>
                <a:lnTo>
                  <a:pt x="1425" y="238"/>
                </a:lnTo>
                <a:lnTo>
                  <a:pt x="1426" y="233"/>
                </a:lnTo>
                <a:lnTo>
                  <a:pt x="1426" y="227"/>
                </a:lnTo>
                <a:lnTo>
                  <a:pt x="1426" y="222"/>
                </a:lnTo>
                <a:lnTo>
                  <a:pt x="1427" y="217"/>
                </a:lnTo>
                <a:lnTo>
                  <a:pt x="1427" y="201"/>
                </a:lnTo>
                <a:lnTo>
                  <a:pt x="1427" y="184"/>
                </a:lnTo>
                <a:lnTo>
                  <a:pt x="1428" y="173"/>
                </a:lnTo>
                <a:lnTo>
                  <a:pt x="1428" y="168"/>
                </a:lnTo>
                <a:lnTo>
                  <a:pt x="1428" y="163"/>
                </a:lnTo>
                <a:lnTo>
                  <a:pt x="1429" y="168"/>
                </a:lnTo>
                <a:lnTo>
                  <a:pt x="1429" y="190"/>
                </a:lnTo>
                <a:lnTo>
                  <a:pt x="1429" y="227"/>
                </a:lnTo>
                <a:lnTo>
                  <a:pt x="1429" y="249"/>
                </a:lnTo>
                <a:lnTo>
                  <a:pt x="1430" y="271"/>
                </a:lnTo>
                <a:lnTo>
                  <a:pt x="1430" y="276"/>
                </a:lnTo>
                <a:lnTo>
                  <a:pt x="1430" y="276"/>
                </a:lnTo>
                <a:lnTo>
                  <a:pt x="1431" y="244"/>
                </a:lnTo>
                <a:lnTo>
                  <a:pt x="1431" y="222"/>
                </a:lnTo>
                <a:lnTo>
                  <a:pt x="1431" y="227"/>
                </a:lnTo>
                <a:lnTo>
                  <a:pt x="1432" y="238"/>
                </a:lnTo>
                <a:lnTo>
                  <a:pt x="1432" y="238"/>
                </a:lnTo>
                <a:lnTo>
                  <a:pt x="1432" y="244"/>
                </a:lnTo>
                <a:lnTo>
                  <a:pt x="1433" y="249"/>
                </a:lnTo>
                <a:lnTo>
                  <a:pt x="1433" y="233"/>
                </a:lnTo>
                <a:lnTo>
                  <a:pt x="1433" y="222"/>
                </a:lnTo>
                <a:lnTo>
                  <a:pt x="1434" y="222"/>
                </a:lnTo>
                <a:lnTo>
                  <a:pt x="1434" y="217"/>
                </a:lnTo>
                <a:lnTo>
                  <a:pt x="1434" y="217"/>
                </a:lnTo>
                <a:lnTo>
                  <a:pt x="1435" y="211"/>
                </a:lnTo>
                <a:lnTo>
                  <a:pt x="1435" y="206"/>
                </a:lnTo>
                <a:lnTo>
                  <a:pt x="1435" y="201"/>
                </a:lnTo>
                <a:lnTo>
                  <a:pt x="1436" y="201"/>
                </a:lnTo>
                <a:lnTo>
                  <a:pt x="1436" y="201"/>
                </a:lnTo>
                <a:lnTo>
                  <a:pt x="1436" y="217"/>
                </a:lnTo>
                <a:lnTo>
                  <a:pt x="1437" y="233"/>
                </a:lnTo>
                <a:lnTo>
                  <a:pt x="1437" y="249"/>
                </a:lnTo>
                <a:lnTo>
                  <a:pt x="1437" y="282"/>
                </a:lnTo>
                <a:lnTo>
                  <a:pt x="1438" y="303"/>
                </a:lnTo>
                <a:lnTo>
                  <a:pt x="1438" y="255"/>
                </a:lnTo>
                <a:lnTo>
                  <a:pt x="1438" y="206"/>
                </a:lnTo>
                <a:lnTo>
                  <a:pt x="1439" y="184"/>
                </a:lnTo>
                <a:lnTo>
                  <a:pt x="1439" y="201"/>
                </a:lnTo>
                <a:lnTo>
                  <a:pt x="1439" y="201"/>
                </a:lnTo>
                <a:lnTo>
                  <a:pt x="1440" y="211"/>
                </a:lnTo>
                <a:lnTo>
                  <a:pt x="1440" y="222"/>
                </a:lnTo>
                <a:lnTo>
                  <a:pt x="1440" y="222"/>
                </a:lnTo>
                <a:lnTo>
                  <a:pt x="1441" y="206"/>
                </a:lnTo>
                <a:lnTo>
                  <a:pt x="1441" y="206"/>
                </a:lnTo>
                <a:lnTo>
                  <a:pt x="1441" y="211"/>
                </a:lnTo>
                <a:lnTo>
                  <a:pt x="1442" y="211"/>
                </a:lnTo>
                <a:lnTo>
                  <a:pt x="1442" y="206"/>
                </a:lnTo>
                <a:lnTo>
                  <a:pt x="1442" y="152"/>
                </a:lnTo>
                <a:lnTo>
                  <a:pt x="1443" y="119"/>
                </a:lnTo>
                <a:lnTo>
                  <a:pt x="1443" y="98"/>
                </a:lnTo>
                <a:lnTo>
                  <a:pt x="1443" y="103"/>
                </a:lnTo>
                <a:lnTo>
                  <a:pt x="1444" y="103"/>
                </a:lnTo>
                <a:lnTo>
                  <a:pt x="1444" y="146"/>
                </a:lnTo>
                <a:lnTo>
                  <a:pt x="1444" y="184"/>
                </a:lnTo>
                <a:lnTo>
                  <a:pt x="1445" y="227"/>
                </a:lnTo>
                <a:lnTo>
                  <a:pt x="1445" y="249"/>
                </a:lnTo>
                <a:lnTo>
                  <a:pt x="1445" y="276"/>
                </a:lnTo>
                <a:lnTo>
                  <a:pt x="1446" y="292"/>
                </a:lnTo>
                <a:lnTo>
                  <a:pt x="1446" y="298"/>
                </a:lnTo>
                <a:lnTo>
                  <a:pt x="1446" y="265"/>
                </a:lnTo>
                <a:lnTo>
                  <a:pt x="1447" y="217"/>
                </a:lnTo>
                <a:lnTo>
                  <a:pt x="1447" y="217"/>
                </a:lnTo>
                <a:lnTo>
                  <a:pt x="1447" y="217"/>
                </a:lnTo>
                <a:lnTo>
                  <a:pt x="1448" y="217"/>
                </a:lnTo>
                <a:lnTo>
                  <a:pt x="1448" y="222"/>
                </a:lnTo>
                <a:lnTo>
                  <a:pt x="1448" y="217"/>
                </a:lnTo>
                <a:lnTo>
                  <a:pt x="1449" y="222"/>
                </a:lnTo>
                <a:lnTo>
                  <a:pt x="1449" y="217"/>
                </a:lnTo>
                <a:lnTo>
                  <a:pt x="1449" y="217"/>
                </a:lnTo>
                <a:lnTo>
                  <a:pt x="1450" y="217"/>
                </a:lnTo>
                <a:lnTo>
                  <a:pt x="1450" y="211"/>
                </a:lnTo>
                <a:lnTo>
                  <a:pt x="1450" y="206"/>
                </a:lnTo>
                <a:lnTo>
                  <a:pt x="1451" y="206"/>
                </a:lnTo>
                <a:lnTo>
                  <a:pt x="1451" y="201"/>
                </a:lnTo>
                <a:lnTo>
                  <a:pt x="1451" y="195"/>
                </a:lnTo>
                <a:lnTo>
                  <a:pt x="1452" y="201"/>
                </a:lnTo>
                <a:lnTo>
                  <a:pt x="1452" y="184"/>
                </a:lnTo>
                <a:lnTo>
                  <a:pt x="1452" y="201"/>
                </a:lnTo>
                <a:lnTo>
                  <a:pt x="1453" y="211"/>
                </a:lnTo>
                <a:lnTo>
                  <a:pt x="1453" y="227"/>
                </a:lnTo>
                <a:lnTo>
                  <a:pt x="1453" y="260"/>
                </a:lnTo>
                <a:lnTo>
                  <a:pt x="1454" y="271"/>
                </a:lnTo>
                <a:lnTo>
                  <a:pt x="1454" y="292"/>
                </a:lnTo>
                <a:lnTo>
                  <a:pt x="1454" y="303"/>
                </a:lnTo>
                <a:lnTo>
                  <a:pt x="1455" y="282"/>
                </a:lnTo>
                <a:lnTo>
                  <a:pt x="1455" y="249"/>
                </a:lnTo>
                <a:lnTo>
                  <a:pt x="1455" y="238"/>
                </a:lnTo>
                <a:lnTo>
                  <a:pt x="1456" y="244"/>
                </a:lnTo>
                <a:lnTo>
                  <a:pt x="1456" y="244"/>
                </a:lnTo>
                <a:lnTo>
                  <a:pt x="1456" y="249"/>
                </a:lnTo>
                <a:lnTo>
                  <a:pt x="1457" y="233"/>
                </a:lnTo>
                <a:lnTo>
                  <a:pt x="1457" y="233"/>
                </a:lnTo>
                <a:lnTo>
                  <a:pt x="1457" y="244"/>
                </a:lnTo>
                <a:lnTo>
                  <a:pt x="1458" y="233"/>
                </a:lnTo>
                <a:lnTo>
                  <a:pt x="1458" y="222"/>
                </a:lnTo>
                <a:lnTo>
                  <a:pt x="1458" y="206"/>
                </a:lnTo>
                <a:lnTo>
                  <a:pt x="1459" y="184"/>
                </a:lnTo>
                <a:lnTo>
                  <a:pt x="1459" y="163"/>
                </a:lnTo>
                <a:lnTo>
                  <a:pt x="1459" y="184"/>
                </a:lnTo>
                <a:lnTo>
                  <a:pt x="1460" y="201"/>
                </a:lnTo>
                <a:lnTo>
                  <a:pt x="1460" y="222"/>
                </a:lnTo>
                <a:lnTo>
                  <a:pt x="1460" y="249"/>
                </a:lnTo>
                <a:lnTo>
                  <a:pt x="1461" y="287"/>
                </a:lnTo>
                <a:lnTo>
                  <a:pt x="1461" y="303"/>
                </a:lnTo>
                <a:lnTo>
                  <a:pt x="1461" y="314"/>
                </a:lnTo>
                <a:lnTo>
                  <a:pt x="1462" y="292"/>
                </a:lnTo>
                <a:lnTo>
                  <a:pt x="1462" y="255"/>
                </a:lnTo>
                <a:lnTo>
                  <a:pt x="1462" y="222"/>
                </a:lnTo>
                <a:lnTo>
                  <a:pt x="1463" y="222"/>
                </a:lnTo>
                <a:lnTo>
                  <a:pt x="1463" y="238"/>
                </a:lnTo>
                <a:lnTo>
                  <a:pt x="1463" y="238"/>
                </a:lnTo>
                <a:lnTo>
                  <a:pt x="1464" y="244"/>
                </a:lnTo>
                <a:lnTo>
                  <a:pt x="1464" y="260"/>
                </a:lnTo>
                <a:lnTo>
                  <a:pt x="1464" y="276"/>
                </a:lnTo>
                <a:lnTo>
                  <a:pt x="1465" y="260"/>
                </a:lnTo>
                <a:lnTo>
                  <a:pt x="1465" y="271"/>
                </a:lnTo>
                <a:lnTo>
                  <a:pt x="1465" y="265"/>
                </a:lnTo>
                <a:lnTo>
                  <a:pt x="1466" y="244"/>
                </a:lnTo>
                <a:lnTo>
                  <a:pt x="1466" y="238"/>
                </a:lnTo>
                <a:lnTo>
                  <a:pt x="1466" y="238"/>
                </a:lnTo>
                <a:lnTo>
                  <a:pt x="1467" y="244"/>
                </a:lnTo>
                <a:lnTo>
                  <a:pt x="1467" y="249"/>
                </a:lnTo>
                <a:lnTo>
                  <a:pt x="1467" y="276"/>
                </a:lnTo>
                <a:lnTo>
                  <a:pt x="1468" y="303"/>
                </a:lnTo>
                <a:lnTo>
                  <a:pt x="1468" y="319"/>
                </a:lnTo>
                <a:lnTo>
                  <a:pt x="1468" y="314"/>
                </a:lnTo>
                <a:lnTo>
                  <a:pt x="1469" y="265"/>
                </a:lnTo>
                <a:lnTo>
                  <a:pt x="1469" y="211"/>
                </a:lnTo>
                <a:lnTo>
                  <a:pt x="1469" y="211"/>
                </a:lnTo>
                <a:lnTo>
                  <a:pt x="1470" y="206"/>
                </a:lnTo>
                <a:lnTo>
                  <a:pt x="1470" y="222"/>
                </a:lnTo>
                <a:lnTo>
                  <a:pt x="1470" y="238"/>
                </a:lnTo>
                <a:lnTo>
                  <a:pt x="1471" y="244"/>
                </a:lnTo>
                <a:lnTo>
                  <a:pt x="1471" y="249"/>
                </a:lnTo>
                <a:lnTo>
                  <a:pt x="1471" y="249"/>
                </a:lnTo>
                <a:lnTo>
                  <a:pt x="1472" y="255"/>
                </a:lnTo>
                <a:lnTo>
                  <a:pt x="1472" y="244"/>
                </a:lnTo>
                <a:lnTo>
                  <a:pt x="1472" y="222"/>
                </a:lnTo>
                <a:lnTo>
                  <a:pt x="1473" y="201"/>
                </a:lnTo>
                <a:lnTo>
                  <a:pt x="1473" y="201"/>
                </a:lnTo>
                <a:lnTo>
                  <a:pt x="1473" y="211"/>
                </a:lnTo>
                <a:lnTo>
                  <a:pt x="1474" y="227"/>
                </a:lnTo>
                <a:lnTo>
                  <a:pt x="1474" y="292"/>
                </a:lnTo>
                <a:lnTo>
                  <a:pt x="1474" y="325"/>
                </a:lnTo>
                <a:lnTo>
                  <a:pt x="1475" y="346"/>
                </a:lnTo>
                <a:lnTo>
                  <a:pt x="1475" y="314"/>
                </a:lnTo>
                <a:lnTo>
                  <a:pt x="1475" y="255"/>
                </a:lnTo>
                <a:lnTo>
                  <a:pt x="1476" y="206"/>
                </a:lnTo>
                <a:lnTo>
                  <a:pt x="1476" y="211"/>
                </a:lnTo>
                <a:lnTo>
                  <a:pt x="1476" y="201"/>
                </a:lnTo>
                <a:lnTo>
                  <a:pt x="1477" y="206"/>
                </a:lnTo>
                <a:lnTo>
                  <a:pt x="1477" y="211"/>
                </a:lnTo>
                <a:lnTo>
                  <a:pt x="1477" y="217"/>
                </a:lnTo>
                <a:lnTo>
                  <a:pt x="1478" y="222"/>
                </a:lnTo>
                <a:lnTo>
                  <a:pt x="1478" y="244"/>
                </a:lnTo>
                <a:lnTo>
                  <a:pt x="1478" y="244"/>
                </a:lnTo>
                <a:lnTo>
                  <a:pt x="1479" y="244"/>
                </a:lnTo>
                <a:lnTo>
                  <a:pt x="1479" y="238"/>
                </a:lnTo>
                <a:lnTo>
                  <a:pt x="1479" y="233"/>
                </a:lnTo>
                <a:lnTo>
                  <a:pt x="1480" y="227"/>
                </a:lnTo>
                <a:lnTo>
                  <a:pt x="1480" y="238"/>
                </a:lnTo>
                <a:lnTo>
                  <a:pt x="1480" y="233"/>
                </a:lnTo>
                <a:lnTo>
                  <a:pt x="1481" y="271"/>
                </a:lnTo>
                <a:lnTo>
                  <a:pt x="1481" y="271"/>
                </a:lnTo>
                <a:lnTo>
                  <a:pt x="1481" y="298"/>
                </a:lnTo>
                <a:lnTo>
                  <a:pt x="1482" y="314"/>
                </a:lnTo>
                <a:lnTo>
                  <a:pt x="1482" y="292"/>
                </a:lnTo>
                <a:lnTo>
                  <a:pt x="1482" y="238"/>
                </a:lnTo>
                <a:lnTo>
                  <a:pt x="1483" y="222"/>
                </a:lnTo>
                <a:lnTo>
                  <a:pt x="1483" y="201"/>
                </a:lnTo>
                <a:lnTo>
                  <a:pt x="1483" y="211"/>
                </a:lnTo>
                <a:lnTo>
                  <a:pt x="1484" y="211"/>
                </a:lnTo>
                <a:lnTo>
                  <a:pt x="1484" y="227"/>
                </a:lnTo>
                <a:lnTo>
                  <a:pt x="1484" y="238"/>
                </a:lnTo>
                <a:lnTo>
                  <a:pt x="1484" y="244"/>
                </a:lnTo>
                <a:lnTo>
                  <a:pt x="1485" y="244"/>
                </a:lnTo>
                <a:lnTo>
                  <a:pt x="1485" y="249"/>
                </a:lnTo>
                <a:lnTo>
                  <a:pt x="1485" y="260"/>
                </a:lnTo>
                <a:lnTo>
                  <a:pt x="1486" y="255"/>
                </a:lnTo>
                <a:lnTo>
                  <a:pt x="1486" y="260"/>
                </a:lnTo>
                <a:lnTo>
                  <a:pt x="1486" y="255"/>
                </a:lnTo>
                <a:lnTo>
                  <a:pt x="1487" y="249"/>
                </a:lnTo>
                <a:lnTo>
                  <a:pt x="1487" y="255"/>
                </a:lnTo>
                <a:lnTo>
                  <a:pt x="1487" y="255"/>
                </a:lnTo>
                <a:lnTo>
                  <a:pt x="1488" y="255"/>
                </a:lnTo>
                <a:lnTo>
                  <a:pt x="1488" y="265"/>
                </a:lnTo>
                <a:lnTo>
                  <a:pt x="1488" y="282"/>
                </a:lnTo>
                <a:lnTo>
                  <a:pt x="1489" y="309"/>
                </a:lnTo>
                <a:lnTo>
                  <a:pt x="1489" y="325"/>
                </a:lnTo>
                <a:lnTo>
                  <a:pt x="1489" y="325"/>
                </a:lnTo>
                <a:lnTo>
                  <a:pt x="1489" y="330"/>
                </a:lnTo>
                <a:lnTo>
                  <a:pt x="1490" y="298"/>
                </a:lnTo>
                <a:lnTo>
                  <a:pt x="1490" y="276"/>
                </a:lnTo>
                <a:lnTo>
                  <a:pt x="1490" y="265"/>
                </a:lnTo>
                <a:lnTo>
                  <a:pt x="1491" y="260"/>
                </a:lnTo>
                <a:lnTo>
                  <a:pt x="1491" y="271"/>
                </a:lnTo>
                <a:lnTo>
                  <a:pt x="1491" y="271"/>
                </a:lnTo>
                <a:lnTo>
                  <a:pt x="1492" y="292"/>
                </a:lnTo>
                <a:lnTo>
                  <a:pt x="1492" y="303"/>
                </a:lnTo>
                <a:lnTo>
                  <a:pt x="1492" y="298"/>
                </a:lnTo>
                <a:lnTo>
                  <a:pt x="1493" y="303"/>
                </a:lnTo>
                <a:lnTo>
                  <a:pt x="1493" y="298"/>
                </a:lnTo>
                <a:lnTo>
                  <a:pt x="1493" y="303"/>
                </a:lnTo>
                <a:lnTo>
                  <a:pt x="1494" y="314"/>
                </a:lnTo>
                <a:lnTo>
                  <a:pt x="1494" y="303"/>
                </a:lnTo>
                <a:lnTo>
                  <a:pt x="1494" y="319"/>
                </a:lnTo>
                <a:lnTo>
                  <a:pt x="1495" y="298"/>
                </a:lnTo>
                <a:lnTo>
                  <a:pt x="1495" y="271"/>
                </a:lnTo>
                <a:lnTo>
                  <a:pt x="1495" y="303"/>
                </a:lnTo>
                <a:lnTo>
                  <a:pt x="1496" y="325"/>
                </a:lnTo>
                <a:lnTo>
                  <a:pt x="1496" y="346"/>
                </a:lnTo>
                <a:lnTo>
                  <a:pt x="1496" y="368"/>
                </a:lnTo>
                <a:lnTo>
                  <a:pt x="1497" y="379"/>
                </a:lnTo>
                <a:lnTo>
                  <a:pt x="1497" y="384"/>
                </a:lnTo>
                <a:lnTo>
                  <a:pt x="1497" y="346"/>
                </a:lnTo>
                <a:lnTo>
                  <a:pt x="1498" y="309"/>
                </a:lnTo>
                <a:lnTo>
                  <a:pt x="1498" y="292"/>
                </a:lnTo>
                <a:lnTo>
                  <a:pt x="1498" y="292"/>
                </a:lnTo>
                <a:lnTo>
                  <a:pt x="1499" y="292"/>
                </a:lnTo>
                <a:lnTo>
                  <a:pt x="1499" y="292"/>
                </a:lnTo>
                <a:lnTo>
                  <a:pt x="1499" y="303"/>
                </a:lnTo>
                <a:lnTo>
                  <a:pt x="1500" y="303"/>
                </a:lnTo>
                <a:lnTo>
                  <a:pt x="1500" y="314"/>
                </a:lnTo>
                <a:lnTo>
                  <a:pt x="1500" y="314"/>
                </a:lnTo>
                <a:lnTo>
                  <a:pt x="1501" y="314"/>
                </a:lnTo>
                <a:lnTo>
                  <a:pt x="1501" y="309"/>
                </a:lnTo>
                <a:lnTo>
                  <a:pt x="1501" y="303"/>
                </a:lnTo>
                <a:lnTo>
                  <a:pt x="1502" y="276"/>
                </a:lnTo>
                <a:lnTo>
                  <a:pt x="1502" y="265"/>
                </a:lnTo>
                <a:lnTo>
                  <a:pt x="1502" y="255"/>
                </a:lnTo>
                <a:lnTo>
                  <a:pt x="1503" y="238"/>
                </a:lnTo>
                <a:lnTo>
                  <a:pt x="1503" y="238"/>
                </a:lnTo>
                <a:lnTo>
                  <a:pt x="1503" y="249"/>
                </a:lnTo>
                <a:lnTo>
                  <a:pt x="1504" y="260"/>
                </a:lnTo>
                <a:lnTo>
                  <a:pt x="1504" y="282"/>
                </a:lnTo>
                <a:lnTo>
                  <a:pt x="1504" y="298"/>
                </a:lnTo>
                <a:lnTo>
                  <a:pt x="1505" y="314"/>
                </a:lnTo>
                <a:lnTo>
                  <a:pt x="1505" y="303"/>
                </a:lnTo>
                <a:lnTo>
                  <a:pt x="1505" y="282"/>
                </a:lnTo>
                <a:lnTo>
                  <a:pt x="1506" y="222"/>
                </a:lnTo>
                <a:lnTo>
                  <a:pt x="1506" y="201"/>
                </a:lnTo>
                <a:lnTo>
                  <a:pt x="1506" y="201"/>
                </a:lnTo>
                <a:lnTo>
                  <a:pt x="1507" y="211"/>
                </a:lnTo>
                <a:lnTo>
                  <a:pt x="1507" y="222"/>
                </a:lnTo>
                <a:lnTo>
                  <a:pt x="1507" y="238"/>
                </a:lnTo>
                <a:lnTo>
                  <a:pt x="1508" y="238"/>
                </a:lnTo>
                <a:lnTo>
                  <a:pt x="1508" y="233"/>
                </a:lnTo>
                <a:lnTo>
                  <a:pt x="1508" y="222"/>
                </a:lnTo>
                <a:lnTo>
                  <a:pt x="1509" y="217"/>
                </a:lnTo>
                <a:lnTo>
                  <a:pt x="1509" y="217"/>
                </a:lnTo>
                <a:lnTo>
                  <a:pt x="1509" y="217"/>
                </a:lnTo>
                <a:lnTo>
                  <a:pt x="1510" y="201"/>
                </a:lnTo>
                <a:lnTo>
                  <a:pt x="1510" y="190"/>
                </a:lnTo>
                <a:lnTo>
                  <a:pt x="1510" y="201"/>
                </a:lnTo>
                <a:lnTo>
                  <a:pt x="1511" y="211"/>
                </a:lnTo>
                <a:lnTo>
                  <a:pt x="1511" y="211"/>
                </a:lnTo>
                <a:lnTo>
                  <a:pt x="1511" y="227"/>
                </a:lnTo>
                <a:lnTo>
                  <a:pt x="1512" y="244"/>
                </a:lnTo>
                <a:lnTo>
                  <a:pt x="1512" y="271"/>
                </a:lnTo>
                <a:lnTo>
                  <a:pt x="1512" y="298"/>
                </a:lnTo>
                <a:lnTo>
                  <a:pt x="1513" y="271"/>
                </a:lnTo>
                <a:lnTo>
                  <a:pt x="1513" y="211"/>
                </a:lnTo>
                <a:lnTo>
                  <a:pt x="1513" y="195"/>
                </a:lnTo>
                <a:lnTo>
                  <a:pt x="1514" y="211"/>
                </a:lnTo>
                <a:lnTo>
                  <a:pt x="1514" y="211"/>
                </a:lnTo>
                <a:lnTo>
                  <a:pt x="1514" y="206"/>
                </a:lnTo>
                <a:lnTo>
                  <a:pt x="1515" y="217"/>
                </a:lnTo>
                <a:lnTo>
                  <a:pt x="1515" y="227"/>
                </a:lnTo>
                <a:lnTo>
                  <a:pt x="1515" y="217"/>
                </a:lnTo>
                <a:lnTo>
                  <a:pt x="1516" y="222"/>
                </a:lnTo>
                <a:lnTo>
                  <a:pt x="1516" y="217"/>
                </a:lnTo>
                <a:lnTo>
                  <a:pt x="1516" y="222"/>
                </a:lnTo>
                <a:lnTo>
                  <a:pt x="1517" y="195"/>
                </a:lnTo>
                <a:lnTo>
                  <a:pt x="1517" y="168"/>
                </a:lnTo>
                <a:lnTo>
                  <a:pt x="1517" y="146"/>
                </a:lnTo>
                <a:lnTo>
                  <a:pt x="1518" y="136"/>
                </a:lnTo>
                <a:lnTo>
                  <a:pt x="1518" y="130"/>
                </a:lnTo>
                <a:lnTo>
                  <a:pt x="1518" y="157"/>
                </a:lnTo>
                <a:lnTo>
                  <a:pt x="1519" y="173"/>
                </a:lnTo>
                <a:lnTo>
                  <a:pt x="1519" y="195"/>
                </a:lnTo>
                <a:lnTo>
                  <a:pt x="1519" y="222"/>
                </a:lnTo>
                <a:lnTo>
                  <a:pt x="1520" y="238"/>
                </a:lnTo>
                <a:lnTo>
                  <a:pt x="1520" y="249"/>
                </a:lnTo>
                <a:lnTo>
                  <a:pt x="1520" y="227"/>
                </a:lnTo>
                <a:lnTo>
                  <a:pt x="1521" y="179"/>
                </a:lnTo>
                <a:lnTo>
                  <a:pt x="1521" y="136"/>
                </a:lnTo>
                <a:lnTo>
                  <a:pt x="1521" y="130"/>
                </a:lnTo>
                <a:lnTo>
                  <a:pt x="1522" y="152"/>
                </a:lnTo>
                <a:lnTo>
                  <a:pt x="1522" y="168"/>
                </a:lnTo>
                <a:lnTo>
                  <a:pt x="1522" y="168"/>
                </a:lnTo>
                <a:lnTo>
                  <a:pt x="1523" y="168"/>
                </a:lnTo>
                <a:lnTo>
                  <a:pt x="1523" y="173"/>
                </a:lnTo>
                <a:lnTo>
                  <a:pt x="1523" y="184"/>
                </a:lnTo>
                <a:lnTo>
                  <a:pt x="1524" y="184"/>
                </a:lnTo>
                <a:lnTo>
                  <a:pt x="1524" y="157"/>
                </a:lnTo>
                <a:lnTo>
                  <a:pt x="1524" y="136"/>
                </a:lnTo>
                <a:lnTo>
                  <a:pt x="1525" y="114"/>
                </a:lnTo>
                <a:lnTo>
                  <a:pt x="1525" y="119"/>
                </a:lnTo>
                <a:lnTo>
                  <a:pt x="1525" y="119"/>
                </a:lnTo>
                <a:lnTo>
                  <a:pt x="1526" y="136"/>
                </a:lnTo>
                <a:lnTo>
                  <a:pt x="1526" y="195"/>
                </a:lnTo>
                <a:lnTo>
                  <a:pt x="1526" y="222"/>
                </a:lnTo>
                <a:lnTo>
                  <a:pt x="1527" y="255"/>
                </a:lnTo>
                <a:lnTo>
                  <a:pt x="1527" y="260"/>
                </a:lnTo>
                <a:lnTo>
                  <a:pt x="1527" y="238"/>
                </a:lnTo>
                <a:lnTo>
                  <a:pt x="1528" y="201"/>
                </a:lnTo>
                <a:lnTo>
                  <a:pt x="1528" y="163"/>
                </a:lnTo>
                <a:lnTo>
                  <a:pt x="1528" y="168"/>
                </a:lnTo>
                <a:lnTo>
                  <a:pt x="1529" y="195"/>
                </a:lnTo>
                <a:lnTo>
                  <a:pt x="1529" y="206"/>
                </a:lnTo>
                <a:lnTo>
                  <a:pt x="1529" y="211"/>
                </a:lnTo>
                <a:lnTo>
                  <a:pt x="1530" y="217"/>
                </a:lnTo>
                <a:lnTo>
                  <a:pt x="1530" y="222"/>
                </a:lnTo>
                <a:lnTo>
                  <a:pt x="1530" y="217"/>
                </a:lnTo>
                <a:lnTo>
                  <a:pt x="1531" y="217"/>
                </a:lnTo>
                <a:lnTo>
                  <a:pt x="1531" y="211"/>
                </a:lnTo>
                <a:lnTo>
                  <a:pt x="1531" y="184"/>
                </a:lnTo>
                <a:lnTo>
                  <a:pt x="1532" y="195"/>
                </a:lnTo>
                <a:lnTo>
                  <a:pt x="1532" y="206"/>
                </a:lnTo>
                <a:lnTo>
                  <a:pt x="1532" y="217"/>
                </a:lnTo>
                <a:lnTo>
                  <a:pt x="1533" y="255"/>
                </a:lnTo>
                <a:lnTo>
                  <a:pt x="1533" y="271"/>
                </a:lnTo>
                <a:lnTo>
                  <a:pt x="1533" y="303"/>
                </a:lnTo>
                <a:lnTo>
                  <a:pt x="1534" y="309"/>
                </a:lnTo>
                <a:lnTo>
                  <a:pt x="1534" y="265"/>
                </a:lnTo>
                <a:lnTo>
                  <a:pt x="1534" y="201"/>
                </a:lnTo>
                <a:lnTo>
                  <a:pt x="1535" y="184"/>
                </a:lnTo>
                <a:lnTo>
                  <a:pt x="1535" y="201"/>
                </a:lnTo>
                <a:lnTo>
                  <a:pt x="1535" y="206"/>
                </a:lnTo>
                <a:lnTo>
                  <a:pt x="1536" y="227"/>
                </a:lnTo>
                <a:lnTo>
                  <a:pt x="1536" y="233"/>
                </a:lnTo>
                <a:lnTo>
                  <a:pt x="1536" y="238"/>
                </a:lnTo>
                <a:lnTo>
                  <a:pt x="1537" y="249"/>
                </a:lnTo>
                <a:lnTo>
                  <a:pt x="1537" y="244"/>
                </a:lnTo>
                <a:lnTo>
                  <a:pt x="1537" y="233"/>
                </a:lnTo>
                <a:lnTo>
                  <a:pt x="1538" y="227"/>
                </a:lnTo>
                <a:lnTo>
                  <a:pt x="1538" y="222"/>
                </a:lnTo>
                <a:lnTo>
                  <a:pt x="1538" y="222"/>
                </a:lnTo>
                <a:lnTo>
                  <a:pt x="1539" y="244"/>
                </a:lnTo>
                <a:lnTo>
                  <a:pt x="1539" y="265"/>
                </a:lnTo>
                <a:lnTo>
                  <a:pt x="1539" y="319"/>
                </a:lnTo>
                <a:lnTo>
                  <a:pt x="1540" y="314"/>
                </a:lnTo>
                <a:lnTo>
                  <a:pt x="1540" y="303"/>
                </a:lnTo>
                <a:lnTo>
                  <a:pt x="1540" y="260"/>
                </a:lnTo>
                <a:lnTo>
                  <a:pt x="1541" y="201"/>
                </a:lnTo>
                <a:lnTo>
                  <a:pt x="1541" y="195"/>
                </a:lnTo>
                <a:lnTo>
                  <a:pt x="1541" y="206"/>
                </a:lnTo>
                <a:lnTo>
                  <a:pt x="1542" y="222"/>
                </a:lnTo>
                <a:lnTo>
                  <a:pt x="1542" y="233"/>
                </a:lnTo>
                <a:lnTo>
                  <a:pt x="1542" y="233"/>
                </a:lnTo>
                <a:lnTo>
                  <a:pt x="1543" y="244"/>
                </a:lnTo>
                <a:lnTo>
                  <a:pt x="1543" y="244"/>
                </a:lnTo>
                <a:lnTo>
                  <a:pt x="1543" y="255"/>
                </a:lnTo>
                <a:lnTo>
                  <a:pt x="1544" y="222"/>
                </a:lnTo>
                <a:lnTo>
                  <a:pt x="1544" y="217"/>
                </a:lnTo>
                <a:lnTo>
                  <a:pt x="1544" y="233"/>
                </a:lnTo>
                <a:lnTo>
                  <a:pt x="1545" y="255"/>
                </a:lnTo>
                <a:lnTo>
                  <a:pt x="1545" y="271"/>
                </a:lnTo>
                <a:lnTo>
                  <a:pt x="1545" y="303"/>
                </a:lnTo>
                <a:lnTo>
                  <a:pt x="1546" y="346"/>
                </a:lnTo>
                <a:lnTo>
                  <a:pt x="1546" y="363"/>
                </a:lnTo>
                <a:lnTo>
                  <a:pt x="1546" y="287"/>
                </a:lnTo>
                <a:lnTo>
                  <a:pt x="1547" y="233"/>
                </a:lnTo>
                <a:lnTo>
                  <a:pt x="1547" y="206"/>
                </a:lnTo>
                <a:lnTo>
                  <a:pt x="1547" y="211"/>
                </a:lnTo>
                <a:lnTo>
                  <a:pt x="1548" y="222"/>
                </a:lnTo>
                <a:lnTo>
                  <a:pt x="1548" y="238"/>
                </a:lnTo>
                <a:lnTo>
                  <a:pt x="1548" y="249"/>
                </a:lnTo>
                <a:lnTo>
                  <a:pt x="1549" y="255"/>
                </a:lnTo>
                <a:lnTo>
                  <a:pt x="1549" y="260"/>
                </a:lnTo>
                <a:lnTo>
                  <a:pt x="1549" y="260"/>
                </a:lnTo>
                <a:lnTo>
                  <a:pt x="1549" y="260"/>
                </a:lnTo>
                <a:lnTo>
                  <a:pt x="1550" y="255"/>
                </a:lnTo>
                <a:lnTo>
                  <a:pt x="1550" y="233"/>
                </a:lnTo>
                <a:lnTo>
                  <a:pt x="1550" y="227"/>
                </a:lnTo>
                <a:lnTo>
                  <a:pt x="1551" y="244"/>
                </a:lnTo>
                <a:lnTo>
                  <a:pt x="1551" y="271"/>
                </a:lnTo>
                <a:lnTo>
                  <a:pt x="1551" y="303"/>
                </a:lnTo>
                <a:lnTo>
                  <a:pt x="1552" y="330"/>
                </a:lnTo>
                <a:lnTo>
                  <a:pt x="1552" y="336"/>
                </a:lnTo>
                <a:lnTo>
                  <a:pt x="1552" y="341"/>
                </a:lnTo>
                <a:lnTo>
                  <a:pt x="1553" y="309"/>
                </a:lnTo>
                <a:lnTo>
                  <a:pt x="1553" y="282"/>
                </a:lnTo>
                <a:lnTo>
                  <a:pt x="1553" y="271"/>
                </a:lnTo>
                <a:lnTo>
                  <a:pt x="1554" y="271"/>
                </a:lnTo>
                <a:lnTo>
                  <a:pt x="1554" y="271"/>
                </a:lnTo>
                <a:lnTo>
                  <a:pt x="1554" y="265"/>
                </a:lnTo>
                <a:lnTo>
                  <a:pt x="1555" y="271"/>
                </a:lnTo>
                <a:lnTo>
                  <a:pt x="1555" y="282"/>
                </a:lnTo>
                <a:lnTo>
                  <a:pt x="1555" y="276"/>
                </a:lnTo>
                <a:lnTo>
                  <a:pt x="1556" y="271"/>
                </a:lnTo>
                <a:lnTo>
                  <a:pt x="1556" y="282"/>
                </a:lnTo>
                <a:lnTo>
                  <a:pt x="1556" y="282"/>
                </a:lnTo>
                <a:lnTo>
                  <a:pt x="1557" y="282"/>
                </a:lnTo>
                <a:lnTo>
                  <a:pt x="1557" y="271"/>
                </a:lnTo>
                <a:lnTo>
                  <a:pt x="1557" y="292"/>
                </a:lnTo>
                <a:lnTo>
                  <a:pt x="1558" y="282"/>
                </a:lnTo>
                <a:lnTo>
                  <a:pt x="1558" y="276"/>
                </a:lnTo>
                <a:lnTo>
                  <a:pt x="1558" y="282"/>
                </a:lnTo>
                <a:lnTo>
                  <a:pt x="1559" y="271"/>
                </a:lnTo>
                <a:lnTo>
                  <a:pt x="1559" y="287"/>
                </a:lnTo>
                <a:lnTo>
                  <a:pt x="1559" y="287"/>
                </a:lnTo>
                <a:lnTo>
                  <a:pt x="1560" y="303"/>
                </a:lnTo>
                <a:lnTo>
                  <a:pt x="1560" y="298"/>
                </a:lnTo>
                <a:lnTo>
                  <a:pt x="1560" y="292"/>
                </a:lnTo>
                <a:lnTo>
                  <a:pt x="1561" y="298"/>
                </a:lnTo>
                <a:lnTo>
                  <a:pt x="1561" y="292"/>
                </a:lnTo>
                <a:lnTo>
                  <a:pt x="1561" y="298"/>
                </a:lnTo>
                <a:lnTo>
                  <a:pt x="1562" y="287"/>
                </a:lnTo>
                <a:lnTo>
                  <a:pt x="1562" y="292"/>
                </a:lnTo>
                <a:lnTo>
                  <a:pt x="1562" y="298"/>
                </a:lnTo>
                <a:lnTo>
                  <a:pt x="1563" y="287"/>
                </a:lnTo>
                <a:lnTo>
                  <a:pt x="1563" y="287"/>
                </a:lnTo>
                <a:lnTo>
                  <a:pt x="1563" y="287"/>
                </a:lnTo>
                <a:lnTo>
                  <a:pt x="1564" y="271"/>
                </a:lnTo>
                <a:lnTo>
                  <a:pt x="1564" y="276"/>
                </a:lnTo>
                <a:lnTo>
                  <a:pt x="1564" y="265"/>
                </a:lnTo>
                <a:lnTo>
                  <a:pt x="1565" y="260"/>
                </a:lnTo>
                <a:lnTo>
                  <a:pt x="1565" y="255"/>
                </a:lnTo>
                <a:lnTo>
                  <a:pt x="1565" y="255"/>
                </a:lnTo>
                <a:lnTo>
                  <a:pt x="1566" y="249"/>
                </a:lnTo>
                <a:lnTo>
                  <a:pt x="1566" y="249"/>
                </a:lnTo>
                <a:lnTo>
                  <a:pt x="1566" y="260"/>
                </a:lnTo>
                <a:lnTo>
                  <a:pt x="1567" y="255"/>
                </a:lnTo>
                <a:lnTo>
                  <a:pt x="1567" y="255"/>
                </a:lnTo>
                <a:lnTo>
                  <a:pt x="1567" y="260"/>
                </a:lnTo>
                <a:lnTo>
                  <a:pt x="1568" y="244"/>
                </a:lnTo>
                <a:lnTo>
                  <a:pt x="1568" y="255"/>
                </a:lnTo>
                <a:lnTo>
                  <a:pt x="1568" y="265"/>
                </a:lnTo>
                <a:lnTo>
                  <a:pt x="1569" y="260"/>
                </a:lnTo>
                <a:lnTo>
                  <a:pt x="1569" y="244"/>
                </a:lnTo>
                <a:lnTo>
                  <a:pt x="1569" y="222"/>
                </a:lnTo>
                <a:lnTo>
                  <a:pt x="1570" y="179"/>
                </a:lnTo>
                <a:lnTo>
                  <a:pt x="1570" y="168"/>
                </a:lnTo>
                <a:lnTo>
                  <a:pt x="1570" y="173"/>
                </a:lnTo>
                <a:lnTo>
                  <a:pt x="1571" y="201"/>
                </a:lnTo>
                <a:lnTo>
                  <a:pt x="1571" y="227"/>
                </a:lnTo>
                <a:lnTo>
                  <a:pt x="1571" y="265"/>
                </a:lnTo>
                <a:lnTo>
                  <a:pt x="1572" y="303"/>
                </a:lnTo>
                <a:lnTo>
                  <a:pt x="1572" y="276"/>
                </a:lnTo>
                <a:lnTo>
                  <a:pt x="1572" y="217"/>
                </a:lnTo>
                <a:lnTo>
                  <a:pt x="1573" y="195"/>
                </a:lnTo>
                <a:lnTo>
                  <a:pt x="1573" y="201"/>
                </a:lnTo>
                <a:lnTo>
                  <a:pt x="1573" y="217"/>
                </a:lnTo>
                <a:lnTo>
                  <a:pt x="1574" y="227"/>
                </a:lnTo>
                <a:lnTo>
                  <a:pt x="1574" y="244"/>
                </a:lnTo>
                <a:lnTo>
                  <a:pt x="1574" y="249"/>
                </a:lnTo>
                <a:lnTo>
                  <a:pt x="1575" y="255"/>
                </a:lnTo>
                <a:lnTo>
                  <a:pt x="1575" y="265"/>
                </a:lnTo>
                <a:lnTo>
                  <a:pt x="1575" y="260"/>
                </a:lnTo>
                <a:lnTo>
                  <a:pt x="1576" y="260"/>
                </a:lnTo>
                <a:lnTo>
                  <a:pt x="1576" y="238"/>
                </a:lnTo>
                <a:lnTo>
                  <a:pt x="1576" y="217"/>
                </a:lnTo>
                <a:lnTo>
                  <a:pt x="1577" y="201"/>
                </a:lnTo>
                <a:lnTo>
                  <a:pt x="1577" y="195"/>
                </a:lnTo>
                <a:lnTo>
                  <a:pt x="1577" y="206"/>
                </a:lnTo>
                <a:lnTo>
                  <a:pt x="1578" y="222"/>
                </a:lnTo>
                <a:lnTo>
                  <a:pt x="1578" y="244"/>
                </a:lnTo>
                <a:lnTo>
                  <a:pt x="1578" y="325"/>
                </a:lnTo>
                <a:lnTo>
                  <a:pt x="1579" y="352"/>
                </a:lnTo>
                <a:lnTo>
                  <a:pt x="1579" y="352"/>
                </a:lnTo>
                <a:lnTo>
                  <a:pt x="1579" y="303"/>
                </a:lnTo>
                <a:lnTo>
                  <a:pt x="1580" y="244"/>
                </a:lnTo>
                <a:lnTo>
                  <a:pt x="1580" y="217"/>
                </a:lnTo>
                <a:lnTo>
                  <a:pt x="1580" y="227"/>
                </a:lnTo>
                <a:lnTo>
                  <a:pt x="1581" y="227"/>
                </a:lnTo>
                <a:lnTo>
                  <a:pt x="1581" y="238"/>
                </a:lnTo>
                <a:lnTo>
                  <a:pt x="1581" y="244"/>
                </a:lnTo>
                <a:lnTo>
                  <a:pt x="1582" y="238"/>
                </a:lnTo>
                <a:lnTo>
                  <a:pt x="1582" y="249"/>
                </a:lnTo>
                <a:lnTo>
                  <a:pt x="1582" y="255"/>
                </a:lnTo>
                <a:lnTo>
                  <a:pt x="1583" y="244"/>
                </a:lnTo>
                <a:lnTo>
                  <a:pt x="1583" y="238"/>
                </a:lnTo>
                <a:lnTo>
                  <a:pt x="1583" y="233"/>
                </a:lnTo>
                <a:lnTo>
                  <a:pt x="1584" y="206"/>
                </a:lnTo>
                <a:lnTo>
                  <a:pt x="1584" y="184"/>
                </a:lnTo>
                <a:lnTo>
                  <a:pt x="1584" y="173"/>
                </a:lnTo>
                <a:lnTo>
                  <a:pt x="1585" y="190"/>
                </a:lnTo>
                <a:lnTo>
                  <a:pt x="1585" y="195"/>
                </a:lnTo>
                <a:lnTo>
                  <a:pt x="1585" y="238"/>
                </a:lnTo>
                <a:lnTo>
                  <a:pt x="1586" y="271"/>
                </a:lnTo>
                <a:lnTo>
                  <a:pt x="1586" y="282"/>
                </a:lnTo>
                <a:lnTo>
                  <a:pt x="1586" y="282"/>
                </a:lnTo>
                <a:lnTo>
                  <a:pt x="1587" y="271"/>
                </a:lnTo>
                <a:lnTo>
                  <a:pt x="1587" y="238"/>
                </a:lnTo>
                <a:lnTo>
                  <a:pt x="1587" y="195"/>
                </a:lnTo>
                <a:lnTo>
                  <a:pt x="1588" y="184"/>
                </a:lnTo>
                <a:lnTo>
                  <a:pt x="1588" y="190"/>
                </a:lnTo>
                <a:lnTo>
                  <a:pt x="1588" y="190"/>
                </a:lnTo>
                <a:lnTo>
                  <a:pt x="1589" y="195"/>
                </a:lnTo>
                <a:lnTo>
                  <a:pt x="1589" y="201"/>
                </a:lnTo>
                <a:lnTo>
                  <a:pt x="1589" y="211"/>
                </a:lnTo>
                <a:lnTo>
                  <a:pt x="1590" y="206"/>
                </a:lnTo>
                <a:lnTo>
                  <a:pt x="1590" y="211"/>
                </a:lnTo>
                <a:lnTo>
                  <a:pt x="1590" y="201"/>
                </a:lnTo>
                <a:lnTo>
                  <a:pt x="1591" y="195"/>
                </a:lnTo>
                <a:lnTo>
                  <a:pt x="1591" y="201"/>
                </a:lnTo>
                <a:lnTo>
                  <a:pt x="1591" y="173"/>
                </a:lnTo>
                <a:lnTo>
                  <a:pt x="1592" y="163"/>
                </a:lnTo>
                <a:lnTo>
                  <a:pt x="1592" y="146"/>
                </a:lnTo>
                <a:lnTo>
                  <a:pt x="1592" y="163"/>
                </a:lnTo>
                <a:lnTo>
                  <a:pt x="1593" y="184"/>
                </a:lnTo>
                <a:lnTo>
                  <a:pt x="1593" y="211"/>
                </a:lnTo>
                <a:lnTo>
                  <a:pt x="1593" y="233"/>
                </a:lnTo>
                <a:lnTo>
                  <a:pt x="1594" y="271"/>
                </a:lnTo>
                <a:lnTo>
                  <a:pt x="1594" y="271"/>
                </a:lnTo>
                <a:lnTo>
                  <a:pt x="1594" y="255"/>
                </a:lnTo>
                <a:lnTo>
                  <a:pt x="1595" y="222"/>
                </a:lnTo>
                <a:lnTo>
                  <a:pt x="1595" y="173"/>
                </a:lnTo>
                <a:lnTo>
                  <a:pt x="1595" y="184"/>
                </a:lnTo>
                <a:lnTo>
                  <a:pt x="1596" y="190"/>
                </a:lnTo>
                <a:lnTo>
                  <a:pt x="1596" y="201"/>
                </a:lnTo>
                <a:lnTo>
                  <a:pt x="1596" y="206"/>
                </a:lnTo>
                <a:lnTo>
                  <a:pt x="1597" y="211"/>
                </a:lnTo>
                <a:lnTo>
                  <a:pt x="1597" y="211"/>
                </a:lnTo>
                <a:lnTo>
                  <a:pt x="1597" y="211"/>
                </a:lnTo>
                <a:lnTo>
                  <a:pt x="1598" y="206"/>
                </a:lnTo>
                <a:lnTo>
                  <a:pt x="1598" y="184"/>
                </a:lnTo>
                <a:lnTo>
                  <a:pt x="1598" y="173"/>
                </a:lnTo>
                <a:lnTo>
                  <a:pt x="1599" y="173"/>
                </a:lnTo>
                <a:lnTo>
                  <a:pt x="1599" y="179"/>
                </a:lnTo>
                <a:lnTo>
                  <a:pt x="1599" y="201"/>
                </a:lnTo>
                <a:lnTo>
                  <a:pt x="1600" y="222"/>
                </a:lnTo>
                <a:lnTo>
                  <a:pt x="1600" y="233"/>
                </a:lnTo>
                <a:lnTo>
                  <a:pt x="1600" y="292"/>
                </a:lnTo>
                <a:lnTo>
                  <a:pt x="1601" y="319"/>
                </a:lnTo>
                <a:lnTo>
                  <a:pt x="1601" y="336"/>
                </a:lnTo>
                <a:lnTo>
                  <a:pt x="1601" y="352"/>
                </a:lnTo>
                <a:lnTo>
                  <a:pt x="1602" y="352"/>
                </a:lnTo>
                <a:lnTo>
                  <a:pt x="1602" y="309"/>
                </a:lnTo>
                <a:lnTo>
                  <a:pt x="1602" y="282"/>
                </a:lnTo>
                <a:lnTo>
                  <a:pt x="1603" y="271"/>
                </a:lnTo>
                <a:lnTo>
                  <a:pt x="1603" y="260"/>
                </a:lnTo>
                <a:lnTo>
                  <a:pt x="1603" y="287"/>
                </a:lnTo>
                <a:lnTo>
                  <a:pt x="1604" y="287"/>
                </a:lnTo>
                <a:lnTo>
                  <a:pt x="1604" y="282"/>
                </a:lnTo>
                <a:lnTo>
                  <a:pt x="1604" y="282"/>
                </a:lnTo>
                <a:lnTo>
                  <a:pt x="1605" y="271"/>
                </a:lnTo>
                <a:lnTo>
                  <a:pt x="1605" y="265"/>
                </a:lnTo>
                <a:lnTo>
                  <a:pt x="1605" y="233"/>
                </a:lnTo>
                <a:lnTo>
                  <a:pt x="1606" y="244"/>
                </a:lnTo>
                <a:lnTo>
                  <a:pt x="1606" y="238"/>
                </a:lnTo>
                <a:lnTo>
                  <a:pt x="1606" y="265"/>
                </a:lnTo>
                <a:lnTo>
                  <a:pt x="1607" y="287"/>
                </a:lnTo>
                <a:lnTo>
                  <a:pt x="1607" y="330"/>
                </a:lnTo>
                <a:lnTo>
                  <a:pt x="1607" y="357"/>
                </a:lnTo>
                <a:lnTo>
                  <a:pt x="1608" y="346"/>
                </a:lnTo>
                <a:lnTo>
                  <a:pt x="1608" y="319"/>
                </a:lnTo>
                <a:lnTo>
                  <a:pt x="1608" y="265"/>
                </a:lnTo>
                <a:lnTo>
                  <a:pt x="1609" y="238"/>
                </a:lnTo>
                <a:lnTo>
                  <a:pt x="1609" y="233"/>
                </a:lnTo>
                <a:lnTo>
                  <a:pt x="1609" y="238"/>
                </a:lnTo>
                <a:lnTo>
                  <a:pt x="1609" y="249"/>
                </a:lnTo>
                <a:lnTo>
                  <a:pt x="1610" y="260"/>
                </a:lnTo>
                <a:lnTo>
                  <a:pt x="1610" y="260"/>
                </a:lnTo>
                <a:lnTo>
                  <a:pt x="1610" y="260"/>
                </a:lnTo>
                <a:lnTo>
                  <a:pt x="1611" y="260"/>
                </a:lnTo>
                <a:lnTo>
                  <a:pt x="1611" y="255"/>
                </a:lnTo>
                <a:lnTo>
                  <a:pt x="1611" y="222"/>
                </a:lnTo>
                <a:lnTo>
                  <a:pt x="1612" y="217"/>
                </a:lnTo>
                <a:lnTo>
                  <a:pt x="1612" y="211"/>
                </a:lnTo>
                <a:lnTo>
                  <a:pt x="1612" y="211"/>
                </a:lnTo>
                <a:lnTo>
                  <a:pt x="1613" y="238"/>
                </a:lnTo>
                <a:lnTo>
                  <a:pt x="1613" y="271"/>
                </a:lnTo>
                <a:lnTo>
                  <a:pt x="1613" y="325"/>
                </a:lnTo>
                <a:lnTo>
                  <a:pt x="1614" y="309"/>
                </a:lnTo>
                <a:lnTo>
                  <a:pt x="1614" y="255"/>
                </a:lnTo>
                <a:lnTo>
                  <a:pt x="1614" y="179"/>
                </a:lnTo>
                <a:lnTo>
                  <a:pt x="1615" y="152"/>
                </a:lnTo>
                <a:lnTo>
                  <a:pt x="1615" y="184"/>
                </a:lnTo>
                <a:lnTo>
                  <a:pt x="1615" y="179"/>
                </a:lnTo>
                <a:lnTo>
                  <a:pt x="1616" y="173"/>
                </a:lnTo>
                <a:lnTo>
                  <a:pt x="1616" y="201"/>
                </a:lnTo>
                <a:lnTo>
                  <a:pt x="1616" y="206"/>
                </a:lnTo>
                <a:lnTo>
                  <a:pt x="1617" y="222"/>
                </a:lnTo>
                <a:lnTo>
                  <a:pt x="1617" y="222"/>
                </a:lnTo>
                <a:lnTo>
                  <a:pt x="1617" y="195"/>
                </a:lnTo>
                <a:lnTo>
                  <a:pt x="1618" y="201"/>
                </a:lnTo>
                <a:lnTo>
                  <a:pt x="1618" y="190"/>
                </a:lnTo>
                <a:lnTo>
                  <a:pt x="1618" y="195"/>
                </a:lnTo>
                <a:lnTo>
                  <a:pt x="1619" y="211"/>
                </a:lnTo>
                <a:lnTo>
                  <a:pt x="1619" y="271"/>
                </a:lnTo>
                <a:lnTo>
                  <a:pt x="1619" y="298"/>
                </a:lnTo>
                <a:lnTo>
                  <a:pt x="1620" y="309"/>
                </a:lnTo>
                <a:lnTo>
                  <a:pt x="1620" y="325"/>
                </a:lnTo>
                <a:lnTo>
                  <a:pt x="1620" y="276"/>
                </a:lnTo>
                <a:lnTo>
                  <a:pt x="1621" y="206"/>
                </a:lnTo>
                <a:lnTo>
                  <a:pt x="1621" y="173"/>
                </a:lnTo>
                <a:lnTo>
                  <a:pt x="1621" y="163"/>
                </a:lnTo>
                <a:lnTo>
                  <a:pt x="1622" y="168"/>
                </a:lnTo>
                <a:lnTo>
                  <a:pt x="1622" y="190"/>
                </a:lnTo>
                <a:lnTo>
                  <a:pt x="1622" y="190"/>
                </a:lnTo>
                <a:lnTo>
                  <a:pt x="1623" y="201"/>
                </a:lnTo>
                <a:lnTo>
                  <a:pt x="1623" y="211"/>
                </a:lnTo>
                <a:lnTo>
                  <a:pt x="1623" y="201"/>
                </a:lnTo>
                <a:lnTo>
                  <a:pt x="1624" y="173"/>
                </a:lnTo>
                <a:lnTo>
                  <a:pt x="1624" y="152"/>
                </a:lnTo>
                <a:lnTo>
                  <a:pt x="1624" y="184"/>
                </a:lnTo>
                <a:lnTo>
                  <a:pt x="1625" y="190"/>
                </a:lnTo>
                <a:lnTo>
                  <a:pt x="1625" y="222"/>
                </a:lnTo>
                <a:lnTo>
                  <a:pt x="1625" y="260"/>
                </a:lnTo>
                <a:lnTo>
                  <a:pt x="1626" y="287"/>
                </a:lnTo>
                <a:lnTo>
                  <a:pt x="1626" y="276"/>
                </a:lnTo>
                <a:lnTo>
                  <a:pt x="1626" y="217"/>
                </a:lnTo>
                <a:lnTo>
                  <a:pt x="1627" y="173"/>
                </a:lnTo>
                <a:lnTo>
                  <a:pt x="1627" y="184"/>
                </a:lnTo>
                <a:lnTo>
                  <a:pt x="1627" y="179"/>
                </a:lnTo>
                <a:lnTo>
                  <a:pt x="1628" y="195"/>
                </a:lnTo>
                <a:lnTo>
                  <a:pt x="1628" y="211"/>
                </a:lnTo>
                <a:lnTo>
                  <a:pt x="1628" y="233"/>
                </a:lnTo>
                <a:lnTo>
                  <a:pt x="1629" y="238"/>
                </a:lnTo>
                <a:lnTo>
                  <a:pt x="1629" y="249"/>
                </a:lnTo>
                <a:lnTo>
                  <a:pt x="1629" y="260"/>
                </a:lnTo>
                <a:lnTo>
                  <a:pt x="1630" y="244"/>
                </a:lnTo>
                <a:lnTo>
                  <a:pt x="1630" y="222"/>
                </a:lnTo>
                <a:lnTo>
                  <a:pt x="1630" y="233"/>
                </a:lnTo>
                <a:lnTo>
                  <a:pt x="1631" y="233"/>
                </a:lnTo>
                <a:lnTo>
                  <a:pt x="1631" y="265"/>
                </a:lnTo>
                <a:lnTo>
                  <a:pt x="1631" y="292"/>
                </a:lnTo>
                <a:lnTo>
                  <a:pt x="1632" y="325"/>
                </a:lnTo>
                <a:lnTo>
                  <a:pt x="1632" y="325"/>
                </a:lnTo>
                <a:lnTo>
                  <a:pt x="1632" y="255"/>
                </a:lnTo>
                <a:lnTo>
                  <a:pt x="1633" y="227"/>
                </a:lnTo>
                <a:lnTo>
                  <a:pt x="1633" y="211"/>
                </a:lnTo>
                <a:lnTo>
                  <a:pt x="1633" y="206"/>
                </a:lnTo>
                <a:lnTo>
                  <a:pt x="1634" y="211"/>
                </a:lnTo>
                <a:lnTo>
                  <a:pt x="1634" y="217"/>
                </a:lnTo>
                <a:lnTo>
                  <a:pt x="1634" y="233"/>
                </a:lnTo>
                <a:lnTo>
                  <a:pt x="1635" y="244"/>
                </a:lnTo>
                <a:lnTo>
                  <a:pt x="1635" y="244"/>
                </a:lnTo>
                <a:lnTo>
                  <a:pt x="1635" y="244"/>
                </a:lnTo>
                <a:lnTo>
                  <a:pt x="1636" y="238"/>
                </a:lnTo>
                <a:lnTo>
                  <a:pt x="1636" y="238"/>
                </a:lnTo>
                <a:lnTo>
                  <a:pt x="1636" y="255"/>
                </a:lnTo>
                <a:lnTo>
                  <a:pt x="1637" y="265"/>
                </a:lnTo>
                <a:lnTo>
                  <a:pt x="1637" y="260"/>
                </a:lnTo>
                <a:lnTo>
                  <a:pt x="1637" y="255"/>
                </a:lnTo>
                <a:lnTo>
                  <a:pt x="1638" y="260"/>
                </a:lnTo>
                <a:lnTo>
                  <a:pt x="1638" y="271"/>
                </a:lnTo>
                <a:lnTo>
                  <a:pt x="1638" y="276"/>
                </a:lnTo>
                <a:lnTo>
                  <a:pt x="1639" y="282"/>
                </a:lnTo>
                <a:lnTo>
                  <a:pt x="1639" y="271"/>
                </a:lnTo>
                <a:lnTo>
                  <a:pt x="1639" y="265"/>
                </a:lnTo>
                <a:lnTo>
                  <a:pt x="1640" y="287"/>
                </a:lnTo>
                <a:lnTo>
                  <a:pt x="1640" y="292"/>
                </a:lnTo>
                <a:lnTo>
                  <a:pt x="1640" y="303"/>
                </a:lnTo>
                <a:lnTo>
                  <a:pt x="1641" y="314"/>
                </a:lnTo>
                <a:lnTo>
                  <a:pt x="1641" y="303"/>
                </a:lnTo>
                <a:lnTo>
                  <a:pt x="1641" y="330"/>
                </a:lnTo>
                <a:lnTo>
                  <a:pt x="1642" y="330"/>
                </a:lnTo>
                <a:lnTo>
                  <a:pt x="1642" y="325"/>
                </a:lnTo>
                <a:lnTo>
                  <a:pt x="1642" y="314"/>
                </a:lnTo>
                <a:lnTo>
                  <a:pt x="1643" y="325"/>
                </a:lnTo>
                <a:lnTo>
                  <a:pt x="1643" y="330"/>
                </a:lnTo>
                <a:lnTo>
                  <a:pt x="1643" y="319"/>
                </a:lnTo>
                <a:lnTo>
                  <a:pt x="1644" y="292"/>
                </a:lnTo>
                <a:lnTo>
                  <a:pt x="1644" y="292"/>
                </a:lnTo>
                <a:lnTo>
                  <a:pt x="1644" y="287"/>
                </a:lnTo>
                <a:lnTo>
                  <a:pt x="1645" y="271"/>
                </a:lnTo>
                <a:lnTo>
                  <a:pt x="1645" y="271"/>
                </a:lnTo>
                <a:lnTo>
                  <a:pt x="1645" y="265"/>
                </a:lnTo>
                <a:lnTo>
                  <a:pt x="1646" y="244"/>
                </a:lnTo>
                <a:lnTo>
                  <a:pt x="1646" y="227"/>
                </a:lnTo>
                <a:lnTo>
                  <a:pt x="1646" y="233"/>
                </a:lnTo>
                <a:lnTo>
                  <a:pt x="1647" y="222"/>
                </a:lnTo>
                <a:lnTo>
                  <a:pt x="1647" y="217"/>
                </a:lnTo>
                <a:lnTo>
                  <a:pt x="1647" y="190"/>
                </a:lnTo>
                <a:lnTo>
                  <a:pt x="1648" y="190"/>
                </a:lnTo>
                <a:lnTo>
                  <a:pt x="1648" y="173"/>
                </a:lnTo>
                <a:lnTo>
                  <a:pt x="1648" y="173"/>
                </a:lnTo>
                <a:lnTo>
                  <a:pt x="1649" y="163"/>
                </a:lnTo>
                <a:lnTo>
                  <a:pt x="1649" y="146"/>
                </a:lnTo>
                <a:lnTo>
                  <a:pt x="1649" y="141"/>
                </a:lnTo>
                <a:lnTo>
                  <a:pt x="1650" y="125"/>
                </a:lnTo>
                <a:lnTo>
                  <a:pt x="1650" y="109"/>
                </a:lnTo>
                <a:lnTo>
                  <a:pt x="1650" y="109"/>
                </a:lnTo>
                <a:lnTo>
                  <a:pt x="1651" y="103"/>
                </a:lnTo>
                <a:lnTo>
                  <a:pt x="1651" y="98"/>
                </a:lnTo>
                <a:lnTo>
                  <a:pt x="1651" y="92"/>
                </a:lnTo>
                <a:lnTo>
                  <a:pt x="1652" y="81"/>
                </a:lnTo>
                <a:lnTo>
                  <a:pt x="1652" y="60"/>
                </a:lnTo>
                <a:lnTo>
                  <a:pt x="1652" y="54"/>
                </a:lnTo>
                <a:lnTo>
                  <a:pt x="1653" y="49"/>
                </a:lnTo>
                <a:lnTo>
                  <a:pt x="1653" y="49"/>
                </a:lnTo>
                <a:lnTo>
                  <a:pt x="1653" y="71"/>
                </a:lnTo>
                <a:lnTo>
                  <a:pt x="1654" y="119"/>
                </a:lnTo>
                <a:lnTo>
                  <a:pt x="1654" y="114"/>
                </a:lnTo>
                <a:lnTo>
                  <a:pt x="1654" y="114"/>
                </a:lnTo>
                <a:lnTo>
                  <a:pt x="1655" y="152"/>
                </a:lnTo>
                <a:lnTo>
                  <a:pt x="1655" y="163"/>
                </a:lnTo>
                <a:lnTo>
                  <a:pt x="1655" y="173"/>
                </a:lnTo>
                <a:lnTo>
                  <a:pt x="1656" y="195"/>
                </a:lnTo>
                <a:lnTo>
                  <a:pt x="1656" y="201"/>
                </a:lnTo>
                <a:lnTo>
                  <a:pt x="1656" y="211"/>
                </a:lnTo>
                <a:lnTo>
                  <a:pt x="1657" y="244"/>
                </a:lnTo>
                <a:lnTo>
                  <a:pt x="1657" y="271"/>
                </a:lnTo>
                <a:lnTo>
                  <a:pt x="1657" y="292"/>
                </a:lnTo>
                <a:lnTo>
                  <a:pt x="1658" y="314"/>
                </a:lnTo>
                <a:lnTo>
                  <a:pt x="1658" y="330"/>
                </a:lnTo>
                <a:lnTo>
                  <a:pt x="1658" y="319"/>
                </a:lnTo>
                <a:lnTo>
                  <a:pt x="1659" y="309"/>
                </a:lnTo>
                <a:lnTo>
                  <a:pt x="1659" y="298"/>
                </a:lnTo>
                <a:lnTo>
                  <a:pt x="1659" y="287"/>
                </a:lnTo>
                <a:lnTo>
                  <a:pt x="1660" y="292"/>
                </a:lnTo>
                <a:lnTo>
                  <a:pt x="1660" y="298"/>
                </a:lnTo>
                <a:lnTo>
                  <a:pt x="1660" y="298"/>
                </a:lnTo>
                <a:lnTo>
                  <a:pt x="1661" y="292"/>
                </a:lnTo>
                <a:lnTo>
                  <a:pt x="1661" y="309"/>
                </a:lnTo>
                <a:lnTo>
                  <a:pt x="1661" y="309"/>
                </a:lnTo>
                <a:lnTo>
                  <a:pt x="1662" y="298"/>
                </a:lnTo>
                <a:lnTo>
                  <a:pt x="1662" y="292"/>
                </a:lnTo>
                <a:lnTo>
                  <a:pt x="1662" y="303"/>
                </a:lnTo>
                <a:lnTo>
                  <a:pt x="1663" y="319"/>
                </a:lnTo>
                <a:lnTo>
                  <a:pt x="1663" y="325"/>
                </a:lnTo>
                <a:lnTo>
                  <a:pt x="1663" y="260"/>
                </a:lnTo>
                <a:lnTo>
                  <a:pt x="1664" y="238"/>
                </a:lnTo>
                <a:lnTo>
                  <a:pt x="1664" y="227"/>
                </a:lnTo>
                <a:lnTo>
                  <a:pt x="1664" y="222"/>
                </a:lnTo>
                <a:lnTo>
                  <a:pt x="1665" y="206"/>
                </a:lnTo>
                <a:lnTo>
                  <a:pt x="1665" y="233"/>
                </a:lnTo>
                <a:lnTo>
                  <a:pt x="1665" y="276"/>
                </a:lnTo>
                <a:lnTo>
                  <a:pt x="1666" y="265"/>
                </a:lnTo>
                <a:lnTo>
                  <a:pt x="1666" y="244"/>
                </a:lnTo>
                <a:lnTo>
                  <a:pt x="1666" y="233"/>
                </a:lnTo>
                <a:lnTo>
                  <a:pt x="1667" y="222"/>
                </a:lnTo>
                <a:lnTo>
                  <a:pt x="1667" y="222"/>
                </a:lnTo>
                <a:lnTo>
                  <a:pt x="1667" y="227"/>
                </a:lnTo>
                <a:lnTo>
                  <a:pt x="1668" y="211"/>
                </a:lnTo>
                <a:lnTo>
                  <a:pt x="1668" y="211"/>
                </a:lnTo>
                <a:lnTo>
                  <a:pt x="1668" y="168"/>
                </a:lnTo>
                <a:lnTo>
                  <a:pt x="1669" y="152"/>
                </a:lnTo>
                <a:lnTo>
                  <a:pt x="1669" y="141"/>
                </a:lnTo>
                <a:lnTo>
                  <a:pt x="1669" y="146"/>
                </a:lnTo>
                <a:lnTo>
                  <a:pt x="1669" y="190"/>
                </a:lnTo>
                <a:lnTo>
                  <a:pt x="1670" y="282"/>
                </a:lnTo>
                <a:lnTo>
                  <a:pt x="1670" y="282"/>
                </a:lnTo>
                <a:lnTo>
                  <a:pt x="1670" y="276"/>
                </a:lnTo>
                <a:lnTo>
                  <a:pt x="1670" y="271"/>
                </a:lnTo>
                <a:lnTo>
                  <a:pt x="1671" y="271"/>
                </a:lnTo>
                <a:lnTo>
                  <a:pt x="1671" y="260"/>
                </a:lnTo>
                <a:lnTo>
                  <a:pt x="1671" y="260"/>
                </a:lnTo>
                <a:lnTo>
                  <a:pt x="1672" y="255"/>
                </a:lnTo>
                <a:lnTo>
                  <a:pt x="1672" y="265"/>
                </a:lnTo>
                <a:lnTo>
                  <a:pt x="1672" y="249"/>
                </a:lnTo>
                <a:lnTo>
                  <a:pt x="1673" y="249"/>
                </a:lnTo>
                <a:lnTo>
                  <a:pt x="1673" y="244"/>
                </a:lnTo>
                <a:lnTo>
                  <a:pt x="1673" y="255"/>
                </a:lnTo>
                <a:lnTo>
                  <a:pt x="1674" y="217"/>
                </a:lnTo>
                <a:lnTo>
                  <a:pt x="1674" y="211"/>
                </a:lnTo>
                <a:lnTo>
                  <a:pt x="1674" y="211"/>
                </a:lnTo>
                <a:lnTo>
                  <a:pt x="1675" y="222"/>
                </a:lnTo>
                <a:lnTo>
                  <a:pt x="1675" y="222"/>
                </a:lnTo>
                <a:lnTo>
                  <a:pt x="1675" y="222"/>
                </a:lnTo>
                <a:lnTo>
                  <a:pt x="1676" y="206"/>
                </a:lnTo>
                <a:lnTo>
                  <a:pt x="1676" y="217"/>
                </a:lnTo>
                <a:lnTo>
                  <a:pt x="1676" y="217"/>
                </a:lnTo>
                <a:lnTo>
                  <a:pt x="1677" y="217"/>
                </a:lnTo>
                <a:lnTo>
                  <a:pt x="1677" y="217"/>
                </a:lnTo>
                <a:lnTo>
                  <a:pt x="1677" y="222"/>
                </a:lnTo>
                <a:lnTo>
                  <a:pt x="1678" y="211"/>
                </a:lnTo>
                <a:lnTo>
                  <a:pt x="1678" y="211"/>
                </a:lnTo>
                <a:lnTo>
                  <a:pt x="1678" y="217"/>
                </a:lnTo>
                <a:lnTo>
                  <a:pt x="1679" y="222"/>
                </a:lnTo>
                <a:lnTo>
                  <a:pt x="1679" y="227"/>
                </a:lnTo>
                <a:lnTo>
                  <a:pt x="1679" y="244"/>
                </a:lnTo>
                <a:lnTo>
                  <a:pt x="1680" y="238"/>
                </a:lnTo>
                <a:lnTo>
                  <a:pt x="1680" y="238"/>
                </a:lnTo>
                <a:lnTo>
                  <a:pt x="1680" y="238"/>
                </a:lnTo>
                <a:lnTo>
                  <a:pt x="1681" y="238"/>
                </a:lnTo>
                <a:lnTo>
                  <a:pt x="1681" y="255"/>
                </a:lnTo>
                <a:lnTo>
                  <a:pt x="1681" y="249"/>
                </a:lnTo>
                <a:lnTo>
                  <a:pt x="1682" y="260"/>
                </a:lnTo>
                <a:lnTo>
                  <a:pt x="1682" y="292"/>
                </a:lnTo>
                <a:lnTo>
                  <a:pt x="1682" y="303"/>
                </a:lnTo>
                <a:lnTo>
                  <a:pt x="1683" y="298"/>
                </a:lnTo>
                <a:lnTo>
                  <a:pt x="1683" y="255"/>
                </a:lnTo>
                <a:lnTo>
                  <a:pt x="1683" y="222"/>
                </a:lnTo>
                <a:lnTo>
                  <a:pt x="1684" y="217"/>
                </a:lnTo>
                <a:lnTo>
                  <a:pt x="1684" y="211"/>
                </a:lnTo>
                <a:lnTo>
                  <a:pt x="1684" y="206"/>
                </a:lnTo>
                <a:lnTo>
                  <a:pt x="1685" y="227"/>
                </a:lnTo>
                <a:lnTo>
                  <a:pt x="1685" y="244"/>
                </a:lnTo>
                <a:lnTo>
                  <a:pt x="1685" y="244"/>
                </a:lnTo>
                <a:lnTo>
                  <a:pt x="1686" y="249"/>
                </a:lnTo>
                <a:lnTo>
                  <a:pt x="1686" y="244"/>
                </a:lnTo>
                <a:lnTo>
                  <a:pt x="1686" y="238"/>
                </a:lnTo>
                <a:lnTo>
                  <a:pt x="1687" y="227"/>
                </a:lnTo>
                <a:lnTo>
                  <a:pt x="1687" y="238"/>
                </a:lnTo>
                <a:lnTo>
                  <a:pt x="1687" y="233"/>
                </a:lnTo>
                <a:lnTo>
                  <a:pt x="1688" y="244"/>
                </a:lnTo>
                <a:lnTo>
                  <a:pt x="1688" y="244"/>
                </a:lnTo>
                <a:lnTo>
                  <a:pt x="1688" y="244"/>
                </a:lnTo>
                <a:lnTo>
                  <a:pt x="1689" y="217"/>
                </a:lnTo>
                <a:lnTo>
                  <a:pt x="1689" y="211"/>
                </a:lnTo>
                <a:lnTo>
                  <a:pt x="1689" y="206"/>
                </a:lnTo>
                <a:lnTo>
                  <a:pt x="1690" y="206"/>
                </a:lnTo>
                <a:lnTo>
                  <a:pt x="1690" y="201"/>
                </a:lnTo>
                <a:lnTo>
                  <a:pt x="1690" y="201"/>
                </a:lnTo>
                <a:lnTo>
                  <a:pt x="1691" y="168"/>
                </a:lnTo>
                <a:lnTo>
                  <a:pt x="1691" y="190"/>
                </a:lnTo>
                <a:lnTo>
                  <a:pt x="1691" y="179"/>
                </a:lnTo>
                <a:lnTo>
                  <a:pt x="1692" y="163"/>
                </a:lnTo>
                <a:lnTo>
                  <a:pt x="1692" y="130"/>
                </a:lnTo>
                <a:lnTo>
                  <a:pt x="1692" y="114"/>
                </a:lnTo>
                <a:lnTo>
                  <a:pt x="1693" y="119"/>
                </a:lnTo>
                <a:lnTo>
                  <a:pt x="1693" y="119"/>
                </a:lnTo>
                <a:lnTo>
                  <a:pt x="1693" y="136"/>
                </a:lnTo>
                <a:lnTo>
                  <a:pt x="1694" y="195"/>
                </a:lnTo>
                <a:lnTo>
                  <a:pt x="1694" y="227"/>
                </a:lnTo>
                <a:lnTo>
                  <a:pt x="1694" y="287"/>
                </a:lnTo>
                <a:lnTo>
                  <a:pt x="1695" y="336"/>
                </a:lnTo>
                <a:lnTo>
                  <a:pt x="1695" y="384"/>
                </a:lnTo>
                <a:lnTo>
                  <a:pt x="1695" y="455"/>
                </a:lnTo>
                <a:lnTo>
                  <a:pt x="1696" y="433"/>
                </a:lnTo>
                <a:lnTo>
                  <a:pt x="1696" y="384"/>
                </a:lnTo>
                <a:lnTo>
                  <a:pt x="1696" y="368"/>
                </a:lnTo>
                <a:lnTo>
                  <a:pt x="1697" y="379"/>
                </a:lnTo>
                <a:lnTo>
                  <a:pt x="1697" y="373"/>
                </a:lnTo>
                <a:lnTo>
                  <a:pt x="1697" y="336"/>
                </a:lnTo>
                <a:lnTo>
                  <a:pt x="1698" y="314"/>
                </a:lnTo>
                <a:lnTo>
                  <a:pt x="1698" y="303"/>
                </a:lnTo>
                <a:lnTo>
                  <a:pt x="1698" y="287"/>
                </a:lnTo>
                <a:lnTo>
                  <a:pt x="1699" y="271"/>
                </a:lnTo>
                <a:lnTo>
                  <a:pt x="1699" y="282"/>
                </a:lnTo>
                <a:lnTo>
                  <a:pt x="1699" y="260"/>
                </a:lnTo>
                <a:lnTo>
                  <a:pt x="1700" y="244"/>
                </a:lnTo>
                <a:lnTo>
                  <a:pt x="1700" y="222"/>
                </a:lnTo>
                <a:lnTo>
                  <a:pt x="1700" y="206"/>
                </a:lnTo>
                <a:lnTo>
                  <a:pt x="1701" y="222"/>
                </a:lnTo>
                <a:lnTo>
                  <a:pt x="1701" y="233"/>
                </a:lnTo>
                <a:lnTo>
                  <a:pt x="1701" y="255"/>
                </a:lnTo>
                <a:lnTo>
                  <a:pt x="1702" y="292"/>
                </a:lnTo>
                <a:lnTo>
                  <a:pt x="1702" y="357"/>
                </a:lnTo>
                <a:lnTo>
                  <a:pt x="1702" y="357"/>
                </a:lnTo>
                <a:lnTo>
                  <a:pt x="1703" y="330"/>
                </a:lnTo>
                <a:lnTo>
                  <a:pt x="1703" y="265"/>
                </a:lnTo>
                <a:lnTo>
                  <a:pt x="1703" y="233"/>
                </a:lnTo>
                <a:lnTo>
                  <a:pt x="1704" y="238"/>
                </a:lnTo>
                <a:lnTo>
                  <a:pt x="1704" y="238"/>
                </a:lnTo>
                <a:lnTo>
                  <a:pt x="1704" y="244"/>
                </a:lnTo>
                <a:lnTo>
                  <a:pt x="1705" y="249"/>
                </a:lnTo>
                <a:lnTo>
                  <a:pt x="1705" y="244"/>
                </a:lnTo>
                <a:lnTo>
                  <a:pt x="1705" y="249"/>
                </a:lnTo>
                <a:lnTo>
                  <a:pt x="1706" y="260"/>
                </a:lnTo>
                <a:lnTo>
                  <a:pt x="1706" y="255"/>
                </a:lnTo>
                <a:lnTo>
                  <a:pt x="1706" y="249"/>
                </a:lnTo>
                <a:lnTo>
                  <a:pt x="1707" y="260"/>
                </a:lnTo>
                <a:lnTo>
                  <a:pt x="1707" y="249"/>
                </a:lnTo>
                <a:lnTo>
                  <a:pt x="1707" y="255"/>
                </a:lnTo>
                <a:lnTo>
                  <a:pt x="1708" y="238"/>
                </a:lnTo>
                <a:lnTo>
                  <a:pt x="1708" y="249"/>
                </a:lnTo>
                <a:lnTo>
                  <a:pt x="1708" y="255"/>
                </a:lnTo>
                <a:lnTo>
                  <a:pt x="1709" y="292"/>
                </a:lnTo>
                <a:lnTo>
                  <a:pt x="1709" y="309"/>
                </a:lnTo>
                <a:lnTo>
                  <a:pt x="1709" y="314"/>
                </a:lnTo>
                <a:lnTo>
                  <a:pt x="1710" y="336"/>
                </a:lnTo>
                <a:lnTo>
                  <a:pt x="1710" y="336"/>
                </a:lnTo>
                <a:lnTo>
                  <a:pt x="1710" y="298"/>
                </a:lnTo>
                <a:lnTo>
                  <a:pt x="1711" y="260"/>
                </a:lnTo>
                <a:lnTo>
                  <a:pt x="1711" y="260"/>
                </a:lnTo>
                <a:lnTo>
                  <a:pt x="1711" y="233"/>
                </a:lnTo>
                <a:lnTo>
                  <a:pt x="1712" y="227"/>
                </a:lnTo>
                <a:lnTo>
                  <a:pt x="1712" y="238"/>
                </a:lnTo>
                <a:lnTo>
                  <a:pt x="1712" y="249"/>
                </a:lnTo>
                <a:lnTo>
                  <a:pt x="1713" y="249"/>
                </a:lnTo>
                <a:lnTo>
                  <a:pt x="1713" y="260"/>
                </a:lnTo>
                <a:lnTo>
                  <a:pt x="1713" y="265"/>
                </a:lnTo>
                <a:lnTo>
                  <a:pt x="1714" y="255"/>
                </a:lnTo>
                <a:lnTo>
                  <a:pt x="1714" y="249"/>
                </a:lnTo>
                <a:lnTo>
                  <a:pt x="1714" y="238"/>
                </a:lnTo>
                <a:lnTo>
                  <a:pt x="1715" y="222"/>
                </a:lnTo>
                <a:lnTo>
                  <a:pt x="1715" y="238"/>
                </a:lnTo>
                <a:lnTo>
                  <a:pt x="1715" y="271"/>
                </a:lnTo>
                <a:lnTo>
                  <a:pt x="1716" y="298"/>
                </a:lnTo>
                <a:lnTo>
                  <a:pt x="1716" y="330"/>
                </a:lnTo>
                <a:lnTo>
                  <a:pt x="1716" y="336"/>
                </a:lnTo>
                <a:lnTo>
                  <a:pt x="1717" y="352"/>
                </a:lnTo>
                <a:lnTo>
                  <a:pt x="1717" y="352"/>
                </a:lnTo>
                <a:lnTo>
                  <a:pt x="1717" y="298"/>
                </a:lnTo>
                <a:lnTo>
                  <a:pt x="1718" y="249"/>
                </a:lnTo>
                <a:lnTo>
                  <a:pt x="1718" y="238"/>
                </a:lnTo>
                <a:lnTo>
                  <a:pt x="1718" y="233"/>
                </a:lnTo>
                <a:lnTo>
                  <a:pt x="1719" y="244"/>
                </a:lnTo>
                <a:lnTo>
                  <a:pt x="1719" y="244"/>
                </a:lnTo>
                <a:lnTo>
                  <a:pt x="1719" y="271"/>
                </a:lnTo>
                <a:lnTo>
                  <a:pt x="1720" y="276"/>
                </a:lnTo>
                <a:lnTo>
                  <a:pt x="1720" y="271"/>
                </a:lnTo>
                <a:lnTo>
                  <a:pt x="1720" y="287"/>
                </a:lnTo>
                <a:lnTo>
                  <a:pt x="1721" y="282"/>
                </a:lnTo>
                <a:lnTo>
                  <a:pt x="1721" y="271"/>
                </a:lnTo>
                <a:lnTo>
                  <a:pt x="1721" y="271"/>
                </a:lnTo>
                <a:lnTo>
                  <a:pt x="1722" y="265"/>
                </a:lnTo>
                <a:lnTo>
                  <a:pt x="1722" y="276"/>
                </a:lnTo>
                <a:lnTo>
                  <a:pt x="1722" y="303"/>
                </a:lnTo>
                <a:lnTo>
                  <a:pt x="1723" y="325"/>
                </a:lnTo>
                <a:lnTo>
                  <a:pt x="1723" y="341"/>
                </a:lnTo>
                <a:lnTo>
                  <a:pt x="1723" y="363"/>
                </a:lnTo>
                <a:lnTo>
                  <a:pt x="1724" y="368"/>
                </a:lnTo>
                <a:lnTo>
                  <a:pt x="1724" y="319"/>
                </a:lnTo>
                <a:lnTo>
                  <a:pt x="1724" y="287"/>
                </a:lnTo>
                <a:lnTo>
                  <a:pt x="1725" y="260"/>
                </a:lnTo>
                <a:lnTo>
                  <a:pt x="1725" y="244"/>
                </a:lnTo>
                <a:lnTo>
                  <a:pt x="1725" y="249"/>
                </a:lnTo>
                <a:lnTo>
                  <a:pt x="1726" y="260"/>
                </a:lnTo>
                <a:lnTo>
                  <a:pt x="1726" y="287"/>
                </a:lnTo>
                <a:lnTo>
                  <a:pt x="1726" y="292"/>
                </a:lnTo>
                <a:lnTo>
                  <a:pt x="1727" y="303"/>
                </a:lnTo>
                <a:lnTo>
                  <a:pt x="1727" y="303"/>
                </a:lnTo>
                <a:lnTo>
                  <a:pt x="1727" y="298"/>
                </a:lnTo>
                <a:lnTo>
                  <a:pt x="1728" y="282"/>
                </a:lnTo>
                <a:lnTo>
                  <a:pt x="1728" y="287"/>
                </a:lnTo>
                <a:lnTo>
                  <a:pt x="1728" y="271"/>
                </a:lnTo>
                <a:lnTo>
                  <a:pt x="1729" y="260"/>
                </a:lnTo>
                <a:lnTo>
                  <a:pt x="1729" y="260"/>
                </a:lnTo>
                <a:lnTo>
                  <a:pt x="1729" y="271"/>
                </a:lnTo>
                <a:lnTo>
                  <a:pt x="1729" y="276"/>
                </a:lnTo>
                <a:lnTo>
                  <a:pt x="1730" y="292"/>
                </a:lnTo>
                <a:lnTo>
                  <a:pt x="1730" y="325"/>
                </a:lnTo>
                <a:lnTo>
                  <a:pt x="1730" y="352"/>
                </a:lnTo>
                <a:lnTo>
                  <a:pt x="1731" y="363"/>
                </a:lnTo>
                <a:lnTo>
                  <a:pt x="1731" y="352"/>
                </a:lnTo>
                <a:lnTo>
                  <a:pt x="1731" y="336"/>
                </a:lnTo>
                <a:lnTo>
                  <a:pt x="1732" y="303"/>
                </a:lnTo>
                <a:lnTo>
                  <a:pt x="1732" y="287"/>
                </a:lnTo>
                <a:lnTo>
                  <a:pt x="1732" y="287"/>
                </a:lnTo>
                <a:lnTo>
                  <a:pt x="1733" y="309"/>
                </a:lnTo>
                <a:lnTo>
                  <a:pt x="1733" y="309"/>
                </a:lnTo>
                <a:lnTo>
                  <a:pt x="1733" y="309"/>
                </a:lnTo>
                <a:lnTo>
                  <a:pt x="1734" y="314"/>
                </a:lnTo>
                <a:lnTo>
                  <a:pt x="1734" y="303"/>
                </a:lnTo>
                <a:lnTo>
                  <a:pt x="1734" y="298"/>
                </a:lnTo>
                <a:lnTo>
                  <a:pt x="1735" y="298"/>
                </a:lnTo>
                <a:lnTo>
                  <a:pt x="1735" y="298"/>
                </a:lnTo>
                <a:lnTo>
                  <a:pt x="1735" y="287"/>
                </a:lnTo>
                <a:lnTo>
                  <a:pt x="1736" y="287"/>
                </a:lnTo>
                <a:lnTo>
                  <a:pt x="1736" y="271"/>
                </a:lnTo>
                <a:lnTo>
                  <a:pt x="1736" y="271"/>
                </a:lnTo>
                <a:lnTo>
                  <a:pt x="1737" y="255"/>
                </a:lnTo>
                <a:lnTo>
                  <a:pt x="1737" y="265"/>
                </a:lnTo>
                <a:lnTo>
                  <a:pt x="1737" y="287"/>
                </a:lnTo>
                <a:lnTo>
                  <a:pt x="1738" y="303"/>
                </a:lnTo>
                <a:lnTo>
                  <a:pt x="1738" y="325"/>
                </a:lnTo>
                <a:lnTo>
                  <a:pt x="1738" y="330"/>
                </a:lnTo>
                <a:lnTo>
                  <a:pt x="1739" y="341"/>
                </a:lnTo>
                <a:lnTo>
                  <a:pt x="1739" y="341"/>
                </a:lnTo>
                <a:lnTo>
                  <a:pt x="1739" y="265"/>
                </a:lnTo>
                <a:lnTo>
                  <a:pt x="1740" y="249"/>
                </a:lnTo>
                <a:lnTo>
                  <a:pt x="1740" y="249"/>
                </a:lnTo>
                <a:lnTo>
                  <a:pt x="1740" y="244"/>
                </a:lnTo>
                <a:lnTo>
                  <a:pt x="1741" y="244"/>
                </a:lnTo>
                <a:lnTo>
                  <a:pt x="1741" y="249"/>
                </a:lnTo>
                <a:lnTo>
                  <a:pt x="1741" y="265"/>
                </a:lnTo>
                <a:lnTo>
                  <a:pt x="1742" y="255"/>
                </a:lnTo>
                <a:lnTo>
                  <a:pt x="1742" y="255"/>
                </a:lnTo>
                <a:lnTo>
                  <a:pt x="1742" y="255"/>
                </a:lnTo>
                <a:lnTo>
                  <a:pt x="1743" y="244"/>
                </a:lnTo>
                <a:lnTo>
                  <a:pt x="1743" y="244"/>
                </a:lnTo>
                <a:lnTo>
                  <a:pt x="1743" y="238"/>
                </a:lnTo>
                <a:lnTo>
                  <a:pt x="1744" y="233"/>
                </a:lnTo>
                <a:lnTo>
                  <a:pt x="1744" y="227"/>
                </a:lnTo>
                <a:lnTo>
                  <a:pt x="1744" y="227"/>
                </a:lnTo>
                <a:lnTo>
                  <a:pt x="1745" y="227"/>
                </a:lnTo>
                <a:lnTo>
                  <a:pt x="1745" y="244"/>
                </a:lnTo>
                <a:lnTo>
                  <a:pt x="1745" y="265"/>
                </a:lnTo>
                <a:lnTo>
                  <a:pt x="1746" y="287"/>
                </a:lnTo>
                <a:lnTo>
                  <a:pt x="1746" y="309"/>
                </a:lnTo>
                <a:lnTo>
                  <a:pt x="1746" y="330"/>
                </a:lnTo>
                <a:lnTo>
                  <a:pt x="1747" y="336"/>
                </a:lnTo>
                <a:lnTo>
                  <a:pt x="1747" y="303"/>
                </a:lnTo>
                <a:lnTo>
                  <a:pt x="1747" y="265"/>
                </a:lnTo>
                <a:lnTo>
                  <a:pt x="1748" y="238"/>
                </a:lnTo>
                <a:lnTo>
                  <a:pt x="1748" y="238"/>
                </a:lnTo>
                <a:lnTo>
                  <a:pt x="1748" y="238"/>
                </a:lnTo>
                <a:lnTo>
                  <a:pt x="1749" y="233"/>
                </a:lnTo>
                <a:lnTo>
                  <a:pt x="1749" y="227"/>
                </a:lnTo>
                <a:lnTo>
                  <a:pt x="1749" y="233"/>
                </a:lnTo>
                <a:lnTo>
                  <a:pt x="1750" y="233"/>
                </a:lnTo>
                <a:lnTo>
                  <a:pt x="1750" y="217"/>
                </a:lnTo>
                <a:lnTo>
                  <a:pt x="1750" y="211"/>
                </a:lnTo>
                <a:lnTo>
                  <a:pt x="1751" y="211"/>
                </a:lnTo>
                <a:lnTo>
                  <a:pt x="1751" y="211"/>
                </a:lnTo>
                <a:lnTo>
                  <a:pt x="1751" y="201"/>
                </a:lnTo>
                <a:lnTo>
                  <a:pt x="1752" y="173"/>
                </a:lnTo>
                <a:lnTo>
                  <a:pt x="1752" y="179"/>
                </a:lnTo>
                <a:lnTo>
                  <a:pt x="1752" y="163"/>
                </a:lnTo>
                <a:lnTo>
                  <a:pt x="1753" y="152"/>
                </a:lnTo>
                <a:lnTo>
                  <a:pt x="1753" y="179"/>
                </a:lnTo>
                <a:lnTo>
                  <a:pt x="1753" y="195"/>
                </a:lnTo>
                <a:lnTo>
                  <a:pt x="1754" y="211"/>
                </a:lnTo>
                <a:lnTo>
                  <a:pt x="1754" y="227"/>
                </a:lnTo>
                <a:lnTo>
                  <a:pt x="1754" y="260"/>
                </a:lnTo>
                <a:lnTo>
                  <a:pt x="1755" y="265"/>
                </a:lnTo>
                <a:lnTo>
                  <a:pt x="1755" y="255"/>
                </a:lnTo>
                <a:lnTo>
                  <a:pt x="1755" y="233"/>
                </a:lnTo>
                <a:lnTo>
                  <a:pt x="1756" y="201"/>
                </a:lnTo>
                <a:lnTo>
                  <a:pt x="1756" y="190"/>
                </a:lnTo>
                <a:lnTo>
                  <a:pt x="1756" y="184"/>
                </a:lnTo>
                <a:lnTo>
                  <a:pt x="1757" y="190"/>
                </a:lnTo>
                <a:lnTo>
                  <a:pt x="1757" y="184"/>
                </a:lnTo>
                <a:lnTo>
                  <a:pt x="1757" y="201"/>
                </a:lnTo>
                <a:lnTo>
                  <a:pt x="1758" y="190"/>
                </a:lnTo>
                <a:lnTo>
                  <a:pt x="1758" y="179"/>
                </a:lnTo>
                <a:lnTo>
                  <a:pt x="1758" y="173"/>
                </a:lnTo>
                <a:lnTo>
                  <a:pt x="1759" y="168"/>
                </a:lnTo>
                <a:lnTo>
                  <a:pt x="1759" y="157"/>
                </a:lnTo>
                <a:lnTo>
                  <a:pt x="1759" y="152"/>
                </a:lnTo>
                <a:lnTo>
                  <a:pt x="1760" y="146"/>
                </a:lnTo>
                <a:lnTo>
                  <a:pt x="1760" y="141"/>
                </a:lnTo>
                <a:lnTo>
                  <a:pt x="1760" y="136"/>
                </a:lnTo>
                <a:lnTo>
                  <a:pt x="1761" y="130"/>
                </a:lnTo>
                <a:lnTo>
                  <a:pt x="1761" y="136"/>
                </a:lnTo>
                <a:lnTo>
                  <a:pt x="1761" y="152"/>
                </a:lnTo>
                <a:lnTo>
                  <a:pt x="1762" y="173"/>
                </a:lnTo>
                <a:lnTo>
                  <a:pt x="1762" y="195"/>
                </a:lnTo>
                <a:lnTo>
                  <a:pt x="1762" y="211"/>
                </a:lnTo>
                <a:lnTo>
                  <a:pt x="1763" y="227"/>
                </a:lnTo>
                <a:lnTo>
                  <a:pt x="1763" y="238"/>
                </a:lnTo>
                <a:lnTo>
                  <a:pt x="1763" y="238"/>
                </a:lnTo>
                <a:lnTo>
                  <a:pt x="1764" y="222"/>
                </a:lnTo>
                <a:lnTo>
                  <a:pt x="1764" y="206"/>
                </a:lnTo>
                <a:lnTo>
                  <a:pt x="1764" y="201"/>
                </a:lnTo>
                <a:lnTo>
                  <a:pt x="1765" y="201"/>
                </a:lnTo>
                <a:lnTo>
                  <a:pt x="1765" y="201"/>
                </a:lnTo>
                <a:lnTo>
                  <a:pt x="1765" y="206"/>
                </a:lnTo>
                <a:lnTo>
                  <a:pt x="1766" y="190"/>
                </a:lnTo>
                <a:lnTo>
                  <a:pt x="1766" y="190"/>
                </a:lnTo>
                <a:lnTo>
                  <a:pt x="1766" y="184"/>
                </a:lnTo>
                <a:lnTo>
                  <a:pt x="1767" y="179"/>
                </a:lnTo>
                <a:lnTo>
                  <a:pt x="1767" y="179"/>
                </a:lnTo>
                <a:lnTo>
                  <a:pt x="1767" y="195"/>
                </a:lnTo>
                <a:lnTo>
                  <a:pt x="1768" y="190"/>
                </a:lnTo>
                <a:lnTo>
                  <a:pt x="1768" y="184"/>
                </a:lnTo>
                <a:lnTo>
                  <a:pt x="1768" y="190"/>
                </a:lnTo>
                <a:lnTo>
                  <a:pt x="1769" y="195"/>
                </a:lnTo>
                <a:lnTo>
                  <a:pt x="1769" y="195"/>
                </a:lnTo>
                <a:lnTo>
                  <a:pt x="1769" y="190"/>
                </a:lnTo>
                <a:lnTo>
                  <a:pt x="1770" y="201"/>
                </a:lnTo>
                <a:lnTo>
                  <a:pt x="1770" y="201"/>
                </a:lnTo>
                <a:lnTo>
                  <a:pt x="1770" y="190"/>
                </a:lnTo>
                <a:lnTo>
                  <a:pt x="1771" y="206"/>
                </a:lnTo>
                <a:lnTo>
                  <a:pt x="1771" y="206"/>
                </a:lnTo>
                <a:lnTo>
                  <a:pt x="1771" y="217"/>
                </a:lnTo>
                <a:lnTo>
                  <a:pt x="1772" y="206"/>
                </a:lnTo>
                <a:lnTo>
                  <a:pt x="1772" y="195"/>
                </a:lnTo>
                <a:lnTo>
                  <a:pt x="1772" y="206"/>
                </a:lnTo>
                <a:lnTo>
                  <a:pt x="1773" y="211"/>
                </a:lnTo>
                <a:lnTo>
                  <a:pt x="1773" y="201"/>
                </a:lnTo>
                <a:lnTo>
                  <a:pt x="1773" y="211"/>
                </a:lnTo>
                <a:lnTo>
                  <a:pt x="1774" y="201"/>
                </a:lnTo>
                <a:lnTo>
                  <a:pt x="1774" y="195"/>
                </a:lnTo>
                <a:lnTo>
                  <a:pt x="1774" y="211"/>
                </a:lnTo>
                <a:lnTo>
                  <a:pt x="1775" y="217"/>
                </a:lnTo>
                <a:lnTo>
                  <a:pt x="1775" y="233"/>
                </a:lnTo>
                <a:lnTo>
                  <a:pt x="1775" y="238"/>
                </a:lnTo>
                <a:lnTo>
                  <a:pt x="1776" y="249"/>
                </a:lnTo>
                <a:lnTo>
                  <a:pt x="1776" y="244"/>
                </a:lnTo>
                <a:lnTo>
                  <a:pt x="1776" y="249"/>
                </a:lnTo>
                <a:lnTo>
                  <a:pt x="1777" y="260"/>
                </a:lnTo>
                <a:lnTo>
                  <a:pt x="1777" y="282"/>
                </a:lnTo>
                <a:lnTo>
                  <a:pt x="1777" y="260"/>
                </a:lnTo>
                <a:lnTo>
                  <a:pt x="1778" y="265"/>
                </a:lnTo>
                <a:lnTo>
                  <a:pt x="1778" y="276"/>
                </a:lnTo>
                <a:lnTo>
                  <a:pt x="1778" y="287"/>
                </a:lnTo>
                <a:lnTo>
                  <a:pt x="1779" y="282"/>
                </a:lnTo>
                <a:lnTo>
                  <a:pt x="1779" y="276"/>
                </a:lnTo>
                <a:lnTo>
                  <a:pt x="1779" y="292"/>
                </a:lnTo>
                <a:lnTo>
                  <a:pt x="1780" y="287"/>
                </a:lnTo>
                <a:lnTo>
                  <a:pt x="1780" y="287"/>
                </a:lnTo>
                <a:lnTo>
                  <a:pt x="1780" y="276"/>
                </a:lnTo>
                <a:lnTo>
                  <a:pt x="1781" y="292"/>
                </a:lnTo>
                <a:lnTo>
                  <a:pt x="1781" y="292"/>
                </a:lnTo>
                <a:lnTo>
                  <a:pt x="1781" y="292"/>
                </a:lnTo>
                <a:lnTo>
                  <a:pt x="1782" y="265"/>
                </a:lnTo>
                <a:lnTo>
                  <a:pt x="1782" y="271"/>
                </a:lnTo>
                <a:lnTo>
                  <a:pt x="1782" y="282"/>
                </a:lnTo>
                <a:lnTo>
                  <a:pt x="1783" y="282"/>
                </a:lnTo>
                <a:lnTo>
                  <a:pt x="1783" y="309"/>
                </a:lnTo>
                <a:lnTo>
                  <a:pt x="1783" y="314"/>
                </a:lnTo>
                <a:lnTo>
                  <a:pt x="1784" y="309"/>
                </a:lnTo>
                <a:lnTo>
                  <a:pt x="1784" y="319"/>
                </a:lnTo>
                <a:lnTo>
                  <a:pt x="1784" y="282"/>
                </a:lnTo>
                <a:lnTo>
                  <a:pt x="1785" y="271"/>
                </a:lnTo>
                <a:lnTo>
                  <a:pt x="1785" y="260"/>
                </a:lnTo>
                <a:lnTo>
                  <a:pt x="1785" y="260"/>
                </a:lnTo>
                <a:lnTo>
                  <a:pt x="1786" y="260"/>
                </a:lnTo>
                <a:lnTo>
                  <a:pt x="1786" y="255"/>
                </a:lnTo>
                <a:lnTo>
                  <a:pt x="1786" y="255"/>
                </a:lnTo>
                <a:lnTo>
                  <a:pt x="1787" y="255"/>
                </a:lnTo>
                <a:lnTo>
                  <a:pt x="1787" y="255"/>
                </a:lnTo>
                <a:lnTo>
                  <a:pt x="1787" y="255"/>
                </a:lnTo>
                <a:lnTo>
                  <a:pt x="1788" y="265"/>
                </a:lnTo>
                <a:lnTo>
                  <a:pt x="1788" y="260"/>
                </a:lnTo>
                <a:lnTo>
                  <a:pt x="1788" y="255"/>
                </a:lnTo>
                <a:lnTo>
                  <a:pt x="1789" y="265"/>
                </a:lnTo>
                <a:lnTo>
                  <a:pt x="1789" y="271"/>
                </a:lnTo>
                <a:lnTo>
                  <a:pt x="1789" y="276"/>
                </a:lnTo>
                <a:lnTo>
                  <a:pt x="1789" y="265"/>
                </a:lnTo>
                <a:lnTo>
                  <a:pt x="1790" y="271"/>
                </a:lnTo>
                <a:lnTo>
                  <a:pt x="1790" y="271"/>
                </a:lnTo>
                <a:lnTo>
                  <a:pt x="1790" y="282"/>
                </a:lnTo>
                <a:lnTo>
                  <a:pt x="1791" y="287"/>
                </a:lnTo>
                <a:lnTo>
                  <a:pt x="1791" y="292"/>
                </a:lnTo>
                <a:lnTo>
                  <a:pt x="1791" y="298"/>
                </a:lnTo>
                <a:lnTo>
                  <a:pt x="1792" y="314"/>
                </a:lnTo>
                <a:lnTo>
                  <a:pt x="1792" y="325"/>
                </a:lnTo>
                <a:lnTo>
                  <a:pt x="1792" y="325"/>
                </a:lnTo>
                <a:lnTo>
                  <a:pt x="1793" y="336"/>
                </a:lnTo>
                <a:lnTo>
                  <a:pt x="1793" y="325"/>
                </a:lnTo>
                <a:lnTo>
                  <a:pt x="1793" y="325"/>
                </a:lnTo>
                <a:lnTo>
                  <a:pt x="1794" y="341"/>
                </a:lnTo>
                <a:lnTo>
                  <a:pt x="1794" y="341"/>
                </a:lnTo>
                <a:lnTo>
                  <a:pt x="1794" y="319"/>
                </a:lnTo>
                <a:lnTo>
                  <a:pt x="1795" y="319"/>
                </a:lnTo>
                <a:lnTo>
                  <a:pt x="1795" y="330"/>
                </a:lnTo>
                <a:lnTo>
                  <a:pt x="1795" y="325"/>
                </a:lnTo>
                <a:lnTo>
                  <a:pt x="1796" y="319"/>
                </a:lnTo>
                <a:lnTo>
                  <a:pt x="1796" y="309"/>
                </a:lnTo>
                <a:lnTo>
                  <a:pt x="1796" y="319"/>
                </a:lnTo>
                <a:lnTo>
                  <a:pt x="1797" y="319"/>
                </a:lnTo>
                <a:lnTo>
                  <a:pt x="1797" y="319"/>
                </a:lnTo>
                <a:lnTo>
                  <a:pt x="1797" y="309"/>
                </a:lnTo>
                <a:lnTo>
                  <a:pt x="1798" y="325"/>
                </a:lnTo>
                <a:lnTo>
                  <a:pt x="1798" y="325"/>
                </a:lnTo>
                <a:lnTo>
                  <a:pt x="1798" y="319"/>
                </a:lnTo>
                <a:lnTo>
                  <a:pt x="1799" y="319"/>
                </a:lnTo>
                <a:lnTo>
                  <a:pt x="1799" y="309"/>
                </a:lnTo>
                <a:lnTo>
                  <a:pt x="1799" y="319"/>
                </a:lnTo>
                <a:lnTo>
                  <a:pt x="1800" y="314"/>
                </a:lnTo>
                <a:lnTo>
                  <a:pt x="1800" y="303"/>
                </a:lnTo>
                <a:lnTo>
                  <a:pt x="1800" y="319"/>
                </a:lnTo>
                <a:lnTo>
                  <a:pt x="1801" y="330"/>
                </a:lnTo>
                <a:lnTo>
                  <a:pt x="1801" y="325"/>
                </a:lnTo>
                <a:lnTo>
                  <a:pt x="1801" y="330"/>
                </a:lnTo>
                <a:lnTo>
                  <a:pt x="1802" y="330"/>
                </a:lnTo>
                <a:lnTo>
                  <a:pt x="1802" y="325"/>
                </a:lnTo>
                <a:lnTo>
                  <a:pt x="1802" y="330"/>
                </a:lnTo>
                <a:lnTo>
                  <a:pt x="1803" y="336"/>
                </a:lnTo>
                <a:lnTo>
                  <a:pt x="1803" y="330"/>
                </a:lnTo>
                <a:lnTo>
                  <a:pt x="1803" y="341"/>
                </a:lnTo>
                <a:lnTo>
                  <a:pt x="1804" y="341"/>
                </a:lnTo>
                <a:lnTo>
                  <a:pt x="1804" y="336"/>
                </a:lnTo>
                <a:lnTo>
                  <a:pt x="1804" y="325"/>
                </a:lnTo>
                <a:lnTo>
                  <a:pt x="1805" y="341"/>
                </a:lnTo>
                <a:lnTo>
                  <a:pt x="1805" y="336"/>
                </a:lnTo>
                <a:lnTo>
                  <a:pt x="1805" y="336"/>
                </a:lnTo>
                <a:lnTo>
                  <a:pt x="1806" y="336"/>
                </a:lnTo>
                <a:lnTo>
                  <a:pt x="1806" y="336"/>
                </a:lnTo>
                <a:lnTo>
                  <a:pt x="1806" y="330"/>
                </a:lnTo>
                <a:lnTo>
                  <a:pt x="1807" y="330"/>
                </a:lnTo>
                <a:lnTo>
                  <a:pt x="1807" y="336"/>
                </a:lnTo>
                <a:lnTo>
                  <a:pt x="1807" y="330"/>
                </a:lnTo>
                <a:lnTo>
                  <a:pt x="1808" y="314"/>
                </a:lnTo>
                <a:lnTo>
                  <a:pt x="1808" y="292"/>
                </a:lnTo>
                <a:lnTo>
                  <a:pt x="1808" y="298"/>
                </a:lnTo>
                <a:lnTo>
                  <a:pt x="1809" y="298"/>
                </a:lnTo>
                <a:lnTo>
                  <a:pt x="1809" y="287"/>
                </a:lnTo>
                <a:lnTo>
                  <a:pt x="1809" y="298"/>
                </a:lnTo>
                <a:lnTo>
                  <a:pt x="1810" y="292"/>
                </a:lnTo>
                <a:lnTo>
                  <a:pt x="1810" y="292"/>
                </a:lnTo>
                <a:lnTo>
                  <a:pt x="1810" y="309"/>
                </a:lnTo>
                <a:lnTo>
                  <a:pt x="1811" y="303"/>
                </a:lnTo>
                <a:lnTo>
                  <a:pt x="1811" y="303"/>
                </a:lnTo>
                <a:lnTo>
                  <a:pt x="1811" y="309"/>
                </a:lnTo>
                <a:lnTo>
                  <a:pt x="1812" y="282"/>
                </a:lnTo>
                <a:lnTo>
                  <a:pt x="1812" y="287"/>
                </a:lnTo>
                <a:lnTo>
                  <a:pt x="1812" y="271"/>
                </a:lnTo>
                <a:lnTo>
                  <a:pt x="1813" y="260"/>
                </a:lnTo>
                <a:lnTo>
                  <a:pt x="1813" y="282"/>
                </a:lnTo>
                <a:lnTo>
                  <a:pt x="1813" y="276"/>
                </a:lnTo>
                <a:lnTo>
                  <a:pt x="1814" y="271"/>
                </a:lnTo>
                <a:lnTo>
                  <a:pt x="1814" y="287"/>
                </a:lnTo>
                <a:lnTo>
                  <a:pt x="1814" y="309"/>
                </a:lnTo>
                <a:lnTo>
                  <a:pt x="1815" y="298"/>
                </a:lnTo>
                <a:lnTo>
                  <a:pt x="1815" y="298"/>
                </a:lnTo>
                <a:lnTo>
                  <a:pt x="1815" y="292"/>
                </a:lnTo>
                <a:lnTo>
                  <a:pt x="1816" y="271"/>
                </a:lnTo>
                <a:lnTo>
                  <a:pt x="1816" y="255"/>
                </a:lnTo>
                <a:lnTo>
                  <a:pt x="1816" y="244"/>
                </a:lnTo>
                <a:lnTo>
                  <a:pt x="1817" y="249"/>
                </a:lnTo>
                <a:lnTo>
                  <a:pt x="1817" y="260"/>
                </a:lnTo>
                <a:lnTo>
                  <a:pt x="1817" y="255"/>
                </a:lnTo>
                <a:lnTo>
                  <a:pt x="1818" y="260"/>
                </a:lnTo>
                <a:lnTo>
                  <a:pt x="1818" y="249"/>
                </a:lnTo>
                <a:lnTo>
                  <a:pt x="1818" y="255"/>
                </a:lnTo>
                <a:lnTo>
                  <a:pt x="1819" y="255"/>
                </a:lnTo>
                <a:lnTo>
                  <a:pt x="1819" y="255"/>
                </a:lnTo>
                <a:lnTo>
                  <a:pt x="1819" y="255"/>
                </a:lnTo>
                <a:lnTo>
                  <a:pt x="1820" y="260"/>
                </a:lnTo>
                <a:lnTo>
                  <a:pt x="1820" y="260"/>
                </a:lnTo>
                <a:lnTo>
                  <a:pt x="1820" y="265"/>
                </a:lnTo>
                <a:lnTo>
                  <a:pt x="1821" y="244"/>
                </a:lnTo>
                <a:lnTo>
                  <a:pt x="1821" y="249"/>
                </a:lnTo>
                <a:lnTo>
                  <a:pt x="1821" y="249"/>
                </a:lnTo>
                <a:lnTo>
                  <a:pt x="1822" y="249"/>
                </a:lnTo>
                <a:lnTo>
                  <a:pt x="1822" y="244"/>
                </a:lnTo>
                <a:lnTo>
                  <a:pt x="1822" y="265"/>
                </a:lnTo>
                <a:lnTo>
                  <a:pt x="1823" y="292"/>
                </a:lnTo>
                <a:lnTo>
                  <a:pt x="1823" y="309"/>
                </a:lnTo>
                <a:lnTo>
                  <a:pt x="1823" y="314"/>
                </a:lnTo>
                <a:lnTo>
                  <a:pt x="1824" y="319"/>
                </a:lnTo>
                <a:lnTo>
                  <a:pt x="1824" y="298"/>
                </a:lnTo>
                <a:lnTo>
                  <a:pt x="1824" y="265"/>
                </a:lnTo>
                <a:lnTo>
                  <a:pt x="1825" y="265"/>
                </a:lnTo>
                <a:lnTo>
                  <a:pt x="1825" y="255"/>
                </a:lnTo>
                <a:lnTo>
                  <a:pt x="1825" y="255"/>
                </a:lnTo>
                <a:lnTo>
                  <a:pt x="1826" y="260"/>
                </a:lnTo>
                <a:lnTo>
                  <a:pt x="1826" y="265"/>
                </a:lnTo>
                <a:lnTo>
                  <a:pt x="1826" y="271"/>
                </a:lnTo>
                <a:lnTo>
                  <a:pt x="1827" y="271"/>
                </a:lnTo>
                <a:lnTo>
                  <a:pt x="1827" y="271"/>
                </a:lnTo>
                <a:lnTo>
                  <a:pt x="1827" y="255"/>
                </a:lnTo>
                <a:lnTo>
                  <a:pt x="1828" y="238"/>
                </a:lnTo>
                <a:lnTo>
                  <a:pt x="1828" y="249"/>
                </a:lnTo>
                <a:lnTo>
                  <a:pt x="1828" y="249"/>
                </a:lnTo>
                <a:lnTo>
                  <a:pt x="1829" y="255"/>
                </a:lnTo>
                <a:lnTo>
                  <a:pt x="1829" y="244"/>
                </a:lnTo>
                <a:lnTo>
                  <a:pt x="1829" y="244"/>
                </a:lnTo>
                <a:lnTo>
                  <a:pt x="1830" y="260"/>
                </a:lnTo>
                <a:lnTo>
                  <a:pt x="1830" y="282"/>
                </a:lnTo>
                <a:lnTo>
                  <a:pt x="1830" y="287"/>
                </a:lnTo>
                <a:lnTo>
                  <a:pt x="1831" y="303"/>
                </a:lnTo>
                <a:lnTo>
                  <a:pt x="1831" y="319"/>
                </a:lnTo>
                <a:lnTo>
                  <a:pt x="1831" y="325"/>
                </a:lnTo>
                <a:lnTo>
                  <a:pt x="1832" y="336"/>
                </a:lnTo>
                <a:lnTo>
                  <a:pt x="1832" y="282"/>
                </a:lnTo>
                <a:lnTo>
                  <a:pt x="1832" y="265"/>
                </a:lnTo>
                <a:lnTo>
                  <a:pt x="1833" y="265"/>
                </a:lnTo>
                <a:lnTo>
                  <a:pt x="1833" y="255"/>
                </a:lnTo>
                <a:lnTo>
                  <a:pt x="1833" y="260"/>
                </a:lnTo>
                <a:lnTo>
                  <a:pt x="1834" y="287"/>
                </a:lnTo>
                <a:lnTo>
                  <a:pt x="1834" y="287"/>
                </a:lnTo>
                <a:lnTo>
                  <a:pt x="1834" y="282"/>
                </a:lnTo>
                <a:lnTo>
                  <a:pt x="1835" y="271"/>
                </a:lnTo>
                <a:lnTo>
                  <a:pt x="1835" y="265"/>
                </a:lnTo>
                <a:lnTo>
                  <a:pt x="1835" y="260"/>
                </a:lnTo>
                <a:lnTo>
                  <a:pt x="1836" y="260"/>
                </a:lnTo>
                <a:lnTo>
                  <a:pt x="1836" y="255"/>
                </a:lnTo>
                <a:lnTo>
                  <a:pt x="1836" y="271"/>
                </a:lnTo>
                <a:lnTo>
                  <a:pt x="1837" y="260"/>
                </a:lnTo>
                <a:lnTo>
                  <a:pt x="1837" y="249"/>
                </a:lnTo>
                <a:lnTo>
                  <a:pt x="1837" y="249"/>
                </a:lnTo>
                <a:lnTo>
                  <a:pt x="1838" y="260"/>
                </a:lnTo>
                <a:lnTo>
                  <a:pt x="1838" y="222"/>
                </a:lnTo>
                <a:lnTo>
                  <a:pt x="1838" y="238"/>
                </a:lnTo>
                <a:lnTo>
                  <a:pt x="1839" y="249"/>
                </a:lnTo>
                <a:lnTo>
                  <a:pt x="1839" y="276"/>
                </a:lnTo>
                <a:lnTo>
                  <a:pt x="1839" y="282"/>
                </a:lnTo>
                <a:lnTo>
                  <a:pt x="1840" y="309"/>
                </a:lnTo>
                <a:lnTo>
                  <a:pt x="1840" y="298"/>
                </a:lnTo>
                <a:lnTo>
                  <a:pt x="1840" y="314"/>
                </a:lnTo>
                <a:lnTo>
                  <a:pt x="1841" y="271"/>
                </a:lnTo>
                <a:lnTo>
                  <a:pt x="1841" y="255"/>
                </a:lnTo>
                <a:lnTo>
                  <a:pt x="1841" y="238"/>
                </a:lnTo>
                <a:lnTo>
                  <a:pt x="1842" y="233"/>
                </a:lnTo>
                <a:lnTo>
                  <a:pt x="1842" y="244"/>
                </a:lnTo>
                <a:lnTo>
                  <a:pt x="1842" y="249"/>
                </a:lnTo>
                <a:lnTo>
                  <a:pt x="1843" y="249"/>
                </a:lnTo>
                <a:lnTo>
                  <a:pt x="1843" y="255"/>
                </a:lnTo>
                <a:lnTo>
                  <a:pt x="1843" y="249"/>
                </a:lnTo>
                <a:lnTo>
                  <a:pt x="1844" y="249"/>
                </a:lnTo>
                <a:lnTo>
                  <a:pt x="1844" y="255"/>
                </a:lnTo>
                <a:lnTo>
                  <a:pt x="1844" y="244"/>
                </a:lnTo>
                <a:lnTo>
                  <a:pt x="1845" y="227"/>
                </a:lnTo>
                <a:lnTo>
                  <a:pt x="1845" y="217"/>
                </a:lnTo>
                <a:lnTo>
                  <a:pt x="1845" y="217"/>
                </a:lnTo>
                <a:lnTo>
                  <a:pt x="1846" y="217"/>
                </a:lnTo>
                <a:lnTo>
                  <a:pt x="1846" y="233"/>
                </a:lnTo>
                <a:lnTo>
                  <a:pt x="1846" y="244"/>
                </a:lnTo>
                <a:lnTo>
                  <a:pt x="1847" y="276"/>
                </a:lnTo>
                <a:lnTo>
                  <a:pt x="1847" y="292"/>
                </a:lnTo>
                <a:lnTo>
                  <a:pt x="1847" y="325"/>
                </a:lnTo>
                <a:lnTo>
                  <a:pt x="1848" y="287"/>
                </a:lnTo>
                <a:lnTo>
                  <a:pt x="1848" y="244"/>
                </a:lnTo>
                <a:lnTo>
                  <a:pt x="1848" y="222"/>
                </a:lnTo>
                <a:lnTo>
                  <a:pt x="1849" y="222"/>
                </a:lnTo>
                <a:lnTo>
                  <a:pt x="1849" y="233"/>
                </a:lnTo>
                <a:lnTo>
                  <a:pt x="1849" y="227"/>
                </a:lnTo>
                <a:lnTo>
                  <a:pt x="1849" y="244"/>
                </a:lnTo>
                <a:lnTo>
                  <a:pt x="1850" y="260"/>
                </a:lnTo>
                <a:lnTo>
                  <a:pt x="1850" y="260"/>
                </a:lnTo>
                <a:lnTo>
                  <a:pt x="1850" y="249"/>
                </a:lnTo>
                <a:lnTo>
                  <a:pt x="1851" y="265"/>
                </a:lnTo>
                <a:lnTo>
                  <a:pt x="1851" y="255"/>
                </a:lnTo>
                <a:lnTo>
                  <a:pt x="1851" y="233"/>
                </a:lnTo>
                <a:lnTo>
                  <a:pt x="1852" y="206"/>
                </a:lnTo>
                <a:lnTo>
                  <a:pt x="1852" y="195"/>
                </a:lnTo>
                <a:lnTo>
                  <a:pt x="1852" y="201"/>
                </a:lnTo>
                <a:lnTo>
                  <a:pt x="1853" y="222"/>
                </a:lnTo>
                <a:lnTo>
                  <a:pt x="1853" y="238"/>
                </a:lnTo>
                <a:lnTo>
                  <a:pt x="1853" y="255"/>
                </a:lnTo>
                <a:lnTo>
                  <a:pt x="1854" y="309"/>
                </a:lnTo>
                <a:lnTo>
                  <a:pt x="1854" y="325"/>
                </a:lnTo>
                <a:lnTo>
                  <a:pt x="1854" y="330"/>
                </a:lnTo>
                <a:lnTo>
                  <a:pt x="1855" y="292"/>
                </a:lnTo>
                <a:lnTo>
                  <a:pt x="1855" y="265"/>
                </a:lnTo>
                <a:lnTo>
                  <a:pt x="1855" y="244"/>
                </a:lnTo>
                <a:lnTo>
                  <a:pt x="1856" y="244"/>
                </a:lnTo>
                <a:lnTo>
                  <a:pt x="1856" y="244"/>
                </a:lnTo>
                <a:lnTo>
                  <a:pt x="1856" y="244"/>
                </a:lnTo>
                <a:lnTo>
                  <a:pt x="1856" y="244"/>
                </a:lnTo>
                <a:lnTo>
                  <a:pt x="1857" y="260"/>
                </a:lnTo>
                <a:lnTo>
                  <a:pt x="1857" y="260"/>
                </a:lnTo>
                <a:lnTo>
                  <a:pt x="1857" y="255"/>
                </a:lnTo>
                <a:lnTo>
                  <a:pt x="1858" y="255"/>
                </a:lnTo>
                <a:lnTo>
                  <a:pt x="1858" y="249"/>
                </a:lnTo>
                <a:lnTo>
                  <a:pt x="1858" y="249"/>
                </a:lnTo>
                <a:lnTo>
                  <a:pt x="1859" y="244"/>
                </a:lnTo>
                <a:lnTo>
                  <a:pt x="1859" y="222"/>
                </a:lnTo>
                <a:lnTo>
                  <a:pt x="1859" y="211"/>
                </a:lnTo>
                <a:lnTo>
                  <a:pt x="1860" y="201"/>
                </a:lnTo>
                <a:lnTo>
                  <a:pt x="1860" y="227"/>
                </a:lnTo>
                <a:lnTo>
                  <a:pt x="1860" y="244"/>
                </a:lnTo>
                <a:lnTo>
                  <a:pt x="1861" y="271"/>
                </a:lnTo>
                <a:lnTo>
                  <a:pt x="1861" y="292"/>
                </a:lnTo>
                <a:lnTo>
                  <a:pt x="1861" y="314"/>
                </a:lnTo>
                <a:lnTo>
                  <a:pt x="1862" y="325"/>
                </a:lnTo>
                <a:lnTo>
                  <a:pt x="1862" y="298"/>
                </a:lnTo>
                <a:lnTo>
                  <a:pt x="1862" y="255"/>
                </a:lnTo>
                <a:lnTo>
                  <a:pt x="1863" y="244"/>
                </a:lnTo>
                <a:lnTo>
                  <a:pt x="1863" y="238"/>
                </a:lnTo>
                <a:lnTo>
                  <a:pt x="1863" y="249"/>
                </a:lnTo>
                <a:lnTo>
                  <a:pt x="1864" y="249"/>
                </a:lnTo>
                <a:lnTo>
                  <a:pt x="1864" y="260"/>
                </a:lnTo>
                <a:lnTo>
                  <a:pt x="1864" y="260"/>
                </a:lnTo>
                <a:lnTo>
                  <a:pt x="1865" y="265"/>
                </a:lnTo>
                <a:lnTo>
                  <a:pt x="1865" y="265"/>
                </a:lnTo>
                <a:lnTo>
                  <a:pt x="1865" y="276"/>
                </a:lnTo>
                <a:lnTo>
                  <a:pt x="1866" y="271"/>
                </a:lnTo>
                <a:lnTo>
                  <a:pt x="1866" y="255"/>
                </a:lnTo>
                <a:lnTo>
                  <a:pt x="1866" y="238"/>
                </a:lnTo>
                <a:lnTo>
                  <a:pt x="1867" y="227"/>
                </a:lnTo>
                <a:lnTo>
                  <a:pt x="1867" y="227"/>
                </a:lnTo>
                <a:lnTo>
                  <a:pt x="1867" y="233"/>
                </a:lnTo>
                <a:lnTo>
                  <a:pt x="1868" y="255"/>
                </a:lnTo>
                <a:lnTo>
                  <a:pt x="1868" y="282"/>
                </a:lnTo>
                <a:lnTo>
                  <a:pt x="1868" y="325"/>
                </a:lnTo>
                <a:lnTo>
                  <a:pt x="1869" y="336"/>
                </a:lnTo>
                <a:lnTo>
                  <a:pt x="1869" y="314"/>
                </a:lnTo>
                <a:lnTo>
                  <a:pt x="1869" y="265"/>
                </a:lnTo>
                <a:lnTo>
                  <a:pt x="1870" y="238"/>
                </a:lnTo>
                <a:lnTo>
                  <a:pt x="1870" y="233"/>
                </a:lnTo>
                <a:lnTo>
                  <a:pt x="1870" y="227"/>
                </a:lnTo>
                <a:lnTo>
                  <a:pt x="1871" y="222"/>
                </a:lnTo>
                <a:lnTo>
                  <a:pt x="1871" y="238"/>
                </a:lnTo>
                <a:lnTo>
                  <a:pt x="1871" y="249"/>
                </a:lnTo>
                <a:lnTo>
                  <a:pt x="1872" y="249"/>
                </a:lnTo>
                <a:lnTo>
                  <a:pt x="1872" y="260"/>
                </a:lnTo>
                <a:lnTo>
                  <a:pt x="1872" y="255"/>
                </a:lnTo>
                <a:lnTo>
                  <a:pt x="1873" y="238"/>
                </a:lnTo>
                <a:lnTo>
                  <a:pt x="1873" y="222"/>
                </a:lnTo>
                <a:lnTo>
                  <a:pt x="1873" y="211"/>
                </a:lnTo>
                <a:lnTo>
                  <a:pt x="1874" y="211"/>
                </a:lnTo>
                <a:lnTo>
                  <a:pt x="1874" y="233"/>
                </a:lnTo>
                <a:lnTo>
                  <a:pt x="1874" y="249"/>
                </a:lnTo>
                <a:lnTo>
                  <a:pt x="1875" y="265"/>
                </a:lnTo>
                <a:lnTo>
                  <a:pt x="1875" y="298"/>
                </a:lnTo>
                <a:lnTo>
                  <a:pt x="1875" y="298"/>
                </a:lnTo>
                <a:lnTo>
                  <a:pt x="1876" y="238"/>
                </a:lnTo>
                <a:lnTo>
                  <a:pt x="1876" y="184"/>
                </a:lnTo>
                <a:lnTo>
                  <a:pt x="1876" y="168"/>
                </a:lnTo>
                <a:lnTo>
                  <a:pt x="1877" y="184"/>
                </a:lnTo>
                <a:lnTo>
                  <a:pt x="1877" y="184"/>
                </a:lnTo>
                <a:lnTo>
                  <a:pt x="1877" y="201"/>
                </a:lnTo>
                <a:lnTo>
                  <a:pt x="1878" y="217"/>
                </a:lnTo>
                <a:lnTo>
                  <a:pt x="1878" y="217"/>
                </a:lnTo>
                <a:lnTo>
                  <a:pt x="1878" y="222"/>
                </a:lnTo>
                <a:lnTo>
                  <a:pt x="1879" y="211"/>
                </a:lnTo>
                <a:lnTo>
                  <a:pt x="1879" y="206"/>
                </a:lnTo>
                <a:lnTo>
                  <a:pt x="1879" y="179"/>
                </a:lnTo>
                <a:lnTo>
                  <a:pt x="1880" y="168"/>
                </a:lnTo>
                <a:lnTo>
                  <a:pt x="1880" y="168"/>
                </a:lnTo>
                <a:lnTo>
                  <a:pt x="1880" y="184"/>
                </a:lnTo>
                <a:lnTo>
                  <a:pt x="1881" y="211"/>
                </a:lnTo>
                <a:lnTo>
                  <a:pt x="1881" y="233"/>
                </a:lnTo>
                <a:lnTo>
                  <a:pt x="1881" y="255"/>
                </a:lnTo>
                <a:lnTo>
                  <a:pt x="1882" y="255"/>
                </a:lnTo>
                <a:lnTo>
                  <a:pt x="1882" y="233"/>
                </a:lnTo>
                <a:lnTo>
                  <a:pt x="1882" y="173"/>
                </a:lnTo>
                <a:lnTo>
                  <a:pt x="1883" y="152"/>
                </a:lnTo>
                <a:lnTo>
                  <a:pt x="1883" y="168"/>
                </a:lnTo>
                <a:lnTo>
                  <a:pt x="1883" y="173"/>
                </a:lnTo>
                <a:lnTo>
                  <a:pt x="1884" y="190"/>
                </a:lnTo>
                <a:lnTo>
                  <a:pt x="1884" y="195"/>
                </a:lnTo>
                <a:lnTo>
                  <a:pt x="1884" y="222"/>
                </a:lnTo>
                <a:lnTo>
                  <a:pt x="1885" y="211"/>
                </a:lnTo>
                <a:lnTo>
                  <a:pt x="1885" y="233"/>
                </a:lnTo>
                <a:lnTo>
                  <a:pt x="1885" y="238"/>
                </a:lnTo>
                <a:lnTo>
                  <a:pt x="1886" y="244"/>
                </a:lnTo>
                <a:lnTo>
                  <a:pt x="1886" y="227"/>
                </a:lnTo>
                <a:lnTo>
                  <a:pt x="1886" y="222"/>
                </a:lnTo>
                <a:lnTo>
                  <a:pt x="1887" y="217"/>
                </a:lnTo>
                <a:lnTo>
                  <a:pt x="1887" y="233"/>
                </a:lnTo>
                <a:lnTo>
                  <a:pt x="1887" y="238"/>
                </a:lnTo>
                <a:lnTo>
                  <a:pt x="1888" y="255"/>
                </a:lnTo>
                <a:lnTo>
                  <a:pt x="1888" y="265"/>
                </a:lnTo>
                <a:lnTo>
                  <a:pt x="1888" y="303"/>
                </a:lnTo>
                <a:lnTo>
                  <a:pt x="1889" y="298"/>
                </a:lnTo>
                <a:lnTo>
                  <a:pt x="1889" y="276"/>
                </a:lnTo>
                <a:lnTo>
                  <a:pt x="1889" y="249"/>
                </a:lnTo>
                <a:lnTo>
                  <a:pt x="1890" y="238"/>
                </a:lnTo>
                <a:lnTo>
                  <a:pt x="1890" y="244"/>
                </a:lnTo>
                <a:lnTo>
                  <a:pt x="1890" y="244"/>
                </a:lnTo>
                <a:lnTo>
                  <a:pt x="1891" y="255"/>
                </a:lnTo>
                <a:lnTo>
                  <a:pt x="1891" y="260"/>
                </a:lnTo>
                <a:lnTo>
                  <a:pt x="1891" y="265"/>
                </a:lnTo>
                <a:lnTo>
                  <a:pt x="1892" y="276"/>
                </a:lnTo>
                <a:lnTo>
                  <a:pt x="1892" y="282"/>
                </a:lnTo>
                <a:lnTo>
                  <a:pt x="1892" y="271"/>
                </a:lnTo>
                <a:lnTo>
                  <a:pt x="1893" y="276"/>
                </a:lnTo>
                <a:lnTo>
                  <a:pt x="1893" y="282"/>
                </a:lnTo>
                <a:lnTo>
                  <a:pt x="1893" y="282"/>
                </a:lnTo>
                <a:lnTo>
                  <a:pt x="1894" y="282"/>
                </a:lnTo>
                <a:lnTo>
                  <a:pt x="1894" y="287"/>
                </a:lnTo>
                <a:lnTo>
                  <a:pt x="1894" y="276"/>
                </a:lnTo>
                <a:lnTo>
                  <a:pt x="1895" y="276"/>
                </a:lnTo>
                <a:lnTo>
                  <a:pt x="1895" y="292"/>
                </a:lnTo>
                <a:lnTo>
                  <a:pt x="1895" y="292"/>
                </a:lnTo>
                <a:lnTo>
                  <a:pt x="1896" y="303"/>
                </a:lnTo>
                <a:lnTo>
                  <a:pt x="1896" y="319"/>
                </a:lnTo>
                <a:lnTo>
                  <a:pt x="1896" y="325"/>
                </a:lnTo>
                <a:lnTo>
                  <a:pt x="1897" y="341"/>
                </a:lnTo>
                <a:lnTo>
                  <a:pt x="1897" y="341"/>
                </a:lnTo>
                <a:lnTo>
                  <a:pt x="1897" y="292"/>
                </a:lnTo>
                <a:lnTo>
                  <a:pt x="1898" y="276"/>
                </a:lnTo>
                <a:lnTo>
                  <a:pt x="1898" y="276"/>
                </a:lnTo>
                <a:lnTo>
                  <a:pt x="1898" y="276"/>
                </a:lnTo>
                <a:lnTo>
                  <a:pt x="1899" y="282"/>
                </a:lnTo>
                <a:lnTo>
                  <a:pt x="1899" y="292"/>
                </a:lnTo>
                <a:lnTo>
                  <a:pt x="1899" y="319"/>
                </a:lnTo>
                <a:lnTo>
                  <a:pt x="1900" y="314"/>
                </a:lnTo>
                <a:lnTo>
                  <a:pt x="1900" y="314"/>
                </a:lnTo>
                <a:lnTo>
                  <a:pt x="1900" y="303"/>
                </a:lnTo>
                <a:lnTo>
                  <a:pt x="1901" y="298"/>
                </a:lnTo>
                <a:lnTo>
                  <a:pt x="1901" y="292"/>
                </a:lnTo>
                <a:lnTo>
                  <a:pt x="1901" y="287"/>
                </a:lnTo>
                <a:lnTo>
                  <a:pt x="1902" y="287"/>
                </a:lnTo>
                <a:lnTo>
                  <a:pt x="1902" y="260"/>
                </a:lnTo>
                <a:lnTo>
                  <a:pt x="1902" y="260"/>
                </a:lnTo>
                <a:lnTo>
                  <a:pt x="1903" y="249"/>
                </a:lnTo>
                <a:lnTo>
                  <a:pt x="1903" y="260"/>
                </a:lnTo>
                <a:lnTo>
                  <a:pt x="1903" y="265"/>
                </a:lnTo>
                <a:lnTo>
                  <a:pt x="1904" y="276"/>
                </a:lnTo>
                <a:lnTo>
                  <a:pt x="1904" y="287"/>
                </a:lnTo>
                <a:lnTo>
                  <a:pt x="1904" y="292"/>
                </a:lnTo>
                <a:lnTo>
                  <a:pt x="1905" y="303"/>
                </a:lnTo>
                <a:lnTo>
                  <a:pt x="1905" y="309"/>
                </a:lnTo>
                <a:lnTo>
                  <a:pt x="1905" y="271"/>
                </a:lnTo>
                <a:lnTo>
                  <a:pt x="1906" y="249"/>
                </a:lnTo>
                <a:lnTo>
                  <a:pt x="1906" y="238"/>
                </a:lnTo>
                <a:lnTo>
                  <a:pt x="1906" y="249"/>
                </a:lnTo>
                <a:lnTo>
                  <a:pt x="1907" y="249"/>
                </a:lnTo>
                <a:lnTo>
                  <a:pt x="1907" y="255"/>
                </a:lnTo>
                <a:lnTo>
                  <a:pt x="1907" y="260"/>
                </a:lnTo>
                <a:lnTo>
                  <a:pt x="1908" y="276"/>
                </a:lnTo>
                <a:lnTo>
                  <a:pt x="1908" y="265"/>
                </a:lnTo>
                <a:lnTo>
                  <a:pt x="1908" y="260"/>
                </a:lnTo>
                <a:lnTo>
                  <a:pt x="1908" y="271"/>
                </a:lnTo>
                <a:lnTo>
                  <a:pt x="1909" y="271"/>
                </a:lnTo>
                <a:lnTo>
                  <a:pt x="1909" y="276"/>
                </a:lnTo>
                <a:lnTo>
                  <a:pt x="1909" y="271"/>
                </a:lnTo>
                <a:lnTo>
                  <a:pt x="1910" y="271"/>
                </a:lnTo>
                <a:lnTo>
                  <a:pt x="1910" y="260"/>
                </a:lnTo>
                <a:lnTo>
                  <a:pt x="1910" y="271"/>
                </a:lnTo>
                <a:lnTo>
                  <a:pt x="1911" y="260"/>
                </a:lnTo>
                <a:lnTo>
                  <a:pt x="1911" y="292"/>
                </a:lnTo>
                <a:lnTo>
                  <a:pt x="1911" y="314"/>
                </a:lnTo>
                <a:lnTo>
                  <a:pt x="1912" y="319"/>
                </a:lnTo>
                <a:lnTo>
                  <a:pt x="1912" y="330"/>
                </a:lnTo>
                <a:lnTo>
                  <a:pt x="1912" y="325"/>
                </a:lnTo>
                <a:lnTo>
                  <a:pt x="1913" y="292"/>
                </a:lnTo>
                <a:lnTo>
                  <a:pt x="1913" y="255"/>
                </a:lnTo>
                <a:lnTo>
                  <a:pt x="1913" y="238"/>
                </a:lnTo>
                <a:lnTo>
                  <a:pt x="1914" y="238"/>
                </a:lnTo>
                <a:lnTo>
                  <a:pt x="1914" y="249"/>
                </a:lnTo>
                <a:lnTo>
                  <a:pt x="1914" y="255"/>
                </a:lnTo>
                <a:lnTo>
                  <a:pt x="1915" y="265"/>
                </a:lnTo>
                <a:lnTo>
                  <a:pt x="1915" y="260"/>
                </a:lnTo>
                <a:lnTo>
                  <a:pt x="1915" y="265"/>
                </a:lnTo>
                <a:lnTo>
                  <a:pt x="1916" y="271"/>
                </a:lnTo>
                <a:lnTo>
                  <a:pt x="1916" y="265"/>
                </a:lnTo>
                <a:lnTo>
                  <a:pt x="1916" y="265"/>
                </a:lnTo>
                <a:lnTo>
                  <a:pt x="1917" y="271"/>
                </a:lnTo>
                <a:lnTo>
                  <a:pt x="1917" y="265"/>
                </a:lnTo>
                <a:lnTo>
                  <a:pt x="1917" y="260"/>
                </a:lnTo>
                <a:lnTo>
                  <a:pt x="1918" y="260"/>
                </a:lnTo>
                <a:lnTo>
                  <a:pt x="1918" y="265"/>
                </a:lnTo>
                <a:lnTo>
                  <a:pt x="1918" y="271"/>
                </a:lnTo>
                <a:lnTo>
                  <a:pt x="1919" y="292"/>
                </a:lnTo>
                <a:lnTo>
                  <a:pt x="1919" y="336"/>
                </a:lnTo>
                <a:lnTo>
                  <a:pt x="1919" y="357"/>
                </a:lnTo>
                <a:lnTo>
                  <a:pt x="1920" y="352"/>
                </a:lnTo>
                <a:lnTo>
                  <a:pt x="1920" y="325"/>
                </a:lnTo>
                <a:lnTo>
                  <a:pt x="1920" y="276"/>
                </a:lnTo>
                <a:lnTo>
                  <a:pt x="1921" y="244"/>
                </a:lnTo>
                <a:lnTo>
                  <a:pt x="1921" y="260"/>
                </a:lnTo>
                <a:lnTo>
                  <a:pt x="1921" y="260"/>
                </a:lnTo>
                <a:lnTo>
                  <a:pt x="1922" y="276"/>
                </a:lnTo>
                <a:lnTo>
                  <a:pt x="1922" y="282"/>
                </a:lnTo>
                <a:lnTo>
                  <a:pt x="1922" y="298"/>
                </a:lnTo>
                <a:lnTo>
                  <a:pt x="1923" y="282"/>
                </a:lnTo>
                <a:lnTo>
                  <a:pt x="1923" y="282"/>
                </a:lnTo>
                <a:lnTo>
                  <a:pt x="1923" y="271"/>
                </a:lnTo>
                <a:lnTo>
                  <a:pt x="1924" y="265"/>
                </a:lnTo>
                <a:lnTo>
                  <a:pt x="1924" y="255"/>
                </a:lnTo>
                <a:lnTo>
                  <a:pt x="1924" y="249"/>
                </a:lnTo>
                <a:lnTo>
                  <a:pt x="1925" y="249"/>
                </a:lnTo>
                <a:lnTo>
                  <a:pt x="1925" y="244"/>
                </a:lnTo>
                <a:lnTo>
                  <a:pt x="1925" y="244"/>
                </a:lnTo>
                <a:lnTo>
                  <a:pt x="1926" y="287"/>
                </a:lnTo>
                <a:lnTo>
                  <a:pt x="1926" y="309"/>
                </a:lnTo>
                <a:lnTo>
                  <a:pt x="1926" y="336"/>
                </a:lnTo>
                <a:lnTo>
                  <a:pt x="1927" y="352"/>
                </a:lnTo>
                <a:lnTo>
                  <a:pt x="1927" y="346"/>
                </a:lnTo>
                <a:lnTo>
                  <a:pt x="1927" y="265"/>
                </a:lnTo>
                <a:lnTo>
                  <a:pt x="1928" y="238"/>
                </a:lnTo>
                <a:lnTo>
                  <a:pt x="1928" y="238"/>
                </a:lnTo>
                <a:lnTo>
                  <a:pt x="1928" y="238"/>
                </a:lnTo>
                <a:lnTo>
                  <a:pt x="1929" y="244"/>
                </a:lnTo>
                <a:lnTo>
                  <a:pt x="1929" y="249"/>
                </a:lnTo>
                <a:lnTo>
                  <a:pt x="1929" y="249"/>
                </a:lnTo>
                <a:lnTo>
                  <a:pt x="1930" y="238"/>
                </a:lnTo>
                <a:lnTo>
                  <a:pt x="1930" y="238"/>
                </a:lnTo>
                <a:lnTo>
                  <a:pt x="1930" y="249"/>
                </a:lnTo>
                <a:lnTo>
                  <a:pt x="1931" y="244"/>
                </a:lnTo>
                <a:lnTo>
                  <a:pt x="1931" y="233"/>
                </a:lnTo>
                <a:lnTo>
                  <a:pt x="1931" y="211"/>
                </a:lnTo>
                <a:lnTo>
                  <a:pt x="1932" y="206"/>
                </a:lnTo>
                <a:lnTo>
                  <a:pt x="1932" y="190"/>
                </a:lnTo>
                <a:lnTo>
                  <a:pt x="1932" y="195"/>
                </a:lnTo>
                <a:lnTo>
                  <a:pt x="1933" y="206"/>
                </a:lnTo>
                <a:lnTo>
                  <a:pt x="1933" y="201"/>
                </a:lnTo>
                <a:lnTo>
                  <a:pt x="1933" y="217"/>
                </a:lnTo>
                <a:lnTo>
                  <a:pt x="1934" y="222"/>
                </a:lnTo>
                <a:lnTo>
                  <a:pt x="1934" y="265"/>
                </a:lnTo>
                <a:lnTo>
                  <a:pt x="1934" y="282"/>
                </a:lnTo>
                <a:lnTo>
                  <a:pt x="1935" y="271"/>
                </a:lnTo>
                <a:lnTo>
                  <a:pt x="1935" y="249"/>
                </a:lnTo>
                <a:lnTo>
                  <a:pt x="1935" y="195"/>
                </a:lnTo>
                <a:lnTo>
                  <a:pt x="1936" y="173"/>
                </a:lnTo>
                <a:lnTo>
                  <a:pt x="1936" y="190"/>
                </a:lnTo>
                <a:lnTo>
                  <a:pt x="1936" y="201"/>
                </a:lnTo>
                <a:lnTo>
                  <a:pt x="1937" y="201"/>
                </a:lnTo>
                <a:lnTo>
                  <a:pt x="1937" y="211"/>
                </a:lnTo>
                <a:lnTo>
                  <a:pt x="1937" y="211"/>
                </a:lnTo>
                <a:lnTo>
                  <a:pt x="1938" y="211"/>
                </a:lnTo>
                <a:lnTo>
                  <a:pt x="1938" y="217"/>
                </a:lnTo>
                <a:lnTo>
                  <a:pt x="1938" y="206"/>
                </a:lnTo>
                <a:lnTo>
                  <a:pt x="1939" y="211"/>
                </a:lnTo>
                <a:lnTo>
                  <a:pt x="1939" y="184"/>
                </a:lnTo>
                <a:lnTo>
                  <a:pt x="1939" y="190"/>
                </a:lnTo>
                <a:lnTo>
                  <a:pt x="1940" y="173"/>
                </a:lnTo>
                <a:lnTo>
                  <a:pt x="1940" y="184"/>
                </a:lnTo>
                <a:lnTo>
                  <a:pt x="1940" y="195"/>
                </a:lnTo>
                <a:lnTo>
                  <a:pt x="1941" y="211"/>
                </a:lnTo>
                <a:lnTo>
                  <a:pt x="1941" y="227"/>
                </a:lnTo>
                <a:lnTo>
                  <a:pt x="1941" y="238"/>
                </a:lnTo>
                <a:lnTo>
                  <a:pt x="1942" y="260"/>
                </a:lnTo>
                <a:lnTo>
                  <a:pt x="1942" y="282"/>
                </a:lnTo>
                <a:lnTo>
                  <a:pt x="1942" y="282"/>
                </a:lnTo>
                <a:lnTo>
                  <a:pt x="1943" y="249"/>
                </a:lnTo>
                <a:lnTo>
                  <a:pt x="1943" y="206"/>
                </a:lnTo>
                <a:lnTo>
                  <a:pt x="1943" y="206"/>
                </a:lnTo>
                <a:lnTo>
                  <a:pt x="1944" y="211"/>
                </a:lnTo>
                <a:lnTo>
                  <a:pt x="1944" y="211"/>
                </a:lnTo>
                <a:lnTo>
                  <a:pt x="1944" y="222"/>
                </a:lnTo>
                <a:lnTo>
                  <a:pt x="1945" y="238"/>
                </a:lnTo>
                <a:lnTo>
                  <a:pt x="1945" y="227"/>
                </a:lnTo>
                <a:lnTo>
                  <a:pt x="1945" y="222"/>
                </a:lnTo>
                <a:lnTo>
                  <a:pt x="1946" y="217"/>
                </a:lnTo>
                <a:lnTo>
                  <a:pt x="1946" y="238"/>
                </a:lnTo>
                <a:lnTo>
                  <a:pt x="1946" y="238"/>
                </a:lnTo>
                <a:lnTo>
                  <a:pt x="1947" y="227"/>
                </a:lnTo>
                <a:lnTo>
                  <a:pt x="1947" y="206"/>
                </a:lnTo>
                <a:lnTo>
                  <a:pt x="1947" y="190"/>
                </a:lnTo>
                <a:lnTo>
                  <a:pt x="1948" y="184"/>
                </a:lnTo>
                <a:lnTo>
                  <a:pt x="1948" y="201"/>
                </a:lnTo>
                <a:lnTo>
                  <a:pt x="1948" y="211"/>
                </a:lnTo>
                <a:lnTo>
                  <a:pt x="1949" y="233"/>
                </a:lnTo>
                <a:lnTo>
                  <a:pt x="1949" y="249"/>
                </a:lnTo>
                <a:lnTo>
                  <a:pt x="1949" y="265"/>
                </a:lnTo>
                <a:lnTo>
                  <a:pt x="1950" y="287"/>
                </a:lnTo>
                <a:lnTo>
                  <a:pt x="1950" y="287"/>
                </a:lnTo>
                <a:lnTo>
                  <a:pt x="1950" y="260"/>
                </a:lnTo>
                <a:lnTo>
                  <a:pt x="1951" y="233"/>
                </a:lnTo>
                <a:lnTo>
                  <a:pt x="1951" y="217"/>
                </a:lnTo>
                <a:lnTo>
                  <a:pt x="1951" y="222"/>
                </a:lnTo>
                <a:lnTo>
                  <a:pt x="1952" y="227"/>
                </a:lnTo>
                <a:lnTo>
                  <a:pt x="1952" y="233"/>
                </a:lnTo>
                <a:lnTo>
                  <a:pt x="1952" y="227"/>
                </a:lnTo>
                <a:lnTo>
                  <a:pt x="1953" y="227"/>
                </a:lnTo>
                <a:lnTo>
                  <a:pt x="1953" y="238"/>
                </a:lnTo>
                <a:lnTo>
                  <a:pt x="1953" y="233"/>
                </a:lnTo>
                <a:lnTo>
                  <a:pt x="1954" y="227"/>
                </a:lnTo>
                <a:lnTo>
                  <a:pt x="1954" y="211"/>
                </a:lnTo>
                <a:lnTo>
                  <a:pt x="1954" y="211"/>
                </a:lnTo>
                <a:lnTo>
                  <a:pt x="1955" y="206"/>
                </a:lnTo>
                <a:lnTo>
                  <a:pt x="1955" y="201"/>
                </a:lnTo>
                <a:lnTo>
                  <a:pt x="1955" y="190"/>
                </a:lnTo>
                <a:lnTo>
                  <a:pt x="1956" y="190"/>
                </a:lnTo>
                <a:lnTo>
                  <a:pt x="1956" y="201"/>
                </a:lnTo>
                <a:lnTo>
                  <a:pt x="1956" y="217"/>
                </a:lnTo>
                <a:lnTo>
                  <a:pt x="1957" y="255"/>
                </a:lnTo>
                <a:lnTo>
                  <a:pt x="1957" y="276"/>
                </a:lnTo>
                <a:lnTo>
                  <a:pt x="1957" y="298"/>
                </a:lnTo>
                <a:lnTo>
                  <a:pt x="1958" y="314"/>
                </a:lnTo>
                <a:lnTo>
                  <a:pt x="1958" y="287"/>
                </a:lnTo>
                <a:lnTo>
                  <a:pt x="1958" y="233"/>
                </a:lnTo>
                <a:lnTo>
                  <a:pt x="1959" y="227"/>
                </a:lnTo>
                <a:lnTo>
                  <a:pt x="1959" y="217"/>
                </a:lnTo>
                <a:lnTo>
                  <a:pt x="1959" y="217"/>
                </a:lnTo>
                <a:lnTo>
                  <a:pt x="1960" y="222"/>
                </a:lnTo>
                <a:lnTo>
                  <a:pt x="1960" y="233"/>
                </a:lnTo>
                <a:lnTo>
                  <a:pt x="1960" y="233"/>
                </a:lnTo>
                <a:lnTo>
                  <a:pt x="1961" y="227"/>
                </a:lnTo>
                <a:lnTo>
                  <a:pt x="1961" y="227"/>
                </a:lnTo>
                <a:lnTo>
                  <a:pt x="1961" y="211"/>
                </a:lnTo>
                <a:lnTo>
                  <a:pt x="1962" y="211"/>
                </a:lnTo>
                <a:lnTo>
                  <a:pt x="1962" y="222"/>
                </a:lnTo>
                <a:lnTo>
                  <a:pt x="1962" y="222"/>
                </a:lnTo>
                <a:lnTo>
                  <a:pt x="1963" y="206"/>
                </a:lnTo>
                <a:lnTo>
                  <a:pt x="1963" y="179"/>
                </a:lnTo>
                <a:lnTo>
                  <a:pt x="1963" y="190"/>
                </a:lnTo>
                <a:lnTo>
                  <a:pt x="1964" y="163"/>
                </a:lnTo>
                <a:lnTo>
                  <a:pt x="1964" y="152"/>
                </a:lnTo>
                <a:lnTo>
                  <a:pt x="1964" y="190"/>
                </a:lnTo>
                <a:lnTo>
                  <a:pt x="1965" y="206"/>
                </a:lnTo>
                <a:lnTo>
                  <a:pt x="1965" y="255"/>
                </a:lnTo>
                <a:lnTo>
                  <a:pt x="1965" y="276"/>
                </a:lnTo>
                <a:lnTo>
                  <a:pt x="1966" y="282"/>
                </a:lnTo>
                <a:lnTo>
                  <a:pt x="1966" y="271"/>
                </a:lnTo>
                <a:lnTo>
                  <a:pt x="1966" y="249"/>
                </a:lnTo>
                <a:lnTo>
                  <a:pt x="1967" y="195"/>
                </a:lnTo>
                <a:lnTo>
                  <a:pt x="1967" y="179"/>
                </a:lnTo>
                <a:lnTo>
                  <a:pt x="1967" y="179"/>
                </a:lnTo>
                <a:lnTo>
                  <a:pt x="1968" y="195"/>
                </a:lnTo>
                <a:lnTo>
                  <a:pt x="1968" y="206"/>
                </a:lnTo>
                <a:lnTo>
                  <a:pt x="1968" y="211"/>
                </a:lnTo>
                <a:lnTo>
                  <a:pt x="1968" y="217"/>
                </a:lnTo>
                <a:lnTo>
                  <a:pt x="1969" y="211"/>
                </a:lnTo>
                <a:lnTo>
                  <a:pt x="1969" y="201"/>
                </a:lnTo>
                <a:lnTo>
                  <a:pt x="1969" y="206"/>
                </a:lnTo>
                <a:lnTo>
                  <a:pt x="1970" y="195"/>
                </a:lnTo>
                <a:lnTo>
                  <a:pt x="1970" y="184"/>
                </a:lnTo>
                <a:lnTo>
                  <a:pt x="1970" y="163"/>
                </a:lnTo>
                <a:lnTo>
                  <a:pt x="1971" y="152"/>
                </a:lnTo>
                <a:lnTo>
                  <a:pt x="1971" y="168"/>
                </a:lnTo>
                <a:lnTo>
                  <a:pt x="1971" y="201"/>
                </a:lnTo>
                <a:lnTo>
                  <a:pt x="1972" y="227"/>
                </a:lnTo>
                <a:lnTo>
                  <a:pt x="1972" y="249"/>
                </a:lnTo>
                <a:lnTo>
                  <a:pt x="1972" y="287"/>
                </a:lnTo>
                <a:lnTo>
                  <a:pt x="1973" y="314"/>
                </a:lnTo>
                <a:lnTo>
                  <a:pt x="1973" y="336"/>
                </a:lnTo>
                <a:lnTo>
                  <a:pt x="1973" y="303"/>
                </a:lnTo>
                <a:lnTo>
                  <a:pt x="1974" y="271"/>
                </a:lnTo>
                <a:lnTo>
                  <a:pt x="1974" y="222"/>
                </a:lnTo>
                <a:lnTo>
                  <a:pt x="1974" y="244"/>
                </a:lnTo>
                <a:lnTo>
                  <a:pt x="1975" y="255"/>
                </a:lnTo>
                <a:lnTo>
                  <a:pt x="1975" y="255"/>
                </a:lnTo>
                <a:lnTo>
                  <a:pt x="1975" y="271"/>
                </a:lnTo>
                <a:lnTo>
                  <a:pt x="1976" y="265"/>
                </a:lnTo>
                <a:lnTo>
                  <a:pt x="1976" y="265"/>
                </a:lnTo>
                <a:lnTo>
                  <a:pt x="1976" y="260"/>
                </a:lnTo>
                <a:lnTo>
                  <a:pt x="1977" y="265"/>
                </a:lnTo>
                <a:lnTo>
                  <a:pt x="1977" y="265"/>
                </a:lnTo>
                <a:lnTo>
                  <a:pt x="1977" y="255"/>
                </a:lnTo>
                <a:lnTo>
                  <a:pt x="1978" y="255"/>
                </a:lnTo>
                <a:lnTo>
                  <a:pt x="1978" y="244"/>
                </a:lnTo>
                <a:lnTo>
                  <a:pt x="1978" y="233"/>
                </a:lnTo>
                <a:lnTo>
                  <a:pt x="1979" y="217"/>
                </a:lnTo>
                <a:lnTo>
                  <a:pt x="1979" y="222"/>
                </a:lnTo>
                <a:lnTo>
                  <a:pt x="1979" y="233"/>
                </a:lnTo>
                <a:lnTo>
                  <a:pt x="1980" y="244"/>
                </a:lnTo>
                <a:lnTo>
                  <a:pt x="1980" y="265"/>
                </a:lnTo>
                <a:lnTo>
                  <a:pt x="1980" y="292"/>
                </a:lnTo>
                <a:lnTo>
                  <a:pt x="1981" y="325"/>
                </a:lnTo>
                <a:lnTo>
                  <a:pt x="1981" y="303"/>
                </a:lnTo>
                <a:lnTo>
                  <a:pt x="1981" y="271"/>
                </a:lnTo>
                <a:lnTo>
                  <a:pt x="1982" y="244"/>
                </a:lnTo>
                <a:lnTo>
                  <a:pt x="1982" y="227"/>
                </a:lnTo>
                <a:lnTo>
                  <a:pt x="1982" y="238"/>
                </a:lnTo>
                <a:lnTo>
                  <a:pt x="1983" y="238"/>
                </a:lnTo>
                <a:lnTo>
                  <a:pt x="1983" y="244"/>
                </a:lnTo>
                <a:lnTo>
                  <a:pt x="1983" y="244"/>
                </a:lnTo>
                <a:lnTo>
                  <a:pt x="1984" y="260"/>
                </a:lnTo>
                <a:lnTo>
                  <a:pt x="1984" y="260"/>
                </a:lnTo>
                <a:lnTo>
                  <a:pt x="1984" y="260"/>
                </a:lnTo>
                <a:lnTo>
                  <a:pt x="1985" y="255"/>
                </a:lnTo>
                <a:lnTo>
                  <a:pt x="1985" y="249"/>
                </a:lnTo>
                <a:lnTo>
                  <a:pt x="1985" y="255"/>
                </a:lnTo>
                <a:lnTo>
                  <a:pt x="1986" y="227"/>
                </a:lnTo>
                <a:lnTo>
                  <a:pt x="1986" y="211"/>
                </a:lnTo>
                <a:lnTo>
                  <a:pt x="1986" y="195"/>
                </a:lnTo>
                <a:lnTo>
                  <a:pt x="1987" y="206"/>
                </a:lnTo>
                <a:lnTo>
                  <a:pt x="1987" y="217"/>
                </a:lnTo>
                <a:lnTo>
                  <a:pt x="1987" y="222"/>
                </a:lnTo>
                <a:lnTo>
                  <a:pt x="1988" y="271"/>
                </a:lnTo>
                <a:lnTo>
                  <a:pt x="1988" y="303"/>
                </a:lnTo>
                <a:lnTo>
                  <a:pt x="1988" y="271"/>
                </a:lnTo>
                <a:lnTo>
                  <a:pt x="1989" y="201"/>
                </a:lnTo>
                <a:lnTo>
                  <a:pt x="1989" y="163"/>
                </a:lnTo>
                <a:lnTo>
                  <a:pt x="1989" y="184"/>
                </a:lnTo>
                <a:lnTo>
                  <a:pt x="1990" y="184"/>
                </a:lnTo>
                <a:lnTo>
                  <a:pt x="1990" y="201"/>
                </a:lnTo>
                <a:lnTo>
                  <a:pt x="1990" y="217"/>
                </a:lnTo>
                <a:lnTo>
                  <a:pt x="1991" y="238"/>
                </a:lnTo>
                <a:lnTo>
                  <a:pt x="1991" y="244"/>
                </a:lnTo>
                <a:lnTo>
                  <a:pt x="1991" y="244"/>
                </a:lnTo>
                <a:lnTo>
                  <a:pt x="1992" y="238"/>
                </a:lnTo>
                <a:lnTo>
                  <a:pt x="1992" y="238"/>
                </a:lnTo>
                <a:lnTo>
                  <a:pt x="1992" y="233"/>
                </a:lnTo>
                <a:lnTo>
                  <a:pt x="1993" y="195"/>
                </a:lnTo>
                <a:lnTo>
                  <a:pt x="1993" y="201"/>
                </a:lnTo>
                <a:lnTo>
                  <a:pt x="1993" y="206"/>
                </a:lnTo>
                <a:lnTo>
                  <a:pt x="1994" y="233"/>
                </a:lnTo>
                <a:lnTo>
                  <a:pt x="1994" y="255"/>
                </a:lnTo>
                <a:lnTo>
                  <a:pt x="1994" y="255"/>
                </a:lnTo>
                <a:lnTo>
                  <a:pt x="1995" y="287"/>
                </a:lnTo>
                <a:lnTo>
                  <a:pt x="1995" y="255"/>
                </a:lnTo>
                <a:lnTo>
                  <a:pt x="1995" y="227"/>
                </a:lnTo>
                <a:lnTo>
                  <a:pt x="1996" y="217"/>
                </a:lnTo>
                <a:lnTo>
                  <a:pt x="1996" y="217"/>
                </a:lnTo>
                <a:lnTo>
                  <a:pt x="1996" y="222"/>
                </a:lnTo>
                <a:lnTo>
                  <a:pt x="1997" y="217"/>
                </a:lnTo>
                <a:lnTo>
                  <a:pt x="1997" y="233"/>
                </a:lnTo>
                <a:lnTo>
                  <a:pt x="1997" y="238"/>
                </a:lnTo>
                <a:lnTo>
                  <a:pt x="1998" y="238"/>
                </a:lnTo>
                <a:lnTo>
                  <a:pt x="1998" y="249"/>
                </a:lnTo>
                <a:lnTo>
                  <a:pt x="1998" y="238"/>
                </a:lnTo>
                <a:lnTo>
                  <a:pt x="1999" y="233"/>
                </a:lnTo>
                <a:lnTo>
                  <a:pt x="1999" y="222"/>
                </a:lnTo>
                <a:lnTo>
                  <a:pt x="1999" y="217"/>
                </a:lnTo>
                <a:lnTo>
                  <a:pt x="2000" y="222"/>
                </a:lnTo>
                <a:lnTo>
                  <a:pt x="2000" y="217"/>
                </a:lnTo>
                <a:lnTo>
                  <a:pt x="2000" y="222"/>
                </a:lnTo>
                <a:lnTo>
                  <a:pt x="2001" y="233"/>
                </a:lnTo>
                <a:lnTo>
                  <a:pt x="2001" y="227"/>
                </a:lnTo>
                <a:lnTo>
                  <a:pt x="2001" y="233"/>
                </a:lnTo>
                <a:lnTo>
                  <a:pt x="2002" y="233"/>
                </a:lnTo>
                <a:lnTo>
                  <a:pt x="2002" y="227"/>
                </a:lnTo>
                <a:lnTo>
                  <a:pt x="2002" y="233"/>
                </a:lnTo>
                <a:lnTo>
                  <a:pt x="2003" y="238"/>
                </a:lnTo>
                <a:lnTo>
                  <a:pt x="2003" y="238"/>
                </a:lnTo>
                <a:lnTo>
                  <a:pt x="2003" y="249"/>
                </a:lnTo>
                <a:lnTo>
                  <a:pt x="2004" y="282"/>
                </a:lnTo>
                <a:lnTo>
                  <a:pt x="2004" y="287"/>
                </a:lnTo>
                <a:lnTo>
                  <a:pt x="2004" y="287"/>
                </a:lnTo>
                <a:lnTo>
                  <a:pt x="2005" y="282"/>
                </a:lnTo>
                <a:lnTo>
                  <a:pt x="2005" y="282"/>
                </a:lnTo>
                <a:lnTo>
                  <a:pt x="2005" y="309"/>
                </a:lnTo>
                <a:lnTo>
                  <a:pt x="2006" y="325"/>
                </a:lnTo>
                <a:lnTo>
                  <a:pt x="2006" y="341"/>
                </a:lnTo>
                <a:lnTo>
                  <a:pt x="2006" y="352"/>
                </a:lnTo>
                <a:lnTo>
                  <a:pt x="2007" y="357"/>
                </a:lnTo>
                <a:lnTo>
                  <a:pt x="2007" y="357"/>
                </a:lnTo>
                <a:lnTo>
                  <a:pt x="2007" y="352"/>
                </a:lnTo>
                <a:lnTo>
                  <a:pt x="2008" y="325"/>
                </a:lnTo>
                <a:lnTo>
                  <a:pt x="2008" y="276"/>
                </a:lnTo>
                <a:lnTo>
                  <a:pt x="2008" y="271"/>
                </a:lnTo>
                <a:lnTo>
                  <a:pt x="2009" y="271"/>
                </a:lnTo>
                <a:lnTo>
                  <a:pt x="2009" y="271"/>
                </a:lnTo>
                <a:lnTo>
                  <a:pt x="2009" y="265"/>
                </a:lnTo>
                <a:lnTo>
                  <a:pt x="2010" y="260"/>
                </a:lnTo>
                <a:lnTo>
                  <a:pt x="2010" y="271"/>
                </a:lnTo>
                <a:lnTo>
                  <a:pt x="2010" y="260"/>
                </a:lnTo>
                <a:lnTo>
                  <a:pt x="2011" y="260"/>
                </a:lnTo>
                <a:lnTo>
                  <a:pt x="2011" y="255"/>
                </a:lnTo>
                <a:lnTo>
                  <a:pt x="2011" y="260"/>
                </a:lnTo>
                <a:lnTo>
                  <a:pt x="2012" y="265"/>
                </a:lnTo>
                <a:lnTo>
                  <a:pt x="2012" y="260"/>
                </a:lnTo>
                <a:lnTo>
                  <a:pt x="2012" y="255"/>
                </a:lnTo>
                <a:lnTo>
                  <a:pt x="2013" y="238"/>
                </a:lnTo>
                <a:lnTo>
                  <a:pt x="2013" y="238"/>
                </a:lnTo>
                <a:lnTo>
                  <a:pt x="2013" y="249"/>
                </a:lnTo>
                <a:lnTo>
                  <a:pt x="2014" y="255"/>
                </a:lnTo>
                <a:lnTo>
                  <a:pt x="2014" y="249"/>
                </a:lnTo>
                <a:lnTo>
                  <a:pt x="2014" y="255"/>
                </a:lnTo>
                <a:lnTo>
                  <a:pt x="2015" y="265"/>
                </a:lnTo>
                <a:lnTo>
                  <a:pt x="2015" y="260"/>
                </a:lnTo>
                <a:lnTo>
                  <a:pt x="2015" y="282"/>
                </a:lnTo>
                <a:lnTo>
                  <a:pt x="2016" y="271"/>
                </a:lnTo>
                <a:lnTo>
                  <a:pt x="2016" y="276"/>
                </a:lnTo>
                <a:lnTo>
                  <a:pt x="2016" y="271"/>
                </a:lnTo>
                <a:lnTo>
                  <a:pt x="2017" y="249"/>
                </a:lnTo>
                <a:lnTo>
                  <a:pt x="2017" y="249"/>
                </a:lnTo>
                <a:lnTo>
                  <a:pt x="2017" y="244"/>
                </a:lnTo>
                <a:lnTo>
                  <a:pt x="2018" y="244"/>
                </a:lnTo>
                <a:lnTo>
                  <a:pt x="2018" y="255"/>
                </a:lnTo>
                <a:lnTo>
                  <a:pt x="2018" y="255"/>
                </a:lnTo>
                <a:lnTo>
                  <a:pt x="2019" y="303"/>
                </a:lnTo>
                <a:lnTo>
                  <a:pt x="2019" y="325"/>
                </a:lnTo>
                <a:lnTo>
                  <a:pt x="2019" y="341"/>
                </a:lnTo>
                <a:lnTo>
                  <a:pt x="2020" y="330"/>
                </a:lnTo>
                <a:lnTo>
                  <a:pt x="2020" y="298"/>
                </a:lnTo>
                <a:lnTo>
                  <a:pt x="2020" y="265"/>
                </a:lnTo>
                <a:lnTo>
                  <a:pt x="2021" y="255"/>
                </a:lnTo>
                <a:lnTo>
                  <a:pt x="2021" y="255"/>
                </a:lnTo>
                <a:lnTo>
                  <a:pt x="2021" y="260"/>
                </a:lnTo>
                <a:lnTo>
                  <a:pt x="2022" y="260"/>
                </a:lnTo>
                <a:lnTo>
                  <a:pt x="2022" y="265"/>
                </a:lnTo>
                <a:lnTo>
                  <a:pt x="2022" y="260"/>
                </a:lnTo>
                <a:lnTo>
                  <a:pt x="2023" y="276"/>
                </a:lnTo>
                <a:lnTo>
                  <a:pt x="2023" y="276"/>
                </a:lnTo>
                <a:lnTo>
                  <a:pt x="2023" y="265"/>
                </a:lnTo>
                <a:lnTo>
                  <a:pt x="2024" y="265"/>
                </a:lnTo>
                <a:lnTo>
                  <a:pt x="2024" y="255"/>
                </a:lnTo>
                <a:lnTo>
                  <a:pt x="2024" y="238"/>
                </a:lnTo>
                <a:lnTo>
                  <a:pt x="2025" y="233"/>
                </a:lnTo>
                <a:lnTo>
                  <a:pt x="2025" y="233"/>
                </a:lnTo>
                <a:lnTo>
                  <a:pt x="2025" y="255"/>
                </a:lnTo>
                <a:lnTo>
                  <a:pt x="2026" y="271"/>
                </a:lnTo>
                <a:lnTo>
                  <a:pt x="2026" y="298"/>
                </a:lnTo>
                <a:lnTo>
                  <a:pt x="2026" y="309"/>
                </a:lnTo>
                <a:lnTo>
                  <a:pt x="2027" y="330"/>
                </a:lnTo>
                <a:lnTo>
                  <a:pt x="2027" y="336"/>
                </a:lnTo>
                <a:lnTo>
                  <a:pt x="2027" y="282"/>
                </a:lnTo>
                <a:lnTo>
                  <a:pt x="2028" y="244"/>
                </a:lnTo>
                <a:lnTo>
                  <a:pt x="2028" y="211"/>
                </a:lnTo>
                <a:lnTo>
                  <a:pt x="2028" y="217"/>
                </a:lnTo>
                <a:lnTo>
                  <a:pt x="2028" y="222"/>
                </a:lnTo>
                <a:lnTo>
                  <a:pt x="2029" y="217"/>
                </a:lnTo>
                <a:lnTo>
                  <a:pt x="2029" y="217"/>
                </a:lnTo>
                <a:lnTo>
                  <a:pt x="2029" y="233"/>
                </a:lnTo>
                <a:lnTo>
                  <a:pt x="2030" y="233"/>
                </a:lnTo>
                <a:lnTo>
                  <a:pt x="2030" y="233"/>
                </a:lnTo>
                <a:lnTo>
                  <a:pt x="2030" y="238"/>
                </a:lnTo>
                <a:lnTo>
                  <a:pt x="2031" y="238"/>
                </a:lnTo>
                <a:lnTo>
                  <a:pt x="2031" y="227"/>
                </a:lnTo>
                <a:lnTo>
                  <a:pt x="2031" y="238"/>
                </a:lnTo>
                <a:lnTo>
                  <a:pt x="2032" y="271"/>
                </a:lnTo>
                <a:lnTo>
                  <a:pt x="2032" y="260"/>
                </a:lnTo>
                <a:lnTo>
                  <a:pt x="2032" y="265"/>
                </a:lnTo>
                <a:lnTo>
                  <a:pt x="2033" y="282"/>
                </a:lnTo>
                <a:lnTo>
                  <a:pt x="2033" y="303"/>
                </a:lnTo>
                <a:lnTo>
                  <a:pt x="2033" y="319"/>
                </a:lnTo>
                <a:lnTo>
                  <a:pt x="2034" y="336"/>
                </a:lnTo>
                <a:lnTo>
                  <a:pt x="2034" y="346"/>
                </a:lnTo>
                <a:lnTo>
                  <a:pt x="2034" y="303"/>
                </a:lnTo>
                <a:lnTo>
                  <a:pt x="2035" y="276"/>
                </a:lnTo>
                <a:lnTo>
                  <a:pt x="2035" y="271"/>
                </a:lnTo>
                <a:lnTo>
                  <a:pt x="2035" y="271"/>
                </a:lnTo>
                <a:lnTo>
                  <a:pt x="2036" y="276"/>
                </a:lnTo>
                <a:lnTo>
                  <a:pt x="2036" y="276"/>
                </a:lnTo>
                <a:lnTo>
                  <a:pt x="2036" y="271"/>
                </a:lnTo>
                <a:lnTo>
                  <a:pt x="2037" y="271"/>
                </a:lnTo>
                <a:lnTo>
                  <a:pt x="2037" y="271"/>
                </a:lnTo>
                <a:lnTo>
                  <a:pt x="2037" y="265"/>
                </a:lnTo>
                <a:lnTo>
                  <a:pt x="2038" y="260"/>
                </a:lnTo>
                <a:lnTo>
                  <a:pt x="2038" y="276"/>
                </a:lnTo>
                <a:lnTo>
                  <a:pt x="2038" y="265"/>
                </a:lnTo>
                <a:lnTo>
                  <a:pt x="2039" y="255"/>
                </a:lnTo>
                <a:lnTo>
                  <a:pt x="2039" y="255"/>
                </a:lnTo>
                <a:lnTo>
                  <a:pt x="2039" y="260"/>
                </a:lnTo>
                <a:lnTo>
                  <a:pt x="2040" y="255"/>
                </a:lnTo>
                <a:lnTo>
                  <a:pt x="2040" y="244"/>
                </a:lnTo>
                <a:lnTo>
                  <a:pt x="2040" y="255"/>
                </a:lnTo>
                <a:lnTo>
                  <a:pt x="2041" y="255"/>
                </a:lnTo>
                <a:lnTo>
                  <a:pt x="2041" y="238"/>
                </a:lnTo>
                <a:lnTo>
                  <a:pt x="2041" y="238"/>
                </a:lnTo>
                <a:lnTo>
                  <a:pt x="2042" y="227"/>
                </a:lnTo>
                <a:lnTo>
                  <a:pt x="2042" y="233"/>
                </a:lnTo>
                <a:lnTo>
                  <a:pt x="2042" y="227"/>
                </a:lnTo>
                <a:lnTo>
                  <a:pt x="2042" y="217"/>
                </a:lnTo>
                <a:lnTo>
                  <a:pt x="2043" y="222"/>
                </a:lnTo>
                <a:lnTo>
                  <a:pt x="2043" y="217"/>
                </a:lnTo>
                <a:lnTo>
                  <a:pt x="2043" y="206"/>
                </a:lnTo>
                <a:lnTo>
                  <a:pt x="2044" y="211"/>
                </a:lnTo>
                <a:lnTo>
                  <a:pt x="2044" y="211"/>
                </a:lnTo>
                <a:lnTo>
                  <a:pt x="2044" y="211"/>
                </a:lnTo>
                <a:lnTo>
                  <a:pt x="2045" y="222"/>
                </a:lnTo>
                <a:lnTo>
                  <a:pt x="2045" y="217"/>
                </a:lnTo>
                <a:lnTo>
                  <a:pt x="2045" y="211"/>
                </a:lnTo>
                <a:lnTo>
                  <a:pt x="2046" y="206"/>
                </a:lnTo>
                <a:lnTo>
                  <a:pt x="2046" y="201"/>
                </a:lnTo>
                <a:lnTo>
                  <a:pt x="2046" y="206"/>
                </a:lnTo>
                <a:lnTo>
                  <a:pt x="2047" y="211"/>
                </a:lnTo>
                <a:lnTo>
                  <a:pt x="2047" y="206"/>
                </a:lnTo>
                <a:lnTo>
                  <a:pt x="2047" y="206"/>
                </a:lnTo>
                <a:lnTo>
                  <a:pt x="2048" y="206"/>
                </a:lnTo>
                <a:lnTo>
                  <a:pt x="2048" y="190"/>
                </a:lnTo>
                <a:lnTo>
                  <a:pt x="2048" y="173"/>
                </a:lnTo>
                <a:lnTo>
                  <a:pt x="2049" y="173"/>
                </a:lnTo>
                <a:lnTo>
                  <a:pt x="2049" y="146"/>
                </a:lnTo>
                <a:lnTo>
                  <a:pt x="2049" y="141"/>
                </a:lnTo>
                <a:lnTo>
                  <a:pt x="2050" y="136"/>
                </a:lnTo>
                <a:lnTo>
                  <a:pt x="2050" y="130"/>
                </a:lnTo>
                <a:lnTo>
                  <a:pt x="2050" y="136"/>
                </a:lnTo>
                <a:lnTo>
                  <a:pt x="2051" y="103"/>
                </a:lnTo>
                <a:lnTo>
                  <a:pt x="2051" y="76"/>
                </a:lnTo>
                <a:lnTo>
                  <a:pt x="2051" y="81"/>
                </a:lnTo>
                <a:lnTo>
                  <a:pt x="2052" y="76"/>
                </a:lnTo>
                <a:lnTo>
                  <a:pt x="2052" y="81"/>
                </a:lnTo>
                <a:lnTo>
                  <a:pt x="2052" y="87"/>
                </a:lnTo>
                <a:lnTo>
                  <a:pt x="2053" y="109"/>
                </a:lnTo>
                <a:lnTo>
                  <a:pt x="2053" y="136"/>
                </a:lnTo>
                <a:lnTo>
                  <a:pt x="2053" y="136"/>
                </a:lnTo>
                <a:lnTo>
                  <a:pt x="2054" y="146"/>
                </a:lnTo>
                <a:lnTo>
                  <a:pt x="2054" y="163"/>
                </a:lnTo>
                <a:lnTo>
                  <a:pt x="2054" y="184"/>
                </a:lnTo>
                <a:lnTo>
                  <a:pt x="2055" y="222"/>
                </a:lnTo>
                <a:lnTo>
                  <a:pt x="2055" y="222"/>
                </a:lnTo>
                <a:lnTo>
                  <a:pt x="2055" y="238"/>
                </a:lnTo>
                <a:lnTo>
                  <a:pt x="2056" y="265"/>
                </a:lnTo>
                <a:lnTo>
                  <a:pt x="2056" y="282"/>
                </a:lnTo>
                <a:lnTo>
                  <a:pt x="2056" y="292"/>
                </a:lnTo>
                <a:lnTo>
                  <a:pt x="2057" y="309"/>
                </a:lnTo>
                <a:lnTo>
                  <a:pt x="2057" y="314"/>
                </a:lnTo>
                <a:lnTo>
                  <a:pt x="2057" y="319"/>
                </a:lnTo>
                <a:lnTo>
                  <a:pt x="2058" y="314"/>
                </a:lnTo>
                <a:lnTo>
                  <a:pt x="2058" y="309"/>
                </a:lnTo>
                <a:lnTo>
                  <a:pt x="2058" y="287"/>
                </a:lnTo>
                <a:lnTo>
                  <a:pt x="2059" y="271"/>
                </a:lnTo>
                <a:lnTo>
                  <a:pt x="2059" y="287"/>
                </a:lnTo>
                <a:lnTo>
                  <a:pt x="2059" y="282"/>
                </a:lnTo>
                <a:lnTo>
                  <a:pt x="2060" y="287"/>
                </a:lnTo>
                <a:lnTo>
                  <a:pt x="2060" y="292"/>
                </a:lnTo>
                <a:lnTo>
                  <a:pt x="2060" y="282"/>
                </a:lnTo>
                <a:lnTo>
                  <a:pt x="2061" y="282"/>
                </a:lnTo>
                <a:lnTo>
                  <a:pt x="2061" y="287"/>
                </a:lnTo>
                <a:lnTo>
                  <a:pt x="2061" y="276"/>
                </a:lnTo>
                <a:lnTo>
                  <a:pt x="2062" y="292"/>
                </a:lnTo>
                <a:lnTo>
                  <a:pt x="2062" y="287"/>
                </a:lnTo>
                <a:lnTo>
                  <a:pt x="2062" y="292"/>
                </a:lnTo>
                <a:lnTo>
                  <a:pt x="2063" y="292"/>
                </a:lnTo>
                <a:lnTo>
                  <a:pt x="2063" y="314"/>
                </a:lnTo>
                <a:lnTo>
                  <a:pt x="2063" y="309"/>
                </a:lnTo>
                <a:lnTo>
                  <a:pt x="2064" y="319"/>
                </a:lnTo>
                <a:lnTo>
                  <a:pt x="2064" y="292"/>
                </a:lnTo>
                <a:lnTo>
                  <a:pt x="2064" y="282"/>
                </a:lnTo>
                <a:lnTo>
                  <a:pt x="2065" y="282"/>
                </a:lnTo>
                <a:lnTo>
                  <a:pt x="2065" y="271"/>
                </a:lnTo>
                <a:lnTo>
                  <a:pt x="2065" y="276"/>
                </a:lnTo>
                <a:lnTo>
                  <a:pt x="2066" y="265"/>
                </a:lnTo>
                <a:lnTo>
                  <a:pt x="2066" y="249"/>
                </a:lnTo>
                <a:lnTo>
                  <a:pt x="2066" y="249"/>
                </a:lnTo>
                <a:lnTo>
                  <a:pt x="2067" y="260"/>
                </a:lnTo>
                <a:lnTo>
                  <a:pt x="2067" y="265"/>
                </a:lnTo>
                <a:lnTo>
                  <a:pt x="2067" y="255"/>
                </a:lnTo>
                <a:lnTo>
                  <a:pt x="2068" y="260"/>
                </a:lnTo>
                <a:lnTo>
                  <a:pt x="2068" y="249"/>
                </a:lnTo>
                <a:lnTo>
                  <a:pt x="2068" y="249"/>
                </a:lnTo>
                <a:lnTo>
                  <a:pt x="2069" y="249"/>
                </a:lnTo>
                <a:lnTo>
                  <a:pt x="2069" y="233"/>
                </a:lnTo>
                <a:lnTo>
                  <a:pt x="2069" y="222"/>
                </a:lnTo>
                <a:lnTo>
                  <a:pt x="2070" y="227"/>
                </a:lnTo>
                <a:lnTo>
                  <a:pt x="2070" y="222"/>
                </a:lnTo>
                <a:lnTo>
                  <a:pt x="2070" y="217"/>
                </a:lnTo>
                <a:lnTo>
                  <a:pt x="2071" y="211"/>
                </a:lnTo>
                <a:lnTo>
                  <a:pt x="2071" y="201"/>
                </a:lnTo>
                <a:lnTo>
                  <a:pt x="2071" y="206"/>
                </a:lnTo>
                <a:lnTo>
                  <a:pt x="2072" y="206"/>
                </a:lnTo>
                <a:lnTo>
                  <a:pt x="2072" y="211"/>
                </a:lnTo>
                <a:lnTo>
                  <a:pt x="2072" y="206"/>
                </a:lnTo>
                <a:lnTo>
                  <a:pt x="2073" y="217"/>
                </a:lnTo>
                <a:lnTo>
                  <a:pt x="2073" y="206"/>
                </a:lnTo>
                <a:lnTo>
                  <a:pt x="2073" y="211"/>
                </a:lnTo>
                <a:lnTo>
                  <a:pt x="2074" y="206"/>
                </a:lnTo>
                <a:lnTo>
                  <a:pt x="2074" y="217"/>
                </a:lnTo>
                <a:lnTo>
                  <a:pt x="2074" y="227"/>
                </a:lnTo>
                <a:lnTo>
                  <a:pt x="2075" y="227"/>
                </a:lnTo>
                <a:lnTo>
                  <a:pt x="2075" y="244"/>
                </a:lnTo>
                <a:lnTo>
                  <a:pt x="2075" y="244"/>
                </a:lnTo>
                <a:lnTo>
                  <a:pt x="2076" y="249"/>
                </a:lnTo>
                <a:lnTo>
                  <a:pt x="2076" y="255"/>
                </a:lnTo>
                <a:lnTo>
                  <a:pt x="2076" y="249"/>
                </a:lnTo>
                <a:lnTo>
                  <a:pt x="2077" y="260"/>
                </a:lnTo>
                <a:lnTo>
                  <a:pt x="2077" y="249"/>
                </a:lnTo>
                <a:lnTo>
                  <a:pt x="2077" y="233"/>
                </a:lnTo>
                <a:lnTo>
                  <a:pt x="2078" y="233"/>
                </a:lnTo>
                <a:lnTo>
                  <a:pt x="2078" y="227"/>
                </a:lnTo>
                <a:lnTo>
                  <a:pt x="2078" y="238"/>
                </a:lnTo>
                <a:lnTo>
                  <a:pt x="2079" y="249"/>
                </a:lnTo>
                <a:lnTo>
                  <a:pt x="2079" y="244"/>
                </a:lnTo>
                <a:lnTo>
                  <a:pt x="2079" y="244"/>
                </a:lnTo>
                <a:lnTo>
                  <a:pt x="2080" y="238"/>
                </a:lnTo>
                <a:lnTo>
                  <a:pt x="2080" y="244"/>
                </a:lnTo>
                <a:lnTo>
                  <a:pt x="2080" y="244"/>
                </a:lnTo>
                <a:lnTo>
                  <a:pt x="2081" y="249"/>
                </a:lnTo>
                <a:lnTo>
                  <a:pt x="2081" y="260"/>
                </a:lnTo>
                <a:lnTo>
                  <a:pt x="2081" y="276"/>
                </a:lnTo>
                <a:lnTo>
                  <a:pt x="2082" y="271"/>
                </a:lnTo>
                <a:lnTo>
                  <a:pt x="2082" y="276"/>
                </a:lnTo>
                <a:lnTo>
                  <a:pt x="2082" y="276"/>
                </a:lnTo>
                <a:lnTo>
                  <a:pt x="2083" y="276"/>
                </a:lnTo>
                <a:lnTo>
                  <a:pt x="2083" y="271"/>
                </a:lnTo>
                <a:lnTo>
                  <a:pt x="2083" y="271"/>
                </a:lnTo>
                <a:lnTo>
                  <a:pt x="2084" y="265"/>
                </a:lnTo>
                <a:lnTo>
                  <a:pt x="2084" y="255"/>
                </a:lnTo>
                <a:lnTo>
                  <a:pt x="2084" y="255"/>
                </a:lnTo>
                <a:lnTo>
                  <a:pt x="2085" y="255"/>
                </a:lnTo>
                <a:lnTo>
                  <a:pt x="2085" y="255"/>
                </a:lnTo>
                <a:lnTo>
                  <a:pt x="2085" y="260"/>
                </a:lnTo>
                <a:lnTo>
                  <a:pt x="2086" y="255"/>
                </a:lnTo>
                <a:lnTo>
                  <a:pt x="2086" y="260"/>
                </a:lnTo>
                <a:lnTo>
                  <a:pt x="2086" y="265"/>
                </a:lnTo>
                <a:lnTo>
                  <a:pt x="2087" y="271"/>
                </a:lnTo>
                <a:lnTo>
                  <a:pt x="2087" y="265"/>
                </a:lnTo>
                <a:lnTo>
                  <a:pt x="2087" y="265"/>
                </a:lnTo>
                <a:lnTo>
                  <a:pt x="2088" y="260"/>
                </a:lnTo>
                <a:lnTo>
                  <a:pt x="2088" y="271"/>
                </a:lnTo>
                <a:lnTo>
                  <a:pt x="2088" y="287"/>
                </a:lnTo>
                <a:lnTo>
                  <a:pt x="2088" y="292"/>
                </a:lnTo>
                <a:lnTo>
                  <a:pt x="2089" y="276"/>
                </a:lnTo>
                <a:lnTo>
                  <a:pt x="2089" y="271"/>
                </a:lnTo>
                <a:lnTo>
                  <a:pt x="2089" y="276"/>
                </a:lnTo>
                <a:lnTo>
                  <a:pt x="2090" y="260"/>
                </a:lnTo>
                <a:lnTo>
                  <a:pt x="2090" y="260"/>
                </a:lnTo>
                <a:lnTo>
                  <a:pt x="2090" y="260"/>
                </a:lnTo>
                <a:lnTo>
                  <a:pt x="2091" y="255"/>
                </a:lnTo>
                <a:lnTo>
                  <a:pt x="2091" y="233"/>
                </a:lnTo>
                <a:lnTo>
                  <a:pt x="2091" y="233"/>
                </a:lnTo>
                <a:lnTo>
                  <a:pt x="2092" y="222"/>
                </a:lnTo>
                <a:lnTo>
                  <a:pt x="2092" y="201"/>
                </a:lnTo>
                <a:lnTo>
                  <a:pt x="2092" y="184"/>
                </a:lnTo>
                <a:lnTo>
                  <a:pt x="2093" y="190"/>
                </a:lnTo>
                <a:lnTo>
                  <a:pt x="2093" y="195"/>
                </a:lnTo>
                <a:lnTo>
                  <a:pt x="2093" y="201"/>
                </a:lnTo>
                <a:lnTo>
                  <a:pt x="2094" y="190"/>
                </a:lnTo>
                <a:lnTo>
                  <a:pt x="2094" y="168"/>
                </a:lnTo>
                <a:lnTo>
                  <a:pt x="2094" y="168"/>
                </a:lnTo>
                <a:lnTo>
                  <a:pt x="2095" y="184"/>
                </a:lnTo>
                <a:lnTo>
                  <a:pt x="2095" y="201"/>
                </a:lnTo>
                <a:lnTo>
                  <a:pt x="2095" y="201"/>
                </a:lnTo>
                <a:lnTo>
                  <a:pt x="2096" y="190"/>
                </a:lnTo>
                <a:lnTo>
                  <a:pt x="2096" y="206"/>
                </a:lnTo>
                <a:lnTo>
                  <a:pt x="2096" y="217"/>
                </a:lnTo>
                <a:lnTo>
                  <a:pt x="2097" y="217"/>
                </a:lnTo>
                <a:lnTo>
                  <a:pt x="2097" y="206"/>
                </a:lnTo>
                <a:lnTo>
                  <a:pt x="2097" y="211"/>
                </a:lnTo>
                <a:lnTo>
                  <a:pt x="2098" y="222"/>
                </a:lnTo>
                <a:lnTo>
                  <a:pt x="2098" y="227"/>
                </a:lnTo>
                <a:lnTo>
                  <a:pt x="2098" y="227"/>
                </a:lnTo>
                <a:lnTo>
                  <a:pt x="2099" y="238"/>
                </a:lnTo>
                <a:lnTo>
                  <a:pt x="2099" y="238"/>
                </a:lnTo>
                <a:lnTo>
                  <a:pt x="2099" y="238"/>
                </a:lnTo>
                <a:lnTo>
                  <a:pt x="2100" y="233"/>
                </a:lnTo>
                <a:lnTo>
                  <a:pt x="2100" y="238"/>
                </a:lnTo>
                <a:lnTo>
                  <a:pt x="2100" y="238"/>
                </a:lnTo>
                <a:lnTo>
                  <a:pt x="2101" y="244"/>
                </a:lnTo>
                <a:lnTo>
                  <a:pt x="2101" y="249"/>
                </a:lnTo>
                <a:lnTo>
                  <a:pt x="2101" y="255"/>
                </a:lnTo>
                <a:lnTo>
                  <a:pt x="2102" y="238"/>
                </a:lnTo>
                <a:lnTo>
                  <a:pt x="2102" y="238"/>
                </a:lnTo>
                <a:lnTo>
                  <a:pt x="2102" y="249"/>
                </a:lnTo>
                <a:lnTo>
                  <a:pt x="2103" y="233"/>
                </a:lnTo>
                <a:lnTo>
                  <a:pt x="2103" y="238"/>
                </a:lnTo>
                <a:lnTo>
                  <a:pt x="2103" y="222"/>
                </a:lnTo>
                <a:lnTo>
                  <a:pt x="2104" y="211"/>
                </a:lnTo>
                <a:lnTo>
                  <a:pt x="2104" y="211"/>
                </a:lnTo>
                <a:lnTo>
                  <a:pt x="2104" y="217"/>
                </a:lnTo>
                <a:lnTo>
                  <a:pt x="2105" y="222"/>
                </a:lnTo>
                <a:lnTo>
                  <a:pt x="2105" y="222"/>
                </a:lnTo>
                <a:lnTo>
                  <a:pt x="2105" y="222"/>
                </a:lnTo>
                <a:lnTo>
                  <a:pt x="2106" y="238"/>
                </a:lnTo>
                <a:lnTo>
                  <a:pt x="2106" y="227"/>
                </a:lnTo>
                <a:lnTo>
                  <a:pt x="2106" y="238"/>
                </a:lnTo>
                <a:lnTo>
                  <a:pt x="2107" y="255"/>
                </a:lnTo>
                <a:lnTo>
                  <a:pt x="2107" y="255"/>
                </a:lnTo>
                <a:lnTo>
                  <a:pt x="2107" y="265"/>
                </a:lnTo>
                <a:lnTo>
                  <a:pt x="2108" y="287"/>
                </a:lnTo>
                <a:lnTo>
                  <a:pt x="2108" y="282"/>
                </a:lnTo>
                <a:lnTo>
                  <a:pt x="2108" y="276"/>
                </a:lnTo>
                <a:lnTo>
                  <a:pt x="2109" y="260"/>
                </a:lnTo>
                <a:lnTo>
                  <a:pt x="2109" y="276"/>
                </a:lnTo>
                <a:lnTo>
                  <a:pt x="2109" y="271"/>
                </a:lnTo>
                <a:lnTo>
                  <a:pt x="2110" y="255"/>
                </a:lnTo>
                <a:lnTo>
                  <a:pt x="2110" y="249"/>
                </a:lnTo>
                <a:lnTo>
                  <a:pt x="2110" y="249"/>
                </a:lnTo>
                <a:lnTo>
                  <a:pt x="2111" y="244"/>
                </a:lnTo>
                <a:lnTo>
                  <a:pt x="2111" y="244"/>
                </a:lnTo>
                <a:lnTo>
                  <a:pt x="2111" y="238"/>
                </a:lnTo>
                <a:lnTo>
                  <a:pt x="2112" y="227"/>
                </a:lnTo>
                <a:lnTo>
                  <a:pt x="2112" y="233"/>
                </a:lnTo>
                <a:lnTo>
                  <a:pt x="2112" y="233"/>
                </a:lnTo>
                <a:lnTo>
                  <a:pt x="2113" y="238"/>
                </a:lnTo>
                <a:lnTo>
                  <a:pt x="2113" y="238"/>
                </a:lnTo>
                <a:lnTo>
                  <a:pt x="2113" y="233"/>
                </a:lnTo>
                <a:lnTo>
                  <a:pt x="2114" y="244"/>
                </a:lnTo>
                <a:lnTo>
                  <a:pt x="2114" y="255"/>
                </a:lnTo>
                <a:lnTo>
                  <a:pt x="2114" y="265"/>
                </a:lnTo>
                <a:lnTo>
                  <a:pt x="2115" y="271"/>
                </a:lnTo>
                <a:lnTo>
                  <a:pt x="2115" y="260"/>
                </a:lnTo>
                <a:lnTo>
                  <a:pt x="2115" y="271"/>
                </a:lnTo>
                <a:lnTo>
                  <a:pt x="2116" y="271"/>
                </a:lnTo>
                <a:lnTo>
                  <a:pt x="2116" y="271"/>
                </a:lnTo>
                <a:lnTo>
                  <a:pt x="2116" y="265"/>
                </a:lnTo>
                <a:lnTo>
                  <a:pt x="2117" y="265"/>
                </a:lnTo>
                <a:lnTo>
                  <a:pt x="2117" y="238"/>
                </a:lnTo>
                <a:lnTo>
                  <a:pt x="2117" y="233"/>
                </a:lnTo>
                <a:lnTo>
                  <a:pt x="2118" y="222"/>
                </a:lnTo>
                <a:lnTo>
                  <a:pt x="2118" y="211"/>
                </a:lnTo>
                <a:lnTo>
                  <a:pt x="2118" y="201"/>
                </a:lnTo>
                <a:lnTo>
                  <a:pt x="2119" y="179"/>
                </a:lnTo>
                <a:lnTo>
                  <a:pt x="2119" y="157"/>
                </a:lnTo>
                <a:lnTo>
                  <a:pt x="2119" y="125"/>
                </a:lnTo>
                <a:lnTo>
                  <a:pt x="2120" y="130"/>
                </a:lnTo>
                <a:lnTo>
                  <a:pt x="2120" y="146"/>
                </a:lnTo>
                <a:lnTo>
                  <a:pt x="2120" y="168"/>
                </a:lnTo>
                <a:lnTo>
                  <a:pt x="2121" y="163"/>
                </a:lnTo>
                <a:lnTo>
                  <a:pt x="2121" y="206"/>
                </a:lnTo>
                <a:lnTo>
                  <a:pt x="2121" y="227"/>
                </a:lnTo>
                <a:lnTo>
                  <a:pt x="2122" y="227"/>
                </a:lnTo>
                <a:lnTo>
                  <a:pt x="2122" y="260"/>
                </a:lnTo>
                <a:lnTo>
                  <a:pt x="2122" y="271"/>
                </a:lnTo>
                <a:lnTo>
                  <a:pt x="2123" y="255"/>
                </a:lnTo>
                <a:lnTo>
                  <a:pt x="2123" y="249"/>
                </a:lnTo>
                <a:lnTo>
                  <a:pt x="2123" y="222"/>
                </a:lnTo>
                <a:lnTo>
                  <a:pt x="2124" y="217"/>
                </a:lnTo>
                <a:lnTo>
                  <a:pt x="2124" y="206"/>
                </a:lnTo>
                <a:lnTo>
                  <a:pt x="2124" y="211"/>
                </a:lnTo>
                <a:lnTo>
                  <a:pt x="2125" y="222"/>
                </a:lnTo>
                <a:lnTo>
                  <a:pt x="2125" y="249"/>
                </a:lnTo>
                <a:lnTo>
                  <a:pt x="2125" y="292"/>
                </a:lnTo>
                <a:lnTo>
                  <a:pt x="2126" y="341"/>
                </a:lnTo>
                <a:lnTo>
                  <a:pt x="2126" y="427"/>
                </a:lnTo>
                <a:lnTo>
                  <a:pt x="2126" y="438"/>
                </a:lnTo>
                <a:lnTo>
                  <a:pt x="2127" y="373"/>
                </a:lnTo>
                <a:lnTo>
                  <a:pt x="2127" y="346"/>
                </a:lnTo>
                <a:lnTo>
                  <a:pt x="2127" y="357"/>
                </a:lnTo>
                <a:lnTo>
                  <a:pt x="2128" y="368"/>
                </a:lnTo>
                <a:lnTo>
                  <a:pt x="2128" y="352"/>
                </a:lnTo>
                <a:lnTo>
                  <a:pt x="2128" y="319"/>
                </a:lnTo>
                <a:lnTo>
                  <a:pt x="2129" y="303"/>
                </a:lnTo>
                <a:lnTo>
                  <a:pt x="2129" y="287"/>
                </a:lnTo>
                <a:lnTo>
                  <a:pt x="2129" y="282"/>
                </a:lnTo>
                <a:lnTo>
                  <a:pt x="2130" y="276"/>
                </a:lnTo>
                <a:lnTo>
                  <a:pt x="2130" y="276"/>
                </a:lnTo>
                <a:lnTo>
                  <a:pt x="2130" y="233"/>
                </a:lnTo>
                <a:lnTo>
                  <a:pt x="2131" y="211"/>
                </a:lnTo>
                <a:lnTo>
                  <a:pt x="2131" y="179"/>
                </a:lnTo>
                <a:lnTo>
                  <a:pt x="2131" y="190"/>
                </a:lnTo>
                <a:lnTo>
                  <a:pt x="2132" y="201"/>
                </a:lnTo>
                <a:lnTo>
                  <a:pt x="2132" y="211"/>
                </a:lnTo>
                <a:lnTo>
                  <a:pt x="2132" y="227"/>
                </a:lnTo>
                <a:lnTo>
                  <a:pt x="2133" y="244"/>
                </a:lnTo>
                <a:lnTo>
                  <a:pt x="2133" y="325"/>
                </a:lnTo>
                <a:lnTo>
                  <a:pt x="2133" y="363"/>
                </a:lnTo>
                <a:lnTo>
                  <a:pt x="2134" y="384"/>
                </a:lnTo>
                <a:lnTo>
                  <a:pt x="2134" y="373"/>
                </a:lnTo>
                <a:lnTo>
                  <a:pt x="2134" y="352"/>
                </a:lnTo>
                <a:lnTo>
                  <a:pt x="2135" y="282"/>
                </a:lnTo>
                <a:lnTo>
                  <a:pt x="2135" y="271"/>
                </a:lnTo>
                <a:lnTo>
                  <a:pt x="2135" y="265"/>
                </a:lnTo>
                <a:lnTo>
                  <a:pt x="2136" y="282"/>
                </a:lnTo>
                <a:lnTo>
                  <a:pt x="2136" y="298"/>
                </a:lnTo>
                <a:lnTo>
                  <a:pt x="2136" y="292"/>
                </a:lnTo>
                <a:lnTo>
                  <a:pt x="2137" y="309"/>
                </a:lnTo>
                <a:lnTo>
                  <a:pt x="2137" y="292"/>
                </a:lnTo>
                <a:lnTo>
                  <a:pt x="2137" y="298"/>
                </a:lnTo>
                <a:lnTo>
                  <a:pt x="2138" y="282"/>
                </a:lnTo>
                <a:lnTo>
                  <a:pt x="2138" y="282"/>
                </a:lnTo>
                <a:lnTo>
                  <a:pt x="2138" y="265"/>
                </a:lnTo>
                <a:lnTo>
                  <a:pt x="2139" y="255"/>
                </a:lnTo>
                <a:lnTo>
                  <a:pt x="2139" y="249"/>
                </a:lnTo>
                <a:lnTo>
                  <a:pt x="2139" y="255"/>
                </a:lnTo>
                <a:lnTo>
                  <a:pt x="2140" y="292"/>
                </a:lnTo>
                <a:lnTo>
                  <a:pt x="2140" y="303"/>
                </a:lnTo>
                <a:lnTo>
                  <a:pt x="2140" y="325"/>
                </a:lnTo>
                <a:lnTo>
                  <a:pt x="2141" y="341"/>
                </a:lnTo>
                <a:lnTo>
                  <a:pt x="2141" y="363"/>
                </a:lnTo>
                <a:lnTo>
                  <a:pt x="2141" y="379"/>
                </a:lnTo>
                <a:lnTo>
                  <a:pt x="2142" y="363"/>
                </a:lnTo>
                <a:lnTo>
                  <a:pt x="2142" y="314"/>
                </a:lnTo>
                <a:lnTo>
                  <a:pt x="2142" y="287"/>
                </a:lnTo>
                <a:lnTo>
                  <a:pt x="2143" y="287"/>
                </a:lnTo>
                <a:lnTo>
                  <a:pt x="2143" y="303"/>
                </a:lnTo>
                <a:lnTo>
                  <a:pt x="2143" y="303"/>
                </a:lnTo>
                <a:lnTo>
                  <a:pt x="2144" y="325"/>
                </a:lnTo>
                <a:lnTo>
                  <a:pt x="2144" y="341"/>
                </a:lnTo>
                <a:lnTo>
                  <a:pt x="2144" y="330"/>
                </a:lnTo>
                <a:lnTo>
                  <a:pt x="2145" y="319"/>
                </a:lnTo>
                <a:lnTo>
                  <a:pt x="2145" y="298"/>
                </a:lnTo>
                <a:lnTo>
                  <a:pt x="2145" y="298"/>
                </a:lnTo>
                <a:lnTo>
                  <a:pt x="2146" y="292"/>
                </a:lnTo>
                <a:lnTo>
                  <a:pt x="2146" y="276"/>
                </a:lnTo>
                <a:lnTo>
                  <a:pt x="2146" y="260"/>
                </a:lnTo>
                <a:lnTo>
                  <a:pt x="2147" y="260"/>
                </a:lnTo>
                <a:lnTo>
                  <a:pt x="2147" y="244"/>
                </a:lnTo>
                <a:lnTo>
                  <a:pt x="2147" y="255"/>
                </a:lnTo>
                <a:lnTo>
                  <a:pt x="2148" y="282"/>
                </a:lnTo>
                <a:lnTo>
                  <a:pt x="2148" y="341"/>
                </a:lnTo>
                <a:lnTo>
                  <a:pt x="2148" y="357"/>
                </a:lnTo>
                <a:lnTo>
                  <a:pt x="2148" y="363"/>
                </a:lnTo>
                <a:lnTo>
                  <a:pt x="2149" y="363"/>
                </a:lnTo>
                <a:lnTo>
                  <a:pt x="2149" y="319"/>
                </a:lnTo>
                <a:lnTo>
                  <a:pt x="2149" y="282"/>
                </a:lnTo>
                <a:lnTo>
                  <a:pt x="2150" y="271"/>
                </a:lnTo>
                <a:lnTo>
                  <a:pt x="2150" y="282"/>
                </a:lnTo>
                <a:lnTo>
                  <a:pt x="2150" y="271"/>
                </a:lnTo>
                <a:lnTo>
                  <a:pt x="2151" y="271"/>
                </a:lnTo>
                <a:lnTo>
                  <a:pt x="2151" y="298"/>
                </a:lnTo>
                <a:lnTo>
                  <a:pt x="2151" y="298"/>
                </a:lnTo>
                <a:lnTo>
                  <a:pt x="2152" y="309"/>
                </a:lnTo>
                <a:lnTo>
                  <a:pt x="2152" y="303"/>
                </a:lnTo>
                <a:lnTo>
                  <a:pt x="2152" y="292"/>
                </a:lnTo>
                <a:lnTo>
                  <a:pt x="2153" y="265"/>
                </a:lnTo>
                <a:lnTo>
                  <a:pt x="2153" y="249"/>
                </a:lnTo>
                <a:lnTo>
                  <a:pt x="2153" y="244"/>
                </a:lnTo>
                <a:lnTo>
                  <a:pt x="2154" y="233"/>
                </a:lnTo>
                <a:lnTo>
                  <a:pt x="2154" y="255"/>
                </a:lnTo>
                <a:lnTo>
                  <a:pt x="2154" y="276"/>
                </a:lnTo>
                <a:lnTo>
                  <a:pt x="2155" y="298"/>
                </a:lnTo>
                <a:lnTo>
                  <a:pt x="2155" y="325"/>
                </a:lnTo>
                <a:lnTo>
                  <a:pt x="2155" y="357"/>
                </a:lnTo>
                <a:lnTo>
                  <a:pt x="2156" y="368"/>
                </a:lnTo>
                <a:lnTo>
                  <a:pt x="2156" y="379"/>
                </a:lnTo>
                <a:lnTo>
                  <a:pt x="2156" y="368"/>
                </a:lnTo>
                <a:lnTo>
                  <a:pt x="2157" y="325"/>
                </a:lnTo>
                <a:lnTo>
                  <a:pt x="2157" y="276"/>
                </a:lnTo>
                <a:lnTo>
                  <a:pt x="2157" y="271"/>
                </a:lnTo>
                <a:lnTo>
                  <a:pt x="2158" y="287"/>
                </a:lnTo>
                <a:lnTo>
                  <a:pt x="2158" y="287"/>
                </a:lnTo>
                <a:lnTo>
                  <a:pt x="2158" y="292"/>
                </a:lnTo>
                <a:lnTo>
                  <a:pt x="2159" y="309"/>
                </a:lnTo>
                <a:lnTo>
                  <a:pt x="2159" y="314"/>
                </a:lnTo>
                <a:lnTo>
                  <a:pt x="2159" y="314"/>
                </a:lnTo>
                <a:lnTo>
                  <a:pt x="2160" y="298"/>
                </a:lnTo>
                <a:lnTo>
                  <a:pt x="2160" y="276"/>
                </a:lnTo>
                <a:lnTo>
                  <a:pt x="2160" y="260"/>
                </a:lnTo>
                <a:lnTo>
                  <a:pt x="2161" y="260"/>
                </a:lnTo>
                <a:lnTo>
                  <a:pt x="2161" y="260"/>
                </a:lnTo>
                <a:lnTo>
                  <a:pt x="2161" y="276"/>
                </a:lnTo>
                <a:lnTo>
                  <a:pt x="2162" y="303"/>
                </a:lnTo>
                <a:lnTo>
                  <a:pt x="2162" y="336"/>
                </a:lnTo>
                <a:lnTo>
                  <a:pt x="2162" y="357"/>
                </a:lnTo>
                <a:lnTo>
                  <a:pt x="2163" y="373"/>
                </a:lnTo>
                <a:lnTo>
                  <a:pt x="2163" y="384"/>
                </a:lnTo>
                <a:lnTo>
                  <a:pt x="2163" y="363"/>
                </a:lnTo>
                <a:lnTo>
                  <a:pt x="2164" y="282"/>
                </a:lnTo>
                <a:lnTo>
                  <a:pt x="2164" y="298"/>
                </a:lnTo>
                <a:lnTo>
                  <a:pt x="2164" y="303"/>
                </a:lnTo>
                <a:lnTo>
                  <a:pt x="2165" y="309"/>
                </a:lnTo>
                <a:lnTo>
                  <a:pt x="2165" y="314"/>
                </a:lnTo>
                <a:lnTo>
                  <a:pt x="2165" y="330"/>
                </a:lnTo>
                <a:lnTo>
                  <a:pt x="2166" y="325"/>
                </a:lnTo>
                <a:lnTo>
                  <a:pt x="2166" y="325"/>
                </a:lnTo>
                <a:lnTo>
                  <a:pt x="2166" y="314"/>
                </a:lnTo>
                <a:lnTo>
                  <a:pt x="2167" y="298"/>
                </a:lnTo>
                <a:lnTo>
                  <a:pt x="2167" y="303"/>
                </a:lnTo>
                <a:lnTo>
                  <a:pt x="2167" y="287"/>
                </a:lnTo>
                <a:lnTo>
                  <a:pt x="2168" y="265"/>
                </a:lnTo>
                <a:lnTo>
                  <a:pt x="2168" y="292"/>
                </a:lnTo>
                <a:lnTo>
                  <a:pt x="2168" y="303"/>
                </a:lnTo>
                <a:lnTo>
                  <a:pt x="2169" y="314"/>
                </a:lnTo>
                <a:lnTo>
                  <a:pt x="2169" y="325"/>
                </a:lnTo>
                <a:lnTo>
                  <a:pt x="2169" y="346"/>
                </a:lnTo>
                <a:lnTo>
                  <a:pt x="2170" y="368"/>
                </a:lnTo>
                <a:lnTo>
                  <a:pt x="2170" y="368"/>
                </a:lnTo>
                <a:lnTo>
                  <a:pt x="2170" y="319"/>
                </a:lnTo>
                <a:lnTo>
                  <a:pt x="2171" y="287"/>
                </a:lnTo>
                <a:lnTo>
                  <a:pt x="2171" y="276"/>
                </a:lnTo>
                <a:lnTo>
                  <a:pt x="2171" y="276"/>
                </a:lnTo>
                <a:lnTo>
                  <a:pt x="2172" y="303"/>
                </a:lnTo>
                <a:lnTo>
                  <a:pt x="2172" y="336"/>
                </a:lnTo>
                <a:lnTo>
                  <a:pt x="2172" y="346"/>
                </a:lnTo>
                <a:lnTo>
                  <a:pt x="2173" y="330"/>
                </a:lnTo>
                <a:lnTo>
                  <a:pt x="2173" y="336"/>
                </a:lnTo>
                <a:lnTo>
                  <a:pt x="2173" y="336"/>
                </a:lnTo>
                <a:lnTo>
                  <a:pt x="2174" y="309"/>
                </a:lnTo>
                <a:lnTo>
                  <a:pt x="2174" y="309"/>
                </a:lnTo>
                <a:lnTo>
                  <a:pt x="2174" y="292"/>
                </a:lnTo>
                <a:lnTo>
                  <a:pt x="2175" y="298"/>
                </a:lnTo>
                <a:lnTo>
                  <a:pt x="2175" y="325"/>
                </a:lnTo>
                <a:lnTo>
                  <a:pt x="2175" y="352"/>
                </a:lnTo>
                <a:lnTo>
                  <a:pt x="2176" y="363"/>
                </a:lnTo>
                <a:lnTo>
                  <a:pt x="2176" y="379"/>
                </a:lnTo>
                <a:lnTo>
                  <a:pt x="2176" y="384"/>
                </a:lnTo>
                <a:lnTo>
                  <a:pt x="2177" y="357"/>
                </a:lnTo>
                <a:lnTo>
                  <a:pt x="2177" y="282"/>
                </a:lnTo>
                <a:lnTo>
                  <a:pt x="2177" y="276"/>
                </a:lnTo>
                <a:lnTo>
                  <a:pt x="2178" y="271"/>
                </a:lnTo>
                <a:lnTo>
                  <a:pt x="2178" y="271"/>
                </a:lnTo>
                <a:lnTo>
                  <a:pt x="2178" y="265"/>
                </a:lnTo>
                <a:lnTo>
                  <a:pt x="2179" y="298"/>
                </a:lnTo>
                <a:lnTo>
                  <a:pt x="2179" y="314"/>
                </a:lnTo>
                <a:lnTo>
                  <a:pt x="2179" y="325"/>
                </a:lnTo>
                <a:lnTo>
                  <a:pt x="2180" y="314"/>
                </a:lnTo>
                <a:lnTo>
                  <a:pt x="2180" y="309"/>
                </a:lnTo>
                <a:lnTo>
                  <a:pt x="2180" y="287"/>
                </a:lnTo>
                <a:lnTo>
                  <a:pt x="2181" y="271"/>
                </a:lnTo>
                <a:lnTo>
                  <a:pt x="2181" y="244"/>
                </a:lnTo>
                <a:lnTo>
                  <a:pt x="2181" y="217"/>
                </a:lnTo>
                <a:lnTo>
                  <a:pt x="2182" y="233"/>
                </a:lnTo>
                <a:lnTo>
                  <a:pt x="2182" y="244"/>
                </a:lnTo>
                <a:lnTo>
                  <a:pt x="2182" y="260"/>
                </a:lnTo>
                <a:lnTo>
                  <a:pt x="2183" y="271"/>
                </a:lnTo>
                <a:lnTo>
                  <a:pt x="2183" y="303"/>
                </a:lnTo>
                <a:lnTo>
                  <a:pt x="2183" y="303"/>
                </a:lnTo>
                <a:lnTo>
                  <a:pt x="2184" y="265"/>
                </a:lnTo>
                <a:lnTo>
                  <a:pt x="2184" y="227"/>
                </a:lnTo>
                <a:lnTo>
                  <a:pt x="2184" y="217"/>
                </a:lnTo>
                <a:lnTo>
                  <a:pt x="2185" y="211"/>
                </a:lnTo>
                <a:lnTo>
                  <a:pt x="2185" y="217"/>
                </a:lnTo>
                <a:lnTo>
                  <a:pt x="2185" y="244"/>
                </a:lnTo>
                <a:lnTo>
                  <a:pt x="2186" y="249"/>
                </a:lnTo>
                <a:lnTo>
                  <a:pt x="2186" y="249"/>
                </a:lnTo>
                <a:lnTo>
                  <a:pt x="2186" y="249"/>
                </a:lnTo>
                <a:lnTo>
                  <a:pt x="2187" y="255"/>
                </a:lnTo>
                <a:lnTo>
                  <a:pt x="2187" y="249"/>
                </a:lnTo>
                <a:lnTo>
                  <a:pt x="2187" y="249"/>
                </a:lnTo>
                <a:lnTo>
                  <a:pt x="2188" y="227"/>
                </a:lnTo>
                <a:lnTo>
                  <a:pt x="2188" y="227"/>
                </a:lnTo>
                <a:lnTo>
                  <a:pt x="2188" y="222"/>
                </a:lnTo>
                <a:lnTo>
                  <a:pt x="2189" y="206"/>
                </a:lnTo>
                <a:lnTo>
                  <a:pt x="2189" y="201"/>
                </a:lnTo>
                <a:lnTo>
                  <a:pt x="2189" y="201"/>
                </a:lnTo>
                <a:lnTo>
                  <a:pt x="2190" y="201"/>
                </a:lnTo>
                <a:lnTo>
                  <a:pt x="2190" y="222"/>
                </a:lnTo>
                <a:lnTo>
                  <a:pt x="2190" y="238"/>
                </a:lnTo>
                <a:lnTo>
                  <a:pt x="2191" y="255"/>
                </a:lnTo>
                <a:lnTo>
                  <a:pt x="2191" y="282"/>
                </a:lnTo>
                <a:lnTo>
                  <a:pt x="2191" y="298"/>
                </a:lnTo>
                <a:lnTo>
                  <a:pt x="2192" y="303"/>
                </a:lnTo>
                <a:lnTo>
                  <a:pt x="2192" y="249"/>
                </a:lnTo>
                <a:lnTo>
                  <a:pt x="2192" y="217"/>
                </a:lnTo>
                <a:lnTo>
                  <a:pt x="2193" y="211"/>
                </a:lnTo>
                <a:lnTo>
                  <a:pt x="2193" y="217"/>
                </a:lnTo>
                <a:lnTo>
                  <a:pt x="2193" y="217"/>
                </a:lnTo>
                <a:lnTo>
                  <a:pt x="2194" y="227"/>
                </a:lnTo>
                <a:lnTo>
                  <a:pt x="2194" y="227"/>
                </a:lnTo>
                <a:lnTo>
                  <a:pt x="2194" y="222"/>
                </a:lnTo>
                <a:lnTo>
                  <a:pt x="2195" y="222"/>
                </a:lnTo>
                <a:lnTo>
                  <a:pt x="2195" y="227"/>
                </a:lnTo>
                <a:lnTo>
                  <a:pt x="2195" y="227"/>
                </a:lnTo>
                <a:lnTo>
                  <a:pt x="2196" y="222"/>
                </a:lnTo>
                <a:lnTo>
                  <a:pt x="2196" y="217"/>
                </a:lnTo>
                <a:lnTo>
                  <a:pt x="2196" y="217"/>
                </a:lnTo>
                <a:lnTo>
                  <a:pt x="2197" y="211"/>
                </a:lnTo>
                <a:lnTo>
                  <a:pt x="2197" y="195"/>
                </a:lnTo>
                <a:lnTo>
                  <a:pt x="2197" y="201"/>
                </a:lnTo>
                <a:lnTo>
                  <a:pt x="2198" y="184"/>
                </a:lnTo>
                <a:lnTo>
                  <a:pt x="2198" y="190"/>
                </a:lnTo>
                <a:lnTo>
                  <a:pt x="2198" y="217"/>
                </a:lnTo>
                <a:lnTo>
                  <a:pt x="2199" y="227"/>
                </a:lnTo>
                <a:lnTo>
                  <a:pt x="2199" y="244"/>
                </a:lnTo>
                <a:lnTo>
                  <a:pt x="2199" y="260"/>
                </a:lnTo>
                <a:lnTo>
                  <a:pt x="2200" y="271"/>
                </a:lnTo>
                <a:lnTo>
                  <a:pt x="2200" y="260"/>
                </a:lnTo>
                <a:lnTo>
                  <a:pt x="2200" y="238"/>
                </a:lnTo>
                <a:lnTo>
                  <a:pt x="2201" y="211"/>
                </a:lnTo>
                <a:lnTo>
                  <a:pt x="2201" y="211"/>
                </a:lnTo>
                <a:lnTo>
                  <a:pt x="2201" y="206"/>
                </a:lnTo>
                <a:lnTo>
                  <a:pt x="2202" y="211"/>
                </a:lnTo>
                <a:lnTo>
                  <a:pt x="2202" y="217"/>
                </a:lnTo>
                <a:lnTo>
                  <a:pt x="2202" y="222"/>
                </a:lnTo>
                <a:lnTo>
                  <a:pt x="2203" y="211"/>
                </a:lnTo>
                <a:lnTo>
                  <a:pt x="2203" y="217"/>
                </a:lnTo>
                <a:lnTo>
                  <a:pt x="2203" y="211"/>
                </a:lnTo>
                <a:lnTo>
                  <a:pt x="2204" y="211"/>
                </a:lnTo>
                <a:lnTo>
                  <a:pt x="2204" y="211"/>
                </a:lnTo>
                <a:lnTo>
                  <a:pt x="2204" y="206"/>
                </a:lnTo>
                <a:lnTo>
                  <a:pt x="2205" y="190"/>
                </a:lnTo>
                <a:lnTo>
                  <a:pt x="2205" y="195"/>
                </a:lnTo>
                <a:lnTo>
                  <a:pt x="2205" y="184"/>
                </a:lnTo>
                <a:lnTo>
                  <a:pt x="2206" y="201"/>
                </a:lnTo>
                <a:lnTo>
                  <a:pt x="2206" y="222"/>
                </a:lnTo>
                <a:lnTo>
                  <a:pt x="2206" y="238"/>
                </a:lnTo>
                <a:lnTo>
                  <a:pt x="2207" y="255"/>
                </a:lnTo>
                <a:lnTo>
                  <a:pt x="2207" y="265"/>
                </a:lnTo>
                <a:lnTo>
                  <a:pt x="2207" y="276"/>
                </a:lnTo>
                <a:lnTo>
                  <a:pt x="2208" y="244"/>
                </a:lnTo>
                <a:lnTo>
                  <a:pt x="2208" y="222"/>
                </a:lnTo>
                <a:lnTo>
                  <a:pt x="2208" y="190"/>
                </a:lnTo>
                <a:lnTo>
                  <a:pt x="2208" y="211"/>
                </a:lnTo>
                <a:lnTo>
                  <a:pt x="2209" y="211"/>
                </a:lnTo>
                <a:lnTo>
                  <a:pt x="2209" y="227"/>
                </a:lnTo>
                <a:lnTo>
                  <a:pt x="2209" y="249"/>
                </a:lnTo>
                <a:lnTo>
                  <a:pt x="2210" y="238"/>
                </a:lnTo>
                <a:lnTo>
                  <a:pt x="2210" y="222"/>
                </a:lnTo>
                <a:lnTo>
                  <a:pt x="2210" y="227"/>
                </a:lnTo>
                <a:lnTo>
                  <a:pt x="2211" y="222"/>
                </a:lnTo>
                <a:lnTo>
                  <a:pt x="2211" y="227"/>
                </a:lnTo>
                <a:lnTo>
                  <a:pt x="2211" y="227"/>
                </a:lnTo>
                <a:lnTo>
                  <a:pt x="2212" y="238"/>
                </a:lnTo>
                <a:lnTo>
                  <a:pt x="2212" y="227"/>
                </a:lnTo>
                <a:lnTo>
                  <a:pt x="2212" y="238"/>
                </a:lnTo>
                <a:lnTo>
                  <a:pt x="2213" y="227"/>
                </a:lnTo>
                <a:lnTo>
                  <a:pt x="2213" y="211"/>
                </a:lnTo>
                <a:lnTo>
                  <a:pt x="2213" y="201"/>
                </a:lnTo>
                <a:lnTo>
                  <a:pt x="2214" y="217"/>
                </a:lnTo>
                <a:lnTo>
                  <a:pt x="2214" y="227"/>
                </a:lnTo>
                <a:lnTo>
                  <a:pt x="2214" y="260"/>
                </a:lnTo>
                <a:lnTo>
                  <a:pt x="2215" y="265"/>
                </a:lnTo>
                <a:lnTo>
                  <a:pt x="2215" y="260"/>
                </a:lnTo>
                <a:lnTo>
                  <a:pt x="2215" y="282"/>
                </a:lnTo>
                <a:lnTo>
                  <a:pt x="2216" y="244"/>
                </a:lnTo>
                <a:lnTo>
                  <a:pt x="2216" y="206"/>
                </a:lnTo>
                <a:lnTo>
                  <a:pt x="2216" y="206"/>
                </a:lnTo>
                <a:lnTo>
                  <a:pt x="2217" y="206"/>
                </a:lnTo>
                <a:lnTo>
                  <a:pt x="2217" y="217"/>
                </a:lnTo>
                <a:lnTo>
                  <a:pt x="2217" y="227"/>
                </a:lnTo>
                <a:lnTo>
                  <a:pt x="2218" y="227"/>
                </a:lnTo>
                <a:lnTo>
                  <a:pt x="2218" y="227"/>
                </a:lnTo>
                <a:lnTo>
                  <a:pt x="2218" y="222"/>
                </a:lnTo>
                <a:lnTo>
                  <a:pt x="2219" y="217"/>
                </a:lnTo>
                <a:lnTo>
                  <a:pt x="2219" y="217"/>
                </a:lnTo>
                <a:lnTo>
                  <a:pt x="2219" y="217"/>
                </a:lnTo>
                <a:lnTo>
                  <a:pt x="2220" y="217"/>
                </a:lnTo>
                <a:lnTo>
                  <a:pt x="2220" y="201"/>
                </a:lnTo>
                <a:lnTo>
                  <a:pt x="2220" y="190"/>
                </a:lnTo>
                <a:lnTo>
                  <a:pt x="2221" y="201"/>
                </a:lnTo>
                <a:lnTo>
                  <a:pt x="2221" y="190"/>
                </a:lnTo>
                <a:lnTo>
                  <a:pt x="2221" y="168"/>
                </a:lnTo>
                <a:lnTo>
                  <a:pt x="2222" y="173"/>
                </a:lnTo>
                <a:lnTo>
                  <a:pt x="2222" y="173"/>
                </a:lnTo>
                <a:lnTo>
                  <a:pt x="2222" y="201"/>
                </a:lnTo>
                <a:lnTo>
                  <a:pt x="2223" y="206"/>
                </a:lnTo>
                <a:lnTo>
                  <a:pt x="2223" y="222"/>
                </a:lnTo>
                <a:lnTo>
                  <a:pt x="2223" y="233"/>
                </a:lnTo>
                <a:lnTo>
                  <a:pt x="2224" y="244"/>
                </a:lnTo>
                <a:lnTo>
                  <a:pt x="2224" y="249"/>
                </a:lnTo>
                <a:lnTo>
                  <a:pt x="2224" y="233"/>
                </a:lnTo>
                <a:lnTo>
                  <a:pt x="2225" y="217"/>
                </a:lnTo>
                <a:lnTo>
                  <a:pt x="2225" y="173"/>
                </a:lnTo>
                <a:lnTo>
                  <a:pt x="2225" y="163"/>
                </a:lnTo>
                <a:lnTo>
                  <a:pt x="2226" y="173"/>
                </a:lnTo>
                <a:lnTo>
                  <a:pt x="2226" y="179"/>
                </a:lnTo>
                <a:lnTo>
                  <a:pt x="2226" y="195"/>
                </a:lnTo>
                <a:lnTo>
                  <a:pt x="2227" y="206"/>
                </a:lnTo>
                <a:lnTo>
                  <a:pt x="2227" y="206"/>
                </a:lnTo>
                <a:lnTo>
                  <a:pt x="2227" y="206"/>
                </a:lnTo>
                <a:lnTo>
                  <a:pt x="2228" y="211"/>
                </a:lnTo>
                <a:lnTo>
                  <a:pt x="2228" y="206"/>
                </a:lnTo>
                <a:lnTo>
                  <a:pt x="2228" y="211"/>
                </a:lnTo>
                <a:lnTo>
                  <a:pt x="2228" y="201"/>
                </a:lnTo>
                <a:lnTo>
                  <a:pt x="2229" y="190"/>
                </a:lnTo>
                <a:lnTo>
                  <a:pt x="2229" y="168"/>
                </a:lnTo>
                <a:lnTo>
                  <a:pt x="2229" y="168"/>
                </a:lnTo>
                <a:lnTo>
                  <a:pt x="2230" y="184"/>
                </a:lnTo>
                <a:lnTo>
                  <a:pt x="2230" y="190"/>
                </a:lnTo>
                <a:lnTo>
                  <a:pt x="2230" y="211"/>
                </a:lnTo>
                <a:lnTo>
                  <a:pt x="2231" y="249"/>
                </a:lnTo>
                <a:lnTo>
                  <a:pt x="2231" y="255"/>
                </a:lnTo>
                <a:lnTo>
                  <a:pt x="2231" y="276"/>
                </a:lnTo>
                <a:lnTo>
                  <a:pt x="2232" y="271"/>
                </a:lnTo>
                <a:lnTo>
                  <a:pt x="2232" y="260"/>
                </a:lnTo>
                <a:lnTo>
                  <a:pt x="2232" y="238"/>
                </a:lnTo>
                <a:lnTo>
                  <a:pt x="2233" y="222"/>
                </a:lnTo>
                <a:lnTo>
                  <a:pt x="2233" y="222"/>
                </a:lnTo>
                <a:lnTo>
                  <a:pt x="2233" y="222"/>
                </a:lnTo>
                <a:lnTo>
                  <a:pt x="2234" y="227"/>
                </a:lnTo>
                <a:lnTo>
                  <a:pt x="2234" y="238"/>
                </a:lnTo>
                <a:lnTo>
                  <a:pt x="2234" y="244"/>
                </a:lnTo>
                <a:lnTo>
                  <a:pt x="2235" y="238"/>
                </a:lnTo>
                <a:lnTo>
                  <a:pt x="2235" y="255"/>
                </a:lnTo>
                <a:lnTo>
                  <a:pt x="2235" y="260"/>
                </a:lnTo>
                <a:lnTo>
                  <a:pt x="2236" y="244"/>
                </a:lnTo>
                <a:lnTo>
                  <a:pt x="2236" y="244"/>
                </a:lnTo>
                <a:lnTo>
                  <a:pt x="2236" y="249"/>
                </a:lnTo>
                <a:lnTo>
                  <a:pt x="2237" y="233"/>
                </a:lnTo>
                <a:lnTo>
                  <a:pt x="2237" y="222"/>
                </a:lnTo>
                <a:lnTo>
                  <a:pt x="2237" y="211"/>
                </a:lnTo>
                <a:lnTo>
                  <a:pt x="2238" y="211"/>
                </a:lnTo>
                <a:lnTo>
                  <a:pt x="2238" y="206"/>
                </a:lnTo>
                <a:lnTo>
                  <a:pt x="2238" y="211"/>
                </a:lnTo>
                <a:lnTo>
                  <a:pt x="2239" y="233"/>
                </a:lnTo>
                <a:lnTo>
                  <a:pt x="2239" y="238"/>
                </a:lnTo>
                <a:lnTo>
                  <a:pt x="2239" y="249"/>
                </a:lnTo>
                <a:lnTo>
                  <a:pt x="2240" y="314"/>
                </a:lnTo>
                <a:lnTo>
                  <a:pt x="2240" y="309"/>
                </a:lnTo>
                <a:lnTo>
                  <a:pt x="2240" y="282"/>
                </a:lnTo>
                <a:lnTo>
                  <a:pt x="2241" y="244"/>
                </a:lnTo>
                <a:lnTo>
                  <a:pt x="2241" y="217"/>
                </a:lnTo>
                <a:lnTo>
                  <a:pt x="2241" y="222"/>
                </a:lnTo>
                <a:lnTo>
                  <a:pt x="2242" y="217"/>
                </a:lnTo>
                <a:lnTo>
                  <a:pt x="2242" y="136"/>
                </a:lnTo>
                <a:lnTo>
                  <a:pt x="2242" y="233"/>
                </a:lnTo>
                <a:lnTo>
                  <a:pt x="2243" y="233"/>
                </a:lnTo>
                <a:lnTo>
                  <a:pt x="2243" y="233"/>
                </a:lnTo>
                <a:lnTo>
                  <a:pt x="2243" y="233"/>
                </a:lnTo>
                <a:lnTo>
                  <a:pt x="2244" y="217"/>
                </a:lnTo>
                <a:lnTo>
                  <a:pt x="2244" y="227"/>
                </a:lnTo>
                <a:lnTo>
                  <a:pt x="2244" y="244"/>
                </a:lnTo>
                <a:lnTo>
                  <a:pt x="2245" y="233"/>
                </a:lnTo>
                <a:lnTo>
                  <a:pt x="2245" y="222"/>
                </a:lnTo>
                <a:lnTo>
                  <a:pt x="2245" y="217"/>
                </a:lnTo>
                <a:lnTo>
                  <a:pt x="2246" y="211"/>
                </a:lnTo>
                <a:lnTo>
                  <a:pt x="2246" y="211"/>
                </a:lnTo>
                <a:lnTo>
                  <a:pt x="2246" y="222"/>
                </a:lnTo>
                <a:lnTo>
                  <a:pt x="2247" y="238"/>
                </a:lnTo>
                <a:lnTo>
                  <a:pt x="2247" y="244"/>
                </a:lnTo>
                <a:lnTo>
                  <a:pt x="2247" y="249"/>
                </a:lnTo>
                <a:lnTo>
                  <a:pt x="2248" y="271"/>
                </a:lnTo>
                <a:lnTo>
                  <a:pt x="2248" y="303"/>
                </a:lnTo>
                <a:lnTo>
                  <a:pt x="2248" y="287"/>
                </a:lnTo>
                <a:lnTo>
                  <a:pt x="2249" y="222"/>
                </a:lnTo>
                <a:lnTo>
                  <a:pt x="2249" y="217"/>
                </a:lnTo>
                <a:lnTo>
                  <a:pt x="2249" y="211"/>
                </a:lnTo>
                <a:lnTo>
                  <a:pt x="2250" y="211"/>
                </a:lnTo>
                <a:lnTo>
                  <a:pt x="2250" y="211"/>
                </a:lnTo>
                <a:lnTo>
                  <a:pt x="2250" y="233"/>
                </a:lnTo>
                <a:lnTo>
                  <a:pt x="2251" y="227"/>
                </a:lnTo>
                <a:lnTo>
                  <a:pt x="2251" y="217"/>
                </a:lnTo>
                <a:lnTo>
                  <a:pt x="2251" y="222"/>
                </a:lnTo>
                <a:lnTo>
                  <a:pt x="2252" y="211"/>
                </a:lnTo>
                <a:lnTo>
                  <a:pt x="2252" y="217"/>
                </a:lnTo>
                <a:lnTo>
                  <a:pt x="2252" y="217"/>
                </a:lnTo>
                <a:lnTo>
                  <a:pt x="2253" y="206"/>
                </a:lnTo>
                <a:lnTo>
                  <a:pt x="2253" y="201"/>
                </a:lnTo>
                <a:lnTo>
                  <a:pt x="2253" y="195"/>
                </a:lnTo>
                <a:lnTo>
                  <a:pt x="2254" y="201"/>
                </a:lnTo>
                <a:lnTo>
                  <a:pt x="2254" y="195"/>
                </a:lnTo>
                <a:lnTo>
                  <a:pt x="2254" y="201"/>
                </a:lnTo>
                <a:lnTo>
                  <a:pt x="2255" y="217"/>
                </a:lnTo>
                <a:lnTo>
                  <a:pt x="2255" y="233"/>
                </a:lnTo>
                <a:lnTo>
                  <a:pt x="2255" y="244"/>
                </a:lnTo>
                <a:lnTo>
                  <a:pt x="2256" y="249"/>
                </a:lnTo>
                <a:lnTo>
                  <a:pt x="2256" y="249"/>
                </a:lnTo>
                <a:lnTo>
                  <a:pt x="2256" y="244"/>
                </a:lnTo>
                <a:lnTo>
                  <a:pt x="2257" y="195"/>
                </a:lnTo>
                <a:lnTo>
                  <a:pt x="2257" y="163"/>
                </a:lnTo>
                <a:lnTo>
                  <a:pt x="2257" y="168"/>
                </a:lnTo>
                <a:lnTo>
                  <a:pt x="2258" y="168"/>
                </a:lnTo>
                <a:lnTo>
                  <a:pt x="2258" y="179"/>
                </a:lnTo>
                <a:lnTo>
                  <a:pt x="2258" y="190"/>
                </a:lnTo>
                <a:lnTo>
                  <a:pt x="2259" y="195"/>
                </a:lnTo>
                <a:lnTo>
                  <a:pt x="2259" y="184"/>
                </a:lnTo>
                <a:lnTo>
                  <a:pt x="2259" y="173"/>
                </a:lnTo>
                <a:lnTo>
                  <a:pt x="2260" y="168"/>
                </a:lnTo>
                <a:lnTo>
                  <a:pt x="2260" y="157"/>
                </a:lnTo>
                <a:lnTo>
                  <a:pt x="2260" y="163"/>
                </a:lnTo>
                <a:lnTo>
                  <a:pt x="2261" y="163"/>
                </a:lnTo>
                <a:lnTo>
                  <a:pt x="2261" y="152"/>
                </a:lnTo>
                <a:lnTo>
                  <a:pt x="2261" y="130"/>
                </a:lnTo>
                <a:lnTo>
                  <a:pt x="2262" y="119"/>
                </a:lnTo>
                <a:lnTo>
                  <a:pt x="2262" y="136"/>
                </a:lnTo>
                <a:lnTo>
                  <a:pt x="2262" y="141"/>
                </a:lnTo>
                <a:lnTo>
                  <a:pt x="2263" y="168"/>
                </a:lnTo>
                <a:lnTo>
                  <a:pt x="2263" y="184"/>
                </a:lnTo>
                <a:lnTo>
                  <a:pt x="2263" y="201"/>
                </a:lnTo>
                <a:lnTo>
                  <a:pt x="2264" y="206"/>
                </a:lnTo>
                <a:lnTo>
                  <a:pt x="2264" y="227"/>
                </a:lnTo>
                <a:lnTo>
                  <a:pt x="2264" y="217"/>
                </a:lnTo>
                <a:lnTo>
                  <a:pt x="2265" y="184"/>
                </a:lnTo>
                <a:lnTo>
                  <a:pt x="2265" y="168"/>
                </a:lnTo>
                <a:lnTo>
                  <a:pt x="2265" y="146"/>
                </a:lnTo>
                <a:lnTo>
                  <a:pt x="2266" y="141"/>
                </a:lnTo>
                <a:lnTo>
                  <a:pt x="2266" y="163"/>
                </a:lnTo>
                <a:lnTo>
                  <a:pt x="2266" y="173"/>
                </a:lnTo>
                <a:lnTo>
                  <a:pt x="2267" y="179"/>
                </a:lnTo>
                <a:lnTo>
                  <a:pt x="2267" y="168"/>
                </a:lnTo>
                <a:lnTo>
                  <a:pt x="2267" y="173"/>
                </a:lnTo>
                <a:lnTo>
                  <a:pt x="2268" y="173"/>
                </a:lnTo>
                <a:lnTo>
                  <a:pt x="2268" y="152"/>
                </a:lnTo>
                <a:lnTo>
                  <a:pt x="2268" y="146"/>
                </a:lnTo>
                <a:lnTo>
                  <a:pt x="2268" y="136"/>
                </a:lnTo>
                <a:lnTo>
                  <a:pt x="2269" y="136"/>
                </a:lnTo>
                <a:lnTo>
                  <a:pt x="2269" y="136"/>
                </a:lnTo>
                <a:lnTo>
                  <a:pt x="2269" y="119"/>
                </a:lnTo>
                <a:lnTo>
                  <a:pt x="2270" y="125"/>
                </a:lnTo>
                <a:lnTo>
                  <a:pt x="2270" y="125"/>
                </a:lnTo>
                <a:lnTo>
                  <a:pt x="2270" y="173"/>
                </a:lnTo>
                <a:lnTo>
                  <a:pt x="2271" y="201"/>
                </a:lnTo>
                <a:lnTo>
                  <a:pt x="2271" y="206"/>
                </a:lnTo>
                <a:lnTo>
                  <a:pt x="2271" y="217"/>
                </a:lnTo>
                <a:lnTo>
                  <a:pt x="2272" y="233"/>
                </a:lnTo>
                <a:lnTo>
                  <a:pt x="2272" y="233"/>
                </a:lnTo>
                <a:lnTo>
                  <a:pt x="2272" y="195"/>
                </a:lnTo>
                <a:lnTo>
                  <a:pt x="2273" y="173"/>
                </a:lnTo>
                <a:lnTo>
                  <a:pt x="2273" y="184"/>
                </a:lnTo>
                <a:lnTo>
                  <a:pt x="2273" y="190"/>
                </a:lnTo>
                <a:lnTo>
                  <a:pt x="2274" y="179"/>
                </a:lnTo>
                <a:lnTo>
                  <a:pt x="2274" y="173"/>
                </a:lnTo>
                <a:lnTo>
                  <a:pt x="2274" y="184"/>
                </a:lnTo>
                <a:lnTo>
                  <a:pt x="2275" y="201"/>
                </a:lnTo>
                <a:lnTo>
                  <a:pt x="2275" y="195"/>
                </a:lnTo>
                <a:lnTo>
                  <a:pt x="2275" y="190"/>
                </a:lnTo>
                <a:lnTo>
                  <a:pt x="2276" y="179"/>
                </a:lnTo>
                <a:lnTo>
                  <a:pt x="2276" y="168"/>
                </a:lnTo>
                <a:lnTo>
                  <a:pt x="2276" y="152"/>
                </a:lnTo>
                <a:lnTo>
                  <a:pt x="2277" y="136"/>
                </a:lnTo>
                <a:lnTo>
                  <a:pt x="2277" y="163"/>
                </a:lnTo>
                <a:lnTo>
                  <a:pt x="2277" y="173"/>
                </a:lnTo>
                <a:lnTo>
                  <a:pt x="2278" y="201"/>
                </a:lnTo>
                <a:lnTo>
                  <a:pt x="2278" y="217"/>
                </a:lnTo>
                <a:lnTo>
                  <a:pt x="2278" y="238"/>
                </a:lnTo>
                <a:lnTo>
                  <a:pt x="2279" y="271"/>
                </a:lnTo>
                <a:lnTo>
                  <a:pt x="2279" y="265"/>
                </a:lnTo>
                <a:lnTo>
                  <a:pt x="2279" y="249"/>
                </a:lnTo>
                <a:lnTo>
                  <a:pt x="2280" y="227"/>
                </a:lnTo>
                <a:lnTo>
                  <a:pt x="2280" y="222"/>
                </a:lnTo>
                <a:lnTo>
                  <a:pt x="2280" y="217"/>
                </a:lnTo>
                <a:lnTo>
                  <a:pt x="2281" y="222"/>
                </a:lnTo>
                <a:lnTo>
                  <a:pt x="2281" y="227"/>
                </a:lnTo>
                <a:lnTo>
                  <a:pt x="2281" y="244"/>
                </a:lnTo>
                <a:lnTo>
                  <a:pt x="2282" y="233"/>
                </a:lnTo>
                <a:lnTo>
                  <a:pt x="2282" y="222"/>
                </a:lnTo>
                <a:lnTo>
                  <a:pt x="2282" y="217"/>
                </a:lnTo>
                <a:lnTo>
                  <a:pt x="2283" y="222"/>
                </a:lnTo>
                <a:lnTo>
                  <a:pt x="2283" y="222"/>
                </a:lnTo>
                <a:lnTo>
                  <a:pt x="2283" y="217"/>
                </a:lnTo>
                <a:lnTo>
                  <a:pt x="2284" y="201"/>
                </a:lnTo>
                <a:lnTo>
                  <a:pt x="2284" y="190"/>
                </a:lnTo>
                <a:lnTo>
                  <a:pt x="2284" y="190"/>
                </a:lnTo>
                <a:lnTo>
                  <a:pt x="2285" y="195"/>
                </a:lnTo>
                <a:lnTo>
                  <a:pt x="2285" y="227"/>
                </a:lnTo>
                <a:lnTo>
                  <a:pt x="2285" y="260"/>
                </a:lnTo>
                <a:lnTo>
                  <a:pt x="2286" y="287"/>
                </a:lnTo>
                <a:lnTo>
                  <a:pt x="2286" y="298"/>
                </a:lnTo>
                <a:lnTo>
                  <a:pt x="2286" y="276"/>
                </a:lnTo>
                <a:lnTo>
                  <a:pt x="2287" y="260"/>
                </a:lnTo>
                <a:lnTo>
                  <a:pt x="2287" y="238"/>
                </a:lnTo>
                <a:lnTo>
                  <a:pt x="2287" y="227"/>
                </a:lnTo>
                <a:lnTo>
                  <a:pt x="2288" y="238"/>
                </a:lnTo>
                <a:lnTo>
                  <a:pt x="2288" y="238"/>
                </a:lnTo>
                <a:lnTo>
                  <a:pt x="2288" y="255"/>
                </a:lnTo>
                <a:lnTo>
                  <a:pt x="2289" y="249"/>
                </a:lnTo>
                <a:lnTo>
                  <a:pt x="2289" y="255"/>
                </a:lnTo>
                <a:lnTo>
                  <a:pt x="2289" y="276"/>
                </a:lnTo>
                <a:lnTo>
                  <a:pt x="2290" y="271"/>
                </a:lnTo>
                <a:lnTo>
                  <a:pt x="2290" y="271"/>
                </a:lnTo>
                <a:lnTo>
                  <a:pt x="2290" y="276"/>
                </a:lnTo>
                <a:lnTo>
                  <a:pt x="2291" y="271"/>
                </a:lnTo>
                <a:lnTo>
                  <a:pt x="2291" y="276"/>
                </a:lnTo>
                <a:lnTo>
                  <a:pt x="2291" y="271"/>
                </a:lnTo>
                <a:lnTo>
                  <a:pt x="2292" y="282"/>
                </a:lnTo>
                <a:lnTo>
                  <a:pt x="2292" y="292"/>
                </a:lnTo>
                <a:lnTo>
                  <a:pt x="2292" y="298"/>
                </a:lnTo>
                <a:lnTo>
                  <a:pt x="2293" y="303"/>
                </a:lnTo>
                <a:lnTo>
                  <a:pt x="2293" y="309"/>
                </a:lnTo>
                <a:lnTo>
                  <a:pt x="2293" y="330"/>
                </a:lnTo>
                <a:lnTo>
                  <a:pt x="2294" y="346"/>
                </a:lnTo>
                <a:lnTo>
                  <a:pt x="2294" y="363"/>
                </a:lnTo>
                <a:lnTo>
                  <a:pt x="2294" y="379"/>
                </a:lnTo>
                <a:lnTo>
                  <a:pt x="2295" y="384"/>
                </a:lnTo>
                <a:lnTo>
                  <a:pt x="2295" y="373"/>
                </a:lnTo>
                <a:lnTo>
                  <a:pt x="2295" y="352"/>
                </a:lnTo>
                <a:lnTo>
                  <a:pt x="2296" y="325"/>
                </a:lnTo>
                <a:lnTo>
                  <a:pt x="2296" y="314"/>
                </a:lnTo>
                <a:lnTo>
                  <a:pt x="2296" y="309"/>
                </a:lnTo>
                <a:lnTo>
                  <a:pt x="2297" y="314"/>
                </a:lnTo>
                <a:lnTo>
                  <a:pt x="2297" y="330"/>
                </a:lnTo>
                <a:lnTo>
                  <a:pt x="2297" y="336"/>
                </a:lnTo>
                <a:lnTo>
                  <a:pt x="2298" y="341"/>
                </a:lnTo>
                <a:lnTo>
                  <a:pt x="2298" y="325"/>
                </a:lnTo>
                <a:lnTo>
                  <a:pt x="2298" y="303"/>
                </a:lnTo>
                <a:lnTo>
                  <a:pt x="2299" y="298"/>
                </a:lnTo>
                <a:lnTo>
                  <a:pt x="2299" y="287"/>
                </a:lnTo>
                <a:lnTo>
                  <a:pt x="2299" y="276"/>
                </a:lnTo>
                <a:lnTo>
                  <a:pt x="2300" y="271"/>
                </a:lnTo>
                <a:lnTo>
                  <a:pt x="2300" y="265"/>
                </a:lnTo>
                <a:lnTo>
                  <a:pt x="2300" y="260"/>
                </a:lnTo>
                <a:lnTo>
                  <a:pt x="2301" y="265"/>
                </a:lnTo>
                <a:lnTo>
                  <a:pt x="2301" y="325"/>
                </a:lnTo>
                <a:lnTo>
                  <a:pt x="2301" y="352"/>
                </a:lnTo>
                <a:lnTo>
                  <a:pt x="2302" y="363"/>
                </a:lnTo>
                <a:lnTo>
                  <a:pt x="2302" y="368"/>
                </a:lnTo>
                <a:lnTo>
                  <a:pt x="2302" y="384"/>
                </a:lnTo>
                <a:lnTo>
                  <a:pt x="2303" y="325"/>
                </a:lnTo>
                <a:lnTo>
                  <a:pt x="2303" y="292"/>
                </a:lnTo>
                <a:lnTo>
                  <a:pt x="2303" y="282"/>
                </a:lnTo>
                <a:lnTo>
                  <a:pt x="2304" y="271"/>
                </a:lnTo>
                <a:lnTo>
                  <a:pt x="2304" y="260"/>
                </a:lnTo>
                <a:lnTo>
                  <a:pt x="2304" y="260"/>
                </a:lnTo>
                <a:lnTo>
                  <a:pt x="2305" y="255"/>
                </a:lnTo>
                <a:lnTo>
                  <a:pt x="2305" y="260"/>
                </a:lnTo>
                <a:lnTo>
                  <a:pt x="2305" y="265"/>
                </a:lnTo>
                <a:lnTo>
                  <a:pt x="2306" y="260"/>
                </a:lnTo>
                <a:lnTo>
                  <a:pt x="2306" y="255"/>
                </a:lnTo>
                <a:lnTo>
                  <a:pt x="2306" y="249"/>
                </a:lnTo>
                <a:lnTo>
                  <a:pt x="2307" y="244"/>
                </a:lnTo>
                <a:lnTo>
                  <a:pt x="2307" y="249"/>
                </a:lnTo>
                <a:lnTo>
                  <a:pt x="2307" y="238"/>
                </a:lnTo>
                <a:lnTo>
                  <a:pt x="2308" y="206"/>
                </a:lnTo>
                <a:lnTo>
                  <a:pt x="2308" y="195"/>
                </a:lnTo>
                <a:lnTo>
                  <a:pt x="2308" y="190"/>
                </a:lnTo>
                <a:lnTo>
                  <a:pt x="2309" y="190"/>
                </a:lnTo>
                <a:lnTo>
                  <a:pt x="2309" y="217"/>
                </a:lnTo>
                <a:lnTo>
                  <a:pt x="2309" y="238"/>
                </a:lnTo>
                <a:lnTo>
                  <a:pt x="2310" y="260"/>
                </a:lnTo>
                <a:lnTo>
                  <a:pt x="2310" y="287"/>
                </a:lnTo>
                <a:lnTo>
                  <a:pt x="2310" y="325"/>
                </a:lnTo>
                <a:lnTo>
                  <a:pt x="2311" y="325"/>
                </a:lnTo>
                <a:lnTo>
                  <a:pt x="2311" y="303"/>
                </a:lnTo>
                <a:lnTo>
                  <a:pt x="2311" y="265"/>
                </a:lnTo>
                <a:lnTo>
                  <a:pt x="2312" y="238"/>
                </a:lnTo>
                <a:lnTo>
                  <a:pt x="2312" y="238"/>
                </a:lnTo>
                <a:lnTo>
                  <a:pt x="2312" y="238"/>
                </a:lnTo>
                <a:lnTo>
                  <a:pt x="2313" y="249"/>
                </a:lnTo>
                <a:lnTo>
                  <a:pt x="2313" y="249"/>
                </a:lnTo>
                <a:lnTo>
                  <a:pt x="2313" y="255"/>
                </a:lnTo>
                <a:lnTo>
                  <a:pt x="2314" y="260"/>
                </a:lnTo>
                <a:lnTo>
                  <a:pt x="2314" y="265"/>
                </a:lnTo>
                <a:lnTo>
                  <a:pt x="2314" y="249"/>
                </a:lnTo>
                <a:lnTo>
                  <a:pt x="2315" y="227"/>
                </a:lnTo>
                <a:lnTo>
                  <a:pt x="2315" y="238"/>
                </a:lnTo>
                <a:lnTo>
                  <a:pt x="2315" y="222"/>
                </a:lnTo>
                <a:lnTo>
                  <a:pt x="2316" y="217"/>
                </a:lnTo>
                <a:lnTo>
                  <a:pt x="2316" y="227"/>
                </a:lnTo>
                <a:lnTo>
                  <a:pt x="2316" y="255"/>
                </a:lnTo>
                <a:lnTo>
                  <a:pt x="2317" y="282"/>
                </a:lnTo>
                <a:lnTo>
                  <a:pt x="2317" y="303"/>
                </a:lnTo>
                <a:lnTo>
                  <a:pt x="2317" y="330"/>
                </a:lnTo>
                <a:lnTo>
                  <a:pt x="2318" y="352"/>
                </a:lnTo>
                <a:lnTo>
                  <a:pt x="2318" y="352"/>
                </a:lnTo>
                <a:lnTo>
                  <a:pt x="2318" y="330"/>
                </a:lnTo>
                <a:lnTo>
                  <a:pt x="2319" y="260"/>
                </a:lnTo>
                <a:lnTo>
                  <a:pt x="2319" y="255"/>
                </a:lnTo>
                <a:lnTo>
                  <a:pt x="2319" y="244"/>
                </a:lnTo>
                <a:lnTo>
                  <a:pt x="2320" y="255"/>
                </a:lnTo>
                <a:lnTo>
                  <a:pt x="2320" y="271"/>
                </a:lnTo>
                <a:lnTo>
                  <a:pt x="2320" y="265"/>
                </a:lnTo>
                <a:lnTo>
                  <a:pt x="2321" y="276"/>
                </a:lnTo>
                <a:lnTo>
                  <a:pt x="2321" y="282"/>
                </a:lnTo>
                <a:lnTo>
                  <a:pt x="2321" y="282"/>
                </a:lnTo>
                <a:lnTo>
                  <a:pt x="2322" y="271"/>
                </a:lnTo>
                <a:lnTo>
                  <a:pt x="2322" y="260"/>
                </a:lnTo>
                <a:lnTo>
                  <a:pt x="2322" y="249"/>
                </a:lnTo>
                <a:lnTo>
                  <a:pt x="2323" y="217"/>
                </a:lnTo>
                <a:lnTo>
                  <a:pt x="2323" y="206"/>
                </a:lnTo>
                <a:lnTo>
                  <a:pt x="2323" y="211"/>
                </a:lnTo>
                <a:lnTo>
                  <a:pt x="2324" y="211"/>
                </a:lnTo>
                <a:lnTo>
                  <a:pt x="2324" y="222"/>
                </a:lnTo>
                <a:lnTo>
                  <a:pt x="2324" y="244"/>
                </a:lnTo>
                <a:lnTo>
                  <a:pt x="2325" y="265"/>
                </a:lnTo>
                <a:lnTo>
                  <a:pt x="2325" y="292"/>
                </a:lnTo>
                <a:lnTo>
                  <a:pt x="2325" y="325"/>
                </a:lnTo>
                <a:lnTo>
                  <a:pt x="2326" y="309"/>
                </a:lnTo>
                <a:lnTo>
                  <a:pt x="2326" y="265"/>
                </a:lnTo>
                <a:lnTo>
                  <a:pt x="2326" y="233"/>
                </a:lnTo>
                <a:lnTo>
                  <a:pt x="2327" y="217"/>
                </a:lnTo>
                <a:lnTo>
                  <a:pt x="2327" y="222"/>
                </a:lnTo>
                <a:lnTo>
                  <a:pt x="2327" y="217"/>
                </a:lnTo>
                <a:lnTo>
                  <a:pt x="2328" y="227"/>
                </a:lnTo>
                <a:lnTo>
                  <a:pt x="2328" y="227"/>
                </a:lnTo>
                <a:lnTo>
                  <a:pt x="2328" y="222"/>
                </a:lnTo>
                <a:lnTo>
                  <a:pt x="2328" y="222"/>
                </a:lnTo>
                <a:lnTo>
                  <a:pt x="2329" y="227"/>
                </a:lnTo>
                <a:lnTo>
                  <a:pt x="2329" y="222"/>
                </a:lnTo>
                <a:lnTo>
                  <a:pt x="2329" y="217"/>
                </a:lnTo>
                <a:lnTo>
                  <a:pt x="2330" y="206"/>
                </a:lnTo>
                <a:lnTo>
                  <a:pt x="2330" y="195"/>
                </a:lnTo>
                <a:lnTo>
                  <a:pt x="2330" y="179"/>
                </a:lnTo>
                <a:lnTo>
                  <a:pt x="2331" y="190"/>
                </a:lnTo>
                <a:lnTo>
                  <a:pt x="2331" y="173"/>
                </a:lnTo>
                <a:lnTo>
                  <a:pt x="2331" y="168"/>
                </a:lnTo>
                <a:lnTo>
                  <a:pt x="2332" y="206"/>
                </a:lnTo>
                <a:lnTo>
                  <a:pt x="2332" y="227"/>
                </a:lnTo>
                <a:lnTo>
                  <a:pt x="2332" y="249"/>
                </a:lnTo>
                <a:lnTo>
                  <a:pt x="2333" y="260"/>
                </a:lnTo>
                <a:lnTo>
                  <a:pt x="2333" y="271"/>
                </a:lnTo>
                <a:lnTo>
                  <a:pt x="2333" y="271"/>
                </a:lnTo>
                <a:lnTo>
                  <a:pt x="2334" y="244"/>
                </a:lnTo>
                <a:lnTo>
                  <a:pt x="2334" y="195"/>
                </a:lnTo>
                <a:lnTo>
                  <a:pt x="2334" y="184"/>
                </a:lnTo>
                <a:lnTo>
                  <a:pt x="2335" y="184"/>
                </a:lnTo>
                <a:lnTo>
                  <a:pt x="2335" y="195"/>
                </a:lnTo>
                <a:lnTo>
                  <a:pt x="2335" y="201"/>
                </a:lnTo>
                <a:lnTo>
                  <a:pt x="2336" y="206"/>
                </a:lnTo>
                <a:lnTo>
                  <a:pt x="2336" y="211"/>
                </a:lnTo>
                <a:lnTo>
                  <a:pt x="2336" y="206"/>
                </a:lnTo>
                <a:lnTo>
                  <a:pt x="2337" y="206"/>
                </a:lnTo>
                <a:lnTo>
                  <a:pt x="2337" y="211"/>
                </a:lnTo>
                <a:lnTo>
                  <a:pt x="2337" y="206"/>
                </a:lnTo>
                <a:lnTo>
                  <a:pt x="2338" y="206"/>
                </a:lnTo>
                <a:lnTo>
                  <a:pt x="2338" y="195"/>
                </a:lnTo>
                <a:lnTo>
                  <a:pt x="2338" y="190"/>
                </a:lnTo>
                <a:lnTo>
                  <a:pt x="2339" y="163"/>
                </a:lnTo>
                <a:lnTo>
                  <a:pt x="2339" y="190"/>
                </a:lnTo>
                <a:lnTo>
                  <a:pt x="2339" y="190"/>
                </a:lnTo>
                <a:lnTo>
                  <a:pt x="2340" y="184"/>
                </a:lnTo>
                <a:lnTo>
                  <a:pt x="2340" y="179"/>
                </a:lnTo>
                <a:lnTo>
                  <a:pt x="2340" y="173"/>
                </a:lnTo>
                <a:lnTo>
                  <a:pt x="2341" y="179"/>
                </a:lnTo>
                <a:lnTo>
                  <a:pt x="2341" y="190"/>
                </a:lnTo>
                <a:lnTo>
                  <a:pt x="2341" y="206"/>
                </a:lnTo>
                <a:lnTo>
                  <a:pt x="2342" y="217"/>
                </a:lnTo>
                <a:lnTo>
                  <a:pt x="2342" y="222"/>
                </a:lnTo>
                <a:lnTo>
                  <a:pt x="2342" y="238"/>
                </a:lnTo>
                <a:lnTo>
                  <a:pt x="2343" y="238"/>
                </a:lnTo>
                <a:lnTo>
                  <a:pt x="2343" y="249"/>
                </a:lnTo>
                <a:lnTo>
                  <a:pt x="2343" y="249"/>
                </a:lnTo>
                <a:lnTo>
                  <a:pt x="2344" y="238"/>
                </a:lnTo>
                <a:lnTo>
                  <a:pt x="2344" y="217"/>
                </a:lnTo>
                <a:lnTo>
                  <a:pt x="2344" y="227"/>
                </a:lnTo>
                <a:lnTo>
                  <a:pt x="2345" y="222"/>
                </a:lnTo>
                <a:lnTo>
                  <a:pt x="2345" y="222"/>
                </a:lnTo>
                <a:lnTo>
                  <a:pt x="2345" y="227"/>
                </a:lnTo>
                <a:lnTo>
                  <a:pt x="2346" y="233"/>
                </a:lnTo>
                <a:lnTo>
                  <a:pt x="2346" y="233"/>
                </a:lnTo>
                <a:lnTo>
                  <a:pt x="2346" y="238"/>
                </a:lnTo>
                <a:lnTo>
                  <a:pt x="2347" y="238"/>
                </a:lnTo>
                <a:lnTo>
                  <a:pt x="2347" y="255"/>
                </a:lnTo>
                <a:lnTo>
                  <a:pt x="2347" y="244"/>
                </a:lnTo>
                <a:lnTo>
                  <a:pt x="2348" y="233"/>
                </a:lnTo>
                <a:lnTo>
                  <a:pt x="2348" y="227"/>
                </a:lnTo>
                <a:lnTo>
                  <a:pt x="2348" y="238"/>
                </a:lnTo>
                <a:lnTo>
                  <a:pt x="2349" y="249"/>
                </a:lnTo>
                <a:lnTo>
                  <a:pt x="2349" y="255"/>
                </a:lnTo>
                <a:lnTo>
                  <a:pt x="2349" y="255"/>
                </a:lnTo>
                <a:lnTo>
                  <a:pt x="2350" y="233"/>
                </a:lnTo>
                <a:lnTo>
                  <a:pt x="2350" y="249"/>
                </a:lnTo>
                <a:lnTo>
                  <a:pt x="2350" y="227"/>
                </a:lnTo>
                <a:lnTo>
                  <a:pt x="2351" y="255"/>
                </a:lnTo>
                <a:lnTo>
                  <a:pt x="2351" y="244"/>
                </a:lnTo>
                <a:lnTo>
                  <a:pt x="2351" y="249"/>
                </a:lnTo>
                <a:lnTo>
                  <a:pt x="2352" y="255"/>
                </a:lnTo>
                <a:lnTo>
                  <a:pt x="2352" y="255"/>
                </a:lnTo>
                <a:lnTo>
                  <a:pt x="2352" y="260"/>
                </a:lnTo>
                <a:lnTo>
                  <a:pt x="2353" y="271"/>
                </a:lnTo>
                <a:lnTo>
                  <a:pt x="2353" y="276"/>
                </a:lnTo>
                <a:lnTo>
                  <a:pt x="2353" y="271"/>
                </a:lnTo>
                <a:lnTo>
                  <a:pt x="2354" y="265"/>
                </a:lnTo>
                <a:lnTo>
                  <a:pt x="2354" y="271"/>
                </a:lnTo>
                <a:lnTo>
                  <a:pt x="2354" y="276"/>
                </a:lnTo>
                <a:lnTo>
                  <a:pt x="2355" y="276"/>
                </a:lnTo>
                <a:lnTo>
                  <a:pt x="2355" y="276"/>
                </a:lnTo>
                <a:lnTo>
                  <a:pt x="2355" y="276"/>
                </a:lnTo>
                <a:lnTo>
                  <a:pt x="2356" y="260"/>
                </a:lnTo>
                <a:lnTo>
                  <a:pt x="2356" y="271"/>
                </a:lnTo>
                <a:lnTo>
                  <a:pt x="2356" y="276"/>
                </a:lnTo>
                <a:lnTo>
                  <a:pt x="2357" y="265"/>
                </a:lnTo>
                <a:lnTo>
                  <a:pt x="2357" y="271"/>
                </a:lnTo>
                <a:lnTo>
                  <a:pt x="2357" y="276"/>
                </a:lnTo>
                <a:lnTo>
                  <a:pt x="2358" y="271"/>
                </a:lnTo>
                <a:lnTo>
                  <a:pt x="2358" y="282"/>
                </a:lnTo>
                <a:lnTo>
                  <a:pt x="2358" y="292"/>
                </a:lnTo>
                <a:lnTo>
                  <a:pt x="2359" y="292"/>
                </a:lnTo>
                <a:lnTo>
                  <a:pt x="2359" y="298"/>
                </a:lnTo>
                <a:lnTo>
                  <a:pt x="2359" y="282"/>
                </a:lnTo>
                <a:lnTo>
                  <a:pt x="2360" y="309"/>
                </a:lnTo>
                <a:lnTo>
                  <a:pt x="2360" y="309"/>
                </a:lnTo>
                <a:lnTo>
                  <a:pt x="2360" y="319"/>
                </a:lnTo>
                <a:lnTo>
                  <a:pt x="2361" y="314"/>
                </a:lnTo>
                <a:lnTo>
                  <a:pt x="2361" y="330"/>
                </a:lnTo>
                <a:lnTo>
                  <a:pt x="2361" y="341"/>
                </a:lnTo>
                <a:lnTo>
                  <a:pt x="2362" y="325"/>
                </a:lnTo>
                <a:lnTo>
                  <a:pt x="2362" y="319"/>
                </a:lnTo>
                <a:lnTo>
                  <a:pt x="2362" y="298"/>
                </a:lnTo>
                <a:lnTo>
                  <a:pt x="2363" y="292"/>
                </a:lnTo>
                <a:lnTo>
                  <a:pt x="2363" y="309"/>
                </a:lnTo>
                <a:lnTo>
                  <a:pt x="2363" y="287"/>
                </a:lnTo>
                <a:lnTo>
                  <a:pt x="2364" y="282"/>
                </a:lnTo>
                <a:lnTo>
                  <a:pt x="2364" y="287"/>
                </a:lnTo>
                <a:lnTo>
                  <a:pt x="2364" y="282"/>
                </a:lnTo>
                <a:lnTo>
                  <a:pt x="2365" y="271"/>
                </a:lnTo>
                <a:lnTo>
                  <a:pt x="2365" y="271"/>
                </a:lnTo>
                <a:lnTo>
                  <a:pt x="2365" y="282"/>
                </a:lnTo>
                <a:lnTo>
                  <a:pt x="2366" y="292"/>
                </a:lnTo>
                <a:lnTo>
                  <a:pt x="2366" y="298"/>
                </a:lnTo>
                <a:lnTo>
                  <a:pt x="2366" y="292"/>
                </a:lnTo>
                <a:lnTo>
                  <a:pt x="2367" y="298"/>
                </a:lnTo>
                <a:lnTo>
                  <a:pt x="2367" y="276"/>
                </a:lnTo>
                <a:lnTo>
                  <a:pt x="2367" y="265"/>
                </a:lnTo>
                <a:lnTo>
                  <a:pt x="2368" y="271"/>
                </a:lnTo>
                <a:lnTo>
                  <a:pt x="2368" y="282"/>
                </a:lnTo>
                <a:lnTo>
                  <a:pt x="2368" y="292"/>
                </a:lnTo>
                <a:lnTo>
                  <a:pt x="2369" y="298"/>
                </a:lnTo>
                <a:lnTo>
                  <a:pt x="2369" y="314"/>
                </a:lnTo>
                <a:lnTo>
                  <a:pt x="2369" y="330"/>
                </a:lnTo>
                <a:lnTo>
                  <a:pt x="2370" y="319"/>
                </a:lnTo>
                <a:lnTo>
                  <a:pt x="2370" y="309"/>
                </a:lnTo>
                <a:lnTo>
                  <a:pt x="2370" y="303"/>
                </a:lnTo>
                <a:lnTo>
                  <a:pt x="2371" y="292"/>
                </a:lnTo>
                <a:lnTo>
                  <a:pt x="2371" y="271"/>
                </a:lnTo>
                <a:lnTo>
                  <a:pt x="2371" y="265"/>
                </a:lnTo>
                <a:lnTo>
                  <a:pt x="2372" y="265"/>
                </a:lnTo>
                <a:lnTo>
                  <a:pt x="2372" y="265"/>
                </a:lnTo>
                <a:lnTo>
                  <a:pt x="2372" y="265"/>
                </a:lnTo>
                <a:lnTo>
                  <a:pt x="2373" y="255"/>
                </a:lnTo>
                <a:lnTo>
                  <a:pt x="2373" y="260"/>
                </a:lnTo>
                <a:lnTo>
                  <a:pt x="2373" y="255"/>
                </a:lnTo>
                <a:lnTo>
                  <a:pt x="2374" y="260"/>
                </a:lnTo>
                <a:lnTo>
                  <a:pt x="2374" y="260"/>
                </a:lnTo>
                <a:lnTo>
                  <a:pt x="2374" y="260"/>
                </a:lnTo>
                <a:lnTo>
                  <a:pt x="2375" y="271"/>
                </a:lnTo>
                <a:lnTo>
                  <a:pt x="2375" y="271"/>
                </a:lnTo>
                <a:lnTo>
                  <a:pt x="2375" y="276"/>
                </a:lnTo>
                <a:lnTo>
                  <a:pt x="2376" y="276"/>
                </a:lnTo>
                <a:lnTo>
                  <a:pt x="2376" y="282"/>
                </a:lnTo>
                <a:lnTo>
                  <a:pt x="2376" y="287"/>
                </a:lnTo>
                <a:lnTo>
                  <a:pt x="2377" y="282"/>
                </a:lnTo>
                <a:lnTo>
                  <a:pt x="2377" y="292"/>
                </a:lnTo>
                <a:lnTo>
                  <a:pt x="2377" y="287"/>
                </a:lnTo>
                <a:lnTo>
                  <a:pt x="2378" y="287"/>
                </a:lnTo>
                <a:lnTo>
                  <a:pt x="2378" y="309"/>
                </a:lnTo>
                <a:lnTo>
                  <a:pt x="2378" y="298"/>
                </a:lnTo>
                <a:lnTo>
                  <a:pt x="2379" y="314"/>
                </a:lnTo>
                <a:lnTo>
                  <a:pt x="2379" y="314"/>
                </a:lnTo>
                <a:lnTo>
                  <a:pt x="2379" y="336"/>
                </a:lnTo>
                <a:lnTo>
                  <a:pt x="2380" y="336"/>
                </a:lnTo>
                <a:lnTo>
                  <a:pt x="2380" y="341"/>
                </a:lnTo>
                <a:lnTo>
                  <a:pt x="2380" y="346"/>
                </a:lnTo>
                <a:lnTo>
                  <a:pt x="2381" y="346"/>
                </a:lnTo>
                <a:lnTo>
                  <a:pt x="2381" y="352"/>
                </a:lnTo>
                <a:lnTo>
                  <a:pt x="2381" y="346"/>
                </a:lnTo>
                <a:lnTo>
                  <a:pt x="2382" y="363"/>
                </a:lnTo>
                <a:lnTo>
                  <a:pt x="2382" y="357"/>
                </a:lnTo>
                <a:lnTo>
                  <a:pt x="2382" y="363"/>
                </a:lnTo>
                <a:lnTo>
                  <a:pt x="2383" y="352"/>
                </a:lnTo>
                <a:lnTo>
                  <a:pt x="2383" y="336"/>
                </a:lnTo>
                <a:lnTo>
                  <a:pt x="2383" y="346"/>
                </a:lnTo>
                <a:lnTo>
                  <a:pt x="2384" y="346"/>
                </a:lnTo>
                <a:lnTo>
                  <a:pt x="2384" y="336"/>
                </a:lnTo>
                <a:lnTo>
                  <a:pt x="2384" y="325"/>
                </a:lnTo>
                <a:lnTo>
                  <a:pt x="2385" y="336"/>
                </a:lnTo>
                <a:lnTo>
                  <a:pt x="2385" y="336"/>
                </a:lnTo>
                <a:lnTo>
                  <a:pt x="2385" y="336"/>
                </a:lnTo>
                <a:lnTo>
                  <a:pt x="2386" y="346"/>
                </a:lnTo>
                <a:lnTo>
                  <a:pt x="2386" y="314"/>
                </a:lnTo>
                <a:lnTo>
                  <a:pt x="2386" y="330"/>
                </a:lnTo>
                <a:lnTo>
                  <a:pt x="2387" y="325"/>
                </a:lnTo>
                <a:lnTo>
                  <a:pt x="2387" y="298"/>
                </a:lnTo>
                <a:lnTo>
                  <a:pt x="2387" y="298"/>
                </a:lnTo>
                <a:lnTo>
                  <a:pt x="2388" y="319"/>
                </a:lnTo>
                <a:lnTo>
                  <a:pt x="2388" y="330"/>
                </a:lnTo>
                <a:lnTo>
                  <a:pt x="2388" y="341"/>
                </a:lnTo>
                <a:lnTo>
                  <a:pt x="2388" y="352"/>
                </a:lnTo>
                <a:lnTo>
                  <a:pt x="2389" y="357"/>
                </a:lnTo>
                <a:lnTo>
                  <a:pt x="2389" y="373"/>
                </a:lnTo>
                <a:lnTo>
                  <a:pt x="2389" y="368"/>
                </a:lnTo>
                <a:lnTo>
                  <a:pt x="2390" y="336"/>
                </a:lnTo>
                <a:lnTo>
                  <a:pt x="2390" y="325"/>
                </a:lnTo>
                <a:lnTo>
                  <a:pt x="2390" y="309"/>
                </a:lnTo>
                <a:lnTo>
                  <a:pt x="2391" y="309"/>
                </a:lnTo>
                <a:lnTo>
                  <a:pt x="2391" y="325"/>
                </a:lnTo>
                <a:lnTo>
                  <a:pt x="2391" y="330"/>
                </a:lnTo>
                <a:lnTo>
                  <a:pt x="2392" y="336"/>
                </a:lnTo>
                <a:lnTo>
                  <a:pt x="2392" y="341"/>
                </a:lnTo>
                <a:lnTo>
                  <a:pt x="2392" y="341"/>
                </a:lnTo>
                <a:lnTo>
                  <a:pt x="2393" y="341"/>
                </a:lnTo>
                <a:lnTo>
                  <a:pt x="2393" y="325"/>
                </a:lnTo>
                <a:lnTo>
                  <a:pt x="2393" y="303"/>
                </a:lnTo>
                <a:lnTo>
                  <a:pt x="2394" y="303"/>
                </a:lnTo>
                <a:lnTo>
                  <a:pt x="2394" y="292"/>
                </a:lnTo>
                <a:lnTo>
                  <a:pt x="2394" y="282"/>
                </a:lnTo>
                <a:lnTo>
                  <a:pt x="2395" y="287"/>
                </a:lnTo>
                <a:lnTo>
                  <a:pt x="2395" y="292"/>
                </a:lnTo>
                <a:lnTo>
                  <a:pt x="2395" y="314"/>
                </a:lnTo>
                <a:lnTo>
                  <a:pt x="2396" y="325"/>
                </a:lnTo>
                <a:lnTo>
                  <a:pt x="2396" y="336"/>
                </a:lnTo>
                <a:lnTo>
                  <a:pt x="2396" y="373"/>
                </a:lnTo>
                <a:lnTo>
                  <a:pt x="2397" y="363"/>
                </a:lnTo>
                <a:lnTo>
                  <a:pt x="2397" y="319"/>
                </a:lnTo>
                <a:lnTo>
                  <a:pt x="2397" y="282"/>
                </a:lnTo>
                <a:lnTo>
                  <a:pt x="2398" y="271"/>
                </a:lnTo>
                <a:lnTo>
                  <a:pt x="2398" y="265"/>
                </a:lnTo>
                <a:lnTo>
                  <a:pt x="2398" y="276"/>
                </a:lnTo>
                <a:lnTo>
                  <a:pt x="2399" y="287"/>
                </a:lnTo>
                <a:lnTo>
                  <a:pt x="2399" y="287"/>
                </a:lnTo>
                <a:lnTo>
                  <a:pt x="2399" y="309"/>
                </a:lnTo>
                <a:lnTo>
                  <a:pt x="2400" y="319"/>
                </a:lnTo>
                <a:lnTo>
                  <a:pt x="2400" y="314"/>
                </a:lnTo>
                <a:lnTo>
                  <a:pt x="2400" y="292"/>
                </a:lnTo>
                <a:lnTo>
                  <a:pt x="2401" y="276"/>
                </a:lnTo>
                <a:lnTo>
                  <a:pt x="2401" y="249"/>
                </a:lnTo>
                <a:lnTo>
                  <a:pt x="2401" y="249"/>
                </a:lnTo>
                <a:lnTo>
                  <a:pt x="2402" y="244"/>
                </a:lnTo>
                <a:lnTo>
                  <a:pt x="2402" y="249"/>
                </a:lnTo>
                <a:lnTo>
                  <a:pt x="2402" y="276"/>
                </a:lnTo>
                <a:lnTo>
                  <a:pt x="2403" y="309"/>
                </a:lnTo>
                <a:lnTo>
                  <a:pt x="2403" y="336"/>
                </a:lnTo>
                <a:lnTo>
                  <a:pt x="2403" y="363"/>
                </a:lnTo>
                <a:lnTo>
                  <a:pt x="2404" y="368"/>
                </a:lnTo>
                <a:lnTo>
                  <a:pt x="2404" y="379"/>
                </a:lnTo>
                <a:lnTo>
                  <a:pt x="2404" y="336"/>
                </a:lnTo>
                <a:lnTo>
                  <a:pt x="2405" y="276"/>
                </a:lnTo>
                <a:lnTo>
                  <a:pt x="2405" y="271"/>
                </a:lnTo>
                <a:lnTo>
                  <a:pt x="2405" y="276"/>
                </a:lnTo>
                <a:lnTo>
                  <a:pt x="2406" y="265"/>
                </a:lnTo>
                <a:lnTo>
                  <a:pt x="2406" y="287"/>
                </a:lnTo>
                <a:lnTo>
                  <a:pt x="2406" y="287"/>
                </a:lnTo>
                <a:lnTo>
                  <a:pt x="2407" y="292"/>
                </a:lnTo>
                <a:lnTo>
                  <a:pt x="2407" y="303"/>
                </a:lnTo>
                <a:lnTo>
                  <a:pt x="2407" y="309"/>
                </a:lnTo>
                <a:lnTo>
                  <a:pt x="2408" y="298"/>
                </a:lnTo>
                <a:lnTo>
                  <a:pt x="2408" y="292"/>
                </a:lnTo>
                <a:lnTo>
                  <a:pt x="2408" y="271"/>
                </a:lnTo>
                <a:lnTo>
                  <a:pt x="2409" y="265"/>
                </a:lnTo>
                <a:lnTo>
                  <a:pt x="2409" y="255"/>
                </a:lnTo>
                <a:lnTo>
                  <a:pt x="2409" y="260"/>
                </a:lnTo>
                <a:lnTo>
                  <a:pt x="2410" y="255"/>
                </a:lnTo>
                <a:lnTo>
                  <a:pt x="2410" y="260"/>
                </a:lnTo>
                <a:lnTo>
                  <a:pt x="2410" y="287"/>
                </a:lnTo>
                <a:lnTo>
                  <a:pt x="2411" y="309"/>
                </a:lnTo>
                <a:lnTo>
                  <a:pt x="2411" y="325"/>
                </a:lnTo>
                <a:lnTo>
                  <a:pt x="2411" y="319"/>
                </a:lnTo>
                <a:lnTo>
                  <a:pt x="2412" y="276"/>
                </a:lnTo>
                <a:lnTo>
                  <a:pt x="2412" y="244"/>
                </a:lnTo>
                <a:lnTo>
                  <a:pt x="2412" y="222"/>
                </a:lnTo>
                <a:lnTo>
                  <a:pt x="2413" y="222"/>
                </a:lnTo>
                <a:lnTo>
                  <a:pt x="2413" y="222"/>
                </a:lnTo>
                <a:lnTo>
                  <a:pt x="2413" y="217"/>
                </a:lnTo>
                <a:lnTo>
                  <a:pt x="2414" y="222"/>
                </a:lnTo>
                <a:lnTo>
                  <a:pt x="2414" y="222"/>
                </a:lnTo>
                <a:lnTo>
                  <a:pt x="2414" y="233"/>
                </a:lnTo>
                <a:lnTo>
                  <a:pt x="2414" y="233"/>
                </a:lnTo>
                <a:lnTo>
                  <a:pt x="2415" y="227"/>
                </a:lnTo>
                <a:lnTo>
                  <a:pt x="2415" y="222"/>
                </a:lnTo>
                <a:lnTo>
                  <a:pt x="2415" y="201"/>
                </a:lnTo>
                <a:lnTo>
                  <a:pt x="2416" y="195"/>
                </a:lnTo>
                <a:lnTo>
                  <a:pt x="2416" y="190"/>
                </a:lnTo>
                <a:lnTo>
                  <a:pt x="2416" y="163"/>
                </a:lnTo>
                <a:lnTo>
                  <a:pt x="2417" y="163"/>
                </a:lnTo>
                <a:lnTo>
                  <a:pt x="2417" y="163"/>
                </a:lnTo>
                <a:lnTo>
                  <a:pt x="2417" y="179"/>
                </a:lnTo>
                <a:lnTo>
                  <a:pt x="2418" y="211"/>
                </a:lnTo>
                <a:lnTo>
                  <a:pt x="2418" y="217"/>
                </a:lnTo>
                <a:lnTo>
                  <a:pt x="2418" y="233"/>
                </a:lnTo>
                <a:lnTo>
                  <a:pt x="2419" y="233"/>
                </a:lnTo>
                <a:lnTo>
                  <a:pt x="2419" y="238"/>
                </a:lnTo>
                <a:lnTo>
                  <a:pt x="2419" y="233"/>
                </a:lnTo>
                <a:lnTo>
                  <a:pt x="2420" y="201"/>
                </a:lnTo>
                <a:lnTo>
                  <a:pt x="2420" y="157"/>
                </a:lnTo>
                <a:lnTo>
                  <a:pt x="2420" y="168"/>
                </a:lnTo>
                <a:lnTo>
                  <a:pt x="2421" y="179"/>
                </a:lnTo>
                <a:lnTo>
                  <a:pt x="2421" y="179"/>
                </a:lnTo>
                <a:lnTo>
                  <a:pt x="2421" y="190"/>
                </a:lnTo>
                <a:lnTo>
                  <a:pt x="2422" y="201"/>
                </a:lnTo>
                <a:lnTo>
                  <a:pt x="2422" y="201"/>
                </a:lnTo>
                <a:lnTo>
                  <a:pt x="2422" y="206"/>
                </a:lnTo>
                <a:lnTo>
                  <a:pt x="2423" y="201"/>
                </a:lnTo>
                <a:lnTo>
                  <a:pt x="2423" y="201"/>
                </a:lnTo>
                <a:lnTo>
                  <a:pt x="2423" y="179"/>
                </a:lnTo>
                <a:lnTo>
                  <a:pt x="2424" y="163"/>
                </a:lnTo>
                <a:lnTo>
                  <a:pt x="2424" y="141"/>
                </a:lnTo>
                <a:lnTo>
                  <a:pt x="2424" y="136"/>
                </a:lnTo>
                <a:lnTo>
                  <a:pt x="2425" y="125"/>
                </a:lnTo>
                <a:lnTo>
                  <a:pt x="2425" y="157"/>
                </a:lnTo>
                <a:lnTo>
                  <a:pt x="2425" y="179"/>
                </a:lnTo>
                <a:lnTo>
                  <a:pt x="2426" y="195"/>
                </a:lnTo>
                <a:lnTo>
                  <a:pt x="2426" y="206"/>
                </a:lnTo>
                <a:lnTo>
                  <a:pt x="2426" y="244"/>
                </a:lnTo>
                <a:lnTo>
                  <a:pt x="2427" y="217"/>
                </a:lnTo>
                <a:lnTo>
                  <a:pt x="2427" y="168"/>
                </a:lnTo>
                <a:lnTo>
                  <a:pt x="2427" y="152"/>
                </a:lnTo>
                <a:lnTo>
                  <a:pt x="2428" y="146"/>
                </a:lnTo>
                <a:lnTo>
                  <a:pt x="2428" y="146"/>
                </a:lnTo>
                <a:lnTo>
                  <a:pt x="2428" y="168"/>
                </a:lnTo>
                <a:lnTo>
                  <a:pt x="2429" y="173"/>
                </a:lnTo>
                <a:lnTo>
                  <a:pt x="2429" y="184"/>
                </a:lnTo>
                <a:lnTo>
                  <a:pt x="2429" y="179"/>
                </a:lnTo>
                <a:lnTo>
                  <a:pt x="2430" y="163"/>
                </a:lnTo>
                <a:lnTo>
                  <a:pt x="2430" y="173"/>
                </a:lnTo>
                <a:lnTo>
                  <a:pt x="2430" y="168"/>
                </a:lnTo>
                <a:lnTo>
                  <a:pt x="2431" y="130"/>
                </a:lnTo>
                <a:lnTo>
                  <a:pt x="2431" y="136"/>
                </a:lnTo>
                <a:lnTo>
                  <a:pt x="2431" y="141"/>
                </a:lnTo>
                <a:lnTo>
                  <a:pt x="2432" y="168"/>
                </a:lnTo>
                <a:lnTo>
                  <a:pt x="2432" y="184"/>
                </a:lnTo>
                <a:lnTo>
                  <a:pt x="2432" y="201"/>
                </a:lnTo>
                <a:lnTo>
                  <a:pt x="2433" y="222"/>
                </a:lnTo>
                <a:lnTo>
                  <a:pt x="2433" y="244"/>
                </a:lnTo>
                <a:lnTo>
                  <a:pt x="2433" y="260"/>
                </a:lnTo>
                <a:lnTo>
                  <a:pt x="2434" y="260"/>
                </a:lnTo>
                <a:lnTo>
                  <a:pt x="2434" y="238"/>
                </a:lnTo>
                <a:lnTo>
                  <a:pt x="2434" y="227"/>
                </a:lnTo>
                <a:lnTo>
                  <a:pt x="2435" y="206"/>
                </a:lnTo>
                <a:lnTo>
                  <a:pt x="2435" y="211"/>
                </a:lnTo>
                <a:lnTo>
                  <a:pt x="2435" y="222"/>
                </a:lnTo>
                <a:lnTo>
                  <a:pt x="2436" y="227"/>
                </a:lnTo>
                <a:lnTo>
                  <a:pt x="2436" y="233"/>
                </a:lnTo>
                <a:lnTo>
                  <a:pt x="2436" y="244"/>
                </a:lnTo>
                <a:lnTo>
                  <a:pt x="2437" y="227"/>
                </a:lnTo>
                <a:lnTo>
                  <a:pt x="2437" y="227"/>
                </a:lnTo>
                <a:lnTo>
                  <a:pt x="2437" y="201"/>
                </a:lnTo>
                <a:lnTo>
                  <a:pt x="2438" y="190"/>
                </a:lnTo>
                <a:lnTo>
                  <a:pt x="2438" y="184"/>
                </a:lnTo>
                <a:lnTo>
                  <a:pt x="2438" y="195"/>
                </a:lnTo>
                <a:lnTo>
                  <a:pt x="2439" y="227"/>
                </a:lnTo>
                <a:lnTo>
                  <a:pt x="2439" y="255"/>
                </a:lnTo>
                <a:lnTo>
                  <a:pt x="2439" y="309"/>
                </a:lnTo>
                <a:lnTo>
                  <a:pt x="2440" y="341"/>
                </a:lnTo>
                <a:lnTo>
                  <a:pt x="2440" y="336"/>
                </a:lnTo>
                <a:lnTo>
                  <a:pt x="2440" y="287"/>
                </a:lnTo>
                <a:lnTo>
                  <a:pt x="2441" y="233"/>
                </a:lnTo>
                <a:lnTo>
                  <a:pt x="2441" y="217"/>
                </a:lnTo>
                <a:lnTo>
                  <a:pt x="2441" y="217"/>
                </a:lnTo>
                <a:lnTo>
                  <a:pt x="2442" y="238"/>
                </a:lnTo>
                <a:lnTo>
                  <a:pt x="2442" y="244"/>
                </a:lnTo>
                <a:lnTo>
                  <a:pt x="2442" y="249"/>
                </a:lnTo>
                <a:lnTo>
                  <a:pt x="2443" y="265"/>
                </a:lnTo>
                <a:lnTo>
                  <a:pt x="2443" y="265"/>
                </a:lnTo>
                <a:lnTo>
                  <a:pt x="2443" y="260"/>
                </a:lnTo>
                <a:lnTo>
                  <a:pt x="2444" y="255"/>
                </a:lnTo>
                <a:lnTo>
                  <a:pt x="2444" y="244"/>
                </a:lnTo>
                <a:lnTo>
                  <a:pt x="2444" y="244"/>
                </a:lnTo>
                <a:lnTo>
                  <a:pt x="2445" y="260"/>
                </a:lnTo>
                <a:lnTo>
                  <a:pt x="2445" y="287"/>
                </a:lnTo>
                <a:lnTo>
                  <a:pt x="2445" y="303"/>
                </a:lnTo>
                <a:lnTo>
                  <a:pt x="2446" y="309"/>
                </a:lnTo>
                <a:lnTo>
                  <a:pt x="2446" y="298"/>
                </a:lnTo>
                <a:lnTo>
                  <a:pt x="2446" y="255"/>
                </a:lnTo>
                <a:lnTo>
                  <a:pt x="2447" y="206"/>
                </a:lnTo>
                <a:lnTo>
                  <a:pt x="2447" y="217"/>
                </a:lnTo>
                <a:lnTo>
                  <a:pt x="2447" y="217"/>
                </a:lnTo>
                <a:lnTo>
                  <a:pt x="2448" y="217"/>
                </a:lnTo>
                <a:lnTo>
                  <a:pt x="2448" y="249"/>
                </a:lnTo>
                <a:lnTo>
                  <a:pt x="2448" y="249"/>
                </a:lnTo>
                <a:lnTo>
                  <a:pt x="2448" y="260"/>
                </a:lnTo>
                <a:lnTo>
                  <a:pt x="2449" y="260"/>
                </a:lnTo>
                <a:lnTo>
                  <a:pt x="2449" y="255"/>
                </a:lnTo>
                <a:lnTo>
                  <a:pt x="2449" y="249"/>
                </a:lnTo>
                <a:lnTo>
                  <a:pt x="2450" y="255"/>
                </a:lnTo>
                <a:lnTo>
                  <a:pt x="2450" y="260"/>
                </a:lnTo>
                <a:lnTo>
                  <a:pt x="2450" y="271"/>
                </a:lnTo>
                <a:lnTo>
                  <a:pt x="2451" y="271"/>
                </a:lnTo>
                <a:lnTo>
                  <a:pt x="2451" y="265"/>
                </a:lnTo>
                <a:lnTo>
                  <a:pt x="2451" y="260"/>
                </a:lnTo>
                <a:lnTo>
                  <a:pt x="2452" y="271"/>
                </a:lnTo>
                <a:lnTo>
                  <a:pt x="2452" y="292"/>
                </a:lnTo>
                <a:lnTo>
                  <a:pt x="2452" y="303"/>
                </a:lnTo>
                <a:lnTo>
                  <a:pt x="2453" y="303"/>
                </a:lnTo>
                <a:lnTo>
                  <a:pt x="2453" y="303"/>
                </a:lnTo>
                <a:lnTo>
                  <a:pt x="2453" y="282"/>
                </a:lnTo>
                <a:lnTo>
                  <a:pt x="2454" y="282"/>
                </a:lnTo>
                <a:lnTo>
                  <a:pt x="2454" y="282"/>
                </a:lnTo>
                <a:lnTo>
                  <a:pt x="2454" y="298"/>
                </a:lnTo>
                <a:lnTo>
                  <a:pt x="2455" y="314"/>
                </a:lnTo>
                <a:lnTo>
                  <a:pt x="2455" y="325"/>
                </a:lnTo>
                <a:lnTo>
                  <a:pt x="2455" y="357"/>
                </a:lnTo>
                <a:lnTo>
                  <a:pt x="2456" y="363"/>
                </a:lnTo>
                <a:lnTo>
                  <a:pt x="2456" y="368"/>
                </a:lnTo>
                <a:lnTo>
                  <a:pt x="2456" y="352"/>
                </a:lnTo>
                <a:lnTo>
                  <a:pt x="2457" y="319"/>
                </a:lnTo>
                <a:lnTo>
                  <a:pt x="2457" y="271"/>
                </a:lnTo>
                <a:lnTo>
                  <a:pt x="2457" y="276"/>
                </a:lnTo>
                <a:lnTo>
                  <a:pt x="2458" y="271"/>
                </a:lnTo>
                <a:lnTo>
                  <a:pt x="2458" y="265"/>
                </a:lnTo>
                <a:lnTo>
                  <a:pt x="2458" y="265"/>
                </a:lnTo>
                <a:lnTo>
                  <a:pt x="2459" y="276"/>
                </a:lnTo>
                <a:lnTo>
                  <a:pt x="2459" y="282"/>
                </a:lnTo>
                <a:lnTo>
                  <a:pt x="2459" y="287"/>
                </a:lnTo>
                <a:lnTo>
                  <a:pt x="2460" y="292"/>
                </a:lnTo>
                <a:lnTo>
                  <a:pt x="2460" y="292"/>
                </a:lnTo>
                <a:lnTo>
                  <a:pt x="2460" y="282"/>
                </a:lnTo>
                <a:lnTo>
                  <a:pt x="2461" y="282"/>
                </a:lnTo>
                <a:lnTo>
                  <a:pt x="2461" y="282"/>
                </a:lnTo>
                <a:lnTo>
                  <a:pt x="2461" y="276"/>
                </a:lnTo>
                <a:lnTo>
                  <a:pt x="2462" y="276"/>
                </a:lnTo>
                <a:lnTo>
                  <a:pt x="2462" y="271"/>
                </a:lnTo>
                <a:lnTo>
                  <a:pt x="2462" y="282"/>
                </a:lnTo>
                <a:lnTo>
                  <a:pt x="2463" y="309"/>
                </a:lnTo>
                <a:lnTo>
                  <a:pt x="2463" y="330"/>
                </a:lnTo>
                <a:lnTo>
                  <a:pt x="2463" y="352"/>
                </a:lnTo>
                <a:lnTo>
                  <a:pt x="2464" y="357"/>
                </a:lnTo>
                <a:lnTo>
                  <a:pt x="2464" y="352"/>
                </a:lnTo>
                <a:lnTo>
                  <a:pt x="2464" y="341"/>
                </a:lnTo>
                <a:lnTo>
                  <a:pt x="2465" y="319"/>
                </a:lnTo>
                <a:lnTo>
                  <a:pt x="2465" y="287"/>
                </a:lnTo>
                <a:lnTo>
                  <a:pt x="2465" y="298"/>
                </a:lnTo>
                <a:lnTo>
                  <a:pt x="2466" y="309"/>
                </a:lnTo>
                <a:lnTo>
                  <a:pt x="2466" y="325"/>
                </a:lnTo>
                <a:lnTo>
                  <a:pt x="2466" y="341"/>
                </a:lnTo>
                <a:lnTo>
                  <a:pt x="2467" y="346"/>
                </a:lnTo>
                <a:lnTo>
                  <a:pt x="2467" y="357"/>
                </a:lnTo>
                <a:lnTo>
                  <a:pt x="2467" y="346"/>
                </a:lnTo>
                <a:lnTo>
                  <a:pt x="2468" y="352"/>
                </a:lnTo>
                <a:lnTo>
                  <a:pt x="2468" y="346"/>
                </a:lnTo>
                <a:lnTo>
                  <a:pt x="2468" y="325"/>
                </a:lnTo>
                <a:lnTo>
                  <a:pt x="2469" y="325"/>
                </a:lnTo>
                <a:lnTo>
                  <a:pt x="2469" y="330"/>
                </a:lnTo>
                <a:lnTo>
                  <a:pt x="2469" y="309"/>
                </a:lnTo>
                <a:lnTo>
                  <a:pt x="2470" y="298"/>
                </a:lnTo>
                <a:lnTo>
                  <a:pt x="2470" y="282"/>
                </a:lnTo>
                <a:lnTo>
                  <a:pt x="2470" y="282"/>
                </a:lnTo>
                <a:lnTo>
                  <a:pt x="2471" y="292"/>
                </a:lnTo>
                <a:lnTo>
                  <a:pt x="2471" y="314"/>
                </a:lnTo>
                <a:lnTo>
                  <a:pt x="2471" y="325"/>
                </a:lnTo>
                <a:lnTo>
                  <a:pt x="2472" y="363"/>
                </a:lnTo>
                <a:lnTo>
                  <a:pt x="2472" y="373"/>
                </a:lnTo>
                <a:lnTo>
                  <a:pt x="2472" y="379"/>
                </a:lnTo>
                <a:lnTo>
                  <a:pt x="2473" y="368"/>
                </a:lnTo>
                <a:lnTo>
                  <a:pt x="2473" y="341"/>
                </a:lnTo>
                <a:lnTo>
                  <a:pt x="2473" y="303"/>
                </a:lnTo>
                <a:lnTo>
                  <a:pt x="2474" y="276"/>
                </a:lnTo>
                <a:lnTo>
                  <a:pt x="2474" y="282"/>
                </a:lnTo>
                <a:lnTo>
                  <a:pt x="2474" y="298"/>
                </a:lnTo>
                <a:lnTo>
                  <a:pt x="2475" y="309"/>
                </a:lnTo>
                <a:lnTo>
                  <a:pt x="2475" y="303"/>
                </a:lnTo>
                <a:lnTo>
                  <a:pt x="2475" y="325"/>
                </a:lnTo>
                <a:lnTo>
                  <a:pt x="2476" y="319"/>
                </a:lnTo>
                <a:lnTo>
                  <a:pt x="2476" y="325"/>
                </a:lnTo>
                <a:lnTo>
                  <a:pt x="2476" y="309"/>
                </a:lnTo>
                <a:lnTo>
                  <a:pt x="2477" y="292"/>
                </a:lnTo>
                <a:lnTo>
                  <a:pt x="2477" y="298"/>
                </a:lnTo>
                <a:lnTo>
                  <a:pt x="2477" y="282"/>
                </a:lnTo>
                <a:lnTo>
                  <a:pt x="2478" y="276"/>
                </a:lnTo>
                <a:lnTo>
                  <a:pt x="2478" y="260"/>
                </a:lnTo>
                <a:lnTo>
                  <a:pt x="2478" y="265"/>
                </a:lnTo>
                <a:lnTo>
                  <a:pt x="2479" y="265"/>
                </a:lnTo>
                <a:lnTo>
                  <a:pt x="2479" y="276"/>
                </a:lnTo>
                <a:lnTo>
                  <a:pt x="2479" y="292"/>
                </a:lnTo>
                <a:lnTo>
                  <a:pt x="2480" y="325"/>
                </a:lnTo>
                <a:lnTo>
                  <a:pt x="2480" y="341"/>
                </a:lnTo>
                <a:lnTo>
                  <a:pt x="2480" y="346"/>
                </a:lnTo>
                <a:lnTo>
                  <a:pt x="2481" y="341"/>
                </a:lnTo>
                <a:lnTo>
                  <a:pt x="2481" y="255"/>
                </a:lnTo>
                <a:lnTo>
                  <a:pt x="2481" y="233"/>
                </a:lnTo>
                <a:lnTo>
                  <a:pt x="2482" y="227"/>
                </a:lnTo>
                <a:lnTo>
                  <a:pt x="2482" y="227"/>
                </a:lnTo>
                <a:lnTo>
                  <a:pt x="2482" y="227"/>
                </a:lnTo>
                <a:lnTo>
                  <a:pt x="2483" y="222"/>
                </a:lnTo>
                <a:lnTo>
                  <a:pt x="2483" y="227"/>
                </a:lnTo>
                <a:lnTo>
                  <a:pt x="2483" y="222"/>
                </a:lnTo>
                <a:lnTo>
                  <a:pt x="2484" y="217"/>
                </a:lnTo>
                <a:lnTo>
                  <a:pt x="2484" y="222"/>
                </a:lnTo>
                <a:lnTo>
                  <a:pt x="2484" y="217"/>
                </a:lnTo>
                <a:lnTo>
                  <a:pt x="2485" y="206"/>
                </a:lnTo>
                <a:lnTo>
                  <a:pt x="2485" y="179"/>
                </a:lnTo>
                <a:lnTo>
                  <a:pt x="2485" y="168"/>
                </a:lnTo>
                <a:lnTo>
                  <a:pt x="2486" y="163"/>
                </a:lnTo>
                <a:lnTo>
                  <a:pt x="2486" y="152"/>
                </a:lnTo>
                <a:lnTo>
                  <a:pt x="2486" y="157"/>
                </a:lnTo>
                <a:lnTo>
                  <a:pt x="2487" y="130"/>
                </a:lnTo>
                <a:lnTo>
                  <a:pt x="2487" y="190"/>
                </a:lnTo>
                <a:lnTo>
                  <a:pt x="2487" y="201"/>
                </a:lnTo>
                <a:lnTo>
                  <a:pt x="2488" y="211"/>
                </a:lnTo>
                <a:lnTo>
                  <a:pt x="2488" y="233"/>
                </a:lnTo>
                <a:lnTo>
                  <a:pt x="2488" y="249"/>
                </a:lnTo>
                <a:lnTo>
                  <a:pt x="2489" y="260"/>
                </a:lnTo>
                <a:lnTo>
                  <a:pt x="2489" y="206"/>
                </a:lnTo>
                <a:lnTo>
                  <a:pt x="2489" y="168"/>
                </a:lnTo>
                <a:lnTo>
                  <a:pt x="2490" y="157"/>
                </a:lnTo>
                <a:lnTo>
                  <a:pt x="2490" y="163"/>
                </a:lnTo>
                <a:lnTo>
                  <a:pt x="2490" y="168"/>
                </a:lnTo>
                <a:lnTo>
                  <a:pt x="2491" y="173"/>
                </a:lnTo>
                <a:lnTo>
                  <a:pt x="2491" y="184"/>
                </a:lnTo>
                <a:lnTo>
                  <a:pt x="2491" y="190"/>
                </a:lnTo>
                <a:lnTo>
                  <a:pt x="2492" y="184"/>
                </a:lnTo>
                <a:lnTo>
                  <a:pt x="2492" y="190"/>
                </a:lnTo>
                <a:lnTo>
                  <a:pt x="2492" y="190"/>
                </a:lnTo>
                <a:lnTo>
                  <a:pt x="2493" y="163"/>
                </a:lnTo>
                <a:lnTo>
                  <a:pt x="2493" y="157"/>
                </a:lnTo>
                <a:lnTo>
                  <a:pt x="2493" y="119"/>
                </a:lnTo>
                <a:lnTo>
                  <a:pt x="2494" y="125"/>
                </a:lnTo>
                <a:lnTo>
                  <a:pt x="2494" y="136"/>
                </a:lnTo>
                <a:lnTo>
                  <a:pt x="2494" y="163"/>
                </a:lnTo>
                <a:lnTo>
                  <a:pt x="2495" y="173"/>
                </a:lnTo>
                <a:lnTo>
                  <a:pt x="2495" y="195"/>
                </a:lnTo>
                <a:lnTo>
                  <a:pt x="2495" y="217"/>
                </a:lnTo>
                <a:lnTo>
                  <a:pt x="2496" y="255"/>
                </a:lnTo>
                <a:lnTo>
                  <a:pt x="2496" y="255"/>
                </a:lnTo>
                <a:lnTo>
                  <a:pt x="2496" y="238"/>
                </a:lnTo>
                <a:lnTo>
                  <a:pt x="2497" y="190"/>
                </a:lnTo>
                <a:lnTo>
                  <a:pt x="2497" y="157"/>
                </a:lnTo>
                <a:lnTo>
                  <a:pt x="2497" y="146"/>
                </a:lnTo>
                <a:lnTo>
                  <a:pt x="2498" y="157"/>
                </a:lnTo>
                <a:lnTo>
                  <a:pt x="2498" y="157"/>
                </a:lnTo>
                <a:lnTo>
                  <a:pt x="2498" y="173"/>
                </a:lnTo>
                <a:lnTo>
                  <a:pt x="2499" y="184"/>
                </a:lnTo>
                <a:lnTo>
                  <a:pt x="2499" y="190"/>
                </a:lnTo>
                <a:lnTo>
                  <a:pt x="2499" y="190"/>
                </a:lnTo>
                <a:lnTo>
                  <a:pt x="2500" y="179"/>
                </a:lnTo>
                <a:lnTo>
                  <a:pt x="2500" y="157"/>
                </a:lnTo>
                <a:lnTo>
                  <a:pt x="2500" y="141"/>
                </a:lnTo>
                <a:lnTo>
                  <a:pt x="2501" y="141"/>
                </a:lnTo>
                <a:lnTo>
                  <a:pt x="2501" y="146"/>
                </a:lnTo>
                <a:lnTo>
                  <a:pt x="2501" y="146"/>
                </a:lnTo>
                <a:lnTo>
                  <a:pt x="2502" y="179"/>
                </a:lnTo>
                <a:lnTo>
                  <a:pt x="2502" y="206"/>
                </a:lnTo>
                <a:lnTo>
                  <a:pt x="2502" y="238"/>
                </a:lnTo>
                <a:lnTo>
                  <a:pt x="2503" y="255"/>
                </a:lnTo>
                <a:lnTo>
                  <a:pt x="2503" y="255"/>
                </a:lnTo>
                <a:lnTo>
                  <a:pt x="2503" y="255"/>
                </a:lnTo>
                <a:lnTo>
                  <a:pt x="2504" y="233"/>
                </a:lnTo>
                <a:lnTo>
                  <a:pt x="2504" y="195"/>
                </a:lnTo>
                <a:lnTo>
                  <a:pt x="2504" y="184"/>
                </a:lnTo>
                <a:lnTo>
                  <a:pt x="2505" y="190"/>
                </a:lnTo>
                <a:lnTo>
                  <a:pt x="2505" y="201"/>
                </a:lnTo>
                <a:lnTo>
                  <a:pt x="2505" y="201"/>
                </a:lnTo>
                <a:lnTo>
                  <a:pt x="2506" y="211"/>
                </a:lnTo>
                <a:lnTo>
                  <a:pt x="2506" y="211"/>
                </a:lnTo>
                <a:lnTo>
                  <a:pt x="2506" y="206"/>
                </a:lnTo>
                <a:lnTo>
                  <a:pt x="2507" y="206"/>
                </a:lnTo>
                <a:lnTo>
                  <a:pt x="2507" y="206"/>
                </a:lnTo>
                <a:lnTo>
                  <a:pt x="2507" y="217"/>
                </a:lnTo>
                <a:lnTo>
                  <a:pt x="2508" y="206"/>
                </a:lnTo>
                <a:lnTo>
                  <a:pt x="2508" y="206"/>
                </a:lnTo>
                <a:lnTo>
                  <a:pt x="2508" y="211"/>
                </a:lnTo>
                <a:lnTo>
                  <a:pt x="2508" y="184"/>
                </a:lnTo>
                <a:lnTo>
                  <a:pt x="2509" y="217"/>
                </a:lnTo>
                <a:lnTo>
                  <a:pt x="2509" y="238"/>
                </a:lnTo>
                <a:lnTo>
                  <a:pt x="2509" y="260"/>
                </a:lnTo>
                <a:lnTo>
                  <a:pt x="2510" y="292"/>
                </a:lnTo>
                <a:lnTo>
                  <a:pt x="2510" y="314"/>
                </a:lnTo>
                <a:lnTo>
                  <a:pt x="2510" y="287"/>
                </a:lnTo>
                <a:lnTo>
                  <a:pt x="2511" y="195"/>
                </a:lnTo>
                <a:lnTo>
                  <a:pt x="2511" y="179"/>
                </a:lnTo>
                <a:lnTo>
                  <a:pt x="2511" y="184"/>
                </a:lnTo>
                <a:lnTo>
                  <a:pt x="2512" y="195"/>
                </a:lnTo>
                <a:lnTo>
                  <a:pt x="2512" y="217"/>
                </a:lnTo>
                <a:lnTo>
                  <a:pt x="2512" y="222"/>
                </a:lnTo>
                <a:lnTo>
                  <a:pt x="2513" y="244"/>
                </a:lnTo>
                <a:lnTo>
                  <a:pt x="2513" y="244"/>
                </a:lnTo>
                <a:lnTo>
                  <a:pt x="2513" y="222"/>
                </a:lnTo>
                <a:lnTo>
                  <a:pt x="2514" y="206"/>
                </a:lnTo>
                <a:lnTo>
                  <a:pt x="2514" y="206"/>
                </a:lnTo>
                <a:lnTo>
                  <a:pt x="2514" y="211"/>
                </a:lnTo>
                <a:lnTo>
                  <a:pt x="2515" y="211"/>
                </a:lnTo>
                <a:lnTo>
                  <a:pt x="2515" y="222"/>
                </a:lnTo>
                <a:lnTo>
                  <a:pt x="2515" y="276"/>
                </a:lnTo>
                <a:lnTo>
                  <a:pt x="2516" y="298"/>
                </a:lnTo>
                <a:lnTo>
                  <a:pt x="2516" y="303"/>
                </a:lnTo>
                <a:lnTo>
                  <a:pt x="2516" y="271"/>
                </a:lnTo>
                <a:lnTo>
                  <a:pt x="2517" y="217"/>
                </a:lnTo>
                <a:lnTo>
                  <a:pt x="2517" y="184"/>
                </a:lnTo>
                <a:lnTo>
                  <a:pt x="2517" y="163"/>
                </a:lnTo>
                <a:lnTo>
                  <a:pt x="2518" y="173"/>
                </a:lnTo>
                <a:lnTo>
                  <a:pt x="2518" y="195"/>
                </a:lnTo>
                <a:lnTo>
                  <a:pt x="2518" y="211"/>
                </a:lnTo>
                <a:lnTo>
                  <a:pt x="2519" y="217"/>
                </a:lnTo>
                <a:lnTo>
                  <a:pt x="2519" y="211"/>
                </a:lnTo>
                <a:lnTo>
                  <a:pt x="2519" y="233"/>
                </a:lnTo>
                <a:lnTo>
                  <a:pt x="2520" y="217"/>
                </a:lnTo>
                <a:lnTo>
                  <a:pt x="2520" y="222"/>
                </a:lnTo>
                <a:lnTo>
                  <a:pt x="2520" y="227"/>
                </a:lnTo>
                <a:lnTo>
                  <a:pt x="2521" y="227"/>
                </a:lnTo>
                <a:lnTo>
                  <a:pt x="2521" y="227"/>
                </a:lnTo>
                <a:lnTo>
                  <a:pt x="2521" y="233"/>
                </a:lnTo>
                <a:lnTo>
                  <a:pt x="2522" y="260"/>
                </a:lnTo>
                <a:lnTo>
                  <a:pt x="2522" y="271"/>
                </a:lnTo>
                <a:lnTo>
                  <a:pt x="2522" y="271"/>
                </a:lnTo>
                <a:lnTo>
                  <a:pt x="2523" y="249"/>
                </a:lnTo>
                <a:lnTo>
                  <a:pt x="2523" y="227"/>
                </a:lnTo>
                <a:lnTo>
                  <a:pt x="2523" y="222"/>
                </a:lnTo>
                <a:lnTo>
                  <a:pt x="2524" y="222"/>
                </a:lnTo>
                <a:lnTo>
                  <a:pt x="2524" y="211"/>
                </a:lnTo>
                <a:lnTo>
                  <a:pt x="2524" y="227"/>
                </a:lnTo>
                <a:lnTo>
                  <a:pt x="2525" y="249"/>
                </a:lnTo>
                <a:lnTo>
                  <a:pt x="2525" y="260"/>
                </a:lnTo>
                <a:lnTo>
                  <a:pt x="2525" y="265"/>
                </a:lnTo>
                <a:lnTo>
                  <a:pt x="2526" y="282"/>
                </a:lnTo>
                <a:lnTo>
                  <a:pt x="2526" y="298"/>
                </a:lnTo>
                <a:lnTo>
                  <a:pt x="2526" y="309"/>
                </a:lnTo>
                <a:lnTo>
                  <a:pt x="2527" y="298"/>
                </a:lnTo>
                <a:lnTo>
                  <a:pt x="2527" y="309"/>
                </a:lnTo>
                <a:lnTo>
                  <a:pt x="2527" y="303"/>
                </a:lnTo>
                <a:lnTo>
                  <a:pt x="2528" y="314"/>
                </a:lnTo>
                <a:lnTo>
                  <a:pt x="2528" y="325"/>
                </a:lnTo>
                <a:lnTo>
                  <a:pt x="2528" y="319"/>
                </a:lnTo>
                <a:lnTo>
                  <a:pt x="2529" y="325"/>
                </a:lnTo>
                <a:lnTo>
                  <a:pt x="2529" y="314"/>
                </a:lnTo>
                <a:lnTo>
                  <a:pt x="2529" y="319"/>
                </a:lnTo>
                <a:lnTo>
                  <a:pt x="2530" y="314"/>
                </a:lnTo>
                <a:lnTo>
                  <a:pt x="2530" y="303"/>
                </a:lnTo>
                <a:lnTo>
                  <a:pt x="2530" y="260"/>
                </a:lnTo>
                <a:lnTo>
                  <a:pt x="2531" y="244"/>
                </a:lnTo>
                <a:lnTo>
                  <a:pt x="2531" y="227"/>
                </a:lnTo>
                <a:lnTo>
                  <a:pt x="2531" y="227"/>
                </a:lnTo>
                <a:lnTo>
                  <a:pt x="2532" y="222"/>
                </a:lnTo>
                <a:lnTo>
                  <a:pt x="2532" y="222"/>
                </a:lnTo>
                <a:lnTo>
                  <a:pt x="2532" y="217"/>
                </a:lnTo>
                <a:lnTo>
                  <a:pt x="2533" y="227"/>
                </a:lnTo>
                <a:lnTo>
                  <a:pt x="2533" y="222"/>
                </a:lnTo>
                <a:lnTo>
                  <a:pt x="2533" y="227"/>
                </a:lnTo>
                <a:lnTo>
                  <a:pt x="2534" y="233"/>
                </a:lnTo>
                <a:lnTo>
                  <a:pt x="2534" y="238"/>
                </a:lnTo>
                <a:lnTo>
                  <a:pt x="2534" y="255"/>
                </a:lnTo>
                <a:lnTo>
                  <a:pt x="2535" y="260"/>
                </a:lnTo>
                <a:lnTo>
                  <a:pt x="2535" y="265"/>
                </a:lnTo>
                <a:lnTo>
                  <a:pt x="2535" y="282"/>
                </a:lnTo>
                <a:lnTo>
                  <a:pt x="2536" y="271"/>
                </a:lnTo>
                <a:lnTo>
                  <a:pt x="2536" y="287"/>
                </a:lnTo>
                <a:lnTo>
                  <a:pt x="2536" y="292"/>
                </a:lnTo>
                <a:lnTo>
                  <a:pt x="2537" y="298"/>
                </a:lnTo>
                <a:lnTo>
                  <a:pt x="2537" y="298"/>
                </a:lnTo>
                <a:lnTo>
                  <a:pt x="2537" y="303"/>
                </a:lnTo>
                <a:lnTo>
                  <a:pt x="2538" y="314"/>
                </a:lnTo>
                <a:lnTo>
                  <a:pt x="2538" y="319"/>
                </a:lnTo>
                <a:lnTo>
                  <a:pt x="2538" y="325"/>
                </a:lnTo>
                <a:lnTo>
                  <a:pt x="2539" y="314"/>
                </a:lnTo>
                <a:lnTo>
                  <a:pt x="2539" y="314"/>
                </a:lnTo>
                <a:lnTo>
                  <a:pt x="2539" y="319"/>
                </a:lnTo>
                <a:lnTo>
                  <a:pt x="2540" y="314"/>
                </a:lnTo>
                <a:lnTo>
                  <a:pt x="2540" y="325"/>
                </a:lnTo>
                <a:lnTo>
                  <a:pt x="2540" y="330"/>
                </a:lnTo>
                <a:lnTo>
                  <a:pt x="2541" y="309"/>
                </a:lnTo>
                <a:lnTo>
                  <a:pt x="2541" y="309"/>
                </a:lnTo>
                <a:lnTo>
                  <a:pt x="2541" y="314"/>
                </a:lnTo>
                <a:lnTo>
                  <a:pt x="2542" y="298"/>
                </a:lnTo>
                <a:lnTo>
                  <a:pt x="2542" y="309"/>
                </a:lnTo>
                <a:lnTo>
                  <a:pt x="2542" y="298"/>
                </a:lnTo>
                <a:lnTo>
                  <a:pt x="2543" y="303"/>
                </a:lnTo>
                <a:lnTo>
                  <a:pt x="2543" y="309"/>
                </a:lnTo>
                <a:lnTo>
                  <a:pt x="2543" y="303"/>
                </a:lnTo>
                <a:lnTo>
                  <a:pt x="2544" y="298"/>
                </a:lnTo>
                <a:lnTo>
                  <a:pt x="2544" y="309"/>
                </a:lnTo>
                <a:lnTo>
                  <a:pt x="2544" y="298"/>
                </a:lnTo>
                <a:lnTo>
                  <a:pt x="2545" y="298"/>
                </a:lnTo>
                <a:lnTo>
                  <a:pt x="2545" y="298"/>
                </a:lnTo>
                <a:lnTo>
                  <a:pt x="2545" y="309"/>
                </a:lnTo>
                <a:lnTo>
                  <a:pt x="2546" y="309"/>
                </a:lnTo>
                <a:lnTo>
                  <a:pt x="2546" y="314"/>
                </a:lnTo>
                <a:lnTo>
                  <a:pt x="2546" y="314"/>
                </a:lnTo>
                <a:lnTo>
                  <a:pt x="2547" y="314"/>
                </a:lnTo>
                <a:lnTo>
                  <a:pt x="2547" y="325"/>
                </a:lnTo>
                <a:lnTo>
                  <a:pt x="2547" y="336"/>
                </a:lnTo>
                <a:lnTo>
                  <a:pt x="2548" y="352"/>
                </a:lnTo>
                <a:lnTo>
                  <a:pt x="2548" y="363"/>
                </a:lnTo>
                <a:lnTo>
                  <a:pt x="2548" y="357"/>
                </a:lnTo>
                <a:lnTo>
                  <a:pt x="2549" y="330"/>
                </a:lnTo>
                <a:lnTo>
                  <a:pt x="2549" y="298"/>
                </a:lnTo>
                <a:lnTo>
                  <a:pt x="2549" y="292"/>
                </a:lnTo>
                <a:lnTo>
                  <a:pt x="2550" y="276"/>
                </a:lnTo>
                <a:lnTo>
                  <a:pt x="2550" y="282"/>
                </a:lnTo>
                <a:lnTo>
                  <a:pt x="2550" y="309"/>
                </a:lnTo>
                <a:lnTo>
                  <a:pt x="2551" y="298"/>
                </a:lnTo>
                <a:lnTo>
                  <a:pt x="2551" y="303"/>
                </a:lnTo>
                <a:lnTo>
                  <a:pt x="2551" y="298"/>
                </a:lnTo>
                <a:lnTo>
                  <a:pt x="2552" y="298"/>
                </a:lnTo>
                <a:lnTo>
                  <a:pt x="2552" y="287"/>
                </a:lnTo>
                <a:lnTo>
                  <a:pt x="2552" y="292"/>
                </a:lnTo>
                <a:lnTo>
                  <a:pt x="2553" y="303"/>
                </a:lnTo>
                <a:lnTo>
                  <a:pt x="2553" y="265"/>
                </a:lnTo>
                <a:lnTo>
                  <a:pt x="2553" y="244"/>
                </a:lnTo>
                <a:lnTo>
                  <a:pt x="2554" y="238"/>
                </a:lnTo>
                <a:lnTo>
                  <a:pt x="2554" y="255"/>
                </a:lnTo>
                <a:lnTo>
                  <a:pt x="2554" y="255"/>
                </a:lnTo>
                <a:lnTo>
                  <a:pt x="2555" y="249"/>
                </a:lnTo>
                <a:lnTo>
                  <a:pt x="2555" y="265"/>
                </a:lnTo>
                <a:lnTo>
                  <a:pt x="2555" y="309"/>
                </a:lnTo>
                <a:lnTo>
                  <a:pt x="2556" y="325"/>
                </a:lnTo>
                <a:lnTo>
                  <a:pt x="2556" y="314"/>
                </a:lnTo>
                <a:lnTo>
                  <a:pt x="2556" y="303"/>
                </a:lnTo>
                <a:lnTo>
                  <a:pt x="2557" y="287"/>
                </a:lnTo>
                <a:lnTo>
                  <a:pt x="2557" y="249"/>
                </a:lnTo>
                <a:lnTo>
                  <a:pt x="2557" y="244"/>
                </a:lnTo>
                <a:lnTo>
                  <a:pt x="2558" y="238"/>
                </a:lnTo>
                <a:lnTo>
                  <a:pt x="2558" y="238"/>
                </a:lnTo>
                <a:lnTo>
                  <a:pt x="2558" y="227"/>
                </a:lnTo>
                <a:lnTo>
                  <a:pt x="2559" y="233"/>
                </a:lnTo>
                <a:lnTo>
                  <a:pt x="2559" y="244"/>
                </a:lnTo>
                <a:lnTo>
                  <a:pt x="2559" y="238"/>
                </a:lnTo>
                <a:lnTo>
                  <a:pt x="2560" y="238"/>
                </a:lnTo>
                <a:lnTo>
                  <a:pt x="2560" y="233"/>
                </a:lnTo>
                <a:lnTo>
                  <a:pt x="2560" y="227"/>
                </a:lnTo>
                <a:lnTo>
                  <a:pt x="2561" y="238"/>
                </a:lnTo>
                <a:lnTo>
                  <a:pt x="2561" y="233"/>
                </a:lnTo>
                <a:lnTo>
                  <a:pt x="2561" y="222"/>
                </a:lnTo>
                <a:lnTo>
                  <a:pt x="2562" y="217"/>
                </a:lnTo>
                <a:lnTo>
                  <a:pt x="2562" y="217"/>
                </a:lnTo>
                <a:lnTo>
                  <a:pt x="2562" y="217"/>
                </a:lnTo>
                <a:lnTo>
                  <a:pt x="2563" y="211"/>
                </a:lnTo>
                <a:lnTo>
                  <a:pt x="2563" y="201"/>
                </a:lnTo>
                <a:lnTo>
                  <a:pt x="2563" y="195"/>
                </a:lnTo>
                <a:lnTo>
                  <a:pt x="2564" y="195"/>
                </a:lnTo>
                <a:lnTo>
                  <a:pt x="2564" y="201"/>
                </a:lnTo>
                <a:lnTo>
                  <a:pt x="2564" y="195"/>
                </a:lnTo>
                <a:lnTo>
                  <a:pt x="2565" y="217"/>
                </a:lnTo>
                <a:lnTo>
                  <a:pt x="2565" y="233"/>
                </a:lnTo>
                <a:lnTo>
                  <a:pt x="2565" y="227"/>
                </a:lnTo>
                <a:lnTo>
                  <a:pt x="2566" y="222"/>
                </a:lnTo>
                <a:lnTo>
                  <a:pt x="2566" y="222"/>
                </a:lnTo>
                <a:lnTo>
                  <a:pt x="2566" y="211"/>
                </a:lnTo>
                <a:lnTo>
                  <a:pt x="2567" y="190"/>
                </a:lnTo>
                <a:lnTo>
                  <a:pt x="2567" y="184"/>
                </a:lnTo>
                <a:lnTo>
                  <a:pt x="2567" y="184"/>
                </a:lnTo>
                <a:lnTo>
                  <a:pt x="2567" y="184"/>
                </a:lnTo>
                <a:lnTo>
                  <a:pt x="2568" y="163"/>
                </a:lnTo>
                <a:lnTo>
                  <a:pt x="2568" y="157"/>
                </a:lnTo>
                <a:lnTo>
                  <a:pt x="2568" y="163"/>
                </a:lnTo>
                <a:lnTo>
                  <a:pt x="2569" y="157"/>
                </a:lnTo>
                <a:lnTo>
                  <a:pt x="2569" y="146"/>
                </a:lnTo>
                <a:lnTo>
                  <a:pt x="2569" y="152"/>
                </a:lnTo>
                <a:lnTo>
                  <a:pt x="2570" y="163"/>
                </a:lnTo>
                <a:lnTo>
                  <a:pt x="2570" y="152"/>
                </a:lnTo>
                <a:lnTo>
                  <a:pt x="2570" y="125"/>
                </a:lnTo>
                <a:lnTo>
                  <a:pt x="2571" y="119"/>
                </a:lnTo>
                <a:lnTo>
                  <a:pt x="2571" y="130"/>
                </a:lnTo>
                <a:lnTo>
                  <a:pt x="2571" y="130"/>
                </a:lnTo>
                <a:lnTo>
                  <a:pt x="2572" y="130"/>
                </a:lnTo>
                <a:lnTo>
                  <a:pt x="2572" y="136"/>
                </a:lnTo>
                <a:lnTo>
                  <a:pt x="2572" y="136"/>
                </a:lnTo>
                <a:lnTo>
                  <a:pt x="2573" y="125"/>
                </a:lnTo>
                <a:lnTo>
                  <a:pt x="2573" y="141"/>
                </a:lnTo>
                <a:lnTo>
                  <a:pt x="2573" y="125"/>
                </a:lnTo>
                <a:lnTo>
                  <a:pt x="2574" y="109"/>
                </a:lnTo>
                <a:lnTo>
                  <a:pt x="2574" y="103"/>
                </a:lnTo>
                <a:lnTo>
                  <a:pt x="2574" y="103"/>
                </a:lnTo>
                <a:lnTo>
                  <a:pt x="2575" y="98"/>
                </a:lnTo>
                <a:lnTo>
                  <a:pt x="2575" y="109"/>
                </a:lnTo>
                <a:lnTo>
                  <a:pt x="2575" y="114"/>
                </a:lnTo>
                <a:lnTo>
                  <a:pt x="2576" y="146"/>
                </a:lnTo>
                <a:lnTo>
                  <a:pt x="2576" y="168"/>
                </a:lnTo>
                <a:lnTo>
                  <a:pt x="2576" y="173"/>
                </a:lnTo>
                <a:lnTo>
                  <a:pt x="2577" y="190"/>
                </a:lnTo>
                <a:lnTo>
                  <a:pt x="2577" y="195"/>
                </a:lnTo>
                <a:lnTo>
                  <a:pt x="2577" y="206"/>
                </a:lnTo>
                <a:lnTo>
                  <a:pt x="2578" y="227"/>
                </a:lnTo>
                <a:lnTo>
                  <a:pt x="2578" y="238"/>
                </a:lnTo>
                <a:lnTo>
                  <a:pt x="2578" y="249"/>
                </a:lnTo>
                <a:lnTo>
                  <a:pt x="2579" y="265"/>
                </a:lnTo>
                <a:lnTo>
                  <a:pt x="2579" y="260"/>
                </a:lnTo>
                <a:lnTo>
                  <a:pt x="2579" y="265"/>
                </a:lnTo>
                <a:lnTo>
                  <a:pt x="2580" y="265"/>
                </a:lnTo>
                <a:lnTo>
                  <a:pt x="2580" y="276"/>
                </a:lnTo>
                <a:lnTo>
                  <a:pt x="2580" y="271"/>
                </a:lnTo>
                <a:lnTo>
                  <a:pt x="2581" y="271"/>
                </a:lnTo>
                <a:lnTo>
                  <a:pt x="2581" y="292"/>
                </a:lnTo>
                <a:lnTo>
                  <a:pt x="2581" y="314"/>
                </a:lnTo>
                <a:lnTo>
                  <a:pt x="2582" y="319"/>
                </a:lnTo>
                <a:lnTo>
                  <a:pt x="2582" y="309"/>
                </a:lnTo>
                <a:lnTo>
                  <a:pt x="2582" y="319"/>
                </a:lnTo>
                <a:lnTo>
                  <a:pt x="2583" y="325"/>
                </a:lnTo>
                <a:lnTo>
                  <a:pt x="2583" y="341"/>
                </a:lnTo>
                <a:lnTo>
                  <a:pt x="2583" y="352"/>
                </a:lnTo>
                <a:lnTo>
                  <a:pt x="2584" y="341"/>
                </a:lnTo>
                <a:lnTo>
                  <a:pt x="2584" y="336"/>
                </a:lnTo>
                <a:lnTo>
                  <a:pt x="2584" y="346"/>
                </a:lnTo>
                <a:lnTo>
                  <a:pt x="2585" y="352"/>
                </a:lnTo>
                <a:lnTo>
                  <a:pt x="2585" y="352"/>
                </a:lnTo>
                <a:lnTo>
                  <a:pt x="2585" y="352"/>
                </a:lnTo>
                <a:lnTo>
                  <a:pt x="2586" y="346"/>
                </a:lnTo>
                <a:lnTo>
                  <a:pt x="2586" y="336"/>
                </a:lnTo>
                <a:lnTo>
                  <a:pt x="2586" y="341"/>
                </a:lnTo>
                <a:lnTo>
                  <a:pt x="2587" y="303"/>
                </a:lnTo>
                <a:lnTo>
                  <a:pt x="2587" y="282"/>
                </a:lnTo>
                <a:lnTo>
                  <a:pt x="2587" y="298"/>
                </a:lnTo>
                <a:lnTo>
                  <a:pt x="2588" y="271"/>
                </a:lnTo>
                <a:lnTo>
                  <a:pt x="2588" y="282"/>
                </a:lnTo>
                <a:lnTo>
                  <a:pt x="2588" y="282"/>
                </a:lnTo>
                <a:lnTo>
                  <a:pt x="2589" y="282"/>
                </a:lnTo>
                <a:lnTo>
                  <a:pt x="2589" y="276"/>
                </a:lnTo>
                <a:lnTo>
                  <a:pt x="2589" y="282"/>
                </a:lnTo>
                <a:lnTo>
                  <a:pt x="2590" y="276"/>
                </a:lnTo>
                <a:lnTo>
                  <a:pt x="2590" y="276"/>
                </a:lnTo>
                <a:lnTo>
                  <a:pt x="2590" y="287"/>
                </a:lnTo>
                <a:lnTo>
                  <a:pt x="2591" y="276"/>
                </a:lnTo>
                <a:lnTo>
                  <a:pt x="2591" y="282"/>
                </a:lnTo>
                <a:lnTo>
                  <a:pt x="2591" y="287"/>
                </a:lnTo>
                <a:lnTo>
                  <a:pt x="2592" y="282"/>
                </a:lnTo>
                <a:lnTo>
                  <a:pt x="2592" y="287"/>
                </a:lnTo>
                <a:lnTo>
                  <a:pt x="2592" y="282"/>
                </a:lnTo>
                <a:lnTo>
                  <a:pt x="2593" y="298"/>
                </a:lnTo>
                <a:lnTo>
                  <a:pt x="2593" y="298"/>
                </a:lnTo>
                <a:lnTo>
                  <a:pt x="2593" y="282"/>
                </a:lnTo>
                <a:lnTo>
                  <a:pt x="2594" y="276"/>
                </a:lnTo>
                <a:lnTo>
                  <a:pt x="2594" y="271"/>
                </a:lnTo>
                <a:lnTo>
                  <a:pt x="2594" y="265"/>
                </a:lnTo>
                <a:lnTo>
                  <a:pt x="2595" y="276"/>
                </a:lnTo>
                <a:lnTo>
                  <a:pt x="2595" y="271"/>
                </a:lnTo>
                <a:lnTo>
                  <a:pt x="2595" y="255"/>
                </a:lnTo>
                <a:lnTo>
                  <a:pt x="2596" y="249"/>
                </a:lnTo>
                <a:lnTo>
                  <a:pt x="2596" y="244"/>
                </a:lnTo>
                <a:lnTo>
                  <a:pt x="2596" y="244"/>
                </a:lnTo>
                <a:lnTo>
                  <a:pt x="2597" y="238"/>
                </a:lnTo>
                <a:lnTo>
                  <a:pt x="2597" y="249"/>
                </a:lnTo>
                <a:lnTo>
                  <a:pt x="2597" y="255"/>
                </a:lnTo>
                <a:lnTo>
                  <a:pt x="2598" y="255"/>
                </a:lnTo>
                <a:lnTo>
                  <a:pt x="2598" y="249"/>
                </a:lnTo>
                <a:lnTo>
                  <a:pt x="2598" y="265"/>
                </a:lnTo>
                <a:lnTo>
                  <a:pt x="2599" y="276"/>
                </a:lnTo>
                <a:lnTo>
                  <a:pt x="2599" y="276"/>
                </a:lnTo>
                <a:lnTo>
                  <a:pt x="2599" y="265"/>
                </a:lnTo>
                <a:lnTo>
                  <a:pt x="2600" y="276"/>
                </a:lnTo>
                <a:lnTo>
                  <a:pt x="2600" y="390"/>
                </a:lnTo>
                <a:lnTo>
                  <a:pt x="2600" y="325"/>
                </a:lnTo>
                <a:lnTo>
                  <a:pt x="2600" y="319"/>
                </a:lnTo>
                <a:lnTo>
                  <a:pt x="2601" y="325"/>
                </a:lnTo>
                <a:lnTo>
                  <a:pt x="2601" y="325"/>
                </a:lnTo>
                <a:lnTo>
                  <a:pt x="2601" y="314"/>
                </a:lnTo>
                <a:lnTo>
                  <a:pt x="2602" y="271"/>
                </a:lnTo>
                <a:lnTo>
                  <a:pt x="2602" y="255"/>
                </a:lnTo>
                <a:lnTo>
                  <a:pt x="2602" y="249"/>
                </a:lnTo>
                <a:lnTo>
                  <a:pt x="2603" y="244"/>
                </a:lnTo>
                <a:lnTo>
                  <a:pt x="2603" y="227"/>
                </a:lnTo>
                <a:lnTo>
                  <a:pt x="2603" y="222"/>
                </a:lnTo>
                <a:lnTo>
                  <a:pt x="2604" y="217"/>
                </a:lnTo>
                <a:lnTo>
                  <a:pt x="2604" y="222"/>
                </a:lnTo>
                <a:lnTo>
                  <a:pt x="2604" y="211"/>
                </a:lnTo>
                <a:lnTo>
                  <a:pt x="2605" y="211"/>
                </a:lnTo>
                <a:lnTo>
                  <a:pt x="2605" y="211"/>
                </a:lnTo>
                <a:lnTo>
                  <a:pt x="2605" y="211"/>
                </a:lnTo>
                <a:lnTo>
                  <a:pt x="2606" y="211"/>
                </a:lnTo>
                <a:lnTo>
                  <a:pt x="2606" y="217"/>
                </a:lnTo>
                <a:lnTo>
                  <a:pt x="2606" y="211"/>
                </a:lnTo>
                <a:lnTo>
                  <a:pt x="2607" y="211"/>
                </a:lnTo>
                <a:lnTo>
                  <a:pt x="2607" y="211"/>
                </a:lnTo>
                <a:lnTo>
                  <a:pt x="2607" y="217"/>
                </a:lnTo>
                <a:lnTo>
                  <a:pt x="2608" y="227"/>
                </a:lnTo>
                <a:lnTo>
                  <a:pt x="2608" y="227"/>
                </a:lnTo>
                <a:lnTo>
                  <a:pt x="2608" y="238"/>
                </a:lnTo>
                <a:lnTo>
                  <a:pt x="2609" y="249"/>
                </a:lnTo>
                <a:lnTo>
                  <a:pt x="2609" y="249"/>
                </a:lnTo>
                <a:lnTo>
                  <a:pt x="2609" y="238"/>
                </a:lnTo>
                <a:lnTo>
                  <a:pt x="2610" y="233"/>
                </a:lnTo>
                <a:lnTo>
                  <a:pt x="2610" y="227"/>
                </a:lnTo>
                <a:lnTo>
                  <a:pt x="2610" y="211"/>
                </a:lnTo>
                <a:lnTo>
                  <a:pt x="2611" y="190"/>
                </a:lnTo>
                <a:lnTo>
                  <a:pt x="2611" y="190"/>
                </a:lnTo>
                <a:lnTo>
                  <a:pt x="2611" y="195"/>
                </a:lnTo>
                <a:lnTo>
                  <a:pt x="2612" y="195"/>
                </a:lnTo>
                <a:lnTo>
                  <a:pt x="2612" y="184"/>
                </a:lnTo>
                <a:lnTo>
                  <a:pt x="2612" y="179"/>
                </a:lnTo>
                <a:lnTo>
                  <a:pt x="2613" y="201"/>
                </a:lnTo>
                <a:lnTo>
                  <a:pt x="2613" y="211"/>
                </a:lnTo>
                <a:lnTo>
                  <a:pt x="2613" y="217"/>
                </a:lnTo>
                <a:lnTo>
                  <a:pt x="2614" y="222"/>
                </a:lnTo>
                <a:lnTo>
                  <a:pt x="2614" y="222"/>
                </a:lnTo>
                <a:lnTo>
                  <a:pt x="2614" y="227"/>
                </a:lnTo>
                <a:lnTo>
                  <a:pt x="2615" y="238"/>
                </a:lnTo>
                <a:lnTo>
                  <a:pt x="2615" y="244"/>
                </a:lnTo>
                <a:lnTo>
                  <a:pt x="2615" y="227"/>
                </a:lnTo>
                <a:lnTo>
                  <a:pt x="2616" y="244"/>
                </a:lnTo>
                <a:lnTo>
                  <a:pt x="2616" y="249"/>
                </a:lnTo>
                <a:lnTo>
                  <a:pt x="2616" y="265"/>
                </a:lnTo>
                <a:lnTo>
                  <a:pt x="2617" y="265"/>
                </a:lnTo>
                <a:lnTo>
                  <a:pt x="2617" y="271"/>
                </a:lnTo>
                <a:lnTo>
                  <a:pt x="2617" y="265"/>
                </a:lnTo>
                <a:lnTo>
                  <a:pt x="2618" y="260"/>
                </a:lnTo>
                <a:lnTo>
                  <a:pt x="2618" y="282"/>
                </a:lnTo>
                <a:lnTo>
                  <a:pt x="2618" y="303"/>
                </a:lnTo>
                <a:lnTo>
                  <a:pt x="2619" y="309"/>
                </a:lnTo>
                <a:lnTo>
                  <a:pt x="2619" y="292"/>
                </a:lnTo>
                <a:lnTo>
                  <a:pt x="2619" y="271"/>
                </a:lnTo>
                <a:lnTo>
                  <a:pt x="2620" y="260"/>
                </a:lnTo>
                <a:lnTo>
                  <a:pt x="2620" y="260"/>
                </a:lnTo>
                <a:lnTo>
                  <a:pt x="2620" y="260"/>
                </a:lnTo>
                <a:lnTo>
                  <a:pt x="2621" y="260"/>
                </a:lnTo>
                <a:lnTo>
                  <a:pt x="2621" y="260"/>
                </a:lnTo>
                <a:lnTo>
                  <a:pt x="2621" y="255"/>
                </a:lnTo>
                <a:lnTo>
                  <a:pt x="2622" y="255"/>
                </a:lnTo>
                <a:lnTo>
                  <a:pt x="2622" y="249"/>
                </a:lnTo>
                <a:lnTo>
                  <a:pt x="2622" y="260"/>
                </a:lnTo>
                <a:lnTo>
                  <a:pt x="2623" y="260"/>
                </a:lnTo>
                <a:lnTo>
                  <a:pt x="2623" y="260"/>
                </a:lnTo>
                <a:lnTo>
                  <a:pt x="2623" y="265"/>
                </a:lnTo>
                <a:lnTo>
                  <a:pt x="2624" y="276"/>
                </a:lnTo>
                <a:lnTo>
                  <a:pt x="2624" y="298"/>
                </a:lnTo>
                <a:lnTo>
                  <a:pt x="2624" y="287"/>
                </a:lnTo>
                <a:lnTo>
                  <a:pt x="2625" y="287"/>
                </a:lnTo>
                <a:lnTo>
                  <a:pt x="2625" y="287"/>
                </a:lnTo>
                <a:lnTo>
                  <a:pt x="2625" y="282"/>
                </a:lnTo>
                <a:lnTo>
                  <a:pt x="2626" y="271"/>
                </a:lnTo>
                <a:lnTo>
                  <a:pt x="2626" y="271"/>
                </a:lnTo>
                <a:lnTo>
                  <a:pt x="2626" y="265"/>
                </a:lnTo>
                <a:lnTo>
                  <a:pt x="2627" y="260"/>
                </a:lnTo>
                <a:lnTo>
                  <a:pt x="2627" y="260"/>
                </a:lnTo>
                <a:lnTo>
                  <a:pt x="2627" y="249"/>
                </a:lnTo>
                <a:lnTo>
                  <a:pt x="2627" y="249"/>
                </a:lnTo>
                <a:lnTo>
                  <a:pt x="2628" y="233"/>
                </a:lnTo>
                <a:lnTo>
                  <a:pt x="2628" y="227"/>
                </a:lnTo>
                <a:lnTo>
                  <a:pt x="2628" y="238"/>
                </a:lnTo>
                <a:lnTo>
                  <a:pt x="2629" y="244"/>
                </a:lnTo>
                <a:lnTo>
                  <a:pt x="2629" y="227"/>
                </a:lnTo>
                <a:lnTo>
                  <a:pt x="2629" y="238"/>
                </a:lnTo>
                <a:lnTo>
                  <a:pt x="2630" y="249"/>
                </a:lnTo>
                <a:lnTo>
                  <a:pt x="2630" y="249"/>
                </a:lnTo>
                <a:lnTo>
                  <a:pt x="2630" y="255"/>
                </a:lnTo>
                <a:lnTo>
                  <a:pt x="2631" y="249"/>
                </a:lnTo>
                <a:lnTo>
                  <a:pt x="2631" y="282"/>
                </a:lnTo>
                <a:lnTo>
                  <a:pt x="2631" y="298"/>
                </a:lnTo>
                <a:lnTo>
                  <a:pt x="2632" y="287"/>
                </a:lnTo>
                <a:lnTo>
                  <a:pt x="2632" y="303"/>
                </a:lnTo>
                <a:lnTo>
                  <a:pt x="2632" y="303"/>
                </a:lnTo>
                <a:lnTo>
                  <a:pt x="2633" y="314"/>
                </a:lnTo>
                <a:lnTo>
                  <a:pt x="2633" y="314"/>
                </a:lnTo>
                <a:lnTo>
                  <a:pt x="2633" y="309"/>
                </a:lnTo>
                <a:lnTo>
                  <a:pt x="2634" y="282"/>
                </a:lnTo>
                <a:lnTo>
                  <a:pt x="2634" y="271"/>
                </a:lnTo>
                <a:lnTo>
                  <a:pt x="2634" y="255"/>
                </a:lnTo>
                <a:lnTo>
                  <a:pt x="2635" y="244"/>
                </a:lnTo>
                <a:lnTo>
                  <a:pt x="2635" y="244"/>
                </a:lnTo>
                <a:lnTo>
                  <a:pt x="2635" y="238"/>
                </a:lnTo>
                <a:lnTo>
                  <a:pt x="2636" y="233"/>
                </a:lnTo>
                <a:lnTo>
                  <a:pt x="2636" y="217"/>
                </a:lnTo>
                <a:lnTo>
                  <a:pt x="2636" y="222"/>
                </a:lnTo>
                <a:lnTo>
                  <a:pt x="2637" y="227"/>
                </a:lnTo>
                <a:lnTo>
                  <a:pt x="2637" y="222"/>
                </a:lnTo>
                <a:lnTo>
                  <a:pt x="2637" y="222"/>
                </a:lnTo>
                <a:lnTo>
                  <a:pt x="2638" y="227"/>
                </a:lnTo>
                <a:lnTo>
                  <a:pt x="2638" y="238"/>
                </a:lnTo>
                <a:lnTo>
                  <a:pt x="2638" y="238"/>
                </a:lnTo>
                <a:lnTo>
                  <a:pt x="2639" y="249"/>
                </a:lnTo>
                <a:lnTo>
                  <a:pt x="2639" y="271"/>
                </a:lnTo>
                <a:lnTo>
                  <a:pt x="2639" y="276"/>
                </a:lnTo>
                <a:lnTo>
                  <a:pt x="2640" y="287"/>
                </a:lnTo>
                <a:lnTo>
                  <a:pt x="2640" y="292"/>
                </a:lnTo>
                <a:lnTo>
                  <a:pt x="2640" y="292"/>
                </a:lnTo>
                <a:lnTo>
                  <a:pt x="2641" y="309"/>
                </a:lnTo>
                <a:lnTo>
                  <a:pt x="2641" y="298"/>
                </a:lnTo>
                <a:lnTo>
                  <a:pt x="2641" y="287"/>
                </a:lnTo>
                <a:lnTo>
                  <a:pt x="2642" y="271"/>
                </a:lnTo>
                <a:lnTo>
                  <a:pt x="2642" y="255"/>
                </a:lnTo>
                <a:lnTo>
                  <a:pt x="2642" y="249"/>
                </a:lnTo>
                <a:lnTo>
                  <a:pt x="2643" y="249"/>
                </a:lnTo>
                <a:lnTo>
                  <a:pt x="2643" y="249"/>
                </a:lnTo>
                <a:lnTo>
                  <a:pt x="2643" y="238"/>
                </a:lnTo>
                <a:lnTo>
                  <a:pt x="2644" y="244"/>
                </a:lnTo>
                <a:lnTo>
                  <a:pt x="2644" y="238"/>
                </a:lnTo>
                <a:lnTo>
                  <a:pt x="2644" y="249"/>
                </a:lnTo>
                <a:lnTo>
                  <a:pt x="2645" y="244"/>
                </a:lnTo>
                <a:lnTo>
                  <a:pt x="2645" y="249"/>
                </a:lnTo>
                <a:lnTo>
                  <a:pt x="2645" y="255"/>
                </a:lnTo>
                <a:lnTo>
                  <a:pt x="2646" y="260"/>
                </a:lnTo>
                <a:lnTo>
                  <a:pt x="2646" y="260"/>
                </a:lnTo>
                <a:lnTo>
                  <a:pt x="2646" y="271"/>
                </a:lnTo>
                <a:lnTo>
                  <a:pt x="2647" y="276"/>
                </a:lnTo>
                <a:lnTo>
                  <a:pt x="2647" y="276"/>
                </a:lnTo>
                <a:lnTo>
                  <a:pt x="2647" y="287"/>
                </a:lnTo>
                <a:lnTo>
                  <a:pt x="2648" y="298"/>
                </a:lnTo>
                <a:lnTo>
                  <a:pt x="2648" y="298"/>
                </a:lnTo>
                <a:lnTo>
                  <a:pt x="2648" y="298"/>
                </a:lnTo>
                <a:lnTo>
                  <a:pt x="2649" y="287"/>
                </a:lnTo>
                <a:lnTo>
                  <a:pt x="2649" y="276"/>
                </a:lnTo>
                <a:lnTo>
                  <a:pt x="2649" y="260"/>
                </a:lnTo>
                <a:lnTo>
                  <a:pt x="2650" y="244"/>
                </a:lnTo>
                <a:lnTo>
                  <a:pt x="2650" y="238"/>
                </a:lnTo>
                <a:lnTo>
                  <a:pt x="2650" y="233"/>
                </a:lnTo>
                <a:lnTo>
                  <a:pt x="2651" y="233"/>
                </a:lnTo>
                <a:lnTo>
                  <a:pt x="2651" y="238"/>
                </a:lnTo>
                <a:lnTo>
                  <a:pt x="2651" y="238"/>
                </a:lnTo>
                <a:lnTo>
                  <a:pt x="2652" y="244"/>
                </a:lnTo>
                <a:lnTo>
                  <a:pt x="2652" y="249"/>
                </a:lnTo>
                <a:lnTo>
                  <a:pt x="2652" y="255"/>
                </a:lnTo>
                <a:lnTo>
                  <a:pt x="2653" y="255"/>
                </a:lnTo>
                <a:lnTo>
                  <a:pt x="2653" y="255"/>
                </a:lnTo>
                <a:lnTo>
                  <a:pt x="2653" y="265"/>
                </a:lnTo>
                <a:lnTo>
                  <a:pt x="2654" y="260"/>
                </a:lnTo>
                <a:lnTo>
                  <a:pt x="2654" y="276"/>
                </a:lnTo>
                <a:lnTo>
                  <a:pt x="2654" y="265"/>
                </a:lnTo>
                <a:lnTo>
                  <a:pt x="2655" y="249"/>
                </a:lnTo>
                <a:lnTo>
                  <a:pt x="2655" y="244"/>
                </a:lnTo>
                <a:lnTo>
                  <a:pt x="2655" y="238"/>
                </a:lnTo>
                <a:lnTo>
                  <a:pt x="2656" y="227"/>
                </a:lnTo>
                <a:lnTo>
                  <a:pt x="2656" y="217"/>
                </a:lnTo>
                <a:lnTo>
                  <a:pt x="2656" y="195"/>
                </a:lnTo>
                <a:lnTo>
                  <a:pt x="2657" y="206"/>
                </a:lnTo>
                <a:lnTo>
                  <a:pt x="2657" y="217"/>
                </a:lnTo>
                <a:lnTo>
                  <a:pt x="2657" y="206"/>
                </a:lnTo>
                <a:lnTo>
                  <a:pt x="2658" y="206"/>
                </a:lnTo>
                <a:lnTo>
                  <a:pt x="2658" y="211"/>
                </a:lnTo>
                <a:lnTo>
                  <a:pt x="2658" y="238"/>
                </a:lnTo>
                <a:lnTo>
                  <a:pt x="2659" y="249"/>
                </a:lnTo>
                <a:lnTo>
                  <a:pt x="2659" y="271"/>
                </a:lnTo>
                <a:lnTo>
                  <a:pt x="2659" y="309"/>
                </a:lnTo>
                <a:lnTo>
                  <a:pt x="2660" y="357"/>
                </a:lnTo>
                <a:lnTo>
                  <a:pt x="2660" y="444"/>
                </a:lnTo>
                <a:lnTo>
                  <a:pt x="2660" y="503"/>
                </a:lnTo>
                <a:lnTo>
                  <a:pt x="2661" y="509"/>
                </a:lnTo>
                <a:lnTo>
                  <a:pt x="2661" y="482"/>
                </a:lnTo>
                <a:lnTo>
                  <a:pt x="2661" y="411"/>
                </a:lnTo>
                <a:lnTo>
                  <a:pt x="2662" y="400"/>
                </a:lnTo>
                <a:lnTo>
                  <a:pt x="2662" y="406"/>
                </a:lnTo>
                <a:lnTo>
                  <a:pt x="2662" y="400"/>
                </a:lnTo>
                <a:lnTo>
                  <a:pt x="2663" y="373"/>
                </a:lnTo>
                <a:lnTo>
                  <a:pt x="2663" y="368"/>
                </a:lnTo>
                <a:lnTo>
                  <a:pt x="2663" y="363"/>
                </a:lnTo>
                <a:lnTo>
                  <a:pt x="2664" y="352"/>
                </a:lnTo>
                <a:lnTo>
                  <a:pt x="2664" y="336"/>
                </a:lnTo>
                <a:lnTo>
                  <a:pt x="2664" y="319"/>
                </a:lnTo>
                <a:lnTo>
                  <a:pt x="2665" y="287"/>
                </a:lnTo>
                <a:lnTo>
                  <a:pt x="2665" y="249"/>
                </a:lnTo>
                <a:lnTo>
                  <a:pt x="2665" y="238"/>
                </a:lnTo>
                <a:lnTo>
                  <a:pt x="2666" y="227"/>
                </a:lnTo>
                <a:lnTo>
                  <a:pt x="2666" y="227"/>
                </a:lnTo>
                <a:lnTo>
                  <a:pt x="2666" y="222"/>
                </a:lnTo>
                <a:lnTo>
                  <a:pt x="2667" y="276"/>
                </a:lnTo>
                <a:lnTo>
                  <a:pt x="2667" y="309"/>
                </a:lnTo>
                <a:lnTo>
                  <a:pt x="2667" y="346"/>
                </a:lnTo>
                <a:lnTo>
                  <a:pt x="2668" y="373"/>
                </a:lnTo>
                <a:lnTo>
                  <a:pt x="2668" y="400"/>
                </a:lnTo>
                <a:lnTo>
                  <a:pt x="2668" y="406"/>
                </a:lnTo>
                <a:lnTo>
                  <a:pt x="2669" y="379"/>
                </a:lnTo>
                <a:lnTo>
                  <a:pt x="2669" y="325"/>
                </a:lnTo>
                <a:lnTo>
                  <a:pt x="2669" y="292"/>
                </a:lnTo>
                <a:lnTo>
                  <a:pt x="2670" y="287"/>
                </a:lnTo>
                <a:lnTo>
                  <a:pt x="2670" y="292"/>
                </a:lnTo>
                <a:lnTo>
                  <a:pt x="2670" y="298"/>
                </a:lnTo>
                <a:lnTo>
                  <a:pt x="2671" y="303"/>
                </a:lnTo>
                <a:lnTo>
                  <a:pt x="2671" y="298"/>
                </a:lnTo>
                <a:lnTo>
                  <a:pt x="2671" y="287"/>
                </a:lnTo>
                <a:lnTo>
                  <a:pt x="2672" y="287"/>
                </a:lnTo>
                <a:lnTo>
                  <a:pt x="2672" y="287"/>
                </a:lnTo>
                <a:lnTo>
                  <a:pt x="2672" y="265"/>
                </a:lnTo>
                <a:lnTo>
                  <a:pt x="2673" y="260"/>
                </a:lnTo>
                <a:lnTo>
                  <a:pt x="2673" y="244"/>
                </a:lnTo>
                <a:lnTo>
                  <a:pt x="2673" y="222"/>
                </a:lnTo>
                <a:lnTo>
                  <a:pt x="2674" y="195"/>
                </a:lnTo>
                <a:lnTo>
                  <a:pt x="2674" y="201"/>
                </a:lnTo>
                <a:lnTo>
                  <a:pt x="2674" y="227"/>
                </a:lnTo>
                <a:lnTo>
                  <a:pt x="2675" y="265"/>
                </a:lnTo>
                <a:lnTo>
                  <a:pt x="2675" y="276"/>
                </a:lnTo>
                <a:lnTo>
                  <a:pt x="2675" y="287"/>
                </a:lnTo>
                <a:lnTo>
                  <a:pt x="2676" y="314"/>
                </a:lnTo>
                <a:lnTo>
                  <a:pt x="2676" y="287"/>
                </a:lnTo>
                <a:lnTo>
                  <a:pt x="2676" y="265"/>
                </a:lnTo>
                <a:lnTo>
                  <a:pt x="2677" y="233"/>
                </a:lnTo>
                <a:lnTo>
                  <a:pt x="2677" y="227"/>
                </a:lnTo>
                <a:lnTo>
                  <a:pt x="2677" y="238"/>
                </a:lnTo>
                <a:lnTo>
                  <a:pt x="2678" y="255"/>
                </a:lnTo>
                <a:lnTo>
                  <a:pt x="2678" y="255"/>
                </a:lnTo>
                <a:lnTo>
                  <a:pt x="2678" y="249"/>
                </a:lnTo>
                <a:lnTo>
                  <a:pt x="2679" y="249"/>
                </a:lnTo>
                <a:lnTo>
                  <a:pt x="2679" y="244"/>
                </a:lnTo>
                <a:lnTo>
                  <a:pt x="2679" y="233"/>
                </a:lnTo>
                <a:lnTo>
                  <a:pt x="2680" y="233"/>
                </a:lnTo>
                <a:lnTo>
                  <a:pt x="2680" y="238"/>
                </a:lnTo>
                <a:lnTo>
                  <a:pt x="2680" y="206"/>
                </a:lnTo>
                <a:lnTo>
                  <a:pt x="2681" y="201"/>
                </a:lnTo>
                <a:lnTo>
                  <a:pt x="2681" y="184"/>
                </a:lnTo>
                <a:lnTo>
                  <a:pt x="2681" y="206"/>
                </a:lnTo>
                <a:lnTo>
                  <a:pt x="2682" y="211"/>
                </a:lnTo>
                <a:lnTo>
                  <a:pt x="2682" y="233"/>
                </a:lnTo>
                <a:lnTo>
                  <a:pt x="2682" y="249"/>
                </a:lnTo>
                <a:lnTo>
                  <a:pt x="2683" y="298"/>
                </a:lnTo>
                <a:lnTo>
                  <a:pt x="2683" y="330"/>
                </a:lnTo>
                <a:lnTo>
                  <a:pt x="2683" y="330"/>
                </a:lnTo>
                <a:lnTo>
                  <a:pt x="2684" y="298"/>
                </a:lnTo>
                <a:lnTo>
                  <a:pt x="2684" y="265"/>
                </a:lnTo>
                <a:lnTo>
                  <a:pt x="2684" y="244"/>
                </a:lnTo>
                <a:lnTo>
                  <a:pt x="2685" y="238"/>
                </a:lnTo>
                <a:lnTo>
                  <a:pt x="2685" y="249"/>
                </a:lnTo>
                <a:lnTo>
                  <a:pt x="2685" y="255"/>
                </a:lnTo>
                <a:lnTo>
                  <a:pt x="2686" y="271"/>
                </a:lnTo>
                <a:lnTo>
                  <a:pt x="2686" y="271"/>
                </a:lnTo>
                <a:lnTo>
                  <a:pt x="2686" y="271"/>
                </a:lnTo>
                <a:lnTo>
                  <a:pt x="2687" y="265"/>
                </a:lnTo>
                <a:lnTo>
                  <a:pt x="2687" y="255"/>
                </a:lnTo>
                <a:lnTo>
                  <a:pt x="2687" y="244"/>
                </a:lnTo>
                <a:lnTo>
                  <a:pt x="2687" y="227"/>
                </a:lnTo>
                <a:lnTo>
                  <a:pt x="2688" y="222"/>
                </a:lnTo>
                <a:lnTo>
                  <a:pt x="2688" y="217"/>
                </a:lnTo>
                <a:lnTo>
                  <a:pt x="2688" y="206"/>
                </a:lnTo>
                <a:lnTo>
                  <a:pt x="2689" y="222"/>
                </a:lnTo>
                <a:lnTo>
                  <a:pt x="2689" y="260"/>
                </a:lnTo>
                <a:lnTo>
                  <a:pt x="2689" y="292"/>
                </a:lnTo>
                <a:lnTo>
                  <a:pt x="2690" y="330"/>
                </a:lnTo>
                <a:lnTo>
                  <a:pt x="2690" y="336"/>
                </a:lnTo>
                <a:lnTo>
                  <a:pt x="2690" y="330"/>
                </a:lnTo>
                <a:lnTo>
                  <a:pt x="2691" y="255"/>
                </a:lnTo>
                <a:lnTo>
                  <a:pt x="2691" y="244"/>
                </a:lnTo>
                <a:lnTo>
                  <a:pt x="2691" y="249"/>
                </a:lnTo>
                <a:lnTo>
                  <a:pt x="2692" y="255"/>
                </a:lnTo>
                <a:lnTo>
                  <a:pt x="2692" y="255"/>
                </a:lnTo>
                <a:lnTo>
                  <a:pt x="2692" y="265"/>
                </a:lnTo>
                <a:lnTo>
                  <a:pt x="2693" y="276"/>
                </a:lnTo>
                <a:lnTo>
                  <a:pt x="2693" y="271"/>
                </a:lnTo>
                <a:lnTo>
                  <a:pt x="2693" y="271"/>
                </a:lnTo>
                <a:lnTo>
                  <a:pt x="2694" y="271"/>
                </a:lnTo>
                <a:lnTo>
                  <a:pt x="2694" y="265"/>
                </a:lnTo>
                <a:lnTo>
                  <a:pt x="2694" y="249"/>
                </a:lnTo>
                <a:lnTo>
                  <a:pt x="2695" y="233"/>
                </a:lnTo>
                <a:lnTo>
                  <a:pt x="2695" y="222"/>
                </a:lnTo>
                <a:lnTo>
                  <a:pt x="2695" y="233"/>
                </a:lnTo>
                <a:lnTo>
                  <a:pt x="2696" y="244"/>
                </a:lnTo>
                <a:lnTo>
                  <a:pt x="2696" y="271"/>
                </a:lnTo>
                <a:lnTo>
                  <a:pt x="2696" y="303"/>
                </a:lnTo>
                <a:lnTo>
                  <a:pt x="2697" y="325"/>
                </a:lnTo>
                <a:lnTo>
                  <a:pt x="2697" y="357"/>
                </a:lnTo>
                <a:lnTo>
                  <a:pt x="2697" y="357"/>
                </a:lnTo>
                <a:lnTo>
                  <a:pt x="2698" y="325"/>
                </a:lnTo>
                <a:lnTo>
                  <a:pt x="2698" y="287"/>
                </a:lnTo>
                <a:lnTo>
                  <a:pt x="2698" y="271"/>
                </a:lnTo>
                <a:lnTo>
                  <a:pt x="2699" y="271"/>
                </a:lnTo>
                <a:lnTo>
                  <a:pt x="2699" y="276"/>
                </a:lnTo>
                <a:lnTo>
                  <a:pt x="2699" y="276"/>
                </a:lnTo>
                <a:lnTo>
                  <a:pt x="2700" y="282"/>
                </a:lnTo>
                <a:lnTo>
                  <a:pt x="2700" y="309"/>
                </a:lnTo>
                <a:lnTo>
                  <a:pt x="2700" y="303"/>
                </a:lnTo>
                <a:lnTo>
                  <a:pt x="2701" y="319"/>
                </a:lnTo>
                <a:lnTo>
                  <a:pt x="2701" y="303"/>
                </a:lnTo>
                <a:lnTo>
                  <a:pt x="2701" y="298"/>
                </a:lnTo>
                <a:lnTo>
                  <a:pt x="2702" y="271"/>
                </a:lnTo>
                <a:lnTo>
                  <a:pt x="2702" y="271"/>
                </a:lnTo>
                <a:lnTo>
                  <a:pt x="2702" y="255"/>
                </a:lnTo>
                <a:lnTo>
                  <a:pt x="2703" y="255"/>
                </a:lnTo>
                <a:lnTo>
                  <a:pt x="2703" y="265"/>
                </a:lnTo>
                <a:lnTo>
                  <a:pt x="2703" y="287"/>
                </a:lnTo>
                <a:lnTo>
                  <a:pt x="2704" y="303"/>
                </a:lnTo>
                <a:lnTo>
                  <a:pt x="2704" y="352"/>
                </a:lnTo>
                <a:lnTo>
                  <a:pt x="2704" y="368"/>
                </a:lnTo>
                <a:lnTo>
                  <a:pt x="2705" y="346"/>
                </a:lnTo>
                <a:lnTo>
                  <a:pt x="2705" y="314"/>
                </a:lnTo>
                <a:lnTo>
                  <a:pt x="2705" y="265"/>
                </a:lnTo>
                <a:lnTo>
                  <a:pt x="2706" y="260"/>
                </a:lnTo>
                <a:lnTo>
                  <a:pt x="2706" y="255"/>
                </a:lnTo>
                <a:lnTo>
                  <a:pt x="2706" y="265"/>
                </a:lnTo>
                <a:lnTo>
                  <a:pt x="2707" y="271"/>
                </a:lnTo>
                <a:lnTo>
                  <a:pt x="2707" y="287"/>
                </a:lnTo>
                <a:lnTo>
                  <a:pt x="2707" y="276"/>
                </a:lnTo>
                <a:lnTo>
                  <a:pt x="2708" y="265"/>
                </a:lnTo>
                <a:lnTo>
                  <a:pt x="2708" y="271"/>
                </a:lnTo>
                <a:lnTo>
                  <a:pt x="2708" y="260"/>
                </a:lnTo>
                <a:lnTo>
                  <a:pt x="2709" y="260"/>
                </a:lnTo>
                <a:lnTo>
                  <a:pt x="2709" y="244"/>
                </a:lnTo>
                <a:lnTo>
                  <a:pt x="2709" y="233"/>
                </a:lnTo>
                <a:lnTo>
                  <a:pt x="2710" y="227"/>
                </a:lnTo>
                <a:lnTo>
                  <a:pt x="2710" y="233"/>
                </a:lnTo>
                <a:lnTo>
                  <a:pt x="2710" y="249"/>
                </a:lnTo>
                <a:lnTo>
                  <a:pt x="2711" y="292"/>
                </a:lnTo>
                <a:lnTo>
                  <a:pt x="2711" y="319"/>
                </a:lnTo>
                <a:lnTo>
                  <a:pt x="2711" y="336"/>
                </a:lnTo>
                <a:lnTo>
                  <a:pt x="2712" y="357"/>
                </a:lnTo>
                <a:lnTo>
                  <a:pt x="2712" y="330"/>
                </a:lnTo>
                <a:lnTo>
                  <a:pt x="2712" y="287"/>
                </a:lnTo>
                <a:lnTo>
                  <a:pt x="2713" y="255"/>
                </a:lnTo>
                <a:lnTo>
                  <a:pt x="2713" y="249"/>
                </a:lnTo>
                <a:lnTo>
                  <a:pt x="2713" y="271"/>
                </a:lnTo>
                <a:lnTo>
                  <a:pt x="2714" y="265"/>
                </a:lnTo>
                <a:lnTo>
                  <a:pt x="2714" y="255"/>
                </a:lnTo>
                <a:lnTo>
                  <a:pt x="2714" y="282"/>
                </a:lnTo>
                <a:lnTo>
                  <a:pt x="2715" y="282"/>
                </a:lnTo>
                <a:lnTo>
                  <a:pt x="2715" y="265"/>
                </a:lnTo>
                <a:lnTo>
                  <a:pt x="2715" y="260"/>
                </a:lnTo>
                <a:lnTo>
                  <a:pt x="2716" y="255"/>
                </a:lnTo>
                <a:lnTo>
                  <a:pt x="2716" y="255"/>
                </a:lnTo>
                <a:lnTo>
                  <a:pt x="2716" y="249"/>
                </a:lnTo>
                <a:lnTo>
                  <a:pt x="2717" y="238"/>
                </a:lnTo>
                <a:lnTo>
                  <a:pt x="2717" y="233"/>
                </a:lnTo>
                <a:lnTo>
                  <a:pt x="2717" y="233"/>
                </a:lnTo>
                <a:lnTo>
                  <a:pt x="2718" y="238"/>
                </a:lnTo>
                <a:lnTo>
                  <a:pt x="2718" y="255"/>
                </a:lnTo>
                <a:lnTo>
                  <a:pt x="2718" y="287"/>
                </a:lnTo>
                <a:lnTo>
                  <a:pt x="2719" y="303"/>
                </a:lnTo>
                <a:lnTo>
                  <a:pt x="2719" y="325"/>
                </a:lnTo>
                <a:lnTo>
                  <a:pt x="2719" y="346"/>
                </a:lnTo>
                <a:lnTo>
                  <a:pt x="2720" y="303"/>
                </a:lnTo>
                <a:lnTo>
                  <a:pt x="2720" y="260"/>
                </a:lnTo>
                <a:lnTo>
                  <a:pt x="2720" y="238"/>
                </a:lnTo>
                <a:lnTo>
                  <a:pt x="2721" y="238"/>
                </a:lnTo>
                <a:lnTo>
                  <a:pt x="2721" y="244"/>
                </a:lnTo>
                <a:lnTo>
                  <a:pt x="2721" y="244"/>
                </a:lnTo>
                <a:lnTo>
                  <a:pt x="2722" y="255"/>
                </a:lnTo>
                <a:lnTo>
                  <a:pt x="2722" y="255"/>
                </a:lnTo>
                <a:lnTo>
                  <a:pt x="2722" y="244"/>
                </a:lnTo>
                <a:lnTo>
                  <a:pt x="2723" y="255"/>
                </a:lnTo>
                <a:lnTo>
                  <a:pt x="2723" y="244"/>
                </a:lnTo>
                <a:lnTo>
                  <a:pt x="2723" y="238"/>
                </a:lnTo>
                <a:lnTo>
                  <a:pt x="2724" y="238"/>
                </a:lnTo>
                <a:lnTo>
                  <a:pt x="2724" y="222"/>
                </a:lnTo>
                <a:lnTo>
                  <a:pt x="2724" y="211"/>
                </a:lnTo>
                <a:lnTo>
                  <a:pt x="2725" y="206"/>
                </a:lnTo>
                <a:lnTo>
                  <a:pt x="2725" y="211"/>
                </a:lnTo>
                <a:lnTo>
                  <a:pt x="2725" y="222"/>
                </a:lnTo>
                <a:lnTo>
                  <a:pt x="2726" y="233"/>
                </a:lnTo>
                <a:lnTo>
                  <a:pt x="2726" y="271"/>
                </a:lnTo>
                <a:lnTo>
                  <a:pt x="2726" y="298"/>
                </a:lnTo>
                <a:lnTo>
                  <a:pt x="2727" y="309"/>
                </a:lnTo>
                <a:lnTo>
                  <a:pt x="2727" y="314"/>
                </a:lnTo>
                <a:lnTo>
                  <a:pt x="2727" y="298"/>
                </a:lnTo>
                <a:lnTo>
                  <a:pt x="2728" y="255"/>
                </a:lnTo>
                <a:lnTo>
                  <a:pt x="2728" y="227"/>
                </a:lnTo>
                <a:lnTo>
                  <a:pt x="2728" y="227"/>
                </a:lnTo>
                <a:lnTo>
                  <a:pt x="2729" y="233"/>
                </a:lnTo>
                <a:lnTo>
                  <a:pt x="2729" y="233"/>
                </a:lnTo>
                <a:lnTo>
                  <a:pt x="2729" y="227"/>
                </a:lnTo>
                <a:lnTo>
                  <a:pt x="2730" y="238"/>
                </a:lnTo>
                <a:lnTo>
                  <a:pt x="2730" y="244"/>
                </a:lnTo>
                <a:lnTo>
                  <a:pt x="2730" y="233"/>
                </a:lnTo>
                <a:lnTo>
                  <a:pt x="2731" y="222"/>
                </a:lnTo>
                <a:lnTo>
                  <a:pt x="2731" y="206"/>
                </a:lnTo>
                <a:lnTo>
                  <a:pt x="2731" y="201"/>
                </a:lnTo>
                <a:lnTo>
                  <a:pt x="2732" y="195"/>
                </a:lnTo>
                <a:lnTo>
                  <a:pt x="2732" y="190"/>
                </a:lnTo>
                <a:lnTo>
                  <a:pt x="2732" y="195"/>
                </a:lnTo>
                <a:lnTo>
                  <a:pt x="2733" y="211"/>
                </a:lnTo>
                <a:lnTo>
                  <a:pt x="2733" y="227"/>
                </a:lnTo>
                <a:lnTo>
                  <a:pt x="2733" y="249"/>
                </a:lnTo>
                <a:lnTo>
                  <a:pt x="2734" y="282"/>
                </a:lnTo>
                <a:lnTo>
                  <a:pt x="2734" y="303"/>
                </a:lnTo>
                <a:lnTo>
                  <a:pt x="2734" y="319"/>
                </a:lnTo>
                <a:lnTo>
                  <a:pt x="2735" y="292"/>
                </a:lnTo>
                <a:lnTo>
                  <a:pt x="2735" y="260"/>
                </a:lnTo>
                <a:lnTo>
                  <a:pt x="2735" y="217"/>
                </a:lnTo>
                <a:lnTo>
                  <a:pt x="2736" y="217"/>
                </a:lnTo>
                <a:lnTo>
                  <a:pt x="2736" y="217"/>
                </a:lnTo>
                <a:lnTo>
                  <a:pt x="2736" y="222"/>
                </a:lnTo>
                <a:lnTo>
                  <a:pt x="2737" y="227"/>
                </a:lnTo>
                <a:lnTo>
                  <a:pt x="2737" y="233"/>
                </a:lnTo>
                <a:lnTo>
                  <a:pt x="2737" y="217"/>
                </a:lnTo>
                <a:lnTo>
                  <a:pt x="2738" y="222"/>
                </a:lnTo>
                <a:lnTo>
                  <a:pt x="2738" y="222"/>
                </a:lnTo>
                <a:lnTo>
                  <a:pt x="2738" y="222"/>
                </a:lnTo>
                <a:lnTo>
                  <a:pt x="2739" y="222"/>
                </a:lnTo>
                <a:lnTo>
                  <a:pt x="2739" y="217"/>
                </a:lnTo>
                <a:lnTo>
                  <a:pt x="2739" y="201"/>
                </a:lnTo>
                <a:lnTo>
                  <a:pt x="2740" y="190"/>
                </a:lnTo>
                <a:lnTo>
                  <a:pt x="2740" y="190"/>
                </a:lnTo>
                <a:lnTo>
                  <a:pt x="2740" y="201"/>
                </a:lnTo>
                <a:lnTo>
                  <a:pt x="2741" y="217"/>
                </a:lnTo>
                <a:lnTo>
                  <a:pt x="2741" y="233"/>
                </a:lnTo>
                <a:lnTo>
                  <a:pt x="2741" y="249"/>
                </a:lnTo>
                <a:lnTo>
                  <a:pt x="2742" y="276"/>
                </a:lnTo>
                <a:lnTo>
                  <a:pt x="2742" y="271"/>
                </a:lnTo>
                <a:lnTo>
                  <a:pt x="2742" y="265"/>
                </a:lnTo>
                <a:lnTo>
                  <a:pt x="2743" y="227"/>
                </a:lnTo>
                <a:lnTo>
                  <a:pt x="2743" y="195"/>
                </a:lnTo>
                <a:lnTo>
                  <a:pt x="2743" y="201"/>
                </a:lnTo>
                <a:lnTo>
                  <a:pt x="2744" y="211"/>
                </a:lnTo>
                <a:lnTo>
                  <a:pt x="2744" y="227"/>
                </a:lnTo>
                <a:lnTo>
                  <a:pt x="2744" y="222"/>
                </a:lnTo>
                <a:lnTo>
                  <a:pt x="2745" y="227"/>
                </a:lnTo>
                <a:lnTo>
                  <a:pt x="2745" y="238"/>
                </a:lnTo>
                <a:lnTo>
                  <a:pt x="2745" y="238"/>
                </a:lnTo>
                <a:lnTo>
                  <a:pt x="2746" y="233"/>
                </a:lnTo>
                <a:lnTo>
                  <a:pt x="2746" y="222"/>
                </a:lnTo>
                <a:lnTo>
                  <a:pt x="2746" y="222"/>
                </a:lnTo>
                <a:lnTo>
                  <a:pt x="2747" y="201"/>
                </a:lnTo>
                <a:lnTo>
                  <a:pt x="2747" y="206"/>
                </a:lnTo>
                <a:lnTo>
                  <a:pt x="2747" y="206"/>
                </a:lnTo>
                <a:lnTo>
                  <a:pt x="2747" y="217"/>
                </a:lnTo>
                <a:lnTo>
                  <a:pt x="2748" y="217"/>
                </a:lnTo>
                <a:lnTo>
                  <a:pt x="2748" y="238"/>
                </a:lnTo>
                <a:lnTo>
                  <a:pt x="2748" y="249"/>
                </a:lnTo>
                <a:lnTo>
                  <a:pt x="2749" y="287"/>
                </a:lnTo>
                <a:lnTo>
                  <a:pt x="2749" y="309"/>
                </a:lnTo>
                <a:lnTo>
                  <a:pt x="2749" y="319"/>
                </a:lnTo>
                <a:lnTo>
                  <a:pt x="2750" y="298"/>
                </a:lnTo>
                <a:lnTo>
                  <a:pt x="2750" y="238"/>
                </a:lnTo>
                <a:lnTo>
                  <a:pt x="2750" y="233"/>
                </a:lnTo>
                <a:lnTo>
                  <a:pt x="2751" y="233"/>
                </a:lnTo>
                <a:lnTo>
                  <a:pt x="2751" y="238"/>
                </a:lnTo>
                <a:lnTo>
                  <a:pt x="2751" y="255"/>
                </a:lnTo>
                <a:lnTo>
                  <a:pt x="2752" y="255"/>
                </a:lnTo>
                <a:lnTo>
                  <a:pt x="2752" y="260"/>
                </a:lnTo>
                <a:lnTo>
                  <a:pt x="2752" y="255"/>
                </a:lnTo>
                <a:lnTo>
                  <a:pt x="2753" y="249"/>
                </a:lnTo>
                <a:lnTo>
                  <a:pt x="2753" y="244"/>
                </a:lnTo>
                <a:lnTo>
                  <a:pt x="2753" y="238"/>
                </a:lnTo>
                <a:lnTo>
                  <a:pt x="2754" y="238"/>
                </a:lnTo>
                <a:lnTo>
                  <a:pt x="2754" y="227"/>
                </a:lnTo>
                <a:lnTo>
                  <a:pt x="2754" y="222"/>
                </a:lnTo>
                <a:lnTo>
                  <a:pt x="2755" y="222"/>
                </a:lnTo>
                <a:lnTo>
                  <a:pt x="2755" y="222"/>
                </a:lnTo>
                <a:lnTo>
                  <a:pt x="2755" y="227"/>
                </a:lnTo>
                <a:lnTo>
                  <a:pt x="2756" y="244"/>
                </a:lnTo>
                <a:lnTo>
                  <a:pt x="2756" y="249"/>
                </a:lnTo>
                <a:lnTo>
                  <a:pt x="2756" y="265"/>
                </a:lnTo>
                <a:lnTo>
                  <a:pt x="2757" y="298"/>
                </a:lnTo>
                <a:lnTo>
                  <a:pt x="2757" y="282"/>
                </a:lnTo>
                <a:lnTo>
                  <a:pt x="2757" y="265"/>
                </a:lnTo>
                <a:lnTo>
                  <a:pt x="2758" y="233"/>
                </a:lnTo>
                <a:lnTo>
                  <a:pt x="2758" y="217"/>
                </a:lnTo>
                <a:lnTo>
                  <a:pt x="2758" y="227"/>
                </a:lnTo>
                <a:lnTo>
                  <a:pt x="2759" y="222"/>
                </a:lnTo>
                <a:lnTo>
                  <a:pt x="2759" y="238"/>
                </a:lnTo>
                <a:lnTo>
                  <a:pt x="2759" y="233"/>
                </a:lnTo>
                <a:lnTo>
                  <a:pt x="2760" y="227"/>
                </a:lnTo>
                <a:lnTo>
                  <a:pt x="2760" y="238"/>
                </a:lnTo>
                <a:lnTo>
                  <a:pt x="2760" y="227"/>
                </a:lnTo>
                <a:lnTo>
                  <a:pt x="2761" y="227"/>
                </a:lnTo>
                <a:lnTo>
                  <a:pt x="2761" y="222"/>
                </a:lnTo>
                <a:lnTo>
                  <a:pt x="2761" y="211"/>
                </a:lnTo>
                <a:lnTo>
                  <a:pt x="2762" y="211"/>
                </a:lnTo>
                <a:lnTo>
                  <a:pt x="2762" y="190"/>
                </a:lnTo>
                <a:lnTo>
                  <a:pt x="2762" y="184"/>
                </a:lnTo>
                <a:lnTo>
                  <a:pt x="2763" y="184"/>
                </a:lnTo>
                <a:lnTo>
                  <a:pt x="2763" y="190"/>
                </a:lnTo>
                <a:lnTo>
                  <a:pt x="2763" y="233"/>
                </a:lnTo>
                <a:lnTo>
                  <a:pt x="2764" y="233"/>
                </a:lnTo>
                <a:lnTo>
                  <a:pt x="2764" y="238"/>
                </a:lnTo>
                <a:lnTo>
                  <a:pt x="2764" y="249"/>
                </a:lnTo>
                <a:lnTo>
                  <a:pt x="2765" y="271"/>
                </a:lnTo>
                <a:lnTo>
                  <a:pt x="2765" y="271"/>
                </a:lnTo>
                <a:lnTo>
                  <a:pt x="2765" y="260"/>
                </a:lnTo>
                <a:lnTo>
                  <a:pt x="2766" y="227"/>
                </a:lnTo>
                <a:lnTo>
                  <a:pt x="2766" y="222"/>
                </a:lnTo>
                <a:lnTo>
                  <a:pt x="2766" y="217"/>
                </a:lnTo>
                <a:lnTo>
                  <a:pt x="2767" y="206"/>
                </a:lnTo>
                <a:lnTo>
                  <a:pt x="2767" y="217"/>
                </a:lnTo>
                <a:lnTo>
                  <a:pt x="2767" y="217"/>
                </a:lnTo>
                <a:lnTo>
                  <a:pt x="2768" y="217"/>
                </a:lnTo>
                <a:lnTo>
                  <a:pt x="2768" y="217"/>
                </a:lnTo>
                <a:lnTo>
                  <a:pt x="2768" y="217"/>
                </a:lnTo>
                <a:lnTo>
                  <a:pt x="2769" y="217"/>
                </a:lnTo>
                <a:lnTo>
                  <a:pt x="2769" y="206"/>
                </a:lnTo>
                <a:lnTo>
                  <a:pt x="2769" y="206"/>
                </a:lnTo>
                <a:lnTo>
                  <a:pt x="2770" y="195"/>
                </a:lnTo>
                <a:lnTo>
                  <a:pt x="2770" y="201"/>
                </a:lnTo>
                <a:lnTo>
                  <a:pt x="2770" y="190"/>
                </a:lnTo>
                <a:lnTo>
                  <a:pt x="2771" y="184"/>
                </a:lnTo>
                <a:lnTo>
                  <a:pt x="2771" y="179"/>
                </a:lnTo>
                <a:lnTo>
                  <a:pt x="2771" y="190"/>
                </a:lnTo>
                <a:lnTo>
                  <a:pt x="2772" y="195"/>
                </a:lnTo>
                <a:lnTo>
                  <a:pt x="2772" y="211"/>
                </a:lnTo>
                <a:lnTo>
                  <a:pt x="2772" y="244"/>
                </a:lnTo>
                <a:lnTo>
                  <a:pt x="2773" y="271"/>
                </a:lnTo>
                <a:lnTo>
                  <a:pt x="2773" y="276"/>
                </a:lnTo>
                <a:lnTo>
                  <a:pt x="2773" y="260"/>
                </a:lnTo>
                <a:lnTo>
                  <a:pt x="2774" y="238"/>
                </a:lnTo>
                <a:lnTo>
                  <a:pt x="2774" y="190"/>
                </a:lnTo>
                <a:lnTo>
                  <a:pt x="2774" y="201"/>
                </a:lnTo>
                <a:lnTo>
                  <a:pt x="2775" y="206"/>
                </a:lnTo>
                <a:lnTo>
                  <a:pt x="2775" y="222"/>
                </a:lnTo>
                <a:lnTo>
                  <a:pt x="2775" y="222"/>
                </a:lnTo>
                <a:lnTo>
                  <a:pt x="2776" y="233"/>
                </a:lnTo>
                <a:lnTo>
                  <a:pt x="2776" y="227"/>
                </a:lnTo>
                <a:lnTo>
                  <a:pt x="2776" y="233"/>
                </a:lnTo>
                <a:lnTo>
                  <a:pt x="2777" y="217"/>
                </a:lnTo>
                <a:lnTo>
                  <a:pt x="2777" y="211"/>
                </a:lnTo>
                <a:lnTo>
                  <a:pt x="2777" y="195"/>
                </a:lnTo>
                <a:lnTo>
                  <a:pt x="2778" y="195"/>
                </a:lnTo>
                <a:lnTo>
                  <a:pt x="2778" y="195"/>
                </a:lnTo>
                <a:lnTo>
                  <a:pt x="2778" y="184"/>
                </a:lnTo>
                <a:lnTo>
                  <a:pt x="2779" y="184"/>
                </a:lnTo>
                <a:lnTo>
                  <a:pt x="2779" y="195"/>
                </a:lnTo>
                <a:lnTo>
                  <a:pt x="2779" y="211"/>
                </a:lnTo>
                <a:lnTo>
                  <a:pt x="2780" y="211"/>
                </a:lnTo>
                <a:lnTo>
                  <a:pt x="2780" y="222"/>
                </a:lnTo>
                <a:lnTo>
                  <a:pt x="2780" y="255"/>
                </a:lnTo>
                <a:lnTo>
                  <a:pt x="2781" y="276"/>
                </a:lnTo>
                <a:lnTo>
                  <a:pt x="2781" y="255"/>
                </a:lnTo>
                <a:lnTo>
                  <a:pt x="2781" y="222"/>
                </a:lnTo>
                <a:lnTo>
                  <a:pt x="2782" y="184"/>
                </a:lnTo>
                <a:lnTo>
                  <a:pt x="2782" y="190"/>
                </a:lnTo>
                <a:lnTo>
                  <a:pt x="2782" y="195"/>
                </a:lnTo>
                <a:lnTo>
                  <a:pt x="2783" y="195"/>
                </a:lnTo>
                <a:lnTo>
                  <a:pt x="2783" y="206"/>
                </a:lnTo>
                <a:lnTo>
                  <a:pt x="2783" y="217"/>
                </a:lnTo>
                <a:lnTo>
                  <a:pt x="2784" y="211"/>
                </a:lnTo>
                <a:lnTo>
                  <a:pt x="2784" y="201"/>
                </a:lnTo>
                <a:lnTo>
                  <a:pt x="2784" y="201"/>
                </a:lnTo>
                <a:lnTo>
                  <a:pt x="2785" y="195"/>
                </a:lnTo>
                <a:lnTo>
                  <a:pt x="2785" y="184"/>
                </a:lnTo>
                <a:lnTo>
                  <a:pt x="2785" y="184"/>
                </a:lnTo>
                <a:lnTo>
                  <a:pt x="2786" y="168"/>
                </a:lnTo>
                <a:lnTo>
                  <a:pt x="2786" y="146"/>
                </a:lnTo>
                <a:lnTo>
                  <a:pt x="2786" y="130"/>
                </a:lnTo>
                <a:lnTo>
                  <a:pt x="2787" y="146"/>
                </a:lnTo>
                <a:lnTo>
                  <a:pt x="2787" y="163"/>
                </a:lnTo>
                <a:lnTo>
                  <a:pt x="2787" y="206"/>
                </a:lnTo>
                <a:lnTo>
                  <a:pt x="2787" y="227"/>
                </a:lnTo>
                <a:lnTo>
                  <a:pt x="2788" y="244"/>
                </a:lnTo>
                <a:lnTo>
                  <a:pt x="2788" y="255"/>
                </a:lnTo>
                <a:lnTo>
                  <a:pt x="2788" y="255"/>
                </a:lnTo>
                <a:lnTo>
                  <a:pt x="2789" y="222"/>
                </a:lnTo>
                <a:lnTo>
                  <a:pt x="2789" y="201"/>
                </a:lnTo>
                <a:lnTo>
                  <a:pt x="2789" y="184"/>
                </a:lnTo>
                <a:lnTo>
                  <a:pt x="2790" y="179"/>
                </a:lnTo>
                <a:lnTo>
                  <a:pt x="2790" y="179"/>
                </a:lnTo>
                <a:lnTo>
                  <a:pt x="2790" y="184"/>
                </a:lnTo>
                <a:lnTo>
                  <a:pt x="2791" y="195"/>
                </a:lnTo>
                <a:lnTo>
                  <a:pt x="2791" y="201"/>
                </a:lnTo>
                <a:lnTo>
                  <a:pt x="2791" y="206"/>
                </a:lnTo>
                <a:lnTo>
                  <a:pt x="2792" y="206"/>
                </a:lnTo>
                <a:lnTo>
                  <a:pt x="2792" y="190"/>
                </a:lnTo>
                <a:lnTo>
                  <a:pt x="2792" y="201"/>
                </a:lnTo>
                <a:lnTo>
                  <a:pt x="2793" y="201"/>
                </a:lnTo>
                <a:lnTo>
                  <a:pt x="2793" y="173"/>
                </a:lnTo>
                <a:lnTo>
                  <a:pt x="2793" y="163"/>
                </a:lnTo>
                <a:lnTo>
                  <a:pt x="2794" y="152"/>
                </a:lnTo>
                <a:lnTo>
                  <a:pt x="2794" y="184"/>
                </a:lnTo>
                <a:lnTo>
                  <a:pt x="2794" y="217"/>
                </a:lnTo>
                <a:lnTo>
                  <a:pt x="2795" y="227"/>
                </a:lnTo>
                <a:lnTo>
                  <a:pt x="2795" y="249"/>
                </a:lnTo>
                <a:lnTo>
                  <a:pt x="2795" y="255"/>
                </a:lnTo>
                <a:lnTo>
                  <a:pt x="2796" y="249"/>
                </a:lnTo>
                <a:lnTo>
                  <a:pt x="2796" y="265"/>
                </a:lnTo>
                <a:lnTo>
                  <a:pt x="2796" y="227"/>
                </a:lnTo>
                <a:lnTo>
                  <a:pt x="2797" y="233"/>
                </a:lnTo>
                <a:lnTo>
                  <a:pt x="2797" y="227"/>
                </a:lnTo>
                <a:lnTo>
                  <a:pt x="2797" y="227"/>
                </a:lnTo>
                <a:lnTo>
                  <a:pt x="2798" y="222"/>
                </a:lnTo>
                <a:lnTo>
                  <a:pt x="2798" y="233"/>
                </a:lnTo>
                <a:lnTo>
                  <a:pt x="2798" y="222"/>
                </a:lnTo>
                <a:lnTo>
                  <a:pt x="2799" y="233"/>
                </a:lnTo>
                <a:lnTo>
                  <a:pt x="2799" y="233"/>
                </a:lnTo>
                <a:lnTo>
                  <a:pt x="2799" y="238"/>
                </a:lnTo>
                <a:lnTo>
                  <a:pt x="2800" y="233"/>
                </a:lnTo>
                <a:lnTo>
                  <a:pt x="2800" y="227"/>
                </a:lnTo>
                <a:lnTo>
                  <a:pt x="2800" y="227"/>
                </a:lnTo>
                <a:lnTo>
                  <a:pt x="2801" y="222"/>
                </a:lnTo>
                <a:lnTo>
                  <a:pt x="2801" y="217"/>
                </a:lnTo>
                <a:lnTo>
                  <a:pt x="2801" y="217"/>
                </a:lnTo>
                <a:lnTo>
                  <a:pt x="2802" y="211"/>
                </a:lnTo>
                <a:lnTo>
                  <a:pt x="2802" y="206"/>
                </a:lnTo>
                <a:lnTo>
                  <a:pt x="2802" y="222"/>
                </a:lnTo>
                <a:lnTo>
                  <a:pt x="2803" y="255"/>
                </a:lnTo>
                <a:lnTo>
                  <a:pt x="2803" y="271"/>
                </a:lnTo>
                <a:lnTo>
                  <a:pt x="2803" y="287"/>
                </a:lnTo>
                <a:lnTo>
                  <a:pt x="2804" y="298"/>
                </a:lnTo>
                <a:lnTo>
                  <a:pt x="2804" y="276"/>
                </a:lnTo>
                <a:lnTo>
                  <a:pt x="2804" y="265"/>
                </a:lnTo>
                <a:lnTo>
                  <a:pt x="2805" y="222"/>
                </a:lnTo>
                <a:lnTo>
                  <a:pt x="2805" y="222"/>
                </a:lnTo>
                <a:lnTo>
                  <a:pt x="2805" y="233"/>
                </a:lnTo>
                <a:lnTo>
                  <a:pt x="2806" y="233"/>
                </a:lnTo>
                <a:lnTo>
                  <a:pt x="2806" y="249"/>
                </a:lnTo>
                <a:lnTo>
                  <a:pt x="2806" y="249"/>
                </a:lnTo>
                <a:lnTo>
                  <a:pt x="2807" y="255"/>
                </a:lnTo>
                <a:lnTo>
                  <a:pt x="2807" y="255"/>
                </a:lnTo>
                <a:lnTo>
                  <a:pt x="2807" y="249"/>
                </a:lnTo>
                <a:lnTo>
                  <a:pt x="2807" y="238"/>
                </a:lnTo>
                <a:lnTo>
                  <a:pt x="2808" y="249"/>
                </a:lnTo>
                <a:lnTo>
                  <a:pt x="2808" y="244"/>
                </a:lnTo>
                <a:lnTo>
                  <a:pt x="2808" y="227"/>
                </a:lnTo>
                <a:lnTo>
                  <a:pt x="2809" y="227"/>
                </a:lnTo>
                <a:lnTo>
                  <a:pt x="2809" y="227"/>
                </a:lnTo>
                <a:lnTo>
                  <a:pt x="2809" y="238"/>
                </a:lnTo>
                <a:lnTo>
                  <a:pt x="2810" y="255"/>
                </a:lnTo>
                <a:lnTo>
                  <a:pt x="2810" y="260"/>
                </a:lnTo>
                <a:lnTo>
                  <a:pt x="2810" y="292"/>
                </a:lnTo>
                <a:lnTo>
                  <a:pt x="2811" y="309"/>
                </a:lnTo>
                <a:lnTo>
                  <a:pt x="2811" y="341"/>
                </a:lnTo>
                <a:lnTo>
                  <a:pt x="2811" y="303"/>
                </a:lnTo>
                <a:lnTo>
                  <a:pt x="2812" y="265"/>
                </a:lnTo>
                <a:lnTo>
                  <a:pt x="2812" y="244"/>
                </a:lnTo>
                <a:lnTo>
                  <a:pt x="2812" y="233"/>
                </a:lnTo>
                <a:lnTo>
                  <a:pt x="2813" y="244"/>
                </a:lnTo>
                <a:lnTo>
                  <a:pt x="2813" y="249"/>
                </a:lnTo>
                <a:lnTo>
                  <a:pt x="2813" y="249"/>
                </a:lnTo>
                <a:lnTo>
                  <a:pt x="2814" y="260"/>
                </a:lnTo>
                <a:lnTo>
                  <a:pt x="2814" y="271"/>
                </a:lnTo>
                <a:lnTo>
                  <a:pt x="2814" y="265"/>
                </a:lnTo>
                <a:lnTo>
                  <a:pt x="2815" y="265"/>
                </a:lnTo>
                <a:lnTo>
                  <a:pt x="2815" y="255"/>
                </a:lnTo>
                <a:lnTo>
                  <a:pt x="2815" y="233"/>
                </a:lnTo>
                <a:lnTo>
                  <a:pt x="2816" y="238"/>
                </a:lnTo>
                <a:lnTo>
                  <a:pt x="2816" y="244"/>
                </a:lnTo>
                <a:lnTo>
                  <a:pt x="2816" y="227"/>
                </a:lnTo>
                <a:lnTo>
                  <a:pt x="2817" y="238"/>
                </a:lnTo>
                <a:lnTo>
                  <a:pt x="2817" y="260"/>
                </a:lnTo>
                <a:lnTo>
                  <a:pt x="2817" y="303"/>
                </a:lnTo>
                <a:lnTo>
                  <a:pt x="2818" y="330"/>
                </a:lnTo>
                <a:lnTo>
                  <a:pt x="2818" y="352"/>
                </a:lnTo>
                <a:lnTo>
                  <a:pt x="2818" y="363"/>
                </a:lnTo>
                <a:lnTo>
                  <a:pt x="2819" y="314"/>
                </a:lnTo>
                <a:lnTo>
                  <a:pt x="2819" y="276"/>
                </a:lnTo>
                <a:lnTo>
                  <a:pt x="2819" y="255"/>
                </a:lnTo>
                <a:lnTo>
                  <a:pt x="2820" y="265"/>
                </a:lnTo>
                <a:lnTo>
                  <a:pt x="2820" y="260"/>
                </a:lnTo>
                <a:lnTo>
                  <a:pt x="2820" y="271"/>
                </a:lnTo>
                <a:lnTo>
                  <a:pt x="2821" y="292"/>
                </a:lnTo>
                <a:lnTo>
                  <a:pt x="2821" y="292"/>
                </a:lnTo>
                <a:lnTo>
                  <a:pt x="2821" y="292"/>
                </a:lnTo>
                <a:lnTo>
                  <a:pt x="2822" y="292"/>
                </a:lnTo>
                <a:lnTo>
                  <a:pt x="2822" y="276"/>
                </a:lnTo>
                <a:lnTo>
                  <a:pt x="2822" y="255"/>
                </a:lnTo>
                <a:lnTo>
                  <a:pt x="2823" y="255"/>
                </a:lnTo>
                <a:lnTo>
                  <a:pt x="2823" y="249"/>
                </a:lnTo>
                <a:lnTo>
                  <a:pt x="2823" y="244"/>
                </a:lnTo>
                <a:lnTo>
                  <a:pt x="2824" y="238"/>
                </a:lnTo>
                <a:lnTo>
                  <a:pt x="2824" y="244"/>
                </a:lnTo>
                <a:lnTo>
                  <a:pt x="2824" y="282"/>
                </a:lnTo>
                <a:lnTo>
                  <a:pt x="2825" y="303"/>
                </a:lnTo>
                <a:lnTo>
                  <a:pt x="2825" y="325"/>
                </a:lnTo>
                <a:lnTo>
                  <a:pt x="2825" y="346"/>
                </a:lnTo>
                <a:lnTo>
                  <a:pt x="2826" y="363"/>
                </a:lnTo>
                <a:lnTo>
                  <a:pt x="2826" y="363"/>
                </a:lnTo>
                <a:lnTo>
                  <a:pt x="2826" y="287"/>
                </a:lnTo>
                <a:lnTo>
                  <a:pt x="2827" y="260"/>
                </a:lnTo>
                <a:lnTo>
                  <a:pt x="2827" y="255"/>
                </a:lnTo>
                <a:lnTo>
                  <a:pt x="2827" y="260"/>
                </a:lnTo>
                <a:lnTo>
                  <a:pt x="2828" y="265"/>
                </a:lnTo>
                <a:lnTo>
                  <a:pt x="2828" y="287"/>
                </a:lnTo>
                <a:lnTo>
                  <a:pt x="2828" y="276"/>
                </a:lnTo>
                <a:lnTo>
                  <a:pt x="2829" y="276"/>
                </a:lnTo>
                <a:lnTo>
                  <a:pt x="2829" y="265"/>
                </a:lnTo>
                <a:lnTo>
                  <a:pt x="2829" y="255"/>
                </a:lnTo>
                <a:lnTo>
                  <a:pt x="2830" y="265"/>
                </a:lnTo>
                <a:lnTo>
                  <a:pt x="2830" y="255"/>
                </a:lnTo>
                <a:lnTo>
                  <a:pt x="2830" y="244"/>
                </a:lnTo>
                <a:lnTo>
                  <a:pt x="2831" y="227"/>
                </a:lnTo>
                <a:lnTo>
                  <a:pt x="2831" y="201"/>
                </a:lnTo>
                <a:lnTo>
                  <a:pt x="2831" y="201"/>
                </a:lnTo>
                <a:lnTo>
                  <a:pt x="2832" y="206"/>
                </a:lnTo>
                <a:lnTo>
                  <a:pt x="2832" y="211"/>
                </a:lnTo>
                <a:lnTo>
                  <a:pt x="2832" y="233"/>
                </a:lnTo>
                <a:lnTo>
                  <a:pt x="2833" y="271"/>
                </a:lnTo>
                <a:lnTo>
                  <a:pt x="2833" y="303"/>
                </a:lnTo>
                <a:lnTo>
                  <a:pt x="2833" y="314"/>
                </a:lnTo>
                <a:lnTo>
                  <a:pt x="2834" y="303"/>
                </a:lnTo>
                <a:lnTo>
                  <a:pt x="2834" y="276"/>
                </a:lnTo>
                <a:lnTo>
                  <a:pt x="2834" y="211"/>
                </a:lnTo>
                <a:lnTo>
                  <a:pt x="2835" y="211"/>
                </a:lnTo>
                <a:lnTo>
                  <a:pt x="2835" y="211"/>
                </a:lnTo>
                <a:lnTo>
                  <a:pt x="2835" y="217"/>
                </a:lnTo>
                <a:lnTo>
                  <a:pt x="2836" y="217"/>
                </a:lnTo>
                <a:lnTo>
                  <a:pt x="2836" y="233"/>
                </a:lnTo>
                <a:lnTo>
                  <a:pt x="2836" y="238"/>
                </a:lnTo>
                <a:lnTo>
                  <a:pt x="2837" y="238"/>
                </a:lnTo>
                <a:lnTo>
                  <a:pt x="2837" y="233"/>
                </a:lnTo>
                <a:lnTo>
                  <a:pt x="2837" y="222"/>
                </a:lnTo>
                <a:lnTo>
                  <a:pt x="2838" y="211"/>
                </a:lnTo>
                <a:lnTo>
                  <a:pt x="2838" y="211"/>
                </a:lnTo>
                <a:lnTo>
                  <a:pt x="2838" y="211"/>
                </a:lnTo>
                <a:lnTo>
                  <a:pt x="2839" y="201"/>
                </a:lnTo>
                <a:lnTo>
                  <a:pt x="2839" y="206"/>
                </a:lnTo>
                <a:lnTo>
                  <a:pt x="2839" y="233"/>
                </a:lnTo>
                <a:lnTo>
                  <a:pt x="2840" y="249"/>
                </a:lnTo>
                <a:lnTo>
                  <a:pt x="2840" y="276"/>
                </a:lnTo>
                <a:lnTo>
                  <a:pt x="2840" y="287"/>
                </a:lnTo>
                <a:lnTo>
                  <a:pt x="2841" y="314"/>
                </a:lnTo>
                <a:lnTo>
                  <a:pt x="2841" y="314"/>
                </a:lnTo>
                <a:lnTo>
                  <a:pt x="2841" y="292"/>
                </a:lnTo>
                <a:lnTo>
                  <a:pt x="2842" y="265"/>
                </a:lnTo>
                <a:lnTo>
                  <a:pt x="2842" y="233"/>
                </a:lnTo>
                <a:lnTo>
                  <a:pt x="2842" y="227"/>
                </a:lnTo>
                <a:lnTo>
                  <a:pt x="2843" y="217"/>
                </a:lnTo>
                <a:lnTo>
                  <a:pt x="2843" y="227"/>
                </a:lnTo>
                <a:lnTo>
                  <a:pt x="2843" y="233"/>
                </a:lnTo>
                <a:lnTo>
                  <a:pt x="2844" y="222"/>
                </a:lnTo>
                <a:lnTo>
                  <a:pt x="2844" y="222"/>
                </a:lnTo>
                <a:lnTo>
                  <a:pt x="2844" y="238"/>
                </a:lnTo>
                <a:lnTo>
                  <a:pt x="2845" y="233"/>
                </a:lnTo>
                <a:lnTo>
                  <a:pt x="2845" y="227"/>
                </a:lnTo>
                <a:lnTo>
                  <a:pt x="2845" y="217"/>
                </a:lnTo>
                <a:lnTo>
                  <a:pt x="2846" y="217"/>
                </a:lnTo>
                <a:lnTo>
                  <a:pt x="2846" y="173"/>
                </a:lnTo>
                <a:lnTo>
                  <a:pt x="2846" y="201"/>
                </a:lnTo>
                <a:lnTo>
                  <a:pt x="2847" y="206"/>
                </a:lnTo>
                <a:lnTo>
                  <a:pt x="2847" y="227"/>
                </a:lnTo>
                <a:lnTo>
                  <a:pt x="2847" y="233"/>
                </a:lnTo>
                <a:lnTo>
                  <a:pt x="2848" y="233"/>
                </a:lnTo>
                <a:lnTo>
                  <a:pt x="2848" y="249"/>
                </a:lnTo>
                <a:lnTo>
                  <a:pt x="2848" y="265"/>
                </a:lnTo>
                <a:lnTo>
                  <a:pt x="2849" y="249"/>
                </a:lnTo>
                <a:lnTo>
                  <a:pt x="2849" y="233"/>
                </a:lnTo>
                <a:lnTo>
                  <a:pt x="2849" y="195"/>
                </a:lnTo>
                <a:lnTo>
                  <a:pt x="2850" y="195"/>
                </a:lnTo>
                <a:lnTo>
                  <a:pt x="2850" y="190"/>
                </a:lnTo>
                <a:lnTo>
                  <a:pt x="2850" y="195"/>
                </a:lnTo>
                <a:lnTo>
                  <a:pt x="2851" y="195"/>
                </a:lnTo>
                <a:lnTo>
                  <a:pt x="2851" y="201"/>
                </a:lnTo>
                <a:lnTo>
                  <a:pt x="2851" y="190"/>
                </a:lnTo>
                <a:lnTo>
                  <a:pt x="2852" y="190"/>
                </a:lnTo>
                <a:lnTo>
                  <a:pt x="2852" y="190"/>
                </a:lnTo>
                <a:lnTo>
                  <a:pt x="2852" y="190"/>
                </a:lnTo>
                <a:lnTo>
                  <a:pt x="2853" y="157"/>
                </a:lnTo>
                <a:lnTo>
                  <a:pt x="2853" y="163"/>
                </a:lnTo>
                <a:lnTo>
                  <a:pt x="2853" y="152"/>
                </a:lnTo>
                <a:lnTo>
                  <a:pt x="2854" y="141"/>
                </a:lnTo>
                <a:lnTo>
                  <a:pt x="2854" y="146"/>
                </a:lnTo>
                <a:lnTo>
                  <a:pt x="2854" y="141"/>
                </a:lnTo>
                <a:lnTo>
                  <a:pt x="2855" y="141"/>
                </a:lnTo>
                <a:lnTo>
                  <a:pt x="2855" y="168"/>
                </a:lnTo>
                <a:lnTo>
                  <a:pt x="2855" y="211"/>
                </a:lnTo>
                <a:lnTo>
                  <a:pt x="2856" y="222"/>
                </a:lnTo>
                <a:lnTo>
                  <a:pt x="2856" y="233"/>
                </a:lnTo>
                <a:lnTo>
                  <a:pt x="2856" y="233"/>
                </a:lnTo>
                <a:lnTo>
                  <a:pt x="2857" y="222"/>
                </a:lnTo>
                <a:lnTo>
                  <a:pt x="2857" y="173"/>
                </a:lnTo>
                <a:lnTo>
                  <a:pt x="2857" y="157"/>
                </a:lnTo>
                <a:lnTo>
                  <a:pt x="2858" y="152"/>
                </a:lnTo>
                <a:lnTo>
                  <a:pt x="2858" y="168"/>
                </a:lnTo>
                <a:lnTo>
                  <a:pt x="2858" y="184"/>
                </a:lnTo>
                <a:lnTo>
                  <a:pt x="2859" y="195"/>
                </a:lnTo>
                <a:lnTo>
                  <a:pt x="2859" y="206"/>
                </a:lnTo>
                <a:lnTo>
                  <a:pt x="2859" y="190"/>
                </a:lnTo>
                <a:lnTo>
                  <a:pt x="2860" y="201"/>
                </a:lnTo>
                <a:lnTo>
                  <a:pt x="2860" y="206"/>
                </a:lnTo>
                <a:lnTo>
                  <a:pt x="2860" y="206"/>
                </a:lnTo>
                <a:lnTo>
                  <a:pt x="2861" y="206"/>
                </a:lnTo>
                <a:lnTo>
                  <a:pt x="2861" y="206"/>
                </a:lnTo>
                <a:lnTo>
                  <a:pt x="2861" y="195"/>
                </a:lnTo>
                <a:lnTo>
                  <a:pt x="2862" y="206"/>
                </a:lnTo>
                <a:lnTo>
                  <a:pt x="2862" y="201"/>
                </a:lnTo>
                <a:lnTo>
                  <a:pt x="2862" y="201"/>
                </a:lnTo>
                <a:lnTo>
                  <a:pt x="2863" y="206"/>
                </a:lnTo>
                <a:lnTo>
                  <a:pt x="2863" y="233"/>
                </a:lnTo>
                <a:lnTo>
                  <a:pt x="2863" y="244"/>
                </a:lnTo>
                <a:lnTo>
                  <a:pt x="2864" y="260"/>
                </a:lnTo>
                <a:lnTo>
                  <a:pt x="2864" y="255"/>
                </a:lnTo>
                <a:lnTo>
                  <a:pt x="2864" y="249"/>
                </a:lnTo>
                <a:lnTo>
                  <a:pt x="2865" y="238"/>
                </a:lnTo>
                <a:lnTo>
                  <a:pt x="2865" y="227"/>
                </a:lnTo>
                <a:lnTo>
                  <a:pt x="2865" y="222"/>
                </a:lnTo>
                <a:lnTo>
                  <a:pt x="2866" y="222"/>
                </a:lnTo>
                <a:lnTo>
                  <a:pt x="2866" y="222"/>
                </a:lnTo>
                <a:lnTo>
                  <a:pt x="2866" y="222"/>
                </a:lnTo>
                <a:lnTo>
                  <a:pt x="2867" y="227"/>
                </a:lnTo>
                <a:lnTo>
                  <a:pt x="2867" y="227"/>
                </a:lnTo>
                <a:lnTo>
                  <a:pt x="2867" y="227"/>
                </a:lnTo>
                <a:lnTo>
                  <a:pt x="2867" y="238"/>
                </a:lnTo>
                <a:lnTo>
                  <a:pt x="2868" y="227"/>
                </a:lnTo>
                <a:lnTo>
                  <a:pt x="2868" y="244"/>
                </a:lnTo>
                <a:lnTo>
                  <a:pt x="2868" y="238"/>
                </a:lnTo>
                <a:lnTo>
                  <a:pt x="2869" y="233"/>
                </a:lnTo>
                <a:lnTo>
                  <a:pt x="2869" y="233"/>
                </a:lnTo>
                <a:lnTo>
                  <a:pt x="2869" y="227"/>
                </a:lnTo>
                <a:lnTo>
                  <a:pt x="2870" y="227"/>
                </a:lnTo>
                <a:lnTo>
                  <a:pt x="2870" y="222"/>
                </a:lnTo>
                <a:lnTo>
                  <a:pt x="2870" y="233"/>
                </a:lnTo>
                <a:lnTo>
                  <a:pt x="2871" y="238"/>
                </a:lnTo>
                <a:lnTo>
                  <a:pt x="2871" y="244"/>
                </a:lnTo>
                <a:lnTo>
                  <a:pt x="2871" y="233"/>
                </a:lnTo>
                <a:lnTo>
                  <a:pt x="2872" y="238"/>
                </a:lnTo>
                <a:lnTo>
                  <a:pt x="2872" y="244"/>
                </a:lnTo>
                <a:lnTo>
                  <a:pt x="2872" y="249"/>
                </a:lnTo>
                <a:lnTo>
                  <a:pt x="2873" y="260"/>
                </a:lnTo>
                <a:lnTo>
                  <a:pt x="2873" y="271"/>
                </a:lnTo>
                <a:lnTo>
                  <a:pt x="2873" y="276"/>
                </a:lnTo>
                <a:lnTo>
                  <a:pt x="2874" y="260"/>
                </a:lnTo>
                <a:lnTo>
                  <a:pt x="2874" y="282"/>
                </a:lnTo>
                <a:lnTo>
                  <a:pt x="2874" y="282"/>
                </a:lnTo>
                <a:lnTo>
                  <a:pt x="2875" y="282"/>
                </a:lnTo>
                <a:lnTo>
                  <a:pt x="2875" y="276"/>
                </a:lnTo>
                <a:lnTo>
                  <a:pt x="2875" y="298"/>
                </a:lnTo>
                <a:lnTo>
                  <a:pt x="2876" y="298"/>
                </a:lnTo>
                <a:lnTo>
                  <a:pt x="2876" y="309"/>
                </a:lnTo>
                <a:lnTo>
                  <a:pt x="2876" y="314"/>
                </a:lnTo>
                <a:lnTo>
                  <a:pt x="2877" y="336"/>
                </a:lnTo>
                <a:lnTo>
                  <a:pt x="2877" y="330"/>
                </a:lnTo>
                <a:lnTo>
                  <a:pt x="2877" y="309"/>
                </a:lnTo>
                <a:lnTo>
                  <a:pt x="2878" y="314"/>
                </a:lnTo>
                <a:lnTo>
                  <a:pt x="2878" y="319"/>
                </a:lnTo>
                <a:lnTo>
                  <a:pt x="2878" y="319"/>
                </a:lnTo>
                <a:lnTo>
                  <a:pt x="2879" y="309"/>
                </a:lnTo>
                <a:lnTo>
                  <a:pt x="2879" y="309"/>
                </a:lnTo>
                <a:lnTo>
                  <a:pt x="2879" y="303"/>
                </a:lnTo>
                <a:lnTo>
                  <a:pt x="2880" y="298"/>
                </a:lnTo>
                <a:lnTo>
                  <a:pt x="2880" y="303"/>
                </a:lnTo>
                <a:lnTo>
                  <a:pt x="2880" y="303"/>
                </a:lnTo>
                <a:lnTo>
                  <a:pt x="2881" y="292"/>
                </a:lnTo>
                <a:lnTo>
                  <a:pt x="2881" y="298"/>
                </a:lnTo>
                <a:lnTo>
                  <a:pt x="2881" y="309"/>
                </a:lnTo>
                <a:lnTo>
                  <a:pt x="2882" y="309"/>
                </a:lnTo>
                <a:lnTo>
                  <a:pt x="2882" y="309"/>
                </a:lnTo>
                <a:lnTo>
                  <a:pt x="2882" y="309"/>
                </a:lnTo>
                <a:lnTo>
                  <a:pt x="2883" y="287"/>
                </a:lnTo>
                <a:lnTo>
                  <a:pt x="2883" y="282"/>
                </a:lnTo>
                <a:lnTo>
                  <a:pt x="2883" y="282"/>
                </a:lnTo>
                <a:lnTo>
                  <a:pt x="2884" y="276"/>
                </a:lnTo>
                <a:lnTo>
                  <a:pt x="2884" y="276"/>
                </a:lnTo>
                <a:lnTo>
                  <a:pt x="2884" y="276"/>
                </a:lnTo>
                <a:lnTo>
                  <a:pt x="2885" y="260"/>
                </a:lnTo>
                <a:lnTo>
                  <a:pt x="2885" y="260"/>
                </a:lnTo>
                <a:lnTo>
                  <a:pt x="2885" y="255"/>
                </a:lnTo>
                <a:lnTo>
                  <a:pt x="2886" y="260"/>
                </a:lnTo>
                <a:lnTo>
                  <a:pt x="2886" y="265"/>
                </a:lnTo>
                <a:lnTo>
                  <a:pt x="2886" y="265"/>
                </a:lnTo>
                <a:lnTo>
                  <a:pt x="2887" y="255"/>
                </a:lnTo>
                <a:lnTo>
                  <a:pt x="2887" y="265"/>
                </a:lnTo>
                <a:lnTo>
                  <a:pt x="2887" y="276"/>
                </a:lnTo>
                <a:lnTo>
                  <a:pt x="2888" y="271"/>
                </a:lnTo>
                <a:lnTo>
                  <a:pt x="2888" y="292"/>
                </a:lnTo>
                <a:lnTo>
                  <a:pt x="2888" y="303"/>
                </a:lnTo>
                <a:lnTo>
                  <a:pt x="2889" y="325"/>
                </a:lnTo>
                <a:lnTo>
                  <a:pt x="2889" y="336"/>
                </a:lnTo>
                <a:lnTo>
                  <a:pt x="2889" y="336"/>
                </a:lnTo>
                <a:lnTo>
                  <a:pt x="2890" y="336"/>
                </a:lnTo>
                <a:lnTo>
                  <a:pt x="2890" y="292"/>
                </a:lnTo>
                <a:lnTo>
                  <a:pt x="2890" y="287"/>
                </a:lnTo>
                <a:lnTo>
                  <a:pt x="2891" y="276"/>
                </a:lnTo>
                <a:lnTo>
                  <a:pt x="2891" y="282"/>
                </a:lnTo>
                <a:lnTo>
                  <a:pt x="2891" y="298"/>
                </a:lnTo>
                <a:lnTo>
                  <a:pt x="2892" y="303"/>
                </a:lnTo>
                <a:lnTo>
                  <a:pt x="2892" y="314"/>
                </a:lnTo>
                <a:lnTo>
                  <a:pt x="2892" y="314"/>
                </a:lnTo>
                <a:lnTo>
                  <a:pt x="2893" y="314"/>
                </a:lnTo>
                <a:lnTo>
                  <a:pt x="2893" y="309"/>
                </a:lnTo>
                <a:lnTo>
                  <a:pt x="2893" y="309"/>
                </a:lnTo>
                <a:lnTo>
                  <a:pt x="2894" y="303"/>
                </a:lnTo>
                <a:lnTo>
                  <a:pt x="2894" y="325"/>
                </a:lnTo>
                <a:lnTo>
                  <a:pt x="2894" y="292"/>
                </a:lnTo>
                <a:lnTo>
                  <a:pt x="2895" y="287"/>
                </a:lnTo>
                <a:lnTo>
                  <a:pt x="2895" y="298"/>
                </a:lnTo>
                <a:lnTo>
                  <a:pt x="2895" y="298"/>
                </a:lnTo>
                <a:lnTo>
                  <a:pt x="2896" y="287"/>
                </a:lnTo>
                <a:lnTo>
                  <a:pt x="2896" y="303"/>
                </a:lnTo>
                <a:lnTo>
                  <a:pt x="2896" y="330"/>
                </a:lnTo>
                <a:lnTo>
                  <a:pt x="2897" y="363"/>
                </a:lnTo>
                <a:lnTo>
                  <a:pt x="2897" y="384"/>
                </a:lnTo>
                <a:lnTo>
                  <a:pt x="2897" y="400"/>
                </a:lnTo>
                <a:lnTo>
                  <a:pt x="2898" y="384"/>
                </a:lnTo>
                <a:lnTo>
                  <a:pt x="2898" y="341"/>
                </a:lnTo>
                <a:lnTo>
                  <a:pt x="2898" y="303"/>
                </a:lnTo>
                <a:lnTo>
                  <a:pt x="2899" y="303"/>
                </a:lnTo>
                <a:lnTo>
                  <a:pt x="2899" y="309"/>
                </a:lnTo>
                <a:lnTo>
                  <a:pt x="2899" y="314"/>
                </a:lnTo>
                <a:lnTo>
                  <a:pt x="2900" y="330"/>
                </a:lnTo>
                <a:lnTo>
                  <a:pt x="2900" y="330"/>
                </a:lnTo>
                <a:lnTo>
                  <a:pt x="2900" y="336"/>
                </a:lnTo>
                <a:lnTo>
                  <a:pt x="2901" y="325"/>
                </a:lnTo>
                <a:lnTo>
                  <a:pt x="2901" y="325"/>
                </a:lnTo>
                <a:lnTo>
                  <a:pt x="2901" y="330"/>
                </a:lnTo>
                <a:lnTo>
                  <a:pt x="2902" y="341"/>
                </a:lnTo>
                <a:lnTo>
                  <a:pt x="2902" y="341"/>
                </a:lnTo>
                <a:lnTo>
                  <a:pt x="2902" y="325"/>
                </a:lnTo>
                <a:lnTo>
                  <a:pt x="2903" y="314"/>
                </a:lnTo>
                <a:lnTo>
                  <a:pt x="2903" y="292"/>
                </a:lnTo>
                <a:lnTo>
                  <a:pt x="2903" y="282"/>
                </a:lnTo>
                <a:lnTo>
                  <a:pt x="2904" y="287"/>
                </a:lnTo>
                <a:lnTo>
                  <a:pt x="2904" y="303"/>
                </a:lnTo>
                <a:lnTo>
                  <a:pt x="2904" y="330"/>
                </a:lnTo>
                <a:lnTo>
                  <a:pt x="2905" y="341"/>
                </a:lnTo>
                <a:lnTo>
                  <a:pt x="2905" y="373"/>
                </a:lnTo>
                <a:lnTo>
                  <a:pt x="2905" y="384"/>
                </a:lnTo>
                <a:lnTo>
                  <a:pt x="2906" y="352"/>
                </a:lnTo>
                <a:lnTo>
                  <a:pt x="2906" y="309"/>
                </a:lnTo>
                <a:lnTo>
                  <a:pt x="2906" y="292"/>
                </a:lnTo>
                <a:lnTo>
                  <a:pt x="2907" y="287"/>
                </a:lnTo>
                <a:lnTo>
                  <a:pt x="2907" y="287"/>
                </a:lnTo>
                <a:lnTo>
                  <a:pt x="2907" y="319"/>
                </a:lnTo>
                <a:lnTo>
                  <a:pt x="2908" y="325"/>
                </a:lnTo>
                <a:lnTo>
                  <a:pt x="2908" y="341"/>
                </a:lnTo>
                <a:lnTo>
                  <a:pt x="2908" y="341"/>
                </a:lnTo>
                <a:lnTo>
                  <a:pt x="2909" y="336"/>
                </a:lnTo>
                <a:lnTo>
                  <a:pt x="2909" y="330"/>
                </a:lnTo>
                <a:lnTo>
                  <a:pt x="2909" y="330"/>
                </a:lnTo>
                <a:lnTo>
                  <a:pt x="2910" y="303"/>
                </a:lnTo>
                <a:lnTo>
                  <a:pt x="2910" y="282"/>
                </a:lnTo>
                <a:lnTo>
                  <a:pt x="2910" y="276"/>
                </a:lnTo>
                <a:lnTo>
                  <a:pt x="2911" y="265"/>
                </a:lnTo>
                <a:lnTo>
                  <a:pt x="2911" y="260"/>
                </a:lnTo>
                <a:lnTo>
                  <a:pt x="2911" y="276"/>
                </a:lnTo>
                <a:lnTo>
                  <a:pt x="2912" y="319"/>
                </a:lnTo>
                <a:lnTo>
                  <a:pt x="2912" y="330"/>
                </a:lnTo>
                <a:lnTo>
                  <a:pt x="2912" y="346"/>
                </a:lnTo>
                <a:lnTo>
                  <a:pt x="2913" y="336"/>
                </a:lnTo>
                <a:lnTo>
                  <a:pt x="2913" y="309"/>
                </a:lnTo>
                <a:lnTo>
                  <a:pt x="2913" y="271"/>
                </a:lnTo>
                <a:lnTo>
                  <a:pt x="2914" y="249"/>
                </a:lnTo>
                <a:lnTo>
                  <a:pt x="2914" y="249"/>
                </a:lnTo>
                <a:lnTo>
                  <a:pt x="2914" y="255"/>
                </a:lnTo>
                <a:lnTo>
                  <a:pt x="2915" y="255"/>
                </a:lnTo>
                <a:lnTo>
                  <a:pt x="2915" y="260"/>
                </a:lnTo>
                <a:lnTo>
                  <a:pt x="2915" y="265"/>
                </a:lnTo>
                <a:lnTo>
                  <a:pt x="2916" y="260"/>
                </a:lnTo>
                <a:lnTo>
                  <a:pt x="2916" y="260"/>
                </a:lnTo>
                <a:lnTo>
                  <a:pt x="2916" y="238"/>
                </a:lnTo>
                <a:lnTo>
                  <a:pt x="2917" y="238"/>
                </a:lnTo>
                <a:lnTo>
                  <a:pt x="2917" y="249"/>
                </a:lnTo>
                <a:lnTo>
                  <a:pt x="2917" y="233"/>
                </a:lnTo>
                <a:lnTo>
                  <a:pt x="2918" y="206"/>
                </a:lnTo>
                <a:lnTo>
                  <a:pt x="2918" y="201"/>
                </a:lnTo>
                <a:lnTo>
                  <a:pt x="2918" y="201"/>
                </a:lnTo>
                <a:lnTo>
                  <a:pt x="2919" y="206"/>
                </a:lnTo>
                <a:lnTo>
                  <a:pt x="2919" y="217"/>
                </a:lnTo>
                <a:lnTo>
                  <a:pt x="2919" y="233"/>
                </a:lnTo>
                <a:lnTo>
                  <a:pt x="2920" y="260"/>
                </a:lnTo>
                <a:lnTo>
                  <a:pt x="2920" y="292"/>
                </a:lnTo>
                <a:lnTo>
                  <a:pt x="2920" y="314"/>
                </a:lnTo>
                <a:lnTo>
                  <a:pt x="2921" y="309"/>
                </a:lnTo>
                <a:lnTo>
                  <a:pt x="2921" y="211"/>
                </a:lnTo>
                <a:lnTo>
                  <a:pt x="2921" y="195"/>
                </a:lnTo>
                <a:lnTo>
                  <a:pt x="2922" y="195"/>
                </a:lnTo>
                <a:lnTo>
                  <a:pt x="2922" y="201"/>
                </a:lnTo>
                <a:lnTo>
                  <a:pt x="2922" y="206"/>
                </a:lnTo>
                <a:lnTo>
                  <a:pt x="2923" y="211"/>
                </a:lnTo>
                <a:lnTo>
                  <a:pt x="2923" y="222"/>
                </a:lnTo>
                <a:lnTo>
                  <a:pt x="2923" y="217"/>
                </a:lnTo>
                <a:lnTo>
                  <a:pt x="2924" y="211"/>
                </a:lnTo>
                <a:lnTo>
                  <a:pt x="2924" y="211"/>
                </a:lnTo>
                <a:lnTo>
                  <a:pt x="2924" y="206"/>
                </a:lnTo>
                <a:lnTo>
                  <a:pt x="2925" y="195"/>
                </a:lnTo>
                <a:lnTo>
                  <a:pt x="2925" y="184"/>
                </a:lnTo>
                <a:lnTo>
                  <a:pt x="2925" y="173"/>
                </a:lnTo>
                <a:lnTo>
                  <a:pt x="2926" y="157"/>
                </a:lnTo>
                <a:lnTo>
                  <a:pt x="2926" y="146"/>
                </a:lnTo>
                <a:lnTo>
                  <a:pt x="2926" y="136"/>
                </a:lnTo>
                <a:lnTo>
                  <a:pt x="2927" y="157"/>
                </a:lnTo>
                <a:lnTo>
                  <a:pt x="2927" y="184"/>
                </a:lnTo>
                <a:lnTo>
                  <a:pt x="2927" y="201"/>
                </a:lnTo>
                <a:lnTo>
                  <a:pt x="2927" y="227"/>
                </a:lnTo>
                <a:lnTo>
                  <a:pt x="2928" y="249"/>
                </a:lnTo>
                <a:lnTo>
                  <a:pt x="2928" y="255"/>
                </a:lnTo>
                <a:lnTo>
                  <a:pt x="2928" y="233"/>
                </a:lnTo>
                <a:lnTo>
                  <a:pt x="2929" y="179"/>
                </a:lnTo>
                <a:lnTo>
                  <a:pt x="2929" y="173"/>
                </a:lnTo>
                <a:lnTo>
                  <a:pt x="2929" y="179"/>
                </a:lnTo>
                <a:lnTo>
                  <a:pt x="2930" y="184"/>
                </a:lnTo>
                <a:lnTo>
                  <a:pt x="2930" y="201"/>
                </a:lnTo>
                <a:lnTo>
                  <a:pt x="2930" y="206"/>
                </a:lnTo>
                <a:lnTo>
                  <a:pt x="2931" y="190"/>
                </a:lnTo>
                <a:lnTo>
                  <a:pt x="2931" y="190"/>
                </a:lnTo>
                <a:lnTo>
                  <a:pt x="2931" y="173"/>
                </a:lnTo>
                <a:lnTo>
                  <a:pt x="2932" y="179"/>
                </a:lnTo>
                <a:lnTo>
                  <a:pt x="2932" y="157"/>
                </a:lnTo>
                <a:lnTo>
                  <a:pt x="2932" y="152"/>
                </a:lnTo>
                <a:lnTo>
                  <a:pt x="2933" y="157"/>
                </a:lnTo>
                <a:lnTo>
                  <a:pt x="2933" y="163"/>
                </a:lnTo>
                <a:lnTo>
                  <a:pt x="2933" y="168"/>
                </a:lnTo>
                <a:lnTo>
                  <a:pt x="2934" y="136"/>
                </a:lnTo>
                <a:lnTo>
                  <a:pt x="2934" y="125"/>
                </a:lnTo>
                <a:lnTo>
                  <a:pt x="2934" y="125"/>
                </a:lnTo>
                <a:lnTo>
                  <a:pt x="2935" y="130"/>
                </a:lnTo>
                <a:lnTo>
                  <a:pt x="2935" y="141"/>
                </a:lnTo>
                <a:lnTo>
                  <a:pt x="2935" y="173"/>
                </a:lnTo>
                <a:lnTo>
                  <a:pt x="2936" y="222"/>
                </a:lnTo>
                <a:lnTo>
                  <a:pt x="2936" y="238"/>
                </a:lnTo>
                <a:lnTo>
                  <a:pt x="2936" y="238"/>
                </a:lnTo>
                <a:lnTo>
                  <a:pt x="2937" y="233"/>
                </a:lnTo>
                <a:lnTo>
                  <a:pt x="2937" y="201"/>
                </a:lnTo>
                <a:lnTo>
                  <a:pt x="2937" y="173"/>
                </a:lnTo>
                <a:lnTo>
                  <a:pt x="2938" y="184"/>
                </a:lnTo>
                <a:lnTo>
                  <a:pt x="2938" y="190"/>
                </a:lnTo>
                <a:lnTo>
                  <a:pt x="2938" y="184"/>
                </a:lnTo>
                <a:lnTo>
                  <a:pt x="2939" y="201"/>
                </a:lnTo>
                <a:lnTo>
                  <a:pt x="2939" y="211"/>
                </a:lnTo>
                <a:lnTo>
                  <a:pt x="2939" y="211"/>
                </a:lnTo>
                <a:lnTo>
                  <a:pt x="2940" y="211"/>
                </a:lnTo>
                <a:lnTo>
                  <a:pt x="2940" y="195"/>
                </a:lnTo>
                <a:lnTo>
                  <a:pt x="2940" y="179"/>
                </a:lnTo>
                <a:lnTo>
                  <a:pt x="2941" y="168"/>
                </a:lnTo>
                <a:lnTo>
                  <a:pt x="2941" y="163"/>
                </a:lnTo>
                <a:lnTo>
                  <a:pt x="2941" y="173"/>
                </a:lnTo>
                <a:lnTo>
                  <a:pt x="2942" y="190"/>
                </a:lnTo>
                <a:lnTo>
                  <a:pt x="2942" y="190"/>
                </a:lnTo>
                <a:lnTo>
                  <a:pt x="2942" y="255"/>
                </a:lnTo>
                <a:lnTo>
                  <a:pt x="2943" y="260"/>
                </a:lnTo>
                <a:lnTo>
                  <a:pt x="2943" y="292"/>
                </a:lnTo>
                <a:lnTo>
                  <a:pt x="2943" y="309"/>
                </a:lnTo>
                <a:lnTo>
                  <a:pt x="2944" y="292"/>
                </a:lnTo>
                <a:lnTo>
                  <a:pt x="2944" y="260"/>
                </a:lnTo>
                <a:lnTo>
                  <a:pt x="2944" y="201"/>
                </a:lnTo>
                <a:lnTo>
                  <a:pt x="2945" y="206"/>
                </a:lnTo>
                <a:lnTo>
                  <a:pt x="2945" y="227"/>
                </a:lnTo>
                <a:lnTo>
                  <a:pt x="2945" y="238"/>
                </a:lnTo>
                <a:lnTo>
                  <a:pt x="2946" y="244"/>
                </a:lnTo>
                <a:lnTo>
                  <a:pt x="2946" y="249"/>
                </a:lnTo>
                <a:lnTo>
                  <a:pt x="2946" y="244"/>
                </a:lnTo>
                <a:lnTo>
                  <a:pt x="2947" y="233"/>
                </a:lnTo>
                <a:lnTo>
                  <a:pt x="2947" y="233"/>
                </a:lnTo>
                <a:lnTo>
                  <a:pt x="2947" y="217"/>
                </a:lnTo>
                <a:lnTo>
                  <a:pt x="2948" y="211"/>
                </a:lnTo>
                <a:lnTo>
                  <a:pt x="2948" y="211"/>
                </a:lnTo>
                <a:lnTo>
                  <a:pt x="2948" y="211"/>
                </a:lnTo>
                <a:lnTo>
                  <a:pt x="2949" y="222"/>
                </a:lnTo>
                <a:lnTo>
                  <a:pt x="2949" y="255"/>
                </a:lnTo>
                <a:lnTo>
                  <a:pt x="2949" y="276"/>
                </a:lnTo>
                <a:lnTo>
                  <a:pt x="2950" y="319"/>
                </a:lnTo>
                <a:lnTo>
                  <a:pt x="2950" y="309"/>
                </a:lnTo>
                <a:lnTo>
                  <a:pt x="2950" y="260"/>
                </a:lnTo>
                <a:lnTo>
                  <a:pt x="2951" y="222"/>
                </a:lnTo>
                <a:lnTo>
                  <a:pt x="2951" y="201"/>
                </a:lnTo>
                <a:lnTo>
                  <a:pt x="2951" y="211"/>
                </a:lnTo>
                <a:lnTo>
                  <a:pt x="2952" y="227"/>
                </a:lnTo>
                <a:lnTo>
                  <a:pt x="2952" y="238"/>
                </a:lnTo>
                <a:lnTo>
                  <a:pt x="2952" y="249"/>
                </a:lnTo>
                <a:lnTo>
                  <a:pt x="2953" y="249"/>
                </a:lnTo>
                <a:lnTo>
                  <a:pt x="2953" y="255"/>
                </a:lnTo>
                <a:lnTo>
                  <a:pt x="2953" y="244"/>
                </a:lnTo>
                <a:lnTo>
                  <a:pt x="2954" y="227"/>
                </a:lnTo>
                <a:lnTo>
                  <a:pt x="2954" y="217"/>
                </a:lnTo>
                <a:lnTo>
                  <a:pt x="2954" y="217"/>
                </a:lnTo>
                <a:lnTo>
                  <a:pt x="2955" y="238"/>
                </a:lnTo>
                <a:lnTo>
                  <a:pt x="2955" y="244"/>
                </a:lnTo>
                <a:lnTo>
                  <a:pt x="2955" y="276"/>
                </a:lnTo>
                <a:lnTo>
                  <a:pt x="2956" y="271"/>
                </a:lnTo>
                <a:lnTo>
                  <a:pt x="2956" y="292"/>
                </a:lnTo>
                <a:lnTo>
                  <a:pt x="2956" y="298"/>
                </a:lnTo>
                <a:lnTo>
                  <a:pt x="2957" y="271"/>
                </a:lnTo>
                <a:lnTo>
                  <a:pt x="2957" y="244"/>
                </a:lnTo>
                <a:lnTo>
                  <a:pt x="2957" y="238"/>
                </a:lnTo>
                <a:lnTo>
                  <a:pt x="2958" y="227"/>
                </a:lnTo>
                <a:lnTo>
                  <a:pt x="2958" y="233"/>
                </a:lnTo>
                <a:lnTo>
                  <a:pt x="2958" y="249"/>
                </a:lnTo>
                <a:lnTo>
                  <a:pt x="2959" y="260"/>
                </a:lnTo>
                <a:lnTo>
                  <a:pt x="2959" y="260"/>
                </a:lnTo>
                <a:lnTo>
                  <a:pt x="2959" y="260"/>
                </a:lnTo>
                <a:lnTo>
                  <a:pt x="2960" y="260"/>
                </a:lnTo>
                <a:lnTo>
                  <a:pt x="2960" y="260"/>
                </a:lnTo>
                <a:lnTo>
                  <a:pt x="2960" y="260"/>
                </a:lnTo>
                <a:lnTo>
                  <a:pt x="2961" y="260"/>
                </a:lnTo>
                <a:lnTo>
                  <a:pt x="2961" y="255"/>
                </a:lnTo>
                <a:lnTo>
                  <a:pt x="2961" y="265"/>
                </a:lnTo>
                <a:lnTo>
                  <a:pt x="2962" y="276"/>
                </a:lnTo>
                <a:lnTo>
                  <a:pt x="2962" y="314"/>
                </a:lnTo>
                <a:lnTo>
                  <a:pt x="2962" y="325"/>
                </a:lnTo>
                <a:lnTo>
                  <a:pt x="2963" y="319"/>
                </a:lnTo>
                <a:lnTo>
                  <a:pt x="2963" y="314"/>
                </a:lnTo>
                <a:lnTo>
                  <a:pt x="2963" y="282"/>
                </a:lnTo>
                <a:lnTo>
                  <a:pt x="2964" y="271"/>
                </a:lnTo>
                <a:lnTo>
                  <a:pt x="2964" y="265"/>
                </a:lnTo>
                <a:lnTo>
                  <a:pt x="2964" y="260"/>
                </a:lnTo>
                <a:lnTo>
                  <a:pt x="2965" y="271"/>
                </a:lnTo>
                <a:lnTo>
                  <a:pt x="2965" y="282"/>
                </a:lnTo>
                <a:lnTo>
                  <a:pt x="2965" y="282"/>
                </a:lnTo>
                <a:lnTo>
                  <a:pt x="2966" y="282"/>
                </a:lnTo>
                <a:lnTo>
                  <a:pt x="2966" y="298"/>
                </a:lnTo>
                <a:lnTo>
                  <a:pt x="2966" y="292"/>
                </a:lnTo>
                <a:lnTo>
                  <a:pt x="2967" y="292"/>
                </a:lnTo>
                <a:lnTo>
                  <a:pt x="2967" y="298"/>
                </a:lnTo>
                <a:lnTo>
                  <a:pt x="2967" y="287"/>
                </a:lnTo>
                <a:lnTo>
                  <a:pt x="2968" y="282"/>
                </a:lnTo>
                <a:lnTo>
                  <a:pt x="2968" y="249"/>
                </a:lnTo>
                <a:lnTo>
                  <a:pt x="2968" y="265"/>
                </a:lnTo>
                <a:lnTo>
                  <a:pt x="2969" y="282"/>
                </a:lnTo>
                <a:lnTo>
                  <a:pt x="2969" y="298"/>
                </a:lnTo>
                <a:lnTo>
                  <a:pt x="2969" y="325"/>
                </a:lnTo>
                <a:lnTo>
                  <a:pt x="2970" y="336"/>
                </a:lnTo>
                <a:lnTo>
                  <a:pt x="2970" y="346"/>
                </a:lnTo>
                <a:lnTo>
                  <a:pt x="2970" y="314"/>
                </a:lnTo>
                <a:lnTo>
                  <a:pt x="2971" y="292"/>
                </a:lnTo>
                <a:lnTo>
                  <a:pt x="2971" y="276"/>
                </a:lnTo>
                <a:lnTo>
                  <a:pt x="2971" y="244"/>
                </a:lnTo>
                <a:lnTo>
                  <a:pt x="2972" y="233"/>
                </a:lnTo>
                <a:lnTo>
                  <a:pt x="2972" y="233"/>
                </a:lnTo>
                <a:lnTo>
                  <a:pt x="2972" y="238"/>
                </a:lnTo>
                <a:lnTo>
                  <a:pt x="2973" y="238"/>
                </a:lnTo>
                <a:lnTo>
                  <a:pt x="2973" y="255"/>
                </a:lnTo>
                <a:lnTo>
                  <a:pt x="2973" y="249"/>
                </a:lnTo>
                <a:lnTo>
                  <a:pt x="2973" y="249"/>
                </a:lnTo>
                <a:lnTo>
                  <a:pt x="2974" y="249"/>
                </a:lnTo>
                <a:lnTo>
                  <a:pt x="2974" y="260"/>
                </a:lnTo>
                <a:lnTo>
                  <a:pt x="2974" y="255"/>
                </a:lnTo>
                <a:lnTo>
                  <a:pt x="2975" y="244"/>
                </a:lnTo>
                <a:lnTo>
                  <a:pt x="2975" y="265"/>
                </a:lnTo>
                <a:lnTo>
                  <a:pt x="2975" y="260"/>
                </a:lnTo>
                <a:lnTo>
                  <a:pt x="2976" y="260"/>
                </a:lnTo>
                <a:lnTo>
                  <a:pt x="2976" y="276"/>
                </a:lnTo>
                <a:lnTo>
                  <a:pt x="2976" y="287"/>
                </a:lnTo>
                <a:lnTo>
                  <a:pt x="2977" y="292"/>
                </a:lnTo>
                <a:lnTo>
                  <a:pt x="2977" y="287"/>
                </a:lnTo>
                <a:lnTo>
                  <a:pt x="2977" y="298"/>
                </a:lnTo>
                <a:lnTo>
                  <a:pt x="2978" y="303"/>
                </a:lnTo>
                <a:lnTo>
                  <a:pt x="2978" y="303"/>
                </a:lnTo>
                <a:lnTo>
                  <a:pt x="2978" y="298"/>
                </a:lnTo>
                <a:lnTo>
                  <a:pt x="2979" y="303"/>
                </a:lnTo>
                <a:lnTo>
                  <a:pt x="2979" y="303"/>
                </a:lnTo>
                <a:lnTo>
                  <a:pt x="2979" y="341"/>
                </a:lnTo>
                <a:lnTo>
                  <a:pt x="2980" y="346"/>
                </a:lnTo>
                <a:lnTo>
                  <a:pt x="2980" y="368"/>
                </a:lnTo>
                <a:lnTo>
                  <a:pt x="2980" y="373"/>
                </a:lnTo>
                <a:lnTo>
                  <a:pt x="2981" y="368"/>
                </a:lnTo>
                <a:lnTo>
                  <a:pt x="2981" y="336"/>
                </a:lnTo>
                <a:lnTo>
                  <a:pt x="2981" y="287"/>
                </a:lnTo>
                <a:lnTo>
                  <a:pt x="2982" y="282"/>
                </a:lnTo>
                <a:lnTo>
                  <a:pt x="2982" y="287"/>
                </a:lnTo>
                <a:lnTo>
                  <a:pt x="2982" y="292"/>
                </a:lnTo>
                <a:lnTo>
                  <a:pt x="2983" y="303"/>
                </a:lnTo>
                <a:lnTo>
                  <a:pt x="2983" y="319"/>
                </a:lnTo>
                <a:lnTo>
                  <a:pt x="2983" y="298"/>
                </a:lnTo>
                <a:lnTo>
                  <a:pt x="2984" y="309"/>
                </a:lnTo>
                <a:lnTo>
                  <a:pt x="2984" y="319"/>
                </a:lnTo>
                <a:lnTo>
                  <a:pt x="2984" y="319"/>
                </a:lnTo>
                <a:lnTo>
                  <a:pt x="2985" y="309"/>
                </a:lnTo>
                <a:lnTo>
                  <a:pt x="2985" y="298"/>
                </a:lnTo>
                <a:lnTo>
                  <a:pt x="2985" y="282"/>
                </a:lnTo>
                <a:lnTo>
                  <a:pt x="2986" y="292"/>
                </a:lnTo>
                <a:lnTo>
                  <a:pt x="2986" y="276"/>
                </a:lnTo>
                <a:lnTo>
                  <a:pt x="2986" y="287"/>
                </a:lnTo>
                <a:lnTo>
                  <a:pt x="2987" y="319"/>
                </a:lnTo>
                <a:lnTo>
                  <a:pt x="2987" y="346"/>
                </a:lnTo>
                <a:lnTo>
                  <a:pt x="2987" y="346"/>
                </a:lnTo>
                <a:lnTo>
                  <a:pt x="2987" y="368"/>
                </a:lnTo>
                <a:lnTo>
                  <a:pt x="2988" y="357"/>
                </a:lnTo>
                <a:lnTo>
                  <a:pt x="2988" y="336"/>
                </a:lnTo>
                <a:lnTo>
                  <a:pt x="2988" y="298"/>
                </a:lnTo>
                <a:lnTo>
                  <a:pt x="2989" y="276"/>
                </a:lnTo>
                <a:lnTo>
                  <a:pt x="2989" y="271"/>
                </a:lnTo>
                <a:lnTo>
                  <a:pt x="2989" y="276"/>
                </a:lnTo>
                <a:lnTo>
                  <a:pt x="2990" y="276"/>
                </a:lnTo>
                <a:lnTo>
                  <a:pt x="2990" y="298"/>
                </a:lnTo>
                <a:lnTo>
                  <a:pt x="2990" y="287"/>
                </a:lnTo>
                <a:lnTo>
                  <a:pt x="2991" y="287"/>
                </a:lnTo>
                <a:lnTo>
                  <a:pt x="2991" y="292"/>
                </a:lnTo>
                <a:lnTo>
                  <a:pt x="2991" y="298"/>
                </a:lnTo>
                <a:lnTo>
                  <a:pt x="2992" y="282"/>
                </a:lnTo>
                <a:lnTo>
                  <a:pt x="2992" y="265"/>
                </a:lnTo>
                <a:lnTo>
                  <a:pt x="2992" y="238"/>
                </a:lnTo>
                <a:lnTo>
                  <a:pt x="2993" y="238"/>
                </a:lnTo>
                <a:lnTo>
                  <a:pt x="2993" y="233"/>
                </a:lnTo>
                <a:lnTo>
                  <a:pt x="2993" y="238"/>
                </a:lnTo>
                <a:lnTo>
                  <a:pt x="2994" y="249"/>
                </a:lnTo>
                <a:lnTo>
                  <a:pt x="2994" y="303"/>
                </a:lnTo>
                <a:lnTo>
                  <a:pt x="2994" y="341"/>
                </a:lnTo>
                <a:lnTo>
                  <a:pt x="2995" y="357"/>
                </a:lnTo>
                <a:lnTo>
                  <a:pt x="2995" y="357"/>
                </a:lnTo>
                <a:lnTo>
                  <a:pt x="2995" y="336"/>
                </a:lnTo>
                <a:lnTo>
                  <a:pt x="2996" y="298"/>
                </a:lnTo>
                <a:lnTo>
                  <a:pt x="2996" y="260"/>
                </a:lnTo>
                <a:lnTo>
                  <a:pt x="2996" y="260"/>
                </a:lnTo>
                <a:lnTo>
                  <a:pt x="2997" y="265"/>
                </a:lnTo>
                <a:lnTo>
                  <a:pt x="2997" y="271"/>
                </a:lnTo>
                <a:lnTo>
                  <a:pt x="2997" y="276"/>
                </a:lnTo>
                <a:lnTo>
                  <a:pt x="2998" y="271"/>
                </a:lnTo>
                <a:lnTo>
                  <a:pt x="2998" y="276"/>
                </a:lnTo>
                <a:lnTo>
                  <a:pt x="2998" y="276"/>
                </a:lnTo>
                <a:lnTo>
                  <a:pt x="2999" y="265"/>
                </a:lnTo>
                <a:lnTo>
                  <a:pt x="2999" y="255"/>
                </a:lnTo>
                <a:lnTo>
                  <a:pt x="2999" y="238"/>
                </a:lnTo>
                <a:lnTo>
                  <a:pt x="3000" y="227"/>
                </a:lnTo>
                <a:lnTo>
                  <a:pt x="3000" y="233"/>
                </a:lnTo>
                <a:lnTo>
                  <a:pt x="3000" y="227"/>
                </a:lnTo>
                <a:lnTo>
                  <a:pt x="3001" y="265"/>
                </a:lnTo>
                <a:lnTo>
                  <a:pt x="3001" y="292"/>
                </a:lnTo>
                <a:lnTo>
                  <a:pt x="3001" y="314"/>
                </a:lnTo>
                <a:lnTo>
                  <a:pt x="3002" y="336"/>
                </a:lnTo>
                <a:lnTo>
                  <a:pt x="3002" y="346"/>
                </a:lnTo>
                <a:lnTo>
                  <a:pt x="3002" y="341"/>
                </a:lnTo>
                <a:lnTo>
                  <a:pt x="3003" y="292"/>
                </a:lnTo>
                <a:lnTo>
                  <a:pt x="3003" y="244"/>
                </a:lnTo>
                <a:lnTo>
                  <a:pt x="3003" y="249"/>
                </a:lnTo>
                <a:lnTo>
                  <a:pt x="3004" y="255"/>
                </a:lnTo>
                <a:lnTo>
                  <a:pt x="3004" y="249"/>
                </a:lnTo>
                <a:lnTo>
                  <a:pt x="3004" y="260"/>
                </a:lnTo>
                <a:lnTo>
                  <a:pt x="3005" y="260"/>
                </a:lnTo>
                <a:lnTo>
                  <a:pt x="3005" y="265"/>
                </a:lnTo>
                <a:lnTo>
                  <a:pt x="3005" y="255"/>
                </a:lnTo>
                <a:lnTo>
                  <a:pt x="3006" y="255"/>
                </a:lnTo>
                <a:lnTo>
                  <a:pt x="3006" y="249"/>
                </a:lnTo>
                <a:lnTo>
                  <a:pt x="3006" y="238"/>
                </a:lnTo>
                <a:lnTo>
                  <a:pt x="3007" y="217"/>
                </a:lnTo>
                <a:lnTo>
                  <a:pt x="3007" y="211"/>
                </a:lnTo>
                <a:lnTo>
                  <a:pt x="3007" y="201"/>
                </a:lnTo>
                <a:lnTo>
                  <a:pt x="3008" y="211"/>
                </a:lnTo>
                <a:lnTo>
                  <a:pt x="3008" y="227"/>
                </a:lnTo>
                <a:lnTo>
                  <a:pt x="3008" y="244"/>
                </a:lnTo>
                <a:lnTo>
                  <a:pt x="3009" y="260"/>
                </a:lnTo>
                <a:lnTo>
                  <a:pt x="3009" y="303"/>
                </a:lnTo>
                <a:lnTo>
                  <a:pt x="3009" y="336"/>
                </a:lnTo>
                <a:lnTo>
                  <a:pt x="3010" y="330"/>
                </a:lnTo>
                <a:lnTo>
                  <a:pt x="3010" y="271"/>
                </a:lnTo>
                <a:lnTo>
                  <a:pt x="3010" y="222"/>
                </a:lnTo>
                <a:lnTo>
                  <a:pt x="3011" y="217"/>
                </a:lnTo>
                <a:lnTo>
                  <a:pt x="3011" y="217"/>
                </a:lnTo>
                <a:lnTo>
                  <a:pt x="3011" y="227"/>
                </a:lnTo>
                <a:lnTo>
                  <a:pt x="3012" y="233"/>
                </a:lnTo>
                <a:lnTo>
                  <a:pt x="3012" y="244"/>
                </a:lnTo>
                <a:lnTo>
                  <a:pt x="3012" y="249"/>
                </a:lnTo>
                <a:lnTo>
                  <a:pt x="3013" y="255"/>
                </a:lnTo>
                <a:lnTo>
                  <a:pt x="3013" y="255"/>
                </a:lnTo>
                <a:lnTo>
                  <a:pt x="3013" y="249"/>
                </a:lnTo>
                <a:lnTo>
                  <a:pt x="3014" y="233"/>
                </a:lnTo>
                <a:lnTo>
                  <a:pt x="3014" y="227"/>
                </a:lnTo>
                <a:lnTo>
                  <a:pt x="3014" y="222"/>
                </a:lnTo>
                <a:lnTo>
                  <a:pt x="3015" y="211"/>
                </a:lnTo>
                <a:lnTo>
                  <a:pt x="3015" y="206"/>
                </a:lnTo>
                <a:lnTo>
                  <a:pt x="3015" y="211"/>
                </a:lnTo>
                <a:lnTo>
                  <a:pt x="3016" y="206"/>
                </a:lnTo>
                <a:lnTo>
                  <a:pt x="3016" y="227"/>
                </a:lnTo>
                <a:lnTo>
                  <a:pt x="3016" y="255"/>
                </a:lnTo>
                <a:lnTo>
                  <a:pt x="3017" y="287"/>
                </a:lnTo>
                <a:lnTo>
                  <a:pt x="3017" y="309"/>
                </a:lnTo>
                <a:lnTo>
                  <a:pt x="3017" y="314"/>
                </a:lnTo>
                <a:lnTo>
                  <a:pt x="3018" y="276"/>
                </a:lnTo>
                <a:lnTo>
                  <a:pt x="3018" y="190"/>
                </a:lnTo>
                <a:lnTo>
                  <a:pt x="3018" y="195"/>
                </a:lnTo>
                <a:lnTo>
                  <a:pt x="3019" y="201"/>
                </a:lnTo>
                <a:lnTo>
                  <a:pt x="3019" y="206"/>
                </a:lnTo>
                <a:lnTo>
                  <a:pt x="3019" y="217"/>
                </a:lnTo>
                <a:lnTo>
                  <a:pt x="3020" y="217"/>
                </a:lnTo>
                <a:lnTo>
                  <a:pt x="3020" y="233"/>
                </a:lnTo>
                <a:lnTo>
                  <a:pt x="3020" y="233"/>
                </a:lnTo>
                <a:lnTo>
                  <a:pt x="3021" y="217"/>
                </a:lnTo>
                <a:lnTo>
                  <a:pt x="3021" y="222"/>
                </a:lnTo>
                <a:lnTo>
                  <a:pt x="3021" y="206"/>
                </a:lnTo>
                <a:lnTo>
                  <a:pt x="3022" y="173"/>
                </a:lnTo>
                <a:lnTo>
                  <a:pt x="3022" y="163"/>
                </a:lnTo>
                <a:lnTo>
                  <a:pt x="3022" y="152"/>
                </a:lnTo>
                <a:lnTo>
                  <a:pt x="3023" y="146"/>
                </a:lnTo>
                <a:lnTo>
                  <a:pt x="3023" y="184"/>
                </a:lnTo>
                <a:lnTo>
                  <a:pt x="3023" y="206"/>
                </a:lnTo>
                <a:lnTo>
                  <a:pt x="3024" y="222"/>
                </a:lnTo>
                <a:lnTo>
                  <a:pt x="3024" y="238"/>
                </a:lnTo>
                <a:lnTo>
                  <a:pt x="3024" y="260"/>
                </a:lnTo>
                <a:lnTo>
                  <a:pt x="3025" y="233"/>
                </a:lnTo>
                <a:lnTo>
                  <a:pt x="3025" y="184"/>
                </a:lnTo>
                <a:lnTo>
                  <a:pt x="3025" y="163"/>
                </a:lnTo>
                <a:lnTo>
                  <a:pt x="3026" y="168"/>
                </a:lnTo>
                <a:lnTo>
                  <a:pt x="3026" y="168"/>
                </a:lnTo>
                <a:lnTo>
                  <a:pt x="3026" y="163"/>
                </a:lnTo>
                <a:lnTo>
                  <a:pt x="3027" y="190"/>
                </a:lnTo>
                <a:lnTo>
                  <a:pt x="3027" y="195"/>
                </a:lnTo>
                <a:lnTo>
                  <a:pt x="3027" y="206"/>
                </a:lnTo>
                <a:lnTo>
                  <a:pt x="3028" y="201"/>
                </a:lnTo>
                <a:lnTo>
                  <a:pt x="3028" y="190"/>
                </a:lnTo>
                <a:lnTo>
                  <a:pt x="3028" y="195"/>
                </a:lnTo>
                <a:lnTo>
                  <a:pt x="3029" y="179"/>
                </a:lnTo>
                <a:lnTo>
                  <a:pt x="3029" y="163"/>
                </a:lnTo>
                <a:lnTo>
                  <a:pt x="3029" y="168"/>
                </a:lnTo>
                <a:lnTo>
                  <a:pt x="3030" y="195"/>
                </a:lnTo>
                <a:lnTo>
                  <a:pt x="3030" y="211"/>
                </a:lnTo>
                <a:lnTo>
                  <a:pt x="3030" y="222"/>
                </a:lnTo>
                <a:lnTo>
                  <a:pt x="3031" y="238"/>
                </a:lnTo>
                <a:lnTo>
                  <a:pt x="3031" y="265"/>
                </a:lnTo>
                <a:lnTo>
                  <a:pt x="3031" y="282"/>
                </a:lnTo>
                <a:lnTo>
                  <a:pt x="3032" y="276"/>
                </a:lnTo>
                <a:lnTo>
                  <a:pt x="3032" y="249"/>
                </a:lnTo>
                <a:lnTo>
                  <a:pt x="3032" y="227"/>
                </a:lnTo>
                <a:lnTo>
                  <a:pt x="3033" y="211"/>
                </a:lnTo>
                <a:lnTo>
                  <a:pt x="3033" y="211"/>
                </a:lnTo>
                <a:lnTo>
                  <a:pt x="3033" y="211"/>
                </a:lnTo>
                <a:lnTo>
                  <a:pt x="3034" y="222"/>
                </a:lnTo>
                <a:lnTo>
                  <a:pt x="3034" y="238"/>
                </a:lnTo>
                <a:lnTo>
                  <a:pt x="3034" y="244"/>
                </a:lnTo>
                <a:lnTo>
                  <a:pt x="3035" y="227"/>
                </a:lnTo>
                <a:lnTo>
                  <a:pt x="3035" y="227"/>
                </a:lnTo>
                <a:lnTo>
                  <a:pt x="3035" y="222"/>
                </a:lnTo>
                <a:lnTo>
                  <a:pt x="3036" y="217"/>
                </a:lnTo>
                <a:lnTo>
                  <a:pt x="3036" y="211"/>
                </a:lnTo>
                <a:lnTo>
                  <a:pt x="3036" y="179"/>
                </a:lnTo>
                <a:lnTo>
                  <a:pt x="3037" y="157"/>
                </a:lnTo>
                <a:lnTo>
                  <a:pt x="3037" y="184"/>
                </a:lnTo>
                <a:lnTo>
                  <a:pt x="3037" y="211"/>
                </a:lnTo>
                <a:lnTo>
                  <a:pt x="3038" y="227"/>
                </a:lnTo>
                <a:lnTo>
                  <a:pt x="3038" y="265"/>
                </a:lnTo>
                <a:lnTo>
                  <a:pt x="3038" y="292"/>
                </a:lnTo>
                <a:lnTo>
                  <a:pt x="3039" y="282"/>
                </a:lnTo>
                <a:lnTo>
                  <a:pt x="3039" y="249"/>
                </a:lnTo>
                <a:lnTo>
                  <a:pt x="3039" y="217"/>
                </a:lnTo>
                <a:lnTo>
                  <a:pt x="3040" y="201"/>
                </a:lnTo>
                <a:lnTo>
                  <a:pt x="3040" y="201"/>
                </a:lnTo>
                <a:lnTo>
                  <a:pt x="3040" y="195"/>
                </a:lnTo>
                <a:lnTo>
                  <a:pt x="3041" y="217"/>
                </a:lnTo>
                <a:lnTo>
                  <a:pt x="3041" y="222"/>
                </a:lnTo>
                <a:lnTo>
                  <a:pt x="3041" y="227"/>
                </a:lnTo>
                <a:lnTo>
                  <a:pt x="3042" y="222"/>
                </a:lnTo>
                <a:lnTo>
                  <a:pt x="3042" y="217"/>
                </a:lnTo>
                <a:lnTo>
                  <a:pt x="3042" y="227"/>
                </a:lnTo>
                <a:lnTo>
                  <a:pt x="3043" y="222"/>
                </a:lnTo>
                <a:lnTo>
                  <a:pt x="3043" y="222"/>
                </a:lnTo>
                <a:lnTo>
                  <a:pt x="3043" y="227"/>
                </a:lnTo>
                <a:lnTo>
                  <a:pt x="3044" y="238"/>
                </a:lnTo>
                <a:lnTo>
                  <a:pt x="3044" y="249"/>
                </a:lnTo>
                <a:lnTo>
                  <a:pt x="3044" y="271"/>
                </a:lnTo>
                <a:lnTo>
                  <a:pt x="3045" y="276"/>
                </a:lnTo>
                <a:lnTo>
                  <a:pt x="3045" y="287"/>
                </a:lnTo>
                <a:lnTo>
                  <a:pt x="3045" y="309"/>
                </a:lnTo>
                <a:lnTo>
                  <a:pt x="3046" y="309"/>
                </a:lnTo>
                <a:lnTo>
                  <a:pt x="3046" y="292"/>
                </a:lnTo>
                <a:lnTo>
                  <a:pt x="3046" y="260"/>
                </a:lnTo>
                <a:lnTo>
                  <a:pt x="3047" y="233"/>
                </a:lnTo>
                <a:lnTo>
                  <a:pt x="3047" y="233"/>
                </a:lnTo>
                <a:lnTo>
                  <a:pt x="3047" y="244"/>
                </a:lnTo>
                <a:lnTo>
                  <a:pt x="3047" y="249"/>
                </a:lnTo>
                <a:lnTo>
                  <a:pt x="3048" y="255"/>
                </a:lnTo>
                <a:lnTo>
                  <a:pt x="3048" y="255"/>
                </a:lnTo>
                <a:lnTo>
                  <a:pt x="3048" y="244"/>
                </a:lnTo>
                <a:lnTo>
                  <a:pt x="3049" y="238"/>
                </a:lnTo>
                <a:lnTo>
                  <a:pt x="3049" y="244"/>
                </a:lnTo>
                <a:lnTo>
                  <a:pt x="3049" y="260"/>
                </a:lnTo>
                <a:lnTo>
                  <a:pt x="3050" y="249"/>
                </a:lnTo>
                <a:lnTo>
                  <a:pt x="3050" y="249"/>
                </a:lnTo>
                <a:lnTo>
                  <a:pt x="3050" y="260"/>
                </a:lnTo>
                <a:lnTo>
                  <a:pt x="3051" y="249"/>
                </a:lnTo>
                <a:lnTo>
                  <a:pt x="3051" y="233"/>
                </a:lnTo>
                <a:lnTo>
                  <a:pt x="3051" y="238"/>
                </a:lnTo>
                <a:lnTo>
                  <a:pt x="3052" y="244"/>
                </a:lnTo>
                <a:lnTo>
                  <a:pt x="3052" y="265"/>
                </a:lnTo>
                <a:lnTo>
                  <a:pt x="3052" y="287"/>
                </a:lnTo>
                <a:lnTo>
                  <a:pt x="3053" y="330"/>
                </a:lnTo>
                <a:lnTo>
                  <a:pt x="3053" y="319"/>
                </a:lnTo>
                <a:lnTo>
                  <a:pt x="3053" y="303"/>
                </a:lnTo>
                <a:lnTo>
                  <a:pt x="3054" y="287"/>
                </a:lnTo>
                <a:lnTo>
                  <a:pt x="3054" y="265"/>
                </a:lnTo>
                <a:lnTo>
                  <a:pt x="3054" y="244"/>
                </a:lnTo>
                <a:lnTo>
                  <a:pt x="3055" y="244"/>
                </a:lnTo>
                <a:lnTo>
                  <a:pt x="3055" y="244"/>
                </a:lnTo>
                <a:lnTo>
                  <a:pt x="3055" y="271"/>
                </a:lnTo>
                <a:lnTo>
                  <a:pt x="3056" y="276"/>
                </a:lnTo>
                <a:lnTo>
                  <a:pt x="3056" y="276"/>
                </a:lnTo>
                <a:lnTo>
                  <a:pt x="3056" y="265"/>
                </a:lnTo>
                <a:lnTo>
                  <a:pt x="3057" y="265"/>
                </a:lnTo>
                <a:lnTo>
                  <a:pt x="3057" y="260"/>
                </a:lnTo>
                <a:lnTo>
                  <a:pt x="3057" y="260"/>
                </a:lnTo>
                <a:lnTo>
                  <a:pt x="3058" y="260"/>
                </a:lnTo>
                <a:lnTo>
                  <a:pt x="3058" y="238"/>
                </a:lnTo>
                <a:lnTo>
                  <a:pt x="3058" y="227"/>
                </a:lnTo>
                <a:lnTo>
                  <a:pt x="3059" y="227"/>
                </a:lnTo>
                <a:lnTo>
                  <a:pt x="3059" y="227"/>
                </a:lnTo>
                <a:lnTo>
                  <a:pt x="3059" y="260"/>
                </a:lnTo>
                <a:lnTo>
                  <a:pt x="3060" y="282"/>
                </a:lnTo>
                <a:lnTo>
                  <a:pt x="3060" y="303"/>
                </a:lnTo>
                <a:lnTo>
                  <a:pt x="3060" y="325"/>
                </a:lnTo>
                <a:lnTo>
                  <a:pt x="3061" y="352"/>
                </a:lnTo>
                <a:lnTo>
                  <a:pt x="3061" y="336"/>
                </a:lnTo>
                <a:lnTo>
                  <a:pt x="3061" y="303"/>
                </a:lnTo>
                <a:lnTo>
                  <a:pt x="3062" y="265"/>
                </a:lnTo>
                <a:lnTo>
                  <a:pt x="3062" y="238"/>
                </a:lnTo>
                <a:lnTo>
                  <a:pt x="3062" y="249"/>
                </a:lnTo>
                <a:lnTo>
                  <a:pt x="3063" y="255"/>
                </a:lnTo>
                <a:lnTo>
                  <a:pt x="3063" y="260"/>
                </a:lnTo>
                <a:lnTo>
                  <a:pt x="3063" y="271"/>
                </a:lnTo>
                <a:lnTo>
                  <a:pt x="3064" y="276"/>
                </a:lnTo>
                <a:lnTo>
                  <a:pt x="3064" y="276"/>
                </a:lnTo>
                <a:lnTo>
                  <a:pt x="3064" y="265"/>
                </a:lnTo>
                <a:lnTo>
                  <a:pt x="3065" y="260"/>
                </a:lnTo>
                <a:lnTo>
                  <a:pt x="3065" y="271"/>
                </a:lnTo>
                <a:lnTo>
                  <a:pt x="3065" y="249"/>
                </a:lnTo>
                <a:lnTo>
                  <a:pt x="3066" y="244"/>
                </a:lnTo>
                <a:lnTo>
                  <a:pt x="3066" y="227"/>
                </a:lnTo>
                <a:lnTo>
                  <a:pt x="3066" y="238"/>
                </a:lnTo>
                <a:lnTo>
                  <a:pt x="3067" y="282"/>
                </a:lnTo>
                <a:lnTo>
                  <a:pt x="3067" y="309"/>
                </a:lnTo>
                <a:lnTo>
                  <a:pt x="3067" y="330"/>
                </a:lnTo>
                <a:lnTo>
                  <a:pt x="3068" y="341"/>
                </a:lnTo>
                <a:lnTo>
                  <a:pt x="3068" y="346"/>
                </a:lnTo>
                <a:lnTo>
                  <a:pt x="3068" y="325"/>
                </a:lnTo>
                <a:lnTo>
                  <a:pt x="3069" y="249"/>
                </a:lnTo>
                <a:lnTo>
                  <a:pt x="3069" y="238"/>
                </a:lnTo>
                <a:lnTo>
                  <a:pt x="3069" y="238"/>
                </a:lnTo>
                <a:lnTo>
                  <a:pt x="3070" y="233"/>
                </a:lnTo>
                <a:lnTo>
                  <a:pt x="3070" y="238"/>
                </a:lnTo>
                <a:lnTo>
                  <a:pt x="3070" y="255"/>
                </a:lnTo>
                <a:lnTo>
                  <a:pt x="3071" y="249"/>
                </a:lnTo>
                <a:lnTo>
                  <a:pt x="3071" y="255"/>
                </a:lnTo>
                <a:lnTo>
                  <a:pt x="3071" y="249"/>
                </a:lnTo>
                <a:lnTo>
                  <a:pt x="3072" y="238"/>
                </a:lnTo>
                <a:lnTo>
                  <a:pt x="3072" y="227"/>
                </a:lnTo>
                <a:lnTo>
                  <a:pt x="3072" y="227"/>
                </a:lnTo>
                <a:lnTo>
                  <a:pt x="3073" y="211"/>
                </a:lnTo>
                <a:lnTo>
                  <a:pt x="3073" y="201"/>
                </a:lnTo>
                <a:lnTo>
                  <a:pt x="3073" y="190"/>
                </a:lnTo>
                <a:lnTo>
                  <a:pt x="3074" y="190"/>
                </a:lnTo>
                <a:lnTo>
                  <a:pt x="3074" y="195"/>
                </a:lnTo>
                <a:lnTo>
                  <a:pt x="3074" y="206"/>
                </a:lnTo>
                <a:lnTo>
                  <a:pt x="3075" y="233"/>
                </a:lnTo>
                <a:lnTo>
                  <a:pt x="3075" y="255"/>
                </a:lnTo>
                <a:lnTo>
                  <a:pt x="3075" y="303"/>
                </a:lnTo>
                <a:lnTo>
                  <a:pt x="3076" y="298"/>
                </a:lnTo>
                <a:lnTo>
                  <a:pt x="3076" y="276"/>
                </a:lnTo>
                <a:lnTo>
                  <a:pt x="3076" y="238"/>
                </a:lnTo>
                <a:lnTo>
                  <a:pt x="3077" y="211"/>
                </a:lnTo>
                <a:lnTo>
                  <a:pt x="3077" y="206"/>
                </a:lnTo>
                <a:lnTo>
                  <a:pt x="3077" y="233"/>
                </a:lnTo>
                <a:lnTo>
                  <a:pt x="3078" y="233"/>
                </a:lnTo>
                <a:lnTo>
                  <a:pt x="3078" y="244"/>
                </a:lnTo>
                <a:lnTo>
                  <a:pt x="3078" y="249"/>
                </a:lnTo>
                <a:lnTo>
                  <a:pt x="3079" y="244"/>
                </a:lnTo>
                <a:lnTo>
                  <a:pt x="3079" y="227"/>
                </a:lnTo>
                <a:lnTo>
                  <a:pt x="3079" y="217"/>
                </a:lnTo>
                <a:lnTo>
                  <a:pt x="3080" y="217"/>
                </a:lnTo>
                <a:lnTo>
                  <a:pt x="3080" y="206"/>
                </a:lnTo>
                <a:lnTo>
                  <a:pt x="3080" y="190"/>
                </a:lnTo>
                <a:lnTo>
                  <a:pt x="3081" y="190"/>
                </a:lnTo>
                <a:lnTo>
                  <a:pt x="3081" y="201"/>
                </a:lnTo>
                <a:lnTo>
                  <a:pt x="3081" y="211"/>
                </a:lnTo>
                <a:lnTo>
                  <a:pt x="3082" y="227"/>
                </a:lnTo>
                <a:lnTo>
                  <a:pt x="3082" y="282"/>
                </a:lnTo>
                <a:lnTo>
                  <a:pt x="3082" y="303"/>
                </a:lnTo>
                <a:lnTo>
                  <a:pt x="3083" y="319"/>
                </a:lnTo>
                <a:lnTo>
                  <a:pt x="3083" y="298"/>
                </a:lnTo>
                <a:lnTo>
                  <a:pt x="3083" y="249"/>
                </a:lnTo>
                <a:lnTo>
                  <a:pt x="3084" y="201"/>
                </a:lnTo>
                <a:lnTo>
                  <a:pt x="3084" y="201"/>
                </a:lnTo>
                <a:lnTo>
                  <a:pt x="3084" y="201"/>
                </a:lnTo>
                <a:lnTo>
                  <a:pt x="3085" y="206"/>
                </a:lnTo>
                <a:lnTo>
                  <a:pt x="3085" y="227"/>
                </a:lnTo>
                <a:lnTo>
                  <a:pt x="3085" y="233"/>
                </a:lnTo>
                <a:lnTo>
                  <a:pt x="3086" y="238"/>
                </a:lnTo>
                <a:lnTo>
                  <a:pt x="3086" y="222"/>
                </a:lnTo>
                <a:lnTo>
                  <a:pt x="3086" y="217"/>
                </a:lnTo>
                <a:lnTo>
                  <a:pt x="3087" y="222"/>
                </a:lnTo>
                <a:lnTo>
                  <a:pt x="3087" y="217"/>
                </a:lnTo>
                <a:lnTo>
                  <a:pt x="3087" y="206"/>
                </a:lnTo>
                <a:lnTo>
                  <a:pt x="3088" y="190"/>
                </a:lnTo>
                <a:lnTo>
                  <a:pt x="3088" y="179"/>
                </a:lnTo>
                <a:lnTo>
                  <a:pt x="3088" y="184"/>
                </a:lnTo>
                <a:lnTo>
                  <a:pt x="3089" y="217"/>
                </a:lnTo>
                <a:lnTo>
                  <a:pt x="3089" y="233"/>
                </a:lnTo>
                <a:lnTo>
                  <a:pt x="3089" y="244"/>
                </a:lnTo>
                <a:lnTo>
                  <a:pt x="3090" y="282"/>
                </a:lnTo>
                <a:lnTo>
                  <a:pt x="3090" y="303"/>
                </a:lnTo>
                <a:lnTo>
                  <a:pt x="3090" y="282"/>
                </a:lnTo>
                <a:lnTo>
                  <a:pt x="3091" y="233"/>
                </a:lnTo>
                <a:lnTo>
                  <a:pt x="3091" y="217"/>
                </a:lnTo>
                <a:lnTo>
                  <a:pt x="3091" y="206"/>
                </a:lnTo>
                <a:lnTo>
                  <a:pt x="3092" y="217"/>
                </a:lnTo>
                <a:lnTo>
                  <a:pt x="3092" y="211"/>
                </a:lnTo>
                <a:lnTo>
                  <a:pt x="3092" y="211"/>
                </a:lnTo>
                <a:lnTo>
                  <a:pt x="3093" y="227"/>
                </a:lnTo>
                <a:lnTo>
                  <a:pt x="3093" y="227"/>
                </a:lnTo>
                <a:lnTo>
                  <a:pt x="3093" y="227"/>
                </a:lnTo>
                <a:lnTo>
                  <a:pt x="3094" y="222"/>
                </a:lnTo>
                <a:lnTo>
                  <a:pt x="3094" y="227"/>
                </a:lnTo>
                <a:lnTo>
                  <a:pt x="3094" y="217"/>
                </a:lnTo>
                <a:lnTo>
                  <a:pt x="3095" y="201"/>
                </a:lnTo>
                <a:lnTo>
                  <a:pt x="3095" y="184"/>
                </a:lnTo>
                <a:lnTo>
                  <a:pt x="3095" y="190"/>
                </a:lnTo>
                <a:lnTo>
                  <a:pt x="3096" y="184"/>
                </a:lnTo>
                <a:lnTo>
                  <a:pt x="3096" y="195"/>
                </a:lnTo>
                <a:lnTo>
                  <a:pt x="3096" y="206"/>
                </a:lnTo>
                <a:lnTo>
                  <a:pt x="3097" y="227"/>
                </a:lnTo>
                <a:lnTo>
                  <a:pt x="3097" y="271"/>
                </a:lnTo>
                <a:lnTo>
                  <a:pt x="3097" y="298"/>
                </a:lnTo>
                <a:lnTo>
                  <a:pt x="3098" y="276"/>
                </a:lnTo>
                <a:lnTo>
                  <a:pt x="3098" y="238"/>
                </a:lnTo>
                <a:lnTo>
                  <a:pt x="3098" y="190"/>
                </a:lnTo>
                <a:lnTo>
                  <a:pt x="3099" y="163"/>
                </a:lnTo>
                <a:lnTo>
                  <a:pt x="3099" y="179"/>
                </a:lnTo>
                <a:lnTo>
                  <a:pt x="3099" y="184"/>
                </a:lnTo>
                <a:lnTo>
                  <a:pt x="3100" y="206"/>
                </a:lnTo>
                <a:lnTo>
                  <a:pt x="3100" y="206"/>
                </a:lnTo>
                <a:lnTo>
                  <a:pt x="3100" y="217"/>
                </a:lnTo>
                <a:lnTo>
                  <a:pt x="3101" y="217"/>
                </a:lnTo>
                <a:lnTo>
                  <a:pt x="3101" y="206"/>
                </a:lnTo>
                <a:lnTo>
                  <a:pt x="3101" y="217"/>
                </a:lnTo>
                <a:lnTo>
                  <a:pt x="3102" y="217"/>
                </a:lnTo>
                <a:lnTo>
                  <a:pt x="3102" y="211"/>
                </a:lnTo>
                <a:lnTo>
                  <a:pt x="3102" y="206"/>
                </a:lnTo>
                <a:lnTo>
                  <a:pt x="3103" y="195"/>
                </a:lnTo>
                <a:lnTo>
                  <a:pt x="3103" y="201"/>
                </a:lnTo>
                <a:lnTo>
                  <a:pt x="3103" y="173"/>
                </a:lnTo>
                <a:lnTo>
                  <a:pt x="3104" y="184"/>
                </a:lnTo>
                <a:lnTo>
                  <a:pt x="3104" y="211"/>
                </a:lnTo>
                <a:lnTo>
                  <a:pt x="3104" y="227"/>
                </a:lnTo>
                <a:lnTo>
                  <a:pt x="3105" y="233"/>
                </a:lnTo>
                <a:lnTo>
                  <a:pt x="3105" y="244"/>
                </a:lnTo>
                <a:lnTo>
                  <a:pt x="3105" y="271"/>
                </a:lnTo>
                <a:lnTo>
                  <a:pt x="3106" y="292"/>
                </a:lnTo>
                <a:lnTo>
                  <a:pt x="3106" y="298"/>
                </a:lnTo>
                <a:lnTo>
                  <a:pt x="3106" y="244"/>
                </a:lnTo>
                <a:lnTo>
                  <a:pt x="3107" y="233"/>
                </a:lnTo>
                <a:lnTo>
                  <a:pt x="3107" y="227"/>
                </a:lnTo>
                <a:lnTo>
                  <a:pt x="3107" y="227"/>
                </a:lnTo>
                <a:lnTo>
                  <a:pt x="3107" y="222"/>
                </a:lnTo>
                <a:lnTo>
                  <a:pt x="3108" y="244"/>
                </a:lnTo>
                <a:lnTo>
                  <a:pt x="3108" y="249"/>
                </a:lnTo>
                <a:lnTo>
                  <a:pt x="3108" y="249"/>
                </a:lnTo>
                <a:lnTo>
                  <a:pt x="3109" y="238"/>
                </a:lnTo>
                <a:lnTo>
                  <a:pt x="3109" y="244"/>
                </a:lnTo>
                <a:lnTo>
                  <a:pt x="3109" y="238"/>
                </a:lnTo>
                <a:lnTo>
                  <a:pt x="3110" y="238"/>
                </a:lnTo>
                <a:lnTo>
                  <a:pt x="3110" y="217"/>
                </a:lnTo>
                <a:lnTo>
                  <a:pt x="3110" y="211"/>
                </a:lnTo>
                <a:lnTo>
                  <a:pt x="3111" y="206"/>
                </a:lnTo>
                <a:lnTo>
                  <a:pt x="3111" y="179"/>
                </a:lnTo>
                <a:lnTo>
                  <a:pt x="3111" y="173"/>
                </a:lnTo>
                <a:lnTo>
                  <a:pt x="3112" y="206"/>
                </a:lnTo>
                <a:lnTo>
                  <a:pt x="3112" y="227"/>
                </a:lnTo>
                <a:lnTo>
                  <a:pt x="3112" y="255"/>
                </a:lnTo>
                <a:lnTo>
                  <a:pt x="3113" y="282"/>
                </a:lnTo>
                <a:lnTo>
                  <a:pt x="3113" y="309"/>
                </a:lnTo>
                <a:lnTo>
                  <a:pt x="3113" y="303"/>
                </a:lnTo>
                <a:lnTo>
                  <a:pt x="3114" y="265"/>
                </a:lnTo>
                <a:lnTo>
                  <a:pt x="3114" y="217"/>
                </a:lnTo>
                <a:lnTo>
                  <a:pt x="3114" y="211"/>
                </a:lnTo>
                <a:lnTo>
                  <a:pt x="3115" y="211"/>
                </a:lnTo>
                <a:lnTo>
                  <a:pt x="3115" y="233"/>
                </a:lnTo>
                <a:lnTo>
                  <a:pt x="3115" y="233"/>
                </a:lnTo>
                <a:lnTo>
                  <a:pt x="3116" y="249"/>
                </a:lnTo>
                <a:lnTo>
                  <a:pt x="3116" y="260"/>
                </a:lnTo>
                <a:lnTo>
                  <a:pt x="3116" y="249"/>
                </a:lnTo>
                <a:lnTo>
                  <a:pt x="3117" y="249"/>
                </a:lnTo>
                <a:lnTo>
                  <a:pt x="3117" y="233"/>
                </a:lnTo>
                <a:lnTo>
                  <a:pt x="3117" y="211"/>
                </a:lnTo>
                <a:lnTo>
                  <a:pt x="3118" y="217"/>
                </a:lnTo>
                <a:lnTo>
                  <a:pt x="3118" y="201"/>
                </a:lnTo>
                <a:lnTo>
                  <a:pt x="3118" y="222"/>
                </a:lnTo>
                <a:lnTo>
                  <a:pt x="3119" y="260"/>
                </a:lnTo>
                <a:lnTo>
                  <a:pt x="3119" y="282"/>
                </a:lnTo>
                <a:lnTo>
                  <a:pt x="3119" y="303"/>
                </a:lnTo>
                <a:lnTo>
                  <a:pt x="3120" y="319"/>
                </a:lnTo>
                <a:lnTo>
                  <a:pt x="3120" y="341"/>
                </a:lnTo>
                <a:lnTo>
                  <a:pt x="3120" y="341"/>
                </a:lnTo>
                <a:lnTo>
                  <a:pt x="3121" y="309"/>
                </a:lnTo>
                <a:lnTo>
                  <a:pt x="3121" y="265"/>
                </a:lnTo>
                <a:lnTo>
                  <a:pt x="3121" y="255"/>
                </a:lnTo>
                <a:lnTo>
                  <a:pt x="3122" y="249"/>
                </a:lnTo>
                <a:lnTo>
                  <a:pt x="3122" y="255"/>
                </a:lnTo>
                <a:lnTo>
                  <a:pt x="3122" y="249"/>
                </a:lnTo>
                <a:lnTo>
                  <a:pt x="3123" y="249"/>
                </a:lnTo>
                <a:lnTo>
                  <a:pt x="3123" y="238"/>
                </a:lnTo>
                <a:lnTo>
                  <a:pt x="3123" y="244"/>
                </a:lnTo>
                <a:lnTo>
                  <a:pt x="3124" y="227"/>
                </a:lnTo>
                <a:lnTo>
                  <a:pt x="3124" y="233"/>
                </a:lnTo>
                <a:lnTo>
                  <a:pt x="3124" y="227"/>
                </a:lnTo>
                <a:lnTo>
                  <a:pt x="3125" y="222"/>
                </a:lnTo>
                <a:lnTo>
                  <a:pt x="3125" y="217"/>
                </a:lnTo>
                <a:lnTo>
                  <a:pt x="3125" y="217"/>
                </a:lnTo>
                <a:lnTo>
                  <a:pt x="3126" y="222"/>
                </a:lnTo>
                <a:lnTo>
                  <a:pt x="3126" y="217"/>
                </a:lnTo>
                <a:lnTo>
                  <a:pt x="3126" y="222"/>
                </a:lnTo>
                <a:lnTo>
                  <a:pt x="3127" y="222"/>
                </a:lnTo>
                <a:lnTo>
                  <a:pt x="3127" y="211"/>
                </a:lnTo>
                <a:lnTo>
                  <a:pt x="3127" y="222"/>
                </a:lnTo>
                <a:lnTo>
                  <a:pt x="3128" y="227"/>
                </a:lnTo>
                <a:lnTo>
                  <a:pt x="3128" y="227"/>
                </a:lnTo>
                <a:lnTo>
                  <a:pt x="3128" y="222"/>
                </a:lnTo>
                <a:lnTo>
                  <a:pt x="3129" y="217"/>
                </a:lnTo>
                <a:lnTo>
                  <a:pt x="3129" y="201"/>
                </a:lnTo>
                <a:lnTo>
                  <a:pt x="3129" y="168"/>
                </a:lnTo>
                <a:lnTo>
                  <a:pt x="3130" y="157"/>
                </a:lnTo>
                <a:lnTo>
                  <a:pt x="3130" y="157"/>
                </a:lnTo>
                <a:lnTo>
                  <a:pt x="3130" y="190"/>
                </a:lnTo>
                <a:lnTo>
                  <a:pt x="3131" y="222"/>
                </a:lnTo>
                <a:lnTo>
                  <a:pt x="3131" y="227"/>
                </a:lnTo>
                <a:lnTo>
                  <a:pt x="3131" y="255"/>
                </a:lnTo>
                <a:lnTo>
                  <a:pt x="3132" y="282"/>
                </a:lnTo>
                <a:lnTo>
                  <a:pt x="3132" y="303"/>
                </a:lnTo>
                <a:lnTo>
                  <a:pt x="3132" y="265"/>
                </a:lnTo>
                <a:lnTo>
                  <a:pt x="3133" y="238"/>
                </a:lnTo>
                <a:lnTo>
                  <a:pt x="3133" y="233"/>
                </a:lnTo>
                <a:lnTo>
                  <a:pt x="3133" y="222"/>
                </a:lnTo>
                <a:lnTo>
                  <a:pt x="3134" y="222"/>
                </a:lnTo>
                <a:lnTo>
                  <a:pt x="3134" y="244"/>
                </a:lnTo>
                <a:lnTo>
                  <a:pt x="3134" y="255"/>
                </a:lnTo>
                <a:lnTo>
                  <a:pt x="3135" y="249"/>
                </a:lnTo>
                <a:lnTo>
                  <a:pt x="3135" y="260"/>
                </a:lnTo>
                <a:lnTo>
                  <a:pt x="3135" y="265"/>
                </a:lnTo>
                <a:lnTo>
                  <a:pt x="3136" y="255"/>
                </a:lnTo>
                <a:lnTo>
                  <a:pt x="3136" y="260"/>
                </a:lnTo>
                <a:lnTo>
                  <a:pt x="3136" y="238"/>
                </a:lnTo>
                <a:lnTo>
                  <a:pt x="3137" y="244"/>
                </a:lnTo>
                <a:lnTo>
                  <a:pt x="3137" y="244"/>
                </a:lnTo>
                <a:lnTo>
                  <a:pt x="3137" y="233"/>
                </a:lnTo>
                <a:lnTo>
                  <a:pt x="3138" y="244"/>
                </a:lnTo>
                <a:lnTo>
                  <a:pt x="3138" y="244"/>
                </a:lnTo>
                <a:lnTo>
                  <a:pt x="3138" y="244"/>
                </a:lnTo>
                <a:lnTo>
                  <a:pt x="3139" y="255"/>
                </a:lnTo>
                <a:lnTo>
                  <a:pt x="3139" y="260"/>
                </a:lnTo>
                <a:lnTo>
                  <a:pt x="3139" y="244"/>
                </a:lnTo>
                <a:lnTo>
                  <a:pt x="3140" y="249"/>
                </a:lnTo>
                <a:lnTo>
                  <a:pt x="3140" y="255"/>
                </a:lnTo>
                <a:lnTo>
                  <a:pt x="3140" y="249"/>
                </a:lnTo>
                <a:lnTo>
                  <a:pt x="3141" y="255"/>
                </a:lnTo>
                <a:lnTo>
                  <a:pt x="3141" y="244"/>
                </a:lnTo>
                <a:lnTo>
                  <a:pt x="3141" y="238"/>
                </a:lnTo>
                <a:lnTo>
                  <a:pt x="3142" y="249"/>
                </a:lnTo>
                <a:lnTo>
                  <a:pt x="3142" y="255"/>
                </a:lnTo>
                <a:lnTo>
                  <a:pt x="3142" y="249"/>
                </a:lnTo>
                <a:lnTo>
                  <a:pt x="3143" y="255"/>
                </a:lnTo>
                <a:lnTo>
                  <a:pt x="3143" y="244"/>
                </a:lnTo>
                <a:lnTo>
                  <a:pt x="3143" y="233"/>
                </a:lnTo>
                <a:lnTo>
                  <a:pt x="3144" y="238"/>
                </a:lnTo>
                <a:lnTo>
                  <a:pt x="3144" y="233"/>
                </a:lnTo>
                <a:lnTo>
                  <a:pt x="3144" y="227"/>
                </a:lnTo>
                <a:lnTo>
                  <a:pt x="3145" y="238"/>
                </a:lnTo>
                <a:lnTo>
                  <a:pt x="3145" y="238"/>
                </a:lnTo>
                <a:lnTo>
                  <a:pt x="3145" y="238"/>
                </a:lnTo>
                <a:lnTo>
                  <a:pt x="3146" y="233"/>
                </a:lnTo>
                <a:lnTo>
                  <a:pt x="3146" y="227"/>
                </a:lnTo>
                <a:lnTo>
                  <a:pt x="3146" y="227"/>
                </a:lnTo>
                <a:lnTo>
                  <a:pt x="3147" y="222"/>
                </a:lnTo>
                <a:lnTo>
                  <a:pt x="3147" y="211"/>
                </a:lnTo>
                <a:lnTo>
                  <a:pt x="3147" y="211"/>
                </a:lnTo>
                <a:lnTo>
                  <a:pt x="3148" y="195"/>
                </a:lnTo>
                <a:lnTo>
                  <a:pt x="3148" y="206"/>
                </a:lnTo>
                <a:lnTo>
                  <a:pt x="3148" y="201"/>
                </a:lnTo>
                <a:lnTo>
                  <a:pt x="3149" y="184"/>
                </a:lnTo>
                <a:lnTo>
                  <a:pt x="3149" y="184"/>
                </a:lnTo>
                <a:lnTo>
                  <a:pt x="3149" y="146"/>
                </a:lnTo>
                <a:lnTo>
                  <a:pt x="3150" y="141"/>
                </a:lnTo>
                <a:lnTo>
                  <a:pt x="3150" y="136"/>
                </a:lnTo>
                <a:lnTo>
                  <a:pt x="3150" y="130"/>
                </a:lnTo>
                <a:lnTo>
                  <a:pt x="3151" y="125"/>
                </a:lnTo>
                <a:lnTo>
                  <a:pt x="3151" y="125"/>
                </a:lnTo>
                <a:lnTo>
                  <a:pt x="3151" y="130"/>
                </a:lnTo>
                <a:lnTo>
                  <a:pt x="3152" y="119"/>
                </a:lnTo>
                <a:lnTo>
                  <a:pt x="3152" y="119"/>
                </a:lnTo>
                <a:lnTo>
                  <a:pt x="3152" y="114"/>
                </a:lnTo>
                <a:lnTo>
                  <a:pt x="3153" y="103"/>
                </a:lnTo>
                <a:lnTo>
                  <a:pt x="3153" y="87"/>
                </a:lnTo>
                <a:lnTo>
                  <a:pt x="3153" y="103"/>
                </a:lnTo>
                <a:lnTo>
                  <a:pt x="3154" y="125"/>
                </a:lnTo>
                <a:lnTo>
                  <a:pt x="3154" y="109"/>
                </a:lnTo>
                <a:lnTo>
                  <a:pt x="3154" y="109"/>
                </a:lnTo>
                <a:lnTo>
                  <a:pt x="3155" y="125"/>
                </a:lnTo>
                <a:lnTo>
                  <a:pt x="3155" y="125"/>
                </a:lnTo>
                <a:lnTo>
                  <a:pt x="3155" y="125"/>
                </a:lnTo>
                <a:lnTo>
                  <a:pt x="3156" y="125"/>
                </a:lnTo>
                <a:lnTo>
                  <a:pt x="3156" y="152"/>
                </a:lnTo>
                <a:lnTo>
                  <a:pt x="3156" y="179"/>
                </a:lnTo>
                <a:lnTo>
                  <a:pt x="3157" y="201"/>
                </a:lnTo>
                <a:lnTo>
                  <a:pt x="3157" y="201"/>
                </a:lnTo>
                <a:lnTo>
                  <a:pt x="3157" y="222"/>
                </a:lnTo>
                <a:lnTo>
                  <a:pt x="3158" y="238"/>
                </a:lnTo>
                <a:lnTo>
                  <a:pt x="3158" y="249"/>
                </a:lnTo>
                <a:lnTo>
                  <a:pt x="3158" y="260"/>
                </a:lnTo>
                <a:lnTo>
                  <a:pt x="3159" y="276"/>
                </a:lnTo>
                <a:lnTo>
                  <a:pt x="3159" y="292"/>
                </a:lnTo>
                <a:lnTo>
                  <a:pt x="3159" y="319"/>
                </a:lnTo>
                <a:lnTo>
                  <a:pt x="3159" y="325"/>
                </a:lnTo>
                <a:lnTo>
                  <a:pt x="3160" y="336"/>
                </a:lnTo>
                <a:lnTo>
                  <a:pt x="3160" y="298"/>
                </a:lnTo>
                <a:lnTo>
                  <a:pt x="3160" y="319"/>
                </a:lnTo>
                <a:lnTo>
                  <a:pt x="3161" y="309"/>
                </a:lnTo>
                <a:lnTo>
                  <a:pt x="3161" y="287"/>
                </a:lnTo>
                <a:lnTo>
                  <a:pt x="3161" y="271"/>
                </a:lnTo>
                <a:lnTo>
                  <a:pt x="3162" y="260"/>
                </a:lnTo>
                <a:lnTo>
                  <a:pt x="3162" y="260"/>
                </a:lnTo>
                <a:lnTo>
                  <a:pt x="3162" y="255"/>
                </a:lnTo>
                <a:lnTo>
                  <a:pt x="3163" y="179"/>
                </a:lnTo>
                <a:lnTo>
                  <a:pt x="3163" y="184"/>
                </a:lnTo>
                <a:lnTo>
                  <a:pt x="3163" y="195"/>
                </a:lnTo>
                <a:lnTo>
                  <a:pt x="3164" y="195"/>
                </a:lnTo>
                <a:lnTo>
                  <a:pt x="3164" y="227"/>
                </a:lnTo>
                <a:lnTo>
                  <a:pt x="3164" y="260"/>
                </a:lnTo>
                <a:lnTo>
                  <a:pt x="3165" y="271"/>
                </a:lnTo>
                <a:lnTo>
                  <a:pt x="3165" y="249"/>
                </a:lnTo>
                <a:lnTo>
                  <a:pt x="3165" y="255"/>
                </a:lnTo>
                <a:lnTo>
                  <a:pt x="3166" y="249"/>
                </a:lnTo>
                <a:lnTo>
                  <a:pt x="3166" y="255"/>
                </a:lnTo>
                <a:lnTo>
                  <a:pt x="3166" y="287"/>
                </a:lnTo>
                <a:lnTo>
                  <a:pt x="3167" y="309"/>
                </a:lnTo>
                <a:lnTo>
                  <a:pt x="3167" y="325"/>
                </a:lnTo>
                <a:lnTo>
                  <a:pt x="3167" y="346"/>
                </a:lnTo>
                <a:lnTo>
                  <a:pt x="3167" y="330"/>
                </a:lnTo>
                <a:lnTo>
                  <a:pt x="3168" y="298"/>
                </a:lnTo>
                <a:lnTo>
                  <a:pt x="3168" y="282"/>
                </a:lnTo>
                <a:lnTo>
                  <a:pt x="3168" y="276"/>
                </a:lnTo>
                <a:lnTo>
                  <a:pt x="3169" y="282"/>
                </a:lnTo>
                <a:lnTo>
                  <a:pt x="3169" y="271"/>
                </a:lnTo>
                <a:lnTo>
                  <a:pt x="3169" y="265"/>
                </a:lnTo>
                <a:lnTo>
                  <a:pt x="3170" y="271"/>
                </a:lnTo>
                <a:lnTo>
                  <a:pt x="3170" y="282"/>
                </a:lnTo>
                <a:lnTo>
                  <a:pt x="3170" y="255"/>
                </a:lnTo>
                <a:lnTo>
                  <a:pt x="3171" y="249"/>
                </a:lnTo>
                <a:lnTo>
                  <a:pt x="3171" y="244"/>
                </a:lnTo>
                <a:lnTo>
                  <a:pt x="3171" y="211"/>
                </a:lnTo>
                <a:lnTo>
                  <a:pt x="3172" y="211"/>
                </a:lnTo>
                <a:lnTo>
                  <a:pt x="3172" y="190"/>
                </a:lnTo>
                <a:lnTo>
                  <a:pt x="3172" y="190"/>
                </a:lnTo>
                <a:lnTo>
                  <a:pt x="3173" y="206"/>
                </a:lnTo>
                <a:lnTo>
                  <a:pt x="3173" y="271"/>
                </a:lnTo>
                <a:lnTo>
                  <a:pt x="3173" y="309"/>
                </a:lnTo>
                <a:lnTo>
                  <a:pt x="3174" y="336"/>
                </a:lnTo>
                <a:lnTo>
                  <a:pt x="3174" y="352"/>
                </a:lnTo>
                <a:lnTo>
                  <a:pt x="3174" y="346"/>
                </a:lnTo>
                <a:lnTo>
                  <a:pt x="3175" y="314"/>
                </a:lnTo>
                <a:lnTo>
                  <a:pt x="3175" y="260"/>
                </a:lnTo>
                <a:lnTo>
                  <a:pt x="3175" y="233"/>
                </a:lnTo>
                <a:lnTo>
                  <a:pt x="3176" y="227"/>
                </a:lnTo>
                <a:lnTo>
                  <a:pt x="3176" y="222"/>
                </a:lnTo>
                <a:lnTo>
                  <a:pt x="3176" y="222"/>
                </a:lnTo>
                <a:lnTo>
                  <a:pt x="3177" y="222"/>
                </a:lnTo>
                <a:lnTo>
                  <a:pt x="3177" y="222"/>
                </a:lnTo>
                <a:lnTo>
                  <a:pt x="3177" y="233"/>
                </a:lnTo>
                <a:lnTo>
                  <a:pt x="3178" y="211"/>
                </a:lnTo>
                <a:lnTo>
                  <a:pt x="3178" y="211"/>
                </a:lnTo>
                <a:lnTo>
                  <a:pt x="3178" y="201"/>
                </a:lnTo>
                <a:lnTo>
                  <a:pt x="3179" y="190"/>
                </a:lnTo>
                <a:lnTo>
                  <a:pt x="3179" y="173"/>
                </a:lnTo>
                <a:lnTo>
                  <a:pt x="3179" y="179"/>
                </a:lnTo>
                <a:lnTo>
                  <a:pt x="3180" y="195"/>
                </a:lnTo>
                <a:lnTo>
                  <a:pt x="3180" y="227"/>
                </a:lnTo>
                <a:lnTo>
                  <a:pt x="3180" y="265"/>
                </a:lnTo>
                <a:lnTo>
                  <a:pt x="3181" y="282"/>
                </a:lnTo>
                <a:lnTo>
                  <a:pt x="3181" y="292"/>
                </a:lnTo>
                <a:lnTo>
                  <a:pt x="3181" y="303"/>
                </a:lnTo>
                <a:lnTo>
                  <a:pt x="3182" y="298"/>
                </a:lnTo>
                <a:lnTo>
                  <a:pt x="3182" y="265"/>
                </a:lnTo>
                <a:lnTo>
                  <a:pt x="3182" y="238"/>
                </a:lnTo>
                <a:lnTo>
                  <a:pt x="3183" y="233"/>
                </a:lnTo>
                <a:lnTo>
                  <a:pt x="3183" y="244"/>
                </a:lnTo>
                <a:lnTo>
                  <a:pt x="3183" y="244"/>
                </a:lnTo>
                <a:lnTo>
                  <a:pt x="3184" y="255"/>
                </a:lnTo>
                <a:lnTo>
                  <a:pt x="3184" y="265"/>
                </a:lnTo>
                <a:lnTo>
                  <a:pt x="3184" y="265"/>
                </a:lnTo>
                <a:lnTo>
                  <a:pt x="3185" y="255"/>
                </a:lnTo>
                <a:lnTo>
                  <a:pt x="3185" y="249"/>
                </a:lnTo>
                <a:lnTo>
                  <a:pt x="3185" y="238"/>
                </a:lnTo>
                <a:lnTo>
                  <a:pt x="3186" y="249"/>
                </a:lnTo>
                <a:lnTo>
                  <a:pt x="3186" y="249"/>
                </a:lnTo>
                <a:lnTo>
                  <a:pt x="3186" y="233"/>
                </a:lnTo>
                <a:lnTo>
                  <a:pt x="3187" y="233"/>
                </a:lnTo>
                <a:lnTo>
                  <a:pt x="3187" y="233"/>
                </a:lnTo>
                <a:lnTo>
                  <a:pt x="3187" y="222"/>
                </a:lnTo>
                <a:lnTo>
                  <a:pt x="3188" y="217"/>
                </a:lnTo>
                <a:lnTo>
                  <a:pt x="3188" y="211"/>
                </a:lnTo>
                <a:lnTo>
                  <a:pt x="3188" y="222"/>
                </a:lnTo>
                <a:lnTo>
                  <a:pt x="3189" y="244"/>
                </a:lnTo>
                <a:lnTo>
                  <a:pt x="3189" y="265"/>
                </a:lnTo>
                <a:lnTo>
                  <a:pt x="3189" y="276"/>
                </a:lnTo>
                <a:lnTo>
                  <a:pt x="3190" y="298"/>
                </a:lnTo>
                <a:lnTo>
                  <a:pt x="3190" y="282"/>
                </a:lnTo>
                <a:lnTo>
                  <a:pt x="3190" y="265"/>
                </a:lnTo>
                <a:lnTo>
                  <a:pt x="3191" y="227"/>
                </a:lnTo>
                <a:lnTo>
                  <a:pt x="3191" y="222"/>
                </a:lnTo>
                <a:lnTo>
                  <a:pt x="3191" y="233"/>
                </a:lnTo>
                <a:lnTo>
                  <a:pt x="3192" y="255"/>
                </a:lnTo>
                <a:lnTo>
                  <a:pt x="3192" y="255"/>
                </a:lnTo>
                <a:lnTo>
                  <a:pt x="3192" y="265"/>
                </a:lnTo>
                <a:lnTo>
                  <a:pt x="3193" y="260"/>
                </a:lnTo>
                <a:lnTo>
                  <a:pt x="3193" y="260"/>
                </a:lnTo>
                <a:lnTo>
                  <a:pt x="3193" y="255"/>
                </a:lnTo>
                <a:lnTo>
                  <a:pt x="3194" y="265"/>
                </a:lnTo>
                <a:lnTo>
                  <a:pt x="3194" y="260"/>
                </a:lnTo>
                <a:lnTo>
                  <a:pt x="3194" y="260"/>
                </a:lnTo>
                <a:lnTo>
                  <a:pt x="3195" y="260"/>
                </a:lnTo>
                <a:lnTo>
                  <a:pt x="3195" y="265"/>
                </a:lnTo>
                <a:lnTo>
                  <a:pt x="3195" y="260"/>
                </a:lnTo>
                <a:lnTo>
                  <a:pt x="3196" y="249"/>
                </a:lnTo>
                <a:lnTo>
                  <a:pt x="3196" y="249"/>
                </a:lnTo>
                <a:lnTo>
                  <a:pt x="3196" y="244"/>
                </a:lnTo>
                <a:lnTo>
                  <a:pt x="3197" y="265"/>
                </a:lnTo>
                <a:lnTo>
                  <a:pt x="3197" y="287"/>
                </a:lnTo>
                <a:lnTo>
                  <a:pt x="3197" y="319"/>
                </a:lnTo>
                <a:lnTo>
                  <a:pt x="3198" y="325"/>
                </a:lnTo>
                <a:lnTo>
                  <a:pt x="3198" y="303"/>
                </a:lnTo>
                <a:lnTo>
                  <a:pt x="3198" y="271"/>
                </a:lnTo>
                <a:lnTo>
                  <a:pt x="3199" y="244"/>
                </a:lnTo>
                <a:lnTo>
                  <a:pt x="3199" y="249"/>
                </a:lnTo>
                <a:lnTo>
                  <a:pt x="3199" y="249"/>
                </a:lnTo>
                <a:lnTo>
                  <a:pt x="3200" y="265"/>
                </a:lnTo>
                <a:lnTo>
                  <a:pt x="3200" y="271"/>
                </a:lnTo>
                <a:lnTo>
                  <a:pt x="3200" y="271"/>
                </a:lnTo>
                <a:lnTo>
                  <a:pt x="3201" y="287"/>
                </a:lnTo>
                <a:lnTo>
                  <a:pt x="3201" y="276"/>
                </a:lnTo>
                <a:lnTo>
                  <a:pt x="3201" y="265"/>
                </a:lnTo>
                <a:lnTo>
                  <a:pt x="3202" y="271"/>
                </a:lnTo>
                <a:lnTo>
                  <a:pt x="3202" y="260"/>
                </a:lnTo>
                <a:lnTo>
                  <a:pt x="3202" y="265"/>
                </a:lnTo>
                <a:lnTo>
                  <a:pt x="3203" y="260"/>
                </a:lnTo>
                <a:lnTo>
                  <a:pt x="3203" y="249"/>
                </a:lnTo>
                <a:lnTo>
                  <a:pt x="3203" y="249"/>
                </a:lnTo>
                <a:lnTo>
                  <a:pt x="3204" y="244"/>
                </a:lnTo>
                <a:lnTo>
                  <a:pt x="3204" y="260"/>
                </a:lnTo>
                <a:lnTo>
                  <a:pt x="3204" y="271"/>
                </a:lnTo>
                <a:lnTo>
                  <a:pt x="3205" y="303"/>
                </a:lnTo>
                <a:lnTo>
                  <a:pt x="3205" y="330"/>
                </a:lnTo>
                <a:lnTo>
                  <a:pt x="3205" y="336"/>
                </a:lnTo>
                <a:lnTo>
                  <a:pt x="3206" y="352"/>
                </a:lnTo>
                <a:lnTo>
                  <a:pt x="3206" y="346"/>
                </a:lnTo>
                <a:lnTo>
                  <a:pt x="3206" y="260"/>
                </a:lnTo>
                <a:lnTo>
                  <a:pt x="3207" y="238"/>
                </a:lnTo>
                <a:lnTo>
                  <a:pt x="3207" y="249"/>
                </a:lnTo>
                <a:lnTo>
                  <a:pt x="3207" y="249"/>
                </a:lnTo>
                <a:lnTo>
                  <a:pt x="3208" y="260"/>
                </a:lnTo>
                <a:lnTo>
                  <a:pt x="3208" y="265"/>
                </a:lnTo>
                <a:lnTo>
                  <a:pt x="3208" y="271"/>
                </a:lnTo>
                <a:lnTo>
                  <a:pt x="3209" y="265"/>
                </a:lnTo>
                <a:lnTo>
                  <a:pt x="3209" y="260"/>
                </a:lnTo>
                <a:lnTo>
                  <a:pt x="3209" y="276"/>
                </a:lnTo>
                <a:lnTo>
                  <a:pt x="3210" y="265"/>
                </a:lnTo>
                <a:lnTo>
                  <a:pt x="3210" y="260"/>
                </a:lnTo>
                <a:lnTo>
                  <a:pt x="3210" y="255"/>
                </a:lnTo>
                <a:lnTo>
                  <a:pt x="3211" y="249"/>
                </a:lnTo>
                <a:lnTo>
                  <a:pt x="3211" y="227"/>
                </a:lnTo>
                <a:lnTo>
                  <a:pt x="3211" y="233"/>
                </a:lnTo>
                <a:lnTo>
                  <a:pt x="3212" y="238"/>
                </a:lnTo>
                <a:lnTo>
                  <a:pt x="3212" y="255"/>
                </a:lnTo>
                <a:lnTo>
                  <a:pt x="3212" y="255"/>
                </a:lnTo>
                <a:lnTo>
                  <a:pt x="3213" y="287"/>
                </a:lnTo>
                <a:lnTo>
                  <a:pt x="3213" y="319"/>
                </a:lnTo>
                <a:lnTo>
                  <a:pt x="3213" y="314"/>
                </a:lnTo>
                <a:lnTo>
                  <a:pt x="3214" y="292"/>
                </a:lnTo>
                <a:lnTo>
                  <a:pt x="3214" y="255"/>
                </a:lnTo>
                <a:lnTo>
                  <a:pt x="3214" y="233"/>
                </a:lnTo>
                <a:lnTo>
                  <a:pt x="3215" y="233"/>
                </a:lnTo>
                <a:lnTo>
                  <a:pt x="3215" y="238"/>
                </a:lnTo>
                <a:lnTo>
                  <a:pt x="3215" y="244"/>
                </a:lnTo>
                <a:lnTo>
                  <a:pt x="3216" y="238"/>
                </a:lnTo>
                <a:lnTo>
                  <a:pt x="3216" y="238"/>
                </a:lnTo>
                <a:lnTo>
                  <a:pt x="3216" y="244"/>
                </a:lnTo>
                <a:lnTo>
                  <a:pt x="3217" y="249"/>
                </a:lnTo>
                <a:lnTo>
                  <a:pt x="3217" y="244"/>
                </a:lnTo>
                <a:lnTo>
                  <a:pt x="3217" y="244"/>
                </a:lnTo>
                <a:lnTo>
                  <a:pt x="3218" y="227"/>
                </a:lnTo>
                <a:lnTo>
                  <a:pt x="3218" y="222"/>
                </a:lnTo>
                <a:lnTo>
                  <a:pt x="3218" y="201"/>
                </a:lnTo>
                <a:lnTo>
                  <a:pt x="3219" y="195"/>
                </a:lnTo>
                <a:lnTo>
                  <a:pt x="3219" y="206"/>
                </a:lnTo>
                <a:lnTo>
                  <a:pt x="3219" y="211"/>
                </a:lnTo>
                <a:lnTo>
                  <a:pt x="3220" y="249"/>
                </a:lnTo>
                <a:lnTo>
                  <a:pt x="3220" y="282"/>
                </a:lnTo>
                <a:lnTo>
                  <a:pt x="3220" y="309"/>
                </a:lnTo>
                <a:lnTo>
                  <a:pt x="3221" y="303"/>
                </a:lnTo>
                <a:lnTo>
                  <a:pt x="3221" y="282"/>
                </a:lnTo>
                <a:lnTo>
                  <a:pt x="3221" y="217"/>
                </a:lnTo>
                <a:lnTo>
                  <a:pt x="3222" y="201"/>
                </a:lnTo>
                <a:lnTo>
                  <a:pt x="3222" y="206"/>
                </a:lnTo>
                <a:lnTo>
                  <a:pt x="3222" y="222"/>
                </a:lnTo>
                <a:lnTo>
                  <a:pt x="3223" y="217"/>
                </a:lnTo>
                <a:lnTo>
                  <a:pt x="3223" y="227"/>
                </a:lnTo>
                <a:lnTo>
                  <a:pt x="3223" y="222"/>
                </a:lnTo>
                <a:lnTo>
                  <a:pt x="3224" y="217"/>
                </a:lnTo>
                <a:lnTo>
                  <a:pt x="3224" y="238"/>
                </a:lnTo>
                <a:lnTo>
                  <a:pt x="3224" y="233"/>
                </a:lnTo>
                <a:lnTo>
                  <a:pt x="3225" y="222"/>
                </a:lnTo>
                <a:lnTo>
                  <a:pt x="3225" y="217"/>
                </a:lnTo>
                <a:lnTo>
                  <a:pt x="3225" y="217"/>
                </a:lnTo>
                <a:lnTo>
                  <a:pt x="3226" y="195"/>
                </a:lnTo>
                <a:lnTo>
                  <a:pt x="3226" y="190"/>
                </a:lnTo>
                <a:lnTo>
                  <a:pt x="3226" y="184"/>
                </a:lnTo>
                <a:lnTo>
                  <a:pt x="3226" y="195"/>
                </a:lnTo>
                <a:lnTo>
                  <a:pt x="3227" y="211"/>
                </a:lnTo>
                <a:lnTo>
                  <a:pt x="3227" y="233"/>
                </a:lnTo>
                <a:lnTo>
                  <a:pt x="3227" y="249"/>
                </a:lnTo>
                <a:lnTo>
                  <a:pt x="3228" y="282"/>
                </a:lnTo>
                <a:lnTo>
                  <a:pt x="3228" y="298"/>
                </a:lnTo>
                <a:lnTo>
                  <a:pt x="3228" y="276"/>
                </a:lnTo>
                <a:lnTo>
                  <a:pt x="3229" y="249"/>
                </a:lnTo>
                <a:lnTo>
                  <a:pt x="3229" y="227"/>
                </a:lnTo>
                <a:lnTo>
                  <a:pt x="3229" y="206"/>
                </a:lnTo>
                <a:lnTo>
                  <a:pt x="3230" y="211"/>
                </a:lnTo>
                <a:lnTo>
                  <a:pt x="3230" y="217"/>
                </a:lnTo>
                <a:lnTo>
                  <a:pt x="3230" y="227"/>
                </a:lnTo>
                <a:lnTo>
                  <a:pt x="3231" y="233"/>
                </a:lnTo>
                <a:lnTo>
                  <a:pt x="3231" y="238"/>
                </a:lnTo>
                <a:lnTo>
                  <a:pt x="3231" y="238"/>
                </a:lnTo>
                <a:lnTo>
                  <a:pt x="3232" y="233"/>
                </a:lnTo>
                <a:lnTo>
                  <a:pt x="3232" y="233"/>
                </a:lnTo>
                <a:lnTo>
                  <a:pt x="3232" y="227"/>
                </a:lnTo>
                <a:lnTo>
                  <a:pt x="3233" y="211"/>
                </a:lnTo>
                <a:lnTo>
                  <a:pt x="3233" y="190"/>
                </a:lnTo>
                <a:lnTo>
                  <a:pt x="3233" y="184"/>
                </a:lnTo>
                <a:lnTo>
                  <a:pt x="3234" y="195"/>
                </a:lnTo>
                <a:lnTo>
                  <a:pt x="3234" y="206"/>
                </a:lnTo>
                <a:lnTo>
                  <a:pt x="3234" y="233"/>
                </a:lnTo>
                <a:lnTo>
                  <a:pt x="3235" y="244"/>
                </a:lnTo>
                <a:lnTo>
                  <a:pt x="3235" y="276"/>
                </a:lnTo>
                <a:lnTo>
                  <a:pt x="3235" y="292"/>
                </a:lnTo>
                <a:lnTo>
                  <a:pt x="3236" y="282"/>
                </a:lnTo>
                <a:lnTo>
                  <a:pt x="3236" y="249"/>
                </a:lnTo>
                <a:lnTo>
                  <a:pt x="3236" y="217"/>
                </a:lnTo>
                <a:lnTo>
                  <a:pt x="3237" y="217"/>
                </a:lnTo>
                <a:lnTo>
                  <a:pt x="3237" y="222"/>
                </a:lnTo>
                <a:lnTo>
                  <a:pt x="3237" y="222"/>
                </a:lnTo>
                <a:lnTo>
                  <a:pt x="3238" y="238"/>
                </a:lnTo>
                <a:lnTo>
                  <a:pt x="3238" y="249"/>
                </a:lnTo>
                <a:lnTo>
                  <a:pt x="3238" y="238"/>
                </a:lnTo>
                <a:lnTo>
                  <a:pt x="3239" y="244"/>
                </a:lnTo>
                <a:lnTo>
                  <a:pt x="3239" y="238"/>
                </a:lnTo>
                <a:lnTo>
                  <a:pt x="3239" y="222"/>
                </a:lnTo>
                <a:lnTo>
                  <a:pt x="3240" y="222"/>
                </a:lnTo>
                <a:lnTo>
                  <a:pt x="3240" y="227"/>
                </a:lnTo>
                <a:lnTo>
                  <a:pt x="3240" y="222"/>
                </a:lnTo>
                <a:lnTo>
                  <a:pt x="3241" y="201"/>
                </a:lnTo>
                <a:lnTo>
                  <a:pt x="3241" y="201"/>
                </a:lnTo>
                <a:lnTo>
                  <a:pt x="3241" y="201"/>
                </a:lnTo>
                <a:lnTo>
                  <a:pt x="3242" y="222"/>
                </a:lnTo>
                <a:lnTo>
                  <a:pt x="3242" y="238"/>
                </a:lnTo>
                <a:lnTo>
                  <a:pt x="3242" y="244"/>
                </a:lnTo>
                <a:lnTo>
                  <a:pt x="3243" y="249"/>
                </a:lnTo>
                <a:lnTo>
                  <a:pt x="3243" y="255"/>
                </a:lnTo>
                <a:lnTo>
                  <a:pt x="3243" y="227"/>
                </a:lnTo>
                <a:lnTo>
                  <a:pt x="3244" y="201"/>
                </a:lnTo>
                <a:lnTo>
                  <a:pt x="3244" y="173"/>
                </a:lnTo>
                <a:lnTo>
                  <a:pt x="3244" y="179"/>
                </a:lnTo>
                <a:lnTo>
                  <a:pt x="3245" y="190"/>
                </a:lnTo>
                <a:lnTo>
                  <a:pt x="3245" y="201"/>
                </a:lnTo>
                <a:lnTo>
                  <a:pt x="3245" y="206"/>
                </a:lnTo>
                <a:lnTo>
                  <a:pt x="3246" y="211"/>
                </a:lnTo>
                <a:lnTo>
                  <a:pt x="3246" y="211"/>
                </a:lnTo>
                <a:lnTo>
                  <a:pt x="3246" y="201"/>
                </a:lnTo>
                <a:lnTo>
                  <a:pt x="3247" y="206"/>
                </a:lnTo>
                <a:lnTo>
                  <a:pt x="3247" y="201"/>
                </a:lnTo>
                <a:lnTo>
                  <a:pt x="3247" y="184"/>
                </a:lnTo>
                <a:lnTo>
                  <a:pt x="3248" y="184"/>
                </a:lnTo>
                <a:lnTo>
                  <a:pt x="3248" y="168"/>
                </a:lnTo>
                <a:lnTo>
                  <a:pt x="3248" y="163"/>
                </a:lnTo>
                <a:lnTo>
                  <a:pt x="3249" y="179"/>
                </a:lnTo>
                <a:lnTo>
                  <a:pt x="3249" y="184"/>
                </a:lnTo>
                <a:lnTo>
                  <a:pt x="3249" y="217"/>
                </a:lnTo>
                <a:lnTo>
                  <a:pt x="3250" y="233"/>
                </a:lnTo>
                <a:lnTo>
                  <a:pt x="3250" y="260"/>
                </a:lnTo>
                <a:lnTo>
                  <a:pt x="3250" y="260"/>
                </a:lnTo>
                <a:lnTo>
                  <a:pt x="3251" y="265"/>
                </a:lnTo>
                <a:lnTo>
                  <a:pt x="3251" y="249"/>
                </a:lnTo>
                <a:lnTo>
                  <a:pt x="3251" y="233"/>
                </a:lnTo>
                <a:lnTo>
                  <a:pt x="3252" y="206"/>
                </a:lnTo>
                <a:lnTo>
                  <a:pt x="3252" y="206"/>
                </a:lnTo>
                <a:lnTo>
                  <a:pt x="3252" y="217"/>
                </a:lnTo>
                <a:lnTo>
                  <a:pt x="3253" y="222"/>
                </a:lnTo>
                <a:lnTo>
                  <a:pt x="3253" y="222"/>
                </a:lnTo>
                <a:lnTo>
                  <a:pt x="3253" y="227"/>
                </a:lnTo>
                <a:lnTo>
                  <a:pt x="3254" y="227"/>
                </a:lnTo>
                <a:lnTo>
                  <a:pt x="3254" y="222"/>
                </a:lnTo>
                <a:lnTo>
                  <a:pt x="3254" y="233"/>
                </a:lnTo>
                <a:lnTo>
                  <a:pt x="3255" y="227"/>
                </a:lnTo>
                <a:lnTo>
                  <a:pt x="3255" y="227"/>
                </a:lnTo>
                <a:lnTo>
                  <a:pt x="3255" y="227"/>
                </a:lnTo>
                <a:lnTo>
                  <a:pt x="3256" y="222"/>
                </a:lnTo>
                <a:lnTo>
                  <a:pt x="3256" y="211"/>
                </a:lnTo>
                <a:lnTo>
                  <a:pt x="3256" y="217"/>
                </a:lnTo>
                <a:lnTo>
                  <a:pt x="3257" y="222"/>
                </a:lnTo>
                <a:lnTo>
                  <a:pt x="3257" y="217"/>
                </a:lnTo>
                <a:lnTo>
                  <a:pt x="3257" y="238"/>
                </a:lnTo>
                <a:lnTo>
                  <a:pt x="3258" y="255"/>
                </a:lnTo>
                <a:lnTo>
                  <a:pt x="3258" y="255"/>
                </a:lnTo>
                <a:lnTo>
                  <a:pt x="3258" y="276"/>
                </a:lnTo>
                <a:lnTo>
                  <a:pt x="3259" y="271"/>
                </a:lnTo>
                <a:lnTo>
                  <a:pt x="3259" y="244"/>
                </a:lnTo>
                <a:lnTo>
                  <a:pt x="3259" y="206"/>
                </a:lnTo>
                <a:lnTo>
                  <a:pt x="3260" y="190"/>
                </a:lnTo>
                <a:lnTo>
                  <a:pt x="3260" y="206"/>
                </a:lnTo>
                <a:lnTo>
                  <a:pt x="3260" y="201"/>
                </a:lnTo>
                <a:lnTo>
                  <a:pt x="3261" y="206"/>
                </a:lnTo>
                <a:lnTo>
                  <a:pt x="3261" y="222"/>
                </a:lnTo>
                <a:lnTo>
                  <a:pt x="3261" y="227"/>
                </a:lnTo>
                <a:lnTo>
                  <a:pt x="3262" y="227"/>
                </a:lnTo>
                <a:lnTo>
                  <a:pt x="3262" y="227"/>
                </a:lnTo>
                <a:lnTo>
                  <a:pt x="3262" y="227"/>
                </a:lnTo>
                <a:lnTo>
                  <a:pt x="3263" y="222"/>
                </a:lnTo>
                <a:lnTo>
                  <a:pt x="3263" y="217"/>
                </a:lnTo>
                <a:lnTo>
                  <a:pt x="3263" y="211"/>
                </a:lnTo>
                <a:lnTo>
                  <a:pt x="3264" y="195"/>
                </a:lnTo>
                <a:lnTo>
                  <a:pt x="3264" y="206"/>
                </a:lnTo>
                <a:lnTo>
                  <a:pt x="3264" y="211"/>
                </a:lnTo>
                <a:lnTo>
                  <a:pt x="3265" y="206"/>
                </a:lnTo>
                <a:lnTo>
                  <a:pt x="3265" y="227"/>
                </a:lnTo>
                <a:lnTo>
                  <a:pt x="3265" y="244"/>
                </a:lnTo>
                <a:lnTo>
                  <a:pt x="3266" y="271"/>
                </a:lnTo>
                <a:lnTo>
                  <a:pt x="3266" y="319"/>
                </a:lnTo>
                <a:lnTo>
                  <a:pt x="3266" y="309"/>
                </a:lnTo>
                <a:lnTo>
                  <a:pt x="3267" y="282"/>
                </a:lnTo>
                <a:lnTo>
                  <a:pt x="3267" y="249"/>
                </a:lnTo>
                <a:lnTo>
                  <a:pt x="3267" y="217"/>
                </a:lnTo>
                <a:lnTo>
                  <a:pt x="3268" y="233"/>
                </a:lnTo>
                <a:lnTo>
                  <a:pt x="3268" y="222"/>
                </a:lnTo>
                <a:lnTo>
                  <a:pt x="3268" y="233"/>
                </a:lnTo>
                <a:lnTo>
                  <a:pt x="3269" y="233"/>
                </a:lnTo>
                <a:lnTo>
                  <a:pt x="3269" y="238"/>
                </a:lnTo>
                <a:lnTo>
                  <a:pt x="3269" y="238"/>
                </a:lnTo>
                <a:lnTo>
                  <a:pt x="3270" y="238"/>
                </a:lnTo>
                <a:lnTo>
                  <a:pt x="3270" y="233"/>
                </a:lnTo>
                <a:lnTo>
                  <a:pt x="3270" y="227"/>
                </a:lnTo>
                <a:lnTo>
                  <a:pt x="3271" y="222"/>
                </a:lnTo>
                <a:lnTo>
                  <a:pt x="3271" y="211"/>
                </a:lnTo>
                <a:lnTo>
                  <a:pt x="3271" y="211"/>
                </a:lnTo>
                <a:lnTo>
                  <a:pt x="3272" y="206"/>
                </a:lnTo>
                <a:lnTo>
                  <a:pt x="3272" y="184"/>
                </a:lnTo>
                <a:lnTo>
                  <a:pt x="3272" y="157"/>
                </a:lnTo>
                <a:lnTo>
                  <a:pt x="3273" y="163"/>
                </a:lnTo>
                <a:lnTo>
                  <a:pt x="3273" y="179"/>
                </a:lnTo>
                <a:lnTo>
                  <a:pt x="3273" y="195"/>
                </a:lnTo>
                <a:lnTo>
                  <a:pt x="3274" y="217"/>
                </a:lnTo>
                <a:lnTo>
                  <a:pt x="3274" y="255"/>
                </a:lnTo>
                <a:lnTo>
                  <a:pt x="3274" y="265"/>
                </a:lnTo>
                <a:lnTo>
                  <a:pt x="3275" y="217"/>
                </a:lnTo>
                <a:lnTo>
                  <a:pt x="3275" y="163"/>
                </a:lnTo>
                <a:lnTo>
                  <a:pt x="3275" y="141"/>
                </a:lnTo>
                <a:lnTo>
                  <a:pt x="3276" y="173"/>
                </a:lnTo>
                <a:lnTo>
                  <a:pt x="3276" y="195"/>
                </a:lnTo>
                <a:lnTo>
                  <a:pt x="3276" y="195"/>
                </a:lnTo>
                <a:lnTo>
                  <a:pt x="3277" y="206"/>
                </a:lnTo>
                <a:lnTo>
                  <a:pt x="3277" y="206"/>
                </a:lnTo>
                <a:lnTo>
                  <a:pt x="3277" y="206"/>
                </a:lnTo>
                <a:lnTo>
                  <a:pt x="3278" y="206"/>
                </a:lnTo>
                <a:lnTo>
                  <a:pt x="3278" y="195"/>
                </a:lnTo>
                <a:lnTo>
                  <a:pt x="3278" y="190"/>
                </a:lnTo>
                <a:lnTo>
                  <a:pt x="3279" y="190"/>
                </a:lnTo>
                <a:lnTo>
                  <a:pt x="3279" y="168"/>
                </a:lnTo>
                <a:lnTo>
                  <a:pt x="3279" y="130"/>
                </a:lnTo>
                <a:lnTo>
                  <a:pt x="3280" y="125"/>
                </a:lnTo>
                <a:lnTo>
                  <a:pt x="3280" y="125"/>
                </a:lnTo>
                <a:lnTo>
                  <a:pt x="3280" y="157"/>
                </a:lnTo>
                <a:lnTo>
                  <a:pt x="3281" y="173"/>
                </a:lnTo>
                <a:lnTo>
                  <a:pt x="3281" y="227"/>
                </a:lnTo>
                <a:lnTo>
                  <a:pt x="3281" y="255"/>
                </a:lnTo>
                <a:lnTo>
                  <a:pt x="3282" y="265"/>
                </a:lnTo>
                <a:lnTo>
                  <a:pt x="3282" y="244"/>
                </a:lnTo>
                <a:lnTo>
                  <a:pt x="3282" y="206"/>
                </a:lnTo>
                <a:lnTo>
                  <a:pt x="3283" y="173"/>
                </a:lnTo>
                <a:lnTo>
                  <a:pt x="3283" y="163"/>
                </a:lnTo>
                <a:lnTo>
                  <a:pt x="3283" y="184"/>
                </a:lnTo>
                <a:lnTo>
                  <a:pt x="3284" y="195"/>
                </a:lnTo>
                <a:lnTo>
                  <a:pt x="3284" y="211"/>
                </a:lnTo>
                <a:lnTo>
                  <a:pt x="3284" y="211"/>
                </a:lnTo>
                <a:lnTo>
                  <a:pt x="3285" y="217"/>
                </a:lnTo>
                <a:lnTo>
                  <a:pt x="3285" y="222"/>
                </a:lnTo>
                <a:lnTo>
                  <a:pt x="3285" y="227"/>
                </a:lnTo>
                <a:lnTo>
                  <a:pt x="3286" y="222"/>
                </a:lnTo>
                <a:lnTo>
                  <a:pt x="3286" y="227"/>
                </a:lnTo>
                <a:lnTo>
                  <a:pt x="3286" y="222"/>
                </a:lnTo>
                <a:lnTo>
                  <a:pt x="3286" y="211"/>
                </a:lnTo>
                <a:lnTo>
                  <a:pt x="3287" y="190"/>
                </a:lnTo>
                <a:lnTo>
                  <a:pt x="3287" y="190"/>
                </a:lnTo>
                <a:lnTo>
                  <a:pt x="3287" y="217"/>
                </a:lnTo>
                <a:lnTo>
                  <a:pt x="3288" y="238"/>
                </a:lnTo>
                <a:lnTo>
                  <a:pt x="3288" y="255"/>
                </a:lnTo>
                <a:lnTo>
                  <a:pt x="3288" y="276"/>
                </a:lnTo>
                <a:lnTo>
                  <a:pt x="3289" y="319"/>
                </a:lnTo>
                <a:lnTo>
                  <a:pt x="3289" y="330"/>
                </a:lnTo>
                <a:lnTo>
                  <a:pt x="3289" y="298"/>
                </a:lnTo>
                <a:lnTo>
                  <a:pt x="3290" y="255"/>
                </a:lnTo>
                <a:lnTo>
                  <a:pt x="3290" y="201"/>
                </a:lnTo>
                <a:lnTo>
                  <a:pt x="3290" y="211"/>
                </a:lnTo>
                <a:lnTo>
                  <a:pt x="3291" y="217"/>
                </a:lnTo>
                <a:lnTo>
                  <a:pt x="3291" y="222"/>
                </a:lnTo>
                <a:lnTo>
                  <a:pt x="3291" y="222"/>
                </a:lnTo>
                <a:lnTo>
                  <a:pt x="3292" y="233"/>
                </a:lnTo>
                <a:lnTo>
                  <a:pt x="3292" y="233"/>
                </a:lnTo>
                <a:lnTo>
                  <a:pt x="3292" y="227"/>
                </a:lnTo>
                <a:lnTo>
                  <a:pt x="3293" y="227"/>
                </a:lnTo>
                <a:lnTo>
                  <a:pt x="3293" y="222"/>
                </a:lnTo>
                <a:lnTo>
                  <a:pt x="3293" y="211"/>
                </a:lnTo>
                <a:lnTo>
                  <a:pt x="3294" y="211"/>
                </a:lnTo>
                <a:lnTo>
                  <a:pt x="3294" y="222"/>
                </a:lnTo>
                <a:lnTo>
                  <a:pt x="3294" y="211"/>
                </a:lnTo>
                <a:lnTo>
                  <a:pt x="3295" y="217"/>
                </a:lnTo>
                <a:lnTo>
                  <a:pt x="3295" y="222"/>
                </a:lnTo>
                <a:lnTo>
                  <a:pt x="3295" y="217"/>
                </a:lnTo>
                <a:lnTo>
                  <a:pt x="3296" y="206"/>
                </a:lnTo>
                <a:lnTo>
                  <a:pt x="3296" y="201"/>
                </a:lnTo>
                <a:lnTo>
                  <a:pt x="3296" y="206"/>
                </a:lnTo>
                <a:lnTo>
                  <a:pt x="3297" y="211"/>
                </a:lnTo>
                <a:lnTo>
                  <a:pt x="3297" y="217"/>
                </a:lnTo>
                <a:lnTo>
                  <a:pt x="3297" y="217"/>
                </a:lnTo>
                <a:lnTo>
                  <a:pt x="3298" y="217"/>
                </a:lnTo>
                <a:lnTo>
                  <a:pt x="3298" y="222"/>
                </a:lnTo>
                <a:lnTo>
                  <a:pt x="3298" y="227"/>
                </a:lnTo>
                <a:lnTo>
                  <a:pt x="3299" y="233"/>
                </a:lnTo>
                <a:lnTo>
                  <a:pt x="3299" y="222"/>
                </a:lnTo>
                <a:lnTo>
                  <a:pt x="3299" y="211"/>
                </a:lnTo>
                <a:lnTo>
                  <a:pt x="3300" y="211"/>
                </a:lnTo>
                <a:lnTo>
                  <a:pt x="3300" y="190"/>
                </a:lnTo>
                <a:lnTo>
                  <a:pt x="3300" y="195"/>
                </a:lnTo>
                <a:lnTo>
                  <a:pt x="3301" y="211"/>
                </a:lnTo>
                <a:lnTo>
                  <a:pt x="3301" y="265"/>
                </a:lnTo>
                <a:lnTo>
                  <a:pt x="3301" y="292"/>
                </a:lnTo>
                <a:lnTo>
                  <a:pt x="3302" y="319"/>
                </a:lnTo>
                <a:lnTo>
                  <a:pt x="3302" y="319"/>
                </a:lnTo>
                <a:lnTo>
                  <a:pt x="3302" y="276"/>
                </a:lnTo>
                <a:lnTo>
                  <a:pt x="3303" y="206"/>
                </a:lnTo>
                <a:lnTo>
                  <a:pt x="3303" y="206"/>
                </a:lnTo>
                <a:lnTo>
                  <a:pt x="3303" y="222"/>
                </a:lnTo>
                <a:lnTo>
                  <a:pt x="3304" y="233"/>
                </a:lnTo>
                <a:lnTo>
                  <a:pt x="3304" y="244"/>
                </a:lnTo>
                <a:lnTo>
                  <a:pt x="3304" y="249"/>
                </a:lnTo>
                <a:lnTo>
                  <a:pt x="3305" y="255"/>
                </a:lnTo>
                <a:lnTo>
                  <a:pt x="3305" y="249"/>
                </a:lnTo>
                <a:lnTo>
                  <a:pt x="3305" y="255"/>
                </a:lnTo>
                <a:lnTo>
                  <a:pt x="3306" y="255"/>
                </a:lnTo>
                <a:lnTo>
                  <a:pt x="3306" y="244"/>
                </a:lnTo>
                <a:lnTo>
                  <a:pt x="3306" y="222"/>
                </a:lnTo>
                <a:lnTo>
                  <a:pt x="3307" y="211"/>
                </a:lnTo>
                <a:lnTo>
                  <a:pt x="3307" y="211"/>
                </a:lnTo>
                <a:lnTo>
                  <a:pt x="3307" y="217"/>
                </a:lnTo>
                <a:lnTo>
                  <a:pt x="3308" y="249"/>
                </a:lnTo>
                <a:lnTo>
                  <a:pt x="3308" y="265"/>
                </a:lnTo>
                <a:lnTo>
                  <a:pt x="3308" y="282"/>
                </a:lnTo>
                <a:lnTo>
                  <a:pt x="3309" y="319"/>
                </a:lnTo>
                <a:lnTo>
                  <a:pt x="3309" y="330"/>
                </a:lnTo>
                <a:lnTo>
                  <a:pt x="3309" y="265"/>
                </a:lnTo>
                <a:lnTo>
                  <a:pt x="3310" y="195"/>
                </a:lnTo>
                <a:lnTo>
                  <a:pt x="3310" y="195"/>
                </a:lnTo>
                <a:lnTo>
                  <a:pt x="3310" y="206"/>
                </a:lnTo>
                <a:lnTo>
                  <a:pt x="3311" y="211"/>
                </a:lnTo>
                <a:lnTo>
                  <a:pt x="3311" y="211"/>
                </a:lnTo>
                <a:lnTo>
                  <a:pt x="3311" y="217"/>
                </a:lnTo>
                <a:lnTo>
                  <a:pt x="3312" y="227"/>
                </a:lnTo>
                <a:lnTo>
                  <a:pt x="3312" y="233"/>
                </a:lnTo>
                <a:lnTo>
                  <a:pt x="3312" y="238"/>
                </a:lnTo>
                <a:lnTo>
                  <a:pt x="3313" y="244"/>
                </a:lnTo>
                <a:lnTo>
                  <a:pt x="3313" y="233"/>
                </a:lnTo>
                <a:lnTo>
                  <a:pt x="3313" y="227"/>
                </a:lnTo>
                <a:lnTo>
                  <a:pt x="3314" y="222"/>
                </a:lnTo>
                <a:lnTo>
                  <a:pt x="3314" y="211"/>
                </a:lnTo>
                <a:lnTo>
                  <a:pt x="3314" y="211"/>
                </a:lnTo>
                <a:lnTo>
                  <a:pt x="3315" y="222"/>
                </a:lnTo>
                <a:lnTo>
                  <a:pt x="3315" y="244"/>
                </a:lnTo>
                <a:lnTo>
                  <a:pt x="3315" y="255"/>
                </a:lnTo>
                <a:lnTo>
                  <a:pt x="3316" y="282"/>
                </a:lnTo>
                <a:lnTo>
                  <a:pt x="3316" y="271"/>
                </a:lnTo>
                <a:lnTo>
                  <a:pt x="3316" y="233"/>
                </a:lnTo>
                <a:lnTo>
                  <a:pt x="3317" y="184"/>
                </a:lnTo>
                <a:lnTo>
                  <a:pt x="3317" y="179"/>
                </a:lnTo>
                <a:lnTo>
                  <a:pt x="3317" y="190"/>
                </a:lnTo>
                <a:lnTo>
                  <a:pt x="3318" y="190"/>
                </a:lnTo>
                <a:lnTo>
                  <a:pt x="3318" y="206"/>
                </a:lnTo>
                <a:lnTo>
                  <a:pt x="3318" y="227"/>
                </a:lnTo>
                <a:lnTo>
                  <a:pt x="3319" y="227"/>
                </a:lnTo>
                <a:lnTo>
                  <a:pt x="3319" y="233"/>
                </a:lnTo>
                <a:lnTo>
                  <a:pt x="3319" y="249"/>
                </a:lnTo>
                <a:lnTo>
                  <a:pt x="3320" y="249"/>
                </a:lnTo>
                <a:lnTo>
                  <a:pt x="3320" y="255"/>
                </a:lnTo>
                <a:lnTo>
                  <a:pt x="3320" y="255"/>
                </a:lnTo>
                <a:lnTo>
                  <a:pt x="3321" y="260"/>
                </a:lnTo>
                <a:lnTo>
                  <a:pt x="3321" y="244"/>
                </a:lnTo>
                <a:lnTo>
                  <a:pt x="3321" y="238"/>
                </a:lnTo>
                <a:lnTo>
                  <a:pt x="3322" y="244"/>
                </a:lnTo>
                <a:lnTo>
                  <a:pt x="3322" y="249"/>
                </a:lnTo>
                <a:lnTo>
                  <a:pt x="3322" y="244"/>
                </a:lnTo>
                <a:lnTo>
                  <a:pt x="3323" y="265"/>
                </a:lnTo>
                <a:lnTo>
                  <a:pt x="3323" y="287"/>
                </a:lnTo>
                <a:lnTo>
                  <a:pt x="3323" y="298"/>
                </a:lnTo>
                <a:lnTo>
                  <a:pt x="3324" y="319"/>
                </a:lnTo>
                <a:lnTo>
                  <a:pt x="3324" y="244"/>
                </a:lnTo>
                <a:lnTo>
                  <a:pt x="3324" y="227"/>
                </a:lnTo>
                <a:lnTo>
                  <a:pt x="3325" y="217"/>
                </a:lnTo>
                <a:lnTo>
                  <a:pt x="3325" y="206"/>
                </a:lnTo>
                <a:lnTo>
                  <a:pt x="3325" y="217"/>
                </a:lnTo>
                <a:lnTo>
                  <a:pt x="3326" y="238"/>
                </a:lnTo>
                <a:lnTo>
                  <a:pt x="3326" y="249"/>
                </a:lnTo>
                <a:lnTo>
                  <a:pt x="3326" y="249"/>
                </a:lnTo>
                <a:lnTo>
                  <a:pt x="3327" y="260"/>
                </a:lnTo>
                <a:lnTo>
                  <a:pt x="3327" y="265"/>
                </a:lnTo>
                <a:lnTo>
                  <a:pt x="3327" y="260"/>
                </a:lnTo>
                <a:lnTo>
                  <a:pt x="3328" y="265"/>
                </a:lnTo>
                <a:lnTo>
                  <a:pt x="3328" y="260"/>
                </a:lnTo>
                <a:lnTo>
                  <a:pt x="3328" y="255"/>
                </a:lnTo>
                <a:lnTo>
                  <a:pt x="3329" y="260"/>
                </a:lnTo>
                <a:lnTo>
                  <a:pt x="3329" y="271"/>
                </a:lnTo>
                <a:lnTo>
                  <a:pt x="3329" y="271"/>
                </a:lnTo>
                <a:lnTo>
                  <a:pt x="3330" y="271"/>
                </a:lnTo>
                <a:lnTo>
                  <a:pt x="3330" y="271"/>
                </a:lnTo>
                <a:lnTo>
                  <a:pt x="3330" y="271"/>
                </a:lnTo>
                <a:lnTo>
                  <a:pt x="3331" y="287"/>
                </a:lnTo>
                <a:lnTo>
                  <a:pt x="3331" y="287"/>
                </a:lnTo>
                <a:lnTo>
                  <a:pt x="3331" y="287"/>
                </a:lnTo>
                <a:lnTo>
                  <a:pt x="3332" y="276"/>
                </a:lnTo>
                <a:lnTo>
                  <a:pt x="3332" y="265"/>
                </a:lnTo>
                <a:lnTo>
                  <a:pt x="3332" y="255"/>
                </a:lnTo>
                <a:lnTo>
                  <a:pt x="3333" y="233"/>
                </a:lnTo>
                <a:lnTo>
                  <a:pt x="3333" y="222"/>
                </a:lnTo>
                <a:lnTo>
                  <a:pt x="3333" y="222"/>
                </a:lnTo>
                <a:lnTo>
                  <a:pt x="3334" y="227"/>
                </a:lnTo>
                <a:lnTo>
                  <a:pt x="3334" y="233"/>
                </a:lnTo>
                <a:lnTo>
                  <a:pt x="3334" y="227"/>
                </a:lnTo>
                <a:lnTo>
                  <a:pt x="3335" y="222"/>
                </a:lnTo>
                <a:lnTo>
                  <a:pt x="3335" y="249"/>
                </a:lnTo>
                <a:lnTo>
                  <a:pt x="3335" y="255"/>
                </a:lnTo>
                <a:lnTo>
                  <a:pt x="3336" y="238"/>
                </a:lnTo>
                <a:lnTo>
                  <a:pt x="3336" y="244"/>
                </a:lnTo>
                <a:lnTo>
                  <a:pt x="3336" y="249"/>
                </a:lnTo>
                <a:lnTo>
                  <a:pt x="3337" y="244"/>
                </a:lnTo>
                <a:lnTo>
                  <a:pt x="3337" y="233"/>
                </a:lnTo>
                <a:lnTo>
                  <a:pt x="3337" y="238"/>
                </a:lnTo>
                <a:lnTo>
                  <a:pt x="3338" y="244"/>
                </a:lnTo>
                <a:lnTo>
                  <a:pt x="3338" y="249"/>
                </a:lnTo>
                <a:lnTo>
                  <a:pt x="3338" y="255"/>
                </a:lnTo>
                <a:lnTo>
                  <a:pt x="3339" y="249"/>
                </a:lnTo>
                <a:lnTo>
                  <a:pt x="3339" y="255"/>
                </a:lnTo>
                <a:lnTo>
                  <a:pt x="3339" y="255"/>
                </a:lnTo>
                <a:lnTo>
                  <a:pt x="3340" y="265"/>
                </a:lnTo>
                <a:lnTo>
                  <a:pt x="3340" y="255"/>
                </a:lnTo>
                <a:lnTo>
                  <a:pt x="3340" y="255"/>
                </a:lnTo>
                <a:lnTo>
                  <a:pt x="3341" y="255"/>
                </a:lnTo>
                <a:lnTo>
                  <a:pt x="3341" y="260"/>
                </a:lnTo>
                <a:lnTo>
                  <a:pt x="3341" y="260"/>
                </a:lnTo>
                <a:lnTo>
                  <a:pt x="3342" y="271"/>
                </a:lnTo>
                <a:lnTo>
                  <a:pt x="3342" y="276"/>
                </a:lnTo>
                <a:lnTo>
                  <a:pt x="3342" y="276"/>
                </a:lnTo>
                <a:lnTo>
                  <a:pt x="3343" y="271"/>
                </a:lnTo>
                <a:lnTo>
                  <a:pt x="3343" y="265"/>
                </a:lnTo>
                <a:lnTo>
                  <a:pt x="3343" y="265"/>
                </a:lnTo>
                <a:lnTo>
                  <a:pt x="3344" y="265"/>
                </a:lnTo>
                <a:lnTo>
                  <a:pt x="3344" y="260"/>
                </a:lnTo>
                <a:lnTo>
                  <a:pt x="3344" y="255"/>
                </a:lnTo>
                <a:lnTo>
                  <a:pt x="3345" y="271"/>
                </a:lnTo>
                <a:lnTo>
                  <a:pt x="3345" y="276"/>
                </a:lnTo>
                <a:lnTo>
                  <a:pt x="3345" y="271"/>
                </a:lnTo>
                <a:lnTo>
                  <a:pt x="3345" y="265"/>
                </a:lnTo>
                <a:lnTo>
                  <a:pt x="3346" y="265"/>
                </a:lnTo>
                <a:lnTo>
                  <a:pt x="3346" y="271"/>
                </a:lnTo>
                <a:lnTo>
                  <a:pt x="3346" y="282"/>
                </a:lnTo>
                <a:lnTo>
                  <a:pt x="3346" y="287"/>
                </a:lnTo>
                <a:lnTo>
                  <a:pt x="3347" y="276"/>
                </a:lnTo>
                <a:lnTo>
                  <a:pt x="3347" y="271"/>
                </a:lnTo>
                <a:lnTo>
                  <a:pt x="3347" y="271"/>
                </a:lnTo>
                <a:lnTo>
                  <a:pt x="3348" y="287"/>
                </a:lnTo>
                <a:lnTo>
                  <a:pt x="3348" y="292"/>
                </a:lnTo>
                <a:lnTo>
                  <a:pt x="3348" y="309"/>
                </a:lnTo>
                <a:lnTo>
                  <a:pt x="3349" y="287"/>
                </a:lnTo>
                <a:lnTo>
                  <a:pt x="3349" y="271"/>
                </a:lnTo>
                <a:lnTo>
                  <a:pt x="3349" y="276"/>
                </a:lnTo>
                <a:lnTo>
                  <a:pt x="3350" y="265"/>
                </a:lnTo>
                <a:lnTo>
                  <a:pt x="3350" y="265"/>
                </a:lnTo>
                <a:lnTo>
                  <a:pt x="3350" y="260"/>
                </a:lnTo>
                <a:lnTo>
                  <a:pt x="3351" y="255"/>
                </a:lnTo>
                <a:lnTo>
                  <a:pt x="3351" y="255"/>
                </a:lnTo>
                <a:lnTo>
                  <a:pt x="3351" y="244"/>
                </a:lnTo>
                <a:lnTo>
                  <a:pt x="3352" y="249"/>
                </a:lnTo>
                <a:lnTo>
                  <a:pt x="3352" y="255"/>
                </a:lnTo>
                <a:lnTo>
                  <a:pt x="3352" y="260"/>
                </a:lnTo>
                <a:lnTo>
                  <a:pt x="3353" y="260"/>
                </a:lnTo>
                <a:lnTo>
                  <a:pt x="3353" y="260"/>
                </a:lnTo>
                <a:lnTo>
                  <a:pt x="3353" y="255"/>
                </a:lnTo>
                <a:lnTo>
                  <a:pt x="3354" y="249"/>
                </a:lnTo>
                <a:lnTo>
                  <a:pt x="3354" y="249"/>
                </a:lnTo>
                <a:lnTo>
                  <a:pt x="3354" y="255"/>
                </a:lnTo>
                <a:lnTo>
                  <a:pt x="3355" y="255"/>
                </a:lnTo>
                <a:lnTo>
                  <a:pt x="3355" y="260"/>
                </a:lnTo>
                <a:lnTo>
                  <a:pt x="3355" y="249"/>
                </a:lnTo>
                <a:lnTo>
                  <a:pt x="3356" y="260"/>
                </a:lnTo>
                <a:lnTo>
                  <a:pt x="3356" y="271"/>
                </a:lnTo>
                <a:lnTo>
                  <a:pt x="3356" y="265"/>
                </a:lnTo>
                <a:lnTo>
                  <a:pt x="3357" y="265"/>
                </a:lnTo>
                <a:lnTo>
                  <a:pt x="3357" y="260"/>
                </a:lnTo>
                <a:lnTo>
                  <a:pt x="3357" y="260"/>
                </a:lnTo>
                <a:lnTo>
                  <a:pt x="3358" y="271"/>
                </a:lnTo>
                <a:lnTo>
                  <a:pt x="3358" y="265"/>
                </a:lnTo>
                <a:lnTo>
                  <a:pt x="3358" y="249"/>
                </a:lnTo>
                <a:lnTo>
                  <a:pt x="3359" y="260"/>
                </a:lnTo>
                <a:lnTo>
                  <a:pt x="3359" y="265"/>
                </a:lnTo>
                <a:lnTo>
                  <a:pt x="3359" y="265"/>
                </a:lnTo>
                <a:lnTo>
                  <a:pt x="3360" y="255"/>
                </a:lnTo>
                <a:lnTo>
                  <a:pt x="3360" y="244"/>
                </a:lnTo>
                <a:lnTo>
                  <a:pt x="3360" y="249"/>
                </a:lnTo>
                <a:lnTo>
                  <a:pt x="3361" y="260"/>
                </a:lnTo>
                <a:lnTo>
                  <a:pt x="3361" y="260"/>
                </a:lnTo>
                <a:lnTo>
                  <a:pt x="3361" y="260"/>
                </a:lnTo>
                <a:lnTo>
                  <a:pt x="3362" y="249"/>
                </a:lnTo>
                <a:lnTo>
                  <a:pt x="3362" y="255"/>
                </a:lnTo>
                <a:lnTo>
                  <a:pt x="3362" y="260"/>
                </a:lnTo>
                <a:lnTo>
                  <a:pt x="3363" y="249"/>
                </a:lnTo>
                <a:lnTo>
                  <a:pt x="3363" y="260"/>
                </a:lnTo>
                <a:lnTo>
                  <a:pt x="3363" y="265"/>
                </a:lnTo>
                <a:lnTo>
                  <a:pt x="3364" y="265"/>
                </a:lnTo>
                <a:lnTo>
                  <a:pt x="3364" y="260"/>
                </a:lnTo>
                <a:lnTo>
                  <a:pt x="3364" y="255"/>
                </a:lnTo>
                <a:lnTo>
                  <a:pt x="3365" y="255"/>
                </a:lnTo>
                <a:lnTo>
                  <a:pt x="3365" y="260"/>
                </a:lnTo>
                <a:lnTo>
                  <a:pt x="3365" y="255"/>
                </a:lnTo>
                <a:lnTo>
                  <a:pt x="3366" y="265"/>
                </a:lnTo>
                <a:lnTo>
                  <a:pt x="3366" y="260"/>
                </a:lnTo>
                <a:lnTo>
                  <a:pt x="3366" y="260"/>
                </a:lnTo>
                <a:lnTo>
                  <a:pt x="3367" y="265"/>
                </a:lnTo>
                <a:lnTo>
                  <a:pt x="3367" y="265"/>
                </a:lnTo>
                <a:lnTo>
                  <a:pt x="3367" y="260"/>
                </a:lnTo>
                <a:lnTo>
                  <a:pt x="3368" y="260"/>
                </a:lnTo>
                <a:lnTo>
                  <a:pt x="3368" y="255"/>
                </a:lnTo>
                <a:lnTo>
                  <a:pt x="3368" y="233"/>
                </a:lnTo>
                <a:lnTo>
                  <a:pt x="3369" y="233"/>
                </a:lnTo>
                <a:lnTo>
                  <a:pt x="3369" y="222"/>
                </a:lnTo>
                <a:lnTo>
                  <a:pt x="3369" y="217"/>
                </a:lnTo>
                <a:lnTo>
                  <a:pt x="3370" y="217"/>
                </a:lnTo>
                <a:lnTo>
                  <a:pt x="3370" y="206"/>
                </a:lnTo>
                <a:lnTo>
                  <a:pt x="3370" y="184"/>
                </a:lnTo>
                <a:lnTo>
                  <a:pt x="3371" y="168"/>
                </a:lnTo>
                <a:lnTo>
                  <a:pt x="3371" y="141"/>
                </a:lnTo>
                <a:lnTo>
                  <a:pt x="3371" y="125"/>
                </a:lnTo>
                <a:lnTo>
                  <a:pt x="3372" y="109"/>
                </a:lnTo>
                <a:lnTo>
                  <a:pt x="3372" y="109"/>
                </a:lnTo>
                <a:lnTo>
                  <a:pt x="3372" y="114"/>
                </a:lnTo>
                <a:lnTo>
                  <a:pt x="3373" y="109"/>
                </a:lnTo>
                <a:lnTo>
                  <a:pt x="3373" y="103"/>
                </a:lnTo>
                <a:lnTo>
                  <a:pt x="3373" y="92"/>
                </a:lnTo>
                <a:lnTo>
                  <a:pt x="3374" y="103"/>
                </a:lnTo>
                <a:lnTo>
                  <a:pt x="3374" y="98"/>
                </a:lnTo>
                <a:lnTo>
                  <a:pt x="3374" y="109"/>
                </a:lnTo>
                <a:lnTo>
                  <a:pt x="3375" y="98"/>
                </a:lnTo>
                <a:lnTo>
                  <a:pt x="3375" y="98"/>
                </a:lnTo>
                <a:lnTo>
                  <a:pt x="3375" y="109"/>
                </a:lnTo>
                <a:lnTo>
                  <a:pt x="3376" y="109"/>
                </a:lnTo>
                <a:lnTo>
                  <a:pt x="3376" y="103"/>
                </a:lnTo>
                <a:lnTo>
                  <a:pt x="3376" y="114"/>
                </a:lnTo>
                <a:lnTo>
                  <a:pt x="3377" y="125"/>
                </a:lnTo>
                <a:lnTo>
                  <a:pt x="3377" y="136"/>
                </a:lnTo>
                <a:lnTo>
                  <a:pt x="3377" y="125"/>
                </a:lnTo>
                <a:lnTo>
                  <a:pt x="3378" y="152"/>
                </a:lnTo>
                <a:lnTo>
                  <a:pt x="3378" y="179"/>
                </a:lnTo>
                <a:lnTo>
                  <a:pt x="3378" y="195"/>
                </a:lnTo>
                <a:lnTo>
                  <a:pt x="3379" y="211"/>
                </a:lnTo>
                <a:lnTo>
                  <a:pt x="3379" y="227"/>
                </a:lnTo>
                <a:lnTo>
                  <a:pt x="3379" y="249"/>
                </a:lnTo>
                <a:lnTo>
                  <a:pt x="3380" y="255"/>
                </a:lnTo>
                <a:lnTo>
                  <a:pt x="3380" y="292"/>
                </a:lnTo>
                <a:lnTo>
                  <a:pt x="3380" y="330"/>
                </a:lnTo>
                <a:lnTo>
                  <a:pt x="3381" y="346"/>
                </a:lnTo>
                <a:lnTo>
                  <a:pt x="3381" y="346"/>
                </a:lnTo>
                <a:lnTo>
                  <a:pt x="3381" y="346"/>
                </a:lnTo>
                <a:lnTo>
                  <a:pt x="3382" y="325"/>
                </a:lnTo>
                <a:lnTo>
                  <a:pt x="3382" y="303"/>
                </a:lnTo>
                <a:lnTo>
                  <a:pt x="3382" y="282"/>
                </a:lnTo>
                <a:lnTo>
                  <a:pt x="3383" y="260"/>
                </a:lnTo>
                <a:lnTo>
                  <a:pt x="3383" y="255"/>
                </a:lnTo>
                <a:lnTo>
                  <a:pt x="3383" y="249"/>
                </a:lnTo>
                <a:lnTo>
                  <a:pt x="3384" y="244"/>
                </a:lnTo>
                <a:lnTo>
                  <a:pt x="3384" y="244"/>
                </a:lnTo>
                <a:lnTo>
                  <a:pt x="3384" y="244"/>
                </a:lnTo>
                <a:lnTo>
                  <a:pt x="3385" y="244"/>
                </a:lnTo>
                <a:lnTo>
                  <a:pt x="3385" y="249"/>
                </a:lnTo>
                <a:lnTo>
                  <a:pt x="3385" y="265"/>
                </a:lnTo>
                <a:lnTo>
                  <a:pt x="3386" y="271"/>
                </a:lnTo>
                <a:lnTo>
                  <a:pt x="3386" y="265"/>
                </a:lnTo>
                <a:lnTo>
                  <a:pt x="3386" y="249"/>
                </a:lnTo>
                <a:lnTo>
                  <a:pt x="3387" y="244"/>
                </a:lnTo>
                <a:lnTo>
                  <a:pt x="3387" y="238"/>
                </a:lnTo>
                <a:lnTo>
                  <a:pt x="3387" y="244"/>
                </a:lnTo>
                <a:lnTo>
                  <a:pt x="3388" y="233"/>
                </a:lnTo>
                <a:lnTo>
                  <a:pt x="3388" y="227"/>
                </a:lnTo>
                <a:lnTo>
                  <a:pt x="3388" y="233"/>
                </a:lnTo>
                <a:lnTo>
                  <a:pt x="3389" y="227"/>
                </a:lnTo>
                <a:lnTo>
                  <a:pt x="3389" y="227"/>
                </a:lnTo>
                <a:lnTo>
                  <a:pt x="3389" y="222"/>
                </a:lnTo>
                <a:lnTo>
                  <a:pt x="3390" y="217"/>
                </a:lnTo>
                <a:lnTo>
                  <a:pt x="3390" y="222"/>
                </a:lnTo>
                <a:lnTo>
                  <a:pt x="3390" y="217"/>
                </a:lnTo>
                <a:lnTo>
                  <a:pt x="3391" y="222"/>
                </a:lnTo>
                <a:lnTo>
                  <a:pt x="3391" y="222"/>
                </a:lnTo>
                <a:lnTo>
                  <a:pt x="3391" y="217"/>
                </a:lnTo>
                <a:lnTo>
                  <a:pt x="3392" y="217"/>
                </a:lnTo>
                <a:lnTo>
                  <a:pt x="3392" y="238"/>
                </a:lnTo>
                <a:lnTo>
                  <a:pt x="3392" y="249"/>
                </a:lnTo>
                <a:lnTo>
                  <a:pt x="3393" y="244"/>
                </a:lnTo>
                <a:lnTo>
                  <a:pt x="3393" y="255"/>
                </a:lnTo>
                <a:lnTo>
                  <a:pt x="3393" y="260"/>
                </a:lnTo>
                <a:lnTo>
                  <a:pt x="3394" y="271"/>
                </a:lnTo>
                <a:lnTo>
                  <a:pt x="3394" y="271"/>
                </a:lnTo>
                <a:lnTo>
                  <a:pt x="3394" y="271"/>
                </a:lnTo>
                <a:lnTo>
                  <a:pt x="3395" y="282"/>
                </a:lnTo>
                <a:lnTo>
                  <a:pt x="3395" y="276"/>
                </a:lnTo>
                <a:lnTo>
                  <a:pt x="3395" y="276"/>
                </a:lnTo>
                <a:lnTo>
                  <a:pt x="3396" y="271"/>
                </a:lnTo>
                <a:lnTo>
                  <a:pt x="3396" y="292"/>
                </a:lnTo>
                <a:lnTo>
                  <a:pt x="3396" y="276"/>
                </a:lnTo>
                <a:lnTo>
                  <a:pt x="3397" y="265"/>
                </a:lnTo>
                <a:lnTo>
                  <a:pt x="3397" y="271"/>
                </a:lnTo>
                <a:lnTo>
                  <a:pt x="3397" y="282"/>
                </a:lnTo>
                <a:lnTo>
                  <a:pt x="3398" y="298"/>
                </a:lnTo>
                <a:lnTo>
                  <a:pt x="3398" y="303"/>
                </a:lnTo>
                <a:lnTo>
                  <a:pt x="3398" y="314"/>
                </a:lnTo>
                <a:lnTo>
                  <a:pt x="3399" y="330"/>
                </a:lnTo>
                <a:lnTo>
                  <a:pt x="3399" y="319"/>
                </a:lnTo>
                <a:lnTo>
                  <a:pt x="3399" y="319"/>
                </a:lnTo>
                <a:lnTo>
                  <a:pt x="3400" y="314"/>
                </a:lnTo>
                <a:lnTo>
                  <a:pt x="3400" y="309"/>
                </a:lnTo>
                <a:lnTo>
                  <a:pt x="3400" y="287"/>
                </a:lnTo>
                <a:lnTo>
                  <a:pt x="3401" y="276"/>
                </a:lnTo>
                <a:lnTo>
                  <a:pt x="3401" y="276"/>
                </a:lnTo>
                <a:lnTo>
                  <a:pt x="3401" y="271"/>
                </a:lnTo>
                <a:lnTo>
                  <a:pt x="3402" y="265"/>
                </a:lnTo>
                <a:lnTo>
                  <a:pt x="3402" y="260"/>
                </a:lnTo>
                <a:lnTo>
                  <a:pt x="3402" y="282"/>
                </a:lnTo>
                <a:lnTo>
                  <a:pt x="3403" y="271"/>
                </a:lnTo>
                <a:lnTo>
                  <a:pt x="3403" y="282"/>
                </a:lnTo>
                <a:lnTo>
                  <a:pt x="3403" y="298"/>
                </a:lnTo>
                <a:lnTo>
                  <a:pt x="3404" y="298"/>
                </a:lnTo>
                <a:lnTo>
                  <a:pt x="3404" y="303"/>
                </a:lnTo>
                <a:lnTo>
                  <a:pt x="3404" y="319"/>
                </a:lnTo>
                <a:lnTo>
                  <a:pt x="3405" y="336"/>
                </a:lnTo>
                <a:lnTo>
                  <a:pt x="3405" y="309"/>
                </a:lnTo>
                <a:lnTo>
                  <a:pt x="3405" y="309"/>
                </a:lnTo>
                <a:lnTo>
                  <a:pt x="3406" y="292"/>
                </a:lnTo>
                <a:lnTo>
                  <a:pt x="3406" y="287"/>
                </a:lnTo>
                <a:lnTo>
                  <a:pt x="3406" y="276"/>
                </a:lnTo>
                <a:lnTo>
                  <a:pt x="3406" y="265"/>
                </a:lnTo>
                <a:lnTo>
                  <a:pt x="3407" y="260"/>
                </a:lnTo>
                <a:lnTo>
                  <a:pt x="3407" y="260"/>
                </a:lnTo>
                <a:lnTo>
                  <a:pt x="3407" y="265"/>
                </a:lnTo>
                <a:lnTo>
                  <a:pt x="3408" y="260"/>
                </a:lnTo>
                <a:lnTo>
                  <a:pt x="3408" y="265"/>
                </a:lnTo>
                <a:lnTo>
                  <a:pt x="3408" y="271"/>
                </a:lnTo>
                <a:lnTo>
                  <a:pt x="3409" y="276"/>
                </a:lnTo>
                <a:lnTo>
                  <a:pt x="3409" y="271"/>
                </a:lnTo>
                <a:lnTo>
                  <a:pt x="3409" y="298"/>
                </a:lnTo>
                <a:lnTo>
                  <a:pt x="3410" y="314"/>
                </a:lnTo>
                <a:lnTo>
                  <a:pt x="3410" y="314"/>
                </a:lnTo>
                <a:lnTo>
                  <a:pt x="3410" y="319"/>
                </a:lnTo>
                <a:lnTo>
                  <a:pt x="3411" y="325"/>
                </a:lnTo>
                <a:lnTo>
                  <a:pt x="3411" y="330"/>
                </a:lnTo>
                <a:lnTo>
                  <a:pt x="3411" y="336"/>
                </a:lnTo>
                <a:lnTo>
                  <a:pt x="3412" y="346"/>
                </a:lnTo>
                <a:lnTo>
                  <a:pt x="3412" y="352"/>
                </a:lnTo>
                <a:lnTo>
                  <a:pt x="3412" y="346"/>
                </a:lnTo>
                <a:lnTo>
                  <a:pt x="3413" y="352"/>
                </a:lnTo>
                <a:lnTo>
                  <a:pt x="3413" y="363"/>
                </a:lnTo>
                <a:lnTo>
                  <a:pt x="3413" y="357"/>
                </a:lnTo>
                <a:lnTo>
                  <a:pt x="3414" y="352"/>
                </a:lnTo>
                <a:lnTo>
                  <a:pt x="3414" y="352"/>
                </a:lnTo>
                <a:lnTo>
                  <a:pt x="3414" y="352"/>
                </a:lnTo>
                <a:lnTo>
                  <a:pt x="3415" y="357"/>
                </a:lnTo>
                <a:lnTo>
                  <a:pt x="3415" y="368"/>
                </a:lnTo>
                <a:lnTo>
                  <a:pt x="3415" y="373"/>
                </a:lnTo>
                <a:lnTo>
                  <a:pt x="3416" y="368"/>
                </a:lnTo>
                <a:lnTo>
                  <a:pt x="3416" y="373"/>
                </a:lnTo>
                <a:lnTo>
                  <a:pt x="3416" y="384"/>
                </a:lnTo>
                <a:lnTo>
                  <a:pt x="3417" y="390"/>
                </a:lnTo>
                <a:lnTo>
                  <a:pt x="3417" y="390"/>
                </a:lnTo>
                <a:lnTo>
                  <a:pt x="3417" y="384"/>
                </a:lnTo>
                <a:lnTo>
                  <a:pt x="3418" y="379"/>
                </a:lnTo>
                <a:lnTo>
                  <a:pt x="3418" y="384"/>
                </a:lnTo>
                <a:lnTo>
                  <a:pt x="3418" y="384"/>
                </a:lnTo>
                <a:lnTo>
                  <a:pt x="3419" y="379"/>
                </a:lnTo>
                <a:lnTo>
                  <a:pt x="3419" y="363"/>
                </a:lnTo>
                <a:lnTo>
                  <a:pt x="3419" y="352"/>
                </a:lnTo>
                <a:lnTo>
                  <a:pt x="3420" y="368"/>
                </a:lnTo>
                <a:lnTo>
                  <a:pt x="3420" y="373"/>
                </a:lnTo>
                <a:lnTo>
                  <a:pt x="3420" y="357"/>
                </a:lnTo>
                <a:lnTo>
                  <a:pt x="3421" y="363"/>
                </a:lnTo>
                <a:lnTo>
                  <a:pt x="3421" y="373"/>
                </a:lnTo>
                <a:lnTo>
                  <a:pt x="3421" y="368"/>
                </a:lnTo>
                <a:lnTo>
                  <a:pt x="3422" y="373"/>
                </a:lnTo>
                <a:lnTo>
                  <a:pt x="3422" y="384"/>
                </a:lnTo>
                <a:lnTo>
                  <a:pt x="3422" y="384"/>
                </a:lnTo>
                <a:lnTo>
                  <a:pt x="3423" y="384"/>
                </a:lnTo>
                <a:lnTo>
                  <a:pt x="3423" y="384"/>
                </a:lnTo>
                <a:lnTo>
                  <a:pt x="3423" y="379"/>
                </a:lnTo>
                <a:lnTo>
                  <a:pt x="3424" y="379"/>
                </a:lnTo>
                <a:lnTo>
                  <a:pt x="3424" y="384"/>
                </a:lnTo>
                <a:lnTo>
                  <a:pt x="3424" y="379"/>
                </a:lnTo>
                <a:lnTo>
                  <a:pt x="3425" y="357"/>
                </a:lnTo>
                <a:lnTo>
                  <a:pt x="3425" y="363"/>
                </a:lnTo>
                <a:lnTo>
                  <a:pt x="3425" y="379"/>
                </a:lnTo>
                <a:lnTo>
                  <a:pt x="3426" y="379"/>
                </a:lnTo>
                <a:lnTo>
                  <a:pt x="3426" y="373"/>
                </a:lnTo>
                <a:lnTo>
                  <a:pt x="3426" y="363"/>
                </a:lnTo>
                <a:lnTo>
                  <a:pt x="3427" y="368"/>
                </a:lnTo>
                <a:lnTo>
                  <a:pt x="3427" y="373"/>
                </a:lnTo>
                <a:lnTo>
                  <a:pt x="3427" y="373"/>
                </a:lnTo>
                <a:lnTo>
                  <a:pt x="3428" y="373"/>
                </a:lnTo>
                <a:lnTo>
                  <a:pt x="3428" y="373"/>
                </a:lnTo>
                <a:lnTo>
                  <a:pt x="3428" y="390"/>
                </a:lnTo>
                <a:lnTo>
                  <a:pt x="3429" y="384"/>
                </a:lnTo>
                <a:lnTo>
                  <a:pt x="3429" y="368"/>
                </a:lnTo>
                <a:lnTo>
                  <a:pt x="3429" y="373"/>
                </a:lnTo>
                <a:lnTo>
                  <a:pt x="3430" y="390"/>
                </a:lnTo>
                <a:lnTo>
                  <a:pt x="3430" y="390"/>
                </a:lnTo>
                <a:lnTo>
                  <a:pt x="3430" y="384"/>
                </a:lnTo>
                <a:lnTo>
                  <a:pt x="3431" y="373"/>
                </a:lnTo>
                <a:lnTo>
                  <a:pt x="3431" y="384"/>
                </a:lnTo>
                <a:lnTo>
                  <a:pt x="3431" y="384"/>
                </a:lnTo>
                <a:lnTo>
                  <a:pt x="3432" y="390"/>
                </a:lnTo>
                <a:lnTo>
                  <a:pt x="3432" y="390"/>
                </a:lnTo>
                <a:lnTo>
                  <a:pt x="3432" y="390"/>
                </a:lnTo>
                <a:lnTo>
                  <a:pt x="3433" y="390"/>
                </a:lnTo>
                <a:lnTo>
                  <a:pt x="3433" y="379"/>
                </a:lnTo>
                <a:lnTo>
                  <a:pt x="3433" y="373"/>
                </a:lnTo>
                <a:lnTo>
                  <a:pt x="3434" y="379"/>
                </a:lnTo>
                <a:lnTo>
                  <a:pt x="3434" y="384"/>
                </a:lnTo>
                <a:lnTo>
                  <a:pt x="3434" y="379"/>
                </a:lnTo>
                <a:lnTo>
                  <a:pt x="3435" y="368"/>
                </a:lnTo>
                <a:lnTo>
                  <a:pt x="3435" y="379"/>
                </a:lnTo>
                <a:lnTo>
                  <a:pt x="3435" y="379"/>
                </a:lnTo>
                <a:lnTo>
                  <a:pt x="3436" y="368"/>
                </a:lnTo>
                <a:lnTo>
                  <a:pt x="3436" y="373"/>
                </a:lnTo>
                <a:lnTo>
                  <a:pt x="3436" y="384"/>
                </a:lnTo>
                <a:lnTo>
                  <a:pt x="3437" y="384"/>
                </a:lnTo>
                <a:lnTo>
                  <a:pt x="3437" y="379"/>
                </a:lnTo>
                <a:lnTo>
                  <a:pt x="3437" y="379"/>
                </a:lnTo>
                <a:lnTo>
                  <a:pt x="3438" y="357"/>
                </a:lnTo>
                <a:lnTo>
                  <a:pt x="3438" y="363"/>
                </a:lnTo>
                <a:lnTo>
                  <a:pt x="3438" y="368"/>
                </a:lnTo>
                <a:lnTo>
                  <a:pt x="3439" y="379"/>
                </a:lnTo>
                <a:lnTo>
                  <a:pt x="3439" y="390"/>
                </a:lnTo>
                <a:lnTo>
                  <a:pt x="3439" y="384"/>
                </a:lnTo>
                <a:lnTo>
                  <a:pt x="3440" y="390"/>
                </a:lnTo>
                <a:lnTo>
                  <a:pt x="3440" y="390"/>
                </a:lnTo>
                <a:lnTo>
                  <a:pt x="3440" y="390"/>
                </a:lnTo>
                <a:lnTo>
                  <a:pt x="3441" y="395"/>
                </a:lnTo>
                <a:lnTo>
                  <a:pt x="3441" y="395"/>
                </a:lnTo>
                <a:lnTo>
                  <a:pt x="3441" y="411"/>
                </a:lnTo>
                <a:lnTo>
                  <a:pt x="3442" y="427"/>
                </a:lnTo>
                <a:lnTo>
                  <a:pt x="3442" y="433"/>
                </a:lnTo>
                <a:lnTo>
                  <a:pt x="3442" y="417"/>
                </a:lnTo>
                <a:lnTo>
                  <a:pt x="3443" y="433"/>
                </a:lnTo>
                <a:lnTo>
                  <a:pt x="3443" y="444"/>
                </a:lnTo>
                <a:lnTo>
                  <a:pt x="3443" y="438"/>
                </a:lnTo>
                <a:lnTo>
                  <a:pt x="3444" y="422"/>
                </a:lnTo>
                <a:lnTo>
                  <a:pt x="3444" y="411"/>
                </a:lnTo>
                <a:lnTo>
                  <a:pt x="3444" y="411"/>
                </a:lnTo>
                <a:lnTo>
                  <a:pt x="3445" y="395"/>
                </a:lnTo>
                <a:lnTo>
                  <a:pt x="3445" y="384"/>
                </a:lnTo>
                <a:lnTo>
                  <a:pt x="3445" y="373"/>
                </a:lnTo>
                <a:lnTo>
                  <a:pt x="3446" y="357"/>
                </a:lnTo>
                <a:lnTo>
                  <a:pt x="3446" y="346"/>
                </a:lnTo>
                <a:lnTo>
                  <a:pt x="3446" y="336"/>
                </a:lnTo>
                <a:lnTo>
                  <a:pt x="3447" y="336"/>
                </a:lnTo>
                <a:lnTo>
                  <a:pt x="3447" y="330"/>
                </a:lnTo>
                <a:lnTo>
                  <a:pt x="3447" y="341"/>
                </a:lnTo>
                <a:lnTo>
                  <a:pt x="3448" y="319"/>
                </a:lnTo>
                <a:lnTo>
                  <a:pt x="3448" y="314"/>
                </a:lnTo>
                <a:lnTo>
                  <a:pt x="3448" y="325"/>
                </a:lnTo>
                <a:lnTo>
                  <a:pt x="3449" y="309"/>
                </a:lnTo>
                <a:lnTo>
                  <a:pt x="3449" y="319"/>
                </a:lnTo>
                <a:lnTo>
                  <a:pt x="3449" y="325"/>
                </a:lnTo>
                <a:lnTo>
                  <a:pt x="3450" y="336"/>
                </a:lnTo>
                <a:lnTo>
                  <a:pt x="3450" y="341"/>
                </a:lnTo>
                <a:lnTo>
                  <a:pt x="3450" y="346"/>
                </a:lnTo>
                <a:lnTo>
                  <a:pt x="3451" y="346"/>
                </a:lnTo>
                <a:lnTo>
                  <a:pt x="3451" y="363"/>
                </a:lnTo>
                <a:lnTo>
                  <a:pt x="3451" y="357"/>
                </a:lnTo>
                <a:lnTo>
                  <a:pt x="3452" y="373"/>
                </a:lnTo>
                <a:lnTo>
                  <a:pt x="3452" y="379"/>
                </a:lnTo>
                <a:lnTo>
                  <a:pt x="3452" y="379"/>
                </a:lnTo>
                <a:lnTo>
                  <a:pt x="3453" y="406"/>
                </a:lnTo>
                <a:lnTo>
                  <a:pt x="3453" y="395"/>
                </a:lnTo>
                <a:lnTo>
                  <a:pt x="3453" y="406"/>
                </a:lnTo>
                <a:lnTo>
                  <a:pt x="3454" y="400"/>
                </a:lnTo>
                <a:lnTo>
                  <a:pt x="3454" y="400"/>
                </a:lnTo>
                <a:lnTo>
                  <a:pt x="3454" y="400"/>
                </a:lnTo>
                <a:lnTo>
                  <a:pt x="3455" y="395"/>
                </a:lnTo>
                <a:lnTo>
                  <a:pt x="3455" y="390"/>
                </a:lnTo>
                <a:lnTo>
                  <a:pt x="3455" y="400"/>
                </a:lnTo>
                <a:lnTo>
                  <a:pt x="3456" y="395"/>
                </a:lnTo>
                <a:lnTo>
                  <a:pt x="3456" y="395"/>
                </a:lnTo>
                <a:lnTo>
                  <a:pt x="3456" y="400"/>
                </a:lnTo>
                <a:lnTo>
                  <a:pt x="3457" y="400"/>
                </a:lnTo>
                <a:lnTo>
                  <a:pt x="3457" y="400"/>
                </a:lnTo>
                <a:lnTo>
                  <a:pt x="3457" y="406"/>
                </a:lnTo>
                <a:lnTo>
                  <a:pt x="3458" y="390"/>
                </a:lnTo>
                <a:lnTo>
                  <a:pt x="3458" y="384"/>
                </a:lnTo>
                <a:lnTo>
                  <a:pt x="3458" y="384"/>
                </a:lnTo>
                <a:lnTo>
                  <a:pt x="3459" y="384"/>
                </a:lnTo>
                <a:lnTo>
                  <a:pt x="3459" y="368"/>
                </a:lnTo>
                <a:lnTo>
                  <a:pt x="3459" y="379"/>
                </a:lnTo>
                <a:lnTo>
                  <a:pt x="3460" y="363"/>
                </a:lnTo>
                <a:lnTo>
                  <a:pt x="3460" y="368"/>
                </a:lnTo>
                <a:lnTo>
                  <a:pt x="3460" y="357"/>
                </a:lnTo>
                <a:lnTo>
                  <a:pt x="3461" y="357"/>
                </a:lnTo>
                <a:lnTo>
                  <a:pt x="3461" y="352"/>
                </a:lnTo>
                <a:lnTo>
                  <a:pt x="3461" y="352"/>
                </a:lnTo>
                <a:lnTo>
                  <a:pt x="3462" y="352"/>
                </a:lnTo>
                <a:lnTo>
                  <a:pt x="3462" y="357"/>
                </a:lnTo>
                <a:lnTo>
                  <a:pt x="3462" y="363"/>
                </a:lnTo>
                <a:lnTo>
                  <a:pt x="3463" y="363"/>
                </a:lnTo>
                <a:lnTo>
                  <a:pt x="3463" y="363"/>
                </a:lnTo>
                <a:lnTo>
                  <a:pt x="3463" y="368"/>
                </a:lnTo>
                <a:lnTo>
                  <a:pt x="3464" y="373"/>
                </a:lnTo>
                <a:lnTo>
                  <a:pt x="3464" y="363"/>
                </a:lnTo>
                <a:lnTo>
                  <a:pt x="3464" y="357"/>
                </a:lnTo>
                <a:lnTo>
                  <a:pt x="3465" y="368"/>
                </a:lnTo>
                <a:lnTo>
                  <a:pt x="3465" y="341"/>
                </a:lnTo>
                <a:lnTo>
                  <a:pt x="3465" y="341"/>
                </a:lnTo>
                <a:lnTo>
                  <a:pt x="3466" y="346"/>
                </a:lnTo>
                <a:lnTo>
                  <a:pt x="3466" y="368"/>
                </a:lnTo>
                <a:lnTo>
                  <a:pt x="3466" y="363"/>
                </a:lnTo>
                <a:lnTo>
                  <a:pt x="3466" y="357"/>
                </a:lnTo>
                <a:lnTo>
                  <a:pt x="3467" y="357"/>
                </a:lnTo>
                <a:lnTo>
                  <a:pt x="3467" y="373"/>
                </a:lnTo>
                <a:lnTo>
                  <a:pt x="3467" y="373"/>
                </a:lnTo>
                <a:lnTo>
                  <a:pt x="3468" y="384"/>
                </a:lnTo>
                <a:lnTo>
                  <a:pt x="3468" y="384"/>
                </a:lnTo>
                <a:lnTo>
                  <a:pt x="3468" y="390"/>
                </a:lnTo>
                <a:lnTo>
                  <a:pt x="3469" y="400"/>
                </a:lnTo>
                <a:lnTo>
                  <a:pt x="3469" y="395"/>
                </a:lnTo>
                <a:lnTo>
                  <a:pt x="3469" y="395"/>
                </a:lnTo>
                <a:lnTo>
                  <a:pt x="3470" y="422"/>
                </a:lnTo>
                <a:lnTo>
                  <a:pt x="3470" y="427"/>
                </a:lnTo>
                <a:lnTo>
                  <a:pt x="3470" y="444"/>
                </a:lnTo>
                <a:lnTo>
                  <a:pt x="3471" y="438"/>
                </a:lnTo>
                <a:lnTo>
                  <a:pt x="3471" y="422"/>
                </a:lnTo>
                <a:lnTo>
                  <a:pt x="3471" y="422"/>
                </a:lnTo>
                <a:lnTo>
                  <a:pt x="3472" y="411"/>
                </a:lnTo>
                <a:lnTo>
                  <a:pt x="3472" y="417"/>
                </a:lnTo>
                <a:lnTo>
                  <a:pt x="3472" y="422"/>
                </a:lnTo>
                <a:lnTo>
                  <a:pt x="3473" y="417"/>
                </a:lnTo>
                <a:lnTo>
                  <a:pt x="3473" y="417"/>
                </a:lnTo>
                <a:lnTo>
                  <a:pt x="3473" y="411"/>
                </a:lnTo>
                <a:lnTo>
                  <a:pt x="3474" y="417"/>
                </a:lnTo>
                <a:lnTo>
                  <a:pt x="3474" y="400"/>
                </a:lnTo>
                <a:lnTo>
                  <a:pt x="3474" y="400"/>
                </a:lnTo>
                <a:lnTo>
                  <a:pt x="3475" y="400"/>
                </a:lnTo>
                <a:lnTo>
                  <a:pt x="3475" y="395"/>
                </a:lnTo>
                <a:lnTo>
                  <a:pt x="3475" y="390"/>
                </a:lnTo>
                <a:lnTo>
                  <a:pt x="3476" y="384"/>
                </a:lnTo>
                <a:lnTo>
                  <a:pt x="3476" y="373"/>
                </a:lnTo>
                <a:lnTo>
                  <a:pt x="3476" y="346"/>
                </a:lnTo>
                <a:lnTo>
                  <a:pt x="3477" y="341"/>
                </a:lnTo>
                <a:lnTo>
                  <a:pt x="3477" y="336"/>
                </a:lnTo>
                <a:lnTo>
                  <a:pt x="3477" y="314"/>
                </a:lnTo>
                <a:lnTo>
                  <a:pt x="3478" y="292"/>
                </a:lnTo>
                <a:lnTo>
                  <a:pt x="3478" y="276"/>
                </a:lnTo>
                <a:lnTo>
                  <a:pt x="3478" y="287"/>
                </a:lnTo>
                <a:lnTo>
                  <a:pt x="3479" y="303"/>
                </a:lnTo>
                <a:lnTo>
                  <a:pt x="3479" y="292"/>
                </a:lnTo>
                <a:lnTo>
                  <a:pt x="3479" y="276"/>
                </a:lnTo>
                <a:lnTo>
                  <a:pt x="3480" y="260"/>
                </a:lnTo>
                <a:lnTo>
                  <a:pt x="3480" y="260"/>
                </a:lnTo>
                <a:lnTo>
                  <a:pt x="3480" y="260"/>
                </a:lnTo>
                <a:lnTo>
                  <a:pt x="3481" y="260"/>
                </a:lnTo>
                <a:lnTo>
                  <a:pt x="3481" y="287"/>
                </a:lnTo>
                <a:lnTo>
                  <a:pt x="3481" y="314"/>
                </a:lnTo>
                <a:lnTo>
                  <a:pt x="3482" y="352"/>
                </a:lnTo>
                <a:lnTo>
                  <a:pt x="3482" y="341"/>
                </a:lnTo>
                <a:lnTo>
                  <a:pt x="3482" y="336"/>
                </a:lnTo>
                <a:lnTo>
                  <a:pt x="3483" y="309"/>
                </a:lnTo>
                <a:lnTo>
                  <a:pt x="3483" y="314"/>
                </a:lnTo>
                <a:lnTo>
                  <a:pt x="3483" y="303"/>
                </a:lnTo>
                <a:lnTo>
                  <a:pt x="3484" y="292"/>
                </a:lnTo>
                <a:lnTo>
                  <a:pt x="3484" y="303"/>
                </a:lnTo>
                <a:lnTo>
                  <a:pt x="3484" y="314"/>
                </a:lnTo>
                <a:lnTo>
                  <a:pt x="3485" y="330"/>
                </a:lnTo>
                <a:lnTo>
                  <a:pt x="3485" y="336"/>
                </a:lnTo>
                <a:lnTo>
                  <a:pt x="3485" y="319"/>
                </a:lnTo>
                <a:lnTo>
                  <a:pt x="3486" y="255"/>
                </a:lnTo>
                <a:lnTo>
                  <a:pt x="3486" y="255"/>
                </a:lnTo>
                <a:lnTo>
                  <a:pt x="3486" y="260"/>
                </a:lnTo>
                <a:lnTo>
                  <a:pt x="3487" y="265"/>
                </a:lnTo>
                <a:lnTo>
                  <a:pt x="3487" y="260"/>
                </a:lnTo>
                <a:lnTo>
                  <a:pt x="3487" y="249"/>
                </a:lnTo>
                <a:lnTo>
                  <a:pt x="3488" y="244"/>
                </a:lnTo>
                <a:lnTo>
                  <a:pt x="3488" y="244"/>
                </a:lnTo>
                <a:lnTo>
                  <a:pt x="3488" y="255"/>
                </a:lnTo>
                <a:lnTo>
                  <a:pt x="3489" y="244"/>
                </a:lnTo>
                <a:lnTo>
                  <a:pt x="3489" y="227"/>
                </a:lnTo>
                <a:lnTo>
                  <a:pt x="3489" y="244"/>
                </a:lnTo>
                <a:lnTo>
                  <a:pt x="3490" y="244"/>
                </a:lnTo>
                <a:lnTo>
                  <a:pt x="3490" y="238"/>
                </a:lnTo>
                <a:lnTo>
                  <a:pt x="3490" y="217"/>
                </a:lnTo>
                <a:lnTo>
                  <a:pt x="3491" y="211"/>
                </a:lnTo>
                <a:lnTo>
                  <a:pt x="3491" y="217"/>
                </a:lnTo>
                <a:lnTo>
                  <a:pt x="3491" y="233"/>
                </a:lnTo>
                <a:lnTo>
                  <a:pt x="3492" y="173"/>
                </a:lnTo>
                <a:lnTo>
                  <a:pt x="3492" y="152"/>
                </a:lnTo>
                <a:lnTo>
                  <a:pt x="3492" y="173"/>
                </a:lnTo>
                <a:lnTo>
                  <a:pt x="3493" y="173"/>
                </a:lnTo>
                <a:lnTo>
                  <a:pt x="3493" y="168"/>
                </a:lnTo>
                <a:lnTo>
                  <a:pt x="3493" y="152"/>
                </a:lnTo>
                <a:lnTo>
                  <a:pt x="3494" y="157"/>
                </a:lnTo>
                <a:lnTo>
                  <a:pt x="3494" y="179"/>
                </a:lnTo>
                <a:lnTo>
                  <a:pt x="3494" y="157"/>
                </a:lnTo>
                <a:lnTo>
                  <a:pt x="3495" y="136"/>
                </a:lnTo>
                <a:lnTo>
                  <a:pt x="3495" y="119"/>
                </a:lnTo>
                <a:lnTo>
                  <a:pt x="3495" y="146"/>
                </a:lnTo>
                <a:lnTo>
                  <a:pt x="3496" y="157"/>
                </a:lnTo>
                <a:lnTo>
                  <a:pt x="3496" y="173"/>
                </a:lnTo>
                <a:lnTo>
                  <a:pt x="3496" y="173"/>
                </a:lnTo>
                <a:lnTo>
                  <a:pt x="3497" y="146"/>
                </a:lnTo>
                <a:lnTo>
                  <a:pt x="3497" y="136"/>
                </a:lnTo>
                <a:lnTo>
                  <a:pt x="3497" y="136"/>
                </a:lnTo>
                <a:lnTo>
                  <a:pt x="3498" y="152"/>
                </a:lnTo>
                <a:lnTo>
                  <a:pt x="3498" y="168"/>
                </a:lnTo>
                <a:lnTo>
                  <a:pt x="3498" y="168"/>
                </a:lnTo>
                <a:lnTo>
                  <a:pt x="3499" y="206"/>
                </a:lnTo>
                <a:lnTo>
                  <a:pt x="3499" y="211"/>
                </a:lnTo>
                <a:lnTo>
                  <a:pt x="3499" y="152"/>
                </a:lnTo>
                <a:lnTo>
                  <a:pt x="3500" y="179"/>
                </a:lnTo>
                <a:lnTo>
                  <a:pt x="3500" y="201"/>
                </a:lnTo>
                <a:lnTo>
                  <a:pt x="3500" y="233"/>
                </a:lnTo>
                <a:lnTo>
                  <a:pt x="3501" y="233"/>
                </a:lnTo>
                <a:lnTo>
                  <a:pt x="3501" y="238"/>
                </a:lnTo>
                <a:lnTo>
                  <a:pt x="3501" y="276"/>
                </a:lnTo>
                <a:lnTo>
                  <a:pt x="3502" y="292"/>
                </a:lnTo>
                <a:lnTo>
                  <a:pt x="3502" y="309"/>
                </a:lnTo>
                <a:lnTo>
                  <a:pt x="3502" y="303"/>
                </a:lnTo>
                <a:lnTo>
                  <a:pt x="3503" y="287"/>
                </a:lnTo>
                <a:lnTo>
                  <a:pt x="3503" y="271"/>
                </a:lnTo>
                <a:lnTo>
                  <a:pt x="3503" y="260"/>
                </a:lnTo>
                <a:lnTo>
                  <a:pt x="3504" y="249"/>
                </a:lnTo>
                <a:lnTo>
                  <a:pt x="3504" y="233"/>
                </a:lnTo>
                <a:lnTo>
                  <a:pt x="3504" y="222"/>
                </a:lnTo>
                <a:lnTo>
                  <a:pt x="3505" y="211"/>
                </a:lnTo>
                <a:lnTo>
                  <a:pt x="3505" y="195"/>
                </a:lnTo>
                <a:lnTo>
                  <a:pt x="3505" y="190"/>
                </a:lnTo>
                <a:lnTo>
                  <a:pt x="3506" y="168"/>
                </a:lnTo>
                <a:lnTo>
                  <a:pt x="3506" y="179"/>
                </a:lnTo>
                <a:lnTo>
                  <a:pt x="3506" y="184"/>
                </a:lnTo>
                <a:lnTo>
                  <a:pt x="3507" y="201"/>
                </a:lnTo>
                <a:lnTo>
                  <a:pt x="3507" y="206"/>
                </a:lnTo>
                <a:lnTo>
                  <a:pt x="3507" y="222"/>
                </a:lnTo>
                <a:lnTo>
                  <a:pt x="3508" y="227"/>
                </a:lnTo>
                <a:lnTo>
                  <a:pt x="3508" y="238"/>
                </a:lnTo>
                <a:lnTo>
                  <a:pt x="3508" y="227"/>
                </a:lnTo>
                <a:lnTo>
                  <a:pt x="3509" y="244"/>
                </a:lnTo>
                <a:lnTo>
                  <a:pt x="3509" y="255"/>
                </a:lnTo>
                <a:lnTo>
                  <a:pt x="3509" y="265"/>
                </a:lnTo>
                <a:lnTo>
                  <a:pt x="3510" y="255"/>
                </a:lnTo>
                <a:lnTo>
                  <a:pt x="3510" y="233"/>
                </a:lnTo>
                <a:lnTo>
                  <a:pt x="3510" y="195"/>
                </a:lnTo>
                <a:lnTo>
                  <a:pt x="3511" y="163"/>
                </a:lnTo>
                <a:lnTo>
                  <a:pt x="3511" y="136"/>
                </a:lnTo>
                <a:lnTo>
                  <a:pt x="3511" y="146"/>
                </a:lnTo>
                <a:lnTo>
                  <a:pt x="3512" y="157"/>
                </a:lnTo>
                <a:lnTo>
                  <a:pt x="3512" y="190"/>
                </a:lnTo>
                <a:lnTo>
                  <a:pt x="3512" y="217"/>
                </a:lnTo>
                <a:lnTo>
                  <a:pt x="3513" y="233"/>
                </a:lnTo>
                <a:lnTo>
                  <a:pt x="3513" y="249"/>
                </a:lnTo>
                <a:lnTo>
                  <a:pt x="3513" y="282"/>
                </a:lnTo>
                <a:lnTo>
                  <a:pt x="3514" y="287"/>
                </a:lnTo>
                <a:lnTo>
                  <a:pt x="3514" y="276"/>
                </a:lnTo>
                <a:lnTo>
                  <a:pt x="3514" y="319"/>
                </a:lnTo>
                <a:lnTo>
                  <a:pt x="3515" y="325"/>
                </a:lnTo>
                <a:lnTo>
                  <a:pt x="3515" y="341"/>
                </a:lnTo>
                <a:lnTo>
                  <a:pt x="3515" y="330"/>
                </a:lnTo>
                <a:lnTo>
                  <a:pt x="3516" y="325"/>
                </a:lnTo>
                <a:lnTo>
                  <a:pt x="3516" y="346"/>
                </a:lnTo>
                <a:lnTo>
                  <a:pt x="3516" y="330"/>
                </a:lnTo>
                <a:lnTo>
                  <a:pt x="3517" y="298"/>
                </a:lnTo>
                <a:lnTo>
                  <a:pt x="3517" y="271"/>
                </a:lnTo>
                <a:lnTo>
                  <a:pt x="3517" y="271"/>
                </a:lnTo>
                <a:lnTo>
                  <a:pt x="3518" y="276"/>
                </a:lnTo>
                <a:lnTo>
                  <a:pt x="3518" y="265"/>
                </a:lnTo>
                <a:lnTo>
                  <a:pt x="3518" y="271"/>
                </a:lnTo>
                <a:lnTo>
                  <a:pt x="3519" y="314"/>
                </a:lnTo>
                <a:lnTo>
                  <a:pt x="3519" y="319"/>
                </a:lnTo>
                <a:lnTo>
                  <a:pt x="3519" y="314"/>
                </a:lnTo>
                <a:lnTo>
                  <a:pt x="3520" y="282"/>
                </a:lnTo>
                <a:lnTo>
                  <a:pt x="3520" y="260"/>
                </a:lnTo>
                <a:lnTo>
                  <a:pt x="3520" y="298"/>
                </a:lnTo>
                <a:lnTo>
                  <a:pt x="3521" y="265"/>
                </a:lnTo>
                <a:lnTo>
                  <a:pt x="3521" y="222"/>
                </a:lnTo>
                <a:lnTo>
                  <a:pt x="3521" y="222"/>
                </a:lnTo>
                <a:lnTo>
                  <a:pt x="3522" y="227"/>
                </a:lnTo>
                <a:lnTo>
                  <a:pt x="3522" y="238"/>
                </a:lnTo>
                <a:lnTo>
                  <a:pt x="3522" y="217"/>
                </a:lnTo>
                <a:lnTo>
                  <a:pt x="3523" y="211"/>
                </a:lnTo>
                <a:lnTo>
                  <a:pt x="3523" y="222"/>
                </a:lnTo>
                <a:lnTo>
                  <a:pt x="3523" y="227"/>
                </a:lnTo>
                <a:lnTo>
                  <a:pt x="3524" y="244"/>
                </a:lnTo>
                <a:lnTo>
                  <a:pt x="3524" y="255"/>
                </a:lnTo>
                <a:lnTo>
                  <a:pt x="3524" y="255"/>
                </a:lnTo>
                <a:lnTo>
                  <a:pt x="3525" y="271"/>
                </a:lnTo>
                <a:lnTo>
                  <a:pt x="3525" y="276"/>
                </a:lnTo>
                <a:lnTo>
                  <a:pt x="3525" y="303"/>
                </a:lnTo>
                <a:lnTo>
                  <a:pt x="3526" y="319"/>
                </a:lnTo>
                <a:lnTo>
                  <a:pt x="3526" y="346"/>
                </a:lnTo>
                <a:lnTo>
                  <a:pt x="3526" y="357"/>
                </a:lnTo>
                <a:lnTo>
                  <a:pt x="3526" y="352"/>
                </a:lnTo>
                <a:lnTo>
                  <a:pt x="3527" y="330"/>
                </a:lnTo>
                <a:lnTo>
                  <a:pt x="3527" y="319"/>
                </a:lnTo>
                <a:lnTo>
                  <a:pt x="3527" y="282"/>
                </a:lnTo>
                <a:lnTo>
                  <a:pt x="3528" y="276"/>
                </a:lnTo>
                <a:lnTo>
                  <a:pt x="3528" y="265"/>
                </a:lnTo>
                <a:lnTo>
                  <a:pt x="3528" y="255"/>
                </a:lnTo>
                <a:lnTo>
                  <a:pt x="3529" y="260"/>
                </a:lnTo>
                <a:lnTo>
                  <a:pt x="3529" y="265"/>
                </a:lnTo>
                <a:lnTo>
                  <a:pt x="3529" y="255"/>
                </a:lnTo>
                <a:lnTo>
                  <a:pt x="3530" y="260"/>
                </a:lnTo>
                <a:lnTo>
                  <a:pt x="3530" y="260"/>
                </a:lnTo>
                <a:lnTo>
                  <a:pt x="3530" y="271"/>
                </a:lnTo>
                <a:lnTo>
                  <a:pt x="3531" y="292"/>
                </a:lnTo>
                <a:lnTo>
                  <a:pt x="3531" y="298"/>
                </a:lnTo>
                <a:lnTo>
                  <a:pt x="3531" y="298"/>
                </a:lnTo>
                <a:lnTo>
                  <a:pt x="3531" y="298"/>
                </a:lnTo>
                <a:lnTo>
                  <a:pt x="3532" y="314"/>
                </a:lnTo>
                <a:lnTo>
                  <a:pt x="3532" y="319"/>
                </a:lnTo>
                <a:lnTo>
                  <a:pt x="3532" y="325"/>
                </a:lnTo>
                <a:lnTo>
                  <a:pt x="3533" y="341"/>
                </a:lnTo>
                <a:lnTo>
                  <a:pt x="3533" y="314"/>
                </a:lnTo>
                <a:lnTo>
                  <a:pt x="3533" y="309"/>
                </a:lnTo>
                <a:lnTo>
                  <a:pt x="3534" y="303"/>
                </a:lnTo>
                <a:lnTo>
                  <a:pt x="3534" y="271"/>
                </a:lnTo>
                <a:lnTo>
                  <a:pt x="3534" y="265"/>
                </a:lnTo>
                <a:lnTo>
                  <a:pt x="3535" y="265"/>
                </a:lnTo>
                <a:lnTo>
                  <a:pt x="3535" y="249"/>
                </a:lnTo>
                <a:lnTo>
                  <a:pt x="3535" y="244"/>
                </a:lnTo>
                <a:lnTo>
                  <a:pt x="3536" y="249"/>
                </a:lnTo>
                <a:lnTo>
                  <a:pt x="3536" y="260"/>
                </a:lnTo>
                <a:lnTo>
                  <a:pt x="3536" y="282"/>
                </a:lnTo>
                <a:lnTo>
                  <a:pt x="3537" y="260"/>
                </a:lnTo>
                <a:lnTo>
                  <a:pt x="3537" y="265"/>
                </a:lnTo>
                <a:lnTo>
                  <a:pt x="3537" y="255"/>
                </a:lnTo>
                <a:lnTo>
                  <a:pt x="3538" y="255"/>
                </a:lnTo>
                <a:lnTo>
                  <a:pt x="3538" y="271"/>
                </a:lnTo>
                <a:lnTo>
                  <a:pt x="3538" y="287"/>
                </a:lnTo>
                <a:lnTo>
                  <a:pt x="3539" y="303"/>
                </a:lnTo>
                <a:lnTo>
                  <a:pt x="3539" y="314"/>
                </a:lnTo>
                <a:lnTo>
                  <a:pt x="3539" y="309"/>
                </a:lnTo>
                <a:lnTo>
                  <a:pt x="3540" y="336"/>
                </a:lnTo>
                <a:lnTo>
                  <a:pt x="3540" y="346"/>
                </a:lnTo>
                <a:lnTo>
                  <a:pt x="3540" y="357"/>
                </a:lnTo>
                <a:lnTo>
                  <a:pt x="3541" y="357"/>
                </a:lnTo>
                <a:lnTo>
                  <a:pt x="3541" y="363"/>
                </a:lnTo>
                <a:lnTo>
                  <a:pt x="3541" y="352"/>
                </a:lnTo>
                <a:lnTo>
                  <a:pt x="3542" y="346"/>
                </a:lnTo>
                <a:lnTo>
                  <a:pt x="3542" y="330"/>
                </a:lnTo>
                <a:lnTo>
                  <a:pt x="3542" y="276"/>
                </a:lnTo>
                <a:lnTo>
                  <a:pt x="3543" y="271"/>
                </a:lnTo>
                <a:lnTo>
                  <a:pt x="3543" y="265"/>
                </a:lnTo>
                <a:lnTo>
                  <a:pt x="3543" y="238"/>
                </a:lnTo>
                <a:lnTo>
                  <a:pt x="3544" y="244"/>
                </a:lnTo>
                <a:lnTo>
                  <a:pt x="3544" y="249"/>
                </a:lnTo>
                <a:lnTo>
                  <a:pt x="3544" y="244"/>
                </a:lnTo>
                <a:lnTo>
                  <a:pt x="3545" y="244"/>
                </a:lnTo>
                <a:lnTo>
                  <a:pt x="3545" y="244"/>
                </a:lnTo>
                <a:lnTo>
                  <a:pt x="3545" y="244"/>
                </a:lnTo>
                <a:lnTo>
                  <a:pt x="3546" y="244"/>
                </a:lnTo>
                <a:lnTo>
                  <a:pt x="3546" y="249"/>
                </a:lnTo>
                <a:lnTo>
                  <a:pt x="3546" y="255"/>
                </a:lnTo>
                <a:lnTo>
                  <a:pt x="3547" y="255"/>
                </a:lnTo>
                <a:lnTo>
                  <a:pt x="3547" y="244"/>
                </a:lnTo>
                <a:lnTo>
                  <a:pt x="3547" y="238"/>
                </a:lnTo>
                <a:lnTo>
                  <a:pt x="3548" y="227"/>
                </a:lnTo>
                <a:lnTo>
                  <a:pt x="3548" y="195"/>
                </a:lnTo>
                <a:lnTo>
                  <a:pt x="3548" y="163"/>
                </a:lnTo>
                <a:lnTo>
                  <a:pt x="3549" y="184"/>
                </a:lnTo>
                <a:lnTo>
                  <a:pt x="3549" y="98"/>
                </a:lnTo>
                <a:lnTo>
                  <a:pt x="3549" y="119"/>
                </a:lnTo>
                <a:lnTo>
                  <a:pt x="3550" y="130"/>
                </a:lnTo>
                <a:lnTo>
                  <a:pt x="3550" y="146"/>
                </a:lnTo>
                <a:lnTo>
                  <a:pt x="3550" y="141"/>
                </a:lnTo>
                <a:lnTo>
                  <a:pt x="3551" y="173"/>
                </a:lnTo>
                <a:lnTo>
                  <a:pt x="3551" y="195"/>
                </a:lnTo>
                <a:lnTo>
                  <a:pt x="3551" y="217"/>
                </a:lnTo>
                <a:lnTo>
                  <a:pt x="3552" y="244"/>
                </a:lnTo>
                <a:lnTo>
                  <a:pt x="3552" y="255"/>
                </a:lnTo>
                <a:lnTo>
                  <a:pt x="3552" y="287"/>
                </a:lnTo>
                <a:lnTo>
                  <a:pt x="3553" y="292"/>
                </a:lnTo>
                <a:lnTo>
                  <a:pt x="3553" y="352"/>
                </a:lnTo>
                <a:lnTo>
                  <a:pt x="3553" y="368"/>
                </a:lnTo>
                <a:lnTo>
                  <a:pt x="3554" y="427"/>
                </a:lnTo>
                <a:lnTo>
                  <a:pt x="3554" y="487"/>
                </a:lnTo>
                <a:lnTo>
                  <a:pt x="3554" y="536"/>
                </a:lnTo>
                <a:lnTo>
                  <a:pt x="3555" y="546"/>
                </a:lnTo>
                <a:lnTo>
                  <a:pt x="3555" y="492"/>
                </a:lnTo>
                <a:lnTo>
                  <a:pt x="3555" y="438"/>
                </a:lnTo>
                <a:lnTo>
                  <a:pt x="3556" y="449"/>
                </a:lnTo>
                <a:lnTo>
                  <a:pt x="3556" y="438"/>
                </a:lnTo>
                <a:lnTo>
                  <a:pt x="3556" y="406"/>
                </a:lnTo>
                <a:lnTo>
                  <a:pt x="3557" y="390"/>
                </a:lnTo>
                <a:lnTo>
                  <a:pt x="3557" y="368"/>
                </a:lnTo>
                <a:lnTo>
                  <a:pt x="3557" y="373"/>
                </a:lnTo>
                <a:lnTo>
                  <a:pt x="3558" y="363"/>
                </a:lnTo>
                <a:lnTo>
                  <a:pt x="3558" y="352"/>
                </a:lnTo>
                <a:lnTo>
                  <a:pt x="3558" y="298"/>
                </a:lnTo>
                <a:lnTo>
                  <a:pt x="3559" y="265"/>
                </a:lnTo>
                <a:lnTo>
                  <a:pt x="3559" y="255"/>
                </a:lnTo>
                <a:lnTo>
                  <a:pt x="3559" y="249"/>
                </a:lnTo>
                <a:lnTo>
                  <a:pt x="3560" y="233"/>
                </a:lnTo>
                <a:lnTo>
                  <a:pt x="3560" y="249"/>
                </a:lnTo>
                <a:lnTo>
                  <a:pt x="3560" y="282"/>
                </a:lnTo>
                <a:lnTo>
                  <a:pt x="3561" y="330"/>
                </a:lnTo>
                <a:lnTo>
                  <a:pt x="3561" y="368"/>
                </a:lnTo>
                <a:lnTo>
                  <a:pt x="3561" y="390"/>
                </a:lnTo>
                <a:lnTo>
                  <a:pt x="3562" y="384"/>
                </a:lnTo>
                <a:lnTo>
                  <a:pt x="3562" y="363"/>
                </a:lnTo>
                <a:lnTo>
                  <a:pt x="3562" y="260"/>
                </a:lnTo>
                <a:lnTo>
                  <a:pt x="3563" y="260"/>
                </a:lnTo>
                <a:lnTo>
                  <a:pt x="3563" y="265"/>
                </a:lnTo>
                <a:lnTo>
                  <a:pt x="3563" y="255"/>
                </a:lnTo>
                <a:lnTo>
                  <a:pt x="3564" y="271"/>
                </a:lnTo>
                <a:lnTo>
                  <a:pt x="3564" y="292"/>
                </a:lnTo>
                <a:lnTo>
                  <a:pt x="3564" y="282"/>
                </a:lnTo>
                <a:lnTo>
                  <a:pt x="3565" y="298"/>
                </a:lnTo>
                <a:lnTo>
                  <a:pt x="3565" y="298"/>
                </a:lnTo>
                <a:lnTo>
                  <a:pt x="3565" y="303"/>
                </a:lnTo>
                <a:lnTo>
                  <a:pt x="3566" y="276"/>
                </a:lnTo>
                <a:lnTo>
                  <a:pt x="3566" y="271"/>
                </a:lnTo>
                <a:lnTo>
                  <a:pt x="3566" y="233"/>
                </a:lnTo>
                <a:lnTo>
                  <a:pt x="3567" y="233"/>
                </a:lnTo>
                <a:lnTo>
                  <a:pt x="3567" y="255"/>
                </a:lnTo>
                <a:lnTo>
                  <a:pt x="3567" y="265"/>
                </a:lnTo>
                <a:lnTo>
                  <a:pt x="3568" y="276"/>
                </a:lnTo>
                <a:lnTo>
                  <a:pt x="3568" y="298"/>
                </a:lnTo>
                <a:lnTo>
                  <a:pt x="3568" y="309"/>
                </a:lnTo>
                <a:lnTo>
                  <a:pt x="3569" y="330"/>
                </a:lnTo>
                <a:lnTo>
                  <a:pt x="3569" y="325"/>
                </a:lnTo>
                <a:lnTo>
                  <a:pt x="3569" y="276"/>
                </a:lnTo>
                <a:lnTo>
                  <a:pt x="3570" y="255"/>
                </a:lnTo>
                <a:lnTo>
                  <a:pt x="3570" y="238"/>
                </a:lnTo>
                <a:lnTo>
                  <a:pt x="3570" y="227"/>
                </a:lnTo>
                <a:lnTo>
                  <a:pt x="3571" y="238"/>
                </a:lnTo>
                <a:lnTo>
                  <a:pt x="3571" y="249"/>
                </a:lnTo>
                <a:lnTo>
                  <a:pt x="3571" y="244"/>
                </a:lnTo>
                <a:lnTo>
                  <a:pt x="3572" y="249"/>
                </a:lnTo>
                <a:lnTo>
                  <a:pt x="3572" y="260"/>
                </a:lnTo>
                <a:lnTo>
                  <a:pt x="3572" y="249"/>
                </a:lnTo>
                <a:lnTo>
                  <a:pt x="3573" y="249"/>
                </a:lnTo>
                <a:lnTo>
                  <a:pt x="3573" y="233"/>
                </a:lnTo>
                <a:lnTo>
                  <a:pt x="3573" y="217"/>
                </a:lnTo>
                <a:lnTo>
                  <a:pt x="3574" y="211"/>
                </a:lnTo>
                <a:lnTo>
                  <a:pt x="3574" y="201"/>
                </a:lnTo>
                <a:lnTo>
                  <a:pt x="3574" y="190"/>
                </a:lnTo>
                <a:lnTo>
                  <a:pt x="3575" y="201"/>
                </a:lnTo>
                <a:lnTo>
                  <a:pt x="3575" y="217"/>
                </a:lnTo>
                <a:lnTo>
                  <a:pt x="3575" y="238"/>
                </a:lnTo>
                <a:lnTo>
                  <a:pt x="3576" y="282"/>
                </a:lnTo>
                <a:lnTo>
                  <a:pt x="3576" y="282"/>
                </a:lnTo>
                <a:lnTo>
                  <a:pt x="3576" y="292"/>
                </a:lnTo>
                <a:lnTo>
                  <a:pt x="3577" y="287"/>
                </a:lnTo>
                <a:lnTo>
                  <a:pt x="3577" y="265"/>
                </a:lnTo>
                <a:lnTo>
                  <a:pt x="3577" y="238"/>
                </a:lnTo>
                <a:lnTo>
                  <a:pt x="3578" y="249"/>
                </a:lnTo>
                <a:lnTo>
                  <a:pt x="3578" y="265"/>
                </a:lnTo>
                <a:lnTo>
                  <a:pt x="3578" y="260"/>
                </a:lnTo>
                <a:lnTo>
                  <a:pt x="3579" y="260"/>
                </a:lnTo>
                <a:lnTo>
                  <a:pt x="3579" y="255"/>
                </a:lnTo>
                <a:lnTo>
                  <a:pt x="3579" y="244"/>
                </a:lnTo>
                <a:lnTo>
                  <a:pt x="3580" y="233"/>
                </a:lnTo>
                <a:lnTo>
                  <a:pt x="3580" y="233"/>
                </a:lnTo>
                <a:lnTo>
                  <a:pt x="3580" y="227"/>
                </a:lnTo>
                <a:lnTo>
                  <a:pt x="3581" y="222"/>
                </a:lnTo>
                <a:lnTo>
                  <a:pt x="3581" y="227"/>
                </a:lnTo>
                <a:lnTo>
                  <a:pt x="3581" y="217"/>
                </a:lnTo>
                <a:lnTo>
                  <a:pt x="3582" y="195"/>
                </a:lnTo>
                <a:lnTo>
                  <a:pt x="3582" y="168"/>
                </a:lnTo>
                <a:lnTo>
                  <a:pt x="3582" y="173"/>
                </a:lnTo>
                <a:lnTo>
                  <a:pt x="3583" y="168"/>
                </a:lnTo>
                <a:lnTo>
                  <a:pt x="3583" y="227"/>
                </a:lnTo>
                <a:lnTo>
                  <a:pt x="3583" y="244"/>
                </a:lnTo>
                <a:lnTo>
                  <a:pt x="3584" y="260"/>
                </a:lnTo>
                <a:lnTo>
                  <a:pt x="3584" y="265"/>
                </a:lnTo>
                <a:lnTo>
                  <a:pt x="3584" y="255"/>
                </a:lnTo>
                <a:lnTo>
                  <a:pt x="3585" y="195"/>
                </a:lnTo>
                <a:lnTo>
                  <a:pt x="3585" y="168"/>
                </a:lnTo>
                <a:lnTo>
                  <a:pt x="3585" y="190"/>
                </a:lnTo>
                <a:lnTo>
                  <a:pt x="3586" y="195"/>
                </a:lnTo>
                <a:lnTo>
                  <a:pt x="3586" y="201"/>
                </a:lnTo>
                <a:lnTo>
                  <a:pt x="3586" y="211"/>
                </a:lnTo>
                <a:lnTo>
                  <a:pt x="3586" y="211"/>
                </a:lnTo>
                <a:lnTo>
                  <a:pt x="3587" y="227"/>
                </a:lnTo>
                <a:lnTo>
                  <a:pt x="3587" y="233"/>
                </a:lnTo>
                <a:lnTo>
                  <a:pt x="3587" y="227"/>
                </a:lnTo>
                <a:lnTo>
                  <a:pt x="3588" y="233"/>
                </a:lnTo>
                <a:lnTo>
                  <a:pt x="3588" y="217"/>
                </a:lnTo>
                <a:lnTo>
                  <a:pt x="3588" y="211"/>
                </a:lnTo>
                <a:lnTo>
                  <a:pt x="3589" y="201"/>
                </a:lnTo>
                <a:lnTo>
                  <a:pt x="3589" y="206"/>
                </a:lnTo>
                <a:lnTo>
                  <a:pt x="3589" y="222"/>
                </a:lnTo>
                <a:lnTo>
                  <a:pt x="3590" y="233"/>
                </a:lnTo>
                <a:lnTo>
                  <a:pt x="3590" y="244"/>
                </a:lnTo>
                <a:lnTo>
                  <a:pt x="3590" y="249"/>
                </a:lnTo>
                <a:lnTo>
                  <a:pt x="3591" y="276"/>
                </a:lnTo>
                <a:lnTo>
                  <a:pt x="3591" y="287"/>
                </a:lnTo>
                <a:lnTo>
                  <a:pt x="3591" y="260"/>
                </a:lnTo>
                <a:lnTo>
                  <a:pt x="3592" y="238"/>
                </a:lnTo>
                <a:lnTo>
                  <a:pt x="3592" y="233"/>
                </a:lnTo>
                <a:lnTo>
                  <a:pt x="3592" y="222"/>
                </a:lnTo>
                <a:lnTo>
                  <a:pt x="3593" y="227"/>
                </a:lnTo>
                <a:lnTo>
                  <a:pt x="3593" y="233"/>
                </a:lnTo>
                <a:lnTo>
                  <a:pt x="3593" y="244"/>
                </a:lnTo>
                <a:lnTo>
                  <a:pt x="3594" y="244"/>
                </a:lnTo>
                <a:lnTo>
                  <a:pt x="3594" y="238"/>
                </a:lnTo>
                <a:lnTo>
                  <a:pt x="3594" y="249"/>
                </a:lnTo>
                <a:lnTo>
                  <a:pt x="3595" y="255"/>
                </a:lnTo>
                <a:lnTo>
                  <a:pt x="3595" y="249"/>
                </a:lnTo>
                <a:lnTo>
                  <a:pt x="3595" y="244"/>
                </a:lnTo>
                <a:lnTo>
                  <a:pt x="3596" y="233"/>
                </a:lnTo>
                <a:lnTo>
                  <a:pt x="3596" y="222"/>
                </a:lnTo>
                <a:lnTo>
                  <a:pt x="3596" y="222"/>
                </a:lnTo>
                <a:lnTo>
                  <a:pt x="3597" y="222"/>
                </a:lnTo>
                <a:lnTo>
                  <a:pt x="3597" y="238"/>
                </a:lnTo>
                <a:lnTo>
                  <a:pt x="3597" y="249"/>
                </a:lnTo>
                <a:lnTo>
                  <a:pt x="3598" y="287"/>
                </a:lnTo>
                <a:lnTo>
                  <a:pt x="3598" y="298"/>
                </a:lnTo>
                <a:lnTo>
                  <a:pt x="3598" y="319"/>
                </a:lnTo>
                <a:lnTo>
                  <a:pt x="3599" y="309"/>
                </a:lnTo>
                <a:lnTo>
                  <a:pt x="3599" y="287"/>
                </a:lnTo>
                <a:lnTo>
                  <a:pt x="3599" y="260"/>
                </a:lnTo>
                <a:lnTo>
                  <a:pt x="3600" y="238"/>
                </a:lnTo>
                <a:lnTo>
                  <a:pt x="3600" y="233"/>
                </a:lnTo>
                <a:lnTo>
                  <a:pt x="3600" y="238"/>
                </a:lnTo>
                <a:lnTo>
                  <a:pt x="3601" y="244"/>
                </a:lnTo>
                <a:lnTo>
                  <a:pt x="3601" y="260"/>
                </a:lnTo>
                <a:lnTo>
                  <a:pt x="3601" y="260"/>
                </a:lnTo>
                <a:lnTo>
                  <a:pt x="3602" y="260"/>
                </a:lnTo>
                <a:lnTo>
                  <a:pt x="3602" y="265"/>
                </a:lnTo>
                <a:lnTo>
                  <a:pt x="3602" y="255"/>
                </a:lnTo>
                <a:lnTo>
                  <a:pt x="3603" y="255"/>
                </a:lnTo>
                <a:lnTo>
                  <a:pt x="3603" y="249"/>
                </a:lnTo>
                <a:lnTo>
                  <a:pt x="3603" y="233"/>
                </a:lnTo>
                <a:lnTo>
                  <a:pt x="3604" y="227"/>
                </a:lnTo>
                <a:lnTo>
                  <a:pt x="3604" y="217"/>
                </a:lnTo>
                <a:lnTo>
                  <a:pt x="3604" y="227"/>
                </a:lnTo>
                <a:lnTo>
                  <a:pt x="3605" y="238"/>
                </a:lnTo>
                <a:lnTo>
                  <a:pt x="3605" y="249"/>
                </a:lnTo>
                <a:lnTo>
                  <a:pt x="3605" y="260"/>
                </a:lnTo>
                <a:lnTo>
                  <a:pt x="3606" y="292"/>
                </a:lnTo>
                <a:lnTo>
                  <a:pt x="3606" y="314"/>
                </a:lnTo>
                <a:lnTo>
                  <a:pt x="3606" y="314"/>
                </a:lnTo>
                <a:lnTo>
                  <a:pt x="3607" y="260"/>
                </a:lnTo>
                <a:lnTo>
                  <a:pt x="3607" y="227"/>
                </a:lnTo>
                <a:lnTo>
                  <a:pt x="3607" y="217"/>
                </a:lnTo>
                <a:lnTo>
                  <a:pt x="3608" y="222"/>
                </a:lnTo>
                <a:lnTo>
                  <a:pt x="3608" y="217"/>
                </a:lnTo>
                <a:lnTo>
                  <a:pt x="3608" y="233"/>
                </a:lnTo>
                <a:lnTo>
                  <a:pt x="3609" y="238"/>
                </a:lnTo>
                <a:lnTo>
                  <a:pt x="3609" y="244"/>
                </a:lnTo>
                <a:lnTo>
                  <a:pt x="3609" y="227"/>
                </a:lnTo>
                <a:lnTo>
                  <a:pt x="3610" y="238"/>
                </a:lnTo>
                <a:lnTo>
                  <a:pt x="3610" y="227"/>
                </a:lnTo>
                <a:lnTo>
                  <a:pt x="3610" y="227"/>
                </a:lnTo>
                <a:lnTo>
                  <a:pt x="3611" y="222"/>
                </a:lnTo>
                <a:lnTo>
                  <a:pt x="3611" y="222"/>
                </a:lnTo>
                <a:lnTo>
                  <a:pt x="3611" y="206"/>
                </a:lnTo>
                <a:lnTo>
                  <a:pt x="3612" y="211"/>
                </a:lnTo>
                <a:lnTo>
                  <a:pt x="3612" y="222"/>
                </a:lnTo>
                <a:lnTo>
                  <a:pt x="3612" y="222"/>
                </a:lnTo>
                <a:lnTo>
                  <a:pt x="3613" y="238"/>
                </a:lnTo>
                <a:lnTo>
                  <a:pt x="3613" y="292"/>
                </a:lnTo>
                <a:lnTo>
                  <a:pt x="3613" y="325"/>
                </a:lnTo>
                <a:lnTo>
                  <a:pt x="3614" y="325"/>
                </a:lnTo>
                <a:lnTo>
                  <a:pt x="3614" y="282"/>
                </a:lnTo>
                <a:lnTo>
                  <a:pt x="3614" y="244"/>
                </a:lnTo>
                <a:lnTo>
                  <a:pt x="3615" y="222"/>
                </a:lnTo>
                <a:lnTo>
                  <a:pt x="3615" y="217"/>
                </a:lnTo>
                <a:lnTo>
                  <a:pt x="3615" y="238"/>
                </a:lnTo>
                <a:lnTo>
                  <a:pt x="3616" y="238"/>
                </a:lnTo>
                <a:lnTo>
                  <a:pt x="3616" y="238"/>
                </a:lnTo>
                <a:lnTo>
                  <a:pt x="3616" y="249"/>
                </a:lnTo>
                <a:lnTo>
                  <a:pt x="3617" y="244"/>
                </a:lnTo>
                <a:lnTo>
                  <a:pt x="3617" y="244"/>
                </a:lnTo>
                <a:lnTo>
                  <a:pt x="3617" y="233"/>
                </a:lnTo>
                <a:lnTo>
                  <a:pt x="3618" y="233"/>
                </a:lnTo>
                <a:lnTo>
                  <a:pt x="3618" y="211"/>
                </a:lnTo>
                <a:lnTo>
                  <a:pt x="3618" y="195"/>
                </a:lnTo>
                <a:lnTo>
                  <a:pt x="3619" y="206"/>
                </a:lnTo>
                <a:lnTo>
                  <a:pt x="3619" y="211"/>
                </a:lnTo>
                <a:lnTo>
                  <a:pt x="3619" y="195"/>
                </a:lnTo>
                <a:lnTo>
                  <a:pt x="3620" y="244"/>
                </a:lnTo>
                <a:lnTo>
                  <a:pt x="3620" y="244"/>
                </a:lnTo>
                <a:lnTo>
                  <a:pt x="3620" y="255"/>
                </a:lnTo>
                <a:lnTo>
                  <a:pt x="3621" y="282"/>
                </a:lnTo>
                <a:lnTo>
                  <a:pt x="3621" y="298"/>
                </a:lnTo>
                <a:lnTo>
                  <a:pt x="3621" y="276"/>
                </a:lnTo>
                <a:lnTo>
                  <a:pt x="3622" y="249"/>
                </a:lnTo>
                <a:lnTo>
                  <a:pt x="3622" y="206"/>
                </a:lnTo>
                <a:lnTo>
                  <a:pt x="3622" y="217"/>
                </a:lnTo>
                <a:lnTo>
                  <a:pt x="3623" y="222"/>
                </a:lnTo>
                <a:lnTo>
                  <a:pt x="3623" y="217"/>
                </a:lnTo>
                <a:lnTo>
                  <a:pt x="3623" y="217"/>
                </a:lnTo>
                <a:lnTo>
                  <a:pt x="3624" y="233"/>
                </a:lnTo>
                <a:lnTo>
                  <a:pt x="3624" y="238"/>
                </a:lnTo>
                <a:lnTo>
                  <a:pt x="3624" y="238"/>
                </a:lnTo>
                <a:lnTo>
                  <a:pt x="3625" y="227"/>
                </a:lnTo>
                <a:lnTo>
                  <a:pt x="3625" y="222"/>
                </a:lnTo>
                <a:lnTo>
                  <a:pt x="3625" y="217"/>
                </a:lnTo>
                <a:lnTo>
                  <a:pt x="3626" y="211"/>
                </a:lnTo>
                <a:lnTo>
                  <a:pt x="3626" y="206"/>
                </a:lnTo>
                <a:lnTo>
                  <a:pt x="3626" y="190"/>
                </a:lnTo>
                <a:lnTo>
                  <a:pt x="3627" y="179"/>
                </a:lnTo>
                <a:lnTo>
                  <a:pt x="3627" y="195"/>
                </a:lnTo>
                <a:lnTo>
                  <a:pt x="3627" y="211"/>
                </a:lnTo>
                <a:lnTo>
                  <a:pt x="3628" y="217"/>
                </a:lnTo>
                <a:lnTo>
                  <a:pt x="3628" y="227"/>
                </a:lnTo>
                <a:lnTo>
                  <a:pt x="3628" y="244"/>
                </a:lnTo>
                <a:lnTo>
                  <a:pt x="3629" y="271"/>
                </a:lnTo>
                <a:lnTo>
                  <a:pt x="3629" y="276"/>
                </a:lnTo>
                <a:lnTo>
                  <a:pt x="3629" y="260"/>
                </a:lnTo>
                <a:lnTo>
                  <a:pt x="3630" y="233"/>
                </a:lnTo>
                <a:lnTo>
                  <a:pt x="3630" y="217"/>
                </a:lnTo>
                <a:lnTo>
                  <a:pt x="3630" y="211"/>
                </a:lnTo>
                <a:lnTo>
                  <a:pt x="3631" y="195"/>
                </a:lnTo>
                <a:lnTo>
                  <a:pt x="3631" y="195"/>
                </a:lnTo>
                <a:lnTo>
                  <a:pt x="3631" y="201"/>
                </a:lnTo>
                <a:lnTo>
                  <a:pt x="3632" y="201"/>
                </a:lnTo>
                <a:lnTo>
                  <a:pt x="3632" y="201"/>
                </a:lnTo>
                <a:lnTo>
                  <a:pt x="3632" y="211"/>
                </a:lnTo>
                <a:lnTo>
                  <a:pt x="3633" y="201"/>
                </a:lnTo>
                <a:lnTo>
                  <a:pt x="3633" y="190"/>
                </a:lnTo>
                <a:lnTo>
                  <a:pt x="3633" y="179"/>
                </a:lnTo>
                <a:lnTo>
                  <a:pt x="3634" y="168"/>
                </a:lnTo>
                <a:lnTo>
                  <a:pt x="3634" y="157"/>
                </a:lnTo>
                <a:lnTo>
                  <a:pt x="3634" y="152"/>
                </a:lnTo>
                <a:lnTo>
                  <a:pt x="3635" y="157"/>
                </a:lnTo>
                <a:lnTo>
                  <a:pt x="3635" y="157"/>
                </a:lnTo>
                <a:lnTo>
                  <a:pt x="3635" y="195"/>
                </a:lnTo>
                <a:lnTo>
                  <a:pt x="3636" y="211"/>
                </a:lnTo>
                <a:lnTo>
                  <a:pt x="3636" y="233"/>
                </a:lnTo>
                <a:lnTo>
                  <a:pt x="3636" y="238"/>
                </a:lnTo>
                <a:lnTo>
                  <a:pt x="3637" y="260"/>
                </a:lnTo>
                <a:lnTo>
                  <a:pt x="3637" y="233"/>
                </a:lnTo>
                <a:lnTo>
                  <a:pt x="3637" y="211"/>
                </a:lnTo>
                <a:lnTo>
                  <a:pt x="3638" y="201"/>
                </a:lnTo>
                <a:lnTo>
                  <a:pt x="3638" y="201"/>
                </a:lnTo>
                <a:lnTo>
                  <a:pt x="3638" y="206"/>
                </a:lnTo>
                <a:lnTo>
                  <a:pt x="3639" y="206"/>
                </a:lnTo>
                <a:lnTo>
                  <a:pt x="3639" y="206"/>
                </a:lnTo>
                <a:lnTo>
                  <a:pt x="3639" y="206"/>
                </a:lnTo>
                <a:lnTo>
                  <a:pt x="3640" y="211"/>
                </a:lnTo>
                <a:lnTo>
                  <a:pt x="3640" y="211"/>
                </a:lnTo>
                <a:lnTo>
                  <a:pt x="3640" y="211"/>
                </a:lnTo>
                <a:lnTo>
                  <a:pt x="3641" y="211"/>
                </a:lnTo>
                <a:lnTo>
                  <a:pt x="3641" y="206"/>
                </a:lnTo>
                <a:lnTo>
                  <a:pt x="3641" y="206"/>
                </a:lnTo>
                <a:lnTo>
                  <a:pt x="3642" y="211"/>
                </a:lnTo>
                <a:lnTo>
                  <a:pt x="3642" y="206"/>
                </a:lnTo>
                <a:lnTo>
                  <a:pt x="3642" y="217"/>
                </a:lnTo>
                <a:lnTo>
                  <a:pt x="3643" y="222"/>
                </a:lnTo>
                <a:lnTo>
                  <a:pt x="3643" y="222"/>
                </a:lnTo>
                <a:lnTo>
                  <a:pt x="3643" y="233"/>
                </a:lnTo>
                <a:lnTo>
                  <a:pt x="3644" y="255"/>
                </a:lnTo>
                <a:lnTo>
                  <a:pt x="3644" y="276"/>
                </a:lnTo>
                <a:lnTo>
                  <a:pt x="3644" y="298"/>
                </a:lnTo>
                <a:lnTo>
                  <a:pt x="3645" y="298"/>
                </a:lnTo>
                <a:lnTo>
                  <a:pt x="3645" y="276"/>
                </a:lnTo>
                <a:lnTo>
                  <a:pt x="3645" y="276"/>
                </a:lnTo>
                <a:lnTo>
                  <a:pt x="3646" y="249"/>
                </a:lnTo>
                <a:lnTo>
                  <a:pt x="3646" y="238"/>
                </a:lnTo>
                <a:lnTo>
                  <a:pt x="3646" y="249"/>
                </a:lnTo>
                <a:lnTo>
                  <a:pt x="3646" y="238"/>
                </a:lnTo>
                <a:lnTo>
                  <a:pt x="3647" y="233"/>
                </a:lnTo>
                <a:lnTo>
                  <a:pt x="3647" y="233"/>
                </a:lnTo>
                <a:lnTo>
                  <a:pt x="3647" y="238"/>
                </a:lnTo>
                <a:lnTo>
                  <a:pt x="3648" y="222"/>
                </a:lnTo>
                <a:lnTo>
                  <a:pt x="3648" y="238"/>
                </a:lnTo>
                <a:lnTo>
                  <a:pt x="3648" y="222"/>
                </a:lnTo>
                <a:lnTo>
                  <a:pt x="3649" y="217"/>
                </a:lnTo>
                <a:lnTo>
                  <a:pt x="3649" y="195"/>
                </a:lnTo>
                <a:lnTo>
                  <a:pt x="3649" y="206"/>
                </a:lnTo>
                <a:lnTo>
                  <a:pt x="3650" y="217"/>
                </a:lnTo>
                <a:lnTo>
                  <a:pt x="3650" y="233"/>
                </a:lnTo>
                <a:lnTo>
                  <a:pt x="3650" y="265"/>
                </a:lnTo>
                <a:lnTo>
                  <a:pt x="3651" y="276"/>
                </a:lnTo>
                <a:lnTo>
                  <a:pt x="3651" y="292"/>
                </a:lnTo>
                <a:lnTo>
                  <a:pt x="3651" y="271"/>
                </a:lnTo>
                <a:lnTo>
                  <a:pt x="3652" y="255"/>
                </a:lnTo>
                <a:lnTo>
                  <a:pt x="3652" y="222"/>
                </a:lnTo>
                <a:lnTo>
                  <a:pt x="3652" y="211"/>
                </a:lnTo>
                <a:lnTo>
                  <a:pt x="3653" y="217"/>
                </a:lnTo>
                <a:lnTo>
                  <a:pt x="3653" y="233"/>
                </a:lnTo>
                <a:lnTo>
                  <a:pt x="3653" y="222"/>
                </a:lnTo>
                <a:lnTo>
                  <a:pt x="3654" y="227"/>
                </a:lnTo>
                <a:lnTo>
                  <a:pt x="3654" y="227"/>
                </a:lnTo>
                <a:lnTo>
                  <a:pt x="3654" y="217"/>
                </a:lnTo>
                <a:lnTo>
                  <a:pt x="3655" y="233"/>
                </a:lnTo>
                <a:lnTo>
                  <a:pt x="3655" y="227"/>
                </a:lnTo>
                <a:lnTo>
                  <a:pt x="3655" y="233"/>
                </a:lnTo>
                <a:lnTo>
                  <a:pt x="3656" y="211"/>
                </a:lnTo>
                <a:lnTo>
                  <a:pt x="3656" y="211"/>
                </a:lnTo>
                <a:lnTo>
                  <a:pt x="3656" y="211"/>
                </a:lnTo>
                <a:lnTo>
                  <a:pt x="3657" y="206"/>
                </a:lnTo>
                <a:lnTo>
                  <a:pt x="3657" y="206"/>
                </a:lnTo>
                <a:lnTo>
                  <a:pt x="3657" y="217"/>
                </a:lnTo>
                <a:lnTo>
                  <a:pt x="3658" y="238"/>
                </a:lnTo>
                <a:lnTo>
                  <a:pt x="3658" y="260"/>
                </a:lnTo>
                <a:lnTo>
                  <a:pt x="3658" y="292"/>
                </a:lnTo>
                <a:lnTo>
                  <a:pt x="3659" y="303"/>
                </a:lnTo>
                <a:lnTo>
                  <a:pt x="3659" y="319"/>
                </a:lnTo>
                <a:lnTo>
                  <a:pt x="3659" y="298"/>
                </a:lnTo>
                <a:lnTo>
                  <a:pt x="3660" y="276"/>
                </a:lnTo>
                <a:lnTo>
                  <a:pt x="3660" y="260"/>
                </a:lnTo>
                <a:lnTo>
                  <a:pt x="3660" y="255"/>
                </a:lnTo>
                <a:lnTo>
                  <a:pt x="3661" y="244"/>
                </a:lnTo>
                <a:lnTo>
                  <a:pt x="3661" y="255"/>
                </a:lnTo>
                <a:lnTo>
                  <a:pt x="3661" y="265"/>
                </a:lnTo>
                <a:lnTo>
                  <a:pt x="3662" y="265"/>
                </a:lnTo>
                <a:lnTo>
                  <a:pt x="3662" y="276"/>
                </a:lnTo>
                <a:lnTo>
                  <a:pt x="3662" y="276"/>
                </a:lnTo>
                <a:lnTo>
                  <a:pt x="3663" y="265"/>
                </a:lnTo>
                <a:lnTo>
                  <a:pt x="3663" y="276"/>
                </a:lnTo>
                <a:lnTo>
                  <a:pt x="3663" y="265"/>
                </a:lnTo>
                <a:lnTo>
                  <a:pt x="3664" y="233"/>
                </a:lnTo>
                <a:lnTo>
                  <a:pt x="3664" y="238"/>
                </a:lnTo>
                <a:lnTo>
                  <a:pt x="3664" y="238"/>
                </a:lnTo>
                <a:lnTo>
                  <a:pt x="3665" y="249"/>
                </a:lnTo>
                <a:lnTo>
                  <a:pt x="3665" y="287"/>
                </a:lnTo>
                <a:lnTo>
                  <a:pt x="3665" y="319"/>
                </a:lnTo>
                <a:lnTo>
                  <a:pt x="3666" y="341"/>
                </a:lnTo>
                <a:lnTo>
                  <a:pt x="3666" y="244"/>
                </a:lnTo>
                <a:lnTo>
                  <a:pt x="3666" y="201"/>
                </a:lnTo>
                <a:lnTo>
                  <a:pt x="3667" y="179"/>
                </a:lnTo>
                <a:lnTo>
                  <a:pt x="3667" y="168"/>
                </a:lnTo>
                <a:lnTo>
                  <a:pt x="3667" y="190"/>
                </a:lnTo>
                <a:lnTo>
                  <a:pt x="3668" y="206"/>
                </a:lnTo>
                <a:lnTo>
                  <a:pt x="3668" y="222"/>
                </a:lnTo>
                <a:lnTo>
                  <a:pt x="3668" y="217"/>
                </a:lnTo>
                <a:lnTo>
                  <a:pt x="3669" y="222"/>
                </a:lnTo>
                <a:lnTo>
                  <a:pt x="3669" y="217"/>
                </a:lnTo>
                <a:lnTo>
                  <a:pt x="3669" y="227"/>
                </a:lnTo>
                <a:lnTo>
                  <a:pt x="3670" y="217"/>
                </a:lnTo>
                <a:lnTo>
                  <a:pt x="3670" y="211"/>
                </a:lnTo>
                <a:lnTo>
                  <a:pt x="3670" y="211"/>
                </a:lnTo>
                <a:lnTo>
                  <a:pt x="3671" y="217"/>
                </a:lnTo>
                <a:lnTo>
                  <a:pt x="3671" y="238"/>
                </a:lnTo>
                <a:lnTo>
                  <a:pt x="3671" y="265"/>
                </a:lnTo>
                <a:lnTo>
                  <a:pt x="3672" y="292"/>
                </a:lnTo>
                <a:lnTo>
                  <a:pt x="3672" y="319"/>
                </a:lnTo>
                <a:lnTo>
                  <a:pt x="3672" y="330"/>
                </a:lnTo>
                <a:lnTo>
                  <a:pt x="3673" y="309"/>
                </a:lnTo>
                <a:lnTo>
                  <a:pt x="3673" y="271"/>
                </a:lnTo>
                <a:lnTo>
                  <a:pt x="3673" y="238"/>
                </a:lnTo>
                <a:lnTo>
                  <a:pt x="3674" y="227"/>
                </a:lnTo>
                <a:lnTo>
                  <a:pt x="3674" y="238"/>
                </a:lnTo>
                <a:lnTo>
                  <a:pt x="3674" y="244"/>
                </a:lnTo>
                <a:lnTo>
                  <a:pt x="3675" y="249"/>
                </a:lnTo>
                <a:lnTo>
                  <a:pt x="3675" y="249"/>
                </a:lnTo>
                <a:lnTo>
                  <a:pt x="3675" y="255"/>
                </a:lnTo>
                <a:lnTo>
                  <a:pt x="3676" y="249"/>
                </a:lnTo>
                <a:lnTo>
                  <a:pt x="3676" y="260"/>
                </a:lnTo>
                <a:lnTo>
                  <a:pt x="3676" y="260"/>
                </a:lnTo>
                <a:lnTo>
                  <a:pt x="3677" y="255"/>
                </a:lnTo>
                <a:lnTo>
                  <a:pt x="3677" y="222"/>
                </a:lnTo>
                <a:lnTo>
                  <a:pt x="3677" y="190"/>
                </a:lnTo>
                <a:lnTo>
                  <a:pt x="3678" y="201"/>
                </a:lnTo>
                <a:lnTo>
                  <a:pt x="3678" y="211"/>
                </a:lnTo>
                <a:lnTo>
                  <a:pt x="3678" y="222"/>
                </a:lnTo>
                <a:lnTo>
                  <a:pt x="3679" y="244"/>
                </a:lnTo>
                <a:lnTo>
                  <a:pt x="3679" y="265"/>
                </a:lnTo>
                <a:lnTo>
                  <a:pt x="3679" y="298"/>
                </a:lnTo>
                <a:lnTo>
                  <a:pt x="3680" y="292"/>
                </a:lnTo>
                <a:lnTo>
                  <a:pt x="3680" y="271"/>
                </a:lnTo>
                <a:lnTo>
                  <a:pt x="3680" y="249"/>
                </a:lnTo>
                <a:lnTo>
                  <a:pt x="3681" y="238"/>
                </a:lnTo>
                <a:lnTo>
                  <a:pt x="3681" y="233"/>
                </a:lnTo>
                <a:lnTo>
                  <a:pt x="3681" y="238"/>
                </a:lnTo>
                <a:lnTo>
                  <a:pt x="3682" y="238"/>
                </a:lnTo>
                <a:lnTo>
                  <a:pt x="3682" y="255"/>
                </a:lnTo>
                <a:lnTo>
                  <a:pt x="3682" y="260"/>
                </a:lnTo>
                <a:lnTo>
                  <a:pt x="3683" y="260"/>
                </a:lnTo>
                <a:lnTo>
                  <a:pt x="3683" y="260"/>
                </a:lnTo>
                <a:lnTo>
                  <a:pt x="3683" y="260"/>
                </a:lnTo>
                <a:lnTo>
                  <a:pt x="3684" y="260"/>
                </a:lnTo>
                <a:lnTo>
                  <a:pt x="3684" y="260"/>
                </a:lnTo>
                <a:lnTo>
                  <a:pt x="3684" y="260"/>
                </a:lnTo>
                <a:lnTo>
                  <a:pt x="3685" y="255"/>
                </a:lnTo>
                <a:lnTo>
                  <a:pt x="3685" y="238"/>
                </a:lnTo>
                <a:lnTo>
                  <a:pt x="3685" y="249"/>
                </a:lnTo>
                <a:lnTo>
                  <a:pt x="3686" y="265"/>
                </a:lnTo>
                <a:lnTo>
                  <a:pt x="3686" y="265"/>
                </a:lnTo>
                <a:lnTo>
                  <a:pt x="3686" y="287"/>
                </a:lnTo>
                <a:lnTo>
                  <a:pt x="3687" y="314"/>
                </a:lnTo>
                <a:lnTo>
                  <a:pt x="3687" y="336"/>
                </a:lnTo>
                <a:lnTo>
                  <a:pt x="3687" y="352"/>
                </a:lnTo>
                <a:lnTo>
                  <a:pt x="3688" y="357"/>
                </a:lnTo>
                <a:lnTo>
                  <a:pt x="3688" y="298"/>
                </a:lnTo>
                <a:lnTo>
                  <a:pt x="3688" y="265"/>
                </a:lnTo>
                <a:lnTo>
                  <a:pt x="3689" y="255"/>
                </a:lnTo>
                <a:lnTo>
                  <a:pt x="3689" y="255"/>
                </a:lnTo>
                <a:lnTo>
                  <a:pt x="3689" y="255"/>
                </a:lnTo>
                <a:lnTo>
                  <a:pt x="3690" y="255"/>
                </a:lnTo>
                <a:lnTo>
                  <a:pt x="3690" y="265"/>
                </a:lnTo>
                <a:lnTo>
                  <a:pt x="3690" y="282"/>
                </a:lnTo>
                <a:lnTo>
                  <a:pt x="3691" y="276"/>
                </a:lnTo>
                <a:lnTo>
                  <a:pt x="3691" y="271"/>
                </a:lnTo>
                <a:lnTo>
                  <a:pt x="3691" y="260"/>
                </a:lnTo>
                <a:lnTo>
                  <a:pt x="3692" y="255"/>
                </a:lnTo>
                <a:lnTo>
                  <a:pt x="3692" y="271"/>
                </a:lnTo>
                <a:lnTo>
                  <a:pt x="3692" y="271"/>
                </a:lnTo>
                <a:lnTo>
                  <a:pt x="3693" y="265"/>
                </a:lnTo>
                <a:lnTo>
                  <a:pt x="3693" y="260"/>
                </a:lnTo>
                <a:lnTo>
                  <a:pt x="3693" y="260"/>
                </a:lnTo>
                <a:lnTo>
                  <a:pt x="3694" y="271"/>
                </a:lnTo>
                <a:lnTo>
                  <a:pt x="3694" y="271"/>
                </a:lnTo>
                <a:lnTo>
                  <a:pt x="3694" y="287"/>
                </a:lnTo>
                <a:lnTo>
                  <a:pt x="3695" y="292"/>
                </a:lnTo>
                <a:lnTo>
                  <a:pt x="3695" y="314"/>
                </a:lnTo>
                <a:lnTo>
                  <a:pt x="3695" y="319"/>
                </a:lnTo>
                <a:lnTo>
                  <a:pt x="3696" y="287"/>
                </a:lnTo>
                <a:lnTo>
                  <a:pt x="3696" y="244"/>
                </a:lnTo>
                <a:lnTo>
                  <a:pt x="3696" y="244"/>
                </a:lnTo>
                <a:lnTo>
                  <a:pt x="3697" y="249"/>
                </a:lnTo>
                <a:lnTo>
                  <a:pt x="3697" y="249"/>
                </a:lnTo>
                <a:lnTo>
                  <a:pt x="3697" y="255"/>
                </a:lnTo>
                <a:lnTo>
                  <a:pt x="3698" y="255"/>
                </a:lnTo>
                <a:lnTo>
                  <a:pt x="3698" y="255"/>
                </a:lnTo>
                <a:lnTo>
                  <a:pt x="3698" y="255"/>
                </a:lnTo>
                <a:lnTo>
                  <a:pt x="3699" y="249"/>
                </a:lnTo>
                <a:lnTo>
                  <a:pt x="3699" y="249"/>
                </a:lnTo>
                <a:lnTo>
                  <a:pt x="3699" y="238"/>
                </a:lnTo>
                <a:lnTo>
                  <a:pt x="3700" y="211"/>
                </a:lnTo>
                <a:lnTo>
                  <a:pt x="3700" y="195"/>
                </a:lnTo>
                <a:lnTo>
                  <a:pt x="3700" y="163"/>
                </a:lnTo>
                <a:lnTo>
                  <a:pt x="3701" y="190"/>
                </a:lnTo>
                <a:lnTo>
                  <a:pt x="3701" y="206"/>
                </a:lnTo>
                <a:lnTo>
                  <a:pt x="3701" y="233"/>
                </a:lnTo>
                <a:lnTo>
                  <a:pt x="3702" y="244"/>
                </a:lnTo>
                <a:lnTo>
                  <a:pt x="3702" y="260"/>
                </a:lnTo>
                <a:lnTo>
                  <a:pt x="3702" y="303"/>
                </a:lnTo>
                <a:lnTo>
                  <a:pt x="3703" y="298"/>
                </a:lnTo>
                <a:lnTo>
                  <a:pt x="3703" y="244"/>
                </a:lnTo>
                <a:lnTo>
                  <a:pt x="3703" y="222"/>
                </a:lnTo>
                <a:lnTo>
                  <a:pt x="3704" y="211"/>
                </a:lnTo>
                <a:lnTo>
                  <a:pt x="3704" y="211"/>
                </a:lnTo>
                <a:lnTo>
                  <a:pt x="3704" y="222"/>
                </a:lnTo>
                <a:lnTo>
                  <a:pt x="3705" y="222"/>
                </a:lnTo>
                <a:lnTo>
                  <a:pt x="3705" y="227"/>
                </a:lnTo>
                <a:lnTo>
                  <a:pt x="3705" y="238"/>
                </a:lnTo>
                <a:lnTo>
                  <a:pt x="3706" y="233"/>
                </a:lnTo>
                <a:lnTo>
                  <a:pt x="3706" y="227"/>
                </a:lnTo>
                <a:lnTo>
                  <a:pt x="3706" y="222"/>
                </a:lnTo>
                <a:lnTo>
                  <a:pt x="3706" y="227"/>
                </a:lnTo>
                <a:lnTo>
                  <a:pt x="3707" y="195"/>
                </a:lnTo>
                <a:lnTo>
                  <a:pt x="3707" y="184"/>
                </a:lnTo>
                <a:lnTo>
                  <a:pt x="3707" y="184"/>
                </a:lnTo>
                <a:lnTo>
                  <a:pt x="3708" y="179"/>
                </a:lnTo>
                <a:lnTo>
                  <a:pt x="3708" y="195"/>
                </a:lnTo>
                <a:lnTo>
                  <a:pt x="3708" y="206"/>
                </a:lnTo>
                <a:lnTo>
                  <a:pt x="3709" y="227"/>
                </a:lnTo>
                <a:lnTo>
                  <a:pt x="3709" y="244"/>
                </a:lnTo>
                <a:lnTo>
                  <a:pt x="3709" y="249"/>
                </a:lnTo>
                <a:lnTo>
                  <a:pt x="3710" y="282"/>
                </a:lnTo>
                <a:lnTo>
                  <a:pt x="3710" y="298"/>
                </a:lnTo>
                <a:lnTo>
                  <a:pt x="3710" y="287"/>
                </a:lnTo>
                <a:lnTo>
                  <a:pt x="3711" y="211"/>
                </a:lnTo>
                <a:lnTo>
                  <a:pt x="3711" y="206"/>
                </a:lnTo>
                <a:lnTo>
                  <a:pt x="3711" y="206"/>
                </a:lnTo>
                <a:lnTo>
                  <a:pt x="3712" y="211"/>
                </a:lnTo>
                <a:lnTo>
                  <a:pt x="3712" y="217"/>
                </a:lnTo>
                <a:lnTo>
                  <a:pt x="3712" y="217"/>
                </a:lnTo>
                <a:lnTo>
                  <a:pt x="3713" y="222"/>
                </a:lnTo>
                <a:lnTo>
                  <a:pt x="3713" y="233"/>
                </a:lnTo>
                <a:lnTo>
                  <a:pt x="3713" y="222"/>
                </a:lnTo>
                <a:lnTo>
                  <a:pt x="3714" y="217"/>
                </a:lnTo>
                <a:lnTo>
                  <a:pt x="3714" y="217"/>
                </a:lnTo>
                <a:lnTo>
                  <a:pt x="3714" y="217"/>
                </a:lnTo>
                <a:lnTo>
                  <a:pt x="3715" y="211"/>
                </a:lnTo>
                <a:lnTo>
                  <a:pt x="3715" y="190"/>
                </a:lnTo>
                <a:lnTo>
                  <a:pt x="3715" y="201"/>
                </a:lnTo>
                <a:lnTo>
                  <a:pt x="3716" y="201"/>
                </a:lnTo>
                <a:lnTo>
                  <a:pt x="3716" y="206"/>
                </a:lnTo>
                <a:lnTo>
                  <a:pt x="3716" y="222"/>
                </a:lnTo>
                <a:lnTo>
                  <a:pt x="3717" y="233"/>
                </a:lnTo>
                <a:lnTo>
                  <a:pt x="3717" y="260"/>
                </a:lnTo>
                <a:lnTo>
                  <a:pt x="3717" y="265"/>
                </a:lnTo>
                <a:lnTo>
                  <a:pt x="3717" y="276"/>
                </a:lnTo>
                <a:lnTo>
                  <a:pt x="3718" y="260"/>
                </a:lnTo>
                <a:lnTo>
                  <a:pt x="3718" y="238"/>
                </a:lnTo>
                <a:lnTo>
                  <a:pt x="3718" y="222"/>
                </a:lnTo>
                <a:lnTo>
                  <a:pt x="3719" y="217"/>
                </a:lnTo>
                <a:lnTo>
                  <a:pt x="3719" y="211"/>
                </a:lnTo>
                <a:lnTo>
                  <a:pt x="3719" y="222"/>
                </a:lnTo>
                <a:lnTo>
                  <a:pt x="3720" y="217"/>
                </a:lnTo>
                <a:lnTo>
                  <a:pt x="3720" y="222"/>
                </a:lnTo>
                <a:lnTo>
                  <a:pt x="3720" y="217"/>
                </a:lnTo>
                <a:lnTo>
                  <a:pt x="3721" y="211"/>
                </a:lnTo>
                <a:lnTo>
                  <a:pt x="3721" y="217"/>
                </a:lnTo>
                <a:lnTo>
                  <a:pt x="3721" y="195"/>
                </a:lnTo>
                <a:lnTo>
                  <a:pt x="3722" y="173"/>
                </a:lnTo>
                <a:lnTo>
                  <a:pt x="3722" y="157"/>
                </a:lnTo>
                <a:lnTo>
                  <a:pt x="3722" y="136"/>
                </a:lnTo>
                <a:lnTo>
                  <a:pt x="3723" y="130"/>
                </a:lnTo>
                <a:lnTo>
                  <a:pt x="3723" y="152"/>
                </a:lnTo>
                <a:lnTo>
                  <a:pt x="3723" y="179"/>
                </a:lnTo>
                <a:lnTo>
                  <a:pt x="3724" y="206"/>
                </a:lnTo>
                <a:lnTo>
                  <a:pt x="3724" y="222"/>
                </a:lnTo>
                <a:lnTo>
                  <a:pt x="3724" y="233"/>
                </a:lnTo>
                <a:lnTo>
                  <a:pt x="3725" y="244"/>
                </a:lnTo>
                <a:lnTo>
                  <a:pt x="3725" y="255"/>
                </a:lnTo>
                <a:lnTo>
                  <a:pt x="3725" y="255"/>
                </a:lnTo>
                <a:lnTo>
                  <a:pt x="3726" y="227"/>
                </a:lnTo>
                <a:lnTo>
                  <a:pt x="3726" y="217"/>
                </a:lnTo>
                <a:lnTo>
                  <a:pt x="3726" y="217"/>
                </a:lnTo>
                <a:lnTo>
                  <a:pt x="3727" y="217"/>
                </a:lnTo>
                <a:lnTo>
                  <a:pt x="3727" y="227"/>
                </a:lnTo>
                <a:lnTo>
                  <a:pt x="3727" y="227"/>
                </a:lnTo>
                <a:lnTo>
                  <a:pt x="3728" y="217"/>
                </a:lnTo>
                <a:lnTo>
                  <a:pt x="3728" y="233"/>
                </a:lnTo>
                <a:lnTo>
                  <a:pt x="3728" y="227"/>
                </a:lnTo>
                <a:lnTo>
                  <a:pt x="3729" y="222"/>
                </a:lnTo>
                <a:lnTo>
                  <a:pt x="3729" y="222"/>
                </a:lnTo>
                <a:lnTo>
                  <a:pt x="3729" y="217"/>
                </a:lnTo>
                <a:lnTo>
                  <a:pt x="3730" y="211"/>
                </a:lnTo>
                <a:lnTo>
                  <a:pt x="3730" y="184"/>
                </a:lnTo>
                <a:lnTo>
                  <a:pt x="3730" y="168"/>
                </a:lnTo>
                <a:lnTo>
                  <a:pt x="3731" y="163"/>
                </a:lnTo>
                <a:lnTo>
                  <a:pt x="3731" y="190"/>
                </a:lnTo>
                <a:lnTo>
                  <a:pt x="3731" y="201"/>
                </a:lnTo>
                <a:lnTo>
                  <a:pt x="3732" y="217"/>
                </a:lnTo>
                <a:lnTo>
                  <a:pt x="3732" y="249"/>
                </a:lnTo>
                <a:lnTo>
                  <a:pt x="3732" y="271"/>
                </a:lnTo>
                <a:lnTo>
                  <a:pt x="3733" y="249"/>
                </a:lnTo>
                <a:lnTo>
                  <a:pt x="3733" y="227"/>
                </a:lnTo>
                <a:lnTo>
                  <a:pt x="3733" y="206"/>
                </a:lnTo>
                <a:lnTo>
                  <a:pt x="3734" y="206"/>
                </a:lnTo>
                <a:lnTo>
                  <a:pt x="3734" y="211"/>
                </a:lnTo>
                <a:lnTo>
                  <a:pt x="3734" y="211"/>
                </a:lnTo>
                <a:lnTo>
                  <a:pt x="3735" y="217"/>
                </a:lnTo>
                <a:lnTo>
                  <a:pt x="3735" y="222"/>
                </a:lnTo>
                <a:lnTo>
                  <a:pt x="3735" y="217"/>
                </a:lnTo>
                <a:lnTo>
                  <a:pt x="3736" y="211"/>
                </a:lnTo>
                <a:lnTo>
                  <a:pt x="3736" y="211"/>
                </a:lnTo>
                <a:lnTo>
                  <a:pt x="3736" y="201"/>
                </a:lnTo>
                <a:lnTo>
                  <a:pt x="3737" y="201"/>
                </a:lnTo>
                <a:lnTo>
                  <a:pt x="3737" y="190"/>
                </a:lnTo>
                <a:lnTo>
                  <a:pt x="3737" y="173"/>
                </a:lnTo>
                <a:lnTo>
                  <a:pt x="3738" y="163"/>
                </a:lnTo>
                <a:lnTo>
                  <a:pt x="3738" y="190"/>
                </a:lnTo>
                <a:lnTo>
                  <a:pt x="3738" y="217"/>
                </a:lnTo>
                <a:lnTo>
                  <a:pt x="3739" y="238"/>
                </a:lnTo>
                <a:lnTo>
                  <a:pt x="3739" y="271"/>
                </a:lnTo>
                <a:lnTo>
                  <a:pt x="3739" y="287"/>
                </a:lnTo>
                <a:lnTo>
                  <a:pt x="3740" y="292"/>
                </a:lnTo>
                <a:lnTo>
                  <a:pt x="3740" y="265"/>
                </a:lnTo>
                <a:lnTo>
                  <a:pt x="3740" y="244"/>
                </a:lnTo>
                <a:lnTo>
                  <a:pt x="3741" y="227"/>
                </a:lnTo>
                <a:lnTo>
                  <a:pt x="3741" y="227"/>
                </a:lnTo>
                <a:lnTo>
                  <a:pt x="3741" y="244"/>
                </a:lnTo>
                <a:lnTo>
                  <a:pt x="3742" y="249"/>
                </a:lnTo>
                <a:lnTo>
                  <a:pt x="3742" y="255"/>
                </a:lnTo>
                <a:lnTo>
                  <a:pt x="3742" y="255"/>
                </a:lnTo>
                <a:lnTo>
                  <a:pt x="3743" y="244"/>
                </a:lnTo>
                <a:lnTo>
                  <a:pt x="3743" y="249"/>
                </a:lnTo>
                <a:lnTo>
                  <a:pt x="3743" y="260"/>
                </a:lnTo>
                <a:lnTo>
                  <a:pt x="3744" y="255"/>
                </a:lnTo>
                <a:lnTo>
                  <a:pt x="3744" y="233"/>
                </a:lnTo>
                <a:lnTo>
                  <a:pt x="3744" y="217"/>
                </a:lnTo>
                <a:lnTo>
                  <a:pt x="3745" y="211"/>
                </a:lnTo>
                <a:lnTo>
                  <a:pt x="3745" y="211"/>
                </a:lnTo>
                <a:lnTo>
                  <a:pt x="3745" y="233"/>
                </a:lnTo>
                <a:lnTo>
                  <a:pt x="3746" y="282"/>
                </a:lnTo>
                <a:lnTo>
                  <a:pt x="3746" y="287"/>
                </a:lnTo>
                <a:lnTo>
                  <a:pt x="3746" y="276"/>
                </a:lnTo>
                <a:lnTo>
                  <a:pt x="3747" y="249"/>
                </a:lnTo>
                <a:lnTo>
                  <a:pt x="3747" y="217"/>
                </a:lnTo>
                <a:lnTo>
                  <a:pt x="3747" y="190"/>
                </a:lnTo>
                <a:lnTo>
                  <a:pt x="3748" y="195"/>
                </a:lnTo>
                <a:lnTo>
                  <a:pt x="3748" y="211"/>
                </a:lnTo>
                <a:lnTo>
                  <a:pt x="3748" y="217"/>
                </a:lnTo>
                <a:lnTo>
                  <a:pt x="3749" y="238"/>
                </a:lnTo>
                <a:lnTo>
                  <a:pt x="3749" y="238"/>
                </a:lnTo>
                <a:lnTo>
                  <a:pt x="3749" y="255"/>
                </a:lnTo>
                <a:lnTo>
                  <a:pt x="3750" y="227"/>
                </a:lnTo>
                <a:lnTo>
                  <a:pt x="3750" y="222"/>
                </a:lnTo>
                <a:lnTo>
                  <a:pt x="3750" y="217"/>
                </a:lnTo>
                <a:lnTo>
                  <a:pt x="3751" y="227"/>
                </a:lnTo>
                <a:lnTo>
                  <a:pt x="3751" y="227"/>
                </a:lnTo>
                <a:lnTo>
                  <a:pt x="3751" y="233"/>
                </a:lnTo>
                <a:lnTo>
                  <a:pt x="3752" y="244"/>
                </a:lnTo>
                <a:lnTo>
                  <a:pt x="3752" y="260"/>
                </a:lnTo>
                <a:lnTo>
                  <a:pt x="3752" y="309"/>
                </a:lnTo>
                <a:lnTo>
                  <a:pt x="3753" y="330"/>
                </a:lnTo>
                <a:lnTo>
                  <a:pt x="3753" y="330"/>
                </a:lnTo>
                <a:lnTo>
                  <a:pt x="3753" y="309"/>
                </a:lnTo>
                <a:lnTo>
                  <a:pt x="3754" y="265"/>
                </a:lnTo>
                <a:lnTo>
                  <a:pt x="3754" y="249"/>
                </a:lnTo>
                <a:lnTo>
                  <a:pt x="3754" y="244"/>
                </a:lnTo>
                <a:lnTo>
                  <a:pt x="3755" y="260"/>
                </a:lnTo>
                <a:lnTo>
                  <a:pt x="3755" y="260"/>
                </a:lnTo>
                <a:lnTo>
                  <a:pt x="3755" y="287"/>
                </a:lnTo>
                <a:lnTo>
                  <a:pt x="3756" y="276"/>
                </a:lnTo>
                <a:lnTo>
                  <a:pt x="3756" y="271"/>
                </a:lnTo>
                <a:lnTo>
                  <a:pt x="3756" y="271"/>
                </a:lnTo>
                <a:lnTo>
                  <a:pt x="3757" y="276"/>
                </a:lnTo>
                <a:lnTo>
                  <a:pt x="3757" y="265"/>
                </a:lnTo>
                <a:lnTo>
                  <a:pt x="3757" y="260"/>
                </a:lnTo>
                <a:lnTo>
                  <a:pt x="3758" y="255"/>
                </a:lnTo>
                <a:lnTo>
                  <a:pt x="3758" y="255"/>
                </a:lnTo>
                <a:lnTo>
                  <a:pt x="3758" y="260"/>
                </a:lnTo>
                <a:lnTo>
                  <a:pt x="3759" y="276"/>
                </a:lnTo>
                <a:lnTo>
                  <a:pt x="3759" y="309"/>
                </a:lnTo>
                <a:lnTo>
                  <a:pt x="3759" y="314"/>
                </a:lnTo>
                <a:lnTo>
                  <a:pt x="3760" y="346"/>
                </a:lnTo>
                <a:lnTo>
                  <a:pt x="3760" y="346"/>
                </a:lnTo>
                <a:lnTo>
                  <a:pt x="3760" y="330"/>
                </a:lnTo>
                <a:lnTo>
                  <a:pt x="3761" y="292"/>
                </a:lnTo>
                <a:lnTo>
                  <a:pt x="3761" y="271"/>
                </a:lnTo>
                <a:lnTo>
                  <a:pt x="3761" y="260"/>
                </a:lnTo>
                <a:lnTo>
                  <a:pt x="3762" y="260"/>
                </a:lnTo>
                <a:lnTo>
                  <a:pt x="3762" y="260"/>
                </a:lnTo>
                <a:lnTo>
                  <a:pt x="3762" y="265"/>
                </a:lnTo>
                <a:lnTo>
                  <a:pt x="3763" y="260"/>
                </a:lnTo>
                <a:lnTo>
                  <a:pt x="3763" y="255"/>
                </a:lnTo>
                <a:lnTo>
                  <a:pt x="3763" y="249"/>
                </a:lnTo>
                <a:lnTo>
                  <a:pt x="3764" y="255"/>
                </a:lnTo>
                <a:lnTo>
                  <a:pt x="3764" y="255"/>
                </a:lnTo>
                <a:lnTo>
                  <a:pt x="3764" y="233"/>
                </a:lnTo>
                <a:lnTo>
                  <a:pt x="3765" y="217"/>
                </a:lnTo>
                <a:lnTo>
                  <a:pt x="3765" y="211"/>
                </a:lnTo>
                <a:lnTo>
                  <a:pt x="3765" y="206"/>
                </a:lnTo>
                <a:lnTo>
                  <a:pt x="3766" y="211"/>
                </a:lnTo>
                <a:lnTo>
                  <a:pt x="3766" y="217"/>
                </a:lnTo>
                <a:lnTo>
                  <a:pt x="3766" y="244"/>
                </a:lnTo>
                <a:lnTo>
                  <a:pt x="3766" y="260"/>
                </a:lnTo>
                <a:lnTo>
                  <a:pt x="3767" y="287"/>
                </a:lnTo>
                <a:lnTo>
                  <a:pt x="3767" y="303"/>
                </a:lnTo>
                <a:lnTo>
                  <a:pt x="3767" y="298"/>
                </a:lnTo>
                <a:lnTo>
                  <a:pt x="3768" y="255"/>
                </a:lnTo>
                <a:lnTo>
                  <a:pt x="3768" y="222"/>
                </a:lnTo>
                <a:lnTo>
                  <a:pt x="3768" y="211"/>
                </a:lnTo>
                <a:lnTo>
                  <a:pt x="3769" y="211"/>
                </a:lnTo>
                <a:lnTo>
                  <a:pt x="3769" y="217"/>
                </a:lnTo>
                <a:lnTo>
                  <a:pt x="3769" y="233"/>
                </a:lnTo>
                <a:lnTo>
                  <a:pt x="3770" y="233"/>
                </a:lnTo>
                <a:lnTo>
                  <a:pt x="3770" y="238"/>
                </a:lnTo>
                <a:lnTo>
                  <a:pt x="3770" y="249"/>
                </a:lnTo>
                <a:lnTo>
                  <a:pt x="3771" y="249"/>
                </a:lnTo>
                <a:lnTo>
                  <a:pt x="3771" y="244"/>
                </a:lnTo>
                <a:lnTo>
                  <a:pt x="3771" y="238"/>
                </a:lnTo>
                <a:lnTo>
                  <a:pt x="3772" y="227"/>
                </a:lnTo>
                <a:lnTo>
                  <a:pt x="3772" y="211"/>
                </a:lnTo>
                <a:lnTo>
                  <a:pt x="3772" y="190"/>
                </a:lnTo>
                <a:lnTo>
                  <a:pt x="3773" y="190"/>
                </a:lnTo>
                <a:lnTo>
                  <a:pt x="3773" y="201"/>
                </a:lnTo>
                <a:lnTo>
                  <a:pt x="3773" y="206"/>
                </a:lnTo>
                <a:lnTo>
                  <a:pt x="3774" y="244"/>
                </a:lnTo>
                <a:lnTo>
                  <a:pt x="3774" y="265"/>
                </a:lnTo>
                <a:lnTo>
                  <a:pt x="3774" y="298"/>
                </a:lnTo>
                <a:lnTo>
                  <a:pt x="3775" y="303"/>
                </a:lnTo>
                <a:lnTo>
                  <a:pt x="3775" y="287"/>
                </a:lnTo>
                <a:lnTo>
                  <a:pt x="3775" y="244"/>
                </a:lnTo>
                <a:lnTo>
                  <a:pt x="3776" y="190"/>
                </a:lnTo>
                <a:lnTo>
                  <a:pt x="3776" y="179"/>
                </a:lnTo>
                <a:lnTo>
                  <a:pt x="3776" y="179"/>
                </a:lnTo>
                <a:lnTo>
                  <a:pt x="3777" y="195"/>
                </a:lnTo>
                <a:lnTo>
                  <a:pt x="3777" y="201"/>
                </a:lnTo>
                <a:lnTo>
                  <a:pt x="3777" y="206"/>
                </a:lnTo>
                <a:lnTo>
                  <a:pt x="3778" y="217"/>
                </a:lnTo>
                <a:lnTo>
                  <a:pt x="3778" y="222"/>
                </a:lnTo>
                <a:lnTo>
                  <a:pt x="3778" y="217"/>
                </a:lnTo>
                <a:lnTo>
                  <a:pt x="3779" y="190"/>
                </a:lnTo>
                <a:lnTo>
                  <a:pt x="3779" y="173"/>
                </a:lnTo>
                <a:lnTo>
                  <a:pt x="3779" y="157"/>
                </a:lnTo>
                <a:lnTo>
                  <a:pt x="3780" y="141"/>
                </a:lnTo>
                <a:lnTo>
                  <a:pt x="3780" y="125"/>
                </a:lnTo>
                <a:lnTo>
                  <a:pt x="3780" y="130"/>
                </a:lnTo>
                <a:lnTo>
                  <a:pt x="3781" y="168"/>
                </a:lnTo>
                <a:lnTo>
                  <a:pt x="3781" y="184"/>
                </a:lnTo>
                <a:lnTo>
                  <a:pt x="3781" y="211"/>
                </a:lnTo>
                <a:lnTo>
                  <a:pt x="3782" y="244"/>
                </a:lnTo>
                <a:lnTo>
                  <a:pt x="3782" y="255"/>
                </a:lnTo>
                <a:lnTo>
                  <a:pt x="3782" y="249"/>
                </a:lnTo>
                <a:lnTo>
                  <a:pt x="3783" y="184"/>
                </a:lnTo>
                <a:lnTo>
                  <a:pt x="3783" y="157"/>
                </a:lnTo>
                <a:lnTo>
                  <a:pt x="3783" y="152"/>
                </a:lnTo>
                <a:lnTo>
                  <a:pt x="3784" y="152"/>
                </a:lnTo>
                <a:lnTo>
                  <a:pt x="3784" y="173"/>
                </a:lnTo>
                <a:lnTo>
                  <a:pt x="3784" y="190"/>
                </a:lnTo>
                <a:lnTo>
                  <a:pt x="3785" y="190"/>
                </a:lnTo>
                <a:lnTo>
                  <a:pt x="3785" y="206"/>
                </a:lnTo>
                <a:lnTo>
                  <a:pt x="3785" y="206"/>
                </a:lnTo>
                <a:lnTo>
                  <a:pt x="3786" y="201"/>
                </a:lnTo>
                <a:lnTo>
                  <a:pt x="3786" y="190"/>
                </a:lnTo>
                <a:lnTo>
                  <a:pt x="3786" y="195"/>
                </a:lnTo>
                <a:lnTo>
                  <a:pt x="3787" y="179"/>
                </a:lnTo>
                <a:lnTo>
                  <a:pt x="3787" y="190"/>
                </a:lnTo>
                <a:lnTo>
                  <a:pt x="3787" y="184"/>
                </a:lnTo>
                <a:lnTo>
                  <a:pt x="3788" y="184"/>
                </a:lnTo>
                <a:lnTo>
                  <a:pt x="3788" y="195"/>
                </a:lnTo>
                <a:lnTo>
                  <a:pt x="3788" y="195"/>
                </a:lnTo>
                <a:lnTo>
                  <a:pt x="3789" y="190"/>
                </a:lnTo>
                <a:lnTo>
                  <a:pt x="3789" y="190"/>
                </a:lnTo>
                <a:lnTo>
                  <a:pt x="3789" y="217"/>
                </a:lnTo>
                <a:lnTo>
                  <a:pt x="3790" y="233"/>
                </a:lnTo>
                <a:lnTo>
                  <a:pt x="3790" y="260"/>
                </a:lnTo>
                <a:lnTo>
                  <a:pt x="3790" y="282"/>
                </a:lnTo>
                <a:lnTo>
                  <a:pt x="3791" y="276"/>
                </a:lnTo>
                <a:lnTo>
                  <a:pt x="3791" y="260"/>
                </a:lnTo>
                <a:lnTo>
                  <a:pt x="3791" y="211"/>
                </a:lnTo>
                <a:lnTo>
                  <a:pt x="3792" y="206"/>
                </a:lnTo>
                <a:lnTo>
                  <a:pt x="3792" y="206"/>
                </a:lnTo>
                <a:lnTo>
                  <a:pt x="3792" y="211"/>
                </a:lnTo>
                <a:lnTo>
                  <a:pt x="3793" y="222"/>
                </a:lnTo>
                <a:lnTo>
                  <a:pt x="3793" y="233"/>
                </a:lnTo>
                <a:lnTo>
                  <a:pt x="3793" y="227"/>
                </a:lnTo>
                <a:lnTo>
                  <a:pt x="3794" y="211"/>
                </a:lnTo>
                <a:lnTo>
                  <a:pt x="3794" y="211"/>
                </a:lnTo>
                <a:lnTo>
                  <a:pt x="3794" y="217"/>
                </a:lnTo>
                <a:lnTo>
                  <a:pt x="3795" y="217"/>
                </a:lnTo>
                <a:lnTo>
                  <a:pt x="3795" y="217"/>
                </a:lnTo>
                <a:lnTo>
                  <a:pt x="3795" y="217"/>
                </a:lnTo>
                <a:lnTo>
                  <a:pt x="3796" y="217"/>
                </a:lnTo>
                <a:lnTo>
                  <a:pt x="3796" y="217"/>
                </a:lnTo>
                <a:lnTo>
                  <a:pt x="3796" y="201"/>
                </a:lnTo>
                <a:lnTo>
                  <a:pt x="3797" y="195"/>
                </a:lnTo>
                <a:lnTo>
                  <a:pt x="3797" y="195"/>
                </a:lnTo>
                <a:lnTo>
                  <a:pt x="3797" y="201"/>
                </a:lnTo>
                <a:lnTo>
                  <a:pt x="3798" y="201"/>
                </a:lnTo>
                <a:lnTo>
                  <a:pt x="3798" y="238"/>
                </a:lnTo>
                <a:lnTo>
                  <a:pt x="3798" y="244"/>
                </a:lnTo>
                <a:lnTo>
                  <a:pt x="3799" y="271"/>
                </a:lnTo>
                <a:lnTo>
                  <a:pt x="3799" y="309"/>
                </a:lnTo>
                <a:lnTo>
                  <a:pt x="3799" y="325"/>
                </a:lnTo>
                <a:lnTo>
                  <a:pt x="3800" y="314"/>
                </a:lnTo>
                <a:lnTo>
                  <a:pt x="3800" y="282"/>
                </a:lnTo>
                <a:lnTo>
                  <a:pt x="3800" y="233"/>
                </a:lnTo>
                <a:lnTo>
                  <a:pt x="3801" y="227"/>
                </a:lnTo>
                <a:lnTo>
                  <a:pt x="3801" y="227"/>
                </a:lnTo>
                <a:lnTo>
                  <a:pt x="3801" y="244"/>
                </a:lnTo>
                <a:lnTo>
                  <a:pt x="3802" y="238"/>
                </a:lnTo>
                <a:lnTo>
                  <a:pt x="3802" y="249"/>
                </a:lnTo>
                <a:lnTo>
                  <a:pt x="3802" y="255"/>
                </a:lnTo>
                <a:lnTo>
                  <a:pt x="3803" y="255"/>
                </a:lnTo>
                <a:lnTo>
                  <a:pt x="3803" y="244"/>
                </a:lnTo>
                <a:lnTo>
                  <a:pt x="3803" y="238"/>
                </a:lnTo>
                <a:lnTo>
                  <a:pt x="3804" y="233"/>
                </a:lnTo>
                <a:lnTo>
                  <a:pt x="3804" y="238"/>
                </a:lnTo>
                <a:lnTo>
                  <a:pt x="3804" y="238"/>
                </a:lnTo>
                <a:lnTo>
                  <a:pt x="3805" y="271"/>
                </a:lnTo>
                <a:lnTo>
                  <a:pt x="3805" y="303"/>
                </a:lnTo>
                <a:lnTo>
                  <a:pt x="3805" y="319"/>
                </a:lnTo>
                <a:lnTo>
                  <a:pt x="3806" y="336"/>
                </a:lnTo>
                <a:lnTo>
                  <a:pt x="3806" y="341"/>
                </a:lnTo>
                <a:lnTo>
                  <a:pt x="3806" y="336"/>
                </a:lnTo>
                <a:lnTo>
                  <a:pt x="3807" y="314"/>
                </a:lnTo>
                <a:lnTo>
                  <a:pt x="3807" y="244"/>
                </a:lnTo>
                <a:lnTo>
                  <a:pt x="3807" y="238"/>
                </a:lnTo>
                <a:lnTo>
                  <a:pt x="3808" y="244"/>
                </a:lnTo>
                <a:lnTo>
                  <a:pt x="3808" y="233"/>
                </a:lnTo>
                <a:lnTo>
                  <a:pt x="3808" y="244"/>
                </a:lnTo>
                <a:lnTo>
                  <a:pt x="3809" y="249"/>
                </a:lnTo>
                <a:lnTo>
                  <a:pt x="3809" y="249"/>
                </a:lnTo>
                <a:lnTo>
                  <a:pt x="3809" y="244"/>
                </a:lnTo>
                <a:lnTo>
                  <a:pt x="3810" y="244"/>
                </a:lnTo>
                <a:lnTo>
                  <a:pt x="3810" y="244"/>
                </a:lnTo>
                <a:lnTo>
                  <a:pt x="3810" y="227"/>
                </a:lnTo>
                <a:lnTo>
                  <a:pt x="3811" y="222"/>
                </a:lnTo>
                <a:lnTo>
                  <a:pt x="3811" y="217"/>
                </a:lnTo>
                <a:lnTo>
                  <a:pt x="3811" y="217"/>
                </a:lnTo>
                <a:lnTo>
                  <a:pt x="3812" y="211"/>
                </a:lnTo>
                <a:lnTo>
                  <a:pt x="3812" y="222"/>
                </a:lnTo>
                <a:lnTo>
                  <a:pt x="3812" y="233"/>
                </a:lnTo>
                <a:lnTo>
                  <a:pt x="3813" y="238"/>
                </a:lnTo>
                <a:lnTo>
                  <a:pt x="3813" y="271"/>
                </a:lnTo>
                <a:lnTo>
                  <a:pt x="3813" y="287"/>
                </a:lnTo>
                <a:lnTo>
                  <a:pt x="3814" y="309"/>
                </a:lnTo>
                <a:lnTo>
                  <a:pt x="3814" y="309"/>
                </a:lnTo>
                <a:lnTo>
                  <a:pt x="3814" y="298"/>
                </a:lnTo>
                <a:lnTo>
                  <a:pt x="3815" y="271"/>
                </a:lnTo>
                <a:lnTo>
                  <a:pt x="3815" y="255"/>
                </a:lnTo>
                <a:lnTo>
                  <a:pt x="3815" y="244"/>
                </a:lnTo>
                <a:lnTo>
                  <a:pt x="3816" y="238"/>
                </a:lnTo>
                <a:lnTo>
                  <a:pt x="3816" y="249"/>
                </a:lnTo>
                <a:lnTo>
                  <a:pt x="3816" y="244"/>
                </a:lnTo>
                <a:lnTo>
                  <a:pt x="3817" y="244"/>
                </a:lnTo>
                <a:lnTo>
                  <a:pt x="3817" y="249"/>
                </a:lnTo>
                <a:lnTo>
                  <a:pt x="3817" y="255"/>
                </a:lnTo>
                <a:lnTo>
                  <a:pt x="3818" y="255"/>
                </a:lnTo>
                <a:lnTo>
                  <a:pt x="3818" y="249"/>
                </a:lnTo>
                <a:lnTo>
                  <a:pt x="3818" y="249"/>
                </a:lnTo>
                <a:lnTo>
                  <a:pt x="3819" y="260"/>
                </a:lnTo>
                <a:lnTo>
                  <a:pt x="3819" y="265"/>
                </a:lnTo>
                <a:lnTo>
                  <a:pt x="3819" y="276"/>
                </a:lnTo>
                <a:lnTo>
                  <a:pt x="3820" y="265"/>
                </a:lnTo>
                <a:lnTo>
                  <a:pt x="3820" y="260"/>
                </a:lnTo>
                <a:lnTo>
                  <a:pt x="3820" y="260"/>
                </a:lnTo>
                <a:lnTo>
                  <a:pt x="3821" y="249"/>
                </a:lnTo>
                <a:lnTo>
                  <a:pt x="3821" y="249"/>
                </a:lnTo>
                <a:lnTo>
                  <a:pt x="3821" y="255"/>
                </a:lnTo>
                <a:lnTo>
                  <a:pt x="3822" y="260"/>
                </a:lnTo>
                <a:lnTo>
                  <a:pt x="3822" y="298"/>
                </a:lnTo>
                <a:lnTo>
                  <a:pt x="3822" y="314"/>
                </a:lnTo>
                <a:lnTo>
                  <a:pt x="3823" y="330"/>
                </a:lnTo>
                <a:lnTo>
                  <a:pt x="3823" y="341"/>
                </a:lnTo>
                <a:lnTo>
                  <a:pt x="3823" y="319"/>
                </a:lnTo>
                <a:lnTo>
                  <a:pt x="3824" y="276"/>
                </a:lnTo>
                <a:lnTo>
                  <a:pt x="3824" y="255"/>
                </a:lnTo>
                <a:lnTo>
                  <a:pt x="3824" y="255"/>
                </a:lnTo>
                <a:lnTo>
                  <a:pt x="3825" y="249"/>
                </a:lnTo>
                <a:lnTo>
                  <a:pt x="3825" y="260"/>
                </a:lnTo>
                <a:lnTo>
                  <a:pt x="3825" y="265"/>
                </a:lnTo>
                <a:lnTo>
                  <a:pt x="3826" y="271"/>
                </a:lnTo>
                <a:lnTo>
                  <a:pt x="3826" y="265"/>
                </a:lnTo>
                <a:lnTo>
                  <a:pt x="3826" y="276"/>
                </a:lnTo>
                <a:lnTo>
                  <a:pt x="3826" y="271"/>
                </a:lnTo>
                <a:lnTo>
                  <a:pt x="3827" y="265"/>
                </a:lnTo>
                <a:lnTo>
                  <a:pt x="3827" y="265"/>
                </a:lnTo>
                <a:lnTo>
                  <a:pt x="3827" y="260"/>
                </a:lnTo>
                <a:lnTo>
                  <a:pt x="3828" y="260"/>
                </a:lnTo>
                <a:lnTo>
                  <a:pt x="3828" y="255"/>
                </a:lnTo>
                <a:lnTo>
                  <a:pt x="3828" y="276"/>
                </a:lnTo>
                <a:lnTo>
                  <a:pt x="3829" y="292"/>
                </a:lnTo>
                <a:lnTo>
                  <a:pt x="3829" y="309"/>
                </a:lnTo>
                <a:lnTo>
                  <a:pt x="3829" y="325"/>
                </a:lnTo>
                <a:lnTo>
                  <a:pt x="3830" y="341"/>
                </a:lnTo>
                <a:lnTo>
                  <a:pt x="3830" y="346"/>
                </a:lnTo>
                <a:lnTo>
                  <a:pt x="3830" y="319"/>
                </a:lnTo>
                <a:lnTo>
                  <a:pt x="3831" y="276"/>
                </a:lnTo>
                <a:lnTo>
                  <a:pt x="3831" y="265"/>
                </a:lnTo>
                <a:lnTo>
                  <a:pt x="3831" y="249"/>
                </a:lnTo>
                <a:lnTo>
                  <a:pt x="3832" y="249"/>
                </a:lnTo>
                <a:lnTo>
                  <a:pt x="3832" y="244"/>
                </a:lnTo>
                <a:lnTo>
                  <a:pt x="3832" y="260"/>
                </a:lnTo>
                <a:lnTo>
                  <a:pt x="3833" y="265"/>
                </a:lnTo>
                <a:lnTo>
                  <a:pt x="3833" y="260"/>
                </a:lnTo>
                <a:lnTo>
                  <a:pt x="3833" y="260"/>
                </a:lnTo>
                <a:lnTo>
                  <a:pt x="3834" y="249"/>
                </a:lnTo>
                <a:lnTo>
                  <a:pt x="3834" y="244"/>
                </a:lnTo>
                <a:lnTo>
                  <a:pt x="3834" y="244"/>
                </a:lnTo>
                <a:lnTo>
                  <a:pt x="3835" y="238"/>
                </a:lnTo>
                <a:lnTo>
                  <a:pt x="3835" y="227"/>
                </a:lnTo>
                <a:lnTo>
                  <a:pt x="3835" y="227"/>
                </a:lnTo>
                <a:lnTo>
                  <a:pt x="3836" y="227"/>
                </a:lnTo>
                <a:lnTo>
                  <a:pt x="3836" y="227"/>
                </a:lnTo>
                <a:lnTo>
                  <a:pt x="3836" y="233"/>
                </a:lnTo>
                <a:lnTo>
                  <a:pt x="3837" y="249"/>
                </a:lnTo>
                <a:lnTo>
                  <a:pt x="3837" y="265"/>
                </a:lnTo>
                <a:lnTo>
                  <a:pt x="3837" y="276"/>
                </a:lnTo>
                <a:lnTo>
                  <a:pt x="3838" y="282"/>
                </a:lnTo>
                <a:lnTo>
                  <a:pt x="3838" y="249"/>
                </a:lnTo>
                <a:lnTo>
                  <a:pt x="3838" y="217"/>
                </a:lnTo>
                <a:lnTo>
                  <a:pt x="3839" y="190"/>
                </a:lnTo>
                <a:lnTo>
                  <a:pt x="3839" y="190"/>
                </a:lnTo>
                <a:lnTo>
                  <a:pt x="3839" y="201"/>
                </a:lnTo>
                <a:lnTo>
                  <a:pt x="3840" y="195"/>
                </a:lnTo>
                <a:lnTo>
                  <a:pt x="3840" y="217"/>
                </a:lnTo>
                <a:lnTo>
                  <a:pt x="3840" y="217"/>
                </a:lnTo>
                <a:lnTo>
                  <a:pt x="3841" y="211"/>
                </a:lnTo>
                <a:lnTo>
                  <a:pt x="3841" y="201"/>
                </a:lnTo>
                <a:lnTo>
                  <a:pt x="3841" y="190"/>
                </a:lnTo>
                <a:lnTo>
                  <a:pt x="3842" y="190"/>
                </a:lnTo>
                <a:lnTo>
                  <a:pt x="3842" y="163"/>
                </a:lnTo>
                <a:lnTo>
                  <a:pt x="3842" y="163"/>
                </a:lnTo>
                <a:lnTo>
                  <a:pt x="3843" y="152"/>
                </a:lnTo>
                <a:lnTo>
                  <a:pt x="3843" y="179"/>
                </a:lnTo>
                <a:lnTo>
                  <a:pt x="3843" y="179"/>
                </a:lnTo>
                <a:lnTo>
                  <a:pt x="3844" y="190"/>
                </a:lnTo>
                <a:lnTo>
                  <a:pt x="3844" y="206"/>
                </a:lnTo>
                <a:lnTo>
                  <a:pt x="3844" y="249"/>
                </a:lnTo>
                <a:lnTo>
                  <a:pt x="3845" y="265"/>
                </a:lnTo>
                <a:lnTo>
                  <a:pt x="3845" y="282"/>
                </a:lnTo>
                <a:lnTo>
                  <a:pt x="3845" y="276"/>
                </a:lnTo>
                <a:lnTo>
                  <a:pt x="3846" y="255"/>
                </a:lnTo>
                <a:lnTo>
                  <a:pt x="3846" y="217"/>
                </a:lnTo>
                <a:lnTo>
                  <a:pt x="3846" y="217"/>
                </a:lnTo>
                <a:lnTo>
                  <a:pt x="3847" y="211"/>
                </a:lnTo>
                <a:lnTo>
                  <a:pt x="3847" y="211"/>
                </a:lnTo>
                <a:lnTo>
                  <a:pt x="3847" y="211"/>
                </a:lnTo>
                <a:lnTo>
                  <a:pt x="3848" y="206"/>
                </a:lnTo>
                <a:lnTo>
                  <a:pt x="3848" y="222"/>
                </a:lnTo>
                <a:lnTo>
                  <a:pt x="3848" y="211"/>
                </a:lnTo>
                <a:lnTo>
                  <a:pt x="3849" y="195"/>
                </a:lnTo>
                <a:lnTo>
                  <a:pt x="3849" y="211"/>
                </a:lnTo>
                <a:lnTo>
                  <a:pt x="3849" y="206"/>
                </a:lnTo>
                <a:lnTo>
                  <a:pt x="3850" y="190"/>
                </a:lnTo>
                <a:lnTo>
                  <a:pt x="3850" y="157"/>
                </a:lnTo>
                <a:lnTo>
                  <a:pt x="3850" y="173"/>
                </a:lnTo>
                <a:lnTo>
                  <a:pt x="3851" y="173"/>
                </a:lnTo>
                <a:lnTo>
                  <a:pt x="3851" y="206"/>
                </a:lnTo>
                <a:lnTo>
                  <a:pt x="3851" y="227"/>
                </a:lnTo>
                <a:lnTo>
                  <a:pt x="3852" y="244"/>
                </a:lnTo>
                <a:lnTo>
                  <a:pt x="3852" y="265"/>
                </a:lnTo>
                <a:lnTo>
                  <a:pt x="3852" y="282"/>
                </a:lnTo>
                <a:lnTo>
                  <a:pt x="3853" y="265"/>
                </a:lnTo>
                <a:lnTo>
                  <a:pt x="3853" y="233"/>
                </a:lnTo>
                <a:lnTo>
                  <a:pt x="3853" y="217"/>
                </a:lnTo>
                <a:lnTo>
                  <a:pt x="3854" y="217"/>
                </a:lnTo>
                <a:lnTo>
                  <a:pt x="3854" y="211"/>
                </a:lnTo>
                <a:lnTo>
                  <a:pt x="3854" y="211"/>
                </a:lnTo>
                <a:lnTo>
                  <a:pt x="3855" y="211"/>
                </a:lnTo>
                <a:lnTo>
                  <a:pt x="3855" y="222"/>
                </a:lnTo>
                <a:lnTo>
                  <a:pt x="3855" y="211"/>
                </a:lnTo>
                <a:lnTo>
                  <a:pt x="3856" y="217"/>
                </a:lnTo>
                <a:lnTo>
                  <a:pt x="3856" y="217"/>
                </a:lnTo>
                <a:lnTo>
                  <a:pt x="3856" y="211"/>
                </a:lnTo>
                <a:lnTo>
                  <a:pt x="3857" y="211"/>
                </a:lnTo>
                <a:lnTo>
                  <a:pt x="3857" y="190"/>
                </a:lnTo>
                <a:lnTo>
                  <a:pt x="3857" y="179"/>
                </a:lnTo>
                <a:lnTo>
                  <a:pt x="3858" y="195"/>
                </a:lnTo>
                <a:lnTo>
                  <a:pt x="3858" y="206"/>
                </a:lnTo>
                <a:lnTo>
                  <a:pt x="3858" y="217"/>
                </a:lnTo>
                <a:lnTo>
                  <a:pt x="3859" y="255"/>
                </a:lnTo>
                <a:lnTo>
                  <a:pt x="3859" y="265"/>
                </a:lnTo>
                <a:lnTo>
                  <a:pt x="3859" y="292"/>
                </a:lnTo>
                <a:lnTo>
                  <a:pt x="3860" y="271"/>
                </a:lnTo>
                <a:lnTo>
                  <a:pt x="3860" y="222"/>
                </a:lnTo>
                <a:lnTo>
                  <a:pt x="3860" y="190"/>
                </a:lnTo>
                <a:lnTo>
                  <a:pt x="3861" y="179"/>
                </a:lnTo>
                <a:lnTo>
                  <a:pt x="3861" y="195"/>
                </a:lnTo>
                <a:lnTo>
                  <a:pt x="3861" y="211"/>
                </a:lnTo>
                <a:lnTo>
                  <a:pt x="3862" y="222"/>
                </a:lnTo>
                <a:lnTo>
                  <a:pt x="3862" y="227"/>
                </a:lnTo>
                <a:lnTo>
                  <a:pt x="3862" y="222"/>
                </a:lnTo>
                <a:lnTo>
                  <a:pt x="3863" y="227"/>
                </a:lnTo>
                <a:lnTo>
                  <a:pt x="3863" y="227"/>
                </a:lnTo>
                <a:lnTo>
                  <a:pt x="3863" y="244"/>
                </a:lnTo>
                <a:lnTo>
                  <a:pt x="3864" y="233"/>
                </a:lnTo>
                <a:lnTo>
                  <a:pt x="3864" y="217"/>
                </a:lnTo>
                <a:lnTo>
                  <a:pt x="3864" y="206"/>
                </a:lnTo>
                <a:lnTo>
                  <a:pt x="3865" y="211"/>
                </a:lnTo>
                <a:lnTo>
                  <a:pt x="3865" y="222"/>
                </a:lnTo>
                <a:lnTo>
                  <a:pt x="3865" y="238"/>
                </a:lnTo>
                <a:lnTo>
                  <a:pt x="3866" y="265"/>
                </a:lnTo>
                <a:lnTo>
                  <a:pt x="3866" y="319"/>
                </a:lnTo>
                <a:lnTo>
                  <a:pt x="3866" y="330"/>
                </a:lnTo>
                <a:lnTo>
                  <a:pt x="3867" y="303"/>
                </a:lnTo>
                <a:lnTo>
                  <a:pt x="3867" y="260"/>
                </a:lnTo>
                <a:lnTo>
                  <a:pt x="3867" y="233"/>
                </a:lnTo>
                <a:lnTo>
                  <a:pt x="3868" y="227"/>
                </a:lnTo>
                <a:lnTo>
                  <a:pt x="3868" y="227"/>
                </a:lnTo>
                <a:lnTo>
                  <a:pt x="3868" y="233"/>
                </a:lnTo>
                <a:lnTo>
                  <a:pt x="3869" y="233"/>
                </a:lnTo>
                <a:lnTo>
                  <a:pt x="3869" y="244"/>
                </a:lnTo>
                <a:lnTo>
                  <a:pt x="3869" y="260"/>
                </a:lnTo>
                <a:lnTo>
                  <a:pt x="3870" y="255"/>
                </a:lnTo>
                <a:lnTo>
                  <a:pt x="3870" y="244"/>
                </a:lnTo>
                <a:lnTo>
                  <a:pt x="3870" y="244"/>
                </a:lnTo>
                <a:lnTo>
                  <a:pt x="3871" y="227"/>
                </a:lnTo>
                <a:lnTo>
                  <a:pt x="3871" y="222"/>
                </a:lnTo>
                <a:lnTo>
                  <a:pt x="3871" y="211"/>
                </a:lnTo>
                <a:lnTo>
                  <a:pt x="3872" y="211"/>
                </a:lnTo>
                <a:lnTo>
                  <a:pt x="3872" y="206"/>
                </a:lnTo>
                <a:lnTo>
                  <a:pt x="3872" y="222"/>
                </a:lnTo>
                <a:lnTo>
                  <a:pt x="3873" y="271"/>
                </a:lnTo>
                <a:lnTo>
                  <a:pt x="3873" y="298"/>
                </a:lnTo>
                <a:lnTo>
                  <a:pt x="3873" y="314"/>
                </a:lnTo>
                <a:lnTo>
                  <a:pt x="3874" y="314"/>
                </a:lnTo>
                <a:lnTo>
                  <a:pt x="3874" y="276"/>
                </a:lnTo>
                <a:lnTo>
                  <a:pt x="3874" y="222"/>
                </a:lnTo>
                <a:lnTo>
                  <a:pt x="3875" y="201"/>
                </a:lnTo>
                <a:lnTo>
                  <a:pt x="3875" y="201"/>
                </a:lnTo>
                <a:lnTo>
                  <a:pt x="3875" y="206"/>
                </a:lnTo>
                <a:lnTo>
                  <a:pt x="3876" y="206"/>
                </a:lnTo>
                <a:lnTo>
                  <a:pt x="3876" y="222"/>
                </a:lnTo>
                <a:lnTo>
                  <a:pt x="3876" y="222"/>
                </a:lnTo>
                <a:lnTo>
                  <a:pt x="3877" y="227"/>
                </a:lnTo>
                <a:lnTo>
                  <a:pt x="3877" y="233"/>
                </a:lnTo>
                <a:lnTo>
                  <a:pt x="3877" y="233"/>
                </a:lnTo>
                <a:lnTo>
                  <a:pt x="3878" y="227"/>
                </a:lnTo>
                <a:lnTo>
                  <a:pt x="3878" y="222"/>
                </a:lnTo>
                <a:lnTo>
                  <a:pt x="3878" y="227"/>
                </a:lnTo>
                <a:lnTo>
                  <a:pt x="3879" y="233"/>
                </a:lnTo>
                <a:lnTo>
                  <a:pt x="3879" y="238"/>
                </a:lnTo>
                <a:lnTo>
                  <a:pt x="3879" y="249"/>
                </a:lnTo>
                <a:lnTo>
                  <a:pt x="3880" y="265"/>
                </a:lnTo>
                <a:lnTo>
                  <a:pt x="3880" y="276"/>
                </a:lnTo>
                <a:lnTo>
                  <a:pt x="3880" y="303"/>
                </a:lnTo>
                <a:lnTo>
                  <a:pt x="3881" y="314"/>
                </a:lnTo>
                <a:lnTo>
                  <a:pt x="3881" y="292"/>
                </a:lnTo>
                <a:lnTo>
                  <a:pt x="3881" y="265"/>
                </a:lnTo>
                <a:lnTo>
                  <a:pt x="3882" y="238"/>
                </a:lnTo>
                <a:lnTo>
                  <a:pt x="3882" y="233"/>
                </a:lnTo>
                <a:lnTo>
                  <a:pt x="3882" y="222"/>
                </a:lnTo>
                <a:lnTo>
                  <a:pt x="3883" y="233"/>
                </a:lnTo>
                <a:lnTo>
                  <a:pt x="3883" y="238"/>
                </a:lnTo>
                <a:lnTo>
                  <a:pt x="3883" y="249"/>
                </a:lnTo>
                <a:lnTo>
                  <a:pt x="3884" y="238"/>
                </a:lnTo>
                <a:lnTo>
                  <a:pt x="3884" y="249"/>
                </a:lnTo>
                <a:lnTo>
                  <a:pt x="3884" y="249"/>
                </a:lnTo>
                <a:lnTo>
                  <a:pt x="3885" y="244"/>
                </a:lnTo>
                <a:lnTo>
                  <a:pt x="3885" y="238"/>
                </a:lnTo>
                <a:lnTo>
                  <a:pt x="3885" y="233"/>
                </a:lnTo>
                <a:lnTo>
                  <a:pt x="3885" y="227"/>
                </a:lnTo>
                <a:lnTo>
                  <a:pt x="3886" y="238"/>
                </a:lnTo>
                <a:lnTo>
                  <a:pt x="3886" y="244"/>
                </a:lnTo>
                <a:lnTo>
                  <a:pt x="3886" y="233"/>
                </a:lnTo>
                <a:lnTo>
                  <a:pt x="3887" y="244"/>
                </a:lnTo>
                <a:lnTo>
                  <a:pt x="3887" y="244"/>
                </a:lnTo>
                <a:lnTo>
                  <a:pt x="3887" y="255"/>
                </a:lnTo>
                <a:lnTo>
                  <a:pt x="3888" y="255"/>
                </a:lnTo>
                <a:lnTo>
                  <a:pt x="3888" y="265"/>
                </a:lnTo>
                <a:lnTo>
                  <a:pt x="3888" y="276"/>
                </a:lnTo>
                <a:lnTo>
                  <a:pt x="3889" y="287"/>
                </a:lnTo>
                <a:lnTo>
                  <a:pt x="3889" y="292"/>
                </a:lnTo>
                <a:lnTo>
                  <a:pt x="3889" y="287"/>
                </a:lnTo>
                <a:lnTo>
                  <a:pt x="3890" y="271"/>
                </a:lnTo>
                <a:lnTo>
                  <a:pt x="3890" y="260"/>
                </a:lnTo>
                <a:lnTo>
                  <a:pt x="3890" y="260"/>
                </a:lnTo>
                <a:lnTo>
                  <a:pt x="3891" y="287"/>
                </a:lnTo>
                <a:lnTo>
                  <a:pt x="3891" y="314"/>
                </a:lnTo>
                <a:lnTo>
                  <a:pt x="3891" y="330"/>
                </a:lnTo>
                <a:lnTo>
                  <a:pt x="3892" y="336"/>
                </a:lnTo>
                <a:lnTo>
                  <a:pt x="3892" y="346"/>
                </a:lnTo>
                <a:lnTo>
                  <a:pt x="3892" y="352"/>
                </a:lnTo>
                <a:lnTo>
                  <a:pt x="3893" y="309"/>
                </a:lnTo>
                <a:lnTo>
                  <a:pt x="3893" y="276"/>
                </a:lnTo>
                <a:lnTo>
                  <a:pt x="3893" y="265"/>
                </a:lnTo>
                <a:lnTo>
                  <a:pt x="3894" y="260"/>
                </a:lnTo>
                <a:lnTo>
                  <a:pt x="3894" y="265"/>
                </a:lnTo>
                <a:lnTo>
                  <a:pt x="3894" y="292"/>
                </a:lnTo>
                <a:lnTo>
                  <a:pt x="3895" y="287"/>
                </a:lnTo>
                <a:lnTo>
                  <a:pt x="3895" y="298"/>
                </a:lnTo>
                <a:lnTo>
                  <a:pt x="3895" y="309"/>
                </a:lnTo>
                <a:lnTo>
                  <a:pt x="3896" y="314"/>
                </a:lnTo>
                <a:lnTo>
                  <a:pt x="3896" y="314"/>
                </a:lnTo>
                <a:lnTo>
                  <a:pt x="3896" y="314"/>
                </a:lnTo>
                <a:lnTo>
                  <a:pt x="3897" y="276"/>
                </a:lnTo>
                <a:lnTo>
                  <a:pt x="3897" y="265"/>
                </a:lnTo>
                <a:lnTo>
                  <a:pt x="3897" y="260"/>
                </a:lnTo>
                <a:lnTo>
                  <a:pt x="3898" y="265"/>
                </a:lnTo>
                <a:lnTo>
                  <a:pt x="3898" y="271"/>
                </a:lnTo>
                <a:lnTo>
                  <a:pt x="3898" y="292"/>
                </a:lnTo>
                <a:lnTo>
                  <a:pt x="3899" y="341"/>
                </a:lnTo>
                <a:lnTo>
                  <a:pt x="3899" y="346"/>
                </a:lnTo>
                <a:lnTo>
                  <a:pt x="3899" y="336"/>
                </a:lnTo>
                <a:lnTo>
                  <a:pt x="3900" y="298"/>
                </a:lnTo>
                <a:lnTo>
                  <a:pt x="3900" y="265"/>
                </a:lnTo>
                <a:lnTo>
                  <a:pt x="3900" y="260"/>
                </a:lnTo>
                <a:lnTo>
                  <a:pt x="3901" y="255"/>
                </a:lnTo>
                <a:lnTo>
                  <a:pt x="3901" y="265"/>
                </a:lnTo>
                <a:lnTo>
                  <a:pt x="3901" y="255"/>
                </a:lnTo>
                <a:lnTo>
                  <a:pt x="3902" y="282"/>
                </a:lnTo>
                <a:lnTo>
                  <a:pt x="3902" y="276"/>
                </a:lnTo>
                <a:lnTo>
                  <a:pt x="3902" y="276"/>
                </a:lnTo>
                <a:lnTo>
                  <a:pt x="3903" y="276"/>
                </a:lnTo>
                <a:lnTo>
                  <a:pt x="3903" y="265"/>
                </a:lnTo>
                <a:lnTo>
                  <a:pt x="3903" y="260"/>
                </a:lnTo>
                <a:lnTo>
                  <a:pt x="3903" y="265"/>
                </a:lnTo>
                <a:lnTo>
                  <a:pt x="3904" y="249"/>
                </a:lnTo>
                <a:lnTo>
                  <a:pt x="3904" y="238"/>
                </a:lnTo>
                <a:lnTo>
                  <a:pt x="3904" y="244"/>
                </a:lnTo>
                <a:lnTo>
                  <a:pt x="3905" y="244"/>
                </a:lnTo>
                <a:lnTo>
                  <a:pt x="3905" y="271"/>
                </a:lnTo>
                <a:lnTo>
                  <a:pt x="3905" y="314"/>
                </a:lnTo>
                <a:lnTo>
                  <a:pt x="3906" y="330"/>
                </a:lnTo>
                <a:lnTo>
                  <a:pt x="3906" y="325"/>
                </a:lnTo>
                <a:lnTo>
                  <a:pt x="3906" y="319"/>
                </a:lnTo>
                <a:lnTo>
                  <a:pt x="3907" y="282"/>
                </a:lnTo>
                <a:lnTo>
                  <a:pt x="3907" y="255"/>
                </a:lnTo>
                <a:lnTo>
                  <a:pt x="3907" y="233"/>
                </a:lnTo>
                <a:lnTo>
                  <a:pt x="3908" y="227"/>
                </a:lnTo>
                <a:lnTo>
                  <a:pt x="3908" y="244"/>
                </a:lnTo>
                <a:lnTo>
                  <a:pt x="3908" y="249"/>
                </a:lnTo>
                <a:lnTo>
                  <a:pt x="3909" y="260"/>
                </a:lnTo>
                <a:lnTo>
                  <a:pt x="3909" y="265"/>
                </a:lnTo>
                <a:lnTo>
                  <a:pt x="3909" y="265"/>
                </a:lnTo>
                <a:lnTo>
                  <a:pt x="3910" y="260"/>
                </a:lnTo>
                <a:lnTo>
                  <a:pt x="3910" y="265"/>
                </a:lnTo>
                <a:lnTo>
                  <a:pt x="3910" y="244"/>
                </a:lnTo>
                <a:lnTo>
                  <a:pt x="3911" y="238"/>
                </a:lnTo>
                <a:lnTo>
                  <a:pt x="3911" y="222"/>
                </a:lnTo>
                <a:lnTo>
                  <a:pt x="3911" y="211"/>
                </a:lnTo>
                <a:lnTo>
                  <a:pt x="3912" y="206"/>
                </a:lnTo>
                <a:lnTo>
                  <a:pt x="3912" y="238"/>
                </a:lnTo>
                <a:lnTo>
                  <a:pt x="3912" y="249"/>
                </a:lnTo>
                <a:lnTo>
                  <a:pt x="3913" y="260"/>
                </a:lnTo>
                <a:lnTo>
                  <a:pt x="3913" y="282"/>
                </a:lnTo>
                <a:lnTo>
                  <a:pt x="3913" y="314"/>
                </a:lnTo>
                <a:lnTo>
                  <a:pt x="3914" y="325"/>
                </a:lnTo>
                <a:lnTo>
                  <a:pt x="3914" y="309"/>
                </a:lnTo>
                <a:lnTo>
                  <a:pt x="3914" y="265"/>
                </a:lnTo>
                <a:lnTo>
                  <a:pt x="3915" y="217"/>
                </a:lnTo>
                <a:lnTo>
                  <a:pt x="3915" y="227"/>
                </a:lnTo>
                <a:lnTo>
                  <a:pt x="3915" y="233"/>
                </a:lnTo>
                <a:lnTo>
                  <a:pt x="3916" y="233"/>
                </a:lnTo>
                <a:lnTo>
                  <a:pt x="3916" y="244"/>
                </a:lnTo>
                <a:lnTo>
                  <a:pt x="3916" y="244"/>
                </a:lnTo>
                <a:lnTo>
                  <a:pt x="3917" y="238"/>
                </a:lnTo>
                <a:lnTo>
                  <a:pt x="3917" y="244"/>
                </a:lnTo>
                <a:lnTo>
                  <a:pt x="3917" y="249"/>
                </a:lnTo>
                <a:lnTo>
                  <a:pt x="3918" y="255"/>
                </a:lnTo>
                <a:lnTo>
                  <a:pt x="3918" y="238"/>
                </a:lnTo>
                <a:lnTo>
                  <a:pt x="3918" y="227"/>
                </a:lnTo>
                <a:lnTo>
                  <a:pt x="3919" y="206"/>
                </a:lnTo>
                <a:lnTo>
                  <a:pt x="3919" y="201"/>
                </a:lnTo>
                <a:lnTo>
                  <a:pt x="3919" y="206"/>
                </a:lnTo>
                <a:lnTo>
                  <a:pt x="3920" y="217"/>
                </a:lnTo>
                <a:lnTo>
                  <a:pt x="3920" y="227"/>
                </a:lnTo>
                <a:lnTo>
                  <a:pt x="3920" y="244"/>
                </a:lnTo>
                <a:lnTo>
                  <a:pt x="3921" y="255"/>
                </a:lnTo>
                <a:lnTo>
                  <a:pt x="3921" y="265"/>
                </a:lnTo>
                <a:lnTo>
                  <a:pt x="3921" y="271"/>
                </a:lnTo>
                <a:lnTo>
                  <a:pt x="3922" y="233"/>
                </a:lnTo>
                <a:lnTo>
                  <a:pt x="3922" y="179"/>
                </a:lnTo>
                <a:lnTo>
                  <a:pt x="3922" y="157"/>
                </a:lnTo>
                <a:lnTo>
                  <a:pt x="3923" y="152"/>
                </a:lnTo>
                <a:lnTo>
                  <a:pt x="3923" y="179"/>
                </a:lnTo>
                <a:lnTo>
                  <a:pt x="3923" y="190"/>
                </a:lnTo>
                <a:lnTo>
                  <a:pt x="3924" y="201"/>
                </a:lnTo>
                <a:lnTo>
                  <a:pt x="3924" y="195"/>
                </a:lnTo>
                <a:lnTo>
                  <a:pt x="3924" y="206"/>
                </a:lnTo>
                <a:lnTo>
                  <a:pt x="3925" y="206"/>
                </a:lnTo>
                <a:lnTo>
                  <a:pt x="3925" y="201"/>
                </a:lnTo>
                <a:lnTo>
                  <a:pt x="3925" y="173"/>
                </a:lnTo>
                <a:lnTo>
                  <a:pt x="3926" y="163"/>
                </a:lnTo>
                <a:lnTo>
                  <a:pt x="3926" y="152"/>
                </a:lnTo>
                <a:lnTo>
                  <a:pt x="3926" y="168"/>
                </a:lnTo>
                <a:lnTo>
                  <a:pt x="3927" y="152"/>
                </a:lnTo>
                <a:lnTo>
                  <a:pt x="3927" y="179"/>
                </a:lnTo>
                <a:lnTo>
                  <a:pt x="3927" y="206"/>
                </a:lnTo>
                <a:lnTo>
                  <a:pt x="3928" y="217"/>
                </a:lnTo>
                <a:lnTo>
                  <a:pt x="3928" y="249"/>
                </a:lnTo>
                <a:lnTo>
                  <a:pt x="3928" y="282"/>
                </a:lnTo>
                <a:lnTo>
                  <a:pt x="3929" y="303"/>
                </a:lnTo>
                <a:lnTo>
                  <a:pt x="3929" y="282"/>
                </a:lnTo>
                <a:lnTo>
                  <a:pt x="3929" y="238"/>
                </a:lnTo>
                <a:lnTo>
                  <a:pt x="3930" y="201"/>
                </a:lnTo>
                <a:lnTo>
                  <a:pt x="3930" y="206"/>
                </a:lnTo>
                <a:lnTo>
                  <a:pt x="3930" y="211"/>
                </a:lnTo>
                <a:lnTo>
                  <a:pt x="3931" y="217"/>
                </a:lnTo>
                <a:lnTo>
                  <a:pt x="3931" y="217"/>
                </a:lnTo>
                <a:lnTo>
                  <a:pt x="3931" y="222"/>
                </a:lnTo>
                <a:lnTo>
                  <a:pt x="3932" y="222"/>
                </a:lnTo>
                <a:lnTo>
                  <a:pt x="3932" y="211"/>
                </a:lnTo>
                <a:lnTo>
                  <a:pt x="3932" y="206"/>
                </a:lnTo>
                <a:lnTo>
                  <a:pt x="3933" y="206"/>
                </a:lnTo>
                <a:lnTo>
                  <a:pt x="3933" y="190"/>
                </a:lnTo>
                <a:lnTo>
                  <a:pt x="3933" y="184"/>
                </a:lnTo>
                <a:lnTo>
                  <a:pt x="3934" y="168"/>
                </a:lnTo>
                <a:lnTo>
                  <a:pt x="3934" y="152"/>
                </a:lnTo>
                <a:lnTo>
                  <a:pt x="3934" y="190"/>
                </a:lnTo>
                <a:lnTo>
                  <a:pt x="3935" y="206"/>
                </a:lnTo>
                <a:lnTo>
                  <a:pt x="3935" y="227"/>
                </a:lnTo>
                <a:lnTo>
                  <a:pt x="3935" y="249"/>
                </a:lnTo>
                <a:lnTo>
                  <a:pt x="3936" y="255"/>
                </a:lnTo>
                <a:lnTo>
                  <a:pt x="3936" y="271"/>
                </a:lnTo>
                <a:lnTo>
                  <a:pt x="3936" y="244"/>
                </a:lnTo>
                <a:lnTo>
                  <a:pt x="3937" y="190"/>
                </a:lnTo>
                <a:lnTo>
                  <a:pt x="3937" y="173"/>
                </a:lnTo>
                <a:lnTo>
                  <a:pt x="3937" y="184"/>
                </a:lnTo>
                <a:lnTo>
                  <a:pt x="3938" y="184"/>
                </a:lnTo>
                <a:lnTo>
                  <a:pt x="3938" y="201"/>
                </a:lnTo>
                <a:lnTo>
                  <a:pt x="3938" y="211"/>
                </a:lnTo>
                <a:lnTo>
                  <a:pt x="3939" y="222"/>
                </a:lnTo>
                <a:lnTo>
                  <a:pt x="3939" y="222"/>
                </a:lnTo>
                <a:lnTo>
                  <a:pt x="3939" y="211"/>
                </a:lnTo>
                <a:lnTo>
                  <a:pt x="3940" y="217"/>
                </a:lnTo>
                <a:lnTo>
                  <a:pt x="3940" y="201"/>
                </a:lnTo>
                <a:lnTo>
                  <a:pt x="3940" y="173"/>
                </a:lnTo>
                <a:lnTo>
                  <a:pt x="3941" y="184"/>
                </a:lnTo>
                <a:lnTo>
                  <a:pt x="3941" y="190"/>
                </a:lnTo>
                <a:lnTo>
                  <a:pt x="3941" y="211"/>
                </a:lnTo>
                <a:lnTo>
                  <a:pt x="3942" y="227"/>
                </a:lnTo>
                <a:lnTo>
                  <a:pt x="3942" y="238"/>
                </a:lnTo>
                <a:lnTo>
                  <a:pt x="3942" y="255"/>
                </a:lnTo>
                <a:lnTo>
                  <a:pt x="3943" y="292"/>
                </a:lnTo>
                <a:lnTo>
                  <a:pt x="3943" y="276"/>
                </a:lnTo>
                <a:lnTo>
                  <a:pt x="3943" y="238"/>
                </a:lnTo>
                <a:lnTo>
                  <a:pt x="3944" y="195"/>
                </a:lnTo>
                <a:lnTo>
                  <a:pt x="3944" y="179"/>
                </a:lnTo>
                <a:lnTo>
                  <a:pt x="3944" y="190"/>
                </a:lnTo>
                <a:lnTo>
                  <a:pt x="3945" y="195"/>
                </a:lnTo>
                <a:lnTo>
                  <a:pt x="3945" y="206"/>
                </a:lnTo>
                <a:lnTo>
                  <a:pt x="3945" y="227"/>
                </a:lnTo>
                <a:lnTo>
                  <a:pt x="3945" y="238"/>
                </a:lnTo>
                <a:lnTo>
                  <a:pt x="3946" y="238"/>
                </a:lnTo>
                <a:lnTo>
                  <a:pt x="3946" y="238"/>
                </a:lnTo>
                <a:lnTo>
                  <a:pt x="3946" y="233"/>
                </a:lnTo>
                <a:lnTo>
                  <a:pt x="3947" y="222"/>
                </a:lnTo>
                <a:lnTo>
                  <a:pt x="3947" y="217"/>
                </a:lnTo>
                <a:lnTo>
                  <a:pt x="3947" y="227"/>
                </a:lnTo>
                <a:lnTo>
                  <a:pt x="3948" y="249"/>
                </a:lnTo>
                <a:lnTo>
                  <a:pt x="3948" y="292"/>
                </a:lnTo>
                <a:lnTo>
                  <a:pt x="3948" y="303"/>
                </a:lnTo>
                <a:lnTo>
                  <a:pt x="3949" y="325"/>
                </a:lnTo>
                <a:lnTo>
                  <a:pt x="3949" y="325"/>
                </a:lnTo>
                <a:lnTo>
                  <a:pt x="3949" y="211"/>
                </a:lnTo>
                <a:lnTo>
                  <a:pt x="3950" y="211"/>
                </a:lnTo>
                <a:lnTo>
                  <a:pt x="3950" y="206"/>
                </a:lnTo>
                <a:lnTo>
                  <a:pt x="3950" y="211"/>
                </a:lnTo>
                <a:lnTo>
                  <a:pt x="3951" y="217"/>
                </a:lnTo>
                <a:lnTo>
                  <a:pt x="3951" y="227"/>
                </a:lnTo>
                <a:lnTo>
                  <a:pt x="3951" y="233"/>
                </a:lnTo>
                <a:lnTo>
                  <a:pt x="3952" y="244"/>
                </a:lnTo>
                <a:lnTo>
                  <a:pt x="3952" y="244"/>
                </a:lnTo>
                <a:lnTo>
                  <a:pt x="3952" y="233"/>
                </a:lnTo>
                <a:lnTo>
                  <a:pt x="3953" y="227"/>
                </a:lnTo>
                <a:lnTo>
                  <a:pt x="3953" y="217"/>
                </a:lnTo>
                <a:lnTo>
                  <a:pt x="3953" y="206"/>
                </a:lnTo>
                <a:lnTo>
                  <a:pt x="3954" y="249"/>
                </a:lnTo>
                <a:lnTo>
                  <a:pt x="3954" y="271"/>
                </a:lnTo>
                <a:lnTo>
                  <a:pt x="3954" y="303"/>
                </a:lnTo>
                <a:lnTo>
                  <a:pt x="3955" y="314"/>
                </a:lnTo>
                <a:lnTo>
                  <a:pt x="3955" y="314"/>
                </a:lnTo>
                <a:lnTo>
                  <a:pt x="3955" y="265"/>
                </a:lnTo>
                <a:lnTo>
                  <a:pt x="3956" y="195"/>
                </a:lnTo>
                <a:lnTo>
                  <a:pt x="3956" y="195"/>
                </a:lnTo>
                <a:lnTo>
                  <a:pt x="3956" y="190"/>
                </a:lnTo>
                <a:lnTo>
                  <a:pt x="3957" y="201"/>
                </a:lnTo>
                <a:lnTo>
                  <a:pt x="3957" y="217"/>
                </a:lnTo>
                <a:lnTo>
                  <a:pt x="3957" y="233"/>
                </a:lnTo>
                <a:lnTo>
                  <a:pt x="3958" y="233"/>
                </a:lnTo>
                <a:lnTo>
                  <a:pt x="3958" y="233"/>
                </a:lnTo>
                <a:lnTo>
                  <a:pt x="3958" y="222"/>
                </a:lnTo>
                <a:lnTo>
                  <a:pt x="3959" y="201"/>
                </a:lnTo>
                <a:lnTo>
                  <a:pt x="3959" y="206"/>
                </a:lnTo>
                <a:lnTo>
                  <a:pt x="3959" y="211"/>
                </a:lnTo>
                <a:lnTo>
                  <a:pt x="3960" y="227"/>
                </a:lnTo>
                <a:lnTo>
                  <a:pt x="3960" y="265"/>
                </a:lnTo>
                <a:lnTo>
                  <a:pt x="3960" y="309"/>
                </a:lnTo>
                <a:lnTo>
                  <a:pt x="3961" y="325"/>
                </a:lnTo>
                <a:lnTo>
                  <a:pt x="3961" y="271"/>
                </a:lnTo>
                <a:lnTo>
                  <a:pt x="3961" y="173"/>
                </a:lnTo>
                <a:lnTo>
                  <a:pt x="3962" y="157"/>
                </a:lnTo>
                <a:lnTo>
                  <a:pt x="3962" y="157"/>
                </a:lnTo>
                <a:lnTo>
                  <a:pt x="3962" y="184"/>
                </a:lnTo>
                <a:lnTo>
                  <a:pt x="3963" y="233"/>
                </a:lnTo>
                <a:lnTo>
                  <a:pt x="3963" y="249"/>
                </a:lnTo>
                <a:lnTo>
                  <a:pt x="3963" y="265"/>
                </a:lnTo>
                <a:lnTo>
                  <a:pt x="3964" y="265"/>
                </a:lnTo>
                <a:lnTo>
                  <a:pt x="3964" y="276"/>
                </a:lnTo>
                <a:lnTo>
                  <a:pt x="3964" y="276"/>
                </a:lnTo>
                <a:lnTo>
                  <a:pt x="3965" y="265"/>
                </a:lnTo>
                <a:lnTo>
                  <a:pt x="3965" y="265"/>
                </a:lnTo>
                <a:lnTo>
                  <a:pt x="3965" y="271"/>
                </a:lnTo>
                <a:lnTo>
                  <a:pt x="3966" y="292"/>
                </a:lnTo>
                <a:lnTo>
                  <a:pt x="3966" y="303"/>
                </a:lnTo>
                <a:lnTo>
                  <a:pt x="3966" y="309"/>
                </a:lnTo>
                <a:lnTo>
                  <a:pt x="3967" y="319"/>
                </a:lnTo>
                <a:lnTo>
                  <a:pt x="3967" y="298"/>
                </a:lnTo>
                <a:lnTo>
                  <a:pt x="3967" y="255"/>
                </a:lnTo>
                <a:lnTo>
                  <a:pt x="3968" y="233"/>
                </a:lnTo>
                <a:lnTo>
                  <a:pt x="3968" y="217"/>
                </a:lnTo>
                <a:lnTo>
                  <a:pt x="3968" y="222"/>
                </a:lnTo>
                <a:lnTo>
                  <a:pt x="3969" y="227"/>
                </a:lnTo>
                <a:lnTo>
                  <a:pt x="3969" y="238"/>
                </a:lnTo>
                <a:lnTo>
                  <a:pt x="3969" y="249"/>
                </a:lnTo>
                <a:lnTo>
                  <a:pt x="3970" y="255"/>
                </a:lnTo>
                <a:lnTo>
                  <a:pt x="3970" y="260"/>
                </a:lnTo>
                <a:lnTo>
                  <a:pt x="3970" y="265"/>
                </a:lnTo>
                <a:lnTo>
                  <a:pt x="3971" y="260"/>
                </a:lnTo>
                <a:lnTo>
                  <a:pt x="3971" y="265"/>
                </a:lnTo>
                <a:lnTo>
                  <a:pt x="3971" y="260"/>
                </a:lnTo>
                <a:lnTo>
                  <a:pt x="3972" y="255"/>
                </a:lnTo>
                <a:lnTo>
                  <a:pt x="3972" y="255"/>
                </a:lnTo>
                <a:lnTo>
                  <a:pt x="3972" y="244"/>
                </a:lnTo>
                <a:lnTo>
                  <a:pt x="3973" y="233"/>
                </a:lnTo>
                <a:lnTo>
                  <a:pt x="3973" y="244"/>
                </a:lnTo>
                <a:lnTo>
                  <a:pt x="3973" y="244"/>
                </a:lnTo>
                <a:lnTo>
                  <a:pt x="3974" y="244"/>
                </a:lnTo>
                <a:lnTo>
                  <a:pt x="3974" y="244"/>
                </a:lnTo>
                <a:lnTo>
                  <a:pt x="3974" y="249"/>
                </a:lnTo>
                <a:lnTo>
                  <a:pt x="3975" y="260"/>
                </a:lnTo>
                <a:lnTo>
                  <a:pt x="3975" y="265"/>
                </a:lnTo>
                <a:lnTo>
                  <a:pt x="3975" y="255"/>
                </a:lnTo>
                <a:lnTo>
                  <a:pt x="3976" y="265"/>
                </a:lnTo>
                <a:lnTo>
                  <a:pt x="3976" y="271"/>
                </a:lnTo>
                <a:lnTo>
                  <a:pt x="3976" y="276"/>
                </a:lnTo>
                <a:lnTo>
                  <a:pt x="3977" y="271"/>
                </a:lnTo>
                <a:lnTo>
                  <a:pt x="3977" y="287"/>
                </a:lnTo>
                <a:lnTo>
                  <a:pt x="3977" y="292"/>
                </a:lnTo>
                <a:lnTo>
                  <a:pt x="3978" y="309"/>
                </a:lnTo>
                <a:lnTo>
                  <a:pt x="3978" y="303"/>
                </a:lnTo>
                <a:lnTo>
                  <a:pt x="3978" y="319"/>
                </a:lnTo>
                <a:lnTo>
                  <a:pt x="3979" y="330"/>
                </a:lnTo>
                <a:lnTo>
                  <a:pt x="3979" y="325"/>
                </a:lnTo>
                <a:lnTo>
                  <a:pt x="3979" y="325"/>
                </a:lnTo>
                <a:lnTo>
                  <a:pt x="3980" y="325"/>
                </a:lnTo>
                <a:lnTo>
                  <a:pt x="3980" y="336"/>
                </a:lnTo>
                <a:lnTo>
                  <a:pt x="3980" y="341"/>
                </a:lnTo>
                <a:lnTo>
                  <a:pt x="3981" y="330"/>
                </a:lnTo>
                <a:lnTo>
                  <a:pt x="3981" y="319"/>
                </a:lnTo>
                <a:lnTo>
                  <a:pt x="3981" y="309"/>
                </a:lnTo>
                <a:lnTo>
                  <a:pt x="3982" y="309"/>
                </a:lnTo>
                <a:lnTo>
                  <a:pt x="3982" y="303"/>
                </a:lnTo>
                <a:lnTo>
                  <a:pt x="3982" y="314"/>
                </a:lnTo>
                <a:lnTo>
                  <a:pt x="3983" y="314"/>
                </a:lnTo>
                <a:lnTo>
                  <a:pt x="3983" y="303"/>
                </a:lnTo>
                <a:lnTo>
                  <a:pt x="3983" y="309"/>
                </a:lnTo>
                <a:lnTo>
                  <a:pt x="3984" y="309"/>
                </a:lnTo>
                <a:lnTo>
                  <a:pt x="3984" y="309"/>
                </a:lnTo>
                <a:lnTo>
                  <a:pt x="3984" y="298"/>
                </a:lnTo>
                <a:lnTo>
                  <a:pt x="3985" y="303"/>
                </a:lnTo>
                <a:lnTo>
                  <a:pt x="3985" y="309"/>
                </a:lnTo>
                <a:lnTo>
                  <a:pt x="3985" y="292"/>
                </a:lnTo>
                <a:lnTo>
                  <a:pt x="3986" y="298"/>
                </a:lnTo>
                <a:lnTo>
                  <a:pt x="3986" y="287"/>
                </a:lnTo>
                <a:lnTo>
                  <a:pt x="3986" y="282"/>
                </a:lnTo>
                <a:lnTo>
                  <a:pt x="3987" y="287"/>
                </a:lnTo>
                <a:lnTo>
                  <a:pt x="3987" y="287"/>
                </a:lnTo>
                <a:lnTo>
                  <a:pt x="3987" y="287"/>
                </a:lnTo>
                <a:lnTo>
                  <a:pt x="3988" y="265"/>
                </a:lnTo>
                <a:lnTo>
                  <a:pt x="3988" y="260"/>
                </a:lnTo>
                <a:lnTo>
                  <a:pt x="3988" y="260"/>
                </a:lnTo>
                <a:lnTo>
                  <a:pt x="3989" y="276"/>
                </a:lnTo>
                <a:lnTo>
                  <a:pt x="3989" y="282"/>
                </a:lnTo>
                <a:lnTo>
                  <a:pt x="3989" y="276"/>
                </a:lnTo>
                <a:lnTo>
                  <a:pt x="3990" y="303"/>
                </a:lnTo>
                <a:lnTo>
                  <a:pt x="3990" y="309"/>
                </a:lnTo>
                <a:lnTo>
                  <a:pt x="3990" y="292"/>
                </a:lnTo>
                <a:lnTo>
                  <a:pt x="3991" y="271"/>
                </a:lnTo>
                <a:lnTo>
                  <a:pt x="3991" y="227"/>
                </a:lnTo>
                <a:lnTo>
                  <a:pt x="3991" y="238"/>
                </a:lnTo>
                <a:lnTo>
                  <a:pt x="3992" y="244"/>
                </a:lnTo>
                <a:lnTo>
                  <a:pt x="3992" y="238"/>
                </a:lnTo>
                <a:lnTo>
                  <a:pt x="3992" y="244"/>
                </a:lnTo>
                <a:lnTo>
                  <a:pt x="3993" y="244"/>
                </a:lnTo>
                <a:lnTo>
                  <a:pt x="3993" y="238"/>
                </a:lnTo>
                <a:lnTo>
                  <a:pt x="3993" y="233"/>
                </a:lnTo>
                <a:lnTo>
                  <a:pt x="3994" y="238"/>
                </a:lnTo>
                <a:lnTo>
                  <a:pt x="3994" y="238"/>
                </a:lnTo>
                <a:lnTo>
                  <a:pt x="3994" y="249"/>
                </a:lnTo>
                <a:lnTo>
                  <a:pt x="3995" y="244"/>
                </a:lnTo>
                <a:lnTo>
                  <a:pt x="3995" y="238"/>
                </a:lnTo>
                <a:lnTo>
                  <a:pt x="3995" y="217"/>
                </a:lnTo>
                <a:lnTo>
                  <a:pt x="3996" y="222"/>
                </a:lnTo>
                <a:lnTo>
                  <a:pt x="3996" y="217"/>
                </a:lnTo>
                <a:lnTo>
                  <a:pt x="3996" y="217"/>
                </a:lnTo>
                <a:lnTo>
                  <a:pt x="3997" y="217"/>
                </a:lnTo>
                <a:lnTo>
                  <a:pt x="3997" y="233"/>
                </a:lnTo>
                <a:lnTo>
                  <a:pt x="3997" y="249"/>
                </a:lnTo>
                <a:lnTo>
                  <a:pt x="3998" y="292"/>
                </a:lnTo>
                <a:lnTo>
                  <a:pt x="3998" y="314"/>
                </a:lnTo>
                <a:lnTo>
                  <a:pt x="3998" y="303"/>
                </a:lnTo>
                <a:lnTo>
                  <a:pt x="3999" y="276"/>
                </a:lnTo>
                <a:lnTo>
                  <a:pt x="3999" y="244"/>
                </a:lnTo>
                <a:lnTo>
                  <a:pt x="3999" y="222"/>
                </a:lnTo>
                <a:lnTo>
                  <a:pt x="4000" y="222"/>
                </a:lnTo>
                <a:lnTo>
                  <a:pt x="4000" y="238"/>
                </a:lnTo>
                <a:lnTo>
                  <a:pt x="4000" y="227"/>
                </a:lnTo>
                <a:lnTo>
                  <a:pt x="4001" y="249"/>
                </a:lnTo>
                <a:lnTo>
                  <a:pt x="4001" y="255"/>
                </a:lnTo>
                <a:lnTo>
                  <a:pt x="4001" y="255"/>
                </a:lnTo>
                <a:lnTo>
                  <a:pt x="4002" y="244"/>
                </a:lnTo>
                <a:lnTo>
                  <a:pt x="4002" y="244"/>
                </a:lnTo>
                <a:lnTo>
                  <a:pt x="4002" y="227"/>
                </a:lnTo>
                <a:lnTo>
                  <a:pt x="4003" y="211"/>
                </a:lnTo>
                <a:lnTo>
                  <a:pt x="4003" y="206"/>
                </a:lnTo>
                <a:lnTo>
                  <a:pt x="4003" y="206"/>
                </a:lnTo>
                <a:lnTo>
                  <a:pt x="4004" y="217"/>
                </a:lnTo>
                <a:lnTo>
                  <a:pt x="4004" y="217"/>
                </a:lnTo>
                <a:lnTo>
                  <a:pt x="4004" y="249"/>
                </a:lnTo>
                <a:lnTo>
                  <a:pt x="4005" y="265"/>
                </a:lnTo>
                <a:lnTo>
                  <a:pt x="4005" y="265"/>
                </a:lnTo>
                <a:lnTo>
                  <a:pt x="4005" y="282"/>
                </a:lnTo>
                <a:lnTo>
                  <a:pt x="4005" y="303"/>
                </a:lnTo>
                <a:lnTo>
                  <a:pt x="4006" y="276"/>
                </a:lnTo>
                <a:lnTo>
                  <a:pt x="4006" y="249"/>
                </a:lnTo>
                <a:lnTo>
                  <a:pt x="4006" y="217"/>
                </a:lnTo>
                <a:lnTo>
                  <a:pt x="4007" y="222"/>
                </a:lnTo>
                <a:lnTo>
                  <a:pt x="4007" y="222"/>
                </a:lnTo>
                <a:lnTo>
                  <a:pt x="4007" y="217"/>
                </a:lnTo>
                <a:lnTo>
                  <a:pt x="4008" y="233"/>
                </a:lnTo>
                <a:lnTo>
                  <a:pt x="4008" y="233"/>
                </a:lnTo>
                <a:lnTo>
                  <a:pt x="4008" y="233"/>
                </a:lnTo>
                <a:lnTo>
                  <a:pt x="4009" y="227"/>
                </a:lnTo>
                <a:lnTo>
                  <a:pt x="4009" y="222"/>
                </a:lnTo>
                <a:lnTo>
                  <a:pt x="4009" y="222"/>
                </a:lnTo>
                <a:lnTo>
                  <a:pt x="4010" y="211"/>
                </a:lnTo>
                <a:lnTo>
                  <a:pt x="4010" y="201"/>
                </a:lnTo>
                <a:lnTo>
                  <a:pt x="4010" y="184"/>
                </a:lnTo>
                <a:lnTo>
                  <a:pt x="4011" y="179"/>
                </a:lnTo>
                <a:lnTo>
                  <a:pt x="4011" y="190"/>
                </a:lnTo>
                <a:lnTo>
                  <a:pt x="4011" y="201"/>
                </a:lnTo>
                <a:lnTo>
                  <a:pt x="4012" y="222"/>
                </a:lnTo>
                <a:lnTo>
                  <a:pt x="4012" y="238"/>
                </a:lnTo>
                <a:lnTo>
                  <a:pt x="4012" y="287"/>
                </a:lnTo>
                <a:lnTo>
                  <a:pt x="4013" y="303"/>
                </a:lnTo>
                <a:lnTo>
                  <a:pt x="4013" y="292"/>
                </a:lnTo>
                <a:lnTo>
                  <a:pt x="4013" y="276"/>
                </a:lnTo>
                <a:lnTo>
                  <a:pt x="4014" y="244"/>
                </a:lnTo>
                <a:lnTo>
                  <a:pt x="4014" y="227"/>
                </a:lnTo>
                <a:lnTo>
                  <a:pt x="4014" y="217"/>
                </a:lnTo>
                <a:lnTo>
                  <a:pt x="4015" y="217"/>
                </a:lnTo>
                <a:lnTo>
                  <a:pt x="4015" y="222"/>
                </a:lnTo>
                <a:lnTo>
                  <a:pt x="4015" y="211"/>
                </a:lnTo>
                <a:lnTo>
                  <a:pt x="4016" y="222"/>
                </a:lnTo>
                <a:lnTo>
                  <a:pt x="4016" y="227"/>
                </a:lnTo>
                <a:lnTo>
                  <a:pt x="4016" y="233"/>
                </a:lnTo>
                <a:lnTo>
                  <a:pt x="4017" y="227"/>
                </a:lnTo>
                <a:lnTo>
                  <a:pt x="4017" y="222"/>
                </a:lnTo>
                <a:lnTo>
                  <a:pt x="4017" y="184"/>
                </a:lnTo>
                <a:lnTo>
                  <a:pt x="4018" y="190"/>
                </a:lnTo>
                <a:lnTo>
                  <a:pt x="4018" y="195"/>
                </a:lnTo>
                <a:lnTo>
                  <a:pt x="4018" y="201"/>
                </a:lnTo>
                <a:lnTo>
                  <a:pt x="4019" y="227"/>
                </a:lnTo>
                <a:lnTo>
                  <a:pt x="4019" y="249"/>
                </a:lnTo>
                <a:lnTo>
                  <a:pt x="4019" y="260"/>
                </a:lnTo>
                <a:lnTo>
                  <a:pt x="4020" y="276"/>
                </a:lnTo>
                <a:lnTo>
                  <a:pt x="4020" y="271"/>
                </a:lnTo>
                <a:lnTo>
                  <a:pt x="4020" y="249"/>
                </a:lnTo>
                <a:lnTo>
                  <a:pt x="4021" y="217"/>
                </a:lnTo>
                <a:lnTo>
                  <a:pt x="4021" y="206"/>
                </a:lnTo>
                <a:lnTo>
                  <a:pt x="4021" y="206"/>
                </a:lnTo>
                <a:lnTo>
                  <a:pt x="4022" y="206"/>
                </a:lnTo>
                <a:lnTo>
                  <a:pt x="4022" y="211"/>
                </a:lnTo>
                <a:lnTo>
                  <a:pt x="4022" y="211"/>
                </a:lnTo>
                <a:lnTo>
                  <a:pt x="4023" y="227"/>
                </a:lnTo>
                <a:lnTo>
                  <a:pt x="4023" y="233"/>
                </a:lnTo>
                <a:lnTo>
                  <a:pt x="4023" y="222"/>
                </a:lnTo>
                <a:lnTo>
                  <a:pt x="4024" y="217"/>
                </a:lnTo>
                <a:lnTo>
                  <a:pt x="4024" y="222"/>
                </a:lnTo>
                <a:lnTo>
                  <a:pt x="4024" y="217"/>
                </a:lnTo>
                <a:lnTo>
                  <a:pt x="4025" y="211"/>
                </a:lnTo>
                <a:lnTo>
                  <a:pt x="4025" y="217"/>
                </a:lnTo>
                <a:lnTo>
                  <a:pt x="4025" y="217"/>
                </a:lnTo>
                <a:lnTo>
                  <a:pt x="4026" y="233"/>
                </a:lnTo>
                <a:lnTo>
                  <a:pt x="4026" y="260"/>
                </a:lnTo>
                <a:lnTo>
                  <a:pt x="4026" y="271"/>
                </a:lnTo>
                <a:lnTo>
                  <a:pt x="4027" y="276"/>
                </a:lnTo>
                <a:lnTo>
                  <a:pt x="4027" y="282"/>
                </a:lnTo>
                <a:lnTo>
                  <a:pt x="4027" y="276"/>
                </a:lnTo>
                <a:lnTo>
                  <a:pt x="4028" y="244"/>
                </a:lnTo>
                <a:lnTo>
                  <a:pt x="4028" y="227"/>
                </a:lnTo>
                <a:lnTo>
                  <a:pt x="4028" y="217"/>
                </a:lnTo>
                <a:lnTo>
                  <a:pt x="4029" y="222"/>
                </a:lnTo>
                <a:lnTo>
                  <a:pt x="4029" y="217"/>
                </a:lnTo>
                <a:lnTo>
                  <a:pt x="4029" y="227"/>
                </a:lnTo>
                <a:lnTo>
                  <a:pt x="4030" y="233"/>
                </a:lnTo>
                <a:lnTo>
                  <a:pt x="4030" y="233"/>
                </a:lnTo>
                <a:lnTo>
                  <a:pt x="4030" y="249"/>
                </a:lnTo>
                <a:lnTo>
                  <a:pt x="4031" y="249"/>
                </a:lnTo>
                <a:lnTo>
                  <a:pt x="4031" y="249"/>
                </a:lnTo>
                <a:lnTo>
                  <a:pt x="4031" y="249"/>
                </a:lnTo>
                <a:lnTo>
                  <a:pt x="4032" y="249"/>
                </a:lnTo>
                <a:lnTo>
                  <a:pt x="4032" y="255"/>
                </a:lnTo>
                <a:lnTo>
                  <a:pt x="4032" y="255"/>
                </a:lnTo>
                <a:lnTo>
                  <a:pt x="4033" y="265"/>
                </a:lnTo>
                <a:lnTo>
                  <a:pt x="4033" y="271"/>
                </a:lnTo>
                <a:lnTo>
                  <a:pt x="4033" y="271"/>
                </a:lnTo>
                <a:lnTo>
                  <a:pt x="4034" y="298"/>
                </a:lnTo>
                <a:lnTo>
                  <a:pt x="4034" y="292"/>
                </a:lnTo>
                <a:lnTo>
                  <a:pt x="4034" y="298"/>
                </a:lnTo>
                <a:lnTo>
                  <a:pt x="4035" y="309"/>
                </a:lnTo>
                <a:lnTo>
                  <a:pt x="4035" y="303"/>
                </a:lnTo>
                <a:lnTo>
                  <a:pt x="4035" y="292"/>
                </a:lnTo>
                <a:lnTo>
                  <a:pt x="4036" y="292"/>
                </a:lnTo>
                <a:lnTo>
                  <a:pt x="4036" y="282"/>
                </a:lnTo>
                <a:lnTo>
                  <a:pt x="4036" y="271"/>
                </a:lnTo>
                <a:lnTo>
                  <a:pt x="4037" y="255"/>
                </a:lnTo>
                <a:lnTo>
                  <a:pt x="4037" y="249"/>
                </a:lnTo>
                <a:lnTo>
                  <a:pt x="4037" y="260"/>
                </a:lnTo>
                <a:lnTo>
                  <a:pt x="4038" y="260"/>
                </a:lnTo>
                <a:lnTo>
                  <a:pt x="4038" y="276"/>
                </a:lnTo>
                <a:lnTo>
                  <a:pt x="4038" y="276"/>
                </a:lnTo>
                <a:lnTo>
                  <a:pt x="4039" y="292"/>
                </a:lnTo>
                <a:lnTo>
                  <a:pt x="4039" y="319"/>
                </a:lnTo>
                <a:lnTo>
                  <a:pt x="4039" y="319"/>
                </a:lnTo>
                <a:lnTo>
                  <a:pt x="4040" y="319"/>
                </a:lnTo>
                <a:lnTo>
                  <a:pt x="4040" y="282"/>
                </a:lnTo>
                <a:lnTo>
                  <a:pt x="4040" y="249"/>
                </a:lnTo>
                <a:lnTo>
                  <a:pt x="4041" y="233"/>
                </a:lnTo>
                <a:lnTo>
                  <a:pt x="4041" y="227"/>
                </a:lnTo>
                <a:lnTo>
                  <a:pt x="4041" y="222"/>
                </a:lnTo>
                <a:lnTo>
                  <a:pt x="4042" y="244"/>
                </a:lnTo>
                <a:lnTo>
                  <a:pt x="4042" y="244"/>
                </a:lnTo>
                <a:lnTo>
                  <a:pt x="4042" y="255"/>
                </a:lnTo>
                <a:lnTo>
                  <a:pt x="4043" y="249"/>
                </a:lnTo>
                <a:lnTo>
                  <a:pt x="4043" y="255"/>
                </a:lnTo>
                <a:lnTo>
                  <a:pt x="4043" y="244"/>
                </a:lnTo>
                <a:lnTo>
                  <a:pt x="4044" y="255"/>
                </a:lnTo>
                <a:lnTo>
                  <a:pt x="4044" y="249"/>
                </a:lnTo>
                <a:lnTo>
                  <a:pt x="4044" y="255"/>
                </a:lnTo>
                <a:lnTo>
                  <a:pt x="4045" y="260"/>
                </a:lnTo>
                <a:lnTo>
                  <a:pt x="4045" y="265"/>
                </a:lnTo>
                <a:lnTo>
                  <a:pt x="4045" y="287"/>
                </a:lnTo>
                <a:lnTo>
                  <a:pt x="4046" y="292"/>
                </a:lnTo>
                <a:lnTo>
                  <a:pt x="4046" y="325"/>
                </a:lnTo>
                <a:lnTo>
                  <a:pt x="4046" y="330"/>
                </a:lnTo>
                <a:lnTo>
                  <a:pt x="4047" y="336"/>
                </a:lnTo>
                <a:lnTo>
                  <a:pt x="4047" y="282"/>
                </a:lnTo>
                <a:lnTo>
                  <a:pt x="4047" y="249"/>
                </a:lnTo>
                <a:lnTo>
                  <a:pt x="4048" y="233"/>
                </a:lnTo>
                <a:lnTo>
                  <a:pt x="4048" y="233"/>
                </a:lnTo>
                <a:lnTo>
                  <a:pt x="4048" y="244"/>
                </a:lnTo>
                <a:lnTo>
                  <a:pt x="4049" y="249"/>
                </a:lnTo>
                <a:lnTo>
                  <a:pt x="4049" y="271"/>
                </a:lnTo>
                <a:lnTo>
                  <a:pt x="4049" y="276"/>
                </a:lnTo>
                <a:lnTo>
                  <a:pt x="4050" y="276"/>
                </a:lnTo>
                <a:lnTo>
                  <a:pt x="4050" y="287"/>
                </a:lnTo>
                <a:lnTo>
                  <a:pt x="4050" y="282"/>
                </a:lnTo>
                <a:lnTo>
                  <a:pt x="4051" y="276"/>
                </a:lnTo>
                <a:lnTo>
                  <a:pt x="4051" y="265"/>
                </a:lnTo>
                <a:lnTo>
                  <a:pt x="4051" y="260"/>
                </a:lnTo>
                <a:lnTo>
                  <a:pt x="4052" y="271"/>
                </a:lnTo>
                <a:lnTo>
                  <a:pt x="4052" y="282"/>
                </a:lnTo>
                <a:lnTo>
                  <a:pt x="4052" y="298"/>
                </a:lnTo>
                <a:lnTo>
                  <a:pt x="4053" y="314"/>
                </a:lnTo>
                <a:lnTo>
                  <a:pt x="4053" y="314"/>
                </a:lnTo>
                <a:lnTo>
                  <a:pt x="4053" y="330"/>
                </a:lnTo>
                <a:lnTo>
                  <a:pt x="4054" y="336"/>
                </a:lnTo>
                <a:lnTo>
                  <a:pt x="4054" y="309"/>
                </a:lnTo>
                <a:lnTo>
                  <a:pt x="4054" y="298"/>
                </a:lnTo>
                <a:lnTo>
                  <a:pt x="4055" y="292"/>
                </a:lnTo>
                <a:lnTo>
                  <a:pt x="4055" y="292"/>
                </a:lnTo>
                <a:lnTo>
                  <a:pt x="4055" y="282"/>
                </a:lnTo>
                <a:lnTo>
                  <a:pt x="4056" y="276"/>
                </a:lnTo>
                <a:lnTo>
                  <a:pt x="4056" y="292"/>
                </a:lnTo>
                <a:lnTo>
                  <a:pt x="4056" y="298"/>
                </a:lnTo>
                <a:lnTo>
                  <a:pt x="4057" y="298"/>
                </a:lnTo>
                <a:lnTo>
                  <a:pt x="4057" y="287"/>
                </a:lnTo>
                <a:lnTo>
                  <a:pt x="4057" y="292"/>
                </a:lnTo>
                <a:lnTo>
                  <a:pt x="4058" y="298"/>
                </a:lnTo>
                <a:lnTo>
                  <a:pt x="4058" y="303"/>
                </a:lnTo>
                <a:lnTo>
                  <a:pt x="4058" y="309"/>
                </a:lnTo>
                <a:lnTo>
                  <a:pt x="4059" y="298"/>
                </a:lnTo>
                <a:lnTo>
                  <a:pt x="4059" y="287"/>
                </a:lnTo>
                <a:lnTo>
                  <a:pt x="4059" y="276"/>
                </a:lnTo>
                <a:lnTo>
                  <a:pt x="4060" y="271"/>
                </a:lnTo>
                <a:lnTo>
                  <a:pt x="4060" y="271"/>
                </a:lnTo>
                <a:lnTo>
                  <a:pt x="4060" y="276"/>
                </a:lnTo>
                <a:lnTo>
                  <a:pt x="4061" y="265"/>
                </a:lnTo>
                <a:lnTo>
                  <a:pt x="4061" y="260"/>
                </a:lnTo>
                <a:lnTo>
                  <a:pt x="4061" y="265"/>
                </a:lnTo>
                <a:lnTo>
                  <a:pt x="4062" y="255"/>
                </a:lnTo>
                <a:lnTo>
                  <a:pt x="4062" y="260"/>
                </a:lnTo>
                <a:lnTo>
                  <a:pt x="4062" y="255"/>
                </a:lnTo>
                <a:lnTo>
                  <a:pt x="4063" y="233"/>
                </a:lnTo>
                <a:lnTo>
                  <a:pt x="4063" y="222"/>
                </a:lnTo>
                <a:lnTo>
                  <a:pt x="4063" y="217"/>
                </a:lnTo>
                <a:lnTo>
                  <a:pt x="4064" y="211"/>
                </a:lnTo>
                <a:lnTo>
                  <a:pt x="4064" y="206"/>
                </a:lnTo>
                <a:lnTo>
                  <a:pt x="4064" y="211"/>
                </a:lnTo>
                <a:lnTo>
                  <a:pt x="4065" y="201"/>
                </a:lnTo>
                <a:lnTo>
                  <a:pt x="4065" y="179"/>
                </a:lnTo>
                <a:lnTo>
                  <a:pt x="4065" y="173"/>
                </a:lnTo>
                <a:lnTo>
                  <a:pt x="4065" y="168"/>
                </a:lnTo>
                <a:lnTo>
                  <a:pt x="4066" y="157"/>
                </a:lnTo>
                <a:lnTo>
                  <a:pt x="4066" y="130"/>
                </a:lnTo>
                <a:lnTo>
                  <a:pt x="4066" y="130"/>
                </a:lnTo>
                <a:lnTo>
                  <a:pt x="4067" y="130"/>
                </a:lnTo>
                <a:lnTo>
                  <a:pt x="4067" y="130"/>
                </a:lnTo>
                <a:lnTo>
                  <a:pt x="4067" y="125"/>
                </a:lnTo>
                <a:lnTo>
                  <a:pt x="4068" y="114"/>
                </a:lnTo>
                <a:lnTo>
                  <a:pt x="4068" y="103"/>
                </a:lnTo>
                <a:lnTo>
                  <a:pt x="4068" y="109"/>
                </a:lnTo>
                <a:lnTo>
                  <a:pt x="4069" y="98"/>
                </a:lnTo>
                <a:lnTo>
                  <a:pt x="4069" y="76"/>
                </a:lnTo>
                <a:lnTo>
                  <a:pt x="4069" y="54"/>
                </a:lnTo>
                <a:lnTo>
                  <a:pt x="4070" y="49"/>
                </a:lnTo>
                <a:lnTo>
                  <a:pt x="4070" y="27"/>
                </a:lnTo>
                <a:lnTo>
                  <a:pt x="4070" y="33"/>
                </a:lnTo>
                <a:lnTo>
                  <a:pt x="4071" y="38"/>
                </a:lnTo>
                <a:lnTo>
                  <a:pt x="4071" y="33"/>
                </a:lnTo>
                <a:lnTo>
                  <a:pt x="4071" y="54"/>
                </a:lnTo>
                <a:lnTo>
                  <a:pt x="4072" y="49"/>
                </a:lnTo>
                <a:lnTo>
                  <a:pt x="4072" y="54"/>
                </a:lnTo>
                <a:lnTo>
                  <a:pt x="4072" y="76"/>
                </a:lnTo>
                <a:lnTo>
                  <a:pt x="4073" y="92"/>
                </a:lnTo>
                <a:lnTo>
                  <a:pt x="4073" y="103"/>
                </a:lnTo>
                <a:lnTo>
                  <a:pt x="4073" y="125"/>
                </a:lnTo>
                <a:lnTo>
                  <a:pt x="4074" y="141"/>
                </a:lnTo>
                <a:lnTo>
                  <a:pt x="4074" y="152"/>
                </a:lnTo>
                <a:lnTo>
                  <a:pt x="4074" y="179"/>
                </a:lnTo>
                <a:lnTo>
                  <a:pt x="4075" y="190"/>
                </a:lnTo>
                <a:lnTo>
                  <a:pt x="4075" y="211"/>
                </a:lnTo>
                <a:lnTo>
                  <a:pt x="4075" y="227"/>
                </a:lnTo>
                <a:lnTo>
                  <a:pt x="4076" y="260"/>
                </a:lnTo>
                <a:lnTo>
                  <a:pt x="4076" y="276"/>
                </a:lnTo>
                <a:lnTo>
                  <a:pt x="4076" y="287"/>
                </a:lnTo>
                <a:lnTo>
                  <a:pt x="4077" y="287"/>
                </a:lnTo>
                <a:lnTo>
                  <a:pt x="4077" y="292"/>
                </a:lnTo>
                <a:lnTo>
                  <a:pt x="4077" y="303"/>
                </a:lnTo>
                <a:lnTo>
                  <a:pt x="4078" y="314"/>
                </a:lnTo>
                <a:lnTo>
                  <a:pt x="4078" y="325"/>
                </a:lnTo>
                <a:lnTo>
                  <a:pt x="4078" y="319"/>
                </a:lnTo>
                <a:lnTo>
                  <a:pt x="4079" y="298"/>
                </a:lnTo>
                <a:lnTo>
                  <a:pt x="4079" y="287"/>
                </a:lnTo>
                <a:lnTo>
                  <a:pt x="4079" y="271"/>
                </a:lnTo>
                <a:lnTo>
                  <a:pt x="4080" y="271"/>
                </a:lnTo>
                <a:lnTo>
                  <a:pt x="4080" y="287"/>
                </a:lnTo>
                <a:lnTo>
                  <a:pt x="4080" y="271"/>
                </a:lnTo>
                <a:lnTo>
                  <a:pt x="4081" y="276"/>
                </a:lnTo>
                <a:lnTo>
                  <a:pt x="4081" y="271"/>
                </a:lnTo>
                <a:lnTo>
                  <a:pt x="4081" y="287"/>
                </a:lnTo>
                <a:lnTo>
                  <a:pt x="4082" y="271"/>
                </a:lnTo>
                <a:lnTo>
                  <a:pt x="4082" y="319"/>
                </a:lnTo>
                <a:lnTo>
                  <a:pt x="4082" y="330"/>
                </a:lnTo>
                <a:lnTo>
                  <a:pt x="4083" y="325"/>
                </a:lnTo>
                <a:lnTo>
                  <a:pt x="4083" y="314"/>
                </a:lnTo>
                <a:lnTo>
                  <a:pt x="4083" y="298"/>
                </a:lnTo>
                <a:lnTo>
                  <a:pt x="4084" y="282"/>
                </a:lnTo>
                <a:lnTo>
                  <a:pt x="4084" y="271"/>
                </a:lnTo>
                <a:lnTo>
                  <a:pt x="4084" y="265"/>
                </a:lnTo>
                <a:lnTo>
                  <a:pt x="4085" y="255"/>
                </a:lnTo>
                <a:lnTo>
                  <a:pt x="4085" y="244"/>
                </a:lnTo>
                <a:lnTo>
                  <a:pt x="4085" y="238"/>
                </a:lnTo>
                <a:lnTo>
                  <a:pt x="4086" y="233"/>
                </a:lnTo>
                <a:lnTo>
                  <a:pt x="4086" y="244"/>
                </a:lnTo>
                <a:lnTo>
                  <a:pt x="4086" y="238"/>
                </a:lnTo>
                <a:lnTo>
                  <a:pt x="4087" y="260"/>
                </a:lnTo>
                <a:lnTo>
                  <a:pt x="4087" y="265"/>
                </a:lnTo>
                <a:lnTo>
                  <a:pt x="4087" y="265"/>
                </a:lnTo>
                <a:lnTo>
                  <a:pt x="4088" y="265"/>
                </a:lnTo>
                <a:lnTo>
                  <a:pt x="4088" y="282"/>
                </a:lnTo>
                <a:lnTo>
                  <a:pt x="4088" y="287"/>
                </a:lnTo>
                <a:lnTo>
                  <a:pt x="4089" y="282"/>
                </a:lnTo>
                <a:lnTo>
                  <a:pt x="4089" y="271"/>
                </a:lnTo>
                <a:lnTo>
                  <a:pt x="4089" y="265"/>
                </a:lnTo>
                <a:lnTo>
                  <a:pt x="4089" y="260"/>
                </a:lnTo>
                <a:lnTo>
                  <a:pt x="4090" y="260"/>
                </a:lnTo>
                <a:lnTo>
                  <a:pt x="4090" y="255"/>
                </a:lnTo>
                <a:lnTo>
                  <a:pt x="4090" y="244"/>
                </a:lnTo>
                <a:lnTo>
                  <a:pt x="4091" y="233"/>
                </a:lnTo>
                <a:lnTo>
                  <a:pt x="4091" y="222"/>
                </a:lnTo>
                <a:lnTo>
                  <a:pt x="4091" y="211"/>
                </a:lnTo>
                <a:lnTo>
                  <a:pt x="4092" y="211"/>
                </a:lnTo>
                <a:lnTo>
                  <a:pt x="4092" y="211"/>
                </a:lnTo>
                <a:lnTo>
                  <a:pt x="4092" y="217"/>
                </a:lnTo>
                <a:lnTo>
                  <a:pt x="4093" y="222"/>
                </a:lnTo>
                <a:lnTo>
                  <a:pt x="4093" y="227"/>
                </a:lnTo>
                <a:lnTo>
                  <a:pt x="4093" y="233"/>
                </a:lnTo>
                <a:lnTo>
                  <a:pt x="4094" y="244"/>
                </a:lnTo>
                <a:lnTo>
                  <a:pt x="4094" y="233"/>
                </a:lnTo>
                <a:lnTo>
                  <a:pt x="4094" y="222"/>
                </a:lnTo>
                <a:lnTo>
                  <a:pt x="4095" y="184"/>
                </a:lnTo>
                <a:lnTo>
                  <a:pt x="4095" y="190"/>
                </a:lnTo>
                <a:lnTo>
                  <a:pt x="4095" y="201"/>
                </a:lnTo>
                <a:lnTo>
                  <a:pt x="4096" y="206"/>
                </a:lnTo>
                <a:lnTo>
                  <a:pt x="4096" y="211"/>
                </a:lnTo>
                <a:lnTo>
                  <a:pt x="4096" y="227"/>
                </a:lnTo>
                <a:lnTo>
                  <a:pt x="4097" y="227"/>
                </a:lnTo>
                <a:lnTo>
                  <a:pt x="4097" y="233"/>
                </a:lnTo>
                <a:lnTo>
                  <a:pt x="4097" y="238"/>
                </a:lnTo>
                <a:lnTo>
                  <a:pt x="4098" y="238"/>
                </a:lnTo>
                <a:lnTo>
                  <a:pt x="4098" y="227"/>
                </a:lnTo>
                <a:lnTo>
                  <a:pt x="4098" y="233"/>
                </a:lnTo>
                <a:lnTo>
                  <a:pt x="4099" y="233"/>
                </a:lnTo>
                <a:lnTo>
                  <a:pt x="4099" y="227"/>
                </a:lnTo>
                <a:lnTo>
                  <a:pt x="4099" y="217"/>
                </a:lnTo>
                <a:lnTo>
                  <a:pt x="4100" y="217"/>
                </a:lnTo>
                <a:lnTo>
                  <a:pt x="4100" y="217"/>
                </a:lnTo>
                <a:lnTo>
                  <a:pt x="4100" y="222"/>
                </a:lnTo>
                <a:lnTo>
                  <a:pt x="4101" y="217"/>
                </a:lnTo>
                <a:lnTo>
                  <a:pt x="4101" y="217"/>
                </a:lnTo>
                <a:lnTo>
                  <a:pt x="4101" y="222"/>
                </a:lnTo>
                <a:lnTo>
                  <a:pt x="4102" y="217"/>
                </a:lnTo>
                <a:lnTo>
                  <a:pt x="4102" y="233"/>
                </a:lnTo>
                <a:lnTo>
                  <a:pt x="4102" y="227"/>
                </a:lnTo>
                <a:lnTo>
                  <a:pt x="4103" y="227"/>
                </a:lnTo>
                <a:lnTo>
                  <a:pt x="4103" y="233"/>
                </a:lnTo>
                <a:lnTo>
                  <a:pt x="4103" y="238"/>
                </a:lnTo>
                <a:lnTo>
                  <a:pt x="4104" y="227"/>
                </a:lnTo>
                <a:lnTo>
                  <a:pt x="4104" y="227"/>
                </a:lnTo>
                <a:lnTo>
                  <a:pt x="4104" y="249"/>
                </a:lnTo>
                <a:lnTo>
                  <a:pt x="4105" y="244"/>
                </a:lnTo>
                <a:lnTo>
                  <a:pt x="4105" y="249"/>
                </a:lnTo>
                <a:lnTo>
                  <a:pt x="4105" y="255"/>
                </a:lnTo>
                <a:lnTo>
                  <a:pt x="4106" y="255"/>
                </a:lnTo>
                <a:lnTo>
                  <a:pt x="4106" y="265"/>
                </a:lnTo>
                <a:lnTo>
                  <a:pt x="4106" y="255"/>
                </a:lnTo>
                <a:lnTo>
                  <a:pt x="4107" y="260"/>
                </a:lnTo>
                <a:lnTo>
                  <a:pt x="4107" y="255"/>
                </a:lnTo>
                <a:lnTo>
                  <a:pt x="4107" y="244"/>
                </a:lnTo>
                <a:lnTo>
                  <a:pt x="4108" y="249"/>
                </a:lnTo>
                <a:lnTo>
                  <a:pt x="4108" y="249"/>
                </a:lnTo>
                <a:lnTo>
                  <a:pt x="4108" y="244"/>
                </a:lnTo>
                <a:lnTo>
                  <a:pt x="4109" y="227"/>
                </a:lnTo>
                <a:lnTo>
                  <a:pt x="4109" y="233"/>
                </a:lnTo>
                <a:lnTo>
                  <a:pt x="4109" y="222"/>
                </a:lnTo>
                <a:lnTo>
                  <a:pt x="4110" y="217"/>
                </a:lnTo>
                <a:lnTo>
                  <a:pt x="4110" y="233"/>
                </a:lnTo>
                <a:lnTo>
                  <a:pt x="4110" y="217"/>
                </a:lnTo>
                <a:lnTo>
                  <a:pt x="4111" y="217"/>
                </a:lnTo>
                <a:lnTo>
                  <a:pt x="4111" y="233"/>
                </a:lnTo>
                <a:lnTo>
                  <a:pt x="4111" y="233"/>
                </a:lnTo>
                <a:lnTo>
                  <a:pt x="4112" y="222"/>
                </a:lnTo>
                <a:lnTo>
                  <a:pt x="4112" y="227"/>
                </a:lnTo>
                <a:lnTo>
                  <a:pt x="4112" y="233"/>
                </a:lnTo>
                <a:lnTo>
                  <a:pt x="4113" y="244"/>
                </a:lnTo>
                <a:lnTo>
                  <a:pt x="4113" y="255"/>
                </a:lnTo>
                <a:lnTo>
                  <a:pt x="4113" y="249"/>
                </a:lnTo>
                <a:lnTo>
                  <a:pt x="4114" y="260"/>
                </a:lnTo>
                <a:lnTo>
                  <a:pt x="4114" y="255"/>
                </a:lnTo>
                <a:lnTo>
                  <a:pt x="4114" y="260"/>
                </a:lnTo>
                <a:lnTo>
                  <a:pt x="4115" y="282"/>
                </a:lnTo>
                <a:lnTo>
                  <a:pt x="4115" y="287"/>
                </a:lnTo>
                <a:lnTo>
                  <a:pt x="4115" y="287"/>
                </a:lnTo>
                <a:lnTo>
                  <a:pt x="4116" y="282"/>
                </a:lnTo>
                <a:lnTo>
                  <a:pt x="4116" y="298"/>
                </a:lnTo>
                <a:lnTo>
                  <a:pt x="4116" y="287"/>
                </a:lnTo>
                <a:lnTo>
                  <a:pt x="4117" y="282"/>
                </a:lnTo>
                <a:lnTo>
                  <a:pt x="4117" y="292"/>
                </a:lnTo>
                <a:lnTo>
                  <a:pt x="4117" y="282"/>
                </a:lnTo>
                <a:lnTo>
                  <a:pt x="4118" y="276"/>
                </a:lnTo>
                <a:lnTo>
                  <a:pt x="4118" y="276"/>
                </a:lnTo>
                <a:lnTo>
                  <a:pt x="4118" y="271"/>
                </a:lnTo>
                <a:lnTo>
                  <a:pt x="4119" y="260"/>
                </a:lnTo>
                <a:lnTo>
                  <a:pt x="4119" y="249"/>
                </a:lnTo>
                <a:lnTo>
                  <a:pt x="4119" y="255"/>
                </a:lnTo>
                <a:lnTo>
                  <a:pt x="4120" y="260"/>
                </a:lnTo>
                <a:lnTo>
                  <a:pt x="4120" y="271"/>
                </a:lnTo>
                <a:lnTo>
                  <a:pt x="4120" y="282"/>
                </a:lnTo>
                <a:lnTo>
                  <a:pt x="4121" y="282"/>
                </a:lnTo>
                <a:lnTo>
                  <a:pt x="4121" y="287"/>
                </a:lnTo>
                <a:lnTo>
                  <a:pt x="4121" y="303"/>
                </a:lnTo>
                <a:lnTo>
                  <a:pt x="4122" y="298"/>
                </a:lnTo>
                <a:lnTo>
                  <a:pt x="4122" y="292"/>
                </a:lnTo>
                <a:lnTo>
                  <a:pt x="4122" y="298"/>
                </a:lnTo>
                <a:lnTo>
                  <a:pt x="4123" y="303"/>
                </a:lnTo>
                <a:lnTo>
                  <a:pt x="4123" y="319"/>
                </a:lnTo>
                <a:lnTo>
                  <a:pt x="4123" y="319"/>
                </a:lnTo>
                <a:lnTo>
                  <a:pt x="4124" y="319"/>
                </a:lnTo>
                <a:lnTo>
                  <a:pt x="4124" y="292"/>
                </a:lnTo>
                <a:lnTo>
                  <a:pt x="4124" y="271"/>
                </a:lnTo>
                <a:lnTo>
                  <a:pt x="4125" y="271"/>
                </a:lnTo>
                <a:lnTo>
                  <a:pt x="4125" y="260"/>
                </a:lnTo>
                <a:lnTo>
                  <a:pt x="4125" y="249"/>
                </a:lnTo>
                <a:lnTo>
                  <a:pt x="4125" y="211"/>
                </a:lnTo>
                <a:lnTo>
                  <a:pt x="4126" y="168"/>
                </a:lnTo>
                <a:lnTo>
                  <a:pt x="4126" y="168"/>
                </a:lnTo>
                <a:lnTo>
                  <a:pt x="4126" y="146"/>
                </a:lnTo>
                <a:lnTo>
                  <a:pt x="4127" y="163"/>
                </a:lnTo>
                <a:lnTo>
                  <a:pt x="4127" y="163"/>
                </a:lnTo>
                <a:lnTo>
                  <a:pt x="4127" y="157"/>
                </a:lnTo>
                <a:lnTo>
                  <a:pt x="4128" y="152"/>
                </a:lnTo>
                <a:lnTo>
                  <a:pt x="4128" y="157"/>
                </a:lnTo>
                <a:lnTo>
                  <a:pt x="4128" y="184"/>
                </a:lnTo>
                <a:lnTo>
                  <a:pt x="4129" y="190"/>
                </a:lnTo>
                <a:lnTo>
                  <a:pt x="4129" y="201"/>
                </a:lnTo>
                <a:lnTo>
                  <a:pt x="4129" y="206"/>
                </a:lnTo>
                <a:lnTo>
                  <a:pt x="4130" y="222"/>
                </a:lnTo>
                <a:lnTo>
                  <a:pt x="4130" y="238"/>
                </a:lnTo>
                <a:lnTo>
                  <a:pt x="4130" y="168"/>
                </a:lnTo>
                <a:lnTo>
                  <a:pt x="4131" y="173"/>
                </a:lnTo>
                <a:lnTo>
                  <a:pt x="4131" y="195"/>
                </a:lnTo>
                <a:lnTo>
                  <a:pt x="4131" y="206"/>
                </a:lnTo>
                <a:lnTo>
                  <a:pt x="4132" y="227"/>
                </a:lnTo>
                <a:lnTo>
                  <a:pt x="4132" y="276"/>
                </a:lnTo>
                <a:lnTo>
                  <a:pt x="4132" y="319"/>
                </a:lnTo>
                <a:lnTo>
                  <a:pt x="4133" y="368"/>
                </a:lnTo>
                <a:lnTo>
                  <a:pt x="4133" y="406"/>
                </a:lnTo>
                <a:lnTo>
                  <a:pt x="4133" y="438"/>
                </a:lnTo>
                <a:lnTo>
                  <a:pt x="4134" y="417"/>
                </a:lnTo>
                <a:lnTo>
                  <a:pt x="4134" y="346"/>
                </a:lnTo>
                <a:lnTo>
                  <a:pt x="4134" y="357"/>
                </a:lnTo>
                <a:lnTo>
                  <a:pt x="4135" y="390"/>
                </a:lnTo>
                <a:lnTo>
                  <a:pt x="4135" y="363"/>
                </a:lnTo>
                <a:lnTo>
                  <a:pt x="4135" y="341"/>
                </a:lnTo>
                <a:lnTo>
                  <a:pt x="4136" y="319"/>
                </a:lnTo>
                <a:lnTo>
                  <a:pt x="4136" y="314"/>
                </a:lnTo>
                <a:lnTo>
                  <a:pt x="4136" y="292"/>
                </a:lnTo>
                <a:lnTo>
                  <a:pt x="4137" y="292"/>
                </a:lnTo>
                <a:lnTo>
                  <a:pt x="4137" y="265"/>
                </a:lnTo>
                <a:lnTo>
                  <a:pt x="4137" y="255"/>
                </a:lnTo>
                <a:lnTo>
                  <a:pt x="4138" y="233"/>
                </a:lnTo>
                <a:lnTo>
                  <a:pt x="4138" y="217"/>
                </a:lnTo>
                <a:lnTo>
                  <a:pt x="4138" y="206"/>
                </a:lnTo>
                <a:lnTo>
                  <a:pt x="4139" y="206"/>
                </a:lnTo>
                <a:lnTo>
                  <a:pt x="4139" y="222"/>
                </a:lnTo>
                <a:lnTo>
                  <a:pt x="4139" y="244"/>
                </a:lnTo>
                <a:lnTo>
                  <a:pt x="4140" y="276"/>
                </a:lnTo>
                <a:lnTo>
                  <a:pt x="4140" y="314"/>
                </a:lnTo>
                <a:lnTo>
                  <a:pt x="4140" y="341"/>
                </a:lnTo>
                <a:lnTo>
                  <a:pt x="4141" y="363"/>
                </a:lnTo>
                <a:lnTo>
                  <a:pt x="4141" y="368"/>
                </a:lnTo>
                <a:lnTo>
                  <a:pt x="4141" y="314"/>
                </a:lnTo>
                <a:lnTo>
                  <a:pt x="4142" y="276"/>
                </a:lnTo>
                <a:lnTo>
                  <a:pt x="4142" y="265"/>
                </a:lnTo>
                <a:lnTo>
                  <a:pt x="4142" y="260"/>
                </a:lnTo>
                <a:lnTo>
                  <a:pt x="4143" y="292"/>
                </a:lnTo>
                <a:lnTo>
                  <a:pt x="4143" y="287"/>
                </a:lnTo>
                <a:lnTo>
                  <a:pt x="4143" y="292"/>
                </a:lnTo>
                <a:lnTo>
                  <a:pt x="4144" y="298"/>
                </a:lnTo>
                <a:lnTo>
                  <a:pt x="4144" y="298"/>
                </a:lnTo>
                <a:lnTo>
                  <a:pt x="4144" y="282"/>
                </a:lnTo>
                <a:lnTo>
                  <a:pt x="4145" y="260"/>
                </a:lnTo>
                <a:lnTo>
                  <a:pt x="4145" y="265"/>
                </a:lnTo>
                <a:lnTo>
                  <a:pt x="4145" y="238"/>
                </a:lnTo>
                <a:lnTo>
                  <a:pt x="4146" y="238"/>
                </a:lnTo>
                <a:lnTo>
                  <a:pt x="4146" y="238"/>
                </a:lnTo>
                <a:lnTo>
                  <a:pt x="4146" y="227"/>
                </a:lnTo>
                <a:lnTo>
                  <a:pt x="4147" y="244"/>
                </a:lnTo>
                <a:lnTo>
                  <a:pt x="4147" y="249"/>
                </a:lnTo>
                <a:lnTo>
                  <a:pt x="4147" y="271"/>
                </a:lnTo>
                <a:lnTo>
                  <a:pt x="4148" y="390"/>
                </a:lnTo>
                <a:lnTo>
                  <a:pt x="4148" y="330"/>
                </a:lnTo>
                <a:lnTo>
                  <a:pt x="4148" y="314"/>
                </a:lnTo>
                <a:lnTo>
                  <a:pt x="4149" y="282"/>
                </a:lnTo>
                <a:lnTo>
                  <a:pt x="4149" y="255"/>
                </a:lnTo>
                <a:lnTo>
                  <a:pt x="4149" y="233"/>
                </a:lnTo>
                <a:lnTo>
                  <a:pt x="4150" y="238"/>
                </a:lnTo>
                <a:lnTo>
                  <a:pt x="4150" y="238"/>
                </a:lnTo>
                <a:lnTo>
                  <a:pt x="4150" y="244"/>
                </a:lnTo>
                <a:lnTo>
                  <a:pt x="4151" y="249"/>
                </a:lnTo>
                <a:lnTo>
                  <a:pt x="4151" y="238"/>
                </a:lnTo>
                <a:lnTo>
                  <a:pt x="4151" y="233"/>
                </a:lnTo>
                <a:lnTo>
                  <a:pt x="4152" y="249"/>
                </a:lnTo>
                <a:lnTo>
                  <a:pt x="4152" y="222"/>
                </a:lnTo>
                <a:lnTo>
                  <a:pt x="4152" y="201"/>
                </a:lnTo>
                <a:lnTo>
                  <a:pt x="4153" y="184"/>
                </a:lnTo>
                <a:lnTo>
                  <a:pt x="4153" y="179"/>
                </a:lnTo>
                <a:lnTo>
                  <a:pt x="4153" y="179"/>
                </a:lnTo>
                <a:lnTo>
                  <a:pt x="4154" y="179"/>
                </a:lnTo>
                <a:lnTo>
                  <a:pt x="4154" y="201"/>
                </a:lnTo>
                <a:lnTo>
                  <a:pt x="4154" y="222"/>
                </a:lnTo>
                <a:lnTo>
                  <a:pt x="4155" y="260"/>
                </a:lnTo>
                <a:lnTo>
                  <a:pt x="4155" y="298"/>
                </a:lnTo>
                <a:lnTo>
                  <a:pt x="4155" y="287"/>
                </a:lnTo>
                <a:lnTo>
                  <a:pt x="4156" y="249"/>
                </a:lnTo>
                <a:lnTo>
                  <a:pt x="4156" y="211"/>
                </a:lnTo>
                <a:lnTo>
                  <a:pt x="4156" y="201"/>
                </a:lnTo>
                <a:lnTo>
                  <a:pt x="4157" y="201"/>
                </a:lnTo>
                <a:lnTo>
                  <a:pt x="4157" y="206"/>
                </a:lnTo>
                <a:lnTo>
                  <a:pt x="4157" y="222"/>
                </a:lnTo>
                <a:lnTo>
                  <a:pt x="4158" y="217"/>
                </a:lnTo>
                <a:lnTo>
                  <a:pt x="4158" y="227"/>
                </a:lnTo>
                <a:lnTo>
                  <a:pt x="4158" y="238"/>
                </a:lnTo>
                <a:lnTo>
                  <a:pt x="4159" y="244"/>
                </a:lnTo>
                <a:lnTo>
                  <a:pt x="4159" y="227"/>
                </a:lnTo>
                <a:lnTo>
                  <a:pt x="4159" y="217"/>
                </a:lnTo>
                <a:lnTo>
                  <a:pt x="4160" y="211"/>
                </a:lnTo>
                <a:lnTo>
                  <a:pt x="4160" y="206"/>
                </a:lnTo>
                <a:lnTo>
                  <a:pt x="4160" y="206"/>
                </a:lnTo>
                <a:lnTo>
                  <a:pt x="4161" y="211"/>
                </a:lnTo>
                <a:lnTo>
                  <a:pt x="4161" y="227"/>
                </a:lnTo>
                <a:lnTo>
                  <a:pt x="4161" y="244"/>
                </a:lnTo>
                <a:lnTo>
                  <a:pt x="4162" y="265"/>
                </a:lnTo>
                <a:lnTo>
                  <a:pt x="4162" y="271"/>
                </a:lnTo>
                <a:lnTo>
                  <a:pt x="4162" y="282"/>
                </a:lnTo>
                <a:lnTo>
                  <a:pt x="4163" y="276"/>
                </a:lnTo>
                <a:lnTo>
                  <a:pt x="4163" y="211"/>
                </a:lnTo>
                <a:lnTo>
                  <a:pt x="4163" y="179"/>
                </a:lnTo>
                <a:lnTo>
                  <a:pt x="4164" y="173"/>
                </a:lnTo>
                <a:lnTo>
                  <a:pt x="4164" y="195"/>
                </a:lnTo>
                <a:lnTo>
                  <a:pt x="4164" y="195"/>
                </a:lnTo>
                <a:lnTo>
                  <a:pt x="4165" y="211"/>
                </a:lnTo>
                <a:lnTo>
                  <a:pt x="4165" y="227"/>
                </a:lnTo>
                <a:lnTo>
                  <a:pt x="4165" y="227"/>
                </a:lnTo>
                <a:lnTo>
                  <a:pt x="4166" y="227"/>
                </a:lnTo>
                <a:lnTo>
                  <a:pt x="4166" y="217"/>
                </a:lnTo>
                <a:lnTo>
                  <a:pt x="4166" y="217"/>
                </a:lnTo>
                <a:lnTo>
                  <a:pt x="4167" y="211"/>
                </a:lnTo>
                <a:lnTo>
                  <a:pt x="4167" y="222"/>
                </a:lnTo>
                <a:lnTo>
                  <a:pt x="4167" y="222"/>
                </a:lnTo>
                <a:lnTo>
                  <a:pt x="4168" y="238"/>
                </a:lnTo>
                <a:lnTo>
                  <a:pt x="4168" y="265"/>
                </a:lnTo>
                <a:lnTo>
                  <a:pt x="4168" y="298"/>
                </a:lnTo>
                <a:lnTo>
                  <a:pt x="4169" y="314"/>
                </a:lnTo>
                <a:lnTo>
                  <a:pt x="4169" y="298"/>
                </a:lnTo>
                <a:lnTo>
                  <a:pt x="4169" y="244"/>
                </a:lnTo>
                <a:lnTo>
                  <a:pt x="4170" y="179"/>
                </a:lnTo>
                <a:lnTo>
                  <a:pt x="4170" y="195"/>
                </a:lnTo>
                <a:lnTo>
                  <a:pt x="4170" y="195"/>
                </a:lnTo>
                <a:lnTo>
                  <a:pt x="4171" y="195"/>
                </a:lnTo>
                <a:lnTo>
                  <a:pt x="4171" y="201"/>
                </a:lnTo>
                <a:lnTo>
                  <a:pt x="4171" y="217"/>
                </a:lnTo>
                <a:lnTo>
                  <a:pt x="4172" y="227"/>
                </a:lnTo>
                <a:lnTo>
                  <a:pt x="4172" y="222"/>
                </a:lnTo>
                <a:lnTo>
                  <a:pt x="4172" y="222"/>
                </a:lnTo>
                <a:lnTo>
                  <a:pt x="4173" y="227"/>
                </a:lnTo>
                <a:lnTo>
                  <a:pt x="4173" y="217"/>
                </a:lnTo>
                <a:lnTo>
                  <a:pt x="4173" y="222"/>
                </a:lnTo>
                <a:lnTo>
                  <a:pt x="4174" y="227"/>
                </a:lnTo>
                <a:lnTo>
                  <a:pt x="4174" y="244"/>
                </a:lnTo>
                <a:lnTo>
                  <a:pt x="4174" y="276"/>
                </a:lnTo>
                <a:lnTo>
                  <a:pt x="4175" y="298"/>
                </a:lnTo>
                <a:lnTo>
                  <a:pt x="4175" y="330"/>
                </a:lnTo>
                <a:lnTo>
                  <a:pt x="4175" y="330"/>
                </a:lnTo>
                <a:lnTo>
                  <a:pt x="4176" y="292"/>
                </a:lnTo>
                <a:lnTo>
                  <a:pt x="4176" y="233"/>
                </a:lnTo>
                <a:lnTo>
                  <a:pt x="4176" y="201"/>
                </a:lnTo>
                <a:lnTo>
                  <a:pt x="4177" y="195"/>
                </a:lnTo>
                <a:lnTo>
                  <a:pt x="4177" y="211"/>
                </a:lnTo>
                <a:lnTo>
                  <a:pt x="4177" y="222"/>
                </a:lnTo>
                <a:lnTo>
                  <a:pt x="4178" y="233"/>
                </a:lnTo>
                <a:lnTo>
                  <a:pt x="4178" y="238"/>
                </a:lnTo>
                <a:lnTo>
                  <a:pt x="4178" y="233"/>
                </a:lnTo>
                <a:lnTo>
                  <a:pt x="4179" y="244"/>
                </a:lnTo>
                <a:lnTo>
                  <a:pt x="4179" y="249"/>
                </a:lnTo>
                <a:lnTo>
                  <a:pt x="4179" y="238"/>
                </a:lnTo>
                <a:lnTo>
                  <a:pt x="4180" y="227"/>
                </a:lnTo>
                <a:lnTo>
                  <a:pt x="4180" y="217"/>
                </a:lnTo>
                <a:lnTo>
                  <a:pt x="4180" y="227"/>
                </a:lnTo>
                <a:lnTo>
                  <a:pt x="4181" y="255"/>
                </a:lnTo>
                <a:lnTo>
                  <a:pt x="4181" y="298"/>
                </a:lnTo>
                <a:lnTo>
                  <a:pt x="4181" y="319"/>
                </a:lnTo>
                <a:lnTo>
                  <a:pt x="4182" y="325"/>
                </a:lnTo>
                <a:lnTo>
                  <a:pt x="4182" y="330"/>
                </a:lnTo>
                <a:lnTo>
                  <a:pt x="4182" y="292"/>
                </a:lnTo>
                <a:lnTo>
                  <a:pt x="4183" y="260"/>
                </a:lnTo>
                <a:lnTo>
                  <a:pt x="4183" y="222"/>
                </a:lnTo>
                <a:lnTo>
                  <a:pt x="4183" y="227"/>
                </a:lnTo>
                <a:lnTo>
                  <a:pt x="4184" y="244"/>
                </a:lnTo>
                <a:lnTo>
                  <a:pt x="4184" y="260"/>
                </a:lnTo>
                <a:lnTo>
                  <a:pt x="4184" y="265"/>
                </a:lnTo>
                <a:lnTo>
                  <a:pt x="4185" y="271"/>
                </a:lnTo>
                <a:lnTo>
                  <a:pt x="4185" y="271"/>
                </a:lnTo>
                <a:lnTo>
                  <a:pt x="4185" y="265"/>
                </a:lnTo>
                <a:lnTo>
                  <a:pt x="4185" y="260"/>
                </a:lnTo>
                <a:lnTo>
                  <a:pt x="4186" y="260"/>
                </a:lnTo>
                <a:lnTo>
                  <a:pt x="4186" y="260"/>
                </a:lnTo>
                <a:lnTo>
                  <a:pt x="4186" y="255"/>
                </a:lnTo>
                <a:lnTo>
                  <a:pt x="4187" y="238"/>
                </a:lnTo>
                <a:lnTo>
                  <a:pt x="4187" y="233"/>
                </a:lnTo>
                <a:lnTo>
                  <a:pt x="4187" y="244"/>
                </a:lnTo>
                <a:lnTo>
                  <a:pt x="4188" y="249"/>
                </a:lnTo>
                <a:lnTo>
                  <a:pt x="4188" y="265"/>
                </a:lnTo>
                <a:lnTo>
                  <a:pt x="4188" y="276"/>
                </a:lnTo>
                <a:lnTo>
                  <a:pt x="4189" y="309"/>
                </a:lnTo>
                <a:lnTo>
                  <a:pt x="4189" y="314"/>
                </a:lnTo>
                <a:lnTo>
                  <a:pt x="4189" y="206"/>
                </a:lnTo>
                <a:lnTo>
                  <a:pt x="4190" y="173"/>
                </a:lnTo>
                <a:lnTo>
                  <a:pt x="4190" y="184"/>
                </a:lnTo>
                <a:lnTo>
                  <a:pt x="4190" y="184"/>
                </a:lnTo>
                <a:lnTo>
                  <a:pt x="4191" y="201"/>
                </a:lnTo>
                <a:lnTo>
                  <a:pt x="4191" y="211"/>
                </a:lnTo>
                <a:lnTo>
                  <a:pt x="4191" y="222"/>
                </a:lnTo>
                <a:lnTo>
                  <a:pt x="4192" y="233"/>
                </a:lnTo>
                <a:lnTo>
                  <a:pt x="4192" y="244"/>
                </a:lnTo>
                <a:lnTo>
                  <a:pt x="4192" y="244"/>
                </a:lnTo>
                <a:lnTo>
                  <a:pt x="4193" y="238"/>
                </a:lnTo>
                <a:lnTo>
                  <a:pt x="4193" y="233"/>
                </a:lnTo>
                <a:lnTo>
                  <a:pt x="4193" y="233"/>
                </a:lnTo>
                <a:lnTo>
                  <a:pt x="4194" y="222"/>
                </a:lnTo>
                <a:lnTo>
                  <a:pt x="4194" y="211"/>
                </a:lnTo>
                <a:lnTo>
                  <a:pt x="4194" y="222"/>
                </a:lnTo>
                <a:lnTo>
                  <a:pt x="4195" y="238"/>
                </a:lnTo>
                <a:lnTo>
                  <a:pt x="4195" y="255"/>
                </a:lnTo>
                <a:lnTo>
                  <a:pt x="4195" y="255"/>
                </a:lnTo>
                <a:lnTo>
                  <a:pt x="4196" y="276"/>
                </a:lnTo>
                <a:lnTo>
                  <a:pt x="4196" y="303"/>
                </a:lnTo>
                <a:lnTo>
                  <a:pt x="4196" y="265"/>
                </a:lnTo>
                <a:lnTo>
                  <a:pt x="4197" y="211"/>
                </a:lnTo>
                <a:lnTo>
                  <a:pt x="4197" y="184"/>
                </a:lnTo>
                <a:lnTo>
                  <a:pt x="4197" y="195"/>
                </a:lnTo>
                <a:lnTo>
                  <a:pt x="4198" y="206"/>
                </a:lnTo>
                <a:lnTo>
                  <a:pt x="4198" y="217"/>
                </a:lnTo>
                <a:lnTo>
                  <a:pt x="4198" y="233"/>
                </a:lnTo>
                <a:lnTo>
                  <a:pt x="4199" y="222"/>
                </a:lnTo>
                <a:lnTo>
                  <a:pt x="4199" y="238"/>
                </a:lnTo>
                <a:lnTo>
                  <a:pt x="4199" y="238"/>
                </a:lnTo>
                <a:lnTo>
                  <a:pt x="4200" y="249"/>
                </a:lnTo>
                <a:lnTo>
                  <a:pt x="4200" y="260"/>
                </a:lnTo>
                <a:lnTo>
                  <a:pt x="4200" y="265"/>
                </a:lnTo>
                <a:lnTo>
                  <a:pt x="4201" y="260"/>
                </a:lnTo>
                <a:lnTo>
                  <a:pt x="4201" y="249"/>
                </a:lnTo>
                <a:lnTo>
                  <a:pt x="4201" y="238"/>
                </a:lnTo>
                <a:lnTo>
                  <a:pt x="4202" y="249"/>
                </a:lnTo>
                <a:lnTo>
                  <a:pt x="4202" y="244"/>
                </a:lnTo>
                <a:lnTo>
                  <a:pt x="4202" y="265"/>
                </a:lnTo>
                <a:lnTo>
                  <a:pt x="4203" y="265"/>
                </a:lnTo>
                <a:lnTo>
                  <a:pt x="4203" y="298"/>
                </a:lnTo>
                <a:lnTo>
                  <a:pt x="4203" y="319"/>
                </a:lnTo>
                <a:lnTo>
                  <a:pt x="4204" y="309"/>
                </a:lnTo>
                <a:lnTo>
                  <a:pt x="4204" y="271"/>
                </a:lnTo>
                <a:lnTo>
                  <a:pt x="4204" y="227"/>
                </a:lnTo>
                <a:lnTo>
                  <a:pt x="4205" y="233"/>
                </a:lnTo>
                <a:lnTo>
                  <a:pt x="4205" y="222"/>
                </a:lnTo>
                <a:lnTo>
                  <a:pt x="4205" y="233"/>
                </a:lnTo>
                <a:lnTo>
                  <a:pt x="4206" y="222"/>
                </a:lnTo>
                <a:lnTo>
                  <a:pt x="4206" y="238"/>
                </a:lnTo>
                <a:lnTo>
                  <a:pt x="4206" y="238"/>
                </a:lnTo>
                <a:lnTo>
                  <a:pt x="4207" y="249"/>
                </a:lnTo>
                <a:lnTo>
                  <a:pt x="4207" y="260"/>
                </a:lnTo>
                <a:lnTo>
                  <a:pt x="4207" y="249"/>
                </a:lnTo>
                <a:lnTo>
                  <a:pt x="4208" y="244"/>
                </a:lnTo>
                <a:lnTo>
                  <a:pt x="4208" y="244"/>
                </a:lnTo>
                <a:lnTo>
                  <a:pt x="4208" y="249"/>
                </a:lnTo>
                <a:lnTo>
                  <a:pt x="4209" y="238"/>
                </a:lnTo>
                <a:lnTo>
                  <a:pt x="4209" y="222"/>
                </a:lnTo>
                <a:lnTo>
                  <a:pt x="4209" y="201"/>
                </a:lnTo>
                <a:lnTo>
                  <a:pt x="4210" y="206"/>
                </a:lnTo>
                <a:lnTo>
                  <a:pt x="4210" y="201"/>
                </a:lnTo>
                <a:lnTo>
                  <a:pt x="4210" y="217"/>
                </a:lnTo>
                <a:lnTo>
                  <a:pt x="4211" y="244"/>
                </a:lnTo>
                <a:lnTo>
                  <a:pt x="4211" y="298"/>
                </a:lnTo>
                <a:lnTo>
                  <a:pt x="4211" y="287"/>
                </a:lnTo>
                <a:lnTo>
                  <a:pt x="4212" y="244"/>
                </a:lnTo>
                <a:lnTo>
                  <a:pt x="4212" y="206"/>
                </a:lnTo>
                <a:lnTo>
                  <a:pt x="4212" y="173"/>
                </a:lnTo>
                <a:lnTo>
                  <a:pt x="4213" y="184"/>
                </a:lnTo>
                <a:lnTo>
                  <a:pt x="4213" y="195"/>
                </a:lnTo>
                <a:lnTo>
                  <a:pt x="4213" y="201"/>
                </a:lnTo>
                <a:lnTo>
                  <a:pt x="4214" y="222"/>
                </a:lnTo>
                <a:lnTo>
                  <a:pt x="4214" y="233"/>
                </a:lnTo>
                <a:lnTo>
                  <a:pt x="4214" y="244"/>
                </a:lnTo>
                <a:lnTo>
                  <a:pt x="4215" y="249"/>
                </a:lnTo>
                <a:lnTo>
                  <a:pt x="4215" y="255"/>
                </a:lnTo>
                <a:lnTo>
                  <a:pt x="4215" y="255"/>
                </a:lnTo>
                <a:lnTo>
                  <a:pt x="4216" y="238"/>
                </a:lnTo>
                <a:lnTo>
                  <a:pt x="4216" y="260"/>
                </a:lnTo>
                <a:lnTo>
                  <a:pt x="4216" y="244"/>
                </a:lnTo>
                <a:lnTo>
                  <a:pt x="4217" y="238"/>
                </a:lnTo>
                <a:lnTo>
                  <a:pt x="4217" y="233"/>
                </a:lnTo>
                <a:lnTo>
                  <a:pt x="4217" y="233"/>
                </a:lnTo>
                <a:lnTo>
                  <a:pt x="4218" y="249"/>
                </a:lnTo>
                <a:lnTo>
                  <a:pt x="4218" y="271"/>
                </a:lnTo>
                <a:lnTo>
                  <a:pt x="4218" y="298"/>
                </a:lnTo>
                <a:lnTo>
                  <a:pt x="4219" y="287"/>
                </a:lnTo>
                <a:lnTo>
                  <a:pt x="4219" y="314"/>
                </a:lnTo>
                <a:lnTo>
                  <a:pt x="4219" y="276"/>
                </a:lnTo>
                <a:lnTo>
                  <a:pt x="4220" y="244"/>
                </a:lnTo>
                <a:lnTo>
                  <a:pt x="4220" y="233"/>
                </a:lnTo>
                <a:lnTo>
                  <a:pt x="4220" y="238"/>
                </a:lnTo>
                <a:lnTo>
                  <a:pt x="4221" y="249"/>
                </a:lnTo>
                <a:lnTo>
                  <a:pt x="4221" y="249"/>
                </a:lnTo>
                <a:lnTo>
                  <a:pt x="4221" y="255"/>
                </a:lnTo>
                <a:lnTo>
                  <a:pt x="4222" y="271"/>
                </a:lnTo>
                <a:lnTo>
                  <a:pt x="4222" y="260"/>
                </a:lnTo>
                <a:lnTo>
                  <a:pt x="4222" y="276"/>
                </a:lnTo>
                <a:lnTo>
                  <a:pt x="4223" y="249"/>
                </a:lnTo>
                <a:lnTo>
                  <a:pt x="4223" y="255"/>
                </a:lnTo>
                <a:lnTo>
                  <a:pt x="4223" y="255"/>
                </a:lnTo>
                <a:lnTo>
                  <a:pt x="4224" y="255"/>
                </a:lnTo>
                <a:lnTo>
                  <a:pt x="4224" y="244"/>
                </a:lnTo>
                <a:lnTo>
                  <a:pt x="4224" y="249"/>
                </a:lnTo>
                <a:lnTo>
                  <a:pt x="4225" y="260"/>
                </a:lnTo>
                <a:lnTo>
                  <a:pt x="4225" y="249"/>
                </a:lnTo>
                <a:lnTo>
                  <a:pt x="4225" y="255"/>
                </a:lnTo>
                <a:lnTo>
                  <a:pt x="4226" y="255"/>
                </a:lnTo>
                <a:lnTo>
                  <a:pt x="4226" y="271"/>
                </a:lnTo>
                <a:lnTo>
                  <a:pt x="4226" y="282"/>
                </a:lnTo>
                <a:lnTo>
                  <a:pt x="4227" y="303"/>
                </a:lnTo>
                <a:lnTo>
                  <a:pt x="4227" y="303"/>
                </a:lnTo>
                <a:lnTo>
                  <a:pt x="4227" y="309"/>
                </a:lnTo>
                <a:lnTo>
                  <a:pt x="4228" y="276"/>
                </a:lnTo>
                <a:lnTo>
                  <a:pt x="4228" y="249"/>
                </a:lnTo>
                <a:lnTo>
                  <a:pt x="4228" y="249"/>
                </a:lnTo>
                <a:lnTo>
                  <a:pt x="4229" y="255"/>
                </a:lnTo>
                <a:lnTo>
                  <a:pt x="4229" y="255"/>
                </a:lnTo>
                <a:lnTo>
                  <a:pt x="4229" y="255"/>
                </a:lnTo>
                <a:lnTo>
                  <a:pt x="4230" y="260"/>
                </a:lnTo>
                <a:lnTo>
                  <a:pt x="4230" y="260"/>
                </a:lnTo>
                <a:lnTo>
                  <a:pt x="4230" y="260"/>
                </a:lnTo>
                <a:lnTo>
                  <a:pt x="4231" y="255"/>
                </a:lnTo>
                <a:lnTo>
                  <a:pt x="4231" y="260"/>
                </a:lnTo>
                <a:lnTo>
                  <a:pt x="4231" y="255"/>
                </a:lnTo>
                <a:lnTo>
                  <a:pt x="4232" y="255"/>
                </a:lnTo>
                <a:lnTo>
                  <a:pt x="4232" y="233"/>
                </a:lnTo>
                <a:lnTo>
                  <a:pt x="4232" y="249"/>
                </a:lnTo>
                <a:lnTo>
                  <a:pt x="4233" y="249"/>
                </a:lnTo>
                <a:lnTo>
                  <a:pt x="4233" y="249"/>
                </a:lnTo>
                <a:lnTo>
                  <a:pt x="4233" y="255"/>
                </a:lnTo>
                <a:lnTo>
                  <a:pt x="4234" y="255"/>
                </a:lnTo>
                <a:lnTo>
                  <a:pt x="4234" y="255"/>
                </a:lnTo>
                <a:lnTo>
                  <a:pt x="4234" y="265"/>
                </a:lnTo>
                <a:lnTo>
                  <a:pt x="4235" y="276"/>
                </a:lnTo>
                <a:lnTo>
                  <a:pt x="4235" y="309"/>
                </a:lnTo>
                <a:lnTo>
                  <a:pt x="4235" y="330"/>
                </a:lnTo>
                <a:lnTo>
                  <a:pt x="4236" y="341"/>
                </a:lnTo>
                <a:lnTo>
                  <a:pt x="4236" y="282"/>
                </a:lnTo>
                <a:lnTo>
                  <a:pt x="4236" y="260"/>
                </a:lnTo>
                <a:lnTo>
                  <a:pt x="4237" y="244"/>
                </a:lnTo>
                <a:lnTo>
                  <a:pt x="4237" y="249"/>
                </a:lnTo>
                <a:lnTo>
                  <a:pt x="4237" y="255"/>
                </a:lnTo>
                <a:lnTo>
                  <a:pt x="4238" y="260"/>
                </a:lnTo>
                <a:lnTo>
                  <a:pt x="4238" y="260"/>
                </a:lnTo>
                <a:lnTo>
                  <a:pt x="4238" y="265"/>
                </a:lnTo>
                <a:lnTo>
                  <a:pt x="4239" y="265"/>
                </a:lnTo>
                <a:lnTo>
                  <a:pt x="4239" y="265"/>
                </a:lnTo>
                <a:lnTo>
                  <a:pt x="4239" y="271"/>
                </a:lnTo>
                <a:lnTo>
                  <a:pt x="4240" y="265"/>
                </a:lnTo>
                <a:lnTo>
                  <a:pt x="4240" y="255"/>
                </a:lnTo>
                <a:lnTo>
                  <a:pt x="4240" y="238"/>
                </a:lnTo>
                <a:lnTo>
                  <a:pt x="4241" y="233"/>
                </a:lnTo>
                <a:lnTo>
                  <a:pt x="4241" y="222"/>
                </a:lnTo>
                <a:lnTo>
                  <a:pt x="4241" y="217"/>
                </a:lnTo>
                <a:lnTo>
                  <a:pt x="4242" y="233"/>
                </a:lnTo>
                <a:lnTo>
                  <a:pt x="4242" y="255"/>
                </a:lnTo>
                <a:lnTo>
                  <a:pt x="4242" y="265"/>
                </a:lnTo>
                <a:lnTo>
                  <a:pt x="4243" y="303"/>
                </a:lnTo>
                <a:lnTo>
                  <a:pt x="4243" y="325"/>
                </a:lnTo>
                <a:lnTo>
                  <a:pt x="4243" y="314"/>
                </a:lnTo>
                <a:lnTo>
                  <a:pt x="4244" y="287"/>
                </a:lnTo>
                <a:lnTo>
                  <a:pt x="4244" y="249"/>
                </a:lnTo>
                <a:lnTo>
                  <a:pt x="4244" y="222"/>
                </a:lnTo>
                <a:lnTo>
                  <a:pt x="4245" y="227"/>
                </a:lnTo>
                <a:lnTo>
                  <a:pt x="4245" y="227"/>
                </a:lnTo>
                <a:lnTo>
                  <a:pt x="4245" y="227"/>
                </a:lnTo>
                <a:lnTo>
                  <a:pt x="4245" y="238"/>
                </a:lnTo>
                <a:lnTo>
                  <a:pt x="4246" y="249"/>
                </a:lnTo>
                <a:lnTo>
                  <a:pt x="4246" y="238"/>
                </a:lnTo>
                <a:lnTo>
                  <a:pt x="4246" y="238"/>
                </a:lnTo>
                <a:lnTo>
                  <a:pt x="4247" y="244"/>
                </a:lnTo>
                <a:lnTo>
                  <a:pt x="4247" y="233"/>
                </a:lnTo>
                <a:lnTo>
                  <a:pt x="4247" y="233"/>
                </a:lnTo>
                <a:lnTo>
                  <a:pt x="4248" y="227"/>
                </a:lnTo>
                <a:lnTo>
                  <a:pt x="4248" y="211"/>
                </a:lnTo>
                <a:lnTo>
                  <a:pt x="4248" y="201"/>
                </a:lnTo>
                <a:lnTo>
                  <a:pt x="4249" y="206"/>
                </a:lnTo>
                <a:lnTo>
                  <a:pt x="4249" y="238"/>
                </a:lnTo>
                <a:lnTo>
                  <a:pt x="4249" y="255"/>
                </a:lnTo>
                <a:lnTo>
                  <a:pt x="4250" y="276"/>
                </a:lnTo>
                <a:lnTo>
                  <a:pt x="4250" y="303"/>
                </a:lnTo>
                <a:lnTo>
                  <a:pt x="4250" y="319"/>
                </a:lnTo>
                <a:lnTo>
                  <a:pt x="4251" y="309"/>
                </a:lnTo>
                <a:lnTo>
                  <a:pt x="4251" y="244"/>
                </a:lnTo>
                <a:lnTo>
                  <a:pt x="4251" y="227"/>
                </a:lnTo>
                <a:lnTo>
                  <a:pt x="4252" y="227"/>
                </a:lnTo>
                <a:lnTo>
                  <a:pt x="4252" y="238"/>
                </a:lnTo>
                <a:lnTo>
                  <a:pt x="4252" y="238"/>
                </a:lnTo>
                <a:lnTo>
                  <a:pt x="4253" y="233"/>
                </a:lnTo>
                <a:lnTo>
                  <a:pt x="4253" y="227"/>
                </a:lnTo>
                <a:lnTo>
                  <a:pt x="4253" y="222"/>
                </a:lnTo>
                <a:lnTo>
                  <a:pt x="4254" y="222"/>
                </a:lnTo>
                <a:lnTo>
                  <a:pt x="4254" y="217"/>
                </a:lnTo>
                <a:lnTo>
                  <a:pt x="4254" y="217"/>
                </a:lnTo>
                <a:lnTo>
                  <a:pt x="4255" y="211"/>
                </a:lnTo>
                <a:lnTo>
                  <a:pt x="4255" y="201"/>
                </a:lnTo>
                <a:lnTo>
                  <a:pt x="4255" y="184"/>
                </a:lnTo>
                <a:lnTo>
                  <a:pt x="4256" y="184"/>
                </a:lnTo>
                <a:lnTo>
                  <a:pt x="4256" y="201"/>
                </a:lnTo>
                <a:lnTo>
                  <a:pt x="4256" y="201"/>
                </a:lnTo>
                <a:lnTo>
                  <a:pt x="4257" y="222"/>
                </a:lnTo>
                <a:lnTo>
                  <a:pt x="4257" y="227"/>
                </a:lnTo>
                <a:lnTo>
                  <a:pt x="4257" y="244"/>
                </a:lnTo>
                <a:lnTo>
                  <a:pt x="4258" y="292"/>
                </a:lnTo>
                <a:lnTo>
                  <a:pt x="4258" y="309"/>
                </a:lnTo>
                <a:lnTo>
                  <a:pt x="4258" y="260"/>
                </a:lnTo>
                <a:lnTo>
                  <a:pt x="4259" y="233"/>
                </a:lnTo>
                <a:lnTo>
                  <a:pt x="4259" y="206"/>
                </a:lnTo>
                <a:lnTo>
                  <a:pt x="4259" y="211"/>
                </a:lnTo>
                <a:lnTo>
                  <a:pt x="4260" y="206"/>
                </a:lnTo>
                <a:lnTo>
                  <a:pt x="4260" y="217"/>
                </a:lnTo>
                <a:lnTo>
                  <a:pt x="4260" y="217"/>
                </a:lnTo>
                <a:lnTo>
                  <a:pt x="4261" y="222"/>
                </a:lnTo>
                <a:lnTo>
                  <a:pt x="4261" y="227"/>
                </a:lnTo>
                <a:lnTo>
                  <a:pt x="4261" y="227"/>
                </a:lnTo>
                <a:lnTo>
                  <a:pt x="4262" y="227"/>
                </a:lnTo>
                <a:lnTo>
                  <a:pt x="4262" y="222"/>
                </a:lnTo>
                <a:lnTo>
                  <a:pt x="4262" y="201"/>
                </a:lnTo>
                <a:lnTo>
                  <a:pt x="4263" y="173"/>
                </a:lnTo>
                <a:lnTo>
                  <a:pt x="4263" y="184"/>
                </a:lnTo>
                <a:lnTo>
                  <a:pt x="4263" y="184"/>
                </a:lnTo>
                <a:lnTo>
                  <a:pt x="4264" y="190"/>
                </a:lnTo>
                <a:lnTo>
                  <a:pt x="4264" y="217"/>
                </a:lnTo>
                <a:lnTo>
                  <a:pt x="4264" y="233"/>
                </a:lnTo>
                <a:lnTo>
                  <a:pt x="4265" y="244"/>
                </a:lnTo>
                <a:lnTo>
                  <a:pt x="4265" y="249"/>
                </a:lnTo>
                <a:lnTo>
                  <a:pt x="4265" y="260"/>
                </a:lnTo>
                <a:lnTo>
                  <a:pt x="4266" y="255"/>
                </a:lnTo>
                <a:lnTo>
                  <a:pt x="4266" y="222"/>
                </a:lnTo>
                <a:lnTo>
                  <a:pt x="4266" y="201"/>
                </a:lnTo>
                <a:lnTo>
                  <a:pt x="4267" y="190"/>
                </a:lnTo>
                <a:lnTo>
                  <a:pt x="4267" y="184"/>
                </a:lnTo>
                <a:lnTo>
                  <a:pt x="4267" y="195"/>
                </a:lnTo>
                <a:lnTo>
                  <a:pt x="4268" y="201"/>
                </a:lnTo>
                <a:lnTo>
                  <a:pt x="4268" y="206"/>
                </a:lnTo>
                <a:lnTo>
                  <a:pt x="4268" y="211"/>
                </a:lnTo>
                <a:lnTo>
                  <a:pt x="4269" y="217"/>
                </a:lnTo>
                <a:lnTo>
                  <a:pt x="4269" y="211"/>
                </a:lnTo>
                <a:lnTo>
                  <a:pt x="4269" y="211"/>
                </a:lnTo>
                <a:lnTo>
                  <a:pt x="4270" y="217"/>
                </a:lnTo>
                <a:lnTo>
                  <a:pt x="4270" y="217"/>
                </a:lnTo>
                <a:lnTo>
                  <a:pt x="4270" y="201"/>
                </a:lnTo>
                <a:lnTo>
                  <a:pt x="4271" y="201"/>
                </a:lnTo>
                <a:lnTo>
                  <a:pt x="4271" y="211"/>
                </a:lnTo>
                <a:lnTo>
                  <a:pt x="4271" y="222"/>
                </a:lnTo>
                <a:lnTo>
                  <a:pt x="4272" y="227"/>
                </a:lnTo>
                <a:lnTo>
                  <a:pt x="4272" y="244"/>
                </a:lnTo>
                <a:lnTo>
                  <a:pt x="4272" y="249"/>
                </a:lnTo>
                <a:lnTo>
                  <a:pt x="4273" y="260"/>
                </a:lnTo>
                <a:lnTo>
                  <a:pt x="4273" y="255"/>
                </a:lnTo>
                <a:lnTo>
                  <a:pt x="4273" y="238"/>
                </a:lnTo>
                <a:lnTo>
                  <a:pt x="4274" y="168"/>
                </a:lnTo>
                <a:lnTo>
                  <a:pt x="4274" y="168"/>
                </a:lnTo>
                <a:lnTo>
                  <a:pt x="4274" y="168"/>
                </a:lnTo>
                <a:lnTo>
                  <a:pt x="4275" y="157"/>
                </a:lnTo>
                <a:lnTo>
                  <a:pt x="4275" y="173"/>
                </a:lnTo>
                <a:lnTo>
                  <a:pt x="4275" y="206"/>
                </a:lnTo>
                <a:lnTo>
                  <a:pt x="4276" y="211"/>
                </a:lnTo>
                <a:lnTo>
                  <a:pt x="4276" y="206"/>
                </a:lnTo>
                <a:lnTo>
                  <a:pt x="4276" y="201"/>
                </a:lnTo>
                <a:lnTo>
                  <a:pt x="4276" y="211"/>
                </a:lnTo>
                <a:lnTo>
                  <a:pt x="4277" y="211"/>
                </a:lnTo>
                <a:lnTo>
                  <a:pt x="4277" y="206"/>
                </a:lnTo>
                <a:lnTo>
                  <a:pt x="4277" y="222"/>
                </a:lnTo>
                <a:lnTo>
                  <a:pt x="4278" y="217"/>
                </a:lnTo>
                <a:lnTo>
                  <a:pt x="4278" y="206"/>
                </a:lnTo>
                <a:lnTo>
                  <a:pt x="4278" y="217"/>
                </a:lnTo>
                <a:lnTo>
                  <a:pt x="4279" y="211"/>
                </a:lnTo>
                <a:lnTo>
                  <a:pt x="4279" y="211"/>
                </a:lnTo>
                <a:lnTo>
                  <a:pt x="4279" y="206"/>
                </a:lnTo>
                <a:lnTo>
                  <a:pt x="4280" y="244"/>
                </a:lnTo>
                <a:lnTo>
                  <a:pt x="4280" y="249"/>
                </a:lnTo>
                <a:lnTo>
                  <a:pt x="4280" y="260"/>
                </a:lnTo>
                <a:lnTo>
                  <a:pt x="4281" y="255"/>
                </a:lnTo>
                <a:lnTo>
                  <a:pt x="4281" y="255"/>
                </a:lnTo>
                <a:lnTo>
                  <a:pt x="4281" y="260"/>
                </a:lnTo>
                <a:lnTo>
                  <a:pt x="4282" y="244"/>
                </a:lnTo>
                <a:lnTo>
                  <a:pt x="4282" y="227"/>
                </a:lnTo>
                <a:lnTo>
                  <a:pt x="4282" y="217"/>
                </a:lnTo>
                <a:lnTo>
                  <a:pt x="4283" y="217"/>
                </a:lnTo>
                <a:lnTo>
                  <a:pt x="4283" y="217"/>
                </a:lnTo>
                <a:lnTo>
                  <a:pt x="4283" y="222"/>
                </a:lnTo>
                <a:lnTo>
                  <a:pt x="4284" y="233"/>
                </a:lnTo>
                <a:lnTo>
                  <a:pt x="4284" y="238"/>
                </a:lnTo>
                <a:lnTo>
                  <a:pt x="4284" y="233"/>
                </a:lnTo>
                <a:lnTo>
                  <a:pt x="4285" y="233"/>
                </a:lnTo>
                <a:lnTo>
                  <a:pt x="4285" y="238"/>
                </a:lnTo>
                <a:lnTo>
                  <a:pt x="4285" y="244"/>
                </a:lnTo>
                <a:lnTo>
                  <a:pt x="4286" y="233"/>
                </a:lnTo>
                <a:lnTo>
                  <a:pt x="4286" y="238"/>
                </a:lnTo>
                <a:lnTo>
                  <a:pt x="4286" y="244"/>
                </a:lnTo>
                <a:lnTo>
                  <a:pt x="4287" y="255"/>
                </a:lnTo>
                <a:lnTo>
                  <a:pt x="4287" y="244"/>
                </a:lnTo>
                <a:lnTo>
                  <a:pt x="4287" y="255"/>
                </a:lnTo>
                <a:lnTo>
                  <a:pt x="4288" y="244"/>
                </a:lnTo>
                <a:lnTo>
                  <a:pt x="4288" y="255"/>
                </a:lnTo>
                <a:lnTo>
                  <a:pt x="4288" y="260"/>
                </a:lnTo>
                <a:lnTo>
                  <a:pt x="4289" y="249"/>
                </a:lnTo>
                <a:lnTo>
                  <a:pt x="4289" y="271"/>
                </a:lnTo>
                <a:lnTo>
                  <a:pt x="4289" y="271"/>
                </a:lnTo>
                <a:lnTo>
                  <a:pt x="4290" y="303"/>
                </a:lnTo>
                <a:lnTo>
                  <a:pt x="4290" y="314"/>
                </a:lnTo>
                <a:lnTo>
                  <a:pt x="4290" y="309"/>
                </a:lnTo>
                <a:lnTo>
                  <a:pt x="4291" y="314"/>
                </a:lnTo>
                <a:lnTo>
                  <a:pt x="4291" y="336"/>
                </a:lnTo>
                <a:lnTo>
                  <a:pt x="4291" y="319"/>
                </a:lnTo>
                <a:lnTo>
                  <a:pt x="4292" y="287"/>
                </a:lnTo>
                <a:lnTo>
                  <a:pt x="4292" y="265"/>
                </a:lnTo>
                <a:lnTo>
                  <a:pt x="4292" y="249"/>
                </a:lnTo>
                <a:lnTo>
                  <a:pt x="4293" y="255"/>
                </a:lnTo>
                <a:lnTo>
                  <a:pt x="4293" y="255"/>
                </a:lnTo>
                <a:lnTo>
                  <a:pt x="4293" y="255"/>
                </a:lnTo>
                <a:lnTo>
                  <a:pt x="4294" y="271"/>
                </a:lnTo>
                <a:lnTo>
                  <a:pt x="4294" y="271"/>
                </a:lnTo>
                <a:lnTo>
                  <a:pt x="4294" y="265"/>
                </a:lnTo>
                <a:lnTo>
                  <a:pt x="4295" y="249"/>
                </a:lnTo>
                <a:lnTo>
                  <a:pt x="4295" y="265"/>
                </a:lnTo>
                <a:lnTo>
                  <a:pt x="4295" y="260"/>
                </a:lnTo>
                <a:lnTo>
                  <a:pt x="4296" y="265"/>
                </a:lnTo>
                <a:lnTo>
                  <a:pt x="4296" y="260"/>
                </a:lnTo>
                <a:lnTo>
                  <a:pt x="4296" y="260"/>
                </a:lnTo>
                <a:lnTo>
                  <a:pt x="4297" y="276"/>
                </a:lnTo>
                <a:lnTo>
                  <a:pt x="4297" y="260"/>
                </a:lnTo>
                <a:lnTo>
                  <a:pt x="4297" y="265"/>
                </a:lnTo>
                <a:lnTo>
                  <a:pt x="4298" y="265"/>
                </a:lnTo>
                <a:lnTo>
                  <a:pt x="4298" y="249"/>
                </a:lnTo>
                <a:lnTo>
                  <a:pt x="4298" y="265"/>
                </a:lnTo>
                <a:lnTo>
                  <a:pt x="4299" y="265"/>
                </a:lnTo>
                <a:lnTo>
                  <a:pt x="4299" y="287"/>
                </a:lnTo>
                <a:lnTo>
                  <a:pt x="4299" y="341"/>
                </a:lnTo>
                <a:lnTo>
                  <a:pt x="4300" y="346"/>
                </a:lnTo>
                <a:lnTo>
                  <a:pt x="4300" y="357"/>
                </a:lnTo>
                <a:lnTo>
                  <a:pt x="4300" y="363"/>
                </a:lnTo>
                <a:lnTo>
                  <a:pt x="4301" y="357"/>
                </a:lnTo>
                <a:lnTo>
                  <a:pt x="4301" y="325"/>
                </a:lnTo>
                <a:lnTo>
                  <a:pt x="4301" y="282"/>
                </a:lnTo>
                <a:lnTo>
                  <a:pt x="4302" y="265"/>
                </a:lnTo>
                <a:lnTo>
                  <a:pt x="4302" y="271"/>
                </a:lnTo>
                <a:lnTo>
                  <a:pt x="4302" y="271"/>
                </a:lnTo>
                <a:lnTo>
                  <a:pt x="4303" y="265"/>
                </a:lnTo>
                <a:lnTo>
                  <a:pt x="4303" y="265"/>
                </a:lnTo>
                <a:lnTo>
                  <a:pt x="4303" y="271"/>
                </a:lnTo>
                <a:lnTo>
                  <a:pt x="4304" y="271"/>
                </a:lnTo>
                <a:lnTo>
                  <a:pt x="4304" y="271"/>
                </a:lnTo>
                <a:lnTo>
                  <a:pt x="4304" y="282"/>
                </a:lnTo>
                <a:lnTo>
                  <a:pt x="4305" y="265"/>
                </a:lnTo>
                <a:lnTo>
                  <a:pt x="4305" y="255"/>
                </a:lnTo>
                <a:lnTo>
                  <a:pt x="4305" y="244"/>
                </a:lnTo>
                <a:lnTo>
                  <a:pt x="4305" y="222"/>
                </a:lnTo>
                <a:lnTo>
                  <a:pt x="4306" y="227"/>
                </a:lnTo>
                <a:lnTo>
                  <a:pt x="4306" y="249"/>
                </a:lnTo>
                <a:lnTo>
                  <a:pt x="4306" y="271"/>
                </a:lnTo>
                <a:lnTo>
                  <a:pt x="4307" y="298"/>
                </a:lnTo>
                <a:lnTo>
                  <a:pt x="4307" y="314"/>
                </a:lnTo>
                <a:lnTo>
                  <a:pt x="4307" y="336"/>
                </a:lnTo>
                <a:lnTo>
                  <a:pt x="4308" y="341"/>
                </a:lnTo>
                <a:lnTo>
                  <a:pt x="4308" y="282"/>
                </a:lnTo>
                <a:lnTo>
                  <a:pt x="4308" y="238"/>
                </a:lnTo>
                <a:lnTo>
                  <a:pt x="4309" y="222"/>
                </a:lnTo>
                <a:lnTo>
                  <a:pt x="4309" y="227"/>
                </a:lnTo>
                <a:lnTo>
                  <a:pt x="4309" y="238"/>
                </a:lnTo>
                <a:lnTo>
                  <a:pt x="4310" y="238"/>
                </a:lnTo>
                <a:lnTo>
                  <a:pt x="4310" y="255"/>
                </a:lnTo>
                <a:lnTo>
                  <a:pt x="4310" y="255"/>
                </a:lnTo>
                <a:lnTo>
                  <a:pt x="4311" y="255"/>
                </a:lnTo>
                <a:lnTo>
                  <a:pt x="4311" y="249"/>
                </a:lnTo>
                <a:lnTo>
                  <a:pt x="4311" y="249"/>
                </a:lnTo>
                <a:lnTo>
                  <a:pt x="4312" y="244"/>
                </a:lnTo>
                <a:lnTo>
                  <a:pt x="4312" y="238"/>
                </a:lnTo>
                <a:lnTo>
                  <a:pt x="4312" y="233"/>
                </a:lnTo>
                <a:lnTo>
                  <a:pt x="4313" y="222"/>
                </a:lnTo>
                <a:lnTo>
                  <a:pt x="4313" y="238"/>
                </a:lnTo>
                <a:lnTo>
                  <a:pt x="4313" y="271"/>
                </a:lnTo>
                <a:lnTo>
                  <a:pt x="4314" y="292"/>
                </a:lnTo>
                <a:lnTo>
                  <a:pt x="4314" y="319"/>
                </a:lnTo>
                <a:lnTo>
                  <a:pt x="4314" y="336"/>
                </a:lnTo>
                <a:lnTo>
                  <a:pt x="4315" y="363"/>
                </a:lnTo>
                <a:lnTo>
                  <a:pt x="4315" y="319"/>
                </a:lnTo>
                <a:lnTo>
                  <a:pt x="4315" y="265"/>
                </a:lnTo>
                <a:lnTo>
                  <a:pt x="4316" y="244"/>
                </a:lnTo>
                <a:lnTo>
                  <a:pt x="4316" y="227"/>
                </a:lnTo>
                <a:lnTo>
                  <a:pt x="4316" y="238"/>
                </a:lnTo>
                <a:lnTo>
                  <a:pt x="4317" y="255"/>
                </a:lnTo>
                <a:lnTo>
                  <a:pt x="4317" y="255"/>
                </a:lnTo>
                <a:lnTo>
                  <a:pt x="4317" y="265"/>
                </a:lnTo>
                <a:lnTo>
                  <a:pt x="4318" y="260"/>
                </a:lnTo>
                <a:lnTo>
                  <a:pt x="4318" y="265"/>
                </a:lnTo>
                <a:lnTo>
                  <a:pt x="4318" y="249"/>
                </a:lnTo>
                <a:lnTo>
                  <a:pt x="4319" y="244"/>
                </a:lnTo>
                <a:lnTo>
                  <a:pt x="4319" y="222"/>
                </a:lnTo>
                <a:lnTo>
                  <a:pt x="4319" y="217"/>
                </a:lnTo>
                <a:lnTo>
                  <a:pt x="4320" y="217"/>
                </a:lnTo>
                <a:lnTo>
                  <a:pt x="4320" y="222"/>
                </a:lnTo>
                <a:lnTo>
                  <a:pt x="4320" y="227"/>
                </a:lnTo>
                <a:lnTo>
                  <a:pt x="4321" y="255"/>
                </a:lnTo>
                <a:lnTo>
                  <a:pt x="4321" y="282"/>
                </a:lnTo>
                <a:lnTo>
                  <a:pt x="4321" y="330"/>
                </a:lnTo>
                <a:lnTo>
                  <a:pt x="4322" y="341"/>
                </a:lnTo>
                <a:lnTo>
                  <a:pt x="4322" y="325"/>
                </a:lnTo>
                <a:lnTo>
                  <a:pt x="4322" y="282"/>
                </a:lnTo>
                <a:lnTo>
                  <a:pt x="4323" y="244"/>
                </a:lnTo>
                <a:lnTo>
                  <a:pt x="4323" y="222"/>
                </a:lnTo>
                <a:lnTo>
                  <a:pt x="4323" y="244"/>
                </a:lnTo>
                <a:lnTo>
                  <a:pt x="4324" y="238"/>
                </a:lnTo>
                <a:lnTo>
                  <a:pt x="4324" y="244"/>
                </a:lnTo>
                <a:lnTo>
                  <a:pt x="4324" y="244"/>
                </a:lnTo>
                <a:lnTo>
                  <a:pt x="4325" y="260"/>
                </a:lnTo>
                <a:lnTo>
                  <a:pt x="4325" y="260"/>
                </a:lnTo>
                <a:lnTo>
                  <a:pt x="4325" y="260"/>
                </a:lnTo>
                <a:lnTo>
                  <a:pt x="4326" y="255"/>
                </a:lnTo>
                <a:lnTo>
                  <a:pt x="4326" y="244"/>
                </a:lnTo>
                <a:lnTo>
                  <a:pt x="4326" y="227"/>
                </a:lnTo>
                <a:lnTo>
                  <a:pt x="4327" y="233"/>
                </a:lnTo>
                <a:lnTo>
                  <a:pt x="4327" y="222"/>
                </a:lnTo>
                <a:lnTo>
                  <a:pt x="4327" y="195"/>
                </a:lnTo>
                <a:lnTo>
                  <a:pt x="4328" y="217"/>
                </a:lnTo>
                <a:lnTo>
                  <a:pt x="4328" y="238"/>
                </a:lnTo>
                <a:lnTo>
                  <a:pt x="4328" y="249"/>
                </a:lnTo>
                <a:lnTo>
                  <a:pt x="4329" y="276"/>
                </a:lnTo>
                <a:lnTo>
                  <a:pt x="4329" y="309"/>
                </a:lnTo>
                <a:lnTo>
                  <a:pt x="4329" y="325"/>
                </a:lnTo>
                <a:lnTo>
                  <a:pt x="4330" y="314"/>
                </a:lnTo>
                <a:lnTo>
                  <a:pt x="4330" y="244"/>
                </a:lnTo>
                <a:lnTo>
                  <a:pt x="4330" y="222"/>
                </a:lnTo>
                <a:lnTo>
                  <a:pt x="4331" y="206"/>
                </a:lnTo>
                <a:lnTo>
                  <a:pt x="4331" y="211"/>
                </a:lnTo>
                <a:lnTo>
                  <a:pt x="4331" y="217"/>
                </a:lnTo>
                <a:lnTo>
                  <a:pt x="4332" y="238"/>
                </a:lnTo>
                <a:lnTo>
                  <a:pt x="4332" y="244"/>
                </a:lnTo>
                <a:lnTo>
                  <a:pt x="4332" y="244"/>
                </a:lnTo>
                <a:lnTo>
                  <a:pt x="4333" y="244"/>
                </a:lnTo>
                <a:lnTo>
                  <a:pt x="4333" y="233"/>
                </a:lnTo>
                <a:lnTo>
                  <a:pt x="4333" y="238"/>
                </a:lnTo>
                <a:lnTo>
                  <a:pt x="4334" y="238"/>
                </a:lnTo>
                <a:lnTo>
                  <a:pt x="4334" y="217"/>
                </a:lnTo>
                <a:lnTo>
                  <a:pt x="4334" y="211"/>
                </a:lnTo>
                <a:lnTo>
                  <a:pt x="4335" y="201"/>
                </a:lnTo>
                <a:lnTo>
                  <a:pt x="4335" y="201"/>
                </a:lnTo>
                <a:lnTo>
                  <a:pt x="4335" y="201"/>
                </a:lnTo>
                <a:lnTo>
                  <a:pt x="4336" y="227"/>
                </a:lnTo>
                <a:lnTo>
                  <a:pt x="4336" y="244"/>
                </a:lnTo>
                <a:lnTo>
                  <a:pt x="4336" y="255"/>
                </a:lnTo>
                <a:lnTo>
                  <a:pt x="4337" y="309"/>
                </a:lnTo>
                <a:lnTo>
                  <a:pt x="4337" y="309"/>
                </a:lnTo>
                <a:lnTo>
                  <a:pt x="4337" y="282"/>
                </a:lnTo>
                <a:lnTo>
                  <a:pt x="4338" y="249"/>
                </a:lnTo>
                <a:lnTo>
                  <a:pt x="4338" y="222"/>
                </a:lnTo>
                <a:lnTo>
                  <a:pt x="4338" y="217"/>
                </a:lnTo>
                <a:lnTo>
                  <a:pt x="4339" y="217"/>
                </a:lnTo>
                <a:lnTo>
                  <a:pt x="4339" y="217"/>
                </a:lnTo>
                <a:lnTo>
                  <a:pt x="4339" y="222"/>
                </a:lnTo>
                <a:lnTo>
                  <a:pt x="4340" y="227"/>
                </a:lnTo>
                <a:lnTo>
                  <a:pt x="4340" y="238"/>
                </a:lnTo>
                <a:lnTo>
                  <a:pt x="4340" y="244"/>
                </a:lnTo>
                <a:lnTo>
                  <a:pt x="4341" y="227"/>
                </a:lnTo>
                <a:lnTo>
                  <a:pt x="4341" y="227"/>
                </a:lnTo>
                <a:lnTo>
                  <a:pt x="4341" y="227"/>
                </a:lnTo>
                <a:lnTo>
                  <a:pt x="4342" y="227"/>
                </a:lnTo>
                <a:lnTo>
                  <a:pt x="4342" y="222"/>
                </a:lnTo>
                <a:lnTo>
                  <a:pt x="4342" y="206"/>
                </a:lnTo>
                <a:lnTo>
                  <a:pt x="4343" y="211"/>
                </a:lnTo>
                <a:lnTo>
                  <a:pt x="4343" y="211"/>
                </a:lnTo>
                <a:lnTo>
                  <a:pt x="4343" y="217"/>
                </a:lnTo>
                <a:lnTo>
                  <a:pt x="4344" y="227"/>
                </a:lnTo>
                <a:lnTo>
                  <a:pt x="4344" y="249"/>
                </a:lnTo>
                <a:lnTo>
                  <a:pt x="4344" y="255"/>
                </a:lnTo>
                <a:lnTo>
                  <a:pt x="4345" y="255"/>
                </a:lnTo>
                <a:lnTo>
                  <a:pt x="4345" y="271"/>
                </a:lnTo>
                <a:lnTo>
                  <a:pt x="4345" y="255"/>
                </a:lnTo>
                <a:lnTo>
                  <a:pt x="4346" y="222"/>
                </a:lnTo>
                <a:lnTo>
                  <a:pt x="4346" y="195"/>
                </a:lnTo>
                <a:lnTo>
                  <a:pt x="4346" y="206"/>
                </a:lnTo>
                <a:lnTo>
                  <a:pt x="4347" y="201"/>
                </a:lnTo>
                <a:lnTo>
                  <a:pt x="4347" y="201"/>
                </a:lnTo>
                <a:lnTo>
                  <a:pt x="4347" y="211"/>
                </a:lnTo>
                <a:lnTo>
                  <a:pt x="4348" y="206"/>
                </a:lnTo>
                <a:lnTo>
                  <a:pt x="4348" y="222"/>
                </a:lnTo>
                <a:lnTo>
                  <a:pt x="4348" y="206"/>
                </a:lnTo>
                <a:lnTo>
                  <a:pt x="4349" y="211"/>
                </a:lnTo>
                <a:lnTo>
                  <a:pt x="4349" y="195"/>
                </a:lnTo>
                <a:lnTo>
                  <a:pt x="4349" y="211"/>
                </a:lnTo>
                <a:lnTo>
                  <a:pt x="4350" y="211"/>
                </a:lnTo>
                <a:lnTo>
                  <a:pt x="4350" y="217"/>
                </a:lnTo>
                <a:lnTo>
                  <a:pt x="4350" y="222"/>
                </a:lnTo>
                <a:lnTo>
                  <a:pt x="4351" y="206"/>
                </a:lnTo>
                <a:lnTo>
                  <a:pt x="4351" y="184"/>
                </a:lnTo>
                <a:lnTo>
                  <a:pt x="4351" y="190"/>
                </a:lnTo>
                <a:lnTo>
                  <a:pt x="4352" y="195"/>
                </a:lnTo>
                <a:lnTo>
                  <a:pt x="4352" y="206"/>
                </a:lnTo>
                <a:lnTo>
                  <a:pt x="4352" y="211"/>
                </a:lnTo>
                <a:lnTo>
                  <a:pt x="4353" y="227"/>
                </a:lnTo>
                <a:lnTo>
                  <a:pt x="4353" y="249"/>
                </a:lnTo>
                <a:lnTo>
                  <a:pt x="4353" y="271"/>
                </a:lnTo>
                <a:lnTo>
                  <a:pt x="4354" y="292"/>
                </a:lnTo>
                <a:lnTo>
                  <a:pt x="4354" y="287"/>
                </a:lnTo>
                <a:lnTo>
                  <a:pt x="4354" y="244"/>
                </a:lnTo>
                <a:lnTo>
                  <a:pt x="4355" y="233"/>
                </a:lnTo>
                <a:lnTo>
                  <a:pt x="4355" y="222"/>
                </a:lnTo>
                <a:lnTo>
                  <a:pt x="4355" y="222"/>
                </a:lnTo>
                <a:lnTo>
                  <a:pt x="4356" y="227"/>
                </a:lnTo>
                <a:lnTo>
                  <a:pt x="4356" y="233"/>
                </a:lnTo>
                <a:lnTo>
                  <a:pt x="4356" y="233"/>
                </a:lnTo>
                <a:lnTo>
                  <a:pt x="4357" y="227"/>
                </a:lnTo>
                <a:lnTo>
                  <a:pt x="4357" y="227"/>
                </a:lnTo>
                <a:lnTo>
                  <a:pt x="4357" y="222"/>
                </a:lnTo>
                <a:lnTo>
                  <a:pt x="4358" y="227"/>
                </a:lnTo>
                <a:lnTo>
                  <a:pt x="4358" y="217"/>
                </a:lnTo>
                <a:lnTo>
                  <a:pt x="4358" y="206"/>
                </a:lnTo>
                <a:lnTo>
                  <a:pt x="4359" y="190"/>
                </a:lnTo>
                <a:lnTo>
                  <a:pt x="4359" y="190"/>
                </a:lnTo>
                <a:lnTo>
                  <a:pt x="4359" y="179"/>
                </a:lnTo>
                <a:lnTo>
                  <a:pt x="4360" y="179"/>
                </a:lnTo>
                <a:lnTo>
                  <a:pt x="4360" y="195"/>
                </a:lnTo>
                <a:lnTo>
                  <a:pt x="4360" y="206"/>
                </a:lnTo>
                <a:lnTo>
                  <a:pt x="4361" y="222"/>
                </a:lnTo>
                <a:lnTo>
                  <a:pt x="4361" y="249"/>
                </a:lnTo>
                <a:lnTo>
                  <a:pt x="4361" y="271"/>
                </a:lnTo>
                <a:lnTo>
                  <a:pt x="4362" y="298"/>
                </a:lnTo>
                <a:lnTo>
                  <a:pt x="4362" y="303"/>
                </a:lnTo>
                <a:lnTo>
                  <a:pt x="4362" y="282"/>
                </a:lnTo>
                <a:lnTo>
                  <a:pt x="4363" y="255"/>
                </a:lnTo>
                <a:lnTo>
                  <a:pt x="4363" y="238"/>
                </a:lnTo>
                <a:lnTo>
                  <a:pt x="4363" y="227"/>
                </a:lnTo>
                <a:lnTo>
                  <a:pt x="4364" y="227"/>
                </a:lnTo>
                <a:lnTo>
                  <a:pt x="4364" y="244"/>
                </a:lnTo>
                <a:lnTo>
                  <a:pt x="4364" y="233"/>
                </a:lnTo>
                <a:lnTo>
                  <a:pt x="4365" y="238"/>
                </a:lnTo>
                <a:lnTo>
                  <a:pt x="4365" y="238"/>
                </a:lnTo>
                <a:lnTo>
                  <a:pt x="4365" y="233"/>
                </a:lnTo>
                <a:lnTo>
                  <a:pt x="4365" y="222"/>
                </a:lnTo>
                <a:lnTo>
                  <a:pt x="4366" y="222"/>
                </a:lnTo>
                <a:lnTo>
                  <a:pt x="4366" y="217"/>
                </a:lnTo>
                <a:lnTo>
                  <a:pt x="4366" y="217"/>
                </a:lnTo>
                <a:lnTo>
                  <a:pt x="4367" y="227"/>
                </a:lnTo>
                <a:lnTo>
                  <a:pt x="4367" y="211"/>
                </a:lnTo>
                <a:lnTo>
                  <a:pt x="4367" y="211"/>
                </a:lnTo>
                <a:lnTo>
                  <a:pt x="4368" y="222"/>
                </a:lnTo>
                <a:lnTo>
                  <a:pt x="4368" y="238"/>
                </a:lnTo>
                <a:lnTo>
                  <a:pt x="4368" y="255"/>
                </a:lnTo>
                <a:lnTo>
                  <a:pt x="4369" y="265"/>
                </a:lnTo>
                <a:lnTo>
                  <a:pt x="4369" y="303"/>
                </a:lnTo>
                <a:lnTo>
                  <a:pt x="4369" y="298"/>
                </a:lnTo>
                <a:lnTo>
                  <a:pt x="4370" y="271"/>
                </a:lnTo>
                <a:lnTo>
                  <a:pt x="4370" y="233"/>
                </a:lnTo>
                <a:lnTo>
                  <a:pt x="4370" y="222"/>
                </a:lnTo>
                <a:lnTo>
                  <a:pt x="4371" y="227"/>
                </a:lnTo>
                <a:lnTo>
                  <a:pt x="4371" y="238"/>
                </a:lnTo>
                <a:lnTo>
                  <a:pt x="4371" y="244"/>
                </a:lnTo>
                <a:lnTo>
                  <a:pt x="4372" y="238"/>
                </a:lnTo>
                <a:lnTo>
                  <a:pt x="4372" y="233"/>
                </a:lnTo>
                <a:lnTo>
                  <a:pt x="4372" y="233"/>
                </a:lnTo>
                <a:lnTo>
                  <a:pt x="4373" y="222"/>
                </a:lnTo>
                <a:lnTo>
                  <a:pt x="4373" y="222"/>
                </a:lnTo>
                <a:lnTo>
                  <a:pt x="4373" y="217"/>
                </a:lnTo>
                <a:lnTo>
                  <a:pt x="4374" y="211"/>
                </a:lnTo>
                <a:lnTo>
                  <a:pt x="4374" y="195"/>
                </a:lnTo>
                <a:lnTo>
                  <a:pt x="4374" y="190"/>
                </a:lnTo>
                <a:lnTo>
                  <a:pt x="4375" y="184"/>
                </a:lnTo>
                <a:lnTo>
                  <a:pt x="4375" y="184"/>
                </a:lnTo>
                <a:lnTo>
                  <a:pt x="4375" y="173"/>
                </a:lnTo>
                <a:lnTo>
                  <a:pt x="4376" y="190"/>
                </a:lnTo>
                <a:lnTo>
                  <a:pt x="4376" y="201"/>
                </a:lnTo>
                <a:lnTo>
                  <a:pt x="4376" y="211"/>
                </a:lnTo>
                <a:lnTo>
                  <a:pt x="4377" y="249"/>
                </a:lnTo>
                <a:lnTo>
                  <a:pt x="4377" y="271"/>
                </a:lnTo>
                <a:lnTo>
                  <a:pt x="4377" y="276"/>
                </a:lnTo>
                <a:lnTo>
                  <a:pt x="4378" y="271"/>
                </a:lnTo>
                <a:lnTo>
                  <a:pt x="4378" y="206"/>
                </a:lnTo>
                <a:lnTo>
                  <a:pt x="4378" y="201"/>
                </a:lnTo>
                <a:lnTo>
                  <a:pt x="4379" y="190"/>
                </a:lnTo>
                <a:lnTo>
                  <a:pt x="4379" y="195"/>
                </a:lnTo>
                <a:lnTo>
                  <a:pt x="4379" y="211"/>
                </a:lnTo>
                <a:lnTo>
                  <a:pt x="4380" y="211"/>
                </a:lnTo>
                <a:lnTo>
                  <a:pt x="4380" y="222"/>
                </a:lnTo>
                <a:lnTo>
                  <a:pt x="4380" y="227"/>
                </a:lnTo>
                <a:lnTo>
                  <a:pt x="4381" y="222"/>
                </a:lnTo>
                <a:lnTo>
                  <a:pt x="4381" y="227"/>
                </a:lnTo>
                <a:lnTo>
                  <a:pt x="4381" y="227"/>
                </a:lnTo>
                <a:lnTo>
                  <a:pt x="4382" y="217"/>
                </a:lnTo>
                <a:lnTo>
                  <a:pt x="4382" y="206"/>
                </a:lnTo>
                <a:lnTo>
                  <a:pt x="4382" y="184"/>
                </a:lnTo>
                <a:lnTo>
                  <a:pt x="4383" y="173"/>
                </a:lnTo>
                <a:lnTo>
                  <a:pt x="4383" y="184"/>
                </a:lnTo>
                <a:lnTo>
                  <a:pt x="4383" y="195"/>
                </a:lnTo>
                <a:lnTo>
                  <a:pt x="4384" y="206"/>
                </a:lnTo>
                <a:lnTo>
                  <a:pt x="4384" y="227"/>
                </a:lnTo>
                <a:lnTo>
                  <a:pt x="4384" y="233"/>
                </a:lnTo>
                <a:lnTo>
                  <a:pt x="4385" y="271"/>
                </a:lnTo>
                <a:lnTo>
                  <a:pt x="4385" y="298"/>
                </a:lnTo>
                <a:lnTo>
                  <a:pt x="4385" y="287"/>
                </a:lnTo>
                <a:lnTo>
                  <a:pt x="4386" y="255"/>
                </a:lnTo>
                <a:lnTo>
                  <a:pt x="4386" y="233"/>
                </a:lnTo>
                <a:lnTo>
                  <a:pt x="4386" y="195"/>
                </a:lnTo>
                <a:lnTo>
                  <a:pt x="4387" y="201"/>
                </a:lnTo>
                <a:lnTo>
                  <a:pt x="4387" y="217"/>
                </a:lnTo>
                <a:lnTo>
                  <a:pt x="4387" y="222"/>
                </a:lnTo>
                <a:lnTo>
                  <a:pt x="4388" y="233"/>
                </a:lnTo>
                <a:lnTo>
                  <a:pt x="4388" y="238"/>
                </a:lnTo>
                <a:lnTo>
                  <a:pt x="4388" y="238"/>
                </a:lnTo>
                <a:lnTo>
                  <a:pt x="4389" y="238"/>
                </a:lnTo>
                <a:lnTo>
                  <a:pt x="4389" y="233"/>
                </a:lnTo>
                <a:lnTo>
                  <a:pt x="4389" y="233"/>
                </a:lnTo>
                <a:lnTo>
                  <a:pt x="4390" y="227"/>
                </a:lnTo>
                <a:lnTo>
                  <a:pt x="4390" y="238"/>
                </a:lnTo>
                <a:lnTo>
                  <a:pt x="4390" y="227"/>
                </a:lnTo>
                <a:lnTo>
                  <a:pt x="4391" y="222"/>
                </a:lnTo>
                <a:lnTo>
                  <a:pt x="4391" y="217"/>
                </a:lnTo>
                <a:lnTo>
                  <a:pt x="4391" y="217"/>
                </a:lnTo>
                <a:lnTo>
                  <a:pt x="4392" y="233"/>
                </a:lnTo>
                <a:lnTo>
                  <a:pt x="4392" y="260"/>
                </a:lnTo>
                <a:lnTo>
                  <a:pt x="4392" y="271"/>
                </a:lnTo>
                <a:lnTo>
                  <a:pt x="4393" y="282"/>
                </a:lnTo>
                <a:lnTo>
                  <a:pt x="4393" y="292"/>
                </a:lnTo>
                <a:lnTo>
                  <a:pt x="4393" y="276"/>
                </a:lnTo>
                <a:lnTo>
                  <a:pt x="4394" y="244"/>
                </a:lnTo>
                <a:lnTo>
                  <a:pt x="4394" y="227"/>
                </a:lnTo>
                <a:lnTo>
                  <a:pt x="4394" y="222"/>
                </a:lnTo>
                <a:lnTo>
                  <a:pt x="4395" y="217"/>
                </a:lnTo>
                <a:lnTo>
                  <a:pt x="4395" y="222"/>
                </a:lnTo>
                <a:lnTo>
                  <a:pt x="4395" y="217"/>
                </a:lnTo>
                <a:lnTo>
                  <a:pt x="4396" y="238"/>
                </a:lnTo>
                <a:lnTo>
                  <a:pt x="4396" y="238"/>
                </a:lnTo>
                <a:lnTo>
                  <a:pt x="4396" y="244"/>
                </a:lnTo>
                <a:lnTo>
                  <a:pt x="4397" y="238"/>
                </a:lnTo>
                <a:lnTo>
                  <a:pt x="4397" y="244"/>
                </a:lnTo>
                <a:lnTo>
                  <a:pt x="4397" y="244"/>
                </a:lnTo>
                <a:lnTo>
                  <a:pt x="4398" y="249"/>
                </a:lnTo>
                <a:lnTo>
                  <a:pt x="4398" y="233"/>
                </a:lnTo>
                <a:lnTo>
                  <a:pt x="4398" y="222"/>
                </a:lnTo>
                <a:lnTo>
                  <a:pt x="4399" y="222"/>
                </a:lnTo>
                <a:lnTo>
                  <a:pt x="4399" y="238"/>
                </a:lnTo>
                <a:lnTo>
                  <a:pt x="4399" y="249"/>
                </a:lnTo>
                <a:lnTo>
                  <a:pt x="4400" y="265"/>
                </a:lnTo>
                <a:lnTo>
                  <a:pt x="4400" y="276"/>
                </a:lnTo>
                <a:lnTo>
                  <a:pt x="4400" y="298"/>
                </a:lnTo>
                <a:lnTo>
                  <a:pt x="4401" y="309"/>
                </a:lnTo>
                <a:lnTo>
                  <a:pt x="4401" y="287"/>
                </a:lnTo>
                <a:lnTo>
                  <a:pt x="4401" y="249"/>
                </a:lnTo>
                <a:lnTo>
                  <a:pt x="4402" y="233"/>
                </a:lnTo>
                <a:lnTo>
                  <a:pt x="4402" y="222"/>
                </a:lnTo>
                <a:lnTo>
                  <a:pt x="4402" y="217"/>
                </a:lnTo>
                <a:lnTo>
                  <a:pt x="4403" y="238"/>
                </a:lnTo>
                <a:lnTo>
                  <a:pt x="4403" y="249"/>
                </a:lnTo>
                <a:lnTo>
                  <a:pt x="4403" y="249"/>
                </a:lnTo>
                <a:lnTo>
                  <a:pt x="4404" y="238"/>
                </a:lnTo>
                <a:lnTo>
                  <a:pt x="4404" y="244"/>
                </a:lnTo>
                <a:lnTo>
                  <a:pt x="4404" y="255"/>
                </a:lnTo>
                <a:lnTo>
                  <a:pt x="4405" y="255"/>
                </a:lnTo>
                <a:lnTo>
                  <a:pt x="4405" y="260"/>
                </a:lnTo>
                <a:lnTo>
                  <a:pt x="4405" y="260"/>
                </a:lnTo>
                <a:lnTo>
                  <a:pt x="4406" y="271"/>
                </a:lnTo>
                <a:lnTo>
                  <a:pt x="4406" y="265"/>
                </a:lnTo>
                <a:lnTo>
                  <a:pt x="4406" y="265"/>
                </a:lnTo>
                <a:lnTo>
                  <a:pt x="4407" y="309"/>
                </a:lnTo>
                <a:lnTo>
                  <a:pt x="4407" y="325"/>
                </a:lnTo>
                <a:lnTo>
                  <a:pt x="4407" y="346"/>
                </a:lnTo>
                <a:lnTo>
                  <a:pt x="4408" y="341"/>
                </a:lnTo>
                <a:lnTo>
                  <a:pt x="4408" y="341"/>
                </a:lnTo>
                <a:lnTo>
                  <a:pt x="4408" y="298"/>
                </a:lnTo>
                <a:lnTo>
                  <a:pt x="4409" y="271"/>
                </a:lnTo>
                <a:lnTo>
                  <a:pt x="4409" y="249"/>
                </a:lnTo>
                <a:lnTo>
                  <a:pt x="4409" y="255"/>
                </a:lnTo>
                <a:lnTo>
                  <a:pt x="4410" y="249"/>
                </a:lnTo>
                <a:lnTo>
                  <a:pt x="4410" y="265"/>
                </a:lnTo>
                <a:lnTo>
                  <a:pt x="4410" y="282"/>
                </a:lnTo>
                <a:lnTo>
                  <a:pt x="4411" y="271"/>
                </a:lnTo>
                <a:lnTo>
                  <a:pt x="4411" y="287"/>
                </a:lnTo>
                <a:lnTo>
                  <a:pt x="4411" y="271"/>
                </a:lnTo>
                <a:lnTo>
                  <a:pt x="4412" y="265"/>
                </a:lnTo>
                <a:lnTo>
                  <a:pt x="4412" y="260"/>
                </a:lnTo>
                <a:lnTo>
                  <a:pt x="4412" y="265"/>
                </a:lnTo>
                <a:lnTo>
                  <a:pt x="4413" y="271"/>
                </a:lnTo>
                <a:lnTo>
                  <a:pt x="4413" y="271"/>
                </a:lnTo>
                <a:lnTo>
                  <a:pt x="4413" y="271"/>
                </a:lnTo>
                <a:lnTo>
                  <a:pt x="4414" y="282"/>
                </a:lnTo>
                <a:lnTo>
                  <a:pt x="4414" y="292"/>
                </a:lnTo>
                <a:lnTo>
                  <a:pt x="4414" y="303"/>
                </a:lnTo>
                <a:lnTo>
                  <a:pt x="4415" y="303"/>
                </a:lnTo>
                <a:lnTo>
                  <a:pt x="4415" y="314"/>
                </a:lnTo>
                <a:lnTo>
                  <a:pt x="4415" y="309"/>
                </a:lnTo>
                <a:lnTo>
                  <a:pt x="4416" y="303"/>
                </a:lnTo>
                <a:lnTo>
                  <a:pt x="4416" y="282"/>
                </a:lnTo>
                <a:lnTo>
                  <a:pt x="4416" y="282"/>
                </a:lnTo>
                <a:lnTo>
                  <a:pt x="4417" y="303"/>
                </a:lnTo>
                <a:lnTo>
                  <a:pt x="4417" y="336"/>
                </a:lnTo>
                <a:lnTo>
                  <a:pt x="4417" y="352"/>
                </a:lnTo>
                <a:lnTo>
                  <a:pt x="4418" y="357"/>
                </a:lnTo>
                <a:lnTo>
                  <a:pt x="4418" y="352"/>
                </a:lnTo>
                <a:lnTo>
                  <a:pt x="4418" y="303"/>
                </a:lnTo>
                <a:lnTo>
                  <a:pt x="4419" y="276"/>
                </a:lnTo>
                <a:lnTo>
                  <a:pt x="4419" y="265"/>
                </a:lnTo>
                <a:lnTo>
                  <a:pt x="4419" y="276"/>
                </a:lnTo>
                <a:lnTo>
                  <a:pt x="4420" y="287"/>
                </a:lnTo>
                <a:lnTo>
                  <a:pt x="4420" y="276"/>
                </a:lnTo>
                <a:lnTo>
                  <a:pt x="4420" y="292"/>
                </a:lnTo>
                <a:lnTo>
                  <a:pt x="4421" y="292"/>
                </a:lnTo>
                <a:lnTo>
                  <a:pt x="4421" y="298"/>
                </a:lnTo>
                <a:lnTo>
                  <a:pt x="4421" y="309"/>
                </a:lnTo>
                <a:lnTo>
                  <a:pt x="4422" y="298"/>
                </a:lnTo>
                <a:lnTo>
                  <a:pt x="4422" y="314"/>
                </a:lnTo>
                <a:lnTo>
                  <a:pt x="4422" y="309"/>
                </a:lnTo>
                <a:lnTo>
                  <a:pt x="4423" y="276"/>
                </a:lnTo>
                <a:lnTo>
                  <a:pt x="4423" y="249"/>
                </a:lnTo>
                <a:lnTo>
                  <a:pt x="4423" y="260"/>
                </a:lnTo>
                <a:lnTo>
                  <a:pt x="4424" y="309"/>
                </a:lnTo>
                <a:lnTo>
                  <a:pt x="4424" y="319"/>
                </a:lnTo>
                <a:lnTo>
                  <a:pt x="4424" y="352"/>
                </a:lnTo>
                <a:lnTo>
                  <a:pt x="4425" y="363"/>
                </a:lnTo>
                <a:lnTo>
                  <a:pt x="4425" y="373"/>
                </a:lnTo>
                <a:lnTo>
                  <a:pt x="4425" y="363"/>
                </a:lnTo>
                <a:lnTo>
                  <a:pt x="4425" y="303"/>
                </a:lnTo>
                <a:lnTo>
                  <a:pt x="4426" y="276"/>
                </a:lnTo>
                <a:lnTo>
                  <a:pt x="4426" y="265"/>
                </a:lnTo>
                <a:lnTo>
                  <a:pt x="4426" y="276"/>
                </a:lnTo>
                <a:lnTo>
                  <a:pt x="4427" y="287"/>
                </a:lnTo>
                <a:lnTo>
                  <a:pt x="4427" y="292"/>
                </a:lnTo>
                <a:lnTo>
                  <a:pt x="4427" y="298"/>
                </a:lnTo>
                <a:lnTo>
                  <a:pt x="4428" y="303"/>
                </a:lnTo>
                <a:lnTo>
                  <a:pt x="4428" y="303"/>
                </a:lnTo>
                <a:lnTo>
                  <a:pt x="4428" y="292"/>
                </a:lnTo>
                <a:lnTo>
                  <a:pt x="4429" y="282"/>
                </a:lnTo>
                <a:lnTo>
                  <a:pt x="4429" y="265"/>
                </a:lnTo>
                <a:lnTo>
                  <a:pt x="4429" y="260"/>
                </a:lnTo>
                <a:lnTo>
                  <a:pt x="4430" y="244"/>
                </a:lnTo>
                <a:lnTo>
                  <a:pt x="4430" y="271"/>
                </a:lnTo>
                <a:lnTo>
                  <a:pt x="4430" y="271"/>
                </a:lnTo>
                <a:lnTo>
                  <a:pt x="4431" y="309"/>
                </a:lnTo>
                <a:lnTo>
                  <a:pt x="4431" y="330"/>
                </a:lnTo>
                <a:lnTo>
                  <a:pt x="4431" y="346"/>
                </a:lnTo>
                <a:lnTo>
                  <a:pt x="4432" y="368"/>
                </a:lnTo>
                <a:lnTo>
                  <a:pt x="4432" y="368"/>
                </a:lnTo>
                <a:lnTo>
                  <a:pt x="4432" y="325"/>
                </a:lnTo>
                <a:lnTo>
                  <a:pt x="4433" y="260"/>
                </a:lnTo>
                <a:lnTo>
                  <a:pt x="4433" y="265"/>
                </a:lnTo>
                <a:lnTo>
                  <a:pt x="4433" y="260"/>
                </a:lnTo>
                <a:lnTo>
                  <a:pt x="4434" y="265"/>
                </a:lnTo>
                <a:lnTo>
                  <a:pt x="4434" y="249"/>
                </a:lnTo>
                <a:lnTo>
                  <a:pt x="4434" y="260"/>
                </a:lnTo>
                <a:lnTo>
                  <a:pt x="4435" y="271"/>
                </a:lnTo>
                <a:lnTo>
                  <a:pt x="4435" y="282"/>
                </a:lnTo>
                <a:lnTo>
                  <a:pt x="4435" y="276"/>
                </a:lnTo>
                <a:lnTo>
                  <a:pt x="4436" y="265"/>
                </a:lnTo>
                <a:lnTo>
                  <a:pt x="4436" y="255"/>
                </a:lnTo>
                <a:lnTo>
                  <a:pt x="4436" y="238"/>
                </a:lnTo>
                <a:lnTo>
                  <a:pt x="4437" y="217"/>
                </a:lnTo>
                <a:lnTo>
                  <a:pt x="4437" y="222"/>
                </a:lnTo>
                <a:lnTo>
                  <a:pt x="4437" y="233"/>
                </a:lnTo>
                <a:lnTo>
                  <a:pt x="4438" y="244"/>
                </a:lnTo>
                <a:lnTo>
                  <a:pt x="4438" y="276"/>
                </a:lnTo>
                <a:lnTo>
                  <a:pt x="4438" y="309"/>
                </a:lnTo>
                <a:lnTo>
                  <a:pt x="4439" y="330"/>
                </a:lnTo>
                <a:lnTo>
                  <a:pt x="4439" y="330"/>
                </a:lnTo>
                <a:lnTo>
                  <a:pt x="4439" y="255"/>
                </a:lnTo>
                <a:lnTo>
                  <a:pt x="4440" y="222"/>
                </a:lnTo>
                <a:lnTo>
                  <a:pt x="4440" y="217"/>
                </a:lnTo>
                <a:lnTo>
                  <a:pt x="4440" y="222"/>
                </a:lnTo>
                <a:lnTo>
                  <a:pt x="4441" y="233"/>
                </a:lnTo>
                <a:lnTo>
                  <a:pt x="4441" y="249"/>
                </a:lnTo>
                <a:lnTo>
                  <a:pt x="4441" y="244"/>
                </a:lnTo>
                <a:lnTo>
                  <a:pt x="4442" y="244"/>
                </a:lnTo>
                <a:lnTo>
                  <a:pt x="4442" y="233"/>
                </a:lnTo>
                <a:lnTo>
                  <a:pt x="4442" y="227"/>
                </a:lnTo>
                <a:lnTo>
                  <a:pt x="4443" y="217"/>
                </a:lnTo>
                <a:lnTo>
                  <a:pt x="4443" y="222"/>
                </a:lnTo>
                <a:lnTo>
                  <a:pt x="4443" y="217"/>
                </a:lnTo>
                <a:lnTo>
                  <a:pt x="4444" y="195"/>
                </a:lnTo>
                <a:lnTo>
                  <a:pt x="4444" y="190"/>
                </a:lnTo>
                <a:lnTo>
                  <a:pt x="4444" y="195"/>
                </a:lnTo>
                <a:lnTo>
                  <a:pt x="4445" y="222"/>
                </a:lnTo>
                <a:lnTo>
                  <a:pt x="4445" y="238"/>
                </a:lnTo>
                <a:lnTo>
                  <a:pt x="4445" y="260"/>
                </a:lnTo>
                <a:lnTo>
                  <a:pt x="4446" y="298"/>
                </a:lnTo>
                <a:lnTo>
                  <a:pt x="4446" y="303"/>
                </a:lnTo>
                <a:lnTo>
                  <a:pt x="4446" y="265"/>
                </a:lnTo>
                <a:lnTo>
                  <a:pt x="4447" y="217"/>
                </a:lnTo>
                <a:lnTo>
                  <a:pt x="4447" y="195"/>
                </a:lnTo>
                <a:lnTo>
                  <a:pt x="4447" y="201"/>
                </a:lnTo>
                <a:lnTo>
                  <a:pt x="4448" y="206"/>
                </a:lnTo>
                <a:lnTo>
                  <a:pt x="4448" y="217"/>
                </a:lnTo>
                <a:lnTo>
                  <a:pt x="4448" y="217"/>
                </a:lnTo>
                <a:lnTo>
                  <a:pt x="4449" y="217"/>
                </a:lnTo>
                <a:lnTo>
                  <a:pt x="4449" y="227"/>
                </a:lnTo>
                <a:lnTo>
                  <a:pt x="4449" y="227"/>
                </a:lnTo>
                <a:lnTo>
                  <a:pt x="4450" y="222"/>
                </a:lnTo>
                <a:lnTo>
                  <a:pt x="4450" y="206"/>
                </a:lnTo>
                <a:lnTo>
                  <a:pt x="4450" y="201"/>
                </a:lnTo>
                <a:lnTo>
                  <a:pt x="4451" y="179"/>
                </a:lnTo>
                <a:lnTo>
                  <a:pt x="4451" y="173"/>
                </a:lnTo>
                <a:lnTo>
                  <a:pt x="4451" y="168"/>
                </a:lnTo>
                <a:lnTo>
                  <a:pt x="4452" y="163"/>
                </a:lnTo>
                <a:lnTo>
                  <a:pt x="4452" y="173"/>
                </a:lnTo>
                <a:lnTo>
                  <a:pt x="4452" y="190"/>
                </a:lnTo>
                <a:lnTo>
                  <a:pt x="4453" y="222"/>
                </a:lnTo>
                <a:lnTo>
                  <a:pt x="4453" y="233"/>
                </a:lnTo>
                <a:lnTo>
                  <a:pt x="4453" y="255"/>
                </a:lnTo>
                <a:lnTo>
                  <a:pt x="4454" y="255"/>
                </a:lnTo>
                <a:lnTo>
                  <a:pt x="4454" y="227"/>
                </a:lnTo>
                <a:lnTo>
                  <a:pt x="4454" y="184"/>
                </a:lnTo>
                <a:lnTo>
                  <a:pt x="4455" y="168"/>
                </a:lnTo>
                <a:lnTo>
                  <a:pt x="4455" y="173"/>
                </a:lnTo>
                <a:lnTo>
                  <a:pt x="4455" y="195"/>
                </a:lnTo>
                <a:lnTo>
                  <a:pt x="4456" y="206"/>
                </a:lnTo>
                <a:lnTo>
                  <a:pt x="4456" y="222"/>
                </a:lnTo>
                <a:lnTo>
                  <a:pt x="4456" y="211"/>
                </a:lnTo>
                <a:lnTo>
                  <a:pt x="4457" y="211"/>
                </a:lnTo>
                <a:lnTo>
                  <a:pt x="4457" y="201"/>
                </a:lnTo>
                <a:lnTo>
                  <a:pt x="4457" y="195"/>
                </a:lnTo>
                <a:lnTo>
                  <a:pt x="4458" y="173"/>
                </a:lnTo>
                <a:lnTo>
                  <a:pt x="4458" y="184"/>
                </a:lnTo>
                <a:lnTo>
                  <a:pt x="4458" y="184"/>
                </a:lnTo>
                <a:lnTo>
                  <a:pt x="4459" y="157"/>
                </a:lnTo>
                <a:lnTo>
                  <a:pt x="4459" y="146"/>
                </a:lnTo>
                <a:lnTo>
                  <a:pt x="4459" y="146"/>
                </a:lnTo>
                <a:lnTo>
                  <a:pt x="4460" y="179"/>
                </a:lnTo>
                <a:lnTo>
                  <a:pt x="4460" y="201"/>
                </a:lnTo>
                <a:lnTo>
                  <a:pt x="4460" y="211"/>
                </a:lnTo>
                <a:lnTo>
                  <a:pt x="4461" y="222"/>
                </a:lnTo>
                <a:lnTo>
                  <a:pt x="4461" y="238"/>
                </a:lnTo>
                <a:lnTo>
                  <a:pt x="4461" y="217"/>
                </a:lnTo>
                <a:lnTo>
                  <a:pt x="4462" y="168"/>
                </a:lnTo>
                <a:lnTo>
                  <a:pt x="4462" y="152"/>
                </a:lnTo>
                <a:lnTo>
                  <a:pt x="4462" y="163"/>
                </a:lnTo>
                <a:lnTo>
                  <a:pt x="4462" y="179"/>
                </a:lnTo>
                <a:lnTo>
                  <a:pt x="4463" y="173"/>
                </a:lnTo>
                <a:lnTo>
                  <a:pt x="4463" y="195"/>
                </a:lnTo>
                <a:lnTo>
                  <a:pt x="4463" y="217"/>
                </a:lnTo>
                <a:lnTo>
                  <a:pt x="4464" y="217"/>
                </a:lnTo>
                <a:lnTo>
                  <a:pt x="4464" y="217"/>
                </a:lnTo>
                <a:lnTo>
                  <a:pt x="4464" y="201"/>
                </a:lnTo>
                <a:lnTo>
                  <a:pt x="4465" y="195"/>
                </a:lnTo>
                <a:lnTo>
                  <a:pt x="4465" y="206"/>
                </a:lnTo>
                <a:lnTo>
                  <a:pt x="4465" y="173"/>
                </a:lnTo>
                <a:lnTo>
                  <a:pt x="4466" y="157"/>
                </a:lnTo>
                <a:lnTo>
                  <a:pt x="4466" y="141"/>
                </a:lnTo>
                <a:lnTo>
                  <a:pt x="4466" y="146"/>
                </a:lnTo>
                <a:lnTo>
                  <a:pt x="4467" y="163"/>
                </a:lnTo>
                <a:lnTo>
                  <a:pt x="4467" y="184"/>
                </a:lnTo>
                <a:lnTo>
                  <a:pt x="4467" y="217"/>
                </a:lnTo>
                <a:lnTo>
                  <a:pt x="4468" y="244"/>
                </a:lnTo>
                <a:lnTo>
                  <a:pt x="4468" y="260"/>
                </a:lnTo>
                <a:lnTo>
                  <a:pt x="4468" y="260"/>
                </a:lnTo>
                <a:lnTo>
                  <a:pt x="4469" y="249"/>
                </a:lnTo>
                <a:lnTo>
                  <a:pt x="4469" y="217"/>
                </a:lnTo>
                <a:lnTo>
                  <a:pt x="4469" y="190"/>
                </a:lnTo>
                <a:lnTo>
                  <a:pt x="4470" y="190"/>
                </a:lnTo>
                <a:lnTo>
                  <a:pt x="4470" y="184"/>
                </a:lnTo>
                <a:lnTo>
                  <a:pt x="4470" y="211"/>
                </a:lnTo>
                <a:lnTo>
                  <a:pt x="4471" y="217"/>
                </a:lnTo>
                <a:lnTo>
                  <a:pt x="4471" y="227"/>
                </a:lnTo>
                <a:lnTo>
                  <a:pt x="4471" y="238"/>
                </a:lnTo>
                <a:lnTo>
                  <a:pt x="4472" y="233"/>
                </a:lnTo>
                <a:lnTo>
                  <a:pt x="4472" y="227"/>
                </a:lnTo>
                <a:lnTo>
                  <a:pt x="4472" y="233"/>
                </a:lnTo>
                <a:lnTo>
                  <a:pt x="4473" y="227"/>
                </a:lnTo>
                <a:lnTo>
                  <a:pt x="4473" y="222"/>
                </a:lnTo>
                <a:lnTo>
                  <a:pt x="4473" y="217"/>
                </a:lnTo>
                <a:lnTo>
                  <a:pt x="4474" y="217"/>
                </a:lnTo>
                <a:lnTo>
                  <a:pt x="4474" y="217"/>
                </a:lnTo>
                <a:lnTo>
                  <a:pt x="4474" y="238"/>
                </a:lnTo>
                <a:lnTo>
                  <a:pt x="4475" y="249"/>
                </a:lnTo>
                <a:lnTo>
                  <a:pt x="4475" y="255"/>
                </a:lnTo>
                <a:lnTo>
                  <a:pt x="4475" y="265"/>
                </a:lnTo>
                <a:lnTo>
                  <a:pt x="4476" y="292"/>
                </a:lnTo>
                <a:lnTo>
                  <a:pt x="4476" y="309"/>
                </a:lnTo>
                <a:lnTo>
                  <a:pt x="4476" y="292"/>
                </a:lnTo>
                <a:lnTo>
                  <a:pt x="4477" y="260"/>
                </a:lnTo>
                <a:lnTo>
                  <a:pt x="4477" y="238"/>
                </a:lnTo>
                <a:lnTo>
                  <a:pt x="4477" y="227"/>
                </a:lnTo>
                <a:lnTo>
                  <a:pt x="4478" y="233"/>
                </a:lnTo>
                <a:lnTo>
                  <a:pt x="4478" y="233"/>
                </a:lnTo>
                <a:lnTo>
                  <a:pt x="4478" y="249"/>
                </a:lnTo>
                <a:lnTo>
                  <a:pt x="4479" y="255"/>
                </a:lnTo>
                <a:lnTo>
                  <a:pt x="4479" y="260"/>
                </a:lnTo>
                <a:lnTo>
                  <a:pt x="4479" y="271"/>
                </a:lnTo>
                <a:lnTo>
                  <a:pt x="4480" y="265"/>
                </a:lnTo>
                <a:lnTo>
                  <a:pt x="4480" y="260"/>
                </a:lnTo>
                <a:lnTo>
                  <a:pt x="4480" y="255"/>
                </a:lnTo>
                <a:lnTo>
                  <a:pt x="4481" y="260"/>
                </a:lnTo>
                <a:lnTo>
                  <a:pt x="4481" y="260"/>
                </a:lnTo>
                <a:lnTo>
                  <a:pt x="4481" y="249"/>
                </a:lnTo>
                <a:lnTo>
                  <a:pt x="4482" y="249"/>
                </a:lnTo>
                <a:lnTo>
                  <a:pt x="4482" y="255"/>
                </a:lnTo>
                <a:lnTo>
                  <a:pt x="4482" y="233"/>
                </a:lnTo>
                <a:lnTo>
                  <a:pt x="4483" y="238"/>
                </a:lnTo>
                <a:lnTo>
                  <a:pt x="4483" y="249"/>
                </a:lnTo>
                <a:lnTo>
                  <a:pt x="4483" y="255"/>
                </a:lnTo>
                <a:lnTo>
                  <a:pt x="4484" y="260"/>
                </a:lnTo>
                <a:lnTo>
                  <a:pt x="4484" y="276"/>
                </a:lnTo>
                <a:lnTo>
                  <a:pt x="4484" y="292"/>
                </a:lnTo>
                <a:lnTo>
                  <a:pt x="4484" y="303"/>
                </a:lnTo>
                <a:lnTo>
                  <a:pt x="4485" y="249"/>
                </a:lnTo>
                <a:lnTo>
                  <a:pt x="4485" y="238"/>
                </a:lnTo>
                <a:lnTo>
                  <a:pt x="4485" y="222"/>
                </a:lnTo>
                <a:lnTo>
                  <a:pt x="4486" y="217"/>
                </a:lnTo>
                <a:lnTo>
                  <a:pt x="4486" y="222"/>
                </a:lnTo>
                <a:lnTo>
                  <a:pt x="4486" y="227"/>
                </a:lnTo>
                <a:lnTo>
                  <a:pt x="4487" y="238"/>
                </a:lnTo>
                <a:lnTo>
                  <a:pt x="4487" y="255"/>
                </a:lnTo>
                <a:lnTo>
                  <a:pt x="4487" y="271"/>
                </a:lnTo>
                <a:lnTo>
                  <a:pt x="4488" y="265"/>
                </a:lnTo>
                <a:lnTo>
                  <a:pt x="4488" y="255"/>
                </a:lnTo>
                <a:lnTo>
                  <a:pt x="4488" y="249"/>
                </a:lnTo>
                <a:lnTo>
                  <a:pt x="4489" y="255"/>
                </a:lnTo>
                <a:lnTo>
                  <a:pt x="4489" y="244"/>
                </a:lnTo>
                <a:lnTo>
                  <a:pt x="4489" y="244"/>
                </a:lnTo>
                <a:lnTo>
                  <a:pt x="4490" y="227"/>
                </a:lnTo>
                <a:lnTo>
                  <a:pt x="4490" y="227"/>
                </a:lnTo>
                <a:lnTo>
                  <a:pt x="4490" y="244"/>
                </a:lnTo>
                <a:lnTo>
                  <a:pt x="4491" y="255"/>
                </a:lnTo>
                <a:lnTo>
                  <a:pt x="4491" y="249"/>
                </a:lnTo>
                <a:lnTo>
                  <a:pt x="4491" y="249"/>
                </a:lnTo>
                <a:lnTo>
                  <a:pt x="4492" y="238"/>
                </a:lnTo>
                <a:lnTo>
                  <a:pt x="4492" y="222"/>
                </a:lnTo>
                <a:lnTo>
                  <a:pt x="4492" y="222"/>
                </a:lnTo>
                <a:lnTo>
                  <a:pt x="4493" y="211"/>
                </a:lnTo>
                <a:lnTo>
                  <a:pt x="4493" y="227"/>
                </a:lnTo>
                <a:lnTo>
                  <a:pt x="4493" y="244"/>
                </a:lnTo>
                <a:lnTo>
                  <a:pt x="4494" y="260"/>
                </a:lnTo>
                <a:lnTo>
                  <a:pt x="4494" y="292"/>
                </a:lnTo>
                <a:lnTo>
                  <a:pt x="4494" y="314"/>
                </a:lnTo>
                <a:lnTo>
                  <a:pt x="4495" y="330"/>
                </a:lnTo>
                <a:lnTo>
                  <a:pt x="4495" y="309"/>
                </a:lnTo>
                <a:lnTo>
                  <a:pt x="4495" y="292"/>
                </a:lnTo>
                <a:lnTo>
                  <a:pt x="4496" y="244"/>
                </a:lnTo>
                <a:lnTo>
                  <a:pt x="4496" y="244"/>
                </a:lnTo>
                <a:lnTo>
                  <a:pt x="4496" y="244"/>
                </a:lnTo>
                <a:lnTo>
                  <a:pt x="4497" y="255"/>
                </a:lnTo>
                <a:lnTo>
                  <a:pt x="4497" y="255"/>
                </a:lnTo>
                <a:lnTo>
                  <a:pt x="4497" y="265"/>
                </a:lnTo>
                <a:lnTo>
                  <a:pt x="4498" y="260"/>
                </a:lnTo>
                <a:lnTo>
                  <a:pt x="4498" y="265"/>
                </a:lnTo>
                <a:lnTo>
                  <a:pt x="4498" y="249"/>
                </a:lnTo>
                <a:lnTo>
                  <a:pt x="4499" y="249"/>
                </a:lnTo>
                <a:lnTo>
                  <a:pt x="4499" y="276"/>
                </a:lnTo>
                <a:lnTo>
                  <a:pt x="4499" y="260"/>
                </a:lnTo>
                <a:lnTo>
                  <a:pt x="4500" y="238"/>
                </a:lnTo>
                <a:lnTo>
                  <a:pt x="4500" y="222"/>
                </a:lnTo>
                <a:lnTo>
                  <a:pt x="4500" y="227"/>
                </a:lnTo>
                <a:lnTo>
                  <a:pt x="4501" y="238"/>
                </a:lnTo>
                <a:lnTo>
                  <a:pt x="4501" y="249"/>
                </a:lnTo>
                <a:lnTo>
                  <a:pt x="4501" y="260"/>
                </a:lnTo>
                <a:lnTo>
                  <a:pt x="4502" y="271"/>
                </a:lnTo>
                <a:lnTo>
                  <a:pt x="4502" y="298"/>
                </a:lnTo>
                <a:lnTo>
                  <a:pt x="4502" y="298"/>
                </a:lnTo>
                <a:lnTo>
                  <a:pt x="4503" y="265"/>
                </a:lnTo>
                <a:lnTo>
                  <a:pt x="4503" y="227"/>
                </a:lnTo>
                <a:lnTo>
                  <a:pt x="4503" y="206"/>
                </a:lnTo>
                <a:lnTo>
                  <a:pt x="4504" y="222"/>
                </a:lnTo>
                <a:lnTo>
                  <a:pt x="4504" y="217"/>
                </a:lnTo>
                <a:lnTo>
                  <a:pt x="4504" y="227"/>
                </a:lnTo>
                <a:lnTo>
                  <a:pt x="4505" y="227"/>
                </a:lnTo>
                <a:lnTo>
                  <a:pt x="4505" y="238"/>
                </a:lnTo>
                <a:lnTo>
                  <a:pt x="4505" y="244"/>
                </a:lnTo>
                <a:lnTo>
                  <a:pt x="4506" y="233"/>
                </a:lnTo>
                <a:lnTo>
                  <a:pt x="4506" y="227"/>
                </a:lnTo>
                <a:lnTo>
                  <a:pt x="4506" y="222"/>
                </a:lnTo>
                <a:lnTo>
                  <a:pt x="4507" y="206"/>
                </a:lnTo>
                <a:lnTo>
                  <a:pt x="4507" y="201"/>
                </a:lnTo>
                <a:lnTo>
                  <a:pt x="4507" y="195"/>
                </a:lnTo>
                <a:lnTo>
                  <a:pt x="4508" y="190"/>
                </a:lnTo>
                <a:lnTo>
                  <a:pt x="4508" y="195"/>
                </a:lnTo>
                <a:lnTo>
                  <a:pt x="4508" y="201"/>
                </a:lnTo>
                <a:lnTo>
                  <a:pt x="4509" y="211"/>
                </a:lnTo>
                <a:lnTo>
                  <a:pt x="4509" y="233"/>
                </a:lnTo>
                <a:lnTo>
                  <a:pt x="4509" y="249"/>
                </a:lnTo>
                <a:lnTo>
                  <a:pt x="4510" y="265"/>
                </a:lnTo>
                <a:lnTo>
                  <a:pt x="4510" y="292"/>
                </a:lnTo>
                <a:lnTo>
                  <a:pt x="4510" y="292"/>
                </a:lnTo>
                <a:lnTo>
                  <a:pt x="4511" y="271"/>
                </a:lnTo>
                <a:lnTo>
                  <a:pt x="4511" y="238"/>
                </a:lnTo>
                <a:lnTo>
                  <a:pt x="4511" y="195"/>
                </a:lnTo>
                <a:lnTo>
                  <a:pt x="4512" y="206"/>
                </a:lnTo>
                <a:lnTo>
                  <a:pt x="4512" y="217"/>
                </a:lnTo>
                <a:lnTo>
                  <a:pt x="4512" y="222"/>
                </a:lnTo>
                <a:lnTo>
                  <a:pt x="4513" y="233"/>
                </a:lnTo>
                <a:lnTo>
                  <a:pt x="4513" y="233"/>
                </a:lnTo>
                <a:lnTo>
                  <a:pt x="4513" y="233"/>
                </a:lnTo>
                <a:lnTo>
                  <a:pt x="4514" y="238"/>
                </a:lnTo>
                <a:lnTo>
                  <a:pt x="4514" y="233"/>
                </a:lnTo>
                <a:lnTo>
                  <a:pt x="4514" y="227"/>
                </a:lnTo>
                <a:lnTo>
                  <a:pt x="4515" y="227"/>
                </a:lnTo>
                <a:lnTo>
                  <a:pt x="4515" y="211"/>
                </a:lnTo>
                <a:lnTo>
                  <a:pt x="4515" y="211"/>
                </a:lnTo>
                <a:lnTo>
                  <a:pt x="4516" y="217"/>
                </a:lnTo>
                <a:lnTo>
                  <a:pt x="4516" y="227"/>
                </a:lnTo>
                <a:lnTo>
                  <a:pt x="4516" y="238"/>
                </a:lnTo>
                <a:lnTo>
                  <a:pt x="4517" y="249"/>
                </a:lnTo>
                <a:lnTo>
                  <a:pt x="4517" y="282"/>
                </a:lnTo>
                <a:lnTo>
                  <a:pt x="4517" y="298"/>
                </a:lnTo>
                <a:lnTo>
                  <a:pt x="4518" y="303"/>
                </a:lnTo>
                <a:lnTo>
                  <a:pt x="4518" y="260"/>
                </a:lnTo>
                <a:lnTo>
                  <a:pt x="4518" y="211"/>
                </a:lnTo>
                <a:lnTo>
                  <a:pt x="4519" y="211"/>
                </a:lnTo>
                <a:lnTo>
                  <a:pt x="4519" y="217"/>
                </a:lnTo>
                <a:lnTo>
                  <a:pt x="4519" y="217"/>
                </a:lnTo>
                <a:lnTo>
                  <a:pt x="4520" y="227"/>
                </a:lnTo>
                <a:lnTo>
                  <a:pt x="4520" y="227"/>
                </a:lnTo>
                <a:lnTo>
                  <a:pt x="4520" y="233"/>
                </a:lnTo>
                <a:lnTo>
                  <a:pt x="4521" y="233"/>
                </a:lnTo>
                <a:lnTo>
                  <a:pt x="4521" y="238"/>
                </a:lnTo>
                <a:lnTo>
                  <a:pt x="4521" y="244"/>
                </a:lnTo>
                <a:lnTo>
                  <a:pt x="4522" y="238"/>
                </a:lnTo>
                <a:lnTo>
                  <a:pt x="4522" y="238"/>
                </a:lnTo>
                <a:lnTo>
                  <a:pt x="4522" y="233"/>
                </a:lnTo>
                <a:lnTo>
                  <a:pt x="4523" y="227"/>
                </a:lnTo>
                <a:lnTo>
                  <a:pt x="4523" y="222"/>
                </a:lnTo>
                <a:lnTo>
                  <a:pt x="4523" y="217"/>
                </a:lnTo>
                <a:lnTo>
                  <a:pt x="4524" y="211"/>
                </a:lnTo>
                <a:lnTo>
                  <a:pt x="4524" y="217"/>
                </a:lnTo>
                <a:lnTo>
                  <a:pt x="4524" y="249"/>
                </a:lnTo>
                <a:lnTo>
                  <a:pt x="4525" y="282"/>
                </a:lnTo>
                <a:lnTo>
                  <a:pt x="4525" y="309"/>
                </a:lnTo>
                <a:lnTo>
                  <a:pt x="4525" y="309"/>
                </a:lnTo>
                <a:lnTo>
                  <a:pt x="4526" y="282"/>
                </a:lnTo>
                <a:lnTo>
                  <a:pt x="4526" y="227"/>
                </a:lnTo>
                <a:lnTo>
                  <a:pt x="4526" y="179"/>
                </a:lnTo>
                <a:lnTo>
                  <a:pt x="4527" y="195"/>
                </a:lnTo>
                <a:lnTo>
                  <a:pt x="4527" y="206"/>
                </a:lnTo>
                <a:lnTo>
                  <a:pt x="4527" y="211"/>
                </a:lnTo>
                <a:lnTo>
                  <a:pt x="4528" y="211"/>
                </a:lnTo>
                <a:lnTo>
                  <a:pt x="4528" y="217"/>
                </a:lnTo>
                <a:lnTo>
                  <a:pt x="4528" y="211"/>
                </a:lnTo>
                <a:lnTo>
                  <a:pt x="4529" y="217"/>
                </a:lnTo>
                <a:lnTo>
                  <a:pt x="4529" y="217"/>
                </a:lnTo>
                <a:lnTo>
                  <a:pt x="4529" y="211"/>
                </a:lnTo>
                <a:lnTo>
                  <a:pt x="4530" y="217"/>
                </a:lnTo>
                <a:lnTo>
                  <a:pt x="4530" y="211"/>
                </a:lnTo>
                <a:lnTo>
                  <a:pt x="4530" y="211"/>
                </a:lnTo>
                <a:lnTo>
                  <a:pt x="4531" y="227"/>
                </a:lnTo>
                <a:lnTo>
                  <a:pt x="4531" y="238"/>
                </a:lnTo>
                <a:lnTo>
                  <a:pt x="4531" y="260"/>
                </a:lnTo>
                <a:lnTo>
                  <a:pt x="4532" y="314"/>
                </a:lnTo>
                <a:lnTo>
                  <a:pt x="4532" y="330"/>
                </a:lnTo>
                <a:lnTo>
                  <a:pt x="4532" y="303"/>
                </a:lnTo>
                <a:lnTo>
                  <a:pt x="4533" y="260"/>
                </a:lnTo>
                <a:lnTo>
                  <a:pt x="4533" y="238"/>
                </a:lnTo>
                <a:lnTo>
                  <a:pt x="4533" y="244"/>
                </a:lnTo>
                <a:lnTo>
                  <a:pt x="4534" y="227"/>
                </a:lnTo>
                <a:lnTo>
                  <a:pt x="4534" y="249"/>
                </a:lnTo>
                <a:lnTo>
                  <a:pt x="4534" y="260"/>
                </a:lnTo>
                <a:lnTo>
                  <a:pt x="4535" y="255"/>
                </a:lnTo>
                <a:lnTo>
                  <a:pt x="4535" y="249"/>
                </a:lnTo>
                <a:lnTo>
                  <a:pt x="4535" y="255"/>
                </a:lnTo>
                <a:lnTo>
                  <a:pt x="4536" y="255"/>
                </a:lnTo>
                <a:lnTo>
                  <a:pt x="4536" y="255"/>
                </a:lnTo>
                <a:lnTo>
                  <a:pt x="4536" y="244"/>
                </a:lnTo>
                <a:lnTo>
                  <a:pt x="4537" y="255"/>
                </a:lnTo>
                <a:lnTo>
                  <a:pt x="4537" y="265"/>
                </a:lnTo>
                <a:lnTo>
                  <a:pt x="4537" y="265"/>
                </a:lnTo>
                <a:lnTo>
                  <a:pt x="4538" y="276"/>
                </a:lnTo>
                <a:lnTo>
                  <a:pt x="4538" y="271"/>
                </a:lnTo>
                <a:lnTo>
                  <a:pt x="4538" y="276"/>
                </a:lnTo>
                <a:lnTo>
                  <a:pt x="4539" y="282"/>
                </a:lnTo>
                <a:lnTo>
                  <a:pt x="4539" y="287"/>
                </a:lnTo>
                <a:lnTo>
                  <a:pt x="4539" y="282"/>
                </a:lnTo>
                <a:lnTo>
                  <a:pt x="4540" y="271"/>
                </a:lnTo>
                <a:lnTo>
                  <a:pt x="4540" y="292"/>
                </a:lnTo>
                <a:lnTo>
                  <a:pt x="4540" y="309"/>
                </a:lnTo>
                <a:lnTo>
                  <a:pt x="4541" y="287"/>
                </a:lnTo>
                <a:lnTo>
                  <a:pt x="4541" y="276"/>
                </a:lnTo>
                <a:lnTo>
                  <a:pt x="4541" y="265"/>
                </a:lnTo>
                <a:lnTo>
                  <a:pt x="4542" y="265"/>
                </a:lnTo>
                <a:lnTo>
                  <a:pt x="4542" y="282"/>
                </a:lnTo>
                <a:lnTo>
                  <a:pt x="4542" y="276"/>
                </a:lnTo>
                <a:lnTo>
                  <a:pt x="4543" y="276"/>
                </a:lnTo>
                <a:lnTo>
                  <a:pt x="4543" y="287"/>
                </a:lnTo>
                <a:lnTo>
                  <a:pt x="4543" y="292"/>
                </a:lnTo>
                <a:lnTo>
                  <a:pt x="4544" y="303"/>
                </a:lnTo>
                <a:lnTo>
                  <a:pt x="4544" y="292"/>
                </a:lnTo>
                <a:lnTo>
                  <a:pt x="4544" y="292"/>
                </a:lnTo>
                <a:lnTo>
                  <a:pt x="4544" y="298"/>
                </a:lnTo>
                <a:lnTo>
                  <a:pt x="4545" y="292"/>
                </a:lnTo>
                <a:lnTo>
                  <a:pt x="4545" y="303"/>
                </a:lnTo>
                <a:lnTo>
                  <a:pt x="4545" y="303"/>
                </a:lnTo>
                <a:lnTo>
                  <a:pt x="4546" y="303"/>
                </a:lnTo>
                <a:lnTo>
                  <a:pt x="4546" y="298"/>
                </a:lnTo>
                <a:lnTo>
                  <a:pt x="4546" y="282"/>
                </a:lnTo>
                <a:lnTo>
                  <a:pt x="4547" y="298"/>
                </a:lnTo>
                <a:lnTo>
                  <a:pt x="4547" y="292"/>
                </a:lnTo>
                <a:lnTo>
                  <a:pt x="4547" y="287"/>
                </a:lnTo>
                <a:lnTo>
                  <a:pt x="4548" y="298"/>
                </a:lnTo>
                <a:lnTo>
                  <a:pt x="4548" y="282"/>
                </a:lnTo>
                <a:lnTo>
                  <a:pt x="4548" y="287"/>
                </a:lnTo>
                <a:lnTo>
                  <a:pt x="4549" y="282"/>
                </a:lnTo>
                <a:lnTo>
                  <a:pt x="4549" y="282"/>
                </a:lnTo>
                <a:lnTo>
                  <a:pt x="4549" y="276"/>
                </a:lnTo>
                <a:lnTo>
                  <a:pt x="4550" y="271"/>
                </a:lnTo>
                <a:lnTo>
                  <a:pt x="4550" y="265"/>
                </a:lnTo>
                <a:lnTo>
                  <a:pt x="4550" y="249"/>
                </a:lnTo>
                <a:lnTo>
                  <a:pt x="4551" y="255"/>
                </a:lnTo>
                <a:lnTo>
                  <a:pt x="4551" y="249"/>
                </a:lnTo>
                <a:lnTo>
                  <a:pt x="4551" y="238"/>
                </a:lnTo>
                <a:lnTo>
                  <a:pt x="4552" y="233"/>
                </a:lnTo>
                <a:lnTo>
                  <a:pt x="4552" y="233"/>
                </a:lnTo>
                <a:lnTo>
                  <a:pt x="4552" y="249"/>
                </a:lnTo>
                <a:lnTo>
                  <a:pt x="4553" y="233"/>
                </a:lnTo>
                <a:lnTo>
                  <a:pt x="4553" y="222"/>
                </a:lnTo>
                <a:lnTo>
                  <a:pt x="4553" y="217"/>
                </a:lnTo>
                <a:lnTo>
                  <a:pt x="4554" y="211"/>
                </a:lnTo>
                <a:lnTo>
                  <a:pt x="4554" y="206"/>
                </a:lnTo>
                <a:lnTo>
                  <a:pt x="4554" y="211"/>
                </a:lnTo>
                <a:lnTo>
                  <a:pt x="4555" y="201"/>
                </a:lnTo>
                <a:lnTo>
                  <a:pt x="4555" y="168"/>
                </a:lnTo>
                <a:lnTo>
                  <a:pt x="4555" y="152"/>
                </a:lnTo>
                <a:lnTo>
                  <a:pt x="4556" y="136"/>
                </a:lnTo>
                <a:lnTo>
                  <a:pt x="4556" y="130"/>
                </a:lnTo>
                <a:lnTo>
                  <a:pt x="4556" y="130"/>
                </a:lnTo>
                <a:lnTo>
                  <a:pt x="4557" y="136"/>
                </a:lnTo>
                <a:lnTo>
                  <a:pt x="4557" y="136"/>
                </a:lnTo>
                <a:lnTo>
                  <a:pt x="4557" y="136"/>
                </a:lnTo>
                <a:lnTo>
                  <a:pt x="4558" y="125"/>
                </a:lnTo>
                <a:lnTo>
                  <a:pt x="4558" y="109"/>
                </a:lnTo>
                <a:lnTo>
                  <a:pt x="4558" y="98"/>
                </a:lnTo>
                <a:lnTo>
                  <a:pt x="4559" y="98"/>
                </a:lnTo>
                <a:lnTo>
                  <a:pt x="4559" y="98"/>
                </a:lnTo>
                <a:lnTo>
                  <a:pt x="4559" y="87"/>
                </a:lnTo>
                <a:lnTo>
                  <a:pt x="4560" y="109"/>
                </a:lnTo>
                <a:lnTo>
                  <a:pt x="4560" y="125"/>
                </a:lnTo>
                <a:lnTo>
                  <a:pt x="4560" y="109"/>
                </a:lnTo>
                <a:lnTo>
                  <a:pt x="4561" y="114"/>
                </a:lnTo>
                <a:lnTo>
                  <a:pt x="4561" y="119"/>
                </a:lnTo>
                <a:lnTo>
                  <a:pt x="4561" y="119"/>
                </a:lnTo>
                <a:lnTo>
                  <a:pt x="4562" y="136"/>
                </a:lnTo>
                <a:lnTo>
                  <a:pt x="4562" y="141"/>
                </a:lnTo>
                <a:lnTo>
                  <a:pt x="4562" y="179"/>
                </a:lnTo>
                <a:lnTo>
                  <a:pt x="4563" y="190"/>
                </a:lnTo>
                <a:lnTo>
                  <a:pt x="4563" y="206"/>
                </a:lnTo>
                <a:lnTo>
                  <a:pt x="4563" y="227"/>
                </a:lnTo>
                <a:lnTo>
                  <a:pt x="4564" y="227"/>
                </a:lnTo>
                <a:lnTo>
                  <a:pt x="4564" y="244"/>
                </a:lnTo>
                <a:lnTo>
                  <a:pt x="4564" y="244"/>
                </a:lnTo>
                <a:lnTo>
                  <a:pt x="4565" y="265"/>
                </a:lnTo>
                <a:lnTo>
                  <a:pt x="4565" y="271"/>
                </a:lnTo>
                <a:lnTo>
                  <a:pt x="4565" y="271"/>
                </a:lnTo>
                <a:lnTo>
                  <a:pt x="4566" y="282"/>
                </a:lnTo>
                <a:lnTo>
                  <a:pt x="4566" y="276"/>
                </a:lnTo>
                <a:lnTo>
                  <a:pt x="4566" y="276"/>
                </a:lnTo>
                <a:lnTo>
                  <a:pt x="4567" y="271"/>
                </a:lnTo>
                <a:lnTo>
                  <a:pt x="4567" y="276"/>
                </a:lnTo>
                <a:lnTo>
                  <a:pt x="4567" y="260"/>
                </a:lnTo>
                <a:lnTo>
                  <a:pt x="4568" y="260"/>
                </a:lnTo>
                <a:lnTo>
                  <a:pt x="4568" y="260"/>
                </a:lnTo>
                <a:lnTo>
                  <a:pt x="4568" y="255"/>
                </a:lnTo>
                <a:lnTo>
                  <a:pt x="4569" y="265"/>
                </a:lnTo>
                <a:lnTo>
                  <a:pt x="4569" y="271"/>
                </a:lnTo>
                <a:lnTo>
                  <a:pt x="4569" y="271"/>
                </a:lnTo>
                <a:lnTo>
                  <a:pt x="4570" y="276"/>
                </a:lnTo>
                <a:lnTo>
                  <a:pt x="4570" y="271"/>
                </a:lnTo>
                <a:lnTo>
                  <a:pt x="4570" y="276"/>
                </a:lnTo>
                <a:lnTo>
                  <a:pt x="4571" y="276"/>
                </a:lnTo>
                <a:lnTo>
                  <a:pt x="4571" y="276"/>
                </a:lnTo>
                <a:lnTo>
                  <a:pt x="4571" y="249"/>
                </a:lnTo>
                <a:lnTo>
                  <a:pt x="4572" y="255"/>
                </a:lnTo>
                <a:lnTo>
                  <a:pt x="4572" y="249"/>
                </a:lnTo>
                <a:lnTo>
                  <a:pt x="4572" y="260"/>
                </a:lnTo>
                <a:lnTo>
                  <a:pt x="4573" y="260"/>
                </a:lnTo>
                <a:lnTo>
                  <a:pt x="4573" y="249"/>
                </a:lnTo>
                <a:lnTo>
                  <a:pt x="4573" y="244"/>
                </a:lnTo>
                <a:lnTo>
                  <a:pt x="4574" y="227"/>
                </a:lnTo>
                <a:lnTo>
                  <a:pt x="4574" y="222"/>
                </a:lnTo>
                <a:lnTo>
                  <a:pt x="4574" y="222"/>
                </a:lnTo>
                <a:lnTo>
                  <a:pt x="4575" y="222"/>
                </a:lnTo>
                <a:lnTo>
                  <a:pt x="4575" y="238"/>
                </a:lnTo>
                <a:lnTo>
                  <a:pt x="4575" y="238"/>
                </a:lnTo>
                <a:lnTo>
                  <a:pt x="4576" y="227"/>
                </a:lnTo>
                <a:lnTo>
                  <a:pt x="4576" y="222"/>
                </a:lnTo>
                <a:lnTo>
                  <a:pt x="4576" y="217"/>
                </a:lnTo>
                <a:lnTo>
                  <a:pt x="4577" y="217"/>
                </a:lnTo>
                <a:lnTo>
                  <a:pt x="4577" y="227"/>
                </a:lnTo>
                <a:lnTo>
                  <a:pt x="4577" y="222"/>
                </a:lnTo>
                <a:lnTo>
                  <a:pt x="4578" y="227"/>
                </a:lnTo>
                <a:lnTo>
                  <a:pt x="4578" y="233"/>
                </a:lnTo>
                <a:lnTo>
                  <a:pt x="4578" y="227"/>
                </a:lnTo>
                <a:lnTo>
                  <a:pt x="4579" y="227"/>
                </a:lnTo>
                <a:lnTo>
                  <a:pt x="4579" y="233"/>
                </a:lnTo>
                <a:lnTo>
                  <a:pt x="4579" y="227"/>
                </a:lnTo>
                <a:lnTo>
                  <a:pt x="4580" y="211"/>
                </a:lnTo>
                <a:lnTo>
                  <a:pt x="4580" y="211"/>
                </a:lnTo>
                <a:lnTo>
                  <a:pt x="4580" y="217"/>
                </a:lnTo>
                <a:lnTo>
                  <a:pt x="4581" y="222"/>
                </a:lnTo>
                <a:lnTo>
                  <a:pt x="4581" y="227"/>
                </a:lnTo>
                <a:lnTo>
                  <a:pt x="4581" y="227"/>
                </a:lnTo>
                <a:lnTo>
                  <a:pt x="4582" y="222"/>
                </a:lnTo>
                <a:lnTo>
                  <a:pt x="4582" y="217"/>
                </a:lnTo>
                <a:lnTo>
                  <a:pt x="4582" y="233"/>
                </a:lnTo>
                <a:lnTo>
                  <a:pt x="4583" y="244"/>
                </a:lnTo>
                <a:lnTo>
                  <a:pt x="4583" y="244"/>
                </a:lnTo>
                <a:lnTo>
                  <a:pt x="4583" y="249"/>
                </a:lnTo>
                <a:lnTo>
                  <a:pt x="4584" y="265"/>
                </a:lnTo>
                <a:lnTo>
                  <a:pt x="4584" y="249"/>
                </a:lnTo>
                <a:lnTo>
                  <a:pt x="4584" y="238"/>
                </a:lnTo>
                <a:lnTo>
                  <a:pt x="4585" y="255"/>
                </a:lnTo>
                <a:lnTo>
                  <a:pt x="4585" y="260"/>
                </a:lnTo>
                <a:lnTo>
                  <a:pt x="4585" y="265"/>
                </a:lnTo>
                <a:lnTo>
                  <a:pt x="4586" y="271"/>
                </a:lnTo>
                <a:lnTo>
                  <a:pt x="4586" y="287"/>
                </a:lnTo>
                <a:lnTo>
                  <a:pt x="4586" y="276"/>
                </a:lnTo>
                <a:lnTo>
                  <a:pt x="4587" y="298"/>
                </a:lnTo>
                <a:lnTo>
                  <a:pt x="4587" y="292"/>
                </a:lnTo>
                <a:lnTo>
                  <a:pt x="4587" y="298"/>
                </a:lnTo>
                <a:lnTo>
                  <a:pt x="4588" y="298"/>
                </a:lnTo>
                <a:lnTo>
                  <a:pt x="4588" y="303"/>
                </a:lnTo>
                <a:lnTo>
                  <a:pt x="4588" y="287"/>
                </a:lnTo>
                <a:lnTo>
                  <a:pt x="4589" y="276"/>
                </a:lnTo>
                <a:lnTo>
                  <a:pt x="4589" y="260"/>
                </a:lnTo>
                <a:lnTo>
                  <a:pt x="4589" y="249"/>
                </a:lnTo>
                <a:lnTo>
                  <a:pt x="4590" y="217"/>
                </a:lnTo>
                <a:lnTo>
                  <a:pt x="4590" y="168"/>
                </a:lnTo>
                <a:lnTo>
                  <a:pt x="4590" y="152"/>
                </a:lnTo>
                <a:lnTo>
                  <a:pt x="4591" y="163"/>
                </a:lnTo>
                <a:lnTo>
                  <a:pt x="4591" y="168"/>
                </a:lnTo>
                <a:lnTo>
                  <a:pt x="4591" y="184"/>
                </a:lnTo>
                <a:lnTo>
                  <a:pt x="4592" y="195"/>
                </a:lnTo>
                <a:lnTo>
                  <a:pt x="4592" y="195"/>
                </a:lnTo>
                <a:lnTo>
                  <a:pt x="4592" y="217"/>
                </a:lnTo>
                <a:lnTo>
                  <a:pt x="4593" y="227"/>
                </a:lnTo>
                <a:lnTo>
                  <a:pt x="4593" y="233"/>
                </a:lnTo>
                <a:lnTo>
                  <a:pt x="4593" y="244"/>
                </a:lnTo>
                <a:lnTo>
                  <a:pt x="4594" y="255"/>
                </a:lnTo>
                <a:lnTo>
                  <a:pt x="4594" y="233"/>
                </a:lnTo>
                <a:lnTo>
                  <a:pt x="4594" y="206"/>
                </a:lnTo>
                <a:lnTo>
                  <a:pt x="4595" y="179"/>
                </a:lnTo>
                <a:lnTo>
                  <a:pt x="4595" y="195"/>
                </a:lnTo>
                <a:lnTo>
                  <a:pt x="4595" y="201"/>
                </a:lnTo>
                <a:lnTo>
                  <a:pt x="4596" y="233"/>
                </a:lnTo>
                <a:lnTo>
                  <a:pt x="4596" y="271"/>
                </a:lnTo>
                <a:lnTo>
                  <a:pt x="4596" y="330"/>
                </a:lnTo>
                <a:lnTo>
                  <a:pt x="4597" y="357"/>
                </a:lnTo>
                <a:lnTo>
                  <a:pt x="4597" y="384"/>
                </a:lnTo>
                <a:lnTo>
                  <a:pt x="4597" y="400"/>
                </a:lnTo>
                <a:lnTo>
                  <a:pt x="4598" y="319"/>
                </a:lnTo>
                <a:lnTo>
                  <a:pt x="4598" y="298"/>
                </a:lnTo>
                <a:lnTo>
                  <a:pt x="4598" y="319"/>
                </a:lnTo>
                <a:lnTo>
                  <a:pt x="4599" y="309"/>
                </a:lnTo>
                <a:lnTo>
                  <a:pt x="4599" y="319"/>
                </a:lnTo>
                <a:lnTo>
                  <a:pt x="4599" y="309"/>
                </a:lnTo>
                <a:lnTo>
                  <a:pt x="4600" y="298"/>
                </a:lnTo>
                <a:lnTo>
                  <a:pt x="4600" y="292"/>
                </a:lnTo>
                <a:lnTo>
                  <a:pt x="4600" y="298"/>
                </a:lnTo>
                <a:lnTo>
                  <a:pt x="4601" y="276"/>
                </a:lnTo>
                <a:lnTo>
                  <a:pt x="4601" y="265"/>
                </a:lnTo>
                <a:lnTo>
                  <a:pt x="4601" y="249"/>
                </a:lnTo>
                <a:lnTo>
                  <a:pt x="4602" y="211"/>
                </a:lnTo>
                <a:lnTo>
                  <a:pt x="4602" y="195"/>
                </a:lnTo>
                <a:lnTo>
                  <a:pt x="4602" y="179"/>
                </a:lnTo>
                <a:lnTo>
                  <a:pt x="4603" y="157"/>
                </a:lnTo>
                <a:lnTo>
                  <a:pt x="4603" y="163"/>
                </a:lnTo>
                <a:lnTo>
                  <a:pt x="4603" y="184"/>
                </a:lnTo>
                <a:lnTo>
                  <a:pt x="4604" y="195"/>
                </a:lnTo>
                <a:lnTo>
                  <a:pt x="4604" y="271"/>
                </a:lnTo>
                <a:lnTo>
                  <a:pt x="4604" y="303"/>
                </a:lnTo>
                <a:lnTo>
                  <a:pt x="4604" y="314"/>
                </a:lnTo>
                <a:lnTo>
                  <a:pt x="4605" y="282"/>
                </a:lnTo>
                <a:lnTo>
                  <a:pt x="4605" y="217"/>
                </a:lnTo>
                <a:lnTo>
                  <a:pt x="4605" y="206"/>
                </a:lnTo>
                <a:lnTo>
                  <a:pt x="4606" y="217"/>
                </a:lnTo>
                <a:lnTo>
                  <a:pt x="4606" y="222"/>
                </a:lnTo>
                <a:lnTo>
                  <a:pt x="4606" y="211"/>
                </a:lnTo>
                <a:lnTo>
                  <a:pt x="4607" y="222"/>
                </a:lnTo>
                <a:lnTo>
                  <a:pt x="4607" y="238"/>
                </a:lnTo>
                <a:lnTo>
                  <a:pt x="4607" y="238"/>
                </a:lnTo>
                <a:lnTo>
                  <a:pt x="4608" y="244"/>
                </a:lnTo>
                <a:lnTo>
                  <a:pt x="4608" y="227"/>
                </a:lnTo>
                <a:lnTo>
                  <a:pt x="4608" y="217"/>
                </a:lnTo>
                <a:lnTo>
                  <a:pt x="4609" y="201"/>
                </a:lnTo>
                <a:lnTo>
                  <a:pt x="4609" y="184"/>
                </a:lnTo>
                <a:lnTo>
                  <a:pt x="4609" y="195"/>
                </a:lnTo>
                <a:lnTo>
                  <a:pt x="4610" y="206"/>
                </a:lnTo>
                <a:lnTo>
                  <a:pt x="4610" y="217"/>
                </a:lnTo>
                <a:lnTo>
                  <a:pt x="4610" y="255"/>
                </a:lnTo>
                <a:lnTo>
                  <a:pt x="4611" y="276"/>
                </a:lnTo>
                <a:lnTo>
                  <a:pt x="4611" y="298"/>
                </a:lnTo>
                <a:lnTo>
                  <a:pt x="4611" y="319"/>
                </a:lnTo>
                <a:lnTo>
                  <a:pt x="4612" y="303"/>
                </a:lnTo>
                <a:lnTo>
                  <a:pt x="4612" y="271"/>
                </a:lnTo>
                <a:lnTo>
                  <a:pt x="4612" y="222"/>
                </a:lnTo>
                <a:lnTo>
                  <a:pt x="4613" y="217"/>
                </a:lnTo>
                <a:lnTo>
                  <a:pt x="4613" y="217"/>
                </a:lnTo>
                <a:lnTo>
                  <a:pt x="4613" y="217"/>
                </a:lnTo>
                <a:lnTo>
                  <a:pt x="4614" y="233"/>
                </a:lnTo>
                <a:lnTo>
                  <a:pt x="4614" y="244"/>
                </a:lnTo>
                <a:lnTo>
                  <a:pt x="4614" y="249"/>
                </a:lnTo>
                <a:lnTo>
                  <a:pt x="4615" y="244"/>
                </a:lnTo>
                <a:lnTo>
                  <a:pt x="4615" y="244"/>
                </a:lnTo>
                <a:lnTo>
                  <a:pt x="4615" y="233"/>
                </a:lnTo>
                <a:lnTo>
                  <a:pt x="4616" y="222"/>
                </a:lnTo>
                <a:lnTo>
                  <a:pt x="4616" y="222"/>
                </a:lnTo>
                <a:lnTo>
                  <a:pt x="4616" y="211"/>
                </a:lnTo>
                <a:lnTo>
                  <a:pt x="4617" y="217"/>
                </a:lnTo>
                <a:lnTo>
                  <a:pt x="4617" y="233"/>
                </a:lnTo>
                <a:lnTo>
                  <a:pt x="4617" y="238"/>
                </a:lnTo>
                <a:lnTo>
                  <a:pt x="4618" y="271"/>
                </a:lnTo>
                <a:lnTo>
                  <a:pt x="4618" y="287"/>
                </a:lnTo>
                <a:lnTo>
                  <a:pt x="4618" y="292"/>
                </a:lnTo>
                <a:lnTo>
                  <a:pt x="4619" y="309"/>
                </a:lnTo>
                <a:lnTo>
                  <a:pt x="4619" y="309"/>
                </a:lnTo>
                <a:lnTo>
                  <a:pt x="4619" y="271"/>
                </a:lnTo>
                <a:lnTo>
                  <a:pt x="4620" y="249"/>
                </a:lnTo>
                <a:lnTo>
                  <a:pt x="4620" y="244"/>
                </a:lnTo>
                <a:lnTo>
                  <a:pt x="4620" y="238"/>
                </a:lnTo>
                <a:lnTo>
                  <a:pt x="4621" y="238"/>
                </a:lnTo>
                <a:lnTo>
                  <a:pt x="4621" y="244"/>
                </a:lnTo>
                <a:lnTo>
                  <a:pt x="4621" y="271"/>
                </a:lnTo>
                <a:lnTo>
                  <a:pt x="4622" y="260"/>
                </a:lnTo>
                <a:lnTo>
                  <a:pt x="4622" y="265"/>
                </a:lnTo>
                <a:lnTo>
                  <a:pt x="4622" y="260"/>
                </a:lnTo>
                <a:lnTo>
                  <a:pt x="4623" y="260"/>
                </a:lnTo>
                <a:lnTo>
                  <a:pt x="4623" y="260"/>
                </a:lnTo>
                <a:lnTo>
                  <a:pt x="4623" y="249"/>
                </a:lnTo>
                <a:lnTo>
                  <a:pt x="4624" y="233"/>
                </a:lnTo>
                <a:lnTo>
                  <a:pt x="4624" y="244"/>
                </a:lnTo>
                <a:lnTo>
                  <a:pt x="4624" y="238"/>
                </a:lnTo>
                <a:lnTo>
                  <a:pt x="4625" y="249"/>
                </a:lnTo>
                <a:lnTo>
                  <a:pt x="4625" y="260"/>
                </a:lnTo>
                <a:lnTo>
                  <a:pt x="4625" y="276"/>
                </a:lnTo>
                <a:lnTo>
                  <a:pt x="4626" y="298"/>
                </a:lnTo>
                <a:lnTo>
                  <a:pt x="4626" y="314"/>
                </a:lnTo>
                <a:lnTo>
                  <a:pt x="4626" y="292"/>
                </a:lnTo>
                <a:lnTo>
                  <a:pt x="4627" y="249"/>
                </a:lnTo>
                <a:lnTo>
                  <a:pt x="4627" y="217"/>
                </a:lnTo>
                <a:lnTo>
                  <a:pt x="4627" y="206"/>
                </a:lnTo>
                <a:lnTo>
                  <a:pt x="4628" y="211"/>
                </a:lnTo>
                <a:lnTo>
                  <a:pt x="4628" y="222"/>
                </a:lnTo>
                <a:lnTo>
                  <a:pt x="4628" y="222"/>
                </a:lnTo>
                <a:lnTo>
                  <a:pt x="4629" y="233"/>
                </a:lnTo>
                <a:lnTo>
                  <a:pt x="4629" y="227"/>
                </a:lnTo>
                <a:lnTo>
                  <a:pt x="4629" y="233"/>
                </a:lnTo>
                <a:lnTo>
                  <a:pt x="4630" y="233"/>
                </a:lnTo>
                <a:lnTo>
                  <a:pt x="4630" y="233"/>
                </a:lnTo>
                <a:lnTo>
                  <a:pt x="4630" y="238"/>
                </a:lnTo>
                <a:lnTo>
                  <a:pt x="4631" y="238"/>
                </a:lnTo>
                <a:lnTo>
                  <a:pt x="4631" y="233"/>
                </a:lnTo>
                <a:lnTo>
                  <a:pt x="4631" y="233"/>
                </a:lnTo>
                <a:lnTo>
                  <a:pt x="4632" y="222"/>
                </a:lnTo>
                <a:lnTo>
                  <a:pt x="4632" y="217"/>
                </a:lnTo>
                <a:lnTo>
                  <a:pt x="4632" y="222"/>
                </a:lnTo>
                <a:lnTo>
                  <a:pt x="4633" y="217"/>
                </a:lnTo>
                <a:lnTo>
                  <a:pt x="4633" y="238"/>
                </a:lnTo>
                <a:lnTo>
                  <a:pt x="4633" y="244"/>
                </a:lnTo>
                <a:lnTo>
                  <a:pt x="4634" y="260"/>
                </a:lnTo>
                <a:lnTo>
                  <a:pt x="4634" y="265"/>
                </a:lnTo>
                <a:lnTo>
                  <a:pt x="4634" y="276"/>
                </a:lnTo>
                <a:lnTo>
                  <a:pt x="4635" y="276"/>
                </a:lnTo>
                <a:lnTo>
                  <a:pt x="4635" y="244"/>
                </a:lnTo>
                <a:lnTo>
                  <a:pt x="4635" y="217"/>
                </a:lnTo>
                <a:lnTo>
                  <a:pt x="4636" y="211"/>
                </a:lnTo>
                <a:lnTo>
                  <a:pt x="4636" y="211"/>
                </a:lnTo>
                <a:lnTo>
                  <a:pt x="4636" y="211"/>
                </a:lnTo>
                <a:lnTo>
                  <a:pt x="4637" y="222"/>
                </a:lnTo>
                <a:lnTo>
                  <a:pt x="4637" y="217"/>
                </a:lnTo>
                <a:lnTo>
                  <a:pt x="4637" y="233"/>
                </a:lnTo>
                <a:lnTo>
                  <a:pt x="4638" y="222"/>
                </a:lnTo>
                <a:lnTo>
                  <a:pt x="4638" y="227"/>
                </a:lnTo>
                <a:lnTo>
                  <a:pt x="4638" y="222"/>
                </a:lnTo>
                <a:lnTo>
                  <a:pt x="4639" y="217"/>
                </a:lnTo>
                <a:lnTo>
                  <a:pt x="4639" y="217"/>
                </a:lnTo>
                <a:lnTo>
                  <a:pt x="4639" y="233"/>
                </a:lnTo>
                <a:lnTo>
                  <a:pt x="4640" y="233"/>
                </a:lnTo>
                <a:lnTo>
                  <a:pt x="4640" y="227"/>
                </a:lnTo>
                <a:lnTo>
                  <a:pt x="4640" y="233"/>
                </a:lnTo>
                <a:lnTo>
                  <a:pt x="4641" y="227"/>
                </a:lnTo>
                <a:lnTo>
                  <a:pt x="4641" y="233"/>
                </a:lnTo>
                <a:lnTo>
                  <a:pt x="4641" y="238"/>
                </a:lnTo>
                <a:lnTo>
                  <a:pt x="4642" y="244"/>
                </a:lnTo>
                <a:lnTo>
                  <a:pt x="4642" y="249"/>
                </a:lnTo>
                <a:lnTo>
                  <a:pt x="4642" y="260"/>
                </a:lnTo>
                <a:lnTo>
                  <a:pt x="4643" y="298"/>
                </a:lnTo>
                <a:lnTo>
                  <a:pt x="4643" y="292"/>
                </a:lnTo>
                <a:lnTo>
                  <a:pt x="4643" y="319"/>
                </a:lnTo>
                <a:lnTo>
                  <a:pt x="4644" y="314"/>
                </a:lnTo>
                <a:lnTo>
                  <a:pt x="4644" y="292"/>
                </a:lnTo>
                <a:lnTo>
                  <a:pt x="4644" y="265"/>
                </a:lnTo>
                <a:lnTo>
                  <a:pt x="4645" y="249"/>
                </a:lnTo>
                <a:lnTo>
                  <a:pt x="4645" y="244"/>
                </a:lnTo>
                <a:lnTo>
                  <a:pt x="4645" y="238"/>
                </a:lnTo>
                <a:lnTo>
                  <a:pt x="4646" y="238"/>
                </a:lnTo>
                <a:lnTo>
                  <a:pt x="4646" y="255"/>
                </a:lnTo>
                <a:lnTo>
                  <a:pt x="4646" y="255"/>
                </a:lnTo>
                <a:lnTo>
                  <a:pt x="4647" y="255"/>
                </a:lnTo>
                <a:lnTo>
                  <a:pt x="4647" y="260"/>
                </a:lnTo>
                <a:lnTo>
                  <a:pt x="4647" y="260"/>
                </a:lnTo>
                <a:lnTo>
                  <a:pt x="4648" y="249"/>
                </a:lnTo>
                <a:lnTo>
                  <a:pt x="4648" y="244"/>
                </a:lnTo>
                <a:lnTo>
                  <a:pt x="4648" y="244"/>
                </a:lnTo>
                <a:lnTo>
                  <a:pt x="4648" y="249"/>
                </a:lnTo>
                <a:lnTo>
                  <a:pt x="4649" y="244"/>
                </a:lnTo>
                <a:lnTo>
                  <a:pt x="4649" y="233"/>
                </a:lnTo>
                <a:lnTo>
                  <a:pt x="4649" y="233"/>
                </a:lnTo>
                <a:lnTo>
                  <a:pt x="4650" y="249"/>
                </a:lnTo>
                <a:lnTo>
                  <a:pt x="4650" y="255"/>
                </a:lnTo>
                <a:lnTo>
                  <a:pt x="4650" y="276"/>
                </a:lnTo>
                <a:lnTo>
                  <a:pt x="4651" y="276"/>
                </a:lnTo>
                <a:lnTo>
                  <a:pt x="4651" y="282"/>
                </a:lnTo>
                <a:lnTo>
                  <a:pt x="4651" y="309"/>
                </a:lnTo>
                <a:lnTo>
                  <a:pt x="4652" y="309"/>
                </a:lnTo>
                <a:lnTo>
                  <a:pt x="4652" y="287"/>
                </a:lnTo>
                <a:lnTo>
                  <a:pt x="4652" y="271"/>
                </a:lnTo>
                <a:lnTo>
                  <a:pt x="4653" y="249"/>
                </a:lnTo>
                <a:lnTo>
                  <a:pt x="4653" y="255"/>
                </a:lnTo>
                <a:lnTo>
                  <a:pt x="4653" y="255"/>
                </a:lnTo>
                <a:lnTo>
                  <a:pt x="4654" y="255"/>
                </a:lnTo>
                <a:lnTo>
                  <a:pt x="4654" y="255"/>
                </a:lnTo>
                <a:lnTo>
                  <a:pt x="4654" y="271"/>
                </a:lnTo>
                <a:lnTo>
                  <a:pt x="4655" y="265"/>
                </a:lnTo>
                <a:lnTo>
                  <a:pt x="4655" y="265"/>
                </a:lnTo>
                <a:lnTo>
                  <a:pt x="4655" y="260"/>
                </a:lnTo>
                <a:lnTo>
                  <a:pt x="4656" y="244"/>
                </a:lnTo>
                <a:lnTo>
                  <a:pt x="4656" y="244"/>
                </a:lnTo>
                <a:lnTo>
                  <a:pt x="4656" y="244"/>
                </a:lnTo>
                <a:lnTo>
                  <a:pt x="4657" y="249"/>
                </a:lnTo>
                <a:lnTo>
                  <a:pt x="4657" y="271"/>
                </a:lnTo>
                <a:lnTo>
                  <a:pt x="4657" y="292"/>
                </a:lnTo>
                <a:lnTo>
                  <a:pt x="4658" y="309"/>
                </a:lnTo>
                <a:lnTo>
                  <a:pt x="4658" y="314"/>
                </a:lnTo>
                <a:lnTo>
                  <a:pt x="4658" y="346"/>
                </a:lnTo>
                <a:lnTo>
                  <a:pt x="4659" y="352"/>
                </a:lnTo>
                <a:lnTo>
                  <a:pt x="4659" y="325"/>
                </a:lnTo>
                <a:lnTo>
                  <a:pt x="4659" y="298"/>
                </a:lnTo>
                <a:lnTo>
                  <a:pt x="4660" y="271"/>
                </a:lnTo>
                <a:lnTo>
                  <a:pt x="4660" y="260"/>
                </a:lnTo>
                <a:lnTo>
                  <a:pt x="4660" y="260"/>
                </a:lnTo>
                <a:lnTo>
                  <a:pt x="4661" y="255"/>
                </a:lnTo>
                <a:lnTo>
                  <a:pt x="4661" y="255"/>
                </a:lnTo>
                <a:lnTo>
                  <a:pt x="4661" y="260"/>
                </a:lnTo>
                <a:lnTo>
                  <a:pt x="4662" y="265"/>
                </a:lnTo>
                <a:lnTo>
                  <a:pt x="4662" y="265"/>
                </a:lnTo>
                <a:lnTo>
                  <a:pt x="4662" y="255"/>
                </a:lnTo>
                <a:lnTo>
                  <a:pt x="4663" y="244"/>
                </a:lnTo>
                <a:lnTo>
                  <a:pt x="4663" y="222"/>
                </a:lnTo>
                <a:lnTo>
                  <a:pt x="4663" y="222"/>
                </a:lnTo>
                <a:lnTo>
                  <a:pt x="4664" y="222"/>
                </a:lnTo>
                <a:lnTo>
                  <a:pt x="4664" y="222"/>
                </a:lnTo>
                <a:lnTo>
                  <a:pt x="4664" y="227"/>
                </a:lnTo>
                <a:lnTo>
                  <a:pt x="4664" y="249"/>
                </a:lnTo>
                <a:lnTo>
                  <a:pt x="4665" y="271"/>
                </a:lnTo>
                <a:lnTo>
                  <a:pt x="4665" y="319"/>
                </a:lnTo>
                <a:lnTo>
                  <a:pt x="4665" y="341"/>
                </a:lnTo>
                <a:lnTo>
                  <a:pt x="4666" y="309"/>
                </a:lnTo>
                <a:lnTo>
                  <a:pt x="4666" y="265"/>
                </a:lnTo>
                <a:lnTo>
                  <a:pt x="4666" y="227"/>
                </a:lnTo>
                <a:lnTo>
                  <a:pt x="4667" y="217"/>
                </a:lnTo>
                <a:lnTo>
                  <a:pt x="4667" y="217"/>
                </a:lnTo>
                <a:lnTo>
                  <a:pt x="4667" y="222"/>
                </a:lnTo>
                <a:lnTo>
                  <a:pt x="4668" y="222"/>
                </a:lnTo>
                <a:lnTo>
                  <a:pt x="4668" y="217"/>
                </a:lnTo>
                <a:lnTo>
                  <a:pt x="4668" y="227"/>
                </a:lnTo>
                <a:lnTo>
                  <a:pt x="4669" y="238"/>
                </a:lnTo>
                <a:lnTo>
                  <a:pt x="4669" y="238"/>
                </a:lnTo>
                <a:lnTo>
                  <a:pt x="4669" y="227"/>
                </a:lnTo>
                <a:lnTo>
                  <a:pt x="4670" y="217"/>
                </a:lnTo>
                <a:lnTo>
                  <a:pt x="4670" y="206"/>
                </a:lnTo>
                <a:lnTo>
                  <a:pt x="4670" y="211"/>
                </a:lnTo>
                <a:lnTo>
                  <a:pt x="4671" y="190"/>
                </a:lnTo>
                <a:lnTo>
                  <a:pt x="4671" y="206"/>
                </a:lnTo>
                <a:lnTo>
                  <a:pt x="4671" y="217"/>
                </a:lnTo>
                <a:lnTo>
                  <a:pt x="4672" y="249"/>
                </a:lnTo>
                <a:lnTo>
                  <a:pt x="4672" y="292"/>
                </a:lnTo>
                <a:lnTo>
                  <a:pt x="4672" y="314"/>
                </a:lnTo>
                <a:lnTo>
                  <a:pt x="4673" y="303"/>
                </a:lnTo>
                <a:lnTo>
                  <a:pt x="4673" y="271"/>
                </a:lnTo>
                <a:lnTo>
                  <a:pt x="4673" y="190"/>
                </a:lnTo>
                <a:lnTo>
                  <a:pt x="4674" y="184"/>
                </a:lnTo>
                <a:lnTo>
                  <a:pt x="4674" y="190"/>
                </a:lnTo>
                <a:lnTo>
                  <a:pt x="4674" y="201"/>
                </a:lnTo>
                <a:lnTo>
                  <a:pt x="4675" y="206"/>
                </a:lnTo>
                <a:lnTo>
                  <a:pt x="4675" y="217"/>
                </a:lnTo>
                <a:lnTo>
                  <a:pt x="4675" y="238"/>
                </a:lnTo>
                <a:lnTo>
                  <a:pt x="4676" y="244"/>
                </a:lnTo>
                <a:lnTo>
                  <a:pt x="4676" y="184"/>
                </a:lnTo>
                <a:lnTo>
                  <a:pt x="4676" y="163"/>
                </a:lnTo>
                <a:lnTo>
                  <a:pt x="4677" y="146"/>
                </a:lnTo>
                <a:lnTo>
                  <a:pt x="4677" y="146"/>
                </a:lnTo>
                <a:lnTo>
                  <a:pt x="4677" y="173"/>
                </a:lnTo>
                <a:lnTo>
                  <a:pt x="4678" y="206"/>
                </a:lnTo>
                <a:lnTo>
                  <a:pt x="4678" y="222"/>
                </a:lnTo>
                <a:lnTo>
                  <a:pt x="4678" y="260"/>
                </a:lnTo>
                <a:lnTo>
                  <a:pt x="4679" y="282"/>
                </a:lnTo>
                <a:lnTo>
                  <a:pt x="4679" y="260"/>
                </a:lnTo>
                <a:lnTo>
                  <a:pt x="4679" y="233"/>
                </a:lnTo>
                <a:lnTo>
                  <a:pt x="4680" y="184"/>
                </a:lnTo>
                <a:lnTo>
                  <a:pt x="4680" y="195"/>
                </a:lnTo>
                <a:lnTo>
                  <a:pt x="4680" y="211"/>
                </a:lnTo>
                <a:lnTo>
                  <a:pt x="4681" y="211"/>
                </a:lnTo>
                <a:lnTo>
                  <a:pt x="4681" y="201"/>
                </a:lnTo>
                <a:lnTo>
                  <a:pt x="4681" y="217"/>
                </a:lnTo>
                <a:lnTo>
                  <a:pt x="4682" y="222"/>
                </a:lnTo>
                <a:lnTo>
                  <a:pt x="4682" y="217"/>
                </a:lnTo>
                <a:lnTo>
                  <a:pt x="4682" y="222"/>
                </a:lnTo>
                <a:lnTo>
                  <a:pt x="4683" y="244"/>
                </a:lnTo>
                <a:lnTo>
                  <a:pt x="4683" y="244"/>
                </a:lnTo>
                <a:lnTo>
                  <a:pt x="4683" y="249"/>
                </a:lnTo>
                <a:lnTo>
                  <a:pt x="4684" y="238"/>
                </a:lnTo>
                <a:lnTo>
                  <a:pt x="4684" y="238"/>
                </a:lnTo>
                <a:lnTo>
                  <a:pt x="4684" y="233"/>
                </a:lnTo>
                <a:lnTo>
                  <a:pt x="4685" y="227"/>
                </a:lnTo>
                <a:lnTo>
                  <a:pt x="4685" y="227"/>
                </a:lnTo>
                <a:lnTo>
                  <a:pt x="4685" y="227"/>
                </a:lnTo>
                <a:lnTo>
                  <a:pt x="4686" y="238"/>
                </a:lnTo>
                <a:lnTo>
                  <a:pt x="4686" y="249"/>
                </a:lnTo>
                <a:lnTo>
                  <a:pt x="4686" y="276"/>
                </a:lnTo>
                <a:lnTo>
                  <a:pt x="4687" y="287"/>
                </a:lnTo>
                <a:lnTo>
                  <a:pt x="4687" y="319"/>
                </a:lnTo>
                <a:lnTo>
                  <a:pt x="4687" y="330"/>
                </a:lnTo>
                <a:lnTo>
                  <a:pt x="4688" y="287"/>
                </a:lnTo>
                <a:lnTo>
                  <a:pt x="4688" y="244"/>
                </a:lnTo>
                <a:lnTo>
                  <a:pt x="4688" y="222"/>
                </a:lnTo>
                <a:lnTo>
                  <a:pt x="4689" y="233"/>
                </a:lnTo>
                <a:lnTo>
                  <a:pt x="4689" y="233"/>
                </a:lnTo>
                <a:lnTo>
                  <a:pt x="4689" y="255"/>
                </a:lnTo>
                <a:lnTo>
                  <a:pt x="4690" y="271"/>
                </a:lnTo>
                <a:lnTo>
                  <a:pt x="4690" y="276"/>
                </a:lnTo>
                <a:lnTo>
                  <a:pt x="4690" y="265"/>
                </a:lnTo>
                <a:lnTo>
                  <a:pt x="4691" y="271"/>
                </a:lnTo>
                <a:lnTo>
                  <a:pt x="4691" y="260"/>
                </a:lnTo>
                <a:lnTo>
                  <a:pt x="4691" y="260"/>
                </a:lnTo>
                <a:lnTo>
                  <a:pt x="4692" y="249"/>
                </a:lnTo>
                <a:lnTo>
                  <a:pt x="4692" y="244"/>
                </a:lnTo>
                <a:lnTo>
                  <a:pt x="4692" y="233"/>
                </a:lnTo>
                <a:lnTo>
                  <a:pt x="4693" y="238"/>
                </a:lnTo>
                <a:lnTo>
                  <a:pt x="4693" y="249"/>
                </a:lnTo>
                <a:lnTo>
                  <a:pt x="4693" y="260"/>
                </a:lnTo>
                <a:lnTo>
                  <a:pt x="4694" y="309"/>
                </a:lnTo>
                <a:lnTo>
                  <a:pt x="4694" y="330"/>
                </a:lnTo>
                <a:lnTo>
                  <a:pt x="4694" y="346"/>
                </a:lnTo>
                <a:lnTo>
                  <a:pt x="4695" y="346"/>
                </a:lnTo>
                <a:lnTo>
                  <a:pt x="4695" y="314"/>
                </a:lnTo>
                <a:lnTo>
                  <a:pt x="4695" y="282"/>
                </a:lnTo>
                <a:lnTo>
                  <a:pt x="4696" y="271"/>
                </a:lnTo>
                <a:lnTo>
                  <a:pt x="4696" y="265"/>
                </a:lnTo>
                <a:lnTo>
                  <a:pt x="4696" y="260"/>
                </a:lnTo>
                <a:lnTo>
                  <a:pt x="4697" y="271"/>
                </a:lnTo>
                <a:lnTo>
                  <a:pt x="4697" y="287"/>
                </a:lnTo>
                <a:lnTo>
                  <a:pt x="4697" y="287"/>
                </a:lnTo>
                <a:lnTo>
                  <a:pt x="4698" y="303"/>
                </a:lnTo>
                <a:lnTo>
                  <a:pt x="4698" y="282"/>
                </a:lnTo>
                <a:lnTo>
                  <a:pt x="4698" y="276"/>
                </a:lnTo>
                <a:lnTo>
                  <a:pt x="4699" y="276"/>
                </a:lnTo>
                <a:lnTo>
                  <a:pt x="4699" y="271"/>
                </a:lnTo>
                <a:lnTo>
                  <a:pt x="4699" y="249"/>
                </a:lnTo>
                <a:lnTo>
                  <a:pt x="4700" y="238"/>
                </a:lnTo>
                <a:lnTo>
                  <a:pt x="4700" y="238"/>
                </a:lnTo>
                <a:lnTo>
                  <a:pt x="4700" y="255"/>
                </a:lnTo>
                <a:lnTo>
                  <a:pt x="4701" y="276"/>
                </a:lnTo>
                <a:lnTo>
                  <a:pt x="4701" y="292"/>
                </a:lnTo>
                <a:lnTo>
                  <a:pt x="4701" y="330"/>
                </a:lnTo>
                <a:lnTo>
                  <a:pt x="4702" y="352"/>
                </a:lnTo>
                <a:lnTo>
                  <a:pt x="4702" y="352"/>
                </a:lnTo>
                <a:lnTo>
                  <a:pt x="4702" y="341"/>
                </a:lnTo>
                <a:lnTo>
                  <a:pt x="4703" y="271"/>
                </a:lnTo>
                <a:lnTo>
                  <a:pt x="4703" y="249"/>
                </a:lnTo>
                <a:lnTo>
                  <a:pt x="4703" y="255"/>
                </a:lnTo>
                <a:lnTo>
                  <a:pt x="4704" y="249"/>
                </a:lnTo>
                <a:lnTo>
                  <a:pt x="4704" y="260"/>
                </a:lnTo>
                <a:lnTo>
                  <a:pt x="4704" y="271"/>
                </a:lnTo>
                <a:lnTo>
                  <a:pt x="4705" y="271"/>
                </a:lnTo>
                <a:lnTo>
                  <a:pt x="4705" y="271"/>
                </a:lnTo>
                <a:lnTo>
                  <a:pt x="4705" y="265"/>
                </a:lnTo>
                <a:lnTo>
                  <a:pt x="4706" y="265"/>
                </a:lnTo>
                <a:lnTo>
                  <a:pt x="4706" y="260"/>
                </a:lnTo>
                <a:lnTo>
                  <a:pt x="4706" y="260"/>
                </a:lnTo>
                <a:lnTo>
                  <a:pt x="4707" y="255"/>
                </a:lnTo>
                <a:lnTo>
                  <a:pt x="4707" y="217"/>
                </a:lnTo>
                <a:lnTo>
                  <a:pt x="4707" y="211"/>
                </a:lnTo>
                <a:lnTo>
                  <a:pt x="4708" y="211"/>
                </a:lnTo>
                <a:lnTo>
                  <a:pt x="4708" y="211"/>
                </a:lnTo>
                <a:lnTo>
                  <a:pt x="4708" y="227"/>
                </a:lnTo>
                <a:lnTo>
                  <a:pt x="4709" y="260"/>
                </a:lnTo>
                <a:lnTo>
                  <a:pt x="4709" y="292"/>
                </a:lnTo>
                <a:lnTo>
                  <a:pt x="4709" y="303"/>
                </a:lnTo>
                <a:lnTo>
                  <a:pt x="4710" y="303"/>
                </a:lnTo>
                <a:lnTo>
                  <a:pt x="4710" y="292"/>
                </a:lnTo>
                <a:lnTo>
                  <a:pt x="4710" y="265"/>
                </a:lnTo>
                <a:lnTo>
                  <a:pt x="4711" y="233"/>
                </a:lnTo>
                <a:lnTo>
                  <a:pt x="4711" y="227"/>
                </a:lnTo>
                <a:lnTo>
                  <a:pt x="4711" y="233"/>
                </a:lnTo>
                <a:lnTo>
                  <a:pt x="4712" y="222"/>
                </a:lnTo>
                <a:lnTo>
                  <a:pt x="4712" y="227"/>
                </a:lnTo>
                <a:lnTo>
                  <a:pt x="4712" y="227"/>
                </a:lnTo>
                <a:lnTo>
                  <a:pt x="4713" y="233"/>
                </a:lnTo>
                <a:lnTo>
                  <a:pt x="4713" y="233"/>
                </a:lnTo>
                <a:lnTo>
                  <a:pt x="4713" y="227"/>
                </a:lnTo>
                <a:lnTo>
                  <a:pt x="4714" y="217"/>
                </a:lnTo>
                <a:lnTo>
                  <a:pt x="4714" y="222"/>
                </a:lnTo>
                <a:lnTo>
                  <a:pt x="4714" y="217"/>
                </a:lnTo>
                <a:lnTo>
                  <a:pt x="4715" y="195"/>
                </a:lnTo>
                <a:lnTo>
                  <a:pt x="4715" y="179"/>
                </a:lnTo>
                <a:lnTo>
                  <a:pt x="4715" y="163"/>
                </a:lnTo>
                <a:lnTo>
                  <a:pt x="4716" y="179"/>
                </a:lnTo>
                <a:lnTo>
                  <a:pt x="4716" y="195"/>
                </a:lnTo>
                <a:lnTo>
                  <a:pt x="4716" y="222"/>
                </a:lnTo>
                <a:lnTo>
                  <a:pt x="4717" y="238"/>
                </a:lnTo>
                <a:lnTo>
                  <a:pt x="4717" y="249"/>
                </a:lnTo>
                <a:lnTo>
                  <a:pt x="4717" y="271"/>
                </a:lnTo>
                <a:lnTo>
                  <a:pt x="4718" y="265"/>
                </a:lnTo>
                <a:lnTo>
                  <a:pt x="4718" y="227"/>
                </a:lnTo>
                <a:lnTo>
                  <a:pt x="4718" y="201"/>
                </a:lnTo>
                <a:lnTo>
                  <a:pt x="4719" y="201"/>
                </a:lnTo>
                <a:lnTo>
                  <a:pt x="4719" y="201"/>
                </a:lnTo>
                <a:lnTo>
                  <a:pt x="4719" y="217"/>
                </a:lnTo>
                <a:lnTo>
                  <a:pt x="4720" y="217"/>
                </a:lnTo>
                <a:lnTo>
                  <a:pt x="4720" y="217"/>
                </a:lnTo>
                <a:lnTo>
                  <a:pt x="4720" y="227"/>
                </a:lnTo>
                <a:lnTo>
                  <a:pt x="4721" y="227"/>
                </a:lnTo>
                <a:lnTo>
                  <a:pt x="4721" y="233"/>
                </a:lnTo>
                <a:lnTo>
                  <a:pt x="4721" y="222"/>
                </a:lnTo>
                <a:lnTo>
                  <a:pt x="4722" y="222"/>
                </a:lnTo>
                <a:lnTo>
                  <a:pt x="4722" y="211"/>
                </a:lnTo>
                <a:lnTo>
                  <a:pt x="4722" y="211"/>
                </a:lnTo>
                <a:lnTo>
                  <a:pt x="4723" y="211"/>
                </a:lnTo>
                <a:lnTo>
                  <a:pt x="4723" y="206"/>
                </a:lnTo>
                <a:lnTo>
                  <a:pt x="4723" y="211"/>
                </a:lnTo>
                <a:lnTo>
                  <a:pt x="4724" y="211"/>
                </a:lnTo>
                <a:lnTo>
                  <a:pt x="4724" y="206"/>
                </a:lnTo>
                <a:lnTo>
                  <a:pt x="4724" y="206"/>
                </a:lnTo>
                <a:lnTo>
                  <a:pt x="4724" y="217"/>
                </a:lnTo>
                <a:lnTo>
                  <a:pt x="4725" y="227"/>
                </a:lnTo>
                <a:lnTo>
                  <a:pt x="4725" y="244"/>
                </a:lnTo>
                <a:lnTo>
                  <a:pt x="4725" y="260"/>
                </a:lnTo>
                <a:lnTo>
                  <a:pt x="4726" y="271"/>
                </a:lnTo>
                <a:lnTo>
                  <a:pt x="4726" y="271"/>
                </a:lnTo>
                <a:lnTo>
                  <a:pt x="4726" y="222"/>
                </a:lnTo>
                <a:lnTo>
                  <a:pt x="4727" y="190"/>
                </a:lnTo>
                <a:lnTo>
                  <a:pt x="4727" y="184"/>
                </a:lnTo>
                <a:lnTo>
                  <a:pt x="4727" y="195"/>
                </a:lnTo>
                <a:lnTo>
                  <a:pt x="4728" y="201"/>
                </a:lnTo>
                <a:lnTo>
                  <a:pt x="4728" y="206"/>
                </a:lnTo>
                <a:lnTo>
                  <a:pt x="4728" y="217"/>
                </a:lnTo>
                <a:lnTo>
                  <a:pt x="4729" y="217"/>
                </a:lnTo>
                <a:lnTo>
                  <a:pt x="4729" y="211"/>
                </a:lnTo>
                <a:lnTo>
                  <a:pt x="4729" y="206"/>
                </a:lnTo>
                <a:lnTo>
                  <a:pt x="4730" y="211"/>
                </a:lnTo>
                <a:lnTo>
                  <a:pt x="4730" y="206"/>
                </a:lnTo>
                <a:lnTo>
                  <a:pt x="4730" y="206"/>
                </a:lnTo>
                <a:lnTo>
                  <a:pt x="4731" y="206"/>
                </a:lnTo>
                <a:lnTo>
                  <a:pt x="4731" y="195"/>
                </a:lnTo>
                <a:lnTo>
                  <a:pt x="4731" y="206"/>
                </a:lnTo>
                <a:lnTo>
                  <a:pt x="4732" y="211"/>
                </a:lnTo>
                <a:lnTo>
                  <a:pt x="4732" y="195"/>
                </a:lnTo>
                <a:lnTo>
                  <a:pt x="4732" y="201"/>
                </a:lnTo>
                <a:lnTo>
                  <a:pt x="4733" y="195"/>
                </a:lnTo>
                <a:lnTo>
                  <a:pt x="4733" y="184"/>
                </a:lnTo>
                <a:lnTo>
                  <a:pt x="4733" y="201"/>
                </a:lnTo>
                <a:lnTo>
                  <a:pt x="4734" y="206"/>
                </a:lnTo>
                <a:lnTo>
                  <a:pt x="4734" y="211"/>
                </a:lnTo>
                <a:lnTo>
                  <a:pt x="4734" y="217"/>
                </a:lnTo>
                <a:lnTo>
                  <a:pt x="4735" y="238"/>
                </a:lnTo>
                <a:lnTo>
                  <a:pt x="4735" y="249"/>
                </a:lnTo>
                <a:lnTo>
                  <a:pt x="4735" y="249"/>
                </a:lnTo>
                <a:lnTo>
                  <a:pt x="4736" y="222"/>
                </a:lnTo>
                <a:lnTo>
                  <a:pt x="4736" y="211"/>
                </a:lnTo>
                <a:lnTo>
                  <a:pt x="4736" y="184"/>
                </a:lnTo>
                <a:lnTo>
                  <a:pt x="4737" y="179"/>
                </a:lnTo>
                <a:lnTo>
                  <a:pt x="4737" y="163"/>
                </a:lnTo>
                <a:lnTo>
                  <a:pt x="4737" y="195"/>
                </a:lnTo>
                <a:lnTo>
                  <a:pt x="4738" y="206"/>
                </a:lnTo>
                <a:lnTo>
                  <a:pt x="4738" y="206"/>
                </a:lnTo>
                <a:lnTo>
                  <a:pt x="4738" y="201"/>
                </a:lnTo>
                <a:lnTo>
                  <a:pt x="4739" y="201"/>
                </a:lnTo>
                <a:lnTo>
                  <a:pt x="4739" y="201"/>
                </a:lnTo>
                <a:lnTo>
                  <a:pt x="4739" y="190"/>
                </a:lnTo>
                <a:lnTo>
                  <a:pt x="4740" y="190"/>
                </a:lnTo>
                <a:lnTo>
                  <a:pt x="4740" y="184"/>
                </a:lnTo>
                <a:lnTo>
                  <a:pt x="4740" y="184"/>
                </a:lnTo>
                <a:lnTo>
                  <a:pt x="4741" y="190"/>
                </a:lnTo>
                <a:lnTo>
                  <a:pt x="4741" y="195"/>
                </a:lnTo>
                <a:lnTo>
                  <a:pt x="4741" y="206"/>
                </a:lnTo>
                <a:lnTo>
                  <a:pt x="4742" y="211"/>
                </a:lnTo>
                <a:lnTo>
                  <a:pt x="4742" y="206"/>
                </a:lnTo>
                <a:lnTo>
                  <a:pt x="4742" y="211"/>
                </a:lnTo>
                <a:lnTo>
                  <a:pt x="4743" y="211"/>
                </a:lnTo>
                <a:lnTo>
                  <a:pt x="4743" y="227"/>
                </a:lnTo>
                <a:lnTo>
                  <a:pt x="4743" y="238"/>
                </a:lnTo>
                <a:lnTo>
                  <a:pt x="4744" y="255"/>
                </a:lnTo>
                <a:lnTo>
                  <a:pt x="4744" y="265"/>
                </a:lnTo>
                <a:lnTo>
                  <a:pt x="4744" y="265"/>
                </a:lnTo>
                <a:lnTo>
                  <a:pt x="4745" y="287"/>
                </a:lnTo>
                <a:lnTo>
                  <a:pt x="4745" y="298"/>
                </a:lnTo>
                <a:lnTo>
                  <a:pt x="4745" y="314"/>
                </a:lnTo>
                <a:lnTo>
                  <a:pt x="4746" y="287"/>
                </a:lnTo>
                <a:lnTo>
                  <a:pt x="4746" y="260"/>
                </a:lnTo>
                <a:lnTo>
                  <a:pt x="4746" y="260"/>
                </a:lnTo>
                <a:lnTo>
                  <a:pt x="4747" y="249"/>
                </a:lnTo>
                <a:lnTo>
                  <a:pt x="4747" y="233"/>
                </a:lnTo>
                <a:lnTo>
                  <a:pt x="4747" y="244"/>
                </a:lnTo>
                <a:lnTo>
                  <a:pt x="4748" y="244"/>
                </a:lnTo>
                <a:lnTo>
                  <a:pt x="4748" y="233"/>
                </a:lnTo>
                <a:lnTo>
                  <a:pt x="4748" y="238"/>
                </a:lnTo>
                <a:lnTo>
                  <a:pt x="4749" y="238"/>
                </a:lnTo>
                <a:lnTo>
                  <a:pt x="4749" y="249"/>
                </a:lnTo>
                <a:lnTo>
                  <a:pt x="4749" y="255"/>
                </a:lnTo>
                <a:lnTo>
                  <a:pt x="4750" y="249"/>
                </a:lnTo>
                <a:lnTo>
                  <a:pt x="4750" y="233"/>
                </a:lnTo>
                <a:lnTo>
                  <a:pt x="4750" y="227"/>
                </a:lnTo>
                <a:lnTo>
                  <a:pt x="4751" y="233"/>
                </a:lnTo>
                <a:lnTo>
                  <a:pt x="4751" y="244"/>
                </a:lnTo>
                <a:lnTo>
                  <a:pt x="4751" y="249"/>
                </a:lnTo>
                <a:lnTo>
                  <a:pt x="4752" y="255"/>
                </a:lnTo>
                <a:lnTo>
                  <a:pt x="4752" y="249"/>
                </a:lnTo>
                <a:lnTo>
                  <a:pt x="4752" y="298"/>
                </a:lnTo>
                <a:lnTo>
                  <a:pt x="4753" y="287"/>
                </a:lnTo>
                <a:lnTo>
                  <a:pt x="4753" y="249"/>
                </a:lnTo>
                <a:lnTo>
                  <a:pt x="4753" y="233"/>
                </a:lnTo>
                <a:lnTo>
                  <a:pt x="4754" y="233"/>
                </a:lnTo>
                <a:lnTo>
                  <a:pt x="4754" y="227"/>
                </a:lnTo>
                <a:lnTo>
                  <a:pt x="4754" y="238"/>
                </a:lnTo>
                <a:lnTo>
                  <a:pt x="4755" y="227"/>
                </a:lnTo>
                <a:lnTo>
                  <a:pt x="4755" y="233"/>
                </a:lnTo>
                <a:lnTo>
                  <a:pt x="4755" y="222"/>
                </a:lnTo>
                <a:lnTo>
                  <a:pt x="4756" y="227"/>
                </a:lnTo>
                <a:lnTo>
                  <a:pt x="4756" y="233"/>
                </a:lnTo>
                <a:lnTo>
                  <a:pt x="4756" y="233"/>
                </a:lnTo>
                <a:lnTo>
                  <a:pt x="4757" y="233"/>
                </a:lnTo>
                <a:lnTo>
                  <a:pt x="4757" y="238"/>
                </a:lnTo>
                <a:lnTo>
                  <a:pt x="4757" y="238"/>
                </a:lnTo>
                <a:lnTo>
                  <a:pt x="4758" y="255"/>
                </a:lnTo>
                <a:lnTo>
                  <a:pt x="4758" y="255"/>
                </a:lnTo>
                <a:lnTo>
                  <a:pt x="4758" y="260"/>
                </a:lnTo>
                <a:lnTo>
                  <a:pt x="4759" y="292"/>
                </a:lnTo>
                <a:lnTo>
                  <a:pt x="4759" y="309"/>
                </a:lnTo>
                <a:lnTo>
                  <a:pt x="4759" y="336"/>
                </a:lnTo>
                <a:lnTo>
                  <a:pt x="4760" y="309"/>
                </a:lnTo>
                <a:lnTo>
                  <a:pt x="4760" y="282"/>
                </a:lnTo>
                <a:lnTo>
                  <a:pt x="4760" y="265"/>
                </a:lnTo>
                <a:lnTo>
                  <a:pt x="4761" y="255"/>
                </a:lnTo>
                <a:lnTo>
                  <a:pt x="4761" y="249"/>
                </a:lnTo>
                <a:lnTo>
                  <a:pt x="4761" y="255"/>
                </a:lnTo>
                <a:lnTo>
                  <a:pt x="4762" y="255"/>
                </a:lnTo>
                <a:lnTo>
                  <a:pt x="4762" y="265"/>
                </a:lnTo>
                <a:lnTo>
                  <a:pt x="4762" y="260"/>
                </a:lnTo>
                <a:lnTo>
                  <a:pt x="4763" y="271"/>
                </a:lnTo>
                <a:lnTo>
                  <a:pt x="4763" y="260"/>
                </a:lnTo>
                <a:lnTo>
                  <a:pt x="4763" y="265"/>
                </a:lnTo>
                <a:lnTo>
                  <a:pt x="4764" y="255"/>
                </a:lnTo>
                <a:lnTo>
                  <a:pt x="4764" y="249"/>
                </a:lnTo>
                <a:lnTo>
                  <a:pt x="4764" y="260"/>
                </a:lnTo>
                <a:lnTo>
                  <a:pt x="4765" y="260"/>
                </a:lnTo>
                <a:lnTo>
                  <a:pt x="4765" y="271"/>
                </a:lnTo>
                <a:lnTo>
                  <a:pt x="4765" y="265"/>
                </a:lnTo>
                <a:lnTo>
                  <a:pt x="4766" y="265"/>
                </a:lnTo>
                <a:lnTo>
                  <a:pt x="4766" y="292"/>
                </a:lnTo>
                <a:lnTo>
                  <a:pt x="4766" y="282"/>
                </a:lnTo>
                <a:lnTo>
                  <a:pt x="4767" y="282"/>
                </a:lnTo>
                <a:lnTo>
                  <a:pt x="4767" y="298"/>
                </a:lnTo>
                <a:lnTo>
                  <a:pt x="4767" y="287"/>
                </a:lnTo>
                <a:lnTo>
                  <a:pt x="4768" y="282"/>
                </a:lnTo>
                <a:lnTo>
                  <a:pt x="4768" y="276"/>
                </a:lnTo>
                <a:lnTo>
                  <a:pt x="4768" y="276"/>
                </a:lnTo>
                <a:lnTo>
                  <a:pt x="4769" y="271"/>
                </a:lnTo>
                <a:lnTo>
                  <a:pt x="4769" y="265"/>
                </a:lnTo>
                <a:lnTo>
                  <a:pt x="4769" y="271"/>
                </a:lnTo>
                <a:lnTo>
                  <a:pt x="4770" y="265"/>
                </a:lnTo>
                <a:lnTo>
                  <a:pt x="4770" y="265"/>
                </a:lnTo>
                <a:lnTo>
                  <a:pt x="4770" y="265"/>
                </a:lnTo>
                <a:lnTo>
                  <a:pt x="4771" y="260"/>
                </a:lnTo>
                <a:lnTo>
                  <a:pt x="4771" y="265"/>
                </a:lnTo>
                <a:lnTo>
                  <a:pt x="4771" y="265"/>
                </a:lnTo>
                <a:lnTo>
                  <a:pt x="4772" y="255"/>
                </a:lnTo>
                <a:lnTo>
                  <a:pt x="4772" y="255"/>
                </a:lnTo>
                <a:lnTo>
                  <a:pt x="4772" y="255"/>
                </a:lnTo>
                <a:lnTo>
                  <a:pt x="4773" y="265"/>
                </a:lnTo>
                <a:lnTo>
                  <a:pt x="4773" y="265"/>
                </a:lnTo>
                <a:lnTo>
                  <a:pt x="4773" y="265"/>
                </a:lnTo>
                <a:lnTo>
                  <a:pt x="4774" y="271"/>
                </a:lnTo>
                <a:lnTo>
                  <a:pt x="4774" y="265"/>
                </a:lnTo>
                <a:lnTo>
                  <a:pt x="4774" y="282"/>
                </a:lnTo>
                <a:lnTo>
                  <a:pt x="4775" y="282"/>
                </a:lnTo>
                <a:lnTo>
                  <a:pt x="4775" y="271"/>
                </a:lnTo>
                <a:lnTo>
                  <a:pt x="4775" y="298"/>
                </a:lnTo>
                <a:lnTo>
                  <a:pt x="4776" y="298"/>
                </a:lnTo>
                <a:lnTo>
                  <a:pt x="4776" y="303"/>
                </a:lnTo>
                <a:lnTo>
                  <a:pt x="4776" y="298"/>
                </a:lnTo>
                <a:lnTo>
                  <a:pt x="4777" y="303"/>
                </a:lnTo>
                <a:lnTo>
                  <a:pt x="4777" y="298"/>
                </a:lnTo>
                <a:lnTo>
                  <a:pt x="4777" y="276"/>
                </a:lnTo>
                <a:lnTo>
                  <a:pt x="4778" y="271"/>
                </a:lnTo>
                <a:lnTo>
                  <a:pt x="4778" y="260"/>
                </a:lnTo>
                <a:lnTo>
                  <a:pt x="4778" y="244"/>
                </a:lnTo>
                <a:lnTo>
                  <a:pt x="4779" y="249"/>
                </a:lnTo>
                <a:lnTo>
                  <a:pt x="4779" y="249"/>
                </a:lnTo>
                <a:lnTo>
                  <a:pt x="4779" y="260"/>
                </a:lnTo>
                <a:lnTo>
                  <a:pt x="4780" y="271"/>
                </a:lnTo>
                <a:lnTo>
                  <a:pt x="4780" y="298"/>
                </a:lnTo>
                <a:lnTo>
                  <a:pt x="4780" y="298"/>
                </a:lnTo>
                <a:lnTo>
                  <a:pt x="4781" y="298"/>
                </a:lnTo>
                <a:lnTo>
                  <a:pt x="4781" y="292"/>
                </a:lnTo>
                <a:lnTo>
                  <a:pt x="4781" y="287"/>
                </a:lnTo>
                <a:lnTo>
                  <a:pt x="4782" y="276"/>
                </a:lnTo>
                <a:lnTo>
                  <a:pt x="4782" y="276"/>
                </a:lnTo>
                <a:lnTo>
                  <a:pt x="4782" y="287"/>
                </a:lnTo>
                <a:lnTo>
                  <a:pt x="4783" y="292"/>
                </a:lnTo>
                <a:lnTo>
                  <a:pt x="4783" y="314"/>
                </a:lnTo>
                <a:lnTo>
                  <a:pt x="4783" y="325"/>
                </a:lnTo>
                <a:lnTo>
                  <a:pt x="4784" y="303"/>
                </a:lnTo>
                <a:lnTo>
                  <a:pt x="4784" y="265"/>
                </a:lnTo>
                <a:lnTo>
                  <a:pt x="4784" y="249"/>
                </a:lnTo>
                <a:lnTo>
                  <a:pt x="4784" y="260"/>
                </a:lnTo>
                <a:lnTo>
                  <a:pt x="4785" y="244"/>
                </a:lnTo>
                <a:lnTo>
                  <a:pt x="4785" y="255"/>
                </a:lnTo>
                <a:lnTo>
                  <a:pt x="4785" y="249"/>
                </a:lnTo>
                <a:lnTo>
                  <a:pt x="4786" y="265"/>
                </a:lnTo>
                <a:lnTo>
                  <a:pt x="4786" y="271"/>
                </a:lnTo>
                <a:lnTo>
                  <a:pt x="4786" y="271"/>
                </a:lnTo>
                <a:lnTo>
                  <a:pt x="4787" y="276"/>
                </a:lnTo>
                <a:lnTo>
                  <a:pt x="4787" y="276"/>
                </a:lnTo>
                <a:lnTo>
                  <a:pt x="4787" y="287"/>
                </a:lnTo>
                <a:lnTo>
                  <a:pt x="4788" y="303"/>
                </a:lnTo>
                <a:lnTo>
                  <a:pt x="4788" y="287"/>
                </a:lnTo>
                <a:lnTo>
                  <a:pt x="4788" y="303"/>
                </a:lnTo>
                <a:lnTo>
                  <a:pt x="4789" y="298"/>
                </a:lnTo>
                <a:lnTo>
                  <a:pt x="4789" y="287"/>
                </a:lnTo>
                <a:lnTo>
                  <a:pt x="4789" y="309"/>
                </a:lnTo>
                <a:lnTo>
                  <a:pt x="4790" y="314"/>
                </a:lnTo>
                <a:lnTo>
                  <a:pt x="4790" y="325"/>
                </a:lnTo>
                <a:lnTo>
                  <a:pt x="4790" y="336"/>
                </a:lnTo>
                <a:lnTo>
                  <a:pt x="4791" y="336"/>
                </a:lnTo>
                <a:lnTo>
                  <a:pt x="4791" y="298"/>
                </a:lnTo>
                <a:lnTo>
                  <a:pt x="4791" y="265"/>
                </a:lnTo>
                <a:lnTo>
                  <a:pt x="4792" y="255"/>
                </a:lnTo>
                <a:lnTo>
                  <a:pt x="4792" y="238"/>
                </a:lnTo>
                <a:lnTo>
                  <a:pt x="4792" y="244"/>
                </a:lnTo>
                <a:lnTo>
                  <a:pt x="4793" y="238"/>
                </a:lnTo>
                <a:lnTo>
                  <a:pt x="4793" y="249"/>
                </a:lnTo>
                <a:lnTo>
                  <a:pt x="4793" y="244"/>
                </a:lnTo>
                <a:lnTo>
                  <a:pt x="4794" y="238"/>
                </a:lnTo>
                <a:lnTo>
                  <a:pt x="4794" y="244"/>
                </a:lnTo>
                <a:lnTo>
                  <a:pt x="4794" y="244"/>
                </a:lnTo>
                <a:lnTo>
                  <a:pt x="4795" y="244"/>
                </a:lnTo>
                <a:lnTo>
                  <a:pt x="4795" y="244"/>
                </a:lnTo>
                <a:lnTo>
                  <a:pt x="4795" y="260"/>
                </a:lnTo>
                <a:lnTo>
                  <a:pt x="4796" y="265"/>
                </a:lnTo>
                <a:lnTo>
                  <a:pt x="4796" y="276"/>
                </a:lnTo>
                <a:lnTo>
                  <a:pt x="4796" y="298"/>
                </a:lnTo>
                <a:lnTo>
                  <a:pt x="4797" y="309"/>
                </a:lnTo>
                <a:lnTo>
                  <a:pt x="4797" y="314"/>
                </a:lnTo>
                <a:lnTo>
                  <a:pt x="4797" y="319"/>
                </a:lnTo>
                <a:lnTo>
                  <a:pt x="4798" y="336"/>
                </a:lnTo>
                <a:lnTo>
                  <a:pt x="4798" y="336"/>
                </a:lnTo>
                <a:lnTo>
                  <a:pt x="4798" y="314"/>
                </a:lnTo>
                <a:lnTo>
                  <a:pt x="4799" y="292"/>
                </a:lnTo>
                <a:lnTo>
                  <a:pt x="4799" y="271"/>
                </a:lnTo>
                <a:lnTo>
                  <a:pt x="4799" y="265"/>
                </a:lnTo>
                <a:lnTo>
                  <a:pt x="4800" y="265"/>
                </a:lnTo>
                <a:lnTo>
                  <a:pt x="4800" y="271"/>
                </a:lnTo>
                <a:lnTo>
                  <a:pt x="4800" y="282"/>
                </a:lnTo>
                <a:lnTo>
                  <a:pt x="4801" y="271"/>
                </a:lnTo>
                <a:lnTo>
                  <a:pt x="4801" y="282"/>
                </a:lnTo>
                <a:lnTo>
                  <a:pt x="4801" y="282"/>
                </a:lnTo>
                <a:lnTo>
                  <a:pt x="4802" y="298"/>
                </a:lnTo>
                <a:lnTo>
                  <a:pt x="4802" y="303"/>
                </a:lnTo>
                <a:lnTo>
                  <a:pt x="4802" y="292"/>
                </a:lnTo>
                <a:lnTo>
                  <a:pt x="4803" y="287"/>
                </a:lnTo>
                <a:lnTo>
                  <a:pt x="4803" y="282"/>
                </a:lnTo>
                <a:lnTo>
                  <a:pt x="4803" y="287"/>
                </a:lnTo>
                <a:lnTo>
                  <a:pt x="4804" y="292"/>
                </a:lnTo>
                <a:lnTo>
                  <a:pt x="4804" y="287"/>
                </a:lnTo>
                <a:lnTo>
                  <a:pt x="4804" y="282"/>
                </a:lnTo>
                <a:lnTo>
                  <a:pt x="4805" y="282"/>
                </a:lnTo>
                <a:lnTo>
                  <a:pt x="4805" y="282"/>
                </a:lnTo>
                <a:lnTo>
                  <a:pt x="4805" y="298"/>
                </a:lnTo>
                <a:lnTo>
                  <a:pt x="4806" y="303"/>
                </a:lnTo>
                <a:lnTo>
                  <a:pt x="4806" y="314"/>
                </a:lnTo>
                <a:lnTo>
                  <a:pt x="4806" y="336"/>
                </a:lnTo>
                <a:lnTo>
                  <a:pt x="4807" y="341"/>
                </a:lnTo>
                <a:lnTo>
                  <a:pt x="4807" y="341"/>
                </a:lnTo>
                <a:lnTo>
                  <a:pt x="4807" y="330"/>
                </a:lnTo>
                <a:lnTo>
                  <a:pt x="4808" y="309"/>
                </a:lnTo>
                <a:lnTo>
                  <a:pt x="4808" y="271"/>
                </a:lnTo>
                <a:lnTo>
                  <a:pt x="4808" y="260"/>
                </a:lnTo>
                <a:lnTo>
                  <a:pt x="4809" y="255"/>
                </a:lnTo>
                <a:lnTo>
                  <a:pt x="4809" y="255"/>
                </a:lnTo>
                <a:lnTo>
                  <a:pt x="4809" y="255"/>
                </a:lnTo>
                <a:lnTo>
                  <a:pt x="4810" y="260"/>
                </a:lnTo>
                <a:lnTo>
                  <a:pt x="4810" y="271"/>
                </a:lnTo>
                <a:lnTo>
                  <a:pt x="4810" y="282"/>
                </a:lnTo>
                <a:lnTo>
                  <a:pt x="4811" y="282"/>
                </a:lnTo>
                <a:lnTo>
                  <a:pt x="4811" y="276"/>
                </a:lnTo>
                <a:lnTo>
                  <a:pt x="4811" y="271"/>
                </a:lnTo>
                <a:lnTo>
                  <a:pt x="4812" y="265"/>
                </a:lnTo>
                <a:lnTo>
                  <a:pt x="4812" y="260"/>
                </a:lnTo>
                <a:lnTo>
                  <a:pt x="4812" y="249"/>
                </a:lnTo>
                <a:lnTo>
                  <a:pt x="4813" y="255"/>
                </a:lnTo>
                <a:lnTo>
                  <a:pt x="4813" y="255"/>
                </a:lnTo>
                <a:lnTo>
                  <a:pt x="4813" y="271"/>
                </a:lnTo>
                <a:lnTo>
                  <a:pt x="4814" y="298"/>
                </a:lnTo>
                <a:lnTo>
                  <a:pt x="4814" y="319"/>
                </a:lnTo>
                <a:lnTo>
                  <a:pt x="4814" y="336"/>
                </a:lnTo>
                <a:lnTo>
                  <a:pt x="4815" y="341"/>
                </a:lnTo>
                <a:lnTo>
                  <a:pt x="4815" y="336"/>
                </a:lnTo>
                <a:lnTo>
                  <a:pt x="4815" y="260"/>
                </a:lnTo>
                <a:lnTo>
                  <a:pt x="4816" y="260"/>
                </a:lnTo>
                <a:lnTo>
                  <a:pt x="4816" y="249"/>
                </a:lnTo>
                <a:lnTo>
                  <a:pt x="4816" y="255"/>
                </a:lnTo>
                <a:lnTo>
                  <a:pt x="4817" y="260"/>
                </a:lnTo>
                <a:lnTo>
                  <a:pt x="4817" y="255"/>
                </a:lnTo>
                <a:lnTo>
                  <a:pt x="4817" y="260"/>
                </a:lnTo>
                <a:lnTo>
                  <a:pt x="4818" y="260"/>
                </a:lnTo>
                <a:lnTo>
                  <a:pt x="4818" y="260"/>
                </a:lnTo>
                <a:lnTo>
                  <a:pt x="4818" y="265"/>
                </a:lnTo>
                <a:lnTo>
                  <a:pt x="4819" y="255"/>
                </a:lnTo>
                <a:lnTo>
                  <a:pt x="4819" y="255"/>
                </a:lnTo>
                <a:lnTo>
                  <a:pt x="4819" y="238"/>
                </a:lnTo>
                <a:lnTo>
                  <a:pt x="4820" y="227"/>
                </a:lnTo>
                <a:lnTo>
                  <a:pt x="4820" y="222"/>
                </a:lnTo>
                <a:lnTo>
                  <a:pt x="4820" y="217"/>
                </a:lnTo>
                <a:lnTo>
                  <a:pt x="4821" y="238"/>
                </a:lnTo>
                <a:lnTo>
                  <a:pt x="4821" y="265"/>
                </a:lnTo>
                <a:lnTo>
                  <a:pt x="4821" y="282"/>
                </a:lnTo>
                <a:lnTo>
                  <a:pt x="4822" y="309"/>
                </a:lnTo>
                <a:lnTo>
                  <a:pt x="4822" y="298"/>
                </a:lnTo>
                <a:lnTo>
                  <a:pt x="4822" y="282"/>
                </a:lnTo>
                <a:lnTo>
                  <a:pt x="4823" y="276"/>
                </a:lnTo>
                <a:lnTo>
                  <a:pt x="4823" y="255"/>
                </a:lnTo>
                <a:lnTo>
                  <a:pt x="4823" y="227"/>
                </a:lnTo>
                <a:lnTo>
                  <a:pt x="4824" y="227"/>
                </a:lnTo>
                <a:lnTo>
                  <a:pt x="4824" y="238"/>
                </a:lnTo>
                <a:lnTo>
                  <a:pt x="4824" y="244"/>
                </a:lnTo>
                <a:lnTo>
                  <a:pt x="4825" y="244"/>
                </a:lnTo>
                <a:lnTo>
                  <a:pt x="4825" y="249"/>
                </a:lnTo>
                <a:lnTo>
                  <a:pt x="4825" y="244"/>
                </a:lnTo>
                <a:lnTo>
                  <a:pt x="4826" y="233"/>
                </a:lnTo>
                <a:lnTo>
                  <a:pt x="4826" y="227"/>
                </a:lnTo>
                <a:lnTo>
                  <a:pt x="4826" y="227"/>
                </a:lnTo>
                <a:lnTo>
                  <a:pt x="4827" y="238"/>
                </a:lnTo>
                <a:lnTo>
                  <a:pt x="4827" y="249"/>
                </a:lnTo>
                <a:lnTo>
                  <a:pt x="4827" y="233"/>
                </a:lnTo>
                <a:lnTo>
                  <a:pt x="4828" y="233"/>
                </a:lnTo>
                <a:lnTo>
                  <a:pt x="4828" y="222"/>
                </a:lnTo>
                <a:lnTo>
                  <a:pt x="4828" y="238"/>
                </a:lnTo>
                <a:lnTo>
                  <a:pt x="4829" y="249"/>
                </a:lnTo>
                <a:lnTo>
                  <a:pt x="4829" y="255"/>
                </a:lnTo>
                <a:lnTo>
                  <a:pt x="4829" y="265"/>
                </a:lnTo>
                <a:lnTo>
                  <a:pt x="4830" y="292"/>
                </a:lnTo>
                <a:lnTo>
                  <a:pt x="4830" y="314"/>
                </a:lnTo>
                <a:lnTo>
                  <a:pt x="4830" y="325"/>
                </a:lnTo>
                <a:lnTo>
                  <a:pt x="4831" y="265"/>
                </a:lnTo>
                <a:lnTo>
                  <a:pt x="4831" y="255"/>
                </a:lnTo>
                <a:lnTo>
                  <a:pt x="4831" y="244"/>
                </a:lnTo>
                <a:lnTo>
                  <a:pt x="4832" y="249"/>
                </a:lnTo>
                <a:lnTo>
                  <a:pt x="4832" y="255"/>
                </a:lnTo>
                <a:lnTo>
                  <a:pt x="4832" y="249"/>
                </a:lnTo>
                <a:lnTo>
                  <a:pt x="4833" y="260"/>
                </a:lnTo>
                <a:lnTo>
                  <a:pt x="4833" y="260"/>
                </a:lnTo>
                <a:lnTo>
                  <a:pt x="4833" y="276"/>
                </a:lnTo>
                <a:lnTo>
                  <a:pt x="4834" y="265"/>
                </a:lnTo>
                <a:lnTo>
                  <a:pt x="4834" y="255"/>
                </a:lnTo>
                <a:lnTo>
                  <a:pt x="4834" y="249"/>
                </a:lnTo>
                <a:lnTo>
                  <a:pt x="4834" y="222"/>
                </a:lnTo>
                <a:lnTo>
                  <a:pt x="4835" y="211"/>
                </a:lnTo>
                <a:lnTo>
                  <a:pt x="4835" y="211"/>
                </a:lnTo>
                <a:lnTo>
                  <a:pt x="4835" y="217"/>
                </a:lnTo>
                <a:lnTo>
                  <a:pt x="4836" y="238"/>
                </a:lnTo>
                <a:lnTo>
                  <a:pt x="4836" y="249"/>
                </a:lnTo>
                <a:lnTo>
                  <a:pt x="4836" y="265"/>
                </a:lnTo>
                <a:lnTo>
                  <a:pt x="4837" y="271"/>
                </a:lnTo>
                <a:lnTo>
                  <a:pt x="4837" y="271"/>
                </a:lnTo>
                <a:lnTo>
                  <a:pt x="4837" y="265"/>
                </a:lnTo>
                <a:lnTo>
                  <a:pt x="4838" y="238"/>
                </a:lnTo>
                <a:lnTo>
                  <a:pt x="4838" y="211"/>
                </a:lnTo>
                <a:lnTo>
                  <a:pt x="4838" y="206"/>
                </a:lnTo>
                <a:lnTo>
                  <a:pt x="4839" y="211"/>
                </a:lnTo>
                <a:lnTo>
                  <a:pt x="4839" y="222"/>
                </a:lnTo>
                <a:lnTo>
                  <a:pt x="4839" y="227"/>
                </a:lnTo>
                <a:lnTo>
                  <a:pt x="4840" y="233"/>
                </a:lnTo>
                <a:lnTo>
                  <a:pt x="4840" y="227"/>
                </a:lnTo>
                <a:lnTo>
                  <a:pt x="4840" y="233"/>
                </a:lnTo>
                <a:lnTo>
                  <a:pt x="4841" y="227"/>
                </a:lnTo>
                <a:lnTo>
                  <a:pt x="4841" y="238"/>
                </a:lnTo>
                <a:lnTo>
                  <a:pt x="4841" y="227"/>
                </a:lnTo>
                <a:lnTo>
                  <a:pt x="4842" y="222"/>
                </a:lnTo>
                <a:lnTo>
                  <a:pt x="4842" y="217"/>
                </a:lnTo>
                <a:lnTo>
                  <a:pt x="4842" y="211"/>
                </a:lnTo>
                <a:lnTo>
                  <a:pt x="4843" y="195"/>
                </a:lnTo>
                <a:lnTo>
                  <a:pt x="4843" y="195"/>
                </a:lnTo>
                <a:lnTo>
                  <a:pt x="4843" y="201"/>
                </a:lnTo>
                <a:lnTo>
                  <a:pt x="4844" y="217"/>
                </a:lnTo>
                <a:lnTo>
                  <a:pt x="4844" y="227"/>
                </a:lnTo>
                <a:lnTo>
                  <a:pt x="4844" y="244"/>
                </a:lnTo>
                <a:lnTo>
                  <a:pt x="4844" y="260"/>
                </a:lnTo>
                <a:lnTo>
                  <a:pt x="4845" y="271"/>
                </a:lnTo>
                <a:lnTo>
                  <a:pt x="4845" y="265"/>
                </a:lnTo>
                <a:lnTo>
                  <a:pt x="4845" y="233"/>
                </a:lnTo>
                <a:lnTo>
                  <a:pt x="4846" y="206"/>
                </a:lnTo>
                <a:lnTo>
                  <a:pt x="4846" y="195"/>
                </a:lnTo>
                <a:lnTo>
                  <a:pt x="4846" y="206"/>
                </a:lnTo>
                <a:lnTo>
                  <a:pt x="4847" y="211"/>
                </a:lnTo>
                <a:lnTo>
                  <a:pt x="4847" y="217"/>
                </a:lnTo>
                <a:lnTo>
                  <a:pt x="4847" y="222"/>
                </a:lnTo>
                <a:lnTo>
                  <a:pt x="4848" y="222"/>
                </a:lnTo>
                <a:lnTo>
                  <a:pt x="4848" y="222"/>
                </a:lnTo>
                <a:lnTo>
                  <a:pt x="4848" y="211"/>
                </a:lnTo>
                <a:lnTo>
                  <a:pt x="4849" y="206"/>
                </a:lnTo>
                <a:lnTo>
                  <a:pt x="4849" y="244"/>
                </a:lnTo>
                <a:lnTo>
                  <a:pt x="4849" y="227"/>
                </a:lnTo>
                <a:lnTo>
                  <a:pt x="4850" y="222"/>
                </a:lnTo>
                <a:lnTo>
                  <a:pt x="4850" y="211"/>
                </a:lnTo>
                <a:lnTo>
                  <a:pt x="4850" y="211"/>
                </a:lnTo>
                <a:lnTo>
                  <a:pt x="4851" y="211"/>
                </a:lnTo>
                <a:lnTo>
                  <a:pt x="4851" y="206"/>
                </a:lnTo>
                <a:lnTo>
                  <a:pt x="4851" y="222"/>
                </a:lnTo>
                <a:lnTo>
                  <a:pt x="4852" y="238"/>
                </a:lnTo>
                <a:lnTo>
                  <a:pt x="4852" y="238"/>
                </a:lnTo>
                <a:lnTo>
                  <a:pt x="4852" y="265"/>
                </a:lnTo>
                <a:lnTo>
                  <a:pt x="4853" y="276"/>
                </a:lnTo>
                <a:lnTo>
                  <a:pt x="4853" y="260"/>
                </a:lnTo>
                <a:lnTo>
                  <a:pt x="4853" y="238"/>
                </a:lnTo>
                <a:lnTo>
                  <a:pt x="4854" y="217"/>
                </a:lnTo>
                <a:lnTo>
                  <a:pt x="4854" y="206"/>
                </a:lnTo>
                <a:lnTo>
                  <a:pt x="4854" y="211"/>
                </a:lnTo>
                <a:lnTo>
                  <a:pt x="4855" y="222"/>
                </a:lnTo>
                <a:lnTo>
                  <a:pt x="4855" y="222"/>
                </a:lnTo>
                <a:lnTo>
                  <a:pt x="4855" y="233"/>
                </a:lnTo>
                <a:lnTo>
                  <a:pt x="4856" y="244"/>
                </a:lnTo>
                <a:lnTo>
                  <a:pt x="4856" y="238"/>
                </a:lnTo>
                <a:lnTo>
                  <a:pt x="4856" y="244"/>
                </a:lnTo>
                <a:lnTo>
                  <a:pt x="4857" y="238"/>
                </a:lnTo>
                <a:lnTo>
                  <a:pt x="4857" y="238"/>
                </a:lnTo>
                <a:lnTo>
                  <a:pt x="4857" y="233"/>
                </a:lnTo>
                <a:lnTo>
                  <a:pt x="4858" y="233"/>
                </a:lnTo>
                <a:lnTo>
                  <a:pt x="4858" y="227"/>
                </a:lnTo>
                <a:lnTo>
                  <a:pt x="4858" y="238"/>
                </a:lnTo>
                <a:lnTo>
                  <a:pt x="4859" y="249"/>
                </a:lnTo>
                <a:lnTo>
                  <a:pt x="4859" y="265"/>
                </a:lnTo>
                <a:lnTo>
                  <a:pt x="4859" y="271"/>
                </a:lnTo>
                <a:lnTo>
                  <a:pt x="4860" y="271"/>
                </a:lnTo>
                <a:lnTo>
                  <a:pt x="4860" y="287"/>
                </a:lnTo>
                <a:lnTo>
                  <a:pt x="4860" y="314"/>
                </a:lnTo>
                <a:lnTo>
                  <a:pt x="4861" y="330"/>
                </a:lnTo>
                <a:lnTo>
                  <a:pt x="4861" y="352"/>
                </a:lnTo>
                <a:lnTo>
                  <a:pt x="4861" y="309"/>
                </a:lnTo>
                <a:lnTo>
                  <a:pt x="4862" y="282"/>
                </a:lnTo>
                <a:lnTo>
                  <a:pt x="4862" y="271"/>
                </a:lnTo>
                <a:lnTo>
                  <a:pt x="4862" y="260"/>
                </a:lnTo>
                <a:lnTo>
                  <a:pt x="4863" y="255"/>
                </a:lnTo>
                <a:lnTo>
                  <a:pt x="4863" y="255"/>
                </a:lnTo>
                <a:lnTo>
                  <a:pt x="4863" y="260"/>
                </a:lnTo>
                <a:lnTo>
                  <a:pt x="4864" y="260"/>
                </a:lnTo>
                <a:lnTo>
                  <a:pt x="4864" y="260"/>
                </a:lnTo>
                <a:lnTo>
                  <a:pt x="4864" y="265"/>
                </a:lnTo>
                <a:lnTo>
                  <a:pt x="4865" y="249"/>
                </a:lnTo>
                <a:lnTo>
                  <a:pt x="4865" y="249"/>
                </a:lnTo>
                <a:lnTo>
                  <a:pt x="4865" y="244"/>
                </a:lnTo>
                <a:lnTo>
                  <a:pt x="4866" y="222"/>
                </a:lnTo>
                <a:lnTo>
                  <a:pt x="4866" y="222"/>
                </a:lnTo>
                <a:lnTo>
                  <a:pt x="4866" y="222"/>
                </a:lnTo>
                <a:lnTo>
                  <a:pt x="4867" y="227"/>
                </a:lnTo>
                <a:lnTo>
                  <a:pt x="4867" y="244"/>
                </a:lnTo>
                <a:lnTo>
                  <a:pt x="4867" y="244"/>
                </a:lnTo>
                <a:lnTo>
                  <a:pt x="4868" y="255"/>
                </a:lnTo>
                <a:lnTo>
                  <a:pt x="4868" y="292"/>
                </a:lnTo>
                <a:lnTo>
                  <a:pt x="4868" y="319"/>
                </a:lnTo>
                <a:lnTo>
                  <a:pt x="4869" y="303"/>
                </a:lnTo>
                <a:lnTo>
                  <a:pt x="4869" y="298"/>
                </a:lnTo>
                <a:lnTo>
                  <a:pt x="4869" y="271"/>
                </a:lnTo>
                <a:lnTo>
                  <a:pt x="4870" y="222"/>
                </a:lnTo>
                <a:lnTo>
                  <a:pt x="4870" y="217"/>
                </a:lnTo>
                <a:lnTo>
                  <a:pt x="4870" y="222"/>
                </a:lnTo>
                <a:lnTo>
                  <a:pt x="4871" y="233"/>
                </a:lnTo>
                <a:lnTo>
                  <a:pt x="4871" y="227"/>
                </a:lnTo>
                <a:lnTo>
                  <a:pt x="4871" y="222"/>
                </a:lnTo>
                <a:lnTo>
                  <a:pt x="4872" y="217"/>
                </a:lnTo>
                <a:lnTo>
                  <a:pt x="4872" y="233"/>
                </a:lnTo>
                <a:lnTo>
                  <a:pt x="4872" y="227"/>
                </a:lnTo>
                <a:lnTo>
                  <a:pt x="4873" y="227"/>
                </a:lnTo>
                <a:lnTo>
                  <a:pt x="4873" y="233"/>
                </a:lnTo>
                <a:lnTo>
                  <a:pt x="4873" y="233"/>
                </a:lnTo>
                <a:lnTo>
                  <a:pt x="4874" y="238"/>
                </a:lnTo>
                <a:lnTo>
                  <a:pt x="4874" y="238"/>
                </a:lnTo>
                <a:lnTo>
                  <a:pt x="4874" y="244"/>
                </a:lnTo>
                <a:lnTo>
                  <a:pt x="4875" y="260"/>
                </a:lnTo>
                <a:lnTo>
                  <a:pt x="4875" y="265"/>
                </a:lnTo>
                <a:lnTo>
                  <a:pt x="4875" y="282"/>
                </a:lnTo>
                <a:lnTo>
                  <a:pt x="4876" y="298"/>
                </a:lnTo>
                <a:lnTo>
                  <a:pt x="4876" y="319"/>
                </a:lnTo>
                <a:lnTo>
                  <a:pt x="4876" y="341"/>
                </a:lnTo>
                <a:lnTo>
                  <a:pt x="4877" y="336"/>
                </a:lnTo>
                <a:lnTo>
                  <a:pt x="4877" y="325"/>
                </a:lnTo>
                <a:lnTo>
                  <a:pt x="4877" y="303"/>
                </a:lnTo>
                <a:lnTo>
                  <a:pt x="4878" y="287"/>
                </a:lnTo>
                <a:lnTo>
                  <a:pt x="4878" y="265"/>
                </a:lnTo>
                <a:lnTo>
                  <a:pt x="4878" y="282"/>
                </a:lnTo>
                <a:lnTo>
                  <a:pt x="4879" y="276"/>
                </a:lnTo>
                <a:lnTo>
                  <a:pt x="4879" y="276"/>
                </a:lnTo>
                <a:lnTo>
                  <a:pt x="4879" y="265"/>
                </a:lnTo>
                <a:lnTo>
                  <a:pt x="4880" y="260"/>
                </a:lnTo>
                <a:lnTo>
                  <a:pt x="4880" y="260"/>
                </a:lnTo>
                <a:lnTo>
                  <a:pt x="4880" y="255"/>
                </a:lnTo>
                <a:lnTo>
                  <a:pt x="4881" y="255"/>
                </a:lnTo>
                <a:lnTo>
                  <a:pt x="4881" y="244"/>
                </a:lnTo>
                <a:lnTo>
                  <a:pt x="4881" y="244"/>
                </a:lnTo>
                <a:lnTo>
                  <a:pt x="4882" y="238"/>
                </a:lnTo>
                <a:lnTo>
                  <a:pt x="4882" y="244"/>
                </a:lnTo>
                <a:lnTo>
                  <a:pt x="4882" y="260"/>
                </a:lnTo>
                <a:lnTo>
                  <a:pt x="4883" y="282"/>
                </a:lnTo>
                <a:lnTo>
                  <a:pt x="4883" y="319"/>
                </a:lnTo>
                <a:lnTo>
                  <a:pt x="4883" y="325"/>
                </a:lnTo>
                <a:lnTo>
                  <a:pt x="4884" y="303"/>
                </a:lnTo>
                <a:lnTo>
                  <a:pt x="4884" y="276"/>
                </a:lnTo>
                <a:lnTo>
                  <a:pt x="4884" y="227"/>
                </a:lnTo>
                <a:lnTo>
                  <a:pt x="4885" y="211"/>
                </a:lnTo>
                <a:lnTo>
                  <a:pt x="4885" y="211"/>
                </a:lnTo>
                <a:lnTo>
                  <a:pt x="4885" y="217"/>
                </a:lnTo>
                <a:lnTo>
                  <a:pt x="4886" y="211"/>
                </a:lnTo>
                <a:lnTo>
                  <a:pt x="4886" y="233"/>
                </a:lnTo>
                <a:lnTo>
                  <a:pt x="4886" y="238"/>
                </a:lnTo>
                <a:lnTo>
                  <a:pt x="4887" y="238"/>
                </a:lnTo>
                <a:lnTo>
                  <a:pt x="4887" y="244"/>
                </a:lnTo>
                <a:lnTo>
                  <a:pt x="4887" y="244"/>
                </a:lnTo>
                <a:lnTo>
                  <a:pt x="4888" y="233"/>
                </a:lnTo>
                <a:lnTo>
                  <a:pt x="4888" y="238"/>
                </a:lnTo>
                <a:lnTo>
                  <a:pt x="4888" y="227"/>
                </a:lnTo>
                <a:lnTo>
                  <a:pt x="4889" y="222"/>
                </a:lnTo>
                <a:lnTo>
                  <a:pt x="4889" y="211"/>
                </a:lnTo>
                <a:lnTo>
                  <a:pt x="4889" y="211"/>
                </a:lnTo>
                <a:lnTo>
                  <a:pt x="4890" y="217"/>
                </a:lnTo>
                <a:lnTo>
                  <a:pt x="4890" y="217"/>
                </a:lnTo>
                <a:lnTo>
                  <a:pt x="4890" y="233"/>
                </a:lnTo>
                <a:lnTo>
                  <a:pt x="4891" y="255"/>
                </a:lnTo>
                <a:lnTo>
                  <a:pt x="4891" y="265"/>
                </a:lnTo>
                <a:lnTo>
                  <a:pt x="4891" y="287"/>
                </a:lnTo>
                <a:lnTo>
                  <a:pt x="4892" y="292"/>
                </a:lnTo>
                <a:lnTo>
                  <a:pt x="4892" y="292"/>
                </a:lnTo>
                <a:lnTo>
                  <a:pt x="4892" y="249"/>
                </a:lnTo>
                <a:lnTo>
                  <a:pt x="4893" y="233"/>
                </a:lnTo>
                <a:lnTo>
                  <a:pt x="4893" y="217"/>
                </a:lnTo>
                <a:lnTo>
                  <a:pt x="4893" y="222"/>
                </a:lnTo>
                <a:lnTo>
                  <a:pt x="4894" y="217"/>
                </a:lnTo>
                <a:lnTo>
                  <a:pt x="4894" y="222"/>
                </a:lnTo>
                <a:lnTo>
                  <a:pt x="4894" y="227"/>
                </a:lnTo>
                <a:lnTo>
                  <a:pt x="4895" y="238"/>
                </a:lnTo>
                <a:lnTo>
                  <a:pt x="4895" y="238"/>
                </a:lnTo>
                <a:lnTo>
                  <a:pt x="4895" y="249"/>
                </a:lnTo>
                <a:lnTo>
                  <a:pt x="4896" y="233"/>
                </a:lnTo>
                <a:lnTo>
                  <a:pt x="4896" y="238"/>
                </a:lnTo>
                <a:lnTo>
                  <a:pt x="4896" y="233"/>
                </a:lnTo>
                <a:lnTo>
                  <a:pt x="4897" y="233"/>
                </a:lnTo>
                <a:lnTo>
                  <a:pt x="4897" y="222"/>
                </a:lnTo>
                <a:lnTo>
                  <a:pt x="4897" y="227"/>
                </a:lnTo>
                <a:lnTo>
                  <a:pt x="4898" y="233"/>
                </a:lnTo>
                <a:lnTo>
                  <a:pt x="4898" y="233"/>
                </a:lnTo>
                <a:lnTo>
                  <a:pt x="4898" y="238"/>
                </a:lnTo>
                <a:lnTo>
                  <a:pt x="4899" y="255"/>
                </a:lnTo>
                <a:lnTo>
                  <a:pt x="4899" y="260"/>
                </a:lnTo>
                <a:lnTo>
                  <a:pt x="4899" y="271"/>
                </a:lnTo>
                <a:lnTo>
                  <a:pt x="4900" y="265"/>
                </a:lnTo>
                <a:lnTo>
                  <a:pt x="4900" y="260"/>
                </a:lnTo>
                <a:lnTo>
                  <a:pt x="4900" y="255"/>
                </a:lnTo>
                <a:lnTo>
                  <a:pt x="4901" y="271"/>
                </a:lnTo>
                <a:lnTo>
                  <a:pt x="4901" y="303"/>
                </a:lnTo>
                <a:lnTo>
                  <a:pt x="4901" y="319"/>
                </a:lnTo>
                <a:lnTo>
                  <a:pt x="4902" y="319"/>
                </a:lnTo>
                <a:lnTo>
                  <a:pt x="4902" y="298"/>
                </a:lnTo>
                <a:lnTo>
                  <a:pt x="4902" y="287"/>
                </a:lnTo>
                <a:lnTo>
                  <a:pt x="4903" y="282"/>
                </a:lnTo>
                <a:lnTo>
                  <a:pt x="4903" y="265"/>
                </a:lnTo>
                <a:lnTo>
                  <a:pt x="4903" y="238"/>
                </a:lnTo>
                <a:lnTo>
                  <a:pt x="4904" y="238"/>
                </a:lnTo>
                <a:lnTo>
                  <a:pt x="4904" y="244"/>
                </a:lnTo>
                <a:lnTo>
                  <a:pt x="4904" y="244"/>
                </a:lnTo>
                <a:lnTo>
                  <a:pt x="4904" y="249"/>
                </a:lnTo>
                <a:lnTo>
                  <a:pt x="4905" y="249"/>
                </a:lnTo>
                <a:lnTo>
                  <a:pt x="4905" y="244"/>
                </a:lnTo>
                <a:lnTo>
                  <a:pt x="4905" y="249"/>
                </a:lnTo>
                <a:lnTo>
                  <a:pt x="4906" y="260"/>
                </a:lnTo>
                <a:lnTo>
                  <a:pt x="4906" y="271"/>
                </a:lnTo>
                <a:lnTo>
                  <a:pt x="4906" y="271"/>
                </a:lnTo>
                <a:lnTo>
                  <a:pt x="4907" y="265"/>
                </a:lnTo>
                <a:lnTo>
                  <a:pt x="4907" y="260"/>
                </a:lnTo>
                <a:lnTo>
                  <a:pt x="4907" y="260"/>
                </a:lnTo>
                <a:lnTo>
                  <a:pt x="4908" y="265"/>
                </a:lnTo>
                <a:lnTo>
                  <a:pt x="4908" y="265"/>
                </a:lnTo>
                <a:lnTo>
                  <a:pt x="4908" y="255"/>
                </a:lnTo>
                <a:lnTo>
                  <a:pt x="4909" y="249"/>
                </a:lnTo>
                <a:lnTo>
                  <a:pt x="4909" y="244"/>
                </a:lnTo>
                <a:lnTo>
                  <a:pt x="4909" y="244"/>
                </a:lnTo>
                <a:lnTo>
                  <a:pt x="4910" y="265"/>
                </a:lnTo>
                <a:lnTo>
                  <a:pt x="4910" y="265"/>
                </a:lnTo>
                <a:lnTo>
                  <a:pt x="4910" y="287"/>
                </a:lnTo>
                <a:lnTo>
                  <a:pt x="4911" y="276"/>
                </a:lnTo>
                <a:lnTo>
                  <a:pt x="4911" y="287"/>
                </a:lnTo>
                <a:lnTo>
                  <a:pt x="4911" y="260"/>
                </a:lnTo>
                <a:lnTo>
                  <a:pt x="4912" y="249"/>
                </a:lnTo>
                <a:lnTo>
                  <a:pt x="4912" y="249"/>
                </a:lnTo>
                <a:lnTo>
                  <a:pt x="4912" y="238"/>
                </a:lnTo>
                <a:lnTo>
                  <a:pt x="4913" y="238"/>
                </a:lnTo>
                <a:lnTo>
                  <a:pt x="4913" y="249"/>
                </a:lnTo>
                <a:lnTo>
                  <a:pt x="4913" y="255"/>
                </a:lnTo>
                <a:lnTo>
                  <a:pt x="4914" y="260"/>
                </a:lnTo>
                <a:lnTo>
                  <a:pt x="4914" y="276"/>
                </a:lnTo>
                <a:lnTo>
                  <a:pt x="4914" y="255"/>
                </a:lnTo>
                <a:lnTo>
                  <a:pt x="4915" y="255"/>
                </a:lnTo>
                <a:lnTo>
                  <a:pt x="4915" y="260"/>
                </a:lnTo>
                <a:lnTo>
                  <a:pt x="4915" y="287"/>
                </a:lnTo>
                <a:lnTo>
                  <a:pt x="4916" y="282"/>
                </a:lnTo>
                <a:lnTo>
                  <a:pt x="4916" y="282"/>
                </a:lnTo>
                <a:lnTo>
                  <a:pt x="4916" y="276"/>
                </a:lnTo>
                <a:lnTo>
                  <a:pt x="4917" y="271"/>
                </a:lnTo>
                <a:lnTo>
                  <a:pt x="4917" y="271"/>
                </a:lnTo>
                <a:lnTo>
                  <a:pt x="4917" y="271"/>
                </a:lnTo>
                <a:lnTo>
                  <a:pt x="4918" y="287"/>
                </a:lnTo>
                <a:lnTo>
                  <a:pt x="4918" y="287"/>
                </a:lnTo>
                <a:lnTo>
                  <a:pt x="4918" y="287"/>
                </a:lnTo>
                <a:lnTo>
                  <a:pt x="4919" y="292"/>
                </a:lnTo>
                <a:lnTo>
                  <a:pt x="4919" y="303"/>
                </a:lnTo>
                <a:lnTo>
                  <a:pt x="4919" y="309"/>
                </a:lnTo>
                <a:lnTo>
                  <a:pt x="4920" y="325"/>
                </a:lnTo>
                <a:lnTo>
                  <a:pt x="4920" y="330"/>
                </a:lnTo>
                <a:lnTo>
                  <a:pt x="4920" y="325"/>
                </a:lnTo>
                <a:lnTo>
                  <a:pt x="4921" y="314"/>
                </a:lnTo>
                <a:lnTo>
                  <a:pt x="4921" y="309"/>
                </a:lnTo>
                <a:lnTo>
                  <a:pt x="4921" y="303"/>
                </a:lnTo>
                <a:lnTo>
                  <a:pt x="4922" y="330"/>
                </a:lnTo>
                <a:lnTo>
                  <a:pt x="4922" y="314"/>
                </a:lnTo>
                <a:lnTo>
                  <a:pt x="4922" y="314"/>
                </a:lnTo>
                <a:lnTo>
                  <a:pt x="4923" y="309"/>
                </a:lnTo>
                <a:lnTo>
                  <a:pt x="4923" y="303"/>
                </a:lnTo>
                <a:lnTo>
                  <a:pt x="4923" y="292"/>
                </a:lnTo>
                <a:lnTo>
                  <a:pt x="4924" y="303"/>
                </a:lnTo>
                <a:lnTo>
                  <a:pt x="4924" y="298"/>
                </a:lnTo>
                <a:lnTo>
                  <a:pt x="4924" y="287"/>
                </a:lnTo>
                <a:lnTo>
                  <a:pt x="4925" y="282"/>
                </a:lnTo>
                <a:lnTo>
                  <a:pt x="4925" y="287"/>
                </a:lnTo>
                <a:lnTo>
                  <a:pt x="4925" y="287"/>
                </a:lnTo>
                <a:lnTo>
                  <a:pt x="4926" y="276"/>
                </a:lnTo>
                <a:lnTo>
                  <a:pt x="4926" y="271"/>
                </a:lnTo>
                <a:lnTo>
                  <a:pt x="4926" y="276"/>
                </a:lnTo>
                <a:lnTo>
                  <a:pt x="4927" y="271"/>
                </a:lnTo>
                <a:lnTo>
                  <a:pt x="4927" y="287"/>
                </a:lnTo>
                <a:lnTo>
                  <a:pt x="4927" y="276"/>
                </a:lnTo>
                <a:lnTo>
                  <a:pt x="4928" y="271"/>
                </a:lnTo>
                <a:lnTo>
                  <a:pt x="4928" y="271"/>
                </a:lnTo>
                <a:lnTo>
                  <a:pt x="4928" y="287"/>
                </a:lnTo>
                <a:lnTo>
                  <a:pt x="4929" y="287"/>
                </a:lnTo>
                <a:lnTo>
                  <a:pt x="4929" y="287"/>
                </a:lnTo>
                <a:lnTo>
                  <a:pt x="4929" y="276"/>
                </a:lnTo>
                <a:lnTo>
                  <a:pt x="4930" y="282"/>
                </a:lnTo>
                <a:lnTo>
                  <a:pt x="4930" y="309"/>
                </a:lnTo>
                <a:lnTo>
                  <a:pt x="4930" y="303"/>
                </a:lnTo>
                <a:lnTo>
                  <a:pt x="4931" y="314"/>
                </a:lnTo>
                <a:lnTo>
                  <a:pt x="4931" y="325"/>
                </a:lnTo>
                <a:lnTo>
                  <a:pt x="4931" y="341"/>
                </a:lnTo>
                <a:lnTo>
                  <a:pt x="4932" y="341"/>
                </a:lnTo>
                <a:lnTo>
                  <a:pt x="4932" y="330"/>
                </a:lnTo>
                <a:lnTo>
                  <a:pt x="4932" y="325"/>
                </a:lnTo>
                <a:lnTo>
                  <a:pt x="4933" y="330"/>
                </a:lnTo>
                <a:lnTo>
                  <a:pt x="4933" y="325"/>
                </a:lnTo>
                <a:lnTo>
                  <a:pt x="4933" y="341"/>
                </a:lnTo>
                <a:lnTo>
                  <a:pt x="4934" y="368"/>
                </a:lnTo>
                <a:lnTo>
                  <a:pt x="4934" y="379"/>
                </a:lnTo>
                <a:lnTo>
                  <a:pt x="4934" y="390"/>
                </a:lnTo>
                <a:lnTo>
                  <a:pt x="4935" y="390"/>
                </a:lnTo>
                <a:lnTo>
                  <a:pt x="4935" y="406"/>
                </a:lnTo>
                <a:lnTo>
                  <a:pt x="4935" y="400"/>
                </a:lnTo>
                <a:lnTo>
                  <a:pt x="4936" y="406"/>
                </a:lnTo>
                <a:lnTo>
                  <a:pt x="4936" y="417"/>
                </a:lnTo>
                <a:lnTo>
                  <a:pt x="4936" y="395"/>
                </a:lnTo>
                <a:lnTo>
                  <a:pt x="4937" y="373"/>
                </a:lnTo>
                <a:lnTo>
                  <a:pt x="4937" y="368"/>
                </a:lnTo>
                <a:lnTo>
                  <a:pt x="4937" y="352"/>
                </a:lnTo>
                <a:lnTo>
                  <a:pt x="4938" y="357"/>
                </a:lnTo>
                <a:lnTo>
                  <a:pt x="4938" y="368"/>
                </a:lnTo>
                <a:lnTo>
                  <a:pt x="4938" y="363"/>
                </a:lnTo>
                <a:lnTo>
                  <a:pt x="4939" y="357"/>
                </a:lnTo>
                <a:lnTo>
                  <a:pt x="4939" y="363"/>
                </a:lnTo>
                <a:lnTo>
                  <a:pt x="4939" y="357"/>
                </a:lnTo>
                <a:lnTo>
                  <a:pt x="4940" y="352"/>
                </a:lnTo>
                <a:lnTo>
                  <a:pt x="4940" y="352"/>
                </a:lnTo>
                <a:lnTo>
                  <a:pt x="4940" y="336"/>
                </a:lnTo>
                <a:lnTo>
                  <a:pt x="4941" y="325"/>
                </a:lnTo>
                <a:lnTo>
                  <a:pt x="4941" y="336"/>
                </a:lnTo>
                <a:lnTo>
                  <a:pt x="4941" y="336"/>
                </a:lnTo>
                <a:lnTo>
                  <a:pt x="4942" y="336"/>
                </a:lnTo>
                <a:lnTo>
                  <a:pt x="4942" y="346"/>
                </a:lnTo>
                <a:lnTo>
                  <a:pt x="4942" y="363"/>
                </a:lnTo>
                <a:lnTo>
                  <a:pt x="4943" y="368"/>
                </a:lnTo>
                <a:lnTo>
                  <a:pt x="4943" y="368"/>
                </a:lnTo>
                <a:lnTo>
                  <a:pt x="4943" y="357"/>
                </a:lnTo>
                <a:lnTo>
                  <a:pt x="4944" y="346"/>
                </a:lnTo>
                <a:lnTo>
                  <a:pt x="4944" y="346"/>
                </a:lnTo>
                <a:lnTo>
                  <a:pt x="4944" y="303"/>
                </a:lnTo>
                <a:lnTo>
                  <a:pt x="4945" y="282"/>
                </a:lnTo>
                <a:lnTo>
                  <a:pt x="4945" y="282"/>
                </a:lnTo>
                <a:lnTo>
                  <a:pt x="4945" y="292"/>
                </a:lnTo>
                <a:lnTo>
                  <a:pt x="4946" y="287"/>
                </a:lnTo>
                <a:lnTo>
                  <a:pt x="4946" y="276"/>
                </a:lnTo>
                <a:lnTo>
                  <a:pt x="4946" y="287"/>
                </a:lnTo>
                <a:lnTo>
                  <a:pt x="4947" y="287"/>
                </a:lnTo>
                <a:lnTo>
                  <a:pt x="4947" y="276"/>
                </a:lnTo>
                <a:lnTo>
                  <a:pt x="4947" y="287"/>
                </a:lnTo>
                <a:lnTo>
                  <a:pt x="4948" y="276"/>
                </a:lnTo>
                <a:lnTo>
                  <a:pt x="4948" y="282"/>
                </a:lnTo>
                <a:lnTo>
                  <a:pt x="4948" y="271"/>
                </a:lnTo>
                <a:lnTo>
                  <a:pt x="4949" y="271"/>
                </a:lnTo>
                <a:lnTo>
                  <a:pt x="4949" y="233"/>
                </a:lnTo>
                <a:lnTo>
                  <a:pt x="4949" y="211"/>
                </a:lnTo>
                <a:lnTo>
                  <a:pt x="4950" y="211"/>
                </a:lnTo>
                <a:lnTo>
                  <a:pt x="4950" y="217"/>
                </a:lnTo>
                <a:lnTo>
                  <a:pt x="4950" y="238"/>
                </a:lnTo>
                <a:lnTo>
                  <a:pt x="4951" y="244"/>
                </a:lnTo>
                <a:lnTo>
                  <a:pt x="4951" y="255"/>
                </a:lnTo>
                <a:lnTo>
                  <a:pt x="4951" y="282"/>
                </a:lnTo>
                <a:lnTo>
                  <a:pt x="4952" y="255"/>
                </a:lnTo>
                <a:lnTo>
                  <a:pt x="4952" y="233"/>
                </a:lnTo>
                <a:lnTo>
                  <a:pt x="4952" y="190"/>
                </a:lnTo>
                <a:lnTo>
                  <a:pt x="4953" y="184"/>
                </a:lnTo>
                <a:lnTo>
                  <a:pt x="4953" y="206"/>
                </a:lnTo>
                <a:lnTo>
                  <a:pt x="4953" y="211"/>
                </a:lnTo>
                <a:lnTo>
                  <a:pt x="4954" y="217"/>
                </a:lnTo>
                <a:lnTo>
                  <a:pt x="4954" y="222"/>
                </a:lnTo>
                <a:lnTo>
                  <a:pt x="4954" y="222"/>
                </a:lnTo>
                <a:lnTo>
                  <a:pt x="4955" y="222"/>
                </a:lnTo>
                <a:lnTo>
                  <a:pt x="4955" y="217"/>
                </a:lnTo>
                <a:lnTo>
                  <a:pt x="4955" y="211"/>
                </a:lnTo>
                <a:lnTo>
                  <a:pt x="4956" y="222"/>
                </a:lnTo>
                <a:lnTo>
                  <a:pt x="4956" y="222"/>
                </a:lnTo>
                <a:lnTo>
                  <a:pt x="4956" y="217"/>
                </a:lnTo>
                <a:lnTo>
                  <a:pt x="4957" y="217"/>
                </a:lnTo>
                <a:lnTo>
                  <a:pt x="4957" y="217"/>
                </a:lnTo>
                <a:lnTo>
                  <a:pt x="4957" y="217"/>
                </a:lnTo>
                <a:lnTo>
                  <a:pt x="4958" y="195"/>
                </a:lnTo>
                <a:lnTo>
                  <a:pt x="4958" y="195"/>
                </a:lnTo>
                <a:lnTo>
                  <a:pt x="4958" y="211"/>
                </a:lnTo>
                <a:lnTo>
                  <a:pt x="4959" y="233"/>
                </a:lnTo>
                <a:lnTo>
                  <a:pt x="4959" y="238"/>
                </a:lnTo>
                <a:lnTo>
                  <a:pt x="4959" y="238"/>
                </a:lnTo>
                <a:lnTo>
                  <a:pt x="4960" y="265"/>
                </a:lnTo>
                <a:lnTo>
                  <a:pt x="4960" y="271"/>
                </a:lnTo>
                <a:lnTo>
                  <a:pt x="4960" y="238"/>
                </a:lnTo>
                <a:lnTo>
                  <a:pt x="4961" y="201"/>
                </a:lnTo>
                <a:lnTo>
                  <a:pt x="4961" y="184"/>
                </a:lnTo>
                <a:lnTo>
                  <a:pt x="4961" y="195"/>
                </a:lnTo>
                <a:lnTo>
                  <a:pt x="4962" y="195"/>
                </a:lnTo>
                <a:lnTo>
                  <a:pt x="4962" y="206"/>
                </a:lnTo>
                <a:lnTo>
                  <a:pt x="4962" y="211"/>
                </a:lnTo>
                <a:lnTo>
                  <a:pt x="4963" y="222"/>
                </a:lnTo>
                <a:lnTo>
                  <a:pt x="4963" y="217"/>
                </a:lnTo>
                <a:lnTo>
                  <a:pt x="4963" y="227"/>
                </a:lnTo>
                <a:lnTo>
                  <a:pt x="4964" y="233"/>
                </a:lnTo>
                <a:lnTo>
                  <a:pt x="4964" y="222"/>
                </a:lnTo>
                <a:lnTo>
                  <a:pt x="4964" y="217"/>
                </a:lnTo>
                <a:lnTo>
                  <a:pt x="4964" y="222"/>
                </a:lnTo>
                <a:lnTo>
                  <a:pt x="4965" y="211"/>
                </a:lnTo>
                <a:lnTo>
                  <a:pt x="4965" y="206"/>
                </a:lnTo>
                <a:lnTo>
                  <a:pt x="4965" y="211"/>
                </a:lnTo>
                <a:lnTo>
                  <a:pt x="4966" y="211"/>
                </a:lnTo>
                <a:lnTo>
                  <a:pt x="4966" y="238"/>
                </a:lnTo>
                <a:lnTo>
                  <a:pt x="4966" y="255"/>
                </a:lnTo>
                <a:lnTo>
                  <a:pt x="4967" y="265"/>
                </a:lnTo>
                <a:lnTo>
                  <a:pt x="4967" y="287"/>
                </a:lnTo>
                <a:lnTo>
                  <a:pt x="4967" y="314"/>
                </a:lnTo>
                <a:lnTo>
                  <a:pt x="4968" y="325"/>
                </a:lnTo>
                <a:lnTo>
                  <a:pt x="4968" y="298"/>
                </a:lnTo>
                <a:lnTo>
                  <a:pt x="4968" y="255"/>
                </a:lnTo>
                <a:lnTo>
                  <a:pt x="4969" y="217"/>
                </a:lnTo>
                <a:lnTo>
                  <a:pt x="4969" y="222"/>
                </a:lnTo>
                <a:lnTo>
                  <a:pt x="4969" y="233"/>
                </a:lnTo>
                <a:lnTo>
                  <a:pt x="4970" y="233"/>
                </a:lnTo>
                <a:lnTo>
                  <a:pt x="4970" y="238"/>
                </a:lnTo>
                <a:lnTo>
                  <a:pt x="4970" y="244"/>
                </a:lnTo>
                <a:lnTo>
                  <a:pt x="4971" y="249"/>
                </a:lnTo>
                <a:lnTo>
                  <a:pt x="4971" y="233"/>
                </a:lnTo>
                <a:lnTo>
                  <a:pt x="4971" y="222"/>
                </a:lnTo>
                <a:lnTo>
                  <a:pt x="4972" y="227"/>
                </a:lnTo>
                <a:lnTo>
                  <a:pt x="4972" y="222"/>
                </a:lnTo>
                <a:lnTo>
                  <a:pt x="4972" y="222"/>
                </a:lnTo>
                <a:lnTo>
                  <a:pt x="4973" y="190"/>
                </a:lnTo>
                <a:lnTo>
                  <a:pt x="4973" y="179"/>
                </a:lnTo>
                <a:lnTo>
                  <a:pt x="4973" y="168"/>
                </a:lnTo>
                <a:lnTo>
                  <a:pt x="4974" y="173"/>
                </a:lnTo>
                <a:lnTo>
                  <a:pt x="4974" y="195"/>
                </a:lnTo>
                <a:lnTo>
                  <a:pt x="4974" y="211"/>
                </a:lnTo>
                <a:lnTo>
                  <a:pt x="4975" y="227"/>
                </a:lnTo>
                <a:lnTo>
                  <a:pt x="4975" y="244"/>
                </a:lnTo>
                <a:lnTo>
                  <a:pt x="4975" y="287"/>
                </a:lnTo>
                <a:lnTo>
                  <a:pt x="4976" y="265"/>
                </a:lnTo>
                <a:lnTo>
                  <a:pt x="4976" y="233"/>
                </a:lnTo>
                <a:lnTo>
                  <a:pt x="4976" y="190"/>
                </a:lnTo>
                <a:lnTo>
                  <a:pt x="4977" y="173"/>
                </a:lnTo>
                <a:lnTo>
                  <a:pt x="4977" y="201"/>
                </a:lnTo>
                <a:lnTo>
                  <a:pt x="4977" y="206"/>
                </a:lnTo>
                <a:lnTo>
                  <a:pt x="4978" y="206"/>
                </a:lnTo>
                <a:lnTo>
                  <a:pt x="4978" y="211"/>
                </a:lnTo>
                <a:lnTo>
                  <a:pt x="4978" y="227"/>
                </a:lnTo>
                <a:lnTo>
                  <a:pt x="4979" y="222"/>
                </a:lnTo>
                <a:lnTo>
                  <a:pt x="4979" y="222"/>
                </a:lnTo>
                <a:lnTo>
                  <a:pt x="4979" y="217"/>
                </a:lnTo>
                <a:lnTo>
                  <a:pt x="4980" y="217"/>
                </a:lnTo>
                <a:lnTo>
                  <a:pt x="4980" y="206"/>
                </a:lnTo>
                <a:lnTo>
                  <a:pt x="4980" y="206"/>
                </a:lnTo>
                <a:lnTo>
                  <a:pt x="4981" y="195"/>
                </a:lnTo>
                <a:lnTo>
                  <a:pt x="4981" y="201"/>
                </a:lnTo>
                <a:lnTo>
                  <a:pt x="4981" y="201"/>
                </a:lnTo>
                <a:lnTo>
                  <a:pt x="4982" y="206"/>
                </a:lnTo>
                <a:lnTo>
                  <a:pt x="4982" y="222"/>
                </a:lnTo>
                <a:lnTo>
                  <a:pt x="4982" y="233"/>
                </a:lnTo>
                <a:lnTo>
                  <a:pt x="4983" y="265"/>
                </a:lnTo>
                <a:lnTo>
                  <a:pt x="4983" y="276"/>
                </a:lnTo>
                <a:lnTo>
                  <a:pt x="4983" y="271"/>
                </a:lnTo>
                <a:lnTo>
                  <a:pt x="4984" y="217"/>
                </a:lnTo>
                <a:lnTo>
                  <a:pt x="4984" y="195"/>
                </a:lnTo>
                <a:lnTo>
                  <a:pt x="4984" y="195"/>
                </a:lnTo>
                <a:lnTo>
                  <a:pt x="4985" y="206"/>
                </a:lnTo>
                <a:lnTo>
                  <a:pt x="4985" y="211"/>
                </a:lnTo>
                <a:lnTo>
                  <a:pt x="4985" y="211"/>
                </a:lnTo>
                <a:lnTo>
                  <a:pt x="4986" y="227"/>
                </a:lnTo>
                <a:lnTo>
                  <a:pt x="4986" y="211"/>
                </a:lnTo>
                <a:lnTo>
                  <a:pt x="4986" y="227"/>
                </a:lnTo>
                <a:lnTo>
                  <a:pt x="4987" y="217"/>
                </a:lnTo>
                <a:lnTo>
                  <a:pt x="4987" y="222"/>
                </a:lnTo>
                <a:lnTo>
                  <a:pt x="4987" y="217"/>
                </a:lnTo>
                <a:lnTo>
                  <a:pt x="4988" y="211"/>
                </a:lnTo>
                <a:lnTo>
                  <a:pt x="4988" y="211"/>
                </a:lnTo>
                <a:lnTo>
                  <a:pt x="4988" y="211"/>
                </a:lnTo>
                <a:lnTo>
                  <a:pt x="4989" y="195"/>
                </a:lnTo>
                <a:lnTo>
                  <a:pt x="4989" y="190"/>
                </a:lnTo>
                <a:lnTo>
                  <a:pt x="4989" y="173"/>
                </a:lnTo>
                <a:lnTo>
                  <a:pt x="4990" y="157"/>
                </a:lnTo>
                <a:lnTo>
                  <a:pt x="4990" y="157"/>
                </a:lnTo>
                <a:lnTo>
                  <a:pt x="4990" y="163"/>
                </a:lnTo>
                <a:lnTo>
                  <a:pt x="4991" y="184"/>
                </a:lnTo>
                <a:lnTo>
                  <a:pt x="4991" y="201"/>
                </a:lnTo>
                <a:lnTo>
                  <a:pt x="4991" y="211"/>
                </a:lnTo>
                <a:lnTo>
                  <a:pt x="4992" y="227"/>
                </a:lnTo>
                <a:lnTo>
                  <a:pt x="4992" y="244"/>
                </a:lnTo>
                <a:lnTo>
                  <a:pt x="4992" y="238"/>
                </a:lnTo>
                <a:lnTo>
                  <a:pt x="4993" y="238"/>
                </a:lnTo>
                <a:lnTo>
                  <a:pt x="4993" y="190"/>
                </a:lnTo>
                <a:lnTo>
                  <a:pt x="4993" y="190"/>
                </a:lnTo>
                <a:lnTo>
                  <a:pt x="4994" y="190"/>
                </a:lnTo>
                <a:lnTo>
                  <a:pt x="4994" y="190"/>
                </a:lnTo>
                <a:lnTo>
                  <a:pt x="4994" y="195"/>
                </a:lnTo>
                <a:lnTo>
                  <a:pt x="4995" y="201"/>
                </a:lnTo>
                <a:lnTo>
                  <a:pt x="4995" y="206"/>
                </a:lnTo>
                <a:lnTo>
                  <a:pt x="4995" y="211"/>
                </a:lnTo>
                <a:lnTo>
                  <a:pt x="4996" y="211"/>
                </a:lnTo>
                <a:lnTo>
                  <a:pt x="4996" y="211"/>
                </a:lnTo>
                <a:lnTo>
                  <a:pt x="4996" y="211"/>
                </a:lnTo>
                <a:lnTo>
                  <a:pt x="4997" y="211"/>
                </a:lnTo>
                <a:lnTo>
                  <a:pt x="4997" y="190"/>
                </a:lnTo>
                <a:lnTo>
                  <a:pt x="4997" y="190"/>
                </a:lnTo>
                <a:lnTo>
                  <a:pt x="4998" y="179"/>
                </a:lnTo>
                <a:lnTo>
                  <a:pt x="4998" y="184"/>
                </a:lnTo>
                <a:lnTo>
                  <a:pt x="4998" y="206"/>
                </a:lnTo>
                <a:lnTo>
                  <a:pt x="4999" y="227"/>
                </a:lnTo>
                <a:lnTo>
                  <a:pt x="4999" y="238"/>
                </a:lnTo>
                <a:lnTo>
                  <a:pt x="4999" y="255"/>
                </a:lnTo>
                <a:lnTo>
                  <a:pt x="5000" y="271"/>
                </a:lnTo>
                <a:lnTo>
                  <a:pt x="5000" y="265"/>
                </a:lnTo>
                <a:lnTo>
                  <a:pt x="5000" y="227"/>
                </a:lnTo>
                <a:lnTo>
                  <a:pt x="5001" y="173"/>
                </a:lnTo>
                <a:lnTo>
                  <a:pt x="5001" y="190"/>
                </a:lnTo>
                <a:lnTo>
                  <a:pt x="5001" y="190"/>
                </a:lnTo>
                <a:lnTo>
                  <a:pt x="5002" y="206"/>
                </a:lnTo>
                <a:lnTo>
                  <a:pt x="5002" y="217"/>
                </a:lnTo>
                <a:lnTo>
                  <a:pt x="5002" y="233"/>
                </a:lnTo>
                <a:lnTo>
                  <a:pt x="5003" y="222"/>
                </a:lnTo>
                <a:lnTo>
                  <a:pt x="5003" y="238"/>
                </a:lnTo>
                <a:lnTo>
                  <a:pt x="5003" y="249"/>
                </a:lnTo>
                <a:lnTo>
                  <a:pt x="5004" y="227"/>
                </a:lnTo>
                <a:lnTo>
                  <a:pt x="5004" y="201"/>
                </a:lnTo>
                <a:lnTo>
                  <a:pt x="5004" y="206"/>
                </a:lnTo>
                <a:lnTo>
                  <a:pt x="5005" y="217"/>
                </a:lnTo>
                <a:lnTo>
                  <a:pt x="5005" y="222"/>
                </a:lnTo>
                <a:lnTo>
                  <a:pt x="5005" y="255"/>
                </a:lnTo>
                <a:lnTo>
                  <a:pt x="5006" y="249"/>
                </a:lnTo>
                <a:lnTo>
                  <a:pt x="5006" y="282"/>
                </a:lnTo>
                <a:lnTo>
                  <a:pt x="5006" y="325"/>
                </a:lnTo>
                <a:lnTo>
                  <a:pt x="5007" y="325"/>
                </a:lnTo>
                <a:lnTo>
                  <a:pt x="5007" y="303"/>
                </a:lnTo>
                <a:lnTo>
                  <a:pt x="5007" y="271"/>
                </a:lnTo>
                <a:lnTo>
                  <a:pt x="5008" y="260"/>
                </a:lnTo>
                <a:lnTo>
                  <a:pt x="5008" y="255"/>
                </a:lnTo>
                <a:lnTo>
                  <a:pt x="5008" y="255"/>
                </a:lnTo>
                <a:lnTo>
                  <a:pt x="5009" y="244"/>
                </a:lnTo>
                <a:lnTo>
                  <a:pt x="5009" y="244"/>
                </a:lnTo>
                <a:lnTo>
                  <a:pt x="5009" y="249"/>
                </a:lnTo>
                <a:lnTo>
                  <a:pt x="5010" y="249"/>
                </a:lnTo>
                <a:lnTo>
                  <a:pt x="5010" y="244"/>
                </a:lnTo>
                <a:lnTo>
                  <a:pt x="5010" y="233"/>
                </a:lnTo>
                <a:lnTo>
                  <a:pt x="5011" y="244"/>
                </a:lnTo>
                <a:lnTo>
                  <a:pt x="5011" y="227"/>
                </a:lnTo>
                <a:lnTo>
                  <a:pt x="5011" y="222"/>
                </a:lnTo>
                <a:lnTo>
                  <a:pt x="5012" y="222"/>
                </a:lnTo>
                <a:lnTo>
                  <a:pt x="5012" y="217"/>
                </a:lnTo>
                <a:lnTo>
                  <a:pt x="5012" y="206"/>
                </a:lnTo>
                <a:lnTo>
                  <a:pt x="5013" y="222"/>
                </a:lnTo>
                <a:lnTo>
                  <a:pt x="5013" y="233"/>
                </a:lnTo>
                <a:lnTo>
                  <a:pt x="5013" y="255"/>
                </a:lnTo>
                <a:lnTo>
                  <a:pt x="5014" y="271"/>
                </a:lnTo>
                <a:lnTo>
                  <a:pt x="5014" y="292"/>
                </a:lnTo>
                <a:lnTo>
                  <a:pt x="5014" y="309"/>
                </a:lnTo>
                <a:lnTo>
                  <a:pt x="5015" y="222"/>
                </a:lnTo>
                <a:lnTo>
                  <a:pt x="5015" y="190"/>
                </a:lnTo>
                <a:lnTo>
                  <a:pt x="5015" y="195"/>
                </a:lnTo>
                <a:lnTo>
                  <a:pt x="5016" y="206"/>
                </a:lnTo>
                <a:lnTo>
                  <a:pt x="5016" y="201"/>
                </a:lnTo>
                <a:lnTo>
                  <a:pt x="5016" y="206"/>
                </a:lnTo>
                <a:lnTo>
                  <a:pt x="5017" y="222"/>
                </a:lnTo>
                <a:lnTo>
                  <a:pt x="5017" y="211"/>
                </a:lnTo>
                <a:lnTo>
                  <a:pt x="5017" y="217"/>
                </a:lnTo>
                <a:lnTo>
                  <a:pt x="5018" y="211"/>
                </a:lnTo>
                <a:lnTo>
                  <a:pt x="5018" y="217"/>
                </a:lnTo>
                <a:lnTo>
                  <a:pt x="5018" y="211"/>
                </a:lnTo>
                <a:lnTo>
                  <a:pt x="5019" y="201"/>
                </a:lnTo>
                <a:lnTo>
                  <a:pt x="5019" y="201"/>
                </a:lnTo>
                <a:lnTo>
                  <a:pt x="5019" y="195"/>
                </a:lnTo>
                <a:lnTo>
                  <a:pt x="5020" y="206"/>
                </a:lnTo>
                <a:lnTo>
                  <a:pt x="5020" y="227"/>
                </a:lnTo>
                <a:lnTo>
                  <a:pt x="5020" y="238"/>
                </a:lnTo>
                <a:lnTo>
                  <a:pt x="5020" y="265"/>
                </a:lnTo>
                <a:lnTo>
                  <a:pt x="5021" y="282"/>
                </a:lnTo>
                <a:lnTo>
                  <a:pt x="5021" y="292"/>
                </a:lnTo>
                <a:lnTo>
                  <a:pt x="5021" y="206"/>
                </a:lnTo>
                <a:lnTo>
                  <a:pt x="5022" y="179"/>
                </a:lnTo>
                <a:lnTo>
                  <a:pt x="5022" y="184"/>
                </a:lnTo>
                <a:lnTo>
                  <a:pt x="5022" y="190"/>
                </a:lnTo>
                <a:lnTo>
                  <a:pt x="5023" y="206"/>
                </a:lnTo>
                <a:lnTo>
                  <a:pt x="5023" y="222"/>
                </a:lnTo>
                <a:lnTo>
                  <a:pt x="5023" y="238"/>
                </a:lnTo>
                <a:lnTo>
                  <a:pt x="5024" y="249"/>
                </a:lnTo>
                <a:lnTo>
                  <a:pt x="5024" y="255"/>
                </a:lnTo>
                <a:lnTo>
                  <a:pt x="5024" y="238"/>
                </a:lnTo>
                <a:lnTo>
                  <a:pt x="5024" y="249"/>
                </a:lnTo>
                <a:lnTo>
                  <a:pt x="5025" y="260"/>
                </a:lnTo>
                <a:lnTo>
                  <a:pt x="5025" y="255"/>
                </a:lnTo>
                <a:lnTo>
                  <a:pt x="5025" y="265"/>
                </a:lnTo>
                <a:lnTo>
                  <a:pt x="5026" y="265"/>
                </a:lnTo>
                <a:lnTo>
                  <a:pt x="5026" y="265"/>
                </a:lnTo>
                <a:lnTo>
                  <a:pt x="5026" y="260"/>
                </a:lnTo>
                <a:lnTo>
                  <a:pt x="5027" y="276"/>
                </a:lnTo>
                <a:lnTo>
                  <a:pt x="5027" y="282"/>
                </a:lnTo>
                <a:lnTo>
                  <a:pt x="5027" y="298"/>
                </a:lnTo>
                <a:lnTo>
                  <a:pt x="5028" y="303"/>
                </a:lnTo>
                <a:lnTo>
                  <a:pt x="5028" y="298"/>
                </a:lnTo>
                <a:lnTo>
                  <a:pt x="5028" y="303"/>
                </a:lnTo>
                <a:lnTo>
                  <a:pt x="5029" y="292"/>
                </a:lnTo>
                <a:lnTo>
                  <a:pt x="5029" y="298"/>
                </a:lnTo>
                <a:lnTo>
                  <a:pt x="5029" y="287"/>
                </a:lnTo>
                <a:lnTo>
                  <a:pt x="5030" y="282"/>
                </a:lnTo>
                <a:lnTo>
                  <a:pt x="5030" y="319"/>
                </a:lnTo>
                <a:lnTo>
                  <a:pt x="5030" y="319"/>
                </a:lnTo>
                <a:lnTo>
                  <a:pt x="5031" y="330"/>
                </a:lnTo>
                <a:lnTo>
                  <a:pt x="5031" y="325"/>
                </a:lnTo>
                <a:lnTo>
                  <a:pt x="5031" y="325"/>
                </a:lnTo>
                <a:lnTo>
                  <a:pt x="5032" y="287"/>
                </a:lnTo>
                <a:lnTo>
                  <a:pt x="5032" y="255"/>
                </a:lnTo>
                <a:lnTo>
                  <a:pt x="5032" y="238"/>
                </a:lnTo>
                <a:lnTo>
                  <a:pt x="5033" y="249"/>
                </a:lnTo>
                <a:lnTo>
                  <a:pt x="5033" y="249"/>
                </a:lnTo>
                <a:lnTo>
                  <a:pt x="5033" y="255"/>
                </a:lnTo>
                <a:lnTo>
                  <a:pt x="5034" y="260"/>
                </a:lnTo>
                <a:lnTo>
                  <a:pt x="5034" y="260"/>
                </a:lnTo>
                <a:lnTo>
                  <a:pt x="5034" y="260"/>
                </a:lnTo>
                <a:lnTo>
                  <a:pt x="5035" y="255"/>
                </a:lnTo>
                <a:lnTo>
                  <a:pt x="5035" y="255"/>
                </a:lnTo>
                <a:lnTo>
                  <a:pt x="5035" y="255"/>
                </a:lnTo>
                <a:lnTo>
                  <a:pt x="5036" y="260"/>
                </a:lnTo>
                <a:lnTo>
                  <a:pt x="5036" y="255"/>
                </a:lnTo>
                <a:lnTo>
                  <a:pt x="5036" y="255"/>
                </a:lnTo>
                <a:lnTo>
                  <a:pt x="5037" y="249"/>
                </a:lnTo>
                <a:lnTo>
                  <a:pt x="5037" y="265"/>
                </a:lnTo>
                <a:lnTo>
                  <a:pt x="5037" y="265"/>
                </a:lnTo>
                <a:lnTo>
                  <a:pt x="5038" y="271"/>
                </a:lnTo>
                <a:lnTo>
                  <a:pt x="5038" y="265"/>
                </a:lnTo>
                <a:lnTo>
                  <a:pt x="5038" y="255"/>
                </a:lnTo>
                <a:lnTo>
                  <a:pt x="5039" y="260"/>
                </a:lnTo>
                <a:lnTo>
                  <a:pt x="5039" y="271"/>
                </a:lnTo>
                <a:lnTo>
                  <a:pt x="5039" y="271"/>
                </a:lnTo>
                <a:lnTo>
                  <a:pt x="5040" y="271"/>
                </a:lnTo>
                <a:lnTo>
                  <a:pt x="5040" y="260"/>
                </a:lnTo>
                <a:lnTo>
                  <a:pt x="5040" y="265"/>
                </a:lnTo>
                <a:lnTo>
                  <a:pt x="5041" y="255"/>
                </a:lnTo>
                <a:lnTo>
                  <a:pt x="5041" y="255"/>
                </a:lnTo>
                <a:lnTo>
                  <a:pt x="5041" y="255"/>
                </a:lnTo>
                <a:lnTo>
                  <a:pt x="5042" y="233"/>
                </a:lnTo>
                <a:lnTo>
                  <a:pt x="5042" y="233"/>
                </a:lnTo>
                <a:lnTo>
                  <a:pt x="5042" y="233"/>
                </a:lnTo>
                <a:lnTo>
                  <a:pt x="5043" y="227"/>
                </a:lnTo>
                <a:lnTo>
                  <a:pt x="5043" y="238"/>
                </a:lnTo>
                <a:lnTo>
                  <a:pt x="5043" y="244"/>
                </a:lnTo>
                <a:lnTo>
                  <a:pt x="5044" y="238"/>
                </a:lnTo>
                <a:lnTo>
                  <a:pt x="5044" y="238"/>
                </a:lnTo>
                <a:lnTo>
                  <a:pt x="5044" y="244"/>
                </a:lnTo>
                <a:lnTo>
                  <a:pt x="5045" y="244"/>
                </a:lnTo>
                <a:lnTo>
                  <a:pt x="5045" y="249"/>
                </a:lnTo>
                <a:lnTo>
                  <a:pt x="5045" y="238"/>
                </a:lnTo>
                <a:lnTo>
                  <a:pt x="5046" y="244"/>
                </a:lnTo>
                <a:lnTo>
                  <a:pt x="5046" y="249"/>
                </a:lnTo>
                <a:lnTo>
                  <a:pt x="5046" y="265"/>
                </a:lnTo>
                <a:lnTo>
                  <a:pt x="5047" y="276"/>
                </a:lnTo>
                <a:lnTo>
                  <a:pt x="5047" y="265"/>
                </a:lnTo>
                <a:lnTo>
                  <a:pt x="5047" y="282"/>
                </a:lnTo>
                <a:lnTo>
                  <a:pt x="5048" y="276"/>
                </a:lnTo>
                <a:lnTo>
                  <a:pt x="5048" y="282"/>
                </a:lnTo>
                <a:lnTo>
                  <a:pt x="5048" y="287"/>
                </a:lnTo>
                <a:lnTo>
                  <a:pt x="5049" y="282"/>
                </a:lnTo>
                <a:lnTo>
                  <a:pt x="5049" y="282"/>
                </a:lnTo>
                <a:lnTo>
                  <a:pt x="5049" y="287"/>
                </a:lnTo>
                <a:lnTo>
                  <a:pt x="5050" y="287"/>
                </a:lnTo>
                <a:lnTo>
                  <a:pt x="5050" y="287"/>
                </a:lnTo>
                <a:lnTo>
                  <a:pt x="5050" y="287"/>
                </a:lnTo>
                <a:lnTo>
                  <a:pt x="5051" y="282"/>
                </a:lnTo>
                <a:lnTo>
                  <a:pt x="5051" y="276"/>
                </a:lnTo>
                <a:lnTo>
                  <a:pt x="5051" y="292"/>
                </a:lnTo>
                <a:lnTo>
                  <a:pt x="5052" y="287"/>
                </a:lnTo>
                <a:lnTo>
                  <a:pt x="5052" y="287"/>
                </a:lnTo>
                <a:lnTo>
                  <a:pt x="5052" y="271"/>
                </a:lnTo>
                <a:lnTo>
                  <a:pt x="5053" y="265"/>
                </a:lnTo>
                <a:lnTo>
                  <a:pt x="5053" y="265"/>
                </a:lnTo>
                <a:lnTo>
                  <a:pt x="5053" y="260"/>
                </a:lnTo>
                <a:lnTo>
                  <a:pt x="5054" y="265"/>
                </a:lnTo>
                <a:lnTo>
                  <a:pt x="5054" y="244"/>
                </a:lnTo>
                <a:lnTo>
                  <a:pt x="5054" y="244"/>
                </a:lnTo>
                <a:lnTo>
                  <a:pt x="5055" y="238"/>
                </a:lnTo>
                <a:lnTo>
                  <a:pt x="5055" y="244"/>
                </a:lnTo>
                <a:lnTo>
                  <a:pt x="5055" y="238"/>
                </a:lnTo>
                <a:lnTo>
                  <a:pt x="5056" y="238"/>
                </a:lnTo>
                <a:lnTo>
                  <a:pt x="5056" y="233"/>
                </a:lnTo>
                <a:lnTo>
                  <a:pt x="5056" y="222"/>
                </a:lnTo>
                <a:lnTo>
                  <a:pt x="5057" y="211"/>
                </a:lnTo>
                <a:lnTo>
                  <a:pt x="5057" y="211"/>
                </a:lnTo>
                <a:lnTo>
                  <a:pt x="5057" y="211"/>
                </a:lnTo>
                <a:lnTo>
                  <a:pt x="5058" y="211"/>
                </a:lnTo>
                <a:lnTo>
                  <a:pt x="5058" y="206"/>
                </a:lnTo>
                <a:lnTo>
                  <a:pt x="5058" y="201"/>
                </a:lnTo>
                <a:lnTo>
                  <a:pt x="5059" y="184"/>
                </a:lnTo>
                <a:lnTo>
                  <a:pt x="5059" y="190"/>
                </a:lnTo>
                <a:lnTo>
                  <a:pt x="5059" y="163"/>
                </a:lnTo>
                <a:lnTo>
                  <a:pt x="5060" y="152"/>
                </a:lnTo>
                <a:lnTo>
                  <a:pt x="5060" y="141"/>
                </a:lnTo>
                <a:lnTo>
                  <a:pt x="5060" y="130"/>
                </a:lnTo>
                <a:lnTo>
                  <a:pt x="5061" y="119"/>
                </a:lnTo>
                <a:lnTo>
                  <a:pt x="5061" y="119"/>
                </a:lnTo>
                <a:lnTo>
                  <a:pt x="5061" y="81"/>
                </a:lnTo>
                <a:lnTo>
                  <a:pt x="5062" y="71"/>
                </a:lnTo>
                <a:lnTo>
                  <a:pt x="5062" y="71"/>
                </a:lnTo>
                <a:lnTo>
                  <a:pt x="5062" y="87"/>
                </a:lnTo>
                <a:lnTo>
                  <a:pt x="5063" y="119"/>
                </a:lnTo>
                <a:lnTo>
                  <a:pt x="5063" y="114"/>
                </a:lnTo>
                <a:lnTo>
                  <a:pt x="5063" y="119"/>
                </a:lnTo>
                <a:lnTo>
                  <a:pt x="5064" y="103"/>
                </a:lnTo>
                <a:lnTo>
                  <a:pt x="5064" y="109"/>
                </a:lnTo>
                <a:lnTo>
                  <a:pt x="5064" y="109"/>
                </a:lnTo>
                <a:lnTo>
                  <a:pt x="5065" y="109"/>
                </a:lnTo>
                <a:lnTo>
                  <a:pt x="5065" y="103"/>
                </a:lnTo>
                <a:lnTo>
                  <a:pt x="5065" y="119"/>
                </a:lnTo>
                <a:lnTo>
                  <a:pt x="5066" y="125"/>
                </a:lnTo>
                <a:lnTo>
                  <a:pt x="5066" y="141"/>
                </a:lnTo>
                <a:lnTo>
                  <a:pt x="5066" y="157"/>
                </a:lnTo>
                <a:lnTo>
                  <a:pt x="5067" y="157"/>
                </a:lnTo>
                <a:lnTo>
                  <a:pt x="5067" y="163"/>
                </a:lnTo>
                <a:lnTo>
                  <a:pt x="5067" y="179"/>
                </a:lnTo>
                <a:lnTo>
                  <a:pt x="5068" y="184"/>
                </a:lnTo>
                <a:lnTo>
                  <a:pt x="5068" y="201"/>
                </a:lnTo>
                <a:lnTo>
                  <a:pt x="5068" y="222"/>
                </a:lnTo>
                <a:lnTo>
                  <a:pt x="5069" y="227"/>
                </a:lnTo>
                <a:lnTo>
                  <a:pt x="5069" y="238"/>
                </a:lnTo>
                <a:lnTo>
                  <a:pt x="5069" y="249"/>
                </a:lnTo>
                <a:lnTo>
                  <a:pt x="5070" y="271"/>
                </a:lnTo>
                <a:lnTo>
                  <a:pt x="5070" y="287"/>
                </a:lnTo>
                <a:lnTo>
                  <a:pt x="5070" y="319"/>
                </a:lnTo>
                <a:lnTo>
                  <a:pt x="5071" y="325"/>
                </a:lnTo>
                <a:lnTo>
                  <a:pt x="5071" y="319"/>
                </a:lnTo>
                <a:lnTo>
                  <a:pt x="5071" y="303"/>
                </a:lnTo>
                <a:lnTo>
                  <a:pt x="5072" y="325"/>
                </a:lnTo>
                <a:lnTo>
                  <a:pt x="5072" y="249"/>
                </a:lnTo>
                <a:lnTo>
                  <a:pt x="5072" y="211"/>
                </a:lnTo>
                <a:lnTo>
                  <a:pt x="5073" y="190"/>
                </a:lnTo>
                <a:lnTo>
                  <a:pt x="5073" y="195"/>
                </a:lnTo>
                <a:lnTo>
                  <a:pt x="5073" y="211"/>
                </a:lnTo>
                <a:lnTo>
                  <a:pt x="5074" y="265"/>
                </a:lnTo>
                <a:lnTo>
                  <a:pt x="5074" y="276"/>
                </a:lnTo>
                <a:lnTo>
                  <a:pt x="5074" y="276"/>
                </a:lnTo>
                <a:lnTo>
                  <a:pt x="5075" y="287"/>
                </a:lnTo>
                <a:lnTo>
                  <a:pt x="5075" y="276"/>
                </a:lnTo>
                <a:lnTo>
                  <a:pt x="5075" y="271"/>
                </a:lnTo>
                <a:lnTo>
                  <a:pt x="5076" y="276"/>
                </a:lnTo>
                <a:lnTo>
                  <a:pt x="5076" y="271"/>
                </a:lnTo>
                <a:lnTo>
                  <a:pt x="5076" y="227"/>
                </a:lnTo>
                <a:lnTo>
                  <a:pt x="5077" y="206"/>
                </a:lnTo>
                <a:lnTo>
                  <a:pt x="5077" y="206"/>
                </a:lnTo>
                <a:lnTo>
                  <a:pt x="5077" y="195"/>
                </a:lnTo>
                <a:lnTo>
                  <a:pt x="5078" y="179"/>
                </a:lnTo>
                <a:lnTo>
                  <a:pt x="5078" y="157"/>
                </a:lnTo>
                <a:lnTo>
                  <a:pt x="5078" y="125"/>
                </a:lnTo>
                <a:lnTo>
                  <a:pt x="5079" y="136"/>
                </a:lnTo>
                <a:lnTo>
                  <a:pt x="5079" y="146"/>
                </a:lnTo>
                <a:lnTo>
                  <a:pt x="5079" y="136"/>
                </a:lnTo>
                <a:lnTo>
                  <a:pt x="5080" y="146"/>
                </a:lnTo>
                <a:lnTo>
                  <a:pt x="5080" y="125"/>
                </a:lnTo>
                <a:lnTo>
                  <a:pt x="5080" y="157"/>
                </a:lnTo>
                <a:lnTo>
                  <a:pt x="5081" y="163"/>
                </a:lnTo>
                <a:lnTo>
                  <a:pt x="5081" y="195"/>
                </a:lnTo>
                <a:lnTo>
                  <a:pt x="5081" y="238"/>
                </a:lnTo>
                <a:lnTo>
                  <a:pt x="5082" y="287"/>
                </a:lnTo>
                <a:lnTo>
                  <a:pt x="5082" y="319"/>
                </a:lnTo>
                <a:lnTo>
                  <a:pt x="5082" y="352"/>
                </a:lnTo>
                <a:lnTo>
                  <a:pt x="5083" y="384"/>
                </a:lnTo>
                <a:lnTo>
                  <a:pt x="5083" y="395"/>
                </a:lnTo>
                <a:lnTo>
                  <a:pt x="5083" y="363"/>
                </a:lnTo>
                <a:lnTo>
                  <a:pt x="5084" y="341"/>
                </a:lnTo>
                <a:lnTo>
                  <a:pt x="5084" y="330"/>
                </a:lnTo>
                <a:lnTo>
                  <a:pt x="5084" y="325"/>
                </a:lnTo>
                <a:lnTo>
                  <a:pt x="5084" y="303"/>
                </a:lnTo>
                <a:lnTo>
                  <a:pt x="5085" y="303"/>
                </a:lnTo>
                <a:lnTo>
                  <a:pt x="5085" y="303"/>
                </a:lnTo>
                <a:lnTo>
                  <a:pt x="5085" y="319"/>
                </a:lnTo>
                <a:lnTo>
                  <a:pt x="5086" y="330"/>
                </a:lnTo>
                <a:lnTo>
                  <a:pt x="5086" y="330"/>
                </a:lnTo>
                <a:lnTo>
                  <a:pt x="5086" y="325"/>
                </a:lnTo>
                <a:lnTo>
                  <a:pt x="5087" y="314"/>
                </a:lnTo>
                <a:lnTo>
                  <a:pt x="5087" y="287"/>
                </a:lnTo>
                <a:lnTo>
                  <a:pt x="5087" y="276"/>
                </a:lnTo>
                <a:lnTo>
                  <a:pt x="5088" y="265"/>
                </a:lnTo>
                <a:lnTo>
                  <a:pt x="5088" y="276"/>
                </a:lnTo>
                <a:lnTo>
                  <a:pt x="5088" y="282"/>
                </a:lnTo>
                <a:lnTo>
                  <a:pt x="5089" y="298"/>
                </a:lnTo>
                <a:lnTo>
                  <a:pt x="5089" y="314"/>
                </a:lnTo>
                <a:lnTo>
                  <a:pt x="5089" y="357"/>
                </a:lnTo>
                <a:lnTo>
                  <a:pt x="5090" y="368"/>
                </a:lnTo>
                <a:lnTo>
                  <a:pt x="5090" y="379"/>
                </a:lnTo>
                <a:lnTo>
                  <a:pt x="5090" y="346"/>
                </a:lnTo>
                <a:lnTo>
                  <a:pt x="5091" y="303"/>
                </a:lnTo>
                <a:lnTo>
                  <a:pt x="5091" y="303"/>
                </a:lnTo>
                <a:lnTo>
                  <a:pt x="5091" y="303"/>
                </a:lnTo>
                <a:lnTo>
                  <a:pt x="5092" y="319"/>
                </a:lnTo>
                <a:lnTo>
                  <a:pt x="5092" y="309"/>
                </a:lnTo>
                <a:lnTo>
                  <a:pt x="5092" y="325"/>
                </a:lnTo>
                <a:lnTo>
                  <a:pt x="5093" y="336"/>
                </a:lnTo>
                <a:lnTo>
                  <a:pt x="5093" y="341"/>
                </a:lnTo>
                <a:lnTo>
                  <a:pt x="5093" y="352"/>
                </a:lnTo>
                <a:lnTo>
                  <a:pt x="5094" y="352"/>
                </a:lnTo>
                <a:lnTo>
                  <a:pt x="5094" y="341"/>
                </a:lnTo>
                <a:lnTo>
                  <a:pt x="5094" y="346"/>
                </a:lnTo>
                <a:lnTo>
                  <a:pt x="5095" y="336"/>
                </a:lnTo>
                <a:lnTo>
                  <a:pt x="5095" y="330"/>
                </a:lnTo>
                <a:lnTo>
                  <a:pt x="5095" y="336"/>
                </a:lnTo>
                <a:lnTo>
                  <a:pt x="5096" y="309"/>
                </a:lnTo>
                <a:lnTo>
                  <a:pt x="5096" y="330"/>
                </a:lnTo>
                <a:lnTo>
                  <a:pt x="5096" y="341"/>
                </a:lnTo>
                <a:lnTo>
                  <a:pt x="5097" y="357"/>
                </a:lnTo>
                <a:lnTo>
                  <a:pt x="5097" y="368"/>
                </a:lnTo>
                <a:lnTo>
                  <a:pt x="5097" y="379"/>
                </a:lnTo>
                <a:lnTo>
                  <a:pt x="5098" y="346"/>
                </a:lnTo>
                <a:lnTo>
                  <a:pt x="5098" y="303"/>
                </a:lnTo>
                <a:lnTo>
                  <a:pt x="5098" y="265"/>
                </a:lnTo>
                <a:lnTo>
                  <a:pt x="5099" y="260"/>
                </a:lnTo>
                <a:lnTo>
                  <a:pt x="5099" y="255"/>
                </a:lnTo>
                <a:lnTo>
                  <a:pt x="5099" y="255"/>
                </a:lnTo>
                <a:lnTo>
                  <a:pt x="5100" y="271"/>
                </a:lnTo>
                <a:lnTo>
                  <a:pt x="5100" y="265"/>
                </a:lnTo>
                <a:lnTo>
                  <a:pt x="5100" y="282"/>
                </a:lnTo>
                <a:lnTo>
                  <a:pt x="5101" y="298"/>
                </a:lnTo>
                <a:lnTo>
                  <a:pt x="5101" y="282"/>
                </a:lnTo>
                <a:lnTo>
                  <a:pt x="5101" y="287"/>
                </a:lnTo>
                <a:lnTo>
                  <a:pt x="5102" y="271"/>
                </a:lnTo>
                <a:lnTo>
                  <a:pt x="5102" y="255"/>
                </a:lnTo>
                <a:lnTo>
                  <a:pt x="5102" y="255"/>
                </a:lnTo>
                <a:lnTo>
                  <a:pt x="5103" y="255"/>
                </a:lnTo>
                <a:lnTo>
                  <a:pt x="5103" y="260"/>
                </a:lnTo>
                <a:lnTo>
                  <a:pt x="5103" y="265"/>
                </a:lnTo>
                <a:lnTo>
                  <a:pt x="5104" y="276"/>
                </a:lnTo>
                <a:lnTo>
                  <a:pt x="5104" y="282"/>
                </a:lnTo>
                <a:lnTo>
                  <a:pt x="5104" y="314"/>
                </a:lnTo>
                <a:lnTo>
                  <a:pt x="5105" y="330"/>
                </a:lnTo>
                <a:lnTo>
                  <a:pt x="5105" y="336"/>
                </a:lnTo>
                <a:lnTo>
                  <a:pt x="5105" y="325"/>
                </a:lnTo>
                <a:lnTo>
                  <a:pt x="5106" y="292"/>
                </a:lnTo>
                <a:lnTo>
                  <a:pt x="5106" y="255"/>
                </a:lnTo>
                <a:lnTo>
                  <a:pt x="5106" y="222"/>
                </a:lnTo>
                <a:lnTo>
                  <a:pt x="5107" y="217"/>
                </a:lnTo>
                <a:lnTo>
                  <a:pt x="5107" y="217"/>
                </a:lnTo>
                <a:lnTo>
                  <a:pt x="5107" y="217"/>
                </a:lnTo>
                <a:lnTo>
                  <a:pt x="5108" y="222"/>
                </a:lnTo>
                <a:lnTo>
                  <a:pt x="5108" y="222"/>
                </a:lnTo>
                <a:lnTo>
                  <a:pt x="5108" y="227"/>
                </a:lnTo>
                <a:lnTo>
                  <a:pt x="5109" y="222"/>
                </a:lnTo>
                <a:lnTo>
                  <a:pt x="5109" y="211"/>
                </a:lnTo>
                <a:lnTo>
                  <a:pt x="5109" y="206"/>
                </a:lnTo>
                <a:lnTo>
                  <a:pt x="5110" y="201"/>
                </a:lnTo>
                <a:lnTo>
                  <a:pt x="5110" y="195"/>
                </a:lnTo>
                <a:lnTo>
                  <a:pt x="5110" y="195"/>
                </a:lnTo>
                <a:lnTo>
                  <a:pt x="5111" y="190"/>
                </a:lnTo>
                <a:lnTo>
                  <a:pt x="5111" y="190"/>
                </a:lnTo>
                <a:lnTo>
                  <a:pt x="5111" y="201"/>
                </a:lnTo>
                <a:lnTo>
                  <a:pt x="5112" y="217"/>
                </a:lnTo>
                <a:lnTo>
                  <a:pt x="5112" y="227"/>
                </a:lnTo>
                <a:lnTo>
                  <a:pt x="5112" y="238"/>
                </a:lnTo>
                <a:lnTo>
                  <a:pt x="5113" y="255"/>
                </a:lnTo>
                <a:lnTo>
                  <a:pt x="5113" y="255"/>
                </a:lnTo>
                <a:lnTo>
                  <a:pt x="5113" y="217"/>
                </a:lnTo>
                <a:lnTo>
                  <a:pt x="5114" y="184"/>
                </a:lnTo>
                <a:lnTo>
                  <a:pt x="5114" y="184"/>
                </a:lnTo>
                <a:lnTo>
                  <a:pt x="5114" y="190"/>
                </a:lnTo>
                <a:lnTo>
                  <a:pt x="5115" y="190"/>
                </a:lnTo>
                <a:lnTo>
                  <a:pt x="5115" y="201"/>
                </a:lnTo>
                <a:lnTo>
                  <a:pt x="5115" y="206"/>
                </a:lnTo>
                <a:lnTo>
                  <a:pt x="5116" y="206"/>
                </a:lnTo>
                <a:lnTo>
                  <a:pt x="5116" y="206"/>
                </a:lnTo>
                <a:lnTo>
                  <a:pt x="5116" y="195"/>
                </a:lnTo>
                <a:lnTo>
                  <a:pt x="5117" y="190"/>
                </a:lnTo>
                <a:lnTo>
                  <a:pt x="5117" y="184"/>
                </a:lnTo>
                <a:lnTo>
                  <a:pt x="5117" y="195"/>
                </a:lnTo>
                <a:lnTo>
                  <a:pt x="5118" y="168"/>
                </a:lnTo>
                <a:lnTo>
                  <a:pt x="5118" y="168"/>
                </a:lnTo>
                <a:lnTo>
                  <a:pt x="5118" y="152"/>
                </a:lnTo>
                <a:lnTo>
                  <a:pt x="5119" y="179"/>
                </a:lnTo>
                <a:lnTo>
                  <a:pt x="5119" y="184"/>
                </a:lnTo>
                <a:lnTo>
                  <a:pt x="5119" y="190"/>
                </a:lnTo>
                <a:lnTo>
                  <a:pt x="5120" y="206"/>
                </a:lnTo>
                <a:lnTo>
                  <a:pt x="5120" y="217"/>
                </a:lnTo>
                <a:lnTo>
                  <a:pt x="5120" y="233"/>
                </a:lnTo>
                <a:lnTo>
                  <a:pt x="5121" y="238"/>
                </a:lnTo>
                <a:lnTo>
                  <a:pt x="5121" y="227"/>
                </a:lnTo>
                <a:lnTo>
                  <a:pt x="5121" y="222"/>
                </a:lnTo>
                <a:lnTo>
                  <a:pt x="5122" y="206"/>
                </a:lnTo>
                <a:lnTo>
                  <a:pt x="5122" y="184"/>
                </a:lnTo>
                <a:lnTo>
                  <a:pt x="5122" y="190"/>
                </a:lnTo>
                <a:lnTo>
                  <a:pt x="5123" y="195"/>
                </a:lnTo>
                <a:lnTo>
                  <a:pt x="5123" y="206"/>
                </a:lnTo>
                <a:lnTo>
                  <a:pt x="5123" y="222"/>
                </a:lnTo>
                <a:lnTo>
                  <a:pt x="5124" y="217"/>
                </a:lnTo>
                <a:lnTo>
                  <a:pt x="5124" y="217"/>
                </a:lnTo>
                <a:lnTo>
                  <a:pt x="5124" y="206"/>
                </a:lnTo>
                <a:lnTo>
                  <a:pt x="5125" y="206"/>
                </a:lnTo>
                <a:lnTo>
                  <a:pt x="5125" y="206"/>
                </a:lnTo>
                <a:lnTo>
                  <a:pt x="5125" y="201"/>
                </a:lnTo>
                <a:lnTo>
                  <a:pt x="5126" y="190"/>
                </a:lnTo>
                <a:lnTo>
                  <a:pt x="5126" y="157"/>
                </a:lnTo>
                <a:lnTo>
                  <a:pt x="5126" y="152"/>
                </a:lnTo>
                <a:lnTo>
                  <a:pt x="5127" y="179"/>
                </a:lnTo>
                <a:lnTo>
                  <a:pt x="5127" y="190"/>
                </a:lnTo>
                <a:lnTo>
                  <a:pt x="5127" y="206"/>
                </a:lnTo>
                <a:lnTo>
                  <a:pt x="5128" y="227"/>
                </a:lnTo>
                <a:lnTo>
                  <a:pt x="5128" y="244"/>
                </a:lnTo>
                <a:lnTo>
                  <a:pt x="5128" y="249"/>
                </a:lnTo>
                <a:lnTo>
                  <a:pt x="5129" y="244"/>
                </a:lnTo>
                <a:lnTo>
                  <a:pt x="5129" y="195"/>
                </a:lnTo>
                <a:lnTo>
                  <a:pt x="5129" y="163"/>
                </a:lnTo>
                <a:lnTo>
                  <a:pt x="5130" y="157"/>
                </a:lnTo>
                <a:lnTo>
                  <a:pt x="5130" y="141"/>
                </a:lnTo>
                <a:lnTo>
                  <a:pt x="5130" y="157"/>
                </a:lnTo>
                <a:lnTo>
                  <a:pt x="5131" y="173"/>
                </a:lnTo>
                <a:lnTo>
                  <a:pt x="5131" y="190"/>
                </a:lnTo>
                <a:lnTo>
                  <a:pt x="5131" y="201"/>
                </a:lnTo>
                <a:lnTo>
                  <a:pt x="5132" y="195"/>
                </a:lnTo>
                <a:lnTo>
                  <a:pt x="5132" y="195"/>
                </a:lnTo>
                <a:lnTo>
                  <a:pt x="5132" y="190"/>
                </a:lnTo>
                <a:lnTo>
                  <a:pt x="5133" y="141"/>
                </a:lnTo>
                <a:lnTo>
                  <a:pt x="5133" y="130"/>
                </a:lnTo>
                <a:lnTo>
                  <a:pt x="5133" y="130"/>
                </a:lnTo>
                <a:lnTo>
                  <a:pt x="5134" y="157"/>
                </a:lnTo>
                <a:lnTo>
                  <a:pt x="5134" y="201"/>
                </a:lnTo>
                <a:lnTo>
                  <a:pt x="5134" y="222"/>
                </a:lnTo>
                <a:lnTo>
                  <a:pt x="5135" y="249"/>
                </a:lnTo>
                <a:lnTo>
                  <a:pt x="5135" y="276"/>
                </a:lnTo>
                <a:lnTo>
                  <a:pt x="5135" y="271"/>
                </a:lnTo>
                <a:lnTo>
                  <a:pt x="5136" y="222"/>
                </a:lnTo>
                <a:lnTo>
                  <a:pt x="5136" y="184"/>
                </a:lnTo>
                <a:lnTo>
                  <a:pt x="5136" y="195"/>
                </a:lnTo>
                <a:lnTo>
                  <a:pt x="5137" y="201"/>
                </a:lnTo>
                <a:lnTo>
                  <a:pt x="5137" y="206"/>
                </a:lnTo>
                <a:lnTo>
                  <a:pt x="5137" y="222"/>
                </a:lnTo>
                <a:lnTo>
                  <a:pt x="5138" y="244"/>
                </a:lnTo>
                <a:lnTo>
                  <a:pt x="5138" y="238"/>
                </a:lnTo>
                <a:lnTo>
                  <a:pt x="5138" y="255"/>
                </a:lnTo>
                <a:lnTo>
                  <a:pt x="5139" y="222"/>
                </a:lnTo>
                <a:lnTo>
                  <a:pt x="5139" y="206"/>
                </a:lnTo>
                <a:lnTo>
                  <a:pt x="5139" y="190"/>
                </a:lnTo>
                <a:lnTo>
                  <a:pt x="5140" y="195"/>
                </a:lnTo>
                <a:lnTo>
                  <a:pt x="5140" y="201"/>
                </a:lnTo>
                <a:lnTo>
                  <a:pt x="5140" y="233"/>
                </a:lnTo>
                <a:lnTo>
                  <a:pt x="5141" y="255"/>
                </a:lnTo>
                <a:lnTo>
                  <a:pt x="5141" y="276"/>
                </a:lnTo>
                <a:lnTo>
                  <a:pt x="5141" y="298"/>
                </a:lnTo>
                <a:lnTo>
                  <a:pt x="5142" y="287"/>
                </a:lnTo>
                <a:lnTo>
                  <a:pt x="5142" y="190"/>
                </a:lnTo>
                <a:lnTo>
                  <a:pt x="5142" y="179"/>
                </a:lnTo>
                <a:lnTo>
                  <a:pt x="5143" y="190"/>
                </a:lnTo>
                <a:lnTo>
                  <a:pt x="5143" y="201"/>
                </a:lnTo>
                <a:lnTo>
                  <a:pt x="5143" y="211"/>
                </a:lnTo>
                <a:lnTo>
                  <a:pt x="5143" y="244"/>
                </a:lnTo>
                <a:lnTo>
                  <a:pt x="5144" y="233"/>
                </a:lnTo>
                <a:lnTo>
                  <a:pt x="5144" y="217"/>
                </a:lnTo>
                <a:lnTo>
                  <a:pt x="5144" y="222"/>
                </a:lnTo>
                <a:lnTo>
                  <a:pt x="5145" y="222"/>
                </a:lnTo>
                <a:lnTo>
                  <a:pt x="5145" y="217"/>
                </a:lnTo>
                <a:lnTo>
                  <a:pt x="5145" y="217"/>
                </a:lnTo>
                <a:lnTo>
                  <a:pt x="5146" y="184"/>
                </a:lnTo>
                <a:lnTo>
                  <a:pt x="5146" y="168"/>
                </a:lnTo>
                <a:lnTo>
                  <a:pt x="5146" y="190"/>
                </a:lnTo>
                <a:lnTo>
                  <a:pt x="5147" y="211"/>
                </a:lnTo>
                <a:lnTo>
                  <a:pt x="5147" y="227"/>
                </a:lnTo>
                <a:lnTo>
                  <a:pt x="5147" y="249"/>
                </a:lnTo>
                <a:lnTo>
                  <a:pt x="5148" y="271"/>
                </a:lnTo>
                <a:lnTo>
                  <a:pt x="5148" y="298"/>
                </a:lnTo>
                <a:lnTo>
                  <a:pt x="5148" y="244"/>
                </a:lnTo>
                <a:lnTo>
                  <a:pt x="5149" y="195"/>
                </a:lnTo>
                <a:lnTo>
                  <a:pt x="5149" y="184"/>
                </a:lnTo>
                <a:lnTo>
                  <a:pt x="5149" y="179"/>
                </a:lnTo>
                <a:lnTo>
                  <a:pt x="5150" y="184"/>
                </a:lnTo>
                <a:lnTo>
                  <a:pt x="5150" y="211"/>
                </a:lnTo>
                <a:lnTo>
                  <a:pt x="5150" y="217"/>
                </a:lnTo>
                <a:lnTo>
                  <a:pt x="5151" y="227"/>
                </a:lnTo>
                <a:lnTo>
                  <a:pt x="5151" y="227"/>
                </a:lnTo>
                <a:lnTo>
                  <a:pt x="5151" y="244"/>
                </a:lnTo>
                <a:lnTo>
                  <a:pt x="5152" y="249"/>
                </a:lnTo>
                <a:lnTo>
                  <a:pt x="5152" y="255"/>
                </a:lnTo>
                <a:lnTo>
                  <a:pt x="5152" y="255"/>
                </a:lnTo>
                <a:lnTo>
                  <a:pt x="5153" y="255"/>
                </a:lnTo>
                <a:lnTo>
                  <a:pt x="5153" y="255"/>
                </a:lnTo>
                <a:lnTo>
                  <a:pt x="5153" y="249"/>
                </a:lnTo>
                <a:lnTo>
                  <a:pt x="5154" y="255"/>
                </a:lnTo>
                <a:lnTo>
                  <a:pt x="5154" y="260"/>
                </a:lnTo>
                <a:lnTo>
                  <a:pt x="5154" y="265"/>
                </a:lnTo>
                <a:lnTo>
                  <a:pt x="5155" y="271"/>
                </a:lnTo>
                <a:lnTo>
                  <a:pt x="5155" y="303"/>
                </a:lnTo>
                <a:lnTo>
                  <a:pt x="5155" y="314"/>
                </a:lnTo>
                <a:lnTo>
                  <a:pt x="5156" y="303"/>
                </a:lnTo>
                <a:lnTo>
                  <a:pt x="5156" y="292"/>
                </a:lnTo>
                <a:lnTo>
                  <a:pt x="5156" y="265"/>
                </a:lnTo>
                <a:lnTo>
                  <a:pt x="5157" y="227"/>
                </a:lnTo>
                <a:lnTo>
                  <a:pt x="5157" y="227"/>
                </a:lnTo>
                <a:lnTo>
                  <a:pt x="5157" y="227"/>
                </a:lnTo>
                <a:lnTo>
                  <a:pt x="5158" y="233"/>
                </a:lnTo>
                <a:lnTo>
                  <a:pt x="5158" y="227"/>
                </a:lnTo>
                <a:lnTo>
                  <a:pt x="5158" y="233"/>
                </a:lnTo>
                <a:lnTo>
                  <a:pt x="5159" y="222"/>
                </a:lnTo>
                <a:lnTo>
                  <a:pt x="5159" y="211"/>
                </a:lnTo>
                <a:lnTo>
                  <a:pt x="5159" y="206"/>
                </a:lnTo>
                <a:lnTo>
                  <a:pt x="5160" y="217"/>
                </a:lnTo>
                <a:lnTo>
                  <a:pt x="5160" y="211"/>
                </a:lnTo>
                <a:lnTo>
                  <a:pt x="5160" y="201"/>
                </a:lnTo>
                <a:lnTo>
                  <a:pt x="5161" y="206"/>
                </a:lnTo>
                <a:lnTo>
                  <a:pt x="5161" y="195"/>
                </a:lnTo>
                <a:lnTo>
                  <a:pt x="5161" y="195"/>
                </a:lnTo>
                <a:lnTo>
                  <a:pt x="5162" y="206"/>
                </a:lnTo>
                <a:lnTo>
                  <a:pt x="5162" y="206"/>
                </a:lnTo>
                <a:lnTo>
                  <a:pt x="5162" y="222"/>
                </a:lnTo>
                <a:lnTo>
                  <a:pt x="5163" y="227"/>
                </a:lnTo>
                <a:lnTo>
                  <a:pt x="5163" y="222"/>
                </a:lnTo>
                <a:lnTo>
                  <a:pt x="5163" y="222"/>
                </a:lnTo>
                <a:lnTo>
                  <a:pt x="5164" y="233"/>
                </a:lnTo>
                <a:lnTo>
                  <a:pt x="5164" y="244"/>
                </a:lnTo>
                <a:lnTo>
                  <a:pt x="5164" y="255"/>
                </a:lnTo>
                <a:lnTo>
                  <a:pt x="5165" y="260"/>
                </a:lnTo>
                <a:lnTo>
                  <a:pt x="5165" y="303"/>
                </a:lnTo>
                <a:lnTo>
                  <a:pt x="5165" y="325"/>
                </a:lnTo>
                <a:lnTo>
                  <a:pt x="5166" y="336"/>
                </a:lnTo>
                <a:lnTo>
                  <a:pt x="5166" y="330"/>
                </a:lnTo>
                <a:lnTo>
                  <a:pt x="5166" y="319"/>
                </a:lnTo>
                <a:lnTo>
                  <a:pt x="5167" y="309"/>
                </a:lnTo>
                <a:lnTo>
                  <a:pt x="5167" y="287"/>
                </a:lnTo>
                <a:lnTo>
                  <a:pt x="5167" y="271"/>
                </a:lnTo>
                <a:lnTo>
                  <a:pt x="5168" y="265"/>
                </a:lnTo>
                <a:lnTo>
                  <a:pt x="5168" y="260"/>
                </a:lnTo>
                <a:lnTo>
                  <a:pt x="5168" y="265"/>
                </a:lnTo>
                <a:lnTo>
                  <a:pt x="5169" y="271"/>
                </a:lnTo>
                <a:lnTo>
                  <a:pt x="5169" y="271"/>
                </a:lnTo>
                <a:lnTo>
                  <a:pt x="5169" y="265"/>
                </a:lnTo>
                <a:lnTo>
                  <a:pt x="5170" y="265"/>
                </a:lnTo>
                <a:lnTo>
                  <a:pt x="5170" y="260"/>
                </a:lnTo>
                <a:lnTo>
                  <a:pt x="5170" y="260"/>
                </a:lnTo>
                <a:lnTo>
                  <a:pt x="5171" y="255"/>
                </a:lnTo>
                <a:lnTo>
                  <a:pt x="5171" y="260"/>
                </a:lnTo>
                <a:lnTo>
                  <a:pt x="5171" y="265"/>
                </a:lnTo>
                <a:lnTo>
                  <a:pt x="5172" y="265"/>
                </a:lnTo>
                <a:lnTo>
                  <a:pt x="5172" y="255"/>
                </a:lnTo>
                <a:lnTo>
                  <a:pt x="5172" y="260"/>
                </a:lnTo>
                <a:lnTo>
                  <a:pt x="5173" y="271"/>
                </a:lnTo>
                <a:lnTo>
                  <a:pt x="5173" y="271"/>
                </a:lnTo>
                <a:lnTo>
                  <a:pt x="5173" y="249"/>
                </a:lnTo>
                <a:lnTo>
                  <a:pt x="5174" y="233"/>
                </a:lnTo>
                <a:lnTo>
                  <a:pt x="5174" y="211"/>
                </a:lnTo>
                <a:lnTo>
                  <a:pt x="5174" y="222"/>
                </a:lnTo>
                <a:lnTo>
                  <a:pt x="5175" y="238"/>
                </a:lnTo>
                <a:lnTo>
                  <a:pt x="5175" y="249"/>
                </a:lnTo>
                <a:lnTo>
                  <a:pt x="5175" y="260"/>
                </a:lnTo>
                <a:lnTo>
                  <a:pt x="5176" y="271"/>
                </a:lnTo>
                <a:lnTo>
                  <a:pt x="5176" y="282"/>
                </a:lnTo>
                <a:lnTo>
                  <a:pt x="5176" y="287"/>
                </a:lnTo>
                <a:lnTo>
                  <a:pt x="5177" y="292"/>
                </a:lnTo>
                <a:lnTo>
                  <a:pt x="5177" y="276"/>
                </a:lnTo>
                <a:lnTo>
                  <a:pt x="5177" y="255"/>
                </a:lnTo>
                <a:lnTo>
                  <a:pt x="5178" y="233"/>
                </a:lnTo>
                <a:lnTo>
                  <a:pt x="5178" y="222"/>
                </a:lnTo>
                <a:lnTo>
                  <a:pt x="5178" y="217"/>
                </a:lnTo>
                <a:lnTo>
                  <a:pt x="5179" y="227"/>
                </a:lnTo>
                <a:lnTo>
                  <a:pt x="5179" y="227"/>
                </a:lnTo>
                <a:lnTo>
                  <a:pt x="5179" y="227"/>
                </a:lnTo>
                <a:lnTo>
                  <a:pt x="5180" y="217"/>
                </a:lnTo>
                <a:lnTo>
                  <a:pt x="5180" y="222"/>
                </a:lnTo>
                <a:lnTo>
                  <a:pt x="5180" y="227"/>
                </a:lnTo>
                <a:lnTo>
                  <a:pt x="5181" y="217"/>
                </a:lnTo>
                <a:lnTo>
                  <a:pt x="5181" y="217"/>
                </a:lnTo>
                <a:lnTo>
                  <a:pt x="5181" y="227"/>
                </a:lnTo>
                <a:lnTo>
                  <a:pt x="5182" y="222"/>
                </a:lnTo>
                <a:lnTo>
                  <a:pt x="5182" y="217"/>
                </a:lnTo>
                <a:lnTo>
                  <a:pt x="5182" y="222"/>
                </a:lnTo>
                <a:lnTo>
                  <a:pt x="5183" y="222"/>
                </a:lnTo>
                <a:lnTo>
                  <a:pt x="5183" y="217"/>
                </a:lnTo>
                <a:lnTo>
                  <a:pt x="5183" y="222"/>
                </a:lnTo>
                <a:lnTo>
                  <a:pt x="5184" y="217"/>
                </a:lnTo>
                <a:lnTo>
                  <a:pt x="5184" y="227"/>
                </a:lnTo>
                <a:lnTo>
                  <a:pt x="5184" y="222"/>
                </a:lnTo>
                <a:lnTo>
                  <a:pt x="5185" y="217"/>
                </a:lnTo>
                <a:lnTo>
                  <a:pt x="5185" y="211"/>
                </a:lnTo>
                <a:lnTo>
                  <a:pt x="5185" y="184"/>
                </a:lnTo>
                <a:lnTo>
                  <a:pt x="5186" y="184"/>
                </a:lnTo>
                <a:lnTo>
                  <a:pt x="5186" y="173"/>
                </a:lnTo>
                <a:lnTo>
                  <a:pt x="5186" y="173"/>
                </a:lnTo>
                <a:lnTo>
                  <a:pt x="5187" y="179"/>
                </a:lnTo>
                <a:lnTo>
                  <a:pt x="5187" y="195"/>
                </a:lnTo>
                <a:lnTo>
                  <a:pt x="5187" y="206"/>
                </a:lnTo>
                <a:lnTo>
                  <a:pt x="5188" y="206"/>
                </a:lnTo>
                <a:lnTo>
                  <a:pt x="5188" y="211"/>
                </a:lnTo>
                <a:lnTo>
                  <a:pt x="5188" y="206"/>
                </a:lnTo>
                <a:lnTo>
                  <a:pt x="5189" y="201"/>
                </a:lnTo>
                <a:lnTo>
                  <a:pt x="5189" y="201"/>
                </a:lnTo>
                <a:lnTo>
                  <a:pt x="5189" y="201"/>
                </a:lnTo>
                <a:lnTo>
                  <a:pt x="5190" y="190"/>
                </a:lnTo>
                <a:lnTo>
                  <a:pt x="5190" y="190"/>
                </a:lnTo>
                <a:lnTo>
                  <a:pt x="5190" y="195"/>
                </a:lnTo>
                <a:lnTo>
                  <a:pt x="5191" y="179"/>
                </a:lnTo>
                <a:lnTo>
                  <a:pt x="5191" y="157"/>
                </a:lnTo>
                <a:lnTo>
                  <a:pt x="5191" y="136"/>
                </a:lnTo>
                <a:lnTo>
                  <a:pt x="5192" y="136"/>
                </a:lnTo>
                <a:lnTo>
                  <a:pt x="5192" y="125"/>
                </a:lnTo>
                <a:lnTo>
                  <a:pt x="5192" y="119"/>
                </a:lnTo>
                <a:lnTo>
                  <a:pt x="5193" y="130"/>
                </a:lnTo>
                <a:lnTo>
                  <a:pt x="5193" y="130"/>
                </a:lnTo>
                <a:lnTo>
                  <a:pt x="5193" y="92"/>
                </a:lnTo>
                <a:lnTo>
                  <a:pt x="5194" y="103"/>
                </a:lnTo>
                <a:lnTo>
                  <a:pt x="5194" y="114"/>
                </a:lnTo>
                <a:lnTo>
                  <a:pt x="5194" y="114"/>
                </a:lnTo>
                <a:lnTo>
                  <a:pt x="5195" y="125"/>
                </a:lnTo>
                <a:lnTo>
                  <a:pt x="5195" y="125"/>
                </a:lnTo>
                <a:lnTo>
                  <a:pt x="5195" y="141"/>
                </a:lnTo>
                <a:lnTo>
                  <a:pt x="5196" y="136"/>
                </a:lnTo>
                <a:lnTo>
                  <a:pt x="5196" y="146"/>
                </a:lnTo>
                <a:lnTo>
                  <a:pt x="5196" y="179"/>
                </a:lnTo>
                <a:lnTo>
                  <a:pt x="5197" y="195"/>
                </a:lnTo>
                <a:lnTo>
                  <a:pt x="5197" y="217"/>
                </a:lnTo>
                <a:lnTo>
                  <a:pt x="5197" y="222"/>
                </a:lnTo>
                <a:lnTo>
                  <a:pt x="5198" y="238"/>
                </a:lnTo>
                <a:lnTo>
                  <a:pt x="5198" y="265"/>
                </a:lnTo>
                <a:lnTo>
                  <a:pt x="5198" y="287"/>
                </a:lnTo>
                <a:lnTo>
                  <a:pt x="5199" y="292"/>
                </a:lnTo>
                <a:lnTo>
                  <a:pt x="5199" y="303"/>
                </a:lnTo>
                <a:lnTo>
                  <a:pt x="5199" y="336"/>
                </a:lnTo>
                <a:lnTo>
                  <a:pt x="5200" y="346"/>
                </a:lnTo>
                <a:lnTo>
                  <a:pt x="5200" y="357"/>
                </a:lnTo>
                <a:lnTo>
                  <a:pt x="5200" y="357"/>
                </a:lnTo>
                <a:lnTo>
                  <a:pt x="5201" y="352"/>
                </a:lnTo>
                <a:lnTo>
                  <a:pt x="5201" y="352"/>
                </a:lnTo>
                <a:lnTo>
                  <a:pt x="5201" y="346"/>
                </a:lnTo>
                <a:lnTo>
                  <a:pt x="5202" y="341"/>
                </a:lnTo>
                <a:lnTo>
                  <a:pt x="5202" y="325"/>
                </a:lnTo>
                <a:lnTo>
                  <a:pt x="5202" y="319"/>
                </a:lnTo>
                <a:lnTo>
                  <a:pt x="5203" y="298"/>
                </a:lnTo>
                <a:lnTo>
                  <a:pt x="5203" y="271"/>
                </a:lnTo>
                <a:lnTo>
                  <a:pt x="5203" y="271"/>
                </a:lnTo>
                <a:lnTo>
                  <a:pt x="5203" y="265"/>
                </a:lnTo>
                <a:lnTo>
                  <a:pt x="5204" y="265"/>
                </a:lnTo>
                <a:lnTo>
                  <a:pt x="5204" y="260"/>
                </a:lnTo>
                <a:lnTo>
                  <a:pt x="5204" y="260"/>
                </a:lnTo>
                <a:lnTo>
                  <a:pt x="5205" y="255"/>
                </a:lnTo>
                <a:lnTo>
                  <a:pt x="5205" y="255"/>
                </a:lnTo>
                <a:lnTo>
                  <a:pt x="5205" y="260"/>
                </a:lnTo>
                <a:lnTo>
                  <a:pt x="5206" y="260"/>
                </a:lnTo>
                <a:lnTo>
                  <a:pt x="5206" y="260"/>
                </a:lnTo>
                <a:lnTo>
                  <a:pt x="5206" y="271"/>
                </a:lnTo>
                <a:lnTo>
                  <a:pt x="5206" y="265"/>
                </a:lnTo>
                <a:lnTo>
                  <a:pt x="5207" y="238"/>
                </a:lnTo>
                <a:lnTo>
                  <a:pt x="5207" y="249"/>
                </a:lnTo>
                <a:lnTo>
                  <a:pt x="5207" y="244"/>
                </a:lnTo>
                <a:lnTo>
                  <a:pt x="5208" y="238"/>
                </a:lnTo>
                <a:lnTo>
                  <a:pt x="5208" y="233"/>
                </a:lnTo>
                <a:lnTo>
                  <a:pt x="5208" y="227"/>
                </a:lnTo>
                <a:lnTo>
                  <a:pt x="5209" y="222"/>
                </a:lnTo>
                <a:lnTo>
                  <a:pt x="5209" y="233"/>
                </a:lnTo>
                <a:lnTo>
                  <a:pt x="5209" y="238"/>
                </a:lnTo>
                <a:lnTo>
                  <a:pt x="5210" y="238"/>
                </a:lnTo>
                <a:lnTo>
                  <a:pt x="5210" y="244"/>
                </a:lnTo>
                <a:lnTo>
                  <a:pt x="5210" y="255"/>
                </a:lnTo>
                <a:lnTo>
                  <a:pt x="5211" y="249"/>
                </a:lnTo>
                <a:lnTo>
                  <a:pt x="5211" y="244"/>
                </a:lnTo>
                <a:lnTo>
                  <a:pt x="5211" y="227"/>
                </a:lnTo>
                <a:lnTo>
                  <a:pt x="5212" y="227"/>
                </a:lnTo>
                <a:lnTo>
                  <a:pt x="5212" y="222"/>
                </a:lnTo>
                <a:lnTo>
                  <a:pt x="5212" y="222"/>
                </a:lnTo>
                <a:lnTo>
                  <a:pt x="5213" y="222"/>
                </a:lnTo>
                <a:lnTo>
                  <a:pt x="5213" y="222"/>
                </a:lnTo>
                <a:lnTo>
                  <a:pt x="5213" y="227"/>
                </a:lnTo>
                <a:lnTo>
                  <a:pt x="5214" y="244"/>
                </a:lnTo>
                <a:lnTo>
                  <a:pt x="5214" y="227"/>
                </a:lnTo>
                <a:lnTo>
                  <a:pt x="5214" y="227"/>
                </a:lnTo>
                <a:lnTo>
                  <a:pt x="5215" y="222"/>
                </a:lnTo>
                <a:lnTo>
                  <a:pt x="5215" y="217"/>
                </a:lnTo>
                <a:lnTo>
                  <a:pt x="5215" y="222"/>
                </a:lnTo>
                <a:lnTo>
                  <a:pt x="5216" y="217"/>
                </a:lnTo>
                <a:lnTo>
                  <a:pt x="5216" y="217"/>
                </a:lnTo>
                <a:lnTo>
                  <a:pt x="5216" y="211"/>
                </a:lnTo>
                <a:lnTo>
                  <a:pt x="5217" y="206"/>
                </a:lnTo>
                <a:lnTo>
                  <a:pt x="5217" y="201"/>
                </a:lnTo>
                <a:lnTo>
                  <a:pt x="5217" y="206"/>
                </a:lnTo>
                <a:lnTo>
                  <a:pt x="5218" y="217"/>
                </a:lnTo>
                <a:lnTo>
                  <a:pt x="5218" y="217"/>
                </a:lnTo>
                <a:lnTo>
                  <a:pt x="5218" y="217"/>
                </a:lnTo>
                <a:lnTo>
                  <a:pt x="5219" y="227"/>
                </a:lnTo>
                <a:lnTo>
                  <a:pt x="5219" y="233"/>
                </a:lnTo>
                <a:lnTo>
                  <a:pt x="5219" y="233"/>
                </a:lnTo>
                <a:lnTo>
                  <a:pt x="5220" y="227"/>
                </a:lnTo>
                <a:lnTo>
                  <a:pt x="5220" y="238"/>
                </a:lnTo>
                <a:lnTo>
                  <a:pt x="5220" y="244"/>
                </a:lnTo>
                <a:lnTo>
                  <a:pt x="5221" y="244"/>
                </a:lnTo>
                <a:lnTo>
                  <a:pt x="5221" y="249"/>
                </a:lnTo>
                <a:lnTo>
                  <a:pt x="5221" y="260"/>
                </a:lnTo>
                <a:lnTo>
                  <a:pt x="5222" y="260"/>
                </a:lnTo>
                <a:lnTo>
                  <a:pt x="5222" y="276"/>
                </a:lnTo>
                <a:lnTo>
                  <a:pt x="5222" y="271"/>
                </a:lnTo>
                <a:lnTo>
                  <a:pt x="5223" y="276"/>
                </a:lnTo>
                <a:lnTo>
                  <a:pt x="5223" y="282"/>
                </a:lnTo>
                <a:lnTo>
                  <a:pt x="5223" y="298"/>
                </a:lnTo>
                <a:lnTo>
                  <a:pt x="5224" y="292"/>
                </a:lnTo>
                <a:lnTo>
                  <a:pt x="5224" y="276"/>
                </a:lnTo>
                <a:lnTo>
                  <a:pt x="5224" y="244"/>
                </a:lnTo>
                <a:lnTo>
                  <a:pt x="5225" y="233"/>
                </a:lnTo>
                <a:lnTo>
                  <a:pt x="5225" y="238"/>
                </a:lnTo>
                <a:lnTo>
                  <a:pt x="5225" y="227"/>
                </a:lnTo>
                <a:lnTo>
                  <a:pt x="5226" y="233"/>
                </a:lnTo>
                <a:lnTo>
                  <a:pt x="5226" y="227"/>
                </a:lnTo>
                <a:lnTo>
                  <a:pt x="5226" y="222"/>
                </a:lnTo>
                <a:lnTo>
                  <a:pt x="5227" y="233"/>
                </a:lnTo>
                <a:lnTo>
                  <a:pt x="5227" y="227"/>
                </a:lnTo>
                <a:lnTo>
                  <a:pt x="5227" y="222"/>
                </a:lnTo>
                <a:lnTo>
                  <a:pt x="5228" y="217"/>
                </a:lnTo>
                <a:lnTo>
                  <a:pt x="5228" y="222"/>
                </a:lnTo>
                <a:lnTo>
                  <a:pt x="5228" y="217"/>
                </a:lnTo>
                <a:lnTo>
                  <a:pt x="5229" y="211"/>
                </a:lnTo>
                <a:lnTo>
                  <a:pt x="5229" y="211"/>
                </a:lnTo>
                <a:lnTo>
                  <a:pt x="5229" y="211"/>
                </a:lnTo>
                <a:lnTo>
                  <a:pt x="5230" y="222"/>
                </a:lnTo>
                <a:lnTo>
                  <a:pt x="5230" y="222"/>
                </a:lnTo>
                <a:lnTo>
                  <a:pt x="5230" y="217"/>
                </a:lnTo>
                <a:lnTo>
                  <a:pt x="5231" y="222"/>
                </a:lnTo>
                <a:lnTo>
                  <a:pt x="5231" y="211"/>
                </a:lnTo>
                <a:lnTo>
                  <a:pt x="5231" y="206"/>
                </a:lnTo>
                <a:lnTo>
                  <a:pt x="5232" y="195"/>
                </a:lnTo>
                <a:lnTo>
                  <a:pt x="5232" y="195"/>
                </a:lnTo>
                <a:lnTo>
                  <a:pt x="5232" y="184"/>
                </a:lnTo>
                <a:lnTo>
                  <a:pt x="5233" y="163"/>
                </a:lnTo>
                <a:lnTo>
                  <a:pt x="5233" y="168"/>
                </a:lnTo>
                <a:lnTo>
                  <a:pt x="5233" y="163"/>
                </a:lnTo>
                <a:lnTo>
                  <a:pt x="5234" y="152"/>
                </a:lnTo>
                <a:lnTo>
                  <a:pt x="5234" y="163"/>
                </a:lnTo>
                <a:lnTo>
                  <a:pt x="5234" y="163"/>
                </a:lnTo>
                <a:lnTo>
                  <a:pt x="5235" y="173"/>
                </a:lnTo>
                <a:lnTo>
                  <a:pt x="5235" y="190"/>
                </a:lnTo>
                <a:lnTo>
                  <a:pt x="5235" y="206"/>
                </a:lnTo>
                <a:lnTo>
                  <a:pt x="5236" y="217"/>
                </a:lnTo>
                <a:lnTo>
                  <a:pt x="5236" y="227"/>
                </a:lnTo>
                <a:lnTo>
                  <a:pt x="5236" y="238"/>
                </a:lnTo>
                <a:lnTo>
                  <a:pt x="5237" y="244"/>
                </a:lnTo>
                <a:lnTo>
                  <a:pt x="5237" y="244"/>
                </a:lnTo>
                <a:lnTo>
                  <a:pt x="5237" y="255"/>
                </a:lnTo>
                <a:lnTo>
                  <a:pt x="5238" y="260"/>
                </a:lnTo>
                <a:lnTo>
                  <a:pt x="5238" y="282"/>
                </a:lnTo>
                <a:lnTo>
                  <a:pt x="5238" y="287"/>
                </a:lnTo>
                <a:lnTo>
                  <a:pt x="5239" y="292"/>
                </a:lnTo>
                <a:lnTo>
                  <a:pt x="5239" y="303"/>
                </a:lnTo>
                <a:lnTo>
                  <a:pt x="5239" y="287"/>
                </a:lnTo>
                <a:lnTo>
                  <a:pt x="5240" y="276"/>
                </a:lnTo>
                <a:lnTo>
                  <a:pt x="5240" y="282"/>
                </a:lnTo>
                <a:lnTo>
                  <a:pt x="5240" y="276"/>
                </a:lnTo>
                <a:lnTo>
                  <a:pt x="5241" y="255"/>
                </a:lnTo>
                <a:lnTo>
                  <a:pt x="5241" y="233"/>
                </a:lnTo>
                <a:lnTo>
                  <a:pt x="5241" y="238"/>
                </a:lnTo>
                <a:lnTo>
                  <a:pt x="5242" y="244"/>
                </a:lnTo>
                <a:lnTo>
                  <a:pt x="5242" y="244"/>
                </a:lnTo>
                <a:lnTo>
                  <a:pt x="5242" y="244"/>
                </a:lnTo>
                <a:lnTo>
                  <a:pt x="5243" y="244"/>
                </a:lnTo>
                <a:lnTo>
                  <a:pt x="5243" y="233"/>
                </a:lnTo>
                <a:lnTo>
                  <a:pt x="5243" y="233"/>
                </a:lnTo>
                <a:lnTo>
                  <a:pt x="5244" y="238"/>
                </a:lnTo>
                <a:lnTo>
                  <a:pt x="5244" y="244"/>
                </a:lnTo>
                <a:lnTo>
                  <a:pt x="5244" y="238"/>
                </a:lnTo>
                <a:lnTo>
                  <a:pt x="5245" y="255"/>
                </a:lnTo>
                <a:lnTo>
                  <a:pt x="5245" y="244"/>
                </a:lnTo>
                <a:lnTo>
                  <a:pt x="5245" y="249"/>
                </a:lnTo>
                <a:lnTo>
                  <a:pt x="5246" y="255"/>
                </a:lnTo>
                <a:lnTo>
                  <a:pt x="5246" y="255"/>
                </a:lnTo>
                <a:lnTo>
                  <a:pt x="5246" y="255"/>
                </a:lnTo>
                <a:lnTo>
                  <a:pt x="5247" y="249"/>
                </a:lnTo>
                <a:lnTo>
                  <a:pt x="5247" y="249"/>
                </a:lnTo>
                <a:lnTo>
                  <a:pt x="5247" y="249"/>
                </a:lnTo>
                <a:lnTo>
                  <a:pt x="5248" y="260"/>
                </a:lnTo>
                <a:lnTo>
                  <a:pt x="5248" y="260"/>
                </a:lnTo>
                <a:lnTo>
                  <a:pt x="5248" y="260"/>
                </a:lnTo>
                <a:lnTo>
                  <a:pt x="5249" y="265"/>
                </a:lnTo>
                <a:lnTo>
                  <a:pt x="5249" y="271"/>
                </a:lnTo>
                <a:lnTo>
                  <a:pt x="5249" y="265"/>
                </a:lnTo>
                <a:lnTo>
                  <a:pt x="5250" y="265"/>
                </a:lnTo>
                <a:lnTo>
                  <a:pt x="5250" y="260"/>
                </a:lnTo>
                <a:lnTo>
                  <a:pt x="5250" y="255"/>
                </a:lnTo>
                <a:lnTo>
                  <a:pt x="5251" y="227"/>
                </a:lnTo>
                <a:lnTo>
                  <a:pt x="5251" y="195"/>
                </a:lnTo>
                <a:lnTo>
                  <a:pt x="5251" y="190"/>
                </a:lnTo>
                <a:lnTo>
                  <a:pt x="5252" y="173"/>
                </a:lnTo>
                <a:lnTo>
                  <a:pt x="5252" y="168"/>
                </a:lnTo>
                <a:lnTo>
                  <a:pt x="5252" y="190"/>
                </a:lnTo>
                <a:lnTo>
                  <a:pt x="5253" y="206"/>
                </a:lnTo>
                <a:lnTo>
                  <a:pt x="5253" y="217"/>
                </a:lnTo>
                <a:lnTo>
                  <a:pt x="5253" y="238"/>
                </a:lnTo>
                <a:lnTo>
                  <a:pt x="5254" y="244"/>
                </a:lnTo>
                <a:lnTo>
                  <a:pt x="5254" y="233"/>
                </a:lnTo>
                <a:lnTo>
                  <a:pt x="5254" y="227"/>
                </a:lnTo>
                <a:lnTo>
                  <a:pt x="5255" y="227"/>
                </a:lnTo>
                <a:lnTo>
                  <a:pt x="5255" y="227"/>
                </a:lnTo>
                <a:lnTo>
                  <a:pt x="5255" y="249"/>
                </a:lnTo>
                <a:lnTo>
                  <a:pt x="5256" y="249"/>
                </a:lnTo>
                <a:lnTo>
                  <a:pt x="5256" y="249"/>
                </a:lnTo>
                <a:lnTo>
                  <a:pt x="5256" y="249"/>
                </a:lnTo>
                <a:lnTo>
                  <a:pt x="5257" y="238"/>
                </a:lnTo>
                <a:lnTo>
                  <a:pt x="5257" y="222"/>
                </a:lnTo>
                <a:lnTo>
                  <a:pt x="5257" y="222"/>
                </a:lnTo>
                <a:lnTo>
                  <a:pt x="5258" y="233"/>
                </a:lnTo>
                <a:lnTo>
                  <a:pt x="5258" y="233"/>
                </a:lnTo>
                <a:lnTo>
                  <a:pt x="5258" y="233"/>
                </a:lnTo>
                <a:lnTo>
                  <a:pt x="5259" y="249"/>
                </a:lnTo>
                <a:lnTo>
                  <a:pt x="5259" y="233"/>
                </a:lnTo>
                <a:lnTo>
                  <a:pt x="5259" y="238"/>
                </a:lnTo>
                <a:lnTo>
                  <a:pt x="5260" y="233"/>
                </a:lnTo>
                <a:lnTo>
                  <a:pt x="5260" y="222"/>
                </a:lnTo>
                <a:lnTo>
                  <a:pt x="5260" y="179"/>
                </a:lnTo>
                <a:lnTo>
                  <a:pt x="5261" y="179"/>
                </a:lnTo>
                <a:lnTo>
                  <a:pt x="5261" y="211"/>
                </a:lnTo>
                <a:lnTo>
                  <a:pt x="5261" y="195"/>
                </a:lnTo>
                <a:lnTo>
                  <a:pt x="5262" y="292"/>
                </a:lnTo>
                <a:lnTo>
                  <a:pt x="5262" y="249"/>
                </a:lnTo>
                <a:lnTo>
                  <a:pt x="5262" y="244"/>
                </a:lnTo>
                <a:lnTo>
                  <a:pt x="5263" y="276"/>
                </a:lnTo>
                <a:lnTo>
                  <a:pt x="5263" y="319"/>
                </a:lnTo>
                <a:lnTo>
                  <a:pt x="5263" y="179"/>
                </a:lnTo>
                <a:lnTo>
                  <a:pt x="5263" y="255"/>
                </a:lnTo>
                <a:lnTo>
                  <a:pt x="5264" y="303"/>
                </a:lnTo>
                <a:lnTo>
                  <a:pt x="5264" y="179"/>
                </a:lnTo>
                <a:lnTo>
                  <a:pt x="5264" y="222"/>
                </a:lnTo>
                <a:lnTo>
                  <a:pt x="5265" y="244"/>
                </a:lnTo>
                <a:lnTo>
                  <a:pt x="5265" y="190"/>
                </a:lnTo>
                <a:lnTo>
                  <a:pt x="5265" y="222"/>
                </a:lnTo>
                <a:lnTo>
                  <a:pt x="5266" y="179"/>
                </a:lnTo>
                <a:lnTo>
                  <a:pt x="5266" y="211"/>
                </a:lnTo>
                <a:lnTo>
                  <a:pt x="5266" y="179"/>
                </a:lnTo>
                <a:lnTo>
                  <a:pt x="5267" y="195"/>
                </a:lnTo>
                <a:lnTo>
                  <a:pt x="5267" y="141"/>
                </a:lnTo>
                <a:lnTo>
                  <a:pt x="5267" y="244"/>
                </a:lnTo>
                <a:lnTo>
                  <a:pt x="5268" y="190"/>
                </a:lnTo>
                <a:lnTo>
                  <a:pt x="5268" y="244"/>
                </a:lnTo>
                <a:lnTo>
                  <a:pt x="5268" y="222"/>
                </a:lnTo>
                <a:lnTo>
                  <a:pt x="5269" y="233"/>
                </a:lnTo>
                <a:lnTo>
                  <a:pt x="5269" y="190"/>
                </a:lnTo>
                <a:lnTo>
                  <a:pt x="5269" y="206"/>
                </a:lnTo>
                <a:lnTo>
                  <a:pt x="5270" y="119"/>
                </a:lnTo>
                <a:lnTo>
                  <a:pt x="5270" y="109"/>
                </a:lnTo>
                <a:lnTo>
                  <a:pt x="5270" y="141"/>
                </a:lnTo>
                <a:lnTo>
                  <a:pt x="5271" y="146"/>
                </a:lnTo>
                <a:lnTo>
                  <a:pt x="5271" y="163"/>
                </a:lnTo>
                <a:lnTo>
                  <a:pt x="5271" y="157"/>
                </a:lnTo>
                <a:lnTo>
                  <a:pt x="5272" y="152"/>
                </a:lnTo>
                <a:lnTo>
                  <a:pt x="5272" y="173"/>
                </a:lnTo>
                <a:lnTo>
                  <a:pt x="5272" y="190"/>
                </a:lnTo>
                <a:lnTo>
                  <a:pt x="5273" y="184"/>
                </a:lnTo>
                <a:lnTo>
                  <a:pt x="5273" y="201"/>
                </a:lnTo>
                <a:lnTo>
                  <a:pt x="5273" y="217"/>
                </a:lnTo>
                <a:lnTo>
                  <a:pt x="5274" y="233"/>
                </a:lnTo>
                <a:lnTo>
                  <a:pt x="5274" y="238"/>
                </a:lnTo>
                <a:lnTo>
                  <a:pt x="5274" y="233"/>
                </a:lnTo>
                <a:lnTo>
                  <a:pt x="5275" y="244"/>
                </a:lnTo>
                <a:lnTo>
                  <a:pt x="5275" y="227"/>
                </a:lnTo>
                <a:lnTo>
                  <a:pt x="5275" y="217"/>
                </a:lnTo>
                <a:lnTo>
                  <a:pt x="5276" y="222"/>
                </a:lnTo>
                <a:lnTo>
                  <a:pt x="5276" y="211"/>
                </a:lnTo>
                <a:lnTo>
                  <a:pt x="5276" y="206"/>
                </a:lnTo>
                <a:lnTo>
                  <a:pt x="5277" y="195"/>
                </a:lnTo>
                <a:lnTo>
                  <a:pt x="5277" y="206"/>
                </a:lnTo>
                <a:lnTo>
                  <a:pt x="5277" y="217"/>
                </a:lnTo>
                <a:lnTo>
                  <a:pt x="5278" y="217"/>
                </a:lnTo>
                <a:lnTo>
                  <a:pt x="5278" y="233"/>
                </a:lnTo>
                <a:lnTo>
                  <a:pt x="5278" y="227"/>
                </a:lnTo>
                <a:lnTo>
                  <a:pt x="5279" y="238"/>
                </a:lnTo>
                <a:lnTo>
                  <a:pt x="5279" y="249"/>
                </a:lnTo>
                <a:lnTo>
                  <a:pt x="5279" y="244"/>
                </a:lnTo>
                <a:lnTo>
                  <a:pt x="5280" y="249"/>
                </a:lnTo>
                <a:lnTo>
                  <a:pt x="5280" y="255"/>
                </a:lnTo>
                <a:lnTo>
                  <a:pt x="5280" y="276"/>
                </a:lnTo>
                <a:lnTo>
                  <a:pt x="5281" y="276"/>
                </a:lnTo>
                <a:lnTo>
                  <a:pt x="5281" y="260"/>
                </a:lnTo>
                <a:lnTo>
                  <a:pt x="5281" y="260"/>
                </a:lnTo>
                <a:lnTo>
                  <a:pt x="5282" y="260"/>
                </a:lnTo>
                <a:lnTo>
                  <a:pt x="5282" y="255"/>
                </a:lnTo>
                <a:lnTo>
                  <a:pt x="5282" y="244"/>
                </a:lnTo>
                <a:lnTo>
                  <a:pt x="5283" y="255"/>
                </a:lnTo>
                <a:lnTo>
                  <a:pt x="5283" y="249"/>
                </a:lnTo>
                <a:lnTo>
                  <a:pt x="5283" y="249"/>
                </a:lnTo>
                <a:lnTo>
                  <a:pt x="5284" y="249"/>
                </a:lnTo>
                <a:lnTo>
                  <a:pt x="5284" y="249"/>
                </a:lnTo>
                <a:lnTo>
                  <a:pt x="5284" y="244"/>
                </a:lnTo>
                <a:lnTo>
                  <a:pt x="5285" y="249"/>
                </a:lnTo>
                <a:lnTo>
                  <a:pt x="5285" y="265"/>
                </a:lnTo>
                <a:lnTo>
                  <a:pt x="5285" y="271"/>
                </a:lnTo>
                <a:lnTo>
                  <a:pt x="5286" y="265"/>
                </a:lnTo>
                <a:lnTo>
                  <a:pt x="5286" y="271"/>
                </a:lnTo>
                <a:lnTo>
                  <a:pt x="5286" y="271"/>
                </a:lnTo>
                <a:lnTo>
                  <a:pt x="5287" y="276"/>
                </a:lnTo>
                <a:lnTo>
                  <a:pt x="5287" y="276"/>
                </a:lnTo>
                <a:lnTo>
                  <a:pt x="5287" y="255"/>
                </a:lnTo>
                <a:lnTo>
                  <a:pt x="5288" y="292"/>
                </a:lnTo>
                <a:lnTo>
                  <a:pt x="5288" y="276"/>
                </a:lnTo>
                <a:lnTo>
                  <a:pt x="5288" y="271"/>
                </a:lnTo>
                <a:lnTo>
                  <a:pt x="5289" y="265"/>
                </a:lnTo>
                <a:lnTo>
                  <a:pt x="5289" y="265"/>
                </a:lnTo>
                <a:lnTo>
                  <a:pt x="5289" y="260"/>
                </a:lnTo>
                <a:lnTo>
                  <a:pt x="5290" y="260"/>
                </a:lnTo>
                <a:lnTo>
                  <a:pt x="5290" y="249"/>
                </a:lnTo>
                <a:lnTo>
                  <a:pt x="5290" y="249"/>
                </a:lnTo>
                <a:lnTo>
                  <a:pt x="5291" y="244"/>
                </a:lnTo>
                <a:lnTo>
                  <a:pt x="5291" y="238"/>
                </a:lnTo>
                <a:lnTo>
                  <a:pt x="5291" y="249"/>
                </a:lnTo>
                <a:lnTo>
                  <a:pt x="5292" y="244"/>
                </a:lnTo>
                <a:lnTo>
                  <a:pt x="5292" y="271"/>
                </a:lnTo>
                <a:lnTo>
                  <a:pt x="5292" y="287"/>
                </a:lnTo>
                <a:lnTo>
                  <a:pt x="5293" y="303"/>
                </a:lnTo>
                <a:lnTo>
                  <a:pt x="5293" y="309"/>
                </a:lnTo>
                <a:lnTo>
                  <a:pt x="5293" y="309"/>
                </a:lnTo>
                <a:lnTo>
                  <a:pt x="5294" y="309"/>
                </a:lnTo>
                <a:lnTo>
                  <a:pt x="5294" y="298"/>
                </a:lnTo>
                <a:lnTo>
                  <a:pt x="5294" y="282"/>
                </a:lnTo>
                <a:lnTo>
                  <a:pt x="5295" y="298"/>
                </a:lnTo>
                <a:lnTo>
                  <a:pt x="5295" y="292"/>
                </a:lnTo>
                <a:lnTo>
                  <a:pt x="5295" y="298"/>
                </a:lnTo>
                <a:lnTo>
                  <a:pt x="5296" y="265"/>
                </a:lnTo>
                <a:lnTo>
                  <a:pt x="5296" y="271"/>
                </a:lnTo>
                <a:lnTo>
                  <a:pt x="5296" y="271"/>
                </a:lnTo>
                <a:lnTo>
                  <a:pt x="5297" y="244"/>
                </a:lnTo>
                <a:lnTo>
                  <a:pt x="5297" y="233"/>
                </a:lnTo>
                <a:lnTo>
                  <a:pt x="5297" y="227"/>
                </a:lnTo>
                <a:lnTo>
                  <a:pt x="5298" y="233"/>
                </a:lnTo>
                <a:lnTo>
                  <a:pt x="5298" y="238"/>
                </a:lnTo>
                <a:lnTo>
                  <a:pt x="5298" y="249"/>
                </a:lnTo>
                <a:lnTo>
                  <a:pt x="5299" y="255"/>
                </a:lnTo>
                <a:lnTo>
                  <a:pt x="5299" y="255"/>
                </a:lnTo>
                <a:lnTo>
                  <a:pt x="5299" y="244"/>
                </a:lnTo>
                <a:lnTo>
                  <a:pt x="5300" y="244"/>
                </a:lnTo>
                <a:lnTo>
                  <a:pt x="5300" y="260"/>
                </a:lnTo>
                <a:lnTo>
                  <a:pt x="5300" y="260"/>
                </a:lnTo>
                <a:lnTo>
                  <a:pt x="5301" y="271"/>
                </a:lnTo>
                <a:lnTo>
                  <a:pt x="5301" y="276"/>
                </a:lnTo>
                <a:lnTo>
                  <a:pt x="5301" y="287"/>
                </a:lnTo>
                <a:lnTo>
                  <a:pt x="5302" y="287"/>
                </a:lnTo>
                <a:lnTo>
                  <a:pt x="5302" y="287"/>
                </a:lnTo>
                <a:lnTo>
                  <a:pt x="5302" y="287"/>
                </a:lnTo>
                <a:lnTo>
                  <a:pt x="5303" y="287"/>
                </a:lnTo>
                <a:lnTo>
                  <a:pt x="5303" y="287"/>
                </a:lnTo>
                <a:lnTo>
                  <a:pt x="5303" y="287"/>
                </a:lnTo>
                <a:lnTo>
                  <a:pt x="5304" y="271"/>
                </a:lnTo>
                <a:lnTo>
                  <a:pt x="5304" y="282"/>
                </a:lnTo>
                <a:lnTo>
                  <a:pt x="5304" y="271"/>
                </a:lnTo>
                <a:lnTo>
                  <a:pt x="5305" y="265"/>
                </a:lnTo>
                <a:lnTo>
                  <a:pt x="5305" y="265"/>
                </a:lnTo>
                <a:lnTo>
                  <a:pt x="5305" y="255"/>
                </a:lnTo>
                <a:lnTo>
                  <a:pt x="5306" y="249"/>
                </a:lnTo>
                <a:lnTo>
                  <a:pt x="5306" y="244"/>
                </a:lnTo>
                <a:lnTo>
                  <a:pt x="5306" y="238"/>
                </a:lnTo>
                <a:lnTo>
                  <a:pt x="5307" y="244"/>
                </a:lnTo>
                <a:lnTo>
                  <a:pt x="5307" y="238"/>
                </a:lnTo>
                <a:lnTo>
                  <a:pt x="5307" y="249"/>
                </a:lnTo>
                <a:lnTo>
                  <a:pt x="5308" y="255"/>
                </a:lnTo>
                <a:lnTo>
                  <a:pt x="5308" y="265"/>
                </a:lnTo>
                <a:lnTo>
                  <a:pt x="5308" y="271"/>
                </a:lnTo>
                <a:lnTo>
                  <a:pt x="5309" y="271"/>
                </a:lnTo>
                <a:lnTo>
                  <a:pt x="5309" y="265"/>
                </a:lnTo>
                <a:lnTo>
                  <a:pt x="5309" y="271"/>
                </a:lnTo>
                <a:lnTo>
                  <a:pt x="5310" y="271"/>
                </a:lnTo>
                <a:lnTo>
                  <a:pt x="5310" y="287"/>
                </a:lnTo>
                <a:lnTo>
                  <a:pt x="5310" y="287"/>
                </a:lnTo>
                <a:lnTo>
                  <a:pt x="5311" y="298"/>
                </a:lnTo>
                <a:lnTo>
                  <a:pt x="5311" y="303"/>
                </a:lnTo>
                <a:lnTo>
                  <a:pt x="5311" y="309"/>
                </a:lnTo>
                <a:lnTo>
                  <a:pt x="5312" y="319"/>
                </a:lnTo>
                <a:lnTo>
                  <a:pt x="5312" y="319"/>
                </a:lnTo>
                <a:lnTo>
                  <a:pt x="5312" y="287"/>
                </a:lnTo>
                <a:lnTo>
                  <a:pt x="5313" y="276"/>
                </a:lnTo>
                <a:lnTo>
                  <a:pt x="5313" y="249"/>
                </a:lnTo>
                <a:lnTo>
                  <a:pt x="5313" y="222"/>
                </a:lnTo>
                <a:lnTo>
                  <a:pt x="5314" y="179"/>
                </a:lnTo>
                <a:lnTo>
                  <a:pt x="5314" y="141"/>
                </a:lnTo>
                <a:lnTo>
                  <a:pt x="5314" y="136"/>
                </a:lnTo>
                <a:lnTo>
                  <a:pt x="5315" y="119"/>
                </a:lnTo>
                <a:lnTo>
                  <a:pt x="5315" y="103"/>
                </a:lnTo>
                <a:lnTo>
                  <a:pt x="5315" y="114"/>
                </a:lnTo>
                <a:lnTo>
                  <a:pt x="5316" y="146"/>
                </a:lnTo>
                <a:lnTo>
                  <a:pt x="5316" y="152"/>
                </a:lnTo>
                <a:lnTo>
                  <a:pt x="5316" y="184"/>
                </a:lnTo>
                <a:lnTo>
                  <a:pt x="5317" y="206"/>
                </a:lnTo>
                <a:lnTo>
                  <a:pt x="5317" y="211"/>
                </a:lnTo>
                <a:lnTo>
                  <a:pt x="5317" y="211"/>
                </a:lnTo>
                <a:lnTo>
                  <a:pt x="5318" y="201"/>
                </a:lnTo>
                <a:lnTo>
                  <a:pt x="5318" y="201"/>
                </a:lnTo>
                <a:lnTo>
                  <a:pt x="5318" y="244"/>
                </a:lnTo>
                <a:lnTo>
                  <a:pt x="5319" y="271"/>
                </a:lnTo>
                <a:lnTo>
                  <a:pt x="5319" y="287"/>
                </a:lnTo>
                <a:lnTo>
                  <a:pt x="5319" y="336"/>
                </a:lnTo>
                <a:lnTo>
                  <a:pt x="5320" y="390"/>
                </a:lnTo>
                <a:lnTo>
                  <a:pt x="5320" y="438"/>
                </a:lnTo>
                <a:lnTo>
                  <a:pt x="5320" y="487"/>
                </a:lnTo>
                <a:lnTo>
                  <a:pt x="5321" y="519"/>
                </a:lnTo>
                <a:lnTo>
                  <a:pt x="5321" y="395"/>
                </a:lnTo>
                <a:lnTo>
                  <a:pt x="5321" y="384"/>
                </a:lnTo>
                <a:lnTo>
                  <a:pt x="5322" y="363"/>
                </a:lnTo>
                <a:lnTo>
                  <a:pt x="5322" y="417"/>
                </a:lnTo>
                <a:lnTo>
                  <a:pt x="5322" y="395"/>
                </a:lnTo>
                <a:lnTo>
                  <a:pt x="5323" y="406"/>
                </a:lnTo>
                <a:lnTo>
                  <a:pt x="5323" y="395"/>
                </a:lnTo>
                <a:lnTo>
                  <a:pt x="5323" y="400"/>
                </a:lnTo>
                <a:lnTo>
                  <a:pt x="5323" y="384"/>
                </a:lnTo>
                <a:lnTo>
                  <a:pt x="5324" y="384"/>
                </a:lnTo>
                <a:lnTo>
                  <a:pt x="5324" y="373"/>
                </a:lnTo>
                <a:lnTo>
                  <a:pt x="5324" y="346"/>
                </a:lnTo>
                <a:lnTo>
                  <a:pt x="5325" y="303"/>
                </a:lnTo>
                <a:lnTo>
                  <a:pt x="5325" y="282"/>
                </a:lnTo>
                <a:lnTo>
                  <a:pt x="5325" y="276"/>
                </a:lnTo>
                <a:lnTo>
                  <a:pt x="5326" y="271"/>
                </a:lnTo>
                <a:lnTo>
                  <a:pt x="5326" y="303"/>
                </a:lnTo>
                <a:lnTo>
                  <a:pt x="5326" y="314"/>
                </a:lnTo>
                <a:lnTo>
                  <a:pt x="5327" y="336"/>
                </a:lnTo>
                <a:lnTo>
                  <a:pt x="5327" y="363"/>
                </a:lnTo>
                <a:lnTo>
                  <a:pt x="5327" y="390"/>
                </a:lnTo>
                <a:lnTo>
                  <a:pt x="5328" y="384"/>
                </a:lnTo>
                <a:lnTo>
                  <a:pt x="5328" y="319"/>
                </a:lnTo>
                <a:lnTo>
                  <a:pt x="5328" y="282"/>
                </a:lnTo>
                <a:lnTo>
                  <a:pt x="5329" y="265"/>
                </a:lnTo>
                <a:lnTo>
                  <a:pt x="5329" y="287"/>
                </a:lnTo>
                <a:lnTo>
                  <a:pt x="5329" y="298"/>
                </a:lnTo>
                <a:lnTo>
                  <a:pt x="5330" y="303"/>
                </a:lnTo>
                <a:lnTo>
                  <a:pt x="5330" y="319"/>
                </a:lnTo>
                <a:lnTo>
                  <a:pt x="5330" y="319"/>
                </a:lnTo>
                <a:lnTo>
                  <a:pt x="5331" y="319"/>
                </a:lnTo>
                <a:lnTo>
                  <a:pt x="5331" y="303"/>
                </a:lnTo>
                <a:lnTo>
                  <a:pt x="5331" y="287"/>
                </a:lnTo>
                <a:lnTo>
                  <a:pt x="5332" y="255"/>
                </a:lnTo>
                <a:lnTo>
                  <a:pt x="5332" y="244"/>
                </a:lnTo>
                <a:lnTo>
                  <a:pt x="5332" y="238"/>
                </a:lnTo>
                <a:lnTo>
                  <a:pt x="5333" y="249"/>
                </a:lnTo>
                <a:lnTo>
                  <a:pt x="5333" y="255"/>
                </a:lnTo>
                <a:lnTo>
                  <a:pt x="5333" y="255"/>
                </a:lnTo>
                <a:lnTo>
                  <a:pt x="5334" y="260"/>
                </a:lnTo>
                <a:lnTo>
                  <a:pt x="5334" y="357"/>
                </a:lnTo>
                <a:lnTo>
                  <a:pt x="5334" y="395"/>
                </a:lnTo>
                <a:lnTo>
                  <a:pt x="5335" y="427"/>
                </a:lnTo>
                <a:lnTo>
                  <a:pt x="5335" y="422"/>
                </a:lnTo>
                <a:lnTo>
                  <a:pt x="5335" y="395"/>
                </a:lnTo>
                <a:lnTo>
                  <a:pt x="5336" y="292"/>
                </a:lnTo>
                <a:lnTo>
                  <a:pt x="5336" y="319"/>
                </a:lnTo>
                <a:lnTo>
                  <a:pt x="5336" y="330"/>
                </a:lnTo>
                <a:lnTo>
                  <a:pt x="5337" y="336"/>
                </a:lnTo>
                <a:lnTo>
                  <a:pt x="5337" y="363"/>
                </a:lnTo>
                <a:lnTo>
                  <a:pt x="5337" y="352"/>
                </a:lnTo>
                <a:lnTo>
                  <a:pt x="5338" y="346"/>
                </a:lnTo>
                <a:lnTo>
                  <a:pt x="5338" y="368"/>
                </a:lnTo>
                <a:lnTo>
                  <a:pt x="5338" y="352"/>
                </a:lnTo>
                <a:lnTo>
                  <a:pt x="5339" y="325"/>
                </a:lnTo>
                <a:lnTo>
                  <a:pt x="5339" y="292"/>
                </a:lnTo>
                <a:lnTo>
                  <a:pt x="5339" y="292"/>
                </a:lnTo>
                <a:lnTo>
                  <a:pt x="5340" y="271"/>
                </a:lnTo>
                <a:lnTo>
                  <a:pt x="5340" y="276"/>
                </a:lnTo>
                <a:lnTo>
                  <a:pt x="5340" y="309"/>
                </a:lnTo>
                <a:lnTo>
                  <a:pt x="5341" y="336"/>
                </a:lnTo>
                <a:lnTo>
                  <a:pt x="5341" y="363"/>
                </a:lnTo>
                <a:lnTo>
                  <a:pt x="5341" y="406"/>
                </a:lnTo>
                <a:lnTo>
                  <a:pt x="5342" y="427"/>
                </a:lnTo>
                <a:lnTo>
                  <a:pt x="5342" y="449"/>
                </a:lnTo>
                <a:lnTo>
                  <a:pt x="5342" y="390"/>
                </a:lnTo>
                <a:lnTo>
                  <a:pt x="5343" y="357"/>
                </a:lnTo>
                <a:lnTo>
                  <a:pt x="5343" y="373"/>
                </a:lnTo>
                <a:lnTo>
                  <a:pt x="5343" y="373"/>
                </a:lnTo>
                <a:lnTo>
                  <a:pt x="5344" y="368"/>
                </a:lnTo>
                <a:lnTo>
                  <a:pt x="5344" y="373"/>
                </a:lnTo>
                <a:lnTo>
                  <a:pt x="5344" y="379"/>
                </a:lnTo>
                <a:lnTo>
                  <a:pt x="5345" y="384"/>
                </a:lnTo>
                <a:lnTo>
                  <a:pt x="5345" y="373"/>
                </a:lnTo>
                <a:lnTo>
                  <a:pt x="5345" y="368"/>
                </a:lnTo>
                <a:lnTo>
                  <a:pt x="5346" y="363"/>
                </a:lnTo>
                <a:lnTo>
                  <a:pt x="5346" y="368"/>
                </a:lnTo>
                <a:lnTo>
                  <a:pt x="5346" y="363"/>
                </a:lnTo>
                <a:lnTo>
                  <a:pt x="5347" y="346"/>
                </a:lnTo>
                <a:lnTo>
                  <a:pt x="5347" y="352"/>
                </a:lnTo>
                <a:lnTo>
                  <a:pt x="5347" y="363"/>
                </a:lnTo>
                <a:lnTo>
                  <a:pt x="5348" y="373"/>
                </a:lnTo>
                <a:lnTo>
                  <a:pt x="5348" y="390"/>
                </a:lnTo>
                <a:lnTo>
                  <a:pt x="5348" y="411"/>
                </a:lnTo>
                <a:lnTo>
                  <a:pt x="5349" y="422"/>
                </a:lnTo>
                <a:lnTo>
                  <a:pt x="5349" y="379"/>
                </a:lnTo>
                <a:lnTo>
                  <a:pt x="5349" y="352"/>
                </a:lnTo>
                <a:lnTo>
                  <a:pt x="5350" y="325"/>
                </a:lnTo>
                <a:lnTo>
                  <a:pt x="5350" y="336"/>
                </a:lnTo>
                <a:lnTo>
                  <a:pt x="5350" y="336"/>
                </a:lnTo>
                <a:lnTo>
                  <a:pt x="5351" y="346"/>
                </a:lnTo>
                <a:lnTo>
                  <a:pt x="5351" y="368"/>
                </a:lnTo>
                <a:lnTo>
                  <a:pt x="5351" y="379"/>
                </a:lnTo>
                <a:lnTo>
                  <a:pt x="5352" y="352"/>
                </a:lnTo>
                <a:lnTo>
                  <a:pt x="5352" y="336"/>
                </a:lnTo>
                <a:lnTo>
                  <a:pt x="5352" y="346"/>
                </a:lnTo>
                <a:lnTo>
                  <a:pt x="5353" y="352"/>
                </a:lnTo>
                <a:lnTo>
                  <a:pt x="5353" y="336"/>
                </a:lnTo>
                <a:lnTo>
                  <a:pt x="5353" y="346"/>
                </a:lnTo>
                <a:lnTo>
                  <a:pt x="5354" y="346"/>
                </a:lnTo>
                <a:lnTo>
                  <a:pt x="5354" y="363"/>
                </a:lnTo>
                <a:lnTo>
                  <a:pt x="5354" y="357"/>
                </a:lnTo>
                <a:lnTo>
                  <a:pt x="5355" y="373"/>
                </a:lnTo>
                <a:lnTo>
                  <a:pt x="5355" y="379"/>
                </a:lnTo>
                <a:lnTo>
                  <a:pt x="5355" y="384"/>
                </a:lnTo>
                <a:lnTo>
                  <a:pt x="5356" y="363"/>
                </a:lnTo>
                <a:lnTo>
                  <a:pt x="5356" y="314"/>
                </a:lnTo>
                <a:lnTo>
                  <a:pt x="5356" y="287"/>
                </a:lnTo>
                <a:lnTo>
                  <a:pt x="5357" y="271"/>
                </a:lnTo>
                <a:lnTo>
                  <a:pt x="5357" y="287"/>
                </a:lnTo>
                <a:lnTo>
                  <a:pt x="5357" y="309"/>
                </a:lnTo>
                <a:lnTo>
                  <a:pt x="5358" y="325"/>
                </a:lnTo>
                <a:lnTo>
                  <a:pt x="5358" y="309"/>
                </a:lnTo>
                <a:lnTo>
                  <a:pt x="5358" y="319"/>
                </a:lnTo>
                <a:lnTo>
                  <a:pt x="5359" y="309"/>
                </a:lnTo>
                <a:lnTo>
                  <a:pt x="5359" y="292"/>
                </a:lnTo>
                <a:lnTo>
                  <a:pt x="5359" y="276"/>
                </a:lnTo>
                <a:lnTo>
                  <a:pt x="5360" y="260"/>
                </a:lnTo>
                <a:lnTo>
                  <a:pt x="5360" y="249"/>
                </a:lnTo>
                <a:lnTo>
                  <a:pt x="5360" y="255"/>
                </a:lnTo>
                <a:lnTo>
                  <a:pt x="5361" y="282"/>
                </a:lnTo>
                <a:lnTo>
                  <a:pt x="5361" y="314"/>
                </a:lnTo>
                <a:lnTo>
                  <a:pt x="5361" y="341"/>
                </a:lnTo>
                <a:lnTo>
                  <a:pt x="5362" y="368"/>
                </a:lnTo>
                <a:lnTo>
                  <a:pt x="5362" y="390"/>
                </a:lnTo>
                <a:lnTo>
                  <a:pt x="5362" y="411"/>
                </a:lnTo>
                <a:lnTo>
                  <a:pt x="5363" y="379"/>
                </a:lnTo>
                <a:lnTo>
                  <a:pt x="5363" y="325"/>
                </a:lnTo>
                <a:lnTo>
                  <a:pt x="5363" y="319"/>
                </a:lnTo>
                <a:lnTo>
                  <a:pt x="5364" y="314"/>
                </a:lnTo>
                <a:lnTo>
                  <a:pt x="5364" y="309"/>
                </a:lnTo>
                <a:lnTo>
                  <a:pt x="5364" y="330"/>
                </a:lnTo>
                <a:lnTo>
                  <a:pt x="5365" y="341"/>
                </a:lnTo>
                <a:lnTo>
                  <a:pt x="5365" y="346"/>
                </a:lnTo>
                <a:lnTo>
                  <a:pt x="5365" y="352"/>
                </a:lnTo>
                <a:lnTo>
                  <a:pt x="5366" y="346"/>
                </a:lnTo>
                <a:lnTo>
                  <a:pt x="5366" y="352"/>
                </a:lnTo>
                <a:lnTo>
                  <a:pt x="5366" y="341"/>
                </a:lnTo>
                <a:lnTo>
                  <a:pt x="5367" y="309"/>
                </a:lnTo>
                <a:lnTo>
                  <a:pt x="5367" y="292"/>
                </a:lnTo>
                <a:lnTo>
                  <a:pt x="5367" y="287"/>
                </a:lnTo>
                <a:lnTo>
                  <a:pt x="5368" y="276"/>
                </a:lnTo>
                <a:lnTo>
                  <a:pt x="5368" y="298"/>
                </a:lnTo>
                <a:lnTo>
                  <a:pt x="5368" y="319"/>
                </a:lnTo>
                <a:lnTo>
                  <a:pt x="5369" y="341"/>
                </a:lnTo>
                <a:lnTo>
                  <a:pt x="5369" y="379"/>
                </a:lnTo>
                <a:lnTo>
                  <a:pt x="5369" y="406"/>
                </a:lnTo>
                <a:lnTo>
                  <a:pt x="5370" y="384"/>
                </a:lnTo>
                <a:lnTo>
                  <a:pt x="5370" y="346"/>
                </a:lnTo>
                <a:lnTo>
                  <a:pt x="5370" y="303"/>
                </a:lnTo>
                <a:lnTo>
                  <a:pt x="5371" y="298"/>
                </a:lnTo>
                <a:lnTo>
                  <a:pt x="5371" y="309"/>
                </a:lnTo>
                <a:lnTo>
                  <a:pt x="5371" y="319"/>
                </a:lnTo>
                <a:lnTo>
                  <a:pt x="5372" y="346"/>
                </a:lnTo>
                <a:lnTo>
                  <a:pt x="5372" y="346"/>
                </a:lnTo>
                <a:lnTo>
                  <a:pt x="5372" y="341"/>
                </a:lnTo>
                <a:lnTo>
                  <a:pt x="5373" y="341"/>
                </a:lnTo>
                <a:lnTo>
                  <a:pt x="5373" y="325"/>
                </a:lnTo>
                <a:lnTo>
                  <a:pt x="5373" y="303"/>
                </a:lnTo>
                <a:lnTo>
                  <a:pt x="5374" y="282"/>
                </a:lnTo>
                <a:lnTo>
                  <a:pt x="5374" y="282"/>
                </a:lnTo>
                <a:lnTo>
                  <a:pt x="5374" y="271"/>
                </a:lnTo>
                <a:lnTo>
                  <a:pt x="5375" y="276"/>
                </a:lnTo>
                <a:lnTo>
                  <a:pt x="5375" y="309"/>
                </a:lnTo>
                <a:lnTo>
                  <a:pt x="5375" y="336"/>
                </a:lnTo>
                <a:lnTo>
                  <a:pt x="5376" y="379"/>
                </a:lnTo>
                <a:lnTo>
                  <a:pt x="5376" y="411"/>
                </a:lnTo>
                <a:lnTo>
                  <a:pt x="5376" y="417"/>
                </a:lnTo>
                <a:lnTo>
                  <a:pt x="5377" y="406"/>
                </a:lnTo>
                <a:lnTo>
                  <a:pt x="5377" y="373"/>
                </a:lnTo>
                <a:lnTo>
                  <a:pt x="5377" y="319"/>
                </a:lnTo>
                <a:lnTo>
                  <a:pt x="5378" y="325"/>
                </a:lnTo>
                <a:lnTo>
                  <a:pt x="5378" y="346"/>
                </a:lnTo>
                <a:lnTo>
                  <a:pt x="5378" y="352"/>
                </a:lnTo>
                <a:lnTo>
                  <a:pt x="5379" y="352"/>
                </a:lnTo>
                <a:lnTo>
                  <a:pt x="5379" y="357"/>
                </a:lnTo>
                <a:lnTo>
                  <a:pt x="5379" y="390"/>
                </a:lnTo>
                <a:lnTo>
                  <a:pt x="5380" y="390"/>
                </a:lnTo>
                <a:lnTo>
                  <a:pt x="5380" y="379"/>
                </a:lnTo>
                <a:lnTo>
                  <a:pt x="5380" y="373"/>
                </a:lnTo>
                <a:lnTo>
                  <a:pt x="5381" y="373"/>
                </a:lnTo>
                <a:lnTo>
                  <a:pt x="5381" y="373"/>
                </a:lnTo>
                <a:lnTo>
                  <a:pt x="5381" y="373"/>
                </a:lnTo>
                <a:lnTo>
                  <a:pt x="5382" y="379"/>
                </a:lnTo>
                <a:lnTo>
                  <a:pt x="5382" y="384"/>
                </a:lnTo>
                <a:lnTo>
                  <a:pt x="5382" y="390"/>
                </a:lnTo>
                <a:lnTo>
                  <a:pt x="5383" y="395"/>
                </a:lnTo>
                <a:lnTo>
                  <a:pt x="5383" y="368"/>
                </a:lnTo>
                <a:lnTo>
                  <a:pt x="5383" y="357"/>
                </a:lnTo>
                <a:lnTo>
                  <a:pt x="5383" y="325"/>
                </a:lnTo>
                <a:lnTo>
                  <a:pt x="5384" y="341"/>
                </a:lnTo>
                <a:lnTo>
                  <a:pt x="5384" y="336"/>
                </a:lnTo>
                <a:lnTo>
                  <a:pt x="5384" y="352"/>
                </a:lnTo>
                <a:lnTo>
                  <a:pt x="5385" y="357"/>
                </a:lnTo>
                <a:lnTo>
                  <a:pt x="5385" y="357"/>
                </a:lnTo>
                <a:lnTo>
                  <a:pt x="5385" y="357"/>
                </a:lnTo>
                <a:lnTo>
                  <a:pt x="5386" y="336"/>
                </a:lnTo>
                <a:lnTo>
                  <a:pt x="5386" y="325"/>
                </a:lnTo>
                <a:lnTo>
                  <a:pt x="5386" y="282"/>
                </a:lnTo>
                <a:lnTo>
                  <a:pt x="5387" y="287"/>
                </a:lnTo>
                <a:lnTo>
                  <a:pt x="5387" y="271"/>
                </a:lnTo>
                <a:lnTo>
                  <a:pt x="5387" y="298"/>
                </a:lnTo>
                <a:lnTo>
                  <a:pt x="5388" y="319"/>
                </a:lnTo>
                <a:lnTo>
                  <a:pt x="5388" y="373"/>
                </a:lnTo>
                <a:lnTo>
                  <a:pt x="5388" y="390"/>
                </a:lnTo>
                <a:lnTo>
                  <a:pt x="5389" y="406"/>
                </a:lnTo>
                <a:lnTo>
                  <a:pt x="5389" y="395"/>
                </a:lnTo>
                <a:lnTo>
                  <a:pt x="5389" y="341"/>
                </a:lnTo>
                <a:lnTo>
                  <a:pt x="5390" y="282"/>
                </a:lnTo>
                <a:lnTo>
                  <a:pt x="5390" y="271"/>
                </a:lnTo>
                <a:lnTo>
                  <a:pt x="5390" y="276"/>
                </a:lnTo>
                <a:lnTo>
                  <a:pt x="5391" y="292"/>
                </a:lnTo>
                <a:lnTo>
                  <a:pt x="5391" y="303"/>
                </a:lnTo>
                <a:lnTo>
                  <a:pt x="5391" y="341"/>
                </a:lnTo>
                <a:lnTo>
                  <a:pt x="5392" y="336"/>
                </a:lnTo>
                <a:lnTo>
                  <a:pt x="5392" y="336"/>
                </a:lnTo>
                <a:lnTo>
                  <a:pt x="5392" y="330"/>
                </a:lnTo>
                <a:lnTo>
                  <a:pt x="5392" y="314"/>
                </a:lnTo>
                <a:lnTo>
                  <a:pt x="5393" y="298"/>
                </a:lnTo>
                <a:lnTo>
                  <a:pt x="5393" y="287"/>
                </a:lnTo>
                <a:lnTo>
                  <a:pt x="5393" y="260"/>
                </a:lnTo>
                <a:lnTo>
                  <a:pt x="5394" y="255"/>
                </a:lnTo>
                <a:lnTo>
                  <a:pt x="5394" y="265"/>
                </a:lnTo>
                <a:lnTo>
                  <a:pt x="5394" y="287"/>
                </a:lnTo>
                <a:lnTo>
                  <a:pt x="5395" y="314"/>
                </a:lnTo>
                <a:lnTo>
                  <a:pt x="5395" y="352"/>
                </a:lnTo>
                <a:lnTo>
                  <a:pt x="5395" y="357"/>
                </a:lnTo>
                <a:lnTo>
                  <a:pt x="5396" y="368"/>
                </a:lnTo>
                <a:lnTo>
                  <a:pt x="5396" y="373"/>
                </a:lnTo>
                <a:lnTo>
                  <a:pt x="5396" y="341"/>
                </a:lnTo>
                <a:lnTo>
                  <a:pt x="5397" y="287"/>
                </a:lnTo>
                <a:lnTo>
                  <a:pt x="5397" y="260"/>
                </a:lnTo>
                <a:lnTo>
                  <a:pt x="5397" y="276"/>
                </a:lnTo>
                <a:lnTo>
                  <a:pt x="5398" y="282"/>
                </a:lnTo>
                <a:lnTo>
                  <a:pt x="5398" y="303"/>
                </a:lnTo>
                <a:lnTo>
                  <a:pt x="5398" y="314"/>
                </a:lnTo>
                <a:lnTo>
                  <a:pt x="5399" y="314"/>
                </a:lnTo>
                <a:lnTo>
                  <a:pt x="5399" y="314"/>
                </a:lnTo>
                <a:lnTo>
                  <a:pt x="5399" y="303"/>
                </a:lnTo>
                <a:lnTo>
                  <a:pt x="5400" y="303"/>
                </a:lnTo>
                <a:lnTo>
                  <a:pt x="5400" y="292"/>
                </a:lnTo>
                <a:lnTo>
                  <a:pt x="5400" y="276"/>
                </a:lnTo>
                <a:lnTo>
                  <a:pt x="5401" y="271"/>
                </a:lnTo>
                <a:lnTo>
                  <a:pt x="5401" y="265"/>
                </a:lnTo>
                <a:lnTo>
                  <a:pt x="5401" y="260"/>
                </a:lnTo>
                <a:lnTo>
                  <a:pt x="5402" y="287"/>
                </a:lnTo>
                <a:lnTo>
                  <a:pt x="5402" y="309"/>
                </a:lnTo>
                <a:lnTo>
                  <a:pt x="5402" y="341"/>
                </a:lnTo>
                <a:lnTo>
                  <a:pt x="5403" y="357"/>
                </a:lnTo>
                <a:lnTo>
                  <a:pt x="5403" y="384"/>
                </a:lnTo>
                <a:lnTo>
                  <a:pt x="5403" y="384"/>
                </a:lnTo>
                <a:lnTo>
                  <a:pt x="5404" y="319"/>
                </a:lnTo>
                <a:lnTo>
                  <a:pt x="5404" y="282"/>
                </a:lnTo>
                <a:lnTo>
                  <a:pt x="5404" y="276"/>
                </a:lnTo>
                <a:lnTo>
                  <a:pt x="5405" y="265"/>
                </a:lnTo>
                <a:lnTo>
                  <a:pt x="5405" y="265"/>
                </a:lnTo>
                <a:lnTo>
                  <a:pt x="5405" y="303"/>
                </a:lnTo>
                <a:lnTo>
                  <a:pt x="5406" y="303"/>
                </a:lnTo>
                <a:lnTo>
                  <a:pt x="5406" y="314"/>
                </a:lnTo>
                <a:lnTo>
                  <a:pt x="5406" y="303"/>
                </a:lnTo>
                <a:lnTo>
                  <a:pt x="5407" y="298"/>
                </a:lnTo>
                <a:lnTo>
                  <a:pt x="5407" y="292"/>
                </a:lnTo>
                <a:lnTo>
                  <a:pt x="5407" y="292"/>
                </a:lnTo>
                <a:lnTo>
                  <a:pt x="5408" y="292"/>
                </a:lnTo>
                <a:lnTo>
                  <a:pt x="5408" y="271"/>
                </a:lnTo>
                <a:lnTo>
                  <a:pt x="5408" y="271"/>
                </a:lnTo>
                <a:lnTo>
                  <a:pt x="5409" y="260"/>
                </a:lnTo>
                <a:lnTo>
                  <a:pt x="5409" y="265"/>
                </a:lnTo>
                <a:lnTo>
                  <a:pt x="5409" y="298"/>
                </a:lnTo>
                <a:lnTo>
                  <a:pt x="5410" y="319"/>
                </a:lnTo>
                <a:lnTo>
                  <a:pt x="5410" y="341"/>
                </a:lnTo>
                <a:lnTo>
                  <a:pt x="5410" y="384"/>
                </a:lnTo>
                <a:lnTo>
                  <a:pt x="5411" y="384"/>
                </a:lnTo>
                <a:lnTo>
                  <a:pt x="5411" y="363"/>
                </a:lnTo>
                <a:lnTo>
                  <a:pt x="5411" y="298"/>
                </a:lnTo>
                <a:lnTo>
                  <a:pt x="5412" y="276"/>
                </a:lnTo>
                <a:lnTo>
                  <a:pt x="5412" y="298"/>
                </a:lnTo>
                <a:lnTo>
                  <a:pt x="5412" y="314"/>
                </a:lnTo>
                <a:lnTo>
                  <a:pt x="5413" y="330"/>
                </a:lnTo>
                <a:lnTo>
                  <a:pt x="5413" y="330"/>
                </a:lnTo>
                <a:lnTo>
                  <a:pt x="5413" y="330"/>
                </a:lnTo>
                <a:lnTo>
                  <a:pt x="5414" y="330"/>
                </a:lnTo>
                <a:lnTo>
                  <a:pt x="5414" y="336"/>
                </a:lnTo>
                <a:lnTo>
                  <a:pt x="5414" y="330"/>
                </a:lnTo>
                <a:lnTo>
                  <a:pt x="5415" y="319"/>
                </a:lnTo>
                <a:lnTo>
                  <a:pt x="5415" y="292"/>
                </a:lnTo>
                <a:lnTo>
                  <a:pt x="5415" y="287"/>
                </a:lnTo>
                <a:lnTo>
                  <a:pt x="5416" y="282"/>
                </a:lnTo>
                <a:lnTo>
                  <a:pt x="5416" y="287"/>
                </a:lnTo>
                <a:lnTo>
                  <a:pt x="5416" y="303"/>
                </a:lnTo>
                <a:lnTo>
                  <a:pt x="5417" y="325"/>
                </a:lnTo>
                <a:lnTo>
                  <a:pt x="5417" y="368"/>
                </a:lnTo>
                <a:lnTo>
                  <a:pt x="5417" y="384"/>
                </a:lnTo>
                <a:lnTo>
                  <a:pt x="5418" y="390"/>
                </a:lnTo>
                <a:lnTo>
                  <a:pt x="5418" y="390"/>
                </a:lnTo>
                <a:lnTo>
                  <a:pt x="5418" y="346"/>
                </a:lnTo>
                <a:lnTo>
                  <a:pt x="5419" y="303"/>
                </a:lnTo>
                <a:lnTo>
                  <a:pt x="5419" y="319"/>
                </a:lnTo>
                <a:lnTo>
                  <a:pt x="5419" y="325"/>
                </a:lnTo>
                <a:lnTo>
                  <a:pt x="5420" y="336"/>
                </a:lnTo>
                <a:lnTo>
                  <a:pt x="5420" y="346"/>
                </a:lnTo>
                <a:lnTo>
                  <a:pt x="5420" y="352"/>
                </a:lnTo>
                <a:lnTo>
                  <a:pt x="5421" y="352"/>
                </a:lnTo>
                <a:lnTo>
                  <a:pt x="5421" y="346"/>
                </a:lnTo>
                <a:lnTo>
                  <a:pt x="5421" y="352"/>
                </a:lnTo>
                <a:lnTo>
                  <a:pt x="5422" y="346"/>
                </a:lnTo>
                <a:lnTo>
                  <a:pt x="5422" y="346"/>
                </a:lnTo>
                <a:lnTo>
                  <a:pt x="5422" y="336"/>
                </a:lnTo>
                <a:lnTo>
                  <a:pt x="5423" y="330"/>
                </a:lnTo>
                <a:lnTo>
                  <a:pt x="5423" y="314"/>
                </a:lnTo>
                <a:lnTo>
                  <a:pt x="5423" y="314"/>
                </a:lnTo>
                <a:lnTo>
                  <a:pt x="5424" y="319"/>
                </a:lnTo>
                <a:lnTo>
                  <a:pt x="5424" y="336"/>
                </a:lnTo>
                <a:lnTo>
                  <a:pt x="5424" y="357"/>
                </a:lnTo>
                <a:lnTo>
                  <a:pt x="5425" y="384"/>
                </a:lnTo>
                <a:lnTo>
                  <a:pt x="5425" y="390"/>
                </a:lnTo>
                <a:lnTo>
                  <a:pt x="5425" y="363"/>
                </a:lnTo>
                <a:lnTo>
                  <a:pt x="5426" y="325"/>
                </a:lnTo>
                <a:lnTo>
                  <a:pt x="5426" y="303"/>
                </a:lnTo>
                <a:lnTo>
                  <a:pt x="5426" y="282"/>
                </a:lnTo>
                <a:lnTo>
                  <a:pt x="5427" y="287"/>
                </a:lnTo>
                <a:lnTo>
                  <a:pt x="5427" y="303"/>
                </a:lnTo>
                <a:lnTo>
                  <a:pt x="5427" y="309"/>
                </a:lnTo>
                <a:lnTo>
                  <a:pt x="5428" y="319"/>
                </a:lnTo>
                <a:lnTo>
                  <a:pt x="5428" y="319"/>
                </a:lnTo>
                <a:lnTo>
                  <a:pt x="5428" y="330"/>
                </a:lnTo>
                <a:lnTo>
                  <a:pt x="5429" y="325"/>
                </a:lnTo>
                <a:lnTo>
                  <a:pt x="5429" y="319"/>
                </a:lnTo>
                <a:lnTo>
                  <a:pt x="5429" y="314"/>
                </a:lnTo>
                <a:lnTo>
                  <a:pt x="5430" y="309"/>
                </a:lnTo>
                <a:lnTo>
                  <a:pt x="5430" y="298"/>
                </a:lnTo>
                <a:lnTo>
                  <a:pt x="5430" y="303"/>
                </a:lnTo>
                <a:lnTo>
                  <a:pt x="5431" y="287"/>
                </a:lnTo>
                <a:lnTo>
                  <a:pt x="5431" y="282"/>
                </a:lnTo>
                <a:lnTo>
                  <a:pt x="5431" y="287"/>
                </a:lnTo>
                <a:lnTo>
                  <a:pt x="5432" y="303"/>
                </a:lnTo>
                <a:lnTo>
                  <a:pt x="5432" y="336"/>
                </a:lnTo>
                <a:lnTo>
                  <a:pt x="5432" y="357"/>
                </a:lnTo>
                <a:lnTo>
                  <a:pt x="5433" y="373"/>
                </a:lnTo>
                <a:lnTo>
                  <a:pt x="5433" y="384"/>
                </a:lnTo>
                <a:lnTo>
                  <a:pt x="5433" y="373"/>
                </a:lnTo>
                <a:lnTo>
                  <a:pt x="5434" y="336"/>
                </a:lnTo>
                <a:lnTo>
                  <a:pt x="5434" y="292"/>
                </a:lnTo>
                <a:lnTo>
                  <a:pt x="5434" y="265"/>
                </a:lnTo>
                <a:lnTo>
                  <a:pt x="5435" y="255"/>
                </a:lnTo>
                <a:lnTo>
                  <a:pt x="5435" y="260"/>
                </a:lnTo>
                <a:lnTo>
                  <a:pt x="5435" y="260"/>
                </a:lnTo>
                <a:lnTo>
                  <a:pt x="5436" y="271"/>
                </a:lnTo>
                <a:lnTo>
                  <a:pt x="5436" y="271"/>
                </a:lnTo>
                <a:lnTo>
                  <a:pt x="5436" y="298"/>
                </a:lnTo>
                <a:lnTo>
                  <a:pt x="5437" y="298"/>
                </a:lnTo>
                <a:lnTo>
                  <a:pt x="5437" y="282"/>
                </a:lnTo>
                <a:lnTo>
                  <a:pt x="5437" y="265"/>
                </a:lnTo>
                <a:lnTo>
                  <a:pt x="5438" y="260"/>
                </a:lnTo>
                <a:lnTo>
                  <a:pt x="5438" y="249"/>
                </a:lnTo>
                <a:lnTo>
                  <a:pt x="5438" y="249"/>
                </a:lnTo>
                <a:lnTo>
                  <a:pt x="5439" y="227"/>
                </a:lnTo>
                <a:lnTo>
                  <a:pt x="5439" y="233"/>
                </a:lnTo>
                <a:lnTo>
                  <a:pt x="5439" y="233"/>
                </a:lnTo>
                <a:lnTo>
                  <a:pt x="5440" y="255"/>
                </a:lnTo>
                <a:lnTo>
                  <a:pt x="5440" y="271"/>
                </a:lnTo>
                <a:lnTo>
                  <a:pt x="5440" y="303"/>
                </a:lnTo>
                <a:lnTo>
                  <a:pt x="5441" y="325"/>
                </a:lnTo>
                <a:lnTo>
                  <a:pt x="5441" y="352"/>
                </a:lnTo>
                <a:lnTo>
                  <a:pt x="5441" y="368"/>
                </a:lnTo>
                <a:lnTo>
                  <a:pt x="5442" y="341"/>
                </a:lnTo>
                <a:lnTo>
                  <a:pt x="5442" y="287"/>
                </a:lnTo>
                <a:lnTo>
                  <a:pt x="5442" y="271"/>
                </a:lnTo>
                <a:lnTo>
                  <a:pt x="5443" y="265"/>
                </a:lnTo>
                <a:lnTo>
                  <a:pt x="5443" y="265"/>
                </a:lnTo>
                <a:lnTo>
                  <a:pt x="5443" y="260"/>
                </a:lnTo>
                <a:lnTo>
                  <a:pt x="5443" y="271"/>
                </a:lnTo>
                <a:lnTo>
                  <a:pt x="5444" y="292"/>
                </a:lnTo>
                <a:lnTo>
                  <a:pt x="5444" y="287"/>
                </a:lnTo>
                <a:lnTo>
                  <a:pt x="5444" y="287"/>
                </a:lnTo>
                <a:lnTo>
                  <a:pt x="5445" y="271"/>
                </a:lnTo>
                <a:lnTo>
                  <a:pt x="5445" y="276"/>
                </a:lnTo>
                <a:lnTo>
                  <a:pt x="5445" y="276"/>
                </a:lnTo>
                <a:lnTo>
                  <a:pt x="5446" y="260"/>
                </a:lnTo>
                <a:lnTo>
                  <a:pt x="5446" y="260"/>
                </a:lnTo>
                <a:lnTo>
                  <a:pt x="5446" y="249"/>
                </a:lnTo>
                <a:lnTo>
                  <a:pt x="5447" y="249"/>
                </a:lnTo>
                <a:lnTo>
                  <a:pt x="5447" y="238"/>
                </a:lnTo>
                <a:lnTo>
                  <a:pt x="5447" y="260"/>
                </a:lnTo>
                <a:lnTo>
                  <a:pt x="5448" y="260"/>
                </a:lnTo>
                <a:lnTo>
                  <a:pt x="5448" y="292"/>
                </a:lnTo>
                <a:lnTo>
                  <a:pt x="5448" y="314"/>
                </a:lnTo>
                <a:lnTo>
                  <a:pt x="5449" y="341"/>
                </a:lnTo>
                <a:lnTo>
                  <a:pt x="5449" y="346"/>
                </a:lnTo>
                <a:lnTo>
                  <a:pt x="5449" y="265"/>
                </a:lnTo>
                <a:lnTo>
                  <a:pt x="5450" y="238"/>
                </a:lnTo>
                <a:lnTo>
                  <a:pt x="5450" y="233"/>
                </a:lnTo>
                <a:lnTo>
                  <a:pt x="5450" y="238"/>
                </a:lnTo>
                <a:lnTo>
                  <a:pt x="5451" y="233"/>
                </a:lnTo>
                <a:lnTo>
                  <a:pt x="5451" y="238"/>
                </a:lnTo>
                <a:lnTo>
                  <a:pt x="5451" y="249"/>
                </a:lnTo>
                <a:lnTo>
                  <a:pt x="5452" y="255"/>
                </a:lnTo>
                <a:lnTo>
                  <a:pt x="5452" y="255"/>
                </a:lnTo>
                <a:lnTo>
                  <a:pt x="5452" y="249"/>
                </a:lnTo>
                <a:lnTo>
                  <a:pt x="5453" y="249"/>
                </a:lnTo>
                <a:lnTo>
                  <a:pt x="5453" y="244"/>
                </a:lnTo>
                <a:lnTo>
                  <a:pt x="5453" y="238"/>
                </a:lnTo>
                <a:lnTo>
                  <a:pt x="5454" y="233"/>
                </a:lnTo>
                <a:lnTo>
                  <a:pt x="5454" y="227"/>
                </a:lnTo>
                <a:lnTo>
                  <a:pt x="5454" y="227"/>
                </a:lnTo>
                <a:lnTo>
                  <a:pt x="5455" y="227"/>
                </a:lnTo>
                <a:lnTo>
                  <a:pt x="5455" y="217"/>
                </a:lnTo>
                <a:lnTo>
                  <a:pt x="5455" y="227"/>
                </a:lnTo>
                <a:lnTo>
                  <a:pt x="5456" y="244"/>
                </a:lnTo>
                <a:lnTo>
                  <a:pt x="5456" y="292"/>
                </a:lnTo>
                <a:lnTo>
                  <a:pt x="5456" y="303"/>
                </a:lnTo>
                <a:lnTo>
                  <a:pt x="5457" y="319"/>
                </a:lnTo>
                <a:lnTo>
                  <a:pt x="5457" y="287"/>
                </a:lnTo>
                <a:lnTo>
                  <a:pt x="5457" y="255"/>
                </a:lnTo>
                <a:lnTo>
                  <a:pt x="5458" y="227"/>
                </a:lnTo>
                <a:lnTo>
                  <a:pt x="5458" y="222"/>
                </a:lnTo>
                <a:lnTo>
                  <a:pt x="5458" y="227"/>
                </a:lnTo>
                <a:lnTo>
                  <a:pt x="5459" y="244"/>
                </a:lnTo>
                <a:lnTo>
                  <a:pt x="5459" y="238"/>
                </a:lnTo>
                <a:lnTo>
                  <a:pt x="5459" y="255"/>
                </a:lnTo>
                <a:lnTo>
                  <a:pt x="5460" y="244"/>
                </a:lnTo>
                <a:lnTo>
                  <a:pt x="5460" y="249"/>
                </a:lnTo>
                <a:lnTo>
                  <a:pt x="5460" y="255"/>
                </a:lnTo>
                <a:lnTo>
                  <a:pt x="5461" y="244"/>
                </a:lnTo>
                <a:lnTo>
                  <a:pt x="5461" y="244"/>
                </a:lnTo>
                <a:lnTo>
                  <a:pt x="5461" y="238"/>
                </a:lnTo>
                <a:lnTo>
                  <a:pt x="5462" y="227"/>
                </a:lnTo>
                <a:lnTo>
                  <a:pt x="5462" y="222"/>
                </a:lnTo>
                <a:lnTo>
                  <a:pt x="5462" y="211"/>
                </a:lnTo>
                <a:lnTo>
                  <a:pt x="5463" y="217"/>
                </a:lnTo>
                <a:lnTo>
                  <a:pt x="5463" y="227"/>
                </a:lnTo>
                <a:lnTo>
                  <a:pt x="5463" y="244"/>
                </a:lnTo>
                <a:lnTo>
                  <a:pt x="5464" y="265"/>
                </a:lnTo>
                <a:lnTo>
                  <a:pt x="5464" y="265"/>
                </a:lnTo>
                <a:lnTo>
                  <a:pt x="5464" y="287"/>
                </a:lnTo>
                <a:lnTo>
                  <a:pt x="5465" y="292"/>
                </a:lnTo>
                <a:lnTo>
                  <a:pt x="5465" y="276"/>
                </a:lnTo>
                <a:lnTo>
                  <a:pt x="5465" y="233"/>
                </a:lnTo>
                <a:lnTo>
                  <a:pt x="5466" y="217"/>
                </a:lnTo>
                <a:lnTo>
                  <a:pt x="5466" y="211"/>
                </a:lnTo>
                <a:lnTo>
                  <a:pt x="5466" y="227"/>
                </a:lnTo>
                <a:lnTo>
                  <a:pt x="5467" y="238"/>
                </a:lnTo>
                <a:lnTo>
                  <a:pt x="5467" y="238"/>
                </a:lnTo>
                <a:lnTo>
                  <a:pt x="5467" y="244"/>
                </a:lnTo>
                <a:lnTo>
                  <a:pt x="5468" y="233"/>
                </a:lnTo>
                <a:lnTo>
                  <a:pt x="5468" y="238"/>
                </a:lnTo>
                <a:lnTo>
                  <a:pt x="5468" y="238"/>
                </a:lnTo>
                <a:lnTo>
                  <a:pt x="5469" y="244"/>
                </a:lnTo>
                <a:lnTo>
                  <a:pt x="5469" y="233"/>
                </a:lnTo>
                <a:lnTo>
                  <a:pt x="5469" y="227"/>
                </a:lnTo>
                <a:lnTo>
                  <a:pt x="5470" y="222"/>
                </a:lnTo>
                <a:lnTo>
                  <a:pt x="5470" y="217"/>
                </a:lnTo>
                <a:lnTo>
                  <a:pt x="5470" y="211"/>
                </a:lnTo>
                <a:lnTo>
                  <a:pt x="5471" y="211"/>
                </a:lnTo>
                <a:lnTo>
                  <a:pt x="5471" y="233"/>
                </a:lnTo>
                <a:lnTo>
                  <a:pt x="5471" y="244"/>
                </a:lnTo>
                <a:lnTo>
                  <a:pt x="5472" y="260"/>
                </a:lnTo>
                <a:lnTo>
                  <a:pt x="5472" y="298"/>
                </a:lnTo>
                <a:lnTo>
                  <a:pt x="5472" y="298"/>
                </a:lnTo>
                <a:lnTo>
                  <a:pt x="5473" y="298"/>
                </a:lnTo>
                <a:lnTo>
                  <a:pt x="5473" y="265"/>
                </a:lnTo>
                <a:lnTo>
                  <a:pt x="5473" y="217"/>
                </a:lnTo>
                <a:lnTo>
                  <a:pt x="5474" y="222"/>
                </a:lnTo>
                <a:lnTo>
                  <a:pt x="5474" y="217"/>
                </a:lnTo>
                <a:lnTo>
                  <a:pt x="5474" y="217"/>
                </a:lnTo>
                <a:lnTo>
                  <a:pt x="5475" y="227"/>
                </a:lnTo>
                <a:lnTo>
                  <a:pt x="5475" y="233"/>
                </a:lnTo>
                <a:lnTo>
                  <a:pt x="5475" y="233"/>
                </a:lnTo>
                <a:lnTo>
                  <a:pt x="5476" y="238"/>
                </a:lnTo>
                <a:lnTo>
                  <a:pt x="5476" y="238"/>
                </a:lnTo>
                <a:lnTo>
                  <a:pt x="5476" y="244"/>
                </a:lnTo>
                <a:lnTo>
                  <a:pt x="5477" y="233"/>
                </a:lnTo>
                <a:lnTo>
                  <a:pt x="5477" y="238"/>
                </a:lnTo>
                <a:lnTo>
                  <a:pt x="5477" y="233"/>
                </a:lnTo>
                <a:lnTo>
                  <a:pt x="5478" y="227"/>
                </a:lnTo>
                <a:lnTo>
                  <a:pt x="5478" y="222"/>
                </a:lnTo>
                <a:lnTo>
                  <a:pt x="5478" y="222"/>
                </a:lnTo>
                <a:lnTo>
                  <a:pt x="5479" y="222"/>
                </a:lnTo>
                <a:lnTo>
                  <a:pt x="5479" y="227"/>
                </a:lnTo>
                <a:lnTo>
                  <a:pt x="5479" y="244"/>
                </a:lnTo>
                <a:lnTo>
                  <a:pt x="5480" y="260"/>
                </a:lnTo>
                <a:lnTo>
                  <a:pt x="5480" y="314"/>
                </a:lnTo>
                <a:lnTo>
                  <a:pt x="5480" y="336"/>
                </a:lnTo>
                <a:lnTo>
                  <a:pt x="5481" y="314"/>
                </a:lnTo>
                <a:lnTo>
                  <a:pt x="5481" y="276"/>
                </a:lnTo>
                <a:lnTo>
                  <a:pt x="5481" y="244"/>
                </a:lnTo>
                <a:lnTo>
                  <a:pt x="5482" y="233"/>
                </a:lnTo>
                <a:lnTo>
                  <a:pt x="5482" y="238"/>
                </a:lnTo>
                <a:lnTo>
                  <a:pt x="5482" y="244"/>
                </a:lnTo>
                <a:lnTo>
                  <a:pt x="5483" y="255"/>
                </a:lnTo>
                <a:lnTo>
                  <a:pt x="5483" y="249"/>
                </a:lnTo>
                <a:lnTo>
                  <a:pt x="5483" y="249"/>
                </a:lnTo>
                <a:lnTo>
                  <a:pt x="5484" y="249"/>
                </a:lnTo>
                <a:lnTo>
                  <a:pt x="5484" y="249"/>
                </a:lnTo>
                <a:lnTo>
                  <a:pt x="5484" y="249"/>
                </a:lnTo>
                <a:lnTo>
                  <a:pt x="5485" y="244"/>
                </a:lnTo>
                <a:lnTo>
                  <a:pt x="5485" y="233"/>
                </a:lnTo>
                <a:lnTo>
                  <a:pt x="5485" y="222"/>
                </a:lnTo>
                <a:lnTo>
                  <a:pt x="5486" y="227"/>
                </a:lnTo>
                <a:lnTo>
                  <a:pt x="5486" y="222"/>
                </a:lnTo>
                <a:lnTo>
                  <a:pt x="5486" y="217"/>
                </a:lnTo>
                <a:lnTo>
                  <a:pt x="5487" y="238"/>
                </a:lnTo>
                <a:lnTo>
                  <a:pt x="5487" y="260"/>
                </a:lnTo>
                <a:lnTo>
                  <a:pt x="5487" y="276"/>
                </a:lnTo>
                <a:lnTo>
                  <a:pt x="5488" y="303"/>
                </a:lnTo>
                <a:lnTo>
                  <a:pt x="5488" y="303"/>
                </a:lnTo>
                <a:lnTo>
                  <a:pt x="5488" y="298"/>
                </a:lnTo>
                <a:lnTo>
                  <a:pt x="5489" y="276"/>
                </a:lnTo>
                <a:lnTo>
                  <a:pt x="5489" y="238"/>
                </a:lnTo>
                <a:lnTo>
                  <a:pt x="5489" y="233"/>
                </a:lnTo>
                <a:lnTo>
                  <a:pt x="5490" y="233"/>
                </a:lnTo>
                <a:lnTo>
                  <a:pt x="5490" y="222"/>
                </a:lnTo>
                <a:lnTo>
                  <a:pt x="5490" y="222"/>
                </a:lnTo>
                <a:lnTo>
                  <a:pt x="5491" y="233"/>
                </a:lnTo>
                <a:lnTo>
                  <a:pt x="5491" y="238"/>
                </a:lnTo>
                <a:lnTo>
                  <a:pt x="5491" y="238"/>
                </a:lnTo>
                <a:lnTo>
                  <a:pt x="5492" y="227"/>
                </a:lnTo>
                <a:lnTo>
                  <a:pt x="5492" y="244"/>
                </a:lnTo>
                <a:lnTo>
                  <a:pt x="5492" y="249"/>
                </a:lnTo>
                <a:lnTo>
                  <a:pt x="5493" y="249"/>
                </a:lnTo>
                <a:lnTo>
                  <a:pt x="5493" y="233"/>
                </a:lnTo>
                <a:lnTo>
                  <a:pt x="5493" y="233"/>
                </a:lnTo>
                <a:lnTo>
                  <a:pt x="5494" y="217"/>
                </a:lnTo>
                <a:lnTo>
                  <a:pt x="5494" y="227"/>
                </a:lnTo>
                <a:lnTo>
                  <a:pt x="5494" y="222"/>
                </a:lnTo>
                <a:lnTo>
                  <a:pt x="5495" y="227"/>
                </a:lnTo>
                <a:lnTo>
                  <a:pt x="5495" y="255"/>
                </a:lnTo>
                <a:lnTo>
                  <a:pt x="5495" y="260"/>
                </a:lnTo>
                <a:lnTo>
                  <a:pt x="5496" y="292"/>
                </a:lnTo>
                <a:lnTo>
                  <a:pt x="5496" y="303"/>
                </a:lnTo>
                <a:lnTo>
                  <a:pt x="5496" y="292"/>
                </a:lnTo>
                <a:lnTo>
                  <a:pt x="5497" y="265"/>
                </a:lnTo>
                <a:lnTo>
                  <a:pt x="5497" y="238"/>
                </a:lnTo>
                <a:lnTo>
                  <a:pt x="5497" y="222"/>
                </a:lnTo>
                <a:lnTo>
                  <a:pt x="5498" y="217"/>
                </a:lnTo>
                <a:lnTo>
                  <a:pt x="5498" y="233"/>
                </a:lnTo>
                <a:lnTo>
                  <a:pt x="5498" y="249"/>
                </a:lnTo>
                <a:lnTo>
                  <a:pt x="5499" y="249"/>
                </a:lnTo>
                <a:lnTo>
                  <a:pt x="5499" y="244"/>
                </a:lnTo>
                <a:lnTo>
                  <a:pt x="5499" y="255"/>
                </a:lnTo>
                <a:lnTo>
                  <a:pt x="5500" y="244"/>
                </a:lnTo>
                <a:lnTo>
                  <a:pt x="5500" y="244"/>
                </a:lnTo>
                <a:lnTo>
                  <a:pt x="5500" y="233"/>
                </a:lnTo>
                <a:lnTo>
                  <a:pt x="5501" y="244"/>
                </a:lnTo>
                <a:lnTo>
                  <a:pt x="5501" y="244"/>
                </a:lnTo>
                <a:lnTo>
                  <a:pt x="5501" y="227"/>
                </a:lnTo>
                <a:lnTo>
                  <a:pt x="5502" y="244"/>
                </a:lnTo>
                <a:lnTo>
                  <a:pt x="5502" y="233"/>
                </a:lnTo>
                <a:lnTo>
                  <a:pt x="5502" y="227"/>
                </a:lnTo>
                <a:lnTo>
                  <a:pt x="5503" y="249"/>
                </a:lnTo>
                <a:lnTo>
                  <a:pt x="5503" y="260"/>
                </a:lnTo>
                <a:lnTo>
                  <a:pt x="5503" y="276"/>
                </a:lnTo>
                <a:lnTo>
                  <a:pt x="5503" y="303"/>
                </a:lnTo>
                <a:lnTo>
                  <a:pt x="5504" y="309"/>
                </a:lnTo>
                <a:lnTo>
                  <a:pt x="5504" y="325"/>
                </a:lnTo>
                <a:lnTo>
                  <a:pt x="5504" y="303"/>
                </a:lnTo>
                <a:lnTo>
                  <a:pt x="5505" y="238"/>
                </a:lnTo>
                <a:lnTo>
                  <a:pt x="5505" y="227"/>
                </a:lnTo>
                <a:lnTo>
                  <a:pt x="5505" y="233"/>
                </a:lnTo>
                <a:lnTo>
                  <a:pt x="5506" y="227"/>
                </a:lnTo>
                <a:lnTo>
                  <a:pt x="5506" y="227"/>
                </a:lnTo>
                <a:lnTo>
                  <a:pt x="5506" y="238"/>
                </a:lnTo>
                <a:lnTo>
                  <a:pt x="5507" y="255"/>
                </a:lnTo>
                <a:lnTo>
                  <a:pt x="5507" y="260"/>
                </a:lnTo>
                <a:lnTo>
                  <a:pt x="5507" y="260"/>
                </a:lnTo>
                <a:lnTo>
                  <a:pt x="5508" y="260"/>
                </a:lnTo>
                <a:lnTo>
                  <a:pt x="5508" y="260"/>
                </a:lnTo>
                <a:lnTo>
                  <a:pt x="5508" y="255"/>
                </a:lnTo>
                <a:lnTo>
                  <a:pt x="5509" y="244"/>
                </a:lnTo>
                <a:lnTo>
                  <a:pt x="5509" y="227"/>
                </a:lnTo>
                <a:lnTo>
                  <a:pt x="5509" y="222"/>
                </a:lnTo>
                <a:lnTo>
                  <a:pt x="5510" y="222"/>
                </a:lnTo>
                <a:lnTo>
                  <a:pt x="5510" y="227"/>
                </a:lnTo>
                <a:lnTo>
                  <a:pt x="5510" y="244"/>
                </a:lnTo>
                <a:lnTo>
                  <a:pt x="5511" y="265"/>
                </a:lnTo>
                <a:lnTo>
                  <a:pt x="5511" y="282"/>
                </a:lnTo>
                <a:lnTo>
                  <a:pt x="5511" y="325"/>
                </a:lnTo>
                <a:lnTo>
                  <a:pt x="5512" y="309"/>
                </a:lnTo>
                <a:lnTo>
                  <a:pt x="5512" y="282"/>
                </a:lnTo>
                <a:lnTo>
                  <a:pt x="5512" y="244"/>
                </a:lnTo>
                <a:lnTo>
                  <a:pt x="5513" y="227"/>
                </a:lnTo>
                <a:lnTo>
                  <a:pt x="5513" y="227"/>
                </a:lnTo>
                <a:lnTo>
                  <a:pt x="5513" y="233"/>
                </a:lnTo>
                <a:lnTo>
                  <a:pt x="5514" y="238"/>
                </a:lnTo>
                <a:lnTo>
                  <a:pt x="5514" y="244"/>
                </a:lnTo>
                <a:lnTo>
                  <a:pt x="5514" y="244"/>
                </a:lnTo>
                <a:lnTo>
                  <a:pt x="5515" y="249"/>
                </a:lnTo>
                <a:lnTo>
                  <a:pt x="5515" y="249"/>
                </a:lnTo>
                <a:lnTo>
                  <a:pt x="5515" y="255"/>
                </a:lnTo>
                <a:lnTo>
                  <a:pt x="5516" y="255"/>
                </a:lnTo>
                <a:lnTo>
                  <a:pt x="5516" y="238"/>
                </a:lnTo>
                <a:lnTo>
                  <a:pt x="5516" y="238"/>
                </a:lnTo>
                <a:lnTo>
                  <a:pt x="5517" y="238"/>
                </a:lnTo>
                <a:lnTo>
                  <a:pt x="5517" y="233"/>
                </a:lnTo>
                <a:lnTo>
                  <a:pt x="5517" y="222"/>
                </a:lnTo>
                <a:lnTo>
                  <a:pt x="5518" y="227"/>
                </a:lnTo>
                <a:lnTo>
                  <a:pt x="5518" y="249"/>
                </a:lnTo>
                <a:lnTo>
                  <a:pt x="5518" y="271"/>
                </a:lnTo>
                <a:lnTo>
                  <a:pt x="5519" y="298"/>
                </a:lnTo>
                <a:lnTo>
                  <a:pt x="5519" y="319"/>
                </a:lnTo>
                <a:lnTo>
                  <a:pt x="5519" y="330"/>
                </a:lnTo>
                <a:lnTo>
                  <a:pt x="5520" y="287"/>
                </a:lnTo>
                <a:lnTo>
                  <a:pt x="5520" y="249"/>
                </a:lnTo>
                <a:lnTo>
                  <a:pt x="5520" y="238"/>
                </a:lnTo>
                <a:lnTo>
                  <a:pt x="5521" y="244"/>
                </a:lnTo>
                <a:lnTo>
                  <a:pt x="5521" y="244"/>
                </a:lnTo>
                <a:lnTo>
                  <a:pt x="5521" y="227"/>
                </a:lnTo>
                <a:lnTo>
                  <a:pt x="5522" y="233"/>
                </a:lnTo>
                <a:lnTo>
                  <a:pt x="5522" y="249"/>
                </a:lnTo>
                <a:lnTo>
                  <a:pt x="5522" y="255"/>
                </a:lnTo>
                <a:lnTo>
                  <a:pt x="5523" y="260"/>
                </a:lnTo>
                <a:lnTo>
                  <a:pt x="5523" y="260"/>
                </a:lnTo>
                <a:lnTo>
                  <a:pt x="5523" y="260"/>
                </a:lnTo>
                <a:lnTo>
                  <a:pt x="5524" y="271"/>
                </a:lnTo>
                <a:lnTo>
                  <a:pt x="5524" y="255"/>
                </a:lnTo>
                <a:lnTo>
                  <a:pt x="5524" y="255"/>
                </a:lnTo>
                <a:lnTo>
                  <a:pt x="5525" y="238"/>
                </a:lnTo>
                <a:lnTo>
                  <a:pt x="5525" y="227"/>
                </a:lnTo>
                <a:lnTo>
                  <a:pt x="5525" y="233"/>
                </a:lnTo>
                <a:lnTo>
                  <a:pt x="5526" y="255"/>
                </a:lnTo>
                <a:lnTo>
                  <a:pt x="5526" y="260"/>
                </a:lnTo>
                <a:lnTo>
                  <a:pt x="5526" y="282"/>
                </a:lnTo>
                <a:lnTo>
                  <a:pt x="5527" y="319"/>
                </a:lnTo>
                <a:lnTo>
                  <a:pt x="5527" y="325"/>
                </a:lnTo>
                <a:lnTo>
                  <a:pt x="5527" y="314"/>
                </a:lnTo>
                <a:lnTo>
                  <a:pt x="5528" y="271"/>
                </a:lnTo>
                <a:lnTo>
                  <a:pt x="5528" y="244"/>
                </a:lnTo>
                <a:lnTo>
                  <a:pt x="5528" y="217"/>
                </a:lnTo>
                <a:lnTo>
                  <a:pt x="5529" y="217"/>
                </a:lnTo>
                <a:lnTo>
                  <a:pt x="5529" y="233"/>
                </a:lnTo>
                <a:lnTo>
                  <a:pt x="5529" y="227"/>
                </a:lnTo>
                <a:lnTo>
                  <a:pt x="5530" y="244"/>
                </a:lnTo>
                <a:lnTo>
                  <a:pt x="5530" y="238"/>
                </a:lnTo>
                <a:lnTo>
                  <a:pt x="5530" y="249"/>
                </a:lnTo>
                <a:lnTo>
                  <a:pt x="5531" y="244"/>
                </a:lnTo>
                <a:lnTo>
                  <a:pt x="5531" y="244"/>
                </a:lnTo>
                <a:lnTo>
                  <a:pt x="5531" y="227"/>
                </a:lnTo>
                <a:lnTo>
                  <a:pt x="5532" y="238"/>
                </a:lnTo>
                <a:lnTo>
                  <a:pt x="5532" y="238"/>
                </a:lnTo>
                <a:lnTo>
                  <a:pt x="5532" y="227"/>
                </a:lnTo>
                <a:lnTo>
                  <a:pt x="5533" y="217"/>
                </a:lnTo>
                <a:lnTo>
                  <a:pt x="5533" y="217"/>
                </a:lnTo>
                <a:lnTo>
                  <a:pt x="5533" y="227"/>
                </a:lnTo>
                <a:lnTo>
                  <a:pt x="5534" y="244"/>
                </a:lnTo>
                <a:lnTo>
                  <a:pt x="5534" y="255"/>
                </a:lnTo>
                <a:lnTo>
                  <a:pt x="5534" y="287"/>
                </a:lnTo>
                <a:lnTo>
                  <a:pt x="5535" y="303"/>
                </a:lnTo>
                <a:lnTo>
                  <a:pt x="5535" y="292"/>
                </a:lnTo>
                <a:lnTo>
                  <a:pt x="5535" y="271"/>
                </a:lnTo>
                <a:lnTo>
                  <a:pt x="5536" y="233"/>
                </a:lnTo>
                <a:lnTo>
                  <a:pt x="5536" y="211"/>
                </a:lnTo>
                <a:lnTo>
                  <a:pt x="5536" y="211"/>
                </a:lnTo>
                <a:lnTo>
                  <a:pt x="5537" y="222"/>
                </a:lnTo>
                <a:lnTo>
                  <a:pt x="5537" y="227"/>
                </a:lnTo>
                <a:lnTo>
                  <a:pt x="5537" y="227"/>
                </a:lnTo>
                <a:lnTo>
                  <a:pt x="5538" y="238"/>
                </a:lnTo>
                <a:lnTo>
                  <a:pt x="5538" y="244"/>
                </a:lnTo>
                <a:lnTo>
                  <a:pt x="5538" y="238"/>
                </a:lnTo>
                <a:lnTo>
                  <a:pt x="5539" y="233"/>
                </a:lnTo>
                <a:lnTo>
                  <a:pt x="5539" y="233"/>
                </a:lnTo>
                <a:lnTo>
                  <a:pt x="5539" y="233"/>
                </a:lnTo>
                <a:lnTo>
                  <a:pt x="5540" y="233"/>
                </a:lnTo>
                <a:lnTo>
                  <a:pt x="5540" y="227"/>
                </a:lnTo>
                <a:lnTo>
                  <a:pt x="5540" y="211"/>
                </a:lnTo>
                <a:lnTo>
                  <a:pt x="5541" y="211"/>
                </a:lnTo>
                <a:lnTo>
                  <a:pt x="5541" y="233"/>
                </a:lnTo>
                <a:lnTo>
                  <a:pt x="5541" y="238"/>
                </a:lnTo>
                <a:lnTo>
                  <a:pt x="5542" y="260"/>
                </a:lnTo>
                <a:lnTo>
                  <a:pt x="5542" y="276"/>
                </a:lnTo>
                <a:lnTo>
                  <a:pt x="5542" y="287"/>
                </a:lnTo>
                <a:lnTo>
                  <a:pt x="5543" y="298"/>
                </a:lnTo>
                <a:lnTo>
                  <a:pt x="5543" y="265"/>
                </a:lnTo>
                <a:lnTo>
                  <a:pt x="5543" y="233"/>
                </a:lnTo>
                <a:lnTo>
                  <a:pt x="5544" y="222"/>
                </a:lnTo>
                <a:lnTo>
                  <a:pt x="5544" y="222"/>
                </a:lnTo>
                <a:lnTo>
                  <a:pt x="5544" y="233"/>
                </a:lnTo>
                <a:lnTo>
                  <a:pt x="5545" y="222"/>
                </a:lnTo>
                <a:lnTo>
                  <a:pt x="5545" y="233"/>
                </a:lnTo>
                <a:lnTo>
                  <a:pt x="5545" y="249"/>
                </a:lnTo>
                <a:lnTo>
                  <a:pt x="5546" y="255"/>
                </a:lnTo>
                <a:lnTo>
                  <a:pt x="5546" y="249"/>
                </a:lnTo>
                <a:lnTo>
                  <a:pt x="5546" y="255"/>
                </a:lnTo>
                <a:lnTo>
                  <a:pt x="5547" y="244"/>
                </a:lnTo>
                <a:lnTo>
                  <a:pt x="5547" y="244"/>
                </a:lnTo>
                <a:lnTo>
                  <a:pt x="5547" y="233"/>
                </a:lnTo>
                <a:lnTo>
                  <a:pt x="5548" y="238"/>
                </a:lnTo>
                <a:lnTo>
                  <a:pt x="5548" y="227"/>
                </a:lnTo>
                <a:lnTo>
                  <a:pt x="5548" y="222"/>
                </a:lnTo>
                <a:lnTo>
                  <a:pt x="5549" y="217"/>
                </a:lnTo>
                <a:lnTo>
                  <a:pt x="5549" y="233"/>
                </a:lnTo>
                <a:lnTo>
                  <a:pt x="5549" y="238"/>
                </a:lnTo>
                <a:lnTo>
                  <a:pt x="5550" y="276"/>
                </a:lnTo>
                <a:lnTo>
                  <a:pt x="5550" y="292"/>
                </a:lnTo>
                <a:lnTo>
                  <a:pt x="5550" y="298"/>
                </a:lnTo>
                <a:lnTo>
                  <a:pt x="5551" y="298"/>
                </a:lnTo>
                <a:lnTo>
                  <a:pt x="5551" y="260"/>
                </a:lnTo>
                <a:lnTo>
                  <a:pt x="5551" y="227"/>
                </a:lnTo>
                <a:lnTo>
                  <a:pt x="5552" y="222"/>
                </a:lnTo>
                <a:lnTo>
                  <a:pt x="5552" y="222"/>
                </a:lnTo>
                <a:lnTo>
                  <a:pt x="5552" y="222"/>
                </a:lnTo>
                <a:lnTo>
                  <a:pt x="5553" y="217"/>
                </a:lnTo>
                <a:lnTo>
                  <a:pt x="5553" y="233"/>
                </a:lnTo>
                <a:lnTo>
                  <a:pt x="5553" y="238"/>
                </a:lnTo>
                <a:lnTo>
                  <a:pt x="5554" y="249"/>
                </a:lnTo>
                <a:lnTo>
                  <a:pt x="5554" y="265"/>
                </a:lnTo>
                <a:lnTo>
                  <a:pt x="5554" y="260"/>
                </a:lnTo>
                <a:lnTo>
                  <a:pt x="5555" y="244"/>
                </a:lnTo>
                <a:lnTo>
                  <a:pt x="5555" y="227"/>
                </a:lnTo>
                <a:lnTo>
                  <a:pt x="5555" y="233"/>
                </a:lnTo>
                <a:lnTo>
                  <a:pt x="5556" y="227"/>
                </a:lnTo>
                <a:lnTo>
                  <a:pt x="5556" y="227"/>
                </a:lnTo>
                <a:lnTo>
                  <a:pt x="5556" y="233"/>
                </a:lnTo>
                <a:lnTo>
                  <a:pt x="5557" y="244"/>
                </a:lnTo>
                <a:lnTo>
                  <a:pt x="5557" y="271"/>
                </a:lnTo>
                <a:lnTo>
                  <a:pt x="5557" y="276"/>
                </a:lnTo>
                <a:lnTo>
                  <a:pt x="5558" y="298"/>
                </a:lnTo>
                <a:lnTo>
                  <a:pt x="5558" y="325"/>
                </a:lnTo>
                <a:lnTo>
                  <a:pt x="5558" y="325"/>
                </a:lnTo>
                <a:lnTo>
                  <a:pt x="5559" y="255"/>
                </a:lnTo>
                <a:lnTo>
                  <a:pt x="5559" y="227"/>
                </a:lnTo>
                <a:lnTo>
                  <a:pt x="5559" y="227"/>
                </a:lnTo>
                <a:lnTo>
                  <a:pt x="5560" y="217"/>
                </a:lnTo>
                <a:lnTo>
                  <a:pt x="5560" y="222"/>
                </a:lnTo>
                <a:lnTo>
                  <a:pt x="5560" y="222"/>
                </a:lnTo>
                <a:lnTo>
                  <a:pt x="5561" y="238"/>
                </a:lnTo>
                <a:lnTo>
                  <a:pt x="5561" y="238"/>
                </a:lnTo>
                <a:lnTo>
                  <a:pt x="5561" y="249"/>
                </a:lnTo>
                <a:lnTo>
                  <a:pt x="5562" y="233"/>
                </a:lnTo>
                <a:lnTo>
                  <a:pt x="5562" y="227"/>
                </a:lnTo>
                <a:lnTo>
                  <a:pt x="5562" y="211"/>
                </a:lnTo>
                <a:lnTo>
                  <a:pt x="5563" y="222"/>
                </a:lnTo>
                <a:lnTo>
                  <a:pt x="5563" y="233"/>
                </a:lnTo>
                <a:lnTo>
                  <a:pt x="5563" y="233"/>
                </a:lnTo>
                <a:lnTo>
                  <a:pt x="5563" y="222"/>
                </a:lnTo>
                <a:lnTo>
                  <a:pt x="5564" y="227"/>
                </a:lnTo>
                <a:lnTo>
                  <a:pt x="5564" y="222"/>
                </a:lnTo>
                <a:lnTo>
                  <a:pt x="5564" y="211"/>
                </a:lnTo>
                <a:lnTo>
                  <a:pt x="5565" y="211"/>
                </a:lnTo>
                <a:lnTo>
                  <a:pt x="5565" y="244"/>
                </a:lnTo>
                <a:lnTo>
                  <a:pt x="5565" y="255"/>
                </a:lnTo>
                <a:lnTo>
                  <a:pt x="5566" y="255"/>
                </a:lnTo>
                <a:lnTo>
                  <a:pt x="5566" y="271"/>
                </a:lnTo>
                <a:lnTo>
                  <a:pt x="5566" y="287"/>
                </a:lnTo>
                <a:lnTo>
                  <a:pt x="5567" y="244"/>
                </a:lnTo>
                <a:lnTo>
                  <a:pt x="5567" y="222"/>
                </a:lnTo>
                <a:lnTo>
                  <a:pt x="5567" y="206"/>
                </a:lnTo>
                <a:lnTo>
                  <a:pt x="5568" y="211"/>
                </a:lnTo>
                <a:lnTo>
                  <a:pt x="5568" y="211"/>
                </a:lnTo>
                <a:lnTo>
                  <a:pt x="5568" y="211"/>
                </a:lnTo>
                <a:lnTo>
                  <a:pt x="5569" y="217"/>
                </a:lnTo>
                <a:lnTo>
                  <a:pt x="5569" y="227"/>
                </a:lnTo>
                <a:lnTo>
                  <a:pt x="5569" y="233"/>
                </a:lnTo>
                <a:lnTo>
                  <a:pt x="5570" y="233"/>
                </a:lnTo>
                <a:lnTo>
                  <a:pt x="5570" y="233"/>
                </a:lnTo>
                <a:lnTo>
                  <a:pt x="5570" y="233"/>
                </a:lnTo>
                <a:lnTo>
                  <a:pt x="5571" y="222"/>
                </a:lnTo>
                <a:lnTo>
                  <a:pt x="5571" y="222"/>
                </a:lnTo>
                <a:lnTo>
                  <a:pt x="5571" y="211"/>
                </a:lnTo>
                <a:lnTo>
                  <a:pt x="5572" y="195"/>
                </a:lnTo>
                <a:lnTo>
                  <a:pt x="5572" y="206"/>
                </a:lnTo>
                <a:lnTo>
                  <a:pt x="5572" y="211"/>
                </a:lnTo>
                <a:lnTo>
                  <a:pt x="5573" y="217"/>
                </a:lnTo>
                <a:lnTo>
                  <a:pt x="5573" y="238"/>
                </a:lnTo>
                <a:lnTo>
                  <a:pt x="5573" y="260"/>
                </a:lnTo>
                <a:lnTo>
                  <a:pt x="5574" y="282"/>
                </a:lnTo>
                <a:lnTo>
                  <a:pt x="5574" y="292"/>
                </a:lnTo>
                <a:lnTo>
                  <a:pt x="5574" y="292"/>
                </a:lnTo>
                <a:lnTo>
                  <a:pt x="5575" y="255"/>
                </a:lnTo>
                <a:lnTo>
                  <a:pt x="5575" y="227"/>
                </a:lnTo>
                <a:lnTo>
                  <a:pt x="5575" y="211"/>
                </a:lnTo>
                <a:lnTo>
                  <a:pt x="5576" y="211"/>
                </a:lnTo>
                <a:lnTo>
                  <a:pt x="5576" y="206"/>
                </a:lnTo>
                <a:lnTo>
                  <a:pt x="5576" y="222"/>
                </a:lnTo>
                <a:lnTo>
                  <a:pt x="5577" y="227"/>
                </a:lnTo>
                <a:lnTo>
                  <a:pt x="5577" y="238"/>
                </a:lnTo>
                <a:lnTo>
                  <a:pt x="5577" y="238"/>
                </a:lnTo>
                <a:lnTo>
                  <a:pt x="5578" y="255"/>
                </a:lnTo>
                <a:lnTo>
                  <a:pt x="5578" y="238"/>
                </a:lnTo>
                <a:lnTo>
                  <a:pt x="5578" y="244"/>
                </a:lnTo>
                <a:lnTo>
                  <a:pt x="5578" y="227"/>
                </a:lnTo>
                <a:lnTo>
                  <a:pt x="5579" y="238"/>
                </a:lnTo>
                <a:lnTo>
                  <a:pt x="5579" y="222"/>
                </a:lnTo>
                <a:lnTo>
                  <a:pt x="5579" y="222"/>
                </a:lnTo>
                <a:lnTo>
                  <a:pt x="5580" y="211"/>
                </a:lnTo>
                <a:lnTo>
                  <a:pt x="5580" y="217"/>
                </a:lnTo>
                <a:lnTo>
                  <a:pt x="5580" y="233"/>
                </a:lnTo>
                <a:lnTo>
                  <a:pt x="5581" y="244"/>
                </a:lnTo>
                <a:lnTo>
                  <a:pt x="5581" y="255"/>
                </a:lnTo>
                <a:lnTo>
                  <a:pt x="5581" y="255"/>
                </a:lnTo>
                <a:lnTo>
                  <a:pt x="5582" y="282"/>
                </a:lnTo>
                <a:lnTo>
                  <a:pt x="5582" y="282"/>
                </a:lnTo>
                <a:lnTo>
                  <a:pt x="5582" y="233"/>
                </a:lnTo>
                <a:lnTo>
                  <a:pt x="5583" y="211"/>
                </a:lnTo>
                <a:lnTo>
                  <a:pt x="5583" y="206"/>
                </a:lnTo>
                <a:lnTo>
                  <a:pt x="5583" y="211"/>
                </a:lnTo>
                <a:lnTo>
                  <a:pt x="5584" y="222"/>
                </a:lnTo>
                <a:lnTo>
                  <a:pt x="5584" y="238"/>
                </a:lnTo>
                <a:lnTo>
                  <a:pt x="5584" y="244"/>
                </a:lnTo>
                <a:lnTo>
                  <a:pt x="5585" y="238"/>
                </a:lnTo>
                <a:lnTo>
                  <a:pt x="5585" y="238"/>
                </a:lnTo>
                <a:lnTo>
                  <a:pt x="5585" y="238"/>
                </a:lnTo>
                <a:lnTo>
                  <a:pt x="5586" y="249"/>
                </a:lnTo>
                <a:lnTo>
                  <a:pt x="5586" y="238"/>
                </a:lnTo>
                <a:lnTo>
                  <a:pt x="5586" y="227"/>
                </a:lnTo>
                <a:lnTo>
                  <a:pt x="5587" y="233"/>
                </a:lnTo>
                <a:lnTo>
                  <a:pt x="5587" y="201"/>
                </a:lnTo>
                <a:lnTo>
                  <a:pt x="5587" y="201"/>
                </a:lnTo>
                <a:lnTo>
                  <a:pt x="5588" y="206"/>
                </a:lnTo>
                <a:lnTo>
                  <a:pt x="5588" y="211"/>
                </a:lnTo>
                <a:lnTo>
                  <a:pt x="5588" y="217"/>
                </a:lnTo>
                <a:lnTo>
                  <a:pt x="5589" y="238"/>
                </a:lnTo>
                <a:lnTo>
                  <a:pt x="5589" y="276"/>
                </a:lnTo>
                <a:lnTo>
                  <a:pt x="5589" y="303"/>
                </a:lnTo>
                <a:lnTo>
                  <a:pt x="5590" y="314"/>
                </a:lnTo>
                <a:lnTo>
                  <a:pt x="5590" y="276"/>
                </a:lnTo>
                <a:lnTo>
                  <a:pt x="5590" y="244"/>
                </a:lnTo>
                <a:lnTo>
                  <a:pt x="5591" y="217"/>
                </a:lnTo>
                <a:lnTo>
                  <a:pt x="5591" y="227"/>
                </a:lnTo>
                <a:lnTo>
                  <a:pt x="5591" y="249"/>
                </a:lnTo>
                <a:lnTo>
                  <a:pt x="5592" y="255"/>
                </a:lnTo>
                <a:lnTo>
                  <a:pt x="5592" y="255"/>
                </a:lnTo>
                <a:lnTo>
                  <a:pt x="5592" y="255"/>
                </a:lnTo>
                <a:lnTo>
                  <a:pt x="5593" y="249"/>
                </a:lnTo>
                <a:lnTo>
                  <a:pt x="5593" y="255"/>
                </a:lnTo>
                <a:lnTo>
                  <a:pt x="5593" y="260"/>
                </a:lnTo>
                <a:lnTo>
                  <a:pt x="5594" y="255"/>
                </a:lnTo>
                <a:lnTo>
                  <a:pt x="5594" y="249"/>
                </a:lnTo>
                <a:lnTo>
                  <a:pt x="5594" y="249"/>
                </a:lnTo>
                <a:lnTo>
                  <a:pt x="5595" y="238"/>
                </a:lnTo>
                <a:lnTo>
                  <a:pt x="5595" y="238"/>
                </a:lnTo>
                <a:lnTo>
                  <a:pt x="5595" y="233"/>
                </a:lnTo>
                <a:lnTo>
                  <a:pt x="5596" y="249"/>
                </a:lnTo>
                <a:lnTo>
                  <a:pt x="5596" y="265"/>
                </a:lnTo>
                <a:lnTo>
                  <a:pt x="5596" y="282"/>
                </a:lnTo>
                <a:lnTo>
                  <a:pt x="5597" y="325"/>
                </a:lnTo>
                <a:lnTo>
                  <a:pt x="5597" y="330"/>
                </a:lnTo>
                <a:lnTo>
                  <a:pt x="5597" y="292"/>
                </a:lnTo>
                <a:lnTo>
                  <a:pt x="5598" y="260"/>
                </a:lnTo>
                <a:lnTo>
                  <a:pt x="5598" y="227"/>
                </a:lnTo>
                <a:lnTo>
                  <a:pt x="5598" y="222"/>
                </a:lnTo>
                <a:lnTo>
                  <a:pt x="5599" y="227"/>
                </a:lnTo>
                <a:lnTo>
                  <a:pt x="5599" y="238"/>
                </a:lnTo>
                <a:lnTo>
                  <a:pt x="5599" y="249"/>
                </a:lnTo>
                <a:lnTo>
                  <a:pt x="5600" y="244"/>
                </a:lnTo>
                <a:lnTo>
                  <a:pt x="5600" y="255"/>
                </a:lnTo>
                <a:lnTo>
                  <a:pt x="5600" y="255"/>
                </a:lnTo>
                <a:lnTo>
                  <a:pt x="5601" y="260"/>
                </a:lnTo>
                <a:lnTo>
                  <a:pt x="5601" y="260"/>
                </a:lnTo>
                <a:lnTo>
                  <a:pt x="5601" y="249"/>
                </a:lnTo>
                <a:lnTo>
                  <a:pt x="5602" y="260"/>
                </a:lnTo>
                <a:lnTo>
                  <a:pt x="5602" y="255"/>
                </a:lnTo>
                <a:lnTo>
                  <a:pt x="5602" y="244"/>
                </a:lnTo>
                <a:lnTo>
                  <a:pt x="5603" y="233"/>
                </a:lnTo>
                <a:lnTo>
                  <a:pt x="5603" y="233"/>
                </a:lnTo>
                <a:lnTo>
                  <a:pt x="5603" y="238"/>
                </a:lnTo>
                <a:lnTo>
                  <a:pt x="5604" y="260"/>
                </a:lnTo>
                <a:lnTo>
                  <a:pt x="5604" y="303"/>
                </a:lnTo>
                <a:lnTo>
                  <a:pt x="5604" y="325"/>
                </a:lnTo>
                <a:lnTo>
                  <a:pt x="5605" y="330"/>
                </a:lnTo>
                <a:lnTo>
                  <a:pt x="5605" y="303"/>
                </a:lnTo>
                <a:lnTo>
                  <a:pt x="5605" y="271"/>
                </a:lnTo>
                <a:lnTo>
                  <a:pt x="5606" y="238"/>
                </a:lnTo>
                <a:lnTo>
                  <a:pt x="5606" y="233"/>
                </a:lnTo>
                <a:lnTo>
                  <a:pt x="5606" y="238"/>
                </a:lnTo>
                <a:lnTo>
                  <a:pt x="5607" y="238"/>
                </a:lnTo>
                <a:lnTo>
                  <a:pt x="5607" y="244"/>
                </a:lnTo>
                <a:lnTo>
                  <a:pt x="5607" y="249"/>
                </a:lnTo>
                <a:lnTo>
                  <a:pt x="5608" y="255"/>
                </a:lnTo>
                <a:lnTo>
                  <a:pt x="5608" y="260"/>
                </a:lnTo>
                <a:lnTo>
                  <a:pt x="5608" y="244"/>
                </a:lnTo>
                <a:lnTo>
                  <a:pt x="5609" y="238"/>
                </a:lnTo>
                <a:lnTo>
                  <a:pt x="5609" y="244"/>
                </a:lnTo>
                <a:lnTo>
                  <a:pt x="5609" y="249"/>
                </a:lnTo>
                <a:lnTo>
                  <a:pt x="5610" y="249"/>
                </a:lnTo>
                <a:lnTo>
                  <a:pt x="5610" y="233"/>
                </a:lnTo>
                <a:lnTo>
                  <a:pt x="5610" y="222"/>
                </a:lnTo>
                <a:lnTo>
                  <a:pt x="5611" y="211"/>
                </a:lnTo>
                <a:lnTo>
                  <a:pt x="5611" y="211"/>
                </a:lnTo>
                <a:lnTo>
                  <a:pt x="5611" y="233"/>
                </a:lnTo>
                <a:lnTo>
                  <a:pt x="5612" y="244"/>
                </a:lnTo>
                <a:lnTo>
                  <a:pt x="5612" y="265"/>
                </a:lnTo>
                <a:lnTo>
                  <a:pt x="5612" y="276"/>
                </a:lnTo>
                <a:lnTo>
                  <a:pt x="5613" y="303"/>
                </a:lnTo>
                <a:lnTo>
                  <a:pt x="5613" y="319"/>
                </a:lnTo>
                <a:lnTo>
                  <a:pt x="5613" y="249"/>
                </a:lnTo>
                <a:lnTo>
                  <a:pt x="5614" y="222"/>
                </a:lnTo>
                <a:lnTo>
                  <a:pt x="5614" y="217"/>
                </a:lnTo>
                <a:lnTo>
                  <a:pt x="5614" y="222"/>
                </a:lnTo>
                <a:lnTo>
                  <a:pt x="5615" y="222"/>
                </a:lnTo>
                <a:lnTo>
                  <a:pt x="5615" y="238"/>
                </a:lnTo>
                <a:lnTo>
                  <a:pt x="5615" y="238"/>
                </a:lnTo>
                <a:lnTo>
                  <a:pt x="5616" y="260"/>
                </a:lnTo>
                <a:lnTo>
                  <a:pt x="5616" y="260"/>
                </a:lnTo>
                <a:lnTo>
                  <a:pt x="5616" y="260"/>
                </a:lnTo>
                <a:lnTo>
                  <a:pt x="5617" y="260"/>
                </a:lnTo>
                <a:lnTo>
                  <a:pt x="5617" y="260"/>
                </a:lnTo>
                <a:lnTo>
                  <a:pt x="5617" y="244"/>
                </a:lnTo>
                <a:lnTo>
                  <a:pt x="5618" y="233"/>
                </a:lnTo>
                <a:lnTo>
                  <a:pt x="5618" y="238"/>
                </a:lnTo>
                <a:lnTo>
                  <a:pt x="5618" y="233"/>
                </a:lnTo>
                <a:lnTo>
                  <a:pt x="5619" y="238"/>
                </a:lnTo>
                <a:lnTo>
                  <a:pt x="5619" y="238"/>
                </a:lnTo>
                <a:lnTo>
                  <a:pt x="5619" y="249"/>
                </a:lnTo>
                <a:lnTo>
                  <a:pt x="5620" y="271"/>
                </a:lnTo>
                <a:lnTo>
                  <a:pt x="5620" y="314"/>
                </a:lnTo>
                <a:lnTo>
                  <a:pt x="5620" y="330"/>
                </a:lnTo>
                <a:lnTo>
                  <a:pt x="5621" y="303"/>
                </a:lnTo>
                <a:lnTo>
                  <a:pt x="5621" y="282"/>
                </a:lnTo>
                <a:lnTo>
                  <a:pt x="5621" y="244"/>
                </a:lnTo>
                <a:lnTo>
                  <a:pt x="5622" y="222"/>
                </a:lnTo>
                <a:lnTo>
                  <a:pt x="5622" y="227"/>
                </a:lnTo>
                <a:lnTo>
                  <a:pt x="5622" y="227"/>
                </a:lnTo>
                <a:lnTo>
                  <a:pt x="5623" y="233"/>
                </a:lnTo>
                <a:lnTo>
                  <a:pt x="5623" y="249"/>
                </a:lnTo>
                <a:lnTo>
                  <a:pt x="5623" y="260"/>
                </a:lnTo>
                <a:lnTo>
                  <a:pt x="5623" y="265"/>
                </a:lnTo>
                <a:lnTo>
                  <a:pt x="5624" y="249"/>
                </a:lnTo>
                <a:lnTo>
                  <a:pt x="5624" y="255"/>
                </a:lnTo>
                <a:lnTo>
                  <a:pt x="5624" y="255"/>
                </a:lnTo>
                <a:lnTo>
                  <a:pt x="5625" y="249"/>
                </a:lnTo>
                <a:lnTo>
                  <a:pt x="5625" y="249"/>
                </a:lnTo>
                <a:lnTo>
                  <a:pt x="5625" y="238"/>
                </a:lnTo>
                <a:lnTo>
                  <a:pt x="5626" y="222"/>
                </a:lnTo>
                <a:lnTo>
                  <a:pt x="5626" y="222"/>
                </a:lnTo>
                <a:lnTo>
                  <a:pt x="5626" y="227"/>
                </a:lnTo>
                <a:lnTo>
                  <a:pt x="5627" y="233"/>
                </a:lnTo>
                <a:lnTo>
                  <a:pt x="5627" y="255"/>
                </a:lnTo>
                <a:lnTo>
                  <a:pt x="5627" y="276"/>
                </a:lnTo>
                <a:lnTo>
                  <a:pt x="5628" y="298"/>
                </a:lnTo>
                <a:lnTo>
                  <a:pt x="5628" y="309"/>
                </a:lnTo>
                <a:lnTo>
                  <a:pt x="5628" y="287"/>
                </a:lnTo>
                <a:lnTo>
                  <a:pt x="5629" y="255"/>
                </a:lnTo>
                <a:lnTo>
                  <a:pt x="5629" y="206"/>
                </a:lnTo>
                <a:lnTo>
                  <a:pt x="5629" y="201"/>
                </a:lnTo>
                <a:lnTo>
                  <a:pt x="5630" y="206"/>
                </a:lnTo>
                <a:lnTo>
                  <a:pt x="5630" y="227"/>
                </a:lnTo>
                <a:lnTo>
                  <a:pt x="5630" y="222"/>
                </a:lnTo>
                <a:lnTo>
                  <a:pt x="5631" y="233"/>
                </a:lnTo>
                <a:lnTo>
                  <a:pt x="5631" y="244"/>
                </a:lnTo>
                <a:lnTo>
                  <a:pt x="5631" y="244"/>
                </a:lnTo>
                <a:lnTo>
                  <a:pt x="5632" y="244"/>
                </a:lnTo>
                <a:lnTo>
                  <a:pt x="5632" y="233"/>
                </a:lnTo>
                <a:lnTo>
                  <a:pt x="5632" y="238"/>
                </a:lnTo>
                <a:lnTo>
                  <a:pt x="5633" y="238"/>
                </a:lnTo>
                <a:lnTo>
                  <a:pt x="5633" y="227"/>
                </a:lnTo>
                <a:lnTo>
                  <a:pt x="5633" y="238"/>
                </a:lnTo>
                <a:lnTo>
                  <a:pt x="5634" y="222"/>
                </a:lnTo>
                <a:lnTo>
                  <a:pt x="5634" y="217"/>
                </a:lnTo>
                <a:lnTo>
                  <a:pt x="5634" y="222"/>
                </a:lnTo>
                <a:lnTo>
                  <a:pt x="5635" y="238"/>
                </a:lnTo>
                <a:lnTo>
                  <a:pt x="5635" y="249"/>
                </a:lnTo>
                <a:lnTo>
                  <a:pt x="5635" y="260"/>
                </a:lnTo>
                <a:lnTo>
                  <a:pt x="5636" y="292"/>
                </a:lnTo>
                <a:lnTo>
                  <a:pt x="5636" y="303"/>
                </a:lnTo>
                <a:lnTo>
                  <a:pt x="5636" y="298"/>
                </a:lnTo>
                <a:lnTo>
                  <a:pt x="5637" y="276"/>
                </a:lnTo>
                <a:lnTo>
                  <a:pt x="5637" y="206"/>
                </a:lnTo>
                <a:lnTo>
                  <a:pt x="5637" y="206"/>
                </a:lnTo>
                <a:lnTo>
                  <a:pt x="5638" y="211"/>
                </a:lnTo>
                <a:lnTo>
                  <a:pt x="5638" y="222"/>
                </a:lnTo>
                <a:lnTo>
                  <a:pt x="5638" y="222"/>
                </a:lnTo>
                <a:lnTo>
                  <a:pt x="5639" y="238"/>
                </a:lnTo>
                <a:lnTo>
                  <a:pt x="5639" y="255"/>
                </a:lnTo>
                <a:lnTo>
                  <a:pt x="5639" y="244"/>
                </a:lnTo>
                <a:lnTo>
                  <a:pt x="5640" y="217"/>
                </a:lnTo>
                <a:lnTo>
                  <a:pt x="5640" y="227"/>
                </a:lnTo>
                <a:lnTo>
                  <a:pt x="5640" y="244"/>
                </a:lnTo>
                <a:lnTo>
                  <a:pt x="5641" y="244"/>
                </a:lnTo>
                <a:lnTo>
                  <a:pt x="5641" y="244"/>
                </a:lnTo>
                <a:lnTo>
                  <a:pt x="5641" y="222"/>
                </a:lnTo>
                <a:lnTo>
                  <a:pt x="5642" y="190"/>
                </a:lnTo>
                <a:lnTo>
                  <a:pt x="5642" y="190"/>
                </a:lnTo>
                <a:lnTo>
                  <a:pt x="5642" y="173"/>
                </a:lnTo>
                <a:lnTo>
                  <a:pt x="5643" y="195"/>
                </a:lnTo>
                <a:lnTo>
                  <a:pt x="5643" y="211"/>
                </a:lnTo>
                <a:lnTo>
                  <a:pt x="5643" y="238"/>
                </a:lnTo>
                <a:lnTo>
                  <a:pt x="5644" y="282"/>
                </a:lnTo>
                <a:lnTo>
                  <a:pt x="5644" y="303"/>
                </a:lnTo>
                <a:lnTo>
                  <a:pt x="5644" y="292"/>
                </a:lnTo>
                <a:lnTo>
                  <a:pt x="5645" y="260"/>
                </a:lnTo>
                <a:lnTo>
                  <a:pt x="5645" y="217"/>
                </a:lnTo>
                <a:lnTo>
                  <a:pt x="5645" y="206"/>
                </a:lnTo>
                <a:lnTo>
                  <a:pt x="5646" y="211"/>
                </a:lnTo>
                <a:lnTo>
                  <a:pt x="5646" y="217"/>
                </a:lnTo>
                <a:lnTo>
                  <a:pt x="5646" y="222"/>
                </a:lnTo>
                <a:lnTo>
                  <a:pt x="5647" y="244"/>
                </a:lnTo>
                <a:lnTo>
                  <a:pt x="5647" y="238"/>
                </a:lnTo>
                <a:lnTo>
                  <a:pt x="5647" y="249"/>
                </a:lnTo>
                <a:lnTo>
                  <a:pt x="5648" y="249"/>
                </a:lnTo>
                <a:lnTo>
                  <a:pt x="5648" y="249"/>
                </a:lnTo>
                <a:lnTo>
                  <a:pt x="5648" y="244"/>
                </a:lnTo>
                <a:lnTo>
                  <a:pt x="5649" y="244"/>
                </a:lnTo>
                <a:lnTo>
                  <a:pt x="5649" y="227"/>
                </a:lnTo>
                <a:lnTo>
                  <a:pt x="5649" y="222"/>
                </a:lnTo>
                <a:lnTo>
                  <a:pt x="5650" y="211"/>
                </a:lnTo>
                <a:lnTo>
                  <a:pt x="5650" y="211"/>
                </a:lnTo>
                <a:lnTo>
                  <a:pt x="5650" y="222"/>
                </a:lnTo>
                <a:lnTo>
                  <a:pt x="5651" y="244"/>
                </a:lnTo>
                <a:lnTo>
                  <a:pt x="5651" y="255"/>
                </a:lnTo>
                <a:lnTo>
                  <a:pt x="5651" y="271"/>
                </a:lnTo>
                <a:lnTo>
                  <a:pt x="5652" y="287"/>
                </a:lnTo>
                <a:lnTo>
                  <a:pt x="5652" y="271"/>
                </a:lnTo>
                <a:lnTo>
                  <a:pt x="5652" y="238"/>
                </a:lnTo>
                <a:lnTo>
                  <a:pt x="5653" y="206"/>
                </a:lnTo>
                <a:lnTo>
                  <a:pt x="5653" y="211"/>
                </a:lnTo>
                <a:lnTo>
                  <a:pt x="5653" y="217"/>
                </a:lnTo>
                <a:lnTo>
                  <a:pt x="5654" y="227"/>
                </a:lnTo>
                <a:lnTo>
                  <a:pt x="5654" y="238"/>
                </a:lnTo>
                <a:lnTo>
                  <a:pt x="5654" y="249"/>
                </a:lnTo>
                <a:lnTo>
                  <a:pt x="5655" y="238"/>
                </a:lnTo>
                <a:lnTo>
                  <a:pt x="5655" y="249"/>
                </a:lnTo>
                <a:lnTo>
                  <a:pt x="5655" y="244"/>
                </a:lnTo>
                <a:lnTo>
                  <a:pt x="5656" y="249"/>
                </a:lnTo>
                <a:lnTo>
                  <a:pt x="5656" y="244"/>
                </a:lnTo>
                <a:lnTo>
                  <a:pt x="5656" y="238"/>
                </a:lnTo>
                <a:lnTo>
                  <a:pt x="5657" y="238"/>
                </a:lnTo>
                <a:lnTo>
                  <a:pt x="5657" y="227"/>
                </a:lnTo>
                <a:lnTo>
                  <a:pt x="5657" y="222"/>
                </a:lnTo>
                <a:lnTo>
                  <a:pt x="5658" y="217"/>
                </a:lnTo>
                <a:lnTo>
                  <a:pt x="5658" y="238"/>
                </a:lnTo>
                <a:lnTo>
                  <a:pt x="5658" y="244"/>
                </a:lnTo>
                <a:lnTo>
                  <a:pt x="5659" y="265"/>
                </a:lnTo>
                <a:lnTo>
                  <a:pt x="5659" y="282"/>
                </a:lnTo>
                <a:lnTo>
                  <a:pt x="5659" y="309"/>
                </a:lnTo>
                <a:lnTo>
                  <a:pt x="5660" y="303"/>
                </a:lnTo>
                <a:lnTo>
                  <a:pt x="5660" y="276"/>
                </a:lnTo>
                <a:lnTo>
                  <a:pt x="5660" y="244"/>
                </a:lnTo>
                <a:lnTo>
                  <a:pt x="5661" y="227"/>
                </a:lnTo>
                <a:lnTo>
                  <a:pt x="5661" y="227"/>
                </a:lnTo>
                <a:lnTo>
                  <a:pt x="5661" y="227"/>
                </a:lnTo>
                <a:lnTo>
                  <a:pt x="5662" y="244"/>
                </a:lnTo>
                <a:lnTo>
                  <a:pt x="5662" y="255"/>
                </a:lnTo>
                <a:lnTo>
                  <a:pt x="5662" y="276"/>
                </a:lnTo>
                <a:lnTo>
                  <a:pt x="5663" y="260"/>
                </a:lnTo>
                <a:lnTo>
                  <a:pt x="5663" y="260"/>
                </a:lnTo>
                <a:lnTo>
                  <a:pt x="5663" y="255"/>
                </a:lnTo>
                <a:lnTo>
                  <a:pt x="5664" y="244"/>
                </a:lnTo>
                <a:lnTo>
                  <a:pt x="5664" y="238"/>
                </a:lnTo>
                <a:lnTo>
                  <a:pt x="5664" y="233"/>
                </a:lnTo>
                <a:lnTo>
                  <a:pt x="5665" y="233"/>
                </a:lnTo>
                <a:lnTo>
                  <a:pt x="5665" y="227"/>
                </a:lnTo>
                <a:lnTo>
                  <a:pt x="5665" y="227"/>
                </a:lnTo>
                <a:lnTo>
                  <a:pt x="5666" y="244"/>
                </a:lnTo>
                <a:lnTo>
                  <a:pt x="5666" y="249"/>
                </a:lnTo>
                <a:lnTo>
                  <a:pt x="5666" y="255"/>
                </a:lnTo>
                <a:lnTo>
                  <a:pt x="5667" y="292"/>
                </a:lnTo>
                <a:lnTo>
                  <a:pt x="5667" y="325"/>
                </a:lnTo>
                <a:lnTo>
                  <a:pt x="5667" y="330"/>
                </a:lnTo>
                <a:lnTo>
                  <a:pt x="5668" y="260"/>
                </a:lnTo>
                <a:lnTo>
                  <a:pt x="5668" y="238"/>
                </a:lnTo>
                <a:lnTo>
                  <a:pt x="5668" y="217"/>
                </a:lnTo>
                <a:lnTo>
                  <a:pt x="5669" y="222"/>
                </a:lnTo>
                <a:lnTo>
                  <a:pt x="5669" y="233"/>
                </a:lnTo>
                <a:lnTo>
                  <a:pt x="5669" y="238"/>
                </a:lnTo>
                <a:lnTo>
                  <a:pt x="5670" y="249"/>
                </a:lnTo>
                <a:lnTo>
                  <a:pt x="5670" y="255"/>
                </a:lnTo>
                <a:lnTo>
                  <a:pt x="5670" y="244"/>
                </a:lnTo>
                <a:lnTo>
                  <a:pt x="5671" y="255"/>
                </a:lnTo>
                <a:lnTo>
                  <a:pt x="5671" y="255"/>
                </a:lnTo>
                <a:lnTo>
                  <a:pt x="5671" y="249"/>
                </a:lnTo>
                <a:lnTo>
                  <a:pt x="5672" y="255"/>
                </a:lnTo>
                <a:lnTo>
                  <a:pt x="5672" y="238"/>
                </a:lnTo>
                <a:lnTo>
                  <a:pt x="5672" y="233"/>
                </a:lnTo>
                <a:lnTo>
                  <a:pt x="5673" y="227"/>
                </a:lnTo>
                <a:lnTo>
                  <a:pt x="5673" y="233"/>
                </a:lnTo>
                <a:lnTo>
                  <a:pt x="5673" y="244"/>
                </a:lnTo>
                <a:lnTo>
                  <a:pt x="5674" y="255"/>
                </a:lnTo>
                <a:lnTo>
                  <a:pt x="5674" y="282"/>
                </a:lnTo>
                <a:lnTo>
                  <a:pt x="5674" y="309"/>
                </a:lnTo>
                <a:lnTo>
                  <a:pt x="5675" y="330"/>
                </a:lnTo>
                <a:lnTo>
                  <a:pt x="5675" y="330"/>
                </a:lnTo>
                <a:lnTo>
                  <a:pt x="5675" y="303"/>
                </a:lnTo>
                <a:lnTo>
                  <a:pt x="5676" y="265"/>
                </a:lnTo>
                <a:lnTo>
                  <a:pt x="5676" y="238"/>
                </a:lnTo>
                <a:lnTo>
                  <a:pt x="5676" y="222"/>
                </a:lnTo>
                <a:lnTo>
                  <a:pt x="5677" y="217"/>
                </a:lnTo>
                <a:lnTo>
                  <a:pt x="5677" y="222"/>
                </a:lnTo>
                <a:lnTo>
                  <a:pt x="5677" y="222"/>
                </a:lnTo>
                <a:lnTo>
                  <a:pt x="5678" y="222"/>
                </a:lnTo>
                <a:lnTo>
                  <a:pt x="5678" y="222"/>
                </a:lnTo>
                <a:lnTo>
                  <a:pt x="5678" y="227"/>
                </a:lnTo>
                <a:lnTo>
                  <a:pt x="5679" y="238"/>
                </a:lnTo>
                <a:lnTo>
                  <a:pt x="5679" y="238"/>
                </a:lnTo>
                <a:lnTo>
                  <a:pt x="5679" y="238"/>
                </a:lnTo>
                <a:lnTo>
                  <a:pt x="5680" y="227"/>
                </a:lnTo>
                <a:lnTo>
                  <a:pt x="5680" y="227"/>
                </a:lnTo>
                <a:lnTo>
                  <a:pt x="5680" y="227"/>
                </a:lnTo>
                <a:lnTo>
                  <a:pt x="5681" y="222"/>
                </a:lnTo>
                <a:lnTo>
                  <a:pt x="5681" y="217"/>
                </a:lnTo>
                <a:lnTo>
                  <a:pt x="5681" y="206"/>
                </a:lnTo>
                <a:lnTo>
                  <a:pt x="5682" y="201"/>
                </a:lnTo>
                <a:lnTo>
                  <a:pt x="5682" y="195"/>
                </a:lnTo>
                <a:lnTo>
                  <a:pt x="5682" y="195"/>
                </a:lnTo>
                <a:lnTo>
                  <a:pt x="5683" y="201"/>
                </a:lnTo>
                <a:lnTo>
                  <a:pt x="5683" y="217"/>
                </a:lnTo>
                <a:lnTo>
                  <a:pt x="5683" y="238"/>
                </a:lnTo>
                <a:lnTo>
                  <a:pt x="5683" y="260"/>
                </a:lnTo>
                <a:lnTo>
                  <a:pt x="5684" y="271"/>
                </a:lnTo>
                <a:lnTo>
                  <a:pt x="5684" y="265"/>
                </a:lnTo>
                <a:lnTo>
                  <a:pt x="5684" y="244"/>
                </a:lnTo>
                <a:lnTo>
                  <a:pt x="5685" y="195"/>
                </a:lnTo>
                <a:lnTo>
                  <a:pt x="5685" y="173"/>
                </a:lnTo>
                <a:lnTo>
                  <a:pt x="5685" y="190"/>
                </a:lnTo>
                <a:lnTo>
                  <a:pt x="5686" y="201"/>
                </a:lnTo>
                <a:lnTo>
                  <a:pt x="5686" y="201"/>
                </a:lnTo>
                <a:lnTo>
                  <a:pt x="5686" y="195"/>
                </a:lnTo>
                <a:lnTo>
                  <a:pt x="5687" y="217"/>
                </a:lnTo>
                <a:lnTo>
                  <a:pt x="5687" y="222"/>
                </a:lnTo>
                <a:lnTo>
                  <a:pt x="5687" y="222"/>
                </a:lnTo>
                <a:lnTo>
                  <a:pt x="5688" y="217"/>
                </a:lnTo>
                <a:lnTo>
                  <a:pt x="5688" y="211"/>
                </a:lnTo>
                <a:lnTo>
                  <a:pt x="5688" y="211"/>
                </a:lnTo>
                <a:lnTo>
                  <a:pt x="5689" y="211"/>
                </a:lnTo>
                <a:lnTo>
                  <a:pt x="5689" y="211"/>
                </a:lnTo>
                <a:lnTo>
                  <a:pt x="5689" y="201"/>
                </a:lnTo>
                <a:lnTo>
                  <a:pt x="5690" y="206"/>
                </a:lnTo>
                <a:lnTo>
                  <a:pt x="5690" y="206"/>
                </a:lnTo>
                <a:lnTo>
                  <a:pt x="5690" y="222"/>
                </a:lnTo>
                <a:lnTo>
                  <a:pt x="5691" y="227"/>
                </a:lnTo>
                <a:lnTo>
                  <a:pt x="5691" y="249"/>
                </a:lnTo>
                <a:lnTo>
                  <a:pt x="5691" y="265"/>
                </a:lnTo>
                <a:lnTo>
                  <a:pt x="5692" y="271"/>
                </a:lnTo>
                <a:lnTo>
                  <a:pt x="5692" y="255"/>
                </a:lnTo>
                <a:lnTo>
                  <a:pt x="5692" y="206"/>
                </a:lnTo>
                <a:lnTo>
                  <a:pt x="5693" y="168"/>
                </a:lnTo>
                <a:lnTo>
                  <a:pt x="5693" y="163"/>
                </a:lnTo>
                <a:lnTo>
                  <a:pt x="5693" y="190"/>
                </a:lnTo>
                <a:lnTo>
                  <a:pt x="5694" y="195"/>
                </a:lnTo>
                <a:lnTo>
                  <a:pt x="5694" y="206"/>
                </a:lnTo>
                <a:lnTo>
                  <a:pt x="5694" y="195"/>
                </a:lnTo>
                <a:lnTo>
                  <a:pt x="5695" y="217"/>
                </a:lnTo>
                <a:lnTo>
                  <a:pt x="5695" y="217"/>
                </a:lnTo>
                <a:lnTo>
                  <a:pt x="5695" y="227"/>
                </a:lnTo>
                <a:lnTo>
                  <a:pt x="5696" y="217"/>
                </a:lnTo>
                <a:lnTo>
                  <a:pt x="5696" y="211"/>
                </a:lnTo>
                <a:lnTo>
                  <a:pt x="5696" y="211"/>
                </a:lnTo>
                <a:lnTo>
                  <a:pt x="5697" y="211"/>
                </a:lnTo>
                <a:lnTo>
                  <a:pt x="5697" y="206"/>
                </a:lnTo>
                <a:lnTo>
                  <a:pt x="5697" y="184"/>
                </a:lnTo>
                <a:lnTo>
                  <a:pt x="5698" y="184"/>
                </a:lnTo>
                <a:lnTo>
                  <a:pt x="5698" y="195"/>
                </a:lnTo>
                <a:lnTo>
                  <a:pt x="5698" y="206"/>
                </a:lnTo>
                <a:lnTo>
                  <a:pt x="5699" y="222"/>
                </a:lnTo>
                <a:lnTo>
                  <a:pt x="5699" y="238"/>
                </a:lnTo>
                <a:lnTo>
                  <a:pt x="5699" y="249"/>
                </a:lnTo>
                <a:lnTo>
                  <a:pt x="5700" y="238"/>
                </a:lnTo>
                <a:lnTo>
                  <a:pt x="5700" y="227"/>
                </a:lnTo>
                <a:lnTo>
                  <a:pt x="5700" y="157"/>
                </a:lnTo>
                <a:lnTo>
                  <a:pt x="5701" y="146"/>
                </a:lnTo>
                <a:lnTo>
                  <a:pt x="5701" y="152"/>
                </a:lnTo>
                <a:lnTo>
                  <a:pt x="5701" y="163"/>
                </a:lnTo>
                <a:lnTo>
                  <a:pt x="5702" y="173"/>
                </a:lnTo>
                <a:lnTo>
                  <a:pt x="5702" y="173"/>
                </a:lnTo>
                <a:lnTo>
                  <a:pt x="5702" y="173"/>
                </a:lnTo>
                <a:lnTo>
                  <a:pt x="5703" y="173"/>
                </a:lnTo>
                <a:lnTo>
                  <a:pt x="5703" y="163"/>
                </a:lnTo>
                <a:lnTo>
                  <a:pt x="5703" y="163"/>
                </a:lnTo>
                <a:lnTo>
                  <a:pt x="5704" y="163"/>
                </a:lnTo>
                <a:lnTo>
                  <a:pt x="5704" y="184"/>
                </a:lnTo>
                <a:lnTo>
                  <a:pt x="5704" y="179"/>
                </a:lnTo>
                <a:lnTo>
                  <a:pt x="5705" y="173"/>
                </a:lnTo>
                <a:lnTo>
                  <a:pt x="5705" y="173"/>
                </a:lnTo>
                <a:lnTo>
                  <a:pt x="5705" y="168"/>
                </a:lnTo>
                <a:lnTo>
                  <a:pt x="5706" y="152"/>
                </a:lnTo>
                <a:lnTo>
                  <a:pt x="5706" y="146"/>
                </a:lnTo>
                <a:lnTo>
                  <a:pt x="5706" y="136"/>
                </a:lnTo>
                <a:lnTo>
                  <a:pt x="5707" y="130"/>
                </a:lnTo>
                <a:lnTo>
                  <a:pt x="5707" y="173"/>
                </a:lnTo>
                <a:lnTo>
                  <a:pt x="5707" y="195"/>
                </a:lnTo>
                <a:lnTo>
                  <a:pt x="5708" y="222"/>
                </a:lnTo>
                <a:lnTo>
                  <a:pt x="5708" y="222"/>
                </a:lnTo>
                <a:lnTo>
                  <a:pt x="5708" y="249"/>
                </a:lnTo>
                <a:lnTo>
                  <a:pt x="5709" y="238"/>
                </a:lnTo>
                <a:lnTo>
                  <a:pt x="5709" y="227"/>
                </a:lnTo>
                <a:lnTo>
                  <a:pt x="5709" y="152"/>
                </a:lnTo>
                <a:lnTo>
                  <a:pt x="5710" y="141"/>
                </a:lnTo>
                <a:lnTo>
                  <a:pt x="5710" y="152"/>
                </a:lnTo>
                <a:lnTo>
                  <a:pt x="5710" y="157"/>
                </a:lnTo>
                <a:lnTo>
                  <a:pt x="5711" y="168"/>
                </a:lnTo>
                <a:lnTo>
                  <a:pt x="5711" y="179"/>
                </a:lnTo>
                <a:lnTo>
                  <a:pt x="5711" y="184"/>
                </a:lnTo>
                <a:lnTo>
                  <a:pt x="5712" y="184"/>
                </a:lnTo>
                <a:lnTo>
                  <a:pt x="5712" y="173"/>
                </a:lnTo>
                <a:lnTo>
                  <a:pt x="5712" y="190"/>
                </a:lnTo>
                <a:lnTo>
                  <a:pt x="5713" y="179"/>
                </a:lnTo>
                <a:lnTo>
                  <a:pt x="5713" y="195"/>
                </a:lnTo>
                <a:lnTo>
                  <a:pt x="5713" y="195"/>
                </a:lnTo>
                <a:lnTo>
                  <a:pt x="5714" y="190"/>
                </a:lnTo>
                <a:lnTo>
                  <a:pt x="5714" y="179"/>
                </a:lnTo>
                <a:lnTo>
                  <a:pt x="5714" y="157"/>
                </a:lnTo>
                <a:lnTo>
                  <a:pt x="5715" y="157"/>
                </a:lnTo>
                <a:lnTo>
                  <a:pt x="5715" y="163"/>
                </a:lnTo>
                <a:lnTo>
                  <a:pt x="5715" y="179"/>
                </a:lnTo>
                <a:lnTo>
                  <a:pt x="5716" y="179"/>
                </a:lnTo>
                <a:lnTo>
                  <a:pt x="5716" y="206"/>
                </a:lnTo>
                <a:lnTo>
                  <a:pt x="5716" y="217"/>
                </a:lnTo>
                <a:lnTo>
                  <a:pt x="5717" y="222"/>
                </a:lnTo>
                <a:lnTo>
                  <a:pt x="5717" y="227"/>
                </a:lnTo>
                <a:lnTo>
                  <a:pt x="5717" y="227"/>
                </a:lnTo>
                <a:lnTo>
                  <a:pt x="5718" y="173"/>
                </a:lnTo>
                <a:lnTo>
                  <a:pt x="5718" y="168"/>
                </a:lnTo>
                <a:lnTo>
                  <a:pt x="5718" y="168"/>
                </a:lnTo>
                <a:lnTo>
                  <a:pt x="5719" y="157"/>
                </a:lnTo>
                <a:lnTo>
                  <a:pt x="5719" y="168"/>
                </a:lnTo>
                <a:lnTo>
                  <a:pt x="5719" y="190"/>
                </a:lnTo>
                <a:lnTo>
                  <a:pt x="5720" y="195"/>
                </a:lnTo>
                <a:lnTo>
                  <a:pt x="5720" y="184"/>
                </a:lnTo>
                <a:lnTo>
                  <a:pt x="5720" y="190"/>
                </a:lnTo>
                <a:lnTo>
                  <a:pt x="5721" y="249"/>
                </a:lnTo>
                <a:lnTo>
                  <a:pt x="5721" y="227"/>
                </a:lnTo>
                <a:lnTo>
                  <a:pt x="5721" y="217"/>
                </a:lnTo>
                <a:lnTo>
                  <a:pt x="5722" y="217"/>
                </a:lnTo>
                <a:lnTo>
                  <a:pt x="5722" y="201"/>
                </a:lnTo>
                <a:lnTo>
                  <a:pt x="5722" y="190"/>
                </a:lnTo>
                <a:lnTo>
                  <a:pt x="5723" y="168"/>
                </a:lnTo>
                <a:lnTo>
                  <a:pt x="5723" y="157"/>
                </a:lnTo>
                <a:lnTo>
                  <a:pt x="5723" y="168"/>
                </a:lnTo>
                <a:lnTo>
                  <a:pt x="5724" y="179"/>
                </a:lnTo>
                <a:lnTo>
                  <a:pt x="5724" y="190"/>
                </a:lnTo>
                <a:lnTo>
                  <a:pt x="5724" y="233"/>
                </a:lnTo>
                <a:lnTo>
                  <a:pt x="5725" y="249"/>
                </a:lnTo>
                <a:lnTo>
                  <a:pt x="5725" y="249"/>
                </a:lnTo>
                <a:lnTo>
                  <a:pt x="5725" y="255"/>
                </a:lnTo>
                <a:lnTo>
                  <a:pt x="5726" y="238"/>
                </a:lnTo>
                <a:lnTo>
                  <a:pt x="5726" y="211"/>
                </a:lnTo>
                <a:lnTo>
                  <a:pt x="5726" y="173"/>
                </a:lnTo>
                <a:lnTo>
                  <a:pt x="5727" y="168"/>
                </a:lnTo>
                <a:lnTo>
                  <a:pt x="5727" y="179"/>
                </a:lnTo>
                <a:lnTo>
                  <a:pt x="5727" y="184"/>
                </a:lnTo>
                <a:lnTo>
                  <a:pt x="5728" y="184"/>
                </a:lnTo>
                <a:lnTo>
                  <a:pt x="5728" y="201"/>
                </a:lnTo>
                <a:lnTo>
                  <a:pt x="5728" y="206"/>
                </a:lnTo>
                <a:lnTo>
                  <a:pt x="5729" y="206"/>
                </a:lnTo>
                <a:lnTo>
                  <a:pt x="5729" y="211"/>
                </a:lnTo>
                <a:lnTo>
                  <a:pt x="5729" y="211"/>
                </a:lnTo>
                <a:lnTo>
                  <a:pt x="5730" y="201"/>
                </a:lnTo>
                <a:lnTo>
                  <a:pt x="5730" y="201"/>
                </a:lnTo>
                <a:lnTo>
                  <a:pt x="5730" y="195"/>
                </a:lnTo>
                <a:lnTo>
                  <a:pt x="5731" y="179"/>
                </a:lnTo>
                <a:lnTo>
                  <a:pt x="5731" y="163"/>
                </a:lnTo>
                <a:lnTo>
                  <a:pt x="5731" y="168"/>
                </a:lnTo>
                <a:lnTo>
                  <a:pt x="5732" y="173"/>
                </a:lnTo>
                <a:lnTo>
                  <a:pt x="5732" y="195"/>
                </a:lnTo>
                <a:lnTo>
                  <a:pt x="5732" y="217"/>
                </a:lnTo>
                <a:lnTo>
                  <a:pt x="5733" y="238"/>
                </a:lnTo>
                <a:lnTo>
                  <a:pt x="5733" y="249"/>
                </a:lnTo>
                <a:lnTo>
                  <a:pt x="5733" y="255"/>
                </a:lnTo>
                <a:lnTo>
                  <a:pt x="5734" y="238"/>
                </a:lnTo>
                <a:lnTo>
                  <a:pt x="5734" y="206"/>
                </a:lnTo>
                <a:lnTo>
                  <a:pt x="5734" y="163"/>
                </a:lnTo>
                <a:lnTo>
                  <a:pt x="5735" y="173"/>
                </a:lnTo>
                <a:lnTo>
                  <a:pt x="5735" y="190"/>
                </a:lnTo>
                <a:lnTo>
                  <a:pt x="5735" y="201"/>
                </a:lnTo>
                <a:lnTo>
                  <a:pt x="5736" y="195"/>
                </a:lnTo>
                <a:lnTo>
                  <a:pt x="5736" y="201"/>
                </a:lnTo>
                <a:lnTo>
                  <a:pt x="5736" y="201"/>
                </a:lnTo>
                <a:lnTo>
                  <a:pt x="5737" y="206"/>
                </a:lnTo>
                <a:lnTo>
                  <a:pt x="5737" y="217"/>
                </a:lnTo>
                <a:lnTo>
                  <a:pt x="5737" y="222"/>
                </a:lnTo>
                <a:lnTo>
                  <a:pt x="5738" y="206"/>
                </a:lnTo>
                <a:lnTo>
                  <a:pt x="5738" y="206"/>
                </a:lnTo>
                <a:lnTo>
                  <a:pt x="5738" y="206"/>
                </a:lnTo>
                <a:lnTo>
                  <a:pt x="5739" y="211"/>
                </a:lnTo>
                <a:lnTo>
                  <a:pt x="5739" y="201"/>
                </a:lnTo>
                <a:lnTo>
                  <a:pt x="5739" y="163"/>
                </a:lnTo>
                <a:lnTo>
                  <a:pt x="5740" y="168"/>
                </a:lnTo>
                <a:lnTo>
                  <a:pt x="5740" y="190"/>
                </a:lnTo>
                <a:lnTo>
                  <a:pt x="5740" y="201"/>
                </a:lnTo>
                <a:lnTo>
                  <a:pt x="5741" y="217"/>
                </a:lnTo>
                <a:lnTo>
                  <a:pt x="5741" y="238"/>
                </a:lnTo>
                <a:lnTo>
                  <a:pt x="5741" y="249"/>
                </a:lnTo>
                <a:lnTo>
                  <a:pt x="5742" y="255"/>
                </a:lnTo>
                <a:lnTo>
                  <a:pt x="5742" y="222"/>
                </a:lnTo>
                <a:lnTo>
                  <a:pt x="5742" y="173"/>
                </a:lnTo>
                <a:lnTo>
                  <a:pt x="5743" y="168"/>
                </a:lnTo>
                <a:lnTo>
                  <a:pt x="5743" y="163"/>
                </a:lnTo>
                <a:lnTo>
                  <a:pt x="5743" y="179"/>
                </a:lnTo>
                <a:lnTo>
                  <a:pt x="5743" y="179"/>
                </a:lnTo>
                <a:lnTo>
                  <a:pt x="5744" y="173"/>
                </a:lnTo>
                <a:lnTo>
                  <a:pt x="5744" y="201"/>
                </a:lnTo>
                <a:lnTo>
                  <a:pt x="5744" y="206"/>
                </a:lnTo>
                <a:lnTo>
                  <a:pt x="5745" y="195"/>
                </a:lnTo>
                <a:lnTo>
                  <a:pt x="5745" y="201"/>
                </a:lnTo>
                <a:lnTo>
                  <a:pt x="5745" y="201"/>
                </a:lnTo>
                <a:lnTo>
                  <a:pt x="5746" y="195"/>
                </a:lnTo>
                <a:lnTo>
                  <a:pt x="5746" y="206"/>
                </a:lnTo>
                <a:lnTo>
                  <a:pt x="5746" y="195"/>
                </a:lnTo>
                <a:lnTo>
                  <a:pt x="5747" y="195"/>
                </a:lnTo>
                <a:lnTo>
                  <a:pt x="5747" y="190"/>
                </a:lnTo>
                <a:lnTo>
                  <a:pt x="5747" y="195"/>
                </a:lnTo>
                <a:lnTo>
                  <a:pt x="5748" y="179"/>
                </a:lnTo>
                <a:lnTo>
                  <a:pt x="5748" y="195"/>
                </a:lnTo>
                <a:lnTo>
                  <a:pt x="5748" y="238"/>
                </a:lnTo>
                <a:lnTo>
                  <a:pt x="5749" y="249"/>
                </a:lnTo>
                <a:lnTo>
                  <a:pt x="5749" y="249"/>
                </a:lnTo>
                <a:lnTo>
                  <a:pt x="5749" y="260"/>
                </a:lnTo>
                <a:lnTo>
                  <a:pt x="5750" y="260"/>
                </a:lnTo>
                <a:lnTo>
                  <a:pt x="5750" y="222"/>
                </a:lnTo>
                <a:lnTo>
                  <a:pt x="5750" y="179"/>
                </a:lnTo>
                <a:lnTo>
                  <a:pt x="5751" y="195"/>
                </a:lnTo>
                <a:lnTo>
                  <a:pt x="5751" y="201"/>
                </a:lnTo>
                <a:lnTo>
                  <a:pt x="5751" y="201"/>
                </a:lnTo>
                <a:lnTo>
                  <a:pt x="5752" y="179"/>
                </a:lnTo>
                <a:lnTo>
                  <a:pt x="5752" y="195"/>
                </a:lnTo>
                <a:lnTo>
                  <a:pt x="5752" y="211"/>
                </a:lnTo>
                <a:lnTo>
                  <a:pt x="5753" y="217"/>
                </a:lnTo>
                <a:lnTo>
                  <a:pt x="5753" y="217"/>
                </a:lnTo>
                <a:lnTo>
                  <a:pt x="5753" y="217"/>
                </a:lnTo>
                <a:lnTo>
                  <a:pt x="5754" y="227"/>
                </a:lnTo>
                <a:lnTo>
                  <a:pt x="5754" y="217"/>
                </a:lnTo>
                <a:lnTo>
                  <a:pt x="5754" y="211"/>
                </a:lnTo>
                <a:lnTo>
                  <a:pt x="5755" y="211"/>
                </a:lnTo>
                <a:lnTo>
                  <a:pt x="5755" y="190"/>
                </a:lnTo>
                <a:lnTo>
                  <a:pt x="5755" y="179"/>
                </a:lnTo>
                <a:lnTo>
                  <a:pt x="5756" y="195"/>
                </a:lnTo>
                <a:lnTo>
                  <a:pt x="5756" y="206"/>
                </a:lnTo>
                <a:lnTo>
                  <a:pt x="5756" y="217"/>
                </a:lnTo>
                <a:lnTo>
                  <a:pt x="5757" y="233"/>
                </a:lnTo>
                <a:lnTo>
                  <a:pt x="5757" y="255"/>
                </a:lnTo>
                <a:lnTo>
                  <a:pt x="5757" y="260"/>
                </a:lnTo>
                <a:lnTo>
                  <a:pt x="5758" y="255"/>
                </a:lnTo>
                <a:lnTo>
                  <a:pt x="5758" y="227"/>
                </a:lnTo>
                <a:lnTo>
                  <a:pt x="5758" y="190"/>
                </a:lnTo>
                <a:lnTo>
                  <a:pt x="5759" y="173"/>
                </a:lnTo>
                <a:lnTo>
                  <a:pt x="5759" y="190"/>
                </a:lnTo>
                <a:lnTo>
                  <a:pt x="5759" y="190"/>
                </a:lnTo>
                <a:lnTo>
                  <a:pt x="5760" y="190"/>
                </a:lnTo>
                <a:lnTo>
                  <a:pt x="5760" y="206"/>
                </a:lnTo>
                <a:lnTo>
                  <a:pt x="5760" y="211"/>
                </a:lnTo>
                <a:lnTo>
                  <a:pt x="5761" y="211"/>
                </a:lnTo>
                <a:lnTo>
                  <a:pt x="5761" y="211"/>
                </a:lnTo>
                <a:lnTo>
                  <a:pt x="5761" y="211"/>
                </a:lnTo>
                <a:lnTo>
                  <a:pt x="5762" y="211"/>
                </a:lnTo>
                <a:lnTo>
                  <a:pt x="5762" y="217"/>
                </a:lnTo>
                <a:lnTo>
                  <a:pt x="5762" y="206"/>
                </a:lnTo>
                <a:lnTo>
                  <a:pt x="5763" y="195"/>
                </a:lnTo>
                <a:lnTo>
                  <a:pt x="5763" y="190"/>
                </a:lnTo>
                <a:lnTo>
                  <a:pt x="5763" y="173"/>
                </a:lnTo>
                <a:lnTo>
                  <a:pt x="5764" y="179"/>
                </a:lnTo>
                <a:lnTo>
                  <a:pt x="5764" y="179"/>
                </a:lnTo>
                <a:lnTo>
                  <a:pt x="5764" y="201"/>
                </a:lnTo>
                <a:lnTo>
                  <a:pt x="5765" y="217"/>
                </a:lnTo>
                <a:lnTo>
                  <a:pt x="5765" y="227"/>
                </a:lnTo>
                <a:lnTo>
                  <a:pt x="5765" y="255"/>
                </a:lnTo>
                <a:lnTo>
                  <a:pt x="5765" y="255"/>
                </a:lnTo>
                <a:lnTo>
                  <a:pt x="5766" y="238"/>
                </a:lnTo>
                <a:lnTo>
                  <a:pt x="5766" y="201"/>
                </a:lnTo>
                <a:lnTo>
                  <a:pt x="5766" y="168"/>
                </a:lnTo>
                <a:lnTo>
                  <a:pt x="5767" y="152"/>
                </a:lnTo>
                <a:lnTo>
                  <a:pt x="5767" y="173"/>
                </a:lnTo>
                <a:lnTo>
                  <a:pt x="5767" y="190"/>
                </a:lnTo>
                <a:lnTo>
                  <a:pt x="5768" y="206"/>
                </a:lnTo>
                <a:lnTo>
                  <a:pt x="5768" y="211"/>
                </a:lnTo>
                <a:lnTo>
                  <a:pt x="5768" y="211"/>
                </a:lnTo>
                <a:lnTo>
                  <a:pt x="5769" y="217"/>
                </a:lnTo>
                <a:lnTo>
                  <a:pt x="5769" y="222"/>
                </a:lnTo>
                <a:lnTo>
                  <a:pt x="5769" y="211"/>
                </a:lnTo>
                <a:lnTo>
                  <a:pt x="5770" y="217"/>
                </a:lnTo>
                <a:lnTo>
                  <a:pt x="5770" y="217"/>
                </a:lnTo>
                <a:lnTo>
                  <a:pt x="5770" y="222"/>
                </a:lnTo>
                <a:lnTo>
                  <a:pt x="5771" y="217"/>
                </a:lnTo>
                <a:lnTo>
                  <a:pt x="5771" y="211"/>
                </a:lnTo>
                <a:lnTo>
                  <a:pt x="5771" y="195"/>
                </a:lnTo>
                <a:lnTo>
                  <a:pt x="5772" y="179"/>
                </a:lnTo>
                <a:lnTo>
                  <a:pt x="5772" y="184"/>
                </a:lnTo>
                <a:lnTo>
                  <a:pt x="5772" y="211"/>
                </a:lnTo>
                <a:lnTo>
                  <a:pt x="5773" y="233"/>
                </a:lnTo>
                <a:lnTo>
                  <a:pt x="5773" y="227"/>
                </a:lnTo>
                <a:lnTo>
                  <a:pt x="5773" y="249"/>
                </a:lnTo>
                <a:lnTo>
                  <a:pt x="5774" y="255"/>
                </a:lnTo>
                <a:lnTo>
                  <a:pt x="5774" y="255"/>
                </a:lnTo>
                <a:lnTo>
                  <a:pt x="5774" y="233"/>
                </a:lnTo>
                <a:lnTo>
                  <a:pt x="5775" y="190"/>
                </a:lnTo>
                <a:lnTo>
                  <a:pt x="5775" y="195"/>
                </a:lnTo>
                <a:lnTo>
                  <a:pt x="5775" y="206"/>
                </a:lnTo>
                <a:lnTo>
                  <a:pt x="5776" y="217"/>
                </a:lnTo>
                <a:lnTo>
                  <a:pt x="5776" y="217"/>
                </a:lnTo>
                <a:lnTo>
                  <a:pt x="5776" y="233"/>
                </a:lnTo>
                <a:lnTo>
                  <a:pt x="5777" y="217"/>
                </a:lnTo>
                <a:lnTo>
                  <a:pt x="5777" y="217"/>
                </a:lnTo>
                <a:lnTo>
                  <a:pt x="5777" y="217"/>
                </a:lnTo>
                <a:lnTo>
                  <a:pt x="5778" y="211"/>
                </a:lnTo>
                <a:lnTo>
                  <a:pt x="5778" y="211"/>
                </a:lnTo>
                <a:lnTo>
                  <a:pt x="5778" y="211"/>
                </a:lnTo>
                <a:lnTo>
                  <a:pt x="5779" y="211"/>
                </a:lnTo>
                <a:lnTo>
                  <a:pt x="5779" y="195"/>
                </a:lnTo>
                <a:lnTo>
                  <a:pt x="5779" y="195"/>
                </a:lnTo>
                <a:lnTo>
                  <a:pt x="5780" y="195"/>
                </a:lnTo>
                <a:lnTo>
                  <a:pt x="5780" y="195"/>
                </a:lnTo>
                <a:lnTo>
                  <a:pt x="5780" y="201"/>
                </a:lnTo>
                <a:lnTo>
                  <a:pt x="5781" y="233"/>
                </a:lnTo>
                <a:lnTo>
                  <a:pt x="5781" y="244"/>
                </a:lnTo>
                <a:lnTo>
                  <a:pt x="5781" y="255"/>
                </a:lnTo>
                <a:lnTo>
                  <a:pt x="5782" y="255"/>
                </a:lnTo>
                <a:lnTo>
                  <a:pt x="5782" y="233"/>
                </a:lnTo>
                <a:lnTo>
                  <a:pt x="5782" y="206"/>
                </a:lnTo>
                <a:lnTo>
                  <a:pt x="5783" y="168"/>
                </a:lnTo>
                <a:lnTo>
                  <a:pt x="5783" y="179"/>
                </a:lnTo>
                <a:lnTo>
                  <a:pt x="5783" y="195"/>
                </a:lnTo>
                <a:lnTo>
                  <a:pt x="5784" y="211"/>
                </a:lnTo>
                <a:lnTo>
                  <a:pt x="5784" y="211"/>
                </a:lnTo>
                <a:lnTo>
                  <a:pt x="5784" y="217"/>
                </a:lnTo>
                <a:lnTo>
                  <a:pt x="5785" y="222"/>
                </a:lnTo>
                <a:lnTo>
                  <a:pt x="5785" y="222"/>
                </a:lnTo>
                <a:lnTo>
                  <a:pt x="5785" y="217"/>
                </a:lnTo>
                <a:lnTo>
                  <a:pt x="5786" y="222"/>
                </a:lnTo>
                <a:lnTo>
                  <a:pt x="5786" y="201"/>
                </a:lnTo>
                <a:lnTo>
                  <a:pt x="5786" y="201"/>
                </a:lnTo>
                <a:lnTo>
                  <a:pt x="5787" y="201"/>
                </a:lnTo>
                <a:lnTo>
                  <a:pt x="5787" y="211"/>
                </a:lnTo>
                <a:lnTo>
                  <a:pt x="5787" y="190"/>
                </a:lnTo>
                <a:lnTo>
                  <a:pt x="5788" y="184"/>
                </a:lnTo>
                <a:lnTo>
                  <a:pt x="5788" y="190"/>
                </a:lnTo>
                <a:lnTo>
                  <a:pt x="5788" y="190"/>
                </a:lnTo>
                <a:lnTo>
                  <a:pt x="5789" y="201"/>
                </a:lnTo>
                <a:lnTo>
                  <a:pt x="5789" y="222"/>
                </a:lnTo>
                <a:lnTo>
                  <a:pt x="5789" y="244"/>
                </a:lnTo>
                <a:lnTo>
                  <a:pt x="5790" y="255"/>
                </a:lnTo>
                <a:lnTo>
                  <a:pt x="5790" y="238"/>
                </a:lnTo>
                <a:lnTo>
                  <a:pt x="5790" y="217"/>
                </a:lnTo>
                <a:lnTo>
                  <a:pt x="5791" y="184"/>
                </a:lnTo>
                <a:lnTo>
                  <a:pt x="5791" y="179"/>
                </a:lnTo>
                <a:lnTo>
                  <a:pt x="5791" y="184"/>
                </a:lnTo>
                <a:lnTo>
                  <a:pt x="5792" y="190"/>
                </a:lnTo>
                <a:lnTo>
                  <a:pt x="5792" y="184"/>
                </a:lnTo>
                <a:lnTo>
                  <a:pt x="5792" y="201"/>
                </a:lnTo>
                <a:lnTo>
                  <a:pt x="5793" y="217"/>
                </a:lnTo>
                <a:lnTo>
                  <a:pt x="5793" y="222"/>
                </a:lnTo>
                <a:lnTo>
                  <a:pt x="5793" y="227"/>
                </a:lnTo>
                <a:lnTo>
                  <a:pt x="5794" y="227"/>
                </a:lnTo>
                <a:lnTo>
                  <a:pt x="5794" y="222"/>
                </a:lnTo>
                <a:lnTo>
                  <a:pt x="5794" y="211"/>
                </a:lnTo>
                <a:lnTo>
                  <a:pt x="5795" y="211"/>
                </a:lnTo>
                <a:lnTo>
                  <a:pt x="5795" y="201"/>
                </a:lnTo>
                <a:lnTo>
                  <a:pt x="5795" y="195"/>
                </a:lnTo>
                <a:lnTo>
                  <a:pt x="5796" y="201"/>
                </a:lnTo>
                <a:lnTo>
                  <a:pt x="5796" y="201"/>
                </a:lnTo>
                <a:lnTo>
                  <a:pt x="5796" y="222"/>
                </a:lnTo>
                <a:lnTo>
                  <a:pt x="5797" y="227"/>
                </a:lnTo>
                <a:lnTo>
                  <a:pt x="5797" y="249"/>
                </a:lnTo>
                <a:lnTo>
                  <a:pt x="5797" y="260"/>
                </a:lnTo>
                <a:lnTo>
                  <a:pt x="5798" y="271"/>
                </a:lnTo>
                <a:lnTo>
                  <a:pt x="5798" y="265"/>
                </a:lnTo>
                <a:lnTo>
                  <a:pt x="5798" y="238"/>
                </a:lnTo>
                <a:lnTo>
                  <a:pt x="5799" y="173"/>
                </a:lnTo>
                <a:lnTo>
                  <a:pt x="5799" y="190"/>
                </a:lnTo>
                <a:lnTo>
                  <a:pt x="5799" y="184"/>
                </a:lnTo>
                <a:lnTo>
                  <a:pt x="5800" y="201"/>
                </a:lnTo>
                <a:lnTo>
                  <a:pt x="5800" y="206"/>
                </a:lnTo>
                <a:lnTo>
                  <a:pt x="5800" y="217"/>
                </a:lnTo>
                <a:lnTo>
                  <a:pt x="5801" y="217"/>
                </a:lnTo>
                <a:lnTo>
                  <a:pt x="5801" y="227"/>
                </a:lnTo>
                <a:lnTo>
                  <a:pt x="5801" y="222"/>
                </a:lnTo>
                <a:lnTo>
                  <a:pt x="5802" y="217"/>
                </a:lnTo>
                <a:lnTo>
                  <a:pt x="5802" y="217"/>
                </a:lnTo>
                <a:lnTo>
                  <a:pt x="5802" y="222"/>
                </a:lnTo>
                <a:lnTo>
                  <a:pt x="5802" y="206"/>
                </a:lnTo>
                <a:lnTo>
                  <a:pt x="5803" y="201"/>
                </a:lnTo>
                <a:lnTo>
                  <a:pt x="5803" y="179"/>
                </a:lnTo>
                <a:lnTo>
                  <a:pt x="5803" y="179"/>
                </a:lnTo>
                <a:lnTo>
                  <a:pt x="5804" y="190"/>
                </a:lnTo>
                <a:lnTo>
                  <a:pt x="5804" y="201"/>
                </a:lnTo>
                <a:lnTo>
                  <a:pt x="5804" y="233"/>
                </a:lnTo>
                <a:lnTo>
                  <a:pt x="5805" y="233"/>
                </a:lnTo>
                <a:lnTo>
                  <a:pt x="5805" y="249"/>
                </a:lnTo>
                <a:lnTo>
                  <a:pt x="5805" y="260"/>
                </a:lnTo>
                <a:lnTo>
                  <a:pt x="5806" y="260"/>
                </a:lnTo>
                <a:lnTo>
                  <a:pt x="5806" y="238"/>
                </a:lnTo>
                <a:lnTo>
                  <a:pt x="5806" y="217"/>
                </a:lnTo>
                <a:lnTo>
                  <a:pt x="5807" y="206"/>
                </a:lnTo>
                <a:lnTo>
                  <a:pt x="5807" y="206"/>
                </a:lnTo>
                <a:lnTo>
                  <a:pt x="5807" y="201"/>
                </a:lnTo>
                <a:lnTo>
                  <a:pt x="5808" y="206"/>
                </a:lnTo>
                <a:lnTo>
                  <a:pt x="5808" y="217"/>
                </a:lnTo>
                <a:lnTo>
                  <a:pt x="5808" y="217"/>
                </a:lnTo>
                <a:lnTo>
                  <a:pt x="5809" y="227"/>
                </a:lnTo>
                <a:lnTo>
                  <a:pt x="5809" y="227"/>
                </a:lnTo>
                <a:lnTo>
                  <a:pt x="5809" y="222"/>
                </a:lnTo>
                <a:lnTo>
                  <a:pt x="5810" y="233"/>
                </a:lnTo>
                <a:lnTo>
                  <a:pt x="5810" y="217"/>
                </a:lnTo>
                <a:lnTo>
                  <a:pt x="5810" y="211"/>
                </a:lnTo>
                <a:lnTo>
                  <a:pt x="5811" y="211"/>
                </a:lnTo>
                <a:lnTo>
                  <a:pt x="5811" y="201"/>
                </a:lnTo>
                <a:lnTo>
                  <a:pt x="5811" y="201"/>
                </a:lnTo>
                <a:lnTo>
                  <a:pt x="5812" y="201"/>
                </a:lnTo>
                <a:lnTo>
                  <a:pt x="5812" y="217"/>
                </a:lnTo>
                <a:lnTo>
                  <a:pt x="5812" y="238"/>
                </a:lnTo>
                <a:lnTo>
                  <a:pt x="5813" y="249"/>
                </a:lnTo>
                <a:lnTo>
                  <a:pt x="5813" y="260"/>
                </a:lnTo>
                <a:lnTo>
                  <a:pt x="5813" y="282"/>
                </a:lnTo>
                <a:lnTo>
                  <a:pt x="5814" y="287"/>
                </a:lnTo>
                <a:lnTo>
                  <a:pt x="5814" y="255"/>
                </a:lnTo>
                <a:lnTo>
                  <a:pt x="5814" y="195"/>
                </a:lnTo>
                <a:lnTo>
                  <a:pt x="5815" y="201"/>
                </a:lnTo>
                <a:lnTo>
                  <a:pt x="5815" y="201"/>
                </a:lnTo>
                <a:lnTo>
                  <a:pt x="5815" y="201"/>
                </a:lnTo>
                <a:lnTo>
                  <a:pt x="5816" y="206"/>
                </a:lnTo>
                <a:lnTo>
                  <a:pt x="5816" y="222"/>
                </a:lnTo>
                <a:lnTo>
                  <a:pt x="5816" y="217"/>
                </a:lnTo>
                <a:lnTo>
                  <a:pt x="5817" y="217"/>
                </a:lnTo>
                <a:lnTo>
                  <a:pt x="5817" y="217"/>
                </a:lnTo>
                <a:lnTo>
                  <a:pt x="5817" y="222"/>
                </a:lnTo>
                <a:lnTo>
                  <a:pt x="5818" y="211"/>
                </a:lnTo>
                <a:lnTo>
                  <a:pt x="5818" y="217"/>
                </a:lnTo>
                <a:lnTo>
                  <a:pt x="5818" y="206"/>
                </a:lnTo>
                <a:lnTo>
                  <a:pt x="5819" y="195"/>
                </a:lnTo>
                <a:lnTo>
                  <a:pt x="5819" y="190"/>
                </a:lnTo>
                <a:lnTo>
                  <a:pt x="5819" y="173"/>
                </a:lnTo>
                <a:lnTo>
                  <a:pt x="5820" y="190"/>
                </a:lnTo>
                <a:lnTo>
                  <a:pt x="5820" y="201"/>
                </a:lnTo>
                <a:lnTo>
                  <a:pt x="5820" y="222"/>
                </a:lnTo>
                <a:lnTo>
                  <a:pt x="5821" y="244"/>
                </a:lnTo>
                <a:lnTo>
                  <a:pt x="5821" y="260"/>
                </a:lnTo>
                <a:lnTo>
                  <a:pt x="5821" y="282"/>
                </a:lnTo>
                <a:lnTo>
                  <a:pt x="5822" y="271"/>
                </a:lnTo>
                <a:lnTo>
                  <a:pt x="5822" y="244"/>
                </a:lnTo>
                <a:lnTo>
                  <a:pt x="5822" y="190"/>
                </a:lnTo>
                <a:lnTo>
                  <a:pt x="5823" y="184"/>
                </a:lnTo>
                <a:lnTo>
                  <a:pt x="5823" y="173"/>
                </a:lnTo>
                <a:lnTo>
                  <a:pt x="5823" y="190"/>
                </a:lnTo>
                <a:lnTo>
                  <a:pt x="5824" y="211"/>
                </a:lnTo>
                <a:lnTo>
                  <a:pt x="5824" y="206"/>
                </a:lnTo>
                <a:lnTo>
                  <a:pt x="5824" y="206"/>
                </a:lnTo>
                <a:lnTo>
                  <a:pt x="5825" y="211"/>
                </a:lnTo>
                <a:lnTo>
                  <a:pt x="5825" y="211"/>
                </a:lnTo>
                <a:lnTo>
                  <a:pt x="5825" y="211"/>
                </a:lnTo>
                <a:lnTo>
                  <a:pt x="5826" y="211"/>
                </a:lnTo>
                <a:lnTo>
                  <a:pt x="5826" y="211"/>
                </a:lnTo>
                <a:lnTo>
                  <a:pt x="5826" y="195"/>
                </a:lnTo>
                <a:lnTo>
                  <a:pt x="5827" y="201"/>
                </a:lnTo>
                <a:lnTo>
                  <a:pt x="5827" y="206"/>
                </a:lnTo>
                <a:lnTo>
                  <a:pt x="5827" y="201"/>
                </a:lnTo>
                <a:lnTo>
                  <a:pt x="5828" y="168"/>
                </a:lnTo>
                <a:lnTo>
                  <a:pt x="5828" y="168"/>
                </a:lnTo>
                <a:lnTo>
                  <a:pt x="5828" y="179"/>
                </a:lnTo>
                <a:lnTo>
                  <a:pt x="5829" y="195"/>
                </a:lnTo>
                <a:lnTo>
                  <a:pt x="5829" y="206"/>
                </a:lnTo>
                <a:lnTo>
                  <a:pt x="5829" y="233"/>
                </a:lnTo>
                <a:lnTo>
                  <a:pt x="5830" y="244"/>
                </a:lnTo>
                <a:lnTo>
                  <a:pt x="5830" y="255"/>
                </a:lnTo>
                <a:lnTo>
                  <a:pt x="5830" y="238"/>
                </a:lnTo>
                <a:lnTo>
                  <a:pt x="5831" y="195"/>
                </a:lnTo>
                <a:lnTo>
                  <a:pt x="5831" y="157"/>
                </a:lnTo>
                <a:lnTo>
                  <a:pt x="5831" y="157"/>
                </a:lnTo>
                <a:lnTo>
                  <a:pt x="5832" y="190"/>
                </a:lnTo>
                <a:lnTo>
                  <a:pt x="5832" y="195"/>
                </a:lnTo>
                <a:lnTo>
                  <a:pt x="5832" y="206"/>
                </a:lnTo>
                <a:lnTo>
                  <a:pt x="5833" y="211"/>
                </a:lnTo>
                <a:lnTo>
                  <a:pt x="5833" y="206"/>
                </a:lnTo>
                <a:lnTo>
                  <a:pt x="5833" y="195"/>
                </a:lnTo>
                <a:lnTo>
                  <a:pt x="5834" y="206"/>
                </a:lnTo>
                <a:lnTo>
                  <a:pt x="5834" y="211"/>
                </a:lnTo>
                <a:lnTo>
                  <a:pt x="5834" y="211"/>
                </a:lnTo>
                <a:lnTo>
                  <a:pt x="5835" y="211"/>
                </a:lnTo>
                <a:lnTo>
                  <a:pt x="5835" y="195"/>
                </a:lnTo>
                <a:lnTo>
                  <a:pt x="5835" y="190"/>
                </a:lnTo>
                <a:lnTo>
                  <a:pt x="5836" y="168"/>
                </a:lnTo>
                <a:lnTo>
                  <a:pt x="5836" y="163"/>
                </a:lnTo>
                <a:lnTo>
                  <a:pt x="5836" y="168"/>
                </a:lnTo>
                <a:lnTo>
                  <a:pt x="5837" y="179"/>
                </a:lnTo>
                <a:lnTo>
                  <a:pt x="5837" y="195"/>
                </a:lnTo>
                <a:lnTo>
                  <a:pt x="5837" y="206"/>
                </a:lnTo>
                <a:lnTo>
                  <a:pt x="5838" y="222"/>
                </a:lnTo>
                <a:lnTo>
                  <a:pt x="5838" y="233"/>
                </a:lnTo>
                <a:lnTo>
                  <a:pt x="5838" y="249"/>
                </a:lnTo>
                <a:lnTo>
                  <a:pt x="5839" y="244"/>
                </a:lnTo>
                <a:lnTo>
                  <a:pt x="5839" y="211"/>
                </a:lnTo>
                <a:lnTo>
                  <a:pt x="5839" y="179"/>
                </a:lnTo>
                <a:lnTo>
                  <a:pt x="5840" y="163"/>
                </a:lnTo>
                <a:lnTo>
                  <a:pt x="5840" y="157"/>
                </a:lnTo>
                <a:lnTo>
                  <a:pt x="5840" y="173"/>
                </a:lnTo>
                <a:lnTo>
                  <a:pt x="5841" y="184"/>
                </a:lnTo>
                <a:lnTo>
                  <a:pt x="5841" y="201"/>
                </a:lnTo>
                <a:lnTo>
                  <a:pt x="5841" y="206"/>
                </a:lnTo>
                <a:lnTo>
                  <a:pt x="5842" y="211"/>
                </a:lnTo>
                <a:lnTo>
                  <a:pt x="5842" y="195"/>
                </a:lnTo>
                <a:lnTo>
                  <a:pt x="5842" y="195"/>
                </a:lnTo>
                <a:lnTo>
                  <a:pt x="5843" y="190"/>
                </a:lnTo>
                <a:lnTo>
                  <a:pt x="5843" y="179"/>
                </a:lnTo>
                <a:lnTo>
                  <a:pt x="5843" y="195"/>
                </a:lnTo>
                <a:lnTo>
                  <a:pt x="5844" y="190"/>
                </a:lnTo>
                <a:lnTo>
                  <a:pt x="5844" y="184"/>
                </a:lnTo>
                <a:lnTo>
                  <a:pt x="5844" y="173"/>
                </a:lnTo>
                <a:lnTo>
                  <a:pt x="5845" y="157"/>
                </a:lnTo>
                <a:lnTo>
                  <a:pt x="5845" y="163"/>
                </a:lnTo>
                <a:lnTo>
                  <a:pt x="5845" y="173"/>
                </a:lnTo>
                <a:lnTo>
                  <a:pt x="5846" y="195"/>
                </a:lnTo>
                <a:lnTo>
                  <a:pt x="5846" y="211"/>
                </a:lnTo>
                <a:lnTo>
                  <a:pt x="5846" y="227"/>
                </a:lnTo>
                <a:lnTo>
                  <a:pt x="5847" y="238"/>
                </a:lnTo>
                <a:lnTo>
                  <a:pt x="5847" y="233"/>
                </a:lnTo>
                <a:lnTo>
                  <a:pt x="5847" y="222"/>
                </a:lnTo>
                <a:lnTo>
                  <a:pt x="5848" y="184"/>
                </a:lnTo>
                <a:lnTo>
                  <a:pt x="5848" y="168"/>
                </a:lnTo>
                <a:lnTo>
                  <a:pt x="5848" y="179"/>
                </a:lnTo>
                <a:lnTo>
                  <a:pt x="5849" y="190"/>
                </a:lnTo>
                <a:lnTo>
                  <a:pt x="5849" y="201"/>
                </a:lnTo>
                <a:lnTo>
                  <a:pt x="5849" y="211"/>
                </a:lnTo>
                <a:lnTo>
                  <a:pt x="5850" y="217"/>
                </a:lnTo>
                <a:lnTo>
                  <a:pt x="5850" y="217"/>
                </a:lnTo>
                <a:lnTo>
                  <a:pt x="5850" y="222"/>
                </a:lnTo>
                <a:lnTo>
                  <a:pt x="5851" y="217"/>
                </a:lnTo>
                <a:lnTo>
                  <a:pt x="5851" y="227"/>
                </a:lnTo>
                <a:lnTo>
                  <a:pt x="5851" y="217"/>
                </a:lnTo>
                <a:lnTo>
                  <a:pt x="5852" y="211"/>
                </a:lnTo>
                <a:lnTo>
                  <a:pt x="5852" y="211"/>
                </a:lnTo>
                <a:lnTo>
                  <a:pt x="5852" y="206"/>
                </a:lnTo>
                <a:lnTo>
                  <a:pt x="5853" y="184"/>
                </a:lnTo>
                <a:lnTo>
                  <a:pt x="5853" y="173"/>
                </a:lnTo>
                <a:lnTo>
                  <a:pt x="5853" y="173"/>
                </a:lnTo>
                <a:lnTo>
                  <a:pt x="5854" y="201"/>
                </a:lnTo>
                <a:lnTo>
                  <a:pt x="5854" y="206"/>
                </a:lnTo>
                <a:lnTo>
                  <a:pt x="5854" y="227"/>
                </a:lnTo>
                <a:lnTo>
                  <a:pt x="5855" y="249"/>
                </a:lnTo>
                <a:lnTo>
                  <a:pt x="5855" y="249"/>
                </a:lnTo>
                <a:lnTo>
                  <a:pt x="5855" y="233"/>
                </a:lnTo>
                <a:lnTo>
                  <a:pt x="5856" y="206"/>
                </a:lnTo>
                <a:lnTo>
                  <a:pt x="5856" y="152"/>
                </a:lnTo>
                <a:lnTo>
                  <a:pt x="5856" y="168"/>
                </a:lnTo>
                <a:lnTo>
                  <a:pt x="5857" y="168"/>
                </a:lnTo>
                <a:lnTo>
                  <a:pt x="5857" y="184"/>
                </a:lnTo>
                <a:lnTo>
                  <a:pt x="5857" y="201"/>
                </a:lnTo>
                <a:lnTo>
                  <a:pt x="5858" y="206"/>
                </a:lnTo>
                <a:lnTo>
                  <a:pt x="5858" y="201"/>
                </a:lnTo>
                <a:lnTo>
                  <a:pt x="5858" y="195"/>
                </a:lnTo>
                <a:lnTo>
                  <a:pt x="5859" y="190"/>
                </a:lnTo>
                <a:lnTo>
                  <a:pt x="5859" y="184"/>
                </a:lnTo>
                <a:lnTo>
                  <a:pt x="5859" y="195"/>
                </a:lnTo>
                <a:lnTo>
                  <a:pt x="5860" y="195"/>
                </a:lnTo>
                <a:lnTo>
                  <a:pt x="5860" y="195"/>
                </a:lnTo>
                <a:lnTo>
                  <a:pt x="5860" y="201"/>
                </a:lnTo>
                <a:lnTo>
                  <a:pt x="5861" y="190"/>
                </a:lnTo>
                <a:lnTo>
                  <a:pt x="5861" y="168"/>
                </a:lnTo>
                <a:lnTo>
                  <a:pt x="5861" y="163"/>
                </a:lnTo>
                <a:lnTo>
                  <a:pt x="5862" y="146"/>
                </a:lnTo>
                <a:lnTo>
                  <a:pt x="5862" y="141"/>
                </a:lnTo>
                <a:lnTo>
                  <a:pt x="5862" y="163"/>
                </a:lnTo>
                <a:lnTo>
                  <a:pt x="5862" y="195"/>
                </a:lnTo>
                <a:lnTo>
                  <a:pt x="5863" y="211"/>
                </a:lnTo>
                <a:lnTo>
                  <a:pt x="5863" y="217"/>
                </a:lnTo>
                <a:lnTo>
                  <a:pt x="5863" y="222"/>
                </a:lnTo>
                <a:lnTo>
                  <a:pt x="5864" y="222"/>
                </a:lnTo>
                <a:lnTo>
                  <a:pt x="5864" y="168"/>
                </a:lnTo>
                <a:lnTo>
                  <a:pt x="5864" y="146"/>
                </a:lnTo>
                <a:lnTo>
                  <a:pt x="5865" y="146"/>
                </a:lnTo>
                <a:lnTo>
                  <a:pt x="5865" y="146"/>
                </a:lnTo>
                <a:lnTo>
                  <a:pt x="5865" y="168"/>
                </a:lnTo>
                <a:lnTo>
                  <a:pt x="5866" y="168"/>
                </a:lnTo>
                <a:lnTo>
                  <a:pt x="5866" y="173"/>
                </a:lnTo>
                <a:lnTo>
                  <a:pt x="5866" y="195"/>
                </a:lnTo>
                <a:lnTo>
                  <a:pt x="5867" y="206"/>
                </a:lnTo>
                <a:lnTo>
                  <a:pt x="5867" y="201"/>
                </a:lnTo>
                <a:lnTo>
                  <a:pt x="5867" y="184"/>
                </a:lnTo>
                <a:lnTo>
                  <a:pt x="5868" y="179"/>
                </a:lnTo>
                <a:lnTo>
                  <a:pt x="5868" y="184"/>
                </a:lnTo>
                <a:lnTo>
                  <a:pt x="5868" y="163"/>
                </a:lnTo>
                <a:lnTo>
                  <a:pt x="5869" y="163"/>
                </a:lnTo>
                <a:lnTo>
                  <a:pt x="5869" y="173"/>
                </a:lnTo>
                <a:lnTo>
                  <a:pt x="5869" y="152"/>
                </a:lnTo>
                <a:lnTo>
                  <a:pt x="5870" y="130"/>
                </a:lnTo>
                <a:lnTo>
                  <a:pt x="5870" y="130"/>
                </a:lnTo>
                <a:lnTo>
                  <a:pt x="5870" y="146"/>
                </a:lnTo>
                <a:lnTo>
                  <a:pt x="5871" y="179"/>
                </a:lnTo>
                <a:lnTo>
                  <a:pt x="5871" y="179"/>
                </a:lnTo>
                <a:lnTo>
                  <a:pt x="5871" y="195"/>
                </a:lnTo>
                <a:lnTo>
                  <a:pt x="5872" y="222"/>
                </a:lnTo>
                <a:lnTo>
                  <a:pt x="5872" y="227"/>
                </a:lnTo>
                <a:lnTo>
                  <a:pt x="5872" y="227"/>
                </a:lnTo>
                <a:lnTo>
                  <a:pt x="5873" y="222"/>
                </a:lnTo>
                <a:lnTo>
                  <a:pt x="5873" y="163"/>
                </a:lnTo>
                <a:lnTo>
                  <a:pt x="5873" y="146"/>
                </a:lnTo>
                <a:lnTo>
                  <a:pt x="5874" y="157"/>
                </a:lnTo>
                <a:lnTo>
                  <a:pt x="5874" y="146"/>
                </a:lnTo>
                <a:lnTo>
                  <a:pt x="5874" y="157"/>
                </a:lnTo>
                <a:lnTo>
                  <a:pt x="5875" y="163"/>
                </a:lnTo>
                <a:lnTo>
                  <a:pt x="5875" y="173"/>
                </a:lnTo>
                <a:lnTo>
                  <a:pt x="5875" y="190"/>
                </a:lnTo>
                <a:lnTo>
                  <a:pt x="5876" y="190"/>
                </a:lnTo>
                <a:lnTo>
                  <a:pt x="5876" y="179"/>
                </a:lnTo>
                <a:lnTo>
                  <a:pt x="5876" y="184"/>
                </a:lnTo>
                <a:lnTo>
                  <a:pt x="5877" y="190"/>
                </a:lnTo>
                <a:lnTo>
                  <a:pt x="5877" y="179"/>
                </a:lnTo>
                <a:lnTo>
                  <a:pt x="5877" y="173"/>
                </a:lnTo>
                <a:lnTo>
                  <a:pt x="5878" y="179"/>
                </a:lnTo>
                <a:lnTo>
                  <a:pt x="5878" y="163"/>
                </a:lnTo>
                <a:lnTo>
                  <a:pt x="5878" y="152"/>
                </a:lnTo>
                <a:lnTo>
                  <a:pt x="5879" y="146"/>
                </a:lnTo>
                <a:lnTo>
                  <a:pt x="5879" y="152"/>
                </a:lnTo>
                <a:lnTo>
                  <a:pt x="5879" y="163"/>
                </a:lnTo>
                <a:lnTo>
                  <a:pt x="5880" y="201"/>
                </a:lnTo>
                <a:lnTo>
                  <a:pt x="5880" y="206"/>
                </a:lnTo>
                <a:lnTo>
                  <a:pt x="5880" y="217"/>
                </a:lnTo>
                <a:lnTo>
                  <a:pt x="5881" y="233"/>
                </a:lnTo>
                <a:lnTo>
                  <a:pt x="5881" y="265"/>
                </a:lnTo>
                <a:lnTo>
                  <a:pt x="5881" y="271"/>
                </a:lnTo>
                <a:lnTo>
                  <a:pt x="5882" y="249"/>
                </a:lnTo>
                <a:lnTo>
                  <a:pt x="5882" y="195"/>
                </a:lnTo>
                <a:lnTo>
                  <a:pt x="5882" y="201"/>
                </a:lnTo>
                <a:lnTo>
                  <a:pt x="5883" y="195"/>
                </a:lnTo>
                <a:lnTo>
                  <a:pt x="5883" y="206"/>
                </a:lnTo>
                <a:lnTo>
                  <a:pt x="5883" y="206"/>
                </a:lnTo>
                <a:lnTo>
                  <a:pt x="5884" y="211"/>
                </a:lnTo>
                <a:lnTo>
                  <a:pt x="5884" y="211"/>
                </a:lnTo>
                <a:lnTo>
                  <a:pt x="5884" y="211"/>
                </a:lnTo>
                <a:lnTo>
                  <a:pt x="5885" y="206"/>
                </a:lnTo>
                <a:lnTo>
                  <a:pt x="5885" y="211"/>
                </a:lnTo>
                <a:lnTo>
                  <a:pt x="5885" y="195"/>
                </a:lnTo>
                <a:lnTo>
                  <a:pt x="5886" y="206"/>
                </a:lnTo>
                <a:lnTo>
                  <a:pt x="5886" y="206"/>
                </a:lnTo>
                <a:lnTo>
                  <a:pt x="5886" y="190"/>
                </a:lnTo>
                <a:lnTo>
                  <a:pt x="5887" y="173"/>
                </a:lnTo>
                <a:lnTo>
                  <a:pt x="5887" y="173"/>
                </a:lnTo>
                <a:lnTo>
                  <a:pt x="5887" y="168"/>
                </a:lnTo>
                <a:lnTo>
                  <a:pt x="5888" y="168"/>
                </a:lnTo>
                <a:lnTo>
                  <a:pt x="5888" y="163"/>
                </a:lnTo>
                <a:lnTo>
                  <a:pt x="5888" y="179"/>
                </a:lnTo>
                <a:lnTo>
                  <a:pt x="5889" y="195"/>
                </a:lnTo>
                <a:lnTo>
                  <a:pt x="5889" y="222"/>
                </a:lnTo>
                <a:lnTo>
                  <a:pt x="5889" y="238"/>
                </a:lnTo>
                <a:lnTo>
                  <a:pt x="5890" y="255"/>
                </a:lnTo>
                <a:lnTo>
                  <a:pt x="5890" y="260"/>
                </a:lnTo>
                <a:lnTo>
                  <a:pt x="5890" y="249"/>
                </a:lnTo>
                <a:lnTo>
                  <a:pt x="5891" y="179"/>
                </a:lnTo>
                <a:lnTo>
                  <a:pt x="5891" y="168"/>
                </a:lnTo>
                <a:lnTo>
                  <a:pt x="5891" y="173"/>
                </a:lnTo>
                <a:lnTo>
                  <a:pt x="5892" y="184"/>
                </a:lnTo>
                <a:lnTo>
                  <a:pt x="5892" y="201"/>
                </a:lnTo>
                <a:lnTo>
                  <a:pt x="5892" y="206"/>
                </a:lnTo>
                <a:lnTo>
                  <a:pt x="5893" y="217"/>
                </a:lnTo>
                <a:lnTo>
                  <a:pt x="5893" y="206"/>
                </a:lnTo>
                <a:lnTo>
                  <a:pt x="5893" y="211"/>
                </a:lnTo>
                <a:lnTo>
                  <a:pt x="5894" y="211"/>
                </a:lnTo>
                <a:lnTo>
                  <a:pt x="5894" y="201"/>
                </a:lnTo>
                <a:lnTo>
                  <a:pt x="5894" y="206"/>
                </a:lnTo>
                <a:lnTo>
                  <a:pt x="5895" y="206"/>
                </a:lnTo>
                <a:lnTo>
                  <a:pt x="5895" y="201"/>
                </a:lnTo>
                <a:lnTo>
                  <a:pt x="5895" y="173"/>
                </a:lnTo>
                <a:lnTo>
                  <a:pt x="5896" y="157"/>
                </a:lnTo>
                <a:lnTo>
                  <a:pt x="5896" y="152"/>
                </a:lnTo>
                <a:lnTo>
                  <a:pt x="5896" y="184"/>
                </a:lnTo>
                <a:lnTo>
                  <a:pt x="5897" y="195"/>
                </a:lnTo>
                <a:lnTo>
                  <a:pt x="5897" y="206"/>
                </a:lnTo>
                <a:lnTo>
                  <a:pt x="5897" y="233"/>
                </a:lnTo>
                <a:lnTo>
                  <a:pt x="5898" y="233"/>
                </a:lnTo>
                <a:lnTo>
                  <a:pt x="5898" y="244"/>
                </a:lnTo>
                <a:lnTo>
                  <a:pt x="5898" y="244"/>
                </a:lnTo>
                <a:lnTo>
                  <a:pt x="5899" y="233"/>
                </a:lnTo>
                <a:lnTo>
                  <a:pt x="5899" y="184"/>
                </a:lnTo>
                <a:lnTo>
                  <a:pt x="5899" y="157"/>
                </a:lnTo>
                <a:lnTo>
                  <a:pt x="5900" y="201"/>
                </a:lnTo>
                <a:lnTo>
                  <a:pt x="5900" y="211"/>
                </a:lnTo>
                <a:lnTo>
                  <a:pt x="5900" y="206"/>
                </a:lnTo>
                <a:lnTo>
                  <a:pt x="5901" y="211"/>
                </a:lnTo>
                <a:lnTo>
                  <a:pt x="5901" y="211"/>
                </a:lnTo>
                <a:lnTo>
                  <a:pt x="5901" y="211"/>
                </a:lnTo>
                <a:lnTo>
                  <a:pt x="5902" y="211"/>
                </a:lnTo>
                <a:lnTo>
                  <a:pt x="5902" y="206"/>
                </a:lnTo>
                <a:lnTo>
                  <a:pt x="5902" y="206"/>
                </a:lnTo>
                <a:lnTo>
                  <a:pt x="5903" y="201"/>
                </a:lnTo>
                <a:lnTo>
                  <a:pt x="5903" y="201"/>
                </a:lnTo>
                <a:lnTo>
                  <a:pt x="5903" y="195"/>
                </a:lnTo>
                <a:lnTo>
                  <a:pt x="5904" y="190"/>
                </a:lnTo>
                <a:lnTo>
                  <a:pt x="5904" y="179"/>
                </a:lnTo>
                <a:lnTo>
                  <a:pt x="5904" y="168"/>
                </a:lnTo>
                <a:lnTo>
                  <a:pt x="5905" y="163"/>
                </a:lnTo>
                <a:lnTo>
                  <a:pt x="5905" y="190"/>
                </a:lnTo>
                <a:lnTo>
                  <a:pt x="5905" y="206"/>
                </a:lnTo>
                <a:lnTo>
                  <a:pt x="5906" y="227"/>
                </a:lnTo>
                <a:lnTo>
                  <a:pt x="5906" y="244"/>
                </a:lnTo>
                <a:lnTo>
                  <a:pt x="5906" y="249"/>
                </a:lnTo>
                <a:lnTo>
                  <a:pt x="5907" y="260"/>
                </a:lnTo>
                <a:lnTo>
                  <a:pt x="5907" y="233"/>
                </a:lnTo>
                <a:lnTo>
                  <a:pt x="5907" y="211"/>
                </a:lnTo>
                <a:lnTo>
                  <a:pt x="5908" y="211"/>
                </a:lnTo>
                <a:lnTo>
                  <a:pt x="5908" y="211"/>
                </a:lnTo>
                <a:lnTo>
                  <a:pt x="5908" y="217"/>
                </a:lnTo>
                <a:lnTo>
                  <a:pt x="5909" y="211"/>
                </a:lnTo>
                <a:lnTo>
                  <a:pt x="5909" y="227"/>
                </a:lnTo>
                <a:lnTo>
                  <a:pt x="5909" y="227"/>
                </a:lnTo>
                <a:lnTo>
                  <a:pt x="5910" y="222"/>
                </a:lnTo>
                <a:lnTo>
                  <a:pt x="5910" y="201"/>
                </a:lnTo>
                <a:lnTo>
                  <a:pt x="5910" y="201"/>
                </a:lnTo>
                <a:lnTo>
                  <a:pt x="5911" y="195"/>
                </a:lnTo>
                <a:lnTo>
                  <a:pt x="5911" y="206"/>
                </a:lnTo>
                <a:lnTo>
                  <a:pt x="5911" y="211"/>
                </a:lnTo>
                <a:lnTo>
                  <a:pt x="5912" y="206"/>
                </a:lnTo>
                <a:lnTo>
                  <a:pt x="5912" y="195"/>
                </a:lnTo>
                <a:lnTo>
                  <a:pt x="5912" y="195"/>
                </a:lnTo>
                <a:lnTo>
                  <a:pt x="5913" y="179"/>
                </a:lnTo>
                <a:lnTo>
                  <a:pt x="5913" y="184"/>
                </a:lnTo>
                <a:lnTo>
                  <a:pt x="5913" y="195"/>
                </a:lnTo>
                <a:lnTo>
                  <a:pt x="5914" y="173"/>
                </a:lnTo>
                <a:lnTo>
                  <a:pt x="5914" y="173"/>
                </a:lnTo>
                <a:lnTo>
                  <a:pt x="5914" y="152"/>
                </a:lnTo>
                <a:lnTo>
                  <a:pt x="5915" y="146"/>
                </a:lnTo>
                <a:lnTo>
                  <a:pt x="5915" y="141"/>
                </a:lnTo>
                <a:lnTo>
                  <a:pt x="5915" y="168"/>
                </a:lnTo>
                <a:lnTo>
                  <a:pt x="5916" y="190"/>
                </a:lnTo>
                <a:lnTo>
                  <a:pt x="5916" y="222"/>
                </a:lnTo>
                <a:lnTo>
                  <a:pt x="5916" y="233"/>
                </a:lnTo>
                <a:lnTo>
                  <a:pt x="5917" y="244"/>
                </a:lnTo>
                <a:lnTo>
                  <a:pt x="5917" y="233"/>
                </a:lnTo>
                <a:lnTo>
                  <a:pt x="5917" y="222"/>
                </a:lnTo>
                <a:lnTo>
                  <a:pt x="5918" y="190"/>
                </a:lnTo>
                <a:lnTo>
                  <a:pt x="5918" y="163"/>
                </a:lnTo>
                <a:lnTo>
                  <a:pt x="5918" y="163"/>
                </a:lnTo>
                <a:lnTo>
                  <a:pt x="5919" y="168"/>
                </a:lnTo>
                <a:lnTo>
                  <a:pt x="5919" y="173"/>
                </a:lnTo>
                <a:lnTo>
                  <a:pt x="5919" y="179"/>
                </a:lnTo>
                <a:lnTo>
                  <a:pt x="5920" y="179"/>
                </a:lnTo>
                <a:lnTo>
                  <a:pt x="5920" y="190"/>
                </a:lnTo>
                <a:lnTo>
                  <a:pt x="5920" y="190"/>
                </a:lnTo>
                <a:lnTo>
                  <a:pt x="5921" y="179"/>
                </a:lnTo>
                <a:lnTo>
                  <a:pt x="5921" y="179"/>
                </a:lnTo>
                <a:lnTo>
                  <a:pt x="5921" y="184"/>
                </a:lnTo>
                <a:lnTo>
                  <a:pt x="5922" y="190"/>
                </a:lnTo>
                <a:lnTo>
                  <a:pt x="5922" y="195"/>
                </a:lnTo>
                <a:lnTo>
                  <a:pt x="5922" y="184"/>
                </a:lnTo>
                <a:lnTo>
                  <a:pt x="5922" y="195"/>
                </a:lnTo>
                <a:lnTo>
                  <a:pt x="5923" y="184"/>
                </a:lnTo>
                <a:lnTo>
                  <a:pt x="5923" y="179"/>
                </a:lnTo>
                <a:lnTo>
                  <a:pt x="5923" y="184"/>
                </a:lnTo>
                <a:lnTo>
                  <a:pt x="5924" y="184"/>
                </a:lnTo>
                <a:lnTo>
                  <a:pt x="5924" y="184"/>
                </a:lnTo>
                <a:lnTo>
                  <a:pt x="5924" y="184"/>
                </a:lnTo>
                <a:lnTo>
                  <a:pt x="5925" y="173"/>
                </a:lnTo>
                <a:lnTo>
                  <a:pt x="5925" y="179"/>
                </a:lnTo>
                <a:lnTo>
                  <a:pt x="5925" y="190"/>
                </a:lnTo>
                <a:lnTo>
                  <a:pt x="5926" y="201"/>
                </a:lnTo>
                <a:lnTo>
                  <a:pt x="5926" y="206"/>
                </a:lnTo>
                <a:lnTo>
                  <a:pt x="5926" y="217"/>
                </a:lnTo>
                <a:lnTo>
                  <a:pt x="5927" y="238"/>
                </a:lnTo>
                <a:lnTo>
                  <a:pt x="5927" y="244"/>
                </a:lnTo>
                <a:lnTo>
                  <a:pt x="5927" y="222"/>
                </a:lnTo>
                <a:lnTo>
                  <a:pt x="5928" y="190"/>
                </a:lnTo>
                <a:lnTo>
                  <a:pt x="5928" y="173"/>
                </a:lnTo>
                <a:lnTo>
                  <a:pt x="5928" y="163"/>
                </a:lnTo>
                <a:lnTo>
                  <a:pt x="5929" y="163"/>
                </a:lnTo>
                <a:lnTo>
                  <a:pt x="5929" y="173"/>
                </a:lnTo>
                <a:lnTo>
                  <a:pt x="5929" y="184"/>
                </a:lnTo>
                <a:lnTo>
                  <a:pt x="5930" y="195"/>
                </a:lnTo>
                <a:lnTo>
                  <a:pt x="5930" y="195"/>
                </a:lnTo>
                <a:lnTo>
                  <a:pt x="5930" y="184"/>
                </a:lnTo>
                <a:lnTo>
                  <a:pt x="5931" y="184"/>
                </a:lnTo>
                <a:lnTo>
                  <a:pt x="5931" y="190"/>
                </a:lnTo>
                <a:lnTo>
                  <a:pt x="5931" y="173"/>
                </a:lnTo>
                <a:lnTo>
                  <a:pt x="5932" y="173"/>
                </a:lnTo>
                <a:lnTo>
                  <a:pt x="5932" y="173"/>
                </a:lnTo>
                <a:lnTo>
                  <a:pt x="5932" y="168"/>
                </a:lnTo>
                <a:lnTo>
                  <a:pt x="5933" y="179"/>
                </a:lnTo>
                <a:lnTo>
                  <a:pt x="5933" y="184"/>
                </a:lnTo>
                <a:lnTo>
                  <a:pt x="5933" y="190"/>
                </a:lnTo>
                <a:lnTo>
                  <a:pt x="5934" y="190"/>
                </a:lnTo>
                <a:lnTo>
                  <a:pt x="5934" y="179"/>
                </a:lnTo>
                <a:lnTo>
                  <a:pt x="5934" y="163"/>
                </a:lnTo>
                <a:lnTo>
                  <a:pt x="5935" y="173"/>
                </a:lnTo>
                <a:lnTo>
                  <a:pt x="5935" y="184"/>
                </a:lnTo>
                <a:lnTo>
                  <a:pt x="5935" y="184"/>
                </a:lnTo>
                <a:lnTo>
                  <a:pt x="5936" y="157"/>
                </a:lnTo>
                <a:lnTo>
                  <a:pt x="5936" y="141"/>
                </a:lnTo>
                <a:lnTo>
                  <a:pt x="5936" y="136"/>
                </a:lnTo>
                <a:lnTo>
                  <a:pt x="5937" y="125"/>
                </a:lnTo>
                <a:lnTo>
                  <a:pt x="5937" y="146"/>
                </a:lnTo>
                <a:lnTo>
                  <a:pt x="5937" y="152"/>
                </a:lnTo>
                <a:lnTo>
                  <a:pt x="5938" y="179"/>
                </a:lnTo>
                <a:lnTo>
                  <a:pt x="5938" y="195"/>
                </a:lnTo>
                <a:lnTo>
                  <a:pt x="5938" y="206"/>
                </a:lnTo>
                <a:lnTo>
                  <a:pt x="5939" y="217"/>
                </a:lnTo>
                <a:lnTo>
                  <a:pt x="5939" y="227"/>
                </a:lnTo>
                <a:lnTo>
                  <a:pt x="5939" y="222"/>
                </a:lnTo>
                <a:lnTo>
                  <a:pt x="5940" y="201"/>
                </a:lnTo>
                <a:lnTo>
                  <a:pt x="5940" y="179"/>
                </a:lnTo>
                <a:lnTo>
                  <a:pt x="5940" y="168"/>
                </a:lnTo>
                <a:lnTo>
                  <a:pt x="5941" y="179"/>
                </a:lnTo>
                <a:lnTo>
                  <a:pt x="5941" y="173"/>
                </a:lnTo>
                <a:lnTo>
                  <a:pt x="5941" y="190"/>
                </a:lnTo>
                <a:lnTo>
                  <a:pt x="5942" y="201"/>
                </a:lnTo>
                <a:lnTo>
                  <a:pt x="5942" y="206"/>
                </a:lnTo>
                <a:lnTo>
                  <a:pt x="5942" y="195"/>
                </a:lnTo>
                <a:lnTo>
                  <a:pt x="5943" y="190"/>
                </a:lnTo>
                <a:lnTo>
                  <a:pt x="5943" y="168"/>
                </a:lnTo>
                <a:lnTo>
                  <a:pt x="5943" y="157"/>
                </a:lnTo>
                <a:lnTo>
                  <a:pt x="5944" y="157"/>
                </a:lnTo>
                <a:lnTo>
                  <a:pt x="5944" y="152"/>
                </a:lnTo>
                <a:lnTo>
                  <a:pt x="5944" y="173"/>
                </a:lnTo>
                <a:lnTo>
                  <a:pt x="5945" y="179"/>
                </a:lnTo>
                <a:lnTo>
                  <a:pt x="5945" y="168"/>
                </a:lnTo>
                <a:lnTo>
                  <a:pt x="5945" y="179"/>
                </a:lnTo>
                <a:lnTo>
                  <a:pt x="5946" y="179"/>
                </a:lnTo>
                <a:lnTo>
                  <a:pt x="5946" y="168"/>
                </a:lnTo>
                <a:lnTo>
                  <a:pt x="5946" y="173"/>
                </a:lnTo>
                <a:lnTo>
                  <a:pt x="5947" y="173"/>
                </a:lnTo>
                <a:lnTo>
                  <a:pt x="5947" y="163"/>
                </a:lnTo>
                <a:lnTo>
                  <a:pt x="5947" y="141"/>
                </a:lnTo>
                <a:lnTo>
                  <a:pt x="5948" y="130"/>
                </a:lnTo>
                <a:lnTo>
                  <a:pt x="5948" y="130"/>
                </a:lnTo>
                <a:lnTo>
                  <a:pt x="5948" y="152"/>
                </a:lnTo>
                <a:lnTo>
                  <a:pt x="5949" y="168"/>
                </a:lnTo>
                <a:lnTo>
                  <a:pt x="5949" y="190"/>
                </a:lnTo>
                <a:lnTo>
                  <a:pt x="5949" y="222"/>
                </a:lnTo>
                <a:lnTo>
                  <a:pt x="5950" y="227"/>
                </a:lnTo>
                <a:lnTo>
                  <a:pt x="5950" y="244"/>
                </a:lnTo>
                <a:lnTo>
                  <a:pt x="5950" y="244"/>
                </a:lnTo>
                <a:lnTo>
                  <a:pt x="5951" y="168"/>
                </a:lnTo>
                <a:lnTo>
                  <a:pt x="5951" y="146"/>
                </a:lnTo>
                <a:lnTo>
                  <a:pt x="5951" y="136"/>
                </a:lnTo>
                <a:lnTo>
                  <a:pt x="5951" y="146"/>
                </a:lnTo>
                <a:lnTo>
                  <a:pt x="5952" y="157"/>
                </a:lnTo>
                <a:lnTo>
                  <a:pt x="5952" y="173"/>
                </a:lnTo>
                <a:lnTo>
                  <a:pt x="5952" y="184"/>
                </a:lnTo>
                <a:lnTo>
                  <a:pt x="5953" y="184"/>
                </a:lnTo>
                <a:lnTo>
                  <a:pt x="5953" y="184"/>
                </a:lnTo>
                <a:lnTo>
                  <a:pt x="5953" y="179"/>
                </a:lnTo>
                <a:lnTo>
                  <a:pt x="5954" y="163"/>
                </a:lnTo>
                <a:lnTo>
                  <a:pt x="5954" y="157"/>
                </a:lnTo>
                <a:lnTo>
                  <a:pt x="5954" y="141"/>
                </a:lnTo>
                <a:lnTo>
                  <a:pt x="5955" y="130"/>
                </a:lnTo>
                <a:lnTo>
                  <a:pt x="5955" y="125"/>
                </a:lnTo>
                <a:lnTo>
                  <a:pt x="5955" y="136"/>
                </a:lnTo>
                <a:lnTo>
                  <a:pt x="5956" y="152"/>
                </a:lnTo>
                <a:lnTo>
                  <a:pt x="5956" y="168"/>
                </a:lnTo>
                <a:lnTo>
                  <a:pt x="5956" y="195"/>
                </a:lnTo>
              </a:path>
            </a:pathLst>
          </a:custGeom>
          <a:noFill/>
          <a:ln w="6350" cap="flat">
            <a:solidFill>
              <a:schemeClr val="bg1">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 name="Rectangle 78"/>
          <p:cNvSpPr>
            <a:spLocks noChangeArrowheads="1"/>
          </p:cNvSpPr>
          <p:nvPr/>
        </p:nvSpPr>
        <p:spPr bwMode="auto">
          <a:xfrm>
            <a:off x="1745929" y="4270473"/>
            <a:ext cx="2460610"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100" dirty="0">
                <a:solidFill>
                  <a:schemeClr val="bg1">
                    <a:lumMod val="95000"/>
                  </a:schemeClr>
                </a:solidFill>
              </a:rPr>
              <a:t>3-minute snippet of X-Axis Acceleration</a:t>
            </a:r>
            <a:endParaRPr kumimoji="0" lang="en-US" altLang="en-US" sz="2400" b="0" i="0" u="none" strike="noStrike" cap="none" normalizeH="0" baseline="0" dirty="0">
              <a:ln>
                <a:noFill/>
              </a:ln>
              <a:solidFill>
                <a:schemeClr val="bg1">
                  <a:lumMod val="95000"/>
                </a:schemeClr>
              </a:solidFill>
              <a:effectLst/>
            </a:endParaRPr>
          </a:p>
        </p:txBody>
      </p:sp>
      <p:sp>
        <p:nvSpPr>
          <p:cNvPr id="101" name="Rectangle 100"/>
          <p:cNvSpPr/>
          <p:nvPr/>
        </p:nvSpPr>
        <p:spPr>
          <a:xfrm>
            <a:off x="10565812" y="6583607"/>
            <a:ext cx="1758751" cy="276999"/>
          </a:xfrm>
          <a:prstGeom prst="rect">
            <a:avLst/>
          </a:prstGeom>
        </p:spPr>
        <p:txBody>
          <a:bodyPr wrap="none">
            <a:spAutoFit/>
          </a:bodyPr>
          <a:lstStyle/>
          <a:p>
            <a:r>
              <a:rPr lang="en-US" sz="1200" dirty="0">
                <a:solidFill>
                  <a:schemeClr val="bg1">
                    <a:lumMod val="85000"/>
                  </a:schemeClr>
                </a:solidFill>
              </a:rPr>
              <a:t>Photo by Paul J. </a:t>
            </a:r>
            <a:r>
              <a:rPr lang="en-US" sz="1200" dirty="0" err="1">
                <a:solidFill>
                  <a:schemeClr val="bg1">
                    <a:lumMod val="85000"/>
                  </a:schemeClr>
                </a:solidFill>
              </a:rPr>
              <a:t>Ponganis</a:t>
            </a:r>
            <a:endParaRPr lang="en-US" sz="1200" dirty="0">
              <a:solidFill>
                <a:schemeClr val="bg1">
                  <a:lumMod val="85000"/>
                </a:schemeClr>
              </a:solidFill>
            </a:endParaRPr>
          </a:p>
        </p:txBody>
      </p:sp>
      <p:sp>
        <p:nvSpPr>
          <p:cNvPr id="103" name="Rectangle 102"/>
          <p:cNvSpPr/>
          <p:nvPr/>
        </p:nvSpPr>
        <p:spPr>
          <a:xfrm>
            <a:off x="5956963" y="134642"/>
            <a:ext cx="6296147" cy="1936620"/>
          </a:xfrm>
          <a:prstGeom prst="rect">
            <a:avLst/>
          </a:prstGeom>
        </p:spPr>
        <p:txBody>
          <a:bodyPr wrap="square">
            <a:spAutoFit/>
          </a:bodyPr>
          <a:lstStyle/>
          <a:p>
            <a:pPr>
              <a:lnSpc>
                <a:spcPct val="107000"/>
              </a:lnSpc>
              <a:spcAft>
                <a:spcPts val="800"/>
              </a:spcAft>
            </a:pPr>
            <a:r>
              <a:rPr lang="en-US" sz="1600" dirty="0" err="1">
                <a:solidFill>
                  <a:schemeClr val="bg1"/>
                </a:solidFill>
                <a:latin typeface="Calibri" panose="020F0502020204030204" pitchFamily="34" charset="0"/>
                <a:ea typeface="Calibri" panose="020F0502020204030204" pitchFamily="34" charset="0"/>
                <a:cs typeface="Times New Roman" panose="02020603050405020304" pitchFamily="18" charset="0"/>
              </a:rPr>
              <a:t>Magellanic</a:t>
            </a:r>
            <a:r>
              <a:rPr lang="en-US" sz="1600" dirty="0">
                <a:solidFill>
                  <a:schemeClr val="bg1"/>
                </a:solidFill>
                <a:latin typeface="Calibri" panose="020F0502020204030204" pitchFamily="34" charset="0"/>
                <a:ea typeface="Calibri" panose="020F0502020204030204" pitchFamily="34" charset="0"/>
                <a:cs typeface="Times New Roman" panose="02020603050405020304" pitchFamily="18" charset="0"/>
              </a:rPr>
              <a:t> penguins regularly dive to depths of up to 50m to hunt prey. Penguins have typical body densities for a bird, but just before diving they take a very deep breath that makes them exceptionally buoyant. This positive buoyancy is difficult to overcome near the surface, but at depth, the compression of water pressure cancels it. In order to get to down to their hunting ground below sea level it is clear that “</a:t>
            </a:r>
            <a:r>
              <a:rPr lang="en-US" sz="1600" i="1" dirty="0" err="1">
                <a:solidFill>
                  <a:schemeClr val="bg1"/>
                </a:solidFill>
                <a:latin typeface="Calibri" panose="020F0502020204030204" pitchFamily="34" charset="0"/>
                <a:ea typeface="Calibri" panose="020F0502020204030204" pitchFamily="34" charset="0"/>
                <a:cs typeface="Times New Roman" panose="02020603050405020304" pitchFamily="18" charset="0"/>
              </a:rPr>
              <a:t>locomotory</a:t>
            </a:r>
            <a:r>
              <a:rPr lang="en-US" sz="1600" i="1" dirty="0">
                <a:solidFill>
                  <a:schemeClr val="bg1"/>
                </a:solidFill>
                <a:latin typeface="Calibri" panose="020F0502020204030204" pitchFamily="34" charset="0"/>
                <a:ea typeface="Calibri" panose="020F0502020204030204" pitchFamily="34" charset="0"/>
                <a:cs typeface="Times New Roman" panose="02020603050405020304" pitchFamily="18" charset="0"/>
              </a:rPr>
              <a:t> muscle workload, varies significantly at the beginning of dives</a:t>
            </a:r>
            <a:r>
              <a:rPr lang="en-US" sz="1600" dirty="0">
                <a:solidFill>
                  <a:schemeClr val="bg1"/>
                </a:solidFill>
                <a:latin typeface="Calibri" panose="020F0502020204030204" pitchFamily="34" charset="0"/>
                <a:ea typeface="Calibri" panose="020F0502020204030204" pitchFamily="34" charset="0"/>
                <a:cs typeface="Times New Roman" panose="02020603050405020304" pitchFamily="18" charset="0"/>
              </a:rPr>
              <a:t>”</a:t>
            </a:r>
            <a:r>
              <a:rPr lang="en-US" sz="1600" baseline="30000" dirty="0">
                <a:solidFill>
                  <a:schemeClr val="bg1"/>
                </a:solidFill>
                <a:latin typeface="Calibri" panose="020F0502020204030204" pitchFamily="34" charset="0"/>
                <a:ea typeface="Calibri" panose="020F0502020204030204" pitchFamily="34" charset="0"/>
                <a:cs typeface="Times New Roman" panose="02020603050405020304" pitchFamily="18" charset="0"/>
              </a:rPr>
              <a:t>*</a:t>
            </a:r>
            <a:r>
              <a:rPr lang="en-US" sz="1600" dirty="0">
                <a:solidFill>
                  <a:schemeClr val="bg1"/>
                </a:solidFill>
                <a:latin typeface="Calibri" panose="020F0502020204030204" pitchFamily="34" charset="0"/>
                <a:ea typeface="Calibri" panose="020F0502020204030204" pitchFamily="34" charset="0"/>
                <a:cs typeface="Times New Roman" panose="02020603050405020304" pitchFamily="18" charset="0"/>
              </a:rPr>
              <a:t>. </a:t>
            </a:r>
          </a:p>
        </p:txBody>
      </p:sp>
      <p:sp>
        <p:nvSpPr>
          <p:cNvPr id="104" name="Rectangle 103"/>
          <p:cNvSpPr/>
          <p:nvPr/>
        </p:nvSpPr>
        <p:spPr>
          <a:xfrm>
            <a:off x="881487" y="6342076"/>
            <a:ext cx="8761371" cy="461665"/>
          </a:xfrm>
          <a:prstGeom prst="rect">
            <a:avLst/>
          </a:prstGeom>
        </p:spPr>
        <p:txBody>
          <a:bodyPr wrap="square">
            <a:spAutoFit/>
          </a:bodyPr>
          <a:lstStyle/>
          <a:p>
            <a:r>
              <a:rPr lang="en-US" sz="1200" dirty="0">
                <a:solidFill>
                  <a:schemeClr val="bg1"/>
                </a:solidFill>
                <a:latin typeface="Times New Roman" panose="02020603050405020304" pitchFamily="18" charset="0"/>
                <a:ea typeface="KeplerStd-Regular"/>
              </a:rPr>
              <a:t>*Williams, C.L. et al. Muscle energy stores and stroke rates of emperor penguins: implications for muscle metabolism and dive performance. </a:t>
            </a:r>
            <a:r>
              <a:rPr lang="en-US" sz="1200" i="1" dirty="0">
                <a:solidFill>
                  <a:schemeClr val="bg1"/>
                </a:solidFill>
                <a:latin typeface="Times New Roman" panose="02020603050405020304" pitchFamily="18" charset="0"/>
                <a:ea typeface="KeplerStd-Regular"/>
              </a:rPr>
              <a:t>Physiological and Biochemical Zoology</a:t>
            </a:r>
            <a:r>
              <a:rPr lang="en-US" sz="1200" dirty="0">
                <a:solidFill>
                  <a:schemeClr val="bg1"/>
                </a:solidFill>
                <a:latin typeface="Times New Roman" panose="02020603050405020304" pitchFamily="18" charset="0"/>
                <a:ea typeface="KeplerStd-Regular"/>
              </a:rPr>
              <a:t>.</a:t>
            </a:r>
            <a:r>
              <a:rPr lang="en-US" sz="1200" i="1" dirty="0">
                <a:solidFill>
                  <a:schemeClr val="bg1"/>
                </a:solidFill>
                <a:latin typeface="Times New Roman" panose="02020603050405020304" pitchFamily="18" charset="0"/>
                <a:ea typeface="KeplerStd-Regular"/>
              </a:rPr>
              <a:t>85.2</a:t>
            </a:r>
            <a:r>
              <a:rPr lang="en-US" sz="1200" dirty="0">
                <a:solidFill>
                  <a:schemeClr val="bg1"/>
                </a:solidFill>
                <a:latin typeface="Times New Roman" panose="02020603050405020304" pitchFamily="18" charset="0"/>
                <a:ea typeface="KeplerStd-Regular"/>
              </a:rPr>
              <a:t>(2011):120-133</a:t>
            </a:r>
            <a:endParaRPr lang="en-US" sz="1200" dirty="0">
              <a:solidFill>
                <a:schemeClr val="bg1"/>
              </a:solidFill>
            </a:endParaRPr>
          </a:p>
        </p:txBody>
      </p:sp>
      <p:sp>
        <p:nvSpPr>
          <p:cNvPr id="105" name="TextBox 104"/>
          <p:cNvSpPr txBox="1"/>
          <p:nvPr/>
        </p:nvSpPr>
        <p:spPr>
          <a:xfrm>
            <a:off x="10948705" y="4938109"/>
            <a:ext cx="992964" cy="369332"/>
          </a:xfrm>
          <a:prstGeom prst="rect">
            <a:avLst/>
          </a:prstGeom>
          <a:noFill/>
        </p:spPr>
        <p:txBody>
          <a:bodyPr wrap="none" rtlCol="0">
            <a:spAutoFit/>
          </a:bodyPr>
          <a:lstStyle/>
          <a:p>
            <a:r>
              <a:rPr lang="en-US" dirty="0">
                <a:solidFill>
                  <a:srgbClr val="800000"/>
                </a:solidFill>
              </a:rPr>
              <a:t>pressure</a:t>
            </a:r>
          </a:p>
        </p:txBody>
      </p:sp>
      <p:sp>
        <p:nvSpPr>
          <p:cNvPr id="107" name="TextBox 106"/>
          <p:cNvSpPr txBox="1"/>
          <p:nvPr/>
        </p:nvSpPr>
        <p:spPr>
          <a:xfrm>
            <a:off x="547872" y="5151110"/>
            <a:ext cx="966868" cy="369332"/>
          </a:xfrm>
          <a:prstGeom prst="rect">
            <a:avLst/>
          </a:prstGeom>
          <a:noFill/>
        </p:spPr>
        <p:txBody>
          <a:bodyPr wrap="none" rtlCol="0">
            <a:spAutoFit/>
          </a:bodyPr>
          <a:lstStyle/>
          <a:p>
            <a:r>
              <a:rPr lang="en-US" dirty="0">
                <a:solidFill>
                  <a:schemeClr val="bg1">
                    <a:lumMod val="85000"/>
                  </a:schemeClr>
                </a:solidFill>
              </a:rPr>
              <a:t>Zoom-In</a:t>
            </a:r>
          </a:p>
        </p:txBody>
      </p:sp>
      <p:grpSp>
        <p:nvGrpSpPr>
          <p:cNvPr id="33" name="Group 32"/>
          <p:cNvGrpSpPr/>
          <p:nvPr/>
        </p:nvGrpSpPr>
        <p:grpSpPr>
          <a:xfrm>
            <a:off x="9957423" y="1919013"/>
            <a:ext cx="1984246" cy="2130457"/>
            <a:chOff x="4032575" y="2589919"/>
            <a:chExt cx="1520500" cy="2367511"/>
          </a:xfrm>
        </p:grpSpPr>
        <p:sp>
          <p:nvSpPr>
            <p:cNvPr id="34" name="Freeform 102"/>
            <p:cNvSpPr>
              <a:spLocks/>
            </p:cNvSpPr>
            <p:nvPr/>
          </p:nvSpPr>
          <p:spPr bwMode="auto">
            <a:xfrm>
              <a:off x="4032575" y="2589919"/>
              <a:ext cx="1520500" cy="2283213"/>
            </a:xfrm>
            <a:custGeom>
              <a:avLst/>
              <a:gdLst>
                <a:gd name="T0" fmla="*/ 0 w 165"/>
                <a:gd name="T1" fmla="*/ 608 h 608"/>
                <a:gd name="T2" fmla="*/ 6 w 165"/>
                <a:gd name="T3" fmla="*/ 608 h 608"/>
                <a:gd name="T4" fmla="*/ 12 w 165"/>
                <a:gd name="T5" fmla="*/ 517 h 608"/>
                <a:gd name="T6" fmla="*/ 19 w 165"/>
                <a:gd name="T7" fmla="*/ 354 h 608"/>
                <a:gd name="T8" fmla="*/ 25 w 165"/>
                <a:gd name="T9" fmla="*/ 227 h 608"/>
                <a:gd name="T10" fmla="*/ 31 w 165"/>
                <a:gd name="T11" fmla="*/ 163 h 608"/>
                <a:gd name="T12" fmla="*/ 37 w 165"/>
                <a:gd name="T13" fmla="*/ 163 h 608"/>
                <a:gd name="T14" fmla="*/ 43 w 165"/>
                <a:gd name="T15" fmla="*/ 200 h 608"/>
                <a:gd name="T16" fmla="*/ 49 w 165"/>
                <a:gd name="T17" fmla="*/ 236 h 608"/>
                <a:gd name="T18" fmla="*/ 55 w 165"/>
                <a:gd name="T19" fmla="*/ 272 h 608"/>
                <a:gd name="T20" fmla="*/ 62 w 165"/>
                <a:gd name="T21" fmla="*/ 245 h 608"/>
                <a:gd name="T22" fmla="*/ 68 w 165"/>
                <a:gd name="T23" fmla="*/ 236 h 608"/>
                <a:gd name="T24" fmla="*/ 74 w 165"/>
                <a:gd name="T25" fmla="*/ 163 h 608"/>
                <a:gd name="T26" fmla="*/ 80 w 165"/>
                <a:gd name="T27" fmla="*/ 136 h 608"/>
                <a:gd name="T28" fmla="*/ 86 w 165"/>
                <a:gd name="T29" fmla="*/ 82 h 608"/>
                <a:gd name="T30" fmla="*/ 92 w 165"/>
                <a:gd name="T31" fmla="*/ 54 h 608"/>
                <a:gd name="T32" fmla="*/ 98 w 165"/>
                <a:gd name="T33" fmla="*/ 27 h 608"/>
                <a:gd name="T34" fmla="*/ 104 w 165"/>
                <a:gd name="T35" fmla="*/ 0 h 608"/>
                <a:gd name="T36" fmla="*/ 110 w 165"/>
                <a:gd name="T37" fmla="*/ 0 h 608"/>
                <a:gd name="T38" fmla="*/ 116 w 165"/>
                <a:gd name="T39" fmla="*/ 0 h 608"/>
                <a:gd name="T40" fmla="*/ 122 w 165"/>
                <a:gd name="T41" fmla="*/ 64 h 608"/>
                <a:gd name="T42" fmla="*/ 128 w 165"/>
                <a:gd name="T43" fmla="*/ 172 h 608"/>
                <a:gd name="T44" fmla="*/ 135 w 165"/>
                <a:gd name="T45" fmla="*/ 317 h 608"/>
                <a:gd name="T46" fmla="*/ 141 w 165"/>
                <a:gd name="T47" fmla="*/ 435 h 608"/>
                <a:gd name="T48" fmla="*/ 147 w 165"/>
                <a:gd name="T49" fmla="*/ 508 h 608"/>
                <a:gd name="T50" fmla="*/ 153 w 165"/>
                <a:gd name="T51" fmla="*/ 426 h 608"/>
                <a:gd name="T52" fmla="*/ 159 w 165"/>
                <a:gd name="T53" fmla="*/ 263 h 608"/>
                <a:gd name="T54" fmla="*/ 165 w 165"/>
                <a:gd name="T55" fmla="*/ 100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5" h="608">
                  <a:moveTo>
                    <a:pt x="0" y="608"/>
                  </a:moveTo>
                  <a:lnTo>
                    <a:pt x="6" y="608"/>
                  </a:lnTo>
                  <a:lnTo>
                    <a:pt x="12" y="517"/>
                  </a:lnTo>
                  <a:lnTo>
                    <a:pt x="19" y="354"/>
                  </a:lnTo>
                  <a:lnTo>
                    <a:pt x="25" y="227"/>
                  </a:lnTo>
                  <a:lnTo>
                    <a:pt x="31" y="163"/>
                  </a:lnTo>
                  <a:lnTo>
                    <a:pt x="37" y="163"/>
                  </a:lnTo>
                  <a:lnTo>
                    <a:pt x="43" y="200"/>
                  </a:lnTo>
                  <a:lnTo>
                    <a:pt x="49" y="236"/>
                  </a:lnTo>
                  <a:lnTo>
                    <a:pt x="55" y="272"/>
                  </a:lnTo>
                  <a:lnTo>
                    <a:pt x="62" y="245"/>
                  </a:lnTo>
                  <a:lnTo>
                    <a:pt x="68" y="236"/>
                  </a:lnTo>
                  <a:lnTo>
                    <a:pt x="74" y="163"/>
                  </a:lnTo>
                  <a:lnTo>
                    <a:pt x="80" y="136"/>
                  </a:lnTo>
                  <a:lnTo>
                    <a:pt x="86" y="82"/>
                  </a:lnTo>
                  <a:lnTo>
                    <a:pt x="92" y="54"/>
                  </a:lnTo>
                  <a:lnTo>
                    <a:pt x="98" y="27"/>
                  </a:lnTo>
                  <a:lnTo>
                    <a:pt x="104" y="0"/>
                  </a:lnTo>
                  <a:lnTo>
                    <a:pt x="110" y="0"/>
                  </a:lnTo>
                  <a:lnTo>
                    <a:pt x="116" y="0"/>
                  </a:lnTo>
                  <a:lnTo>
                    <a:pt x="122" y="64"/>
                  </a:lnTo>
                  <a:lnTo>
                    <a:pt x="128" y="172"/>
                  </a:lnTo>
                  <a:lnTo>
                    <a:pt x="135" y="317"/>
                  </a:lnTo>
                  <a:lnTo>
                    <a:pt x="141" y="435"/>
                  </a:lnTo>
                  <a:lnTo>
                    <a:pt x="147" y="508"/>
                  </a:lnTo>
                  <a:lnTo>
                    <a:pt x="153" y="426"/>
                  </a:lnTo>
                  <a:lnTo>
                    <a:pt x="159" y="263"/>
                  </a:lnTo>
                  <a:lnTo>
                    <a:pt x="165" y="100"/>
                  </a:lnTo>
                </a:path>
              </a:pathLst>
            </a:custGeom>
            <a:noFill/>
            <a:ln w="57150" cap="flat">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Freeform 108"/>
            <p:cNvSpPr>
              <a:spLocks/>
            </p:cNvSpPr>
            <p:nvPr/>
          </p:nvSpPr>
          <p:spPr bwMode="auto">
            <a:xfrm>
              <a:off x="4032575" y="3184937"/>
              <a:ext cx="1520500" cy="1772493"/>
            </a:xfrm>
            <a:custGeom>
              <a:avLst/>
              <a:gdLst>
                <a:gd name="T0" fmla="*/ 0 w 165"/>
                <a:gd name="T1" fmla="*/ 299 h 472"/>
                <a:gd name="T2" fmla="*/ 6 w 165"/>
                <a:gd name="T3" fmla="*/ 417 h 472"/>
                <a:gd name="T4" fmla="*/ 12 w 165"/>
                <a:gd name="T5" fmla="*/ 426 h 472"/>
                <a:gd name="T6" fmla="*/ 18 w 165"/>
                <a:gd name="T7" fmla="*/ 299 h 472"/>
                <a:gd name="T8" fmla="*/ 25 w 165"/>
                <a:gd name="T9" fmla="*/ 136 h 472"/>
                <a:gd name="T10" fmla="*/ 31 w 165"/>
                <a:gd name="T11" fmla="*/ 18 h 472"/>
                <a:gd name="T12" fmla="*/ 37 w 165"/>
                <a:gd name="T13" fmla="*/ 0 h 472"/>
                <a:gd name="T14" fmla="*/ 43 w 165"/>
                <a:gd name="T15" fmla="*/ 54 h 472"/>
                <a:gd name="T16" fmla="*/ 49 w 165"/>
                <a:gd name="T17" fmla="*/ 127 h 472"/>
                <a:gd name="T18" fmla="*/ 55 w 165"/>
                <a:gd name="T19" fmla="*/ 154 h 472"/>
                <a:gd name="T20" fmla="*/ 61 w 165"/>
                <a:gd name="T21" fmla="*/ 172 h 472"/>
                <a:gd name="T22" fmla="*/ 67 w 165"/>
                <a:gd name="T23" fmla="*/ 163 h 472"/>
                <a:gd name="T24" fmla="*/ 73 w 165"/>
                <a:gd name="T25" fmla="*/ 163 h 472"/>
                <a:gd name="T26" fmla="*/ 79 w 165"/>
                <a:gd name="T27" fmla="*/ 118 h 472"/>
                <a:gd name="T28" fmla="*/ 85 w 165"/>
                <a:gd name="T29" fmla="*/ 73 h 472"/>
                <a:gd name="T30" fmla="*/ 92 w 165"/>
                <a:gd name="T31" fmla="*/ 36 h 472"/>
                <a:gd name="T32" fmla="*/ 98 w 165"/>
                <a:gd name="T33" fmla="*/ 27 h 472"/>
                <a:gd name="T34" fmla="*/ 104 w 165"/>
                <a:gd name="T35" fmla="*/ 45 h 472"/>
                <a:gd name="T36" fmla="*/ 110 w 165"/>
                <a:gd name="T37" fmla="*/ 54 h 472"/>
                <a:gd name="T38" fmla="*/ 116 w 165"/>
                <a:gd name="T39" fmla="*/ 127 h 472"/>
                <a:gd name="T40" fmla="*/ 122 w 165"/>
                <a:gd name="T41" fmla="*/ 218 h 472"/>
                <a:gd name="T42" fmla="*/ 128 w 165"/>
                <a:gd name="T43" fmla="*/ 335 h 472"/>
                <a:gd name="T44" fmla="*/ 134 w 165"/>
                <a:gd name="T45" fmla="*/ 426 h 472"/>
                <a:gd name="T46" fmla="*/ 141 w 165"/>
                <a:gd name="T47" fmla="*/ 472 h 472"/>
                <a:gd name="T48" fmla="*/ 147 w 165"/>
                <a:gd name="T49" fmla="*/ 453 h 472"/>
                <a:gd name="T50" fmla="*/ 153 w 165"/>
                <a:gd name="T51" fmla="*/ 299 h 472"/>
                <a:gd name="T52" fmla="*/ 159 w 165"/>
                <a:gd name="T53" fmla="*/ 127 h 472"/>
                <a:gd name="T54" fmla="*/ 165 w 165"/>
                <a:gd name="T55" fmla="*/ 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5" h="472">
                  <a:moveTo>
                    <a:pt x="0" y="299"/>
                  </a:moveTo>
                  <a:lnTo>
                    <a:pt x="6" y="417"/>
                  </a:lnTo>
                  <a:lnTo>
                    <a:pt x="12" y="426"/>
                  </a:lnTo>
                  <a:lnTo>
                    <a:pt x="18" y="299"/>
                  </a:lnTo>
                  <a:lnTo>
                    <a:pt x="25" y="136"/>
                  </a:lnTo>
                  <a:lnTo>
                    <a:pt x="31" y="18"/>
                  </a:lnTo>
                  <a:lnTo>
                    <a:pt x="37" y="0"/>
                  </a:lnTo>
                  <a:lnTo>
                    <a:pt x="43" y="54"/>
                  </a:lnTo>
                  <a:lnTo>
                    <a:pt x="49" y="127"/>
                  </a:lnTo>
                  <a:lnTo>
                    <a:pt x="55" y="154"/>
                  </a:lnTo>
                  <a:lnTo>
                    <a:pt x="61" y="172"/>
                  </a:lnTo>
                  <a:lnTo>
                    <a:pt x="67" y="163"/>
                  </a:lnTo>
                  <a:lnTo>
                    <a:pt x="73" y="163"/>
                  </a:lnTo>
                  <a:lnTo>
                    <a:pt x="79" y="118"/>
                  </a:lnTo>
                  <a:lnTo>
                    <a:pt x="85" y="73"/>
                  </a:lnTo>
                  <a:lnTo>
                    <a:pt x="92" y="36"/>
                  </a:lnTo>
                  <a:lnTo>
                    <a:pt x="98" y="27"/>
                  </a:lnTo>
                  <a:lnTo>
                    <a:pt x="104" y="45"/>
                  </a:lnTo>
                  <a:lnTo>
                    <a:pt x="110" y="54"/>
                  </a:lnTo>
                  <a:lnTo>
                    <a:pt x="116" y="127"/>
                  </a:lnTo>
                  <a:lnTo>
                    <a:pt x="122" y="218"/>
                  </a:lnTo>
                  <a:lnTo>
                    <a:pt x="128" y="335"/>
                  </a:lnTo>
                  <a:lnTo>
                    <a:pt x="134" y="426"/>
                  </a:lnTo>
                  <a:lnTo>
                    <a:pt x="141" y="472"/>
                  </a:lnTo>
                  <a:lnTo>
                    <a:pt x="147" y="453"/>
                  </a:lnTo>
                  <a:lnTo>
                    <a:pt x="153" y="299"/>
                  </a:lnTo>
                  <a:lnTo>
                    <a:pt x="159" y="127"/>
                  </a:lnTo>
                  <a:lnTo>
                    <a:pt x="165" y="0"/>
                  </a:lnTo>
                </a:path>
              </a:pathLst>
            </a:custGeom>
            <a:noFill/>
            <a:ln w="38100" cap="flat">
              <a:solidFill>
                <a:srgbClr val="99FF99"/>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2" name="Rectangle 1"/>
          <p:cNvSpPr/>
          <p:nvPr/>
        </p:nvSpPr>
        <p:spPr>
          <a:xfrm>
            <a:off x="5985538" y="2028162"/>
            <a:ext cx="3971885" cy="1815882"/>
          </a:xfrm>
          <a:prstGeom prst="rect">
            <a:avLst/>
          </a:prstGeom>
        </p:spPr>
        <p:txBody>
          <a:bodyPr wrap="square">
            <a:spAutoFit/>
          </a:bodyPr>
          <a:lstStyle/>
          <a:p>
            <a:r>
              <a:rPr lang="en-US" sz="1600" dirty="0">
                <a:solidFill>
                  <a:schemeClr val="bg1"/>
                </a:solidFill>
                <a:latin typeface="Calibri" panose="020F0502020204030204" pitchFamily="34" charset="0"/>
                <a:ea typeface="Calibri" panose="020F0502020204030204" pitchFamily="34" charset="0"/>
                <a:cs typeface="Times New Roman" panose="02020603050405020304" pitchFamily="18" charset="0"/>
              </a:rPr>
              <a:t>The snippet of time series shown in does not suggest much of a change in </a:t>
            </a:r>
            <a:r>
              <a:rPr lang="en-US" sz="1600" i="1" dirty="0">
                <a:solidFill>
                  <a:schemeClr val="bg1"/>
                </a:solidFill>
                <a:latin typeface="Calibri" panose="020F0502020204030204" pitchFamily="34" charset="0"/>
                <a:ea typeface="Calibri" panose="020F0502020204030204" pitchFamily="34" charset="0"/>
                <a:cs typeface="Times New Roman" panose="02020603050405020304" pitchFamily="18" charset="0"/>
              </a:rPr>
              <a:t>stroke-rate</a:t>
            </a:r>
            <a:r>
              <a:rPr lang="en-US" sz="1600" dirty="0">
                <a:solidFill>
                  <a:schemeClr val="bg1"/>
                </a:solidFill>
                <a:latin typeface="Calibri" panose="020F0502020204030204" pitchFamily="34" charset="0"/>
                <a:ea typeface="Calibri" panose="020F0502020204030204" pitchFamily="34" charset="0"/>
                <a:cs typeface="Times New Roman" panose="02020603050405020304" pitchFamily="18" charset="0"/>
              </a:rPr>
              <a:t>, however penguins are able vary the thrust of their flapping by twisting their wings. The chains we discovered shows this dramatic and evolving sprint downwards leveling off to a comfortable cruise. </a:t>
            </a:r>
            <a:endParaRPr lang="en-US" sz="1600" dirty="0"/>
          </a:p>
        </p:txBody>
      </p:sp>
    </p:spTree>
    <p:extLst>
      <p:ext uri="{BB962C8B-B14F-4D97-AF65-F5344CB8AC3E}">
        <p14:creationId xmlns:p14="http://schemas.microsoft.com/office/powerpoint/2010/main" val="291959594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ECF5E7"/>
        </a:solidFill>
        <a:effectLst/>
      </p:bgPr>
    </p:bg>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228599"/>
            <a:ext cx="10452100" cy="6629401"/>
          </a:xfrm>
        </p:spPr>
        <p:txBody>
          <a:bodyPr>
            <a:normAutofit/>
          </a:bodyPr>
          <a:lstStyle/>
          <a:p>
            <a:pPr>
              <a:spcBef>
                <a:spcPts val="800"/>
              </a:spcBef>
              <a:spcAft>
                <a:spcPts val="800"/>
              </a:spcAft>
            </a:pPr>
            <a:r>
              <a:rPr lang="en-US" dirty="0"/>
              <a:t>There are literally 100’s of time series anomaly detectors.</a:t>
            </a:r>
          </a:p>
          <a:p>
            <a:pPr>
              <a:spcBef>
                <a:spcPts val="800"/>
              </a:spcBef>
              <a:spcAft>
                <a:spcPts val="800"/>
              </a:spcAft>
            </a:pPr>
            <a:r>
              <a:rPr lang="en-US" dirty="0"/>
              <a:t>However, many claim that </a:t>
            </a:r>
            <a:r>
              <a:rPr lang="en-US" i="1" dirty="0">
                <a:solidFill>
                  <a:srgbClr val="C00000"/>
                </a:solidFill>
              </a:rPr>
              <a:t>Time Series Discords </a:t>
            </a:r>
            <a:r>
              <a:rPr lang="en-US" dirty="0"/>
              <a:t>is among the best.</a:t>
            </a:r>
          </a:p>
          <a:p>
            <a:pPr marL="731520" lvl="1" indent="0">
              <a:spcBef>
                <a:spcPts val="800"/>
              </a:spcBef>
              <a:spcAft>
                <a:spcPts val="800"/>
              </a:spcAft>
              <a:buNone/>
            </a:pPr>
            <a:r>
              <a:rPr lang="en-US" dirty="0"/>
              <a:t> </a:t>
            </a:r>
            <a:r>
              <a:rPr lang="en-US" i="1" dirty="0"/>
              <a:t>..on 19 different publicly available data sets, comparing 9 different techniques (time series </a:t>
            </a:r>
            <a:r>
              <a:rPr lang="en-US" b="1" i="1" dirty="0"/>
              <a:t>discords</a:t>
            </a:r>
            <a:r>
              <a:rPr lang="en-US" i="1" dirty="0"/>
              <a:t>) is the best overall technique among all techniques</a:t>
            </a:r>
            <a:r>
              <a:rPr lang="en-US" dirty="0"/>
              <a:t>. </a:t>
            </a:r>
            <a:r>
              <a:rPr lang="en-US" dirty="0">
                <a:solidFill>
                  <a:srgbClr val="0070C0"/>
                </a:solidFill>
              </a:rPr>
              <a:t>Vipin Kumar</a:t>
            </a:r>
            <a:r>
              <a:rPr lang="en-US" dirty="0"/>
              <a:t>*</a:t>
            </a:r>
          </a:p>
          <a:p>
            <a:pPr>
              <a:spcBef>
                <a:spcPts val="800"/>
              </a:spcBef>
              <a:spcAft>
                <a:spcPts val="800"/>
              </a:spcAft>
            </a:pPr>
            <a:r>
              <a:rPr lang="en-US" dirty="0"/>
              <a:t>This is good news for us, because if you compute the matrix profile, you have the discords “for free”. In fact, you have </a:t>
            </a:r>
            <a:r>
              <a:rPr lang="en-US" i="1" dirty="0"/>
              <a:t>all</a:t>
            </a:r>
            <a:r>
              <a:rPr lang="en-US" dirty="0"/>
              <a:t> the top K-discords, for any K.</a:t>
            </a:r>
          </a:p>
          <a:p>
            <a:pPr>
              <a:spcBef>
                <a:spcPts val="800"/>
              </a:spcBef>
              <a:spcAft>
                <a:spcPts val="800"/>
              </a:spcAft>
            </a:pPr>
            <a:r>
              <a:rPr lang="en-US" dirty="0"/>
              <a:t>Why are discords so effective</a:t>
            </a:r>
            <a:r>
              <a:rPr lang="en-US" dirty="0">
                <a:solidFill>
                  <a:schemeClr val="bg1">
                    <a:lumMod val="50000"/>
                  </a:schemeClr>
                </a:solidFill>
              </a:rPr>
              <a:t>? (our subjective opinion) </a:t>
            </a:r>
          </a:p>
          <a:p>
            <a:pPr lvl="1">
              <a:spcBef>
                <a:spcPts val="800"/>
              </a:spcBef>
              <a:spcAft>
                <a:spcPts val="800"/>
              </a:spcAft>
            </a:pPr>
            <a:r>
              <a:rPr lang="en-US" dirty="0"/>
              <a:t>They make no assumptions about the data </a:t>
            </a:r>
            <a:r>
              <a:rPr lang="en-US" dirty="0">
                <a:solidFill>
                  <a:schemeClr val="bg1">
                    <a:lumMod val="50000"/>
                  </a:schemeClr>
                </a:solidFill>
              </a:rPr>
              <a:t>(so no </a:t>
            </a:r>
            <a:r>
              <a:rPr lang="en-US" i="1" dirty="0">
                <a:solidFill>
                  <a:schemeClr val="bg1">
                    <a:lumMod val="50000"/>
                  </a:schemeClr>
                </a:solidFill>
              </a:rPr>
              <a:t>wrong</a:t>
            </a:r>
            <a:r>
              <a:rPr lang="en-US" dirty="0">
                <a:solidFill>
                  <a:schemeClr val="bg1">
                    <a:lumMod val="50000"/>
                  </a:schemeClr>
                </a:solidFill>
              </a:rPr>
              <a:t> assumptions). </a:t>
            </a:r>
          </a:p>
          <a:p>
            <a:pPr lvl="1">
              <a:spcBef>
                <a:spcPts val="800"/>
              </a:spcBef>
              <a:spcAft>
                <a:spcPts val="800"/>
              </a:spcAft>
            </a:pPr>
            <a:r>
              <a:rPr lang="en-US" dirty="0"/>
              <a:t> They don’t need to learn a bunch of parameters, with no parameters to fit, it is hard to </a:t>
            </a:r>
            <a:r>
              <a:rPr lang="en-US" i="1" dirty="0"/>
              <a:t>over</a:t>
            </a:r>
            <a:r>
              <a:rPr lang="en-US" dirty="0"/>
              <a:t>fit.</a:t>
            </a:r>
          </a:p>
          <a:p>
            <a:pPr>
              <a:spcBef>
                <a:spcPts val="800"/>
              </a:spcBef>
              <a:spcAft>
                <a:spcPts val="800"/>
              </a:spcAft>
            </a:pPr>
            <a:r>
              <a:rPr lang="en-US" dirty="0"/>
              <a:t>There is one pathological (but fixable) case where they don’t work </a:t>
            </a:r>
            <a:r>
              <a:rPr lang="en-US" dirty="0">
                <a:solidFill>
                  <a:schemeClr val="bg1">
                    <a:lumMod val="65000"/>
                  </a:schemeClr>
                </a:solidFill>
              </a:rPr>
              <a:t>(next slide)</a:t>
            </a:r>
          </a:p>
        </p:txBody>
      </p:sp>
      <p:sp>
        <p:nvSpPr>
          <p:cNvPr id="6" name="TextBox 5"/>
          <p:cNvSpPr txBox="1"/>
          <p:nvPr/>
        </p:nvSpPr>
        <p:spPr>
          <a:xfrm>
            <a:off x="7058025" y="6619875"/>
            <a:ext cx="5257800" cy="304800"/>
          </a:xfrm>
          <a:prstGeom prst="rect">
            <a:avLst/>
          </a:prstGeom>
          <a:noFill/>
        </p:spPr>
        <p:txBody>
          <a:bodyPr wrap="none" lIns="0" tIns="0" rIns="0" bIns="0" rtlCol="0">
            <a:noAutofit/>
          </a:bodyPr>
          <a:lstStyle/>
          <a:p>
            <a:pPr>
              <a:lnSpc>
                <a:spcPct val="90000"/>
              </a:lnSpc>
            </a:pPr>
            <a:r>
              <a:rPr lang="en-US" sz="1400" dirty="0">
                <a:solidFill>
                  <a:schemeClr val="bg1">
                    <a:lumMod val="65000"/>
                  </a:schemeClr>
                </a:solidFill>
              </a:rPr>
              <a:t>*https://www.cs.umn.edu/research/technical_reports/view/09-004</a:t>
            </a:r>
          </a:p>
        </p:txBody>
      </p:sp>
      <p:pic>
        <p:nvPicPr>
          <p:cNvPr id="7" name="Picture 6"/>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10787062" y="49024"/>
            <a:ext cx="1285875" cy="1714500"/>
          </a:xfrm>
          <a:prstGeom prst="rect">
            <a:avLst/>
          </a:prstGeom>
        </p:spPr>
      </p:pic>
      <p:sp>
        <p:nvSpPr>
          <p:cNvPr id="2" name="Rectangle 1"/>
          <p:cNvSpPr/>
          <p:nvPr/>
        </p:nvSpPr>
        <p:spPr>
          <a:xfrm>
            <a:off x="10787062" y="1763524"/>
            <a:ext cx="1371599" cy="846386"/>
          </a:xfrm>
          <a:prstGeom prst="rect">
            <a:avLst/>
          </a:prstGeom>
        </p:spPr>
        <p:txBody>
          <a:bodyPr wrap="square">
            <a:spAutoFit/>
          </a:bodyPr>
          <a:lstStyle/>
          <a:p>
            <a:pPr algn="ctr"/>
            <a:r>
              <a:rPr lang="en-US" sz="1600" b="1" i="1" dirty="0" err="1">
                <a:solidFill>
                  <a:srgbClr val="0070C0"/>
                </a:solidFill>
                <a:latin typeface="Times New Roman" panose="02020603050405020304" pitchFamily="18" charset="0"/>
              </a:rPr>
              <a:t>Vipin</a:t>
            </a:r>
            <a:r>
              <a:rPr lang="en-US" sz="1600" b="1" i="1" dirty="0">
                <a:solidFill>
                  <a:srgbClr val="0070C0"/>
                </a:solidFill>
                <a:latin typeface="Times New Roman" panose="02020603050405020304" pitchFamily="18" charset="0"/>
              </a:rPr>
              <a:t> Kumar</a:t>
            </a:r>
          </a:p>
          <a:p>
            <a:pPr algn="ctr"/>
            <a:r>
              <a:rPr lang="en-US" sz="1100" b="1" dirty="0">
                <a:latin typeface="Times New Roman" panose="02020603050405020304" pitchFamily="18" charset="0"/>
              </a:rPr>
              <a:t>ACM SIGKDD 2012 Innovation Award Winner</a:t>
            </a:r>
          </a:p>
        </p:txBody>
      </p:sp>
    </p:spTree>
    <p:extLst>
      <p:ext uri="{BB962C8B-B14F-4D97-AF65-F5344CB8AC3E}">
        <p14:creationId xmlns:p14="http://schemas.microsoft.com/office/powerpoint/2010/main" val="393374186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ECF5E7"/>
        </a:solidFill>
        <a:effectLst/>
      </p:bgPr>
    </p:bg>
    <p:spTree>
      <p:nvGrpSpPr>
        <p:cNvPr id="1" name=""/>
        <p:cNvGrpSpPr/>
        <p:nvPr/>
      </p:nvGrpSpPr>
      <p:grpSpPr>
        <a:xfrm>
          <a:off x="0" y="0"/>
          <a:ext cx="0" cy="0"/>
          <a:chOff x="0" y="0"/>
          <a:chExt cx="0" cy="0"/>
        </a:xfrm>
      </p:grpSpPr>
      <p:sp>
        <p:nvSpPr>
          <p:cNvPr id="5" name="Oval 4"/>
          <p:cNvSpPr/>
          <p:nvPr/>
        </p:nvSpPr>
        <p:spPr>
          <a:xfrm>
            <a:off x="1000125" y="34290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 name="Oval 5"/>
          <p:cNvSpPr/>
          <p:nvPr/>
        </p:nvSpPr>
        <p:spPr>
          <a:xfrm>
            <a:off x="1152525" y="35814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 name="Oval 6"/>
          <p:cNvSpPr/>
          <p:nvPr/>
        </p:nvSpPr>
        <p:spPr>
          <a:xfrm>
            <a:off x="1152525" y="3886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 name="Oval 7"/>
          <p:cNvSpPr/>
          <p:nvPr/>
        </p:nvSpPr>
        <p:spPr>
          <a:xfrm>
            <a:off x="2108197" y="47339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9" name="Oval 8"/>
          <p:cNvSpPr/>
          <p:nvPr/>
        </p:nvSpPr>
        <p:spPr>
          <a:xfrm>
            <a:off x="1566068" y="37338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 name="Oval 9"/>
          <p:cNvSpPr/>
          <p:nvPr/>
        </p:nvSpPr>
        <p:spPr>
          <a:xfrm>
            <a:off x="1631155" y="33623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 name="Oval 10"/>
          <p:cNvSpPr/>
          <p:nvPr/>
        </p:nvSpPr>
        <p:spPr>
          <a:xfrm>
            <a:off x="1413668" y="44862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 name="Oval 11"/>
          <p:cNvSpPr/>
          <p:nvPr/>
        </p:nvSpPr>
        <p:spPr>
          <a:xfrm>
            <a:off x="1553367" y="39719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 name="Oval 12"/>
          <p:cNvSpPr/>
          <p:nvPr/>
        </p:nvSpPr>
        <p:spPr>
          <a:xfrm>
            <a:off x="1697830" y="42100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 name="Oval 13"/>
          <p:cNvSpPr/>
          <p:nvPr/>
        </p:nvSpPr>
        <p:spPr>
          <a:xfrm>
            <a:off x="1850230" y="4448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16" name="Straight Arrow Connector 15"/>
          <p:cNvCxnSpPr/>
          <p:nvPr/>
        </p:nvCxnSpPr>
        <p:spPr>
          <a:xfrm>
            <a:off x="628650" y="6400800"/>
            <a:ext cx="9220200" cy="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V="1">
            <a:off x="609600" y="685800"/>
            <a:ext cx="0" cy="571500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1688305" y="46672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0" name="Oval 19"/>
          <p:cNvSpPr/>
          <p:nvPr/>
        </p:nvSpPr>
        <p:spPr>
          <a:xfrm>
            <a:off x="1840705" y="48196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1" name="Oval 20"/>
          <p:cNvSpPr/>
          <p:nvPr/>
        </p:nvSpPr>
        <p:spPr>
          <a:xfrm>
            <a:off x="1840705" y="51244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2" name="Oval 21"/>
          <p:cNvSpPr/>
          <p:nvPr/>
        </p:nvSpPr>
        <p:spPr>
          <a:xfrm>
            <a:off x="2515392" y="49720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3" name="Oval 22"/>
          <p:cNvSpPr/>
          <p:nvPr/>
        </p:nvSpPr>
        <p:spPr>
          <a:xfrm>
            <a:off x="2254248" y="49720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4" name="Oval 23"/>
          <p:cNvSpPr/>
          <p:nvPr/>
        </p:nvSpPr>
        <p:spPr>
          <a:xfrm>
            <a:off x="2319335" y="46005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5" name="Oval 24"/>
          <p:cNvSpPr/>
          <p:nvPr/>
        </p:nvSpPr>
        <p:spPr>
          <a:xfrm>
            <a:off x="2101848"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6" name="Oval 25"/>
          <p:cNvSpPr/>
          <p:nvPr/>
        </p:nvSpPr>
        <p:spPr>
          <a:xfrm>
            <a:off x="2241547" y="5210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7" name="Oval 26"/>
          <p:cNvSpPr/>
          <p:nvPr/>
        </p:nvSpPr>
        <p:spPr>
          <a:xfrm>
            <a:off x="1323178" y="40576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8" name="Oval 27"/>
          <p:cNvSpPr/>
          <p:nvPr/>
        </p:nvSpPr>
        <p:spPr>
          <a:xfrm>
            <a:off x="2120102" y="54864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9" name="Oval 48"/>
          <p:cNvSpPr/>
          <p:nvPr/>
        </p:nvSpPr>
        <p:spPr>
          <a:xfrm>
            <a:off x="5867400" y="2062162"/>
            <a:ext cx="152400" cy="152400"/>
          </a:xfrm>
          <a:prstGeom prst="ellipse">
            <a:avLst/>
          </a:prstGeom>
          <a:solidFill>
            <a:srgbClr val="00B0F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51" name="Straight Arrow Connector 50"/>
          <p:cNvCxnSpPr>
            <a:cxnSpLocks/>
          </p:cNvCxnSpPr>
          <p:nvPr/>
        </p:nvCxnSpPr>
        <p:spPr>
          <a:xfrm flipH="1">
            <a:off x="6096000" y="1152526"/>
            <a:ext cx="1685916" cy="885825"/>
          </a:xfrm>
          <a:prstGeom prst="straightConnector1">
            <a:avLst/>
          </a:prstGeom>
          <a:ln w="19050">
            <a:solidFill>
              <a:schemeClr val="tx1">
                <a:lumMod val="65000"/>
                <a:lumOff val="35000"/>
              </a:schemeClr>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7955734" y="952499"/>
            <a:ext cx="4321991" cy="1790700"/>
          </a:xfrm>
          <a:prstGeom prst="rect">
            <a:avLst/>
          </a:prstGeom>
          <a:noFill/>
        </p:spPr>
        <p:txBody>
          <a:bodyPr wrap="none" lIns="0" tIns="0" rIns="0" bIns="0" rtlCol="0">
            <a:noAutofit/>
          </a:bodyPr>
          <a:lstStyle/>
          <a:p>
            <a:pPr>
              <a:lnSpc>
                <a:spcPct val="90000"/>
              </a:lnSpc>
            </a:pPr>
            <a:r>
              <a:rPr lang="en-US" sz="2000" dirty="0"/>
              <a:t>This is the discord.</a:t>
            </a:r>
          </a:p>
          <a:p>
            <a:pPr>
              <a:lnSpc>
                <a:spcPct val="90000"/>
              </a:lnSpc>
            </a:pPr>
            <a:r>
              <a:rPr lang="en-US" sz="2000" dirty="0"/>
              <a:t>It is far from its nearest neighbor</a:t>
            </a:r>
          </a:p>
          <a:p>
            <a:pPr>
              <a:lnSpc>
                <a:spcPct val="90000"/>
              </a:lnSpc>
            </a:pPr>
            <a:endParaRPr lang="en-US" sz="2000" dirty="0"/>
          </a:p>
          <a:p>
            <a:pPr>
              <a:lnSpc>
                <a:spcPct val="90000"/>
              </a:lnSpc>
            </a:pPr>
            <a:r>
              <a:rPr lang="en-US" sz="2000" dirty="0"/>
              <a:t>Let us say it was caused be a valve</a:t>
            </a:r>
          </a:p>
          <a:p>
            <a:pPr>
              <a:lnSpc>
                <a:spcPct val="90000"/>
              </a:lnSpc>
            </a:pPr>
            <a:r>
              <a:rPr lang="en-US" sz="2000" dirty="0"/>
              <a:t>being stuck one day..</a:t>
            </a:r>
          </a:p>
        </p:txBody>
      </p:sp>
      <p:sp>
        <p:nvSpPr>
          <p:cNvPr id="53" name="TextBox 52"/>
          <p:cNvSpPr txBox="1"/>
          <p:nvPr/>
        </p:nvSpPr>
        <p:spPr>
          <a:xfrm>
            <a:off x="791367" y="161924"/>
            <a:ext cx="9648033" cy="914400"/>
          </a:xfrm>
          <a:prstGeom prst="rect">
            <a:avLst/>
          </a:prstGeom>
          <a:noFill/>
        </p:spPr>
        <p:txBody>
          <a:bodyPr wrap="none" lIns="0" tIns="0" rIns="0" bIns="0" rtlCol="0">
            <a:noAutofit/>
          </a:bodyPr>
          <a:lstStyle/>
          <a:p>
            <a:pPr>
              <a:lnSpc>
                <a:spcPct val="90000"/>
              </a:lnSpc>
            </a:pPr>
            <a:r>
              <a:rPr lang="en-US" sz="4000" dirty="0"/>
              <a:t>The twin freak problem </a:t>
            </a:r>
            <a:r>
              <a:rPr lang="en-US" sz="4000" dirty="0">
                <a:solidFill>
                  <a:schemeClr val="bg1">
                    <a:lumMod val="75000"/>
                  </a:schemeClr>
                </a:solidFill>
              </a:rPr>
              <a:t>(see next slide)</a:t>
            </a:r>
          </a:p>
        </p:txBody>
      </p:sp>
      <p:sp>
        <p:nvSpPr>
          <p:cNvPr id="56" name="Rectangle 55"/>
          <p:cNvSpPr/>
          <p:nvPr/>
        </p:nvSpPr>
        <p:spPr>
          <a:xfrm>
            <a:off x="791366" y="773019"/>
            <a:ext cx="4183063" cy="1938992"/>
          </a:xfrm>
          <a:prstGeom prst="rect">
            <a:avLst/>
          </a:prstGeom>
        </p:spPr>
        <p:txBody>
          <a:bodyPr wrap="square">
            <a:spAutoFit/>
          </a:bodyPr>
          <a:lstStyle/>
          <a:p>
            <a:r>
              <a:rPr lang="en-US" sz="2400" dirty="0"/>
              <a:t>The definition of a discord is: </a:t>
            </a:r>
            <a:r>
              <a:rPr lang="en-US" sz="2400" i="1" dirty="0"/>
              <a:t>The subsequence D that has the maximum distance from its (non-trivial match) nearest neighbor</a:t>
            </a:r>
            <a:r>
              <a:rPr lang="en-US" sz="2400" dirty="0"/>
              <a:t>.</a:t>
            </a:r>
          </a:p>
        </p:txBody>
      </p:sp>
      <p:sp>
        <p:nvSpPr>
          <p:cNvPr id="50" name="Oval 49"/>
          <p:cNvSpPr/>
          <p:nvPr/>
        </p:nvSpPr>
        <p:spPr>
          <a:xfrm>
            <a:off x="4276725" y="49911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4" name="Oval 53"/>
          <p:cNvSpPr/>
          <p:nvPr/>
        </p:nvSpPr>
        <p:spPr>
          <a:xfrm>
            <a:off x="4429125" y="51435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5" name="Oval 54"/>
          <p:cNvSpPr/>
          <p:nvPr/>
        </p:nvSpPr>
        <p:spPr>
          <a:xfrm>
            <a:off x="4429125" y="54483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7" name="Oval 56"/>
          <p:cNvSpPr/>
          <p:nvPr/>
        </p:nvSpPr>
        <p:spPr>
          <a:xfrm>
            <a:off x="5517360" y="4829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8" name="Oval 57"/>
          <p:cNvSpPr/>
          <p:nvPr/>
        </p:nvSpPr>
        <p:spPr>
          <a:xfrm>
            <a:off x="4842668" y="52959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9" name="Oval 58"/>
          <p:cNvSpPr/>
          <p:nvPr/>
        </p:nvSpPr>
        <p:spPr>
          <a:xfrm>
            <a:off x="4907755" y="4924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0" name="Oval 59"/>
          <p:cNvSpPr/>
          <p:nvPr/>
        </p:nvSpPr>
        <p:spPr>
          <a:xfrm>
            <a:off x="4822831" y="4581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1" name="Oval 60"/>
          <p:cNvSpPr/>
          <p:nvPr/>
        </p:nvSpPr>
        <p:spPr>
          <a:xfrm>
            <a:off x="4829967" y="55340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2" name="Oval 61"/>
          <p:cNvSpPr/>
          <p:nvPr/>
        </p:nvSpPr>
        <p:spPr>
          <a:xfrm>
            <a:off x="4974430" y="57721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3" name="Oval 62"/>
          <p:cNvSpPr/>
          <p:nvPr/>
        </p:nvSpPr>
        <p:spPr>
          <a:xfrm>
            <a:off x="5259393" y="4543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4" name="Oval 63"/>
          <p:cNvSpPr/>
          <p:nvPr/>
        </p:nvSpPr>
        <p:spPr>
          <a:xfrm>
            <a:off x="5097468" y="47625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5" name="Oval 64"/>
          <p:cNvSpPr/>
          <p:nvPr/>
        </p:nvSpPr>
        <p:spPr>
          <a:xfrm>
            <a:off x="5249868" y="49149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6" name="Oval 65"/>
          <p:cNvSpPr/>
          <p:nvPr/>
        </p:nvSpPr>
        <p:spPr>
          <a:xfrm>
            <a:off x="5249868" y="52197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7" name="Oval 66"/>
          <p:cNvSpPr/>
          <p:nvPr/>
        </p:nvSpPr>
        <p:spPr>
          <a:xfrm>
            <a:off x="5924555" y="50673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8" name="Oval 67"/>
          <p:cNvSpPr/>
          <p:nvPr/>
        </p:nvSpPr>
        <p:spPr>
          <a:xfrm>
            <a:off x="5663411" y="50673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9" name="Oval 68"/>
          <p:cNvSpPr/>
          <p:nvPr/>
        </p:nvSpPr>
        <p:spPr>
          <a:xfrm>
            <a:off x="5728498" y="46958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0" name="Oval 69"/>
          <p:cNvSpPr/>
          <p:nvPr/>
        </p:nvSpPr>
        <p:spPr>
          <a:xfrm>
            <a:off x="5511011" y="58197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1" name="Oval 70"/>
          <p:cNvSpPr/>
          <p:nvPr/>
        </p:nvSpPr>
        <p:spPr>
          <a:xfrm>
            <a:off x="5650710" y="5305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2" name="Oval 71"/>
          <p:cNvSpPr/>
          <p:nvPr/>
        </p:nvSpPr>
        <p:spPr>
          <a:xfrm>
            <a:off x="4599778" y="56197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3" name="Oval 72"/>
          <p:cNvSpPr/>
          <p:nvPr/>
        </p:nvSpPr>
        <p:spPr>
          <a:xfrm>
            <a:off x="5529265" y="55816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Tree>
    <p:extLst>
      <p:ext uri="{BB962C8B-B14F-4D97-AF65-F5344CB8AC3E}">
        <p14:creationId xmlns:p14="http://schemas.microsoft.com/office/powerpoint/2010/main" val="111674551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ECF5E7"/>
        </a:solidFill>
        <a:effectLst/>
      </p:bgPr>
    </p:bg>
    <p:spTree>
      <p:nvGrpSpPr>
        <p:cNvPr id="1" name=""/>
        <p:cNvGrpSpPr/>
        <p:nvPr/>
      </p:nvGrpSpPr>
      <p:grpSpPr>
        <a:xfrm>
          <a:off x="0" y="0"/>
          <a:ext cx="0" cy="0"/>
          <a:chOff x="0" y="0"/>
          <a:chExt cx="0" cy="0"/>
        </a:xfrm>
      </p:grpSpPr>
      <p:sp>
        <p:nvSpPr>
          <p:cNvPr id="5" name="Oval 4"/>
          <p:cNvSpPr/>
          <p:nvPr/>
        </p:nvSpPr>
        <p:spPr>
          <a:xfrm>
            <a:off x="971550" y="34290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 name="Oval 5"/>
          <p:cNvSpPr/>
          <p:nvPr/>
        </p:nvSpPr>
        <p:spPr>
          <a:xfrm>
            <a:off x="1123950" y="35814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 name="Oval 6"/>
          <p:cNvSpPr/>
          <p:nvPr/>
        </p:nvSpPr>
        <p:spPr>
          <a:xfrm>
            <a:off x="1123950" y="3886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 name="Oval 7"/>
          <p:cNvSpPr/>
          <p:nvPr/>
        </p:nvSpPr>
        <p:spPr>
          <a:xfrm>
            <a:off x="2079622" y="47339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9" name="Oval 8"/>
          <p:cNvSpPr/>
          <p:nvPr/>
        </p:nvSpPr>
        <p:spPr>
          <a:xfrm>
            <a:off x="1537493" y="37338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 name="Oval 9"/>
          <p:cNvSpPr/>
          <p:nvPr/>
        </p:nvSpPr>
        <p:spPr>
          <a:xfrm>
            <a:off x="1602580" y="3362325"/>
            <a:ext cx="152400" cy="152400"/>
          </a:xfrm>
          <a:prstGeom prst="ellipse">
            <a:avLst/>
          </a:prstGeom>
          <a:solidFill>
            <a:srgbClr val="00B0F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 name="Oval 10"/>
          <p:cNvSpPr/>
          <p:nvPr/>
        </p:nvSpPr>
        <p:spPr>
          <a:xfrm>
            <a:off x="1385093" y="44862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 name="Oval 11"/>
          <p:cNvSpPr/>
          <p:nvPr/>
        </p:nvSpPr>
        <p:spPr>
          <a:xfrm>
            <a:off x="1524792" y="39719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 name="Oval 12"/>
          <p:cNvSpPr/>
          <p:nvPr/>
        </p:nvSpPr>
        <p:spPr>
          <a:xfrm>
            <a:off x="1669255" y="42100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 name="Oval 13"/>
          <p:cNvSpPr/>
          <p:nvPr/>
        </p:nvSpPr>
        <p:spPr>
          <a:xfrm>
            <a:off x="1821655" y="4448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16" name="Straight Arrow Connector 15"/>
          <p:cNvCxnSpPr/>
          <p:nvPr/>
        </p:nvCxnSpPr>
        <p:spPr>
          <a:xfrm>
            <a:off x="609600" y="6400800"/>
            <a:ext cx="9220200" cy="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V="1">
            <a:off x="609600" y="685800"/>
            <a:ext cx="0" cy="571500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1659730" y="46672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0" name="Oval 19"/>
          <p:cNvSpPr/>
          <p:nvPr/>
        </p:nvSpPr>
        <p:spPr>
          <a:xfrm>
            <a:off x="1812130" y="48196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1" name="Oval 20"/>
          <p:cNvSpPr/>
          <p:nvPr/>
        </p:nvSpPr>
        <p:spPr>
          <a:xfrm>
            <a:off x="1812130" y="51244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2" name="Oval 21"/>
          <p:cNvSpPr/>
          <p:nvPr/>
        </p:nvSpPr>
        <p:spPr>
          <a:xfrm>
            <a:off x="2486817" y="49720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3" name="Oval 22"/>
          <p:cNvSpPr/>
          <p:nvPr/>
        </p:nvSpPr>
        <p:spPr>
          <a:xfrm>
            <a:off x="2225673" y="49720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4" name="Oval 23"/>
          <p:cNvSpPr/>
          <p:nvPr/>
        </p:nvSpPr>
        <p:spPr>
          <a:xfrm>
            <a:off x="2290760" y="46005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5" name="Oval 24"/>
          <p:cNvSpPr/>
          <p:nvPr/>
        </p:nvSpPr>
        <p:spPr>
          <a:xfrm>
            <a:off x="2073273"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6" name="Oval 25"/>
          <p:cNvSpPr/>
          <p:nvPr/>
        </p:nvSpPr>
        <p:spPr>
          <a:xfrm>
            <a:off x="2212972" y="5210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7" name="Oval 26"/>
          <p:cNvSpPr/>
          <p:nvPr/>
        </p:nvSpPr>
        <p:spPr>
          <a:xfrm>
            <a:off x="1294603" y="40576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8" name="Oval 27"/>
          <p:cNvSpPr/>
          <p:nvPr/>
        </p:nvSpPr>
        <p:spPr>
          <a:xfrm>
            <a:off x="2091527" y="54864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9" name="Oval 48"/>
          <p:cNvSpPr/>
          <p:nvPr/>
        </p:nvSpPr>
        <p:spPr>
          <a:xfrm>
            <a:off x="5867400" y="2062162"/>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51" name="Straight Arrow Connector 50"/>
          <p:cNvCxnSpPr>
            <a:cxnSpLocks/>
          </p:cNvCxnSpPr>
          <p:nvPr/>
        </p:nvCxnSpPr>
        <p:spPr>
          <a:xfrm flipH="1">
            <a:off x="6096000" y="1152526"/>
            <a:ext cx="1685916" cy="885825"/>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7955734" y="952500"/>
            <a:ext cx="3866929" cy="3545586"/>
          </a:xfrm>
          <a:prstGeom prst="rect">
            <a:avLst/>
          </a:prstGeom>
          <a:noFill/>
        </p:spPr>
        <p:txBody>
          <a:bodyPr wrap="square" lIns="0" tIns="0" rIns="0" bIns="0" rtlCol="0">
            <a:spAutoFit/>
          </a:bodyPr>
          <a:lstStyle/>
          <a:p>
            <a:pPr>
              <a:lnSpc>
                <a:spcPct val="90000"/>
              </a:lnSpc>
            </a:pPr>
            <a:r>
              <a:rPr lang="en-US" sz="2000" dirty="0"/>
              <a:t>..but suppose that the anomaly happened twice?</a:t>
            </a:r>
          </a:p>
          <a:p>
            <a:pPr>
              <a:lnSpc>
                <a:spcPct val="90000"/>
              </a:lnSpc>
            </a:pPr>
            <a:endParaRPr lang="en-US" sz="2000" dirty="0"/>
          </a:p>
          <a:p>
            <a:pPr>
              <a:lnSpc>
                <a:spcPct val="90000"/>
              </a:lnSpc>
            </a:pPr>
            <a:r>
              <a:rPr lang="en-US" sz="2000" dirty="0"/>
              <a:t>Once on Monday, once on Friday…</a:t>
            </a:r>
          </a:p>
          <a:p>
            <a:pPr>
              <a:lnSpc>
                <a:spcPct val="90000"/>
              </a:lnSpc>
            </a:pPr>
            <a:endParaRPr lang="en-US" sz="2000" dirty="0"/>
          </a:p>
          <a:p>
            <a:pPr>
              <a:lnSpc>
                <a:spcPct val="90000"/>
              </a:lnSpc>
            </a:pPr>
            <a:r>
              <a:rPr lang="en-US" sz="2000" dirty="0"/>
              <a:t>The problem is that it is no longer the discord, under our classic definition   ;-(</a:t>
            </a:r>
          </a:p>
          <a:p>
            <a:pPr>
              <a:lnSpc>
                <a:spcPct val="90000"/>
              </a:lnSpc>
            </a:pPr>
            <a:endParaRPr lang="en-US" sz="2000" dirty="0"/>
          </a:p>
          <a:p>
            <a:pPr>
              <a:lnSpc>
                <a:spcPct val="90000"/>
              </a:lnSpc>
            </a:pPr>
            <a:r>
              <a:rPr lang="en-US" sz="2000" dirty="0"/>
              <a:t>There is a simple fix, a minor change to the definition.. </a:t>
            </a:r>
          </a:p>
          <a:p>
            <a:pPr>
              <a:lnSpc>
                <a:spcPct val="90000"/>
              </a:lnSpc>
            </a:pPr>
            <a:endParaRPr lang="en-US" dirty="0"/>
          </a:p>
          <a:p>
            <a:pPr>
              <a:lnSpc>
                <a:spcPct val="90000"/>
              </a:lnSpc>
            </a:pPr>
            <a:endParaRPr lang="en-US" dirty="0"/>
          </a:p>
        </p:txBody>
      </p:sp>
      <p:sp>
        <p:nvSpPr>
          <p:cNvPr id="53" name="TextBox 52"/>
          <p:cNvSpPr txBox="1"/>
          <p:nvPr/>
        </p:nvSpPr>
        <p:spPr>
          <a:xfrm>
            <a:off x="791367" y="152400"/>
            <a:ext cx="9648033" cy="914400"/>
          </a:xfrm>
          <a:prstGeom prst="rect">
            <a:avLst/>
          </a:prstGeom>
          <a:noFill/>
        </p:spPr>
        <p:txBody>
          <a:bodyPr wrap="none" lIns="0" tIns="0" rIns="0" bIns="0" rtlCol="0">
            <a:noAutofit/>
          </a:bodyPr>
          <a:lstStyle/>
          <a:p>
            <a:pPr>
              <a:lnSpc>
                <a:spcPct val="90000"/>
              </a:lnSpc>
            </a:pPr>
            <a:r>
              <a:rPr lang="en-US" sz="4000" dirty="0"/>
              <a:t>The twin freak problem</a:t>
            </a:r>
            <a:endParaRPr lang="en-US" sz="4000" dirty="0">
              <a:solidFill>
                <a:schemeClr val="bg1">
                  <a:lumMod val="75000"/>
                </a:schemeClr>
              </a:solidFill>
            </a:endParaRPr>
          </a:p>
        </p:txBody>
      </p:sp>
      <p:sp>
        <p:nvSpPr>
          <p:cNvPr id="50" name="Oval 49"/>
          <p:cNvSpPr/>
          <p:nvPr/>
        </p:nvSpPr>
        <p:spPr>
          <a:xfrm>
            <a:off x="6019800" y="2316162"/>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54" name="Straight Arrow Connector 53"/>
          <p:cNvCxnSpPr>
            <a:cxnSpLocks/>
          </p:cNvCxnSpPr>
          <p:nvPr/>
        </p:nvCxnSpPr>
        <p:spPr>
          <a:xfrm flipH="1" flipV="1">
            <a:off x="1946272" y="3448051"/>
            <a:ext cx="436974" cy="104775"/>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2322103" y="3377684"/>
            <a:ext cx="2318712" cy="369332"/>
          </a:xfrm>
          <a:prstGeom prst="rect">
            <a:avLst/>
          </a:prstGeom>
        </p:spPr>
        <p:txBody>
          <a:bodyPr wrap="none">
            <a:spAutoFit/>
          </a:bodyPr>
          <a:lstStyle/>
          <a:p>
            <a:r>
              <a:rPr lang="en-US" dirty="0"/>
              <a:t>This is now the discord</a:t>
            </a:r>
          </a:p>
        </p:txBody>
      </p:sp>
      <p:sp>
        <p:nvSpPr>
          <p:cNvPr id="55" name="Oval 54"/>
          <p:cNvSpPr/>
          <p:nvPr/>
        </p:nvSpPr>
        <p:spPr>
          <a:xfrm>
            <a:off x="4248150" y="49911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6" name="Oval 55"/>
          <p:cNvSpPr/>
          <p:nvPr/>
        </p:nvSpPr>
        <p:spPr>
          <a:xfrm>
            <a:off x="4400550" y="51435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7" name="Oval 56"/>
          <p:cNvSpPr/>
          <p:nvPr/>
        </p:nvSpPr>
        <p:spPr>
          <a:xfrm>
            <a:off x="4400550" y="54483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8" name="Oval 57"/>
          <p:cNvSpPr/>
          <p:nvPr/>
        </p:nvSpPr>
        <p:spPr>
          <a:xfrm>
            <a:off x="5488785" y="4829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59" name="Oval 58"/>
          <p:cNvSpPr/>
          <p:nvPr/>
        </p:nvSpPr>
        <p:spPr>
          <a:xfrm>
            <a:off x="4814093" y="52959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0" name="Oval 59"/>
          <p:cNvSpPr/>
          <p:nvPr/>
        </p:nvSpPr>
        <p:spPr>
          <a:xfrm>
            <a:off x="4879180" y="4924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1" name="Oval 60"/>
          <p:cNvSpPr/>
          <p:nvPr/>
        </p:nvSpPr>
        <p:spPr>
          <a:xfrm>
            <a:off x="4794256" y="4581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2" name="Oval 61"/>
          <p:cNvSpPr/>
          <p:nvPr/>
        </p:nvSpPr>
        <p:spPr>
          <a:xfrm>
            <a:off x="4801392" y="55340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3" name="Oval 62"/>
          <p:cNvSpPr/>
          <p:nvPr/>
        </p:nvSpPr>
        <p:spPr>
          <a:xfrm>
            <a:off x="4945855" y="57721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4" name="Oval 63"/>
          <p:cNvSpPr/>
          <p:nvPr/>
        </p:nvSpPr>
        <p:spPr>
          <a:xfrm>
            <a:off x="5230818" y="4543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5" name="Oval 64"/>
          <p:cNvSpPr/>
          <p:nvPr/>
        </p:nvSpPr>
        <p:spPr>
          <a:xfrm>
            <a:off x="5068893" y="47625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6" name="Oval 65"/>
          <p:cNvSpPr/>
          <p:nvPr/>
        </p:nvSpPr>
        <p:spPr>
          <a:xfrm>
            <a:off x="5221293" y="49149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7" name="Oval 66"/>
          <p:cNvSpPr/>
          <p:nvPr/>
        </p:nvSpPr>
        <p:spPr>
          <a:xfrm>
            <a:off x="5221293" y="52197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8" name="Oval 67"/>
          <p:cNvSpPr/>
          <p:nvPr/>
        </p:nvSpPr>
        <p:spPr>
          <a:xfrm>
            <a:off x="5895980" y="50673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9" name="Oval 68"/>
          <p:cNvSpPr/>
          <p:nvPr/>
        </p:nvSpPr>
        <p:spPr>
          <a:xfrm>
            <a:off x="5634836" y="50673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0" name="Oval 69"/>
          <p:cNvSpPr/>
          <p:nvPr/>
        </p:nvSpPr>
        <p:spPr>
          <a:xfrm>
            <a:off x="5699923" y="46958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1" name="Oval 70"/>
          <p:cNvSpPr/>
          <p:nvPr/>
        </p:nvSpPr>
        <p:spPr>
          <a:xfrm>
            <a:off x="5482436" y="58197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2" name="Oval 71"/>
          <p:cNvSpPr/>
          <p:nvPr/>
        </p:nvSpPr>
        <p:spPr>
          <a:xfrm>
            <a:off x="5622135" y="5305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3" name="Oval 72"/>
          <p:cNvSpPr/>
          <p:nvPr/>
        </p:nvSpPr>
        <p:spPr>
          <a:xfrm>
            <a:off x="4571203" y="56197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4" name="Oval 73"/>
          <p:cNvSpPr/>
          <p:nvPr/>
        </p:nvSpPr>
        <p:spPr>
          <a:xfrm>
            <a:off x="5500690" y="55816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5" name="Rectangle 74">
            <a:extLst>
              <a:ext uri="{FF2B5EF4-FFF2-40B4-BE49-F238E27FC236}">
                <a16:creationId xmlns:a16="http://schemas.microsoft.com/office/drawing/2014/main" id="{A82B24B2-31DF-4BCD-9BDA-D2417711DEDA}"/>
              </a:ext>
            </a:extLst>
          </p:cNvPr>
          <p:cNvSpPr/>
          <p:nvPr/>
        </p:nvSpPr>
        <p:spPr>
          <a:xfrm>
            <a:off x="791366" y="773019"/>
            <a:ext cx="4183063" cy="1938992"/>
          </a:xfrm>
          <a:prstGeom prst="rect">
            <a:avLst/>
          </a:prstGeom>
        </p:spPr>
        <p:txBody>
          <a:bodyPr wrap="square">
            <a:spAutoFit/>
          </a:bodyPr>
          <a:lstStyle/>
          <a:p>
            <a:r>
              <a:rPr lang="en-US" sz="2400" dirty="0"/>
              <a:t>The definition of a discord is: </a:t>
            </a:r>
            <a:r>
              <a:rPr lang="en-US" sz="2400" i="1" dirty="0"/>
              <a:t>The subsequence D that has the maximum distance from its (non-trivial match) nearest neighbor</a:t>
            </a:r>
            <a:r>
              <a:rPr lang="en-US" sz="2400" dirty="0"/>
              <a:t>.</a:t>
            </a:r>
          </a:p>
        </p:txBody>
      </p:sp>
    </p:spTree>
    <p:extLst>
      <p:ext uri="{BB962C8B-B14F-4D97-AF65-F5344CB8AC3E}">
        <p14:creationId xmlns:p14="http://schemas.microsoft.com/office/powerpoint/2010/main" val="367255502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ECF5E7"/>
        </a:solidFill>
        <a:effectLst/>
      </p:bgPr>
    </p:bg>
    <p:spTree>
      <p:nvGrpSpPr>
        <p:cNvPr id="1" name=""/>
        <p:cNvGrpSpPr/>
        <p:nvPr/>
      </p:nvGrpSpPr>
      <p:grpSpPr>
        <a:xfrm>
          <a:off x="0" y="0"/>
          <a:ext cx="0" cy="0"/>
          <a:chOff x="0" y="0"/>
          <a:chExt cx="0" cy="0"/>
        </a:xfrm>
      </p:grpSpPr>
      <p:sp>
        <p:nvSpPr>
          <p:cNvPr id="5" name="Oval 4"/>
          <p:cNvSpPr/>
          <p:nvPr/>
        </p:nvSpPr>
        <p:spPr>
          <a:xfrm>
            <a:off x="981075" y="34290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 name="Oval 5"/>
          <p:cNvSpPr/>
          <p:nvPr/>
        </p:nvSpPr>
        <p:spPr>
          <a:xfrm>
            <a:off x="1133475" y="35814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 name="Oval 6"/>
          <p:cNvSpPr/>
          <p:nvPr/>
        </p:nvSpPr>
        <p:spPr>
          <a:xfrm>
            <a:off x="1133475" y="38862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 name="Oval 7"/>
          <p:cNvSpPr/>
          <p:nvPr/>
        </p:nvSpPr>
        <p:spPr>
          <a:xfrm>
            <a:off x="2089147" y="47339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9" name="Oval 8"/>
          <p:cNvSpPr/>
          <p:nvPr/>
        </p:nvSpPr>
        <p:spPr>
          <a:xfrm>
            <a:off x="1547018" y="37338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 name="Oval 9"/>
          <p:cNvSpPr/>
          <p:nvPr/>
        </p:nvSpPr>
        <p:spPr>
          <a:xfrm>
            <a:off x="1612105" y="3362325"/>
            <a:ext cx="152400" cy="152400"/>
          </a:xfrm>
          <a:prstGeom prst="ellipse">
            <a:avLst/>
          </a:prstGeom>
          <a:solidFill>
            <a:schemeClr val="tx1">
              <a:lumMod val="75000"/>
              <a:lumOff val="25000"/>
            </a:schemeClr>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 name="Oval 10"/>
          <p:cNvSpPr/>
          <p:nvPr/>
        </p:nvSpPr>
        <p:spPr>
          <a:xfrm>
            <a:off x="1394618" y="44862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 name="Oval 11"/>
          <p:cNvSpPr/>
          <p:nvPr/>
        </p:nvSpPr>
        <p:spPr>
          <a:xfrm>
            <a:off x="1534317" y="39719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 name="Oval 12"/>
          <p:cNvSpPr/>
          <p:nvPr/>
        </p:nvSpPr>
        <p:spPr>
          <a:xfrm>
            <a:off x="1678780" y="42100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 name="Oval 13"/>
          <p:cNvSpPr/>
          <p:nvPr/>
        </p:nvSpPr>
        <p:spPr>
          <a:xfrm>
            <a:off x="1831180" y="4448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16" name="Straight Arrow Connector 15"/>
          <p:cNvCxnSpPr/>
          <p:nvPr/>
        </p:nvCxnSpPr>
        <p:spPr>
          <a:xfrm>
            <a:off x="609600" y="6400800"/>
            <a:ext cx="9220200" cy="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V="1">
            <a:off x="609600" y="685800"/>
            <a:ext cx="0" cy="571500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1669255" y="46672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0" name="Oval 19"/>
          <p:cNvSpPr/>
          <p:nvPr/>
        </p:nvSpPr>
        <p:spPr>
          <a:xfrm>
            <a:off x="1821655" y="48196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1" name="Oval 20"/>
          <p:cNvSpPr/>
          <p:nvPr/>
        </p:nvSpPr>
        <p:spPr>
          <a:xfrm>
            <a:off x="1821655" y="51244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2" name="Oval 21"/>
          <p:cNvSpPr/>
          <p:nvPr/>
        </p:nvSpPr>
        <p:spPr>
          <a:xfrm>
            <a:off x="2496342" y="49720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3" name="Oval 22"/>
          <p:cNvSpPr/>
          <p:nvPr/>
        </p:nvSpPr>
        <p:spPr>
          <a:xfrm>
            <a:off x="2235198" y="49720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4" name="Oval 23"/>
          <p:cNvSpPr/>
          <p:nvPr/>
        </p:nvSpPr>
        <p:spPr>
          <a:xfrm>
            <a:off x="2300285" y="46005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5" name="Oval 24"/>
          <p:cNvSpPr/>
          <p:nvPr/>
        </p:nvSpPr>
        <p:spPr>
          <a:xfrm>
            <a:off x="2082798" y="5724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6" name="Oval 25"/>
          <p:cNvSpPr/>
          <p:nvPr/>
        </p:nvSpPr>
        <p:spPr>
          <a:xfrm>
            <a:off x="2222497" y="5210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7" name="Oval 26"/>
          <p:cNvSpPr/>
          <p:nvPr/>
        </p:nvSpPr>
        <p:spPr>
          <a:xfrm>
            <a:off x="1304128" y="40576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8" name="Oval 27"/>
          <p:cNvSpPr/>
          <p:nvPr/>
        </p:nvSpPr>
        <p:spPr>
          <a:xfrm>
            <a:off x="2101052" y="54864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9" name="Oval 28"/>
          <p:cNvSpPr/>
          <p:nvPr/>
        </p:nvSpPr>
        <p:spPr>
          <a:xfrm>
            <a:off x="4257675" y="49911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0" name="Oval 29"/>
          <p:cNvSpPr/>
          <p:nvPr/>
        </p:nvSpPr>
        <p:spPr>
          <a:xfrm>
            <a:off x="4410075" y="51435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1" name="Oval 30"/>
          <p:cNvSpPr/>
          <p:nvPr/>
        </p:nvSpPr>
        <p:spPr>
          <a:xfrm>
            <a:off x="4410075" y="54483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2" name="Oval 31"/>
          <p:cNvSpPr/>
          <p:nvPr/>
        </p:nvSpPr>
        <p:spPr>
          <a:xfrm>
            <a:off x="5498310" y="48291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3" name="Oval 32"/>
          <p:cNvSpPr/>
          <p:nvPr/>
        </p:nvSpPr>
        <p:spPr>
          <a:xfrm>
            <a:off x="4823618" y="52959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4" name="Oval 33"/>
          <p:cNvSpPr/>
          <p:nvPr/>
        </p:nvSpPr>
        <p:spPr>
          <a:xfrm>
            <a:off x="4888705" y="4924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5" name="Oval 34"/>
          <p:cNvSpPr/>
          <p:nvPr/>
        </p:nvSpPr>
        <p:spPr>
          <a:xfrm>
            <a:off x="4803781" y="45815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6" name="Oval 35"/>
          <p:cNvSpPr/>
          <p:nvPr/>
        </p:nvSpPr>
        <p:spPr>
          <a:xfrm>
            <a:off x="4810917" y="55340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7" name="Oval 36"/>
          <p:cNvSpPr/>
          <p:nvPr/>
        </p:nvSpPr>
        <p:spPr>
          <a:xfrm>
            <a:off x="4955380" y="57721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8" name="Oval 37"/>
          <p:cNvSpPr/>
          <p:nvPr/>
        </p:nvSpPr>
        <p:spPr>
          <a:xfrm>
            <a:off x="5240343" y="4543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9" name="Oval 38"/>
          <p:cNvSpPr/>
          <p:nvPr/>
        </p:nvSpPr>
        <p:spPr>
          <a:xfrm>
            <a:off x="5078418" y="47625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0" name="Oval 39"/>
          <p:cNvSpPr/>
          <p:nvPr/>
        </p:nvSpPr>
        <p:spPr>
          <a:xfrm>
            <a:off x="5230818" y="49149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1" name="Oval 40"/>
          <p:cNvSpPr/>
          <p:nvPr/>
        </p:nvSpPr>
        <p:spPr>
          <a:xfrm>
            <a:off x="5230818" y="52197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2" name="Oval 41"/>
          <p:cNvSpPr/>
          <p:nvPr/>
        </p:nvSpPr>
        <p:spPr>
          <a:xfrm>
            <a:off x="5905505" y="50673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3" name="Oval 42"/>
          <p:cNvSpPr/>
          <p:nvPr/>
        </p:nvSpPr>
        <p:spPr>
          <a:xfrm>
            <a:off x="5644361" y="506730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4" name="Oval 43"/>
          <p:cNvSpPr/>
          <p:nvPr/>
        </p:nvSpPr>
        <p:spPr>
          <a:xfrm>
            <a:off x="5709448" y="46958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5" name="Oval 44"/>
          <p:cNvSpPr/>
          <p:nvPr/>
        </p:nvSpPr>
        <p:spPr>
          <a:xfrm>
            <a:off x="5491961" y="581977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6" name="Oval 45"/>
          <p:cNvSpPr/>
          <p:nvPr/>
        </p:nvSpPr>
        <p:spPr>
          <a:xfrm>
            <a:off x="5631660" y="5305425"/>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7" name="Oval 46"/>
          <p:cNvSpPr/>
          <p:nvPr/>
        </p:nvSpPr>
        <p:spPr>
          <a:xfrm>
            <a:off x="4580728" y="56197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8" name="Oval 47"/>
          <p:cNvSpPr/>
          <p:nvPr/>
        </p:nvSpPr>
        <p:spPr>
          <a:xfrm>
            <a:off x="5510215" y="5581650"/>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9" name="Oval 48"/>
          <p:cNvSpPr/>
          <p:nvPr/>
        </p:nvSpPr>
        <p:spPr>
          <a:xfrm>
            <a:off x="5867400" y="2062162"/>
            <a:ext cx="152400" cy="152400"/>
          </a:xfrm>
          <a:prstGeom prst="ellipse">
            <a:avLst/>
          </a:prstGeom>
          <a:solidFill>
            <a:srgbClr val="00B0F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51" name="Straight Arrow Connector 50"/>
          <p:cNvCxnSpPr>
            <a:cxnSpLocks/>
          </p:cNvCxnSpPr>
          <p:nvPr/>
        </p:nvCxnSpPr>
        <p:spPr>
          <a:xfrm flipH="1">
            <a:off x="6096000" y="1152526"/>
            <a:ext cx="1685916" cy="885825"/>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7955735" y="952500"/>
            <a:ext cx="4083863" cy="5733877"/>
          </a:xfrm>
          <a:prstGeom prst="rect">
            <a:avLst/>
          </a:prstGeom>
          <a:noFill/>
        </p:spPr>
        <p:txBody>
          <a:bodyPr wrap="square" lIns="0" tIns="0" rIns="0" bIns="0" rtlCol="0">
            <a:spAutoFit/>
          </a:bodyPr>
          <a:lstStyle/>
          <a:p>
            <a:pPr>
              <a:lnSpc>
                <a:spcPct val="90000"/>
              </a:lnSpc>
            </a:pPr>
            <a:r>
              <a:rPr lang="en-US" dirty="0"/>
              <a:t>The new definition solves the problem.</a:t>
            </a:r>
          </a:p>
          <a:p>
            <a:pPr>
              <a:lnSpc>
                <a:spcPct val="90000"/>
              </a:lnSpc>
            </a:pPr>
            <a:endParaRPr lang="en-US" dirty="0"/>
          </a:p>
          <a:p>
            <a:pPr>
              <a:lnSpc>
                <a:spcPct val="90000"/>
              </a:lnSpc>
            </a:pPr>
            <a:r>
              <a:rPr lang="en-US" dirty="0"/>
              <a:t>However, what about the </a:t>
            </a:r>
            <a:r>
              <a:rPr lang="en-US" i="1" dirty="0"/>
              <a:t>triple</a:t>
            </a:r>
            <a:r>
              <a:rPr lang="en-US" dirty="0"/>
              <a:t> freak, or </a:t>
            </a:r>
            <a:r>
              <a:rPr lang="en-US" i="1" dirty="0"/>
              <a:t>quadruple</a:t>
            </a:r>
            <a:r>
              <a:rPr lang="en-US" dirty="0"/>
              <a:t> freak problem etc.…</a:t>
            </a:r>
          </a:p>
          <a:p>
            <a:pPr>
              <a:lnSpc>
                <a:spcPct val="90000"/>
              </a:lnSpc>
            </a:pPr>
            <a:endParaRPr lang="en-US" dirty="0"/>
          </a:p>
          <a:p>
            <a:pPr>
              <a:lnSpc>
                <a:spcPct val="90000"/>
              </a:lnSpc>
            </a:pPr>
            <a:r>
              <a:rPr lang="en-US" dirty="0"/>
              <a:t>If an “anomaly” happens many times, it is probably not an anomaly, and we probably know about it anyway.</a:t>
            </a:r>
          </a:p>
          <a:p>
            <a:pPr>
              <a:lnSpc>
                <a:spcPct val="90000"/>
              </a:lnSpc>
            </a:pPr>
            <a:endParaRPr lang="en-US" dirty="0"/>
          </a:p>
          <a:p>
            <a:pPr>
              <a:lnSpc>
                <a:spcPct val="90000"/>
              </a:lnSpc>
            </a:pPr>
            <a:endParaRPr lang="en-US" dirty="0"/>
          </a:p>
          <a:p>
            <a:pPr>
              <a:lnSpc>
                <a:spcPct val="90000"/>
              </a:lnSpc>
            </a:pPr>
            <a:r>
              <a:rPr lang="en-US" dirty="0"/>
              <a:t>Nevertheless, it can be useful to generalize to the K</a:t>
            </a:r>
            <a:r>
              <a:rPr lang="en-US" baseline="30000" dirty="0"/>
              <a:t>th</a:t>
            </a:r>
            <a:r>
              <a:rPr lang="en-US" dirty="0"/>
              <a:t> nearest neighbor, for a small K, say 3</a:t>
            </a:r>
          </a:p>
          <a:p>
            <a:pPr>
              <a:lnSpc>
                <a:spcPct val="90000"/>
              </a:lnSpc>
            </a:pPr>
            <a:endParaRPr lang="en-US" dirty="0"/>
          </a:p>
          <a:p>
            <a:pPr>
              <a:lnSpc>
                <a:spcPct val="90000"/>
              </a:lnSpc>
            </a:pPr>
            <a:r>
              <a:rPr lang="en-US" i="1" dirty="0"/>
              <a:t>The subsequence D that has the maximum distance from its (non-trivial match) </a:t>
            </a:r>
            <a:r>
              <a:rPr lang="en-US" i="1" dirty="0">
                <a:solidFill>
                  <a:srgbClr val="C00000"/>
                </a:solidFill>
              </a:rPr>
              <a:t>K</a:t>
            </a:r>
            <a:r>
              <a:rPr lang="en-US" i="1" dirty="0"/>
              <a:t> nearest neighbor</a:t>
            </a:r>
            <a:r>
              <a:rPr lang="en-US" dirty="0"/>
              <a:t>. </a:t>
            </a:r>
          </a:p>
          <a:p>
            <a:pPr>
              <a:lnSpc>
                <a:spcPct val="90000"/>
              </a:lnSpc>
            </a:pPr>
            <a:endParaRPr lang="en-US" dirty="0"/>
          </a:p>
          <a:p>
            <a:pPr>
              <a:lnSpc>
                <a:spcPct val="90000"/>
              </a:lnSpc>
            </a:pPr>
            <a:r>
              <a:rPr lang="en-US" dirty="0"/>
              <a:t>This is a trivial change/addition to the MP </a:t>
            </a:r>
          </a:p>
          <a:p>
            <a:pPr>
              <a:lnSpc>
                <a:spcPct val="90000"/>
              </a:lnSpc>
            </a:pPr>
            <a:endParaRPr lang="en-US" dirty="0"/>
          </a:p>
          <a:p>
            <a:pPr>
              <a:lnSpc>
                <a:spcPct val="90000"/>
              </a:lnSpc>
            </a:pPr>
            <a:r>
              <a:rPr lang="en-US" dirty="0"/>
              <a:t> </a:t>
            </a:r>
          </a:p>
          <a:p>
            <a:pPr>
              <a:lnSpc>
                <a:spcPct val="90000"/>
              </a:lnSpc>
            </a:pPr>
            <a:endParaRPr lang="en-US" dirty="0"/>
          </a:p>
          <a:p>
            <a:pPr>
              <a:lnSpc>
                <a:spcPct val="90000"/>
              </a:lnSpc>
            </a:pPr>
            <a:endParaRPr lang="en-US" dirty="0"/>
          </a:p>
        </p:txBody>
      </p:sp>
      <p:sp>
        <p:nvSpPr>
          <p:cNvPr id="53" name="TextBox 52"/>
          <p:cNvSpPr txBox="1"/>
          <p:nvPr/>
        </p:nvSpPr>
        <p:spPr>
          <a:xfrm>
            <a:off x="791367" y="152400"/>
            <a:ext cx="9648033" cy="914400"/>
          </a:xfrm>
          <a:prstGeom prst="rect">
            <a:avLst/>
          </a:prstGeom>
          <a:noFill/>
        </p:spPr>
        <p:txBody>
          <a:bodyPr wrap="none" lIns="0" tIns="0" rIns="0" bIns="0" rtlCol="0">
            <a:noAutofit/>
          </a:bodyPr>
          <a:lstStyle/>
          <a:p>
            <a:pPr>
              <a:lnSpc>
                <a:spcPct val="90000"/>
              </a:lnSpc>
            </a:pPr>
            <a:r>
              <a:rPr lang="en-US" sz="4000" dirty="0"/>
              <a:t>The twin freak problem</a:t>
            </a:r>
            <a:endParaRPr lang="en-US" sz="4000" dirty="0">
              <a:solidFill>
                <a:schemeClr val="bg1">
                  <a:lumMod val="75000"/>
                </a:schemeClr>
              </a:solidFill>
            </a:endParaRPr>
          </a:p>
        </p:txBody>
      </p:sp>
      <p:sp>
        <p:nvSpPr>
          <p:cNvPr id="50" name="Oval 49"/>
          <p:cNvSpPr/>
          <p:nvPr/>
        </p:nvSpPr>
        <p:spPr>
          <a:xfrm>
            <a:off x="6019800" y="2316162"/>
            <a:ext cx="152400" cy="152400"/>
          </a:xfrm>
          <a:prstGeom prst="ellipse">
            <a:avLst/>
          </a:prstGeom>
          <a:solidFill>
            <a:srgbClr val="41555E"/>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 name="Rectangle 1"/>
          <p:cNvSpPr/>
          <p:nvPr/>
        </p:nvSpPr>
        <p:spPr>
          <a:xfrm>
            <a:off x="791367" y="773018"/>
            <a:ext cx="4448976" cy="1938992"/>
          </a:xfrm>
          <a:prstGeom prst="rect">
            <a:avLst/>
          </a:prstGeom>
        </p:spPr>
        <p:txBody>
          <a:bodyPr wrap="square">
            <a:spAutoFit/>
          </a:bodyPr>
          <a:lstStyle/>
          <a:p>
            <a:r>
              <a:rPr lang="en-US" sz="2400" dirty="0"/>
              <a:t>The </a:t>
            </a:r>
            <a:r>
              <a:rPr lang="en-US" sz="2400" dirty="0">
                <a:solidFill>
                  <a:srgbClr val="C00000"/>
                </a:solidFill>
              </a:rPr>
              <a:t>new</a:t>
            </a:r>
            <a:r>
              <a:rPr lang="en-US" sz="2400" dirty="0"/>
              <a:t> definition of a discord is: </a:t>
            </a:r>
            <a:r>
              <a:rPr lang="en-US" sz="2400" i="1" dirty="0"/>
              <a:t>The subsequence D that has the maximum distance from its (non-trivial match) </a:t>
            </a:r>
            <a:r>
              <a:rPr lang="en-US" sz="2400" i="1" dirty="0">
                <a:solidFill>
                  <a:srgbClr val="C00000"/>
                </a:solidFill>
              </a:rPr>
              <a:t>second</a:t>
            </a:r>
            <a:r>
              <a:rPr lang="en-US" sz="2400" i="1" dirty="0"/>
              <a:t> nearest neighbor</a:t>
            </a:r>
            <a:r>
              <a:rPr lang="en-US" sz="2400" dirty="0"/>
              <a:t>.</a:t>
            </a:r>
          </a:p>
        </p:txBody>
      </p:sp>
    </p:spTree>
    <p:extLst>
      <p:ext uri="{BB962C8B-B14F-4D97-AF65-F5344CB8AC3E}">
        <p14:creationId xmlns:p14="http://schemas.microsoft.com/office/powerpoint/2010/main" val="7640871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ECF5E7"/>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F76BED9-85F3-416D-9570-1B2AB97803AC}"/>
              </a:ext>
            </a:extLst>
          </p:cNvPr>
          <p:cNvPicPr>
            <a:picLocks noChangeAspect="1"/>
          </p:cNvPicPr>
          <p:nvPr/>
        </p:nvPicPr>
        <p:blipFill>
          <a:blip r:embed="rId2"/>
          <a:stretch>
            <a:fillRect/>
          </a:stretch>
        </p:blipFill>
        <p:spPr>
          <a:xfrm>
            <a:off x="4257675" y="569119"/>
            <a:ext cx="7829550" cy="4404122"/>
          </a:xfrm>
          <a:prstGeom prst="rect">
            <a:avLst/>
          </a:prstGeom>
          <a:scene3d>
            <a:camera prst="perspectiveContrastingLeftFacing"/>
            <a:lightRig rig="threePt" dir="t"/>
          </a:scene3d>
        </p:spPr>
      </p:pic>
      <p:sp>
        <p:nvSpPr>
          <p:cNvPr id="54" name="TextBox 53">
            <a:extLst>
              <a:ext uri="{FF2B5EF4-FFF2-40B4-BE49-F238E27FC236}">
                <a16:creationId xmlns:a16="http://schemas.microsoft.com/office/drawing/2014/main" id="{83F6D95B-FFA6-4157-912A-CD195D55A9F2}"/>
              </a:ext>
            </a:extLst>
          </p:cNvPr>
          <p:cNvSpPr txBox="1"/>
          <p:nvPr/>
        </p:nvSpPr>
        <p:spPr>
          <a:xfrm>
            <a:off x="164285" y="390525"/>
            <a:ext cx="4988739" cy="5539978"/>
          </a:xfrm>
          <a:prstGeom prst="rect">
            <a:avLst/>
          </a:prstGeom>
          <a:noFill/>
        </p:spPr>
        <p:txBody>
          <a:bodyPr wrap="square" lIns="0" tIns="0" rIns="0" bIns="0" rtlCol="0">
            <a:spAutoFit/>
          </a:bodyPr>
          <a:lstStyle/>
          <a:p>
            <a:pPr>
              <a:lnSpc>
                <a:spcPct val="90000"/>
              </a:lnSpc>
            </a:pPr>
            <a:r>
              <a:rPr lang="en-US" sz="2800" dirty="0"/>
              <a:t>We have already seen examples of time series discords (although we did not explicitly call them that) so we will not revisit this here.</a:t>
            </a:r>
          </a:p>
          <a:p>
            <a:pPr>
              <a:lnSpc>
                <a:spcPct val="90000"/>
              </a:lnSpc>
            </a:pPr>
            <a:endParaRPr lang="en-US" sz="2800" dirty="0"/>
          </a:p>
          <a:p>
            <a:pPr>
              <a:lnSpc>
                <a:spcPct val="90000"/>
              </a:lnSpc>
            </a:pPr>
            <a:endParaRPr lang="en-US" sz="2800" dirty="0"/>
          </a:p>
          <a:p>
            <a:pPr>
              <a:lnSpc>
                <a:spcPct val="90000"/>
              </a:lnSpc>
            </a:pPr>
            <a:r>
              <a:rPr lang="en-US" sz="2800" dirty="0"/>
              <a:t>Discords are simply high values in the Matrix Profile. </a:t>
            </a:r>
          </a:p>
          <a:p>
            <a:pPr>
              <a:lnSpc>
                <a:spcPct val="90000"/>
              </a:lnSpc>
            </a:pPr>
            <a:endParaRPr lang="en-US" sz="2800" dirty="0"/>
          </a:p>
          <a:p>
            <a:pPr>
              <a:lnSpc>
                <a:spcPct val="90000"/>
              </a:lnSpc>
            </a:pPr>
            <a:r>
              <a:rPr lang="en-US" sz="2800" dirty="0"/>
              <a:t>There </a:t>
            </a:r>
            <a:r>
              <a:rPr lang="en-US" sz="2800" i="1" dirty="0"/>
              <a:t>are</a:t>
            </a:r>
            <a:r>
              <a:rPr lang="en-US" sz="2800" dirty="0"/>
              <a:t> many other algorithms to find discords. But why bother with them, when the Matrix Profile gives you them for free?</a:t>
            </a:r>
            <a:endParaRPr lang="en-US" dirty="0"/>
          </a:p>
          <a:p>
            <a:pPr>
              <a:lnSpc>
                <a:spcPct val="90000"/>
              </a:lnSpc>
            </a:pPr>
            <a:endParaRPr lang="en-US" dirty="0"/>
          </a:p>
          <a:p>
            <a:pPr>
              <a:lnSpc>
                <a:spcPct val="90000"/>
              </a:lnSpc>
            </a:pPr>
            <a:endParaRPr lang="en-US" dirty="0"/>
          </a:p>
        </p:txBody>
      </p:sp>
    </p:spTree>
    <p:extLst>
      <p:ext uri="{BB962C8B-B14F-4D97-AF65-F5344CB8AC3E}">
        <p14:creationId xmlns:p14="http://schemas.microsoft.com/office/powerpoint/2010/main" val="412774825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EDEFF3"/>
        </a:solidFill>
        <a:effectLst/>
      </p:bgPr>
    </p:bg>
    <p:spTree>
      <p:nvGrpSpPr>
        <p:cNvPr id="1" name=""/>
        <p:cNvGrpSpPr/>
        <p:nvPr/>
      </p:nvGrpSpPr>
      <p:grpSpPr>
        <a:xfrm>
          <a:off x="0" y="0"/>
          <a:ext cx="0" cy="0"/>
          <a:chOff x="0" y="0"/>
          <a:chExt cx="0" cy="0"/>
        </a:xfrm>
      </p:grpSpPr>
      <p:sp>
        <p:nvSpPr>
          <p:cNvPr id="4" name="TextBox 3"/>
          <p:cNvSpPr txBox="1"/>
          <p:nvPr/>
        </p:nvSpPr>
        <p:spPr>
          <a:xfrm>
            <a:off x="182937" y="137251"/>
            <a:ext cx="5615791" cy="1384995"/>
          </a:xfrm>
          <a:prstGeom prst="rect">
            <a:avLst/>
          </a:prstGeom>
          <a:noFill/>
        </p:spPr>
        <p:txBody>
          <a:bodyPr wrap="square" rtlCol="0">
            <a:spAutoFit/>
          </a:bodyPr>
          <a:lstStyle/>
          <a:p>
            <a:r>
              <a:rPr lang="en-US" sz="4000" dirty="0">
                <a:cs typeface="Times New Roman" panose="02020603050405020304" pitchFamily="18" charset="0"/>
              </a:rPr>
              <a:t>Generalizing to Joins</a:t>
            </a:r>
            <a:r>
              <a:rPr lang="en-US" sz="2800" dirty="0">
                <a:cs typeface="Times New Roman" panose="02020603050405020304" pitchFamily="18" charset="0"/>
              </a:rPr>
              <a:t> </a:t>
            </a:r>
          </a:p>
          <a:p>
            <a:r>
              <a:rPr lang="en-US" sz="1600" dirty="0">
                <a:cs typeface="Times New Roman" panose="02020603050405020304" pitchFamily="18" charset="0"/>
              </a:rPr>
              <a:t> </a:t>
            </a:r>
          </a:p>
          <a:p>
            <a:endParaRPr lang="en-US" sz="2800" dirty="0"/>
          </a:p>
        </p:txBody>
      </p:sp>
      <p:sp>
        <p:nvSpPr>
          <p:cNvPr id="2" name="TextBox 1"/>
          <p:cNvSpPr txBox="1"/>
          <p:nvPr/>
        </p:nvSpPr>
        <p:spPr>
          <a:xfrm>
            <a:off x="182937" y="1060581"/>
            <a:ext cx="11803468" cy="5868273"/>
          </a:xfrm>
          <a:prstGeom prst="rect">
            <a:avLst/>
          </a:prstGeom>
          <a:noFill/>
        </p:spPr>
        <p:txBody>
          <a:bodyPr wrap="square" rtlCol="0">
            <a:spAutoFit/>
          </a:bodyPr>
          <a:lstStyle/>
          <a:p>
            <a:pPr marL="457200" indent="-457200">
              <a:spcAft>
                <a:spcPts val="800"/>
              </a:spcAft>
              <a:buFont typeface="Arial" panose="020B0604020202020204" pitchFamily="34" charset="0"/>
              <a:buChar char="•"/>
            </a:pPr>
            <a:r>
              <a:rPr lang="en-US" sz="2400" dirty="0"/>
              <a:t>We can think of the MP as a type of similarity self-join. For every subsequence in </a:t>
            </a:r>
            <a:r>
              <a:rPr lang="en-US" sz="2400" i="1" dirty="0"/>
              <a:t>T</a:t>
            </a:r>
            <a:r>
              <a:rPr lang="en-US" sz="2400" i="1" baseline="-25000" dirty="0"/>
              <a:t>A</a:t>
            </a:r>
            <a:r>
              <a:rPr lang="en-US" sz="2400" dirty="0"/>
              <a:t>, we join it with its nearest (non- trivial) neighbor in </a:t>
            </a:r>
            <a:r>
              <a:rPr lang="en-US" sz="2400" i="1" dirty="0"/>
              <a:t>T</a:t>
            </a:r>
            <a:r>
              <a:rPr lang="en-US" sz="2400" i="1" baseline="-25000" dirty="0"/>
              <a:t>A</a:t>
            </a:r>
            <a:r>
              <a:rPr lang="en-US" sz="2400" dirty="0"/>
              <a:t>,   or  </a:t>
            </a:r>
            <a:r>
              <a:rPr lang="en-US" sz="2400" b="1" dirty="0"/>
              <a:t> J</a:t>
            </a:r>
            <a:r>
              <a:rPr lang="en-US" sz="2400" i="1" baseline="-25000" dirty="0"/>
              <a:t>T</a:t>
            </a:r>
            <a:r>
              <a:rPr lang="en-US" sz="2400" i="1" baseline="-50000" dirty="0"/>
              <a:t>A</a:t>
            </a:r>
            <a:r>
              <a:rPr lang="en-US" sz="2400" i="1" baseline="-25000" dirty="0"/>
              <a:t>T</a:t>
            </a:r>
            <a:r>
              <a:rPr lang="en-US" sz="2400" i="1" baseline="-50000" dirty="0"/>
              <a:t>A     </a:t>
            </a:r>
            <a:r>
              <a:rPr lang="en-US" sz="2400" i="1" dirty="0"/>
              <a:t>or   T</a:t>
            </a:r>
            <a:r>
              <a:rPr lang="en-US" sz="2400" i="1" baseline="-25000" dirty="0"/>
              <a:t>A</a:t>
            </a:r>
            <a:r>
              <a:rPr lang="en-US" sz="2400" dirty="0"/>
              <a:t> ⋈1nn </a:t>
            </a:r>
            <a:r>
              <a:rPr lang="en-US" sz="2400" i="1" dirty="0"/>
              <a:t>T</a:t>
            </a:r>
            <a:r>
              <a:rPr lang="en-US" sz="2400" i="1" baseline="-25000" dirty="0"/>
              <a:t>A</a:t>
            </a:r>
          </a:p>
          <a:p>
            <a:pPr marL="457200" indent="-457200">
              <a:spcAft>
                <a:spcPts val="800"/>
              </a:spcAft>
              <a:buFont typeface="Arial" panose="020B0604020202020204" pitchFamily="34" charset="0"/>
              <a:buChar char="•"/>
            </a:pPr>
            <a:r>
              <a:rPr lang="en-US" sz="2400" dirty="0"/>
              <a:t>This is also known as all-pairs-similarity-search (or similarity join).</a:t>
            </a:r>
          </a:p>
          <a:p>
            <a:pPr marL="457200" indent="-457200">
              <a:spcAft>
                <a:spcPts val="800"/>
              </a:spcAft>
              <a:buFont typeface="Arial" panose="020B0604020202020204" pitchFamily="34" charset="0"/>
              <a:buChar char="•"/>
            </a:pPr>
            <a:r>
              <a:rPr lang="en-US" sz="2400" dirty="0"/>
              <a:t>However, we can genialize to an </a:t>
            </a:r>
            <a:r>
              <a:rPr lang="en-US" sz="2400" b="1" dirty="0"/>
              <a:t>AB-</a:t>
            </a:r>
            <a:r>
              <a:rPr lang="en-US" sz="2400" dirty="0"/>
              <a:t>similarity join. For every subsequence in </a:t>
            </a:r>
            <a:r>
              <a:rPr lang="en-US" sz="2400" b="1" dirty="0"/>
              <a:t>A</a:t>
            </a:r>
            <a:r>
              <a:rPr lang="en-US" sz="2400" dirty="0"/>
              <a:t>, we join can it with its nearest neighbor in </a:t>
            </a:r>
            <a:r>
              <a:rPr lang="en-US" sz="2400" b="1" dirty="0"/>
              <a:t>B</a:t>
            </a:r>
            <a:r>
              <a:rPr lang="en-US" sz="2400" dirty="0"/>
              <a:t>,</a:t>
            </a:r>
            <a:r>
              <a:rPr lang="en-US" sz="2400" b="1" dirty="0"/>
              <a:t>  </a:t>
            </a:r>
            <a:r>
              <a:rPr lang="en-US" sz="2400" dirty="0"/>
              <a:t>or   </a:t>
            </a:r>
            <a:r>
              <a:rPr lang="en-US" sz="2400" b="1" dirty="0"/>
              <a:t> J</a:t>
            </a:r>
            <a:r>
              <a:rPr lang="en-US" sz="2400" i="1" baseline="-25000" dirty="0"/>
              <a:t>T</a:t>
            </a:r>
            <a:r>
              <a:rPr lang="en-US" sz="2400" i="1" baseline="-50000" dirty="0"/>
              <a:t>A</a:t>
            </a:r>
            <a:r>
              <a:rPr lang="en-US" sz="2400" i="1" baseline="-25000" dirty="0"/>
              <a:t>T</a:t>
            </a:r>
            <a:r>
              <a:rPr lang="en-US" sz="2400" i="1" baseline="-50000" dirty="0"/>
              <a:t>B     </a:t>
            </a:r>
            <a:r>
              <a:rPr lang="en-US" sz="2400" i="1" dirty="0"/>
              <a:t>or   T</a:t>
            </a:r>
            <a:r>
              <a:rPr lang="en-US" sz="2400" i="1" baseline="-25000" dirty="0"/>
              <a:t>A</a:t>
            </a:r>
            <a:r>
              <a:rPr lang="en-US" sz="2400" dirty="0"/>
              <a:t> ⋈1nn </a:t>
            </a:r>
            <a:r>
              <a:rPr lang="en-US" sz="2400" i="1" dirty="0"/>
              <a:t>T</a:t>
            </a:r>
            <a:r>
              <a:rPr lang="en-US" sz="2400" i="1" baseline="-25000" dirty="0"/>
              <a:t>B</a:t>
            </a:r>
            <a:endParaRPr lang="en-US" sz="2400" dirty="0"/>
          </a:p>
          <a:p>
            <a:pPr marL="457200" indent="-457200">
              <a:spcAft>
                <a:spcPts val="1200"/>
              </a:spcAft>
              <a:buFont typeface="Arial" panose="020B0604020202020204" pitchFamily="34" charset="0"/>
              <a:buChar char="•"/>
            </a:pPr>
            <a:r>
              <a:rPr lang="en-US" sz="2400" dirty="0"/>
              <a:t>Note that in general:  </a:t>
            </a:r>
            <a:r>
              <a:rPr lang="en-US" sz="2400" b="1" dirty="0"/>
              <a:t>J</a:t>
            </a:r>
            <a:r>
              <a:rPr lang="en-US" sz="2400" i="1" baseline="-25000" dirty="0"/>
              <a:t>T</a:t>
            </a:r>
            <a:r>
              <a:rPr lang="en-US" sz="2400" i="1" baseline="-50000" dirty="0"/>
              <a:t>A</a:t>
            </a:r>
            <a:r>
              <a:rPr lang="en-US" sz="2400" i="1" baseline="-25000" dirty="0"/>
              <a:t>T</a:t>
            </a:r>
            <a:r>
              <a:rPr lang="en-US" sz="2400" i="1" baseline="-50000" dirty="0"/>
              <a:t>B   </a:t>
            </a:r>
            <a:r>
              <a:rPr lang="en-US" sz="2400" i="1" dirty="0"/>
              <a:t>≠</a:t>
            </a:r>
            <a:r>
              <a:rPr lang="en-US" sz="2400" i="1" baseline="-50000" dirty="0"/>
              <a:t>  </a:t>
            </a:r>
            <a:r>
              <a:rPr lang="en-US" sz="2400" b="1" dirty="0"/>
              <a:t>J</a:t>
            </a:r>
            <a:r>
              <a:rPr lang="en-US" sz="2400" i="1" baseline="-25000" dirty="0"/>
              <a:t>T</a:t>
            </a:r>
            <a:r>
              <a:rPr lang="en-US" sz="2400" i="1" baseline="-50000" dirty="0"/>
              <a:t>B</a:t>
            </a:r>
            <a:r>
              <a:rPr lang="en-US" sz="2400" i="1" baseline="-25000" dirty="0"/>
              <a:t>T</a:t>
            </a:r>
            <a:r>
              <a:rPr lang="en-US" sz="2400" i="1" baseline="-50000" dirty="0"/>
              <a:t>A </a:t>
            </a:r>
            <a:endParaRPr lang="en-US" sz="2400" dirty="0"/>
          </a:p>
          <a:p>
            <a:pPr marL="457200" indent="-457200">
              <a:spcAft>
                <a:spcPts val="800"/>
              </a:spcAft>
              <a:buFont typeface="Arial" panose="020B0604020202020204" pitchFamily="34" charset="0"/>
              <a:buChar char="•"/>
            </a:pPr>
            <a:r>
              <a:rPr lang="en-US" sz="2400" dirty="0"/>
              <a:t>Note that </a:t>
            </a:r>
            <a:r>
              <a:rPr lang="en-US" sz="2400" b="1" dirty="0"/>
              <a:t>A</a:t>
            </a:r>
            <a:r>
              <a:rPr lang="en-US" sz="2400" dirty="0"/>
              <a:t> and </a:t>
            </a:r>
            <a:r>
              <a:rPr lang="en-US" sz="2400" b="1" dirty="0"/>
              <a:t>B</a:t>
            </a:r>
            <a:r>
              <a:rPr lang="en-US" sz="2400" dirty="0"/>
              <a:t> can be radically different sizes</a:t>
            </a:r>
          </a:p>
          <a:p>
            <a:pPr marL="457200" indent="-457200">
              <a:spcAft>
                <a:spcPts val="800"/>
              </a:spcAft>
              <a:buFont typeface="Arial" panose="020B0604020202020204" pitchFamily="34" charset="0"/>
              <a:buChar char="•"/>
            </a:pPr>
            <a:r>
              <a:rPr lang="en-US" sz="2400" dirty="0"/>
              <a:t>We may be interested in:</a:t>
            </a:r>
          </a:p>
          <a:p>
            <a:pPr marL="914400" lvl="1" indent="-457200">
              <a:spcAft>
                <a:spcPts val="800"/>
              </a:spcAft>
              <a:buFont typeface="Arial" panose="020B0604020202020204" pitchFamily="34" charset="0"/>
              <a:buChar char="•"/>
            </a:pPr>
            <a:r>
              <a:rPr lang="en-US" sz="2400" dirty="0"/>
              <a:t>What is </a:t>
            </a:r>
            <a:r>
              <a:rPr lang="en-US" sz="2400" i="1" dirty="0"/>
              <a:t>conserved</a:t>
            </a:r>
            <a:r>
              <a:rPr lang="en-US" sz="2400" dirty="0"/>
              <a:t> between two time series </a:t>
            </a:r>
            <a:r>
              <a:rPr lang="en-US" sz="2400" dirty="0">
                <a:solidFill>
                  <a:schemeClr val="bg1">
                    <a:lumMod val="50000"/>
                  </a:schemeClr>
                </a:solidFill>
              </a:rPr>
              <a:t>(the join motifs)</a:t>
            </a:r>
          </a:p>
          <a:p>
            <a:pPr marL="914400" lvl="1" indent="-457200">
              <a:spcAft>
                <a:spcPts val="800"/>
              </a:spcAft>
              <a:buFont typeface="Arial" panose="020B0604020202020204" pitchFamily="34" charset="0"/>
              <a:buChar char="•"/>
            </a:pPr>
            <a:r>
              <a:rPr lang="en-US" sz="2400" dirty="0"/>
              <a:t>What is </a:t>
            </a:r>
            <a:r>
              <a:rPr lang="en-US" sz="2400" i="1" dirty="0"/>
              <a:t>different</a:t>
            </a:r>
            <a:r>
              <a:rPr lang="en-US" sz="2400" dirty="0"/>
              <a:t> between two time series </a:t>
            </a:r>
            <a:r>
              <a:rPr lang="en-US" sz="2400" dirty="0">
                <a:solidFill>
                  <a:schemeClr val="bg1">
                    <a:lumMod val="50000"/>
                  </a:schemeClr>
                </a:solidFill>
              </a:rPr>
              <a:t>(the join discords)</a:t>
            </a:r>
          </a:p>
          <a:p>
            <a:pPr marL="457200" indent="-457200">
              <a:spcAft>
                <a:spcPts val="800"/>
              </a:spcAft>
              <a:buFont typeface="Arial" panose="020B0604020202020204" pitchFamily="34" charset="0"/>
              <a:buChar char="•"/>
            </a:pPr>
            <a:r>
              <a:rPr lang="en-US" sz="2400" dirty="0"/>
              <a:t>The tricks for understanding and reading join-based MPs are the same as before, we will see some examples to make that clear.</a:t>
            </a:r>
          </a:p>
          <a:p>
            <a:pPr marL="457200" indent="-457200">
              <a:spcAft>
                <a:spcPts val="800"/>
              </a:spcAft>
              <a:buFont typeface="Arial" panose="020B0604020202020204" pitchFamily="34" charset="0"/>
              <a:buChar char="•"/>
            </a:pPr>
            <a:endParaRPr lang="en-US" sz="2400" dirty="0"/>
          </a:p>
        </p:txBody>
      </p:sp>
    </p:spTree>
    <p:extLst>
      <p:ext uri="{BB962C8B-B14F-4D97-AF65-F5344CB8AC3E}">
        <p14:creationId xmlns:p14="http://schemas.microsoft.com/office/powerpoint/2010/main" val="2937290811"/>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EDEFF3"/>
        </a:solidFill>
        <a:effectLst/>
      </p:bgPr>
    </p:bg>
    <p:spTree>
      <p:nvGrpSpPr>
        <p:cNvPr id="1" name=""/>
        <p:cNvGrpSpPr/>
        <p:nvPr/>
      </p:nvGrpSpPr>
      <p:grpSpPr>
        <a:xfrm>
          <a:off x="0" y="0"/>
          <a:ext cx="0" cy="0"/>
          <a:chOff x="0" y="0"/>
          <a:chExt cx="0" cy="0"/>
        </a:xfrm>
      </p:grpSpPr>
      <p:sp>
        <p:nvSpPr>
          <p:cNvPr id="53" name="TextBox 52"/>
          <p:cNvSpPr txBox="1"/>
          <p:nvPr/>
        </p:nvSpPr>
        <p:spPr>
          <a:xfrm>
            <a:off x="181767" y="143559"/>
            <a:ext cx="9648033" cy="458569"/>
          </a:xfrm>
          <a:prstGeom prst="rect">
            <a:avLst/>
          </a:prstGeom>
          <a:noFill/>
        </p:spPr>
        <p:txBody>
          <a:bodyPr wrap="none" lIns="0" tIns="0" rIns="0" bIns="0" rtlCol="0">
            <a:noAutofit/>
          </a:bodyPr>
          <a:lstStyle/>
          <a:p>
            <a:r>
              <a:rPr lang="en-US" sz="4000" dirty="0">
                <a:cs typeface="Times New Roman" panose="02020603050405020304" pitchFamily="18" charset="0"/>
              </a:rPr>
              <a:t>Generalizing to Joins</a:t>
            </a:r>
            <a:r>
              <a:rPr lang="en-US" sz="2800" dirty="0">
                <a:cs typeface="Times New Roman" panose="02020603050405020304" pitchFamily="18" charset="0"/>
              </a:rPr>
              <a:t> </a:t>
            </a:r>
          </a:p>
        </p:txBody>
      </p:sp>
      <p:sp>
        <p:nvSpPr>
          <p:cNvPr id="15" name="TextBox 14"/>
          <p:cNvSpPr txBox="1"/>
          <p:nvPr/>
        </p:nvSpPr>
        <p:spPr>
          <a:xfrm>
            <a:off x="4937260" y="174395"/>
            <a:ext cx="7092815" cy="6617196"/>
          </a:xfrm>
          <a:prstGeom prst="rect">
            <a:avLst/>
          </a:prstGeom>
          <a:noFill/>
        </p:spPr>
        <p:txBody>
          <a:bodyPr wrap="square" rtlCol="0">
            <a:spAutoFit/>
          </a:bodyPr>
          <a:lstStyle/>
          <a:p>
            <a:r>
              <a:rPr lang="en-US" sz="3200" dirty="0"/>
              <a:t>Two scenarios of interest: we do a </a:t>
            </a:r>
            <a:r>
              <a:rPr lang="en-US" sz="3200" b="1" dirty="0"/>
              <a:t>J</a:t>
            </a:r>
            <a:r>
              <a:rPr lang="en-US" sz="3200" i="1" baseline="-25000" dirty="0">
                <a:solidFill>
                  <a:srgbClr val="008000"/>
                </a:solidFill>
              </a:rPr>
              <a:t>T</a:t>
            </a:r>
            <a:r>
              <a:rPr lang="en-US" sz="3200" i="1" baseline="-50000" dirty="0">
                <a:solidFill>
                  <a:srgbClr val="008000"/>
                </a:solidFill>
              </a:rPr>
              <a:t>A</a:t>
            </a:r>
            <a:r>
              <a:rPr lang="en-US" sz="3200" i="1" baseline="-25000" dirty="0">
                <a:solidFill>
                  <a:srgbClr val="0000FF"/>
                </a:solidFill>
              </a:rPr>
              <a:t>T</a:t>
            </a:r>
            <a:r>
              <a:rPr lang="en-US" sz="3200" i="1" baseline="-50000" dirty="0">
                <a:solidFill>
                  <a:srgbClr val="0000FF"/>
                </a:solidFill>
              </a:rPr>
              <a:t>B</a:t>
            </a:r>
            <a:r>
              <a:rPr lang="en-US" sz="3200" i="1" dirty="0"/>
              <a:t>…</a:t>
            </a:r>
          </a:p>
          <a:p>
            <a:endParaRPr lang="en-US" sz="3200" dirty="0"/>
          </a:p>
          <a:p>
            <a:pPr marL="457200" indent="-457200">
              <a:buAutoNum type="arabicParenR"/>
            </a:pPr>
            <a:r>
              <a:rPr lang="en-US" sz="2400" b="1" dirty="0"/>
              <a:t>The Golden Batch</a:t>
            </a:r>
            <a:r>
              <a:rPr lang="en-US" sz="2400" dirty="0"/>
              <a:t>: Here we have two time series that we think should be about the same. But when we join them, there is a </a:t>
            </a:r>
            <a:r>
              <a:rPr lang="en-US" sz="2400" i="1" dirty="0"/>
              <a:t>join discord</a:t>
            </a:r>
            <a:r>
              <a:rPr lang="en-US" sz="2400" dirty="0"/>
              <a:t>, a subsequence that appears only in only in </a:t>
            </a:r>
            <a:r>
              <a:rPr lang="en-US" sz="2400" b="1" dirty="0"/>
              <a:t>A</a:t>
            </a:r>
            <a:r>
              <a:rPr lang="en-US" sz="2400" dirty="0"/>
              <a:t>, but not in </a:t>
            </a:r>
            <a:r>
              <a:rPr lang="en-US" sz="2400" b="1" dirty="0"/>
              <a:t>B</a:t>
            </a:r>
            <a:r>
              <a:rPr lang="en-US" sz="2400" dirty="0"/>
              <a:t>, but why? </a:t>
            </a:r>
            <a:r>
              <a:rPr lang="en-US" sz="2400" dirty="0">
                <a:solidFill>
                  <a:schemeClr val="bg1">
                    <a:lumMod val="75000"/>
                  </a:schemeClr>
                </a:solidFill>
              </a:rPr>
              <a:t>(</a:t>
            </a:r>
            <a:r>
              <a:rPr lang="en-US" sz="2400" i="1" dirty="0">
                <a:solidFill>
                  <a:schemeClr val="bg1">
                    <a:lumMod val="75000"/>
                  </a:schemeClr>
                </a:solidFill>
              </a:rPr>
              <a:t>spoken word </a:t>
            </a:r>
            <a:r>
              <a:rPr lang="en-US" sz="2400" dirty="0">
                <a:solidFill>
                  <a:schemeClr val="bg1">
                    <a:lumMod val="75000"/>
                  </a:schemeClr>
                </a:solidFill>
              </a:rPr>
              <a:t>example below)</a:t>
            </a:r>
          </a:p>
          <a:p>
            <a:pPr marL="457200" indent="-457200">
              <a:buAutoNum type="arabicParenR"/>
            </a:pPr>
            <a:endParaRPr lang="en-US" sz="2400" dirty="0">
              <a:solidFill>
                <a:schemeClr val="bg1">
                  <a:lumMod val="75000"/>
                </a:schemeClr>
              </a:solidFill>
            </a:endParaRPr>
          </a:p>
          <a:p>
            <a:pPr marL="457200" indent="-457200">
              <a:buAutoNum type="arabicParenR"/>
            </a:pPr>
            <a:endParaRPr lang="en-US" sz="2400" dirty="0">
              <a:solidFill>
                <a:schemeClr val="bg1">
                  <a:lumMod val="75000"/>
                </a:schemeClr>
              </a:solidFill>
            </a:endParaRPr>
          </a:p>
          <a:p>
            <a:pPr marL="457200" indent="-457200">
              <a:buAutoNum type="arabicParenR"/>
            </a:pPr>
            <a:endParaRPr lang="en-US" sz="2400" dirty="0">
              <a:solidFill>
                <a:schemeClr val="bg1">
                  <a:lumMod val="75000"/>
                </a:schemeClr>
              </a:solidFill>
            </a:endParaRPr>
          </a:p>
          <a:p>
            <a:pPr marL="457200" indent="-457200">
              <a:buAutoNum type="arabicParenR"/>
            </a:pPr>
            <a:endParaRPr lang="en-US" sz="2400" dirty="0"/>
          </a:p>
          <a:p>
            <a:pPr marL="457200" indent="-457200">
              <a:buFontTx/>
              <a:buAutoNum type="arabicParenR"/>
            </a:pPr>
            <a:r>
              <a:rPr lang="en-US" sz="2400" b="1" dirty="0"/>
              <a:t>The Suspicious Similarity: </a:t>
            </a:r>
            <a:r>
              <a:rPr lang="en-US" sz="2400" dirty="0"/>
              <a:t>Here we have two time series that we have </a:t>
            </a:r>
            <a:r>
              <a:rPr lang="en-US" sz="2400" i="1" dirty="0"/>
              <a:t>no</a:t>
            </a:r>
            <a:r>
              <a:rPr lang="en-US" sz="2400" dirty="0"/>
              <a:t> reason to think should be the same.  But when we join them, there are </a:t>
            </a:r>
            <a:r>
              <a:rPr lang="en-US" sz="2400" i="1" dirty="0"/>
              <a:t>join motifs</a:t>
            </a:r>
            <a:r>
              <a:rPr lang="en-US" sz="2400" dirty="0"/>
              <a:t>, some subsequences from </a:t>
            </a:r>
            <a:r>
              <a:rPr lang="en-US" sz="2400" b="1" dirty="0"/>
              <a:t>A</a:t>
            </a:r>
            <a:r>
              <a:rPr lang="en-US" sz="2400" dirty="0"/>
              <a:t> appear in </a:t>
            </a:r>
            <a:r>
              <a:rPr lang="en-US" sz="2400" b="1" dirty="0"/>
              <a:t>B</a:t>
            </a:r>
            <a:r>
              <a:rPr lang="en-US" sz="2400" dirty="0"/>
              <a:t>, but why? </a:t>
            </a:r>
            <a:r>
              <a:rPr lang="en-US" sz="2400" dirty="0">
                <a:solidFill>
                  <a:schemeClr val="bg1">
                    <a:lumMod val="75000"/>
                  </a:schemeClr>
                </a:solidFill>
              </a:rPr>
              <a:t>(</a:t>
            </a:r>
            <a:r>
              <a:rPr lang="en-US" sz="2400" i="1" dirty="0">
                <a:solidFill>
                  <a:schemeClr val="bg1">
                    <a:lumMod val="75000"/>
                  </a:schemeClr>
                </a:solidFill>
              </a:rPr>
              <a:t>music</a:t>
            </a:r>
            <a:r>
              <a:rPr lang="en-US" sz="2400" dirty="0">
                <a:solidFill>
                  <a:schemeClr val="bg1">
                    <a:lumMod val="75000"/>
                  </a:schemeClr>
                </a:solidFill>
              </a:rPr>
              <a:t> example below. Another example would result from “meter swapping”)</a:t>
            </a:r>
            <a:endParaRPr lang="en-US" sz="2000" dirty="0"/>
          </a:p>
        </p:txBody>
      </p:sp>
      <p:cxnSp>
        <p:nvCxnSpPr>
          <p:cNvPr id="16" name="Straight Arrow Connector 15"/>
          <p:cNvCxnSpPr>
            <a:cxnSpLocks/>
          </p:cNvCxnSpPr>
          <p:nvPr/>
        </p:nvCxnSpPr>
        <p:spPr>
          <a:xfrm>
            <a:off x="352425" y="3743831"/>
            <a:ext cx="3123276" cy="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5" name="Oval 4"/>
          <p:cNvSpPr/>
          <p:nvPr/>
        </p:nvSpPr>
        <p:spPr>
          <a:xfrm>
            <a:off x="593237" y="1368535"/>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 name="Oval 5"/>
          <p:cNvSpPr/>
          <p:nvPr/>
        </p:nvSpPr>
        <p:spPr>
          <a:xfrm>
            <a:off x="1342231" y="1868432"/>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 name="Oval 6"/>
          <p:cNvSpPr/>
          <p:nvPr/>
        </p:nvSpPr>
        <p:spPr>
          <a:xfrm>
            <a:off x="3057525" y="2372231"/>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 name="Oval 7"/>
          <p:cNvSpPr/>
          <p:nvPr/>
        </p:nvSpPr>
        <p:spPr>
          <a:xfrm>
            <a:off x="1342231" y="1311220"/>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 name="Oval 12"/>
          <p:cNvSpPr/>
          <p:nvPr/>
        </p:nvSpPr>
        <p:spPr>
          <a:xfrm>
            <a:off x="896732" y="1576484"/>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 name="Oval 13"/>
          <p:cNvSpPr/>
          <p:nvPr/>
        </p:nvSpPr>
        <p:spPr>
          <a:xfrm>
            <a:off x="2975266" y="2735208"/>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4" name="Oval 23"/>
          <p:cNvSpPr/>
          <p:nvPr/>
        </p:nvSpPr>
        <p:spPr>
          <a:xfrm>
            <a:off x="1331723" y="2239594"/>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5" name="Oval 24"/>
          <p:cNvSpPr/>
          <p:nvPr/>
        </p:nvSpPr>
        <p:spPr>
          <a:xfrm>
            <a:off x="3029340" y="3258369"/>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29" name="Oval 28"/>
          <p:cNvSpPr/>
          <p:nvPr/>
        </p:nvSpPr>
        <p:spPr>
          <a:xfrm>
            <a:off x="695903" y="1631020"/>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3" name="Oval 32"/>
          <p:cNvSpPr/>
          <p:nvPr/>
        </p:nvSpPr>
        <p:spPr>
          <a:xfrm>
            <a:off x="2706272" y="2412384"/>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5" name="Oval 34"/>
          <p:cNvSpPr/>
          <p:nvPr/>
        </p:nvSpPr>
        <p:spPr>
          <a:xfrm>
            <a:off x="522281" y="1907559"/>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7" name="Oval 36"/>
          <p:cNvSpPr/>
          <p:nvPr/>
        </p:nvSpPr>
        <p:spPr>
          <a:xfrm>
            <a:off x="2782472" y="3305994"/>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8" name="Oval 37"/>
          <p:cNvSpPr/>
          <p:nvPr/>
        </p:nvSpPr>
        <p:spPr>
          <a:xfrm>
            <a:off x="981450" y="1259859"/>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1" name="Oval 40"/>
          <p:cNvSpPr/>
          <p:nvPr/>
        </p:nvSpPr>
        <p:spPr>
          <a:xfrm>
            <a:off x="1016186" y="2226770"/>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2" name="Oval 41"/>
          <p:cNvSpPr/>
          <p:nvPr/>
        </p:nvSpPr>
        <p:spPr>
          <a:xfrm>
            <a:off x="1570831" y="1755159"/>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3" name="Oval 42"/>
          <p:cNvSpPr/>
          <p:nvPr/>
        </p:nvSpPr>
        <p:spPr>
          <a:xfrm>
            <a:off x="2638425" y="2890905"/>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4" name="Oval 43"/>
          <p:cNvSpPr/>
          <p:nvPr/>
        </p:nvSpPr>
        <p:spPr>
          <a:xfrm>
            <a:off x="3323301" y="2755597"/>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48" name="Oval 47"/>
          <p:cNvSpPr/>
          <p:nvPr/>
        </p:nvSpPr>
        <p:spPr>
          <a:xfrm>
            <a:off x="2562225" y="2662744"/>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6" name="Oval 85"/>
          <p:cNvSpPr>
            <a:spLocks noChangeAspect="1"/>
          </p:cNvSpPr>
          <p:nvPr/>
        </p:nvSpPr>
        <p:spPr>
          <a:xfrm>
            <a:off x="506254" y="1646499"/>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7" name="Oval 86"/>
          <p:cNvSpPr>
            <a:spLocks noChangeAspect="1"/>
          </p:cNvSpPr>
          <p:nvPr/>
        </p:nvSpPr>
        <p:spPr>
          <a:xfrm>
            <a:off x="1511962" y="2072193"/>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8" name="Oval 87"/>
          <p:cNvSpPr>
            <a:spLocks noChangeAspect="1"/>
          </p:cNvSpPr>
          <p:nvPr/>
        </p:nvSpPr>
        <p:spPr>
          <a:xfrm>
            <a:off x="3227256" y="2575992"/>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89" name="Oval 88"/>
          <p:cNvSpPr>
            <a:spLocks noChangeAspect="1"/>
          </p:cNvSpPr>
          <p:nvPr/>
        </p:nvSpPr>
        <p:spPr>
          <a:xfrm>
            <a:off x="1511962" y="1514981"/>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92" name="Oval 91"/>
          <p:cNvSpPr>
            <a:spLocks noChangeAspect="1"/>
          </p:cNvSpPr>
          <p:nvPr/>
        </p:nvSpPr>
        <p:spPr>
          <a:xfrm>
            <a:off x="1066463" y="1780245"/>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93" name="Oval 92"/>
          <p:cNvSpPr>
            <a:spLocks noChangeAspect="1"/>
          </p:cNvSpPr>
          <p:nvPr/>
        </p:nvSpPr>
        <p:spPr>
          <a:xfrm>
            <a:off x="3144997" y="2938969"/>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95" name="Oval 94"/>
          <p:cNvSpPr>
            <a:spLocks noChangeAspect="1"/>
          </p:cNvSpPr>
          <p:nvPr/>
        </p:nvSpPr>
        <p:spPr>
          <a:xfrm>
            <a:off x="1242942" y="2051422"/>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96" name="Oval 95"/>
          <p:cNvSpPr>
            <a:spLocks noChangeAspect="1"/>
          </p:cNvSpPr>
          <p:nvPr/>
        </p:nvSpPr>
        <p:spPr>
          <a:xfrm>
            <a:off x="3199071" y="3462130"/>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99" name="Oval 98"/>
          <p:cNvSpPr>
            <a:spLocks noChangeAspect="1"/>
          </p:cNvSpPr>
          <p:nvPr/>
        </p:nvSpPr>
        <p:spPr>
          <a:xfrm>
            <a:off x="865634" y="1834781"/>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1" name="Oval 100"/>
          <p:cNvSpPr>
            <a:spLocks noChangeAspect="1"/>
          </p:cNvSpPr>
          <p:nvPr/>
        </p:nvSpPr>
        <p:spPr>
          <a:xfrm>
            <a:off x="2876003" y="2616145"/>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2" name="Oval 101"/>
          <p:cNvSpPr>
            <a:spLocks noChangeAspect="1"/>
          </p:cNvSpPr>
          <p:nvPr/>
        </p:nvSpPr>
        <p:spPr>
          <a:xfrm>
            <a:off x="692012" y="2111320"/>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3" name="Oval 102"/>
          <p:cNvSpPr>
            <a:spLocks noChangeAspect="1"/>
          </p:cNvSpPr>
          <p:nvPr/>
        </p:nvSpPr>
        <p:spPr>
          <a:xfrm>
            <a:off x="2952203" y="3509755"/>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4" name="Oval 103"/>
          <p:cNvSpPr>
            <a:spLocks noChangeAspect="1"/>
          </p:cNvSpPr>
          <p:nvPr/>
        </p:nvSpPr>
        <p:spPr>
          <a:xfrm>
            <a:off x="1151181" y="1463620"/>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5" name="Oval 104"/>
          <p:cNvSpPr>
            <a:spLocks noChangeAspect="1"/>
          </p:cNvSpPr>
          <p:nvPr/>
        </p:nvSpPr>
        <p:spPr>
          <a:xfrm>
            <a:off x="1185917" y="2430531"/>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6" name="Oval 105"/>
          <p:cNvSpPr>
            <a:spLocks noChangeAspect="1"/>
          </p:cNvSpPr>
          <p:nvPr/>
        </p:nvSpPr>
        <p:spPr>
          <a:xfrm>
            <a:off x="1740562" y="1958920"/>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7" name="Oval 106"/>
          <p:cNvSpPr>
            <a:spLocks noChangeAspect="1"/>
          </p:cNvSpPr>
          <p:nvPr/>
        </p:nvSpPr>
        <p:spPr>
          <a:xfrm>
            <a:off x="2808156" y="3094666"/>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08" name="Oval 107"/>
          <p:cNvSpPr>
            <a:spLocks noChangeAspect="1"/>
          </p:cNvSpPr>
          <p:nvPr/>
        </p:nvSpPr>
        <p:spPr>
          <a:xfrm>
            <a:off x="3264667" y="3150549"/>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0" name="Oval 109"/>
          <p:cNvSpPr>
            <a:spLocks noChangeAspect="1"/>
          </p:cNvSpPr>
          <p:nvPr/>
        </p:nvSpPr>
        <p:spPr>
          <a:xfrm>
            <a:off x="2434934" y="2639816"/>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1" name="Oval 110"/>
          <p:cNvSpPr>
            <a:spLocks noChangeAspect="1"/>
          </p:cNvSpPr>
          <p:nvPr/>
        </p:nvSpPr>
        <p:spPr>
          <a:xfrm>
            <a:off x="2909569" y="1069858"/>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cxnSp>
        <p:nvCxnSpPr>
          <p:cNvPr id="18" name="Straight Arrow Connector 17"/>
          <p:cNvCxnSpPr>
            <a:cxnSpLocks/>
          </p:cNvCxnSpPr>
          <p:nvPr/>
        </p:nvCxnSpPr>
        <p:spPr>
          <a:xfrm flipV="1">
            <a:off x="352425" y="901716"/>
            <a:ext cx="0" cy="2844753"/>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12" name="Straight Arrow Connector 111"/>
          <p:cNvCxnSpPr>
            <a:cxnSpLocks/>
          </p:cNvCxnSpPr>
          <p:nvPr/>
        </p:nvCxnSpPr>
        <p:spPr>
          <a:xfrm>
            <a:off x="360322" y="6775632"/>
            <a:ext cx="3123276" cy="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13" name="Straight Arrow Connector 112"/>
          <p:cNvCxnSpPr>
            <a:cxnSpLocks/>
          </p:cNvCxnSpPr>
          <p:nvPr/>
        </p:nvCxnSpPr>
        <p:spPr>
          <a:xfrm flipV="1">
            <a:off x="360322" y="3930880"/>
            <a:ext cx="0" cy="2844753"/>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115" name="Oval 114"/>
          <p:cNvSpPr/>
          <p:nvPr/>
        </p:nvSpPr>
        <p:spPr>
          <a:xfrm>
            <a:off x="513862" y="4371186"/>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6" name="Oval 115"/>
          <p:cNvSpPr/>
          <p:nvPr/>
        </p:nvSpPr>
        <p:spPr>
          <a:xfrm>
            <a:off x="959603" y="4290633"/>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7" name="Oval 116"/>
          <p:cNvSpPr/>
          <p:nvPr/>
        </p:nvSpPr>
        <p:spPr>
          <a:xfrm>
            <a:off x="665122" y="4051336"/>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8" name="Oval 117"/>
          <p:cNvSpPr/>
          <p:nvPr/>
        </p:nvSpPr>
        <p:spPr>
          <a:xfrm>
            <a:off x="1573987" y="6497668"/>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19" name="Oval 118"/>
          <p:cNvSpPr/>
          <p:nvPr/>
        </p:nvSpPr>
        <p:spPr>
          <a:xfrm>
            <a:off x="1066977" y="5798567"/>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0" name="Oval 119"/>
          <p:cNvSpPr/>
          <p:nvPr/>
        </p:nvSpPr>
        <p:spPr>
          <a:xfrm>
            <a:off x="1941884" y="6320298"/>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1" name="Oval 120"/>
          <p:cNvSpPr/>
          <p:nvPr/>
        </p:nvSpPr>
        <p:spPr>
          <a:xfrm>
            <a:off x="1640313" y="6295050"/>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2" name="Oval 121"/>
          <p:cNvSpPr/>
          <p:nvPr/>
        </p:nvSpPr>
        <p:spPr>
          <a:xfrm>
            <a:off x="901081" y="5265270"/>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4" name="Oval 123"/>
          <p:cNvSpPr/>
          <p:nvPr/>
        </p:nvSpPr>
        <p:spPr>
          <a:xfrm>
            <a:off x="949095" y="4661795"/>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5" name="Oval 124"/>
          <p:cNvSpPr/>
          <p:nvPr/>
        </p:nvSpPr>
        <p:spPr>
          <a:xfrm>
            <a:off x="1407872" y="6319272"/>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6" name="Oval 125"/>
          <p:cNvSpPr/>
          <p:nvPr/>
        </p:nvSpPr>
        <p:spPr>
          <a:xfrm>
            <a:off x="856992" y="5540048"/>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7" name="Oval 126"/>
          <p:cNvSpPr/>
          <p:nvPr/>
        </p:nvSpPr>
        <p:spPr>
          <a:xfrm>
            <a:off x="694561" y="5172318"/>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8" name="Oval 127"/>
          <p:cNvSpPr/>
          <p:nvPr/>
        </p:nvSpPr>
        <p:spPr>
          <a:xfrm>
            <a:off x="1794753" y="6471672"/>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29" name="Oval 128"/>
          <p:cNvSpPr/>
          <p:nvPr/>
        </p:nvSpPr>
        <p:spPr>
          <a:xfrm>
            <a:off x="1056225" y="5540048"/>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0" name="Oval 129"/>
          <p:cNvSpPr/>
          <p:nvPr/>
        </p:nvSpPr>
        <p:spPr>
          <a:xfrm>
            <a:off x="1444811" y="6134700"/>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1" name="Oval 130"/>
          <p:cNvSpPr/>
          <p:nvPr/>
        </p:nvSpPr>
        <p:spPr>
          <a:xfrm>
            <a:off x="882603" y="3958285"/>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2" name="Oval 131"/>
          <p:cNvSpPr/>
          <p:nvPr/>
        </p:nvSpPr>
        <p:spPr>
          <a:xfrm>
            <a:off x="1223881" y="6049153"/>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3" name="Oval 132"/>
          <p:cNvSpPr/>
          <p:nvPr/>
        </p:nvSpPr>
        <p:spPr>
          <a:xfrm>
            <a:off x="2010901" y="6495828"/>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4" name="Oval 133"/>
          <p:cNvSpPr/>
          <p:nvPr/>
        </p:nvSpPr>
        <p:spPr>
          <a:xfrm>
            <a:off x="633558" y="4648971"/>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5" name="Oval 134"/>
          <p:cNvSpPr/>
          <p:nvPr/>
        </p:nvSpPr>
        <p:spPr>
          <a:xfrm>
            <a:off x="768763" y="4316954"/>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6" name="Oval 135"/>
          <p:cNvSpPr/>
          <p:nvPr/>
        </p:nvSpPr>
        <p:spPr>
          <a:xfrm>
            <a:off x="2258136" y="6544626"/>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7" name="Oval 136"/>
          <p:cNvSpPr/>
          <p:nvPr/>
        </p:nvSpPr>
        <p:spPr>
          <a:xfrm>
            <a:off x="865809" y="4992589"/>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8" name="Oval 137"/>
          <p:cNvSpPr/>
          <p:nvPr/>
        </p:nvSpPr>
        <p:spPr>
          <a:xfrm>
            <a:off x="1345725" y="5708832"/>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39" name="Oval 138"/>
          <p:cNvSpPr/>
          <p:nvPr/>
        </p:nvSpPr>
        <p:spPr>
          <a:xfrm>
            <a:off x="1294620" y="5874767"/>
            <a:ext cx="152400" cy="152400"/>
          </a:xfrm>
          <a:prstGeom prst="ellipse">
            <a:avLst/>
          </a:prstGeom>
          <a:solidFill>
            <a:srgbClr val="0000FF"/>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0" name="Oval 139"/>
          <p:cNvSpPr>
            <a:spLocks noChangeAspect="1"/>
          </p:cNvSpPr>
          <p:nvPr/>
        </p:nvSpPr>
        <p:spPr>
          <a:xfrm>
            <a:off x="3077270" y="4194812"/>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1" name="Oval 140"/>
          <p:cNvSpPr>
            <a:spLocks noChangeAspect="1"/>
          </p:cNvSpPr>
          <p:nvPr/>
        </p:nvSpPr>
        <p:spPr>
          <a:xfrm>
            <a:off x="3034537" y="4868195"/>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2" name="Oval 141"/>
          <p:cNvSpPr>
            <a:spLocks noChangeAspect="1"/>
          </p:cNvSpPr>
          <p:nvPr/>
        </p:nvSpPr>
        <p:spPr>
          <a:xfrm>
            <a:off x="2892829" y="4446037"/>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3" name="Oval 142"/>
          <p:cNvSpPr>
            <a:spLocks noChangeAspect="1"/>
          </p:cNvSpPr>
          <p:nvPr/>
        </p:nvSpPr>
        <p:spPr>
          <a:xfrm>
            <a:off x="2791119" y="4244141"/>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4" name="Oval 143"/>
          <p:cNvSpPr>
            <a:spLocks noChangeAspect="1"/>
          </p:cNvSpPr>
          <p:nvPr/>
        </p:nvSpPr>
        <p:spPr>
          <a:xfrm>
            <a:off x="3175209" y="5259905"/>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5" name="Oval 144"/>
          <p:cNvSpPr>
            <a:spLocks noChangeAspect="1"/>
          </p:cNvSpPr>
          <p:nvPr/>
        </p:nvSpPr>
        <p:spPr>
          <a:xfrm>
            <a:off x="2962009" y="4065081"/>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6" name="Oval 145"/>
          <p:cNvSpPr>
            <a:spLocks noChangeAspect="1"/>
          </p:cNvSpPr>
          <p:nvPr/>
        </p:nvSpPr>
        <p:spPr>
          <a:xfrm>
            <a:off x="2479788" y="4768820"/>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7" name="Oval 146"/>
          <p:cNvSpPr>
            <a:spLocks noChangeAspect="1"/>
          </p:cNvSpPr>
          <p:nvPr/>
        </p:nvSpPr>
        <p:spPr>
          <a:xfrm>
            <a:off x="2816629" y="4805711"/>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8" name="Oval 147"/>
          <p:cNvSpPr>
            <a:spLocks noChangeAspect="1"/>
          </p:cNvSpPr>
          <p:nvPr/>
        </p:nvSpPr>
        <p:spPr>
          <a:xfrm>
            <a:off x="2726380" y="4057433"/>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49" name="Oval 148"/>
          <p:cNvSpPr>
            <a:spLocks noChangeAspect="1"/>
          </p:cNvSpPr>
          <p:nvPr/>
        </p:nvSpPr>
        <p:spPr>
          <a:xfrm>
            <a:off x="2110379" y="5001818"/>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50" name="Oval 149"/>
          <p:cNvSpPr>
            <a:spLocks noChangeAspect="1"/>
          </p:cNvSpPr>
          <p:nvPr/>
        </p:nvSpPr>
        <p:spPr>
          <a:xfrm>
            <a:off x="3050241" y="4616807"/>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51" name="Oval 150"/>
          <p:cNvSpPr>
            <a:spLocks noChangeAspect="1"/>
          </p:cNvSpPr>
          <p:nvPr/>
        </p:nvSpPr>
        <p:spPr>
          <a:xfrm>
            <a:off x="1621664" y="6057047"/>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52" name="Oval 151"/>
          <p:cNvSpPr>
            <a:spLocks noChangeAspect="1"/>
          </p:cNvSpPr>
          <p:nvPr/>
        </p:nvSpPr>
        <p:spPr>
          <a:xfrm>
            <a:off x="2581583" y="4487709"/>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53" name="Oval 152"/>
          <p:cNvSpPr>
            <a:spLocks noChangeAspect="1"/>
          </p:cNvSpPr>
          <p:nvPr/>
        </p:nvSpPr>
        <p:spPr>
          <a:xfrm>
            <a:off x="1758733" y="6164922"/>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54" name="Oval 153"/>
          <p:cNvSpPr>
            <a:spLocks noChangeAspect="1"/>
          </p:cNvSpPr>
          <p:nvPr/>
        </p:nvSpPr>
        <p:spPr>
          <a:xfrm>
            <a:off x="3168246" y="4839645"/>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55" name="Oval 154"/>
          <p:cNvSpPr>
            <a:spLocks noChangeAspect="1"/>
          </p:cNvSpPr>
          <p:nvPr/>
        </p:nvSpPr>
        <p:spPr>
          <a:xfrm>
            <a:off x="3077270" y="4362142"/>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56" name="Oval 155"/>
          <p:cNvSpPr>
            <a:spLocks noChangeAspect="1"/>
          </p:cNvSpPr>
          <p:nvPr/>
        </p:nvSpPr>
        <p:spPr>
          <a:xfrm>
            <a:off x="2285568" y="4876850"/>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57" name="Oval 156"/>
          <p:cNvSpPr>
            <a:spLocks noChangeAspect="1"/>
          </p:cNvSpPr>
          <p:nvPr/>
        </p:nvSpPr>
        <p:spPr>
          <a:xfrm>
            <a:off x="2563336" y="4276346"/>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58" name="Oval 157"/>
          <p:cNvSpPr>
            <a:spLocks noChangeAspect="1"/>
          </p:cNvSpPr>
          <p:nvPr/>
        </p:nvSpPr>
        <p:spPr>
          <a:xfrm>
            <a:off x="3112725" y="5049775"/>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59" name="Oval 158"/>
          <p:cNvSpPr>
            <a:spLocks noChangeAspect="1"/>
          </p:cNvSpPr>
          <p:nvPr/>
        </p:nvSpPr>
        <p:spPr>
          <a:xfrm>
            <a:off x="2955313" y="5045574"/>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60" name="Oval 159"/>
          <p:cNvSpPr>
            <a:spLocks noChangeAspect="1"/>
          </p:cNvSpPr>
          <p:nvPr/>
        </p:nvSpPr>
        <p:spPr>
          <a:xfrm>
            <a:off x="2697883" y="4603815"/>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61" name="Oval 160"/>
          <p:cNvSpPr>
            <a:spLocks noChangeAspect="1"/>
          </p:cNvSpPr>
          <p:nvPr/>
        </p:nvSpPr>
        <p:spPr>
          <a:xfrm>
            <a:off x="2417304" y="4979301"/>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62" name="Oval 161"/>
          <p:cNvSpPr>
            <a:spLocks noChangeAspect="1"/>
          </p:cNvSpPr>
          <p:nvPr/>
        </p:nvSpPr>
        <p:spPr>
          <a:xfrm>
            <a:off x="1515456" y="5912593"/>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63" name="Oval 162"/>
          <p:cNvSpPr>
            <a:spLocks noChangeAspect="1"/>
          </p:cNvSpPr>
          <p:nvPr/>
        </p:nvSpPr>
        <p:spPr>
          <a:xfrm>
            <a:off x="2585725" y="4949009"/>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164" name="Oval 163"/>
          <p:cNvSpPr>
            <a:spLocks noChangeAspect="1"/>
          </p:cNvSpPr>
          <p:nvPr/>
        </p:nvSpPr>
        <p:spPr>
          <a:xfrm>
            <a:off x="2879113" y="3894196"/>
            <a:ext cx="124968" cy="124968"/>
          </a:xfrm>
          <a:prstGeom prst="ellipse">
            <a:avLst/>
          </a:prstGeom>
          <a:solidFill>
            <a:srgbClr val="008000"/>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34" name="Rectangle 33"/>
          <p:cNvSpPr/>
          <p:nvPr/>
        </p:nvSpPr>
        <p:spPr>
          <a:xfrm>
            <a:off x="1981761" y="5549422"/>
            <a:ext cx="1225720" cy="369332"/>
          </a:xfrm>
          <a:prstGeom prst="rect">
            <a:avLst/>
          </a:prstGeom>
        </p:spPr>
        <p:txBody>
          <a:bodyPr wrap="none">
            <a:spAutoFit/>
          </a:bodyPr>
          <a:lstStyle/>
          <a:p>
            <a:r>
              <a:rPr lang="en-US" i="1" dirty="0"/>
              <a:t>join motifs</a:t>
            </a:r>
            <a:r>
              <a:rPr lang="en-US" dirty="0"/>
              <a:t> </a:t>
            </a:r>
          </a:p>
        </p:txBody>
      </p:sp>
      <p:cxnSp>
        <p:nvCxnSpPr>
          <p:cNvPr id="166" name="Straight Arrow Connector 165"/>
          <p:cNvCxnSpPr>
            <a:cxnSpLocks/>
          </p:cNvCxnSpPr>
          <p:nvPr/>
        </p:nvCxnSpPr>
        <p:spPr>
          <a:xfrm flipV="1">
            <a:off x="2603946" y="1212159"/>
            <a:ext cx="264926" cy="304197"/>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68" name="Straight Arrow Connector 167"/>
          <p:cNvCxnSpPr>
            <a:cxnSpLocks/>
          </p:cNvCxnSpPr>
          <p:nvPr/>
        </p:nvCxnSpPr>
        <p:spPr>
          <a:xfrm flipH="1">
            <a:off x="1657851" y="5768640"/>
            <a:ext cx="374406" cy="14881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169" name="Rectangle 168"/>
          <p:cNvSpPr/>
          <p:nvPr/>
        </p:nvSpPr>
        <p:spPr>
          <a:xfrm>
            <a:off x="2480714" y="1491362"/>
            <a:ext cx="1306448" cy="369332"/>
          </a:xfrm>
          <a:prstGeom prst="rect">
            <a:avLst/>
          </a:prstGeom>
        </p:spPr>
        <p:txBody>
          <a:bodyPr wrap="none">
            <a:spAutoFit/>
          </a:bodyPr>
          <a:lstStyle/>
          <a:p>
            <a:r>
              <a:rPr lang="en-US" i="1" dirty="0"/>
              <a:t>join discord</a:t>
            </a:r>
            <a:r>
              <a:rPr lang="en-US" dirty="0"/>
              <a:t> </a:t>
            </a:r>
          </a:p>
        </p:txBody>
      </p:sp>
      <p:cxnSp>
        <p:nvCxnSpPr>
          <p:cNvPr id="170" name="Straight Arrow Connector 169"/>
          <p:cNvCxnSpPr>
            <a:cxnSpLocks/>
          </p:cNvCxnSpPr>
          <p:nvPr/>
        </p:nvCxnSpPr>
        <p:spPr>
          <a:xfrm flipH="1">
            <a:off x="1739888" y="5769655"/>
            <a:ext cx="284794" cy="287392"/>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75" name="Straight Arrow Connector 174"/>
          <p:cNvCxnSpPr>
            <a:cxnSpLocks/>
          </p:cNvCxnSpPr>
          <p:nvPr/>
        </p:nvCxnSpPr>
        <p:spPr>
          <a:xfrm flipH="1">
            <a:off x="1845054" y="5772349"/>
            <a:ext cx="187203" cy="355620"/>
          </a:xfrm>
          <a:prstGeom prst="straightConnector1">
            <a:avLst/>
          </a:prstGeom>
          <a:ln w="19050">
            <a:solidFill>
              <a:schemeClr val="accent5"/>
            </a:solidFill>
            <a:miter lim="8000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576214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EDEFF3"/>
        </a:solidFill>
        <a:effectLst/>
      </p:bgPr>
    </p:bg>
    <p:spTree>
      <p:nvGrpSpPr>
        <p:cNvPr id="1" name=""/>
        <p:cNvGrpSpPr/>
        <p:nvPr/>
      </p:nvGrpSpPr>
      <p:grpSpPr>
        <a:xfrm>
          <a:off x="0" y="0"/>
          <a:ext cx="0" cy="0"/>
          <a:chOff x="0" y="0"/>
          <a:chExt cx="0" cy="0"/>
        </a:xfrm>
      </p:grpSpPr>
      <p:sp>
        <p:nvSpPr>
          <p:cNvPr id="105" name="TextBox 104"/>
          <p:cNvSpPr txBox="1"/>
          <p:nvPr/>
        </p:nvSpPr>
        <p:spPr>
          <a:xfrm>
            <a:off x="306309" y="152402"/>
            <a:ext cx="11025641" cy="1107996"/>
          </a:xfrm>
          <a:prstGeom prst="rect">
            <a:avLst/>
          </a:prstGeom>
          <a:noFill/>
        </p:spPr>
        <p:txBody>
          <a:bodyPr wrap="square" rtlCol="0">
            <a:spAutoFit/>
          </a:bodyPr>
          <a:lstStyle/>
          <a:p>
            <a:r>
              <a:rPr lang="en-US" sz="2200" dirty="0"/>
              <a:t>Now let us consider the join of two time series.</a:t>
            </a:r>
          </a:p>
          <a:p>
            <a:endParaRPr lang="en-US" sz="2200" dirty="0"/>
          </a:p>
          <a:p>
            <a:r>
              <a:rPr lang="en-US" sz="2200" dirty="0"/>
              <a:t>Assume we have two time series </a:t>
            </a:r>
            <a:r>
              <a:rPr lang="en-US" sz="2200" i="1" dirty="0"/>
              <a:t>T</a:t>
            </a:r>
            <a:r>
              <a:rPr lang="en-US" sz="2200" i="1" baseline="-25000" dirty="0"/>
              <a:t>A</a:t>
            </a:r>
            <a:r>
              <a:rPr lang="en-US" sz="2200" i="1" dirty="0"/>
              <a:t> </a:t>
            </a:r>
            <a:r>
              <a:rPr lang="en-US" sz="2200" dirty="0"/>
              <a:t>and </a:t>
            </a:r>
            <a:r>
              <a:rPr lang="en-US" sz="2200" i="1" dirty="0"/>
              <a:t>T</a:t>
            </a:r>
            <a:r>
              <a:rPr lang="en-US" sz="2200" i="1" baseline="-25000" dirty="0"/>
              <a:t>B </a:t>
            </a:r>
            <a:r>
              <a:rPr lang="en-US" sz="2200" dirty="0"/>
              <a:t>... </a:t>
            </a:r>
            <a:r>
              <a:rPr lang="en-US" dirty="0"/>
              <a:t>                                </a:t>
            </a:r>
            <a:r>
              <a:rPr lang="en-US" dirty="0">
                <a:solidFill>
                  <a:schemeClr val="bg1">
                    <a:lumMod val="50000"/>
                  </a:schemeClr>
                </a:solidFill>
              </a:rPr>
              <a:t>Note that they can be of different lengths </a:t>
            </a:r>
          </a:p>
        </p:txBody>
      </p:sp>
      <p:sp>
        <p:nvSpPr>
          <p:cNvPr id="42" name="Rectangle 41"/>
          <p:cNvSpPr/>
          <p:nvPr/>
        </p:nvSpPr>
        <p:spPr>
          <a:xfrm>
            <a:off x="3113103" y="5700204"/>
            <a:ext cx="1709186" cy="430887"/>
          </a:xfrm>
          <a:prstGeom prst="rect">
            <a:avLst/>
          </a:prstGeom>
        </p:spPr>
        <p:txBody>
          <a:bodyPr wrap="none">
            <a:spAutoFit/>
          </a:bodyPr>
          <a:lstStyle/>
          <a:p>
            <a:r>
              <a:rPr lang="en-US" sz="2200" dirty="0"/>
              <a:t>|</a:t>
            </a:r>
            <a:r>
              <a:rPr lang="en-US" sz="2200" i="1" dirty="0"/>
              <a:t> T</a:t>
            </a:r>
            <a:r>
              <a:rPr lang="en-US" sz="2200" i="1" baseline="-25000" dirty="0"/>
              <a:t>A</a:t>
            </a:r>
            <a:r>
              <a:rPr lang="en-US" sz="2200" i="1" dirty="0"/>
              <a:t> </a:t>
            </a:r>
            <a:r>
              <a:rPr lang="en-US" sz="2200" dirty="0"/>
              <a:t>| = </a:t>
            </a:r>
            <a:r>
              <a:rPr lang="en-US" sz="2200" i="1" dirty="0"/>
              <a:t>1,000</a:t>
            </a:r>
            <a:endParaRPr lang="en-US" sz="2200" dirty="0"/>
          </a:p>
        </p:txBody>
      </p:sp>
      <p:sp>
        <p:nvSpPr>
          <p:cNvPr id="151" name="Rectangle 150"/>
          <p:cNvSpPr/>
          <p:nvPr/>
        </p:nvSpPr>
        <p:spPr>
          <a:xfrm>
            <a:off x="6234501" y="5699754"/>
            <a:ext cx="1723549" cy="430887"/>
          </a:xfrm>
          <a:prstGeom prst="rect">
            <a:avLst/>
          </a:prstGeom>
        </p:spPr>
        <p:txBody>
          <a:bodyPr wrap="none">
            <a:spAutoFit/>
          </a:bodyPr>
          <a:lstStyle/>
          <a:p>
            <a:r>
              <a:rPr lang="en-US" sz="2200" dirty="0"/>
              <a:t>|</a:t>
            </a:r>
            <a:r>
              <a:rPr lang="en-US" sz="2200" i="1" dirty="0"/>
              <a:t> T</a:t>
            </a:r>
            <a:r>
              <a:rPr lang="en-US" sz="2200" i="1" baseline="-25000" dirty="0"/>
              <a:t>B</a:t>
            </a:r>
            <a:r>
              <a:rPr lang="en-US" sz="2200" i="1" dirty="0"/>
              <a:t> </a:t>
            </a:r>
            <a:r>
              <a:rPr lang="en-US" sz="2200" dirty="0"/>
              <a:t>| = </a:t>
            </a:r>
            <a:r>
              <a:rPr lang="en-US" sz="2200" i="1" dirty="0"/>
              <a:t>2,000</a:t>
            </a:r>
            <a:endParaRPr lang="en-US" sz="2200" dirty="0"/>
          </a:p>
        </p:txBody>
      </p:sp>
      <p:sp>
        <p:nvSpPr>
          <p:cNvPr id="7" name="Line 6"/>
          <p:cNvSpPr>
            <a:spLocks noChangeShapeType="1"/>
          </p:cNvSpPr>
          <p:nvPr/>
        </p:nvSpPr>
        <p:spPr bwMode="auto">
          <a:xfrm>
            <a:off x="640524" y="2864487"/>
            <a:ext cx="5336169"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9" name="Line 8"/>
          <p:cNvSpPr>
            <a:spLocks noChangeShapeType="1"/>
          </p:cNvSpPr>
          <p:nvPr/>
        </p:nvSpPr>
        <p:spPr bwMode="auto">
          <a:xfrm flipV="1">
            <a:off x="640524" y="2809367"/>
            <a:ext cx="0" cy="55119"/>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1" name="Line 10"/>
          <p:cNvSpPr>
            <a:spLocks noChangeShapeType="1"/>
          </p:cNvSpPr>
          <p:nvPr/>
        </p:nvSpPr>
        <p:spPr bwMode="auto">
          <a:xfrm flipV="1">
            <a:off x="3283973" y="2809367"/>
            <a:ext cx="0" cy="55119"/>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4" name="Line 13"/>
          <p:cNvSpPr>
            <a:spLocks noChangeShapeType="1"/>
          </p:cNvSpPr>
          <p:nvPr/>
        </p:nvSpPr>
        <p:spPr bwMode="auto">
          <a:xfrm flipV="1">
            <a:off x="5976692" y="2809367"/>
            <a:ext cx="0" cy="55119"/>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21" name="Rectangle 20"/>
          <p:cNvSpPr>
            <a:spLocks noChangeArrowheads="1"/>
          </p:cNvSpPr>
          <p:nvPr/>
        </p:nvSpPr>
        <p:spPr bwMode="auto">
          <a:xfrm>
            <a:off x="562159" y="2890245"/>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0</a:t>
            </a:r>
            <a:endParaRPr kumimoji="0" lang="en-US" altLang="en-US" sz="1200" b="0" i="0" u="none" strike="noStrike" cap="none" normalizeH="0" baseline="0">
              <a:ln>
                <a:noFill/>
              </a:ln>
              <a:solidFill>
                <a:schemeClr val="tx1"/>
              </a:solidFill>
              <a:effectLst/>
              <a:latin typeface="Arial" panose="020B0604020202020204" pitchFamily="34" charset="0"/>
            </a:endParaRPr>
          </a:p>
        </p:txBody>
      </p:sp>
      <p:sp>
        <p:nvSpPr>
          <p:cNvPr id="23" name="Rectangle 22"/>
          <p:cNvSpPr>
            <a:spLocks noChangeArrowheads="1"/>
          </p:cNvSpPr>
          <p:nvPr/>
        </p:nvSpPr>
        <p:spPr bwMode="auto">
          <a:xfrm>
            <a:off x="3052356" y="2890245"/>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200" dirty="0">
                <a:solidFill>
                  <a:srgbClr val="262626"/>
                </a:solidFill>
              </a:rPr>
              <a:t>5</a:t>
            </a:r>
            <a:r>
              <a:rPr kumimoji="0" lang="en-US" altLang="en-US" sz="1200" b="0" i="0" u="none" strike="noStrike" cap="none" normalizeH="0" baseline="0" dirty="0">
                <a:ln>
                  <a:noFill/>
                </a:ln>
                <a:solidFill>
                  <a:srgbClr val="262626"/>
                </a:solidFill>
                <a:effectLst/>
                <a:latin typeface="Arial" panose="020B0604020202020204" pitchFamily="34" charset="0"/>
              </a:rPr>
              <a:t>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26" name="Rectangle 25"/>
          <p:cNvSpPr>
            <a:spLocks noChangeArrowheads="1"/>
          </p:cNvSpPr>
          <p:nvPr/>
        </p:nvSpPr>
        <p:spPr bwMode="auto">
          <a:xfrm>
            <a:off x="5670713" y="2890245"/>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1000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29" name="Line 28"/>
          <p:cNvSpPr>
            <a:spLocks noChangeShapeType="1"/>
          </p:cNvSpPr>
          <p:nvPr/>
        </p:nvSpPr>
        <p:spPr bwMode="auto">
          <a:xfrm>
            <a:off x="640524" y="2864487"/>
            <a:ext cx="53420"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126" name="Line 31"/>
          <p:cNvSpPr>
            <a:spLocks noChangeShapeType="1"/>
          </p:cNvSpPr>
          <p:nvPr/>
        </p:nvSpPr>
        <p:spPr bwMode="auto">
          <a:xfrm flipH="1">
            <a:off x="5923272" y="2864487"/>
            <a:ext cx="53420"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127" name="Line 32"/>
          <p:cNvSpPr>
            <a:spLocks noChangeShapeType="1"/>
          </p:cNvSpPr>
          <p:nvPr/>
        </p:nvSpPr>
        <p:spPr bwMode="auto">
          <a:xfrm flipH="1">
            <a:off x="5923272" y="2314468"/>
            <a:ext cx="53420"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132" name="Freeform 37"/>
          <p:cNvSpPr>
            <a:spLocks/>
          </p:cNvSpPr>
          <p:nvPr/>
        </p:nvSpPr>
        <p:spPr bwMode="auto">
          <a:xfrm>
            <a:off x="646330" y="2013072"/>
            <a:ext cx="5330362" cy="593410"/>
          </a:xfrm>
          <a:custGeom>
            <a:avLst/>
            <a:gdLst>
              <a:gd name="T0" fmla="*/ 69 w 4590"/>
              <a:gd name="T1" fmla="*/ 321 h 506"/>
              <a:gd name="T2" fmla="*/ 142 w 4590"/>
              <a:gd name="T3" fmla="*/ 270 h 506"/>
              <a:gd name="T4" fmla="*/ 216 w 4590"/>
              <a:gd name="T5" fmla="*/ 299 h 506"/>
              <a:gd name="T6" fmla="*/ 289 w 4590"/>
              <a:gd name="T7" fmla="*/ 217 h 506"/>
              <a:gd name="T8" fmla="*/ 363 w 4590"/>
              <a:gd name="T9" fmla="*/ 304 h 506"/>
              <a:gd name="T10" fmla="*/ 436 w 4590"/>
              <a:gd name="T11" fmla="*/ 303 h 506"/>
              <a:gd name="T12" fmla="*/ 510 w 4590"/>
              <a:gd name="T13" fmla="*/ 287 h 506"/>
              <a:gd name="T14" fmla="*/ 583 w 4590"/>
              <a:gd name="T15" fmla="*/ 178 h 506"/>
              <a:gd name="T16" fmla="*/ 657 w 4590"/>
              <a:gd name="T17" fmla="*/ 241 h 506"/>
              <a:gd name="T18" fmla="*/ 730 w 4590"/>
              <a:gd name="T19" fmla="*/ 222 h 506"/>
              <a:gd name="T20" fmla="*/ 804 w 4590"/>
              <a:gd name="T21" fmla="*/ 219 h 506"/>
              <a:gd name="T22" fmla="*/ 877 w 4590"/>
              <a:gd name="T23" fmla="*/ 283 h 506"/>
              <a:gd name="T24" fmla="*/ 951 w 4590"/>
              <a:gd name="T25" fmla="*/ 269 h 506"/>
              <a:gd name="T26" fmla="*/ 1024 w 4590"/>
              <a:gd name="T27" fmla="*/ 349 h 506"/>
              <a:gd name="T28" fmla="*/ 1098 w 4590"/>
              <a:gd name="T29" fmla="*/ 256 h 506"/>
              <a:gd name="T30" fmla="*/ 1171 w 4590"/>
              <a:gd name="T31" fmla="*/ 216 h 506"/>
              <a:gd name="T32" fmla="*/ 1245 w 4590"/>
              <a:gd name="T33" fmla="*/ 231 h 506"/>
              <a:gd name="T34" fmla="*/ 1318 w 4590"/>
              <a:gd name="T35" fmla="*/ 239 h 506"/>
              <a:gd name="T36" fmla="*/ 1392 w 4590"/>
              <a:gd name="T37" fmla="*/ 299 h 506"/>
              <a:gd name="T38" fmla="*/ 1466 w 4590"/>
              <a:gd name="T39" fmla="*/ 216 h 506"/>
              <a:gd name="T40" fmla="*/ 1539 w 4590"/>
              <a:gd name="T41" fmla="*/ 217 h 506"/>
              <a:gd name="T42" fmla="*/ 1613 w 4590"/>
              <a:gd name="T43" fmla="*/ 57 h 506"/>
              <a:gd name="T44" fmla="*/ 1686 w 4590"/>
              <a:gd name="T45" fmla="*/ 422 h 506"/>
              <a:gd name="T46" fmla="*/ 1759 w 4590"/>
              <a:gd name="T47" fmla="*/ 388 h 506"/>
              <a:gd name="T48" fmla="*/ 1833 w 4590"/>
              <a:gd name="T49" fmla="*/ 40 h 506"/>
              <a:gd name="T50" fmla="*/ 1907 w 4590"/>
              <a:gd name="T51" fmla="*/ 226 h 506"/>
              <a:gd name="T52" fmla="*/ 1980 w 4590"/>
              <a:gd name="T53" fmla="*/ 489 h 506"/>
              <a:gd name="T54" fmla="*/ 2054 w 4590"/>
              <a:gd name="T55" fmla="*/ 161 h 506"/>
              <a:gd name="T56" fmla="*/ 2127 w 4590"/>
              <a:gd name="T57" fmla="*/ 67 h 506"/>
              <a:gd name="T58" fmla="*/ 2201 w 4590"/>
              <a:gd name="T59" fmla="*/ 471 h 506"/>
              <a:gd name="T60" fmla="*/ 2274 w 4590"/>
              <a:gd name="T61" fmla="*/ 378 h 506"/>
              <a:gd name="T62" fmla="*/ 2348 w 4590"/>
              <a:gd name="T63" fmla="*/ 249 h 506"/>
              <a:gd name="T64" fmla="*/ 2421 w 4590"/>
              <a:gd name="T65" fmla="*/ 325 h 506"/>
              <a:gd name="T66" fmla="*/ 2495 w 4590"/>
              <a:gd name="T67" fmla="*/ 231 h 506"/>
              <a:gd name="T68" fmla="*/ 2568 w 4590"/>
              <a:gd name="T69" fmla="*/ 286 h 506"/>
              <a:gd name="T70" fmla="*/ 2642 w 4590"/>
              <a:gd name="T71" fmla="*/ 240 h 506"/>
              <a:gd name="T72" fmla="*/ 2715 w 4590"/>
              <a:gd name="T73" fmla="*/ 246 h 506"/>
              <a:gd name="T74" fmla="*/ 2789 w 4590"/>
              <a:gd name="T75" fmla="*/ 276 h 506"/>
              <a:gd name="T76" fmla="*/ 2863 w 4590"/>
              <a:gd name="T77" fmla="*/ 218 h 506"/>
              <a:gd name="T78" fmla="*/ 2936 w 4590"/>
              <a:gd name="T79" fmla="*/ 201 h 506"/>
              <a:gd name="T80" fmla="*/ 3009 w 4590"/>
              <a:gd name="T81" fmla="*/ 222 h 506"/>
              <a:gd name="T82" fmla="*/ 3083 w 4590"/>
              <a:gd name="T83" fmla="*/ 220 h 506"/>
              <a:gd name="T84" fmla="*/ 3156 w 4590"/>
              <a:gd name="T85" fmla="*/ 254 h 506"/>
              <a:gd name="T86" fmla="*/ 3230 w 4590"/>
              <a:gd name="T87" fmla="*/ 237 h 506"/>
              <a:gd name="T88" fmla="*/ 3304 w 4590"/>
              <a:gd name="T89" fmla="*/ 250 h 506"/>
              <a:gd name="T90" fmla="*/ 3377 w 4590"/>
              <a:gd name="T91" fmla="*/ 218 h 506"/>
              <a:gd name="T92" fmla="*/ 3451 w 4590"/>
              <a:gd name="T93" fmla="*/ 219 h 506"/>
              <a:gd name="T94" fmla="*/ 3524 w 4590"/>
              <a:gd name="T95" fmla="*/ 216 h 506"/>
              <a:gd name="T96" fmla="*/ 3598 w 4590"/>
              <a:gd name="T97" fmla="*/ 213 h 506"/>
              <a:gd name="T98" fmla="*/ 3671 w 4590"/>
              <a:gd name="T99" fmla="*/ 247 h 506"/>
              <a:gd name="T100" fmla="*/ 3745 w 4590"/>
              <a:gd name="T101" fmla="*/ 183 h 506"/>
              <a:gd name="T102" fmla="*/ 3818 w 4590"/>
              <a:gd name="T103" fmla="*/ 273 h 506"/>
              <a:gd name="T104" fmla="*/ 3892 w 4590"/>
              <a:gd name="T105" fmla="*/ 322 h 506"/>
              <a:gd name="T106" fmla="*/ 3965 w 4590"/>
              <a:gd name="T107" fmla="*/ 234 h 506"/>
              <a:gd name="T108" fmla="*/ 4039 w 4590"/>
              <a:gd name="T109" fmla="*/ 214 h 506"/>
              <a:gd name="T110" fmla="*/ 4112 w 4590"/>
              <a:gd name="T111" fmla="*/ 286 h 506"/>
              <a:gd name="T112" fmla="*/ 4186 w 4590"/>
              <a:gd name="T113" fmla="*/ 176 h 506"/>
              <a:gd name="T114" fmla="*/ 4260 w 4590"/>
              <a:gd name="T115" fmla="*/ 249 h 506"/>
              <a:gd name="T116" fmla="*/ 4333 w 4590"/>
              <a:gd name="T117" fmla="*/ 345 h 506"/>
              <a:gd name="T118" fmla="*/ 4406 w 4590"/>
              <a:gd name="T119" fmla="*/ 192 h 506"/>
              <a:gd name="T120" fmla="*/ 4480 w 4590"/>
              <a:gd name="T121" fmla="*/ 270 h 506"/>
              <a:gd name="T122" fmla="*/ 4553 w 4590"/>
              <a:gd name="T123" fmla="*/ 303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90" h="506">
                <a:moveTo>
                  <a:pt x="0" y="299"/>
                </a:moveTo>
                <a:lnTo>
                  <a:pt x="4" y="322"/>
                </a:lnTo>
                <a:lnTo>
                  <a:pt x="9" y="306"/>
                </a:lnTo>
                <a:lnTo>
                  <a:pt x="13" y="294"/>
                </a:lnTo>
                <a:lnTo>
                  <a:pt x="18" y="225"/>
                </a:lnTo>
                <a:lnTo>
                  <a:pt x="23" y="209"/>
                </a:lnTo>
                <a:lnTo>
                  <a:pt x="27" y="195"/>
                </a:lnTo>
                <a:lnTo>
                  <a:pt x="32" y="270"/>
                </a:lnTo>
                <a:lnTo>
                  <a:pt x="36" y="271"/>
                </a:lnTo>
                <a:lnTo>
                  <a:pt x="41" y="347"/>
                </a:lnTo>
                <a:lnTo>
                  <a:pt x="46" y="214"/>
                </a:lnTo>
                <a:lnTo>
                  <a:pt x="50" y="217"/>
                </a:lnTo>
                <a:lnTo>
                  <a:pt x="55" y="191"/>
                </a:lnTo>
                <a:lnTo>
                  <a:pt x="59" y="315"/>
                </a:lnTo>
                <a:lnTo>
                  <a:pt x="64" y="310"/>
                </a:lnTo>
                <a:lnTo>
                  <a:pt x="69" y="321"/>
                </a:lnTo>
                <a:lnTo>
                  <a:pt x="73" y="259"/>
                </a:lnTo>
                <a:lnTo>
                  <a:pt x="78" y="261"/>
                </a:lnTo>
                <a:lnTo>
                  <a:pt x="82" y="230"/>
                </a:lnTo>
                <a:lnTo>
                  <a:pt x="87" y="216"/>
                </a:lnTo>
                <a:lnTo>
                  <a:pt x="92" y="196"/>
                </a:lnTo>
                <a:lnTo>
                  <a:pt x="96" y="152"/>
                </a:lnTo>
                <a:lnTo>
                  <a:pt x="101" y="181"/>
                </a:lnTo>
                <a:lnTo>
                  <a:pt x="105" y="230"/>
                </a:lnTo>
                <a:lnTo>
                  <a:pt x="110" y="222"/>
                </a:lnTo>
                <a:lnTo>
                  <a:pt x="115" y="230"/>
                </a:lnTo>
                <a:lnTo>
                  <a:pt x="119" y="179"/>
                </a:lnTo>
                <a:lnTo>
                  <a:pt x="124" y="201"/>
                </a:lnTo>
                <a:lnTo>
                  <a:pt x="128" y="255"/>
                </a:lnTo>
                <a:lnTo>
                  <a:pt x="133" y="295"/>
                </a:lnTo>
                <a:lnTo>
                  <a:pt x="138" y="343"/>
                </a:lnTo>
                <a:lnTo>
                  <a:pt x="142" y="270"/>
                </a:lnTo>
                <a:lnTo>
                  <a:pt x="147" y="269"/>
                </a:lnTo>
                <a:lnTo>
                  <a:pt x="151" y="221"/>
                </a:lnTo>
                <a:lnTo>
                  <a:pt x="156" y="271"/>
                </a:lnTo>
                <a:lnTo>
                  <a:pt x="160" y="278"/>
                </a:lnTo>
                <a:lnTo>
                  <a:pt x="165" y="302"/>
                </a:lnTo>
                <a:lnTo>
                  <a:pt x="170" y="224"/>
                </a:lnTo>
                <a:lnTo>
                  <a:pt x="174" y="215"/>
                </a:lnTo>
                <a:lnTo>
                  <a:pt x="179" y="191"/>
                </a:lnTo>
                <a:lnTo>
                  <a:pt x="184" y="260"/>
                </a:lnTo>
                <a:lnTo>
                  <a:pt x="188" y="231"/>
                </a:lnTo>
                <a:lnTo>
                  <a:pt x="193" y="229"/>
                </a:lnTo>
                <a:lnTo>
                  <a:pt x="197" y="196"/>
                </a:lnTo>
                <a:lnTo>
                  <a:pt x="202" y="186"/>
                </a:lnTo>
                <a:lnTo>
                  <a:pt x="206" y="202"/>
                </a:lnTo>
                <a:lnTo>
                  <a:pt x="211" y="239"/>
                </a:lnTo>
                <a:lnTo>
                  <a:pt x="216" y="299"/>
                </a:lnTo>
                <a:lnTo>
                  <a:pt x="220" y="309"/>
                </a:lnTo>
                <a:lnTo>
                  <a:pt x="225" y="275"/>
                </a:lnTo>
                <a:lnTo>
                  <a:pt x="230" y="241"/>
                </a:lnTo>
                <a:lnTo>
                  <a:pt x="234" y="206"/>
                </a:lnTo>
                <a:lnTo>
                  <a:pt x="239" y="214"/>
                </a:lnTo>
                <a:lnTo>
                  <a:pt x="243" y="249"/>
                </a:lnTo>
                <a:lnTo>
                  <a:pt x="248" y="269"/>
                </a:lnTo>
                <a:lnTo>
                  <a:pt x="252" y="241"/>
                </a:lnTo>
                <a:lnTo>
                  <a:pt x="257" y="208"/>
                </a:lnTo>
                <a:lnTo>
                  <a:pt x="262" y="213"/>
                </a:lnTo>
                <a:lnTo>
                  <a:pt x="266" y="241"/>
                </a:lnTo>
                <a:lnTo>
                  <a:pt x="271" y="270"/>
                </a:lnTo>
                <a:lnTo>
                  <a:pt x="275" y="277"/>
                </a:lnTo>
                <a:lnTo>
                  <a:pt x="280" y="271"/>
                </a:lnTo>
                <a:lnTo>
                  <a:pt x="284" y="262"/>
                </a:lnTo>
                <a:lnTo>
                  <a:pt x="289" y="217"/>
                </a:lnTo>
                <a:lnTo>
                  <a:pt x="294" y="241"/>
                </a:lnTo>
                <a:lnTo>
                  <a:pt x="298" y="250"/>
                </a:lnTo>
                <a:lnTo>
                  <a:pt x="303" y="313"/>
                </a:lnTo>
                <a:lnTo>
                  <a:pt x="308" y="280"/>
                </a:lnTo>
                <a:lnTo>
                  <a:pt x="312" y="251"/>
                </a:lnTo>
                <a:lnTo>
                  <a:pt x="317" y="238"/>
                </a:lnTo>
                <a:lnTo>
                  <a:pt x="321" y="240"/>
                </a:lnTo>
                <a:lnTo>
                  <a:pt x="326" y="252"/>
                </a:lnTo>
                <a:lnTo>
                  <a:pt x="330" y="229"/>
                </a:lnTo>
                <a:lnTo>
                  <a:pt x="335" y="242"/>
                </a:lnTo>
                <a:lnTo>
                  <a:pt x="340" y="224"/>
                </a:lnTo>
                <a:lnTo>
                  <a:pt x="344" y="279"/>
                </a:lnTo>
                <a:lnTo>
                  <a:pt x="349" y="292"/>
                </a:lnTo>
                <a:lnTo>
                  <a:pt x="354" y="316"/>
                </a:lnTo>
                <a:lnTo>
                  <a:pt x="358" y="290"/>
                </a:lnTo>
                <a:lnTo>
                  <a:pt x="363" y="304"/>
                </a:lnTo>
                <a:lnTo>
                  <a:pt x="367" y="298"/>
                </a:lnTo>
                <a:lnTo>
                  <a:pt x="372" y="235"/>
                </a:lnTo>
                <a:lnTo>
                  <a:pt x="376" y="189"/>
                </a:lnTo>
                <a:lnTo>
                  <a:pt x="381" y="228"/>
                </a:lnTo>
                <a:lnTo>
                  <a:pt x="386" y="294"/>
                </a:lnTo>
                <a:lnTo>
                  <a:pt x="390" y="314"/>
                </a:lnTo>
                <a:lnTo>
                  <a:pt x="395" y="288"/>
                </a:lnTo>
                <a:lnTo>
                  <a:pt x="400" y="267"/>
                </a:lnTo>
                <a:lnTo>
                  <a:pt x="404" y="285"/>
                </a:lnTo>
                <a:lnTo>
                  <a:pt x="409" y="227"/>
                </a:lnTo>
                <a:lnTo>
                  <a:pt x="413" y="234"/>
                </a:lnTo>
                <a:lnTo>
                  <a:pt x="418" y="175"/>
                </a:lnTo>
                <a:lnTo>
                  <a:pt x="422" y="196"/>
                </a:lnTo>
                <a:lnTo>
                  <a:pt x="427" y="190"/>
                </a:lnTo>
                <a:lnTo>
                  <a:pt x="432" y="230"/>
                </a:lnTo>
                <a:lnTo>
                  <a:pt x="436" y="303"/>
                </a:lnTo>
                <a:lnTo>
                  <a:pt x="441" y="297"/>
                </a:lnTo>
                <a:lnTo>
                  <a:pt x="445" y="267"/>
                </a:lnTo>
                <a:lnTo>
                  <a:pt x="450" y="226"/>
                </a:lnTo>
                <a:lnTo>
                  <a:pt x="454" y="226"/>
                </a:lnTo>
                <a:lnTo>
                  <a:pt x="459" y="300"/>
                </a:lnTo>
                <a:lnTo>
                  <a:pt x="464" y="322"/>
                </a:lnTo>
                <a:lnTo>
                  <a:pt x="468" y="351"/>
                </a:lnTo>
                <a:lnTo>
                  <a:pt x="473" y="310"/>
                </a:lnTo>
                <a:lnTo>
                  <a:pt x="478" y="280"/>
                </a:lnTo>
                <a:lnTo>
                  <a:pt x="482" y="262"/>
                </a:lnTo>
                <a:lnTo>
                  <a:pt x="487" y="242"/>
                </a:lnTo>
                <a:lnTo>
                  <a:pt x="491" y="253"/>
                </a:lnTo>
                <a:lnTo>
                  <a:pt x="496" y="255"/>
                </a:lnTo>
                <a:lnTo>
                  <a:pt x="500" y="261"/>
                </a:lnTo>
                <a:lnTo>
                  <a:pt x="505" y="260"/>
                </a:lnTo>
                <a:lnTo>
                  <a:pt x="510" y="287"/>
                </a:lnTo>
                <a:lnTo>
                  <a:pt x="514" y="315"/>
                </a:lnTo>
                <a:lnTo>
                  <a:pt x="519" y="301"/>
                </a:lnTo>
                <a:lnTo>
                  <a:pt x="524" y="272"/>
                </a:lnTo>
                <a:lnTo>
                  <a:pt x="528" y="252"/>
                </a:lnTo>
                <a:lnTo>
                  <a:pt x="533" y="220"/>
                </a:lnTo>
                <a:lnTo>
                  <a:pt x="537" y="230"/>
                </a:lnTo>
                <a:lnTo>
                  <a:pt x="542" y="232"/>
                </a:lnTo>
                <a:lnTo>
                  <a:pt x="546" y="256"/>
                </a:lnTo>
                <a:lnTo>
                  <a:pt x="551" y="228"/>
                </a:lnTo>
                <a:lnTo>
                  <a:pt x="556" y="249"/>
                </a:lnTo>
                <a:lnTo>
                  <a:pt x="560" y="280"/>
                </a:lnTo>
                <a:lnTo>
                  <a:pt x="565" y="265"/>
                </a:lnTo>
                <a:lnTo>
                  <a:pt x="569" y="246"/>
                </a:lnTo>
                <a:lnTo>
                  <a:pt x="574" y="226"/>
                </a:lnTo>
                <a:lnTo>
                  <a:pt x="579" y="205"/>
                </a:lnTo>
                <a:lnTo>
                  <a:pt x="583" y="178"/>
                </a:lnTo>
                <a:lnTo>
                  <a:pt x="588" y="195"/>
                </a:lnTo>
                <a:lnTo>
                  <a:pt x="592" y="268"/>
                </a:lnTo>
                <a:lnTo>
                  <a:pt x="597" y="303"/>
                </a:lnTo>
                <a:lnTo>
                  <a:pt x="602" y="291"/>
                </a:lnTo>
                <a:lnTo>
                  <a:pt x="606" y="215"/>
                </a:lnTo>
                <a:lnTo>
                  <a:pt x="611" y="228"/>
                </a:lnTo>
                <a:lnTo>
                  <a:pt x="615" y="209"/>
                </a:lnTo>
                <a:lnTo>
                  <a:pt x="620" y="279"/>
                </a:lnTo>
                <a:lnTo>
                  <a:pt x="625" y="264"/>
                </a:lnTo>
                <a:lnTo>
                  <a:pt x="629" y="251"/>
                </a:lnTo>
                <a:lnTo>
                  <a:pt x="634" y="238"/>
                </a:lnTo>
                <a:lnTo>
                  <a:pt x="638" y="195"/>
                </a:lnTo>
                <a:lnTo>
                  <a:pt x="643" y="252"/>
                </a:lnTo>
                <a:lnTo>
                  <a:pt x="648" y="244"/>
                </a:lnTo>
                <a:lnTo>
                  <a:pt x="652" y="288"/>
                </a:lnTo>
                <a:lnTo>
                  <a:pt x="657" y="241"/>
                </a:lnTo>
                <a:lnTo>
                  <a:pt x="661" y="237"/>
                </a:lnTo>
                <a:lnTo>
                  <a:pt x="666" y="217"/>
                </a:lnTo>
                <a:lnTo>
                  <a:pt x="671" y="230"/>
                </a:lnTo>
                <a:lnTo>
                  <a:pt x="675" y="182"/>
                </a:lnTo>
                <a:lnTo>
                  <a:pt x="680" y="266"/>
                </a:lnTo>
                <a:lnTo>
                  <a:pt x="684" y="278"/>
                </a:lnTo>
                <a:lnTo>
                  <a:pt x="689" y="362"/>
                </a:lnTo>
                <a:lnTo>
                  <a:pt x="693" y="251"/>
                </a:lnTo>
                <a:lnTo>
                  <a:pt x="698" y="252"/>
                </a:lnTo>
                <a:lnTo>
                  <a:pt x="703" y="251"/>
                </a:lnTo>
                <a:lnTo>
                  <a:pt x="707" y="278"/>
                </a:lnTo>
                <a:lnTo>
                  <a:pt x="712" y="276"/>
                </a:lnTo>
                <a:lnTo>
                  <a:pt x="717" y="206"/>
                </a:lnTo>
                <a:lnTo>
                  <a:pt x="721" y="197"/>
                </a:lnTo>
                <a:lnTo>
                  <a:pt x="726" y="176"/>
                </a:lnTo>
                <a:lnTo>
                  <a:pt x="730" y="222"/>
                </a:lnTo>
                <a:lnTo>
                  <a:pt x="735" y="238"/>
                </a:lnTo>
                <a:lnTo>
                  <a:pt x="739" y="269"/>
                </a:lnTo>
                <a:lnTo>
                  <a:pt x="744" y="282"/>
                </a:lnTo>
                <a:lnTo>
                  <a:pt x="749" y="309"/>
                </a:lnTo>
                <a:lnTo>
                  <a:pt x="753" y="286"/>
                </a:lnTo>
                <a:lnTo>
                  <a:pt x="758" y="285"/>
                </a:lnTo>
                <a:lnTo>
                  <a:pt x="763" y="295"/>
                </a:lnTo>
                <a:lnTo>
                  <a:pt x="767" y="302"/>
                </a:lnTo>
                <a:lnTo>
                  <a:pt x="772" y="270"/>
                </a:lnTo>
                <a:lnTo>
                  <a:pt x="776" y="205"/>
                </a:lnTo>
                <a:lnTo>
                  <a:pt x="781" y="207"/>
                </a:lnTo>
                <a:lnTo>
                  <a:pt x="785" y="220"/>
                </a:lnTo>
                <a:lnTo>
                  <a:pt x="790" y="257"/>
                </a:lnTo>
                <a:lnTo>
                  <a:pt x="795" y="219"/>
                </a:lnTo>
                <a:lnTo>
                  <a:pt x="799" y="231"/>
                </a:lnTo>
                <a:lnTo>
                  <a:pt x="804" y="219"/>
                </a:lnTo>
                <a:lnTo>
                  <a:pt x="809" y="264"/>
                </a:lnTo>
                <a:lnTo>
                  <a:pt x="813" y="244"/>
                </a:lnTo>
                <a:lnTo>
                  <a:pt x="817" y="224"/>
                </a:lnTo>
                <a:lnTo>
                  <a:pt x="822" y="236"/>
                </a:lnTo>
                <a:lnTo>
                  <a:pt x="827" y="231"/>
                </a:lnTo>
                <a:lnTo>
                  <a:pt x="831" y="282"/>
                </a:lnTo>
                <a:lnTo>
                  <a:pt x="836" y="226"/>
                </a:lnTo>
                <a:lnTo>
                  <a:pt x="841" y="247"/>
                </a:lnTo>
                <a:lnTo>
                  <a:pt x="845" y="234"/>
                </a:lnTo>
                <a:lnTo>
                  <a:pt x="850" y="277"/>
                </a:lnTo>
                <a:lnTo>
                  <a:pt x="855" y="267"/>
                </a:lnTo>
                <a:lnTo>
                  <a:pt x="859" y="264"/>
                </a:lnTo>
                <a:lnTo>
                  <a:pt x="863" y="333"/>
                </a:lnTo>
                <a:lnTo>
                  <a:pt x="868" y="347"/>
                </a:lnTo>
                <a:lnTo>
                  <a:pt x="873" y="376"/>
                </a:lnTo>
                <a:lnTo>
                  <a:pt x="877" y="283"/>
                </a:lnTo>
                <a:lnTo>
                  <a:pt x="882" y="276"/>
                </a:lnTo>
                <a:lnTo>
                  <a:pt x="887" y="244"/>
                </a:lnTo>
                <a:lnTo>
                  <a:pt x="891" y="270"/>
                </a:lnTo>
                <a:lnTo>
                  <a:pt x="896" y="242"/>
                </a:lnTo>
                <a:lnTo>
                  <a:pt x="900" y="197"/>
                </a:lnTo>
                <a:lnTo>
                  <a:pt x="905" y="193"/>
                </a:lnTo>
                <a:lnTo>
                  <a:pt x="909" y="207"/>
                </a:lnTo>
                <a:lnTo>
                  <a:pt x="914" y="271"/>
                </a:lnTo>
                <a:lnTo>
                  <a:pt x="919" y="258"/>
                </a:lnTo>
                <a:lnTo>
                  <a:pt x="923" y="263"/>
                </a:lnTo>
                <a:lnTo>
                  <a:pt x="928" y="297"/>
                </a:lnTo>
                <a:lnTo>
                  <a:pt x="933" y="312"/>
                </a:lnTo>
                <a:lnTo>
                  <a:pt x="937" y="347"/>
                </a:lnTo>
                <a:lnTo>
                  <a:pt x="942" y="304"/>
                </a:lnTo>
                <a:lnTo>
                  <a:pt x="946" y="287"/>
                </a:lnTo>
                <a:lnTo>
                  <a:pt x="951" y="269"/>
                </a:lnTo>
                <a:lnTo>
                  <a:pt x="955" y="259"/>
                </a:lnTo>
                <a:lnTo>
                  <a:pt x="960" y="264"/>
                </a:lnTo>
                <a:lnTo>
                  <a:pt x="965" y="262"/>
                </a:lnTo>
                <a:lnTo>
                  <a:pt x="969" y="237"/>
                </a:lnTo>
                <a:lnTo>
                  <a:pt x="974" y="256"/>
                </a:lnTo>
                <a:lnTo>
                  <a:pt x="979" y="259"/>
                </a:lnTo>
                <a:lnTo>
                  <a:pt x="983" y="284"/>
                </a:lnTo>
                <a:lnTo>
                  <a:pt x="988" y="298"/>
                </a:lnTo>
                <a:lnTo>
                  <a:pt x="992" y="277"/>
                </a:lnTo>
                <a:lnTo>
                  <a:pt x="997" y="239"/>
                </a:lnTo>
                <a:lnTo>
                  <a:pt x="1001" y="232"/>
                </a:lnTo>
                <a:lnTo>
                  <a:pt x="1006" y="234"/>
                </a:lnTo>
                <a:lnTo>
                  <a:pt x="1011" y="326"/>
                </a:lnTo>
                <a:lnTo>
                  <a:pt x="1015" y="352"/>
                </a:lnTo>
                <a:lnTo>
                  <a:pt x="1020" y="371"/>
                </a:lnTo>
                <a:lnTo>
                  <a:pt x="1024" y="349"/>
                </a:lnTo>
                <a:lnTo>
                  <a:pt x="1029" y="325"/>
                </a:lnTo>
                <a:lnTo>
                  <a:pt x="1034" y="315"/>
                </a:lnTo>
                <a:lnTo>
                  <a:pt x="1038" y="309"/>
                </a:lnTo>
                <a:lnTo>
                  <a:pt x="1043" y="295"/>
                </a:lnTo>
                <a:lnTo>
                  <a:pt x="1047" y="246"/>
                </a:lnTo>
                <a:lnTo>
                  <a:pt x="1052" y="237"/>
                </a:lnTo>
                <a:lnTo>
                  <a:pt x="1057" y="234"/>
                </a:lnTo>
                <a:lnTo>
                  <a:pt x="1061" y="276"/>
                </a:lnTo>
                <a:lnTo>
                  <a:pt x="1066" y="278"/>
                </a:lnTo>
                <a:lnTo>
                  <a:pt x="1070" y="236"/>
                </a:lnTo>
                <a:lnTo>
                  <a:pt x="1075" y="219"/>
                </a:lnTo>
                <a:lnTo>
                  <a:pt x="1080" y="222"/>
                </a:lnTo>
                <a:lnTo>
                  <a:pt x="1084" y="295"/>
                </a:lnTo>
                <a:lnTo>
                  <a:pt x="1089" y="348"/>
                </a:lnTo>
                <a:lnTo>
                  <a:pt x="1093" y="301"/>
                </a:lnTo>
                <a:lnTo>
                  <a:pt x="1098" y="256"/>
                </a:lnTo>
                <a:lnTo>
                  <a:pt x="1102" y="184"/>
                </a:lnTo>
                <a:lnTo>
                  <a:pt x="1107" y="223"/>
                </a:lnTo>
                <a:lnTo>
                  <a:pt x="1112" y="237"/>
                </a:lnTo>
                <a:lnTo>
                  <a:pt x="1116" y="281"/>
                </a:lnTo>
                <a:lnTo>
                  <a:pt x="1121" y="245"/>
                </a:lnTo>
                <a:lnTo>
                  <a:pt x="1126" y="246"/>
                </a:lnTo>
                <a:lnTo>
                  <a:pt x="1130" y="252"/>
                </a:lnTo>
                <a:lnTo>
                  <a:pt x="1135" y="298"/>
                </a:lnTo>
                <a:lnTo>
                  <a:pt x="1139" y="279"/>
                </a:lnTo>
                <a:lnTo>
                  <a:pt x="1144" y="292"/>
                </a:lnTo>
                <a:lnTo>
                  <a:pt x="1148" y="317"/>
                </a:lnTo>
                <a:lnTo>
                  <a:pt x="1153" y="343"/>
                </a:lnTo>
                <a:lnTo>
                  <a:pt x="1158" y="327"/>
                </a:lnTo>
                <a:lnTo>
                  <a:pt x="1162" y="237"/>
                </a:lnTo>
                <a:lnTo>
                  <a:pt x="1167" y="210"/>
                </a:lnTo>
                <a:lnTo>
                  <a:pt x="1171" y="216"/>
                </a:lnTo>
                <a:lnTo>
                  <a:pt x="1176" y="291"/>
                </a:lnTo>
                <a:lnTo>
                  <a:pt x="1181" y="313"/>
                </a:lnTo>
                <a:lnTo>
                  <a:pt x="1185" y="282"/>
                </a:lnTo>
                <a:lnTo>
                  <a:pt x="1190" y="265"/>
                </a:lnTo>
                <a:lnTo>
                  <a:pt x="1194" y="249"/>
                </a:lnTo>
                <a:lnTo>
                  <a:pt x="1199" y="242"/>
                </a:lnTo>
                <a:lnTo>
                  <a:pt x="1204" y="254"/>
                </a:lnTo>
                <a:lnTo>
                  <a:pt x="1208" y="233"/>
                </a:lnTo>
                <a:lnTo>
                  <a:pt x="1213" y="309"/>
                </a:lnTo>
                <a:lnTo>
                  <a:pt x="1217" y="299"/>
                </a:lnTo>
                <a:lnTo>
                  <a:pt x="1222" y="327"/>
                </a:lnTo>
                <a:lnTo>
                  <a:pt x="1226" y="278"/>
                </a:lnTo>
                <a:lnTo>
                  <a:pt x="1231" y="277"/>
                </a:lnTo>
                <a:lnTo>
                  <a:pt x="1236" y="242"/>
                </a:lnTo>
                <a:lnTo>
                  <a:pt x="1240" y="266"/>
                </a:lnTo>
                <a:lnTo>
                  <a:pt x="1245" y="231"/>
                </a:lnTo>
                <a:lnTo>
                  <a:pt x="1250" y="236"/>
                </a:lnTo>
                <a:lnTo>
                  <a:pt x="1254" y="219"/>
                </a:lnTo>
                <a:lnTo>
                  <a:pt x="1259" y="235"/>
                </a:lnTo>
                <a:lnTo>
                  <a:pt x="1263" y="276"/>
                </a:lnTo>
                <a:lnTo>
                  <a:pt x="1268" y="238"/>
                </a:lnTo>
                <a:lnTo>
                  <a:pt x="1272" y="227"/>
                </a:lnTo>
                <a:lnTo>
                  <a:pt x="1277" y="182"/>
                </a:lnTo>
                <a:lnTo>
                  <a:pt x="1282" y="197"/>
                </a:lnTo>
                <a:lnTo>
                  <a:pt x="1286" y="214"/>
                </a:lnTo>
                <a:lnTo>
                  <a:pt x="1291" y="295"/>
                </a:lnTo>
                <a:lnTo>
                  <a:pt x="1296" y="300"/>
                </a:lnTo>
                <a:lnTo>
                  <a:pt x="1300" y="289"/>
                </a:lnTo>
                <a:lnTo>
                  <a:pt x="1305" y="241"/>
                </a:lnTo>
                <a:lnTo>
                  <a:pt x="1309" y="227"/>
                </a:lnTo>
                <a:lnTo>
                  <a:pt x="1314" y="224"/>
                </a:lnTo>
                <a:lnTo>
                  <a:pt x="1318" y="239"/>
                </a:lnTo>
                <a:lnTo>
                  <a:pt x="1323" y="277"/>
                </a:lnTo>
                <a:lnTo>
                  <a:pt x="1328" y="275"/>
                </a:lnTo>
                <a:lnTo>
                  <a:pt x="1332" y="251"/>
                </a:lnTo>
                <a:lnTo>
                  <a:pt x="1337" y="223"/>
                </a:lnTo>
                <a:lnTo>
                  <a:pt x="1342" y="249"/>
                </a:lnTo>
                <a:lnTo>
                  <a:pt x="1346" y="321"/>
                </a:lnTo>
                <a:lnTo>
                  <a:pt x="1351" y="311"/>
                </a:lnTo>
                <a:lnTo>
                  <a:pt x="1355" y="348"/>
                </a:lnTo>
                <a:lnTo>
                  <a:pt x="1360" y="271"/>
                </a:lnTo>
                <a:lnTo>
                  <a:pt x="1364" y="255"/>
                </a:lnTo>
                <a:lnTo>
                  <a:pt x="1369" y="195"/>
                </a:lnTo>
                <a:lnTo>
                  <a:pt x="1374" y="225"/>
                </a:lnTo>
                <a:lnTo>
                  <a:pt x="1378" y="281"/>
                </a:lnTo>
                <a:lnTo>
                  <a:pt x="1383" y="320"/>
                </a:lnTo>
                <a:lnTo>
                  <a:pt x="1388" y="304"/>
                </a:lnTo>
                <a:lnTo>
                  <a:pt x="1392" y="299"/>
                </a:lnTo>
                <a:lnTo>
                  <a:pt x="1396" y="259"/>
                </a:lnTo>
                <a:lnTo>
                  <a:pt x="1401" y="252"/>
                </a:lnTo>
                <a:lnTo>
                  <a:pt x="1406" y="264"/>
                </a:lnTo>
                <a:lnTo>
                  <a:pt x="1410" y="261"/>
                </a:lnTo>
                <a:lnTo>
                  <a:pt x="1415" y="260"/>
                </a:lnTo>
                <a:lnTo>
                  <a:pt x="1420" y="256"/>
                </a:lnTo>
                <a:lnTo>
                  <a:pt x="1424" y="279"/>
                </a:lnTo>
                <a:lnTo>
                  <a:pt x="1429" y="295"/>
                </a:lnTo>
                <a:lnTo>
                  <a:pt x="1433" y="292"/>
                </a:lnTo>
                <a:lnTo>
                  <a:pt x="1438" y="266"/>
                </a:lnTo>
                <a:lnTo>
                  <a:pt x="1442" y="229"/>
                </a:lnTo>
                <a:lnTo>
                  <a:pt x="1447" y="208"/>
                </a:lnTo>
                <a:lnTo>
                  <a:pt x="1452" y="229"/>
                </a:lnTo>
                <a:lnTo>
                  <a:pt x="1456" y="231"/>
                </a:lnTo>
                <a:lnTo>
                  <a:pt x="1461" y="237"/>
                </a:lnTo>
                <a:lnTo>
                  <a:pt x="1466" y="216"/>
                </a:lnTo>
                <a:lnTo>
                  <a:pt x="1470" y="249"/>
                </a:lnTo>
                <a:lnTo>
                  <a:pt x="1475" y="244"/>
                </a:lnTo>
                <a:lnTo>
                  <a:pt x="1479" y="303"/>
                </a:lnTo>
                <a:lnTo>
                  <a:pt x="1484" y="258"/>
                </a:lnTo>
                <a:lnTo>
                  <a:pt x="1488" y="257"/>
                </a:lnTo>
                <a:lnTo>
                  <a:pt x="1493" y="226"/>
                </a:lnTo>
                <a:lnTo>
                  <a:pt x="1498" y="239"/>
                </a:lnTo>
                <a:lnTo>
                  <a:pt x="1502" y="229"/>
                </a:lnTo>
                <a:lnTo>
                  <a:pt x="1507" y="267"/>
                </a:lnTo>
                <a:lnTo>
                  <a:pt x="1512" y="273"/>
                </a:lnTo>
                <a:lnTo>
                  <a:pt x="1516" y="301"/>
                </a:lnTo>
                <a:lnTo>
                  <a:pt x="1521" y="234"/>
                </a:lnTo>
                <a:lnTo>
                  <a:pt x="1525" y="260"/>
                </a:lnTo>
                <a:lnTo>
                  <a:pt x="1530" y="238"/>
                </a:lnTo>
                <a:lnTo>
                  <a:pt x="1534" y="252"/>
                </a:lnTo>
                <a:lnTo>
                  <a:pt x="1539" y="217"/>
                </a:lnTo>
                <a:lnTo>
                  <a:pt x="1544" y="201"/>
                </a:lnTo>
                <a:lnTo>
                  <a:pt x="1548" y="165"/>
                </a:lnTo>
                <a:lnTo>
                  <a:pt x="1553" y="147"/>
                </a:lnTo>
                <a:lnTo>
                  <a:pt x="1557" y="130"/>
                </a:lnTo>
                <a:lnTo>
                  <a:pt x="1562" y="120"/>
                </a:lnTo>
                <a:lnTo>
                  <a:pt x="1567" y="106"/>
                </a:lnTo>
                <a:lnTo>
                  <a:pt x="1571" y="84"/>
                </a:lnTo>
                <a:lnTo>
                  <a:pt x="1576" y="44"/>
                </a:lnTo>
                <a:lnTo>
                  <a:pt x="1580" y="30"/>
                </a:lnTo>
                <a:lnTo>
                  <a:pt x="1585" y="15"/>
                </a:lnTo>
                <a:lnTo>
                  <a:pt x="1590" y="25"/>
                </a:lnTo>
                <a:lnTo>
                  <a:pt x="1594" y="29"/>
                </a:lnTo>
                <a:lnTo>
                  <a:pt x="1599" y="14"/>
                </a:lnTo>
                <a:lnTo>
                  <a:pt x="1603" y="23"/>
                </a:lnTo>
                <a:lnTo>
                  <a:pt x="1608" y="35"/>
                </a:lnTo>
                <a:lnTo>
                  <a:pt x="1613" y="57"/>
                </a:lnTo>
                <a:lnTo>
                  <a:pt x="1617" y="74"/>
                </a:lnTo>
                <a:lnTo>
                  <a:pt x="1622" y="82"/>
                </a:lnTo>
                <a:lnTo>
                  <a:pt x="1626" y="109"/>
                </a:lnTo>
                <a:lnTo>
                  <a:pt x="1631" y="134"/>
                </a:lnTo>
                <a:lnTo>
                  <a:pt x="1635" y="158"/>
                </a:lnTo>
                <a:lnTo>
                  <a:pt x="1640" y="182"/>
                </a:lnTo>
                <a:lnTo>
                  <a:pt x="1645" y="194"/>
                </a:lnTo>
                <a:lnTo>
                  <a:pt x="1649" y="222"/>
                </a:lnTo>
                <a:lnTo>
                  <a:pt x="1654" y="240"/>
                </a:lnTo>
                <a:lnTo>
                  <a:pt x="1659" y="272"/>
                </a:lnTo>
                <a:lnTo>
                  <a:pt x="1663" y="285"/>
                </a:lnTo>
                <a:lnTo>
                  <a:pt x="1668" y="304"/>
                </a:lnTo>
                <a:lnTo>
                  <a:pt x="1672" y="320"/>
                </a:lnTo>
                <a:lnTo>
                  <a:pt x="1677" y="350"/>
                </a:lnTo>
                <a:lnTo>
                  <a:pt x="1681" y="389"/>
                </a:lnTo>
                <a:lnTo>
                  <a:pt x="1686" y="422"/>
                </a:lnTo>
                <a:lnTo>
                  <a:pt x="1691" y="452"/>
                </a:lnTo>
                <a:lnTo>
                  <a:pt x="1695" y="469"/>
                </a:lnTo>
                <a:lnTo>
                  <a:pt x="1700" y="485"/>
                </a:lnTo>
                <a:lnTo>
                  <a:pt x="1705" y="482"/>
                </a:lnTo>
                <a:lnTo>
                  <a:pt x="1709" y="493"/>
                </a:lnTo>
                <a:lnTo>
                  <a:pt x="1714" y="484"/>
                </a:lnTo>
                <a:lnTo>
                  <a:pt x="1718" y="480"/>
                </a:lnTo>
                <a:lnTo>
                  <a:pt x="1723" y="479"/>
                </a:lnTo>
                <a:lnTo>
                  <a:pt x="1727" y="490"/>
                </a:lnTo>
                <a:lnTo>
                  <a:pt x="1732" y="506"/>
                </a:lnTo>
                <a:lnTo>
                  <a:pt x="1737" y="494"/>
                </a:lnTo>
                <a:lnTo>
                  <a:pt x="1741" y="479"/>
                </a:lnTo>
                <a:lnTo>
                  <a:pt x="1746" y="461"/>
                </a:lnTo>
                <a:lnTo>
                  <a:pt x="1751" y="430"/>
                </a:lnTo>
                <a:lnTo>
                  <a:pt x="1755" y="408"/>
                </a:lnTo>
                <a:lnTo>
                  <a:pt x="1759" y="388"/>
                </a:lnTo>
                <a:lnTo>
                  <a:pt x="1764" y="384"/>
                </a:lnTo>
                <a:lnTo>
                  <a:pt x="1769" y="376"/>
                </a:lnTo>
                <a:lnTo>
                  <a:pt x="1773" y="349"/>
                </a:lnTo>
                <a:lnTo>
                  <a:pt x="1778" y="313"/>
                </a:lnTo>
                <a:lnTo>
                  <a:pt x="1783" y="281"/>
                </a:lnTo>
                <a:lnTo>
                  <a:pt x="1787" y="243"/>
                </a:lnTo>
                <a:lnTo>
                  <a:pt x="1792" y="214"/>
                </a:lnTo>
                <a:lnTo>
                  <a:pt x="1797" y="170"/>
                </a:lnTo>
                <a:lnTo>
                  <a:pt x="1801" y="149"/>
                </a:lnTo>
                <a:lnTo>
                  <a:pt x="1805" y="137"/>
                </a:lnTo>
                <a:lnTo>
                  <a:pt x="1810" y="137"/>
                </a:lnTo>
                <a:lnTo>
                  <a:pt x="1815" y="101"/>
                </a:lnTo>
                <a:lnTo>
                  <a:pt x="1819" y="74"/>
                </a:lnTo>
                <a:lnTo>
                  <a:pt x="1824" y="38"/>
                </a:lnTo>
                <a:lnTo>
                  <a:pt x="1829" y="50"/>
                </a:lnTo>
                <a:lnTo>
                  <a:pt x="1833" y="40"/>
                </a:lnTo>
                <a:lnTo>
                  <a:pt x="1838" y="49"/>
                </a:lnTo>
                <a:lnTo>
                  <a:pt x="1842" y="37"/>
                </a:lnTo>
                <a:lnTo>
                  <a:pt x="1847" y="25"/>
                </a:lnTo>
                <a:lnTo>
                  <a:pt x="1851" y="7"/>
                </a:lnTo>
                <a:lnTo>
                  <a:pt x="1856" y="23"/>
                </a:lnTo>
                <a:lnTo>
                  <a:pt x="1861" y="32"/>
                </a:lnTo>
                <a:lnTo>
                  <a:pt x="1865" y="54"/>
                </a:lnTo>
                <a:lnTo>
                  <a:pt x="1870" y="44"/>
                </a:lnTo>
                <a:lnTo>
                  <a:pt x="1875" y="67"/>
                </a:lnTo>
                <a:lnTo>
                  <a:pt x="1879" y="83"/>
                </a:lnTo>
                <a:lnTo>
                  <a:pt x="1884" y="121"/>
                </a:lnTo>
                <a:lnTo>
                  <a:pt x="1888" y="164"/>
                </a:lnTo>
                <a:lnTo>
                  <a:pt x="1893" y="194"/>
                </a:lnTo>
                <a:lnTo>
                  <a:pt x="1897" y="208"/>
                </a:lnTo>
                <a:lnTo>
                  <a:pt x="1902" y="203"/>
                </a:lnTo>
                <a:lnTo>
                  <a:pt x="1907" y="226"/>
                </a:lnTo>
                <a:lnTo>
                  <a:pt x="1911" y="261"/>
                </a:lnTo>
                <a:lnTo>
                  <a:pt x="1916" y="290"/>
                </a:lnTo>
                <a:lnTo>
                  <a:pt x="1921" y="312"/>
                </a:lnTo>
                <a:lnTo>
                  <a:pt x="1925" y="357"/>
                </a:lnTo>
                <a:lnTo>
                  <a:pt x="1930" y="394"/>
                </a:lnTo>
                <a:lnTo>
                  <a:pt x="1934" y="415"/>
                </a:lnTo>
                <a:lnTo>
                  <a:pt x="1939" y="409"/>
                </a:lnTo>
                <a:lnTo>
                  <a:pt x="1943" y="431"/>
                </a:lnTo>
                <a:lnTo>
                  <a:pt x="1948" y="434"/>
                </a:lnTo>
                <a:lnTo>
                  <a:pt x="1953" y="454"/>
                </a:lnTo>
                <a:lnTo>
                  <a:pt x="1957" y="436"/>
                </a:lnTo>
                <a:lnTo>
                  <a:pt x="1962" y="473"/>
                </a:lnTo>
                <a:lnTo>
                  <a:pt x="1966" y="466"/>
                </a:lnTo>
                <a:lnTo>
                  <a:pt x="1971" y="495"/>
                </a:lnTo>
                <a:lnTo>
                  <a:pt x="1976" y="468"/>
                </a:lnTo>
                <a:lnTo>
                  <a:pt x="1980" y="489"/>
                </a:lnTo>
                <a:lnTo>
                  <a:pt x="1985" y="476"/>
                </a:lnTo>
                <a:lnTo>
                  <a:pt x="1989" y="492"/>
                </a:lnTo>
                <a:lnTo>
                  <a:pt x="1994" y="458"/>
                </a:lnTo>
                <a:lnTo>
                  <a:pt x="1999" y="440"/>
                </a:lnTo>
                <a:lnTo>
                  <a:pt x="2003" y="400"/>
                </a:lnTo>
                <a:lnTo>
                  <a:pt x="2008" y="383"/>
                </a:lnTo>
                <a:lnTo>
                  <a:pt x="2012" y="379"/>
                </a:lnTo>
                <a:lnTo>
                  <a:pt x="2017" y="378"/>
                </a:lnTo>
                <a:lnTo>
                  <a:pt x="2022" y="362"/>
                </a:lnTo>
                <a:lnTo>
                  <a:pt x="2026" y="329"/>
                </a:lnTo>
                <a:lnTo>
                  <a:pt x="2031" y="293"/>
                </a:lnTo>
                <a:lnTo>
                  <a:pt x="2035" y="264"/>
                </a:lnTo>
                <a:lnTo>
                  <a:pt x="2040" y="249"/>
                </a:lnTo>
                <a:lnTo>
                  <a:pt x="2045" y="219"/>
                </a:lnTo>
                <a:lnTo>
                  <a:pt x="2049" y="205"/>
                </a:lnTo>
                <a:lnTo>
                  <a:pt x="2054" y="161"/>
                </a:lnTo>
                <a:lnTo>
                  <a:pt x="2058" y="142"/>
                </a:lnTo>
                <a:lnTo>
                  <a:pt x="2063" y="116"/>
                </a:lnTo>
                <a:lnTo>
                  <a:pt x="2068" y="110"/>
                </a:lnTo>
                <a:lnTo>
                  <a:pt x="2072" y="91"/>
                </a:lnTo>
                <a:lnTo>
                  <a:pt x="2077" y="81"/>
                </a:lnTo>
                <a:lnTo>
                  <a:pt x="2081" y="60"/>
                </a:lnTo>
                <a:lnTo>
                  <a:pt x="2086" y="71"/>
                </a:lnTo>
                <a:lnTo>
                  <a:pt x="2090" y="46"/>
                </a:lnTo>
                <a:lnTo>
                  <a:pt x="2095" y="48"/>
                </a:lnTo>
                <a:lnTo>
                  <a:pt x="2100" y="25"/>
                </a:lnTo>
                <a:lnTo>
                  <a:pt x="2104" y="3"/>
                </a:lnTo>
                <a:lnTo>
                  <a:pt x="2109" y="0"/>
                </a:lnTo>
                <a:lnTo>
                  <a:pt x="2113" y="16"/>
                </a:lnTo>
                <a:lnTo>
                  <a:pt x="2118" y="46"/>
                </a:lnTo>
                <a:lnTo>
                  <a:pt x="2123" y="58"/>
                </a:lnTo>
                <a:lnTo>
                  <a:pt x="2127" y="67"/>
                </a:lnTo>
                <a:lnTo>
                  <a:pt x="2132" y="91"/>
                </a:lnTo>
                <a:lnTo>
                  <a:pt x="2136" y="120"/>
                </a:lnTo>
                <a:lnTo>
                  <a:pt x="2141" y="132"/>
                </a:lnTo>
                <a:lnTo>
                  <a:pt x="2146" y="152"/>
                </a:lnTo>
                <a:lnTo>
                  <a:pt x="2150" y="169"/>
                </a:lnTo>
                <a:lnTo>
                  <a:pt x="2155" y="196"/>
                </a:lnTo>
                <a:lnTo>
                  <a:pt x="2159" y="225"/>
                </a:lnTo>
                <a:lnTo>
                  <a:pt x="2164" y="253"/>
                </a:lnTo>
                <a:lnTo>
                  <a:pt x="2168" y="296"/>
                </a:lnTo>
                <a:lnTo>
                  <a:pt x="2173" y="332"/>
                </a:lnTo>
                <a:lnTo>
                  <a:pt x="2178" y="352"/>
                </a:lnTo>
                <a:lnTo>
                  <a:pt x="2182" y="373"/>
                </a:lnTo>
                <a:lnTo>
                  <a:pt x="2187" y="378"/>
                </a:lnTo>
                <a:lnTo>
                  <a:pt x="2192" y="412"/>
                </a:lnTo>
                <a:lnTo>
                  <a:pt x="2196" y="430"/>
                </a:lnTo>
                <a:lnTo>
                  <a:pt x="2201" y="471"/>
                </a:lnTo>
                <a:lnTo>
                  <a:pt x="2205" y="488"/>
                </a:lnTo>
                <a:lnTo>
                  <a:pt x="2210" y="495"/>
                </a:lnTo>
                <a:lnTo>
                  <a:pt x="2214" y="491"/>
                </a:lnTo>
                <a:lnTo>
                  <a:pt x="2219" y="485"/>
                </a:lnTo>
                <a:lnTo>
                  <a:pt x="2224" y="493"/>
                </a:lnTo>
                <a:lnTo>
                  <a:pt x="2228" y="499"/>
                </a:lnTo>
                <a:lnTo>
                  <a:pt x="2233" y="483"/>
                </a:lnTo>
                <a:lnTo>
                  <a:pt x="2238" y="475"/>
                </a:lnTo>
                <a:lnTo>
                  <a:pt x="2242" y="463"/>
                </a:lnTo>
                <a:lnTo>
                  <a:pt x="2247" y="482"/>
                </a:lnTo>
                <a:lnTo>
                  <a:pt x="2251" y="476"/>
                </a:lnTo>
                <a:lnTo>
                  <a:pt x="2256" y="463"/>
                </a:lnTo>
                <a:lnTo>
                  <a:pt x="2260" y="437"/>
                </a:lnTo>
                <a:lnTo>
                  <a:pt x="2265" y="412"/>
                </a:lnTo>
                <a:lnTo>
                  <a:pt x="2270" y="405"/>
                </a:lnTo>
                <a:lnTo>
                  <a:pt x="2274" y="378"/>
                </a:lnTo>
                <a:lnTo>
                  <a:pt x="2279" y="353"/>
                </a:lnTo>
                <a:lnTo>
                  <a:pt x="2284" y="311"/>
                </a:lnTo>
                <a:lnTo>
                  <a:pt x="2288" y="291"/>
                </a:lnTo>
                <a:lnTo>
                  <a:pt x="2292" y="283"/>
                </a:lnTo>
                <a:lnTo>
                  <a:pt x="2297" y="266"/>
                </a:lnTo>
                <a:lnTo>
                  <a:pt x="2302" y="237"/>
                </a:lnTo>
                <a:lnTo>
                  <a:pt x="2306" y="211"/>
                </a:lnTo>
                <a:lnTo>
                  <a:pt x="2311" y="223"/>
                </a:lnTo>
                <a:lnTo>
                  <a:pt x="2316" y="243"/>
                </a:lnTo>
                <a:lnTo>
                  <a:pt x="2320" y="249"/>
                </a:lnTo>
                <a:lnTo>
                  <a:pt x="2325" y="257"/>
                </a:lnTo>
                <a:lnTo>
                  <a:pt x="2330" y="341"/>
                </a:lnTo>
                <a:lnTo>
                  <a:pt x="2334" y="370"/>
                </a:lnTo>
                <a:lnTo>
                  <a:pt x="2338" y="353"/>
                </a:lnTo>
                <a:lnTo>
                  <a:pt x="2343" y="252"/>
                </a:lnTo>
                <a:lnTo>
                  <a:pt x="2348" y="249"/>
                </a:lnTo>
                <a:lnTo>
                  <a:pt x="2352" y="276"/>
                </a:lnTo>
                <a:lnTo>
                  <a:pt x="2357" y="291"/>
                </a:lnTo>
                <a:lnTo>
                  <a:pt x="2362" y="252"/>
                </a:lnTo>
                <a:lnTo>
                  <a:pt x="2366" y="235"/>
                </a:lnTo>
                <a:lnTo>
                  <a:pt x="2371" y="255"/>
                </a:lnTo>
                <a:lnTo>
                  <a:pt x="2375" y="318"/>
                </a:lnTo>
                <a:lnTo>
                  <a:pt x="2380" y="314"/>
                </a:lnTo>
                <a:lnTo>
                  <a:pt x="2384" y="249"/>
                </a:lnTo>
                <a:lnTo>
                  <a:pt x="2389" y="229"/>
                </a:lnTo>
                <a:lnTo>
                  <a:pt x="2394" y="215"/>
                </a:lnTo>
                <a:lnTo>
                  <a:pt x="2398" y="272"/>
                </a:lnTo>
                <a:lnTo>
                  <a:pt x="2403" y="257"/>
                </a:lnTo>
                <a:lnTo>
                  <a:pt x="2408" y="252"/>
                </a:lnTo>
                <a:lnTo>
                  <a:pt x="2412" y="262"/>
                </a:lnTo>
                <a:lnTo>
                  <a:pt x="2417" y="322"/>
                </a:lnTo>
                <a:lnTo>
                  <a:pt x="2421" y="325"/>
                </a:lnTo>
                <a:lnTo>
                  <a:pt x="2426" y="269"/>
                </a:lnTo>
                <a:lnTo>
                  <a:pt x="2430" y="185"/>
                </a:lnTo>
                <a:lnTo>
                  <a:pt x="2435" y="206"/>
                </a:lnTo>
                <a:lnTo>
                  <a:pt x="2440" y="213"/>
                </a:lnTo>
                <a:lnTo>
                  <a:pt x="2444" y="213"/>
                </a:lnTo>
                <a:lnTo>
                  <a:pt x="2449" y="243"/>
                </a:lnTo>
                <a:lnTo>
                  <a:pt x="2454" y="278"/>
                </a:lnTo>
                <a:lnTo>
                  <a:pt x="2458" y="315"/>
                </a:lnTo>
                <a:lnTo>
                  <a:pt x="2463" y="310"/>
                </a:lnTo>
                <a:lnTo>
                  <a:pt x="2467" y="362"/>
                </a:lnTo>
                <a:lnTo>
                  <a:pt x="2472" y="371"/>
                </a:lnTo>
                <a:lnTo>
                  <a:pt x="2476" y="350"/>
                </a:lnTo>
                <a:lnTo>
                  <a:pt x="2481" y="345"/>
                </a:lnTo>
                <a:lnTo>
                  <a:pt x="2486" y="317"/>
                </a:lnTo>
                <a:lnTo>
                  <a:pt x="2490" y="295"/>
                </a:lnTo>
                <a:lnTo>
                  <a:pt x="2495" y="231"/>
                </a:lnTo>
                <a:lnTo>
                  <a:pt x="2499" y="248"/>
                </a:lnTo>
                <a:lnTo>
                  <a:pt x="2504" y="331"/>
                </a:lnTo>
                <a:lnTo>
                  <a:pt x="2509" y="370"/>
                </a:lnTo>
                <a:lnTo>
                  <a:pt x="2513" y="362"/>
                </a:lnTo>
                <a:lnTo>
                  <a:pt x="2518" y="297"/>
                </a:lnTo>
                <a:lnTo>
                  <a:pt x="2522" y="282"/>
                </a:lnTo>
                <a:lnTo>
                  <a:pt x="2527" y="232"/>
                </a:lnTo>
                <a:lnTo>
                  <a:pt x="2532" y="250"/>
                </a:lnTo>
                <a:lnTo>
                  <a:pt x="2536" y="272"/>
                </a:lnTo>
                <a:lnTo>
                  <a:pt x="2541" y="310"/>
                </a:lnTo>
                <a:lnTo>
                  <a:pt x="2545" y="257"/>
                </a:lnTo>
                <a:lnTo>
                  <a:pt x="2550" y="210"/>
                </a:lnTo>
                <a:lnTo>
                  <a:pt x="2555" y="259"/>
                </a:lnTo>
                <a:lnTo>
                  <a:pt x="2559" y="286"/>
                </a:lnTo>
                <a:lnTo>
                  <a:pt x="2564" y="297"/>
                </a:lnTo>
                <a:lnTo>
                  <a:pt x="2568" y="286"/>
                </a:lnTo>
                <a:lnTo>
                  <a:pt x="2573" y="293"/>
                </a:lnTo>
                <a:lnTo>
                  <a:pt x="2578" y="307"/>
                </a:lnTo>
                <a:lnTo>
                  <a:pt x="2582" y="312"/>
                </a:lnTo>
                <a:lnTo>
                  <a:pt x="2587" y="321"/>
                </a:lnTo>
                <a:lnTo>
                  <a:pt x="2591" y="304"/>
                </a:lnTo>
                <a:lnTo>
                  <a:pt x="2596" y="285"/>
                </a:lnTo>
                <a:lnTo>
                  <a:pt x="2601" y="263"/>
                </a:lnTo>
                <a:lnTo>
                  <a:pt x="2605" y="254"/>
                </a:lnTo>
                <a:lnTo>
                  <a:pt x="2610" y="233"/>
                </a:lnTo>
                <a:lnTo>
                  <a:pt x="2614" y="226"/>
                </a:lnTo>
                <a:lnTo>
                  <a:pt x="2619" y="298"/>
                </a:lnTo>
                <a:lnTo>
                  <a:pt x="2623" y="323"/>
                </a:lnTo>
                <a:lnTo>
                  <a:pt x="2628" y="366"/>
                </a:lnTo>
                <a:lnTo>
                  <a:pt x="2633" y="331"/>
                </a:lnTo>
                <a:lnTo>
                  <a:pt x="2637" y="272"/>
                </a:lnTo>
                <a:lnTo>
                  <a:pt x="2642" y="240"/>
                </a:lnTo>
                <a:lnTo>
                  <a:pt x="2647" y="208"/>
                </a:lnTo>
                <a:lnTo>
                  <a:pt x="2651" y="264"/>
                </a:lnTo>
                <a:lnTo>
                  <a:pt x="2656" y="270"/>
                </a:lnTo>
                <a:lnTo>
                  <a:pt x="2660" y="314"/>
                </a:lnTo>
                <a:lnTo>
                  <a:pt x="2665" y="250"/>
                </a:lnTo>
                <a:lnTo>
                  <a:pt x="2669" y="232"/>
                </a:lnTo>
                <a:lnTo>
                  <a:pt x="2674" y="161"/>
                </a:lnTo>
                <a:lnTo>
                  <a:pt x="2679" y="226"/>
                </a:lnTo>
                <a:lnTo>
                  <a:pt x="2683" y="212"/>
                </a:lnTo>
                <a:lnTo>
                  <a:pt x="2688" y="245"/>
                </a:lnTo>
                <a:lnTo>
                  <a:pt x="2693" y="192"/>
                </a:lnTo>
                <a:lnTo>
                  <a:pt x="2697" y="266"/>
                </a:lnTo>
                <a:lnTo>
                  <a:pt x="2702" y="270"/>
                </a:lnTo>
                <a:lnTo>
                  <a:pt x="2706" y="301"/>
                </a:lnTo>
                <a:lnTo>
                  <a:pt x="2711" y="264"/>
                </a:lnTo>
                <a:lnTo>
                  <a:pt x="2715" y="246"/>
                </a:lnTo>
                <a:lnTo>
                  <a:pt x="2720" y="222"/>
                </a:lnTo>
                <a:lnTo>
                  <a:pt x="2725" y="227"/>
                </a:lnTo>
                <a:lnTo>
                  <a:pt x="2729" y="269"/>
                </a:lnTo>
                <a:lnTo>
                  <a:pt x="2734" y="322"/>
                </a:lnTo>
                <a:lnTo>
                  <a:pt x="2739" y="325"/>
                </a:lnTo>
                <a:lnTo>
                  <a:pt x="2743" y="296"/>
                </a:lnTo>
                <a:lnTo>
                  <a:pt x="2747" y="293"/>
                </a:lnTo>
                <a:lnTo>
                  <a:pt x="2752" y="263"/>
                </a:lnTo>
                <a:lnTo>
                  <a:pt x="2757" y="282"/>
                </a:lnTo>
                <a:lnTo>
                  <a:pt x="2761" y="266"/>
                </a:lnTo>
                <a:lnTo>
                  <a:pt x="2766" y="306"/>
                </a:lnTo>
                <a:lnTo>
                  <a:pt x="2771" y="288"/>
                </a:lnTo>
                <a:lnTo>
                  <a:pt x="2775" y="324"/>
                </a:lnTo>
                <a:lnTo>
                  <a:pt x="2780" y="305"/>
                </a:lnTo>
                <a:lnTo>
                  <a:pt x="2784" y="302"/>
                </a:lnTo>
                <a:lnTo>
                  <a:pt x="2789" y="276"/>
                </a:lnTo>
                <a:lnTo>
                  <a:pt x="2793" y="246"/>
                </a:lnTo>
                <a:lnTo>
                  <a:pt x="2798" y="241"/>
                </a:lnTo>
                <a:lnTo>
                  <a:pt x="2803" y="205"/>
                </a:lnTo>
                <a:lnTo>
                  <a:pt x="2807" y="248"/>
                </a:lnTo>
                <a:lnTo>
                  <a:pt x="2812" y="212"/>
                </a:lnTo>
                <a:lnTo>
                  <a:pt x="2817" y="199"/>
                </a:lnTo>
                <a:lnTo>
                  <a:pt x="2821" y="199"/>
                </a:lnTo>
                <a:lnTo>
                  <a:pt x="2826" y="209"/>
                </a:lnTo>
                <a:lnTo>
                  <a:pt x="2830" y="269"/>
                </a:lnTo>
                <a:lnTo>
                  <a:pt x="2835" y="253"/>
                </a:lnTo>
                <a:lnTo>
                  <a:pt x="2839" y="233"/>
                </a:lnTo>
                <a:lnTo>
                  <a:pt x="2844" y="202"/>
                </a:lnTo>
                <a:lnTo>
                  <a:pt x="2849" y="208"/>
                </a:lnTo>
                <a:lnTo>
                  <a:pt x="2853" y="263"/>
                </a:lnTo>
                <a:lnTo>
                  <a:pt x="2858" y="246"/>
                </a:lnTo>
                <a:lnTo>
                  <a:pt x="2863" y="218"/>
                </a:lnTo>
                <a:lnTo>
                  <a:pt x="2867" y="243"/>
                </a:lnTo>
                <a:lnTo>
                  <a:pt x="2872" y="251"/>
                </a:lnTo>
                <a:lnTo>
                  <a:pt x="2876" y="263"/>
                </a:lnTo>
                <a:lnTo>
                  <a:pt x="2881" y="218"/>
                </a:lnTo>
                <a:lnTo>
                  <a:pt x="2885" y="205"/>
                </a:lnTo>
                <a:lnTo>
                  <a:pt x="2890" y="190"/>
                </a:lnTo>
                <a:lnTo>
                  <a:pt x="2895" y="235"/>
                </a:lnTo>
                <a:lnTo>
                  <a:pt x="2899" y="223"/>
                </a:lnTo>
                <a:lnTo>
                  <a:pt x="2904" y="252"/>
                </a:lnTo>
                <a:lnTo>
                  <a:pt x="2908" y="219"/>
                </a:lnTo>
                <a:lnTo>
                  <a:pt x="2913" y="237"/>
                </a:lnTo>
                <a:lnTo>
                  <a:pt x="2918" y="244"/>
                </a:lnTo>
                <a:lnTo>
                  <a:pt x="2922" y="233"/>
                </a:lnTo>
                <a:lnTo>
                  <a:pt x="2927" y="242"/>
                </a:lnTo>
                <a:lnTo>
                  <a:pt x="2931" y="191"/>
                </a:lnTo>
                <a:lnTo>
                  <a:pt x="2936" y="201"/>
                </a:lnTo>
                <a:lnTo>
                  <a:pt x="2941" y="230"/>
                </a:lnTo>
                <a:lnTo>
                  <a:pt x="2945" y="319"/>
                </a:lnTo>
                <a:lnTo>
                  <a:pt x="2950" y="321"/>
                </a:lnTo>
                <a:lnTo>
                  <a:pt x="2954" y="264"/>
                </a:lnTo>
                <a:lnTo>
                  <a:pt x="2959" y="213"/>
                </a:lnTo>
                <a:lnTo>
                  <a:pt x="2964" y="197"/>
                </a:lnTo>
                <a:lnTo>
                  <a:pt x="2968" y="231"/>
                </a:lnTo>
                <a:lnTo>
                  <a:pt x="2973" y="300"/>
                </a:lnTo>
                <a:lnTo>
                  <a:pt x="2977" y="366"/>
                </a:lnTo>
                <a:lnTo>
                  <a:pt x="2982" y="390"/>
                </a:lnTo>
                <a:lnTo>
                  <a:pt x="2987" y="306"/>
                </a:lnTo>
                <a:lnTo>
                  <a:pt x="2991" y="276"/>
                </a:lnTo>
                <a:lnTo>
                  <a:pt x="2996" y="258"/>
                </a:lnTo>
                <a:lnTo>
                  <a:pt x="3000" y="238"/>
                </a:lnTo>
                <a:lnTo>
                  <a:pt x="3005" y="206"/>
                </a:lnTo>
                <a:lnTo>
                  <a:pt x="3009" y="222"/>
                </a:lnTo>
                <a:lnTo>
                  <a:pt x="3014" y="238"/>
                </a:lnTo>
                <a:lnTo>
                  <a:pt x="3019" y="263"/>
                </a:lnTo>
                <a:lnTo>
                  <a:pt x="3023" y="232"/>
                </a:lnTo>
                <a:lnTo>
                  <a:pt x="3028" y="247"/>
                </a:lnTo>
                <a:lnTo>
                  <a:pt x="3032" y="282"/>
                </a:lnTo>
                <a:lnTo>
                  <a:pt x="3037" y="288"/>
                </a:lnTo>
                <a:lnTo>
                  <a:pt x="3042" y="287"/>
                </a:lnTo>
                <a:lnTo>
                  <a:pt x="3046" y="255"/>
                </a:lnTo>
                <a:lnTo>
                  <a:pt x="3051" y="233"/>
                </a:lnTo>
                <a:lnTo>
                  <a:pt x="3055" y="238"/>
                </a:lnTo>
                <a:lnTo>
                  <a:pt x="3060" y="245"/>
                </a:lnTo>
                <a:lnTo>
                  <a:pt x="3065" y="237"/>
                </a:lnTo>
                <a:lnTo>
                  <a:pt x="3069" y="266"/>
                </a:lnTo>
                <a:lnTo>
                  <a:pt x="3074" y="226"/>
                </a:lnTo>
                <a:lnTo>
                  <a:pt x="3078" y="262"/>
                </a:lnTo>
                <a:lnTo>
                  <a:pt x="3083" y="220"/>
                </a:lnTo>
                <a:lnTo>
                  <a:pt x="3088" y="260"/>
                </a:lnTo>
                <a:lnTo>
                  <a:pt x="3092" y="234"/>
                </a:lnTo>
                <a:lnTo>
                  <a:pt x="3097" y="240"/>
                </a:lnTo>
                <a:lnTo>
                  <a:pt x="3101" y="217"/>
                </a:lnTo>
                <a:lnTo>
                  <a:pt x="3106" y="228"/>
                </a:lnTo>
                <a:lnTo>
                  <a:pt x="3111" y="235"/>
                </a:lnTo>
                <a:lnTo>
                  <a:pt x="3115" y="230"/>
                </a:lnTo>
                <a:lnTo>
                  <a:pt x="3120" y="202"/>
                </a:lnTo>
                <a:lnTo>
                  <a:pt x="3124" y="231"/>
                </a:lnTo>
                <a:lnTo>
                  <a:pt x="3129" y="226"/>
                </a:lnTo>
                <a:lnTo>
                  <a:pt x="3134" y="274"/>
                </a:lnTo>
                <a:lnTo>
                  <a:pt x="3138" y="284"/>
                </a:lnTo>
                <a:lnTo>
                  <a:pt x="3143" y="284"/>
                </a:lnTo>
                <a:lnTo>
                  <a:pt x="3147" y="245"/>
                </a:lnTo>
                <a:lnTo>
                  <a:pt x="3152" y="213"/>
                </a:lnTo>
                <a:lnTo>
                  <a:pt x="3156" y="254"/>
                </a:lnTo>
                <a:lnTo>
                  <a:pt x="3161" y="302"/>
                </a:lnTo>
                <a:lnTo>
                  <a:pt x="3166" y="291"/>
                </a:lnTo>
                <a:lnTo>
                  <a:pt x="3170" y="305"/>
                </a:lnTo>
                <a:lnTo>
                  <a:pt x="3175" y="306"/>
                </a:lnTo>
                <a:lnTo>
                  <a:pt x="3180" y="314"/>
                </a:lnTo>
                <a:lnTo>
                  <a:pt x="3184" y="278"/>
                </a:lnTo>
                <a:lnTo>
                  <a:pt x="3189" y="265"/>
                </a:lnTo>
                <a:lnTo>
                  <a:pt x="3193" y="275"/>
                </a:lnTo>
                <a:lnTo>
                  <a:pt x="3198" y="267"/>
                </a:lnTo>
                <a:lnTo>
                  <a:pt x="3202" y="222"/>
                </a:lnTo>
                <a:lnTo>
                  <a:pt x="3207" y="201"/>
                </a:lnTo>
                <a:lnTo>
                  <a:pt x="3212" y="197"/>
                </a:lnTo>
                <a:lnTo>
                  <a:pt x="3216" y="237"/>
                </a:lnTo>
                <a:lnTo>
                  <a:pt x="3221" y="265"/>
                </a:lnTo>
                <a:lnTo>
                  <a:pt x="3226" y="281"/>
                </a:lnTo>
                <a:lnTo>
                  <a:pt x="3230" y="237"/>
                </a:lnTo>
                <a:lnTo>
                  <a:pt x="3235" y="248"/>
                </a:lnTo>
                <a:lnTo>
                  <a:pt x="3239" y="234"/>
                </a:lnTo>
                <a:lnTo>
                  <a:pt x="3244" y="281"/>
                </a:lnTo>
                <a:lnTo>
                  <a:pt x="3248" y="257"/>
                </a:lnTo>
                <a:lnTo>
                  <a:pt x="3253" y="257"/>
                </a:lnTo>
                <a:lnTo>
                  <a:pt x="3258" y="250"/>
                </a:lnTo>
                <a:lnTo>
                  <a:pt x="3262" y="223"/>
                </a:lnTo>
                <a:lnTo>
                  <a:pt x="3267" y="214"/>
                </a:lnTo>
                <a:lnTo>
                  <a:pt x="3272" y="208"/>
                </a:lnTo>
                <a:lnTo>
                  <a:pt x="3276" y="269"/>
                </a:lnTo>
                <a:lnTo>
                  <a:pt x="3280" y="259"/>
                </a:lnTo>
                <a:lnTo>
                  <a:pt x="3285" y="271"/>
                </a:lnTo>
                <a:lnTo>
                  <a:pt x="3290" y="230"/>
                </a:lnTo>
                <a:lnTo>
                  <a:pt x="3294" y="218"/>
                </a:lnTo>
                <a:lnTo>
                  <a:pt x="3299" y="211"/>
                </a:lnTo>
                <a:lnTo>
                  <a:pt x="3304" y="250"/>
                </a:lnTo>
                <a:lnTo>
                  <a:pt x="3308" y="299"/>
                </a:lnTo>
                <a:lnTo>
                  <a:pt x="3313" y="290"/>
                </a:lnTo>
                <a:lnTo>
                  <a:pt x="3317" y="247"/>
                </a:lnTo>
                <a:lnTo>
                  <a:pt x="3322" y="257"/>
                </a:lnTo>
                <a:lnTo>
                  <a:pt x="3326" y="281"/>
                </a:lnTo>
                <a:lnTo>
                  <a:pt x="3331" y="321"/>
                </a:lnTo>
                <a:lnTo>
                  <a:pt x="3336" y="252"/>
                </a:lnTo>
                <a:lnTo>
                  <a:pt x="3340" y="234"/>
                </a:lnTo>
                <a:lnTo>
                  <a:pt x="3345" y="189"/>
                </a:lnTo>
                <a:lnTo>
                  <a:pt x="3350" y="220"/>
                </a:lnTo>
                <a:lnTo>
                  <a:pt x="3354" y="220"/>
                </a:lnTo>
                <a:lnTo>
                  <a:pt x="3359" y="230"/>
                </a:lnTo>
                <a:lnTo>
                  <a:pt x="3363" y="232"/>
                </a:lnTo>
                <a:lnTo>
                  <a:pt x="3368" y="235"/>
                </a:lnTo>
                <a:lnTo>
                  <a:pt x="3372" y="212"/>
                </a:lnTo>
                <a:lnTo>
                  <a:pt x="3377" y="218"/>
                </a:lnTo>
                <a:lnTo>
                  <a:pt x="3382" y="239"/>
                </a:lnTo>
                <a:lnTo>
                  <a:pt x="3386" y="266"/>
                </a:lnTo>
                <a:lnTo>
                  <a:pt x="3391" y="284"/>
                </a:lnTo>
                <a:lnTo>
                  <a:pt x="3396" y="268"/>
                </a:lnTo>
                <a:lnTo>
                  <a:pt x="3400" y="264"/>
                </a:lnTo>
                <a:lnTo>
                  <a:pt x="3405" y="216"/>
                </a:lnTo>
                <a:lnTo>
                  <a:pt x="3409" y="224"/>
                </a:lnTo>
                <a:lnTo>
                  <a:pt x="3414" y="219"/>
                </a:lnTo>
                <a:lnTo>
                  <a:pt x="3418" y="211"/>
                </a:lnTo>
                <a:lnTo>
                  <a:pt x="3423" y="202"/>
                </a:lnTo>
                <a:lnTo>
                  <a:pt x="3428" y="161"/>
                </a:lnTo>
                <a:lnTo>
                  <a:pt x="3432" y="231"/>
                </a:lnTo>
                <a:lnTo>
                  <a:pt x="3437" y="270"/>
                </a:lnTo>
                <a:lnTo>
                  <a:pt x="3441" y="272"/>
                </a:lnTo>
                <a:lnTo>
                  <a:pt x="3446" y="280"/>
                </a:lnTo>
                <a:lnTo>
                  <a:pt x="3451" y="219"/>
                </a:lnTo>
                <a:lnTo>
                  <a:pt x="3455" y="208"/>
                </a:lnTo>
                <a:lnTo>
                  <a:pt x="3460" y="194"/>
                </a:lnTo>
                <a:lnTo>
                  <a:pt x="3464" y="214"/>
                </a:lnTo>
                <a:lnTo>
                  <a:pt x="3469" y="287"/>
                </a:lnTo>
                <a:lnTo>
                  <a:pt x="3474" y="293"/>
                </a:lnTo>
                <a:lnTo>
                  <a:pt x="3478" y="338"/>
                </a:lnTo>
                <a:lnTo>
                  <a:pt x="3483" y="325"/>
                </a:lnTo>
                <a:lnTo>
                  <a:pt x="3487" y="281"/>
                </a:lnTo>
                <a:lnTo>
                  <a:pt x="3492" y="243"/>
                </a:lnTo>
                <a:lnTo>
                  <a:pt x="3497" y="234"/>
                </a:lnTo>
                <a:lnTo>
                  <a:pt x="3501" y="251"/>
                </a:lnTo>
                <a:lnTo>
                  <a:pt x="3506" y="240"/>
                </a:lnTo>
                <a:lnTo>
                  <a:pt x="3510" y="279"/>
                </a:lnTo>
                <a:lnTo>
                  <a:pt x="3515" y="261"/>
                </a:lnTo>
                <a:lnTo>
                  <a:pt x="3520" y="269"/>
                </a:lnTo>
                <a:lnTo>
                  <a:pt x="3524" y="216"/>
                </a:lnTo>
                <a:lnTo>
                  <a:pt x="3529" y="261"/>
                </a:lnTo>
                <a:lnTo>
                  <a:pt x="3533" y="277"/>
                </a:lnTo>
                <a:lnTo>
                  <a:pt x="3538" y="267"/>
                </a:lnTo>
                <a:lnTo>
                  <a:pt x="3543" y="264"/>
                </a:lnTo>
                <a:lnTo>
                  <a:pt x="3547" y="231"/>
                </a:lnTo>
                <a:lnTo>
                  <a:pt x="3552" y="300"/>
                </a:lnTo>
                <a:lnTo>
                  <a:pt x="3556" y="264"/>
                </a:lnTo>
                <a:lnTo>
                  <a:pt x="3561" y="258"/>
                </a:lnTo>
                <a:lnTo>
                  <a:pt x="3565" y="232"/>
                </a:lnTo>
                <a:lnTo>
                  <a:pt x="3570" y="257"/>
                </a:lnTo>
                <a:lnTo>
                  <a:pt x="3575" y="257"/>
                </a:lnTo>
                <a:lnTo>
                  <a:pt x="3579" y="243"/>
                </a:lnTo>
                <a:lnTo>
                  <a:pt x="3584" y="225"/>
                </a:lnTo>
                <a:lnTo>
                  <a:pt x="3589" y="212"/>
                </a:lnTo>
                <a:lnTo>
                  <a:pt x="3593" y="190"/>
                </a:lnTo>
                <a:lnTo>
                  <a:pt x="3598" y="213"/>
                </a:lnTo>
                <a:lnTo>
                  <a:pt x="3602" y="271"/>
                </a:lnTo>
                <a:lnTo>
                  <a:pt x="3607" y="305"/>
                </a:lnTo>
                <a:lnTo>
                  <a:pt x="3611" y="284"/>
                </a:lnTo>
                <a:lnTo>
                  <a:pt x="3616" y="305"/>
                </a:lnTo>
                <a:lnTo>
                  <a:pt x="3621" y="304"/>
                </a:lnTo>
                <a:lnTo>
                  <a:pt x="3625" y="291"/>
                </a:lnTo>
                <a:lnTo>
                  <a:pt x="3630" y="257"/>
                </a:lnTo>
                <a:lnTo>
                  <a:pt x="3635" y="273"/>
                </a:lnTo>
                <a:lnTo>
                  <a:pt x="3639" y="222"/>
                </a:lnTo>
                <a:lnTo>
                  <a:pt x="3644" y="260"/>
                </a:lnTo>
                <a:lnTo>
                  <a:pt x="3648" y="241"/>
                </a:lnTo>
                <a:lnTo>
                  <a:pt x="3653" y="316"/>
                </a:lnTo>
                <a:lnTo>
                  <a:pt x="3657" y="235"/>
                </a:lnTo>
                <a:lnTo>
                  <a:pt x="3662" y="230"/>
                </a:lnTo>
                <a:lnTo>
                  <a:pt x="3667" y="214"/>
                </a:lnTo>
                <a:lnTo>
                  <a:pt x="3671" y="247"/>
                </a:lnTo>
                <a:lnTo>
                  <a:pt x="3676" y="255"/>
                </a:lnTo>
                <a:lnTo>
                  <a:pt x="3681" y="248"/>
                </a:lnTo>
                <a:lnTo>
                  <a:pt x="3685" y="272"/>
                </a:lnTo>
                <a:lnTo>
                  <a:pt x="3689" y="319"/>
                </a:lnTo>
                <a:lnTo>
                  <a:pt x="3694" y="349"/>
                </a:lnTo>
                <a:lnTo>
                  <a:pt x="3699" y="339"/>
                </a:lnTo>
                <a:lnTo>
                  <a:pt x="3703" y="337"/>
                </a:lnTo>
                <a:lnTo>
                  <a:pt x="3708" y="314"/>
                </a:lnTo>
                <a:lnTo>
                  <a:pt x="3713" y="281"/>
                </a:lnTo>
                <a:lnTo>
                  <a:pt x="3717" y="236"/>
                </a:lnTo>
                <a:lnTo>
                  <a:pt x="3722" y="211"/>
                </a:lnTo>
                <a:lnTo>
                  <a:pt x="3726" y="256"/>
                </a:lnTo>
                <a:lnTo>
                  <a:pt x="3731" y="297"/>
                </a:lnTo>
                <a:lnTo>
                  <a:pt x="3735" y="327"/>
                </a:lnTo>
                <a:lnTo>
                  <a:pt x="3740" y="261"/>
                </a:lnTo>
                <a:lnTo>
                  <a:pt x="3745" y="183"/>
                </a:lnTo>
                <a:lnTo>
                  <a:pt x="3749" y="188"/>
                </a:lnTo>
                <a:lnTo>
                  <a:pt x="3754" y="227"/>
                </a:lnTo>
                <a:lnTo>
                  <a:pt x="3759" y="279"/>
                </a:lnTo>
                <a:lnTo>
                  <a:pt x="3763" y="296"/>
                </a:lnTo>
                <a:lnTo>
                  <a:pt x="3768" y="339"/>
                </a:lnTo>
                <a:lnTo>
                  <a:pt x="3772" y="275"/>
                </a:lnTo>
                <a:lnTo>
                  <a:pt x="3777" y="251"/>
                </a:lnTo>
                <a:lnTo>
                  <a:pt x="3781" y="242"/>
                </a:lnTo>
                <a:lnTo>
                  <a:pt x="3786" y="319"/>
                </a:lnTo>
                <a:lnTo>
                  <a:pt x="3791" y="296"/>
                </a:lnTo>
                <a:lnTo>
                  <a:pt x="3795" y="225"/>
                </a:lnTo>
                <a:lnTo>
                  <a:pt x="3800" y="175"/>
                </a:lnTo>
                <a:lnTo>
                  <a:pt x="3805" y="215"/>
                </a:lnTo>
                <a:lnTo>
                  <a:pt x="3809" y="237"/>
                </a:lnTo>
                <a:lnTo>
                  <a:pt x="3814" y="269"/>
                </a:lnTo>
                <a:lnTo>
                  <a:pt x="3818" y="273"/>
                </a:lnTo>
                <a:lnTo>
                  <a:pt x="3823" y="273"/>
                </a:lnTo>
                <a:lnTo>
                  <a:pt x="3827" y="240"/>
                </a:lnTo>
                <a:lnTo>
                  <a:pt x="3832" y="277"/>
                </a:lnTo>
                <a:lnTo>
                  <a:pt x="3837" y="277"/>
                </a:lnTo>
                <a:lnTo>
                  <a:pt x="3841" y="262"/>
                </a:lnTo>
                <a:lnTo>
                  <a:pt x="3846" y="234"/>
                </a:lnTo>
                <a:lnTo>
                  <a:pt x="3851" y="254"/>
                </a:lnTo>
                <a:lnTo>
                  <a:pt x="3855" y="240"/>
                </a:lnTo>
                <a:lnTo>
                  <a:pt x="3860" y="215"/>
                </a:lnTo>
                <a:lnTo>
                  <a:pt x="3864" y="220"/>
                </a:lnTo>
                <a:lnTo>
                  <a:pt x="3869" y="251"/>
                </a:lnTo>
                <a:lnTo>
                  <a:pt x="3873" y="266"/>
                </a:lnTo>
                <a:lnTo>
                  <a:pt x="3878" y="273"/>
                </a:lnTo>
                <a:lnTo>
                  <a:pt x="3883" y="308"/>
                </a:lnTo>
                <a:lnTo>
                  <a:pt x="3887" y="324"/>
                </a:lnTo>
                <a:lnTo>
                  <a:pt x="3892" y="322"/>
                </a:lnTo>
                <a:lnTo>
                  <a:pt x="3896" y="326"/>
                </a:lnTo>
                <a:lnTo>
                  <a:pt x="3901" y="340"/>
                </a:lnTo>
                <a:lnTo>
                  <a:pt x="3905" y="333"/>
                </a:lnTo>
                <a:lnTo>
                  <a:pt x="3910" y="291"/>
                </a:lnTo>
                <a:lnTo>
                  <a:pt x="3915" y="290"/>
                </a:lnTo>
                <a:lnTo>
                  <a:pt x="3919" y="269"/>
                </a:lnTo>
                <a:lnTo>
                  <a:pt x="3924" y="333"/>
                </a:lnTo>
                <a:lnTo>
                  <a:pt x="3929" y="299"/>
                </a:lnTo>
                <a:lnTo>
                  <a:pt x="3933" y="317"/>
                </a:lnTo>
                <a:lnTo>
                  <a:pt x="3938" y="253"/>
                </a:lnTo>
                <a:lnTo>
                  <a:pt x="3942" y="231"/>
                </a:lnTo>
                <a:lnTo>
                  <a:pt x="3947" y="198"/>
                </a:lnTo>
                <a:lnTo>
                  <a:pt x="3951" y="182"/>
                </a:lnTo>
                <a:lnTo>
                  <a:pt x="3956" y="210"/>
                </a:lnTo>
                <a:lnTo>
                  <a:pt x="3961" y="250"/>
                </a:lnTo>
                <a:lnTo>
                  <a:pt x="3965" y="234"/>
                </a:lnTo>
                <a:lnTo>
                  <a:pt x="3970" y="212"/>
                </a:lnTo>
                <a:lnTo>
                  <a:pt x="3974" y="199"/>
                </a:lnTo>
                <a:lnTo>
                  <a:pt x="3979" y="212"/>
                </a:lnTo>
                <a:lnTo>
                  <a:pt x="3984" y="217"/>
                </a:lnTo>
                <a:lnTo>
                  <a:pt x="3988" y="253"/>
                </a:lnTo>
                <a:lnTo>
                  <a:pt x="3993" y="317"/>
                </a:lnTo>
                <a:lnTo>
                  <a:pt x="3997" y="321"/>
                </a:lnTo>
                <a:lnTo>
                  <a:pt x="4002" y="314"/>
                </a:lnTo>
                <a:lnTo>
                  <a:pt x="4007" y="279"/>
                </a:lnTo>
                <a:lnTo>
                  <a:pt x="4011" y="239"/>
                </a:lnTo>
                <a:lnTo>
                  <a:pt x="4016" y="173"/>
                </a:lnTo>
                <a:lnTo>
                  <a:pt x="4020" y="183"/>
                </a:lnTo>
                <a:lnTo>
                  <a:pt x="4025" y="188"/>
                </a:lnTo>
                <a:lnTo>
                  <a:pt x="4030" y="219"/>
                </a:lnTo>
                <a:lnTo>
                  <a:pt x="4034" y="193"/>
                </a:lnTo>
                <a:lnTo>
                  <a:pt x="4039" y="214"/>
                </a:lnTo>
                <a:lnTo>
                  <a:pt x="4043" y="246"/>
                </a:lnTo>
                <a:lnTo>
                  <a:pt x="4048" y="278"/>
                </a:lnTo>
                <a:lnTo>
                  <a:pt x="4053" y="270"/>
                </a:lnTo>
                <a:lnTo>
                  <a:pt x="4057" y="239"/>
                </a:lnTo>
                <a:lnTo>
                  <a:pt x="4062" y="227"/>
                </a:lnTo>
                <a:lnTo>
                  <a:pt x="4066" y="249"/>
                </a:lnTo>
                <a:lnTo>
                  <a:pt x="4071" y="308"/>
                </a:lnTo>
                <a:lnTo>
                  <a:pt x="4076" y="314"/>
                </a:lnTo>
                <a:lnTo>
                  <a:pt x="4080" y="286"/>
                </a:lnTo>
                <a:lnTo>
                  <a:pt x="4085" y="214"/>
                </a:lnTo>
                <a:lnTo>
                  <a:pt x="4089" y="206"/>
                </a:lnTo>
                <a:lnTo>
                  <a:pt x="4094" y="254"/>
                </a:lnTo>
                <a:lnTo>
                  <a:pt x="4098" y="272"/>
                </a:lnTo>
                <a:lnTo>
                  <a:pt x="4103" y="273"/>
                </a:lnTo>
                <a:lnTo>
                  <a:pt x="4108" y="281"/>
                </a:lnTo>
                <a:lnTo>
                  <a:pt x="4112" y="286"/>
                </a:lnTo>
                <a:lnTo>
                  <a:pt x="4117" y="289"/>
                </a:lnTo>
                <a:lnTo>
                  <a:pt x="4122" y="268"/>
                </a:lnTo>
                <a:lnTo>
                  <a:pt x="4126" y="258"/>
                </a:lnTo>
                <a:lnTo>
                  <a:pt x="4131" y="240"/>
                </a:lnTo>
                <a:lnTo>
                  <a:pt x="4135" y="200"/>
                </a:lnTo>
                <a:lnTo>
                  <a:pt x="4140" y="159"/>
                </a:lnTo>
                <a:lnTo>
                  <a:pt x="4144" y="175"/>
                </a:lnTo>
                <a:lnTo>
                  <a:pt x="4149" y="214"/>
                </a:lnTo>
                <a:lnTo>
                  <a:pt x="4154" y="225"/>
                </a:lnTo>
                <a:lnTo>
                  <a:pt x="4158" y="259"/>
                </a:lnTo>
                <a:lnTo>
                  <a:pt x="4163" y="264"/>
                </a:lnTo>
                <a:lnTo>
                  <a:pt x="4168" y="309"/>
                </a:lnTo>
                <a:lnTo>
                  <a:pt x="4172" y="288"/>
                </a:lnTo>
                <a:lnTo>
                  <a:pt x="4177" y="251"/>
                </a:lnTo>
                <a:lnTo>
                  <a:pt x="4181" y="198"/>
                </a:lnTo>
                <a:lnTo>
                  <a:pt x="4186" y="176"/>
                </a:lnTo>
                <a:lnTo>
                  <a:pt x="4190" y="199"/>
                </a:lnTo>
                <a:lnTo>
                  <a:pt x="4195" y="259"/>
                </a:lnTo>
                <a:lnTo>
                  <a:pt x="4200" y="246"/>
                </a:lnTo>
                <a:lnTo>
                  <a:pt x="4204" y="228"/>
                </a:lnTo>
                <a:lnTo>
                  <a:pt x="4209" y="216"/>
                </a:lnTo>
                <a:lnTo>
                  <a:pt x="4214" y="263"/>
                </a:lnTo>
                <a:lnTo>
                  <a:pt x="4218" y="277"/>
                </a:lnTo>
                <a:lnTo>
                  <a:pt x="4222" y="304"/>
                </a:lnTo>
                <a:lnTo>
                  <a:pt x="4227" y="273"/>
                </a:lnTo>
                <a:lnTo>
                  <a:pt x="4232" y="295"/>
                </a:lnTo>
                <a:lnTo>
                  <a:pt x="4236" y="253"/>
                </a:lnTo>
                <a:lnTo>
                  <a:pt x="4241" y="248"/>
                </a:lnTo>
                <a:lnTo>
                  <a:pt x="4246" y="284"/>
                </a:lnTo>
                <a:lnTo>
                  <a:pt x="4250" y="300"/>
                </a:lnTo>
                <a:lnTo>
                  <a:pt x="4255" y="319"/>
                </a:lnTo>
                <a:lnTo>
                  <a:pt x="4260" y="249"/>
                </a:lnTo>
                <a:lnTo>
                  <a:pt x="4264" y="256"/>
                </a:lnTo>
                <a:lnTo>
                  <a:pt x="4268" y="260"/>
                </a:lnTo>
                <a:lnTo>
                  <a:pt x="4273" y="272"/>
                </a:lnTo>
                <a:lnTo>
                  <a:pt x="4278" y="289"/>
                </a:lnTo>
                <a:lnTo>
                  <a:pt x="4282" y="227"/>
                </a:lnTo>
                <a:lnTo>
                  <a:pt x="4287" y="196"/>
                </a:lnTo>
                <a:lnTo>
                  <a:pt x="4292" y="150"/>
                </a:lnTo>
                <a:lnTo>
                  <a:pt x="4296" y="175"/>
                </a:lnTo>
                <a:lnTo>
                  <a:pt x="4301" y="230"/>
                </a:lnTo>
                <a:lnTo>
                  <a:pt x="4305" y="248"/>
                </a:lnTo>
                <a:lnTo>
                  <a:pt x="4310" y="300"/>
                </a:lnTo>
                <a:lnTo>
                  <a:pt x="4314" y="276"/>
                </a:lnTo>
                <a:lnTo>
                  <a:pt x="4319" y="307"/>
                </a:lnTo>
                <a:lnTo>
                  <a:pt x="4324" y="313"/>
                </a:lnTo>
                <a:lnTo>
                  <a:pt x="4328" y="372"/>
                </a:lnTo>
                <a:lnTo>
                  <a:pt x="4333" y="345"/>
                </a:lnTo>
                <a:lnTo>
                  <a:pt x="4338" y="348"/>
                </a:lnTo>
                <a:lnTo>
                  <a:pt x="4342" y="252"/>
                </a:lnTo>
                <a:lnTo>
                  <a:pt x="4347" y="255"/>
                </a:lnTo>
                <a:lnTo>
                  <a:pt x="4351" y="242"/>
                </a:lnTo>
                <a:lnTo>
                  <a:pt x="4356" y="245"/>
                </a:lnTo>
                <a:lnTo>
                  <a:pt x="4360" y="224"/>
                </a:lnTo>
                <a:lnTo>
                  <a:pt x="4365" y="200"/>
                </a:lnTo>
                <a:lnTo>
                  <a:pt x="4370" y="240"/>
                </a:lnTo>
                <a:lnTo>
                  <a:pt x="4374" y="254"/>
                </a:lnTo>
                <a:lnTo>
                  <a:pt x="4379" y="248"/>
                </a:lnTo>
                <a:lnTo>
                  <a:pt x="4384" y="271"/>
                </a:lnTo>
                <a:lnTo>
                  <a:pt x="4388" y="258"/>
                </a:lnTo>
                <a:lnTo>
                  <a:pt x="4393" y="292"/>
                </a:lnTo>
                <a:lnTo>
                  <a:pt x="4397" y="261"/>
                </a:lnTo>
                <a:lnTo>
                  <a:pt x="4402" y="241"/>
                </a:lnTo>
                <a:lnTo>
                  <a:pt x="4406" y="192"/>
                </a:lnTo>
                <a:lnTo>
                  <a:pt x="4411" y="199"/>
                </a:lnTo>
                <a:lnTo>
                  <a:pt x="4416" y="242"/>
                </a:lnTo>
                <a:lnTo>
                  <a:pt x="4420" y="315"/>
                </a:lnTo>
                <a:lnTo>
                  <a:pt x="4425" y="351"/>
                </a:lnTo>
                <a:lnTo>
                  <a:pt x="4429" y="275"/>
                </a:lnTo>
                <a:lnTo>
                  <a:pt x="4434" y="198"/>
                </a:lnTo>
                <a:lnTo>
                  <a:pt x="4439" y="145"/>
                </a:lnTo>
                <a:lnTo>
                  <a:pt x="4443" y="237"/>
                </a:lnTo>
                <a:lnTo>
                  <a:pt x="4448" y="239"/>
                </a:lnTo>
                <a:lnTo>
                  <a:pt x="4452" y="237"/>
                </a:lnTo>
                <a:lnTo>
                  <a:pt x="4457" y="217"/>
                </a:lnTo>
                <a:lnTo>
                  <a:pt x="4462" y="189"/>
                </a:lnTo>
                <a:lnTo>
                  <a:pt x="4466" y="232"/>
                </a:lnTo>
                <a:lnTo>
                  <a:pt x="4471" y="215"/>
                </a:lnTo>
                <a:lnTo>
                  <a:pt x="4475" y="284"/>
                </a:lnTo>
                <a:lnTo>
                  <a:pt x="4480" y="270"/>
                </a:lnTo>
                <a:lnTo>
                  <a:pt x="4485" y="302"/>
                </a:lnTo>
                <a:lnTo>
                  <a:pt x="4489" y="317"/>
                </a:lnTo>
                <a:lnTo>
                  <a:pt x="4494" y="297"/>
                </a:lnTo>
                <a:lnTo>
                  <a:pt x="4498" y="312"/>
                </a:lnTo>
                <a:lnTo>
                  <a:pt x="4503" y="285"/>
                </a:lnTo>
                <a:lnTo>
                  <a:pt x="4507" y="281"/>
                </a:lnTo>
                <a:lnTo>
                  <a:pt x="4512" y="224"/>
                </a:lnTo>
                <a:lnTo>
                  <a:pt x="4517" y="253"/>
                </a:lnTo>
                <a:lnTo>
                  <a:pt x="4521" y="267"/>
                </a:lnTo>
                <a:lnTo>
                  <a:pt x="4526" y="246"/>
                </a:lnTo>
                <a:lnTo>
                  <a:pt x="4531" y="237"/>
                </a:lnTo>
                <a:lnTo>
                  <a:pt x="4535" y="241"/>
                </a:lnTo>
                <a:lnTo>
                  <a:pt x="4540" y="234"/>
                </a:lnTo>
                <a:lnTo>
                  <a:pt x="4544" y="241"/>
                </a:lnTo>
                <a:lnTo>
                  <a:pt x="4549" y="248"/>
                </a:lnTo>
                <a:lnTo>
                  <a:pt x="4553" y="303"/>
                </a:lnTo>
                <a:lnTo>
                  <a:pt x="4558" y="272"/>
                </a:lnTo>
                <a:lnTo>
                  <a:pt x="4563" y="248"/>
                </a:lnTo>
                <a:lnTo>
                  <a:pt x="4567" y="228"/>
                </a:lnTo>
                <a:lnTo>
                  <a:pt x="4572" y="254"/>
                </a:lnTo>
                <a:lnTo>
                  <a:pt x="4577" y="259"/>
                </a:lnTo>
                <a:lnTo>
                  <a:pt x="4581" y="250"/>
                </a:lnTo>
                <a:lnTo>
                  <a:pt x="4586" y="236"/>
                </a:lnTo>
                <a:lnTo>
                  <a:pt x="4590" y="227"/>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 name="Rectangle 94"/>
          <p:cNvSpPr>
            <a:spLocks noChangeArrowheads="1"/>
          </p:cNvSpPr>
          <p:nvPr/>
        </p:nvSpPr>
        <p:spPr bwMode="auto">
          <a:xfrm>
            <a:off x="10992113" y="4671129"/>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2000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56" name="Line 78"/>
          <p:cNvSpPr>
            <a:spLocks noChangeShapeType="1"/>
          </p:cNvSpPr>
          <p:nvPr/>
        </p:nvSpPr>
        <p:spPr bwMode="auto">
          <a:xfrm>
            <a:off x="645793" y="4641887"/>
            <a:ext cx="10652324"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58" name="Line 80"/>
          <p:cNvSpPr>
            <a:spLocks noChangeShapeType="1"/>
          </p:cNvSpPr>
          <p:nvPr/>
        </p:nvSpPr>
        <p:spPr bwMode="auto">
          <a:xfrm flipV="1">
            <a:off x="645793" y="4568862"/>
            <a:ext cx="0" cy="73025"/>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59" name="Line 81"/>
          <p:cNvSpPr>
            <a:spLocks noChangeShapeType="1"/>
          </p:cNvSpPr>
          <p:nvPr/>
        </p:nvSpPr>
        <p:spPr bwMode="auto">
          <a:xfrm flipV="1">
            <a:off x="3309454" y="4568862"/>
            <a:ext cx="0" cy="73025"/>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60" name="Line 82"/>
          <p:cNvSpPr>
            <a:spLocks noChangeShapeType="1"/>
          </p:cNvSpPr>
          <p:nvPr/>
        </p:nvSpPr>
        <p:spPr bwMode="auto">
          <a:xfrm flipV="1">
            <a:off x="5970796" y="4568862"/>
            <a:ext cx="0" cy="73025"/>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61" name="Line 83"/>
          <p:cNvSpPr>
            <a:spLocks noChangeShapeType="1"/>
          </p:cNvSpPr>
          <p:nvPr/>
        </p:nvSpPr>
        <p:spPr bwMode="auto">
          <a:xfrm flipV="1">
            <a:off x="8634457" y="4568862"/>
            <a:ext cx="0" cy="73025"/>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62" name="Line 84"/>
          <p:cNvSpPr>
            <a:spLocks noChangeShapeType="1"/>
          </p:cNvSpPr>
          <p:nvPr/>
        </p:nvSpPr>
        <p:spPr bwMode="auto">
          <a:xfrm flipV="1">
            <a:off x="11298117" y="4568862"/>
            <a:ext cx="0" cy="73025"/>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00" name="Rectangle 90"/>
          <p:cNvSpPr>
            <a:spLocks noChangeArrowheads="1"/>
          </p:cNvSpPr>
          <p:nvPr/>
        </p:nvSpPr>
        <p:spPr bwMode="auto">
          <a:xfrm>
            <a:off x="566853" y="4666848"/>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0</a:t>
            </a:r>
            <a:endParaRPr kumimoji="0" lang="en-US" altLang="en-US" sz="1200" b="0" i="0" u="none" strike="noStrike" cap="none" normalizeH="0" baseline="0">
              <a:ln>
                <a:noFill/>
              </a:ln>
              <a:solidFill>
                <a:schemeClr val="tx1"/>
              </a:solidFill>
              <a:effectLst/>
              <a:latin typeface="Arial" panose="020B0604020202020204" pitchFamily="34" charset="0"/>
            </a:endParaRPr>
          </a:p>
        </p:txBody>
      </p:sp>
      <p:sp>
        <p:nvSpPr>
          <p:cNvPr id="101" name="Rectangle 91"/>
          <p:cNvSpPr>
            <a:spLocks noChangeArrowheads="1"/>
          </p:cNvSpPr>
          <p:nvPr/>
        </p:nvSpPr>
        <p:spPr bwMode="auto">
          <a:xfrm>
            <a:off x="3067802" y="4676554"/>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500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02" name="Rectangle 92"/>
          <p:cNvSpPr>
            <a:spLocks noChangeArrowheads="1"/>
          </p:cNvSpPr>
          <p:nvPr/>
        </p:nvSpPr>
        <p:spPr bwMode="auto">
          <a:xfrm>
            <a:off x="5659377" y="4666848"/>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1000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03" name="Rectangle 93"/>
          <p:cNvSpPr>
            <a:spLocks noChangeArrowheads="1"/>
          </p:cNvSpPr>
          <p:nvPr/>
        </p:nvSpPr>
        <p:spPr bwMode="auto">
          <a:xfrm>
            <a:off x="8343994" y="4671129"/>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1500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08" name="Line 97"/>
          <p:cNvSpPr>
            <a:spLocks noChangeShapeType="1"/>
          </p:cNvSpPr>
          <p:nvPr/>
        </p:nvSpPr>
        <p:spPr bwMode="auto">
          <a:xfrm>
            <a:off x="645793" y="4641887"/>
            <a:ext cx="106639"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11" name="Line 100"/>
          <p:cNvSpPr>
            <a:spLocks noChangeShapeType="1"/>
          </p:cNvSpPr>
          <p:nvPr/>
        </p:nvSpPr>
        <p:spPr bwMode="auto">
          <a:xfrm flipH="1">
            <a:off x="11191478" y="4641887"/>
            <a:ext cx="106639"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17" name="Freeform 106"/>
          <p:cNvSpPr>
            <a:spLocks/>
          </p:cNvSpPr>
          <p:nvPr/>
        </p:nvSpPr>
        <p:spPr bwMode="auto">
          <a:xfrm>
            <a:off x="643031" y="3752568"/>
            <a:ext cx="10647687" cy="633290"/>
          </a:xfrm>
          <a:custGeom>
            <a:avLst/>
            <a:gdLst>
              <a:gd name="T0" fmla="*/ 72 w 4593"/>
              <a:gd name="T1" fmla="*/ 216 h 513"/>
              <a:gd name="T2" fmla="*/ 145 w 4593"/>
              <a:gd name="T3" fmla="*/ 273 h 513"/>
              <a:gd name="T4" fmla="*/ 219 w 4593"/>
              <a:gd name="T5" fmla="*/ 260 h 513"/>
              <a:gd name="T6" fmla="*/ 292 w 4593"/>
              <a:gd name="T7" fmla="*/ 227 h 513"/>
              <a:gd name="T8" fmla="*/ 366 w 4593"/>
              <a:gd name="T9" fmla="*/ 279 h 513"/>
              <a:gd name="T10" fmla="*/ 439 w 4593"/>
              <a:gd name="T11" fmla="*/ 243 h 513"/>
              <a:gd name="T12" fmla="*/ 513 w 4593"/>
              <a:gd name="T13" fmla="*/ 215 h 513"/>
              <a:gd name="T14" fmla="*/ 586 w 4593"/>
              <a:gd name="T15" fmla="*/ 241 h 513"/>
              <a:gd name="T16" fmla="*/ 660 w 4593"/>
              <a:gd name="T17" fmla="*/ 269 h 513"/>
              <a:gd name="T18" fmla="*/ 733 w 4593"/>
              <a:gd name="T19" fmla="*/ 307 h 513"/>
              <a:gd name="T20" fmla="*/ 807 w 4593"/>
              <a:gd name="T21" fmla="*/ 62 h 513"/>
              <a:gd name="T22" fmla="*/ 880 w 4593"/>
              <a:gd name="T23" fmla="*/ 378 h 513"/>
              <a:gd name="T24" fmla="*/ 954 w 4593"/>
              <a:gd name="T25" fmla="*/ 246 h 513"/>
              <a:gd name="T26" fmla="*/ 1027 w 4593"/>
              <a:gd name="T27" fmla="*/ 185 h 513"/>
              <a:gd name="T28" fmla="*/ 1101 w 4593"/>
              <a:gd name="T29" fmla="*/ 452 h 513"/>
              <a:gd name="T30" fmla="*/ 1174 w 4593"/>
              <a:gd name="T31" fmla="*/ 301 h 513"/>
              <a:gd name="T32" fmla="*/ 1248 w 4593"/>
              <a:gd name="T33" fmla="*/ 291 h 513"/>
              <a:gd name="T34" fmla="*/ 1321 w 4593"/>
              <a:gd name="T35" fmla="*/ 295 h 513"/>
              <a:gd name="T36" fmla="*/ 1395 w 4593"/>
              <a:gd name="T37" fmla="*/ 296 h 513"/>
              <a:gd name="T38" fmla="*/ 1469 w 4593"/>
              <a:gd name="T39" fmla="*/ 274 h 513"/>
              <a:gd name="T40" fmla="*/ 1542 w 4593"/>
              <a:gd name="T41" fmla="*/ 301 h 513"/>
              <a:gd name="T42" fmla="*/ 1616 w 4593"/>
              <a:gd name="T43" fmla="*/ 195 h 513"/>
              <a:gd name="T44" fmla="*/ 1689 w 4593"/>
              <a:gd name="T45" fmla="*/ 249 h 513"/>
              <a:gd name="T46" fmla="*/ 1762 w 4593"/>
              <a:gd name="T47" fmla="*/ 293 h 513"/>
              <a:gd name="T48" fmla="*/ 1836 w 4593"/>
              <a:gd name="T49" fmla="*/ 275 h 513"/>
              <a:gd name="T50" fmla="*/ 1910 w 4593"/>
              <a:gd name="T51" fmla="*/ 228 h 513"/>
              <a:gd name="T52" fmla="*/ 1983 w 4593"/>
              <a:gd name="T53" fmla="*/ 266 h 513"/>
              <a:gd name="T54" fmla="*/ 2057 w 4593"/>
              <a:gd name="T55" fmla="*/ 254 h 513"/>
              <a:gd name="T56" fmla="*/ 2130 w 4593"/>
              <a:gd name="T57" fmla="*/ 249 h 513"/>
              <a:gd name="T58" fmla="*/ 2204 w 4593"/>
              <a:gd name="T59" fmla="*/ 279 h 513"/>
              <a:gd name="T60" fmla="*/ 2277 w 4593"/>
              <a:gd name="T61" fmla="*/ 256 h 513"/>
              <a:gd name="T62" fmla="*/ 2351 w 4593"/>
              <a:gd name="T63" fmla="*/ 226 h 513"/>
              <a:gd name="T64" fmla="*/ 2424 w 4593"/>
              <a:gd name="T65" fmla="*/ 239 h 513"/>
              <a:gd name="T66" fmla="*/ 2498 w 4593"/>
              <a:gd name="T67" fmla="*/ 262 h 513"/>
              <a:gd name="T68" fmla="*/ 2571 w 4593"/>
              <a:gd name="T69" fmla="*/ 247 h 513"/>
              <a:gd name="T70" fmla="*/ 2645 w 4593"/>
              <a:gd name="T71" fmla="*/ 167 h 513"/>
              <a:gd name="T72" fmla="*/ 2718 w 4593"/>
              <a:gd name="T73" fmla="*/ 318 h 513"/>
              <a:gd name="T74" fmla="*/ 2792 w 4593"/>
              <a:gd name="T75" fmla="*/ 235 h 513"/>
              <a:gd name="T76" fmla="*/ 2866 w 4593"/>
              <a:gd name="T77" fmla="*/ 249 h 513"/>
              <a:gd name="T78" fmla="*/ 2939 w 4593"/>
              <a:gd name="T79" fmla="*/ 292 h 513"/>
              <a:gd name="T80" fmla="*/ 3012 w 4593"/>
              <a:gd name="T81" fmla="*/ 263 h 513"/>
              <a:gd name="T82" fmla="*/ 3086 w 4593"/>
              <a:gd name="T83" fmla="*/ 30 h 513"/>
              <a:gd name="T84" fmla="*/ 3159 w 4593"/>
              <a:gd name="T85" fmla="*/ 469 h 513"/>
              <a:gd name="T86" fmla="*/ 3233 w 4593"/>
              <a:gd name="T87" fmla="*/ 45 h 513"/>
              <a:gd name="T88" fmla="*/ 3307 w 4593"/>
              <a:gd name="T89" fmla="*/ 369 h 513"/>
              <a:gd name="T90" fmla="*/ 3380 w 4593"/>
              <a:gd name="T91" fmla="*/ 243 h 513"/>
              <a:gd name="T92" fmla="*/ 3454 w 4593"/>
              <a:gd name="T93" fmla="*/ 227 h 513"/>
              <a:gd name="T94" fmla="*/ 3527 w 4593"/>
              <a:gd name="T95" fmla="*/ 234 h 513"/>
              <a:gd name="T96" fmla="*/ 3601 w 4593"/>
              <a:gd name="T97" fmla="*/ 224 h 513"/>
              <a:gd name="T98" fmla="*/ 3674 w 4593"/>
              <a:gd name="T99" fmla="*/ 216 h 513"/>
              <a:gd name="T100" fmla="*/ 3748 w 4593"/>
              <a:gd name="T101" fmla="*/ 299 h 513"/>
              <a:gd name="T102" fmla="*/ 3821 w 4593"/>
              <a:gd name="T103" fmla="*/ 196 h 513"/>
              <a:gd name="T104" fmla="*/ 3895 w 4593"/>
              <a:gd name="T105" fmla="*/ 301 h 513"/>
              <a:gd name="T106" fmla="*/ 3968 w 4593"/>
              <a:gd name="T107" fmla="*/ 371 h 513"/>
              <a:gd name="T108" fmla="*/ 4042 w 4593"/>
              <a:gd name="T109" fmla="*/ 298 h 513"/>
              <a:gd name="T110" fmla="*/ 4115 w 4593"/>
              <a:gd name="T111" fmla="*/ 273 h 513"/>
              <a:gd name="T112" fmla="*/ 4189 w 4593"/>
              <a:gd name="T113" fmla="*/ 263 h 513"/>
              <a:gd name="T114" fmla="*/ 4263 w 4593"/>
              <a:gd name="T115" fmla="*/ 208 h 513"/>
              <a:gd name="T116" fmla="*/ 4336 w 4593"/>
              <a:gd name="T117" fmla="*/ 196 h 513"/>
              <a:gd name="T118" fmla="*/ 4409 w 4593"/>
              <a:gd name="T119" fmla="*/ 273 h 513"/>
              <a:gd name="T120" fmla="*/ 4483 w 4593"/>
              <a:gd name="T121" fmla="*/ 234 h 513"/>
              <a:gd name="T122" fmla="*/ 4556 w 4593"/>
              <a:gd name="T123" fmla="*/ 245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93" h="513">
                <a:moveTo>
                  <a:pt x="0" y="239"/>
                </a:moveTo>
                <a:lnTo>
                  <a:pt x="3" y="235"/>
                </a:lnTo>
                <a:lnTo>
                  <a:pt x="5" y="250"/>
                </a:lnTo>
                <a:lnTo>
                  <a:pt x="7" y="253"/>
                </a:lnTo>
                <a:lnTo>
                  <a:pt x="9" y="224"/>
                </a:lnTo>
                <a:lnTo>
                  <a:pt x="12" y="219"/>
                </a:lnTo>
                <a:lnTo>
                  <a:pt x="14" y="247"/>
                </a:lnTo>
                <a:lnTo>
                  <a:pt x="16" y="281"/>
                </a:lnTo>
                <a:lnTo>
                  <a:pt x="19" y="265"/>
                </a:lnTo>
                <a:lnTo>
                  <a:pt x="21" y="272"/>
                </a:lnTo>
                <a:lnTo>
                  <a:pt x="23" y="245"/>
                </a:lnTo>
                <a:lnTo>
                  <a:pt x="26" y="235"/>
                </a:lnTo>
                <a:lnTo>
                  <a:pt x="28" y="191"/>
                </a:lnTo>
                <a:lnTo>
                  <a:pt x="30" y="183"/>
                </a:lnTo>
                <a:lnTo>
                  <a:pt x="33" y="188"/>
                </a:lnTo>
                <a:lnTo>
                  <a:pt x="35" y="169"/>
                </a:lnTo>
                <a:lnTo>
                  <a:pt x="37" y="178"/>
                </a:lnTo>
                <a:lnTo>
                  <a:pt x="39" y="202"/>
                </a:lnTo>
                <a:lnTo>
                  <a:pt x="42" y="244"/>
                </a:lnTo>
                <a:lnTo>
                  <a:pt x="44" y="281"/>
                </a:lnTo>
                <a:lnTo>
                  <a:pt x="46" y="275"/>
                </a:lnTo>
                <a:lnTo>
                  <a:pt x="49" y="250"/>
                </a:lnTo>
                <a:lnTo>
                  <a:pt x="51" y="213"/>
                </a:lnTo>
                <a:lnTo>
                  <a:pt x="53" y="181"/>
                </a:lnTo>
                <a:lnTo>
                  <a:pt x="55" y="202"/>
                </a:lnTo>
                <a:lnTo>
                  <a:pt x="58" y="210"/>
                </a:lnTo>
                <a:lnTo>
                  <a:pt x="60" y="236"/>
                </a:lnTo>
                <a:lnTo>
                  <a:pt x="62" y="241"/>
                </a:lnTo>
                <a:lnTo>
                  <a:pt x="65" y="259"/>
                </a:lnTo>
                <a:lnTo>
                  <a:pt x="67" y="275"/>
                </a:lnTo>
                <a:lnTo>
                  <a:pt x="69" y="226"/>
                </a:lnTo>
                <a:lnTo>
                  <a:pt x="72" y="216"/>
                </a:lnTo>
                <a:lnTo>
                  <a:pt x="74" y="198"/>
                </a:lnTo>
                <a:lnTo>
                  <a:pt x="76" y="268"/>
                </a:lnTo>
                <a:lnTo>
                  <a:pt x="79" y="280"/>
                </a:lnTo>
                <a:lnTo>
                  <a:pt x="81" y="286"/>
                </a:lnTo>
                <a:lnTo>
                  <a:pt x="83" y="227"/>
                </a:lnTo>
                <a:lnTo>
                  <a:pt x="85" y="228"/>
                </a:lnTo>
                <a:lnTo>
                  <a:pt x="88" y="275"/>
                </a:lnTo>
                <a:lnTo>
                  <a:pt x="90" y="319"/>
                </a:lnTo>
                <a:lnTo>
                  <a:pt x="92" y="295"/>
                </a:lnTo>
                <a:lnTo>
                  <a:pt x="95" y="268"/>
                </a:lnTo>
                <a:lnTo>
                  <a:pt x="97" y="218"/>
                </a:lnTo>
                <a:lnTo>
                  <a:pt x="99" y="267"/>
                </a:lnTo>
                <a:lnTo>
                  <a:pt x="101" y="277"/>
                </a:lnTo>
                <a:lnTo>
                  <a:pt x="104" y="340"/>
                </a:lnTo>
                <a:lnTo>
                  <a:pt x="106" y="329"/>
                </a:lnTo>
                <a:lnTo>
                  <a:pt x="108" y="305"/>
                </a:lnTo>
                <a:lnTo>
                  <a:pt x="111" y="287"/>
                </a:lnTo>
                <a:lnTo>
                  <a:pt x="113" y="243"/>
                </a:lnTo>
                <a:lnTo>
                  <a:pt x="115" y="248"/>
                </a:lnTo>
                <a:lnTo>
                  <a:pt x="118" y="257"/>
                </a:lnTo>
                <a:lnTo>
                  <a:pt x="120" y="315"/>
                </a:lnTo>
                <a:lnTo>
                  <a:pt x="122" y="315"/>
                </a:lnTo>
                <a:lnTo>
                  <a:pt x="124" y="301"/>
                </a:lnTo>
                <a:lnTo>
                  <a:pt x="127" y="255"/>
                </a:lnTo>
                <a:lnTo>
                  <a:pt x="129" y="236"/>
                </a:lnTo>
                <a:lnTo>
                  <a:pt x="131" y="217"/>
                </a:lnTo>
                <a:lnTo>
                  <a:pt x="134" y="208"/>
                </a:lnTo>
                <a:lnTo>
                  <a:pt x="136" y="214"/>
                </a:lnTo>
                <a:lnTo>
                  <a:pt x="138" y="244"/>
                </a:lnTo>
                <a:lnTo>
                  <a:pt x="141" y="243"/>
                </a:lnTo>
                <a:lnTo>
                  <a:pt x="143" y="298"/>
                </a:lnTo>
                <a:lnTo>
                  <a:pt x="145" y="273"/>
                </a:lnTo>
                <a:lnTo>
                  <a:pt x="147" y="268"/>
                </a:lnTo>
                <a:lnTo>
                  <a:pt x="150" y="205"/>
                </a:lnTo>
                <a:lnTo>
                  <a:pt x="152" y="202"/>
                </a:lnTo>
                <a:lnTo>
                  <a:pt x="154" y="178"/>
                </a:lnTo>
                <a:lnTo>
                  <a:pt x="157" y="243"/>
                </a:lnTo>
                <a:lnTo>
                  <a:pt x="159" y="260"/>
                </a:lnTo>
                <a:lnTo>
                  <a:pt x="161" y="327"/>
                </a:lnTo>
                <a:lnTo>
                  <a:pt x="163" y="280"/>
                </a:lnTo>
                <a:lnTo>
                  <a:pt x="166" y="238"/>
                </a:lnTo>
                <a:lnTo>
                  <a:pt x="168" y="228"/>
                </a:lnTo>
                <a:lnTo>
                  <a:pt x="170" y="180"/>
                </a:lnTo>
                <a:lnTo>
                  <a:pt x="173" y="187"/>
                </a:lnTo>
                <a:lnTo>
                  <a:pt x="175" y="145"/>
                </a:lnTo>
                <a:lnTo>
                  <a:pt x="177" y="155"/>
                </a:lnTo>
                <a:lnTo>
                  <a:pt x="180" y="189"/>
                </a:lnTo>
                <a:lnTo>
                  <a:pt x="182" y="218"/>
                </a:lnTo>
                <a:lnTo>
                  <a:pt x="184" y="254"/>
                </a:lnTo>
                <a:lnTo>
                  <a:pt x="187" y="274"/>
                </a:lnTo>
                <a:lnTo>
                  <a:pt x="189" y="260"/>
                </a:lnTo>
                <a:lnTo>
                  <a:pt x="191" y="234"/>
                </a:lnTo>
                <a:lnTo>
                  <a:pt x="193" y="181"/>
                </a:lnTo>
                <a:lnTo>
                  <a:pt x="196" y="198"/>
                </a:lnTo>
                <a:lnTo>
                  <a:pt x="198" y="222"/>
                </a:lnTo>
                <a:lnTo>
                  <a:pt x="200" y="300"/>
                </a:lnTo>
                <a:lnTo>
                  <a:pt x="202" y="283"/>
                </a:lnTo>
                <a:lnTo>
                  <a:pt x="205" y="293"/>
                </a:lnTo>
                <a:lnTo>
                  <a:pt x="207" y="248"/>
                </a:lnTo>
                <a:lnTo>
                  <a:pt x="209" y="220"/>
                </a:lnTo>
                <a:lnTo>
                  <a:pt x="212" y="203"/>
                </a:lnTo>
                <a:lnTo>
                  <a:pt x="214" y="231"/>
                </a:lnTo>
                <a:lnTo>
                  <a:pt x="216" y="244"/>
                </a:lnTo>
                <a:lnTo>
                  <a:pt x="219" y="260"/>
                </a:lnTo>
                <a:lnTo>
                  <a:pt x="221" y="188"/>
                </a:lnTo>
                <a:lnTo>
                  <a:pt x="223" y="197"/>
                </a:lnTo>
                <a:lnTo>
                  <a:pt x="226" y="215"/>
                </a:lnTo>
                <a:lnTo>
                  <a:pt x="228" y="227"/>
                </a:lnTo>
                <a:lnTo>
                  <a:pt x="230" y="192"/>
                </a:lnTo>
                <a:lnTo>
                  <a:pt x="233" y="203"/>
                </a:lnTo>
                <a:lnTo>
                  <a:pt x="235" y="268"/>
                </a:lnTo>
                <a:lnTo>
                  <a:pt x="237" y="332"/>
                </a:lnTo>
                <a:lnTo>
                  <a:pt x="239" y="317"/>
                </a:lnTo>
                <a:lnTo>
                  <a:pt x="242" y="275"/>
                </a:lnTo>
                <a:lnTo>
                  <a:pt x="244" y="245"/>
                </a:lnTo>
                <a:lnTo>
                  <a:pt x="246" y="223"/>
                </a:lnTo>
                <a:lnTo>
                  <a:pt x="248" y="224"/>
                </a:lnTo>
                <a:lnTo>
                  <a:pt x="251" y="221"/>
                </a:lnTo>
                <a:lnTo>
                  <a:pt x="253" y="237"/>
                </a:lnTo>
                <a:lnTo>
                  <a:pt x="255" y="256"/>
                </a:lnTo>
                <a:lnTo>
                  <a:pt x="258" y="242"/>
                </a:lnTo>
                <a:lnTo>
                  <a:pt x="260" y="187"/>
                </a:lnTo>
                <a:lnTo>
                  <a:pt x="262" y="207"/>
                </a:lnTo>
                <a:lnTo>
                  <a:pt x="265" y="261"/>
                </a:lnTo>
                <a:lnTo>
                  <a:pt x="267" y="311"/>
                </a:lnTo>
                <a:lnTo>
                  <a:pt x="269" y="253"/>
                </a:lnTo>
                <a:lnTo>
                  <a:pt x="272" y="236"/>
                </a:lnTo>
                <a:lnTo>
                  <a:pt x="274" y="234"/>
                </a:lnTo>
                <a:lnTo>
                  <a:pt x="276" y="213"/>
                </a:lnTo>
                <a:lnTo>
                  <a:pt x="278" y="201"/>
                </a:lnTo>
                <a:lnTo>
                  <a:pt x="281" y="182"/>
                </a:lnTo>
                <a:lnTo>
                  <a:pt x="283" y="186"/>
                </a:lnTo>
                <a:lnTo>
                  <a:pt x="285" y="200"/>
                </a:lnTo>
                <a:lnTo>
                  <a:pt x="287" y="221"/>
                </a:lnTo>
                <a:lnTo>
                  <a:pt x="290" y="231"/>
                </a:lnTo>
                <a:lnTo>
                  <a:pt x="292" y="227"/>
                </a:lnTo>
                <a:lnTo>
                  <a:pt x="294" y="210"/>
                </a:lnTo>
                <a:lnTo>
                  <a:pt x="297" y="278"/>
                </a:lnTo>
                <a:lnTo>
                  <a:pt x="299" y="299"/>
                </a:lnTo>
                <a:lnTo>
                  <a:pt x="301" y="326"/>
                </a:lnTo>
                <a:lnTo>
                  <a:pt x="304" y="291"/>
                </a:lnTo>
                <a:lnTo>
                  <a:pt x="306" y="266"/>
                </a:lnTo>
                <a:lnTo>
                  <a:pt x="308" y="219"/>
                </a:lnTo>
                <a:lnTo>
                  <a:pt x="311" y="194"/>
                </a:lnTo>
                <a:lnTo>
                  <a:pt x="313" y="227"/>
                </a:lnTo>
                <a:lnTo>
                  <a:pt x="315" y="220"/>
                </a:lnTo>
                <a:lnTo>
                  <a:pt x="318" y="242"/>
                </a:lnTo>
                <a:lnTo>
                  <a:pt x="320" y="231"/>
                </a:lnTo>
                <a:lnTo>
                  <a:pt x="322" y="249"/>
                </a:lnTo>
                <a:lnTo>
                  <a:pt x="324" y="249"/>
                </a:lnTo>
                <a:lnTo>
                  <a:pt x="326" y="248"/>
                </a:lnTo>
                <a:lnTo>
                  <a:pt x="329" y="265"/>
                </a:lnTo>
                <a:lnTo>
                  <a:pt x="331" y="279"/>
                </a:lnTo>
                <a:lnTo>
                  <a:pt x="333" y="278"/>
                </a:lnTo>
                <a:lnTo>
                  <a:pt x="336" y="326"/>
                </a:lnTo>
                <a:lnTo>
                  <a:pt x="338" y="283"/>
                </a:lnTo>
                <a:lnTo>
                  <a:pt x="340" y="298"/>
                </a:lnTo>
                <a:lnTo>
                  <a:pt x="343" y="255"/>
                </a:lnTo>
                <a:lnTo>
                  <a:pt x="345" y="283"/>
                </a:lnTo>
                <a:lnTo>
                  <a:pt x="347" y="258"/>
                </a:lnTo>
                <a:lnTo>
                  <a:pt x="350" y="292"/>
                </a:lnTo>
                <a:lnTo>
                  <a:pt x="352" y="241"/>
                </a:lnTo>
                <a:lnTo>
                  <a:pt x="354" y="272"/>
                </a:lnTo>
                <a:lnTo>
                  <a:pt x="357" y="235"/>
                </a:lnTo>
                <a:lnTo>
                  <a:pt x="359" y="272"/>
                </a:lnTo>
                <a:lnTo>
                  <a:pt x="361" y="268"/>
                </a:lnTo>
                <a:lnTo>
                  <a:pt x="364" y="284"/>
                </a:lnTo>
                <a:lnTo>
                  <a:pt x="366" y="279"/>
                </a:lnTo>
                <a:lnTo>
                  <a:pt x="368" y="272"/>
                </a:lnTo>
                <a:lnTo>
                  <a:pt x="370" y="250"/>
                </a:lnTo>
                <a:lnTo>
                  <a:pt x="372" y="281"/>
                </a:lnTo>
                <a:lnTo>
                  <a:pt x="375" y="259"/>
                </a:lnTo>
                <a:lnTo>
                  <a:pt x="377" y="245"/>
                </a:lnTo>
                <a:lnTo>
                  <a:pt x="379" y="250"/>
                </a:lnTo>
                <a:lnTo>
                  <a:pt x="382" y="274"/>
                </a:lnTo>
                <a:lnTo>
                  <a:pt x="384" y="297"/>
                </a:lnTo>
                <a:lnTo>
                  <a:pt x="386" y="276"/>
                </a:lnTo>
                <a:lnTo>
                  <a:pt x="389" y="270"/>
                </a:lnTo>
                <a:lnTo>
                  <a:pt x="391" y="274"/>
                </a:lnTo>
                <a:lnTo>
                  <a:pt x="393" y="288"/>
                </a:lnTo>
                <a:lnTo>
                  <a:pt x="396" y="305"/>
                </a:lnTo>
                <a:lnTo>
                  <a:pt x="398" y="317"/>
                </a:lnTo>
                <a:lnTo>
                  <a:pt x="400" y="300"/>
                </a:lnTo>
                <a:lnTo>
                  <a:pt x="403" y="272"/>
                </a:lnTo>
                <a:lnTo>
                  <a:pt x="405" y="235"/>
                </a:lnTo>
                <a:lnTo>
                  <a:pt x="407" y="240"/>
                </a:lnTo>
                <a:lnTo>
                  <a:pt x="409" y="204"/>
                </a:lnTo>
                <a:lnTo>
                  <a:pt x="412" y="221"/>
                </a:lnTo>
                <a:lnTo>
                  <a:pt x="414" y="248"/>
                </a:lnTo>
                <a:lnTo>
                  <a:pt x="416" y="266"/>
                </a:lnTo>
                <a:lnTo>
                  <a:pt x="418" y="252"/>
                </a:lnTo>
                <a:lnTo>
                  <a:pt x="421" y="247"/>
                </a:lnTo>
                <a:lnTo>
                  <a:pt x="423" y="273"/>
                </a:lnTo>
                <a:lnTo>
                  <a:pt x="425" y="277"/>
                </a:lnTo>
                <a:lnTo>
                  <a:pt x="428" y="266"/>
                </a:lnTo>
                <a:lnTo>
                  <a:pt x="430" y="239"/>
                </a:lnTo>
                <a:lnTo>
                  <a:pt x="432" y="250"/>
                </a:lnTo>
                <a:lnTo>
                  <a:pt x="435" y="251"/>
                </a:lnTo>
                <a:lnTo>
                  <a:pt x="437" y="270"/>
                </a:lnTo>
                <a:lnTo>
                  <a:pt x="439" y="243"/>
                </a:lnTo>
                <a:lnTo>
                  <a:pt x="442" y="219"/>
                </a:lnTo>
                <a:lnTo>
                  <a:pt x="444" y="220"/>
                </a:lnTo>
                <a:lnTo>
                  <a:pt x="446" y="251"/>
                </a:lnTo>
                <a:lnTo>
                  <a:pt x="448" y="281"/>
                </a:lnTo>
                <a:lnTo>
                  <a:pt x="451" y="258"/>
                </a:lnTo>
                <a:lnTo>
                  <a:pt x="453" y="269"/>
                </a:lnTo>
                <a:lnTo>
                  <a:pt x="455" y="258"/>
                </a:lnTo>
                <a:lnTo>
                  <a:pt x="457" y="316"/>
                </a:lnTo>
                <a:lnTo>
                  <a:pt x="460" y="277"/>
                </a:lnTo>
                <a:lnTo>
                  <a:pt x="462" y="295"/>
                </a:lnTo>
                <a:lnTo>
                  <a:pt x="464" y="261"/>
                </a:lnTo>
                <a:lnTo>
                  <a:pt x="467" y="279"/>
                </a:lnTo>
                <a:lnTo>
                  <a:pt x="469" y="276"/>
                </a:lnTo>
                <a:lnTo>
                  <a:pt x="471" y="246"/>
                </a:lnTo>
                <a:lnTo>
                  <a:pt x="474" y="237"/>
                </a:lnTo>
                <a:lnTo>
                  <a:pt x="476" y="214"/>
                </a:lnTo>
                <a:lnTo>
                  <a:pt x="478" y="253"/>
                </a:lnTo>
                <a:lnTo>
                  <a:pt x="481" y="286"/>
                </a:lnTo>
                <a:lnTo>
                  <a:pt x="483" y="311"/>
                </a:lnTo>
                <a:lnTo>
                  <a:pt x="485" y="285"/>
                </a:lnTo>
                <a:lnTo>
                  <a:pt x="488" y="237"/>
                </a:lnTo>
                <a:lnTo>
                  <a:pt x="490" y="229"/>
                </a:lnTo>
                <a:lnTo>
                  <a:pt x="492" y="260"/>
                </a:lnTo>
                <a:lnTo>
                  <a:pt x="494" y="292"/>
                </a:lnTo>
                <a:lnTo>
                  <a:pt x="497" y="282"/>
                </a:lnTo>
                <a:lnTo>
                  <a:pt x="499" y="255"/>
                </a:lnTo>
                <a:lnTo>
                  <a:pt x="501" y="222"/>
                </a:lnTo>
                <a:lnTo>
                  <a:pt x="503" y="201"/>
                </a:lnTo>
                <a:lnTo>
                  <a:pt x="506" y="240"/>
                </a:lnTo>
                <a:lnTo>
                  <a:pt x="508" y="259"/>
                </a:lnTo>
                <a:lnTo>
                  <a:pt x="510" y="260"/>
                </a:lnTo>
                <a:lnTo>
                  <a:pt x="513" y="215"/>
                </a:lnTo>
                <a:lnTo>
                  <a:pt x="515" y="288"/>
                </a:lnTo>
                <a:lnTo>
                  <a:pt x="517" y="287"/>
                </a:lnTo>
                <a:lnTo>
                  <a:pt x="520" y="322"/>
                </a:lnTo>
                <a:lnTo>
                  <a:pt x="522" y="230"/>
                </a:lnTo>
                <a:lnTo>
                  <a:pt x="524" y="254"/>
                </a:lnTo>
                <a:lnTo>
                  <a:pt x="527" y="224"/>
                </a:lnTo>
                <a:lnTo>
                  <a:pt x="529" y="248"/>
                </a:lnTo>
                <a:lnTo>
                  <a:pt x="531" y="217"/>
                </a:lnTo>
                <a:lnTo>
                  <a:pt x="533" y="224"/>
                </a:lnTo>
                <a:lnTo>
                  <a:pt x="536" y="249"/>
                </a:lnTo>
                <a:lnTo>
                  <a:pt x="538" y="311"/>
                </a:lnTo>
                <a:lnTo>
                  <a:pt x="540" y="311"/>
                </a:lnTo>
                <a:lnTo>
                  <a:pt x="543" y="285"/>
                </a:lnTo>
                <a:lnTo>
                  <a:pt x="545" y="175"/>
                </a:lnTo>
                <a:lnTo>
                  <a:pt x="547" y="208"/>
                </a:lnTo>
                <a:lnTo>
                  <a:pt x="549" y="212"/>
                </a:lnTo>
                <a:lnTo>
                  <a:pt x="552" y="284"/>
                </a:lnTo>
                <a:lnTo>
                  <a:pt x="554" y="244"/>
                </a:lnTo>
                <a:lnTo>
                  <a:pt x="556" y="247"/>
                </a:lnTo>
                <a:lnTo>
                  <a:pt x="559" y="269"/>
                </a:lnTo>
                <a:lnTo>
                  <a:pt x="561" y="270"/>
                </a:lnTo>
                <a:lnTo>
                  <a:pt x="563" y="287"/>
                </a:lnTo>
                <a:lnTo>
                  <a:pt x="566" y="261"/>
                </a:lnTo>
                <a:lnTo>
                  <a:pt x="568" y="267"/>
                </a:lnTo>
                <a:lnTo>
                  <a:pt x="570" y="250"/>
                </a:lnTo>
                <a:lnTo>
                  <a:pt x="572" y="269"/>
                </a:lnTo>
                <a:lnTo>
                  <a:pt x="575" y="278"/>
                </a:lnTo>
                <a:lnTo>
                  <a:pt x="577" y="259"/>
                </a:lnTo>
                <a:lnTo>
                  <a:pt x="579" y="256"/>
                </a:lnTo>
                <a:lnTo>
                  <a:pt x="582" y="228"/>
                </a:lnTo>
                <a:lnTo>
                  <a:pt x="584" y="246"/>
                </a:lnTo>
                <a:lnTo>
                  <a:pt x="586" y="241"/>
                </a:lnTo>
                <a:lnTo>
                  <a:pt x="589" y="203"/>
                </a:lnTo>
                <a:lnTo>
                  <a:pt x="591" y="205"/>
                </a:lnTo>
                <a:lnTo>
                  <a:pt x="593" y="147"/>
                </a:lnTo>
                <a:lnTo>
                  <a:pt x="595" y="191"/>
                </a:lnTo>
                <a:lnTo>
                  <a:pt x="598" y="238"/>
                </a:lnTo>
                <a:lnTo>
                  <a:pt x="600" y="300"/>
                </a:lnTo>
                <a:lnTo>
                  <a:pt x="602" y="283"/>
                </a:lnTo>
                <a:lnTo>
                  <a:pt x="605" y="254"/>
                </a:lnTo>
                <a:lnTo>
                  <a:pt x="607" y="250"/>
                </a:lnTo>
                <a:lnTo>
                  <a:pt x="609" y="294"/>
                </a:lnTo>
                <a:lnTo>
                  <a:pt x="612" y="292"/>
                </a:lnTo>
                <a:lnTo>
                  <a:pt x="614" y="268"/>
                </a:lnTo>
                <a:lnTo>
                  <a:pt x="616" y="259"/>
                </a:lnTo>
                <a:lnTo>
                  <a:pt x="618" y="298"/>
                </a:lnTo>
                <a:lnTo>
                  <a:pt x="621" y="324"/>
                </a:lnTo>
                <a:lnTo>
                  <a:pt x="623" y="291"/>
                </a:lnTo>
                <a:lnTo>
                  <a:pt x="625" y="249"/>
                </a:lnTo>
                <a:lnTo>
                  <a:pt x="628" y="239"/>
                </a:lnTo>
                <a:lnTo>
                  <a:pt x="630" y="293"/>
                </a:lnTo>
                <a:lnTo>
                  <a:pt x="632" y="263"/>
                </a:lnTo>
                <a:lnTo>
                  <a:pt x="635" y="290"/>
                </a:lnTo>
                <a:lnTo>
                  <a:pt x="637" y="213"/>
                </a:lnTo>
                <a:lnTo>
                  <a:pt x="639" y="283"/>
                </a:lnTo>
                <a:lnTo>
                  <a:pt x="641" y="288"/>
                </a:lnTo>
                <a:lnTo>
                  <a:pt x="644" y="334"/>
                </a:lnTo>
                <a:lnTo>
                  <a:pt x="646" y="245"/>
                </a:lnTo>
                <a:lnTo>
                  <a:pt x="648" y="192"/>
                </a:lnTo>
                <a:lnTo>
                  <a:pt x="651" y="236"/>
                </a:lnTo>
                <a:lnTo>
                  <a:pt x="653" y="294"/>
                </a:lnTo>
                <a:lnTo>
                  <a:pt x="655" y="311"/>
                </a:lnTo>
                <a:lnTo>
                  <a:pt x="657" y="303"/>
                </a:lnTo>
                <a:lnTo>
                  <a:pt x="660" y="269"/>
                </a:lnTo>
                <a:lnTo>
                  <a:pt x="662" y="274"/>
                </a:lnTo>
                <a:lnTo>
                  <a:pt x="664" y="254"/>
                </a:lnTo>
                <a:lnTo>
                  <a:pt x="667" y="217"/>
                </a:lnTo>
                <a:lnTo>
                  <a:pt x="669" y="192"/>
                </a:lnTo>
                <a:lnTo>
                  <a:pt x="671" y="155"/>
                </a:lnTo>
                <a:lnTo>
                  <a:pt x="674" y="195"/>
                </a:lnTo>
                <a:lnTo>
                  <a:pt x="676" y="229"/>
                </a:lnTo>
                <a:lnTo>
                  <a:pt x="678" y="257"/>
                </a:lnTo>
                <a:lnTo>
                  <a:pt x="681" y="295"/>
                </a:lnTo>
                <a:lnTo>
                  <a:pt x="683" y="281"/>
                </a:lnTo>
                <a:lnTo>
                  <a:pt x="685" y="270"/>
                </a:lnTo>
                <a:lnTo>
                  <a:pt x="687" y="179"/>
                </a:lnTo>
                <a:lnTo>
                  <a:pt x="690" y="182"/>
                </a:lnTo>
                <a:lnTo>
                  <a:pt x="692" y="179"/>
                </a:lnTo>
                <a:lnTo>
                  <a:pt x="694" y="275"/>
                </a:lnTo>
                <a:lnTo>
                  <a:pt x="696" y="305"/>
                </a:lnTo>
                <a:lnTo>
                  <a:pt x="699" y="283"/>
                </a:lnTo>
                <a:lnTo>
                  <a:pt x="701" y="266"/>
                </a:lnTo>
                <a:lnTo>
                  <a:pt x="703" y="208"/>
                </a:lnTo>
                <a:lnTo>
                  <a:pt x="706" y="265"/>
                </a:lnTo>
                <a:lnTo>
                  <a:pt x="708" y="209"/>
                </a:lnTo>
                <a:lnTo>
                  <a:pt x="710" y="226"/>
                </a:lnTo>
                <a:lnTo>
                  <a:pt x="713" y="213"/>
                </a:lnTo>
                <a:lnTo>
                  <a:pt x="715" y="241"/>
                </a:lnTo>
                <a:lnTo>
                  <a:pt x="717" y="250"/>
                </a:lnTo>
                <a:lnTo>
                  <a:pt x="720" y="247"/>
                </a:lnTo>
                <a:lnTo>
                  <a:pt x="722" y="276"/>
                </a:lnTo>
                <a:lnTo>
                  <a:pt x="724" y="263"/>
                </a:lnTo>
                <a:lnTo>
                  <a:pt x="726" y="234"/>
                </a:lnTo>
                <a:lnTo>
                  <a:pt x="729" y="245"/>
                </a:lnTo>
                <a:lnTo>
                  <a:pt x="731" y="272"/>
                </a:lnTo>
                <a:lnTo>
                  <a:pt x="733" y="307"/>
                </a:lnTo>
                <a:lnTo>
                  <a:pt x="735" y="290"/>
                </a:lnTo>
                <a:lnTo>
                  <a:pt x="738" y="270"/>
                </a:lnTo>
                <a:lnTo>
                  <a:pt x="740" y="246"/>
                </a:lnTo>
                <a:lnTo>
                  <a:pt x="742" y="250"/>
                </a:lnTo>
                <a:lnTo>
                  <a:pt x="745" y="240"/>
                </a:lnTo>
                <a:lnTo>
                  <a:pt x="747" y="258"/>
                </a:lnTo>
                <a:lnTo>
                  <a:pt x="749" y="236"/>
                </a:lnTo>
                <a:lnTo>
                  <a:pt x="752" y="275"/>
                </a:lnTo>
                <a:lnTo>
                  <a:pt x="754" y="268"/>
                </a:lnTo>
                <a:lnTo>
                  <a:pt x="756" y="308"/>
                </a:lnTo>
                <a:lnTo>
                  <a:pt x="759" y="267"/>
                </a:lnTo>
                <a:lnTo>
                  <a:pt x="761" y="260"/>
                </a:lnTo>
                <a:lnTo>
                  <a:pt x="763" y="185"/>
                </a:lnTo>
                <a:lnTo>
                  <a:pt x="766" y="195"/>
                </a:lnTo>
                <a:lnTo>
                  <a:pt x="768" y="173"/>
                </a:lnTo>
                <a:lnTo>
                  <a:pt x="770" y="183"/>
                </a:lnTo>
                <a:lnTo>
                  <a:pt x="772" y="174"/>
                </a:lnTo>
                <a:lnTo>
                  <a:pt x="775" y="154"/>
                </a:lnTo>
                <a:lnTo>
                  <a:pt x="777" y="128"/>
                </a:lnTo>
                <a:lnTo>
                  <a:pt x="779" y="99"/>
                </a:lnTo>
                <a:lnTo>
                  <a:pt x="781" y="78"/>
                </a:lnTo>
                <a:lnTo>
                  <a:pt x="784" y="81"/>
                </a:lnTo>
                <a:lnTo>
                  <a:pt x="786" y="57"/>
                </a:lnTo>
                <a:lnTo>
                  <a:pt x="788" y="54"/>
                </a:lnTo>
                <a:lnTo>
                  <a:pt x="791" y="26"/>
                </a:lnTo>
                <a:lnTo>
                  <a:pt x="793" y="39"/>
                </a:lnTo>
                <a:lnTo>
                  <a:pt x="795" y="46"/>
                </a:lnTo>
                <a:lnTo>
                  <a:pt x="798" y="59"/>
                </a:lnTo>
                <a:lnTo>
                  <a:pt x="800" y="62"/>
                </a:lnTo>
                <a:lnTo>
                  <a:pt x="802" y="66"/>
                </a:lnTo>
                <a:lnTo>
                  <a:pt x="805" y="59"/>
                </a:lnTo>
                <a:lnTo>
                  <a:pt x="807" y="62"/>
                </a:lnTo>
                <a:lnTo>
                  <a:pt x="809" y="84"/>
                </a:lnTo>
                <a:lnTo>
                  <a:pt x="812" y="110"/>
                </a:lnTo>
                <a:lnTo>
                  <a:pt x="814" y="131"/>
                </a:lnTo>
                <a:lnTo>
                  <a:pt x="816" y="134"/>
                </a:lnTo>
                <a:lnTo>
                  <a:pt x="818" y="137"/>
                </a:lnTo>
                <a:lnTo>
                  <a:pt x="820" y="157"/>
                </a:lnTo>
                <a:lnTo>
                  <a:pt x="823" y="175"/>
                </a:lnTo>
                <a:lnTo>
                  <a:pt x="825" y="205"/>
                </a:lnTo>
                <a:lnTo>
                  <a:pt x="827" y="222"/>
                </a:lnTo>
                <a:lnTo>
                  <a:pt x="830" y="254"/>
                </a:lnTo>
                <a:lnTo>
                  <a:pt x="832" y="286"/>
                </a:lnTo>
                <a:lnTo>
                  <a:pt x="834" y="304"/>
                </a:lnTo>
                <a:lnTo>
                  <a:pt x="837" y="329"/>
                </a:lnTo>
                <a:lnTo>
                  <a:pt x="839" y="348"/>
                </a:lnTo>
                <a:lnTo>
                  <a:pt x="841" y="382"/>
                </a:lnTo>
                <a:lnTo>
                  <a:pt x="844" y="396"/>
                </a:lnTo>
                <a:lnTo>
                  <a:pt x="846" y="427"/>
                </a:lnTo>
                <a:lnTo>
                  <a:pt x="848" y="453"/>
                </a:lnTo>
                <a:lnTo>
                  <a:pt x="851" y="454"/>
                </a:lnTo>
                <a:lnTo>
                  <a:pt x="853" y="458"/>
                </a:lnTo>
                <a:lnTo>
                  <a:pt x="855" y="448"/>
                </a:lnTo>
                <a:lnTo>
                  <a:pt x="858" y="456"/>
                </a:lnTo>
                <a:lnTo>
                  <a:pt x="860" y="461"/>
                </a:lnTo>
                <a:lnTo>
                  <a:pt x="862" y="487"/>
                </a:lnTo>
                <a:lnTo>
                  <a:pt x="864" y="483"/>
                </a:lnTo>
                <a:lnTo>
                  <a:pt x="866" y="485"/>
                </a:lnTo>
                <a:lnTo>
                  <a:pt x="869" y="460"/>
                </a:lnTo>
                <a:lnTo>
                  <a:pt x="871" y="467"/>
                </a:lnTo>
                <a:lnTo>
                  <a:pt x="873" y="445"/>
                </a:lnTo>
                <a:lnTo>
                  <a:pt x="876" y="431"/>
                </a:lnTo>
                <a:lnTo>
                  <a:pt x="878" y="402"/>
                </a:lnTo>
                <a:lnTo>
                  <a:pt x="880" y="378"/>
                </a:lnTo>
                <a:lnTo>
                  <a:pt x="883" y="341"/>
                </a:lnTo>
                <a:lnTo>
                  <a:pt x="885" y="336"/>
                </a:lnTo>
                <a:lnTo>
                  <a:pt x="887" y="322"/>
                </a:lnTo>
                <a:lnTo>
                  <a:pt x="890" y="304"/>
                </a:lnTo>
                <a:lnTo>
                  <a:pt x="892" y="277"/>
                </a:lnTo>
                <a:lnTo>
                  <a:pt x="894" y="236"/>
                </a:lnTo>
                <a:lnTo>
                  <a:pt x="897" y="227"/>
                </a:lnTo>
                <a:lnTo>
                  <a:pt x="899" y="191"/>
                </a:lnTo>
                <a:lnTo>
                  <a:pt x="901" y="183"/>
                </a:lnTo>
                <a:lnTo>
                  <a:pt x="903" y="146"/>
                </a:lnTo>
                <a:lnTo>
                  <a:pt x="906" y="127"/>
                </a:lnTo>
                <a:lnTo>
                  <a:pt x="908" y="111"/>
                </a:lnTo>
                <a:lnTo>
                  <a:pt x="910" y="101"/>
                </a:lnTo>
                <a:lnTo>
                  <a:pt x="912" y="84"/>
                </a:lnTo>
                <a:lnTo>
                  <a:pt x="915" y="62"/>
                </a:lnTo>
                <a:lnTo>
                  <a:pt x="917" y="42"/>
                </a:lnTo>
                <a:lnTo>
                  <a:pt x="919" y="25"/>
                </a:lnTo>
                <a:lnTo>
                  <a:pt x="922" y="20"/>
                </a:lnTo>
                <a:lnTo>
                  <a:pt x="924" y="13"/>
                </a:lnTo>
                <a:lnTo>
                  <a:pt x="926" y="10"/>
                </a:lnTo>
                <a:lnTo>
                  <a:pt x="929" y="19"/>
                </a:lnTo>
                <a:lnTo>
                  <a:pt x="931" y="39"/>
                </a:lnTo>
                <a:lnTo>
                  <a:pt x="933" y="64"/>
                </a:lnTo>
                <a:lnTo>
                  <a:pt x="936" y="71"/>
                </a:lnTo>
                <a:lnTo>
                  <a:pt x="938" y="76"/>
                </a:lnTo>
                <a:lnTo>
                  <a:pt x="940" y="94"/>
                </a:lnTo>
                <a:lnTo>
                  <a:pt x="942" y="113"/>
                </a:lnTo>
                <a:lnTo>
                  <a:pt x="945" y="145"/>
                </a:lnTo>
                <a:lnTo>
                  <a:pt x="947" y="155"/>
                </a:lnTo>
                <a:lnTo>
                  <a:pt x="949" y="178"/>
                </a:lnTo>
                <a:lnTo>
                  <a:pt x="951" y="207"/>
                </a:lnTo>
                <a:lnTo>
                  <a:pt x="954" y="246"/>
                </a:lnTo>
                <a:lnTo>
                  <a:pt x="956" y="259"/>
                </a:lnTo>
                <a:lnTo>
                  <a:pt x="958" y="275"/>
                </a:lnTo>
                <a:lnTo>
                  <a:pt x="961" y="275"/>
                </a:lnTo>
                <a:lnTo>
                  <a:pt x="963" y="315"/>
                </a:lnTo>
                <a:lnTo>
                  <a:pt x="965" y="343"/>
                </a:lnTo>
                <a:lnTo>
                  <a:pt x="968" y="387"/>
                </a:lnTo>
                <a:lnTo>
                  <a:pt x="970" y="415"/>
                </a:lnTo>
                <a:lnTo>
                  <a:pt x="972" y="412"/>
                </a:lnTo>
                <a:lnTo>
                  <a:pt x="975" y="437"/>
                </a:lnTo>
                <a:lnTo>
                  <a:pt x="977" y="456"/>
                </a:lnTo>
                <a:lnTo>
                  <a:pt x="979" y="490"/>
                </a:lnTo>
                <a:lnTo>
                  <a:pt x="982" y="487"/>
                </a:lnTo>
                <a:lnTo>
                  <a:pt x="984" y="472"/>
                </a:lnTo>
                <a:lnTo>
                  <a:pt x="986" y="480"/>
                </a:lnTo>
                <a:lnTo>
                  <a:pt x="988" y="496"/>
                </a:lnTo>
                <a:lnTo>
                  <a:pt x="991" y="504"/>
                </a:lnTo>
                <a:lnTo>
                  <a:pt x="993" y="482"/>
                </a:lnTo>
                <a:lnTo>
                  <a:pt x="995" y="488"/>
                </a:lnTo>
                <a:lnTo>
                  <a:pt x="997" y="470"/>
                </a:lnTo>
                <a:lnTo>
                  <a:pt x="1000" y="467"/>
                </a:lnTo>
                <a:lnTo>
                  <a:pt x="1002" y="433"/>
                </a:lnTo>
                <a:lnTo>
                  <a:pt x="1004" y="400"/>
                </a:lnTo>
                <a:lnTo>
                  <a:pt x="1007" y="386"/>
                </a:lnTo>
                <a:lnTo>
                  <a:pt x="1009" y="374"/>
                </a:lnTo>
                <a:lnTo>
                  <a:pt x="1011" y="375"/>
                </a:lnTo>
                <a:lnTo>
                  <a:pt x="1014" y="338"/>
                </a:lnTo>
                <a:lnTo>
                  <a:pt x="1016" y="289"/>
                </a:lnTo>
                <a:lnTo>
                  <a:pt x="1018" y="247"/>
                </a:lnTo>
                <a:lnTo>
                  <a:pt x="1021" y="210"/>
                </a:lnTo>
                <a:lnTo>
                  <a:pt x="1023" y="196"/>
                </a:lnTo>
                <a:lnTo>
                  <a:pt x="1025" y="183"/>
                </a:lnTo>
                <a:lnTo>
                  <a:pt x="1027" y="185"/>
                </a:lnTo>
                <a:lnTo>
                  <a:pt x="1030" y="157"/>
                </a:lnTo>
                <a:lnTo>
                  <a:pt x="1032" y="135"/>
                </a:lnTo>
                <a:lnTo>
                  <a:pt x="1034" y="119"/>
                </a:lnTo>
                <a:lnTo>
                  <a:pt x="1037" y="116"/>
                </a:lnTo>
                <a:lnTo>
                  <a:pt x="1039" y="91"/>
                </a:lnTo>
                <a:lnTo>
                  <a:pt x="1041" y="48"/>
                </a:lnTo>
                <a:lnTo>
                  <a:pt x="1043" y="36"/>
                </a:lnTo>
                <a:lnTo>
                  <a:pt x="1046" y="44"/>
                </a:lnTo>
                <a:lnTo>
                  <a:pt x="1048" y="54"/>
                </a:lnTo>
                <a:lnTo>
                  <a:pt x="1050" y="35"/>
                </a:lnTo>
                <a:lnTo>
                  <a:pt x="1053" y="20"/>
                </a:lnTo>
                <a:lnTo>
                  <a:pt x="1055" y="20"/>
                </a:lnTo>
                <a:lnTo>
                  <a:pt x="1057" y="46"/>
                </a:lnTo>
                <a:lnTo>
                  <a:pt x="1060" y="65"/>
                </a:lnTo>
                <a:lnTo>
                  <a:pt x="1062" y="75"/>
                </a:lnTo>
                <a:lnTo>
                  <a:pt x="1064" y="77"/>
                </a:lnTo>
                <a:lnTo>
                  <a:pt x="1066" y="92"/>
                </a:lnTo>
                <a:lnTo>
                  <a:pt x="1069" y="97"/>
                </a:lnTo>
                <a:lnTo>
                  <a:pt x="1071" y="122"/>
                </a:lnTo>
                <a:lnTo>
                  <a:pt x="1073" y="142"/>
                </a:lnTo>
                <a:lnTo>
                  <a:pt x="1076" y="172"/>
                </a:lnTo>
                <a:lnTo>
                  <a:pt x="1078" y="187"/>
                </a:lnTo>
                <a:lnTo>
                  <a:pt x="1080" y="206"/>
                </a:lnTo>
                <a:lnTo>
                  <a:pt x="1083" y="247"/>
                </a:lnTo>
                <a:lnTo>
                  <a:pt x="1085" y="284"/>
                </a:lnTo>
                <a:lnTo>
                  <a:pt x="1087" y="324"/>
                </a:lnTo>
                <a:lnTo>
                  <a:pt x="1089" y="336"/>
                </a:lnTo>
                <a:lnTo>
                  <a:pt x="1092" y="352"/>
                </a:lnTo>
                <a:lnTo>
                  <a:pt x="1094" y="360"/>
                </a:lnTo>
                <a:lnTo>
                  <a:pt x="1096" y="393"/>
                </a:lnTo>
                <a:lnTo>
                  <a:pt x="1099" y="422"/>
                </a:lnTo>
                <a:lnTo>
                  <a:pt x="1101" y="452"/>
                </a:lnTo>
                <a:lnTo>
                  <a:pt x="1103" y="473"/>
                </a:lnTo>
                <a:lnTo>
                  <a:pt x="1105" y="486"/>
                </a:lnTo>
                <a:lnTo>
                  <a:pt x="1108" y="494"/>
                </a:lnTo>
                <a:lnTo>
                  <a:pt x="1110" y="480"/>
                </a:lnTo>
                <a:lnTo>
                  <a:pt x="1112" y="485"/>
                </a:lnTo>
                <a:lnTo>
                  <a:pt x="1115" y="478"/>
                </a:lnTo>
                <a:lnTo>
                  <a:pt x="1117" y="505"/>
                </a:lnTo>
                <a:lnTo>
                  <a:pt x="1119" y="482"/>
                </a:lnTo>
                <a:lnTo>
                  <a:pt x="1122" y="472"/>
                </a:lnTo>
                <a:lnTo>
                  <a:pt x="1124" y="442"/>
                </a:lnTo>
                <a:lnTo>
                  <a:pt x="1126" y="449"/>
                </a:lnTo>
                <a:lnTo>
                  <a:pt x="1129" y="437"/>
                </a:lnTo>
                <a:lnTo>
                  <a:pt x="1131" y="412"/>
                </a:lnTo>
                <a:lnTo>
                  <a:pt x="1133" y="399"/>
                </a:lnTo>
                <a:lnTo>
                  <a:pt x="1135" y="401"/>
                </a:lnTo>
                <a:lnTo>
                  <a:pt x="1138" y="389"/>
                </a:lnTo>
                <a:lnTo>
                  <a:pt x="1140" y="360"/>
                </a:lnTo>
                <a:lnTo>
                  <a:pt x="1142" y="302"/>
                </a:lnTo>
                <a:lnTo>
                  <a:pt x="1145" y="269"/>
                </a:lnTo>
                <a:lnTo>
                  <a:pt x="1147" y="249"/>
                </a:lnTo>
                <a:lnTo>
                  <a:pt x="1149" y="271"/>
                </a:lnTo>
                <a:lnTo>
                  <a:pt x="1151" y="293"/>
                </a:lnTo>
                <a:lnTo>
                  <a:pt x="1154" y="285"/>
                </a:lnTo>
                <a:lnTo>
                  <a:pt x="1156" y="302"/>
                </a:lnTo>
                <a:lnTo>
                  <a:pt x="1158" y="261"/>
                </a:lnTo>
                <a:lnTo>
                  <a:pt x="1161" y="267"/>
                </a:lnTo>
                <a:lnTo>
                  <a:pt x="1163" y="243"/>
                </a:lnTo>
                <a:lnTo>
                  <a:pt x="1165" y="253"/>
                </a:lnTo>
                <a:lnTo>
                  <a:pt x="1168" y="261"/>
                </a:lnTo>
                <a:lnTo>
                  <a:pt x="1170" y="236"/>
                </a:lnTo>
                <a:lnTo>
                  <a:pt x="1172" y="304"/>
                </a:lnTo>
                <a:lnTo>
                  <a:pt x="1174" y="301"/>
                </a:lnTo>
                <a:lnTo>
                  <a:pt x="1177" y="293"/>
                </a:lnTo>
                <a:lnTo>
                  <a:pt x="1179" y="267"/>
                </a:lnTo>
                <a:lnTo>
                  <a:pt x="1181" y="274"/>
                </a:lnTo>
                <a:lnTo>
                  <a:pt x="1184" y="301"/>
                </a:lnTo>
                <a:lnTo>
                  <a:pt x="1186" y="309"/>
                </a:lnTo>
                <a:lnTo>
                  <a:pt x="1188" y="314"/>
                </a:lnTo>
                <a:lnTo>
                  <a:pt x="1190" y="244"/>
                </a:lnTo>
                <a:lnTo>
                  <a:pt x="1193" y="221"/>
                </a:lnTo>
                <a:lnTo>
                  <a:pt x="1195" y="193"/>
                </a:lnTo>
                <a:lnTo>
                  <a:pt x="1197" y="273"/>
                </a:lnTo>
                <a:lnTo>
                  <a:pt x="1200" y="298"/>
                </a:lnTo>
                <a:lnTo>
                  <a:pt x="1202" y="286"/>
                </a:lnTo>
                <a:lnTo>
                  <a:pt x="1204" y="276"/>
                </a:lnTo>
                <a:lnTo>
                  <a:pt x="1207" y="252"/>
                </a:lnTo>
                <a:lnTo>
                  <a:pt x="1209" y="299"/>
                </a:lnTo>
                <a:lnTo>
                  <a:pt x="1211" y="326"/>
                </a:lnTo>
                <a:lnTo>
                  <a:pt x="1214" y="315"/>
                </a:lnTo>
                <a:lnTo>
                  <a:pt x="1216" y="310"/>
                </a:lnTo>
                <a:lnTo>
                  <a:pt x="1218" y="339"/>
                </a:lnTo>
                <a:lnTo>
                  <a:pt x="1220" y="311"/>
                </a:lnTo>
                <a:lnTo>
                  <a:pt x="1223" y="331"/>
                </a:lnTo>
                <a:lnTo>
                  <a:pt x="1225" y="299"/>
                </a:lnTo>
                <a:lnTo>
                  <a:pt x="1227" y="289"/>
                </a:lnTo>
                <a:lnTo>
                  <a:pt x="1229" y="259"/>
                </a:lnTo>
                <a:lnTo>
                  <a:pt x="1232" y="239"/>
                </a:lnTo>
                <a:lnTo>
                  <a:pt x="1234" y="264"/>
                </a:lnTo>
                <a:lnTo>
                  <a:pt x="1236" y="217"/>
                </a:lnTo>
                <a:lnTo>
                  <a:pt x="1239" y="213"/>
                </a:lnTo>
                <a:lnTo>
                  <a:pt x="1241" y="266"/>
                </a:lnTo>
                <a:lnTo>
                  <a:pt x="1243" y="294"/>
                </a:lnTo>
                <a:lnTo>
                  <a:pt x="1246" y="321"/>
                </a:lnTo>
                <a:lnTo>
                  <a:pt x="1248" y="291"/>
                </a:lnTo>
                <a:lnTo>
                  <a:pt x="1250" y="314"/>
                </a:lnTo>
                <a:lnTo>
                  <a:pt x="1253" y="306"/>
                </a:lnTo>
                <a:lnTo>
                  <a:pt x="1255" y="281"/>
                </a:lnTo>
                <a:lnTo>
                  <a:pt x="1257" y="283"/>
                </a:lnTo>
                <a:lnTo>
                  <a:pt x="1260" y="231"/>
                </a:lnTo>
                <a:lnTo>
                  <a:pt x="1262" y="259"/>
                </a:lnTo>
                <a:lnTo>
                  <a:pt x="1264" y="238"/>
                </a:lnTo>
                <a:lnTo>
                  <a:pt x="1266" y="276"/>
                </a:lnTo>
                <a:lnTo>
                  <a:pt x="1269" y="230"/>
                </a:lnTo>
                <a:lnTo>
                  <a:pt x="1271" y="255"/>
                </a:lnTo>
                <a:lnTo>
                  <a:pt x="1273" y="271"/>
                </a:lnTo>
                <a:lnTo>
                  <a:pt x="1275" y="308"/>
                </a:lnTo>
                <a:lnTo>
                  <a:pt x="1278" y="285"/>
                </a:lnTo>
                <a:lnTo>
                  <a:pt x="1280" y="269"/>
                </a:lnTo>
                <a:lnTo>
                  <a:pt x="1282" y="269"/>
                </a:lnTo>
                <a:lnTo>
                  <a:pt x="1285" y="272"/>
                </a:lnTo>
                <a:lnTo>
                  <a:pt x="1287" y="263"/>
                </a:lnTo>
                <a:lnTo>
                  <a:pt x="1289" y="261"/>
                </a:lnTo>
                <a:lnTo>
                  <a:pt x="1292" y="263"/>
                </a:lnTo>
                <a:lnTo>
                  <a:pt x="1294" y="293"/>
                </a:lnTo>
                <a:lnTo>
                  <a:pt x="1296" y="253"/>
                </a:lnTo>
                <a:lnTo>
                  <a:pt x="1299" y="247"/>
                </a:lnTo>
                <a:lnTo>
                  <a:pt x="1301" y="216"/>
                </a:lnTo>
                <a:lnTo>
                  <a:pt x="1303" y="213"/>
                </a:lnTo>
                <a:lnTo>
                  <a:pt x="1306" y="204"/>
                </a:lnTo>
                <a:lnTo>
                  <a:pt x="1308" y="157"/>
                </a:lnTo>
                <a:lnTo>
                  <a:pt x="1310" y="214"/>
                </a:lnTo>
                <a:lnTo>
                  <a:pt x="1312" y="241"/>
                </a:lnTo>
                <a:lnTo>
                  <a:pt x="1314" y="303"/>
                </a:lnTo>
                <a:lnTo>
                  <a:pt x="1317" y="303"/>
                </a:lnTo>
                <a:lnTo>
                  <a:pt x="1319" y="298"/>
                </a:lnTo>
                <a:lnTo>
                  <a:pt x="1321" y="295"/>
                </a:lnTo>
                <a:lnTo>
                  <a:pt x="1324" y="280"/>
                </a:lnTo>
                <a:lnTo>
                  <a:pt x="1326" y="230"/>
                </a:lnTo>
                <a:lnTo>
                  <a:pt x="1328" y="235"/>
                </a:lnTo>
                <a:lnTo>
                  <a:pt x="1331" y="207"/>
                </a:lnTo>
                <a:lnTo>
                  <a:pt x="1333" y="227"/>
                </a:lnTo>
                <a:lnTo>
                  <a:pt x="1335" y="206"/>
                </a:lnTo>
                <a:lnTo>
                  <a:pt x="1338" y="238"/>
                </a:lnTo>
                <a:lnTo>
                  <a:pt x="1340" y="220"/>
                </a:lnTo>
                <a:lnTo>
                  <a:pt x="1342" y="211"/>
                </a:lnTo>
                <a:lnTo>
                  <a:pt x="1345" y="246"/>
                </a:lnTo>
                <a:lnTo>
                  <a:pt x="1347" y="266"/>
                </a:lnTo>
                <a:lnTo>
                  <a:pt x="1349" y="266"/>
                </a:lnTo>
                <a:lnTo>
                  <a:pt x="1351" y="247"/>
                </a:lnTo>
                <a:lnTo>
                  <a:pt x="1354" y="276"/>
                </a:lnTo>
                <a:lnTo>
                  <a:pt x="1356" y="313"/>
                </a:lnTo>
                <a:lnTo>
                  <a:pt x="1358" y="280"/>
                </a:lnTo>
                <a:lnTo>
                  <a:pt x="1360" y="309"/>
                </a:lnTo>
                <a:lnTo>
                  <a:pt x="1363" y="259"/>
                </a:lnTo>
                <a:lnTo>
                  <a:pt x="1365" y="279"/>
                </a:lnTo>
                <a:lnTo>
                  <a:pt x="1367" y="191"/>
                </a:lnTo>
                <a:lnTo>
                  <a:pt x="1370" y="200"/>
                </a:lnTo>
                <a:lnTo>
                  <a:pt x="1372" y="219"/>
                </a:lnTo>
                <a:lnTo>
                  <a:pt x="1374" y="260"/>
                </a:lnTo>
                <a:lnTo>
                  <a:pt x="1377" y="269"/>
                </a:lnTo>
                <a:lnTo>
                  <a:pt x="1379" y="207"/>
                </a:lnTo>
                <a:lnTo>
                  <a:pt x="1381" y="180"/>
                </a:lnTo>
                <a:lnTo>
                  <a:pt x="1384" y="222"/>
                </a:lnTo>
                <a:lnTo>
                  <a:pt x="1386" y="206"/>
                </a:lnTo>
                <a:lnTo>
                  <a:pt x="1388" y="232"/>
                </a:lnTo>
                <a:lnTo>
                  <a:pt x="1391" y="211"/>
                </a:lnTo>
                <a:lnTo>
                  <a:pt x="1393" y="259"/>
                </a:lnTo>
                <a:lnTo>
                  <a:pt x="1395" y="296"/>
                </a:lnTo>
                <a:lnTo>
                  <a:pt x="1397" y="263"/>
                </a:lnTo>
                <a:lnTo>
                  <a:pt x="1399" y="259"/>
                </a:lnTo>
                <a:lnTo>
                  <a:pt x="1402" y="251"/>
                </a:lnTo>
                <a:lnTo>
                  <a:pt x="1404" y="261"/>
                </a:lnTo>
                <a:lnTo>
                  <a:pt x="1406" y="256"/>
                </a:lnTo>
                <a:lnTo>
                  <a:pt x="1409" y="233"/>
                </a:lnTo>
                <a:lnTo>
                  <a:pt x="1411" y="223"/>
                </a:lnTo>
                <a:lnTo>
                  <a:pt x="1413" y="254"/>
                </a:lnTo>
                <a:lnTo>
                  <a:pt x="1416" y="236"/>
                </a:lnTo>
                <a:lnTo>
                  <a:pt x="1418" y="254"/>
                </a:lnTo>
                <a:lnTo>
                  <a:pt x="1420" y="219"/>
                </a:lnTo>
                <a:lnTo>
                  <a:pt x="1423" y="223"/>
                </a:lnTo>
                <a:lnTo>
                  <a:pt x="1425" y="219"/>
                </a:lnTo>
                <a:lnTo>
                  <a:pt x="1427" y="231"/>
                </a:lnTo>
                <a:lnTo>
                  <a:pt x="1430" y="212"/>
                </a:lnTo>
                <a:lnTo>
                  <a:pt x="1432" y="225"/>
                </a:lnTo>
                <a:lnTo>
                  <a:pt x="1434" y="244"/>
                </a:lnTo>
                <a:lnTo>
                  <a:pt x="1436" y="296"/>
                </a:lnTo>
                <a:lnTo>
                  <a:pt x="1439" y="306"/>
                </a:lnTo>
                <a:lnTo>
                  <a:pt x="1441" y="296"/>
                </a:lnTo>
                <a:lnTo>
                  <a:pt x="1443" y="307"/>
                </a:lnTo>
                <a:lnTo>
                  <a:pt x="1445" y="260"/>
                </a:lnTo>
                <a:lnTo>
                  <a:pt x="1448" y="234"/>
                </a:lnTo>
                <a:lnTo>
                  <a:pt x="1450" y="217"/>
                </a:lnTo>
                <a:lnTo>
                  <a:pt x="1452" y="270"/>
                </a:lnTo>
                <a:lnTo>
                  <a:pt x="1455" y="317"/>
                </a:lnTo>
                <a:lnTo>
                  <a:pt x="1457" y="304"/>
                </a:lnTo>
                <a:lnTo>
                  <a:pt x="1459" y="271"/>
                </a:lnTo>
                <a:lnTo>
                  <a:pt x="1462" y="274"/>
                </a:lnTo>
                <a:lnTo>
                  <a:pt x="1464" y="266"/>
                </a:lnTo>
                <a:lnTo>
                  <a:pt x="1466" y="263"/>
                </a:lnTo>
                <a:lnTo>
                  <a:pt x="1469" y="274"/>
                </a:lnTo>
                <a:lnTo>
                  <a:pt x="1471" y="249"/>
                </a:lnTo>
                <a:lnTo>
                  <a:pt x="1473" y="304"/>
                </a:lnTo>
                <a:lnTo>
                  <a:pt x="1475" y="243"/>
                </a:lnTo>
                <a:lnTo>
                  <a:pt x="1478" y="256"/>
                </a:lnTo>
                <a:lnTo>
                  <a:pt x="1480" y="201"/>
                </a:lnTo>
                <a:lnTo>
                  <a:pt x="1482" y="225"/>
                </a:lnTo>
                <a:lnTo>
                  <a:pt x="1485" y="255"/>
                </a:lnTo>
                <a:lnTo>
                  <a:pt x="1487" y="280"/>
                </a:lnTo>
                <a:lnTo>
                  <a:pt x="1489" y="268"/>
                </a:lnTo>
                <a:lnTo>
                  <a:pt x="1491" y="260"/>
                </a:lnTo>
                <a:lnTo>
                  <a:pt x="1494" y="247"/>
                </a:lnTo>
                <a:lnTo>
                  <a:pt x="1496" y="251"/>
                </a:lnTo>
                <a:lnTo>
                  <a:pt x="1498" y="242"/>
                </a:lnTo>
                <a:lnTo>
                  <a:pt x="1501" y="271"/>
                </a:lnTo>
                <a:lnTo>
                  <a:pt x="1503" y="254"/>
                </a:lnTo>
                <a:lnTo>
                  <a:pt x="1505" y="261"/>
                </a:lnTo>
                <a:lnTo>
                  <a:pt x="1508" y="246"/>
                </a:lnTo>
                <a:lnTo>
                  <a:pt x="1510" y="242"/>
                </a:lnTo>
                <a:lnTo>
                  <a:pt x="1512" y="206"/>
                </a:lnTo>
                <a:lnTo>
                  <a:pt x="1515" y="197"/>
                </a:lnTo>
                <a:lnTo>
                  <a:pt x="1517" y="193"/>
                </a:lnTo>
                <a:lnTo>
                  <a:pt x="1519" y="263"/>
                </a:lnTo>
                <a:lnTo>
                  <a:pt x="1521" y="287"/>
                </a:lnTo>
                <a:lnTo>
                  <a:pt x="1524" y="301"/>
                </a:lnTo>
                <a:lnTo>
                  <a:pt x="1526" y="276"/>
                </a:lnTo>
                <a:lnTo>
                  <a:pt x="1528" y="278"/>
                </a:lnTo>
                <a:lnTo>
                  <a:pt x="1531" y="291"/>
                </a:lnTo>
                <a:lnTo>
                  <a:pt x="1533" y="266"/>
                </a:lnTo>
                <a:lnTo>
                  <a:pt x="1535" y="223"/>
                </a:lnTo>
                <a:lnTo>
                  <a:pt x="1537" y="249"/>
                </a:lnTo>
                <a:lnTo>
                  <a:pt x="1540" y="282"/>
                </a:lnTo>
                <a:lnTo>
                  <a:pt x="1542" y="301"/>
                </a:lnTo>
                <a:lnTo>
                  <a:pt x="1544" y="259"/>
                </a:lnTo>
                <a:lnTo>
                  <a:pt x="1547" y="258"/>
                </a:lnTo>
                <a:lnTo>
                  <a:pt x="1549" y="233"/>
                </a:lnTo>
                <a:lnTo>
                  <a:pt x="1551" y="242"/>
                </a:lnTo>
                <a:lnTo>
                  <a:pt x="1554" y="216"/>
                </a:lnTo>
                <a:lnTo>
                  <a:pt x="1556" y="247"/>
                </a:lnTo>
                <a:lnTo>
                  <a:pt x="1558" y="248"/>
                </a:lnTo>
                <a:lnTo>
                  <a:pt x="1560" y="235"/>
                </a:lnTo>
                <a:lnTo>
                  <a:pt x="1563" y="214"/>
                </a:lnTo>
                <a:lnTo>
                  <a:pt x="1565" y="241"/>
                </a:lnTo>
                <a:lnTo>
                  <a:pt x="1567" y="236"/>
                </a:lnTo>
                <a:lnTo>
                  <a:pt x="1570" y="261"/>
                </a:lnTo>
                <a:lnTo>
                  <a:pt x="1572" y="181"/>
                </a:lnTo>
                <a:lnTo>
                  <a:pt x="1574" y="219"/>
                </a:lnTo>
                <a:lnTo>
                  <a:pt x="1577" y="228"/>
                </a:lnTo>
                <a:lnTo>
                  <a:pt x="1579" y="266"/>
                </a:lnTo>
                <a:lnTo>
                  <a:pt x="1581" y="283"/>
                </a:lnTo>
                <a:lnTo>
                  <a:pt x="1583" y="291"/>
                </a:lnTo>
                <a:lnTo>
                  <a:pt x="1586" y="310"/>
                </a:lnTo>
                <a:lnTo>
                  <a:pt x="1588" y="249"/>
                </a:lnTo>
                <a:lnTo>
                  <a:pt x="1590" y="208"/>
                </a:lnTo>
                <a:lnTo>
                  <a:pt x="1593" y="166"/>
                </a:lnTo>
                <a:lnTo>
                  <a:pt x="1595" y="194"/>
                </a:lnTo>
                <a:lnTo>
                  <a:pt x="1597" y="233"/>
                </a:lnTo>
                <a:lnTo>
                  <a:pt x="1599" y="242"/>
                </a:lnTo>
                <a:lnTo>
                  <a:pt x="1602" y="280"/>
                </a:lnTo>
                <a:lnTo>
                  <a:pt x="1604" y="279"/>
                </a:lnTo>
                <a:lnTo>
                  <a:pt x="1606" y="258"/>
                </a:lnTo>
                <a:lnTo>
                  <a:pt x="1609" y="242"/>
                </a:lnTo>
                <a:lnTo>
                  <a:pt x="1611" y="195"/>
                </a:lnTo>
                <a:lnTo>
                  <a:pt x="1613" y="233"/>
                </a:lnTo>
                <a:lnTo>
                  <a:pt x="1616" y="195"/>
                </a:lnTo>
                <a:lnTo>
                  <a:pt x="1618" y="239"/>
                </a:lnTo>
                <a:lnTo>
                  <a:pt x="1620" y="240"/>
                </a:lnTo>
                <a:lnTo>
                  <a:pt x="1623" y="289"/>
                </a:lnTo>
                <a:lnTo>
                  <a:pt x="1625" y="222"/>
                </a:lnTo>
                <a:lnTo>
                  <a:pt x="1627" y="229"/>
                </a:lnTo>
                <a:lnTo>
                  <a:pt x="1629" y="207"/>
                </a:lnTo>
                <a:lnTo>
                  <a:pt x="1632" y="240"/>
                </a:lnTo>
                <a:lnTo>
                  <a:pt x="1634" y="249"/>
                </a:lnTo>
                <a:lnTo>
                  <a:pt x="1636" y="220"/>
                </a:lnTo>
                <a:lnTo>
                  <a:pt x="1638" y="203"/>
                </a:lnTo>
                <a:lnTo>
                  <a:pt x="1641" y="202"/>
                </a:lnTo>
                <a:lnTo>
                  <a:pt x="1643" y="213"/>
                </a:lnTo>
                <a:lnTo>
                  <a:pt x="1645" y="211"/>
                </a:lnTo>
                <a:lnTo>
                  <a:pt x="1648" y="209"/>
                </a:lnTo>
                <a:lnTo>
                  <a:pt x="1650" y="228"/>
                </a:lnTo>
                <a:lnTo>
                  <a:pt x="1652" y="263"/>
                </a:lnTo>
                <a:lnTo>
                  <a:pt x="1655" y="297"/>
                </a:lnTo>
                <a:lnTo>
                  <a:pt x="1657" y="313"/>
                </a:lnTo>
                <a:lnTo>
                  <a:pt x="1659" y="291"/>
                </a:lnTo>
                <a:lnTo>
                  <a:pt x="1662" y="237"/>
                </a:lnTo>
                <a:lnTo>
                  <a:pt x="1664" y="245"/>
                </a:lnTo>
                <a:lnTo>
                  <a:pt x="1666" y="316"/>
                </a:lnTo>
                <a:lnTo>
                  <a:pt x="1668" y="305"/>
                </a:lnTo>
                <a:lnTo>
                  <a:pt x="1671" y="291"/>
                </a:lnTo>
                <a:lnTo>
                  <a:pt x="1673" y="272"/>
                </a:lnTo>
                <a:lnTo>
                  <a:pt x="1675" y="343"/>
                </a:lnTo>
                <a:lnTo>
                  <a:pt x="1678" y="329"/>
                </a:lnTo>
                <a:lnTo>
                  <a:pt x="1680" y="285"/>
                </a:lnTo>
                <a:lnTo>
                  <a:pt x="1682" y="258"/>
                </a:lnTo>
                <a:lnTo>
                  <a:pt x="1684" y="241"/>
                </a:lnTo>
                <a:lnTo>
                  <a:pt x="1687" y="246"/>
                </a:lnTo>
                <a:lnTo>
                  <a:pt x="1689" y="249"/>
                </a:lnTo>
                <a:lnTo>
                  <a:pt x="1691" y="243"/>
                </a:lnTo>
                <a:lnTo>
                  <a:pt x="1694" y="228"/>
                </a:lnTo>
                <a:lnTo>
                  <a:pt x="1696" y="236"/>
                </a:lnTo>
                <a:lnTo>
                  <a:pt x="1698" y="249"/>
                </a:lnTo>
                <a:lnTo>
                  <a:pt x="1701" y="277"/>
                </a:lnTo>
                <a:lnTo>
                  <a:pt x="1703" y="295"/>
                </a:lnTo>
                <a:lnTo>
                  <a:pt x="1705" y="283"/>
                </a:lnTo>
                <a:lnTo>
                  <a:pt x="1708" y="299"/>
                </a:lnTo>
                <a:lnTo>
                  <a:pt x="1710" y="297"/>
                </a:lnTo>
                <a:lnTo>
                  <a:pt x="1712" y="288"/>
                </a:lnTo>
                <a:lnTo>
                  <a:pt x="1714" y="236"/>
                </a:lnTo>
                <a:lnTo>
                  <a:pt x="1717" y="228"/>
                </a:lnTo>
                <a:lnTo>
                  <a:pt x="1719" y="281"/>
                </a:lnTo>
                <a:lnTo>
                  <a:pt x="1721" y="330"/>
                </a:lnTo>
                <a:lnTo>
                  <a:pt x="1723" y="313"/>
                </a:lnTo>
                <a:lnTo>
                  <a:pt x="1726" y="309"/>
                </a:lnTo>
                <a:lnTo>
                  <a:pt x="1728" y="312"/>
                </a:lnTo>
                <a:lnTo>
                  <a:pt x="1730" y="334"/>
                </a:lnTo>
                <a:lnTo>
                  <a:pt x="1733" y="301"/>
                </a:lnTo>
                <a:lnTo>
                  <a:pt x="1735" y="242"/>
                </a:lnTo>
                <a:lnTo>
                  <a:pt x="1737" y="264"/>
                </a:lnTo>
                <a:lnTo>
                  <a:pt x="1740" y="262"/>
                </a:lnTo>
                <a:lnTo>
                  <a:pt x="1742" y="325"/>
                </a:lnTo>
                <a:lnTo>
                  <a:pt x="1744" y="272"/>
                </a:lnTo>
                <a:lnTo>
                  <a:pt x="1747" y="294"/>
                </a:lnTo>
                <a:lnTo>
                  <a:pt x="1749" y="264"/>
                </a:lnTo>
                <a:lnTo>
                  <a:pt x="1751" y="269"/>
                </a:lnTo>
                <a:lnTo>
                  <a:pt x="1754" y="281"/>
                </a:lnTo>
                <a:lnTo>
                  <a:pt x="1756" y="274"/>
                </a:lnTo>
                <a:lnTo>
                  <a:pt x="1758" y="282"/>
                </a:lnTo>
                <a:lnTo>
                  <a:pt x="1760" y="254"/>
                </a:lnTo>
                <a:lnTo>
                  <a:pt x="1762" y="293"/>
                </a:lnTo>
                <a:lnTo>
                  <a:pt x="1765" y="272"/>
                </a:lnTo>
                <a:lnTo>
                  <a:pt x="1767" y="266"/>
                </a:lnTo>
                <a:lnTo>
                  <a:pt x="1769" y="251"/>
                </a:lnTo>
                <a:lnTo>
                  <a:pt x="1772" y="265"/>
                </a:lnTo>
                <a:lnTo>
                  <a:pt x="1774" y="273"/>
                </a:lnTo>
                <a:lnTo>
                  <a:pt x="1776" y="270"/>
                </a:lnTo>
                <a:lnTo>
                  <a:pt x="1779" y="287"/>
                </a:lnTo>
                <a:lnTo>
                  <a:pt x="1781" y="300"/>
                </a:lnTo>
                <a:lnTo>
                  <a:pt x="1783" y="267"/>
                </a:lnTo>
                <a:lnTo>
                  <a:pt x="1786" y="195"/>
                </a:lnTo>
                <a:lnTo>
                  <a:pt x="1788" y="198"/>
                </a:lnTo>
                <a:lnTo>
                  <a:pt x="1790" y="202"/>
                </a:lnTo>
                <a:lnTo>
                  <a:pt x="1793" y="183"/>
                </a:lnTo>
                <a:lnTo>
                  <a:pt x="1795" y="156"/>
                </a:lnTo>
                <a:lnTo>
                  <a:pt x="1797" y="148"/>
                </a:lnTo>
                <a:lnTo>
                  <a:pt x="1800" y="221"/>
                </a:lnTo>
                <a:lnTo>
                  <a:pt x="1802" y="227"/>
                </a:lnTo>
                <a:lnTo>
                  <a:pt x="1804" y="278"/>
                </a:lnTo>
                <a:lnTo>
                  <a:pt x="1806" y="301"/>
                </a:lnTo>
                <a:lnTo>
                  <a:pt x="1808" y="307"/>
                </a:lnTo>
                <a:lnTo>
                  <a:pt x="1811" y="278"/>
                </a:lnTo>
                <a:lnTo>
                  <a:pt x="1813" y="265"/>
                </a:lnTo>
                <a:lnTo>
                  <a:pt x="1815" y="237"/>
                </a:lnTo>
                <a:lnTo>
                  <a:pt x="1818" y="222"/>
                </a:lnTo>
                <a:lnTo>
                  <a:pt x="1820" y="211"/>
                </a:lnTo>
                <a:lnTo>
                  <a:pt x="1822" y="237"/>
                </a:lnTo>
                <a:lnTo>
                  <a:pt x="1825" y="257"/>
                </a:lnTo>
                <a:lnTo>
                  <a:pt x="1827" y="266"/>
                </a:lnTo>
                <a:lnTo>
                  <a:pt x="1829" y="339"/>
                </a:lnTo>
                <a:lnTo>
                  <a:pt x="1832" y="350"/>
                </a:lnTo>
                <a:lnTo>
                  <a:pt x="1834" y="367"/>
                </a:lnTo>
                <a:lnTo>
                  <a:pt x="1836" y="275"/>
                </a:lnTo>
                <a:lnTo>
                  <a:pt x="1839" y="274"/>
                </a:lnTo>
                <a:lnTo>
                  <a:pt x="1841" y="253"/>
                </a:lnTo>
                <a:lnTo>
                  <a:pt x="1843" y="242"/>
                </a:lnTo>
                <a:lnTo>
                  <a:pt x="1845" y="268"/>
                </a:lnTo>
                <a:lnTo>
                  <a:pt x="1847" y="247"/>
                </a:lnTo>
                <a:lnTo>
                  <a:pt x="1850" y="279"/>
                </a:lnTo>
                <a:lnTo>
                  <a:pt x="1852" y="262"/>
                </a:lnTo>
                <a:lnTo>
                  <a:pt x="1854" y="232"/>
                </a:lnTo>
                <a:lnTo>
                  <a:pt x="1857" y="211"/>
                </a:lnTo>
                <a:lnTo>
                  <a:pt x="1859" y="207"/>
                </a:lnTo>
                <a:lnTo>
                  <a:pt x="1861" y="211"/>
                </a:lnTo>
                <a:lnTo>
                  <a:pt x="1864" y="234"/>
                </a:lnTo>
                <a:lnTo>
                  <a:pt x="1866" y="224"/>
                </a:lnTo>
                <a:lnTo>
                  <a:pt x="1868" y="273"/>
                </a:lnTo>
                <a:lnTo>
                  <a:pt x="1871" y="326"/>
                </a:lnTo>
                <a:lnTo>
                  <a:pt x="1873" y="304"/>
                </a:lnTo>
                <a:lnTo>
                  <a:pt x="1875" y="296"/>
                </a:lnTo>
                <a:lnTo>
                  <a:pt x="1878" y="245"/>
                </a:lnTo>
                <a:lnTo>
                  <a:pt x="1880" y="216"/>
                </a:lnTo>
                <a:lnTo>
                  <a:pt x="1882" y="187"/>
                </a:lnTo>
                <a:lnTo>
                  <a:pt x="1884" y="190"/>
                </a:lnTo>
                <a:lnTo>
                  <a:pt x="1887" y="233"/>
                </a:lnTo>
                <a:lnTo>
                  <a:pt x="1889" y="278"/>
                </a:lnTo>
                <a:lnTo>
                  <a:pt x="1891" y="247"/>
                </a:lnTo>
                <a:lnTo>
                  <a:pt x="1893" y="249"/>
                </a:lnTo>
                <a:lnTo>
                  <a:pt x="1896" y="236"/>
                </a:lnTo>
                <a:lnTo>
                  <a:pt x="1898" y="261"/>
                </a:lnTo>
                <a:lnTo>
                  <a:pt x="1900" y="272"/>
                </a:lnTo>
                <a:lnTo>
                  <a:pt x="1903" y="253"/>
                </a:lnTo>
                <a:lnTo>
                  <a:pt x="1905" y="260"/>
                </a:lnTo>
                <a:lnTo>
                  <a:pt x="1907" y="238"/>
                </a:lnTo>
                <a:lnTo>
                  <a:pt x="1910" y="228"/>
                </a:lnTo>
                <a:lnTo>
                  <a:pt x="1912" y="255"/>
                </a:lnTo>
                <a:lnTo>
                  <a:pt x="1914" y="261"/>
                </a:lnTo>
                <a:lnTo>
                  <a:pt x="1917" y="263"/>
                </a:lnTo>
                <a:lnTo>
                  <a:pt x="1919" y="231"/>
                </a:lnTo>
                <a:lnTo>
                  <a:pt x="1921" y="196"/>
                </a:lnTo>
                <a:lnTo>
                  <a:pt x="1924" y="139"/>
                </a:lnTo>
                <a:lnTo>
                  <a:pt x="1926" y="117"/>
                </a:lnTo>
                <a:lnTo>
                  <a:pt x="1928" y="182"/>
                </a:lnTo>
                <a:lnTo>
                  <a:pt x="1930" y="268"/>
                </a:lnTo>
                <a:lnTo>
                  <a:pt x="1933" y="259"/>
                </a:lnTo>
                <a:lnTo>
                  <a:pt x="1935" y="256"/>
                </a:lnTo>
                <a:lnTo>
                  <a:pt x="1937" y="240"/>
                </a:lnTo>
                <a:lnTo>
                  <a:pt x="1939" y="294"/>
                </a:lnTo>
                <a:lnTo>
                  <a:pt x="1942" y="271"/>
                </a:lnTo>
                <a:lnTo>
                  <a:pt x="1944" y="265"/>
                </a:lnTo>
                <a:lnTo>
                  <a:pt x="1946" y="248"/>
                </a:lnTo>
                <a:lnTo>
                  <a:pt x="1949" y="242"/>
                </a:lnTo>
                <a:lnTo>
                  <a:pt x="1951" y="258"/>
                </a:lnTo>
                <a:lnTo>
                  <a:pt x="1953" y="219"/>
                </a:lnTo>
                <a:lnTo>
                  <a:pt x="1956" y="225"/>
                </a:lnTo>
                <a:lnTo>
                  <a:pt x="1958" y="199"/>
                </a:lnTo>
                <a:lnTo>
                  <a:pt x="1960" y="238"/>
                </a:lnTo>
                <a:lnTo>
                  <a:pt x="1963" y="276"/>
                </a:lnTo>
                <a:lnTo>
                  <a:pt x="1965" y="274"/>
                </a:lnTo>
                <a:lnTo>
                  <a:pt x="1967" y="312"/>
                </a:lnTo>
                <a:lnTo>
                  <a:pt x="1969" y="316"/>
                </a:lnTo>
                <a:lnTo>
                  <a:pt x="1972" y="360"/>
                </a:lnTo>
                <a:lnTo>
                  <a:pt x="1974" y="335"/>
                </a:lnTo>
                <a:lnTo>
                  <a:pt x="1976" y="285"/>
                </a:lnTo>
                <a:lnTo>
                  <a:pt x="1979" y="309"/>
                </a:lnTo>
                <a:lnTo>
                  <a:pt x="1981" y="273"/>
                </a:lnTo>
                <a:lnTo>
                  <a:pt x="1983" y="266"/>
                </a:lnTo>
                <a:lnTo>
                  <a:pt x="1985" y="243"/>
                </a:lnTo>
                <a:lnTo>
                  <a:pt x="1988" y="308"/>
                </a:lnTo>
                <a:lnTo>
                  <a:pt x="1990" y="355"/>
                </a:lnTo>
                <a:lnTo>
                  <a:pt x="1992" y="337"/>
                </a:lnTo>
                <a:lnTo>
                  <a:pt x="1995" y="315"/>
                </a:lnTo>
                <a:lnTo>
                  <a:pt x="1997" y="261"/>
                </a:lnTo>
                <a:lnTo>
                  <a:pt x="1999" y="265"/>
                </a:lnTo>
                <a:lnTo>
                  <a:pt x="2002" y="247"/>
                </a:lnTo>
                <a:lnTo>
                  <a:pt x="2004" y="292"/>
                </a:lnTo>
                <a:lnTo>
                  <a:pt x="2006" y="320"/>
                </a:lnTo>
                <a:lnTo>
                  <a:pt x="2008" y="312"/>
                </a:lnTo>
                <a:lnTo>
                  <a:pt x="2011" y="314"/>
                </a:lnTo>
                <a:lnTo>
                  <a:pt x="2013" y="245"/>
                </a:lnTo>
                <a:lnTo>
                  <a:pt x="2015" y="243"/>
                </a:lnTo>
                <a:lnTo>
                  <a:pt x="2018" y="225"/>
                </a:lnTo>
                <a:lnTo>
                  <a:pt x="2020" y="257"/>
                </a:lnTo>
                <a:lnTo>
                  <a:pt x="2022" y="267"/>
                </a:lnTo>
                <a:lnTo>
                  <a:pt x="2025" y="274"/>
                </a:lnTo>
                <a:lnTo>
                  <a:pt x="2027" y="300"/>
                </a:lnTo>
                <a:lnTo>
                  <a:pt x="2029" y="314"/>
                </a:lnTo>
                <a:lnTo>
                  <a:pt x="2031" y="312"/>
                </a:lnTo>
                <a:lnTo>
                  <a:pt x="2034" y="280"/>
                </a:lnTo>
                <a:lnTo>
                  <a:pt x="2036" y="297"/>
                </a:lnTo>
                <a:lnTo>
                  <a:pt x="2038" y="300"/>
                </a:lnTo>
                <a:lnTo>
                  <a:pt x="2041" y="304"/>
                </a:lnTo>
                <a:lnTo>
                  <a:pt x="2043" y="268"/>
                </a:lnTo>
                <a:lnTo>
                  <a:pt x="2045" y="261"/>
                </a:lnTo>
                <a:lnTo>
                  <a:pt x="2048" y="270"/>
                </a:lnTo>
                <a:lnTo>
                  <a:pt x="2050" y="276"/>
                </a:lnTo>
                <a:lnTo>
                  <a:pt x="2052" y="273"/>
                </a:lnTo>
                <a:lnTo>
                  <a:pt x="2054" y="271"/>
                </a:lnTo>
                <a:lnTo>
                  <a:pt x="2057" y="254"/>
                </a:lnTo>
                <a:lnTo>
                  <a:pt x="2059" y="255"/>
                </a:lnTo>
                <a:lnTo>
                  <a:pt x="2061" y="262"/>
                </a:lnTo>
                <a:lnTo>
                  <a:pt x="2064" y="287"/>
                </a:lnTo>
                <a:lnTo>
                  <a:pt x="2066" y="328"/>
                </a:lnTo>
                <a:lnTo>
                  <a:pt x="2068" y="354"/>
                </a:lnTo>
                <a:lnTo>
                  <a:pt x="2071" y="299"/>
                </a:lnTo>
                <a:lnTo>
                  <a:pt x="2073" y="266"/>
                </a:lnTo>
                <a:lnTo>
                  <a:pt x="2075" y="251"/>
                </a:lnTo>
                <a:lnTo>
                  <a:pt x="2077" y="293"/>
                </a:lnTo>
                <a:lnTo>
                  <a:pt x="2080" y="270"/>
                </a:lnTo>
                <a:lnTo>
                  <a:pt x="2082" y="259"/>
                </a:lnTo>
                <a:lnTo>
                  <a:pt x="2084" y="282"/>
                </a:lnTo>
                <a:lnTo>
                  <a:pt x="2087" y="272"/>
                </a:lnTo>
                <a:lnTo>
                  <a:pt x="2089" y="272"/>
                </a:lnTo>
                <a:lnTo>
                  <a:pt x="2091" y="243"/>
                </a:lnTo>
                <a:lnTo>
                  <a:pt x="2093" y="262"/>
                </a:lnTo>
                <a:lnTo>
                  <a:pt x="2096" y="244"/>
                </a:lnTo>
                <a:lnTo>
                  <a:pt x="2098" y="268"/>
                </a:lnTo>
                <a:lnTo>
                  <a:pt x="2100" y="226"/>
                </a:lnTo>
                <a:lnTo>
                  <a:pt x="2103" y="245"/>
                </a:lnTo>
                <a:lnTo>
                  <a:pt x="2105" y="224"/>
                </a:lnTo>
                <a:lnTo>
                  <a:pt x="2107" y="295"/>
                </a:lnTo>
                <a:lnTo>
                  <a:pt x="2110" y="302"/>
                </a:lnTo>
                <a:lnTo>
                  <a:pt x="2112" y="278"/>
                </a:lnTo>
                <a:lnTo>
                  <a:pt x="2114" y="247"/>
                </a:lnTo>
                <a:lnTo>
                  <a:pt x="2116" y="245"/>
                </a:lnTo>
                <a:lnTo>
                  <a:pt x="2119" y="243"/>
                </a:lnTo>
                <a:lnTo>
                  <a:pt x="2121" y="284"/>
                </a:lnTo>
                <a:lnTo>
                  <a:pt x="2123" y="275"/>
                </a:lnTo>
                <a:lnTo>
                  <a:pt x="2126" y="317"/>
                </a:lnTo>
                <a:lnTo>
                  <a:pt x="2128" y="263"/>
                </a:lnTo>
                <a:lnTo>
                  <a:pt x="2130" y="249"/>
                </a:lnTo>
                <a:lnTo>
                  <a:pt x="2132" y="204"/>
                </a:lnTo>
                <a:lnTo>
                  <a:pt x="2135" y="237"/>
                </a:lnTo>
                <a:lnTo>
                  <a:pt x="2137" y="245"/>
                </a:lnTo>
                <a:lnTo>
                  <a:pt x="2139" y="310"/>
                </a:lnTo>
                <a:lnTo>
                  <a:pt x="2142" y="281"/>
                </a:lnTo>
                <a:lnTo>
                  <a:pt x="2144" y="257"/>
                </a:lnTo>
                <a:lnTo>
                  <a:pt x="2146" y="149"/>
                </a:lnTo>
                <a:lnTo>
                  <a:pt x="2149" y="161"/>
                </a:lnTo>
                <a:lnTo>
                  <a:pt x="2151" y="215"/>
                </a:lnTo>
                <a:lnTo>
                  <a:pt x="2153" y="290"/>
                </a:lnTo>
                <a:lnTo>
                  <a:pt x="2156" y="297"/>
                </a:lnTo>
                <a:lnTo>
                  <a:pt x="2158" y="296"/>
                </a:lnTo>
                <a:lnTo>
                  <a:pt x="2160" y="303"/>
                </a:lnTo>
                <a:lnTo>
                  <a:pt x="2162" y="300"/>
                </a:lnTo>
                <a:lnTo>
                  <a:pt x="2165" y="249"/>
                </a:lnTo>
                <a:lnTo>
                  <a:pt x="2167" y="256"/>
                </a:lnTo>
                <a:lnTo>
                  <a:pt x="2169" y="281"/>
                </a:lnTo>
                <a:lnTo>
                  <a:pt x="2171" y="288"/>
                </a:lnTo>
                <a:lnTo>
                  <a:pt x="2174" y="290"/>
                </a:lnTo>
                <a:lnTo>
                  <a:pt x="2176" y="266"/>
                </a:lnTo>
                <a:lnTo>
                  <a:pt x="2178" y="286"/>
                </a:lnTo>
                <a:lnTo>
                  <a:pt x="2181" y="303"/>
                </a:lnTo>
                <a:lnTo>
                  <a:pt x="2183" y="301"/>
                </a:lnTo>
                <a:lnTo>
                  <a:pt x="2185" y="283"/>
                </a:lnTo>
                <a:lnTo>
                  <a:pt x="2188" y="263"/>
                </a:lnTo>
                <a:lnTo>
                  <a:pt x="2190" y="288"/>
                </a:lnTo>
                <a:lnTo>
                  <a:pt x="2192" y="347"/>
                </a:lnTo>
                <a:lnTo>
                  <a:pt x="2195" y="328"/>
                </a:lnTo>
                <a:lnTo>
                  <a:pt x="2197" y="300"/>
                </a:lnTo>
                <a:lnTo>
                  <a:pt x="2199" y="262"/>
                </a:lnTo>
                <a:lnTo>
                  <a:pt x="2202" y="293"/>
                </a:lnTo>
                <a:lnTo>
                  <a:pt x="2204" y="279"/>
                </a:lnTo>
                <a:lnTo>
                  <a:pt x="2206" y="265"/>
                </a:lnTo>
                <a:lnTo>
                  <a:pt x="2208" y="232"/>
                </a:lnTo>
                <a:lnTo>
                  <a:pt x="2211" y="243"/>
                </a:lnTo>
                <a:lnTo>
                  <a:pt x="2213" y="260"/>
                </a:lnTo>
                <a:lnTo>
                  <a:pt x="2215" y="265"/>
                </a:lnTo>
                <a:lnTo>
                  <a:pt x="2217" y="280"/>
                </a:lnTo>
                <a:lnTo>
                  <a:pt x="2220" y="324"/>
                </a:lnTo>
                <a:lnTo>
                  <a:pt x="2222" y="299"/>
                </a:lnTo>
                <a:lnTo>
                  <a:pt x="2224" y="253"/>
                </a:lnTo>
                <a:lnTo>
                  <a:pt x="2227" y="255"/>
                </a:lnTo>
                <a:lnTo>
                  <a:pt x="2229" y="316"/>
                </a:lnTo>
                <a:lnTo>
                  <a:pt x="2231" y="348"/>
                </a:lnTo>
                <a:lnTo>
                  <a:pt x="2234" y="340"/>
                </a:lnTo>
                <a:lnTo>
                  <a:pt x="2236" y="330"/>
                </a:lnTo>
                <a:lnTo>
                  <a:pt x="2238" y="345"/>
                </a:lnTo>
                <a:lnTo>
                  <a:pt x="2241" y="324"/>
                </a:lnTo>
                <a:lnTo>
                  <a:pt x="2243" y="282"/>
                </a:lnTo>
                <a:lnTo>
                  <a:pt x="2245" y="255"/>
                </a:lnTo>
                <a:lnTo>
                  <a:pt x="2248" y="260"/>
                </a:lnTo>
                <a:lnTo>
                  <a:pt x="2250" y="267"/>
                </a:lnTo>
                <a:lnTo>
                  <a:pt x="2252" y="291"/>
                </a:lnTo>
                <a:lnTo>
                  <a:pt x="2254" y="303"/>
                </a:lnTo>
                <a:lnTo>
                  <a:pt x="2256" y="295"/>
                </a:lnTo>
                <a:lnTo>
                  <a:pt x="2259" y="277"/>
                </a:lnTo>
                <a:lnTo>
                  <a:pt x="2261" y="219"/>
                </a:lnTo>
                <a:lnTo>
                  <a:pt x="2263" y="282"/>
                </a:lnTo>
                <a:lnTo>
                  <a:pt x="2266" y="296"/>
                </a:lnTo>
                <a:lnTo>
                  <a:pt x="2268" y="312"/>
                </a:lnTo>
                <a:lnTo>
                  <a:pt x="2270" y="276"/>
                </a:lnTo>
                <a:lnTo>
                  <a:pt x="2273" y="273"/>
                </a:lnTo>
                <a:lnTo>
                  <a:pt x="2275" y="283"/>
                </a:lnTo>
                <a:lnTo>
                  <a:pt x="2277" y="256"/>
                </a:lnTo>
                <a:lnTo>
                  <a:pt x="2280" y="286"/>
                </a:lnTo>
                <a:lnTo>
                  <a:pt x="2282" y="276"/>
                </a:lnTo>
                <a:lnTo>
                  <a:pt x="2284" y="312"/>
                </a:lnTo>
                <a:lnTo>
                  <a:pt x="2287" y="314"/>
                </a:lnTo>
                <a:lnTo>
                  <a:pt x="2289" y="330"/>
                </a:lnTo>
                <a:lnTo>
                  <a:pt x="2291" y="309"/>
                </a:lnTo>
                <a:lnTo>
                  <a:pt x="2294" y="227"/>
                </a:lnTo>
                <a:lnTo>
                  <a:pt x="2295" y="162"/>
                </a:lnTo>
                <a:lnTo>
                  <a:pt x="2298" y="136"/>
                </a:lnTo>
                <a:lnTo>
                  <a:pt x="2300" y="161"/>
                </a:lnTo>
                <a:lnTo>
                  <a:pt x="2302" y="267"/>
                </a:lnTo>
                <a:lnTo>
                  <a:pt x="2305" y="301"/>
                </a:lnTo>
                <a:lnTo>
                  <a:pt x="2307" y="314"/>
                </a:lnTo>
                <a:lnTo>
                  <a:pt x="2309" y="292"/>
                </a:lnTo>
                <a:lnTo>
                  <a:pt x="2312" y="263"/>
                </a:lnTo>
                <a:lnTo>
                  <a:pt x="2314" y="266"/>
                </a:lnTo>
                <a:lnTo>
                  <a:pt x="2316" y="234"/>
                </a:lnTo>
                <a:lnTo>
                  <a:pt x="2319" y="251"/>
                </a:lnTo>
                <a:lnTo>
                  <a:pt x="2321" y="221"/>
                </a:lnTo>
                <a:lnTo>
                  <a:pt x="2323" y="212"/>
                </a:lnTo>
                <a:lnTo>
                  <a:pt x="2326" y="238"/>
                </a:lnTo>
                <a:lnTo>
                  <a:pt x="2328" y="279"/>
                </a:lnTo>
                <a:lnTo>
                  <a:pt x="2330" y="301"/>
                </a:lnTo>
                <a:lnTo>
                  <a:pt x="2333" y="262"/>
                </a:lnTo>
                <a:lnTo>
                  <a:pt x="2335" y="247"/>
                </a:lnTo>
                <a:lnTo>
                  <a:pt x="2337" y="259"/>
                </a:lnTo>
                <a:lnTo>
                  <a:pt x="2339" y="289"/>
                </a:lnTo>
                <a:lnTo>
                  <a:pt x="2341" y="321"/>
                </a:lnTo>
                <a:lnTo>
                  <a:pt x="2344" y="327"/>
                </a:lnTo>
                <a:lnTo>
                  <a:pt x="2346" y="289"/>
                </a:lnTo>
                <a:lnTo>
                  <a:pt x="2348" y="250"/>
                </a:lnTo>
                <a:lnTo>
                  <a:pt x="2351" y="226"/>
                </a:lnTo>
                <a:lnTo>
                  <a:pt x="2353" y="268"/>
                </a:lnTo>
                <a:lnTo>
                  <a:pt x="2355" y="291"/>
                </a:lnTo>
                <a:lnTo>
                  <a:pt x="2358" y="275"/>
                </a:lnTo>
                <a:lnTo>
                  <a:pt x="2360" y="232"/>
                </a:lnTo>
                <a:lnTo>
                  <a:pt x="2362" y="201"/>
                </a:lnTo>
                <a:lnTo>
                  <a:pt x="2365" y="222"/>
                </a:lnTo>
                <a:lnTo>
                  <a:pt x="2367" y="276"/>
                </a:lnTo>
                <a:lnTo>
                  <a:pt x="2369" y="255"/>
                </a:lnTo>
                <a:lnTo>
                  <a:pt x="2372" y="251"/>
                </a:lnTo>
                <a:lnTo>
                  <a:pt x="2374" y="210"/>
                </a:lnTo>
                <a:lnTo>
                  <a:pt x="2376" y="241"/>
                </a:lnTo>
                <a:lnTo>
                  <a:pt x="2378" y="212"/>
                </a:lnTo>
                <a:lnTo>
                  <a:pt x="2381" y="250"/>
                </a:lnTo>
                <a:lnTo>
                  <a:pt x="2383" y="266"/>
                </a:lnTo>
                <a:lnTo>
                  <a:pt x="2385" y="293"/>
                </a:lnTo>
                <a:lnTo>
                  <a:pt x="2387" y="210"/>
                </a:lnTo>
                <a:lnTo>
                  <a:pt x="2390" y="222"/>
                </a:lnTo>
                <a:lnTo>
                  <a:pt x="2392" y="216"/>
                </a:lnTo>
                <a:lnTo>
                  <a:pt x="2394" y="263"/>
                </a:lnTo>
                <a:lnTo>
                  <a:pt x="2397" y="220"/>
                </a:lnTo>
                <a:lnTo>
                  <a:pt x="2399" y="246"/>
                </a:lnTo>
                <a:lnTo>
                  <a:pt x="2401" y="255"/>
                </a:lnTo>
                <a:lnTo>
                  <a:pt x="2404" y="264"/>
                </a:lnTo>
                <a:lnTo>
                  <a:pt x="2406" y="165"/>
                </a:lnTo>
                <a:lnTo>
                  <a:pt x="2408" y="172"/>
                </a:lnTo>
                <a:lnTo>
                  <a:pt x="2411" y="197"/>
                </a:lnTo>
                <a:lnTo>
                  <a:pt x="2413" y="282"/>
                </a:lnTo>
                <a:lnTo>
                  <a:pt x="2415" y="260"/>
                </a:lnTo>
                <a:lnTo>
                  <a:pt x="2418" y="265"/>
                </a:lnTo>
                <a:lnTo>
                  <a:pt x="2420" y="247"/>
                </a:lnTo>
                <a:lnTo>
                  <a:pt x="2422" y="266"/>
                </a:lnTo>
                <a:lnTo>
                  <a:pt x="2424" y="239"/>
                </a:lnTo>
                <a:lnTo>
                  <a:pt x="2427" y="279"/>
                </a:lnTo>
                <a:lnTo>
                  <a:pt x="2429" y="251"/>
                </a:lnTo>
                <a:lnTo>
                  <a:pt x="2431" y="274"/>
                </a:lnTo>
                <a:lnTo>
                  <a:pt x="2433" y="282"/>
                </a:lnTo>
                <a:lnTo>
                  <a:pt x="2436" y="301"/>
                </a:lnTo>
                <a:lnTo>
                  <a:pt x="2438" y="276"/>
                </a:lnTo>
                <a:lnTo>
                  <a:pt x="2440" y="204"/>
                </a:lnTo>
                <a:lnTo>
                  <a:pt x="2443" y="213"/>
                </a:lnTo>
                <a:lnTo>
                  <a:pt x="2445" y="239"/>
                </a:lnTo>
                <a:lnTo>
                  <a:pt x="2447" y="220"/>
                </a:lnTo>
                <a:lnTo>
                  <a:pt x="2450" y="234"/>
                </a:lnTo>
                <a:lnTo>
                  <a:pt x="2452" y="210"/>
                </a:lnTo>
                <a:lnTo>
                  <a:pt x="2454" y="272"/>
                </a:lnTo>
                <a:lnTo>
                  <a:pt x="2457" y="255"/>
                </a:lnTo>
                <a:lnTo>
                  <a:pt x="2459" y="238"/>
                </a:lnTo>
                <a:lnTo>
                  <a:pt x="2461" y="244"/>
                </a:lnTo>
                <a:lnTo>
                  <a:pt x="2463" y="248"/>
                </a:lnTo>
                <a:lnTo>
                  <a:pt x="2466" y="282"/>
                </a:lnTo>
                <a:lnTo>
                  <a:pt x="2468" y="268"/>
                </a:lnTo>
                <a:lnTo>
                  <a:pt x="2470" y="286"/>
                </a:lnTo>
                <a:lnTo>
                  <a:pt x="2473" y="263"/>
                </a:lnTo>
                <a:lnTo>
                  <a:pt x="2475" y="263"/>
                </a:lnTo>
                <a:lnTo>
                  <a:pt x="2477" y="216"/>
                </a:lnTo>
                <a:lnTo>
                  <a:pt x="2479" y="202"/>
                </a:lnTo>
                <a:lnTo>
                  <a:pt x="2482" y="211"/>
                </a:lnTo>
                <a:lnTo>
                  <a:pt x="2484" y="269"/>
                </a:lnTo>
                <a:lnTo>
                  <a:pt x="2486" y="313"/>
                </a:lnTo>
                <a:lnTo>
                  <a:pt x="2489" y="311"/>
                </a:lnTo>
                <a:lnTo>
                  <a:pt x="2491" y="303"/>
                </a:lnTo>
                <a:lnTo>
                  <a:pt x="2493" y="304"/>
                </a:lnTo>
                <a:lnTo>
                  <a:pt x="2496" y="318"/>
                </a:lnTo>
                <a:lnTo>
                  <a:pt x="2498" y="262"/>
                </a:lnTo>
                <a:lnTo>
                  <a:pt x="2500" y="283"/>
                </a:lnTo>
                <a:lnTo>
                  <a:pt x="2502" y="231"/>
                </a:lnTo>
                <a:lnTo>
                  <a:pt x="2505" y="281"/>
                </a:lnTo>
                <a:lnTo>
                  <a:pt x="2507" y="266"/>
                </a:lnTo>
                <a:lnTo>
                  <a:pt x="2509" y="299"/>
                </a:lnTo>
                <a:lnTo>
                  <a:pt x="2512" y="289"/>
                </a:lnTo>
                <a:lnTo>
                  <a:pt x="2514" y="253"/>
                </a:lnTo>
                <a:lnTo>
                  <a:pt x="2516" y="261"/>
                </a:lnTo>
                <a:lnTo>
                  <a:pt x="2519" y="277"/>
                </a:lnTo>
                <a:lnTo>
                  <a:pt x="2521" y="267"/>
                </a:lnTo>
                <a:lnTo>
                  <a:pt x="2523" y="232"/>
                </a:lnTo>
                <a:lnTo>
                  <a:pt x="2525" y="211"/>
                </a:lnTo>
                <a:lnTo>
                  <a:pt x="2528" y="230"/>
                </a:lnTo>
                <a:lnTo>
                  <a:pt x="2530" y="204"/>
                </a:lnTo>
                <a:lnTo>
                  <a:pt x="2532" y="166"/>
                </a:lnTo>
                <a:lnTo>
                  <a:pt x="2535" y="158"/>
                </a:lnTo>
                <a:lnTo>
                  <a:pt x="2537" y="187"/>
                </a:lnTo>
                <a:lnTo>
                  <a:pt x="2539" y="267"/>
                </a:lnTo>
                <a:lnTo>
                  <a:pt x="2541" y="272"/>
                </a:lnTo>
                <a:lnTo>
                  <a:pt x="2544" y="285"/>
                </a:lnTo>
                <a:lnTo>
                  <a:pt x="2546" y="264"/>
                </a:lnTo>
                <a:lnTo>
                  <a:pt x="2548" y="286"/>
                </a:lnTo>
                <a:lnTo>
                  <a:pt x="2551" y="317"/>
                </a:lnTo>
                <a:lnTo>
                  <a:pt x="2553" y="270"/>
                </a:lnTo>
                <a:lnTo>
                  <a:pt x="2555" y="217"/>
                </a:lnTo>
                <a:lnTo>
                  <a:pt x="2558" y="194"/>
                </a:lnTo>
                <a:lnTo>
                  <a:pt x="2560" y="194"/>
                </a:lnTo>
                <a:lnTo>
                  <a:pt x="2562" y="205"/>
                </a:lnTo>
                <a:lnTo>
                  <a:pt x="2564" y="248"/>
                </a:lnTo>
                <a:lnTo>
                  <a:pt x="2567" y="271"/>
                </a:lnTo>
                <a:lnTo>
                  <a:pt x="2569" y="285"/>
                </a:lnTo>
                <a:lnTo>
                  <a:pt x="2571" y="247"/>
                </a:lnTo>
                <a:lnTo>
                  <a:pt x="2574" y="223"/>
                </a:lnTo>
                <a:lnTo>
                  <a:pt x="2576" y="239"/>
                </a:lnTo>
                <a:lnTo>
                  <a:pt x="2578" y="255"/>
                </a:lnTo>
                <a:lnTo>
                  <a:pt x="2581" y="311"/>
                </a:lnTo>
                <a:lnTo>
                  <a:pt x="2583" y="309"/>
                </a:lnTo>
                <a:lnTo>
                  <a:pt x="2585" y="335"/>
                </a:lnTo>
                <a:lnTo>
                  <a:pt x="2587" y="296"/>
                </a:lnTo>
                <a:lnTo>
                  <a:pt x="2590" y="298"/>
                </a:lnTo>
                <a:lnTo>
                  <a:pt x="2592" y="268"/>
                </a:lnTo>
                <a:lnTo>
                  <a:pt x="2594" y="303"/>
                </a:lnTo>
                <a:lnTo>
                  <a:pt x="2597" y="289"/>
                </a:lnTo>
                <a:lnTo>
                  <a:pt x="2599" y="230"/>
                </a:lnTo>
                <a:lnTo>
                  <a:pt x="2601" y="234"/>
                </a:lnTo>
                <a:lnTo>
                  <a:pt x="2604" y="252"/>
                </a:lnTo>
                <a:lnTo>
                  <a:pt x="2606" y="311"/>
                </a:lnTo>
                <a:lnTo>
                  <a:pt x="2608" y="328"/>
                </a:lnTo>
                <a:lnTo>
                  <a:pt x="2610" y="305"/>
                </a:lnTo>
                <a:lnTo>
                  <a:pt x="2613" y="247"/>
                </a:lnTo>
                <a:lnTo>
                  <a:pt x="2615" y="225"/>
                </a:lnTo>
                <a:lnTo>
                  <a:pt x="2617" y="241"/>
                </a:lnTo>
                <a:lnTo>
                  <a:pt x="2620" y="264"/>
                </a:lnTo>
                <a:lnTo>
                  <a:pt x="2622" y="228"/>
                </a:lnTo>
                <a:lnTo>
                  <a:pt x="2624" y="196"/>
                </a:lnTo>
                <a:lnTo>
                  <a:pt x="2626" y="200"/>
                </a:lnTo>
                <a:lnTo>
                  <a:pt x="2629" y="226"/>
                </a:lnTo>
                <a:lnTo>
                  <a:pt x="2631" y="285"/>
                </a:lnTo>
                <a:lnTo>
                  <a:pt x="2633" y="328"/>
                </a:lnTo>
                <a:lnTo>
                  <a:pt x="2636" y="344"/>
                </a:lnTo>
                <a:lnTo>
                  <a:pt x="2638" y="308"/>
                </a:lnTo>
                <a:lnTo>
                  <a:pt x="2640" y="230"/>
                </a:lnTo>
                <a:lnTo>
                  <a:pt x="2643" y="178"/>
                </a:lnTo>
                <a:lnTo>
                  <a:pt x="2645" y="167"/>
                </a:lnTo>
                <a:lnTo>
                  <a:pt x="2647" y="190"/>
                </a:lnTo>
                <a:lnTo>
                  <a:pt x="2650" y="198"/>
                </a:lnTo>
                <a:lnTo>
                  <a:pt x="2652" y="235"/>
                </a:lnTo>
                <a:lnTo>
                  <a:pt x="2654" y="241"/>
                </a:lnTo>
                <a:lnTo>
                  <a:pt x="2656" y="209"/>
                </a:lnTo>
                <a:lnTo>
                  <a:pt x="2659" y="186"/>
                </a:lnTo>
                <a:lnTo>
                  <a:pt x="2661" y="220"/>
                </a:lnTo>
                <a:lnTo>
                  <a:pt x="2663" y="259"/>
                </a:lnTo>
                <a:lnTo>
                  <a:pt x="2665" y="243"/>
                </a:lnTo>
                <a:lnTo>
                  <a:pt x="2668" y="230"/>
                </a:lnTo>
                <a:lnTo>
                  <a:pt x="2670" y="279"/>
                </a:lnTo>
                <a:lnTo>
                  <a:pt x="2672" y="343"/>
                </a:lnTo>
                <a:lnTo>
                  <a:pt x="2675" y="364"/>
                </a:lnTo>
                <a:lnTo>
                  <a:pt x="2677" y="288"/>
                </a:lnTo>
                <a:lnTo>
                  <a:pt x="2679" y="224"/>
                </a:lnTo>
                <a:lnTo>
                  <a:pt x="2682" y="194"/>
                </a:lnTo>
                <a:lnTo>
                  <a:pt x="2684" y="220"/>
                </a:lnTo>
                <a:lnTo>
                  <a:pt x="2686" y="255"/>
                </a:lnTo>
                <a:lnTo>
                  <a:pt x="2689" y="234"/>
                </a:lnTo>
                <a:lnTo>
                  <a:pt x="2691" y="201"/>
                </a:lnTo>
                <a:lnTo>
                  <a:pt x="2693" y="152"/>
                </a:lnTo>
                <a:lnTo>
                  <a:pt x="2696" y="182"/>
                </a:lnTo>
                <a:lnTo>
                  <a:pt x="2698" y="221"/>
                </a:lnTo>
                <a:lnTo>
                  <a:pt x="2700" y="275"/>
                </a:lnTo>
                <a:lnTo>
                  <a:pt x="2702" y="275"/>
                </a:lnTo>
                <a:lnTo>
                  <a:pt x="2705" y="304"/>
                </a:lnTo>
                <a:lnTo>
                  <a:pt x="2707" y="310"/>
                </a:lnTo>
                <a:lnTo>
                  <a:pt x="2709" y="268"/>
                </a:lnTo>
                <a:lnTo>
                  <a:pt x="2711" y="246"/>
                </a:lnTo>
                <a:lnTo>
                  <a:pt x="2714" y="221"/>
                </a:lnTo>
                <a:lnTo>
                  <a:pt x="2716" y="322"/>
                </a:lnTo>
                <a:lnTo>
                  <a:pt x="2718" y="318"/>
                </a:lnTo>
                <a:lnTo>
                  <a:pt x="2721" y="284"/>
                </a:lnTo>
                <a:lnTo>
                  <a:pt x="2723" y="232"/>
                </a:lnTo>
                <a:lnTo>
                  <a:pt x="2725" y="215"/>
                </a:lnTo>
                <a:lnTo>
                  <a:pt x="2728" y="256"/>
                </a:lnTo>
                <a:lnTo>
                  <a:pt x="2730" y="240"/>
                </a:lnTo>
                <a:lnTo>
                  <a:pt x="2732" y="284"/>
                </a:lnTo>
                <a:lnTo>
                  <a:pt x="2735" y="281"/>
                </a:lnTo>
                <a:lnTo>
                  <a:pt x="2737" y="263"/>
                </a:lnTo>
                <a:lnTo>
                  <a:pt x="2739" y="280"/>
                </a:lnTo>
                <a:lnTo>
                  <a:pt x="2742" y="303"/>
                </a:lnTo>
                <a:lnTo>
                  <a:pt x="2744" y="327"/>
                </a:lnTo>
                <a:lnTo>
                  <a:pt x="2746" y="297"/>
                </a:lnTo>
                <a:lnTo>
                  <a:pt x="2748" y="278"/>
                </a:lnTo>
                <a:lnTo>
                  <a:pt x="2750" y="295"/>
                </a:lnTo>
                <a:lnTo>
                  <a:pt x="2753" y="284"/>
                </a:lnTo>
                <a:lnTo>
                  <a:pt x="2755" y="295"/>
                </a:lnTo>
                <a:lnTo>
                  <a:pt x="2757" y="269"/>
                </a:lnTo>
                <a:lnTo>
                  <a:pt x="2760" y="258"/>
                </a:lnTo>
                <a:lnTo>
                  <a:pt x="2762" y="206"/>
                </a:lnTo>
                <a:lnTo>
                  <a:pt x="2764" y="205"/>
                </a:lnTo>
                <a:lnTo>
                  <a:pt x="2767" y="231"/>
                </a:lnTo>
                <a:lnTo>
                  <a:pt x="2769" y="272"/>
                </a:lnTo>
                <a:lnTo>
                  <a:pt x="2771" y="306"/>
                </a:lnTo>
                <a:lnTo>
                  <a:pt x="2774" y="295"/>
                </a:lnTo>
                <a:lnTo>
                  <a:pt x="2776" y="318"/>
                </a:lnTo>
                <a:lnTo>
                  <a:pt x="2778" y="317"/>
                </a:lnTo>
                <a:lnTo>
                  <a:pt x="2781" y="342"/>
                </a:lnTo>
                <a:lnTo>
                  <a:pt x="2783" y="309"/>
                </a:lnTo>
                <a:lnTo>
                  <a:pt x="2785" y="262"/>
                </a:lnTo>
                <a:lnTo>
                  <a:pt x="2787" y="245"/>
                </a:lnTo>
                <a:lnTo>
                  <a:pt x="2789" y="216"/>
                </a:lnTo>
                <a:lnTo>
                  <a:pt x="2792" y="235"/>
                </a:lnTo>
                <a:lnTo>
                  <a:pt x="2794" y="229"/>
                </a:lnTo>
                <a:lnTo>
                  <a:pt x="2796" y="291"/>
                </a:lnTo>
                <a:lnTo>
                  <a:pt x="2799" y="321"/>
                </a:lnTo>
                <a:lnTo>
                  <a:pt x="2801" y="329"/>
                </a:lnTo>
                <a:lnTo>
                  <a:pt x="2803" y="316"/>
                </a:lnTo>
                <a:lnTo>
                  <a:pt x="2806" y="303"/>
                </a:lnTo>
                <a:lnTo>
                  <a:pt x="2808" y="322"/>
                </a:lnTo>
                <a:lnTo>
                  <a:pt x="2810" y="338"/>
                </a:lnTo>
                <a:lnTo>
                  <a:pt x="2813" y="305"/>
                </a:lnTo>
                <a:lnTo>
                  <a:pt x="2815" y="268"/>
                </a:lnTo>
                <a:lnTo>
                  <a:pt x="2817" y="250"/>
                </a:lnTo>
                <a:lnTo>
                  <a:pt x="2820" y="284"/>
                </a:lnTo>
                <a:lnTo>
                  <a:pt x="2822" y="366"/>
                </a:lnTo>
                <a:lnTo>
                  <a:pt x="2824" y="375"/>
                </a:lnTo>
                <a:lnTo>
                  <a:pt x="2827" y="345"/>
                </a:lnTo>
                <a:lnTo>
                  <a:pt x="2829" y="248"/>
                </a:lnTo>
                <a:lnTo>
                  <a:pt x="2831" y="221"/>
                </a:lnTo>
                <a:lnTo>
                  <a:pt x="2833" y="231"/>
                </a:lnTo>
                <a:lnTo>
                  <a:pt x="2835" y="261"/>
                </a:lnTo>
                <a:lnTo>
                  <a:pt x="2838" y="297"/>
                </a:lnTo>
                <a:lnTo>
                  <a:pt x="2840" y="329"/>
                </a:lnTo>
                <a:lnTo>
                  <a:pt x="2842" y="301"/>
                </a:lnTo>
                <a:lnTo>
                  <a:pt x="2845" y="287"/>
                </a:lnTo>
                <a:lnTo>
                  <a:pt x="2847" y="304"/>
                </a:lnTo>
                <a:lnTo>
                  <a:pt x="2849" y="374"/>
                </a:lnTo>
                <a:lnTo>
                  <a:pt x="2852" y="315"/>
                </a:lnTo>
                <a:lnTo>
                  <a:pt x="2854" y="251"/>
                </a:lnTo>
                <a:lnTo>
                  <a:pt x="2856" y="192"/>
                </a:lnTo>
                <a:lnTo>
                  <a:pt x="2859" y="237"/>
                </a:lnTo>
                <a:lnTo>
                  <a:pt x="2861" y="227"/>
                </a:lnTo>
                <a:lnTo>
                  <a:pt x="2863" y="247"/>
                </a:lnTo>
                <a:lnTo>
                  <a:pt x="2866" y="249"/>
                </a:lnTo>
                <a:lnTo>
                  <a:pt x="2868" y="260"/>
                </a:lnTo>
                <a:lnTo>
                  <a:pt x="2870" y="240"/>
                </a:lnTo>
                <a:lnTo>
                  <a:pt x="2872" y="230"/>
                </a:lnTo>
                <a:lnTo>
                  <a:pt x="2875" y="308"/>
                </a:lnTo>
                <a:lnTo>
                  <a:pt x="2877" y="337"/>
                </a:lnTo>
                <a:lnTo>
                  <a:pt x="2879" y="353"/>
                </a:lnTo>
                <a:lnTo>
                  <a:pt x="2881" y="271"/>
                </a:lnTo>
                <a:lnTo>
                  <a:pt x="2884" y="209"/>
                </a:lnTo>
                <a:lnTo>
                  <a:pt x="2886" y="159"/>
                </a:lnTo>
                <a:lnTo>
                  <a:pt x="2888" y="199"/>
                </a:lnTo>
                <a:lnTo>
                  <a:pt x="2891" y="197"/>
                </a:lnTo>
                <a:lnTo>
                  <a:pt x="2893" y="282"/>
                </a:lnTo>
                <a:lnTo>
                  <a:pt x="2895" y="269"/>
                </a:lnTo>
                <a:lnTo>
                  <a:pt x="2898" y="277"/>
                </a:lnTo>
                <a:lnTo>
                  <a:pt x="2900" y="221"/>
                </a:lnTo>
                <a:lnTo>
                  <a:pt x="2902" y="267"/>
                </a:lnTo>
                <a:lnTo>
                  <a:pt x="2905" y="325"/>
                </a:lnTo>
                <a:lnTo>
                  <a:pt x="2907" y="285"/>
                </a:lnTo>
                <a:lnTo>
                  <a:pt x="2909" y="247"/>
                </a:lnTo>
                <a:lnTo>
                  <a:pt x="2911" y="206"/>
                </a:lnTo>
                <a:lnTo>
                  <a:pt x="2914" y="256"/>
                </a:lnTo>
                <a:lnTo>
                  <a:pt x="2916" y="231"/>
                </a:lnTo>
                <a:lnTo>
                  <a:pt x="2918" y="249"/>
                </a:lnTo>
                <a:lnTo>
                  <a:pt x="2921" y="279"/>
                </a:lnTo>
                <a:lnTo>
                  <a:pt x="2923" y="286"/>
                </a:lnTo>
                <a:lnTo>
                  <a:pt x="2925" y="306"/>
                </a:lnTo>
                <a:lnTo>
                  <a:pt x="2927" y="255"/>
                </a:lnTo>
                <a:lnTo>
                  <a:pt x="2930" y="280"/>
                </a:lnTo>
                <a:lnTo>
                  <a:pt x="2932" y="252"/>
                </a:lnTo>
                <a:lnTo>
                  <a:pt x="2934" y="238"/>
                </a:lnTo>
                <a:lnTo>
                  <a:pt x="2937" y="237"/>
                </a:lnTo>
                <a:lnTo>
                  <a:pt x="2939" y="292"/>
                </a:lnTo>
                <a:lnTo>
                  <a:pt x="2941" y="371"/>
                </a:lnTo>
                <a:lnTo>
                  <a:pt x="2944" y="365"/>
                </a:lnTo>
                <a:lnTo>
                  <a:pt x="2946" y="329"/>
                </a:lnTo>
                <a:lnTo>
                  <a:pt x="2948" y="275"/>
                </a:lnTo>
                <a:lnTo>
                  <a:pt x="2951" y="278"/>
                </a:lnTo>
                <a:lnTo>
                  <a:pt x="2953" y="269"/>
                </a:lnTo>
                <a:lnTo>
                  <a:pt x="2955" y="277"/>
                </a:lnTo>
                <a:lnTo>
                  <a:pt x="2957" y="224"/>
                </a:lnTo>
                <a:lnTo>
                  <a:pt x="2960" y="208"/>
                </a:lnTo>
                <a:lnTo>
                  <a:pt x="2962" y="221"/>
                </a:lnTo>
                <a:lnTo>
                  <a:pt x="2964" y="230"/>
                </a:lnTo>
                <a:lnTo>
                  <a:pt x="2967" y="237"/>
                </a:lnTo>
                <a:lnTo>
                  <a:pt x="2969" y="204"/>
                </a:lnTo>
                <a:lnTo>
                  <a:pt x="2971" y="228"/>
                </a:lnTo>
                <a:lnTo>
                  <a:pt x="2973" y="292"/>
                </a:lnTo>
                <a:lnTo>
                  <a:pt x="2976" y="298"/>
                </a:lnTo>
                <a:lnTo>
                  <a:pt x="2978" y="294"/>
                </a:lnTo>
                <a:lnTo>
                  <a:pt x="2980" y="222"/>
                </a:lnTo>
                <a:lnTo>
                  <a:pt x="2983" y="241"/>
                </a:lnTo>
                <a:lnTo>
                  <a:pt x="2985" y="276"/>
                </a:lnTo>
                <a:lnTo>
                  <a:pt x="2987" y="308"/>
                </a:lnTo>
                <a:lnTo>
                  <a:pt x="2990" y="283"/>
                </a:lnTo>
                <a:lnTo>
                  <a:pt x="2992" y="290"/>
                </a:lnTo>
                <a:lnTo>
                  <a:pt x="2994" y="327"/>
                </a:lnTo>
                <a:lnTo>
                  <a:pt x="2996" y="344"/>
                </a:lnTo>
                <a:lnTo>
                  <a:pt x="2999" y="284"/>
                </a:lnTo>
                <a:lnTo>
                  <a:pt x="3001" y="195"/>
                </a:lnTo>
                <a:lnTo>
                  <a:pt x="3003" y="247"/>
                </a:lnTo>
                <a:lnTo>
                  <a:pt x="3006" y="289"/>
                </a:lnTo>
                <a:lnTo>
                  <a:pt x="3008" y="349"/>
                </a:lnTo>
                <a:lnTo>
                  <a:pt x="3010" y="326"/>
                </a:lnTo>
                <a:lnTo>
                  <a:pt x="3012" y="263"/>
                </a:lnTo>
                <a:lnTo>
                  <a:pt x="3015" y="250"/>
                </a:lnTo>
                <a:lnTo>
                  <a:pt x="3017" y="215"/>
                </a:lnTo>
                <a:lnTo>
                  <a:pt x="3019" y="272"/>
                </a:lnTo>
                <a:lnTo>
                  <a:pt x="3022" y="264"/>
                </a:lnTo>
                <a:lnTo>
                  <a:pt x="3024" y="270"/>
                </a:lnTo>
                <a:lnTo>
                  <a:pt x="3026" y="213"/>
                </a:lnTo>
                <a:lnTo>
                  <a:pt x="3029" y="187"/>
                </a:lnTo>
                <a:lnTo>
                  <a:pt x="3031" y="178"/>
                </a:lnTo>
                <a:lnTo>
                  <a:pt x="3033" y="171"/>
                </a:lnTo>
                <a:lnTo>
                  <a:pt x="3035" y="168"/>
                </a:lnTo>
                <a:lnTo>
                  <a:pt x="3038" y="242"/>
                </a:lnTo>
                <a:lnTo>
                  <a:pt x="3040" y="343"/>
                </a:lnTo>
                <a:lnTo>
                  <a:pt x="3042" y="351"/>
                </a:lnTo>
                <a:lnTo>
                  <a:pt x="3045" y="302"/>
                </a:lnTo>
                <a:lnTo>
                  <a:pt x="3047" y="247"/>
                </a:lnTo>
                <a:lnTo>
                  <a:pt x="3049" y="253"/>
                </a:lnTo>
                <a:lnTo>
                  <a:pt x="3052" y="251"/>
                </a:lnTo>
                <a:lnTo>
                  <a:pt x="3054" y="243"/>
                </a:lnTo>
                <a:lnTo>
                  <a:pt x="3056" y="214"/>
                </a:lnTo>
                <a:lnTo>
                  <a:pt x="3058" y="202"/>
                </a:lnTo>
                <a:lnTo>
                  <a:pt x="3061" y="180"/>
                </a:lnTo>
                <a:lnTo>
                  <a:pt x="3063" y="205"/>
                </a:lnTo>
                <a:lnTo>
                  <a:pt x="3065" y="181"/>
                </a:lnTo>
                <a:lnTo>
                  <a:pt x="3068" y="199"/>
                </a:lnTo>
                <a:lnTo>
                  <a:pt x="3070" y="183"/>
                </a:lnTo>
                <a:lnTo>
                  <a:pt x="3072" y="158"/>
                </a:lnTo>
                <a:lnTo>
                  <a:pt x="3074" y="146"/>
                </a:lnTo>
                <a:lnTo>
                  <a:pt x="3077" y="126"/>
                </a:lnTo>
                <a:lnTo>
                  <a:pt x="3079" y="96"/>
                </a:lnTo>
                <a:lnTo>
                  <a:pt x="3081" y="61"/>
                </a:lnTo>
                <a:lnTo>
                  <a:pt x="3084" y="19"/>
                </a:lnTo>
                <a:lnTo>
                  <a:pt x="3086" y="30"/>
                </a:lnTo>
                <a:lnTo>
                  <a:pt x="3088" y="4"/>
                </a:lnTo>
                <a:lnTo>
                  <a:pt x="3091" y="12"/>
                </a:lnTo>
                <a:lnTo>
                  <a:pt x="3093" y="11"/>
                </a:lnTo>
                <a:lnTo>
                  <a:pt x="3095" y="21"/>
                </a:lnTo>
                <a:lnTo>
                  <a:pt x="3098" y="25"/>
                </a:lnTo>
                <a:lnTo>
                  <a:pt x="3100" y="27"/>
                </a:lnTo>
                <a:lnTo>
                  <a:pt x="3102" y="37"/>
                </a:lnTo>
                <a:lnTo>
                  <a:pt x="3104" y="44"/>
                </a:lnTo>
                <a:lnTo>
                  <a:pt x="3107" y="68"/>
                </a:lnTo>
                <a:lnTo>
                  <a:pt x="3109" y="87"/>
                </a:lnTo>
                <a:lnTo>
                  <a:pt x="3111" y="119"/>
                </a:lnTo>
                <a:lnTo>
                  <a:pt x="3114" y="125"/>
                </a:lnTo>
                <a:lnTo>
                  <a:pt x="3116" y="129"/>
                </a:lnTo>
                <a:lnTo>
                  <a:pt x="3118" y="143"/>
                </a:lnTo>
                <a:lnTo>
                  <a:pt x="3120" y="170"/>
                </a:lnTo>
                <a:lnTo>
                  <a:pt x="3123" y="218"/>
                </a:lnTo>
                <a:lnTo>
                  <a:pt x="3125" y="253"/>
                </a:lnTo>
                <a:lnTo>
                  <a:pt x="3127" y="288"/>
                </a:lnTo>
                <a:lnTo>
                  <a:pt x="3130" y="322"/>
                </a:lnTo>
                <a:lnTo>
                  <a:pt x="3132" y="330"/>
                </a:lnTo>
                <a:lnTo>
                  <a:pt x="3134" y="341"/>
                </a:lnTo>
                <a:lnTo>
                  <a:pt x="3137" y="343"/>
                </a:lnTo>
                <a:lnTo>
                  <a:pt x="3139" y="376"/>
                </a:lnTo>
                <a:lnTo>
                  <a:pt x="3141" y="395"/>
                </a:lnTo>
                <a:lnTo>
                  <a:pt x="3144" y="413"/>
                </a:lnTo>
                <a:lnTo>
                  <a:pt x="3146" y="422"/>
                </a:lnTo>
                <a:lnTo>
                  <a:pt x="3148" y="462"/>
                </a:lnTo>
                <a:lnTo>
                  <a:pt x="3150" y="472"/>
                </a:lnTo>
                <a:lnTo>
                  <a:pt x="3153" y="471"/>
                </a:lnTo>
                <a:lnTo>
                  <a:pt x="3155" y="454"/>
                </a:lnTo>
                <a:lnTo>
                  <a:pt x="3157" y="469"/>
                </a:lnTo>
                <a:lnTo>
                  <a:pt x="3159" y="469"/>
                </a:lnTo>
                <a:lnTo>
                  <a:pt x="3162" y="466"/>
                </a:lnTo>
                <a:lnTo>
                  <a:pt x="3164" y="459"/>
                </a:lnTo>
                <a:lnTo>
                  <a:pt x="3166" y="470"/>
                </a:lnTo>
                <a:lnTo>
                  <a:pt x="3169" y="455"/>
                </a:lnTo>
                <a:lnTo>
                  <a:pt x="3171" y="433"/>
                </a:lnTo>
                <a:lnTo>
                  <a:pt x="3173" y="397"/>
                </a:lnTo>
                <a:lnTo>
                  <a:pt x="3176" y="396"/>
                </a:lnTo>
                <a:lnTo>
                  <a:pt x="3178" y="380"/>
                </a:lnTo>
                <a:lnTo>
                  <a:pt x="3180" y="370"/>
                </a:lnTo>
                <a:lnTo>
                  <a:pt x="3183" y="334"/>
                </a:lnTo>
                <a:lnTo>
                  <a:pt x="3185" y="310"/>
                </a:lnTo>
                <a:lnTo>
                  <a:pt x="3187" y="300"/>
                </a:lnTo>
                <a:lnTo>
                  <a:pt x="3190" y="267"/>
                </a:lnTo>
                <a:lnTo>
                  <a:pt x="3192" y="239"/>
                </a:lnTo>
                <a:lnTo>
                  <a:pt x="3194" y="200"/>
                </a:lnTo>
                <a:lnTo>
                  <a:pt x="3196" y="187"/>
                </a:lnTo>
                <a:lnTo>
                  <a:pt x="3198" y="175"/>
                </a:lnTo>
                <a:lnTo>
                  <a:pt x="3201" y="163"/>
                </a:lnTo>
                <a:lnTo>
                  <a:pt x="3203" y="144"/>
                </a:lnTo>
                <a:lnTo>
                  <a:pt x="3205" y="121"/>
                </a:lnTo>
                <a:lnTo>
                  <a:pt x="3208" y="90"/>
                </a:lnTo>
                <a:lnTo>
                  <a:pt x="3210" y="59"/>
                </a:lnTo>
                <a:lnTo>
                  <a:pt x="3212" y="49"/>
                </a:lnTo>
                <a:lnTo>
                  <a:pt x="3215" y="25"/>
                </a:lnTo>
                <a:lnTo>
                  <a:pt x="3217" y="23"/>
                </a:lnTo>
                <a:lnTo>
                  <a:pt x="3219" y="6"/>
                </a:lnTo>
                <a:lnTo>
                  <a:pt x="3222" y="4"/>
                </a:lnTo>
                <a:lnTo>
                  <a:pt x="3224" y="4"/>
                </a:lnTo>
                <a:lnTo>
                  <a:pt x="3226" y="9"/>
                </a:lnTo>
                <a:lnTo>
                  <a:pt x="3229" y="22"/>
                </a:lnTo>
                <a:lnTo>
                  <a:pt x="3231" y="22"/>
                </a:lnTo>
                <a:lnTo>
                  <a:pt x="3233" y="45"/>
                </a:lnTo>
                <a:lnTo>
                  <a:pt x="3236" y="71"/>
                </a:lnTo>
                <a:lnTo>
                  <a:pt x="3238" y="102"/>
                </a:lnTo>
                <a:lnTo>
                  <a:pt x="3240" y="110"/>
                </a:lnTo>
                <a:lnTo>
                  <a:pt x="3242" y="126"/>
                </a:lnTo>
                <a:lnTo>
                  <a:pt x="3244" y="145"/>
                </a:lnTo>
                <a:lnTo>
                  <a:pt x="3247" y="169"/>
                </a:lnTo>
                <a:lnTo>
                  <a:pt x="3249" y="191"/>
                </a:lnTo>
                <a:lnTo>
                  <a:pt x="3251" y="216"/>
                </a:lnTo>
                <a:lnTo>
                  <a:pt x="3254" y="239"/>
                </a:lnTo>
                <a:lnTo>
                  <a:pt x="3256" y="283"/>
                </a:lnTo>
                <a:lnTo>
                  <a:pt x="3258" y="314"/>
                </a:lnTo>
                <a:lnTo>
                  <a:pt x="3261" y="348"/>
                </a:lnTo>
                <a:lnTo>
                  <a:pt x="3263" y="360"/>
                </a:lnTo>
                <a:lnTo>
                  <a:pt x="3265" y="385"/>
                </a:lnTo>
                <a:lnTo>
                  <a:pt x="3268" y="406"/>
                </a:lnTo>
                <a:lnTo>
                  <a:pt x="3270" y="429"/>
                </a:lnTo>
                <a:lnTo>
                  <a:pt x="3272" y="449"/>
                </a:lnTo>
                <a:lnTo>
                  <a:pt x="3275" y="476"/>
                </a:lnTo>
                <a:lnTo>
                  <a:pt x="3277" y="486"/>
                </a:lnTo>
                <a:lnTo>
                  <a:pt x="3279" y="480"/>
                </a:lnTo>
                <a:lnTo>
                  <a:pt x="3281" y="469"/>
                </a:lnTo>
                <a:lnTo>
                  <a:pt x="3283" y="473"/>
                </a:lnTo>
                <a:lnTo>
                  <a:pt x="3286" y="493"/>
                </a:lnTo>
                <a:lnTo>
                  <a:pt x="3288" y="488"/>
                </a:lnTo>
                <a:lnTo>
                  <a:pt x="3290" y="478"/>
                </a:lnTo>
                <a:lnTo>
                  <a:pt x="3293" y="460"/>
                </a:lnTo>
                <a:lnTo>
                  <a:pt x="3295" y="463"/>
                </a:lnTo>
                <a:lnTo>
                  <a:pt x="3297" y="458"/>
                </a:lnTo>
                <a:lnTo>
                  <a:pt x="3300" y="451"/>
                </a:lnTo>
                <a:lnTo>
                  <a:pt x="3302" y="425"/>
                </a:lnTo>
                <a:lnTo>
                  <a:pt x="3304" y="404"/>
                </a:lnTo>
                <a:lnTo>
                  <a:pt x="3307" y="369"/>
                </a:lnTo>
                <a:lnTo>
                  <a:pt x="3309" y="333"/>
                </a:lnTo>
                <a:lnTo>
                  <a:pt x="3311" y="312"/>
                </a:lnTo>
                <a:lnTo>
                  <a:pt x="3314" y="289"/>
                </a:lnTo>
                <a:lnTo>
                  <a:pt x="3316" y="273"/>
                </a:lnTo>
                <a:lnTo>
                  <a:pt x="3318" y="244"/>
                </a:lnTo>
                <a:lnTo>
                  <a:pt x="3320" y="229"/>
                </a:lnTo>
                <a:lnTo>
                  <a:pt x="3323" y="199"/>
                </a:lnTo>
                <a:lnTo>
                  <a:pt x="3325" y="167"/>
                </a:lnTo>
                <a:lnTo>
                  <a:pt x="3327" y="139"/>
                </a:lnTo>
                <a:lnTo>
                  <a:pt x="3329" y="126"/>
                </a:lnTo>
                <a:lnTo>
                  <a:pt x="3332" y="109"/>
                </a:lnTo>
                <a:lnTo>
                  <a:pt x="3334" y="89"/>
                </a:lnTo>
                <a:lnTo>
                  <a:pt x="3336" y="67"/>
                </a:lnTo>
                <a:lnTo>
                  <a:pt x="3339" y="56"/>
                </a:lnTo>
                <a:lnTo>
                  <a:pt x="3341" y="28"/>
                </a:lnTo>
                <a:lnTo>
                  <a:pt x="3343" y="17"/>
                </a:lnTo>
                <a:lnTo>
                  <a:pt x="3346" y="0"/>
                </a:lnTo>
                <a:lnTo>
                  <a:pt x="3348" y="9"/>
                </a:lnTo>
                <a:lnTo>
                  <a:pt x="3350" y="27"/>
                </a:lnTo>
                <a:lnTo>
                  <a:pt x="3353" y="22"/>
                </a:lnTo>
                <a:lnTo>
                  <a:pt x="3355" y="35"/>
                </a:lnTo>
                <a:lnTo>
                  <a:pt x="3357" y="37"/>
                </a:lnTo>
                <a:lnTo>
                  <a:pt x="3360" y="89"/>
                </a:lnTo>
                <a:lnTo>
                  <a:pt x="3362" y="114"/>
                </a:lnTo>
                <a:lnTo>
                  <a:pt x="3364" y="137"/>
                </a:lnTo>
                <a:lnTo>
                  <a:pt x="3366" y="134"/>
                </a:lnTo>
                <a:lnTo>
                  <a:pt x="3369" y="137"/>
                </a:lnTo>
                <a:lnTo>
                  <a:pt x="3371" y="158"/>
                </a:lnTo>
                <a:lnTo>
                  <a:pt x="3373" y="194"/>
                </a:lnTo>
                <a:lnTo>
                  <a:pt x="3375" y="225"/>
                </a:lnTo>
                <a:lnTo>
                  <a:pt x="3378" y="242"/>
                </a:lnTo>
                <a:lnTo>
                  <a:pt x="3380" y="243"/>
                </a:lnTo>
                <a:lnTo>
                  <a:pt x="3382" y="267"/>
                </a:lnTo>
                <a:lnTo>
                  <a:pt x="3385" y="296"/>
                </a:lnTo>
                <a:lnTo>
                  <a:pt x="3387" y="337"/>
                </a:lnTo>
                <a:lnTo>
                  <a:pt x="3389" y="360"/>
                </a:lnTo>
                <a:lnTo>
                  <a:pt x="3392" y="394"/>
                </a:lnTo>
                <a:lnTo>
                  <a:pt x="3394" y="423"/>
                </a:lnTo>
                <a:lnTo>
                  <a:pt x="3396" y="444"/>
                </a:lnTo>
                <a:lnTo>
                  <a:pt x="3399" y="461"/>
                </a:lnTo>
                <a:lnTo>
                  <a:pt x="3401" y="461"/>
                </a:lnTo>
                <a:lnTo>
                  <a:pt x="3403" y="494"/>
                </a:lnTo>
                <a:lnTo>
                  <a:pt x="3405" y="484"/>
                </a:lnTo>
                <a:lnTo>
                  <a:pt x="3408" y="513"/>
                </a:lnTo>
                <a:lnTo>
                  <a:pt x="3410" y="506"/>
                </a:lnTo>
                <a:lnTo>
                  <a:pt x="3412" y="512"/>
                </a:lnTo>
                <a:lnTo>
                  <a:pt x="3415" y="481"/>
                </a:lnTo>
                <a:lnTo>
                  <a:pt x="3417" y="475"/>
                </a:lnTo>
                <a:lnTo>
                  <a:pt x="3419" y="481"/>
                </a:lnTo>
                <a:lnTo>
                  <a:pt x="3421" y="472"/>
                </a:lnTo>
                <a:lnTo>
                  <a:pt x="3424" y="452"/>
                </a:lnTo>
                <a:lnTo>
                  <a:pt x="3426" y="435"/>
                </a:lnTo>
                <a:lnTo>
                  <a:pt x="3428" y="421"/>
                </a:lnTo>
                <a:lnTo>
                  <a:pt x="3431" y="403"/>
                </a:lnTo>
                <a:lnTo>
                  <a:pt x="3433" y="383"/>
                </a:lnTo>
                <a:lnTo>
                  <a:pt x="3435" y="359"/>
                </a:lnTo>
                <a:lnTo>
                  <a:pt x="3438" y="339"/>
                </a:lnTo>
                <a:lnTo>
                  <a:pt x="3440" y="316"/>
                </a:lnTo>
                <a:lnTo>
                  <a:pt x="3442" y="282"/>
                </a:lnTo>
                <a:lnTo>
                  <a:pt x="3444" y="283"/>
                </a:lnTo>
                <a:lnTo>
                  <a:pt x="3447" y="265"/>
                </a:lnTo>
                <a:lnTo>
                  <a:pt x="3449" y="235"/>
                </a:lnTo>
                <a:lnTo>
                  <a:pt x="3451" y="206"/>
                </a:lnTo>
                <a:lnTo>
                  <a:pt x="3454" y="227"/>
                </a:lnTo>
                <a:lnTo>
                  <a:pt x="3456" y="282"/>
                </a:lnTo>
                <a:lnTo>
                  <a:pt x="3458" y="284"/>
                </a:lnTo>
                <a:lnTo>
                  <a:pt x="3460" y="198"/>
                </a:lnTo>
                <a:lnTo>
                  <a:pt x="3463" y="199"/>
                </a:lnTo>
                <a:lnTo>
                  <a:pt x="3465" y="221"/>
                </a:lnTo>
                <a:lnTo>
                  <a:pt x="3467" y="302"/>
                </a:lnTo>
                <a:lnTo>
                  <a:pt x="3470" y="267"/>
                </a:lnTo>
                <a:lnTo>
                  <a:pt x="3472" y="248"/>
                </a:lnTo>
                <a:lnTo>
                  <a:pt x="3474" y="246"/>
                </a:lnTo>
                <a:lnTo>
                  <a:pt x="3477" y="190"/>
                </a:lnTo>
                <a:lnTo>
                  <a:pt x="3479" y="211"/>
                </a:lnTo>
                <a:lnTo>
                  <a:pt x="3481" y="203"/>
                </a:lnTo>
                <a:lnTo>
                  <a:pt x="3484" y="319"/>
                </a:lnTo>
                <a:lnTo>
                  <a:pt x="3486" y="330"/>
                </a:lnTo>
                <a:lnTo>
                  <a:pt x="3488" y="350"/>
                </a:lnTo>
                <a:lnTo>
                  <a:pt x="3490" y="315"/>
                </a:lnTo>
                <a:lnTo>
                  <a:pt x="3493" y="289"/>
                </a:lnTo>
                <a:lnTo>
                  <a:pt x="3495" y="268"/>
                </a:lnTo>
                <a:lnTo>
                  <a:pt x="3497" y="309"/>
                </a:lnTo>
                <a:lnTo>
                  <a:pt x="3500" y="321"/>
                </a:lnTo>
                <a:lnTo>
                  <a:pt x="3502" y="281"/>
                </a:lnTo>
                <a:lnTo>
                  <a:pt x="3504" y="212"/>
                </a:lnTo>
                <a:lnTo>
                  <a:pt x="3506" y="213"/>
                </a:lnTo>
                <a:lnTo>
                  <a:pt x="3509" y="215"/>
                </a:lnTo>
                <a:lnTo>
                  <a:pt x="3511" y="238"/>
                </a:lnTo>
                <a:lnTo>
                  <a:pt x="3513" y="236"/>
                </a:lnTo>
                <a:lnTo>
                  <a:pt x="3516" y="262"/>
                </a:lnTo>
                <a:lnTo>
                  <a:pt x="3518" y="244"/>
                </a:lnTo>
                <a:lnTo>
                  <a:pt x="3520" y="222"/>
                </a:lnTo>
                <a:lnTo>
                  <a:pt x="3523" y="198"/>
                </a:lnTo>
                <a:lnTo>
                  <a:pt x="3525" y="188"/>
                </a:lnTo>
                <a:lnTo>
                  <a:pt x="3527" y="234"/>
                </a:lnTo>
                <a:lnTo>
                  <a:pt x="3529" y="243"/>
                </a:lnTo>
                <a:lnTo>
                  <a:pt x="3532" y="269"/>
                </a:lnTo>
                <a:lnTo>
                  <a:pt x="3534" y="156"/>
                </a:lnTo>
                <a:lnTo>
                  <a:pt x="3536" y="202"/>
                </a:lnTo>
                <a:lnTo>
                  <a:pt x="3539" y="195"/>
                </a:lnTo>
                <a:lnTo>
                  <a:pt x="3541" y="313"/>
                </a:lnTo>
                <a:lnTo>
                  <a:pt x="3543" y="268"/>
                </a:lnTo>
                <a:lnTo>
                  <a:pt x="3546" y="263"/>
                </a:lnTo>
                <a:lnTo>
                  <a:pt x="3548" y="178"/>
                </a:lnTo>
                <a:lnTo>
                  <a:pt x="3550" y="186"/>
                </a:lnTo>
                <a:lnTo>
                  <a:pt x="3552" y="187"/>
                </a:lnTo>
                <a:lnTo>
                  <a:pt x="3555" y="231"/>
                </a:lnTo>
                <a:lnTo>
                  <a:pt x="3557" y="238"/>
                </a:lnTo>
                <a:lnTo>
                  <a:pt x="3559" y="259"/>
                </a:lnTo>
                <a:lnTo>
                  <a:pt x="3562" y="263"/>
                </a:lnTo>
                <a:lnTo>
                  <a:pt x="3564" y="287"/>
                </a:lnTo>
                <a:lnTo>
                  <a:pt x="3566" y="287"/>
                </a:lnTo>
                <a:lnTo>
                  <a:pt x="3568" y="282"/>
                </a:lnTo>
                <a:lnTo>
                  <a:pt x="3571" y="258"/>
                </a:lnTo>
                <a:lnTo>
                  <a:pt x="3573" y="276"/>
                </a:lnTo>
                <a:lnTo>
                  <a:pt x="3575" y="267"/>
                </a:lnTo>
                <a:lnTo>
                  <a:pt x="3578" y="284"/>
                </a:lnTo>
                <a:lnTo>
                  <a:pt x="3580" y="240"/>
                </a:lnTo>
                <a:lnTo>
                  <a:pt x="3582" y="300"/>
                </a:lnTo>
                <a:lnTo>
                  <a:pt x="3585" y="307"/>
                </a:lnTo>
                <a:lnTo>
                  <a:pt x="3587" y="360"/>
                </a:lnTo>
                <a:lnTo>
                  <a:pt x="3589" y="302"/>
                </a:lnTo>
                <a:lnTo>
                  <a:pt x="3592" y="342"/>
                </a:lnTo>
                <a:lnTo>
                  <a:pt x="3594" y="341"/>
                </a:lnTo>
                <a:lnTo>
                  <a:pt x="3596" y="313"/>
                </a:lnTo>
                <a:lnTo>
                  <a:pt x="3598" y="232"/>
                </a:lnTo>
                <a:lnTo>
                  <a:pt x="3601" y="224"/>
                </a:lnTo>
                <a:lnTo>
                  <a:pt x="3603" y="236"/>
                </a:lnTo>
                <a:lnTo>
                  <a:pt x="3605" y="269"/>
                </a:lnTo>
                <a:lnTo>
                  <a:pt x="3607" y="269"/>
                </a:lnTo>
                <a:lnTo>
                  <a:pt x="3610" y="238"/>
                </a:lnTo>
                <a:lnTo>
                  <a:pt x="3612" y="251"/>
                </a:lnTo>
                <a:lnTo>
                  <a:pt x="3614" y="203"/>
                </a:lnTo>
                <a:lnTo>
                  <a:pt x="3617" y="256"/>
                </a:lnTo>
                <a:lnTo>
                  <a:pt x="3619" y="257"/>
                </a:lnTo>
                <a:lnTo>
                  <a:pt x="3621" y="332"/>
                </a:lnTo>
                <a:lnTo>
                  <a:pt x="3624" y="351"/>
                </a:lnTo>
                <a:lnTo>
                  <a:pt x="3626" y="319"/>
                </a:lnTo>
                <a:lnTo>
                  <a:pt x="3628" y="285"/>
                </a:lnTo>
                <a:lnTo>
                  <a:pt x="3631" y="278"/>
                </a:lnTo>
                <a:lnTo>
                  <a:pt x="3633" y="298"/>
                </a:lnTo>
                <a:lnTo>
                  <a:pt x="3635" y="263"/>
                </a:lnTo>
                <a:lnTo>
                  <a:pt x="3638" y="255"/>
                </a:lnTo>
                <a:lnTo>
                  <a:pt x="3640" y="225"/>
                </a:lnTo>
                <a:lnTo>
                  <a:pt x="3642" y="269"/>
                </a:lnTo>
                <a:lnTo>
                  <a:pt x="3644" y="280"/>
                </a:lnTo>
                <a:lnTo>
                  <a:pt x="3647" y="317"/>
                </a:lnTo>
                <a:lnTo>
                  <a:pt x="3649" y="299"/>
                </a:lnTo>
                <a:lnTo>
                  <a:pt x="3651" y="288"/>
                </a:lnTo>
                <a:lnTo>
                  <a:pt x="3653" y="267"/>
                </a:lnTo>
                <a:lnTo>
                  <a:pt x="3656" y="291"/>
                </a:lnTo>
                <a:lnTo>
                  <a:pt x="3658" y="279"/>
                </a:lnTo>
                <a:lnTo>
                  <a:pt x="3660" y="279"/>
                </a:lnTo>
                <a:lnTo>
                  <a:pt x="3663" y="232"/>
                </a:lnTo>
                <a:lnTo>
                  <a:pt x="3665" y="285"/>
                </a:lnTo>
                <a:lnTo>
                  <a:pt x="3667" y="281"/>
                </a:lnTo>
                <a:lnTo>
                  <a:pt x="3670" y="258"/>
                </a:lnTo>
                <a:lnTo>
                  <a:pt x="3672" y="205"/>
                </a:lnTo>
                <a:lnTo>
                  <a:pt x="3674" y="216"/>
                </a:lnTo>
                <a:lnTo>
                  <a:pt x="3677" y="226"/>
                </a:lnTo>
                <a:lnTo>
                  <a:pt x="3679" y="242"/>
                </a:lnTo>
                <a:lnTo>
                  <a:pt x="3681" y="263"/>
                </a:lnTo>
                <a:lnTo>
                  <a:pt x="3684" y="270"/>
                </a:lnTo>
                <a:lnTo>
                  <a:pt x="3686" y="267"/>
                </a:lnTo>
                <a:lnTo>
                  <a:pt x="3688" y="265"/>
                </a:lnTo>
                <a:lnTo>
                  <a:pt x="3690" y="313"/>
                </a:lnTo>
                <a:lnTo>
                  <a:pt x="3692" y="324"/>
                </a:lnTo>
                <a:lnTo>
                  <a:pt x="3695" y="292"/>
                </a:lnTo>
                <a:lnTo>
                  <a:pt x="3697" y="262"/>
                </a:lnTo>
                <a:lnTo>
                  <a:pt x="3699" y="277"/>
                </a:lnTo>
                <a:lnTo>
                  <a:pt x="3702" y="303"/>
                </a:lnTo>
                <a:lnTo>
                  <a:pt x="3704" y="312"/>
                </a:lnTo>
                <a:lnTo>
                  <a:pt x="3706" y="304"/>
                </a:lnTo>
                <a:lnTo>
                  <a:pt x="3709" y="289"/>
                </a:lnTo>
                <a:lnTo>
                  <a:pt x="3711" y="291"/>
                </a:lnTo>
                <a:lnTo>
                  <a:pt x="3713" y="251"/>
                </a:lnTo>
                <a:lnTo>
                  <a:pt x="3716" y="249"/>
                </a:lnTo>
                <a:lnTo>
                  <a:pt x="3718" y="243"/>
                </a:lnTo>
                <a:lnTo>
                  <a:pt x="3720" y="263"/>
                </a:lnTo>
                <a:lnTo>
                  <a:pt x="3723" y="258"/>
                </a:lnTo>
                <a:lnTo>
                  <a:pt x="3725" y="279"/>
                </a:lnTo>
                <a:lnTo>
                  <a:pt x="3727" y="297"/>
                </a:lnTo>
                <a:lnTo>
                  <a:pt x="3729" y="308"/>
                </a:lnTo>
                <a:lnTo>
                  <a:pt x="3731" y="260"/>
                </a:lnTo>
                <a:lnTo>
                  <a:pt x="3734" y="221"/>
                </a:lnTo>
                <a:lnTo>
                  <a:pt x="3736" y="229"/>
                </a:lnTo>
                <a:lnTo>
                  <a:pt x="3738" y="267"/>
                </a:lnTo>
                <a:lnTo>
                  <a:pt x="3741" y="290"/>
                </a:lnTo>
                <a:lnTo>
                  <a:pt x="3743" y="283"/>
                </a:lnTo>
                <a:lnTo>
                  <a:pt x="3745" y="305"/>
                </a:lnTo>
                <a:lnTo>
                  <a:pt x="3748" y="299"/>
                </a:lnTo>
                <a:lnTo>
                  <a:pt x="3750" y="340"/>
                </a:lnTo>
                <a:lnTo>
                  <a:pt x="3752" y="333"/>
                </a:lnTo>
                <a:lnTo>
                  <a:pt x="3755" y="309"/>
                </a:lnTo>
                <a:lnTo>
                  <a:pt x="3757" y="291"/>
                </a:lnTo>
                <a:lnTo>
                  <a:pt x="3759" y="299"/>
                </a:lnTo>
                <a:lnTo>
                  <a:pt x="3762" y="300"/>
                </a:lnTo>
                <a:lnTo>
                  <a:pt x="3764" y="279"/>
                </a:lnTo>
                <a:lnTo>
                  <a:pt x="3766" y="228"/>
                </a:lnTo>
                <a:lnTo>
                  <a:pt x="3769" y="256"/>
                </a:lnTo>
                <a:lnTo>
                  <a:pt x="3771" y="240"/>
                </a:lnTo>
                <a:lnTo>
                  <a:pt x="3773" y="267"/>
                </a:lnTo>
                <a:lnTo>
                  <a:pt x="3775" y="254"/>
                </a:lnTo>
                <a:lnTo>
                  <a:pt x="3777" y="330"/>
                </a:lnTo>
                <a:lnTo>
                  <a:pt x="3780" y="327"/>
                </a:lnTo>
                <a:lnTo>
                  <a:pt x="3782" y="332"/>
                </a:lnTo>
                <a:lnTo>
                  <a:pt x="3784" y="269"/>
                </a:lnTo>
                <a:lnTo>
                  <a:pt x="3787" y="293"/>
                </a:lnTo>
                <a:lnTo>
                  <a:pt x="3789" y="305"/>
                </a:lnTo>
                <a:lnTo>
                  <a:pt x="3791" y="351"/>
                </a:lnTo>
                <a:lnTo>
                  <a:pt x="3794" y="305"/>
                </a:lnTo>
                <a:lnTo>
                  <a:pt x="3796" y="305"/>
                </a:lnTo>
                <a:lnTo>
                  <a:pt x="3798" y="241"/>
                </a:lnTo>
                <a:lnTo>
                  <a:pt x="3801" y="242"/>
                </a:lnTo>
                <a:lnTo>
                  <a:pt x="3803" y="201"/>
                </a:lnTo>
                <a:lnTo>
                  <a:pt x="3805" y="224"/>
                </a:lnTo>
                <a:lnTo>
                  <a:pt x="3808" y="222"/>
                </a:lnTo>
                <a:lnTo>
                  <a:pt x="3810" y="281"/>
                </a:lnTo>
                <a:lnTo>
                  <a:pt x="3812" y="259"/>
                </a:lnTo>
                <a:lnTo>
                  <a:pt x="3814" y="289"/>
                </a:lnTo>
                <a:lnTo>
                  <a:pt x="3817" y="296"/>
                </a:lnTo>
                <a:lnTo>
                  <a:pt x="3819" y="251"/>
                </a:lnTo>
                <a:lnTo>
                  <a:pt x="3821" y="196"/>
                </a:lnTo>
                <a:lnTo>
                  <a:pt x="3823" y="154"/>
                </a:lnTo>
                <a:lnTo>
                  <a:pt x="3826" y="183"/>
                </a:lnTo>
                <a:lnTo>
                  <a:pt x="3828" y="221"/>
                </a:lnTo>
                <a:lnTo>
                  <a:pt x="3830" y="259"/>
                </a:lnTo>
                <a:lnTo>
                  <a:pt x="3833" y="256"/>
                </a:lnTo>
                <a:lnTo>
                  <a:pt x="3835" y="268"/>
                </a:lnTo>
                <a:lnTo>
                  <a:pt x="3837" y="258"/>
                </a:lnTo>
                <a:lnTo>
                  <a:pt x="3840" y="296"/>
                </a:lnTo>
                <a:lnTo>
                  <a:pt x="3842" y="347"/>
                </a:lnTo>
                <a:lnTo>
                  <a:pt x="3844" y="358"/>
                </a:lnTo>
                <a:lnTo>
                  <a:pt x="3847" y="370"/>
                </a:lnTo>
                <a:lnTo>
                  <a:pt x="3849" y="289"/>
                </a:lnTo>
                <a:lnTo>
                  <a:pt x="3851" y="268"/>
                </a:lnTo>
                <a:lnTo>
                  <a:pt x="3854" y="242"/>
                </a:lnTo>
                <a:lnTo>
                  <a:pt x="3856" y="260"/>
                </a:lnTo>
                <a:lnTo>
                  <a:pt x="3858" y="256"/>
                </a:lnTo>
                <a:lnTo>
                  <a:pt x="3860" y="281"/>
                </a:lnTo>
                <a:lnTo>
                  <a:pt x="3863" y="293"/>
                </a:lnTo>
                <a:lnTo>
                  <a:pt x="3865" y="311"/>
                </a:lnTo>
                <a:lnTo>
                  <a:pt x="3867" y="309"/>
                </a:lnTo>
                <a:lnTo>
                  <a:pt x="3869" y="255"/>
                </a:lnTo>
                <a:lnTo>
                  <a:pt x="3872" y="232"/>
                </a:lnTo>
                <a:lnTo>
                  <a:pt x="3874" y="260"/>
                </a:lnTo>
                <a:lnTo>
                  <a:pt x="3876" y="330"/>
                </a:lnTo>
                <a:lnTo>
                  <a:pt x="3879" y="307"/>
                </a:lnTo>
                <a:lnTo>
                  <a:pt x="3881" y="271"/>
                </a:lnTo>
                <a:lnTo>
                  <a:pt x="3883" y="218"/>
                </a:lnTo>
                <a:lnTo>
                  <a:pt x="3886" y="259"/>
                </a:lnTo>
                <a:lnTo>
                  <a:pt x="3888" y="243"/>
                </a:lnTo>
                <a:lnTo>
                  <a:pt x="3890" y="287"/>
                </a:lnTo>
                <a:lnTo>
                  <a:pt x="3893" y="291"/>
                </a:lnTo>
                <a:lnTo>
                  <a:pt x="3895" y="301"/>
                </a:lnTo>
                <a:lnTo>
                  <a:pt x="3897" y="283"/>
                </a:lnTo>
                <a:lnTo>
                  <a:pt x="3899" y="253"/>
                </a:lnTo>
                <a:lnTo>
                  <a:pt x="3902" y="262"/>
                </a:lnTo>
                <a:lnTo>
                  <a:pt x="3904" y="271"/>
                </a:lnTo>
                <a:lnTo>
                  <a:pt x="3906" y="282"/>
                </a:lnTo>
                <a:lnTo>
                  <a:pt x="3908" y="252"/>
                </a:lnTo>
                <a:lnTo>
                  <a:pt x="3911" y="224"/>
                </a:lnTo>
                <a:lnTo>
                  <a:pt x="3913" y="195"/>
                </a:lnTo>
                <a:lnTo>
                  <a:pt x="3915" y="245"/>
                </a:lnTo>
                <a:lnTo>
                  <a:pt x="3918" y="279"/>
                </a:lnTo>
                <a:lnTo>
                  <a:pt x="3920" y="301"/>
                </a:lnTo>
                <a:lnTo>
                  <a:pt x="3922" y="247"/>
                </a:lnTo>
                <a:lnTo>
                  <a:pt x="3925" y="257"/>
                </a:lnTo>
                <a:lnTo>
                  <a:pt x="3927" y="280"/>
                </a:lnTo>
                <a:lnTo>
                  <a:pt x="3929" y="317"/>
                </a:lnTo>
                <a:lnTo>
                  <a:pt x="3932" y="262"/>
                </a:lnTo>
                <a:lnTo>
                  <a:pt x="3934" y="258"/>
                </a:lnTo>
                <a:lnTo>
                  <a:pt x="3936" y="271"/>
                </a:lnTo>
                <a:lnTo>
                  <a:pt x="3938" y="315"/>
                </a:lnTo>
                <a:lnTo>
                  <a:pt x="3941" y="332"/>
                </a:lnTo>
                <a:lnTo>
                  <a:pt x="3943" y="300"/>
                </a:lnTo>
                <a:lnTo>
                  <a:pt x="3945" y="299"/>
                </a:lnTo>
                <a:lnTo>
                  <a:pt x="3948" y="258"/>
                </a:lnTo>
                <a:lnTo>
                  <a:pt x="3950" y="236"/>
                </a:lnTo>
                <a:lnTo>
                  <a:pt x="3952" y="225"/>
                </a:lnTo>
                <a:lnTo>
                  <a:pt x="3954" y="218"/>
                </a:lnTo>
                <a:lnTo>
                  <a:pt x="3957" y="236"/>
                </a:lnTo>
                <a:lnTo>
                  <a:pt x="3959" y="208"/>
                </a:lnTo>
                <a:lnTo>
                  <a:pt x="3961" y="269"/>
                </a:lnTo>
                <a:lnTo>
                  <a:pt x="3964" y="335"/>
                </a:lnTo>
                <a:lnTo>
                  <a:pt x="3966" y="383"/>
                </a:lnTo>
                <a:lnTo>
                  <a:pt x="3968" y="371"/>
                </a:lnTo>
                <a:lnTo>
                  <a:pt x="3971" y="333"/>
                </a:lnTo>
                <a:lnTo>
                  <a:pt x="3973" y="306"/>
                </a:lnTo>
                <a:lnTo>
                  <a:pt x="3975" y="243"/>
                </a:lnTo>
                <a:lnTo>
                  <a:pt x="3977" y="274"/>
                </a:lnTo>
                <a:lnTo>
                  <a:pt x="3980" y="243"/>
                </a:lnTo>
                <a:lnTo>
                  <a:pt x="3982" y="276"/>
                </a:lnTo>
                <a:lnTo>
                  <a:pt x="3984" y="239"/>
                </a:lnTo>
                <a:lnTo>
                  <a:pt x="3987" y="308"/>
                </a:lnTo>
                <a:lnTo>
                  <a:pt x="3989" y="321"/>
                </a:lnTo>
                <a:lnTo>
                  <a:pt x="3991" y="333"/>
                </a:lnTo>
                <a:lnTo>
                  <a:pt x="3994" y="331"/>
                </a:lnTo>
                <a:lnTo>
                  <a:pt x="3996" y="356"/>
                </a:lnTo>
                <a:lnTo>
                  <a:pt x="3998" y="339"/>
                </a:lnTo>
                <a:lnTo>
                  <a:pt x="4000" y="328"/>
                </a:lnTo>
                <a:lnTo>
                  <a:pt x="4003" y="281"/>
                </a:lnTo>
                <a:lnTo>
                  <a:pt x="4005" y="268"/>
                </a:lnTo>
                <a:lnTo>
                  <a:pt x="4007" y="264"/>
                </a:lnTo>
                <a:lnTo>
                  <a:pt x="4010" y="274"/>
                </a:lnTo>
                <a:lnTo>
                  <a:pt x="4012" y="296"/>
                </a:lnTo>
                <a:lnTo>
                  <a:pt x="4014" y="267"/>
                </a:lnTo>
                <a:lnTo>
                  <a:pt x="4017" y="266"/>
                </a:lnTo>
                <a:lnTo>
                  <a:pt x="4019" y="210"/>
                </a:lnTo>
                <a:lnTo>
                  <a:pt x="4021" y="234"/>
                </a:lnTo>
                <a:lnTo>
                  <a:pt x="4023" y="223"/>
                </a:lnTo>
                <a:lnTo>
                  <a:pt x="4026" y="283"/>
                </a:lnTo>
                <a:lnTo>
                  <a:pt x="4028" y="284"/>
                </a:lnTo>
                <a:lnTo>
                  <a:pt x="4030" y="286"/>
                </a:lnTo>
                <a:lnTo>
                  <a:pt x="4033" y="248"/>
                </a:lnTo>
                <a:lnTo>
                  <a:pt x="4035" y="271"/>
                </a:lnTo>
                <a:lnTo>
                  <a:pt x="4037" y="293"/>
                </a:lnTo>
                <a:lnTo>
                  <a:pt x="4040" y="296"/>
                </a:lnTo>
                <a:lnTo>
                  <a:pt x="4042" y="298"/>
                </a:lnTo>
                <a:lnTo>
                  <a:pt x="4044" y="284"/>
                </a:lnTo>
                <a:lnTo>
                  <a:pt x="4046" y="262"/>
                </a:lnTo>
                <a:lnTo>
                  <a:pt x="4049" y="269"/>
                </a:lnTo>
                <a:lnTo>
                  <a:pt x="4051" y="269"/>
                </a:lnTo>
                <a:lnTo>
                  <a:pt x="4053" y="309"/>
                </a:lnTo>
                <a:lnTo>
                  <a:pt x="4056" y="270"/>
                </a:lnTo>
                <a:lnTo>
                  <a:pt x="4058" y="286"/>
                </a:lnTo>
                <a:lnTo>
                  <a:pt x="4060" y="253"/>
                </a:lnTo>
                <a:lnTo>
                  <a:pt x="4062" y="214"/>
                </a:lnTo>
                <a:lnTo>
                  <a:pt x="4065" y="216"/>
                </a:lnTo>
                <a:lnTo>
                  <a:pt x="4067" y="236"/>
                </a:lnTo>
                <a:lnTo>
                  <a:pt x="4069" y="277"/>
                </a:lnTo>
                <a:lnTo>
                  <a:pt x="4072" y="279"/>
                </a:lnTo>
                <a:lnTo>
                  <a:pt x="4074" y="292"/>
                </a:lnTo>
                <a:lnTo>
                  <a:pt x="4076" y="249"/>
                </a:lnTo>
                <a:lnTo>
                  <a:pt x="4079" y="223"/>
                </a:lnTo>
                <a:lnTo>
                  <a:pt x="4081" y="191"/>
                </a:lnTo>
                <a:lnTo>
                  <a:pt x="4083" y="210"/>
                </a:lnTo>
                <a:lnTo>
                  <a:pt x="4086" y="259"/>
                </a:lnTo>
                <a:lnTo>
                  <a:pt x="4088" y="262"/>
                </a:lnTo>
                <a:lnTo>
                  <a:pt x="4090" y="301"/>
                </a:lnTo>
                <a:lnTo>
                  <a:pt x="4092" y="226"/>
                </a:lnTo>
                <a:lnTo>
                  <a:pt x="4095" y="236"/>
                </a:lnTo>
                <a:lnTo>
                  <a:pt x="4097" y="214"/>
                </a:lnTo>
                <a:lnTo>
                  <a:pt x="4099" y="228"/>
                </a:lnTo>
                <a:lnTo>
                  <a:pt x="4101" y="227"/>
                </a:lnTo>
                <a:lnTo>
                  <a:pt x="4104" y="242"/>
                </a:lnTo>
                <a:lnTo>
                  <a:pt x="4106" y="275"/>
                </a:lnTo>
                <a:lnTo>
                  <a:pt x="4108" y="290"/>
                </a:lnTo>
                <a:lnTo>
                  <a:pt x="4111" y="311"/>
                </a:lnTo>
                <a:lnTo>
                  <a:pt x="4113" y="316"/>
                </a:lnTo>
                <a:lnTo>
                  <a:pt x="4115" y="273"/>
                </a:lnTo>
                <a:lnTo>
                  <a:pt x="4118" y="177"/>
                </a:lnTo>
                <a:lnTo>
                  <a:pt x="4120" y="182"/>
                </a:lnTo>
                <a:lnTo>
                  <a:pt x="4122" y="180"/>
                </a:lnTo>
                <a:lnTo>
                  <a:pt x="4125" y="262"/>
                </a:lnTo>
                <a:lnTo>
                  <a:pt x="4127" y="249"/>
                </a:lnTo>
                <a:lnTo>
                  <a:pt x="4129" y="319"/>
                </a:lnTo>
                <a:lnTo>
                  <a:pt x="4132" y="304"/>
                </a:lnTo>
                <a:lnTo>
                  <a:pt x="4134" y="295"/>
                </a:lnTo>
                <a:lnTo>
                  <a:pt x="4136" y="250"/>
                </a:lnTo>
                <a:lnTo>
                  <a:pt x="4138" y="234"/>
                </a:lnTo>
                <a:lnTo>
                  <a:pt x="4141" y="278"/>
                </a:lnTo>
                <a:lnTo>
                  <a:pt x="4143" y="293"/>
                </a:lnTo>
                <a:lnTo>
                  <a:pt x="4145" y="293"/>
                </a:lnTo>
                <a:lnTo>
                  <a:pt x="4147" y="239"/>
                </a:lnTo>
                <a:lnTo>
                  <a:pt x="4150" y="203"/>
                </a:lnTo>
                <a:lnTo>
                  <a:pt x="4152" y="246"/>
                </a:lnTo>
                <a:lnTo>
                  <a:pt x="4154" y="239"/>
                </a:lnTo>
                <a:lnTo>
                  <a:pt x="4157" y="255"/>
                </a:lnTo>
                <a:lnTo>
                  <a:pt x="4159" y="261"/>
                </a:lnTo>
                <a:lnTo>
                  <a:pt x="4161" y="255"/>
                </a:lnTo>
                <a:lnTo>
                  <a:pt x="4164" y="260"/>
                </a:lnTo>
                <a:lnTo>
                  <a:pt x="4166" y="205"/>
                </a:lnTo>
                <a:lnTo>
                  <a:pt x="4168" y="226"/>
                </a:lnTo>
                <a:lnTo>
                  <a:pt x="4171" y="225"/>
                </a:lnTo>
                <a:lnTo>
                  <a:pt x="4173" y="229"/>
                </a:lnTo>
                <a:lnTo>
                  <a:pt x="4175" y="205"/>
                </a:lnTo>
                <a:lnTo>
                  <a:pt x="4177" y="263"/>
                </a:lnTo>
                <a:lnTo>
                  <a:pt x="4180" y="255"/>
                </a:lnTo>
                <a:lnTo>
                  <a:pt x="4182" y="295"/>
                </a:lnTo>
                <a:lnTo>
                  <a:pt x="4184" y="265"/>
                </a:lnTo>
                <a:lnTo>
                  <a:pt x="4186" y="263"/>
                </a:lnTo>
                <a:lnTo>
                  <a:pt x="4189" y="263"/>
                </a:lnTo>
                <a:lnTo>
                  <a:pt x="4191" y="229"/>
                </a:lnTo>
                <a:lnTo>
                  <a:pt x="4193" y="236"/>
                </a:lnTo>
                <a:lnTo>
                  <a:pt x="4196" y="219"/>
                </a:lnTo>
                <a:lnTo>
                  <a:pt x="4198" y="286"/>
                </a:lnTo>
                <a:lnTo>
                  <a:pt x="4200" y="270"/>
                </a:lnTo>
                <a:lnTo>
                  <a:pt x="4203" y="280"/>
                </a:lnTo>
                <a:lnTo>
                  <a:pt x="4205" y="236"/>
                </a:lnTo>
                <a:lnTo>
                  <a:pt x="4207" y="250"/>
                </a:lnTo>
                <a:lnTo>
                  <a:pt x="4210" y="249"/>
                </a:lnTo>
                <a:lnTo>
                  <a:pt x="4212" y="249"/>
                </a:lnTo>
                <a:lnTo>
                  <a:pt x="4214" y="229"/>
                </a:lnTo>
                <a:lnTo>
                  <a:pt x="4217" y="231"/>
                </a:lnTo>
                <a:lnTo>
                  <a:pt x="4219" y="240"/>
                </a:lnTo>
                <a:lnTo>
                  <a:pt x="4221" y="238"/>
                </a:lnTo>
                <a:lnTo>
                  <a:pt x="4223" y="244"/>
                </a:lnTo>
                <a:lnTo>
                  <a:pt x="4225" y="212"/>
                </a:lnTo>
                <a:lnTo>
                  <a:pt x="4228" y="289"/>
                </a:lnTo>
                <a:lnTo>
                  <a:pt x="4230" y="335"/>
                </a:lnTo>
                <a:lnTo>
                  <a:pt x="4232" y="370"/>
                </a:lnTo>
                <a:lnTo>
                  <a:pt x="4235" y="356"/>
                </a:lnTo>
                <a:lnTo>
                  <a:pt x="4237" y="267"/>
                </a:lnTo>
                <a:lnTo>
                  <a:pt x="4239" y="276"/>
                </a:lnTo>
                <a:lnTo>
                  <a:pt x="4242" y="219"/>
                </a:lnTo>
                <a:lnTo>
                  <a:pt x="4244" y="218"/>
                </a:lnTo>
                <a:lnTo>
                  <a:pt x="4246" y="216"/>
                </a:lnTo>
                <a:lnTo>
                  <a:pt x="4249" y="252"/>
                </a:lnTo>
                <a:lnTo>
                  <a:pt x="4251" y="309"/>
                </a:lnTo>
                <a:lnTo>
                  <a:pt x="4253" y="292"/>
                </a:lnTo>
                <a:lnTo>
                  <a:pt x="4256" y="308"/>
                </a:lnTo>
                <a:lnTo>
                  <a:pt x="4258" y="258"/>
                </a:lnTo>
                <a:lnTo>
                  <a:pt x="4260" y="231"/>
                </a:lnTo>
                <a:lnTo>
                  <a:pt x="4263" y="208"/>
                </a:lnTo>
                <a:lnTo>
                  <a:pt x="4265" y="242"/>
                </a:lnTo>
                <a:lnTo>
                  <a:pt x="4267" y="273"/>
                </a:lnTo>
                <a:lnTo>
                  <a:pt x="4269" y="271"/>
                </a:lnTo>
                <a:lnTo>
                  <a:pt x="4271" y="247"/>
                </a:lnTo>
                <a:lnTo>
                  <a:pt x="4274" y="289"/>
                </a:lnTo>
                <a:lnTo>
                  <a:pt x="4276" y="299"/>
                </a:lnTo>
                <a:lnTo>
                  <a:pt x="4278" y="320"/>
                </a:lnTo>
                <a:lnTo>
                  <a:pt x="4281" y="245"/>
                </a:lnTo>
                <a:lnTo>
                  <a:pt x="4283" y="248"/>
                </a:lnTo>
                <a:lnTo>
                  <a:pt x="4285" y="245"/>
                </a:lnTo>
                <a:lnTo>
                  <a:pt x="4288" y="287"/>
                </a:lnTo>
                <a:lnTo>
                  <a:pt x="4290" y="325"/>
                </a:lnTo>
                <a:lnTo>
                  <a:pt x="4292" y="342"/>
                </a:lnTo>
                <a:lnTo>
                  <a:pt x="4295" y="346"/>
                </a:lnTo>
                <a:lnTo>
                  <a:pt x="4297" y="274"/>
                </a:lnTo>
                <a:lnTo>
                  <a:pt x="4299" y="276"/>
                </a:lnTo>
                <a:lnTo>
                  <a:pt x="4302" y="253"/>
                </a:lnTo>
                <a:lnTo>
                  <a:pt x="4304" y="305"/>
                </a:lnTo>
                <a:lnTo>
                  <a:pt x="4306" y="263"/>
                </a:lnTo>
                <a:lnTo>
                  <a:pt x="4308" y="280"/>
                </a:lnTo>
                <a:lnTo>
                  <a:pt x="4311" y="279"/>
                </a:lnTo>
                <a:lnTo>
                  <a:pt x="4313" y="287"/>
                </a:lnTo>
                <a:lnTo>
                  <a:pt x="4315" y="249"/>
                </a:lnTo>
                <a:lnTo>
                  <a:pt x="4317" y="216"/>
                </a:lnTo>
                <a:lnTo>
                  <a:pt x="4320" y="204"/>
                </a:lnTo>
                <a:lnTo>
                  <a:pt x="4322" y="266"/>
                </a:lnTo>
                <a:lnTo>
                  <a:pt x="4324" y="283"/>
                </a:lnTo>
                <a:lnTo>
                  <a:pt x="4327" y="261"/>
                </a:lnTo>
                <a:lnTo>
                  <a:pt x="4329" y="245"/>
                </a:lnTo>
                <a:lnTo>
                  <a:pt x="4331" y="211"/>
                </a:lnTo>
                <a:lnTo>
                  <a:pt x="4334" y="232"/>
                </a:lnTo>
                <a:lnTo>
                  <a:pt x="4336" y="196"/>
                </a:lnTo>
                <a:lnTo>
                  <a:pt x="4338" y="243"/>
                </a:lnTo>
                <a:lnTo>
                  <a:pt x="4341" y="313"/>
                </a:lnTo>
                <a:lnTo>
                  <a:pt x="4343" y="325"/>
                </a:lnTo>
                <a:lnTo>
                  <a:pt x="4345" y="263"/>
                </a:lnTo>
                <a:lnTo>
                  <a:pt x="4347" y="228"/>
                </a:lnTo>
                <a:lnTo>
                  <a:pt x="4350" y="192"/>
                </a:lnTo>
                <a:lnTo>
                  <a:pt x="4352" y="202"/>
                </a:lnTo>
                <a:lnTo>
                  <a:pt x="4354" y="227"/>
                </a:lnTo>
                <a:lnTo>
                  <a:pt x="4356" y="219"/>
                </a:lnTo>
                <a:lnTo>
                  <a:pt x="4359" y="264"/>
                </a:lnTo>
                <a:lnTo>
                  <a:pt x="4361" y="250"/>
                </a:lnTo>
                <a:lnTo>
                  <a:pt x="4363" y="295"/>
                </a:lnTo>
                <a:lnTo>
                  <a:pt x="4366" y="272"/>
                </a:lnTo>
                <a:lnTo>
                  <a:pt x="4368" y="251"/>
                </a:lnTo>
                <a:lnTo>
                  <a:pt x="4370" y="253"/>
                </a:lnTo>
                <a:lnTo>
                  <a:pt x="4373" y="235"/>
                </a:lnTo>
                <a:lnTo>
                  <a:pt x="4375" y="290"/>
                </a:lnTo>
                <a:lnTo>
                  <a:pt x="4377" y="266"/>
                </a:lnTo>
                <a:lnTo>
                  <a:pt x="4380" y="297"/>
                </a:lnTo>
                <a:lnTo>
                  <a:pt x="4382" y="220"/>
                </a:lnTo>
                <a:lnTo>
                  <a:pt x="4384" y="266"/>
                </a:lnTo>
                <a:lnTo>
                  <a:pt x="4387" y="281"/>
                </a:lnTo>
                <a:lnTo>
                  <a:pt x="4389" y="322"/>
                </a:lnTo>
                <a:lnTo>
                  <a:pt x="4391" y="265"/>
                </a:lnTo>
                <a:lnTo>
                  <a:pt x="4393" y="262"/>
                </a:lnTo>
                <a:lnTo>
                  <a:pt x="4396" y="245"/>
                </a:lnTo>
                <a:lnTo>
                  <a:pt x="4398" y="336"/>
                </a:lnTo>
                <a:lnTo>
                  <a:pt x="4400" y="324"/>
                </a:lnTo>
                <a:lnTo>
                  <a:pt x="4402" y="310"/>
                </a:lnTo>
                <a:lnTo>
                  <a:pt x="4405" y="286"/>
                </a:lnTo>
                <a:lnTo>
                  <a:pt x="4407" y="305"/>
                </a:lnTo>
                <a:lnTo>
                  <a:pt x="4409" y="273"/>
                </a:lnTo>
                <a:lnTo>
                  <a:pt x="4412" y="187"/>
                </a:lnTo>
                <a:lnTo>
                  <a:pt x="4414" y="192"/>
                </a:lnTo>
                <a:lnTo>
                  <a:pt x="4416" y="223"/>
                </a:lnTo>
                <a:lnTo>
                  <a:pt x="4419" y="280"/>
                </a:lnTo>
                <a:lnTo>
                  <a:pt x="4421" y="240"/>
                </a:lnTo>
                <a:lnTo>
                  <a:pt x="4423" y="218"/>
                </a:lnTo>
                <a:lnTo>
                  <a:pt x="4426" y="234"/>
                </a:lnTo>
                <a:lnTo>
                  <a:pt x="4428" y="250"/>
                </a:lnTo>
                <a:lnTo>
                  <a:pt x="4430" y="263"/>
                </a:lnTo>
                <a:lnTo>
                  <a:pt x="4432" y="235"/>
                </a:lnTo>
                <a:lnTo>
                  <a:pt x="4435" y="258"/>
                </a:lnTo>
                <a:lnTo>
                  <a:pt x="4437" y="309"/>
                </a:lnTo>
                <a:lnTo>
                  <a:pt x="4439" y="300"/>
                </a:lnTo>
                <a:lnTo>
                  <a:pt x="4442" y="256"/>
                </a:lnTo>
                <a:lnTo>
                  <a:pt x="4444" y="254"/>
                </a:lnTo>
                <a:lnTo>
                  <a:pt x="4446" y="269"/>
                </a:lnTo>
                <a:lnTo>
                  <a:pt x="4448" y="301"/>
                </a:lnTo>
                <a:lnTo>
                  <a:pt x="4451" y="298"/>
                </a:lnTo>
                <a:lnTo>
                  <a:pt x="4453" y="334"/>
                </a:lnTo>
                <a:lnTo>
                  <a:pt x="4455" y="305"/>
                </a:lnTo>
                <a:lnTo>
                  <a:pt x="4458" y="266"/>
                </a:lnTo>
                <a:lnTo>
                  <a:pt x="4460" y="228"/>
                </a:lnTo>
                <a:lnTo>
                  <a:pt x="4462" y="192"/>
                </a:lnTo>
                <a:lnTo>
                  <a:pt x="4465" y="202"/>
                </a:lnTo>
                <a:lnTo>
                  <a:pt x="4467" y="222"/>
                </a:lnTo>
                <a:lnTo>
                  <a:pt x="4469" y="258"/>
                </a:lnTo>
                <a:lnTo>
                  <a:pt x="4471" y="237"/>
                </a:lnTo>
                <a:lnTo>
                  <a:pt x="4474" y="246"/>
                </a:lnTo>
                <a:lnTo>
                  <a:pt x="4476" y="294"/>
                </a:lnTo>
                <a:lnTo>
                  <a:pt x="4478" y="258"/>
                </a:lnTo>
                <a:lnTo>
                  <a:pt x="4481" y="250"/>
                </a:lnTo>
                <a:lnTo>
                  <a:pt x="4483" y="234"/>
                </a:lnTo>
                <a:lnTo>
                  <a:pt x="4485" y="297"/>
                </a:lnTo>
                <a:lnTo>
                  <a:pt x="4488" y="254"/>
                </a:lnTo>
                <a:lnTo>
                  <a:pt x="4490" y="256"/>
                </a:lnTo>
                <a:lnTo>
                  <a:pt x="4492" y="248"/>
                </a:lnTo>
                <a:lnTo>
                  <a:pt x="4494" y="252"/>
                </a:lnTo>
                <a:lnTo>
                  <a:pt x="4497" y="233"/>
                </a:lnTo>
                <a:lnTo>
                  <a:pt x="4499" y="261"/>
                </a:lnTo>
                <a:lnTo>
                  <a:pt x="4501" y="290"/>
                </a:lnTo>
                <a:lnTo>
                  <a:pt x="4504" y="278"/>
                </a:lnTo>
                <a:lnTo>
                  <a:pt x="4506" y="244"/>
                </a:lnTo>
                <a:lnTo>
                  <a:pt x="4508" y="280"/>
                </a:lnTo>
                <a:lnTo>
                  <a:pt x="4510" y="285"/>
                </a:lnTo>
                <a:lnTo>
                  <a:pt x="4513" y="308"/>
                </a:lnTo>
                <a:lnTo>
                  <a:pt x="4515" y="274"/>
                </a:lnTo>
                <a:lnTo>
                  <a:pt x="4517" y="277"/>
                </a:lnTo>
                <a:lnTo>
                  <a:pt x="4520" y="237"/>
                </a:lnTo>
                <a:lnTo>
                  <a:pt x="4522" y="240"/>
                </a:lnTo>
                <a:lnTo>
                  <a:pt x="4524" y="262"/>
                </a:lnTo>
                <a:lnTo>
                  <a:pt x="4527" y="275"/>
                </a:lnTo>
                <a:lnTo>
                  <a:pt x="4529" y="283"/>
                </a:lnTo>
                <a:lnTo>
                  <a:pt x="4531" y="278"/>
                </a:lnTo>
                <a:lnTo>
                  <a:pt x="4534" y="288"/>
                </a:lnTo>
                <a:lnTo>
                  <a:pt x="4536" y="275"/>
                </a:lnTo>
                <a:lnTo>
                  <a:pt x="4538" y="264"/>
                </a:lnTo>
                <a:lnTo>
                  <a:pt x="4540" y="284"/>
                </a:lnTo>
                <a:lnTo>
                  <a:pt x="4543" y="283"/>
                </a:lnTo>
                <a:lnTo>
                  <a:pt x="4545" y="257"/>
                </a:lnTo>
                <a:lnTo>
                  <a:pt x="4547" y="268"/>
                </a:lnTo>
                <a:lnTo>
                  <a:pt x="4550" y="308"/>
                </a:lnTo>
                <a:lnTo>
                  <a:pt x="4552" y="310"/>
                </a:lnTo>
                <a:lnTo>
                  <a:pt x="4554" y="284"/>
                </a:lnTo>
                <a:lnTo>
                  <a:pt x="4556" y="245"/>
                </a:lnTo>
                <a:lnTo>
                  <a:pt x="4559" y="282"/>
                </a:lnTo>
                <a:lnTo>
                  <a:pt x="4561" y="241"/>
                </a:lnTo>
                <a:lnTo>
                  <a:pt x="4563" y="234"/>
                </a:lnTo>
                <a:lnTo>
                  <a:pt x="4566" y="231"/>
                </a:lnTo>
                <a:lnTo>
                  <a:pt x="4568" y="266"/>
                </a:lnTo>
                <a:lnTo>
                  <a:pt x="4570" y="255"/>
                </a:lnTo>
                <a:lnTo>
                  <a:pt x="4573" y="286"/>
                </a:lnTo>
                <a:lnTo>
                  <a:pt x="4575" y="319"/>
                </a:lnTo>
                <a:lnTo>
                  <a:pt x="4577" y="290"/>
                </a:lnTo>
                <a:lnTo>
                  <a:pt x="4580" y="259"/>
                </a:lnTo>
                <a:lnTo>
                  <a:pt x="4582" y="249"/>
                </a:lnTo>
                <a:lnTo>
                  <a:pt x="4584" y="271"/>
                </a:lnTo>
                <a:lnTo>
                  <a:pt x="4586" y="279"/>
                </a:lnTo>
                <a:lnTo>
                  <a:pt x="4589" y="249"/>
                </a:lnTo>
                <a:lnTo>
                  <a:pt x="4591" y="280"/>
                </a:lnTo>
                <a:lnTo>
                  <a:pt x="4593" y="256"/>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22" name="Rectangle 121"/>
          <p:cNvSpPr/>
          <p:nvPr/>
        </p:nvSpPr>
        <p:spPr>
          <a:xfrm>
            <a:off x="621812" y="1781620"/>
            <a:ext cx="369653" cy="369332"/>
          </a:xfrm>
          <a:prstGeom prst="rect">
            <a:avLst/>
          </a:prstGeom>
        </p:spPr>
        <p:txBody>
          <a:bodyPr wrap="none">
            <a:spAutoFit/>
          </a:bodyPr>
          <a:lstStyle/>
          <a:p>
            <a:r>
              <a:rPr lang="en-US" i="1" dirty="0"/>
              <a:t>T</a:t>
            </a:r>
            <a:r>
              <a:rPr lang="en-US" i="1" baseline="-25000" dirty="0"/>
              <a:t>A</a:t>
            </a:r>
            <a:endParaRPr lang="en-US" dirty="0"/>
          </a:p>
        </p:txBody>
      </p:sp>
      <p:sp>
        <p:nvSpPr>
          <p:cNvPr id="123" name="Rectangle 122"/>
          <p:cNvSpPr/>
          <p:nvPr/>
        </p:nvSpPr>
        <p:spPr>
          <a:xfrm>
            <a:off x="667234" y="3522732"/>
            <a:ext cx="380232" cy="369332"/>
          </a:xfrm>
          <a:prstGeom prst="rect">
            <a:avLst/>
          </a:prstGeom>
        </p:spPr>
        <p:txBody>
          <a:bodyPr wrap="none">
            <a:spAutoFit/>
          </a:bodyPr>
          <a:lstStyle/>
          <a:p>
            <a:r>
              <a:rPr lang="en-US" i="1" dirty="0"/>
              <a:t>T</a:t>
            </a:r>
            <a:r>
              <a:rPr lang="en-US" i="1" baseline="-25000" dirty="0"/>
              <a:t>B</a:t>
            </a:r>
            <a:endParaRPr lang="en-US" dirty="0"/>
          </a:p>
        </p:txBody>
      </p:sp>
    </p:spTree>
    <p:extLst>
      <p:ext uri="{BB962C8B-B14F-4D97-AF65-F5344CB8AC3E}">
        <p14:creationId xmlns:p14="http://schemas.microsoft.com/office/powerpoint/2010/main" val="406192753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EDEFF3"/>
        </a:solidFill>
        <a:effectLst/>
      </p:bgPr>
    </p:bg>
    <p:spTree>
      <p:nvGrpSpPr>
        <p:cNvPr id="1" name=""/>
        <p:cNvGrpSpPr/>
        <p:nvPr/>
      </p:nvGrpSpPr>
      <p:grpSpPr>
        <a:xfrm>
          <a:off x="0" y="0"/>
          <a:ext cx="0" cy="0"/>
          <a:chOff x="0" y="0"/>
          <a:chExt cx="0" cy="0"/>
        </a:xfrm>
      </p:grpSpPr>
      <p:sp>
        <p:nvSpPr>
          <p:cNvPr id="105" name="TextBox 104"/>
          <p:cNvSpPr txBox="1"/>
          <p:nvPr/>
        </p:nvSpPr>
        <p:spPr>
          <a:xfrm>
            <a:off x="306310" y="152401"/>
            <a:ext cx="11276091" cy="3154710"/>
          </a:xfrm>
          <a:prstGeom prst="rect">
            <a:avLst/>
          </a:prstGeom>
          <a:noFill/>
        </p:spPr>
        <p:txBody>
          <a:bodyPr wrap="square" rtlCol="0">
            <a:spAutoFit/>
          </a:bodyPr>
          <a:lstStyle/>
          <a:p>
            <a:endParaRPr lang="en-US" sz="2000" dirty="0"/>
          </a:p>
          <a:p>
            <a:endParaRPr lang="en-US" sz="2000" dirty="0"/>
          </a:p>
          <a:p>
            <a:r>
              <a:rPr lang="en-US" sz="2000" dirty="0"/>
              <a:t>As before, we are not interested in any </a:t>
            </a:r>
            <a:r>
              <a:rPr lang="en-US" sz="2000" i="1" dirty="0"/>
              <a:t>global</a:t>
            </a:r>
            <a:r>
              <a:rPr lang="en-US" sz="2000" dirty="0"/>
              <a:t> properties of the time series, we are only interested in small </a:t>
            </a:r>
            <a:r>
              <a:rPr lang="en-US" sz="2000" i="1" dirty="0"/>
              <a:t>local</a:t>
            </a:r>
            <a:r>
              <a:rPr lang="en-US" sz="2000" dirty="0"/>
              <a:t> subsequences, of this length, </a:t>
            </a:r>
            <a:r>
              <a:rPr lang="en-US" sz="2000" i="1" dirty="0"/>
              <a:t>m</a:t>
            </a:r>
          </a:p>
          <a:p>
            <a:endParaRPr lang="en-US" sz="2000" dirty="0"/>
          </a:p>
          <a:p>
            <a:r>
              <a:rPr lang="en-US" sz="2000" dirty="0"/>
              <a:t>These subsequences might be about the length of individual heartbeats (for ECGs), individual days (for social media behavior), individual words (for speech analysis) etc.</a:t>
            </a:r>
          </a:p>
          <a:p>
            <a:endParaRPr lang="en-US" sz="2000" dirty="0"/>
          </a:p>
          <a:p>
            <a:r>
              <a:rPr lang="en-US" sz="2000" dirty="0"/>
              <a:t> </a:t>
            </a:r>
          </a:p>
          <a:p>
            <a:r>
              <a:rPr lang="en-US" dirty="0"/>
              <a:t> </a:t>
            </a:r>
          </a:p>
        </p:txBody>
      </p:sp>
      <p:sp>
        <p:nvSpPr>
          <p:cNvPr id="44" name="Rectangle 43"/>
          <p:cNvSpPr/>
          <p:nvPr/>
        </p:nvSpPr>
        <p:spPr>
          <a:xfrm>
            <a:off x="754657" y="3884444"/>
            <a:ext cx="954107" cy="369332"/>
          </a:xfrm>
          <a:prstGeom prst="rect">
            <a:avLst/>
          </a:prstGeom>
        </p:spPr>
        <p:txBody>
          <a:bodyPr wrap="none">
            <a:spAutoFit/>
          </a:bodyPr>
          <a:lstStyle/>
          <a:p>
            <a:r>
              <a:rPr lang="en-US" i="1" dirty="0"/>
              <a:t>m = 100</a:t>
            </a:r>
            <a:endParaRPr lang="en-US" dirty="0"/>
          </a:p>
        </p:txBody>
      </p:sp>
      <p:sp>
        <p:nvSpPr>
          <p:cNvPr id="56" name="Freeform 37"/>
          <p:cNvSpPr>
            <a:spLocks/>
          </p:cNvSpPr>
          <p:nvPr/>
        </p:nvSpPr>
        <p:spPr bwMode="auto">
          <a:xfrm>
            <a:off x="830575" y="3084421"/>
            <a:ext cx="5330362" cy="593410"/>
          </a:xfrm>
          <a:custGeom>
            <a:avLst/>
            <a:gdLst>
              <a:gd name="T0" fmla="*/ 69 w 4590"/>
              <a:gd name="T1" fmla="*/ 321 h 506"/>
              <a:gd name="T2" fmla="*/ 142 w 4590"/>
              <a:gd name="T3" fmla="*/ 270 h 506"/>
              <a:gd name="T4" fmla="*/ 216 w 4590"/>
              <a:gd name="T5" fmla="*/ 299 h 506"/>
              <a:gd name="T6" fmla="*/ 289 w 4590"/>
              <a:gd name="T7" fmla="*/ 217 h 506"/>
              <a:gd name="T8" fmla="*/ 363 w 4590"/>
              <a:gd name="T9" fmla="*/ 304 h 506"/>
              <a:gd name="T10" fmla="*/ 436 w 4590"/>
              <a:gd name="T11" fmla="*/ 303 h 506"/>
              <a:gd name="T12" fmla="*/ 510 w 4590"/>
              <a:gd name="T13" fmla="*/ 287 h 506"/>
              <a:gd name="T14" fmla="*/ 583 w 4590"/>
              <a:gd name="T15" fmla="*/ 178 h 506"/>
              <a:gd name="T16" fmla="*/ 657 w 4590"/>
              <a:gd name="T17" fmla="*/ 241 h 506"/>
              <a:gd name="T18" fmla="*/ 730 w 4590"/>
              <a:gd name="T19" fmla="*/ 222 h 506"/>
              <a:gd name="T20" fmla="*/ 804 w 4590"/>
              <a:gd name="T21" fmla="*/ 219 h 506"/>
              <a:gd name="T22" fmla="*/ 877 w 4590"/>
              <a:gd name="T23" fmla="*/ 283 h 506"/>
              <a:gd name="T24" fmla="*/ 951 w 4590"/>
              <a:gd name="T25" fmla="*/ 269 h 506"/>
              <a:gd name="T26" fmla="*/ 1024 w 4590"/>
              <a:gd name="T27" fmla="*/ 349 h 506"/>
              <a:gd name="T28" fmla="*/ 1098 w 4590"/>
              <a:gd name="T29" fmla="*/ 256 h 506"/>
              <a:gd name="T30" fmla="*/ 1171 w 4590"/>
              <a:gd name="T31" fmla="*/ 216 h 506"/>
              <a:gd name="T32" fmla="*/ 1245 w 4590"/>
              <a:gd name="T33" fmla="*/ 231 h 506"/>
              <a:gd name="T34" fmla="*/ 1318 w 4590"/>
              <a:gd name="T35" fmla="*/ 239 h 506"/>
              <a:gd name="T36" fmla="*/ 1392 w 4590"/>
              <a:gd name="T37" fmla="*/ 299 h 506"/>
              <a:gd name="T38" fmla="*/ 1466 w 4590"/>
              <a:gd name="T39" fmla="*/ 216 h 506"/>
              <a:gd name="T40" fmla="*/ 1539 w 4590"/>
              <a:gd name="T41" fmla="*/ 217 h 506"/>
              <a:gd name="T42" fmla="*/ 1613 w 4590"/>
              <a:gd name="T43" fmla="*/ 57 h 506"/>
              <a:gd name="T44" fmla="*/ 1686 w 4590"/>
              <a:gd name="T45" fmla="*/ 422 h 506"/>
              <a:gd name="T46" fmla="*/ 1759 w 4590"/>
              <a:gd name="T47" fmla="*/ 388 h 506"/>
              <a:gd name="T48" fmla="*/ 1833 w 4590"/>
              <a:gd name="T49" fmla="*/ 40 h 506"/>
              <a:gd name="T50" fmla="*/ 1907 w 4590"/>
              <a:gd name="T51" fmla="*/ 226 h 506"/>
              <a:gd name="T52" fmla="*/ 1980 w 4590"/>
              <a:gd name="T53" fmla="*/ 489 h 506"/>
              <a:gd name="T54" fmla="*/ 2054 w 4590"/>
              <a:gd name="T55" fmla="*/ 161 h 506"/>
              <a:gd name="T56" fmla="*/ 2127 w 4590"/>
              <a:gd name="T57" fmla="*/ 67 h 506"/>
              <a:gd name="T58" fmla="*/ 2201 w 4590"/>
              <a:gd name="T59" fmla="*/ 471 h 506"/>
              <a:gd name="T60" fmla="*/ 2274 w 4590"/>
              <a:gd name="T61" fmla="*/ 378 h 506"/>
              <a:gd name="T62" fmla="*/ 2348 w 4590"/>
              <a:gd name="T63" fmla="*/ 249 h 506"/>
              <a:gd name="T64" fmla="*/ 2421 w 4590"/>
              <a:gd name="T65" fmla="*/ 325 h 506"/>
              <a:gd name="T66" fmla="*/ 2495 w 4590"/>
              <a:gd name="T67" fmla="*/ 231 h 506"/>
              <a:gd name="T68" fmla="*/ 2568 w 4590"/>
              <a:gd name="T69" fmla="*/ 286 h 506"/>
              <a:gd name="T70" fmla="*/ 2642 w 4590"/>
              <a:gd name="T71" fmla="*/ 240 h 506"/>
              <a:gd name="T72" fmla="*/ 2715 w 4590"/>
              <a:gd name="T73" fmla="*/ 246 h 506"/>
              <a:gd name="T74" fmla="*/ 2789 w 4590"/>
              <a:gd name="T75" fmla="*/ 276 h 506"/>
              <a:gd name="T76" fmla="*/ 2863 w 4590"/>
              <a:gd name="T77" fmla="*/ 218 h 506"/>
              <a:gd name="T78" fmla="*/ 2936 w 4590"/>
              <a:gd name="T79" fmla="*/ 201 h 506"/>
              <a:gd name="T80" fmla="*/ 3009 w 4590"/>
              <a:gd name="T81" fmla="*/ 222 h 506"/>
              <a:gd name="T82" fmla="*/ 3083 w 4590"/>
              <a:gd name="T83" fmla="*/ 220 h 506"/>
              <a:gd name="T84" fmla="*/ 3156 w 4590"/>
              <a:gd name="T85" fmla="*/ 254 h 506"/>
              <a:gd name="T86" fmla="*/ 3230 w 4590"/>
              <a:gd name="T87" fmla="*/ 237 h 506"/>
              <a:gd name="T88" fmla="*/ 3304 w 4590"/>
              <a:gd name="T89" fmla="*/ 250 h 506"/>
              <a:gd name="T90" fmla="*/ 3377 w 4590"/>
              <a:gd name="T91" fmla="*/ 218 h 506"/>
              <a:gd name="T92" fmla="*/ 3451 w 4590"/>
              <a:gd name="T93" fmla="*/ 219 h 506"/>
              <a:gd name="T94" fmla="*/ 3524 w 4590"/>
              <a:gd name="T95" fmla="*/ 216 h 506"/>
              <a:gd name="T96" fmla="*/ 3598 w 4590"/>
              <a:gd name="T97" fmla="*/ 213 h 506"/>
              <a:gd name="T98" fmla="*/ 3671 w 4590"/>
              <a:gd name="T99" fmla="*/ 247 h 506"/>
              <a:gd name="T100" fmla="*/ 3745 w 4590"/>
              <a:gd name="T101" fmla="*/ 183 h 506"/>
              <a:gd name="T102" fmla="*/ 3818 w 4590"/>
              <a:gd name="T103" fmla="*/ 273 h 506"/>
              <a:gd name="T104" fmla="*/ 3892 w 4590"/>
              <a:gd name="T105" fmla="*/ 322 h 506"/>
              <a:gd name="T106" fmla="*/ 3965 w 4590"/>
              <a:gd name="T107" fmla="*/ 234 h 506"/>
              <a:gd name="T108" fmla="*/ 4039 w 4590"/>
              <a:gd name="T109" fmla="*/ 214 h 506"/>
              <a:gd name="T110" fmla="*/ 4112 w 4590"/>
              <a:gd name="T111" fmla="*/ 286 h 506"/>
              <a:gd name="T112" fmla="*/ 4186 w 4590"/>
              <a:gd name="T113" fmla="*/ 176 h 506"/>
              <a:gd name="T114" fmla="*/ 4260 w 4590"/>
              <a:gd name="T115" fmla="*/ 249 h 506"/>
              <a:gd name="T116" fmla="*/ 4333 w 4590"/>
              <a:gd name="T117" fmla="*/ 345 h 506"/>
              <a:gd name="T118" fmla="*/ 4406 w 4590"/>
              <a:gd name="T119" fmla="*/ 192 h 506"/>
              <a:gd name="T120" fmla="*/ 4480 w 4590"/>
              <a:gd name="T121" fmla="*/ 270 h 506"/>
              <a:gd name="T122" fmla="*/ 4553 w 4590"/>
              <a:gd name="T123" fmla="*/ 303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90" h="506">
                <a:moveTo>
                  <a:pt x="0" y="299"/>
                </a:moveTo>
                <a:lnTo>
                  <a:pt x="4" y="322"/>
                </a:lnTo>
                <a:lnTo>
                  <a:pt x="9" y="306"/>
                </a:lnTo>
                <a:lnTo>
                  <a:pt x="13" y="294"/>
                </a:lnTo>
                <a:lnTo>
                  <a:pt x="18" y="225"/>
                </a:lnTo>
                <a:lnTo>
                  <a:pt x="23" y="209"/>
                </a:lnTo>
                <a:lnTo>
                  <a:pt x="27" y="195"/>
                </a:lnTo>
                <a:lnTo>
                  <a:pt x="32" y="270"/>
                </a:lnTo>
                <a:lnTo>
                  <a:pt x="36" y="271"/>
                </a:lnTo>
                <a:lnTo>
                  <a:pt x="41" y="347"/>
                </a:lnTo>
                <a:lnTo>
                  <a:pt x="46" y="214"/>
                </a:lnTo>
                <a:lnTo>
                  <a:pt x="50" y="217"/>
                </a:lnTo>
                <a:lnTo>
                  <a:pt x="55" y="191"/>
                </a:lnTo>
                <a:lnTo>
                  <a:pt x="59" y="315"/>
                </a:lnTo>
                <a:lnTo>
                  <a:pt x="64" y="310"/>
                </a:lnTo>
                <a:lnTo>
                  <a:pt x="69" y="321"/>
                </a:lnTo>
                <a:lnTo>
                  <a:pt x="73" y="259"/>
                </a:lnTo>
                <a:lnTo>
                  <a:pt x="78" y="261"/>
                </a:lnTo>
                <a:lnTo>
                  <a:pt x="82" y="230"/>
                </a:lnTo>
                <a:lnTo>
                  <a:pt x="87" y="216"/>
                </a:lnTo>
                <a:lnTo>
                  <a:pt x="92" y="196"/>
                </a:lnTo>
                <a:lnTo>
                  <a:pt x="96" y="152"/>
                </a:lnTo>
                <a:lnTo>
                  <a:pt x="101" y="181"/>
                </a:lnTo>
                <a:lnTo>
                  <a:pt x="105" y="230"/>
                </a:lnTo>
                <a:lnTo>
                  <a:pt x="110" y="222"/>
                </a:lnTo>
                <a:lnTo>
                  <a:pt x="115" y="230"/>
                </a:lnTo>
                <a:lnTo>
                  <a:pt x="119" y="179"/>
                </a:lnTo>
                <a:lnTo>
                  <a:pt x="124" y="201"/>
                </a:lnTo>
                <a:lnTo>
                  <a:pt x="128" y="255"/>
                </a:lnTo>
                <a:lnTo>
                  <a:pt x="133" y="295"/>
                </a:lnTo>
                <a:lnTo>
                  <a:pt x="138" y="343"/>
                </a:lnTo>
                <a:lnTo>
                  <a:pt x="142" y="270"/>
                </a:lnTo>
                <a:lnTo>
                  <a:pt x="147" y="269"/>
                </a:lnTo>
                <a:lnTo>
                  <a:pt x="151" y="221"/>
                </a:lnTo>
                <a:lnTo>
                  <a:pt x="156" y="271"/>
                </a:lnTo>
                <a:lnTo>
                  <a:pt x="160" y="278"/>
                </a:lnTo>
                <a:lnTo>
                  <a:pt x="165" y="302"/>
                </a:lnTo>
                <a:lnTo>
                  <a:pt x="170" y="224"/>
                </a:lnTo>
                <a:lnTo>
                  <a:pt x="174" y="215"/>
                </a:lnTo>
                <a:lnTo>
                  <a:pt x="179" y="191"/>
                </a:lnTo>
                <a:lnTo>
                  <a:pt x="184" y="260"/>
                </a:lnTo>
                <a:lnTo>
                  <a:pt x="188" y="231"/>
                </a:lnTo>
                <a:lnTo>
                  <a:pt x="193" y="229"/>
                </a:lnTo>
                <a:lnTo>
                  <a:pt x="197" y="196"/>
                </a:lnTo>
                <a:lnTo>
                  <a:pt x="202" y="186"/>
                </a:lnTo>
                <a:lnTo>
                  <a:pt x="206" y="202"/>
                </a:lnTo>
                <a:lnTo>
                  <a:pt x="211" y="239"/>
                </a:lnTo>
                <a:lnTo>
                  <a:pt x="216" y="299"/>
                </a:lnTo>
                <a:lnTo>
                  <a:pt x="220" y="309"/>
                </a:lnTo>
                <a:lnTo>
                  <a:pt x="225" y="275"/>
                </a:lnTo>
                <a:lnTo>
                  <a:pt x="230" y="241"/>
                </a:lnTo>
                <a:lnTo>
                  <a:pt x="234" y="206"/>
                </a:lnTo>
                <a:lnTo>
                  <a:pt x="239" y="214"/>
                </a:lnTo>
                <a:lnTo>
                  <a:pt x="243" y="249"/>
                </a:lnTo>
                <a:lnTo>
                  <a:pt x="248" y="269"/>
                </a:lnTo>
                <a:lnTo>
                  <a:pt x="252" y="241"/>
                </a:lnTo>
                <a:lnTo>
                  <a:pt x="257" y="208"/>
                </a:lnTo>
                <a:lnTo>
                  <a:pt x="262" y="213"/>
                </a:lnTo>
                <a:lnTo>
                  <a:pt x="266" y="241"/>
                </a:lnTo>
                <a:lnTo>
                  <a:pt x="271" y="270"/>
                </a:lnTo>
                <a:lnTo>
                  <a:pt x="275" y="277"/>
                </a:lnTo>
                <a:lnTo>
                  <a:pt x="280" y="271"/>
                </a:lnTo>
                <a:lnTo>
                  <a:pt x="284" y="262"/>
                </a:lnTo>
                <a:lnTo>
                  <a:pt x="289" y="217"/>
                </a:lnTo>
                <a:lnTo>
                  <a:pt x="294" y="241"/>
                </a:lnTo>
                <a:lnTo>
                  <a:pt x="298" y="250"/>
                </a:lnTo>
                <a:lnTo>
                  <a:pt x="303" y="313"/>
                </a:lnTo>
                <a:lnTo>
                  <a:pt x="308" y="280"/>
                </a:lnTo>
                <a:lnTo>
                  <a:pt x="312" y="251"/>
                </a:lnTo>
                <a:lnTo>
                  <a:pt x="317" y="238"/>
                </a:lnTo>
                <a:lnTo>
                  <a:pt x="321" y="240"/>
                </a:lnTo>
                <a:lnTo>
                  <a:pt x="326" y="252"/>
                </a:lnTo>
                <a:lnTo>
                  <a:pt x="330" y="229"/>
                </a:lnTo>
                <a:lnTo>
                  <a:pt x="335" y="242"/>
                </a:lnTo>
                <a:lnTo>
                  <a:pt x="340" y="224"/>
                </a:lnTo>
                <a:lnTo>
                  <a:pt x="344" y="279"/>
                </a:lnTo>
                <a:lnTo>
                  <a:pt x="349" y="292"/>
                </a:lnTo>
                <a:lnTo>
                  <a:pt x="354" y="316"/>
                </a:lnTo>
                <a:lnTo>
                  <a:pt x="358" y="290"/>
                </a:lnTo>
                <a:lnTo>
                  <a:pt x="363" y="304"/>
                </a:lnTo>
                <a:lnTo>
                  <a:pt x="367" y="298"/>
                </a:lnTo>
                <a:lnTo>
                  <a:pt x="372" y="235"/>
                </a:lnTo>
                <a:lnTo>
                  <a:pt x="376" y="189"/>
                </a:lnTo>
                <a:lnTo>
                  <a:pt x="381" y="228"/>
                </a:lnTo>
                <a:lnTo>
                  <a:pt x="386" y="294"/>
                </a:lnTo>
                <a:lnTo>
                  <a:pt x="390" y="314"/>
                </a:lnTo>
                <a:lnTo>
                  <a:pt x="395" y="288"/>
                </a:lnTo>
                <a:lnTo>
                  <a:pt x="400" y="267"/>
                </a:lnTo>
                <a:lnTo>
                  <a:pt x="404" y="285"/>
                </a:lnTo>
                <a:lnTo>
                  <a:pt x="409" y="227"/>
                </a:lnTo>
                <a:lnTo>
                  <a:pt x="413" y="234"/>
                </a:lnTo>
                <a:lnTo>
                  <a:pt x="418" y="175"/>
                </a:lnTo>
                <a:lnTo>
                  <a:pt x="422" y="196"/>
                </a:lnTo>
                <a:lnTo>
                  <a:pt x="427" y="190"/>
                </a:lnTo>
                <a:lnTo>
                  <a:pt x="432" y="230"/>
                </a:lnTo>
                <a:lnTo>
                  <a:pt x="436" y="303"/>
                </a:lnTo>
                <a:lnTo>
                  <a:pt x="441" y="297"/>
                </a:lnTo>
                <a:lnTo>
                  <a:pt x="445" y="267"/>
                </a:lnTo>
                <a:lnTo>
                  <a:pt x="450" y="226"/>
                </a:lnTo>
                <a:lnTo>
                  <a:pt x="454" y="226"/>
                </a:lnTo>
                <a:lnTo>
                  <a:pt x="459" y="300"/>
                </a:lnTo>
                <a:lnTo>
                  <a:pt x="464" y="322"/>
                </a:lnTo>
                <a:lnTo>
                  <a:pt x="468" y="351"/>
                </a:lnTo>
                <a:lnTo>
                  <a:pt x="473" y="310"/>
                </a:lnTo>
                <a:lnTo>
                  <a:pt x="478" y="280"/>
                </a:lnTo>
                <a:lnTo>
                  <a:pt x="482" y="262"/>
                </a:lnTo>
                <a:lnTo>
                  <a:pt x="487" y="242"/>
                </a:lnTo>
                <a:lnTo>
                  <a:pt x="491" y="253"/>
                </a:lnTo>
                <a:lnTo>
                  <a:pt x="496" y="255"/>
                </a:lnTo>
                <a:lnTo>
                  <a:pt x="500" y="261"/>
                </a:lnTo>
                <a:lnTo>
                  <a:pt x="505" y="260"/>
                </a:lnTo>
                <a:lnTo>
                  <a:pt x="510" y="287"/>
                </a:lnTo>
                <a:lnTo>
                  <a:pt x="514" y="315"/>
                </a:lnTo>
                <a:lnTo>
                  <a:pt x="519" y="301"/>
                </a:lnTo>
                <a:lnTo>
                  <a:pt x="524" y="272"/>
                </a:lnTo>
                <a:lnTo>
                  <a:pt x="528" y="252"/>
                </a:lnTo>
                <a:lnTo>
                  <a:pt x="533" y="220"/>
                </a:lnTo>
                <a:lnTo>
                  <a:pt x="537" y="230"/>
                </a:lnTo>
                <a:lnTo>
                  <a:pt x="542" y="232"/>
                </a:lnTo>
                <a:lnTo>
                  <a:pt x="546" y="256"/>
                </a:lnTo>
                <a:lnTo>
                  <a:pt x="551" y="228"/>
                </a:lnTo>
                <a:lnTo>
                  <a:pt x="556" y="249"/>
                </a:lnTo>
                <a:lnTo>
                  <a:pt x="560" y="280"/>
                </a:lnTo>
                <a:lnTo>
                  <a:pt x="565" y="265"/>
                </a:lnTo>
                <a:lnTo>
                  <a:pt x="569" y="246"/>
                </a:lnTo>
                <a:lnTo>
                  <a:pt x="574" y="226"/>
                </a:lnTo>
                <a:lnTo>
                  <a:pt x="579" y="205"/>
                </a:lnTo>
                <a:lnTo>
                  <a:pt x="583" y="178"/>
                </a:lnTo>
                <a:lnTo>
                  <a:pt x="588" y="195"/>
                </a:lnTo>
                <a:lnTo>
                  <a:pt x="592" y="268"/>
                </a:lnTo>
                <a:lnTo>
                  <a:pt x="597" y="303"/>
                </a:lnTo>
                <a:lnTo>
                  <a:pt x="602" y="291"/>
                </a:lnTo>
                <a:lnTo>
                  <a:pt x="606" y="215"/>
                </a:lnTo>
                <a:lnTo>
                  <a:pt x="611" y="228"/>
                </a:lnTo>
                <a:lnTo>
                  <a:pt x="615" y="209"/>
                </a:lnTo>
                <a:lnTo>
                  <a:pt x="620" y="279"/>
                </a:lnTo>
                <a:lnTo>
                  <a:pt x="625" y="264"/>
                </a:lnTo>
                <a:lnTo>
                  <a:pt x="629" y="251"/>
                </a:lnTo>
                <a:lnTo>
                  <a:pt x="634" y="238"/>
                </a:lnTo>
                <a:lnTo>
                  <a:pt x="638" y="195"/>
                </a:lnTo>
                <a:lnTo>
                  <a:pt x="643" y="252"/>
                </a:lnTo>
                <a:lnTo>
                  <a:pt x="648" y="244"/>
                </a:lnTo>
                <a:lnTo>
                  <a:pt x="652" y="288"/>
                </a:lnTo>
                <a:lnTo>
                  <a:pt x="657" y="241"/>
                </a:lnTo>
                <a:lnTo>
                  <a:pt x="661" y="237"/>
                </a:lnTo>
                <a:lnTo>
                  <a:pt x="666" y="217"/>
                </a:lnTo>
                <a:lnTo>
                  <a:pt x="671" y="230"/>
                </a:lnTo>
                <a:lnTo>
                  <a:pt x="675" y="182"/>
                </a:lnTo>
                <a:lnTo>
                  <a:pt x="680" y="266"/>
                </a:lnTo>
                <a:lnTo>
                  <a:pt x="684" y="278"/>
                </a:lnTo>
                <a:lnTo>
                  <a:pt x="689" y="362"/>
                </a:lnTo>
                <a:lnTo>
                  <a:pt x="693" y="251"/>
                </a:lnTo>
                <a:lnTo>
                  <a:pt x="698" y="252"/>
                </a:lnTo>
                <a:lnTo>
                  <a:pt x="703" y="251"/>
                </a:lnTo>
                <a:lnTo>
                  <a:pt x="707" y="278"/>
                </a:lnTo>
                <a:lnTo>
                  <a:pt x="712" y="276"/>
                </a:lnTo>
                <a:lnTo>
                  <a:pt x="717" y="206"/>
                </a:lnTo>
                <a:lnTo>
                  <a:pt x="721" y="197"/>
                </a:lnTo>
                <a:lnTo>
                  <a:pt x="726" y="176"/>
                </a:lnTo>
                <a:lnTo>
                  <a:pt x="730" y="222"/>
                </a:lnTo>
                <a:lnTo>
                  <a:pt x="735" y="238"/>
                </a:lnTo>
                <a:lnTo>
                  <a:pt x="739" y="269"/>
                </a:lnTo>
                <a:lnTo>
                  <a:pt x="744" y="282"/>
                </a:lnTo>
                <a:lnTo>
                  <a:pt x="749" y="309"/>
                </a:lnTo>
                <a:lnTo>
                  <a:pt x="753" y="286"/>
                </a:lnTo>
                <a:lnTo>
                  <a:pt x="758" y="285"/>
                </a:lnTo>
                <a:lnTo>
                  <a:pt x="763" y="295"/>
                </a:lnTo>
                <a:lnTo>
                  <a:pt x="767" y="302"/>
                </a:lnTo>
                <a:lnTo>
                  <a:pt x="772" y="270"/>
                </a:lnTo>
                <a:lnTo>
                  <a:pt x="776" y="205"/>
                </a:lnTo>
                <a:lnTo>
                  <a:pt x="781" y="207"/>
                </a:lnTo>
                <a:lnTo>
                  <a:pt x="785" y="220"/>
                </a:lnTo>
                <a:lnTo>
                  <a:pt x="790" y="257"/>
                </a:lnTo>
                <a:lnTo>
                  <a:pt x="795" y="219"/>
                </a:lnTo>
                <a:lnTo>
                  <a:pt x="799" y="231"/>
                </a:lnTo>
                <a:lnTo>
                  <a:pt x="804" y="219"/>
                </a:lnTo>
                <a:lnTo>
                  <a:pt x="809" y="264"/>
                </a:lnTo>
                <a:lnTo>
                  <a:pt x="813" y="244"/>
                </a:lnTo>
                <a:lnTo>
                  <a:pt x="817" y="224"/>
                </a:lnTo>
                <a:lnTo>
                  <a:pt x="822" y="236"/>
                </a:lnTo>
                <a:lnTo>
                  <a:pt x="827" y="231"/>
                </a:lnTo>
                <a:lnTo>
                  <a:pt x="831" y="282"/>
                </a:lnTo>
                <a:lnTo>
                  <a:pt x="836" y="226"/>
                </a:lnTo>
                <a:lnTo>
                  <a:pt x="841" y="247"/>
                </a:lnTo>
                <a:lnTo>
                  <a:pt x="845" y="234"/>
                </a:lnTo>
                <a:lnTo>
                  <a:pt x="850" y="277"/>
                </a:lnTo>
                <a:lnTo>
                  <a:pt x="855" y="267"/>
                </a:lnTo>
                <a:lnTo>
                  <a:pt x="859" y="264"/>
                </a:lnTo>
                <a:lnTo>
                  <a:pt x="863" y="333"/>
                </a:lnTo>
                <a:lnTo>
                  <a:pt x="868" y="347"/>
                </a:lnTo>
                <a:lnTo>
                  <a:pt x="873" y="376"/>
                </a:lnTo>
                <a:lnTo>
                  <a:pt x="877" y="283"/>
                </a:lnTo>
                <a:lnTo>
                  <a:pt x="882" y="276"/>
                </a:lnTo>
                <a:lnTo>
                  <a:pt x="887" y="244"/>
                </a:lnTo>
                <a:lnTo>
                  <a:pt x="891" y="270"/>
                </a:lnTo>
                <a:lnTo>
                  <a:pt x="896" y="242"/>
                </a:lnTo>
                <a:lnTo>
                  <a:pt x="900" y="197"/>
                </a:lnTo>
                <a:lnTo>
                  <a:pt x="905" y="193"/>
                </a:lnTo>
                <a:lnTo>
                  <a:pt x="909" y="207"/>
                </a:lnTo>
                <a:lnTo>
                  <a:pt x="914" y="271"/>
                </a:lnTo>
                <a:lnTo>
                  <a:pt x="919" y="258"/>
                </a:lnTo>
                <a:lnTo>
                  <a:pt x="923" y="263"/>
                </a:lnTo>
                <a:lnTo>
                  <a:pt x="928" y="297"/>
                </a:lnTo>
                <a:lnTo>
                  <a:pt x="933" y="312"/>
                </a:lnTo>
                <a:lnTo>
                  <a:pt x="937" y="347"/>
                </a:lnTo>
                <a:lnTo>
                  <a:pt x="942" y="304"/>
                </a:lnTo>
                <a:lnTo>
                  <a:pt x="946" y="287"/>
                </a:lnTo>
                <a:lnTo>
                  <a:pt x="951" y="269"/>
                </a:lnTo>
                <a:lnTo>
                  <a:pt x="955" y="259"/>
                </a:lnTo>
                <a:lnTo>
                  <a:pt x="960" y="264"/>
                </a:lnTo>
                <a:lnTo>
                  <a:pt x="965" y="262"/>
                </a:lnTo>
                <a:lnTo>
                  <a:pt x="969" y="237"/>
                </a:lnTo>
                <a:lnTo>
                  <a:pt x="974" y="256"/>
                </a:lnTo>
                <a:lnTo>
                  <a:pt x="979" y="259"/>
                </a:lnTo>
                <a:lnTo>
                  <a:pt x="983" y="284"/>
                </a:lnTo>
                <a:lnTo>
                  <a:pt x="988" y="298"/>
                </a:lnTo>
                <a:lnTo>
                  <a:pt x="992" y="277"/>
                </a:lnTo>
                <a:lnTo>
                  <a:pt x="997" y="239"/>
                </a:lnTo>
                <a:lnTo>
                  <a:pt x="1001" y="232"/>
                </a:lnTo>
                <a:lnTo>
                  <a:pt x="1006" y="234"/>
                </a:lnTo>
                <a:lnTo>
                  <a:pt x="1011" y="326"/>
                </a:lnTo>
                <a:lnTo>
                  <a:pt x="1015" y="352"/>
                </a:lnTo>
                <a:lnTo>
                  <a:pt x="1020" y="371"/>
                </a:lnTo>
                <a:lnTo>
                  <a:pt x="1024" y="349"/>
                </a:lnTo>
                <a:lnTo>
                  <a:pt x="1029" y="325"/>
                </a:lnTo>
                <a:lnTo>
                  <a:pt x="1034" y="315"/>
                </a:lnTo>
                <a:lnTo>
                  <a:pt x="1038" y="309"/>
                </a:lnTo>
                <a:lnTo>
                  <a:pt x="1043" y="295"/>
                </a:lnTo>
                <a:lnTo>
                  <a:pt x="1047" y="246"/>
                </a:lnTo>
                <a:lnTo>
                  <a:pt x="1052" y="237"/>
                </a:lnTo>
                <a:lnTo>
                  <a:pt x="1057" y="234"/>
                </a:lnTo>
                <a:lnTo>
                  <a:pt x="1061" y="276"/>
                </a:lnTo>
                <a:lnTo>
                  <a:pt x="1066" y="278"/>
                </a:lnTo>
                <a:lnTo>
                  <a:pt x="1070" y="236"/>
                </a:lnTo>
                <a:lnTo>
                  <a:pt x="1075" y="219"/>
                </a:lnTo>
                <a:lnTo>
                  <a:pt x="1080" y="222"/>
                </a:lnTo>
                <a:lnTo>
                  <a:pt x="1084" y="295"/>
                </a:lnTo>
                <a:lnTo>
                  <a:pt x="1089" y="348"/>
                </a:lnTo>
                <a:lnTo>
                  <a:pt x="1093" y="301"/>
                </a:lnTo>
                <a:lnTo>
                  <a:pt x="1098" y="256"/>
                </a:lnTo>
                <a:lnTo>
                  <a:pt x="1102" y="184"/>
                </a:lnTo>
                <a:lnTo>
                  <a:pt x="1107" y="223"/>
                </a:lnTo>
                <a:lnTo>
                  <a:pt x="1112" y="237"/>
                </a:lnTo>
                <a:lnTo>
                  <a:pt x="1116" y="281"/>
                </a:lnTo>
                <a:lnTo>
                  <a:pt x="1121" y="245"/>
                </a:lnTo>
                <a:lnTo>
                  <a:pt x="1126" y="246"/>
                </a:lnTo>
                <a:lnTo>
                  <a:pt x="1130" y="252"/>
                </a:lnTo>
                <a:lnTo>
                  <a:pt x="1135" y="298"/>
                </a:lnTo>
                <a:lnTo>
                  <a:pt x="1139" y="279"/>
                </a:lnTo>
                <a:lnTo>
                  <a:pt x="1144" y="292"/>
                </a:lnTo>
                <a:lnTo>
                  <a:pt x="1148" y="317"/>
                </a:lnTo>
                <a:lnTo>
                  <a:pt x="1153" y="343"/>
                </a:lnTo>
                <a:lnTo>
                  <a:pt x="1158" y="327"/>
                </a:lnTo>
                <a:lnTo>
                  <a:pt x="1162" y="237"/>
                </a:lnTo>
                <a:lnTo>
                  <a:pt x="1167" y="210"/>
                </a:lnTo>
                <a:lnTo>
                  <a:pt x="1171" y="216"/>
                </a:lnTo>
                <a:lnTo>
                  <a:pt x="1176" y="291"/>
                </a:lnTo>
                <a:lnTo>
                  <a:pt x="1181" y="313"/>
                </a:lnTo>
                <a:lnTo>
                  <a:pt x="1185" y="282"/>
                </a:lnTo>
                <a:lnTo>
                  <a:pt x="1190" y="265"/>
                </a:lnTo>
                <a:lnTo>
                  <a:pt x="1194" y="249"/>
                </a:lnTo>
                <a:lnTo>
                  <a:pt x="1199" y="242"/>
                </a:lnTo>
                <a:lnTo>
                  <a:pt x="1204" y="254"/>
                </a:lnTo>
                <a:lnTo>
                  <a:pt x="1208" y="233"/>
                </a:lnTo>
                <a:lnTo>
                  <a:pt x="1213" y="309"/>
                </a:lnTo>
                <a:lnTo>
                  <a:pt x="1217" y="299"/>
                </a:lnTo>
                <a:lnTo>
                  <a:pt x="1222" y="327"/>
                </a:lnTo>
                <a:lnTo>
                  <a:pt x="1226" y="278"/>
                </a:lnTo>
                <a:lnTo>
                  <a:pt x="1231" y="277"/>
                </a:lnTo>
                <a:lnTo>
                  <a:pt x="1236" y="242"/>
                </a:lnTo>
                <a:lnTo>
                  <a:pt x="1240" y="266"/>
                </a:lnTo>
                <a:lnTo>
                  <a:pt x="1245" y="231"/>
                </a:lnTo>
                <a:lnTo>
                  <a:pt x="1250" y="236"/>
                </a:lnTo>
                <a:lnTo>
                  <a:pt x="1254" y="219"/>
                </a:lnTo>
                <a:lnTo>
                  <a:pt x="1259" y="235"/>
                </a:lnTo>
                <a:lnTo>
                  <a:pt x="1263" y="276"/>
                </a:lnTo>
                <a:lnTo>
                  <a:pt x="1268" y="238"/>
                </a:lnTo>
                <a:lnTo>
                  <a:pt x="1272" y="227"/>
                </a:lnTo>
                <a:lnTo>
                  <a:pt x="1277" y="182"/>
                </a:lnTo>
                <a:lnTo>
                  <a:pt x="1282" y="197"/>
                </a:lnTo>
                <a:lnTo>
                  <a:pt x="1286" y="214"/>
                </a:lnTo>
                <a:lnTo>
                  <a:pt x="1291" y="295"/>
                </a:lnTo>
                <a:lnTo>
                  <a:pt x="1296" y="300"/>
                </a:lnTo>
                <a:lnTo>
                  <a:pt x="1300" y="289"/>
                </a:lnTo>
                <a:lnTo>
                  <a:pt x="1305" y="241"/>
                </a:lnTo>
                <a:lnTo>
                  <a:pt x="1309" y="227"/>
                </a:lnTo>
                <a:lnTo>
                  <a:pt x="1314" y="224"/>
                </a:lnTo>
                <a:lnTo>
                  <a:pt x="1318" y="239"/>
                </a:lnTo>
                <a:lnTo>
                  <a:pt x="1323" y="277"/>
                </a:lnTo>
                <a:lnTo>
                  <a:pt x="1328" y="275"/>
                </a:lnTo>
                <a:lnTo>
                  <a:pt x="1332" y="251"/>
                </a:lnTo>
                <a:lnTo>
                  <a:pt x="1337" y="223"/>
                </a:lnTo>
                <a:lnTo>
                  <a:pt x="1342" y="249"/>
                </a:lnTo>
                <a:lnTo>
                  <a:pt x="1346" y="321"/>
                </a:lnTo>
                <a:lnTo>
                  <a:pt x="1351" y="311"/>
                </a:lnTo>
                <a:lnTo>
                  <a:pt x="1355" y="348"/>
                </a:lnTo>
                <a:lnTo>
                  <a:pt x="1360" y="271"/>
                </a:lnTo>
                <a:lnTo>
                  <a:pt x="1364" y="255"/>
                </a:lnTo>
                <a:lnTo>
                  <a:pt x="1369" y="195"/>
                </a:lnTo>
                <a:lnTo>
                  <a:pt x="1374" y="225"/>
                </a:lnTo>
                <a:lnTo>
                  <a:pt x="1378" y="281"/>
                </a:lnTo>
                <a:lnTo>
                  <a:pt x="1383" y="320"/>
                </a:lnTo>
                <a:lnTo>
                  <a:pt x="1388" y="304"/>
                </a:lnTo>
                <a:lnTo>
                  <a:pt x="1392" y="299"/>
                </a:lnTo>
                <a:lnTo>
                  <a:pt x="1396" y="259"/>
                </a:lnTo>
                <a:lnTo>
                  <a:pt x="1401" y="252"/>
                </a:lnTo>
                <a:lnTo>
                  <a:pt x="1406" y="264"/>
                </a:lnTo>
                <a:lnTo>
                  <a:pt x="1410" y="261"/>
                </a:lnTo>
                <a:lnTo>
                  <a:pt x="1415" y="260"/>
                </a:lnTo>
                <a:lnTo>
                  <a:pt x="1420" y="256"/>
                </a:lnTo>
                <a:lnTo>
                  <a:pt x="1424" y="279"/>
                </a:lnTo>
                <a:lnTo>
                  <a:pt x="1429" y="295"/>
                </a:lnTo>
                <a:lnTo>
                  <a:pt x="1433" y="292"/>
                </a:lnTo>
                <a:lnTo>
                  <a:pt x="1438" y="266"/>
                </a:lnTo>
                <a:lnTo>
                  <a:pt x="1442" y="229"/>
                </a:lnTo>
                <a:lnTo>
                  <a:pt x="1447" y="208"/>
                </a:lnTo>
                <a:lnTo>
                  <a:pt x="1452" y="229"/>
                </a:lnTo>
                <a:lnTo>
                  <a:pt x="1456" y="231"/>
                </a:lnTo>
                <a:lnTo>
                  <a:pt x="1461" y="237"/>
                </a:lnTo>
                <a:lnTo>
                  <a:pt x="1466" y="216"/>
                </a:lnTo>
                <a:lnTo>
                  <a:pt x="1470" y="249"/>
                </a:lnTo>
                <a:lnTo>
                  <a:pt x="1475" y="244"/>
                </a:lnTo>
                <a:lnTo>
                  <a:pt x="1479" y="303"/>
                </a:lnTo>
                <a:lnTo>
                  <a:pt x="1484" y="258"/>
                </a:lnTo>
                <a:lnTo>
                  <a:pt x="1488" y="257"/>
                </a:lnTo>
                <a:lnTo>
                  <a:pt x="1493" y="226"/>
                </a:lnTo>
                <a:lnTo>
                  <a:pt x="1498" y="239"/>
                </a:lnTo>
                <a:lnTo>
                  <a:pt x="1502" y="229"/>
                </a:lnTo>
                <a:lnTo>
                  <a:pt x="1507" y="267"/>
                </a:lnTo>
                <a:lnTo>
                  <a:pt x="1512" y="273"/>
                </a:lnTo>
                <a:lnTo>
                  <a:pt x="1516" y="301"/>
                </a:lnTo>
                <a:lnTo>
                  <a:pt x="1521" y="234"/>
                </a:lnTo>
                <a:lnTo>
                  <a:pt x="1525" y="260"/>
                </a:lnTo>
                <a:lnTo>
                  <a:pt x="1530" y="238"/>
                </a:lnTo>
                <a:lnTo>
                  <a:pt x="1534" y="252"/>
                </a:lnTo>
                <a:lnTo>
                  <a:pt x="1539" y="217"/>
                </a:lnTo>
                <a:lnTo>
                  <a:pt x="1544" y="201"/>
                </a:lnTo>
                <a:lnTo>
                  <a:pt x="1548" y="165"/>
                </a:lnTo>
                <a:lnTo>
                  <a:pt x="1553" y="147"/>
                </a:lnTo>
                <a:lnTo>
                  <a:pt x="1557" y="130"/>
                </a:lnTo>
                <a:lnTo>
                  <a:pt x="1562" y="120"/>
                </a:lnTo>
                <a:lnTo>
                  <a:pt x="1567" y="106"/>
                </a:lnTo>
                <a:lnTo>
                  <a:pt x="1571" y="84"/>
                </a:lnTo>
                <a:lnTo>
                  <a:pt x="1576" y="44"/>
                </a:lnTo>
                <a:lnTo>
                  <a:pt x="1580" y="30"/>
                </a:lnTo>
                <a:lnTo>
                  <a:pt x="1585" y="15"/>
                </a:lnTo>
                <a:lnTo>
                  <a:pt x="1590" y="25"/>
                </a:lnTo>
                <a:lnTo>
                  <a:pt x="1594" y="29"/>
                </a:lnTo>
                <a:lnTo>
                  <a:pt x="1599" y="14"/>
                </a:lnTo>
                <a:lnTo>
                  <a:pt x="1603" y="23"/>
                </a:lnTo>
                <a:lnTo>
                  <a:pt x="1608" y="35"/>
                </a:lnTo>
                <a:lnTo>
                  <a:pt x="1613" y="57"/>
                </a:lnTo>
                <a:lnTo>
                  <a:pt x="1617" y="74"/>
                </a:lnTo>
                <a:lnTo>
                  <a:pt x="1622" y="82"/>
                </a:lnTo>
                <a:lnTo>
                  <a:pt x="1626" y="109"/>
                </a:lnTo>
                <a:lnTo>
                  <a:pt x="1631" y="134"/>
                </a:lnTo>
                <a:lnTo>
                  <a:pt x="1635" y="158"/>
                </a:lnTo>
                <a:lnTo>
                  <a:pt x="1640" y="182"/>
                </a:lnTo>
                <a:lnTo>
                  <a:pt x="1645" y="194"/>
                </a:lnTo>
                <a:lnTo>
                  <a:pt x="1649" y="222"/>
                </a:lnTo>
                <a:lnTo>
                  <a:pt x="1654" y="240"/>
                </a:lnTo>
                <a:lnTo>
                  <a:pt x="1659" y="272"/>
                </a:lnTo>
                <a:lnTo>
                  <a:pt x="1663" y="285"/>
                </a:lnTo>
                <a:lnTo>
                  <a:pt x="1668" y="304"/>
                </a:lnTo>
                <a:lnTo>
                  <a:pt x="1672" y="320"/>
                </a:lnTo>
                <a:lnTo>
                  <a:pt x="1677" y="350"/>
                </a:lnTo>
                <a:lnTo>
                  <a:pt x="1681" y="389"/>
                </a:lnTo>
                <a:lnTo>
                  <a:pt x="1686" y="422"/>
                </a:lnTo>
                <a:lnTo>
                  <a:pt x="1691" y="452"/>
                </a:lnTo>
                <a:lnTo>
                  <a:pt x="1695" y="469"/>
                </a:lnTo>
                <a:lnTo>
                  <a:pt x="1700" y="485"/>
                </a:lnTo>
                <a:lnTo>
                  <a:pt x="1705" y="482"/>
                </a:lnTo>
                <a:lnTo>
                  <a:pt x="1709" y="493"/>
                </a:lnTo>
                <a:lnTo>
                  <a:pt x="1714" y="484"/>
                </a:lnTo>
                <a:lnTo>
                  <a:pt x="1718" y="480"/>
                </a:lnTo>
                <a:lnTo>
                  <a:pt x="1723" y="479"/>
                </a:lnTo>
                <a:lnTo>
                  <a:pt x="1727" y="490"/>
                </a:lnTo>
                <a:lnTo>
                  <a:pt x="1732" y="506"/>
                </a:lnTo>
                <a:lnTo>
                  <a:pt x="1737" y="494"/>
                </a:lnTo>
                <a:lnTo>
                  <a:pt x="1741" y="479"/>
                </a:lnTo>
                <a:lnTo>
                  <a:pt x="1746" y="461"/>
                </a:lnTo>
                <a:lnTo>
                  <a:pt x="1751" y="430"/>
                </a:lnTo>
                <a:lnTo>
                  <a:pt x="1755" y="408"/>
                </a:lnTo>
                <a:lnTo>
                  <a:pt x="1759" y="388"/>
                </a:lnTo>
                <a:lnTo>
                  <a:pt x="1764" y="384"/>
                </a:lnTo>
                <a:lnTo>
                  <a:pt x="1769" y="376"/>
                </a:lnTo>
                <a:lnTo>
                  <a:pt x="1773" y="349"/>
                </a:lnTo>
                <a:lnTo>
                  <a:pt x="1778" y="313"/>
                </a:lnTo>
                <a:lnTo>
                  <a:pt x="1783" y="281"/>
                </a:lnTo>
                <a:lnTo>
                  <a:pt x="1787" y="243"/>
                </a:lnTo>
                <a:lnTo>
                  <a:pt x="1792" y="214"/>
                </a:lnTo>
                <a:lnTo>
                  <a:pt x="1797" y="170"/>
                </a:lnTo>
                <a:lnTo>
                  <a:pt x="1801" y="149"/>
                </a:lnTo>
                <a:lnTo>
                  <a:pt x="1805" y="137"/>
                </a:lnTo>
                <a:lnTo>
                  <a:pt x="1810" y="137"/>
                </a:lnTo>
                <a:lnTo>
                  <a:pt x="1815" y="101"/>
                </a:lnTo>
                <a:lnTo>
                  <a:pt x="1819" y="74"/>
                </a:lnTo>
                <a:lnTo>
                  <a:pt x="1824" y="38"/>
                </a:lnTo>
                <a:lnTo>
                  <a:pt x="1829" y="50"/>
                </a:lnTo>
                <a:lnTo>
                  <a:pt x="1833" y="40"/>
                </a:lnTo>
                <a:lnTo>
                  <a:pt x="1838" y="49"/>
                </a:lnTo>
                <a:lnTo>
                  <a:pt x="1842" y="37"/>
                </a:lnTo>
                <a:lnTo>
                  <a:pt x="1847" y="25"/>
                </a:lnTo>
                <a:lnTo>
                  <a:pt x="1851" y="7"/>
                </a:lnTo>
                <a:lnTo>
                  <a:pt x="1856" y="23"/>
                </a:lnTo>
                <a:lnTo>
                  <a:pt x="1861" y="32"/>
                </a:lnTo>
                <a:lnTo>
                  <a:pt x="1865" y="54"/>
                </a:lnTo>
                <a:lnTo>
                  <a:pt x="1870" y="44"/>
                </a:lnTo>
                <a:lnTo>
                  <a:pt x="1875" y="67"/>
                </a:lnTo>
                <a:lnTo>
                  <a:pt x="1879" y="83"/>
                </a:lnTo>
                <a:lnTo>
                  <a:pt x="1884" y="121"/>
                </a:lnTo>
                <a:lnTo>
                  <a:pt x="1888" y="164"/>
                </a:lnTo>
                <a:lnTo>
                  <a:pt x="1893" y="194"/>
                </a:lnTo>
                <a:lnTo>
                  <a:pt x="1897" y="208"/>
                </a:lnTo>
                <a:lnTo>
                  <a:pt x="1902" y="203"/>
                </a:lnTo>
                <a:lnTo>
                  <a:pt x="1907" y="226"/>
                </a:lnTo>
                <a:lnTo>
                  <a:pt x="1911" y="261"/>
                </a:lnTo>
                <a:lnTo>
                  <a:pt x="1916" y="290"/>
                </a:lnTo>
                <a:lnTo>
                  <a:pt x="1921" y="312"/>
                </a:lnTo>
                <a:lnTo>
                  <a:pt x="1925" y="357"/>
                </a:lnTo>
                <a:lnTo>
                  <a:pt x="1930" y="394"/>
                </a:lnTo>
                <a:lnTo>
                  <a:pt x="1934" y="415"/>
                </a:lnTo>
                <a:lnTo>
                  <a:pt x="1939" y="409"/>
                </a:lnTo>
                <a:lnTo>
                  <a:pt x="1943" y="431"/>
                </a:lnTo>
                <a:lnTo>
                  <a:pt x="1948" y="434"/>
                </a:lnTo>
                <a:lnTo>
                  <a:pt x="1953" y="454"/>
                </a:lnTo>
                <a:lnTo>
                  <a:pt x="1957" y="436"/>
                </a:lnTo>
                <a:lnTo>
                  <a:pt x="1962" y="473"/>
                </a:lnTo>
                <a:lnTo>
                  <a:pt x="1966" y="466"/>
                </a:lnTo>
                <a:lnTo>
                  <a:pt x="1971" y="495"/>
                </a:lnTo>
                <a:lnTo>
                  <a:pt x="1976" y="468"/>
                </a:lnTo>
                <a:lnTo>
                  <a:pt x="1980" y="489"/>
                </a:lnTo>
                <a:lnTo>
                  <a:pt x="1985" y="476"/>
                </a:lnTo>
                <a:lnTo>
                  <a:pt x="1989" y="492"/>
                </a:lnTo>
                <a:lnTo>
                  <a:pt x="1994" y="458"/>
                </a:lnTo>
                <a:lnTo>
                  <a:pt x="1999" y="440"/>
                </a:lnTo>
                <a:lnTo>
                  <a:pt x="2003" y="400"/>
                </a:lnTo>
                <a:lnTo>
                  <a:pt x="2008" y="383"/>
                </a:lnTo>
                <a:lnTo>
                  <a:pt x="2012" y="379"/>
                </a:lnTo>
                <a:lnTo>
                  <a:pt x="2017" y="378"/>
                </a:lnTo>
                <a:lnTo>
                  <a:pt x="2022" y="362"/>
                </a:lnTo>
                <a:lnTo>
                  <a:pt x="2026" y="329"/>
                </a:lnTo>
                <a:lnTo>
                  <a:pt x="2031" y="293"/>
                </a:lnTo>
                <a:lnTo>
                  <a:pt x="2035" y="264"/>
                </a:lnTo>
                <a:lnTo>
                  <a:pt x="2040" y="249"/>
                </a:lnTo>
                <a:lnTo>
                  <a:pt x="2045" y="219"/>
                </a:lnTo>
                <a:lnTo>
                  <a:pt x="2049" y="205"/>
                </a:lnTo>
                <a:lnTo>
                  <a:pt x="2054" y="161"/>
                </a:lnTo>
                <a:lnTo>
                  <a:pt x="2058" y="142"/>
                </a:lnTo>
                <a:lnTo>
                  <a:pt x="2063" y="116"/>
                </a:lnTo>
                <a:lnTo>
                  <a:pt x="2068" y="110"/>
                </a:lnTo>
                <a:lnTo>
                  <a:pt x="2072" y="91"/>
                </a:lnTo>
                <a:lnTo>
                  <a:pt x="2077" y="81"/>
                </a:lnTo>
                <a:lnTo>
                  <a:pt x="2081" y="60"/>
                </a:lnTo>
                <a:lnTo>
                  <a:pt x="2086" y="71"/>
                </a:lnTo>
                <a:lnTo>
                  <a:pt x="2090" y="46"/>
                </a:lnTo>
                <a:lnTo>
                  <a:pt x="2095" y="48"/>
                </a:lnTo>
                <a:lnTo>
                  <a:pt x="2100" y="25"/>
                </a:lnTo>
                <a:lnTo>
                  <a:pt x="2104" y="3"/>
                </a:lnTo>
                <a:lnTo>
                  <a:pt x="2109" y="0"/>
                </a:lnTo>
                <a:lnTo>
                  <a:pt x="2113" y="16"/>
                </a:lnTo>
                <a:lnTo>
                  <a:pt x="2118" y="46"/>
                </a:lnTo>
                <a:lnTo>
                  <a:pt x="2123" y="58"/>
                </a:lnTo>
                <a:lnTo>
                  <a:pt x="2127" y="67"/>
                </a:lnTo>
                <a:lnTo>
                  <a:pt x="2132" y="91"/>
                </a:lnTo>
                <a:lnTo>
                  <a:pt x="2136" y="120"/>
                </a:lnTo>
                <a:lnTo>
                  <a:pt x="2141" y="132"/>
                </a:lnTo>
                <a:lnTo>
                  <a:pt x="2146" y="152"/>
                </a:lnTo>
                <a:lnTo>
                  <a:pt x="2150" y="169"/>
                </a:lnTo>
                <a:lnTo>
                  <a:pt x="2155" y="196"/>
                </a:lnTo>
                <a:lnTo>
                  <a:pt x="2159" y="225"/>
                </a:lnTo>
                <a:lnTo>
                  <a:pt x="2164" y="253"/>
                </a:lnTo>
                <a:lnTo>
                  <a:pt x="2168" y="296"/>
                </a:lnTo>
                <a:lnTo>
                  <a:pt x="2173" y="332"/>
                </a:lnTo>
                <a:lnTo>
                  <a:pt x="2178" y="352"/>
                </a:lnTo>
                <a:lnTo>
                  <a:pt x="2182" y="373"/>
                </a:lnTo>
                <a:lnTo>
                  <a:pt x="2187" y="378"/>
                </a:lnTo>
                <a:lnTo>
                  <a:pt x="2192" y="412"/>
                </a:lnTo>
                <a:lnTo>
                  <a:pt x="2196" y="430"/>
                </a:lnTo>
                <a:lnTo>
                  <a:pt x="2201" y="471"/>
                </a:lnTo>
                <a:lnTo>
                  <a:pt x="2205" y="488"/>
                </a:lnTo>
                <a:lnTo>
                  <a:pt x="2210" y="495"/>
                </a:lnTo>
                <a:lnTo>
                  <a:pt x="2214" y="491"/>
                </a:lnTo>
                <a:lnTo>
                  <a:pt x="2219" y="485"/>
                </a:lnTo>
                <a:lnTo>
                  <a:pt x="2224" y="493"/>
                </a:lnTo>
                <a:lnTo>
                  <a:pt x="2228" y="499"/>
                </a:lnTo>
                <a:lnTo>
                  <a:pt x="2233" y="483"/>
                </a:lnTo>
                <a:lnTo>
                  <a:pt x="2238" y="475"/>
                </a:lnTo>
                <a:lnTo>
                  <a:pt x="2242" y="463"/>
                </a:lnTo>
                <a:lnTo>
                  <a:pt x="2247" y="482"/>
                </a:lnTo>
                <a:lnTo>
                  <a:pt x="2251" y="476"/>
                </a:lnTo>
                <a:lnTo>
                  <a:pt x="2256" y="463"/>
                </a:lnTo>
                <a:lnTo>
                  <a:pt x="2260" y="437"/>
                </a:lnTo>
                <a:lnTo>
                  <a:pt x="2265" y="412"/>
                </a:lnTo>
                <a:lnTo>
                  <a:pt x="2270" y="405"/>
                </a:lnTo>
                <a:lnTo>
                  <a:pt x="2274" y="378"/>
                </a:lnTo>
                <a:lnTo>
                  <a:pt x="2279" y="353"/>
                </a:lnTo>
                <a:lnTo>
                  <a:pt x="2284" y="311"/>
                </a:lnTo>
                <a:lnTo>
                  <a:pt x="2288" y="291"/>
                </a:lnTo>
                <a:lnTo>
                  <a:pt x="2292" y="283"/>
                </a:lnTo>
                <a:lnTo>
                  <a:pt x="2297" y="266"/>
                </a:lnTo>
                <a:lnTo>
                  <a:pt x="2302" y="237"/>
                </a:lnTo>
                <a:lnTo>
                  <a:pt x="2306" y="211"/>
                </a:lnTo>
                <a:lnTo>
                  <a:pt x="2311" y="223"/>
                </a:lnTo>
                <a:lnTo>
                  <a:pt x="2316" y="243"/>
                </a:lnTo>
                <a:lnTo>
                  <a:pt x="2320" y="249"/>
                </a:lnTo>
                <a:lnTo>
                  <a:pt x="2325" y="257"/>
                </a:lnTo>
                <a:lnTo>
                  <a:pt x="2330" y="341"/>
                </a:lnTo>
                <a:lnTo>
                  <a:pt x="2334" y="370"/>
                </a:lnTo>
                <a:lnTo>
                  <a:pt x="2338" y="353"/>
                </a:lnTo>
                <a:lnTo>
                  <a:pt x="2343" y="252"/>
                </a:lnTo>
                <a:lnTo>
                  <a:pt x="2348" y="249"/>
                </a:lnTo>
                <a:lnTo>
                  <a:pt x="2352" y="276"/>
                </a:lnTo>
                <a:lnTo>
                  <a:pt x="2357" y="291"/>
                </a:lnTo>
                <a:lnTo>
                  <a:pt x="2362" y="252"/>
                </a:lnTo>
                <a:lnTo>
                  <a:pt x="2366" y="235"/>
                </a:lnTo>
                <a:lnTo>
                  <a:pt x="2371" y="255"/>
                </a:lnTo>
                <a:lnTo>
                  <a:pt x="2375" y="318"/>
                </a:lnTo>
                <a:lnTo>
                  <a:pt x="2380" y="314"/>
                </a:lnTo>
                <a:lnTo>
                  <a:pt x="2384" y="249"/>
                </a:lnTo>
                <a:lnTo>
                  <a:pt x="2389" y="229"/>
                </a:lnTo>
                <a:lnTo>
                  <a:pt x="2394" y="215"/>
                </a:lnTo>
                <a:lnTo>
                  <a:pt x="2398" y="272"/>
                </a:lnTo>
                <a:lnTo>
                  <a:pt x="2403" y="257"/>
                </a:lnTo>
                <a:lnTo>
                  <a:pt x="2408" y="252"/>
                </a:lnTo>
                <a:lnTo>
                  <a:pt x="2412" y="262"/>
                </a:lnTo>
                <a:lnTo>
                  <a:pt x="2417" y="322"/>
                </a:lnTo>
                <a:lnTo>
                  <a:pt x="2421" y="325"/>
                </a:lnTo>
                <a:lnTo>
                  <a:pt x="2426" y="269"/>
                </a:lnTo>
                <a:lnTo>
                  <a:pt x="2430" y="185"/>
                </a:lnTo>
                <a:lnTo>
                  <a:pt x="2435" y="206"/>
                </a:lnTo>
                <a:lnTo>
                  <a:pt x="2440" y="213"/>
                </a:lnTo>
                <a:lnTo>
                  <a:pt x="2444" y="213"/>
                </a:lnTo>
                <a:lnTo>
                  <a:pt x="2449" y="243"/>
                </a:lnTo>
                <a:lnTo>
                  <a:pt x="2454" y="278"/>
                </a:lnTo>
                <a:lnTo>
                  <a:pt x="2458" y="315"/>
                </a:lnTo>
                <a:lnTo>
                  <a:pt x="2463" y="310"/>
                </a:lnTo>
                <a:lnTo>
                  <a:pt x="2467" y="362"/>
                </a:lnTo>
                <a:lnTo>
                  <a:pt x="2472" y="371"/>
                </a:lnTo>
                <a:lnTo>
                  <a:pt x="2476" y="350"/>
                </a:lnTo>
                <a:lnTo>
                  <a:pt x="2481" y="345"/>
                </a:lnTo>
                <a:lnTo>
                  <a:pt x="2486" y="317"/>
                </a:lnTo>
                <a:lnTo>
                  <a:pt x="2490" y="295"/>
                </a:lnTo>
                <a:lnTo>
                  <a:pt x="2495" y="231"/>
                </a:lnTo>
                <a:lnTo>
                  <a:pt x="2499" y="248"/>
                </a:lnTo>
                <a:lnTo>
                  <a:pt x="2504" y="331"/>
                </a:lnTo>
                <a:lnTo>
                  <a:pt x="2509" y="370"/>
                </a:lnTo>
                <a:lnTo>
                  <a:pt x="2513" y="362"/>
                </a:lnTo>
                <a:lnTo>
                  <a:pt x="2518" y="297"/>
                </a:lnTo>
                <a:lnTo>
                  <a:pt x="2522" y="282"/>
                </a:lnTo>
                <a:lnTo>
                  <a:pt x="2527" y="232"/>
                </a:lnTo>
                <a:lnTo>
                  <a:pt x="2532" y="250"/>
                </a:lnTo>
                <a:lnTo>
                  <a:pt x="2536" y="272"/>
                </a:lnTo>
                <a:lnTo>
                  <a:pt x="2541" y="310"/>
                </a:lnTo>
                <a:lnTo>
                  <a:pt x="2545" y="257"/>
                </a:lnTo>
                <a:lnTo>
                  <a:pt x="2550" y="210"/>
                </a:lnTo>
                <a:lnTo>
                  <a:pt x="2555" y="259"/>
                </a:lnTo>
                <a:lnTo>
                  <a:pt x="2559" y="286"/>
                </a:lnTo>
                <a:lnTo>
                  <a:pt x="2564" y="297"/>
                </a:lnTo>
                <a:lnTo>
                  <a:pt x="2568" y="286"/>
                </a:lnTo>
                <a:lnTo>
                  <a:pt x="2573" y="293"/>
                </a:lnTo>
                <a:lnTo>
                  <a:pt x="2578" y="307"/>
                </a:lnTo>
                <a:lnTo>
                  <a:pt x="2582" y="312"/>
                </a:lnTo>
                <a:lnTo>
                  <a:pt x="2587" y="321"/>
                </a:lnTo>
                <a:lnTo>
                  <a:pt x="2591" y="304"/>
                </a:lnTo>
                <a:lnTo>
                  <a:pt x="2596" y="285"/>
                </a:lnTo>
                <a:lnTo>
                  <a:pt x="2601" y="263"/>
                </a:lnTo>
                <a:lnTo>
                  <a:pt x="2605" y="254"/>
                </a:lnTo>
                <a:lnTo>
                  <a:pt x="2610" y="233"/>
                </a:lnTo>
                <a:lnTo>
                  <a:pt x="2614" y="226"/>
                </a:lnTo>
                <a:lnTo>
                  <a:pt x="2619" y="298"/>
                </a:lnTo>
                <a:lnTo>
                  <a:pt x="2623" y="323"/>
                </a:lnTo>
                <a:lnTo>
                  <a:pt x="2628" y="366"/>
                </a:lnTo>
                <a:lnTo>
                  <a:pt x="2633" y="331"/>
                </a:lnTo>
                <a:lnTo>
                  <a:pt x="2637" y="272"/>
                </a:lnTo>
                <a:lnTo>
                  <a:pt x="2642" y="240"/>
                </a:lnTo>
                <a:lnTo>
                  <a:pt x="2647" y="208"/>
                </a:lnTo>
                <a:lnTo>
                  <a:pt x="2651" y="264"/>
                </a:lnTo>
                <a:lnTo>
                  <a:pt x="2656" y="270"/>
                </a:lnTo>
                <a:lnTo>
                  <a:pt x="2660" y="314"/>
                </a:lnTo>
                <a:lnTo>
                  <a:pt x="2665" y="250"/>
                </a:lnTo>
                <a:lnTo>
                  <a:pt x="2669" y="232"/>
                </a:lnTo>
                <a:lnTo>
                  <a:pt x="2674" y="161"/>
                </a:lnTo>
                <a:lnTo>
                  <a:pt x="2679" y="226"/>
                </a:lnTo>
                <a:lnTo>
                  <a:pt x="2683" y="212"/>
                </a:lnTo>
                <a:lnTo>
                  <a:pt x="2688" y="245"/>
                </a:lnTo>
                <a:lnTo>
                  <a:pt x="2693" y="192"/>
                </a:lnTo>
                <a:lnTo>
                  <a:pt x="2697" y="266"/>
                </a:lnTo>
                <a:lnTo>
                  <a:pt x="2702" y="270"/>
                </a:lnTo>
                <a:lnTo>
                  <a:pt x="2706" y="301"/>
                </a:lnTo>
                <a:lnTo>
                  <a:pt x="2711" y="264"/>
                </a:lnTo>
                <a:lnTo>
                  <a:pt x="2715" y="246"/>
                </a:lnTo>
                <a:lnTo>
                  <a:pt x="2720" y="222"/>
                </a:lnTo>
                <a:lnTo>
                  <a:pt x="2725" y="227"/>
                </a:lnTo>
                <a:lnTo>
                  <a:pt x="2729" y="269"/>
                </a:lnTo>
                <a:lnTo>
                  <a:pt x="2734" y="322"/>
                </a:lnTo>
                <a:lnTo>
                  <a:pt x="2739" y="325"/>
                </a:lnTo>
                <a:lnTo>
                  <a:pt x="2743" y="296"/>
                </a:lnTo>
                <a:lnTo>
                  <a:pt x="2747" y="293"/>
                </a:lnTo>
                <a:lnTo>
                  <a:pt x="2752" y="263"/>
                </a:lnTo>
                <a:lnTo>
                  <a:pt x="2757" y="282"/>
                </a:lnTo>
                <a:lnTo>
                  <a:pt x="2761" y="266"/>
                </a:lnTo>
                <a:lnTo>
                  <a:pt x="2766" y="306"/>
                </a:lnTo>
                <a:lnTo>
                  <a:pt x="2771" y="288"/>
                </a:lnTo>
                <a:lnTo>
                  <a:pt x="2775" y="324"/>
                </a:lnTo>
                <a:lnTo>
                  <a:pt x="2780" y="305"/>
                </a:lnTo>
                <a:lnTo>
                  <a:pt x="2784" y="302"/>
                </a:lnTo>
                <a:lnTo>
                  <a:pt x="2789" y="276"/>
                </a:lnTo>
                <a:lnTo>
                  <a:pt x="2793" y="246"/>
                </a:lnTo>
                <a:lnTo>
                  <a:pt x="2798" y="241"/>
                </a:lnTo>
                <a:lnTo>
                  <a:pt x="2803" y="205"/>
                </a:lnTo>
                <a:lnTo>
                  <a:pt x="2807" y="248"/>
                </a:lnTo>
                <a:lnTo>
                  <a:pt x="2812" y="212"/>
                </a:lnTo>
                <a:lnTo>
                  <a:pt x="2817" y="199"/>
                </a:lnTo>
                <a:lnTo>
                  <a:pt x="2821" y="199"/>
                </a:lnTo>
                <a:lnTo>
                  <a:pt x="2826" y="209"/>
                </a:lnTo>
                <a:lnTo>
                  <a:pt x="2830" y="269"/>
                </a:lnTo>
                <a:lnTo>
                  <a:pt x="2835" y="253"/>
                </a:lnTo>
                <a:lnTo>
                  <a:pt x="2839" y="233"/>
                </a:lnTo>
                <a:lnTo>
                  <a:pt x="2844" y="202"/>
                </a:lnTo>
                <a:lnTo>
                  <a:pt x="2849" y="208"/>
                </a:lnTo>
                <a:lnTo>
                  <a:pt x="2853" y="263"/>
                </a:lnTo>
                <a:lnTo>
                  <a:pt x="2858" y="246"/>
                </a:lnTo>
                <a:lnTo>
                  <a:pt x="2863" y="218"/>
                </a:lnTo>
                <a:lnTo>
                  <a:pt x="2867" y="243"/>
                </a:lnTo>
                <a:lnTo>
                  <a:pt x="2872" y="251"/>
                </a:lnTo>
                <a:lnTo>
                  <a:pt x="2876" y="263"/>
                </a:lnTo>
                <a:lnTo>
                  <a:pt x="2881" y="218"/>
                </a:lnTo>
                <a:lnTo>
                  <a:pt x="2885" y="205"/>
                </a:lnTo>
                <a:lnTo>
                  <a:pt x="2890" y="190"/>
                </a:lnTo>
                <a:lnTo>
                  <a:pt x="2895" y="235"/>
                </a:lnTo>
                <a:lnTo>
                  <a:pt x="2899" y="223"/>
                </a:lnTo>
                <a:lnTo>
                  <a:pt x="2904" y="252"/>
                </a:lnTo>
                <a:lnTo>
                  <a:pt x="2908" y="219"/>
                </a:lnTo>
                <a:lnTo>
                  <a:pt x="2913" y="237"/>
                </a:lnTo>
                <a:lnTo>
                  <a:pt x="2918" y="244"/>
                </a:lnTo>
                <a:lnTo>
                  <a:pt x="2922" y="233"/>
                </a:lnTo>
                <a:lnTo>
                  <a:pt x="2927" y="242"/>
                </a:lnTo>
                <a:lnTo>
                  <a:pt x="2931" y="191"/>
                </a:lnTo>
                <a:lnTo>
                  <a:pt x="2936" y="201"/>
                </a:lnTo>
                <a:lnTo>
                  <a:pt x="2941" y="230"/>
                </a:lnTo>
                <a:lnTo>
                  <a:pt x="2945" y="319"/>
                </a:lnTo>
                <a:lnTo>
                  <a:pt x="2950" y="321"/>
                </a:lnTo>
                <a:lnTo>
                  <a:pt x="2954" y="264"/>
                </a:lnTo>
                <a:lnTo>
                  <a:pt x="2959" y="213"/>
                </a:lnTo>
                <a:lnTo>
                  <a:pt x="2964" y="197"/>
                </a:lnTo>
                <a:lnTo>
                  <a:pt x="2968" y="231"/>
                </a:lnTo>
                <a:lnTo>
                  <a:pt x="2973" y="300"/>
                </a:lnTo>
                <a:lnTo>
                  <a:pt x="2977" y="366"/>
                </a:lnTo>
                <a:lnTo>
                  <a:pt x="2982" y="390"/>
                </a:lnTo>
                <a:lnTo>
                  <a:pt x="2987" y="306"/>
                </a:lnTo>
                <a:lnTo>
                  <a:pt x="2991" y="276"/>
                </a:lnTo>
                <a:lnTo>
                  <a:pt x="2996" y="258"/>
                </a:lnTo>
                <a:lnTo>
                  <a:pt x="3000" y="238"/>
                </a:lnTo>
                <a:lnTo>
                  <a:pt x="3005" y="206"/>
                </a:lnTo>
                <a:lnTo>
                  <a:pt x="3009" y="222"/>
                </a:lnTo>
                <a:lnTo>
                  <a:pt x="3014" y="238"/>
                </a:lnTo>
                <a:lnTo>
                  <a:pt x="3019" y="263"/>
                </a:lnTo>
                <a:lnTo>
                  <a:pt x="3023" y="232"/>
                </a:lnTo>
                <a:lnTo>
                  <a:pt x="3028" y="247"/>
                </a:lnTo>
                <a:lnTo>
                  <a:pt x="3032" y="282"/>
                </a:lnTo>
                <a:lnTo>
                  <a:pt x="3037" y="288"/>
                </a:lnTo>
                <a:lnTo>
                  <a:pt x="3042" y="287"/>
                </a:lnTo>
                <a:lnTo>
                  <a:pt x="3046" y="255"/>
                </a:lnTo>
                <a:lnTo>
                  <a:pt x="3051" y="233"/>
                </a:lnTo>
                <a:lnTo>
                  <a:pt x="3055" y="238"/>
                </a:lnTo>
                <a:lnTo>
                  <a:pt x="3060" y="245"/>
                </a:lnTo>
                <a:lnTo>
                  <a:pt x="3065" y="237"/>
                </a:lnTo>
                <a:lnTo>
                  <a:pt x="3069" y="266"/>
                </a:lnTo>
                <a:lnTo>
                  <a:pt x="3074" y="226"/>
                </a:lnTo>
                <a:lnTo>
                  <a:pt x="3078" y="262"/>
                </a:lnTo>
                <a:lnTo>
                  <a:pt x="3083" y="220"/>
                </a:lnTo>
                <a:lnTo>
                  <a:pt x="3088" y="260"/>
                </a:lnTo>
                <a:lnTo>
                  <a:pt x="3092" y="234"/>
                </a:lnTo>
                <a:lnTo>
                  <a:pt x="3097" y="240"/>
                </a:lnTo>
                <a:lnTo>
                  <a:pt x="3101" y="217"/>
                </a:lnTo>
                <a:lnTo>
                  <a:pt x="3106" y="228"/>
                </a:lnTo>
                <a:lnTo>
                  <a:pt x="3111" y="235"/>
                </a:lnTo>
                <a:lnTo>
                  <a:pt x="3115" y="230"/>
                </a:lnTo>
                <a:lnTo>
                  <a:pt x="3120" y="202"/>
                </a:lnTo>
                <a:lnTo>
                  <a:pt x="3124" y="231"/>
                </a:lnTo>
                <a:lnTo>
                  <a:pt x="3129" y="226"/>
                </a:lnTo>
                <a:lnTo>
                  <a:pt x="3134" y="274"/>
                </a:lnTo>
                <a:lnTo>
                  <a:pt x="3138" y="284"/>
                </a:lnTo>
                <a:lnTo>
                  <a:pt x="3143" y="284"/>
                </a:lnTo>
                <a:lnTo>
                  <a:pt x="3147" y="245"/>
                </a:lnTo>
                <a:lnTo>
                  <a:pt x="3152" y="213"/>
                </a:lnTo>
                <a:lnTo>
                  <a:pt x="3156" y="254"/>
                </a:lnTo>
                <a:lnTo>
                  <a:pt x="3161" y="302"/>
                </a:lnTo>
                <a:lnTo>
                  <a:pt x="3166" y="291"/>
                </a:lnTo>
                <a:lnTo>
                  <a:pt x="3170" y="305"/>
                </a:lnTo>
                <a:lnTo>
                  <a:pt x="3175" y="306"/>
                </a:lnTo>
                <a:lnTo>
                  <a:pt x="3180" y="314"/>
                </a:lnTo>
                <a:lnTo>
                  <a:pt x="3184" y="278"/>
                </a:lnTo>
                <a:lnTo>
                  <a:pt x="3189" y="265"/>
                </a:lnTo>
                <a:lnTo>
                  <a:pt x="3193" y="275"/>
                </a:lnTo>
                <a:lnTo>
                  <a:pt x="3198" y="267"/>
                </a:lnTo>
                <a:lnTo>
                  <a:pt x="3202" y="222"/>
                </a:lnTo>
                <a:lnTo>
                  <a:pt x="3207" y="201"/>
                </a:lnTo>
                <a:lnTo>
                  <a:pt x="3212" y="197"/>
                </a:lnTo>
                <a:lnTo>
                  <a:pt x="3216" y="237"/>
                </a:lnTo>
                <a:lnTo>
                  <a:pt x="3221" y="265"/>
                </a:lnTo>
                <a:lnTo>
                  <a:pt x="3226" y="281"/>
                </a:lnTo>
                <a:lnTo>
                  <a:pt x="3230" y="237"/>
                </a:lnTo>
                <a:lnTo>
                  <a:pt x="3235" y="248"/>
                </a:lnTo>
                <a:lnTo>
                  <a:pt x="3239" y="234"/>
                </a:lnTo>
                <a:lnTo>
                  <a:pt x="3244" y="281"/>
                </a:lnTo>
                <a:lnTo>
                  <a:pt x="3248" y="257"/>
                </a:lnTo>
                <a:lnTo>
                  <a:pt x="3253" y="257"/>
                </a:lnTo>
                <a:lnTo>
                  <a:pt x="3258" y="250"/>
                </a:lnTo>
                <a:lnTo>
                  <a:pt x="3262" y="223"/>
                </a:lnTo>
                <a:lnTo>
                  <a:pt x="3267" y="214"/>
                </a:lnTo>
                <a:lnTo>
                  <a:pt x="3272" y="208"/>
                </a:lnTo>
                <a:lnTo>
                  <a:pt x="3276" y="269"/>
                </a:lnTo>
                <a:lnTo>
                  <a:pt x="3280" y="259"/>
                </a:lnTo>
                <a:lnTo>
                  <a:pt x="3285" y="271"/>
                </a:lnTo>
                <a:lnTo>
                  <a:pt x="3290" y="230"/>
                </a:lnTo>
                <a:lnTo>
                  <a:pt x="3294" y="218"/>
                </a:lnTo>
                <a:lnTo>
                  <a:pt x="3299" y="211"/>
                </a:lnTo>
                <a:lnTo>
                  <a:pt x="3304" y="250"/>
                </a:lnTo>
                <a:lnTo>
                  <a:pt x="3308" y="299"/>
                </a:lnTo>
                <a:lnTo>
                  <a:pt x="3313" y="290"/>
                </a:lnTo>
                <a:lnTo>
                  <a:pt x="3317" y="247"/>
                </a:lnTo>
                <a:lnTo>
                  <a:pt x="3322" y="257"/>
                </a:lnTo>
                <a:lnTo>
                  <a:pt x="3326" y="281"/>
                </a:lnTo>
                <a:lnTo>
                  <a:pt x="3331" y="321"/>
                </a:lnTo>
                <a:lnTo>
                  <a:pt x="3336" y="252"/>
                </a:lnTo>
                <a:lnTo>
                  <a:pt x="3340" y="234"/>
                </a:lnTo>
                <a:lnTo>
                  <a:pt x="3345" y="189"/>
                </a:lnTo>
                <a:lnTo>
                  <a:pt x="3350" y="220"/>
                </a:lnTo>
                <a:lnTo>
                  <a:pt x="3354" y="220"/>
                </a:lnTo>
                <a:lnTo>
                  <a:pt x="3359" y="230"/>
                </a:lnTo>
                <a:lnTo>
                  <a:pt x="3363" y="232"/>
                </a:lnTo>
                <a:lnTo>
                  <a:pt x="3368" y="235"/>
                </a:lnTo>
                <a:lnTo>
                  <a:pt x="3372" y="212"/>
                </a:lnTo>
                <a:lnTo>
                  <a:pt x="3377" y="218"/>
                </a:lnTo>
                <a:lnTo>
                  <a:pt x="3382" y="239"/>
                </a:lnTo>
                <a:lnTo>
                  <a:pt x="3386" y="266"/>
                </a:lnTo>
                <a:lnTo>
                  <a:pt x="3391" y="284"/>
                </a:lnTo>
                <a:lnTo>
                  <a:pt x="3396" y="268"/>
                </a:lnTo>
                <a:lnTo>
                  <a:pt x="3400" y="264"/>
                </a:lnTo>
                <a:lnTo>
                  <a:pt x="3405" y="216"/>
                </a:lnTo>
                <a:lnTo>
                  <a:pt x="3409" y="224"/>
                </a:lnTo>
                <a:lnTo>
                  <a:pt x="3414" y="219"/>
                </a:lnTo>
                <a:lnTo>
                  <a:pt x="3418" y="211"/>
                </a:lnTo>
                <a:lnTo>
                  <a:pt x="3423" y="202"/>
                </a:lnTo>
                <a:lnTo>
                  <a:pt x="3428" y="161"/>
                </a:lnTo>
                <a:lnTo>
                  <a:pt x="3432" y="231"/>
                </a:lnTo>
                <a:lnTo>
                  <a:pt x="3437" y="270"/>
                </a:lnTo>
                <a:lnTo>
                  <a:pt x="3441" y="272"/>
                </a:lnTo>
                <a:lnTo>
                  <a:pt x="3446" y="280"/>
                </a:lnTo>
                <a:lnTo>
                  <a:pt x="3451" y="219"/>
                </a:lnTo>
                <a:lnTo>
                  <a:pt x="3455" y="208"/>
                </a:lnTo>
                <a:lnTo>
                  <a:pt x="3460" y="194"/>
                </a:lnTo>
                <a:lnTo>
                  <a:pt x="3464" y="214"/>
                </a:lnTo>
                <a:lnTo>
                  <a:pt x="3469" y="287"/>
                </a:lnTo>
                <a:lnTo>
                  <a:pt x="3474" y="293"/>
                </a:lnTo>
                <a:lnTo>
                  <a:pt x="3478" y="338"/>
                </a:lnTo>
                <a:lnTo>
                  <a:pt x="3483" y="325"/>
                </a:lnTo>
                <a:lnTo>
                  <a:pt x="3487" y="281"/>
                </a:lnTo>
                <a:lnTo>
                  <a:pt x="3492" y="243"/>
                </a:lnTo>
                <a:lnTo>
                  <a:pt x="3497" y="234"/>
                </a:lnTo>
                <a:lnTo>
                  <a:pt x="3501" y="251"/>
                </a:lnTo>
                <a:lnTo>
                  <a:pt x="3506" y="240"/>
                </a:lnTo>
                <a:lnTo>
                  <a:pt x="3510" y="279"/>
                </a:lnTo>
                <a:lnTo>
                  <a:pt x="3515" y="261"/>
                </a:lnTo>
                <a:lnTo>
                  <a:pt x="3520" y="269"/>
                </a:lnTo>
                <a:lnTo>
                  <a:pt x="3524" y="216"/>
                </a:lnTo>
                <a:lnTo>
                  <a:pt x="3529" y="261"/>
                </a:lnTo>
                <a:lnTo>
                  <a:pt x="3533" y="277"/>
                </a:lnTo>
                <a:lnTo>
                  <a:pt x="3538" y="267"/>
                </a:lnTo>
                <a:lnTo>
                  <a:pt x="3543" y="264"/>
                </a:lnTo>
                <a:lnTo>
                  <a:pt x="3547" y="231"/>
                </a:lnTo>
                <a:lnTo>
                  <a:pt x="3552" y="300"/>
                </a:lnTo>
                <a:lnTo>
                  <a:pt x="3556" y="264"/>
                </a:lnTo>
                <a:lnTo>
                  <a:pt x="3561" y="258"/>
                </a:lnTo>
                <a:lnTo>
                  <a:pt x="3565" y="232"/>
                </a:lnTo>
                <a:lnTo>
                  <a:pt x="3570" y="257"/>
                </a:lnTo>
                <a:lnTo>
                  <a:pt x="3575" y="257"/>
                </a:lnTo>
                <a:lnTo>
                  <a:pt x="3579" y="243"/>
                </a:lnTo>
                <a:lnTo>
                  <a:pt x="3584" y="225"/>
                </a:lnTo>
                <a:lnTo>
                  <a:pt x="3589" y="212"/>
                </a:lnTo>
                <a:lnTo>
                  <a:pt x="3593" y="190"/>
                </a:lnTo>
                <a:lnTo>
                  <a:pt x="3598" y="213"/>
                </a:lnTo>
                <a:lnTo>
                  <a:pt x="3602" y="271"/>
                </a:lnTo>
                <a:lnTo>
                  <a:pt x="3607" y="305"/>
                </a:lnTo>
                <a:lnTo>
                  <a:pt x="3611" y="284"/>
                </a:lnTo>
                <a:lnTo>
                  <a:pt x="3616" y="305"/>
                </a:lnTo>
                <a:lnTo>
                  <a:pt x="3621" y="304"/>
                </a:lnTo>
                <a:lnTo>
                  <a:pt x="3625" y="291"/>
                </a:lnTo>
                <a:lnTo>
                  <a:pt x="3630" y="257"/>
                </a:lnTo>
                <a:lnTo>
                  <a:pt x="3635" y="273"/>
                </a:lnTo>
                <a:lnTo>
                  <a:pt x="3639" y="222"/>
                </a:lnTo>
                <a:lnTo>
                  <a:pt x="3644" y="260"/>
                </a:lnTo>
                <a:lnTo>
                  <a:pt x="3648" y="241"/>
                </a:lnTo>
                <a:lnTo>
                  <a:pt x="3653" y="316"/>
                </a:lnTo>
                <a:lnTo>
                  <a:pt x="3657" y="235"/>
                </a:lnTo>
                <a:lnTo>
                  <a:pt x="3662" y="230"/>
                </a:lnTo>
                <a:lnTo>
                  <a:pt x="3667" y="214"/>
                </a:lnTo>
                <a:lnTo>
                  <a:pt x="3671" y="247"/>
                </a:lnTo>
                <a:lnTo>
                  <a:pt x="3676" y="255"/>
                </a:lnTo>
                <a:lnTo>
                  <a:pt x="3681" y="248"/>
                </a:lnTo>
                <a:lnTo>
                  <a:pt x="3685" y="272"/>
                </a:lnTo>
                <a:lnTo>
                  <a:pt x="3689" y="319"/>
                </a:lnTo>
                <a:lnTo>
                  <a:pt x="3694" y="349"/>
                </a:lnTo>
                <a:lnTo>
                  <a:pt x="3699" y="339"/>
                </a:lnTo>
                <a:lnTo>
                  <a:pt x="3703" y="337"/>
                </a:lnTo>
                <a:lnTo>
                  <a:pt x="3708" y="314"/>
                </a:lnTo>
                <a:lnTo>
                  <a:pt x="3713" y="281"/>
                </a:lnTo>
                <a:lnTo>
                  <a:pt x="3717" y="236"/>
                </a:lnTo>
                <a:lnTo>
                  <a:pt x="3722" y="211"/>
                </a:lnTo>
                <a:lnTo>
                  <a:pt x="3726" y="256"/>
                </a:lnTo>
                <a:lnTo>
                  <a:pt x="3731" y="297"/>
                </a:lnTo>
                <a:lnTo>
                  <a:pt x="3735" y="327"/>
                </a:lnTo>
                <a:lnTo>
                  <a:pt x="3740" y="261"/>
                </a:lnTo>
                <a:lnTo>
                  <a:pt x="3745" y="183"/>
                </a:lnTo>
                <a:lnTo>
                  <a:pt x="3749" y="188"/>
                </a:lnTo>
                <a:lnTo>
                  <a:pt x="3754" y="227"/>
                </a:lnTo>
                <a:lnTo>
                  <a:pt x="3759" y="279"/>
                </a:lnTo>
                <a:lnTo>
                  <a:pt x="3763" y="296"/>
                </a:lnTo>
                <a:lnTo>
                  <a:pt x="3768" y="339"/>
                </a:lnTo>
                <a:lnTo>
                  <a:pt x="3772" y="275"/>
                </a:lnTo>
                <a:lnTo>
                  <a:pt x="3777" y="251"/>
                </a:lnTo>
                <a:lnTo>
                  <a:pt x="3781" y="242"/>
                </a:lnTo>
                <a:lnTo>
                  <a:pt x="3786" y="319"/>
                </a:lnTo>
                <a:lnTo>
                  <a:pt x="3791" y="296"/>
                </a:lnTo>
                <a:lnTo>
                  <a:pt x="3795" y="225"/>
                </a:lnTo>
                <a:lnTo>
                  <a:pt x="3800" y="175"/>
                </a:lnTo>
                <a:lnTo>
                  <a:pt x="3805" y="215"/>
                </a:lnTo>
                <a:lnTo>
                  <a:pt x="3809" y="237"/>
                </a:lnTo>
                <a:lnTo>
                  <a:pt x="3814" y="269"/>
                </a:lnTo>
                <a:lnTo>
                  <a:pt x="3818" y="273"/>
                </a:lnTo>
                <a:lnTo>
                  <a:pt x="3823" y="273"/>
                </a:lnTo>
                <a:lnTo>
                  <a:pt x="3827" y="240"/>
                </a:lnTo>
                <a:lnTo>
                  <a:pt x="3832" y="277"/>
                </a:lnTo>
                <a:lnTo>
                  <a:pt x="3837" y="277"/>
                </a:lnTo>
                <a:lnTo>
                  <a:pt x="3841" y="262"/>
                </a:lnTo>
                <a:lnTo>
                  <a:pt x="3846" y="234"/>
                </a:lnTo>
                <a:lnTo>
                  <a:pt x="3851" y="254"/>
                </a:lnTo>
                <a:lnTo>
                  <a:pt x="3855" y="240"/>
                </a:lnTo>
                <a:lnTo>
                  <a:pt x="3860" y="215"/>
                </a:lnTo>
                <a:lnTo>
                  <a:pt x="3864" y="220"/>
                </a:lnTo>
                <a:lnTo>
                  <a:pt x="3869" y="251"/>
                </a:lnTo>
                <a:lnTo>
                  <a:pt x="3873" y="266"/>
                </a:lnTo>
                <a:lnTo>
                  <a:pt x="3878" y="273"/>
                </a:lnTo>
                <a:lnTo>
                  <a:pt x="3883" y="308"/>
                </a:lnTo>
                <a:lnTo>
                  <a:pt x="3887" y="324"/>
                </a:lnTo>
                <a:lnTo>
                  <a:pt x="3892" y="322"/>
                </a:lnTo>
                <a:lnTo>
                  <a:pt x="3896" y="326"/>
                </a:lnTo>
                <a:lnTo>
                  <a:pt x="3901" y="340"/>
                </a:lnTo>
                <a:lnTo>
                  <a:pt x="3905" y="333"/>
                </a:lnTo>
                <a:lnTo>
                  <a:pt x="3910" y="291"/>
                </a:lnTo>
                <a:lnTo>
                  <a:pt x="3915" y="290"/>
                </a:lnTo>
                <a:lnTo>
                  <a:pt x="3919" y="269"/>
                </a:lnTo>
                <a:lnTo>
                  <a:pt x="3924" y="333"/>
                </a:lnTo>
                <a:lnTo>
                  <a:pt x="3929" y="299"/>
                </a:lnTo>
                <a:lnTo>
                  <a:pt x="3933" y="317"/>
                </a:lnTo>
                <a:lnTo>
                  <a:pt x="3938" y="253"/>
                </a:lnTo>
                <a:lnTo>
                  <a:pt x="3942" y="231"/>
                </a:lnTo>
                <a:lnTo>
                  <a:pt x="3947" y="198"/>
                </a:lnTo>
                <a:lnTo>
                  <a:pt x="3951" y="182"/>
                </a:lnTo>
                <a:lnTo>
                  <a:pt x="3956" y="210"/>
                </a:lnTo>
                <a:lnTo>
                  <a:pt x="3961" y="250"/>
                </a:lnTo>
                <a:lnTo>
                  <a:pt x="3965" y="234"/>
                </a:lnTo>
                <a:lnTo>
                  <a:pt x="3970" y="212"/>
                </a:lnTo>
                <a:lnTo>
                  <a:pt x="3974" y="199"/>
                </a:lnTo>
                <a:lnTo>
                  <a:pt x="3979" y="212"/>
                </a:lnTo>
                <a:lnTo>
                  <a:pt x="3984" y="217"/>
                </a:lnTo>
                <a:lnTo>
                  <a:pt x="3988" y="253"/>
                </a:lnTo>
                <a:lnTo>
                  <a:pt x="3993" y="317"/>
                </a:lnTo>
                <a:lnTo>
                  <a:pt x="3997" y="321"/>
                </a:lnTo>
                <a:lnTo>
                  <a:pt x="4002" y="314"/>
                </a:lnTo>
                <a:lnTo>
                  <a:pt x="4007" y="279"/>
                </a:lnTo>
                <a:lnTo>
                  <a:pt x="4011" y="239"/>
                </a:lnTo>
                <a:lnTo>
                  <a:pt x="4016" y="173"/>
                </a:lnTo>
                <a:lnTo>
                  <a:pt x="4020" y="183"/>
                </a:lnTo>
                <a:lnTo>
                  <a:pt x="4025" y="188"/>
                </a:lnTo>
                <a:lnTo>
                  <a:pt x="4030" y="219"/>
                </a:lnTo>
                <a:lnTo>
                  <a:pt x="4034" y="193"/>
                </a:lnTo>
                <a:lnTo>
                  <a:pt x="4039" y="214"/>
                </a:lnTo>
                <a:lnTo>
                  <a:pt x="4043" y="246"/>
                </a:lnTo>
                <a:lnTo>
                  <a:pt x="4048" y="278"/>
                </a:lnTo>
                <a:lnTo>
                  <a:pt x="4053" y="270"/>
                </a:lnTo>
                <a:lnTo>
                  <a:pt x="4057" y="239"/>
                </a:lnTo>
                <a:lnTo>
                  <a:pt x="4062" y="227"/>
                </a:lnTo>
                <a:lnTo>
                  <a:pt x="4066" y="249"/>
                </a:lnTo>
                <a:lnTo>
                  <a:pt x="4071" y="308"/>
                </a:lnTo>
                <a:lnTo>
                  <a:pt x="4076" y="314"/>
                </a:lnTo>
                <a:lnTo>
                  <a:pt x="4080" y="286"/>
                </a:lnTo>
                <a:lnTo>
                  <a:pt x="4085" y="214"/>
                </a:lnTo>
                <a:lnTo>
                  <a:pt x="4089" y="206"/>
                </a:lnTo>
                <a:lnTo>
                  <a:pt x="4094" y="254"/>
                </a:lnTo>
                <a:lnTo>
                  <a:pt x="4098" y="272"/>
                </a:lnTo>
                <a:lnTo>
                  <a:pt x="4103" y="273"/>
                </a:lnTo>
                <a:lnTo>
                  <a:pt x="4108" y="281"/>
                </a:lnTo>
                <a:lnTo>
                  <a:pt x="4112" y="286"/>
                </a:lnTo>
                <a:lnTo>
                  <a:pt x="4117" y="289"/>
                </a:lnTo>
                <a:lnTo>
                  <a:pt x="4122" y="268"/>
                </a:lnTo>
                <a:lnTo>
                  <a:pt x="4126" y="258"/>
                </a:lnTo>
                <a:lnTo>
                  <a:pt x="4131" y="240"/>
                </a:lnTo>
                <a:lnTo>
                  <a:pt x="4135" y="200"/>
                </a:lnTo>
                <a:lnTo>
                  <a:pt x="4140" y="159"/>
                </a:lnTo>
                <a:lnTo>
                  <a:pt x="4144" y="175"/>
                </a:lnTo>
                <a:lnTo>
                  <a:pt x="4149" y="214"/>
                </a:lnTo>
                <a:lnTo>
                  <a:pt x="4154" y="225"/>
                </a:lnTo>
                <a:lnTo>
                  <a:pt x="4158" y="259"/>
                </a:lnTo>
                <a:lnTo>
                  <a:pt x="4163" y="264"/>
                </a:lnTo>
                <a:lnTo>
                  <a:pt x="4168" y="309"/>
                </a:lnTo>
                <a:lnTo>
                  <a:pt x="4172" y="288"/>
                </a:lnTo>
                <a:lnTo>
                  <a:pt x="4177" y="251"/>
                </a:lnTo>
                <a:lnTo>
                  <a:pt x="4181" y="198"/>
                </a:lnTo>
                <a:lnTo>
                  <a:pt x="4186" y="176"/>
                </a:lnTo>
                <a:lnTo>
                  <a:pt x="4190" y="199"/>
                </a:lnTo>
                <a:lnTo>
                  <a:pt x="4195" y="259"/>
                </a:lnTo>
                <a:lnTo>
                  <a:pt x="4200" y="246"/>
                </a:lnTo>
                <a:lnTo>
                  <a:pt x="4204" y="228"/>
                </a:lnTo>
                <a:lnTo>
                  <a:pt x="4209" y="216"/>
                </a:lnTo>
                <a:lnTo>
                  <a:pt x="4214" y="263"/>
                </a:lnTo>
                <a:lnTo>
                  <a:pt x="4218" y="277"/>
                </a:lnTo>
                <a:lnTo>
                  <a:pt x="4222" y="304"/>
                </a:lnTo>
                <a:lnTo>
                  <a:pt x="4227" y="273"/>
                </a:lnTo>
                <a:lnTo>
                  <a:pt x="4232" y="295"/>
                </a:lnTo>
                <a:lnTo>
                  <a:pt x="4236" y="253"/>
                </a:lnTo>
                <a:lnTo>
                  <a:pt x="4241" y="248"/>
                </a:lnTo>
                <a:lnTo>
                  <a:pt x="4246" y="284"/>
                </a:lnTo>
                <a:lnTo>
                  <a:pt x="4250" y="300"/>
                </a:lnTo>
                <a:lnTo>
                  <a:pt x="4255" y="319"/>
                </a:lnTo>
                <a:lnTo>
                  <a:pt x="4260" y="249"/>
                </a:lnTo>
                <a:lnTo>
                  <a:pt x="4264" y="256"/>
                </a:lnTo>
                <a:lnTo>
                  <a:pt x="4268" y="260"/>
                </a:lnTo>
                <a:lnTo>
                  <a:pt x="4273" y="272"/>
                </a:lnTo>
                <a:lnTo>
                  <a:pt x="4278" y="289"/>
                </a:lnTo>
                <a:lnTo>
                  <a:pt x="4282" y="227"/>
                </a:lnTo>
                <a:lnTo>
                  <a:pt x="4287" y="196"/>
                </a:lnTo>
                <a:lnTo>
                  <a:pt x="4292" y="150"/>
                </a:lnTo>
                <a:lnTo>
                  <a:pt x="4296" y="175"/>
                </a:lnTo>
                <a:lnTo>
                  <a:pt x="4301" y="230"/>
                </a:lnTo>
                <a:lnTo>
                  <a:pt x="4305" y="248"/>
                </a:lnTo>
                <a:lnTo>
                  <a:pt x="4310" y="300"/>
                </a:lnTo>
                <a:lnTo>
                  <a:pt x="4314" y="276"/>
                </a:lnTo>
                <a:lnTo>
                  <a:pt x="4319" y="307"/>
                </a:lnTo>
                <a:lnTo>
                  <a:pt x="4324" y="313"/>
                </a:lnTo>
                <a:lnTo>
                  <a:pt x="4328" y="372"/>
                </a:lnTo>
                <a:lnTo>
                  <a:pt x="4333" y="345"/>
                </a:lnTo>
                <a:lnTo>
                  <a:pt x="4338" y="348"/>
                </a:lnTo>
                <a:lnTo>
                  <a:pt x="4342" y="252"/>
                </a:lnTo>
                <a:lnTo>
                  <a:pt x="4347" y="255"/>
                </a:lnTo>
                <a:lnTo>
                  <a:pt x="4351" y="242"/>
                </a:lnTo>
                <a:lnTo>
                  <a:pt x="4356" y="245"/>
                </a:lnTo>
                <a:lnTo>
                  <a:pt x="4360" y="224"/>
                </a:lnTo>
                <a:lnTo>
                  <a:pt x="4365" y="200"/>
                </a:lnTo>
                <a:lnTo>
                  <a:pt x="4370" y="240"/>
                </a:lnTo>
                <a:lnTo>
                  <a:pt x="4374" y="254"/>
                </a:lnTo>
                <a:lnTo>
                  <a:pt x="4379" y="248"/>
                </a:lnTo>
                <a:lnTo>
                  <a:pt x="4384" y="271"/>
                </a:lnTo>
                <a:lnTo>
                  <a:pt x="4388" y="258"/>
                </a:lnTo>
                <a:lnTo>
                  <a:pt x="4393" y="292"/>
                </a:lnTo>
                <a:lnTo>
                  <a:pt x="4397" y="261"/>
                </a:lnTo>
                <a:lnTo>
                  <a:pt x="4402" y="241"/>
                </a:lnTo>
                <a:lnTo>
                  <a:pt x="4406" y="192"/>
                </a:lnTo>
                <a:lnTo>
                  <a:pt x="4411" y="199"/>
                </a:lnTo>
                <a:lnTo>
                  <a:pt x="4416" y="242"/>
                </a:lnTo>
                <a:lnTo>
                  <a:pt x="4420" y="315"/>
                </a:lnTo>
                <a:lnTo>
                  <a:pt x="4425" y="351"/>
                </a:lnTo>
                <a:lnTo>
                  <a:pt x="4429" y="275"/>
                </a:lnTo>
                <a:lnTo>
                  <a:pt x="4434" y="198"/>
                </a:lnTo>
                <a:lnTo>
                  <a:pt x="4439" y="145"/>
                </a:lnTo>
                <a:lnTo>
                  <a:pt x="4443" y="237"/>
                </a:lnTo>
                <a:lnTo>
                  <a:pt x="4448" y="239"/>
                </a:lnTo>
                <a:lnTo>
                  <a:pt x="4452" y="237"/>
                </a:lnTo>
                <a:lnTo>
                  <a:pt x="4457" y="217"/>
                </a:lnTo>
                <a:lnTo>
                  <a:pt x="4462" y="189"/>
                </a:lnTo>
                <a:lnTo>
                  <a:pt x="4466" y="232"/>
                </a:lnTo>
                <a:lnTo>
                  <a:pt x="4471" y="215"/>
                </a:lnTo>
                <a:lnTo>
                  <a:pt x="4475" y="284"/>
                </a:lnTo>
                <a:lnTo>
                  <a:pt x="4480" y="270"/>
                </a:lnTo>
                <a:lnTo>
                  <a:pt x="4485" y="302"/>
                </a:lnTo>
                <a:lnTo>
                  <a:pt x="4489" y="317"/>
                </a:lnTo>
                <a:lnTo>
                  <a:pt x="4494" y="297"/>
                </a:lnTo>
                <a:lnTo>
                  <a:pt x="4498" y="312"/>
                </a:lnTo>
                <a:lnTo>
                  <a:pt x="4503" y="285"/>
                </a:lnTo>
                <a:lnTo>
                  <a:pt x="4507" y="281"/>
                </a:lnTo>
                <a:lnTo>
                  <a:pt x="4512" y="224"/>
                </a:lnTo>
                <a:lnTo>
                  <a:pt x="4517" y="253"/>
                </a:lnTo>
                <a:lnTo>
                  <a:pt x="4521" y="267"/>
                </a:lnTo>
                <a:lnTo>
                  <a:pt x="4526" y="246"/>
                </a:lnTo>
                <a:lnTo>
                  <a:pt x="4531" y="237"/>
                </a:lnTo>
                <a:lnTo>
                  <a:pt x="4535" y="241"/>
                </a:lnTo>
                <a:lnTo>
                  <a:pt x="4540" y="234"/>
                </a:lnTo>
                <a:lnTo>
                  <a:pt x="4544" y="241"/>
                </a:lnTo>
                <a:lnTo>
                  <a:pt x="4549" y="248"/>
                </a:lnTo>
                <a:lnTo>
                  <a:pt x="4553" y="303"/>
                </a:lnTo>
                <a:lnTo>
                  <a:pt x="4558" y="272"/>
                </a:lnTo>
                <a:lnTo>
                  <a:pt x="4563" y="248"/>
                </a:lnTo>
                <a:lnTo>
                  <a:pt x="4567" y="228"/>
                </a:lnTo>
                <a:lnTo>
                  <a:pt x="4572" y="254"/>
                </a:lnTo>
                <a:lnTo>
                  <a:pt x="4577" y="259"/>
                </a:lnTo>
                <a:lnTo>
                  <a:pt x="4581" y="250"/>
                </a:lnTo>
                <a:lnTo>
                  <a:pt x="4586" y="236"/>
                </a:lnTo>
                <a:lnTo>
                  <a:pt x="4590" y="227"/>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 name="Rectangle 94"/>
          <p:cNvSpPr>
            <a:spLocks noChangeArrowheads="1"/>
          </p:cNvSpPr>
          <p:nvPr/>
        </p:nvSpPr>
        <p:spPr bwMode="auto">
          <a:xfrm>
            <a:off x="11176358" y="5964258"/>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2000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58" name="Line 78"/>
          <p:cNvSpPr>
            <a:spLocks noChangeShapeType="1"/>
          </p:cNvSpPr>
          <p:nvPr/>
        </p:nvSpPr>
        <p:spPr bwMode="auto">
          <a:xfrm>
            <a:off x="830038" y="5935016"/>
            <a:ext cx="10652324"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59" name="Line 80"/>
          <p:cNvSpPr>
            <a:spLocks noChangeShapeType="1"/>
          </p:cNvSpPr>
          <p:nvPr/>
        </p:nvSpPr>
        <p:spPr bwMode="auto">
          <a:xfrm flipV="1">
            <a:off x="830038" y="5861991"/>
            <a:ext cx="0" cy="73025"/>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60" name="Line 81"/>
          <p:cNvSpPr>
            <a:spLocks noChangeShapeType="1"/>
          </p:cNvSpPr>
          <p:nvPr/>
        </p:nvSpPr>
        <p:spPr bwMode="auto">
          <a:xfrm flipV="1">
            <a:off x="3493699" y="5861991"/>
            <a:ext cx="0" cy="73025"/>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61" name="Line 82"/>
          <p:cNvSpPr>
            <a:spLocks noChangeShapeType="1"/>
          </p:cNvSpPr>
          <p:nvPr/>
        </p:nvSpPr>
        <p:spPr bwMode="auto">
          <a:xfrm flipV="1">
            <a:off x="6155041" y="5861991"/>
            <a:ext cx="0" cy="73025"/>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62" name="Line 83"/>
          <p:cNvSpPr>
            <a:spLocks noChangeShapeType="1"/>
          </p:cNvSpPr>
          <p:nvPr/>
        </p:nvSpPr>
        <p:spPr bwMode="auto">
          <a:xfrm flipV="1">
            <a:off x="8818702" y="5861991"/>
            <a:ext cx="0" cy="73025"/>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63" name="Line 84"/>
          <p:cNvSpPr>
            <a:spLocks noChangeShapeType="1"/>
          </p:cNvSpPr>
          <p:nvPr/>
        </p:nvSpPr>
        <p:spPr bwMode="auto">
          <a:xfrm flipV="1">
            <a:off x="11482362" y="5861991"/>
            <a:ext cx="0" cy="73025"/>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64" name="Rectangle 90"/>
          <p:cNvSpPr>
            <a:spLocks noChangeArrowheads="1"/>
          </p:cNvSpPr>
          <p:nvPr/>
        </p:nvSpPr>
        <p:spPr bwMode="auto">
          <a:xfrm>
            <a:off x="751098" y="5959977"/>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0</a:t>
            </a:r>
            <a:endParaRPr kumimoji="0" lang="en-US" altLang="en-US" sz="1200" b="0" i="0" u="none" strike="noStrike" cap="none" normalizeH="0" baseline="0">
              <a:ln>
                <a:noFill/>
              </a:ln>
              <a:solidFill>
                <a:schemeClr val="tx1"/>
              </a:solidFill>
              <a:effectLst/>
              <a:latin typeface="Arial" panose="020B0604020202020204" pitchFamily="34" charset="0"/>
            </a:endParaRPr>
          </a:p>
        </p:txBody>
      </p:sp>
      <p:sp>
        <p:nvSpPr>
          <p:cNvPr id="65" name="Rectangle 91"/>
          <p:cNvSpPr>
            <a:spLocks noChangeArrowheads="1"/>
          </p:cNvSpPr>
          <p:nvPr/>
        </p:nvSpPr>
        <p:spPr bwMode="auto">
          <a:xfrm>
            <a:off x="3252047" y="5969683"/>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500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66" name="Rectangle 92"/>
          <p:cNvSpPr>
            <a:spLocks noChangeArrowheads="1"/>
          </p:cNvSpPr>
          <p:nvPr/>
        </p:nvSpPr>
        <p:spPr bwMode="auto">
          <a:xfrm>
            <a:off x="5843622" y="5959977"/>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1000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67" name="Rectangle 93"/>
          <p:cNvSpPr>
            <a:spLocks noChangeArrowheads="1"/>
          </p:cNvSpPr>
          <p:nvPr/>
        </p:nvSpPr>
        <p:spPr bwMode="auto">
          <a:xfrm>
            <a:off x="8528239" y="5964258"/>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1500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68" name="Line 97"/>
          <p:cNvSpPr>
            <a:spLocks noChangeShapeType="1"/>
          </p:cNvSpPr>
          <p:nvPr/>
        </p:nvSpPr>
        <p:spPr bwMode="auto">
          <a:xfrm>
            <a:off x="830038" y="5935016"/>
            <a:ext cx="106639"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69" name="Line 100"/>
          <p:cNvSpPr>
            <a:spLocks noChangeShapeType="1"/>
          </p:cNvSpPr>
          <p:nvPr/>
        </p:nvSpPr>
        <p:spPr bwMode="auto">
          <a:xfrm flipH="1">
            <a:off x="11375723" y="5935016"/>
            <a:ext cx="106639"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71" name="Rectangle 70"/>
          <p:cNvSpPr/>
          <p:nvPr/>
        </p:nvSpPr>
        <p:spPr>
          <a:xfrm>
            <a:off x="806057" y="2852969"/>
            <a:ext cx="369653" cy="369332"/>
          </a:xfrm>
          <a:prstGeom prst="rect">
            <a:avLst/>
          </a:prstGeom>
        </p:spPr>
        <p:txBody>
          <a:bodyPr wrap="none">
            <a:spAutoFit/>
          </a:bodyPr>
          <a:lstStyle/>
          <a:p>
            <a:r>
              <a:rPr lang="en-US" i="1" dirty="0"/>
              <a:t>T</a:t>
            </a:r>
            <a:r>
              <a:rPr lang="en-US" i="1" baseline="-25000" dirty="0"/>
              <a:t>A</a:t>
            </a:r>
            <a:endParaRPr lang="en-US" dirty="0"/>
          </a:p>
        </p:txBody>
      </p:sp>
      <p:grpSp>
        <p:nvGrpSpPr>
          <p:cNvPr id="3" name="Group 2"/>
          <p:cNvGrpSpPr/>
          <p:nvPr/>
        </p:nvGrpSpPr>
        <p:grpSpPr>
          <a:xfrm>
            <a:off x="759859" y="4382537"/>
            <a:ext cx="10715104" cy="1326453"/>
            <a:chOff x="759859" y="4382537"/>
            <a:chExt cx="10715104" cy="1326453"/>
          </a:xfrm>
        </p:grpSpPr>
        <p:sp>
          <p:nvSpPr>
            <p:cNvPr id="70" name="Freeform 106"/>
            <p:cNvSpPr>
              <a:spLocks/>
            </p:cNvSpPr>
            <p:nvPr/>
          </p:nvSpPr>
          <p:spPr bwMode="auto">
            <a:xfrm>
              <a:off x="827276" y="4588489"/>
              <a:ext cx="10647687" cy="633290"/>
            </a:xfrm>
            <a:custGeom>
              <a:avLst/>
              <a:gdLst>
                <a:gd name="T0" fmla="*/ 72 w 4593"/>
                <a:gd name="T1" fmla="*/ 216 h 513"/>
                <a:gd name="T2" fmla="*/ 145 w 4593"/>
                <a:gd name="T3" fmla="*/ 273 h 513"/>
                <a:gd name="T4" fmla="*/ 219 w 4593"/>
                <a:gd name="T5" fmla="*/ 260 h 513"/>
                <a:gd name="T6" fmla="*/ 292 w 4593"/>
                <a:gd name="T7" fmla="*/ 227 h 513"/>
                <a:gd name="T8" fmla="*/ 366 w 4593"/>
                <a:gd name="T9" fmla="*/ 279 h 513"/>
                <a:gd name="T10" fmla="*/ 439 w 4593"/>
                <a:gd name="T11" fmla="*/ 243 h 513"/>
                <a:gd name="T12" fmla="*/ 513 w 4593"/>
                <a:gd name="T13" fmla="*/ 215 h 513"/>
                <a:gd name="T14" fmla="*/ 586 w 4593"/>
                <a:gd name="T15" fmla="*/ 241 h 513"/>
                <a:gd name="T16" fmla="*/ 660 w 4593"/>
                <a:gd name="T17" fmla="*/ 269 h 513"/>
                <a:gd name="T18" fmla="*/ 733 w 4593"/>
                <a:gd name="T19" fmla="*/ 307 h 513"/>
                <a:gd name="T20" fmla="*/ 807 w 4593"/>
                <a:gd name="T21" fmla="*/ 62 h 513"/>
                <a:gd name="T22" fmla="*/ 880 w 4593"/>
                <a:gd name="T23" fmla="*/ 378 h 513"/>
                <a:gd name="T24" fmla="*/ 954 w 4593"/>
                <a:gd name="T25" fmla="*/ 246 h 513"/>
                <a:gd name="T26" fmla="*/ 1027 w 4593"/>
                <a:gd name="T27" fmla="*/ 185 h 513"/>
                <a:gd name="T28" fmla="*/ 1101 w 4593"/>
                <a:gd name="T29" fmla="*/ 452 h 513"/>
                <a:gd name="T30" fmla="*/ 1174 w 4593"/>
                <a:gd name="T31" fmla="*/ 301 h 513"/>
                <a:gd name="T32" fmla="*/ 1248 w 4593"/>
                <a:gd name="T33" fmla="*/ 291 h 513"/>
                <a:gd name="T34" fmla="*/ 1321 w 4593"/>
                <a:gd name="T35" fmla="*/ 295 h 513"/>
                <a:gd name="T36" fmla="*/ 1395 w 4593"/>
                <a:gd name="T37" fmla="*/ 296 h 513"/>
                <a:gd name="T38" fmla="*/ 1469 w 4593"/>
                <a:gd name="T39" fmla="*/ 274 h 513"/>
                <a:gd name="T40" fmla="*/ 1542 w 4593"/>
                <a:gd name="T41" fmla="*/ 301 h 513"/>
                <a:gd name="T42" fmla="*/ 1616 w 4593"/>
                <a:gd name="T43" fmla="*/ 195 h 513"/>
                <a:gd name="T44" fmla="*/ 1689 w 4593"/>
                <a:gd name="T45" fmla="*/ 249 h 513"/>
                <a:gd name="T46" fmla="*/ 1762 w 4593"/>
                <a:gd name="T47" fmla="*/ 293 h 513"/>
                <a:gd name="T48" fmla="*/ 1836 w 4593"/>
                <a:gd name="T49" fmla="*/ 275 h 513"/>
                <a:gd name="T50" fmla="*/ 1910 w 4593"/>
                <a:gd name="T51" fmla="*/ 228 h 513"/>
                <a:gd name="T52" fmla="*/ 1983 w 4593"/>
                <a:gd name="T53" fmla="*/ 266 h 513"/>
                <a:gd name="T54" fmla="*/ 2057 w 4593"/>
                <a:gd name="T55" fmla="*/ 254 h 513"/>
                <a:gd name="T56" fmla="*/ 2130 w 4593"/>
                <a:gd name="T57" fmla="*/ 249 h 513"/>
                <a:gd name="T58" fmla="*/ 2204 w 4593"/>
                <a:gd name="T59" fmla="*/ 279 h 513"/>
                <a:gd name="T60" fmla="*/ 2277 w 4593"/>
                <a:gd name="T61" fmla="*/ 256 h 513"/>
                <a:gd name="T62" fmla="*/ 2351 w 4593"/>
                <a:gd name="T63" fmla="*/ 226 h 513"/>
                <a:gd name="T64" fmla="*/ 2424 w 4593"/>
                <a:gd name="T65" fmla="*/ 239 h 513"/>
                <a:gd name="T66" fmla="*/ 2498 w 4593"/>
                <a:gd name="T67" fmla="*/ 262 h 513"/>
                <a:gd name="T68" fmla="*/ 2571 w 4593"/>
                <a:gd name="T69" fmla="*/ 247 h 513"/>
                <a:gd name="T70" fmla="*/ 2645 w 4593"/>
                <a:gd name="T71" fmla="*/ 167 h 513"/>
                <a:gd name="T72" fmla="*/ 2718 w 4593"/>
                <a:gd name="T73" fmla="*/ 318 h 513"/>
                <a:gd name="T74" fmla="*/ 2792 w 4593"/>
                <a:gd name="T75" fmla="*/ 235 h 513"/>
                <a:gd name="T76" fmla="*/ 2866 w 4593"/>
                <a:gd name="T77" fmla="*/ 249 h 513"/>
                <a:gd name="T78" fmla="*/ 2939 w 4593"/>
                <a:gd name="T79" fmla="*/ 292 h 513"/>
                <a:gd name="T80" fmla="*/ 3012 w 4593"/>
                <a:gd name="T81" fmla="*/ 263 h 513"/>
                <a:gd name="T82" fmla="*/ 3086 w 4593"/>
                <a:gd name="T83" fmla="*/ 30 h 513"/>
                <a:gd name="T84" fmla="*/ 3159 w 4593"/>
                <a:gd name="T85" fmla="*/ 469 h 513"/>
                <a:gd name="T86" fmla="*/ 3233 w 4593"/>
                <a:gd name="T87" fmla="*/ 45 h 513"/>
                <a:gd name="T88" fmla="*/ 3307 w 4593"/>
                <a:gd name="T89" fmla="*/ 369 h 513"/>
                <a:gd name="T90" fmla="*/ 3380 w 4593"/>
                <a:gd name="T91" fmla="*/ 243 h 513"/>
                <a:gd name="T92" fmla="*/ 3454 w 4593"/>
                <a:gd name="T93" fmla="*/ 227 h 513"/>
                <a:gd name="T94" fmla="*/ 3527 w 4593"/>
                <a:gd name="T95" fmla="*/ 234 h 513"/>
                <a:gd name="T96" fmla="*/ 3601 w 4593"/>
                <a:gd name="T97" fmla="*/ 224 h 513"/>
                <a:gd name="T98" fmla="*/ 3674 w 4593"/>
                <a:gd name="T99" fmla="*/ 216 h 513"/>
                <a:gd name="T100" fmla="*/ 3748 w 4593"/>
                <a:gd name="T101" fmla="*/ 299 h 513"/>
                <a:gd name="T102" fmla="*/ 3821 w 4593"/>
                <a:gd name="T103" fmla="*/ 196 h 513"/>
                <a:gd name="T104" fmla="*/ 3895 w 4593"/>
                <a:gd name="T105" fmla="*/ 301 h 513"/>
                <a:gd name="T106" fmla="*/ 3968 w 4593"/>
                <a:gd name="T107" fmla="*/ 371 h 513"/>
                <a:gd name="T108" fmla="*/ 4042 w 4593"/>
                <a:gd name="T109" fmla="*/ 298 h 513"/>
                <a:gd name="T110" fmla="*/ 4115 w 4593"/>
                <a:gd name="T111" fmla="*/ 273 h 513"/>
                <a:gd name="T112" fmla="*/ 4189 w 4593"/>
                <a:gd name="T113" fmla="*/ 263 h 513"/>
                <a:gd name="T114" fmla="*/ 4263 w 4593"/>
                <a:gd name="T115" fmla="*/ 208 h 513"/>
                <a:gd name="T116" fmla="*/ 4336 w 4593"/>
                <a:gd name="T117" fmla="*/ 196 h 513"/>
                <a:gd name="T118" fmla="*/ 4409 w 4593"/>
                <a:gd name="T119" fmla="*/ 273 h 513"/>
                <a:gd name="T120" fmla="*/ 4483 w 4593"/>
                <a:gd name="T121" fmla="*/ 234 h 513"/>
                <a:gd name="T122" fmla="*/ 4556 w 4593"/>
                <a:gd name="T123" fmla="*/ 245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93" h="513">
                  <a:moveTo>
                    <a:pt x="0" y="239"/>
                  </a:moveTo>
                  <a:lnTo>
                    <a:pt x="3" y="235"/>
                  </a:lnTo>
                  <a:lnTo>
                    <a:pt x="5" y="250"/>
                  </a:lnTo>
                  <a:lnTo>
                    <a:pt x="7" y="253"/>
                  </a:lnTo>
                  <a:lnTo>
                    <a:pt x="9" y="224"/>
                  </a:lnTo>
                  <a:lnTo>
                    <a:pt x="12" y="219"/>
                  </a:lnTo>
                  <a:lnTo>
                    <a:pt x="14" y="247"/>
                  </a:lnTo>
                  <a:lnTo>
                    <a:pt x="16" y="281"/>
                  </a:lnTo>
                  <a:lnTo>
                    <a:pt x="19" y="265"/>
                  </a:lnTo>
                  <a:lnTo>
                    <a:pt x="21" y="272"/>
                  </a:lnTo>
                  <a:lnTo>
                    <a:pt x="23" y="245"/>
                  </a:lnTo>
                  <a:lnTo>
                    <a:pt x="26" y="235"/>
                  </a:lnTo>
                  <a:lnTo>
                    <a:pt x="28" y="191"/>
                  </a:lnTo>
                  <a:lnTo>
                    <a:pt x="30" y="183"/>
                  </a:lnTo>
                  <a:lnTo>
                    <a:pt x="33" y="188"/>
                  </a:lnTo>
                  <a:lnTo>
                    <a:pt x="35" y="169"/>
                  </a:lnTo>
                  <a:lnTo>
                    <a:pt x="37" y="178"/>
                  </a:lnTo>
                  <a:lnTo>
                    <a:pt x="39" y="202"/>
                  </a:lnTo>
                  <a:lnTo>
                    <a:pt x="42" y="244"/>
                  </a:lnTo>
                  <a:lnTo>
                    <a:pt x="44" y="281"/>
                  </a:lnTo>
                  <a:lnTo>
                    <a:pt x="46" y="275"/>
                  </a:lnTo>
                  <a:lnTo>
                    <a:pt x="49" y="250"/>
                  </a:lnTo>
                  <a:lnTo>
                    <a:pt x="51" y="213"/>
                  </a:lnTo>
                  <a:lnTo>
                    <a:pt x="53" y="181"/>
                  </a:lnTo>
                  <a:lnTo>
                    <a:pt x="55" y="202"/>
                  </a:lnTo>
                  <a:lnTo>
                    <a:pt x="58" y="210"/>
                  </a:lnTo>
                  <a:lnTo>
                    <a:pt x="60" y="236"/>
                  </a:lnTo>
                  <a:lnTo>
                    <a:pt x="62" y="241"/>
                  </a:lnTo>
                  <a:lnTo>
                    <a:pt x="65" y="259"/>
                  </a:lnTo>
                  <a:lnTo>
                    <a:pt x="67" y="275"/>
                  </a:lnTo>
                  <a:lnTo>
                    <a:pt x="69" y="226"/>
                  </a:lnTo>
                  <a:lnTo>
                    <a:pt x="72" y="216"/>
                  </a:lnTo>
                  <a:lnTo>
                    <a:pt x="74" y="198"/>
                  </a:lnTo>
                  <a:lnTo>
                    <a:pt x="76" y="268"/>
                  </a:lnTo>
                  <a:lnTo>
                    <a:pt x="79" y="280"/>
                  </a:lnTo>
                  <a:lnTo>
                    <a:pt x="81" y="286"/>
                  </a:lnTo>
                  <a:lnTo>
                    <a:pt x="83" y="227"/>
                  </a:lnTo>
                  <a:lnTo>
                    <a:pt x="85" y="228"/>
                  </a:lnTo>
                  <a:lnTo>
                    <a:pt x="88" y="275"/>
                  </a:lnTo>
                  <a:lnTo>
                    <a:pt x="90" y="319"/>
                  </a:lnTo>
                  <a:lnTo>
                    <a:pt x="92" y="295"/>
                  </a:lnTo>
                  <a:lnTo>
                    <a:pt x="95" y="268"/>
                  </a:lnTo>
                  <a:lnTo>
                    <a:pt x="97" y="218"/>
                  </a:lnTo>
                  <a:lnTo>
                    <a:pt x="99" y="267"/>
                  </a:lnTo>
                  <a:lnTo>
                    <a:pt x="101" y="277"/>
                  </a:lnTo>
                  <a:lnTo>
                    <a:pt x="104" y="340"/>
                  </a:lnTo>
                  <a:lnTo>
                    <a:pt x="106" y="329"/>
                  </a:lnTo>
                  <a:lnTo>
                    <a:pt x="108" y="305"/>
                  </a:lnTo>
                  <a:lnTo>
                    <a:pt x="111" y="287"/>
                  </a:lnTo>
                  <a:lnTo>
                    <a:pt x="113" y="243"/>
                  </a:lnTo>
                  <a:lnTo>
                    <a:pt x="115" y="248"/>
                  </a:lnTo>
                  <a:lnTo>
                    <a:pt x="118" y="257"/>
                  </a:lnTo>
                  <a:lnTo>
                    <a:pt x="120" y="315"/>
                  </a:lnTo>
                  <a:lnTo>
                    <a:pt x="122" y="315"/>
                  </a:lnTo>
                  <a:lnTo>
                    <a:pt x="124" y="301"/>
                  </a:lnTo>
                  <a:lnTo>
                    <a:pt x="127" y="255"/>
                  </a:lnTo>
                  <a:lnTo>
                    <a:pt x="129" y="236"/>
                  </a:lnTo>
                  <a:lnTo>
                    <a:pt x="131" y="217"/>
                  </a:lnTo>
                  <a:lnTo>
                    <a:pt x="134" y="208"/>
                  </a:lnTo>
                  <a:lnTo>
                    <a:pt x="136" y="214"/>
                  </a:lnTo>
                  <a:lnTo>
                    <a:pt x="138" y="244"/>
                  </a:lnTo>
                  <a:lnTo>
                    <a:pt x="141" y="243"/>
                  </a:lnTo>
                  <a:lnTo>
                    <a:pt x="143" y="298"/>
                  </a:lnTo>
                  <a:lnTo>
                    <a:pt x="145" y="273"/>
                  </a:lnTo>
                  <a:lnTo>
                    <a:pt x="147" y="268"/>
                  </a:lnTo>
                  <a:lnTo>
                    <a:pt x="150" y="205"/>
                  </a:lnTo>
                  <a:lnTo>
                    <a:pt x="152" y="202"/>
                  </a:lnTo>
                  <a:lnTo>
                    <a:pt x="154" y="178"/>
                  </a:lnTo>
                  <a:lnTo>
                    <a:pt x="157" y="243"/>
                  </a:lnTo>
                  <a:lnTo>
                    <a:pt x="159" y="260"/>
                  </a:lnTo>
                  <a:lnTo>
                    <a:pt x="161" y="327"/>
                  </a:lnTo>
                  <a:lnTo>
                    <a:pt x="163" y="280"/>
                  </a:lnTo>
                  <a:lnTo>
                    <a:pt x="166" y="238"/>
                  </a:lnTo>
                  <a:lnTo>
                    <a:pt x="168" y="228"/>
                  </a:lnTo>
                  <a:lnTo>
                    <a:pt x="170" y="180"/>
                  </a:lnTo>
                  <a:lnTo>
                    <a:pt x="173" y="187"/>
                  </a:lnTo>
                  <a:lnTo>
                    <a:pt x="175" y="145"/>
                  </a:lnTo>
                  <a:lnTo>
                    <a:pt x="177" y="155"/>
                  </a:lnTo>
                  <a:lnTo>
                    <a:pt x="180" y="189"/>
                  </a:lnTo>
                  <a:lnTo>
                    <a:pt x="182" y="218"/>
                  </a:lnTo>
                  <a:lnTo>
                    <a:pt x="184" y="254"/>
                  </a:lnTo>
                  <a:lnTo>
                    <a:pt x="187" y="274"/>
                  </a:lnTo>
                  <a:lnTo>
                    <a:pt x="189" y="260"/>
                  </a:lnTo>
                  <a:lnTo>
                    <a:pt x="191" y="234"/>
                  </a:lnTo>
                  <a:lnTo>
                    <a:pt x="193" y="181"/>
                  </a:lnTo>
                  <a:lnTo>
                    <a:pt x="196" y="198"/>
                  </a:lnTo>
                  <a:lnTo>
                    <a:pt x="198" y="222"/>
                  </a:lnTo>
                  <a:lnTo>
                    <a:pt x="200" y="300"/>
                  </a:lnTo>
                  <a:lnTo>
                    <a:pt x="202" y="283"/>
                  </a:lnTo>
                  <a:lnTo>
                    <a:pt x="205" y="293"/>
                  </a:lnTo>
                  <a:lnTo>
                    <a:pt x="207" y="248"/>
                  </a:lnTo>
                  <a:lnTo>
                    <a:pt x="209" y="220"/>
                  </a:lnTo>
                  <a:lnTo>
                    <a:pt x="212" y="203"/>
                  </a:lnTo>
                  <a:lnTo>
                    <a:pt x="214" y="231"/>
                  </a:lnTo>
                  <a:lnTo>
                    <a:pt x="216" y="244"/>
                  </a:lnTo>
                  <a:lnTo>
                    <a:pt x="219" y="260"/>
                  </a:lnTo>
                  <a:lnTo>
                    <a:pt x="221" y="188"/>
                  </a:lnTo>
                  <a:lnTo>
                    <a:pt x="223" y="197"/>
                  </a:lnTo>
                  <a:lnTo>
                    <a:pt x="226" y="215"/>
                  </a:lnTo>
                  <a:lnTo>
                    <a:pt x="228" y="227"/>
                  </a:lnTo>
                  <a:lnTo>
                    <a:pt x="230" y="192"/>
                  </a:lnTo>
                  <a:lnTo>
                    <a:pt x="233" y="203"/>
                  </a:lnTo>
                  <a:lnTo>
                    <a:pt x="235" y="268"/>
                  </a:lnTo>
                  <a:lnTo>
                    <a:pt x="237" y="332"/>
                  </a:lnTo>
                  <a:lnTo>
                    <a:pt x="239" y="317"/>
                  </a:lnTo>
                  <a:lnTo>
                    <a:pt x="242" y="275"/>
                  </a:lnTo>
                  <a:lnTo>
                    <a:pt x="244" y="245"/>
                  </a:lnTo>
                  <a:lnTo>
                    <a:pt x="246" y="223"/>
                  </a:lnTo>
                  <a:lnTo>
                    <a:pt x="248" y="224"/>
                  </a:lnTo>
                  <a:lnTo>
                    <a:pt x="251" y="221"/>
                  </a:lnTo>
                  <a:lnTo>
                    <a:pt x="253" y="237"/>
                  </a:lnTo>
                  <a:lnTo>
                    <a:pt x="255" y="256"/>
                  </a:lnTo>
                  <a:lnTo>
                    <a:pt x="258" y="242"/>
                  </a:lnTo>
                  <a:lnTo>
                    <a:pt x="260" y="187"/>
                  </a:lnTo>
                  <a:lnTo>
                    <a:pt x="262" y="207"/>
                  </a:lnTo>
                  <a:lnTo>
                    <a:pt x="265" y="261"/>
                  </a:lnTo>
                  <a:lnTo>
                    <a:pt x="267" y="311"/>
                  </a:lnTo>
                  <a:lnTo>
                    <a:pt x="269" y="253"/>
                  </a:lnTo>
                  <a:lnTo>
                    <a:pt x="272" y="236"/>
                  </a:lnTo>
                  <a:lnTo>
                    <a:pt x="274" y="234"/>
                  </a:lnTo>
                  <a:lnTo>
                    <a:pt x="276" y="213"/>
                  </a:lnTo>
                  <a:lnTo>
                    <a:pt x="278" y="201"/>
                  </a:lnTo>
                  <a:lnTo>
                    <a:pt x="281" y="182"/>
                  </a:lnTo>
                  <a:lnTo>
                    <a:pt x="283" y="186"/>
                  </a:lnTo>
                  <a:lnTo>
                    <a:pt x="285" y="200"/>
                  </a:lnTo>
                  <a:lnTo>
                    <a:pt x="287" y="221"/>
                  </a:lnTo>
                  <a:lnTo>
                    <a:pt x="290" y="231"/>
                  </a:lnTo>
                  <a:lnTo>
                    <a:pt x="292" y="227"/>
                  </a:lnTo>
                  <a:lnTo>
                    <a:pt x="294" y="210"/>
                  </a:lnTo>
                  <a:lnTo>
                    <a:pt x="297" y="278"/>
                  </a:lnTo>
                  <a:lnTo>
                    <a:pt x="299" y="299"/>
                  </a:lnTo>
                  <a:lnTo>
                    <a:pt x="301" y="326"/>
                  </a:lnTo>
                  <a:lnTo>
                    <a:pt x="304" y="291"/>
                  </a:lnTo>
                  <a:lnTo>
                    <a:pt x="306" y="266"/>
                  </a:lnTo>
                  <a:lnTo>
                    <a:pt x="308" y="219"/>
                  </a:lnTo>
                  <a:lnTo>
                    <a:pt x="311" y="194"/>
                  </a:lnTo>
                  <a:lnTo>
                    <a:pt x="313" y="227"/>
                  </a:lnTo>
                  <a:lnTo>
                    <a:pt x="315" y="220"/>
                  </a:lnTo>
                  <a:lnTo>
                    <a:pt x="318" y="242"/>
                  </a:lnTo>
                  <a:lnTo>
                    <a:pt x="320" y="231"/>
                  </a:lnTo>
                  <a:lnTo>
                    <a:pt x="322" y="249"/>
                  </a:lnTo>
                  <a:lnTo>
                    <a:pt x="324" y="249"/>
                  </a:lnTo>
                  <a:lnTo>
                    <a:pt x="326" y="248"/>
                  </a:lnTo>
                  <a:lnTo>
                    <a:pt x="329" y="265"/>
                  </a:lnTo>
                  <a:lnTo>
                    <a:pt x="331" y="279"/>
                  </a:lnTo>
                  <a:lnTo>
                    <a:pt x="333" y="278"/>
                  </a:lnTo>
                  <a:lnTo>
                    <a:pt x="336" y="326"/>
                  </a:lnTo>
                  <a:lnTo>
                    <a:pt x="338" y="283"/>
                  </a:lnTo>
                  <a:lnTo>
                    <a:pt x="340" y="298"/>
                  </a:lnTo>
                  <a:lnTo>
                    <a:pt x="343" y="255"/>
                  </a:lnTo>
                  <a:lnTo>
                    <a:pt x="345" y="283"/>
                  </a:lnTo>
                  <a:lnTo>
                    <a:pt x="347" y="258"/>
                  </a:lnTo>
                  <a:lnTo>
                    <a:pt x="350" y="292"/>
                  </a:lnTo>
                  <a:lnTo>
                    <a:pt x="352" y="241"/>
                  </a:lnTo>
                  <a:lnTo>
                    <a:pt x="354" y="272"/>
                  </a:lnTo>
                  <a:lnTo>
                    <a:pt x="357" y="235"/>
                  </a:lnTo>
                  <a:lnTo>
                    <a:pt x="359" y="272"/>
                  </a:lnTo>
                  <a:lnTo>
                    <a:pt x="361" y="268"/>
                  </a:lnTo>
                  <a:lnTo>
                    <a:pt x="364" y="284"/>
                  </a:lnTo>
                  <a:lnTo>
                    <a:pt x="366" y="279"/>
                  </a:lnTo>
                  <a:lnTo>
                    <a:pt x="368" y="272"/>
                  </a:lnTo>
                  <a:lnTo>
                    <a:pt x="370" y="250"/>
                  </a:lnTo>
                  <a:lnTo>
                    <a:pt x="372" y="281"/>
                  </a:lnTo>
                  <a:lnTo>
                    <a:pt x="375" y="259"/>
                  </a:lnTo>
                  <a:lnTo>
                    <a:pt x="377" y="245"/>
                  </a:lnTo>
                  <a:lnTo>
                    <a:pt x="379" y="250"/>
                  </a:lnTo>
                  <a:lnTo>
                    <a:pt x="382" y="274"/>
                  </a:lnTo>
                  <a:lnTo>
                    <a:pt x="384" y="297"/>
                  </a:lnTo>
                  <a:lnTo>
                    <a:pt x="386" y="276"/>
                  </a:lnTo>
                  <a:lnTo>
                    <a:pt x="389" y="270"/>
                  </a:lnTo>
                  <a:lnTo>
                    <a:pt x="391" y="274"/>
                  </a:lnTo>
                  <a:lnTo>
                    <a:pt x="393" y="288"/>
                  </a:lnTo>
                  <a:lnTo>
                    <a:pt x="396" y="305"/>
                  </a:lnTo>
                  <a:lnTo>
                    <a:pt x="398" y="317"/>
                  </a:lnTo>
                  <a:lnTo>
                    <a:pt x="400" y="300"/>
                  </a:lnTo>
                  <a:lnTo>
                    <a:pt x="403" y="272"/>
                  </a:lnTo>
                  <a:lnTo>
                    <a:pt x="405" y="235"/>
                  </a:lnTo>
                  <a:lnTo>
                    <a:pt x="407" y="240"/>
                  </a:lnTo>
                  <a:lnTo>
                    <a:pt x="409" y="204"/>
                  </a:lnTo>
                  <a:lnTo>
                    <a:pt x="412" y="221"/>
                  </a:lnTo>
                  <a:lnTo>
                    <a:pt x="414" y="248"/>
                  </a:lnTo>
                  <a:lnTo>
                    <a:pt x="416" y="266"/>
                  </a:lnTo>
                  <a:lnTo>
                    <a:pt x="418" y="252"/>
                  </a:lnTo>
                  <a:lnTo>
                    <a:pt x="421" y="247"/>
                  </a:lnTo>
                  <a:lnTo>
                    <a:pt x="423" y="273"/>
                  </a:lnTo>
                  <a:lnTo>
                    <a:pt x="425" y="277"/>
                  </a:lnTo>
                  <a:lnTo>
                    <a:pt x="428" y="266"/>
                  </a:lnTo>
                  <a:lnTo>
                    <a:pt x="430" y="239"/>
                  </a:lnTo>
                  <a:lnTo>
                    <a:pt x="432" y="250"/>
                  </a:lnTo>
                  <a:lnTo>
                    <a:pt x="435" y="251"/>
                  </a:lnTo>
                  <a:lnTo>
                    <a:pt x="437" y="270"/>
                  </a:lnTo>
                  <a:lnTo>
                    <a:pt x="439" y="243"/>
                  </a:lnTo>
                  <a:lnTo>
                    <a:pt x="442" y="219"/>
                  </a:lnTo>
                  <a:lnTo>
                    <a:pt x="444" y="220"/>
                  </a:lnTo>
                  <a:lnTo>
                    <a:pt x="446" y="251"/>
                  </a:lnTo>
                  <a:lnTo>
                    <a:pt x="448" y="281"/>
                  </a:lnTo>
                  <a:lnTo>
                    <a:pt x="451" y="258"/>
                  </a:lnTo>
                  <a:lnTo>
                    <a:pt x="453" y="269"/>
                  </a:lnTo>
                  <a:lnTo>
                    <a:pt x="455" y="258"/>
                  </a:lnTo>
                  <a:lnTo>
                    <a:pt x="457" y="316"/>
                  </a:lnTo>
                  <a:lnTo>
                    <a:pt x="460" y="277"/>
                  </a:lnTo>
                  <a:lnTo>
                    <a:pt x="462" y="295"/>
                  </a:lnTo>
                  <a:lnTo>
                    <a:pt x="464" y="261"/>
                  </a:lnTo>
                  <a:lnTo>
                    <a:pt x="467" y="279"/>
                  </a:lnTo>
                  <a:lnTo>
                    <a:pt x="469" y="276"/>
                  </a:lnTo>
                  <a:lnTo>
                    <a:pt x="471" y="246"/>
                  </a:lnTo>
                  <a:lnTo>
                    <a:pt x="474" y="237"/>
                  </a:lnTo>
                  <a:lnTo>
                    <a:pt x="476" y="214"/>
                  </a:lnTo>
                  <a:lnTo>
                    <a:pt x="478" y="253"/>
                  </a:lnTo>
                  <a:lnTo>
                    <a:pt x="481" y="286"/>
                  </a:lnTo>
                  <a:lnTo>
                    <a:pt x="483" y="311"/>
                  </a:lnTo>
                  <a:lnTo>
                    <a:pt x="485" y="285"/>
                  </a:lnTo>
                  <a:lnTo>
                    <a:pt x="488" y="237"/>
                  </a:lnTo>
                  <a:lnTo>
                    <a:pt x="490" y="229"/>
                  </a:lnTo>
                  <a:lnTo>
                    <a:pt x="492" y="260"/>
                  </a:lnTo>
                  <a:lnTo>
                    <a:pt x="494" y="292"/>
                  </a:lnTo>
                  <a:lnTo>
                    <a:pt x="497" y="282"/>
                  </a:lnTo>
                  <a:lnTo>
                    <a:pt x="499" y="255"/>
                  </a:lnTo>
                  <a:lnTo>
                    <a:pt x="501" y="222"/>
                  </a:lnTo>
                  <a:lnTo>
                    <a:pt x="503" y="201"/>
                  </a:lnTo>
                  <a:lnTo>
                    <a:pt x="506" y="240"/>
                  </a:lnTo>
                  <a:lnTo>
                    <a:pt x="508" y="259"/>
                  </a:lnTo>
                  <a:lnTo>
                    <a:pt x="510" y="260"/>
                  </a:lnTo>
                  <a:lnTo>
                    <a:pt x="513" y="215"/>
                  </a:lnTo>
                  <a:lnTo>
                    <a:pt x="515" y="288"/>
                  </a:lnTo>
                  <a:lnTo>
                    <a:pt x="517" y="287"/>
                  </a:lnTo>
                  <a:lnTo>
                    <a:pt x="520" y="322"/>
                  </a:lnTo>
                  <a:lnTo>
                    <a:pt x="522" y="230"/>
                  </a:lnTo>
                  <a:lnTo>
                    <a:pt x="524" y="254"/>
                  </a:lnTo>
                  <a:lnTo>
                    <a:pt x="527" y="224"/>
                  </a:lnTo>
                  <a:lnTo>
                    <a:pt x="529" y="248"/>
                  </a:lnTo>
                  <a:lnTo>
                    <a:pt x="531" y="217"/>
                  </a:lnTo>
                  <a:lnTo>
                    <a:pt x="533" y="224"/>
                  </a:lnTo>
                  <a:lnTo>
                    <a:pt x="536" y="249"/>
                  </a:lnTo>
                  <a:lnTo>
                    <a:pt x="538" y="311"/>
                  </a:lnTo>
                  <a:lnTo>
                    <a:pt x="540" y="311"/>
                  </a:lnTo>
                  <a:lnTo>
                    <a:pt x="543" y="285"/>
                  </a:lnTo>
                  <a:lnTo>
                    <a:pt x="545" y="175"/>
                  </a:lnTo>
                  <a:lnTo>
                    <a:pt x="547" y="208"/>
                  </a:lnTo>
                  <a:lnTo>
                    <a:pt x="549" y="212"/>
                  </a:lnTo>
                  <a:lnTo>
                    <a:pt x="552" y="284"/>
                  </a:lnTo>
                  <a:lnTo>
                    <a:pt x="554" y="244"/>
                  </a:lnTo>
                  <a:lnTo>
                    <a:pt x="556" y="247"/>
                  </a:lnTo>
                  <a:lnTo>
                    <a:pt x="559" y="269"/>
                  </a:lnTo>
                  <a:lnTo>
                    <a:pt x="561" y="270"/>
                  </a:lnTo>
                  <a:lnTo>
                    <a:pt x="563" y="287"/>
                  </a:lnTo>
                  <a:lnTo>
                    <a:pt x="566" y="261"/>
                  </a:lnTo>
                  <a:lnTo>
                    <a:pt x="568" y="267"/>
                  </a:lnTo>
                  <a:lnTo>
                    <a:pt x="570" y="250"/>
                  </a:lnTo>
                  <a:lnTo>
                    <a:pt x="572" y="269"/>
                  </a:lnTo>
                  <a:lnTo>
                    <a:pt x="575" y="278"/>
                  </a:lnTo>
                  <a:lnTo>
                    <a:pt x="577" y="259"/>
                  </a:lnTo>
                  <a:lnTo>
                    <a:pt x="579" y="256"/>
                  </a:lnTo>
                  <a:lnTo>
                    <a:pt x="582" y="228"/>
                  </a:lnTo>
                  <a:lnTo>
                    <a:pt x="584" y="246"/>
                  </a:lnTo>
                  <a:lnTo>
                    <a:pt x="586" y="241"/>
                  </a:lnTo>
                  <a:lnTo>
                    <a:pt x="589" y="203"/>
                  </a:lnTo>
                  <a:lnTo>
                    <a:pt x="591" y="205"/>
                  </a:lnTo>
                  <a:lnTo>
                    <a:pt x="593" y="147"/>
                  </a:lnTo>
                  <a:lnTo>
                    <a:pt x="595" y="191"/>
                  </a:lnTo>
                  <a:lnTo>
                    <a:pt x="598" y="238"/>
                  </a:lnTo>
                  <a:lnTo>
                    <a:pt x="600" y="300"/>
                  </a:lnTo>
                  <a:lnTo>
                    <a:pt x="602" y="283"/>
                  </a:lnTo>
                  <a:lnTo>
                    <a:pt x="605" y="254"/>
                  </a:lnTo>
                  <a:lnTo>
                    <a:pt x="607" y="250"/>
                  </a:lnTo>
                  <a:lnTo>
                    <a:pt x="609" y="294"/>
                  </a:lnTo>
                  <a:lnTo>
                    <a:pt x="612" y="292"/>
                  </a:lnTo>
                  <a:lnTo>
                    <a:pt x="614" y="268"/>
                  </a:lnTo>
                  <a:lnTo>
                    <a:pt x="616" y="259"/>
                  </a:lnTo>
                  <a:lnTo>
                    <a:pt x="618" y="298"/>
                  </a:lnTo>
                  <a:lnTo>
                    <a:pt x="621" y="324"/>
                  </a:lnTo>
                  <a:lnTo>
                    <a:pt x="623" y="291"/>
                  </a:lnTo>
                  <a:lnTo>
                    <a:pt x="625" y="249"/>
                  </a:lnTo>
                  <a:lnTo>
                    <a:pt x="628" y="239"/>
                  </a:lnTo>
                  <a:lnTo>
                    <a:pt x="630" y="293"/>
                  </a:lnTo>
                  <a:lnTo>
                    <a:pt x="632" y="263"/>
                  </a:lnTo>
                  <a:lnTo>
                    <a:pt x="635" y="290"/>
                  </a:lnTo>
                  <a:lnTo>
                    <a:pt x="637" y="213"/>
                  </a:lnTo>
                  <a:lnTo>
                    <a:pt x="639" y="283"/>
                  </a:lnTo>
                  <a:lnTo>
                    <a:pt x="641" y="288"/>
                  </a:lnTo>
                  <a:lnTo>
                    <a:pt x="644" y="334"/>
                  </a:lnTo>
                  <a:lnTo>
                    <a:pt x="646" y="245"/>
                  </a:lnTo>
                  <a:lnTo>
                    <a:pt x="648" y="192"/>
                  </a:lnTo>
                  <a:lnTo>
                    <a:pt x="651" y="236"/>
                  </a:lnTo>
                  <a:lnTo>
                    <a:pt x="653" y="294"/>
                  </a:lnTo>
                  <a:lnTo>
                    <a:pt x="655" y="311"/>
                  </a:lnTo>
                  <a:lnTo>
                    <a:pt x="657" y="303"/>
                  </a:lnTo>
                  <a:lnTo>
                    <a:pt x="660" y="269"/>
                  </a:lnTo>
                  <a:lnTo>
                    <a:pt x="662" y="274"/>
                  </a:lnTo>
                  <a:lnTo>
                    <a:pt x="664" y="254"/>
                  </a:lnTo>
                  <a:lnTo>
                    <a:pt x="667" y="217"/>
                  </a:lnTo>
                  <a:lnTo>
                    <a:pt x="669" y="192"/>
                  </a:lnTo>
                  <a:lnTo>
                    <a:pt x="671" y="155"/>
                  </a:lnTo>
                  <a:lnTo>
                    <a:pt x="674" y="195"/>
                  </a:lnTo>
                  <a:lnTo>
                    <a:pt x="676" y="229"/>
                  </a:lnTo>
                  <a:lnTo>
                    <a:pt x="678" y="257"/>
                  </a:lnTo>
                  <a:lnTo>
                    <a:pt x="681" y="295"/>
                  </a:lnTo>
                  <a:lnTo>
                    <a:pt x="683" y="281"/>
                  </a:lnTo>
                  <a:lnTo>
                    <a:pt x="685" y="270"/>
                  </a:lnTo>
                  <a:lnTo>
                    <a:pt x="687" y="179"/>
                  </a:lnTo>
                  <a:lnTo>
                    <a:pt x="690" y="182"/>
                  </a:lnTo>
                  <a:lnTo>
                    <a:pt x="692" y="179"/>
                  </a:lnTo>
                  <a:lnTo>
                    <a:pt x="694" y="275"/>
                  </a:lnTo>
                  <a:lnTo>
                    <a:pt x="696" y="305"/>
                  </a:lnTo>
                  <a:lnTo>
                    <a:pt x="699" y="283"/>
                  </a:lnTo>
                  <a:lnTo>
                    <a:pt x="701" y="266"/>
                  </a:lnTo>
                  <a:lnTo>
                    <a:pt x="703" y="208"/>
                  </a:lnTo>
                  <a:lnTo>
                    <a:pt x="706" y="265"/>
                  </a:lnTo>
                  <a:lnTo>
                    <a:pt x="708" y="209"/>
                  </a:lnTo>
                  <a:lnTo>
                    <a:pt x="710" y="226"/>
                  </a:lnTo>
                  <a:lnTo>
                    <a:pt x="713" y="213"/>
                  </a:lnTo>
                  <a:lnTo>
                    <a:pt x="715" y="241"/>
                  </a:lnTo>
                  <a:lnTo>
                    <a:pt x="717" y="250"/>
                  </a:lnTo>
                  <a:lnTo>
                    <a:pt x="720" y="247"/>
                  </a:lnTo>
                  <a:lnTo>
                    <a:pt x="722" y="276"/>
                  </a:lnTo>
                  <a:lnTo>
                    <a:pt x="724" y="263"/>
                  </a:lnTo>
                  <a:lnTo>
                    <a:pt x="726" y="234"/>
                  </a:lnTo>
                  <a:lnTo>
                    <a:pt x="729" y="245"/>
                  </a:lnTo>
                  <a:lnTo>
                    <a:pt x="731" y="272"/>
                  </a:lnTo>
                  <a:lnTo>
                    <a:pt x="733" y="307"/>
                  </a:lnTo>
                  <a:lnTo>
                    <a:pt x="735" y="290"/>
                  </a:lnTo>
                  <a:lnTo>
                    <a:pt x="738" y="270"/>
                  </a:lnTo>
                  <a:lnTo>
                    <a:pt x="740" y="246"/>
                  </a:lnTo>
                  <a:lnTo>
                    <a:pt x="742" y="250"/>
                  </a:lnTo>
                  <a:lnTo>
                    <a:pt x="745" y="240"/>
                  </a:lnTo>
                  <a:lnTo>
                    <a:pt x="747" y="258"/>
                  </a:lnTo>
                  <a:lnTo>
                    <a:pt x="749" y="236"/>
                  </a:lnTo>
                  <a:lnTo>
                    <a:pt x="752" y="275"/>
                  </a:lnTo>
                  <a:lnTo>
                    <a:pt x="754" y="268"/>
                  </a:lnTo>
                  <a:lnTo>
                    <a:pt x="756" y="308"/>
                  </a:lnTo>
                  <a:lnTo>
                    <a:pt x="759" y="267"/>
                  </a:lnTo>
                  <a:lnTo>
                    <a:pt x="761" y="260"/>
                  </a:lnTo>
                  <a:lnTo>
                    <a:pt x="763" y="185"/>
                  </a:lnTo>
                  <a:lnTo>
                    <a:pt x="766" y="195"/>
                  </a:lnTo>
                  <a:lnTo>
                    <a:pt x="768" y="173"/>
                  </a:lnTo>
                  <a:lnTo>
                    <a:pt x="770" y="183"/>
                  </a:lnTo>
                  <a:lnTo>
                    <a:pt x="772" y="174"/>
                  </a:lnTo>
                  <a:lnTo>
                    <a:pt x="775" y="154"/>
                  </a:lnTo>
                  <a:lnTo>
                    <a:pt x="777" y="128"/>
                  </a:lnTo>
                  <a:lnTo>
                    <a:pt x="779" y="99"/>
                  </a:lnTo>
                  <a:lnTo>
                    <a:pt x="781" y="78"/>
                  </a:lnTo>
                  <a:lnTo>
                    <a:pt x="784" y="81"/>
                  </a:lnTo>
                  <a:lnTo>
                    <a:pt x="786" y="57"/>
                  </a:lnTo>
                  <a:lnTo>
                    <a:pt x="788" y="54"/>
                  </a:lnTo>
                  <a:lnTo>
                    <a:pt x="791" y="26"/>
                  </a:lnTo>
                  <a:lnTo>
                    <a:pt x="793" y="39"/>
                  </a:lnTo>
                  <a:lnTo>
                    <a:pt x="795" y="46"/>
                  </a:lnTo>
                  <a:lnTo>
                    <a:pt x="798" y="59"/>
                  </a:lnTo>
                  <a:lnTo>
                    <a:pt x="800" y="62"/>
                  </a:lnTo>
                  <a:lnTo>
                    <a:pt x="802" y="66"/>
                  </a:lnTo>
                  <a:lnTo>
                    <a:pt x="805" y="59"/>
                  </a:lnTo>
                  <a:lnTo>
                    <a:pt x="807" y="62"/>
                  </a:lnTo>
                  <a:lnTo>
                    <a:pt x="809" y="84"/>
                  </a:lnTo>
                  <a:lnTo>
                    <a:pt x="812" y="110"/>
                  </a:lnTo>
                  <a:lnTo>
                    <a:pt x="814" y="131"/>
                  </a:lnTo>
                  <a:lnTo>
                    <a:pt x="816" y="134"/>
                  </a:lnTo>
                  <a:lnTo>
                    <a:pt x="818" y="137"/>
                  </a:lnTo>
                  <a:lnTo>
                    <a:pt x="820" y="157"/>
                  </a:lnTo>
                  <a:lnTo>
                    <a:pt x="823" y="175"/>
                  </a:lnTo>
                  <a:lnTo>
                    <a:pt x="825" y="205"/>
                  </a:lnTo>
                  <a:lnTo>
                    <a:pt x="827" y="222"/>
                  </a:lnTo>
                  <a:lnTo>
                    <a:pt x="830" y="254"/>
                  </a:lnTo>
                  <a:lnTo>
                    <a:pt x="832" y="286"/>
                  </a:lnTo>
                  <a:lnTo>
                    <a:pt x="834" y="304"/>
                  </a:lnTo>
                  <a:lnTo>
                    <a:pt x="837" y="329"/>
                  </a:lnTo>
                  <a:lnTo>
                    <a:pt x="839" y="348"/>
                  </a:lnTo>
                  <a:lnTo>
                    <a:pt x="841" y="382"/>
                  </a:lnTo>
                  <a:lnTo>
                    <a:pt x="844" y="396"/>
                  </a:lnTo>
                  <a:lnTo>
                    <a:pt x="846" y="427"/>
                  </a:lnTo>
                  <a:lnTo>
                    <a:pt x="848" y="453"/>
                  </a:lnTo>
                  <a:lnTo>
                    <a:pt x="851" y="454"/>
                  </a:lnTo>
                  <a:lnTo>
                    <a:pt x="853" y="458"/>
                  </a:lnTo>
                  <a:lnTo>
                    <a:pt x="855" y="448"/>
                  </a:lnTo>
                  <a:lnTo>
                    <a:pt x="858" y="456"/>
                  </a:lnTo>
                  <a:lnTo>
                    <a:pt x="860" y="461"/>
                  </a:lnTo>
                  <a:lnTo>
                    <a:pt x="862" y="487"/>
                  </a:lnTo>
                  <a:lnTo>
                    <a:pt x="864" y="483"/>
                  </a:lnTo>
                  <a:lnTo>
                    <a:pt x="866" y="485"/>
                  </a:lnTo>
                  <a:lnTo>
                    <a:pt x="869" y="460"/>
                  </a:lnTo>
                  <a:lnTo>
                    <a:pt x="871" y="467"/>
                  </a:lnTo>
                  <a:lnTo>
                    <a:pt x="873" y="445"/>
                  </a:lnTo>
                  <a:lnTo>
                    <a:pt x="876" y="431"/>
                  </a:lnTo>
                  <a:lnTo>
                    <a:pt x="878" y="402"/>
                  </a:lnTo>
                  <a:lnTo>
                    <a:pt x="880" y="378"/>
                  </a:lnTo>
                  <a:lnTo>
                    <a:pt x="883" y="341"/>
                  </a:lnTo>
                  <a:lnTo>
                    <a:pt x="885" y="336"/>
                  </a:lnTo>
                  <a:lnTo>
                    <a:pt x="887" y="322"/>
                  </a:lnTo>
                  <a:lnTo>
                    <a:pt x="890" y="304"/>
                  </a:lnTo>
                  <a:lnTo>
                    <a:pt x="892" y="277"/>
                  </a:lnTo>
                  <a:lnTo>
                    <a:pt x="894" y="236"/>
                  </a:lnTo>
                  <a:lnTo>
                    <a:pt x="897" y="227"/>
                  </a:lnTo>
                  <a:lnTo>
                    <a:pt x="899" y="191"/>
                  </a:lnTo>
                  <a:lnTo>
                    <a:pt x="901" y="183"/>
                  </a:lnTo>
                  <a:lnTo>
                    <a:pt x="903" y="146"/>
                  </a:lnTo>
                  <a:lnTo>
                    <a:pt x="906" y="127"/>
                  </a:lnTo>
                  <a:lnTo>
                    <a:pt x="908" y="111"/>
                  </a:lnTo>
                  <a:lnTo>
                    <a:pt x="910" y="101"/>
                  </a:lnTo>
                  <a:lnTo>
                    <a:pt x="912" y="84"/>
                  </a:lnTo>
                  <a:lnTo>
                    <a:pt x="915" y="62"/>
                  </a:lnTo>
                  <a:lnTo>
                    <a:pt x="917" y="42"/>
                  </a:lnTo>
                  <a:lnTo>
                    <a:pt x="919" y="25"/>
                  </a:lnTo>
                  <a:lnTo>
                    <a:pt x="922" y="20"/>
                  </a:lnTo>
                  <a:lnTo>
                    <a:pt x="924" y="13"/>
                  </a:lnTo>
                  <a:lnTo>
                    <a:pt x="926" y="10"/>
                  </a:lnTo>
                  <a:lnTo>
                    <a:pt x="929" y="19"/>
                  </a:lnTo>
                  <a:lnTo>
                    <a:pt x="931" y="39"/>
                  </a:lnTo>
                  <a:lnTo>
                    <a:pt x="933" y="64"/>
                  </a:lnTo>
                  <a:lnTo>
                    <a:pt x="936" y="71"/>
                  </a:lnTo>
                  <a:lnTo>
                    <a:pt x="938" y="76"/>
                  </a:lnTo>
                  <a:lnTo>
                    <a:pt x="940" y="94"/>
                  </a:lnTo>
                  <a:lnTo>
                    <a:pt x="942" y="113"/>
                  </a:lnTo>
                  <a:lnTo>
                    <a:pt x="945" y="145"/>
                  </a:lnTo>
                  <a:lnTo>
                    <a:pt x="947" y="155"/>
                  </a:lnTo>
                  <a:lnTo>
                    <a:pt x="949" y="178"/>
                  </a:lnTo>
                  <a:lnTo>
                    <a:pt x="951" y="207"/>
                  </a:lnTo>
                  <a:lnTo>
                    <a:pt x="954" y="246"/>
                  </a:lnTo>
                  <a:lnTo>
                    <a:pt x="956" y="259"/>
                  </a:lnTo>
                  <a:lnTo>
                    <a:pt x="958" y="275"/>
                  </a:lnTo>
                  <a:lnTo>
                    <a:pt x="961" y="275"/>
                  </a:lnTo>
                  <a:lnTo>
                    <a:pt x="963" y="315"/>
                  </a:lnTo>
                  <a:lnTo>
                    <a:pt x="965" y="343"/>
                  </a:lnTo>
                  <a:lnTo>
                    <a:pt x="968" y="387"/>
                  </a:lnTo>
                  <a:lnTo>
                    <a:pt x="970" y="415"/>
                  </a:lnTo>
                  <a:lnTo>
                    <a:pt x="972" y="412"/>
                  </a:lnTo>
                  <a:lnTo>
                    <a:pt x="975" y="437"/>
                  </a:lnTo>
                  <a:lnTo>
                    <a:pt x="977" y="456"/>
                  </a:lnTo>
                  <a:lnTo>
                    <a:pt x="979" y="490"/>
                  </a:lnTo>
                  <a:lnTo>
                    <a:pt x="982" y="487"/>
                  </a:lnTo>
                  <a:lnTo>
                    <a:pt x="984" y="472"/>
                  </a:lnTo>
                  <a:lnTo>
                    <a:pt x="986" y="480"/>
                  </a:lnTo>
                  <a:lnTo>
                    <a:pt x="988" y="496"/>
                  </a:lnTo>
                  <a:lnTo>
                    <a:pt x="991" y="504"/>
                  </a:lnTo>
                  <a:lnTo>
                    <a:pt x="993" y="482"/>
                  </a:lnTo>
                  <a:lnTo>
                    <a:pt x="995" y="488"/>
                  </a:lnTo>
                  <a:lnTo>
                    <a:pt x="997" y="470"/>
                  </a:lnTo>
                  <a:lnTo>
                    <a:pt x="1000" y="467"/>
                  </a:lnTo>
                  <a:lnTo>
                    <a:pt x="1002" y="433"/>
                  </a:lnTo>
                  <a:lnTo>
                    <a:pt x="1004" y="400"/>
                  </a:lnTo>
                  <a:lnTo>
                    <a:pt x="1007" y="386"/>
                  </a:lnTo>
                  <a:lnTo>
                    <a:pt x="1009" y="374"/>
                  </a:lnTo>
                  <a:lnTo>
                    <a:pt x="1011" y="375"/>
                  </a:lnTo>
                  <a:lnTo>
                    <a:pt x="1014" y="338"/>
                  </a:lnTo>
                  <a:lnTo>
                    <a:pt x="1016" y="289"/>
                  </a:lnTo>
                  <a:lnTo>
                    <a:pt x="1018" y="247"/>
                  </a:lnTo>
                  <a:lnTo>
                    <a:pt x="1021" y="210"/>
                  </a:lnTo>
                  <a:lnTo>
                    <a:pt x="1023" y="196"/>
                  </a:lnTo>
                  <a:lnTo>
                    <a:pt x="1025" y="183"/>
                  </a:lnTo>
                  <a:lnTo>
                    <a:pt x="1027" y="185"/>
                  </a:lnTo>
                  <a:lnTo>
                    <a:pt x="1030" y="157"/>
                  </a:lnTo>
                  <a:lnTo>
                    <a:pt x="1032" y="135"/>
                  </a:lnTo>
                  <a:lnTo>
                    <a:pt x="1034" y="119"/>
                  </a:lnTo>
                  <a:lnTo>
                    <a:pt x="1037" y="116"/>
                  </a:lnTo>
                  <a:lnTo>
                    <a:pt x="1039" y="91"/>
                  </a:lnTo>
                  <a:lnTo>
                    <a:pt x="1041" y="48"/>
                  </a:lnTo>
                  <a:lnTo>
                    <a:pt x="1043" y="36"/>
                  </a:lnTo>
                  <a:lnTo>
                    <a:pt x="1046" y="44"/>
                  </a:lnTo>
                  <a:lnTo>
                    <a:pt x="1048" y="54"/>
                  </a:lnTo>
                  <a:lnTo>
                    <a:pt x="1050" y="35"/>
                  </a:lnTo>
                  <a:lnTo>
                    <a:pt x="1053" y="20"/>
                  </a:lnTo>
                  <a:lnTo>
                    <a:pt x="1055" y="20"/>
                  </a:lnTo>
                  <a:lnTo>
                    <a:pt x="1057" y="46"/>
                  </a:lnTo>
                  <a:lnTo>
                    <a:pt x="1060" y="65"/>
                  </a:lnTo>
                  <a:lnTo>
                    <a:pt x="1062" y="75"/>
                  </a:lnTo>
                  <a:lnTo>
                    <a:pt x="1064" y="77"/>
                  </a:lnTo>
                  <a:lnTo>
                    <a:pt x="1066" y="92"/>
                  </a:lnTo>
                  <a:lnTo>
                    <a:pt x="1069" y="97"/>
                  </a:lnTo>
                  <a:lnTo>
                    <a:pt x="1071" y="122"/>
                  </a:lnTo>
                  <a:lnTo>
                    <a:pt x="1073" y="142"/>
                  </a:lnTo>
                  <a:lnTo>
                    <a:pt x="1076" y="172"/>
                  </a:lnTo>
                  <a:lnTo>
                    <a:pt x="1078" y="187"/>
                  </a:lnTo>
                  <a:lnTo>
                    <a:pt x="1080" y="206"/>
                  </a:lnTo>
                  <a:lnTo>
                    <a:pt x="1083" y="247"/>
                  </a:lnTo>
                  <a:lnTo>
                    <a:pt x="1085" y="284"/>
                  </a:lnTo>
                  <a:lnTo>
                    <a:pt x="1087" y="324"/>
                  </a:lnTo>
                  <a:lnTo>
                    <a:pt x="1089" y="336"/>
                  </a:lnTo>
                  <a:lnTo>
                    <a:pt x="1092" y="352"/>
                  </a:lnTo>
                  <a:lnTo>
                    <a:pt x="1094" y="360"/>
                  </a:lnTo>
                  <a:lnTo>
                    <a:pt x="1096" y="393"/>
                  </a:lnTo>
                  <a:lnTo>
                    <a:pt x="1099" y="422"/>
                  </a:lnTo>
                  <a:lnTo>
                    <a:pt x="1101" y="452"/>
                  </a:lnTo>
                  <a:lnTo>
                    <a:pt x="1103" y="473"/>
                  </a:lnTo>
                  <a:lnTo>
                    <a:pt x="1105" y="486"/>
                  </a:lnTo>
                  <a:lnTo>
                    <a:pt x="1108" y="494"/>
                  </a:lnTo>
                  <a:lnTo>
                    <a:pt x="1110" y="480"/>
                  </a:lnTo>
                  <a:lnTo>
                    <a:pt x="1112" y="485"/>
                  </a:lnTo>
                  <a:lnTo>
                    <a:pt x="1115" y="478"/>
                  </a:lnTo>
                  <a:lnTo>
                    <a:pt x="1117" y="505"/>
                  </a:lnTo>
                  <a:lnTo>
                    <a:pt x="1119" y="482"/>
                  </a:lnTo>
                  <a:lnTo>
                    <a:pt x="1122" y="472"/>
                  </a:lnTo>
                  <a:lnTo>
                    <a:pt x="1124" y="442"/>
                  </a:lnTo>
                  <a:lnTo>
                    <a:pt x="1126" y="449"/>
                  </a:lnTo>
                  <a:lnTo>
                    <a:pt x="1129" y="437"/>
                  </a:lnTo>
                  <a:lnTo>
                    <a:pt x="1131" y="412"/>
                  </a:lnTo>
                  <a:lnTo>
                    <a:pt x="1133" y="399"/>
                  </a:lnTo>
                  <a:lnTo>
                    <a:pt x="1135" y="401"/>
                  </a:lnTo>
                  <a:lnTo>
                    <a:pt x="1138" y="389"/>
                  </a:lnTo>
                  <a:lnTo>
                    <a:pt x="1140" y="360"/>
                  </a:lnTo>
                  <a:lnTo>
                    <a:pt x="1142" y="302"/>
                  </a:lnTo>
                  <a:lnTo>
                    <a:pt x="1145" y="269"/>
                  </a:lnTo>
                  <a:lnTo>
                    <a:pt x="1147" y="249"/>
                  </a:lnTo>
                  <a:lnTo>
                    <a:pt x="1149" y="271"/>
                  </a:lnTo>
                  <a:lnTo>
                    <a:pt x="1151" y="293"/>
                  </a:lnTo>
                  <a:lnTo>
                    <a:pt x="1154" y="285"/>
                  </a:lnTo>
                  <a:lnTo>
                    <a:pt x="1156" y="302"/>
                  </a:lnTo>
                  <a:lnTo>
                    <a:pt x="1158" y="261"/>
                  </a:lnTo>
                  <a:lnTo>
                    <a:pt x="1161" y="267"/>
                  </a:lnTo>
                  <a:lnTo>
                    <a:pt x="1163" y="243"/>
                  </a:lnTo>
                  <a:lnTo>
                    <a:pt x="1165" y="253"/>
                  </a:lnTo>
                  <a:lnTo>
                    <a:pt x="1168" y="261"/>
                  </a:lnTo>
                  <a:lnTo>
                    <a:pt x="1170" y="236"/>
                  </a:lnTo>
                  <a:lnTo>
                    <a:pt x="1172" y="304"/>
                  </a:lnTo>
                  <a:lnTo>
                    <a:pt x="1174" y="301"/>
                  </a:lnTo>
                  <a:lnTo>
                    <a:pt x="1177" y="293"/>
                  </a:lnTo>
                  <a:lnTo>
                    <a:pt x="1179" y="267"/>
                  </a:lnTo>
                  <a:lnTo>
                    <a:pt x="1181" y="274"/>
                  </a:lnTo>
                  <a:lnTo>
                    <a:pt x="1184" y="301"/>
                  </a:lnTo>
                  <a:lnTo>
                    <a:pt x="1186" y="309"/>
                  </a:lnTo>
                  <a:lnTo>
                    <a:pt x="1188" y="314"/>
                  </a:lnTo>
                  <a:lnTo>
                    <a:pt x="1190" y="244"/>
                  </a:lnTo>
                  <a:lnTo>
                    <a:pt x="1193" y="221"/>
                  </a:lnTo>
                  <a:lnTo>
                    <a:pt x="1195" y="193"/>
                  </a:lnTo>
                  <a:lnTo>
                    <a:pt x="1197" y="273"/>
                  </a:lnTo>
                  <a:lnTo>
                    <a:pt x="1200" y="298"/>
                  </a:lnTo>
                  <a:lnTo>
                    <a:pt x="1202" y="286"/>
                  </a:lnTo>
                  <a:lnTo>
                    <a:pt x="1204" y="276"/>
                  </a:lnTo>
                  <a:lnTo>
                    <a:pt x="1207" y="252"/>
                  </a:lnTo>
                  <a:lnTo>
                    <a:pt x="1209" y="299"/>
                  </a:lnTo>
                  <a:lnTo>
                    <a:pt x="1211" y="326"/>
                  </a:lnTo>
                  <a:lnTo>
                    <a:pt x="1214" y="315"/>
                  </a:lnTo>
                  <a:lnTo>
                    <a:pt x="1216" y="310"/>
                  </a:lnTo>
                  <a:lnTo>
                    <a:pt x="1218" y="339"/>
                  </a:lnTo>
                  <a:lnTo>
                    <a:pt x="1220" y="311"/>
                  </a:lnTo>
                  <a:lnTo>
                    <a:pt x="1223" y="331"/>
                  </a:lnTo>
                  <a:lnTo>
                    <a:pt x="1225" y="299"/>
                  </a:lnTo>
                  <a:lnTo>
                    <a:pt x="1227" y="289"/>
                  </a:lnTo>
                  <a:lnTo>
                    <a:pt x="1229" y="259"/>
                  </a:lnTo>
                  <a:lnTo>
                    <a:pt x="1232" y="239"/>
                  </a:lnTo>
                  <a:lnTo>
                    <a:pt x="1234" y="264"/>
                  </a:lnTo>
                  <a:lnTo>
                    <a:pt x="1236" y="217"/>
                  </a:lnTo>
                  <a:lnTo>
                    <a:pt x="1239" y="213"/>
                  </a:lnTo>
                  <a:lnTo>
                    <a:pt x="1241" y="266"/>
                  </a:lnTo>
                  <a:lnTo>
                    <a:pt x="1243" y="294"/>
                  </a:lnTo>
                  <a:lnTo>
                    <a:pt x="1246" y="321"/>
                  </a:lnTo>
                  <a:lnTo>
                    <a:pt x="1248" y="291"/>
                  </a:lnTo>
                  <a:lnTo>
                    <a:pt x="1250" y="314"/>
                  </a:lnTo>
                  <a:lnTo>
                    <a:pt x="1253" y="306"/>
                  </a:lnTo>
                  <a:lnTo>
                    <a:pt x="1255" y="281"/>
                  </a:lnTo>
                  <a:lnTo>
                    <a:pt x="1257" y="283"/>
                  </a:lnTo>
                  <a:lnTo>
                    <a:pt x="1260" y="231"/>
                  </a:lnTo>
                  <a:lnTo>
                    <a:pt x="1262" y="259"/>
                  </a:lnTo>
                  <a:lnTo>
                    <a:pt x="1264" y="238"/>
                  </a:lnTo>
                  <a:lnTo>
                    <a:pt x="1266" y="276"/>
                  </a:lnTo>
                  <a:lnTo>
                    <a:pt x="1269" y="230"/>
                  </a:lnTo>
                  <a:lnTo>
                    <a:pt x="1271" y="255"/>
                  </a:lnTo>
                  <a:lnTo>
                    <a:pt x="1273" y="271"/>
                  </a:lnTo>
                  <a:lnTo>
                    <a:pt x="1275" y="308"/>
                  </a:lnTo>
                  <a:lnTo>
                    <a:pt x="1278" y="285"/>
                  </a:lnTo>
                  <a:lnTo>
                    <a:pt x="1280" y="269"/>
                  </a:lnTo>
                  <a:lnTo>
                    <a:pt x="1282" y="269"/>
                  </a:lnTo>
                  <a:lnTo>
                    <a:pt x="1285" y="272"/>
                  </a:lnTo>
                  <a:lnTo>
                    <a:pt x="1287" y="263"/>
                  </a:lnTo>
                  <a:lnTo>
                    <a:pt x="1289" y="261"/>
                  </a:lnTo>
                  <a:lnTo>
                    <a:pt x="1292" y="263"/>
                  </a:lnTo>
                  <a:lnTo>
                    <a:pt x="1294" y="293"/>
                  </a:lnTo>
                  <a:lnTo>
                    <a:pt x="1296" y="253"/>
                  </a:lnTo>
                  <a:lnTo>
                    <a:pt x="1299" y="247"/>
                  </a:lnTo>
                  <a:lnTo>
                    <a:pt x="1301" y="216"/>
                  </a:lnTo>
                  <a:lnTo>
                    <a:pt x="1303" y="213"/>
                  </a:lnTo>
                  <a:lnTo>
                    <a:pt x="1306" y="204"/>
                  </a:lnTo>
                  <a:lnTo>
                    <a:pt x="1308" y="157"/>
                  </a:lnTo>
                  <a:lnTo>
                    <a:pt x="1310" y="214"/>
                  </a:lnTo>
                  <a:lnTo>
                    <a:pt x="1312" y="241"/>
                  </a:lnTo>
                  <a:lnTo>
                    <a:pt x="1314" y="303"/>
                  </a:lnTo>
                  <a:lnTo>
                    <a:pt x="1317" y="303"/>
                  </a:lnTo>
                  <a:lnTo>
                    <a:pt x="1319" y="298"/>
                  </a:lnTo>
                  <a:lnTo>
                    <a:pt x="1321" y="295"/>
                  </a:lnTo>
                  <a:lnTo>
                    <a:pt x="1324" y="280"/>
                  </a:lnTo>
                  <a:lnTo>
                    <a:pt x="1326" y="230"/>
                  </a:lnTo>
                  <a:lnTo>
                    <a:pt x="1328" y="235"/>
                  </a:lnTo>
                  <a:lnTo>
                    <a:pt x="1331" y="207"/>
                  </a:lnTo>
                  <a:lnTo>
                    <a:pt x="1333" y="227"/>
                  </a:lnTo>
                  <a:lnTo>
                    <a:pt x="1335" y="206"/>
                  </a:lnTo>
                  <a:lnTo>
                    <a:pt x="1338" y="238"/>
                  </a:lnTo>
                  <a:lnTo>
                    <a:pt x="1340" y="220"/>
                  </a:lnTo>
                  <a:lnTo>
                    <a:pt x="1342" y="211"/>
                  </a:lnTo>
                  <a:lnTo>
                    <a:pt x="1345" y="246"/>
                  </a:lnTo>
                  <a:lnTo>
                    <a:pt x="1347" y="266"/>
                  </a:lnTo>
                  <a:lnTo>
                    <a:pt x="1349" y="266"/>
                  </a:lnTo>
                  <a:lnTo>
                    <a:pt x="1351" y="247"/>
                  </a:lnTo>
                  <a:lnTo>
                    <a:pt x="1354" y="276"/>
                  </a:lnTo>
                  <a:lnTo>
                    <a:pt x="1356" y="313"/>
                  </a:lnTo>
                  <a:lnTo>
                    <a:pt x="1358" y="280"/>
                  </a:lnTo>
                  <a:lnTo>
                    <a:pt x="1360" y="309"/>
                  </a:lnTo>
                  <a:lnTo>
                    <a:pt x="1363" y="259"/>
                  </a:lnTo>
                  <a:lnTo>
                    <a:pt x="1365" y="279"/>
                  </a:lnTo>
                  <a:lnTo>
                    <a:pt x="1367" y="191"/>
                  </a:lnTo>
                  <a:lnTo>
                    <a:pt x="1370" y="200"/>
                  </a:lnTo>
                  <a:lnTo>
                    <a:pt x="1372" y="219"/>
                  </a:lnTo>
                  <a:lnTo>
                    <a:pt x="1374" y="260"/>
                  </a:lnTo>
                  <a:lnTo>
                    <a:pt x="1377" y="269"/>
                  </a:lnTo>
                  <a:lnTo>
                    <a:pt x="1379" y="207"/>
                  </a:lnTo>
                  <a:lnTo>
                    <a:pt x="1381" y="180"/>
                  </a:lnTo>
                  <a:lnTo>
                    <a:pt x="1384" y="222"/>
                  </a:lnTo>
                  <a:lnTo>
                    <a:pt x="1386" y="206"/>
                  </a:lnTo>
                  <a:lnTo>
                    <a:pt x="1388" y="232"/>
                  </a:lnTo>
                  <a:lnTo>
                    <a:pt x="1391" y="211"/>
                  </a:lnTo>
                  <a:lnTo>
                    <a:pt x="1393" y="259"/>
                  </a:lnTo>
                  <a:lnTo>
                    <a:pt x="1395" y="296"/>
                  </a:lnTo>
                  <a:lnTo>
                    <a:pt x="1397" y="263"/>
                  </a:lnTo>
                  <a:lnTo>
                    <a:pt x="1399" y="259"/>
                  </a:lnTo>
                  <a:lnTo>
                    <a:pt x="1402" y="251"/>
                  </a:lnTo>
                  <a:lnTo>
                    <a:pt x="1404" y="261"/>
                  </a:lnTo>
                  <a:lnTo>
                    <a:pt x="1406" y="256"/>
                  </a:lnTo>
                  <a:lnTo>
                    <a:pt x="1409" y="233"/>
                  </a:lnTo>
                  <a:lnTo>
                    <a:pt x="1411" y="223"/>
                  </a:lnTo>
                  <a:lnTo>
                    <a:pt x="1413" y="254"/>
                  </a:lnTo>
                  <a:lnTo>
                    <a:pt x="1416" y="236"/>
                  </a:lnTo>
                  <a:lnTo>
                    <a:pt x="1418" y="254"/>
                  </a:lnTo>
                  <a:lnTo>
                    <a:pt x="1420" y="219"/>
                  </a:lnTo>
                  <a:lnTo>
                    <a:pt x="1423" y="223"/>
                  </a:lnTo>
                  <a:lnTo>
                    <a:pt x="1425" y="219"/>
                  </a:lnTo>
                  <a:lnTo>
                    <a:pt x="1427" y="231"/>
                  </a:lnTo>
                  <a:lnTo>
                    <a:pt x="1430" y="212"/>
                  </a:lnTo>
                  <a:lnTo>
                    <a:pt x="1432" y="225"/>
                  </a:lnTo>
                  <a:lnTo>
                    <a:pt x="1434" y="244"/>
                  </a:lnTo>
                  <a:lnTo>
                    <a:pt x="1436" y="296"/>
                  </a:lnTo>
                  <a:lnTo>
                    <a:pt x="1439" y="306"/>
                  </a:lnTo>
                  <a:lnTo>
                    <a:pt x="1441" y="296"/>
                  </a:lnTo>
                  <a:lnTo>
                    <a:pt x="1443" y="307"/>
                  </a:lnTo>
                  <a:lnTo>
                    <a:pt x="1445" y="260"/>
                  </a:lnTo>
                  <a:lnTo>
                    <a:pt x="1448" y="234"/>
                  </a:lnTo>
                  <a:lnTo>
                    <a:pt x="1450" y="217"/>
                  </a:lnTo>
                  <a:lnTo>
                    <a:pt x="1452" y="270"/>
                  </a:lnTo>
                  <a:lnTo>
                    <a:pt x="1455" y="317"/>
                  </a:lnTo>
                  <a:lnTo>
                    <a:pt x="1457" y="304"/>
                  </a:lnTo>
                  <a:lnTo>
                    <a:pt x="1459" y="271"/>
                  </a:lnTo>
                  <a:lnTo>
                    <a:pt x="1462" y="274"/>
                  </a:lnTo>
                  <a:lnTo>
                    <a:pt x="1464" y="266"/>
                  </a:lnTo>
                  <a:lnTo>
                    <a:pt x="1466" y="263"/>
                  </a:lnTo>
                  <a:lnTo>
                    <a:pt x="1469" y="274"/>
                  </a:lnTo>
                  <a:lnTo>
                    <a:pt x="1471" y="249"/>
                  </a:lnTo>
                  <a:lnTo>
                    <a:pt x="1473" y="304"/>
                  </a:lnTo>
                  <a:lnTo>
                    <a:pt x="1475" y="243"/>
                  </a:lnTo>
                  <a:lnTo>
                    <a:pt x="1478" y="256"/>
                  </a:lnTo>
                  <a:lnTo>
                    <a:pt x="1480" y="201"/>
                  </a:lnTo>
                  <a:lnTo>
                    <a:pt x="1482" y="225"/>
                  </a:lnTo>
                  <a:lnTo>
                    <a:pt x="1485" y="255"/>
                  </a:lnTo>
                  <a:lnTo>
                    <a:pt x="1487" y="280"/>
                  </a:lnTo>
                  <a:lnTo>
                    <a:pt x="1489" y="268"/>
                  </a:lnTo>
                  <a:lnTo>
                    <a:pt x="1491" y="260"/>
                  </a:lnTo>
                  <a:lnTo>
                    <a:pt x="1494" y="247"/>
                  </a:lnTo>
                  <a:lnTo>
                    <a:pt x="1496" y="251"/>
                  </a:lnTo>
                  <a:lnTo>
                    <a:pt x="1498" y="242"/>
                  </a:lnTo>
                  <a:lnTo>
                    <a:pt x="1501" y="271"/>
                  </a:lnTo>
                  <a:lnTo>
                    <a:pt x="1503" y="254"/>
                  </a:lnTo>
                  <a:lnTo>
                    <a:pt x="1505" y="261"/>
                  </a:lnTo>
                  <a:lnTo>
                    <a:pt x="1508" y="246"/>
                  </a:lnTo>
                  <a:lnTo>
                    <a:pt x="1510" y="242"/>
                  </a:lnTo>
                  <a:lnTo>
                    <a:pt x="1512" y="206"/>
                  </a:lnTo>
                  <a:lnTo>
                    <a:pt x="1515" y="197"/>
                  </a:lnTo>
                  <a:lnTo>
                    <a:pt x="1517" y="193"/>
                  </a:lnTo>
                  <a:lnTo>
                    <a:pt x="1519" y="263"/>
                  </a:lnTo>
                  <a:lnTo>
                    <a:pt x="1521" y="287"/>
                  </a:lnTo>
                  <a:lnTo>
                    <a:pt x="1524" y="301"/>
                  </a:lnTo>
                  <a:lnTo>
                    <a:pt x="1526" y="276"/>
                  </a:lnTo>
                  <a:lnTo>
                    <a:pt x="1528" y="278"/>
                  </a:lnTo>
                  <a:lnTo>
                    <a:pt x="1531" y="291"/>
                  </a:lnTo>
                  <a:lnTo>
                    <a:pt x="1533" y="266"/>
                  </a:lnTo>
                  <a:lnTo>
                    <a:pt x="1535" y="223"/>
                  </a:lnTo>
                  <a:lnTo>
                    <a:pt x="1537" y="249"/>
                  </a:lnTo>
                  <a:lnTo>
                    <a:pt x="1540" y="282"/>
                  </a:lnTo>
                  <a:lnTo>
                    <a:pt x="1542" y="301"/>
                  </a:lnTo>
                  <a:lnTo>
                    <a:pt x="1544" y="259"/>
                  </a:lnTo>
                  <a:lnTo>
                    <a:pt x="1547" y="258"/>
                  </a:lnTo>
                  <a:lnTo>
                    <a:pt x="1549" y="233"/>
                  </a:lnTo>
                  <a:lnTo>
                    <a:pt x="1551" y="242"/>
                  </a:lnTo>
                  <a:lnTo>
                    <a:pt x="1554" y="216"/>
                  </a:lnTo>
                  <a:lnTo>
                    <a:pt x="1556" y="247"/>
                  </a:lnTo>
                  <a:lnTo>
                    <a:pt x="1558" y="248"/>
                  </a:lnTo>
                  <a:lnTo>
                    <a:pt x="1560" y="235"/>
                  </a:lnTo>
                  <a:lnTo>
                    <a:pt x="1563" y="214"/>
                  </a:lnTo>
                  <a:lnTo>
                    <a:pt x="1565" y="241"/>
                  </a:lnTo>
                  <a:lnTo>
                    <a:pt x="1567" y="236"/>
                  </a:lnTo>
                  <a:lnTo>
                    <a:pt x="1570" y="261"/>
                  </a:lnTo>
                  <a:lnTo>
                    <a:pt x="1572" y="181"/>
                  </a:lnTo>
                  <a:lnTo>
                    <a:pt x="1574" y="219"/>
                  </a:lnTo>
                  <a:lnTo>
                    <a:pt x="1577" y="228"/>
                  </a:lnTo>
                  <a:lnTo>
                    <a:pt x="1579" y="266"/>
                  </a:lnTo>
                  <a:lnTo>
                    <a:pt x="1581" y="283"/>
                  </a:lnTo>
                  <a:lnTo>
                    <a:pt x="1583" y="291"/>
                  </a:lnTo>
                  <a:lnTo>
                    <a:pt x="1586" y="310"/>
                  </a:lnTo>
                  <a:lnTo>
                    <a:pt x="1588" y="249"/>
                  </a:lnTo>
                  <a:lnTo>
                    <a:pt x="1590" y="208"/>
                  </a:lnTo>
                  <a:lnTo>
                    <a:pt x="1593" y="166"/>
                  </a:lnTo>
                  <a:lnTo>
                    <a:pt x="1595" y="194"/>
                  </a:lnTo>
                  <a:lnTo>
                    <a:pt x="1597" y="233"/>
                  </a:lnTo>
                  <a:lnTo>
                    <a:pt x="1599" y="242"/>
                  </a:lnTo>
                  <a:lnTo>
                    <a:pt x="1602" y="280"/>
                  </a:lnTo>
                  <a:lnTo>
                    <a:pt x="1604" y="279"/>
                  </a:lnTo>
                  <a:lnTo>
                    <a:pt x="1606" y="258"/>
                  </a:lnTo>
                  <a:lnTo>
                    <a:pt x="1609" y="242"/>
                  </a:lnTo>
                  <a:lnTo>
                    <a:pt x="1611" y="195"/>
                  </a:lnTo>
                  <a:lnTo>
                    <a:pt x="1613" y="233"/>
                  </a:lnTo>
                  <a:lnTo>
                    <a:pt x="1616" y="195"/>
                  </a:lnTo>
                  <a:lnTo>
                    <a:pt x="1618" y="239"/>
                  </a:lnTo>
                  <a:lnTo>
                    <a:pt x="1620" y="240"/>
                  </a:lnTo>
                  <a:lnTo>
                    <a:pt x="1623" y="289"/>
                  </a:lnTo>
                  <a:lnTo>
                    <a:pt x="1625" y="222"/>
                  </a:lnTo>
                  <a:lnTo>
                    <a:pt x="1627" y="229"/>
                  </a:lnTo>
                  <a:lnTo>
                    <a:pt x="1629" y="207"/>
                  </a:lnTo>
                  <a:lnTo>
                    <a:pt x="1632" y="240"/>
                  </a:lnTo>
                  <a:lnTo>
                    <a:pt x="1634" y="249"/>
                  </a:lnTo>
                  <a:lnTo>
                    <a:pt x="1636" y="220"/>
                  </a:lnTo>
                  <a:lnTo>
                    <a:pt x="1638" y="203"/>
                  </a:lnTo>
                  <a:lnTo>
                    <a:pt x="1641" y="202"/>
                  </a:lnTo>
                  <a:lnTo>
                    <a:pt x="1643" y="213"/>
                  </a:lnTo>
                  <a:lnTo>
                    <a:pt x="1645" y="211"/>
                  </a:lnTo>
                  <a:lnTo>
                    <a:pt x="1648" y="209"/>
                  </a:lnTo>
                  <a:lnTo>
                    <a:pt x="1650" y="228"/>
                  </a:lnTo>
                  <a:lnTo>
                    <a:pt x="1652" y="263"/>
                  </a:lnTo>
                  <a:lnTo>
                    <a:pt x="1655" y="297"/>
                  </a:lnTo>
                  <a:lnTo>
                    <a:pt x="1657" y="313"/>
                  </a:lnTo>
                  <a:lnTo>
                    <a:pt x="1659" y="291"/>
                  </a:lnTo>
                  <a:lnTo>
                    <a:pt x="1662" y="237"/>
                  </a:lnTo>
                  <a:lnTo>
                    <a:pt x="1664" y="245"/>
                  </a:lnTo>
                  <a:lnTo>
                    <a:pt x="1666" y="316"/>
                  </a:lnTo>
                  <a:lnTo>
                    <a:pt x="1668" y="305"/>
                  </a:lnTo>
                  <a:lnTo>
                    <a:pt x="1671" y="291"/>
                  </a:lnTo>
                  <a:lnTo>
                    <a:pt x="1673" y="272"/>
                  </a:lnTo>
                  <a:lnTo>
                    <a:pt x="1675" y="343"/>
                  </a:lnTo>
                  <a:lnTo>
                    <a:pt x="1678" y="329"/>
                  </a:lnTo>
                  <a:lnTo>
                    <a:pt x="1680" y="285"/>
                  </a:lnTo>
                  <a:lnTo>
                    <a:pt x="1682" y="258"/>
                  </a:lnTo>
                  <a:lnTo>
                    <a:pt x="1684" y="241"/>
                  </a:lnTo>
                  <a:lnTo>
                    <a:pt x="1687" y="246"/>
                  </a:lnTo>
                  <a:lnTo>
                    <a:pt x="1689" y="249"/>
                  </a:lnTo>
                  <a:lnTo>
                    <a:pt x="1691" y="243"/>
                  </a:lnTo>
                  <a:lnTo>
                    <a:pt x="1694" y="228"/>
                  </a:lnTo>
                  <a:lnTo>
                    <a:pt x="1696" y="236"/>
                  </a:lnTo>
                  <a:lnTo>
                    <a:pt x="1698" y="249"/>
                  </a:lnTo>
                  <a:lnTo>
                    <a:pt x="1701" y="277"/>
                  </a:lnTo>
                  <a:lnTo>
                    <a:pt x="1703" y="295"/>
                  </a:lnTo>
                  <a:lnTo>
                    <a:pt x="1705" y="283"/>
                  </a:lnTo>
                  <a:lnTo>
                    <a:pt x="1708" y="299"/>
                  </a:lnTo>
                  <a:lnTo>
                    <a:pt x="1710" y="297"/>
                  </a:lnTo>
                  <a:lnTo>
                    <a:pt x="1712" y="288"/>
                  </a:lnTo>
                  <a:lnTo>
                    <a:pt x="1714" y="236"/>
                  </a:lnTo>
                  <a:lnTo>
                    <a:pt x="1717" y="228"/>
                  </a:lnTo>
                  <a:lnTo>
                    <a:pt x="1719" y="281"/>
                  </a:lnTo>
                  <a:lnTo>
                    <a:pt x="1721" y="330"/>
                  </a:lnTo>
                  <a:lnTo>
                    <a:pt x="1723" y="313"/>
                  </a:lnTo>
                  <a:lnTo>
                    <a:pt x="1726" y="309"/>
                  </a:lnTo>
                  <a:lnTo>
                    <a:pt x="1728" y="312"/>
                  </a:lnTo>
                  <a:lnTo>
                    <a:pt x="1730" y="334"/>
                  </a:lnTo>
                  <a:lnTo>
                    <a:pt x="1733" y="301"/>
                  </a:lnTo>
                  <a:lnTo>
                    <a:pt x="1735" y="242"/>
                  </a:lnTo>
                  <a:lnTo>
                    <a:pt x="1737" y="264"/>
                  </a:lnTo>
                  <a:lnTo>
                    <a:pt x="1740" y="262"/>
                  </a:lnTo>
                  <a:lnTo>
                    <a:pt x="1742" y="325"/>
                  </a:lnTo>
                  <a:lnTo>
                    <a:pt x="1744" y="272"/>
                  </a:lnTo>
                  <a:lnTo>
                    <a:pt x="1747" y="294"/>
                  </a:lnTo>
                  <a:lnTo>
                    <a:pt x="1749" y="264"/>
                  </a:lnTo>
                  <a:lnTo>
                    <a:pt x="1751" y="269"/>
                  </a:lnTo>
                  <a:lnTo>
                    <a:pt x="1754" y="281"/>
                  </a:lnTo>
                  <a:lnTo>
                    <a:pt x="1756" y="274"/>
                  </a:lnTo>
                  <a:lnTo>
                    <a:pt x="1758" y="282"/>
                  </a:lnTo>
                  <a:lnTo>
                    <a:pt x="1760" y="254"/>
                  </a:lnTo>
                  <a:lnTo>
                    <a:pt x="1762" y="293"/>
                  </a:lnTo>
                  <a:lnTo>
                    <a:pt x="1765" y="272"/>
                  </a:lnTo>
                  <a:lnTo>
                    <a:pt x="1767" y="266"/>
                  </a:lnTo>
                  <a:lnTo>
                    <a:pt x="1769" y="251"/>
                  </a:lnTo>
                  <a:lnTo>
                    <a:pt x="1772" y="265"/>
                  </a:lnTo>
                  <a:lnTo>
                    <a:pt x="1774" y="273"/>
                  </a:lnTo>
                  <a:lnTo>
                    <a:pt x="1776" y="270"/>
                  </a:lnTo>
                  <a:lnTo>
                    <a:pt x="1779" y="287"/>
                  </a:lnTo>
                  <a:lnTo>
                    <a:pt x="1781" y="300"/>
                  </a:lnTo>
                  <a:lnTo>
                    <a:pt x="1783" y="267"/>
                  </a:lnTo>
                  <a:lnTo>
                    <a:pt x="1786" y="195"/>
                  </a:lnTo>
                  <a:lnTo>
                    <a:pt x="1788" y="198"/>
                  </a:lnTo>
                  <a:lnTo>
                    <a:pt x="1790" y="202"/>
                  </a:lnTo>
                  <a:lnTo>
                    <a:pt x="1793" y="183"/>
                  </a:lnTo>
                  <a:lnTo>
                    <a:pt x="1795" y="156"/>
                  </a:lnTo>
                  <a:lnTo>
                    <a:pt x="1797" y="148"/>
                  </a:lnTo>
                  <a:lnTo>
                    <a:pt x="1800" y="221"/>
                  </a:lnTo>
                  <a:lnTo>
                    <a:pt x="1802" y="227"/>
                  </a:lnTo>
                  <a:lnTo>
                    <a:pt x="1804" y="278"/>
                  </a:lnTo>
                  <a:lnTo>
                    <a:pt x="1806" y="301"/>
                  </a:lnTo>
                  <a:lnTo>
                    <a:pt x="1808" y="307"/>
                  </a:lnTo>
                  <a:lnTo>
                    <a:pt x="1811" y="278"/>
                  </a:lnTo>
                  <a:lnTo>
                    <a:pt x="1813" y="265"/>
                  </a:lnTo>
                  <a:lnTo>
                    <a:pt x="1815" y="237"/>
                  </a:lnTo>
                  <a:lnTo>
                    <a:pt x="1818" y="222"/>
                  </a:lnTo>
                  <a:lnTo>
                    <a:pt x="1820" y="211"/>
                  </a:lnTo>
                  <a:lnTo>
                    <a:pt x="1822" y="237"/>
                  </a:lnTo>
                  <a:lnTo>
                    <a:pt x="1825" y="257"/>
                  </a:lnTo>
                  <a:lnTo>
                    <a:pt x="1827" y="266"/>
                  </a:lnTo>
                  <a:lnTo>
                    <a:pt x="1829" y="339"/>
                  </a:lnTo>
                  <a:lnTo>
                    <a:pt x="1832" y="350"/>
                  </a:lnTo>
                  <a:lnTo>
                    <a:pt x="1834" y="367"/>
                  </a:lnTo>
                  <a:lnTo>
                    <a:pt x="1836" y="275"/>
                  </a:lnTo>
                  <a:lnTo>
                    <a:pt x="1839" y="274"/>
                  </a:lnTo>
                  <a:lnTo>
                    <a:pt x="1841" y="253"/>
                  </a:lnTo>
                  <a:lnTo>
                    <a:pt x="1843" y="242"/>
                  </a:lnTo>
                  <a:lnTo>
                    <a:pt x="1845" y="268"/>
                  </a:lnTo>
                  <a:lnTo>
                    <a:pt x="1847" y="247"/>
                  </a:lnTo>
                  <a:lnTo>
                    <a:pt x="1850" y="279"/>
                  </a:lnTo>
                  <a:lnTo>
                    <a:pt x="1852" y="262"/>
                  </a:lnTo>
                  <a:lnTo>
                    <a:pt x="1854" y="232"/>
                  </a:lnTo>
                  <a:lnTo>
                    <a:pt x="1857" y="211"/>
                  </a:lnTo>
                  <a:lnTo>
                    <a:pt x="1859" y="207"/>
                  </a:lnTo>
                  <a:lnTo>
                    <a:pt x="1861" y="211"/>
                  </a:lnTo>
                  <a:lnTo>
                    <a:pt x="1864" y="234"/>
                  </a:lnTo>
                  <a:lnTo>
                    <a:pt x="1866" y="224"/>
                  </a:lnTo>
                  <a:lnTo>
                    <a:pt x="1868" y="273"/>
                  </a:lnTo>
                  <a:lnTo>
                    <a:pt x="1871" y="326"/>
                  </a:lnTo>
                  <a:lnTo>
                    <a:pt x="1873" y="304"/>
                  </a:lnTo>
                  <a:lnTo>
                    <a:pt x="1875" y="296"/>
                  </a:lnTo>
                  <a:lnTo>
                    <a:pt x="1878" y="245"/>
                  </a:lnTo>
                  <a:lnTo>
                    <a:pt x="1880" y="216"/>
                  </a:lnTo>
                  <a:lnTo>
                    <a:pt x="1882" y="187"/>
                  </a:lnTo>
                  <a:lnTo>
                    <a:pt x="1884" y="190"/>
                  </a:lnTo>
                  <a:lnTo>
                    <a:pt x="1887" y="233"/>
                  </a:lnTo>
                  <a:lnTo>
                    <a:pt x="1889" y="278"/>
                  </a:lnTo>
                  <a:lnTo>
                    <a:pt x="1891" y="247"/>
                  </a:lnTo>
                  <a:lnTo>
                    <a:pt x="1893" y="249"/>
                  </a:lnTo>
                  <a:lnTo>
                    <a:pt x="1896" y="236"/>
                  </a:lnTo>
                  <a:lnTo>
                    <a:pt x="1898" y="261"/>
                  </a:lnTo>
                  <a:lnTo>
                    <a:pt x="1900" y="272"/>
                  </a:lnTo>
                  <a:lnTo>
                    <a:pt x="1903" y="253"/>
                  </a:lnTo>
                  <a:lnTo>
                    <a:pt x="1905" y="260"/>
                  </a:lnTo>
                  <a:lnTo>
                    <a:pt x="1907" y="238"/>
                  </a:lnTo>
                  <a:lnTo>
                    <a:pt x="1910" y="228"/>
                  </a:lnTo>
                  <a:lnTo>
                    <a:pt x="1912" y="255"/>
                  </a:lnTo>
                  <a:lnTo>
                    <a:pt x="1914" y="261"/>
                  </a:lnTo>
                  <a:lnTo>
                    <a:pt x="1917" y="263"/>
                  </a:lnTo>
                  <a:lnTo>
                    <a:pt x="1919" y="231"/>
                  </a:lnTo>
                  <a:lnTo>
                    <a:pt x="1921" y="196"/>
                  </a:lnTo>
                  <a:lnTo>
                    <a:pt x="1924" y="139"/>
                  </a:lnTo>
                  <a:lnTo>
                    <a:pt x="1926" y="117"/>
                  </a:lnTo>
                  <a:lnTo>
                    <a:pt x="1928" y="182"/>
                  </a:lnTo>
                  <a:lnTo>
                    <a:pt x="1930" y="268"/>
                  </a:lnTo>
                  <a:lnTo>
                    <a:pt x="1933" y="259"/>
                  </a:lnTo>
                  <a:lnTo>
                    <a:pt x="1935" y="256"/>
                  </a:lnTo>
                  <a:lnTo>
                    <a:pt x="1937" y="240"/>
                  </a:lnTo>
                  <a:lnTo>
                    <a:pt x="1939" y="294"/>
                  </a:lnTo>
                  <a:lnTo>
                    <a:pt x="1942" y="271"/>
                  </a:lnTo>
                  <a:lnTo>
                    <a:pt x="1944" y="265"/>
                  </a:lnTo>
                  <a:lnTo>
                    <a:pt x="1946" y="248"/>
                  </a:lnTo>
                  <a:lnTo>
                    <a:pt x="1949" y="242"/>
                  </a:lnTo>
                  <a:lnTo>
                    <a:pt x="1951" y="258"/>
                  </a:lnTo>
                  <a:lnTo>
                    <a:pt x="1953" y="219"/>
                  </a:lnTo>
                  <a:lnTo>
                    <a:pt x="1956" y="225"/>
                  </a:lnTo>
                  <a:lnTo>
                    <a:pt x="1958" y="199"/>
                  </a:lnTo>
                  <a:lnTo>
                    <a:pt x="1960" y="238"/>
                  </a:lnTo>
                  <a:lnTo>
                    <a:pt x="1963" y="276"/>
                  </a:lnTo>
                  <a:lnTo>
                    <a:pt x="1965" y="274"/>
                  </a:lnTo>
                  <a:lnTo>
                    <a:pt x="1967" y="312"/>
                  </a:lnTo>
                  <a:lnTo>
                    <a:pt x="1969" y="316"/>
                  </a:lnTo>
                  <a:lnTo>
                    <a:pt x="1972" y="360"/>
                  </a:lnTo>
                  <a:lnTo>
                    <a:pt x="1974" y="335"/>
                  </a:lnTo>
                  <a:lnTo>
                    <a:pt x="1976" y="285"/>
                  </a:lnTo>
                  <a:lnTo>
                    <a:pt x="1979" y="309"/>
                  </a:lnTo>
                  <a:lnTo>
                    <a:pt x="1981" y="273"/>
                  </a:lnTo>
                  <a:lnTo>
                    <a:pt x="1983" y="266"/>
                  </a:lnTo>
                  <a:lnTo>
                    <a:pt x="1985" y="243"/>
                  </a:lnTo>
                  <a:lnTo>
                    <a:pt x="1988" y="308"/>
                  </a:lnTo>
                  <a:lnTo>
                    <a:pt x="1990" y="355"/>
                  </a:lnTo>
                  <a:lnTo>
                    <a:pt x="1992" y="337"/>
                  </a:lnTo>
                  <a:lnTo>
                    <a:pt x="1995" y="315"/>
                  </a:lnTo>
                  <a:lnTo>
                    <a:pt x="1997" y="261"/>
                  </a:lnTo>
                  <a:lnTo>
                    <a:pt x="1999" y="265"/>
                  </a:lnTo>
                  <a:lnTo>
                    <a:pt x="2002" y="247"/>
                  </a:lnTo>
                  <a:lnTo>
                    <a:pt x="2004" y="292"/>
                  </a:lnTo>
                  <a:lnTo>
                    <a:pt x="2006" y="320"/>
                  </a:lnTo>
                  <a:lnTo>
                    <a:pt x="2008" y="312"/>
                  </a:lnTo>
                  <a:lnTo>
                    <a:pt x="2011" y="314"/>
                  </a:lnTo>
                  <a:lnTo>
                    <a:pt x="2013" y="245"/>
                  </a:lnTo>
                  <a:lnTo>
                    <a:pt x="2015" y="243"/>
                  </a:lnTo>
                  <a:lnTo>
                    <a:pt x="2018" y="225"/>
                  </a:lnTo>
                  <a:lnTo>
                    <a:pt x="2020" y="257"/>
                  </a:lnTo>
                  <a:lnTo>
                    <a:pt x="2022" y="267"/>
                  </a:lnTo>
                  <a:lnTo>
                    <a:pt x="2025" y="274"/>
                  </a:lnTo>
                  <a:lnTo>
                    <a:pt x="2027" y="300"/>
                  </a:lnTo>
                  <a:lnTo>
                    <a:pt x="2029" y="314"/>
                  </a:lnTo>
                  <a:lnTo>
                    <a:pt x="2031" y="312"/>
                  </a:lnTo>
                  <a:lnTo>
                    <a:pt x="2034" y="280"/>
                  </a:lnTo>
                  <a:lnTo>
                    <a:pt x="2036" y="297"/>
                  </a:lnTo>
                  <a:lnTo>
                    <a:pt x="2038" y="300"/>
                  </a:lnTo>
                  <a:lnTo>
                    <a:pt x="2041" y="304"/>
                  </a:lnTo>
                  <a:lnTo>
                    <a:pt x="2043" y="268"/>
                  </a:lnTo>
                  <a:lnTo>
                    <a:pt x="2045" y="261"/>
                  </a:lnTo>
                  <a:lnTo>
                    <a:pt x="2048" y="270"/>
                  </a:lnTo>
                  <a:lnTo>
                    <a:pt x="2050" y="276"/>
                  </a:lnTo>
                  <a:lnTo>
                    <a:pt x="2052" y="273"/>
                  </a:lnTo>
                  <a:lnTo>
                    <a:pt x="2054" y="271"/>
                  </a:lnTo>
                  <a:lnTo>
                    <a:pt x="2057" y="254"/>
                  </a:lnTo>
                  <a:lnTo>
                    <a:pt x="2059" y="255"/>
                  </a:lnTo>
                  <a:lnTo>
                    <a:pt x="2061" y="262"/>
                  </a:lnTo>
                  <a:lnTo>
                    <a:pt x="2064" y="287"/>
                  </a:lnTo>
                  <a:lnTo>
                    <a:pt x="2066" y="328"/>
                  </a:lnTo>
                  <a:lnTo>
                    <a:pt x="2068" y="354"/>
                  </a:lnTo>
                  <a:lnTo>
                    <a:pt x="2071" y="299"/>
                  </a:lnTo>
                  <a:lnTo>
                    <a:pt x="2073" y="266"/>
                  </a:lnTo>
                  <a:lnTo>
                    <a:pt x="2075" y="251"/>
                  </a:lnTo>
                  <a:lnTo>
                    <a:pt x="2077" y="293"/>
                  </a:lnTo>
                  <a:lnTo>
                    <a:pt x="2080" y="270"/>
                  </a:lnTo>
                  <a:lnTo>
                    <a:pt x="2082" y="259"/>
                  </a:lnTo>
                  <a:lnTo>
                    <a:pt x="2084" y="282"/>
                  </a:lnTo>
                  <a:lnTo>
                    <a:pt x="2087" y="272"/>
                  </a:lnTo>
                  <a:lnTo>
                    <a:pt x="2089" y="272"/>
                  </a:lnTo>
                  <a:lnTo>
                    <a:pt x="2091" y="243"/>
                  </a:lnTo>
                  <a:lnTo>
                    <a:pt x="2093" y="262"/>
                  </a:lnTo>
                  <a:lnTo>
                    <a:pt x="2096" y="244"/>
                  </a:lnTo>
                  <a:lnTo>
                    <a:pt x="2098" y="268"/>
                  </a:lnTo>
                  <a:lnTo>
                    <a:pt x="2100" y="226"/>
                  </a:lnTo>
                  <a:lnTo>
                    <a:pt x="2103" y="245"/>
                  </a:lnTo>
                  <a:lnTo>
                    <a:pt x="2105" y="224"/>
                  </a:lnTo>
                  <a:lnTo>
                    <a:pt x="2107" y="295"/>
                  </a:lnTo>
                  <a:lnTo>
                    <a:pt x="2110" y="302"/>
                  </a:lnTo>
                  <a:lnTo>
                    <a:pt x="2112" y="278"/>
                  </a:lnTo>
                  <a:lnTo>
                    <a:pt x="2114" y="247"/>
                  </a:lnTo>
                  <a:lnTo>
                    <a:pt x="2116" y="245"/>
                  </a:lnTo>
                  <a:lnTo>
                    <a:pt x="2119" y="243"/>
                  </a:lnTo>
                  <a:lnTo>
                    <a:pt x="2121" y="284"/>
                  </a:lnTo>
                  <a:lnTo>
                    <a:pt x="2123" y="275"/>
                  </a:lnTo>
                  <a:lnTo>
                    <a:pt x="2126" y="317"/>
                  </a:lnTo>
                  <a:lnTo>
                    <a:pt x="2128" y="263"/>
                  </a:lnTo>
                  <a:lnTo>
                    <a:pt x="2130" y="249"/>
                  </a:lnTo>
                  <a:lnTo>
                    <a:pt x="2132" y="204"/>
                  </a:lnTo>
                  <a:lnTo>
                    <a:pt x="2135" y="237"/>
                  </a:lnTo>
                  <a:lnTo>
                    <a:pt x="2137" y="245"/>
                  </a:lnTo>
                  <a:lnTo>
                    <a:pt x="2139" y="310"/>
                  </a:lnTo>
                  <a:lnTo>
                    <a:pt x="2142" y="281"/>
                  </a:lnTo>
                  <a:lnTo>
                    <a:pt x="2144" y="257"/>
                  </a:lnTo>
                  <a:lnTo>
                    <a:pt x="2146" y="149"/>
                  </a:lnTo>
                  <a:lnTo>
                    <a:pt x="2149" y="161"/>
                  </a:lnTo>
                  <a:lnTo>
                    <a:pt x="2151" y="215"/>
                  </a:lnTo>
                  <a:lnTo>
                    <a:pt x="2153" y="290"/>
                  </a:lnTo>
                  <a:lnTo>
                    <a:pt x="2156" y="297"/>
                  </a:lnTo>
                  <a:lnTo>
                    <a:pt x="2158" y="296"/>
                  </a:lnTo>
                  <a:lnTo>
                    <a:pt x="2160" y="303"/>
                  </a:lnTo>
                  <a:lnTo>
                    <a:pt x="2162" y="300"/>
                  </a:lnTo>
                  <a:lnTo>
                    <a:pt x="2165" y="249"/>
                  </a:lnTo>
                  <a:lnTo>
                    <a:pt x="2167" y="256"/>
                  </a:lnTo>
                  <a:lnTo>
                    <a:pt x="2169" y="281"/>
                  </a:lnTo>
                  <a:lnTo>
                    <a:pt x="2171" y="288"/>
                  </a:lnTo>
                  <a:lnTo>
                    <a:pt x="2174" y="290"/>
                  </a:lnTo>
                  <a:lnTo>
                    <a:pt x="2176" y="266"/>
                  </a:lnTo>
                  <a:lnTo>
                    <a:pt x="2178" y="286"/>
                  </a:lnTo>
                  <a:lnTo>
                    <a:pt x="2181" y="303"/>
                  </a:lnTo>
                  <a:lnTo>
                    <a:pt x="2183" y="301"/>
                  </a:lnTo>
                  <a:lnTo>
                    <a:pt x="2185" y="283"/>
                  </a:lnTo>
                  <a:lnTo>
                    <a:pt x="2188" y="263"/>
                  </a:lnTo>
                  <a:lnTo>
                    <a:pt x="2190" y="288"/>
                  </a:lnTo>
                  <a:lnTo>
                    <a:pt x="2192" y="347"/>
                  </a:lnTo>
                  <a:lnTo>
                    <a:pt x="2195" y="328"/>
                  </a:lnTo>
                  <a:lnTo>
                    <a:pt x="2197" y="300"/>
                  </a:lnTo>
                  <a:lnTo>
                    <a:pt x="2199" y="262"/>
                  </a:lnTo>
                  <a:lnTo>
                    <a:pt x="2202" y="293"/>
                  </a:lnTo>
                  <a:lnTo>
                    <a:pt x="2204" y="279"/>
                  </a:lnTo>
                  <a:lnTo>
                    <a:pt x="2206" y="265"/>
                  </a:lnTo>
                  <a:lnTo>
                    <a:pt x="2208" y="232"/>
                  </a:lnTo>
                  <a:lnTo>
                    <a:pt x="2211" y="243"/>
                  </a:lnTo>
                  <a:lnTo>
                    <a:pt x="2213" y="260"/>
                  </a:lnTo>
                  <a:lnTo>
                    <a:pt x="2215" y="265"/>
                  </a:lnTo>
                  <a:lnTo>
                    <a:pt x="2217" y="280"/>
                  </a:lnTo>
                  <a:lnTo>
                    <a:pt x="2220" y="324"/>
                  </a:lnTo>
                  <a:lnTo>
                    <a:pt x="2222" y="299"/>
                  </a:lnTo>
                  <a:lnTo>
                    <a:pt x="2224" y="253"/>
                  </a:lnTo>
                  <a:lnTo>
                    <a:pt x="2227" y="255"/>
                  </a:lnTo>
                  <a:lnTo>
                    <a:pt x="2229" y="316"/>
                  </a:lnTo>
                  <a:lnTo>
                    <a:pt x="2231" y="348"/>
                  </a:lnTo>
                  <a:lnTo>
                    <a:pt x="2234" y="340"/>
                  </a:lnTo>
                  <a:lnTo>
                    <a:pt x="2236" y="330"/>
                  </a:lnTo>
                  <a:lnTo>
                    <a:pt x="2238" y="345"/>
                  </a:lnTo>
                  <a:lnTo>
                    <a:pt x="2241" y="324"/>
                  </a:lnTo>
                  <a:lnTo>
                    <a:pt x="2243" y="282"/>
                  </a:lnTo>
                  <a:lnTo>
                    <a:pt x="2245" y="255"/>
                  </a:lnTo>
                  <a:lnTo>
                    <a:pt x="2248" y="260"/>
                  </a:lnTo>
                  <a:lnTo>
                    <a:pt x="2250" y="267"/>
                  </a:lnTo>
                  <a:lnTo>
                    <a:pt x="2252" y="291"/>
                  </a:lnTo>
                  <a:lnTo>
                    <a:pt x="2254" y="303"/>
                  </a:lnTo>
                  <a:lnTo>
                    <a:pt x="2256" y="295"/>
                  </a:lnTo>
                  <a:lnTo>
                    <a:pt x="2259" y="277"/>
                  </a:lnTo>
                  <a:lnTo>
                    <a:pt x="2261" y="219"/>
                  </a:lnTo>
                  <a:lnTo>
                    <a:pt x="2263" y="282"/>
                  </a:lnTo>
                  <a:lnTo>
                    <a:pt x="2266" y="296"/>
                  </a:lnTo>
                  <a:lnTo>
                    <a:pt x="2268" y="312"/>
                  </a:lnTo>
                  <a:lnTo>
                    <a:pt x="2270" y="276"/>
                  </a:lnTo>
                  <a:lnTo>
                    <a:pt x="2273" y="273"/>
                  </a:lnTo>
                  <a:lnTo>
                    <a:pt x="2275" y="283"/>
                  </a:lnTo>
                  <a:lnTo>
                    <a:pt x="2277" y="256"/>
                  </a:lnTo>
                  <a:lnTo>
                    <a:pt x="2280" y="286"/>
                  </a:lnTo>
                  <a:lnTo>
                    <a:pt x="2282" y="276"/>
                  </a:lnTo>
                  <a:lnTo>
                    <a:pt x="2284" y="312"/>
                  </a:lnTo>
                  <a:lnTo>
                    <a:pt x="2287" y="314"/>
                  </a:lnTo>
                  <a:lnTo>
                    <a:pt x="2289" y="330"/>
                  </a:lnTo>
                  <a:lnTo>
                    <a:pt x="2291" y="309"/>
                  </a:lnTo>
                  <a:lnTo>
                    <a:pt x="2294" y="227"/>
                  </a:lnTo>
                  <a:lnTo>
                    <a:pt x="2295" y="162"/>
                  </a:lnTo>
                  <a:lnTo>
                    <a:pt x="2298" y="136"/>
                  </a:lnTo>
                  <a:lnTo>
                    <a:pt x="2300" y="161"/>
                  </a:lnTo>
                  <a:lnTo>
                    <a:pt x="2302" y="267"/>
                  </a:lnTo>
                  <a:lnTo>
                    <a:pt x="2305" y="301"/>
                  </a:lnTo>
                  <a:lnTo>
                    <a:pt x="2307" y="314"/>
                  </a:lnTo>
                  <a:lnTo>
                    <a:pt x="2309" y="292"/>
                  </a:lnTo>
                  <a:lnTo>
                    <a:pt x="2312" y="263"/>
                  </a:lnTo>
                  <a:lnTo>
                    <a:pt x="2314" y="266"/>
                  </a:lnTo>
                  <a:lnTo>
                    <a:pt x="2316" y="234"/>
                  </a:lnTo>
                  <a:lnTo>
                    <a:pt x="2319" y="251"/>
                  </a:lnTo>
                  <a:lnTo>
                    <a:pt x="2321" y="221"/>
                  </a:lnTo>
                  <a:lnTo>
                    <a:pt x="2323" y="212"/>
                  </a:lnTo>
                  <a:lnTo>
                    <a:pt x="2326" y="238"/>
                  </a:lnTo>
                  <a:lnTo>
                    <a:pt x="2328" y="279"/>
                  </a:lnTo>
                  <a:lnTo>
                    <a:pt x="2330" y="301"/>
                  </a:lnTo>
                  <a:lnTo>
                    <a:pt x="2333" y="262"/>
                  </a:lnTo>
                  <a:lnTo>
                    <a:pt x="2335" y="247"/>
                  </a:lnTo>
                  <a:lnTo>
                    <a:pt x="2337" y="259"/>
                  </a:lnTo>
                  <a:lnTo>
                    <a:pt x="2339" y="289"/>
                  </a:lnTo>
                  <a:lnTo>
                    <a:pt x="2341" y="321"/>
                  </a:lnTo>
                  <a:lnTo>
                    <a:pt x="2344" y="327"/>
                  </a:lnTo>
                  <a:lnTo>
                    <a:pt x="2346" y="289"/>
                  </a:lnTo>
                  <a:lnTo>
                    <a:pt x="2348" y="250"/>
                  </a:lnTo>
                  <a:lnTo>
                    <a:pt x="2351" y="226"/>
                  </a:lnTo>
                  <a:lnTo>
                    <a:pt x="2353" y="268"/>
                  </a:lnTo>
                  <a:lnTo>
                    <a:pt x="2355" y="291"/>
                  </a:lnTo>
                  <a:lnTo>
                    <a:pt x="2358" y="275"/>
                  </a:lnTo>
                  <a:lnTo>
                    <a:pt x="2360" y="232"/>
                  </a:lnTo>
                  <a:lnTo>
                    <a:pt x="2362" y="201"/>
                  </a:lnTo>
                  <a:lnTo>
                    <a:pt x="2365" y="222"/>
                  </a:lnTo>
                  <a:lnTo>
                    <a:pt x="2367" y="276"/>
                  </a:lnTo>
                  <a:lnTo>
                    <a:pt x="2369" y="255"/>
                  </a:lnTo>
                  <a:lnTo>
                    <a:pt x="2372" y="251"/>
                  </a:lnTo>
                  <a:lnTo>
                    <a:pt x="2374" y="210"/>
                  </a:lnTo>
                  <a:lnTo>
                    <a:pt x="2376" y="241"/>
                  </a:lnTo>
                  <a:lnTo>
                    <a:pt x="2378" y="212"/>
                  </a:lnTo>
                  <a:lnTo>
                    <a:pt x="2381" y="250"/>
                  </a:lnTo>
                  <a:lnTo>
                    <a:pt x="2383" y="266"/>
                  </a:lnTo>
                  <a:lnTo>
                    <a:pt x="2385" y="293"/>
                  </a:lnTo>
                  <a:lnTo>
                    <a:pt x="2387" y="210"/>
                  </a:lnTo>
                  <a:lnTo>
                    <a:pt x="2390" y="222"/>
                  </a:lnTo>
                  <a:lnTo>
                    <a:pt x="2392" y="216"/>
                  </a:lnTo>
                  <a:lnTo>
                    <a:pt x="2394" y="263"/>
                  </a:lnTo>
                  <a:lnTo>
                    <a:pt x="2397" y="220"/>
                  </a:lnTo>
                  <a:lnTo>
                    <a:pt x="2399" y="246"/>
                  </a:lnTo>
                  <a:lnTo>
                    <a:pt x="2401" y="255"/>
                  </a:lnTo>
                  <a:lnTo>
                    <a:pt x="2404" y="264"/>
                  </a:lnTo>
                  <a:lnTo>
                    <a:pt x="2406" y="165"/>
                  </a:lnTo>
                  <a:lnTo>
                    <a:pt x="2408" y="172"/>
                  </a:lnTo>
                  <a:lnTo>
                    <a:pt x="2411" y="197"/>
                  </a:lnTo>
                  <a:lnTo>
                    <a:pt x="2413" y="282"/>
                  </a:lnTo>
                  <a:lnTo>
                    <a:pt x="2415" y="260"/>
                  </a:lnTo>
                  <a:lnTo>
                    <a:pt x="2418" y="265"/>
                  </a:lnTo>
                  <a:lnTo>
                    <a:pt x="2420" y="247"/>
                  </a:lnTo>
                  <a:lnTo>
                    <a:pt x="2422" y="266"/>
                  </a:lnTo>
                  <a:lnTo>
                    <a:pt x="2424" y="239"/>
                  </a:lnTo>
                  <a:lnTo>
                    <a:pt x="2427" y="279"/>
                  </a:lnTo>
                  <a:lnTo>
                    <a:pt x="2429" y="251"/>
                  </a:lnTo>
                  <a:lnTo>
                    <a:pt x="2431" y="274"/>
                  </a:lnTo>
                  <a:lnTo>
                    <a:pt x="2433" y="282"/>
                  </a:lnTo>
                  <a:lnTo>
                    <a:pt x="2436" y="301"/>
                  </a:lnTo>
                  <a:lnTo>
                    <a:pt x="2438" y="276"/>
                  </a:lnTo>
                  <a:lnTo>
                    <a:pt x="2440" y="204"/>
                  </a:lnTo>
                  <a:lnTo>
                    <a:pt x="2443" y="213"/>
                  </a:lnTo>
                  <a:lnTo>
                    <a:pt x="2445" y="239"/>
                  </a:lnTo>
                  <a:lnTo>
                    <a:pt x="2447" y="220"/>
                  </a:lnTo>
                  <a:lnTo>
                    <a:pt x="2450" y="234"/>
                  </a:lnTo>
                  <a:lnTo>
                    <a:pt x="2452" y="210"/>
                  </a:lnTo>
                  <a:lnTo>
                    <a:pt x="2454" y="272"/>
                  </a:lnTo>
                  <a:lnTo>
                    <a:pt x="2457" y="255"/>
                  </a:lnTo>
                  <a:lnTo>
                    <a:pt x="2459" y="238"/>
                  </a:lnTo>
                  <a:lnTo>
                    <a:pt x="2461" y="244"/>
                  </a:lnTo>
                  <a:lnTo>
                    <a:pt x="2463" y="248"/>
                  </a:lnTo>
                  <a:lnTo>
                    <a:pt x="2466" y="282"/>
                  </a:lnTo>
                  <a:lnTo>
                    <a:pt x="2468" y="268"/>
                  </a:lnTo>
                  <a:lnTo>
                    <a:pt x="2470" y="286"/>
                  </a:lnTo>
                  <a:lnTo>
                    <a:pt x="2473" y="263"/>
                  </a:lnTo>
                  <a:lnTo>
                    <a:pt x="2475" y="263"/>
                  </a:lnTo>
                  <a:lnTo>
                    <a:pt x="2477" y="216"/>
                  </a:lnTo>
                  <a:lnTo>
                    <a:pt x="2479" y="202"/>
                  </a:lnTo>
                  <a:lnTo>
                    <a:pt x="2482" y="211"/>
                  </a:lnTo>
                  <a:lnTo>
                    <a:pt x="2484" y="269"/>
                  </a:lnTo>
                  <a:lnTo>
                    <a:pt x="2486" y="313"/>
                  </a:lnTo>
                  <a:lnTo>
                    <a:pt x="2489" y="311"/>
                  </a:lnTo>
                  <a:lnTo>
                    <a:pt x="2491" y="303"/>
                  </a:lnTo>
                  <a:lnTo>
                    <a:pt x="2493" y="304"/>
                  </a:lnTo>
                  <a:lnTo>
                    <a:pt x="2496" y="318"/>
                  </a:lnTo>
                  <a:lnTo>
                    <a:pt x="2498" y="262"/>
                  </a:lnTo>
                  <a:lnTo>
                    <a:pt x="2500" y="283"/>
                  </a:lnTo>
                  <a:lnTo>
                    <a:pt x="2502" y="231"/>
                  </a:lnTo>
                  <a:lnTo>
                    <a:pt x="2505" y="281"/>
                  </a:lnTo>
                  <a:lnTo>
                    <a:pt x="2507" y="266"/>
                  </a:lnTo>
                  <a:lnTo>
                    <a:pt x="2509" y="299"/>
                  </a:lnTo>
                  <a:lnTo>
                    <a:pt x="2512" y="289"/>
                  </a:lnTo>
                  <a:lnTo>
                    <a:pt x="2514" y="253"/>
                  </a:lnTo>
                  <a:lnTo>
                    <a:pt x="2516" y="261"/>
                  </a:lnTo>
                  <a:lnTo>
                    <a:pt x="2519" y="277"/>
                  </a:lnTo>
                  <a:lnTo>
                    <a:pt x="2521" y="267"/>
                  </a:lnTo>
                  <a:lnTo>
                    <a:pt x="2523" y="232"/>
                  </a:lnTo>
                  <a:lnTo>
                    <a:pt x="2525" y="211"/>
                  </a:lnTo>
                  <a:lnTo>
                    <a:pt x="2528" y="230"/>
                  </a:lnTo>
                  <a:lnTo>
                    <a:pt x="2530" y="204"/>
                  </a:lnTo>
                  <a:lnTo>
                    <a:pt x="2532" y="166"/>
                  </a:lnTo>
                  <a:lnTo>
                    <a:pt x="2535" y="158"/>
                  </a:lnTo>
                  <a:lnTo>
                    <a:pt x="2537" y="187"/>
                  </a:lnTo>
                  <a:lnTo>
                    <a:pt x="2539" y="267"/>
                  </a:lnTo>
                  <a:lnTo>
                    <a:pt x="2541" y="272"/>
                  </a:lnTo>
                  <a:lnTo>
                    <a:pt x="2544" y="285"/>
                  </a:lnTo>
                  <a:lnTo>
                    <a:pt x="2546" y="264"/>
                  </a:lnTo>
                  <a:lnTo>
                    <a:pt x="2548" y="286"/>
                  </a:lnTo>
                  <a:lnTo>
                    <a:pt x="2551" y="317"/>
                  </a:lnTo>
                  <a:lnTo>
                    <a:pt x="2553" y="270"/>
                  </a:lnTo>
                  <a:lnTo>
                    <a:pt x="2555" y="217"/>
                  </a:lnTo>
                  <a:lnTo>
                    <a:pt x="2558" y="194"/>
                  </a:lnTo>
                  <a:lnTo>
                    <a:pt x="2560" y="194"/>
                  </a:lnTo>
                  <a:lnTo>
                    <a:pt x="2562" y="205"/>
                  </a:lnTo>
                  <a:lnTo>
                    <a:pt x="2564" y="248"/>
                  </a:lnTo>
                  <a:lnTo>
                    <a:pt x="2567" y="271"/>
                  </a:lnTo>
                  <a:lnTo>
                    <a:pt x="2569" y="285"/>
                  </a:lnTo>
                  <a:lnTo>
                    <a:pt x="2571" y="247"/>
                  </a:lnTo>
                  <a:lnTo>
                    <a:pt x="2574" y="223"/>
                  </a:lnTo>
                  <a:lnTo>
                    <a:pt x="2576" y="239"/>
                  </a:lnTo>
                  <a:lnTo>
                    <a:pt x="2578" y="255"/>
                  </a:lnTo>
                  <a:lnTo>
                    <a:pt x="2581" y="311"/>
                  </a:lnTo>
                  <a:lnTo>
                    <a:pt x="2583" y="309"/>
                  </a:lnTo>
                  <a:lnTo>
                    <a:pt x="2585" y="335"/>
                  </a:lnTo>
                  <a:lnTo>
                    <a:pt x="2587" y="296"/>
                  </a:lnTo>
                  <a:lnTo>
                    <a:pt x="2590" y="298"/>
                  </a:lnTo>
                  <a:lnTo>
                    <a:pt x="2592" y="268"/>
                  </a:lnTo>
                  <a:lnTo>
                    <a:pt x="2594" y="303"/>
                  </a:lnTo>
                  <a:lnTo>
                    <a:pt x="2597" y="289"/>
                  </a:lnTo>
                  <a:lnTo>
                    <a:pt x="2599" y="230"/>
                  </a:lnTo>
                  <a:lnTo>
                    <a:pt x="2601" y="234"/>
                  </a:lnTo>
                  <a:lnTo>
                    <a:pt x="2604" y="252"/>
                  </a:lnTo>
                  <a:lnTo>
                    <a:pt x="2606" y="311"/>
                  </a:lnTo>
                  <a:lnTo>
                    <a:pt x="2608" y="328"/>
                  </a:lnTo>
                  <a:lnTo>
                    <a:pt x="2610" y="305"/>
                  </a:lnTo>
                  <a:lnTo>
                    <a:pt x="2613" y="247"/>
                  </a:lnTo>
                  <a:lnTo>
                    <a:pt x="2615" y="225"/>
                  </a:lnTo>
                  <a:lnTo>
                    <a:pt x="2617" y="241"/>
                  </a:lnTo>
                  <a:lnTo>
                    <a:pt x="2620" y="264"/>
                  </a:lnTo>
                  <a:lnTo>
                    <a:pt x="2622" y="228"/>
                  </a:lnTo>
                  <a:lnTo>
                    <a:pt x="2624" y="196"/>
                  </a:lnTo>
                  <a:lnTo>
                    <a:pt x="2626" y="200"/>
                  </a:lnTo>
                  <a:lnTo>
                    <a:pt x="2629" y="226"/>
                  </a:lnTo>
                  <a:lnTo>
                    <a:pt x="2631" y="285"/>
                  </a:lnTo>
                  <a:lnTo>
                    <a:pt x="2633" y="328"/>
                  </a:lnTo>
                  <a:lnTo>
                    <a:pt x="2636" y="344"/>
                  </a:lnTo>
                  <a:lnTo>
                    <a:pt x="2638" y="308"/>
                  </a:lnTo>
                  <a:lnTo>
                    <a:pt x="2640" y="230"/>
                  </a:lnTo>
                  <a:lnTo>
                    <a:pt x="2643" y="178"/>
                  </a:lnTo>
                  <a:lnTo>
                    <a:pt x="2645" y="167"/>
                  </a:lnTo>
                  <a:lnTo>
                    <a:pt x="2647" y="190"/>
                  </a:lnTo>
                  <a:lnTo>
                    <a:pt x="2650" y="198"/>
                  </a:lnTo>
                  <a:lnTo>
                    <a:pt x="2652" y="235"/>
                  </a:lnTo>
                  <a:lnTo>
                    <a:pt x="2654" y="241"/>
                  </a:lnTo>
                  <a:lnTo>
                    <a:pt x="2656" y="209"/>
                  </a:lnTo>
                  <a:lnTo>
                    <a:pt x="2659" y="186"/>
                  </a:lnTo>
                  <a:lnTo>
                    <a:pt x="2661" y="220"/>
                  </a:lnTo>
                  <a:lnTo>
                    <a:pt x="2663" y="259"/>
                  </a:lnTo>
                  <a:lnTo>
                    <a:pt x="2665" y="243"/>
                  </a:lnTo>
                  <a:lnTo>
                    <a:pt x="2668" y="230"/>
                  </a:lnTo>
                  <a:lnTo>
                    <a:pt x="2670" y="279"/>
                  </a:lnTo>
                  <a:lnTo>
                    <a:pt x="2672" y="343"/>
                  </a:lnTo>
                  <a:lnTo>
                    <a:pt x="2675" y="364"/>
                  </a:lnTo>
                  <a:lnTo>
                    <a:pt x="2677" y="288"/>
                  </a:lnTo>
                  <a:lnTo>
                    <a:pt x="2679" y="224"/>
                  </a:lnTo>
                  <a:lnTo>
                    <a:pt x="2682" y="194"/>
                  </a:lnTo>
                  <a:lnTo>
                    <a:pt x="2684" y="220"/>
                  </a:lnTo>
                  <a:lnTo>
                    <a:pt x="2686" y="255"/>
                  </a:lnTo>
                  <a:lnTo>
                    <a:pt x="2689" y="234"/>
                  </a:lnTo>
                  <a:lnTo>
                    <a:pt x="2691" y="201"/>
                  </a:lnTo>
                  <a:lnTo>
                    <a:pt x="2693" y="152"/>
                  </a:lnTo>
                  <a:lnTo>
                    <a:pt x="2696" y="182"/>
                  </a:lnTo>
                  <a:lnTo>
                    <a:pt x="2698" y="221"/>
                  </a:lnTo>
                  <a:lnTo>
                    <a:pt x="2700" y="275"/>
                  </a:lnTo>
                  <a:lnTo>
                    <a:pt x="2702" y="275"/>
                  </a:lnTo>
                  <a:lnTo>
                    <a:pt x="2705" y="304"/>
                  </a:lnTo>
                  <a:lnTo>
                    <a:pt x="2707" y="310"/>
                  </a:lnTo>
                  <a:lnTo>
                    <a:pt x="2709" y="268"/>
                  </a:lnTo>
                  <a:lnTo>
                    <a:pt x="2711" y="246"/>
                  </a:lnTo>
                  <a:lnTo>
                    <a:pt x="2714" y="221"/>
                  </a:lnTo>
                  <a:lnTo>
                    <a:pt x="2716" y="322"/>
                  </a:lnTo>
                  <a:lnTo>
                    <a:pt x="2718" y="318"/>
                  </a:lnTo>
                  <a:lnTo>
                    <a:pt x="2721" y="284"/>
                  </a:lnTo>
                  <a:lnTo>
                    <a:pt x="2723" y="232"/>
                  </a:lnTo>
                  <a:lnTo>
                    <a:pt x="2725" y="215"/>
                  </a:lnTo>
                  <a:lnTo>
                    <a:pt x="2728" y="256"/>
                  </a:lnTo>
                  <a:lnTo>
                    <a:pt x="2730" y="240"/>
                  </a:lnTo>
                  <a:lnTo>
                    <a:pt x="2732" y="284"/>
                  </a:lnTo>
                  <a:lnTo>
                    <a:pt x="2735" y="281"/>
                  </a:lnTo>
                  <a:lnTo>
                    <a:pt x="2737" y="263"/>
                  </a:lnTo>
                  <a:lnTo>
                    <a:pt x="2739" y="280"/>
                  </a:lnTo>
                  <a:lnTo>
                    <a:pt x="2742" y="303"/>
                  </a:lnTo>
                  <a:lnTo>
                    <a:pt x="2744" y="327"/>
                  </a:lnTo>
                  <a:lnTo>
                    <a:pt x="2746" y="297"/>
                  </a:lnTo>
                  <a:lnTo>
                    <a:pt x="2748" y="278"/>
                  </a:lnTo>
                  <a:lnTo>
                    <a:pt x="2750" y="295"/>
                  </a:lnTo>
                  <a:lnTo>
                    <a:pt x="2753" y="284"/>
                  </a:lnTo>
                  <a:lnTo>
                    <a:pt x="2755" y="295"/>
                  </a:lnTo>
                  <a:lnTo>
                    <a:pt x="2757" y="269"/>
                  </a:lnTo>
                  <a:lnTo>
                    <a:pt x="2760" y="258"/>
                  </a:lnTo>
                  <a:lnTo>
                    <a:pt x="2762" y="206"/>
                  </a:lnTo>
                  <a:lnTo>
                    <a:pt x="2764" y="205"/>
                  </a:lnTo>
                  <a:lnTo>
                    <a:pt x="2767" y="231"/>
                  </a:lnTo>
                  <a:lnTo>
                    <a:pt x="2769" y="272"/>
                  </a:lnTo>
                  <a:lnTo>
                    <a:pt x="2771" y="306"/>
                  </a:lnTo>
                  <a:lnTo>
                    <a:pt x="2774" y="295"/>
                  </a:lnTo>
                  <a:lnTo>
                    <a:pt x="2776" y="318"/>
                  </a:lnTo>
                  <a:lnTo>
                    <a:pt x="2778" y="317"/>
                  </a:lnTo>
                  <a:lnTo>
                    <a:pt x="2781" y="342"/>
                  </a:lnTo>
                  <a:lnTo>
                    <a:pt x="2783" y="309"/>
                  </a:lnTo>
                  <a:lnTo>
                    <a:pt x="2785" y="262"/>
                  </a:lnTo>
                  <a:lnTo>
                    <a:pt x="2787" y="245"/>
                  </a:lnTo>
                  <a:lnTo>
                    <a:pt x="2789" y="216"/>
                  </a:lnTo>
                  <a:lnTo>
                    <a:pt x="2792" y="235"/>
                  </a:lnTo>
                  <a:lnTo>
                    <a:pt x="2794" y="229"/>
                  </a:lnTo>
                  <a:lnTo>
                    <a:pt x="2796" y="291"/>
                  </a:lnTo>
                  <a:lnTo>
                    <a:pt x="2799" y="321"/>
                  </a:lnTo>
                  <a:lnTo>
                    <a:pt x="2801" y="329"/>
                  </a:lnTo>
                  <a:lnTo>
                    <a:pt x="2803" y="316"/>
                  </a:lnTo>
                  <a:lnTo>
                    <a:pt x="2806" y="303"/>
                  </a:lnTo>
                  <a:lnTo>
                    <a:pt x="2808" y="322"/>
                  </a:lnTo>
                  <a:lnTo>
                    <a:pt x="2810" y="338"/>
                  </a:lnTo>
                  <a:lnTo>
                    <a:pt x="2813" y="305"/>
                  </a:lnTo>
                  <a:lnTo>
                    <a:pt x="2815" y="268"/>
                  </a:lnTo>
                  <a:lnTo>
                    <a:pt x="2817" y="250"/>
                  </a:lnTo>
                  <a:lnTo>
                    <a:pt x="2820" y="284"/>
                  </a:lnTo>
                  <a:lnTo>
                    <a:pt x="2822" y="366"/>
                  </a:lnTo>
                  <a:lnTo>
                    <a:pt x="2824" y="375"/>
                  </a:lnTo>
                  <a:lnTo>
                    <a:pt x="2827" y="345"/>
                  </a:lnTo>
                  <a:lnTo>
                    <a:pt x="2829" y="248"/>
                  </a:lnTo>
                  <a:lnTo>
                    <a:pt x="2831" y="221"/>
                  </a:lnTo>
                  <a:lnTo>
                    <a:pt x="2833" y="231"/>
                  </a:lnTo>
                  <a:lnTo>
                    <a:pt x="2835" y="261"/>
                  </a:lnTo>
                  <a:lnTo>
                    <a:pt x="2838" y="297"/>
                  </a:lnTo>
                  <a:lnTo>
                    <a:pt x="2840" y="329"/>
                  </a:lnTo>
                  <a:lnTo>
                    <a:pt x="2842" y="301"/>
                  </a:lnTo>
                  <a:lnTo>
                    <a:pt x="2845" y="287"/>
                  </a:lnTo>
                  <a:lnTo>
                    <a:pt x="2847" y="304"/>
                  </a:lnTo>
                  <a:lnTo>
                    <a:pt x="2849" y="374"/>
                  </a:lnTo>
                  <a:lnTo>
                    <a:pt x="2852" y="315"/>
                  </a:lnTo>
                  <a:lnTo>
                    <a:pt x="2854" y="251"/>
                  </a:lnTo>
                  <a:lnTo>
                    <a:pt x="2856" y="192"/>
                  </a:lnTo>
                  <a:lnTo>
                    <a:pt x="2859" y="237"/>
                  </a:lnTo>
                  <a:lnTo>
                    <a:pt x="2861" y="227"/>
                  </a:lnTo>
                  <a:lnTo>
                    <a:pt x="2863" y="247"/>
                  </a:lnTo>
                  <a:lnTo>
                    <a:pt x="2866" y="249"/>
                  </a:lnTo>
                  <a:lnTo>
                    <a:pt x="2868" y="260"/>
                  </a:lnTo>
                  <a:lnTo>
                    <a:pt x="2870" y="240"/>
                  </a:lnTo>
                  <a:lnTo>
                    <a:pt x="2872" y="230"/>
                  </a:lnTo>
                  <a:lnTo>
                    <a:pt x="2875" y="308"/>
                  </a:lnTo>
                  <a:lnTo>
                    <a:pt x="2877" y="337"/>
                  </a:lnTo>
                  <a:lnTo>
                    <a:pt x="2879" y="353"/>
                  </a:lnTo>
                  <a:lnTo>
                    <a:pt x="2881" y="271"/>
                  </a:lnTo>
                  <a:lnTo>
                    <a:pt x="2884" y="209"/>
                  </a:lnTo>
                  <a:lnTo>
                    <a:pt x="2886" y="159"/>
                  </a:lnTo>
                  <a:lnTo>
                    <a:pt x="2888" y="199"/>
                  </a:lnTo>
                  <a:lnTo>
                    <a:pt x="2891" y="197"/>
                  </a:lnTo>
                  <a:lnTo>
                    <a:pt x="2893" y="282"/>
                  </a:lnTo>
                  <a:lnTo>
                    <a:pt x="2895" y="269"/>
                  </a:lnTo>
                  <a:lnTo>
                    <a:pt x="2898" y="277"/>
                  </a:lnTo>
                  <a:lnTo>
                    <a:pt x="2900" y="221"/>
                  </a:lnTo>
                  <a:lnTo>
                    <a:pt x="2902" y="267"/>
                  </a:lnTo>
                  <a:lnTo>
                    <a:pt x="2905" y="325"/>
                  </a:lnTo>
                  <a:lnTo>
                    <a:pt x="2907" y="285"/>
                  </a:lnTo>
                  <a:lnTo>
                    <a:pt x="2909" y="247"/>
                  </a:lnTo>
                  <a:lnTo>
                    <a:pt x="2911" y="206"/>
                  </a:lnTo>
                  <a:lnTo>
                    <a:pt x="2914" y="256"/>
                  </a:lnTo>
                  <a:lnTo>
                    <a:pt x="2916" y="231"/>
                  </a:lnTo>
                  <a:lnTo>
                    <a:pt x="2918" y="249"/>
                  </a:lnTo>
                  <a:lnTo>
                    <a:pt x="2921" y="279"/>
                  </a:lnTo>
                  <a:lnTo>
                    <a:pt x="2923" y="286"/>
                  </a:lnTo>
                  <a:lnTo>
                    <a:pt x="2925" y="306"/>
                  </a:lnTo>
                  <a:lnTo>
                    <a:pt x="2927" y="255"/>
                  </a:lnTo>
                  <a:lnTo>
                    <a:pt x="2930" y="280"/>
                  </a:lnTo>
                  <a:lnTo>
                    <a:pt x="2932" y="252"/>
                  </a:lnTo>
                  <a:lnTo>
                    <a:pt x="2934" y="238"/>
                  </a:lnTo>
                  <a:lnTo>
                    <a:pt x="2937" y="237"/>
                  </a:lnTo>
                  <a:lnTo>
                    <a:pt x="2939" y="292"/>
                  </a:lnTo>
                  <a:lnTo>
                    <a:pt x="2941" y="371"/>
                  </a:lnTo>
                  <a:lnTo>
                    <a:pt x="2944" y="365"/>
                  </a:lnTo>
                  <a:lnTo>
                    <a:pt x="2946" y="329"/>
                  </a:lnTo>
                  <a:lnTo>
                    <a:pt x="2948" y="275"/>
                  </a:lnTo>
                  <a:lnTo>
                    <a:pt x="2951" y="278"/>
                  </a:lnTo>
                  <a:lnTo>
                    <a:pt x="2953" y="269"/>
                  </a:lnTo>
                  <a:lnTo>
                    <a:pt x="2955" y="277"/>
                  </a:lnTo>
                  <a:lnTo>
                    <a:pt x="2957" y="224"/>
                  </a:lnTo>
                  <a:lnTo>
                    <a:pt x="2960" y="208"/>
                  </a:lnTo>
                  <a:lnTo>
                    <a:pt x="2962" y="221"/>
                  </a:lnTo>
                  <a:lnTo>
                    <a:pt x="2964" y="230"/>
                  </a:lnTo>
                  <a:lnTo>
                    <a:pt x="2967" y="237"/>
                  </a:lnTo>
                  <a:lnTo>
                    <a:pt x="2969" y="204"/>
                  </a:lnTo>
                  <a:lnTo>
                    <a:pt x="2971" y="228"/>
                  </a:lnTo>
                  <a:lnTo>
                    <a:pt x="2973" y="292"/>
                  </a:lnTo>
                  <a:lnTo>
                    <a:pt x="2976" y="298"/>
                  </a:lnTo>
                  <a:lnTo>
                    <a:pt x="2978" y="294"/>
                  </a:lnTo>
                  <a:lnTo>
                    <a:pt x="2980" y="222"/>
                  </a:lnTo>
                  <a:lnTo>
                    <a:pt x="2983" y="241"/>
                  </a:lnTo>
                  <a:lnTo>
                    <a:pt x="2985" y="276"/>
                  </a:lnTo>
                  <a:lnTo>
                    <a:pt x="2987" y="308"/>
                  </a:lnTo>
                  <a:lnTo>
                    <a:pt x="2990" y="283"/>
                  </a:lnTo>
                  <a:lnTo>
                    <a:pt x="2992" y="290"/>
                  </a:lnTo>
                  <a:lnTo>
                    <a:pt x="2994" y="327"/>
                  </a:lnTo>
                  <a:lnTo>
                    <a:pt x="2996" y="344"/>
                  </a:lnTo>
                  <a:lnTo>
                    <a:pt x="2999" y="284"/>
                  </a:lnTo>
                  <a:lnTo>
                    <a:pt x="3001" y="195"/>
                  </a:lnTo>
                  <a:lnTo>
                    <a:pt x="3003" y="247"/>
                  </a:lnTo>
                  <a:lnTo>
                    <a:pt x="3006" y="289"/>
                  </a:lnTo>
                  <a:lnTo>
                    <a:pt x="3008" y="349"/>
                  </a:lnTo>
                  <a:lnTo>
                    <a:pt x="3010" y="326"/>
                  </a:lnTo>
                  <a:lnTo>
                    <a:pt x="3012" y="263"/>
                  </a:lnTo>
                  <a:lnTo>
                    <a:pt x="3015" y="250"/>
                  </a:lnTo>
                  <a:lnTo>
                    <a:pt x="3017" y="215"/>
                  </a:lnTo>
                  <a:lnTo>
                    <a:pt x="3019" y="272"/>
                  </a:lnTo>
                  <a:lnTo>
                    <a:pt x="3022" y="264"/>
                  </a:lnTo>
                  <a:lnTo>
                    <a:pt x="3024" y="270"/>
                  </a:lnTo>
                  <a:lnTo>
                    <a:pt x="3026" y="213"/>
                  </a:lnTo>
                  <a:lnTo>
                    <a:pt x="3029" y="187"/>
                  </a:lnTo>
                  <a:lnTo>
                    <a:pt x="3031" y="178"/>
                  </a:lnTo>
                  <a:lnTo>
                    <a:pt x="3033" y="171"/>
                  </a:lnTo>
                  <a:lnTo>
                    <a:pt x="3035" y="168"/>
                  </a:lnTo>
                  <a:lnTo>
                    <a:pt x="3038" y="242"/>
                  </a:lnTo>
                  <a:lnTo>
                    <a:pt x="3040" y="343"/>
                  </a:lnTo>
                  <a:lnTo>
                    <a:pt x="3042" y="351"/>
                  </a:lnTo>
                  <a:lnTo>
                    <a:pt x="3045" y="302"/>
                  </a:lnTo>
                  <a:lnTo>
                    <a:pt x="3047" y="247"/>
                  </a:lnTo>
                  <a:lnTo>
                    <a:pt x="3049" y="253"/>
                  </a:lnTo>
                  <a:lnTo>
                    <a:pt x="3052" y="251"/>
                  </a:lnTo>
                  <a:lnTo>
                    <a:pt x="3054" y="243"/>
                  </a:lnTo>
                  <a:lnTo>
                    <a:pt x="3056" y="214"/>
                  </a:lnTo>
                  <a:lnTo>
                    <a:pt x="3058" y="202"/>
                  </a:lnTo>
                  <a:lnTo>
                    <a:pt x="3061" y="180"/>
                  </a:lnTo>
                  <a:lnTo>
                    <a:pt x="3063" y="205"/>
                  </a:lnTo>
                  <a:lnTo>
                    <a:pt x="3065" y="181"/>
                  </a:lnTo>
                  <a:lnTo>
                    <a:pt x="3068" y="199"/>
                  </a:lnTo>
                  <a:lnTo>
                    <a:pt x="3070" y="183"/>
                  </a:lnTo>
                  <a:lnTo>
                    <a:pt x="3072" y="158"/>
                  </a:lnTo>
                  <a:lnTo>
                    <a:pt x="3074" y="146"/>
                  </a:lnTo>
                  <a:lnTo>
                    <a:pt x="3077" y="126"/>
                  </a:lnTo>
                  <a:lnTo>
                    <a:pt x="3079" y="96"/>
                  </a:lnTo>
                  <a:lnTo>
                    <a:pt x="3081" y="61"/>
                  </a:lnTo>
                  <a:lnTo>
                    <a:pt x="3084" y="19"/>
                  </a:lnTo>
                  <a:lnTo>
                    <a:pt x="3086" y="30"/>
                  </a:lnTo>
                  <a:lnTo>
                    <a:pt x="3088" y="4"/>
                  </a:lnTo>
                  <a:lnTo>
                    <a:pt x="3091" y="12"/>
                  </a:lnTo>
                  <a:lnTo>
                    <a:pt x="3093" y="11"/>
                  </a:lnTo>
                  <a:lnTo>
                    <a:pt x="3095" y="21"/>
                  </a:lnTo>
                  <a:lnTo>
                    <a:pt x="3098" y="25"/>
                  </a:lnTo>
                  <a:lnTo>
                    <a:pt x="3100" y="27"/>
                  </a:lnTo>
                  <a:lnTo>
                    <a:pt x="3102" y="37"/>
                  </a:lnTo>
                  <a:lnTo>
                    <a:pt x="3104" y="44"/>
                  </a:lnTo>
                  <a:lnTo>
                    <a:pt x="3107" y="68"/>
                  </a:lnTo>
                  <a:lnTo>
                    <a:pt x="3109" y="87"/>
                  </a:lnTo>
                  <a:lnTo>
                    <a:pt x="3111" y="119"/>
                  </a:lnTo>
                  <a:lnTo>
                    <a:pt x="3114" y="125"/>
                  </a:lnTo>
                  <a:lnTo>
                    <a:pt x="3116" y="129"/>
                  </a:lnTo>
                  <a:lnTo>
                    <a:pt x="3118" y="143"/>
                  </a:lnTo>
                  <a:lnTo>
                    <a:pt x="3120" y="170"/>
                  </a:lnTo>
                  <a:lnTo>
                    <a:pt x="3123" y="218"/>
                  </a:lnTo>
                  <a:lnTo>
                    <a:pt x="3125" y="253"/>
                  </a:lnTo>
                  <a:lnTo>
                    <a:pt x="3127" y="288"/>
                  </a:lnTo>
                  <a:lnTo>
                    <a:pt x="3130" y="322"/>
                  </a:lnTo>
                  <a:lnTo>
                    <a:pt x="3132" y="330"/>
                  </a:lnTo>
                  <a:lnTo>
                    <a:pt x="3134" y="341"/>
                  </a:lnTo>
                  <a:lnTo>
                    <a:pt x="3137" y="343"/>
                  </a:lnTo>
                  <a:lnTo>
                    <a:pt x="3139" y="376"/>
                  </a:lnTo>
                  <a:lnTo>
                    <a:pt x="3141" y="395"/>
                  </a:lnTo>
                  <a:lnTo>
                    <a:pt x="3144" y="413"/>
                  </a:lnTo>
                  <a:lnTo>
                    <a:pt x="3146" y="422"/>
                  </a:lnTo>
                  <a:lnTo>
                    <a:pt x="3148" y="462"/>
                  </a:lnTo>
                  <a:lnTo>
                    <a:pt x="3150" y="472"/>
                  </a:lnTo>
                  <a:lnTo>
                    <a:pt x="3153" y="471"/>
                  </a:lnTo>
                  <a:lnTo>
                    <a:pt x="3155" y="454"/>
                  </a:lnTo>
                  <a:lnTo>
                    <a:pt x="3157" y="469"/>
                  </a:lnTo>
                  <a:lnTo>
                    <a:pt x="3159" y="469"/>
                  </a:lnTo>
                  <a:lnTo>
                    <a:pt x="3162" y="466"/>
                  </a:lnTo>
                  <a:lnTo>
                    <a:pt x="3164" y="459"/>
                  </a:lnTo>
                  <a:lnTo>
                    <a:pt x="3166" y="470"/>
                  </a:lnTo>
                  <a:lnTo>
                    <a:pt x="3169" y="455"/>
                  </a:lnTo>
                  <a:lnTo>
                    <a:pt x="3171" y="433"/>
                  </a:lnTo>
                  <a:lnTo>
                    <a:pt x="3173" y="397"/>
                  </a:lnTo>
                  <a:lnTo>
                    <a:pt x="3176" y="396"/>
                  </a:lnTo>
                  <a:lnTo>
                    <a:pt x="3178" y="380"/>
                  </a:lnTo>
                  <a:lnTo>
                    <a:pt x="3180" y="370"/>
                  </a:lnTo>
                  <a:lnTo>
                    <a:pt x="3183" y="334"/>
                  </a:lnTo>
                  <a:lnTo>
                    <a:pt x="3185" y="310"/>
                  </a:lnTo>
                  <a:lnTo>
                    <a:pt x="3187" y="300"/>
                  </a:lnTo>
                  <a:lnTo>
                    <a:pt x="3190" y="267"/>
                  </a:lnTo>
                  <a:lnTo>
                    <a:pt x="3192" y="239"/>
                  </a:lnTo>
                  <a:lnTo>
                    <a:pt x="3194" y="200"/>
                  </a:lnTo>
                  <a:lnTo>
                    <a:pt x="3196" y="187"/>
                  </a:lnTo>
                  <a:lnTo>
                    <a:pt x="3198" y="175"/>
                  </a:lnTo>
                  <a:lnTo>
                    <a:pt x="3201" y="163"/>
                  </a:lnTo>
                  <a:lnTo>
                    <a:pt x="3203" y="144"/>
                  </a:lnTo>
                  <a:lnTo>
                    <a:pt x="3205" y="121"/>
                  </a:lnTo>
                  <a:lnTo>
                    <a:pt x="3208" y="90"/>
                  </a:lnTo>
                  <a:lnTo>
                    <a:pt x="3210" y="59"/>
                  </a:lnTo>
                  <a:lnTo>
                    <a:pt x="3212" y="49"/>
                  </a:lnTo>
                  <a:lnTo>
                    <a:pt x="3215" y="25"/>
                  </a:lnTo>
                  <a:lnTo>
                    <a:pt x="3217" y="23"/>
                  </a:lnTo>
                  <a:lnTo>
                    <a:pt x="3219" y="6"/>
                  </a:lnTo>
                  <a:lnTo>
                    <a:pt x="3222" y="4"/>
                  </a:lnTo>
                  <a:lnTo>
                    <a:pt x="3224" y="4"/>
                  </a:lnTo>
                  <a:lnTo>
                    <a:pt x="3226" y="9"/>
                  </a:lnTo>
                  <a:lnTo>
                    <a:pt x="3229" y="22"/>
                  </a:lnTo>
                  <a:lnTo>
                    <a:pt x="3231" y="22"/>
                  </a:lnTo>
                  <a:lnTo>
                    <a:pt x="3233" y="45"/>
                  </a:lnTo>
                  <a:lnTo>
                    <a:pt x="3236" y="71"/>
                  </a:lnTo>
                  <a:lnTo>
                    <a:pt x="3238" y="102"/>
                  </a:lnTo>
                  <a:lnTo>
                    <a:pt x="3240" y="110"/>
                  </a:lnTo>
                  <a:lnTo>
                    <a:pt x="3242" y="126"/>
                  </a:lnTo>
                  <a:lnTo>
                    <a:pt x="3244" y="145"/>
                  </a:lnTo>
                  <a:lnTo>
                    <a:pt x="3247" y="169"/>
                  </a:lnTo>
                  <a:lnTo>
                    <a:pt x="3249" y="191"/>
                  </a:lnTo>
                  <a:lnTo>
                    <a:pt x="3251" y="216"/>
                  </a:lnTo>
                  <a:lnTo>
                    <a:pt x="3254" y="239"/>
                  </a:lnTo>
                  <a:lnTo>
                    <a:pt x="3256" y="283"/>
                  </a:lnTo>
                  <a:lnTo>
                    <a:pt x="3258" y="314"/>
                  </a:lnTo>
                  <a:lnTo>
                    <a:pt x="3261" y="348"/>
                  </a:lnTo>
                  <a:lnTo>
                    <a:pt x="3263" y="360"/>
                  </a:lnTo>
                  <a:lnTo>
                    <a:pt x="3265" y="385"/>
                  </a:lnTo>
                  <a:lnTo>
                    <a:pt x="3268" y="406"/>
                  </a:lnTo>
                  <a:lnTo>
                    <a:pt x="3270" y="429"/>
                  </a:lnTo>
                  <a:lnTo>
                    <a:pt x="3272" y="449"/>
                  </a:lnTo>
                  <a:lnTo>
                    <a:pt x="3275" y="476"/>
                  </a:lnTo>
                  <a:lnTo>
                    <a:pt x="3277" y="486"/>
                  </a:lnTo>
                  <a:lnTo>
                    <a:pt x="3279" y="480"/>
                  </a:lnTo>
                  <a:lnTo>
                    <a:pt x="3281" y="469"/>
                  </a:lnTo>
                  <a:lnTo>
                    <a:pt x="3283" y="473"/>
                  </a:lnTo>
                  <a:lnTo>
                    <a:pt x="3286" y="493"/>
                  </a:lnTo>
                  <a:lnTo>
                    <a:pt x="3288" y="488"/>
                  </a:lnTo>
                  <a:lnTo>
                    <a:pt x="3290" y="478"/>
                  </a:lnTo>
                  <a:lnTo>
                    <a:pt x="3293" y="460"/>
                  </a:lnTo>
                  <a:lnTo>
                    <a:pt x="3295" y="463"/>
                  </a:lnTo>
                  <a:lnTo>
                    <a:pt x="3297" y="458"/>
                  </a:lnTo>
                  <a:lnTo>
                    <a:pt x="3300" y="451"/>
                  </a:lnTo>
                  <a:lnTo>
                    <a:pt x="3302" y="425"/>
                  </a:lnTo>
                  <a:lnTo>
                    <a:pt x="3304" y="404"/>
                  </a:lnTo>
                  <a:lnTo>
                    <a:pt x="3307" y="369"/>
                  </a:lnTo>
                  <a:lnTo>
                    <a:pt x="3309" y="333"/>
                  </a:lnTo>
                  <a:lnTo>
                    <a:pt x="3311" y="312"/>
                  </a:lnTo>
                  <a:lnTo>
                    <a:pt x="3314" y="289"/>
                  </a:lnTo>
                  <a:lnTo>
                    <a:pt x="3316" y="273"/>
                  </a:lnTo>
                  <a:lnTo>
                    <a:pt x="3318" y="244"/>
                  </a:lnTo>
                  <a:lnTo>
                    <a:pt x="3320" y="229"/>
                  </a:lnTo>
                  <a:lnTo>
                    <a:pt x="3323" y="199"/>
                  </a:lnTo>
                  <a:lnTo>
                    <a:pt x="3325" y="167"/>
                  </a:lnTo>
                  <a:lnTo>
                    <a:pt x="3327" y="139"/>
                  </a:lnTo>
                  <a:lnTo>
                    <a:pt x="3329" y="126"/>
                  </a:lnTo>
                  <a:lnTo>
                    <a:pt x="3332" y="109"/>
                  </a:lnTo>
                  <a:lnTo>
                    <a:pt x="3334" y="89"/>
                  </a:lnTo>
                  <a:lnTo>
                    <a:pt x="3336" y="67"/>
                  </a:lnTo>
                  <a:lnTo>
                    <a:pt x="3339" y="56"/>
                  </a:lnTo>
                  <a:lnTo>
                    <a:pt x="3341" y="28"/>
                  </a:lnTo>
                  <a:lnTo>
                    <a:pt x="3343" y="17"/>
                  </a:lnTo>
                  <a:lnTo>
                    <a:pt x="3346" y="0"/>
                  </a:lnTo>
                  <a:lnTo>
                    <a:pt x="3348" y="9"/>
                  </a:lnTo>
                  <a:lnTo>
                    <a:pt x="3350" y="27"/>
                  </a:lnTo>
                  <a:lnTo>
                    <a:pt x="3353" y="22"/>
                  </a:lnTo>
                  <a:lnTo>
                    <a:pt x="3355" y="35"/>
                  </a:lnTo>
                  <a:lnTo>
                    <a:pt x="3357" y="37"/>
                  </a:lnTo>
                  <a:lnTo>
                    <a:pt x="3360" y="89"/>
                  </a:lnTo>
                  <a:lnTo>
                    <a:pt x="3362" y="114"/>
                  </a:lnTo>
                  <a:lnTo>
                    <a:pt x="3364" y="137"/>
                  </a:lnTo>
                  <a:lnTo>
                    <a:pt x="3366" y="134"/>
                  </a:lnTo>
                  <a:lnTo>
                    <a:pt x="3369" y="137"/>
                  </a:lnTo>
                  <a:lnTo>
                    <a:pt x="3371" y="158"/>
                  </a:lnTo>
                  <a:lnTo>
                    <a:pt x="3373" y="194"/>
                  </a:lnTo>
                  <a:lnTo>
                    <a:pt x="3375" y="225"/>
                  </a:lnTo>
                  <a:lnTo>
                    <a:pt x="3378" y="242"/>
                  </a:lnTo>
                  <a:lnTo>
                    <a:pt x="3380" y="243"/>
                  </a:lnTo>
                  <a:lnTo>
                    <a:pt x="3382" y="267"/>
                  </a:lnTo>
                  <a:lnTo>
                    <a:pt x="3385" y="296"/>
                  </a:lnTo>
                  <a:lnTo>
                    <a:pt x="3387" y="337"/>
                  </a:lnTo>
                  <a:lnTo>
                    <a:pt x="3389" y="360"/>
                  </a:lnTo>
                  <a:lnTo>
                    <a:pt x="3392" y="394"/>
                  </a:lnTo>
                  <a:lnTo>
                    <a:pt x="3394" y="423"/>
                  </a:lnTo>
                  <a:lnTo>
                    <a:pt x="3396" y="444"/>
                  </a:lnTo>
                  <a:lnTo>
                    <a:pt x="3399" y="461"/>
                  </a:lnTo>
                  <a:lnTo>
                    <a:pt x="3401" y="461"/>
                  </a:lnTo>
                  <a:lnTo>
                    <a:pt x="3403" y="494"/>
                  </a:lnTo>
                  <a:lnTo>
                    <a:pt x="3405" y="484"/>
                  </a:lnTo>
                  <a:lnTo>
                    <a:pt x="3408" y="513"/>
                  </a:lnTo>
                  <a:lnTo>
                    <a:pt x="3410" y="506"/>
                  </a:lnTo>
                  <a:lnTo>
                    <a:pt x="3412" y="512"/>
                  </a:lnTo>
                  <a:lnTo>
                    <a:pt x="3415" y="481"/>
                  </a:lnTo>
                  <a:lnTo>
                    <a:pt x="3417" y="475"/>
                  </a:lnTo>
                  <a:lnTo>
                    <a:pt x="3419" y="481"/>
                  </a:lnTo>
                  <a:lnTo>
                    <a:pt x="3421" y="472"/>
                  </a:lnTo>
                  <a:lnTo>
                    <a:pt x="3424" y="452"/>
                  </a:lnTo>
                  <a:lnTo>
                    <a:pt x="3426" y="435"/>
                  </a:lnTo>
                  <a:lnTo>
                    <a:pt x="3428" y="421"/>
                  </a:lnTo>
                  <a:lnTo>
                    <a:pt x="3431" y="403"/>
                  </a:lnTo>
                  <a:lnTo>
                    <a:pt x="3433" y="383"/>
                  </a:lnTo>
                  <a:lnTo>
                    <a:pt x="3435" y="359"/>
                  </a:lnTo>
                  <a:lnTo>
                    <a:pt x="3438" y="339"/>
                  </a:lnTo>
                  <a:lnTo>
                    <a:pt x="3440" y="316"/>
                  </a:lnTo>
                  <a:lnTo>
                    <a:pt x="3442" y="282"/>
                  </a:lnTo>
                  <a:lnTo>
                    <a:pt x="3444" y="283"/>
                  </a:lnTo>
                  <a:lnTo>
                    <a:pt x="3447" y="265"/>
                  </a:lnTo>
                  <a:lnTo>
                    <a:pt x="3449" y="235"/>
                  </a:lnTo>
                  <a:lnTo>
                    <a:pt x="3451" y="206"/>
                  </a:lnTo>
                  <a:lnTo>
                    <a:pt x="3454" y="227"/>
                  </a:lnTo>
                  <a:lnTo>
                    <a:pt x="3456" y="282"/>
                  </a:lnTo>
                  <a:lnTo>
                    <a:pt x="3458" y="284"/>
                  </a:lnTo>
                  <a:lnTo>
                    <a:pt x="3460" y="198"/>
                  </a:lnTo>
                  <a:lnTo>
                    <a:pt x="3463" y="199"/>
                  </a:lnTo>
                  <a:lnTo>
                    <a:pt x="3465" y="221"/>
                  </a:lnTo>
                  <a:lnTo>
                    <a:pt x="3467" y="302"/>
                  </a:lnTo>
                  <a:lnTo>
                    <a:pt x="3470" y="267"/>
                  </a:lnTo>
                  <a:lnTo>
                    <a:pt x="3472" y="248"/>
                  </a:lnTo>
                  <a:lnTo>
                    <a:pt x="3474" y="246"/>
                  </a:lnTo>
                  <a:lnTo>
                    <a:pt x="3477" y="190"/>
                  </a:lnTo>
                  <a:lnTo>
                    <a:pt x="3479" y="211"/>
                  </a:lnTo>
                  <a:lnTo>
                    <a:pt x="3481" y="203"/>
                  </a:lnTo>
                  <a:lnTo>
                    <a:pt x="3484" y="319"/>
                  </a:lnTo>
                  <a:lnTo>
                    <a:pt x="3486" y="330"/>
                  </a:lnTo>
                  <a:lnTo>
                    <a:pt x="3488" y="350"/>
                  </a:lnTo>
                  <a:lnTo>
                    <a:pt x="3490" y="315"/>
                  </a:lnTo>
                  <a:lnTo>
                    <a:pt x="3493" y="289"/>
                  </a:lnTo>
                  <a:lnTo>
                    <a:pt x="3495" y="268"/>
                  </a:lnTo>
                  <a:lnTo>
                    <a:pt x="3497" y="309"/>
                  </a:lnTo>
                  <a:lnTo>
                    <a:pt x="3500" y="321"/>
                  </a:lnTo>
                  <a:lnTo>
                    <a:pt x="3502" y="281"/>
                  </a:lnTo>
                  <a:lnTo>
                    <a:pt x="3504" y="212"/>
                  </a:lnTo>
                  <a:lnTo>
                    <a:pt x="3506" y="213"/>
                  </a:lnTo>
                  <a:lnTo>
                    <a:pt x="3509" y="215"/>
                  </a:lnTo>
                  <a:lnTo>
                    <a:pt x="3511" y="238"/>
                  </a:lnTo>
                  <a:lnTo>
                    <a:pt x="3513" y="236"/>
                  </a:lnTo>
                  <a:lnTo>
                    <a:pt x="3516" y="262"/>
                  </a:lnTo>
                  <a:lnTo>
                    <a:pt x="3518" y="244"/>
                  </a:lnTo>
                  <a:lnTo>
                    <a:pt x="3520" y="222"/>
                  </a:lnTo>
                  <a:lnTo>
                    <a:pt x="3523" y="198"/>
                  </a:lnTo>
                  <a:lnTo>
                    <a:pt x="3525" y="188"/>
                  </a:lnTo>
                  <a:lnTo>
                    <a:pt x="3527" y="234"/>
                  </a:lnTo>
                  <a:lnTo>
                    <a:pt x="3529" y="243"/>
                  </a:lnTo>
                  <a:lnTo>
                    <a:pt x="3532" y="269"/>
                  </a:lnTo>
                  <a:lnTo>
                    <a:pt x="3534" y="156"/>
                  </a:lnTo>
                  <a:lnTo>
                    <a:pt x="3536" y="202"/>
                  </a:lnTo>
                  <a:lnTo>
                    <a:pt x="3539" y="195"/>
                  </a:lnTo>
                  <a:lnTo>
                    <a:pt x="3541" y="313"/>
                  </a:lnTo>
                  <a:lnTo>
                    <a:pt x="3543" y="268"/>
                  </a:lnTo>
                  <a:lnTo>
                    <a:pt x="3546" y="263"/>
                  </a:lnTo>
                  <a:lnTo>
                    <a:pt x="3548" y="178"/>
                  </a:lnTo>
                  <a:lnTo>
                    <a:pt x="3550" y="186"/>
                  </a:lnTo>
                  <a:lnTo>
                    <a:pt x="3552" y="187"/>
                  </a:lnTo>
                  <a:lnTo>
                    <a:pt x="3555" y="231"/>
                  </a:lnTo>
                  <a:lnTo>
                    <a:pt x="3557" y="238"/>
                  </a:lnTo>
                  <a:lnTo>
                    <a:pt x="3559" y="259"/>
                  </a:lnTo>
                  <a:lnTo>
                    <a:pt x="3562" y="263"/>
                  </a:lnTo>
                  <a:lnTo>
                    <a:pt x="3564" y="287"/>
                  </a:lnTo>
                  <a:lnTo>
                    <a:pt x="3566" y="287"/>
                  </a:lnTo>
                  <a:lnTo>
                    <a:pt x="3568" y="282"/>
                  </a:lnTo>
                  <a:lnTo>
                    <a:pt x="3571" y="258"/>
                  </a:lnTo>
                  <a:lnTo>
                    <a:pt x="3573" y="276"/>
                  </a:lnTo>
                  <a:lnTo>
                    <a:pt x="3575" y="267"/>
                  </a:lnTo>
                  <a:lnTo>
                    <a:pt x="3578" y="284"/>
                  </a:lnTo>
                  <a:lnTo>
                    <a:pt x="3580" y="240"/>
                  </a:lnTo>
                  <a:lnTo>
                    <a:pt x="3582" y="300"/>
                  </a:lnTo>
                  <a:lnTo>
                    <a:pt x="3585" y="307"/>
                  </a:lnTo>
                  <a:lnTo>
                    <a:pt x="3587" y="360"/>
                  </a:lnTo>
                  <a:lnTo>
                    <a:pt x="3589" y="302"/>
                  </a:lnTo>
                  <a:lnTo>
                    <a:pt x="3592" y="342"/>
                  </a:lnTo>
                  <a:lnTo>
                    <a:pt x="3594" y="341"/>
                  </a:lnTo>
                  <a:lnTo>
                    <a:pt x="3596" y="313"/>
                  </a:lnTo>
                  <a:lnTo>
                    <a:pt x="3598" y="232"/>
                  </a:lnTo>
                  <a:lnTo>
                    <a:pt x="3601" y="224"/>
                  </a:lnTo>
                  <a:lnTo>
                    <a:pt x="3603" y="236"/>
                  </a:lnTo>
                  <a:lnTo>
                    <a:pt x="3605" y="269"/>
                  </a:lnTo>
                  <a:lnTo>
                    <a:pt x="3607" y="269"/>
                  </a:lnTo>
                  <a:lnTo>
                    <a:pt x="3610" y="238"/>
                  </a:lnTo>
                  <a:lnTo>
                    <a:pt x="3612" y="251"/>
                  </a:lnTo>
                  <a:lnTo>
                    <a:pt x="3614" y="203"/>
                  </a:lnTo>
                  <a:lnTo>
                    <a:pt x="3617" y="256"/>
                  </a:lnTo>
                  <a:lnTo>
                    <a:pt x="3619" y="257"/>
                  </a:lnTo>
                  <a:lnTo>
                    <a:pt x="3621" y="332"/>
                  </a:lnTo>
                  <a:lnTo>
                    <a:pt x="3624" y="351"/>
                  </a:lnTo>
                  <a:lnTo>
                    <a:pt x="3626" y="319"/>
                  </a:lnTo>
                  <a:lnTo>
                    <a:pt x="3628" y="285"/>
                  </a:lnTo>
                  <a:lnTo>
                    <a:pt x="3631" y="278"/>
                  </a:lnTo>
                  <a:lnTo>
                    <a:pt x="3633" y="298"/>
                  </a:lnTo>
                  <a:lnTo>
                    <a:pt x="3635" y="263"/>
                  </a:lnTo>
                  <a:lnTo>
                    <a:pt x="3638" y="255"/>
                  </a:lnTo>
                  <a:lnTo>
                    <a:pt x="3640" y="225"/>
                  </a:lnTo>
                  <a:lnTo>
                    <a:pt x="3642" y="269"/>
                  </a:lnTo>
                  <a:lnTo>
                    <a:pt x="3644" y="280"/>
                  </a:lnTo>
                  <a:lnTo>
                    <a:pt x="3647" y="317"/>
                  </a:lnTo>
                  <a:lnTo>
                    <a:pt x="3649" y="299"/>
                  </a:lnTo>
                  <a:lnTo>
                    <a:pt x="3651" y="288"/>
                  </a:lnTo>
                  <a:lnTo>
                    <a:pt x="3653" y="267"/>
                  </a:lnTo>
                  <a:lnTo>
                    <a:pt x="3656" y="291"/>
                  </a:lnTo>
                  <a:lnTo>
                    <a:pt x="3658" y="279"/>
                  </a:lnTo>
                  <a:lnTo>
                    <a:pt x="3660" y="279"/>
                  </a:lnTo>
                  <a:lnTo>
                    <a:pt x="3663" y="232"/>
                  </a:lnTo>
                  <a:lnTo>
                    <a:pt x="3665" y="285"/>
                  </a:lnTo>
                  <a:lnTo>
                    <a:pt x="3667" y="281"/>
                  </a:lnTo>
                  <a:lnTo>
                    <a:pt x="3670" y="258"/>
                  </a:lnTo>
                  <a:lnTo>
                    <a:pt x="3672" y="205"/>
                  </a:lnTo>
                  <a:lnTo>
                    <a:pt x="3674" y="216"/>
                  </a:lnTo>
                  <a:lnTo>
                    <a:pt x="3677" y="226"/>
                  </a:lnTo>
                  <a:lnTo>
                    <a:pt x="3679" y="242"/>
                  </a:lnTo>
                  <a:lnTo>
                    <a:pt x="3681" y="263"/>
                  </a:lnTo>
                  <a:lnTo>
                    <a:pt x="3684" y="270"/>
                  </a:lnTo>
                  <a:lnTo>
                    <a:pt x="3686" y="267"/>
                  </a:lnTo>
                  <a:lnTo>
                    <a:pt x="3688" y="265"/>
                  </a:lnTo>
                  <a:lnTo>
                    <a:pt x="3690" y="313"/>
                  </a:lnTo>
                  <a:lnTo>
                    <a:pt x="3692" y="324"/>
                  </a:lnTo>
                  <a:lnTo>
                    <a:pt x="3695" y="292"/>
                  </a:lnTo>
                  <a:lnTo>
                    <a:pt x="3697" y="262"/>
                  </a:lnTo>
                  <a:lnTo>
                    <a:pt x="3699" y="277"/>
                  </a:lnTo>
                  <a:lnTo>
                    <a:pt x="3702" y="303"/>
                  </a:lnTo>
                  <a:lnTo>
                    <a:pt x="3704" y="312"/>
                  </a:lnTo>
                  <a:lnTo>
                    <a:pt x="3706" y="304"/>
                  </a:lnTo>
                  <a:lnTo>
                    <a:pt x="3709" y="289"/>
                  </a:lnTo>
                  <a:lnTo>
                    <a:pt x="3711" y="291"/>
                  </a:lnTo>
                  <a:lnTo>
                    <a:pt x="3713" y="251"/>
                  </a:lnTo>
                  <a:lnTo>
                    <a:pt x="3716" y="249"/>
                  </a:lnTo>
                  <a:lnTo>
                    <a:pt x="3718" y="243"/>
                  </a:lnTo>
                  <a:lnTo>
                    <a:pt x="3720" y="263"/>
                  </a:lnTo>
                  <a:lnTo>
                    <a:pt x="3723" y="258"/>
                  </a:lnTo>
                  <a:lnTo>
                    <a:pt x="3725" y="279"/>
                  </a:lnTo>
                  <a:lnTo>
                    <a:pt x="3727" y="297"/>
                  </a:lnTo>
                  <a:lnTo>
                    <a:pt x="3729" y="308"/>
                  </a:lnTo>
                  <a:lnTo>
                    <a:pt x="3731" y="260"/>
                  </a:lnTo>
                  <a:lnTo>
                    <a:pt x="3734" y="221"/>
                  </a:lnTo>
                  <a:lnTo>
                    <a:pt x="3736" y="229"/>
                  </a:lnTo>
                  <a:lnTo>
                    <a:pt x="3738" y="267"/>
                  </a:lnTo>
                  <a:lnTo>
                    <a:pt x="3741" y="290"/>
                  </a:lnTo>
                  <a:lnTo>
                    <a:pt x="3743" y="283"/>
                  </a:lnTo>
                  <a:lnTo>
                    <a:pt x="3745" y="305"/>
                  </a:lnTo>
                  <a:lnTo>
                    <a:pt x="3748" y="299"/>
                  </a:lnTo>
                  <a:lnTo>
                    <a:pt x="3750" y="340"/>
                  </a:lnTo>
                  <a:lnTo>
                    <a:pt x="3752" y="333"/>
                  </a:lnTo>
                  <a:lnTo>
                    <a:pt x="3755" y="309"/>
                  </a:lnTo>
                  <a:lnTo>
                    <a:pt x="3757" y="291"/>
                  </a:lnTo>
                  <a:lnTo>
                    <a:pt x="3759" y="299"/>
                  </a:lnTo>
                  <a:lnTo>
                    <a:pt x="3762" y="300"/>
                  </a:lnTo>
                  <a:lnTo>
                    <a:pt x="3764" y="279"/>
                  </a:lnTo>
                  <a:lnTo>
                    <a:pt x="3766" y="228"/>
                  </a:lnTo>
                  <a:lnTo>
                    <a:pt x="3769" y="256"/>
                  </a:lnTo>
                  <a:lnTo>
                    <a:pt x="3771" y="240"/>
                  </a:lnTo>
                  <a:lnTo>
                    <a:pt x="3773" y="267"/>
                  </a:lnTo>
                  <a:lnTo>
                    <a:pt x="3775" y="254"/>
                  </a:lnTo>
                  <a:lnTo>
                    <a:pt x="3777" y="330"/>
                  </a:lnTo>
                  <a:lnTo>
                    <a:pt x="3780" y="327"/>
                  </a:lnTo>
                  <a:lnTo>
                    <a:pt x="3782" y="332"/>
                  </a:lnTo>
                  <a:lnTo>
                    <a:pt x="3784" y="269"/>
                  </a:lnTo>
                  <a:lnTo>
                    <a:pt x="3787" y="293"/>
                  </a:lnTo>
                  <a:lnTo>
                    <a:pt x="3789" y="305"/>
                  </a:lnTo>
                  <a:lnTo>
                    <a:pt x="3791" y="351"/>
                  </a:lnTo>
                  <a:lnTo>
                    <a:pt x="3794" y="305"/>
                  </a:lnTo>
                  <a:lnTo>
                    <a:pt x="3796" y="305"/>
                  </a:lnTo>
                  <a:lnTo>
                    <a:pt x="3798" y="241"/>
                  </a:lnTo>
                  <a:lnTo>
                    <a:pt x="3801" y="242"/>
                  </a:lnTo>
                  <a:lnTo>
                    <a:pt x="3803" y="201"/>
                  </a:lnTo>
                  <a:lnTo>
                    <a:pt x="3805" y="224"/>
                  </a:lnTo>
                  <a:lnTo>
                    <a:pt x="3808" y="222"/>
                  </a:lnTo>
                  <a:lnTo>
                    <a:pt x="3810" y="281"/>
                  </a:lnTo>
                  <a:lnTo>
                    <a:pt x="3812" y="259"/>
                  </a:lnTo>
                  <a:lnTo>
                    <a:pt x="3814" y="289"/>
                  </a:lnTo>
                  <a:lnTo>
                    <a:pt x="3817" y="296"/>
                  </a:lnTo>
                  <a:lnTo>
                    <a:pt x="3819" y="251"/>
                  </a:lnTo>
                  <a:lnTo>
                    <a:pt x="3821" y="196"/>
                  </a:lnTo>
                  <a:lnTo>
                    <a:pt x="3823" y="154"/>
                  </a:lnTo>
                  <a:lnTo>
                    <a:pt x="3826" y="183"/>
                  </a:lnTo>
                  <a:lnTo>
                    <a:pt x="3828" y="221"/>
                  </a:lnTo>
                  <a:lnTo>
                    <a:pt x="3830" y="259"/>
                  </a:lnTo>
                  <a:lnTo>
                    <a:pt x="3833" y="256"/>
                  </a:lnTo>
                  <a:lnTo>
                    <a:pt x="3835" y="268"/>
                  </a:lnTo>
                  <a:lnTo>
                    <a:pt x="3837" y="258"/>
                  </a:lnTo>
                  <a:lnTo>
                    <a:pt x="3840" y="296"/>
                  </a:lnTo>
                  <a:lnTo>
                    <a:pt x="3842" y="347"/>
                  </a:lnTo>
                  <a:lnTo>
                    <a:pt x="3844" y="358"/>
                  </a:lnTo>
                  <a:lnTo>
                    <a:pt x="3847" y="370"/>
                  </a:lnTo>
                  <a:lnTo>
                    <a:pt x="3849" y="289"/>
                  </a:lnTo>
                  <a:lnTo>
                    <a:pt x="3851" y="268"/>
                  </a:lnTo>
                  <a:lnTo>
                    <a:pt x="3854" y="242"/>
                  </a:lnTo>
                  <a:lnTo>
                    <a:pt x="3856" y="260"/>
                  </a:lnTo>
                  <a:lnTo>
                    <a:pt x="3858" y="256"/>
                  </a:lnTo>
                  <a:lnTo>
                    <a:pt x="3860" y="281"/>
                  </a:lnTo>
                  <a:lnTo>
                    <a:pt x="3863" y="293"/>
                  </a:lnTo>
                  <a:lnTo>
                    <a:pt x="3865" y="311"/>
                  </a:lnTo>
                  <a:lnTo>
                    <a:pt x="3867" y="309"/>
                  </a:lnTo>
                  <a:lnTo>
                    <a:pt x="3869" y="255"/>
                  </a:lnTo>
                  <a:lnTo>
                    <a:pt x="3872" y="232"/>
                  </a:lnTo>
                  <a:lnTo>
                    <a:pt x="3874" y="260"/>
                  </a:lnTo>
                  <a:lnTo>
                    <a:pt x="3876" y="330"/>
                  </a:lnTo>
                  <a:lnTo>
                    <a:pt x="3879" y="307"/>
                  </a:lnTo>
                  <a:lnTo>
                    <a:pt x="3881" y="271"/>
                  </a:lnTo>
                  <a:lnTo>
                    <a:pt x="3883" y="218"/>
                  </a:lnTo>
                  <a:lnTo>
                    <a:pt x="3886" y="259"/>
                  </a:lnTo>
                  <a:lnTo>
                    <a:pt x="3888" y="243"/>
                  </a:lnTo>
                  <a:lnTo>
                    <a:pt x="3890" y="287"/>
                  </a:lnTo>
                  <a:lnTo>
                    <a:pt x="3893" y="291"/>
                  </a:lnTo>
                  <a:lnTo>
                    <a:pt x="3895" y="301"/>
                  </a:lnTo>
                  <a:lnTo>
                    <a:pt x="3897" y="283"/>
                  </a:lnTo>
                  <a:lnTo>
                    <a:pt x="3899" y="253"/>
                  </a:lnTo>
                  <a:lnTo>
                    <a:pt x="3902" y="262"/>
                  </a:lnTo>
                  <a:lnTo>
                    <a:pt x="3904" y="271"/>
                  </a:lnTo>
                  <a:lnTo>
                    <a:pt x="3906" y="282"/>
                  </a:lnTo>
                  <a:lnTo>
                    <a:pt x="3908" y="252"/>
                  </a:lnTo>
                  <a:lnTo>
                    <a:pt x="3911" y="224"/>
                  </a:lnTo>
                  <a:lnTo>
                    <a:pt x="3913" y="195"/>
                  </a:lnTo>
                  <a:lnTo>
                    <a:pt x="3915" y="245"/>
                  </a:lnTo>
                  <a:lnTo>
                    <a:pt x="3918" y="279"/>
                  </a:lnTo>
                  <a:lnTo>
                    <a:pt x="3920" y="301"/>
                  </a:lnTo>
                  <a:lnTo>
                    <a:pt x="3922" y="247"/>
                  </a:lnTo>
                  <a:lnTo>
                    <a:pt x="3925" y="257"/>
                  </a:lnTo>
                  <a:lnTo>
                    <a:pt x="3927" y="280"/>
                  </a:lnTo>
                  <a:lnTo>
                    <a:pt x="3929" y="317"/>
                  </a:lnTo>
                  <a:lnTo>
                    <a:pt x="3932" y="262"/>
                  </a:lnTo>
                  <a:lnTo>
                    <a:pt x="3934" y="258"/>
                  </a:lnTo>
                  <a:lnTo>
                    <a:pt x="3936" y="271"/>
                  </a:lnTo>
                  <a:lnTo>
                    <a:pt x="3938" y="315"/>
                  </a:lnTo>
                  <a:lnTo>
                    <a:pt x="3941" y="332"/>
                  </a:lnTo>
                  <a:lnTo>
                    <a:pt x="3943" y="300"/>
                  </a:lnTo>
                  <a:lnTo>
                    <a:pt x="3945" y="299"/>
                  </a:lnTo>
                  <a:lnTo>
                    <a:pt x="3948" y="258"/>
                  </a:lnTo>
                  <a:lnTo>
                    <a:pt x="3950" y="236"/>
                  </a:lnTo>
                  <a:lnTo>
                    <a:pt x="3952" y="225"/>
                  </a:lnTo>
                  <a:lnTo>
                    <a:pt x="3954" y="218"/>
                  </a:lnTo>
                  <a:lnTo>
                    <a:pt x="3957" y="236"/>
                  </a:lnTo>
                  <a:lnTo>
                    <a:pt x="3959" y="208"/>
                  </a:lnTo>
                  <a:lnTo>
                    <a:pt x="3961" y="269"/>
                  </a:lnTo>
                  <a:lnTo>
                    <a:pt x="3964" y="335"/>
                  </a:lnTo>
                  <a:lnTo>
                    <a:pt x="3966" y="383"/>
                  </a:lnTo>
                  <a:lnTo>
                    <a:pt x="3968" y="371"/>
                  </a:lnTo>
                  <a:lnTo>
                    <a:pt x="3971" y="333"/>
                  </a:lnTo>
                  <a:lnTo>
                    <a:pt x="3973" y="306"/>
                  </a:lnTo>
                  <a:lnTo>
                    <a:pt x="3975" y="243"/>
                  </a:lnTo>
                  <a:lnTo>
                    <a:pt x="3977" y="274"/>
                  </a:lnTo>
                  <a:lnTo>
                    <a:pt x="3980" y="243"/>
                  </a:lnTo>
                  <a:lnTo>
                    <a:pt x="3982" y="276"/>
                  </a:lnTo>
                  <a:lnTo>
                    <a:pt x="3984" y="239"/>
                  </a:lnTo>
                  <a:lnTo>
                    <a:pt x="3987" y="308"/>
                  </a:lnTo>
                  <a:lnTo>
                    <a:pt x="3989" y="321"/>
                  </a:lnTo>
                  <a:lnTo>
                    <a:pt x="3991" y="333"/>
                  </a:lnTo>
                  <a:lnTo>
                    <a:pt x="3994" y="331"/>
                  </a:lnTo>
                  <a:lnTo>
                    <a:pt x="3996" y="356"/>
                  </a:lnTo>
                  <a:lnTo>
                    <a:pt x="3998" y="339"/>
                  </a:lnTo>
                  <a:lnTo>
                    <a:pt x="4000" y="328"/>
                  </a:lnTo>
                  <a:lnTo>
                    <a:pt x="4003" y="281"/>
                  </a:lnTo>
                  <a:lnTo>
                    <a:pt x="4005" y="268"/>
                  </a:lnTo>
                  <a:lnTo>
                    <a:pt x="4007" y="264"/>
                  </a:lnTo>
                  <a:lnTo>
                    <a:pt x="4010" y="274"/>
                  </a:lnTo>
                  <a:lnTo>
                    <a:pt x="4012" y="296"/>
                  </a:lnTo>
                  <a:lnTo>
                    <a:pt x="4014" y="267"/>
                  </a:lnTo>
                  <a:lnTo>
                    <a:pt x="4017" y="266"/>
                  </a:lnTo>
                  <a:lnTo>
                    <a:pt x="4019" y="210"/>
                  </a:lnTo>
                  <a:lnTo>
                    <a:pt x="4021" y="234"/>
                  </a:lnTo>
                  <a:lnTo>
                    <a:pt x="4023" y="223"/>
                  </a:lnTo>
                  <a:lnTo>
                    <a:pt x="4026" y="283"/>
                  </a:lnTo>
                  <a:lnTo>
                    <a:pt x="4028" y="284"/>
                  </a:lnTo>
                  <a:lnTo>
                    <a:pt x="4030" y="286"/>
                  </a:lnTo>
                  <a:lnTo>
                    <a:pt x="4033" y="248"/>
                  </a:lnTo>
                  <a:lnTo>
                    <a:pt x="4035" y="271"/>
                  </a:lnTo>
                  <a:lnTo>
                    <a:pt x="4037" y="293"/>
                  </a:lnTo>
                  <a:lnTo>
                    <a:pt x="4040" y="296"/>
                  </a:lnTo>
                  <a:lnTo>
                    <a:pt x="4042" y="298"/>
                  </a:lnTo>
                  <a:lnTo>
                    <a:pt x="4044" y="284"/>
                  </a:lnTo>
                  <a:lnTo>
                    <a:pt x="4046" y="262"/>
                  </a:lnTo>
                  <a:lnTo>
                    <a:pt x="4049" y="269"/>
                  </a:lnTo>
                  <a:lnTo>
                    <a:pt x="4051" y="269"/>
                  </a:lnTo>
                  <a:lnTo>
                    <a:pt x="4053" y="309"/>
                  </a:lnTo>
                  <a:lnTo>
                    <a:pt x="4056" y="270"/>
                  </a:lnTo>
                  <a:lnTo>
                    <a:pt x="4058" y="286"/>
                  </a:lnTo>
                  <a:lnTo>
                    <a:pt x="4060" y="253"/>
                  </a:lnTo>
                  <a:lnTo>
                    <a:pt x="4062" y="214"/>
                  </a:lnTo>
                  <a:lnTo>
                    <a:pt x="4065" y="216"/>
                  </a:lnTo>
                  <a:lnTo>
                    <a:pt x="4067" y="236"/>
                  </a:lnTo>
                  <a:lnTo>
                    <a:pt x="4069" y="277"/>
                  </a:lnTo>
                  <a:lnTo>
                    <a:pt x="4072" y="279"/>
                  </a:lnTo>
                  <a:lnTo>
                    <a:pt x="4074" y="292"/>
                  </a:lnTo>
                  <a:lnTo>
                    <a:pt x="4076" y="249"/>
                  </a:lnTo>
                  <a:lnTo>
                    <a:pt x="4079" y="223"/>
                  </a:lnTo>
                  <a:lnTo>
                    <a:pt x="4081" y="191"/>
                  </a:lnTo>
                  <a:lnTo>
                    <a:pt x="4083" y="210"/>
                  </a:lnTo>
                  <a:lnTo>
                    <a:pt x="4086" y="259"/>
                  </a:lnTo>
                  <a:lnTo>
                    <a:pt x="4088" y="262"/>
                  </a:lnTo>
                  <a:lnTo>
                    <a:pt x="4090" y="301"/>
                  </a:lnTo>
                  <a:lnTo>
                    <a:pt x="4092" y="226"/>
                  </a:lnTo>
                  <a:lnTo>
                    <a:pt x="4095" y="236"/>
                  </a:lnTo>
                  <a:lnTo>
                    <a:pt x="4097" y="214"/>
                  </a:lnTo>
                  <a:lnTo>
                    <a:pt x="4099" y="228"/>
                  </a:lnTo>
                  <a:lnTo>
                    <a:pt x="4101" y="227"/>
                  </a:lnTo>
                  <a:lnTo>
                    <a:pt x="4104" y="242"/>
                  </a:lnTo>
                  <a:lnTo>
                    <a:pt x="4106" y="275"/>
                  </a:lnTo>
                  <a:lnTo>
                    <a:pt x="4108" y="290"/>
                  </a:lnTo>
                  <a:lnTo>
                    <a:pt x="4111" y="311"/>
                  </a:lnTo>
                  <a:lnTo>
                    <a:pt x="4113" y="316"/>
                  </a:lnTo>
                  <a:lnTo>
                    <a:pt x="4115" y="273"/>
                  </a:lnTo>
                  <a:lnTo>
                    <a:pt x="4118" y="177"/>
                  </a:lnTo>
                  <a:lnTo>
                    <a:pt x="4120" y="182"/>
                  </a:lnTo>
                  <a:lnTo>
                    <a:pt x="4122" y="180"/>
                  </a:lnTo>
                  <a:lnTo>
                    <a:pt x="4125" y="262"/>
                  </a:lnTo>
                  <a:lnTo>
                    <a:pt x="4127" y="249"/>
                  </a:lnTo>
                  <a:lnTo>
                    <a:pt x="4129" y="319"/>
                  </a:lnTo>
                  <a:lnTo>
                    <a:pt x="4132" y="304"/>
                  </a:lnTo>
                  <a:lnTo>
                    <a:pt x="4134" y="295"/>
                  </a:lnTo>
                  <a:lnTo>
                    <a:pt x="4136" y="250"/>
                  </a:lnTo>
                  <a:lnTo>
                    <a:pt x="4138" y="234"/>
                  </a:lnTo>
                  <a:lnTo>
                    <a:pt x="4141" y="278"/>
                  </a:lnTo>
                  <a:lnTo>
                    <a:pt x="4143" y="293"/>
                  </a:lnTo>
                  <a:lnTo>
                    <a:pt x="4145" y="293"/>
                  </a:lnTo>
                  <a:lnTo>
                    <a:pt x="4147" y="239"/>
                  </a:lnTo>
                  <a:lnTo>
                    <a:pt x="4150" y="203"/>
                  </a:lnTo>
                  <a:lnTo>
                    <a:pt x="4152" y="246"/>
                  </a:lnTo>
                  <a:lnTo>
                    <a:pt x="4154" y="239"/>
                  </a:lnTo>
                  <a:lnTo>
                    <a:pt x="4157" y="255"/>
                  </a:lnTo>
                  <a:lnTo>
                    <a:pt x="4159" y="261"/>
                  </a:lnTo>
                  <a:lnTo>
                    <a:pt x="4161" y="255"/>
                  </a:lnTo>
                  <a:lnTo>
                    <a:pt x="4164" y="260"/>
                  </a:lnTo>
                  <a:lnTo>
                    <a:pt x="4166" y="205"/>
                  </a:lnTo>
                  <a:lnTo>
                    <a:pt x="4168" y="226"/>
                  </a:lnTo>
                  <a:lnTo>
                    <a:pt x="4171" y="225"/>
                  </a:lnTo>
                  <a:lnTo>
                    <a:pt x="4173" y="229"/>
                  </a:lnTo>
                  <a:lnTo>
                    <a:pt x="4175" y="205"/>
                  </a:lnTo>
                  <a:lnTo>
                    <a:pt x="4177" y="263"/>
                  </a:lnTo>
                  <a:lnTo>
                    <a:pt x="4180" y="255"/>
                  </a:lnTo>
                  <a:lnTo>
                    <a:pt x="4182" y="295"/>
                  </a:lnTo>
                  <a:lnTo>
                    <a:pt x="4184" y="265"/>
                  </a:lnTo>
                  <a:lnTo>
                    <a:pt x="4186" y="263"/>
                  </a:lnTo>
                  <a:lnTo>
                    <a:pt x="4189" y="263"/>
                  </a:lnTo>
                  <a:lnTo>
                    <a:pt x="4191" y="229"/>
                  </a:lnTo>
                  <a:lnTo>
                    <a:pt x="4193" y="236"/>
                  </a:lnTo>
                  <a:lnTo>
                    <a:pt x="4196" y="219"/>
                  </a:lnTo>
                  <a:lnTo>
                    <a:pt x="4198" y="286"/>
                  </a:lnTo>
                  <a:lnTo>
                    <a:pt x="4200" y="270"/>
                  </a:lnTo>
                  <a:lnTo>
                    <a:pt x="4203" y="280"/>
                  </a:lnTo>
                  <a:lnTo>
                    <a:pt x="4205" y="236"/>
                  </a:lnTo>
                  <a:lnTo>
                    <a:pt x="4207" y="250"/>
                  </a:lnTo>
                  <a:lnTo>
                    <a:pt x="4210" y="249"/>
                  </a:lnTo>
                  <a:lnTo>
                    <a:pt x="4212" y="249"/>
                  </a:lnTo>
                  <a:lnTo>
                    <a:pt x="4214" y="229"/>
                  </a:lnTo>
                  <a:lnTo>
                    <a:pt x="4217" y="231"/>
                  </a:lnTo>
                  <a:lnTo>
                    <a:pt x="4219" y="240"/>
                  </a:lnTo>
                  <a:lnTo>
                    <a:pt x="4221" y="238"/>
                  </a:lnTo>
                  <a:lnTo>
                    <a:pt x="4223" y="244"/>
                  </a:lnTo>
                  <a:lnTo>
                    <a:pt x="4225" y="212"/>
                  </a:lnTo>
                  <a:lnTo>
                    <a:pt x="4228" y="289"/>
                  </a:lnTo>
                  <a:lnTo>
                    <a:pt x="4230" y="335"/>
                  </a:lnTo>
                  <a:lnTo>
                    <a:pt x="4232" y="370"/>
                  </a:lnTo>
                  <a:lnTo>
                    <a:pt x="4235" y="356"/>
                  </a:lnTo>
                  <a:lnTo>
                    <a:pt x="4237" y="267"/>
                  </a:lnTo>
                  <a:lnTo>
                    <a:pt x="4239" y="276"/>
                  </a:lnTo>
                  <a:lnTo>
                    <a:pt x="4242" y="219"/>
                  </a:lnTo>
                  <a:lnTo>
                    <a:pt x="4244" y="218"/>
                  </a:lnTo>
                  <a:lnTo>
                    <a:pt x="4246" y="216"/>
                  </a:lnTo>
                  <a:lnTo>
                    <a:pt x="4249" y="252"/>
                  </a:lnTo>
                  <a:lnTo>
                    <a:pt x="4251" y="309"/>
                  </a:lnTo>
                  <a:lnTo>
                    <a:pt x="4253" y="292"/>
                  </a:lnTo>
                  <a:lnTo>
                    <a:pt x="4256" y="308"/>
                  </a:lnTo>
                  <a:lnTo>
                    <a:pt x="4258" y="258"/>
                  </a:lnTo>
                  <a:lnTo>
                    <a:pt x="4260" y="231"/>
                  </a:lnTo>
                  <a:lnTo>
                    <a:pt x="4263" y="208"/>
                  </a:lnTo>
                  <a:lnTo>
                    <a:pt x="4265" y="242"/>
                  </a:lnTo>
                  <a:lnTo>
                    <a:pt x="4267" y="273"/>
                  </a:lnTo>
                  <a:lnTo>
                    <a:pt x="4269" y="271"/>
                  </a:lnTo>
                  <a:lnTo>
                    <a:pt x="4271" y="247"/>
                  </a:lnTo>
                  <a:lnTo>
                    <a:pt x="4274" y="289"/>
                  </a:lnTo>
                  <a:lnTo>
                    <a:pt x="4276" y="299"/>
                  </a:lnTo>
                  <a:lnTo>
                    <a:pt x="4278" y="320"/>
                  </a:lnTo>
                  <a:lnTo>
                    <a:pt x="4281" y="245"/>
                  </a:lnTo>
                  <a:lnTo>
                    <a:pt x="4283" y="248"/>
                  </a:lnTo>
                  <a:lnTo>
                    <a:pt x="4285" y="245"/>
                  </a:lnTo>
                  <a:lnTo>
                    <a:pt x="4288" y="287"/>
                  </a:lnTo>
                  <a:lnTo>
                    <a:pt x="4290" y="325"/>
                  </a:lnTo>
                  <a:lnTo>
                    <a:pt x="4292" y="342"/>
                  </a:lnTo>
                  <a:lnTo>
                    <a:pt x="4295" y="346"/>
                  </a:lnTo>
                  <a:lnTo>
                    <a:pt x="4297" y="274"/>
                  </a:lnTo>
                  <a:lnTo>
                    <a:pt x="4299" y="276"/>
                  </a:lnTo>
                  <a:lnTo>
                    <a:pt x="4302" y="253"/>
                  </a:lnTo>
                  <a:lnTo>
                    <a:pt x="4304" y="305"/>
                  </a:lnTo>
                  <a:lnTo>
                    <a:pt x="4306" y="263"/>
                  </a:lnTo>
                  <a:lnTo>
                    <a:pt x="4308" y="280"/>
                  </a:lnTo>
                  <a:lnTo>
                    <a:pt x="4311" y="279"/>
                  </a:lnTo>
                  <a:lnTo>
                    <a:pt x="4313" y="287"/>
                  </a:lnTo>
                  <a:lnTo>
                    <a:pt x="4315" y="249"/>
                  </a:lnTo>
                  <a:lnTo>
                    <a:pt x="4317" y="216"/>
                  </a:lnTo>
                  <a:lnTo>
                    <a:pt x="4320" y="204"/>
                  </a:lnTo>
                  <a:lnTo>
                    <a:pt x="4322" y="266"/>
                  </a:lnTo>
                  <a:lnTo>
                    <a:pt x="4324" y="283"/>
                  </a:lnTo>
                  <a:lnTo>
                    <a:pt x="4327" y="261"/>
                  </a:lnTo>
                  <a:lnTo>
                    <a:pt x="4329" y="245"/>
                  </a:lnTo>
                  <a:lnTo>
                    <a:pt x="4331" y="211"/>
                  </a:lnTo>
                  <a:lnTo>
                    <a:pt x="4334" y="232"/>
                  </a:lnTo>
                  <a:lnTo>
                    <a:pt x="4336" y="196"/>
                  </a:lnTo>
                  <a:lnTo>
                    <a:pt x="4338" y="243"/>
                  </a:lnTo>
                  <a:lnTo>
                    <a:pt x="4341" y="313"/>
                  </a:lnTo>
                  <a:lnTo>
                    <a:pt x="4343" y="325"/>
                  </a:lnTo>
                  <a:lnTo>
                    <a:pt x="4345" y="263"/>
                  </a:lnTo>
                  <a:lnTo>
                    <a:pt x="4347" y="228"/>
                  </a:lnTo>
                  <a:lnTo>
                    <a:pt x="4350" y="192"/>
                  </a:lnTo>
                  <a:lnTo>
                    <a:pt x="4352" y="202"/>
                  </a:lnTo>
                  <a:lnTo>
                    <a:pt x="4354" y="227"/>
                  </a:lnTo>
                  <a:lnTo>
                    <a:pt x="4356" y="219"/>
                  </a:lnTo>
                  <a:lnTo>
                    <a:pt x="4359" y="264"/>
                  </a:lnTo>
                  <a:lnTo>
                    <a:pt x="4361" y="250"/>
                  </a:lnTo>
                  <a:lnTo>
                    <a:pt x="4363" y="295"/>
                  </a:lnTo>
                  <a:lnTo>
                    <a:pt x="4366" y="272"/>
                  </a:lnTo>
                  <a:lnTo>
                    <a:pt x="4368" y="251"/>
                  </a:lnTo>
                  <a:lnTo>
                    <a:pt x="4370" y="253"/>
                  </a:lnTo>
                  <a:lnTo>
                    <a:pt x="4373" y="235"/>
                  </a:lnTo>
                  <a:lnTo>
                    <a:pt x="4375" y="290"/>
                  </a:lnTo>
                  <a:lnTo>
                    <a:pt x="4377" y="266"/>
                  </a:lnTo>
                  <a:lnTo>
                    <a:pt x="4380" y="297"/>
                  </a:lnTo>
                  <a:lnTo>
                    <a:pt x="4382" y="220"/>
                  </a:lnTo>
                  <a:lnTo>
                    <a:pt x="4384" y="266"/>
                  </a:lnTo>
                  <a:lnTo>
                    <a:pt x="4387" y="281"/>
                  </a:lnTo>
                  <a:lnTo>
                    <a:pt x="4389" y="322"/>
                  </a:lnTo>
                  <a:lnTo>
                    <a:pt x="4391" y="265"/>
                  </a:lnTo>
                  <a:lnTo>
                    <a:pt x="4393" y="262"/>
                  </a:lnTo>
                  <a:lnTo>
                    <a:pt x="4396" y="245"/>
                  </a:lnTo>
                  <a:lnTo>
                    <a:pt x="4398" y="336"/>
                  </a:lnTo>
                  <a:lnTo>
                    <a:pt x="4400" y="324"/>
                  </a:lnTo>
                  <a:lnTo>
                    <a:pt x="4402" y="310"/>
                  </a:lnTo>
                  <a:lnTo>
                    <a:pt x="4405" y="286"/>
                  </a:lnTo>
                  <a:lnTo>
                    <a:pt x="4407" y="305"/>
                  </a:lnTo>
                  <a:lnTo>
                    <a:pt x="4409" y="273"/>
                  </a:lnTo>
                  <a:lnTo>
                    <a:pt x="4412" y="187"/>
                  </a:lnTo>
                  <a:lnTo>
                    <a:pt x="4414" y="192"/>
                  </a:lnTo>
                  <a:lnTo>
                    <a:pt x="4416" y="223"/>
                  </a:lnTo>
                  <a:lnTo>
                    <a:pt x="4419" y="280"/>
                  </a:lnTo>
                  <a:lnTo>
                    <a:pt x="4421" y="240"/>
                  </a:lnTo>
                  <a:lnTo>
                    <a:pt x="4423" y="218"/>
                  </a:lnTo>
                  <a:lnTo>
                    <a:pt x="4426" y="234"/>
                  </a:lnTo>
                  <a:lnTo>
                    <a:pt x="4428" y="250"/>
                  </a:lnTo>
                  <a:lnTo>
                    <a:pt x="4430" y="263"/>
                  </a:lnTo>
                  <a:lnTo>
                    <a:pt x="4432" y="235"/>
                  </a:lnTo>
                  <a:lnTo>
                    <a:pt x="4435" y="258"/>
                  </a:lnTo>
                  <a:lnTo>
                    <a:pt x="4437" y="309"/>
                  </a:lnTo>
                  <a:lnTo>
                    <a:pt x="4439" y="300"/>
                  </a:lnTo>
                  <a:lnTo>
                    <a:pt x="4442" y="256"/>
                  </a:lnTo>
                  <a:lnTo>
                    <a:pt x="4444" y="254"/>
                  </a:lnTo>
                  <a:lnTo>
                    <a:pt x="4446" y="269"/>
                  </a:lnTo>
                  <a:lnTo>
                    <a:pt x="4448" y="301"/>
                  </a:lnTo>
                  <a:lnTo>
                    <a:pt x="4451" y="298"/>
                  </a:lnTo>
                  <a:lnTo>
                    <a:pt x="4453" y="334"/>
                  </a:lnTo>
                  <a:lnTo>
                    <a:pt x="4455" y="305"/>
                  </a:lnTo>
                  <a:lnTo>
                    <a:pt x="4458" y="266"/>
                  </a:lnTo>
                  <a:lnTo>
                    <a:pt x="4460" y="228"/>
                  </a:lnTo>
                  <a:lnTo>
                    <a:pt x="4462" y="192"/>
                  </a:lnTo>
                  <a:lnTo>
                    <a:pt x="4465" y="202"/>
                  </a:lnTo>
                  <a:lnTo>
                    <a:pt x="4467" y="222"/>
                  </a:lnTo>
                  <a:lnTo>
                    <a:pt x="4469" y="258"/>
                  </a:lnTo>
                  <a:lnTo>
                    <a:pt x="4471" y="237"/>
                  </a:lnTo>
                  <a:lnTo>
                    <a:pt x="4474" y="246"/>
                  </a:lnTo>
                  <a:lnTo>
                    <a:pt x="4476" y="294"/>
                  </a:lnTo>
                  <a:lnTo>
                    <a:pt x="4478" y="258"/>
                  </a:lnTo>
                  <a:lnTo>
                    <a:pt x="4481" y="250"/>
                  </a:lnTo>
                  <a:lnTo>
                    <a:pt x="4483" y="234"/>
                  </a:lnTo>
                  <a:lnTo>
                    <a:pt x="4485" y="297"/>
                  </a:lnTo>
                  <a:lnTo>
                    <a:pt x="4488" y="254"/>
                  </a:lnTo>
                  <a:lnTo>
                    <a:pt x="4490" y="256"/>
                  </a:lnTo>
                  <a:lnTo>
                    <a:pt x="4492" y="248"/>
                  </a:lnTo>
                  <a:lnTo>
                    <a:pt x="4494" y="252"/>
                  </a:lnTo>
                  <a:lnTo>
                    <a:pt x="4497" y="233"/>
                  </a:lnTo>
                  <a:lnTo>
                    <a:pt x="4499" y="261"/>
                  </a:lnTo>
                  <a:lnTo>
                    <a:pt x="4501" y="290"/>
                  </a:lnTo>
                  <a:lnTo>
                    <a:pt x="4504" y="278"/>
                  </a:lnTo>
                  <a:lnTo>
                    <a:pt x="4506" y="244"/>
                  </a:lnTo>
                  <a:lnTo>
                    <a:pt x="4508" y="280"/>
                  </a:lnTo>
                  <a:lnTo>
                    <a:pt x="4510" y="285"/>
                  </a:lnTo>
                  <a:lnTo>
                    <a:pt x="4513" y="308"/>
                  </a:lnTo>
                  <a:lnTo>
                    <a:pt x="4515" y="274"/>
                  </a:lnTo>
                  <a:lnTo>
                    <a:pt x="4517" y="277"/>
                  </a:lnTo>
                  <a:lnTo>
                    <a:pt x="4520" y="237"/>
                  </a:lnTo>
                  <a:lnTo>
                    <a:pt x="4522" y="240"/>
                  </a:lnTo>
                  <a:lnTo>
                    <a:pt x="4524" y="262"/>
                  </a:lnTo>
                  <a:lnTo>
                    <a:pt x="4527" y="275"/>
                  </a:lnTo>
                  <a:lnTo>
                    <a:pt x="4529" y="283"/>
                  </a:lnTo>
                  <a:lnTo>
                    <a:pt x="4531" y="278"/>
                  </a:lnTo>
                  <a:lnTo>
                    <a:pt x="4534" y="288"/>
                  </a:lnTo>
                  <a:lnTo>
                    <a:pt x="4536" y="275"/>
                  </a:lnTo>
                  <a:lnTo>
                    <a:pt x="4538" y="264"/>
                  </a:lnTo>
                  <a:lnTo>
                    <a:pt x="4540" y="284"/>
                  </a:lnTo>
                  <a:lnTo>
                    <a:pt x="4543" y="283"/>
                  </a:lnTo>
                  <a:lnTo>
                    <a:pt x="4545" y="257"/>
                  </a:lnTo>
                  <a:lnTo>
                    <a:pt x="4547" y="268"/>
                  </a:lnTo>
                  <a:lnTo>
                    <a:pt x="4550" y="308"/>
                  </a:lnTo>
                  <a:lnTo>
                    <a:pt x="4552" y="310"/>
                  </a:lnTo>
                  <a:lnTo>
                    <a:pt x="4554" y="284"/>
                  </a:lnTo>
                  <a:lnTo>
                    <a:pt x="4556" y="245"/>
                  </a:lnTo>
                  <a:lnTo>
                    <a:pt x="4559" y="282"/>
                  </a:lnTo>
                  <a:lnTo>
                    <a:pt x="4561" y="241"/>
                  </a:lnTo>
                  <a:lnTo>
                    <a:pt x="4563" y="234"/>
                  </a:lnTo>
                  <a:lnTo>
                    <a:pt x="4566" y="231"/>
                  </a:lnTo>
                  <a:lnTo>
                    <a:pt x="4568" y="266"/>
                  </a:lnTo>
                  <a:lnTo>
                    <a:pt x="4570" y="255"/>
                  </a:lnTo>
                  <a:lnTo>
                    <a:pt x="4573" y="286"/>
                  </a:lnTo>
                  <a:lnTo>
                    <a:pt x="4575" y="319"/>
                  </a:lnTo>
                  <a:lnTo>
                    <a:pt x="4577" y="290"/>
                  </a:lnTo>
                  <a:lnTo>
                    <a:pt x="4580" y="259"/>
                  </a:lnTo>
                  <a:lnTo>
                    <a:pt x="4582" y="249"/>
                  </a:lnTo>
                  <a:lnTo>
                    <a:pt x="4584" y="271"/>
                  </a:lnTo>
                  <a:lnTo>
                    <a:pt x="4586" y="279"/>
                  </a:lnTo>
                  <a:lnTo>
                    <a:pt x="4589" y="249"/>
                  </a:lnTo>
                  <a:lnTo>
                    <a:pt x="4591" y="280"/>
                  </a:lnTo>
                  <a:lnTo>
                    <a:pt x="4593" y="256"/>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72" name="Rectangle 71"/>
            <p:cNvSpPr/>
            <p:nvPr/>
          </p:nvSpPr>
          <p:spPr>
            <a:xfrm>
              <a:off x="851479" y="4382537"/>
              <a:ext cx="380232" cy="369332"/>
            </a:xfrm>
            <a:prstGeom prst="rect">
              <a:avLst/>
            </a:prstGeom>
          </p:spPr>
          <p:txBody>
            <a:bodyPr wrap="none">
              <a:spAutoFit/>
            </a:bodyPr>
            <a:lstStyle/>
            <a:p>
              <a:r>
                <a:rPr lang="en-US" i="1" dirty="0"/>
                <a:t>T</a:t>
              </a:r>
              <a:r>
                <a:rPr lang="en-US" i="1" baseline="-25000" dirty="0"/>
                <a:t>B</a:t>
              </a:r>
              <a:endParaRPr lang="en-US" dirty="0"/>
            </a:p>
          </p:txBody>
        </p:sp>
        <p:sp>
          <p:nvSpPr>
            <p:cNvPr id="74" name="Rectangle 73"/>
            <p:cNvSpPr/>
            <p:nvPr/>
          </p:nvSpPr>
          <p:spPr>
            <a:xfrm>
              <a:off x="759859" y="5339658"/>
              <a:ext cx="954107" cy="369332"/>
            </a:xfrm>
            <a:prstGeom prst="rect">
              <a:avLst/>
            </a:prstGeom>
          </p:spPr>
          <p:txBody>
            <a:bodyPr wrap="none">
              <a:spAutoFit/>
            </a:bodyPr>
            <a:lstStyle/>
            <a:p>
              <a:r>
                <a:rPr lang="en-US" i="1" dirty="0"/>
                <a:t>m = 100</a:t>
              </a:r>
              <a:endParaRPr lang="en-US" dirty="0"/>
            </a:p>
          </p:txBody>
        </p:sp>
        <p:sp>
          <p:nvSpPr>
            <p:cNvPr id="73" name="Right Brace 72"/>
            <p:cNvSpPr/>
            <p:nvPr/>
          </p:nvSpPr>
          <p:spPr>
            <a:xfrm rot="5400000">
              <a:off x="962013" y="4944835"/>
              <a:ext cx="304800" cy="525867"/>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
        <p:nvSpPr>
          <p:cNvPr id="80" name="Right Brace 79"/>
          <p:cNvSpPr/>
          <p:nvPr/>
        </p:nvSpPr>
        <p:spPr>
          <a:xfrm rot="5400000">
            <a:off x="946591" y="3439514"/>
            <a:ext cx="304800" cy="525867"/>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1" name="Right Brace 80"/>
          <p:cNvSpPr/>
          <p:nvPr/>
        </p:nvSpPr>
        <p:spPr>
          <a:xfrm rot="5400000">
            <a:off x="4522589" y="1131447"/>
            <a:ext cx="304800" cy="525867"/>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21048147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EDEFF3"/>
        </a:solidFill>
        <a:effectLst/>
      </p:bgPr>
    </p:bg>
    <p:spTree>
      <p:nvGrpSpPr>
        <p:cNvPr id="1" name=""/>
        <p:cNvGrpSpPr/>
        <p:nvPr/>
      </p:nvGrpSpPr>
      <p:grpSpPr>
        <a:xfrm>
          <a:off x="0" y="0"/>
          <a:ext cx="0" cy="0"/>
          <a:chOff x="0" y="0"/>
          <a:chExt cx="0" cy="0"/>
        </a:xfrm>
      </p:grpSpPr>
      <p:sp>
        <p:nvSpPr>
          <p:cNvPr id="105" name="TextBox 104"/>
          <p:cNvSpPr txBox="1"/>
          <p:nvPr/>
        </p:nvSpPr>
        <p:spPr>
          <a:xfrm>
            <a:off x="307896" y="98926"/>
            <a:ext cx="11884104" cy="4308872"/>
          </a:xfrm>
          <a:prstGeom prst="rect">
            <a:avLst/>
          </a:prstGeom>
          <a:noFill/>
        </p:spPr>
        <p:txBody>
          <a:bodyPr wrap="square" rtlCol="0">
            <a:spAutoFit/>
          </a:bodyPr>
          <a:lstStyle/>
          <a:p>
            <a:r>
              <a:rPr lang="en-US" sz="2000" dirty="0"/>
              <a:t>We can create a companion </a:t>
            </a:r>
            <a:r>
              <a:rPr lang="en-US" sz="2000" dirty="0">
                <a:solidFill>
                  <a:srgbClr val="0000FF"/>
                </a:solidFill>
              </a:rPr>
              <a:t>Matrix Profile </a:t>
            </a:r>
            <a:r>
              <a:rPr lang="en-US" sz="2000" dirty="0"/>
              <a:t>of  </a:t>
            </a:r>
            <a:r>
              <a:rPr lang="en-US" sz="2000" i="1" dirty="0"/>
              <a:t>T</a:t>
            </a:r>
            <a:r>
              <a:rPr lang="en-US" sz="2000" i="1" baseline="-25000" dirty="0"/>
              <a:t>A</a:t>
            </a:r>
            <a:r>
              <a:rPr lang="en-US" sz="2000" dirty="0"/>
              <a:t>.</a:t>
            </a:r>
          </a:p>
          <a:p>
            <a:endParaRPr lang="en-US" sz="2000" dirty="0"/>
          </a:p>
          <a:p>
            <a:r>
              <a:rPr lang="en-US" sz="2000" dirty="0"/>
              <a:t>For every subsequence in </a:t>
            </a:r>
            <a:r>
              <a:rPr lang="en-US" sz="2000" i="1" dirty="0"/>
              <a:t>T</a:t>
            </a:r>
            <a:r>
              <a:rPr lang="en-US" sz="2000" i="1" baseline="-25000" dirty="0"/>
              <a:t>A</a:t>
            </a:r>
            <a:r>
              <a:rPr lang="en-US" sz="2000" dirty="0"/>
              <a:t>, we look for its nearest neighbor in </a:t>
            </a:r>
            <a:r>
              <a:rPr lang="en-US" sz="2000" i="1" dirty="0"/>
              <a:t>T</a:t>
            </a:r>
            <a:r>
              <a:rPr lang="en-US" sz="2000" i="1" baseline="-25000" dirty="0"/>
              <a:t>B</a:t>
            </a:r>
            <a:r>
              <a:rPr lang="en-US" sz="2000" dirty="0"/>
              <a:t>.</a:t>
            </a:r>
          </a:p>
          <a:p>
            <a:endParaRPr lang="en-US" sz="2000" dirty="0"/>
          </a:p>
          <a:p>
            <a:r>
              <a:rPr lang="en-US" sz="2000" dirty="0"/>
              <a:t>The </a:t>
            </a:r>
            <a:r>
              <a:rPr lang="en-US" sz="2000" dirty="0">
                <a:solidFill>
                  <a:srgbClr val="0000FF"/>
                </a:solidFill>
              </a:rPr>
              <a:t>Matrix Profile </a:t>
            </a:r>
            <a:r>
              <a:rPr lang="en-US" sz="2000" dirty="0"/>
              <a:t>at the </a:t>
            </a:r>
            <a:r>
              <a:rPr lang="en-US" sz="2000" i="1" dirty="0" err="1"/>
              <a:t>i</a:t>
            </a:r>
            <a:r>
              <a:rPr lang="en-US" sz="2000" baseline="30000" dirty="0" err="1"/>
              <a:t>th</a:t>
            </a:r>
            <a:r>
              <a:rPr lang="en-US" sz="2000" dirty="0"/>
              <a:t> location records the distance of the subsequence in </a:t>
            </a:r>
            <a:r>
              <a:rPr lang="en-US" sz="2000" i="1" dirty="0"/>
              <a:t>T</a:t>
            </a:r>
            <a:r>
              <a:rPr lang="en-US" sz="2000" i="1" baseline="-25000" dirty="0"/>
              <a:t>A</a:t>
            </a:r>
            <a:r>
              <a:rPr lang="en-US" sz="2000" dirty="0"/>
              <a:t>, at the </a:t>
            </a:r>
            <a:r>
              <a:rPr lang="en-US" sz="2000" i="1" dirty="0" err="1"/>
              <a:t>i</a:t>
            </a:r>
            <a:r>
              <a:rPr lang="en-US" sz="2000" baseline="30000" dirty="0" err="1"/>
              <a:t>th</a:t>
            </a:r>
            <a:r>
              <a:rPr lang="en-US" sz="2000" dirty="0"/>
              <a:t> location, to its nearest neighbor in </a:t>
            </a:r>
            <a:r>
              <a:rPr lang="en-US" sz="2000" i="1" dirty="0"/>
              <a:t>T</a:t>
            </a:r>
            <a:r>
              <a:rPr lang="en-US" sz="2000" i="1" baseline="-25000" dirty="0"/>
              <a:t>B, </a:t>
            </a:r>
            <a:r>
              <a:rPr lang="en-US" sz="2000" dirty="0"/>
              <a:t>under z-normalized Euclidean Distance. </a:t>
            </a:r>
          </a:p>
          <a:p>
            <a:endParaRPr lang="en-US" sz="2000" dirty="0"/>
          </a:p>
          <a:p>
            <a:r>
              <a:rPr lang="en-US" sz="2000" dirty="0"/>
              <a:t>The </a:t>
            </a:r>
            <a:r>
              <a:rPr lang="en-US" sz="2000" dirty="0">
                <a:solidFill>
                  <a:srgbClr val="0000FF"/>
                </a:solidFill>
              </a:rPr>
              <a:t>Matrix Profile</a:t>
            </a:r>
            <a:r>
              <a:rPr lang="en-US" sz="2000" dirty="0"/>
              <a:t> is almost the same length as </a:t>
            </a:r>
            <a:r>
              <a:rPr lang="en-US" sz="2000" i="1" dirty="0"/>
              <a:t>T</a:t>
            </a:r>
            <a:r>
              <a:rPr lang="en-US" sz="2000" i="1" baseline="-25000" dirty="0"/>
              <a:t>A</a:t>
            </a:r>
            <a:r>
              <a:rPr lang="en-US" sz="2000" dirty="0"/>
              <a:t>, it is shorter by just </a:t>
            </a:r>
            <a:r>
              <a:rPr lang="en-US" sz="2000" i="1" dirty="0"/>
              <a:t>m</a:t>
            </a:r>
            <a:r>
              <a:rPr lang="en-US" sz="2000" dirty="0"/>
              <a:t>  </a:t>
            </a:r>
          </a:p>
          <a:p>
            <a:endParaRPr lang="en-US" sz="2000" dirty="0"/>
          </a:p>
          <a:p>
            <a:r>
              <a:rPr lang="en-US" sz="2000" dirty="0"/>
              <a:t>For example, in the below, the subsequence of length 100 starting at </a:t>
            </a:r>
            <a:r>
              <a:rPr lang="en-US" sz="2000" dirty="0">
                <a:solidFill>
                  <a:srgbClr val="00B050"/>
                </a:solidFill>
              </a:rPr>
              <a:t>362</a:t>
            </a:r>
            <a:r>
              <a:rPr lang="en-US" sz="2000" dirty="0"/>
              <a:t> happens to have a distance of </a:t>
            </a:r>
            <a:r>
              <a:rPr lang="en-US" sz="2000" dirty="0">
                <a:solidFill>
                  <a:srgbClr val="FF33CC"/>
                </a:solidFill>
              </a:rPr>
              <a:t>1.24</a:t>
            </a:r>
            <a:r>
              <a:rPr lang="en-US" sz="2000" dirty="0"/>
              <a:t> to its nearest neighbor (wherever it is) in </a:t>
            </a:r>
            <a:r>
              <a:rPr lang="en-US" sz="2000" i="1" dirty="0"/>
              <a:t>T</a:t>
            </a:r>
            <a:r>
              <a:rPr lang="en-US" sz="2000" i="1" baseline="-25000" dirty="0"/>
              <a:t>B </a:t>
            </a:r>
            <a:r>
              <a:rPr lang="en-US" sz="2000" dirty="0"/>
              <a:t>.</a:t>
            </a:r>
          </a:p>
          <a:p>
            <a:endParaRPr lang="en-US" dirty="0"/>
          </a:p>
          <a:p>
            <a:endParaRPr lang="en-US" dirty="0"/>
          </a:p>
          <a:p>
            <a:r>
              <a:rPr lang="en-US" dirty="0"/>
              <a:t> </a:t>
            </a:r>
          </a:p>
        </p:txBody>
      </p:sp>
      <p:cxnSp>
        <p:nvCxnSpPr>
          <p:cNvPr id="64" name="Straight Connector 63"/>
          <p:cNvCxnSpPr>
            <a:cxnSpLocks/>
          </p:cNvCxnSpPr>
          <p:nvPr/>
        </p:nvCxnSpPr>
        <p:spPr>
          <a:xfrm flipH="1">
            <a:off x="2538871" y="3741054"/>
            <a:ext cx="1" cy="2485737"/>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67" name="Rectangle 19"/>
          <p:cNvSpPr>
            <a:spLocks noChangeArrowheads="1"/>
          </p:cNvSpPr>
          <p:nvPr/>
        </p:nvSpPr>
        <p:spPr bwMode="auto">
          <a:xfrm>
            <a:off x="2334486" y="6247183"/>
            <a:ext cx="384721"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dirty="0">
                <a:solidFill>
                  <a:srgbClr val="00B050"/>
                </a:solidFill>
                <a:latin typeface="Helvetica" charset="0"/>
                <a:cs typeface="Arial" pitchFamily="34" charset="0"/>
              </a:rPr>
              <a:t>362</a:t>
            </a:r>
            <a:endParaRPr lang="en-US" dirty="0">
              <a:solidFill>
                <a:srgbClr val="00B050"/>
              </a:solidFill>
              <a:latin typeface="Arial" pitchFamily="34" charset="0"/>
              <a:cs typeface="Arial" pitchFamily="34" charset="0"/>
            </a:endParaRPr>
          </a:p>
        </p:txBody>
      </p:sp>
      <p:cxnSp>
        <p:nvCxnSpPr>
          <p:cNvPr id="72" name="Straight Connector 71"/>
          <p:cNvCxnSpPr>
            <a:cxnSpLocks/>
            <a:endCxn id="1135" idx="23"/>
          </p:cNvCxnSpPr>
          <p:nvPr/>
        </p:nvCxnSpPr>
        <p:spPr>
          <a:xfrm>
            <a:off x="494731" y="5920262"/>
            <a:ext cx="2032116"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81" name="TextBox 80"/>
          <p:cNvSpPr txBox="1"/>
          <p:nvPr/>
        </p:nvSpPr>
        <p:spPr>
          <a:xfrm>
            <a:off x="-16835" y="5750985"/>
            <a:ext cx="548548" cy="338554"/>
          </a:xfrm>
          <a:prstGeom prst="rect">
            <a:avLst/>
          </a:prstGeom>
          <a:noFill/>
        </p:spPr>
        <p:txBody>
          <a:bodyPr wrap="none" rtlCol="0">
            <a:spAutoFit/>
          </a:bodyPr>
          <a:lstStyle/>
          <a:p>
            <a:r>
              <a:rPr lang="en-US" sz="1600" dirty="0">
                <a:solidFill>
                  <a:srgbClr val="FF33CC"/>
                </a:solidFill>
              </a:rPr>
              <a:t>1.24</a:t>
            </a:r>
          </a:p>
        </p:txBody>
      </p:sp>
      <p:sp>
        <p:nvSpPr>
          <p:cNvPr id="69" name="Freeform 37"/>
          <p:cNvSpPr>
            <a:spLocks/>
          </p:cNvSpPr>
          <p:nvPr/>
        </p:nvSpPr>
        <p:spPr bwMode="auto">
          <a:xfrm>
            <a:off x="612211" y="4057807"/>
            <a:ext cx="5330362" cy="593410"/>
          </a:xfrm>
          <a:custGeom>
            <a:avLst/>
            <a:gdLst>
              <a:gd name="T0" fmla="*/ 69 w 4590"/>
              <a:gd name="T1" fmla="*/ 321 h 506"/>
              <a:gd name="T2" fmla="*/ 142 w 4590"/>
              <a:gd name="T3" fmla="*/ 270 h 506"/>
              <a:gd name="T4" fmla="*/ 216 w 4590"/>
              <a:gd name="T5" fmla="*/ 299 h 506"/>
              <a:gd name="T6" fmla="*/ 289 w 4590"/>
              <a:gd name="T7" fmla="*/ 217 h 506"/>
              <a:gd name="T8" fmla="*/ 363 w 4590"/>
              <a:gd name="T9" fmla="*/ 304 h 506"/>
              <a:gd name="T10" fmla="*/ 436 w 4590"/>
              <a:gd name="T11" fmla="*/ 303 h 506"/>
              <a:gd name="T12" fmla="*/ 510 w 4590"/>
              <a:gd name="T13" fmla="*/ 287 h 506"/>
              <a:gd name="T14" fmla="*/ 583 w 4590"/>
              <a:gd name="T15" fmla="*/ 178 h 506"/>
              <a:gd name="T16" fmla="*/ 657 w 4590"/>
              <a:gd name="T17" fmla="*/ 241 h 506"/>
              <a:gd name="T18" fmla="*/ 730 w 4590"/>
              <a:gd name="T19" fmla="*/ 222 h 506"/>
              <a:gd name="T20" fmla="*/ 804 w 4590"/>
              <a:gd name="T21" fmla="*/ 219 h 506"/>
              <a:gd name="T22" fmla="*/ 877 w 4590"/>
              <a:gd name="T23" fmla="*/ 283 h 506"/>
              <a:gd name="T24" fmla="*/ 951 w 4590"/>
              <a:gd name="T25" fmla="*/ 269 h 506"/>
              <a:gd name="T26" fmla="*/ 1024 w 4590"/>
              <a:gd name="T27" fmla="*/ 349 h 506"/>
              <a:gd name="T28" fmla="*/ 1098 w 4590"/>
              <a:gd name="T29" fmla="*/ 256 h 506"/>
              <a:gd name="T30" fmla="*/ 1171 w 4590"/>
              <a:gd name="T31" fmla="*/ 216 h 506"/>
              <a:gd name="T32" fmla="*/ 1245 w 4590"/>
              <a:gd name="T33" fmla="*/ 231 h 506"/>
              <a:gd name="T34" fmla="*/ 1318 w 4590"/>
              <a:gd name="T35" fmla="*/ 239 h 506"/>
              <a:gd name="T36" fmla="*/ 1392 w 4590"/>
              <a:gd name="T37" fmla="*/ 299 h 506"/>
              <a:gd name="T38" fmla="*/ 1466 w 4590"/>
              <a:gd name="T39" fmla="*/ 216 h 506"/>
              <a:gd name="T40" fmla="*/ 1539 w 4590"/>
              <a:gd name="T41" fmla="*/ 217 h 506"/>
              <a:gd name="T42" fmla="*/ 1613 w 4590"/>
              <a:gd name="T43" fmla="*/ 57 h 506"/>
              <a:gd name="T44" fmla="*/ 1686 w 4590"/>
              <a:gd name="T45" fmla="*/ 422 h 506"/>
              <a:gd name="T46" fmla="*/ 1759 w 4590"/>
              <a:gd name="T47" fmla="*/ 388 h 506"/>
              <a:gd name="T48" fmla="*/ 1833 w 4590"/>
              <a:gd name="T49" fmla="*/ 40 h 506"/>
              <a:gd name="T50" fmla="*/ 1907 w 4590"/>
              <a:gd name="T51" fmla="*/ 226 h 506"/>
              <a:gd name="T52" fmla="*/ 1980 w 4590"/>
              <a:gd name="T53" fmla="*/ 489 h 506"/>
              <a:gd name="T54" fmla="*/ 2054 w 4590"/>
              <a:gd name="T55" fmla="*/ 161 h 506"/>
              <a:gd name="T56" fmla="*/ 2127 w 4590"/>
              <a:gd name="T57" fmla="*/ 67 h 506"/>
              <a:gd name="T58" fmla="*/ 2201 w 4590"/>
              <a:gd name="T59" fmla="*/ 471 h 506"/>
              <a:gd name="T60" fmla="*/ 2274 w 4590"/>
              <a:gd name="T61" fmla="*/ 378 h 506"/>
              <a:gd name="T62" fmla="*/ 2348 w 4590"/>
              <a:gd name="T63" fmla="*/ 249 h 506"/>
              <a:gd name="T64" fmla="*/ 2421 w 4590"/>
              <a:gd name="T65" fmla="*/ 325 h 506"/>
              <a:gd name="T66" fmla="*/ 2495 w 4590"/>
              <a:gd name="T67" fmla="*/ 231 h 506"/>
              <a:gd name="T68" fmla="*/ 2568 w 4590"/>
              <a:gd name="T69" fmla="*/ 286 h 506"/>
              <a:gd name="T70" fmla="*/ 2642 w 4590"/>
              <a:gd name="T71" fmla="*/ 240 h 506"/>
              <a:gd name="T72" fmla="*/ 2715 w 4590"/>
              <a:gd name="T73" fmla="*/ 246 h 506"/>
              <a:gd name="T74" fmla="*/ 2789 w 4590"/>
              <a:gd name="T75" fmla="*/ 276 h 506"/>
              <a:gd name="T76" fmla="*/ 2863 w 4590"/>
              <a:gd name="T77" fmla="*/ 218 h 506"/>
              <a:gd name="T78" fmla="*/ 2936 w 4590"/>
              <a:gd name="T79" fmla="*/ 201 h 506"/>
              <a:gd name="T80" fmla="*/ 3009 w 4590"/>
              <a:gd name="T81" fmla="*/ 222 h 506"/>
              <a:gd name="T82" fmla="*/ 3083 w 4590"/>
              <a:gd name="T83" fmla="*/ 220 h 506"/>
              <a:gd name="T84" fmla="*/ 3156 w 4590"/>
              <a:gd name="T85" fmla="*/ 254 h 506"/>
              <a:gd name="T86" fmla="*/ 3230 w 4590"/>
              <a:gd name="T87" fmla="*/ 237 h 506"/>
              <a:gd name="T88" fmla="*/ 3304 w 4590"/>
              <a:gd name="T89" fmla="*/ 250 h 506"/>
              <a:gd name="T90" fmla="*/ 3377 w 4590"/>
              <a:gd name="T91" fmla="*/ 218 h 506"/>
              <a:gd name="T92" fmla="*/ 3451 w 4590"/>
              <a:gd name="T93" fmla="*/ 219 h 506"/>
              <a:gd name="T94" fmla="*/ 3524 w 4590"/>
              <a:gd name="T95" fmla="*/ 216 h 506"/>
              <a:gd name="T96" fmla="*/ 3598 w 4590"/>
              <a:gd name="T97" fmla="*/ 213 h 506"/>
              <a:gd name="T98" fmla="*/ 3671 w 4590"/>
              <a:gd name="T99" fmla="*/ 247 h 506"/>
              <a:gd name="T100" fmla="*/ 3745 w 4590"/>
              <a:gd name="T101" fmla="*/ 183 h 506"/>
              <a:gd name="T102" fmla="*/ 3818 w 4590"/>
              <a:gd name="T103" fmla="*/ 273 h 506"/>
              <a:gd name="T104" fmla="*/ 3892 w 4590"/>
              <a:gd name="T105" fmla="*/ 322 h 506"/>
              <a:gd name="T106" fmla="*/ 3965 w 4590"/>
              <a:gd name="T107" fmla="*/ 234 h 506"/>
              <a:gd name="T108" fmla="*/ 4039 w 4590"/>
              <a:gd name="T109" fmla="*/ 214 h 506"/>
              <a:gd name="T110" fmla="*/ 4112 w 4590"/>
              <a:gd name="T111" fmla="*/ 286 h 506"/>
              <a:gd name="T112" fmla="*/ 4186 w 4590"/>
              <a:gd name="T113" fmla="*/ 176 h 506"/>
              <a:gd name="T114" fmla="*/ 4260 w 4590"/>
              <a:gd name="T115" fmla="*/ 249 h 506"/>
              <a:gd name="T116" fmla="*/ 4333 w 4590"/>
              <a:gd name="T117" fmla="*/ 345 h 506"/>
              <a:gd name="T118" fmla="*/ 4406 w 4590"/>
              <a:gd name="T119" fmla="*/ 192 h 506"/>
              <a:gd name="T120" fmla="*/ 4480 w 4590"/>
              <a:gd name="T121" fmla="*/ 270 h 506"/>
              <a:gd name="T122" fmla="*/ 4553 w 4590"/>
              <a:gd name="T123" fmla="*/ 303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90" h="506">
                <a:moveTo>
                  <a:pt x="0" y="299"/>
                </a:moveTo>
                <a:lnTo>
                  <a:pt x="4" y="322"/>
                </a:lnTo>
                <a:lnTo>
                  <a:pt x="9" y="306"/>
                </a:lnTo>
                <a:lnTo>
                  <a:pt x="13" y="294"/>
                </a:lnTo>
                <a:lnTo>
                  <a:pt x="18" y="225"/>
                </a:lnTo>
                <a:lnTo>
                  <a:pt x="23" y="209"/>
                </a:lnTo>
                <a:lnTo>
                  <a:pt x="27" y="195"/>
                </a:lnTo>
                <a:lnTo>
                  <a:pt x="32" y="270"/>
                </a:lnTo>
                <a:lnTo>
                  <a:pt x="36" y="271"/>
                </a:lnTo>
                <a:lnTo>
                  <a:pt x="41" y="347"/>
                </a:lnTo>
                <a:lnTo>
                  <a:pt x="46" y="214"/>
                </a:lnTo>
                <a:lnTo>
                  <a:pt x="50" y="217"/>
                </a:lnTo>
                <a:lnTo>
                  <a:pt x="55" y="191"/>
                </a:lnTo>
                <a:lnTo>
                  <a:pt x="59" y="315"/>
                </a:lnTo>
                <a:lnTo>
                  <a:pt x="64" y="310"/>
                </a:lnTo>
                <a:lnTo>
                  <a:pt x="69" y="321"/>
                </a:lnTo>
                <a:lnTo>
                  <a:pt x="73" y="259"/>
                </a:lnTo>
                <a:lnTo>
                  <a:pt x="78" y="261"/>
                </a:lnTo>
                <a:lnTo>
                  <a:pt x="82" y="230"/>
                </a:lnTo>
                <a:lnTo>
                  <a:pt x="87" y="216"/>
                </a:lnTo>
                <a:lnTo>
                  <a:pt x="92" y="196"/>
                </a:lnTo>
                <a:lnTo>
                  <a:pt x="96" y="152"/>
                </a:lnTo>
                <a:lnTo>
                  <a:pt x="101" y="181"/>
                </a:lnTo>
                <a:lnTo>
                  <a:pt x="105" y="230"/>
                </a:lnTo>
                <a:lnTo>
                  <a:pt x="110" y="222"/>
                </a:lnTo>
                <a:lnTo>
                  <a:pt x="115" y="230"/>
                </a:lnTo>
                <a:lnTo>
                  <a:pt x="119" y="179"/>
                </a:lnTo>
                <a:lnTo>
                  <a:pt x="124" y="201"/>
                </a:lnTo>
                <a:lnTo>
                  <a:pt x="128" y="255"/>
                </a:lnTo>
                <a:lnTo>
                  <a:pt x="133" y="295"/>
                </a:lnTo>
                <a:lnTo>
                  <a:pt x="138" y="343"/>
                </a:lnTo>
                <a:lnTo>
                  <a:pt x="142" y="270"/>
                </a:lnTo>
                <a:lnTo>
                  <a:pt x="147" y="269"/>
                </a:lnTo>
                <a:lnTo>
                  <a:pt x="151" y="221"/>
                </a:lnTo>
                <a:lnTo>
                  <a:pt x="156" y="271"/>
                </a:lnTo>
                <a:lnTo>
                  <a:pt x="160" y="278"/>
                </a:lnTo>
                <a:lnTo>
                  <a:pt x="165" y="302"/>
                </a:lnTo>
                <a:lnTo>
                  <a:pt x="170" y="224"/>
                </a:lnTo>
                <a:lnTo>
                  <a:pt x="174" y="215"/>
                </a:lnTo>
                <a:lnTo>
                  <a:pt x="179" y="191"/>
                </a:lnTo>
                <a:lnTo>
                  <a:pt x="184" y="260"/>
                </a:lnTo>
                <a:lnTo>
                  <a:pt x="188" y="231"/>
                </a:lnTo>
                <a:lnTo>
                  <a:pt x="193" y="229"/>
                </a:lnTo>
                <a:lnTo>
                  <a:pt x="197" y="196"/>
                </a:lnTo>
                <a:lnTo>
                  <a:pt x="202" y="186"/>
                </a:lnTo>
                <a:lnTo>
                  <a:pt x="206" y="202"/>
                </a:lnTo>
                <a:lnTo>
                  <a:pt x="211" y="239"/>
                </a:lnTo>
                <a:lnTo>
                  <a:pt x="216" y="299"/>
                </a:lnTo>
                <a:lnTo>
                  <a:pt x="220" y="309"/>
                </a:lnTo>
                <a:lnTo>
                  <a:pt x="225" y="275"/>
                </a:lnTo>
                <a:lnTo>
                  <a:pt x="230" y="241"/>
                </a:lnTo>
                <a:lnTo>
                  <a:pt x="234" y="206"/>
                </a:lnTo>
                <a:lnTo>
                  <a:pt x="239" y="214"/>
                </a:lnTo>
                <a:lnTo>
                  <a:pt x="243" y="249"/>
                </a:lnTo>
                <a:lnTo>
                  <a:pt x="248" y="269"/>
                </a:lnTo>
                <a:lnTo>
                  <a:pt x="252" y="241"/>
                </a:lnTo>
                <a:lnTo>
                  <a:pt x="257" y="208"/>
                </a:lnTo>
                <a:lnTo>
                  <a:pt x="262" y="213"/>
                </a:lnTo>
                <a:lnTo>
                  <a:pt x="266" y="241"/>
                </a:lnTo>
                <a:lnTo>
                  <a:pt x="271" y="270"/>
                </a:lnTo>
                <a:lnTo>
                  <a:pt x="275" y="277"/>
                </a:lnTo>
                <a:lnTo>
                  <a:pt x="280" y="271"/>
                </a:lnTo>
                <a:lnTo>
                  <a:pt x="284" y="262"/>
                </a:lnTo>
                <a:lnTo>
                  <a:pt x="289" y="217"/>
                </a:lnTo>
                <a:lnTo>
                  <a:pt x="294" y="241"/>
                </a:lnTo>
                <a:lnTo>
                  <a:pt x="298" y="250"/>
                </a:lnTo>
                <a:lnTo>
                  <a:pt x="303" y="313"/>
                </a:lnTo>
                <a:lnTo>
                  <a:pt x="308" y="280"/>
                </a:lnTo>
                <a:lnTo>
                  <a:pt x="312" y="251"/>
                </a:lnTo>
                <a:lnTo>
                  <a:pt x="317" y="238"/>
                </a:lnTo>
                <a:lnTo>
                  <a:pt x="321" y="240"/>
                </a:lnTo>
                <a:lnTo>
                  <a:pt x="326" y="252"/>
                </a:lnTo>
                <a:lnTo>
                  <a:pt x="330" y="229"/>
                </a:lnTo>
                <a:lnTo>
                  <a:pt x="335" y="242"/>
                </a:lnTo>
                <a:lnTo>
                  <a:pt x="340" y="224"/>
                </a:lnTo>
                <a:lnTo>
                  <a:pt x="344" y="279"/>
                </a:lnTo>
                <a:lnTo>
                  <a:pt x="349" y="292"/>
                </a:lnTo>
                <a:lnTo>
                  <a:pt x="354" y="316"/>
                </a:lnTo>
                <a:lnTo>
                  <a:pt x="358" y="290"/>
                </a:lnTo>
                <a:lnTo>
                  <a:pt x="363" y="304"/>
                </a:lnTo>
                <a:lnTo>
                  <a:pt x="367" y="298"/>
                </a:lnTo>
                <a:lnTo>
                  <a:pt x="372" y="235"/>
                </a:lnTo>
                <a:lnTo>
                  <a:pt x="376" y="189"/>
                </a:lnTo>
                <a:lnTo>
                  <a:pt x="381" y="228"/>
                </a:lnTo>
                <a:lnTo>
                  <a:pt x="386" y="294"/>
                </a:lnTo>
                <a:lnTo>
                  <a:pt x="390" y="314"/>
                </a:lnTo>
                <a:lnTo>
                  <a:pt x="395" y="288"/>
                </a:lnTo>
                <a:lnTo>
                  <a:pt x="400" y="267"/>
                </a:lnTo>
                <a:lnTo>
                  <a:pt x="404" y="285"/>
                </a:lnTo>
                <a:lnTo>
                  <a:pt x="409" y="227"/>
                </a:lnTo>
                <a:lnTo>
                  <a:pt x="413" y="234"/>
                </a:lnTo>
                <a:lnTo>
                  <a:pt x="418" y="175"/>
                </a:lnTo>
                <a:lnTo>
                  <a:pt x="422" y="196"/>
                </a:lnTo>
                <a:lnTo>
                  <a:pt x="427" y="190"/>
                </a:lnTo>
                <a:lnTo>
                  <a:pt x="432" y="230"/>
                </a:lnTo>
                <a:lnTo>
                  <a:pt x="436" y="303"/>
                </a:lnTo>
                <a:lnTo>
                  <a:pt x="441" y="297"/>
                </a:lnTo>
                <a:lnTo>
                  <a:pt x="445" y="267"/>
                </a:lnTo>
                <a:lnTo>
                  <a:pt x="450" y="226"/>
                </a:lnTo>
                <a:lnTo>
                  <a:pt x="454" y="226"/>
                </a:lnTo>
                <a:lnTo>
                  <a:pt x="459" y="300"/>
                </a:lnTo>
                <a:lnTo>
                  <a:pt x="464" y="322"/>
                </a:lnTo>
                <a:lnTo>
                  <a:pt x="468" y="351"/>
                </a:lnTo>
                <a:lnTo>
                  <a:pt x="473" y="310"/>
                </a:lnTo>
                <a:lnTo>
                  <a:pt x="478" y="280"/>
                </a:lnTo>
                <a:lnTo>
                  <a:pt x="482" y="262"/>
                </a:lnTo>
                <a:lnTo>
                  <a:pt x="487" y="242"/>
                </a:lnTo>
                <a:lnTo>
                  <a:pt x="491" y="253"/>
                </a:lnTo>
                <a:lnTo>
                  <a:pt x="496" y="255"/>
                </a:lnTo>
                <a:lnTo>
                  <a:pt x="500" y="261"/>
                </a:lnTo>
                <a:lnTo>
                  <a:pt x="505" y="260"/>
                </a:lnTo>
                <a:lnTo>
                  <a:pt x="510" y="287"/>
                </a:lnTo>
                <a:lnTo>
                  <a:pt x="514" y="315"/>
                </a:lnTo>
                <a:lnTo>
                  <a:pt x="519" y="301"/>
                </a:lnTo>
                <a:lnTo>
                  <a:pt x="524" y="272"/>
                </a:lnTo>
                <a:lnTo>
                  <a:pt x="528" y="252"/>
                </a:lnTo>
                <a:lnTo>
                  <a:pt x="533" y="220"/>
                </a:lnTo>
                <a:lnTo>
                  <a:pt x="537" y="230"/>
                </a:lnTo>
                <a:lnTo>
                  <a:pt x="542" y="232"/>
                </a:lnTo>
                <a:lnTo>
                  <a:pt x="546" y="256"/>
                </a:lnTo>
                <a:lnTo>
                  <a:pt x="551" y="228"/>
                </a:lnTo>
                <a:lnTo>
                  <a:pt x="556" y="249"/>
                </a:lnTo>
                <a:lnTo>
                  <a:pt x="560" y="280"/>
                </a:lnTo>
                <a:lnTo>
                  <a:pt x="565" y="265"/>
                </a:lnTo>
                <a:lnTo>
                  <a:pt x="569" y="246"/>
                </a:lnTo>
                <a:lnTo>
                  <a:pt x="574" y="226"/>
                </a:lnTo>
                <a:lnTo>
                  <a:pt x="579" y="205"/>
                </a:lnTo>
                <a:lnTo>
                  <a:pt x="583" y="178"/>
                </a:lnTo>
                <a:lnTo>
                  <a:pt x="588" y="195"/>
                </a:lnTo>
                <a:lnTo>
                  <a:pt x="592" y="268"/>
                </a:lnTo>
                <a:lnTo>
                  <a:pt x="597" y="303"/>
                </a:lnTo>
                <a:lnTo>
                  <a:pt x="602" y="291"/>
                </a:lnTo>
                <a:lnTo>
                  <a:pt x="606" y="215"/>
                </a:lnTo>
                <a:lnTo>
                  <a:pt x="611" y="228"/>
                </a:lnTo>
                <a:lnTo>
                  <a:pt x="615" y="209"/>
                </a:lnTo>
                <a:lnTo>
                  <a:pt x="620" y="279"/>
                </a:lnTo>
                <a:lnTo>
                  <a:pt x="625" y="264"/>
                </a:lnTo>
                <a:lnTo>
                  <a:pt x="629" y="251"/>
                </a:lnTo>
                <a:lnTo>
                  <a:pt x="634" y="238"/>
                </a:lnTo>
                <a:lnTo>
                  <a:pt x="638" y="195"/>
                </a:lnTo>
                <a:lnTo>
                  <a:pt x="643" y="252"/>
                </a:lnTo>
                <a:lnTo>
                  <a:pt x="648" y="244"/>
                </a:lnTo>
                <a:lnTo>
                  <a:pt x="652" y="288"/>
                </a:lnTo>
                <a:lnTo>
                  <a:pt x="657" y="241"/>
                </a:lnTo>
                <a:lnTo>
                  <a:pt x="661" y="237"/>
                </a:lnTo>
                <a:lnTo>
                  <a:pt x="666" y="217"/>
                </a:lnTo>
                <a:lnTo>
                  <a:pt x="671" y="230"/>
                </a:lnTo>
                <a:lnTo>
                  <a:pt x="675" y="182"/>
                </a:lnTo>
                <a:lnTo>
                  <a:pt x="680" y="266"/>
                </a:lnTo>
                <a:lnTo>
                  <a:pt x="684" y="278"/>
                </a:lnTo>
                <a:lnTo>
                  <a:pt x="689" y="362"/>
                </a:lnTo>
                <a:lnTo>
                  <a:pt x="693" y="251"/>
                </a:lnTo>
                <a:lnTo>
                  <a:pt x="698" y="252"/>
                </a:lnTo>
                <a:lnTo>
                  <a:pt x="703" y="251"/>
                </a:lnTo>
                <a:lnTo>
                  <a:pt x="707" y="278"/>
                </a:lnTo>
                <a:lnTo>
                  <a:pt x="712" y="276"/>
                </a:lnTo>
                <a:lnTo>
                  <a:pt x="717" y="206"/>
                </a:lnTo>
                <a:lnTo>
                  <a:pt x="721" y="197"/>
                </a:lnTo>
                <a:lnTo>
                  <a:pt x="726" y="176"/>
                </a:lnTo>
                <a:lnTo>
                  <a:pt x="730" y="222"/>
                </a:lnTo>
                <a:lnTo>
                  <a:pt x="735" y="238"/>
                </a:lnTo>
                <a:lnTo>
                  <a:pt x="739" y="269"/>
                </a:lnTo>
                <a:lnTo>
                  <a:pt x="744" y="282"/>
                </a:lnTo>
                <a:lnTo>
                  <a:pt x="749" y="309"/>
                </a:lnTo>
                <a:lnTo>
                  <a:pt x="753" y="286"/>
                </a:lnTo>
                <a:lnTo>
                  <a:pt x="758" y="285"/>
                </a:lnTo>
                <a:lnTo>
                  <a:pt x="763" y="295"/>
                </a:lnTo>
                <a:lnTo>
                  <a:pt x="767" y="302"/>
                </a:lnTo>
                <a:lnTo>
                  <a:pt x="772" y="270"/>
                </a:lnTo>
                <a:lnTo>
                  <a:pt x="776" y="205"/>
                </a:lnTo>
                <a:lnTo>
                  <a:pt x="781" y="207"/>
                </a:lnTo>
                <a:lnTo>
                  <a:pt x="785" y="220"/>
                </a:lnTo>
                <a:lnTo>
                  <a:pt x="790" y="257"/>
                </a:lnTo>
                <a:lnTo>
                  <a:pt x="795" y="219"/>
                </a:lnTo>
                <a:lnTo>
                  <a:pt x="799" y="231"/>
                </a:lnTo>
                <a:lnTo>
                  <a:pt x="804" y="219"/>
                </a:lnTo>
                <a:lnTo>
                  <a:pt x="809" y="264"/>
                </a:lnTo>
                <a:lnTo>
                  <a:pt x="813" y="244"/>
                </a:lnTo>
                <a:lnTo>
                  <a:pt x="817" y="224"/>
                </a:lnTo>
                <a:lnTo>
                  <a:pt x="822" y="236"/>
                </a:lnTo>
                <a:lnTo>
                  <a:pt x="827" y="231"/>
                </a:lnTo>
                <a:lnTo>
                  <a:pt x="831" y="282"/>
                </a:lnTo>
                <a:lnTo>
                  <a:pt x="836" y="226"/>
                </a:lnTo>
                <a:lnTo>
                  <a:pt x="841" y="247"/>
                </a:lnTo>
                <a:lnTo>
                  <a:pt x="845" y="234"/>
                </a:lnTo>
                <a:lnTo>
                  <a:pt x="850" y="277"/>
                </a:lnTo>
                <a:lnTo>
                  <a:pt x="855" y="267"/>
                </a:lnTo>
                <a:lnTo>
                  <a:pt x="859" y="264"/>
                </a:lnTo>
                <a:lnTo>
                  <a:pt x="863" y="333"/>
                </a:lnTo>
                <a:lnTo>
                  <a:pt x="868" y="347"/>
                </a:lnTo>
                <a:lnTo>
                  <a:pt x="873" y="376"/>
                </a:lnTo>
                <a:lnTo>
                  <a:pt x="877" y="283"/>
                </a:lnTo>
                <a:lnTo>
                  <a:pt x="882" y="276"/>
                </a:lnTo>
                <a:lnTo>
                  <a:pt x="887" y="244"/>
                </a:lnTo>
                <a:lnTo>
                  <a:pt x="891" y="270"/>
                </a:lnTo>
                <a:lnTo>
                  <a:pt x="896" y="242"/>
                </a:lnTo>
                <a:lnTo>
                  <a:pt x="900" y="197"/>
                </a:lnTo>
                <a:lnTo>
                  <a:pt x="905" y="193"/>
                </a:lnTo>
                <a:lnTo>
                  <a:pt x="909" y="207"/>
                </a:lnTo>
                <a:lnTo>
                  <a:pt x="914" y="271"/>
                </a:lnTo>
                <a:lnTo>
                  <a:pt x="919" y="258"/>
                </a:lnTo>
                <a:lnTo>
                  <a:pt x="923" y="263"/>
                </a:lnTo>
                <a:lnTo>
                  <a:pt x="928" y="297"/>
                </a:lnTo>
                <a:lnTo>
                  <a:pt x="933" y="312"/>
                </a:lnTo>
                <a:lnTo>
                  <a:pt x="937" y="347"/>
                </a:lnTo>
                <a:lnTo>
                  <a:pt x="942" y="304"/>
                </a:lnTo>
                <a:lnTo>
                  <a:pt x="946" y="287"/>
                </a:lnTo>
                <a:lnTo>
                  <a:pt x="951" y="269"/>
                </a:lnTo>
                <a:lnTo>
                  <a:pt x="955" y="259"/>
                </a:lnTo>
                <a:lnTo>
                  <a:pt x="960" y="264"/>
                </a:lnTo>
                <a:lnTo>
                  <a:pt x="965" y="262"/>
                </a:lnTo>
                <a:lnTo>
                  <a:pt x="969" y="237"/>
                </a:lnTo>
                <a:lnTo>
                  <a:pt x="974" y="256"/>
                </a:lnTo>
                <a:lnTo>
                  <a:pt x="979" y="259"/>
                </a:lnTo>
                <a:lnTo>
                  <a:pt x="983" y="284"/>
                </a:lnTo>
                <a:lnTo>
                  <a:pt x="988" y="298"/>
                </a:lnTo>
                <a:lnTo>
                  <a:pt x="992" y="277"/>
                </a:lnTo>
                <a:lnTo>
                  <a:pt x="997" y="239"/>
                </a:lnTo>
                <a:lnTo>
                  <a:pt x="1001" y="232"/>
                </a:lnTo>
                <a:lnTo>
                  <a:pt x="1006" y="234"/>
                </a:lnTo>
                <a:lnTo>
                  <a:pt x="1011" y="326"/>
                </a:lnTo>
                <a:lnTo>
                  <a:pt x="1015" y="352"/>
                </a:lnTo>
                <a:lnTo>
                  <a:pt x="1020" y="371"/>
                </a:lnTo>
                <a:lnTo>
                  <a:pt x="1024" y="349"/>
                </a:lnTo>
                <a:lnTo>
                  <a:pt x="1029" y="325"/>
                </a:lnTo>
                <a:lnTo>
                  <a:pt x="1034" y="315"/>
                </a:lnTo>
                <a:lnTo>
                  <a:pt x="1038" y="309"/>
                </a:lnTo>
                <a:lnTo>
                  <a:pt x="1043" y="295"/>
                </a:lnTo>
                <a:lnTo>
                  <a:pt x="1047" y="246"/>
                </a:lnTo>
                <a:lnTo>
                  <a:pt x="1052" y="237"/>
                </a:lnTo>
                <a:lnTo>
                  <a:pt x="1057" y="234"/>
                </a:lnTo>
                <a:lnTo>
                  <a:pt x="1061" y="276"/>
                </a:lnTo>
                <a:lnTo>
                  <a:pt x="1066" y="278"/>
                </a:lnTo>
                <a:lnTo>
                  <a:pt x="1070" y="236"/>
                </a:lnTo>
                <a:lnTo>
                  <a:pt x="1075" y="219"/>
                </a:lnTo>
                <a:lnTo>
                  <a:pt x="1080" y="222"/>
                </a:lnTo>
                <a:lnTo>
                  <a:pt x="1084" y="295"/>
                </a:lnTo>
                <a:lnTo>
                  <a:pt x="1089" y="348"/>
                </a:lnTo>
                <a:lnTo>
                  <a:pt x="1093" y="301"/>
                </a:lnTo>
                <a:lnTo>
                  <a:pt x="1098" y="256"/>
                </a:lnTo>
                <a:lnTo>
                  <a:pt x="1102" y="184"/>
                </a:lnTo>
                <a:lnTo>
                  <a:pt x="1107" y="223"/>
                </a:lnTo>
                <a:lnTo>
                  <a:pt x="1112" y="237"/>
                </a:lnTo>
                <a:lnTo>
                  <a:pt x="1116" y="281"/>
                </a:lnTo>
                <a:lnTo>
                  <a:pt x="1121" y="245"/>
                </a:lnTo>
                <a:lnTo>
                  <a:pt x="1126" y="246"/>
                </a:lnTo>
                <a:lnTo>
                  <a:pt x="1130" y="252"/>
                </a:lnTo>
                <a:lnTo>
                  <a:pt x="1135" y="298"/>
                </a:lnTo>
                <a:lnTo>
                  <a:pt x="1139" y="279"/>
                </a:lnTo>
                <a:lnTo>
                  <a:pt x="1144" y="292"/>
                </a:lnTo>
                <a:lnTo>
                  <a:pt x="1148" y="317"/>
                </a:lnTo>
                <a:lnTo>
                  <a:pt x="1153" y="343"/>
                </a:lnTo>
                <a:lnTo>
                  <a:pt x="1158" y="327"/>
                </a:lnTo>
                <a:lnTo>
                  <a:pt x="1162" y="237"/>
                </a:lnTo>
                <a:lnTo>
                  <a:pt x="1167" y="210"/>
                </a:lnTo>
                <a:lnTo>
                  <a:pt x="1171" y="216"/>
                </a:lnTo>
                <a:lnTo>
                  <a:pt x="1176" y="291"/>
                </a:lnTo>
                <a:lnTo>
                  <a:pt x="1181" y="313"/>
                </a:lnTo>
                <a:lnTo>
                  <a:pt x="1185" y="282"/>
                </a:lnTo>
                <a:lnTo>
                  <a:pt x="1190" y="265"/>
                </a:lnTo>
                <a:lnTo>
                  <a:pt x="1194" y="249"/>
                </a:lnTo>
                <a:lnTo>
                  <a:pt x="1199" y="242"/>
                </a:lnTo>
                <a:lnTo>
                  <a:pt x="1204" y="254"/>
                </a:lnTo>
                <a:lnTo>
                  <a:pt x="1208" y="233"/>
                </a:lnTo>
                <a:lnTo>
                  <a:pt x="1213" y="309"/>
                </a:lnTo>
                <a:lnTo>
                  <a:pt x="1217" y="299"/>
                </a:lnTo>
                <a:lnTo>
                  <a:pt x="1222" y="327"/>
                </a:lnTo>
                <a:lnTo>
                  <a:pt x="1226" y="278"/>
                </a:lnTo>
                <a:lnTo>
                  <a:pt x="1231" y="277"/>
                </a:lnTo>
                <a:lnTo>
                  <a:pt x="1236" y="242"/>
                </a:lnTo>
                <a:lnTo>
                  <a:pt x="1240" y="266"/>
                </a:lnTo>
                <a:lnTo>
                  <a:pt x="1245" y="231"/>
                </a:lnTo>
                <a:lnTo>
                  <a:pt x="1250" y="236"/>
                </a:lnTo>
                <a:lnTo>
                  <a:pt x="1254" y="219"/>
                </a:lnTo>
                <a:lnTo>
                  <a:pt x="1259" y="235"/>
                </a:lnTo>
                <a:lnTo>
                  <a:pt x="1263" y="276"/>
                </a:lnTo>
                <a:lnTo>
                  <a:pt x="1268" y="238"/>
                </a:lnTo>
                <a:lnTo>
                  <a:pt x="1272" y="227"/>
                </a:lnTo>
                <a:lnTo>
                  <a:pt x="1277" y="182"/>
                </a:lnTo>
                <a:lnTo>
                  <a:pt x="1282" y="197"/>
                </a:lnTo>
                <a:lnTo>
                  <a:pt x="1286" y="214"/>
                </a:lnTo>
                <a:lnTo>
                  <a:pt x="1291" y="295"/>
                </a:lnTo>
                <a:lnTo>
                  <a:pt x="1296" y="300"/>
                </a:lnTo>
                <a:lnTo>
                  <a:pt x="1300" y="289"/>
                </a:lnTo>
                <a:lnTo>
                  <a:pt x="1305" y="241"/>
                </a:lnTo>
                <a:lnTo>
                  <a:pt x="1309" y="227"/>
                </a:lnTo>
                <a:lnTo>
                  <a:pt x="1314" y="224"/>
                </a:lnTo>
                <a:lnTo>
                  <a:pt x="1318" y="239"/>
                </a:lnTo>
                <a:lnTo>
                  <a:pt x="1323" y="277"/>
                </a:lnTo>
                <a:lnTo>
                  <a:pt x="1328" y="275"/>
                </a:lnTo>
                <a:lnTo>
                  <a:pt x="1332" y="251"/>
                </a:lnTo>
                <a:lnTo>
                  <a:pt x="1337" y="223"/>
                </a:lnTo>
                <a:lnTo>
                  <a:pt x="1342" y="249"/>
                </a:lnTo>
                <a:lnTo>
                  <a:pt x="1346" y="321"/>
                </a:lnTo>
                <a:lnTo>
                  <a:pt x="1351" y="311"/>
                </a:lnTo>
                <a:lnTo>
                  <a:pt x="1355" y="348"/>
                </a:lnTo>
                <a:lnTo>
                  <a:pt x="1360" y="271"/>
                </a:lnTo>
                <a:lnTo>
                  <a:pt x="1364" y="255"/>
                </a:lnTo>
                <a:lnTo>
                  <a:pt x="1369" y="195"/>
                </a:lnTo>
                <a:lnTo>
                  <a:pt x="1374" y="225"/>
                </a:lnTo>
                <a:lnTo>
                  <a:pt x="1378" y="281"/>
                </a:lnTo>
                <a:lnTo>
                  <a:pt x="1383" y="320"/>
                </a:lnTo>
                <a:lnTo>
                  <a:pt x="1388" y="304"/>
                </a:lnTo>
                <a:lnTo>
                  <a:pt x="1392" y="299"/>
                </a:lnTo>
                <a:lnTo>
                  <a:pt x="1396" y="259"/>
                </a:lnTo>
                <a:lnTo>
                  <a:pt x="1401" y="252"/>
                </a:lnTo>
                <a:lnTo>
                  <a:pt x="1406" y="264"/>
                </a:lnTo>
                <a:lnTo>
                  <a:pt x="1410" y="261"/>
                </a:lnTo>
                <a:lnTo>
                  <a:pt x="1415" y="260"/>
                </a:lnTo>
                <a:lnTo>
                  <a:pt x="1420" y="256"/>
                </a:lnTo>
                <a:lnTo>
                  <a:pt x="1424" y="279"/>
                </a:lnTo>
                <a:lnTo>
                  <a:pt x="1429" y="295"/>
                </a:lnTo>
                <a:lnTo>
                  <a:pt x="1433" y="292"/>
                </a:lnTo>
                <a:lnTo>
                  <a:pt x="1438" y="266"/>
                </a:lnTo>
                <a:lnTo>
                  <a:pt x="1442" y="229"/>
                </a:lnTo>
                <a:lnTo>
                  <a:pt x="1447" y="208"/>
                </a:lnTo>
                <a:lnTo>
                  <a:pt x="1452" y="229"/>
                </a:lnTo>
                <a:lnTo>
                  <a:pt x="1456" y="231"/>
                </a:lnTo>
                <a:lnTo>
                  <a:pt x="1461" y="237"/>
                </a:lnTo>
                <a:lnTo>
                  <a:pt x="1466" y="216"/>
                </a:lnTo>
                <a:lnTo>
                  <a:pt x="1470" y="249"/>
                </a:lnTo>
                <a:lnTo>
                  <a:pt x="1475" y="244"/>
                </a:lnTo>
                <a:lnTo>
                  <a:pt x="1479" y="303"/>
                </a:lnTo>
                <a:lnTo>
                  <a:pt x="1484" y="258"/>
                </a:lnTo>
                <a:lnTo>
                  <a:pt x="1488" y="257"/>
                </a:lnTo>
                <a:lnTo>
                  <a:pt x="1493" y="226"/>
                </a:lnTo>
                <a:lnTo>
                  <a:pt x="1498" y="239"/>
                </a:lnTo>
                <a:lnTo>
                  <a:pt x="1502" y="229"/>
                </a:lnTo>
                <a:lnTo>
                  <a:pt x="1507" y="267"/>
                </a:lnTo>
                <a:lnTo>
                  <a:pt x="1512" y="273"/>
                </a:lnTo>
                <a:lnTo>
                  <a:pt x="1516" y="301"/>
                </a:lnTo>
                <a:lnTo>
                  <a:pt x="1521" y="234"/>
                </a:lnTo>
                <a:lnTo>
                  <a:pt x="1525" y="260"/>
                </a:lnTo>
                <a:lnTo>
                  <a:pt x="1530" y="238"/>
                </a:lnTo>
                <a:lnTo>
                  <a:pt x="1534" y="252"/>
                </a:lnTo>
                <a:lnTo>
                  <a:pt x="1539" y="217"/>
                </a:lnTo>
                <a:lnTo>
                  <a:pt x="1544" y="201"/>
                </a:lnTo>
                <a:lnTo>
                  <a:pt x="1548" y="165"/>
                </a:lnTo>
                <a:lnTo>
                  <a:pt x="1553" y="147"/>
                </a:lnTo>
                <a:lnTo>
                  <a:pt x="1557" y="130"/>
                </a:lnTo>
                <a:lnTo>
                  <a:pt x="1562" y="120"/>
                </a:lnTo>
                <a:lnTo>
                  <a:pt x="1567" y="106"/>
                </a:lnTo>
                <a:lnTo>
                  <a:pt x="1571" y="84"/>
                </a:lnTo>
                <a:lnTo>
                  <a:pt x="1576" y="44"/>
                </a:lnTo>
                <a:lnTo>
                  <a:pt x="1580" y="30"/>
                </a:lnTo>
                <a:lnTo>
                  <a:pt x="1585" y="15"/>
                </a:lnTo>
                <a:lnTo>
                  <a:pt x="1590" y="25"/>
                </a:lnTo>
                <a:lnTo>
                  <a:pt x="1594" y="29"/>
                </a:lnTo>
                <a:lnTo>
                  <a:pt x="1599" y="14"/>
                </a:lnTo>
                <a:lnTo>
                  <a:pt x="1603" y="23"/>
                </a:lnTo>
                <a:lnTo>
                  <a:pt x="1608" y="35"/>
                </a:lnTo>
                <a:lnTo>
                  <a:pt x="1613" y="57"/>
                </a:lnTo>
                <a:lnTo>
                  <a:pt x="1617" y="74"/>
                </a:lnTo>
                <a:lnTo>
                  <a:pt x="1622" y="82"/>
                </a:lnTo>
                <a:lnTo>
                  <a:pt x="1626" y="109"/>
                </a:lnTo>
                <a:lnTo>
                  <a:pt x="1631" y="134"/>
                </a:lnTo>
                <a:lnTo>
                  <a:pt x="1635" y="158"/>
                </a:lnTo>
                <a:lnTo>
                  <a:pt x="1640" y="182"/>
                </a:lnTo>
                <a:lnTo>
                  <a:pt x="1645" y="194"/>
                </a:lnTo>
                <a:lnTo>
                  <a:pt x="1649" y="222"/>
                </a:lnTo>
                <a:lnTo>
                  <a:pt x="1654" y="240"/>
                </a:lnTo>
                <a:lnTo>
                  <a:pt x="1659" y="272"/>
                </a:lnTo>
                <a:lnTo>
                  <a:pt x="1663" y="285"/>
                </a:lnTo>
                <a:lnTo>
                  <a:pt x="1668" y="304"/>
                </a:lnTo>
                <a:lnTo>
                  <a:pt x="1672" y="320"/>
                </a:lnTo>
                <a:lnTo>
                  <a:pt x="1677" y="350"/>
                </a:lnTo>
                <a:lnTo>
                  <a:pt x="1681" y="389"/>
                </a:lnTo>
                <a:lnTo>
                  <a:pt x="1686" y="422"/>
                </a:lnTo>
                <a:lnTo>
                  <a:pt x="1691" y="452"/>
                </a:lnTo>
                <a:lnTo>
                  <a:pt x="1695" y="469"/>
                </a:lnTo>
                <a:lnTo>
                  <a:pt x="1700" y="485"/>
                </a:lnTo>
                <a:lnTo>
                  <a:pt x="1705" y="482"/>
                </a:lnTo>
                <a:lnTo>
                  <a:pt x="1709" y="493"/>
                </a:lnTo>
                <a:lnTo>
                  <a:pt x="1714" y="484"/>
                </a:lnTo>
                <a:lnTo>
                  <a:pt x="1718" y="480"/>
                </a:lnTo>
                <a:lnTo>
                  <a:pt x="1723" y="479"/>
                </a:lnTo>
                <a:lnTo>
                  <a:pt x="1727" y="490"/>
                </a:lnTo>
                <a:lnTo>
                  <a:pt x="1732" y="506"/>
                </a:lnTo>
                <a:lnTo>
                  <a:pt x="1737" y="494"/>
                </a:lnTo>
                <a:lnTo>
                  <a:pt x="1741" y="479"/>
                </a:lnTo>
                <a:lnTo>
                  <a:pt x="1746" y="461"/>
                </a:lnTo>
                <a:lnTo>
                  <a:pt x="1751" y="430"/>
                </a:lnTo>
                <a:lnTo>
                  <a:pt x="1755" y="408"/>
                </a:lnTo>
                <a:lnTo>
                  <a:pt x="1759" y="388"/>
                </a:lnTo>
                <a:lnTo>
                  <a:pt x="1764" y="384"/>
                </a:lnTo>
                <a:lnTo>
                  <a:pt x="1769" y="376"/>
                </a:lnTo>
                <a:lnTo>
                  <a:pt x="1773" y="349"/>
                </a:lnTo>
                <a:lnTo>
                  <a:pt x="1778" y="313"/>
                </a:lnTo>
                <a:lnTo>
                  <a:pt x="1783" y="281"/>
                </a:lnTo>
                <a:lnTo>
                  <a:pt x="1787" y="243"/>
                </a:lnTo>
                <a:lnTo>
                  <a:pt x="1792" y="214"/>
                </a:lnTo>
                <a:lnTo>
                  <a:pt x="1797" y="170"/>
                </a:lnTo>
                <a:lnTo>
                  <a:pt x="1801" y="149"/>
                </a:lnTo>
                <a:lnTo>
                  <a:pt x="1805" y="137"/>
                </a:lnTo>
                <a:lnTo>
                  <a:pt x="1810" y="137"/>
                </a:lnTo>
                <a:lnTo>
                  <a:pt x="1815" y="101"/>
                </a:lnTo>
                <a:lnTo>
                  <a:pt x="1819" y="74"/>
                </a:lnTo>
                <a:lnTo>
                  <a:pt x="1824" y="38"/>
                </a:lnTo>
                <a:lnTo>
                  <a:pt x="1829" y="50"/>
                </a:lnTo>
                <a:lnTo>
                  <a:pt x="1833" y="40"/>
                </a:lnTo>
                <a:lnTo>
                  <a:pt x="1838" y="49"/>
                </a:lnTo>
                <a:lnTo>
                  <a:pt x="1842" y="37"/>
                </a:lnTo>
                <a:lnTo>
                  <a:pt x="1847" y="25"/>
                </a:lnTo>
                <a:lnTo>
                  <a:pt x="1851" y="7"/>
                </a:lnTo>
                <a:lnTo>
                  <a:pt x="1856" y="23"/>
                </a:lnTo>
                <a:lnTo>
                  <a:pt x="1861" y="32"/>
                </a:lnTo>
                <a:lnTo>
                  <a:pt x="1865" y="54"/>
                </a:lnTo>
                <a:lnTo>
                  <a:pt x="1870" y="44"/>
                </a:lnTo>
                <a:lnTo>
                  <a:pt x="1875" y="67"/>
                </a:lnTo>
                <a:lnTo>
                  <a:pt x="1879" y="83"/>
                </a:lnTo>
                <a:lnTo>
                  <a:pt x="1884" y="121"/>
                </a:lnTo>
                <a:lnTo>
                  <a:pt x="1888" y="164"/>
                </a:lnTo>
                <a:lnTo>
                  <a:pt x="1893" y="194"/>
                </a:lnTo>
                <a:lnTo>
                  <a:pt x="1897" y="208"/>
                </a:lnTo>
                <a:lnTo>
                  <a:pt x="1902" y="203"/>
                </a:lnTo>
                <a:lnTo>
                  <a:pt x="1907" y="226"/>
                </a:lnTo>
                <a:lnTo>
                  <a:pt x="1911" y="261"/>
                </a:lnTo>
                <a:lnTo>
                  <a:pt x="1916" y="290"/>
                </a:lnTo>
                <a:lnTo>
                  <a:pt x="1921" y="312"/>
                </a:lnTo>
                <a:lnTo>
                  <a:pt x="1925" y="357"/>
                </a:lnTo>
                <a:lnTo>
                  <a:pt x="1930" y="394"/>
                </a:lnTo>
                <a:lnTo>
                  <a:pt x="1934" y="415"/>
                </a:lnTo>
                <a:lnTo>
                  <a:pt x="1939" y="409"/>
                </a:lnTo>
                <a:lnTo>
                  <a:pt x="1943" y="431"/>
                </a:lnTo>
                <a:lnTo>
                  <a:pt x="1948" y="434"/>
                </a:lnTo>
                <a:lnTo>
                  <a:pt x="1953" y="454"/>
                </a:lnTo>
                <a:lnTo>
                  <a:pt x="1957" y="436"/>
                </a:lnTo>
                <a:lnTo>
                  <a:pt x="1962" y="473"/>
                </a:lnTo>
                <a:lnTo>
                  <a:pt x="1966" y="466"/>
                </a:lnTo>
                <a:lnTo>
                  <a:pt x="1971" y="495"/>
                </a:lnTo>
                <a:lnTo>
                  <a:pt x="1976" y="468"/>
                </a:lnTo>
                <a:lnTo>
                  <a:pt x="1980" y="489"/>
                </a:lnTo>
                <a:lnTo>
                  <a:pt x="1985" y="476"/>
                </a:lnTo>
                <a:lnTo>
                  <a:pt x="1989" y="492"/>
                </a:lnTo>
                <a:lnTo>
                  <a:pt x="1994" y="458"/>
                </a:lnTo>
                <a:lnTo>
                  <a:pt x="1999" y="440"/>
                </a:lnTo>
                <a:lnTo>
                  <a:pt x="2003" y="400"/>
                </a:lnTo>
                <a:lnTo>
                  <a:pt x="2008" y="383"/>
                </a:lnTo>
                <a:lnTo>
                  <a:pt x="2012" y="379"/>
                </a:lnTo>
                <a:lnTo>
                  <a:pt x="2017" y="378"/>
                </a:lnTo>
                <a:lnTo>
                  <a:pt x="2022" y="362"/>
                </a:lnTo>
                <a:lnTo>
                  <a:pt x="2026" y="329"/>
                </a:lnTo>
                <a:lnTo>
                  <a:pt x="2031" y="293"/>
                </a:lnTo>
                <a:lnTo>
                  <a:pt x="2035" y="264"/>
                </a:lnTo>
                <a:lnTo>
                  <a:pt x="2040" y="249"/>
                </a:lnTo>
                <a:lnTo>
                  <a:pt x="2045" y="219"/>
                </a:lnTo>
                <a:lnTo>
                  <a:pt x="2049" y="205"/>
                </a:lnTo>
                <a:lnTo>
                  <a:pt x="2054" y="161"/>
                </a:lnTo>
                <a:lnTo>
                  <a:pt x="2058" y="142"/>
                </a:lnTo>
                <a:lnTo>
                  <a:pt x="2063" y="116"/>
                </a:lnTo>
                <a:lnTo>
                  <a:pt x="2068" y="110"/>
                </a:lnTo>
                <a:lnTo>
                  <a:pt x="2072" y="91"/>
                </a:lnTo>
                <a:lnTo>
                  <a:pt x="2077" y="81"/>
                </a:lnTo>
                <a:lnTo>
                  <a:pt x="2081" y="60"/>
                </a:lnTo>
                <a:lnTo>
                  <a:pt x="2086" y="71"/>
                </a:lnTo>
                <a:lnTo>
                  <a:pt x="2090" y="46"/>
                </a:lnTo>
                <a:lnTo>
                  <a:pt x="2095" y="48"/>
                </a:lnTo>
                <a:lnTo>
                  <a:pt x="2100" y="25"/>
                </a:lnTo>
                <a:lnTo>
                  <a:pt x="2104" y="3"/>
                </a:lnTo>
                <a:lnTo>
                  <a:pt x="2109" y="0"/>
                </a:lnTo>
                <a:lnTo>
                  <a:pt x="2113" y="16"/>
                </a:lnTo>
                <a:lnTo>
                  <a:pt x="2118" y="46"/>
                </a:lnTo>
                <a:lnTo>
                  <a:pt x="2123" y="58"/>
                </a:lnTo>
                <a:lnTo>
                  <a:pt x="2127" y="67"/>
                </a:lnTo>
                <a:lnTo>
                  <a:pt x="2132" y="91"/>
                </a:lnTo>
                <a:lnTo>
                  <a:pt x="2136" y="120"/>
                </a:lnTo>
                <a:lnTo>
                  <a:pt x="2141" y="132"/>
                </a:lnTo>
                <a:lnTo>
                  <a:pt x="2146" y="152"/>
                </a:lnTo>
                <a:lnTo>
                  <a:pt x="2150" y="169"/>
                </a:lnTo>
                <a:lnTo>
                  <a:pt x="2155" y="196"/>
                </a:lnTo>
                <a:lnTo>
                  <a:pt x="2159" y="225"/>
                </a:lnTo>
                <a:lnTo>
                  <a:pt x="2164" y="253"/>
                </a:lnTo>
                <a:lnTo>
                  <a:pt x="2168" y="296"/>
                </a:lnTo>
                <a:lnTo>
                  <a:pt x="2173" y="332"/>
                </a:lnTo>
                <a:lnTo>
                  <a:pt x="2178" y="352"/>
                </a:lnTo>
                <a:lnTo>
                  <a:pt x="2182" y="373"/>
                </a:lnTo>
                <a:lnTo>
                  <a:pt x="2187" y="378"/>
                </a:lnTo>
                <a:lnTo>
                  <a:pt x="2192" y="412"/>
                </a:lnTo>
                <a:lnTo>
                  <a:pt x="2196" y="430"/>
                </a:lnTo>
                <a:lnTo>
                  <a:pt x="2201" y="471"/>
                </a:lnTo>
                <a:lnTo>
                  <a:pt x="2205" y="488"/>
                </a:lnTo>
                <a:lnTo>
                  <a:pt x="2210" y="495"/>
                </a:lnTo>
                <a:lnTo>
                  <a:pt x="2214" y="491"/>
                </a:lnTo>
                <a:lnTo>
                  <a:pt x="2219" y="485"/>
                </a:lnTo>
                <a:lnTo>
                  <a:pt x="2224" y="493"/>
                </a:lnTo>
                <a:lnTo>
                  <a:pt x="2228" y="499"/>
                </a:lnTo>
                <a:lnTo>
                  <a:pt x="2233" y="483"/>
                </a:lnTo>
                <a:lnTo>
                  <a:pt x="2238" y="475"/>
                </a:lnTo>
                <a:lnTo>
                  <a:pt x="2242" y="463"/>
                </a:lnTo>
                <a:lnTo>
                  <a:pt x="2247" y="482"/>
                </a:lnTo>
                <a:lnTo>
                  <a:pt x="2251" y="476"/>
                </a:lnTo>
                <a:lnTo>
                  <a:pt x="2256" y="463"/>
                </a:lnTo>
                <a:lnTo>
                  <a:pt x="2260" y="437"/>
                </a:lnTo>
                <a:lnTo>
                  <a:pt x="2265" y="412"/>
                </a:lnTo>
                <a:lnTo>
                  <a:pt x="2270" y="405"/>
                </a:lnTo>
                <a:lnTo>
                  <a:pt x="2274" y="378"/>
                </a:lnTo>
                <a:lnTo>
                  <a:pt x="2279" y="353"/>
                </a:lnTo>
                <a:lnTo>
                  <a:pt x="2284" y="311"/>
                </a:lnTo>
                <a:lnTo>
                  <a:pt x="2288" y="291"/>
                </a:lnTo>
                <a:lnTo>
                  <a:pt x="2292" y="283"/>
                </a:lnTo>
                <a:lnTo>
                  <a:pt x="2297" y="266"/>
                </a:lnTo>
                <a:lnTo>
                  <a:pt x="2302" y="237"/>
                </a:lnTo>
                <a:lnTo>
                  <a:pt x="2306" y="211"/>
                </a:lnTo>
                <a:lnTo>
                  <a:pt x="2311" y="223"/>
                </a:lnTo>
                <a:lnTo>
                  <a:pt x="2316" y="243"/>
                </a:lnTo>
                <a:lnTo>
                  <a:pt x="2320" y="249"/>
                </a:lnTo>
                <a:lnTo>
                  <a:pt x="2325" y="257"/>
                </a:lnTo>
                <a:lnTo>
                  <a:pt x="2330" y="341"/>
                </a:lnTo>
                <a:lnTo>
                  <a:pt x="2334" y="370"/>
                </a:lnTo>
                <a:lnTo>
                  <a:pt x="2338" y="353"/>
                </a:lnTo>
                <a:lnTo>
                  <a:pt x="2343" y="252"/>
                </a:lnTo>
                <a:lnTo>
                  <a:pt x="2348" y="249"/>
                </a:lnTo>
                <a:lnTo>
                  <a:pt x="2352" y="276"/>
                </a:lnTo>
                <a:lnTo>
                  <a:pt x="2357" y="291"/>
                </a:lnTo>
                <a:lnTo>
                  <a:pt x="2362" y="252"/>
                </a:lnTo>
                <a:lnTo>
                  <a:pt x="2366" y="235"/>
                </a:lnTo>
                <a:lnTo>
                  <a:pt x="2371" y="255"/>
                </a:lnTo>
                <a:lnTo>
                  <a:pt x="2375" y="318"/>
                </a:lnTo>
                <a:lnTo>
                  <a:pt x="2380" y="314"/>
                </a:lnTo>
                <a:lnTo>
                  <a:pt x="2384" y="249"/>
                </a:lnTo>
                <a:lnTo>
                  <a:pt x="2389" y="229"/>
                </a:lnTo>
                <a:lnTo>
                  <a:pt x="2394" y="215"/>
                </a:lnTo>
                <a:lnTo>
                  <a:pt x="2398" y="272"/>
                </a:lnTo>
                <a:lnTo>
                  <a:pt x="2403" y="257"/>
                </a:lnTo>
                <a:lnTo>
                  <a:pt x="2408" y="252"/>
                </a:lnTo>
                <a:lnTo>
                  <a:pt x="2412" y="262"/>
                </a:lnTo>
                <a:lnTo>
                  <a:pt x="2417" y="322"/>
                </a:lnTo>
                <a:lnTo>
                  <a:pt x="2421" y="325"/>
                </a:lnTo>
                <a:lnTo>
                  <a:pt x="2426" y="269"/>
                </a:lnTo>
                <a:lnTo>
                  <a:pt x="2430" y="185"/>
                </a:lnTo>
                <a:lnTo>
                  <a:pt x="2435" y="206"/>
                </a:lnTo>
                <a:lnTo>
                  <a:pt x="2440" y="213"/>
                </a:lnTo>
                <a:lnTo>
                  <a:pt x="2444" y="213"/>
                </a:lnTo>
                <a:lnTo>
                  <a:pt x="2449" y="243"/>
                </a:lnTo>
                <a:lnTo>
                  <a:pt x="2454" y="278"/>
                </a:lnTo>
                <a:lnTo>
                  <a:pt x="2458" y="315"/>
                </a:lnTo>
                <a:lnTo>
                  <a:pt x="2463" y="310"/>
                </a:lnTo>
                <a:lnTo>
                  <a:pt x="2467" y="362"/>
                </a:lnTo>
                <a:lnTo>
                  <a:pt x="2472" y="371"/>
                </a:lnTo>
                <a:lnTo>
                  <a:pt x="2476" y="350"/>
                </a:lnTo>
                <a:lnTo>
                  <a:pt x="2481" y="345"/>
                </a:lnTo>
                <a:lnTo>
                  <a:pt x="2486" y="317"/>
                </a:lnTo>
                <a:lnTo>
                  <a:pt x="2490" y="295"/>
                </a:lnTo>
                <a:lnTo>
                  <a:pt x="2495" y="231"/>
                </a:lnTo>
                <a:lnTo>
                  <a:pt x="2499" y="248"/>
                </a:lnTo>
                <a:lnTo>
                  <a:pt x="2504" y="331"/>
                </a:lnTo>
                <a:lnTo>
                  <a:pt x="2509" y="370"/>
                </a:lnTo>
                <a:lnTo>
                  <a:pt x="2513" y="362"/>
                </a:lnTo>
                <a:lnTo>
                  <a:pt x="2518" y="297"/>
                </a:lnTo>
                <a:lnTo>
                  <a:pt x="2522" y="282"/>
                </a:lnTo>
                <a:lnTo>
                  <a:pt x="2527" y="232"/>
                </a:lnTo>
                <a:lnTo>
                  <a:pt x="2532" y="250"/>
                </a:lnTo>
                <a:lnTo>
                  <a:pt x="2536" y="272"/>
                </a:lnTo>
                <a:lnTo>
                  <a:pt x="2541" y="310"/>
                </a:lnTo>
                <a:lnTo>
                  <a:pt x="2545" y="257"/>
                </a:lnTo>
                <a:lnTo>
                  <a:pt x="2550" y="210"/>
                </a:lnTo>
                <a:lnTo>
                  <a:pt x="2555" y="259"/>
                </a:lnTo>
                <a:lnTo>
                  <a:pt x="2559" y="286"/>
                </a:lnTo>
                <a:lnTo>
                  <a:pt x="2564" y="297"/>
                </a:lnTo>
                <a:lnTo>
                  <a:pt x="2568" y="286"/>
                </a:lnTo>
                <a:lnTo>
                  <a:pt x="2573" y="293"/>
                </a:lnTo>
                <a:lnTo>
                  <a:pt x="2578" y="307"/>
                </a:lnTo>
                <a:lnTo>
                  <a:pt x="2582" y="312"/>
                </a:lnTo>
                <a:lnTo>
                  <a:pt x="2587" y="321"/>
                </a:lnTo>
                <a:lnTo>
                  <a:pt x="2591" y="304"/>
                </a:lnTo>
                <a:lnTo>
                  <a:pt x="2596" y="285"/>
                </a:lnTo>
                <a:lnTo>
                  <a:pt x="2601" y="263"/>
                </a:lnTo>
                <a:lnTo>
                  <a:pt x="2605" y="254"/>
                </a:lnTo>
                <a:lnTo>
                  <a:pt x="2610" y="233"/>
                </a:lnTo>
                <a:lnTo>
                  <a:pt x="2614" y="226"/>
                </a:lnTo>
                <a:lnTo>
                  <a:pt x="2619" y="298"/>
                </a:lnTo>
                <a:lnTo>
                  <a:pt x="2623" y="323"/>
                </a:lnTo>
                <a:lnTo>
                  <a:pt x="2628" y="366"/>
                </a:lnTo>
                <a:lnTo>
                  <a:pt x="2633" y="331"/>
                </a:lnTo>
                <a:lnTo>
                  <a:pt x="2637" y="272"/>
                </a:lnTo>
                <a:lnTo>
                  <a:pt x="2642" y="240"/>
                </a:lnTo>
                <a:lnTo>
                  <a:pt x="2647" y="208"/>
                </a:lnTo>
                <a:lnTo>
                  <a:pt x="2651" y="264"/>
                </a:lnTo>
                <a:lnTo>
                  <a:pt x="2656" y="270"/>
                </a:lnTo>
                <a:lnTo>
                  <a:pt x="2660" y="314"/>
                </a:lnTo>
                <a:lnTo>
                  <a:pt x="2665" y="250"/>
                </a:lnTo>
                <a:lnTo>
                  <a:pt x="2669" y="232"/>
                </a:lnTo>
                <a:lnTo>
                  <a:pt x="2674" y="161"/>
                </a:lnTo>
                <a:lnTo>
                  <a:pt x="2679" y="226"/>
                </a:lnTo>
                <a:lnTo>
                  <a:pt x="2683" y="212"/>
                </a:lnTo>
                <a:lnTo>
                  <a:pt x="2688" y="245"/>
                </a:lnTo>
                <a:lnTo>
                  <a:pt x="2693" y="192"/>
                </a:lnTo>
                <a:lnTo>
                  <a:pt x="2697" y="266"/>
                </a:lnTo>
                <a:lnTo>
                  <a:pt x="2702" y="270"/>
                </a:lnTo>
                <a:lnTo>
                  <a:pt x="2706" y="301"/>
                </a:lnTo>
                <a:lnTo>
                  <a:pt x="2711" y="264"/>
                </a:lnTo>
                <a:lnTo>
                  <a:pt x="2715" y="246"/>
                </a:lnTo>
                <a:lnTo>
                  <a:pt x="2720" y="222"/>
                </a:lnTo>
                <a:lnTo>
                  <a:pt x="2725" y="227"/>
                </a:lnTo>
                <a:lnTo>
                  <a:pt x="2729" y="269"/>
                </a:lnTo>
                <a:lnTo>
                  <a:pt x="2734" y="322"/>
                </a:lnTo>
                <a:lnTo>
                  <a:pt x="2739" y="325"/>
                </a:lnTo>
                <a:lnTo>
                  <a:pt x="2743" y="296"/>
                </a:lnTo>
                <a:lnTo>
                  <a:pt x="2747" y="293"/>
                </a:lnTo>
                <a:lnTo>
                  <a:pt x="2752" y="263"/>
                </a:lnTo>
                <a:lnTo>
                  <a:pt x="2757" y="282"/>
                </a:lnTo>
                <a:lnTo>
                  <a:pt x="2761" y="266"/>
                </a:lnTo>
                <a:lnTo>
                  <a:pt x="2766" y="306"/>
                </a:lnTo>
                <a:lnTo>
                  <a:pt x="2771" y="288"/>
                </a:lnTo>
                <a:lnTo>
                  <a:pt x="2775" y="324"/>
                </a:lnTo>
                <a:lnTo>
                  <a:pt x="2780" y="305"/>
                </a:lnTo>
                <a:lnTo>
                  <a:pt x="2784" y="302"/>
                </a:lnTo>
                <a:lnTo>
                  <a:pt x="2789" y="276"/>
                </a:lnTo>
                <a:lnTo>
                  <a:pt x="2793" y="246"/>
                </a:lnTo>
                <a:lnTo>
                  <a:pt x="2798" y="241"/>
                </a:lnTo>
                <a:lnTo>
                  <a:pt x="2803" y="205"/>
                </a:lnTo>
                <a:lnTo>
                  <a:pt x="2807" y="248"/>
                </a:lnTo>
                <a:lnTo>
                  <a:pt x="2812" y="212"/>
                </a:lnTo>
                <a:lnTo>
                  <a:pt x="2817" y="199"/>
                </a:lnTo>
                <a:lnTo>
                  <a:pt x="2821" y="199"/>
                </a:lnTo>
                <a:lnTo>
                  <a:pt x="2826" y="209"/>
                </a:lnTo>
                <a:lnTo>
                  <a:pt x="2830" y="269"/>
                </a:lnTo>
                <a:lnTo>
                  <a:pt x="2835" y="253"/>
                </a:lnTo>
                <a:lnTo>
                  <a:pt x="2839" y="233"/>
                </a:lnTo>
                <a:lnTo>
                  <a:pt x="2844" y="202"/>
                </a:lnTo>
                <a:lnTo>
                  <a:pt x="2849" y="208"/>
                </a:lnTo>
                <a:lnTo>
                  <a:pt x="2853" y="263"/>
                </a:lnTo>
                <a:lnTo>
                  <a:pt x="2858" y="246"/>
                </a:lnTo>
                <a:lnTo>
                  <a:pt x="2863" y="218"/>
                </a:lnTo>
                <a:lnTo>
                  <a:pt x="2867" y="243"/>
                </a:lnTo>
                <a:lnTo>
                  <a:pt x="2872" y="251"/>
                </a:lnTo>
                <a:lnTo>
                  <a:pt x="2876" y="263"/>
                </a:lnTo>
                <a:lnTo>
                  <a:pt x="2881" y="218"/>
                </a:lnTo>
                <a:lnTo>
                  <a:pt x="2885" y="205"/>
                </a:lnTo>
                <a:lnTo>
                  <a:pt x="2890" y="190"/>
                </a:lnTo>
                <a:lnTo>
                  <a:pt x="2895" y="235"/>
                </a:lnTo>
                <a:lnTo>
                  <a:pt x="2899" y="223"/>
                </a:lnTo>
                <a:lnTo>
                  <a:pt x="2904" y="252"/>
                </a:lnTo>
                <a:lnTo>
                  <a:pt x="2908" y="219"/>
                </a:lnTo>
                <a:lnTo>
                  <a:pt x="2913" y="237"/>
                </a:lnTo>
                <a:lnTo>
                  <a:pt x="2918" y="244"/>
                </a:lnTo>
                <a:lnTo>
                  <a:pt x="2922" y="233"/>
                </a:lnTo>
                <a:lnTo>
                  <a:pt x="2927" y="242"/>
                </a:lnTo>
                <a:lnTo>
                  <a:pt x="2931" y="191"/>
                </a:lnTo>
                <a:lnTo>
                  <a:pt x="2936" y="201"/>
                </a:lnTo>
                <a:lnTo>
                  <a:pt x="2941" y="230"/>
                </a:lnTo>
                <a:lnTo>
                  <a:pt x="2945" y="319"/>
                </a:lnTo>
                <a:lnTo>
                  <a:pt x="2950" y="321"/>
                </a:lnTo>
                <a:lnTo>
                  <a:pt x="2954" y="264"/>
                </a:lnTo>
                <a:lnTo>
                  <a:pt x="2959" y="213"/>
                </a:lnTo>
                <a:lnTo>
                  <a:pt x="2964" y="197"/>
                </a:lnTo>
                <a:lnTo>
                  <a:pt x="2968" y="231"/>
                </a:lnTo>
                <a:lnTo>
                  <a:pt x="2973" y="300"/>
                </a:lnTo>
                <a:lnTo>
                  <a:pt x="2977" y="366"/>
                </a:lnTo>
                <a:lnTo>
                  <a:pt x="2982" y="390"/>
                </a:lnTo>
                <a:lnTo>
                  <a:pt x="2987" y="306"/>
                </a:lnTo>
                <a:lnTo>
                  <a:pt x="2991" y="276"/>
                </a:lnTo>
                <a:lnTo>
                  <a:pt x="2996" y="258"/>
                </a:lnTo>
                <a:lnTo>
                  <a:pt x="3000" y="238"/>
                </a:lnTo>
                <a:lnTo>
                  <a:pt x="3005" y="206"/>
                </a:lnTo>
                <a:lnTo>
                  <a:pt x="3009" y="222"/>
                </a:lnTo>
                <a:lnTo>
                  <a:pt x="3014" y="238"/>
                </a:lnTo>
                <a:lnTo>
                  <a:pt x="3019" y="263"/>
                </a:lnTo>
                <a:lnTo>
                  <a:pt x="3023" y="232"/>
                </a:lnTo>
                <a:lnTo>
                  <a:pt x="3028" y="247"/>
                </a:lnTo>
                <a:lnTo>
                  <a:pt x="3032" y="282"/>
                </a:lnTo>
                <a:lnTo>
                  <a:pt x="3037" y="288"/>
                </a:lnTo>
                <a:lnTo>
                  <a:pt x="3042" y="287"/>
                </a:lnTo>
                <a:lnTo>
                  <a:pt x="3046" y="255"/>
                </a:lnTo>
                <a:lnTo>
                  <a:pt x="3051" y="233"/>
                </a:lnTo>
                <a:lnTo>
                  <a:pt x="3055" y="238"/>
                </a:lnTo>
                <a:lnTo>
                  <a:pt x="3060" y="245"/>
                </a:lnTo>
                <a:lnTo>
                  <a:pt x="3065" y="237"/>
                </a:lnTo>
                <a:lnTo>
                  <a:pt x="3069" y="266"/>
                </a:lnTo>
                <a:lnTo>
                  <a:pt x="3074" y="226"/>
                </a:lnTo>
                <a:lnTo>
                  <a:pt x="3078" y="262"/>
                </a:lnTo>
                <a:lnTo>
                  <a:pt x="3083" y="220"/>
                </a:lnTo>
                <a:lnTo>
                  <a:pt x="3088" y="260"/>
                </a:lnTo>
                <a:lnTo>
                  <a:pt x="3092" y="234"/>
                </a:lnTo>
                <a:lnTo>
                  <a:pt x="3097" y="240"/>
                </a:lnTo>
                <a:lnTo>
                  <a:pt x="3101" y="217"/>
                </a:lnTo>
                <a:lnTo>
                  <a:pt x="3106" y="228"/>
                </a:lnTo>
                <a:lnTo>
                  <a:pt x="3111" y="235"/>
                </a:lnTo>
                <a:lnTo>
                  <a:pt x="3115" y="230"/>
                </a:lnTo>
                <a:lnTo>
                  <a:pt x="3120" y="202"/>
                </a:lnTo>
                <a:lnTo>
                  <a:pt x="3124" y="231"/>
                </a:lnTo>
                <a:lnTo>
                  <a:pt x="3129" y="226"/>
                </a:lnTo>
                <a:lnTo>
                  <a:pt x="3134" y="274"/>
                </a:lnTo>
                <a:lnTo>
                  <a:pt x="3138" y="284"/>
                </a:lnTo>
                <a:lnTo>
                  <a:pt x="3143" y="284"/>
                </a:lnTo>
                <a:lnTo>
                  <a:pt x="3147" y="245"/>
                </a:lnTo>
                <a:lnTo>
                  <a:pt x="3152" y="213"/>
                </a:lnTo>
                <a:lnTo>
                  <a:pt x="3156" y="254"/>
                </a:lnTo>
                <a:lnTo>
                  <a:pt x="3161" y="302"/>
                </a:lnTo>
                <a:lnTo>
                  <a:pt x="3166" y="291"/>
                </a:lnTo>
                <a:lnTo>
                  <a:pt x="3170" y="305"/>
                </a:lnTo>
                <a:lnTo>
                  <a:pt x="3175" y="306"/>
                </a:lnTo>
                <a:lnTo>
                  <a:pt x="3180" y="314"/>
                </a:lnTo>
                <a:lnTo>
                  <a:pt x="3184" y="278"/>
                </a:lnTo>
                <a:lnTo>
                  <a:pt x="3189" y="265"/>
                </a:lnTo>
                <a:lnTo>
                  <a:pt x="3193" y="275"/>
                </a:lnTo>
                <a:lnTo>
                  <a:pt x="3198" y="267"/>
                </a:lnTo>
                <a:lnTo>
                  <a:pt x="3202" y="222"/>
                </a:lnTo>
                <a:lnTo>
                  <a:pt x="3207" y="201"/>
                </a:lnTo>
                <a:lnTo>
                  <a:pt x="3212" y="197"/>
                </a:lnTo>
                <a:lnTo>
                  <a:pt x="3216" y="237"/>
                </a:lnTo>
                <a:lnTo>
                  <a:pt x="3221" y="265"/>
                </a:lnTo>
                <a:lnTo>
                  <a:pt x="3226" y="281"/>
                </a:lnTo>
                <a:lnTo>
                  <a:pt x="3230" y="237"/>
                </a:lnTo>
                <a:lnTo>
                  <a:pt x="3235" y="248"/>
                </a:lnTo>
                <a:lnTo>
                  <a:pt x="3239" y="234"/>
                </a:lnTo>
                <a:lnTo>
                  <a:pt x="3244" y="281"/>
                </a:lnTo>
                <a:lnTo>
                  <a:pt x="3248" y="257"/>
                </a:lnTo>
                <a:lnTo>
                  <a:pt x="3253" y="257"/>
                </a:lnTo>
                <a:lnTo>
                  <a:pt x="3258" y="250"/>
                </a:lnTo>
                <a:lnTo>
                  <a:pt x="3262" y="223"/>
                </a:lnTo>
                <a:lnTo>
                  <a:pt x="3267" y="214"/>
                </a:lnTo>
                <a:lnTo>
                  <a:pt x="3272" y="208"/>
                </a:lnTo>
                <a:lnTo>
                  <a:pt x="3276" y="269"/>
                </a:lnTo>
                <a:lnTo>
                  <a:pt x="3280" y="259"/>
                </a:lnTo>
                <a:lnTo>
                  <a:pt x="3285" y="271"/>
                </a:lnTo>
                <a:lnTo>
                  <a:pt x="3290" y="230"/>
                </a:lnTo>
                <a:lnTo>
                  <a:pt x="3294" y="218"/>
                </a:lnTo>
                <a:lnTo>
                  <a:pt x="3299" y="211"/>
                </a:lnTo>
                <a:lnTo>
                  <a:pt x="3304" y="250"/>
                </a:lnTo>
                <a:lnTo>
                  <a:pt x="3308" y="299"/>
                </a:lnTo>
                <a:lnTo>
                  <a:pt x="3313" y="290"/>
                </a:lnTo>
                <a:lnTo>
                  <a:pt x="3317" y="247"/>
                </a:lnTo>
                <a:lnTo>
                  <a:pt x="3322" y="257"/>
                </a:lnTo>
                <a:lnTo>
                  <a:pt x="3326" y="281"/>
                </a:lnTo>
                <a:lnTo>
                  <a:pt x="3331" y="321"/>
                </a:lnTo>
                <a:lnTo>
                  <a:pt x="3336" y="252"/>
                </a:lnTo>
                <a:lnTo>
                  <a:pt x="3340" y="234"/>
                </a:lnTo>
                <a:lnTo>
                  <a:pt x="3345" y="189"/>
                </a:lnTo>
                <a:lnTo>
                  <a:pt x="3350" y="220"/>
                </a:lnTo>
                <a:lnTo>
                  <a:pt x="3354" y="220"/>
                </a:lnTo>
                <a:lnTo>
                  <a:pt x="3359" y="230"/>
                </a:lnTo>
                <a:lnTo>
                  <a:pt x="3363" y="232"/>
                </a:lnTo>
                <a:lnTo>
                  <a:pt x="3368" y="235"/>
                </a:lnTo>
                <a:lnTo>
                  <a:pt x="3372" y="212"/>
                </a:lnTo>
                <a:lnTo>
                  <a:pt x="3377" y="218"/>
                </a:lnTo>
                <a:lnTo>
                  <a:pt x="3382" y="239"/>
                </a:lnTo>
                <a:lnTo>
                  <a:pt x="3386" y="266"/>
                </a:lnTo>
                <a:lnTo>
                  <a:pt x="3391" y="284"/>
                </a:lnTo>
                <a:lnTo>
                  <a:pt x="3396" y="268"/>
                </a:lnTo>
                <a:lnTo>
                  <a:pt x="3400" y="264"/>
                </a:lnTo>
                <a:lnTo>
                  <a:pt x="3405" y="216"/>
                </a:lnTo>
                <a:lnTo>
                  <a:pt x="3409" y="224"/>
                </a:lnTo>
                <a:lnTo>
                  <a:pt x="3414" y="219"/>
                </a:lnTo>
                <a:lnTo>
                  <a:pt x="3418" y="211"/>
                </a:lnTo>
                <a:lnTo>
                  <a:pt x="3423" y="202"/>
                </a:lnTo>
                <a:lnTo>
                  <a:pt x="3428" y="161"/>
                </a:lnTo>
                <a:lnTo>
                  <a:pt x="3432" y="231"/>
                </a:lnTo>
                <a:lnTo>
                  <a:pt x="3437" y="270"/>
                </a:lnTo>
                <a:lnTo>
                  <a:pt x="3441" y="272"/>
                </a:lnTo>
                <a:lnTo>
                  <a:pt x="3446" y="280"/>
                </a:lnTo>
                <a:lnTo>
                  <a:pt x="3451" y="219"/>
                </a:lnTo>
                <a:lnTo>
                  <a:pt x="3455" y="208"/>
                </a:lnTo>
                <a:lnTo>
                  <a:pt x="3460" y="194"/>
                </a:lnTo>
                <a:lnTo>
                  <a:pt x="3464" y="214"/>
                </a:lnTo>
                <a:lnTo>
                  <a:pt x="3469" y="287"/>
                </a:lnTo>
                <a:lnTo>
                  <a:pt x="3474" y="293"/>
                </a:lnTo>
                <a:lnTo>
                  <a:pt x="3478" y="338"/>
                </a:lnTo>
                <a:lnTo>
                  <a:pt x="3483" y="325"/>
                </a:lnTo>
                <a:lnTo>
                  <a:pt x="3487" y="281"/>
                </a:lnTo>
                <a:lnTo>
                  <a:pt x="3492" y="243"/>
                </a:lnTo>
                <a:lnTo>
                  <a:pt x="3497" y="234"/>
                </a:lnTo>
                <a:lnTo>
                  <a:pt x="3501" y="251"/>
                </a:lnTo>
                <a:lnTo>
                  <a:pt x="3506" y="240"/>
                </a:lnTo>
                <a:lnTo>
                  <a:pt x="3510" y="279"/>
                </a:lnTo>
                <a:lnTo>
                  <a:pt x="3515" y="261"/>
                </a:lnTo>
                <a:lnTo>
                  <a:pt x="3520" y="269"/>
                </a:lnTo>
                <a:lnTo>
                  <a:pt x="3524" y="216"/>
                </a:lnTo>
                <a:lnTo>
                  <a:pt x="3529" y="261"/>
                </a:lnTo>
                <a:lnTo>
                  <a:pt x="3533" y="277"/>
                </a:lnTo>
                <a:lnTo>
                  <a:pt x="3538" y="267"/>
                </a:lnTo>
                <a:lnTo>
                  <a:pt x="3543" y="264"/>
                </a:lnTo>
                <a:lnTo>
                  <a:pt x="3547" y="231"/>
                </a:lnTo>
                <a:lnTo>
                  <a:pt x="3552" y="300"/>
                </a:lnTo>
                <a:lnTo>
                  <a:pt x="3556" y="264"/>
                </a:lnTo>
                <a:lnTo>
                  <a:pt x="3561" y="258"/>
                </a:lnTo>
                <a:lnTo>
                  <a:pt x="3565" y="232"/>
                </a:lnTo>
                <a:lnTo>
                  <a:pt x="3570" y="257"/>
                </a:lnTo>
                <a:lnTo>
                  <a:pt x="3575" y="257"/>
                </a:lnTo>
                <a:lnTo>
                  <a:pt x="3579" y="243"/>
                </a:lnTo>
                <a:lnTo>
                  <a:pt x="3584" y="225"/>
                </a:lnTo>
                <a:lnTo>
                  <a:pt x="3589" y="212"/>
                </a:lnTo>
                <a:lnTo>
                  <a:pt x="3593" y="190"/>
                </a:lnTo>
                <a:lnTo>
                  <a:pt x="3598" y="213"/>
                </a:lnTo>
                <a:lnTo>
                  <a:pt x="3602" y="271"/>
                </a:lnTo>
                <a:lnTo>
                  <a:pt x="3607" y="305"/>
                </a:lnTo>
                <a:lnTo>
                  <a:pt x="3611" y="284"/>
                </a:lnTo>
                <a:lnTo>
                  <a:pt x="3616" y="305"/>
                </a:lnTo>
                <a:lnTo>
                  <a:pt x="3621" y="304"/>
                </a:lnTo>
                <a:lnTo>
                  <a:pt x="3625" y="291"/>
                </a:lnTo>
                <a:lnTo>
                  <a:pt x="3630" y="257"/>
                </a:lnTo>
                <a:lnTo>
                  <a:pt x="3635" y="273"/>
                </a:lnTo>
                <a:lnTo>
                  <a:pt x="3639" y="222"/>
                </a:lnTo>
                <a:lnTo>
                  <a:pt x="3644" y="260"/>
                </a:lnTo>
                <a:lnTo>
                  <a:pt x="3648" y="241"/>
                </a:lnTo>
                <a:lnTo>
                  <a:pt x="3653" y="316"/>
                </a:lnTo>
                <a:lnTo>
                  <a:pt x="3657" y="235"/>
                </a:lnTo>
                <a:lnTo>
                  <a:pt x="3662" y="230"/>
                </a:lnTo>
                <a:lnTo>
                  <a:pt x="3667" y="214"/>
                </a:lnTo>
                <a:lnTo>
                  <a:pt x="3671" y="247"/>
                </a:lnTo>
                <a:lnTo>
                  <a:pt x="3676" y="255"/>
                </a:lnTo>
                <a:lnTo>
                  <a:pt x="3681" y="248"/>
                </a:lnTo>
                <a:lnTo>
                  <a:pt x="3685" y="272"/>
                </a:lnTo>
                <a:lnTo>
                  <a:pt x="3689" y="319"/>
                </a:lnTo>
                <a:lnTo>
                  <a:pt x="3694" y="349"/>
                </a:lnTo>
                <a:lnTo>
                  <a:pt x="3699" y="339"/>
                </a:lnTo>
                <a:lnTo>
                  <a:pt x="3703" y="337"/>
                </a:lnTo>
                <a:lnTo>
                  <a:pt x="3708" y="314"/>
                </a:lnTo>
                <a:lnTo>
                  <a:pt x="3713" y="281"/>
                </a:lnTo>
                <a:lnTo>
                  <a:pt x="3717" y="236"/>
                </a:lnTo>
                <a:lnTo>
                  <a:pt x="3722" y="211"/>
                </a:lnTo>
                <a:lnTo>
                  <a:pt x="3726" y="256"/>
                </a:lnTo>
                <a:lnTo>
                  <a:pt x="3731" y="297"/>
                </a:lnTo>
                <a:lnTo>
                  <a:pt x="3735" y="327"/>
                </a:lnTo>
                <a:lnTo>
                  <a:pt x="3740" y="261"/>
                </a:lnTo>
                <a:lnTo>
                  <a:pt x="3745" y="183"/>
                </a:lnTo>
                <a:lnTo>
                  <a:pt x="3749" y="188"/>
                </a:lnTo>
                <a:lnTo>
                  <a:pt x="3754" y="227"/>
                </a:lnTo>
                <a:lnTo>
                  <a:pt x="3759" y="279"/>
                </a:lnTo>
                <a:lnTo>
                  <a:pt x="3763" y="296"/>
                </a:lnTo>
                <a:lnTo>
                  <a:pt x="3768" y="339"/>
                </a:lnTo>
                <a:lnTo>
                  <a:pt x="3772" y="275"/>
                </a:lnTo>
                <a:lnTo>
                  <a:pt x="3777" y="251"/>
                </a:lnTo>
                <a:lnTo>
                  <a:pt x="3781" y="242"/>
                </a:lnTo>
                <a:lnTo>
                  <a:pt x="3786" y="319"/>
                </a:lnTo>
                <a:lnTo>
                  <a:pt x="3791" y="296"/>
                </a:lnTo>
                <a:lnTo>
                  <a:pt x="3795" y="225"/>
                </a:lnTo>
                <a:lnTo>
                  <a:pt x="3800" y="175"/>
                </a:lnTo>
                <a:lnTo>
                  <a:pt x="3805" y="215"/>
                </a:lnTo>
                <a:lnTo>
                  <a:pt x="3809" y="237"/>
                </a:lnTo>
                <a:lnTo>
                  <a:pt x="3814" y="269"/>
                </a:lnTo>
                <a:lnTo>
                  <a:pt x="3818" y="273"/>
                </a:lnTo>
                <a:lnTo>
                  <a:pt x="3823" y="273"/>
                </a:lnTo>
                <a:lnTo>
                  <a:pt x="3827" y="240"/>
                </a:lnTo>
                <a:lnTo>
                  <a:pt x="3832" y="277"/>
                </a:lnTo>
                <a:lnTo>
                  <a:pt x="3837" y="277"/>
                </a:lnTo>
                <a:lnTo>
                  <a:pt x="3841" y="262"/>
                </a:lnTo>
                <a:lnTo>
                  <a:pt x="3846" y="234"/>
                </a:lnTo>
                <a:lnTo>
                  <a:pt x="3851" y="254"/>
                </a:lnTo>
                <a:lnTo>
                  <a:pt x="3855" y="240"/>
                </a:lnTo>
                <a:lnTo>
                  <a:pt x="3860" y="215"/>
                </a:lnTo>
                <a:lnTo>
                  <a:pt x="3864" y="220"/>
                </a:lnTo>
                <a:lnTo>
                  <a:pt x="3869" y="251"/>
                </a:lnTo>
                <a:lnTo>
                  <a:pt x="3873" y="266"/>
                </a:lnTo>
                <a:lnTo>
                  <a:pt x="3878" y="273"/>
                </a:lnTo>
                <a:lnTo>
                  <a:pt x="3883" y="308"/>
                </a:lnTo>
                <a:lnTo>
                  <a:pt x="3887" y="324"/>
                </a:lnTo>
                <a:lnTo>
                  <a:pt x="3892" y="322"/>
                </a:lnTo>
                <a:lnTo>
                  <a:pt x="3896" y="326"/>
                </a:lnTo>
                <a:lnTo>
                  <a:pt x="3901" y="340"/>
                </a:lnTo>
                <a:lnTo>
                  <a:pt x="3905" y="333"/>
                </a:lnTo>
                <a:lnTo>
                  <a:pt x="3910" y="291"/>
                </a:lnTo>
                <a:lnTo>
                  <a:pt x="3915" y="290"/>
                </a:lnTo>
                <a:lnTo>
                  <a:pt x="3919" y="269"/>
                </a:lnTo>
                <a:lnTo>
                  <a:pt x="3924" y="333"/>
                </a:lnTo>
                <a:lnTo>
                  <a:pt x="3929" y="299"/>
                </a:lnTo>
                <a:lnTo>
                  <a:pt x="3933" y="317"/>
                </a:lnTo>
                <a:lnTo>
                  <a:pt x="3938" y="253"/>
                </a:lnTo>
                <a:lnTo>
                  <a:pt x="3942" y="231"/>
                </a:lnTo>
                <a:lnTo>
                  <a:pt x="3947" y="198"/>
                </a:lnTo>
                <a:lnTo>
                  <a:pt x="3951" y="182"/>
                </a:lnTo>
                <a:lnTo>
                  <a:pt x="3956" y="210"/>
                </a:lnTo>
                <a:lnTo>
                  <a:pt x="3961" y="250"/>
                </a:lnTo>
                <a:lnTo>
                  <a:pt x="3965" y="234"/>
                </a:lnTo>
                <a:lnTo>
                  <a:pt x="3970" y="212"/>
                </a:lnTo>
                <a:lnTo>
                  <a:pt x="3974" y="199"/>
                </a:lnTo>
                <a:lnTo>
                  <a:pt x="3979" y="212"/>
                </a:lnTo>
                <a:lnTo>
                  <a:pt x="3984" y="217"/>
                </a:lnTo>
                <a:lnTo>
                  <a:pt x="3988" y="253"/>
                </a:lnTo>
                <a:lnTo>
                  <a:pt x="3993" y="317"/>
                </a:lnTo>
                <a:lnTo>
                  <a:pt x="3997" y="321"/>
                </a:lnTo>
                <a:lnTo>
                  <a:pt x="4002" y="314"/>
                </a:lnTo>
                <a:lnTo>
                  <a:pt x="4007" y="279"/>
                </a:lnTo>
                <a:lnTo>
                  <a:pt x="4011" y="239"/>
                </a:lnTo>
                <a:lnTo>
                  <a:pt x="4016" y="173"/>
                </a:lnTo>
                <a:lnTo>
                  <a:pt x="4020" y="183"/>
                </a:lnTo>
                <a:lnTo>
                  <a:pt x="4025" y="188"/>
                </a:lnTo>
                <a:lnTo>
                  <a:pt x="4030" y="219"/>
                </a:lnTo>
                <a:lnTo>
                  <a:pt x="4034" y="193"/>
                </a:lnTo>
                <a:lnTo>
                  <a:pt x="4039" y="214"/>
                </a:lnTo>
                <a:lnTo>
                  <a:pt x="4043" y="246"/>
                </a:lnTo>
                <a:lnTo>
                  <a:pt x="4048" y="278"/>
                </a:lnTo>
                <a:lnTo>
                  <a:pt x="4053" y="270"/>
                </a:lnTo>
                <a:lnTo>
                  <a:pt x="4057" y="239"/>
                </a:lnTo>
                <a:lnTo>
                  <a:pt x="4062" y="227"/>
                </a:lnTo>
                <a:lnTo>
                  <a:pt x="4066" y="249"/>
                </a:lnTo>
                <a:lnTo>
                  <a:pt x="4071" y="308"/>
                </a:lnTo>
                <a:lnTo>
                  <a:pt x="4076" y="314"/>
                </a:lnTo>
                <a:lnTo>
                  <a:pt x="4080" y="286"/>
                </a:lnTo>
                <a:lnTo>
                  <a:pt x="4085" y="214"/>
                </a:lnTo>
                <a:lnTo>
                  <a:pt x="4089" y="206"/>
                </a:lnTo>
                <a:lnTo>
                  <a:pt x="4094" y="254"/>
                </a:lnTo>
                <a:lnTo>
                  <a:pt x="4098" y="272"/>
                </a:lnTo>
                <a:lnTo>
                  <a:pt x="4103" y="273"/>
                </a:lnTo>
                <a:lnTo>
                  <a:pt x="4108" y="281"/>
                </a:lnTo>
                <a:lnTo>
                  <a:pt x="4112" y="286"/>
                </a:lnTo>
                <a:lnTo>
                  <a:pt x="4117" y="289"/>
                </a:lnTo>
                <a:lnTo>
                  <a:pt x="4122" y="268"/>
                </a:lnTo>
                <a:lnTo>
                  <a:pt x="4126" y="258"/>
                </a:lnTo>
                <a:lnTo>
                  <a:pt x="4131" y="240"/>
                </a:lnTo>
                <a:lnTo>
                  <a:pt x="4135" y="200"/>
                </a:lnTo>
                <a:lnTo>
                  <a:pt x="4140" y="159"/>
                </a:lnTo>
                <a:lnTo>
                  <a:pt x="4144" y="175"/>
                </a:lnTo>
                <a:lnTo>
                  <a:pt x="4149" y="214"/>
                </a:lnTo>
                <a:lnTo>
                  <a:pt x="4154" y="225"/>
                </a:lnTo>
                <a:lnTo>
                  <a:pt x="4158" y="259"/>
                </a:lnTo>
                <a:lnTo>
                  <a:pt x="4163" y="264"/>
                </a:lnTo>
                <a:lnTo>
                  <a:pt x="4168" y="309"/>
                </a:lnTo>
                <a:lnTo>
                  <a:pt x="4172" y="288"/>
                </a:lnTo>
                <a:lnTo>
                  <a:pt x="4177" y="251"/>
                </a:lnTo>
                <a:lnTo>
                  <a:pt x="4181" y="198"/>
                </a:lnTo>
                <a:lnTo>
                  <a:pt x="4186" y="176"/>
                </a:lnTo>
                <a:lnTo>
                  <a:pt x="4190" y="199"/>
                </a:lnTo>
                <a:lnTo>
                  <a:pt x="4195" y="259"/>
                </a:lnTo>
                <a:lnTo>
                  <a:pt x="4200" y="246"/>
                </a:lnTo>
                <a:lnTo>
                  <a:pt x="4204" y="228"/>
                </a:lnTo>
                <a:lnTo>
                  <a:pt x="4209" y="216"/>
                </a:lnTo>
                <a:lnTo>
                  <a:pt x="4214" y="263"/>
                </a:lnTo>
                <a:lnTo>
                  <a:pt x="4218" y="277"/>
                </a:lnTo>
                <a:lnTo>
                  <a:pt x="4222" y="304"/>
                </a:lnTo>
                <a:lnTo>
                  <a:pt x="4227" y="273"/>
                </a:lnTo>
                <a:lnTo>
                  <a:pt x="4232" y="295"/>
                </a:lnTo>
                <a:lnTo>
                  <a:pt x="4236" y="253"/>
                </a:lnTo>
                <a:lnTo>
                  <a:pt x="4241" y="248"/>
                </a:lnTo>
                <a:lnTo>
                  <a:pt x="4246" y="284"/>
                </a:lnTo>
                <a:lnTo>
                  <a:pt x="4250" y="300"/>
                </a:lnTo>
                <a:lnTo>
                  <a:pt x="4255" y="319"/>
                </a:lnTo>
                <a:lnTo>
                  <a:pt x="4260" y="249"/>
                </a:lnTo>
                <a:lnTo>
                  <a:pt x="4264" y="256"/>
                </a:lnTo>
                <a:lnTo>
                  <a:pt x="4268" y="260"/>
                </a:lnTo>
                <a:lnTo>
                  <a:pt x="4273" y="272"/>
                </a:lnTo>
                <a:lnTo>
                  <a:pt x="4278" y="289"/>
                </a:lnTo>
                <a:lnTo>
                  <a:pt x="4282" y="227"/>
                </a:lnTo>
                <a:lnTo>
                  <a:pt x="4287" y="196"/>
                </a:lnTo>
                <a:lnTo>
                  <a:pt x="4292" y="150"/>
                </a:lnTo>
                <a:lnTo>
                  <a:pt x="4296" y="175"/>
                </a:lnTo>
                <a:lnTo>
                  <a:pt x="4301" y="230"/>
                </a:lnTo>
                <a:lnTo>
                  <a:pt x="4305" y="248"/>
                </a:lnTo>
                <a:lnTo>
                  <a:pt x="4310" y="300"/>
                </a:lnTo>
                <a:lnTo>
                  <a:pt x="4314" y="276"/>
                </a:lnTo>
                <a:lnTo>
                  <a:pt x="4319" y="307"/>
                </a:lnTo>
                <a:lnTo>
                  <a:pt x="4324" y="313"/>
                </a:lnTo>
                <a:lnTo>
                  <a:pt x="4328" y="372"/>
                </a:lnTo>
                <a:lnTo>
                  <a:pt x="4333" y="345"/>
                </a:lnTo>
                <a:lnTo>
                  <a:pt x="4338" y="348"/>
                </a:lnTo>
                <a:lnTo>
                  <a:pt x="4342" y="252"/>
                </a:lnTo>
                <a:lnTo>
                  <a:pt x="4347" y="255"/>
                </a:lnTo>
                <a:lnTo>
                  <a:pt x="4351" y="242"/>
                </a:lnTo>
                <a:lnTo>
                  <a:pt x="4356" y="245"/>
                </a:lnTo>
                <a:lnTo>
                  <a:pt x="4360" y="224"/>
                </a:lnTo>
                <a:lnTo>
                  <a:pt x="4365" y="200"/>
                </a:lnTo>
                <a:lnTo>
                  <a:pt x="4370" y="240"/>
                </a:lnTo>
                <a:lnTo>
                  <a:pt x="4374" y="254"/>
                </a:lnTo>
                <a:lnTo>
                  <a:pt x="4379" y="248"/>
                </a:lnTo>
                <a:lnTo>
                  <a:pt x="4384" y="271"/>
                </a:lnTo>
                <a:lnTo>
                  <a:pt x="4388" y="258"/>
                </a:lnTo>
                <a:lnTo>
                  <a:pt x="4393" y="292"/>
                </a:lnTo>
                <a:lnTo>
                  <a:pt x="4397" y="261"/>
                </a:lnTo>
                <a:lnTo>
                  <a:pt x="4402" y="241"/>
                </a:lnTo>
                <a:lnTo>
                  <a:pt x="4406" y="192"/>
                </a:lnTo>
                <a:lnTo>
                  <a:pt x="4411" y="199"/>
                </a:lnTo>
                <a:lnTo>
                  <a:pt x="4416" y="242"/>
                </a:lnTo>
                <a:lnTo>
                  <a:pt x="4420" y="315"/>
                </a:lnTo>
                <a:lnTo>
                  <a:pt x="4425" y="351"/>
                </a:lnTo>
                <a:lnTo>
                  <a:pt x="4429" y="275"/>
                </a:lnTo>
                <a:lnTo>
                  <a:pt x="4434" y="198"/>
                </a:lnTo>
                <a:lnTo>
                  <a:pt x="4439" y="145"/>
                </a:lnTo>
                <a:lnTo>
                  <a:pt x="4443" y="237"/>
                </a:lnTo>
                <a:lnTo>
                  <a:pt x="4448" y="239"/>
                </a:lnTo>
                <a:lnTo>
                  <a:pt x="4452" y="237"/>
                </a:lnTo>
                <a:lnTo>
                  <a:pt x="4457" y="217"/>
                </a:lnTo>
                <a:lnTo>
                  <a:pt x="4462" y="189"/>
                </a:lnTo>
                <a:lnTo>
                  <a:pt x="4466" y="232"/>
                </a:lnTo>
                <a:lnTo>
                  <a:pt x="4471" y="215"/>
                </a:lnTo>
                <a:lnTo>
                  <a:pt x="4475" y="284"/>
                </a:lnTo>
                <a:lnTo>
                  <a:pt x="4480" y="270"/>
                </a:lnTo>
                <a:lnTo>
                  <a:pt x="4485" y="302"/>
                </a:lnTo>
                <a:lnTo>
                  <a:pt x="4489" y="317"/>
                </a:lnTo>
                <a:lnTo>
                  <a:pt x="4494" y="297"/>
                </a:lnTo>
                <a:lnTo>
                  <a:pt x="4498" y="312"/>
                </a:lnTo>
                <a:lnTo>
                  <a:pt x="4503" y="285"/>
                </a:lnTo>
                <a:lnTo>
                  <a:pt x="4507" y="281"/>
                </a:lnTo>
                <a:lnTo>
                  <a:pt x="4512" y="224"/>
                </a:lnTo>
                <a:lnTo>
                  <a:pt x="4517" y="253"/>
                </a:lnTo>
                <a:lnTo>
                  <a:pt x="4521" y="267"/>
                </a:lnTo>
                <a:lnTo>
                  <a:pt x="4526" y="246"/>
                </a:lnTo>
                <a:lnTo>
                  <a:pt x="4531" y="237"/>
                </a:lnTo>
                <a:lnTo>
                  <a:pt x="4535" y="241"/>
                </a:lnTo>
                <a:lnTo>
                  <a:pt x="4540" y="234"/>
                </a:lnTo>
                <a:lnTo>
                  <a:pt x="4544" y="241"/>
                </a:lnTo>
                <a:lnTo>
                  <a:pt x="4549" y="248"/>
                </a:lnTo>
                <a:lnTo>
                  <a:pt x="4553" y="303"/>
                </a:lnTo>
                <a:lnTo>
                  <a:pt x="4558" y="272"/>
                </a:lnTo>
                <a:lnTo>
                  <a:pt x="4563" y="248"/>
                </a:lnTo>
                <a:lnTo>
                  <a:pt x="4567" y="228"/>
                </a:lnTo>
                <a:lnTo>
                  <a:pt x="4572" y="254"/>
                </a:lnTo>
                <a:lnTo>
                  <a:pt x="4577" y="259"/>
                </a:lnTo>
                <a:lnTo>
                  <a:pt x="4581" y="250"/>
                </a:lnTo>
                <a:lnTo>
                  <a:pt x="4586" y="236"/>
                </a:lnTo>
                <a:lnTo>
                  <a:pt x="4590" y="227"/>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 name="Rectangle 69"/>
          <p:cNvSpPr/>
          <p:nvPr/>
        </p:nvSpPr>
        <p:spPr>
          <a:xfrm>
            <a:off x="587693" y="3826355"/>
            <a:ext cx="369653" cy="369332"/>
          </a:xfrm>
          <a:prstGeom prst="rect">
            <a:avLst/>
          </a:prstGeom>
        </p:spPr>
        <p:txBody>
          <a:bodyPr wrap="none">
            <a:spAutoFit/>
          </a:bodyPr>
          <a:lstStyle/>
          <a:p>
            <a:r>
              <a:rPr lang="en-US" i="1" dirty="0"/>
              <a:t>T</a:t>
            </a:r>
            <a:r>
              <a:rPr lang="en-US" i="1" baseline="-25000" dirty="0"/>
              <a:t>A</a:t>
            </a:r>
            <a:endParaRPr lang="en-US" dirty="0"/>
          </a:p>
        </p:txBody>
      </p:sp>
      <p:sp>
        <p:nvSpPr>
          <p:cNvPr id="71" name="Right Brace 70"/>
          <p:cNvSpPr/>
          <p:nvPr/>
        </p:nvSpPr>
        <p:spPr>
          <a:xfrm rot="5400000">
            <a:off x="2649405" y="4571969"/>
            <a:ext cx="304800" cy="525867"/>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35" name="Freeform 40"/>
          <p:cNvSpPr>
            <a:spLocks/>
          </p:cNvSpPr>
          <p:nvPr/>
        </p:nvSpPr>
        <p:spPr bwMode="auto">
          <a:xfrm>
            <a:off x="612499" y="5300707"/>
            <a:ext cx="4800381" cy="632657"/>
          </a:xfrm>
          <a:custGeom>
            <a:avLst/>
            <a:gdLst>
              <a:gd name="T0" fmla="*/ 64 w 4135"/>
              <a:gd name="T1" fmla="*/ 97 h 676"/>
              <a:gd name="T2" fmla="*/ 133 w 4135"/>
              <a:gd name="T3" fmla="*/ 67 h 676"/>
              <a:gd name="T4" fmla="*/ 202 w 4135"/>
              <a:gd name="T5" fmla="*/ 46 h 676"/>
              <a:gd name="T6" fmla="*/ 271 w 4135"/>
              <a:gd name="T7" fmla="*/ 17 h 676"/>
              <a:gd name="T8" fmla="*/ 340 w 4135"/>
              <a:gd name="T9" fmla="*/ 54 h 676"/>
              <a:gd name="T10" fmla="*/ 409 w 4135"/>
              <a:gd name="T11" fmla="*/ 38 h 676"/>
              <a:gd name="T12" fmla="*/ 478 w 4135"/>
              <a:gd name="T13" fmla="*/ 51 h 676"/>
              <a:gd name="T14" fmla="*/ 546 w 4135"/>
              <a:gd name="T15" fmla="*/ 54 h 676"/>
              <a:gd name="T16" fmla="*/ 615 w 4135"/>
              <a:gd name="T17" fmla="*/ 56 h 676"/>
              <a:gd name="T18" fmla="*/ 684 w 4135"/>
              <a:gd name="T19" fmla="*/ 49 h 676"/>
              <a:gd name="T20" fmla="*/ 753 w 4135"/>
              <a:gd name="T21" fmla="*/ 55 h 676"/>
              <a:gd name="T22" fmla="*/ 822 w 4135"/>
              <a:gd name="T23" fmla="*/ 57 h 676"/>
              <a:gd name="T24" fmla="*/ 891 w 4135"/>
              <a:gd name="T25" fmla="*/ 60 h 676"/>
              <a:gd name="T26" fmla="*/ 960 w 4135"/>
              <a:gd name="T27" fmla="*/ 97 h 676"/>
              <a:gd name="T28" fmla="*/ 1029 w 4135"/>
              <a:gd name="T29" fmla="*/ 61 h 676"/>
              <a:gd name="T30" fmla="*/ 1098 w 4135"/>
              <a:gd name="T31" fmla="*/ 44 h 676"/>
              <a:gd name="T32" fmla="*/ 1167 w 4135"/>
              <a:gd name="T33" fmla="*/ 356 h 676"/>
              <a:gd name="T34" fmla="*/ 1236 w 4135"/>
              <a:gd name="T35" fmla="*/ 425 h 676"/>
              <a:gd name="T36" fmla="*/ 1305 w 4135"/>
              <a:gd name="T37" fmla="*/ 539 h 676"/>
              <a:gd name="T38" fmla="*/ 1374 w 4135"/>
              <a:gd name="T39" fmla="*/ 575 h 676"/>
              <a:gd name="T40" fmla="*/ 1442 w 4135"/>
              <a:gd name="T41" fmla="*/ 621 h 676"/>
              <a:gd name="T42" fmla="*/ 1512 w 4135"/>
              <a:gd name="T43" fmla="*/ 648 h 676"/>
              <a:gd name="T44" fmla="*/ 1580 w 4135"/>
              <a:gd name="T45" fmla="*/ 663 h 676"/>
              <a:gd name="T46" fmla="*/ 1649 w 4135"/>
              <a:gd name="T47" fmla="*/ 662 h 676"/>
              <a:gd name="T48" fmla="*/ 1718 w 4135"/>
              <a:gd name="T49" fmla="*/ 664 h 676"/>
              <a:gd name="T50" fmla="*/ 1787 w 4135"/>
              <a:gd name="T51" fmla="*/ 670 h 676"/>
              <a:gd name="T52" fmla="*/ 1856 w 4135"/>
              <a:gd name="T53" fmla="*/ 659 h 676"/>
              <a:gd name="T54" fmla="*/ 1925 w 4135"/>
              <a:gd name="T55" fmla="*/ 603 h 676"/>
              <a:gd name="T56" fmla="*/ 1994 w 4135"/>
              <a:gd name="T57" fmla="*/ 554 h 676"/>
              <a:gd name="T58" fmla="*/ 2063 w 4135"/>
              <a:gd name="T59" fmla="*/ 490 h 676"/>
              <a:gd name="T60" fmla="*/ 2132 w 4135"/>
              <a:gd name="T61" fmla="*/ 372 h 676"/>
              <a:gd name="T62" fmla="*/ 2201 w 4135"/>
              <a:gd name="T63" fmla="*/ 298 h 676"/>
              <a:gd name="T64" fmla="*/ 2270 w 4135"/>
              <a:gd name="T65" fmla="*/ 93 h 676"/>
              <a:gd name="T66" fmla="*/ 2338 w 4135"/>
              <a:gd name="T67" fmla="*/ 84 h 676"/>
              <a:gd name="T68" fmla="*/ 2408 w 4135"/>
              <a:gd name="T69" fmla="*/ 107 h 676"/>
              <a:gd name="T70" fmla="*/ 2476 w 4135"/>
              <a:gd name="T71" fmla="*/ 118 h 676"/>
              <a:gd name="T72" fmla="*/ 2545 w 4135"/>
              <a:gd name="T73" fmla="*/ 76 h 676"/>
              <a:gd name="T74" fmla="*/ 2614 w 4135"/>
              <a:gd name="T75" fmla="*/ 61 h 676"/>
              <a:gd name="T76" fmla="*/ 2683 w 4135"/>
              <a:gd name="T77" fmla="*/ 84 h 676"/>
              <a:gd name="T78" fmla="*/ 2752 w 4135"/>
              <a:gd name="T79" fmla="*/ 66 h 676"/>
              <a:gd name="T80" fmla="*/ 2821 w 4135"/>
              <a:gd name="T81" fmla="*/ 65 h 676"/>
              <a:gd name="T82" fmla="*/ 2890 w 4135"/>
              <a:gd name="T83" fmla="*/ 33 h 676"/>
              <a:gd name="T84" fmla="*/ 2959 w 4135"/>
              <a:gd name="T85" fmla="*/ 72 h 676"/>
              <a:gd name="T86" fmla="*/ 3028 w 4135"/>
              <a:gd name="T87" fmla="*/ 82 h 676"/>
              <a:gd name="T88" fmla="*/ 3097 w 4135"/>
              <a:gd name="T89" fmla="*/ 57 h 676"/>
              <a:gd name="T90" fmla="*/ 3166 w 4135"/>
              <a:gd name="T91" fmla="*/ 95 h 676"/>
              <a:gd name="T92" fmla="*/ 3235 w 4135"/>
              <a:gd name="T93" fmla="*/ 38 h 676"/>
              <a:gd name="T94" fmla="*/ 3304 w 4135"/>
              <a:gd name="T95" fmla="*/ 25 h 676"/>
              <a:gd name="T96" fmla="*/ 3372 w 4135"/>
              <a:gd name="T97" fmla="*/ 38 h 676"/>
              <a:gd name="T98" fmla="*/ 3441 w 4135"/>
              <a:gd name="T99" fmla="*/ 93 h 676"/>
              <a:gd name="T100" fmla="*/ 3510 w 4135"/>
              <a:gd name="T101" fmla="*/ 90 h 676"/>
              <a:gd name="T102" fmla="*/ 3579 w 4135"/>
              <a:gd name="T103" fmla="*/ 52 h 676"/>
              <a:gd name="T104" fmla="*/ 3648 w 4135"/>
              <a:gd name="T105" fmla="*/ 39 h 676"/>
              <a:gd name="T106" fmla="*/ 3717 w 4135"/>
              <a:gd name="T107" fmla="*/ 89 h 676"/>
              <a:gd name="T108" fmla="*/ 3786 w 4135"/>
              <a:gd name="T109" fmla="*/ 109 h 676"/>
              <a:gd name="T110" fmla="*/ 3855 w 4135"/>
              <a:gd name="T111" fmla="*/ 119 h 676"/>
              <a:gd name="T112" fmla="*/ 3924 w 4135"/>
              <a:gd name="T113" fmla="*/ 85 h 676"/>
              <a:gd name="T114" fmla="*/ 3993 w 4135"/>
              <a:gd name="T115" fmla="*/ 26 h 676"/>
              <a:gd name="T116" fmla="*/ 4062 w 4135"/>
              <a:gd name="T117" fmla="*/ 25 h 676"/>
              <a:gd name="T118" fmla="*/ 4131 w 4135"/>
              <a:gd name="T119" fmla="*/ 43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35" h="676">
                <a:moveTo>
                  <a:pt x="0" y="21"/>
                </a:moveTo>
                <a:lnTo>
                  <a:pt x="4" y="18"/>
                </a:lnTo>
                <a:lnTo>
                  <a:pt x="9" y="32"/>
                </a:lnTo>
                <a:lnTo>
                  <a:pt x="13" y="46"/>
                </a:lnTo>
                <a:lnTo>
                  <a:pt x="18" y="49"/>
                </a:lnTo>
                <a:lnTo>
                  <a:pt x="23" y="57"/>
                </a:lnTo>
                <a:lnTo>
                  <a:pt x="27" y="67"/>
                </a:lnTo>
                <a:lnTo>
                  <a:pt x="32" y="63"/>
                </a:lnTo>
                <a:lnTo>
                  <a:pt x="36" y="66"/>
                </a:lnTo>
                <a:lnTo>
                  <a:pt x="41" y="73"/>
                </a:lnTo>
                <a:lnTo>
                  <a:pt x="46" y="89"/>
                </a:lnTo>
                <a:lnTo>
                  <a:pt x="50" y="89"/>
                </a:lnTo>
                <a:lnTo>
                  <a:pt x="55" y="92"/>
                </a:lnTo>
                <a:lnTo>
                  <a:pt x="59" y="104"/>
                </a:lnTo>
                <a:lnTo>
                  <a:pt x="64" y="97"/>
                </a:lnTo>
                <a:lnTo>
                  <a:pt x="69" y="83"/>
                </a:lnTo>
                <a:lnTo>
                  <a:pt x="73" y="86"/>
                </a:lnTo>
                <a:lnTo>
                  <a:pt x="78" y="81"/>
                </a:lnTo>
                <a:lnTo>
                  <a:pt x="82" y="75"/>
                </a:lnTo>
                <a:lnTo>
                  <a:pt x="87" y="79"/>
                </a:lnTo>
                <a:lnTo>
                  <a:pt x="92" y="79"/>
                </a:lnTo>
                <a:lnTo>
                  <a:pt x="96" y="77"/>
                </a:lnTo>
                <a:lnTo>
                  <a:pt x="101" y="85"/>
                </a:lnTo>
                <a:lnTo>
                  <a:pt x="105" y="91"/>
                </a:lnTo>
                <a:lnTo>
                  <a:pt x="110" y="92"/>
                </a:lnTo>
                <a:lnTo>
                  <a:pt x="115" y="89"/>
                </a:lnTo>
                <a:lnTo>
                  <a:pt x="119" y="79"/>
                </a:lnTo>
                <a:lnTo>
                  <a:pt x="124" y="59"/>
                </a:lnTo>
                <a:lnTo>
                  <a:pt x="128" y="51"/>
                </a:lnTo>
                <a:lnTo>
                  <a:pt x="133" y="67"/>
                </a:lnTo>
                <a:lnTo>
                  <a:pt x="138" y="35"/>
                </a:lnTo>
                <a:lnTo>
                  <a:pt x="142" y="4"/>
                </a:lnTo>
                <a:lnTo>
                  <a:pt x="147" y="9"/>
                </a:lnTo>
                <a:lnTo>
                  <a:pt x="151" y="4"/>
                </a:lnTo>
                <a:lnTo>
                  <a:pt x="156" y="11"/>
                </a:lnTo>
                <a:lnTo>
                  <a:pt x="160" y="18"/>
                </a:lnTo>
                <a:lnTo>
                  <a:pt x="165" y="19"/>
                </a:lnTo>
                <a:lnTo>
                  <a:pt x="170" y="30"/>
                </a:lnTo>
                <a:lnTo>
                  <a:pt x="174" y="23"/>
                </a:lnTo>
                <a:lnTo>
                  <a:pt x="179" y="20"/>
                </a:lnTo>
                <a:lnTo>
                  <a:pt x="184" y="25"/>
                </a:lnTo>
                <a:lnTo>
                  <a:pt x="188" y="26"/>
                </a:lnTo>
                <a:lnTo>
                  <a:pt x="193" y="27"/>
                </a:lnTo>
                <a:lnTo>
                  <a:pt x="197" y="25"/>
                </a:lnTo>
                <a:lnTo>
                  <a:pt x="202" y="46"/>
                </a:lnTo>
                <a:lnTo>
                  <a:pt x="206" y="62"/>
                </a:lnTo>
                <a:lnTo>
                  <a:pt x="211" y="60"/>
                </a:lnTo>
                <a:lnTo>
                  <a:pt x="216" y="59"/>
                </a:lnTo>
                <a:lnTo>
                  <a:pt x="220" y="46"/>
                </a:lnTo>
                <a:lnTo>
                  <a:pt x="225" y="42"/>
                </a:lnTo>
                <a:lnTo>
                  <a:pt x="230" y="37"/>
                </a:lnTo>
                <a:lnTo>
                  <a:pt x="234" y="33"/>
                </a:lnTo>
                <a:lnTo>
                  <a:pt x="239" y="27"/>
                </a:lnTo>
                <a:lnTo>
                  <a:pt x="243" y="33"/>
                </a:lnTo>
                <a:lnTo>
                  <a:pt x="248" y="33"/>
                </a:lnTo>
                <a:lnTo>
                  <a:pt x="252" y="27"/>
                </a:lnTo>
                <a:lnTo>
                  <a:pt x="257" y="19"/>
                </a:lnTo>
                <a:lnTo>
                  <a:pt x="262" y="20"/>
                </a:lnTo>
                <a:lnTo>
                  <a:pt x="266" y="18"/>
                </a:lnTo>
                <a:lnTo>
                  <a:pt x="271" y="17"/>
                </a:lnTo>
                <a:lnTo>
                  <a:pt x="275" y="18"/>
                </a:lnTo>
                <a:lnTo>
                  <a:pt x="280" y="18"/>
                </a:lnTo>
                <a:lnTo>
                  <a:pt x="284" y="18"/>
                </a:lnTo>
                <a:lnTo>
                  <a:pt x="289" y="22"/>
                </a:lnTo>
                <a:lnTo>
                  <a:pt x="294" y="29"/>
                </a:lnTo>
                <a:lnTo>
                  <a:pt x="298" y="32"/>
                </a:lnTo>
                <a:lnTo>
                  <a:pt x="303" y="34"/>
                </a:lnTo>
                <a:lnTo>
                  <a:pt x="308" y="25"/>
                </a:lnTo>
                <a:lnTo>
                  <a:pt x="312" y="26"/>
                </a:lnTo>
                <a:lnTo>
                  <a:pt x="317" y="29"/>
                </a:lnTo>
                <a:lnTo>
                  <a:pt x="321" y="35"/>
                </a:lnTo>
                <a:lnTo>
                  <a:pt x="326" y="42"/>
                </a:lnTo>
                <a:lnTo>
                  <a:pt x="330" y="45"/>
                </a:lnTo>
                <a:lnTo>
                  <a:pt x="335" y="46"/>
                </a:lnTo>
                <a:lnTo>
                  <a:pt x="340" y="54"/>
                </a:lnTo>
                <a:lnTo>
                  <a:pt x="344" y="56"/>
                </a:lnTo>
                <a:lnTo>
                  <a:pt x="349" y="59"/>
                </a:lnTo>
                <a:lnTo>
                  <a:pt x="354" y="66"/>
                </a:lnTo>
                <a:lnTo>
                  <a:pt x="358" y="61"/>
                </a:lnTo>
                <a:lnTo>
                  <a:pt x="363" y="45"/>
                </a:lnTo>
                <a:lnTo>
                  <a:pt x="367" y="33"/>
                </a:lnTo>
                <a:lnTo>
                  <a:pt x="372" y="29"/>
                </a:lnTo>
                <a:lnTo>
                  <a:pt x="376" y="25"/>
                </a:lnTo>
                <a:lnTo>
                  <a:pt x="381" y="23"/>
                </a:lnTo>
                <a:lnTo>
                  <a:pt x="386" y="20"/>
                </a:lnTo>
                <a:lnTo>
                  <a:pt x="390" y="35"/>
                </a:lnTo>
                <a:lnTo>
                  <a:pt x="395" y="43"/>
                </a:lnTo>
                <a:lnTo>
                  <a:pt x="400" y="48"/>
                </a:lnTo>
                <a:lnTo>
                  <a:pt x="404" y="48"/>
                </a:lnTo>
                <a:lnTo>
                  <a:pt x="409" y="38"/>
                </a:lnTo>
                <a:lnTo>
                  <a:pt x="413" y="20"/>
                </a:lnTo>
                <a:lnTo>
                  <a:pt x="418" y="27"/>
                </a:lnTo>
                <a:lnTo>
                  <a:pt x="422" y="30"/>
                </a:lnTo>
                <a:lnTo>
                  <a:pt x="427" y="36"/>
                </a:lnTo>
                <a:lnTo>
                  <a:pt x="432" y="48"/>
                </a:lnTo>
                <a:lnTo>
                  <a:pt x="436" y="53"/>
                </a:lnTo>
                <a:lnTo>
                  <a:pt x="441" y="43"/>
                </a:lnTo>
                <a:lnTo>
                  <a:pt x="445" y="25"/>
                </a:lnTo>
                <a:lnTo>
                  <a:pt x="450" y="28"/>
                </a:lnTo>
                <a:lnTo>
                  <a:pt x="454" y="51"/>
                </a:lnTo>
                <a:lnTo>
                  <a:pt x="459" y="79"/>
                </a:lnTo>
                <a:lnTo>
                  <a:pt x="464" y="72"/>
                </a:lnTo>
                <a:lnTo>
                  <a:pt x="468" y="56"/>
                </a:lnTo>
                <a:lnTo>
                  <a:pt x="473" y="52"/>
                </a:lnTo>
                <a:lnTo>
                  <a:pt x="478" y="51"/>
                </a:lnTo>
                <a:lnTo>
                  <a:pt x="482" y="53"/>
                </a:lnTo>
                <a:lnTo>
                  <a:pt x="487" y="62"/>
                </a:lnTo>
                <a:lnTo>
                  <a:pt x="491" y="76"/>
                </a:lnTo>
                <a:lnTo>
                  <a:pt x="496" y="81"/>
                </a:lnTo>
                <a:lnTo>
                  <a:pt x="500" y="81"/>
                </a:lnTo>
                <a:lnTo>
                  <a:pt x="505" y="81"/>
                </a:lnTo>
                <a:lnTo>
                  <a:pt x="510" y="80"/>
                </a:lnTo>
                <a:lnTo>
                  <a:pt x="514" y="78"/>
                </a:lnTo>
                <a:lnTo>
                  <a:pt x="519" y="67"/>
                </a:lnTo>
                <a:lnTo>
                  <a:pt x="524" y="68"/>
                </a:lnTo>
                <a:lnTo>
                  <a:pt x="528" y="70"/>
                </a:lnTo>
                <a:lnTo>
                  <a:pt x="533" y="74"/>
                </a:lnTo>
                <a:lnTo>
                  <a:pt x="537" y="71"/>
                </a:lnTo>
                <a:lnTo>
                  <a:pt x="542" y="68"/>
                </a:lnTo>
                <a:lnTo>
                  <a:pt x="546" y="54"/>
                </a:lnTo>
                <a:lnTo>
                  <a:pt x="551" y="56"/>
                </a:lnTo>
                <a:lnTo>
                  <a:pt x="556" y="60"/>
                </a:lnTo>
                <a:lnTo>
                  <a:pt x="560" y="55"/>
                </a:lnTo>
                <a:lnTo>
                  <a:pt x="565" y="56"/>
                </a:lnTo>
                <a:lnTo>
                  <a:pt x="569" y="61"/>
                </a:lnTo>
                <a:lnTo>
                  <a:pt x="574" y="56"/>
                </a:lnTo>
                <a:lnTo>
                  <a:pt x="579" y="52"/>
                </a:lnTo>
                <a:lnTo>
                  <a:pt x="583" y="48"/>
                </a:lnTo>
                <a:lnTo>
                  <a:pt x="588" y="39"/>
                </a:lnTo>
                <a:lnTo>
                  <a:pt x="592" y="32"/>
                </a:lnTo>
                <a:lnTo>
                  <a:pt x="597" y="36"/>
                </a:lnTo>
                <a:lnTo>
                  <a:pt x="602" y="51"/>
                </a:lnTo>
                <a:lnTo>
                  <a:pt x="606" y="51"/>
                </a:lnTo>
                <a:lnTo>
                  <a:pt x="611" y="56"/>
                </a:lnTo>
                <a:lnTo>
                  <a:pt x="615" y="56"/>
                </a:lnTo>
                <a:lnTo>
                  <a:pt x="620" y="67"/>
                </a:lnTo>
                <a:lnTo>
                  <a:pt x="625" y="65"/>
                </a:lnTo>
                <a:lnTo>
                  <a:pt x="629" y="66"/>
                </a:lnTo>
                <a:lnTo>
                  <a:pt x="634" y="74"/>
                </a:lnTo>
                <a:lnTo>
                  <a:pt x="638" y="78"/>
                </a:lnTo>
                <a:lnTo>
                  <a:pt x="643" y="80"/>
                </a:lnTo>
                <a:lnTo>
                  <a:pt x="648" y="71"/>
                </a:lnTo>
                <a:lnTo>
                  <a:pt x="652" y="73"/>
                </a:lnTo>
                <a:lnTo>
                  <a:pt x="657" y="72"/>
                </a:lnTo>
                <a:lnTo>
                  <a:pt x="661" y="71"/>
                </a:lnTo>
                <a:lnTo>
                  <a:pt x="666" y="67"/>
                </a:lnTo>
                <a:lnTo>
                  <a:pt x="671" y="60"/>
                </a:lnTo>
                <a:lnTo>
                  <a:pt x="675" y="52"/>
                </a:lnTo>
                <a:lnTo>
                  <a:pt x="680" y="55"/>
                </a:lnTo>
                <a:lnTo>
                  <a:pt x="684" y="49"/>
                </a:lnTo>
                <a:lnTo>
                  <a:pt x="689" y="35"/>
                </a:lnTo>
                <a:lnTo>
                  <a:pt x="693" y="40"/>
                </a:lnTo>
                <a:lnTo>
                  <a:pt x="698" y="36"/>
                </a:lnTo>
                <a:lnTo>
                  <a:pt x="703" y="33"/>
                </a:lnTo>
                <a:lnTo>
                  <a:pt x="707" y="42"/>
                </a:lnTo>
                <a:lnTo>
                  <a:pt x="712" y="42"/>
                </a:lnTo>
                <a:lnTo>
                  <a:pt x="717" y="43"/>
                </a:lnTo>
                <a:lnTo>
                  <a:pt x="721" y="47"/>
                </a:lnTo>
                <a:lnTo>
                  <a:pt x="726" y="59"/>
                </a:lnTo>
                <a:lnTo>
                  <a:pt x="730" y="62"/>
                </a:lnTo>
                <a:lnTo>
                  <a:pt x="735" y="59"/>
                </a:lnTo>
                <a:lnTo>
                  <a:pt x="739" y="57"/>
                </a:lnTo>
                <a:lnTo>
                  <a:pt x="744" y="60"/>
                </a:lnTo>
                <a:lnTo>
                  <a:pt x="749" y="60"/>
                </a:lnTo>
                <a:lnTo>
                  <a:pt x="753" y="55"/>
                </a:lnTo>
                <a:lnTo>
                  <a:pt x="758" y="58"/>
                </a:lnTo>
                <a:lnTo>
                  <a:pt x="763" y="60"/>
                </a:lnTo>
                <a:lnTo>
                  <a:pt x="767" y="55"/>
                </a:lnTo>
                <a:lnTo>
                  <a:pt x="772" y="52"/>
                </a:lnTo>
                <a:lnTo>
                  <a:pt x="776" y="52"/>
                </a:lnTo>
                <a:lnTo>
                  <a:pt x="781" y="58"/>
                </a:lnTo>
                <a:lnTo>
                  <a:pt x="785" y="62"/>
                </a:lnTo>
                <a:lnTo>
                  <a:pt x="790" y="53"/>
                </a:lnTo>
                <a:lnTo>
                  <a:pt x="795" y="49"/>
                </a:lnTo>
                <a:lnTo>
                  <a:pt x="799" y="49"/>
                </a:lnTo>
                <a:lnTo>
                  <a:pt x="804" y="49"/>
                </a:lnTo>
                <a:lnTo>
                  <a:pt x="809" y="41"/>
                </a:lnTo>
                <a:lnTo>
                  <a:pt x="813" y="43"/>
                </a:lnTo>
                <a:lnTo>
                  <a:pt x="817" y="39"/>
                </a:lnTo>
                <a:lnTo>
                  <a:pt x="822" y="57"/>
                </a:lnTo>
                <a:lnTo>
                  <a:pt x="827" y="73"/>
                </a:lnTo>
                <a:lnTo>
                  <a:pt x="831" y="90"/>
                </a:lnTo>
                <a:lnTo>
                  <a:pt x="836" y="67"/>
                </a:lnTo>
                <a:lnTo>
                  <a:pt x="841" y="52"/>
                </a:lnTo>
                <a:lnTo>
                  <a:pt x="845" y="55"/>
                </a:lnTo>
                <a:lnTo>
                  <a:pt x="850" y="67"/>
                </a:lnTo>
                <a:lnTo>
                  <a:pt x="855" y="68"/>
                </a:lnTo>
                <a:lnTo>
                  <a:pt x="859" y="65"/>
                </a:lnTo>
                <a:lnTo>
                  <a:pt x="863" y="63"/>
                </a:lnTo>
                <a:lnTo>
                  <a:pt x="868" y="54"/>
                </a:lnTo>
                <a:lnTo>
                  <a:pt x="873" y="48"/>
                </a:lnTo>
                <a:lnTo>
                  <a:pt x="877" y="50"/>
                </a:lnTo>
                <a:lnTo>
                  <a:pt x="882" y="55"/>
                </a:lnTo>
                <a:lnTo>
                  <a:pt x="887" y="55"/>
                </a:lnTo>
                <a:lnTo>
                  <a:pt x="891" y="60"/>
                </a:lnTo>
                <a:lnTo>
                  <a:pt x="896" y="67"/>
                </a:lnTo>
                <a:lnTo>
                  <a:pt x="900" y="82"/>
                </a:lnTo>
                <a:lnTo>
                  <a:pt x="905" y="96"/>
                </a:lnTo>
                <a:lnTo>
                  <a:pt x="909" y="100"/>
                </a:lnTo>
                <a:lnTo>
                  <a:pt x="914" y="105"/>
                </a:lnTo>
                <a:lnTo>
                  <a:pt x="919" y="106"/>
                </a:lnTo>
                <a:lnTo>
                  <a:pt x="923" y="105"/>
                </a:lnTo>
                <a:lnTo>
                  <a:pt x="928" y="103"/>
                </a:lnTo>
                <a:lnTo>
                  <a:pt x="933" y="91"/>
                </a:lnTo>
                <a:lnTo>
                  <a:pt x="937" y="88"/>
                </a:lnTo>
                <a:lnTo>
                  <a:pt x="942" y="92"/>
                </a:lnTo>
                <a:lnTo>
                  <a:pt x="946" y="93"/>
                </a:lnTo>
                <a:lnTo>
                  <a:pt x="951" y="95"/>
                </a:lnTo>
                <a:lnTo>
                  <a:pt x="955" y="96"/>
                </a:lnTo>
                <a:lnTo>
                  <a:pt x="960" y="97"/>
                </a:lnTo>
                <a:lnTo>
                  <a:pt x="965" y="96"/>
                </a:lnTo>
                <a:lnTo>
                  <a:pt x="969" y="97"/>
                </a:lnTo>
                <a:lnTo>
                  <a:pt x="974" y="93"/>
                </a:lnTo>
                <a:lnTo>
                  <a:pt x="979" y="94"/>
                </a:lnTo>
                <a:lnTo>
                  <a:pt x="983" y="92"/>
                </a:lnTo>
                <a:lnTo>
                  <a:pt x="988" y="93"/>
                </a:lnTo>
                <a:lnTo>
                  <a:pt x="992" y="99"/>
                </a:lnTo>
                <a:lnTo>
                  <a:pt x="997" y="111"/>
                </a:lnTo>
                <a:lnTo>
                  <a:pt x="1001" y="105"/>
                </a:lnTo>
                <a:lnTo>
                  <a:pt x="1006" y="89"/>
                </a:lnTo>
                <a:lnTo>
                  <a:pt x="1011" y="101"/>
                </a:lnTo>
                <a:lnTo>
                  <a:pt x="1015" y="88"/>
                </a:lnTo>
                <a:lnTo>
                  <a:pt x="1020" y="81"/>
                </a:lnTo>
                <a:lnTo>
                  <a:pt x="1024" y="66"/>
                </a:lnTo>
                <a:lnTo>
                  <a:pt x="1029" y="61"/>
                </a:lnTo>
                <a:lnTo>
                  <a:pt x="1034" y="58"/>
                </a:lnTo>
                <a:lnTo>
                  <a:pt x="1038" y="59"/>
                </a:lnTo>
                <a:lnTo>
                  <a:pt x="1043" y="54"/>
                </a:lnTo>
                <a:lnTo>
                  <a:pt x="1047" y="55"/>
                </a:lnTo>
                <a:lnTo>
                  <a:pt x="1052" y="57"/>
                </a:lnTo>
                <a:lnTo>
                  <a:pt x="1057" y="58"/>
                </a:lnTo>
                <a:lnTo>
                  <a:pt x="1061" y="62"/>
                </a:lnTo>
                <a:lnTo>
                  <a:pt x="1066" y="62"/>
                </a:lnTo>
                <a:lnTo>
                  <a:pt x="1070" y="68"/>
                </a:lnTo>
                <a:lnTo>
                  <a:pt x="1075" y="56"/>
                </a:lnTo>
                <a:lnTo>
                  <a:pt x="1080" y="57"/>
                </a:lnTo>
                <a:lnTo>
                  <a:pt x="1084" y="70"/>
                </a:lnTo>
                <a:lnTo>
                  <a:pt x="1089" y="71"/>
                </a:lnTo>
                <a:lnTo>
                  <a:pt x="1093" y="59"/>
                </a:lnTo>
                <a:lnTo>
                  <a:pt x="1098" y="44"/>
                </a:lnTo>
                <a:lnTo>
                  <a:pt x="1102" y="43"/>
                </a:lnTo>
                <a:lnTo>
                  <a:pt x="1107" y="91"/>
                </a:lnTo>
                <a:lnTo>
                  <a:pt x="1112" y="135"/>
                </a:lnTo>
                <a:lnTo>
                  <a:pt x="1116" y="173"/>
                </a:lnTo>
                <a:lnTo>
                  <a:pt x="1121" y="203"/>
                </a:lnTo>
                <a:lnTo>
                  <a:pt x="1126" y="232"/>
                </a:lnTo>
                <a:lnTo>
                  <a:pt x="1130" y="260"/>
                </a:lnTo>
                <a:lnTo>
                  <a:pt x="1135" y="282"/>
                </a:lnTo>
                <a:lnTo>
                  <a:pt x="1139" y="300"/>
                </a:lnTo>
                <a:lnTo>
                  <a:pt x="1144" y="316"/>
                </a:lnTo>
                <a:lnTo>
                  <a:pt x="1148" y="331"/>
                </a:lnTo>
                <a:lnTo>
                  <a:pt x="1153" y="339"/>
                </a:lnTo>
                <a:lnTo>
                  <a:pt x="1158" y="343"/>
                </a:lnTo>
                <a:lnTo>
                  <a:pt x="1162" y="344"/>
                </a:lnTo>
                <a:lnTo>
                  <a:pt x="1167" y="356"/>
                </a:lnTo>
                <a:lnTo>
                  <a:pt x="1171" y="365"/>
                </a:lnTo>
                <a:lnTo>
                  <a:pt x="1176" y="370"/>
                </a:lnTo>
                <a:lnTo>
                  <a:pt x="1181" y="376"/>
                </a:lnTo>
                <a:lnTo>
                  <a:pt x="1185" y="393"/>
                </a:lnTo>
                <a:lnTo>
                  <a:pt x="1190" y="398"/>
                </a:lnTo>
                <a:lnTo>
                  <a:pt x="1194" y="400"/>
                </a:lnTo>
                <a:lnTo>
                  <a:pt x="1199" y="399"/>
                </a:lnTo>
                <a:lnTo>
                  <a:pt x="1204" y="400"/>
                </a:lnTo>
                <a:lnTo>
                  <a:pt x="1208" y="401"/>
                </a:lnTo>
                <a:lnTo>
                  <a:pt x="1213" y="403"/>
                </a:lnTo>
                <a:lnTo>
                  <a:pt x="1217" y="406"/>
                </a:lnTo>
                <a:lnTo>
                  <a:pt x="1222" y="407"/>
                </a:lnTo>
                <a:lnTo>
                  <a:pt x="1226" y="410"/>
                </a:lnTo>
                <a:lnTo>
                  <a:pt x="1231" y="419"/>
                </a:lnTo>
                <a:lnTo>
                  <a:pt x="1236" y="425"/>
                </a:lnTo>
                <a:lnTo>
                  <a:pt x="1240" y="431"/>
                </a:lnTo>
                <a:lnTo>
                  <a:pt x="1245" y="440"/>
                </a:lnTo>
                <a:lnTo>
                  <a:pt x="1250" y="450"/>
                </a:lnTo>
                <a:lnTo>
                  <a:pt x="1254" y="459"/>
                </a:lnTo>
                <a:lnTo>
                  <a:pt x="1259" y="470"/>
                </a:lnTo>
                <a:lnTo>
                  <a:pt x="1263" y="477"/>
                </a:lnTo>
                <a:lnTo>
                  <a:pt x="1268" y="483"/>
                </a:lnTo>
                <a:lnTo>
                  <a:pt x="1272" y="488"/>
                </a:lnTo>
                <a:lnTo>
                  <a:pt x="1277" y="493"/>
                </a:lnTo>
                <a:lnTo>
                  <a:pt x="1282" y="506"/>
                </a:lnTo>
                <a:lnTo>
                  <a:pt x="1286" y="524"/>
                </a:lnTo>
                <a:lnTo>
                  <a:pt x="1291" y="530"/>
                </a:lnTo>
                <a:lnTo>
                  <a:pt x="1296" y="536"/>
                </a:lnTo>
                <a:lnTo>
                  <a:pt x="1300" y="539"/>
                </a:lnTo>
                <a:lnTo>
                  <a:pt x="1305" y="539"/>
                </a:lnTo>
                <a:lnTo>
                  <a:pt x="1309" y="544"/>
                </a:lnTo>
                <a:lnTo>
                  <a:pt x="1314" y="549"/>
                </a:lnTo>
                <a:lnTo>
                  <a:pt x="1318" y="551"/>
                </a:lnTo>
                <a:lnTo>
                  <a:pt x="1323" y="552"/>
                </a:lnTo>
                <a:lnTo>
                  <a:pt x="1328" y="552"/>
                </a:lnTo>
                <a:lnTo>
                  <a:pt x="1332" y="553"/>
                </a:lnTo>
                <a:lnTo>
                  <a:pt x="1337" y="555"/>
                </a:lnTo>
                <a:lnTo>
                  <a:pt x="1342" y="557"/>
                </a:lnTo>
                <a:lnTo>
                  <a:pt x="1346" y="560"/>
                </a:lnTo>
                <a:lnTo>
                  <a:pt x="1351" y="565"/>
                </a:lnTo>
                <a:lnTo>
                  <a:pt x="1355" y="567"/>
                </a:lnTo>
                <a:lnTo>
                  <a:pt x="1360" y="569"/>
                </a:lnTo>
                <a:lnTo>
                  <a:pt x="1364" y="571"/>
                </a:lnTo>
                <a:lnTo>
                  <a:pt x="1369" y="573"/>
                </a:lnTo>
                <a:lnTo>
                  <a:pt x="1374" y="575"/>
                </a:lnTo>
                <a:lnTo>
                  <a:pt x="1378" y="578"/>
                </a:lnTo>
                <a:lnTo>
                  <a:pt x="1383" y="586"/>
                </a:lnTo>
                <a:lnTo>
                  <a:pt x="1388" y="601"/>
                </a:lnTo>
                <a:lnTo>
                  <a:pt x="1392" y="603"/>
                </a:lnTo>
                <a:lnTo>
                  <a:pt x="1396" y="605"/>
                </a:lnTo>
                <a:lnTo>
                  <a:pt x="1401" y="608"/>
                </a:lnTo>
                <a:lnTo>
                  <a:pt x="1406" y="609"/>
                </a:lnTo>
                <a:lnTo>
                  <a:pt x="1410" y="612"/>
                </a:lnTo>
                <a:lnTo>
                  <a:pt x="1415" y="613"/>
                </a:lnTo>
                <a:lnTo>
                  <a:pt x="1420" y="615"/>
                </a:lnTo>
                <a:lnTo>
                  <a:pt x="1424" y="616"/>
                </a:lnTo>
                <a:lnTo>
                  <a:pt x="1429" y="620"/>
                </a:lnTo>
                <a:lnTo>
                  <a:pt x="1433" y="621"/>
                </a:lnTo>
                <a:lnTo>
                  <a:pt x="1438" y="621"/>
                </a:lnTo>
                <a:lnTo>
                  <a:pt x="1442" y="621"/>
                </a:lnTo>
                <a:lnTo>
                  <a:pt x="1447" y="623"/>
                </a:lnTo>
                <a:lnTo>
                  <a:pt x="1452" y="625"/>
                </a:lnTo>
                <a:lnTo>
                  <a:pt x="1456" y="625"/>
                </a:lnTo>
                <a:lnTo>
                  <a:pt x="1461" y="626"/>
                </a:lnTo>
                <a:lnTo>
                  <a:pt x="1466" y="627"/>
                </a:lnTo>
                <a:lnTo>
                  <a:pt x="1470" y="635"/>
                </a:lnTo>
                <a:lnTo>
                  <a:pt x="1475" y="637"/>
                </a:lnTo>
                <a:lnTo>
                  <a:pt x="1479" y="639"/>
                </a:lnTo>
                <a:lnTo>
                  <a:pt x="1484" y="641"/>
                </a:lnTo>
                <a:lnTo>
                  <a:pt x="1488" y="642"/>
                </a:lnTo>
                <a:lnTo>
                  <a:pt x="1493" y="643"/>
                </a:lnTo>
                <a:lnTo>
                  <a:pt x="1498" y="648"/>
                </a:lnTo>
                <a:lnTo>
                  <a:pt x="1502" y="645"/>
                </a:lnTo>
                <a:lnTo>
                  <a:pt x="1507" y="647"/>
                </a:lnTo>
                <a:lnTo>
                  <a:pt x="1512" y="648"/>
                </a:lnTo>
                <a:lnTo>
                  <a:pt x="1516" y="653"/>
                </a:lnTo>
                <a:lnTo>
                  <a:pt x="1521" y="655"/>
                </a:lnTo>
                <a:lnTo>
                  <a:pt x="1525" y="663"/>
                </a:lnTo>
                <a:lnTo>
                  <a:pt x="1530" y="666"/>
                </a:lnTo>
                <a:lnTo>
                  <a:pt x="1534" y="668"/>
                </a:lnTo>
                <a:lnTo>
                  <a:pt x="1539" y="669"/>
                </a:lnTo>
                <a:lnTo>
                  <a:pt x="1544" y="670"/>
                </a:lnTo>
                <a:lnTo>
                  <a:pt x="1548" y="668"/>
                </a:lnTo>
                <a:lnTo>
                  <a:pt x="1553" y="668"/>
                </a:lnTo>
                <a:lnTo>
                  <a:pt x="1557" y="667"/>
                </a:lnTo>
                <a:lnTo>
                  <a:pt x="1562" y="666"/>
                </a:lnTo>
                <a:lnTo>
                  <a:pt x="1567" y="665"/>
                </a:lnTo>
                <a:lnTo>
                  <a:pt x="1571" y="664"/>
                </a:lnTo>
                <a:lnTo>
                  <a:pt x="1576" y="664"/>
                </a:lnTo>
                <a:lnTo>
                  <a:pt x="1580" y="663"/>
                </a:lnTo>
                <a:lnTo>
                  <a:pt x="1585" y="663"/>
                </a:lnTo>
                <a:lnTo>
                  <a:pt x="1590" y="659"/>
                </a:lnTo>
                <a:lnTo>
                  <a:pt x="1594" y="658"/>
                </a:lnTo>
                <a:lnTo>
                  <a:pt x="1599" y="657"/>
                </a:lnTo>
                <a:lnTo>
                  <a:pt x="1603" y="658"/>
                </a:lnTo>
                <a:lnTo>
                  <a:pt x="1608" y="658"/>
                </a:lnTo>
                <a:lnTo>
                  <a:pt x="1613" y="658"/>
                </a:lnTo>
                <a:lnTo>
                  <a:pt x="1617" y="657"/>
                </a:lnTo>
                <a:lnTo>
                  <a:pt x="1622" y="657"/>
                </a:lnTo>
                <a:lnTo>
                  <a:pt x="1626" y="658"/>
                </a:lnTo>
                <a:lnTo>
                  <a:pt x="1631" y="658"/>
                </a:lnTo>
                <a:lnTo>
                  <a:pt x="1635" y="659"/>
                </a:lnTo>
                <a:lnTo>
                  <a:pt x="1640" y="659"/>
                </a:lnTo>
                <a:lnTo>
                  <a:pt x="1645" y="661"/>
                </a:lnTo>
                <a:lnTo>
                  <a:pt x="1649" y="662"/>
                </a:lnTo>
                <a:lnTo>
                  <a:pt x="1654" y="663"/>
                </a:lnTo>
                <a:lnTo>
                  <a:pt x="1659" y="663"/>
                </a:lnTo>
                <a:lnTo>
                  <a:pt x="1663" y="664"/>
                </a:lnTo>
                <a:lnTo>
                  <a:pt x="1668" y="664"/>
                </a:lnTo>
                <a:lnTo>
                  <a:pt x="1672" y="665"/>
                </a:lnTo>
                <a:lnTo>
                  <a:pt x="1677" y="665"/>
                </a:lnTo>
                <a:lnTo>
                  <a:pt x="1681" y="665"/>
                </a:lnTo>
                <a:lnTo>
                  <a:pt x="1686" y="665"/>
                </a:lnTo>
                <a:lnTo>
                  <a:pt x="1691" y="665"/>
                </a:lnTo>
                <a:lnTo>
                  <a:pt x="1695" y="665"/>
                </a:lnTo>
                <a:lnTo>
                  <a:pt x="1700" y="664"/>
                </a:lnTo>
                <a:lnTo>
                  <a:pt x="1705" y="664"/>
                </a:lnTo>
                <a:lnTo>
                  <a:pt x="1709" y="663"/>
                </a:lnTo>
                <a:lnTo>
                  <a:pt x="1714" y="664"/>
                </a:lnTo>
                <a:lnTo>
                  <a:pt x="1718" y="664"/>
                </a:lnTo>
                <a:lnTo>
                  <a:pt x="1723" y="663"/>
                </a:lnTo>
                <a:lnTo>
                  <a:pt x="1727" y="662"/>
                </a:lnTo>
                <a:lnTo>
                  <a:pt x="1732" y="661"/>
                </a:lnTo>
                <a:lnTo>
                  <a:pt x="1737" y="661"/>
                </a:lnTo>
                <a:lnTo>
                  <a:pt x="1741" y="661"/>
                </a:lnTo>
                <a:lnTo>
                  <a:pt x="1746" y="661"/>
                </a:lnTo>
                <a:lnTo>
                  <a:pt x="1751" y="661"/>
                </a:lnTo>
                <a:lnTo>
                  <a:pt x="1755" y="662"/>
                </a:lnTo>
                <a:lnTo>
                  <a:pt x="1759" y="662"/>
                </a:lnTo>
                <a:lnTo>
                  <a:pt x="1764" y="663"/>
                </a:lnTo>
                <a:lnTo>
                  <a:pt x="1769" y="665"/>
                </a:lnTo>
                <a:lnTo>
                  <a:pt x="1773" y="667"/>
                </a:lnTo>
                <a:lnTo>
                  <a:pt x="1778" y="668"/>
                </a:lnTo>
                <a:lnTo>
                  <a:pt x="1783" y="668"/>
                </a:lnTo>
                <a:lnTo>
                  <a:pt x="1787" y="670"/>
                </a:lnTo>
                <a:lnTo>
                  <a:pt x="1792" y="674"/>
                </a:lnTo>
                <a:lnTo>
                  <a:pt x="1797" y="674"/>
                </a:lnTo>
                <a:lnTo>
                  <a:pt x="1801" y="675"/>
                </a:lnTo>
                <a:lnTo>
                  <a:pt x="1805" y="675"/>
                </a:lnTo>
                <a:lnTo>
                  <a:pt x="1810" y="676"/>
                </a:lnTo>
                <a:lnTo>
                  <a:pt x="1815" y="675"/>
                </a:lnTo>
                <a:lnTo>
                  <a:pt x="1819" y="673"/>
                </a:lnTo>
                <a:lnTo>
                  <a:pt x="1824" y="672"/>
                </a:lnTo>
                <a:lnTo>
                  <a:pt x="1829" y="672"/>
                </a:lnTo>
                <a:lnTo>
                  <a:pt x="1833" y="671"/>
                </a:lnTo>
                <a:lnTo>
                  <a:pt x="1838" y="670"/>
                </a:lnTo>
                <a:lnTo>
                  <a:pt x="1842" y="669"/>
                </a:lnTo>
                <a:lnTo>
                  <a:pt x="1847" y="668"/>
                </a:lnTo>
                <a:lnTo>
                  <a:pt x="1851" y="666"/>
                </a:lnTo>
                <a:lnTo>
                  <a:pt x="1856" y="659"/>
                </a:lnTo>
                <a:lnTo>
                  <a:pt x="1861" y="656"/>
                </a:lnTo>
                <a:lnTo>
                  <a:pt x="1865" y="653"/>
                </a:lnTo>
                <a:lnTo>
                  <a:pt x="1870" y="650"/>
                </a:lnTo>
                <a:lnTo>
                  <a:pt x="1875" y="639"/>
                </a:lnTo>
                <a:lnTo>
                  <a:pt x="1879" y="628"/>
                </a:lnTo>
                <a:lnTo>
                  <a:pt x="1884" y="617"/>
                </a:lnTo>
                <a:lnTo>
                  <a:pt x="1888" y="614"/>
                </a:lnTo>
                <a:lnTo>
                  <a:pt x="1893" y="611"/>
                </a:lnTo>
                <a:lnTo>
                  <a:pt x="1897" y="612"/>
                </a:lnTo>
                <a:lnTo>
                  <a:pt x="1902" y="611"/>
                </a:lnTo>
                <a:lnTo>
                  <a:pt x="1907" y="611"/>
                </a:lnTo>
                <a:lnTo>
                  <a:pt x="1911" y="608"/>
                </a:lnTo>
                <a:lnTo>
                  <a:pt x="1916" y="605"/>
                </a:lnTo>
                <a:lnTo>
                  <a:pt x="1921" y="606"/>
                </a:lnTo>
                <a:lnTo>
                  <a:pt x="1925" y="603"/>
                </a:lnTo>
                <a:lnTo>
                  <a:pt x="1930" y="604"/>
                </a:lnTo>
                <a:lnTo>
                  <a:pt x="1934" y="605"/>
                </a:lnTo>
                <a:lnTo>
                  <a:pt x="1939" y="602"/>
                </a:lnTo>
                <a:lnTo>
                  <a:pt x="1943" y="602"/>
                </a:lnTo>
                <a:lnTo>
                  <a:pt x="1948" y="601"/>
                </a:lnTo>
                <a:lnTo>
                  <a:pt x="1953" y="600"/>
                </a:lnTo>
                <a:lnTo>
                  <a:pt x="1957" y="599"/>
                </a:lnTo>
                <a:lnTo>
                  <a:pt x="1962" y="600"/>
                </a:lnTo>
                <a:lnTo>
                  <a:pt x="1966" y="599"/>
                </a:lnTo>
                <a:lnTo>
                  <a:pt x="1971" y="596"/>
                </a:lnTo>
                <a:lnTo>
                  <a:pt x="1976" y="584"/>
                </a:lnTo>
                <a:lnTo>
                  <a:pt x="1980" y="571"/>
                </a:lnTo>
                <a:lnTo>
                  <a:pt x="1985" y="563"/>
                </a:lnTo>
                <a:lnTo>
                  <a:pt x="1989" y="556"/>
                </a:lnTo>
                <a:lnTo>
                  <a:pt x="1994" y="554"/>
                </a:lnTo>
                <a:lnTo>
                  <a:pt x="1999" y="548"/>
                </a:lnTo>
                <a:lnTo>
                  <a:pt x="2003" y="544"/>
                </a:lnTo>
                <a:lnTo>
                  <a:pt x="2008" y="541"/>
                </a:lnTo>
                <a:lnTo>
                  <a:pt x="2012" y="537"/>
                </a:lnTo>
                <a:lnTo>
                  <a:pt x="2017" y="519"/>
                </a:lnTo>
                <a:lnTo>
                  <a:pt x="2022" y="508"/>
                </a:lnTo>
                <a:lnTo>
                  <a:pt x="2026" y="504"/>
                </a:lnTo>
                <a:lnTo>
                  <a:pt x="2031" y="504"/>
                </a:lnTo>
                <a:lnTo>
                  <a:pt x="2035" y="503"/>
                </a:lnTo>
                <a:lnTo>
                  <a:pt x="2040" y="502"/>
                </a:lnTo>
                <a:lnTo>
                  <a:pt x="2045" y="500"/>
                </a:lnTo>
                <a:lnTo>
                  <a:pt x="2049" y="500"/>
                </a:lnTo>
                <a:lnTo>
                  <a:pt x="2054" y="496"/>
                </a:lnTo>
                <a:lnTo>
                  <a:pt x="2058" y="493"/>
                </a:lnTo>
                <a:lnTo>
                  <a:pt x="2063" y="490"/>
                </a:lnTo>
                <a:lnTo>
                  <a:pt x="2068" y="488"/>
                </a:lnTo>
                <a:lnTo>
                  <a:pt x="2072" y="486"/>
                </a:lnTo>
                <a:lnTo>
                  <a:pt x="2077" y="483"/>
                </a:lnTo>
                <a:lnTo>
                  <a:pt x="2081" y="479"/>
                </a:lnTo>
                <a:lnTo>
                  <a:pt x="2086" y="473"/>
                </a:lnTo>
                <a:lnTo>
                  <a:pt x="2090" y="469"/>
                </a:lnTo>
                <a:lnTo>
                  <a:pt x="2095" y="458"/>
                </a:lnTo>
                <a:lnTo>
                  <a:pt x="2100" y="451"/>
                </a:lnTo>
                <a:lnTo>
                  <a:pt x="2104" y="443"/>
                </a:lnTo>
                <a:lnTo>
                  <a:pt x="2109" y="434"/>
                </a:lnTo>
                <a:lnTo>
                  <a:pt x="2113" y="423"/>
                </a:lnTo>
                <a:lnTo>
                  <a:pt x="2118" y="410"/>
                </a:lnTo>
                <a:lnTo>
                  <a:pt x="2123" y="398"/>
                </a:lnTo>
                <a:lnTo>
                  <a:pt x="2127" y="386"/>
                </a:lnTo>
                <a:lnTo>
                  <a:pt x="2132" y="372"/>
                </a:lnTo>
                <a:lnTo>
                  <a:pt x="2136" y="361"/>
                </a:lnTo>
                <a:lnTo>
                  <a:pt x="2141" y="351"/>
                </a:lnTo>
                <a:lnTo>
                  <a:pt x="2146" y="342"/>
                </a:lnTo>
                <a:lnTo>
                  <a:pt x="2150" y="334"/>
                </a:lnTo>
                <a:lnTo>
                  <a:pt x="2155" y="329"/>
                </a:lnTo>
                <a:lnTo>
                  <a:pt x="2159" y="327"/>
                </a:lnTo>
                <a:lnTo>
                  <a:pt x="2164" y="325"/>
                </a:lnTo>
                <a:lnTo>
                  <a:pt x="2168" y="324"/>
                </a:lnTo>
                <a:lnTo>
                  <a:pt x="2173" y="312"/>
                </a:lnTo>
                <a:lnTo>
                  <a:pt x="2178" y="311"/>
                </a:lnTo>
                <a:lnTo>
                  <a:pt x="2182" y="311"/>
                </a:lnTo>
                <a:lnTo>
                  <a:pt x="2187" y="307"/>
                </a:lnTo>
                <a:lnTo>
                  <a:pt x="2192" y="305"/>
                </a:lnTo>
                <a:lnTo>
                  <a:pt x="2196" y="302"/>
                </a:lnTo>
                <a:lnTo>
                  <a:pt x="2201" y="298"/>
                </a:lnTo>
                <a:lnTo>
                  <a:pt x="2205" y="283"/>
                </a:lnTo>
                <a:lnTo>
                  <a:pt x="2210" y="272"/>
                </a:lnTo>
                <a:lnTo>
                  <a:pt x="2214" y="260"/>
                </a:lnTo>
                <a:lnTo>
                  <a:pt x="2219" y="247"/>
                </a:lnTo>
                <a:lnTo>
                  <a:pt x="2224" y="242"/>
                </a:lnTo>
                <a:lnTo>
                  <a:pt x="2228" y="234"/>
                </a:lnTo>
                <a:lnTo>
                  <a:pt x="2233" y="219"/>
                </a:lnTo>
                <a:lnTo>
                  <a:pt x="2238" y="205"/>
                </a:lnTo>
                <a:lnTo>
                  <a:pt x="2242" y="184"/>
                </a:lnTo>
                <a:lnTo>
                  <a:pt x="2247" y="162"/>
                </a:lnTo>
                <a:lnTo>
                  <a:pt x="2251" y="128"/>
                </a:lnTo>
                <a:lnTo>
                  <a:pt x="2256" y="98"/>
                </a:lnTo>
                <a:lnTo>
                  <a:pt x="2260" y="82"/>
                </a:lnTo>
                <a:lnTo>
                  <a:pt x="2265" y="83"/>
                </a:lnTo>
                <a:lnTo>
                  <a:pt x="2270" y="93"/>
                </a:lnTo>
                <a:lnTo>
                  <a:pt x="2274" y="90"/>
                </a:lnTo>
                <a:lnTo>
                  <a:pt x="2279" y="87"/>
                </a:lnTo>
                <a:lnTo>
                  <a:pt x="2284" y="100"/>
                </a:lnTo>
                <a:lnTo>
                  <a:pt x="2288" y="104"/>
                </a:lnTo>
                <a:lnTo>
                  <a:pt x="2292" y="104"/>
                </a:lnTo>
                <a:lnTo>
                  <a:pt x="2297" y="105"/>
                </a:lnTo>
                <a:lnTo>
                  <a:pt x="2302" y="102"/>
                </a:lnTo>
                <a:lnTo>
                  <a:pt x="2306" y="99"/>
                </a:lnTo>
                <a:lnTo>
                  <a:pt x="2311" y="92"/>
                </a:lnTo>
                <a:lnTo>
                  <a:pt x="2316" y="91"/>
                </a:lnTo>
                <a:lnTo>
                  <a:pt x="2320" y="85"/>
                </a:lnTo>
                <a:lnTo>
                  <a:pt x="2325" y="84"/>
                </a:lnTo>
                <a:lnTo>
                  <a:pt x="2330" y="85"/>
                </a:lnTo>
                <a:lnTo>
                  <a:pt x="2334" y="84"/>
                </a:lnTo>
                <a:lnTo>
                  <a:pt x="2338" y="84"/>
                </a:lnTo>
                <a:lnTo>
                  <a:pt x="2343" y="85"/>
                </a:lnTo>
                <a:lnTo>
                  <a:pt x="2348" y="89"/>
                </a:lnTo>
                <a:lnTo>
                  <a:pt x="2352" y="90"/>
                </a:lnTo>
                <a:lnTo>
                  <a:pt x="2357" y="89"/>
                </a:lnTo>
                <a:lnTo>
                  <a:pt x="2362" y="97"/>
                </a:lnTo>
                <a:lnTo>
                  <a:pt x="2366" y="108"/>
                </a:lnTo>
                <a:lnTo>
                  <a:pt x="2371" y="126"/>
                </a:lnTo>
                <a:lnTo>
                  <a:pt x="2375" y="129"/>
                </a:lnTo>
                <a:lnTo>
                  <a:pt x="2380" y="126"/>
                </a:lnTo>
                <a:lnTo>
                  <a:pt x="2384" y="128"/>
                </a:lnTo>
                <a:lnTo>
                  <a:pt x="2389" y="125"/>
                </a:lnTo>
                <a:lnTo>
                  <a:pt x="2394" y="111"/>
                </a:lnTo>
                <a:lnTo>
                  <a:pt x="2398" y="107"/>
                </a:lnTo>
                <a:lnTo>
                  <a:pt x="2403" y="108"/>
                </a:lnTo>
                <a:lnTo>
                  <a:pt x="2408" y="107"/>
                </a:lnTo>
                <a:lnTo>
                  <a:pt x="2412" y="118"/>
                </a:lnTo>
                <a:lnTo>
                  <a:pt x="2417" y="139"/>
                </a:lnTo>
                <a:lnTo>
                  <a:pt x="2421" y="133"/>
                </a:lnTo>
                <a:lnTo>
                  <a:pt x="2426" y="123"/>
                </a:lnTo>
                <a:lnTo>
                  <a:pt x="2430" y="117"/>
                </a:lnTo>
                <a:lnTo>
                  <a:pt x="2435" y="119"/>
                </a:lnTo>
                <a:lnTo>
                  <a:pt x="2440" y="126"/>
                </a:lnTo>
                <a:lnTo>
                  <a:pt x="2444" y="133"/>
                </a:lnTo>
                <a:lnTo>
                  <a:pt x="2449" y="135"/>
                </a:lnTo>
                <a:lnTo>
                  <a:pt x="2454" y="137"/>
                </a:lnTo>
                <a:lnTo>
                  <a:pt x="2458" y="141"/>
                </a:lnTo>
                <a:lnTo>
                  <a:pt x="2463" y="146"/>
                </a:lnTo>
                <a:lnTo>
                  <a:pt x="2467" y="144"/>
                </a:lnTo>
                <a:lnTo>
                  <a:pt x="2472" y="137"/>
                </a:lnTo>
                <a:lnTo>
                  <a:pt x="2476" y="118"/>
                </a:lnTo>
                <a:lnTo>
                  <a:pt x="2481" y="103"/>
                </a:lnTo>
                <a:lnTo>
                  <a:pt x="2486" y="94"/>
                </a:lnTo>
                <a:lnTo>
                  <a:pt x="2490" y="97"/>
                </a:lnTo>
                <a:lnTo>
                  <a:pt x="2495" y="103"/>
                </a:lnTo>
                <a:lnTo>
                  <a:pt x="2499" y="101"/>
                </a:lnTo>
                <a:lnTo>
                  <a:pt x="2504" y="80"/>
                </a:lnTo>
                <a:lnTo>
                  <a:pt x="2509" y="70"/>
                </a:lnTo>
                <a:lnTo>
                  <a:pt x="2513" y="60"/>
                </a:lnTo>
                <a:lnTo>
                  <a:pt x="2518" y="55"/>
                </a:lnTo>
                <a:lnTo>
                  <a:pt x="2522" y="54"/>
                </a:lnTo>
                <a:lnTo>
                  <a:pt x="2527" y="72"/>
                </a:lnTo>
                <a:lnTo>
                  <a:pt x="2532" y="80"/>
                </a:lnTo>
                <a:lnTo>
                  <a:pt x="2536" y="80"/>
                </a:lnTo>
                <a:lnTo>
                  <a:pt x="2541" y="79"/>
                </a:lnTo>
                <a:lnTo>
                  <a:pt x="2545" y="76"/>
                </a:lnTo>
                <a:lnTo>
                  <a:pt x="2550" y="81"/>
                </a:lnTo>
                <a:lnTo>
                  <a:pt x="2555" y="88"/>
                </a:lnTo>
                <a:lnTo>
                  <a:pt x="2559" y="90"/>
                </a:lnTo>
                <a:lnTo>
                  <a:pt x="2564" y="92"/>
                </a:lnTo>
                <a:lnTo>
                  <a:pt x="2568" y="95"/>
                </a:lnTo>
                <a:lnTo>
                  <a:pt x="2573" y="88"/>
                </a:lnTo>
                <a:lnTo>
                  <a:pt x="2578" y="85"/>
                </a:lnTo>
                <a:lnTo>
                  <a:pt x="2582" y="77"/>
                </a:lnTo>
                <a:lnTo>
                  <a:pt x="2587" y="73"/>
                </a:lnTo>
                <a:lnTo>
                  <a:pt x="2591" y="72"/>
                </a:lnTo>
                <a:lnTo>
                  <a:pt x="2596" y="66"/>
                </a:lnTo>
                <a:lnTo>
                  <a:pt x="2601" y="62"/>
                </a:lnTo>
                <a:lnTo>
                  <a:pt x="2605" y="63"/>
                </a:lnTo>
                <a:lnTo>
                  <a:pt x="2610" y="60"/>
                </a:lnTo>
                <a:lnTo>
                  <a:pt x="2614" y="61"/>
                </a:lnTo>
                <a:lnTo>
                  <a:pt x="2619" y="61"/>
                </a:lnTo>
                <a:lnTo>
                  <a:pt x="2623" y="55"/>
                </a:lnTo>
                <a:lnTo>
                  <a:pt x="2628" y="50"/>
                </a:lnTo>
                <a:lnTo>
                  <a:pt x="2633" y="51"/>
                </a:lnTo>
                <a:lnTo>
                  <a:pt x="2637" y="55"/>
                </a:lnTo>
                <a:lnTo>
                  <a:pt x="2642" y="65"/>
                </a:lnTo>
                <a:lnTo>
                  <a:pt x="2647" y="66"/>
                </a:lnTo>
                <a:lnTo>
                  <a:pt x="2651" y="61"/>
                </a:lnTo>
                <a:lnTo>
                  <a:pt x="2656" y="67"/>
                </a:lnTo>
                <a:lnTo>
                  <a:pt x="2660" y="75"/>
                </a:lnTo>
                <a:lnTo>
                  <a:pt x="2665" y="92"/>
                </a:lnTo>
                <a:lnTo>
                  <a:pt x="2669" y="93"/>
                </a:lnTo>
                <a:lnTo>
                  <a:pt x="2674" y="92"/>
                </a:lnTo>
                <a:lnTo>
                  <a:pt x="2679" y="87"/>
                </a:lnTo>
                <a:lnTo>
                  <a:pt x="2683" y="84"/>
                </a:lnTo>
                <a:lnTo>
                  <a:pt x="2688" y="82"/>
                </a:lnTo>
                <a:lnTo>
                  <a:pt x="2693" y="81"/>
                </a:lnTo>
                <a:lnTo>
                  <a:pt x="2697" y="86"/>
                </a:lnTo>
                <a:lnTo>
                  <a:pt x="2702" y="84"/>
                </a:lnTo>
                <a:lnTo>
                  <a:pt x="2706" y="79"/>
                </a:lnTo>
                <a:lnTo>
                  <a:pt x="2711" y="74"/>
                </a:lnTo>
                <a:lnTo>
                  <a:pt x="2715" y="70"/>
                </a:lnTo>
                <a:lnTo>
                  <a:pt x="2720" y="69"/>
                </a:lnTo>
                <a:lnTo>
                  <a:pt x="2725" y="71"/>
                </a:lnTo>
                <a:lnTo>
                  <a:pt x="2729" y="80"/>
                </a:lnTo>
                <a:lnTo>
                  <a:pt x="2734" y="80"/>
                </a:lnTo>
                <a:lnTo>
                  <a:pt x="2739" y="73"/>
                </a:lnTo>
                <a:lnTo>
                  <a:pt x="2743" y="65"/>
                </a:lnTo>
                <a:lnTo>
                  <a:pt x="2747" y="63"/>
                </a:lnTo>
                <a:lnTo>
                  <a:pt x="2752" y="66"/>
                </a:lnTo>
                <a:lnTo>
                  <a:pt x="2757" y="68"/>
                </a:lnTo>
                <a:lnTo>
                  <a:pt x="2761" y="63"/>
                </a:lnTo>
                <a:lnTo>
                  <a:pt x="2766" y="67"/>
                </a:lnTo>
                <a:lnTo>
                  <a:pt x="2771" y="75"/>
                </a:lnTo>
                <a:lnTo>
                  <a:pt x="2775" y="75"/>
                </a:lnTo>
                <a:lnTo>
                  <a:pt x="2780" y="69"/>
                </a:lnTo>
                <a:lnTo>
                  <a:pt x="2784" y="87"/>
                </a:lnTo>
                <a:lnTo>
                  <a:pt x="2789" y="100"/>
                </a:lnTo>
                <a:lnTo>
                  <a:pt x="2793" y="106"/>
                </a:lnTo>
                <a:lnTo>
                  <a:pt x="2798" y="99"/>
                </a:lnTo>
                <a:lnTo>
                  <a:pt x="2803" y="95"/>
                </a:lnTo>
                <a:lnTo>
                  <a:pt x="2807" y="98"/>
                </a:lnTo>
                <a:lnTo>
                  <a:pt x="2812" y="91"/>
                </a:lnTo>
                <a:lnTo>
                  <a:pt x="2817" y="74"/>
                </a:lnTo>
                <a:lnTo>
                  <a:pt x="2821" y="65"/>
                </a:lnTo>
                <a:lnTo>
                  <a:pt x="2826" y="55"/>
                </a:lnTo>
                <a:lnTo>
                  <a:pt x="2830" y="45"/>
                </a:lnTo>
                <a:lnTo>
                  <a:pt x="2835" y="45"/>
                </a:lnTo>
                <a:lnTo>
                  <a:pt x="2839" y="49"/>
                </a:lnTo>
                <a:lnTo>
                  <a:pt x="2844" y="56"/>
                </a:lnTo>
                <a:lnTo>
                  <a:pt x="2849" y="54"/>
                </a:lnTo>
                <a:lnTo>
                  <a:pt x="2853" y="50"/>
                </a:lnTo>
                <a:lnTo>
                  <a:pt x="2858" y="47"/>
                </a:lnTo>
                <a:lnTo>
                  <a:pt x="2863" y="47"/>
                </a:lnTo>
                <a:lnTo>
                  <a:pt x="2867" y="42"/>
                </a:lnTo>
                <a:lnTo>
                  <a:pt x="2872" y="38"/>
                </a:lnTo>
                <a:lnTo>
                  <a:pt x="2876" y="35"/>
                </a:lnTo>
                <a:lnTo>
                  <a:pt x="2881" y="35"/>
                </a:lnTo>
                <a:lnTo>
                  <a:pt x="2885" y="40"/>
                </a:lnTo>
                <a:lnTo>
                  <a:pt x="2890" y="33"/>
                </a:lnTo>
                <a:lnTo>
                  <a:pt x="2895" y="46"/>
                </a:lnTo>
                <a:lnTo>
                  <a:pt x="2899" y="51"/>
                </a:lnTo>
                <a:lnTo>
                  <a:pt x="2904" y="54"/>
                </a:lnTo>
                <a:lnTo>
                  <a:pt x="2908" y="55"/>
                </a:lnTo>
                <a:lnTo>
                  <a:pt x="2913" y="51"/>
                </a:lnTo>
                <a:lnTo>
                  <a:pt x="2918" y="47"/>
                </a:lnTo>
                <a:lnTo>
                  <a:pt x="2922" y="46"/>
                </a:lnTo>
                <a:lnTo>
                  <a:pt x="2927" y="48"/>
                </a:lnTo>
                <a:lnTo>
                  <a:pt x="2931" y="49"/>
                </a:lnTo>
                <a:lnTo>
                  <a:pt x="2936" y="45"/>
                </a:lnTo>
                <a:lnTo>
                  <a:pt x="2941" y="41"/>
                </a:lnTo>
                <a:lnTo>
                  <a:pt x="2945" y="46"/>
                </a:lnTo>
                <a:lnTo>
                  <a:pt x="2950" y="46"/>
                </a:lnTo>
                <a:lnTo>
                  <a:pt x="2954" y="63"/>
                </a:lnTo>
                <a:lnTo>
                  <a:pt x="2959" y="72"/>
                </a:lnTo>
                <a:lnTo>
                  <a:pt x="2964" y="68"/>
                </a:lnTo>
                <a:lnTo>
                  <a:pt x="2968" y="64"/>
                </a:lnTo>
                <a:lnTo>
                  <a:pt x="2973" y="74"/>
                </a:lnTo>
                <a:lnTo>
                  <a:pt x="2977" y="65"/>
                </a:lnTo>
                <a:lnTo>
                  <a:pt x="2982" y="45"/>
                </a:lnTo>
                <a:lnTo>
                  <a:pt x="2987" y="69"/>
                </a:lnTo>
                <a:lnTo>
                  <a:pt x="2991" y="69"/>
                </a:lnTo>
                <a:lnTo>
                  <a:pt x="2996" y="64"/>
                </a:lnTo>
                <a:lnTo>
                  <a:pt x="3000" y="65"/>
                </a:lnTo>
                <a:lnTo>
                  <a:pt x="3005" y="69"/>
                </a:lnTo>
                <a:lnTo>
                  <a:pt x="3009" y="67"/>
                </a:lnTo>
                <a:lnTo>
                  <a:pt x="3014" y="57"/>
                </a:lnTo>
                <a:lnTo>
                  <a:pt x="3019" y="55"/>
                </a:lnTo>
                <a:lnTo>
                  <a:pt x="3023" y="71"/>
                </a:lnTo>
                <a:lnTo>
                  <a:pt x="3028" y="82"/>
                </a:lnTo>
                <a:lnTo>
                  <a:pt x="3032" y="86"/>
                </a:lnTo>
                <a:lnTo>
                  <a:pt x="3037" y="98"/>
                </a:lnTo>
                <a:lnTo>
                  <a:pt x="3042" y="101"/>
                </a:lnTo>
                <a:lnTo>
                  <a:pt x="3046" y="98"/>
                </a:lnTo>
                <a:lnTo>
                  <a:pt x="3051" y="98"/>
                </a:lnTo>
                <a:lnTo>
                  <a:pt x="3055" y="93"/>
                </a:lnTo>
                <a:lnTo>
                  <a:pt x="3060" y="93"/>
                </a:lnTo>
                <a:lnTo>
                  <a:pt x="3065" y="95"/>
                </a:lnTo>
                <a:lnTo>
                  <a:pt x="3069" y="75"/>
                </a:lnTo>
                <a:lnTo>
                  <a:pt x="3074" y="76"/>
                </a:lnTo>
                <a:lnTo>
                  <a:pt x="3078" y="76"/>
                </a:lnTo>
                <a:lnTo>
                  <a:pt x="3083" y="71"/>
                </a:lnTo>
                <a:lnTo>
                  <a:pt x="3088" y="67"/>
                </a:lnTo>
                <a:lnTo>
                  <a:pt x="3092" y="69"/>
                </a:lnTo>
                <a:lnTo>
                  <a:pt x="3097" y="57"/>
                </a:lnTo>
                <a:lnTo>
                  <a:pt x="3101" y="50"/>
                </a:lnTo>
                <a:lnTo>
                  <a:pt x="3106" y="46"/>
                </a:lnTo>
                <a:lnTo>
                  <a:pt x="3111" y="46"/>
                </a:lnTo>
                <a:lnTo>
                  <a:pt x="3115" y="45"/>
                </a:lnTo>
                <a:lnTo>
                  <a:pt x="3120" y="44"/>
                </a:lnTo>
                <a:lnTo>
                  <a:pt x="3124" y="36"/>
                </a:lnTo>
                <a:lnTo>
                  <a:pt x="3129" y="34"/>
                </a:lnTo>
                <a:lnTo>
                  <a:pt x="3134" y="47"/>
                </a:lnTo>
                <a:lnTo>
                  <a:pt x="3138" y="52"/>
                </a:lnTo>
                <a:lnTo>
                  <a:pt x="3143" y="51"/>
                </a:lnTo>
                <a:lnTo>
                  <a:pt x="3147" y="35"/>
                </a:lnTo>
                <a:lnTo>
                  <a:pt x="3152" y="50"/>
                </a:lnTo>
                <a:lnTo>
                  <a:pt x="3156" y="93"/>
                </a:lnTo>
                <a:lnTo>
                  <a:pt x="3161" y="105"/>
                </a:lnTo>
                <a:lnTo>
                  <a:pt x="3166" y="95"/>
                </a:lnTo>
                <a:lnTo>
                  <a:pt x="3170" y="89"/>
                </a:lnTo>
                <a:lnTo>
                  <a:pt x="3175" y="84"/>
                </a:lnTo>
                <a:lnTo>
                  <a:pt x="3180" y="69"/>
                </a:lnTo>
                <a:lnTo>
                  <a:pt x="3184" y="71"/>
                </a:lnTo>
                <a:lnTo>
                  <a:pt x="3189" y="68"/>
                </a:lnTo>
                <a:lnTo>
                  <a:pt x="3193" y="61"/>
                </a:lnTo>
                <a:lnTo>
                  <a:pt x="3198" y="64"/>
                </a:lnTo>
                <a:lnTo>
                  <a:pt x="3202" y="63"/>
                </a:lnTo>
                <a:lnTo>
                  <a:pt x="3207" y="64"/>
                </a:lnTo>
                <a:lnTo>
                  <a:pt x="3212" y="66"/>
                </a:lnTo>
                <a:lnTo>
                  <a:pt x="3216" y="60"/>
                </a:lnTo>
                <a:lnTo>
                  <a:pt x="3221" y="58"/>
                </a:lnTo>
                <a:lnTo>
                  <a:pt x="3226" y="63"/>
                </a:lnTo>
                <a:lnTo>
                  <a:pt x="3230" y="54"/>
                </a:lnTo>
                <a:lnTo>
                  <a:pt x="3235" y="38"/>
                </a:lnTo>
                <a:lnTo>
                  <a:pt x="3239" y="45"/>
                </a:lnTo>
                <a:lnTo>
                  <a:pt x="3244" y="32"/>
                </a:lnTo>
                <a:lnTo>
                  <a:pt x="3248" y="24"/>
                </a:lnTo>
                <a:lnTo>
                  <a:pt x="3253" y="22"/>
                </a:lnTo>
                <a:lnTo>
                  <a:pt x="3258" y="23"/>
                </a:lnTo>
                <a:lnTo>
                  <a:pt x="3262" y="26"/>
                </a:lnTo>
                <a:lnTo>
                  <a:pt x="3267" y="25"/>
                </a:lnTo>
                <a:lnTo>
                  <a:pt x="3272" y="24"/>
                </a:lnTo>
                <a:lnTo>
                  <a:pt x="3276" y="29"/>
                </a:lnTo>
                <a:lnTo>
                  <a:pt x="3280" y="37"/>
                </a:lnTo>
                <a:lnTo>
                  <a:pt x="3285" y="36"/>
                </a:lnTo>
                <a:lnTo>
                  <a:pt x="3290" y="21"/>
                </a:lnTo>
                <a:lnTo>
                  <a:pt x="3294" y="17"/>
                </a:lnTo>
                <a:lnTo>
                  <a:pt x="3299" y="18"/>
                </a:lnTo>
                <a:lnTo>
                  <a:pt x="3304" y="25"/>
                </a:lnTo>
                <a:lnTo>
                  <a:pt x="3308" y="30"/>
                </a:lnTo>
                <a:lnTo>
                  <a:pt x="3313" y="22"/>
                </a:lnTo>
                <a:lnTo>
                  <a:pt x="3317" y="24"/>
                </a:lnTo>
                <a:lnTo>
                  <a:pt x="3322" y="23"/>
                </a:lnTo>
                <a:lnTo>
                  <a:pt x="3326" y="24"/>
                </a:lnTo>
                <a:lnTo>
                  <a:pt x="3331" y="24"/>
                </a:lnTo>
                <a:lnTo>
                  <a:pt x="3336" y="27"/>
                </a:lnTo>
                <a:lnTo>
                  <a:pt x="3340" y="20"/>
                </a:lnTo>
                <a:lnTo>
                  <a:pt x="3345" y="15"/>
                </a:lnTo>
                <a:lnTo>
                  <a:pt x="3350" y="18"/>
                </a:lnTo>
                <a:lnTo>
                  <a:pt x="3354" y="25"/>
                </a:lnTo>
                <a:lnTo>
                  <a:pt x="3359" y="36"/>
                </a:lnTo>
                <a:lnTo>
                  <a:pt x="3363" y="41"/>
                </a:lnTo>
                <a:lnTo>
                  <a:pt x="3368" y="41"/>
                </a:lnTo>
                <a:lnTo>
                  <a:pt x="3372" y="38"/>
                </a:lnTo>
                <a:lnTo>
                  <a:pt x="3377" y="38"/>
                </a:lnTo>
                <a:lnTo>
                  <a:pt x="3382" y="39"/>
                </a:lnTo>
                <a:lnTo>
                  <a:pt x="3386" y="37"/>
                </a:lnTo>
                <a:lnTo>
                  <a:pt x="3391" y="42"/>
                </a:lnTo>
                <a:lnTo>
                  <a:pt x="3396" y="49"/>
                </a:lnTo>
                <a:lnTo>
                  <a:pt x="3400" y="52"/>
                </a:lnTo>
                <a:lnTo>
                  <a:pt x="3405" y="55"/>
                </a:lnTo>
                <a:lnTo>
                  <a:pt x="3409" y="68"/>
                </a:lnTo>
                <a:lnTo>
                  <a:pt x="3414" y="81"/>
                </a:lnTo>
                <a:lnTo>
                  <a:pt x="3418" y="88"/>
                </a:lnTo>
                <a:lnTo>
                  <a:pt x="3423" y="84"/>
                </a:lnTo>
                <a:lnTo>
                  <a:pt x="3428" y="66"/>
                </a:lnTo>
                <a:lnTo>
                  <a:pt x="3432" y="68"/>
                </a:lnTo>
                <a:lnTo>
                  <a:pt x="3437" y="78"/>
                </a:lnTo>
                <a:lnTo>
                  <a:pt x="3441" y="93"/>
                </a:lnTo>
                <a:lnTo>
                  <a:pt x="3446" y="105"/>
                </a:lnTo>
                <a:lnTo>
                  <a:pt x="3451" y="106"/>
                </a:lnTo>
                <a:lnTo>
                  <a:pt x="3455" y="112"/>
                </a:lnTo>
                <a:lnTo>
                  <a:pt x="3460" y="120"/>
                </a:lnTo>
                <a:lnTo>
                  <a:pt x="3464" y="135"/>
                </a:lnTo>
                <a:lnTo>
                  <a:pt x="3469" y="135"/>
                </a:lnTo>
                <a:lnTo>
                  <a:pt x="3474" y="137"/>
                </a:lnTo>
                <a:lnTo>
                  <a:pt x="3478" y="144"/>
                </a:lnTo>
                <a:lnTo>
                  <a:pt x="3483" y="130"/>
                </a:lnTo>
                <a:lnTo>
                  <a:pt x="3487" y="118"/>
                </a:lnTo>
                <a:lnTo>
                  <a:pt x="3492" y="111"/>
                </a:lnTo>
                <a:lnTo>
                  <a:pt x="3497" y="101"/>
                </a:lnTo>
                <a:lnTo>
                  <a:pt x="3501" y="101"/>
                </a:lnTo>
                <a:lnTo>
                  <a:pt x="3506" y="99"/>
                </a:lnTo>
                <a:lnTo>
                  <a:pt x="3510" y="90"/>
                </a:lnTo>
                <a:lnTo>
                  <a:pt x="3515" y="80"/>
                </a:lnTo>
                <a:lnTo>
                  <a:pt x="3520" y="69"/>
                </a:lnTo>
                <a:lnTo>
                  <a:pt x="3524" y="59"/>
                </a:lnTo>
                <a:lnTo>
                  <a:pt x="3529" y="63"/>
                </a:lnTo>
                <a:lnTo>
                  <a:pt x="3533" y="64"/>
                </a:lnTo>
                <a:lnTo>
                  <a:pt x="3538" y="59"/>
                </a:lnTo>
                <a:lnTo>
                  <a:pt x="3543" y="62"/>
                </a:lnTo>
                <a:lnTo>
                  <a:pt x="3547" y="70"/>
                </a:lnTo>
                <a:lnTo>
                  <a:pt x="3552" y="68"/>
                </a:lnTo>
                <a:lnTo>
                  <a:pt x="3556" y="69"/>
                </a:lnTo>
                <a:lnTo>
                  <a:pt x="3561" y="49"/>
                </a:lnTo>
                <a:lnTo>
                  <a:pt x="3565" y="44"/>
                </a:lnTo>
                <a:lnTo>
                  <a:pt x="3570" y="44"/>
                </a:lnTo>
                <a:lnTo>
                  <a:pt x="3575" y="49"/>
                </a:lnTo>
                <a:lnTo>
                  <a:pt x="3579" y="52"/>
                </a:lnTo>
                <a:lnTo>
                  <a:pt x="3584" y="50"/>
                </a:lnTo>
                <a:lnTo>
                  <a:pt x="3589" y="55"/>
                </a:lnTo>
                <a:lnTo>
                  <a:pt x="3593" y="65"/>
                </a:lnTo>
                <a:lnTo>
                  <a:pt x="3598" y="73"/>
                </a:lnTo>
                <a:lnTo>
                  <a:pt x="3602" y="72"/>
                </a:lnTo>
                <a:lnTo>
                  <a:pt x="3607" y="63"/>
                </a:lnTo>
                <a:lnTo>
                  <a:pt x="3611" y="61"/>
                </a:lnTo>
                <a:lnTo>
                  <a:pt x="3616" y="56"/>
                </a:lnTo>
                <a:lnTo>
                  <a:pt x="3621" y="51"/>
                </a:lnTo>
                <a:lnTo>
                  <a:pt x="3625" y="51"/>
                </a:lnTo>
                <a:lnTo>
                  <a:pt x="3630" y="40"/>
                </a:lnTo>
                <a:lnTo>
                  <a:pt x="3635" y="37"/>
                </a:lnTo>
                <a:lnTo>
                  <a:pt x="3639" y="36"/>
                </a:lnTo>
                <a:lnTo>
                  <a:pt x="3644" y="41"/>
                </a:lnTo>
                <a:lnTo>
                  <a:pt x="3648" y="39"/>
                </a:lnTo>
                <a:lnTo>
                  <a:pt x="3653" y="37"/>
                </a:lnTo>
                <a:lnTo>
                  <a:pt x="3657" y="49"/>
                </a:lnTo>
                <a:lnTo>
                  <a:pt x="3662" y="51"/>
                </a:lnTo>
                <a:lnTo>
                  <a:pt x="3667" y="45"/>
                </a:lnTo>
                <a:lnTo>
                  <a:pt x="3671" y="43"/>
                </a:lnTo>
                <a:lnTo>
                  <a:pt x="3676" y="44"/>
                </a:lnTo>
                <a:lnTo>
                  <a:pt x="3681" y="49"/>
                </a:lnTo>
                <a:lnTo>
                  <a:pt x="3685" y="47"/>
                </a:lnTo>
                <a:lnTo>
                  <a:pt x="3689" y="43"/>
                </a:lnTo>
                <a:lnTo>
                  <a:pt x="3694" y="57"/>
                </a:lnTo>
                <a:lnTo>
                  <a:pt x="3699" y="63"/>
                </a:lnTo>
                <a:lnTo>
                  <a:pt x="3703" y="75"/>
                </a:lnTo>
                <a:lnTo>
                  <a:pt x="3708" y="81"/>
                </a:lnTo>
                <a:lnTo>
                  <a:pt x="3713" y="87"/>
                </a:lnTo>
                <a:lnTo>
                  <a:pt x="3717" y="89"/>
                </a:lnTo>
                <a:lnTo>
                  <a:pt x="3722" y="82"/>
                </a:lnTo>
                <a:lnTo>
                  <a:pt x="3726" y="79"/>
                </a:lnTo>
                <a:lnTo>
                  <a:pt x="3731" y="91"/>
                </a:lnTo>
                <a:lnTo>
                  <a:pt x="3735" y="100"/>
                </a:lnTo>
                <a:lnTo>
                  <a:pt x="3740" y="97"/>
                </a:lnTo>
                <a:lnTo>
                  <a:pt x="3745" y="95"/>
                </a:lnTo>
                <a:lnTo>
                  <a:pt x="3749" y="103"/>
                </a:lnTo>
                <a:lnTo>
                  <a:pt x="3754" y="104"/>
                </a:lnTo>
                <a:lnTo>
                  <a:pt x="3759" y="104"/>
                </a:lnTo>
                <a:lnTo>
                  <a:pt x="3763" y="94"/>
                </a:lnTo>
                <a:lnTo>
                  <a:pt x="3768" y="84"/>
                </a:lnTo>
                <a:lnTo>
                  <a:pt x="3772" y="95"/>
                </a:lnTo>
                <a:lnTo>
                  <a:pt x="3777" y="92"/>
                </a:lnTo>
                <a:lnTo>
                  <a:pt x="3781" y="96"/>
                </a:lnTo>
                <a:lnTo>
                  <a:pt x="3786" y="109"/>
                </a:lnTo>
                <a:lnTo>
                  <a:pt x="3791" y="94"/>
                </a:lnTo>
                <a:lnTo>
                  <a:pt x="3795" y="104"/>
                </a:lnTo>
                <a:lnTo>
                  <a:pt x="3800" y="104"/>
                </a:lnTo>
                <a:lnTo>
                  <a:pt x="3805" y="104"/>
                </a:lnTo>
                <a:lnTo>
                  <a:pt x="3809" y="97"/>
                </a:lnTo>
                <a:lnTo>
                  <a:pt x="3814" y="97"/>
                </a:lnTo>
                <a:lnTo>
                  <a:pt x="3818" y="97"/>
                </a:lnTo>
                <a:lnTo>
                  <a:pt x="3823" y="95"/>
                </a:lnTo>
                <a:lnTo>
                  <a:pt x="3827" y="98"/>
                </a:lnTo>
                <a:lnTo>
                  <a:pt x="3832" y="107"/>
                </a:lnTo>
                <a:lnTo>
                  <a:pt x="3837" y="116"/>
                </a:lnTo>
                <a:lnTo>
                  <a:pt x="3841" y="118"/>
                </a:lnTo>
                <a:lnTo>
                  <a:pt x="3846" y="115"/>
                </a:lnTo>
                <a:lnTo>
                  <a:pt x="3851" y="116"/>
                </a:lnTo>
                <a:lnTo>
                  <a:pt x="3855" y="119"/>
                </a:lnTo>
                <a:lnTo>
                  <a:pt x="3860" y="120"/>
                </a:lnTo>
                <a:lnTo>
                  <a:pt x="3864" y="121"/>
                </a:lnTo>
                <a:lnTo>
                  <a:pt x="3869" y="118"/>
                </a:lnTo>
                <a:lnTo>
                  <a:pt x="3873" y="104"/>
                </a:lnTo>
                <a:lnTo>
                  <a:pt x="3878" y="96"/>
                </a:lnTo>
                <a:lnTo>
                  <a:pt x="3883" y="104"/>
                </a:lnTo>
                <a:lnTo>
                  <a:pt x="3887" y="99"/>
                </a:lnTo>
                <a:lnTo>
                  <a:pt x="3892" y="94"/>
                </a:lnTo>
                <a:lnTo>
                  <a:pt x="3896" y="88"/>
                </a:lnTo>
                <a:lnTo>
                  <a:pt x="3901" y="90"/>
                </a:lnTo>
                <a:lnTo>
                  <a:pt x="3905" y="88"/>
                </a:lnTo>
                <a:lnTo>
                  <a:pt x="3910" y="90"/>
                </a:lnTo>
                <a:lnTo>
                  <a:pt x="3915" y="87"/>
                </a:lnTo>
                <a:lnTo>
                  <a:pt x="3919" y="87"/>
                </a:lnTo>
                <a:lnTo>
                  <a:pt x="3924" y="85"/>
                </a:lnTo>
                <a:lnTo>
                  <a:pt x="3929" y="83"/>
                </a:lnTo>
                <a:lnTo>
                  <a:pt x="3933" y="82"/>
                </a:lnTo>
                <a:lnTo>
                  <a:pt x="3938" y="87"/>
                </a:lnTo>
                <a:lnTo>
                  <a:pt x="3942" y="88"/>
                </a:lnTo>
                <a:lnTo>
                  <a:pt x="3947" y="86"/>
                </a:lnTo>
                <a:lnTo>
                  <a:pt x="3951" y="77"/>
                </a:lnTo>
                <a:lnTo>
                  <a:pt x="3956" y="63"/>
                </a:lnTo>
                <a:lnTo>
                  <a:pt x="3961" y="61"/>
                </a:lnTo>
                <a:lnTo>
                  <a:pt x="3965" y="60"/>
                </a:lnTo>
                <a:lnTo>
                  <a:pt x="3970" y="45"/>
                </a:lnTo>
                <a:lnTo>
                  <a:pt x="3974" y="35"/>
                </a:lnTo>
                <a:lnTo>
                  <a:pt x="3979" y="32"/>
                </a:lnTo>
                <a:lnTo>
                  <a:pt x="3984" y="28"/>
                </a:lnTo>
                <a:lnTo>
                  <a:pt x="3988" y="29"/>
                </a:lnTo>
                <a:lnTo>
                  <a:pt x="3993" y="26"/>
                </a:lnTo>
                <a:lnTo>
                  <a:pt x="3997" y="21"/>
                </a:lnTo>
                <a:lnTo>
                  <a:pt x="4002" y="14"/>
                </a:lnTo>
                <a:lnTo>
                  <a:pt x="4007" y="9"/>
                </a:lnTo>
                <a:lnTo>
                  <a:pt x="4011" y="12"/>
                </a:lnTo>
                <a:lnTo>
                  <a:pt x="4016" y="13"/>
                </a:lnTo>
                <a:lnTo>
                  <a:pt x="4020" y="3"/>
                </a:lnTo>
                <a:lnTo>
                  <a:pt x="4025" y="0"/>
                </a:lnTo>
                <a:lnTo>
                  <a:pt x="4030" y="3"/>
                </a:lnTo>
                <a:lnTo>
                  <a:pt x="4034" y="7"/>
                </a:lnTo>
                <a:lnTo>
                  <a:pt x="4039" y="10"/>
                </a:lnTo>
                <a:lnTo>
                  <a:pt x="4043" y="9"/>
                </a:lnTo>
                <a:lnTo>
                  <a:pt x="4048" y="10"/>
                </a:lnTo>
                <a:lnTo>
                  <a:pt x="4053" y="18"/>
                </a:lnTo>
                <a:lnTo>
                  <a:pt x="4057" y="19"/>
                </a:lnTo>
                <a:lnTo>
                  <a:pt x="4062" y="25"/>
                </a:lnTo>
                <a:lnTo>
                  <a:pt x="4066" y="37"/>
                </a:lnTo>
                <a:lnTo>
                  <a:pt x="4071" y="40"/>
                </a:lnTo>
                <a:lnTo>
                  <a:pt x="4076" y="38"/>
                </a:lnTo>
                <a:lnTo>
                  <a:pt x="4080" y="38"/>
                </a:lnTo>
                <a:lnTo>
                  <a:pt x="4085" y="32"/>
                </a:lnTo>
                <a:lnTo>
                  <a:pt x="4089" y="40"/>
                </a:lnTo>
                <a:lnTo>
                  <a:pt x="4094" y="45"/>
                </a:lnTo>
                <a:lnTo>
                  <a:pt x="4098" y="37"/>
                </a:lnTo>
                <a:lnTo>
                  <a:pt x="4103" y="39"/>
                </a:lnTo>
                <a:lnTo>
                  <a:pt x="4108" y="44"/>
                </a:lnTo>
                <a:lnTo>
                  <a:pt x="4112" y="44"/>
                </a:lnTo>
                <a:lnTo>
                  <a:pt x="4117" y="49"/>
                </a:lnTo>
                <a:lnTo>
                  <a:pt x="4122" y="49"/>
                </a:lnTo>
                <a:lnTo>
                  <a:pt x="4126" y="50"/>
                </a:lnTo>
                <a:lnTo>
                  <a:pt x="4131" y="43"/>
                </a:lnTo>
                <a:lnTo>
                  <a:pt x="4135" y="34"/>
                </a:lnTo>
              </a:path>
            </a:pathLst>
          </a:custGeom>
          <a:noFill/>
          <a:ln w="11113" cap="flat">
            <a:solidFill>
              <a:srgbClr val="0072B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1" name="Right Brace 110"/>
          <p:cNvSpPr/>
          <p:nvPr/>
        </p:nvSpPr>
        <p:spPr>
          <a:xfrm rot="5400000">
            <a:off x="5527240" y="5365510"/>
            <a:ext cx="304800" cy="525867"/>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2" name="Right Brace 111"/>
          <p:cNvSpPr/>
          <p:nvPr/>
        </p:nvSpPr>
        <p:spPr>
          <a:xfrm rot="5400000">
            <a:off x="8040703" y="2242448"/>
            <a:ext cx="304800" cy="525867"/>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5" name="Line 6"/>
          <p:cNvSpPr>
            <a:spLocks noChangeShapeType="1"/>
          </p:cNvSpPr>
          <p:nvPr/>
        </p:nvSpPr>
        <p:spPr bwMode="auto">
          <a:xfrm>
            <a:off x="610079" y="6055548"/>
            <a:ext cx="5336169"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16" name="Line 8"/>
          <p:cNvSpPr>
            <a:spLocks noChangeShapeType="1"/>
          </p:cNvSpPr>
          <p:nvPr/>
        </p:nvSpPr>
        <p:spPr bwMode="auto">
          <a:xfrm flipV="1">
            <a:off x="610079" y="6000428"/>
            <a:ext cx="0" cy="55119"/>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17" name="Line 10"/>
          <p:cNvSpPr>
            <a:spLocks noChangeShapeType="1"/>
          </p:cNvSpPr>
          <p:nvPr/>
        </p:nvSpPr>
        <p:spPr bwMode="auto">
          <a:xfrm flipV="1">
            <a:off x="3253528" y="6000428"/>
            <a:ext cx="0" cy="55119"/>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18" name="Line 13"/>
          <p:cNvSpPr>
            <a:spLocks noChangeShapeType="1"/>
          </p:cNvSpPr>
          <p:nvPr/>
        </p:nvSpPr>
        <p:spPr bwMode="auto">
          <a:xfrm flipV="1">
            <a:off x="5946247" y="6000428"/>
            <a:ext cx="0" cy="55119"/>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19" name="Rectangle 118"/>
          <p:cNvSpPr>
            <a:spLocks noChangeArrowheads="1"/>
          </p:cNvSpPr>
          <p:nvPr/>
        </p:nvSpPr>
        <p:spPr bwMode="auto">
          <a:xfrm>
            <a:off x="531714" y="6081306"/>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0</a:t>
            </a:r>
            <a:endParaRPr kumimoji="0" lang="en-US" altLang="en-US" sz="1200" b="0" i="0" u="none" strike="noStrike" cap="none" normalizeH="0" baseline="0">
              <a:ln>
                <a:noFill/>
              </a:ln>
              <a:solidFill>
                <a:schemeClr val="tx1"/>
              </a:solidFill>
              <a:effectLst/>
              <a:latin typeface="Arial" panose="020B0604020202020204" pitchFamily="34" charset="0"/>
            </a:endParaRPr>
          </a:p>
        </p:txBody>
      </p:sp>
      <p:sp>
        <p:nvSpPr>
          <p:cNvPr id="120" name="Rectangle 119"/>
          <p:cNvSpPr>
            <a:spLocks noChangeArrowheads="1"/>
          </p:cNvSpPr>
          <p:nvPr/>
        </p:nvSpPr>
        <p:spPr bwMode="auto">
          <a:xfrm>
            <a:off x="3021911" y="6081306"/>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200" dirty="0">
                <a:solidFill>
                  <a:srgbClr val="262626"/>
                </a:solidFill>
              </a:rPr>
              <a:t>5</a:t>
            </a:r>
            <a:r>
              <a:rPr kumimoji="0" lang="en-US" altLang="en-US" sz="1200" b="0" i="0" u="none" strike="noStrike" cap="none" normalizeH="0" baseline="0" dirty="0">
                <a:ln>
                  <a:noFill/>
                </a:ln>
                <a:solidFill>
                  <a:srgbClr val="262626"/>
                </a:solidFill>
                <a:effectLst/>
                <a:latin typeface="Arial" panose="020B0604020202020204" pitchFamily="34" charset="0"/>
              </a:rPr>
              <a:t>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21" name="Rectangle 120"/>
          <p:cNvSpPr>
            <a:spLocks noChangeArrowheads="1"/>
          </p:cNvSpPr>
          <p:nvPr/>
        </p:nvSpPr>
        <p:spPr bwMode="auto">
          <a:xfrm>
            <a:off x="5640268" y="6081306"/>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1000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22" name="Line 28"/>
          <p:cNvSpPr>
            <a:spLocks noChangeShapeType="1"/>
          </p:cNvSpPr>
          <p:nvPr/>
        </p:nvSpPr>
        <p:spPr bwMode="auto">
          <a:xfrm>
            <a:off x="610079" y="6055548"/>
            <a:ext cx="53420"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23" name="Line 31"/>
          <p:cNvSpPr>
            <a:spLocks noChangeShapeType="1"/>
          </p:cNvSpPr>
          <p:nvPr/>
        </p:nvSpPr>
        <p:spPr bwMode="auto">
          <a:xfrm flipH="1">
            <a:off x="5892827" y="6055548"/>
            <a:ext cx="53420"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25" name="Line 6"/>
          <p:cNvSpPr>
            <a:spLocks noChangeShapeType="1"/>
          </p:cNvSpPr>
          <p:nvPr/>
        </p:nvSpPr>
        <p:spPr bwMode="auto">
          <a:xfrm flipH="1" flipV="1">
            <a:off x="608066" y="5012140"/>
            <a:ext cx="3089" cy="1033938"/>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2" name="TextBox 1"/>
          <p:cNvSpPr txBox="1"/>
          <p:nvPr/>
        </p:nvSpPr>
        <p:spPr>
          <a:xfrm>
            <a:off x="6821486" y="4775269"/>
            <a:ext cx="5370514" cy="830997"/>
          </a:xfrm>
          <a:prstGeom prst="rect">
            <a:avLst/>
          </a:prstGeom>
          <a:noFill/>
        </p:spPr>
        <p:txBody>
          <a:bodyPr wrap="square" rtlCol="0">
            <a:spAutoFit/>
          </a:bodyPr>
          <a:lstStyle/>
          <a:p>
            <a:r>
              <a:rPr lang="en-US" sz="2400" i="1" dirty="0"/>
              <a:t>Informally</a:t>
            </a:r>
            <a:r>
              <a:rPr lang="en-US" sz="2400" dirty="0"/>
              <a:t>: how far is each subsequence in </a:t>
            </a:r>
            <a:r>
              <a:rPr lang="en-US" sz="2400" i="1" dirty="0"/>
              <a:t>T</a:t>
            </a:r>
            <a:r>
              <a:rPr lang="en-US" sz="2400" i="1" baseline="-25000" dirty="0"/>
              <a:t>A</a:t>
            </a:r>
            <a:r>
              <a:rPr lang="en-US" sz="2400" dirty="0"/>
              <a:t>, from its nearest neighbor in </a:t>
            </a:r>
            <a:r>
              <a:rPr lang="en-US" sz="2400" i="1" dirty="0"/>
              <a:t>T</a:t>
            </a:r>
            <a:r>
              <a:rPr lang="en-US" sz="2400" i="1" baseline="-25000" dirty="0"/>
              <a:t>b</a:t>
            </a:r>
            <a:r>
              <a:rPr lang="en-US" sz="2400" i="1" dirty="0"/>
              <a:t>?</a:t>
            </a:r>
            <a:endParaRPr lang="en-US" sz="2400" dirty="0"/>
          </a:p>
        </p:txBody>
      </p:sp>
    </p:spTree>
    <p:extLst>
      <p:ext uri="{BB962C8B-B14F-4D97-AF65-F5344CB8AC3E}">
        <p14:creationId xmlns:p14="http://schemas.microsoft.com/office/powerpoint/2010/main" val="174043258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EDEFF3"/>
        </a:solidFill>
        <a:effectLst/>
      </p:bgPr>
    </p:bg>
    <p:spTree>
      <p:nvGrpSpPr>
        <p:cNvPr id="1" name=""/>
        <p:cNvGrpSpPr/>
        <p:nvPr/>
      </p:nvGrpSpPr>
      <p:grpSpPr>
        <a:xfrm>
          <a:off x="0" y="0"/>
          <a:ext cx="0" cy="0"/>
          <a:chOff x="0" y="0"/>
          <a:chExt cx="0" cy="0"/>
        </a:xfrm>
      </p:grpSpPr>
      <p:sp>
        <p:nvSpPr>
          <p:cNvPr id="105" name="TextBox 104"/>
          <p:cNvSpPr txBox="1"/>
          <p:nvPr/>
        </p:nvSpPr>
        <p:spPr>
          <a:xfrm>
            <a:off x="176121" y="39894"/>
            <a:ext cx="11884104" cy="2831544"/>
          </a:xfrm>
          <a:prstGeom prst="rect">
            <a:avLst/>
          </a:prstGeom>
          <a:noFill/>
        </p:spPr>
        <p:txBody>
          <a:bodyPr wrap="square" rtlCol="0">
            <a:spAutoFit/>
          </a:bodyPr>
          <a:lstStyle/>
          <a:p>
            <a:r>
              <a:rPr lang="en-US" sz="2000" dirty="0"/>
              <a:t>Recall that the </a:t>
            </a:r>
            <a:r>
              <a:rPr lang="en-US" sz="2000" dirty="0">
                <a:solidFill>
                  <a:srgbClr val="0000FF"/>
                </a:solidFill>
              </a:rPr>
              <a:t>Matrix Profile </a:t>
            </a:r>
            <a:r>
              <a:rPr lang="en-US" sz="2000" dirty="0"/>
              <a:t>at the </a:t>
            </a:r>
            <a:r>
              <a:rPr lang="en-US" sz="2000" i="1" dirty="0" err="1"/>
              <a:t>i</a:t>
            </a:r>
            <a:r>
              <a:rPr lang="en-US" sz="2000" baseline="30000" dirty="0" err="1"/>
              <a:t>th</a:t>
            </a:r>
            <a:r>
              <a:rPr lang="en-US" sz="2000" dirty="0"/>
              <a:t> location records the distance of the subsequence in </a:t>
            </a:r>
            <a:r>
              <a:rPr lang="en-US" sz="2000" i="1" dirty="0"/>
              <a:t>T</a:t>
            </a:r>
            <a:r>
              <a:rPr lang="en-US" sz="2000" i="1" baseline="-25000" dirty="0"/>
              <a:t>A</a:t>
            </a:r>
            <a:r>
              <a:rPr lang="en-US" sz="2000" dirty="0"/>
              <a:t>, at the </a:t>
            </a:r>
            <a:r>
              <a:rPr lang="en-US" sz="2000" i="1" dirty="0" err="1"/>
              <a:t>i</a:t>
            </a:r>
            <a:r>
              <a:rPr lang="en-US" sz="2000" baseline="30000" dirty="0" err="1"/>
              <a:t>th</a:t>
            </a:r>
            <a:r>
              <a:rPr lang="en-US" sz="2000" dirty="0"/>
              <a:t> location, to its nearest neighbor in </a:t>
            </a:r>
            <a:r>
              <a:rPr lang="en-US" sz="2000" i="1" dirty="0"/>
              <a:t>T</a:t>
            </a:r>
            <a:r>
              <a:rPr lang="en-US" sz="2000" i="1" baseline="-25000" dirty="0"/>
              <a:t>B, </a:t>
            </a:r>
            <a:r>
              <a:rPr lang="en-US" sz="2000" dirty="0"/>
              <a:t>under z-normalized Euclidean Distance. </a:t>
            </a:r>
          </a:p>
          <a:p>
            <a:endParaRPr lang="en-US" sz="2000" dirty="0"/>
          </a:p>
          <a:p>
            <a:r>
              <a:rPr lang="en-US" sz="2000" dirty="0"/>
              <a:t>However, it does not tell us where the </a:t>
            </a:r>
            <a:r>
              <a:rPr lang="en-US" sz="2000" i="1" dirty="0">
                <a:solidFill>
                  <a:srgbClr val="FF0000"/>
                </a:solidFill>
              </a:rPr>
              <a:t>location</a:t>
            </a:r>
            <a:r>
              <a:rPr lang="en-US" sz="2000" dirty="0"/>
              <a:t> of the nearest neighbor in </a:t>
            </a:r>
            <a:r>
              <a:rPr lang="en-US" sz="2000" i="1" dirty="0"/>
              <a:t>T</a:t>
            </a:r>
            <a:r>
              <a:rPr lang="en-US" sz="2000" i="1" baseline="-25000" dirty="0"/>
              <a:t>B. </a:t>
            </a:r>
            <a:r>
              <a:rPr lang="en-US" sz="2000" dirty="0"/>
              <a:t> To store this information, we can create another companion sequence, called a </a:t>
            </a:r>
            <a:r>
              <a:rPr lang="en-US" sz="2000" dirty="0">
                <a:solidFill>
                  <a:srgbClr val="00B050"/>
                </a:solidFill>
              </a:rPr>
              <a:t>matrix profile index</a:t>
            </a:r>
            <a:r>
              <a:rPr lang="en-US" sz="2000" dirty="0"/>
              <a:t>.</a:t>
            </a:r>
          </a:p>
          <a:p>
            <a:endParaRPr lang="en-US" sz="2000" dirty="0"/>
          </a:p>
          <a:p>
            <a:r>
              <a:rPr lang="en-US" sz="2000" dirty="0"/>
              <a:t>The </a:t>
            </a:r>
            <a:r>
              <a:rPr lang="en-US" sz="2000" dirty="0">
                <a:solidFill>
                  <a:srgbClr val="00B050"/>
                </a:solidFill>
              </a:rPr>
              <a:t>green</a:t>
            </a:r>
            <a:r>
              <a:rPr lang="en-US" sz="2000" dirty="0"/>
              <a:t> arrow points from the subsequence of </a:t>
            </a:r>
            <a:r>
              <a:rPr lang="en-US" sz="2000" i="1" dirty="0"/>
              <a:t>T</a:t>
            </a:r>
            <a:r>
              <a:rPr lang="en-US" sz="2000" i="1" baseline="-25000" dirty="0"/>
              <a:t>A  </a:t>
            </a:r>
            <a:r>
              <a:rPr lang="en-US" sz="2000" dirty="0"/>
              <a:t>starting at </a:t>
            </a:r>
            <a:r>
              <a:rPr lang="en-US" sz="2000" dirty="0">
                <a:solidFill>
                  <a:srgbClr val="00B050"/>
                </a:solidFill>
              </a:rPr>
              <a:t>362</a:t>
            </a:r>
            <a:r>
              <a:rPr lang="en-US" sz="2000" dirty="0"/>
              <a:t> to its nearest neighbor in </a:t>
            </a:r>
            <a:r>
              <a:rPr lang="en-US" sz="2000" i="1" dirty="0"/>
              <a:t>T</a:t>
            </a:r>
            <a:r>
              <a:rPr lang="en-US" sz="2000" i="1" baseline="-25000" dirty="0"/>
              <a:t>B. </a:t>
            </a:r>
            <a:r>
              <a:rPr lang="en-US" sz="2000" dirty="0"/>
              <a:t> The nearest neighbor locates at </a:t>
            </a:r>
            <a:r>
              <a:rPr lang="en-US" sz="2000" dirty="0">
                <a:solidFill>
                  <a:srgbClr val="00B050"/>
                </a:solidFill>
              </a:rPr>
              <a:t>359 </a:t>
            </a:r>
            <a:r>
              <a:rPr lang="en-US" sz="2000" dirty="0"/>
              <a:t>of </a:t>
            </a:r>
            <a:r>
              <a:rPr lang="en-US" sz="2000" i="1" dirty="0"/>
              <a:t>T</a:t>
            </a:r>
            <a:r>
              <a:rPr lang="en-US" sz="2000" i="1" baseline="-25000" dirty="0"/>
              <a:t>B .</a:t>
            </a:r>
            <a:endParaRPr lang="en-US" sz="2000" dirty="0"/>
          </a:p>
          <a:p>
            <a:r>
              <a:rPr lang="en-US" dirty="0"/>
              <a:t> </a:t>
            </a:r>
          </a:p>
        </p:txBody>
      </p:sp>
      <p:graphicFrame>
        <p:nvGraphicFramePr>
          <p:cNvPr id="73" name="Table 72"/>
          <p:cNvGraphicFramePr>
            <a:graphicFrameLocks noGrp="1"/>
          </p:cNvGraphicFramePr>
          <p:nvPr>
            <p:extLst/>
          </p:nvPr>
        </p:nvGraphicFramePr>
        <p:xfrm>
          <a:off x="781797" y="5749272"/>
          <a:ext cx="3060456" cy="370840"/>
        </p:xfrm>
        <a:graphic>
          <a:graphicData uri="http://schemas.openxmlformats.org/drawingml/2006/table">
            <a:tbl>
              <a:tblPr firstRow="1" bandRow="1">
                <a:tableStyleId>{2D5ABB26-0587-4C30-8999-92F81FD0307C}</a:tableStyleId>
              </a:tblPr>
              <a:tblGrid>
                <a:gridCol w="793452">
                  <a:extLst>
                    <a:ext uri="{9D8B030D-6E8A-4147-A177-3AD203B41FA5}">
                      <a16:colId xmlns:a16="http://schemas.microsoft.com/office/drawing/2014/main" val="20000"/>
                    </a:ext>
                  </a:extLst>
                </a:gridCol>
                <a:gridCol w="680100">
                  <a:extLst>
                    <a:ext uri="{9D8B030D-6E8A-4147-A177-3AD203B41FA5}">
                      <a16:colId xmlns:a16="http://schemas.microsoft.com/office/drawing/2014/main" val="20001"/>
                    </a:ext>
                  </a:extLst>
                </a:gridCol>
                <a:gridCol w="793452">
                  <a:extLst>
                    <a:ext uri="{9D8B030D-6E8A-4147-A177-3AD203B41FA5}">
                      <a16:colId xmlns:a16="http://schemas.microsoft.com/office/drawing/2014/main" val="20002"/>
                    </a:ext>
                  </a:extLst>
                </a:gridCol>
                <a:gridCol w="793452">
                  <a:extLst>
                    <a:ext uri="{9D8B030D-6E8A-4147-A177-3AD203B41FA5}">
                      <a16:colId xmlns:a16="http://schemas.microsoft.com/office/drawing/2014/main" val="20003"/>
                    </a:ext>
                  </a:extLst>
                </a:gridCol>
              </a:tblGrid>
              <a:tr h="370840">
                <a:tc>
                  <a:txBody>
                    <a:bodyPr/>
                    <a:lstStyle/>
                    <a:p>
                      <a:r>
                        <a:rPr lang="en-US" sz="1600" dirty="0"/>
                        <a:t>357</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dirty="0"/>
                        <a:t>359</a:t>
                      </a:r>
                      <a:endParaRPr lang="en-US" sz="1100" dirty="0"/>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1401</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100" dirty="0"/>
                        <a:t>…</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extLst>
                  <a:ext uri="{0D108BD9-81ED-4DB2-BD59-A6C34878D82A}">
                    <a16:rowId xmlns:a16="http://schemas.microsoft.com/office/drawing/2014/main" val="10000"/>
                  </a:ext>
                </a:extLst>
              </a:tr>
            </a:tbl>
          </a:graphicData>
        </a:graphic>
      </p:graphicFrame>
      <p:sp>
        <p:nvSpPr>
          <p:cNvPr id="76" name="Rectangle 75"/>
          <p:cNvSpPr/>
          <p:nvPr/>
        </p:nvSpPr>
        <p:spPr>
          <a:xfrm>
            <a:off x="152416" y="5673072"/>
            <a:ext cx="711015" cy="609600"/>
          </a:xfrm>
          <a:prstGeom prst="rect">
            <a:avLst/>
          </a:prstGeom>
          <a:solidFill>
            <a:srgbClr val="EDEFF3">
              <a:alpha val="8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Arc 89"/>
          <p:cNvSpPr/>
          <p:nvPr/>
        </p:nvSpPr>
        <p:spPr>
          <a:xfrm>
            <a:off x="1841557" y="2817696"/>
            <a:ext cx="4553953" cy="1161099"/>
          </a:xfrm>
          <a:prstGeom prst="arc">
            <a:avLst>
              <a:gd name="adj1" fmla="val 10857772"/>
              <a:gd name="adj2" fmla="val 21510511"/>
            </a:avLst>
          </a:prstGeom>
          <a:ln w="22225">
            <a:solidFill>
              <a:srgbClr val="00B050"/>
            </a:solidFill>
            <a:headEnd type="none" w="lg" len="lg"/>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132" name="Group 131"/>
          <p:cNvGrpSpPr/>
          <p:nvPr/>
        </p:nvGrpSpPr>
        <p:grpSpPr>
          <a:xfrm>
            <a:off x="5153119" y="3430741"/>
            <a:ext cx="6894860" cy="596993"/>
            <a:chOff x="827276" y="4141818"/>
            <a:chExt cx="10647687" cy="1079961"/>
          </a:xfrm>
        </p:grpSpPr>
        <p:sp>
          <p:nvSpPr>
            <p:cNvPr id="133" name="Freeform 106"/>
            <p:cNvSpPr>
              <a:spLocks/>
            </p:cNvSpPr>
            <p:nvPr/>
          </p:nvSpPr>
          <p:spPr bwMode="auto">
            <a:xfrm>
              <a:off x="827276" y="4588489"/>
              <a:ext cx="10647687" cy="633290"/>
            </a:xfrm>
            <a:custGeom>
              <a:avLst/>
              <a:gdLst>
                <a:gd name="T0" fmla="*/ 72 w 4593"/>
                <a:gd name="T1" fmla="*/ 216 h 513"/>
                <a:gd name="T2" fmla="*/ 145 w 4593"/>
                <a:gd name="T3" fmla="*/ 273 h 513"/>
                <a:gd name="T4" fmla="*/ 219 w 4593"/>
                <a:gd name="T5" fmla="*/ 260 h 513"/>
                <a:gd name="T6" fmla="*/ 292 w 4593"/>
                <a:gd name="T7" fmla="*/ 227 h 513"/>
                <a:gd name="T8" fmla="*/ 366 w 4593"/>
                <a:gd name="T9" fmla="*/ 279 h 513"/>
                <a:gd name="T10" fmla="*/ 439 w 4593"/>
                <a:gd name="T11" fmla="*/ 243 h 513"/>
                <a:gd name="T12" fmla="*/ 513 w 4593"/>
                <a:gd name="T13" fmla="*/ 215 h 513"/>
                <a:gd name="T14" fmla="*/ 586 w 4593"/>
                <a:gd name="T15" fmla="*/ 241 h 513"/>
                <a:gd name="T16" fmla="*/ 660 w 4593"/>
                <a:gd name="T17" fmla="*/ 269 h 513"/>
                <a:gd name="T18" fmla="*/ 733 w 4593"/>
                <a:gd name="T19" fmla="*/ 307 h 513"/>
                <a:gd name="T20" fmla="*/ 807 w 4593"/>
                <a:gd name="T21" fmla="*/ 62 h 513"/>
                <a:gd name="T22" fmla="*/ 880 w 4593"/>
                <a:gd name="T23" fmla="*/ 378 h 513"/>
                <a:gd name="T24" fmla="*/ 954 w 4593"/>
                <a:gd name="T25" fmla="*/ 246 h 513"/>
                <a:gd name="T26" fmla="*/ 1027 w 4593"/>
                <a:gd name="T27" fmla="*/ 185 h 513"/>
                <a:gd name="T28" fmla="*/ 1101 w 4593"/>
                <a:gd name="T29" fmla="*/ 452 h 513"/>
                <a:gd name="T30" fmla="*/ 1174 w 4593"/>
                <a:gd name="T31" fmla="*/ 301 h 513"/>
                <a:gd name="T32" fmla="*/ 1248 w 4593"/>
                <a:gd name="T33" fmla="*/ 291 h 513"/>
                <a:gd name="T34" fmla="*/ 1321 w 4593"/>
                <a:gd name="T35" fmla="*/ 295 h 513"/>
                <a:gd name="T36" fmla="*/ 1395 w 4593"/>
                <a:gd name="T37" fmla="*/ 296 h 513"/>
                <a:gd name="T38" fmla="*/ 1469 w 4593"/>
                <a:gd name="T39" fmla="*/ 274 h 513"/>
                <a:gd name="T40" fmla="*/ 1542 w 4593"/>
                <a:gd name="T41" fmla="*/ 301 h 513"/>
                <a:gd name="T42" fmla="*/ 1616 w 4593"/>
                <a:gd name="T43" fmla="*/ 195 h 513"/>
                <a:gd name="T44" fmla="*/ 1689 w 4593"/>
                <a:gd name="T45" fmla="*/ 249 h 513"/>
                <a:gd name="T46" fmla="*/ 1762 w 4593"/>
                <a:gd name="T47" fmla="*/ 293 h 513"/>
                <a:gd name="T48" fmla="*/ 1836 w 4593"/>
                <a:gd name="T49" fmla="*/ 275 h 513"/>
                <a:gd name="T50" fmla="*/ 1910 w 4593"/>
                <a:gd name="T51" fmla="*/ 228 h 513"/>
                <a:gd name="T52" fmla="*/ 1983 w 4593"/>
                <a:gd name="T53" fmla="*/ 266 h 513"/>
                <a:gd name="T54" fmla="*/ 2057 w 4593"/>
                <a:gd name="T55" fmla="*/ 254 h 513"/>
                <a:gd name="T56" fmla="*/ 2130 w 4593"/>
                <a:gd name="T57" fmla="*/ 249 h 513"/>
                <a:gd name="T58" fmla="*/ 2204 w 4593"/>
                <a:gd name="T59" fmla="*/ 279 h 513"/>
                <a:gd name="T60" fmla="*/ 2277 w 4593"/>
                <a:gd name="T61" fmla="*/ 256 h 513"/>
                <a:gd name="T62" fmla="*/ 2351 w 4593"/>
                <a:gd name="T63" fmla="*/ 226 h 513"/>
                <a:gd name="T64" fmla="*/ 2424 w 4593"/>
                <a:gd name="T65" fmla="*/ 239 h 513"/>
                <a:gd name="T66" fmla="*/ 2498 w 4593"/>
                <a:gd name="T67" fmla="*/ 262 h 513"/>
                <a:gd name="T68" fmla="*/ 2571 w 4593"/>
                <a:gd name="T69" fmla="*/ 247 h 513"/>
                <a:gd name="T70" fmla="*/ 2645 w 4593"/>
                <a:gd name="T71" fmla="*/ 167 h 513"/>
                <a:gd name="T72" fmla="*/ 2718 w 4593"/>
                <a:gd name="T73" fmla="*/ 318 h 513"/>
                <a:gd name="T74" fmla="*/ 2792 w 4593"/>
                <a:gd name="T75" fmla="*/ 235 h 513"/>
                <a:gd name="T76" fmla="*/ 2866 w 4593"/>
                <a:gd name="T77" fmla="*/ 249 h 513"/>
                <a:gd name="T78" fmla="*/ 2939 w 4593"/>
                <a:gd name="T79" fmla="*/ 292 h 513"/>
                <a:gd name="T80" fmla="*/ 3012 w 4593"/>
                <a:gd name="T81" fmla="*/ 263 h 513"/>
                <a:gd name="T82" fmla="*/ 3086 w 4593"/>
                <a:gd name="T83" fmla="*/ 30 h 513"/>
                <a:gd name="T84" fmla="*/ 3159 w 4593"/>
                <a:gd name="T85" fmla="*/ 469 h 513"/>
                <a:gd name="T86" fmla="*/ 3233 w 4593"/>
                <a:gd name="T87" fmla="*/ 45 h 513"/>
                <a:gd name="T88" fmla="*/ 3307 w 4593"/>
                <a:gd name="T89" fmla="*/ 369 h 513"/>
                <a:gd name="T90" fmla="*/ 3380 w 4593"/>
                <a:gd name="T91" fmla="*/ 243 h 513"/>
                <a:gd name="T92" fmla="*/ 3454 w 4593"/>
                <a:gd name="T93" fmla="*/ 227 h 513"/>
                <a:gd name="T94" fmla="*/ 3527 w 4593"/>
                <a:gd name="T95" fmla="*/ 234 h 513"/>
                <a:gd name="T96" fmla="*/ 3601 w 4593"/>
                <a:gd name="T97" fmla="*/ 224 h 513"/>
                <a:gd name="T98" fmla="*/ 3674 w 4593"/>
                <a:gd name="T99" fmla="*/ 216 h 513"/>
                <a:gd name="T100" fmla="*/ 3748 w 4593"/>
                <a:gd name="T101" fmla="*/ 299 h 513"/>
                <a:gd name="T102" fmla="*/ 3821 w 4593"/>
                <a:gd name="T103" fmla="*/ 196 h 513"/>
                <a:gd name="T104" fmla="*/ 3895 w 4593"/>
                <a:gd name="T105" fmla="*/ 301 h 513"/>
                <a:gd name="T106" fmla="*/ 3968 w 4593"/>
                <a:gd name="T107" fmla="*/ 371 h 513"/>
                <a:gd name="T108" fmla="*/ 4042 w 4593"/>
                <a:gd name="T109" fmla="*/ 298 h 513"/>
                <a:gd name="T110" fmla="*/ 4115 w 4593"/>
                <a:gd name="T111" fmla="*/ 273 h 513"/>
                <a:gd name="T112" fmla="*/ 4189 w 4593"/>
                <a:gd name="T113" fmla="*/ 263 h 513"/>
                <a:gd name="T114" fmla="*/ 4263 w 4593"/>
                <a:gd name="T115" fmla="*/ 208 h 513"/>
                <a:gd name="T116" fmla="*/ 4336 w 4593"/>
                <a:gd name="T117" fmla="*/ 196 h 513"/>
                <a:gd name="T118" fmla="*/ 4409 w 4593"/>
                <a:gd name="T119" fmla="*/ 273 h 513"/>
                <a:gd name="T120" fmla="*/ 4483 w 4593"/>
                <a:gd name="T121" fmla="*/ 234 h 513"/>
                <a:gd name="T122" fmla="*/ 4556 w 4593"/>
                <a:gd name="T123" fmla="*/ 245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93" h="513">
                  <a:moveTo>
                    <a:pt x="0" y="239"/>
                  </a:moveTo>
                  <a:lnTo>
                    <a:pt x="3" y="235"/>
                  </a:lnTo>
                  <a:lnTo>
                    <a:pt x="5" y="250"/>
                  </a:lnTo>
                  <a:lnTo>
                    <a:pt x="7" y="253"/>
                  </a:lnTo>
                  <a:lnTo>
                    <a:pt x="9" y="224"/>
                  </a:lnTo>
                  <a:lnTo>
                    <a:pt x="12" y="219"/>
                  </a:lnTo>
                  <a:lnTo>
                    <a:pt x="14" y="247"/>
                  </a:lnTo>
                  <a:lnTo>
                    <a:pt x="16" y="281"/>
                  </a:lnTo>
                  <a:lnTo>
                    <a:pt x="19" y="265"/>
                  </a:lnTo>
                  <a:lnTo>
                    <a:pt x="21" y="272"/>
                  </a:lnTo>
                  <a:lnTo>
                    <a:pt x="23" y="245"/>
                  </a:lnTo>
                  <a:lnTo>
                    <a:pt x="26" y="235"/>
                  </a:lnTo>
                  <a:lnTo>
                    <a:pt x="28" y="191"/>
                  </a:lnTo>
                  <a:lnTo>
                    <a:pt x="30" y="183"/>
                  </a:lnTo>
                  <a:lnTo>
                    <a:pt x="33" y="188"/>
                  </a:lnTo>
                  <a:lnTo>
                    <a:pt x="35" y="169"/>
                  </a:lnTo>
                  <a:lnTo>
                    <a:pt x="37" y="178"/>
                  </a:lnTo>
                  <a:lnTo>
                    <a:pt x="39" y="202"/>
                  </a:lnTo>
                  <a:lnTo>
                    <a:pt x="42" y="244"/>
                  </a:lnTo>
                  <a:lnTo>
                    <a:pt x="44" y="281"/>
                  </a:lnTo>
                  <a:lnTo>
                    <a:pt x="46" y="275"/>
                  </a:lnTo>
                  <a:lnTo>
                    <a:pt x="49" y="250"/>
                  </a:lnTo>
                  <a:lnTo>
                    <a:pt x="51" y="213"/>
                  </a:lnTo>
                  <a:lnTo>
                    <a:pt x="53" y="181"/>
                  </a:lnTo>
                  <a:lnTo>
                    <a:pt x="55" y="202"/>
                  </a:lnTo>
                  <a:lnTo>
                    <a:pt x="58" y="210"/>
                  </a:lnTo>
                  <a:lnTo>
                    <a:pt x="60" y="236"/>
                  </a:lnTo>
                  <a:lnTo>
                    <a:pt x="62" y="241"/>
                  </a:lnTo>
                  <a:lnTo>
                    <a:pt x="65" y="259"/>
                  </a:lnTo>
                  <a:lnTo>
                    <a:pt x="67" y="275"/>
                  </a:lnTo>
                  <a:lnTo>
                    <a:pt x="69" y="226"/>
                  </a:lnTo>
                  <a:lnTo>
                    <a:pt x="72" y="216"/>
                  </a:lnTo>
                  <a:lnTo>
                    <a:pt x="74" y="198"/>
                  </a:lnTo>
                  <a:lnTo>
                    <a:pt x="76" y="268"/>
                  </a:lnTo>
                  <a:lnTo>
                    <a:pt x="79" y="280"/>
                  </a:lnTo>
                  <a:lnTo>
                    <a:pt x="81" y="286"/>
                  </a:lnTo>
                  <a:lnTo>
                    <a:pt x="83" y="227"/>
                  </a:lnTo>
                  <a:lnTo>
                    <a:pt x="85" y="228"/>
                  </a:lnTo>
                  <a:lnTo>
                    <a:pt x="88" y="275"/>
                  </a:lnTo>
                  <a:lnTo>
                    <a:pt x="90" y="319"/>
                  </a:lnTo>
                  <a:lnTo>
                    <a:pt x="92" y="295"/>
                  </a:lnTo>
                  <a:lnTo>
                    <a:pt x="95" y="268"/>
                  </a:lnTo>
                  <a:lnTo>
                    <a:pt x="97" y="218"/>
                  </a:lnTo>
                  <a:lnTo>
                    <a:pt x="99" y="267"/>
                  </a:lnTo>
                  <a:lnTo>
                    <a:pt x="101" y="277"/>
                  </a:lnTo>
                  <a:lnTo>
                    <a:pt x="104" y="340"/>
                  </a:lnTo>
                  <a:lnTo>
                    <a:pt x="106" y="329"/>
                  </a:lnTo>
                  <a:lnTo>
                    <a:pt x="108" y="305"/>
                  </a:lnTo>
                  <a:lnTo>
                    <a:pt x="111" y="287"/>
                  </a:lnTo>
                  <a:lnTo>
                    <a:pt x="113" y="243"/>
                  </a:lnTo>
                  <a:lnTo>
                    <a:pt x="115" y="248"/>
                  </a:lnTo>
                  <a:lnTo>
                    <a:pt x="118" y="257"/>
                  </a:lnTo>
                  <a:lnTo>
                    <a:pt x="120" y="315"/>
                  </a:lnTo>
                  <a:lnTo>
                    <a:pt x="122" y="315"/>
                  </a:lnTo>
                  <a:lnTo>
                    <a:pt x="124" y="301"/>
                  </a:lnTo>
                  <a:lnTo>
                    <a:pt x="127" y="255"/>
                  </a:lnTo>
                  <a:lnTo>
                    <a:pt x="129" y="236"/>
                  </a:lnTo>
                  <a:lnTo>
                    <a:pt x="131" y="217"/>
                  </a:lnTo>
                  <a:lnTo>
                    <a:pt x="134" y="208"/>
                  </a:lnTo>
                  <a:lnTo>
                    <a:pt x="136" y="214"/>
                  </a:lnTo>
                  <a:lnTo>
                    <a:pt x="138" y="244"/>
                  </a:lnTo>
                  <a:lnTo>
                    <a:pt x="141" y="243"/>
                  </a:lnTo>
                  <a:lnTo>
                    <a:pt x="143" y="298"/>
                  </a:lnTo>
                  <a:lnTo>
                    <a:pt x="145" y="273"/>
                  </a:lnTo>
                  <a:lnTo>
                    <a:pt x="147" y="268"/>
                  </a:lnTo>
                  <a:lnTo>
                    <a:pt x="150" y="205"/>
                  </a:lnTo>
                  <a:lnTo>
                    <a:pt x="152" y="202"/>
                  </a:lnTo>
                  <a:lnTo>
                    <a:pt x="154" y="178"/>
                  </a:lnTo>
                  <a:lnTo>
                    <a:pt x="157" y="243"/>
                  </a:lnTo>
                  <a:lnTo>
                    <a:pt x="159" y="260"/>
                  </a:lnTo>
                  <a:lnTo>
                    <a:pt x="161" y="327"/>
                  </a:lnTo>
                  <a:lnTo>
                    <a:pt x="163" y="280"/>
                  </a:lnTo>
                  <a:lnTo>
                    <a:pt x="166" y="238"/>
                  </a:lnTo>
                  <a:lnTo>
                    <a:pt x="168" y="228"/>
                  </a:lnTo>
                  <a:lnTo>
                    <a:pt x="170" y="180"/>
                  </a:lnTo>
                  <a:lnTo>
                    <a:pt x="173" y="187"/>
                  </a:lnTo>
                  <a:lnTo>
                    <a:pt x="175" y="145"/>
                  </a:lnTo>
                  <a:lnTo>
                    <a:pt x="177" y="155"/>
                  </a:lnTo>
                  <a:lnTo>
                    <a:pt x="180" y="189"/>
                  </a:lnTo>
                  <a:lnTo>
                    <a:pt x="182" y="218"/>
                  </a:lnTo>
                  <a:lnTo>
                    <a:pt x="184" y="254"/>
                  </a:lnTo>
                  <a:lnTo>
                    <a:pt x="187" y="274"/>
                  </a:lnTo>
                  <a:lnTo>
                    <a:pt x="189" y="260"/>
                  </a:lnTo>
                  <a:lnTo>
                    <a:pt x="191" y="234"/>
                  </a:lnTo>
                  <a:lnTo>
                    <a:pt x="193" y="181"/>
                  </a:lnTo>
                  <a:lnTo>
                    <a:pt x="196" y="198"/>
                  </a:lnTo>
                  <a:lnTo>
                    <a:pt x="198" y="222"/>
                  </a:lnTo>
                  <a:lnTo>
                    <a:pt x="200" y="300"/>
                  </a:lnTo>
                  <a:lnTo>
                    <a:pt x="202" y="283"/>
                  </a:lnTo>
                  <a:lnTo>
                    <a:pt x="205" y="293"/>
                  </a:lnTo>
                  <a:lnTo>
                    <a:pt x="207" y="248"/>
                  </a:lnTo>
                  <a:lnTo>
                    <a:pt x="209" y="220"/>
                  </a:lnTo>
                  <a:lnTo>
                    <a:pt x="212" y="203"/>
                  </a:lnTo>
                  <a:lnTo>
                    <a:pt x="214" y="231"/>
                  </a:lnTo>
                  <a:lnTo>
                    <a:pt x="216" y="244"/>
                  </a:lnTo>
                  <a:lnTo>
                    <a:pt x="219" y="260"/>
                  </a:lnTo>
                  <a:lnTo>
                    <a:pt x="221" y="188"/>
                  </a:lnTo>
                  <a:lnTo>
                    <a:pt x="223" y="197"/>
                  </a:lnTo>
                  <a:lnTo>
                    <a:pt x="226" y="215"/>
                  </a:lnTo>
                  <a:lnTo>
                    <a:pt x="228" y="227"/>
                  </a:lnTo>
                  <a:lnTo>
                    <a:pt x="230" y="192"/>
                  </a:lnTo>
                  <a:lnTo>
                    <a:pt x="233" y="203"/>
                  </a:lnTo>
                  <a:lnTo>
                    <a:pt x="235" y="268"/>
                  </a:lnTo>
                  <a:lnTo>
                    <a:pt x="237" y="332"/>
                  </a:lnTo>
                  <a:lnTo>
                    <a:pt x="239" y="317"/>
                  </a:lnTo>
                  <a:lnTo>
                    <a:pt x="242" y="275"/>
                  </a:lnTo>
                  <a:lnTo>
                    <a:pt x="244" y="245"/>
                  </a:lnTo>
                  <a:lnTo>
                    <a:pt x="246" y="223"/>
                  </a:lnTo>
                  <a:lnTo>
                    <a:pt x="248" y="224"/>
                  </a:lnTo>
                  <a:lnTo>
                    <a:pt x="251" y="221"/>
                  </a:lnTo>
                  <a:lnTo>
                    <a:pt x="253" y="237"/>
                  </a:lnTo>
                  <a:lnTo>
                    <a:pt x="255" y="256"/>
                  </a:lnTo>
                  <a:lnTo>
                    <a:pt x="258" y="242"/>
                  </a:lnTo>
                  <a:lnTo>
                    <a:pt x="260" y="187"/>
                  </a:lnTo>
                  <a:lnTo>
                    <a:pt x="262" y="207"/>
                  </a:lnTo>
                  <a:lnTo>
                    <a:pt x="265" y="261"/>
                  </a:lnTo>
                  <a:lnTo>
                    <a:pt x="267" y="311"/>
                  </a:lnTo>
                  <a:lnTo>
                    <a:pt x="269" y="253"/>
                  </a:lnTo>
                  <a:lnTo>
                    <a:pt x="272" y="236"/>
                  </a:lnTo>
                  <a:lnTo>
                    <a:pt x="274" y="234"/>
                  </a:lnTo>
                  <a:lnTo>
                    <a:pt x="276" y="213"/>
                  </a:lnTo>
                  <a:lnTo>
                    <a:pt x="278" y="201"/>
                  </a:lnTo>
                  <a:lnTo>
                    <a:pt x="281" y="182"/>
                  </a:lnTo>
                  <a:lnTo>
                    <a:pt x="283" y="186"/>
                  </a:lnTo>
                  <a:lnTo>
                    <a:pt x="285" y="200"/>
                  </a:lnTo>
                  <a:lnTo>
                    <a:pt x="287" y="221"/>
                  </a:lnTo>
                  <a:lnTo>
                    <a:pt x="290" y="231"/>
                  </a:lnTo>
                  <a:lnTo>
                    <a:pt x="292" y="227"/>
                  </a:lnTo>
                  <a:lnTo>
                    <a:pt x="294" y="210"/>
                  </a:lnTo>
                  <a:lnTo>
                    <a:pt x="297" y="278"/>
                  </a:lnTo>
                  <a:lnTo>
                    <a:pt x="299" y="299"/>
                  </a:lnTo>
                  <a:lnTo>
                    <a:pt x="301" y="326"/>
                  </a:lnTo>
                  <a:lnTo>
                    <a:pt x="304" y="291"/>
                  </a:lnTo>
                  <a:lnTo>
                    <a:pt x="306" y="266"/>
                  </a:lnTo>
                  <a:lnTo>
                    <a:pt x="308" y="219"/>
                  </a:lnTo>
                  <a:lnTo>
                    <a:pt x="311" y="194"/>
                  </a:lnTo>
                  <a:lnTo>
                    <a:pt x="313" y="227"/>
                  </a:lnTo>
                  <a:lnTo>
                    <a:pt x="315" y="220"/>
                  </a:lnTo>
                  <a:lnTo>
                    <a:pt x="318" y="242"/>
                  </a:lnTo>
                  <a:lnTo>
                    <a:pt x="320" y="231"/>
                  </a:lnTo>
                  <a:lnTo>
                    <a:pt x="322" y="249"/>
                  </a:lnTo>
                  <a:lnTo>
                    <a:pt x="324" y="249"/>
                  </a:lnTo>
                  <a:lnTo>
                    <a:pt x="326" y="248"/>
                  </a:lnTo>
                  <a:lnTo>
                    <a:pt x="329" y="265"/>
                  </a:lnTo>
                  <a:lnTo>
                    <a:pt x="331" y="279"/>
                  </a:lnTo>
                  <a:lnTo>
                    <a:pt x="333" y="278"/>
                  </a:lnTo>
                  <a:lnTo>
                    <a:pt x="336" y="326"/>
                  </a:lnTo>
                  <a:lnTo>
                    <a:pt x="338" y="283"/>
                  </a:lnTo>
                  <a:lnTo>
                    <a:pt x="340" y="298"/>
                  </a:lnTo>
                  <a:lnTo>
                    <a:pt x="343" y="255"/>
                  </a:lnTo>
                  <a:lnTo>
                    <a:pt x="345" y="283"/>
                  </a:lnTo>
                  <a:lnTo>
                    <a:pt x="347" y="258"/>
                  </a:lnTo>
                  <a:lnTo>
                    <a:pt x="350" y="292"/>
                  </a:lnTo>
                  <a:lnTo>
                    <a:pt x="352" y="241"/>
                  </a:lnTo>
                  <a:lnTo>
                    <a:pt x="354" y="272"/>
                  </a:lnTo>
                  <a:lnTo>
                    <a:pt x="357" y="235"/>
                  </a:lnTo>
                  <a:lnTo>
                    <a:pt x="359" y="272"/>
                  </a:lnTo>
                  <a:lnTo>
                    <a:pt x="361" y="268"/>
                  </a:lnTo>
                  <a:lnTo>
                    <a:pt x="364" y="284"/>
                  </a:lnTo>
                  <a:lnTo>
                    <a:pt x="366" y="279"/>
                  </a:lnTo>
                  <a:lnTo>
                    <a:pt x="368" y="272"/>
                  </a:lnTo>
                  <a:lnTo>
                    <a:pt x="370" y="250"/>
                  </a:lnTo>
                  <a:lnTo>
                    <a:pt x="372" y="281"/>
                  </a:lnTo>
                  <a:lnTo>
                    <a:pt x="375" y="259"/>
                  </a:lnTo>
                  <a:lnTo>
                    <a:pt x="377" y="245"/>
                  </a:lnTo>
                  <a:lnTo>
                    <a:pt x="379" y="250"/>
                  </a:lnTo>
                  <a:lnTo>
                    <a:pt x="382" y="274"/>
                  </a:lnTo>
                  <a:lnTo>
                    <a:pt x="384" y="297"/>
                  </a:lnTo>
                  <a:lnTo>
                    <a:pt x="386" y="276"/>
                  </a:lnTo>
                  <a:lnTo>
                    <a:pt x="389" y="270"/>
                  </a:lnTo>
                  <a:lnTo>
                    <a:pt x="391" y="274"/>
                  </a:lnTo>
                  <a:lnTo>
                    <a:pt x="393" y="288"/>
                  </a:lnTo>
                  <a:lnTo>
                    <a:pt x="396" y="305"/>
                  </a:lnTo>
                  <a:lnTo>
                    <a:pt x="398" y="317"/>
                  </a:lnTo>
                  <a:lnTo>
                    <a:pt x="400" y="300"/>
                  </a:lnTo>
                  <a:lnTo>
                    <a:pt x="403" y="272"/>
                  </a:lnTo>
                  <a:lnTo>
                    <a:pt x="405" y="235"/>
                  </a:lnTo>
                  <a:lnTo>
                    <a:pt x="407" y="240"/>
                  </a:lnTo>
                  <a:lnTo>
                    <a:pt x="409" y="204"/>
                  </a:lnTo>
                  <a:lnTo>
                    <a:pt x="412" y="221"/>
                  </a:lnTo>
                  <a:lnTo>
                    <a:pt x="414" y="248"/>
                  </a:lnTo>
                  <a:lnTo>
                    <a:pt x="416" y="266"/>
                  </a:lnTo>
                  <a:lnTo>
                    <a:pt x="418" y="252"/>
                  </a:lnTo>
                  <a:lnTo>
                    <a:pt x="421" y="247"/>
                  </a:lnTo>
                  <a:lnTo>
                    <a:pt x="423" y="273"/>
                  </a:lnTo>
                  <a:lnTo>
                    <a:pt x="425" y="277"/>
                  </a:lnTo>
                  <a:lnTo>
                    <a:pt x="428" y="266"/>
                  </a:lnTo>
                  <a:lnTo>
                    <a:pt x="430" y="239"/>
                  </a:lnTo>
                  <a:lnTo>
                    <a:pt x="432" y="250"/>
                  </a:lnTo>
                  <a:lnTo>
                    <a:pt x="435" y="251"/>
                  </a:lnTo>
                  <a:lnTo>
                    <a:pt x="437" y="270"/>
                  </a:lnTo>
                  <a:lnTo>
                    <a:pt x="439" y="243"/>
                  </a:lnTo>
                  <a:lnTo>
                    <a:pt x="442" y="219"/>
                  </a:lnTo>
                  <a:lnTo>
                    <a:pt x="444" y="220"/>
                  </a:lnTo>
                  <a:lnTo>
                    <a:pt x="446" y="251"/>
                  </a:lnTo>
                  <a:lnTo>
                    <a:pt x="448" y="281"/>
                  </a:lnTo>
                  <a:lnTo>
                    <a:pt x="451" y="258"/>
                  </a:lnTo>
                  <a:lnTo>
                    <a:pt x="453" y="269"/>
                  </a:lnTo>
                  <a:lnTo>
                    <a:pt x="455" y="258"/>
                  </a:lnTo>
                  <a:lnTo>
                    <a:pt x="457" y="316"/>
                  </a:lnTo>
                  <a:lnTo>
                    <a:pt x="460" y="277"/>
                  </a:lnTo>
                  <a:lnTo>
                    <a:pt x="462" y="295"/>
                  </a:lnTo>
                  <a:lnTo>
                    <a:pt x="464" y="261"/>
                  </a:lnTo>
                  <a:lnTo>
                    <a:pt x="467" y="279"/>
                  </a:lnTo>
                  <a:lnTo>
                    <a:pt x="469" y="276"/>
                  </a:lnTo>
                  <a:lnTo>
                    <a:pt x="471" y="246"/>
                  </a:lnTo>
                  <a:lnTo>
                    <a:pt x="474" y="237"/>
                  </a:lnTo>
                  <a:lnTo>
                    <a:pt x="476" y="214"/>
                  </a:lnTo>
                  <a:lnTo>
                    <a:pt x="478" y="253"/>
                  </a:lnTo>
                  <a:lnTo>
                    <a:pt x="481" y="286"/>
                  </a:lnTo>
                  <a:lnTo>
                    <a:pt x="483" y="311"/>
                  </a:lnTo>
                  <a:lnTo>
                    <a:pt x="485" y="285"/>
                  </a:lnTo>
                  <a:lnTo>
                    <a:pt x="488" y="237"/>
                  </a:lnTo>
                  <a:lnTo>
                    <a:pt x="490" y="229"/>
                  </a:lnTo>
                  <a:lnTo>
                    <a:pt x="492" y="260"/>
                  </a:lnTo>
                  <a:lnTo>
                    <a:pt x="494" y="292"/>
                  </a:lnTo>
                  <a:lnTo>
                    <a:pt x="497" y="282"/>
                  </a:lnTo>
                  <a:lnTo>
                    <a:pt x="499" y="255"/>
                  </a:lnTo>
                  <a:lnTo>
                    <a:pt x="501" y="222"/>
                  </a:lnTo>
                  <a:lnTo>
                    <a:pt x="503" y="201"/>
                  </a:lnTo>
                  <a:lnTo>
                    <a:pt x="506" y="240"/>
                  </a:lnTo>
                  <a:lnTo>
                    <a:pt x="508" y="259"/>
                  </a:lnTo>
                  <a:lnTo>
                    <a:pt x="510" y="260"/>
                  </a:lnTo>
                  <a:lnTo>
                    <a:pt x="513" y="215"/>
                  </a:lnTo>
                  <a:lnTo>
                    <a:pt x="515" y="288"/>
                  </a:lnTo>
                  <a:lnTo>
                    <a:pt x="517" y="287"/>
                  </a:lnTo>
                  <a:lnTo>
                    <a:pt x="520" y="322"/>
                  </a:lnTo>
                  <a:lnTo>
                    <a:pt x="522" y="230"/>
                  </a:lnTo>
                  <a:lnTo>
                    <a:pt x="524" y="254"/>
                  </a:lnTo>
                  <a:lnTo>
                    <a:pt x="527" y="224"/>
                  </a:lnTo>
                  <a:lnTo>
                    <a:pt x="529" y="248"/>
                  </a:lnTo>
                  <a:lnTo>
                    <a:pt x="531" y="217"/>
                  </a:lnTo>
                  <a:lnTo>
                    <a:pt x="533" y="224"/>
                  </a:lnTo>
                  <a:lnTo>
                    <a:pt x="536" y="249"/>
                  </a:lnTo>
                  <a:lnTo>
                    <a:pt x="538" y="311"/>
                  </a:lnTo>
                  <a:lnTo>
                    <a:pt x="540" y="311"/>
                  </a:lnTo>
                  <a:lnTo>
                    <a:pt x="543" y="285"/>
                  </a:lnTo>
                  <a:lnTo>
                    <a:pt x="545" y="175"/>
                  </a:lnTo>
                  <a:lnTo>
                    <a:pt x="547" y="208"/>
                  </a:lnTo>
                  <a:lnTo>
                    <a:pt x="549" y="212"/>
                  </a:lnTo>
                  <a:lnTo>
                    <a:pt x="552" y="284"/>
                  </a:lnTo>
                  <a:lnTo>
                    <a:pt x="554" y="244"/>
                  </a:lnTo>
                  <a:lnTo>
                    <a:pt x="556" y="247"/>
                  </a:lnTo>
                  <a:lnTo>
                    <a:pt x="559" y="269"/>
                  </a:lnTo>
                  <a:lnTo>
                    <a:pt x="561" y="270"/>
                  </a:lnTo>
                  <a:lnTo>
                    <a:pt x="563" y="287"/>
                  </a:lnTo>
                  <a:lnTo>
                    <a:pt x="566" y="261"/>
                  </a:lnTo>
                  <a:lnTo>
                    <a:pt x="568" y="267"/>
                  </a:lnTo>
                  <a:lnTo>
                    <a:pt x="570" y="250"/>
                  </a:lnTo>
                  <a:lnTo>
                    <a:pt x="572" y="269"/>
                  </a:lnTo>
                  <a:lnTo>
                    <a:pt x="575" y="278"/>
                  </a:lnTo>
                  <a:lnTo>
                    <a:pt x="577" y="259"/>
                  </a:lnTo>
                  <a:lnTo>
                    <a:pt x="579" y="256"/>
                  </a:lnTo>
                  <a:lnTo>
                    <a:pt x="582" y="228"/>
                  </a:lnTo>
                  <a:lnTo>
                    <a:pt x="584" y="246"/>
                  </a:lnTo>
                  <a:lnTo>
                    <a:pt x="586" y="241"/>
                  </a:lnTo>
                  <a:lnTo>
                    <a:pt x="589" y="203"/>
                  </a:lnTo>
                  <a:lnTo>
                    <a:pt x="591" y="205"/>
                  </a:lnTo>
                  <a:lnTo>
                    <a:pt x="593" y="147"/>
                  </a:lnTo>
                  <a:lnTo>
                    <a:pt x="595" y="191"/>
                  </a:lnTo>
                  <a:lnTo>
                    <a:pt x="598" y="238"/>
                  </a:lnTo>
                  <a:lnTo>
                    <a:pt x="600" y="300"/>
                  </a:lnTo>
                  <a:lnTo>
                    <a:pt x="602" y="283"/>
                  </a:lnTo>
                  <a:lnTo>
                    <a:pt x="605" y="254"/>
                  </a:lnTo>
                  <a:lnTo>
                    <a:pt x="607" y="250"/>
                  </a:lnTo>
                  <a:lnTo>
                    <a:pt x="609" y="294"/>
                  </a:lnTo>
                  <a:lnTo>
                    <a:pt x="612" y="292"/>
                  </a:lnTo>
                  <a:lnTo>
                    <a:pt x="614" y="268"/>
                  </a:lnTo>
                  <a:lnTo>
                    <a:pt x="616" y="259"/>
                  </a:lnTo>
                  <a:lnTo>
                    <a:pt x="618" y="298"/>
                  </a:lnTo>
                  <a:lnTo>
                    <a:pt x="621" y="324"/>
                  </a:lnTo>
                  <a:lnTo>
                    <a:pt x="623" y="291"/>
                  </a:lnTo>
                  <a:lnTo>
                    <a:pt x="625" y="249"/>
                  </a:lnTo>
                  <a:lnTo>
                    <a:pt x="628" y="239"/>
                  </a:lnTo>
                  <a:lnTo>
                    <a:pt x="630" y="293"/>
                  </a:lnTo>
                  <a:lnTo>
                    <a:pt x="632" y="263"/>
                  </a:lnTo>
                  <a:lnTo>
                    <a:pt x="635" y="290"/>
                  </a:lnTo>
                  <a:lnTo>
                    <a:pt x="637" y="213"/>
                  </a:lnTo>
                  <a:lnTo>
                    <a:pt x="639" y="283"/>
                  </a:lnTo>
                  <a:lnTo>
                    <a:pt x="641" y="288"/>
                  </a:lnTo>
                  <a:lnTo>
                    <a:pt x="644" y="334"/>
                  </a:lnTo>
                  <a:lnTo>
                    <a:pt x="646" y="245"/>
                  </a:lnTo>
                  <a:lnTo>
                    <a:pt x="648" y="192"/>
                  </a:lnTo>
                  <a:lnTo>
                    <a:pt x="651" y="236"/>
                  </a:lnTo>
                  <a:lnTo>
                    <a:pt x="653" y="294"/>
                  </a:lnTo>
                  <a:lnTo>
                    <a:pt x="655" y="311"/>
                  </a:lnTo>
                  <a:lnTo>
                    <a:pt x="657" y="303"/>
                  </a:lnTo>
                  <a:lnTo>
                    <a:pt x="660" y="269"/>
                  </a:lnTo>
                  <a:lnTo>
                    <a:pt x="662" y="274"/>
                  </a:lnTo>
                  <a:lnTo>
                    <a:pt x="664" y="254"/>
                  </a:lnTo>
                  <a:lnTo>
                    <a:pt x="667" y="217"/>
                  </a:lnTo>
                  <a:lnTo>
                    <a:pt x="669" y="192"/>
                  </a:lnTo>
                  <a:lnTo>
                    <a:pt x="671" y="155"/>
                  </a:lnTo>
                  <a:lnTo>
                    <a:pt x="674" y="195"/>
                  </a:lnTo>
                  <a:lnTo>
                    <a:pt x="676" y="229"/>
                  </a:lnTo>
                  <a:lnTo>
                    <a:pt x="678" y="257"/>
                  </a:lnTo>
                  <a:lnTo>
                    <a:pt x="681" y="295"/>
                  </a:lnTo>
                  <a:lnTo>
                    <a:pt x="683" y="281"/>
                  </a:lnTo>
                  <a:lnTo>
                    <a:pt x="685" y="270"/>
                  </a:lnTo>
                  <a:lnTo>
                    <a:pt x="687" y="179"/>
                  </a:lnTo>
                  <a:lnTo>
                    <a:pt x="690" y="182"/>
                  </a:lnTo>
                  <a:lnTo>
                    <a:pt x="692" y="179"/>
                  </a:lnTo>
                  <a:lnTo>
                    <a:pt x="694" y="275"/>
                  </a:lnTo>
                  <a:lnTo>
                    <a:pt x="696" y="305"/>
                  </a:lnTo>
                  <a:lnTo>
                    <a:pt x="699" y="283"/>
                  </a:lnTo>
                  <a:lnTo>
                    <a:pt x="701" y="266"/>
                  </a:lnTo>
                  <a:lnTo>
                    <a:pt x="703" y="208"/>
                  </a:lnTo>
                  <a:lnTo>
                    <a:pt x="706" y="265"/>
                  </a:lnTo>
                  <a:lnTo>
                    <a:pt x="708" y="209"/>
                  </a:lnTo>
                  <a:lnTo>
                    <a:pt x="710" y="226"/>
                  </a:lnTo>
                  <a:lnTo>
                    <a:pt x="713" y="213"/>
                  </a:lnTo>
                  <a:lnTo>
                    <a:pt x="715" y="241"/>
                  </a:lnTo>
                  <a:lnTo>
                    <a:pt x="717" y="250"/>
                  </a:lnTo>
                  <a:lnTo>
                    <a:pt x="720" y="247"/>
                  </a:lnTo>
                  <a:lnTo>
                    <a:pt x="722" y="276"/>
                  </a:lnTo>
                  <a:lnTo>
                    <a:pt x="724" y="263"/>
                  </a:lnTo>
                  <a:lnTo>
                    <a:pt x="726" y="234"/>
                  </a:lnTo>
                  <a:lnTo>
                    <a:pt x="729" y="245"/>
                  </a:lnTo>
                  <a:lnTo>
                    <a:pt x="731" y="272"/>
                  </a:lnTo>
                  <a:lnTo>
                    <a:pt x="733" y="307"/>
                  </a:lnTo>
                  <a:lnTo>
                    <a:pt x="735" y="290"/>
                  </a:lnTo>
                  <a:lnTo>
                    <a:pt x="738" y="270"/>
                  </a:lnTo>
                  <a:lnTo>
                    <a:pt x="740" y="246"/>
                  </a:lnTo>
                  <a:lnTo>
                    <a:pt x="742" y="250"/>
                  </a:lnTo>
                  <a:lnTo>
                    <a:pt x="745" y="240"/>
                  </a:lnTo>
                  <a:lnTo>
                    <a:pt x="747" y="258"/>
                  </a:lnTo>
                  <a:lnTo>
                    <a:pt x="749" y="236"/>
                  </a:lnTo>
                  <a:lnTo>
                    <a:pt x="752" y="275"/>
                  </a:lnTo>
                  <a:lnTo>
                    <a:pt x="754" y="268"/>
                  </a:lnTo>
                  <a:lnTo>
                    <a:pt x="756" y="308"/>
                  </a:lnTo>
                  <a:lnTo>
                    <a:pt x="759" y="267"/>
                  </a:lnTo>
                  <a:lnTo>
                    <a:pt x="761" y="260"/>
                  </a:lnTo>
                  <a:lnTo>
                    <a:pt x="763" y="185"/>
                  </a:lnTo>
                  <a:lnTo>
                    <a:pt x="766" y="195"/>
                  </a:lnTo>
                  <a:lnTo>
                    <a:pt x="768" y="173"/>
                  </a:lnTo>
                  <a:lnTo>
                    <a:pt x="770" y="183"/>
                  </a:lnTo>
                  <a:lnTo>
                    <a:pt x="772" y="174"/>
                  </a:lnTo>
                  <a:lnTo>
                    <a:pt x="775" y="154"/>
                  </a:lnTo>
                  <a:lnTo>
                    <a:pt x="777" y="128"/>
                  </a:lnTo>
                  <a:lnTo>
                    <a:pt x="779" y="99"/>
                  </a:lnTo>
                  <a:lnTo>
                    <a:pt x="781" y="78"/>
                  </a:lnTo>
                  <a:lnTo>
                    <a:pt x="784" y="81"/>
                  </a:lnTo>
                  <a:lnTo>
                    <a:pt x="786" y="57"/>
                  </a:lnTo>
                  <a:lnTo>
                    <a:pt x="788" y="54"/>
                  </a:lnTo>
                  <a:lnTo>
                    <a:pt x="791" y="26"/>
                  </a:lnTo>
                  <a:lnTo>
                    <a:pt x="793" y="39"/>
                  </a:lnTo>
                  <a:lnTo>
                    <a:pt x="795" y="46"/>
                  </a:lnTo>
                  <a:lnTo>
                    <a:pt x="798" y="59"/>
                  </a:lnTo>
                  <a:lnTo>
                    <a:pt x="800" y="62"/>
                  </a:lnTo>
                  <a:lnTo>
                    <a:pt x="802" y="66"/>
                  </a:lnTo>
                  <a:lnTo>
                    <a:pt x="805" y="59"/>
                  </a:lnTo>
                  <a:lnTo>
                    <a:pt x="807" y="62"/>
                  </a:lnTo>
                  <a:lnTo>
                    <a:pt x="809" y="84"/>
                  </a:lnTo>
                  <a:lnTo>
                    <a:pt x="812" y="110"/>
                  </a:lnTo>
                  <a:lnTo>
                    <a:pt x="814" y="131"/>
                  </a:lnTo>
                  <a:lnTo>
                    <a:pt x="816" y="134"/>
                  </a:lnTo>
                  <a:lnTo>
                    <a:pt x="818" y="137"/>
                  </a:lnTo>
                  <a:lnTo>
                    <a:pt x="820" y="157"/>
                  </a:lnTo>
                  <a:lnTo>
                    <a:pt x="823" y="175"/>
                  </a:lnTo>
                  <a:lnTo>
                    <a:pt x="825" y="205"/>
                  </a:lnTo>
                  <a:lnTo>
                    <a:pt x="827" y="222"/>
                  </a:lnTo>
                  <a:lnTo>
                    <a:pt x="830" y="254"/>
                  </a:lnTo>
                  <a:lnTo>
                    <a:pt x="832" y="286"/>
                  </a:lnTo>
                  <a:lnTo>
                    <a:pt x="834" y="304"/>
                  </a:lnTo>
                  <a:lnTo>
                    <a:pt x="837" y="329"/>
                  </a:lnTo>
                  <a:lnTo>
                    <a:pt x="839" y="348"/>
                  </a:lnTo>
                  <a:lnTo>
                    <a:pt x="841" y="382"/>
                  </a:lnTo>
                  <a:lnTo>
                    <a:pt x="844" y="396"/>
                  </a:lnTo>
                  <a:lnTo>
                    <a:pt x="846" y="427"/>
                  </a:lnTo>
                  <a:lnTo>
                    <a:pt x="848" y="453"/>
                  </a:lnTo>
                  <a:lnTo>
                    <a:pt x="851" y="454"/>
                  </a:lnTo>
                  <a:lnTo>
                    <a:pt x="853" y="458"/>
                  </a:lnTo>
                  <a:lnTo>
                    <a:pt x="855" y="448"/>
                  </a:lnTo>
                  <a:lnTo>
                    <a:pt x="858" y="456"/>
                  </a:lnTo>
                  <a:lnTo>
                    <a:pt x="860" y="461"/>
                  </a:lnTo>
                  <a:lnTo>
                    <a:pt x="862" y="487"/>
                  </a:lnTo>
                  <a:lnTo>
                    <a:pt x="864" y="483"/>
                  </a:lnTo>
                  <a:lnTo>
                    <a:pt x="866" y="485"/>
                  </a:lnTo>
                  <a:lnTo>
                    <a:pt x="869" y="460"/>
                  </a:lnTo>
                  <a:lnTo>
                    <a:pt x="871" y="467"/>
                  </a:lnTo>
                  <a:lnTo>
                    <a:pt x="873" y="445"/>
                  </a:lnTo>
                  <a:lnTo>
                    <a:pt x="876" y="431"/>
                  </a:lnTo>
                  <a:lnTo>
                    <a:pt x="878" y="402"/>
                  </a:lnTo>
                  <a:lnTo>
                    <a:pt x="880" y="378"/>
                  </a:lnTo>
                  <a:lnTo>
                    <a:pt x="883" y="341"/>
                  </a:lnTo>
                  <a:lnTo>
                    <a:pt x="885" y="336"/>
                  </a:lnTo>
                  <a:lnTo>
                    <a:pt x="887" y="322"/>
                  </a:lnTo>
                  <a:lnTo>
                    <a:pt x="890" y="304"/>
                  </a:lnTo>
                  <a:lnTo>
                    <a:pt x="892" y="277"/>
                  </a:lnTo>
                  <a:lnTo>
                    <a:pt x="894" y="236"/>
                  </a:lnTo>
                  <a:lnTo>
                    <a:pt x="897" y="227"/>
                  </a:lnTo>
                  <a:lnTo>
                    <a:pt x="899" y="191"/>
                  </a:lnTo>
                  <a:lnTo>
                    <a:pt x="901" y="183"/>
                  </a:lnTo>
                  <a:lnTo>
                    <a:pt x="903" y="146"/>
                  </a:lnTo>
                  <a:lnTo>
                    <a:pt x="906" y="127"/>
                  </a:lnTo>
                  <a:lnTo>
                    <a:pt x="908" y="111"/>
                  </a:lnTo>
                  <a:lnTo>
                    <a:pt x="910" y="101"/>
                  </a:lnTo>
                  <a:lnTo>
                    <a:pt x="912" y="84"/>
                  </a:lnTo>
                  <a:lnTo>
                    <a:pt x="915" y="62"/>
                  </a:lnTo>
                  <a:lnTo>
                    <a:pt x="917" y="42"/>
                  </a:lnTo>
                  <a:lnTo>
                    <a:pt x="919" y="25"/>
                  </a:lnTo>
                  <a:lnTo>
                    <a:pt x="922" y="20"/>
                  </a:lnTo>
                  <a:lnTo>
                    <a:pt x="924" y="13"/>
                  </a:lnTo>
                  <a:lnTo>
                    <a:pt x="926" y="10"/>
                  </a:lnTo>
                  <a:lnTo>
                    <a:pt x="929" y="19"/>
                  </a:lnTo>
                  <a:lnTo>
                    <a:pt x="931" y="39"/>
                  </a:lnTo>
                  <a:lnTo>
                    <a:pt x="933" y="64"/>
                  </a:lnTo>
                  <a:lnTo>
                    <a:pt x="936" y="71"/>
                  </a:lnTo>
                  <a:lnTo>
                    <a:pt x="938" y="76"/>
                  </a:lnTo>
                  <a:lnTo>
                    <a:pt x="940" y="94"/>
                  </a:lnTo>
                  <a:lnTo>
                    <a:pt x="942" y="113"/>
                  </a:lnTo>
                  <a:lnTo>
                    <a:pt x="945" y="145"/>
                  </a:lnTo>
                  <a:lnTo>
                    <a:pt x="947" y="155"/>
                  </a:lnTo>
                  <a:lnTo>
                    <a:pt x="949" y="178"/>
                  </a:lnTo>
                  <a:lnTo>
                    <a:pt x="951" y="207"/>
                  </a:lnTo>
                  <a:lnTo>
                    <a:pt x="954" y="246"/>
                  </a:lnTo>
                  <a:lnTo>
                    <a:pt x="956" y="259"/>
                  </a:lnTo>
                  <a:lnTo>
                    <a:pt x="958" y="275"/>
                  </a:lnTo>
                  <a:lnTo>
                    <a:pt x="961" y="275"/>
                  </a:lnTo>
                  <a:lnTo>
                    <a:pt x="963" y="315"/>
                  </a:lnTo>
                  <a:lnTo>
                    <a:pt x="965" y="343"/>
                  </a:lnTo>
                  <a:lnTo>
                    <a:pt x="968" y="387"/>
                  </a:lnTo>
                  <a:lnTo>
                    <a:pt x="970" y="415"/>
                  </a:lnTo>
                  <a:lnTo>
                    <a:pt x="972" y="412"/>
                  </a:lnTo>
                  <a:lnTo>
                    <a:pt x="975" y="437"/>
                  </a:lnTo>
                  <a:lnTo>
                    <a:pt x="977" y="456"/>
                  </a:lnTo>
                  <a:lnTo>
                    <a:pt x="979" y="490"/>
                  </a:lnTo>
                  <a:lnTo>
                    <a:pt x="982" y="487"/>
                  </a:lnTo>
                  <a:lnTo>
                    <a:pt x="984" y="472"/>
                  </a:lnTo>
                  <a:lnTo>
                    <a:pt x="986" y="480"/>
                  </a:lnTo>
                  <a:lnTo>
                    <a:pt x="988" y="496"/>
                  </a:lnTo>
                  <a:lnTo>
                    <a:pt x="991" y="504"/>
                  </a:lnTo>
                  <a:lnTo>
                    <a:pt x="993" y="482"/>
                  </a:lnTo>
                  <a:lnTo>
                    <a:pt x="995" y="488"/>
                  </a:lnTo>
                  <a:lnTo>
                    <a:pt x="997" y="470"/>
                  </a:lnTo>
                  <a:lnTo>
                    <a:pt x="1000" y="467"/>
                  </a:lnTo>
                  <a:lnTo>
                    <a:pt x="1002" y="433"/>
                  </a:lnTo>
                  <a:lnTo>
                    <a:pt x="1004" y="400"/>
                  </a:lnTo>
                  <a:lnTo>
                    <a:pt x="1007" y="386"/>
                  </a:lnTo>
                  <a:lnTo>
                    <a:pt x="1009" y="374"/>
                  </a:lnTo>
                  <a:lnTo>
                    <a:pt x="1011" y="375"/>
                  </a:lnTo>
                  <a:lnTo>
                    <a:pt x="1014" y="338"/>
                  </a:lnTo>
                  <a:lnTo>
                    <a:pt x="1016" y="289"/>
                  </a:lnTo>
                  <a:lnTo>
                    <a:pt x="1018" y="247"/>
                  </a:lnTo>
                  <a:lnTo>
                    <a:pt x="1021" y="210"/>
                  </a:lnTo>
                  <a:lnTo>
                    <a:pt x="1023" y="196"/>
                  </a:lnTo>
                  <a:lnTo>
                    <a:pt x="1025" y="183"/>
                  </a:lnTo>
                  <a:lnTo>
                    <a:pt x="1027" y="185"/>
                  </a:lnTo>
                  <a:lnTo>
                    <a:pt x="1030" y="157"/>
                  </a:lnTo>
                  <a:lnTo>
                    <a:pt x="1032" y="135"/>
                  </a:lnTo>
                  <a:lnTo>
                    <a:pt x="1034" y="119"/>
                  </a:lnTo>
                  <a:lnTo>
                    <a:pt x="1037" y="116"/>
                  </a:lnTo>
                  <a:lnTo>
                    <a:pt x="1039" y="91"/>
                  </a:lnTo>
                  <a:lnTo>
                    <a:pt x="1041" y="48"/>
                  </a:lnTo>
                  <a:lnTo>
                    <a:pt x="1043" y="36"/>
                  </a:lnTo>
                  <a:lnTo>
                    <a:pt x="1046" y="44"/>
                  </a:lnTo>
                  <a:lnTo>
                    <a:pt x="1048" y="54"/>
                  </a:lnTo>
                  <a:lnTo>
                    <a:pt x="1050" y="35"/>
                  </a:lnTo>
                  <a:lnTo>
                    <a:pt x="1053" y="20"/>
                  </a:lnTo>
                  <a:lnTo>
                    <a:pt x="1055" y="20"/>
                  </a:lnTo>
                  <a:lnTo>
                    <a:pt x="1057" y="46"/>
                  </a:lnTo>
                  <a:lnTo>
                    <a:pt x="1060" y="65"/>
                  </a:lnTo>
                  <a:lnTo>
                    <a:pt x="1062" y="75"/>
                  </a:lnTo>
                  <a:lnTo>
                    <a:pt x="1064" y="77"/>
                  </a:lnTo>
                  <a:lnTo>
                    <a:pt x="1066" y="92"/>
                  </a:lnTo>
                  <a:lnTo>
                    <a:pt x="1069" y="97"/>
                  </a:lnTo>
                  <a:lnTo>
                    <a:pt x="1071" y="122"/>
                  </a:lnTo>
                  <a:lnTo>
                    <a:pt x="1073" y="142"/>
                  </a:lnTo>
                  <a:lnTo>
                    <a:pt x="1076" y="172"/>
                  </a:lnTo>
                  <a:lnTo>
                    <a:pt x="1078" y="187"/>
                  </a:lnTo>
                  <a:lnTo>
                    <a:pt x="1080" y="206"/>
                  </a:lnTo>
                  <a:lnTo>
                    <a:pt x="1083" y="247"/>
                  </a:lnTo>
                  <a:lnTo>
                    <a:pt x="1085" y="284"/>
                  </a:lnTo>
                  <a:lnTo>
                    <a:pt x="1087" y="324"/>
                  </a:lnTo>
                  <a:lnTo>
                    <a:pt x="1089" y="336"/>
                  </a:lnTo>
                  <a:lnTo>
                    <a:pt x="1092" y="352"/>
                  </a:lnTo>
                  <a:lnTo>
                    <a:pt x="1094" y="360"/>
                  </a:lnTo>
                  <a:lnTo>
                    <a:pt x="1096" y="393"/>
                  </a:lnTo>
                  <a:lnTo>
                    <a:pt x="1099" y="422"/>
                  </a:lnTo>
                  <a:lnTo>
                    <a:pt x="1101" y="452"/>
                  </a:lnTo>
                  <a:lnTo>
                    <a:pt x="1103" y="473"/>
                  </a:lnTo>
                  <a:lnTo>
                    <a:pt x="1105" y="486"/>
                  </a:lnTo>
                  <a:lnTo>
                    <a:pt x="1108" y="494"/>
                  </a:lnTo>
                  <a:lnTo>
                    <a:pt x="1110" y="480"/>
                  </a:lnTo>
                  <a:lnTo>
                    <a:pt x="1112" y="485"/>
                  </a:lnTo>
                  <a:lnTo>
                    <a:pt x="1115" y="478"/>
                  </a:lnTo>
                  <a:lnTo>
                    <a:pt x="1117" y="505"/>
                  </a:lnTo>
                  <a:lnTo>
                    <a:pt x="1119" y="482"/>
                  </a:lnTo>
                  <a:lnTo>
                    <a:pt x="1122" y="472"/>
                  </a:lnTo>
                  <a:lnTo>
                    <a:pt x="1124" y="442"/>
                  </a:lnTo>
                  <a:lnTo>
                    <a:pt x="1126" y="449"/>
                  </a:lnTo>
                  <a:lnTo>
                    <a:pt x="1129" y="437"/>
                  </a:lnTo>
                  <a:lnTo>
                    <a:pt x="1131" y="412"/>
                  </a:lnTo>
                  <a:lnTo>
                    <a:pt x="1133" y="399"/>
                  </a:lnTo>
                  <a:lnTo>
                    <a:pt x="1135" y="401"/>
                  </a:lnTo>
                  <a:lnTo>
                    <a:pt x="1138" y="389"/>
                  </a:lnTo>
                  <a:lnTo>
                    <a:pt x="1140" y="360"/>
                  </a:lnTo>
                  <a:lnTo>
                    <a:pt x="1142" y="302"/>
                  </a:lnTo>
                  <a:lnTo>
                    <a:pt x="1145" y="269"/>
                  </a:lnTo>
                  <a:lnTo>
                    <a:pt x="1147" y="249"/>
                  </a:lnTo>
                  <a:lnTo>
                    <a:pt x="1149" y="271"/>
                  </a:lnTo>
                  <a:lnTo>
                    <a:pt x="1151" y="293"/>
                  </a:lnTo>
                  <a:lnTo>
                    <a:pt x="1154" y="285"/>
                  </a:lnTo>
                  <a:lnTo>
                    <a:pt x="1156" y="302"/>
                  </a:lnTo>
                  <a:lnTo>
                    <a:pt x="1158" y="261"/>
                  </a:lnTo>
                  <a:lnTo>
                    <a:pt x="1161" y="267"/>
                  </a:lnTo>
                  <a:lnTo>
                    <a:pt x="1163" y="243"/>
                  </a:lnTo>
                  <a:lnTo>
                    <a:pt x="1165" y="253"/>
                  </a:lnTo>
                  <a:lnTo>
                    <a:pt x="1168" y="261"/>
                  </a:lnTo>
                  <a:lnTo>
                    <a:pt x="1170" y="236"/>
                  </a:lnTo>
                  <a:lnTo>
                    <a:pt x="1172" y="304"/>
                  </a:lnTo>
                  <a:lnTo>
                    <a:pt x="1174" y="301"/>
                  </a:lnTo>
                  <a:lnTo>
                    <a:pt x="1177" y="293"/>
                  </a:lnTo>
                  <a:lnTo>
                    <a:pt x="1179" y="267"/>
                  </a:lnTo>
                  <a:lnTo>
                    <a:pt x="1181" y="274"/>
                  </a:lnTo>
                  <a:lnTo>
                    <a:pt x="1184" y="301"/>
                  </a:lnTo>
                  <a:lnTo>
                    <a:pt x="1186" y="309"/>
                  </a:lnTo>
                  <a:lnTo>
                    <a:pt x="1188" y="314"/>
                  </a:lnTo>
                  <a:lnTo>
                    <a:pt x="1190" y="244"/>
                  </a:lnTo>
                  <a:lnTo>
                    <a:pt x="1193" y="221"/>
                  </a:lnTo>
                  <a:lnTo>
                    <a:pt x="1195" y="193"/>
                  </a:lnTo>
                  <a:lnTo>
                    <a:pt x="1197" y="273"/>
                  </a:lnTo>
                  <a:lnTo>
                    <a:pt x="1200" y="298"/>
                  </a:lnTo>
                  <a:lnTo>
                    <a:pt x="1202" y="286"/>
                  </a:lnTo>
                  <a:lnTo>
                    <a:pt x="1204" y="276"/>
                  </a:lnTo>
                  <a:lnTo>
                    <a:pt x="1207" y="252"/>
                  </a:lnTo>
                  <a:lnTo>
                    <a:pt x="1209" y="299"/>
                  </a:lnTo>
                  <a:lnTo>
                    <a:pt x="1211" y="326"/>
                  </a:lnTo>
                  <a:lnTo>
                    <a:pt x="1214" y="315"/>
                  </a:lnTo>
                  <a:lnTo>
                    <a:pt x="1216" y="310"/>
                  </a:lnTo>
                  <a:lnTo>
                    <a:pt x="1218" y="339"/>
                  </a:lnTo>
                  <a:lnTo>
                    <a:pt x="1220" y="311"/>
                  </a:lnTo>
                  <a:lnTo>
                    <a:pt x="1223" y="331"/>
                  </a:lnTo>
                  <a:lnTo>
                    <a:pt x="1225" y="299"/>
                  </a:lnTo>
                  <a:lnTo>
                    <a:pt x="1227" y="289"/>
                  </a:lnTo>
                  <a:lnTo>
                    <a:pt x="1229" y="259"/>
                  </a:lnTo>
                  <a:lnTo>
                    <a:pt x="1232" y="239"/>
                  </a:lnTo>
                  <a:lnTo>
                    <a:pt x="1234" y="264"/>
                  </a:lnTo>
                  <a:lnTo>
                    <a:pt x="1236" y="217"/>
                  </a:lnTo>
                  <a:lnTo>
                    <a:pt x="1239" y="213"/>
                  </a:lnTo>
                  <a:lnTo>
                    <a:pt x="1241" y="266"/>
                  </a:lnTo>
                  <a:lnTo>
                    <a:pt x="1243" y="294"/>
                  </a:lnTo>
                  <a:lnTo>
                    <a:pt x="1246" y="321"/>
                  </a:lnTo>
                  <a:lnTo>
                    <a:pt x="1248" y="291"/>
                  </a:lnTo>
                  <a:lnTo>
                    <a:pt x="1250" y="314"/>
                  </a:lnTo>
                  <a:lnTo>
                    <a:pt x="1253" y="306"/>
                  </a:lnTo>
                  <a:lnTo>
                    <a:pt x="1255" y="281"/>
                  </a:lnTo>
                  <a:lnTo>
                    <a:pt x="1257" y="283"/>
                  </a:lnTo>
                  <a:lnTo>
                    <a:pt x="1260" y="231"/>
                  </a:lnTo>
                  <a:lnTo>
                    <a:pt x="1262" y="259"/>
                  </a:lnTo>
                  <a:lnTo>
                    <a:pt x="1264" y="238"/>
                  </a:lnTo>
                  <a:lnTo>
                    <a:pt x="1266" y="276"/>
                  </a:lnTo>
                  <a:lnTo>
                    <a:pt x="1269" y="230"/>
                  </a:lnTo>
                  <a:lnTo>
                    <a:pt x="1271" y="255"/>
                  </a:lnTo>
                  <a:lnTo>
                    <a:pt x="1273" y="271"/>
                  </a:lnTo>
                  <a:lnTo>
                    <a:pt x="1275" y="308"/>
                  </a:lnTo>
                  <a:lnTo>
                    <a:pt x="1278" y="285"/>
                  </a:lnTo>
                  <a:lnTo>
                    <a:pt x="1280" y="269"/>
                  </a:lnTo>
                  <a:lnTo>
                    <a:pt x="1282" y="269"/>
                  </a:lnTo>
                  <a:lnTo>
                    <a:pt x="1285" y="272"/>
                  </a:lnTo>
                  <a:lnTo>
                    <a:pt x="1287" y="263"/>
                  </a:lnTo>
                  <a:lnTo>
                    <a:pt x="1289" y="261"/>
                  </a:lnTo>
                  <a:lnTo>
                    <a:pt x="1292" y="263"/>
                  </a:lnTo>
                  <a:lnTo>
                    <a:pt x="1294" y="293"/>
                  </a:lnTo>
                  <a:lnTo>
                    <a:pt x="1296" y="253"/>
                  </a:lnTo>
                  <a:lnTo>
                    <a:pt x="1299" y="247"/>
                  </a:lnTo>
                  <a:lnTo>
                    <a:pt x="1301" y="216"/>
                  </a:lnTo>
                  <a:lnTo>
                    <a:pt x="1303" y="213"/>
                  </a:lnTo>
                  <a:lnTo>
                    <a:pt x="1306" y="204"/>
                  </a:lnTo>
                  <a:lnTo>
                    <a:pt x="1308" y="157"/>
                  </a:lnTo>
                  <a:lnTo>
                    <a:pt x="1310" y="214"/>
                  </a:lnTo>
                  <a:lnTo>
                    <a:pt x="1312" y="241"/>
                  </a:lnTo>
                  <a:lnTo>
                    <a:pt x="1314" y="303"/>
                  </a:lnTo>
                  <a:lnTo>
                    <a:pt x="1317" y="303"/>
                  </a:lnTo>
                  <a:lnTo>
                    <a:pt x="1319" y="298"/>
                  </a:lnTo>
                  <a:lnTo>
                    <a:pt x="1321" y="295"/>
                  </a:lnTo>
                  <a:lnTo>
                    <a:pt x="1324" y="280"/>
                  </a:lnTo>
                  <a:lnTo>
                    <a:pt x="1326" y="230"/>
                  </a:lnTo>
                  <a:lnTo>
                    <a:pt x="1328" y="235"/>
                  </a:lnTo>
                  <a:lnTo>
                    <a:pt x="1331" y="207"/>
                  </a:lnTo>
                  <a:lnTo>
                    <a:pt x="1333" y="227"/>
                  </a:lnTo>
                  <a:lnTo>
                    <a:pt x="1335" y="206"/>
                  </a:lnTo>
                  <a:lnTo>
                    <a:pt x="1338" y="238"/>
                  </a:lnTo>
                  <a:lnTo>
                    <a:pt x="1340" y="220"/>
                  </a:lnTo>
                  <a:lnTo>
                    <a:pt x="1342" y="211"/>
                  </a:lnTo>
                  <a:lnTo>
                    <a:pt x="1345" y="246"/>
                  </a:lnTo>
                  <a:lnTo>
                    <a:pt x="1347" y="266"/>
                  </a:lnTo>
                  <a:lnTo>
                    <a:pt x="1349" y="266"/>
                  </a:lnTo>
                  <a:lnTo>
                    <a:pt x="1351" y="247"/>
                  </a:lnTo>
                  <a:lnTo>
                    <a:pt x="1354" y="276"/>
                  </a:lnTo>
                  <a:lnTo>
                    <a:pt x="1356" y="313"/>
                  </a:lnTo>
                  <a:lnTo>
                    <a:pt x="1358" y="280"/>
                  </a:lnTo>
                  <a:lnTo>
                    <a:pt x="1360" y="309"/>
                  </a:lnTo>
                  <a:lnTo>
                    <a:pt x="1363" y="259"/>
                  </a:lnTo>
                  <a:lnTo>
                    <a:pt x="1365" y="279"/>
                  </a:lnTo>
                  <a:lnTo>
                    <a:pt x="1367" y="191"/>
                  </a:lnTo>
                  <a:lnTo>
                    <a:pt x="1370" y="200"/>
                  </a:lnTo>
                  <a:lnTo>
                    <a:pt x="1372" y="219"/>
                  </a:lnTo>
                  <a:lnTo>
                    <a:pt x="1374" y="260"/>
                  </a:lnTo>
                  <a:lnTo>
                    <a:pt x="1377" y="269"/>
                  </a:lnTo>
                  <a:lnTo>
                    <a:pt x="1379" y="207"/>
                  </a:lnTo>
                  <a:lnTo>
                    <a:pt x="1381" y="180"/>
                  </a:lnTo>
                  <a:lnTo>
                    <a:pt x="1384" y="222"/>
                  </a:lnTo>
                  <a:lnTo>
                    <a:pt x="1386" y="206"/>
                  </a:lnTo>
                  <a:lnTo>
                    <a:pt x="1388" y="232"/>
                  </a:lnTo>
                  <a:lnTo>
                    <a:pt x="1391" y="211"/>
                  </a:lnTo>
                  <a:lnTo>
                    <a:pt x="1393" y="259"/>
                  </a:lnTo>
                  <a:lnTo>
                    <a:pt x="1395" y="296"/>
                  </a:lnTo>
                  <a:lnTo>
                    <a:pt x="1397" y="263"/>
                  </a:lnTo>
                  <a:lnTo>
                    <a:pt x="1399" y="259"/>
                  </a:lnTo>
                  <a:lnTo>
                    <a:pt x="1402" y="251"/>
                  </a:lnTo>
                  <a:lnTo>
                    <a:pt x="1404" y="261"/>
                  </a:lnTo>
                  <a:lnTo>
                    <a:pt x="1406" y="256"/>
                  </a:lnTo>
                  <a:lnTo>
                    <a:pt x="1409" y="233"/>
                  </a:lnTo>
                  <a:lnTo>
                    <a:pt x="1411" y="223"/>
                  </a:lnTo>
                  <a:lnTo>
                    <a:pt x="1413" y="254"/>
                  </a:lnTo>
                  <a:lnTo>
                    <a:pt x="1416" y="236"/>
                  </a:lnTo>
                  <a:lnTo>
                    <a:pt x="1418" y="254"/>
                  </a:lnTo>
                  <a:lnTo>
                    <a:pt x="1420" y="219"/>
                  </a:lnTo>
                  <a:lnTo>
                    <a:pt x="1423" y="223"/>
                  </a:lnTo>
                  <a:lnTo>
                    <a:pt x="1425" y="219"/>
                  </a:lnTo>
                  <a:lnTo>
                    <a:pt x="1427" y="231"/>
                  </a:lnTo>
                  <a:lnTo>
                    <a:pt x="1430" y="212"/>
                  </a:lnTo>
                  <a:lnTo>
                    <a:pt x="1432" y="225"/>
                  </a:lnTo>
                  <a:lnTo>
                    <a:pt x="1434" y="244"/>
                  </a:lnTo>
                  <a:lnTo>
                    <a:pt x="1436" y="296"/>
                  </a:lnTo>
                  <a:lnTo>
                    <a:pt x="1439" y="306"/>
                  </a:lnTo>
                  <a:lnTo>
                    <a:pt x="1441" y="296"/>
                  </a:lnTo>
                  <a:lnTo>
                    <a:pt x="1443" y="307"/>
                  </a:lnTo>
                  <a:lnTo>
                    <a:pt x="1445" y="260"/>
                  </a:lnTo>
                  <a:lnTo>
                    <a:pt x="1448" y="234"/>
                  </a:lnTo>
                  <a:lnTo>
                    <a:pt x="1450" y="217"/>
                  </a:lnTo>
                  <a:lnTo>
                    <a:pt x="1452" y="270"/>
                  </a:lnTo>
                  <a:lnTo>
                    <a:pt x="1455" y="317"/>
                  </a:lnTo>
                  <a:lnTo>
                    <a:pt x="1457" y="304"/>
                  </a:lnTo>
                  <a:lnTo>
                    <a:pt x="1459" y="271"/>
                  </a:lnTo>
                  <a:lnTo>
                    <a:pt x="1462" y="274"/>
                  </a:lnTo>
                  <a:lnTo>
                    <a:pt x="1464" y="266"/>
                  </a:lnTo>
                  <a:lnTo>
                    <a:pt x="1466" y="263"/>
                  </a:lnTo>
                  <a:lnTo>
                    <a:pt x="1469" y="274"/>
                  </a:lnTo>
                  <a:lnTo>
                    <a:pt x="1471" y="249"/>
                  </a:lnTo>
                  <a:lnTo>
                    <a:pt x="1473" y="304"/>
                  </a:lnTo>
                  <a:lnTo>
                    <a:pt x="1475" y="243"/>
                  </a:lnTo>
                  <a:lnTo>
                    <a:pt x="1478" y="256"/>
                  </a:lnTo>
                  <a:lnTo>
                    <a:pt x="1480" y="201"/>
                  </a:lnTo>
                  <a:lnTo>
                    <a:pt x="1482" y="225"/>
                  </a:lnTo>
                  <a:lnTo>
                    <a:pt x="1485" y="255"/>
                  </a:lnTo>
                  <a:lnTo>
                    <a:pt x="1487" y="280"/>
                  </a:lnTo>
                  <a:lnTo>
                    <a:pt x="1489" y="268"/>
                  </a:lnTo>
                  <a:lnTo>
                    <a:pt x="1491" y="260"/>
                  </a:lnTo>
                  <a:lnTo>
                    <a:pt x="1494" y="247"/>
                  </a:lnTo>
                  <a:lnTo>
                    <a:pt x="1496" y="251"/>
                  </a:lnTo>
                  <a:lnTo>
                    <a:pt x="1498" y="242"/>
                  </a:lnTo>
                  <a:lnTo>
                    <a:pt x="1501" y="271"/>
                  </a:lnTo>
                  <a:lnTo>
                    <a:pt x="1503" y="254"/>
                  </a:lnTo>
                  <a:lnTo>
                    <a:pt x="1505" y="261"/>
                  </a:lnTo>
                  <a:lnTo>
                    <a:pt x="1508" y="246"/>
                  </a:lnTo>
                  <a:lnTo>
                    <a:pt x="1510" y="242"/>
                  </a:lnTo>
                  <a:lnTo>
                    <a:pt x="1512" y="206"/>
                  </a:lnTo>
                  <a:lnTo>
                    <a:pt x="1515" y="197"/>
                  </a:lnTo>
                  <a:lnTo>
                    <a:pt x="1517" y="193"/>
                  </a:lnTo>
                  <a:lnTo>
                    <a:pt x="1519" y="263"/>
                  </a:lnTo>
                  <a:lnTo>
                    <a:pt x="1521" y="287"/>
                  </a:lnTo>
                  <a:lnTo>
                    <a:pt x="1524" y="301"/>
                  </a:lnTo>
                  <a:lnTo>
                    <a:pt x="1526" y="276"/>
                  </a:lnTo>
                  <a:lnTo>
                    <a:pt x="1528" y="278"/>
                  </a:lnTo>
                  <a:lnTo>
                    <a:pt x="1531" y="291"/>
                  </a:lnTo>
                  <a:lnTo>
                    <a:pt x="1533" y="266"/>
                  </a:lnTo>
                  <a:lnTo>
                    <a:pt x="1535" y="223"/>
                  </a:lnTo>
                  <a:lnTo>
                    <a:pt x="1537" y="249"/>
                  </a:lnTo>
                  <a:lnTo>
                    <a:pt x="1540" y="282"/>
                  </a:lnTo>
                  <a:lnTo>
                    <a:pt x="1542" y="301"/>
                  </a:lnTo>
                  <a:lnTo>
                    <a:pt x="1544" y="259"/>
                  </a:lnTo>
                  <a:lnTo>
                    <a:pt x="1547" y="258"/>
                  </a:lnTo>
                  <a:lnTo>
                    <a:pt x="1549" y="233"/>
                  </a:lnTo>
                  <a:lnTo>
                    <a:pt x="1551" y="242"/>
                  </a:lnTo>
                  <a:lnTo>
                    <a:pt x="1554" y="216"/>
                  </a:lnTo>
                  <a:lnTo>
                    <a:pt x="1556" y="247"/>
                  </a:lnTo>
                  <a:lnTo>
                    <a:pt x="1558" y="248"/>
                  </a:lnTo>
                  <a:lnTo>
                    <a:pt x="1560" y="235"/>
                  </a:lnTo>
                  <a:lnTo>
                    <a:pt x="1563" y="214"/>
                  </a:lnTo>
                  <a:lnTo>
                    <a:pt x="1565" y="241"/>
                  </a:lnTo>
                  <a:lnTo>
                    <a:pt x="1567" y="236"/>
                  </a:lnTo>
                  <a:lnTo>
                    <a:pt x="1570" y="261"/>
                  </a:lnTo>
                  <a:lnTo>
                    <a:pt x="1572" y="181"/>
                  </a:lnTo>
                  <a:lnTo>
                    <a:pt x="1574" y="219"/>
                  </a:lnTo>
                  <a:lnTo>
                    <a:pt x="1577" y="228"/>
                  </a:lnTo>
                  <a:lnTo>
                    <a:pt x="1579" y="266"/>
                  </a:lnTo>
                  <a:lnTo>
                    <a:pt x="1581" y="283"/>
                  </a:lnTo>
                  <a:lnTo>
                    <a:pt x="1583" y="291"/>
                  </a:lnTo>
                  <a:lnTo>
                    <a:pt x="1586" y="310"/>
                  </a:lnTo>
                  <a:lnTo>
                    <a:pt x="1588" y="249"/>
                  </a:lnTo>
                  <a:lnTo>
                    <a:pt x="1590" y="208"/>
                  </a:lnTo>
                  <a:lnTo>
                    <a:pt x="1593" y="166"/>
                  </a:lnTo>
                  <a:lnTo>
                    <a:pt x="1595" y="194"/>
                  </a:lnTo>
                  <a:lnTo>
                    <a:pt x="1597" y="233"/>
                  </a:lnTo>
                  <a:lnTo>
                    <a:pt x="1599" y="242"/>
                  </a:lnTo>
                  <a:lnTo>
                    <a:pt x="1602" y="280"/>
                  </a:lnTo>
                  <a:lnTo>
                    <a:pt x="1604" y="279"/>
                  </a:lnTo>
                  <a:lnTo>
                    <a:pt x="1606" y="258"/>
                  </a:lnTo>
                  <a:lnTo>
                    <a:pt x="1609" y="242"/>
                  </a:lnTo>
                  <a:lnTo>
                    <a:pt x="1611" y="195"/>
                  </a:lnTo>
                  <a:lnTo>
                    <a:pt x="1613" y="233"/>
                  </a:lnTo>
                  <a:lnTo>
                    <a:pt x="1616" y="195"/>
                  </a:lnTo>
                  <a:lnTo>
                    <a:pt x="1618" y="239"/>
                  </a:lnTo>
                  <a:lnTo>
                    <a:pt x="1620" y="240"/>
                  </a:lnTo>
                  <a:lnTo>
                    <a:pt x="1623" y="289"/>
                  </a:lnTo>
                  <a:lnTo>
                    <a:pt x="1625" y="222"/>
                  </a:lnTo>
                  <a:lnTo>
                    <a:pt x="1627" y="229"/>
                  </a:lnTo>
                  <a:lnTo>
                    <a:pt x="1629" y="207"/>
                  </a:lnTo>
                  <a:lnTo>
                    <a:pt x="1632" y="240"/>
                  </a:lnTo>
                  <a:lnTo>
                    <a:pt x="1634" y="249"/>
                  </a:lnTo>
                  <a:lnTo>
                    <a:pt x="1636" y="220"/>
                  </a:lnTo>
                  <a:lnTo>
                    <a:pt x="1638" y="203"/>
                  </a:lnTo>
                  <a:lnTo>
                    <a:pt x="1641" y="202"/>
                  </a:lnTo>
                  <a:lnTo>
                    <a:pt x="1643" y="213"/>
                  </a:lnTo>
                  <a:lnTo>
                    <a:pt x="1645" y="211"/>
                  </a:lnTo>
                  <a:lnTo>
                    <a:pt x="1648" y="209"/>
                  </a:lnTo>
                  <a:lnTo>
                    <a:pt x="1650" y="228"/>
                  </a:lnTo>
                  <a:lnTo>
                    <a:pt x="1652" y="263"/>
                  </a:lnTo>
                  <a:lnTo>
                    <a:pt x="1655" y="297"/>
                  </a:lnTo>
                  <a:lnTo>
                    <a:pt x="1657" y="313"/>
                  </a:lnTo>
                  <a:lnTo>
                    <a:pt x="1659" y="291"/>
                  </a:lnTo>
                  <a:lnTo>
                    <a:pt x="1662" y="237"/>
                  </a:lnTo>
                  <a:lnTo>
                    <a:pt x="1664" y="245"/>
                  </a:lnTo>
                  <a:lnTo>
                    <a:pt x="1666" y="316"/>
                  </a:lnTo>
                  <a:lnTo>
                    <a:pt x="1668" y="305"/>
                  </a:lnTo>
                  <a:lnTo>
                    <a:pt x="1671" y="291"/>
                  </a:lnTo>
                  <a:lnTo>
                    <a:pt x="1673" y="272"/>
                  </a:lnTo>
                  <a:lnTo>
                    <a:pt x="1675" y="343"/>
                  </a:lnTo>
                  <a:lnTo>
                    <a:pt x="1678" y="329"/>
                  </a:lnTo>
                  <a:lnTo>
                    <a:pt x="1680" y="285"/>
                  </a:lnTo>
                  <a:lnTo>
                    <a:pt x="1682" y="258"/>
                  </a:lnTo>
                  <a:lnTo>
                    <a:pt x="1684" y="241"/>
                  </a:lnTo>
                  <a:lnTo>
                    <a:pt x="1687" y="246"/>
                  </a:lnTo>
                  <a:lnTo>
                    <a:pt x="1689" y="249"/>
                  </a:lnTo>
                  <a:lnTo>
                    <a:pt x="1691" y="243"/>
                  </a:lnTo>
                  <a:lnTo>
                    <a:pt x="1694" y="228"/>
                  </a:lnTo>
                  <a:lnTo>
                    <a:pt x="1696" y="236"/>
                  </a:lnTo>
                  <a:lnTo>
                    <a:pt x="1698" y="249"/>
                  </a:lnTo>
                  <a:lnTo>
                    <a:pt x="1701" y="277"/>
                  </a:lnTo>
                  <a:lnTo>
                    <a:pt x="1703" y="295"/>
                  </a:lnTo>
                  <a:lnTo>
                    <a:pt x="1705" y="283"/>
                  </a:lnTo>
                  <a:lnTo>
                    <a:pt x="1708" y="299"/>
                  </a:lnTo>
                  <a:lnTo>
                    <a:pt x="1710" y="297"/>
                  </a:lnTo>
                  <a:lnTo>
                    <a:pt x="1712" y="288"/>
                  </a:lnTo>
                  <a:lnTo>
                    <a:pt x="1714" y="236"/>
                  </a:lnTo>
                  <a:lnTo>
                    <a:pt x="1717" y="228"/>
                  </a:lnTo>
                  <a:lnTo>
                    <a:pt x="1719" y="281"/>
                  </a:lnTo>
                  <a:lnTo>
                    <a:pt x="1721" y="330"/>
                  </a:lnTo>
                  <a:lnTo>
                    <a:pt x="1723" y="313"/>
                  </a:lnTo>
                  <a:lnTo>
                    <a:pt x="1726" y="309"/>
                  </a:lnTo>
                  <a:lnTo>
                    <a:pt x="1728" y="312"/>
                  </a:lnTo>
                  <a:lnTo>
                    <a:pt x="1730" y="334"/>
                  </a:lnTo>
                  <a:lnTo>
                    <a:pt x="1733" y="301"/>
                  </a:lnTo>
                  <a:lnTo>
                    <a:pt x="1735" y="242"/>
                  </a:lnTo>
                  <a:lnTo>
                    <a:pt x="1737" y="264"/>
                  </a:lnTo>
                  <a:lnTo>
                    <a:pt x="1740" y="262"/>
                  </a:lnTo>
                  <a:lnTo>
                    <a:pt x="1742" y="325"/>
                  </a:lnTo>
                  <a:lnTo>
                    <a:pt x="1744" y="272"/>
                  </a:lnTo>
                  <a:lnTo>
                    <a:pt x="1747" y="294"/>
                  </a:lnTo>
                  <a:lnTo>
                    <a:pt x="1749" y="264"/>
                  </a:lnTo>
                  <a:lnTo>
                    <a:pt x="1751" y="269"/>
                  </a:lnTo>
                  <a:lnTo>
                    <a:pt x="1754" y="281"/>
                  </a:lnTo>
                  <a:lnTo>
                    <a:pt x="1756" y="274"/>
                  </a:lnTo>
                  <a:lnTo>
                    <a:pt x="1758" y="282"/>
                  </a:lnTo>
                  <a:lnTo>
                    <a:pt x="1760" y="254"/>
                  </a:lnTo>
                  <a:lnTo>
                    <a:pt x="1762" y="293"/>
                  </a:lnTo>
                  <a:lnTo>
                    <a:pt x="1765" y="272"/>
                  </a:lnTo>
                  <a:lnTo>
                    <a:pt x="1767" y="266"/>
                  </a:lnTo>
                  <a:lnTo>
                    <a:pt x="1769" y="251"/>
                  </a:lnTo>
                  <a:lnTo>
                    <a:pt x="1772" y="265"/>
                  </a:lnTo>
                  <a:lnTo>
                    <a:pt x="1774" y="273"/>
                  </a:lnTo>
                  <a:lnTo>
                    <a:pt x="1776" y="270"/>
                  </a:lnTo>
                  <a:lnTo>
                    <a:pt x="1779" y="287"/>
                  </a:lnTo>
                  <a:lnTo>
                    <a:pt x="1781" y="300"/>
                  </a:lnTo>
                  <a:lnTo>
                    <a:pt x="1783" y="267"/>
                  </a:lnTo>
                  <a:lnTo>
                    <a:pt x="1786" y="195"/>
                  </a:lnTo>
                  <a:lnTo>
                    <a:pt x="1788" y="198"/>
                  </a:lnTo>
                  <a:lnTo>
                    <a:pt x="1790" y="202"/>
                  </a:lnTo>
                  <a:lnTo>
                    <a:pt x="1793" y="183"/>
                  </a:lnTo>
                  <a:lnTo>
                    <a:pt x="1795" y="156"/>
                  </a:lnTo>
                  <a:lnTo>
                    <a:pt x="1797" y="148"/>
                  </a:lnTo>
                  <a:lnTo>
                    <a:pt x="1800" y="221"/>
                  </a:lnTo>
                  <a:lnTo>
                    <a:pt x="1802" y="227"/>
                  </a:lnTo>
                  <a:lnTo>
                    <a:pt x="1804" y="278"/>
                  </a:lnTo>
                  <a:lnTo>
                    <a:pt x="1806" y="301"/>
                  </a:lnTo>
                  <a:lnTo>
                    <a:pt x="1808" y="307"/>
                  </a:lnTo>
                  <a:lnTo>
                    <a:pt x="1811" y="278"/>
                  </a:lnTo>
                  <a:lnTo>
                    <a:pt x="1813" y="265"/>
                  </a:lnTo>
                  <a:lnTo>
                    <a:pt x="1815" y="237"/>
                  </a:lnTo>
                  <a:lnTo>
                    <a:pt x="1818" y="222"/>
                  </a:lnTo>
                  <a:lnTo>
                    <a:pt x="1820" y="211"/>
                  </a:lnTo>
                  <a:lnTo>
                    <a:pt x="1822" y="237"/>
                  </a:lnTo>
                  <a:lnTo>
                    <a:pt x="1825" y="257"/>
                  </a:lnTo>
                  <a:lnTo>
                    <a:pt x="1827" y="266"/>
                  </a:lnTo>
                  <a:lnTo>
                    <a:pt x="1829" y="339"/>
                  </a:lnTo>
                  <a:lnTo>
                    <a:pt x="1832" y="350"/>
                  </a:lnTo>
                  <a:lnTo>
                    <a:pt x="1834" y="367"/>
                  </a:lnTo>
                  <a:lnTo>
                    <a:pt x="1836" y="275"/>
                  </a:lnTo>
                  <a:lnTo>
                    <a:pt x="1839" y="274"/>
                  </a:lnTo>
                  <a:lnTo>
                    <a:pt x="1841" y="253"/>
                  </a:lnTo>
                  <a:lnTo>
                    <a:pt x="1843" y="242"/>
                  </a:lnTo>
                  <a:lnTo>
                    <a:pt x="1845" y="268"/>
                  </a:lnTo>
                  <a:lnTo>
                    <a:pt x="1847" y="247"/>
                  </a:lnTo>
                  <a:lnTo>
                    <a:pt x="1850" y="279"/>
                  </a:lnTo>
                  <a:lnTo>
                    <a:pt x="1852" y="262"/>
                  </a:lnTo>
                  <a:lnTo>
                    <a:pt x="1854" y="232"/>
                  </a:lnTo>
                  <a:lnTo>
                    <a:pt x="1857" y="211"/>
                  </a:lnTo>
                  <a:lnTo>
                    <a:pt x="1859" y="207"/>
                  </a:lnTo>
                  <a:lnTo>
                    <a:pt x="1861" y="211"/>
                  </a:lnTo>
                  <a:lnTo>
                    <a:pt x="1864" y="234"/>
                  </a:lnTo>
                  <a:lnTo>
                    <a:pt x="1866" y="224"/>
                  </a:lnTo>
                  <a:lnTo>
                    <a:pt x="1868" y="273"/>
                  </a:lnTo>
                  <a:lnTo>
                    <a:pt x="1871" y="326"/>
                  </a:lnTo>
                  <a:lnTo>
                    <a:pt x="1873" y="304"/>
                  </a:lnTo>
                  <a:lnTo>
                    <a:pt x="1875" y="296"/>
                  </a:lnTo>
                  <a:lnTo>
                    <a:pt x="1878" y="245"/>
                  </a:lnTo>
                  <a:lnTo>
                    <a:pt x="1880" y="216"/>
                  </a:lnTo>
                  <a:lnTo>
                    <a:pt x="1882" y="187"/>
                  </a:lnTo>
                  <a:lnTo>
                    <a:pt x="1884" y="190"/>
                  </a:lnTo>
                  <a:lnTo>
                    <a:pt x="1887" y="233"/>
                  </a:lnTo>
                  <a:lnTo>
                    <a:pt x="1889" y="278"/>
                  </a:lnTo>
                  <a:lnTo>
                    <a:pt x="1891" y="247"/>
                  </a:lnTo>
                  <a:lnTo>
                    <a:pt x="1893" y="249"/>
                  </a:lnTo>
                  <a:lnTo>
                    <a:pt x="1896" y="236"/>
                  </a:lnTo>
                  <a:lnTo>
                    <a:pt x="1898" y="261"/>
                  </a:lnTo>
                  <a:lnTo>
                    <a:pt x="1900" y="272"/>
                  </a:lnTo>
                  <a:lnTo>
                    <a:pt x="1903" y="253"/>
                  </a:lnTo>
                  <a:lnTo>
                    <a:pt x="1905" y="260"/>
                  </a:lnTo>
                  <a:lnTo>
                    <a:pt x="1907" y="238"/>
                  </a:lnTo>
                  <a:lnTo>
                    <a:pt x="1910" y="228"/>
                  </a:lnTo>
                  <a:lnTo>
                    <a:pt x="1912" y="255"/>
                  </a:lnTo>
                  <a:lnTo>
                    <a:pt x="1914" y="261"/>
                  </a:lnTo>
                  <a:lnTo>
                    <a:pt x="1917" y="263"/>
                  </a:lnTo>
                  <a:lnTo>
                    <a:pt x="1919" y="231"/>
                  </a:lnTo>
                  <a:lnTo>
                    <a:pt x="1921" y="196"/>
                  </a:lnTo>
                  <a:lnTo>
                    <a:pt x="1924" y="139"/>
                  </a:lnTo>
                  <a:lnTo>
                    <a:pt x="1926" y="117"/>
                  </a:lnTo>
                  <a:lnTo>
                    <a:pt x="1928" y="182"/>
                  </a:lnTo>
                  <a:lnTo>
                    <a:pt x="1930" y="268"/>
                  </a:lnTo>
                  <a:lnTo>
                    <a:pt x="1933" y="259"/>
                  </a:lnTo>
                  <a:lnTo>
                    <a:pt x="1935" y="256"/>
                  </a:lnTo>
                  <a:lnTo>
                    <a:pt x="1937" y="240"/>
                  </a:lnTo>
                  <a:lnTo>
                    <a:pt x="1939" y="294"/>
                  </a:lnTo>
                  <a:lnTo>
                    <a:pt x="1942" y="271"/>
                  </a:lnTo>
                  <a:lnTo>
                    <a:pt x="1944" y="265"/>
                  </a:lnTo>
                  <a:lnTo>
                    <a:pt x="1946" y="248"/>
                  </a:lnTo>
                  <a:lnTo>
                    <a:pt x="1949" y="242"/>
                  </a:lnTo>
                  <a:lnTo>
                    <a:pt x="1951" y="258"/>
                  </a:lnTo>
                  <a:lnTo>
                    <a:pt x="1953" y="219"/>
                  </a:lnTo>
                  <a:lnTo>
                    <a:pt x="1956" y="225"/>
                  </a:lnTo>
                  <a:lnTo>
                    <a:pt x="1958" y="199"/>
                  </a:lnTo>
                  <a:lnTo>
                    <a:pt x="1960" y="238"/>
                  </a:lnTo>
                  <a:lnTo>
                    <a:pt x="1963" y="276"/>
                  </a:lnTo>
                  <a:lnTo>
                    <a:pt x="1965" y="274"/>
                  </a:lnTo>
                  <a:lnTo>
                    <a:pt x="1967" y="312"/>
                  </a:lnTo>
                  <a:lnTo>
                    <a:pt x="1969" y="316"/>
                  </a:lnTo>
                  <a:lnTo>
                    <a:pt x="1972" y="360"/>
                  </a:lnTo>
                  <a:lnTo>
                    <a:pt x="1974" y="335"/>
                  </a:lnTo>
                  <a:lnTo>
                    <a:pt x="1976" y="285"/>
                  </a:lnTo>
                  <a:lnTo>
                    <a:pt x="1979" y="309"/>
                  </a:lnTo>
                  <a:lnTo>
                    <a:pt x="1981" y="273"/>
                  </a:lnTo>
                  <a:lnTo>
                    <a:pt x="1983" y="266"/>
                  </a:lnTo>
                  <a:lnTo>
                    <a:pt x="1985" y="243"/>
                  </a:lnTo>
                  <a:lnTo>
                    <a:pt x="1988" y="308"/>
                  </a:lnTo>
                  <a:lnTo>
                    <a:pt x="1990" y="355"/>
                  </a:lnTo>
                  <a:lnTo>
                    <a:pt x="1992" y="337"/>
                  </a:lnTo>
                  <a:lnTo>
                    <a:pt x="1995" y="315"/>
                  </a:lnTo>
                  <a:lnTo>
                    <a:pt x="1997" y="261"/>
                  </a:lnTo>
                  <a:lnTo>
                    <a:pt x="1999" y="265"/>
                  </a:lnTo>
                  <a:lnTo>
                    <a:pt x="2002" y="247"/>
                  </a:lnTo>
                  <a:lnTo>
                    <a:pt x="2004" y="292"/>
                  </a:lnTo>
                  <a:lnTo>
                    <a:pt x="2006" y="320"/>
                  </a:lnTo>
                  <a:lnTo>
                    <a:pt x="2008" y="312"/>
                  </a:lnTo>
                  <a:lnTo>
                    <a:pt x="2011" y="314"/>
                  </a:lnTo>
                  <a:lnTo>
                    <a:pt x="2013" y="245"/>
                  </a:lnTo>
                  <a:lnTo>
                    <a:pt x="2015" y="243"/>
                  </a:lnTo>
                  <a:lnTo>
                    <a:pt x="2018" y="225"/>
                  </a:lnTo>
                  <a:lnTo>
                    <a:pt x="2020" y="257"/>
                  </a:lnTo>
                  <a:lnTo>
                    <a:pt x="2022" y="267"/>
                  </a:lnTo>
                  <a:lnTo>
                    <a:pt x="2025" y="274"/>
                  </a:lnTo>
                  <a:lnTo>
                    <a:pt x="2027" y="300"/>
                  </a:lnTo>
                  <a:lnTo>
                    <a:pt x="2029" y="314"/>
                  </a:lnTo>
                  <a:lnTo>
                    <a:pt x="2031" y="312"/>
                  </a:lnTo>
                  <a:lnTo>
                    <a:pt x="2034" y="280"/>
                  </a:lnTo>
                  <a:lnTo>
                    <a:pt x="2036" y="297"/>
                  </a:lnTo>
                  <a:lnTo>
                    <a:pt x="2038" y="300"/>
                  </a:lnTo>
                  <a:lnTo>
                    <a:pt x="2041" y="304"/>
                  </a:lnTo>
                  <a:lnTo>
                    <a:pt x="2043" y="268"/>
                  </a:lnTo>
                  <a:lnTo>
                    <a:pt x="2045" y="261"/>
                  </a:lnTo>
                  <a:lnTo>
                    <a:pt x="2048" y="270"/>
                  </a:lnTo>
                  <a:lnTo>
                    <a:pt x="2050" y="276"/>
                  </a:lnTo>
                  <a:lnTo>
                    <a:pt x="2052" y="273"/>
                  </a:lnTo>
                  <a:lnTo>
                    <a:pt x="2054" y="271"/>
                  </a:lnTo>
                  <a:lnTo>
                    <a:pt x="2057" y="254"/>
                  </a:lnTo>
                  <a:lnTo>
                    <a:pt x="2059" y="255"/>
                  </a:lnTo>
                  <a:lnTo>
                    <a:pt x="2061" y="262"/>
                  </a:lnTo>
                  <a:lnTo>
                    <a:pt x="2064" y="287"/>
                  </a:lnTo>
                  <a:lnTo>
                    <a:pt x="2066" y="328"/>
                  </a:lnTo>
                  <a:lnTo>
                    <a:pt x="2068" y="354"/>
                  </a:lnTo>
                  <a:lnTo>
                    <a:pt x="2071" y="299"/>
                  </a:lnTo>
                  <a:lnTo>
                    <a:pt x="2073" y="266"/>
                  </a:lnTo>
                  <a:lnTo>
                    <a:pt x="2075" y="251"/>
                  </a:lnTo>
                  <a:lnTo>
                    <a:pt x="2077" y="293"/>
                  </a:lnTo>
                  <a:lnTo>
                    <a:pt x="2080" y="270"/>
                  </a:lnTo>
                  <a:lnTo>
                    <a:pt x="2082" y="259"/>
                  </a:lnTo>
                  <a:lnTo>
                    <a:pt x="2084" y="282"/>
                  </a:lnTo>
                  <a:lnTo>
                    <a:pt x="2087" y="272"/>
                  </a:lnTo>
                  <a:lnTo>
                    <a:pt x="2089" y="272"/>
                  </a:lnTo>
                  <a:lnTo>
                    <a:pt x="2091" y="243"/>
                  </a:lnTo>
                  <a:lnTo>
                    <a:pt x="2093" y="262"/>
                  </a:lnTo>
                  <a:lnTo>
                    <a:pt x="2096" y="244"/>
                  </a:lnTo>
                  <a:lnTo>
                    <a:pt x="2098" y="268"/>
                  </a:lnTo>
                  <a:lnTo>
                    <a:pt x="2100" y="226"/>
                  </a:lnTo>
                  <a:lnTo>
                    <a:pt x="2103" y="245"/>
                  </a:lnTo>
                  <a:lnTo>
                    <a:pt x="2105" y="224"/>
                  </a:lnTo>
                  <a:lnTo>
                    <a:pt x="2107" y="295"/>
                  </a:lnTo>
                  <a:lnTo>
                    <a:pt x="2110" y="302"/>
                  </a:lnTo>
                  <a:lnTo>
                    <a:pt x="2112" y="278"/>
                  </a:lnTo>
                  <a:lnTo>
                    <a:pt x="2114" y="247"/>
                  </a:lnTo>
                  <a:lnTo>
                    <a:pt x="2116" y="245"/>
                  </a:lnTo>
                  <a:lnTo>
                    <a:pt x="2119" y="243"/>
                  </a:lnTo>
                  <a:lnTo>
                    <a:pt x="2121" y="284"/>
                  </a:lnTo>
                  <a:lnTo>
                    <a:pt x="2123" y="275"/>
                  </a:lnTo>
                  <a:lnTo>
                    <a:pt x="2126" y="317"/>
                  </a:lnTo>
                  <a:lnTo>
                    <a:pt x="2128" y="263"/>
                  </a:lnTo>
                  <a:lnTo>
                    <a:pt x="2130" y="249"/>
                  </a:lnTo>
                  <a:lnTo>
                    <a:pt x="2132" y="204"/>
                  </a:lnTo>
                  <a:lnTo>
                    <a:pt x="2135" y="237"/>
                  </a:lnTo>
                  <a:lnTo>
                    <a:pt x="2137" y="245"/>
                  </a:lnTo>
                  <a:lnTo>
                    <a:pt x="2139" y="310"/>
                  </a:lnTo>
                  <a:lnTo>
                    <a:pt x="2142" y="281"/>
                  </a:lnTo>
                  <a:lnTo>
                    <a:pt x="2144" y="257"/>
                  </a:lnTo>
                  <a:lnTo>
                    <a:pt x="2146" y="149"/>
                  </a:lnTo>
                  <a:lnTo>
                    <a:pt x="2149" y="161"/>
                  </a:lnTo>
                  <a:lnTo>
                    <a:pt x="2151" y="215"/>
                  </a:lnTo>
                  <a:lnTo>
                    <a:pt x="2153" y="290"/>
                  </a:lnTo>
                  <a:lnTo>
                    <a:pt x="2156" y="297"/>
                  </a:lnTo>
                  <a:lnTo>
                    <a:pt x="2158" y="296"/>
                  </a:lnTo>
                  <a:lnTo>
                    <a:pt x="2160" y="303"/>
                  </a:lnTo>
                  <a:lnTo>
                    <a:pt x="2162" y="300"/>
                  </a:lnTo>
                  <a:lnTo>
                    <a:pt x="2165" y="249"/>
                  </a:lnTo>
                  <a:lnTo>
                    <a:pt x="2167" y="256"/>
                  </a:lnTo>
                  <a:lnTo>
                    <a:pt x="2169" y="281"/>
                  </a:lnTo>
                  <a:lnTo>
                    <a:pt x="2171" y="288"/>
                  </a:lnTo>
                  <a:lnTo>
                    <a:pt x="2174" y="290"/>
                  </a:lnTo>
                  <a:lnTo>
                    <a:pt x="2176" y="266"/>
                  </a:lnTo>
                  <a:lnTo>
                    <a:pt x="2178" y="286"/>
                  </a:lnTo>
                  <a:lnTo>
                    <a:pt x="2181" y="303"/>
                  </a:lnTo>
                  <a:lnTo>
                    <a:pt x="2183" y="301"/>
                  </a:lnTo>
                  <a:lnTo>
                    <a:pt x="2185" y="283"/>
                  </a:lnTo>
                  <a:lnTo>
                    <a:pt x="2188" y="263"/>
                  </a:lnTo>
                  <a:lnTo>
                    <a:pt x="2190" y="288"/>
                  </a:lnTo>
                  <a:lnTo>
                    <a:pt x="2192" y="347"/>
                  </a:lnTo>
                  <a:lnTo>
                    <a:pt x="2195" y="328"/>
                  </a:lnTo>
                  <a:lnTo>
                    <a:pt x="2197" y="300"/>
                  </a:lnTo>
                  <a:lnTo>
                    <a:pt x="2199" y="262"/>
                  </a:lnTo>
                  <a:lnTo>
                    <a:pt x="2202" y="293"/>
                  </a:lnTo>
                  <a:lnTo>
                    <a:pt x="2204" y="279"/>
                  </a:lnTo>
                  <a:lnTo>
                    <a:pt x="2206" y="265"/>
                  </a:lnTo>
                  <a:lnTo>
                    <a:pt x="2208" y="232"/>
                  </a:lnTo>
                  <a:lnTo>
                    <a:pt x="2211" y="243"/>
                  </a:lnTo>
                  <a:lnTo>
                    <a:pt x="2213" y="260"/>
                  </a:lnTo>
                  <a:lnTo>
                    <a:pt x="2215" y="265"/>
                  </a:lnTo>
                  <a:lnTo>
                    <a:pt x="2217" y="280"/>
                  </a:lnTo>
                  <a:lnTo>
                    <a:pt x="2220" y="324"/>
                  </a:lnTo>
                  <a:lnTo>
                    <a:pt x="2222" y="299"/>
                  </a:lnTo>
                  <a:lnTo>
                    <a:pt x="2224" y="253"/>
                  </a:lnTo>
                  <a:lnTo>
                    <a:pt x="2227" y="255"/>
                  </a:lnTo>
                  <a:lnTo>
                    <a:pt x="2229" y="316"/>
                  </a:lnTo>
                  <a:lnTo>
                    <a:pt x="2231" y="348"/>
                  </a:lnTo>
                  <a:lnTo>
                    <a:pt x="2234" y="340"/>
                  </a:lnTo>
                  <a:lnTo>
                    <a:pt x="2236" y="330"/>
                  </a:lnTo>
                  <a:lnTo>
                    <a:pt x="2238" y="345"/>
                  </a:lnTo>
                  <a:lnTo>
                    <a:pt x="2241" y="324"/>
                  </a:lnTo>
                  <a:lnTo>
                    <a:pt x="2243" y="282"/>
                  </a:lnTo>
                  <a:lnTo>
                    <a:pt x="2245" y="255"/>
                  </a:lnTo>
                  <a:lnTo>
                    <a:pt x="2248" y="260"/>
                  </a:lnTo>
                  <a:lnTo>
                    <a:pt x="2250" y="267"/>
                  </a:lnTo>
                  <a:lnTo>
                    <a:pt x="2252" y="291"/>
                  </a:lnTo>
                  <a:lnTo>
                    <a:pt x="2254" y="303"/>
                  </a:lnTo>
                  <a:lnTo>
                    <a:pt x="2256" y="295"/>
                  </a:lnTo>
                  <a:lnTo>
                    <a:pt x="2259" y="277"/>
                  </a:lnTo>
                  <a:lnTo>
                    <a:pt x="2261" y="219"/>
                  </a:lnTo>
                  <a:lnTo>
                    <a:pt x="2263" y="282"/>
                  </a:lnTo>
                  <a:lnTo>
                    <a:pt x="2266" y="296"/>
                  </a:lnTo>
                  <a:lnTo>
                    <a:pt x="2268" y="312"/>
                  </a:lnTo>
                  <a:lnTo>
                    <a:pt x="2270" y="276"/>
                  </a:lnTo>
                  <a:lnTo>
                    <a:pt x="2273" y="273"/>
                  </a:lnTo>
                  <a:lnTo>
                    <a:pt x="2275" y="283"/>
                  </a:lnTo>
                  <a:lnTo>
                    <a:pt x="2277" y="256"/>
                  </a:lnTo>
                  <a:lnTo>
                    <a:pt x="2280" y="286"/>
                  </a:lnTo>
                  <a:lnTo>
                    <a:pt x="2282" y="276"/>
                  </a:lnTo>
                  <a:lnTo>
                    <a:pt x="2284" y="312"/>
                  </a:lnTo>
                  <a:lnTo>
                    <a:pt x="2287" y="314"/>
                  </a:lnTo>
                  <a:lnTo>
                    <a:pt x="2289" y="330"/>
                  </a:lnTo>
                  <a:lnTo>
                    <a:pt x="2291" y="309"/>
                  </a:lnTo>
                  <a:lnTo>
                    <a:pt x="2294" y="227"/>
                  </a:lnTo>
                  <a:lnTo>
                    <a:pt x="2295" y="162"/>
                  </a:lnTo>
                  <a:lnTo>
                    <a:pt x="2298" y="136"/>
                  </a:lnTo>
                  <a:lnTo>
                    <a:pt x="2300" y="161"/>
                  </a:lnTo>
                  <a:lnTo>
                    <a:pt x="2302" y="267"/>
                  </a:lnTo>
                  <a:lnTo>
                    <a:pt x="2305" y="301"/>
                  </a:lnTo>
                  <a:lnTo>
                    <a:pt x="2307" y="314"/>
                  </a:lnTo>
                  <a:lnTo>
                    <a:pt x="2309" y="292"/>
                  </a:lnTo>
                  <a:lnTo>
                    <a:pt x="2312" y="263"/>
                  </a:lnTo>
                  <a:lnTo>
                    <a:pt x="2314" y="266"/>
                  </a:lnTo>
                  <a:lnTo>
                    <a:pt x="2316" y="234"/>
                  </a:lnTo>
                  <a:lnTo>
                    <a:pt x="2319" y="251"/>
                  </a:lnTo>
                  <a:lnTo>
                    <a:pt x="2321" y="221"/>
                  </a:lnTo>
                  <a:lnTo>
                    <a:pt x="2323" y="212"/>
                  </a:lnTo>
                  <a:lnTo>
                    <a:pt x="2326" y="238"/>
                  </a:lnTo>
                  <a:lnTo>
                    <a:pt x="2328" y="279"/>
                  </a:lnTo>
                  <a:lnTo>
                    <a:pt x="2330" y="301"/>
                  </a:lnTo>
                  <a:lnTo>
                    <a:pt x="2333" y="262"/>
                  </a:lnTo>
                  <a:lnTo>
                    <a:pt x="2335" y="247"/>
                  </a:lnTo>
                  <a:lnTo>
                    <a:pt x="2337" y="259"/>
                  </a:lnTo>
                  <a:lnTo>
                    <a:pt x="2339" y="289"/>
                  </a:lnTo>
                  <a:lnTo>
                    <a:pt x="2341" y="321"/>
                  </a:lnTo>
                  <a:lnTo>
                    <a:pt x="2344" y="327"/>
                  </a:lnTo>
                  <a:lnTo>
                    <a:pt x="2346" y="289"/>
                  </a:lnTo>
                  <a:lnTo>
                    <a:pt x="2348" y="250"/>
                  </a:lnTo>
                  <a:lnTo>
                    <a:pt x="2351" y="226"/>
                  </a:lnTo>
                  <a:lnTo>
                    <a:pt x="2353" y="268"/>
                  </a:lnTo>
                  <a:lnTo>
                    <a:pt x="2355" y="291"/>
                  </a:lnTo>
                  <a:lnTo>
                    <a:pt x="2358" y="275"/>
                  </a:lnTo>
                  <a:lnTo>
                    <a:pt x="2360" y="232"/>
                  </a:lnTo>
                  <a:lnTo>
                    <a:pt x="2362" y="201"/>
                  </a:lnTo>
                  <a:lnTo>
                    <a:pt x="2365" y="222"/>
                  </a:lnTo>
                  <a:lnTo>
                    <a:pt x="2367" y="276"/>
                  </a:lnTo>
                  <a:lnTo>
                    <a:pt x="2369" y="255"/>
                  </a:lnTo>
                  <a:lnTo>
                    <a:pt x="2372" y="251"/>
                  </a:lnTo>
                  <a:lnTo>
                    <a:pt x="2374" y="210"/>
                  </a:lnTo>
                  <a:lnTo>
                    <a:pt x="2376" y="241"/>
                  </a:lnTo>
                  <a:lnTo>
                    <a:pt x="2378" y="212"/>
                  </a:lnTo>
                  <a:lnTo>
                    <a:pt x="2381" y="250"/>
                  </a:lnTo>
                  <a:lnTo>
                    <a:pt x="2383" y="266"/>
                  </a:lnTo>
                  <a:lnTo>
                    <a:pt x="2385" y="293"/>
                  </a:lnTo>
                  <a:lnTo>
                    <a:pt x="2387" y="210"/>
                  </a:lnTo>
                  <a:lnTo>
                    <a:pt x="2390" y="222"/>
                  </a:lnTo>
                  <a:lnTo>
                    <a:pt x="2392" y="216"/>
                  </a:lnTo>
                  <a:lnTo>
                    <a:pt x="2394" y="263"/>
                  </a:lnTo>
                  <a:lnTo>
                    <a:pt x="2397" y="220"/>
                  </a:lnTo>
                  <a:lnTo>
                    <a:pt x="2399" y="246"/>
                  </a:lnTo>
                  <a:lnTo>
                    <a:pt x="2401" y="255"/>
                  </a:lnTo>
                  <a:lnTo>
                    <a:pt x="2404" y="264"/>
                  </a:lnTo>
                  <a:lnTo>
                    <a:pt x="2406" y="165"/>
                  </a:lnTo>
                  <a:lnTo>
                    <a:pt x="2408" y="172"/>
                  </a:lnTo>
                  <a:lnTo>
                    <a:pt x="2411" y="197"/>
                  </a:lnTo>
                  <a:lnTo>
                    <a:pt x="2413" y="282"/>
                  </a:lnTo>
                  <a:lnTo>
                    <a:pt x="2415" y="260"/>
                  </a:lnTo>
                  <a:lnTo>
                    <a:pt x="2418" y="265"/>
                  </a:lnTo>
                  <a:lnTo>
                    <a:pt x="2420" y="247"/>
                  </a:lnTo>
                  <a:lnTo>
                    <a:pt x="2422" y="266"/>
                  </a:lnTo>
                  <a:lnTo>
                    <a:pt x="2424" y="239"/>
                  </a:lnTo>
                  <a:lnTo>
                    <a:pt x="2427" y="279"/>
                  </a:lnTo>
                  <a:lnTo>
                    <a:pt x="2429" y="251"/>
                  </a:lnTo>
                  <a:lnTo>
                    <a:pt x="2431" y="274"/>
                  </a:lnTo>
                  <a:lnTo>
                    <a:pt x="2433" y="282"/>
                  </a:lnTo>
                  <a:lnTo>
                    <a:pt x="2436" y="301"/>
                  </a:lnTo>
                  <a:lnTo>
                    <a:pt x="2438" y="276"/>
                  </a:lnTo>
                  <a:lnTo>
                    <a:pt x="2440" y="204"/>
                  </a:lnTo>
                  <a:lnTo>
                    <a:pt x="2443" y="213"/>
                  </a:lnTo>
                  <a:lnTo>
                    <a:pt x="2445" y="239"/>
                  </a:lnTo>
                  <a:lnTo>
                    <a:pt x="2447" y="220"/>
                  </a:lnTo>
                  <a:lnTo>
                    <a:pt x="2450" y="234"/>
                  </a:lnTo>
                  <a:lnTo>
                    <a:pt x="2452" y="210"/>
                  </a:lnTo>
                  <a:lnTo>
                    <a:pt x="2454" y="272"/>
                  </a:lnTo>
                  <a:lnTo>
                    <a:pt x="2457" y="255"/>
                  </a:lnTo>
                  <a:lnTo>
                    <a:pt x="2459" y="238"/>
                  </a:lnTo>
                  <a:lnTo>
                    <a:pt x="2461" y="244"/>
                  </a:lnTo>
                  <a:lnTo>
                    <a:pt x="2463" y="248"/>
                  </a:lnTo>
                  <a:lnTo>
                    <a:pt x="2466" y="282"/>
                  </a:lnTo>
                  <a:lnTo>
                    <a:pt x="2468" y="268"/>
                  </a:lnTo>
                  <a:lnTo>
                    <a:pt x="2470" y="286"/>
                  </a:lnTo>
                  <a:lnTo>
                    <a:pt x="2473" y="263"/>
                  </a:lnTo>
                  <a:lnTo>
                    <a:pt x="2475" y="263"/>
                  </a:lnTo>
                  <a:lnTo>
                    <a:pt x="2477" y="216"/>
                  </a:lnTo>
                  <a:lnTo>
                    <a:pt x="2479" y="202"/>
                  </a:lnTo>
                  <a:lnTo>
                    <a:pt x="2482" y="211"/>
                  </a:lnTo>
                  <a:lnTo>
                    <a:pt x="2484" y="269"/>
                  </a:lnTo>
                  <a:lnTo>
                    <a:pt x="2486" y="313"/>
                  </a:lnTo>
                  <a:lnTo>
                    <a:pt x="2489" y="311"/>
                  </a:lnTo>
                  <a:lnTo>
                    <a:pt x="2491" y="303"/>
                  </a:lnTo>
                  <a:lnTo>
                    <a:pt x="2493" y="304"/>
                  </a:lnTo>
                  <a:lnTo>
                    <a:pt x="2496" y="318"/>
                  </a:lnTo>
                  <a:lnTo>
                    <a:pt x="2498" y="262"/>
                  </a:lnTo>
                  <a:lnTo>
                    <a:pt x="2500" y="283"/>
                  </a:lnTo>
                  <a:lnTo>
                    <a:pt x="2502" y="231"/>
                  </a:lnTo>
                  <a:lnTo>
                    <a:pt x="2505" y="281"/>
                  </a:lnTo>
                  <a:lnTo>
                    <a:pt x="2507" y="266"/>
                  </a:lnTo>
                  <a:lnTo>
                    <a:pt x="2509" y="299"/>
                  </a:lnTo>
                  <a:lnTo>
                    <a:pt x="2512" y="289"/>
                  </a:lnTo>
                  <a:lnTo>
                    <a:pt x="2514" y="253"/>
                  </a:lnTo>
                  <a:lnTo>
                    <a:pt x="2516" y="261"/>
                  </a:lnTo>
                  <a:lnTo>
                    <a:pt x="2519" y="277"/>
                  </a:lnTo>
                  <a:lnTo>
                    <a:pt x="2521" y="267"/>
                  </a:lnTo>
                  <a:lnTo>
                    <a:pt x="2523" y="232"/>
                  </a:lnTo>
                  <a:lnTo>
                    <a:pt x="2525" y="211"/>
                  </a:lnTo>
                  <a:lnTo>
                    <a:pt x="2528" y="230"/>
                  </a:lnTo>
                  <a:lnTo>
                    <a:pt x="2530" y="204"/>
                  </a:lnTo>
                  <a:lnTo>
                    <a:pt x="2532" y="166"/>
                  </a:lnTo>
                  <a:lnTo>
                    <a:pt x="2535" y="158"/>
                  </a:lnTo>
                  <a:lnTo>
                    <a:pt x="2537" y="187"/>
                  </a:lnTo>
                  <a:lnTo>
                    <a:pt x="2539" y="267"/>
                  </a:lnTo>
                  <a:lnTo>
                    <a:pt x="2541" y="272"/>
                  </a:lnTo>
                  <a:lnTo>
                    <a:pt x="2544" y="285"/>
                  </a:lnTo>
                  <a:lnTo>
                    <a:pt x="2546" y="264"/>
                  </a:lnTo>
                  <a:lnTo>
                    <a:pt x="2548" y="286"/>
                  </a:lnTo>
                  <a:lnTo>
                    <a:pt x="2551" y="317"/>
                  </a:lnTo>
                  <a:lnTo>
                    <a:pt x="2553" y="270"/>
                  </a:lnTo>
                  <a:lnTo>
                    <a:pt x="2555" y="217"/>
                  </a:lnTo>
                  <a:lnTo>
                    <a:pt x="2558" y="194"/>
                  </a:lnTo>
                  <a:lnTo>
                    <a:pt x="2560" y="194"/>
                  </a:lnTo>
                  <a:lnTo>
                    <a:pt x="2562" y="205"/>
                  </a:lnTo>
                  <a:lnTo>
                    <a:pt x="2564" y="248"/>
                  </a:lnTo>
                  <a:lnTo>
                    <a:pt x="2567" y="271"/>
                  </a:lnTo>
                  <a:lnTo>
                    <a:pt x="2569" y="285"/>
                  </a:lnTo>
                  <a:lnTo>
                    <a:pt x="2571" y="247"/>
                  </a:lnTo>
                  <a:lnTo>
                    <a:pt x="2574" y="223"/>
                  </a:lnTo>
                  <a:lnTo>
                    <a:pt x="2576" y="239"/>
                  </a:lnTo>
                  <a:lnTo>
                    <a:pt x="2578" y="255"/>
                  </a:lnTo>
                  <a:lnTo>
                    <a:pt x="2581" y="311"/>
                  </a:lnTo>
                  <a:lnTo>
                    <a:pt x="2583" y="309"/>
                  </a:lnTo>
                  <a:lnTo>
                    <a:pt x="2585" y="335"/>
                  </a:lnTo>
                  <a:lnTo>
                    <a:pt x="2587" y="296"/>
                  </a:lnTo>
                  <a:lnTo>
                    <a:pt x="2590" y="298"/>
                  </a:lnTo>
                  <a:lnTo>
                    <a:pt x="2592" y="268"/>
                  </a:lnTo>
                  <a:lnTo>
                    <a:pt x="2594" y="303"/>
                  </a:lnTo>
                  <a:lnTo>
                    <a:pt x="2597" y="289"/>
                  </a:lnTo>
                  <a:lnTo>
                    <a:pt x="2599" y="230"/>
                  </a:lnTo>
                  <a:lnTo>
                    <a:pt x="2601" y="234"/>
                  </a:lnTo>
                  <a:lnTo>
                    <a:pt x="2604" y="252"/>
                  </a:lnTo>
                  <a:lnTo>
                    <a:pt x="2606" y="311"/>
                  </a:lnTo>
                  <a:lnTo>
                    <a:pt x="2608" y="328"/>
                  </a:lnTo>
                  <a:lnTo>
                    <a:pt x="2610" y="305"/>
                  </a:lnTo>
                  <a:lnTo>
                    <a:pt x="2613" y="247"/>
                  </a:lnTo>
                  <a:lnTo>
                    <a:pt x="2615" y="225"/>
                  </a:lnTo>
                  <a:lnTo>
                    <a:pt x="2617" y="241"/>
                  </a:lnTo>
                  <a:lnTo>
                    <a:pt x="2620" y="264"/>
                  </a:lnTo>
                  <a:lnTo>
                    <a:pt x="2622" y="228"/>
                  </a:lnTo>
                  <a:lnTo>
                    <a:pt x="2624" y="196"/>
                  </a:lnTo>
                  <a:lnTo>
                    <a:pt x="2626" y="200"/>
                  </a:lnTo>
                  <a:lnTo>
                    <a:pt x="2629" y="226"/>
                  </a:lnTo>
                  <a:lnTo>
                    <a:pt x="2631" y="285"/>
                  </a:lnTo>
                  <a:lnTo>
                    <a:pt x="2633" y="328"/>
                  </a:lnTo>
                  <a:lnTo>
                    <a:pt x="2636" y="344"/>
                  </a:lnTo>
                  <a:lnTo>
                    <a:pt x="2638" y="308"/>
                  </a:lnTo>
                  <a:lnTo>
                    <a:pt x="2640" y="230"/>
                  </a:lnTo>
                  <a:lnTo>
                    <a:pt x="2643" y="178"/>
                  </a:lnTo>
                  <a:lnTo>
                    <a:pt x="2645" y="167"/>
                  </a:lnTo>
                  <a:lnTo>
                    <a:pt x="2647" y="190"/>
                  </a:lnTo>
                  <a:lnTo>
                    <a:pt x="2650" y="198"/>
                  </a:lnTo>
                  <a:lnTo>
                    <a:pt x="2652" y="235"/>
                  </a:lnTo>
                  <a:lnTo>
                    <a:pt x="2654" y="241"/>
                  </a:lnTo>
                  <a:lnTo>
                    <a:pt x="2656" y="209"/>
                  </a:lnTo>
                  <a:lnTo>
                    <a:pt x="2659" y="186"/>
                  </a:lnTo>
                  <a:lnTo>
                    <a:pt x="2661" y="220"/>
                  </a:lnTo>
                  <a:lnTo>
                    <a:pt x="2663" y="259"/>
                  </a:lnTo>
                  <a:lnTo>
                    <a:pt x="2665" y="243"/>
                  </a:lnTo>
                  <a:lnTo>
                    <a:pt x="2668" y="230"/>
                  </a:lnTo>
                  <a:lnTo>
                    <a:pt x="2670" y="279"/>
                  </a:lnTo>
                  <a:lnTo>
                    <a:pt x="2672" y="343"/>
                  </a:lnTo>
                  <a:lnTo>
                    <a:pt x="2675" y="364"/>
                  </a:lnTo>
                  <a:lnTo>
                    <a:pt x="2677" y="288"/>
                  </a:lnTo>
                  <a:lnTo>
                    <a:pt x="2679" y="224"/>
                  </a:lnTo>
                  <a:lnTo>
                    <a:pt x="2682" y="194"/>
                  </a:lnTo>
                  <a:lnTo>
                    <a:pt x="2684" y="220"/>
                  </a:lnTo>
                  <a:lnTo>
                    <a:pt x="2686" y="255"/>
                  </a:lnTo>
                  <a:lnTo>
                    <a:pt x="2689" y="234"/>
                  </a:lnTo>
                  <a:lnTo>
                    <a:pt x="2691" y="201"/>
                  </a:lnTo>
                  <a:lnTo>
                    <a:pt x="2693" y="152"/>
                  </a:lnTo>
                  <a:lnTo>
                    <a:pt x="2696" y="182"/>
                  </a:lnTo>
                  <a:lnTo>
                    <a:pt x="2698" y="221"/>
                  </a:lnTo>
                  <a:lnTo>
                    <a:pt x="2700" y="275"/>
                  </a:lnTo>
                  <a:lnTo>
                    <a:pt x="2702" y="275"/>
                  </a:lnTo>
                  <a:lnTo>
                    <a:pt x="2705" y="304"/>
                  </a:lnTo>
                  <a:lnTo>
                    <a:pt x="2707" y="310"/>
                  </a:lnTo>
                  <a:lnTo>
                    <a:pt x="2709" y="268"/>
                  </a:lnTo>
                  <a:lnTo>
                    <a:pt x="2711" y="246"/>
                  </a:lnTo>
                  <a:lnTo>
                    <a:pt x="2714" y="221"/>
                  </a:lnTo>
                  <a:lnTo>
                    <a:pt x="2716" y="322"/>
                  </a:lnTo>
                  <a:lnTo>
                    <a:pt x="2718" y="318"/>
                  </a:lnTo>
                  <a:lnTo>
                    <a:pt x="2721" y="284"/>
                  </a:lnTo>
                  <a:lnTo>
                    <a:pt x="2723" y="232"/>
                  </a:lnTo>
                  <a:lnTo>
                    <a:pt x="2725" y="215"/>
                  </a:lnTo>
                  <a:lnTo>
                    <a:pt x="2728" y="256"/>
                  </a:lnTo>
                  <a:lnTo>
                    <a:pt x="2730" y="240"/>
                  </a:lnTo>
                  <a:lnTo>
                    <a:pt x="2732" y="284"/>
                  </a:lnTo>
                  <a:lnTo>
                    <a:pt x="2735" y="281"/>
                  </a:lnTo>
                  <a:lnTo>
                    <a:pt x="2737" y="263"/>
                  </a:lnTo>
                  <a:lnTo>
                    <a:pt x="2739" y="280"/>
                  </a:lnTo>
                  <a:lnTo>
                    <a:pt x="2742" y="303"/>
                  </a:lnTo>
                  <a:lnTo>
                    <a:pt x="2744" y="327"/>
                  </a:lnTo>
                  <a:lnTo>
                    <a:pt x="2746" y="297"/>
                  </a:lnTo>
                  <a:lnTo>
                    <a:pt x="2748" y="278"/>
                  </a:lnTo>
                  <a:lnTo>
                    <a:pt x="2750" y="295"/>
                  </a:lnTo>
                  <a:lnTo>
                    <a:pt x="2753" y="284"/>
                  </a:lnTo>
                  <a:lnTo>
                    <a:pt x="2755" y="295"/>
                  </a:lnTo>
                  <a:lnTo>
                    <a:pt x="2757" y="269"/>
                  </a:lnTo>
                  <a:lnTo>
                    <a:pt x="2760" y="258"/>
                  </a:lnTo>
                  <a:lnTo>
                    <a:pt x="2762" y="206"/>
                  </a:lnTo>
                  <a:lnTo>
                    <a:pt x="2764" y="205"/>
                  </a:lnTo>
                  <a:lnTo>
                    <a:pt x="2767" y="231"/>
                  </a:lnTo>
                  <a:lnTo>
                    <a:pt x="2769" y="272"/>
                  </a:lnTo>
                  <a:lnTo>
                    <a:pt x="2771" y="306"/>
                  </a:lnTo>
                  <a:lnTo>
                    <a:pt x="2774" y="295"/>
                  </a:lnTo>
                  <a:lnTo>
                    <a:pt x="2776" y="318"/>
                  </a:lnTo>
                  <a:lnTo>
                    <a:pt x="2778" y="317"/>
                  </a:lnTo>
                  <a:lnTo>
                    <a:pt x="2781" y="342"/>
                  </a:lnTo>
                  <a:lnTo>
                    <a:pt x="2783" y="309"/>
                  </a:lnTo>
                  <a:lnTo>
                    <a:pt x="2785" y="262"/>
                  </a:lnTo>
                  <a:lnTo>
                    <a:pt x="2787" y="245"/>
                  </a:lnTo>
                  <a:lnTo>
                    <a:pt x="2789" y="216"/>
                  </a:lnTo>
                  <a:lnTo>
                    <a:pt x="2792" y="235"/>
                  </a:lnTo>
                  <a:lnTo>
                    <a:pt x="2794" y="229"/>
                  </a:lnTo>
                  <a:lnTo>
                    <a:pt x="2796" y="291"/>
                  </a:lnTo>
                  <a:lnTo>
                    <a:pt x="2799" y="321"/>
                  </a:lnTo>
                  <a:lnTo>
                    <a:pt x="2801" y="329"/>
                  </a:lnTo>
                  <a:lnTo>
                    <a:pt x="2803" y="316"/>
                  </a:lnTo>
                  <a:lnTo>
                    <a:pt x="2806" y="303"/>
                  </a:lnTo>
                  <a:lnTo>
                    <a:pt x="2808" y="322"/>
                  </a:lnTo>
                  <a:lnTo>
                    <a:pt x="2810" y="338"/>
                  </a:lnTo>
                  <a:lnTo>
                    <a:pt x="2813" y="305"/>
                  </a:lnTo>
                  <a:lnTo>
                    <a:pt x="2815" y="268"/>
                  </a:lnTo>
                  <a:lnTo>
                    <a:pt x="2817" y="250"/>
                  </a:lnTo>
                  <a:lnTo>
                    <a:pt x="2820" y="284"/>
                  </a:lnTo>
                  <a:lnTo>
                    <a:pt x="2822" y="366"/>
                  </a:lnTo>
                  <a:lnTo>
                    <a:pt x="2824" y="375"/>
                  </a:lnTo>
                  <a:lnTo>
                    <a:pt x="2827" y="345"/>
                  </a:lnTo>
                  <a:lnTo>
                    <a:pt x="2829" y="248"/>
                  </a:lnTo>
                  <a:lnTo>
                    <a:pt x="2831" y="221"/>
                  </a:lnTo>
                  <a:lnTo>
                    <a:pt x="2833" y="231"/>
                  </a:lnTo>
                  <a:lnTo>
                    <a:pt x="2835" y="261"/>
                  </a:lnTo>
                  <a:lnTo>
                    <a:pt x="2838" y="297"/>
                  </a:lnTo>
                  <a:lnTo>
                    <a:pt x="2840" y="329"/>
                  </a:lnTo>
                  <a:lnTo>
                    <a:pt x="2842" y="301"/>
                  </a:lnTo>
                  <a:lnTo>
                    <a:pt x="2845" y="287"/>
                  </a:lnTo>
                  <a:lnTo>
                    <a:pt x="2847" y="304"/>
                  </a:lnTo>
                  <a:lnTo>
                    <a:pt x="2849" y="374"/>
                  </a:lnTo>
                  <a:lnTo>
                    <a:pt x="2852" y="315"/>
                  </a:lnTo>
                  <a:lnTo>
                    <a:pt x="2854" y="251"/>
                  </a:lnTo>
                  <a:lnTo>
                    <a:pt x="2856" y="192"/>
                  </a:lnTo>
                  <a:lnTo>
                    <a:pt x="2859" y="237"/>
                  </a:lnTo>
                  <a:lnTo>
                    <a:pt x="2861" y="227"/>
                  </a:lnTo>
                  <a:lnTo>
                    <a:pt x="2863" y="247"/>
                  </a:lnTo>
                  <a:lnTo>
                    <a:pt x="2866" y="249"/>
                  </a:lnTo>
                  <a:lnTo>
                    <a:pt x="2868" y="260"/>
                  </a:lnTo>
                  <a:lnTo>
                    <a:pt x="2870" y="240"/>
                  </a:lnTo>
                  <a:lnTo>
                    <a:pt x="2872" y="230"/>
                  </a:lnTo>
                  <a:lnTo>
                    <a:pt x="2875" y="308"/>
                  </a:lnTo>
                  <a:lnTo>
                    <a:pt x="2877" y="337"/>
                  </a:lnTo>
                  <a:lnTo>
                    <a:pt x="2879" y="353"/>
                  </a:lnTo>
                  <a:lnTo>
                    <a:pt x="2881" y="271"/>
                  </a:lnTo>
                  <a:lnTo>
                    <a:pt x="2884" y="209"/>
                  </a:lnTo>
                  <a:lnTo>
                    <a:pt x="2886" y="159"/>
                  </a:lnTo>
                  <a:lnTo>
                    <a:pt x="2888" y="199"/>
                  </a:lnTo>
                  <a:lnTo>
                    <a:pt x="2891" y="197"/>
                  </a:lnTo>
                  <a:lnTo>
                    <a:pt x="2893" y="282"/>
                  </a:lnTo>
                  <a:lnTo>
                    <a:pt x="2895" y="269"/>
                  </a:lnTo>
                  <a:lnTo>
                    <a:pt x="2898" y="277"/>
                  </a:lnTo>
                  <a:lnTo>
                    <a:pt x="2900" y="221"/>
                  </a:lnTo>
                  <a:lnTo>
                    <a:pt x="2902" y="267"/>
                  </a:lnTo>
                  <a:lnTo>
                    <a:pt x="2905" y="325"/>
                  </a:lnTo>
                  <a:lnTo>
                    <a:pt x="2907" y="285"/>
                  </a:lnTo>
                  <a:lnTo>
                    <a:pt x="2909" y="247"/>
                  </a:lnTo>
                  <a:lnTo>
                    <a:pt x="2911" y="206"/>
                  </a:lnTo>
                  <a:lnTo>
                    <a:pt x="2914" y="256"/>
                  </a:lnTo>
                  <a:lnTo>
                    <a:pt x="2916" y="231"/>
                  </a:lnTo>
                  <a:lnTo>
                    <a:pt x="2918" y="249"/>
                  </a:lnTo>
                  <a:lnTo>
                    <a:pt x="2921" y="279"/>
                  </a:lnTo>
                  <a:lnTo>
                    <a:pt x="2923" y="286"/>
                  </a:lnTo>
                  <a:lnTo>
                    <a:pt x="2925" y="306"/>
                  </a:lnTo>
                  <a:lnTo>
                    <a:pt x="2927" y="255"/>
                  </a:lnTo>
                  <a:lnTo>
                    <a:pt x="2930" y="280"/>
                  </a:lnTo>
                  <a:lnTo>
                    <a:pt x="2932" y="252"/>
                  </a:lnTo>
                  <a:lnTo>
                    <a:pt x="2934" y="238"/>
                  </a:lnTo>
                  <a:lnTo>
                    <a:pt x="2937" y="237"/>
                  </a:lnTo>
                  <a:lnTo>
                    <a:pt x="2939" y="292"/>
                  </a:lnTo>
                  <a:lnTo>
                    <a:pt x="2941" y="371"/>
                  </a:lnTo>
                  <a:lnTo>
                    <a:pt x="2944" y="365"/>
                  </a:lnTo>
                  <a:lnTo>
                    <a:pt x="2946" y="329"/>
                  </a:lnTo>
                  <a:lnTo>
                    <a:pt x="2948" y="275"/>
                  </a:lnTo>
                  <a:lnTo>
                    <a:pt x="2951" y="278"/>
                  </a:lnTo>
                  <a:lnTo>
                    <a:pt x="2953" y="269"/>
                  </a:lnTo>
                  <a:lnTo>
                    <a:pt x="2955" y="277"/>
                  </a:lnTo>
                  <a:lnTo>
                    <a:pt x="2957" y="224"/>
                  </a:lnTo>
                  <a:lnTo>
                    <a:pt x="2960" y="208"/>
                  </a:lnTo>
                  <a:lnTo>
                    <a:pt x="2962" y="221"/>
                  </a:lnTo>
                  <a:lnTo>
                    <a:pt x="2964" y="230"/>
                  </a:lnTo>
                  <a:lnTo>
                    <a:pt x="2967" y="237"/>
                  </a:lnTo>
                  <a:lnTo>
                    <a:pt x="2969" y="204"/>
                  </a:lnTo>
                  <a:lnTo>
                    <a:pt x="2971" y="228"/>
                  </a:lnTo>
                  <a:lnTo>
                    <a:pt x="2973" y="292"/>
                  </a:lnTo>
                  <a:lnTo>
                    <a:pt x="2976" y="298"/>
                  </a:lnTo>
                  <a:lnTo>
                    <a:pt x="2978" y="294"/>
                  </a:lnTo>
                  <a:lnTo>
                    <a:pt x="2980" y="222"/>
                  </a:lnTo>
                  <a:lnTo>
                    <a:pt x="2983" y="241"/>
                  </a:lnTo>
                  <a:lnTo>
                    <a:pt x="2985" y="276"/>
                  </a:lnTo>
                  <a:lnTo>
                    <a:pt x="2987" y="308"/>
                  </a:lnTo>
                  <a:lnTo>
                    <a:pt x="2990" y="283"/>
                  </a:lnTo>
                  <a:lnTo>
                    <a:pt x="2992" y="290"/>
                  </a:lnTo>
                  <a:lnTo>
                    <a:pt x="2994" y="327"/>
                  </a:lnTo>
                  <a:lnTo>
                    <a:pt x="2996" y="344"/>
                  </a:lnTo>
                  <a:lnTo>
                    <a:pt x="2999" y="284"/>
                  </a:lnTo>
                  <a:lnTo>
                    <a:pt x="3001" y="195"/>
                  </a:lnTo>
                  <a:lnTo>
                    <a:pt x="3003" y="247"/>
                  </a:lnTo>
                  <a:lnTo>
                    <a:pt x="3006" y="289"/>
                  </a:lnTo>
                  <a:lnTo>
                    <a:pt x="3008" y="349"/>
                  </a:lnTo>
                  <a:lnTo>
                    <a:pt x="3010" y="326"/>
                  </a:lnTo>
                  <a:lnTo>
                    <a:pt x="3012" y="263"/>
                  </a:lnTo>
                  <a:lnTo>
                    <a:pt x="3015" y="250"/>
                  </a:lnTo>
                  <a:lnTo>
                    <a:pt x="3017" y="215"/>
                  </a:lnTo>
                  <a:lnTo>
                    <a:pt x="3019" y="272"/>
                  </a:lnTo>
                  <a:lnTo>
                    <a:pt x="3022" y="264"/>
                  </a:lnTo>
                  <a:lnTo>
                    <a:pt x="3024" y="270"/>
                  </a:lnTo>
                  <a:lnTo>
                    <a:pt x="3026" y="213"/>
                  </a:lnTo>
                  <a:lnTo>
                    <a:pt x="3029" y="187"/>
                  </a:lnTo>
                  <a:lnTo>
                    <a:pt x="3031" y="178"/>
                  </a:lnTo>
                  <a:lnTo>
                    <a:pt x="3033" y="171"/>
                  </a:lnTo>
                  <a:lnTo>
                    <a:pt x="3035" y="168"/>
                  </a:lnTo>
                  <a:lnTo>
                    <a:pt x="3038" y="242"/>
                  </a:lnTo>
                  <a:lnTo>
                    <a:pt x="3040" y="343"/>
                  </a:lnTo>
                  <a:lnTo>
                    <a:pt x="3042" y="351"/>
                  </a:lnTo>
                  <a:lnTo>
                    <a:pt x="3045" y="302"/>
                  </a:lnTo>
                  <a:lnTo>
                    <a:pt x="3047" y="247"/>
                  </a:lnTo>
                  <a:lnTo>
                    <a:pt x="3049" y="253"/>
                  </a:lnTo>
                  <a:lnTo>
                    <a:pt x="3052" y="251"/>
                  </a:lnTo>
                  <a:lnTo>
                    <a:pt x="3054" y="243"/>
                  </a:lnTo>
                  <a:lnTo>
                    <a:pt x="3056" y="214"/>
                  </a:lnTo>
                  <a:lnTo>
                    <a:pt x="3058" y="202"/>
                  </a:lnTo>
                  <a:lnTo>
                    <a:pt x="3061" y="180"/>
                  </a:lnTo>
                  <a:lnTo>
                    <a:pt x="3063" y="205"/>
                  </a:lnTo>
                  <a:lnTo>
                    <a:pt x="3065" y="181"/>
                  </a:lnTo>
                  <a:lnTo>
                    <a:pt x="3068" y="199"/>
                  </a:lnTo>
                  <a:lnTo>
                    <a:pt x="3070" y="183"/>
                  </a:lnTo>
                  <a:lnTo>
                    <a:pt x="3072" y="158"/>
                  </a:lnTo>
                  <a:lnTo>
                    <a:pt x="3074" y="146"/>
                  </a:lnTo>
                  <a:lnTo>
                    <a:pt x="3077" y="126"/>
                  </a:lnTo>
                  <a:lnTo>
                    <a:pt x="3079" y="96"/>
                  </a:lnTo>
                  <a:lnTo>
                    <a:pt x="3081" y="61"/>
                  </a:lnTo>
                  <a:lnTo>
                    <a:pt x="3084" y="19"/>
                  </a:lnTo>
                  <a:lnTo>
                    <a:pt x="3086" y="30"/>
                  </a:lnTo>
                  <a:lnTo>
                    <a:pt x="3088" y="4"/>
                  </a:lnTo>
                  <a:lnTo>
                    <a:pt x="3091" y="12"/>
                  </a:lnTo>
                  <a:lnTo>
                    <a:pt x="3093" y="11"/>
                  </a:lnTo>
                  <a:lnTo>
                    <a:pt x="3095" y="21"/>
                  </a:lnTo>
                  <a:lnTo>
                    <a:pt x="3098" y="25"/>
                  </a:lnTo>
                  <a:lnTo>
                    <a:pt x="3100" y="27"/>
                  </a:lnTo>
                  <a:lnTo>
                    <a:pt x="3102" y="37"/>
                  </a:lnTo>
                  <a:lnTo>
                    <a:pt x="3104" y="44"/>
                  </a:lnTo>
                  <a:lnTo>
                    <a:pt x="3107" y="68"/>
                  </a:lnTo>
                  <a:lnTo>
                    <a:pt x="3109" y="87"/>
                  </a:lnTo>
                  <a:lnTo>
                    <a:pt x="3111" y="119"/>
                  </a:lnTo>
                  <a:lnTo>
                    <a:pt x="3114" y="125"/>
                  </a:lnTo>
                  <a:lnTo>
                    <a:pt x="3116" y="129"/>
                  </a:lnTo>
                  <a:lnTo>
                    <a:pt x="3118" y="143"/>
                  </a:lnTo>
                  <a:lnTo>
                    <a:pt x="3120" y="170"/>
                  </a:lnTo>
                  <a:lnTo>
                    <a:pt x="3123" y="218"/>
                  </a:lnTo>
                  <a:lnTo>
                    <a:pt x="3125" y="253"/>
                  </a:lnTo>
                  <a:lnTo>
                    <a:pt x="3127" y="288"/>
                  </a:lnTo>
                  <a:lnTo>
                    <a:pt x="3130" y="322"/>
                  </a:lnTo>
                  <a:lnTo>
                    <a:pt x="3132" y="330"/>
                  </a:lnTo>
                  <a:lnTo>
                    <a:pt x="3134" y="341"/>
                  </a:lnTo>
                  <a:lnTo>
                    <a:pt x="3137" y="343"/>
                  </a:lnTo>
                  <a:lnTo>
                    <a:pt x="3139" y="376"/>
                  </a:lnTo>
                  <a:lnTo>
                    <a:pt x="3141" y="395"/>
                  </a:lnTo>
                  <a:lnTo>
                    <a:pt x="3144" y="413"/>
                  </a:lnTo>
                  <a:lnTo>
                    <a:pt x="3146" y="422"/>
                  </a:lnTo>
                  <a:lnTo>
                    <a:pt x="3148" y="462"/>
                  </a:lnTo>
                  <a:lnTo>
                    <a:pt x="3150" y="472"/>
                  </a:lnTo>
                  <a:lnTo>
                    <a:pt x="3153" y="471"/>
                  </a:lnTo>
                  <a:lnTo>
                    <a:pt x="3155" y="454"/>
                  </a:lnTo>
                  <a:lnTo>
                    <a:pt x="3157" y="469"/>
                  </a:lnTo>
                  <a:lnTo>
                    <a:pt x="3159" y="469"/>
                  </a:lnTo>
                  <a:lnTo>
                    <a:pt x="3162" y="466"/>
                  </a:lnTo>
                  <a:lnTo>
                    <a:pt x="3164" y="459"/>
                  </a:lnTo>
                  <a:lnTo>
                    <a:pt x="3166" y="470"/>
                  </a:lnTo>
                  <a:lnTo>
                    <a:pt x="3169" y="455"/>
                  </a:lnTo>
                  <a:lnTo>
                    <a:pt x="3171" y="433"/>
                  </a:lnTo>
                  <a:lnTo>
                    <a:pt x="3173" y="397"/>
                  </a:lnTo>
                  <a:lnTo>
                    <a:pt x="3176" y="396"/>
                  </a:lnTo>
                  <a:lnTo>
                    <a:pt x="3178" y="380"/>
                  </a:lnTo>
                  <a:lnTo>
                    <a:pt x="3180" y="370"/>
                  </a:lnTo>
                  <a:lnTo>
                    <a:pt x="3183" y="334"/>
                  </a:lnTo>
                  <a:lnTo>
                    <a:pt x="3185" y="310"/>
                  </a:lnTo>
                  <a:lnTo>
                    <a:pt x="3187" y="300"/>
                  </a:lnTo>
                  <a:lnTo>
                    <a:pt x="3190" y="267"/>
                  </a:lnTo>
                  <a:lnTo>
                    <a:pt x="3192" y="239"/>
                  </a:lnTo>
                  <a:lnTo>
                    <a:pt x="3194" y="200"/>
                  </a:lnTo>
                  <a:lnTo>
                    <a:pt x="3196" y="187"/>
                  </a:lnTo>
                  <a:lnTo>
                    <a:pt x="3198" y="175"/>
                  </a:lnTo>
                  <a:lnTo>
                    <a:pt x="3201" y="163"/>
                  </a:lnTo>
                  <a:lnTo>
                    <a:pt x="3203" y="144"/>
                  </a:lnTo>
                  <a:lnTo>
                    <a:pt x="3205" y="121"/>
                  </a:lnTo>
                  <a:lnTo>
                    <a:pt x="3208" y="90"/>
                  </a:lnTo>
                  <a:lnTo>
                    <a:pt x="3210" y="59"/>
                  </a:lnTo>
                  <a:lnTo>
                    <a:pt x="3212" y="49"/>
                  </a:lnTo>
                  <a:lnTo>
                    <a:pt x="3215" y="25"/>
                  </a:lnTo>
                  <a:lnTo>
                    <a:pt x="3217" y="23"/>
                  </a:lnTo>
                  <a:lnTo>
                    <a:pt x="3219" y="6"/>
                  </a:lnTo>
                  <a:lnTo>
                    <a:pt x="3222" y="4"/>
                  </a:lnTo>
                  <a:lnTo>
                    <a:pt x="3224" y="4"/>
                  </a:lnTo>
                  <a:lnTo>
                    <a:pt x="3226" y="9"/>
                  </a:lnTo>
                  <a:lnTo>
                    <a:pt x="3229" y="22"/>
                  </a:lnTo>
                  <a:lnTo>
                    <a:pt x="3231" y="22"/>
                  </a:lnTo>
                  <a:lnTo>
                    <a:pt x="3233" y="45"/>
                  </a:lnTo>
                  <a:lnTo>
                    <a:pt x="3236" y="71"/>
                  </a:lnTo>
                  <a:lnTo>
                    <a:pt x="3238" y="102"/>
                  </a:lnTo>
                  <a:lnTo>
                    <a:pt x="3240" y="110"/>
                  </a:lnTo>
                  <a:lnTo>
                    <a:pt x="3242" y="126"/>
                  </a:lnTo>
                  <a:lnTo>
                    <a:pt x="3244" y="145"/>
                  </a:lnTo>
                  <a:lnTo>
                    <a:pt x="3247" y="169"/>
                  </a:lnTo>
                  <a:lnTo>
                    <a:pt x="3249" y="191"/>
                  </a:lnTo>
                  <a:lnTo>
                    <a:pt x="3251" y="216"/>
                  </a:lnTo>
                  <a:lnTo>
                    <a:pt x="3254" y="239"/>
                  </a:lnTo>
                  <a:lnTo>
                    <a:pt x="3256" y="283"/>
                  </a:lnTo>
                  <a:lnTo>
                    <a:pt x="3258" y="314"/>
                  </a:lnTo>
                  <a:lnTo>
                    <a:pt x="3261" y="348"/>
                  </a:lnTo>
                  <a:lnTo>
                    <a:pt x="3263" y="360"/>
                  </a:lnTo>
                  <a:lnTo>
                    <a:pt x="3265" y="385"/>
                  </a:lnTo>
                  <a:lnTo>
                    <a:pt x="3268" y="406"/>
                  </a:lnTo>
                  <a:lnTo>
                    <a:pt x="3270" y="429"/>
                  </a:lnTo>
                  <a:lnTo>
                    <a:pt x="3272" y="449"/>
                  </a:lnTo>
                  <a:lnTo>
                    <a:pt x="3275" y="476"/>
                  </a:lnTo>
                  <a:lnTo>
                    <a:pt x="3277" y="486"/>
                  </a:lnTo>
                  <a:lnTo>
                    <a:pt x="3279" y="480"/>
                  </a:lnTo>
                  <a:lnTo>
                    <a:pt x="3281" y="469"/>
                  </a:lnTo>
                  <a:lnTo>
                    <a:pt x="3283" y="473"/>
                  </a:lnTo>
                  <a:lnTo>
                    <a:pt x="3286" y="493"/>
                  </a:lnTo>
                  <a:lnTo>
                    <a:pt x="3288" y="488"/>
                  </a:lnTo>
                  <a:lnTo>
                    <a:pt x="3290" y="478"/>
                  </a:lnTo>
                  <a:lnTo>
                    <a:pt x="3293" y="460"/>
                  </a:lnTo>
                  <a:lnTo>
                    <a:pt x="3295" y="463"/>
                  </a:lnTo>
                  <a:lnTo>
                    <a:pt x="3297" y="458"/>
                  </a:lnTo>
                  <a:lnTo>
                    <a:pt x="3300" y="451"/>
                  </a:lnTo>
                  <a:lnTo>
                    <a:pt x="3302" y="425"/>
                  </a:lnTo>
                  <a:lnTo>
                    <a:pt x="3304" y="404"/>
                  </a:lnTo>
                  <a:lnTo>
                    <a:pt x="3307" y="369"/>
                  </a:lnTo>
                  <a:lnTo>
                    <a:pt x="3309" y="333"/>
                  </a:lnTo>
                  <a:lnTo>
                    <a:pt x="3311" y="312"/>
                  </a:lnTo>
                  <a:lnTo>
                    <a:pt x="3314" y="289"/>
                  </a:lnTo>
                  <a:lnTo>
                    <a:pt x="3316" y="273"/>
                  </a:lnTo>
                  <a:lnTo>
                    <a:pt x="3318" y="244"/>
                  </a:lnTo>
                  <a:lnTo>
                    <a:pt x="3320" y="229"/>
                  </a:lnTo>
                  <a:lnTo>
                    <a:pt x="3323" y="199"/>
                  </a:lnTo>
                  <a:lnTo>
                    <a:pt x="3325" y="167"/>
                  </a:lnTo>
                  <a:lnTo>
                    <a:pt x="3327" y="139"/>
                  </a:lnTo>
                  <a:lnTo>
                    <a:pt x="3329" y="126"/>
                  </a:lnTo>
                  <a:lnTo>
                    <a:pt x="3332" y="109"/>
                  </a:lnTo>
                  <a:lnTo>
                    <a:pt x="3334" y="89"/>
                  </a:lnTo>
                  <a:lnTo>
                    <a:pt x="3336" y="67"/>
                  </a:lnTo>
                  <a:lnTo>
                    <a:pt x="3339" y="56"/>
                  </a:lnTo>
                  <a:lnTo>
                    <a:pt x="3341" y="28"/>
                  </a:lnTo>
                  <a:lnTo>
                    <a:pt x="3343" y="17"/>
                  </a:lnTo>
                  <a:lnTo>
                    <a:pt x="3346" y="0"/>
                  </a:lnTo>
                  <a:lnTo>
                    <a:pt x="3348" y="9"/>
                  </a:lnTo>
                  <a:lnTo>
                    <a:pt x="3350" y="27"/>
                  </a:lnTo>
                  <a:lnTo>
                    <a:pt x="3353" y="22"/>
                  </a:lnTo>
                  <a:lnTo>
                    <a:pt x="3355" y="35"/>
                  </a:lnTo>
                  <a:lnTo>
                    <a:pt x="3357" y="37"/>
                  </a:lnTo>
                  <a:lnTo>
                    <a:pt x="3360" y="89"/>
                  </a:lnTo>
                  <a:lnTo>
                    <a:pt x="3362" y="114"/>
                  </a:lnTo>
                  <a:lnTo>
                    <a:pt x="3364" y="137"/>
                  </a:lnTo>
                  <a:lnTo>
                    <a:pt x="3366" y="134"/>
                  </a:lnTo>
                  <a:lnTo>
                    <a:pt x="3369" y="137"/>
                  </a:lnTo>
                  <a:lnTo>
                    <a:pt x="3371" y="158"/>
                  </a:lnTo>
                  <a:lnTo>
                    <a:pt x="3373" y="194"/>
                  </a:lnTo>
                  <a:lnTo>
                    <a:pt x="3375" y="225"/>
                  </a:lnTo>
                  <a:lnTo>
                    <a:pt x="3378" y="242"/>
                  </a:lnTo>
                  <a:lnTo>
                    <a:pt x="3380" y="243"/>
                  </a:lnTo>
                  <a:lnTo>
                    <a:pt x="3382" y="267"/>
                  </a:lnTo>
                  <a:lnTo>
                    <a:pt x="3385" y="296"/>
                  </a:lnTo>
                  <a:lnTo>
                    <a:pt x="3387" y="337"/>
                  </a:lnTo>
                  <a:lnTo>
                    <a:pt x="3389" y="360"/>
                  </a:lnTo>
                  <a:lnTo>
                    <a:pt x="3392" y="394"/>
                  </a:lnTo>
                  <a:lnTo>
                    <a:pt x="3394" y="423"/>
                  </a:lnTo>
                  <a:lnTo>
                    <a:pt x="3396" y="444"/>
                  </a:lnTo>
                  <a:lnTo>
                    <a:pt x="3399" y="461"/>
                  </a:lnTo>
                  <a:lnTo>
                    <a:pt x="3401" y="461"/>
                  </a:lnTo>
                  <a:lnTo>
                    <a:pt x="3403" y="494"/>
                  </a:lnTo>
                  <a:lnTo>
                    <a:pt x="3405" y="484"/>
                  </a:lnTo>
                  <a:lnTo>
                    <a:pt x="3408" y="513"/>
                  </a:lnTo>
                  <a:lnTo>
                    <a:pt x="3410" y="506"/>
                  </a:lnTo>
                  <a:lnTo>
                    <a:pt x="3412" y="512"/>
                  </a:lnTo>
                  <a:lnTo>
                    <a:pt x="3415" y="481"/>
                  </a:lnTo>
                  <a:lnTo>
                    <a:pt x="3417" y="475"/>
                  </a:lnTo>
                  <a:lnTo>
                    <a:pt x="3419" y="481"/>
                  </a:lnTo>
                  <a:lnTo>
                    <a:pt x="3421" y="472"/>
                  </a:lnTo>
                  <a:lnTo>
                    <a:pt x="3424" y="452"/>
                  </a:lnTo>
                  <a:lnTo>
                    <a:pt x="3426" y="435"/>
                  </a:lnTo>
                  <a:lnTo>
                    <a:pt x="3428" y="421"/>
                  </a:lnTo>
                  <a:lnTo>
                    <a:pt x="3431" y="403"/>
                  </a:lnTo>
                  <a:lnTo>
                    <a:pt x="3433" y="383"/>
                  </a:lnTo>
                  <a:lnTo>
                    <a:pt x="3435" y="359"/>
                  </a:lnTo>
                  <a:lnTo>
                    <a:pt x="3438" y="339"/>
                  </a:lnTo>
                  <a:lnTo>
                    <a:pt x="3440" y="316"/>
                  </a:lnTo>
                  <a:lnTo>
                    <a:pt x="3442" y="282"/>
                  </a:lnTo>
                  <a:lnTo>
                    <a:pt x="3444" y="283"/>
                  </a:lnTo>
                  <a:lnTo>
                    <a:pt x="3447" y="265"/>
                  </a:lnTo>
                  <a:lnTo>
                    <a:pt x="3449" y="235"/>
                  </a:lnTo>
                  <a:lnTo>
                    <a:pt x="3451" y="206"/>
                  </a:lnTo>
                  <a:lnTo>
                    <a:pt x="3454" y="227"/>
                  </a:lnTo>
                  <a:lnTo>
                    <a:pt x="3456" y="282"/>
                  </a:lnTo>
                  <a:lnTo>
                    <a:pt x="3458" y="284"/>
                  </a:lnTo>
                  <a:lnTo>
                    <a:pt x="3460" y="198"/>
                  </a:lnTo>
                  <a:lnTo>
                    <a:pt x="3463" y="199"/>
                  </a:lnTo>
                  <a:lnTo>
                    <a:pt x="3465" y="221"/>
                  </a:lnTo>
                  <a:lnTo>
                    <a:pt x="3467" y="302"/>
                  </a:lnTo>
                  <a:lnTo>
                    <a:pt x="3470" y="267"/>
                  </a:lnTo>
                  <a:lnTo>
                    <a:pt x="3472" y="248"/>
                  </a:lnTo>
                  <a:lnTo>
                    <a:pt x="3474" y="246"/>
                  </a:lnTo>
                  <a:lnTo>
                    <a:pt x="3477" y="190"/>
                  </a:lnTo>
                  <a:lnTo>
                    <a:pt x="3479" y="211"/>
                  </a:lnTo>
                  <a:lnTo>
                    <a:pt x="3481" y="203"/>
                  </a:lnTo>
                  <a:lnTo>
                    <a:pt x="3484" y="319"/>
                  </a:lnTo>
                  <a:lnTo>
                    <a:pt x="3486" y="330"/>
                  </a:lnTo>
                  <a:lnTo>
                    <a:pt x="3488" y="350"/>
                  </a:lnTo>
                  <a:lnTo>
                    <a:pt x="3490" y="315"/>
                  </a:lnTo>
                  <a:lnTo>
                    <a:pt x="3493" y="289"/>
                  </a:lnTo>
                  <a:lnTo>
                    <a:pt x="3495" y="268"/>
                  </a:lnTo>
                  <a:lnTo>
                    <a:pt x="3497" y="309"/>
                  </a:lnTo>
                  <a:lnTo>
                    <a:pt x="3500" y="321"/>
                  </a:lnTo>
                  <a:lnTo>
                    <a:pt x="3502" y="281"/>
                  </a:lnTo>
                  <a:lnTo>
                    <a:pt x="3504" y="212"/>
                  </a:lnTo>
                  <a:lnTo>
                    <a:pt x="3506" y="213"/>
                  </a:lnTo>
                  <a:lnTo>
                    <a:pt x="3509" y="215"/>
                  </a:lnTo>
                  <a:lnTo>
                    <a:pt x="3511" y="238"/>
                  </a:lnTo>
                  <a:lnTo>
                    <a:pt x="3513" y="236"/>
                  </a:lnTo>
                  <a:lnTo>
                    <a:pt x="3516" y="262"/>
                  </a:lnTo>
                  <a:lnTo>
                    <a:pt x="3518" y="244"/>
                  </a:lnTo>
                  <a:lnTo>
                    <a:pt x="3520" y="222"/>
                  </a:lnTo>
                  <a:lnTo>
                    <a:pt x="3523" y="198"/>
                  </a:lnTo>
                  <a:lnTo>
                    <a:pt x="3525" y="188"/>
                  </a:lnTo>
                  <a:lnTo>
                    <a:pt x="3527" y="234"/>
                  </a:lnTo>
                  <a:lnTo>
                    <a:pt x="3529" y="243"/>
                  </a:lnTo>
                  <a:lnTo>
                    <a:pt x="3532" y="269"/>
                  </a:lnTo>
                  <a:lnTo>
                    <a:pt x="3534" y="156"/>
                  </a:lnTo>
                  <a:lnTo>
                    <a:pt x="3536" y="202"/>
                  </a:lnTo>
                  <a:lnTo>
                    <a:pt x="3539" y="195"/>
                  </a:lnTo>
                  <a:lnTo>
                    <a:pt x="3541" y="313"/>
                  </a:lnTo>
                  <a:lnTo>
                    <a:pt x="3543" y="268"/>
                  </a:lnTo>
                  <a:lnTo>
                    <a:pt x="3546" y="263"/>
                  </a:lnTo>
                  <a:lnTo>
                    <a:pt x="3548" y="178"/>
                  </a:lnTo>
                  <a:lnTo>
                    <a:pt x="3550" y="186"/>
                  </a:lnTo>
                  <a:lnTo>
                    <a:pt x="3552" y="187"/>
                  </a:lnTo>
                  <a:lnTo>
                    <a:pt x="3555" y="231"/>
                  </a:lnTo>
                  <a:lnTo>
                    <a:pt x="3557" y="238"/>
                  </a:lnTo>
                  <a:lnTo>
                    <a:pt x="3559" y="259"/>
                  </a:lnTo>
                  <a:lnTo>
                    <a:pt x="3562" y="263"/>
                  </a:lnTo>
                  <a:lnTo>
                    <a:pt x="3564" y="287"/>
                  </a:lnTo>
                  <a:lnTo>
                    <a:pt x="3566" y="287"/>
                  </a:lnTo>
                  <a:lnTo>
                    <a:pt x="3568" y="282"/>
                  </a:lnTo>
                  <a:lnTo>
                    <a:pt x="3571" y="258"/>
                  </a:lnTo>
                  <a:lnTo>
                    <a:pt x="3573" y="276"/>
                  </a:lnTo>
                  <a:lnTo>
                    <a:pt x="3575" y="267"/>
                  </a:lnTo>
                  <a:lnTo>
                    <a:pt x="3578" y="284"/>
                  </a:lnTo>
                  <a:lnTo>
                    <a:pt x="3580" y="240"/>
                  </a:lnTo>
                  <a:lnTo>
                    <a:pt x="3582" y="300"/>
                  </a:lnTo>
                  <a:lnTo>
                    <a:pt x="3585" y="307"/>
                  </a:lnTo>
                  <a:lnTo>
                    <a:pt x="3587" y="360"/>
                  </a:lnTo>
                  <a:lnTo>
                    <a:pt x="3589" y="302"/>
                  </a:lnTo>
                  <a:lnTo>
                    <a:pt x="3592" y="342"/>
                  </a:lnTo>
                  <a:lnTo>
                    <a:pt x="3594" y="341"/>
                  </a:lnTo>
                  <a:lnTo>
                    <a:pt x="3596" y="313"/>
                  </a:lnTo>
                  <a:lnTo>
                    <a:pt x="3598" y="232"/>
                  </a:lnTo>
                  <a:lnTo>
                    <a:pt x="3601" y="224"/>
                  </a:lnTo>
                  <a:lnTo>
                    <a:pt x="3603" y="236"/>
                  </a:lnTo>
                  <a:lnTo>
                    <a:pt x="3605" y="269"/>
                  </a:lnTo>
                  <a:lnTo>
                    <a:pt x="3607" y="269"/>
                  </a:lnTo>
                  <a:lnTo>
                    <a:pt x="3610" y="238"/>
                  </a:lnTo>
                  <a:lnTo>
                    <a:pt x="3612" y="251"/>
                  </a:lnTo>
                  <a:lnTo>
                    <a:pt x="3614" y="203"/>
                  </a:lnTo>
                  <a:lnTo>
                    <a:pt x="3617" y="256"/>
                  </a:lnTo>
                  <a:lnTo>
                    <a:pt x="3619" y="257"/>
                  </a:lnTo>
                  <a:lnTo>
                    <a:pt x="3621" y="332"/>
                  </a:lnTo>
                  <a:lnTo>
                    <a:pt x="3624" y="351"/>
                  </a:lnTo>
                  <a:lnTo>
                    <a:pt x="3626" y="319"/>
                  </a:lnTo>
                  <a:lnTo>
                    <a:pt x="3628" y="285"/>
                  </a:lnTo>
                  <a:lnTo>
                    <a:pt x="3631" y="278"/>
                  </a:lnTo>
                  <a:lnTo>
                    <a:pt x="3633" y="298"/>
                  </a:lnTo>
                  <a:lnTo>
                    <a:pt x="3635" y="263"/>
                  </a:lnTo>
                  <a:lnTo>
                    <a:pt x="3638" y="255"/>
                  </a:lnTo>
                  <a:lnTo>
                    <a:pt x="3640" y="225"/>
                  </a:lnTo>
                  <a:lnTo>
                    <a:pt x="3642" y="269"/>
                  </a:lnTo>
                  <a:lnTo>
                    <a:pt x="3644" y="280"/>
                  </a:lnTo>
                  <a:lnTo>
                    <a:pt x="3647" y="317"/>
                  </a:lnTo>
                  <a:lnTo>
                    <a:pt x="3649" y="299"/>
                  </a:lnTo>
                  <a:lnTo>
                    <a:pt x="3651" y="288"/>
                  </a:lnTo>
                  <a:lnTo>
                    <a:pt x="3653" y="267"/>
                  </a:lnTo>
                  <a:lnTo>
                    <a:pt x="3656" y="291"/>
                  </a:lnTo>
                  <a:lnTo>
                    <a:pt x="3658" y="279"/>
                  </a:lnTo>
                  <a:lnTo>
                    <a:pt x="3660" y="279"/>
                  </a:lnTo>
                  <a:lnTo>
                    <a:pt x="3663" y="232"/>
                  </a:lnTo>
                  <a:lnTo>
                    <a:pt x="3665" y="285"/>
                  </a:lnTo>
                  <a:lnTo>
                    <a:pt x="3667" y="281"/>
                  </a:lnTo>
                  <a:lnTo>
                    <a:pt x="3670" y="258"/>
                  </a:lnTo>
                  <a:lnTo>
                    <a:pt x="3672" y="205"/>
                  </a:lnTo>
                  <a:lnTo>
                    <a:pt x="3674" y="216"/>
                  </a:lnTo>
                  <a:lnTo>
                    <a:pt x="3677" y="226"/>
                  </a:lnTo>
                  <a:lnTo>
                    <a:pt x="3679" y="242"/>
                  </a:lnTo>
                  <a:lnTo>
                    <a:pt x="3681" y="263"/>
                  </a:lnTo>
                  <a:lnTo>
                    <a:pt x="3684" y="270"/>
                  </a:lnTo>
                  <a:lnTo>
                    <a:pt x="3686" y="267"/>
                  </a:lnTo>
                  <a:lnTo>
                    <a:pt x="3688" y="265"/>
                  </a:lnTo>
                  <a:lnTo>
                    <a:pt x="3690" y="313"/>
                  </a:lnTo>
                  <a:lnTo>
                    <a:pt x="3692" y="324"/>
                  </a:lnTo>
                  <a:lnTo>
                    <a:pt x="3695" y="292"/>
                  </a:lnTo>
                  <a:lnTo>
                    <a:pt x="3697" y="262"/>
                  </a:lnTo>
                  <a:lnTo>
                    <a:pt x="3699" y="277"/>
                  </a:lnTo>
                  <a:lnTo>
                    <a:pt x="3702" y="303"/>
                  </a:lnTo>
                  <a:lnTo>
                    <a:pt x="3704" y="312"/>
                  </a:lnTo>
                  <a:lnTo>
                    <a:pt x="3706" y="304"/>
                  </a:lnTo>
                  <a:lnTo>
                    <a:pt x="3709" y="289"/>
                  </a:lnTo>
                  <a:lnTo>
                    <a:pt x="3711" y="291"/>
                  </a:lnTo>
                  <a:lnTo>
                    <a:pt x="3713" y="251"/>
                  </a:lnTo>
                  <a:lnTo>
                    <a:pt x="3716" y="249"/>
                  </a:lnTo>
                  <a:lnTo>
                    <a:pt x="3718" y="243"/>
                  </a:lnTo>
                  <a:lnTo>
                    <a:pt x="3720" y="263"/>
                  </a:lnTo>
                  <a:lnTo>
                    <a:pt x="3723" y="258"/>
                  </a:lnTo>
                  <a:lnTo>
                    <a:pt x="3725" y="279"/>
                  </a:lnTo>
                  <a:lnTo>
                    <a:pt x="3727" y="297"/>
                  </a:lnTo>
                  <a:lnTo>
                    <a:pt x="3729" y="308"/>
                  </a:lnTo>
                  <a:lnTo>
                    <a:pt x="3731" y="260"/>
                  </a:lnTo>
                  <a:lnTo>
                    <a:pt x="3734" y="221"/>
                  </a:lnTo>
                  <a:lnTo>
                    <a:pt x="3736" y="229"/>
                  </a:lnTo>
                  <a:lnTo>
                    <a:pt x="3738" y="267"/>
                  </a:lnTo>
                  <a:lnTo>
                    <a:pt x="3741" y="290"/>
                  </a:lnTo>
                  <a:lnTo>
                    <a:pt x="3743" y="283"/>
                  </a:lnTo>
                  <a:lnTo>
                    <a:pt x="3745" y="305"/>
                  </a:lnTo>
                  <a:lnTo>
                    <a:pt x="3748" y="299"/>
                  </a:lnTo>
                  <a:lnTo>
                    <a:pt x="3750" y="340"/>
                  </a:lnTo>
                  <a:lnTo>
                    <a:pt x="3752" y="333"/>
                  </a:lnTo>
                  <a:lnTo>
                    <a:pt x="3755" y="309"/>
                  </a:lnTo>
                  <a:lnTo>
                    <a:pt x="3757" y="291"/>
                  </a:lnTo>
                  <a:lnTo>
                    <a:pt x="3759" y="299"/>
                  </a:lnTo>
                  <a:lnTo>
                    <a:pt x="3762" y="300"/>
                  </a:lnTo>
                  <a:lnTo>
                    <a:pt x="3764" y="279"/>
                  </a:lnTo>
                  <a:lnTo>
                    <a:pt x="3766" y="228"/>
                  </a:lnTo>
                  <a:lnTo>
                    <a:pt x="3769" y="256"/>
                  </a:lnTo>
                  <a:lnTo>
                    <a:pt x="3771" y="240"/>
                  </a:lnTo>
                  <a:lnTo>
                    <a:pt x="3773" y="267"/>
                  </a:lnTo>
                  <a:lnTo>
                    <a:pt x="3775" y="254"/>
                  </a:lnTo>
                  <a:lnTo>
                    <a:pt x="3777" y="330"/>
                  </a:lnTo>
                  <a:lnTo>
                    <a:pt x="3780" y="327"/>
                  </a:lnTo>
                  <a:lnTo>
                    <a:pt x="3782" y="332"/>
                  </a:lnTo>
                  <a:lnTo>
                    <a:pt x="3784" y="269"/>
                  </a:lnTo>
                  <a:lnTo>
                    <a:pt x="3787" y="293"/>
                  </a:lnTo>
                  <a:lnTo>
                    <a:pt x="3789" y="305"/>
                  </a:lnTo>
                  <a:lnTo>
                    <a:pt x="3791" y="351"/>
                  </a:lnTo>
                  <a:lnTo>
                    <a:pt x="3794" y="305"/>
                  </a:lnTo>
                  <a:lnTo>
                    <a:pt x="3796" y="305"/>
                  </a:lnTo>
                  <a:lnTo>
                    <a:pt x="3798" y="241"/>
                  </a:lnTo>
                  <a:lnTo>
                    <a:pt x="3801" y="242"/>
                  </a:lnTo>
                  <a:lnTo>
                    <a:pt x="3803" y="201"/>
                  </a:lnTo>
                  <a:lnTo>
                    <a:pt x="3805" y="224"/>
                  </a:lnTo>
                  <a:lnTo>
                    <a:pt x="3808" y="222"/>
                  </a:lnTo>
                  <a:lnTo>
                    <a:pt x="3810" y="281"/>
                  </a:lnTo>
                  <a:lnTo>
                    <a:pt x="3812" y="259"/>
                  </a:lnTo>
                  <a:lnTo>
                    <a:pt x="3814" y="289"/>
                  </a:lnTo>
                  <a:lnTo>
                    <a:pt x="3817" y="296"/>
                  </a:lnTo>
                  <a:lnTo>
                    <a:pt x="3819" y="251"/>
                  </a:lnTo>
                  <a:lnTo>
                    <a:pt x="3821" y="196"/>
                  </a:lnTo>
                  <a:lnTo>
                    <a:pt x="3823" y="154"/>
                  </a:lnTo>
                  <a:lnTo>
                    <a:pt x="3826" y="183"/>
                  </a:lnTo>
                  <a:lnTo>
                    <a:pt x="3828" y="221"/>
                  </a:lnTo>
                  <a:lnTo>
                    <a:pt x="3830" y="259"/>
                  </a:lnTo>
                  <a:lnTo>
                    <a:pt x="3833" y="256"/>
                  </a:lnTo>
                  <a:lnTo>
                    <a:pt x="3835" y="268"/>
                  </a:lnTo>
                  <a:lnTo>
                    <a:pt x="3837" y="258"/>
                  </a:lnTo>
                  <a:lnTo>
                    <a:pt x="3840" y="296"/>
                  </a:lnTo>
                  <a:lnTo>
                    <a:pt x="3842" y="347"/>
                  </a:lnTo>
                  <a:lnTo>
                    <a:pt x="3844" y="358"/>
                  </a:lnTo>
                  <a:lnTo>
                    <a:pt x="3847" y="370"/>
                  </a:lnTo>
                  <a:lnTo>
                    <a:pt x="3849" y="289"/>
                  </a:lnTo>
                  <a:lnTo>
                    <a:pt x="3851" y="268"/>
                  </a:lnTo>
                  <a:lnTo>
                    <a:pt x="3854" y="242"/>
                  </a:lnTo>
                  <a:lnTo>
                    <a:pt x="3856" y="260"/>
                  </a:lnTo>
                  <a:lnTo>
                    <a:pt x="3858" y="256"/>
                  </a:lnTo>
                  <a:lnTo>
                    <a:pt x="3860" y="281"/>
                  </a:lnTo>
                  <a:lnTo>
                    <a:pt x="3863" y="293"/>
                  </a:lnTo>
                  <a:lnTo>
                    <a:pt x="3865" y="311"/>
                  </a:lnTo>
                  <a:lnTo>
                    <a:pt x="3867" y="309"/>
                  </a:lnTo>
                  <a:lnTo>
                    <a:pt x="3869" y="255"/>
                  </a:lnTo>
                  <a:lnTo>
                    <a:pt x="3872" y="232"/>
                  </a:lnTo>
                  <a:lnTo>
                    <a:pt x="3874" y="260"/>
                  </a:lnTo>
                  <a:lnTo>
                    <a:pt x="3876" y="330"/>
                  </a:lnTo>
                  <a:lnTo>
                    <a:pt x="3879" y="307"/>
                  </a:lnTo>
                  <a:lnTo>
                    <a:pt x="3881" y="271"/>
                  </a:lnTo>
                  <a:lnTo>
                    <a:pt x="3883" y="218"/>
                  </a:lnTo>
                  <a:lnTo>
                    <a:pt x="3886" y="259"/>
                  </a:lnTo>
                  <a:lnTo>
                    <a:pt x="3888" y="243"/>
                  </a:lnTo>
                  <a:lnTo>
                    <a:pt x="3890" y="287"/>
                  </a:lnTo>
                  <a:lnTo>
                    <a:pt x="3893" y="291"/>
                  </a:lnTo>
                  <a:lnTo>
                    <a:pt x="3895" y="301"/>
                  </a:lnTo>
                  <a:lnTo>
                    <a:pt x="3897" y="283"/>
                  </a:lnTo>
                  <a:lnTo>
                    <a:pt x="3899" y="253"/>
                  </a:lnTo>
                  <a:lnTo>
                    <a:pt x="3902" y="262"/>
                  </a:lnTo>
                  <a:lnTo>
                    <a:pt x="3904" y="271"/>
                  </a:lnTo>
                  <a:lnTo>
                    <a:pt x="3906" y="282"/>
                  </a:lnTo>
                  <a:lnTo>
                    <a:pt x="3908" y="252"/>
                  </a:lnTo>
                  <a:lnTo>
                    <a:pt x="3911" y="224"/>
                  </a:lnTo>
                  <a:lnTo>
                    <a:pt x="3913" y="195"/>
                  </a:lnTo>
                  <a:lnTo>
                    <a:pt x="3915" y="245"/>
                  </a:lnTo>
                  <a:lnTo>
                    <a:pt x="3918" y="279"/>
                  </a:lnTo>
                  <a:lnTo>
                    <a:pt x="3920" y="301"/>
                  </a:lnTo>
                  <a:lnTo>
                    <a:pt x="3922" y="247"/>
                  </a:lnTo>
                  <a:lnTo>
                    <a:pt x="3925" y="257"/>
                  </a:lnTo>
                  <a:lnTo>
                    <a:pt x="3927" y="280"/>
                  </a:lnTo>
                  <a:lnTo>
                    <a:pt x="3929" y="317"/>
                  </a:lnTo>
                  <a:lnTo>
                    <a:pt x="3932" y="262"/>
                  </a:lnTo>
                  <a:lnTo>
                    <a:pt x="3934" y="258"/>
                  </a:lnTo>
                  <a:lnTo>
                    <a:pt x="3936" y="271"/>
                  </a:lnTo>
                  <a:lnTo>
                    <a:pt x="3938" y="315"/>
                  </a:lnTo>
                  <a:lnTo>
                    <a:pt x="3941" y="332"/>
                  </a:lnTo>
                  <a:lnTo>
                    <a:pt x="3943" y="300"/>
                  </a:lnTo>
                  <a:lnTo>
                    <a:pt x="3945" y="299"/>
                  </a:lnTo>
                  <a:lnTo>
                    <a:pt x="3948" y="258"/>
                  </a:lnTo>
                  <a:lnTo>
                    <a:pt x="3950" y="236"/>
                  </a:lnTo>
                  <a:lnTo>
                    <a:pt x="3952" y="225"/>
                  </a:lnTo>
                  <a:lnTo>
                    <a:pt x="3954" y="218"/>
                  </a:lnTo>
                  <a:lnTo>
                    <a:pt x="3957" y="236"/>
                  </a:lnTo>
                  <a:lnTo>
                    <a:pt x="3959" y="208"/>
                  </a:lnTo>
                  <a:lnTo>
                    <a:pt x="3961" y="269"/>
                  </a:lnTo>
                  <a:lnTo>
                    <a:pt x="3964" y="335"/>
                  </a:lnTo>
                  <a:lnTo>
                    <a:pt x="3966" y="383"/>
                  </a:lnTo>
                  <a:lnTo>
                    <a:pt x="3968" y="371"/>
                  </a:lnTo>
                  <a:lnTo>
                    <a:pt x="3971" y="333"/>
                  </a:lnTo>
                  <a:lnTo>
                    <a:pt x="3973" y="306"/>
                  </a:lnTo>
                  <a:lnTo>
                    <a:pt x="3975" y="243"/>
                  </a:lnTo>
                  <a:lnTo>
                    <a:pt x="3977" y="274"/>
                  </a:lnTo>
                  <a:lnTo>
                    <a:pt x="3980" y="243"/>
                  </a:lnTo>
                  <a:lnTo>
                    <a:pt x="3982" y="276"/>
                  </a:lnTo>
                  <a:lnTo>
                    <a:pt x="3984" y="239"/>
                  </a:lnTo>
                  <a:lnTo>
                    <a:pt x="3987" y="308"/>
                  </a:lnTo>
                  <a:lnTo>
                    <a:pt x="3989" y="321"/>
                  </a:lnTo>
                  <a:lnTo>
                    <a:pt x="3991" y="333"/>
                  </a:lnTo>
                  <a:lnTo>
                    <a:pt x="3994" y="331"/>
                  </a:lnTo>
                  <a:lnTo>
                    <a:pt x="3996" y="356"/>
                  </a:lnTo>
                  <a:lnTo>
                    <a:pt x="3998" y="339"/>
                  </a:lnTo>
                  <a:lnTo>
                    <a:pt x="4000" y="328"/>
                  </a:lnTo>
                  <a:lnTo>
                    <a:pt x="4003" y="281"/>
                  </a:lnTo>
                  <a:lnTo>
                    <a:pt x="4005" y="268"/>
                  </a:lnTo>
                  <a:lnTo>
                    <a:pt x="4007" y="264"/>
                  </a:lnTo>
                  <a:lnTo>
                    <a:pt x="4010" y="274"/>
                  </a:lnTo>
                  <a:lnTo>
                    <a:pt x="4012" y="296"/>
                  </a:lnTo>
                  <a:lnTo>
                    <a:pt x="4014" y="267"/>
                  </a:lnTo>
                  <a:lnTo>
                    <a:pt x="4017" y="266"/>
                  </a:lnTo>
                  <a:lnTo>
                    <a:pt x="4019" y="210"/>
                  </a:lnTo>
                  <a:lnTo>
                    <a:pt x="4021" y="234"/>
                  </a:lnTo>
                  <a:lnTo>
                    <a:pt x="4023" y="223"/>
                  </a:lnTo>
                  <a:lnTo>
                    <a:pt x="4026" y="283"/>
                  </a:lnTo>
                  <a:lnTo>
                    <a:pt x="4028" y="284"/>
                  </a:lnTo>
                  <a:lnTo>
                    <a:pt x="4030" y="286"/>
                  </a:lnTo>
                  <a:lnTo>
                    <a:pt x="4033" y="248"/>
                  </a:lnTo>
                  <a:lnTo>
                    <a:pt x="4035" y="271"/>
                  </a:lnTo>
                  <a:lnTo>
                    <a:pt x="4037" y="293"/>
                  </a:lnTo>
                  <a:lnTo>
                    <a:pt x="4040" y="296"/>
                  </a:lnTo>
                  <a:lnTo>
                    <a:pt x="4042" y="298"/>
                  </a:lnTo>
                  <a:lnTo>
                    <a:pt x="4044" y="284"/>
                  </a:lnTo>
                  <a:lnTo>
                    <a:pt x="4046" y="262"/>
                  </a:lnTo>
                  <a:lnTo>
                    <a:pt x="4049" y="269"/>
                  </a:lnTo>
                  <a:lnTo>
                    <a:pt x="4051" y="269"/>
                  </a:lnTo>
                  <a:lnTo>
                    <a:pt x="4053" y="309"/>
                  </a:lnTo>
                  <a:lnTo>
                    <a:pt x="4056" y="270"/>
                  </a:lnTo>
                  <a:lnTo>
                    <a:pt x="4058" y="286"/>
                  </a:lnTo>
                  <a:lnTo>
                    <a:pt x="4060" y="253"/>
                  </a:lnTo>
                  <a:lnTo>
                    <a:pt x="4062" y="214"/>
                  </a:lnTo>
                  <a:lnTo>
                    <a:pt x="4065" y="216"/>
                  </a:lnTo>
                  <a:lnTo>
                    <a:pt x="4067" y="236"/>
                  </a:lnTo>
                  <a:lnTo>
                    <a:pt x="4069" y="277"/>
                  </a:lnTo>
                  <a:lnTo>
                    <a:pt x="4072" y="279"/>
                  </a:lnTo>
                  <a:lnTo>
                    <a:pt x="4074" y="292"/>
                  </a:lnTo>
                  <a:lnTo>
                    <a:pt x="4076" y="249"/>
                  </a:lnTo>
                  <a:lnTo>
                    <a:pt x="4079" y="223"/>
                  </a:lnTo>
                  <a:lnTo>
                    <a:pt x="4081" y="191"/>
                  </a:lnTo>
                  <a:lnTo>
                    <a:pt x="4083" y="210"/>
                  </a:lnTo>
                  <a:lnTo>
                    <a:pt x="4086" y="259"/>
                  </a:lnTo>
                  <a:lnTo>
                    <a:pt x="4088" y="262"/>
                  </a:lnTo>
                  <a:lnTo>
                    <a:pt x="4090" y="301"/>
                  </a:lnTo>
                  <a:lnTo>
                    <a:pt x="4092" y="226"/>
                  </a:lnTo>
                  <a:lnTo>
                    <a:pt x="4095" y="236"/>
                  </a:lnTo>
                  <a:lnTo>
                    <a:pt x="4097" y="214"/>
                  </a:lnTo>
                  <a:lnTo>
                    <a:pt x="4099" y="228"/>
                  </a:lnTo>
                  <a:lnTo>
                    <a:pt x="4101" y="227"/>
                  </a:lnTo>
                  <a:lnTo>
                    <a:pt x="4104" y="242"/>
                  </a:lnTo>
                  <a:lnTo>
                    <a:pt x="4106" y="275"/>
                  </a:lnTo>
                  <a:lnTo>
                    <a:pt x="4108" y="290"/>
                  </a:lnTo>
                  <a:lnTo>
                    <a:pt x="4111" y="311"/>
                  </a:lnTo>
                  <a:lnTo>
                    <a:pt x="4113" y="316"/>
                  </a:lnTo>
                  <a:lnTo>
                    <a:pt x="4115" y="273"/>
                  </a:lnTo>
                  <a:lnTo>
                    <a:pt x="4118" y="177"/>
                  </a:lnTo>
                  <a:lnTo>
                    <a:pt x="4120" y="182"/>
                  </a:lnTo>
                  <a:lnTo>
                    <a:pt x="4122" y="180"/>
                  </a:lnTo>
                  <a:lnTo>
                    <a:pt x="4125" y="262"/>
                  </a:lnTo>
                  <a:lnTo>
                    <a:pt x="4127" y="249"/>
                  </a:lnTo>
                  <a:lnTo>
                    <a:pt x="4129" y="319"/>
                  </a:lnTo>
                  <a:lnTo>
                    <a:pt x="4132" y="304"/>
                  </a:lnTo>
                  <a:lnTo>
                    <a:pt x="4134" y="295"/>
                  </a:lnTo>
                  <a:lnTo>
                    <a:pt x="4136" y="250"/>
                  </a:lnTo>
                  <a:lnTo>
                    <a:pt x="4138" y="234"/>
                  </a:lnTo>
                  <a:lnTo>
                    <a:pt x="4141" y="278"/>
                  </a:lnTo>
                  <a:lnTo>
                    <a:pt x="4143" y="293"/>
                  </a:lnTo>
                  <a:lnTo>
                    <a:pt x="4145" y="293"/>
                  </a:lnTo>
                  <a:lnTo>
                    <a:pt x="4147" y="239"/>
                  </a:lnTo>
                  <a:lnTo>
                    <a:pt x="4150" y="203"/>
                  </a:lnTo>
                  <a:lnTo>
                    <a:pt x="4152" y="246"/>
                  </a:lnTo>
                  <a:lnTo>
                    <a:pt x="4154" y="239"/>
                  </a:lnTo>
                  <a:lnTo>
                    <a:pt x="4157" y="255"/>
                  </a:lnTo>
                  <a:lnTo>
                    <a:pt x="4159" y="261"/>
                  </a:lnTo>
                  <a:lnTo>
                    <a:pt x="4161" y="255"/>
                  </a:lnTo>
                  <a:lnTo>
                    <a:pt x="4164" y="260"/>
                  </a:lnTo>
                  <a:lnTo>
                    <a:pt x="4166" y="205"/>
                  </a:lnTo>
                  <a:lnTo>
                    <a:pt x="4168" y="226"/>
                  </a:lnTo>
                  <a:lnTo>
                    <a:pt x="4171" y="225"/>
                  </a:lnTo>
                  <a:lnTo>
                    <a:pt x="4173" y="229"/>
                  </a:lnTo>
                  <a:lnTo>
                    <a:pt x="4175" y="205"/>
                  </a:lnTo>
                  <a:lnTo>
                    <a:pt x="4177" y="263"/>
                  </a:lnTo>
                  <a:lnTo>
                    <a:pt x="4180" y="255"/>
                  </a:lnTo>
                  <a:lnTo>
                    <a:pt x="4182" y="295"/>
                  </a:lnTo>
                  <a:lnTo>
                    <a:pt x="4184" y="265"/>
                  </a:lnTo>
                  <a:lnTo>
                    <a:pt x="4186" y="263"/>
                  </a:lnTo>
                  <a:lnTo>
                    <a:pt x="4189" y="263"/>
                  </a:lnTo>
                  <a:lnTo>
                    <a:pt x="4191" y="229"/>
                  </a:lnTo>
                  <a:lnTo>
                    <a:pt x="4193" y="236"/>
                  </a:lnTo>
                  <a:lnTo>
                    <a:pt x="4196" y="219"/>
                  </a:lnTo>
                  <a:lnTo>
                    <a:pt x="4198" y="286"/>
                  </a:lnTo>
                  <a:lnTo>
                    <a:pt x="4200" y="270"/>
                  </a:lnTo>
                  <a:lnTo>
                    <a:pt x="4203" y="280"/>
                  </a:lnTo>
                  <a:lnTo>
                    <a:pt x="4205" y="236"/>
                  </a:lnTo>
                  <a:lnTo>
                    <a:pt x="4207" y="250"/>
                  </a:lnTo>
                  <a:lnTo>
                    <a:pt x="4210" y="249"/>
                  </a:lnTo>
                  <a:lnTo>
                    <a:pt x="4212" y="249"/>
                  </a:lnTo>
                  <a:lnTo>
                    <a:pt x="4214" y="229"/>
                  </a:lnTo>
                  <a:lnTo>
                    <a:pt x="4217" y="231"/>
                  </a:lnTo>
                  <a:lnTo>
                    <a:pt x="4219" y="240"/>
                  </a:lnTo>
                  <a:lnTo>
                    <a:pt x="4221" y="238"/>
                  </a:lnTo>
                  <a:lnTo>
                    <a:pt x="4223" y="244"/>
                  </a:lnTo>
                  <a:lnTo>
                    <a:pt x="4225" y="212"/>
                  </a:lnTo>
                  <a:lnTo>
                    <a:pt x="4228" y="289"/>
                  </a:lnTo>
                  <a:lnTo>
                    <a:pt x="4230" y="335"/>
                  </a:lnTo>
                  <a:lnTo>
                    <a:pt x="4232" y="370"/>
                  </a:lnTo>
                  <a:lnTo>
                    <a:pt x="4235" y="356"/>
                  </a:lnTo>
                  <a:lnTo>
                    <a:pt x="4237" y="267"/>
                  </a:lnTo>
                  <a:lnTo>
                    <a:pt x="4239" y="276"/>
                  </a:lnTo>
                  <a:lnTo>
                    <a:pt x="4242" y="219"/>
                  </a:lnTo>
                  <a:lnTo>
                    <a:pt x="4244" y="218"/>
                  </a:lnTo>
                  <a:lnTo>
                    <a:pt x="4246" y="216"/>
                  </a:lnTo>
                  <a:lnTo>
                    <a:pt x="4249" y="252"/>
                  </a:lnTo>
                  <a:lnTo>
                    <a:pt x="4251" y="309"/>
                  </a:lnTo>
                  <a:lnTo>
                    <a:pt x="4253" y="292"/>
                  </a:lnTo>
                  <a:lnTo>
                    <a:pt x="4256" y="308"/>
                  </a:lnTo>
                  <a:lnTo>
                    <a:pt x="4258" y="258"/>
                  </a:lnTo>
                  <a:lnTo>
                    <a:pt x="4260" y="231"/>
                  </a:lnTo>
                  <a:lnTo>
                    <a:pt x="4263" y="208"/>
                  </a:lnTo>
                  <a:lnTo>
                    <a:pt x="4265" y="242"/>
                  </a:lnTo>
                  <a:lnTo>
                    <a:pt x="4267" y="273"/>
                  </a:lnTo>
                  <a:lnTo>
                    <a:pt x="4269" y="271"/>
                  </a:lnTo>
                  <a:lnTo>
                    <a:pt x="4271" y="247"/>
                  </a:lnTo>
                  <a:lnTo>
                    <a:pt x="4274" y="289"/>
                  </a:lnTo>
                  <a:lnTo>
                    <a:pt x="4276" y="299"/>
                  </a:lnTo>
                  <a:lnTo>
                    <a:pt x="4278" y="320"/>
                  </a:lnTo>
                  <a:lnTo>
                    <a:pt x="4281" y="245"/>
                  </a:lnTo>
                  <a:lnTo>
                    <a:pt x="4283" y="248"/>
                  </a:lnTo>
                  <a:lnTo>
                    <a:pt x="4285" y="245"/>
                  </a:lnTo>
                  <a:lnTo>
                    <a:pt x="4288" y="287"/>
                  </a:lnTo>
                  <a:lnTo>
                    <a:pt x="4290" y="325"/>
                  </a:lnTo>
                  <a:lnTo>
                    <a:pt x="4292" y="342"/>
                  </a:lnTo>
                  <a:lnTo>
                    <a:pt x="4295" y="346"/>
                  </a:lnTo>
                  <a:lnTo>
                    <a:pt x="4297" y="274"/>
                  </a:lnTo>
                  <a:lnTo>
                    <a:pt x="4299" y="276"/>
                  </a:lnTo>
                  <a:lnTo>
                    <a:pt x="4302" y="253"/>
                  </a:lnTo>
                  <a:lnTo>
                    <a:pt x="4304" y="305"/>
                  </a:lnTo>
                  <a:lnTo>
                    <a:pt x="4306" y="263"/>
                  </a:lnTo>
                  <a:lnTo>
                    <a:pt x="4308" y="280"/>
                  </a:lnTo>
                  <a:lnTo>
                    <a:pt x="4311" y="279"/>
                  </a:lnTo>
                  <a:lnTo>
                    <a:pt x="4313" y="287"/>
                  </a:lnTo>
                  <a:lnTo>
                    <a:pt x="4315" y="249"/>
                  </a:lnTo>
                  <a:lnTo>
                    <a:pt x="4317" y="216"/>
                  </a:lnTo>
                  <a:lnTo>
                    <a:pt x="4320" y="204"/>
                  </a:lnTo>
                  <a:lnTo>
                    <a:pt x="4322" y="266"/>
                  </a:lnTo>
                  <a:lnTo>
                    <a:pt x="4324" y="283"/>
                  </a:lnTo>
                  <a:lnTo>
                    <a:pt x="4327" y="261"/>
                  </a:lnTo>
                  <a:lnTo>
                    <a:pt x="4329" y="245"/>
                  </a:lnTo>
                  <a:lnTo>
                    <a:pt x="4331" y="211"/>
                  </a:lnTo>
                  <a:lnTo>
                    <a:pt x="4334" y="232"/>
                  </a:lnTo>
                  <a:lnTo>
                    <a:pt x="4336" y="196"/>
                  </a:lnTo>
                  <a:lnTo>
                    <a:pt x="4338" y="243"/>
                  </a:lnTo>
                  <a:lnTo>
                    <a:pt x="4341" y="313"/>
                  </a:lnTo>
                  <a:lnTo>
                    <a:pt x="4343" y="325"/>
                  </a:lnTo>
                  <a:lnTo>
                    <a:pt x="4345" y="263"/>
                  </a:lnTo>
                  <a:lnTo>
                    <a:pt x="4347" y="228"/>
                  </a:lnTo>
                  <a:lnTo>
                    <a:pt x="4350" y="192"/>
                  </a:lnTo>
                  <a:lnTo>
                    <a:pt x="4352" y="202"/>
                  </a:lnTo>
                  <a:lnTo>
                    <a:pt x="4354" y="227"/>
                  </a:lnTo>
                  <a:lnTo>
                    <a:pt x="4356" y="219"/>
                  </a:lnTo>
                  <a:lnTo>
                    <a:pt x="4359" y="264"/>
                  </a:lnTo>
                  <a:lnTo>
                    <a:pt x="4361" y="250"/>
                  </a:lnTo>
                  <a:lnTo>
                    <a:pt x="4363" y="295"/>
                  </a:lnTo>
                  <a:lnTo>
                    <a:pt x="4366" y="272"/>
                  </a:lnTo>
                  <a:lnTo>
                    <a:pt x="4368" y="251"/>
                  </a:lnTo>
                  <a:lnTo>
                    <a:pt x="4370" y="253"/>
                  </a:lnTo>
                  <a:lnTo>
                    <a:pt x="4373" y="235"/>
                  </a:lnTo>
                  <a:lnTo>
                    <a:pt x="4375" y="290"/>
                  </a:lnTo>
                  <a:lnTo>
                    <a:pt x="4377" y="266"/>
                  </a:lnTo>
                  <a:lnTo>
                    <a:pt x="4380" y="297"/>
                  </a:lnTo>
                  <a:lnTo>
                    <a:pt x="4382" y="220"/>
                  </a:lnTo>
                  <a:lnTo>
                    <a:pt x="4384" y="266"/>
                  </a:lnTo>
                  <a:lnTo>
                    <a:pt x="4387" y="281"/>
                  </a:lnTo>
                  <a:lnTo>
                    <a:pt x="4389" y="322"/>
                  </a:lnTo>
                  <a:lnTo>
                    <a:pt x="4391" y="265"/>
                  </a:lnTo>
                  <a:lnTo>
                    <a:pt x="4393" y="262"/>
                  </a:lnTo>
                  <a:lnTo>
                    <a:pt x="4396" y="245"/>
                  </a:lnTo>
                  <a:lnTo>
                    <a:pt x="4398" y="336"/>
                  </a:lnTo>
                  <a:lnTo>
                    <a:pt x="4400" y="324"/>
                  </a:lnTo>
                  <a:lnTo>
                    <a:pt x="4402" y="310"/>
                  </a:lnTo>
                  <a:lnTo>
                    <a:pt x="4405" y="286"/>
                  </a:lnTo>
                  <a:lnTo>
                    <a:pt x="4407" y="305"/>
                  </a:lnTo>
                  <a:lnTo>
                    <a:pt x="4409" y="273"/>
                  </a:lnTo>
                  <a:lnTo>
                    <a:pt x="4412" y="187"/>
                  </a:lnTo>
                  <a:lnTo>
                    <a:pt x="4414" y="192"/>
                  </a:lnTo>
                  <a:lnTo>
                    <a:pt x="4416" y="223"/>
                  </a:lnTo>
                  <a:lnTo>
                    <a:pt x="4419" y="280"/>
                  </a:lnTo>
                  <a:lnTo>
                    <a:pt x="4421" y="240"/>
                  </a:lnTo>
                  <a:lnTo>
                    <a:pt x="4423" y="218"/>
                  </a:lnTo>
                  <a:lnTo>
                    <a:pt x="4426" y="234"/>
                  </a:lnTo>
                  <a:lnTo>
                    <a:pt x="4428" y="250"/>
                  </a:lnTo>
                  <a:lnTo>
                    <a:pt x="4430" y="263"/>
                  </a:lnTo>
                  <a:lnTo>
                    <a:pt x="4432" y="235"/>
                  </a:lnTo>
                  <a:lnTo>
                    <a:pt x="4435" y="258"/>
                  </a:lnTo>
                  <a:lnTo>
                    <a:pt x="4437" y="309"/>
                  </a:lnTo>
                  <a:lnTo>
                    <a:pt x="4439" y="300"/>
                  </a:lnTo>
                  <a:lnTo>
                    <a:pt x="4442" y="256"/>
                  </a:lnTo>
                  <a:lnTo>
                    <a:pt x="4444" y="254"/>
                  </a:lnTo>
                  <a:lnTo>
                    <a:pt x="4446" y="269"/>
                  </a:lnTo>
                  <a:lnTo>
                    <a:pt x="4448" y="301"/>
                  </a:lnTo>
                  <a:lnTo>
                    <a:pt x="4451" y="298"/>
                  </a:lnTo>
                  <a:lnTo>
                    <a:pt x="4453" y="334"/>
                  </a:lnTo>
                  <a:lnTo>
                    <a:pt x="4455" y="305"/>
                  </a:lnTo>
                  <a:lnTo>
                    <a:pt x="4458" y="266"/>
                  </a:lnTo>
                  <a:lnTo>
                    <a:pt x="4460" y="228"/>
                  </a:lnTo>
                  <a:lnTo>
                    <a:pt x="4462" y="192"/>
                  </a:lnTo>
                  <a:lnTo>
                    <a:pt x="4465" y="202"/>
                  </a:lnTo>
                  <a:lnTo>
                    <a:pt x="4467" y="222"/>
                  </a:lnTo>
                  <a:lnTo>
                    <a:pt x="4469" y="258"/>
                  </a:lnTo>
                  <a:lnTo>
                    <a:pt x="4471" y="237"/>
                  </a:lnTo>
                  <a:lnTo>
                    <a:pt x="4474" y="246"/>
                  </a:lnTo>
                  <a:lnTo>
                    <a:pt x="4476" y="294"/>
                  </a:lnTo>
                  <a:lnTo>
                    <a:pt x="4478" y="258"/>
                  </a:lnTo>
                  <a:lnTo>
                    <a:pt x="4481" y="250"/>
                  </a:lnTo>
                  <a:lnTo>
                    <a:pt x="4483" y="234"/>
                  </a:lnTo>
                  <a:lnTo>
                    <a:pt x="4485" y="297"/>
                  </a:lnTo>
                  <a:lnTo>
                    <a:pt x="4488" y="254"/>
                  </a:lnTo>
                  <a:lnTo>
                    <a:pt x="4490" y="256"/>
                  </a:lnTo>
                  <a:lnTo>
                    <a:pt x="4492" y="248"/>
                  </a:lnTo>
                  <a:lnTo>
                    <a:pt x="4494" y="252"/>
                  </a:lnTo>
                  <a:lnTo>
                    <a:pt x="4497" y="233"/>
                  </a:lnTo>
                  <a:lnTo>
                    <a:pt x="4499" y="261"/>
                  </a:lnTo>
                  <a:lnTo>
                    <a:pt x="4501" y="290"/>
                  </a:lnTo>
                  <a:lnTo>
                    <a:pt x="4504" y="278"/>
                  </a:lnTo>
                  <a:lnTo>
                    <a:pt x="4506" y="244"/>
                  </a:lnTo>
                  <a:lnTo>
                    <a:pt x="4508" y="280"/>
                  </a:lnTo>
                  <a:lnTo>
                    <a:pt x="4510" y="285"/>
                  </a:lnTo>
                  <a:lnTo>
                    <a:pt x="4513" y="308"/>
                  </a:lnTo>
                  <a:lnTo>
                    <a:pt x="4515" y="274"/>
                  </a:lnTo>
                  <a:lnTo>
                    <a:pt x="4517" y="277"/>
                  </a:lnTo>
                  <a:lnTo>
                    <a:pt x="4520" y="237"/>
                  </a:lnTo>
                  <a:lnTo>
                    <a:pt x="4522" y="240"/>
                  </a:lnTo>
                  <a:lnTo>
                    <a:pt x="4524" y="262"/>
                  </a:lnTo>
                  <a:lnTo>
                    <a:pt x="4527" y="275"/>
                  </a:lnTo>
                  <a:lnTo>
                    <a:pt x="4529" y="283"/>
                  </a:lnTo>
                  <a:lnTo>
                    <a:pt x="4531" y="278"/>
                  </a:lnTo>
                  <a:lnTo>
                    <a:pt x="4534" y="288"/>
                  </a:lnTo>
                  <a:lnTo>
                    <a:pt x="4536" y="275"/>
                  </a:lnTo>
                  <a:lnTo>
                    <a:pt x="4538" y="264"/>
                  </a:lnTo>
                  <a:lnTo>
                    <a:pt x="4540" y="284"/>
                  </a:lnTo>
                  <a:lnTo>
                    <a:pt x="4543" y="283"/>
                  </a:lnTo>
                  <a:lnTo>
                    <a:pt x="4545" y="257"/>
                  </a:lnTo>
                  <a:lnTo>
                    <a:pt x="4547" y="268"/>
                  </a:lnTo>
                  <a:lnTo>
                    <a:pt x="4550" y="308"/>
                  </a:lnTo>
                  <a:lnTo>
                    <a:pt x="4552" y="310"/>
                  </a:lnTo>
                  <a:lnTo>
                    <a:pt x="4554" y="284"/>
                  </a:lnTo>
                  <a:lnTo>
                    <a:pt x="4556" y="245"/>
                  </a:lnTo>
                  <a:lnTo>
                    <a:pt x="4559" y="282"/>
                  </a:lnTo>
                  <a:lnTo>
                    <a:pt x="4561" y="241"/>
                  </a:lnTo>
                  <a:lnTo>
                    <a:pt x="4563" y="234"/>
                  </a:lnTo>
                  <a:lnTo>
                    <a:pt x="4566" y="231"/>
                  </a:lnTo>
                  <a:lnTo>
                    <a:pt x="4568" y="266"/>
                  </a:lnTo>
                  <a:lnTo>
                    <a:pt x="4570" y="255"/>
                  </a:lnTo>
                  <a:lnTo>
                    <a:pt x="4573" y="286"/>
                  </a:lnTo>
                  <a:lnTo>
                    <a:pt x="4575" y="319"/>
                  </a:lnTo>
                  <a:lnTo>
                    <a:pt x="4577" y="290"/>
                  </a:lnTo>
                  <a:lnTo>
                    <a:pt x="4580" y="259"/>
                  </a:lnTo>
                  <a:lnTo>
                    <a:pt x="4582" y="249"/>
                  </a:lnTo>
                  <a:lnTo>
                    <a:pt x="4584" y="271"/>
                  </a:lnTo>
                  <a:lnTo>
                    <a:pt x="4586" y="279"/>
                  </a:lnTo>
                  <a:lnTo>
                    <a:pt x="4589" y="249"/>
                  </a:lnTo>
                  <a:lnTo>
                    <a:pt x="4591" y="280"/>
                  </a:lnTo>
                  <a:lnTo>
                    <a:pt x="4593" y="256"/>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34" name="Rectangle 133"/>
            <p:cNvSpPr/>
            <p:nvPr/>
          </p:nvSpPr>
          <p:spPr>
            <a:xfrm>
              <a:off x="851479" y="4141818"/>
              <a:ext cx="380231" cy="369331"/>
            </a:xfrm>
            <a:prstGeom prst="rect">
              <a:avLst/>
            </a:prstGeom>
          </p:spPr>
          <p:txBody>
            <a:bodyPr wrap="none">
              <a:spAutoFit/>
            </a:bodyPr>
            <a:lstStyle/>
            <a:p>
              <a:r>
                <a:rPr lang="en-US" i="1" dirty="0"/>
                <a:t>T</a:t>
              </a:r>
              <a:r>
                <a:rPr lang="en-US" i="1" baseline="-25000" dirty="0"/>
                <a:t>B</a:t>
              </a:r>
              <a:endParaRPr lang="en-US" dirty="0"/>
            </a:p>
          </p:txBody>
        </p:sp>
      </p:grpSp>
      <p:cxnSp>
        <p:nvCxnSpPr>
          <p:cNvPr id="138" name="Straight Connector 137"/>
          <p:cNvCxnSpPr>
            <a:cxnSpLocks/>
          </p:cNvCxnSpPr>
          <p:nvPr/>
        </p:nvCxnSpPr>
        <p:spPr>
          <a:xfrm flipH="1">
            <a:off x="1833758" y="3493346"/>
            <a:ext cx="1" cy="1331572"/>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39" name="Rectangle 19"/>
          <p:cNvSpPr>
            <a:spLocks noChangeArrowheads="1"/>
          </p:cNvSpPr>
          <p:nvPr/>
        </p:nvSpPr>
        <p:spPr bwMode="auto">
          <a:xfrm>
            <a:off x="1701193" y="4835842"/>
            <a:ext cx="249531" cy="14838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dirty="0">
                <a:solidFill>
                  <a:srgbClr val="00B050"/>
                </a:solidFill>
                <a:latin typeface="Helvetica" charset="0"/>
                <a:cs typeface="Arial" pitchFamily="34" charset="0"/>
              </a:rPr>
              <a:t>362</a:t>
            </a:r>
            <a:endParaRPr lang="en-US" dirty="0">
              <a:solidFill>
                <a:srgbClr val="00B050"/>
              </a:solidFill>
              <a:latin typeface="Arial" pitchFamily="34" charset="0"/>
              <a:cs typeface="Arial" pitchFamily="34" charset="0"/>
            </a:endParaRPr>
          </a:p>
        </p:txBody>
      </p:sp>
      <p:cxnSp>
        <p:nvCxnSpPr>
          <p:cNvPr id="140" name="Straight Connector 139"/>
          <p:cNvCxnSpPr>
            <a:cxnSpLocks/>
            <a:endCxn id="145" idx="23"/>
          </p:cNvCxnSpPr>
          <p:nvPr/>
        </p:nvCxnSpPr>
        <p:spPr>
          <a:xfrm>
            <a:off x="507924" y="4660715"/>
            <a:ext cx="1318035"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41" name="TextBox 140"/>
          <p:cNvSpPr txBox="1"/>
          <p:nvPr/>
        </p:nvSpPr>
        <p:spPr>
          <a:xfrm>
            <a:off x="16729" y="4486376"/>
            <a:ext cx="355789" cy="181358"/>
          </a:xfrm>
          <a:prstGeom prst="rect">
            <a:avLst/>
          </a:prstGeom>
          <a:noFill/>
        </p:spPr>
        <p:txBody>
          <a:bodyPr wrap="none" rtlCol="0">
            <a:spAutoFit/>
          </a:bodyPr>
          <a:lstStyle/>
          <a:p>
            <a:r>
              <a:rPr lang="en-US" sz="1600" dirty="0">
                <a:solidFill>
                  <a:srgbClr val="FF33CC"/>
                </a:solidFill>
              </a:rPr>
              <a:t>1.24</a:t>
            </a:r>
          </a:p>
        </p:txBody>
      </p:sp>
      <p:sp>
        <p:nvSpPr>
          <p:cNvPr id="142" name="Freeform 37"/>
          <p:cNvSpPr>
            <a:spLocks/>
          </p:cNvSpPr>
          <p:nvPr/>
        </p:nvSpPr>
        <p:spPr bwMode="auto">
          <a:xfrm>
            <a:off x="584122" y="3663026"/>
            <a:ext cx="3457285" cy="317881"/>
          </a:xfrm>
          <a:custGeom>
            <a:avLst/>
            <a:gdLst>
              <a:gd name="T0" fmla="*/ 69 w 4590"/>
              <a:gd name="T1" fmla="*/ 321 h 506"/>
              <a:gd name="T2" fmla="*/ 142 w 4590"/>
              <a:gd name="T3" fmla="*/ 270 h 506"/>
              <a:gd name="T4" fmla="*/ 216 w 4590"/>
              <a:gd name="T5" fmla="*/ 299 h 506"/>
              <a:gd name="T6" fmla="*/ 289 w 4590"/>
              <a:gd name="T7" fmla="*/ 217 h 506"/>
              <a:gd name="T8" fmla="*/ 363 w 4590"/>
              <a:gd name="T9" fmla="*/ 304 h 506"/>
              <a:gd name="T10" fmla="*/ 436 w 4590"/>
              <a:gd name="T11" fmla="*/ 303 h 506"/>
              <a:gd name="T12" fmla="*/ 510 w 4590"/>
              <a:gd name="T13" fmla="*/ 287 h 506"/>
              <a:gd name="T14" fmla="*/ 583 w 4590"/>
              <a:gd name="T15" fmla="*/ 178 h 506"/>
              <a:gd name="T16" fmla="*/ 657 w 4590"/>
              <a:gd name="T17" fmla="*/ 241 h 506"/>
              <a:gd name="T18" fmla="*/ 730 w 4590"/>
              <a:gd name="T19" fmla="*/ 222 h 506"/>
              <a:gd name="T20" fmla="*/ 804 w 4590"/>
              <a:gd name="T21" fmla="*/ 219 h 506"/>
              <a:gd name="T22" fmla="*/ 877 w 4590"/>
              <a:gd name="T23" fmla="*/ 283 h 506"/>
              <a:gd name="T24" fmla="*/ 951 w 4590"/>
              <a:gd name="T25" fmla="*/ 269 h 506"/>
              <a:gd name="T26" fmla="*/ 1024 w 4590"/>
              <a:gd name="T27" fmla="*/ 349 h 506"/>
              <a:gd name="T28" fmla="*/ 1098 w 4590"/>
              <a:gd name="T29" fmla="*/ 256 h 506"/>
              <a:gd name="T30" fmla="*/ 1171 w 4590"/>
              <a:gd name="T31" fmla="*/ 216 h 506"/>
              <a:gd name="T32" fmla="*/ 1245 w 4590"/>
              <a:gd name="T33" fmla="*/ 231 h 506"/>
              <a:gd name="T34" fmla="*/ 1318 w 4590"/>
              <a:gd name="T35" fmla="*/ 239 h 506"/>
              <a:gd name="T36" fmla="*/ 1392 w 4590"/>
              <a:gd name="T37" fmla="*/ 299 h 506"/>
              <a:gd name="T38" fmla="*/ 1466 w 4590"/>
              <a:gd name="T39" fmla="*/ 216 h 506"/>
              <a:gd name="T40" fmla="*/ 1539 w 4590"/>
              <a:gd name="T41" fmla="*/ 217 h 506"/>
              <a:gd name="T42" fmla="*/ 1613 w 4590"/>
              <a:gd name="T43" fmla="*/ 57 h 506"/>
              <a:gd name="T44" fmla="*/ 1686 w 4590"/>
              <a:gd name="T45" fmla="*/ 422 h 506"/>
              <a:gd name="T46" fmla="*/ 1759 w 4590"/>
              <a:gd name="T47" fmla="*/ 388 h 506"/>
              <a:gd name="T48" fmla="*/ 1833 w 4590"/>
              <a:gd name="T49" fmla="*/ 40 h 506"/>
              <a:gd name="T50" fmla="*/ 1907 w 4590"/>
              <a:gd name="T51" fmla="*/ 226 h 506"/>
              <a:gd name="T52" fmla="*/ 1980 w 4590"/>
              <a:gd name="T53" fmla="*/ 489 h 506"/>
              <a:gd name="T54" fmla="*/ 2054 w 4590"/>
              <a:gd name="T55" fmla="*/ 161 h 506"/>
              <a:gd name="T56" fmla="*/ 2127 w 4590"/>
              <a:gd name="T57" fmla="*/ 67 h 506"/>
              <a:gd name="T58" fmla="*/ 2201 w 4590"/>
              <a:gd name="T59" fmla="*/ 471 h 506"/>
              <a:gd name="T60" fmla="*/ 2274 w 4590"/>
              <a:gd name="T61" fmla="*/ 378 h 506"/>
              <a:gd name="T62" fmla="*/ 2348 w 4590"/>
              <a:gd name="T63" fmla="*/ 249 h 506"/>
              <a:gd name="T64" fmla="*/ 2421 w 4590"/>
              <a:gd name="T65" fmla="*/ 325 h 506"/>
              <a:gd name="T66" fmla="*/ 2495 w 4590"/>
              <a:gd name="T67" fmla="*/ 231 h 506"/>
              <a:gd name="T68" fmla="*/ 2568 w 4590"/>
              <a:gd name="T69" fmla="*/ 286 h 506"/>
              <a:gd name="T70" fmla="*/ 2642 w 4590"/>
              <a:gd name="T71" fmla="*/ 240 h 506"/>
              <a:gd name="T72" fmla="*/ 2715 w 4590"/>
              <a:gd name="T73" fmla="*/ 246 h 506"/>
              <a:gd name="T74" fmla="*/ 2789 w 4590"/>
              <a:gd name="T75" fmla="*/ 276 h 506"/>
              <a:gd name="T76" fmla="*/ 2863 w 4590"/>
              <a:gd name="T77" fmla="*/ 218 h 506"/>
              <a:gd name="T78" fmla="*/ 2936 w 4590"/>
              <a:gd name="T79" fmla="*/ 201 h 506"/>
              <a:gd name="T80" fmla="*/ 3009 w 4590"/>
              <a:gd name="T81" fmla="*/ 222 h 506"/>
              <a:gd name="T82" fmla="*/ 3083 w 4590"/>
              <a:gd name="T83" fmla="*/ 220 h 506"/>
              <a:gd name="T84" fmla="*/ 3156 w 4590"/>
              <a:gd name="T85" fmla="*/ 254 h 506"/>
              <a:gd name="T86" fmla="*/ 3230 w 4590"/>
              <a:gd name="T87" fmla="*/ 237 h 506"/>
              <a:gd name="T88" fmla="*/ 3304 w 4590"/>
              <a:gd name="T89" fmla="*/ 250 h 506"/>
              <a:gd name="T90" fmla="*/ 3377 w 4590"/>
              <a:gd name="T91" fmla="*/ 218 h 506"/>
              <a:gd name="T92" fmla="*/ 3451 w 4590"/>
              <a:gd name="T93" fmla="*/ 219 h 506"/>
              <a:gd name="T94" fmla="*/ 3524 w 4590"/>
              <a:gd name="T95" fmla="*/ 216 h 506"/>
              <a:gd name="T96" fmla="*/ 3598 w 4590"/>
              <a:gd name="T97" fmla="*/ 213 h 506"/>
              <a:gd name="T98" fmla="*/ 3671 w 4590"/>
              <a:gd name="T99" fmla="*/ 247 h 506"/>
              <a:gd name="T100" fmla="*/ 3745 w 4590"/>
              <a:gd name="T101" fmla="*/ 183 h 506"/>
              <a:gd name="T102" fmla="*/ 3818 w 4590"/>
              <a:gd name="T103" fmla="*/ 273 h 506"/>
              <a:gd name="T104" fmla="*/ 3892 w 4590"/>
              <a:gd name="T105" fmla="*/ 322 h 506"/>
              <a:gd name="T106" fmla="*/ 3965 w 4590"/>
              <a:gd name="T107" fmla="*/ 234 h 506"/>
              <a:gd name="T108" fmla="*/ 4039 w 4590"/>
              <a:gd name="T109" fmla="*/ 214 h 506"/>
              <a:gd name="T110" fmla="*/ 4112 w 4590"/>
              <a:gd name="T111" fmla="*/ 286 h 506"/>
              <a:gd name="T112" fmla="*/ 4186 w 4590"/>
              <a:gd name="T113" fmla="*/ 176 h 506"/>
              <a:gd name="T114" fmla="*/ 4260 w 4590"/>
              <a:gd name="T115" fmla="*/ 249 h 506"/>
              <a:gd name="T116" fmla="*/ 4333 w 4590"/>
              <a:gd name="T117" fmla="*/ 345 h 506"/>
              <a:gd name="T118" fmla="*/ 4406 w 4590"/>
              <a:gd name="T119" fmla="*/ 192 h 506"/>
              <a:gd name="T120" fmla="*/ 4480 w 4590"/>
              <a:gd name="T121" fmla="*/ 270 h 506"/>
              <a:gd name="T122" fmla="*/ 4553 w 4590"/>
              <a:gd name="T123" fmla="*/ 303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90" h="506">
                <a:moveTo>
                  <a:pt x="0" y="299"/>
                </a:moveTo>
                <a:lnTo>
                  <a:pt x="4" y="322"/>
                </a:lnTo>
                <a:lnTo>
                  <a:pt x="9" y="306"/>
                </a:lnTo>
                <a:lnTo>
                  <a:pt x="13" y="294"/>
                </a:lnTo>
                <a:lnTo>
                  <a:pt x="18" y="225"/>
                </a:lnTo>
                <a:lnTo>
                  <a:pt x="23" y="209"/>
                </a:lnTo>
                <a:lnTo>
                  <a:pt x="27" y="195"/>
                </a:lnTo>
                <a:lnTo>
                  <a:pt x="32" y="270"/>
                </a:lnTo>
                <a:lnTo>
                  <a:pt x="36" y="271"/>
                </a:lnTo>
                <a:lnTo>
                  <a:pt x="41" y="347"/>
                </a:lnTo>
                <a:lnTo>
                  <a:pt x="46" y="214"/>
                </a:lnTo>
                <a:lnTo>
                  <a:pt x="50" y="217"/>
                </a:lnTo>
                <a:lnTo>
                  <a:pt x="55" y="191"/>
                </a:lnTo>
                <a:lnTo>
                  <a:pt x="59" y="315"/>
                </a:lnTo>
                <a:lnTo>
                  <a:pt x="64" y="310"/>
                </a:lnTo>
                <a:lnTo>
                  <a:pt x="69" y="321"/>
                </a:lnTo>
                <a:lnTo>
                  <a:pt x="73" y="259"/>
                </a:lnTo>
                <a:lnTo>
                  <a:pt x="78" y="261"/>
                </a:lnTo>
                <a:lnTo>
                  <a:pt x="82" y="230"/>
                </a:lnTo>
                <a:lnTo>
                  <a:pt x="87" y="216"/>
                </a:lnTo>
                <a:lnTo>
                  <a:pt x="92" y="196"/>
                </a:lnTo>
                <a:lnTo>
                  <a:pt x="96" y="152"/>
                </a:lnTo>
                <a:lnTo>
                  <a:pt x="101" y="181"/>
                </a:lnTo>
                <a:lnTo>
                  <a:pt x="105" y="230"/>
                </a:lnTo>
                <a:lnTo>
                  <a:pt x="110" y="222"/>
                </a:lnTo>
                <a:lnTo>
                  <a:pt x="115" y="230"/>
                </a:lnTo>
                <a:lnTo>
                  <a:pt x="119" y="179"/>
                </a:lnTo>
                <a:lnTo>
                  <a:pt x="124" y="201"/>
                </a:lnTo>
                <a:lnTo>
                  <a:pt x="128" y="255"/>
                </a:lnTo>
                <a:lnTo>
                  <a:pt x="133" y="295"/>
                </a:lnTo>
                <a:lnTo>
                  <a:pt x="138" y="343"/>
                </a:lnTo>
                <a:lnTo>
                  <a:pt x="142" y="270"/>
                </a:lnTo>
                <a:lnTo>
                  <a:pt x="147" y="269"/>
                </a:lnTo>
                <a:lnTo>
                  <a:pt x="151" y="221"/>
                </a:lnTo>
                <a:lnTo>
                  <a:pt x="156" y="271"/>
                </a:lnTo>
                <a:lnTo>
                  <a:pt x="160" y="278"/>
                </a:lnTo>
                <a:lnTo>
                  <a:pt x="165" y="302"/>
                </a:lnTo>
                <a:lnTo>
                  <a:pt x="170" y="224"/>
                </a:lnTo>
                <a:lnTo>
                  <a:pt x="174" y="215"/>
                </a:lnTo>
                <a:lnTo>
                  <a:pt x="179" y="191"/>
                </a:lnTo>
                <a:lnTo>
                  <a:pt x="184" y="260"/>
                </a:lnTo>
                <a:lnTo>
                  <a:pt x="188" y="231"/>
                </a:lnTo>
                <a:lnTo>
                  <a:pt x="193" y="229"/>
                </a:lnTo>
                <a:lnTo>
                  <a:pt x="197" y="196"/>
                </a:lnTo>
                <a:lnTo>
                  <a:pt x="202" y="186"/>
                </a:lnTo>
                <a:lnTo>
                  <a:pt x="206" y="202"/>
                </a:lnTo>
                <a:lnTo>
                  <a:pt x="211" y="239"/>
                </a:lnTo>
                <a:lnTo>
                  <a:pt x="216" y="299"/>
                </a:lnTo>
                <a:lnTo>
                  <a:pt x="220" y="309"/>
                </a:lnTo>
                <a:lnTo>
                  <a:pt x="225" y="275"/>
                </a:lnTo>
                <a:lnTo>
                  <a:pt x="230" y="241"/>
                </a:lnTo>
                <a:lnTo>
                  <a:pt x="234" y="206"/>
                </a:lnTo>
                <a:lnTo>
                  <a:pt x="239" y="214"/>
                </a:lnTo>
                <a:lnTo>
                  <a:pt x="243" y="249"/>
                </a:lnTo>
                <a:lnTo>
                  <a:pt x="248" y="269"/>
                </a:lnTo>
                <a:lnTo>
                  <a:pt x="252" y="241"/>
                </a:lnTo>
                <a:lnTo>
                  <a:pt x="257" y="208"/>
                </a:lnTo>
                <a:lnTo>
                  <a:pt x="262" y="213"/>
                </a:lnTo>
                <a:lnTo>
                  <a:pt x="266" y="241"/>
                </a:lnTo>
                <a:lnTo>
                  <a:pt x="271" y="270"/>
                </a:lnTo>
                <a:lnTo>
                  <a:pt x="275" y="277"/>
                </a:lnTo>
                <a:lnTo>
                  <a:pt x="280" y="271"/>
                </a:lnTo>
                <a:lnTo>
                  <a:pt x="284" y="262"/>
                </a:lnTo>
                <a:lnTo>
                  <a:pt x="289" y="217"/>
                </a:lnTo>
                <a:lnTo>
                  <a:pt x="294" y="241"/>
                </a:lnTo>
                <a:lnTo>
                  <a:pt x="298" y="250"/>
                </a:lnTo>
                <a:lnTo>
                  <a:pt x="303" y="313"/>
                </a:lnTo>
                <a:lnTo>
                  <a:pt x="308" y="280"/>
                </a:lnTo>
                <a:lnTo>
                  <a:pt x="312" y="251"/>
                </a:lnTo>
                <a:lnTo>
                  <a:pt x="317" y="238"/>
                </a:lnTo>
                <a:lnTo>
                  <a:pt x="321" y="240"/>
                </a:lnTo>
                <a:lnTo>
                  <a:pt x="326" y="252"/>
                </a:lnTo>
                <a:lnTo>
                  <a:pt x="330" y="229"/>
                </a:lnTo>
                <a:lnTo>
                  <a:pt x="335" y="242"/>
                </a:lnTo>
                <a:lnTo>
                  <a:pt x="340" y="224"/>
                </a:lnTo>
                <a:lnTo>
                  <a:pt x="344" y="279"/>
                </a:lnTo>
                <a:lnTo>
                  <a:pt x="349" y="292"/>
                </a:lnTo>
                <a:lnTo>
                  <a:pt x="354" y="316"/>
                </a:lnTo>
                <a:lnTo>
                  <a:pt x="358" y="290"/>
                </a:lnTo>
                <a:lnTo>
                  <a:pt x="363" y="304"/>
                </a:lnTo>
                <a:lnTo>
                  <a:pt x="367" y="298"/>
                </a:lnTo>
                <a:lnTo>
                  <a:pt x="372" y="235"/>
                </a:lnTo>
                <a:lnTo>
                  <a:pt x="376" y="189"/>
                </a:lnTo>
                <a:lnTo>
                  <a:pt x="381" y="228"/>
                </a:lnTo>
                <a:lnTo>
                  <a:pt x="386" y="294"/>
                </a:lnTo>
                <a:lnTo>
                  <a:pt x="390" y="314"/>
                </a:lnTo>
                <a:lnTo>
                  <a:pt x="395" y="288"/>
                </a:lnTo>
                <a:lnTo>
                  <a:pt x="400" y="267"/>
                </a:lnTo>
                <a:lnTo>
                  <a:pt x="404" y="285"/>
                </a:lnTo>
                <a:lnTo>
                  <a:pt x="409" y="227"/>
                </a:lnTo>
                <a:lnTo>
                  <a:pt x="413" y="234"/>
                </a:lnTo>
                <a:lnTo>
                  <a:pt x="418" y="175"/>
                </a:lnTo>
                <a:lnTo>
                  <a:pt x="422" y="196"/>
                </a:lnTo>
                <a:lnTo>
                  <a:pt x="427" y="190"/>
                </a:lnTo>
                <a:lnTo>
                  <a:pt x="432" y="230"/>
                </a:lnTo>
                <a:lnTo>
                  <a:pt x="436" y="303"/>
                </a:lnTo>
                <a:lnTo>
                  <a:pt x="441" y="297"/>
                </a:lnTo>
                <a:lnTo>
                  <a:pt x="445" y="267"/>
                </a:lnTo>
                <a:lnTo>
                  <a:pt x="450" y="226"/>
                </a:lnTo>
                <a:lnTo>
                  <a:pt x="454" y="226"/>
                </a:lnTo>
                <a:lnTo>
                  <a:pt x="459" y="300"/>
                </a:lnTo>
                <a:lnTo>
                  <a:pt x="464" y="322"/>
                </a:lnTo>
                <a:lnTo>
                  <a:pt x="468" y="351"/>
                </a:lnTo>
                <a:lnTo>
                  <a:pt x="473" y="310"/>
                </a:lnTo>
                <a:lnTo>
                  <a:pt x="478" y="280"/>
                </a:lnTo>
                <a:lnTo>
                  <a:pt x="482" y="262"/>
                </a:lnTo>
                <a:lnTo>
                  <a:pt x="487" y="242"/>
                </a:lnTo>
                <a:lnTo>
                  <a:pt x="491" y="253"/>
                </a:lnTo>
                <a:lnTo>
                  <a:pt x="496" y="255"/>
                </a:lnTo>
                <a:lnTo>
                  <a:pt x="500" y="261"/>
                </a:lnTo>
                <a:lnTo>
                  <a:pt x="505" y="260"/>
                </a:lnTo>
                <a:lnTo>
                  <a:pt x="510" y="287"/>
                </a:lnTo>
                <a:lnTo>
                  <a:pt x="514" y="315"/>
                </a:lnTo>
                <a:lnTo>
                  <a:pt x="519" y="301"/>
                </a:lnTo>
                <a:lnTo>
                  <a:pt x="524" y="272"/>
                </a:lnTo>
                <a:lnTo>
                  <a:pt x="528" y="252"/>
                </a:lnTo>
                <a:lnTo>
                  <a:pt x="533" y="220"/>
                </a:lnTo>
                <a:lnTo>
                  <a:pt x="537" y="230"/>
                </a:lnTo>
                <a:lnTo>
                  <a:pt x="542" y="232"/>
                </a:lnTo>
                <a:lnTo>
                  <a:pt x="546" y="256"/>
                </a:lnTo>
                <a:lnTo>
                  <a:pt x="551" y="228"/>
                </a:lnTo>
                <a:lnTo>
                  <a:pt x="556" y="249"/>
                </a:lnTo>
                <a:lnTo>
                  <a:pt x="560" y="280"/>
                </a:lnTo>
                <a:lnTo>
                  <a:pt x="565" y="265"/>
                </a:lnTo>
                <a:lnTo>
                  <a:pt x="569" y="246"/>
                </a:lnTo>
                <a:lnTo>
                  <a:pt x="574" y="226"/>
                </a:lnTo>
                <a:lnTo>
                  <a:pt x="579" y="205"/>
                </a:lnTo>
                <a:lnTo>
                  <a:pt x="583" y="178"/>
                </a:lnTo>
                <a:lnTo>
                  <a:pt x="588" y="195"/>
                </a:lnTo>
                <a:lnTo>
                  <a:pt x="592" y="268"/>
                </a:lnTo>
                <a:lnTo>
                  <a:pt x="597" y="303"/>
                </a:lnTo>
                <a:lnTo>
                  <a:pt x="602" y="291"/>
                </a:lnTo>
                <a:lnTo>
                  <a:pt x="606" y="215"/>
                </a:lnTo>
                <a:lnTo>
                  <a:pt x="611" y="228"/>
                </a:lnTo>
                <a:lnTo>
                  <a:pt x="615" y="209"/>
                </a:lnTo>
                <a:lnTo>
                  <a:pt x="620" y="279"/>
                </a:lnTo>
                <a:lnTo>
                  <a:pt x="625" y="264"/>
                </a:lnTo>
                <a:lnTo>
                  <a:pt x="629" y="251"/>
                </a:lnTo>
                <a:lnTo>
                  <a:pt x="634" y="238"/>
                </a:lnTo>
                <a:lnTo>
                  <a:pt x="638" y="195"/>
                </a:lnTo>
                <a:lnTo>
                  <a:pt x="643" y="252"/>
                </a:lnTo>
                <a:lnTo>
                  <a:pt x="648" y="244"/>
                </a:lnTo>
                <a:lnTo>
                  <a:pt x="652" y="288"/>
                </a:lnTo>
                <a:lnTo>
                  <a:pt x="657" y="241"/>
                </a:lnTo>
                <a:lnTo>
                  <a:pt x="661" y="237"/>
                </a:lnTo>
                <a:lnTo>
                  <a:pt x="666" y="217"/>
                </a:lnTo>
                <a:lnTo>
                  <a:pt x="671" y="230"/>
                </a:lnTo>
                <a:lnTo>
                  <a:pt x="675" y="182"/>
                </a:lnTo>
                <a:lnTo>
                  <a:pt x="680" y="266"/>
                </a:lnTo>
                <a:lnTo>
                  <a:pt x="684" y="278"/>
                </a:lnTo>
                <a:lnTo>
                  <a:pt x="689" y="362"/>
                </a:lnTo>
                <a:lnTo>
                  <a:pt x="693" y="251"/>
                </a:lnTo>
                <a:lnTo>
                  <a:pt x="698" y="252"/>
                </a:lnTo>
                <a:lnTo>
                  <a:pt x="703" y="251"/>
                </a:lnTo>
                <a:lnTo>
                  <a:pt x="707" y="278"/>
                </a:lnTo>
                <a:lnTo>
                  <a:pt x="712" y="276"/>
                </a:lnTo>
                <a:lnTo>
                  <a:pt x="717" y="206"/>
                </a:lnTo>
                <a:lnTo>
                  <a:pt x="721" y="197"/>
                </a:lnTo>
                <a:lnTo>
                  <a:pt x="726" y="176"/>
                </a:lnTo>
                <a:lnTo>
                  <a:pt x="730" y="222"/>
                </a:lnTo>
                <a:lnTo>
                  <a:pt x="735" y="238"/>
                </a:lnTo>
                <a:lnTo>
                  <a:pt x="739" y="269"/>
                </a:lnTo>
                <a:lnTo>
                  <a:pt x="744" y="282"/>
                </a:lnTo>
                <a:lnTo>
                  <a:pt x="749" y="309"/>
                </a:lnTo>
                <a:lnTo>
                  <a:pt x="753" y="286"/>
                </a:lnTo>
                <a:lnTo>
                  <a:pt x="758" y="285"/>
                </a:lnTo>
                <a:lnTo>
                  <a:pt x="763" y="295"/>
                </a:lnTo>
                <a:lnTo>
                  <a:pt x="767" y="302"/>
                </a:lnTo>
                <a:lnTo>
                  <a:pt x="772" y="270"/>
                </a:lnTo>
                <a:lnTo>
                  <a:pt x="776" y="205"/>
                </a:lnTo>
                <a:lnTo>
                  <a:pt x="781" y="207"/>
                </a:lnTo>
                <a:lnTo>
                  <a:pt x="785" y="220"/>
                </a:lnTo>
                <a:lnTo>
                  <a:pt x="790" y="257"/>
                </a:lnTo>
                <a:lnTo>
                  <a:pt x="795" y="219"/>
                </a:lnTo>
                <a:lnTo>
                  <a:pt x="799" y="231"/>
                </a:lnTo>
                <a:lnTo>
                  <a:pt x="804" y="219"/>
                </a:lnTo>
                <a:lnTo>
                  <a:pt x="809" y="264"/>
                </a:lnTo>
                <a:lnTo>
                  <a:pt x="813" y="244"/>
                </a:lnTo>
                <a:lnTo>
                  <a:pt x="817" y="224"/>
                </a:lnTo>
                <a:lnTo>
                  <a:pt x="822" y="236"/>
                </a:lnTo>
                <a:lnTo>
                  <a:pt x="827" y="231"/>
                </a:lnTo>
                <a:lnTo>
                  <a:pt x="831" y="282"/>
                </a:lnTo>
                <a:lnTo>
                  <a:pt x="836" y="226"/>
                </a:lnTo>
                <a:lnTo>
                  <a:pt x="841" y="247"/>
                </a:lnTo>
                <a:lnTo>
                  <a:pt x="845" y="234"/>
                </a:lnTo>
                <a:lnTo>
                  <a:pt x="850" y="277"/>
                </a:lnTo>
                <a:lnTo>
                  <a:pt x="855" y="267"/>
                </a:lnTo>
                <a:lnTo>
                  <a:pt x="859" y="264"/>
                </a:lnTo>
                <a:lnTo>
                  <a:pt x="863" y="333"/>
                </a:lnTo>
                <a:lnTo>
                  <a:pt x="868" y="347"/>
                </a:lnTo>
                <a:lnTo>
                  <a:pt x="873" y="376"/>
                </a:lnTo>
                <a:lnTo>
                  <a:pt x="877" y="283"/>
                </a:lnTo>
                <a:lnTo>
                  <a:pt x="882" y="276"/>
                </a:lnTo>
                <a:lnTo>
                  <a:pt x="887" y="244"/>
                </a:lnTo>
                <a:lnTo>
                  <a:pt x="891" y="270"/>
                </a:lnTo>
                <a:lnTo>
                  <a:pt x="896" y="242"/>
                </a:lnTo>
                <a:lnTo>
                  <a:pt x="900" y="197"/>
                </a:lnTo>
                <a:lnTo>
                  <a:pt x="905" y="193"/>
                </a:lnTo>
                <a:lnTo>
                  <a:pt x="909" y="207"/>
                </a:lnTo>
                <a:lnTo>
                  <a:pt x="914" y="271"/>
                </a:lnTo>
                <a:lnTo>
                  <a:pt x="919" y="258"/>
                </a:lnTo>
                <a:lnTo>
                  <a:pt x="923" y="263"/>
                </a:lnTo>
                <a:lnTo>
                  <a:pt x="928" y="297"/>
                </a:lnTo>
                <a:lnTo>
                  <a:pt x="933" y="312"/>
                </a:lnTo>
                <a:lnTo>
                  <a:pt x="937" y="347"/>
                </a:lnTo>
                <a:lnTo>
                  <a:pt x="942" y="304"/>
                </a:lnTo>
                <a:lnTo>
                  <a:pt x="946" y="287"/>
                </a:lnTo>
                <a:lnTo>
                  <a:pt x="951" y="269"/>
                </a:lnTo>
                <a:lnTo>
                  <a:pt x="955" y="259"/>
                </a:lnTo>
                <a:lnTo>
                  <a:pt x="960" y="264"/>
                </a:lnTo>
                <a:lnTo>
                  <a:pt x="965" y="262"/>
                </a:lnTo>
                <a:lnTo>
                  <a:pt x="969" y="237"/>
                </a:lnTo>
                <a:lnTo>
                  <a:pt x="974" y="256"/>
                </a:lnTo>
                <a:lnTo>
                  <a:pt x="979" y="259"/>
                </a:lnTo>
                <a:lnTo>
                  <a:pt x="983" y="284"/>
                </a:lnTo>
                <a:lnTo>
                  <a:pt x="988" y="298"/>
                </a:lnTo>
                <a:lnTo>
                  <a:pt x="992" y="277"/>
                </a:lnTo>
                <a:lnTo>
                  <a:pt x="997" y="239"/>
                </a:lnTo>
                <a:lnTo>
                  <a:pt x="1001" y="232"/>
                </a:lnTo>
                <a:lnTo>
                  <a:pt x="1006" y="234"/>
                </a:lnTo>
                <a:lnTo>
                  <a:pt x="1011" y="326"/>
                </a:lnTo>
                <a:lnTo>
                  <a:pt x="1015" y="352"/>
                </a:lnTo>
                <a:lnTo>
                  <a:pt x="1020" y="371"/>
                </a:lnTo>
                <a:lnTo>
                  <a:pt x="1024" y="349"/>
                </a:lnTo>
                <a:lnTo>
                  <a:pt x="1029" y="325"/>
                </a:lnTo>
                <a:lnTo>
                  <a:pt x="1034" y="315"/>
                </a:lnTo>
                <a:lnTo>
                  <a:pt x="1038" y="309"/>
                </a:lnTo>
                <a:lnTo>
                  <a:pt x="1043" y="295"/>
                </a:lnTo>
                <a:lnTo>
                  <a:pt x="1047" y="246"/>
                </a:lnTo>
                <a:lnTo>
                  <a:pt x="1052" y="237"/>
                </a:lnTo>
                <a:lnTo>
                  <a:pt x="1057" y="234"/>
                </a:lnTo>
                <a:lnTo>
                  <a:pt x="1061" y="276"/>
                </a:lnTo>
                <a:lnTo>
                  <a:pt x="1066" y="278"/>
                </a:lnTo>
                <a:lnTo>
                  <a:pt x="1070" y="236"/>
                </a:lnTo>
                <a:lnTo>
                  <a:pt x="1075" y="219"/>
                </a:lnTo>
                <a:lnTo>
                  <a:pt x="1080" y="222"/>
                </a:lnTo>
                <a:lnTo>
                  <a:pt x="1084" y="295"/>
                </a:lnTo>
                <a:lnTo>
                  <a:pt x="1089" y="348"/>
                </a:lnTo>
                <a:lnTo>
                  <a:pt x="1093" y="301"/>
                </a:lnTo>
                <a:lnTo>
                  <a:pt x="1098" y="256"/>
                </a:lnTo>
                <a:lnTo>
                  <a:pt x="1102" y="184"/>
                </a:lnTo>
                <a:lnTo>
                  <a:pt x="1107" y="223"/>
                </a:lnTo>
                <a:lnTo>
                  <a:pt x="1112" y="237"/>
                </a:lnTo>
                <a:lnTo>
                  <a:pt x="1116" y="281"/>
                </a:lnTo>
                <a:lnTo>
                  <a:pt x="1121" y="245"/>
                </a:lnTo>
                <a:lnTo>
                  <a:pt x="1126" y="246"/>
                </a:lnTo>
                <a:lnTo>
                  <a:pt x="1130" y="252"/>
                </a:lnTo>
                <a:lnTo>
                  <a:pt x="1135" y="298"/>
                </a:lnTo>
                <a:lnTo>
                  <a:pt x="1139" y="279"/>
                </a:lnTo>
                <a:lnTo>
                  <a:pt x="1144" y="292"/>
                </a:lnTo>
                <a:lnTo>
                  <a:pt x="1148" y="317"/>
                </a:lnTo>
                <a:lnTo>
                  <a:pt x="1153" y="343"/>
                </a:lnTo>
                <a:lnTo>
                  <a:pt x="1158" y="327"/>
                </a:lnTo>
                <a:lnTo>
                  <a:pt x="1162" y="237"/>
                </a:lnTo>
                <a:lnTo>
                  <a:pt x="1167" y="210"/>
                </a:lnTo>
                <a:lnTo>
                  <a:pt x="1171" y="216"/>
                </a:lnTo>
                <a:lnTo>
                  <a:pt x="1176" y="291"/>
                </a:lnTo>
                <a:lnTo>
                  <a:pt x="1181" y="313"/>
                </a:lnTo>
                <a:lnTo>
                  <a:pt x="1185" y="282"/>
                </a:lnTo>
                <a:lnTo>
                  <a:pt x="1190" y="265"/>
                </a:lnTo>
                <a:lnTo>
                  <a:pt x="1194" y="249"/>
                </a:lnTo>
                <a:lnTo>
                  <a:pt x="1199" y="242"/>
                </a:lnTo>
                <a:lnTo>
                  <a:pt x="1204" y="254"/>
                </a:lnTo>
                <a:lnTo>
                  <a:pt x="1208" y="233"/>
                </a:lnTo>
                <a:lnTo>
                  <a:pt x="1213" y="309"/>
                </a:lnTo>
                <a:lnTo>
                  <a:pt x="1217" y="299"/>
                </a:lnTo>
                <a:lnTo>
                  <a:pt x="1222" y="327"/>
                </a:lnTo>
                <a:lnTo>
                  <a:pt x="1226" y="278"/>
                </a:lnTo>
                <a:lnTo>
                  <a:pt x="1231" y="277"/>
                </a:lnTo>
                <a:lnTo>
                  <a:pt x="1236" y="242"/>
                </a:lnTo>
                <a:lnTo>
                  <a:pt x="1240" y="266"/>
                </a:lnTo>
                <a:lnTo>
                  <a:pt x="1245" y="231"/>
                </a:lnTo>
                <a:lnTo>
                  <a:pt x="1250" y="236"/>
                </a:lnTo>
                <a:lnTo>
                  <a:pt x="1254" y="219"/>
                </a:lnTo>
                <a:lnTo>
                  <a:pt x="1259" y="235"/>
                </a:lnTo>
                <a:lnTo>
                  <a:pt x="1263" y="276"/>
                </a:lnTo>
                <a:lnTo>
                  <a:pt x="1268" y="238"/>
                </a:lnTo>
                <a:lnTo>
                  <a:pt x="1272" y="227"/>
                </a:lnTo>
                <a:lnTo>
                  <a:pt x="1277" y="182"/>
                </a:lnTo>
                <a:lnTo>
                  <a:pt x="1282" y="197"/>
                </a:lnTo>
                <a:lnTo>
                  <a:pt x="1286" y="214"/>
                </a:lnTo>
                <a:lnTo>
                  <a:pt x="1291" y="295"/>
                </a:lnTo>
                <a:lnTo>
                  <a:pt x="1296" y="300"/>
                </a:lnTo>
                <a:lnTo>
                  <a:pt x="1300" y="289"/>
                </a:lnTo>
                <a:lnTo>
                  <a:pt x="1305" y="241"/>
                </a:lnTo>
                <a:lnTo>
                  <a:pt x="1309" y="227"/>
                </a:lnTo>
                <a:lnTo>
                  <a:pt x="1314" y="224"/>
                </a:lnTo>
                <a:lnTo>
                  <a:pt x="1318" y="239"/>
                </a:lnTo>
                <a:lnTo>
                  <a:pt x="1323" y="277"/>
                </a:lnTo>
                <a:lnTo>
                  <a:pt x="1328" y="275"/>
                </a:lnTo>
                <a:lnTo>
                  <a:pt x="1332" y="251"/>
                </a:lnTo>
                <a:lnTo>
                  <a:pt x="1337" y="223"/>
                </a:lnTo>
                <a:lnTo>
                  <a:pt x="1342" y="249"/>
                </a:lnTo>
                <a:lnTo>
                  <a:pt x="1346" y="321"/>
                </a:lnTo>
                <a:lnTo>
                  <a:pt x="1351" y="311"/>
                </a:lnTo>
                <a:lnTo>
                  <a:pt x="1355" y="348"/>
                </a:lnTo>
                <a:lnTo>
                  <a:pt x="1360" y="271"/>
                </a:lnTo>
                <a:lnTo>
                  <a:pt x="1364" y="255"/>
                </a:lnTo>
                <a:lnTo>
                  <a:pt x="1369" y="195"/>
                </a:lnTo>
                <a:lnTo>
                  <a:pt x="1374" y="225"/>
                </a:lnTo>
                <a:lnTo>
                  <a:pt x="1378" y="281"/>
                </a:lnTo>
                <a:lnTo>
                  <a:pt x="1383" y="320"/>
                </a:lnTo>
                <a:lnTo>
                  <a:pt x="1388" y="304"/>
                </a:lnTo>
                <a:lnTo>
                  <a:pt x="1392" y="299"/>
                </a:lnTo>
                <a:lnTo>
                  <a:pt x="1396" y="259"/>
                </a:lnTo>
                <a:lnTo>
                  <a:pt x="1401" y="252"/>
                </a:lnTo>
                <a:lnTo>
                  <a:pt x="1406" y="264"/>
                </a:lnTo>
                <a:lnTo>
                  <a:pt x="1410" y="261"/>
                </a:lnTo>
                <a:lnTo>
                  <a:pt x="1415" y="260"/>
                </a:lnTo>
                <a:lnTo>
                  <a:pt x="1420" y="256"/>
                </a:lnTo>
                <a:lnTo>
                  <a:pt x="1424" y="279"/>
                </a:lnTo>
                <a:lnTo>
                  <a:pt x="1429" y="295"/>
                </a:lnTo>
                <a:lnTo>
                  <a:pt x="1433" y="292"/>
                </a:lnTo>
                <a:lnTo>
                  <a:pt x="1438" y="266"/>
                </a:lnTo>
                <a:lnTo>
                  <a:pt x="1442" y="229"/>
                </a:lnTo>
                <a:lnTo>
                  <a:pt x="1447" y="208"/>
                </a:lnTo>
                <a:lnTo>
                  <a:pt x="1452" y="229"/>
                </a:lnTo>
                <a:lnTo>
                  <a:pt x="1456" y="231"/>
                </a:lnTo>
                <a:lnTo>
                  <a:pt x="1461" y="237"/>
                </a:lnTo>
                <a:lnTo>
                  <a:pt x="1466" y="216"/>
                </a:lnTo>
                <a:lnTo>
                  <a:pt x="1470" y="249"/>
                </a:lnTo>
                <a:lnTo>
                  <a:pt x="1475" y="244"/>
                </a:lnTo>
                <a:lnTo>
                  <a:pt x="1479" y="303"/>
                </a:lnTo>
                <a:lnTo>
                  <a:pt x="1484" y="258"/>
                </a:lnTo>
                <a:lnTo>
                  <a:pt x="1488" y="257"/>
                </a:lnTo>
                <a:lnTo>
                  <a:pt x="1493" y="226"/>
                </a:lnTo>
                <a:lnTo>
                  <a:pt x="1498" y="239"/>
                </a:lnTo>
                <a:lnTo>
                  <a:pt x="1502" y="229"/>
                </a:lnTo>
                <a:lnTo>
                  <a:pt x="1507" y="267"/>
                </a:lnTo>
                <a:lnTo>
                  <a:pt x="1512" y="273"/>
                </a:lnTo>
                <a:lnTo>
                  <a:pt x="1516" y="301"/>
                </a:lnTo>
                <a:lnTo>
                  <a:pt x="1521" y="234"/>
                </a:lnTo>
                <a:lnTo>
                  <a:pt x="1525" y="260"/>
                </a:lnTo>
                <a:lnTo>
                  <a:pt x="1530" y="238"/>
                </a:lnTo>
                <a:lnTo>
                  <a:pt x="1534" y="252"/>
                </a:lnTo>
                <a:lnTo>
                  <a:pt x="1539" y="217"/>
                </a:lnTo>
                <a:lnTo>
                  <a:pt x="1544" y="201"/>
                </a:lnTo>
                <a:lnTo>
                  <a:pt x="1548" y="165"/>
                </a:lnTo>
                <a:lnTo>
                  <a:pt x="1553" y="147"/>
                </a:lnTo>
                <a:lnTo>
                  <a:pt x="1557" y="130"/>
                </a:lnTo>
                <a:lnTo>
                  <a:pt x="1562" y="120"/>
                </a:lnTo>
                <a:lnTo>
                  <a:pt x="1567" y="106"/>
                </a:lnTo>
                <a:lnTo>
                  <a:pt x="1571" y="84"/>
                </a:lnTo>
                <a:lnTo>
                  <a:pt x="1576" y="44"/>
                </a:lnTo>
                <a:lnTo>
                  <a:pt x="1580" y="30"/>
                </a:lnTo>
                <a:lnTo>
                  <a:pt x="1585" y="15"/>
                </a:lnTo>
                <a:lnTo>
                  <a:pt x="1590" y="25"/>
                </a:lnTo>
                <a:lnTo>
                  <a:pt x="1594" y="29"/>
                </a:lnTo>
                <a:lnTo>
                  <a:pt x="1599" y="14"/>
                </a:lnTo>
                <a:lnTo>
                  <a:pt x="1603" y="23"/>
                </a:lnTo>
                <a:lnTo>
                  <a:pt x="1608" y="35"/>
                </a:lnTo>
                <a:lnTo>
                  <a:pt x="1613" y="57"/>
                </a:lnTo>
                <a:lnTo>
                  <a:pt x="1617" y="74"/>
                </a:lnTo>
                <a:lnTo>
                  <a:pt x="1622" y="82"/>
                </a:lnTo>
                <a:lnTo>
                  <a:pt x="1626" y="109"/>
                </a:lnTo>
                <a:lnTo>
                  <a:pt x="1631" y="134"/>
                </a:lnTo>
                <a:lnTo>
                  <a:pt x="1635" y="158"/>
                </a:lnTo>
                <a:lnTo>
                  <a:pt x="1640" y="182"/>
                </a:lnTo>
                <a:lnTo>
                  <a:pt x="1645" y="194"/>
                </a:lnTo>
                <a:lnTo>
                  <a:pt x="1649" y="222"/>
                </a:lnTo>
                <a:lnTo>
                  <a:pt x="1654" y="240"/>
                </a:lnTo>
                <a:lnTo>
                  <a:pt x="1659" y="272"/>
                </a:lnTo>
                <a:lnTo>
                  <a:pt x="1663" y="285"/>
                </a:lnTo>
                <a:lnTo>
                  <a:pt x="1668" y="304"/>
                </a:lnTo>
                <a:lnTo>
                  <a:pt x="1672" y="320"/>
                </a:lnTo>
                <a:lnTo>
                  <a:pt x="1677" y="350"/>
                </a:lnTo>
                <a:lnTo>
                  <a:pt x="1681" y="389"/>
                </a:lnTo>
                <a:lnTo>
                  <a:pt x="1686" y="422"/>
                </a:lnTo>
                <a:lnTo>
                  <a:pt x="1691" y="452"/>
                </a:lnTo>
                <a:lnTo>
                  <a:pt x="1695" y="469"/>
                </a:lnTo>
                <a:lnTo>
                  <a:pt x="1700" y="485"/>
                </a:lnTo>
                <a:lnTo>
                  <a:pt x="1705" y="482"/>
                </a:lnTo>
                <a:lnTo>
                  <a:pt x="1709" y="493"/>
                </a:lnTo>
                <a:lnTo>
                  <a:pt x="1714" y="484"/>
                </a:lnTo>
                <a:lnTo>
                  <a:pt x="1718" y="480"/>
                </a:lnTo>
                <a:lnTo>
                  <a:pt x="1723" y="479"/>
                </a:lnTo>
                <a:lnTo>
                  <a:pt x="1727" y="490"/>
                </a:lnTo>
                <a:lnTo>
                  <a:pt x="1732" y="506"/>
                </a:lnTo>
                <a:lnTo>
                  <a:pt x="1737" y="494"/>
                </a:lnTo>
                <a:lnTo>
                  <a:pt x="1741" y="479"/>
                </a:lnTo>
                <a:lnTo>
                  <a:pt x="1746" y="461"/>
                </a:lnTo>
                <a:lnTo>
                  <a:pt x="1751" y="430"/>
                </a:lnTo>
                <a:lnTo>
                  <a:pt x="1755" y="408"/>
                </a:lnTo>
                <a:lnTo>
                  <a:pt x="1759" y="388"/>
                </a:lnTo>
                <a:lnTo>
                  <a:pt x="1764" y="384"/>
                </a:lnTo>
                <a:lnTo>
                  <a:pt x="1769" y="376"/>
                </a:lnTo>
                <a:lnTo>
                  <a:pt x="1773" y="349"/>
                </a:lnTo>
                <a:lnTo>
                  <a:pt x="1778" y="313"/>
                </a:lnTo>
                <a:lnTo>
                  <a:pt x="1783" y="281"/>
                </a:lnTo>
                <a:lnTo>
                  <a:pt x="1787" y="243"/>
                </a:lnTo>
                <a:lnTo>
                  <a:pt x="1792" y="214"/>
                </a:lnTo>
                <a:lnTo>
                  <a:pt x="1797" y="170"/>
                </a:lnTo>
                <a:lnTo>
                  <a:pt x="1801" y="149"/>
                </a:lnTo>
                <a:lnTo>
                  <a:pt x="1805" y="137"/>
                </a:lnTo>
                <a:lnTo>
                  <a:pt x="1810" y="137"/>
                </a:lnTo>
                <a:lnTo>
                  <a:pt x="1815" y="101"/>
                </a:lnTo>
                <a:lnTo>
                  <a:pt x="1819" y="74"/>
                </a:lnTo>
                <a:lnTo>
                  <a:pt x="1824" y="38"/>
                </a:lnTo>
                <a:lnTo>
                  <a:pt x="1829" y="50"/>
                </a:lnTo>
                <a:lnTo>
                  <a:pt x="1833" y="40"/>
                </a:lnTo>
                <a:lnTo>
                  <a:pt x="1838" y="49"/>
                </a:lnTo>
                <a:lnTo>
                  <a:pt x="1842" y="37"/>
                </a:lnTo>
                <a:lnTo>
                  <a:pt x="1847" y="25"/>
                </a:lnTo>
                <a:lnTo>
                  <a:pt x="1851" y="7"/>
                </a:lnTo>
                <a:lnTo>
                  <a:pt x="1856" y="23"/>
                </a:lnTo>
                <a:lnTo>
                  <a:pt x="1861" y="32"/>
                </a:lnTo>
                <a:lnTo>
                  <a:pt x="1865" y="54"/>
                </a:lnTo>
                <a:lnTo>
                  <a:pt x="1870" y="44"/>
                </a:lnTo>
                <a:lnTo>
                  <a:pt x="1875" y="67"/>
                </a:lnTo>
                <a:lnTo>
                  <a:pt x="1879" y="83"/>
                </a:lnTo>
                <a:lnTo>
                  <a:pt x="1884" y="121"/>
                </a:lnTo>
                <a:lnTo>
                  <a:pt x="1888" y="164"/>
                </a:lnTo>
                <a:lnTo>
                  <a:pt x="1893" y="194"/>
                </a:lnTo>
                <a:lnTo>
                  <a:pt x="1897" y="208"/>
                </a:lnTo>
                <a:lnTo>
                  <a:pt x="1902" y="203"/>
                </a:lnTo>
                <a:lnTo>
                  <a:pt x="1907" y="226"/>
                </a:lnTo>
                <a:lnTo>
                  <a:pt x="1911" y="261"/>
                </a:lnTo>
                <a:lnTo>
                  <a:pt x="1916" y="290"/>
                </a:lnTo>
                <a:lnTo>
                  <a:pt x="1921" y="312"/>
                </a:lnTo>
                <a:lnTo>
                  <a:pt x="1925" y="357"/>
                </a:lnTo>
                <a:lnTo>
                  <a:pt x="1930" y="394"/>
                </a:lnTo>
                <a:lnTo>
                  <a:pt x="1934" y="415"/>
                </a:lnTo>
                <a:lnTo>
                  <a:pt x="1939" y="409"/>
                </a:lnTo>
                <a:lnTo>
                  <a:pt x="1943" y="431"/>
                </a:lnTo>
                <a:lnTo>
                  <a:pt x="1948" y="434"/>
                </a:lnTo>
                <a:lnTo>
                  <a:pt x="1953" y="454"/>
                </a:lnTo>
                <a:lnTo>
                  <a:pt x="1957" y="436"/>
                </a:lnTo>
                <a:lnTo>
                  <a:pt x="1962" y="473"/>
                </a:lnTo>
                <a:lnTo>
                  <a:pt x="1966" y="466"/>
                </a:lnTo>
                <a:lnTo>
                  <a:pt x="1971" y="495"/>
                </a:lnTo>
                <a:lnTo>
                  <a:pt x="1976" y="468"/>
                </a:lnTo>
                <a:lnTo>
                  <a:pt x="1980" y="489"/>
                </a:lnTo>
                <a:lnTo>
                  <a:pt x="1985" y="476"/>
                </a:lnTo>
                <a:lnTo>
                  <a:pt x="1989" y="492"/>
                </a:lnTo>
                <a:lnTo>
                  <a:pt x="1994" y="458"/>
                </a:lnTo>
                <a:lnTo>
                  <a:pt x="1999" y="440"/>
                </a:lnTo>
                <a:lnTo>
                  <a:pt x="2003" y="400"/>
                </a:lnTo>
                <a:lnTo>
                  <a:pt x="2008" y="383"/>
                </a:lnTo>
                <a:lnTo>
                  <a:pt x="2012" y="379"/>
                </a:lnTo>
                <a:lnTo>
                  <a:pt x="2017" y="378"/>
                </a:lnTo>
                <a:lnTo>
                  <a:pt x="2022" y="362"/>
                </a:lnTo>
                <a:lnTo>
                  <a:pt x="2026" y="329"/>
                </a:lnTo>
                <a:lnTo>
                  <a:pt x="2031" y="293"/>
                </a:lnTo>
                <a:lnTo>
                  <a:pt x="2035" y="264"/>
                </a:lnTo>
                <a:lnTo>
                  <a:pt x="2040" y="249"/>
                </a:lnTo>
                <a:lnTo>
                  <a:pt x="2045" y="219"/>
                </a:lnTo>
                <a:lnTo>
                  <a:pt x="2049" y="205"/>
                </a:lnTo>
                <a:lnTo>
                  <a:pt x="2054" y="161"/>
                </a:lnTo>
                <a:lnTo>
                  <a:pt x="2058" y="142"/>
                </a:lnTo>
                <a:lnTo>
                  <a:pt x="2063" y="116"/>
                </a:lnTo>
                <a:lnTo>
                  <a:pt x="2068" y="110"/>
                </a:lnTo>
                <a:lnTo>
                  <a:pt x="2072" y="91"/>
                </a:lnTo>
                <a:lnTo>
                  <a:pt x="2077" y="81"/>
                </a:lnTo>
                <a:lnTo>
                  <a:pt x="2081" y="60"/>
                </a:lnTo>
                <a:lnTo>
                  <a:pt x="2086" y="71"/>
                </a:lnTo>
                <a:lnTo>
                  <a:pt x="2090" y="46"/>
                </a:lnTo>
                <a:lnTo>
                  <a:pt x="2095" y="48"/>
                </a:lnTo>
                <a:lnTo>
                  <a:pt x="2100" y="25"/>
                </a:lnTo>
                <a:lnTo>
                  <a:pt x="2104" y="3"/>
                </a:lnTo>
                <a:lnTo>
                  <a:pt x="2109" y="0"/>
                </a:lnTo>
                <a:lnTo>
                  <a:pt x="2113" y="16"/>
                </a:lnTo>
                <a:lnTo>
                  <a:pt x="2118" y="46"/>
                </a:lnTo>
                <a:lnTo>
                  <a:pt x="2123" y="58"/>
                </a:lnTo>
                <a:lnTo>
                  <a:pt x="2127" y="67"/>
                </a:lnTo>
                <a:lnTo>
                  <a:pt x="2132" y="91"/>
                </a:lnTo>
                <a:lnTo>
                  <a:pt x="2136" y="120"/>
                </a:lnTo>
                <a:lnTo>
                  <a:pt x="2141" y="132"/>
                </a:lnTo>
                <a:lnTo>
                  <a:pt x="2146" y="152"/>
                </a:lnTo>
                <a:lnTo>
                  <a:pt x="2150" y="169"/>
                </a:lnTo>
                <a:lnTo>
                  <a:pt x="2155" y="196"/>
                </a:lnTo>
                <a:lnTo>
                  <a:pt x="2159" y="225"/>
                </a:lnTo>
                <a:lnTo>
                  <a:pt x="2164" y="253"/>
                </a:lnTo>
                <a:lnTo>
                  <a:pt x="2168" y="296"/>
                </a:lnTo>
                <a:lnTo>
                  <a:pt x="2173" y="332"/>
                </a:lnTo>
                <a:lnTo>
                  <a:pt x="2178" y="352"/>
                </a:lnTo>
                <a:lnTo>
                  <a:pt x="2182" y="373"/>
                </a:lnTo>
                <a:lnTo>
                  <a:pt x="2187" y="378"/>
                </a:lnTo>
                <a:lnTo>
                  <a:pt x="2192" y="412"/>
                </a:lnTo>
                <a:lnTo>
                  <a:pt x="2196" y="430"/>
                </a:lnTo>
                <a:lnTo>
                  <a:pt x="2201" y="471"/>
                </a:lnTo>
                <a:lnTo>
                  <a:pt x="2205" y="488"/>
                </a:lnTo>
                <a:lnTo>
                  <a:pt x="2210" y="495"/>
                </a:lnTo>
                <a:lnTo>
                  <a:pt x="2214" y="491"/>
                </a:lnTo>
                <a:lnTo>
                  <a:pt x="2219" y="485"/>
                </a:lnTo>
                <a:lnTo>
                  <a:pt x="2224" y="493"/>
                </a:lnTo>
                <a:lnTo>
                  <a:pt x="2228" y="499"/>
                </a:lnTo>
                <a:lnTo>
                  <a:pt x="2233" y="483"/>
                </a:lnTo>
                <a:lnTo>
                  <a:pt x="2238" y="475"/>
                </a:lnTo>
                <a:lnTo>
                  <a:pt x="2242" y="463"/>
                </a:lnTo>
                <a:lnTo>
                  <a:pt x="2247" y="482"/>
                </a:lnTo>
                <a:lnTo>
                  <a:pt x="2251" y="476"/>
                </a:lnTo>
                <a:lnTo>
                  <a:pt x="2256" y="463"/>
                </a:lnTo>
                <a:lnTo>
                  <a:pt x="2260" y="437"/>
                </a:lnTo>
                <a:lnTo>
                  <a:pt x="2265" y="412"/>
                </a:lnTo>
                <a:lnTo>
                  <a:pt x="2270" y="405"/>
                </a:lnTo>
                <a:lnTo>
                  <a:pt x="2274" y="378"/>
                </a:lnTo>
                <a:lnTo>
                  <a:pt x="2279" y="353"/>
                </a:lnTo>
                <a:lnTo>
                  <a:pt x="2284" y="311"/>
                </a:lnTo>
                <a:lnTo>
                  <a:pt x="2288" y="291"/>
                </a:lnTo>
                <a:lnTo>
                  <a:pt x="2292" y="283"/>
                </a:lnTo>
                <a:lnTo>
                  <a:pt x="2297" y="266"/>
                </a:lnTo>
                <a:lnTo>
                  <a:pt x="2302" y="237"/>
                </a:lnTo>
                <a:lnTo>
                  <a:pt x="2306" y="211"/>
                </a:lnTo>
                <a:lnTo>
                  <a:pt x="2311" y="223"/>
                </a:lnTo>
                <a:lnTo>
                  <a:pt x="2316" y="243"/>
                </a:lnTo>
                <a:lnTo>
                  <a:pt x="2320" y="249"/>
                </a:lnTo>
                <a:lnTo>
                  <a:pt x="2325" y="257"/>
                </a:lnTo>
                <a:lnTo>
                  <a:pt x="2330" y="341"/>
                </a:lnTo>
                <a:lnTo>
                  <a:pt x="2334" y="370"/>
                </a:lnTo>
                <a:lnTo>
                  <a:pt x="2338" y="353"/>
                </a:lnTo>
                <a:lnTo>
                  <a:pt x="2343" y="252"/>
                </a:lnTo>
                <a:lnTo>
                  <a:pt x="2348" y="249"/>
                </a:lnTo>
                <a:lnTo>
                  <a:pt x="2352" y="276"/>
                </a:lnTo>
                <a:lnTo>
                  <a:pt x="2357" y="291"/>
                </a:lnTo>
                <a:lnTo>
                  <a:pt x="2362" y="252"/>
                </a:lnTo>
                <a:lnTo>
                  <a:pt x="2366" y="235"/>
                </a:lnTo>
                <a:lnTo>
                  <a:pt x="2371" y="255"/>
                </a:lnTo>
                <a:lnTo>
                  <a:pt x="2375" y="318"/>
                </a:lnTo>
                <a:lnTo>
                  <a:pt x="2380" y="314"/>
                </a:lnTo>
                <a:lnTo>
                  <a:pt x="2384" y="249"/>
                </a:lnTo>
                <a:lnTo>
                  <a:pt x="2389" y="229"/>
                </a:lnTo>
                <a:lnTo>
                  <a:pt x="2394" y="215"/>
                </a:lnTo>
                <a:lnTo>
                  <a:pt x="2398" y="272"/>
                </a:lnTo>
                <a:lnTo>
                  <a:pt x="2403" y="257"/>
                </a:lnTo>
                <a:lnTo>
                  <a:pt x="2408" y="252"/>
                </a:lnTo>
                <a:lnTo>
                  <a:pt x="2412" y="262"/>
                </a:lnTo>
                <a:lnTo>
                  <a:pt x="2417" y="322"/>
                </a:lnTo>
                <a:lnTo>
                  <a:pt x="2421" y="325"/>
                </a:lnTo>
                <a:lnTo>
                  <a:pt x="2426" y="269"/>
                </a:lnTo>
                <a:lnTo>
                  <a:pt x="2430" y="185"/>
                </a:lnTo>
                <a:lnTo>
                  <a:pt x="2435" y="206"/>
                </a:lnTo>
                <a:lnTo>
                  <a:pt x="2440" y="213"/>
                </a:lnTo>
                <a:lnTo>
                  <a:pt x="2444" y="213"/>
                </a:lnTo>
                <a:lnTo>
                  <a:pt x="2449" y="243"/>
                </a:lnTo>
                <a:lnTo>
                  <a:pt x="2454" y="278"/>
                </a:lnTo>
                <a:lnTo>
                  <a:pt x="2458" y="315"/>
                </a:lnTo>
                <a:lnTo>
                  <a:pt x="2463" y="310"/>
                </a:lnTo>
                <a:lnTo>
                  <a:pt x="2467" y="362"/>
                </a:lnTo>
                <a:lnTo>
                  <a:pt x="2472" y="371"/>
                </a:lnTo>
                <a:lnTo>
                  <a:pt x="2476" y="350"/>
                </a:lnTo>
                <a:lnTo>
                  <a:pt x="2481" y="345"/>
                </a:lnTo>
                <a:lnTo>
                  <a:pt x="2486" y="317"/>
                </a:lnTo>
                <a:lnTo>
                  <a:pt x="2490" y="295"/>
                </a:lnTo>
                <a:lnTo>
                  <a:pt x="2495" y="231"/>
                </a:lnTo>
                <a:lnTo>
                  <a:pt x="2499" y="248"/>
                </a:lnTo>
                <a:lnTo>
                  <a:pt x="2504" y="331"/>
                </a:lnTo>
                <a:lnTo>
                  <a:pt x="2509" y="370"/>
                </a:lnTo>
                <a:lnTo>
                  <a:pt x="2513" y="362"/>
                </a:lnTo>
                <a:lnTo>
                  <a:pt x="2518" y="297"/>
                </a:lnTo>
                <a:lnTo>
                  <a:pt x="2522" y="282"/>
                </a:lnTo>
                <a:lnTo>
                  <a:pt x="2527" y="232"/>
                </a:lnTo>
                <a:lnTo>
                  <a:pt x="2532" y="250"/>
                </a:lnTo>
                <a:lnTo>
                  <a:pt x="2536" y="272"/>
                </a:lnTo>
                <a:lnTo>
                  <a:pt x="2541" y="310"/>
                </a:lnTo>
                <a:lnTo>
                  <a:pt x="2545" y="257"/>
                </a:lnTo>
                <a:lnTo>
                  <a:pt x="2550" y="210"/>
                </a:lnTo>
                <a:lnTo>
                  <a:pt x="2555" y="259"/>
                </a:lnTo>
                <a:lnTo>
                  <a:pt x="2559" y="286"/>
                </a:lnTo>
                <a:lnTo>
                  <a:pt x="2564" y="297"/>
                </a:lnTo>
                <a:lnTo>
                  <a:pt x="2568" y="286"/>
                </a:lnTo>
                <a:lnTo>
                  <a:pt x="2573" y="293"/>
                </a:lnTo>
                <a:lnTo>
                  <a:pt x="2578" y="307"/>
                </a:lnTo>
                <a:lnTo>
                  <a:pt x="2582" y="312"/>
                </a:lnTo>
                <a:lnTo>
                  <a:pt x="2587" y="321"/>
                </a:lnTo>
                <a:lnTo>
                  <a:pt x="2591" y="304"/>
                </a:lnTo>
                <a:lnTo>
                  <a:pt x="2596" y="285"/>
                </a:lnTo>
                <a:lnTo>
                  <a:pt x="2601" y="263"/>
                </a:lnTo>
                <a:lnTo>
                  <a:pt x="2605" y="254"/>
                </a:lnTo>
                <a:lnTo>
                  <a:pt x="2610" y="233"/>
                </a:lnTo>
                <a:lnTo>
                  <a:pt x="2614" y="226"/>
                </a:lnTo>
                <a:lnTo>
                  <a:pt x="2619" y="298"/>
                </a:lnTo>
                <a:lnTo>
                  <a:pt x="2623" y="323"/>
                </a:lnTo>
                <a:lnTo>
                  <a:pt x="2628" y="366"/>
                </a:lnTo>
                <a:lnTo>
                  <a:pt x="2633" y="331"/>
                </a:lnTo>
                <a:lnTo>
                  <a:pt x="2637" y="272"/>
                </a:lnTo>
                <a:lnTo>
                  <a:pt x="2642" y="240"/>
                </a:lnTo>
                <a:lnTo>
                  <a:pt x="2647" y="208"/>
                </a:lnTo>
                <a:lnTo>
                  <a:pt x="2651" y="264"/>
                </a:lnTo>
                <a:lnTo>
                  <a:pt x="2656" y="270"/>
                </a:lnTo>
                <a:lnTo>
                  <a:pt x="2660" y="314"/>
                </a:lnTo>
                <a:lnTo>
                  <a:pt x="2665" y="250"/>
                </a:lnTo>
                <a:lnTo>
                  <a:pt x="2669" y="232"/>
                </a:lnTo>
                <a:lnTo>
                  <a:pt x="2674" y="161"/>
                </a:lnTo>
                <a:lnTo>
                  <a:pt x="2679" y="226"/>
                </a:lnTo>
                <a:lnTo>
                  <a:pt x="2683" y="212"/>
                </a:lnTo>
                <a:lnTo>
                  <a:pt x="2688" y="245"/>
                </a:lnTo>
                <a:lnTo>
                  <a:pt x="2693" y="192"/>
                </a:lnTo>
                <a:lnTo>
                  <a:pt x="2697" y="266"/>
                </a:lnTo>
                <a:lnTo>
                  <a:pt x="2702" y="270"/>
                </a:lnTo>
                <a:lnTo>
                  <a:pt x="2706" y="301"/>
                </a:lnTo>
                <a:lnTo>
                  <a:pt x="2711" y="264"/>
                </a:lnTo>
                <a:lnTo>
                  <a:pt x="2715" y="246"/>
                </a:lnTo>
                <a:lnTo>
                  <a:pt x="2720" y="222"/>
                </a:lnTo>
                <a:lnTo>
                  <a:pt x="2725" y="227"/>
                </a:lnTo>
                <a:lnTo>
                  <a:pt x="2729" y="269"/>
                </a:lnTo>
                <a:lnTo>
                  <a:pt x="2734" y="322"/>
                </a:lnTo>
                <a:lnTo>
                  <a:pt x="2739" y="325"/>
                </a:lnTo>
                <a:lnTo>
                  <a:pt x="2743" y="296"/>
                </a:lnTo>
                <a:lnTo>
                  <a:pt x="2747" y="293"/>
                </a:lnTo>
                <a:lnTo>
                  <a:pt x="2752" y="263"/>
                </a:lnTo>
                <a:lnTo>
                  <a:pt x="2757" y="282"/>
                </a:lnTo>
                <a:lnTo>
                  <a:pt x="2761" y="266"/>
                </a:lnTo>
                <a:lnTo>
                  <a:pt x="2766" y="306"/>
                </a:lnTo>
                <a:lnTo>
                  <a:pt x="2771" y="288"/>
                </a:lnTo>
                <a:lnTo>
                  <a:pt x="2775" y="324"/>
                </a:lnTo>
                <a:lnTo>
                  <a:pt x="2780" y="305"/>
                </a:lnTo>
                <a:lnTo>
                  <a:pt x="2784" y="302"/>
                </a:lnTo>
                <a:lnTo>
                  <a:pt x="2789" y="276"/>
                </a:lnTo>
                <a:lnTo>
                  <a:pt x="2793" y="246"/>
                </a:lnTo>
                <a:lnTo>
                  <a:pt x="2798" y="241"/>
                </a:lnTo>
                <a:lnTo>
                  <a:pt x="2803" y="205"/>
                </a:lnTo>
                <a:lnTo>
                  <a:pt x="2807" y="248"/>
                </a:lnTo>
                <a:lnTo>
                  <a:pt x="2812" y="212"/>
                </a:lnTo>
                <a:lnTo>
                  <a:pt x="2817" y="199"/>
                </a:lnTo>
                <a:lnTo>
                  <a:pt x="2821" y="199"/>
                </a:lnTo>
                <a:lnTo>
                  <a:pt x="2826" y="209"/>
                </a:lnTo>
                <a:lnTo>
                  <a:pt x="2830" y="269"/>
                </a:lnTo>
                <a:lnTo>
                  <a:pt x="2835" y="253"/>
                </a:lnTo>
                <a:lnTo>
                  <a:pt x="2839" y="233"/>
                </a:lnTo>
                <a:lnTo>
                  <a:pt x="2844" y="202"/>
                </a:lnTo>
                <a:lnTo>
                  <a:pt x="2849" y="208"/>
                </a:lnTo>
                <a:lnTo>
                  <a:pt x="2853" y="263"/>
                </a:lnTo>
                <a:lnTo>
                  <a:pt x="2858" y="246"/>
                </a:lnTo>
                <a:lnTo>
                  <a:pt x="2863" y="218"/>
                </a:lnTo>
                <a:lnTo>
                  <a:pt x="2867" y="243"/>
                </a:lnTo>
                <a:lnTo>
                  <a:pt x="2872" y="251"/>
                </a:lnTo>
                <a:lnTo>
                  <a:pt x="2876" y="263"/>
                </a:lnTo>
                <a:lnTo>
                  <a:pt x="2881" y="218"/>
                </a:lnTo>
                <a:lnTo>
                  <a:pt x="2885" y="205"/>
                </a:lnTo>
                <a:lnTo>
                  <a:pt x="2890" y="190"/>
                </a:lnTo>
                <a:lnTo>
                  <a:pt x="2895" y="235"/>
                </a:lnTo>
                <a:lnTo>
                  <a:pt x="2899" y="223"/>
                </a:lnTo>
                <a:lnTo>
                  <a:pt x="2904" y="252"/>
                </a:lnTo>
                <a:lnTo>
                  <a:pt x="2908" y="219"/>
                </a:lnTo>
                <a:lnTo>
                  <a:pt x="2913" y="237"/>
                </a:lnTo>
                <a:lnTo>
                  <a:pt x="2918" y="244"/>
                </a:lnTo>
                <a:lnTo>
                  <a:pt x="2922" y="233"/>
                </a:lnTo>
                <a:lnTo>
                  <a:pt x="2927" y="242"/>
                </a:lnTo>
                <a:lnTo>
                  <a:pt x="2931" y="191"/>
                </a:lnTo>
                <a:lnTo>
                  <a:pt x="2936" y="201"/>
                </a:lnTo>
                <a:lnTo>
                  <a:pt x="2941" y="230"/>
                </a:lnTo>
                <a:lnTo>
                  <a:pt x="2945" y="319"/>
                </a:lnTo>
                <a:lnTo>
                  <a:pt x="2950" y="321"/>
                </a:lnTo>
                <a:lnTo>
                  <a:pt x="2954" y="264"/>
                </a:lnTo>
                <a:lnTo>
                  <a:pt x="2959" y="213"/>
                </a:lnTo>
                <a:lnTo>
                  <a:pt x="2964" y="197"/>
                </a:lnTo>
                <a:lnTo>
                  <a:pt x="2968" y="231"/>
                </a:lnTo>
                <a:lnTo>
                  <a:pt x="2973" y="300"/>
                </a:lnTo>
                <a:lnTo>
                  <a:pt x="2977" y="366"/>
                </a:lnTo>
                <a:lnTo>
                  <a:pt x="2982" y="390"/>
                </a:lnTo>
                <a:lnTo>
                  <a:pt x="2987" y="306"/>
                </a:lnTo>
                <a:lnTo>
                  <a:pt x="2991" y="276"/>
                </a:lnTo>
                <a:lnTo>
                  <a:pt x="2996" y="258"/>
                </a:lnTo>
                <a:lnTo>
                  <a:pt x="3000" y="238"/>
                </a:lnTo>
                <a:lnTo>
                  <a:pt x="3005" y="206"/>
                </a:lnTo>
                <a:lnTo>
                  <a:pt x="3009" y="222"/>
                </a:lnTo>
                <a:lnTo>
                  <a:pt x="3014" y="238"/>
                </a:lnTo>
                <a:lnTo>
                  <a:pt x="3019" y="263"/>
                </a:lnTo>
                <a:lnTo>
                  <a:pt x="3023" y="232"/>
                </a:lnTo>
                <a:lnTo>
                  <a:pt x="3028" y="247"/>
                </a:lnTo>
                <a:lnTo>
                  <a:pt x="3032" y="282"/>
                </a:lnTo>
                <a:lnTo>
                  <a:pt x="3037" y="288"/>
                </a:lnTo>
                <a:lnTo>
                  <a:pt x="3042" y="287"/>
                </a:lnTo>
                <a:lnTo>
                  <a:pt x="3046" y="255"/>
                </a:lnTo>
                <a:lnTo>
                  <a:pt x="3051" y="233"/>
                </a:lnTo>
                <a:lnTo>
                  <a:pt x="3055" y="238"/>
                </a:lnTo>
                <a:lnTo>
                  <a:pt x="3060" y="245"/>
                </a:lnTo>
                <a:lnTo>
                  <a:pt x="3065" y="237"/>
                </a:lnTo>
                <a:lnTo>
                  <a:pt x="3069" y="266"/>
                </a:lnTo>
                <a:lnTo>
                  <a:pt x="3074" y="226"/>
                </a:lnTo>
                <a:lnTo>
                  <a:pt x="3078" y="262"/>
                </a:lnTo>
                <a:lnTo>
                  <a:pt x="3083" y="220"/>
                </a:lnTo>
                <a:lnTo>
                  <a:pt x="3088" y="260"/>
                </a:lnTo>
                <a:lnTo>
                  <a:pt x="3092" y="234"/>
                </a:lnTo>
                <a:lnTo>
                  <a:pt x="3097" y="240"/>
                </a:lnTo>
                <a:lnTo>
                  <a:pt x="3101" y="217"/>
                </a:lnTo>
                <a:lnTo>
                  <a:pt x="3106" y="228"/>
                </a:lnTo>
                <a:lnTo>
                  <a:pt x="3111" y="235"/>
                </a:lnTo>
                <a:lnTo>
                  <a:pt x="3115" y="230"/>
                </a:lnTo>
                <a:lnTo>
                  <a:pt x="3120" y="202"/>
                </a:lnTo>
                <a:lnTo>
                  <a:pt x="3124" y="231"/>
                </a:lnTo>
                <a:lnTo>
                  <a:pt x="3129" y="226"/>
                </a:lnTo>
                <a:lnTo>
                  <a:pt x="3134" y="274"/>
                </a:lnTo>
                <a:lnTo>
                  <a:pt x="3138" y="284"/>
                </a:lnTo>
                <a:lnTo>
                  <a:pt x="3143" y="284"/>
                </a:lnTo>
                <a:lnTo>
                  <a:pt x="3147" y="245"/>
                </a:lnTo>
                <a:lnTo>
                  <a:pt x="3152" y="213"/>
                </a:lnTo>
                <a:lnTo>
                  <a:pt x="3156" y="254"/>
                </a:lnTo>
                <a:lnTo>
                  <a:pt x="3161" y="302"/>
                </a:lnTo>
                <a:lnTo>
                  <a:pt x="3166" y="291"/>
                </a:lnTo>
                <a:lnTo>
                  <a:pt x="3170" y="305"/>
                </a:lnTo>
                <a:lnTo>
                  <a:pt x="3175" y="306"/>
                </a:lnTo>
                <a:lnTo>
                  <a:pt x="3180" y="314"/>
                </a:lnTo>
                <a:lnTo>
                  <a:pt x="3184" y="278"/>
                </a:lnTo>
                <a:lnTo>
                  <a:pt x="3189" y="265"/>
                </a:lnTo>
                <a:lnTo>
                  <a:pt x="3193" y="275"/>
                </a:lnTo>
                <a:lnTo>
                  <a:pt x="3198" y="267"/>
                </a:lnTo>
                <a:lnTo>
                  <a:pt x="3202" y="222"/>
                </a:lnTo>
                <a:lnTo>
                  <a:pt x="3207" y="201"/>
                </a:lnTo>
                <a:lnTo>
                  <a:pt x="3212" y="197"/>
                </a:lnTo>
                <a:lnTo>
                  <a:pt x="3216" y="237"/>
                </a:lnTo>
                <a:lnTo>
                  <a:pt x="3221" y="265"/>
                </a:lnTo>
                <a:lnTo>
                  <a:pt x="3226" y="281"/>
                </a:lnTo>
                <a:lnTo>
                  <a:pt x="3230" y="237"/>
                </a:lnTo>
                <a:lnTo>
                  <a:pt x="3235" y="248"/>
                </a:lnTo>
                <a:lnTo>
                  <a:pt x="3239" y="234"/>
                </a:lnTo>
                <a:lnTo>
                  <a:pt x="3244" y="281"/>
                </a:lnTo>
                <a:lnTo>
                  <a:pt x="3248" y="257"/>
                </a:lnTo>
                <a:lnTo>
                  <a:pt x="3253" y="257"/>
                </a:lnTo>
                <a:lnTo>
                  <a:pt x="3258" y="250"/>
                </a:lnTo>
                <a:lnTo>
                  <a:pt x="3262" y="223"/>
                </a:lnTo>
                <a:lnTo>
                  <a:pt x="3267" y="214"/>
                </a:lnTo>
                <a:lnTo>
                  <a:pt x="3272" y="208"/>
                </a:lnTo>
                <a:lnTo>
                  <a:pt x="3276" y="269"/>
                </a:lnTo>
                <a:lnTo>
                  <a:pt x="3280" y="259"/>
                </a:lnTo>
                <a:lnTo>
                  <a:pt x="3285" y="271"/>
                </a:lnTo>
                <a:lnTo>
                  <a:pt x="3290" y="230"/>
                </a:lnTo>
                <a:lnTo>
                  <a:pt x="3294" y="218"/>
                </a:lnTo>
                <a:lnTo>
                  <a:pt x="3299" y="211"/>
                </a:lnTo>
                <a:lnTo>
                  <a:pt x="3304" y="250"/>
                </a:lnTo>
                <a:lnTo>
                  <a:pt x="3308" y="299"/>
                </a:lnTo>
                <a:lnTo>
                  <a:pt x="3313" y="290"/>
                </a:lnTo>
                <a:lnTo>
                  <a:pt x="3317" y="247"/>
                </a:lnTo>
                <a:lnTo>
                  <a:pt x="3322" y="257"/>
                </a:lnTo>
                <a:lnTo>
                  <a:pt x="3326" y="281"/>
                </a:lnTo>
                <a:lnTo>
                  <a:pt x="3331" y="321"/>
                </a:lnTo>
                <a:lnTo>
                  <a:pt x="3336" y="252"/>
                </a:lnTo>
                <a:lnTo>
                  <a:pt x="3340" y="234"/>
                </a:lnTo>
                <a:lnTo>
                  <a:pt x="3345" y="189"/>
                </a:lnTo>
                <a:lnTo>
                  <a:pt x="3350" y="220"/>
                </a:lnTo>
                <a:lnTo>
                  <a:pt x="3354" y="220"/>
                </a:lnTo>
                <a:lnTo>
                  <a:pt x="3359" y="230"/>
                </a:lnTo>
                <a:lnTo>
                  <a:pt x="3363" y="232"/>
                </a:lnTo>
                <a:lnTo>
                  <a:pt x="3368" y="235"/>
                </a:lnTo>
                <a:lnTo>
                  <a:pt x="3372" y="212"/>
                </a:lnTo>
                <a:lnTo>
                  <a:pt x="3377" y="218"/>
                </a:lnTo>
                <a:lnTo>
                  <a:pt x="3382" y="239"/>
                </a:lnTo>
                <a:lnTo>
                  <a:pt x="3386" y="266"/>
                </a:lnTo>
                <a:lnTo>
                  <a:pt x="3391" y="284"/>
                </a:lnTo>
                <a:lnTo>
                  <a:pt x="3396" y="268"/>
                </a:lnTo>
                <a:lnTo>
                  <a:pt x="3400" y="264"/>
                </a:lnTo>
                <a:lnTo>
                  <a:pt x="3405" y="216"/>
                </a:lnTo>
                <a:lnTo>
                  <a:pt x="3409" y="224"/>
                </a:lnTo>
                <a:lnTo>
                  <a:pt x="3414" y="219"/>
                </a:lnTo>
                <a:lnTo>
                  <a:pt x="3418" y="211"/>
                </a:lnTo>
                <a:lnTo>
                  <a:pt x="3423" y="202"/>
                </a:lnTo>
                <a:lnTo>
                  <a:pt x="3428" y="161"/>
                </a:lnTo>
                <a:lnTo>
                  <a:pt x="3432" y="231"/>
                </a:lnTo>
                <a:lnTo>
                  <a:pt x="3437" y="270"/>
                </a:lnTo>
                <a:lnTo>
                  <a:pt x="3441" y="272"/>
                </a:lnTo>
                <a:lnTo>
                  <a:pt x="3446" y="280"/>
                </a:lnTo>
                <a:lnTo>
                  <a:pt x="3451" y="219"/>
                </a:lnTo>
                <a:lnTo>
                  <a:pt x="3455" y="208"/>
                </a:lnTo>
                <a:lnTo>
                  <a:pt x="3460" y="194"/>
                </a:lnTo>
                <a:lnTo>
                  <a:pt x="3464" y="214"/>
                </a:lnTo>
                <a:lnTo>
                  <a:pt x="3469" y="287"/>
                </a:lnTo>
                <a:lnTo>
                  <a:pt x="3474" y="293"/>
                </a:lnTo>
                <a:lnTo>
                  <a:pt x="3478" y="338"/>
                </a:lnTo>
                <a:lnTo>
                  <a:pt x="3483" y="325"/>
                </a:lnTo>
                <a:lnTo>
                  <a:pt x="3487" y="281"/>
                </a:lnTo>
                <a:lnTo>
                  <a:pt x="3492" y="243"/>
                </a:lnTo>
                <a:lnTo>
                  <a:pt x="3497" y="234"/>
                </a:lnTo>
                <a:lnTo>
                  <a:pt x="3501" y="251"/>
                </a:lnTo>
                <a:lnTo>
                  <a:pt x="3506" y="240"/>
                </a:lnTo>
                <a:lnTo>
                  <a:pt x="3510" y="279"/>
                </a:lnTo>
                <a:lnTo>
                  <a:pt x="3515" y="261"/>
                </a:lnTo>
                <a:lnTo>
                  <a:pt x="3520" y="269"/>
                </a:lnTo>
                <a:lnTo>
                  <a:pt x="3524" y="216"/>
                </a:lnTo>
                <a:lnTo>
                  <a:pt x="3529" y="261"/>
                </a:lnTo>
                <a:lnTo>
                  <a:pt x="3533" y="277"/>
                </a:lnTo>
                <a:lnTo>
                  <a:pt x="3538" y="267"/>
                </a:lnTo>
                <a:lnTo>
                  <a:pt x="3543" y="264"/>
                </a:lnTo>
                <a:lnTo>
                  <a:pt x="3547" y="231"/>
                </a:lnTo>
                <a:lnTo>
                  <a:pt x="3552" y="300"/>
                </a:lnTo>
                <a:lnTo>
                  <a:pt x="3556" y="264"/>
                </a:lnTo>
                <a:lnTo>
                  <a:pt x="3561" y="258"/>
                </a:lnTo>
                <a:lnTo>
                  <a:pt x="3565" y="232"/>
                </a:lnTo>
                <a:lnTo>
                  <a:pt x="3570" y="257"/>
                </a:lnTo>
                <a:lnTo>
                  <a:pt x="3575" y="257"/>
                </a:lnTo>
                <a:lnTo>
                  <a:pt x="3579" y="243"/>
                </a:lnTo>
                <a:lnTo>
                  <a:pt x="3584" y="225"/>
                </a:lnTo>
                <a:lnTo>
                  <a:pt x="3589" y="212"/>
                </a:lnTo>
                <a:lnTo>
                  <a:pt x="3593" y="190"/>
                </a:lnTo>
                <a:lnTo>
                  <a:pt x="3598" y="213"/>
                </a:lnTo>
                <a:lnTo>
                  <a:pt x="3602" y="271"/>
                </a:lnTo>
                <a:lnTo>
                  <a:pt x="3607" y="305"/>
                </a:lnTo>
                <a:lnTo>
                  <a:pt x="3611" y="284"/>
                </a:lnTo>
                <a:lnTo>
                  <a:pt x="3616" y="305"/>
                </a:lnTo>
                <a:lnTo>
                  <a:pt x="3621" y="304"/>
                </a:lnTo>
                <a:lnTo>
                  <a:pt x="3625" y="291"/>
                </a:lnTo>
                <a:lnTo>
                  <a:pt x="3630" y="257"/>
                </a:lnTo>
                <a:lnTo>
                  <a:pt x="3635" y="273"/>
                </a:lnTo>
                <a:lnTo>
                  <a:pt x="3639" y="222"/>
                </a:lnTo>
                <a:lnTo>
                  <a:pt x="3644" y="260"/>
                </a:lnTo>
                <a:lnTo>
                  <a:pt x="3648" y="241"/>
                </a:lnTo>
                <a:lnTo>
                  <a:pt x="3653" y="316"/>
                </a:lnTo>
                <a:lnTo>
                  <a:pt x="3657" y="235"/>
                </a:lnTo>
                <a:lnTo>
                  <a:pt x="3662" y="230"/>
                </a:lnTo>
                <a:lnTo>
                  <a:pt x="3667" y="214"/>
                </a:lnTo>
                <a:lnTo>
                  <a:pt x="3671" y="247"/>
                </a:lnTo>
                <a:lnTo>
                  <a:pt x="3676" y="255"/>
                </a:lnTo>
                <a:lnTo>
                  <a:pt x="3681" y="248"/>
                </a:lnTo>
                <a:lnTo>
                  <a:pt x="3685" y="272"/>
                </a:lnTo>
                <a:lnTo>
                  <a:pt x="3689" y="319"/>
                </a:lnTo>
                <a:lnTo>
                  <a:pt x="3694" y="349"/>
                </a:lnTo>
                <a:lnTo>
                  <a:pt x="3699" y="339"/>
                </a:lnTo>
                <a:lnTo>
                  <a:pt x="3703" y="337"/>
                </a:lnTo>
                <a:lnTo>
                  <a:pt x="3708" y="314"/>
                </a:lnTo>
                <a:lnTo>
                  <a:pt x="3713" y="281"/>
                </a:lnTo>
                <a:lnTo>
                  <a:pt x="3717" y="236"/>
                </a:lnTo>
                <a:lnTo>
                  <a:pt x="3722" y="211"/>
                </a:lnTo>
                <a:lnTo>
                  <a:pt x="3726" y="256"/>
                </a:lnTo>
                <a:lnTo>
                  <a:pt x="3731" y="297"/>
                </a:lnTo>
                <a:lnTo>
                  <a:pt x="3735" y="327"/>
                </a:lnTo>
                <a:lnTo>
                  <a:pt x="3740" y="261"/>
                </a:lnTo>
                <a:lnTo>
                  <a:pt x="3745" y="183"/>
                </a:lnTo>
                <a:lnTo>
                  <a:pt x="3749" y="188"/>
                </a:lnTo>
                <a:lnTo>
                  <a:pt x="3754" y="227"/>
                </a:lnTo>
                <a:lnTo>
                  <a:pt x="3759" y="279"/>
                </a:lnTo>
                <a:lnTo>
                  <a:pt x="3763" y="296"/>
                </a:lnTo>
                <a:lnTo>
                  <a:pt x="3768" y="339"/>
                </a:lnTo>
                <a:lnTo>
                  <a:pt x="3772" y="275"/>
                </a:lnTo>
                <a:lnTo>
                  <a:pt x="3777" y="251"/>
                </a:lnTo>
                <a:lnTo>
                  <a:pt x="3781" y="242"/>
                </a:lnTo>
                <a:lnTo>
                  <a:pt x="3786" y="319"/>
                </a:lnTo>
                <a:lnTo>
                  <a:pt x="3791" y="296"/>
                </a:lnTo>
                <a:lnTo>
                  <a:pt x="3795" y="225"/>
                </a:lnTo>
                <a:lnTo>
                  <a:pt x="3800" y="175"/>
                </a:lnTo>
                <a:lnTo>
                  <a:pt x="3805" y="215"/>
                </a:lnTo>
                <a:lnTo>
                  <a:pt x="3809" y="237"/>
                </a:lnTo>
                <a:lnTo>
                  <a:pt x="3814" y="269"/>
                </a:lnTo>
                <a:lnTo>
                  <a:pt x="3818" y="273"/>
                </a:lnTo>
                <a:lnTo>
                  <a:pt x="3823" y="273"/>
                </a:lnTo>
                <a:lnTo>
                  <a:pt x="3827" y="240"/>
                </a:lnTo>
                <a:lnTo>
                  <a:pt x="3832" y="277"/>
                </a:lnTo>
                <a:lnTo>
                  <a:pt x="3837" y="277"/>
                </a:lnTo>
                <a:lnTo>
                  <a:pt x="3841" y="262"/>
                </a:lnTo>
                <a:lnTo>
                  <a:pt x="3846" y="234"/>
                </a:lnTo>
                <a:lnTo>
                  <a:pt x="3851" y="254"/>
                </a:lnTo>
                <a:lnTo>
                  <a:pt x="3855" y="240"/>
                </a:lnTo>
                <a:lnTo>
                  <a:pt x="3860" y="215"/>
                </a:lnTo>
                <a:lnTo>
                  <a:pt x="3864" y="220"/>
                </a:lnTo>
                <a:lnTo>
                  <a:pt x="3869" y="251"/>
                </a:lnTo>
                <a:lnTo>
                  <a:pt x="3873" y="266"/>
                </a:lnTo>
                <a:lnTo>
                  <a:pt x="3878" y="273"/>
                </a:lnTo>
                <a:lnTo>
                  <a:pt x="3883" y="308"/>
                </a:lnTo>
                <a:lnTo>
                  <a:pt x="3887" y="324"/>
                </a:lnTo>
                <a:lnTo>
                  <a:pt x="3892" y="322"/>
                </a:lnTo>
                <a:lnTo>
                  <a:pt x="3896" y="326"/>
                </a:lnTo>
                <a:lnTo>
                  <a:pt x="3901" y="340"/>
                </a:lnTo>
                <a:lnTo>
                  <a:pt x="3905" y="333"/>
                </a:lnTo>
                <a:lnTo>
                  <a:pt x="3910" y="291"/>
                </a:lnTo>
                <a:lnTo>
                  <a:pt x="3915" y="290"/>
                </a:lnTo>
                <a:lnTo>
                  <a:pt x="3919" y="269"/>
                </a:lnTo>
                <a:lnTo>
                  <a:pt x="3924" y="333"/>
                </a:lnTo>
                <a:lnTo>
                  <a:pt x="3929" y="299"/>
                </a:lnTo>
                <a:lnTo>
                  <a:pt x="3933" y="317"/>
                </a:lnTo>
                <a:lnTo>
                  <a:pt x="3938" y="253"/>
                </a:lnTo>
                <a:lnTo>
                  <a:pt x="3942" y="231"/>
                </a:lnTo>
                <a:lnTo>
                  <a:pt x="3947" y="198"/>
                </a:lnTo>
                <a:lnTo>
                  <a:pt x="3951" y="182"/>
                </a:lnTo>
                <a:lnTo>
                  <a:pt x="3956" y="210"/>
                </a:lnTo>
                <a:lnTo>
                  <a:pt x="3961" y="250"/>
                </a:lnTo>
                <a:lnTo>
                  <a:pt x="3965" y="234"/>
                </a:lnTo>
                <a:lnTo>
                  <a:pt x="3970" y="212"/>
                </a:lnTo>
                <a:lnTo>
                  <a:pt x="3974" y="199"/>
                </a:lnTo>
                <a:lnTo>
                  <a:pt x="3979" y="212"/>
                </a:lnTo>
                <a:lnTo>
                  <a:pt x="3984" y="217"/>
                </a:lnTo>
                <a:lnTo>
                  <a:pt x="3988" y="253"/>
                </a:lnTo>
                <a:lnTo>
                  <a:pt x="3993" y="317"/>
                </a:lnTo>
                <a:lnTo>
                  <a:pt x="3997" y="321"/>
                </a:lnTo>
                <a:lnTo>
                  <a:pt x="4002" y="314"/>
                </a:lnTo>
                <a:lnTo>
                  <a:pt x="4007" y="279"/>
                </a:lnTo>
                <a:lnTo>
                  <a:pt x="4011" y="239"/>
                </a:lnTo>
                <a:lnTo>
                  <a:pt x="4016" y="173"/>
                </a:lnTo>
                <a:lnTo>
                  <a:pt x="4020" y="183"/>
                </a:lnTo>
                <a:lnTo>
                  <a:pt x="4025" y="188"/>
                </a:lnTo>
                <a:lnTo>
                  <a:pt x="4030" y="219"/>
                </a:lnTo>
                <a:lnTo>
                  <a:pt x="4034" y="193"/>
                </a:lnTo>
                <a:lnTo>
                  <a:pt x="4039" y="214"/>
                </a:lnTo>
                <a:lnTo>
                  <a:pt x="4043" y="246"/>
                </a:lnTo>
                <a:lnTo>
                  <a:pt x="4048" y="278"/>
                </a:lnTo>
                <a:lnTo>
                  <a:pt x="4053" y="270"/>
                </a:lnTo>
                <a:lnTo>
                  <a:pt x="4057" y="239"/>
                </a:lnTo>
                <a:lnTo>
                  <a:pt x="4062" y="227"/>
                </a:lnTo>
                <a:lnTo>
                  <a:pt x="4066" y="249"/>
                </a:lnTo>
                <a:lnTo>
                  <a:pt x="4071" y="308"/>
                </a:lnTo>
                <a:lnTo>
                  <a:pt x="4076" y="314"/>
                </a:lnTo>
                <a:lnTo>
                  <a:pt x="4080" y="286"/>
                </a:lnTo>
                <a:lnTo>
                  <a:pt x="4085" y="214"/>
                </a:lnTo>
                <a:lnTo>
                  <a:pt x="4089" y="206"/>
                </a:lnTo>
                <a:lnTo>
                  <a:pt x="4094" y="254"/>
                </a:lnTo>
                <a:lnTo>
                  <a:pt x="4098" y="272"/>
                </a:lnTo>
                <a:lnTo>
                  <a:pt x="4103" y="273"/>
                </a:lnTo>
                <a:lnTo>
                  <a:pt x="4108" y="281"/>
                </a:lnTo>
                <a:lnTo>
                  <a:pt x="4112" y="286"/>
                </a:lnTo>
                <a:lnTo>
                  <a:pt x="4117" y="289"/>
                </a:lnTo>
                <a:lnTo>
                  <a:pt x="4122" y="268"/>
                </a:lnTo>
                <a:lnTo>
                  <a:pt x="4126" y="258"/>
                </a:lnTo>
                <a:lnTo>
                  <a:pt x="4131" y="240"/>
                </a:lnTo>
                <a:lnTo>
                  <a:pt x="4135" y="200"/>
                </a:lnTo>
                <a:lnTo>
                  <a:pt x="4140" y="159"/>
                </a:lnTo>
                <a:lnTo>
                  <a:pt x="4144" y="175"/>
                </a:lnTo>
                <a:lnTo>
                  <a:pt x="4149" y="214"/>
                </a:lnTo>
                <a:lnTo>
                  <a:pt x="4154" y="225"/>
                </a:lnTo>
                <a:lnTo>
                  <a:pt x="4158" y="259"/>
                </a:lnTo>
                <a:lnTo>
                  <a:pt x="4163" y="264"/>
                </a:lnTo>
                <a:lnTo>
                  <a:pt x="4168" y="309"/>
                </a:lnTo>
                <a:lnTo>
                  <a:pt x="4172" y="288"/>
                </a:lnTo>
                <a:lnTo>
                  <a:pt x="4177" y="251"/>
                </a:lnTo>
                <a:lnTo>
                  <a:pt x="4181" y="198"/>
                </a:lnTo>
                <a:lnTo>
                  <a:pt x="4186" y="176"/>
                </a:lnTo>
                <a:lnTo>
                  <a:pt x="4190" y="199"/>
                </a:lnTo>
                <a:lnTo>
                  <a:pt x="4195" y="259"/>
                </a:lnTo>
                <a:lnTo>
                  <a:pt x="4200" y="246"/>
                </a:lnTo>
                <a:lnTo>
                  <a:pt x="4204" y="228"/>
                </a:lnTo>
                <a:lnTo>
                  <a:pt x="4209" y="216"/>
                </a:lnTo>
                <a:lnTo>
                  <a:pt x="4214" y="263"/>
                </a:lnTo>
                <a:lnTo>
                  <a:pt x="4218" y="277"/>
                </a:lnTo>
                <a:lnTo>
                  <a:pt x="4222" y="304"/>
                </a:lnTo>
                <a:lnTo>
                  <a:pt x="4227" y="273"/>
                </a:lnTo>
                <a:lnTo>
                  <a:pt x="4232" y="295"/>
                </a:lnTo>
                <a:lnTo>
                  <a:pt x="4236" y="253"/>
                </a:lnTo>
                <a:lnTo>
                  <a:pt x="4241" y="248"/>
                </a:lnTo>
                <a:lnTo>
                  <a:pt x="4246" y="284"/>
                </a:lnTo>
                <a:lnTo>
                  <a:pt x="4250" y="300"/>
                </a:lnTo>
                <a:lnTo>
                  <a:pt x="4255" y="319"/>
                </a:lnTo>
                <a:lnTo>
                  <a:pt x="4260" y="249"/>
                </a:lnTo>
                <a:lnTo>
                  <a:pt x="4264" y="256"/>
                </a:lnTo>
                <a:lnTo>
                  <a:pt x="4268" y="260"/>
                </a:lnTo>
                <a:lnTo>
                  <a:pt x="4273" y="272"/>
                </a:lnTo>
                <a:lnTo>
                  <a:pt x="4278" y="289"/>
                </a:lnTo>
                <a:lnTo>
                  <a:pt x="4282" y="227"/>
                </a:lnTo>
                <a:lnTo>
                  <a:pt x="4287" y="196"/>
                </a:lnTo>
                <a:lnTo>
                  <a:pt x="4292" y="150"/>
                </a:lnTo>
                <a:lnTo>
                  <a:pt x="4296" y="175"/>
                </a:lnTo>
                <a:lnTo>
                  <a:pt x="4301" y="230"/>
                </a:lnTo>
                <a:lnTo>
                  <a:pt x="4305" y="248"/>
                </a:lnTo>
                <a:lnTo>
                  <a:pt x="4310" y="300"/>
                </a:lnTo>
                <a:lnTo>
                  <a:pt x="4314" y="276"/>
                </a:lnTo>
                <a:lnTo>
                  <a:pt x="4319" y="307"/>
                </a:lnTo>
                <a:lnTo>
                  <a:pt x="4324" y="313"/>
                </a:lnTo>
                <a:lnTo>
                  <a:pt x="4328" y="372"/>
                </a:lnTo>
                <a:lnTo>
                  <a:pt x="4333" y="345"/>
                </a:lnTo>
                <a:lnTo>
                  <a:pt x="4338" y="348"/>
                </a:lnTo>
                <a:lnTo>
                  <a:pt x="4342" y="252"/>
                </a:lnTo>
                <a:lnTo>
                  <a:pt x="4347" y="255"/>
                </a:lnTo>
                <a:lnTo>
                  <a:pt x="4351" y="242"/>
                </a:lnTo>
                <a:lnTo>
                  <a:pt x="4356" y="245"/>
                </a:lnTo>
                <a:lnTo>
                  <a:pt x="4360" y="224"/>
                </a:lnTo>
                <a:lnTo>
                  <a:pt x="4365" y="200"/>
                </a:lnTo>
                <a:lnTo>
                  <a:pt x="4370" y="240"/>
                </a:lnTo>
                <a:lnTo>
                  <a:pt x="4374" y="254"/>
                </a:lnTo>
                <a:lnTo>
                  <a:pt x="4379" y="248"/>
                </a:lnTo>
                <a:lnTo>
                  <a:pt x="4384" y="271"/>
                </a:lnTo>
                <a:lnTo>
                  <a:pt x="4388" y="258"/>
                </a:lnTo>
                <a:lnTo>
                  <a:pt x="4393" y="292"/>
                </a:lnTo>
                <a:lnTo>
                  <a:pt x="4397" y="261"/>
                </a:lnTo>
                <a:lnTo>
                  <a:pt x="4402" y="241"/>
                </a:lnTo>
                <a:lnTo>
                  <a:pt x="4406" y="192"/>
                </a:lnTo>
                <a:lnTo>
                  <a:pt x="4411" y="199"/>
                </a:lnTo>
                <a:lnTo>
                  <a:pt x="4416" y="242"/>
                </a:lnTo>
                <a:lnTo>
                  <a:pt x="4420" y="315"/>
                </a:lnTo>
                <a:lnTo>
                  <a:pt x="4425" y="351"/>
                </a:lnTo>
                <a:lnTo>
                  <a:pt x="4429" y="275"/>
                </a:lnTo>
                <a:lnTo>
                  <a:pt x="4434" y="198"/>
                </a:lnTo>
                <a:lnTo>
                  <a:pt x="4439" y="145"/>
                </a:lnTo>
                <a:lnTo>
                  <a:pt x="4443" y="237"/>
                </a:lnTo>
                <a:lnTo>
                  <a:pt x="4448" y="239"/>
                </a:lnTo>
                <a:lnTo>
                  <a:pt x="4452" y="237"/>
                </a:lnTo>
                <a:lnTo>
                  <a:pt x="4457" y="217"/>
                </a:lnTo>
                <a:lnTo>
                  <a:pt x="4462" y="189"/>
                </a:lnTo>
                <a:lnTo>
                  <a:pt x="4466" y="232"/>
                </a:lnTo>
                <a:lnTo>
                  <a:pt x="4471" y="215"/>
                </a:lnTo>
                <a:lnTo>
                  <a:pt x="4475" y="284"/>
                </a:lnTo>
                <a:lnTo>
                  <a:pt x="4480" y="270"/>
                </a:lnTo>
                <a:lnTo>
                  <a:pt x="4485" y="302"/>
                </a:lnTo>
                <a:lnTo>
                  <a:pt x="4489" y="317"/>
                </a:lnTo>
                <a:lnTo>
                  <a:pt x="4494" y="297"/>
                </a:lnTo>
                <a:lnTo>
                  <a:pt x="4498" y="312"/>
                </a:lnTo>
                <a:lnTo>
                  <a:pt x="4503" y="285"/>
                </a:lnTo>
                <a:lnTo>
                  <a:pt x="4507" y="281"/>
                </a:lnTo>
                <a:lnTo>
                  <a:pt x="4512" y="224"/>
                </a:lnTo>
                <a:lnTo>
                  <a:pt x="4517" y="253"/>
                </a:lnTo>
                <a:lnTo>
                  <a:pt x="4521" y="267"/>
                </a:lnTo>
                <a:lnTo>
                  <a:pt x="4526" y="246"/>
                </a:lnTo>
                <a:lnTo>
                  <a:pt x="4531" y="237"/>
                </a:lnTo>
                <a:lnTo>
                  <a:pt x="4535" y="241"/>
                </a:lnTo>
                <a:lnTo>
                  <a:pt x="4540" y="234"/>
                </a:lnTo>
                <a:lnTo>
                  <a:pt x="4544" y="241"/>
                </a:lnTo>
                <a:lnTo>
                  <a:pt x="4549" y="248"/>
                </a:lnTo>
                <a:lnTo>
                  <a:pt x="4553" y="303"/>
                </a:lnTo>
                <a:lnTo>
                  <a:pt x="4558" y="272"/>
                </a:lnTo>
                <a:lnTo>
                  <a:pt x="4563" y="248"/>
                </a:lnTo>
                <a:lnTo>
                  <a:pt x="4567" y="228"/>
                </a:lnTo>
                <a:lnTo>
                  <a:pt x="4572" y="254"/>
                </a:lnTo>
                <a:lnTo>
                  <a:pt x="4577" y="259"/>
                </a:lnTo>
                <a:lnTo>
                  <a:pt x="4581" y="250"/>
                </a:lnTo>
                <a:lnTo>
                  <a:pt x="4586" y="236"/>
                </a:lnTo>
                <a:lnTo>
                  <a:pt x="4590" y="227"/>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3" name="Rectangle 142"/>
          <p:cNvSpPr/>
          <p:nvPr/>
        </p:nvSpPr>
        <p:spPr>
          <a:xfrm>
            <a:off x="568219" y="3395736"/>
            <a:ext cx="239758" cy="197846"/>
          </a:xfrm>
          <a:prstGeom prst="rect">
            <a:avLst/>
          </a:prstGeom>
        </p:spPr>
        <p:txBody>
          <a:bodyPr wrap="none">
            <a:spAutoFit/>
          </a:bodyPr>
          <a:lstStyle/>
          <a:p>
            <a:r>
              <a:rPr lang="en-US" i="1" dirty="0"/>
              <a:t>T</a:t>
            </a:r>
            <a:r>
              <a:rPr lang="en-US" i="1" baseline="-25000" dirty="0"/>
              <a:t>A</a:t>
            </a:r>
            <a:endParaRPr lang="en-US" dirty="0"/>
          </a:p>
        </p:txBody>
      </p:sp>
      <p:sp>
        <p:nvSpPr>
          <p:cNvPr id="144" name="Right Brace 143"/>
          <p:cNvSpPr/>
          <p:nvPr/>
        </p:nvSpPr>
        <p:spPr>
          <a:xfrm rot="5400000">
            <a:off x="1922659" y="3908765"/>
            <a:ext cx="163277" cy="341079"/>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5" name="Freeform 40"/>
          <p:cNvSpPr>
            <a:spLocks/>
          </p:cNvSpPr>
          <p:nvPr/>
        </p:nvSpPr>
        <p:spPr bwMode="auto">
          <a:xfrm>
            <a:off x="584309" y="4328829"/>
            <a:ext cx="3113538" cy="338905"/>
          </a:xfrm>
          <a:custGeom>
            <a:avLst/>
            <a:gdLst>
              <a:gd name="T0" fmla="*/ 64 w 4135"/>
              <a:gd name="T1" fmla="*/ 97 h 676"/>
              <a:gd name="T2" fmla="*/ 133 w 4135"/>
              <a:gd name="T3" fmla="*/ 67 h 676"/>
              <a:gd name="T4" fmla="*/ 202 w 4135"/>
              <a:gd name="T5" fmla="*/ 46 h 676"/>
              <a:gd name="T6" fmla="*/ 271 w 4135"/>
              <a:gd name="T7" fmla="*/ 17 h 676"/>
              <a:gd name="T8" fmla="*/ 340 w 4135"/>
              <a:gd name="T9" fmla="*/ 54 h 676"/>
              <a:gd name="T10" fmla="*/ 409 w 4135"/>
              <a:gd name="T11" fmla="*/ 38 h 676"/>
              <a:gd name="T12" fmla="*/ 478 w 4135"/>
              <a:gd name="T13" fmla="*/ 51 h 676"/>
              <a:gd name="T14" fmla="*/ 546 w 4135"/>
              <a:gd name="T15" fmla="*/ 54 h 676"/>
              <a:gd name="T16" fmla="*/ 615 w 4135"/>
              <a:gd name="T17" fmla="*/ 56 h 676"/>
              <a:gd name="T18" fmla="*/ 684 w 4135"/>
              <a:gd name="T19" fmla="*/ 49 h 676"/>
              <a:gd name="T20" fmla="*/ 753 w 4135"/>
              <a:gd name="T21" fmla="*/ 55 h 676"/>
              <a:gd name="T22" fmla="*/ 822 w 4135"/>
              <a:gd name="T23" fmla="*/ 57 h 676"/>
              <a:gd name="T24" fmla="*/ 891 w 4135"/>
              <a:gd name="T25" fmla="*/ 60 h 676"/>
              <a:gd name="T26" fmla="*/ 960 w 4135"/>
              <a:gd name="T27" fmla="*/ 97 h 676"/>
              <a:gd name="T28" fmla="*/ 1029 w 4135"/>
              <a:gd name="T29" fmla="*/ 61 h 676"/>
              <a:gd name="T30" fmla="*/ 1098 w 4135"/>
              <a:gd name="T31" fmla="*/ 44 h 676"/>
              <a:gd name="T32" fmla="*/ 1167 w 4135"/>
              <a:gd name="T33" fmla="*/ 356 h 676"/>
              <a:gd name="T34" fmla="*/ 1236 w 4135"/>
              <a:gd name="T35" fmla="*/ 425 h 676"/>
              <a:gd name="T36" fmla="*/ 1305 w 4135"/>
              <a:gd name="T37" fmla="*/ 539 h 676"/>
              <a:gd name="T38" fmla="*/ 1374 w 4135"/>
              <a:gd name="T39" fmla="*/ 575 h 676"/>
              <a:gd name="T40" fmla="*/ 1442 w 4135"/>
              <a:gd name="T41" fmla="*/ 621 h 676"/>
              <a:gd name="T42" fmla="*/ 1512 w 4135"/>
              <a:gd name="T43" fmla="*/ 648 h 676"/>
              <a:gd name="T44" fmla="*/ 1580 w 4135"/>
              <a:gd name="T45" fmla="*/ 663 h 676"/>
              <a:gd name="T46" fmla="*/ 1649 w 4135"/>
              <a:gd name="T47" fmla="*/ 662 h 676"/>
              <a:gd name="T48" fmla="*/ 1718 w 4135"/>
              <a:gd name="T49" fmla="*/ 664 h 676"/>
              <a:gd name="T50" fmla="*/ 1787 w 4135"/>
              <a:gd name="T51" fmla="*/ 670 h 676"/>
              <a:gd name="T52" fmla="*/ 1856 w 4135"/>
              <a:gd name="T53" fmla="*/ 659 h 676"/>
              <a:gd name="T54" fmla="*/ 1925 w 4135"/>
              <a:gd name="T55" fmla="*/ 603 h 676"/>
              <a:gd name="T56" fmla="*/ 1994 w 4135"/>
              <a:gd name="T57" fmla="*/ 554 h 676"/>
              <a:gd name="T58" fmla="*/ 2063 w 4135"/>
              <a:gd name="T59" fmla="*/ 490 h 676"/>
              <a:gd name="T60" fmla="*/ 2132 w 4135"/>
              <a:gd name="T61" fmla="*/ 372 h 676"/>
              <a:gd name="T62" fmla="*/ 2201 w 4135"/>
              <a:gd name="T63" fmla="*/ 298 h 676"/>
              <a:gd name="T64" fmla="*/ 2270 w 4135"/>
              <a:gd name="T65" fmla="*/ 93 h 676"/>
              <a:gd name="T66" fmla="*/ 2338 w 4135"/>
              <a:gd name="T67" fmla="*/ 84 h 676"/>
              <a:gd name="T68" fmla="*/ 2408 w 4135"/>
              <a:gd name="T69" fmla="*/ 107 h 676"/>
              <a:gd name="T70" fmla="*/ 2476 w 4135"/>
              <a:gd name="T71" fmla="*/ 118 h 676"/>
              <a:gd name="T72" fmla="*/ 2545 w 4135"/>
              <a:gd name="T73" fmla="*/ 76 h 676"/>
              <a:gd name="T74" fmla="*/ 2614 w 4135"/>
              <a:gd name="T75" fmla="*/ 61 h 676"/>
              <a:gd name="T76" fmla="*/ 2683 w 4135"/>
              <a:gd name="T77" fmla="*/ 84 h 676"/>
              <a:gd name="T78" fmla="*/ 2752 w 4135"/>
              <a:gd name="T79" fmla="*/ 66 h 676"/>
              <a:gd name="T80" fmla="*/ 2821 w 4135"/>
              <a:gd name="T81" fmla="*/ 65 h 676"/>
              <a:gd name="T82" fmla="*/ 2890 w 4135"/>
              <a:gd name="T83" fmla="*/ 33 h 676"/>
              <a:gd name="T84" fmla="*/ 2959 w 4135"/>
              <a:gd name="T85" fmla="*/ 72 h 676"/>
              <a:gd name="T86" fmla="*/ 3028 w 4135"/>
              <a:gd name="T87" fmla="*/ 82 h 676"/>
              <a:gd name="T88" fmla="*/ 3097 w 4135"/>
              <a:gd name="T89" fmla="*/ 57 h 676"/>
              <a:gd name="T90" fmla="*/ 3166 w 4135"/>
              <a:gd name="T91" fmla="*/ 95 h 676"/>
              <a:gd name="T92" fmla="*/ 3235 w 4135"/>
              <a:gd name="T93" fmla="*/ 38 h 676"/>
              <a:gd name="T94" fmla="*/ 3304 w 4135"/>
              <a:gd name="T95" fmla="*/ 25 h 676"/>
              <a:gd name="T96" fmla="*/ 3372 w 4135"/>
              <a:gd name="T97" fmla="*/ 38 h 676"/>
              <a:gd name="T98" fmla="*/ 3441 w 4135"/>
              <a:gd name="T99" fmla="*/ 93 h 676"/>
              <a:gd name="T100" fmla="*/ 3510 w 4135"/>
              <a:gd name="T101" fmla="*/ 90 h 676"/>
              <a:gd name="T102" fmla="*/ 3579 w 4135"/>
              <a:gd name="T103" fmla="*/ 52 h 676"/>
              <a:gd name="T104" fmla="*/ 3648 w 4135"/>
              <a:gd name="T105" fmla="*/ 39 h 676"/>
              <a:gd name="T106" fmla="*/ 3717 w 4135"/>
              <a:gd name="T107" fmla="*/ 89 h 676"/>
              <a:gd name="T108" fmla="*/ 3786 w 4135"/>
              <a:gd name="T109" fmla="*/ 109 h 676"/>
              <a:gd name="T110" fmla="*/ 3855 w 4135"/>
              <a:gd name="T111" fmla="*/ 119 h 676"/>
              <a:gd name="T112" fmla="*/ 3924 w 4135"/>
              <a:gd name="T113" fmla="*/ 85 h 676"/>
              <a:gd name="T114" fmla="*/ 3993 w 4135"/>
              <a:gd name="T115" fmla="*/ 26 h 676"/>
              <a:gd name="T116" fmla="*/ 4062 w 4135"/>
              <a:gd name="T117" fmla="*/ 25 h 676"/>
              <a:gd name="T118" fmla="*/ 4131 w 4135"/>
              <a:gd name="T119" fmla="*/ 43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35" h="676">
                <a:moveTo>
                  <a:pt x="0" y="21"/>
                </a:moveTo>
                <a:lnTo>
                  <a:pt x="4" y="18"/>
                </a:lnTo>
                <a:lnTo>
                  <a:pt x="9" y="32"/>
                </a:lnTo>
                <a:lnTo>
                  <a:pt x="13" y="46"/>
                </a:lnTo>
                <a:lnTo>
                  <a:pt x="18" y="49"/>
                </a:lnTo>
                <a:lnTo>
                  <a:pt x="23" y="57"/>
                </a:lnTo>
                <a:lnTo>
                  <a:pt x="27" y="67"/>
                </a:lnTo>
                <a:lnTo>
                  <a:pt x="32" y="63"/>
                </a:lnTo>
                <a:lnTo>
                  <a:pt x="36" y="66"/>
                </a:lnTo>
                <a:lnTo>
                  <a:pt x="41" y="73"/>
                </a:lnTo>
                <a:lnTo>
                  <a:pt x="46" y="89"/>
                </a:lnTo>
                <a:lnTo>
                  <a:pt x="50" y="89"/>
                </a:lnTo>
                <a:lnTo>
                  <a:pt x="55" y="92"/>
                </a:lnTo>
                <a:lnTo>
                  <a:pt x="59" y="104"/>
                </a:lnTo>
                <a:lnTo>
                  <a:pt x="64" y="97"/>
                </a:lnTo>
                <a:lnTo>
                  <a:pt x="69" y="83"/>
                </a:lnTo>
                <a:lnTo>
                  <a:pt x="73" y="86"/>
                </a:lnTo>
                <a:lnTo>
                  <a:pt x="78" y="81"/>
                </a:lnTo>
                <a:lnTo>
                  <a:pt x="82" y="75"/>
                </a:lnTo>
                <a:lnTo>
                  <a:pt x="87" y="79"/>
                </a:lnTo>
                <a:lnTo>
                  <a:pt x="92" y="79"/>
                </a:lnTo>
                <a:lnTo>
                  <a:pt x="96" y="77"/>
                </a:lnTo>
                <a:lnTo>
                  <a:pt x="101" y="85"/>
                </a:lnTo>
                <a:lnTo>
                  <a:pt x="105" y="91"/>
                </a:lnTo>
                <a:lnTo>
                  <a:pt x="110" y="92"/>
                </a:lnTo>
                <a:lnTo>
                  <a:pt x="115" y="89"/>
                </a:lnTo>
                <a:lnTo>
                  <a:pt x="119" y="79"/>
                </a:lnTo>
                <a:lnTo>
                  <a:pt x="124" y="59"/>
                </a:lnTo>
                <a:lnTo>
                  <a:pt x="128" y="51"/>
                </a:lnTo>
                <a:lnTo>
                  <a:pt x="133" y="67"/>
                </a:lnTo>
                <a:lnTo>
                  <a:pt x="138" y="35"/>
                </a:lnTo>
                <a:lnTo>
                  <a:pt x="142" y="4"/>
                </a:lnTo>
                <a:lnTo>
                  <a:pt x="147" y="9"/>
                </a:lnTo>
                <a:lnTo>
                  <a:pt x="151" y="4"/>
                </a:lnTo>
                <a:lnTo>
                  <a:pt x="156" y="11"/>
                </a:lnTo>
                <a:lnTo>
                  <a:pt x="160" y="18"/>
                </a:lnTo>
                <a:lnTo>
                  <a:pt x="165" y="19"/>
                </a:lnTo>
                <a:lnTo>
                  <a:pt x="170" y="30"/>
                </a:lnTo>
                <a:lnTo>
                  <a:pt x="174" y="23"/>
                </a:lnTo>
                <a:lnTo>
                  <a:pt x="179" y="20"/>
                </a:lnTo>
                <a:lnTo>
                  <a:pt x="184" y="25"/>
                </a:lnTo>
                <a:lnTo>
                  <a:pt x="188" y="26"/>
                </a:lnTo>
                <a:lnTo>
                  <a:pt x="193" y="27"/>
                </a:lnTo>
                <a:lnTo>
                  <a:pt x="197" y="25"/>
                </a:lnTo>
                <a:lnTo>
                  <a:pt x="202" y="46"/>
                </a:lnTo>
                <a:lnTo>
                  <a:pt x="206" y="62"/>
                </a:lnTo>
                <a:lnTo>
                  <a:pt x="211" y="60"/>
                </a:lnTo>
                <a:lnTo>
                  <a:pt x="216" y="59"/>
                </a:lnTo>
                <a:lnTo>
                  <a:pt x="220" y="46"/>
                </a:lnTo>
                <a:lnTo>
                  <a:pt x="225" y="42"/>
                </a:lnTo>
                <a:lnTo>
                  <a:pt x="230" y="37"/>
                </a:lnTo>
                <a:lnTo>
                  <a:pt x="234" y="33"/>
                </a:lnTo>
                <a:lnTo>
                  <a:pt x="239" y="27"/>
                </a:lnTo>
                <a:lnTo>
                  <a:pt x="243" y="33"/>
                </a:lnTo>
                <a:lnTo>
                  <a:pt x="248" y="33"/>
                </a:lnTo>
                <a:lnTo>
                  <a:pt x="252" y="27"/>
                </a:lnTo>
                <a:lnTo>
                  <a:pt x="257" y="19"/>
                </a:lnTo>
                <a:lnTo>
                  <a:pt x="262" y="20"/>
                </a:lnTo>
                <a:lnTo>
                  <a:pt x="266" y="18"/>
                </a:lnTo>
                <a:lnTo>
                  <a:pt x="271" y="17"/>
                </a:lnTo>
                <a:lnTo>
                  <a:pt x="275" y="18"/>
                </a:lnTo>
                <a:lnTo>
                  <a:pt x="280" y="18"/>
                </a:lnTo>
                <a:lnTo>
                  <a:pt x="284" y="18"/>
                </a:lnTo>
                <a:lnTo>
                  <a:pt x="289" y="22"/>
                </a:lnTo>
                <a:lnTo>
                  <a:pt x="294" y="29"/>
                </a:lnTo>
                <a:lnTo>
                  <a:pt x="298" y="32"/>
                </a:lnTo>
                <a:lnTo>
                  <a:pt x="303" y="34"/>
                </a:lnTo>
                <a:lnTo>
                  <a:pt x="308" y="25"/>
                </a:lnTo>
                <a:lnTo>
                  <a:pt x="312" y="26"/>
                </a:lnTo>
                <a:lnTo>
                  <a:pt x="317" y="29"/>
                </a:lnTo>
                <a:lnTo>
                  <a:pt x="321" y="35"/>
                </a:lnTo>
                <a:lnTo>
                  <a:pt x="326" y="42"/>
                </a:lnTo>
                <a:lnTo>
                  <a:pt x="330" y="45"/>
                </a:lnTo>
                <a:lnTo>
                  <a:pt x="335" y="46"/>
                </a:lnTo>
                <a:lnTo>
                  <a:pt x="340" y="54"/>
                </a:lnTo>
                <a:lnTo>
                  <a:pt x="344" y="56"/>
                </a:lnTo>
                <a:lnTo>
                  <a:pt x="349" y="59"/>
                </a:lnTo>
                <a:lnTo>
                  <a:pt x="354" y="66"/>
                </a:lnTo>
                <a:lnTo>
                  <a:pt x="358" y="61"/>
                </a:lnTo>
                <a:lnTo>
                  <a:pt x="363" y="45"/>
                </a:lnTo>
                <a:lnTo>
                  <a:pt x="367" y="33"/>
                </a:lnTo>
                <a:lnTo>
                  <a:pt x="372" y="29"/>
                </a:lnTo>
                <a:lnTo>
                  <a:pt x="376" y="25"/>
                </a:lnTo>
                <a:lnTo>
                  <a:pt x="381" y="23"/>
                </a:lnTo>
                <a:lnTo>
                  <a:pt x="386" y="20"/>
                </a:lnTo>
                <a:lnTo>
                  <a:pt x="390" y="35"/>
                </a:lnTo>
                <a:lnTo>
                  <a:pt x="395" y="43"/>
                </a:lnTo>
                <a:lnTo>
                  <a:pt x="400" y="48"/>
                </a:lnTo>
                <a:lnTo>
                  <a:pt x="404" y="48"/>
                </a:lnTo>
                <a:lnTo>
                  <a:pt x="409" y="38"/>
                </a:lnTo>
                <a:lnTo>
                  <a:pt x="413" y="20"/>
                </a:lnTo>
                <a:lnTo>
                  <a:pt x="418" y="27"/>
                </a:lnTo>
                <a:lnTo>
                  <a:pt x="422" y="30"/>
                </a:lnTo>
                <a:lnTo>
                  <a:pt x="427" y="36"/>
                </a:lnTo>
                <a:lnTo>
                  <a:pt x="432" y="48"/>
                </a:lnTo>
                <a:lnTo>
                  <a:pt x="436" y="53"/>
                </a:lnTo>
                <a:lnTo>
                  <a:pt x="441" y="43"/>
                </a:lnTo>
                <a:lnTo>
                  <a:pt x="445" y="25"/>
                </a:lnTo>
                <a:lnTo>
                  <a:pt x="450" y="28"/>
                </a:lnTo>
                <a:lnTo>
                  <a:pt x="454" y="51"/>
                </a:lnTo>
                <a:lnTo>
                  <a:pt x="459" y="79"/>
                </a:lnTo>
                <a:lnTo>
                  <a:pt x="464" y="72"/>
                </a:lnTo>
                <a:lnTo>
                  <a:pt x="468" y="56"/>
                </a:lnTo>
                <a:lnTo>
                  <a:pt x="473" y="52"/>
                </a:lnTo>
                <a:lnTo>
                  <a:pt x="478" y="51"/>
                </a:lnTo>
                <a:lnTo>
                  <a:pt x="482" y="53"/>
                </a:lnTo>
                <a:lnTo>
                  <a:pt x="487" y="62"/>
                </a:lnTo>
                <a:lnTo>
                  <a:pt x="491" y="76"/>
                </a:lnTo>
                <a:lnTo>
                  <a:pt x="496" y="81"/>
                </a:lnTo>
                <a:lnTo>
                  <a:pt x="500" y="81"/>
                </a:lnTo>
                <a:lnTo>
                  <a:pt x="505" y="81"/>
                </a:lnTo>
                <a:lnTo>
                  <a:pt x="510" y="80"/>
                </a:lnTo>
                <a:lnTo>
                  <a:pt x="514" y="78"/>
                </a:lnTo>
                <a:lnTo>
                  <a:pt x="519" y="67"/>
                </a:lnTo>
                <a:lnTo>
                  <a:pt x="524" y="68"/>
                </a:lnTo>
                <a:lnTo>
                  <a:pt x="528" y="70"/>
                </a:lnTo>
                <a:lnTo>
                  <a:pt x="533" y="74"/>
                </a:lnTo>
                <a:lnTo>
                  <a:pt x="537" y="71"/>
                </a:lnTo>
                <a:lnTo>
                  <a:pt x="542" y="68"/>
                </a:lnTo>
                <a:lnTo>
                  <a:pt x="546" y="54"/>
                </a:lnTo>
                <a:lnTo>
                  <a:pt x="551" y="56"/>
                </a:lnTo>
                <a:lnTo>
                  <a:pt x="556" y="60"/>
                </a:lnTo>
                <a:lnTo>
                  <a:pt x="560" y="55"/>
                </a:lnTo>
                <a:lnTo>
                  <a:pt x="565" y="56"/>
                </a:lnTo>
                <a:lnTo>
                  <a:pt x="569" y="61"/>
                </a:lnTo>
                <a:lnTo>
                  <a:pt x="574" y="56"/>
                </a:lnTo>
                <a:lnTo>
                  <a:pt x="579" y="52"/>
                </a:lnTo>
                <a:lnTo>
                  <a:pt x="583" y="48"/>
                </a:lnTo>
                <a:lnTo>
                  <a:pt x="588" y="39"/>
                </a:lnTo>
                <a:lnTo>
                  <a:pt x="592" y="32"/>
                </a:lnTo>
                <a:lnTo>
                  <a:pt x="597" y="36"/>
                </a:lnTo>
                <a:lnTo>
                  <a:pt x="602" y="51"/>
                </a:lnTo>
                <a:lnTo>
                  <a:pt x="606" y="51"/>
                </a:lnTo>
                <a:lnTo>
                  <a:pt x="611" y="56"/>
                </a:lnTo>
                <a:lnTo>
                  <a:pt x="615" y="56"/>
                </a:lnTo>
                <a:lnTo>
                  <a:pt x="620" y="67"/>
                </a:lnTo>
                <a:lnTo>
                  <a:pt x="625" y="65"/>
                </a:lnTo>
                <a:lnTo>
                  <a:pt x="629" y="66"/>
                </a:lnTo>
                <a:lnTo>
                  <a:pt x="634" y="74"/>
                </a:lnTo>
                <a:lnTo>
                  <a:pt x="638" y="78"/>
                </a:lnTo>
                <a:lnTo>
                  <a:pt x="643" y="80"/>
                </a:lnTo>
                <a:lnTo>
                  <a:pt x="648" y="71"/>
                </a:lnTo>
                <a:lnTo>
                  <a:pt x="652" y="73"/>
                </a:lnTo>
                <a:lnTo>
                  <a:pt x="657" y="72"/>
                </a:lnTo>
                <a:lnTo>
                  <a:pt x="661" y="71"/>
                </a:lnTo>
                <a:lnTo>
                  <a:pt x="666" y="67"/>
                </a:lnTo>
                <a:lnTo>
                  <a:pt x="671" y="60"/>
                </a:lnTo>
                <a:lnTo>
                  <a:pt x="675" y="52"/>
                </a:lnTo>
                <a:lnTo>
                  <a:pt x="680" y="55"/>
                </a:lnTo>
                <a:lnTo>
                  <a:pt x="684" y="49"/>
                </a:lnTo>
                <a:lnTo>
                  <a:pt x="689" y="35"/>
                </a:lnTo>
                <a:lnTo>
                  <a:pt x="693" y="40"/>
                </a:lnTo>
                <a:lnTo>
                  <a:pt x="698" y="36"/>
                </a:lnTo>
                <a:lnTo>
                  <a:pt x="703" y="33"/>
                </a:lnTo>
                <a:lnTo>
                  <a:pt x="707" y="42"/>
                </a:lnTo>
                <a:lnTo>
                  <a:pt x="712" y="42"/>
                </a:lnTo>
                <a:lnTo>
                  <a:pt x="717" y="43"/>
                </a:lnTo>
                <a:lnTo>
                  <a:pt x="721" y="47"/>
                </a:lnTo>
                <a:lnTo>
                  <a:pt x="726" y="59"/>
                </a:lnTo>
                <a:lnTo>
                  <a:pt x="730" y="62"/>
                </a:lnTo>
                <a:lnTo>
                  <a:pt x="735" y="59"/>
                </a:lnTo>
                <a:lnTo>
                  <a:pt x="739" y="57"/>
                </a:lnTo>
                <a:lnTo>
                  <a:pt x="744" y="60"/>
                </a:lnTo>
                <a:lnTo>
                  <a:pt x="749" y="60"/>
                </a:lnTo>
                <a:lnTo>
                  <a:pt x="753" y="55"/>
                </a:lnTo>
                <a:lnTo>
                  <a:pt x="758" y="58"/>
                </a:lnTo>
                <a:lnTo>
                  <a:pt x="763" y="60"/>
                </a:lnTo>
                <a:lnTo>
                  <a:pt x="767" y="55"/>
                </a:lnTo>
                <a:lnTo>
                  <a:pt x="772" y="52"/>
                </a:lnTo>
                <a:lnTo>
                  <a:pt x="776" y="52"/>
                </a:lnTo>
                <a:lnTo>
                  <a:pt x="781" y="58"/>
                </a:lnTo>
                <a:lnTo>
                  <a:pt x="785" y="62"/>
                </a:lnTo>
                <a:lnTo>
                  <a:pt x="790" y="53"/>
                </a:lnTo>
                <a:lnTo>
                  <a:pt x="795" y="49"/>
                </a:lnTo>
                <a:lnTo>
                  <a:pt x="799" y="49"/>
                </a:lnTo>
                <a:lnTo>
                  <a:pt x="804" y="49"/>
                </a:lnTo>
                <a:lnTo>
                  <a:pt x="809" y="41"/>
                </a:lnTo>
                <a:lnTo>
                  <a:pt x="813" y="43"/>
                </a:lnTo>
                <a:lnTo>
                  <a:pt x="817" y="39"/>
                </a:lnTo>
                <a:lnTo>
                  <a:pt x="822" y="57"/>
                </a:lnTo>
                <a:lnTo>
                  <a:pt x="827" y="73"/>
                </a:lnTo>
                <a:lnTo>
                  <a:pt x="831" y="90"/>
                </a:lnTo>
                <a:lnTo>
                  <a:pt x="836" y="67"/>
                </a:lnTo>
                <a:lnTo>
                  <a:pt x="841" y="52"/>
                </a:lnTo>
                <a:lnTo>
                  <a:pt x="845" y="55"/>
                </a:lnTo>
                <a:lnTo>
                  <a:pt x="850" y="67"/>
                </a:lnTo>
                <a:lnTo>
                  <a:pt x="855" y="68"/>
                </a:lnTo>
                <a:lnTo>
                  <a:pt x="859" y="65"/>
                </a:lnTo>
                <a:lnTo>
                  <a:pt x="863" y="63"/>
                </a:lnTo>
                <a:lnTo>
                  <a:pt x="868" y="54"/>
                </a:lnTo>
                <a:lnTo>
                  <a:pt x="873" y="48"/>
                </a:lnTo>
                <a:lnTo>
                  <a:pt x="877" y="50"/>
                </a:lnTo>
                <a:lnTo>
                  <a:pt x="882" y="55"/>
                </a:lnTo>
                <a:lnTo>
                  <a:pt x="887" y="55"/>
                </a:lnTo>
                <a:lnTo>
                  <a:pt x="891" y="60"/>
                </a:lnTo>
                <a:lnTo>
                  <a:pt x="896" y="67"/>
                </a:lnTo>
                <a:lnTo>
                  <a:pt x="900" y="82"/>
                </a:lnTo>
                <a:lnTo>
                  <a:pt x="905" y="96"/>
                </a:lnTo>
                <a:lnTo>
                  <a:pt x="909" y="100"/>
                </a:lnTo>
                <a:lnTo>
                  <a:pt x="914" y="105"/>
                </a:lnTo>
                <a:lnTo>
                  <a:pt x="919" y="106"/>
                </a:lnTo>
                <a:lnTo>
                  <a:pt x="923" y="105"/>
                </a:lnTo>
                <a:lnTo>
                  <a:pt x="928" y="103"/>
                </a:lnTo>
                <a:lnTo>
                  <a:pt x="933" y="91"/>
                </a:lnTo>
                <a:lnTo>
                  <a:pt x="937" y="88"/>
                </a:lnTo>
                <a:lnTo>
                  <a:pt x="942" y="92"/>
                </a:lnTo>
                <a:lnTo>
                  <a:pt x="946" y="93"/>
                </a:lnTo>
                <a:lnTo>
                  <a:pt x="951" y="95"/>
                </a:lnTo>
                <a:lnTo>
                  <a:pt x="955" y="96"/>
                </a:lnTo>
                <a:lnTo>
                  <a:pt x="960" y="97"/>
                </a:lnTo>
                <a:lnTo>
                  <a:pt x="965" y="96"/>
                </a:lnTo>
                <a:lnTo>
                  <a:pt x="969" y="97"/>
                </a:lnTo>
                <a:lnTo>
                  <a:pt x="974" y="93"/>
                </a:lnTo>
                <a:lnTo>
                  <a:pt x="979" y="94"/>
                </a:lnTo>
                <a:lnTo>
                  <a:pt x="983" y="92"/>
                </a:lnTo>
                <a:lnTo>
                  <a:pt x="988" y="93"/>
                </a:lnTo>
                <a:lnTo>
                  <a:pt x="992" y="99"/>
                </a:lnTo>
                <a:lnTo>
                  <a:pt x="997" y="111"/>
                </a:lnTo>
                <a:lnTo>
                  <a:pt x="1001" y="105"/>
                </a:lnTo>
                <a:lnTo>
                  <a:pt x="1006" y="89"/>
                </a:lnTo>
                <a:lnTo>
                  <a:pt x="1011" y="101"/>
                </a:lnTo>
                <a:lnTo>
                  <a:pt x="1015" y="88"/>
                </a:lnTo>
                <a:lnTo>
                  <a:pt x="1020" y="81"/>
                </a:lnTo>
                <a:lnTo>
                  <a:pt x="1024" y="66"/>
                </a:lnTo>
                <a:lnTo>
                  <a:pt x="1029" y="61"/>
                </a:lnTo>
                <a:lnTo>
                  <a:pt x="1034" y="58"/>
                </a:lnTo>
                <a:lnTo>
                  <a:pt x="1038" y="59"/>
                </a:lnTo>
                <a:lnTo>
                  <a:pt x="1043" y="54"/>
                </a:lnTo>
                <a:lnTo>
                  <a:pt x="1047" y="55"/>
                </a:lnTo>
                <a:lnTo>
                  <a:pt x="1052" y="57"/>
                </a:lnTo>
                <a:lnTo>
                  <a:pt x="1057" y="58"/>
                </a:lnTo>
                <a:lnTo>
                  <a:pt x="1061" y="62"/>
                </a:lnTo>
                <a:lnTo>
                  <a:pt x="1066" y="62"/>
                </a:lnTo>
                <a:lnTo>
                  <a:pt x="1070" y="68"/>
                </a:lnTo>
                <a:lnTo>
                  <a:pt x="1075" y="56"/>
                </a:lnTo>
                <a:lnTo>
                  <a:pt x="1080" y="57"/>
                </a:lnTo>
                <a:lnTo>
                  <a:pt x="1084" y="70"/>
                </a:lnTo>
                <a:lnTo>
                  <a:pt x="1089" y="71"/>
                </a:lnTo>
                <a:lnTo>
                  <a:pt x="1093" y="59"/>
                </a:lnTo>
                <a:lnTo>
                  <a:pt x="1098" y="44"/>
                </a:lnTo>
                <a:lnTo>
                  <a:pt x="1102" y="43"/>
                </a:lnTo>
                <a:lnTo>
                  <a:pt x="1107" y="91"/>
                </a:lnTo>
                <a:lnTo>
                  <a:pt x="1112" y="135"/>
                </a:lnTo>
                <a:lnTo>
                  <a:pt x="1116" y="173"/>
                </a:lnTo>
                <a:lnTo>
                  <a:pt x="1121" y="203"/>
                </a:lnTo>
                <a:lnTo>
                  <a:pt x="1126" y="232"/>
                </a:lnTo>
                <a:lnTo>
                  <a:pt x="1130" y="260"/>
                </a:lnTo>
                <a:lnTo>
                  <a:pt x="1135" y="282"/>
                </a:lnTo>
                <a:lnTo>
                  <a:pt x="1139" y="300"/>
                </a:lnTo>
                <a:lnTo>
                  <a:pt x="1144" y="316"/>
                </a:lnTo>
                <a:lnTo>
                  <a:pt x="1148" y="331"/>
                </a:lnTo>
                <a:lnTo>
                  <a:pt x="1153" y="339"/>
                </a:lnTo>
                <a:lnTo>
                  <a:pt x="1158" y="343"/>
                </a:lnTo>
                <a:lnTo>
                  <a:pt x="1162" y="344"/>
                </a:lnTo>
                <a:lnTo>
                  <a:pt x="1167" y="356"/>
                </a:lnTo>
                <a:lnTo>
                  <a:pt x="1171" y="365"/>
                </a:lnTo>
                <a:lnTo>
                  <a:pt x="1176" y="370"/>
                </a:lnTo>
                <a:lnTo>
                  <a:pt x="1181" y="376"/>
                </a:lnTo>
                <a:lnTo>
                  <a:pt x="1185" y="393"/>
                </a:lnTo>
                <a:lnTo>
                  <a:pt x="1190" y="398"/>
                </a:lnTo>
                <a:lnTo>
                  <a:pt x="1194" y="400"/>
                </a:lnTo>
                <a:lnTo>
                  <a:pt x="1199" y="399"/>
                </a:lnTo>
                <a:lnTo>
                  <a:pt x="1204" y="400"/>
                </a:lnTo>
                <a:lnTo>
                  <a:pt x="1208" y="401"/>
                </a:lnTo>
                <a:lnTo>
                  <a:pt x="1213" y="403"/>
                </a:lnTo>
                <a:lnTo>
                  <a:pt x="1217" y="406"/>
                </a:lnTo>
                <a:lnTo>
                  <a:pt x="1222" y="407"/>
                </a:lnTo>
                <a:lnTo>
                  <a:pt x="1226" y="410"/>
                </a:lnTo>
                <a:lnTo>
                  <a:pt x="1231" y="419"/>
                </a:lnTo>
                <a:lnTo>
                  <a:pt x="1236" y="425"/>
                </a:lnTo>
                <a:lnTo>
                  <a:pt x="1240" y="431"/>
                </a:lnTo>
                <a:lnTo>
                  <a:pt x="1245" y="440"/>
                </a:lnTo>
                <a:lnTo>
                  <a:pt x="1250" y="450"/>
                </a:lnTo>
                <a:lnTo>
                  <a:pt x="1254" y="459"/>
                </a:lnTo>
                <a:lnTo>
                  <a:pt x="1259" y="470"/>
                </a:lnTo>
                <a:lnTo>
                  <a:pt x="1263" y="477"/>
                </a:lnTo>
                <a:lnTo>
                  <a:pt x="1268" y="483"/>
                </a:lnTo>
                <a:lnTo>
                  <a:pt x="1272" y="488"/>
                </a:lnTo>
                <a:lnTo>
                  <a:pt x="1277" y="493"/>
                </a:lnTo>
                <a:lnTo>
                  <a:pt x="1282" y="506"/>
                </a:lnTo>
                <a:lnTo>
                  <a:pt x="1286" y="524"/>
                </a:lnTo>
                <a:lnTo>
                  <a:pt x="1291" y="530"/>
                </a:lnTo>
                <a:lnTo>
                  <a:pt x="1296" y="536"/>
                </a:lnTo>
                <a:lnTo>
                  <a:pt x="1300" y="539"/>
                </a:lnTo>
                <a:lnTo>
                  <a:pt x="1305" y="539"/>
                </a:lnTo>
                <a:lnTo>
                  <a:pt x="1309" y="544"/>
                </a:lnTo>
                <a:lnTo>
                  <a:pt x="1314" y="549"/>
                </a:lnTo>
                <a:lnTo>
                  <a:pt x="1318" y="551"/>
                </a:lnTo>
                <a:lnTo>
                  <a:pt x="1323" y="552"/>
                </a:lnTo>
                <a:lnTo>
                  <a:pt x="1328" y="552"/>
                </a:lnTo>
                <a:lnTo>
                  <a:pt x="1332" y="553"/>
                </a:lnTo>
                <a:lnTo>
                  <a:pt x="1337" y="555"/>
                </a:lnTo>
                <a:lnTo>
                  <a:pt x="1342" y="557"/>
                </a:lnTo>
                <a:lnTo>
                  <a:pt x="1346" y="560"/>
                </a:lnTo>
                <a:lnTo>
                  <a:pt x="1351" y="565"/>
                </a:lnTo>
                <a:lnTo>
                  <a:pt x="1355" y="567"/>
                </a:lnTo>
                <a:lnTo>
                  <a:pt x="1360" y="569"/>
                </a:lnTo>
                <a:lnTo>
                  <a:pt x="1364" y="571"/>
                </a:lnTo>
                <a:lnTo>
                  <a:pt x="1369" y="573"/>
                </a:lnTo>
                <a:lnTo>
                  <a:pt x="1374" y="575"/>
                </a:lnTo>
                <a:lnTo>
                  <a:pt x="1378" y="578"/>
                </a:lnTo>
                <a:lnTo>
                  <a:pt x="1383" y="586"/>
                </a:lnTo>
                <a:lnTo>
                  <a:pt x="1388" y="601"/>
                </a:lnTo>
                <a:lnTo>
                  <a:pt x="1392" y="603"/>
                </a:lnTo>
                <a:lnTo>
                  <a:pt x="1396" y="605"/>
                </a:lnTo>
                <a:lnTo>
                  <a:pt x="1401" y="608"/>
                </a:lnTo>
                <a:lnTo>
                  <a:pt x="1406" y="609"/>
                </a:lnTo>
                <a:lnTo>
                  <a:pt x="1410" y="612"/>
                </a:lnTo>
                <a:lnTo>
                  <a:pt x="1415" y="613"/>
                </a:lnTo>
                <a:lnTo>
                  <a:pt x="1420" y="615"/>
                </a:lnTo>
                <a:lnTo>
                  <a:pt x="1424" y="616"/>
                </a:lnTo>
                <a:lnTo>
                  <a:pt x="1429" y="620"/>
                </a:lnTo>
                <a:lnTo>
                  <a:pt x="1433" y="621"/>
                </a:lnTo>
                <a:lnTo>
                  <a:pt x="1438" y="621"/>
                </a:lnTo>
                <a:lnTo>
                  <a:pt x="1442" y="621"/>
                </a:lnTo>
                <a:lnTo>
                  <a:pt x="1447" y="623"/>
                </a:lnTo>
                <a:lnTo>
                  <a:pt x="1452" y="625"/>
                </a:lnTo>
                <a:lnTo>
                  <a:pt x="1456" y="625"/>
                </a:lnTo>
                <a:lnTo>
                  <a:pt x="1461" y="626"/>
                </a:lnTo>
                <a:lnTo>
                  <a:pt x="1466" y="627"/>
                </a:lnTo>
                <a:lnTo>
                  <a:pt x="1470" y="635"/>
                </a:lnTo>
                <a:lnTo>
                  <a:pt x="1475" y="637"/>
                </a:lnTo>
                <a:lnTo>
                  <a:pt x="1479" y="639"/>
                </a:lnTo>
                <a:lnTo>
                  <a:pt x="1484" y="641"/>
                </a:lnTo>
                <a:lnTo>
                  <a:pt x="1488" y="642"/>
                </a:lnTo>
                <a:lnTo>
                  <a:pt x="1493" y="643"/>
                </a:lnTo>
                <a:lnTo>
                  <a:pt x="1498" y="648"/>
                </a:lnTo>
                <a:lnTo>
                  <a:pt x="1502" y="645"/>
                </a:lnTo>
                <a:lnTo>
                  <a:pt x="1507" y="647"/>
                </a:lnTo>
                <a:lnTo>
                  <a:pt x="1512" y="648"/>
                </a:lnTo>
                <a:lnTo>
                  <a:pt x="1516" y="653"/>
                </a:lnTo>
                <a:lnTo>
                  <a:pt x="1521" y="655"/>
                </a:lnTo>
                <a:lnTo>
                  <a:pt x="1525" y="663"/>
                </a:lnTo>
                <a:lnTo>
                  <a:pt x="1530" y="666"/>
                </a:lnTo>
                <a:lnTo>
                  <a:pt x="1534" y="668"/>
                </a:lnTo>
                <a:lnTo>
                  <a:pt x="1539" y="669"/>
                </a:lnTo>
                <a:lnTo>
                  <a:pt x="1544" y="670"/>
                </a:lnTo>
                <a:lnTo>
                  <a:pt x="1548" y="668"/>
                </a:lnTo>
                <a:lnTo>
                  <a:pt x="1553" y="668"/>
                </a:lnTo>
                <a:lnTo>
                  <a:pt x="1557" y="667"/>
                </a:lnTo>
                <a:lnTo>
                  <a:pt x="1562" y="666"/>
                </a:lnTo>
                <a:lnTo>
                  <a:pt x="1567" y="665"/>
                </a:lnTo>
                <a:lnTo>
                  <a:pt x="1571" y="664"/>
                </a:lnTo>
                <a:lnTo>
                  <a:pt x="1576" y="664"/>
                </a:lnTo>
                <a:lnTo>
                  <a:pt x="1580" y="663"/>
                </a:lnTo>
                <a:lnTo>
                  <a:pt x="1585" y="663"/>
                </a:lnTo>
                <a:lnTo>
                  <a:pt x="1590" y="659"/>
                </a:lnTo>
                <a:lnTo>
                  <a:pt x="1594" y="658"/>
                </a:lnTo>
                <a:lnTo>
                  <a:pt x="1599" y="657"/>
                </a:lnTo>
                <a:lnTo>
                  <a:pt x="1603" y="658"/>
                </a:lnTo>
                <a:lnTo>
                  <a:pt x="1608" y="658"/>
                </a:lnTo>
                <a:lnTo>
                  <a:pt x="1613" y="658"/>
                </a:lnTo>
                <a:lnTo>
                  <a:pt x="1617" y="657"/>
                </a:lnTo>
                <a:lnTo>
                  <a:pt x="1622" y="657"/>
                </a:lnTo>
                <a:lnTo>
                  <a:pt x="1626" y="658"/>
                </a:lnTo>
                <a:lnTo>
                  <a:pt x="1631" y="658"/>
                </a:lnTo>
                <a:lnTo>
                  <a:pt x="1635" y="659"/>
                </a:lnTo>
                <a:lnTo>
                  <a:pt x="1640" y="659"/>
                </a:lnTo>
                <a:lnTo>
                  <a:pt x="1645" y="661"/>
                </a:lnTo>
                <a:lnTo>
                  <a:pt x="1649" y="662"/>
                </a:lnTo>
                <a:lnTo>
                  <a:pt x="1654" y="663"/>
                </a:lnTo>
                <a:lnTo>
                  <a:pt x="1659" y="663"/>
                </a:lnTo>
                <a:lnTo>
                  <a:pt x="1663" y="664"/>
                </a:lnTo>
                <a:lnTo>
                  <a:pt x="1668" y="664"/>
                </a:lnTo>
                <a:lnTo>
                  <a:pt x="1672" y="665"/>
                </a:lnTo>
                <a:lnTo>
                  <a:pt x="1677" y="665"/>
                </a:lnTo>
                <a:lnTo>
                  <a:pt x="1681" y="665"/>
                </a:lnTo>
                <a:lnTo>
                  <a:pt x="1686" y="665"/>
                </a:lnTo>
                <a:lnTo>
                  <a:pt x="1691" y="665"/>
                </a:lnTo>
                <a:lnTo>
                  <a:pt x="1695" y="665"/>
                </a:lnTo>
                <a:lnTo>
                  <a:pt x="1700" y="664"/>
                </a:lnTo>
                <a:lnTo>
                  <a:pt x="1705" y="664"/>
                </a:lnTo>
                <a:lnTo>
                  <a:pt x="1709" y="663"/>
                </a:lnTo>
                <a:lnTo>
                  <a:pt x="1714" y="664"/>
                </a:lnTo>
                <a:lnTo>
                  <a:pt x="1718" y="664"/>
                </a:lnTo>
                <a:lnTo>
                  <a:pt x="1723" y="663"/>
                </a:lnTo>
                <a:lnTo>
                  <a:pt x="1727" y="662"/>
                </a:lnTo>
                <a:lnTo>
                  <a:pt x="1732" y="661"/>
                </a:lnTo>
                <a:lnTo>
                  <a:pt x="1737" y="661"/>
                </a:lnTo>
                <a:lnTo>
                  <a:pt x="1741" y="661"/>
                </a:lnTo>
                <a:lnTo>
                  <a:pt x="1746" y="661"/>
                </a:lnTo>
                <a:lnTo>
                  <a:pt x="1751" y="661"/>
                </a:lnTo>
                <a:lnTo>
                  <a:pt x="1755" y="662"/>
                </a:lnTo>
                <a:lnTo>
                  <a:pt x="1759" y="662"/>
                </a:lnTo>
                <a:lnTo>
                  <a:pt x="1764" y="663"/>
                </a:lnTo>
                <a:lnTo>
                  <a:pt x="1769" y="665"/>
                </a:lnTo>
                <a:lnTo>
                  <a:pt x="1773" y="667"/>
                </a:lnTo>
                <a:lnTo>
                  <a:pt x="1778" y="668"/>
                </a:lnTo>
                <a:lnTo>
                  <a:pt x="1783" y="668"/>
                </a:lnTo>
                <a:lnTo>
                  <a:pt x="1787" y="670"/>
                </a:lnTo>
                <a:lnTo>
                  <a:pt x="1792" y="674"/>
                </a:lnTo>
                <a:lnTo>
                  <a:pt x="1797" y="674"/>
                </a:lnTo>
                <a:lnTo>
                  <a:pt x="1801" y="675"/>
                </a:lnTo>
                <a:lnTo>
                  <a:pt x="1805" y="675"/>
                </a:lnTo>
                <a:lnTo>
                  <a:pt x="1810" y="676"/>
                </a:lnTo>
                <a:lnTo>
                  <a:pt x="1815" y="675"/>
                </a:lnTo>
                <a:lnTo>
                  <a:pt x="1819" y="673"/>
                </a:lnTo>
                <a:lnTo>
                  <a:pt x="1824" y="672"/>
                </a:lnTo>
                <a:lnTo>
                  <a:pt x="1829" y="672"/>
                </a:lnTo>
                <a:lnTo>
                  <a:pt x="1833" y="671"/>
                </a:lnTo>
                <a:lnTo>
                  <a:pt x="1838" y="670"/>
                </a:lnTo>
                <a:lnTo>
                  <a:pt x="1842" y="669"/>
                </a:lnTo>
                <a:lnTo>
                  <a:pt x="1847" y="668"/>
                </a:lnTo>
                <a:lnTo>
                  <a:pt x="1851" y="666"/>
                </a:lnTo>
                <a:lnTo>
                  <a:pt x="1856" y="659"/>
                </a:lnTo>
                <a:lnTo>
                  <a:pt x="1861" y="656"/>
                </a:lnTo>
                <a:lnTo>
                  <a:pt x="1865" y="653"/>
                </a:lnTo>
                <a:lnTo>
                  <a:pt x="1870" y="650"/>
                </a:lnTo>
                <a:lnTo>
                  <a:pt x="1875" y="639"/>
                </a:lnTo>
                <a:lnTo>
                  <a:pt x="1879" y="628"/>
                </a:lnTo>
                <a:lnTo>
                  <a:pt x="1884" y="617"/>
                </a:lnTo>
                <a:lnTo>
                  <a:pt x="1888" y="614"/>
                </a:lnTo>
                <a:lnTo>
                  <a:pt x="1893" y="611"/>
                </a:lnTo>
                <a:lnTo>
                  <a:pt x="1897" y="612"/>
                </a:lnTo>
                <a:lnTo>
                  <a:pt x="1902" y="611"/>
                </a:lnTo>
                <a:lnTo>
                  <a:pt x="1907" y="611"/>
                </a:lnTo>
                <a:lnTo>
                  <a:pt x="1911" y="608"/>
                </a:lnTo>
                <a:lnTo>
                  <a:pt x="1916" y="605"/>
                </a:lnTo>
                <a:lnTo>
                  <a:pt x="1921" y="606"/>
                </a:lnTo>
                <a:lnTo>
                  <a:pt x="1925" y="603"/>
                </a:lnTo>
                <a:lnTo>
                  <a:pt x="1930" y="604"/>
                </a:lnTo>
                <a:lnTo>
                  <a:pt x="1934" y="605"/>
                </a:lnTo>
                <a:lnTo>
                  <a:pt x="1939" y="602"/>
                </a:lnTo>
                <a:lnTo>
                  <a:pt x="1943" y="602"/>
                </a:lnTo>
                <a:lnTo>
                  <a:pt x="1948" y="601"/>
                </a:lnTo>
                <a:lnTo>
                  <a:pt x="1953" y="600"/>
                </a:lnTo>
                <a:lnTo>
                  <a:pt x="1957" y="599"/>
                </a:lnTo>
                <a:lnTo>
                  <a:pt x="1962" y="600"/>
                </a:lnTo>
                <a:lnTo>
                  <a:pt x="1966" y="599"/>
                </a:lnTo>
                <a:lnTo>
                  <a:pt x="1971" y="596"/>
                </a:lnTo>
                <a:lnTo>
                  <a:pt x="1976" y="584"/>
                </a:lnTo>
                <a:lnTo>
                  <a:pt x="1980" y="571"/>
                </a:lnTo>
                <a:lnTo>
                  <a:pt x="1985" y="563"/>
                </a:lnTo>
                <a:lnTo>
                  <a:pt x="1989" y="556"/>
                </a:lnTo>
                <a:lnTo>
                  <a:pt x="1994" y="554"/>
                </a:lnTo>
                <a:lnTo>
                  <a:pt x="1999" y="548"/>
                </a:lnTo>
                <a:lnTo>
                  <a:pt x="2003" y="544"/>
                </a:lnTo>
                <a:lnTo>
                  <a:pt x="2008" y="541"/>
                </a:lnTo>
                <a:lnTo>
                  <a:pt x="2012" y="537"/>
                </a:lnTo>
                <a:lnTo>
                  <a:pt x="2017" y="519"/>
                </a:lnTo>
                <a:lnTo>
                  <a:pt x="2022" y="508"/>
                </a:lnTo>
                <a:lnTo>
                  <a:pt x="2026" y="504"/>
                </a:lnTo>
                <a:lnTo>
                  <a:pt x="2031" y="504"/>
                </a:lnTo>
                <a:lnTo>
                  <a:pt x="2035" y="503"/>
                </a:lnTo>
                <a:lnTo>
                  <a:pt x="2040" y="502"/>
                </a:lnTo>
                <a:lnTo>
                  <a:pt x="2045" y="500"/>
                </a:lnTo>
                <a:lnTo>
                  <a:pt x="2049" y="500"/>
                </a:lnTo>
                <a:lnTo>
                  <a:pt x="2054" y="496"/>
                </a:lnTo>
                <a:lnTo>
                  <a:pt x="2058" y="493"/>
                </a:lnTo>
                <a:lnTo>
                  <a:pt x="2063" y="490"/>
                </a:lnTo>
                <a:lnTo>
                  <a:pt x="2068" y="488"/>
                </a:lnTo>
                <a:lnTo>
                  <a:pt x="2072" y="486"/>
                </a:lnTo>
                <a:lnTo>
                  <a:pt x="2077" y="483"/>
                </a:lnTo>
                <a:lnTo>
                  <a:pt x="2081" y="479"/>
                </a:lnTo>
                <a:lnTo>
                  <a:pt x="2086" y="473"/>
                </a:lnTo>
                <a:lnTo>
                  <a:pt x="2090" y="469"/>
                </a:lnTo>
                <a:lnTo>
                  <a:pt x="2095" y="458"/>
                </a:lnTo>
                <a:lnTo>
                  <a:pt x="2100" y="451"/>
                </a:lnTo>
                <a:lnTo>
                  <a:pt x="2104" y="443"/>
                </a:lnTo>
                <a:lnTo>
                  <a:pt x="2109" y="434"/>
                </a:lnTo>
                <a:lnTo>
                  <a:pt x="2113" y="423"/>
                </a:lnTo>
                <a:lnTo>
                  <a:pt x="2118" y="410"/>
                </a:lnTo>
                <a:lnTo>
                  <a:pt x="2123" y="398"/>
                </a:lnTo>
                <a:lnTo>
                  <a:pt x="2127" y="386"/>
                </a:lnTo>
                <a:lnTo>
                  <a:pt x="2132" y="372"/>
                </a:lnTo>
                <a:lnTo>
                  <a:pt x="2136" y="361"/>
                </a:lnTo>
                <a:lnTo>
                  <a:pt x="2141" y="351"/>
                </a:lnTo>
                <a:lnTo>
                  <a:pt x="2146" y="342"/>
                </a:lnTo>
                <a:lnTo>
                  <a:pt x="2150" y="334"/>
                </a:lnTo>
                <a:lnTo>
                  <a:pt x="2155" y="329"/>
                </a:lnTo>
                <a:lnTo>
                  <a:pt x="2159" y="327"/>
                </a:lnTo>
                <a:lnTo>
                  <a:pt x="2164" y="325"/>
                </a:lnTo>
                <a:lnTo>
                  <a:pt x="2168" y="324"/>
                </a:lnTo>
                <a:lnTo>
                  <a:pt x="2173" y="312"/>
                </a:lnTo>
                <a:lnTo>
                  <a:pt x="2178" y="311"/>
                </a:lnTo>
                <a:lnTo>
                  <a:pt x="2182" y="311"/>
                </a:lnTo>
                <a:lnTo>
                  <a:pt x="2187" y="307"/>
                </a:lnTo>
                <a:lnTo>
                  <a:pt x="2192" y="305"/>
                </a:lnTo>
                <a:lnTo>
                  <a:pt x="2196" y="302"/>
                </a:lnTo>
                <a:lnTo>
                  <a:pt x="2201" y="298"/>
                </a:lnTo>
                <a:lnTo>
                  <a:pt x="2205" y="283"/>
                </a:lnTo>
                <a:lnTo>
                  <a:pt x="2210" y="272"/>
                </a:lnTo>
                <a:lnTo>
                  <a:pt x="2214" y="260"/>
                </a:lnTo>
                <a:lnTo>
                  <a:pt x="2219" y="247"/>
                </a:lnTo>
                <a:lnTo>
                  <a:pt x="2224" y="242"/>
                </a:lnTo>
                <a:lnTo>
                  <a:pt x="2228" y="234"/>
                </a:lnTo>
                <a:lnTo>
                  <a:pt x="2233" y="219"/>
                </a:lnTo>
                <a:lnTo>
                  <a:pt x="2238" y="205"/>
                </a:lnTo>
                <a:lnTo>
                  <a:pt x="2242" y="184"/>
                </a:lnTo>
                <a:lnTo>
                  <a:pt x="2247" y="162"/>
                </a:lnTo>
                <a:lnTo>
                  <a:pt x="2251" y="128"/>
                </a:lnTo>
                <a:lnTo>
                  <a:pt x="2256" y="98"/>
                </a:lnTo>
                <a:lnTo>
                  <a:pt x="2260" y="82"/>
                </a:lnTo>
                <a:lnTo>
                  <a:pt x="2265" y="83"/>
                </a:lnTo>
                <a:lnTo>
                  <a:pt x="2270" y="93"/>
                </a:lnTo>
                <a:lnTo>
                  <a:pt x="2274" y="90"/>
                </a:lnTo>
                <a:lnTo>
                  <a:pt x="2279" y="87"/>
                </a:lnTo>
                <a:lnTo>
                  <a:pt x="2284" y="100"/>
                </a:lnTo>
                <a:lnTo>
                  <a:pt x="2288" y="104"/>
                </a:lnTo>
                <a:lnTo>
                  <a:pt x="2292" y="104"/>
                </a:lnTo>
                <a:lnTo>
                  <a:pt x="2297" y="105"/>
                </a:lnTo>
                <a:lnTo>
                  <a:pt x="2302" y="102"/>
                </a:lnTo>
                <a:lnTo>
                  <a:pt x="2306" y="99"/>
                </a:lnTo>
                <a:lnTo>
                  <a:pt x="2311" y="92"/>
                </a:lnTo>
                <a:lnTo>
                  <a:pt x="2316" y="91"/>
                </a:lnTo>
                <a:lnTo>
                  <a:pt x="2320" y="85"/>
                </a:lnTo>
                <a:lnTo>
                  <a:pt x="2325" y="84"/>
                </a:lnTo>
                <a:lnTo>
                  <a:pt x="2330" y="85"/>
                </a:lnTo>
                <a:lnTo>
                  <a:pt x="2334" y="84"/>
                </a:lnTo>
                <a:lnTo>
                  <a:pt x="2338" y="84"/>
                </a:lnTo>
                <a:lnTo>
                  <a:pt x="2343" y="85"/>
                </a:lnTo>
                <a:lnTo>
                  <a:pt x="2348" y="89"/>
                </a:lnTo>
                <a:lnTo>
                  <a:pt x="2352" y="90"/>
                </a:lnTo>
                <a:lnTo>
                  <a:pt x="2357" y="89"/>
                </a:lnTo>
                <a:lnTo>
                  <a:pt x="2362" y="97"/>
                </a:lnTo>
                <a:lnTo>
                  <a:pt x="2366" y="108"/>
                </a:lnTo>
                <a:lnTo>
                  <a:pt x="2371" y="126"/>
                </a:lnTo>
                <a:lnTo>
                  <a:pt x="2375" y="129"/>
                </a:lnTo>
                <a:lnTo>
                  <a:pt x="2380" y="126"/>
                </a:lnTo>
                <a:lnTo>
                  <a:pt x="2384" y="128"/>
                </a:lnTo>
                <a:lnTo>
                  <a:pt x="2389" y="125"/>
                </a:lnTo>
                <a:lnTo>
                  <a:pt x="2394" y="111"/>
                </a:lnTo>
                <a:lnTo>
                  <a:pt x="2398" y="107"/>
                </a:lnTo>
                <a:lnTo>
                  <a:pt x="2403" y="108"/>
                </a:lnTo>
                <a:lnTo>
                  <a:pt x="2408" y="107"/>
                </a:lnTo>
                <a:lnTo>
                  <a:pt x="2412" y="118"/>
                </a:lnTo>
                <a:lnTo>
                  <a:pt x="2417" y="139"/>
                </a:lnTo>
                <a:lnTo>
                  <a:pt x="2421" y="133"/>
                </a:lnTo>
                <a:lnTo>
                  <a:pt x="2426" y="123"/>
                </a:lnTo>
                <a:lnTo>
                  <a:pt x="2430" y="117"/>
                </a:lnTo>
                <a:lnTo>
                  <a:pt x="2435" y="119"/>
                </a:lnTo>
                <a:lnTo>
                  <a:pt x="2440" y="126"/>
                </a:lnTo>
                <a:lnTo>
                  <a:pt x="2444" y="133"/>
                </a:lnTo>
                <a:lnTo>
                  <a:pt x="2449" y="135"/>
                </a:lnTo>
                <a:lnTo>
                  <a:pt x="2454" y="137"/>
                </a:lnTo>
                <a:lnTo>
                  <a:pt x="2458" y="141"/>
                </a:lnTo>
                <a:lnTo>
                  <a:pt x="2463" y="146"/>
                </a:lnTo>
                <a:lnTo>
                  <a:pt x="2467" y="144"/>
                </a:lnTo>
                <a:lnTo>
                  <a:pt x="2472" y="137"/>
                </a:lnTo>
                <a:lnTo>
                  <a:pt x="2476" y="118"/>
                </a:lnTo>
                <a:lnTo>
                  <a:pt x="2481" y="103"/>
                </a:lnTo>
                <a:lnTo>
                  <a:pt x="2486" y="94"/>
                </a:lnTo>
                <a:lnTo>
                  <a:pt x="2490" y="97"/>
                </a:lnTo>
                <a:lnTo>
                  <a:pt x="2495" y="103"/>
                </a:lnTo>
                <a:lnTo>
                  <a:pt x="2499" y="101"/>
                </a:lnTo>
                <a:lnTo>
                  <a:pt x="2504" y="80"/>
                </a:lnTo>
                <a:lnTo>
                  <a:pt x="2509" y="70"/>
                </a:lnTo>
                <a:lnTo>
                  <a:pt x="2513" y="60"/>
                </a:lnTo>
                <a:lnTo>
                  <a:pt x="2518" y="55"/>
                </a:lnTo>
                <a:lnTo>
                  <a:pt x="2522" y="54"/>
                </a:lnTo>
                <a:lnTo>
                  <a:pt x="2527" y="72"/>
                </a:lnTo>
                <a:lnTo>
                  <a:pt x="2532" y="80"/>
                </a:lnTo>
                <a:lnTo>
                  <a:pt x="2536" y="80"/>
                </a:lnTo>
                <a:lnTo>
                  <a:pt x="2541" y="79"/>
                </a:lnTo>
                <a:lnTo>
                  <a:pt x="2545" y="76"/>
                </a:lnTo>
                <a:lnTo>
                  <a:pt x="2550" y="81"/>
                </a:lnTo>
                <a:lnTo>
                  <a:pt x="2555" y="88"/>
                </a:lnTo>
                <a:lnTo>
                  <a:pt x="2559" y="90"/>
                </a:lnTo>
                <a:lnTo>
                  <a:pt x="2564" y="92"/>
                </a:lnTo>
                <a:lnTo>
                  <a:pt x="2568" y="95"/>
                </a:lnTo>
                <a:lnTo>
                  <a:pt x="2573" y="88"/>
                </a:lnTo>
                <a:lnTo>
                  <a:pt x="2578" y="85"/>
                </a:lnTo>
                <a:lnTo>
                  <a:pt x="2582" y="77"/>
                </a:lnTo>
                <a:lnTo>
                  <a:pt x="2587" y="73"/>
                </a:lnTo>
                <a:lnTo>
                  <a:pt x="2591" y="72"/>
                </a:lnTo>
                <a:lnTo>
                  <a:pt x="2596" y="66"/>
                </a:lnTo>
                <a:lnTo>
                  <a:pt x="2601" y="62"/>
                </a:lnTo>
                <a:lnTo>
                  <a:pt x="2605" y="63"/>
                </a:lnTo>
                <a:lnTo>
                  <a:pt x="2610" y="60"/>
                </a:lnTo>
                <a:lnTo>
                  <a:pt x="2614" y="61"/>
                </a:lnTo>
                <a:lnTo>
                  <a:pt x="2619" y="61"/>
                </a:lnTo>
                <a:lnTo>
                  <a:pt x="2623" y="55"/>
                </a:lnTo>
                <a:lnTo>
                  <a:pt x="2628" y="50"/>
                </a:lnTo>
                <a:lnTo>
                  <a:pt x="2633" y="51"/>
                </a:lnTo>
                <a:lnTo>
                  <a:pt x="2637" y="55"/>
                </a:lnTo>
                <a:lnTo>
                  <a:pt x="2642" y="65"/>
                </a:lnTo>
                <a:lnTo>
                  <a:pt x="2647" y="66"/>
                </a:lnTo>
                <a:lnTo>
                  <a:pt x="2651" y="61"/>
                </a:lnTo>
                <a:lnTo>
                  <a:pt x="2656" y="67"/>
                </a:lnTo>
                <a:lnTo>
                  <a:pt x="2660" y="75"/>
                </a:lnTo>
                <a:lnTo>
                  <a:pt x="2665" y="92"/>
                </a:lnTo>
                <a:lnTo>
                  <a:pt x="2669" y="93"/>
                </a:lnTo>
                <a:lnTo>
                  <a:pt x="2674" y="92"/>
                </a:lnTo>
                <a:lnTo>
                  <a:pt x="2679" y="87"/>
                </a:lnTo>
                <a:lnTo>
                  <a:pt x="2683" y="84"/>
                </a:lnTo>
                <a:lnTo>
                  <a:pt x="2688" y="82"/>
                </a:lnTo>
                <a:lnTo>
                  <a:pt x="2693" y="81"/>
                </a:lnTo>
                <a:lnTo>
                  <a:pt x="2697" y="86"/>
                </a:lnTo>
                <a:lnTo>
                  <a:pt x="2702" y="84"/>
                </a:lnTo>
                <a:lnTo>
                  <a:pt x="2706" y="79"/>
                </a:lnTo>
                <a:lnTo>
                  <a:pt x="2711" y="74"/>
                </a:lnTo>
                <a:lnTo>
                  <a:pt x="2715" y="70"/>
                </a:lnTo>
                <a:lnTo>
                  <a:pt x="2720" y="69"/>
                </a:lnTo>
                <a:lnTo>
                  <a:pt x="2725" y="71"/>
                </a:lnTo>
                <a:lnTo>
                  <a:pt x="2729" y="80"/>
                </a:lnTo>
                <a:lnTo>
                  <a:pt x="2734" y="80"/>
                </a:lnTo>
                <a:lnTo>
                  <a:pt x="2739" y="73"/>
                </a:lnTo>
                <a:lnTo>
                  <a:pt x="2743" y="65"/>
                </a:lnTo>
                <a:lnTo>
                  <a:pt x="2747" y="63"/>
                </a:lnTo>
                <a:lnTo>
                  <a:pt x="2752" y="66"/>
                </a:lnTo>
                <a:lnTo>
                  <a:pt x="2757" y="68"/>
                </a:lnTo>
                <a:lnTo>
                  <a:pt x="2761" y="63"/>
                </a:lnTo>
                <a:lnTo>
                  <a:pt x="2766" y="67"/>
                </a:lnTo>
                <a:lnTo>
                  <a:pt x="2771" y="75"/>
                </a:lnTo>
                <a:lnTo>
                  <a:pt x="2775" y="75"/>
                </a:lnTo>
                <a:lnTo>
                  <a:pt x="2780" y="69"/>
                </a:lnTo>
                <a:lnTo>
                  <a:pt x="2784" y="87"/>
                </a:lnTo>
                <a:lnTo>
                  <a:pt x="2789" y="100"/>
                </a:lnTo>
                <a:lnTo>
                  <a:pt x="2793" y="106"/>
                </a:lnTo>
                <a:lnTo>
                  <a:pt x="2798" y="99"/>
                </a:lnTo>
                <a:lnTo>
                  <a:pt x="2803" y="95"/>
                </a:lnTo>
                <a:lnTo>
                  <a:pt x="2807" y="98"/>
                </a:lnTo>
                <a:lnTo>
                  <a:pt x="2812" y="91"/>
                </a:lnTo>
                <a:lnTo>
                  <a:pt x="2817" y="74"/>
                </a:lnTo>
                <a:lnTo>
                  <a:pt x="2821" y="65"/>
                </a:lnTo>
                <a:lnTo>
                  <a:pt x="2826" y="55"/>
                </a:lnTo>
                <a:lnTo>
                  <a:pt x="2830" y="45"/>
                </a:lnTo>
                <a:lnTo>
                  <a:pt x="2835" y="45"/>
                </a:lnTo>
                <a:lnTo>
                  <a:pt x="2839" y="49"/>
                </a:lnTo>
                <a:lnTo>
                  <a:pt x="2844" y="56"/>
                </a:lnTo>
                <a:lnTo>
                  <a:pt x="2849" y="54"/>
                </a:lnTo>
                <a:lnTo>
                  <a:pt x="2853" y="50"/>
                </a:lnTo>
                <a:lnTo>
                  <a:pt x="2858" y="47"/>
                </a:lnTo>
                <a:lnTo>
                  <a:pt x="2863" y="47"/>
                </a:lnTo>
                <a:lnTo>
                  <a:pt x="2867" y="42"/>
                </a:lnTo>
                <a:lnTo>
                  <a:pt x="2872" y="38"/>
                </a:lnTo>
                <a:lnTo>
                  <a:pt x="2876" y="35"/>
                </a:lnTo>
                <a:lnTo>
                  <a:pt x="2881" y="35"/>
                </a:lnTo>
                <a:lnTo>
                  <a:pt x="2885" y="40"/>
                </a:lnTo>
                <a:lnTo>
                  <a:pt x="2890" y="33"/>
                </a:lnTo>
                <a:lnTo>
                  <a:pt x="2895" y="46"/>
                </a:lnTo>
                <a:lnTo>
                  <a:pt x="2899" y="51"/>
                </a:lnTo>
                <a:lnTo>
                  <a:pt x="2904" y="54"/>
                </a:lnTo>
                <a:lnTo>
                  <a:pt x="2908" y="55"/>
                </a:lnTo>
                <a:lnTo>
                  <a:pt x="2913" y="51"/>
                </a:lnTo>
                <a:lnTo>
                  <a:pt x="2918" y="47"/>
                </a:lnTo>
                <a:lnTo>
                  <a:pt x="2922" y="46"/>
                </a:lnTo>
                <a:lnTo>
                  <a:pt x="2927" y="48"/>
                </a:lnTo>
                <a:lnTo>
                  <a:pt x="2931" y="49"/>
                </a:lnTo>
                <a:lnTo>
                  <a:pt x="2936" y="45"/>
                </a:lnTo>
                <a:lnTo>
                  <a:pt x="2941" y="41"/>
                </a:lnTo>
                <a:lnTo>
                  <a:pt x="2945" y="46"/>
                </a:lnTo>
                <a:lnTo>
                  <a:pt x="2950" y="46"/>
                </a:lnTo>
                <a:lnTo>
                  <a:pt x="2954" y="63"/>
                </a:lnTo>
                <a:lnTo>
                  <a:pt x="2959" y="72"/>
                </a:lnTo>
                <a:lnTo>
                  <a:pt x="2964" y="68"/>
                </a:lnTo>
                <a:lnTo>
                  <a:pt x="2968" y="64"/>
                </a:lnTo>
                <a:lnTo>
                  <a:pt x="2973" y="74"/>
                </a:lnTo>
                <a:lnTo>
                  <a:pt x="2977" y="65"/>
                </a:lnTo>
                <a:lnTo>
                  <a:pt x="2982" y="45"/>
                </a:lnTo>
                <a:lnTo>
                  <a:pt x="2987" y="69"/>
                </a:lnTo>
                <a:lnTo>
                  <a:pt x="2991" y="69"/>
                </a:lnTo>
                <a:lnTo>
                  <a:pt x="2996" y="64"/>
                </a:lnTo>
                <a:lnTo>
                  <a:pt x="3000" y="65"/>
                </a:lnTo>
                <a:lnTo>
                  <a:pt x="3005" y="69"/>
                </a:lnTo>
                <a:lnTo>
                  <a:pt x="3009" y="67"/>
                </a:lnTo>
                <a:lnTo>
                  <a:pt x="3014" y="57"/>
                </a:lnTo>
                <a:lnTo>
                  <a:pt x="3019" y="55"/>
                </a:lnTo>
                <a:lnTo>
                  <a:pt x="3023" y="71"/>
                </a:lnTo>
                <a:lnTo>
                  <a:pt x="3028" y="82"/>
                </a:lnTo>
                <a:lnTo>
                  <a:pt x="3032" y="86"/>
                </a:lnTo>
                <a:lnTo>
                  <a:pt x="3037" y="98"/>
                </a:lnTo>
                <a:lnTo>
                  <a:pt x="3042" y="101"/>
                </a:lnTo>
                <a:lnTo>
                  <a:pt x="3046" y="98"/>
                </a:lnTo>
                <a:lnTo>
                  <a:pt x="3051" y="98"/>
                </a:lnTo>
                <a:lnTo>
                  <a:pt x="3055" y="93"/>
                </a:lnTo>
                <a:lnTo>
                  <a:pt x="3060" y="93"/>
                </a:lnTo>
                <a:lnTo>
                  <a:pt x="3065" y="95"/>
                </a:lnTo>
                <a:lnTo>
                  <a:pt x="3069" y="75"/>
                </a:lnTo>
                <a:lnTo>
                  <a:pt x="3074" y="76"/>
                </a:lnTo>
                <a:lnTo>
                  <a:pt x="3078" y="76"/>
                </a:lnTo>
                <a:lnTo>
                  <a:pt x="3083" y="71"/>
                </a:lnTo>
                <a:lnTo>
                  <a:pt x="3088" y="67"/>
                </a:lnTo>
                <a:lnTo>
                  <a:pt x="3092" y="69"/>
                </a:lnTo>
                <a:lnTo>
                  <a:pt x="3097" y="57"/>
                </a:lnTo>
                <a:lnTo>
                  <a:pt x="3101" y="50"/>
                </a:lnTo>
                <a:lnTo>
                  <a:pt x="3106" y="46"/>
                </a:lnTo>
                <a:lnTo>
                  <a:pt x="3111" y="46"/>
                </a:lnTo>
                <a:lnTo>
                  <a:pt x="3115" y="45"/>
                </a:lnTo>
                <a:lnTo>
                  <a:pt x="3120" y="44"/>
                </a:lnTo>
                <a:lnTo>
                  <a:pt x="3124" y="36"/>
                </a:lnTo>
                <a:lnTo>
                  <a:pt x="3129" y="34"/>
                </a:lnTo>
                <a:lnTo>
                  <a:pt x="3134" y="47"/>
                </a:lnTo>
                <a:lnTo>
                  <a:pt x="3138" y="52"/>
                </a:lnTo>
                <a:lnTo>
                  <a:pt x="3143" y="51"/>
                </a:lnTo>
                <a:lnTo>
                  <a:pt x="3147" y="35"/>
                </a:lnTo>
                <a:lnTo>
                  <a:pt x="3152" y="50"/>
                </a:lnTo>
                <a:lnTo>
                  <a:pt x="3156" y="93"/>
                </a:lnTo>
                <a:lnTo>
                  <a:pt x="3161" y="105"/>
                </a:lnTo>
                <a:lnTo>
                  <a:pt x="3166" y="95"/>
                </a:lnTo>
                <a:lnTo>
                  <a:pt x="3170" y="89"/>
                </a:lnTo>
                <a:lnTo>
                  <a:pt x="3175" y="84"/>
                </a:lnTo>
                <a:lnTo>
                  <a:pt x="3180" y="69"/>
                </a:lnTo>
                <a:lnTo>
                  <a:pt x="3184" y="71"/>
                </a:lnTo>
                <a:lnTo>
                  <a:pt x="3189" y="68"/>
                </a:lnTo>
                <a:lnTo>
                  <a:pt x="3193" y="61"/>
                </a:lnTo>
                <a:lnTo>
                  <a:pt x="3198" y="64"/>
                </a:lnTo>
                <a:lnTo>
                  <a:pt x="3202" y="63"/>
                </a:lnTo>
                <a:lnTo>
                  <a:pt x="3207" y="64"/>
                </a:lnTo>
                <a:lnTo>
                  <a:pt x="3212" y="66"/>
                </a:lnTo>
                <a:lnTo>
                  <a:pt x="3216" y="60"/>
                </a:lnTo>
                <a:lnTo>
                  <a:pt x="3221" y="58"/>
                </a:lnTo>
                <a:lnTo>
                  <a:pt x="3226" y="63"/>
                </a:lnTo>
                <a:lnTo>
                  <a:pt x="3230" y="54"/>
                </a:lnTo>
                <a:lnTo>
                  <a:pt x="3235" y="38"/>
                </a:lnTo>
                <a:lnTo>
                  <a:pt x="3239" y="45"/>
                </a:lnTo>
                <a:lnTo>
                  <a:pt x="3244" y="32"/>
                </a:lnTo>
                <a:lnTo>
                  <a:pt x="3248" y="24"/>
                </a:lnTo>
                <a:lnTo>
                  <a:pt x="3253" y="22"/>
                </a:lnTo>
                <a:lnTo>
                  <a:pt x="3258" y="23"/>
                </a:lnTo>
                <a:lnTo>
                  <a:pt x="3262" y="26"/>
                </a:lnTo>
                <a:lnTo>
                  <a:pt x="3267" y="25"/>
                </a:lnTo>
                <a:lnTo>
                  <a:pt x="3272" y="24"/>
                </a:lnTo>
                <a:lnTo>
                  <a:pt x="3276" y="29"/>
                </a:lnTo>
                <a:lnTo>
                  <a:pt x="3280" y="37"/>
                </a:lnTo>
                <a:lnTo>
                  <a:pt x="3285" y="36"/>
                </a:lnTo>
                <a:lnTo>
                  <a:pt x="3290" y="21"/>
                </a:lnTo>
                <a:lnTo>
                  <a:pt x="3294" y="17"/>
                </a:lnTo>
                <a:lnTo>
                  <a:pt x="3299" y="18"/>
                </a:lnTo>
                <a:lnTo>
                  <a:pt x="3304" y="25"/>
                </a:lnTo>
                <a:lnTo>
                  <a:pt x="3308" y="30"/>
                </a:lnTo>
                <a:lnTo>
                  <a:pt x="3313" y="22"/>
                </a:lnTo>
                <a:lnTo>
                  <a:pt x="3317" y="24"/>
                </a:lnTo>
                <a:lnTo>
                  <a:pt x="3322" y="23"/>
                </a:lnTo>
                <a:lnTo>
                  <a:pt x="3326" y="24"/>
                </a:lnTo>
                <a:lnTo>
                  <a:pt x="3331" y="24"/>
                </a:lnTo>
                <a:lnTo>
                  <a:pt x="3336" y="27"/>
                </a:lnTo>
                <a:lnTo>
                  <a:pt x="3340" y="20"/>
                </a:lnTo>
                <a:lnTo>
                  <a:pt x="3345" y="15"/>
                </a:lnTo>
                <a:lnTo>
                  <a:pt x="3350" y="18"/>
                </a:lnTo>
                <a:lnTo>
                  <a:pt x="3354" y="25"/>
                </a:lnTo>
                <a:lnTo>
                  <a:pt x="3359" y="36"/>
                </a:lnTo>
                <a:lnTo>
                  <a:pt x="3363" y="41"/>
                </a:lnTo>
                <a:lnTo>
                  <a:pt x="3368" y="41"/>
                </a:lnTo>
                <a:lnTo>
                  <a:pt x="3372" y="38"/>
                </a:lnTo>
                <a:lnTo>
                  <a:pt x="3377" y="38"/>
                </a:lnTo>
                <a:lnTo>
                  <a:pt x="3382" y="39"/>
                </a:lnTo>
                <a:lnTo>
                  <a:pt x="3386" y="37"/>
                </a:lnTo>
                <a:lnTo>
                  <a:pt x="3391" y="42"/>
                </a:lnTo>
                <a:lnTo>
                  <a:pt x="3396" y="49"/>
                </a:lnTo>
                <a:lnTo>
                  <a:pt x="3400" y="52"/>
                </a:lnTo>
                <a:lnTo>
                  <a:pt x="3405" y="55"/>
                </a:lnTo>
                <a:lnTo>
                  <a:pt x="3409" y="68"/>
                </a:lnTo>
                <a:lnTo>
                  <a:pt x="3414" y="81"/>
                </a:lnTo>
                <a:lnTo>
                  <a:pt x="3418" y="88"/>
                </a:lnTo>
                <a:lnTo>
                  <a:pt x="3423" y="84"/>
                </a:lnTo>
                <a:lnTo>
                  <a:pt x="3428" y="66"/>
                </a:lnTo>
                <a:lnTo>
                  <a:pt x="3432" y="68"/>
                </a:lnTo>
                <a:lnTo>
                  <a:pt x="3437" y="78"/>
                </a:lnTo>
                <a:lnTo>
                  <a:pt x="3441" y="93"/>
                </a:lnTo>
                <a:lnTo>
                  <a:pt x="3446" y="105"/>
                </a:lnTo>
                <a:lnTo>
                  <a:pt x="3451" y="106"/>
                </a:lnTo>
                <a:lnTo>
                  <a:pt x="3455" y="112"/>
                </a:lnTo>
                <a:lnTo>
                  <a:pt x="3460" y="120"/>
                </a:lnTo>
                <a:lnTo>
                  <a:pt x="3464" y="135"/>
                </a:lnTo>
                <a:lnTo>
                  <a:pt x="3469" y="135"/>
                </a:lnTo>
                <a:lnTo>
                  <a:pt x="3474" y="137"/>
                </a:lnTo>
                <a:lnTo>
                  <a:pt x="3478" y="144"/>
                </a:lnTo>
                <a:lnTo>
                  <a:pt x="3483" y="130"/>
                </a:lnTo>
                <a:lnTo>
                  <a:pt x="3487" y="118"/>
                </a:lnTo>
                <a:lnTo>
                  <a:pt x="3492" y="111"/>
                </a:lnTo>
                <a:lnTo>
                  <a:pt x="3497" y="101"/>
                </a:lnTo>
                <a:lnTo>
                  <a:pt x="3501" y="101"/>
                </a:lnTo>
                <a:lnTo>
                  <a:pt x="3506" y="99"/>
                </a:lnTo>
                <a:lnTo>
                  <a:pt x="3510" y="90"/>
                </a:lnTo>
                <a:lnTo>
                  <a:pt x="3515" y="80"/>
                </a:lnTo>
                <a:lnTo>
                  <a:pt x="3520" y="69"/>
                </a:lnTo>
                <a:lnTo>
                  <a:pt x="3524" y="59"/>
                </a:lnTo>
                <a:lnTo>
                  <a:pt x="3529" y="63"/>
                </a:lnTo>
                <a:lnTo>
                  <a:pt x="3533" y="64"/>
                </a:lnTo>
                <a:lnTo>
                  <a:pt x="3538" y="59"/>
                </a:lnTo>
                <a:lnTo>
                  <a:pt x="3543" y="62"/>
                </a:lnTo>
                <a:lnTo>
                  <a:pt x="3547" y="70"/>
                </a:lnTo>
                <a:lnTo>
                  <a:pt x="3552" y="68"/>
                </a:lnTo>
                <a:lnTo>
                  <a:pt x="3556" y="69"/>
                </a:lnTo>
                <a:lnTo>
                  <a:pt x="3561" y="49"/>
                </a:lnTo>
                <a:lnTo>
                  <a:pt x="3565" y="44"/>
                </a:lnTo>
                <a:lnTo>
                  <a:pt x="3570" y="44"/>
                </a:lnTo>
                <a:lnTo>
                  <a:pt x="3575" y="49"/>
                </a:lnTo>
                <a:lnTo>
                  <a:pt x="3579" y="52"/>
                </a:lnTo>
                <a:lnTo>
                  <a:pt x="3584" y="50"/>
                </a:lnTo>
                <a:lnTo>
                  <a:pt x="3589" y="55"/>
                </a:lnTo>
                <a:lnTo>
                  <a:pt x="3593" y="65"/>
                </a:lnTo>
                <a:lnTo>
                  <a:pt x="3598" y="73"/>
                </a:lnTo>
                <a:lnTo>
                  <a:pt x="3602" y="72"/>
                </a:lnTo>
                <a:lnTo>
                  <a:pt x="3607" y="63"/>
                </a:lnTo>
                <a:lnTo>
                  <a:pt x="3611" y="61"/>
                </a:lnTo>
                <a:lnTo>
                  <a:pt x="3616" y="56"/>
                </a:lnTo>
                <a:lnTo>
                  <a:pt x="3621" y="51"/>
                </a:lnTo>
                <a:lnTo>
                  <a:pt x="3625" y="51"/>
                </a:lnTo>
                <a:lnTo>
                  <a:pt x="3630" y="40"/>
                </a:lnTo>
                <a:lnTo>
                  <a:pt x="3635" y="37"/>
                </a:lnTo>
                <a:lnTo>
                  <a:pt x="3639" y="36"/>
                </a:lnTo>
                <a:lnTo>
                  <a:pt x="3644" y="41"/>
                </a:lnTo>
                <a:lnTo>
                  <a:pt x="3648" y="39"/>
                </a:lnTo>
                <a:lnTo>
                  <a:pt x="3653" y="37"/>
                </a:lnTo>
                <a:lnTo>
                  <a:pt x="3657" y="49"/>
                </a:lnTo>
                <a:lnTo>
                  <a:pt x="3662" y="51"/>
                </a:lnTo>
                <a:lnTo>
                  <a:pt x="3667" y="45"/>
                </a:lnTo>
                <a:lnTo>
                  <a:pt x="3671" y="43"/>
                </a:lnTo>
                <a:lnTo>
                  <a:pt x="3676" y="44"/>
                </a:lnTo>
                <a:lnTo>
                  <a:pt x="3681" y="49"/>
                </a:lnTo>
                <a:lnTo>
                  <a:pt x="3685" y="47"/>
                </a:lnTo>
                <a:lnTo>
                  <a:pt x="3689" y="43"/>
                </a:lnTo>
                <a:lnTo>
                  <a:pt x="3694" y="57"/>
                </a:lnTo>
                <a:lnTo>
                  <a:pt x="3699" y="63"/>
                </a:lnTo>
                <a:lnTo>
                  <a:pt x="3703" y="75"/>
                </a:lnTo>
                <a:lnTo>
                  <a:pt x="3708" y="81"/>
                </a:lnTo>
                <a:lnTo>
                  <a:pt x="3713" y="87"/>
                </a:lnTo>
                <a:lnTo>
                  <a:pt x="3717" y="89"/>
                </a:lnTo>
                <a:lnTo>
                  <a:pt x="3722" y="82"/>
                </a:lnTo>
                <a:lnTo>
                  <a:pt x="3726" y="79"/>
                </a:lnTo>
                <a:lnTo>
                  <a:pt x="3731" y="91"/>
                </a:lnTo>
                <a:lnTo>
                  <a:pt x="3735" y="100"/>
                </a:lnTo>
                <a:lnTo>
                  <a:pt x="3740" y="97"/>
                </a:lnTo>
                <a:lnTo>
                  <a:pt x="3745" y="95"/>
                </a:lnTo>
                <a:lnTo>
                  <a:pt x="3749" y="103"/>
                </a:lnTo>
                <a:lnTo>
                  <a:pt x="3754" y="104"/>
                </a:lnTo>
                <a:lnTo>
                  <a:pt x="3759" y="104"/>
                </a:lnTo>
                <a:lnTo>
                  <a:pt x="3763" y="94"/>
                </a:lnTo>
                <a:lnTo>
                  <a:pt x="3768" y="84"/>
                </a:lnTo>
                <a:lnTo>
                  <a:pt x="3772" y="95"/>
                </a:lnTo>
                <a:lnTo>
                  <a:pt x="3777" y="92"/>
                </a:lnTo>
                <a:lnTo>
                  <a:pt x="3781" y="96"/>
                </a:lnTo>
                <a:lnTo>
                  <a:pt x="3786" y="109"/>
                </a:lnTo>
                <a:lnTo>
                  <a:pt x="3791" y="94"/>
                </a:lnTo>
                <a:lnTo>
                  <a:pt x="3795" y="104"/>
                </a:lnTo>
                <a:lnTo>
                  <a:pt x="3800" y="104"/>
                </a:lnTo>
                <a:lnTo>
                  <a:pt x="3805" y="104"/>
                </a:lnTo>
                <a:lnTo>
                  <a:pt x="3809" y="97"/>
                </a:lnTo>
                <a:lnTo>
                  <a:pt x="3814" y="97"/>
                </a:lnTo>
                <a:lnTo>
                  <a:pt x="3818" y="97"/>
                </a:lnTo>
                <a:lnTo>
                  <a:pt x="3823" y="95"/>
                </a:lnTo>
                <a:lnTo>
                  <a:pt x="3827" y="98"/>
                </a:lnTo>
                <a:lnTo>
                  <a:pt x="3832" y="107"/>
                </a:lnTo>
                <a:lnTo>
                  <a:pt x="3837" y="116"/>
                </a:lnTo>
                <a:lnTo>
                  <a:pt x="3841" y="118"/>
                </a:lnTo>
                <a:lnTo>
                  <a:pt x="3846" y="115"/>
                </a:lnTo>
                <a:lnTo>
                  <a:pt x="3851" y="116"/>
                </a:lnTo>
                <a:lnTo>
                  <a:pt x="3855" y="119"/>
                </a:lnTo>
                <a:lnTo>
                  <a:pt x="3860" y="120"/>
                </a:lnTo>
                <a:lnTo>
                  <a:pt x="3864" y="121"/>
                </a:lnTo>
                <a:lnTo>
                  <a:pt x="3869" y="118"/>
                </a:lnTo>
                <a:lnTo>
                  <a:pt x="3873" y="104"/>
                </a:lnTo>
                <a:lnTo>
                  <a:pt x="3878" y="96"/>
                </a:lnTo>
                <a:lnTo>
                  <a:pt x="3883" y="104"/>
                </a:lnTo>
                <a:lnTo>
                  <a:pt x="3887" y="99"/>
                </a:lnTo>
                <a:lnTo>
                  <a:pt x="3892" y="94"/>
                </a:lnTo>
                <a:lnTo>
                  <a:pt x="3896" y="88"/>
                </a:lnTo>
                <a:lnTo>
                  <a:pt x="3901" y="90"/>
                </a:lnTo>
                <a:lnTo>
                  <a:pt x="3905" y="88"/>
                </a:lnTo>
                <a:lnTo>
                  <a:pt x="3910" y="90"/>
                </a:lnTo>
                <a:lnTo>
                  <a:pt x="3915" y="87"/>
                </a:lnTo>
                <a:lnTo>
                  <a:pt x="3919" y="87"/>
                </a:lnTo>
                <a:lnTo>
                  <a:pt x="3924" y="85"/>
                </a:lnTo>
                <a:lnTo>
                  <a:pt x="3929" y="83"/>
                </a:lnTo>
                <a:lnTo>
                  <a:pt x="3933" y="82"/>
                </a:lnTo>
                <a:lnTo>
                  <a:pt x="3938" y="87"/>
                </a:lnTo>
                <a:lnTo>
                  <a:pt x="3942" y="88"/>
                </a:lnTo>
                <a:lnTo>
                  <a:pt x="3947" y="86"/>
                </a:lnTo>
                <a:lnTo>
                  <a:pt x="3951" y="77"/>
                </a:lnTo>
                <a:lnTo>
                  <a:pt x="3956" y="63"/>
                </a:lnTo>
                <a:lnTo>
                  <a:pt x="3961" y="61"/>
                </a:lnTo>
                <a:lnTo>
                  <a:pt x="3965" y="60"/>
                </a:lnTo>
                <a:lnTo>
                  <a:pt x="3970" y="45"/>
                </a:lnTo>
                <a:lnTo>
                  <a:pt x="3974" y="35"/>
                </a:lnTo>
                <a:lnTo>
                  <a:pt x="3979" y="32"/>
                </a:lnTo>
                <a:lnTo>
                  <a:pt x="3984" y="28"/>
                </a:lnTo>
                <a:lnTo>
                  <a:pt x="3988" y="29"/>
                </a:lnTo>
                <a:lnTo>
                  <a:pt x="3993" y="26"/>
                </a:lnTo>
                <a:lnTo>
                  <a:pt x="3997" y="21"/>
                </a:lnTo>
                <a:lnTo>
                  <a:pt x="4002" y="14"/>
                </a:lnTo>
                <a:lnTo>
                  <a:pt x="4007" y="9"/>
                </a:lnTo>
                <a:lnTo>
                  <a:pt x="4011" y="12"/>
                </a:lnTo>
                <a:lnTo>
                  <a:pt x="4016" y="13"/>
                </a:lnTo>
                <a:lnTo>
                  <a:pt x="4020" y="3"/>
                </a:lnTo>
                <a:lnTo>
                  <a:pt x="4025" y="0"/>
                </a:lnTo>
                <a:lnTo>
                  <a:pt x="4030" y="3"/>
                </a:lnTo>
                <a:lnTo>
                  <a:pt x="4034" y="7"/>
                </a:lnTo>
                <a:lnTo>
                  <a:pt x="4039" y="10"/>
                </a:lnTo>
                <a:lnTo>
                  <a:pt x="4043" y="9"/>
                </a:lnTo>
                <a:lnTo>
                  <a:pt x="4048" y="10"/>
                </a:lnTo>
                <a:lnTo>
                  <a:pt x="4053" y="18"/>
                </a:lnTo>
                <a:lnTo>
                  <a:pt x="4057" y="19"/>
                </a:lnTo>
                <a:lnTo>
                  <a:pt x="4062" y="25"/>
                </a:lnTo>
                <a:lnTo>
                  <a:pt x="4066" y="37"/>
                </a:lnTo>
                <a:lnTo>
                  <a:pt x="4071" y="40"/>
                </a:lnTo>
                <a:lnTo>
                  <a:pt x="4076" y="38"/>
                </a:lnTo>
                <a:lnTo>
                  <a:pt x="4080" y="38"/>
                </a:lnTo>
                <a:lnTo>
                  <a:pt x="4085" y="32"/>
                </a:lnTo>
                <a:lnTo>
                  <a:pt x="4089" y="40"/>
                </a:lnTo>
                <a:lnTo>
                  <a:pt x="4094" y="45"/>
                </a:lnTo>
                <a:lnTo>
                  <a:pt x="4098" y="37"/>
                </a:lnTo>
                <a:lnTo>
                  <a:pt x="4103" y="39"/>
                </a:lnTo>
                <a:lnTo>
                  <a:pt x="4108" y="44"/>
                </a:lnTo>
                <a:lnTo>
                  <a:pt x="4112" y="44"/>
                </a:lnTo>
                <a:lnTo>
                  <a:pt x="4117" y="49"/>
                </a:lnTo>
                <a:lnTo>
                  <a:pt x="4122" y="49"/>
                </a:lnTo>
                <a:lnTo>
                  <a:pt x="4126" y="50"/>
                </a:lnTo>
                <a:lnTo>
                  <a:pt x="4131" y="43"/>
                </a:lnTo>
                <a:lnTo>
                  <a:pt x="4135" y="34"/>
                </a:lnTo>
              </a:path>
            </a:pathLst>
          </a:custGeom>
          <a:noFill/>
          <a:ln w="11113" cap="flat">
            <a:solidFill>
              <a:srgbClr val="0072B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6" name="Right Brace 145"/>
          <p:cNvSpPr/>
          <p:nvPr/>
        </p:nvSpPr>
        <p:spPr>
          <a:xfrm rot="5400000">
            <a:off x="3789229" y="4333853"/>
            <a:ext cx="163277" cy="341079"/>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7" name="Line 6"/>
          <p:cNvSpPr>
            <a:spLocks noChangeShapeType="1"/>
          </p:cNvSpPr>
          <p:nvPr/>
        </p:nvSpPr>
        <p:spPr bwMode="auto">
          <a:xfrm>
            <a:off x="582739" y="4733186"/>
            <a:ext cx="3461051"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48" name="Line 8"/>
          <p:cNvSpPr>
            <a:spLocks noChangeShapeType="1"/>
          </p:cNvSpPr>
          <p:nvPr/>
        </p:nvSpPr>
        <p:spPr bwMode="auto">
          <a:xfrm flipV="1">
            <a:off x="582739" y="4703659"/>
            <a:ext cx="0" cy="29526"/>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50" name="Line 13"/>
          <p:cNvSpPr>
            <a:spLocks noChangeShapeType="1"/>
          </p:cNvSpPr>
          <p:nvPr/>
        </p:nvSpPr>
        <p:spPr bwMode="auto">
          <a:xfrm flipV="1">
            <a:off x="4043790" y="4703659"/>
            <a:ext cx="0" cy="29526"/>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51" name="Rectangle 150"/>
          <p:cNvSpPr>
            <a:spLocks noChangeArrowheads="1"/>
          </p:cNvSpPr>
          <p:nvPr/>
        </p:nvSpPr>
        <p:spPr bwMode="auto">
          <a:xfrm>
            <a:off x="531911" y="4746984"/>
            <a:ext cx="55105" cy="98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0</a:t>
            </a:r>
            <a:endParaRPr kumimoji="0" lang="en-US" altLang="en-US" sz="1200" b="0" i="0" u="none" strike="noStrike" cap="none" normalizeH="0" baseline="0">
              <a:ln>
                <a:noFill/>
              </a:ln>
              <a:solidFill>
                <a:schemeClr val="tx1"/>
              </a:solidFill>
              <a:effectLst/>
              <a:latin typeface="Arial" panose="020B0604020202020204" pitchFamily="34" charset="0"/>
            </a:endParaRPr>
          </a:p>
        </p:txBody>
      </p:sp>
      <p:sp>
        <p:nvSpPr>
          <p:cNvPr id="153" name="Rectangle 152"/>
          <p:cNvSpPr>
            <a:spLocks noChangeArrowheads="1"/>
          </p:cNvSpPr>
          <p:nvPr/>
        </p:nvSpPr>
        <p:spPr bwMode="auto">
          <a:xfrm>
            <a:off x="3845331" y="4746984"/>
            <a:ext cx="220419" cy="98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1000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54" name="Line 28"/>
          <p:cNvSpPr>
            <a:spLocks noChangeShapeType="1"/>
          </p:cNvSpPr>
          <p:nvPr/>
        </p:nvSpPr>
        <p:spPr bwMode="auto">
          <a:xfrm>
            <a:off x="582739" y="4733186"/>
            <a:ext cx="34648"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55" name="Line 31"/>
          <p:cNvSpPr>
            <a:spLocks noChangeShapeType="1"/>
          </p:cNvSpPr>
          <p:nvPr/>
        </p:nvSpPr>
        <p:spPr bwMode="auto">
          <a:xfrm flipH="1">
            <a:off x="4009141" y="4733186"/>
            <a:ext cx="34648"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56" name="Line 6"/>
          <p:cNvSpPr>
            <a:spLocks noChangeShapeType="1"/>
          </p:cNvSpPr>
          <p:nvPr/>
        </p:nvSpPr>
        <p:spPr bwMode="auto">
          <a:xfrm flipH="1" flipV="1">
            <a:off x="581433" y="4174248"/>
            <a:ext cx="2004" cy="553865"/>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58" name="Rectangle 157"/>
          <p:cNvSpPr/>
          <p:nvPr/>
        </p:nvSpPr>
        <p:spPr>
          <a:xfrm>
            <a:off x="3468894" y="5673072"/>
            <a:ext cx="711015" cy="609600"/>
          </a:xfrm>
          <a:prstGeom prst="rect">
            <a:avLst/>
          </a:prstGeom>
          <a:solidFill>
            <a:srgbClr val="EDEFF3">
              <a:alpha val="8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59" name="Straight Connector 158"/>
          <p:cNvCxnSpPr>
            <a:cxnSpLocks/>
          </p:cNvCxnSpPr>
          <p:nvPr/>
        </p:nvCxnSpPr>
        <p:spPr>
          <a:xfrm flipH="1">
            <a:off x="6397894" y="3520392"/>
            <a:ext cx="1" cy="1331572"/>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60" name="Right Brace 159"/>
          <p:cNvSpPr/>
          <p:nvPr/>
        </p:nvSpPr>
        <p:spPr>
          <a:xfrm rot="5400000">
            <a:off x="6486795" y="3935811"/>
            <a:ext cx="163277" cy="341079"/>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1" name="Rectangle 160"/>
          <p:cNvSpPr/>
          <p:nvPr/>
        </p:nvSpPr>
        <p:spPr>
          <a:xfrm>
            <a:off x="3059545" y="6168856"/>
            <a:ext cx="2012410" cy="646331"/>
          </a:xfrm>
          <a:prstGeom prst="rect">
            <a:avLst/>
          </a:prstGeom>
        </p:spPr>
        <p:txBody>
          <a:bodyPr wrap="none">
            <a:spAutoFit/>
          </a:bodyPr>
          <a:lstStyle/>
          <a:p>
            <a:r>
              <a:rPr lang="en-US" dirty="0">
                <a:solidFill>
                  <a:srgbClr val="00B050"/>
                </a:solidFill>
              </a:rPr>
              <a:t>matrix profile index</a:t>
            </a:r>
          </a:p>
          <a:p>
            <a:pPr algn="ctr"/>
            <a:r>
              <a:rPr lang="en-US" dirty="0">
                <a:solidFill>
                  <a:srgbClr val="00B050"/>
                </a:solidFill>
              </a:rPr>
              <a:t>(zoom in )</a:t>
            </a:r>
            <a:endParaRPr lang="en-US" dirty="0"/>
          </a:p>
        </p:txBody>
      </p:sp>
      <p:cxnSp>
        <p:nvCxnSpPr>
          <p:cNvPr id="162" name="Straight Arrow Connector 161"/>
          <p:cNvCxnSpPr/>
          <p:nvPr/>
        </p:nvCxnSpPr>
        <p:spPr>
          <a:xfrm flipH="1" flipV="1">
            <a:off x="2174837" y="6328977"/>
            <a:ext cx="1015735" cy="228600"/>
          </a:xfrm>
          <a:prstGeom prst="straightConnector1">
            <a:avLst/>
          </a:prstGeom>
          <a:ln w="53975">
            <a:tailEnd type="arrow"/>
          </a:ln>
        </p:spPr>
        <p:style>
          <a:lnRef idx="1">
            <a:schemeClr val="accent1"/>
          </a:lnRef>
          <a:fillRef idx="0">
            <a:schemeClr val="accent1"/>
          </a:fillRef>
          <a:effectRef idx="0">
            <a:schemeClr val="accent1"/>
          </a:effectRef>
          <a:fontRef idx="minor">
            <a:schemeClr val="tx1"/>
          </a:fontRef>
        </p:style>
      </p:cxnSp>
      <p:sp>
        <p:nvSpPr>
          <p:cNvPr id="163" name="Rectangle 19"/>
          <p:cNvSpPr>
            <a:spLocks noChangeArrowheads="1"/>
          </p:cNvSpPr>
          <p:nvPr/>
        </p:nvSpPr>
        <p:spPr bwMode="auto">
          <a:xfrm>
            <a:off x="6286767" y="4826383"/>
            <a:ext cx="384721"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dirty="0">
                <a:solidFill>
                  <a:srgbClr val="00B050"/>
                </a:solidFill>
                <a:latin typeface="Helvetica" charset="0"/>
                <a:cs typeface="Arial" pitchFamily="34" charset="0"/>
              </a:rPr>
              <a:t>359</a:t>
            </a:r>
            <a:endParaRPr lang="en-US" dirty="0">
              <a:solidFill>
                <a:srgbClr val="00B050"/>
              </a:solidFill>
              <a:latin typeface="Arial" pitchFamily="34" charset="0"/>
              <a:cs typeface="Arial" pitchFamily="34" charset="0"/>
            </a:endParaRPr>
          </a:p>
        </p:txBody>
      </p:sp>
      <p:sp>
        <p:nvSpPr>
          <p:cNvPr id="165" name="Line 8"/>
          <p:cNvSpPr>
            <a:spLocks noChangeShapeType="1"/>
          </p:cNvSpPr>
          <p:nvPr/>
        </p:nvSpPr>
        <p:spPr bwMode="auto">
          <a:xfrm flipV="1">
            <a:off x="5168313" y="4694200"/>
            <a:ext cx="0" cy="29526"/>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67" name="Line 13"/>
          <p:cNvSpPr>
            <a:spLocks noChangeShapeType="1"/>
          </p:cNvSpPr>
          <p:nvPr/>
        </p:nvSpPr>
        <p:spPr bwMode="auto">
          <a:xfrm flipV="1">
            <a:off x="12002855" y="4700247"/>
            <a:ext cx="0" cy="29526"/>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68" name="Rectangle 167"/>
          <p:cNvSpPr>
            <a:spLocks noChangeArrowheads="1"/>
          </p:cNvSpPr>
          <p:nvPr/>
        </p:nvSpPr>
        <p:spPr bwMode="auto">
          <a:xfrm>
            <a:off x="5117485" y="4737525"/>
            <a:ext cx="55105" cy="98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0</a:t>
            </a:r>
            <a:endParaRPr kumimoji="0" lang="en-US" altLang="en-US" sz="1200" b="0" i="0" u="none" strike="noStrike" cap="none" normalizeH="0" baseline="0">
              <a:ln>
                <a:noFill/>
              </a:ln>
              <a:solidFill>
                <a:schemeClr val="tx1"/>
              </a:solidFill>
              <a:effectLst/>
              <a:latin typeface="Arial" panose="020B0604020202020204" pitchFamily="34" charset="0"/>
            </a:endParaRPr>
          </a:p>
        </p:txBody>
      </p:sp>
      <p:sp>
        <p:nvSpPr>
          <p:cNvPr id="170" name="Rectangle 169"/>
          <p:cNvSpPr>
            <a:spLocks noChangeArrowheads="1"/>
          </p:cNvSpPr>
          <p:nvPr/>
        </p:nvSpPr>
        <p:spPr bwMode="auto">
          <a:xfrm>
            <a:off x="11804396" y="4743572"/>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200" dirty="0">
                <a:solidFill>
                  <a:srgbClr val="262626"/>
                </a:solidFill>
              </a:rPr>
              <a:t>2</a:t>
            </a:r>
            <a:r>
              <a:rPr kumimoji="0" lang="en-US" altLang="en-US" sz="1200" b="0" i="0" u="none" strike="noStrike" cap="none" normalizeH="0" baseline="0" dirty="0">
                <a:ln>
                  <a:noFill/>
                </a:ln>
                <a:solidFill>
                  <a:srgbClr val="262626"/>
                </a:solidFill>
                <a:effectLst/>
                <a:latin typeface="Arial" panose="020B0604020202020204" pitchFamily="34" charset="0"/>
              </a:rPr>
              <a:t>000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71" name="Line 28"/>
          <p:cNvSpPr>
            <a:spLocks noChangeShapeType="1"/>
          </p:cNvSpPr>
          <p:nvPr/>
        </p:nvSpPr>
        <p:spPr bwMode="auto">
          <a:xfrm>
            <a:off x="5168313" y="4723727"/>
            <a:ext cx="34648"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72" name="Line 31"/>
          <p:cNvSpPr>
            <a:spLocks noChangeShapeType="1"/>
          </p:cNvSpPr>
          <p:nvPr/>
        </p:nvSpPr>
        <p:spPr bwMode="auto">
          <a:xfrm flipH="1">
            <a:off x="11968206" y="4729774"/>
            <a:ext cx="34648"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73" name="Line 6"/>
          <p:cNvSpPr>
            <a:spLocks noChangeShapeType="1"/>
          </p:cNvSpPr>
          <p:nvPr/>
        </p:nvSpPr>
        <p:spPr bwMode="auto">
          <a:xfrm flipH="1" flipV="1">
            <a:off x="5167007" y="4164789"/>
            <a:ext cx="2004" cy="553865"/>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74" name="Line 6"/>
          <p:cNvSpPr>
            <a:spLocks noChangeShapeType="1"/>
          </p:cNvSpPr>
          <p:nvPr/>
        </p:nvSpPr>
        <p:spPr bwMode="auto">
          <a:xfrm>
            <a:off x="5190273" y="4717565"/>
            <a:ext cx="6820894" cy="10548"/>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41" name="TextBox 40"/>
          <p:cNvSpPr txBox="1"/>
          <p:nvPr/>
        </p:nvSpPr>
        <p:spPr>
          <a:xfrm>
            <a:off x="6568433" y="5678101"/>
            <a:ext cx="5370514" cy="830997"/>
          </a:xfrm>
          <a:prstGeom prst="rect">
            <a:avLst/>
          </a:prstGeom>
          <a:noFill/>
        </p:spPr>
        <p:txBody>
          <a:bodyPr wrap="square" rtlCol="0">
            <a:spAutoFit/>
          </a:bodyPr>
          <a:lstStyle/>
          <a:p>
            <a:r>
              <a:rPr lang="en-US" sz="2400" i="1" dirty="0"/>
              <a:t>Informally</a:t>
            </a:r>
            <a:r>
              <a:rPr lang="en-US" sz="2400" dirty="0"/>
              <a:t>: For each subsequence in </a:t>
            </a:r>
            <a:r>
              <a:rPr lang="en-US" sz="2400" i="1" dirty="0"/>
              <a:t>T</a:t>
            </a:r>
            <a:r>
              <a:rPr lang="en-US" sz="2400" i="1" baseline="-25000" dirty="0"/>
              <a:t>A</a:t>
            </a:r>
            <a:r>
              <a:rPr lang="en-US" sz="2400" dirty="0"/>
              <a:t>, point to its nearest neighbor in </a:t>
            </a:r>
            <a:r>
              <a:rPr lang="en-US" sz="2400" i="1" dirty="0"/>
              <a:t>T</a:t>
            </a:r>
            <a:r>
              <a:rPr lang="en-US" sz="2400" i="1" baseline="-25000" dirty="0"/>
              <a:t>b</a:t>
            </a:r>
            <a:endParaRPr lang="en-US" sz="2400" dirty="0"/>
          </a:p>
        </p:txBody>
      </p:sp>
      <p:sp>
        <p:nvSpPr>
          <p:cNvPr id="2" name="Rectangle 1"/>
          <p:cNvSpPr/>
          <p:nvPr/>
        </p:nvSpPr>
        <p:spPr>
          <a:xfrm>
            <a:off x="9498315" y="2903281"/>
            <a:ext cx="2306081" cy="584775"/>
          </a:xfrm>
          <a:prstGeom prst="rect">
            <a:avLst/>
          </a:prstGeom>
        </p:spPr>
        <p:txBody>
          <a:bodyPr wrap="none">
            <a:spAutoFit/>
          </a:bodyPr>
          <a:lstStyle/>
          <a:p>
            <a:r>
              <a:rPr lang="en-US" sz="3200" dirty="0"/>
              <a:t>This is   </a:t>
            </a:r>
            <a:r>
              <a:rPr lang="en-US" sz="3200" b="1" dirty="0"/>
              <a:t> J</a:t>
            </a:r>
            <a:r>
              <a:rPr lang="en-US" sz="3200" i="1" baseline="-25000" dirty="0"/>
              <a:t>T</a:t>
            </a:r>
            <a:r>
              <a:rPr lang="en-US" sz="3200" i="1" baseline="-50000" dirty="0"/>
              <a:t>A</a:t>
            </a:r>
            <a:r>
              <a:rPr lang="en-US" sz="3200" i="1" baseline="-25000" dirty="0"/>
              <a:t>T</a:t>
            </a:r>
            <a:r>
              <a:rPr lang="en-US" sz="3200" i="1" baseline="-50000" dirty="0"/>
              <a:t>B </a:t>
            </a:r>
            <a:endParaRPr lang="en-US" sz="3200" dirty="0"/>
          </a:p>
        </p:txBody>
      </p:sp>
    </p:spTree>
    <p:extLst>
      <p:ext uri="{BB962C8B-B14F-4D97-AF65-F5344CB8AC3E}">
        <p14:creationId xmlns:p14="http://schemas.microsoft.com/office/powerpoint/2010/main" val="93090453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EDEFF3"/>
        </a:solidFill>
        <a:effectLst/>
      </p:bgPr>
    </p:bg>
    <p:spTree>
      <p:nvGrpSpPr>
        <p:cNvPr id="1" name=""/>
        <p:cNvGrpSpPr/>
        <p:nvPr/>
      </p:nvGrpSpPr>
      <p:grpSpPr>
        <a:xfrm>
          <a:off x="0" y="0"/>
          <a:ext cx="0" cy="0"/>
          <a:chOff x="0" y="0"/>
          <a:chExt cx="0" cy="0"/>
        </a:xfrm>
      </p:grpSpPr>
      <p:sp>
        <p:nvSpPr>
          <p:cNvPr id="105" name="TextBox 104"/>
          <p:cNvSpPr txBox="1"/>
          <p:nvPr/>
        </p:nvSpPr>
        <p:spPr>
          <a:xfrm>
            <a:off x="206854" y="1214048"/>
            <a:ext cx="11884104" cy="1384995"/>
          </a:xfrm>
          <a:prstGeom prst="rect">
            <a:avLst/>
          </a:prstGeom>
          <a:noFill/>
        </p:spPr>
        <p:txBody>
          <a:bodyPr wrap="square" rtlCol="0">
            <a:spAutoFit/>
          </a:bodyPr>
          <a:lstStyle/>
          <a:p>
            <a:r>
              <a:rPr lang="en-US" dirty="0"/>
              <a:t>Here the </a:t>
            </a:r>
            <a:r>
              <a:rPr lang="en-US" dirty="0">
                <a:solidFill>
                  <a:srgbClr val="00B050"/>
                </a:solidFill>
              </a:rPr>
              <a:t>matrix profile index </a:t>
            </a:r>
            <a:r>
              <a:rPr lang="en-US" dirty="0"/>
              <a:t>tell us the </a:t>
            </a:r>
            <a:r>
              <a:rPr lang="en-US" i="1" dirty="0">
                <a:solidFill>
                  <a:srgbClr val="FF0000"/>
                </a:solidFill>
              </a:rPr>
              <a:t>location</a:t>
            </a:r>
            <a:r>
              <a:rPr lang="en-US" dirty="0"/>
              <a:t> of the nearest neighbor of each subsequence in </a:t>
            </a:r>
            <a:r>
              <a:rPr lang="en-US" i="1" dirty="0"/>
              <a:t>T</a:t>
            </a:r>
            <a:r>
              <a:rPr lang="en-US" i="1" baseline="-25000" dirty="0"/>
              <a:t>B .</a:t>
            </a:r>
          </a:p>
          <a:p>
            <a:endParaRPr lang="en-US" i="1" baseline="-25000" dirty="0"/>
          </a:p>
          <a:p>
            <a:r>
              <a:rPr lang="en-US" dirty="0"/>
              <a:t>The </a:t>
            </a:r>
            <a:r>
              <a:rPr lang="en-US" dirty="0">
                <a:solidFill>
                  <a:srgbClr val="00B050"/>
                </a:solidFill>
              </a:rPr>
              <a:t>green</a:t>
            </a:r>
            <a:r>
              <a:rPr lang="en-US" dirty="0"/>
              <a:t> arrow points from the subsequence of </a:t>
            </a:r>
            <a:r>
              <a:rPr lang="en-US" i="1" dirty="0"/>
              <a:t>T</a:t>
            </a:r>
            <a:r>
              <a:rPr lang="en-US" i="1" baseline="-25000" dirty="0"/>
              <a:t>B  </a:t>
            </a:r>
            <a:r>
              <a:rPr lang="en-US" dirty="0"/>
              <a:t>starting at </a:t>
            </a:r>
            <a:r>
              <a:rPr lang="en-US" dirty="0">
                <a:solidFill>
                  <a:srgbClr val="00B050"/>
                </a:solidFill>
              </a:rPr>
              <a:t>1340</a:t>
            </a:r>
            <a:r>
              <a:rPr lang="en-US" dirty="0"/>
              <a:t> to its nearest neighbor in </a:t>
            </a:r>
            <a:r>
              <a:rPr lang="en-US" i="1" dirty="0"/>
              <a:t>T</a:t>
            </a:r>
            <a:r>
              <a:rPr lang="en-US" i="1" baseline="-25000" dirty="0"/>
              <a:t>A. </a:t>
            </a:r>
            <a:r>
              <a:rPr lang="en-US" dirty="0"/>
              <a:t> The nearest neighbor locates at </a:t>
            </a:r>
            <a:r>
              <a:rPr lang="en-US" dirty="0">
                <a:solidFill>
                  <a:srgbClr val="00B050"/>
                </a:solidFill>
              </a:rPr>
              <a:t>395 </a:t>
            </a:r>
            <a:r>
              <a:rPr lang="en-US" dirty="0"/>
              <a:t>of </a:t>
            </a:r>
            <a:r>
              <a:rPr lang="en-US" i="1" dirty="0"/>
              <a:t>T</a:t>
            </a:r>
            <a:r>
              <a:rPr lang="en-US" i="1" baseline="-25000" dirty="0"/>
              <a:t>A .</a:t>
            </a:r>
            <a:endParaRPr lang="en-US" dirty="0"/>
          </a:p>
          <a:p>
            <a:r>
              <a:rPr lang="en-US" dirty="0"/>
              <a:t> </a:t>
            </a:r>
          </a:p>
        </p:txBody>
      </p:sp>
      <p:graphicFrame>
        <p:nvGraphicFramePr>
          <p:cNvPr id="73" name="Table 72"/>
          <p:cNvGraphicFramePr>
            <a:graphicFrameLocks noGrp="1"/>
          </p:cNvGraphicFramePr>
          <p:nvPr>
            <p:extLst/>
          </p:nvPr>
        </p:nvGraphicFramePr>
        <p:xfrm>
          <a:off x="8120883" y="5667385"/>
          <a:ext cx="3060456" cy="370840"/>
        </p:xfrm>
        <a:graphic>
          <a:graphicData uri="http://schemas.openxmlformats.org/drawingml/2006/table">
            <a:tbl>
              <a:tblPr firstRow="1" bandRow="1">
                <a:tableStyleId>{2D5ABB26-0587-4C30-8999-92F81FD0307C}</a:tableStyleId>
              </a:tblPr>
              <a:tblGrid>
                <a:gridCol w="793452">
                  <a:extLst>
                    <a:ext uri="{9D8B030D-6E8A-4147-A177-3AD203B41FA5}">
                      <a16:colId xmlns:a16="http://schemas.microsoft.com/office/drawing/2014/main" val="20000"/>
                    </a:ext>
                  </a:extLst>
                </a:gridCol>
                <a:gridCol w="680100">
                  <a:extLst>
                    <a:ext uri="{9D8B030D-6E8A-4147-A177-3AD203B41FA5}">
                      <a16:colId xmlns:a16="http://schemas.microsoft.com/office/drawing/2014/main" val="20001"/>
                    </a:ext>
                  </a:extLst>
                </a:gridCol>
                <a:gridCol w="793452">
                  <a:extLst>
                    <a:ext uri="{9D8B030D-6E8A-4147-A177-3AD203B41FA5}">
                      <a16:colId xmlns:a16="http://schemas.microsoft.com/office/drawing/2014/main" val="20002"/>
                    </a:ext>
                  </a:extLst>
                </a:gridCol>
                <a:gridCol w="793452">
                  <a:extLst>
                    <a:ext uri="{9D8B030D-6E8A-4147-A177-3AD203B41FA5}">
                      <a16:colId xmlns:a16="http://schemas.microsoft.com/office/drawing/2014/main" val="20003"/>
                    </a:ext>
                  </a:extLst>
                </a:gridCol>
              </a:tblGrid>
              <a:tr h="370840">
                <a:tc>
                  <a:txBody>
                    <a:bodyPr/>
                    <a:lstStyle/>
                    <a:p>
                      <a:r>
                        <a:rPr lang="en-US" sz="1600" dirty="0"/>
                        <a:t>394</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dirty="0"/>
                        <a:t>395</a:t>
                      </a:r>
                      <a:endParaRPr lang="en-US" sz="1100" dirty="0"/>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600" kern="1200" dirty="0">
                          <a:solidFill>
                            <a:schemeClr val="tx1"/>
                          </a:solidFill>
                          <a:latin typeface="+mn-lt"/>
                          <a:ea typeface="+mn-ea"/>
                          <a:cs typeface="+mn-cs"/>
                        </a:rPr>
                        <a:t>396</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tc>
                  <a:txBody>
                    <a:bodyPr/>
                    <a:lstStyle/>
                    <a:p>
                      <a:r>
                        <a:rPr lang="en-US" sz="1100" dirty="0"/>
                        <a:t>…</a:t>
                      </a:r>
                    </a:p>
                  </a:txBody>
                  <a:tcPr marL="121888" marR="12188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CFFCC"/>
                    </a:solidFill>
                  </a:tcPr>
                </a:tc>
                <a:extLst>
                  <a:ext uri="{0D108BD9-81ED-4DB2-BD59-A6C34878D82A}">
                    <a16:rowId xmlns:a16="http://schemas.microsoft.com/office/drawing/2014/main" val="10000"/>
                  </a:ext>
                </a:extLst>
              </a:tr>
            </a:tbl>
          </a:graphicData>
        </a:graphic>
      </p:graphicFrame>
      <p:sp>
        <p:nvSpPr>
          <p:cNvPr id="76" name="Rectangle 75"/>
          <p:cNvSpPr/>
          <p:nvPr/>
        </p:nvSpPr>
        <p:spPr>
          <a:xfrm>
            <a:off x="7511443" y="5591185"/>
            <a:ext cx="870273" cy="609600"/>
          </a:xfrm>
          <a:prstGeom prst="rect">
            <a:avLst/>
          </a:prstGeom>
          <a:solidFill>
            <a:srgbClr val="EDEFF3">
              <a:alpha val="8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Arc 89"/>
          <p:cNvSpPr/>
          <p:nvPr/>
        </p:nvSpPr>
        <p:spPr>
          <a:xfrm>
            <a:off x="1938308" y="2764243"/>
            <a:ext cx="7301226" cy="1219200"/>
          </a:xfrm>
          <a:prstGeom prst="arc">
            <a:avLst>
              <a:gd name="adj1" fmla="val 10857772"/>
              <a:gd name="adj2" fmla="val 21492988"/>
            </a:avLst>
          </a:prstGeom>
          <a:ln w="28575">
            <a:solidFill>
              <a:srgbClr val="00B050"/>
            </a:solidFill>
            <a:headEnd type="stealth" w="lg" len="lg"/>
            <a:tailEnd type="non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132" name="Group 131"/>
          <p:cNvGrpSpPr/>
          <p:nvPr/>
        </p:nvGrpSpPr>
        <p:grpSpPr>
          <a:xfrm>
            <a:off x="4578779" y="3430741"/>
            <a:ext cx="6894860" cy="596993"/>
            <a:chOff x="827276" y="4141818"/>
            <a:chExt cx="10647687" cy="1079961"/>
          </a:xfrm>
        </p:grpSpPr>
        <p:sp>
          <p:nvSpPr>
            <p:cNvPr id="133" name="Freeform 106"/>
            <p:cNvSpPr>
              <a:spLocks/>
            </p:cNvSpPr>
            <p:nvPr/>
          </p:nvSpPr>
          <p:spPr bwMode="auto">
            <a:xfrm>
              <a:off x="827276" y="4588489"/>
              <a:ext cx="10647687" cy="633290"/>
            </a:xfrm>
            <a:custGeom>
              <a:avLst/>
              <a:gdLst>
                <a:gd name="T0" fmla="*/ 72 w 4593"/>
                <a:gd name="T1" fmla="*/ 216 h 513"/>
                <a:gd name="T2" fmla="*/ 145 w 4593"/>
                <a:gd name="T3" fmla="*/ 273 h 513"/>
                <a:gd name="T4" fmla="*/ 219 w 4593"/>
                <a:gd name="T5" fmla="*/ 260 h 513"/>
                <a:gd name="T6" fmla="*/ 292 w 4593"/>
                <a:gd name="T7" fmla="*/ 227 h 513"/>
                <a:gd name="T8" fmla="*/ 366 w 4593"/>
                <a:gd name="T9" fmla="*/ 279 h 513"/>
                <a:gd name="T10" fmla="*/ 439 w 4593"/>
                <a:gd name="T11" fmla="*/ 243 h 513"/>
                <a:gd name="T12" fmla="*/ 513 w 4593"/>
                <a:gd name="T13" fmla="*/ 215 h 513"/>
                <a:gd name="T14" fmla="*/ 586 w 4593"/>
                <a:gd name="T15" fmla="*/ 241 h 513"/>
                <a:gd name="T16" fmla="*/ 660 w 4593"/>
                <a:gd name="T17" fmla="*/ 269 h 513"/>
                <a:gd name="T18" fmla="*/ 733 w 4593"/>
                <a:gd name="T19" fmla="*/ 307 h 513"/>
                <a:gd name="T20" fmla="*/ 807 w 4593"/>
                <a:gd name="T21" fmla="*/ 62 h 513"/>
                <a:gd name="T22" fmla="*/ 880 w 4593"/>
                <a:gd name="T23" fmla="*/ 378 h 513"/>
                <a:gd name="T24" fmla="*/ 954 w 4593"/>
                <a:gd name="T25" fmla="*/ 246 h 513"/>
                <a:gd name="T26" fmla="*/ 1027 w 4593"/>
                <a:gd name="T27" fmla="*/ 185 h 513"/>
                <a:gd name="T28" fmla="*/ 1101 w 4593"/>
                <a:gd name="T29" fmla="*/ 452 h 513"/>
                <a:gd name="T30" fmla="*/ 1174 w 4593"/>
                <a:gd name="T31" fmla="*/ 301 h 513"/>
                <a:gd name="T32" fmla="*/ 1248 w 4593"/>
                <a:gd name="T33" fmla="*/ 291 h 513"/>
                <a:gd name="T34" fmla="*/ 1321 w 4593"/>
                <a:gd name="T35" fmla="*/ 295 h 513"/>
                <a:gd name="T36" fmla="*/ 1395 w 4593"/>
                <a:gd name="T37" fmla="*/ 296 h 513"/>
                <a:gd name="T38" fmla="*/ 1469 w 4593"/>
                <a:gd name="T39" fmla="*/ 274 h 513"/>
                <a:gd name="T40" fmla="*/ 1542 w 4593"/>
                <a:gd name="T41" fmla="*/ 301 h 513"/>
                <a:gd name="T42" fmla="*/ 1616 w 4593"/>
                <a:gd name="T43" fmla="*/ 195 h 513"/>
                <a:gd name="T44" fmla="*/ 1689 w 4593"/>
                <a:gd name="T45" fmla="*/ 249 h 513"/>
                <a:gd name="T46" fmla="*/ 1762 w 4593"/>
                <a:gd name="T47" fmla="*/ 293 h 513"/>
                <a:gd name="T48" fmla="*/ 1836 w 4593"/>
                <a:gd name="T49" fmla="*/ 275 h 513"/>
                <a:gd name="T50" fmla="*/ 1910 w 4593"/>
                <a:gd name="T51" fmla="*/ 228 h 513"/>
                <a:gd name="T52" fmla="*/ 1983 w 4593"/>
                <a:gd name="T53" fmla="*/ 266 h 513"/>
                <a:gd name="T54" fmla="*/ 2057 w 4593"/>
                <a:gd name="T55" fmla="*/ 254 h 513"/>
                <a:gd name="T56" fmla="*/ 2130 w 4593"/>
                <a:gd name="T57" fmla="*/ 249 h 513"/>
                <a:gd name="T58" fmla="*/ 2204 w 4593"/>
                <a:gd name="T59" fmla="*/ 279 h 513"/>
                <a:gd name="T60" fmla="*/ 2277 w 4593"/>
                <a:gd name="T61" fmla="*/ 256 h 513"/>
                <a:gd name="T62" fmla="*/ 2351 w 4593"/>
                <a:gd name="T63" fmla="*/ 226 h 513"/>
                <a:gd name="T64" fmla="*/ 2424 w 4593"/>
                <a:gd name="T65" fmla="*/ 239 h 513"/>
                <a:gd name="T66" fmla="*/ 2498 w 4593"/>
                <a:gd name="T67" fmla="*/ 262 h 513"/>
                <a:gd name="T68" fmla="*/ 2571 w 4593"/>
                <a:gd name="T69" fmla="*/ 247 h 513"/>
                <a:gd name="T70" fmla="*/ 2645 w 4593"/>
                <a:gd name="T71" fmla="*/ 167 h 513"/>
                <a:gd name="T72" fmla="*/ 2718 w 4593"/>
                <a:gd name="T73" fmla="*/ 318 h 513"/>
                <a:gd name="T74" fmla="*/ 2792 w 4593"/>
                <a:gd name="T75" fmla="*/ 235 h 513"/>
                <a:gd name="T76" fmla="*/ 2866 w 4593"/>
                <a:gd name="T77" fmla="*/ 249 h 513"/>
                <a:gd name="T78" fmla="*/ 2939 w 4593"/>
                <a:gd name="T79" fmla="*/ 292 h 513"/>
                <a:gd name="T80" fmla="*/ 3012 w 4593"/>
                <a:gd name="T81" fmla="*/ 263 h 513"/>
                <a:gd name="T82" fmla="*/ 3086 w 4593"/>
                <a:gd name="T83" fmla="*/ 30 h 513"/>
                <a:gd name="T84" fmla="*/ 3159 w 4593"/>
                <a:gd name="T85" fmla="*/ 469 h 513"/>
                <a:gd name="T86" fmla="*/ 3233 w 4593"/>
                <a:gd name="T87" fmla="*/ 45 h 513"/>
                <a:gd name="T88" fmla="*/ 3307 w 4593"/>
                <a:gd name="T89" fmla="*/ 369 h 513"/>
                <a:gd name="T90" fmla="*/ 3380 w 4593"/>
                <a:gd name="T91" fmla="*/ 243 h 513"/>
                <a:gd name="T92" fmla="*/ 3454 w 4593"/>
                <a:gd name="T93" fmla="*/ 227 h 513"/>
                <a:gd name="T94" fmla="*/ 3527 w 4593"/>
                <a:gd name="T95" fmla="*/ 234 h 513"/>
                <a:gd name="T96" fmla="*/ 3601 w 4593"/>
                <a:gd name="T97" fmla="*/ 224 h 513"/>
                <a:gd name="T98" fmla="*/ 3674 w 4593"/>
                <a:gd name="T99" fmla="*/ 216 h 513"/>
                <a:gd name="T100" fmla="*/ 3748 w 4593"/>
                <a:gd name="T101" fmla="*/ 299 h 513"/>
                <a:gd name="T102" fmla="*/ 3821 w 4593"/>
                <a:gd name="T103" fmla="*/ 196 h 513"/>
                <a:gd name="T104" fmla="*/ 3895 w 4593"/>
                <a:gd name="T105" fmla="*/ 301 h 513"/>
                <a:gd name="T106" fmla="*/ 3968 w 4593"/>
                <a:gd name="T107" fmla="*/ 371 h 513"/>
                <a:gd name="T108" fmla="*/ 4042 w 4593"/>
                <a:gd name="T109" fmla="*/ 298 h 513"/>
                <a:gd name="T110" fmla="*/ 4115 w 4593"/>
                <a:gd name="T111" fmla="*/ 273 h 513"/>
                <a:gd name="T112" fmla="*/ 4189 w 4593"/>
                <a:gd name="T113" fmla="*/ 263 h 513"/>
                <a:gd name="T114" fmla="*/ 4263 w 4593"/>
                <a:gd name="T115" fmla="*/ 208 h 513"/>
                <a:gd name="T116" fmla="*/ 4336 w 4593"/>
                <a:gd name="T117" fmla="*/ 196 h 513"/>
                <a:gd name="T118" fmla="*/ 4409 w 4593"/>
                <a:gd name="T119" fmla="*/ 273 h 513"/>
                <a:gd name="T120" fmla="*/ 4483 w 4593"/>
                <a:gd name="T121" fmla="*/ 234 h 513"/>
                <a:gd name="T122" fmla="*/ 4556 w 4593"/>
                <a:gd name="T123" fmla="*/ 245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93" h="513">
                  <a:moveTo>
                    <a:pt x="0" y="239"/>
                  </a:moveTo>
                  <a:lnTo>
                    <a:pt x="3" y="235"/>
                  </a:lnTo>
                  <a:lnTo>
                    <a:pt x="5" y="250"/>
                  </a:lnTo>
                  <a:lnTo>
                    <a:pt x="7" y="253"/>
                  </a:lnTo>
                  <a:lnTo>
                    <a:pt x="9" y="224"/>
                  </a:lnTo>
                  <a:lnTo>
                    <a:pt x="12" y="219"/>
                  </a:lnTo>
                  <a:lnTo>
                    <a:pt x="14" y="247"/>
                  </a:lnTo>
                  <a:lnTo>
                    <a:pt x="16" y="281"/>
                  </a:lnTo>
                  <a:lnTo>
                    <a:pt x="19" y="265"/>
                  </a:lnTo>
                  <a:lnTo>
                    <a:pt x="21" y="272"/>
                  </a:lnTo>
                  <a:lnTo>
                    <a:pt x="23" y="245"/>
                  </a:lnTo>
                  <a:lnTo>
                    <a:pt x="26" y="235"/>
                  </a:lnTo>
                  <a:lnTo>
                    <a:pt x="28" y="191"/>
                  </a:lnTo>
                  <a:lnTo>
                    <a:pt x="30" y="183"/>
                  </a:lnTo>
                  <a:lnTo>
                    <a:pt x="33" y="188"/>
                  </a:lnTo>
                  <a:lnTo>
                    <a:pt x="35" y="169"/>
                  </a:lnTo>
                  <a:lnTo>
                    <a:pt x="37" y="178"/>
                  </a:lnTo>
                  <a:lnTo>
                    <a:pt x="39" y="202"/>
                  </a:lnTo>
                  <a:lnTo>
                    <a:pt x="42" y="244"/>
                  </a:lnTo>
                  <a:lnTo>
                    <a:pt x="44" y="281"/>
                  </a:lnTo>
                  <a:lnTo>
                    <a:pt x="46" y="275"/>
                  </a:lnTo>
                  <a:lnTo>
                    <a:pt x="49" y="250"/>
                  </a:lnTo>
                  <a:lnTo>
                    <a:pt x="51" y="213"/>
                  </a:lnTo>
                  <a:lnTo>
                    <a:pt x="53" y="181"/>
                  </a:lnTo>
                  <a:lnTo>
                    <a:pt x="55" y="202"/>
                  </a:lnTo>
                  <a:lnTo>
                    <a:pt x="58" y="210"/>
                  </a:lnTo>
                  <a:lnTo>
                    <a:pt x="60" y="236"/>
                  </a:lnTo>
                  <a:lnTo>
                    <a:pt x="62" y="241"/>
                  </a:lnTo>
                  <a:lnTo>
                    <a:pt x="65" y="259"/>
                  </a:lnTo>
                  <a:lnTo>
                    <a:pt x="67" y="275"/>
                  </a:lnTo>
                  <a:lnTo>
                    <a:pt x="69" y="226"/>
                  </a:lnTo>
                  <a:lnTo>
                    <a:pt x="72" y="216"/>
                  </a:lnTo>
                  <a:lnTo>
                    <a:pt x="74" y="198"/>
                  </a:lnTo>
                  <a:lnTo>
                    <a:pt x="76" y="268"/>
                  </a:lnTo>
                  <a:lnTo>
                    <a:pt x="79" y="280"/>
                  </a:lnTo>
                  <a:lnTo>
                    <a:pt x="81" y="286"/>
                  </a:lnTo>
                  <a:lnTo>
                    <a:pt x="83" y="227"/>
                  </a:lnTo>
                  <a:lnTo>
                    <a:pt x="85" y="228"/>
                  </a:lnTo>
                  <a:lnTo>
                    <a:pt x="88" y="275"/>
                  </a:lnTo>
                  <a:lnTo>
                    <a:pt x="90" y="319"/>
                  </a:lnTo>
                  <a:lnTo>
                    <a:pt x="92" y="295"/>
                  </a:lnTo>
                  <a:lnTo>
                    <a:pt x="95" y="268"/>
                  </a:lnTo>
                  <a:lnTo>
                    <a:pt x="97" y="218"/>
                  </a:lnTo>
                  <a:lnTo>
                    <a:pt x="99" y="267"/>
                  </a:lnTo>
                  <a:lnTo>
                    <a:pt x="101" y="277"/>
                  </a:lnTo>
                  <a:lnTo>
                    <a:pt x="104" y="340"/>
                  </a:lnTo>
                  <a:lnTo>
                    <a:pt x="106" y="329"/>
                  </a:lnTo>
                  <a:lnTo>
                    <a:pt x="108" y="305"/>
                  </a:lnTo>
                  <a:lnTo>
                    <a:pt x="111" y="287"/>
                  </a:lnTo>
                  <a:lnTo>
                    <a:pt x="113" y="243"/>
                  </a:lnTo>
                  <a:lnTo>
                    <a:pt x="115" y="248"/>
                  </a:lnTo>
                  <a:lnTo>
                    <a:pt x="118" y="257"/>
                  </a:lnTo>
                  <a:lnTo>
                    <a:pt x="120" y="315"/>
                  </a:lnTo>
                  <a:lnTo>
                    <a:pt x="122" y="315"/>
                  </a:lnTo>
                  <a:lnTo>
                    <a:pt x="124" y="301"/>
                  </a:lnTo>
                  <a:lnTo>
                    <a:pt x="127" y="255"/>
                  </a:lnTo>
                  <a:lnTo>
                    <a:pt x="129" y="236"/>
                  </a:lnTo>
                  <a:lnTo>
                    <a:pt x="131" y="217"/>
                  </a:lnTo>
                  <a:lnTo>
                    <a:pt x="134" y="208"/>
                  </a:lnTo>
                  <a:lnTo>
                    <a:pt x="136" y="214"/>
                  </a:lnTo>
                  <a:lnTo>
                    <a:pt x="138" y="244"/>
                  </a:lnTo>
                  <a:lnTo>
                    <a:pt x="141" y="243"/>
                  </a:lnTo>
                  <a:lnTo>
                    <a:pt x="143" y="298"/>
                  </a:lnTo>
                  <a:lnTo>
                    <a:pt x="145" y="273"/>
                  </a:lnTo>
                  <a:lnTo>
                    <a:pt x="147" y="268"/>
                  </a:lnTo>
                  <a:lnTo>
                    <a:pt x="150" y="205"/>
                  </a:lnTo>
                  <a:lnTo>
                    <a:pt x="152" y="202"/>
                  </a:lnTo>
                  <a:lnTo>
                    <a:pt x="154" y="178"/>
                  </a:lnTo>
                  <a:lnTo>
                    <a:pt x="157" y="243"/>
                  </a:lnTo>
                  <a:lnTo>
                    <a:pt x="159" y="260"/>
                  </a:lnTo>
                  <a:lnTo>
                    <a:pt x="161" y="327"/>
                  </a:lnTo>
                  <a:lnTo>
                    <a:pt x="163" y="280"/>
                  </a:lnTo>
                  <a:lnTo>
                    <a:pt x="166" y="238"/>
                  </a:lnTo>
                  <a:lnTo>
                    <a:pt x="168" y="228"/>
                  </a:lnTo>
                  <a:lnTo>
                    <a:pt x="170" y="180"/>
                  </a:lnTo>
                  <a:lnTo>
                    <a:pt x="173" y="187"/>
                  </a:lnTo>
                  <a:lnTo>
                    <a:pt x="175" y="145"/>
                  </a:lnTo>
                  <a:lnTo>
                    <a:pt x="177" y="155"/>
                  </a:lnTo>
                  <a:lnTo>
                    <a:pt x="180" y="189"/>
                  </a:lnTo>
                  <a:lnTo>
                    <a:pt x="182" y="218"/>
                  </a:lnTo>
                  <a:lnTo>
                    <a:pt x="184" y="254"/>
                  </a:lnTo>
                  <a:lnTo>
                    <a:pt x="187" y="274"/>
                  </a:lnTo>
                  <a:lnTo>
                    <a:pt x="189" y="260"/>
                  </a:lnTo>
                  <a:lnTo>
                    <a:pt x="191" y="234"/>
                  </a:lnTo>
                  <a:lnTo>
                    <a:pt x="193" y="181"/>
                  </a:lnTo>
                  <a:lnTo>
                    <a:pt x="196" y="198"/>
                  </a:lnTo>
                  <a:lnTo>
                    <a:pt x="198" y="222"/>
                  </a:lnTo>
                  <a:lnTo>
                    <a:pt x="200" y="300"/>
                  </a:lnTo>
                  <a:lnTo>
                    <a:pt x="202" y="283"/>
                  </a:lnTo>
                  <a:lnTo>
                    <a:pt x="205" y="293"/>
                  </a:lnTo>
                  <a:lnTo>
                    <a:pt x="207" y="248"/>
                  </a:lnTo>
                  <a:lnTo>
                    <a:pt x="209" y="220"/>
                  </a:lnTo>
                  <a:lnTo>
                    <a:pt x="212" y="203"/>
                  </a:lnTo>
                  <a:lnTo>
                    <a:pt x="214" y="231"/>
                  </a:lnTo>
                  <a:lnTo>
                    <a:pt x="216" y="244"/>
                  </a:lnTo>
                  <a:lnTo>
                    <a:pt x="219" y="260"/>
                  </a:lnTo>
                  <a:lnTo>
                    <a:pt x="221" y="188"/>
                  </a:lnTo>
                  <a:lnTo>
                    <a:pt x="223" y="197"/>
                  </a:lnTo>
                  <a:lnTo>
                    <a:pt x="226" y="215"/>
                  </a:lnTo>
                  <a:lnTo>
                    <a:pt x="228" y="227"/>
                  </a:lnTo>
                  <a:lnTo>
                    <a:pt x="230" y="192"/>
                  </a:lnTo>
                  <a:lnTo>
                    <a:pt x="233" y="203"/>
                  </a:lnTo>
                  <a:lnTo>
                    <a:pt x="235" y="268"/>
                  </a:lnTo>
                  <a:lnTo>
                    <a:pt x="237" y="332"/>
                  </a:lnTo>
                  <a:lnTo>
                    <a:pt x="239" y="317"/>
                  </a:lnTo>
                  <a:lnTo>
                    <a:pt x="242" y="275"/>
                  </a:lnTo>
                  <a:lnTo>
                    <a:pt x="244" y="245"/>
                  </a:lnTo>
                  <a:lnTo>
                    <a:pt x="246" y="223"/>
                  </a:lnTo>
                  <a:lnTo>
                    <a:pt x="248" y="224"/>
                  </a:lnTo>
                  <a:lnTo>
                    <a:pt x="251" y="221"/>
                  </a:lnTo>
                  <a:lnTo>
                    <a:pt x="253" y="237"/>
                  </a:lnTo>
                  <a:lnTo>
                    <a:pt x="255" y="256"/>
                  </a:lnTo>
                  <a:lnTo>
                    <a:pt x="258" y="242"/>
                  </a:lnTo>
                  <a:lnTo>
                    <a:pt x="260" y="187"/>
                  </a:lnTo>
                  <a:lnTo>
                    <a:pt x="262" y="207"/>
                  </a:lnTo>
                  <a:lnTo>
                    <a:pt x="265" y="261"/>
                  </a:lnTo>
                  <a:lnTo>
                    <a:pt x="267" y="311"/>
                  </a:lnTo>
                  <a:lnTo>
                    <a:pt x="269" y="253"/>
                  </a:lnTo>
                  <a:lnTo>
                    <a:pt x="272" y="236"/>
                  </a:lnTo>
                  <a:lnTo>
                    <a:pt x="274" y="234"/>
                  </a:lnTo>
                  <a:lnTo>
                    <a:pt x="276" y="213"/>
                  </a:lnTo>
                  <a:lnTo>
                    <a:pt x="278" y="201"/>
                  </a:lnTo>
                  <a:lnTo>
                    <a:pt x="281" y="182"/>
                  </a:lnTo>
                  <a:lnTo>
                    <a:pt x="283" y="186"/>
                  </a:lnTo>
                  <a:lnTo>
                    <a:pt x="285" y="200"/>
                  </a:lnTo>
                  <a:lnTo>
                    <a:pt x="287" y="221"/>
                  </a:lnTo>
                  <a:lnTo>
                    <a:pt x="290" y="231"/>
                  </a:lnTo>
                  <a:lnTo>
                    <a:pt x="292" y="227"/>
                  </a:lnTo>
                  <a:lnTo>
                    <a:pt x="294" y="210"/>
                  </a:lnTo>
                  <a:lnTo>
                    <a:pt x="297" y="278"/>
                  </a:lnTo>
                  <a:lnTo>
                    <a:pt x="299" y="299"/>
                  </a:lnTo>
                  <a:lnTo>
                    <a:pt x="301" y="326"/>
                  </a:lnTo>
                  <a:lnTo>
                    <a:pt x="304" y="291"/>
                  </a:lnTo>
                  <a:lnTo>
                    <a:pt x="306" y="266"/>
                  </a:lnTo>
                  <a:lnTo>
                    <a:pt x="308" y="219"/>
                  </a:lnTo>
                  <a:lnTo>
                    <a:pt x="311" y="194"/>
                  </a:lnTo>
                  <a:lnTo>
                    <a:pt x="313" y="227"/>
                  </a:lnTo>
                  <a:lnTo>
                    <a:pt x="315" y="220"/>
                  </a:lnTo>
                  <a:lnTo>
                    <a:pt x="318" y="242"/>
                  </a:lnTo>
                  <a:lnTo>
                    <a:pt x="320" y="231"/>
                  </a:lnTo>
                  <a:lnTo>
                    <a:pt x="322" y="249"/>
                  </a:lnTo>
                  <a:lnTo>
                    <a:pt x="324" y="249"/>
                  </a:lnTo>
                  <a:lnTo>
                    <a:pt x="326" y="248"/>
                  </a:lnTo>
                  <a:lnTo>
                    <a:pt x="329" y="265"/>
                  </a:lnTo>
                  <a:lnTo>
                    <a:pt x="331" y="279"/>
                  </a:lnTo>
                  <a:lnTo>
                    <a:pt x="333" y="278"/>
                  </a:lnTo>
                  <a:lnTo>
                    <a:pt x="336" y="326"/>
                  </a:lnTo>
                  <a:lnTo>
                    <a:pt x="338" y="283"/>
                  </a:lnTo>
                  <a:lnTo>
                    <a:pt x="340" y="298"/>
                  </a:lnTo>
                  <a:lnTo>
                    <a:pt x="343" y="255"/>
                  </a:lnTo>
                  <a:lnTo>
                    <a:pt x="345" y="283"/>
                  </a:lnTo>
                  <a:lnTo>
                    <a:pt x="347" y="258"/>
                  </a:lnTo>
                  <a:lnTo>
                    <a:pt x="350" y="292"/>
                  </a:lnTo>
                  <a:lnTo>
                    <a:pt x="352" y="241"/>
                  </a:lnTo>
                  <a:lnTo>
                    <a:pt x="354" y="272"/>
                  </a:lnTo>
                  <a:lnTo>
                    <a:pt x="357" y="235"/>
                  </a:lnTo>
                  <a:lnTo>
                    <a:pt x="359" y="272"/>
                  </a:lnTo>
                  <a:lnTo>
                    <a:pt x="361" y="268"/>
                  </a:lnTo>
                  <a:lnTo>
                    <a:pt x="364" y="284"/>
                  </a:lnTo>
                  <a:lnTo>
                    <a:pt x="366" y="279"/>
                  </a:lnTo>
                  <a:lnTo>
                    <a:pt x="368" y="272"/>
                  </a:lnTo>
                  <a:lnTo>
                    <a:pt x="370" y="250"/>
                  </a:lnTo>
                  <a:lnTo>
                    <a:pt x="372" y="281"/>
                  </a:lnTo>
                  <a:lnTo>
                    <a:pt x="375" y="259"/>
                  </a:lnTo>
                  <a:lnTo>
                    <a:pt x="377" y="245"/>
                  </a:lnTo>
                  <a:lnTo>
                    <a:pt x="379" y="250"/>
                  </a:lnTo>
                  <a:lnTo>
                    <a:pt x="382" y="274"/>
                  </a:lnTo>
                  <a:lnTo>
                    <a:pt x="384" y="297"/>
                  </a:lnTo>
                  <a:lnTo>
                    <a:pt x="386" y="276"/>
                  </a:lnTo>
                  <a:lnTo>
                    <a:pt x="389" y="270"/>
                  </a:lnTo>
                  <a:lnTo>
                    <a:pt x="391" y="274"/>
                  </a:lnTo>
                  <a:lnTo>
                    <a:pt x="393" y="288"/>
                  </a:lnTo>
                  <a:lnTo>
                    <a:pt x="396" y="305"/>
                  </a:lnTo>
                  <a:lnTo>
                    <a:pt x="398" y="317"/>
                  </a:lnTo>
                  <a:lnTo>
                    <a:pt x="400" y="300"/>
                  </a:lnTo>
                  <a:lnTo>
                    <a:pt x="403" y="272"/>
                  </a:lnTo>
                  <a:lnTo>
                    <a:pt x="405" y="235"/>
                  </a:lnTo>
                  <a:lnTo>
                    <a:pt x="407" y="240"/>
                  </a:lnTo>
                  <a:lnTo>
                    <a:pt x="409" y="204"/>
                  </a:lnTo>
                  <a:lnTo>
                    <a:pt x="412" y="221"/>
                  </a:lnTo>
                  <a:lnTo>
                    <a:pt x="414" y="248"/>
                  </a:lnTo>
                  <a:lnTo>
                    <a:pt x="416" y="266"/>
                  </a:lnTo>
                  <a:lnTo>
                    <a:pt x="418" y="252"/>
                  </a:lnTo>
                  <a:lnTo>
                    <a:pt x="421" y="247"/>
                  </a:lnTo>
                  <a:lnTo>
                    <a:pt x="423" y="273"/>
                  </a:lnTo>
                  <a:lnTo>
                    <a:pt x="425" y="277"/>
                  </a:lnTo>
                  <a:lnTo>
                    <a:pt x="428" y="266"/>
                  </a:lnTo>
                  <a:lnTo>
                    <a:pt x="430" y="239"/>
                  </a:lnTo>
                  <a:lnTo>
                    <a:pt x="432" y="250"/>
                  </a:lnTo>
                  <a:lnTo>
                    <a:pt x="435" y="251"/>
                  </a:lnTo>
                  <a:lnTo>
                    <a:pt x="437" y="270"/>
                  </a:lnTo>
                  <a:lnTo>
                    <a:pt x="439" y="243"/>
                  </a:lnTo>
                  <a:lnTo>
                    <a:pt x="442" y="219"/>
                  </a:lnTo>
                  <a:lnTo>
                    <a:pt x="444" y="220"/>
                  </a:lnTo>
                  <a:lnTo>
                    <a:pt x="446" y="251"/>
                  </a:lnTo>
                  <a:lnTo>
                    <a:pt x="448" y="281"/>
                  </a:lnTo>
                  <a:lnTo>
                    <a:pt x="451" y="258"/>
                  </a:lnTo>
                  <a:lnTo>
                    <a:pt x="453" y="269"/>
                  </a:lnTo>
                  <a:lnTo>
                    <a:pt x="455" y="258"/>
                  </a:lnTo>
                  <a:lnTo>
                    <a:pt x="457" y="316"/>
                  </a:lnTo>
                  <a:lnTo>
                    <a:pt x="460" y="277"/>
                  </a:lnTo>
                  <a:lnTo>
                    <a:pt x="462" y="295"/>
                  </a:lnTo>
                  <a:lnTo>
                    <a:pt x="464" y="261"/>
                  </a:lnTo>
                  <a:lnTo>
                    <a:pt x="467" y="279"/>
                  </a:lnTo>
                  <a:lnTo>
                    <a:pt x="469" y="276"/>
                  </a:lnTo>
                  <a:lnTo>
                    <a:pt x="471" y="246"/>
                  </a:lnTo>
                  <a:lnTo>
                    <a:pt x="474" y="237"/>
                  </a:lnTo>
                  <a:lnTo>
                    <a:pt x="476" y="214"/>
                  </a:lnTo>
                  <a:lnTo>
                    <a:pt x="478" y="253"/>
                  </a:lnTo>
                  <a:lnTo>
                    <a:pt x="481" y="286"/>
                  </a:lnTo>
                  <a:lnTo>
                    <a:pt x="483" y="311"/>
                  </a:lnTo>
                  <a:lnTo>
                    <a:pt x="485" y="285"/>
                  </a:lnTo>
                  <a:lnTo>
                    <a:pt x="488" y="237"/>
                  </a:lnTo>
                  <a:lnTo>
                    <a:pt x="490" y="229"/>
                  </a:lnTo>
                  <a:lnTo>
                    <a:pt x="492" y="260"/>
                  </a:lnTo>
                  <a:lnTo>
                    <a:pt x="494" y="292"/>
                  </a:lnTo>
                  <a:lnTo>
                    <a:pt x="497" y="282"/>
                  </a:lnTo>
                  <a:lnTo>
                    <a:pt x="499" y="255"/>
                  </a:lnTo>
                  <a:lnTo>
                    <a:pt x="501" y="222"/>
                  </a:lnTo>
                  <a:lnTo>
                    <a:pt x="503" y="201"/>
                  </a:lnTo>
                  <a:lnTo>
                    <a:pt x="506" y="240"/>
                  </a:lnTo>
                  <a:lnTo>
                    <a:pt x="508" y="259"/>
                  </a:lnTo>
                  <a:lnTo>
                    <a:pt x="510" y="260"/>
                  </a:lnTo>
                  <a:lnTo>
                    <a:pt x="513" y="215"/>
                  </a:lnTo>
                  <a:lnTo>
                    <a:pt x="515" y="288"/>
                  </a:lnTo>
                  <a:lnTo>
                    <a:pt x="517" y="287"/>
                  </a:lnTo>
                  <a:lnTo>
                    <a:pt x="520" y="322"/>
                  </a:lnTo>
                  <a:lnTo>
                    <a:pt x="522" y="230"/>
                  </a:lnTo>
                  <a:lnTo>
                    <a:pt x="524" y="254"/>
                  </a:lnTo>
                  <a:lnTo>
                    <a:pt x="527" y="224"/>
                  </a:lnTo>
                  <a:lnTo>
                    <a:pt x="529" y="248"/>
                  </a:lnTo>
                  <a:lnTo>
                    <a:pt x="531" y="217"/>
                  </a:lnTo>
                  <a:lnTo>
                    <a:pt x="533" y="224"/>
                  </a:lnTo>
                  <a:lnTo>
                    <a:pt x="536" y="249"/>
                  </a:lnTo>
                  <a:lnTo>
                    <a:pt x="538" y="311"/>
                  </a:lnTo>
                  <a:lnTo>
                    <a:pt x="540" y="311"/>
                  </a:lnTo>
                  <a:lnTo>
                    <a:pt x="543" y="285"/>
                  </a:lnTo>
                  <a:lnTo>
                    <a:pt x="545" y="175"/>
                  </a:lnTo>
                  <a:lnTo>
                    <a:pt x="547" y="208"/>
                  </a:lnTo>
                  <a:lnTo>
                    <a:pt x="549" y="212"/>
                  </a:lnTo>
                  <a:lnTo>
                    <a:pt x="552" y="284"/>
                  </a:lnTo>
                  <a:lnTo>
                    <a:pt x="554" y="244"/>
                  </a:lnTo>
                  <a:lnTo>
                    <a:pt x="556" y="247"/>
                  </a:lnTo>
                  <a:lnTo>
                    <a:pt x="559" y="269"/>
                  </a:lnTo>
                  <a:lnTo>
                    <a:pt x="561" y="270"/>
                  </a:lnTo>
                  <a:lnTo>
                    <a:pt x="563" y="287"/>
                  </a:lnTo>
                  <a:lnTo>
                    <a:pt x="566" y="261"/>
                  </a:lnTo>
                  <a:lnTo>
                    <a:pt x="568" y="267"/>
                  </a:lnTo>
                  <a:lnTo>
                    <a:pt x="570" y="250"/>
                  </a:lnTo>
                  <a:lnTo>
                    <a:pt x="572" y="269"/>
                  </a:lnTo>
                  <a:lnTo>
                    <a:pt x="575" y="278"/>
                  </a:lnTo>
                  <a:lnTo>
                    <a:pt x="577" y="259"/>
                  </a:lnTo>
                  <a:lnTo>
                    <a:pt x="579" y="256"/>
                  </a:lnTo>
                  <a:lnTo>
                    <a:pt x="582" y="228"/>
                  </a:lnTo>
                  <a:lnTo>
                    <a:pt x="584" y="246"/>
                  </a:lnTo>
                  <a:lnTo>
                    <a:pt x="586" y="241"/>
                  </a:lnTo>
                  <a:lnTo>
                    <a:pt x="589" y="203"/>
                  </a:lnTo>
                  <a:lnTo>
                    <a:pt x="591" y="205"/>
                  </a:lnTo>
                  <a:lnTo>
                    <a:pt x="593" y="147"/>
                  </a:lnTo>
                  <a:lnTo>
                    <a:pt x="595" y="191"/>
                  </a:lnTo>
                  <a:lnTo>
                    <a:pt x="598" y="238"/>
                  </a:lnTo>
                  <a:lnTo>
                    <a:pt x="600" y="300"/>
                  </a:lnTo>
                  <a:lnTo>
                    <a:pt x="602" y="283"/>
                  </a:lnTo>
                  <a:lnTo>
                    <a:pt x="605" y="254"/>
                  </a:lnTo>
                  <a:lnTo>
                    <a:pt x="607" y="250"/>
                  </a:lnTo>
                  <a:lnTo>
                    <a:pt x="609" y="294"/>
                  </a:lnTo>
                  <a:lnTo>
                    <a:pt x="612" y="292"/>
                  </a:lnTo>
                  <a:lnTo>
                    <a:pt x="614" y="268"/>
                  </a:lnTo>
                  <a:lnTo>
                    <a:pt x="616" y="259"/>
                  </a:lnTo>
                  <a:lnTo>
                    <a:pt x="618" y="298"/>
                  </a:lnTo>
                  <a:lnTo>
                    <a:pt x="621" y="324"/>
                  </a:lnTo>
                  <a:lnTo>
                    <a:pt x="623" y="291"/>
                  </a:lnTo>
                  <a:lnTo>
                    <a:pt x="625" y="249"/>
                  </a:lnTo>
                  <a:lnTo>
                    <a:pt x="628" y="239"/>
                  </a:lnTo>
                  <a:lnTo>
                    <a:pt x="630" y="293"/>
                  </a:lnTo>
                  <a:lnTo>
                    <a:pt x="632" y="263"/>
                  </a:lnTo>
                  <a:lnTo>
                    <a:pt x="635" y="290"/>
                  </a:lnTo>
                  <a:lnTo>
                    <a:pt x="637" y="213"/>
                  </a:lnTo>
                  <a:lnTo>
                    <a:pt x="639" y="283"/>
                  </a:lnTo>
                  <a:lnTo>
                    <a:pt x="641" y="288"/>
                  </a:lnTo>
                  <a:lnTo>
                    <a:pt x="644" y="334"/>
                  </a:lnTo>
                  <a:lnTo>
                    <a:pt x="646" y="245"/>
                  </a:lnTo>
                  <a:lnTo>
                    <a:pt x="648" y="192"/>
                  </a:lnTo>
                  <a:lnTo>
                    <a:pt x="651" y="236"/>
                  </a:lnTo>
                  <a:lnTo>
                    <a:pt x="653" y="294"/>
                  </a:lnTo>
                  <a:lnTo>
                    <a:pt x="655" y="311"/>
                  </a:lnTo>
                  <a:lnTo>
                    <a:pt x="657" y="303"/>
                  </a:lnTo>
                  <a:lnTo>
                    <a:pt x="660" y="269"/>
                  </a:lnTo>
                  <a:lnTo>
                    <a:pt x="662" y="274"/>
                  </a:lnTo>
                  <a:lnTo>
                    <a:pt x="664" y="254"/>
                  </a:lnTo>
                  <a:lnTo>
                    <a:pt x="667" y="217"/>
                  </a:lnTo>
                  <a:lnTo>
                    <a:pt x="669" y="192"/>
                  </a:lnTo>
                  <a:lnTo>
                    <a:pt x="671" y="155"/>
                  </a:lnTo>
                  <a:lnTo>
                    <a:pt x="674" y="195"/>
                  </a:lnTo>
                  <a:lnTo>
                    <a:pt x="676" y="229"/>
                  </a:lnTo>
                  <a:lnTo>
                    <a:pt x="678" y="257"/>
                  </a:lnTo>
                  <a:lnTo>
                    <a:pt x="681" y="295"/>
                  </a:lnTo>
                  <a:lnTo>
                    <a:pt x="683" y="281"/>
                  </a:lnTo>
                  <a:lnTo>
                    <a:pt x="685" y="270"/>
                  </a:lnTo>
                  <a:lnTo>
                    <a:pt x="687" y="179"/>
                  </a:lnTo>
                  <a:lnTo>
                    <a:pt x="690" y="182"/>
                  </a:lnTo>
                  <a:lnTo>
                    <a:pt x="692" y="179"/>
                  </a:lnTo>
                  <a:lnTo>
                    <a:pt x="694" y="275"/>
                  </a:lnTo>
                  <a:lnTo>
                    <a:pt x="696" y="305"/>
                  </a:lnTo>
                  <a:lnTo>
                    <a:pt x="699" y="283"/>
                  </a:lnTo>
                  <a:lnTo>
                    <a:pt x="701" y="266"/>
                  </a:lnTo>
                  <a:lnTo>
                    <a:pt x="703" y="208"/>
                  </a:lnTo>
                  <a:lnTo>
                    <a:pt x="706" y="265"/>
                  </a:lnTo>
                  <a:lnTo>
                    <a:pt x="708" y="209"/>
                  </a:lnTo>
                  <a:lnTo>
                    <a:pt x="710" y="226"/>
                  </a:lnTo>
                  <a:lnTo>
                    <a:pt x="713" y="213"/>
                  </a:lnTo>
                  <a:lnTo>
                    <a:pt x="715" y="241"/>
                  </a:lnTo>
                  <a:lnTo>
                    <a:pt x="717" y="250"/>
                  </a:lnTo>
                  <a:lnTo>
                    <a:pt x="720" y="247"/>
                  </a:lnTo>
                  <a:lnTo>
                    <a:pt x="722" y="276"/>
                  </a:lnTo>
                  <a:lnTo>
                    <a:pt x="724" y="263"/>
                  </a:lnTo>
                  <a:lnTo>
                    <a:pt x="726" y="234"/>
                  </a:lnTo>
                  <a:lnTo>
                    <a:pt x="729" y="245"/>
                  </a:lnTo>
                  <a:lnTo>
                    <a:pt x="731" y="272"/>
                  </a:lnTo>
                  <a:lnTo>
                    <a:pt x="733" y="307"/>
                  </a:lnTo>
                  <a:lnTo>
                    <a:pt x="735" y="290"/>
                  </a:lnTo>
                  <a:lnTo>
                    <a:pt x="738" y="270"/>
                  </a:lnTo>
                  <a:lnTo>
                    <a:pt x="740" y="246"/>
                  </a:lnTo>
                  <a:lnTo>
                    <a:pt x="742" y="250"/>
                  </a:lnTo>
                  <a:lnTo>
                    <a:pt x="745" y="240"/>
                  </a:lnTo>
                  <a:lnTo>
                    <a:pt x="747" y="258"/>
                  </a:lnTo>
                  <a:lnTo>
                    <a:pt x="749" y="236"/>
                  </a:lnTo>
                  <a:lnTo>
                    <a:pt x="752" y="275"/>
                  </a:lnTo>
                  <a:lnTo>
                    <a:pt x="754" y="268"/>
                  </a:lnTo>
                  <a:lnTo>
                    <a:pt x="756" y="308"/>
                  </a:lnTo>
                  <a:lnTo>
                    <a:pt x="759" y="267"/>
                  </a:lnTo>
                  <a:lnTo>
                    <a:pt x="761" y="260"/>
                  </a:lnTo>
                  <a:lnTo>
                    <a:pt x="763" y="185"/>
                  </a:lnTo>
                  <a:lnTo>
                    <a:pt x="766" y="195"/>
                  </a:lnTo>
                  <a:lnTo>
                    <a:pt x="768" y="173"/>
                  </a:lnTo>
                  <a:lnTo>
                    <a:pt x="770" y="183"/>
                  </a:lnTo>
                  <a:lnTo>
                    <a:pt x="772" y="174"/>
                  </a:lnTo>
                  <a:lnTo>
                    <a:pt x="775" y="154"/>
                  </a:lnTo>
                  <a:lnTo>
                    <a:pt x="777" y="128"/>
                  </a:lnTo>
                  <a:lnTo>
                    <a:pt x="779" y="99"/>
                  </a:lnTo>
                  <a:lnTo>
                    <a:pt x="781" y="78"/>
                  </a:lnTo>
                  <a:lnTo>
                    <a:pt x="784" y="81"/>
                  </a:lnTo>
                  <a:lnTo>
                    <a:pt x="786" y="57"/>
                  </a:lnTo>
                  <a:lnTo>
                    <a:pt x="788" y="54"/>
                  </a:lnTo>
                  <a:lnTo>
                    <a:pt x="791" y="26"/>
                  </a:lnTo>
                  <a:lnTo>
                    <a:pt x="793" y="39"/>
                  </a:lnTo>
                  <a:lnTo>
                    <a:pt x="795" y="46"/>
                  </a:lnTo>
                  <a:lnTo>
                    <a:pt x="798" y="59"/>
                  </a:lnTo>
                  <a:lnTo>
                    <a:pt x="800" y="62"/>
                  </a:lnTo>
                  <a:lnTo>
                    <a:pt x="802" y="66"/>
                  </a:lnTo>
                  <a:lnTo>
                    <a:pt x="805" y="59"/>
                  </a:lnTo>
                  <a:lnTo>
                    <a:pt x="807" y="62"/>
                  </a:lnTo>
                  <a:lnTo>
                    <a:pt x="809" y="84"/>
                  </a:lnTo>
                  <a:lnTo>
                    <a:pt x="812" y="110"/>
                  </a:lnTo>
                  <a:lnTo>
                    <a:pt x="814" y="131"/>
                  </a:lnTo>
                  <a:lnTo>
                    <a:pt x="816" y="134"/>
                  </a:lnTo>
                  <a:lnTo>
                    <a:pt x="818" y="137"/>
                  </a:lnTo>
                  <a:lnTo>
                    <a:pt x="820" y="157"/>
                  </a:lnTo>
                  <a:lnTo>
                    <a:pt x="823" y="175"/>
                  </a:lnTo>
                  <a:lnTo>
                    <a:pt x="825" y="205"/>
                  </a:lnTo>
                  <a:lnTo>
                    <a:pt x="827" y="222"/>
                  </a:lnTo>
                  <a:lnTo>
                    <a:pt x="830" y="254"/>
                  </a:lnTo>
                  <a:lnTo>
                    <a:pt x="832" y="286"/>
                  </a:lnTo>
                  <a:lnTo>
                    <a:pt x="834" y="304"/>
                  </a:lnTo>
                  <a:lnTo>
                    <a:pt x="837" y="329"/>
                  </a:lnTo>
                  <a:lnTo>
                    <a:pt x="839" y="348"/>
                  </a:lnTo>
                  <a:lnTo>
                    <a:pt x="841" y="382"/>
                  </a:lnTo>
                  <a:lnTo>
                    <a:pt x="844" y="396"/>
                  </a:lnTo>
                  <a:lnTo>
                    <a:pt x="846" y="427"/>
                  </a:lnTo>
                  <a:lnTo>
                    <a:pt x="848" y="453"/>
                  </a:lnTo>
                  <a:lnTo>
                    <a:pt x="851" y="454"/>
                  </a:lnTo>
                  <a:lnTo>
                    <a:pt x="853" y="458"/>
                  </a:lnTo>
                  <a:lnTo>
                    <a:pt x="855" y="448"/>
                  </a:lnTo>
                  <a:lnTo>
                    <a:pt x="858" y="456"/>
                  </a:lnTo>
                  <a:lnTo>
                    <a:pt x="860" y="461"/>
                  </a:lnTo>
                  <a:lnTo>
                    <a:pt x="862" y="487"/>
                  </a:lnTo>
                  <a:lnTo>
                    <a:pt x="864" y="483"/>
                  </a:lnTo>
                  <a:lnTo>
                    <a:pt x="866" y="485"/>
                  </a:lnTo>
                  <a:lnTo>
                    <a:pt x="869" y="460"/>
                  </a:lnTo>
                  <a:lnTo>
                    <a:pt x="871" y="467"/>
                  </a:lnTo>
                  <a:lnTo>
                    <a:pt x="873" y="445"/>
                  </a:lnTo>
                  <a:lnTo>
                    <a:pt x="876" y="431"/>
                  </a:lnTo>
                  <a:lnTo>
                    <a:pt x="878" y="402"/>
                  </a:lnTo>
                  <a:lnTo>
                    <a:pt x="880" y="378"/>
                  </a:lnTo>
                  <a:lnTo>
                    <a:pt x="883" y="341"/>
                  </a:lnTo>
                  <a:lnTo>
                    <a:pt x="885" y="336"/>
                  </a:lnTo>
                  <a:lnTo>
                    <a:pt x="887" y="322"/>
                  </a:lnTo>
                  <a:lnTo>
                    <a:pt x="890" y="304"/>
                  </a:lnTo>
                  <a:lnTo>
                    <a:pt x="892" y="277"/>
                  </a:lnTo>
                  <a:lnTo>
                    <a:pt x="894" y="236"/>
                  </a:lnTo>
                  <a:lnTo>
                    <a:pt x="897" y="227"/>
                  </a:lnTo>
                  <a:lnTo>
                    <a:pt x="899" y="191"/>
                  </a:lnTo>
                  <a:lnTo>
                    <a:pt x="901" y="183"/>
                  </a:lnTo>
                  <a:lnTo>
                    <a:pt x="903" y="146"/>
                  </a:lnTo>
                  <a:lnTo>
                    <a:pt x="906" y="127"/>
                  </a:lnTo>
                  <a:lnTo>
                    <a:pt x="908" y="111"/>
                  </a:lnTo>
                  <a:lnTo>
                    <a:pt x="910" y="101"/>
                  </a:lnTo>
                  <a:lnTo>
                    <a:pt x="912" y="84"/>
                  </a:lnTo>
                  <a:lnTo>
                    <a:pt x="915" y="62"/>
                  </a:lnTo>
                  <a:lnTo>
                    <a:pt x="917" y="42"/>
                  </a:lnTo>
                  <a:lnTo>
                    <a:pt x="919" y="25"/>
                  </a:lnTo>
                  <a:lnTo>
                    <a:pt x="922" y="20"/>
                  </a:lnTo>
                  <a:lnTo>
                    <a:pt x="924" y="13"/>
                  </a:lnTo>
                  <a:lnTo>
                    <a:pt x="926" y="10"/>
                  </a:lnTo>
                  <a:lnTo>
                    <a:pt x="929" y="19"/>
                  </a:lnTo>
                  <a:lnTo>
                    <a:pt x="931" y="39"/>
                  </a:lnTo>
                  <a:lnTo>
                    <a:pt x="933" y="64"/>
                  </a:lnTo>
                  <a:lnTo>
                    <a:pt x="936" y="71"/>
                  </a:lnTo>
                  <a:lnTo>
                    <a:pt x="938" y="76"/>
                  </a:lnTo>
                  <a:lnTo>
                    <a:pt x="940" y="94"/>
                  </a:lnTo>
                  <a:lnTo>
                    <a:pt x="942" y="113"/>
                  </a:lnTo>
                  <a:lnTo>
                    <a:pt x="945" y="145"/>
                  </a:lnTo>
                  <a:lnTo>
                    <a:pt x="947" y="155"/>
                  </a:lnTo>
                  <a:lnTo>
                    <a:pt x="949" y="178"/>
                  </a:lnTo>
                  <a:lnTo>
                    <a:pt x="951" y="207"/>
                  </a:lnTo>
                  <a:lnTo>
                    <a:pt x="954" y="246"/>
                  </a:lnTo>
                  <a:lnTo>
                    <a:pt x="956" y="259"/>
                  </a:lnTo>
                  <a:lnTo>
                    <a:pt x="958" y="275"/>
                  </a:lnTo>
                  <a:lnTo>
                    <a:pt x="961" y="275"/>
                  </a:lnTo>
                  <a:lnTo>
                    <a:pt x="963" y="315"/>
                  </a:lnTo>
                  <a:lnTo>
                    <a:pt x="965" y="343"/>
                  </a:lnTo>
                  <a:lnTo>
                    <a:pt x="968" y="387"/>
                  </a:lnTo>
                  <a:lnTo>
                    <a:pt x="970" y="415"/>
                  </a:lnTo>
                  <a:lnTo>
                    <a:pt x="972" y="412"/>
                  </a:lnTo>
                  <a:lnTo>
                    <a:pt x="975" y="437"/>
                  </a:lnTo>
                  <a:lnTo>
                    <a:pt x="977" y="456"/>
                  </a:lnTo>
                  <a:lnTo>
                    <a:pt x="979" y="490"/>
                  </a:lnTo>
                  <a:lnTo>
                    <a:pt x="982" y="487"/>
                  </a:lnTo>
                  <a:lnTo>
                    <a:pt x="984" y="472"/>
                  </a:lnTo>
                  <a:lnTo>
                    <a:pt x="986" y="480"/>
                  </a:lnTo>
                  <a:lnTo>
                    <a:pt x="988" y="496"/>
                  </a:lnTo>
                  <a:lnTo>
                    <a:pt x="991" y="504"/>
                  </a:lnTo>
                  <a:lnTo>
                    <a:pt x="993" y="482"/>
                  </a:lnTo>
                  <a:lnTo>
                    <a:pt x="995" y="488"/>
                  </a:lnTo>
                  <a:lnTo>
                    <a:pt x="997" y="470"/>
                  </a:lnTo>
                  <a:lnTo>
                    <a:pt x="1000" y="467"/>
                  </a:lnTo>
                  <a:lnTo>
                    <a:pt x="1002" y="433"/>
                  </a:lnTo>
                  <a:lnTo>
                    <a:pt x="1004" y="400"/>
                  </a:lnTo>
                  <a:lnTo>
                    <a:pt x="1007" y="386"/>
                  </a:lnTo>
                  <a:lnTo>
                    <a:pt x="1009" y="374"/>
                  </a:lnTo>
                  <a:lnTo>
                    <a:pt x="1011" y="375"/>
                  </a:lnTo>
                  <a:lnTo>
                    <a:pt x="1014" y="338"/>
                  </a:lnTo>
                  <a:lnTo>
                    <a:pt x="1016" y="289"/>
                  </a:lnTo>
                  <a:lnTo>
                    <a:pt x="1018" y="247"/>
                  </a:lnTo>
                  <a:lnTo>
                    <a:pt x="1021" y="210"/>
                  </a:lnTo>
                  <a:lnTo>
                    <a:pt x="1023" y="196"/>
                  </a:lnTo>
                  <a:lnTo>
                    <a:pt x="1025" y="183"/>
                  </a:lnTo>
                  <a:lnTo>
                    <a:pt x="1027" y="185"/>
                  </a:lnTo>
                  <a:lnTo>
                    <a:pt x="1030" y="157"/>
                  </a:lnTo>
                  <a:lnTo>
                    <a:pt x="1032" y="135"/>
                  </a:lnTo>
                  <a:lnTo>
                    <a:pt x="1034" y="119"/>
                  </a:lnTo>
                  <a:lnTo>
                    <a:pt x="1037" y="116"/>
                  </a:lnTo>
                  <a:lnTo>
                    <a:pt x="1039" y="91"/>
                  </a:lnTo>
                  <a:lnTo>
                    <a:pt x="1041" y="48"/>
                  </a:lnTo>
                  <a:lnTo>
                    <a:pt x="1043" y="36"/>
                  </a:lnTo>
                  <a:lnTo>
                    <a:pt x="1046" y="44"/>
                  </a:lnTo>
                  <a:lnTo>
                    <a:pt x="1048" y="54"/>
                  </a:lnTo>
                  <a:lnTo>
                    <a:pt x="1050" y="35"/>
                  </a:lnTo>
                  <a:lnTo>
                    <a:pt x="1053" y="20"/>
                  </a:lnTo>
                  <a:lnTo>
                    <a:pt x="1055" y="20"/>
                  </a:lnTo>
                  <a:lnTo>
                    <a:pt x="1057" y="46"/>
                  </a:lnTo>
                  <a:lnTo>
                    <a:pt x="1060" y="65"/>
                  </a:lnTo>
                  <a:lnTo>
                    <a:pt x="1062" y="75"/>
                  </a:lnTo>
                  <a:lnTo>
                    <a:pt x="1064" y="77"/>
                  </a:lnTo>
                  <a:lnTo>
                    <a:pt x="1066" y="92"/>
                  </a:lnTo>
                  <a:lnTo>
                    <a:pt x="1069" y="97"/>
                  </a:lnTo>
                  <a:lnTo>
                    <a:pt x="1071" y="122"/>
                  </a:lnTo>
                  <a:lnTo>
                    <a:pt x="1073" y="142"/>
                  </a:lnTo>
                  <a:lnTo>
                    <a:pt x="1076" y="172"/>
                  </a:lnTo>
                  <a:lnTo>
                    <a:pt x="1078" y="187"/>
                  </a:lnTo>
                  <a:lnTo>
                    <a:pt x="1080" y="206"/>
                  </a:lnTo>
                  <a:lnTo>
                    <a:pt x="1083" y="247"/>
                  </a:lnTo>
                  <a:lnTo>
                    <a:pt x="1085" y="284"/>
                  </a:lnTo>
                  <a:lnTo>
                    <a:pt x="1087" y="324"/>
                  </a:lnTo>
                  <a:lnTo>
                    <a:pt x="1089" y="336"/>
                  </a:lnTo>
                  <a:lnTo>
                    <a:pt x="1092" y="352"/>
                  </a:lnTo>
                  <a:lnTo>
                    <a:pt x="1094" y="360"/>
                  </a:lnTo>
                  <a:lnTo>
                    <a:pt x="1096" y="393"/>
                  </a:lnTo>
                  <a:lnTo>
                    <a:pt x="1099" y="422"/>
                  </a:lnTo>
                  <a:lnTo>
                    <a:pt x="1101" y="452"/>
                  </a:lnTo>
                  <a:lnTo>
                    <a:pt x="1103" y="473"/>
                  </a:lnTo>
                  <a:lnTo>
                    <a:pt x="1105" y="486"/>
                  </a:lnTo>
                  <a:lnTo>
                    <a:pt x="1108" y="494"/>
                  </a:lnTo>
                  <a:lnTo>
                    <a:pt x="1110" y="480"/>
                  </a:lnTo>
                  <a:lnTo>
                    <a:pt x="1112" y="485"/>
                  </a:lnTo>
                  <a:lnTo>
                    <a:pt x="1115" y="478"/>
                  </a:lnTo>
                  <a:lnTo>
                    <a:pt x="1117" y="505"/>
                  </a:lnTo>
                  <a:lnTo>
                    <a:pt x="1119" y="482"/>
                  </a:lnTo>
                  <a:lnTo>
                    <a:pt x="1122" y="472"/>
                  </a:lnTo>
                  <a:lnTo>
                    <a:pt x="1124" y="442"/>
                  </a:lnTo>
                  <a:lnTo>
                    <a:pt x="1126" y="449"/>
                  </a:lnTo>
                  <a:lnTo>
                    <a:pt x="1129" y="437"/>
                  </a:lnTo>
                  <a:lnTo>
                    <a:pt x="1131" y="412"/>
                  </a:lnTo>
                  <a:lnTo>
                    <a:pt x="1133" y="399"/>
                  </a:lnTo>
                  <a:lnTo>
                    <a:pt x="1135" y="401"/>
                  </a:lnTo>
                  <a:lnTo>
                    <a:pt x="1138" y="389"/>
                  </a:lnTo>
                  <a:lnTo>
                    <a:pt x="1140" y="360"/>
                  </a:lnTo>
                  <a:lnTo>
                    <a:pt x="1142" y="302"/>
                  </a:lnTo>
                  <a:lnTo>
                    <a:pt x="1145" y="269"/>
                  </a:lnTo>
                  <a:lnTo>
                    <a:pt x="1147" y="249"/>
                  </a:lnTo>
                  <a:lnTo>
                    <a:pt x="1149" y="271"/>
                  </a:lnTo>
                  <a:lnTo>
                    <a:pt x="1151" y="293"/>
                  </a:lnTo>
                  <a:lnTo>
                    <a:pt x="1154" y="285"/>
                  </a:lnTo>
                  <a:lnTo>
                    <a:pt x="1156" y="302"/>
                  </a:lnTo>
                  <a:lnTo>
                    <a:pt x="1158" y="261"/>
                  </a:lnTo>
                  <a:lnTo>
                    <a:pt x="1161" y="267"/>
                  </a:lnTo>
                  <a:lnTo>
                    <a:pt x="1163" y="243"/>
                  </a:lnTo>
                  <a:lnTo>
                    <a:pt x="1165" y="253"/>
                  </a:lnTo>
                  <a:lnTo>
                    <a:pt x="1168" y="261"/>
                  </a:lnTo>
                  <a:lnTo>
                    <a:pt x="1170" y="236"/>
                  </a:lnTo>
                  <a:lnTo>
                    <a:pt x="1172" y="304"/>
                  </a:lnTo>
                  <a:lnTo>
                    <a:pt x="1174" y="301"/>
                  </a:lnTo>
                  <a:lnTo>
                    <a:pt x="1177" y="293"/>
                  </a:lnTo>
                  <a:lnTo>
                    <a:pt x="1179" y="267"/>
                  </a:lnTo>
                  <a:lnTo>
                    <a:pt x="1181" y="274"/>
                  </a:lnTo>
                  <a:lnTo>
                    <a:pt x="1184" y="301"/>
                  </a:lnTo>
                  <a:lnTo>
                    <a:pt x="1186" y="309"/>
                  </a:lnTo>
                  <a:lnTo>
                    <a:pt x="1188" y="314"/>
                  </a:lnTo>
                  <a:lnTo>
                    <a:pt x="1190" y="244"/>
                  </a:lnTo>
                  <a:lnTo>
                    <a:pt x="1193" y="221"/>
                  </a:lnTo>
                  <a:lnTo>
                    <a:pt x="1195" y="193"/>
                  </a:lnTo>
                  <a:lnTo>
                    <a:pt x="1197" y="273"/>
                  </a:lnTo>
                  <a:lnTo>
                    <a:pt x="1200" y="298"/>
                  </a:lnTo>
                  <a:lnTo>
                    <a:pt x="1202" y="286"/>
                  </a:lnTo>
                  <a:lnTo>
                    <a:pt x="1204" y="276"/>
                  </a:lnTo>
                  <a:lnTo>
                    <a:pt x="1207" y="252"/>
                  </a:lnTo>
                  <a:lnTo>
                    <a:pt x="1209" y="299"/>
                  </a:lnTo>
                  <a:lnTo>
                    <a:pt x="1211" y="326"/>
                  </a:lnTo>
                  <a:lnTo>
                    <a:pt x="1214" y="315"/>
                  </a:lnTo>
                  <a:lnTo>
                    <a:pt x="1216" y="310"/>
                  </a:lnTo>
                  <a:lnTo>
                    <a:pt x="1218" y="339"/>
                  </a:lnTo>
                  <a:lnTo>
                    <a:pt x="1220" y="311"/>
                  </a:lnTo>
                  <a:lnTo>
                    <a:pt x="1223" y="331"/>
                  </a:lnTo>
                  <a:lnTo>
                    <a:pt x="1225" y="299"/>
                  </a:lnTo>
                  <a:lnTo>
                    <a:pt x="1227" y="289"/>
                  </a:lnTo>
                  <a:lnTo>
                    <a:pt x="1229" y="259"/>
                  </a:lnTo>
                  <a:lnTo>
                    <a:pt x="1232" y="239"/>
                  </a:lnTo>
                  <a:lnTo>
                    <a:pt x="1234" y="264"/>
                  </a:lnTo>
                  <a:lnTo>
                    <a:pt x="1236" y="217"/>
                  </a:lnTo>
                  <a:lnTo>
                    <a:pt x="1239" y="213"/>
                  </a:lnTo>
                  <a:lnTo>
                    <a:pt x="1241" y="266"/>
                  </a:lnTo>
                  <a:lnTo>
                    <a:pt x="1243" y="294"/>
                  </a:lnTo>
                  <a:lnTo>
                    <a:pt x="1246" y="321"/>
                  </a:lnTo>
                  <a:lnTo>
                    <a:pt x="1248" y="291"/>
                  </a:lnTo>
                  <a:lnTo>
                    <a:pt x="1250" y="314"/>
                  </a:lnTo>
                  <a:lnTo>
                    <a:pt x="1253" y="306"/>
                  </a:lnTo>
                  <a:lnTo>
                    <a:pt x="1255" y="281"/>
                  </a:lnTo>
                  <a:lnTo>
                    <a:pt x="1257" y="283"/>
                  </a:lnTo>
                  <a:lnTo>
                    <a:pt x="1260" y="231"/>
                  </a:lnTo>
                  <a:lnTo>
                    <a:pt x="1262" y="259"/>
                  </a:lnTo>
                  <a:lnTo>
                    <a:pt x="1264" y="238"/>
                  </a:lnTo>
                  <a:lnTo>
                    <a:pt x="1266" y="276"/>
                  </a:lnTo>
                  <a:lnTo>
                    <a:pt x="1269" y="230"/>
                  </a:lnTo>
                  <a:lnTo>
                    <a:pt x="1271" y="255"/>
                  </a:lnTo>
                  <a:lnTo>
                    <a:pt x="1273" y="271"/>
                  </a:lnTo>
                  <a:lnTo>
                    <a:pt x="1275" y="308"/>
                  </a:lnTo>
                  <a:lnTo>
                    <a:pt x="1278" y="285"/>
                  </a:lnTo>
                  <a:lnTo>
                    <a:pt x="1280" y="269"/>
                  </a:lnTo>
                  <a:lnTo>
                    <a:pt x="1282" y="269"/>
                  </a:lnTo>
                  <a:lnTo>
                    <a:pt x="1285" y="272"/>
                  </a:lnTo>
                  <a:lnTo>
                    <a:pt x="1287" y="263"/>
                  </a:lnTo>
                  <a:lnTo>
                    <a:pt x="1289" y="261"/>
                  </a:lnTo>
                  <a:lnTo>
                    <a:pt x="1292" y="263"/>
                  </a:lnTo>
                  <a:lnTo>
                    <a:pt x="1294" y="293"/>
                  </a:lnTo>
                  <a:lnTo>
                    <a:pt x="1296" y="253"/>
                  </a:lnTo>
                  <a:lnTo>
                    <a:pt x="1299" y="247"/>
                  </a:lnTo>
                  <a:lnTo>
                    <a:pt x="1301" y="216"/>
                  </a:lnTo>
                  <a:lnTo>
                    <a:pt x="1303" y="213"/>
                  </a:lnTo>
                  <a:lnTo>
                    <a:pt x="1306" y="204"/>
                  </a:lnTo>
                  <a:lnTo>
                    <a:pt x="1308" y="157"/>
                  </a:lnTo>
                  <a:lnTo>
                    <a:pt x="1310" y="214"/>
                  </a:lnTo>
                  <a:lnTo>
                    <a:pt x="1312" y="241"/>
                  </a:lnTo>
                  <a:lnTo>
                    <a:pt x="1314" y="303"/>
                  </a:lnTo>
                  <a:lnTo>
                    <a:pt x="1317" y="303"/>
                  </a:lnTo>
                  <a:lnTo>
                    <a:pt x="1319" y="298"/>
                  </a:lnTo>
                  <a:lnTo>
                    <a:pt x="1321" y="295"/>
                  </a:lnTo>
                  <a:lnTo>
                    <a:pt x="1324" y="280"/>
                  </a:lnTo>
                  <a:lnTo>
                    <a:pt x="1326" y="230"/>
                  </a:lnTo>
                  <a:lnTo>
                    <a:pt x="1328" y="235"/>
                  </a:lnTo>
                  <a:lnTo>
                    <a:pt x="1331" y="207"/>
                  </a:lnTo>
                  <a:lnTo>
                    <a:pt x="1333" y="227"/>
                  </a:lnTo>
                  <a:lnTo>
                    <a:pt x="1335" y="206"/>
                  </a:lnTo>
                  <a:lnTo>
                    <a:pt x="1338" y="238"/>
                  </a:lnTo>
                  <a:lnTo>
                    <a:pt x="1340" y="220"/>
                  </a:lnTo>
                  <a:lnTo>
                    <a:pt x="1342" y="211"/>
                  </a:lnTo>
                  <a:lnTo>
                    <a:pt x="1345" y="246"/>
                  </a:lnTo>
                  <a:lnTo>
                    <a:pt x="1347" y="266"/>
                  </a:lnTo>
                  <a:lnTo>
                    <a:pt x="1349" y="266"/>
                  </a:lnTo>
                  <a:lnTo>
                    <a:pt x="1351" y="247"/>
                  </a:lnTo>
                  <a:lnTo>
                    <a:pt x="1354" y="276"/>
                  </a:lnTo>
                  <a:lnTo>
                    <a:pt x="1356" y="313"/>
                  </a:lnTo>
                  <a:lnTo>
                    <a:pt x="1358" y="280"/>
                  </a:lnTo>
                  <a:lnTo>
                    <a:pt x="1360" y="309"/>
                  </a:lnTo>
                  <a:lnTo>
                    <a:pt x="1363" y="259"/>
                  </a:lnTo>
                  <a:lnTo>
                    <a:pt x="1365" y="279"/>
                  </a:lnTo>
                  <a:lnTo>
                    <a:pt x="1367" y="191"/>
                  </a:lnTo>
                  <a:lnTo>
                    <a:pt x="1370" y="200"/>
                  </a:lnTo>
                  <a:lnTo>
                    <a:pt x="1372" y="219"/>
                  </a:lnTo>
                  <a:lnTo>
                    <a:pt x="1374" y="260"/>
                  </a:lnTo>
                  <a:lnTo>
                    <a:pt x="1377" y="269"/>
                  </a:lnTo>
                  <a:lnTo>
                    <a:pt x="1379" y="207"/>
                  </a:lnTo>
                  <a:lnTo>
                    <a:pt x="1381" y="180"/>
                  </a:lnTo>
                  <a:lnTo>
                    <a:pt x="1384" y="222"/>
                  </a:lnTo>
                  <a:lnTo>
                    <a:pt x="1386" y="206"/>
                  </a:lnTo>
                  <a:lnTo>
                    <a:pt x="1388" y="232"/>
                  </a:lnTo>
                  <a:lnTo>
                    <a:pt x="1391" y="211"/>
                  </a:lnTo>
                  <a:lnTo>
                    <a:pt x="1393" y="259"/>
                  </a:lnTo>
                  <a:lnTo>
                    <a:pt x="1395" y="296"/>
                  </a:lnTo>
                  <a:lnTo>
                    <a:pt x="1397" y="263"/>
                  </a:lnTo>
                  <a:lnTo>
                    <a:pt x="1399" y="259"/>
                  </a:lnTo>
                  <a:lnTo>
                    <a:pt x="1402" y="251"/>
                  </a:lnTo>
                  <a:lnTo>
                    <a:pt x="1404" y="261"/>
                  </a:lnTo>
                  <a:lnTo>
                    <a:pt x="1406" y="256"/>
                  </a:lnTo>
                  <a:lnTo>
                    <a:pt x="1409" y="233"/>
                  </a:lnTo>
                  <a:lnTo>
                    <a:pt x="1411" y="223"/>
                  </a:lnTo>
                  <a:lnTo>
                    <a:pt x="1413" y="254"/>
                  </a:lnTo>
                  <a:lnTo>
                    <a:pt x="1416" y="236"/>
                  </a:lnTo>
                  <a:lnTo>
                    <a:pt x="1418" y="254"/>
                  </a:lnTo>
                  <a:lnTo>
                    <a:pt x="1420" y="219"/>
                  </a:lnTo>
                  <a:lnTo>
                    <a:pt x="1423" y="223"/>
                  </a:lnTo>
                  <a:lnTo>
                    <a:pt x="1425" y="219"/>
                  </a:lnTo>
                  <a:lnTo>
                    <a:pt x="1427" y="231"/>
                  </a:lnTo>
                  <a:lnTo>
                    <a:pt x="1430" y="212"/>
                  </a:lnTo>
                  <a:lnTo>
                    <a:pt x="1432" y="225"/>
                  </a:lnTo>
                  <a:lnTo>
                    <a:pt x="1434" y="244"/>
                  </a:lnTo>
                  <a:lnTo>
                    <a:pt x="1436" y="296"/>
                  </a:lnTo>
                  <a:lnTo>
                    <a:pt x="1439" y="306"/>
                  </a:lnTo>
                  <a:lnTo>
                    <a:pt x="1441" y="296"/>
                  </a:lnTo>
                  <a:lnTo>
                    <a:pt x="1443" y="307"/>
                  </a:lnTo>
                  <a:lnTo>
                    <a:pt x="1445" y="260"/>
                  </a:lnTo>
                  <a:lnTo>
                    <a:pt x="1448" y="234"/>
                  </a:lnTo>
                  <a:lnTo>
                    <a:pt x="1450" y="217"/>
                  </a:lnTo>
                  <a:lnTo>
                    <a:pt x="1452" y="270"/>
                  </a:lnTo>
                  <a:lnTo>
                    <a:pt x="1455" y="317"/>
                  </a:lnTo>
                  <a:lnTo>
                    <a:pt x="1457" y="304"/>
                  </a:lnTo>
                  <a:lnTo>
                    <a:pt x="1459" y="271"/>
                  </a:lnTo>
                  <a:lnTo>
                    <a:pt x="1462" y="274"/>
                  </a:lnTo>
                  <a:lnTo>
                    <a:pt x="1464" y="266"/>
                  </a:lnTo>
                  <a:lnTo>
                    <a:pt x="1466" y="263"/>
                  </a:lnTo>
                  <a:lnTo>
                    <a:pt x="1469" y="274"/>
                  </a:lnTo>
                  <a:lnTo>
                    <a:pt x="1471" y="249"/>
                  </a:lnTo>
                  <a:lnTo>
                    <a:pt x="1473" y="304"/>
                  </a:lnTo>
                  <a:lnTo>
                    <a:pt x="1475" y="243"/>
                  </a:lnTo>
                  <a:lnTo>
                    <a:pt x="1478" y="256"/>
                  </a:lnTo>
                  <a:lnTo>
                    <a:pt x="1480" y="201"/>
                  </a:lnTo>
                  <a:lnTo>
                    <a:pt x="1482" y="225"/>
                  </a:lnTo>
                  <a:lnTo>
                    <a:pt x="1485" y="255"/>
                  </a:lnTo>
                  <a:lnTo>
                    <a:pt x="1487" y="280"/>
                  </a:lnTo>
                  <a:lnTo>
                    <a:pt x="1489" y="268"/>
                  </a:lnTo>
                  <a:lnTo>
                    <a:pt x="1491" y="260"/>
                  </a:lnTo>
                  <a:lnTo>
                    <a:pt x="1494" y="247"/>
                  </a:lnTo>
                  <a:lnTo>
                    <a:pt x="1496" y="251"/>
                  </a:lnTo>
                  <a:lnTo>
                    <a:pt x="1498" y="242"/>
                  </a:lnTo>
                  <a:lnTo>
                    <a:pt x="1501" y="271"/>
                  </a:lnTo>
                  <a:lnTo>
                    <a:pt x="1503" y="254"/>
                  </a:lnTo>
                  <a:lnTo>
                    <a:pt x="1505" y="261"/>
                  </a:lnTo>
                  <a:lnTo>
                    <a:pt x="1508" y="246"/>
                  </a:lnTo>
                  <a:lnTo>
                    <a:pt x="1510" y="242"/>
                  </a:lnTo>
                  <a:lnTo>
                    <a:pt x="1512" y="206"/>
                  </a:lnTo>
                  <a:lnTo>
                    <a:pt x="1515" y="197"/>
                  </a:lnTo>
                  <a:lnTo>
                    <a:pt x="1517" y="193"/>
                  </a:lnTo>
                  <a:lnTo>
                    <a:pt x="1519" y="263"/>
                  </a:lnTo>
                  <a:lnTo>
                    <a:pt x="1521" y="287"/>
                  </a:lnTo>
                  <a:lnTo>
                    <a:pt x="1524" y="301"/>
                  </a:lnTo>
                  <a:lnTo>
                    <a:pt x="1526" y="276"/>
                  </a:lnTo>
                  <a:lnTo>
                    <a:pt x="1528" y="278"/>
                  </a:lnTo>
                  <a:lnTo>
                    <a:pt x="1531" y="291"/>
                  </a:lnTo>
                  <a:lnTo>
                    <a:pt x="1533" y="266"/>
                  </a:lnTo>
                  <a:lnTo>
                    <a:pt x="1535" y="223"/>
                  </a:lnTo>
                  <a:lnTo>
                    <a:pt x="1537" y="249"/>
                  </a:lnTo>
                  <a:lnTo>
                    <a:pt x="1540" y="282"/>
                  </a:lnTo>
                  <a:lnTo>
                    <a:pt x="1542" y="301"/>
                  </a:lnTo>
                  <a:lnTo>
                    <a:pt x="1544" y="259"/>
                  </a:lnTo>
                  <a:lnTo>
                    <a:pt x="1547" y="258"/>
                  </a:lnTo>
                  <a:lnTo>
                    <a:pt x="1549" y="233"/>
                  </a:lnTo>
                  <a:lnTo>
                    <a:pt x="1551" y="242"/>
                  </a:lnTo>
                  <a:lnTo>
                    <a:pt x="1554" y="216"/>
                  </a:lnTo>
                  <a:lnTo>
                    <a:pt x="1556" y="247"/>
                  </a:lnTo>
                  <a:lnTo>
                    <a:pt x="1558" y="248"/>
                  </a:lnTo>
                  <a:lnTo>
                    <a:pt x="1560" y="235"/>
                  </a:lnTo>
                  <a:lnTo>
                    <a:pt x="1563" y="214"/>
                  </a:lnTo>
                  <a:lnTo>
                    <a:pt x="1565" y="241"/>
                  </a:lnTo>
                  <a:lnTo>
                    <a:pt x="1567" y="236"/>
                  </a:lnTo>
                  <a:lnTo>
                    <a:pt x="1570" y="261"/>
                  </a:lnTo>
                  <a:lnTo>
                    <a:pt x="1572" y="181"/>
                  </a:lnTo>
                  <a:lnTo>
                    <a:pt x="1574" y="219"/>
                  </a:lnTo>
                  <a:lnTo>
                    <a:pt x="1577" y="228"/>
                  </a:lnTo>
                  <a:lnTo>
                    <a:pt x="1579" y="266"/>
                  </a:lnTo>
                  <a:lnTo>
                    <a:pt x="1581" y="283"/>
                  </a:lnTo>
                  <a:lnTo>
                    <a:pt x="1583" y="291"/>
                  </a:lnTo>
                  <a:lnTo>
                    <a:pt x="1586" y="310"/>
                  </a:lnTo>
                  <a:lnTo>
                    <a:pt x="1588" y="249"/>
                  </a:lnTo>
                  <a:lnTo>
                    <a:pt x="1590" y="208"/>
                  </a:lnTo>
                  <a:lnTo>
                    <a:pt x="1593" y="166"/>
                  </a:lnTo>
                  <a:lnTo>
                    <a:pt x="1595" y="194"/>
                  </a:lnTo>
                  <a:lnTo>
                    <a:pt x="1597" y="233"/>
                  </a:lnTo>
                  <a:lnTo>
                    <a:pt x="1599" y="242"/>
                  </a:lnTo>
                  <a:lnTo>
                    <a:pt x="1602" y="280"/>
                  </a:lnTo>
                  <a:lnTo>
                    <a:pt x="1604" y="279"/>
                  </a:lnTo>
                  <a:lnTo>
                    <a:pt x="1606" y="258"/>
                  </a:lnTo>
                  <a:lnTo>
                    <a:pt x="1609" y="242"/>
                  </a:lnTo>
                  <a:lnTo>
                    <a:pt x="1611" y="195"/>
                  </a:lnTo>
                  <a:lnTo>
                    <a:pt x="1613" y="233"/>
                  </a:lnTo>
                  <a:lnTo>
                    <a:pt x="1616" y="195"/>
                  </a:lnTo>
                  <a:lnTo>
                    <a:pt x="1618" y="239"/>
                  </a:lnTo>
                  <a:lnTo>
                    <a:pt x="1620" y="240"/>
                  </a:lnTo>
                  <a:lnTo>
                    <a:pt x="1623" y="289"/>
                  </a:lnTo>
                  <a:lnTo>
                    <a:pt x="1625" y="222"/>
                  </a:lnTo>
                  <a:lnTo>
                    <a:pt x="1627" y="229"/>
                  </a:lnTo>
                  <a:lnTo>
                    <a:pt x="1629" y="207"/>
                  </a:lnTo>
                  <a:lnTo>
                    <a:pt x="1632" y="240"/>
                  </a:lnTo>
                  <a:lnTo>
                    <a:pt x="1634" y="249"/>
                  </a:lnTo>
                  <a:lnTo>
                    <a:pt x="1636" y="220"/>
                  </a:lnTo>
                  <a:lnTo>
                    <a:pt x="1638" y="203"/>
                  </a:lnTo>
                  <a:lnTo>
                    <a:pt x="1641" y="202"/>
                  </a:lnTo>
                  <a:lnTo>
                    <a:pt x="1643" y="213"/>
                  </a:lnTo>
                  <a:lnTo>
                    <a:pt x="1645" y="211"/>
                  </a:lnTo>
                  <a:lnTo>
                    <a:pt x="1648" y="209"/>
                  </a:lnTo>
                  <a:lnTo>
                    <a:pt x="1650" y="228"/>
                  </a:lnTo>
                  <a:lnTo>
                    <a:pt x="1652" y="263"/>
                  </a:lnTo>
                  <a:lnTo>
                    <a:pt x="1655" y="297"/>
                  </a:lnTo>
                  <a:lnTo>
                    <a:pt x="1657" y="313"/>
                  </a:lnTo>
                  <a:lnTo>
                    <a:pt x="1659" y="291"/>
                  </a:lnTo>
                  <a:lnTo>
                    <a:pt x="1662" y="237"/>
                  </a:lnTo>
                  <a:lnTo>
                    <a:pt x="1664" y="245"/>
                  </a:lnTo>
                  <a:lnTo>
                    <a:pt x="1666" y="316"/>
                  </a:lnTo>
                  <a:lnTo>
                    <a:pt x="1668" y="305"/>
                  </a:lnTo>
                  <a:lnTo>
                    <a:pt x="1671" y="291"/>
                  </a:lnTo>
                  <a:lnTo>
                    <a:pt x="1673" y="272"/>
                  </a:lnTo>
                  <a:lnTo>
                    <a:pt x="1675" y="343"/>
                  </a:lnTo>
                  <a:lnTo>
                    <a:pt x="1678" y="329"/>
                  </a:lnTo>
                  <a:lnTo>
                    <a:pt x="1680" y="285"/>
                  </a:lnTo>
                  <a:lnTo>
                    <a:pt x="1682" y="258"/>
                  </a:lnTo>
                  <a:lnTo>
                    <a:pt x="1684" y="241"/>
                  </a:lnTo>
                  <a:lnTo>
                    <a:pt x="1687" y="246"/>
                  </a:lnTo>
                  <a:lnTo>
                    <a:pt x="1689" y="249"/>
                  </a:lnTo>
                  <a:lnTo>
                    <a:pt x="1691" y="243"/>
                  </a:lnTo>
                  <a:lnTo>
                    <a:pt x="1694" y="228"/>
                  </a:lnTo>
                  <a:lnTo>
                    <a:pt x="1696" y="236"/>
                  </a:lnTo>
                  <a:lnTo>
                    <a:pt x="1698" y="249"/>
                  </a:lnTo>
                  <a:lnTo>
                    <a:pt x="1701" y="277"/>
                  </a:lnTo>
                  <a:lnTo>
                    <a:pt x="1703" y="295"/>
                  </a:lnTo>
                  <a:lnTo>
                    <a:pt x="1705" y="283"/>
                  </a:lnTo>
                  <a:lnTo>
                    <a:pt x="1708" y="299"/>
                  </a:lnTo>
                  <a:lnTo>
                    <a:pt x="1710" y="297"/>
                  </a:lnTo>
                  <a:lnTo>
                    <a:pt x="1712" y="288"/>
                  </a:lnTo>
                  <a:lnTo>
                    <a:pt x="1714" y="236"/>
                  </a:lnTo>
                  <a:lnTo>
                    <a:pt x="1717" y="228"/>
                  </a:lnTo>
                  <a:lnTo>
                    <a:pt x="1719" y="281"/>
                  </a:lnTo>
                  <a:lnTo>
                    <a:pt x="1721" y="330"/>
                  </a:lnTo>
                  <a:lnTo>
                    <a:pt x="1723" y="313"/>
                  </a:lnTo>
                  <a:lnTo>
                    <a:pt x="1726" y="309"/>
                  </a:lnTo>
                  <a:lnTo>
                    <a:pt x="1728" y="312"/>
                  </a:lnTo>
                  <a:lnTo>
                    <a:pt x="1730" y="334"/>
                  </a:lnTo>
                  <a:lnTo>
                    <a:pt x="1733" y="301"/>
                  </a:lnTo>
                  <a:lnTo>
                    <a:pt x="1735" y="242"/>
                  </a:lnTo>
                  <a:lnTo>
                    <a:pt x="1737" y="264"/>
                  </a:lnTo>
                  <a:lnTo>
                    <a:pt x="1740" y="262"/>
                  </a:lnTo>
                  <a:lnTo>
                    <a:pt x="1742" y="325"/>
                  </a:lnTo>
                  <a:lnTo>
                    <a:pt x="1744" y="272"/>
                  </a:lnTo>
                  <a:lnTo>
                    <a:pt x="1747" y="294"/>
                  </a:lnTo>
                  <a:lnTo>
                    <a:pt x="1749" y="264"/>
                  </a:lnTo>
                  <a:lnTo>
                    <a:pt x="1751" y="269"/>
                  </a:lnTo>
                  <a:lnTo>
                    <a:pt x="1754" y="281"/>
                  </a:lnTo>
                  <a:lnTo>
                    <a:pt x="1756" y="274"/>
                  </a:lnTo>
                  <a:lnTo>
                    <a:pt x="1758" y="282"/>
                  </a:lnTo>
                  <a:lnTo>
                    <a:pt x="1760" y="254"/>
                  </a:lnTo>
                  <a:lnTo>
                    <a:pt x="1762" y="293"/>
                  </a:lnTo>
                  <a:lnTo>
                    <a:pt x="1765" y="272"/>
                  </a:lnTo>
                  <a:lnTo>
                    <a:pt x="1767" y="266"/>
                  </a:lnTo>
                  <a:lnTo>
                    <a:pt x="1769" y="251"/>
                  </a:lnTo>
                  <a:lnTo>
                    <a:pt x="1772" y="265"/>
                  </a:lnTo>
                  <a:lnTo>
                    <a:pt x="1774" y="273"/>
                  </a:lnTo>
                  <a:lnTo>
                    <a:pt x="1776" y="270"/>
                  </a:lnTo>
                  <a:lnTo>
                    <a:pt x="1779" y="287"/>
                  </a:lnTo>
                  <a:lnTo>
                    <a:pt x="1781" y="300"/>
                  </a:lnTo>
                  <a:lnTo>
                    <a:pt x="1783" y="267"/>
                  </a:lnTo>
                  <a:lnTo>
                    <a:pt x="1786" y="195"/>
                  </a:lnTo>
                  <a:lnTo>
                    <a:pt x="1788" y="198"/>
                  </a:lnTo>
                  <a:lnTo>
                    <a:pt x="1790" y="202"/>
                  </a:lnTo>
                  <a:lnTo>
                    <a:pt x="1793" y="183"/>
                  </a:lnTo>
                  <a:lnTo>
                    <a:pt x="1795" y="156"/>
                  </a:lnTo>
                  <a:lnTo>
                    <a:pt x="1797" y="148"/>
                  </a:lnTo>
                  <a:lnTo>
                    <a:pt x="1800" y="221"/>
                  </a:lnTo>
                  <a:lnTo>
                    <a:pt x="1802" y="227"/>
                  </a:lnTo>
                  <a:lnTo>
                    <a:pt x="1804" y="278"/>
                  </a:lnTo>
                  <a:lnTo>
                    <a:pt x="1806" y="301"/>
                  </a:lnTo>
                  <a:lnTo>
                    <a:pt x="1808" y="307"/>
                  </a:lnTo>
                  <a:lnTo>
                    <a:pt x="1811" y="278"/>
                  </a:lnTo>
                  <a:lnTo>
                    <a:pt x="1813" y="265"/>
                  </a:lnTo>
                  <a:lnTo>
                    <a:pt x="1815" y="237"/>
                  </a:lnTo>
                  <a:lnTo>
                    <a:pt x="1818" y="222"/>
                  </a:lnTo>
                  <a:lnTo>
                    <a:pt x="1820" y="211"/>
                  </a:lnTo>
                  <a:lnTo>
                    <a:pt x="1822" y="237"/>
                  </a:lnTo>
                  <a:lnTo>
                    <a:pt x="1825" y="257"/>
                  </a:lnTo>
                  <a:lnTo>
                    <a:pt x="1827" y="266"/>
                  </a:lnTo>
                  <a:lnTo>
                    <a:pt x="1829" y="339"/>
                  </a:lnTo>
                  <a:lnTo>
                    <a:pt x="1832" y="350"/>
                  </a:lnTo>
                  <a:lnTo>
                    <a:pt x="1834" y="367"/>
                  </a:lnTo>
                  <a:lnTo>
                    <a:pt x="1836" y="275"/>
                  </a:lnTo>
                  <a:lnTo>
                    <a:pt x="1839" y="274"/>
                  </a:lnTo>
                  <a:lnTo>
                    <a:pt x="1841" y="253"/>
                  </a:lnTo>
                  <a:lnTo>
                    <a:pt x="1843" y="242"/>
                  </a:lnTo>
                  <a:lnTo>
                    <a:pt x="1845" y="268"/>
                  </a:lnTo>
                  <a:lnTo>
                    <a:pt x="1847" y="247"/>
                  </a:lnTo>
                  <a:lnTo>
                    <a:pt x="1850" y="279"/>
                  </a:lnTo>
                  <a:lnTo>
                    <a:pt x="1852" y="262"/>
                  </a:lnTo>
                  <a:lnTo>
                    <a:pt x="1854" y="232"/>
                  </a:lnTo>
                  <a:lnTo>
                    <a:pt x="1857" y="211"/>
                  </a:lnTo>
                  <a:lnTo>
                    <a:pt x="1859" y="207"/>
                  </a:lnTo>
                  <a:lnTo>
                    <a:pt x="1861" y="211"/>
                  </a:lnTo>
                  <a:lnTo>
                    <a:pt x="1864" y="234"/>
                  </a:lnTo>
                  <a:lnTo>
                    <a:pt x="1866" y="224"/>
                  </a:lnTo>
                  <a:lnTo>
                    <a:pt x="1868" y="273"/>
                  </a:lnTo>
                  <a:lnTo>
                    <a:pt x="1871" y="326"/>
                  </a:lnTo>
                  <a:lnTo>
                    <a:pt x="1873" y="304"/>
                  </a:lnTo>
                  <a:lnTo>
                    <a:pt x="1875" y="296"/>
                  </a:lnTo>
                  <a:lnTo>
                    <a:pt x="1878" y="245"/>
                  </a:lnTo>
                  <a:lnTo>
                    <a:pt x="1880" y="216"/>
                  </a:lnTo>
                  <a:lnTo>
                    <a:pt x="1882" y="187"/>
                  </a:lnTo>
                  <a:lnTo>
                    <a:pt x="1884" y="190"/>
                  </a:lnTo>
                  <a:lnTo>
                    <a:pt x="1887" y="233"/>
                  </a:lnTo>
                  <a:lnTo>
                    <a:pt x="1889" y="278"/>
                  </a:lnTo>
                  <a:lnTo>
                    <a:pt x="1891" y="247"/>
                  </a:lnTo>
                  <a:lnTo>
                    <a:pt x="1893" y="249"/>
                  </a:lnTo>
                  <a:lnTo>
                    <a:pt x="1896" y="236"/>
                  </a:lnTo>
                  <a:lnTo>
                    <a:pt x="1898" y="261"/>
                  </a:lnTo>
                  <a:lnTo>
                    <a:pt x="1900" y="272"/>
                  </a:lnTo>
                  <a:lnTo>
                    <a:pt x="1903" y="253"/>
                  </a:lnTo>
                  <a:lnTo>
                    <a:pt x="1905" y="260"/>
                  </a:lnTo>
                  <a:lnTo>
                    <a:pt x="1907" y="238"/>
                  </a:lnTo>
                  <a:lnTo>
                    <a:pt x="1910" y="228"/>
                  </a:lnTo>
                  <a:lnTo>
                    <a:pt x="1912" y="255"/>
                  </a:lnTo>
                  <a:lnTo>
                    <a:pt x="1914" y="261"/>
                  </a:lnTo>
                  <a:lnTo>
                    <a:pt x="1917" y="263"/>
                  </a:lnTo>
                  <a:lnTo>
                    <a:pt x="1919" y="231"/>
                  </a:lnTo>
                  <a:lnTo>
                    <a:pt x="1921" y="196"/>
                  </a:lnTo>
                  <a:lnTo>
                    <a:pt x="1924" y="139"/>
                  </a:lnTo>
                  <a:lnTo>
                    <a:pt x="1926" y="117"/>
                  </a:lnTo>
                  <a:lnTo>
                    <a:pt x="1928" y="182"/>
                  </a:lnTo>
                  <a:lnTo>
                    <a:pt x="1930" y="268"/>
                  </a:lnTo>
                  <a:lnTo>
                    <a:pt x="1933" y="259"/>
                  </a:lnTo>
                  <a:lnTo>
                    <a:pt x="1935" y="256"/>
                  </a:lnTo>
                  <a:lnTo>
                    <a:pt x="1937" y="240"/>
                  </a:lnTo>
                  <a:lnTo>
                    <a:pt x="1939" y="294"/>
                  </a:lnTo>
                  <a:lnTo>
                    <a:pt x="1942" y="271"/>
                  </a:lnTo>
                  <a:lnTo>
                    <a:pt x="1944" y="265"/>
                  </a:lnTo>
                  <a:lnTo>
                    <a:pt x="1946" y="248"/>
                  </a:lnTo>
                  <a:lnTo>
                    <a:pt x="1949" y="242"/>
                  </a:lnTo>
                  <a:lnTo>
                    <a:pt x="1951" y="258"/>
                  </a:lnTo>
                  <a:lnTo>
                    <a:pt x="1953" y="219"/>
                  </a:lnTo>
                  <a:lnTo>
                    <a:pt x="1956" y="225"/>
                  </a:lnTo>
                  <a:lnTo>
                    <a:pt x="1958" y="199"/>
                  </a:lnTo>
                  <a:lnTo>
                    <a:pt x="1960" y="238"/>
                  </a:lnTo>
                  <a:lnTo>
                    <a:pt x="1963" y="276"/>
                  </a:lnTo>
                  <a:lnTo>
                    <a:pt x="1965" y="274"/>
                  </a:lnTo>
                  <a:lnTo>
                    <a:pt x="1967" y="312"/>
                  </a:lnTo>
                  <a:lnTo>
                    <a:pt x="1969" y="316"/>
                  </a:lnTo>
                  <a:lnTo>
                    <a:pt x="1972" y="360"/>
                  </a:lnTo>
                  <a:lnTo>
                    <a:pt x="1974" y="335"/>
                  </a:lnTo>
                  <a:lnTo>
                    <a:pt x="1976" y="285"/>
                  </a:lnTo>
                  <a:lnTo>
                    <a:pt x="1979" y="309"/>
                  </a:lnTo>
                  <a:lnTo>
                    <a:pt x="1981" y="273"/>
                  </a:lnTo>
                  <a:lnTo>
                    <a:pt x="1983" y="266"/>
                  </a:lnTo>
                  <a:lnTo>
                    <a:pt x="1985" y="243"/>
                  </a:lnTo>
                  <a:lnTo>
                    <a:pt x="1988" y="308"/>
                  </a:lnTo>
                  <a:lnTo>
                    <a:pt x="1990" y="355"/>
                  </a:lnTo>
                  <a:lnTo>
                    <a:pt x="1992" y="337"/>
                  </a:lnTo>
                  <a:lnTo>
                    <a:pt x="1995" y="315"/>
                  </a:lnTo>
                  <a:lnTo>
                    <a:pt x="1997" y="261"/>
                  </a:lnTo>
                  <a:lnTo>
                    <a:pt x="1999" y="265"/>
                  </a:lnTo>
                  <a:lnTo>
                    <a:pt x="2002" y="247"/>
                  </a:lnTo>
                  <a:lnTo>
                    <a:pt x="2004" y="292"/>
                  </a:lnTo>
                  <a:lnTo>
                    <a:pt x="2006" y="320"/>
                  </a:lnTo>
                  <a:lnTo>
                    <a:pt x="2008" y="312"/>
                  </a:lnTo>
                  <a:lnTo>
                    <a:pt x="2011" y="314"/>
                  </a:lnTo>
                  <a:lnTo>
                    <a:pt x="2013" y="245"/>
                  </a:lnTo>
                  <a:lnTo>
                    <a:pt x="2015" y="243"/>
                  </a:lnTo>
                  <a:lnTo>
                    <a:pt x="2018" y="225"/>
                  </a:lnTo>
                  <a:lnTo>
                    <a:pt x="2020" y="257"/>
                  </a:lnTo>
                  <a:lnTo>
                    <a:pt x="2022" y="267"/>
                  </a:lnTo>
                  <a:lnTo>
                    <a:pt x="2025" y="274"/>
                  </a:lnTo>
                  <a:lnTo>
                    <a:pt x="2027" y="300"/>
                  </a:lnTo>
                  <a:lnTo>
                    <a:pt x="2029" y="314"/>
                  </a:lnTo>
                  <a:lnTo>
                    <a:pt x="2031" y="312"/>
                  </a:lnTo>
                  <a:lnTo>
                    <a:pt x="2034" y="280"/>
                  </a:lnTo>
                  <a:lnTo>
                    <a:pt x="2036" y="297"/>
                  </a:lnTo>
                  <a:lnTo>
                    <a:pt x="2038" y="300"/>
                  </a:lnTo>
                  <a:lnTo>
                    <a:pt x="2041" y="304"/>
                  </a:lnTo>
                  <a:lnTo>
                    <a:pt x="2043" y="268"/>
                  </a:lnTo>
                  <a:lnTo>
                    <a:pt x="2045" y="261"/>
                  </a:lnTo>
                  <a:lnTo>
                    <a:pt x="2048" y="270"/>
                  </a:lnTo>
                  <a:lnTo>
                    <a:pt x="2050" y="276"/>
                  </a:lnTo>
                  <a:lnTo>
                    <a:pt x="2052" y="273"/>
                  </a:lnTo>
                  <a:lnTo>
                    <a:pt x="2054" y="271"/>
                  </a:lnTo>
                  <a:lnTo>
                    <a:pt x="2057" y="254"/>
                  </a:lnTo>
                  <a:lnTo>
                    <a:pt x="2059" y="255"/>
                  </a:lnTo>
                  <a:lnTo>
                    <a:pt x="2061" y="262"/>
                  </a:lnTo>
                  <a:lnTo>
                    <a:pt x="2064" y="287"/>
                  </a:lnTo>
                  <a:lnTo>
                    <a:pt x="2066" y="328"/>
                  </a:lnTo>
                  <a:lnTo>
                    <a:pt x="2068" y="354"/>
                  </a:lnTo>
                  <a:lnTo>
                    <a:pt x="2071" y="299"/>
                  </a:lnTo>
                  <a:lnTo>
                    <a:pt x="2073" y="266"/>
                  </a:lnTo>
                  <a:lnTo>
                    <a:pt x="2075" y="251"/>
                  </a:lnTo>
                  <a:lnTo>
                    <a:pt x="2077" y="293"/>
                  </a:lnTo>
                  <a:lnTo>
                    <a:pt x="2080" y="270"/>
                  </a:lnTo>
                  <a:lnTo>
                    <a:pt x="2082" y="259"/>
                  </a:lnTo>
                  <a:lnTo>
                    <a:pt x="2084" y="282"/>
                  </a:lnTo>
                  <a:lnTo>
                    <a:pt x="2087" y="272"/>
                  </a:lnTo>
                  <a:lnTo>
                    <a:pt x="2089" y="272"/>
                  </a:lnTo>
                  <a:lnTo>
                    <a:pt x="2091" y="243"/>
                  </a:lnTo>
                  <a:lnTo>
                    <a:pt x="2093" y="262"/>
                  </a:lnTo>
                  <a:lnTo>
                    <a:pt x="2096" y="244"/>
                  </a:lnTo>
                  <a:lnTo>
                    <a:pt x="2098" y="268"/>
                  </a:lnTo>
                  <a:lnTo>
                    <a:pt x="2100" y="226"/>
                  </a:lnTo>
                  <a:lnTo>
                    <a:pt x="2103" y="245"/>
                  </a:lnTo>
                  <a:lnTo>
                    <a:pt x="2105" y="224"/>
                  </a:lnTo>
                  <a:lnTo>
                    <a:pt x="2107" y="295"/>
                  </a:lnTo>
                  <a:lnTo>
                    <a:pt x="2110" y="302"/>
                  </a:lnTo>
                  <a:lnTo>
                    <a:pt x="2112" y="278"/>
                  </a:lnTo>
                  <a:lnTo>
                    <a:pt x="2114" y="247"/>
                  </a:lnTo>
                  <a:lnTo>
                    <a:pt x="2116" y="245"/>
                  </a:lnTo>
                  <a:lnTo>
                    <a:pt x="2119" y="243"/>
                  </a:lnTo>
                  <a:lnTo>
                    <a:pt x="2121" y="284"/>
                  </a:lnTo>
                  <a:lnTo>
                    <a:pt x="2123" y="275"/>
                  </a:lnTo>
                  <a:lnTo>
                    <a:pt x="2126" y="317"/>
                  </a:lnTo>
                  <a:lnTo>
                    <a:pt x="2128" y="263"/>
                  </a:lnTo>
                  <a:lnTo>
                    <a:pt x="2130" y="249"/>
                  </a:lnTo>
                  <a:lnTo>
                    <a:pt x="2132" y="204"/>
                  </a:lnTo>
                  <a:lnTo>
                    <a:pt x="2135" y="237"/>
                  </a:lnTo>
                  <a:lnTo>
                    <a:pt x="2137" y="245"/>
                  </a:lnTo>
                  <a:lnTo>
                    <a:pt x="2139" y="310"/>
                  </a:lnTo>
                  <a:lnTo>
                    <a:pt x="2142" y="281"/>
                  </a:lnTo>
                  <a:lnTo>
                    <a:pt x="2144" y="257"/>
                  </a:lnTo>
                  <a:lnTo>
                    <a:pt x="2146" y="149"/>
                  </a:lnTo>
                  <a:lnTo>
                    <a:pt x="2149" y="161"/>
                  </a:lnTo>
                  <a:lnTo>
                    <a:pt x="2151" y="215"/>
                  </a:lnTo>
                  <a:lnTo>
                    <a:pt x="2153" y="290"/>
                  </a:lnTo>
                  <a:lnTo>
                    <a:pt x="2156" y="297"/>
                  </a:lnTo>
                  <a:lnTo>
                    <a:pt x="2158" y="296"/>
                  </a:lnTo>
                  <a:lnTo>
                    <a:pt x="2160" y="303"/>
                  </a:lnTo>
                  <a:lnTo>
                    <a:pt x="2162" y="300"/>
                  </a:lnTo>
                  <a:lnTo>
                    <a:pt x="2165" y="249"/>
                  </a:lnTo>
                  <a:lnTo>
                    <a:pt x="2167" y="256"/>
                  </a:lnTo>
                  <a:lnTo>
                    <a:pt x="2169" y="281"/>
                  </a:lnTo>
                  <a:lnTo>
                    <a:pt x="2171" y="288"/>
                  </a:lnTo>
                  <a:lnTo>
                    <a:pt x="2174" y="290"/>
                  </a:lnTo>
                  <a:lnTo>
                    <a:pt x="2176" y="266"/>
                  </a:lnTo>
                  <a:lnTo>
                    <a:pt x="2178" y="286"/>
                  </a:lnTo>
                  <a:lnTo>
                    <a:pt x="2181" y="303"/>
                  </a:lnTo>
                  <a:lnTo>
                    <a:pt x="2183" y="301"/>
                  </a:lnTo>
                  <a:lnTo>
                    <a:pt x="2185" y="283"/>
                  </a:lnTo>
                  <a:lnTo>
                    <a:pt x="2188" y="263"/>
                  </a:lnTo>
                  <a:lnTo>
                    <a:pt x="2190" y="288"/>
                  </a:lnTo>
                  <a:lnTo>
                    <a:pt x="2192" y="347"/>
                  </a:lnTo>
                  <a:lnTo>
                    <a:pt x="2195" y="328"/>
                  </a:lnTo>
                  <a:lnTo>
                    <a:pt x="2197" y="300"/>
                  </a:lnTo>
                  <a:lnTo>
                    <a:pt x="2199" y="262"/>
                  </a:lnTo>
                  <a:lnTo>
                    <a:pt x="2202" y="293"/>
                  </a:lnTo>
                  <a:lnTo>
                    <a:pt x="2204" y="279"/>
                  </a:lnTo>
                  <a:lnTo>
                    <a:pt x="2206" y="265"/>
                  </a:lnTo>
                  <a:lnTo>
                    <a:pt x="2208" y="232"/>
                  </a:lnTo>
                  <a:lnTo>
                    <a:pt x="2211" y="243"/>
                  </a:lnTo>
                  <a:lnTo>
                    <a:pt x="2213" y="260"/>
                  </a:lnTo>
                  <a:lnTo>
                    <a:pt x="2215" y="265"/>
                  </a:lnTo>
                  <a:lnTo>
                    <a:pt x="2217" y="280"/>
                  </a:lnTo>
                  <a:lnTo>
                    <a:pt x="2220" y="324"/>
                  </a:lnTo>
                  <a:lnTo>
                    <a:pt x="2222" y="299"/>
                  </a:lnTo>
                  <a:lnTo>
                    <a:pt x="2224" y="253"/>
                  </a:lnTo>
                  <a:lnTo>
                    <a:pt x="2227" y="255"/>
                  </a:lnTo>
                  <a:lnTo>
                    <a:pt x="2229" y="316"/>
                  </a:lnTo>
                  <a:lnTo>
                    <a:pt x="2231" y="348"/>
                  </a:lnTo>
                  <a:lnTo>
                    <a:pt x="2234" y="340"/>
                  </a:lnTo>
                  <a:lnTo>
                    <a:pt x="2236" y="330"/>
                  </a:lnTo>
                  <a:lnTo>
                    <a:pt x="2238" y="345"/>
                  </a:lnTo>
                  <a:lnTo>
                    <a:pt x="2241" y="324"/>
                  </a:lnTo>
                  <a:lnTo>
                    <a:pt x="2243" y="282"/>
                  </a:lnTo>
                  <a:lnTo>
                    <a:pt x="2245" y="255"/>
                  </a:lnTo>
                  <a:lnTo>
                    <a:pt x="2248" y="260"/>
                  </a:lnTo>
                  <a:lnTo>
                    <a:pt x="2250" y="267"/>
                  </a:lnTo>
                  <a:lnTo>
                    <a:pt x="2252" y="291"/>
                  </a:lnTo>
                  <a:lnTo>
                    <a:pt x="2254" y="303"/>
                  </a:lnTo>
                  <a:lnTo>
                    <a:pt x="2256" y="295"/>
                  </a:lnTo>
                  <a:lnTo>
                    <a:pt x="2259" y="277"/>
                  </a:lnTo>
                  <a:lnTo>
                    <a:pt x="2261" y="219"/>
                  </a:lnTo>
                  <a:lnTo>
                    <a:pt x="2263" y="282"/>
                  </a:lnTo>
                  <a:lnTo>
                    <a:pt x="2266" y="296"/>
                  </a:lnTo>
                  <a:lnTo>
                    <a:pt x="2268" y="312"/>
                  </a:lnTo>
                  <a:lnTo>
                    <a:pt x="2270" y="276"/>
                  </a:lnTo>
                  <a:lnTo>
                    <a:pt x="2273" y="273"/>
                  </a:lnTo>
                  <a:lnTo>
                    <a:pt x="2275" y="283"/>
                  </a:lnTo>
                  <a:lnTo>
                    <a:pt x="2277" y="256"/>
                  </a:lnTo>
                  <a:lnTo>
                    <a:pt x="2280" y="286"/>
                  </a:lnTo>
                  <a:lnTo>
                    <a:pt x="2282" y="276"/>
                  </a:lnTo>
                  <a:lnTo>
                    <a:pt x="2284" y="312"/>
                  </a:lnTo>
                  <a:lnTo>
                    <a:pt x="2287" y="314"/>
                  </a:lnTo>
                  <a:lnTo>
                    <a:pt x="2289" y="330"/>
                  </a:lnTo>
                  <a:lnTo>
                    <a:pt x="2291" y="309"/>
                  </a:lnTo>
                  <a:lnTo>
                    <a:pt x="2294" y="227"/>
                  </a:lnTo>
                  <a:lnTo>
                    <a:pt x="2295" y="162"/>
                  </a:lnTo>
                  <a:lnTo>
                    <a:pt x="2298" y="136"/>
                  </a:lnTo>
                  <a:lnTo>
                    <a:pt x="2300" y="161"/>
                  </a:lnTo>
                  <a:lnTo>
                    <a:pt x="2302" y="267"/>
                  </a:lnTo>
                  <a:lnTo>
                    <a:pt x="2305" y="301"/>
                  </a:lnTo>
                  <a:lnTo>
                    <a:pt x="2307" y="314"/>
                  </a:lnTo>
                  <a:lnTo>
                    <a:pt x="2309" y="292"/>
                  </a:lnTo>
                  <a:lnTo>
                    <a:pt x="2312" y="263"/>
                  </a:lnTo>
                  <a:lnTo>
                    <a:pt x="2314" y="266"/>
                  </a:lnTo>
                  <a:lnTo>
                    <a:pt x="2316" y="234"/>
                  </a:lnTo>
                  <a:lnTo>
                    <a:pt x="2319" y="251"/>
                  </a:lnTo>
                  <a:lnTo>
                    <a:pt x="2321" y="221"/>
                  </a:lnTo>
                  <a:lnTo>
                    <a:pt x="2323" y="212"/>
                  </a:lnTo>
                  <a:lnTo>
                    <a:pt x="2326" y="238"/>
                  </a:lnTo>
                  <a:lnTo>
                    <a:pt x="2328" y="279"/>
                  </a:lnTo>
                  <a:lnTo>
                    <a:pt x="2330" y="301"/>
                  </a:lnTo>
                  <a:lnTo>
                    <a:pt x="2333" y="262"/>
                  </a:lnTo>
                  <a:lnTo>
                    <a:pt x="2335" y="247"/>
                  </a:lnTo>
                  <a:lnTo>
                    <a:pt x="2337" y="259"/>
                  </a:lnTo>
                  <a:lnTo>
                    <a:pt x="2339" y="289"/>
                  </a:lnTo>
                  <a:lnTo>
                    <a:pt x="2341" y="321"/>
                  </a:lnTo>
                  <a:lnTo>
                    <a:pt x="2344" y="327"/>
                  </a:lnTo>
                  <a:lnTo>
                    <a:pt x="2346" y="289"/>
                  </a:lnTo>
                  <a:lnTo>
                    <a:pt x="2348" y="250"/>
                  </a:lnTo>
                  <a:lnTo>
                    <a:pt x="2351" y="226"/>
                  </a:lnTo>
                  <a:lnTo>
                    <a:pt x="2353" y="268"/>
                  </a:lnTo>
                  <a:lnTo>
                    <a:pt x="2355" y="291"/>
                  </a:lnTo>
                  <a:lnTo>
                    <a:pt x="2358" y="275"/>
                  </a:lnTo>
                  <a:lnTo>
                    <a:pt x="2360" y="232"/>
                  </a:lnTo>
                  <a:lnTo>
                    <a:pt x="2362" y="201"/>
                  </a:lnTo>
                  <a:lnTo>
                    <a:pt x="2365" y="222"/>
                  </a:lnTo>
                  <a:lnTo>
                    <a:pt x="2367" y="276"/>
                  </a:lnTo>
                  <a:lnTo>
                    <a:pt x="2369" y="255"/>
                  </a:lnTo>
                  <a:lnTo>
                    <a:pt x="2372" y="251"/>
                  </a:lnTo>
                  <a:lnTo>
                    <a:pt x="2374" y="210"/>
                  </a:lnTo>
                  <a:lnTo>
                    <a:pt x="2376" y="241"/>
                  </a:lnTo>
                  <a:lnTo>
                    <a:pt x="2378" y="212"/>
                  </a:lnTo>
                  <a:lnTo>
                    <a:pt x="2381" y="250"/>
                  </a:lnTo>
                  <a:lnTo>
                    <a:pt x="2383" y="266"/>
                  </a:lnTo>
                  <a:lnTo>
                    <a:pt x="2385" y="293"/>
                  </a:lnTo>
                  <a:lnTo>
                    <a:pt x="2387" y="210"/>
                  </a:lnTo>
                  <a:lnTo>
                    <a:pt x="2390" y="222"/>
                  </a:lnTo>
                  <a:lnTo>
                    <a:pt x="2392" y="216"/>
                  </a:lnTo>
                  <a:lnTo>
                    <a:pt x="2394" y="263"/>
                  </a:lnTo>
                  <a:lnTo>
                    <a:pt x="2397" y="220"/>
                  </a:lnTo>
                  <a:lnTo>
                    <a:pt x="2399" y="246"/>
                  </a:lnTo>
                  <a:lnTo>
                    <a:pt x="2401" y="255"/>
                  </a:lnTo>
                  <a:lnTo>
                    <a:pt x="2404" y="264"/>
                  </a:lnTo>
                  <a:lnTo>
                    <a:pt x="2406" y="165"/>
                  </a:lnTo>
                  <a:lnTo>
                    <a:pt x="2408" y="172"/>
                  </a:lnTo>
                  <a:lnTo>
                    <a:pt x="2411" y="197"/>
                  </a:lnTo>
                  <a:lnTo>
                    <a:pt x="2413" y="282"/>
                  </a:lnTo>
                  <a:lnTo>
                    <a:pt x="2415" y="260"/>
                  </a:lnTo>
                  <a:lnTo>
                    <a:pt x="2418" y="265"/>
                  </a:lnTo>
                  <a:lnTo>
                    <a:pt x="2420" y="247"/>
                  </a:lnTo>
                  <a:lnTo>
                    <a:pt x="2422" y="266"/>
                  </a:lnTo>
                  <a:lnTo>
                    <a:pt x="2424" y="239"/>
                  </a:lnTo>
                  <a:lnTo>
                    <a:pt x="2427" y="279"/>
                  </a:lnTo>
                  <a:lnTo>
                    <a:pt x="2429" y="251"/>
                  </a:lnTo>
                  <a:lnTo>
                    <a:pt x="2431" y="274"/>
                  </a:lnTo>
                  <a:lnTo>
                    <a:pt x="2433" y="282"/>
                  </a:lnTo>
                  <a:lnTo>
                    <a:pt x="2436" y="301"/>
                  </a:lnTo>
                  <a:lnTo>
                    <a:pt x="2438" y="276"/>
                  </a:lnTo>
                  <a:lnTo>
                    <a:pt x="2440" y="204"/>
                  </a:lnTo>
                  <a:lnTo>
                    <a:pt x="2443" y="213"/>
                  </a:lnTo>
                  <a:lnTo>
                    <a:pt x="2445" y="239"/>
                  </a:lnTo>
                  <a:lnTo>
                    <a:pt x="2447" y="220"/>
                  </a:lnTo>
                  <a:lnTo>
                    <a:pt x="2450" y="234"/>
                  </a:lnTo>
                  <a:lnTo>
                    <a:pt x="2452" y="210"/>
                  </a:lnTo>
                  <a:lnTo>
                    <a:pt x="2454" y="272"/>
                  </a:lnTo>
                  <a:lnTo>
                    <a:pt x="2457" y="255"/>
                  </a:lnTo>
                  <a:lnTo>
                    <a:pt x="2459" y="238"/>
                  </a:lnTo>
                  <a:lnTo>
                    <a:pt x="2461" y="244"/>
                  </a:lnTo>
                  <a:lnTo>
                    <a:pt x="2463" y="248"/>
                  </a:lnTo>
                  <a:lnTo>
                    <a:pt x="2466" y="282"/>
                  </a:lnTo>
                  <a:lnTo>
                    <a:pt x="2468" y="268"/>
                  </a:lnTo>
                  <a:lnTo>
                    <a:pt x="2470" y="286"/>
                  </a:lnTo>
                  <a:lnTo>
                    <a:pt x="2473" y="263"/>
                  </a:lnTo>
                  <a:lnTo>
                    <a:pt x="2475" y="263"/>
                  </a:lnTo>
                  <a:lnTo>
                    <a:pt x="2477" y="216"/>
                  </a:lnTo>
                  <a:lnTo>
                    <a:pt x="2479" y="202"/>
                  </a:lnTo>
                  <a:lnTo>
                    <a:pt x="2482" y="211"/>
                  </a:lnTo>
                  <a:lnTo>
                    <a:pt x="2484" y="269"/>
                  </a:lnTo>
                  <a:lnTo>
                    <a:pt x="2486" y="313"/>
                  </a:lnTo>
                  <a:lnTo>
                    <a:pt x="2489" y="311"/>
                  </a:lnTo>
                  <a:lnTo>
                    <a:pt x="2491" y="303"/>
                  </a:lnTo>
                  <a:lnTo>
                    <a:pt x="2493" y="304"/>
                  </a:lnTo>
                  <a:lnTo>
                    <a:pt x="2496" y="318"/>
                  </a:lnTo>
                  <a:lnTo>
                    <a:pt x="2498" y="262"/>
                  </a:lnTo>
                  <a:lnTo>
                    <a:pt x="2500" y="283"/>
                  </a:lnTo>
                  <a:lnTo>
                    <a:pt x="2502" y="231"/>
                  </a:lnTo>
                  <a:lnTo>
                    <a:pt x="2505" y="281"/>
                  </a:lnTo>
                  <a:lnTo>
                    <a:pt x="2507" y="266"/>
                  </a:lnTo>
                  <a:lnTo>
                    <a:pt x="2509" y="299"/>
                  </a:lnTo>
                  <a:lnTo>
                    <a:pt x="2512" y="289"/>
                  </a:lnTo>
                  <a:lnTo>
                    <a:pt x="2514" y="253"/>
                  </a:lnTo>
                  <a:lnTo>
                    <a:pt x="2516" y="261"/>
                  </a:lnTo>
                  <a:lnTo>
                    <a:pt x="2519" y="277"/>
                  </a:lnTo>
                  <a:lnTo>
                    <a:pt x="2521" y="267"/>
                  </a:lnTo>
                  <a:lnTo>
                    <a:pt x="2523" y="232"/>
                  </a:lnTo>
                  <a:lnTo>
                    <a:pt x="2525" y="211"/>
                  </a:lnTo>
                  <a:lnTo>
                    <a:pt x="2528" y="230"/>
                  </a:lnTo>
                  <a:lnTo>
                    <a:pt x="2530" y="204"/>
                  </a:lnTo>
                  <a:lnTo>
                    <a:pt x="2532" y="166"/>
                  </a:lnTo>
                  <a:lnTo>
                    <a:pt x="2535" y="158"/>
                  </a:lnTo>
                  <a:lnTo>
                    <a:pt x="2537" y="187"/>
                  </a:lnTo>
                  <a:lnTo>
                    <a:pt x="2539" y="267"/>
                  </a:lnTo>
                  <a:lnTo>
                    <a:pt x="2541" y="272"/>
                  </a:lnTo>
                  <a:lnTo>
                    <a:pt x="2544" y="285"/>
                  </a:lnTo>
                  <a:lnTo>
                    <a:pt x="2546" y="264"/>
                  </a:lnTo>
                  <a:lnTo>
                    <a:pt x="2548" y="286"/>
                  </a:lnTo>
                  <a:lnTo>
                    <a:pt x="2551" y="317"/>
                  </a:lnTo>
                  <a:lnTo>
                    <a:pt x="2553" y="270"/>
                  </a:lnTo>
                  <a:lnTo>
                    <a:pt x="2555" y="217"/>
                  </a:lnTo>
                  <a:lnTo>
                    <a:pt x="2558" y="194"/>
                  </a:lnTo>
                  <a:lnTo>
                    <a:pt x="2560" y="194"/>
                  </a:lnTo>
                  <a:lnTo>
                    <a:pt x="2562" y="205"/>
                  </a:lnTo>
                  <a:lnTo>
                    <a:pt x="2564" y="248"/>
                  </a:lnTo>
                  <a:lnTo>
                    <a:pt x="2567" y="271"/>
                  </a:lnTo>
                  <a:lnTo>
                    <a:pt x="2569" y="285"/>
                  </a:lnTo>
                  <a:lnTo>
                    <a:pt x="2571" y="247"/>
                  </a:lnTo>
                  <a:lnTo>
                    <a:pt x="2574" y="223"/>
                  </a:lnTo>
                  <a:lnTo>
                    <a:pt x="2576" y="239"/>
                  </a:lnTo>
                  <a:lnTo>
                    <a:pt x="2578" y="255"/>
                  </a:lnTo>
                  <a:lnTo>
                    <a:pt x="2581" y="311"/>
                  </a:lnTo>
                  <a:lnTo>
                    <a:pt x="2583" y="309"/>
                  </a:lnTo>
                  <a:lnTo>
                    <a:pt x="2585" y="335"/>
                  </a:lnTo>
                  <a:lnTo>
                    <a:pt x="2587" y="296"/>
                  </a:lnTo>
                  <a:lnTo>
                    <a:pt x="2590" y="298"/>
                  </a:lnTo>
                  <a:lnTo>
                    <a:pt x="2592" y="268"/>
                  </a:lnTo>
                  <a:lnTo>
                    <a:pt x="2594" y="303"/>
                  </a:lnTo>
                  <a:lnTo>
                    <a:pt x="2597" y="289"/>
                  </a:lnTo>
                  <a:lnTo>
                    <a:pt x="2599" y="230"/>
                  </a:lnTo>
                  <a:lnTo>
                    <a:pt x="2601" y="234"/>
                  </a:lnTo>
                  <a:lnTo>
                    <a:pt x="2604" y="252"/>
                  </a:lnTo>
                  <a:lnTo>
                    <a:pt x="2606" y="311"/>
                  </a:lnTo>
                  <a:lnTo>
                    <a:pt x="2608" y="328"/>
                  </a:lnTo>
                  <a:lnTo>
                    <a:pt x="2610" y="305"/>
                  </a:lnTo>
                  <a:lnTo>
                    <a:pt x="2613" y="247"/>
                  </a:lnTo>
                  <a:lnTo>
                    <a:pt x="2615" y="225"/>
                  </a:lnTo>
                  <a:lnTo>
                    <a:pt x="2617" y="241"/>
                  </a:lnTo>
                  <a:lnTo>
                    <a:pt x="2620" y="264"/>
                  </a:lnTo>
                  <a:lnTo>
                    <a:pt x="2622" y="228"/>
                  </a:lnTo>
                  <a:lnTo>
                    <a:pt x="2624" y="196"/>
                  </a:lnTo>
                  <a:lnTo>
                    <a:pt x="2626" y="200"/>
                  </a:lnTo>
                  <a:lnTo>
                    <a:pt x="2629" y="226"/>
                  </a:lnTo>
                  <a:lnTo>
                    <a:pt x="2631" y="285"/>
                  </a:lnTo>
                  <a:lnTo>
                    <a:pt x="2633" y="328"/>
                  </a:lnTo>
                  <a:lnTo>
                    <a:pt x="2636" y="344"/>
                  </a:lnTo>
                  <a:lnTo>
                    <a:pt x="2638" y="308"/>
                  </a:lnTo>
                  <a:lnTo>
                    <a:pt x="2640" y="230"/>
                  </a:lnTo>
                  <a:lnTo>
                    <a:pt x="2643" y="178"/>
                  </a:lnTo>
                  <a:lnTo>
                    <a:pt x="2645" y="167"/>
                  </a:lnTo>
                  <a:lnTo>
                    <a:pt x="2647" y="190"/>
                  </a:lnTo>
                  <a:lnTo>
                    <a:pt x="2650" y="198"/>
                  </a:lnTo>
                  <a:lnTo>
                    <a:pt x="2652" y="235"/>
                  </a:lnTo>
                  <a:lnTo>
                    <a:pt x="2654" y="241"/>
                  </a:lnTo>
                  <a:lnTo>
                    <a:pt x="2656" y="209"/>
                  </a:lnTo>
                  <a:lnTo>
                    <a:pt x="2659" y="186"/>
                  </a:lnTo>
                  <a:lnTo>
                    <a:pt x="2661" y="220"/>
                  </a:lnTo>
                  <a:lnTo>
                    <a:pt x="2663" y="259"/>
                  </a:lnTo>
                  <a:lnTo>
                    <a:pt x="2665" y="243"/>
                  </a:lnTo>
                  <a:lnTo>
                    <a:pt x="2668" y="230"/>
                  </a:lnTo>
                  <a:lnTo>
                    <a:pt x="2670" y="279"/>
                  </a:lnTo>
                  <a:lnTo>
                    <a:pt x="2672" y="343"/>
                  </a:lnTo>
                  <a:lnTo>
                    <a:pt x="2675" y="364"/>
                  </a:lnTo>
                  <a:lnTo>
                    <a:pt x="2677" y="288"/>
                  </a:lnTo>
                  <a:lnTo>
                    <a:pt x="2679" y="224"/>
                  </a:lnTo>
                  <a:lnTo>
                    <a:pt x="2682" y="194"/>
                  </a:lnTo>
                  <a:lnTo>
                    <a:pt x="2684" y="220"/>
                  </a:lnTo>
                  <a:lnTo>
                    <a:pt x="2686" y="255"/>
                  </a:lnTo>
                  <a:lnTo>
                    <a:pt x="2689" y="234"/>
                  </a:lnTo>
                  <a:lnTo>
                    <a:pt x="2691" y="201"/>
                  </a:lnTo>
                  <a:lnTo>
                    <a:pt x="2693" y="152"/>
                  </a:lnTo>
                  <a:lnTo>
                    <a:pt x="2696" y="182"/>
                  </a:lnTo>
                  <a:lnTo>
                    <a:pt x="2698" y="221"/>
                  </a:lnTo>
                  <a:lnTo>
                    <a:pt x="2700" y="275"/>
                  </a:lnTo>
                  <a:lnTo>
                    <a:pt x="2702" y="275"/>
                  </a:lnTo>
                  <a:lnTo>
                    <a:pt x="2705" y="304"/>
                  </a:lnTo>
                  <a:lnTo>
                    <a:pt x="2707" y="310"/>
                  </a:lnTo>
                  <a:lnTo>
                    <a:pt x="2709" y="268"/>
                  </a:lnTo>
                  <a:lnTo>
                    <a:pt x="2711" y="246"/>
                  </a:lnTo>
                  <a:lnTo>
                    <a:pt x="2714" y="221"/>
                  </a:lnTo>
                  <a:lnTo>
                    <a:pt x="2716" y="322"/>
                  </a:lnTo>
                  <a:lnTo>
                    <a:pt x="2718" y="318"/>
                  </a:lnTo>
                  <a:lnTo>
                    <a:pt x="2721" y="284"/>
                  </a:lnTo>
                  <a:lnTo>
                    <a:pt x="2723" y="232"/>
                  </a:lnTo>
                  <a:lnTo>
                    <a:pt x="2725" y="215"/>
                  </a:lnTo>
                  <a:lnTo>
                    <a:pt x="2728" y="256"/>
                  </a:lnTo>
                  <a:lnTo>
                    <a:pt x="2730" y="240"/>
                  </a:lnTo>
                  <a:lnTo>
                    <a:pt x="2732" y="284"/>
                  </a:lnTo>
                  <a:lnTo>
                    <a:pt x="2735" y="281"/>
                  </a:lnTo>
                  <a:lnTo>
                    <a:pt x="2737" y="263"/>
                  </a:lnTo>
                  <a:lnTo>
                    <a:pt x="2739" y="280"/>
                  </a:lnTo>
                  <a:lnTo>
                    <a:pt x="2742" y="303"/>
                  </a:lnTo>
                  <a:lnTo>
                    <a:pt x="2744" y="327"/>
                  </a:lnTo>
                  <a:lnTo>
                    <a:pt x="2746" y="297"/>
                  </a:lnTo>
                  <a:lnTo>
                    <a:pt x="2748" y="278"/>
                  </a:lnTo>
                  <a:lnTo>
                    <a:pt x="2750" y="295"/>
                  </a:lnTo>
                  <a:lnTo>
                    <a:pt x="2753" y="284"/>
                  </a:lnTo>
                  <a:lnTo>
                    <a:pt x="2755" y="295"/>
                  </a:lnTo>
                  <a:lnTo>
                    <a:pt x="2757" y="269"/>
                  </a:lnTo>
                  <a:lnTo>
                    <a:pt x="2760" y="258"/>
                  </a:lnTo>
                  <a:lnTo>
                    <a:pt x="2762" y="206"/>
                  </a:lnTo>
                  <a:lnTo>
                    <a:pt x="2764" y="205"/>
                  </a:lnTo>
                  <a:lnTo>
                    <a:pt x="2767" y="231"/>
                  </a:lnTo>
                  <a:lnTo>
                    <a:pt x="2769" y="272"/>
                  </a:lnTo>
                  <a:lnTo>
                    <a:pt x="2771" y="306"/>
                  </a:lnTo>
                  <a:lnTo>
                    <a:pt x="2774" y="295"/>
                  </a:lnTo>
                  <a:lnTo>
                    <a:pt x="2776" y="318"/>
                  </a:lnTo>
                  <a:lnTo>
                    <a:pt x="2778" y="317"/>
                  </a:lnTo>
                  <a:lnTo>
                    <a:pt x="2781" y="342"/>
                  </a:lnTo>
                  <a:lnTo>
                    <a:pt x="2783" y="309"/>
                  </a:lnTo>
                  <a:lnTo>
                    <a:pt x="2785" y="262"/>
                  </a:lnTo>
                  <a:lnTo>
                    <a:pt x="2787" y="245"/>
                  </a:lnTo>
                  <a:lnTo>
                    <a:pt x="2789" y="216"/>
                  </a:lnTo>
                  <a:lnTo>
                    <a:pt x="2792" y="235"/>
                  </a:lnTo>
                  <a:lnTo>
                    <a:pt x="2794" y="229"/>
                  </a:lnTo>
                  <a:lnTo>
                    <a:pt x="2796" y="291"/>
                  </a:lnTo>
                  <a:lnTo>
                    <a:pt x="2799" y="321"/>
                  </a:lnTo>
                  <a:lnTo>
                    <a:pt x="2801" y="329"/>
                  </a:lnTo>
                  <a:lnTo>
                    <a:pt x="2803" y="316"/>
                  </a:lnTo>
                  <a:lnTo>
                    <a:pt x="2806" y="303"/>
                  </a:lnTo>
                  <a:lnTo>
                    <a:pt x="2808" y="322"/>
                  </a:lnTo>
                  <a:lnTo>
                    <a:pt x="2810" y="338"/>
                  </a:lnTo>
                  <a:lnTo>
                    <a:pt x="2813" y="305"/>
                  </a:lnTo>
                  <a:lnTo>
                    <a:pt x="2815" y="268"/>
                  </a:lnTo>
                  <a:lnTo>
                    <a:pt x="2817" y="250"/>
                  </a:lnTo>
                  <a:lnTo>
                    <a:pt x="2820" y="284"/>
                  </a:lnTo>
                  <a:lnTo>
                    <a:pt x="2822" y="366"/>
                  </a:lnTo>
                  <a:lnTo>
                    <a:pt x="2824" y="375"/>
                  </a:lnTo>
                  <a:lnTo>
                    <a:pt x="2827" y="345"/>
                  </a:lnTo>
                  <a:lnTo>
                    <a:pt x="2829" y="248"/>
                  </a:lnTo>
                  <a:lnTo>
                    <a:pt x="2831" y="221"/>
                  </a:lnTo>
                  <a:lnTo>
                    <a:pt x="2833" y="231"/>
                  </a:lnTo>
                  <a:lnTo>
                    <a:pt x="2835" y="261"/>
                  </a:lnTo>
                  <a:lnTo>
                    <a:pt x="2838" y="297"/>
                  </a:lnTo>
                  <a:lnTo>
                    <a:pt x="2840" y="329"/>
                  </a:lnTo>
                  <a:lnTo>
                    <a:pt x="2842" y="301"/>
                  </a:lnTo>
                  <a:lnTo>
                    <a:pt x="2845" y="287"/>
                  </a:lnTo>
                  <a:lnTo>
                    <a:pt x="2847" y="304"/>
                  </a:lnTo>
                  <a:lnTo>
                    <a:pt x="2849" y="374"/>
                  </a:lnTo>
                  <a:lnTo>
                    <a:pt x="2852" y="315"/>
                  </a:lnTo>
                  <a:lnTo>
                    <a:pt x="2854" y="251"/>
                  </a:lnTo>
                  <a:lnTo>
                    <a:pt x="2856" y="192"/>
                  </a:lnTo>
                  <a:lnTo>
                    <a:pt x="2859" y="237"/>
                  </a:lnTo>
                  <a:lnTo>
                    <a:pt x="2861" y="227"/>
                  </a:lnTo>
                  <a:lnTo>
                    <a:pt x="2863" y="247"/>
                  </a:lnTo>
                  <a:lnTo>
                    <a:pt x="2866" y="249"/>
                  </a:lnTo>
                  <a:lnTo>
                    <a:pt x="2868" y="260"/>
                  </a:lnTo>
                  <a:lnTo>
                    <a:pt x="2870" y="240"/>
                  </a:lnTo>
                  <a:lnTo>
                    <a:pt x="2872" y="230"/>
                  </a:lnTo>
                  <a:lnTo>
                    <a:pt x="2875" y="308"/>
                  </a:lnTo>
                  <a:lnTo>
                    <a:pt x="2877" y="337"/>
                  </a:lnTo>
                  <a:lnTo>
                    <a:pt x="2879" y="353"/>
                  </a:lnTo>
                  <a:lnTo>
                    <a:pt x="2881" y="271"/>
                  </a:lnTo>
                  <a:lnTo>
                    <a:pt x="2884" y="209"/>
                  </a:lnTo>
                  <a:lnTo>
                    <a:pt x="2886" y="159"/>
                  </a:lnTo>
                  <a:lnTo>
                    <a:pt x="2888" y="199"/>
                  </a:lnTo>
                  <a:lnTo>
                    <a:pt x="2891" y="197"/>
                  </a:lnTo>
                  <a:lnTo>
                    <a:pt x="2893" y="282"/>
                  </a:lnTo>
                  <a:lnTo>
                    <a:pt x="2895" y="269"/>
                  </a:lnTo>
                  <a:lnTo>
                    <a:pt x="2898" y="277"/>
                  </a:lnTo>
                  <a:lnTo>
                    <a:pt x="2900" y="221"/>
                  </a:lnTo>
                  <a:lnTo>
                    <a:pt x="2902" y="267"/>
                  </a:lnTo>
                  <a:lnTo>
                    <a:pt x="2905" y="325"/>
                  </a:lnTo>
                  <a:lnTo>
                    <a:pt x="2907" y="285"/>
                  </a:lnTo>
                  <a:lnTo>
                    <a:pt x="2909" y="247"/>
                  </a:lnTo>
                  <a:lnTo>
                    <a:pt x="2911" y="206"/>
                  </a:lnTo>
                  <a:lnTo>
                    <a:pt x="2914" y="256"/>
                  </a:lnTo>
                  <a:lnTo>
                    <a:pt x="2916" y="231"/>
                  </a:lnTo>
                  <a:lnTo>
                    <a:pt x="2918" y="249"/>
                  </a:lnTo>
                  <a:lnTo>
                    <a:pt x="2921" y="279"/>
                  </a:lnTo>
                  <a:lnTo>
                    <a:pt x="2923" y="286"/>
                  </a:lnTo>
                  <a:lnTo>
                    <a:pt x="2925" y="306"/>
                  </a:lnTo>
                  <a:lnTo>
                    <a:pt x="2927" y="255"/>
                  </a:lnTo>
                  <a:lnTo>
                    <a:pt x="2930" y="280"/>
                  </a:lnTo>
                  <a:lnTo>
                    <a:pt x="2932" y="252"/>
                  </a:lnTo>
                  <a:lnTo>
                    <a:pt x="2934" y="238"/>
                  </a:lnTo>
                  <a:lnTo>
                    <a:pt x="2937" y="237"/>
                  </a:lnTo>
                  <a:lnTo>
                    <a:pt x="2939" y="292"/>
                  </a:lnTo>
                  <a:lnTo>
                    <a:pt x="2941" y="371"/>
                  </a:lnTo>
                  <a:lnTo>
                    <a:pt x="2944" y="365"/>
                  </a:lnTo>
                  <a:lnTo>
                    <a:pt x="2946" y="329"/>
                  </a:lnTo>
                  <a:lnTo>
                    <a:pt x="2948" y="275"/>
                  </a:lnTo>
                  <a:lnTo>
                    <a:pt x="2951" y="278"/>
                  </a:lnTo>
                  <a:lnTo>
                    <a:pt x="2953" y="269"/>
                  </a:lnTo>
                  <a:lnTo>
                    <a:pt x="2955" y="277"/>
                  </a:lnTo>
                  <a:lnTo>
                    <a:pt x="2957" y="224"/>
                  </a:lnTo>
                  <a:lnTo>
                    <a:pt x="2960" y="208"/>
                  </a:lnTo>
                  <a:lnTo>
                    <a:pt x="2962" y="221"/>
                  </a:lnTo>
                  <a:lnTo>
                    <a:pt x="2964" y="230"/>
                  </a:lnTo>
                  <a:lnTo>
                    <a:pt x="2967" y="237"/>
                  </a:lnTo>
                  <a:lnTo>
                    <a:pt x="2969" y="204"/>
                  </a:lnTo>
                  <a:lnTo>
                    <a:pt x="2971" y="228"/>
                  </a:lnTo>
                  <a:lnTo>
                    <a:pt x="2973" y="292"/>
                  </a:lnTo>
                  <a:lnTo>
                    <a:pt x="2976" y="298"/>
                  </a:lnTo>
                  <a:lnTo>
                    <a:pt x="2978" y="294"/>
                  </a:lnTo>
                  <a:lnTo>
                    <a:pt x="2980" y="222"/>
                  </a:lnTo>
                  <a:lnTo>
                    <a:pt x="2983" y="241"/>
                  </a:lnTo>
                  <a:lnTo>
                    <a:pt x="2985" y="276"/>
                  </a:lnTo>
                  <a:lnTo>
                    <a:pt x="2987" y="308"/>
                  </a:lnTo>
                  <a:lnTo>
                    <a:pt x="2990" y="283"/>
                  </a:lnTo>
                  <a:lnTo>
                    <a:pt x="2992" y="290"/>
                  </a:lnTo>
                  <a:lnTo>
                    <a:pt x="2994" y="327"/>
                  </a:lnTo>
                  <a:lnTo>
                    <a:pt x="2996" y="344"/>
                  </a:lnTo>
                  <a:lnTo>
                    <a:pt x="2999" y="284"/>
                  </a:lnTo>
                  <a:lnTo>
                    <a:pt x="3001" y="195"/>
                  </a:lnTo>
                  <a:lnTo>
                    <a:pt x="3003" y="247"/>
                  </a:lnTo>
                  <a:lnTo>
                    <a:pt x="3006" y="289"/>
                  </a:lnTo>
                  <a:lnTo>
                    <a:pt x="3008" y="349"/>
                  </a:lnTo>
                  <a:lnTo>
                    <a:pt x="3010" y="326"/>
                  </a:lnTo>
                  <a:lnTo>
                    <a:pt x="3012" y="263"/>
                  </a:lnTo>
                  <a:lnTo>
                    <a:pt x="3015" y="250"/>
                  </a:lnTo>
                  <a:lnTo>
                    <a:pt x="3017" y="215"/>
                  </a:lnTo>
                  <a:lnTo>
                    <a:pt x="3019" y="272"/>
                  </a:lnTo>
                  <a:lnTo>
                    <a:pt x="3022" y="264"/>
                  </a:lnTo>
                  <a:lnTo>
                    <a:pt x="3024" y="270"/>
                  </a:lnTo>
                  <a:lnTo>
                    <a:pt x="3026" y="213"/>
                  </a:lnTo>
                  <a:lnTo>
                    <a:pt x="3029" y="187"/>
                  </a:lnTo>
                  <a:lnTo>
                    <a:pt x="3031" y="178"/>
                  </a:lnTo>
                  <a:lnTo>
                    <a:pt x="3033" y="171"/>
                  </a:lnTo>
                  <a:lnTo>
                    <a:pt x="3035" y="168"/>
                  </a:lnTo>
                  <a:lnTo>
                    <a:pt x="3038" y="242"/>
                  </a:lnTo>
                  <a:lnTo>
                    <a:pt x="3040" y="343"/>
                  </a:lnTo>
                  <a:lnTo>
                    <a:pt x="3042" y="351"/>
                  </a:lnTo>
                  <a:lnTo>
                    <a:pt x="3045" y="302"/>
                  </a:lnTo>
                  <a:lnTo>
                    <a:pt x="3047" y="247"/>
                  </a:lnTo>
                  <a:lnTo>
                    <a:pt x="3049" y="253"/>
                  </a:lnTo>
                  <a:lnTo>
                    <a:pt x="3052" y="251"/>
                  </a:lnTo>
                  <a:lnTo>
                    <a:pt x="3054" y="243"/>
                  </a:lnTo>
                  <a:lnTo>
                    <a:pt x="3056" y="214"/>
                  </a:lnTo>
                  <a:lnTo>
                    <a:pt x="3058" y="202"/>
                  </a:lnTo>
                  <a:lnTo>
                    <a:pt x="3061" y="180"/>
                  </a:lnTo>
                  <a:lnTo>
                    <a:pt x="3063" y="205"/>
                  </a:lnTo>
                  <a:lnTo>
                    <a:pt x="3065" y="181"/>
                  </a:lnTo>
                  <a:lnTo>
                    <a:pt x="3068" y="199"/>
                  </a:lnTo>
                  <a:lnTo>
                    <a:pt x="3070" y="183"/>
                  </a:lnTo>
                  <a:lnTo>
                    <a:pt x="3072" y="158"/>
                  </a:lnTo>
                  <a:lnTo>
                    <a:pt x="3074" y="146"/>
                  </a:lnTo>
                  <a:lnTo>
                    <a:pt x="3077" y="126"/>
                  </a:lnTo>
                  <a:lnTo>
                    <a:pt x="3079" y="96"/>
                  </a:lnTo>
                  <a:lnTo>
                    <a:pt x="3081" y="61"/>
                  </a:lnTo>
                  <a:lnTo>
                    <a:pt x="3084" y="19"/>
                  </a:lnTo>
                  <a:lnTo>
                    <a:pt x="3086" y="30"/>
                  </a:lnTo>
                  <a:lnTo>
                    <a:pt x="3088" y="4"/>
                  </a:lnTo>
                  <a:lnTo>
                    <a:pt x="3091" y="12"/>
                  </a:lnTo>
                  <a:lnTo>
                    <a:pt x="3093" y="11"/>
                  </a:lnTo>
                  <a:lnTo>
                    <a:pt x="3095" y="21"/>
                  </a:lnTo>
                  <a:lnTo>
                    <a:pt x="3098" y="25"/>
                  </a:lnTo>
                  <a:lnTo>
                    <a:pt x="3100" y="27"/>
                  </a:lnTo>
                  <a:lnTo>
                    <a:pt x="3102" y="37"/>
                  </a:lnTo>
                  <a:lnTo>
                    <a:pt x="3104" y="44"/>
                  </a:lnTo>
                  <a:lnTo>
                    <a:pt x="3107" y="68"/>
                  </a:lnTo>
                  <a:lnTo>
                    <a:pt x="3109" y="87"/>
                  </a:lnTo>
                  <a:lnTo>
                    <a:pt x="3111" y="119"/>
                  </a:lnTo>
                  <a:lnTo>
                    <a:pt x="3114" y="125"/>
                  </a:lnTo>
                  <a:lnTo>
                    <a:pt x="3116" y="129"/>
                  </a:lnTo>
                  <a:lnTo>
                    <a:pt x="3118" y="143"/>
                  </a:lnTo>
                  <a:lnTo>
                    <a:pt x="3120" y="170"/>
                  </a:lnTo>
                  <a:lnTo>
                    <a:pt x="3123" y="218"/>
                  </a:lnTo>
                  <a:lnTo>
                    <a:pt x="3125" y="253"/>
                  </a:lnTo>
                  <a:lnTo>
                    <a:pt x="3127" y="288"/>
                  </a:lnTo>
                  <a:lnTo>
                    <a:pt x="3130" y="322"/>
                  </a:lnTo>
                  <a:lnTo>
                    <a:pt x="3132" y="330"/>
                  </a:lnTo>
                  <a:lnTo>
                    <a:pt x="3134" y="341"/>
                  </a:lnTo>
                  <a:lnTo>
                    <a:pt x="3137" y="343"/>
                  </a:lnTo>
                  <a:lnTo>
                    <a:pt x="3139" y="376"/>
                  </a:lnTo>
                  <a:lnTo>
                    <a:pt x="3141" y="395"/>
                  </a:lnTo>
                  <a:lnTo>
                    <a:pt x="3144" y="413"/>
                  </a:lnTo>
                  <a:lnTo>
                    <a:pt x="3146" y="422"/>
                  </a:lnTo>
                  <a:lnTo>
                    <a:pt x="3148" y="462"/>
                  </a:lnTo>
                  <a:lnTo>
                    <a:pt x="3150" y="472"/>
                  </a:lnTo>
                  <a:lnTo>
                    <a:pt x="3153" y="471"/>
                  </a:lnTo>
                  <a:lnTo>
                    <a:pt x="3155" y="454"/>
                  </a:lnTo>
                  <a:lnTo>
                    <a:pt x="3157" y="469"/>
                  </a:lnTo>
                  <a:lnTo>
                    <a:pt x="3159" y="469"/>
                  </a:lnTo>
                  <a:lnTo>
                    <a:pt x="3162" y="466"/>
                  </a:lnTo>
                  <a:lnTo>
                    <a:pt x="3164" y="459"/>
                  </a:lnTo>
                  <a:lnTo>
                    <a:pt x="3166" y="470"/>
                  </a:lnTo>
                  <a:lnTo>
                    <a:pt x="3169" y="455"/>
                  </a:lnTo>
                  <a:lnTo>
                    <a:pt x="3171" y="433"/>
                  </a:lnTo>
                  <a:lnTo>
                    <a:pt x="3173" y="397"/>
                  </a:lnTo>
                  <a:lnTo>
                    <a:pt x="3176" y="396"/>
                  </a:lnTo>
                  <a:lnTo>
                    <a:pt x="3178" y="380"/>
                  </a:lnTo>
                  <a:lnTo>
                    <a:pt x="3180" y="370"/>
                  </a:lnTo>
                  <a:lnTo>
                    <a:pt x="3183" y="334"/>
                  </a:lnTo>
                  <a:lnTo>
                    <a:pt x="3185" y="310"/>
                  </a:lnTo>
                  <a:lnTo>
                    <a:pt x="3187" y="300"/>
                  </a:lnTo>
                  <a:lnTo>
                    <a:pt x="3190" y="267"/>
                  </a:lnTo>
                  <a:lnTo>
                    <a:pt x="3192" y="239"/>
                  </a:lnTo>
                  <a:lnTo>
                    <a:pt x="3194" y="200"/>
                  </a:lnTo>
                  <a:lnTo>
                    <a:pt x="3196" y="187"/>
                  </a:lnTo>
                  <a:lnTo>
                    <a:pt x="3198" y="175"/>
                  </a:lnTo>
                  <a:lnTo>
                    <a:pt x="3201" y="163"/>
                  </a:lnTo>
                  <a:lnTo>
                    <a:pt x="3203" y="144"/>
                  </a:lnTo>
                  <a:lnTo>
                    <a:pt x="3205" y="121"/>
                  </a:lnTo>
                  <a:lnTo>
                    <a:pt x="3208" y="90"/>
                  </a:lnTo>
                  <a:lnTo>
                    <a:pt x="3210" y="59"/>
                  </a:lnTo>
                  <a:lnTo>
                    <a:pt x="3212" y="49"/>
                  </a:lnTo>
                  <a:lnTo>
                    <a:pt x="3215" y="25"/>
                  </a:lnTo>
                  <a:lnTo>
                    <a:pt x="3217" y="23"/>
                  </a:lnTo>
                  <a:lnTo>
                    <a:pt x="3219" y="6"/>
                  </a:lnTo>
                  <a:lnTo>
                    <a:pt x="3222" y="4"/>
                  </a:lnTo>
                  <a:lnTo>
                    <a:pt x="3224" y="4"/>
                  </a:lnTo>
                  <a:lnTo>
                    <a:pt x="3226" y="9"/>
                  </a:lnTo>
                  <a:lnTo>
                    <a:pt x="3229" y="22"/>
                  </a:lnTo>
                  <a:lnTo>
                    <a:pt x="3231" y="22"/>
                  </a:lnTo>
                  <a:lnTo>
                    <a:pt x="3233" y="45"/>
                  </a:lnTo>
                  <a:lnTo>
                    <a:pt x="3236" y="71"/>
                  </a:lnTo>
                  <a:lnTo>
                    <a:pt x="3238" y="102"/>
                  </a:lnTo>
                  <a:lnTo>
                    <a:pt x="3240" y="110"/>
                  </a:lnTo>
                  <a:lnTo>
                    <a:pt x="3242" y="126"/>
                  </a:lnTo>
                  <a:lnTo>
                    <a:pt x="3244" y="145"/>
                  </a:lnTo>
                  <a:lnTo>
                    <a:pt x="3247" y="169"/>
                  </a:lnTo>
                  <a:lnTo>
                    <a:pt x="3249" y="191"/>
                  </a:lnTo>
                  <a:lnTo>
                    <a:pt x="3251" y="216"/>
                  </a:lnTo>
                  <a:lnTo>
                    <a:pt x="3254" y="239"/>
                  </a:lnTo>
                  <a:lnTo>
                    <a:pt x="3256" y="283"/>
                  </a:lnTo>
                  <a:lnTo>
                    <a:pt x="3258" y="314"/>
                  </a:lnTo>
                  <a:lnTo>
                    <a:pt x="3261" y="348"/>
                  </a:lnTo>
                  <a:lnTo>
                    <a:pt x="3263" y="360"/>
                  </a:lnTo>
                  <a:lnTo>
                    <a:pt x="3265" y="385"/>
                  </a:lnTo>
                  <a:lnTo>
                    <a:pt x="3268" y="406"/>
                  </a:lnTo>
                  <a:lnTo>
                    <a:pt x="3270" y="429"/>
                  </a:lnTo>
                  <a:lnTo>
                    <a:pt x="3272" y="449"/>
                  </a:lnTo>
                  <a:lnTo>
                    <a:pt x="3275" y="476"/>
                  </a:lnTo>
                  <a:lnTo>
                    <a:pt x="3277" y="486"/>
                  </a:lnTo>
                  <a:lnTo>
                    <a:pt x="3279" y="480"/>
                  </a:lnTo>
                  <a:lnTo>
                    <a:pt x="3281" y="469"/>
                  </a:lnTo>
                  <a:lnTo>
                    <a:pt x="3283" y="473"/>
                  </a:lnTo>
                  <a:lnTo>
                    <a:pt x="3286" y="493"/>
                  </a:lnTo>
                  <a:lnTo>
                    <a:pt x="3288" y="488"/>
                  </a:lnTo>
                  <a:lnTo>
                    <a:pt x="3290" y="478"/>
                  </a:lnTo>
                  <a:lnTo>
                    <a:pt x="3293" y="460"/>
                  </a:lnTo>
                  <a:lnTo>
                    <a:pt x="3295" y="463"/>
                  </a:lnTo>
                  <a:lnTo>
                    <a:pt x="3297" y="458"/>
                  </a:lnTo>
                  <a:lnTo>
                    <a:pt x="3300" y="451"/>
                  </a:lnTo>
                  <a:lnTo>
                    <a:pt x="3302" y="425"/>
                  </a:lnTo>
                  <a:lnTo>
                    <a:pt x="3304" y="404"/>
                  </a:lnTo>
                  <a:lnTo>
                    <a:pt x="3307" y="369"/>
                  </a:lnTo>
                  <a:lnTo>
                    <a:pt x="3309" y="333"/>
                  </a:lnTo>
                  <a:lnTo>
                    <a:pt x="3311" y="312"/>
                  </a:lnTo>
                  <a:lnTo>
                    <a:pt x="3314" y="289"/>
                  </a:lnTo>
                  <a:lnTo>
                    <a:pt x="3316" y="273"/>
                  </a:lnTo>
                  <a:lnTo>
                    <a:pt x="3318" y="244"/>
                  </a:lnTo>
                  <a:lnTo>
                    <a:pt x="3320" y="229"/>
                  </a:lnTo>
                  <a:lnTo>
                    <a:pt x="3323" y="199"/>
                  </a:lnTo>
                  <a:lnTo>
                    <a:pt x="3325" y="167"/>
                  </a:lnTo>
                  <a:lnTo>
                    <a:pt x="3327" y="139"/>
                  </a:lnTo>
                  <a:lnTo>
                    <a:pt x="3329" y="126"/>
                  </a:lnTo>
                  <a:lnTo>
                    <a:pt x="3332" y="109"/>
                  </a:lnTo>
                  <a:lnTo>
                    <a:pt x="3334" y="89"/>
                  </a:lnTo>
                  <a:lnTo>
                    <a:pt x="3336" y="67"/>
                  </a:lnTo>
                  <a:lnTo>
                    <a:pt x="3339" y="56"/>
                  </a:lnTo>
                  <a:lnTo>
                    <a:pt x="3341" y="28"/>
                  </a:lnTo>
                  <a:lnTo>
                    <a:pt x="3343" y="17"/>
                  </a:lnTo>
                  <a:lnTo>
                    <a:pt x="3346" y="0"/>
                  </a:lnTo>
                  <a:lnTo>
                    <a:pt x="3348" y="9"/>
                  </a:lnTo>
                  <a:lnTo>
                    <a:pt x="3350" y="27"/>
                  </a:lnTo>
                  <a:lnTo>
                    <a:pt x="3353" y="22"/>
                  </a:lnTo>
                  <a:lnTo>
                    <a:pt x="3355" y="35"/>
                  </a:lnTo>
                  <a:lnTo>
                    <a:pt x="3357" y="37"/>
                  </a:lnTo>
                  <a:lnTo>
                    <a:pt x="3360" y="89"/>
                  </a:lnTo>
                  <a:lnTo>
                    <a:pt x="3362" y="114"/>
                  </a:lnTo>
                  <a:lnTo>
                    <a:pt x="3364" y="137"/>
                  </a:lnTo>
                  <a:lnTo>
                    <a:pt x="3366" y="134"/>
                  </a:lnTo>
                  <a:lnTo>
                    <a:pt x="3369" y="137"/>
                  </a:lnTo>
                  <a:lnTo>
                    <a:pt x="3371" y="158"/>
                  </a:lnTo>
                  <a:lnTo>
                    <a:pt x="3373" y="194"/>
                  </a:lnTo>
                  <a:lnTo>
                    <a:pt x="3375" y="225"/>
                  </a:lnTo>
                  <a:lnTo>
                    <a:pt x="3378" y="242"/>
                  </a:lnTo>
                  <a:lnTo>
                    <a:pt x="3380" y="243"/>
                  </a:lnTo>
                  <a:lnTo>
                    <a:pt x="3382" y="267"/>
                  </a:lnTo>
                  <a:lnTo>
                    <a:pt x="3385" y="296"/>
                  </a:lnTo>
                  <a:lnTo>
                    <a:pt x="3387" y="337"/>
                  </a:lnTo>
                  <a:lnTo>
                    <a:pt x="3389" y="360"/>
                  </a:lnTo>
                  <a:lnTo>
                    <a:pt x="3392" y="394"/>
                  </a:lnTo>
                  <a:lnTo>
                    <a:pt x="3394" y="423"/>
                  </a:lnTo>
                  <a:lnTo>
                    <a:pt x="3396" y="444"/>
                  </a:lnTo>
                  <a:lnTo>
                    <a:pt x="3399" y="461"/>
                  </a:lnTo>
                  <a:lnTo>
                    <a:pt x="3401" y="461"/>
                  </a:lnTo>
                  <a:lnTo>
                    <a:pt x="3403" y="494"/>
                  </a:lnTo>
                  <a:lnTo>
                    <a:pt x="3405" y="484"/>
                  </a:lnTo>
                  <a:lnTo>
                    <a:pt x="3408" y="513"/>
                  </a:lnTo>
                  <a:lnTo>
                    <a:pt x="3410" y="506"/>
                  </a:lnTo>
                  <a:lnTo>
                    <a:pt x="3412" y="512"/>
                  </a:lnTo>
                  <a:lnTo>
                    <a:pt x="3415" y="481"/>
                  </a:lnTo>
                  <a:lnTo>
                    <a:pt x="3417" y="475"/>
                  </a:lnTo>
                  <a:lnTo>
                    <a:pt x="3419" y="481"/>
                  </a:lnTo>
                  <a:lnTo>
                    <a:pt x="3421" y="472"/>
                  </a:lnTo>
                  <a:lnTo>
                    <a:pt x="3424" y="452"/>
                  </a:lnTo>
                  <a:lnTo>
                    <a:pt x="3426" y="435"/>
                  </a:lnTo>
                  <a:lnTo>
                    <a:pt x="3428" y="421"/>
                  </a:lnTo>
                  <a:lnTo>
                    <a:pt x="3431" y="403"/>
                  </a:lnTo>
                  <a:lnTo>
                    <a:pt x="3433" y="383"/>
                  </a:lnTo>
                  <a:lnTo>
                    <a:pt x="3435" y="359"/>
                  </a:lnTo>
                  <a:lnTo>
                    <a:pt x="3438" y="339"/>
                  </a:lnTo>
                  <a:lnTo>
                    <a:pt x="3440" y="316"/>
                  </a:lnTo>
                  <a:lnTo>
                    <a:pt x="3442" y="282"/>
                  </a:lnTo>
                  <a:lnTo>
                    <a:pt x="3444" y="283"/>
                  </a:lnTo>
                  <a:lnTo>
                    <a:pt x="3447" y="265"/>
                  </a:lnTo>
                  <a:lnTo>
                    <a:pt x="3449" y="235"/>
                  </a:lnTo>
                  <a:lnTo>
                    <a:pt x="3451" y="206"/>
                  </a:lnTo>
                  <a:lnTo>
                    <a:pt x="3454" y="227"/>
                  </a:lnTo>
                  <a:lnTo>
                    <a:pt x="3456" y="282"/>
                  </a:lnTo>
                  <a:lnTo>
                    <a:pt x="3458" y="284"/>
                  </a:lnTo>
                  <a:lnTo>
                    <a:pt x="3460" y="198"/>
                  </a:lnTo>
                  <a:lnTo>
                    <a:pt x="3463" y="199"/>
                  </a:lnTo>
                  <a:lnTo>
                    <a:pt x="3465" y="221"/>
                  </a:lnTo>
                  <a:lnTo>
                    <a:pt x="3467" y="302"/>
                  </a:lnTo>
                  <a:lnTo>
                    <a:pt x="3470" y="267"/>
                  </a:lnTo>
                  <a:lnTo>
                    <a:pt x="3472" y="248"/>
                  </a:lnTo>
                  <a:lnTo>
                    <a:pt x="3474" y="246"/>
                  </a:lnTo>
                  <a:lnTo>
                    <a:pt x="3477" y="190"/>
                  </a:lnTo>
                  <a:lnTo>
                    <a:pt x="3479" y="211"/>
                  </a:lnTo>
                  <a:lnTo>
                    <a:pt x="3481" y="203"/>
                  </a:lnTo>
                  <a:lnTo>
                    <a:pt x="3484" y="319"/>
                  </a:lnTo>
                  <a:lnTo>
                    <a:pt x="3486" y="330"/>
                  </a:lnTo>
                  <a:lnTo>
                    <a:pt x="3488" y="350"/>
                  </a:lnTo>
                  <a:lnTo>
                    <a:pt x="3490" y="315"/>
                  </a:lnTo>
                  <a:lnTo>
                    <a:pt x="3493" y="289"/>
                  </a:lnTo>
                  <a:lnTo>
                    <a:pt x="3495" y="268"/>
                  </a:lnTo>
                  <a:lnTo>
                    <a:pt x="3497" y="309"/>
                  </a:lnTo>
                  <a:lnTo>
                    <a:pt x="3500" y="321"/>
                  </a:lnTo>
                  <a:lnTo>
                    <a:pt x="3502" y="281"/>
                  </a:lnTo>
                  <a:lnTo>
                    <a:pt x="3504" y="212"/>
                  </a:lnTo>
                  <a:lnTo>
                    <a:pt x="3506" y="213"/>
                  </a:lnTo>
                  <a:lnTo>
                    <a:pt x="3509" y="215"/>
                  </a:lnTo>
                  <a:lnTo>
                    <a:pt x="3511" y="238"/>
                  </a:lnTo>
                  <a:lnTo>
                    <a:pt x="3513" y="236"/>
                  </a:lnTo>
                  <a:lnTo>
                    <a:pt x="3516" y="262"/>
                  </a:lnTo>
                  <a:lnTo>
                    <a:pt x="3518" y="244"/>
                  </a:lnTo>
                  <a:lnTo>
                    <a:pt x="3520" y="222"/>
                  </a:lnTo>
                  <a:lnTo>
                    <a:pt x="3523" y="198"/>
                  </a:lnTo>
                  <a:lnTo>
                    <a:pt x="3525" y="188"/>
                  </a:lnTo>
                  <a:lnTo>
                    <a:pt x="3527" y="234"/>
                  </a:lnTo>
                  <a:lnTo>
                    <a:pt x="3529" y="243"/>
                  </a:lnTo>
                  <a:lnTo>
                    <a:pt x="3532" y="269"/>
                  </a:lnTo>
                  <a:lnTo>
                    <a:pt x="3534" y="156"/>
                  </a:lnTo>
                  <a:lnTo>
                    <a:pt x="3536" y="202"/>
                  </a:lnTo>
                  <a:lnTo>
                    <a:pt x="3539" y="195"/>
                  </a:lnTo>
                  <a:lnTo>
                    <a:pt x="3541" y="313"/>
                  </a:lnTo>
                  <a:lnTo>
                    <a:pt x="3543" y="268"/>
                  </a:lnTo>
                  <a:lnTo>
                    <a:pt x="3546" y="263"/>
                  </a:lnTo>
                  <a:lnTo>
                    <a:pt x="3548" y="178"/>
                  </a:lnTo>
                  <a:lnTo>
                    <a:pt x="3550" y="186"/>
                  </a:lnTo>
                  <a:lnTo>
                    <a:pt x="3552" y="187"/>
                  </a:lnTo>
                  <a:lnTo>
                    <a:pt x="3555" y="231"/>
                  </a:lnTo>
                  <a:lnTo>
                    <a:pt x="3557" y="238"/>
                  </a:lnTo>
                  <a:lnTo>
                    <a:pt x="3559" y="259"/>
                  </a:lnTo>
                  <a:lnTo>
                    <a:pt x="3562" y="263"/>
                  </a:lnTo>
                  <a:lnTo>
                    <a:pt x="3564" y="287"/>
                  </a:lnTo>
                  <a:lnTo>
                    <a:pt x="3566" y="287"/>
                  </a:lnTo>
                  <a:lnTo>
                    <a:pt x="3568" y="282"/>
                  </a:lnTo>
                  <a:lnTo>
                    <a:pt x="3571" y="258"/>
                  </a:lnTo>
                  <a:lnTo>
                    <a:pt x="3573" y="276"/>
                  </a:lnTo>
                  <a:lnTo>
                    <a:pt x="3575" y="267"/>
                  </a:lnTo>
                  <a:lnTo>
                    <a:pt x="3578" y="284"/>
                  </a:lnTo>
                  <a:lnTo>
                    <a:pt x="3580" y="240"/>
                  </a:lnTo>
                  <a:lnTo>
                    <a:pt x="3582" y="300"/>
                  </a:lnTo>
                  <a:lnTo>
                    <a:pt x="3585" y="307"/>
                  </a:lnTo>
                  <a:lnTo>
                    <a:pt x="3587" y="360"/>
                  </a:lnTo>
                  <a:lnTo>
                    <a:pt x="3589" y="302"/>
                  </a:lnTo>
                  <a:lnTo>
                    <a:pt x="3592" y="342"/>
                  </a:lnTo>
                  <a:lnTo>
                    <a:pt x="3594" y="341"/>
                  </a:lnTo>
                  <a:lnTo>
                    <a:pt x="3596" y="313"/>
                  </a:lnTo>
                  <a:lnTo>
                    <a:pt x="3598" y="232"/>
                  </a:lnTo>
                  <a:lnTo>
                    <a:pt x="3601" y="224"/>
                  </a:lnTo>
                  <a:lnTo>
                    <a:pt x="3603" y="236"/>
                  </a:lnTo>
                  <a:lnTo>
                    <a:pt x="3605" y="269"/>
                  </a:lnTo>
                  <a:lnTo>
                    <a:pt x="3607" y="269"/>
                  </a:lnTo>
                  <a:lnTo>
                    <a:pt x="3610" y="238"/>
                  </a:lnTo>
                  <a:lnTo>
                    <a:pt x="3612" y="251"/>
                  </a:lnTo>
                  <a:lnTo>
                    <a:pt x="3614" y="203"/>
                  </a:lnTo>
                  <a:lnTo>
                    <a:pt x="3617" y="256"/>
                  </a:lnTo>
                  <a:lnTo>
                    <a:pt x="3619" y="257"/>
                  </a:lnTo>
                  <a:lnTo>
                    <a:pt x="3621" y="332"/>
                  </a:lnTo>
                  <a:lnTo>
                    <a:pt x="3624" y="351"/>
                  </a:lnTo>
                  <a:lnTo>
                    <a:pt x="3626" y="319"/>
                  </a:lnTo>
                  <a:lnTo>
                    <a:pt x="3628" y="285"/>
                  </a:lnTo>
                  <a:lnTo>
                    <a:pt x="3631" y="278"/>
                  </a:lnTo>
                  <a:lnTo>
                    <a:pt x="3633" y="298"/>
                  </a:lnTo>
                  <a:lnTo>
                    <a:pt x="3635" y="263"/>
                  </a:lnTo>
                  <a:lnTo>
                    <a:pt x="3638" y="255"/>
                  </a:lnTo>
                  <a:lnTo>
                    <a:pt x="3640" y="225"/>
                  </a:lnTo>
                  <a:lnTo>
                    <a:pt x="3642" y="269"/>
                  </a:lnTo>
                  <a:lnTo>
                    <a:pt x="3644" y="280"/>
                  </a:lnTo>
                  <a:lnTo>
                    <a:pt x="3647" y="317"/>
                  </a:lnTo>
                  <a:lnTo>
                    <a:pt x="3649" y="299"/>
                  </a:lnTo>
                  <a:lnTo>
                    <a:pt x="3651" y="288"/>
                  </a:lnTo>
                  <a:lnTo>
                    <a:pt x="3653" y="267"/>
                  </a:lnTo>
                  <a:lnTo>
                    <a:pt x="3656" y="291"/>
                  </a:lnTo>
                  <a:lnTo>
                    <a:pt x="3658" y="279"/>
                  </a:lnTo>
                  <a:lnTo>
                    <a:pt x="3660" y="279"/>
                  </a:lnTo>
                  <a:lnTo>
                    <a:pt x="3663" y="232"/>
                  </a:lnTo>
                  <a:lnTo>
                    <a:pt x="3665" y="285"/>
                  </a:lnTo>
                  <a:lnTo>
                    <a:pt x="3667" y="281"/>
                  </a:lnTo>
                  <a:lnTo>
                    <a:pt x="3670" y="258"/>
                  </a:lnTo>
                  <a:lnTo>
                    <a:pt x="3672" y="205"/>
                  </a:lnTo>
                  <a:lnTo>
                    <a:pt x="3674" y="216"/>
                  </a:lnTo>
                  <a:lnTo>
                    <a:pt x="3677" y="226"/>
                  </a:lnTo>
                  <a:lnTo>
                    <a:pt x="3679" y="242"/>
                  </a:lnTo>
                  <a:lnTo>
                    <a:pt x="3681" y="263"/>
                  </a:lnTo>
                  <a:lnTo>
                    <a:pt x="3684" y="270"/>
                  </a:lnTo>
                  <a:lnTo>
                    <a:pt x="3686" y="267"/>
                  </a:lnTo>
                  <a:lnTo>
                    <a:pt x="3688" y="265"/>
                  </a:lnTo>
                  <a:lnTo>
                    <a:pt x="3690" y="313"/>
                  </a:lnTo>
                  <a:lnTo>
                    <a:pt x="3692" y="324"/>
                  </a:lnTo>
                  <a:lnTo>
                    <a:pt x="3695" y="292"/>
                  </a:lnTo>
                  <a:lnTo>
                    <a:pt x="3697" y="262"/>
                  </a:lnTo>
                  <a:lnTo>
                    <a:pt x="3699" y="277"/>
                  </a:lnTo>
                  <a:lnTo>
                    <a:pt x="3702" y="303"/>
                  </a:lnTo>
                  <a:lnTo>
                    <a:pt x="3704" y="312"/>
                  </a:lnTo>
                  <a:lnTo>
                    <a:pt x="3706" y="304"/>
                  </a:lnTo>
                  <a:lnTo>
                    <a:pt x="3709" y="289"/>
                  </a:lnTo>
                  <a:lnTo>
                    <a:pt x="3711" y="291"/>
                  </a:lnTo>
                  <a:lnTo>
                    <a:pt x="3713" y="251"/>
                  </a:lnTo>
                  <a:lnTo>
                    <a:pt x="3716" y="249"/>
                  </a:lnTo>
                  <a:lnTo>
                    <a:pt x="3718" y="243"/>
                  </a:lnTo>
                  <a:lnTo>
                    <a:pt x="3720" y="263"/>
                  </a:lnTo>
                  <a:lnTo>
                    <a:pt x="3723" y="258"/>
                  </a:lnTo>
                  <a:lnTo>
                    <a:pt x="3725" y="279"/>
                  </a:lnTo>
                  <a:lnTo>
                    <a:pt x="3727" y="297"/>
                  </a:lnTo>
                  <a:lnTo>
                    <a:pt x="3729" y="308"/>
                  </a:lnTo>
                  <a:lnTo>
                    <a:pt x="3731" y="260"/>
                  </a:lnTo>
                  <a:lnTo>
                    <a:pt x="3734" y="221"/>
                  </a:lnTo>
                  <a:lnTo>
                    <a:pt x="3736" y="229"/>
                  </a:lnTo>
                  <a:lnTo>
                    <a:pt x="3738" y="267"/>
                  </a:lnTo>
                  <a:lnTo>
                    <a:pt x="3741" y="290"/>
                  </a:lnTo>
                  <a:lnTo>
                    <a:pt x="3743" y="283"/>
                  </a:lnTo>
                  <a:lnTo>
                    <a:pt x="3745" y="305"/>
                  </a:lnTo>
                  <a:lnTo>
                    <a:pt x="3748" y="299"/>
                  </a:lnTo>
                  <a:lnTo>
                    <a:pt x="3750" y="340"/>
                  </a:lnTo>
                  <a:lnTo>
                    <a:pt x="3752" y="333"/>
                  </a:lnTo>
                  <a:lnTo>
                    <a:pt x="3755" y="309"/>
                  </a:lnTo>
                  <a:lnTo>
                    <a:pt x="3757" y="291"/>
                  </a:lnTo>
                  <a:lnTo>
                    <a:pt x="3759" y="299"/>
                  </a:lnTo>
                  <a:lnTo>
                    <a:pt x="3762" y="300"/>
                  </a:lnTo>
                  <a:lnTo>
                    <a:pt x="3764" y="279"/>
                  </a:lnTo>
                  <a:lnTo>
                    <a:pt x="3766" y="228"/>
                  </a:lnTo>
                  <a:lnTo>
                    <a:pt x="3769" y="256"/>
                  </a:lnTo>
                  <a:lnTo>
                    <a:pt x="3771" y="240"/>
                  </a:lnTo>
                  <a:lnTo>
                    <a:pt x="3773" y="267"/>
                  </a:lnTo>
                  <a:lnTo>
                    <a:pt x="3775" y="254"/>
                  </a:lnTo>
                  <a:lnTo>
                    <a:pt x="3777" y="330"/>
                  </a:lnTo>
                  <a:lnTo>
                    <a:pt x="3780" y="327"/>
                  </a:lnTo>
                  <a:lnTo>
                    <a:pt x="3782" y="332"/>
                  </a:lnTo>
                  <a:lnTo>
                    <a:pt x="3784" y="269"/>
                  </a:lnTo>
                  <a:lnTo>
                    <a:pt x="3787" y="293"/>
                  </a:lnTo>
                  <a:lnTo>
                    <a:pt x="3789" y="305"/>
                  </a:lnTo>
                  <a:lnTo>
                    <a:pt x="3791" y="351"/>
                  </a:lnTo>
                  <a:lnTo>
                    <a:pt x="3794" y="305"/>
                  </a:lnTo>
                  <a:lnTo>
                    <a:pt x="3796" y="305"/>
                  </a:lnTo>
                  <a:lnTo>
                    <a:pt x="3798" y="241"/>
                  </a:lnTo>
                  <a:lnTo>
                    <a:pt x="3801" y="242"/>
                  </a:lnTo>
                  <a:lnTo>
                    <a:pt x="3803" y="201"/>
                  </a:lnTo>
                  <a:lnTo>
                    <a:pt x="3805" y="224"/>
                  </a:lnTo>
                  <a:lnTo>
                    <a:pt x="3808" y="222"/>
                  </a:lnTo>
                  <a:lnTo>
                    <a:pt x="3810" y="281"/>
                  </a:lnTo>
                  <a:lnTo>
                    <a:pt x="3812" y="259"/>
                  </a:lnTo>
                  <a:lnTo>
                    <a:pt x="3814" y="289"/>
                  </a:lnTo>
                  <a:lnTo>
                    <a:pt x="3817" y="296"/>
                  </a:lnTo>
                  <a:lnTo>
                    <a:pt x="3819" y="251"/>
                  </a:lnTo>
                  <a:lnTo>
                    <a:pt x="3821" y="196"/>
                  </a:lnTo>
                  <a:lnTo>
                    <a:pt x="3823" y="154"/>
                  </a:lnTo>
                  <a:lnTo>
                    <a:pt x="3826" y="183"/>
                  </a:lnTo>
                  <a:lnTo>
                    <a:pt x="3828" y="221"/>
                  </a:lnTo>
                  <a:lnTo>
                    <a:pt x="3830" y="259"/>
                  </a:lnTo>
                  <a:lnTo>
                    <a:pt x="3833" y="256"/>
                  </a:lnTo>
                  <a:lnTo>
                    <a:pt x="3835" y="268"/>
                  </a:lnTo>
                  <a:lnTo>
                    <a:pt x="3837" y="258"/>
                  </a:lnTo>
                  <a:lnTo>
                    <a:pt x="3840" y="296"/>
                  </a:lnTo>
                  <a:lnTo>
                    <a:pt x="3842" y="347"/>
                  </a:lnTo>
                  <a:lnTo>
                    <a:pt x="3844" y="358"/>
                  </a:lnTo>
                  <a:lnTo>
                    <a:pt x="3847" y="370"/>
                  </a:lnTo>
                  <a:lnTo>
                    <a:pt x="3849" y="289"/>
                  </a:lnTo>
                  <a:lnTo>
                    <a:pt x="3851" y="268"/>
                  </a:lnTo>
                  <a:lnTo>
                    <a:pt x="3854" y="242"/>
                  </a:lnTo>
                  <a:lnTo>
                    <a:pt x="3856" y="260"/>
                  </a:lnTo>
                  <a:lnTo>
                    <a:pt x="3858" y="256"/>
                  </a:lnTo>
                  <a:lnTo>
                    <a:pt x="3860" y="281"/>
                  </a:lnTo>
                  <a:lnTo>
                    <a:pt x="3863" y="293"/>
                  </a:lnTo>
                  <a:lnTo>
                    <a:pt x="3865" y="311"/>
                  </a:lnTo>
                  <a:lnTo>
                    <a:pt x="3867" y="309"/>
                  </a:lnTo>
                  <a:lnTo>
                    <a:pt x="3869" y="255"/>
                  </a:lnTo>
                  <a:lnTo>
                    <a:pt x="3872" y="232"/>
                  </a:lnTo>
                  <a:lnTo>
                    <a:pt x="3874" y="260"/>
                  </a:lnTo>
                  <a:lnTo>
                    <a:pt x="3876" y="330"/>
                  </a:lnTo>
                  <a:lnTo>
                    <a:pt x="3879" y="307"/>
                  </a:lnTo>
                  <a:lnTo>
                    <a:pt x="3881" y="271"/>
                  </a:lnTo>
                  <a:lnTo>
                    <a:pt x="3883" y="218"/>
                  </a:lnTo>
                  <a:lnTo>
                    <a:pt x="3886" y="259"/>
                  </a:lnTo>
                  <a:lnTo>
                    <a:pt x="3888" y="243"/>
                  </a:lnTo>
                  <a:lnTo>
                    <a:pt x="3890" y="287"/>
                  </a:lnTo>
                  <a:lnTo>
                    <a:pt x="3893" y="291"/>
                  </a:lnTo>
                  <a:lnTo>
                    <a:pt x="3895" y="301"/>
                  </a:lnTo>
                  <a:lnTo>
                    <a:pt x="3897" y="283"/>
                  </a:lnTo>
                  <a:lnTo>
                    <a:pt x="3899" y="253"/>
                  </a:lnTo>
                  <a:lnTo>
                    <a:pt x="3902" y="262"/>
                  </a:lnTo>
                  <a:lnTo>
                    <a:pt x="3904" y="271"/>
                  </a:lnTo>
                  <a:lnTo>
                    <a:pt x="3906" y="282"/>
                  </a:lnTo>
                  <a:lnTo>
                    <a:pt x="3908" y="252"/>
                  </a:lnTo>
                  <a:lnTo>
                    <a:pt x="3911" y="224"/>
                  </a:lnTo>
                  <a:lnTo>
                    <a:pt x="3913" y="195"/>
                  </a:lnTo>
                  <a:lnTo>
                    <a:pt x="3915" y="245"/>
                  </a:lnTo>
                  <a:lnTo>
                    <a:pt x="3918" y="279"/>
                  </a:lnTo>
                  <a:lnTo>
                    <a:pt x="3920" y="301"/>
                  </a:lnTo>
                  <a:lnTo>
                    <a:pt x="3922" y="247"/>
                  </a:lnTo>
                  <a:lnTo>
                    <a:pt x="3925" y="257"/>
                  </a:lnTo>
                  <a:lnTo>
                    <a:pt x="3927" y="280"/>
                  </a:lnTo>
                  <a:lnTo>
                    <a:pt x="3929" y="317"/>
                  </a:lnTo>
                  <a:lnTo>
                    <a:pt x="3932" y="262"/>
                  </a:lnTo>
                  <a:lnTo>
                    <a:pt x="3934" y="258"/>
                  </a:lnTo>
                  <a:lnTo>
                    <a:pt x="3936" y="271"/>
                  </a:lnTo>
                  <a:lnTo>
                    <a:pt x="3938" y="315"/>
                  </a:lnTo>
                  <a:lnTo>
                    <a:pt x="3941" y="332"/>
                  </a:lnTo>
                  <a:lnTo>
                    <a:pt x="3943" y="300"/>
                  </a:lnTo>
                  <a:lnTo>
                    <a:pt x="3945" y="299"/>
                  </a:lnTo>
                  <a:lnTo>
                    <a:pt x="3948" y="258"/>
                  </a:lnTo>
                  <a:lnTo>
                    <a:pt x="3950" y="236"/>
                  </a:lnTo>
                  <a:lnTo>
                    <a:pt x="3952" y="225"/>
                  </a:lnTo>
                  <a:lnTo>
                    <a:pt x="3954" y="218"/>
                  </a:lnTo>
                  <a:lnTo>
                    <a:pt x="3957" y="236"/>
                  </a:lnTo>
                  <a:lnTo>
                    <a:pt x="3959" y="208"/>
                  </a:lnTo>
                  <a:lnTo>
                    <a:pt x="3961" y="269"/>
                  </a:lnTo>
                  <a:lnTo>
                    <a:pt x="3964" y="335"/>
                  </a:lnTo>
                  <a:lnTo>
                    <a:pt x="3966" y="383"/>
                  </a:lnTo>
                  <a:lnTo>
                    <a:pt x="3968" y="371"/>
                  </a:lnTo>
                  <a:lnTo>
                    <a:pt x="3971" y="333"/>
                  </a:lnTo>
                  <a:lnTo>
                    <a:pt x="3973" y="306"/>
                  </a:lnTo>
                  <a:lnTo>
                    <a:pt x="3975" y="243"/>
                  </a:lnTo>
                  <a:lnTo>
                    <a:pt x="3977" y="274"/>
                  </a:lnTo>
                  <a:lnTo>
                    <a:pt x="3980" y="243"/>
                  </a:lnTo>
                  <a:lnTo>
                    <a:pt x="3982" y="276"/>
                  </a:lnTo>
                  <a:lnTo>
                    <a:pt x="3984" y="239"/>
                  </a:lnTo>
                  <a:lnTo>
                    <a:pt x="3987" y="308"/>
                  </a:lnTo>
                  <a:lnTo>
                    <a:pt x="3989" y="321"/>
                  </a:lnTo>
                  <a:lnTo>
                    <a:pt x="3991" y="333"/>
                  </a:lnTo>
                  <a:lnTo>
                    <a:pt x="3994" y="331"/>
                  </a:lnTo>
                  <a:lnTo>
                    <a:pt x="3996" y="356"/>
                  </a:lnTo>
                  <a:lnTo>
                    <a:pt x="3998" y="339"/>
                  </a:lnTo>
                  <a:lnTo>
                    <a:pt x="4000" y="328"/>
                  </a:lnTo>
                  <a:lnTo>
                    <a:pt x="4003" y="281"/>
                  </a:lnTo>
                  <a:lnTo>
                    <a:pt x="4005" y="268"/>
                  </a:lnTo>
                  <a:lnTo>
                    <a:pt x="4007" y="264"/>
                  </a:lnTo>
                  <a:lnTo>
                    <a:pt x="4010" y="274"/>
                  </a:lnTo>
                  <a:lnTo>
                    <a:pt x="4012" y="296"/>
                  </a:lnTo>
                  <a:lnTo>
                    <a:pt x="4014" y="267"/>
                  </a:lnTo>
                  <a:lnTo>
                    <a:pt x="4017" y="266"/>
                  </a:lnTo>
                  <a:lnTo>
                    <a:pt x="4019" y="210"/>
                  </a:lnTo>
                  <a:lnTo>
                    <a:pt x="4021" y="234"/>
                  </a:lnTo>
                  <a:lnTo>
                    <a:pt x="4023" y="223"/>
                  </a:lnTo>
                  <a:lnTo>
                    <a:pt x="4026" y="283"/>
                  </a:lnTo>
                  <a:lnTo>
                    <a:pt x="4028" y="284"/>
                  </a:lnTo>
                  <a:lnTo>
                    <a:pt x="4030" y="286"/>
                  </a:lnTo>
                  <a:lnTo>
                    <a:pt x="4033" y="248"/>
                  </a:lnTo>
                  <a:lnTo>
                    <a:pt x="4035" y="271"/>
                  </a:lnTo>
                  <a:lnTo>
                    <a:pt x="4037" y="293"/>
                  </a:lnTo>
                  <a:lnTo>
                    <a:pt x="4040" y="296"/>
                  </a:lnTo>
                  <a:lnTo>
                    <a:pt x="4042" y="298"/>
                  </a:lnTo>
                  <a:lnTo>
                    <a:pt x="4044" y="284"/>
                  </a:lnTo>
                  <a:lnTo>
                    <a:pt x="4046" y="262"/>
                  </a:lnTo>
                  <a:lnTo>
                    <a:pt x="4049" y="269"/>
                  </a:lnTo>
                  <a:lnTo>
                    <a:pt x="4051" y="269"/>
                  </a:lnTo>
                  <a:lnTo>
                    <a:pt x="4053" y="309"/>
                  </a:lnTo>
                  <a:lnTo>
                    <a:pt x="4056" y="270"/>
                  </a:lnTo>
                  <a:lnTo>
                    <a:pt x="4058" y="286"/>
                  </a:lnTo>
                  <a:lnTo>
                    <a:pt x="4060" y="253"/>
                  </a:lnTo>
                  <a:lnTo>
                    <a:pt x="4062" y="214"/>
                  </a:lnTo>
                  <a:lnTo>
                    <a:pt x="4065" y="216"/>
                  </a:lnTo>
                  <a:lnTo>
                    <a:pt x="4067" y="236"/>
                  </a:lnTo>
                  <a:lnTo>
                    <a:pt x="4069" y="277"/>
                  </a:lnTo>
                  <a:lnTo>
                    <a:pt x="4072" y="279"/>
                  </a:lnTo>
                  <a:lnTo>
                    <a:pt x="4074" y="292"/>
                  </a:lnTo>
                  <a:lnTo>
                    <a:pt x="4076" y="249"/>
                  </a:lnTo>
                  <a:lnTo>
                    <a:pt x="4079" y="223"/>
                  </a:lnTo>
                  <a:lnTo>
                    <a:pt x="4081" y="191"/>
                  </a:lnTo>
                  <a:lnTo>
                    <a:pt x="4083" y="210"/>
                  </a:lnTo>
                  <a:lnTo>
                    <a:pt x="4086" y="259"/>
                  </a:lnTo>
                  <a:lnTo>
                    <a:pt x="4088" y="262"/>
                  </a:lnTo>
                  <a:lnTo>
                    <a:pt x="4090" y="301"/>
                  </a:lnTo>
                  <a:lnTo>
                    <a:pt x="4092" y="226"/>
                  </a:lnTo>
                  <a:lnTo>
                    <a:pt x="4095" y="236"/>
                  </a:lnTo>
                  <a:lnTo>
                    <a:pt x="4097" y="214"/>
                  </a:lnTo>
                  <a:lnTo>
                    <a:pt x="4099" y="228"/>
                  </a:lnTo>
                  <a:lnTo>
                    <a:pt x="4101" y="227"/>
                  </a:lnTo>
                  <a:lnTo>
                    <a:pt x="4104" y="242"/>
                  </a:lnTo>
                  <a:lnTo>
                    <a:pt x="4106" y="275"/>
                  </a:lnTo>
                  <a:lnTo>
                    <a:pt x="4108" y="290"/>
                  </a:lnTo>
                  <a:lnTo>
                    <a:pt x="4111" y="311"/>
                  </a:lnTo>
                  <a:lnTo>
                    <a:pt x="4113" y="316"/>
                  </a:lnTo>
                  <a:lnTo>
                    <a:pt x="4115" y="273"/>
                  </a:lnTo>
                  <a:lnTo>
                    <a:pt x="4118" y="177"/>
                  </a:lnTo>
                  <a:lnTo>
                    <a:pt x="4120" y="182"/>
                  </a:lnTo>
                  <a:lnTo>
                    <a:pt x="4122" y="180"/>
                  </a:lnTo>
                  <a:lnTo>
                    <a:pt x="4125" y="262"/>
                  </a:lnTo>
                  <a:lnTo>
                    <a:pt x="4127" y="249"/>
                  </a:lnTo>
                  <a:lnTo>
                    <a:pt x="4129" y="319"/>
                  </a:lnTo>
                  <a:lnTo>
                    <a:pt x="4132" y="304"/>
                  </a:lnTo>
                  <a:lnTo>
                    <a:pt x="4134" y="295"/>
                  </a:lnTo>
                  <a:lnTo>
                    <a:pt x="4136" y="250"/>
                  </a:lnTo>
                  <a:lnTo>
                    <a:pt x="4138" y="234"/>
                  </a:lnTo>
                  <a:lnTo>
                    <a:pt x="4141" y="278"/>
                  </a:lnTo>
                  <a:lnTo>
                    <a:pt x="4143" y="293"/>
                  </a:lnTo>
                  <a:lnTo>
                    <a:pt x="4145" y="293"/>
                  </a:lnTo>
                  <a:lnTo>
                    <a:pt x="4147" y="239"/>
                  </a:lnTo>
                  <a:lnTo>
                    <a:pt x="4150" y="203"/>
                  </a:lnTo>
                  <a:lnTo>
                    <a:pt x="4152" y="246"/>
                  </a:lnTo>
                  <a:lnTo>
                    <a:pt x="4154" y="239"/>
                  </a:lnTo>
                  <a:lnTo>
                    <a:pt x="4157" y="255"/>
                  </a:lnTo>
                  <a:lnTo>
                    <a:pt x="4159" y="261"/>
                  </a:lnTo>
                  <a:lnTo>
                    <a:pt x="4161" y="255"/>
                  </a:lnTo>
                  <a:lnTo>
                    <a:pt x="4164" y="260"/>
                  </a:lnTo>
                  <a:lnTo>
                    <a:pt x="4166" y="205"/>
                  </a:lnTo>
                  <a:lnTo>
                    <a:pt x="4168" y="226"/>
                  </a:lnTo>
                  <a:lnTo>
                    <a:pt x="4171" y="225"/>
                  </a:lnTo>
                  <a:lnTo>
                    <a:pt x="4173" y="229"/>
                  </a:lnTo>
                  <a:lnTo>
                    <a:pt x="4175" y="205"/>
                  </a:lnTo>
                  <a:lnTo>
                    <a:pt x="4177" y="263"/>
                  </a:lnTo>
                  <a:lnTo>
                    <a:pt x="4180" y="255"/>
                  </a:lnTo>
                  <a:lnTo>
                    <a:pt x="4182" y="295"/>
                  </a:lnTo>
                  <a:lnTo>
                    <a:pt x="4184" y="265"/>
                  </a:lnTo>
                  <a:lnTo>
                    <a:pt x="4186" y="263"/>
                  </a:lnTo>
                  <a:lnTo>
                    <a:pt x="4189" y="263"/>
                  </a:lnTo>
                  <a:lnTo>
                    <a:pt x="4191" y="229"/>
                  </a:lnTo>
                  <a:lnTo>
                    <a:pt x="4193" y="236"/>
                  </a:lnTo>
                  <a:lnTo>
                    <a:pt x="4196" y="219"/>
                  </a:lnTo>
                  <a:lnTo>
                    <a:pt x="4198" y="286"/>
                  </a:lnTo>
                  <a:lnTo>
                    <a:pt x="4200" y="270"/>
                  </a:lnTo>
                  <a:lnTo>
                    <a:pt x="4203" y="280"/>
                  </a:lnTo>
                  <a:lnTo>
                    <a:pt x="4205" y="236"/>
                  </a:lnTo>
                  <a:lnTo>
                    <a:pt x="4207" y="250"/>
                  </a:lnTo>
                  <a:lnTo>
                    <a:pt x="4210" y="249"/>
                  </a:lnTo>
                  <a:lnTo>
                    <a:pt x="4212" y="249"/>
                  </a:lnTo>
                  <a:lnTo>
                    <a:pt x="4214" y="229"/>
                  </a:lnTo>
                  <a:lnTo>
                    <a:pt x="4217" y="231"/>
                  </a:lnTo>
                  <a:lnTo>
                    <a:pt x="4219" y="240"/>
                  </a:lnTo>
                  <a:lnTo>
                    <a:pt x="4221" y="238"/>
                  </a:lnTo>
                  <a:lnTo>
                    <a:pt x="4223" y="244"/>
                  </a:lnTo>
                  <a:lnTo>
                    <a:pt x="4225" y="212"/>
                  </a:lnTo>
                  <a:lnTo>
                    <a:pt x="4228" y="289"/>
                  </a:lnTo>
                  <a:lnTo>
                    <a:pt x="4230" y="335"/>
                  </a:lnTo>
                  <a:lnTo>
                    <a:pt x="4232" y="370"/>
                  </a:lnTo>
                  <a:lnTo>
                    <a:pt x="4235" y="356"/>
                  </a:lnTo>
                  <a:lnTo>
                    <a:pt x="4237" y="267"/>
                  </a:lnTo>
                  <a:lnTo>
                    <a:pt x="4239" y="276"/>
                  </a:lnTo>
                  <a:lnTo>
                    <a:pt x="4242" y="219"/>
                  </a:lnTo>
                  <a:lnTo>
                    <a:pt x="4244" y="218"/>
                  </a:lnTo>
                  <a:lnTo>
                    <a:pt x="4246" y="216"/>
                  </a:lnTo>
                  <a:lnTo>
                    <a:pt x="4249" y="252"/>
                  </a:lnTo>
                  <a:lnTo>
                    <a:pt x="4251" y="309"/>
                  </a:lnTo>
                  <a:lnTo>
                    <a:pt x="4253" y="292"/>
                  </a:lnTo>
                  <a:lnTo>
                    <a:pt x="4256" y="308"/>
                  </a:lnTo>
                  <a:lnTo>
                    <a:pt x="4258" y="258"/>
                  </a:lnTo>
                  <a:lnTo>
                    <a:pt x="4260" y="231"/>
                  </a:lnTo>
                  <a:lnTo>
                    <a:pt x="4263" y="208"/>
                  </a:lnTo>
                  <a:lnTo>
                    <a:pt x="4265" y="242"/>
                  </a:lnTo>
                  <a:lnTo>
                    <a:pt x="4267" y="273"/>
                  </a:lnTo>
                  <a:lnTo>
                    <a:pt x="4269" y="271"/>
                  </a:lnTo>
                  <a:lnTo>
                    <a:pt x="4271" y="247"/>
                  </a:lnTo>
                  <a:lnTo>
                    <a:pt x="4274" y="289"/>
                  </a:lnTo>
                  <a:lnTo>
                    <a:pt x="4276" y="299"/>
                  </a:lnTo>
                  <a:lnTo>
                    <a:pt x="4278" y="320"/>
                  </a:lnTo>
                  <a:lnTo>
                    <a:pt x="4281" y="245"/>
                  </a:lnTo>
                  <a:lnTo>
                    <a:pt x="4283" y="248"/>
                  </a:lnTo>
                  <a:lnTo>
                    <a:pt x="4285" y="245"/>
                  </a:lnTo>
                  <a:lnTo>
                    <a:pt x="4288" y="287"/>
                  </a:lnTo>
                  <a:lnTo>
                    <a:pt x="4290" y="325"/>
                  </a:lnTo>
                  <a:lnTo>
                    <a:pt x="4292" y="342"/>
                  </a:lnTo>
                  <a:lnTo>
                    <a:pt x="4295" y="346"/>
                  </a:lnTo>
                  <a:lnTo>
                    <a:pt x="4297" y="274"/>
                  </a:lnTo>
                  <a:lnTo>
                    <a:pt x="4299" y="276"/>
                  </a:lnTo>
                  <a:lnTo>
                    <a:pt x="4302" y="253"/>
                  </a:lnTo>
                  <a:lnTo>
                    <a:pt x="4304" y="305"/>
                  </a:lnTo>
                  <a:lnTo>
                    <a:pt x="4306" y="263"/>
                  </a:lnTo>
                  <a:lnTo>
                    <a:pt x="4308" y="280"/>
                  </a:lnTo>
                  <a:lnTo>
                    <a:pt x="4311" y="279"/>
                  </a:lnTo>
                  <a:lnTo>
                    <a:pt x="4313" y="287"/>
                  </a:lnTo>
                  <a:lnTo>
                    <a:pt x="4315" y="249"/>
                  </a:lnTo>
                  <a:lnTo>
                    <a:pt x="4317" y="216"/>
                  </a:lnTo>
                  <a:lnTo>
                    <a:pt x="4320" y="204"/>
                  </a:lnTo>
                  <a:lnTo>
                    <a:pt x="4322" y="266"/>
                  </a:lnTo>
                  <a:lnTo>
                    <a:pt x="4324" y="283"/>
                  </a:lnTo>
                  <a:lnTo>
                    <a:pt x="4327" y="261"/>
                  </a:lnTo>
                  <a:lnTo>
                    <a:pt x="4329" y="245"/>
                  </a:lnTo>
                  <a:lnTo>
                    <a:pt x="4331" y="211"/>
                  </a:lnTo>
                  <a:lnTo>
                    <a:pt x="4334" y="232"/>
                  </a:lnTo>
                  <a:lnTo>
                    <a:pt x="4336" y="196"/>
                  </a:lnTo>
                  <a:lnTo>
                    <a:pt x="4338" y="243"/>
                  </a:lnTo>
                  <a:lnTo>
                    <a:pt x="4341" y="313"/>
                  </a:lnTo>
                  <a:lnTo>
                    <a:pt x="4343" y="325"/>
                  </a:lnTo>
                  <a:lnTo>
                    <a:pt x="4345" y="263"/>
                  </a:lnTo>
                  <a:lnTo>
                    <a:pt x="4347" y="228"/>
                  </a:lnTo>
                  <a:lnTo>
                    <a:pt x="4350" y="192"/>
                  </a:lnTo>
                  <a:lnTo>
                    <a:pt x="4352" y="202"/>
                  </a:lnTo>
                  <a:lnTo>
                    <a:pt x="4354" y="227"/>
                  </a:lnTo>
                  <a:lnTo>
                    <a:pt x="4356" y="219"/>
                  </a:lnTo>
                  <a:lnTo>
                    <a:pt x="4359" y="264"/>
                  </a:lnTo>
                  <a:lnTo>
                    <a:pt x="4361" y="250"/>
                  </a:lnTo>
                  <a:lnTo>
                    <a:pt x="4363" y="295"/>
                  </a:lnTo>
                  <a:lnTo>
                    <a:pt x="4366" y="272"/>
                  </a:lnTo>
                  <a:lnTo>
                    <a:pt x="4368" y="251"/>
                  </a:lnTo>
                  <a:lnTo>
                    <a:pt x="4370" y="253"/>
                  </a:lnTo>
                  <a:lnTo>
                    <a:pt x="4373" y="235"/>
                  </a:lnTo>
                  <a:lnTo>
                    <a:pt x="4375" y="290"/>
                  </a:lnTo>
                  <a:lnTo>
                    <a:pt x="4377" y="266"/>
                  </a:lnTo>
                  <a:lnTo>
                    <a:pt x="4380" y="297"/>
                  </a:lnTo>
                  <a:lnTo>
                    <a:pt x="4382" y="220"/>
                  </a:lnTo>
                  <a:lnTo>
                    <a:pt x="4384" y="266"/>
                  </a:lnTo>
                  <a:lnTo>
                    <a:pt x="4387" y="281"/>
                  </a:lnTo>
                  <a:lnTo>
                    <a:pt x="4389" y="322"/>
                  </a:lnTo>
                  <a:lnTo>
                    <a:pt x="4391" y="265"/>
                  </a:lnTo>
                  <a:lnTo>
                    <a:pt x="4393" y="262"/>
                  </a:lnTo>
                  <a:lnTo>
                    <a:pt x="4396" y="245"/>
                  </a:lnTo>
                  <a:lnTo>
                    <a:pt x="4398" y="336"/>
                  </a:lnTo>
                  <a:lnTo>
                    <a:pt x="4400" y="324"/>
                  </a:lnTo>
                  <a:lnTo>
                    <a:pt x="4402" y="310"/>
                  </a:lnTo>
                  <a:lnTo>
                    <a:pt x="4405" y="286"/>
                  </a:lnTo>
                  <a:lnTo>
                    <a:pt x="4407" y="305"/>
                  </a:lnTo>
                  <a:lnTo>
                    <a:pt x="4409" y="273"/>
                  </a:lnTo>
                  <a:lnTo>
                    <a:pt x="4412" y="187"/>
                  </a:lnTo>
                  <a:lnTo>
                    <a:pt x="4414" y="192"/>
                  </a:lnTo>
                  <a:lnTo>
                    <a:pt x="4416" y="223"/>
                  </a:lnTo>
                  <a:lnTo>
                    <a:pt x="4419" y="280"/>
                  </a:lnTo>
                  <a:lnTo>
                    <a:pt x="4421" y="240"/>
                  </a:lnTo>
                  <a:lnTo>
                    <a:pt x="4423" y="218"/>
                  </a:lnTo>
                  <a:lnTo>
                    <a:pt x="4426" y="234"/>
                  </a:lnTo>
                  <a:lnTo>
                    <a:pt x="4428" y="250"/>
                  </a:lnTo>
                  <a:lnTo>
                    <a:pt x="4430" y="263"/>
                  </a:lnTo>
                  <a:lnTo>
                    <a:pt x="4432" y="235"/>
                  </a:lnTo>
                  <a:lnTo>
                    <a:pt x="4435" y="258"/>
                  </a:lnTo>
                  <a:lnTo>
                    <a:pt x="4437" y="309"/>
                  </a:lnTo>
                  <a:lnTo>
                    <a:pt x="4439" y="300"/>
                  </a:lnTo>
                  <a:lnTo>
                    <a:pt x="4442" y="256"/>
                  </a:lnTo>
                  <a:lnTo>
                    <a:pt x="4444" y="254"/>
                  </a:lnTo>
                  <a:lnTo>
                    <a:pt x="4446" y="269"/>
                  </a:lnTo>
                  <a:lnTo>
                    <a:pt x="4448" y="301"/>
                  </a:lnTo>
                  <a:lnTo>
                    <a:pt x="4451" y="298"/>
                  </a:lnTo>
                  <a:lnTo>
                    <a:pt x="4453" y="334"/>
                  </a:lnTo>
                  <a:lnTo>
                    <a:pt x="4455" y="305"/>
                  </a:lnTo>
                  <a:lnTo>
                    <a:pt x="4458" y="266"/>
                  </a:lnTo>
                  <a:lnTo>
                    <a:pt x="4460" y="228"/>
                  </a:lnTo>
                  <a:lnTo>
                    <a:pt x="4462" y="192"/>
                  </a:lnTo>
                  <a:lnTo>
                    <a:pt x="4465" y="202"/>
                  </a:lnTo>
                  <a:lnTo>
                    <a:pt x="4467" y="222"/>
                  </a:lnTo>
                  <a:lnTo>
                    <a:pt x="4469" y="258"/>
                  </a:lnTo>
                  <a:lnTo>
                    <a:pt x="4471" y="237"/>
                  </a:lnTo>
                  <a:lnTo>
                    <a:pt x="4474" y="246"/>
                  </a:lnTo>
                  <a:lnTo>
                    <a:pt x="4476" y="294"/>
                  </a:lnTo>
                  <a:lnTo>
                    <a:pt x="4478" y="258"/>
                  </a:lnTo>
                  <a:lnTo>
                    <a:pt x="4481" y="250"/>
                  </a:lnTo>
                  <a:lnTo>
                    <a:pt x="4483" y="234"/>
                  </a:lnTo>
                  <a:lnTo>
                    <a:pt x="4485" y="297"/>
                  </a:lnTo>
                  <a:lnTo>
                    <a:pt x="4488" y="254"/>
                  </a:lnTo>
                  <a:lnTo>
                    <a:pt x="4490" y="256"/>
                  </a:lnTo>
                  <a:lnTo>
                    <a:pt x="4492" y="248"/>
                  </a:lnTo>
                  <a:lnTo>
                    <a:pt x="4494" y="252"/>
                  </a:lnTo>
                  <a:lnTo>
                    <a:pt x="4497" y="233"/>
                  </a:lnTo>
                  <a:lnTo>
                    <a:pt x="4499" y="261"/>
                  </a:lnTo>
                  <a:lnTo>
                    <a:pt x="4501" y="290"/>
                  </a:lnTo>
                  <a:lnTo>
                    <a:pt x="4504" y="278"/>
                  </a:lnTo>
                  <a:lnTo>
                    <a:pt x="4506" y="244"/>
                  </a:lnTo>
                  <a:lnTo>
                    <a:pt x="4508" y="280"/>
                  </a:lnTo>
                  <a:lnTo>
                    <a:pt x="4510" y="285"/>
                  </a:lnTo>
                  <a:lnTo>
                    <a:pt x="4513" y="308"/>
                  </a:lnTo>
                  <a:lnTo>
                    <a:pt x="4515" y="274"/>
                  </a:lnTo>
                  <a:lnTo>
                    <a:pt x="4517" y="277"/>
                  </a:lnTo>
                  <a:lnTo>
                    <a:pt x="4520" y="237"/>
                  </a:lnTo>
                  <a:lnTo>
                    <a:pt x="4522" y="240"/>
                  </a:lnTo>
                  <a:lnTo>
                    <a:pt x="4524" y="262"/>
                  </a:lnTo>
                  <a:lnTo>
                    <a:pt x="4527" y="275"/>
                  </a:lnTo>
                  <a:lnTo>
                    <a:pt x="4529" y="283"/>
                  </a:lnTo>
                  <a:lnTo>
                    <a:pt x="4531" y="278"/>
                  </a:lnTo>
                  <a:lnTo>
                    <a:pt x="4534" y="288"/>
                  </a:lnTo>
                  <a:lnTo>
                    <a:pt x="4536" y="275"/>
                  </a:lnTo>
                  <a:lnTo>
                    <a:pt x="4538" y="264"/>
                  </a:lnTo>
                  <a:lnTo>
                    <a:pt x="4540" y="284"/>
                  </a:lnTo>
                  <a:lnTo>
                    <a:pt x="4543" y="283"/>
                  </a:lnTo>
                  <a:lnTo>
                    <a:pt x="4545" y="257"/>
                  </a:lnTo>
                  <a:lnTo>
                    <a:pt x="4547" y="268"/>
                  </a:lnTo>
                  <a:lnTo>
                    <a:pt x="4550" y="308"/>
                  </a:lnTo>
                  <a:lnTo>
                    <a:pt x="4552" y="310"/>
                  </a:lnTo>
                  <a:lnTo>
                    <a:pt x="4554" y="284"/>
                  </a:lnTo>
                  <a:lnTo>
                    <a:pt x="4556" y="245"/>
                  </a:lnTo>
                  <a:lnTo>
                    <a:pt x="4559" y="282"/>
                  </a:lnTo>
                  <a:lnTo>
                    <a:pt x="4561" y="241"/>
                  </a:lnTo>
                  <a:lnTo>
                    <a:pt x="4563" y="234"/>
                  </a:lnTo>
                  <a:lnTo>
                    <a:pt x="4566" y="231"/>
                  </a:lnTo>
                  <a:lnTo>
                    <a:pt x="4568" y="266"/>
                  </a:lnTo>
                  <a:lnTo>
                    <a:pt x="4570" y="255"/>
                  </a:lnTo>
                  <a:lnTo>
                    <a:pt x="4573" y="286"/>
                  </a:lnTo>
                  <a:lnTo>
                    <a:pt x="4575" y="319"/>
                  </a:lnTo>
                  <a:lnTo>
                    <a:pt x="4577" y="290"/>
                  </a:lnTo>
                  <a:lnTo>
                    <a:pt x="4580" y="259"/>
                  </a:lnTo>
                  <a:lnTo>
                    <a:pt x="4582" y="249"/>
                  </a:lnTo>
                  <a:lnTo>
                    <a:pt x="4584" y="271"/>
                  </a:lnTo>
                  <a:lnTo>
                    <a:pt x="4586" y="279"/>
                  </a:lnTo>
                  <a:lnTo>
                    <a:pt x="4589" y="249"/>
                  </a:lnTo>
                  <a:lnTo>
                    <a:pt x="4591" y="280"/>
                  </a:lnTo>
                  <a:lnTo>
                    <a:pt x="4593" y="256"/>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34" name="Rectangle 133"/>
            <p:cNvSpPr/>
            <p:nvPr/>
          </p:nvSpPr>
          <p:spPr>
            <a:xfrm>
              <a:off x="851479" y="4141818"/>
              <a:ext cx="380231" cy="369331"/>
            </a:xfrm>
            <a:prstGeom prst="rect">
              <a:avLst/>
            </a:prstGeom>
          </p:spPr>
          <p:txBody>
            <a:bodyPr wrap="none">
              <a:spAutoFit/>
            </a:bodyPr>
            <a:lstStyle/>
            <a:p>
              <a:r>
                <a:rPr lang="en-US" i="1" dirty="0"/>
                <a:t>T</a:t>
              </a:r>
              <a:r>
                <a:rPr lang="en-US" i="1" baseline="-25000" dirty="0"/>
                <a:t>B</a:t>
              </a:r>
              <a:endParaRPr lang="en-US" dirty="0"/>
            </a:p>
          </p:txBody>
        </p:sp>
      </p:grpSp>
      <p:cxnSp>
        <p:nvCxnSpPr>
          <p:cNvPr id="138" name="Straight Connector 137"/>
          <p:cNvCxnSpPr>
            <a:cxnSpLocks/>
          </p:cNvCxnSpPr>
          <p:nvPr/>
        </p:nvCxnSpPr>
        <p:spPr>
          <a:xfrm flipH="1">
            <a:off x="1938308" y="3486823"/>
            <a:ext cx="1" cy="1331572"/>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39" name="Rectangle 19"/>
          <p:cNvSpPr>
            <a:spLocks noChangeArrowheads="1"/>
          </p:cNvSpPr>
          <p:nvPr/>
        </p:nvSpPr>
        <p:spPr bwMode="auto">
          <a:xfrm>
            <a:off x="1805743" y="4829319"/>
            <a:ext cx="384721"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dirty="0">
                <a:solidFill>
                  <a:srgbClr val="00B050"/>
                </a:solidFill>
                <a:latin typeface="Helvetica" charset="0"/>
                <a:cs typeface="Arial" pitchFamily="34" charset="0"/>
              </a:rPr>
              <a:t>395</a:t>
            </a:r>
            <a:endParaRPr lang="en-US" dirty="0">
              <a:solidFill>
                <a:srgbClr val="00B050"/>
              </a:solidFill>
              <a:latin typeface="Arial" pitchFamily="34" charset="0"/>
              <a:cs typeface="Arial" pitchFamily="34" charset="0"/>
            </a:endParaRPr>
          </a:p>
        </p:txBody>
      </p:sp>
      <p:cxnSp>
        <p:nvCxnSpPr>
          <p:cNvPr id="140" name="Straight Connector 139"/>
          <p:cNvCxnSpPr>
            <a:cxnSpLocks/>
            <a:endCxn id="41" idx="44"/>
          </p:cNvCxnSpPr>
          <p:nvPr/>
        </p:nvCxnSpPr>
        <p:spPr>
          <a:xfrm flipV="1">
            <a:off x="4605667" y="4653189"/>
            <a:ext cx="4605316" cy="508"/>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41" name="TextBox 140"/>
          <p:cNvSpPr txBox="1"/>
          <p:nvPr/>
        </p:nvSpPr>
        <p:spPr>
          <a:xfrm>
            <a:off x="4140304" y="4402011"/>
            <a:ext cx="768018" cy="338554"/>
          </a:xfrm>
          <a:prstGeom prst="rect">
            <a:avLst/>
          </a:prstGeom>
          <a:noFill/>
        </p:spPr>
        <p:txBody>
          <a:bodyPr wrap="square" rtlCol="0">
            <a:spAutoFit/>
          </a:bodyPr>
          <a:lstStyle/>
          <a:p>
            <a:r>
              <a:rPr lang="en-US" sz="1600" dirty="0">
                <a:solidFill>
                  <a:srgbClr val="FF33CC"/>
                </a:solidFill>
              </a:rPr>
              <a:t>1.05</a:t>
            </a:r>
          </a:p>
        </p:txBody>
      </p:sp>
      <p:sp>
        <p:nvSpPr>
          <p:cNvPr id="142" name="Freeform 37"/>
          <p:cNvSpPr>
            <a:spLocks/>
          </p:cNvSpPr>
          <p:nvPr/>
        </p:nvSpPr>
        <p:spPr bwMode="auto">
          <a:xfrm>
            <a:off x="584122" y="3663026"/>
            <a:ext cx="3457285" cy="317881"/>
          </a:xfrm>
          <a:custGeom>
            <a:avLst/>
            <a:gdLst>
              <a:gd name="T0" fmla="*/ 69 w 4590"/>
              <a:gd name="T1" fmla="*/ 321 h 506"/>
              <a:gd name="T2" fmla="*/ 142 w 4590"/>
              <a:gd name="T3" fmla="*/ 270 h 506"/>
              <a:gd name="T4" fmla="*/ 216 w 4590"/>
              <a:gd name="T5" fmla="*/ 299 h 506"/>
              <a:gd name="T6" fmla="*/ 289 w 4590"/>
              <a:gd name="T7" fmla="*/ 217 h 506"/>
              <a:gd name="T8" fmla="*/ 363 w 4590"/>
              <a:gd name="T9" fmla="*/ 304 h 506"/>
              <a:gd name="T10" fmla="*/ 436 w 4590"/>
              <a:gd name="T11" fmla="*/ 303 h 506"/>
              <a:gd name="T12" fmla="*/ 510 w 4590"/>
              <a:gd name="T13" fmla="*/ 287 h 506"/>
              <a:gd name="T14" fmla="*/ 583 w 4590"/>
              <a:gd name="T15" fmla="*/ 178 h 506"/>
              <a:gd name="T16" fmla="*/ 657 w 4590"/>
              <a:gd name="T17" fmla="*/ 241 h 506"/>
              <a:gd name="T18" fmla="*/ 730 w 4590"/>
              <a:gd name="T19" fmla="*/ 222 h 506"/>
              <a:gd name="T20" fmla="*/ 804 w 4590"/>
              <a:gd name="T21" fmla="*/ 219 h 506"/>
              <a:gd name="T22" fmla="*/ 877 w 4590"/>
              <a:gd name="T23" fmla="*/ 283 h 506"/>
              <a:gd name="T24" fmla="*/ 951 w 4590"/>
              <a:gd name="T25" fmla="*/ 269 h 506"/>
              <a:gd name="T26" fmla="*/ 1024 w 4590"/>
              <a:gd name="T27" fmla="*/ 349 h 506"/>
              <a:gd name="T28" fmla="*/ 1098 w 4590"/>
              <a:gd name="T29" fmla="*/ 256 h 506"/>
              <a:gd name="T30" fmla="*/ 1171 w 4590"/>
              <a:gd name="T31" fmla="*/ 216 h 506"/>
              <a:gd name="T32" fmla="*/ 1245 w 4590"/>
              <a:gd name="T33" fmla="*/ 231 h 506"/>
              <a:gd name="T34" fmla="*/ 1318 w 4590"/>
              <a:gd name="T35" fmla="*/ 239 h 506"/>
              <a:gd name="T36" fmla="*/ 1392 w 4590"/>
              <a:gd name="T37" fmla="*/ 299 h 506"/>
              <a:gd name="T38" fmla="*/ 1466 w 4590"/>
              <a:gd name="T39" fmla="*/ 216 h 506"/>
              <a:gd name="T40" fmla="*/ 1539 w 4590"/>
              <a:gd name="T41" fmla="*/ 217 h 506"/>
              <a:gd name="T42" fmla="*/ 1613 w 4590"/>
              <a:gd name="T43" fmla="*/ 57 h 506"/>
              <a:gd name="T44" fmla="*/ 1686 w 4590"/>
              <a:gd name="T45" fmla="*/ 422 h 506"/>
              <a:gd name="T46" fmla="*/ 1759 w 4590"/>
              <a:gd name="T47" fmla="*/ 388 h 506"/>
              <a:gd name="T48" fmla="*/ 1833 w 4590"/>
              <a:gd name="T49" fmla="*/ 40 h 506"/>
              <a:gd name="T50" fmla="*/ 1907 w 4590"/>
              <a:gd name="T51" fmla="*/ 226 h 506"/>
              <a:gd name="T52" fmla="*/ 1980 w 4590"/>
              <a:gd name="T53" fmla="*/ 489 h 506"/>
              <a:gd name="T54" fmla="*/ 2054 w 4590"/>
              <a:gd name="T55" fmla="*/ 161 h 506"/>
              <a:gd name="T56" fmla="*/ 2127 w 4590"/>
              <a:gd name="T57" fmla="*/ 67 h 506"/>
              <a:gd name="T58" fmla="*/ 2201 w 4590"/>
              <a:gd name="T59" fmla="*/ 471 h 506"/>
              <a:gd name="T60" fmla="*/ 2274 w 4590"/>
              <a:gd name="T61" fmla="*/ 378 h 506"/>
              <a:gd name="T62" fmla="*/ 2348 w 4590"/>
              <a:gd name="T63" fmla="*/ 249 h 506"/>
              <a:gd name="T64" fmla="*/ 2421 w 4590"/>
              <a:gd name="T65" fmla="*/ 325 h 506"/>
              <a:gd name="T66" fmla="*/ 2495 w 4590"/>
              <a:gd name="T67" fmla="*/ 231 h 506"/>
              <a:gd name="T68" fmla="*/ 2568 w 4590"/>
              <a:gd name="T69" fmla="*/ 286 h 506"/>
              <a:gd name="T70" fmla="*/ 2642 w 4590"/>
              <a:gd name="T71" fmla="*/ 240 h 506"/>
              <a:gd name="T72" fmla="*/ 2715 w 4590"/>
              <a:gd name="T73" fmla="*/ 246 h 506"/>
              <a:gd name="T74" fmla="*/ 2789 w 4590"/>
              <a:gd name="T75" fmla="*/ 276 h 506"/>
              <a:gd name="T76" fmla="*/ 2863 w 4590"/>
              <a:gd name="T77" fmla="*/ 218 h 506"/>
              <a:gd name="T78" fmla="*/ 2936 w 4590"/>
              <a:gd name="T79" fmla="*/ 201 h 506"/>
              <a:gd name="T80" fmla="*/ 3009 w 4590"/>
              <a:gd name="T81" fmla="*/ 222 h 506"/>
              <a:gd name="T82" fmla="*/ 3083 w 4590"/>
              <a:gd name="T83" fmla="*/ 220 h 506"/>
              <a:gd name="T84" fmla="*/ 3156 w 4590"/>
              <a:gd name="T85" fmla="*/ 254 h 506"/>
              <a:gd name="T86" fmla="*/ 3230 w 4590"/>
              <a:gd name="T87" fmla="*/ 237 h 506"/>
              <a:gd name="T88" fmla="*/ 3304 w 4590"/>
              <a:gd name="T89" fmla="*/ 250 h 506"/>
              <a:gd name="T90" fmla="*/ 3377 w 4590"/>
              <a:gd name="T91" fmla="*/ 218 h 506"/>
              <a:gd name="T92" fmla="*/ 3451 w 4590"/>
              <a:gd name="T93" fmla="*/ 219 h 506"/>
              <a:gd name="T94" fmla="*/ 3524 w 4590"/>
              <a:gd name="T95" fmla="*/ 216 h 506"/>
              <a:gd name="T96" fmla="*/ 3598 w 4590"/>
              <a:gd name="T97" fmla="*/ 213 h 506"/>
              <a:gd name="T98" fmla="*/ 3671 w 4590"/>
              <a:gd name="T99" fmla="*/ 247 h 506"/>
              <a:gd name="T100" fmla="*/ 3745 w 4590"/>
              <a:gd name="T101" fmla="*/ 183 h 506"/>
              <a:gd name="T102" fmla="*/ 3818 w 4590"/>
              <a:gd name="T103" fmla="*/ 273 h 506"/>
              <a:gd name="T104" fmla="*/ 3892 w 4590"/>
              <a:gd name="T105" fmla="*/ 322 h 506"/>
              <a:gd name="T106" fmla="*/ 3965 w 4590"/>
              <a:gd name="T107" fmla="*/ 234 h 506"/>
              <a:gd name="T108" fmla="*/ 4039 w 4590"/>
              <a:gd name="T109" fmla="*/ 214 h 506"/>
              <a:gd name="T110" fmla="*/ 4112 w 4590"/>
              <a:gd name="T111" fmla="*/ 286 h 506"/>
              <a:gd name="T112" fmla="*/ 4186 w 4590"/>
              <a:gd name="T113" fmla="*/ 176 h 506"/>
              <a:gd name="T114" fmla="*/ 4260 w 4590"/>
              <a:gd name="T115" fmla="*/ 249 h 506"/>
              <a:gd name="T116" fmla="*/ 4333 w 4590"/>
              <a:gd name="T117" fmla="*/ 345 h 506"/>
              <a:gd name="T118" fmla="*/ 4406 w 4590"/>
              <a:gd name="T119" fmla="*/ 192 h 506"/>
              <a:gd name="T120" fmla="*/ 4480 w 4590"/>
              <a:gd name="T121" fmla="*/ 270 h 506"/>
              <a:gd name="T122" fmla="*/ 4553 w 4590"/>
              <a:gd name="T123" fmla="*/ 303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90" h="506">
                <a:moveTo>
                  <a:pt x="0" y="299"/>
                </a:moveTo>
                <a:lnTo>
                  <a:pt x="4" y="322"/>
                </a:lnTo>
                <a:lnTo>
                  <a:pt x="9" y="306"/>
                </a:lnTo>
                <a:lnTo>
                  <a:pt x="13" y="294"/>
                </a:lnTo>
                <a:lnTo>
                  <a:pt x="18" y="225"/>
                </a:lnTo>
                <a:lnTo>
                  <a:pt x="23" y="209"/>
                </a:lnTo>
                <a:lnTo>
                  <a:pt x="27" y="195"/>
                </a:lnTo>
                <a:lnTo>
                  <a:pt x="32" y="270"/>
                </a:lnTo>
                <a:lnTo>
                  <a:pt x="36" y="271"/>
                </a:lnTo>
                <a:lnTo>
                  <a:pt x="41" y="347"/>
                </a:lnTo>
                <a:lnTo>
                  <a:pt x="46" y="214"/>
                </a:lnTo>
                <a:lnTo>
                  <a:pt x="50" y="217"/>
                </a:lnTo>
                <a:lnTo>
                  <a:pt x="55" y="191"/>
                </a:lnTo>
                <a:lnTo>
                  <a:pt x="59" y="315"/>
                </a:lnTo>
                <a:lnTo>
                  <a:pt x="64" y="310"/>
                </a:lnTo>
                <a:lnTo>
                  <a:pt x="69" y="321"/>
                </a:lnTo>
                <a:lnTo>
                  <a:pt x="73" y="259"/>
                </a:lnTo>
                <a:lnTo>
                  <a:pt x="78" y="261"/>
                </a:lnTo>
                <a:lnTo>
                  <a:pt x="82" y="230"/>
                </a:lnTo>
                <a:lnTo>
                  <a:pt x="87" y="216"/>
                </a:lnTo>
                <a:lnTo>
                  <a:pt x="92" y="196"/>
                </a:lnTo>
                <a:lnTo>
                  <a:pt x="96" y="152"/>
                </a:lnTo>
                <a:lnTo>
                  <a:pt x="101" y="181"/>
                </a:lnTo>
                <a:lnTo>
                  <a:pt x="105" y="230"/>
                </a:lnTo>
                <a:lnTo>
                  <a:pt x="110" y="222"/>
                </a:lnTo>
                <a:lnTo>
                  <a:pt x="115" y="230"/>
                </a:lnTo>
                <a:lnTo>
                  <a:pt x="119" y="179"/>
                </a:lnTo>
                <a:lnTo>
                  <a:pt x="124" y="201"/>
                </a:lnTo>
                <a:lnTo>
                  <a:pt x="128" y="255"/>
                </a:lnTo>
                <a:lnTo>
                  <a:pt x="133" y="295"/>
                </a:lnTo>
                <a:lnTo>
                  <a:pt x="138" y="343"/>
                </a:lnTo>
                <a:lnTo>
                  <a:pt x="142" y="270"/>
                </a:lnTo>
                <a:lnTo>
                  <a:pt x="147" y="269"/>
                </a:lnTo>
                <a:lnTo>
                  <a:pt x="151" y="221"/>
                </a:lnTo>
                <a:lnTo>
                  <a:pt x="156" y="271"/>
                </a:lnTo>
                <a:lnTo>
                  <a:pt x="160" y="278"/>
                </a:lnTo>
                <a:lnTo>
                  <a:pt x="165" y="302"/>
                </a:lnTo>
                <a:lnTo>
                  <a:pt x="170" y="224"/>
                </a:lnTo>
                <a:lnTo>
                  <a:pt x="174" y="215"/>
                </a:lnTo>
                <a:lnTo>
                  <a:pt x="179" y="191"/>
                </a:lnTo>
                <a:lnTo>
                  <a:pt x="184" y="260"/>
                </a:lnTo>
                <a:lnTo>
                  <a:pt x="188" y="231"/>
                </a:lnTo>
                <a:lnTo>
                  <a:pt x="193" y="229"/>
                </a:lnTo>
                <a:lnTo>
                  <a:pt x="197" y="196"/>
                </a:lnTo>
                <a:lnTo>
                  <a:pt x="202" y="186"/>
                </a:lnTo>
                <a:lnTo>
                  <a:pt x="206" y="202"/>
                </a:lnTo>
                <a:lnTo>
                  <a:pt x="211" y="239"/>
                </a:lnTo>
                <a:lnTo>
                  <a:pt x="216" y="299"/>
                </a:lnTo>
                <a:lnTo>
                  <a:pt x="220" y="309"/>
                </a:lnTo>
                <a:lnTo>
                  <a:pt x="225" y="275"/>
                </a:lnTo>
                <a:lnTo>
                  <a:pt x="230" y="241"/>
                </a:lnTo>
                <a:lnTo>
                  <a:pt x="234" y="206"/>
                </a:lnTo>
                <a:lnTo>
                  <a:pt x="239" y="214"/>
                </a:lnTo>
                <a:lnTo>
                  <a:pt x="243" y="249"/>
                </a:lnTo>
                <a:lnTo>
                  <a:pt x="248" y="269"/>
                </a:lnTo>
                <a:lnTo>
                  <a:pt x="252" y="241"/>
                </a:lnTo>
                <a:lnTo>
                  <a:pt x="257" y="208"/>
                </a:lnTo>
                <a:lnTo>
                  <a:pt x="262" y="213"/>
                </a:lnTo>
                <a:lnTo>
                  <a:pt x="266" y="241"/>
                </a:lnTo>
                <a:lnTo>
                  <a:pt x="271" y="270"/>
                </a:lnTo>
                <a:lnTo>
                  <a:pt x="275" y="277"/>
                </a:lnTo>
                <a:lnTo>
                  <a:pt x="280" y="271"/>
                </a:lnTo>
                <a:lnTo>
                  <a:pt x="284" y="262"/>
                </a:lnTo>
                <a:lnTo>
                  <a:pt x="289" y="217"/>
                </a:lnTo>
                <a:lnTo>
                  <a:pt x="294" y="241"/>
                </a:lnTo>
                <a:lnTo>
                  <a:pt x="298" y="250"/>
                </a:lnTo>
                <a:lnTo>
                  <a:pt x="303" y="313"/>
                </a:lnTo>
                <a:lnTo>
                  <a:pt x="308" y="280"/>
                </a:lnTo>
                <a:lnTo>
                  <a:pt x="312" y="251"/>
                </a:lnTo>
                <a:lnTo>
                  <a:pt x="317" y="238"/>
                </a:lnTo>
                <a:lnTo>
                  <a:pt x="321" y="240"/>
                </a:lnTo>
                <a:lnTo>
                  <a:pt x="326" y="252"/>
                </a:lnTo>
                <a:lnTo>
                  <a:pt x="330" y="229"/>
                </a:lnTo>
                <a:lnTo>
                  <a:pt x="335" y="242"/>
                </a:lnTo>
                <a:lnTo>
                  <a:pt x="340" y="224"/>
                </a:lnTo>
                <a:lnTo>
                  <a:pt x="344" y="279"/>
                </a:lnTo>
                <a:lnTo>
                  <a:pt x="349" y="292"/>
                </a:lnTo>
                <a:lnTo>
                  <a:pt x="354" y="316"/>
                </a:lnTo>
                <a:lnTo>
                  <a:pt x="358" y="290"/>
                </a:lnTo>
                <a:lnTo>
                  <a:pt x="363" y="304"/>
                </a:lnTo>
                <a:lnTo>
                  <a:pt x="367" y="298"/>
                </a:lnTo>
                <a:lnTo>
                  <a:pt x="372" y="235"/>
                </a:lnTo>
                <a:lnTo>
                  <a:pt x="376" y="189"/>
                </a:lnTo>
                <a:lnTo>
                  <a:pt x="381" y="228"/>
                </a:lnTo>
                <a:lnTo>
                  <a:pt x="386" y="294"/>
                </a:lnTo>
                <a:lnTo>
                  <a:pt x="390" y="314"/>
                </a:lnTo>
                <a:lnTo>
                  <a:pt x="395" y="288"/>
                </a:lnTo>
                <a:lnTo>
                  <a:pt x="400" y="267"/>
                </a:lnTo>
                <a:lnTo>
                  <a:pt x="404" y="285"/>
                </a:lnTo>
                <a:lnTo>
                  <a:pt x="409" y="227"/>
                </a:lnTo>
                <a:lnTo>
                  <a:pt x="413" y="234"/>
                </a:lnTo>
                <a:lnTo>
                  <a:pt x="418" y="175"/>
                </a:lnTo>
                <a:lnTo>
                  <a:pt x="422" y="196"/>
                </a:lnTo>
                <a:lnTo>
                  <a:pt x="427" y="190"/>
                </a:lnTo>
                <a:lnTo>
                  <a:pt x="432" y="230"/>
                </a:lnTo>
                <a:lnTo>
                  <a:pt x="436" y="303"/>
                </a:lnTo>
                <a:lnTo>
                  <a:pt x="441" y="297"/>
                </a:lnTo>
                <a:lnTo>
                  <a:pt x="445" y="267"/>
                </a:lnTo>
                <a:lnTo>
                  <a:pt x="450" y="226"/>
                </a:lnTo>
                <a:lnTo>
                  <a:pt x="454" y="226"/>
                </a:lnTo>
                <a:lnTo>
                  <a:pt x="459" y="300"/>
                </a:lnTo>
                <a:lnTo>
                  <a:pt x="464" y="322"/>
                </a:lnTo>
                <a:lnTo>
                  <a:pt x="468" y="351"/>
                </a:lnTo>
                <a:lnTo>
                  <a:pt x="473" y="310"/>
                </a:lnTo>
                <a:lnTo>
                  <a:pt x="478" y="280"/>
                </a:lnTo>
                <a:lnTo>
                  <a:pt x="482" y="262"/>
                </a:lnTo>
                <a:lnTo>
                  <a:pt x="487" y="242"/>
                </a:lnTo>
                <a:lnTo>
                  <a:pt x="491" y="253"/>
                </a:lnTo>
                <a:lnTo>
                  <a:pt x="496" y="255"/>
                </a:lnTo>
                <a:lnTo>
                  <a:pt x="500" y="261"/>
                </a:lnTo>
                <a:lnTo>
                  <a:pt x="505" y="260"/>
                </a:lnTo>
                <a:lnTo>
                  <a:pt x="510" y="287"/>
                </a:lnTo>
                <a:lnTo>
                  <a:pt x="514" y="315"/>
                </a:lnTo>
                <a:lnTo>
                  <a:pt x="519" y="301"/>
                </a:lnTo>
                <a:lnTo>
                  <a:pt x="524" y="272"/>
                </a:lnTo>
                <a:lnTo>
                  <a:pt x="528" y="252"/>
                </a:lnTo>
                <a:lnTo>
                  <a:pt x="533" y="220"/>
                </a:lnTo>
                <a:lnTo>
                  <a:pt x="537" y="230"/>
                </a:lnTo>
                <a:lnTo>
                  <a:pt x="542" y="232"/>
                </a:lnTo>
                <a:lnTo>
                  <a:pt x="546" y="256"/>
                </a:lnTo>
                <a:lnTo>
                  <a:pt x="551" y="228"/>
                </a:lnTo>
                <a:lnTo>
                  <a:pt x="556" y="249"/>
                </a:lnTo>
                <a:lnTo>
                  <a:pt x="560" y="280"/>
                </a:lnTo>
                <a:lnTo>
                  <a:pt x="565" y="265"/>
                </a:lnTo>
                <a:lnTo>
                  <a:pt x="569" y="246"/>
                </a:lnTo>
                <a:lnTo>
                  <a:pt x="574" y="226"/>
                </a:lnTo>
                <a:lnTo>
                  <a:pt x="579" y="205"/>
                </a:lnTo>
                <a:lnTo>
                  <a:pt x="583" y="178"/>
                </a:lnTo>
                <a:lnTo>
                  <a:pt x="588" y="195"/>
                </a:lnTo>
                <a:lnTo>
                  <a:pt x="592" y="268"/>
                </a:lnTo>
                <a:lnTo>
                  <a:pt x="597" y="303"/>
                </a:lnTo>
                <a:lnTo>
                  <a:pt x="602" y="291"/>
                </a:lnTo>
                <a:lnTo>
                  <a:pt x="606" y="215"/>
                </a:lnTo>
                <a:lnTo>
                  <a:pt x="611" y="228"/>
                </a:lnTo>
                <a:lnTo>
                  <a:pt x="615" y="209"/>
                </a:lnTo>
                <a:lnTo>
                  <a:pt x="620" y="279"/>
                </a:lnTo>
                <a:lnTo>
                  <a:pt x="625" y="264"/>
                </a:lnTo>
                <a:lnTo>
                  <a:pt x="629" y="251"/>
                </a:lnTo>
                <a:lnTo>
                  <a:pt x="634" y="238"/>
                </a:lnTo>
                <a:lnTo>
                  <a:pt x="638" y="195"/>
                </a:lnTo>
                <a:lnTo>
                  <a:pt x="643" y="252"/>
                </a:lnTo>
                <a:lnTo>
                  <a:pt x="648" y="244"/>
                </a:lnTo>
                <a:lnTo>
                  <a:pt x="652" y="288"/>
                </a:lnTo>
                <a:lnTo>
                  <a:pt x="657" y="241"/>
                </a:lnTo>
                <a:lnTo>
                  <a:pt x="661" y="237"/>
                </a:lnTo>
                <a:lnTo>
                  <a:pt x="666" y="217"/>
                </a:lnTo>
                <a:lnTo>
                  <a:pt x="671" y="230"/>
                </a:lnTo>
                <a:lnTo>
                  <a:pt x="675" y="182"/>
                </a:lnTo>
                <a:lnTo>
                  <a:pt x="680" y="266"/>
                </a:lnTo>
                <a:lnTo>
                  <a:pt x="684" y="278"/>
                </a:lnTo>
                <a:lnTo>
                  <a:pt x="689" y="362"/>
                </a:lnTo>
                <a:lnTo>
                  <a:pt x="693" y="251"/>
                </a:lnTo>
                <a:lnTo>
                  <a:pt x="698" y="252"/>
                </a:lnTo>
                <a:lnTo>
                  <a:pt x="703" y="251"/>
                </a:lnTo>
                <a:lnTo>
                  <a:pt x="707" y="278"/>
                </a:lnTo>
                <a:lnTo>
                  <a:pt x="712" y="276"/>
                </a:lnTo>
                <a:lnTo>
                  <a:pt x="717" y="206"/>
                </a:lnTo>
                <a:lnTo>
                  <a:pt x="721" y="197"/>
                </a:lnTo>
                <a:lnTo>
                  <a:pt x="726" y="176"/>
                </a:lnTo>
                <a:lnTo>
                  <a:pt x="730" y="222"/>
                </a:lnTo>
                <a:lnTo>
                  <a:pt x="735" y="238"/>
                </a:lnTo>
                <a:lnTo>
                  <a:pt x="739" y="269"/>
                </a:lnTo>
                <a:lnTo>
                  <a:pt x="744" y="282"/>
                </a:lnTo>
                <a:lnTo>
                  <a:pt x="749" y="309"/>
                </a:lnTo>
                <a:lnTo>
                  <a:pt x="753" y="286"/>
                </a:lnTo>
                <a:lnTo>
                  <a:pt x="758" y="285"/>
                </a:lnTo>
                <a:lnTo>
                  <a:pt x="763" y="295"/>
                </a:lnTo>
                <a:lnTo>
                  <a:pt x="767" y="302"/>
                </a:lnTo>
                <a:lnTo>
                  <a:pt x="772" y="270"/>
                </a:lnTo>
                <a:lnTo>
                  <a:pt x="776" y="205"/>
                </a:lnTo>
                <a:lnTo>
                  <a:pt x="781" y="207"/>
                </a:lnTo>
                <a:lnTo>
                  <a:pt x="785" y="220"/>
                </a:lnTo>
                <a:lnTo>
                  <a:pt x="790" y="257"/>
                </a:lnTo>
                <a:lnTo>
                  <a:pt x="795" y="219"/>
                </a:lnTo>
                <a:lnTo>
                  <a:pt x="799" y="231"/>
                </a:lnTo>
                <a:lnTo>
                  <a:pt x="804" y="219"/>
                </a:lnTo>
                <a:lnTo>
                  <a:pt x="809" y="264"/>
                </a:lnTo>
                <a:lnTo>
                  <a:pt x="813" y="244"/>
                </a:lnTo>
                <a:lnTo>
                  <a:pt x="817" y="224"/>
                </a:lnTo>
                <a:lnTo>
                  <a:pt x="822" y="236"/>
                </a:lnTo>
                <a:lnTo>
                  <a:pt x="827" y="231"/>
                </a:lnTo>
                <a:lnTo>
                  <a:pt x="831" y="282"/>
                </a:lnTo>
                <a:lnTo>
                  <a:pt x="836" y="226"/>
                </a:lnTo>
                <a:lnTo>
                  <a:pt x="841" y="247"/>
                </a:lnTo>
                <a:lnTo>
                  <a:pt x="845" y="234"/>
                </a:lnTo>
                <a:lnTo>
                  <a:pt x="850" y="277"/>
                </a:lnTo>
                <a:lnTo>
                  <a:pt x="855" y="267"/>
                </a:lnTo>
                <a:lnTo>
                  <a:pt x="859" y="264"/>
                </a:lnTo>
                <a:lnTo>
                  <a:pt x="863" y="333"/>
                </a:lnTo>
                <a:lnTo>
                  <a:pt x="868" y="347"/>
                </a:lnTo>
                <a:lnTo>
                  <a:pt x="873" y="376"/>
                </a:lnTo>
                <a:lnTo>
                  <a:pt x="877" y="283"/>
                </a:lnTo>
                <a:lnTo>
                  <a:pt x="882" y="276"/>
                </a:lnTo>
                <a:lnTo>
                  <a:pt x="887" y="244"/>
                </a:lnTo>
                <a:lnTo>
                  <a:pt x="891" y="270"/>
                </a:lnTo>
                <a:lnTo>
                  <a:pt x="896" y="242"/>
                </a:lnTo>
                <a:lnTo>
                  <a:pt x="900" y="197"/>
                </a:lnTo>
                <a:lnTo>
                  <a:pt x="905" y="193"/>
                </a:lnTo>
                <a:lnTo>
                  <a:pt x="909" y="207"/>
                </a:lnTo>
                <a:lnTo>
                  <a:pt x="914" y="271"/>
                </a:lnTo>
                <a:lnTo>
                  <a:pt x="919" y="258"/>
                </a:lnTo>
                <a:lnTo>
                  <a:pt x="923" y="263"/>
                </a:lnTo>
                <a:lnTo>
                  <a:pt x="928" y="297"/>
                </a:lnTo>
                <a:lnTo>
                  <a:pt x="933" y="312"/>
                </a:lnTo>
                <a:lnTo>
                  <a:pt x="937" y="347"/>
                </a:lnTo>
                <a:lnTo>
                  <a:pt x="942" y="304"/>
                </a:lnTo>
                <a:lnTo>
                  <a:pt x="946" y="287"/>
                </a:lnTo>
                <a:lnTo>
                  <a:pt x="951" y="269"/>
                </a:lnTo>
                <a:lnTo>
                  <a:pt x="955" y="259"/>
                </a:lnTo>
                <a:lnTo>
                  <a:pt x="960" y="264"/>
                </a:lnTo>
                <a:lnTo>
                  <a:pt x="965" y="262"/>
                </a:lnTo>
                <a:lnTo>
                  <a:pt x="969" y="237"/>
                </a:lnTo>
                <a:lnTo>
                  <a:pt x="974" y="256"/>
                </a:lnTo>
                <a:lnTo>
                  <a:pt x="979" y="259"/>
                </a:lnTo>
                <a:lnTo>
                  <a:pt x="983" y="284"/>
                </a:lnTo>
                <a:lnTo>
                  <a:pt x="988" y="298"/>
                </a:lnTo>
                <a:lnTo>
                  <a:pt x="992" y="277"/>
                </a:lnTo>
                <a:lnTo>
                  <a:pt x="997" y="239"/>
                </a:lnTo>
                <a:lnTo>
                  <a:pt x="1001" y="232"/>
                </a:lnTo>
                <a:lnTo>
                  <a:pt x="1006" y="234"/>
                </a:lnTo>
                <a:lnTo>
                  <a:pt x="1011" y="326"/>
                </a:lnTo>
                <a:lnTo>
                  <a:pt x="1015" y="352"/>
                </a:lnTo>
                <a:lnTo>
                  <a:pt x="1020" y="371"/>
                </a:lnTo>
                <a:lnTo>
                  <a:pt x="1024" y="349"/>
                </a:lnTo>
                <a:lnTo>
                  <a:pt x="1029" y="325"/>
                </a:lnTo>
                <a:lnTo>
                  <a:pt x="1034" y="315"/>
                </a:lnTo>
                <a:lnTo>
                  <a:pt x="1038" y="309"/>
                </a:lnTo>
                <a:lnTo>
                  <a:pt x="1043" y="295"/>
                </a:lnTo>
                <a:lnTo>
                  <a:pt x="1047" y="246"/>
                </a:lnTo>
                <a:lnTo>
                  <a:pt x="1052" y="237"/>
                </a:lnTo>
                <a:lnTo>
                  <a:pt x="1057" y="234"/>
                </a:lnTo>
                <a:lnTo>
                  <a:pt x="1061" y="276"/>
                </a:lnTo>
                <a:lnTo>
                  <a:pt x="1066" y="278"/>
                </a:lnTo>
                <a:lnTo>
                  <a:pt x="1070" y="236"/>
                </a:lnTo>
                <a:lnTo>
                  <a:pt x="1075" y="219"/>
                </a:lnTo>
                <a:lnTo>
                  <a:pt x="1080" y="222"/>
                </a:lnTo>
                <a:lnTo>
                  <a:pt x="1084" y="295"/>
                </a:lnTo>
                <a:lnTo>
                  <a:pt x="1089" y="348"/>
                </a:lnTo>
                <a:lnTo>
                  <a:pt x="1093" y="301"/>
                </a:lnTo>
                <a:lnTo>
                  <a:pt x="1098" y="256"/>
                </a:lnTo>
                <a:lnTo>
                  <a:pt x="1102" y="184"/>
                </a:lnTo>
                <a:lnTo>
                  <a:pt x="1107" y="223"/>
                </a:lnTo>
                <a:lnTo>
                  <a:pt x="1112" y="237"/>
                </a:lnTo>
                <a:lnTo>
                  <a:pt x="1116" y="281"/>
                </a:lnTo>
                <a:lnTo>
                  <a:pt x="1121" y="245"/>
                </a:lnTo>
                <a:lnTo>
                  <a:pt x="1126" y="246"/>
                </a:lnTo>
                <a:lnTo>
                  <a:pt x="1130" y="252"/>
                </a:lnTo>
                <a:lnTo>
                  <a:pt x="1135" y="298"/>
                </a:lnTo>
                <a:lnTo>
                  <a:pt x="1139" y="279"/>
                </a:lnTo>
                <a:lnTo>
                  <a:pt x="1144" y="292"/>
                </a:lnTo>
                <a:lnTo>
                  <a:pt x="1148" y="317"/>
                </a:lnTo>
                <a:lnTo>
                  <a:pt x="1153" y="343"/>
                </a:lnTo>
                <a:lnTo>
                  <a:pt x="1158" y="327"/>
                </a:lnTo>
                <a:lnTo>
                  <a:pt x="1162" y="237"/>
                </a:lnTo>
                <a:lnTo>
                  <a:pt x="1167" y="210"/>
                </a:lnTo>
                <a:lnTo>
                  <a:pt x="1171" y="216"/>
                </a:lnTo>
                <a:lnTo>
                  <a:pt x="1176" y="291"/>
                </a:lnTo>
                <a:lnTo>
                  <a:pt x="1181" y="313"/>
                </a:lnTo>
                <a:lnTo>
                  <a:pt x="1185" y="282"/>
                </a:lnTo>
                <a:lnTo>
                  <a:pt x="1190" y="265"/>
                </a:lnTo>
                <a:lnTo>
                  <a:pt x="1194" y="249"/>
                </a:lnTo>
                <a:lnTo>
                  <a:pt x="1199" y="242"/>
                </a:lnTo>
                <a:lnTo>
                  <a:pt x="1204" y="254"/>
                </a:lnTo>
                <a:lnTo>
                  <a:pt x="1208" y="233"/>
                </a:lnTo>
                <a:lnTo>
                  <a:pt x="1213" y="309"/>
                </a:lnTo>
                <a:lnTo>
                  <a:pt x="1217" y="299"/>
                </a:lnTo>
                <a:lnTo>
                  <a:pt x="1222" y="327"/>
                </a:lnTo>
                <a:lnTo>
                  <a:pt x="1226" y="278"/>
                </a:lnTo>
                <a:lnTo>
                  <a:pt x="1231" y="277"/>
                </a:lnTo>
                <a:lnTo>
                  <a:pt x="1236" y="242"/>
                </a:lnTo>
                <a:lnTo>
                  <a:pt x="1240" y="266"/>
                </a:lnTo>
                <a:lnTo>
                  <a:pt x="1245" y="231"/>
                </a:lnTo>
                <a:lnTo>
                  <a:pt x="1250" y="236"/>
                </a:lnTo>
                <a:lnTo>
                  <a:pt x="1254" y="219"/>
                </a:lnTo>
                <a:lnTo>
                  <a:pt x="1259" y="235"/>
                </a:lnTo>
                <a:lnTo>
                  <a:pt x="1263" y="276"/>
                </a:lnTo>
                <a:lnTo>
                  <a:pt x="1268" y="238"/>
                </a:lnTo>
                <a:lnTo>
                  <a:pt x="1272" y="227"/>
                </a:lnTo>
                <a:lnTo>
                  <a:pt x="1277" y="182"/>
                </a:lnTo>
                <a:lnTo>
                  <a:pt x="1282" y="197"/>
                </a:lnTo>
                <a:lnTo>
                  <a:pt x="1286" y="214"/>
                </a:lnTo>
                <a:lnTo>
                  <a:pt x="1291" y="295"/>
                </a:lnTo>
                <a:lnTo>
                  <a:pt x="1296" y="300"/>
                </a:lnTo>
                <a:lnTo>
                  <a:pt x="1300" y="289"/>
                </a:lnTo>
                <a:lnTo>
                  <a:pt x="1305" y="241"/>
                </a:lnTo>
                <a:lnTo>
                  <a:pt x="1309" y="227"/>
                </a:lnTo>
                <a:lnTo>
                  <a:pt x="1314" y="224"/>
                </a:lnTo>
                <a:lnTo>
                  <a:pt x="1318" y="239"/>
                </a:lnTo>
                <a:lnTo>
                  <a:pt x="1323" y="277"/>
                </a:lnTo>
                <a:lnTo>
                  <a:pt x="1328" y="275"/>
                </a:lnTo>
                <a:lnTo>
                  <a:pt x="1332" y="251"/>
                </a:lnTo>
                <a:lnTo>
                  <a:pt x="1337" y="223"/>
                </a:lnTo>
                <a:lnTo>
                  <a:pt x="1342" y="249"/>
                </a:lnTo>
                <a:lnTo>
                  <a:pt x="1346" y="321"/>
                </a:lnTo>
                <a:lnTo>
                  <a:pt x="1351" y="311"/>
                </a:lnTo>
                <a:lnTo>
                  <a:pt x="1355" y="348"/>
                </a:lnTo>
                <a:lnTo>
                  <a:pt x="1360" y="271"/>
                </a:lnTo>
                <a:lnTo>
                  <a:pt x="1364" y="255"/>
                </a:lnTo>
                <a:lnTo>
                  <a:pt x="1369" y="195"/>
                </a:lnTo>
                <a:lnTo>
                  <a:pt x="1374" y="225"/>
                </a:lnTo>
                <a:lnTo>
                  <a:pt x="1378" y="281"/>
                </a:lnTo>
                <a:lnTo>
                  <a:pt x="1383" y="320"/>
                </a:lnTo>
                <a:lnTo>
                  <a:pt x="1388" y="304"/>
                </a:lnTo>
                <a:lnTo>
                  <a:pt x="1392" y="299"/>
                </a:lnTo>
                <a:lnTo>
                  <a:pt x="1396" y="259"/>
                </a:lnTo>
                <a:lnTo>
                  <a:pt x="1401" y="252"/>
                </a:lnTo>
                <a:lnTo>
                  <a:pt x="1406" y="264"/>
                </a:lnTo>
                <a:lnTo>
                  <a:pt x="1410" y="261"/>
                </a:lnTo>
                <a:lnTo>
                  <a:pt x="1415" y="260"/>
                </a:lnTo>
                <a:lnTo>
                  <a:pt x="1420" y="256"/>
                </a:lnTo>
                <a:lnTo>
                  <a:pt x="1424" y="279"/>
                </a:lnTo>
                <a:lnTo>
                  <a:pt x="1429" y="295"/>
                </a:lnTo>
                <a:lnTo>
                  <a:pt x="1433" y="292"/>
                </a:lnTo>
                <a:lnTo>
                  <a:pt x="1438" y="266"/>
                </a:lnTo>
                <a:lnTo>
                  <a:pt x="1442" y="229"/>
                </a:lnTo>
                <a:lnTo>
                  <a:pt x="1447" y="208"/>
                </a:lnTo>
                <a:lnTo>
                  <a:pt x="1452" y="229"/>
                </a:lnTo>
                <a:lnTo>
                  <a:pt x="1456" y="231"/>
                </a:lnTo>
                <a:lnTo>
                  <a:pt x="1461" y="237"/>
                </a:lnTo>
                <a:lnTo>
                  <a:pt x="1466" y="216"/>
                </a:lnTo>
                <a:lnTo>
                  <a:pt x="1470" y="249"/>
                </a:lnTo>
                <a:lnTo>
                  <a:pt x="1475" y="244"/>
                </a:lnTo>
                <a:lnTo>
                  <a:pt x="1479" y="303"/>
                </a:lnTo>
                <a:lnTo>
                  <a:pt x="1484" y="258"/>
                </a:lnTo>
                <a:lnTo>
                  <a:pt x="1488" y="257"/>
                </a:lnTo>
                <a:lnTo>
                  <a:pt x="1493" y="226"/>
                </a:lnTo>
                <a:lnTo>
                  <a:pt x="1498" y="239"/>
                </a:lnTo>
                <a:lnTo>
                  <a:pt x="1502" y="229"/>
                </a:lnTo>
                <a:lnTo>
                  <a:pt x="1507" y="267"/>
                </a:lnTo>
                <a:lnTo>
                  <a:pt x="1512" y="273"/>
                </a:lnTo>
                <a:lnTo>
                  <a:pt x="1516" y="301"/>
                </a:lnTo>
                <a:lnTo>
                  <a:pt x="1521" y="234"/>
                </a:lnTo>
                <a:lnTo>
                  <a:pt x="1525" y="260"/>
                </a:lnTo>
                <a:lnTo>
                  <a:pt x="1530" y="238"/>
                </a:lnTo>
                <a:lnTo>
                  <a:pt x="1534" y="252"/>
                </a:lnTo>
                <a:lnTo>
                  <a:pt x="1539" y="217"/>
                </a:lnTo>
                <a:lnTo>
                  <a:pt x="1544" y="201"/>
                </a:lnTo>
                <a:lnTo>
                  <a:pt x="1548" y="165"/>
                </a:lnTo>
                <a:lnTo>
                  <a:pt x="1553" y="147"/>
                </a:lnTo>
                <a:lnTo>
                  <a:pt x="1557" y="130"/>
                </a:lnTo>
                <a:lnTo>
                  <a:pt x="1562" y="120"/>
                </a:lnTo>
                <a:lnTo>
                  <a:pt x="1567" y="106"/>
                </a:lnTo>
                <a:lnTo>
                  <a:pt x="1571" y="84"/>
                </a:lnTo>
                <a:lnTo>
                  <a:pt x="1576" y="44"/>
                </a:lnTo>
                <a:lnTo>
                  <a:pt x="1580" y="30"/>
                </a:lnTo>
                <a:lnTo>
                  <a:pt x="1585" y="15"/>
                </a:lnTo>
                <a:lnTo>
                  <a:pt x="1590" y="25"/>
                </a:lnTo>
                <a:lnTo>
                  <a:pt x="1594" y="29"/>
                </a:lnTo>
                <a:lnTo>
                  <a:pt x="1599" y="14"/>
                </a:lnTo>
                <a:lnTo>
                  <a:pt x="1603" y="23"/>
                </a:lnTo>
                <a:lnTo>
                  <a:pt x="1608" y="35"/>
                </a:lnTo>
                <a:lnTo>
                  <a:pt x="1613" y="57"/>
                </a:lnTo>
                <a:lnTo>
                  <a:pt x="1617" y="74"/>
                </a:lnTo>
                <a:lnTo>
                  <a:pt x="1622" y="82"/>
                </a:lnTo>
                <a:lnTo>
                  <a:pt x="1626" y="109"/>
                </a:lnTo>
                <a:lnTo>
                  <a:pt x="1631" y="134"/>
                </a:lnTo>
                <a:lnTo>
                  <a:pt x="1635" y="158"/>
                </a:lnTo>
                <a:lnTo>
                  <a:pt x="1640" y="182"/>
                </a:lnTo>
                <a:lnTo>
                  <a:pt x="1645" y="194"/>
                </a:lnTo>
                <a:lnTo>
                  <a:pt x="1649" y="222"/>
                </a:lnTo>
                <a:lnTo>
                  <a:pt x="1654" y="240"/>
                </a:lnTo>
                <a:lnTo>
                  <a:pt x="1659" y="272"/>
                </a:lnTo>
                <a:lnTo>
                  <a:pt x="1663" y="285"/>
                </a:lnTo>
                <a:lnTo>
                  <a:pt x="1668" y="304"/>
                </a:lnTo>
                <a:lnTo>
                  <a:pt x="1672" y="320"/>
                </a:lnTo>
                <a:lnTo>
                  <a:pt x="1677" y="350"/>
                </a:lnTo>
                <a:lnTo>
                  <a:pt x="1681" y="389"/>
                </a:lnTo>
                <a:lnTo>
                  <a:pt x="1686" y="422"/>
                </a:lnTo>
                <a:lnTo>
                  <a:pt x="1691" y="452"/>
                </a:lnTo>
                <a:lnTo>
                  <a:pt x="1695" y="469"/>
                </a:lnTo>
                <a:lnTo>
                  <a:pt x="1700" y="485"/>
                </a:lnTo>
                <a:lnTo>
                  <a:pt x="1705" y="482"/>
                </a:lnTo>
                <a:lnTo>
                  <a:pt x="1709" y="493"/>
                </a:lnTo>
                <a:lnTo>
                  <a:pt x="1714" y="484"/>
                </a:lnTo>
                <a:lnTo>
                  <a:pt x="1718" y="480"/>
                </a:lnTo>
                <a:lnTo>
                  <a:pt x="1723" y="479"/>
                </a:lnTo>
                <a:lnTo>
                  <a:pt x="1727" y="490"/>
                </a:lnTo>
                <a:lnTo>
                  <a:pt x="1732" y="506"/>
                </a:lnTo>
                <a:lnTo>
                  <a:pt x="1737" y="494"/>
                </a:lnTo>
                <a:lnTo>
                  <a:pt x="1741" y="479"/>
                </a:lnTo>
                <a:lnTo>
                  <a:pt x="1746" y="461"/>
                </a:lnTo>
                <a:lnTo>
                  <a:pt x="1751" y="430"/>
                </a:lnTo>
                <a:lnTo>
                  <a:pt x="1755" y="408"/>
                </a:lnTo>
                <a:lnTo>
                  <a:pt x="1759" y="388"/>
                </a:lnTo>
                <a:lnTo>
                  <a:pt x="1764" y="384"/>
                </a:lnTo>
                <a:lnTo>
                  <a:pt x="1769" y="376"/>
                </a:lnTo>
                <a:lnTo>
                  <a:pt x="1773" y="349"/>
                </a:lnTo>
                <a:lnTo>
                  <a:pt x="1778" y="313"/>
                </a:lnTo>
                <a:lnTo>
                  <a:pt x="1783" y="281"/>
                </a:lnTo>
                <a:lnTo>
                  <a:pt x="1787" y="243"/>
                </a:lnTo>
                <a:lnTo>
                  <a:pt x="1792" y="214"/>
                </a:lnTo>
                <a:lnTo>
                  <a:pt x="1797" y="170"/>
                </a:lnTo>
                <a:lnTo>
                  <a:pt x="1801" y="149"/>
                </a:lnTo>
                <a:lnTo>
                  <a:pt x="1805" y="137"/>
                </a:lnTo>
                <a:lnTo>
                  <a:pt x="1810" y="137"/>
                </a:lnTo>
                <a:lnTo>
                  <a:pt x="1815" y="101"/>
                </a:lnTo>
                <a:lnTo>
                  <a:pt x="1819" y="74"/>
                </a:lnTo>
                <a:lnTo>
                  <a:pt x="1824" y="38"/>
                </a:lnTo>
                <a:lnTo>
                  <a:pt x="1829" y="50"/>
                </a:lnTo>
                <a:lnTo>
                  <a:pt x="1833" y="40"/>
                </a:lnTo>
                <a:lnTo>
                  <a:pt x="1838" y="49"/>
                </a:lnTo>
                <a:lnTo>
                  <a:pt x="1842" y="37"/>
                </a:lnTo>
                <a:lnTo>
                  <a:pt x="1847" y="25"/>
                </a:lnTo>
                <a:lnTo>
                  <a:pt x="1851" y="7"/>
                </a:lnTo>
                <a:lnTo>
                  <a:pt x="1856" y="23"/>
                </a:lnTo>
                <a:lnTo>
                  <a:pt x="1861" y="32"/>
                </a:lnTo>
                <a:lnTo>
                  <a:pt x="1865" y="54"/>
                </a:lnTo>
                <a:lnTo>
                  <a:pt x="1870" y="44"/>
                </a:lnTo>
                <a:lnTo>
                  <a:pt x="1875" y="67"/>
                </a:lnTo>
                <a:lnTo>
                  <a:pt x="1879" y="83"/>
                </a:lnTo>
                <a:lnTo>
                  <a:pt x="1884" y="121"/>
                </a:lnTo>
                <a:lnTo>
                  <a:pt x="1888" y="164"/>
                </a:lnTo>
                <a:lnTo>
                  <a:pt x="1893" y="194"/>
                </a:lnTo>
                <a:lnTo>
                  <a:pt x="1897" y="208"/>
                </a:lnTo>
                <a:lnTo>
                  <a:pt x="1902" y="203"/>
                </a:lnTo>
                <a:lnTo>
                  <a:pt x="1907" y="226"/>
                </a:lnTo>
                <a:lnTo>
                  <a:pt x="1911" y="261"/>
                </a:lnTo>
                <a:lnTo>
                  <a:pt x="1916" y="290"/>
                </a:lnTo>
                <a:lnTo>
                  <a:pt x="1921" y="312"/>
                </a:lnTo>
                <a:lnTo>
                  <a:pt x="1925" y="357"/>
                </a:lnTo>
                <a:lnTo>
                  <a:pt x="1930" y="394"/>
                </a:lnTo>
                <a:lnTo>
                  <a:pt x="1934" y="415"/>
                </a:lnTo>
                <a:lnTo>
                  <a:pt x="1939" y="409"/>
                </a:lnTo>
                <a:lnTo>
                  <a:pt x="1943" y="431"/>
                </a:lnTo>
                <a:lnTo>
                  <a:pt x="1948" y="434"/>
                </a:lnTo>
                <a:lnTo>
                  <a:pt x="1953" y="454"/>
                </a:lnTo>
                <a:lnTo>
                  <a:pt x="1957" y="436"/>
                </a:lnTo>
                <a:lnTo>
                  <a:pt x="1962" y="473"/>
                </a:lnTo>
                <a:lnTo>
                  <a:pt x="1966" y="466"/>
                </a:lnTo>
                <a:lnTo>
                  <a:pt x="1971" y="495"/>
                </a:lnTo>
                <a:lnTo>
                  <a:pt x="1976" y="468"/>
                </a:lnTo>
                <a:lnTo>
                  <a:pt x="1980" y="489"/>
                </a:lnTo>
                <a:lnTo>
                  <a:pt x="1985" y="476"/>
                </a:lnTo>
                <a:lnTo>
                  <a:pt x="1989" y="492"/>
                </a:lnTo>
                <a:lnTo>
                  <a:pt x="1994" y="458"/>
                </a:lnTo>
                <a:lnTo>
                  <a:pt x="1999" y="440"/>
                </a:lnTo>
                <a:lnTo>
                  <a:pt x="2003" y="400"/>
                </a:lnTo>
                <a:lnTo>
                  <a:pt x="2008" y="383"/>
                </a:lnTo>
                <a:lnTo>
                  <a:pt x="2012" y="379"/>
                </a:lnTo>
                <a:lnTo>
                  <a:pt x="2017" y="378"/>
                </a:lnTo>
                <a:lnTo>
                  <a:pt x="2022" y="362"/>
                </a:lnTo>
                <a:lnTo>
                  <a:pt x="2026" y="329"/>
                </a:lnTo>
                <a:lnTo>
                  <a:pt x="2031" y="293"/>
                </a:lnTo>
                <a:lnTo>
                  <a:pt x="2035" y="264"/>
                </a:lnTo>
                <a:lnTo>
                  <a:pt x="2040" y="249"/>
                </a:lnTo>
                <a:lnTo>
                  <a:pt x="2045" y="219"/>
                </a:lnTo>
                <a:lnTo>
                  <a:pt x="2049" y="205"/>
                </a:lnTo>
                <a:lnTo>
                  <a:pt x="2054" y="161"/>
                </a:lnTo>
                <a:lnTo>
                  <a:pt x="2058" y="142"/>
                </a:lnTo>
                <a:lnTo>
                  <a:pt x="2063" y="116"/>
                </a:lnTo>
                <a:lnTo>
                  <a:pt x="2068" y="110"/>
                </a:lnTo>
                <a:lnTo>
                  <a:pt x="2072" y="91"/>
                </a:lnTo>
                <a:lnTo>
                  <a:pt x="2077" y="81"/>
                </a:lnTo>
                <a:lnTo>
                  <a:pt x="2081" y="60"/>
                </a:lnTo>
                <a:lnTo>
                  <a:pt x="2086" y="71"/>
                </a:lnTo>
                <a:lnTo>
                  <a:pt x="2090" y="46"/>
                </a:lnTo>
                <a:lnTo>
                  <a:pt x="2095" y="48"/>
                </a:lnTo>
                <a:lnTo>
                  <a:pt x="2100" y="25"/>
                </a:lnTo>
                <a:lnTo>
                  <a:pt x="2104" y="3"/>
                </a:lnTo>
                <a:lnTo>
                  <a:pt x="2109" y="0"/>
                </a:lnTo>
                <a:lnTo>
                  <a:pt x="2113" y="16"/>
                </a:lnTo>
                <a:lnTo>
                  <a:pt x="2118" y="46"/>
                </a:lnTo>
                <a:lnTo>
                  <a:pt x="2123" y="58"/>
                </a:lnTo>
                <a:lnTo>
                  <a:pt x="2127" y="67"/>
                </a:lnTo>
                <a:lnTo>
                  <a:pt x="2132" y="91"/>
                </a:lnTo>
                <a:lnTo>
                  <a:pt x="2136" y="120"/>
                </a:lnTo>
                <a:lnTo>
                  <a:pt x="2141" y="132"/>
                </a:lnTo>
                <a:lnTo>
                  <a:pt x="2146" y="152"/>
                </a:lnTo>
                <a:lnTo>
                  <a:pt x="2150" y="169"/>
                </a:lnTo>
                <a:lnTo>
                  <a:pt x="2155" y="196"/>
                </a:lnTo>
                <a:lnTo>
                  <a:pt x="2159" y="225"/>
                </a:lnTo>
                <a:lnTo>
                  <a:pt x="2164" y="253"/>
                </a:lnTo>
                <a:lnTo>
                  <a:pt x="2168" y="296"/>
                </a:lnTo>
                <a:lnTo>
                  <a:pt x="2173" y="332"/>
                </a:lnTo>
                <a:lnTo>
                  <a:pt x="2178" y="352"/>
                </a:lnTo>
                <a:lnTo>
                  <a:pt x="2182" y="373"/>
                </a:lnTo>
                <a:lnTo>
                  <a:pt x="2187" y="378"/>
                </a:lnTo>
                <a:lnTo>
                  <a:pt x="2192" y="412"/>
                </a:lnTo>
                <a:lnTo>
                  <a:pt x="2196" y="430"/>
                </a:lnTo>
                <a:lnTo>
                  <a:pt x="2201" y="471"/>
                </a:lnTo>
                <a:lnTo>
                  <a:pt x="2205" y="488"/>
                </a:lnTo>
                <a:lnTo>
                  <a:pt x="2210" y="495"/>
                </a:lnTo>
                <a:lnTo>
                  <a:pt x="2214" y="491"/>
                </a:lnTo>
                <a:lnTo>
                  <a:pt x="2219" y="485"/>
                </a:lnTo>
                <a:lnTo>
                  <a:pt x="2224" y="493"/>
                </a:lnTo>
                <a:lnTo>
                  <a:pt x="2228" y="499"/>
                </a:lnTo>
                <a:lnTo>
                  <a:pt x="2233" y="483"/>
                </a:lnTo>
                <a:lnTo>
                  <a:pt x="2238" y="475"/>
                </a:lnTo>
                <a:lnTo>
                  <a:pt x="2242" y="463"/>
                </a:lnTo>
                <a:lnTo>
                  <a:pt x="2247" y="482"/>
                </a:lnTo>
                <a:lnTo>
                  <a:pt x="2251" y="476"/>
                </a:lnTo>
                <a:lnTo>
                  <a:pt x="2256" y="463"/>
                </a:lnTo>
                <a:lnTo>
                  <a:pt x="2260" y="437"/>
                </a:lnTo>
                <a:lnTo>
                  <a:pt x="2265" y="412"/>
                </a:lnTo>
                <a:lnTo>
                  <a:pt x="2270" y="405"/>
                </a:lnTo>
                <a:lnTo>
                  <a:pt x="2274" y="378"/>
                </a:lnTo>
                <a:lnTo>
                  <a:pt x="2279" y="353"/>
                </a:lnTo>
                <a:lnTo>
                  <a:pt x="2284" y="311"/>
                </a:lnTo>
                <a:lnTo>
                  <a:pt x="2288" y="291"/>
                </a:lnTo>
                <a:lnTo>
                  <a:pt x="2292" y="283"/>
                </a:lnTo>
                <a:lnTo>
                  <a:pt x="2297" y="266"/>
                </a:lnTo>
                <a:lnTo>
                  <a:pt x="2302" y="237"/>
                </a:lnTo>
                <a:lnTo>
                  <a:pt x="2306" y="211"/>
                </a:lnTo>
                <a:lnTo>
                  <a:pt x="2311" y="223"/>
                </a:lnTo>
                <a:lnTo>
                  <a:pt x="2316" y="243"/>
                </a:lnTo>
                <a:lnTo>
                  <a:pt x="2320" y="249"/>
                </a:lnTo>
                <a:lnTo>
                  <a:pt x="2325" y="257"/>
                </a:lnTo>
                <a:lnTo>
                  <a:pt x="2330" y="341"/>
                </a:lnTo>
                <a:lnTo>
                  <a:pt x="2334" y="370"/>
                </a:lnTo>
                <a:lnTo>
                  <a:pt x="2338" y="353"/>
                </a:lnTo>
                <a:lnTo>
                  <a:pt x="2343" y="252"/>
                </a:lnTo>
                <a:lnTo>
                  <a:pt x="2348" y="249"/>
                </a:lnTo>
                <a:lnTo>
                  <a:pt x="2352" y="276"/>
                </a:lnTo>
                <a:lnTo>
                  <a:pt x="2357" y="291"/>
                </a:lnTo>
                <a:lnTo>
                  <a:pt x="2362" y="252"/>
                </a:lnTo>
                <a:lnTo>
                  <a:pt x="2366" y="235"/>
                </a:lnTo>
                <a:lnTo>
                  <a:pt x="2371" y="255"/>
                </a:lnTo>
                <a:lnTo>
                  <a:pt x="2375" y="318"/>
                </a:lnTo>
                <a:lnTo>
                  <a:pt x="2380" y="314"/>
                </a:lnTo>
                <a:lnTo>
                  <a:pt x="2384" y="249"/>
                </a:lnTo>
                <a:lnTo>
                  <a:pt x="2389" y="229"/>
                </a:lnTo>
                <a:lnTo>
                  <a:pt x="2394" y="215"/>
                </a:lnTo>
                <a:lnTo>
                  <a:pt x="2398" y="272"/>
                </a:lnTo>
                <a:lnTo>
                  <a:pt x="2403" y="257"/>
                </a:lnTo>
                <a:lnTo>
                  <a:pt x="2408" y="252"/>
                </a:lnTo>
                <a:lnTo>
                  <a:pt x="2412" y="262"/>
                </a:lnTo>
                <a:lnTo>
                  <a:pt x="2417" y="322"/>
                </a:lnTo>
                <a:lnTo>
                  <a:pt x="2421" y="325"/>
                </a:lnTo>
                <a:lnTo>
                  <a:pt x="2426" y="269"/>
                </a:lnTo>
                <a:lnTo>
                  <a:pt x="2430" y="185"/>
                </a:lnTo>
                <a:lnTo>
                  <a:pt x="2435" y="206"/>
                </a:lnTo>
                <a:lnTo>
                  <a:pt x="2440" y="213"/>
                </a:lnTo>
                <a:lnTo>
                  <a:pt x="2444" y="213"/>
                </a:lnTo>
                <a:lnTo>
                  <a:pt x="2449" y="243"/>
                </a:lnTo>
                <a:lnTo>
                  <a:pt x="2454" y="278"/>
                </a:lnTo>
                <a:lnTo>
                  <a:pt x="2458" y="315"/>
                </a:lnTo>
                <a:lnTo>
                  <a:pt x="2463" y="310"/>
                </a:lnTo>
                <a:lnTo>
                  <a:pt x="2467" y="362"/>
                </a:lnTo>
                <a:lnTo>
                  <a:pt x="2472" y="371"/>
                </a:lnTo>
                <a:lnTo>
                  <a:pt x="2476" y="350"/>
                </a:lnTo>
                <a:lnTo>
                  <a:pt x="2481" y="345"/>
                </a:lnTo>
                <a:lnTo>
                  <a:pt x="2486" y="317"/>
                </a:lnTo>
                <a:lnTo>
                  <a:pt x="2490" y="295"/>
                </a:lnTo>
                <a:lnTo>
                  <a:pt x="2495" y="231"/>
                </a:lnTo>
                <a:lnTo>
                  <a:pt x="2499" y="248"/>
                </a:lnTo>
                <a:lnTo>
                  <a:pt x="2504" y="331"/>
                </a:lnTo>
                <a:lnTo>
                  <a:pt x="2509" y="370"/>
                </a:lnTo>
                <a:lnTo>
                  <a:pt x="2513" y="362"/>
                </a:lnTo>
                <a:lnTo>
                  <a:pt x="2518" y="297"/>
                </a:lnTo>
                <a:lnTo>
                  <a:pt x="2522" y="282"/>
                </a:lnTo>
                <a:lnTo>
                  <a:pt x="2527" y="232"/>
                </a:lnTo>
                <a:lnTo>
                  <a:pt x="2532" y="250"/>
                </a:lnTo>
                <a:lnTo>
                  <a:pt x="2536" y="272"/>
                </a:lnTo>
                <a:lnTo>
                  <a:pt x="2541" y="310"/>
                </a:lnTo>
                <a:lnTo>
                  <a:pt x="2545" y="257"/>
                </a:lnTo>
                <a:lnTo>
                  <a:pt x="2550" y="210"/>
                </a:lnTo>
                <a:lnTo>
                  <a:pt x="2555" y="259"/>
                </a:lnTo>
                <a:lnTo>
                  <a:pt x="2559" y="286"/>
                </a:lnTo>
                <a:lnTo>
                  <a:pt x="2564" y="297"/>
                </a:lnTo>
                <a:lnTo>
                  <a:pt x="2568" y="286"/>
                </a:lnTo>
                <a:lnTo>
                  <a:pt x="2573" y="293"/>
                </a:lnTo>
                <a:lnTo>
                  <a:pt x="2578" y="307"/>
                </a:lnTo>
                <a:lnTo>
                  <a:pt x="2582" y="312"/>
                </a:lnTo>
                <a:lnTo>
                  <a:pt x="2587" y="321"/>
                </a:lnTo>
                <a:lnTo>
                  <a:pt x="2591" y="304"/>
                </a:lnTo>
                <a:lnTo>
                  <a:pt x="2596" y="285"/>
                </a:lnTo>
                <a:lnTo>
                  <a:pt x="2601" y="263"/>
                </a:lnTo>
                <a:lnTo>
                  <a:pt x="2605" y="254"/>
                </a:lnTo>
                <a:lnTo>
                  <a:pt x="2610" y="233"/>
                </a:lnTo>
                <a:lnTo>
                  <a:pt x="2614" y="226"/>
                </a:lnTo>
                <a:lnTo>
                  <a:pt x="2619" y="298"/>
                </a:lnTo>
                <a:lnTo>
                  <a:pt x="2623" y="323"/>
                </a:lnTo>
                <a:lnTo>
                  <a:pt x="2628" y="366"/>
                </a:lnTo>
                <a:lnTo>
                  <a:pt x="2633" y="331"/>
                </a:lnTo>
                <a:lnTo>
                  <a:pt x="2637" y="272"/>
                </a:lnTo>
                <a:lnTo>
                  <a:pt x="2642" y="240"/>
                </a:lnTo>
                <a:lnTo>
                  <a:pt x="2647" y="208"/>
                </a:lnTo>
                <a:lnTo>
                  <a:pt x="2651" y="264"/>
                </a:lnTo>
                <a:lnTo>
                  <a:pt x="2656" y="270"/>
                </a:lnTo>
                <a:lnTo>
                  <a:pt x="2660" y="314"/>
                </a:lnTo>
                <a:lnTo>
                  <a:pt x="2665" y="250"/>
                </a:lnTo>
                <a:lnTo>
                  <a:pt x="2669" y="232"/>
                </a:lnTo>
                <a:lnTo>
                  <a:pt x="2674" y="161"/>
                </a:lnTo>
                <a:lnTo>
                  <a:pt x="2679" y="226"/>
                </a:lnTo>
                <a:lnTo>
                  <a:pt x="2683" y="212"/>
                </a:lnTo>
                <a:lnTo>
                  <a:pt x="2688" y="245"/>
                </a:lnTo>
                <a:lnTo>
                  <a:pt x="2693" y="192"/>
                </a:lnTo>
                <a:lnTo>
                  <a:pt x="2697" y="266"/>
                </a:lnTo>
                <a:lnTo>
                  <a:pt x="2702" y="270"/>
                </a:lnTo>
                <a:lnTo>
                  <a:pt x="2706" y="301"/>
                </a:lnTo>
                <a:lnTo>
                  <a:pt x="2711" y="264"/>
                </a:lnTo>
                <a:lnTo>
                  <a:pt x="2715" y="246"/>
                </a:lnTo>
                <a:lnTo>
                  <a:pt x="2720" y="222"/>
                </a:lnTo>
                <a:lnTo>
                  <a:pt x="2725" y="227"/>
                </a:lnTo>
                <a:lnTo>
                  <a:pt x="2729" y="269"/>
                </a:lnTo>
                <a:lnTo>
                  <a:pt x="2734" y="322"/>
                </a:lnTo>
                <a:lnTo>
                  <a:pt x="2739" y="325"/>
                </a:lnTo>
                <a:lnTo>
                  <a:pt x="2743" y="296"/>
                </a:lnTo>
                <a:lnTo>
                  <a:pt x="2747" y="293"/>
                </a:lnTo>
                <a:lnTo>
                  <a:pt x="2752" y="263"/>
                </a:lnTo>
                <a:lnTo>
                  <a:pt x="2757" y="282"/>
                </a:lnTo>
                <a:lnTo>
                  <a:pt x="2761" y="266"/>
                </a:lnTo>
                <a:lnTo>
                  <a:pt x="2766" y="306"/>
                </a:lnTo>
                <a:lnTo>
                  <a:pt x="2771" y="288"/>
                </a:lnTo>
                <a:lnTo>
                  <a:pt x="2775" y="324"/>
                </a:lnTo>
                <a:lnTo>
                  <a:pt x="2780" y="305"/>
                </a:lnTo>
                <a:lnTo>
                  <a:pt x="2784" y="302"/>
                </a:lnTo>
                <a:lnTo>
                  <a:pt x="2789" y="276"/>
                </a:lnTo>
                <a:lnTo>
                  <a:pt x="2793" y="246"/>
                </a:lnTo>
                <a:lnTo>
                  <a:pt x="2798" y="241"/>
                </a:lnTo>
                <a:lnTo>
                  <a:pt x="2803" y="205"/>
                </a:lnTo>
                <a:lnTo>
                  <a:pt x="2807" y="248"/>
                </a:lnTo>
                <a:lnTo>
                  <a:pt x="2812" y="212"/>
                </a:lnTo>
                <a:lnTo>
                  <a:pt x="2817" y="199"/>
                </a:lnTo>
                <a:lnTo>
                  <a:pt x="2821" y="199"/>
                </a:lnTo>
                <a:lnTo>
                  <a:pt x="2826" y="209"/>
                </a:lnTo>
                <a:lnTo>
                  <a:pt x="2830" y="269"/>
                </a:lnTo>
                <a:lnTo>
                  <a:pt x="2835" y="253"/>
                </a:lnTo>
                <a:lnTo>
                  <a:pt x="2839" y="233"/>
                </a:lnTo>
                <a:lnTo>
                  <a:pt x="2844" y="202"/>
                </a:lnTo>
                <a:lnTo>
                  <a:pt x="2849" y="208"/>
                </a:lnTo>
                <a:lnTo>
                  <a:pt x="2853" y="263"/>
                </a:lnTo>
                <a:lnTo>
                  <a:pt x="2858" y="246"/>
                </a:lnTo>
                <a:lnTo>
                  <a:pt x="2863" y="218"/>
                </a:lnTo>
                <a:lnTo>
                  <a:pt x="2867" y="243"/>
                </a:lnTo>
                <a:lnTo>
                  <a:pt x="2872" y="251"/>
                </a:lnTo>
                <a:lnTo>
                  <a:pt x="2876" y="263"/>
                </a:lnTo>
                <a:lnTo>
                  <a:pt x="2881" y="218"/>
                </a:lnTo>
                <a:lnTo>
                  <a:pt x="2885" y="205"/>
                </a:lnTo>
                <a:lnTo>
                  <a:pt x="2890" y="190"/>
                </a:lnTo>
                <a:lnTo>
                  <a:pt x="2895" y="235"/>
                </a:lnTo>
                <a:lnTo>
                  <a:pt x="2899" y="223"/>
                </a:lnTo>
                <a:lnTo>
                  <a:pt x="2904" y="252"/>
                </a:lnTo>
                <a:lnTo>
                  <a:pt x="2908" y="219"/>
                </a:lnTo>
                <a:lnTo>
                  <a:pt x="2913" y="237"/>
                </a:lnTo>
                <a:lnTo>
                  <a:pt x="2918" y="244"/>
                </a:lnTo>
                <a:lnTo>
                  <a:pt x="2922" y="233"/>
                </a:lnTo>
                <a:lnTo>
                  <a:pt x="2927" y="242"/>
                </a:lnTo>
                <a:lnTo>
                  <a:pt x="2931" y="191"/>
                </a:lnTo>
                <a:lnTo>
                  <a:pt x="2936" y="201"/>
                </a:lnTo>
                <a:lnTo>
                  <a:pt x="2941" y="230"/>
                </a:lnTo>
                <a:lnTo>
                  <a:pt x="2945" y="319"/>
                </a:lnTo>
                <a:lnTo>
                  <a:pt x="2950" y="321"/>
                </a:lnTo>
                <a:lnTo>
                  <a:pt x="2954" y="264"/>
                </a:lnTo>
                <a:lnTo>
                  <a:pt x="2959" y="213"/>
                </a:lnTo>
                <a:lnTo>
                  <a:pt x="2964" y="197"/>
                </a:lnTo>
                <a:lnTo>
                  <a:pt x="2968" y="231"/>
                </a:lnTo>
                <a:lnTo>
                  <a:pt x="2973" y="300"/>
                </a:lnTo>
                <a:lnTo>
                  <a:pt x="2977" y="366"/>
                </a:lnTo>
                <a:lnTo>
                  <a:pt x="2982" y="390"/>
                </a:lnTo>
                <a:lnTo>
                  <a:pt x="2987" y="306"/>
                </a:lnTo>
                <a:lnTo>
                  <a:pt x="2991" y="276"/>
                </a:lnTo>
                <a:lnTo>
                  <a:pt x="2996" y="258"/>
                </a:lnTo>
                <a:lnTo>
                  <a:pt x="3000" y="238"/>
                </a:lnTo>
                <a:lnTo>
                  <a:pt x="3005" y="206"/>
                </a:lnTo>
                <a:lnTo>
                  <a:pt x="3009" y="222"/>
                </a:lnTo>
                <a:lnTo>
                  <a:pt x="3014" y="238"/>
                </a:lnTo>
                <a:lnTo>
                  <a:pt x="3019" y="263"/>
                </a:lnTo>
                <a:lnTo>
                  <a:pt x="3023" y="232"/>
                </a:lnTo>
                <a:lnTo>
                  <a:pt x="3028" y="247"/>
                </a:lnTo>
                <a:lnTo>
                  <a:pt x="3032" y="282"/>
                </a:lnTo>
                <a:lnTo>
                  <a:pt x="3037" y="288"/>
                </a:lnTo>
                <a:lnTo>
                  <a:pt x="3042" y="287"/>
                </a:lnTo>
                <a:lnTo>
                  <a:pt x="3046" y="255"/>
                </a:lnTo>
                <a:lnTo>
                  <a:pt x="3051" y="233"/>
                </a:lnTo>
                <a:lnTo>
                  <a:pt x="3055" y="238"/>
                </a:lnTo>
                <a:lnTo>
                  <a:pt x="3060" y="245"/>
                </a:lnTo>
                <a:lnTo>
                  <a:pt x="3065" y="237"/>
                </a:lnTo>
                <a:lnTo>
                  <a:pt x="3069" y="266"/>
                </a:lnTo>
                <a:lnTo>
                  <a:pt x="3074" y="226"/>
                </a:lnTo>
                <a:lnTo>
                  <a:pt x="3078" y="262"/>
                </a:lnTo>
                <a:lnTo>
                  <a:pt x="3083" y="220"/>
                </a:lnTo>
                <a:lnTo>
                  <a:pt x="3088" y="260"/>
                </a:lnTo>
                <a:lnTo>
                  <a:pt x="3092" y="234"/>
                </a:lnTo>
                <a:lnTo>
                  <a:pt x="3097" y="240"/>
                </a:lnTo>
                <a:lnTo>
                  <a:pt x="3101" y="217"/>
                </a:lnTo>
                <a:lnTo>
                  <a:pt x="3106" y="228"/>
                </a:lnTo>
                <a:lnTo>
                  <a:pt x="3111" y="235"/>
                </a:lnTo>
                <a:lnTo>
                  <a:pt x="3115" y="230"/>
                </a:lnTo>
                <a:lnTo>
                  <a:pt x="3120" y="202"/>
                </a:lnTo>
                <a:lnTo>
                  <a:pt x="3124" y="231"/>
                </a:lnTo>
                <a:lnTo>
                  <a:pt x="3129" y="226"/>
                </a:lnTo>
                <a:lnTo>
                  <a:pt x="3134" y="274"/>
                </a:lnTo>
                <a:lnTo>
                  <a:pt x="3138" y="284"/>
                </a:lnTo>
                <a:lnTo>
                  <a:pt x="3143" y="284"/>
                </a:lnTo>
                <a:lnTo>
                  <a:pt x="3147" y="245"/>
                </a:lnTo>
                <a:lnTo>
                  <a:pt x="3152" y="213"/>
                </a:lnTo>
                <a:lnTo>
                  <a:pt x="3156" y="254"/>
                </a:lnTo>
                <a:lnTo>
                  <a:pt x="3161" y="302"/>
                </a:lnTo>
                <a:lnTo>
                  <a:pt x="3166" y="291"/>
                </a:lnTo>
                <a:lnTo>
                  <a:pt x="3170" y="305"/>
                </a:lnTo>
                <a:lnTo>
                  <a:pt x="3175" y="306"/>
                </a:lnTo>
                <a:lnTo>
                  <a:pt x="3180" y="314"/>
                </a:lnTo>
                <a:lnTo>
                  <a:pt x="3184" y="278"/>
                </a:lnTo>
                <a:lnTo>
                  <a:pt x="3189" y="265"/>
                </a:lnTo>
                <a:lnTo>
                  <a:pt x="3193" y="275"/>
                </a:lnTo>
                <a:lnTo>
                  <a:pt x="3198" y="267"/>
                </a:lnTo>
                <a:lnTo>
                  <a:pt x="3202" y="222"/>
                </a:lnTo>
                <a:lnTo>
                  <a:pt x="3207" y="201"/>
                </a:lnTo>
                <a:lnTo>
                  <a:pt x="3212" y="197"/>
                </a:lnTo>
                <a:lnTo>
                  <a:pt x="3216" y="237"/>
                </a:lnTo>
                <a:lnTo>
                  <a:pt x="3221" y="265"/>
                </a:lnTo>
                <a:lnTo>
                  <a:pt x="3226" y="281"/>
                </a:lnTo>
                <a:lnTo>
                  <a:pt x="3230" y="237"/>
                </a:lnTo>
                <a:lnTo>
                  <a:pt x="3235" y="248"/>
                </a:lnTo>
                <a:lnTo>
                  <a:pt x="3239" y="234"/>
                </a:lnTo>
                <a:lnTo>
                  <a:pt x="3244" y="281"/>
                </a:lnTo>
                <a:lnTo>
                  <a:pt x="3248" y="257"/>
                </a:lnTo>
                <a:lnTo>
                  <a:pt x="3253" y="257"/>
                </a:lnTo>
                <a:lnTo>
                  <a:pt x="3258" y="250"/>
                </a:lnTo>
                <a:lnTo>
                  <a:pt x="3262" y="223"/>
                </a:lnTo>
                <a:lnTo>
                  <a:pt x="3267" y="214"/>
                </a:lnTo>
                <a:lnTo>
                  <a:pt x="3272" y="208"/>
                </a:lnTo>
                <a:lnTo>
                  <a:pt x="3276" y="269"/>
                </a:lnTo>
                <a:lnTo>
                  <a:pt x="3280" y="259"/>
                </a:lnTo>
                <a:lnTo>
                  <a:pt x="3285" y="271"/>
                </a:lnTo>
                <a:lnTo>
                  <a:pt x="3290" y="230"/>
                </a:lnTo>
                <a:lnTo>
                  <a:pt x="3294" y="218"/>
                </a:lnTo>
                <a:lnTo>
                  <a:pt x="3299" y="211"/>
                </a:lnTo>
                <a:lnTo>
                  <a:pt x="3304" y="250"/>
                </a:lnTo>
                <a:lnTo>
                  <a:pt x="3308" y="299"/>
                </a:lnTo>
                <a:lnTo>
                  <a:pt x="3313" y="290"/>
                </a:lnTo>
                <a:lnTo>
                  <a:pt x="3317" y="247"/>
                </a:lnTo>
                <a:lnTo>
                  <a:pt x="3322" y="257"/>
                </a:lnTo>
                <a:lnTo>
                  <a:pt x="3326" y="281"/>
                </a:lnTo>
                <a:lnTo>
                  <a:pt x="3331" y="321"/>
                </a:lnTo>
                <a:lnTo>
                  <a:pt x="3336" y="252"/>
                </a:lnTo>
                <a:lnTo>
                  <a:pt x="3340" y="234"/>
                </a:lnTo>
                <a:lnTo>
                  <a:pt x="3345" y="189"/>
                </a:lnTo>
                <a:lnTo>
                  <a:pt x="3350" y="220"/>
                </a:lnTo>
                <a:lnTo>
                  <a:pt x="3354" y="220"/>
                </a:lnTo>
                <a:lnTo>
                  <a:pt x="3359" y="230"/>
                </a:lnTo>
                <a:lnTo>
                  <a:pt x="3363" y="232"/>
                </a:lnTo>
                <a:lnTo>
                  <a:pt x="3368" y="235"/>
                </a:lnTo>
                <a:lnTo>
                  <a:pt x="3372" y="212"/>
                </a:lnTo>
                <a:lnTo>
                  <a:pt x="3377" y="218"/>
                </a:lnTo>
                <a:lnTo>
                  <a:pt x="3382" y="239"/>
                </a:lnTo>
                <a:lnTo>
                  <a:pt x="3386" y="266"/>
                </a:lnTo>
                <a:lnTo>
                  <a:pt x="3391" y="284"/>
                </a:lnTo>
                <a:lnTo>
                  <a:pt x="3396" y="268"/>
                </a:lnTo>
                <a:lnTo>
                  <a:pt x="3400" y="264"/>
                </a:lnTo>
                <a:lnTo>
                  <a:pt x="3405" y="216"/>
                </a:lnTo>
                <a:lnTo>
                  <a:pt x="3409" y="224"/>
                </a:lnTo>
                <a:lnTo>
                  <a:pt x="3414" y="219"/>
                </a:lnTo>
                <a:lnTo>
                  <a:pt x="3418" y="211"/>
                </a:lnTo>
                <a:lnTo>
                  <a:pt x="3423" y="202"/>
                </a:lnTo>
                <a:lnTo>
                  <a:pt x="3428" y="161"/>
                </a:lnTo>
                <a:lnTo>
                  <a:pt x="3432" y="231"/>
                </a:lnTo>
                <a:lnTo>
                  <a:pt x="3437" y="270"/>
                </a:lnTo>
                <a:lnTo>
                  <a:pt x="3441" y="272"/>
                </a:lnTo>
                <a:lnTo>
                  <a:pt x="3446" y="280"/>
                </a:lnTo>
                <a:lnTo>
                  <a:pt x="3451" y="219"/>
                </a:lnTo>
                <a:lnTo>
                  <a:pt x="3455" y="208"/>
                </a:lnTo>
                <a:lnTo>
                  <a:pt x="3460" y="194"/>
                </a:lnTo>
                <a:lnTo>
                  <a:pt x="3464" y="214"/>
                </a:lnTo>
                <a:lnTo>
                  <a:pt x="3469" y="287"/>
                </a:lnTo>
                <a:lnTo>
                  <a:pt x="3474" y="293"/>
                </a:lnTo>
                <a:lnTo>
                  <a:pt x="3478" y="338"/>
                </a:lnTo>
                <a:lnTo>
                  <a:pt x="3483" y="325"/>
                </a:lnTo>
                <a:lnTo>
                  <a:pt x="3487" y="281"/>
                </a:lnTo>
                <a:lnTo>
                  <a:pt x="3492" y="243"/>
                </a:lnTo>
                <a:lnTo>
                  <a:pt x="3497" y="234"/>
                </a:lnTo>
                <a:lnTo>
                  <a:pt x="3501" y="251"/>
                </a:lnTo>
                <a:lnTo>
                  <a:pt x="3506" y="240"/>
                </a:lnTo>
                <a:lnTo>
                  <a:pt x="3510" y="279"/>
                </a:lnTo>
                <a:lnTo>
                  <a:pt x="3515" y="261"/>
                </a:lnTo>
                <a:lnTo>
                  <a:pt x="3520" y="269"/>
                </a:lnTo>
                <a:lnTo>
                  <a:pt x="3524" y="216"/>
                </a:lnTo>
                <a:lnTo>
                  <a:pt x="3529" y="261"/>
                </a:lnTo>
                <a:lnTo>
                  <a:pt x="3533" y="277"/>
                </a:lnTo>
                <a:lnTo>
                  <a:pt x="3538" y="267"/>
                </a:lnTo>
                <a:lnTo>
                  <a:pt x="3543" y="264"/>
                </a:lnTo>
                <a:lnTo>
                  <a:pt x="3547" y="231"/>
                </a:lnTo>
                <a:lnTo>
                  <a:pt x="3552" y="300"/>
                </a:lnTo>
                <a:lnTo>
                  <a:pt x="3556" y="264"/>
                </a:lnTo>
                <a:lnTo>
                  <a:pt x="3561" y="258"/>
                </a:lnTo>
                <a:lnTo>
                  <a:pt x="3565" y="232"/>
                </a:lnTo>
                <a:lnTo>
                  <a:pt x="3570" y="257"/>
                </a:lnTo>
                <a:lnTo>
                  <a:pt x="3575" y="257"/>
                </a:lnTo>
                <a:lnTo>
                  <a:pt x="3579" y="243"/>
                </a:lnTo>
                <a:lnTo>
                  <a:pt x="3584" y="225"/>
                </a:lnTo>
                <a:lnTo>
                  <a:pt x="3589" y="212"/>
                </a:lnTo>
                <a:lnTo>
                  <a:pt x="3593" y="190"/>
                </a:lnTo>
                <a:lnTo>
                  <a:pt x="3598" y="213"/>
                </a:lnTo>
                <a:lnTo>
                  <a:pt x="3602" y="271"/>
                </a:lnTo>
                <a:lnTo>
                  <a:pt x="3607" y="305"/>
                </a:lnTo>
                <a:lnTo>
                  <a:pt x="3611" y="284"/>
                </a:lnTo>
                <a:lnTo>
                  <a:pt x="3616" y="305"/>
                </a:lnTo>
                <a:lnTo>
                  <a:pt x="3621" y="304"/>
                </a:lnTo>
                <a:lnTo>
                  <a:pt x="3625" y="291"/>
                </a:lnTo>
                <a:lnTo>
                  <a:pt x="3630" y="257"/>
                </a:lnTo>
                <a:lnTo>
                  <a:pt x="3635" y="273"/>
                </a:lnTo>
                <a:lnTo>
                  <a:pt x="3639" y="222"/>
                </a:lnTo>
                <a:lnTo>
                  <a:pt x="3644" y="260"/>
                </a:lnTo>
                <a:lnTo>
                  <a:pt x="3648" y="241"/>
                </a:lnTo>
                <a:lnTo>
                  <a:pt x="3653" y="316"/>
                </a:lnTo>
                <a:lnTo>
                  <a:pt x="3657" y="235"/>
                </a:lnTo>
                <a:lnTo>
                  <a:pt x="3662" y="230"/>
                </a:lnTo>
                <a:lnTo>
                  <a:pt x="3667" y="214"/>
                </a:lnTo>
                <a:lnTo>
                  <a:pt x="3671" y="247"/>
                </a:lnTo>
                <a:lnTo>
                  <a:pt x="3676" y="255"/>
                </a:lnTo>
                <a:lnTo>
                  <a:pt x="3681" y="248"/>
                </a:lnTo>
                <a:lnTo>
                  <a:pt x="3685" y="272"/>
                </a:lnTo>
                <a:lnTo>
                  <a:pt x="3689" y="319"/>
                </a:lnTo>
                <a:lnTo>
                  <a:pt x="3694" y="349"/>
                </a:lnTo>
                <a:lnTo>
                  <a:pt x="3699" y="339"/>
                </a:lnTo>
                <a:lnTo>
                  <a:pt x="3703" y="337"/>
                </a:lnTo>
                <a:lnTo>
                  <a:pt x="3708" y="314"/>
                </a:lnTo>
                <a:lnTo>
                  <a:pt x="3713" y="281"/>
                </a:lnTo>
                <a:lnTo>
                  <a:pt x="3717" y="236"/>
                </a:lnTo>
                <a:lnTo>
                  <a:pt x="3722" y="211"/>
                </a:lnTo>
                <a:lnTo>
                  <a:pt x="3726" y="256"/>
                </a:lnTo>
                <a:lnTo>
                  <a:pt x="3731" y="297"/>
                </a:lnTo>
                <a:lnTo>
                  <a:pt x="3735" y="327"/>
                </a:lnTo>
                <a:lnTo>
                  <a:pt x="3740" y="261"/>
                </a:lnTo>
                <a:lnTo>
                  <a:pt x="3745" y="183"/>
                </a:lnTo>
                <a:lnTo>
                  <a:pt x="3749" y="188"/>
                </a:lnTo>
                <a:lnTo>
                  <a:pt x="3754" y="227"/>
                </a:lnTo>
                <a:lnTo>
                  <a:pt x="3759" y="279"/>
                </a:lnTo>
                <a:lnTo>
                  <a:pt x="3763" y="296"/>
                </a:lnTo>
                <a:lnTo>
                  <a:pt x="3768" y="339"/>
                </a:lnTo>
                <a:lnTo>
                  <a:pt x="3772" y="275"/>
                </a:lnTo>
                <a:lnTo>
                  <a:pt x="3777" y="251"/>
                </a:lnTo>
                <a:lnTo>
                  <a:pt x="3781" y="242"/>
                </a:lnTo>
                <a:lnTo>
                  <a:pt x="3786" y="319"/>
                </a:lnTo>
                <a:lnTo>
                  <a:pt x="3791" y="296"/>
                </a:lnTo>
                <a:lnTo>
                  <a:pt x="3795" y="225"/>
                </a:lnTo>
                <a:lnTo>
                  <a:pt x="3800" y="175"/>
                </a:lnTo>
                <a:lnTo>
                  <a:pt x="3805" y="215"/>
                </a:lnTo>
                <a:lnTo>
                  <a:pt x="3809" y="237"/>
                </a:lnTo>
                <a:lnTo>
                  <a:pt x="3814" y="269"/>
                </a:lnTo>
                <a:lnTo>
                  <a:pt x="3818" y="273"/>
                </a:lnTo>
                <a:lnTo>
                  <a:pt x="3823" y="273"/>
                </a:lnTo>
                <a:lnTo>
                  <a:pt x="3827" y="240"/>
                </a:lnTo>
                <a:lnTo>
                  <a:pt x="3832" y="277"/>
                </a:lnTo>
                <a:lnTo>
                  <a:pt x="3837" y="277"/>
                </a:lnTo>
                <a:lnTo>
                  <a:pt x="3841" y="262"/>
                </a:lnTo>
                <a:lnTo>
                  <a:pt x="3846" y="234"/>
                </a:lnTo>
                <a:lnTo>
                  <a:pt x="3851" y="254"/>
                </a:lnTo>
                <a:lnTo>
                  <a:pt x="3855" y="240"/>
                </a:lnTo>
                <a:lnTo>
                  <a:pt x="3860" y="215"/>
                </a:lnTo>
                <a:lnTo>
                  <a:pt x="3864" y="220"/>
                </a:lnTo>
                <a:lnTo>
                  <a:pt x="3869" y="251"/>
                </a:lnTo>
                <a:lnTo>
                  <a:pt x="3873" y="266"/>
                </a:lnTo>
                <a:lnTo>
                  <a:pt x="3878" y="273"/>
                </a:lnTo>
                <a:lnTo>
                  <a:pt x="3883" y="308"/>
                </a:lnTo>
                <a:lnTo>
                  <a:pt x="3887" y="324"/>
                </a:lnTo>
                <a:lnTo>
                  <a:pt x="3892" y="322"/>
                </a:lnTo>
                <a:lnTo>
                  <a:pt x="3896" y="326"/>
                </a:lnTo>
                <a:lnTo>
                  <a:pt x="3901" y="340"/>
                </a:lnTo>
                <a:lnTo>
                  <a:pt x="3905" y="333"/>
                </a:lnTo>
                <a:lnTo>
                  <a:pt x="3910" y="291"/>
                </a:lnTo>
                <a:lnTo>
                  <a:pt x="3915" y="290"/>
                </a:lnTo>
                <a:lnTo>
                  <a:pt x="3919" y="269"/>
                </a:lnTo>
                <a:lnTo>
                  <a:pt x="3924" y="333"/>
                </a:lnTo>
                <a:lnTo>
                  <a:pt x="3929" y="299"/>
                </a:lnTo>
                <a:lnTo>
                  <a:pt x="3933" y="317"/>
                </a:lnTo>
                <a:lnTo>
                  <a:pt x="3938" y="253"/>
                </a:lnTo>
                <a:lnTo>
                  <a:pt x="3942" y="231"/>
                </a:lnTo>
                <a:lnTo>
                  <a:pt x="3947" y="198"/>
                </a:lnTo>
                <a:lnTo>
                  <a:pt x="3951" y="182"/>
                </a:lnTo>
                <a:lnTo>
                  <a:pt x="3956" y="210"/>
                </a:lnTo>
                <a:lnTo>
                  <a:pt x="3961" y="250"/>
                </a:lnTo>
                <a:lnTo>
                  <a:pt x="3965" y="234"/>
                </a:lnTo>
                <a:lnTo>
                  <a:pt x="3970" y="212"/>
                </a:lnTo>
                <a:lnTo>
                  <a:pt x="3974" y="199"/>
                </a:lnTo>
                <a:lnTo>
                  <a:pt x="3979" y="212"/>
                </a:lnTo>
                <a:lnTo>
                  <a:pt x="3984" y="217"/>
                </a:lnTo>
                <a:lnTo>
                  <a:pt x="3988" y="253"/>
                </a:lnTo>
                <a:lnTo>
                  <a:pt x="3993" y="317"/>
                </a:lnTo>
                <a:lnTo>
                  <a:pt x="3997" y="321"/>
                </a:lnTo>
                <a:lnTo>
                  <a:pt x="4002" y="314"/>
                </a:lnTo>
                <a:lnTo>
                  <a:pt x="4007" y="279"/>
                </a:lnTo>
                <a:lnTo>
                  <a:pt x="4011" y="239"/>
                </a:lnTo>
                <a:lnTo>
                  <a:pt x="4016" y="173"/>
                </a:lnTo>
                <a:lnTo>
                  <a:pt x="4020" y="183"/>
                </a:lnTo>
                <a:lnTo>
                  <a:pt x="4025" y="188"/>
                </a:lnTo>
                <a:lnTo>
                  <a:pt x="4030" y="219"/>
                </a:lnTo>
                <a:lnTo>
                  <a:pt x="4034" y="193"/>
                </a:lnTo>
                <a:lnTo>
                  <a:pt x="4039" y="214"/>
                </a:lnTo>
                <a:lnTo>
                  <a:pt x="4043" y="246"/>
                </a:lnTo>
                <a:lnTo>
                  <a:pt x="4048" y="278"/>
                </a:lnTo>
                <a:lnTo>
                  <a:pt x="4053" y="270"/>
                </a:lnTo>
                <a:lnTo>
                  <a:pt x="4057" y="239"/>
                </a:lnTo>
                <a:lnTo>
                  <a:pt x="4062" y="227"/>
                </a:lnTo>
                <a:lnTo>
                  <a:pt x="4066" y="249"/>
                </a:lnTo>
                <a:lnTo>
                  <a:pt x="4071" y="308"/>
                </a:lnTo>
                <a:lnTo>
                  <a:pt x="4076" y="314"/>
                </a:lnTo>
                <a:lnTo>
                  <a:pt x="4080" y="286"/>
                </a:lnTo>
                <a:lnTo>
                  <a:pt x="4085" y="214"/>
                </a:lnTo>
                <a:lnTo>
                  <a:pt x="4089" y="206"/>
                </a:lnTo>
                <a:lnTo>
                  <a:pt x="4094" y="254"/>
                </a:lnTo>
                <a:lnTo>
                  <a:pt x="4098" y="272"/>
                </a:lnTo>
                <a:lnTo>
                  <a:pt x="4103" y="273"/>
                </a:lnTo>
                <a:lnTo>
                  <a:pt x="4108" y="281"/>
                </a:lnTo>
                <a:lnTo>
                  <a:pt x="4112" y="286"/>
                </a:lnTo>
                <a:lnTo>
                  <a:pt x="4117" y="289"/>
                </a:lnTo>
                <a:lnTo>
                  <a:pt x="4122" y="268"/>
                </a:lnTo>
                <a:lnTo>
                  <a:pt x="4126" y="258"/>
                </a:lnTo>
                <a:lnTo>
                  <a:pt x="4131" y="240"/>
                </a:lnTo>
                <a:lnTo>
                  <a:pt x="4135" y="200"/>
                </a:lnTo>
                <a:lnTo>
                  <a:pt x="4140" y="159"/>
                </a:lnTo>
                <a:lnTo>
                  <a:pt x="4144" y="175"/>
                </a:lnTo>
                <a:lnTo>
                  <a:pt x="4149" y="214"/>
                </a:lnTo>
                <a:lnTo>
                  <a:pt x="4154" y="225"/>
                </a:lnTo>
                <a:lnTo>
                  <a:pt x="4158" y="259"/>
                </a:lnTo>
                <a:lnTo>
                  <a:pt x="4163" y="264"/>
                </a:lnTo>
                <a:lnTo>
                  <a:pt x="4168" y="309"/>
                </a:lnTo>
                <a:lnTo>
                  <a:pt x="4172" y="288"/>
                </a:lnTo>
                <a:lnTo>
                  <a:pt x="4177" y="251"/>
                </a:lnTo>
                <a:lnTo>
                  <a:pt x="4181" y="198"/>
                </a:lnTo>
                <a:lnTo>
                  <a:pt x="4186" y="176"/>
                </a:lnTo>
                <a:lnTo>
                  <a:pt x="4190" y="199"/>
                </a:lnTo>
                <a:lnTo>
                  <a:pt x="4195" y="259"/>
                </a:lnTo>
                <a:lnTo>
                  <a:pt x="4200" y="246"/>
                </a:lnTo>
                <a:lnTo>
                  <a:pt x="4204" y="228"/>
                </a:lnTo>
                <a:lnTo>
                  <a:pt x="4209" y="216"/>
                </a:lnTo>
                <a:lnTo>
                  <a:pt x="4214" y="263"/>
                </a:lnTo>
                <a:lnTo>
                  <a:pt x="4218" y="277"/>
                </a:lnTo>
                <a:lnTo>
                  <a:pt x="4222" y="304"/>
                </a:lnTo>
                <a:lnTo>
                  <a:pt x="4227" y="273"/>
                </a:lnTo>
                <a:lnTo>
                  <a:pt x="4232" y="295"/>
                </a:lnTo>
                <a:lnTo>
                  <a:pt x="4236" y="253"/>
                </a:lnTo>
                <a:lnTo>
                  <a:pt x="4241" y="248"/>
                </a:lnTo>
                <a:lnTo>
                  <a:pt x="4246" y="284"/>
                </a:lnTo>
                <a:lnTo>
                  <a:pt x="4250" y="300"/>
                </a:lnTo>
                <a:lnTo>
                  <a:pt x="4255" y="319"/>
                </a:lnTo>
                <a:lnTo>
                  <a:pt x="4260" y="249"/>
                </a:lnTo>
                <a:lnTo>
                  <a:pt x="4264" y="256"/>
                </a:lnTo>
                <a:lnTo>
                  <a:pt x="4268" y="260"/>
                </a:lnTo>
                <a:lnTo>
                  <a:pt x="4273" y="272"/>
                </a:lnTo>
                <a:lnTo>
                  <a:pt x="4278" y="289"/>
                </a:lnTo>
                <a:lnTo>
                  <a:pt x="4282" y="227"/>
                </a:lnTo>
                <a:lnTo>
                  <a:pt x="4287" y="196"/>
                </a:lnTo>
                <a:lnTo>
                  <a:pt x="4292" y="150"/>
                </a:lnTo>
                <a:lnTo>
                  <a:pt x="4296" y="175"/>
                </a:lnTo>
                <a:lnTo>
                  <a:pt x="4301" y="230"/>
                </a:lnTo>
                <a:lnTo>
                  <a:pt x="4305" y="248"/>
                </a:lnTo>
                <a:lnTo>
                  <a:pt x="4310" y="300"/>
                </a:lnTo>
                <a:lnTo>
                  <a:pt x="4314" y="276"/>
                </a:lnTo>
                <a:lnTo>
                  <a:pt x="4319" y="307"/>
                </a:lnTo>
                <a:lnTo>
                  <a:pt x="4324" y="313"/>
                </a:lnTo>
                <a:lnTo>
                  <a:pt x="4328" y="372"/>
                </a:lnTo>
                <a:lnTo>
                  <a:pt x="4333" y="345"/>
                </a:lnTo>
                <a:lnTo>
                  <a:pt x="4338" y="348"/>
                </a:lnTo>
                <a:lnTo>
                  <a:pt x="4342" y="252"/>
                </a:lnTo>
                <a:lnTo>
                  <a:pt x="4347" y="255"/>
                </a:lnTo>
                <a:lnTo>
                  <a:pt x="4351" y="242"/>
                </a:lnTo>
                <a:lnTo>
                  <a:pt x="4356" y="245"/>
                </a:lnTo>
                <a:lnTo>
                  <a:pt x="4360" y="224"/>
                </a:lnTo>
                <a:lnTo>
                  <a:pt x="4365" y="200"/>
                </a:lnTo>
                <a:lnTo>
                  <a:pt x="4370" y="240"/>
                </a:lnTo>
                <a:lnTo>
                  <a:pt x="4374" y="254"/>
                </a:lnTo>
                <a:lnTo>
                  <a:pt x="4379" y="248"/>
                </a:lnTo>
                <a:lnTo>
                  <a:pt x="4384" y="271"/>
                </a:lnTo>
                <a:lnTo>
                  <a:pt x="4388" y="258"/>
                </a:lnTo>
                <a:lnTo>
                  <a:pt x="4393" y="292"/>
                </a:lnTo>
                <a:lnTo>
                  <a:pt x="4397" y="261"/>
                </a:lnTo>
                <a:lnTo>
                  <a:pt x="4402" y="241"/>
                </a:lnTo>
                <a:lnTo>
                  <a:pt x="4406" y="192"/>
                </a:lnTo>
                <a:lnTo>
                  <a:pt x="4411" y="199"/>
                </a:lnTo>
                <a:lnTo>
                  <a:pt x="4416" y="242"/>
                </a:lnTo>
                <a:lnTo>
                  <a:pt x="4420" y="315"/>
                </a:lnTo>
                <a:lnTo>
                  <a:pt x="4425" y="351"/>
                </a:lnTo>
                <a:lnTo>
                  <a:pt x="4429" y="275"/>
                </a:lnTo>
                <a:lnTo>
                  <a:pt x="4434" y="198"/>
                </a:lnTo>
                <a:lnTo>
                  <a:pt x="4439" y="145"/>
                </a:lnTo>
                <a:lnTo>
                  <a:pt x="4443" y="237"/>
                </a:lnTo>
                <a:lnTo>
                  <a:pt x="4448" y="239"/>
                </a:lnTo>
                <a:lnTo>
                  <a:pt x="4452" y="237"/>
                </a:lnTo>
                <a:lnTo>
                  <a:pt x="4457" y="217"/>
                </a:lnTo>
                <a:lnTo>
                  <a:pt x="4462" y="189"/>
                </a:lnTo>
                <a:lnTo>
                  <a:pt x="4466" y="232"/>
                </a:lnTo>
                <a:lnTo>
                  <a:pt x="4471" y="215"/>
                </a:lnTo>
                <a:lnTo>
                  <a:pt x="4475" y="284"/>
                </a:lnTo>
                <a:lnTo>
                  <a:pt x="4480" y="270"/>
                </a:lnTo>
                <a:lnTo>
                  <a:pt x="4485" y="302"/>
                </a:lnTo>
                <a:lnTo>
                  <a:pt x="4489" y="317"/>
                </a:lnTo>
                <a:lnTo>
                  <a:pt x="4494" y="297"/>
                </a:lnTo>
                <a:lnTo>
                  <a:pt x="4498" y="312"/>
                </a:lnTo>
                <a:lnTo>
                  <a:pt x="4503" y="285"/>
                </a:lnTo>
                <a:lnTo>
                  <a:pt x="4507" y="281"/>
                </a:lnTo>
                <a:lnTo>
                  <a:pt x="4512" y="224"/>
                </a:lnTo>
                <a:lnTo>
                  <a:pt x="4517" y="253"/>
                </a:lnTo>
                <a:lnTo>
                  <a:pt x="4521" y="267"/>
                </a:lnTo>
                <a:lnTo>
                  <a:pt x="4526" y="246"/>
                </a:lnTo>
                <a:lnTo>
                  <a:pt x="4531" y="237"/>
                </a:lnTo>
                <a:lnTo>
                  <a:pt x="4535" y="241"/>
                </a:lnTo>
                <a:lnTo>
                  <a:pt x="4540" y="234"/>
                </a:lnTo>
                <a:lnTo>
                  <a:pt x="4544" y="241"/>
                </a:lnTo>
                <a:lnTo>
                  <a:pt x="4549" y="248"/>
                </a:lnTo>
                <a:lnTo>
                  <a:pt x="4553" y="303"/>
                </a:lnTo>
                <a:lnTo>
                  <a:pt x="4558" y="272"/>
                </a:lnTo>
                <a:lnTo>
                  <a:pt x="4563" y="248"/>
                </a:lnTo>
                <a:lnTo>
                  <a:pt x="4567" y="228"/>
                </a:lnTo>
                <a:lnTo>
                  <a:pt x="4572" y="254"/>
                </a:lnTo>
                <a:lnTo>
                  <a:pt x="4577" y="259"/>
                </a:lnTo>
                <a:lnTo>
                  <a:pt x="4581" y="250"/>
                </a:lnTo>
                <a:lnTo>
                  <a:pt x="4586" y="236"/>
                </a:lnTo>
                <a:lnTo>
                  <a:pt x="4590" y="227"/>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3" name="Rectangle 142"/>
          <p:cNvSpPr/>
          <p:nvPr/>
        </p:nvSpPr>
        <p:spPr>
          <a:xfrm>
            <a:off x="568219" y="3395736"/>
            <a:ext cx="239758" cy="197846"/>
          </a:xfrm>
          <a:prstGeom prst="rect">
            <a:avLst/>
          </a:prstGeom>
        </p:spPr>
        <p:txBody>
          <a:bodyPr wrap="none">
            <a:spAutoFit/>
          </a:bodyPr>
          <a:lstStyle/>
          <a:p>
            <a:r>
              <a:rPr lang="en-US" i="1" dirty="0"/>
              <a:t>T</a:t>
            </a:r>
            <a:r>
              <a:rPr lang="en-US" i="1" baseline="-25000" dirty="0"/>
              <a:t>A</a:t>
            </a:r>
            <a:endParaRPr lang="en-US" dirty="0"/>
          </a:p>
        </p:txBody>
      </p:sp>
      <p:sp>
        <p:nvSpPr>
          <p:cNvPr id="144" name="Right Brace 143"/>
          <p:cNvSpPr/>
          <p:nvPr/>
        </p:nvSpPr>
        <p:spPr>
          <a:xfrm rot="5400000">
            <a:off x="2027209" y="3902242"/>
            <a:ext cx="163277" cy="341079"/>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7" name="Line 6"/>
          <p:cNvSpPr>
            <a:spLocks noChangeShapeType="1"/>
          </p:cNvSpPr>
          <p:nvPr/>
        </p:nvSpPr>
        <p:spPr bwMode="auto">
          <a:xfrm>
            <a:off x="582739" y="4733186"/>
            <a:ext cx="3461051"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48" name="Line 8"/>
          <p:cNvSpPr>
            <a:spLocks noChangeShapeType="1"/>
          </p:cNvSpPr>
          <p:nvPr/>
        </p:nvSpPr>
        <p:spPr bwMode="auto">
          <a:xfrm flipV="1">
            <a:off x="582739" y="4703659"/>
            <a:ext cx="0" cy="29526"/>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50" name="Line 13"/>
          <p:cNvSpPr>
            <a:spLocks noChangeShapeType="1"/>
          </p:cNvSpPr>
          <p:nvPr/>
        </p:nvSpPr>
        <p:spPr bwMode="auto">
          <a:xfrm flipV="1">
            <a:off x="4060850" y="4703659"/>
            <a:ext cx="0" cy="29526"/>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51" name="Rectangle 150"/>
          <p:cNvSpPr>
            <a:spLocks noChangeArrowheads="1"/>
          </p:cNvSpPr>
          <p:nvPr/>
        </p:nvSpPr>
        <p:spPr bwMode="auto">
          <a:xfrm>
            <a:off x="531911" y="4746984"/>
            <a:ext cx="55105" cy="98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0</a:t>
            </a:r>
            <a:endParaRPr kumimoji="0" lang="en-US" altLang="en-US" sz="1200" b="0" i="0" u="none" strike="noStrike" cap="none" normalizeH="0" baseline="0">
              <a:ln>
                <a:noFill/>
              </a:ln>
              <a:solidFill>
                <a:schemeClr val="tx1"/>
              </a:solidFill>
              <a:effectLst/>
              <a:latin typeface="Arial" panose="020B0604020202020204" pitchFamily="34" charset="0"/>
            </a:endParaRPr>
          </a:p>
        </p:txBody>
      </p:sp>
      <p:sp>
        <p:nvSpPr>
          <p:cNvPr id="153" name="Rectangle 152"/>
          <p:cNvSpPr>
            <a:spLocks noChangeArrowheads="1"/>
          </p:cNvSpPr>
          <p:nvPr/>
        </p:nvSpPr>
        <p:spPr bwMode="auto">
          <a:xfrm>
            <a:off x="3845331" y="4746984"/>
            <a:ext cx="39118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62626"/>
                </a:solidFill>
                <a:effectLst/>
                <a:latin typeface="Arial" panose="020B0604020202020204" pitchFamily="34" charset="0"/>
              </a:rPr>
              <a:t>1000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54" name="Line 28"/>
          <p:cNvSpPr>
            <a:spLocks noChangeShapeType="1"/>
          </p:cNvSpPr>
          <p:nvPr/>
        </p:nvSpPr>
        <p:spPr bwMode="auto">
          <a:xfrm>
            <a:off x="582739" y="4733186"/>
            <a:ext cx="34648"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55" name="Line 31"/>
          <p:cNvSpPr>
            <a:spLocks noChangeShapeType="1"/>
          </p:cNvSpPr>
          <p:nvPr/>
        </p:nvSpPr>
        <p:spPr bwMode="auto">
          <a:xfrm flipH="1">
            <a:off x="4026201" y="4733186"/>
            <a:ext cx="34648"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56" name="Line 6"/>
          <p:cNvSpPr>
            <a:spLocks noChangeShapeType="1"/>
          </p:cNvSpPr>
          <p:nvPr/>
        </p:nvSpPr>
        <p:spPr bwMode="auto">
          <a:xfrm flipH="1" flipV="1">
            <a:off x="581433" y="4174248"/>
            <a:ext cx="2004" cy="553865"/>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58" name="Rectangle 157"/>
          <p:cNvSpPr/>
          <p:nvPr/>
        </p:nvSpPr>
        <p:spPr>
          <a:xfrm>
            <a:off x="10807980" y="5591185"/>
            <a:ext cx="711015" cy="609600"/>
          </a:xfrm>
          <a:prstGeom prst="rect">
            <a:avLst/>
          </a:prstGeom>
          <a:solidFill>
            <a:srgbClr val="EDEFF3">
              <a:alpha val="8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59" name="Straight Connector 158"/>
          <p:cNvCxnSpPr>
            <a:cxnSpLocks/>
          </p:cNvCxnSpPr>
          <p:nvPr/>
        </p:nvCxnSpPr>
        <p:spPr>
          <a:xfrm flipH="1">
            <a:off x="9196340" y="3510097"/>
            <a:ext cx="1" cy="1331572"/>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60" name="Right Brace 159"/>
          <p:cNvSpPr/>
          <p:nvPr/>
        </p:nvSpPr>
        <p:spPr>
          <a:xfrm rot="5400000">
            <a:off x="9285241" y="3925516"/>
            <a:ext cx="163277" cy="341079"/>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1" name="Rectangle 160"/>
          <p:cNvSpPr/>
          <p:nvPr/>
        </p:nvSpPr>
        <p:spPr>
          <a:xfrm>
            <a:off x="4925921" y="5591185"/>
            <a:ext cx="2012410" cy="646331"/>
          </a:xfrm>
          <a:prstGeom prst="rect">
            <a:avLst/>
          </a:prstGeom>
        </p:spPr>
        <p:txBody>
          <a:bodyPr wrap="none">
            <a:spAutoFit/>
          </a:bodyPr>
          <a:lstStyle/>
          <a:p>
            <a:r>
              <a:rPr lang="en-US" dirty="0">
                <a:solidFill>
                  <a:srgbClr val="00B050"/>
                </a:solidFill>
              </a:rPr>
              <a:t>matrix profile index</a:t>
            </a:r>
          </a:p>
          <a:p>
            <a:pPr algn="ctr"/>
            <a:r>
              <a:rPr lang="en-US" dirty="0">
                <a:solidFill>
                  <a:srgbClr val="00B050"/>
                </a:solidFill>
              </a:rPr>
              <a:t>(zoom in )</a:t>
            </a:r>
            <a:endParaRPr lang="en-US" dirty="0"/>
          </a:p>
        </p:txBody>
      </p:sp>
      <p:cxnSp>
        <p:nvCxnSpPr>
          <p:cNvPr id="162" name="Straight Arrow Connector 161"/>
          <p:cNvCxnSpPr>
            <a:cxnSpLocks/>
          </p:cNvCxnSpPr>
          <p:nvPr/>
        </p:nvCxnSpPr>
        <p:spPr>
          <a:xfrm flipV="1">
            <a:off x="6948875" y="5819878"/>
            <a:ext cx="918075" cy="188943"/>
          </a:xfrm>
          <a:prstGeom prst="straightConnector1">
            <a:avLst/>
          </a:prstGeom>
          <a:ln w="53975">
            <a:tailEnd type="arrow"/>
          </a:ln>
        </p:spPr>
        <p:style>
          <a:lnRef idx="1">
            <a:schemeClr val="accent1"/>
          </a:lnRef>
          <a:fillRef idx="0">
            <a:schemeClr val="accent1"/>
          </a:fillRef>
          <a:effectRef idx="0">
            <a:schemeClr val="accent1"/>
          </a:effectRef>
          <a:fontRef idx="minor">
            <a:schemeClr val="tx1"/>
          </a:fontRef>
        </p:style>
      </p:cxnSp>
      <p:sp>
        <p:nvSpPr>
          <p:cNvPr id="163" name="Rectangle 19"/>
          <p:cNvSpPr>
            <a:spLocks noChangeArrowheads="1"/>
          </p:cNvSpPr>
          <p:nvPr/>
        </p:nvSpPr>
        <p:spPr bwMode="auto">
          <a:xfrm>
            <a:off x="8939859" y="4898519"/>
            <a:ext cx="512961" cy="2769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dirty="0">
                <a:solidFill>
                  <a:srgbClr val="00B050"/>
                </a:solidFill>
                <a:latin typeface="Helvetica" charset="0"/>
                <a:cs typeface="Arial" pitchFamily="34" charset="0"/>
              </a:rPr>
              <a:t>1340</a:t>
            </a:r>
            <a:endParaRPr lang="en-US" dirty="0">
              <a:solidFill>
                <a:srgbClr val="00B050"/>
              </a:solidFill>
              <a:latin typeface="Arial" pitchFamily="34" charset="0"/>
              <a:cs typeface="Arial" pitchFamily="34" charset="0"/>
            </a:endParaRPr>
          </a:p>
        </p:txBody>
      </p:sp>
      <p:sp>
        <p:nvSpPr>
          <p:cNvPr id="165" name="Line 8"/>
          <p:cNvSpPr>
            <a:spLocks noChangeShapeType="1"/>
          </p:cNvSpPr>
          <p:nvPr/>
        </p:nvSpPr>
        <p:spPr bwMode="auto">
          <a:xfrm flipV="1">
            <a:off x="4593973" y="4694200"/>
            <a:ext cx="0" cy="29526"/>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67" name="Line 13"/>
          <p:cNvSpPr>
            <a:spLocks noChangeShapeType="1"/>
          </p:cNvSpPr>
          <p:nvPr/>
        </p:nvSpPr>
        <p:spPr bwMode="auto">
          <a:xfrm flipV="1">
            <a:off x="11428515" y="4700247"/>
            <a:ext cx="0" cy="29526"/>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68" name="Rectangle 167"/>
          <p:cNvSpPr>
            <a:spLocks noChangeArrowheads="1"/>
          </p:cNvSpPr>
          <p:nvPr/>
        </p:nvSpPr>
        <p:spPr bwMode="auto">
          <a:xfrm>
            <a:off x="4543145" y="4737525"/>
            <a:ext cx="55105" cy="98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0</a:t>
            </a:r>
            <a:endParaRPr kumimoji="0" lang="en-US" altLang="en-US" sz="1200" b="0" i="0" u="none" strike="noStrike" cap="none" normalizeH="0" baseline="0">
              <a:ln>
                <a:noFill/>
              </a:ln>
              <a:solidFill>
                <a:schemeClr val="tx1"/>
              </a:solidFill>
              <a:effectLst/>
              <a:latin typeface="Arial" panose="020B0604020202020204" pitchFamily="34" charset="0"/>
            </a:endParaRPr>
          </a:p>
        </p:txBody>
      </p:sp>
      <p:sp>
        <p:nvSpPr>
          <p:cNvPr id="170" name="Rectangle 169"/>
          <p:cNvSpPr>
            <a:spLocks noChangeArrowheads="1"/>
          </p:cNvSpPr>
          <p:nvPr/>
        </p:nvSpPr>
        <p:spPr bwMode="auto">
          <a:xfrm>
            <a:off x="11230056" y="4743572"/>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200" dirty="0">
                <a:solidFill>
                  <a:srgbClr val="262626"/>
                </a:solidFill>
              </a:rPr>
              <a:t>2</a:t>
            </a:r>
            <a:r>
              <a:rPr kumimoji="0" lang="en-US" altLang="en-US" sz="1200" b="0" i="0" u="none" strike="noStrike" cap="none" normalizeH="0" baseline="0" dirty="0">
                <a:ln>
                  <a:noFill/>
                </a:ln>
                <a:solidFill>
                  <a:srgbClr val="262626"/>
                </a:solidFill>
                <a:effectLst/>
                <a:latin typeface="Arial" panose="020B0604020202020204" pitchFamily="34" charset="0"/>
              </a:rPr>
              <a:t>000</a:t>
            </a:r>
            <a:endParaRPr kumimoji="0" lang="en-US" altLang="en-US" sz="1200" b="0" i="0" u="none" strike="noStrike" cap="none" normalizeH="0" baseline="0" dirty="0">
              <a:ln>
                <a:noFill/>
              </a:ln>
              <a:solidFill>
                <a:schemeClr val="tx1"/>
              </a:solidFill>
              <a:effectLst/>
              <a:latin typeface="Arial" panose="020B0604020202020204" pitchFamily="34" charset="0"/>
            </a:endParaRPr>
          </a:p>
        </p:txBody>
      </p:sp>
      <p:sp>
        <p:nvSpPr>
          <p:cNvPr id="171" name="Line 28"/>
          <p:cNvSpPr>
            <a:spLocks noChangeShapeType="1"/>
          </p:cNvSpPr>
          <p:nvPr/>
        </p:nvSpPr>
        <p:spPr bwMode="auto">
          <a:xfrm>
            <a:off x="4593973" y="4723727"/>
            <a:ext cx="34648"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72" name="Line 31"/>
          <p:cNvSpPr>
            <a:spLocks noChangeShapeType="1"/>
          </p:cNvSpPr>
          <p:nvPr/>
        </p:nvSpPr>
        <p:spPr bwMode="auto">
          <a:xfrm flipH="1">
            <a:off x="11393866" y="4729774"/>
            <a:ext cx="34648" cy="0"/>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73" name="Line 6"/>
          <p:cNvSpPr>
            <a:spLocks noChangeShapeType="1"/>
          </p:cNvSpPr>
          <p:nvPr/>
        </p:nvSpPr>
        <p:spPr bwMode="auto">
          <a:xfrm flipH="1" flipV="1">
            <a:off x="4592667" y="4164789"/>
            <a:ext cx="2004" cy="553865"/>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174" name="Line 6"/>
          <p:cNvSpPr>
            <a:spLocks noChangeShapeType="1"/>
          </p:cNvSpPr>
          <p:nvPr/>
        </p:nvSpPr>
        <p:spPr bwMode="auto">
          <a:xfrm>
            <a:off x="4615933" y="4717565"/>
            <a:ext cx="6820894" cy="10548"/>
          </a:xfrm>
          <a:prstGeom prst="line">
            <a:avLst/>
          </a:prstGeom>
          <a:noFill/>
          <a:ln w="1111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a:p>
        </p:txBody>
      </p:sp>
      <p:sp>
        <p:nvSpPr>
          <p:cNvPr id="41" name="Freeform 37"/>
          <p:cNvSpPr>
            <a:spLocks/>
          </p:cNvSpPr>
          <p:nvPr/>
        </p:nvSpPr>
        <p:spPr bwMode="auto">
          <a:xfrm>
            <a:off x="4595839" y="4340386"/>
            <a:ext cx="6499909" cy="320329"/>
          </a:xfrm>
          <a:custGeom>
            <a:avLst/>
            <a:gdLst>
              <a:gd name="T0" fmla="*/ 67 w 4366"/>
              <a:gd name="T1" fmla="*/ 70 h 681"/>
              <a:gd name="T2" fmla="*/ 136 w 4366"/>
              <a:gd name="T3" fmla="*/ 69 h 681"/>
              <a:gd name="T4" fmla="*/ 205 w 4366"/>
              <a:gd name="T5" fmla="*/ 60 h 681"/>
              <a:gd name="T6" fmla="*/ 274 w 4366"/>
              <a:gd name="T7" fmla="*/ 88 h 681"/>
              <a:gd name="T8" fmla="*/ 343 w 4366"/>
              <a:gd name="T9" fmla="*/ 21 h 681"/>
              <a:gd name="T10" fmla="*/ 412 w 4366"/>
              <a:gd name="T11" fmla="*/ 37 h 681"/>
              <a:gd name="T12" fmla="*/ 481 w 4366"/>
              <a:gd name="T13" fmla="*/ 75 h 681"/>
              <a:gd name="T14" fmla="*/ 549 w 4366"/>
              <a:gd name="T15" fmla="*/ 110 h 681"/>
              <a:gd name="T16" fmla="*/ 618 w 4366"/>
              <a:gd name="T17" fmla="*/ 407 h 681"/>
              <a:gd name="T18" fmla="*/ 687 w 4366"/>
              <a:gd name="T19" fmla="*/ 582 h 681"/>
              <a:gd name="T20" fmla="*/ 756 w 4366"/>
              <a:gd name="T21" fmla="*/ 651 h 681"/>
              <a:gd name="T22" fmla="*/ 825 w 4366"/>
              <a:gd name="T23" fmla="*/ 668 h 681"/>
              <a:gd name="T24" fmla="*/ 894 w 4366"/>
              <a:gd name="T25" fmla="*/ 675 h 681"/>
              <a:gd name="T26" fmla="*/ 963 w 4366"/>
              <a:gd name="T27" fmla="*/ 610 h 681"/>
              <a:gd name="T28" fmla="*/ 1032 w 4366"/>
              <a:gd name="T29" fmla="*/ 500 h 681"/>
              <a:gd name="T30" fmla="*/ 1101 w 4366"/>
              <a:gd name="T31" fmla="*/ 319 h 681"/>
              <a:gd name="T32" fmla="*/ 1170 w 4366"/>
              <a:gd name="T33" fmla="*/ 39 h 681"/>
              <a:gd name="T34" fmla="*/ 1239 w 4366"/>
              <a:gd name="T35" fmla="*/ 97 h 681"/>
              <a:gd name="T36" fmla="*/ 1308 w 4366"/>
              <a:gd name="T37" fmla="*/ 29 h 681"/>
              <a:gd name="T38" fmla="*/ 1377 w 4366"/>
              <a:gd name="T39" fmla="*/ 46 h 681"/>
              <a:gd name="T40" fmla="*/ 1445 w 4366"/>
              <a:gd name="T41" fmla="*/ 96 h 681"/>
              <a:gd name="T42" fmla="*/ 1515 w 4366"/>
              <a:gd name="T43" fmla="*/ 16 h 681"/>
              <a:gd name="T44" fmla="*/ 1583 w 4366"/>
              <a:gd name="T45" fmla="*/ 88 h 681"/>
              <a:gd name="T46" fmla="*/ 1652 w 4366"/>
              <a:gd name="T47" fmla="*/ 53 h 681"/>
              <a:gd name="T48" fmla="*/ 1721 w 4366"/>
              <a:gd name="T49" fmla="*/ 53 h 681"/>
              <a:gd name="T50" fmla="*/ 1790 w 4366"/>
              <a:gd name="T51" fmla="*/ 87 h 681"/>
              <a:gd name="T52" fmla="*/ 1859 w 4366"/>
              <a:gd name="T53" fmla="*/ 56 h 681"/>
              <a:gd name="T54" fmla="*/ 1928 w 4366"/>
              <a:gd name="T55" fmla="*/ 101 h 681"/>
              <a:gd name="T56" fmla="*/ 1997 w 4366"/>
              <a:gd name="T57" fmla="*/ 75 h 681"/>
              <a:gd name="T58" fmla="*/ 2066 w 4366"/>
              <a:gd name="T59" fmla="*/ 71 h 681"/>
              <a:gd name="T60" fmla="*/ 2135 w 4366"/>
              <a:gd name="T61" fmla="*/ 33 h 681"/>
              <a:gd name="T62" fmla="*/ 2204 w 4366"/>
              <a:gd name="T63" fmla="*/ 40 h 681"/>
              <a:gd name="T64" fmla="*/ 2273 w 4366"/>
              <a:gd name="T65" fmla="*/ 35 h 681"/>
              <a:gd name="T66" fmla="*/ 2341 w 4366"/>
              <a:gd name="T67" fmla="*/ 55 h 681"/>
              <a:gd name="T68" fmla="*/ 2411 w 4366"/>
              <a:gd name="T69" fmla="*/ 100 h 681"/>
              <a:gd name="T70" fmla="*/ 2479 w 4366"/>
              <a:gd name="T71" fmla="*/ 139 h 681"/>
              <a:gd name="T72" fmla="*/ 2548 w 4366"/>
              <a:gd name="T73" fmla="*/ 67 h 681"/>
              <a:gd name="T74" fmla="*/ 2617 w 4366"/>
              <a:gd name="T75" fmla="*/ 58 h 681"/>
              <a:gd name="T76" fmla="*/ 2686 w 4366"/>
              <a:gd name="T77" fmla="*/ 62 h 681"/>
              <a:gd name="T78" fmla="*/ 2755 w 4366"/>
              <a:gd name="T79" fmla="*/ 75 h 681"/>
              <a:gd name="T80" fmla="*/ 2824 w 4366"/>
              <a:gd name="T81" fmla="*/ 73 h 681"/>
              <a:gd name="T82" fmla="*/ 2893 w 4366"/>
              <a:gd name="T83" fmla="*/ 412 h 681"/>
              <a:gd name="T84" fmla="*/ 2962 w 4366"/>
              <a:gd name="T85" fmla="*/ 554 h 681"/>
              <a:gd name="T86" fmla="*/ 3031 w 4366"/>
              <a:gd name="T87" fmla="*/ 618 h 681"/>
              <a:gd name="T88" fmla="*/ 3100 w 4366"/>
              <a:gd name="T89" fmla="*/ 665 h 681"/>
              <a:gd name="T90" fmla="*/ 3169 w 4366"/>
              <a:gd name="T91" fmla="*/ 657 h 681"/>
              <a:gd name="T92" fmla="*/ 3238 w 4366"/>
              <a:gd name="T93" fmla="*/ 621 h 681"/>
              <a:gd name="T94" fmla="*/ 3307 w 4366"/>
              <a:gd name="T95" fmla="*/ 522 h 681"/>
              <a:gd name="T96" fmla="*/ 3375 w 4366"/>
              <a:gd name="T97" fmla="*/ 341 h 681"/>
              <a:gd name="T98" fmla="*/ 3444 w 4366"/>
              <a:gd name="T99" fmla="*/ 66 h 681"/>
              <a:gd name="T100" fmla="*/ 3513 w 4366"/>
              <a:gd name="T101" fmla="*/ 83 h 681"/>
              <a:gd name="T102" fmla="*/ 3582 w 4366"/>
              <a:gd name="T103" fmla="*/ 71 h 681"/>
              <a:gd name="T104" fmla="*/ 3651 w 4366"/>
              <a:gd name="T105" fmla="*/ 80 h 681"/>
              <a:gd name="T106" fmla="*/ 3720 w 4366"/>
              <a:gd name="T107" fmla="*/ 51 h 681"/>
              <a:gd name="T108" fmla="*/ 3789 w 4366"/>
              <a:gd name="T109" fmla="*/ 52 h 681"/>
              <a:gd name="T110" fmla="*/ 3858 w 4366"/>
              <a:gd name="T111" fmla="*/ 35 h 681"/>
              <a:gd name="T112" fmla="*/ 3927 w 4366"/>
              <a:gd name="T113" fmla="*/ 102 h 681"/>
              <a:gd name="T114" fmla="*/ 3996 w 4366"/>
              <a:gd name="T115" fmla="*/ 136 h 681"/>
              <a:gd name="T116" fmla="*/ 4065 w 4366"/>
              <a:gd name="T117" fmla="*/ 62 h 681"/>
              <a:gd name="T118" fmla="*/ 4134 w 4366"/>
              <a:gd name="T119" fmla="*/ 54 h 681"/>
              <a:gd name="T120" fmla="*/ 4203 w 4366"/>
              <a:gd name="T121" fmla="*/ 79 h 681"/>
              <a:gd name="T122" fmla="*/ 4271 w 4366"/>
              <a:gd name="T123" fmla="*/ 67 h 681"/>
              <a:gd name="T124" fmla="*/ 4341 w 4366"/>
              <a:gd name="T125" fmla="*/ 28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66" h="681">
                <a:moveTo>
                  <a:pt x="0" y="78"/>
                </a:moveTo>
                <a:lnTo>
                  <a:pt x="3" y="71"/>
                </a:lnTo>
                <a:lnTo>
                  <a:pt x="5" y="67"/>
                </a:lnTo>
                <a:lnTo>
                  <a:pt x="7" y="68"/>
                </a:lnTo>
                <a:lnTo>
                  <a:pt x="9" y="69"/>
                </a:lnTo>
                <a:lnTo>
                  <a:pt x="12" y="70"/>
                </a:lnTo>
                <a:lnTo>
                  <a:pt x="14" y="71"/>
                </a:lnTo>
                <a:lnTo>
                  <a:pt x="16" y="71"/>
                </a:lnTo>
                <a:lnTo>
                  <a:pt x="19" y="73"/>
                </a:lnTo>
                <a:lnTo>
                  <a:pt x="21" y="73"/>
                </a:lnTo>
                <a:lnTo>
                  <a:pt x="23" y="73"/>
                </a:lnTo>
                <a:lnTo>
                  <a:pt x="26" y="74"/>
                </a:lnTo>
                <a:lnTo>
                  <a:pt x="28" y="77"/>
                </a:lnTo>
                <a:lnTo>
                  <a:pt x="30" y="69"/>
                </a:lnTo>
                <a:lnTo>
                  <a:pt x="33" y="63"/>
                </a:lnTo>
                <a:lnTo>
                  <a:pt x="35" y="57"/>
                </a:lnTo>
                <a:lnTo>
                  <a:pt x="37" y="47"/>
                </a:lnTo>
                <a:lnTo>
                  <a:pt x="39" y="46"/>
                </a:lnTo>
                <a:lnTo>
                  <a:pt x="42" y="51"/>
                </a:lnTo>
                <a:lnTo>
                  <a:pt x="44" y="42"/>
                </a:lnTo>
                <a:lnTo>
                  <a:pt x="46" y="49"/>
                </a:lnTo>
                <a:lnTo>
                  <a:pt x="49" y="66"/>
                </a:lnTo>
                <a:lnTo>
                  <a:pt x="51" y="76"/>
                </a:lnTo>
                <a:lnTo>
                  <a:pt x="53" y="73"/>
                </a:lnTo>
                <a:lnTo>
                  <a:pt x="55" y="59"/>
                </a:lnTo>
                <a:lnTo>
                  <a:pt x="58" y="63"/>
                </a:lnTo>
                <a:lnTo>
                  <a:pt x="60" y="68"/>
                </a:lnTo>
                <a:lnTo>
                  <a:pt x="62" y="68"/>
                </a:lnTo>
                <a:lnTo>
                  <a:pt x="65" y="58"/>
                </a:lnTo>
                <a:lnTo>
                  <a:pt x="67" y="70"/>
                </a:lnTo>
                <a:lnTo>
                  <a:pt x="69" y="82"/>
                </a:lnTo>
                <a:lnTo>
                  <a:pt x="72" y="74"/>
                </a:lnTo>
                <a:lnTo>
                  <a:pt x="74" y="54"/>
                </a:lnTo>
                <a:lnTo>
                  <a:pt x="76" y="52"/>
                </a:lnTo>
                <a:lnTo>
                  <a:pt x="79" y="54"/>
                </a:lnTo>
                <a:lnTo>
                  <a:pt x="81" y="48"/>
                </a:lnTo>
                <a:lnTo>
                  <a:pt x="83" y="44"/>
                </a:lnTo>
                <a:lnTo>
                  <a:pt x="85" y="46"/>
                </a:lnTo>
                <a:lnTo>
                  <a:pt x="88" y="53"/>
                </a:lnTo>
                <a:lnTo>
                  <a:pt x="90" y="51"/>
                </a:lnTo>
                <a:lnTo>
                  <a:pt x="92" y="62"/>
                </a:lnTo>
                <a:lnTo>
                  <a:pt x="95" y="58"/>
                </a:lnTo>
                <a:lnTo>
                  <a:pt x="97" y="55"/>
                </a:lnTo>
                <a:lnTo>
                  <a:pt x="99" y="72"/>
                </a:lnTo>
                <a:lnTo>
                  <a:pt x="101" y="71"/>
                </a:lnTo>
                <a:lnTo>
                  <a:pt x="104" y="73"/>
                </a:lnTo>
                <a:lnTo>
                  <a:pt x="106" y="82"/>
                </a:lnTo>
                <a:lnTo>
                  <a:pt x="108" y="95"/>
                </a:lnTo>
                <a:lnTo>
                  <a:pt x="111" y="100"/>
                </a:lnTo>
                <a:lnTo>
                  <a:pt x="113" y="100"/>
                </a:lnTo>
                <a:lnTo>
                  <a:pt x="115" y="100"/>
                </a:lnTo>
                <a:lnTo>
                  <a:pt x="118" y="100"/>
                </a:lnTo>
                <a:lnTo>
                  <a:pt x="120" y="97"/>
                </a:lnTo>
                <a:lnTo>
                  <a:pt x="122" y="86"/>
                </a:lnTo>
                <a:lnTo>
                  <a:pt x="124" y="80"/>
                </a:lnTo>
                <a:lnTo>
                  <a:pt x="127" y="81"/>
                </a:lnTo>
                <a:lnTo>
                  <a:pt x="129" y="78"/>
                </a:lnTo>
                <a:lnTo>
                  <a:pt x="131" y="80"/>
                </a:lnTo>
                <a:lnTo>
                  <a:pt x="134" y="77"/>
                </a:lnTo>
                <a:lnTo>
                  <a:pt x="136" y="69"/>
                </a:lnTo>
                <a:lnTo>
                  <a:pt x="138" y="65"/>
                </a:lnTo>
                <a:lnTo>
                  <a:pt x="141" y="69"/>
                </a:lnTo>
                <a:lnTo>
                  <a:pt x="143" y="64"/>
                </a:lnTo>
                <a:lnTo>
                  <a:pt x="145" y="67"/>
                </a:lnTo>
                <a:lnTo>
                  <a:pt x="147" y="66"/>
                </a:lnTo>
                <a:lnTo>
                  <a:pt x="150" y="65"/>
                </a:lnTo>
                <a:lnTo>
                  <a:pt x="152" y="62"/>
                </a:lnTo>
                <a:lnTo>
                  <a:pt x="154" y="61"/>
                </a:lnTo>
                <a:lnTo>
                  <a:pt x="157" y="52"/>
                </a:lnTo>
                <a:lnTo>
                  <a:pt x="159" y="52"/>
                </a:lnTo>
                <a:lnTo>
                  <a:pt x="161" y="49"/>
                </a:lnTo>
                <a:lnTo>
                  <a:pt x="163" y="39"/>
                </a:lnTo>
                <a:lnTo>
                  <a:pt x="166" y="38"/>
                </a:lnTo>
                <a:lnTo>
                  <a:pt x="168" y="39"/>
                </a:lnTo>
                <a:lnTo>
                  <a:pt x="170" y="27"/>
                </a:lnTo>
                <a:lnTo>
                  <a:pt x="173" y="9"/>
                </a:lnTo>
                <a:lnTo>
                  <a:pt x="175" y="13"/>
                </a:lnTo>
                <a:lnTo>
                  <a:pt x="177" y="35"/>
                </a:lnTo>
                <a:lnTo>
                  <a:pt x="180" y="30"/>
                </a:lnTo>
                <a:lnTo>
                  <a:pt x="182" y="16"/>
                </a:lnTo>
                <a:lnTo>
                  <a:pt x="184" y="18"/>
                </a:lnTo>
                <a:lnTo>
                  <a:pt x="187" y="16"/>
                </a:lnTo>
                <a:lnTo>
                  <a:pt x="189" y="12"/>
                </a:lnTo>
                <a:lnTo>
                  <a:pt x="191" y="16"/>
                </a:lnTo>
                <a:lnTo>
                  <a:pt x="193" y="18"/>
                </a:lnTo>
                <a:lnTo>
                  <a:pt x="196" y="43"/>
                </a:lnTo>
                <a:lnTo>
                  <a:pt x="198" y="55"/>
                </a:lnTo>
                <a:lnTo>
                  <a:pt x="200" y="57"/>
                </a:lnTo>
                <a:lnTo>
                  <a:pt x="202" y="59"/>
                </a:lnTo>
                <a:lnTo>
                  <a:pt x="205" y="60"/>
                </a:lnTo>
                <a:lnTo>
                  <a:pt x="207" y="62"/>
                </a:lnTo>
                <a:lnTo>
                  <a:pt x="209" y="63"/>
                </a:lnTo>
                <a:lnTo>
                  <a:pt x="212" y="64"/>
                </a:lnTo>
                <a:lnTo>
                  <a:pt x="214" y="76"/>
                </a:lnTo>
                <a:lnTo>
                  <a:pt x="216" y="84"/>
                </a:lnTo>
                <a:lnTo>
                  <a:pt x="219" y="87"/>
                </a:lnTo>
                <a:lnTo>
                  <a:pt x="221" y="89"/>
                </a:lnTo>
                <a:lnTo>
                  <a:pt x="223" y="93"/>
                </a:lnTo>
                <a:lnTo>
                  <a:pt x="226" y="90"/>
                </a:lnTo>
                <a:lnTo>
                  <a:pt x="228" y="87"/>
                </a:lnTo>
                <a:lnTo>
                  <a:pt x="230" y="74"/>
                </a:lnTo>
                <a:lnTo>
                  <a:pt x="233" y="76"/>
                </a:lnTo>
                <a:lnTo>
                  <a:pt x="235" y="81"/>
                </a:lnTo>
                <a:lnTo>
                  <a:pt x="237" y="80"/>
                </a:lnTo>
                <a:lnTo>
                  <a:pt x="239" y="79"/>
                </a:lnTo>
                <a:lnTo>
                  <a:pt x="242" y="80"/>
                </a:lnTo>
                <a:lnTo>
                  <a:pt x="244" y="76"/>
                </a:lnTo>
                <a:lnTo>
                  <a:pt x="246" y="75"/>
                </a:lnTo>
                <a:lnTo>
                  <a:pt x="248" y="76"/>
                </a:lnTo>
                <a:lnTo>
                  <a:pt x="251" y="76"/>
                </a:lnTo>
                <a:lnTo>
                  <a:pt x="253" y="77"/>
                </a:lnTo>
                <a:lnTo>
                  <a:pt x="255" y="79"/>
                </a:lnTo>
                <a:lnTo>
                  <a:pt x="258" y="81"/>
                </a:lnTo>
                <a:lnTo>
                  <a:pt x="260" y="79"/>
                </a:lnTo>
                <a:lnTo>
                  <a:pt x="262" y="70"/>
                </a:lnTo>
                <a:lnTo>
                  <a:pt x="265" y="62"/>
                </a:lnTo>
                <a:lnTo>
                  <a:pt x="267" y="63"/>
                </a:lnTo>
                <a:lnTo>
                  <a:pt x="269" y="85"/>
                </a:lnTo>
                <a:lnTo>
                  <a:pt x="272" y="88"/>
                </a:lnTo>
                <a:lnTo>
                  <a:pt x="274" y="88"/>
                </a:lnTo>
                <a:lnTo>
                  <a:pt x="276" y="84"/>
                </a:lnTo>
                <a:lnTo>
                  <a:pt x="278" y="75"/>
                </a:lnTo>
                <a:lnTo>
                  <a:pt x="281" y="60"/>
                </a:lnTo>
                <a:lnTo>
                  <a:pt x="283" y="36"/>
                </a:lnTo>
                <a:lnTo>
                  <a:pt x="285" y="10"/>
                </a:lnTo>
                <a:lnTo>
                  <a:pt x="287" y="0"/>
                </a:lnTo>
                <a:lnTo>
                  <a:pt x="290" y="14"/>
                </a:lnTo>
                <a:lnTo>
                  <a:pt x="292" y="23"/>
                </a:lnTo>
                <a:lnTo>
                  <a:pt x="294" y="21"/>
                </a:lnTo>
                <a:lnTo>
                  <a:pt x="297" y="25"/>
                </a:lnTo>
                <a:lnTo>
                  <a:pt x="299" y="30"/>
                </a:lnTo>
                <a:lnTo>
                  <a:pt x="301" y="22"/>
                </a:lnTo>
                <a:lnTo>
                  <a:pt x="304" y="4"/>
                </a:lnTo>
                <a:lnTo>
                  <a:pt x="306" y="22"/>
                </a:lnTo>
                <a:lnTo>
                  <a:pt x="308" y="29"/>
                </a:lnTo>
                <a:lnTo>
                  <a:pt x="311" y="14"/>
                </a:lnTo>
                <a:lnTo>
                  <a:pt x="313" y="18"/>
                </a:lnTo>
                <a:lnTo>
                  <a:pt x="315" y="21"/>
                </a:lnTo>
                <a:lnTo>
                  <a:pt x="318" y="21"/>
                </a:lnTo>
                <a:lnTo>
                  <a:pt x="320" y="30"/>
                </a:lnTo>
                <a:lnTo>
                  <a:pt x="322" y="44"/>
                </a:lnTo>
                <a:lnTo>
                  <a:pt x="324" y="45"/>
                </a:lnTo>
                <a:lnTo>
                  <a:pt x="326" y="52"/>
                </a:lnTo>
                <a:lnTo>
                  <a:pt x="329" y="62"/>
                </a:lnTo>
                <a:lnTo>
                  <a:pt x="331" y="65"/>
                </a:lnTo>
                <a:lnTo>
                  <a:pt x="333" y="61"/>
                </a:lnTo>
                <a:lnTo>
                  <a:pt x="336" y="45"/>
                </a:lnTo>
                <a:lnTo>
                  <a:pt x="338" y="28"/>
                </a:lnTo>
                <a:lnTo>
                  <a:pt x="340" y="26"/>
                </a:lnTo>
                <a:lnTo>
                  <a:pt x="343" y="21"/>
                </a:lnTo>
                <a:lnTo>
                  <a:pt x="345" y="24"/>
                </a:lnTo>
                <a:lnTo>
                  <a:pt x="347" y="19"/>
                </a:lnTo>
                <a:lnTo>
                  <a:pt x="350" y="22"/>
                </a:lnTo>
                <a:lnTo>
                  <a:pt x="352" y="24"/>
                </a:lnTo>
                <a:lnTo>
                  <a:pt x="354" y="30"/>
                </a:lnTo>
                <a:lnTo>
                  <a:pt x="357" y="34"/>
                </a:lnTo>
                <a:lnTo>
                  <a:pt x="359" y="63"/>
                </a:lnTo>
                <a:lnTo>
                  <a:pt x="361" y="71"/>
                </a:lnTo>
                <a:lnTo>
                  <a:pt x="364" y="73"/>
                </a:lnTo>
                <a:lnTo>
                  <a:pt x="366" y="63"/>
                </a:lnTo>
                <a:lnTo>
                  <a:pt x="368" y="87"/>
                </a:lnTo>
                <a:lnTo>
                  <a:pt x="370" y="79"/>
                </a:lnTo>
                <a:lnTo>
                  <a:pt x="372" y="48"/>
                </a:lnTo>
                <a:lnTo>
                  <a:pt x="375" y="53"/>
                </a:lnTo>
                <a:lnTo>
                  <a:pt x="377" y="54"/>
                </a:lnTo>
                <a:lnTo>
                  <a:pt x="379" y="49"/>
                </a:lnTo>
                <a:lnTo>
                  <a:pt x="382" y="59"/>
                </a:lnTo>
                <a:lnTo>
                  <a:pt x="384" y="62"/>
                </a:lnTo>
                <a:lnTo>
                  <a:pt x="386" y="55"/>
                </a:lnTo>
                <a:lnTo>
                  <a:pt x="389" y="53"/>
                </a:lnTo>
                <a:lnTo>
                  <a:pt x="391" y="44"/>
                </a:lnTo>
                <a:lnTo>
                  <a:pt x="393" y="41"/>
                </a:lnTo>
                <a:lnTo>
                  <a:pt x="396" y="37"/>
                </a:lnTo>
                <a:lnTo>
                  <a:pt x="398" y="27"/>
                </a:lnTo>
                <a:lnTo>
                  <a:pt x="400" y="26"/>
                </a:lnTo>
                <a:lnTo>
                  <a:pt x="403" y="29"/>
                </a:lnTo>
                <a:lnTo>
                  <a:pt x="405" y="33"/>
                </a:lnTo>
                <a:lnTo>
                  <a:pt x="407" y="29"/>
                </a:lnTo>
                <a:lnTo>
                  <a:pt x="409" y="25"/>
                </a:lnTo>
                <a:lnTo>
                  <a:pt x="412" y="37"/>
                </a:lnTo>
                <a:lnTo>
                  <a:pt x="414" y="42"/>
                </a:lnTo>
                <a:lnTo>
                  <a:pt x="416" y="65"/>
                </a:lnTo>
                <a:lnTo>
                  <a:pt x="418" y="53"/>
                </a:lnTo>
                <a:lnTo>
                  <a:pt x="421" y="23"/>
                </a:lnTo>
                <a:lnTo>
                  <a:pt x="423" y="22"/>
                </a:lnTo>
                <a:lnTo>
                  <a:pt x="425" y="22"/>
                </a:lnTo>
                <a:lnTo>
                  <a:pt x="428" y="25"/>
                </a:lnTo>
                <a:lnTo>
                  <a:pt x="430" y="18"/>
                </a:lnTo>
                <a:lnTo>
                  <a:pt x="432" y="15"/>
                </a:lnTo>
                <a:lnTo>
                  <a:pt x="435" y="15"/>
                </a:lnTo>
                <a:lnTo>
                  <a:pt x="437" y="15"/>
                </a:lnTo>
                <a:lnTo>
                  <a:pt x="439" y="12"/>
                </a:lnTo>
                <a:lnTo>
                  <a:pt x="442" y="17"/>
                </a:lnTo>
                <a:lnTo>
                  <a:pt x="444" y="27"/>
                </a:lnTo>
                <a:lnTo>
                  <a:pt x="446" y="34"/>
                </a:lnTo>
                <a:lnTo>
                  <a:pt x="448" y="49"/>
                </a:lnTo>
                <a:lnTo>
                  <a:pt x="451" y="47"/>
                </a:lnTo>
                <a:lnTo>
                  <a:pt x="453" y="53"/>
                </a:lnTo>
                <a:lnTo>
                  <a:pt x="455" y="60"/>
                </a:lnTo>
                <a:lnTo>
                  <a:pt x="457" y="73"/>
                </a:lnTo>
                <a:lnTo>
                  <a:pt x="460" y="61"/>
                </a:lnTo>
                <a:lnTo>
                  <a:pt x="462" y="69"/>
                </a:lnTo>
                <a:lnTo>
                  <a:pt x="464" y="68"/>
                </a:lnTo>
                <a:lnTo>
                  <a:pt x="467" y="74"/>
                </a:lnTo>
                <a:lnTo>
                  <a:pt x="469" y="76"/>
                </a:lnTo>
                <a:lnTo>
                  <a:pt x="471" y="77"/>
                </a:lnTo>
                <a:lnTo>
                  <a:pt x="474" y="80"/>
                </a:lnTo>
                <a:lnTo>
                  <a:pt x="476" y="76"/>
                </a:lnTo>
                <a:lnTo>
                  <a:pt x="478" y="78"/>
                </a:lnTo>
                <a:lnTo>
                  <a:pt x="481" y="75"/>
                </a:lnTo>
                <a:lnTo>
                  <a:pt x="483" y="81"/>
                </a:lnTo>
                <a:lnTo>
                  <a:pt x="485" y="93"/>
                </a:lnTo>
                <a:lnTo>
                  <a:pt x="488" y="102"/>
                </a:lnTo>
                <a:lnTo>
                  <a:pt x="490" y="99"/>
                </a:lnTo>
                <a:lnTo>
                  <a:pt x="492" y="97"/>
                </a:lnTo>
                <a:lnTo>
                  <a:pt x="494" y="99"/>
                </a:lnTo>
                <a:lnTo>
                  <a:pt x="497" y="94"/>
                </a:lnTo>
                <a:lnTo>
                  <a:pt x="499" y="92"/>
                </a:lnTo>
                <a:lnTo>
                  <a:pt x="501" y="96"/>
                </a:lnTo>
                <a:lnTo>
                  <a:pt x="503" y="86"/>
                </a:lnTo>
                <a:lnTo>
                  <a:pt x="506" y="76"/>
                </a:lnTo>
                <a:lnTo>
                  <a:pt x="508" y="64"/>
                </a:lnTo>
                <a:lnTo>
                  <a:pt x="510" y="56"/>
                </a:lnTo>
                <a:lnTo>
                  <a:pt x="513" y="56"/>
                </a:lnTo>
                <a:lnTo>
                  <a:pt x="515" y="51"/>
                </a:lnTo>
                <a:lnTo>
                  <a:pt x="517" y="54"/>
                </a:lnTo>
                <a:lnTo>
                  <a:pt x="520" y="51"/>
                </a:lnTo>
                <a:lnTo>
                  <a:pt x="522" y="47"/>
                </a:lnTo>
                <a:lnTo>
                  <a:pt x="524" y="38"/>
                </a:lnTo>
                <a:lnTo>
                  <a:pt x="527" y="34"/>
                </a:lnTo>
                <a:lnTo>
                  <a:pt x="529" y="38"/>
                </a:lnTo>
                <a:lnTo>
                  <a:pt x="531" y="38"/>
                </a:lnTo>
                <a:lnTo>
                  <a:pt x="533" y="42"/>
                </a:lnTo>
                <a:lnTo>
                  <a:pt x="536" y="33"/>
                </a:lnTo>
                <a:lnTo>
                  <a:pt x="538" y="37"/>
                </a:lnTo>
                <a:lnTo>
                  <a:pt x="540" y="56"/>
                </a:lnTo>
                <a:lnTo>
                  <a:pt x="543" y="66"/>
                </a:lnTo>
                <a:lnTo>
                  <a:pt x="545" y="76"/>
                </a:lnTo>
                <a:lnTo>
                  <a:pt x="547" y="98"/>
                </a:lnTo>
                <a:lnTo>
                  <a:pt x="549" y="110"/>
                </a:lnTo>
                <a:lnTo>
                  <a:pt x="552" y="116"/>
                </a:lnTo>
                <a:lnTo>
                  <a:pt x="554" y="154"/>
                </a:lnTo>
                <a:lnTo>
                  <a:pt x="556" y="189"/>
                </a:lnTo>
                <a:lnTo>
                  <a:pt x="559" y="221"/>
                </a:lnTo>
                <a:lnTo>
                  <a:pt x="561" y="249"/>
                </a:lnTo>
                <a:lnTo>
                  <a:pt x="563" y="272"/>
                </a:lnTo>
                <a:lnTo>
                  <a:pt x="566" y="289"/>
                </a:lnTo>
                <a:lnTo>
                  <a:pt x="568" y="305"/>
                </a:lnTo>
                <a:lnTo>
                  <a:pt x="570" y="316"/>
                </a:lnTo>
                <a:lnTo>
                  <a:pt x="572" y="324"/>
                </a:lnTo>
                <a:lnTo>
                  <a:pt x="575" y="330"/>
                </a:lnTo>
                <a:lnTo>
                  <a:pt x="577" y="333"/>
                </a:lnTo>
                <a:lnTo>
                  <a:pt x="579" y="334"/>
                </a:lnTo>
                <a:lnTo>
                  <a:pt x="582" y="338"/>
                </a:lnTo>
                <a:lnTo>
                  <a:pt x="584" y="340"/>
                </a:lnTo>
                <a:lnTo>
                  <a:pt x="586" y="342"/>
                </a:lnTo>
                <a:lnTo>
                  <a:pt x="589" y="344"/>
                </a:lnTo>
                <a:lnTo>
                  <a:pt x="591" y="346"/>
                </a:lnTo>
                <a:lnTo>
                  <a:pt x="593" y="352"/>
                </a:lnTo>
                <a:lnTo>
                  <a:pt x="595" y="372"/>
                </a:lnTo>
                <a:lnTo>
                  <a:pt x="598" y="378"/>
                </a:lnTo>
                <a:lnTo>
                  <a:pt x="600" y="378"/>
                </a:lnTo>
                <a:lnTo>
                  <a:pt x="602" y="379"/>
                </a:lnTo>
                <a:lnTo>
                  <a:pt x="605" y="381"/>
                </a:lnTo>
                <a:lnTo>
                  <a:pt x="607" y="382"/>
                </a:lnTo>
                <a:lnTo>
                  <a:pt x="609" y="384"/>
                </a:lnTo>
                <a:lnTo>
                  <a:pt x="612" y="385"/>
                </a:lnTo>
                <a:lnTo>
                  <a:pt x="614" y="389"/>
                </a:lnTo>
                <a:lnTo>
                  <a:pt x="616" y="398"/>
                </a:lnTo>
                <a:lnTo>
                  <a:pt x="618" y="407"/>
                </a:lnTo>
                <a:lnTo>
                  <a:pt x="621" y="419"/>
                </a:lnTo>
                <a:lnTo>
                  <a:pt x="623" y="434"/>
                </a:lnTo>
                <a:lnTo>
                  <a:pt x="625" y="445"/>
                </a:lnTo>
                <a:lnTo>
                  <a:pt x="628" y="454"/>
                </a:lnTo>
                <a:lnTo>
                  <a:pt x="630" y="462"/>
                </a:lnTo>
                <a:lnTo>
                  <a:pt x="632" y="474"/>
                </a:lnTo>
                <a:lnTo>
                  <a:pt x="635" y="482"/>
                </a:lnTo>
                <a:lnTo>
                  <a:pt x="637" y="489"/>
                </a:lnTo>
                <a:lnTo>
                  <a:pt x="639" y="496"/>
                </a:lnTo>
                <a:lnTo>
                  <a:pt x="641" y="503"/>
                </a:lnTo>
                <a:lnTo>
                  <a:pt x="644" y="516"/>
                </a:lnTo>
                <a:lnTo>
                  <a:pt x="646" y="533"/>
                </a:lnTo>
                <a:lnTo>
                  <a:pt x="648" y="537"/>
                </a:lnTo>
                <a:lnTo>
                  <a:pt x="651" y="545"/>
                </a:lnTo>
                <a:lnTo>
                  <a:pt x="653" y="548"/>
                </a:lnTo>
                <a:lnTo>
                  <a:pt x="655" y="549"/>
                </a:lnTo>
                <a:lnTo>
                  <a:pt x="657" y="553"/>
                </a:lnTo>
                <a:lnTo>
                  <a:pt x="660" y="557"/>
                </a:lnTo>
                <a:lnTo>
                  <a:pt x="662" y="559"/>
                </a:lnTo>
                <a:lnTo>
                  <a:pt x="664" y="561"/>
                </a:lnTo>
                <a:lnTo>
                  <a:pt x="667" y="560"/>
                </a:lnTo>
                <a:lnTo>
                  <a:pt x="669" y="561"/>
                </a:lnTo>
                <a:lnTo>
                  <a:pt x="671" y="563"/>
                </a:lnTo>
                <a:lnTo>
                  <a:pt x="674" y="565"/>
                </a:lnTo>
                <a:lnTo>
                  <a:pt x="676" y="568"/>
                </a:lnTo>
                <a:lnTo>
                  <a:pt x="678" y="573"/>
                </a:lnTo>
                <a:lnTo>
                  <a:pt x="681" y="575"/>
                </a:lnTo>
                <a:lnTo>
                  <a:pt x="683" y="577"/>
                </a:lnTo>
                <a:lnTo>
                  <a:pt x="685" y="579"/>
                </a:lnTo>
                <a:lnTo>
                  <a:pt x="687" y="582"/>
                </a:lnTo>
                <a:lnTo>
                  <a:pt x="690" y="585"/>
                </a:lnTo>
                <a:lnTo>
                  <a:pt x="692" y="593"/>
                </a:lnTo>
                <a:lnTo>
                  <a:pt x="694" y="609"/>
                </a:lnTo>
                <a:lnTo>
                  <a:pt x="696" y="611"/>
                </a:lnTo>
                <a:lnTo>
                  <a:pt x="699" y="613"/>
                </a:lnTo>
                <a:lnTo>
                  <a:pt x="701" y="615"/>
                </a:lnTo>
                <a:lnTo>
                  <a:pt x="703" y="616"/>
                </a:lnTo>
                <a:lnTo>
                  <a:pt x="706" y="619"/>
                </a:lnTo>
                <a:lnTo>
                  <a:pt x="708" y="620"/>
                </a:lnTo>
                <a:lnTo>
                  <a:pt x="710" y="622"/>
                </a:lnTo>
                <a:lnTo>
                  <a:pt x="713" y="623"/>
                </a:lnTo>
                <a:lnTo>
                  <a:pt x="715" y="626"/>
                </a:lnTo>
                <a:lnTo>
                  <a:pt x="717" y="628"/>
                </a:lnTo>
                <a:lnTo>
                  <a:pt x="720" y="628"/>
                </a:lnTo>
                <a:lnTo>
                  <a:pt x="722" y="627"/>
                </a:lnTo>
                <a:lnTo>
                  <a:pt x="724" y="629"/>
                </a:lnTo>
                <a:lnTo>
                  <a:pt x="726" y="632"/>
                </a:lnTo>
                <a:lnTo>
                  <a:pt x="729" y="632"/>
                </a:lnTo>
                <a:lnTo>
                  <a:pt x="731" y="632"/>
                </a:lnTo>
                <a:lnTo>
                  <a:pt x="733" y="633"/>
                </a:lnTo>
                <a:lnTo>
                  <a:pt x="735" y="641"/>
                </a:lnTo>
                <a:lnTo>
                  <a:pt x="738" y="643"/>
                </a:lnTo>
                <a:lnTo>
                  <a:pt x="740" y="645"/>
                </a:lnTo>
                <a:lnTo>
                  <a:pt x="742" y="647"/>
                </a:lnTo>
                <a:lnTo>
                  <a:pt x="745" y="648"/>
                </a:lnTo>
                <a:lnTo>
                  <a:pt x="747" y="649"/>
                </a:lnTo>
                <a:lnTo>
                  <a:pt x="749" y="651"/>
                </a:lnTo>
                <a:lnTo>
                  <a:pt x="752" y="647"/>
                </a:lnTo>
                <a:lnTo>
                  <a:pt x="754" y="650"/>
                </a:lnTo>
                <a:lnTo>
                  <a:pt x="756" y="651"/>
                </a:lnTo>
                <a:lnTo>
                  <a:pt x="759" y="654"/>
                </a:lnTo>
                <a:lnTo>
                  <a:pt x="761" y="654"/>
                </a:lnTo>
                <a:lnTo>
                  <a:pt x="763" y="655"/>
                </a:lnTo>
                <a:lnTo>
                  <a:pt x="766" y="660"/>
                </a:lnTo>
                <a:lnTo>
                  <a:pt x="768" y="663"/>
                </a:lnTo>
                <a:lnTo>
                  <a:pt x="770" y="668"/>
                </a:lnTo>
                <a:lnTo>
                  <a:pt x="772" y="669"/>
                </a:lnTo>
                <a:lnTo>
                  <a:pt x="775" y="669"/>
                </a:lnTo>
                <a:lnTo>
                  <a:pt x="777" y="669"/>
                </a:lnTo>
                <a:lnTo>
                  <a:pt x="779" y="669"/>
                </a:lnTo>
                <a:lnTo>
                  <a:pt x="781" y="670"/>
                </a:lnTo>
                <a:lnTo>
                  <a:pt x="784" y="670"/>
                </a:lnTo>
                <a:lnTo>
                  <a:pt x="786" y="670"/>
                </a:lnTo>
                <a:lnTo>
                  <a:pt x="788" y="669"/>
                </a:lnTo>
                <a:lnTo>
                  <a:pt x="791" y="668"/>
                </a:lnTo>
                <a:lnTo>
                  <a:pt x="793" y="666"/>
                </a:lnTo>
                <a:lnTo>
                  <a:pt x="795" y="665"/>
                </a:lnTo>
                <a:lnTo>
                  <a:pt x="798" y="663"/>
                </a:lnTo>
                <a:lnTo>
                  <a:pt x="800" y="663"/>
                </a:lnTo>
                <a:lnTo>
                  <a:pt x="802" y="664"/>
                </a:lnTo>
                <a:lnTo>
                  <a:pt x="805" y="664"/>
                </a:lnTo>
                <a:lnTo>
                  <a:pt x="807" y="664"/>
                </a:lnTo>
                <a:lnTo>
                  <a:pt x="809" y="663"/>
                </a:lnTo>
                <a:lnTo>
                  <a:pt x="812" y="663"/>
                </a:lnTo>
                <a:lnTo>
                  <a:pt x="814" y="664"/>
                </a:lnTo>
                <a:lnTo>
                  <a:pt x="816" y="664"/>
                </a:lnTo>
                <a:lnTo>
                  <a:pt x="818" y="665"/>
                </a:lnTo>
                <a:lnTo>
                  <a:pt x="820" y="666"/>
                </a:lnTo>
                <a:lnTo>
                  <a:pt x="823" y="667"/>
                </a:lnTo>
                <a:lnTo>
                  <a:pt x="825" y="668"/>
                </a:lnTo>
                <a:lnTo>
                  <a:pt x="827" y="669"/>
                </a:lnTo>
                <a:lnTo>
                  <a:pt x="830" y="669"/>
                </a:lnTo>
                <a:lnTo>
                  <a:pt x="832" y="670"/>
                </a:lnTo>
                <a:lnTo>
                  <a:pt x="834" y="670"/>
                </a:lnTo>
                <a:lnTo>
                  <a:pt x="837" y="671"/>
                </a:lnTo>
                <a:lnTo>
                  <a:pt x="839" y="671"/>
                </a:lnTo>
                <a:lnTo>
                  <a:pt x="841" y="671"/>
                </a:lnTo>
                <a:lnTo>
                  <a:pt x="844" y="671"/>
                </a:lnTo>
                <a:lnTo>
                  <a:pt x="846" y="671"/>
                </a:lnTo>
                <a:lnTo>
                  <a:pt x="848" y="671"/>
                </a:lnTo>
                <a:lnTo>
                  <a:pt x="851" y="670"/>
                </a:lnTo>
                <a:lnTo>
                  <a:pt x="853" y="670"/>
                </a:lnTo>
                <a:lnTo>
                  <a:pt x="855" y="669"/>
                </a:lnTo>
                <a:lnTo>
                  <a:pt x="858" y="670"/>
                </a:lnTo>
                <a:lnTo>
                  <a:pt x="860" y="670"/>
                </a:lnTo>
                <a:lnTo>
                  <a:pt x="862" y="669"/>
                </a:lnTo>
                <a:lnTo>
                  <a:pt x="864" y="668"/>
                </a:lnTo>
                <a:lnTo>
                  <a:pt x="866" y="667"/>
                </a:lnTo>
                <a:lnTo>
                  <a:pt x="869" y="667"/>
                </a:lnTo>
                <a:lnTo>
                  <a:pt x="871" y="667"/>
                </a:lnTo>
                <a:lnTo>
                  <a:pt x="873" y="667"/>
                </a:lnTo>
                <a:lnTo>
                  <a:pt x="876" y="667"/>
                </a:lnTo>
                <a:lnTo>
                  <a:pt x="878" y="668"/>
                </a:lnTo>
                <a:lnTo>
                  <a:pt x="880" y="668"/>
                </a:lnTo>
                <a:lnTo>
                  <a:pt x="883" y="669"/>
                </a:lnTo>
                <a:lnTo>
                  <a:pt x="885" y="671"/>
                </a:lnTo>
                <a:lnTo>
                  <a:pt x="887" y="673"/>
                </a:lnTo>
                <a:lnTo>
                  <a:pt x="890" y="674"/>
                </a:lnTo>
                <a:lnTo>
                  <a:pt x="892" y="674"/>
                </a:lnTo>
                <a:lnTo>
                  <a:pt x="894" y="675"/>
                </a:lnTo>
                <a:lnTo>
                  <a:pt x="897" y="675"/>
                </a:lnTo>
                <a:lnTo>
                  <a:pt x="899" y="675"/>
                </a:lnTo>
                <a:lnTo>
                  <a:pt x="901" y="675"/>
                </a:lnTo>
                <a:lnTo>
                  <a:pt x="903" y="675"/>
                </a:lnTo>
                <a:lnTo>
                  <a:pt x="906" y="676"/>
                </a:lnTo>
                <a:lnTo>
                  <a:pt x="908" y="676"/>
                </a:lnTo>
                <a:lnTo>
                  <a:pt x="910" y="675"/>
                </a:lnTo>
                <a:lnTo>
                  <a:pt x="912" y="676"/>
                </a:lnTo>
                <a:lnTo>
                  <a:pt x="915" y="677"/>
                </a:lnTo>
                <a:lnTo>
                  <a:pt x="917" y="676"/>
                </a:lnTo>
                <a:lnTo>
                  <a:pt x="919" y="675"/>
                </a:lnTo>
                <a:lnTo>
                  <a:pt x="922" y="675"/>
                </a:lnTo>
                <a:lnTo>
                  <a:pt x="924" y="671"/>
                </a:lnTo>
                <a:lnTo>
                  <a:pt x="926" y="664"/>
                </a:lnTo>
                <a:lnTo>
                  <a:pt x="929" y="657"/>
                </a:lnTo>
                <a:lnTo>
                  <a:pt x="931" y="656"/>
                </a:lnTo>
                <a:lnTo>
                  <a:pt x="933" y="654"/>
                </a:lnTo>
                <a:lnTo>
                  <a:pt x="936" y="653"/>
                </a:lnTo>
                <a:lnTo>
                  <a:pt x="938" y="646"/>
                </a:lnTo>
                <a:lnTo>
                  <a:pt x="940" y="635"/>
                </a:lnTo>
                <a:lnTo>
                  <a:pt x="942" y="624"/>
                </a:lnTo>
                <a:lnTo>
                  <a:pt x="945" y="621"/>
                </a:lnTo>
                <a:lnTo>
                  <a:pt x="947" y="618"/>
                </a:lnTo>
                <a:lnTo>
                  <a:pt x="949" y="618"/>
                </a:lnTo>
                <a:lnTo>
                  <a:pt x="951" y="618"/>
                </a:lnTo>
                <a:lnTo>
                  <a:pt x="954" y="618"/>
                </a:lnTo>
                <a:lnTo>
                  <a:pt x="956" y="615"/>
                </a:lnTo>
                <a:lnTo>
                  <a:pt x="958" y="613"/>
                </a:lnTo>
                <a:lnTo>
                  <a:pt x="961" y="613"/>
                </a:lnTo>
                <a:lnTo>
                  <a:pt x="963" y="610"/>
                </a:lnTo>
                <a:lnTo>
                  <a:pt x="965" y="611"/>
                </a:lnTo>
                <a:lnTo>
                  <a:pt x="968" y="612"/>
                </a:lnTo>
                <a:lnTo>
                  <a:pt x="970" y="610"/>
                </a:lnTo>
                <a:lnTo>
                  <a:pt x="972" y="609"/>
                </a:lnTo>
                <a:lnTo>
                  <a:pt x="975" y="608"/>
                </a:lnTo>
                <a:lnTo>
                  <a:pt x="977" y="607"/>
                </a:lnTo>
                <a:lnTo>
                  <a:pt x="979" y="606"/>
                </a:lnTo>
                <a:lnTo>
                  <a:pt x="982" y="607"/>
                </a:lnTo>
                <a:lnTo>
                  <a:pt x="984" y="606"/>
                </a:lnTo>
                <a:lnTo>
                  <a:pt x="986" y="603"/>
                </a:lnTo>
                <a:lnTo>
                  <a:pt x="988" y="591"/>
                </a:lnTo>
                <a:lnTo>
                  <a:pt x="991" y="579"/>
                </a:lnTo>
                <a:lnTo>
                  <a:pt x="993" y="571"/>
                </a:lnTo>
                <a:lnTo>
                  <a:pt x="995" y="562"/>
                </a:lnTo>
                <a:lnTo>
                  <a:pt x="997" y="558"/>
                </a:lnTo>
                <a:lnTo>
                  <a:pt x="1000" y="556"/>
                </a:lnTo>
                <a:lnTo>
                  <a:pt x="1002" y="552"/>
                </a:lnTo>
                <a:lnTo>
                  <a:pt x="1004" y="549"/>
                </a:lnTo>
                <a:lnTo>
                  <a:pt x="1007" y="542"/>
                </a:lnTo>
                <a:lnTo>
                  <a:pt x="1009" y="528"/>
                </a:lnTo>
                <a:lnTo>
                  <a:pt x="1011" y="517"/>
                </a:lnTo>
                <a:lnTo>
                  <a:pt x="1014" y="514"/>
                </a:lnTo>
                <a:lnTo>
                  <a:pt x="1016" y="513"/>
                </a:lnTo>
                <a:lnTo>
                  <a:pt x="1018" y="513"/>
                </a:lnTo>
                <a:lnTo>
                  <a:pt x="1021" y="511"/>
                </a:lnTo>
                <a:lnTo>
                  <a:pt x="1023" y="510"/>
                </a:lnTo>
                <a:lnTo>
                  <a:pt x="1025" y="510"/>
                </a:lnTo>
                <a:lnTo>
                  <a:pt x="1027" y="506"/>
                </a:lnTo>
                <a:lnTo>
                  <a:pt x="1030" y="503"/>
                </a:lnTo>
                <a:lnTo>
                  <a:pt x="1032" y="500"/>
                </a:lnTo>
                <a:lnTo>
                  <a:pt x="1034" y="498"/>
                </a:lnTo>
                <a:lnTo>
                  <a:pt x="1037" y="496"/>
                </a:lnTo>
                <a:lnTo>
                  <a:pt x="1039" y="493"/>
                </a:lnTo>
                <a:lnTo>
                  <a:pt x="1041" y="489"/>
                </a:lnTo>
                <a:lnTo>
                  <a:pt x="1043" y="483"/>
                </a:lnTo>
                <a:lnTo>
                  <a:pt x="1046" y="479"/>
                </a:lnTo>
                <a:lnTo>
                  <a:pt x="1048" y="468"/>
                </a:lnTo>
                <a:lnTo>
                  <a:pt x="1050" y="462"/>
                </a:lnTo>
                <a:lnTo>
                  <a:pt x="1053" y="454"/>
                </a:lnTo>
                <a:lnTo>
                  <a:pt x="1055" y="443"/>
                </a:lnTo>
                <a:lnTo>
                  <a:pt x="1057" y="433"/>
                </a:lnTo>
                <a:lnTo>
                  <a:pt x="1060" y="421"/>
                </a:lnTo>
                <a:lnTo>
                  <a:pt x="1062" y="409"/>
                </a:lnTo>
                <a:lnTo>
                  <a:pt x="1064" y="397"/>
                </a:lnTo>
                <a:lnTo>
                  <a:pt x="1066" y="385"/>
                </a:lnTo>
                <a:lnTo>
                  <a:pt x="1069" y="372"/>
                </a:lnTo>
                <a:lnTo>
                  <a:pt x="1071" y="361"/>
                </a:lnTo>
                <a:lnTo>
                  <a:pt x="1073" y="352"/>
                </a:lnTo>
                <a:lnTo>
                  <a:pt x="1076" y="344"/>
                </a:lnTo>
                <a:lnTo>
                  <a:pt x="1078" y="341"/>
                </a:lnTo>
                <a:lnTo>
                  <a:pt x="1080" y="337"/>
                </a:lnTo>
                <a:lnTo>
                  <a:pt x="1083" y="332"/>
                </a:lnTo>
                <a:lnTo>
                  <a:pt x="1085" y="327"/>
                </a:lnTo>
                <a:lnTo>
                  <a:pt x="1087" y="325"/>
                </a:lnTo>
                <a:lnTo>
                  <a:pt x="1089" y="325"/>
                </a:lnTo>
                <a:lnTo>
                  <a:pt x="1092" y="324"/>
                </a:lnTo>
                <a:lnTo>
                  <a:pt x="1094" y="321"/>
                </a:lnTo>
                <a:lnTo>
                  <a:pt x="1096" y="318"/>
                </a:lnTo>
                <a:lnTo>
                  <a:pt x="1099" y="318"/>
                </a:lnTo>
                <a:lnTo>
                  <a:pt x="1101" y="319"/>
                </a:lnTo>
                <a:lnTo>
                  <a:pt x="1103" y="316"/>
                </a:lnTo>
                <a:lnTo>
                  <a:pt x="1105" y="314"/>
                </a:lnTo>
                <a:lnTo>
                  <a:pt x="1108" y="310"/>
                </a:lnTo>
                <a:lnTo>
                  <a:pt x="1110" y="301"/>
                </a:lnTo>
                <a:lnTo>
                  <a:pt x="1112" y="287"/>
                </a:lnTo>
                <a:lnTo>
                  <a:pt x="1115" y="274"/>
                </a:lnTo>
                <a:lnTo>
                  <a:pt x="1117" y="259"/>
                </a:lnTo>
                <a:lnTo>
                  <a:pt x="1119" y="234"/>
                </a:lnTo>
                <a:lnTo>
                  <a:pt x="1122" y="214"/>
                </a:lnTo>
                <a:lnTo>
                  <a:pt x="1124" y="191"/>
                </a:lnTo>
                <a:lnTo>
                  <a:pt x="1126" y="163"/>
                </a:lnTo>
                <a:lnTo>
                  <a:pt x="1129" y="121"/>
                </a:lnTo>
                <a:lnTo>
                  <a:pt x="1131" y="102"/>
                </a:lnTo>
                <a:lnTo>
                  <a:pt x="1133" y="84"/>
                </a:lnTo>
                <a:lnTo>
                  <a:pt x="1135" y="83"/>
                </a:lnTo>
                <a:lnTo>
                  <a:pt x="1138" y="80"/>
                </a:lnTo>
                <a:lnTo>
                  <a:pt x="1140" y="77"/>
                </a:lnTo>
                <a:lnTo>
                  <a:pt x="1142" y="59"/>
                </a:lnTo>
                <a:lnTo>
                  <a:pt x="1145" y="50"/>
                </a:lnTo>
                <a:lnTo>
                  <a:pt x="1147" y="57"/>
                </a:lnTo>
                <a:lnTo>
                  <a:pt x="1149" y="56"/>
                </a:lnTo>
                <a:lnTo>
                  <a:pt x="1151" y="57"/>
                </a:lnTo>
                <a:lnTo>
                  <a:pt x="1154" y="34"/>
                </a:lnTo>
                <a:lnTo>
                  <a:pt x="1156" y="25"/>
                </a:lnTo>
                <a:lnTo>
                  <a:pt x="1158" y="32"/>
                </a:lnTo>
                <a:lnTo>
                  <a:pt x="1161" y="35"/>
                </a:lnTo>
                <a:lnTo>
                  <a:pt x="1163" y="44"/>
                </a:lnTo>
                <a:lnTo>
                  <a:pt x="1165" y="38"/>
                </a:lnTo>
                <a:lnTo>
                  <a:pt x="1168" y="36"/>
                </a:lnTo>
                <a:lnTo>
                  <a:pt x="1170" y="39"/>
                </a:lnTo>
                <a:lnTo>
                  <a:pt x="1172" y="51"/>
                </a:lnTo>
                <a:lnTo>
                  <a:pt x="1174" y="45"/>
                </a:lnTo>
                <a:lnTo>
                  <a:pt x="1177" y="38"/>
                </a:lnTo>
                <a:lnTo>
                  <a:pt x="1179" y="32"/>
                </a:lnTo>
                <a:lnTo>
                  <a:pt x="1181" y="35"/>
                </a:lnTo>
                <a:lnTo>
                  <a:pt x="1184" y="37"/>
                </a:lnTo>
                <a:lnTo>
                  <a:pt x="1186" y="41"/>
                </a:lnTo>
                <a:lnTo>
                  <a:pt x="1188" y="59"/>
                </a:lnTo>
                <a:lnTo>
                  <a:pt x="1190" y="76"/>
                </a:lnTo>
                <a:lnTo>
                  <a:pt x="1193" y="75"/>
                </a:lnTo>
                <a:lnTo>
                  <a:pt x="1195" y="71"/>
                </a:lnTo>
                <a:lnTo>
                  <a:pt x="1197" y="92"/>
                </a:lnTo>
                <a:lnTo>
                  <a:pt x="1200" y="99"/>
                </a:lnTo>
                <a:lnTo>
                  <a:pt x="1202" y="96"/>
                </a:lnTo>
                <a:lnTo>
                  <a:pt x="1204" y="98"/>
                </a:lnTo>
                <a:lnTo>
                  <a:pt x="1207" y="102"/>
                </a:lnTo>
                <a:lnTo>
                  <a:pt x="1209" y="112"/>
                </a:lnTo>
                <a:lnTo>
                  <a:pt x="1211" y="106"/>
                </a:lnTo>
                <a:lnTo>
                  <a:pt x="1214" y="98"/>
                </a:lnTo>
                <a:lnTo>
                  <a:pt x="1216" y="96"/>
                </a:lnTo>
                <a:lnTo>
                  <a:pt x="1218" y="99"/>
                </a:lnTo>
                <a:lnTo>
                  <a:pt x="1220" y="89"/>
                </a:lnTo>
                <a:lnTo>
                  <a:pt x="1223" y="79"/>
                </a:lnTo>
                <a:lnTo>
                  <a:pt x="1225" y="67"/>
                </a:lnTo>
                <a:lnTo>
                  <a:pt x="1227" y="86"/>
                </a:lnTo>
                <a:lnTo>
                  <a:pt x="1229" y="94"/>
                </a:lnTo>
                <a:lnTo>
                  <a:pt x="1232" y="94"/>
                </a:lnTo>
                <a:lnTo>
                  <a:pt x="1234" y="97"/>
                </a:lnTo>
                <a:lnTo>
                  <a:pt x="1236" y="102"/>
                </a:lnTo>
                <a:lnTo>
                  <a:pt x="1239" y="97"/>
                </a:lnTo>
                <a:lnTo>
                  <a:pt x="1241" y="90"/>
                </a:lnTo>
                <a:lnTo>
                  <a:pt x="1243" y="94"/>
                </a:lnTo>
                <a:lnTo>
                  <a:pt x="1246" y="116"/>
                </a:lnTo>
                <a:lnTo>
                  <a:pt x="1248" y="114"/>
                </a:lnTo>
                <a:lnTo>
                  <a:pt x="1250" y="110"/>
                </a:lnTo>
                <a:lnTo>
                  <a:pt x="1253" y="99"/>
                </a:lnTo>
                <a:lnTo>
                  <a:pt x="1255" y="93"/>
                </a:lnTo>
                <a:lnTo>
                  <a:pt x="1257" y="87"/>
                </a:lnTo>
                <a:lnTo>
                  <a:pt x="1260" y="74"/>
                </a:lnTo>
                <a:lnTo>
                  <a:pt x="1262" y="74"/>
                </a:lnTo>
                <a:lnTo>
                  <a:pt x="1264" y="73"/>
                </a:lnTo>
                <a:lnTo>
                  <a:pt x="1266" y="76"/>
                </a:lnTo>
                <a:lnTo>
                  <a:pt x="1269" y="76"/>
                </a:lnTo>
                <a:lnTo>
                  <a:pt x="1271" y="77"/>
                </a:lnTo>
                <a:lnTo>
                  <a:pt x="1273" y="78"/>
                </a:lnTo>
                <a:lnTo>
                  <a:pt x="1275" y="80"/>
                </a:lnTo>
                <a:lnTo>
                  <a:pt x="1278" y="75"/>
                </a:lnTo>
                <a:lnTo>
                  <a:pt x="1280" y="70"/>
                </a:lnTo>
                <a:lnTo>
                  <a:pt x="1282" y="71"/>
                </a:lnTo>
                <a:lnTo>
                  <a:pt x="1285" y="71"/>
                </a:lnTo>
                <a:lnTo>
                  <a:pt x="1287" y="69"/>
                </a:lnTo>
                <a:lnTo>
                  <a:pt x="1289" y="74"/>
                </a:lnTo>
                <a:lnTo>
                  <a:pt x="1292" y="76"/>
                </a:lnTo>
                <a:lnTo>
                  <a:pt x="1294" y="71"/>
                </a:lnTo>
                <a:lnTo>
                  <a:pt x="1296" y="61"/>
                </a:lnTo>
                <a:lnTo>
                  <a:pt x="1299" y="55"/>
                </a:lnTo>
                <a:lnTo>
                  <a:pt x="1301" y="51"/>
                </a:lnTo>
                <a:lnTo>
                  <a:pt x="1303" y="44"/>
                </a:lnTo>
                <a:lnTo>
                  <a:pt x="1306" y="37"/>
                </a:lnTo>
                <a:lnTo>
                  <a:pt x="1308" y="29"/>
                </a:lnTo>
                <a:lnTo>
                  <a:pt x="1310" y="21"/>
                </a:lnTo>
                <a:lnTo>
                  <a:pt x="1312" y="26"/>
                </a:lnTo>
                <a:lnTo>
                  <a:pt x="1314" y="36"/>
                </a:lnTo>
                <a:lnTo>
                  <a:pt x="1317" y="34"/>
                </a:lnTo>
                <a:lnTo>
                  <a:pt x="1319" y="37"/>
                </a:lnTo>
                <a:lnTo>
                  <a:pt x="1321" y="42"/>
                </a:lnTo>
                <a:lnTo>
                  <a:pt x="1324" y="56"/>
                </a:lnTo>
                <a:lnTo>
                  <a:pt x="1326" y="62"/>
                </a:lnTo>
                <a:lnTo>
                  <a:pt x="1328" y="59"/>
                </a:lnTo>
                <a:lnTo>
                  <a:pt x="1331" y="57"/>
                </a:lnTo>
                <a:lnTo>
                  <a:pt x="1333" y="50"/>
                </a:lnTo>
                <a:lnTo>
                  <a:pt x="1335" y="53"/>
                </a:lnTo>
                <a:lnTo>
                  <a:pt x="1338" y="51"/>
                </a:lnTo>
                <a:lnTo>
                  <a:pt x="1340" y="51"/>
                </a:lnTo>
                <a:lnTo>
                  <a:pt x="1342" y="46"/>
                </a:lnTo>
                <a:lnTo>
                  <a:pt x="1345" y="47"/>
                </a:lnTo>
                <a:lnTo>
                  <a:pt x="1347" y="52"/>
                </a:lnTo>
                <a:lnTo>
                  <a:pt x="1349" y="55"/>
                </a:lnTo>
                <a:lnTo>
                  <a:pt x="1351" y="50"/>
                </a:lnTo>
                <a:lnTo>
                  <a:pt x="1354" y="46"/>
                </a:lnTo>
                <a:lnTo>
                  <a:pt x="1356" y="44"/>
                </a:lnTo>
                <a:lnTo>
                  <a:pt x="1358" y="47"/>
                </a:lnTo>
                <a:lnTo>
                  <a:pt x="1360" y="45"/>
                </a:lnTo>
                <a:lnTo>
                  <a:pt x="1363" y="36"/>
                </a:lnTo>
                <a:lnTo>
                  <a:pt x="1365" y="25"/>
                </a:lnTo>
                <a:lnTo>
                  <a:pt x="1367" y="25"/>
                </a:lnTo>
                <a:lnTo>
                  <a:pt x="1370" y="31"/>
                </a:lnTo>
                <a:lnTo>
                  <a:pt x="1372" y="38"/>
                </a:lnTo>
                <a:lnTo>
                  <a:pt x="1374" y="45"/>
                </a:lnTo>
                <a:lnTo>
                  <a:pt x="1377" y="46"/>
                </a:lnTo>
                <a:lnTo>
                  <a:pt x="1379" y="45"/>
                </a:lnTo>
                <a:lnTo>
                  <a:pt x="1381" y="45"/>
                </a:lnTo>
                <a:lnTo>
                  <a:pt x="1384" y="39"/>
                </a:lnTo>
                <a:lnTo>
                  <a:pt x="1386" y="32"/>
                </a:lnTo>
                <a:lnTo>
                  <a:pt x="1388" y="36"/>
                </a:lnTo>
                <a:lnTo>
                  <a:pt x="1391" y="34"/>
                </a:lnTo>
                <a:lnTo>
                  <a:pt x="1393" y="28"/>
                </a:lnTo>
                <a:lnTo>
                  <a:pt x="1395" y="25"/>
                </a:lnTo>
                <a:lnTo>
                  <a:pt x="1397" y="33"/>
                </a:lnTo>
                <a:lnTo>
                  <a:pt x="1399" y="33"/>
                </a:lnTo>
                <a:lnTo>
                  <a:pt x="1402" y="29"/>
                </a:lnTo>
                <a:lnTo>
                  <a:pt x="1404" y="30"/>
                </a:lnTo>
                <a:lnTo>
                  <a:pt x="1406" y="34"/>
                </a:lnTo>
                <a:lnTo>
                  <a:pt x="1409" y="32"/>
                </a:lnTo>
                <a:lnTo>
                  <a:pt x="1411" y="28"/>
                </a:lnTo>
                <a:lnTo>
                  <a:pt x="1413" y="35"/>
                </a:lnTo>
                <a:lnTo>
                  <a:pt x="1416" y="42"/>
                </a:lnTo>
                <a:lnTo>
                  <a:pt x="1418" y="43"/>
                </a:lnTo>
                <a:lnTo>
                  <a:pt x="1420" y="53"/>
                </a:lnTo>
                <a:lnTo>
                  <a:pt x="1423" y="49"/>
                </a:lnTo>
                <a:lnTo>
                  <a:pt x="1425" y="41"/>
                </a:lnTo>
                <a:lnTo>
                  <a:pt x="1427" y="30"/>
                </a:lnTo>
                <a:lnTo>
                  <a:pt x="1430" y="40"/>
                </a:lnTo>
                <a:lnTo>
                  <a:pt x="1432" y="49"/>
                </a:lnTo>
                <a:lnTo>
                  <a:pt x="1434" y="50"/>
                </a:lnTo>
                <a:lnTo>
                  <a:pt x="1436" y="51"/>
                </a:lnTo>
                <a:lnTo>
                  <a:pt x="1439" y="52"/>
                </a:lnTo>
                <a:lnTo>
                  <a:pt x="1441" y="59"/>
                </a:lnTo>
                <a:lnTo>
                  <a:pt x="1443" y="78"/>
                </a:lnTo>
                <a:lnTo>
                  <a:pt x="1445" y="96"/>
                </a:lnTo>
                <a:lnTo>
                  <a:pt x="1448" y="104"/>
                </a:lnTo>
                <a:lnTo>
                  <a:pt x="1450" y="103"/>
                </a:lnTo>
                <a:lnTo>
                  <a:pt x="1452" y="104"/>
                </a:lnTo>
                <a:lnTo>
                  <a:pt x="1455" y="103"/>
                </a:lnTo>
                <a:lnTo>
                  <a:pt x="1457" y="90"/>
                </a:lnTo>
                <a:lnTo>
                  <a:pt x="1459" y="82"/>
                </a:lnTo>
                <a:lnTo>
                  <a:pt x="1462" y="81"/>
                </a:lnTo>
                <a:lnTo>
                  <a:pt x="1464" y="85"/>
                </a:lnTo>
                <a:lnTo>
                  <a:pt x="1466" y="87"/>
                </a:lnTo>
                <a:lnTo>
                  <a:pt x="1469" y="87"/>
                </a:lnTo>
                <a:lnTo>
                  <a:pt x="1471" y="86"/>
                </a:lnTo>
                <a:lnTo>
                  <a:pt x="1473" y="77"/>
                </a:lnTo>
                <a:lnTo>
                  <a:pt x="1475" y="81"/>
                </a:lnTo>
                <a:lnTo>
                  <a:pt x="1478" y="80"/>
                </a:lnTo>
                <a:lnTo>
                  <a:pt x="1480" y="70"/>
                </a:lnTo>
                <a:lnTo>
                  <a:pt x="1482" y="66"/>
                </a:lnTo>
                <a:lnTo>
                  <a:pt x="1485" y="69"/>
                </a:lnTo>
                <a:lnTo>
                  <a:pt x="1487" y="67"/>
                </a:lnTo>
                <a:lnTo>
                  <a:pt x="1489" y="66"/>
                </a:lnTo>
                <a:lnTo>
                  <a:pt x="1491" y="66"/>
                </a:lnTo>
                <a:lnTo>
                  <a:pt x="1494" y="57"/>
                </a:lnTo>
                <a:lnTo>
                  <a:pt x="1496" y="50"/>
                </a:lnTo>
                <a:lnTo>
                  <a:pt x="1498" y="40"/>
                </a:lnTo>
                <a:lnTo>
                  <a:pt x="1501" y="30"/>
                </a:lnTo>
                <a:lnTo>
                  <a:pt x="1503" y="16"/>
                </a:lnTo>
                <a:lnTo>
                  <a:pt x="1505" y="20"/>
                </a:lnTo>
                <a:lnTo>
                  <a:pt x="1508" y="16"/>
                </a:lnTo>
                <a:lnTo>
                  <a:pt x="1510" y="16"/>
                </a:lnTo>
                <a:lnTo>
                  <a:pt x="1512" y="15"/>
                </a:lnTo>
                <a:lnTo>
                  <a:pt x="1515" y="16"/>
                </a:lnTo>
                <a:lnTo>
                  <a:pt x="1517" y="14"/>
                </a:lnTo>
                <a:lnTo>
                  <a:pt x="1519" y="22"/>
                </a:lnTo>
                <a:lnTo>
                  <a:pt x="1521" y="23"/>
                </a:lnTo>
                <a:lnTo>
                  <a:pt x="1524" y="24"/>
                </a:lnTo>
                <a:lnTo>
                  <a:pt x="1526" y="23"/>
                </a:lnTo>
                <a:lnTo>
                  <a:pt x="1528" y="23"/>
                </a:lnTo>
                <a:lnTo>
                  <a:pt x="1531" y="27"/>
                </a:lnTo>
                <a:lnTo>
                  <a:pt x="1533" y="28"/>
                </a:lnTo>
                <a:lnTo>
                  <a:pt x="1535" y="26"/>
                </a:lnTo>
                <a:lnTo>
                  <a:pt x="1537" y="27"/>
                </a:lnTo>
                <a:lnTo>
                  <a:pt x="1540" y="27"/>
                </a:lnTo>
                <a:lnTo>
                  <a:pt x="1542" y="31"/>
                </a:lnTo>
                <a:lnTo>
                  <a:pt x="1544" y="41"/>
                </a:lnTo>
                <a:lnTo>
                  <a:pt x="1547" y="38"/>
                </a:lnTo>
                <a:lnTo>
                  <a:pt x="1549" y="38"/>
                </a:lnTo>
                <a:lnTo>
                  <a:pt x="1551" y="42"/>
                </a:lnTo>
                <a:lnTo>
                  <a:pt x="1554" y="44"/>
                </a:lnTo>
                <a:lnTo>
                  <a:pt x="1556" y="37"/>
                </a:lnTo>
                <a:lnTo>
                  <a:pt x="1558" y="49"/>
                </a:lnTo>
                <a:lnTo>
                  <a:pt x="1560" y="53"/>
                </a:lnTo>
                <a:lnTo>
                  <a:pt x="1563" y="58"/>
                </a:lnTo>
                <a:lnTo>
                  <a:pt x="1565" y="47"/>
                </a:lnTo>
                <a:lnTo>
                  <a:pt x="1567" y="45"/>
                </a:lnTo>
                <a:lnTo>
                  <a:pt x="1570" y="73"/>
                </a:lnTo>
                <a:lnTo>
                  <a:pt x="1572" y="70"/>
                </a:lnTo>
                <a:lnTo>
                  <a:pt x="1574" y="70"/>
                </a:lnTo>
                <a:lnTo>
                  <a:pt x="1577" y="52"/>
                </a:lnTo>
                <a:lnTo>
                  <a:pt x="1579" y="72"/>
                </a:lnTo>
                <a:lnTo>
                  <a:pt x="1581" y="88"/>
                </a:lnTo>
                <a:lnTo>
                  <a:pt x="1583" y="88"/>
                </a:lnTo>
                <a:lnTo>
                  <a:pt x="1586" y="83"/>
                </a:lnTo>
                <a:lnTo>
                  <a:pt x="1588" y="84"/>
                </a:lnTo>
                <a:lnTo>
                  <a:pt x="1590" y="88"/>
                </a:lnTo>
                <a:lnTo>
                  <a:pt x="1593" y="87"/>
                </a:lnTo>
                <a:lnTo>
                  <a:pt x="1595" y="77"/>
                </a:lnTo>
                <a:lnTo>
                  <a:pt x="1597" y="75"/>
                </a:lnTo>
                <a:lnTo>
                  <a:pt x="1599" y="70"/>
                </a:lnTo>
                <a:lnTo>
                  <a:pt x="1602" y="85"/>
                </a:lnTo>
                <a:lnTo>
                  <a:pt x="1604" y="90"/>
                </a:lnTo>
                <a:lnTo>
                  <a:pt x="1606" y="78"/>
                </a:lnTo>
                <a:lnTo>
                  <a:pt x="1609" y="79"/>
                </a:lnTo>
                <a:lnTo>
                  <a:pt x="1611" y="84"/>
                </a:lnTo>
                <a:lnTo>
                  <a:pt x="1613" y="90"/>
                </a:lnTo>
                <a:lnTo>
                  <a:pt x="1616" y="85"/>
                </a:lnTo>
                <a:lnTo>
                  <a:pt x="1618" y="86"/>
                </a:lnTo>
                <a:lnTo>
                  <a:pt x="1620" y="83"/>
                </a:lnTo>
                <a:lnTo>
                  <a:pt x="1623" y="79"/>
                </a:lnTo>
                <a:lnTo>
                  <a:pt x="1625" y="78"/>
                </a:lnTo>
                <a:lnTo>
                  <a:pt x="1627" y="70"/>
                </a:lnTo>
                <a:lnTo>
                  <a:pt x="1629" y="66"/>
                </a:lnTo>
                <a:lnTo>
                  <a:pt x="1632" y="57"/>
                </a:lnTo>
                <a:lnTo>
                  <a:pt x="1634" y="60"/>
                </a:lnTo>
                <a:lnTo>
                  <a:pt x="1636" y="50"/>
                </a:lnTo>
                <a:lnTo>
                  <a:pt x="1638" y="46"/>
                </a:lnTo>
                <a:lnTo>
                  <a:pt x="1641" y="41"/>
                </a:lnTo>
                <a:lnTo>
                  <a:pt x="1643" y="32"/>
                </a:lnTo>
                <a:lnTo>
                  <a:pt x="1645" y="33"/>
                </a:lnTo>
                <a:lnTo>
                  <a:pt x="1648" y="33"/>
                </a:lnTo>
                <a:lnTo>
                  <a:pt x="1650" y="40"/>
                </a:lnTo>
                <a:lnTo>
                  <a:pt x="1652" y="53"/>
                </a:lnTo>
                <a:lnTo>
                  <a:pt x="1655" y="58"/>
                </a:lnTo>
                <a:lnTo>
                  <a:pt x="1657" y="66"/>
                </a:lnTo>
                <a:lnTo>
                  <a:pt x="1659" y="77"/>
                </a:lnTo>
                <a:lnTo>
                  <a:pt x="1662" y="77"/>
                </a:lnTo>
                <a:lnTo>
                  <a:pt x="1664" y="87"/>
                </a:lnTo>
                <a:lnTo>
                  <a:pt x="1666" y="101"/>
                </a:lnTo>
                <a:lnTo>
                  <a:pt x="1668" y="86"/>
                </a:lnTo>
                <a:lnTo>
                  <a:pt x="1671" y="80"/>
                </a:lnTo>
                <a:lnTo>
                  <a:pt x="1673" y="78"/>
                </a:lnTo>
                <a:lnTo>
                  <a:pt x="1675" y="79"/>
                </a:lnTo>
                <a:lnTo>
                  <a:pt x="1678" y="70"/>
                </a:lnTo>
                <a:lnTo>
                  <a:pt x="1680" y="67"/>
                </a:lnTo>
                <a:lnTo>
                  <a:pt x="1682" y="67"/>
                </a:lnTo>
                <a:lnTo>
                  <a:pt x="1684" y="67"/>
                </a:lnTo>
                <a:lnTo>
                  <a:pt x="1687" y="64"/>
                </a:lnTo>
                <a:lnTo>
                  <a:pt x="1689" y="65"/>
                </a:lnTo>
                <a:lnTo>
                  <a:pt x="1691" y="65"/>
                </a:lnTo>
                <a:lnTo>
                  <a:pt x="1694" y="66"/>
                </a:lnTo>
                <a:lnTo>
                  <a:pt x="1696" y="78"/>
                </a:lnTo>
                <a:lnTo>
                  <a:pt x="1698" y="120"/>
                </a:lnTo>
                <a:lnTo>
                  <a:pt x="1701" y="134"/>
                </a:lnTo>
                <a:lnTo>
                  <a:pt x="1703" y="110"/>
                </a:lnTo>
                <a:lnTo>
                  <a:pt x="1705" y="91"/>
                </a:lnTo>
                <a:lnTo>
                  <a:pt x="1708" y="78"/>
                </a:lnTo>
                <a:lnTo>
                  <a:pt x="1710" y="71"/>
                </a:lnTo>
                <a:lnTo>
                  <a:pt x="1712" y="62"/>
                </a:lnTo>
                <a:lnTo>
                  <a:pt x="1714" y="64"/>
                </a:lnTo>
                <a:lnTo>
                  <a:pt x="1717" y="59"/>
                </a:lnTo>
                <a:lnTo>
                  <a:pt x="1719" y="55"/>
                </a:lnTo>
                <a:lnTo>
                  <a:pt x="1721" y="53"/>
                </a:lnTo>
                <a:lnTo>
                  <a:pt x="1723" y="53"/>
                </a:lnTo>
                <a:lnTo>
                  <a:pt x="1726" y="60"/>
                </a:lnTo>
                <a:lnTo>
                  <a:pt x="1728" y="64"/>
                </a:lnTo>
                <a:lnTo>
                  <a:pt x="1730" y="58"/>
                </a:lnTo>
                <a:lnTo>
                  <a:pt x="1733" y="51"/>
                </a:lnTo>
                <a:lnTo>
                  <a:pt x="1735" y="64"/>
                </a:lnTo>
                <a:lnTo>
                  <a:pt x="1737" y="66"/>
                </a:lnTo>
                <a:lnTo>
                  <a:pt x="1740" y="88"/>
                </a:lnTo>
                <a:lnTo>
                  <a:pt x="1742" y="98"/>
                </a:lnTo>
                <a:lnTo>
                  <a:pt x="1744" y="112"/>
                </a:lnTo>
                <a:lnTo>
                  <a:pt x="1747" y="123"/>
                </a:lnTo>
                <a:lnTo>
                  <a:pt x="1749" y="125"/>
                </a:lnTo>
                <a:lnTo>
                  <a:pt x="1751" y="131"/>
                </a:lnTo>
                <a:lnTo>
                  <a:pt x="1754" y="139"/>
                </a:lnTo>
                <a:lnTo>
                  <a:pt x="1756" y="153"/>
                </a:lnTo>
                <a:lnTo>
                  <a:pt x="1758" y="153"/>
                </a:lnTo>
                <a:lnTo>
                  <a:pt x="1760" y="155"/>
                </a:lnTo>
                <a:lnTo>
                  <a:pt x="1762" y="162"/>
                </a:lnTo>
                <a:lnTo>
                  <a:pt x="1765" y="148"/>
                </a:lnTo>
                <a:lnTo>
                  <a:pt x="1767" y="136"/>
                </a:lnTo>
                <a:lnTo>
                  <a:pt x="1769" y="129"/>
                </a:lnTo>
                <a:lnTo>
                  <a:pt x="1772" y="119"/>
                </a:lnTo>
                <a:lnTo>
                  <a:pt x="1774" y="120"/>
                </a:lnTo>
                <a:lnTo>
                  <a:pt x="1776" y="118"/>
                </a:lnTo>
                <a:lnTo>
                  <a:pt x="1779" y="109"/>
                </a:lnTo>
                <a:lnTo>
                  <a:pt x="1781" y="95"/>
                </a:lnTo>
                <a:lnTo>
                  <a:pt x="1783" y="98"/>
                </a:lnTo>
                <a:lnTo>
                  <a:pt x="1786" y="97"/>
                </a:lnTo>
                <a:lnTo>
                  <a:pt x="1788" y="92"/>
                </a:lnTo>
                <a:lnTo>
                  <a:pt x="1790" y="87"/>
                </a:lnTo>
                <a:lnTo>
                  <a:pt x="1793" y="87"/>
                </a:lnTo>
                <a:lnTo>
                  <a:pt x="1795" y="92"/>
                </a:lnTo>
                <a:lnTo>
                  <a:pt x="1797" y="100"/>
                </a:lnTo>
                <a:lnTo>
                  <a:pt x="1800" y="106"/>
                </a:lnTo>
                <a:lnTo>
                  <a:pt x="1802" y="102"/>
                </a:lnTo>
                <a:lnTo>
                  <a:pt x="1804" y="93"/>
                </a:lnTo>
                <a:lnTo>
                  <a:pt x="1806" y="90"/>
                </a:lnTo>
                <a:lnTo>
                  <a:pt x="1808" y="82"/>
                </a:lnTo>
                <a:lnTo>
                  <a:pt x="1811" y="74"/>
                </a:lnTo>
                <a:lnTo>
                  <a:pt x="1813" y="64"/>
                </a:lnTo>
                <a:lnTo>
                  <a:pt x="1815" y="61"/>
                </a:lnTo>
                <a:lnTo>
                  <a:pt x="1818" y="60"/>
                </a:lnTo>
                <a:lnTo>
                  <a:pt x="1820" y="57"/>
                </a:lnTo>
                <a:lnTo>
                  <a:pt x="1822" y="50"/>
                </a:lnTo>
                <a:lnTo>
                  <a:pt x="1825" y="52"/>
                </a:lnTo>
                <a:lnTo>
                  <a:pt x="1827" y="50"/>
                </a:lnTo>
                <a:lnTo>
                  <a:pt x="1829" y="49"/>
                </a:lnTo>
                <a:lnTo>
                  <a:pt x="1832" y="47"/>
                </a:lnTo>
                <a:lnTo>
                  <a:pt x="1834" y="43"/>
                </a:lnTo>
                <a:lnTo>
                  <a:pt x="1836" y="38"/>
                </a:lnTo>
                <a:lnTo>
                  <a:pt x="1839" y="32"/>
                </a:lnTo>
                <a:lnTo>
                  <a:pt x="1841" y="29"/>
                </a:lnTo>
                <a:lnTo>
                  <a:pt x="1843" y="30"/>
                </a:lnTo>
                <a:lnTo>
                  <a:pt x="1845" y="34"/>
                </a:lnTo>
                <a:lnTo>
                  <a:pt x="1847" y="34"/>
                </a:lnTo>
                <a:lnTo>
                  <a:pt x="1850" y="40"/>
                </a:lnTo>
                <a:lnTo>
                  <a:pt x="1852" y="39"/>
                </a:lnTo>
                <a:lnTo>
                  <a:pt x="1854" y="39"/>
                </a:lnTo>
                <a:lnTo>
                  <a:pt x="1857" y="41"/>
                </a:lnTo>
                <a:lnTo>
                  <a:pt x="1859" y="56"/>
                </a:lnTo>
                <a:lnTo>
                  <a:pt x="1861" y="75"/>
                </a:lnTo>
                <a:lnTo>
                  <a:pt x="1864" y="91"/>
                </a:lnTo>
                <a:lnTo>
                  <a:pt x="1866" y="100"/>
                </a:lnTo>
                <a:lnTo>
                  <a:pt x="1868" y="110"/>
                </a:lnTo>
                <a:lnTo>
                  <a:pt x="1871" y="111"/>
                </a:lnTo>
                <a:lnTo>
                  <a:pt x="1873" y="102"/>
                </a:lnTo>
                <a:lnTo>
                  <a:pt x="1875" y="96"/>
                </a:lnTo>
                <a:lnTo>
                  <a:pt x="1878" y="86"/>
                </a:lnTo>
                <a:lnTo>
                  <a:pt x="1880" y="92"/>
                </a:lnTo>
                <a:lnTo>
                  <a:pt x="1882" y="102"/>
                </a:lnTo>
                <a:lnTo>
                  <a:pt x="1884" y="116"/>
                </a:lnTo>
                <a:lnTo>
                  <a:pt x="1887" y="127"/>
                </a:lnTo>
                <a:lnTo>
                  <a:pt x="1889" y="128"/>
                </a:lnTo>
                <a:lnTo>
                  <a:pt x="1891" y="129"/>
                </a:lnTo>
                <a:lnTo>
                  <a:pt x="1893" y="128"/>
                </a:lnTo>
                <a:lnTo>
                  <a:pt x="1896" y="127"/>
                </a:lnTo>
                <a:lnTo>
                  <a:pt x="1898" y="129"/>
                </a:lnTo>
                <a:lnTo>
                  <a:pt x="1900" y="128"/>
                </a:lnTo>
                <a:lnTo>
                  <a:pt x="1903" y="129"/>
                </a:lnTo>
                <a:lnTo>
                  <a:pt x="1905" y="125"/>
                </a:lnTo>
                <a:lnTo>
                  <a:pt x="1907" y="127"/>
                </a:lnTo>
                <a:lnTo>
                  <a:pt x="1910" y="124"/>
                </a:lnTo>
                <a:lnTo>
                  <a:pt x="1912" y="119"/>
                </a:lnTo>
                <a:lnTo>
                  <a:pt x="1914" y="119"/>
                </a:lnTo>
                <a:lnTo>
                  <a:pt x="1917" y="124"/>
                </a:lnTo>
                <a:lnTo>
                  <a:pt x="1919" y="123"/>
                </a:lnTo>
                <a:lnTo>
                  <a:pt x="1921" y="113"/>
                </a:lnTo>
                <a:lnTo>
                  <a:pt x="1924" y="99"/>
                </a:lnTo>
                <a:lnTo>
                  <a:pt x="1926" y="72"/>
                </a:lnTo>
                <a:lnTo>
                  <a:pt x="1928" y="101"/>
                </a:lnTo>
                <a:lnTo>
                  <a:pt x="1930" y="120"/>
                </a:lnTo>
                <a:lnTo>
                  <a:pt x="1933" y="111"/>
                </a:lnTo>
                <a:lnTo>
                  <a:pt x="1935" y="112"/>
                </a:lnTo>
                <a:lnTo>
                  <a:pt x="1937" y="114"/>
                </a:lnTo>
                <a:lnTo>
                  <a:pt x="1939" y="115"/>
                </a:lnTo>
                <a:lnTo>
                  <a:pt x="1942" y="116"/>
                </a:lnTo>
                <a:lnTo>
                  <a:pt x="1944" y="115"/>
                </a:lnTo>
                <a:lnTo>
                  <a:pt x="1946" y="116"/>
                </a:lnTo>
                <a:lnTo>
                  <a:pt x="1949" y="112"/>
                </a:lnTo>
                <a:lnTo>
                  <a:pt x="1951" y="113"/>
                </a:lnTo>
                <a:lnTo>
                  <a:pt x="1953" y="111"/>
                </a:lnTo>
                <a:lnTo>
                  <a:pt x="1956" y="112"/>
                </a:lnTo>
                <a:lnTo>
                  <a:pt x="1958" y="117"/>
                </a:lnTo>
                <a:lnTo>
                  <a:pt x="1960" y="130"/>
                </a:lnTo>
                <a:lnTo>
                  <a:pt x="1963" y="124"/>
                </a:lnTo>
                <a:lnTo>
                  <a:pt x="1965" y="109"/>
                </a:lnTo>
                <a:lnTo>
                  <a:pt x="1967" y="92"/>
                </a:lnTo>
                <a:lnTo>
                  <a:pt x="1969" y="86"/>
                </a:lnTo>
                <a:lnTo>
                  <a:pt x="1972" y="80"/>
                </a:lnTo>
                <a:lnTo>
                  <a:pt x="1974" y="62"/>
                </a:lnTo>
                <a:lnTo>
                  <a:pt x="1976" y="65"/>
                </a:lnTo>
                <a:lnTo>
                  <a:pt x="1979" y="66"/>
                </a:lnTo>
                <a:lnTo>
                  <a:pt x="1981" y="73"/>
                </a:lnTo>
                <a:lnTo>
                  <a:pt x="1983" y="76"/>
                </a:lnTo>
                <a:lnTo>
                  <a:pt x="1985" y="78"/>
                </a:lnTo>
                <a:lnTo>
                  <a:pt x="1988" y="85"/>
                </a:lnTo>
                <a:lnTo>
                  <a:pt x="1990" y="80"/>
                </a:lnTo>
                <a:lnTo>
                  <a:pt x="1992" y="82"/>
                </a:lnTo>
                <a:lnTo>
                  <a:pt x="1995" y="77"/>
                </a:lnTo>
                <a:lnTo>
                  <a:pt x="1997" y="75"/>
                </a:lnTo>
                <a:lnTo>
                  <a:pt x="1999" y="76"/>
                </a:lnTo>
                <a:lnTo>
                  <a:pt x="2002" y="72"/>
                </a:lnTo>
                <a:lnTo>
                  <a:pt x="2004" y="52"/>
                </a:lnTo>
                <a:lnTo>
                  <a:pt x="2006" y="66"/>
                </a:lnTo>
                <a:lnTo>
                  <a:pt x="2008" y="69"/>
                </a:lnTo>
                <a:lnTo>
                  <a:pt x="2011" y="77"/>
                </a:lnTo>
                <a:lnTo>
                  <a:pt x="2013" y="86"/>
                </a:lnTo>
                <a:lnTo>
                  <a:pt x="2015" y="82"/>
                </a:lnTo>
                <a:lnTo>
                  <a:pt x="2018" y="85"/>
                </a:lnTo>
                <a:lnTo>
                  <a:pt x="2020" y="92"/>
                </a:lnTo>
                <a:lnTo>
                  <a:pt x="2022" y="108"/>
                </a:lnTo>
                <a:lnTo>
                  <a:pt x="2025" y="108"/>
                </a:lnTo>
                <a:lnTo>
                  <a:pt x="2027" y="111"/>
                </a:lnTo>
                <a:lnTo>
                  <a:pt x="2029" y="123"/>
                </a:lnTo>
                <a:lnTo>
                  <a:pt x="2031" y="116"/>
                </a:lnTo>
                <a:lnTo>
                  <a:pt x="2034" y="102"/>
                </a:lnTo>
                <a:lnTo>
                  <a:pt x="2036" y="105"/>
                </a:lnTo>
                <a:lnTo>
                  <a:pt x="2038" y="101"/>
                </a:lnTo>
                <a:lnTo>
                  <a:pt x="2041" y="95"/>
                </a:lnTo>
                <a:lnTo>
                  <a:pt x="2043" y="99"/>
                </a:lnTo>
                <a:lnTo>
                  <a:pt x="2045" y="99"/>
                </a:lnTo>
                <a:lnTo>
                  <a:pt x="2048" y="97"/>
                </a:lnTo>
                <a:lnTo>
                  <a:pt x="2050" y="104"/>
                </a:lnTo>
                <a:lnTo>
                  <a:pt x="2052" y="110"/>
                </a:lnTo>
                <a:lnTo>
                  <a:pt x="2054" y="111"/>
                </a:lnTo>
                <a:lnTo>
                  <a:pt x="2057" y="108"/>
                </a:lnTo>
                <a:lnTo>
                  <a:pt x="2059" y="98"/>
                </a:lnTo>
                <a:lnTo>
                  <a:pt x="2061" y="79"/>
                </a:lnTo>
                <a:lnTo>
                  <a:pt x="2064" y="75"/>
                </a:lnTo>
                <a:lnTo>
                  <a:pt x="2066" y="71"/>
                </a:lnTo>
                <a:lnTo>
                  <a:pt x="2068" y="86"/>
                </a:lnTo>
                <a:lnTo>
                  <a:pt x="2071" y="71"/>
                </a:lnTo>
                <a:lnTo>
                  <a:pt x="2073" y="48"/>
                </a:lnTo>
                <a:lnTo>
                  <a:pt x="2075" y="44"/>
                </a:lnTo>
                <a:lnTo>
                  <a:pt x="2077" y="45"/>
                </a:lnTo>
                <a:lnTo>
                  <a:pt x="2080" y="50"/>
                </a:lnTo>
                <a:lnTo>
                  <a:pt x="2082" y="55"/>
                </a:lnTo>
                <a:lnTo>
                  <a:pt x="2084" y="55"/>
                </a:lnTo>
                <a:lnTo>
                  <a:pt x="2087" y="56"/>
                </a:lnTo>
                <a:lnTo>
                  <a:pt x="2089" y="54"/>
                </a:lnTo>
                <a:lnTo>
                  <a:pt x="2091" y="60"/>
                </a:lnTo>
                <a:lnTo>
                  <a:pt x="2093" y="60"/>
                </a:lnTo>
                <a:lnTo>
                  <a:pt x="2096" y="61"/>
                </a:lnTo>
                <a:lnTo>
                  <a:pt x="2098" y="51"/>
                </a:lnTo>
                <a:lnTo>
                  <a:pt x="2100" y="50"/>
                </a:lnTo>
                <a:lnTo>
                  <a:pt x="2103" y="44"/>
                </a:lnTo>
                <a:lnTo>
                  <a:pt x="2105" y="41"/>
                </a:lnTo>
                <a:lnTo>
                  <a:pt x="2107" y="35"/>
                </a:lnTo>
                <a:lnTo>
                  <a:pt x="2110" y="36"/>
                </a:lnTo>
                <a:lnTo>
                  <a:pt x="2112" y="37"/>
                </a:lnTo>
                <a:lnTo>
                  <a:pt x="2114" y="37"/>
                </a:lnTo>
                <a:lnTo>
                  <a:pt x="2116" y="46"/>
                </a:lnTo>
                <a:lnTo>
                  <a:pt x="2119" y="42"/>
                </a:lnTo>
                <a:lnTo>
                  <a:pt x="2121" y="37"/>
                </a:lnTo>
                <a:lnTo>
                  <a:pt x="2123" y="41"/>
                </a:lnTo>
                <a:lnTo>
                  <a:pt x="2126" y="43"/>
                </a:lnTo>
                <a:lnTo>
                  <a:pt x="2128" y="49"/>
                </a:lnTo>
                <a:lnTo>
                  <a:pt x="2130" y="49"/>
                </a:lnTo>
                <a:lnTo>
                  <a:pt x="2132" y="43"/>
                </a:lnTo>
                <a:lnTo>
                  <a:pt x="2135" y="33"/>
                </a:lnTo>
                <a:lnTo>
                  <a:pt x="2137" y="50"/>
                </a:lnTo>
                <a:lnTo>
                  <a:pt x="2139" y="62"/>
                </a:lnTo>
                <a:lnTo>
                  <a:pt x="2142" y="57"/>
                </a:lnTo>
                <a:lnTo>
                  <a:pt x="2144" y="52"/>
                </a:lnTo>
                <a:lnTo>
                  <a:pt x="2146" y="44"/>
                </a:lnTo>
                <a:lnTo>
                  <a:pt x="2149" y="58"/>
                </a:lnTo>
                <a:lnTo>
                  <a:pt x="2151" y="73"/>
                </a:lnTo>
                <a:lnTo>
                  <a:pt x="2153" y="68"/>
                </a:lnTo>
                <a:lnTo>
                  <a:pt x="2156" y="67"/>
                </a:lnTo>
                <a:lnTo>
                  <a:pt x="2158" y="70"/>
                </a:lnTo>
                <a:lnTo>
                  <a:pt x="2160" y="46"/>
                </a:lnTo>
                <a:lnTo>
                  <a:pt x="2162" y="59"/>
                </a:lnTo>
                <a:lnTo>
                  <a:pt x="2165" y="73"/>
                </a:lnTo>
                <a:lnTo>
                  <a:pt x="2167" y="72"/>
                </a:lnTo>
                <a:lnTo>
                  <a:pt x="2169" y="67"/>
                </a:lnTo>
                <a:lnTo>
                  <a:pt x="2171" y="61"/>
                </a:lnTo>
                <a:lnTo>
                  <a:pt x="2174" y="59"/>
                </a:lnTo>
                <a:lnTo>
                  <a:pt x="2176" y="56"/>
                </a:lnTo>
                <a:lnTo>
                  <a:pt x="2178" y="51"/>
                </a:lnTo>
                <a:lnTo>
                  <a:pt x="2181" y="54"/>
                </a:lnTo>
                <a:lnTo>
                  <a:pt x="2183" y="54"/>
                </a:lnTo>
                <a:lnTo>
                  <a:pt x="2185" y="51"/>
                </a:lnTo>
                <a:lnTo>
                  <a:pt x="2188" y="53"/>
                </a:lnTo>
                <a:lnTo>
                  <a:pt x="2190" y="52"/>
                </a:lnTo>
                <a:lnTo>
                  <a:pt x="2192" y="52"/>
                </a:lnTo>
                <a:lnTo>
                  <a:pt x="2195" y="45"/>
                </a:lnTo>
                <a:lnTo>
                  <a:pt x="2197" y="41"/>
                </a:lnTo>
                <a:lnTo>
                  <a:pt x="2199" y="41"/>
                </a:lnTo>
                <a:lnTo>
                  <a:pt x="2202" y="42"/>
                </a:lnTo>
                <a:lnTo>
                  <a:pt x="2204" y="40"/>
                </a:lnTo>
                <a:lnTo>
                  <a:pt x="2206" y="30"/>
                </a:lnTo>
                <a:lnTo>
                  <a:pt x="2208" y="35"/>
                </a:lnTo>
                <a:lnTo>
                  <a:pt x="2211" y="35"/>
                </a:lnTo>
                <a:lnTo>
                  <a:pt x="2213" y="56"/>
                </a:lnTo>
                <a:lnTo>
                  <a:pt x="2215" y="68"/>
                </a:lnTo>
                <a:lnTo>
                  <a:pt x="2217" y="76"/>
                </a:lnTo>
                <a:lnTo>
                  <a:pt x="2220" y="84"/>
                </a:lnTo>
                <a:lnTo>
                  <a:pt x="2222" y="74"/>
                </a:lnTo>
                <a:lnTo>
                  <a:pt x="2224" y="70"/>
                </a:lnTo>
                <a:lnTo>
                  <a:pt x="2227" y="88"/>
                </a:lnTo>
                <a:lnTo>
                  <a:pt x="2229" y="108"/>
                </a:lnTo>
                <a:lnTo>
                  <a:pt x="2231" y="101"/>
                </a:lnTo>
                <a:lnTo>
                  <a:pt x="2234" y="81"/>
                </a:lnTo>
                <a:lnTo>
                  <a:pt x="2236" y="63"/>
                </a:lnTo>
                <a:lnTo>
                  <a:pt x="2238" y="47"/>
                </a:lnTo>
                <a:lnTo>
                  <a:pt x="2241" y="36"/>
                </a:lnTo>
                <a:lnTo>
                  <a:pt x="2243" y="36"/>
                </a:lnTo>
                <a:lnTo>
                  <a:pt x="2245" y="37"/>
                </a:lnTo>
                <a:lnTo>
                  <a:pt x="2248" y="34"/>
                </a:lnTo>
                <a:lnTo>
                  <a:pt x="2250" y="39"/>
                </a:lnTo>
                <a:lnTo>
                  <a:pt x="2252" y="44"/>
                </a:lnTo>
                <a:lnTo>
                  <a:pt x="2254" y="47"/>
                </a:lnTo>
                <a:lnTo>
                  <a:pt x="2256" y="48"/>
                </a:lnTo>
                <a:lnTo>
                  <a:pt x="2259" y="47"/>
                </a:lnTo>
                <a:lnTo>
                  <a:pt x="2261" y="56"/>
                </a:lnTo>
                <a:lnTo>
                  <a:pt x="2263" y="56"/>
                </a:lnTo>
                <a:lnTo>
                  <a:pt x="2266" y="60"/>
                </a:lnTo>
                <a:lnTo>
                  <a:pt x="2268" y="52"/>
                </a:lnTo>
                <a:lnTo>
                  <a:pt x="2270" y="41"/>
                </a:lnTo>
                <a:lnTo>
                  <a:pt x="2273" y="35"/>
                </a:lnTo>
                <a:lnTo>
                  <a:pt x="2275" y="39"/>
                </a:lnTo>
                <a:lnTo>
                  <a:pt x="2277" y="39"/>
                </a:lnTo>
                <a:lnTo>
                  <a:pt x="2280" y="35"/>
                </a:lnTo>
                <a:lnTo>
                  <a:pt x="2282" y="20"/>
                </a:lnTo>
                <a:lnTo>
                  <a:pt x="2284" y="16"/>
                </a:lnTo>
                <a:lnTo>
                  <a:pt x="2287" y="18"/>
                </a:lnTo>
                <a:lnTo>
                  <a:pt x="2289" y="24"/>
                </a:lnTo>
                <a:lnTo>
                  <a:pt x="2291" y="23"/>
                </a:lnTo>
                <a:lnTo>
                  <a:pt x="2294" y="22"/>
                </a:lnTo>
                <a:lnTo>
                  <a:pt x="2295" y="36"/>
                </a:lnTo>
                <a:lnTo>
                  <a:pt x="2298" y="45"/>
                </a:lnTo>
                <a:lnTo>
                  <a:pt x="2300" y="39"/>
                </a:lnTo>
                <a:lnTo>
                  <a:pt x="2302" y="34"/>
                </a:lnTo>
                <a:lnTo>
                  <a:pt x="2305" y="25"/>
                </a:lnTo>
                <a:lnTo>
                  <a:pt x="2307" y="35"/>
                </a:lnTo>
                <a:lnTo>
                  <a:pt x="2309" y="60"/>
                </a:lnTo>
                <a:lnTo>
                  <a:pt x="2312" y="55"/>
                </a:lnTo>
                <a:lnTo>
                  <a:pt x="2314" y="57"/>
                </a:lnTo>
                <a:lnTo>
                  <a:pt x="2316" y="63"/>
                </a:lnTo>
                <a:lnTo>
                  <a:pt x="2319" y="62"/>
                </a:lnTo>
                <a:lnTo>
                  <a:pt x="2321" y="63"/>
                </a:lnTo>
                <a:lnTo>
                  <a:pt x="2323" y="57"/>
                </a:lnTo>
                <a:lnTo>
                  <a:pt x="2326" y="60"/>
                </a:lnTo>
                <a:lnTo>
                  <a:pt x="2328" y="44"/>
                </a:lnTo>
                <a:lnTo>
                  <a:pt x="2330" y="40"/>
                </a:lnTo>
                <a:lnTo>
                  <a:pt x="2333" y="39"/>
                </a:lnTo>
                <a:lnTo>
                  <a:pt x="2335" y="43"/>
                </a:lnTo>
                <a:lnTo>
                  <a:pt x="2337" y="43"/>
                </a:lnTo>
                <a:lnTo>
                  <a:pt x="2339" y="57"/>
                </a:lnTo>
                <a:lnTo>
                  <a:pt x="2341" y="55"/>
                </a:lnTo>
                <a:lnTo>
                  <a:pt x="2344" y="54"/>
                </a:lnTo>
                <a:lnTo>
                  <a:pt x="2346" y="53"/>
                </a:lnTo>
                <a:lnTo>
                  <a:pt x="2348" y="63"/>
                </a:lnTo>
                <a:lnTo>
                  <a:pt x="2351" y="61"/>
                </a:lnTo>
                <a:lnTo>
                  <a:pt x="2353" y="61"/>
                </a:lnTo>
                <a:lnTo>
                  <a:pt x="2355" y="71"/>
                </a:lnTo>
                <a:lnTo>
                  <a:pt x="2358" y="90"/>
                </a:lnTo>
                <a:lnTo>
                  <a:pt x="2360" y="101"/>
                </a:lnTo>
                <a:lnTo>
                  <a:pt x="2362" y="105"/>
                </a:lnTo>
                <a:lnTo>
                  <a:pt x="2365" y="117"/>
                </a:lnTo>
                <a:lnTo>
                  <a:pt x="2367" y="119"/>
                </a:lnTo>
                <a:lnTo>
                  <a:pt x="2369" y="117"/>
                </a:lnTo>
                <a:lnTo>
                  <a:pt x="2372" y="117"/>
                </a:lnTo>
                <a:lnTo>
                  <a:pt x="2374" y="112"/>
                </a:lnTo>
                <a:lnTo>
                  <a:pt x="2376" y="112"/>
                </a:lnTo>
                <a:lnTo>
                  <a:pt x="2378" y="114"/>
                </a:lnTo>
                <a:lnTo>
                  <a:pt x="2381" y="94"/>
                </a:lnTo>
                <a:lnTo>
                  <a:pt x="2383" y="96"/>
                </a:lnTo>
                <a:lnTo>
                  <a:pt x="2385" y="95"/>
                </a:lnTo>
                <a:lnTo>
                  <a:pt x="2387" y="91"/>
                </a:lnTo>
                <a:lnTo>
                  <a:pt x="2390" y="106"/>
                </a:lnTo>
                <a:lnTo>
                  <a:pt x="2392" y="119"/>
                </a:lnTo>
                <a:lnTo>
                  <a:pt x="2394" y="124"/>
                </a:lnTo>
                <a:lnTo>
                  <a:pt x="2397" y="118"/>
                </a:lnTo>
                <a:lnTo>
                  <a:pt x="2399" y="114"/>
                </a:lnTo>
                <a:lnTo>
                  <a:pt x="2401" y="117"/>
                </a:lnTo>
                <a:lnTo>
                  <a:pt x="2404" y="110"/>
                </a:lnTo>
                <a:lnTo>
                  <a:pt x="2406" y="108"/>
                </a:lnTo>
                <a:lnTo>
                  <a:pt x="2408" y="102"/>
                </a:lnTo>
                <a:lnTo>
                  <a:pt x="2411" y="100"/>
                </a:lnTo>
                <a:lnTo>
                  <a:pt x="2413" y="98"/>
                </a:lnTo>
                <a:lnTo>
                  <a:pt x="2415" y="110"/>
                </a:lnTo>
                <a:lnTo>
                  <a:pt x="2418" y="119"/>
                </a:lnTo>
                <a:lnTo>
                  <a:pt x="2420" y="115"/>
                </a:lnTo>
                <a:lnTo>
                  <a:pt x="2422" y="114"/>
                </a:lnTo>
                <a:lnTo>
                  <a:pt x="2424" y="122"/>
                </a:lnTo>
                <a:lnTo>
                  <a:pt x="2427" y="123"/>
                </a:lnTo>
                <a:lnTo>
                  <a:pt x="2429" y="122"/>
                </a:lnTo>
                <a:lnTo>
                  <a:pt x="2431" y="113"/>
                </a:lnTo>
                <a:lnTo>
                  <a:pt x="2433" y="103"/>
                </a:lnTo>
                <a:lnTo>
                  <a:pt x="2436" y="101"/>
                </a:lnTo>
                <a:lnTo>
                  <a:pt x="2438" y="97"/>
                </a:lnTo>
                <a:lnTo>
                  <a:pt x="2440" y="97"/>
                </a:lnTo>
                <a:lnTo>
                  <a:pt x="2443" y="96"/>
                </a:lnTo>
                <a:lnTo>
                  <a:pt x="2445" y="113"/>
                </a:lnTo>
                <a:lnTo>
                  <a:pt x="2447" y="122"/>
                </a:lnTo>
                <a:lnTo>
                  <a:pt x="2450" y="123"/>
                </a:lnTo>
                <a:lnTo>
                  <a:pt x="2452" y="123"/>
                </a:lnTo>
                <a:lnTo>
                  <a:pt x="2454" y="116"/>
                </a:lnTo>
                <a:lnTo>
                  <a:pt x="2457" y="116"/>
                </a:lnTo>
                <a:lnTo>
                  <a:pt x="2459" y="116"/>
                </a:lnTo>
                <a:lnTo>
                  <a:pt x="2461" y="114"/>
                </a:lnTo>
                <a:lnTo>
                  <a:pt x="2463" y="117"/>
                </a:lnTo>
                <a:lnTo>
                  <a:pt x="2466" y="126"/>
                </a:lnTo>
                <a:lnTo>
                  <a:pt x="2468" y="135"/>
                </a:lnTo>
                <a:lnTo>
                  <a:pt x="2470" y="136"/>
                </a:lnTo>
                <a:lnTo>
                  <a:pt x="2473" y="134"/>
                </a:lnTo>
                <a:lnTo>
                  <a:pt x="2475" y="135"/>
                </a:lnTo>
                <a:lnTo>
                  <a:pt x="2477" y="138"/>
                </a:lnTo>
                <a:lnTo>
                  <a:pt x="2479" y="139"/>
                </a:lnTo>
                <a:lnTo>
                  <a:pt x="2482" y="136"/>
                </a:lnTo>
                <a:lnTo>
                  <a:pt x="2484" y="128"/>
                </a:lnTo>
                <a:lnTo>
                  <a:pt x="2486" y="107"/>
                </a:lnTo>
                <a:lnTo>
                  <a:pt x="2489" y="116"/>
                </a:lnTo>
                <a:lnTo>
                  <a:pt x="2491" y="123"/>
                </a:lnTo>
                <a:lnTo>
                  <a:pt x="2493" y="118"/>
                </a:lnTo>
                <a:lnTo>
                  <a:pt x="2496" y="113"/>
                </a:lnTo>
                <a:lnTo>
                  <a:pt x="2498" y="107"/>
                </a:lnTo>
                <a:lnTo>
                  <a:pt x="2500" y="109"/>
                </a:lnTo>
                <a:lnTo>
                  <a:pt x="2502" y="107"/>
                </a:lnTo>
                <a:lnTo>
                  <a:pt x="2505" y="109"/>
                </a:lnTo>
                <a:lnTo>
                  <a:pt x="2507" y="106"/>
                </a:lnTo>
                <a:lnTo>
                  <a:pt x="2509" y="106"/>
                </a:lnTo>
                <a:lnTo>
                  <a:pt x="2512" y="104"/>
                </a:lnTo>
                <a:lnTo>
                  <a:pt x="2514" y="102"/>
                </a:lnTo>
                <a:lnTo>
                  <a:pt x="2516" y="101"/>
                </a:lnTo>
                <a:lnTo>
                  <a:pt x="2519" y="106"/>
                </a:lnTo>
                <a:lnTo>
                  <a:pt x="2521" y="107"/>
                </a:lnTo>
                <a:lnTo>
                  <a:pt x="2523" y="106"/>
                </a:lnTo>
                <a:lnTo>
                  <a:pt x="2525" y="96"/>
                </a:lnTo>
                <a:lnTo>
                  <a:pt x="2528" y="83"/>
                </a:lnTo>
                <a:lnTo>
                  <a:pt x="2530" y="81"/>
                </a:lnTo>
                <a:lnTo>
                  <a:pt x="2532" y="80"/>
                </a:lnTo>
                <a:lnTo>
                  <a:pt x="2535" y="58"/>
                </a:lnTo>
                <a:lnTo>
                  <a:pt x="2537" y="56"/>
                </a:lnTo>
                <a:lnTo>
                  <a:pt x="2539" y="71"/>
                </a:lnTo>
                <a:lnTo>
                  <a:pt x="2541" y="71"/>
                </a:lnTo>
                <a:lnTo>
                  <a:pt x="2544" y="76"/>
                </a:lnTo>
                <a:lnTo>
                  <a:pt x="2546" y="76"/>
                </a:lnTo>
                <a:lnTo>
                  <a:pt x="2548" y="67"/>
                </a:lnTo>
                <a:lnTo>
                  <a:pt x="2551" y="55"/>
                </a:lnTo>
                <a:lnTo>
                  <a:pt x="2553" y="60"/>
                </a:lnTo>
                <a:lnTo>
                  <a:pt x="2555" y="67"/>
                </a:lnTo>
                <a:lnTo>
                  <a:pt x="2558" y="65"/>
                </a:lnTo>
                <a:lnTo>
                  <a:pt x="2560" y="57"/>
                </a:lnTo>
                <a:lnTo>
                  <a:pt x="2562" y="63"/>
                </a:lnTo>
                <a:lnTo>
                  <a:pt x="2564" y="63"/>
                </a:lnTo>
                <a:lnTo>
                  <a:pt x="2567" y="66"/>
                </a:lnTo>
                <a:lnTo>
                  <a:pt x="2569" y="68"/>
                </a:lnTo>
                <a:lnTo>
                  <a:pt x="2571" y="65"/>
                </a:lnTo>
                <a:lnTo>
                  <a:pt x="2574" y="58"/>
                </a:lnTo>
                <a:lnTo>
                  <a:pt x="2576" y="52"/>
                </a:lnTo>
                <a:lnTo>
                  <a:pt x="2578" y="53"/>
                </a:lnTo>
                <a:lnTo>
                  <a:pt x="2581" y="53"/>
                </a:lnTo>
                <a:lnTo>
                  <a:pt x="2583" y="55"/>
                </a:lnTo>
                <a:lnTo>
                  <a:pt x="2585" y="53"/>
                </a:lnTo>
                <a:lnTo>
                  <a:pt x="2587" y="56"/>
                </a:lnTo>
                <a:lnTo>
                  <a:pt x="2590" y="68"/>
                </a:lnTo>
                <a:lnTo>
                  <a:pt x="2592" y="73"/>
                </a:lnTo>
                <a:lnTo>
                  <a:pt x="2594" y="63"/>
                </a:lnTo>
                <a:lnTo>
                  <a:pt x="2597" y="51"/>
                </a:lnTo>
                <a:lnTo>
                  <a:pt x="2599" y="54"/>
                </a:lnTo>
                <a:lnTo>
                  <a:pt x="2601" y="53"/>
                </a:lnTo>
                <a:lnTo>
                  <a:pt x="2604" y="65"/>
                </a:lnTo>
                <a:lnTo>
                  <a:pt x="2606" y="73"/>
                </a:lnTo>
                <a:lnTo>
                  <a:pt x="2608" y="69"/>
                </a:lnTo>
                <a:lnTo>
                  <a:pt x="2610" y="61"/>
                </a:lnTo>
                <a:lnTo>
                  <a:pt x="2613" y="61"/>
                </a:lnTo>
                <a:lnTo>
                  <a:pt x="2615" y="61"/>
                </a:lnTo>
                <a:lnTo>
                  <a:pt x="2617" y="58"/>
                </a:lnTo>
                <a:lnTo>
                  <a:pt x="2620" y="58"/>
                </a:lnTo>
                <a:lnTo>
                  <a:pt x="2622" y="59"/>
                </a:lnTo>
                <a:lnTo>
                  <a:pt x="2624" y="57"/>
                </a:lnTo>
                <a:lnTo>
                  <a:pt x="2626" y="62"/>
                </a:lnTo>
                <a:lnTo>
                  <a:pt x="2629" y="69"/>
                </a:lnTo>
                <a:lnTo>
                  <a:pt x="2631" y="72"/>
                </a:lnTo>
                <a:lnTo>
                  <a:pt x="2633" y="75"/>
                </a:lnTo>
                <a:lnTo>
                  <a:pt x="2636" y="87"/>
                </a:lnTo>
                <a:lnTo>
                  <a:pt x="2638" y="100"/>
                </a:lnTo>
                <a:lnTo>
                  <a:pt x="2640" y="108"/>
                </a:lnTo>
                <a:lnTo>
                  <a:pt x="2643" y="103"/>
                </a:lnTo>
                <a:lnTo>
                  <a:pt x="2645" y="85"/>
                </a:lnTo>
                <a:lnTo>
                  <a:pt x="2647" y="71"/>
                </a:lnTo>
                <a:lnTo>
                  <a:pt x="2650" y="75"/>
                </a:lnTo>
                <a:lnTo>
                  <a:pt x="2652" y="90"/>
                </a:lnTo>
                <a:lnTo>
                  <a:pt x="2654" y="86"/>
                </a:lnTo>
                <a:lnTo>
                  <a:pt x="2656" y="68"/>
                </a:lnTo>
                <a:lnTo>
                  <a:pt x="2659" y="50"/>
                </a:lnTo>
                <a:lnTo>
                  <a:pt x="2661" y="83"/>
                </a:lnTo>
                <a:lnTo>
                  <a:pt x="2663" y="91"/>
                </a:lnTo>
                <a:lnTo>
                  <a:pt x="2665" y="87"/>
                </a:lnTo>
                <a:lnTo>
                  <a:pt x="2668" y="83"/>
                </a:lnTo>
                <a:lnTo>
                  <a:pt x="2670" y="72"/>
                </a:lnTo>
                <a:lnTo>
                  <a:pt x="2672" y="74"/>
                </a:lnTo>
                <a:lnTo>
                  <a:pt x="2675" y="61"/>
                </a:lnTo>
                <a:lnTo>
                  <a:pt x="2677" y="53"/>
                </a:lnTo>
                <a:lnTo>
                  <a:pt x="2679" y="54"/>
                </a:lnTo>
                <a:lnTo>
                  <a:pt x="2682" y="60"/>
                </a:lnTo>
                <a:lnTo>
                  <a:pt x="2684" y="63"/>
                </a:lnTo>
                <a:lnTo>
                  <a:pt x="2686" y="62"/>
                </a:lnTo>
                <a:lnTo>
                  <a:pt x="2689" y="65"/>
                </a:lnTo>
                <a:lnTo>
                  <a:pt x="2691" y="56"/>
                </a:lnTo>
                <a:lnTo>
                  <a:pt x="2693" y="55"/>
                </a:lnTo>
                <a:lnTo>
                  <a:pt x="2696" y="67"/>
                </a:lnTo>
                <a:lnTo>
                  <a:pt x="2698" y="70"/>
                </a:lnTo>
                <a:lnTo>
                  <a:pt x="2700" y="68"/>
                </a:lnTo>
                <a:lnTo>
                  <a:pt x="2702" y="69"/>
                </a:lnTo>
                <a:lnTo>
                  <a:pt x="2705" y="71"/>
                </a:lnTo>
                <a:lnTo>
                  <a:pt x="2707" y="67"/>
                </a:lnTo>
                <a:lnTo>
                  <a:pt x="2709" y="67"/>
                </a:lnTo>
                <a:lnTo>
                  <a:pt x="2711" y="68"/>
                </a:lnTo>
                <a:lnTo>
                  <a:pt x="2714" y="66"/>
                </a:lnTo>
                <a:lnTo>
                  <a:pt x="2716" y="69"/>
                </a:lnTo>
                <a:lnTo>
                  <a:pt x="2718" y="63"/>
                </a:lnTo>
                <a:lnTo>
                  <a:pt x="2721" y="61"/>
                </a:lnTo>
                <a:lnTo>
                  <a:pt x="2723" y="62"/>
                </a:lnTo>
                <a:lnTo>
                  <a:pt x="2725" y="65"/>
                </a:lnTo>
                <a:lnTo>
                  <a:pt x="2728" y="65"/>
                </a:lnTo>
                <a:lnTo>
                  <a:pt x="2730" y="69"/>
                </a:lnTo>
                <a:lnTo>
                  <a:pt x="2732" y="71"/>
                </a:lnTo>
                <a:lnTo>
                  <a:pt x="2735" y="76"/>
                </a:lnTo>
                <a:lnTo>
                  <a:pt x="2737" y="81"/>
                </a:lnTo>
                <a:lnTo>
                  <a:pt x="2739" y="88"/>
                </a:lnTo>
                <a:lnTo>
                  <a:pt x="2742" y="94"/>
                </a:lnTo>
                <a:lnTo>
                  <a:pt x="2744" y="86"/>
                </a:lnTo>
                <a:lnTo>
                  <a:pt x="2746" y="78"/>
                </a:lnTo>
                <a:lnTo>
                  <a:pt x="2748" y="76"/>
                </a:lnTo>
                <a:lnTo>
                  <a:pt x="2750" y="73"/>
                </a:lnTo>
                <a:lnTo>
                  <a:pt x="2753" y="74"/>
                </a:lnTo>
                <a:lnTo>
                  <a:pt x="2755" y="75"/>
                </a:lnTo>
                <a:lnTo>
                  <a:pt x="2757" y="77"/>
                </a:lnTo>
                <a:lnTo>
                  <a:pt x="2760" y="78"/>
                </a:lnTo>
                <a:lnTo>
                  <a:pt x="2762" y="77"/>
                </a:lnTo>
                <a:lnTo>
                  <a:pt x="2764" y="82"/>
                </a:lnTo>
                <a:lnTo>
                  <a:pt x="2767" y="87"/>
                </a:lnTo>
                <a:lnTo>
                  <a:pt x="2769" y="98"/>
                </a:lnTo>
                <a:lnTo>
                  <a:pt x="2771" y="103"/>
                </a:lnTo>
                <a:lnTo>
                  <a:pt x="2774" y="90"/>
                </a:lnTo>
                <a:lnTo>
                  <a:pt x="2776" y="90"/>
                </a:lnTo>
                <a:lnTo>
                  <a:pt x="2778" y="88"/>
                </a:lnTo>
                <a:lnTo>
                  <a:pt x="2781" y="86"/>
                </a:lnTo>
                <a:lnTo>
                  <a:pt x="2783" y="101"/>
                </a:lnTo>
                <a:lnTo>
                  <a:pt x="2785" y="115"/>
                </a:lnTo>
                <a:lnTo>
                  <a:pt x="2787" y="119"/>
                </a:lnTo>
                <a:lnTo>
                  <a:pt x="2789" y="124"/>
                </a:lnTo>
                <a:lnTo>
                  <a:pt x="2792" y="125"/>
                </a:lnTo>
                <a:lnTo>
                  <a:pt x="2794" y="124"/>
                </a:lnTo>
                <a:lnTo>
                  <a:pt x="2796" y="121"/>
                </a:lnTo>
                <a:lnTo>
                  <a:pt x="2799" y="110"/>
                </a:lnTo>
                <a:lnTo>
                  <a:pt x="2801" y="92"/>
                </a:lnTo>
                <a:lnTo>
                  <a:pt x="2803" y="82"/>
                </a:lnTo>
                <a:lnTo>
                  <a:pt x="2806" y="78"/>
                </a:lnTo>
                <a:lnTo>
                  <a:pt x="2808" y="89"/>
                </a:lnTo>
                <a:lnTo>
                  <a:pt x="2810" y="81"/>
                </a:lnTo>
                <a:lnTo>
                  <a:pt x="2813" y="74"/>
                </a:lnTo>
                <a:lnTo>
                  <a:pt x="2815" y="68"/>
                </a:lnTo>
                <a:lnTo>
                  <a:pt x="2817" y="69"/>
                </a:lnTo>
                <a:lnTo>
                  <a:pt x="2820" y="65"/>
                </a:lnTo>
                <a:lnTo>
                  <a:pt x="2822" y="65"/>
                </a:lnTo>
                <a:lnTo>
                  <a:pt x="2824" y="73"/>
                </a:lnTo>
                <a:lnTo>
                  <a:pt x="2827" y="76"/>
                </a:lnTo>
                <a:lnTo>
                  <a:pt x="2829" y="77"/>
                </a:lnTo>
                <a:lnTo>
                  <a:pt x="2831" y="82"/>
                </a:lnTo>
                <a:lnTo>
                  <a:pt x="2833" y="84"/>
                </a:lnTo>
                <a:lnTo>
                  <a:pt x="2835" y="84"/>
                </a:lnTo>
                <a:lnTo>
                  <a:pt x="2838" y="92"/>
                </a:lnTo>
                <a:lnTo>
                  <a:pt x="2840" y="90"/>
                </a:lnTo>
                <a:lnTo>
                  <a:pt x="2842" y="82"/>
                </a:lnTo>
                <a:lnTo>
                  <a:pt x="2845" y="82"/>
                </a:lnTo>
                <a:lnTo>
                  <a:pt x="2847" y="93"/>
                </a:lnTo>
                <a:lnTo>
                  <a:pt x="2849" y="109"/>
                </a:lnTo>
                <a:lnTo>
                  <a:pt x="2852" y="94"/>
                </a:lnTo>
                <a:lnTo>
                  <a:pt x="2854" y="128"/>
                </a:lnTo>
                <a:lnTo>
                  <a:pt x="2856" y="162"/>
                </a:lnTo>
                <a:lnTo>
                  <a:pt x="2859" y="198"/>
                </a:lnTo>
                <a:lnTo>
                  <a:pt x="2861" y="226"/>
                </a:lnTo>
                <a:lnTo>
                  <a:pt x="2863" y="250"/>
                </a:lnTo>
                <a:lnTo>
                  <a:pt x="2866" y="275"/>
                </a:lnTo>
                <a:lnTo>
                  <a:pt x="2868" y="296"/>
                </a:lnTo>
                <a:lnTo>
                  <a:pt x="2870" y="314"/>
                </a:lnTo>
                <a:lnTo>
                  <a:pt x="2872" y="330"/>
                </a:lnTo>
                <a:lnTo>
                  <a:pt x="2875" y="345"/>
                </a:lnTo>
                <a:lnTo>
                  <a:pt x="2877" y="353"/>
                </a:lnTo>
                <a:lnTo>
                  <a:pt x="2879" y="362"/>
                </a:lnTo>
                <a:lnTo>
                  <a:pt x="2881" y="378"/>
                </a:lnTo>
                <a:lnTo>
                  <a:pt x="2884" y="382"/>
                </a:lnTo>
                <a:lnTo>
                  <a:pt x="2886" y="388"/>
                </a:lnTo>
                <a:lnTo>
                  <a:pt x="2888" y="405"/>
                </a:lnTo>
                <a:lnTo>
                  <a:pt x="2891" y="410"/>
                </a:lnTo>
                <a:lnTo>
                  <a:pt x="2893" y="412"/>
                </a:lnTo>
                <a:lnTo>
                  <a:pt x="2895" y="411"/>
                </a:lnTo>
                <a:lnTo>
                  <a:pt x="2898" y="412"/>
                </a:lnTo>
                <a:lnTo>
                  <a:pt x="2900" y="413"/>
                </a:lnTo>
                <a:lnTo>
                  <a:pt x="2902" y="415"/>
                </a:lnTo>
                <a:lnTo>
                  <a:pt x="2905" y="418"/>
                </a:lnTo>
                <a:lnTo>
                  <a:pt x="2907" y="419"/>
                </a:lnTo>
                <a:lnTo>
                  <a:pt x="2909" y="421"/>
                </a:lnTo>
                <a:lnTo>
                  <a:pt x="2911" y="426"/>
                </a:lnTo>
                <a:lnTo>
                  <a:pt x="2914" y="433"/>
                </a:lnTo>
                <a:lnTo>
                  <a:pt x="2916" y="438"/>
                </a:lnTo>
                <a:lnTo>
                  <a:pt x="2918" y="444"/>
                </a:lnTo>
                <a:lnTo>
                  <a:pt x="2921" y="453"/>
                </a:lnTo>
                <a:lnTo>
                  <a:pt x="2923" y="463"/>
                </a:lnTo>
                <a:lnTo>
                  <a:pt x="2925" y="474"/>
                </a:lnTo>
                <a:lnTo>
                  <a:pt x="2927" y="483"/>
                </a:lnTo>
                <a:lnTo>
                  <a:pt x="2930" y="489"/>
                </a:lnTo>
                <a:lnTo>
                  <a:pt x="2932" y="496"/>
                </a:lnTo>
                <a:lnTo>
                  <a:pt x="2934" y="501"/>
                </a:lnTo>
                <a:lnTo>
                  <a:pt x="2937" y="508"/>
                </a:lnTo>
                <a:lnTo>
                  <a:pt x="2939" y="514"/>
                </a:lnTo>
                <a:lnTo>
                  <a:pt x="2941" y="521"/>
                </a:lnTo>
                <a:lnTo>
                  <a:pt x="2944" y="537"/>
                </a:lnTo>
                <a:lnTo>
                  <a:pt x="2946" y="542"/>
                </a:lnTo>
                <a:lnTo>
                  <a:pt x="2948" y="544"/>
                </a:lnTo>
                <a:lnTo>
                  <a:pt x="2951" y="545"/>
                </a:lnTo>
                <a:lnTo>
                  <a:pt x="2953" y="548"/>
                </a:lnTo>
                <a:lnTo>
                  <a:pt x="2955" y="549"/>
                </a:lnTo>
                <a:lnTo>
                  <a:pt x="2957" y="552"/>
                </a:lnTo>
                <a:lnTo>
                  <a:pt x="2960" y="552"/>
                </a:lnTo>
                <a:lnTo>
                  <a:pt x="2962" y="554"/>
                </a:lnTo>
                <a:lnTo>
                  <a:pt x="2964" y="555"/>
                </a:lnTo>
                <a:lnTo>
                  <a:pt x="2967" y="555"/>
                </a:lnTo>
                <a:lnTo>
                  <a:pt x="2969" y="556"/>
                </a:lnTo>
                <a:lnTo>
                  <a:pt x="2971" y="556"/>
                </a:lnTo>
                <a:lnTo>
                  <a:pt x="2973" y="560"/>
                </a:lnTo>
                <a:lnTo>
                  <a:pt x="2976" y="561"/>
                </a:lnTo>
                <a:lnTo>
                  <a:pt x="2978" y="562"/>
                </a:lnTo>
                <a:lnTo>
                  <a:pt x="2980" y="564"/>
                </a:lnTo>
                <a:lnTo>
                  <a:pt x="2983" y="566"/>
                </a:lnTo>
                <a:lnTo>
                  <a:pt x="2985" y="570"/>
                </a:lnTo>
                <a:lnTo>
                  <a:pt x="2987" y="575"/>
                </a:lnTo>
                <a:lnTo>
                  <a:pt x="2990" y="577"/>
                </a:lnTo>
                <a:lnTo>
                  <a:pt x="2992" y="579"/>
                </a:lnTo>
                <a:lnTo>
                  <a:pt x="2994" y="581"/>
                </a:lnTo>
                <a:lnTo>
                  <a:pt x="2996" y="584"/>
                </a:lnTo>
                <a:lnTo>
                  <a:pt x="2999" y="592"/>
                </a:lnTo>
                <a:lnTo>
                  <a:pt x="3001" y="594"/>
                </a:lnTo>
                <a:lnTo>
                  <a:pt x="3003" y="597"/>
                </a:lnTo>
                <a:lnTo>
                  <a:pt x="3006" y="599"/>
                </a:lnTo>
                <a:lnTo>
                  <a:pt x="3008" y="600"/>
                </a:lnTo>
                <a:lnTo>
                  <a:pt x="3010" y="607"/>
                </a:lnTo>
                <a:lnTo>
                  <a:pt x="3012" y="610"/>
                </a:lnTo>
                <a:lnTo>
                  <a:pt x="3015" y="610"/>
                </a:lnTo>
                <a:lnTo>
                  <a:pt x="3017" y="609"/>
                </a:lnTo>
                <a:lnTo>
                  <a:pt x="3019" y="610"/>
                </a:lnTo>
                <a:lnTo>
                  <a:pt x="3022" y="612"/>
                </a:lnTo>
                <a:lnTo>
                  <a:pt x="3024" y="615"/>
                </a:lnTo>
                <a:lnTo>
                  <a:pt x="3026" y="617"/>
                </a:lnTo>
                <a:lnTo>
                  <a:pt x="3029" y="617"/>
                </a:lnTo>
                <a:lnTo>
                  <a:pt x="3031" y="618"/>
                </a:lnTo>
                <a:lnTo>
                  <a:pt x="3033" y="619"/>
                </a:lnTo>
                <a:lnTo>
                  <a:pt x="3035" y="623"/>
                </a:lnTo>
                <a:lnTo>
                  <a:pt x="3038" y="626"/>
                </a:lnTo>
                <a:lnTo>
                  <a:pt x="3040" y="629"/>
                </a:lnTo>
                <a:lnTo>
                  <a:pt x="3042" y="637"/>
                </a:lnTo>
                <a:lnTo>
                  <a:pt x="3045" y="647"/>
                </a:lnTo>
                <a:lnTo>
                  <a:pt x="3047" y="654"/>
                </a:lnTo>
                <a:lnTo>
                  <a:pt x="3049" y="652"/>
                </a:lnTo>
                <a:lnTo>
                  <a:pt x="3052" y="654"/>
                </a:lnTo>
                <a:lnTo>
                  <a:pt x="3054" y="654"/>
                </a:lnTo>
                <a:lnTo>
                  <a:pt x="3056" y="656"/>
                </a:lnTo>
                <a:lnTo>
                  <a:pt x="3058" y="660"/>
                </a:lnTo>
                <a:lnTo>
                  <a:pt x="3061" y="661"/>
                </a:lnTo>
                <a:lnTo>
                  <a:pt x="3063" y="671"/>
                </a:lnTo>
                <a:lnTo>
                  <a:pt x="3065" y="675"/>
                </a:lnTo>
                <a:lnTo>
                  <a:pt x="3068" y="679"/>
                </a:lnTo>
                <a:lnTo>
                  <a:pt x="3070" y="680"/>
                </a:lnTo>
                <a:lnTo>
                  <a:pt x="3072" y="680"/>
                </a:lnTo>
                <a:lnTo>
                  <a:pt x="3074" y="681"/>
                </a:lnTo>
                <a:lnTo>
                  <a:pt x="3077" y="681"/>
                </a:lnTo>
                <a:lnTo>
                  <a:pt x="3079" y="680"/>
                </a:lnTo>
                <a:lnTo>
                  <a:pt x="3081" y="679"/>
                </a:lnTo>
                <a:lnTo>
                  <a:pt x="3084" y="677"/>
                </a:lnTo>
                <a:lnTo>
                  <a:pt x="3086" y="677"/>
                </a:lnTo>
                <a:lnTo>
                  <a:pt x="3088" y="676"/>
                </a:lnTo>
                <a:lnTo>
                  <a:pt x="3091" y="675"/>
                </a:lnTo>
                <a:lnTo>
                  <a:pt x="3093" y="675"/>
                </a:lnTo>
                <a:lnTo>
                  <a:pt x="3095" y="674"/>
                </a:lnTo>
                <a:lnTo>
                  <a:pt x="3098" y="672"/>
                </a:lnTo>
                <a:lnTo>
                  <a:pt x="3100" y="665"/>
                </a:lnTo>
                <a:lnTo>
                  <a:pt x="3102" y="661"/>
                </a:lnTo>
                <a:lnTo>
                  <a:pt x="3104" y="661"/>
                </a:lnTo>
                <a:lnTo>
                  <a:pt x="3107" y="661"/>
                </a:lnTo>
                <a:lnTo>
                  <a:pt x="3109" y="661"/>
                </a:lnTo>
                <a:lnTo>
                  <a:pt x="3111" y="661"/>
                </a:lnTo>
                <a:lnTo>
                  <a:pt x="3114" y="660"/>
                </a:lnTo>
                <a:lnTo>
                  <a:pt x="3116" y="661"/>
                </a:lnTo>
                <a:lnTo>
                  <a:pt x="3118" y="660"/>
                </a:lnTo>
                <a:lnTo>
                  <a:pt x="3120" y="662"/>
                </a:lnTo>
                <a:lnTo>
                  <a:pt x="3123" y="662"/>
                </a:lnTo>
                <a:lnTo>
                  <a:pt x="3125" y="663"/>
                </a:lnTo>
                <a:lnTo>
                  <a:pt x="3127" y="663"/>
                </a:lnTo>
                <a:lnTo>
                  <a:pt x="3130" y="665"/>
                </a:lnTo>
                <a:lnTo>
                  <a:pt x="3132" y="666"/>
                </a:lnTo>
                <a:lnTo>
                  <a:pt x="3134" y="665"/>
                </a:lnTo>
                <a:lnTo>
                  <a:pt x="3137" y="664"/>
                </a:lnTo>
                <a:lnTo>
                  <a:pt x="3139" y="663"/>
                </a:lnTo>
                <a:lnTo>
                  <a:pt x="3141" y="663"/>
                </a:lnTo>
                <a:lnTo>
                  <a:pt x="3144" y="663"/>
                </a:lnTo>
                <a:lnTo>
                  <a:pt x="3146" y="663"/>
                </a:lnTo>
                <a:lnTo>
                  <a:pt x="3148" y="663"/>
                </a:lnTo>
                <a:lnTo>
                  <a:pt x="3150" y="662"/>
                </a:lnTo>
                <a:lnTo>
                  <a:pt x="3153" y="661"/>
                </a:lnTo>
                <a:lnTo>
                  <a:pt x="3155" y="660"/>
                </a:lnTo>
                <a:lnTo>
                  <a:pt x="3157" y="659"/>
                </a:lnTo>
                <a:lnTo>
                  <a:pt x="3159" y="658"/>
                </a:lnTo>
                <a:lnTo>
                  <a:pt x="3162" y="657"/>
                </a:lnTo>
                <a:lnTo>
                  <a:pt x="3164" y="657"/>
                </a:lnTo>
                <a:lnTo>
                  <a:pt x="3166" y="657"/>
                </a:lnTo>
                <a:lnTo>
                  <a:pt x="3169" y="657"/>
                </a:lnTo>
                <a:lnTo>
                  <a:pt x="3171" y="658"/>
                </a:lnTo>
                <a:lnTo>
                  <a:pt x="3173" y="658"/>
                </a:lnTo>
                <a:lnTo>
                  <a:pt x="3176" y="659"/>
                </a:lnTo>
                <a:lnTo>
                  <a:pt x="3178" y="660"/>
                </a:lnTo>
                <a:lnTo>
                  <a:pt x="3180" y="660"/>
                </a:lnTo>
                <a:lnTo>
                  <a:pt x="3183" y="661"/>
                </a:lnTo>
                <a:lnTo>
                  <a:pt x="3185" y="663"/>
                </a:lnTo>
                <a:lnTo>
                  <a:pt x="3187" y="665"/>
                </a:lnTo>
                <a:lnTo>
                  <a:pt x="3190" y="666"/>
                </a:lnTo>
                <a:lnTo>
                  <a:pt x="3192" y="667"/>
                </a:lnTo>
                <a:lnTo>
                  <a:pt x="3194" y="668"/>
                </a:lnTo>
                <a:lnTo>
                  <a:pt x="3196" y="668"/>
                </a:lnTo>
                <a:lnTo>
                  <a:pt x="3198" y="668"/>
                </a:lnTo>
                <a:lnTo>
                  <a:pt x="3201" y="668"/>
                </a:lnTo>
                <a:lnTo>
                  <a:pt x="3203" y="669"/>
                </a:lnTo>
                <a:lnTo>
                  <a:pt x="3205" y="669"/>
                </a:lnTo>
                <a:lnTo>
                  <a:pt x="3208" y="669"/>
                </a:lnTo>
                <a:lnTo>
                  <a:pt x="3210" y="669"/>
                </a:lnTo>
                <a:lnTo>
                  <a:pt x="3212" y="669"/>
                </a:lnTo>
                <a:lnTo>
                  <a:pt x="3215" y="668"/>
                </a:lnTo>
                <a:lnTo>
                  <a:pt x="3217" y="667"/>
                </a:lnTo>
                <a:lnTo>
                  <a:pt x="3219" y="667"/>
                </a:lnTo>
                <a:lnTo>
                  <a:pt x="3222" y="667"/>
                </a:lnTo>
                <a:lnTo>
                  <a:pt x="3224" y="666"/>
                </a:lnTo>
                <a:lnTo>
                  <a:pt x="3226" y="665"/>
                </a:lnTo>
                <a:lnTo>
                  <a:pt x="3229" y="662"/>
                </a:lnTo>
                <a:lnTo>
                  <a:pt x="3231" y="659"/>
                </a:lnTo>
                <a:lnTo>
                  <a:pt x="3233" y="656"/>
                </a:lnTo>
                <a:lnTo>
                  <a:pt x="3236" y="638"/>
                </a:lnTo>
                <a:lnTo>
                  <a:pt x="3238" y="621"/>
                </a:lnTo>
                <a:lnTo>
                  <a:pt x="3240" y="619"/>
                </a:lnTo>
                <a:lnTo>
                  <a:pt x="3242" y="618"/>
                </a:lnTo>
                <a:lnTo>
                  <a:pt x="3244" y="618"/>
                </a:lnTo>
                <a:lnTo>
                  <a:pt x="3247" y="618"/>
                </a:lnTo>
                <a:lnTo>
                  <a:pt x="3249" y="613"/>
                </a:lnTo>
                <a:lnTo>
                  <a:pt x="3251" y="611"/>
                </a:lnTo>
                <a:lnTo>
                  <a:pt x="3254" y="611"/>
                </a:lnTo>
                <a:lnTo>
                  <a:pt x="3256" y="608"/>
                </a:lnTo>
                <a:lnTo>
                  <a:pt x="3258" y="608"/>
                </a:lnTo>
                <a:lnTo>
                  <a:pt x="3261" y="607"/>
                </a:lnTo>
                <a:lnTo>
                  <a:pt x="3263" y="604"/>
                </a:lnTo>
                <a:lnTo>
                  <a:pt x="3265" y="602"/>
                </a:lnTo>
                <a:lnTo>
                  <a:pt x="3268" y="600"/>
                </a:lnTo>
                <a:lnTo>
                  <a:pt x="3270" y="599"/>
                </a:lnTo>
                <a:lnTo>
                  <a:pt x="3272" y="595"/>
                </a:lnTo>
                <a:lnTo>
                  <a:pt x="3275" y="594"/>
                </a:lnTo>
                <a:lnTo>
                  <a:pt x="3277" y="592"/>
                </a:lnTo>
                <a:lnTo>
                  <a:pt x="3279" y="585"/>
                </a:lnTo>
                <a:lnTo>
                  <a:pt x="3281" y="577"/>
                </a:lnTo>
                <a:lnTo>
                  <a:pt x="3283" y="575"/>
                </a:lnTo>
                <a:lnTo>
                  <a:pt x="3286" y="572"/>
                </a:lnTo>
                <a:lnTo>
                  <a:pt x="3288" y="569"/>
                </a:lnTo>
                <a:lnTo>
                  <a:pt x="3290" y="566"/>
                </a:lnTo>
                <a:lnTo>
                  <a:pt x="3293" y="565"/>
                </a:lnTo>
                <a:lnTo>
                  <a:pt x="3295" y="562"/>
                </a:lnTo>
                <a:lnTo>
                  <a:pt x="3297" y="556"/>
                </a:lnTo>
                <a:lnTo>
                  <a:pt x="3300" y="551"/>
                </a:lnTo>
                <a:lnTo>
                  <a:pt x="3302" y="550"/>
                </a:lnTo>
                <a:lnTo>
                  <a:pt x="3304" y="546"/>
                </a:lnTo>
                <a:lnTo>
                  <a:pt x="3307" y="522"/>
                </a:lnTo>
                <a:lnTo>
                  <a:pt x="3309" y="511"/>
                </a:lnTo>
                <a:lnTo>
                  <a:pt x="3311" y="502"/>
                </a:lnTo>
                <a:lnTo>
                  <a:pt x="3314" y="502"/>
                </a:lnTo>
                <a:lnTo>
                  <a:pt x="3316" y="502"/>
                </a:lnTo>
                <a:lnTo>
                  <a:pt x="3318" y="501"/>
                </a:lnTo>
                <a:lnTo>
                  <a:pt x="3320" y="499"/>
                </a:lnTo>
                <a:lnTo>
                  <a:pt x="3323" y="493"/>
                </a:lnTo>
                <a:lnTo>
                  <a:pt x="3325" y="485"/>
                </a:lnTo>
                <a:lnTo>
                  <a:pt x="3327" y="478"/>
                </a:lnTo>
                <a:lnTo>
                  <a:pt x="3329" y="473"/>
                </a:lnTo>
                <a:lnTo>
                  <a:pt x="3332" y="471"/>
                </a:lnTo>
                <a:lnTo>
                  <a:pt x="3334" y="469"/>
                </a:lnTo>
                <a:lnTo>
                  <a:pt x="3336" y="464"/>
                </a:lnTo>
                <a:lnTo>
                  <a:pt x="3339" y="460"/>
                </a:lnTo>
                <a:lnTo>
                  <a:pt x="3341" y="456"/>
                </a:lnTo>
                <a:lnTo>
                  <a:pt x="3343" y="450"/>
                </a:lnTo>
                <a:lnTo>
                  <a:pt x="3346" y="445"/>
                </a:lnTo>
                <a:lnTo>
                  <a:pt x="3348" y="436"/>
                </a:lnTo>
                <a:lnTo>
                  <a:pt x="3350" y="429"/>
                </a:lnTo>
                <a:lnTo>
                  <a:pt x="3353" y="420"/>
                </a:lnTo>
                <a:lnTo>
                  <a:pt x="3355" y="409"/>
                </a:lnTo>
                <a:lnTo>
                  <a:pt x="3357" y="397"/>
                </a:lnTo>
                <a:lnTo>
                  <a:pt x="3360" y="382"/>
                </a:lnTo>
                <a:lnTo>
                  <a:pt x="3362" y="374"/>
                </a:lnTo>
                <a:lnTo>
                  <a:pt x="3364" y="366"/>
                </a:lnTo>
                <a:lnTo>
                  <a:pt x="3366" y="361"/>
                </a:lnTo>
                <a:lnTo>
                  <a:pt x="3369" y="354"/>
                </a:lnTo>
                <a:lnTo>
                  <a:pt x="3371" y="347"/>
                </a:lnTo>
                <a:lnTo>
                  <a:pt x="3373" y="342"/>
                </a:lnTo>
                <a:lnTo>
                  <a:pt x="3375" y="341"/>
                </a:lnTo>
                <a:lnTo>
                  <a:pt x="3378" y="341"/>
                </a:lnTo>
                <a:lnTo>
                  <a:pt x="3380" y="340"/>
                </a:lnTo>
                <a:lnTo>
                  <a:pt x="3382" y="339"/>
                </a:lnTo>
                <a:lnTo>
                  <a:pt x="3385" y="337"/>
                </a:lnTo>
                <a:lnTo>
                  <a:pt x="3387" y="326"/>
                </a:lnTo>
                <a:lnTo>
                  <a:pt x="3389" y="324"/>
                </a:lnTo>
                <a:lnTo>
                  <a:pt x="3392" y="324"/>
                </a:lnTo>
                <a:lnTo>
                  <a:pt x="3394" y="319"/>
                </a:lnTo>
                <a:lnTo>
                  <a:pt x="3396" y="309"/>
                </a:lnTo>
                <a:lnTo>
                  <a:pt x="3399" y="299"/>
                </a:lnTo>
                <a:lnTo>
                  <a:pt x="3401" y="295"/>
                </a:lnTo>
                <a:lnTo>
                  <a:pt x="3403" y="291"/>
                </a:lnTo>
                <a:lnTo>
                  <a:pt x="3405" y="285"/>
                </a:lnTo>
                <a:lnTo>
                  <a:pt x="3408" y="280"/>
                </a:lnTo>
                <a:lnTo>
                  <a:pt x="3410" y="269"/>
                </a:lnTo>
                <a:lnTo>
                  <a:pt x="3412" y="255"/>
                </a:lnTo>
                <a:lnTo>
                  <a:pt x="3415" y="236"/>
                </a:lnTo>
                <a:lnTo>
                  <a:pt x="3417" y="207"/>
                </a:lnTo>
                <a:lnTo>
                  <a:pt x="3419" y="180"/>
                </a:lnTo>
                <a:lnTo>
                  <a:pt x="3421" y="147"/>
                </a:lnTo>
                <a:lnTo>
                  <a:pt x="3424" y="115"/>
                </a:lnTo>
                <a:lnTo>
                  <a:pt x="3426" y="123"/>
                </a:lnTo>
                <a:lnTo>
                  <a:pt x="3428" y="114"/>
                </a:lnTo>
                <a:lnTo>
                  <a:pt x="3431" y="108"/>
                </a:lnTo>
                <a:lnTo>
                  <a:pt x="3433" y="96"/>
                </a:lnTo>
                <a:lnTo>
                  <a:pt x="3435" y="79"/>
                </a:lnTo>
                <a:lnTo>
                  <a:pt x="3438" y="63"/>
                </a:lnTo>
                <a:lnTo>
                  <a:pt x="3440" y="65"/>
                </a:lnTo>
                <a:lnTo>
                  <a:pt x="3442" y="66"/>
                </a:lnTo>
                <a:lnTo>
                  <a:pt x="3444" y="66"/>
                </a:lnTo>
                <a:lnTo>
                  <a:pt x="3447" y="71"/>
                </a:lnTo>
                <a:lnTo>
                  <a:pt x="3449" y="74"/>
                </a:lnTo>
                <a:lnTo>
                  <a:pt x="3451" y="75"/>
                </a:lnTo>
                <a:lnTo>
                  <a:pt x="3454" y="71"/>
                </a:lnTo>
                <a:lnTo>
                  <a:pt x="3456" y="67"/>
                </a:lnTo>
                <a:lnTo>
                  <a:pt x="3458" y="66"/>
                </a:lnTo>
                <a:lnTo>
                  <a:pt x="3460" y="68"/>
                </a:lnTo>
                <a:lnTo>
                  <a:pt x="3463" y="69"/>
                </a:lnTo>
                <a:lnTo>
                  <a:pt x="3465" y="67"/>
                </a:lnTo>
                <a:lnTo>
                  <a:pt x="3467" y="69"/>
                </a:lnTo>
                <a:lnTo>
                  <a:pt x="3470" y="66"/>
                </a:lnTo>
                <a:lnTo>
                  <a:pt x="3472" y="66"/>
                </a:lnTo>
                <a:lnTo>
                  <a:pt x="3474" y="69"/>
                </a:lnTo>
                <a:lnTo>
                  <a:pt x="3477" y="64"/>
                </a:lnTo>
                <a:lnTo>
                  <a:pt x="3479" y="77"/>
                </a:lnTo>
                <a:lnTo>
                  <a:pt x="3481" y="93"/>
                </a:lnTo>
                <a:lnTo>
                  <a:pt x="3484" y="111"/>
                </a:lnTo>
                <a:lnTo>
                  <a:pt x="3486" y="106"/>
                </a:lnTo>
                <a:lnTo>
                  <a:pt x="3488" y="100"/>
                </a:lnTo>
                <a:lnTo>
                  <a:pt x="3490" y="97"/>
                </a:lnTo>
                <a:lnTo>
                  <a:pt x="3493" y="102"/>
                </a:lnTo>
                <a:lnTo>
                  <a:pt x="3495" y="105"/>
                </a:lnTo>
                <a:lnTo>
                  <a:pt x="3497" y="99"/>
                </a:lnTo>
                <a:lnTo>
                  <a:pt x="3500" y="89"/>
                </a:lnTo>
                <a:lnTo>
                  <a:pt x="3502" y="87"/>
                </a:lnTo>
                <a:lnTo>
                  <a:pt x="3504" y="88"/>
                </a:lnTo>
                <a:lnTo>
                  <a:pt x="3506" y="84"/>
                </a:lnTo>
                <a:lnTo>
                  <a:pt x="3509" y="79"/>
                </a:lnTo>
                <a:lnTo>
                  <a:pt x="3511" y="80"/>
                </a:lnTo>
                <a:lnTo>
                  <a:pt x="3513" y="83"/>
                </a:lnTo>
                <a:lnTo>
                  <a:pt x="3516" y="81"/>
                </a:lnTo>
                <a:lnTo>
                  <a:pt x="3518" y="77"/>
                </a:lnTo>
                <a:lnTo>
                  <a:pt x="3520" y="70"/>
                </a:lnTo>
                <a:lnTo>
                  <a:pt x="3523" y="63"/>
                </a:lnTo>
                <a:lnTo>
                  <a:pt x="3525" y="55"/>
                </a:lnTo>
                <a:lnTo>
                  <a:pt x="3527" y="40"/>
                </a:lnTo>
                <a:lnTo>
                  <a:pt x="3529" y="31"/>
                </a:lnTo>
                <a:lnTo>
                  <a:pt x="3532" y="21"/>
                </a:lnTo>
                <a:lnTo>
                  <a:pt x="3534" y="26"/>
                </a:lnTo>
                <a:lnTo>
                  <a:pt x="3536" y="30"/>
                </a:lnTo>
                <a:lnTo>
                  <a:pt x="3539" y="35"/>
                </a:lnTo>
                <a:lnTo>
                  <a:pt x="3541" y="37"/>
                </a:lnTo>
                <a:lnTo>
                  <a:pt x="3543" y="40"/>
                </a:lnTo>
                <a:lnTo>
                  <a:pt x="3546" y="43"/>
                </a:lnTo>
                <a:lnTo>
                  <a:pt x="3548" y="48"/>
                </a:lnTo>
                <a:lnTo>
                  <a:pt x="3550" y="39"/>
                </a:lnTo>
                <a:lnTo>
                  <a:pt x="3552" y="31"/>
                </a:lnTo>
                <a:lnTo>
                  <a:pt x="3555" y="35"/>
                </a:lnTo>
                <a:lnTo>
                  <a:pt x="3557" y="38"/>
                </a:lnTo>
                <a:lnTo>
                  <a:pt x="3559" y="37"/>
                </a:lnTo>
                <a:lnTo>
                  <a:pt x="3562" y="36"/>
                </a:lnTo>
                <a:lnTo>
                  <a:pt x="3564" y="38"/>
                </a:lnTo>
                <a:lnTo>
                  <a:pt x="3566" y="40"/>
                </a:lnTo>
                <a:lnTo>
                  <a:pt x="3568" y="40"/>
                </a:lnTo>
                <a:lnTo>
                  <a:pt x="3571" y="44"/>
                </a:lnTo>
                <a:lnTo>
                  <a:pt x="3573" y="53"/>
                </a:lnTo>
                <a:lnTo>
                  <a:pt x="3575" y="58"/>
                </a:lnTo>
                <a:lnTo>
                  <a:pt x="3578" y="62"/>
                </a:lnTo>
                <a:lnTo>
                  <a:pt x="3580" y="66"/>
                </a:lnTo>
                <a:lnTo>
                  <a:pt x="3582" y="71"/>
                </a:lnTo>
                <a:lnTo>
                  <a:pt x="3585" y="69"/>
                </a:lnTo>
                <a:lnTo>
                  <a:pt x="3587" y="68"/>
                </a:lnTo>
                <a:lnTo>
                  <a:pt x="3589" y="63"/>
                </a:lnTo>
                <a:lnTo>
                  <a:pt x="3592" y="57"/>
                </a:lnTo>
                <a:lnTo>
                  <a:pt x="3594" y="43"/>
                </a:lnTo>
                <a:lnTo>
                  <a:pt x="3596" y="51"/>
                </a:lnTo>
                <a:lnTo>
                  <a:pt x="3598" y="72"/>
                </a:lnTo>
                <a:lnTo>
                  <a:pt x="3601" y="75"/>
                </a:lnTo>
                <a:lnTo>
                  <a:pt x="3603" y="78"/>
                </a:lnTo>
                <a:lnTo>
                  <a:pt x="3605" y="75"/>
                </a:lnTo>
                <a:lnTo>
                  <a:pt x="3607" y="71"/>
                </a:lnTo>
                <a:lnTo>
                  <a:pt x="3610" y="73"/>
                </a:lnTo>
                <a:lnTo>
                  <a:pt x="3612" y="69"/>
                </a:lnTo>
                <a:lnTo>
                  <a:pt x="3614" y="50"/>
                </a:lnTo>
                <a:lnTo>
                  <a:pt x="3617" y="41"/>
                </a:lnTo>
                <a:lnTo>
                  <a:pt x="3619" y="51"/>
                </a:lnTo>
                <a:lnTo>
                  <a:pt x="3621" y="52"/>
                </a:lnTo>
                <a:lnTo>
                  <a:pt x="3624" y="51"/>
                </a:lnTo>
                <a:lnTo>
                  <a:pt x="3626" y="62"/>
                </a:lnTo>
                <a:lnTo>
                  <a:pt x="3628" y="63"/>
                </a:lnTo>
                <a:lnTo>
                  <a:pt x="3631" y="64"/>
                </a:lnTo>
                <a:lnTo>
                  <a:pt x="3633" y="67"/>
                </a:lnTo>
                <a:lnTo>
                  <a:pt x="3635" y="79"/>
                </a:lnTo>
                <a:lnTo>
                  <a:pt x="3638" y="82"/>
                </a:lnTo>
                <a:lnTo>
                  <a:pt x="3640" y="79"/>
                </a:lnTo>
                <a:lnTo>
                  <a:pt x="3642" y="77"/>
                </a:lnTo>
                <a:lnTo>
                  <a:pt x="3644" y="79"/>
                </a:lnTo>
                <a:lnTo>
                  <a:pt x="3647" y="80"/>
                </a:lnTo>
                <a:lnTo>
                  <a:pt x="3649" y="78"/>
                </a:lnTo>
                <a:lnTo>
                  <a:pt x="3651" y="80"/>
                </a:lnTo>
                <a:lnTo>
                  <a:pt x="3653" y="75"/>
                </a:lnTo>
                <a:lnTo>
                  <a:pt x="3656" y="72"/>
                </a:lnTo>
                <a:lnTo>
                  <a:pt x="3658" y="72"/>
                </a:lnTo>
                <a:lnTo>
                  <a:pt x="3660" y="78"/>
                </a:lnTo>
                <a:lnTo>
                  <a:pt x="3663" y="82"/>
                </a:lnTo>
                <a:lnTo>
                  <a:pt x="3665" y="73"/>
                </a:lnTo>
                <a:lnTo>
                  <a:pt x="3667" y="69"/>
                </a:lnTo>
                <a:lnTo>
                  <a:pt x="3670" y="69"/>
                </a:lnTo>
                <a:lnTo>
                  <a:pt x="3672" y="69"/>
                </a:lnTo>
                <a:lnTo>
                  <a:pt x="3674" y="61"/>
                </a:lnTo>
                <a:lnTo>
                  <a:pt x="3677" y="63"/>
                </a:lnTo>
                <a:lnTo>
                  <a:pt x="3679" y="58"/>
                </a:lnTo>
                <a:lnTo>
                  <a:pt x="3681" y="57"/>
                </a:lnTo>
                <a:lnTo>
                  <a:pt x="3684" y="64"/>
                </a:lnTo>
                <a:lnTo>
                  <a:pt x="3686" y="73"/>
                </a:lnTo>
                <a:lnTo>
                  <a:pt x="3688" y="72"/>
                </a:lnTo>
                <a:lnTo>
                  <a:pt x="3690" y="70"/>
                </a:lnTo>
                <a:lnTo>
                  <a:pt x="3692" y="75"/>
                </a:lnTo>
                <a:lnTo>
                  <a:pt x="3695" y="86"/>
                </a:lnTo>
                <a:lnTo>
                  <a:pt x="3697" y="92"/>
                </a:lnTo>
                <a:lnTo>
                  <a:pt x="3699" y="91"/>
                </a:lnTo>
                <a:lnTo>
                  <a:pt x="3702" y="83"/>
                </a:lnTo>
                <a:lnTo>
                  <a:pt x="3704" y="81"/>
                </a:lnTo>
                <a:lnTo>
                  <a:pt x="3706" y="76"/>
                </a:lnTo>
                <a:lnTo>
                  <a:pt x="3709" y="71"/>
                </a:lnTo>
                <a:lnTo>
                  <a:pt x="3711" y="71"/>
                </a:lnTo>
                <a:lnTo>
                  <a:pt x="3713" y="57"/>
                </a:lnTo>
                <a:lnTo>
                  <a:pt x="3716" y="50"/>
                </a:lnTo>
                <a:lnTo>
                  <a:pt x="3718" y="52"/>
                </a:lnTo>
                <a:lnTo>
                  <a:pt x="3720" y="51"/>
                </a:lnTo>
                <a:lnTo>
                  <a:pt x="3723" y="52"/>
                </a:lnTo>
                <a:lnTo>
                  <a:pt x="3725" y="51"/>
                </a:lnTo>
                <a:lnTo>
                  <a:pt x="3727" y="59"/>
                </a:lnTo>
                <a:lnTo>
                  <a:pt x="3729" y="62"/>
                </a:lnTo>
                <a:lnTo>
                  <a:pt x="3731" y="71"/>
                </a:lnTo>
                <a:lnTo>
                  <a:pt x="3734" y="65"/>
                </a:lnTo>
                <a:lnTo>
                  <a:pt x="3736" y="61"/>
                </a:lnTo>
                <a:lnTo>
                  <a:pt x="3738" y="73"/>
                </a:lnTo>
                <a:lnTo>
                  <a:pt x="3741" y="70"/>
                </a:lnTo>
                <a:lnTo>
                  <a:pt x="3743" y="64"/>
                </a:lnTo>
                <a:lnTo>
                  <a:pt x="3745" y="63"/>
                </a:lnTo>
                <a:lnTo>
                  <a:pt x="3748" y="63"/>
                </a:lnTo>
                <a:lnTo>
                  <a:pt x="3750" y="64"/>
                </a:lnTo>
                <a:lnTo>
                  <a:pt x="3752" y="68"/>
                </a:lnTo>
                <a:lnTo>
                  <a:pt x="3755" y="72"/>
                </a:lnTo>
                <a:lnTo>
                  <a:pt x="3757" y="73"/>
                </a:lnTo>
                <a:lnTo>
                  <a:pt x="3759" y="75"/>
                </a:lnTo>
                <a:lnTo>
                  <a:pt x="3762" y="75"/>
                </a:lnTo>
                <a:lnTo>
                  <a:pt x="3764" y="69"/>
                </a:lnTo>
                <a:lnTo>
                  <a:pt x="3766" y="58"/>
                </a:lnTo>
                <a:lnTo>
                  <a:pt x="3769" y="42"/>
                </a:lnTo>
                <a:lnTo>
                  <a:pt x="3771" y="32"/>
                </a:lnTo>
                <a:lnTo>
                  <a:pt x="3773" y="39"/>
                </a:lnTo>
                <a:lnTo>
                  <a:pt x="3775" y="41"/>
                </a:lnTo>
                <a:lnTo>
                  <a:pt x="3777" y="45"/>
                </a:lnTo>
                <a:lnTo>
                  <a:pt x="3780" y="45"/>
                </a:lnTo>
                <a:lnTo>
                  <a:pt x="3782" y="47"/>
                </a:lnTo>
                <a:lnTo>
                  <a:pt x="3784" y="53"/>
                </a:lnTo>
                <a:lnTo>
                  <a:pt x="3787" y="54"/>
                </a:lnTo>
                <a:lnTo>
                  <a:pt x="3789" y="52"/>
                </a:lnTo>
                <a:lnTo>
                  <a:pt x="3791" y="53"/>
                </a:lnTo>
                <a:lnTo>
                  <a:pt x="3794" y="53"/>
                </a:lnTo>
                <a:lnTo>
                  <a:pt x="3796" y="54"/>
                </a:lnTo>
                <a:lnTo>
                  <a:pt x="3798" y="51"/>
                </a:lnTo>
                <a:lnTo>
                  <a:pt x="3801" y="54"/>
                </a:lnTo>
                <a:lnTo>
                  <a:pt x="3803" y="48"/>
                </a:lnTo>
                <a:lnTo>
                  <a:pt x="3805" y="45"/>
                </a:lnTo>
                <a:lnTo>
                  <a:pt x="3808" y="40"/>
                </a:lnTo>
                <a:lnTo>
                  <a:pt x="3810" y="48"/>
                </a:lnTo>
                <a:lnTo>
                  <a:pt x="3812" y="46"/>
                </a:lnTo>
                <a:lnTo>
                  <a:pt x="3814" y="43"/>
                </a:lnTo>
                <a:lnTo>
                  <a:pt x="3817" y="53"/>
                </a:lnTo>
                <a:lnTo>
                  <a:pt x="3819" y="53"/>
                </a:lnTo>
                <a:lnTo>
                  <a:pt x="3821" y="50"/>
                </a:lnTo>
                <a:lnTo>
                  <a:pt x="3823" y="52"/>
                </a:lnTo>
                <a:lnTo>
                  <a:pt x="3826" y="31"/>
                </a:lnTo>
                <a:lnTo>
                  <a:pt x="3828" y="43"/>
                </a:lnTo>
                <a:lnTo>
                  <a:pt x="3830" y="50"/>
                </a:lnTo>
                <a:lnTo>
                  <a:pt x="3833" y="50"/>
                </a:lnTo>
                <a:lnTo>
                  <a:pt x="3835" y="33"/>
                </a:lnTo>
                <a:lnTo>
                  <a:pt x="3837" y="16"/>
                </a:lnTo>
                <a:lnTo>
                  <a:pt x="3840" y="16"/>
                </a:lnTo>
                <a:lnTo>
                  <a:pt x="3842" y="15"/>
                </a:lnTo>
                <a:lnTo>
                  <a:pt x="3844" y="7"/>
                </a:lnTo>
                <a:lnTo>
                  <a:pt x="3847" y="2"/>
                </a:lnTo>
                <a:lnTo>
                  <a:pt x="3849" y="11"/>
                </a:lnTo>
                <a:lnTo>
                  <a:pt x="3851" y="16"/>
                </a:lnTo>
                <a:lnTo>
                  <a:pt x="3854" y="23"/>
                </a:lnTo>
                <a:lnTo>
                  <a:pt x="3856" y="40"/>
                </a:lnTo>
                <a:lnTo>
                  <a:pt x="3858" y="35"/>
                </a:lnTo>
                <a:lnTo>
                  <a:pt x="3860" y="40"/>
                </a:lnTo>
                <a:lnTo>
                  <a:pt x="3863" y="43"/>
                </a:lnTo>
                <a:lnTo>
                  <a:pt x="3865" y="47"/>
                </a:lnTo>
                <a:lnTo>
                  <a:pt x="3867" y="48"/>
                </a:lnTo>
                <a:lnTo>
                  <a:pt x="3869" y="35"/>
                </a:lnTo>
                <a:lnTo>
                  <a:pt x="3872" y="40"/>
                </a:lnTo>
                <a:lnTo>
                  <a:pt x="3874" y="49"/>
                </a:lnTo>
                <a:lnTo>
                  <a:pt x="3876" y="52"/>
                </a:lnTo>
                <a:lnTo>
                  <a:pt x="3879" y="53"/>
                </a:lnTo>
                <a:lnTo>
                  <a:pt x="3881" y="47"/>
                </a:lnTo>
                <a:lnTo>
                  <a:pt x="3883" y="44"/>
                </a:lnTo>
                <a:lnTo>
                  <a:pt x="3886" y="49"/>
                </a:lnTo>
                <a:lnTo>
                  <a:pt x="3888" y="69"/>
                </a:lnTo>
                <a:lnTo>
                  <a:pt x="3890" y="103"/>
                </a:lnTo>
                <a:lnTo>
                  <a:pt x="3893" y="112"/>
                </a:lnTo>
                <a:lnTo>
                  <a:pt x="3895" y="109"/>
                </a:lnTo>
                <a:lnTo>
                  <a:pt x="3897" y="108"/>
                </a:lnTo>
                <a:lnTo>
                  <a:pt x="3899" y="106"/>
                </a:lnTo>
                <a:lnTo>
                  <a:pt x="3902" y="119"/>
                </a:lnTo>
                <a:lnTo>
                  <a:pt x="3904" y="122"/>
                </a:lnTo>
                <a:lnTo>
                  <a:pt x="3906" y="123"/>
                </a:lnTo>
                <a:lnTo>
                  <a:pt x="3908" y="123"/>
                </a:lnTo>
                <a:lnTo>
                  <a:pt x="3911" y="121"/>
                </a:lnTo>
                <a:lnTo>
                  <a:pt x="3913" y="118"/>
                </a:lnTo>
                <a:lnTo>
                  <a:pt x="3915" y="111"/>
                </a:lnTo>
                <a:lnTo>
                  <a:pt x="3918" y="110"/>
                </a:lnTo>
                <a:lnTo>
                  <a:pt x="3920" y="104"/>
                </a:lnTo>
                <a:lnTo>
                  <a:pt x="3922" y="97"/>
                </a:lnTo>
                <a:lnTo>
                  <a:pt x="3925" y="93"/>
                </a:lnTo>
                <a:lnTo>
                  <a:pt x="3927" y="102"/>
                </a:lnTo>
                <a:lnTo>
                  <a:pt x="3929" y="104"/>
                </a:lnTo>
                <a:lnTo>
                  <a:pt x="3932" y="109"/>
                </a:lnTo>
                <a:lnTo>
                  <a:pt x="3934" y="109"/>
                </a:lnTo>
                <a:lnTo>
                  <a:pt x="3936" y="108"/>
                </a:lnTo>
                <a:lnTo>
                  <a:pt x="3938" y="116"/>
                </a:lnTo>
                <a:lnTo>
                  <a:pt x="3941" y="127"/>
                </a:lnTo>
                <a:lnTo>
                  <a:pt x="3943" y="144"/>
                </a:lnTo>
                <a:lnTo>
                  <a:pt x="3945" y="147"/>
                </a:lnTo>
                <a:lnTo>
                  <a:pt x="3948" y="144"/>
                </a:lnTo>
                <a:lnTo>
                  <a:pt x="3950" y="146"/>
                </a:lnTo>
                <a:lnTo>
                  <a:pt x="3952" y="143"/>
                </a:lnTo>
                <a:lnTo>
                  <a:pt x="3954" y="130"/>
                </a:lnTo>
                <a:lnTo>
                  <a:pt x="3957" y="126"/>
                </a:lnTo>
                <a:lnTo>
                  <a:pt x="3959" y="127"/>
                </a:lnTo>
                <a:lnTo>
                  <a:pt x="3961" y="126"/>
                </a:lnTo>
                <a:lnTo>
                  <a:pt x="3964" y="128"/>
                </a:lnTo>
                <a:lnTo>
                  <a:pt x="3966" y="137"/>
                </a:lnTo>
                <a:lnTo>
                  <a:pt x="3968" y="157"/>
                </a:lnTo>
                <a:lnTo>
                  <a:pt x="3971" y="151"/>
                </a:lnTo>
                <a:lnTo>
                  <a:pt x="3973" y="141"/>
                </a:lnTo>
                <a:lnTo>
                  <a:pt x="3975" y="136"/>
                </a:lnTo>
                <a:lnTo>
                  <a:pt x="3977" y="138"/>
                </a:lnTo>
                <a:lnTo>
                  <a:pt x="3980" y="144"/>
                </a:lnTo>
                <a:lnTo>
                  <a:pt x="3982" y="144"/>
                </a:lnTo>
                <a:lnTo>
                  <a:pt x="3984" y="150"/>
                </a:lnTo>
                <a:lnTo>
                  <a:pt x="3987" y="152"/>
                </a:lnTo>
                <a:lnTo>
                  <a:pt x="3989" y="155"/>
                </a:lnTo>
                <a:lnTo>
                  <a:pt x="3991" y="152"/>
                </a:lnTo>
                <a:lnTo>
                  <a:pt x="3994" y="149"/>
                </a:lnTo>
                <a:lnTo>
                  <a:pt x="3996" y="136"/>
                </a:lnTo>
                <a:lnTo>
                  <a:pt x="3998" y="121"/>
                </a:lnTo>
                <a:lnTo>
                  <a:pt x="4000" y="91"/>
                </a:lnTo>
                <a:lnTo>
                  <a:pt x="4003" y="71"/>
                </a:lnTo>
                <a:lnTo>
                  <a:pt x="4005" y="92"/>
                </a:lnTo>
                <a:lnTo>
                  <a:pt x="4007" y="99"/>
                </a:lnTo>
                <a:lnTo>
                  <a:pt x="4010" y="99"/>
                </a:lnTo>
                <a:lnTo>
                  <a:pt x="4012" y="98"/>
                </a:lnTo>
                <a:lnTo>
                  <a:pt x="4014" y="96"/>
                </a:lnTo>
                <a:lnTo>
                  <a:pt x="4017" y="100"/>
                </a:lnTo>
                <a:lnTo>
                  <a:pt x="4019" y="107"/>
                </a:lnTo>
                <a:lnTo>
                  <a:pt x="4021" y="109"/>
                </a:lnTo>
                <a:lnTo>
                  <a:pt x="4023" y="111"/>
                </a:lnTo>
                <a:lnTo>
                  <a:pt x="4026" y="114"/>
                </a:lnTo>
                <a:lnTo>
                  <a:pt x="4028" y="107"/>
                </a:lnTo>
                <a:lnTo>
                  <a:pt x="4030" y="104"/>
                </a:lnTo>
                <a:lnTo>
                  <a:pt x="4033" y="97"/>
                </a:lnTo>
                <a:lnTo>
                  <a:pt x="4035" y="95"/>
                </a:lnTo>
                <a:lnTo>
                  <a:pt x="4037" y="101"/>
                </a:lnTo>
                <a:lnTo>
                  <a:pt x="4040" y="100"/>
                </a:lnTo>
                <a:lnTo>
                  <a:pt x="4042" y="98"/>
                </a:lnTo>
                <a:lnTo>
                  <a:pt x="4044" y="95"/>
                </a:lnTo>
                <a:lnTo>
                  <a:pt x="4046" y="91"/>
                </a:lnTo>
                <a:lnTo>
                  <a:pt x="4049" y="93"/>
                </a:lnTo>
                <a:lnTo>
                  <a:pt x="4051" y="95"/>
                </a:lnTo>
                <a:lnTo>
                  <a:pt x="4053" y="93"/>
                </a:lnTo>
                <a:lnTo>
                  <a:pt x="4056" y="85"/>
                </a:lnTo>
                <a:lnTo>
                  <a:pt x="4058" y="85"/>
                </a:lnTo>
                <a:lnTo>
                  <a:pt x="4060" y="80"/>
                </a:lnTo>
                <a:lnTo>
                  <a:pt x="4062" y="73"/>
                </a:lnTo>
                <a:lnTo>
                  <a:pt x="4065" y="62"/>
                </a:lnTo>
                <a:lnTo>
                  <a:pt x="4067" y="57"/>
                </a:lnTo>
                <a:lnTo>
                  <a:pt x="4069" y="54"/>
                </a:lnTo>
                <a:lnTo>
                  <a:pt x="4072" y="53"/>
                </a:lnTo>
                <a:lnTo>
                  <a:pt x="4074" y="51"/>
                </a:lnTo>
                <a:lnTo>
                  <a:pt x="4076" y="46"/>
                </a:lnTo>
                <a:lnTo>
                  <a:pt x="4079" y="53"/>
                </a:lnTo>
                <a:lnTo>
                  <a:pt x="4081" y="56"/>
                </a:lnTo>
                <a:lnTo>
                  <a:pt x="4083" y="54"/>
                </a:lnTo>
                <a:lnTo>
                  <a:pt x="4086" y="45"/>
                </a:lnTo>
                <a:lnTo>
                  <a:pt x="4088" y="46"/>
                </a:lnTo>
                <a:lnTo>
                  <a:pt x="4090" y="48"/>
                </a:lnTo>
                <a:lnTo>
                  <a:pt x="4092" y="49"/>
                </a:lnTo>
                <a:lnTo>
                  <a:pt x="4095" y="49"/>
                </a:lnTo>
                <a:lnTo>
                  <a:pt x="4097" y="45"/>
                </a:lnTo>
                <a:lnTo>
                  <a:pt x="4099" y="36"/>
                </a:lnTo>
                <a:lnTo>
                  <a:pt x="4101" y="31"/>
                </a:lnTo>
                <a:lnTo>
                  <a:pt x="4104" y="19"/>
                </a:lnTo>
                <a:lnTo>
                  <a:pt x="4106" y="18"/>
                </a:lnTo>
                <a:lnTo>
                  <a:pt x="4108" y="30"/>
                </a:lnTo>
                <a:lnTo>
                  <a:pt x="4111" y="28"/>
                </a:lnTo>
                <a:lnTo>
                  <a:pt x="4113" y="33"/>
                </a:lnTo>
                <a:lnTo>
                  <a:pt x="4115" y="32"/>
                </a:lnTo>
                <a:lnTo>
                  <a:pt x="4118" y="31"/>
                </a:lnTo>
                <a:lnTo>
                  <a:pt x="4120" y="24"/>
                </a:lnTo>
                <a:lnTo>
                  <a:pt x="4122" y="6"/>
                </a:lnTo>
                <a:lnTo>
                  <a:pt x="4125" y="46"/>
                </a:lnTo>
                <a:lnTo>
                  <a:pt x="4127" y="60"/>
                </a:lnTo>
                <a:lnTo>
                  <a:pt x="4129" y="78"/>
                </a:lnTo>
                <a:lnTo>
                  <a:pt x="4132" y="65"/>
                </a:lnTo>
                <a:lnTo>
                  <a:pt x="4134" y="54"/>
                </a:lnTo>
                <a:lnTo>
                  <a:pt x="4136" y="52"/>
                </a:lnTo>
                <a:lnTo>
                  <a:pt x="4138" y="55"/>
                </a:lnTo>
                <a:lnTo>
                  <a:pt x="4141" y="58"/>
                </a:lnTo>
                <a:lnTo>
                  <a:pt x="4143" y="57"/>
                </a:lnTo>
                <a:lnTo>
                  <a:pt x="4145" y="57"/>
                </a:lnTo>
                <a:lnTo>
                  <a:pt x="4147" y="61"/>
                </a:lnTo>
                <a:lnTo>
                  <a:pt x="4150" y="60"/>
                </a:lnTo>
                <a:lnTo>
                  <a:pt x="4152" y="54"/>
                </a:lnTo>
                <a:lnTo>
                  <a:pt x="4154" y="49"/>
                </a:lnTo>
                <a:lnTo>
                  <a:pt x="4157" y="47"/>
                </a:lnTo>
                <a:lnTo>
                  <a:pt x="4159" y="48"/>
                </a:lnTo>
                <a:lnTo>
                  <a:pt x="4161" y="50"/>
                </a:lnTo>
                <a:lnTo>
                  <a:pt x="4164" y="54"/>
                </a:lnTo>
                <a:lnTo>
                  <a:pt x="4166" y="59"/>
                </a:lnTo>
                <a:lnTo>
                  <a:pt x="4168" y="83"/>
                </a:lnTo>
                <a:lnTo>
                  <a:pt x="4171" y="54"/>
                </a:lnTo>
                <a:lnTo>
                  <a:pt x="4173" y="44"/>
                </a:lnTo>
                <a:lnTo>
                  <a:pt x="4175" y="53"/>
                </a:lnTo>
                <a:lnTo>
                  <a:pt x="4177" y="45"/>
                </a:lnTo>
                <a:lnTo>
                  <a:pt x="4180" y="44"/>
                </a:lnTo>
                <a:lnTo>
                  <a:pt x="4182" y="44"/>
                </a:lnTo>
                <a:lnTo>
                  <a:pt x="4184" y="33"/>
                </a:lnTo>
                <a:lnTo>
                  <a:pt x="4186" y="45"/>
                </a:lnTo>
                <a:lnTo>
                  <a:pt x="4189" y="51"/>
                </a:lnTo>
                <a:lnTo>
                  <a:pt x="4191" y="53"/>
                </a:lnTo>
                <a:lnTo>
                  <a:pt x="4193" y="67"/>
                </a:lnTo>
                <a:lnTo>
                  <a:pt x="4196" y="76"/>
                </a:lnTo>
                <a:lnTo>
                  <a:pt x="4198" y="82"/>
                </a:lnTo>
                <a:lnTo>
                  <a:pt x="4200" y="78"/>
                </a:lnTo>
                <a:lnTo>
                  <a:pt x="4203" y="79"/>
                </a:lnTo>
                <a:lnTo>
                  <a:pt x="4205" y="85"/>
                </a:lnTo>
                <a:lnTo>
                  <a:pt x="4207" y="83"/>
                </a:lnTo>
                <a:lnTo>
                  <a:pt x="4210" y="74"/>
                </a:lnTo>
                <a:lnTo>
                  <a:pt x="4212" y="81"/>
                </a:lnTo>
                <a:lnTo>
                  <a:pt x="4214" y="82"/>
                </a:lnTo>
                <a:lnTo>
                  <a:pt x="4217" y="78"/>
                </a:lnTo>
                <a:lnTo>
                  <a:pt x="4219" y="73"/>
                </a:lnTo>
                <a:lnTo>
                  <a:pt x="4221" y="71"/>
                </a:lnTo>
                <a:lnTo>
                  <a:pt x="4223" y="76"/>
                </a:lnTo>
                <a:lnTo>
                  <a:pt x="4225" y="87"/>
                </a:lnTo>
                <a:lnTo>
                  <a:pt x="4228" y="114"/>
                </a:lnTo>
                <a:lnTo>
                  <a:pt x="4230" y="111"/>
                </a:lnTo>
                <a:lnTo>
                  <a:pt x="4232" y="115"/>
                </a:lnTo>
                <a:lnTo>
                  <a:pt x="4235" y="128"/>
                </a:lnTo>
                <a:lnTo>
                  <a:pt x="4237" y="104"/>
                </a:lnTo>
                <a:lnTo>
                  <a:pt x="4239" y="94"/>
                </a:lnTo>
                <a:lnTo>
                  <a:pt x="4242" y="92"/>
                </a:lnTo>
                <a:lnTo>
                  <a:pt x="4244" y="86"/>
                </a:lnTo>
                <a:lnTo>
                  <a:pt x="4246" y="82"/>
                </a:lnTo>
                <a:lnTo>
                  <a:pt x="4249" y="81"/>
                </a:lnTo>
                <a:lnTo>
                  <a:pt x="4251" y="81"/>
                </a:lnTo>
                <a:lnTo>
                  <a:pt x="4253" y="78"/>
                </a:lnTo>
                <a:lnTo>
                  <a:pt x="4256" y="79"/>
                </a:lnTo>
                <a:lnTo>
                  <a:pt x="4258" y="72"/>
                </a:lnTo>
                <a:lnTo>
                  <a:pt x="4260" y="68"/>
                </a:lnTo>
                <a:lnTo>
                  <a:pt x="4263" y="70"/>
                </a:lnTo>
                <a:lnTo>
                  <a:pt x="4265" y="75"/>
                </a:lnTo>
                <a:lnTo>
                  <a:pt x="4267" y="75"/>
                </a:lnTo>
                <a:lnTo>
                  <a:pt x="4269" y="67"/>
                </a:lnTo>
                <a:lnTo>
                  <a:pt x="4271" y="67"/>
                </a:lnTo>
                <a:lnTo>
                  <a:pt x="4274" y="69"/>
                </a:lnTo>
                <a:lnTo>
                  <a:pt x="4276" y="75"/>
                </a:lnTo>
                <a:lnTo>
                  <a:pt x="4278" y="60"/>
                </a:lnTo>
                <a:lnTo>
                  <a:pt x="4281" y="63"/>
                </a:lnTo>
                <a:lnTo>
                  <a:pt x="4283" y="66"/>
                </a:lnTo>
                <a:lnTo>
                  <a:pt x="4285" y="67"/>
                </a:lnTo>
                <a:lnTo>
                  <a:pt x="4288" y="74"/>
                </a:lnTo>
                <a:lnTo>
                  <a:pt x="4290" y="71"/>
                </a:lnTo>
                <a:lnTo>
                  <a:pt x="4292" y="62"/>
                </a:lnTo>
                <a:lnTo>
                  <a:pt x="4295" y="49"/>
                </a:lnTo>
                <a:lnTo>
                  <a:pt x="4297" y="32"/>
                </a:lnTo>
                <a:lnTo>
                  <a:pt x="4299" y="30"/>
                </a:lnTo>
                <a:lnTo>
                  <a:pt x="4302" y="30"/>
                </a:lnTo>
                <a:lnTo>
                  <a:pt x="4304" y="34"/>
                </a:lnTo>
                <a:lnTo>
                  <a:pt x="4306" y="30"/>
                </a:lnTo>
                <a:lnTo>
                  <a:pt x="4308" y="32"/>
                </a:lnTo>
                <a:lnTo>
                  <a:pt x="4311" y="29"/>
                </a:lnTo>
                <a:lnTo>
                  <a:pt x="4313" y="25"/>
                </a:lnTo>
                <a:lnTo>
                  <a:pt x="4315" y="24"/>
                </a:lnTo>
                <a:lnTo>
                  <a:pt x="4317" y="24"/>
                </a:lnTo>
                <a:lnTo>
                  <a:pt x="4320" y="23"/>
                </a:lnTo>
                <a:lnTo>
                  <a:pt x="4322" y="28"/>
                </a:lnTo>
                <a:lnTo>
                  <a:pt x="4324" y="31"/>
                </a:lnTo>
                <a:lnTo>
                  <a:pt x="4327" y="32"/>
                </a:lnTo>
                <a:lnTo>
                  <a:pt x="4329" y="35"/>
                </a:lnTo>
                <a:lnTo>
                  <a:pt x="4331" y="32"/>
                </a:lnTo>
                <a:lnTo>
                  <a:pt x="4334" y="31"/>
                </a:lnTo>
                <a:lnTo>
                  <a:pt x="4336" y="29"/>
                </a:lnTo>
                <a:lnTo>
                  <a:pt x="4338" y="24"/>
                </a:lnTo>
                <a:lnTo>
                  <a:pt x="4341" y="28"/>
                </a:lnTo>
                <a:lnTo>
                  <a:pt x="4343" y="24"/>
                </a:lnTo>
                <a:lnTo>
                  <a:pt x="4345" y="25"/>
                </a:lnTo>
                <a:lnTo>
                  <a:pt x="4347" y="23"/>
                </a:lnTo>
                <a:lnTo>
                  <a:pt x="4350" y="34"/>
                </a:lnTo>
                <a:lnTo>
                  <a:pt x="4352" y="27"/>
                </a:lnTo>
                <a:lnTo>
                  <a:pt x="4354" y="14"/>
                </a:lnTo>
                <a:lnTo>
                  <a:pt x="4356" y="22"/>
                </a:lnTo>
                <a:lnTo>
                  <a:pt x="4359" y="32"/>
                </a:lnTo>
                <a:lnTo>
                  <a:pt x="4361" y="30"/>
                </a:lnTo>
                <a:lnTo>
                  <a:pt x="4363" y="30"/>
                </a:lnTo>
                <a:lnTo>
                  <a:pt x="4366" y="40"/>
                </a:lnTo>
              </a:path>
            </a:pathLst>
          </a:custGeom>
          <a:noFill/>
          <a:ln w="11113" cap="flat">
            <a:solidFill>
              <a:srgbClr val="0072B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Right Brace 41"/>
          <p:cNvSpPr/>
          <p:nvPr/>
        </p:nvSpPr>
        <p:spPr>
          <a:xfrm rot="5400000">
            <a:off x="11184649" y="4347178"/>
            <a:ext cx="163277" cy="341079"/>
          </a:xfrm>
          <a:prstGeom prst="rightBrace">
            <a:avLst/>
          </a:prstGeom>
          <a:ln w="19050">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3" name="Rectangle 42"/>
          <p:cNvSpPr/>
          <p:nvPr/>
        </p:nvSpPr>
        <p:spPr>
          <a:xfrm>
            <a:off x="9498315" y="2903281"/>
            <a:ext cx="2332305" cy="584775"/>
          </a:xfrm>
          <a:prstGeom prst="rect">
            <a:avLst/>
          </a:prstGeom>
        </p:spPr>
        <p:txBody>
          <a:bodyPr wrap="none">
            <a:spAutoFit/>
          </a:bodyPr>
          <a:lstStyle/>
          <a:p>
            <a:r>
              <a:rPr lang="en-US" sz="3200" dirty="0"/>
              <a:t>This is   </a:t>
            </a:r>
            <a:r>
              <a:rPr lang="en-US" sz="3200" b="1" dirty="0"/>
              <a:t> J</a:t>
            </a:r>
            <a:r>
              <a:rPr lang="en-US" sz="3200" i="1" baseline="-25000" dirty="0"/>
              <a:t>T</a:t>
            </a:r>
            <a:r>
              <a:rPr lang="en-US" sz="3200" i="1" baseline="-50000" dirty="0"/>
              <a:t>B</a:t>
            </a:r>
            <a:r>
              <a:rPr lang="en-US" sz="3200" i="1" baseline="-25000" dirty="0"/>
              <a:t>T</a:t>
            </a:r>
            <a:r>
              <a:rPr lang="en-US" sz="3200" i="1" baseline="-50000" dirty="0"/>
              <a:t>A </a:t>
            </a:r>
            <a:endParaRPr lang="en-US" sz="3200" dirty="0"/>
          </a:p>
        </p:txBody>
      </p:sp>
      <p:sp>
        <p:nvSpPr>
          <p:cNvPr id="2" name="TextBox 1"/>
          <p:cNvSpPr txBox="1"/>
          <p:nvPr/>
        </p:nvSpPr>
        <p:spPr>
          <a:xfrm>
            <a:off x="56217" y="76105"/>
            <a:ext cx="7929287" cy="646331"/>
          </a:xfrm>
          <a:prstGeom prst="rect">
            <a:avLst/>
          </a:prstGeom>
          <a:noFill/>
        </p:spPr>
        <p:txBody>
          <a:bodyPr wrap="none" rtlCol="0">
            <a:spAutoFit/>
          </a:bodyPr>
          <a:lstStyle/>
          <a:p>
            <a:r>
              <a:rPr lang="en-US" sz="3600" dirty="0"/>
              <a:t>We can reverse the direction of the join…</a:t>
            </a:r>
          </a:p>
        </p:txBody>
      </p:sp>
      <p:sp>
        <p:nvSpPr>
          <p:cNvPr id="44" name="Rectangle 43">
            <a:extLst>
              <a:ext uri="{FF2B5EF4-FFF2-40B4-BE49-F238E27FC236}">
                <a16:creationId xmlns:a16="http://schemas.microsoft.com/office/drawing/2014/main" id="{818D13DD-D7BB-49C1-8BF7-8D01FD2C8A5A}"/>
              </a:ext>
            </a:extLst>
          </p:cNvPr>
          <p:cNvSpPr/>
          <p:nvPr/>
        </p:nvSpPr>
        <p:spPr>
          <a:xfrm>
            <a:off x="11073006" y="5548005"/>
            <a:ext cx="711015" cy="609600"/>
          </a:xfrm>
          <a:prstGeom prst="rect">
            <a:avLst/>
          </a:prstGeom>
          <a:solidFill>
            <a:srgbClr val="EDEFF3">
              <a:alpha val="8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400E24F6-69B3-4B4D-A64D-3172A9DEF41C}"/>
              </a:ext>
            </a:extLst>
          </p:cNvPr>
          <p:cNvSpPr/>
          <p:nvPr/>
        </p:nvSpPr>
        <p:spPr>
          <a:xfrm>
            <a:off x="7962511" y="5591185"/>
            <a:ext cx="260833" cy="609600"/>
          </a:xfrm>
          <a:prstGeom prst="rect">
            <a:avLst/>
          </a:prstGeom>
          <a:solidFill>
            <a:srgbClr val="EDEFF3">
              <a:alpha val="8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150455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rgbClr val="EDEFF3"/>
        </a:solidFill>
        <a:effectLst/>
      </p:bgPr>
    </p:bg>
    <p:spTree>
      <p:nvGrpSpPr>
        <p:cNvPr id="1" name=""/>
        <p:cNvGrpSpPr/>
        <p:nvPr/>
      </p:nvGrpSpPr>
      <p:grpSpPr>
        <a:xfrm>
          <a:off x="0" y="0"/>
          <a:ext cx="0" cy="0"/>
          <a:chOff x="0" y="0"/>
          <a:chExt cx="0" cy="0"/>
        </a:xfrm>
      </p:grpSpPr>
      <p:sp>
        <p:nvSpPr>
          <p:cNvPr id="128" name="Rectangle 18"/>
          <p:cNvSpPr>
            <a:spLocks noChangeArrowheads="1"/>
          </p:cNvSpPr>
          <p:nvPr/>
        </p:nvSpPr>
        <p:spPr bwMode="auto">
          <a:xfrm>
            <a:off x="-15434" y="3969215"/>
            <a:ext cx="38472" cy="9233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600" dirty="0">
                <a:solidFill>
                  <a:srgbClr val="000000"/>
                </a:solidFill>
                <a:latin typeface="Times New Roman" pitchFamily="18" charset="0"/>
                <a:cs typeface="Times New Roman" pitchFamily="18" charset="0"/>
              </a:rPr>
              <a:t>0</a:t>
            </a:r>
            <a:endParaRPr lang="en-US" sz="3600" dirty="0">
              <a:latin typeface="Times New Roman" pitchFamily="18" charset="0"/>
              <a:cs typeface="Times New Roman" pitchFamily="18" charset="0"/>
            </a:endParaRPr>
          </a:p>
        </p:txBody>
      </p:sp>
      <p:sp>
        <p:nvSpPr>
          <p:cNvPr id="1040" name="Line 16"/>
          <p:cNvSpPr>
            <a:spLocks noChangeShapeType="1"/>
          </p:cNvSpPr>
          <p:nvPr/>
        </p:nvSpPr>
        <p:spPr bwMode="auto">
          <a:xfrm flipV="1">
            <a:off x="2545010" y="3994998"/>
            <a:ext cx="6304" cy="3001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latin typeface="Times New Roman" pitchFamily="18" charset="0"/>
              <a:cs typeface="Times New Roman" pitchFamily="18" charset="0"/>
            </a:endParaRPr>
          </a:p>
        </p:txBody>
      </p:sp>
      <p:sp>
        <p:nvSpPr>
          <p:cNvPr id="1043" name="Line 19"/>
          <p:cNvSpPr>
            <a:spLocks noChangeShapeType="1"/>
          </p:cNvSpPr>
          <p:nvPr/>
        </p:nvSpPr>
        <p:spPr bwMode="auto">
          <a:xfrm flipV="1">
            <a:off x="4947794" y="3994998"/>
            <a:ext cx="6304" cy="3001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latin typeface="Times New Roman" pitchFamily="18" charset="0"/>
              <a:cs typeface="Times New Roman" pitchFamily="18" charset="0"/>
            </a:endParaRPr>
          </a:p>
        </p:txBody>
      </p:sp>
      <p:sp>
        <p:nvSpPr>
          <p:cNvPr id="1045" name="Rectangle 21"/>
          <p:cNvSpPr>
            <a:spLocks noChangeArrowheads="1"/>
          </p:cNvSpPr>
          <p:nvPr/>
        </p:nvSpPr>
        <p:spPr bwMode="auto">
          <a:xfrm>
            <a:off x="4909954" y="4035017"/>
            <a:ext cx="211596" cy="9233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600" dirty="0">
                <a:solidFill>
                  <a:srgbClr val="000000"/>
                </a:solidFill>
                <a:latin typeface="Times New Roman" pitchFamily="18" charset="0"/>
                <a:cs typeface="Times New Roman" pitchFamily="18" charset="0"/>
              </a:rPr>
              <a:t>10,000</a:t>
            </a:r>
            <a:endParaRPr lang="en-US" sz="3600" dirty="0">
              <a:latin typeface="Times New Roman" pitchFamily="18" charset="0"/>
              <a:cs typeface="Times New Roman" pitchFamily="18" charset="0"/>
            </a:endParaRPr>
          </a:p>
        </p:txBody>
      </p:sp>
      <p:sp>
        <p:nvSpPr>
          <p:cNvPr id="1046" name="Line 22"/>
          <p:cNvSpPr>
            <a:spLocks noChangeShapeType="1"/>
          </p:cNvSpPr>
          <p:nvPr/>
        </p:nvSpPr>
        <p:spPr bwMode="auto">
          <a:xfrm flipV="1">
            <a:off x="7337963" y="3994998"/>
            <a:ext cx="6304" cy="3001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latin typeface="Times New Roman" pitchFamily="18" charset="0"/>
              <a:cs typeface="Times New Roman" pitchFamily="18" charset="0"/>
            </a:endParaRPr>
          </a:p>
        </p:txBody>
      </p:sp>
      <p:sp>
        <p:nvSpPr>
          <p:cNvPr id="1049" name="Line 25"/>
          <p:cNvSpPr>
            <a:spLocks noChangeShapeType="1"/>
          </p:cNvSpPr>
          <p:nvPr/>
        </p:nvSpPr>
        <p:spPr bwMode="auto">
          <a:xfrm flipV="1">
            <a:off x="9740748" y="3994998"/>
            <a:ext cx="6304" cy="3001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latin typeface="Times New Roman" pitchFamily="18" charset="0"/>
              <a:cs typeface="Times New Roman" pitchFamily="18" charset="0"/>
            </a:endParaRPr>
          </a:p>
        </p:txBody>
      </p:sp>
      <p:sp>
        <p:nvSpPr>
          <p:cNvPr id="1051" name="Rectangle 27"/>
          <p:cNvSpPr>
            <a:spLocks noChangeArrowheads="1"/>
          </p:cNvSpPr>
          <p:nvPr/>
        </p:nvSpPr>
        <p:spPr bwMode="auto">
          <a:xfrm>
            <a:off x="9709216" y="4035017"/>
            <a:ext cx="211596" cy="9233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600" dirty="0">
                <a:solidFill>
                  <a:srgbClr val="000000"/>
                </a:solidFill>
                <a:latin typeface="Times New Roman" pitchFamily="18" charset="0"/>
                <a:cs typeface="Times New Roman" pitchFamily="18" charset="0"/>
              </a:rPr>
              <a:t>20,000</a:t>
            </a:r>
            <a:endParaRPr lang="en-US" sz="3600" dirty="0">
              <a:latin typeface="Times New Roman" pitchFamily="18" charset="0"/>
              <a:cs typeface="Times New Roman" pitchFamily="18" charset="0"/>
            </a:endParaRPr>
          </a:p>
        </p:txBody>
      </p:sp>
      <p:sp>
        <p:nvSpPr>
          <p:cNvPr id="1085" name="Line 61"/>
          <p:cNvSpPr>
            <a:spLocks noChangeShapeType="1"/>
          </p:cNvSpPr>
          <p:nvPr/>
        </p:nvSpPr>
        <p:spPr bwMode="auto">
          <a:xfrm>
            <a:off x="148534" y="4025014"/>
            <a:ext cx="11585071" cy="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latin typeface="Times New Roman" pitchFamily="18" charset="0"/>
              <a:cs typeface="Times New Roman" pitchFamily="18" charset="0"/>
            </a:endParaRPr>
          </a:p>
        </p:txBody>
      </p:sp>
      <p:sp>
        <p:nvSpPr>
          <p:cNvPr id="1088" name="Freeform 64"/>
          <p:cNvSpPr>
            <a:spLocks/>
          </p:cNvSpPr>
          <p:nvPr/>
        </p:nvSpPr>
        <p:spPr bwMode="auto">
          <a:xfrm>
            <a:off x="148534" y="3224698"/>
            <a:ext cx="384697" cy="756962"/>
          </a:xfrm>
          <a:custGeom>
            <a:avLst/>
            <a:gdLst/>
            <a:ahLst/>
            <a:cxnLst>
              <a:cxn ang="0">
                <a:pos x="0" y="134"/>
              </a:cxn>
              <a:cxn ang="0">
                <a:pos x="2" y="174"/>
              </a:cxn>
              <a:cxn ang="0">
                <a:pos x="4" y="149"/>
              </a:cxn>
              <a:cxn ang="0">
                <a:pos x="4" y="147"/>
              </a:cxn>
              <a:cxn ang="0">
                <a:pos x="6" y="144"/>
              </a:cxn>
              <a:cxn ang="0">
                <a:pos x="7" y="172"/>
              </a:cxn>
              <a:cxn ang="0">
                <a:pos x="9" y="175"/>
              </a:cxn>
              <a:cxn ang="0">
                <a:pos x="11" y="134"/>
              </a:cxn>
              <a:cxn ang="0">
                <a:pos x="13" y="154"/>
              </a:cxn>
              <a:cxn ang="0">
                <a:pos x="13" y="160"/>
              </a:cxn>
              <a:cxn ang="0">
                <a:pos x="14" y="127"/>
              </a:cxn>
              <a:cxn ang="0">
                <a:pos x="16" y="177"/>
              </a:cxn>
              <a:cxn ang="0">
                <a:pos x="18" y="166"/>
              </a:cxn>
              <a:cxn ang="0">
                <a:pos x="20" y="175"/>
              </a:cxn>
              <a:cxn ang="0">
                <a:pos x="21" y="134"/>
              </a:cxn>
              <a:cxn ang="0">
                <a:pos x="21" y="128"/>
              </a:cxn>
              <a:cxn ang="0">
                <a:pos x="23" y="116"/>
              </a:cxn>
              <a:cxn ang="0">
                <a:pos x="25" y="179"/>
              </a:cxn>
              <a:cxn ang="0">
                <a:pos x="26" y="45"/>
              </a:cxn>
              <a:cxn ang="0">
                <a:pos x="28" y="35"/>
              </a:cxn>
              <a:cxn ang="0">
                <a:pos x="30" y="147"/>
              </a:cxn>
              <a:cxn ang="0">
                <a:pos x="32" y="115"/>
              </a:cxn>
              <a:cxn ang="0">
                <a:pos x="32" y="81"/>
              </a:cxn>
              <a:cxn ang="0">
                <a:pos x="33" y="29"/>
              </a:cxn>
              <a:cxn ang="0">
                <a:pos x="35" y="74"/>
              </a:cxn>
              <a:cxn ang="0">
                <a:pos x="37" y="35"/>
              </a:cxn>
              <a:cxn ang="0">
                <a:pos x="37" y="48"/>
              </a:cxn>
              <a:cxn ang="0">
                <a:pos x="39" y="134"/>
              </a:cxn>
              <a:cxn ang="0">
                <a:pos x="40" y="50"/>
              </a:cxn>
              <a:cxn ang="0">
                <a:pos x="42" y="42"/>
              </a:cxn>
              <a:cxn ang="0">
                <a:pos x="44" y="63"/>
              </a:cxn>
              <a:cxn ang="0">
                <a:pos x="46" y="147"/>
              </a:cxn>
              <a:cxn ang="0">
                <a:pos x="47" y="117"/>
              </a:cxn>
              <a:cxn ang="0">
                <a:pos x="47" y="63"/>
              </a:cxn>
              <a:cxn ang="0">
                <a:pos x="49" y="0"/>
              </a:cxn>
              <a:cxn ang="0">
                <a:pos x="51" y="67"/>
              </a:cxn>
              <a:cxn ang="0">
                <a:pos x="53" y="54"/>
              </a:cxn>
              <a:cxn ang="0">
                <a:pos x="53" y="48"/>
              </a:cxn>
              <a:cxn ang="0">
                <a:pos x="54" y="127"/>
              </a:cxn>
              <a:cxn ang="0">
                <a:pos x="56" y="106"/>
              </a:cxn>
              <a:cxn ang="0">
                <a:pos x="58" y="137"/>
              </a:cxn>
              <a:cxn ang="0">
                <a:pos x="60" y="64"/>
              </a:cxn>
            </a:cxnLst>
            <a:rect l="0" t="0" r="r" b="b"/>
            <a:pathLst>
              <a:path w="61" h="227">
                <a:moveTo>
                  <a:pt x="0" y="171"/>
                </a:moveTo>
                <a:lnTo>
                  <a:pt x="0" y="171"/>
                </a:lnTo>
                <a:lnTo>
                  <a:pt x="0" y="134"/>
                </a:lnTo>
                <a:lnTo>
                  <a:pt x="0" y="157"/>
                </a:lnTo>
                <a:lnTo>
                  <a:pt x="2" y="160"/>
                </a:lnTo>
                <a:lnTo>
                  <a:pt x="2" y="174"/>
                </a:lnTo>
                <a:lnTo>
                  <a:pt x="2" y="133"/>
                </a:lnTo>
                <a:lnTo>
                  <a:pt x="2" y="152"/>
                </a:lnTo>
                <a:lnTo>
                  <a:pt x="4" y="149"/>
                </a:lnTo>
                <a:lnTo>
                  <a:pt x="4" y="178"/>
                </a:lnTo>
                <a:lnTo>
                  <a:pt x="4" y="125"/>
                </a:lnTo>
                <a:lnTo>
                  <a:pt x="4" y="147"/>
                </a:lnTo>
                <a:lnTo>
                  <a:pt x="6" y="144"/>
                </a:lnTo>
                <a:lnTo>
                  <a:pt x="6" y="176"/>
                </a:lnTo>
                <a:lnTo>
                  <a:pt x="6" y="144"/>
                </a:lnTo>
                <a:lnTo>
                  <a:pt x="6" y="144"/>
                </a:lnTo>
                <a:lnTo>
                  <a:pt x="7" y="144"/>
                </a:lnTo>
                <a:lnTo>
                  <a:pt x="7" y="172"/>
                </a:lnTo>
                <a:lnTo>
                  <a:pt x="7" y="136"/>
                </a:lnTo>
                <a:lnTo>
                  <a:pt x="9" y="134"/>
                </a:lnTo>
                <a:lnTo>
                  <a:pt x="9" y="175"/>
                </a:lnTo>
                <a:lnTo>
                  <a:pt x="9" y="130"/>
                </a:lnTo>
                <a:lnTo>
                  <a:pt x="9" y="138"/>
                </a:lnTo>
                <a:lnTo>
                  <a:pt x="11" y="134"/>
                </a:lnTo>
                <a:lnTo>
                  <a:pt x="11" y="177"/>
                </a:lnTo>
                <a:lnTo>
                  <a:pt x="11" y="148"/>
                </a:lnTo>
                <a:lnTo>
                  <a:pt x="13" y="154"/>
                </a:lnTo>
                <a:lnTo>
                  <a:pt x="13" y="183"/>
                </a:lnTo>
                <a:lnTo>
                  <a:pt x="13" y="123"/>
                </a:lnTo>
                <a:lnTo>
                  <a:pt x="13" y="160"/>
                </a:lnTo>
                <a:lnTo>
                  <a:pt x="14" y="153"/>
                </a:lnTo>
                <a:lnTo>
                  <a:pt x="14" y="190"/>
                </a:lnTo>
                <a:lnTo>
                  <a:pt x="14" y="127"/>
                </a:lnTo>
                <a:lnTo>
                  <a:pt x="14" y="165"/>
                </a:lnTo>
                <a:lnTo>
                  <a:pt x="16" y="169"/>
                </a:lnTo>
                <a:lnTo>
                  <a:pt x="16" y="177"/>
                </a:lnTo>
                <a:lnTo>
                  <a:pt x="16" y="128"/>
                </a:lnTo>
                <a:lnTo>
                  <a:pt x="16" y="171"/>
                </a:lnTo>
                <a:lnTo>
                  <a:pt x="18" y="166"/>
                </a:lnTo>
                <a:lnTo>
                  <a:pt x="18" y="125"/>
                </a:lnTo>
                <a:lnTo>
                  <a:pt x="18" y="145"/>
                </a:lnTo>
                <a:lnTo>
                  <a:pt x="20" y="175"/>
                </a:lnTo>
                <a:lnTo>
                  <a:pt x="20" y="191"/>
                </a:lnTo>
                <a:lnTo>
                  <a:pt x="20" y="127"/>
                </a:lnTo>
                <a:lnTo>
                  <a:pt x="21" y="134"/>
                </a:lnTo>
                <a:lnTo>
                  <a:pt x="21" y="186"/>
                </a:lnTo>
                <a:lnTo>
                  <a:pt x="21" y="119"/>
                </a:lnTo>
                <a:lnTo>
                  <a:pt x="21" y="128"/>
                </a:lnTo>
                <a:lnTo>
                  <a:pt x="23" y="133"/>
                </a:lnTo>
                <a:lnTo>
                  <a:pt x="23" y="186"/>
                </a:lnTo>
                <a:lnTo>
                  <a:pt x="23" y="116"/>
                </a:lnTo>
                <a:lnTo>
                  <a:pt x="23" y="169"/>
                </a:lnTo>
                <a:lnTo>
                  <a:pt x="25" y="174"/>
                </a:lnTo>
                <a:lnTo>
                  <a:pt x="25" y="179"/>
                </a:lnTo>
                <a:lnTo>
                  <a:pt x="25" y="153"/>
                </a:lnTo>
                <a:lnTo>
                  <a:pt x="26" y="174"/>
                </a:lnTo>
                <a:lnTo>
                  <a:pt x="26" y="45"/>
                </a:lnTo>
                <a:lnTo>
                  <a:pt x="26" y="54"/>
                </a:lnTo>
                <a:lnTo>
                  <a:pt x="28" y="66"/>
                </a:lnTo>
                <a:lnTo>
                  <a:pt x="28" y="35"/>
                </a:lnTo>
                <a:lnTo>
                  <a:pt x="28" y="38"/>
                </a:lnTo>
                <a:lnTo>
                  <a:pt x="30" y="38"/>
                </a:lnTo>
                <a:lnTo>
                  <a:pt x="30" y="147"/>
                </a:lnTo>
                <a:lnTo>
                  <a:pt x="30" y="17"/>
                </a:lnTo>
                <a:lnTo>
                  <a:pt x="30" y="119"/>
                </a:lnTo>
                <a:lnTo>
                  <a:pt x="32" y="115"/>
                </a:lnTo>
                <a:lnTo>
                  <a:pt x="32" y="127"/>
                </a:lnTo>
                <a:lnTo>
                  <a:pt x="32" y="78"/>
                </a:lnTo>
                <a:lnTo>
                  <a:pt x="32" y="81"/>
                </a:lnTo>
                <a:lnTo>
                  <a:pt x="33" y="76"/>
                </a:lnTo>
                <a:lnTo>
                  <a:pt x="33" y="112"/>
                </a:lnTo>
                <a:lnTo>
                  <a:pt x="33" y="29"/>
                </a:lnTo>
                <a:lnTo>
                  <a:pt x="33" y="36"/>
                </a:lnTo>
                <a:lnTo>
                  <a:pt x="35" y="65"/>
                </a:lnTo>
                <a:lnTo>
                  <a:pt x="35" y="74"/>
                </a:lnTo>
                <a:lnTo>
                  <a:pt x="35" y="29"/>
                </a:lnTo>
                <a:lnTo>
                  <a:pt x="35" y="51"/>
                </a:lnTo>
                <a:lnTo>
                  <a:pt x="37" y="35"/>
                </a:lnTo>
                <a:lnTo>
                  <a:pt x="37" y="103"/>
                </a:lnTo>
                <a:lnTo>
                  <a:pt x="37" y="24"/>
                </a:lnTo>
                <a:lnTo>
                  <a:pt x="37" y="48"/>
                </a:lnTo>
                <a:lnTo>
                  <a:pt x="39" y="86"/>
                </a:lnTo>
                <a:lnTo>
                  <a:pt x="39" y="212"/>
                </a:lnTo>
                <a:lnTo>
                  <a:pt x="39" y="134"/>
                </a:lnTo>
                <a:lnTo>
                  <a:pt x="40" y="130"/>
                </a:lnTo>
                <a:lnTo>
                  <a:pt x="40" y="48"/>
                </a:lnTo>
                <a:lnTo>
                  <a:pt x="40" y="50"/>
                </a:lnTo>
                <a:lnTo>
                  <a:pt x="42" y="48"/>
                </a:lnTo>
                <a:lnTo>
                  <a:pt x="42" y="85"/>
                </a:lnTo>
                <a:lnTo>
                  <a:pt x="42" y="42"/>
                </a:lnTo>
                <a:lnTo>
                  <a:pt x="42" y="55"/>
                </a:lnTo>
                <a:lnTo>
                  <a:pt x="44" y="48"/>
                </a:lnTo>
                <a:lnTo>
                  <a:pt x="44" y="63"/>
                </a:lnTo>
                <a:lnTo>
                  <a:pt x="44" y="17"/>
                </a:lnTo>
                <a:lnTo>
                  <a:pt x="46" y="23"/>
                </a:lnTo>
                <a:lnTo>
                  <a:pt x="46" y="147"/>
                </a:lnTo>
                <a:lnTo>
                  <a:pt x="46" y="6"/>
                </a:lnTo>
                <a:lnTo>
                  <a:pt x="46" y="129"/>
                </a:lnTo>
                <a:lnTo>
                  <a:pt x="47" y="117"/>
                </a:lnTo>
                <a:lnTo>
                  <a:pt x="47" y="124"/>
                </a:lnTo>
                <a:lnTo>
                  <a:pt x="47" y="60"/>
                </a:lnTo>
                <a:lnTo>
                  <a:pt x="47" y="63"/>
                </a:lnTo>
                <a:lnTo>
                  <a:pt x="49" y="64"/>
                </a:lnTo>
                <a:lnTo>
                  <a:pt x="49" y="99"/>
                </a:lnTo>
                <a:lnTo>
                  <a:pt x="49" y="0"/>
                </a:lnTo>
                <a:lnTo>
                  <a:pt x="49" y="34"/>
                </a:lnTo>
                <a:lnTo>
                  <a:pt x="51" y="59"/>
                </a:lnTo>
                <a:lnTo>
                  <a:pt x="51" y="67"/>
                </a:lnTo>
                <a:lnTo>
                  <a:pt x="51" y="15"/>
                </a:lnTo>
                <a:lnTo>
                  <a:pt x="51" y="48"/>
                </a:lnTo>
                <a:lnTo>
                  <a:pt x="53" y="54"/>
                </a:lnTo>
                <a:lnTo>
                  <a:pt x="53" y="102"/>
                </a:lnTo>
                <a:lnTo>
                  <a:pt x="53" y="21"/>
                </a:lnTo>
                <a:lnTo>
                  <a:pt x="53" y="48"/>
                </a:lnTo>
                <a:lnTo>
                  <a:pt x="54" y="58"/>
                </a:lnTo>
                <a:lnTo>
                  <a:pt x="54" y="227"/>
                </a:lnTo>
                <a:lnTo>
                  <a:pt x="54" y="127"/>
                </a:lnTo>
                <a:lnTo>
                  <a:pt x="56" y="135"/>
                </a:lnTo>
                <a:lnTo>
                  <a:pt x="56" y="156"/>
                </a:lnTo>
                <a:lnTo>
                  <a:pt x="56" y="106"/>
                </a:lnTo>
                <a:lnTo>
                  <a:pt x="56" y="127"/>
                </a:lnTo>
                <a:lnTo>
                  <a:pt x="58" y="114"/>
                </a:lnTo>
                <a:lnTo>
                  <a:pt x="58" y="137"/>
                </a:lnTo>
                <a:lnTo>
                  <a:pt x="58" y="34"/>
                </a:lnTo>
                <a:lnTo>
                  <a:pt x="60" y="39"/>
                </a:lnTo>
                <a:lnTo>
                  <a:pt x="60" y="64"/>
                </a:lnTo>
                <a:lnTo>
                  <a:pt x="60" y="21"/>
                </a:lnTo>
                <a:lnTo>
                  <a:pt x="61" y="2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89" name="Freeform 65"/>
          <p:cNvSpPr>
            <a:spLocks/>
          </p:cNvSpPr>
          <p:nvPr/>
        </p:nvSpPr>
        <p:spPr bwMode="auto">
          <a:xfrm>
            <a:off x="533231" y="3191350"/>
            <a:ext cx="397309" cy="710276"/>
          </a:xfrm>
          <a:custGeom>
            <a:avLst/>
            <a:gdLst/>
            <a:ahLst/>
            <a:cxnLst>
              <a:cxn ang="0">
                <a:pos x="0" y="123"/>
              </a:cxn>
              <a:cxn ang="0">
                <a:pos x="2" y="52"/>
              </a:cxn>
              <a:cxn ang="0">
                <a:pos x="4" y="109"/>
              </a:cxn>
              <a:cxn ang="0">
                <a:pos x="5" y="114"/>
              </a:cxn>
              <a:cxn ang="0">
                <a:pos x="7" y="99"/>
              </a:cxn>
              <a:cxn ang="0">
                <a:pos x="7" y="71"/>
              </a:cxn>
              <a:cxn ang="0">
                <a:pos x="9" y="123"/>
              </a:cxn>
              <a:cxn ang="0">
                <a:pos x="11" y="58"/>
              </a:cxn>
              <a:cxn ang="0">
                <a:pos x="12" y="45"/>
              </a:cxn>
              <a:cxn ang="0">
                <a:pos x="14" y="76"/>
              </a:cxn>
              <a:cxn ang="0">
                <a:pos x="16" y="152"/>
              </a:cxn>
              <a:cxn ang="0">
                <a:pos x="18" y="123"/>
              </a:cxn>
              <a:cxn ang="0">
                <a:pos x="18" y="84"/>
              </a:cxn>
              <a:cxn ang="0">
                <a:pos x="19" y="10"/>
              </a:cxn>
              <a:cxn ang="0">
                <a:pos x="21" y="28"/>
              </a:cxn>
              <a:cxn ang="0">
                <a:pos x="23" y="138"/>
              </a:cxn>
              <a:cxn ang="0">
                <a:pos x="25" y="146"/>
              </a:cxn>
              <a:cxn ang="0">
                <a:pos x="25" y="138"/>
              </a:cxn>
              <a:cxn ang="0">
                <a:pos x="26" y="104"/>
              </a:cxn>
              <a:cxn ang="0">
                <a:pos x="28" y="145"/>
              </a:cxn>
              <a:cxn ang="0">
                <a:pos x="30" y="70"/>
              </a:cxn>
              <a:cxn ang="0">
                <a:pos x="32" y="142"/>
              </a:cxn>
              <a:cxn ang="0">
                <a:pos x="33" y="128"/>
              </a:cxn>
              <a:cxn ang="0">
                <a:pos x="35" y="62"/>
              </a:cxn>
              <a:cxn ang="0">
                <a:pos x="35" y="67"/>
              </a:cxn>
              <a:cxn ang="0">
                <a:pos x="37" y="24"/>
              </a:cxn>
              <a:cxn ang="0">
                <a:pos x="39" y="96"/>
              </a:cxn>
              <a:cxn ang="0">
                <a:pos x="40" y="44"/>
              </a:cxn>
              <a:cxn ang="0">
                <a:pos x="42" y="129"/>
              </a:cxn>
              <a:cxn ang="0">
                <a:pos x="44" y="51"/>
              </a:cxn>
              <a:cxn ang="0">
                <a:pos x="45" y="111"/>
              </a:cxn>
              <a:cxn ang="0">
                <a:pos x="47" y="35"/>
              </a:cxn>
              <a:cxn ang="0">
                <a:pos x="47" y="134"/>
              </a:cxn>
              <a:cxn ang="0">
                <a:pos x="49" y="63"/>
              </a:cxn>
              <a:cxn ang="0">
                <a:pos x="51" y="24"/>
              </a:cxn>
              <a:cxn ang="0">
                <a:pos x="52" y="124"/>
              </a:cxn>
              <a:cxn ang="0">
                <a:pos x="54" y="128"/>
              </a:cxn>
              <a:cxn ang="0">
                <a:pos x="56" y="47"/>
              </a:cxn>
              <a:cxn ang="0">
                <a:pos x="58" y="130"/>
              </a:cxn>
              <a:cxn ang="0">
                <a:pos x="58" y="37"/>
              </a:cxn>
              <a:cxn ang="0">
                <a:pos x="59" y="30"/>
              </a:cxn>
              <a:cxn ang="0">
                <a:pos x="61" y="65"/>
              </a:cxn>
            </a:cxnLst>
            <a:rect l="0" t="0" r="r" b="b"/>
            <a:pathLst>
              <a:path w="63" h="213">
                <a:moveTo>
                  <a:pt x="0" y="30"/>
                </a:moveTo>
                <a:lnTo>
                  <a:pt x="0" y="153"/>
                </a:lnTo>
                <a:lnTo>
                  <a:pt x="0" y="123"/>
                </a:lnTo>
                <a:lnTo>
                  <a:pt x="2" y="119"/>
                </a:lnTo>
                <a:lnTo>
                  <a:pt x="2" y="120"/>
                </a:lnTo>
                <a:lnTo>
                  <a:pt x="2" y="52"/>
                </a:lnTo>
                <a:lnTo>
                  <a:pt x="2" y="79"/>
                </a:lnTo>
                <a:lnTo>
                  <a:pt x="4" y="76"/>
                </a:lnTo>
                <a:lnTo>
                  <a:pt x="4" y="109"/>
                </a:lnTo>
                <a:lnTo>
                  <a:pt x="4" y="84"/>
                </a:lnTo>
                <a:lnTo>
                  <a:pt x="5" y="69"/>
                </a:lnTo>
                <a:lnTo>
                  <a:pt x="5" y="114"/>
                </a:lnTo>
                <a:lnTo>
                  <a:pt x="5" y="27"/>
                </a:lnTo>
                <a:lnTo>
                  <a:pt x="5" y="105"/>
                </a:lnTo>
                <a:lnTo>
                  <a:pt x="7" y="99"/>
                </a:lnTo>
                <a:lnTo>
                  <a:pt x="7" y="127"/>
                </a:lnTo>
                <a:lnTo>
                  <a:pt x="7" y="68"/>
                </a:lnTo>
                <a:lnTo>
                  <a:pt x="7" y="71"/>
                </a:lnTo>
                <a:lnTo>
                  <a:pt x="9" y="75"/>
                </a:lnTo>
                <a:lnTo>
                  <a:pt x="9" y="213"/>
                </a:lnTo>
                <a:lnTo>
                  <a:pt x="9" y="123"/>
                </a:lnTo>
                <a:lnTo>
                  <a:pt x="11" y="121"/>
                </a:lnTo>
                <a:lnTo>
                  <a:pt x="11" y="53"/>
                </a:lnTo>
                <a:lnTo>
                  <a:pt x="11" y="58"/>
                </a:lnTo>
                <a:lnTo>
                  <a:pt x="12" y="56"/>
                </a:lnTo>
                <a:lnTo>
                  <a:pt x="12" y="96"/>
                </a:lnTo>
                <a:lnTo>
                  <a:pt x="12" y="45"/>
                </a:lnTo>
                <a:lnTo>
                  <a:pt x="12" y="50"/>
                </a:lnTo>
                <a:lnTo>
                  <a:pt x="14" y="57"/>
                </a:lnTo>
                <a:lnTo>
                  <a:pt x="14" y="76"/>
                </a:lnTo>
                <a:lnTo>
                  <a:pt x="14" y="25"/>
                </a:lnTo>
                <a:lnTo>
                  <a:pt x="16" y="25"/>
                </a:lnTo>
                <a:lnTo>
                  <a:pt x="16" y="152"/>
                </a:lnTo>
                <a:lnTo>
                  <a:pt x="16" y="17"/>
                </a:lnTo>
                <a:lnTo>
                  <a:pt x="16" y="137"/>
                </a:lnTo>
                <a:lnTo>
                  <a:pt x="18" y="123"/>
                </a:lnTo>
                <a:lnTo>
                  <a:pt x="18" y="129"/>
                </a:lnTo>
                <a:lnTo>
                  <a:pt x="18" y="66"/>
                </a:lnTo>
                <a:lnTo>
                  <a:pt x="18" y="84"/>
                </a:lnTo>
                <a:lnTo>
                  <a:pt x="19" y="76"/>
                </a:lnTo>
                <a:lnTo>
                  <a:pt x="19" y="102"/>
                </a:lnTo>
                <a:lnTo>
                  <a:pt x="19" y="10"/>
                </a:lnTo>
                <a:lnTo>
                  <a:pt x="19" y="50"/>
                </a:lnTo>
                <a:lnTo>
                  <a:pt x="21" y="59"/>
                </a:lnTo>
                <a:lnTo>
                  <a:pt x="21" y="28"/>
                </a:lnTo>
                <a:lnTo>
                  <a:pt x="21" y="119"/>
                </a:lnTo>
                <a:lnTo>
                  <a:pt x="23" y="126"/>
                </a:lnTo>
                <a:lnTo>
                  <a:pt x="23" y="138"/>
                </a:lnTo>
                <a:lnTo>
                  <a:pt x="23" y="45"/>
                </a:lnTo>
                <a:lnTo>
                  <a:pt x="23" y="76"/>
                </a:lnTo>
                <a:lnTo>
                  <a:pt x="25" y="146"/>
                </a:lnTo>
                <a:lnTo>
                  <a:pt x="25" y="213"/>
                </a:lnTo>
                <a:lnTo>
                  <a:pt x="25" y="114"/>
                </a:lnTo>
                <a:lnTo>
                  <a:pt x="25" y="138"/>
                </a:lnTo>
                <a:lnTo>
                  <a:pt x="26" y="150"/>
                </a:lnTo>
                <a:lnTo>
                  <a:pt x="26" y="159"/>
                </a:lnTo>
                <a:lnTo>
                  <a:pt x="26" y="104"/>
                </a:lnTo>
                <a:lnTo>
                  <a:pt x="26" y="132"/>
                </a:lnTo>
                <a:lnTo>
                  <a:pt x="28" y="128"/>
                </a:lnTo>
                <a:lnTo>
                  <a:pt x="28" y="145"/>
                </a:lnTo>
                <a:lnTo>
                  <a:pt x="28" y="39"/>
                </a:lnTo>
                <a:lnTo>
                  <a:pt x="30" y="33"/>
                </a:lnTo>
                <a:lnTo>
                  <a:pt x="30" y="70"/>
                </a:lnTo>
                <a:lnTo>
                  <a:pt x="30" y="14"/>
                </a:lnTo>
                <a:lnTo>
                  <a:pt x="32" y="13"/>
                </a:lnTo>
                <a:lnTo>
                  <a:pt x="32" y="142"/>
                </a:lnTo>
                <a:lnTo>
                  <a:pt x="32" y="0"/>
                </a:lnTo>
                <a:lnTo>
                  <a:pt x="32" y="127"/>
                </a:lnTo>
                <a:lnTo>
                  <a:pt x="33" y="128"/>
                </a:lnTo>
                <a:lnTo>
                  <a:pt x="33" y="47"/>
                </a:lnTo>
                <a:lnTo>
                  <a:pt x="33" y="61"/>
                </a:lnTo>
                <a:lnTo>
                  <a:pt x="35" y="62"/>
                </a:lnTo>
                <a:lnTo>
                  <a:pt x="35" y="80"/>
                </a:lnTo>
                <a:lnTo>
                  <a:pt x="35" y="17"/>
                </a:lnTo>
                <a:lnTo>
                  <a:pt x="35" y="67"/>
                </a:lnTo>
                <a:lnTo>
                  <a:pt x="37" y="60"/>
                </a:lnTo>
                <a:lnTo>
                  <a:pt x="37" y="90"/>
                </a:lnTo>
                <a:lnTo>
                  <a:pt x="37" y="24"/>
                </a:lnTo>
                <a:lnTo>
                  <a:pt x="37" y="32"/>
                </a:lnTo>
                <a:lnTo>
                  <a:pt x="39" y="29"/>
                </a:lnTo>
                <a:lnTo>
                  <a:pt x="39" y="96"/>
                </a:lnTo>
                <a:lnTo>
                  <a:pt x="39" y="17"/>
                </a:lnTo>
                <a:lnTo>
                  <a:pt x="39" y="30"/>
                </a:lnTo>
                <a:lnTo>
                  <a:pt x="40" y="44"/>
                </a:lnTo>
                <a:lnTo>
                  <a:pt x="40" y="190"/>
                </a:lnTo>
                <a:lnTo>
                  <a:pt x="40" y="129"/>
                </a:lnTo>
                <a:lnTo>
                  <a:pt x="42" y="129"/>
                </a:lnTo>
                <a:lnTo>
                  <a:pt x="42" y="31"/>
                </a:lnTo>
                <a:lnTo>
                  <a:pt x="42" y="47"/>
                </a:lnTo>
                <a:lnTo>
                  <a:pt x="44" y="51"/>
                </a:lnTo>
                <a:lnTo>
                  <a:pt x="44" y="41"/>
                </a:lnTo>
                <a:lnTo>
                  <a:pt x="44" y="116"/>
                </a:lnTo>
                <a:lnTo>
                  <a:pt x="45" y="111"/>
                </a:lnTo>
                <a:lnTo>
                  <a:pt x="45" y="122"/>
                </a:lnTo>
                <a:lnTo>
                  <a:pt x="45" y="42"/>
                </a:lnTo>
                <a:lnTo>
                  <a:pt x="47" y="35"/>
                </a:lnTo>
                <a:lnTo>
                  <a:pt x="47" y="137"/>
                </a:lnTo>
                <a:lnTo>
                  <a:pt x="47" y="20"/>
                </a:lnTo>
                <a:lnTo>
                  <a:pt x="47" y="134"/>
                </a:lnTo>
                <a:lnTo>
                  <a:pt x="49" y="130"/>
                </a:lnTo>
                <a:lnTo>
                  <a:pt x="49" y="150"/>
                </a:lnTo>
                <a:lnTo>
                  <a:pt x="49" y="63"/>
                </a:lnTo>
                <a:lnTo>
                  <a:pt x="51" y="61"/>
                </a:lnTo>
                <a:lnTo>
                  <a:pt x="51" y="88"/>
                </a:lnTo>
                <a:lnTo>
                  <a:pt x="51" y="24"/>
                </a:lnTo>
                <a:lnTo>
                  <a:pt x="51" y="81"/>
                </a:lnTo>
                <a:lnTo>
                  <a:pt x="52" y="73"/>
                </a:lnTo>
                <a:lnTo>
                  <a:pt x="52" y="124"/>
                </a:lnTo>
                <a:lnTo>
                  <a:pt x="52" y="53"/>
                </a:lnTo>
                <a:lnTo>
                  <a:pt x="54" y="45"/>
                </a:lnTo>
                <a:lnTo>
                  <a:pt x="54" y="128"/>
                </a:lnTo>
                <a:lnTo>
                  <a:pt x="54" y="40"/>
                </a:lnTo>
                <a:lnTo>
                  <a:pt x="54" y="55"/>
                </a:lnTo>
                <a:lnTo>
                  <a:pt x="56" y="47"/>
                </a:lnTo>
                <a:lnTo>
                  <a:pt x="56" y="194"/>
                </a:lnTo>
                <a:lnTo>
                  <a:pt x="56" y="133"/>
                </a:lnTo>
                <a:lnTo>
                  <a:pt x="58" y="130"/>
                </a:lnTo>
                <a:lnTo>
                  <a:pt x="58" y="132"/>
                </a:lnTo>
                <a:lnTo>
                  <a:pt x="58" y="22"/>
                </a:lnTo>
                <a:lnTo>
                  <a:pt x="58" y="37"/>
                </a:lnTo>
                <a:lnTo>
                  <a:pt x="59" y="37"/>
                </a:lnTo>
                <a:lnTo>
                  <a:pt x="59" y="77"/>
                </a:lnTo>
                <a:lnTo>
                  <a:pt x="59" y="30"/>
                </a:lnTo>
                <a:lnTo>
                  <a:pt x="59" y="41"/>
                </a:lnTo>
                <a:lnTo>
                  <a:pt x="61" y="37"/>
                </a:lnTo>
                <a:lnTo>
                  <a:pt x="61" y="65"/>
                </a:lnTo>
                <a:lnTo>
                  <a:pt x="61" y="17"/>
                </a:lnTo>
                <a:lnTo>
                  <a:pt x="63" y="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0" name="Freeform 66"/>
          <p:cNvSpPr>
            <a:spLocks/>
          </p:cNvSpPr>
          <p:nvPr/>
        </p:nvSpPr>
        <p:spPr bwMode="auto">
          <a:xfrm>
            <a:off x="930544" y="3148000"/>
            <a:ext cx="384697" cy="723617"/>
          </a:xfrm>
          <a:custGeom>
            <a:avLst/>
            <a:gdLst/>
            <a:ahLst/>
            <a:cxnLst>
              <a:cxn ang="0">
                <a:pos x="0" y="132"/>
              </a:cxn>
              <a:cxn ang="0">
                <a:pos x="2" y="58"/>
              </a:cxn>
              <a:cxn ang="0">
                <a:pos x="3" y="21"/>
              </a:cxn>
              <a:cxn ang="0">
                <a:pos x="5" y="94"/>
              </a:cxn>
              <a:cxn ang="0">
                <a:pos x="7" y="45"/>
              </a:cxn>
              <a:cxn ang="0">
                <a:pos x="7" y="34"/>
              </a:cxn>
              <a:cxn ang="0">
                <a:pos x="9" y="145"/>
              </a:cxn>
              <a:cxn ang="0">
                <a:pos x="10" y="50"/>
              </a:cxn>
              <a:cxn ang="0">
                <a:pos x="12" y="168"/>
              </a:cxn>
              <a:cxn ang="0">
                <a:pos x="14" y="139"/>
              </a:cxn>
              <a:cxn ang="0">
                <a:pos x="14" y="75"/>
              </a:cxn>
              <a:cxn ang="0">
                <a:pos x="16" y="43"/>
              </a:cxn>
              <a:cxn ang="0">
                <a:pos x="17" y="152"/>
              </a:cxn>
              <a:cxn ang="0">
                <a:pos x="19" y="111"/>
              </a:cxn>
              <a:cxn ang="0">
                <a:pos x="21" y="127"/>
              </a:cxn>
              <a:cxn ang="0">
                <a:pos x="21" y="50"/>
              </a:cxn>
              <a:cxn ang="0">
                <a:pos x="22" y="53"/>
              </a:cxn>
              <a:cxn ang="0">
                <a:pos x="24" y="151"/>
              </a:cxn>
              <a:cxn ang="0">
                <a:pos x="26" y="82"/>
              </a:cxn>
              <a:cxn ang="0">
                <a:pos x="28" y="36"/>
              </a:cxn>
              <a:cxn ang="0">
                <a:pos x="29" y="106"/>
              </a:cxn>
              <a:cxn ang="0">
                <a:pos x="31" y="54"/>
              </a:cxn>
              <a:cxn ang="0">
                <a:pos x="33" y="151"/>
              </a:cxn>
              <a:cxn ang="0">
                <a:pos x="35" y="97"/>
              </a:cxn>
              <a:cxn ang="0">
                <a:pos x="36" y="89"/>
              </a:cxn>
              <a:cxn ang="0">
                <a:pos x="36" y="122"/>
              </a:cxn>
              <a:cxn ang="0">
                <a:pos x="38" y="52"/>
              </a:cxn>
              <a:cxn ang="0">
                <a:pos x="40" y="161"/>
              </a:cxn>
              <a:cxn ang="0">
                <a:pos x="42" y="157"/>
              </a:cxn>
              <a:cxn ang="0">
                <a:pos x="42" y="117"/>
              </a:cxn>
              <a:cxn ang="0">
                <a:pos x="43" y="66"/>
              </a:cxn>
              <a:cxn ang="0">
                <a:pos x="45" y="72"/>
              </a:cxn>
              <a:cxn ang="0">
                <a:pos x="47" y="169"/>
              </a:cxn>
              <a:cxn ang="0">
                <a:pos x="49" y="116"/>
              </a:cxn>
              <a:cxn ang="0">
                <a:pos x="50" y="43"/>
              </a:cxn>
              <a:cxn ang="0">
                <a:pos x="52" y="118"/>
              </a:cxn>
              <a:cxn ang="0">
                <a:pos x="52" y="90"/>
              </a:cxn>
              <a:cxn ang="0">
                <a:pos x="54" y="21"/>
              </a:cxn>
              <a:cxn ang="0">
                <a:pos x="56" y="137"/>
              </a:cxn>
              <a:cxn ang="0">
                <a:pos x="57" y="114"/>
              </a:cxn>
              <a:cxn ang="0">
                <a:pos x="57" y="106"/>
              </a:cxn>
              <a:cxn ang="0">
                <a:pos x="59" y="33"/>
              </a:cxn>
            </a:cxnLst>
            <a:rect l="0" t="0" r="r" b="b"/>
            <a:pathLst>
              <a:path w="61" h="217">
                <a:moveTo>
                  <a:pt x="0" y="21"/>
                </a:moveTo>
                <a:lnTo>
                  <a:pt x="0" y="152"/>
                </a:lnTo>
                <a:lnTo>
                  <a:pt x="0" y="132"/>
                </a:lnTo>
                <a:lnTo>
                  <a:pt x="2" y="147"/>
                </a:lnTo>
                <a:lnTo>
                  <a:pt x="2" y="151"/>
                </a:lnTo>
                <a:lnTo>
                  <a:pt x="2" y="58"/>
                </a:lnTo>
                <a:lnTo>
                  <a:pt x="3" y="78"/>
                </a:lnTo>
                <a:lnTo>
                  <a:pt x="3" y="86"/>
                </a:lnTo>
                <a:lnTo>
                  <a:pt x="3" y="21"/>
                </a:lnTo>
                <a:lnTo>
                  <a:pt x="3" y="71"/>
                </a:lnTo>
                <a:lnTo>
                  <a:pt x="5" y="82"/>
                </a:lnTo>
                <a:lnTo>
                  <a:pt x="5" y="94"/>
                </a:lnTo>
                <a:lnTo>
                  <a:pt x="5" y="27"/>
                </a:lnTo>
                <a:lnTo>
                  <a:pt x="5" y="38"/>
                </a:lnTo>
                <a:lnTo>
                  <a:pt x="7" y="45"/>
                </a:lnTo>
                <a:lnTo>
                  <a:pt x="7" y="108"/>
                </a:lnTo>
                <a:lnTo>
                  <a:pt x="7" y="27"/>
                </a:lnTo>
                <a:lnTo>
                  <a:pt x="7" y="34"/>
                </a:lnTo>
                <a:lnTo>
                  <a:pt x="9" y="35"/>
                </a:lnTo>
                <a:lnTo>
                  <a:pt x="9" y="217"/>
                </a:lnTo>
                <a:lnTo>
                  <a:pt x="9" y="145"/>
                </a:lnTo>
                <a:lnTo>
                  <a:pt x="10" y="139"/>
                </a:lnTo>
                <a:lnTo>
                  <a:pt x="10" y="146"/>
                </a:lnTo>
                <a:lnTo>
                  <a:pt x="10" y="50"/>
                </a:lnTo>
                <a:lnTo>
                  <a:pt x="10" y="68"/>
                </a:lnTo>
                <a:lnTo>
                  <a:pt x="12" y="69"/>
                </a:lnTo>
                <a:lnTo>
                  <a:pt x="12" y="168"/>
                </a:lnTo>
                <a:lnTo>
                  <a:pt x="12" y="52"/>
                </a:lnTo>
                <a:lnTo>
                  <a:pt x="12" y="133"/>
                </a:lnTo>
                <a:lnTo>
                  <a:pt x="14" y="139"/>
                </a:lnTo>
                <a:lnTo>
                  <a:pt x="14" y="151"/>
                </a:lnTo>
                <a:lnTo>
                  <a:pt x="14" y="67"/>
                </a:lnTo>
                <a:lnTo>
                  <a:pt x="14" y="75"/>
                </a:lnTo>
                <a:lnTo>
                  <a:pt x="16" y="71"/>
                </a:lnTo>
                <a:lnTo>
                  <a:pt x="16" y="163"/>
                </a:lnTo>
                <a:lnTo>
                  <a:pt x="16" y="43"/>
                </a:lnTo>
                <a:lnTo>
                  <a:pt x="16" y="148"/>
                </a:lnTo>
                <a:lnTo>
                  <a:pt x="17" y="145"/>
                </a:lnTo>
                <a:lnTo>
                  <a:pt x="17" y="152"/>
                </a:lnTo>
                <a:lnTo>
                  <a:pt x="17" y="90"/>
                </a:lnTo>
                <a:lnTo>
                  <a:pt x="19" y="86"/>
                </a:lnTo>
                <a:lnTo>
                  <a:pt x="19" y="111"/>
                </a:lnTo>
                <a:lnTo>
                  <a:pt x="19" y="33"/>
                </a:lnTo>
                <a:lnTo>
                  <a:pt x="19" y="103"/>
                </a:lnTo>
                <a:lnTo>
                  <a:pt x="21" y="127"/>
                </a:lnTo>
                <a:lnTo>
                  <a:pt x="21" y="151"/>
                </a:lnTo>
                <a:lnTo>
                  <a:pt x="21" y="49"/>
                </a:lnTo>
                <a:lnTo>
                  <a:pt x="21" y="50"/>
                </a:lnTo>
                <a:lnTo>
                  <a:pt x="22" y="58"/>
                </a:lnTo>
                <a:lnTo>
                  <a:pt x="22" y="139"/>
                </a:lnTo>
                <a:lnTo>
                  <a:pt x="22" y="53"/>
                </a:lnTo>
                <a:lnTo>
                  <a:pt x="24" y="49"/>
                </a:lnTo>
                <a:lnTo>
                  <a:pt x="24" y="204"/>
                </a:lnTo>
                <a:lnTo>
                  <a:pt x="24" y="151"/>
                </a:lnTo>
                <a:lnTo>
                  <a:pt x="26" y="132"/>
                </a:lnTo>
                <a:lnTo>
                  <a:pt x="26" y="33"/>
                </a:lnTo>
                <a:lnTo>
                  <a:pt x="26" y="82"/>
                </a:lnTo>
                <a:lnTo>
                  <a:pt x="28" y="76"/>
                </a:lnTo>
                <a:lnTo>
                  <a:pt x="28" y="101"/>
                </a:lnTo>
                <a:lnTo>
                  <a:pt x="28" y="36"/>
                </a:lnTo>
                <a:lnTo>
                  <a:pt x="28" y="94"/>
                </a:lnTo>
                <a:lnTo>
                  <a:pt x="29" y="75"/>
                </a:lnTo>
                <a:lnTo>
                  <a:pt x="29" y="106"/>
                </a:lnTo>
                <a:lnTo>
                  <a:pt x="29" y="60"/>
                </a:lnTo>
                <a:lnTo>
                  <a:pt x="29" y="78"/>
                </a:lnTo>
                <a:lnTo>
                  <a:pt x="31" y="54"/>
                </a:lnTo>
                <a:lnTo>
                  <a:pt x="31" y="114"/>
                </a:lnTo>
                <a:lnTo>
                  <a:pt x="33" y="106"/>
                </a:lnTo>
                <a:lnTo>
                  <a:pt x="33" y="151"/>
                </a:lnTo>
                <a:lnTo>
                  <a:pt x="33" y="52"/>
                </a:lnTo>
                <a:lnTo>
                  <a:pt x="35" y="52"/>
                </a:lnTo>
                <a:lnTo>
                  <a:pt x="35" y="97"/>
                </a:lnTo>
                <a:lnTo>
                  <a:pt x="35" y="33"/>
                </a:lnTo>
                <a:lnTo>
                  <a:pt x="35" y="71"/>
                </a:lnTo>
                <a:lnTo>
                  <a:pt x="36" y="89"/>
                </a:lnTo>
                <a:lnTo>
                  <a:pt x="36" y="152"/>
                </a:lnTo>
                <a:lnTo>
                  <a:pt x="36" y="79"/>
                </a:lnTo>
                <a:lnTo>
                  <a:pt x="36" y="122"/>
                </a:lnTo>
                <a:lnTo>
                  <a:pt x="38" y="136"/>
                </a:lnTo>
                <a:lnTo>
                  <a:pt x="38" y="154"/>
                </a:lnTo>
                <a:lnTo>
                  <a:pt x="38" y="52"/>
                </a:lnTo>
                <a:lnTo>
                  <a:pt x="38" y="105"/>
                </a:lnTo>
                <a:lnTo>
                  <a:pt x="40" y="95"/>
                </a:lnTo>
                <a:lnTo>
                  <a:pt x="40" y="161"/>
                </a:lnTo>
                <a:lnTo>
                  <a:pt x="40" y="74"/>
                </a:lnTo>
                <a:lnTo>
                  <a:pt x="40" y="151"/>
                </a:lnTo>
                <a:lnTo>
                  <a:pt x="42" y="157"/>
                </a:lnTo>
                <a:lnTo>
                  <a:pt x="42" y="173"/>
                </a:lnTo>
                <a:lnTo>
                  <a:pt x="42" y="100"/>
                </a:lnTo>
                <a:lnTo>
                  <a:pt x="42" y="117"/>
                </a:lnTo>
                <a:lnTo>
                  <a:pt x="43" y="128"/>
                </a:lnTo>
                <a:lnTo>
                  <a:pt x="43" y="145"/>
                </a:lnTo>
                <a:lnTo>
                  <a:pt x="43" y="66"/>
                </a:lnTo>
                <a:lnTo>
                  <a:pt x="45" y="75"/>
                </a:lnTo>
                <a:lnTo>
                  <a:pt x="45" y="188"/>
                </a:lnTo>
                <a:lnTo>
                  <a:pt x="45" y="72"/>
                </a:lnTo>
                <a:lnTo>
                  <a:pt x="45" y="167"/>
                </a:lnTo>
                <a:lnTo>
                  <a:pt x="47" y="163"/>
                </a:lnTo>
                <a:lnTo>
                  <a:pt x="47" y="169"/>
                </a:lnTo>
                <a:lnTo>
                  <a:pt x="47" y="96"/>
                </a:lnTo>
                <a:lnTo>
                  <a:pt x="47" y="120"/>
                </a:lnTo>
                <a:lnTo>
                  <a:pt x="49" y="116"/>
                </a:lnTo>
                <a:lnTo>
                  <a:pt x="49" y="175"/>
                </a:lnTo>
                <a:lnTo>
                  <a:pt x="49" y="87"/>
                </a:lnTo>
                <a:lnTo>
                  <a:pt x="50" y="43"/>
                </a:lnTo>
                <a:lnTo>
                  <a:pt x="50" y="40"/>
                </a:lnTo>
                <a:lnTo>
                  <a:pt x="50" y="109"/>
                </a:lnTo>
                <a:lnTo>
                  <a:pt x="52" y="118"/>
                </a:lnTo>
                <a:lnTo>
                  <a:pt x="52" y="161"/>
                </a:lnTo>
                <a:lnTo>
                  <a:pt x="52" y="87"/>
                </a:lnTo>
                <a:lnTo>
                  <a:pt x="52" y="90"/>
                </a:lnTo>
                <a:lnTo>
                  <a:pt x="54" y="77"/>
                </a:lnTo>
                <a:lnTo>
                  <a:pt x="54" y="111"/>
                </a:lnTo>
                <a:lnTo>
                  <a:pt x="54" y="21"/>
                </a:lnTo>
                <a:lnTo>
                  <a:pt x="54" y="26"/>
                </a:lnTo>
                <a:lnTo>
                  <a:pt x="56" y="14"/>
                </a:lnTo>
                <a:lnTo>
                  <a:pt x="56" y="137"/>
                </a:lnTo>
                <a:lnTo>
                  <a:pt x="56" y="0"/>
                </a:lnTo>
                <a:lnTo>
                  <a:pt x="56" y="103"/>
                </a:lnTo>
                <a:lnTo>
                  <a:pt x="57" y="114"/>
                </a:lnTo>
                <a:lnTo>
                  <a:pt x="57" y="175"/>
                </a:lnTo>
                <a:lnTo>
                  <a:pt x="57" y="77"/>
                </a:lnTo>
                <a:lnTo>
                  <a:pt x="57" y="106"/>
                </a:lnTo>
                <a:lnTo>
                  <a:pt x="59" y="99"/>
                </a:lnTo>
                <a:lnTo>
                  <a:pt x="59" y="114"/>
                </a:lnTo>
                <a:lnTo>
                  <a:pt x="59" y="33"/>
                </a:lnTo>
                <a:lnTo>
                  <a:pt x="59" y="41"/>
                </a:lnTo>
                <a:lnTo>
                  <a:pt x="61" y="3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1" name="Freeform 67"/>
          <p:cNvSpPr>
            <a:spLocks/>
          </p:cNvSpPr>
          <p:nvPr/>
        </p:nvSpPr>
        <p:spPr bwMode="auto">
          <a:xfrm>
            <a:off x="1315240" y="3181348"/>
            <a:ext cx="384697" cy="663593"/>
          </a:xfrm>
          <a:custGeom>
            <a:avLst/>
            <a:gdLst/>
            <a:ahLst/>
            <a:cxnLst>
              <a:cxn ang="0">
                <a:pos x="0" y="5"/>
              </a:cxn>
              <a:cxn ang="0">
                <a:pos x="2" y="104"/>
              </a:cxn>
              <a:cxn ang="0">
                <a:pos x="3" y="110"/>
              </a:cxn>
              <a:cxn ang="0">
                <a:pos x="5" y="77"/>
              </a:cxn>
              <a:cxn ang="0">
                <a:pos x="5" y="116"/>
              </a:cxn>
              <a:cxn ang="0">
                <a:pos x="7" y="54"/>
              </a:cxn>
              <a:cxn ang="0">
                <a:pos x="8" y="104"/>
              </a:cxn>
              <a:cxn ang="0">
                <a:pos x="10" y="54"/>
              </a:cxn>
              <a:cxn ang="0">
                <a:pos x="12" y="133"/>
              </a:cxn>
              <a:cxn ang="0">
                <a:pos x="12" y="73"/>
              </a:cxn>
              <a:cxn ang="0">
                <a:pos x="14" y="7"/>
              </a:cxn>
              <a:cxn ang="0">
                <a:pos x="15" y="0"/>
              </a:cxn>
              <a:cxn ang="0">
                <a:pos x="17" y="125"/>
              </a:cxn>
              <a:cxn ang="0">
                <a:pos x="19" y="94"/>
              </a:cxn>
              <a:cxn ang="0">
                <a:pos x="21" y="80"/>
              </a:cxn>
              <a:cxn ang="0">
                <a:pos x="22" y="71"/>
              </a:cxn>
              <a:cxn ang="0">
                <a:pos x="24" y="114"/>
              </a:cxn>
              <a:cxn ang="0">
                <a:pos x="24" y="34"/>
              </a:cxn>
              <a:cxn ang="0">
                <a:pos x="26" y="25"/>
              </a:cxn>
              <a:cxn ang="0">
                <a:pos x="28" y="126"/>
              </a:cxn>
              <a:cxn ang="0">
                <a:pos x="29" y="93"/>
              </a:cxn>
              <a:cxn ang="0">
                <a:pos x="29" y="102"/>
              </a:cxn>
              <a:cxn ang="0">
                <a:pos x="31" y="97"/>
              </a:cxn>
              <a:cxn ang="0">
                <a:pos x="33" y="65"/>
              </a:cxn>
              <a:cxn ang="0">
                <a:pos x="35" y="122"/>
              </a:cxn>
              <a:cxn ang="0">
                <a:pos x="36" y="115"/>
              </a:cxn>
              <a:cxn ang="0">
                <a:pos x="38" y="44"/>
              </a:cxn>
              <a:cxn ang="0">
                <a:pos x="38" y="145"/>
              </a:cxn>
              <a:cxn ang="0">
                <a:pos x="40" y="30"/>
              </a:cxn>
              <a:cxn ang="0">
                <a:pos x="42" y="135"/>
              </a:cxn>
              <a:cxn ang="0">
                <a:pos x="43" y="106"/>
              </a:cxn>
              <a:cxn ang="0">
                <a:pos x="45" y="73"/>
              </a:cxn>
              <a:cxn ang="0">
                <a:pos x="45" y="71"/>
              </a:cxn>
              <a:cxn ang="0">
                <a:pos x="47" y="157"/>
              </a:cxn>
              <a:cxn ang="0">
                <a:pos x="48" y="71"/>
              </a:cxn>
              <a:cxn ang="0">
                <a:pos x="50" y="90"/>
              </a:cxn>
              <a:cxn ang="0">
                <a:pos x="52" y="34"/>
              </a:cxn>
              <a:cxn ang="0">
                <a:pos x="54" y="199"/>
              </a:cxn>
              <a:cxn ang="0">
                <a:pos x="55" y="10"/>
              </a:cxn>
              <a:cxn ang="0">
                <a:pos x="57" y="87"/>
              </a:cxn>
              <a:cxn ang="0">
                <a:pos x="59" y="85"/>
              </a:cxn>
              <a:cxn ang="0">
                <a:pos x="59" y="18"/>
              </a:cxn>
            </a:cxnLst>
            <a:rect l="0" t="0" r="r" b="b"/>
            <a:pathLst>
              <a:path w="61" h="199">
                <a:moveTo>
                  <a:pt x="0" y="26"/>
                </a:moveTo>
                <a:lnTo>
                  <a:pt x="0" y="86"/>
                </a:lnTo>
                <a:lnTo>
                  <a:pt x="0" y="5"/>
                </a:lnTo>
                <a:lnTo>
                  <a:pt x="0" y="84"/>
                </a:lnTo>
                <a:lnTo>
                  <a:pt x="2" y="95"/>
                </a:lnTo>
                <a:lnTo>
                  <a:pt x="2" y="104"/>
                </a:lnTo>
                <a:lnTo>
                  <a:pt x="2" y="49"/>
                </a:lnTo>
                <a:lnTo>
                  <a:pt x="2" y="89"/>
                </a:lnTo>
                <a:lnTo>
                  <a:pt x="3" y="110"/>
                </a:lnTo>
                <a:lnTo>
                  <a:pt x="3" y="141"/>
                </a:lnTo>
                <a:lnTo>
                  <a:pt x="3" y="67"/>
                </a:lnTo>
                <a:lnTo>
                  <a:pt x="5" y="77"/>
                </a:lnTo>
                <a:lnTo>
                  <a:pt x="5" y="138"/>
                </a:lnTo>
                <a:lnTo>
                  <a:pt x="5" y="59"/>
                </a:lnTo>
                <a:lnTo>
                  <a:pt x="5" y="116"/>
                </a:lnTo>
                <a:lnTo>
                  <a:pt x="7" y="107"/>
                </a:lnTo>
                <a:lnTo>
                  <a:pt x="7" y="110"/>
                </a:lnTo>
                <a:lnTo>
                  <a:pt x="7" y="54"/>
                </a:lnTo>
                <a:lnTo>
                  <a:pt x="7" y="57"/>
                </a:lnTo>
                <a:lnTo>
                  <a:pt x="8" y="50"/>
                </a:lnTo>
                <a:lnTo>
                  <a:pt x="8" y="104"/>
                </a:lnTo>
                <a:lnTo>
                  <a:pt x="8" y="38"/>
                </a:lnTo>
                <a:lnTo>
                  <a:pt x="8" y="61"/>
                </a:lnTo>
                <a:lnTo>
                  <a:pt x="10" y="54"/>
                </a:lnTo>
                <a:lnTo>
                  <a:pt x="10" y="196"/>
                </a:lnTo>
                <a:lnTo>
                  <a:pt x="10" y="137"/>
                </a:lnTo>
                <a:lnTo>
                  <a:pt x="12" y="133"/>
                </a:lnTo>
                <a:lnTo>
                  <a:pt x="12" y="156"/>
                </a:lnTo>
                <a:lnTo>
                  <a:pt x="12" y="48"/>
                </a:lnTo>
                <a:lnTo>
                  <a:pt x="12" y="73"/>
                </a:lnTo>
                <a:lnTo>
                  <a:pt x="14" y="86"/>
                </a:lnTo>
                <a:lnTo>
                  <a:pt x="14" y="150"/>
                </a:lnTo>
                <a:lnTo>
                  <a:pt x="14" y="7"/>
                </a:lnTo>
                <a:lnTo>
                  <a:pt x="15" y="5"/>
                </a:lnTo>
                <a:lnTo>
                  <a:pt x="15" y="121"/>
                </a:lnTo>
                <a:lnTo>
                  <a:pt x="15" y="0"/>
                </a:lnTo>
                <a:lnTo>
                  <a:pt x="15" y="119"/>
                </a:lnTo>
                <a:lnTo>
                  <a:pt x="17" y="117"/>
                </a:lnTo>
                <a:lnTo>
                  <a:pt x="17" y="125"/>
                </a:lnTo>
                <a:lnTo>
                  <a:pt x="17" y="54"/>
                </a:lnTo>
                <a:lnTo>
                  <a:pt x="17" y="82"/>
                </a:lnTo>
                <a:lnTo>
                  <a:pt x="19" y="94"/>
                </a:lnTo>
                <a:lnTo>
                  <a:pt x="19" y="136"/>
                </a:lnTo>
                <a:lnTo>
                  <a:pt x="19" y="82"/>
                </a:lnTo>
                <a:lnTo>
                  <a:pt x="21" y="80"/>
                </a:lnTo>
                <a:lnTo>
                  <a:pt x="21" y="20"/>
                </a:lnTo>
                <a:lnTo>
                  <a:pt x="21" y="71"/>
                </a:lnTo>
                <a:lnTo>
                  <a:pt x="22" y="71"/>
                </a:lnTo>
                <a:lnTo>
                  <a:pt x="22" y="134"/>
                </a:lnTo>
                <a:lnTo>
                  <a:pt x="22" y="126"/>
                </a:lnTo>
                <a:lnTo>
                  <a:pt x="24" y="114"/>
                </a:lnTo>
                <a:lnTo>
                  <a:pt x="24" y="136"/>
                </a:lnTo>
                <a:lnTo>
                  <a:pt x="24" y="24"/>
                </a:lnTo>
                <a:lnTo>
                  <a:pt x="24" y="34"/>
                </a:lnTo>
                <a:lnTo>
                  <a:pt x="26" y="30"/>
                </a:lnTo>
                <a:lnTo>
                  <a:pt x="26" y="119"/>
                </a:lnTo>
                <a:lnTo>
                  <a:pt x="26" y="25"/>
                </a:lnTo>
                <a:lnTo>
                  <a:pt x="26" y="102"/>
                </a:lnTo>
                <a:lnTo>
                  <a:pt x="28" y="110"/>
                </a:lnTo>
                <a:lnTo>
                  <a:pt x="28" y="126"/>
                </a:lnTo>
                <a:lnTo>
                  <a:pt x="28" y="25"/>
                </a:lnTo>
                <a:lnTo>
                  <a:pt x="28" y="96"/>
                </a:lnTo>
                <a:lnTo>
                  <a:pt x="29" y="93"/>
                </a:lnTo>
                <a:lnTo>
                  <a:pt x="29" y="107"/>
                </a:lnTo>
                <a:lnTo>
                  <a:pt x="29" y="21"/>
                </a:lnTo>
                <a:lnTo>
                  <a:pt x="29" y="102"/>
                </a:lnTo>
                <a:lnTo>
                  <a:pt x="31" y="108"/>
                </a:lnTo>
                <a:lnTo>
                  <a:pt x="31" y="114"/>
                </a:lnTo>
                <a:lnTo>
                  <a:pt x="31" y="97"/>
                </a:lnTo>
                <a:lnTo>
                  <a:pt x="31" y="98"/>
                </a:lnTo>
                <a:lnTo>
                  <a:pt x="33" y="107"/>
                </a:lnTo>
                <a:lnTo>
                  <a:pt x="33" y="65"/>
                </a:lnTo>
                <a:lnTo>
                  <a:pt x="33" y="96"/>
                </a:lnTo>
                <a:lnTo>
                  <a:pt x="35" y="90"/>
                </a:lnTo>
                <a:lnTo>
                  <a:pt x="35" y="122"/>
                </a:lnTo>
                <a:lnTo>
                  <a:pt x="35" y="85"/>
                </a:lnTo>
                <a:lnTo>
                  <a:pt x="36" y="96"/>
                </a:lnTo>
                <a:lnTo>
                  <a:pt x="36" y="115"/>
                </a:lnTo>
                <a:lnTo>
                  <a:pt x="36" y="36"/>
                </a:lnTo>
                <a:lnTo>
                  <a:pt x="36" y="50"/>
                </a:lnTo>
                <a:lnTo>
                  <a:pt x="38" y="44"/>
                </a:lnTo>
                <a:lnTo>
                  <a:pt x="38" y="147"/>
                </a:lnTo>
                <a:lnTo>
                  <a:pt x="38" y="35"/>
                </a:lnTo>
                <a:lnTo>
                  <a:pt x="38" y="145"/>
                </a:lnTo>
                <a:lnTo>
                  <a:pt x="40" y="160"/>
                </a:lnTo>
                <a:lnTo>
                  <a:pt x="40" y="170"/>
                </a:lnTo>
                <a:lnTo>
                  <a:pt x="40" y="30"/>
                </a:lnTo>
                <a:lnTo>
                  <a:pt x="40" y="46"/>
                </a:lnTo>
                <a:lnTo>
                  <a:pt x="42" y="51"/>
                </a:lnTo>
                <a:lnTo>
                  <a:pt x="42" y="135"/>
                </a:lnTo>
                <a:lnTo>
                  <a:pt x="42" y="44"/>
                </a:lnTo>
                <a:lnTo>
                  <a:pt x="42" y="100"/>
                </a:lnTo>
                <a:lnTo>
                  <a:pt x="43" y="106"/>
                </a:lnTo>
                <a:lnTo>
                  <a:pt x="43" y="46"/>
                </a:lnTo>
                <a:lnTo>
                  <a:pt x="43" y="61"/>
                </a:lnTo>
                <a:lnTo>
                  <a:pt x="45" y="73"/>
                </a:lnTo>
                <a:lnTo>
                  <a:pt x="45" y="169"/>
                </a:lnTo>
                <a:lnTo>
                  <a:pt x="45" y="57"/>
                </a:lnTo>
                <a:lnTo>
                  <a:pt x="45" y="71"/>
                </a:lnTo>
                <a:lnTo>
                  <a:pt x="47" y="73"/>
                </a:lnTo>
                <a:lnTo>
                  <a:pt x="47" y="52"/>
                </a:lnTo>
                <a:lnTo>
                  <a:pt x="47" y="157"/>
                </a:lnTo>
                <a:lnTo>
                  <a:pt x="48" y="154"/>
                </a:lnTo>
                <a:lnTo>
                  <a:pt x="48" y="43"/>
                </a:lnTo>
                <a:lnTo>
                  <a:pt x="48" y="71"/>
                </a:lnTo>
                <a:lnTo>
                  <a:pt x="50" y="91"/>
                </a:lnTo>
                <a:lnTo>
                  <a:pt x="50" y="153"/>
                </a:lnTo>
                <a:lnTo>
                  <a:pt x="50" y="90"/>
                </a:lnTo>
                <a:lnTo>
                  <a:pt x="50" y="138"/>
                </a:lnTo>
                <a:lnTo>
                  <a:pt x="52" y="135"/>
                </a:lnTo>
                <a:lnTo>
                  <a:pt x="52" y="34"/>
                </a:lnTo>
                <a:lnTo>
                  <a:pt x="52" y="87"/>
                </a:lnTo>
                <a:lnTo>
                  <a:pt x="54" y="94"/>
                </a:lnTo>
                <a:lnTo>
                  <a:pt x="54" y="199"/>
                </a:lnTo>
                <a:lnTo>
                  <a:pt x="54" y="120"/>
                </a:lnTo>
                <a:lnTo>
                  <a:pt x="55" y="122"/>
                </a:lnTo>
                <a:lnTo>
                  <a:pt x="55" y="10"/>
                </a:lnTo>
                <a:lnTo>
                  <a:pt x="55" y="45"/>
                </a:lnTo>
                <a:lnTo>
                  <a:pt x="57" y="23"/>
                </a:lnTo>
                <a:lnTo>
                  <a:pt x="57" y="87"/>
                </a:lnTo>
                <a:lnTo>
                  <a:pt x="57" y="5"/>
                </a:lnTo>
                <a:lnTo>
                  <a:pt x="57" y="82"/>
                </a:lnTo>
                <a:lnTo>
                  <a:pt x="59" y="85"/>
                </a:lnTo>
                <a:lnTo>
                  <a:pt x="59" y="86"/>
                </a:lnTo>
                <a:lnTo>
                  <a:pt x="59" y="12"/>
                </a:lnTo>
                <a:lnTo>
                  <a:pt x="59" y="18"/>
                </a:lnTo>
                <a:lnTo>
                  <a:pt x="61" y="28"/>
                </a:lnTo>
                <a:lnTo>
                  <a:pt x="61" y="10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2" name="Freeform 68"/>
          <p:cNvSpPr>
            <a:spLocks/>
          </p:cNvSpPr>
          <p:nvPr/>
        </p:nvSpPr>
        <p:spPr bwMode="auto">
          <a:xfrm>
            <a:off x="1699937" y="3194686"/>
            <a:ext cx="372081" cy="703609"/>
          </a:xfrm>
          <a:custGeom>
            <a:avLst/>
            <a:gdLst/>
            <a:ahLst/>
            <a:cxnLst>
              <a:cxn ang="0">
                <a:pos x="0" y="64"/>
              </a:cxn>
              <a:cxn ang="0">
                <a:pos x="1" y="117"/>
              </a:cxn>
              <a:cxn ang="0">
                <a:pos x="3" y="80"/>
              </a:cxn>
              <a:cxn ang="0">
                <a:pos x="5" y="23"/>
              </a:cxn>
              <a:cxn ang="0">
                <a:pos x="7" y="100"/>
              </a:cxn>
              <a:cxn ang="0">
                <a:pos x="8" y="82"/>
              </a:cxn>
              <a:cxn ang="0">
                <a:pos x="8" y="79"/>
              </a:cxn>
              <a:cxn ang="0">
                <a:pos x="10" y="62"/>
              </a:cxn>
              <a:cxn ang="0">
                <a:pos x="12" y="123"/>
              </a:cxn>
              <a:cxn ang="0">
                <a:pos x="14" y="99"/>
              </a:cxn>
              <a:cxn ang="0">
                <a:pos x="15" y="33"/>
              </a:cxn>
              <a:cxn ang="0">
                <a:pos x="15" y="121"/>
              </a:cxn>
              <a:cxn ang="0">
                <a:pos x="17" y="68"/>
              </a:cxn>
              <a:cxn ang="0">
                <a:pos x="19" y="129"/>
              </a:cxn>
              <a:cxn ang="0">
                <a:pos x="21" y="81"/>
              </a:cxn>
              <a:cxn ang="0">
                <a:pos x="21" y="101"/>
              </a:cxn>
              <a:cxn ang="0">
                <a:pos x="22" y="70"/>
              </a:cxn>
              <a:cxn ang="0">
                <a:pos x="24" y="101"/>
              </a:cxn>
              <a:cxn ang="0">
                <a:pos x="26" y="126"/>
              </a:cxn>
              <a:cxn ang="0">
                <a:pos x="27" y="77"/>
              </a:cxn>
              <a:cxn ang="0">
                <a:pos x="27" y="52"/>
              </a:cxn>
              <a:cxn ang="0">
                <a:pos x="29" y="0"/>
              </a:cxn>
              <a:cxn ang="0">
                <a:pos x="31" y="124"/>
              </a:cxn>
              <a:cxn ang="0">
                <a:pos x="33" y="111"/>
              </a:cxn>
              <a:cxn ang="0">
                <a:pos x="34" y="90"/>
              </a:cxn>
              <a:cxn ang="0">
                <a:pos x="36" y="66"/>
              </a:cxn>
              <a:cxn ang="0">
                <a:pos x="36" y="39"/>
              </a:cxn>
              <a:cxn ang="0">
                <a:pos x="38" y="7"/>
              </a:cxn>
              <a:cxn ang="0">
                <a:pos x="40" y="121"/>
              </a:cxn>
              <a:cxn ang="0">
                <a:pos x="41" y="87"/>
              </a:cxn>
              <a:cxn ang="0">
                <a:pos x="41" y="41"/>
              </a:cxn>
              <a:cxn ang="0">
                <a:pos x="43" y="8"/>
              </a:cxn>
              <a:cxn ang="0">
                <a:pos x="45" y="84"/>
              </a:cxn>
              <a:cxn ang="0">
                <a:pos x="47" y="26"/>
              </a:cxn>
              <a:cxn ang="0">
                <a:pos x="48" y="89"/>
              </a:cxn>
              <a:cxn ang="0">
                <a:pos x="50" y="68"/>
              </a:cxn>
              <a:cxn ang="0">
                <a:pos x="50" y="16"/>
              </a:cxn>
              <a:cxn ang="0">
                <a:pos x="52" y="37"/>
              </a:cxn>
              <a:cxn ang="0">
                <a:pos x="54" y="79"/>
              </a:cxn>
              <a:cxn ang="0">
                <a:pos x="55" y="3"/>
              </a:cxn>
              <a:cxn ang="0">
                <a:pos x="57" y="30"/>
              </a:cxn>
              <a:cxn ang="0">
                <a:pos x="57" y="26"/>
              </a:cxn>
            </a:cxnLst>
            <a:rect l="0" t="0" r="r" b="b"/>
            <a:pathLst>
              <a:path w="59" h="211">
                <a:moveTo>
                  <a:pt x="0" y="96"/>
                </a:moveTo>
                <a:lnTo>
                  <a:pt x="0" y="10"/>
                </a:lnTo>
                <a:lnTo>
                  <a:pt x="0" y="64"/>
                </a:lnTo>
                <a:lnTo>
                  <a:pt x="1" y="61"/>
                </a:lnTo>
                <a:lnTo>
                  <a:pt x="1" y="14"/>
                </a:lnTo>
                <a:lnTo>
                  <a:pt x="1" y="117"/>
                </a:lnTo>
                <a:lnTo>
                  <a:pt x="3" y="135"/>
                </a:lnTo>
                <a:lnTo>
                  <a:pt x="3" y="58"/>
                </a:lnTo>
                <a:lnTo>
                  <a:pt x="3" y="80"/>
                </a:lnTo>
                <a:lnTo>
                  <a:pt x="5" y="74"/>
                </a:lnTo>
                <a:lnTo>
                  <a:pt x="5" y="81"/>
                </a:lnTo>
                <a:lnTo>
                  <a:pt x="5" y="23"/>
                </a:lnTo>
                <a:lnTo>
                  <a:pt x="5" y="69"/>
                </a:lnTo>
                <a:lnTo>
                  <a:pt x="7" y="93"/>
                </a:lnTo>
                <a:lnTo>
                  <a:pt x="7" y="100"/>
                </a:lnTo>
                <a:lnTo>
                  <a:pt x="7" y="61"/>
                </a:lnTo>
                <a:lnTo>
                  <a:pt x="7" y="70"/>
                </a:lnTo>
                <a:lnTo>
                  <a:pt x="8" y="82"/>
                </a:lnTo>
                <a:lnTo>
                  <a:pt x="8" y="154"/>
                </a:lnTo>
                <a:lnTo>
                  <a:pt x="8" y="77"/>
                </a:lnTo>
                <a:lnTo>
                  <a:pt x="8" y="79"/>
                </a:lnTo>
                <a:lnTo>
                  <a:pt x="10" y="96"/>
                </a:lnTo>
                <a:lnTo>
                  <a:pt x="10" y="146"/>
                </a:lnTo>
                <a:lnTo>
                  <a:pt x="10" y="62"/>
                </a:lnTo>
                <a:lnTo>
                  <a:pt x="10" y="80"/>
                </a:lnTo>
                <a:lnTo>
                  <a:pt x="12" y="65"/>
                </a:lnTo>
                <a:lnTo>
                  <a:pt x="12" y="123"/>
                </a:lnTo>
                <a:lnTo>
                  <a:pt x="12" y="94"/>
                </a:lnTo>
                <a:lnTo>
                  <a:pt x="14" y="61"/>
                </a:lnTo>
                <a:lnTo>
                  <a:pt x="14" y="99"/>
                </a:lnTo>
                <a:lnTo>
                  <a:pt x="14" y="26"/>
                </a:lnTo>
                <a:lnTo>
                  <a:pt x="14" y="37"/>
                </a:lnTo>
                <a:lnTo>
                  <a:pt x="15" y="33"/>
                </a:lnTo>
                <a:lnTo>
                  <a:pt x="15" y="159"/>
                </a:lnTo>
                <a:lnTo>
                  <a:pt x="15" y="24"/>
                </a:lnTo>
                <a:lnTo>
                  <a:pt x="15" y="121"/>
                </a:lnTo>
                <a:lnTo>
                  <a:pt x="17" y="112"/>
                </a:lnTo>
                <a:lnTo>
                  <a:pt x="17" y="113"/>
                </a:lnTo>
                <a:lnTo>
                  <a:pt x="17" y="68"/>
                </a:lnTo>
                <a:lnTo>
                  <a:pt x="17" y="95"/>
                </a:lnTo>
                <a:lnTo>
                  <a:pt x="19" y="97"/>
                </a:lnTo>
                <a:lnTo>
                  <a:pt x="19" y="129"/>
                </a:lnTo>
                <a:lnTo>
                  <a:pt x="19" y="69"/>
                </a:lnTo>
                <a:lnTo>
                  <a:pt x="19" y="81"/>
                </a:lnTo>
                <a:lnTo>
                  <a:pt x="21" y="81"/>
                </a:lnTo>
                <a:lnTo>
                  <a:pt x="21" y="143"/>
                </a:lnTo>
                <a:lnTo>
                  <a:pt x="21" y="39"/>
                </a:lnTo>
                <a:lnTo>
                  <a:pt x="21" y="101"/>
                </a:lnTo>
                <a:lnTo>
                  <a:pt x="22" y="114"/>
                </a:lnTo>
                <a:lnTo>
                  <a:pt x="22" y="211"/>
                </a:lnTo>
                <a:lnTo>
                  <a:pt x="22" y="70"/>
                </a:lnTo>
                <a:lnTo>
                  <a:pt x="22" y="168"/>
                </a:lnTo>
                <a:lnTo>
                  <a:pt x="24" y="99"/>
                </a:lnTo>
                <a:lnTo>
                  <a:pt x="24" y="101"/>
                </a:lnTo>
                <a:lnTo>
                  <a:pt x="24" y="57"/>
                </a:lnTo>
                <a:lnTo>
                  <a:pt x="24" y="92"/>
                </a:lnTo>
                <a:lnTo>
                  <a:pt x="26" y="126"/>
                </a:lnTo>
                <a:lnTo>
                  <a:pt x="26" y="13"/>
                </a:lnTo>
                <a:lnTo>
                  <a:pt x="26" y="20"/>
                </a:lnTo>
                <a:lnTo>
                  <a:pt x="27" y="77"/>
                </a:lnTo>
                <a:lnTo>
                  <a:pt x="27" y="88"/>
                </a:lnTo>
                <a:lnTo>
                  <a:pt x="27" y="51"/>
                </a:lnTo>
                <a:lnTo>
                  <a:pt x="27" y="52"/>
                </a:lnTo>
                <a:lnTo>
                  <a:pt x="29" y="40"/>
                </a:lnTo>
                <a:lnTo>
                  <a:pt x="29" y="139"/>
                </a:lnTo>
                <a:lnTo>
                  <a:pt x="29" y="0"/>
                </a:lnTo>
                <a:lnTo>
                  <a:pt x="29" y="3"/>
                </a:lnTo>
                <a:lnTo>
                  <a:pt x="31" y="5"/>
                </a:lnTo>
                <a:lnTo>
                  <a:pt x="31" y="124"/>
                </a:lnTo>
                <a:lnTo>
                  <a:pt x="31" y="0"/>
                </a:lnTo>
                <a:lnTo>
                  <a:pt x="31" y="117"/>
                </a:lnTo>
                <a:lnTo>
                  <a:pt x="33" y="111"/>
                </a:lnTo>
                <a:lnTo>
                  <a:pt x="33" y="111"/>
                </a:lnTo>
                <a:lnTo>
                  <a:pt x="33" y="84"/>
                </a:lnTo>
                <a:lnTo>
                  <a:pt x="34" y="90"/>
                </a:lnTo>
                <a:lnTo>
                  <a:pt x="34" y="55"/>
                </a:lnTo>
                <a:lnTo>
                  <a:pt x="34" y="65"/>
                </a:lnTo>
                <a:lnTo>
                  <a:pt x="36" y="66"/>
                </a:lnTo>
                <a:lnTo>
                  <a:pt x="36" y="105"/>
                </a:lnTo>
                <a:lnTo>
                  <a:pt x="36" y="24"/>
                </a:lnTo>
                <a:lnTo>
                  <a:pt x="36" y="39"/>
                </a:lnTo>
                <a:lnTo>
                  <a:pt x="38" y="35"/>
                </a:lnTo>
                <a:lnTo>
                  <a:pt x="38" y="66"/>
                </a:lnTo>
                <a:lnTo>
                  <a:pt x="38" y="7"/>
                </a:lnTo>
                <a:lnTo>
                  <a:pt x="38" y="38"/>
                </a:lnTo>
                <a:lnTo>
                  <a:pt x="40" y="24"/>
                </a:lnTo>
                <a:lnTo>
                  <a:pt x="40" y="121"/>
                </a:lnTo>
                <a:lnTo>
                  <a:pt x="40" y="5"/>
                </a:lnTo>
                <a:lnTo>
                  <a:pt x="40" y="78"/>
                </a:lnTo>
                <a:lnTo>
                  <a:pt x="41" y="87"/>
                </a:lnTo>
                <a:lnTo>
                  <a:pt x="41" y="94"/>
                </a:lnTo>
                <a:lnTo>
                  <a:pt x="41" y="30"/>
                </a:lnTo>
                <a:lnTo>
                  <a:pt x="41" y="41"/>
                </a:lnTo>
                <a:lnTo>
                  <a:pt x="43" y="33"/>
                </a:lnTo>
                <a:lnTo>
                  <a:pt x="43" y="88"/>
                </a:lnTo>
                <a:lnTo>
                  <a:pt x="43" y="8"/>
                </a:lnTo>
                <a:lnTo>
                  <a:pt x="43" y="79"/>
                </a:lnTo>
                <a:lnTo>
                  <a:pt x="45" y="75"/>
                </a:lnTo>
                <a:lnTo>
                  <a:pt x="45" y="84"/>
                </a:lnTo>
                <a:lnTo>
                  <a:pt x="45" y="8"/>
                </a:lnTo>
                <a:lnTo>
                  <a:pt x="45" y="19"/>
                </a:lnTo>
                <a:lnTo>
                  <a:pt x="47" y="26"/>
                </a:lnTo>
                <a:lnTo>
                  <a:pt x="47" y="9"/>
                </a:lnTo>
                <a:lnTo>
                  <a:pt x="47" y="86"/>
                </a:lnTo>
                <a:lnTo>
                  <a:pt x="48" y="89"/>
                </a:lnTo>
                <a:lnTo>
                  <a:pt x="48" y="38"/>
                </a:lnTo>
                <a:lnTo>
                  <a:pt x="48" y="53"/>
                </a:lnTo>
                <a:lnTo>
                  <a:pt x="50" y="68"/>
                </a:lnTo>
                <a:lnTo>
                  <a:pt x="50" y="74"/>
                </a:lnTo>
                <a:lnTo>
                  <a:pt x="50" y="4"/>
                </a:lnTo>
                <a:lnTo>
                  <a:pt x="50" y="16"/>
                </a:lnTo>
                <a:lnTo>
                  <a:pt x="52" y="57"/>
                </a:lnTo>
                <a:lnTo>
                  <a:pt x="52" y="93"/>
                </a:lnTo>
                <a:lnTo>
                  <a:pt x="52" y="37"/>
                </a:lnTo>
                <a:lnTo>
                  <a:pt x="52" y="53"/>
                </a:lnTo>
                <a:lnTo>
                  <a:pt x="54" y="50"/>
                </a:lnTo>
                <a:lnTo>
                  <a:pt x="54" y="79"/>
                </a:lnTo>
                <a:lnTo>
                  <a:pt x="54" y="1"/>
                </a:lnTo>
                <a:lnTo>
                  <a:pt x="54" y="7"/>
                </a:lnTo>
                <a:lnTo>
                  <a:pt x="55" y="3"/>
                </a:lnTo>
                <a:lnTo>
                  <a:pt x="55" y="71"/>
                </a:lnTo>
                <a:lnTo>
                  <a:pt x="55" y="40"/>
                </a:lnTo>
                <a:lnTo>
                  <a:pt x="57" y="30"/>
                </a:lnTo>
                <a:lnTo>
                  <a:pt x="57" y="59"/>
                </a:lnTo>
                <a:lnTo>
                  <a:pt x="57" y="7"/>
                </a:lnTo>
                <a:lnTo>
                  <a:pt x="57" y="26"/>
                </a:lnTo>
                <a:lnTo>
                  <a:pt x="59" y="37"/>
                </a:lnTo>
                <a:lnTo>
                  <a:pt x="59" y="1"/>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3" name="Freeform 69"/>
          <p:cNvSpPr>
            <a:spLocks/>
          </p:cNvSpPr>
          <p:nvPr/>
        </p:nvSpPr>
        <p:spPr bwMode="auto">
          <a:xfrm>
            <a:off x="2072022" y="3154669"/>
            <a:ext cx="384697" cy="466850"/>
          </a:xfrm>
          <a:custGeom>
            <a:avLst/>
            <a:gdLst/>
            <a:ahLst/>
            <a:cxnLst>
              <a:cxn ang="0">
                <a:pos x="2" y="114"/>
              </a:cxn>
              <a:cxn ang="0">
                <a:pos x="3" y="26"/>
              </a:cxn>
              <a:cxn ang="0">
                <a:pos x="3" y="119"/>
              </a:cxn>
              <a:cxn ang="0">
                <a:pos x="5" y="61"/>
              </a:cxn>
              <a:cxn ang="0">
                <a:pos x="7" y="137"/>
              </a:cxn>
              <a:cxn ang="0">
                <a:pos x="9" y="126"/>
              </a:cxn>
              <a:cxn ang="0">
                <a:pos x="10" y="65"/>
              </a:cxn>
              <a:cxn ang="0">
                <a:pos x="10" y="91"/>
              </a:cxn>
              <a:cxn ang="0">
                <a:pos x="12" y="50"/>
              </a:cxn>
              <a:cxn ang="0">
                <a:pos x="14" y="25"/>
              </a:cxn>
              <a:cxn ang="0">
                <a:pos x="15" y="119"/>
              </a:cxn>
              <a:cxn ang="0">
                <a:pos x="17" y="112"/>
              </a:cxn>
              <a:cxn ang="0">
                <a:pos x="19" y="56"/>
              </a:cxn>
              <a:cxn ang="0">
                <a:pos x="19" y="86"/>
              </a:cxn>
              <a:cxn ang="0">
                <a:pos x="21" y="42"/>
              </a:cxn>
              <a:cxn ang="0">
                <a:pos x="22" y="114"/>
              </a:cxn>
              <a:cxn ang="0">
                <a:pos x="24" y="47"/>
              </a:cxn>
              <a:cxn ang="0">
                <a:pos x="26" y="78"/>
              </a:cxn>
              <a:cxn ang="0">
                <a:pos x="26" y="50"/>
              </a:cxn>
              <a:cxn ang="0">
                <a:pos x="28" y="24"/>
              </a:cxn>
              <a:cxn ang="0">
                <a:pos x="29" y="87"/>
              </a:cxn>
              <a:cxn ang="0">
                <a:pos x="31" y="60"/>
              </a:cxn>
              <a:cxn ang="0">
                <a:pos x="31" y="81"/>
              </a:cxn>
              <a:cxn ang="0">
                <a:pos x="33" y="48"/>
              </a:cxn>
              <a:cxn ang="0">
                <a:pos x="35" y="81"/>
              </a:cxn>
              <a:cxn ang="0">
                <a:pos x="36" y="62"/>
              </a:cxn>
              <a:cxn ang="0">
                <a:pos x="36" y="27"/>
              </a:cxn>
              <a:cxn ang="0">
                <a:pos x="38" y="0"/>
              </a:cxn>
              <a:cxn ang="0">
                <a:pos x="40" y="134"/>
              </a:cxn>
              <a:cxn ang="0">
                <a:pos x="42" y="40"/>
              </a:cxn>
              <a:cxn ang="0">
                <a:pos x="43" y="110"/>
              </a:cxn>
              <a:cxn ang="0">
                <a:pos x="45" y="89"/>
              </a:cxn>
              <a:cxn ang="0">
                <a:pos x="45" y="84"/>
              </a:cxn>
              <a:cxn ang="0">
                <a:pos x="47" y="107"/>
              </a:cxn>
              <a:cxn ang="0">
                <a:pos x="49" y="76"/>
              </a:cxn>
              <a:cxn ang="0">
                <a:pos x="50" y="25"/>
              </a:cxn>
              <a:cxn ang="0">
                <a:pos x="52" y="105"/>
              </a:cxn>
              <a:cxn ang="0">
                <a:pos x="54" y="109"/>
              </a:cxn>
              <a:cxn ang="0">
                <a:pos x="55" y="24"/>
              </a:cxn>
              <a:cxn ang="0">
                <a:pos x="55" y="66"/>
              </a:cxn>
              <a:cxn ang="0">
                <a:pos x="57" y="107"/>
              </a:cxn>
              <a:cxn ang="0">
                <a:pos x="59" y="69"/>
              </a:cxn>
            </a:cxnLst>
            <a:rect l="0" t="0" r="r" b="b"/>
            <a:pathLst>
              <a:path w="61" h="140">
                <a:moveTo>
                  <a:pt x="0" y="13"/>
                </a:moveTo>
                <a:lnTo>
                  <a:pt x="0" y="88"/>
                </a:lnTo>
                <a:lnTo>
                  <a:pt x="2" y="114"/>
                </a:lnTo>
                <a:lnTo>
                  <a:pt x="2" y="119"/>
                </a:lnTo>
                <a:lnTo>
                  <a:pt x="2" y="31"/>
                </a:lnTo>
                <a:lnTo>
                  <a:pt x="3" y="26"/>
                </a:lnTo>
                <a:lnTo>
                  <a:pt x="3" y="126"/>
                </a:lnTo>
                <a:lnTo>
                  <a:pt x="3" y="14"/>
                </a:lnTo>
                <a:lnTo>
                  <a:pt x="3" y="119"/>
                </a:lnTo>
                <a:lnTo>
                  <a:pt x="5" y="114"/>
                </a:lnTo>
                <a:lnTo>
                  <a:pt x="5" y="121"/>
                </a:lnTo>
                <a:lnTo>
                  <a:pt x="5" y="61"/>
                </a:lnTo>
                <a:lnTo>
                  <a:pt x="5" y="106"/>
                </a:lnTo>
                <a:lnTo>
                  <a:pt x="7" y="99"/>
                </a:lnTo>
                <a:lnTo>
                  <a:pt x="7" y="137"/>
                </a:lnTo>
                <a:lnTo>
                  <a:pt x="7" y="69"/>
                </a:lnTo>
                <a:lnTo>
                  <a:pt x="9" y="63"/>
                </a:lnTo>
                <a:lnTo>
                  <a:pt x="9" y="126"/>
                </a:lnTo>
                <a:lnTo>
                  <a:pt x="9" y="60"/>
                </a:lnTo>
                <a:lnTo>
                  <a:pt x="9" y="75"/>
                </a:lnTo>
                <a:lnTo>
                  <a:pt x="10" y="65"/>
                </a:lnTo>
                <a:lnTo>
                  <a:pt x="10" y="124"/>
                </a:lnTo>
                <a:lnTo>
                  <a:pt x="10" y="41"/>
                </a:lnTo>
                <a:lnTo>
                  <a:pt x="10" y="91"/>
                </a:lnTo>
                <a:lnTo>
                  <a:pt x="12" y="79"/>
                </a:lnTo>
                <a:lnTo>
                  <a:pt x="12" y="105"/>
                </a:lnTo>
                <a:lnTo>
                  <a:pt x="12" y="50"/>
                </a:lnTo>
                <a:lnTo>
                  <a:pt x="12" y="92"/>
                </a:lnTo>
                <a:lnTo>
                  <a:pt x="14" y="105"/>
                </a:lnTo>
                <a:lnTo>
                  <a:pt x="14" y="25"/>
                </a:lnTo>
                <a:lnTo>
                  <a:pt x="14" y="50"/>
                </a:lnTo>
                <a:lnTo>
                  <a:pt x="15" y="44"/>
                </a:lnTo>
                <a:lnTo>
                  <a:pt x="15" y="119"/>
                </a:lnTo>
                <a:lnTo>
                  <a:pt x="15" y="14"/>
                </a:lnTo>
                <a:lnTo>
                  <a:pt x="15" y="112"/>
                </a:lnTo>
                <a:lnTo>
                  <a:pt x="17" y="112"/>
                </a:lnTo>
                <a:lnTo>
                  <a:pt x="17" y="50"/>
                </a:lnTo>
                <a:lnTo>
                  <a:pt x="17" y="63"/>
                </a:lnTo>
                <a:lnTo>
                  <a:pt x="19" y="56"/>
                </a:lnTo>
                <a:lnTo>
                  <a:pt x="19" y="101"/>
                </a:lnTo>
                <a:lnTo>
                  <a:pt x="19" y="28"/>
                </a:lnTo>
                <a:lnTo>
                  <a:pt x="19" y="86"/>
                </a:lnTo>
                <a:lnTo>
                  <a:pt x="21" y="98"/>
                </a:lnTo>
                <a:lnTo>
                  <a:pt x="21" y="112"/>
                </a:lnTo>
                <a:lnTo>
                  <a:pt x="21" y="42"/>
                </a:lnTo>
                <a:lnTo>
                  <a:pt x="21" y="54"/>
                </a:lnTo>
                <a:lnTo>
                  <a:pt x="22" y="79"/>
                </a:lnTo>
                <a:lnTo>
                  <a:pt x="22" y="114"/>
                </a:lnTo>
                <a:lnTo>
                  <a:pt x="22" y="45"/>
                </a:lnTo>
                <a:lnTo>
                  <a:pt x="22" y="48"/>
                </a:lnTo>
                <a:lnTo>
                  <a:pt x="24" y="47"/>
                </a:lnTo>
                <a:lnTo>
                  <a:pt x="24" y="137"/>
                </a:lnTo>
                <a:lnTo>
                  <a:pt x="24" y="110"/>
                </a:lnTo>
                <a:lnTo>
                  <a:pt x="26" y="78"/>
                </a:lnTo>
                <a:lnTo>
                  <a:pt x="26" y="110"/>
                </a:lnTo>
                <a:lnTo>
                  <a:pt x="26" y="44"/>
                </a:lnTo>
                <a:lnTo>
                  <a:pt x="26" y="50"/>
                </a:lnTo>
                <a:lnTo>
                  <a:pt x="28" y="38"/>
                </a:lnTo>
                <a:lnTo>
                  <a:pt x="28" y="133"/>
                </a:lnTo>
                <a:lnTo>
                  <a:pt x="28" y="24"/>
                </a:lnTo>
                <a:lnTo>
                  <a:pt x="28" y="73"/>
                </a:lnTo>
                <a:lnTo>
                  <a:pt x="29" y="78"/>
                </a:lnTo>
                <a:lnTo>
                  <a:pt x="29" y="87"/>
                </a:lnTo>
                <a:lnTo>
                  <a:pt x="29" y="37"/>
                </a:lnTo>
                <a:lnTo>
                  <a:pt x="29" y="58"/>
                </a:lnTo>
                <a:lnTo>
                  <a:pt x="31" y="60"/>
                </a:lnTo>
                <a:lnTo>
                  <a:pt x="31" y="95"/>
                </a:lnTo>
                <a:lnTo>
                  <a:pt x="31" y="9"/>
                </a:lnTo>
                <a:lnTo>
                  <a:pt x="31" y="81"/>
                </a:lnTo>
                <a:lnTo>
                  <a:pt x="33" y="79"/>
                </a:lnTo>
                <a:lnTo>
                  <a:pt x="33" y="85"/>
                </a:lnTo>
                <a:lnTo>
                  <a:pt x="33" y="48"/>
                </a:lnTo>
                <a:lnTo>
                  <a:pt x="33" y="68"/>
                </a:lnTo>
                <a:lnTo>
                  <a:pt x="35" y="73"/>
                </a:lnTo>
                <a:lnTo>
                  <a:pt x="35" y="81"/>
                </a:lnTo>
                <a:lnTo>
                  <a:pt x="35" y="21"/>
                </a:lnTo>
                <a:lnTo>
                  <a:pt x="35" y="64"/>
                </a:lnTo>
                <a:lnTo>
                  <a:pt x="36" y="62"/>
                </a:lnTo>
                <a:lnTo>
                  <a:pt x="36" y="62"/>
                </a:lnTo>
                <a:lnTo>
                  <a:pt x="36" y="18"/>
                </a:lnTo>
                <a:lnTo>
                  <a:pt x="36" y="27"/>
                </a:lnTo>
                <a:lnTo>
                  <a:pt x="38" y="32"/>
                </a:lnTo>
                <a:lnTo>
                  <a:pt x="38" y="81"/>
                </a:lnTo>
                <a:lnTo>
                  <a:pt x="38" y="0"/>
                </a:lnTo>
                <a:lnTo>
                  <a:pt x="38" y="35"/>
                </a:lnTo>
                <a:lnTo>
                  <a:pt x="40" y="37"/>
                </a:lnTo>
                <a:lnTo>
                  <a:pt x="40" y="134"/>
                </a:lnTo>
                <a:lnTo>
                  <a:pt x="40" y="106"/>
                </a:lnTo>
                <a:lnTo>
                  <a:pt x="42" y="93"/>
                </a:lnTo>
                <a:lnTo>
                  <a:pt x="42" y="40"/>
                </a:lnTo>
                <a:lnTo>
                  <a:pt x="42" y="62"/>
                </a:lnTo>
                <a:lnTo>
                  <a:pt x="43" y="73"/>
                </a:lnTo>
                <a:lnTo>
                  <a:pt x="43" y="110"/>
                </a:lnTo>
                <a:lnTo>
                  <a:pt x="43" y="10"/>
                </a:lnTo>
                <a:lnTo>
                  <a:pt x="43" y="88"/>
                </a:lnTo>
                <a:lnTo>
                  <a:pt x="45" y="89"/>
                </a:lnTo>
                <a:lnTo>
                  <a:pt x="45" y="111"/>
                </a:lnTo>
                <a:lnTo>
                  <a:pt x="45" y="42"/>
                </a:lnTo>
                <a:lnTo>
                  <a:pt x="45" y="84"/>
                </a:lnTo>
                <a:lnTo>
                  <a:pt x="47" y="93"/>
                </a:lnTo>
                <a:lnTo>
                  <a:pt x="47" y="35"/>
                </a:lnTo>
                <a:lnTo>
                  <a:pt x="47" y="107"/>
                </a:lnTo>
                <a:lnTo>
                  <a:pt x="49" y="111"/>
                </a:lnTo>
                <a:lnTo>
                  <a:pt x="49" y="140"/>
                </a:lnTo>
                <a:lnTo>
                  <a:pt x="49" y="76"/>
                </a:lnTo>
                <a:lnTo>
                  <a:pt x="49" y="102"/>
                </a:lnTo>
                <a:lnTo>
                  <a:pt x="50" y="85"/>
                </a:lnTo>
                <a:lnTo>
                  <a:pt x="50" y="25"/>
                </a:lnTo>
                <a:lnTo>
                  <a:pt x="50" y="57"/>
                </a:lnTo>
                <a:lnTo>
                  <a:pt x="52" y="85"/>
                </a:lnTo>
                <a:lnTo>
                  <a:pt x="52" y="105"/>
                </a:lnTo>
                <a:lnTo>
                  <a:pt x="52" y="67"/>
                </a:lnTo>
                <a:lnTo>
                  <a:pt x="54" y="69"/>
                </a:lnTo>
                <a:lnTo>
                  <a:pt x="54" y="109"/>
                </a:lnTo>
                <a:lnTo>
                  <a:pt x="54" y="8"/>
                </a:lnTo>
                <a:lnTo>
                  <a:pt x="54" y="13"/>
                </a:lnTo>
                <a:lnTo>
                  <a:pt x="55" y="24"/>
                </a:lnTo>
                <a:lnTo>
                  <a:pt x="55" y="105"/>
                </a:lnTo>
                <a:lnTo>
                  <a:pt x="55" y="21"/>
                </a:lnTo>
                <a:lnTo>
                  <a:pt x="55" y="66"/>
                </a:lnTo>
                <a:lnTo>
                  <a:pt x="57" y="72"/>
                </a:lnTo>
                <a:lnTo>
                  <a:pt x="57" y="49"/>
                </a:lnTo>
                <a:lnTo>
                  <a:pt x="57" y="107"/>
                </a:lnTo>
                <a:lnTo>
                  <a:pt x="59" y="106"/>
                </a:lnTo>
                <a:lnTo>
                  <a:pt x="59" y="25"/>
                </a:lnTo>
                <a:lnTo>
                  <a:pt x="59" y="69"/>
                </a:lnTo>
                <a:lnTo>
                  <a:pt x="61" y="30"/>
                </a:lnTo>
                <a:lnTo>
                  <a:pt x="61" y="81"/>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4" name="Freeform 70"/>
          <p:cNvSpPr>
            <a:spLocks/>
          </p:cNvSpPr>
          <p:nvPr/>
        </p:nvSpPr>
        <p:spPr bwMode="auto">
          <a:xfrm>
            <a:off x="2456719" y="3131326"/>
            <a:ext cx="391005" cy="706944"/>
          </a:xfrm>
          <a:custGeom>
            <a:avLst/>
            <a:gdLst/>
            <a:ahLst/>
            <a:cxnLst>
              <a:cxn ang="0">
                <a:pos x="0" y="25"/>
              </a:cxn>
              <a:cxn ang="0">
                <a:pos x="1" y="126"/>
              </a:cxn>
              <a:cxn ang="0">
                <a:pos x="3" y="41"/>
              </a:cxn>
              <a:cxn ang="0">
                <a:pos x="5" y="84"/>
              </a:cxn>
              <a:cxn ang="0">
                <a:pos x="7" y="84"/>
              </a:cxn>
              <a:cxn ang="0">
                <a:pos x="7" y="36"/>
              </a:cxn>
              <a:cxn ang="0">
                <a:pos x="8" y="51"/>
              </a:cxn>
              <a:cxn ang="0">
                <a:pos x="10" y="42"/>
              </a:cxn>
              <a:cxn ang="0">
                <a:pos x="12" y="23"/>
              </a:cxn>
              <a:cxn ang="0">
                <a:pos x="14" y="121"/>
              </a:cxn>
              <a:cxn ang="0">
                <a:pos x="15" y="44"/>
              </a:cxn>
              <a:cxn ang="0">
                <a:pos x="15" y="26"/>
              </a:cxn>
              <a:cxn ang="0">
                <a:pos x="17" y="87"/>
              </a:cxn>
              <a:cxn ang="0">
                <a:pos x="19" y="20"/>
              </a:cxn>
              <a:cxn ang="0">
                <a:pos x="21" y="98"/>
              </a:cxn>
              <a:cxn ang="0">
                <a:pos x="22" y="91"/>
              </a:cxn>
              <a:cxn ang="0">
                <a:pos x="24" y="110"/>
              </a:cxn>
              <a:cxn ang="0">
                <a:pos x="24" y="58"/>
              </a:cxn>
              <a:cxn ang="0">
                <a:pos x="26" y="36"/>
              </a:cxn>
              <a:cxn ang="0">
                <a:pos x="28" y="131"/>
              </a:cxn>
              <a:cxn ang="0">
                <a:pos x="29" y="93"/>
              </a:cxn>
              <a:cxn ang="0">
                <a:pos x="29" y="82"/>
              </a:cxn>
              <a:cxn ang="0">
                <a:pos x="31" y="20"/>
              </a:cxn>
              <a:cxn ang="0">
                <a:pos x="33" y="89"/>
              </a:cxn>
              <a:cxn ang="0">
                <a:pos x="34" y="34"/>
              </a:cxn>
              <a:cxn ang="0">
                <a:pos x="36" y="41"/>
              </a:cxn>
              <a:cxn ang="0">
                <a:pos x="38" y="149"/>
              </a:cxn>
              <a:cxn ang="0">
                <a:pos x="40" y="105"/>
              </a:cxn>
              <a:cxn ang="0">
                <a:pos x="41" y="157"/>
              </a:cxn>
              <a:cxn ang="0">
                <a:pos x="43" y="135"/>
              </a:cxn>
              <a:cxn ang="0">
                <a:pos x="45" y="74"/>
              </a:cxn>
              <a:cxn ang="0">
                <a:pos x="47" y="164"/>
              </a:cxn>
              <a:cxn ang="0">
                <a:pos x="48" y="142"/>
              </a:cxn>
              <a:cxn ang="0">
                <a:pos x="48" y="149"/>
              </a:cxn>
              <a:cxn ang="0">
                <a:pos x="50" y="66"/>
              </a:cxn>
              <a:cxn ang="0">
                <a:pos x="52" y="48"/>
              </a:cxn>
              <a:cxn ang="0">
                <a:pos x="54" y="97"/>
              </a:cxn>
              <a:cxn ang="0">
                <a:pos x="55" y="55"/>
              </a:cxn>
              <a:cxn ang="0">
                <a:pos x="57" y="37"/>
              </a:cxn>
              <a:cxn ang="0">
                <a:pos x="59" y="130"/>
              </a:cxn>
              <a:cxn ang="0">
                <a:pos x="61" y="78"/>
              </a:cxn>
              <a:cxn ang="0">
                <a:pos x="61" y="57"/>
              </a:cxn>
            </a:cxnLst>
            <a:rect l="0" t="0" r="r" b="b"/>
            <a:pathLst>
              <a:path w="62" h="212">
                <a:moveTo>
                  <a:pt x="0" y="88"/>
                </a:moveTo>
                <a:lnTo>
                  <a:pt x="0" y="17"/>
                </a:lnTo>
                <a:lnTo>
                  <a:pt x="0" y="25"/>
                </a:lnTo>
                <a:lnTo>
                  <a:pt x="1" y="41"/>
                </a:lnTo>
                <a:lnTo>
                  <a:pt x="1" y="0"/>
                </a:lnTo>
                <a:lnTo>
                  <a:pt x="1" y="126"/>
                </a:lnTo>
                <a:lnTo>
                  <a:pt x="3" y="126"/>
                </a:lnTo>
                <a:lnTo>
                  <a:pt x="3" y="143"/>
                </a:lnTo>
                <a:lnTo>
                  <a:pt x="3" y="41"/>
                </a:lnTo>
                <a:lnTo>
                  <a:pt x="3" y="63"/>
                </a:lnTo>
                <a:lnTo>
                  <a:pt x="5" y="54"/>
                </a:lnTo>
                <a:lnTo>
                  <a:pt x="5" y="84"/>
                </a:lnTo>
                <a:lnTo>
                  <a:pt x="5" y="36"/>
                </a:lnTo>
                <a:lnTo>
                  <a:pt x="5" y="83"/>
                </a:lnTo>
                <a:lnTo>
                  <a:pt x="7" y="84"/>
                </a:lnTo>
                <a:lnTo>
                  <a:pt x="7" y="100"/>
                </a:lnTo>
                <a:lnTo>
                  <a:pt x="7" y="36"/>
                </a:lnTo>
                <a:lnTo>
                  <a:pt x="7" y="36"/>
                </a:lnTo>
                <a:lnTo>
                  <a:pt x="8" y="43"/>
                </a:lnTo>
                <a:lnTo>
                  <a:pt x="8" y="92"/>
                </a:lnTo>
                <a:lnTo>
                  <a:pt x="8" y="51"/>
                </a:lnTo>
                <a:lnTo>
                  <a:pt x="10" y="64"/>
                </a:lnTo>
                <a:lnTo>
                  <a:pt x="10" y="106"/>
                </a:lnTo>
                <a:lnTo>
                  <a:pt x="10" y="42"/>
                </a:lnTo>
                <a:lnTo>
                  <a:pt x="10" y="76"/>
                </a:lnTo>
                <a:lnTo>
                  <a:pt x="12" y="71"/>
                </a:lnTo>
                <a:lnTo>
                  <a:pt x="12" y="23"/>
                </a:lnTo>
                <a:lnTo>
                  <a:pt x="12" y="32"/>
                </a:lnTo>
                <a:lnTo>
                  <a:pt x="14" y="30"/>
                </a:lnTo>
                <a:lnTo>
                  <a:pt x="14" y="121"/>
                </a:lnTo>
                <a:lnTo>
                  <a:pt x="14" y="25"/>
                </a:lnTo>
                <a:lnTo>
                  <a:pt x="14" y="41"/>
                </a:lnTo>
                <a:lnTo>
                  <a:pt x="15" y="44"/>
                </a:lnTo>
                <a:lnTo>
                  <a:pt x="15" y="113"/>
                </a:lnTo>
                <a:lnTo>
                  <a:pt x="15" y="20"/>
                </a:lnTo>
                <a:lnTo>
                  <a:pt x="15" y="26"/>
                </a:lnTo>
                <a:lnTo>
                  <a:pt x="17" y="38"/>
                </a:lnTo>
                <a:lnTo>
                  <a:pt x="17" y="97"/>
                </a:lnTo>
                <a:lnTo>
                  <a:pt x="17" y="87"/>
                </a:lnTo>
                <a:lnTo>
                  <a:pt x="19" y="95"/>
                </a:lnTo>
                <a:lnTo>
                  <a:pt x="19" y="102"/>
                </a:lnTo>
                <a:lnTo>
                  <a:pt x="19" y="20"/>
                </a:lnTo>
                <a:lnTo>
                  <a:pt x="19" y="70"/>
                </a:lnTo>
                <a:lnTo>
                  <a:pt x="21" y="87"/>
                </a:lnTo>
                <a:lnTo>
                  <a:pt x="21" y="98"/>
                </a:lnTo>
                <a:lnTo>
                  <a:pt x="21" y="24"/>
                </a:lnTo>
                <a:lnTo>
                  <a:pt x="21" y="88"/>
                </a:lnTo>
                <a:lnTo>
                  <a:pt x="22" y="91"/>
                </a:lnTo>
                <a:lnTo>
                  <a:pt x="22" y="45"/>
                </a:lnTo>
                <a:lnTo>
                  <a:pt x="22" y="131"/>
                </a:lnTo>
                <a:lnTo>
                  <a:pt x="24" y="110"/>
                </a:lnTo>
                <a:lnTo>
                  <a:pt x="24" y="122"/>
                </a:lnTo>
                <a:lnTo>
                  <a:pt x="24" y="40"/>
                </a:lnTo>
                <a:lnTo>
                  <a:pt x="24" y="58"/>
                </a:lnTo>
                <a:lnTo>
                  <a:pt x="26" y="72"/>
                </a:lnTo>
                <a:lnTo>
                  <a:pt x="26" y="137"/>
                </a:lnTo>
                <a:lnTo>
                  <a:pt x="26" y="36"/>
                </a:lnTo>
                <a:lnTo>
                  <a:pt x="26" y="113"/>
                </a:lnTo>
                <a:lnTo>
                  <a:pt x="28" y="87"/>
                </a:lnTo>
                <a:lnTo>
                  <a:pt x="28" y="131"/>
                </a:lnTo>
                <a:lnTo>
                  <a:pt x="28" y="37"/>
                </a:lnTo>
                <a:lnTo>
                  <a:pt x="28" y="108"/>
                </a:lnTo>
                <a:lnTo>
                  <a:pt x="29" y="93"/>
                </a:lnTo>
                <a:lnTo>
                  <a:pt x="29" y="114"/>
                </a:lnTo>
                <a:lnTo>
                  <a:pt x="29" y="32"/>
                </a:lnTo>
                <a:lnTo>
                  <a:pt x="29" y="82"/>
                </a:lnTo>
                <a:lnTo>
                  <a:pt x="31" y="100"/>
                </a:lnTo>
                <a:lnTo>
                  <a:pt x="31" y="123"/>
                </a:lnTo>
                <a:lnTo>
                  <a:pt x="31" y="20"/>
                </a:lnTo>
                <a:lnTo>
                  <a:pt x="33" y="18"/>
                </a:lnTo>
                <a:lnTo>
                  <a:pt x="33" y="13"/>
                </a:lnTo>
                <a:lnTo>
                  <a:pt x="33" y="89"/>
                </a:lnTo>
                <a:lnTo>
                  <a:pt x="34" y="76"/>
                </a:lnTo>
                <a:lnTo>
                  <a:pt x="34" y="102"/>
                </a:lnTo>
                <a:lnTo>
                  <a:pt x="34" y="34"/>
                </a:lnTo>
                <a:lnTo>
                  <a:pt x="34" y="65"/>
                </a:lnTo>
                <a:lnTo>
                  <a:pt x="36" y="77"/>
                </a:lnTo>
                <a:lnTo>
                  <a:pt x="36" y="41"/>
                </a:lnTo>
                <a:lnTo>
                  <a:pt x="36" y="141"/>
                </a:lnTo>
                <a:lnTo>
                  <a:pt x="38" y="101"/>
                </a:lnTo>
                <a:lnTo>
                  <a:pt x="38" y="149"/>
                </a:lnTo>
                <a:lnTo>
                  <a:pt x="38" y="88"/>
                </a:lnTo>
                <a:lnTo>
                  <a:pt x="40" y="76"/>
                </a:lnTo>
                <a:lnTo>
                  <a:pt x="40" y="105"/>
                </a:lnTo>
                <a:lnTo>
                  <a:pt x="40" y="46"/>
                </a:lnTo>
                <a:lnTo>
                  <a:pt x="41" y="45"/>
                </a:lnTo>
                <a:lnTo>
                  <a:pt x="41" y="157"/>
                </a:lnTo>
                <a:lnTo>
                  <a:pt x="41" y="126"/>
                </a:lnTo>
                <a:lnTo>
                  <a:pt x="43" y="129"/>
                </a:lnTo>
                <a:lnTo>
                  <a:pt x="43" y="135"/>
                </a:lnTo>
                <a:lnTo>
                  <a:pt x="43" y="75"/>
                </a:lnTo>
                <a:lnTo>
                  <a:pt x="43" y="101"/>
                </a:lnTo>
                <a:lnTo>
                  <a:pt x="45" y="74"/>
                </a:lnTo>
                <a:lnTo>
                  <a:pt x="45" y="41"/>
                </a:lnTo>
                <a:lnTo>
                  <a:pt x="45" y="163"/>
                </a:lnTo>
                <a:lnTo>
                  <a:pt x="47" y="164"/>
                </a:lnTo>
                <a:lnTo>
                  <a:pt x="47" y="90"/>
                </a:lnTo>
                <a:lnTo>
                  <a:pt x="47" y="144"/>
                </a:lnTo>
                <a:lnTo>
                  <a:pt x="48" y="142"/>
                </a:lnTo>
                <a:lnTo>
                  <a:pt x="48" y="212"/>
                </a:lnTo>
                <a:lnTo>
                  <a:pt x="48" y="88"/>
                </a:lnTo>
                <a:lnTo>
                  <a:pt x="48" y="149"/>
                </a:lnTo>
                <a:lnTo>
                  <a:pt x="50" y="152"/>
                </a:lnTo>
                <a:lnTo>
                  <a:pt x="50" y="157"/>
                </a:lnTo>
                <a:lnTo>
                  <a:pt x="50" y="66"/>
                </a:lnTo>
                <a:lnTo>
                  <a:pt x="52" y="88"/>
                </a:lnTo>
                <a:lnTo>
                  <a:pt x="52" y="90"/>
                </a:lnTo>
                <a:lnTo>
                  <a:pt x="52" y="48"/>
                </a:lnTo>
                <a:lnTo>
                  <a:pt x="52" y="61"/>
                </a:lnTo>
                <a:lnTo>
                  <a:pt x="54" y="78"/>
                </a:lnTo>
                <a:lnTo>
                  <a:pt x="54" y="97"/>
                </a:lnTo>
                <a:lnTo>
                  <a:pt x="54" y="51"/>
                </a:lnTo>
                <a:lnTo>
                  <a:pt x="54" y="61"/>
                </a:lnTo>
                <a:lnTo>
                  <a:pt x="55" y="55"/>
                </a:lnTo>
                <a:lnTo>
                  <a:pt x="55" y="91"/>
                </a:lnTo>
                <a:lnTo>
                  <a:pt x="55" y="34"/>
                </a:lnTo>
                <a:lnTo>
                  <a:pt x="57" y="37"/>
                </a:lnTo>
                <a:lnTo>
                  <a:pt x="57" y="154"/>
                </a:lnTo>
                <a:lnTo>
                  <a:pt x="57" y="137"/>
                </a:lnTo>
                <a:lnTo>
                  <a:pt x="59" y="130"/>
                </a:lnTo>
                <a:lnTo>
                  <a:pt x="59" y="74"/>
                </a:lnTo>
                <a:lnTo>
                  <a:pt x="59" y="91"/>
                </a:lnTo>
                <a:lnTo>
                  <a:pt x="61" y="78"/>
                </a:lnTo>
                <a:lnTo>
                  <a:pt x="61" y="99"/>
                </a:lnTo>
                <a:lnTo>
                  <a:pt x="61" y="26"/>
                </a:lnTo>
                <a:lnTo>
                  <a:pt x="61" y="57"/>
                </a:lnTo>
                <a:lnTo>
                  <a:pt x="62" y="68"/>
                </a:lnTo>
                <a:lnTo>
                  <a:pt x="62" y="143"/>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5" name="Freeform 71"/>
          <p:cNvSpPr>
            <a:spLocks/>
          </p:cNvSpPr>
          <p:nvPr/>
        </p:nvSpPr>
        <p:spPr bwMode="auto">
          <a:xfrm>
            <a:off x="2847724" y="3221364"/>
            <a:ext cx="372081" cy="616907"/>
          </a:xfrm>
          <a:custGeom>
            <a:avLst/>
            <a:gdLst/>
            <a:ahLst/>
            <a:cxnLst>
              <a:cxn ang="0">
                <a:pos x="0" y="110"/>
              </a:cxn>
              <a:cxn ang="0">
                <a:pos x="2" y="72"/>
              </a:cxn>
              <a:cxn ang="0">
                <a:pos x="4" y="165"/>
              </a:cxn>
              <a:cxn ang="0">
                <a:pos x="6" y="123"/>
              </a:cxn>
              <a:cxn ang="0">
                <a:pos x="7" y="65"/>
              </a:cxn>
              <a:cxn ang="0">
                <a:pos x="7" y="84"/>
              </a:cxn>
              <a:cxn ang="0">
                <a:pos x="9" y="34"/>
              </a:cxn>
              <a:cxn ang="0">
                <a:pos x="11" y="141"/>
              </a:cxn>
              <a:cxn ang="0">
                <a:pos x="13" y="91"/>
              </a:cxn>
              <a:cxn ang="0">
                <a:pos x="14" y="30"/>
              </a:cxn>
              <a:cxn ang="0">
                <a:pos x="16" y="131"/>
              </a:cxn>
              <a:cxn ang="0">
                <a:pos x="18" y="107"/>
              </a:cxn>
              <a:cxn ang="0">
                <a:pos x="18" y="123"/>
              </a:cxn>
              <a:cxn ang="0">
                <a:pos x="19" y="59"/>
              </a:cxn>
              <a:cxn ang="0">
                <a:pos x="21" y="19"/>
              </a:cxn>
              <a:cxn ang="0">
                <a:pos x="23" y="71"/>
              </a:cxn>
              <a:cxn ang="0">
                <a:pos x="25" y="40"/>
              </a:cxn>
              <a:cxn ang="0">
                <a:pos x="26" y="11"/>
              </a:cxn>
              <a:cxn ang="0">
                <a:pos x="26" y="103"/>
              </a:cxn>
              <a:cxn ang="0">
                <a:pos x="28" y="69"/>
              </a:cxn>
              <a:cxn ang="0">
                <a:pos x="30" y="0"/>
              </a:cxn>
              <a:cxn ang="0">
                <a:pos x="32" y="5"/>
              </a:cxn>
              <a:cxn ang="0">
                <a:pos x="33" y="175"/>
              </a:cxn>
              <a:cxn ang="0">
                <a:pos x="35" y="123"/>
              </a:cxn>
              <a:cxn ang="0">
                <a:pos x="35" y="127"/>
              </a:cxn>
              <a:cxn ang="0">
                <a:pos x="37" y="39"/>
              </a:cxn>
              <a:cxn ang="0">
                <a:pos x="39" y="117"/>
              </a:cxn>
              <a:cxn ang="0">
                <a:pos x="40" y="64"/>
              </a:cxn>
              <a:cxn ang="0">
                <a:pos x="42" y="30"/>
              </a:cxn>
              <a:cxn ang="0">
                <a:pos x="42" y="123"/>
              </a:cxn>
              <a:cxn ang="0">
                <a:pos x="44" y="53"/>
              </a:cxn>
              <a:cxn ang="0">
                <a:pos x="46" y="139"/>
              </a:cxn>
              <a:cxn ang="0">
                <a:pos x="47" y="131"/>
              </a:cxn>
              <a:cxn ang="0">
                <a:pos x="47" y="126"/>
              </a:cxn>
              <a:cxn ang="0">
                <a:pos x="49" y="58"/>
              </a:cxn>
              <a:cxn ang="0">
                <a:pos x="51" y="133"/>
              </a:cxn>
              <a:cxn ang="0">
                <a:pos x="53" y="95"/>
              </a:cxn>
              <a:cxn ang="0">
                <a:pos x="54" y="42"/>
              </a:cxn>
              <a:cxn ang="0">
                <a:pos x="54" y="31"/>
              </a:cxn>
              <a:cxn ang="0">
                <a:pos x="56" y="6"/>
              </a:cxn>
              <a:cxn ang="0">
                <a:pos x="58" y="135"/>
              </a:cxn>
              <a:cxn ang="0">
                <a:pos x="59" y="108"/>
              </a:cxn>
            </a:cxnLst>
            <a:rect l="0" t="0" r="r" b="b"/>
            <a:pathLst>
              <a:path w="59" h="185">
                <a:moveTo>
                  <a:pt x="0" y="116"/>
                </a:moveTo>
                <a:lnTo>
                  <a:pt x="0" y="8"/>
                </a:lnTo>
                <a:lnTo>
                  <a:pt x="0" y="110"/>
                </a:lnTo>
                <a:lnTo>
                  <a:pt x="2" y="111"/>
                </a:lnTo>
                <a:lnTo>
                  <a:pt x="2" y="172"/>
                </a:lnTo>
                <a:lnTo>
                  <a:pt x="2" y="72"/>
                </a:lnTo>
                <a:lnTo>
                  <a:pt x="2" y="133"/>
                </a:lnTo>
                <a:lnTo>
                  <a:pt x="4" y="135"/>
                </a:lnTo>
                <a:lnTo>
                  <a:pt x="4" y="165"/>
                </a:lnTo>
                <a:lnTo>
                  <a:pt x="4" y="91"/>
                </a:lnTo>
                <a:lnTo>
                  <a:pt x="6" y="106"/>
                </a:lnTo>
                <a:lnTo>
                  <a:pt x="6" y="123"/>
                </a:lnTo>
                <a:lnTo>
                  <a:pt x="6" y="40"/>
                </a:lnTo>
                <a:lnTo>
                  <a:pt x="6" y="47"/>
                </a:lnTo>
                <a:lnTo>
                  <a:pt x="7" y="65"/>
                </a:lnTo>
                <a:lnTo>
                  <a:pt x="7" y="123"/>
                </a:lnTo>
                <a:lnTo>
                  <a:pt x="7" y="65"/>
                </a:lnTo>
                <a:lnTo>
                  <a:pt x="7" y="84"/>
                </a:lnTo>
                <a:lnTo>
                  <a:pt x="9" y="79"/>
                </a:lnTo>
                <a:lnTo>
                  <a:pt x="9" y="30"/>
                </a:lnTo>
                <a:lnTo>
                  <a:pt x="9" y="34"/>
                </a:lnTo>
                <a:lnTo>
                  <a:pt x="11" y="44"/>
                </a:lnTo>
                <a:lnTo>
                  <a:pt x="11" y="31"/>
                </a:lnTo>
                <a:lnTo>
                  <a:pt x="11" y="141"/>
                </a:lnTo>
                <a:lnTo>
                  <a:pt x="13" y="146"/>
                </a:lnTo>
                <a:lnTo>
                  <a:pt x="13" y="48"/>
                </a:lnTo>
                <a:lnTo>
                  <a:pt x="13" y="91"/>
                </a:lnTo>
                <a:lnTo>
                  <a:pt x="14" y="80"/>
                </a:lnTo>
                <a:lnTo>
                  <a:pt x="14" y="125"/>
                </a:lnTo>
                <a:lnTo>
                  <a:pt x="14" y="30"/>
                </a:lnTo>
                <a:lnTo>
                  <a:pt x="14" y="118"/>
                </a:lnTo>
                <a:lnTo>
                  <a:pt x="16" y="121"/>
                </a:lnTo>
                <a:lnTo>
                  <a:pt x="16" y="131"/>
                </a:lnTo>
                <a:lnTo>
                  <a:pt x="16" y="30"/>
                </a:lnTo>
                <a:lnTo>
                  <a:pt x="16" y="105"/>
                </a:lnTo>
                <a:lnTo>
                  <a:pt x="18" y="107"/>
                </a:lnTo>
                <a:lnTo>
                  <a:pt x="18" y="185"/>
                </a:lnTo>
                <a:lnTo>
                  <a:pt x="18" y="48"/>
                </a:lnTo>
                <a:lnTo>
                  <a:pt x="18" y="123"/>
                </a:lnTo>
                <a:lnTo>
                  <a:pt x="19" y="129"/>
                </a:lnTo>
                <a:lnTo>
                  <a:pt x="19" y="135"/>
                </a:lnTo>
                <a:lnTo>
                  <a:pt x="19" y="59"/>
                </a:lnTo>
                <a:lnTo>
                  <a:pt x="21" y="47"/>
                </a:lnTo>
                <a:lnTo>
                  <a:pt x="21" y="68"/>
                </a:lnTo>
                <a:lnTo>
                  <a:pt x="21" y="19"/>
                </a:lnTo>
                <a:lnTo>
                  <a:pt x="21" y="60"/>
                </a:lnTo>
                <a:lnTo>
                  <a:pt x="23" y="51"/>
                </a:lnTo>
                <a:lnTo>
                  <a:pt x="23" y="71"/>
                </a:lnTo>
                <a:lnTo>
                  <a:pt x="23" y="23"/>
                </a:lnTo>
                <a:lnTo>
                  <a:pt x="23" y="41"/>
                </a:lnTo>
                <a:lnTo>
                  <a:pt x="25" y="40"/>
                </a:lnTo>
                <a:lnTo>
                  <a:pt x="25" y="70"/>
                </a:lnTo>
                <a:lnTo>
                  <a:pt x="25" y="9"/>
                </a:lnTo>
                <a:lnTo>
                  <a:pt x="26" y="11"/>
                </a:lnTo>
                <a:lnTo>
                  <a:pt x="26" y="133"/>
                </a:lnTo>
                <a:lnTo>
                  <a:pt x="26" y="7"/>
                </a:lnTo>
                <a:lnTo>
                  <a:pt x="26" y="103"/>
                </a:lnTo>
                <a:lnTo>
                  <a:pt x="28" y="104"/>
                </a:lnTo>
                <a:lnTo>
                  <a:pt x="28" y="42"/>
                </a:lnTo>
                <a:lnTo>
                  <a:pt x="28" y="69"/>
                </a:lnTo>
                <a:lnTo>
                  <a:pt x="30" y="66"/>
                </a:lnTo>
                <a:lnTo>
                  <a:pt x="30" y="72"/>
                </a:lnTo>
                <a:lnTo>
                  <a:pt x="30" y="0"/>
                </a:lnTo>
                <a:lnTo>
                  <a:pt x="30" y="30"/>
                </a:lnTo>
                <a:lnTo>
                  <a:pt x="32" y="28"/>
                </a:lnTo>
                <a:lnTo>
                  <a:pt x="32" y="5"/>
                </a:lnTo>
                <a:lnTo>
                  <a:pt x="32" y="115"/>
                </a:lnTo>
                <a:lnTo>
                  <a:pt x="33" y="113"/>
                </a:lnTo>
                <a:lnTo>
                  <a:pt x="33" y="175"/>
                </a:lnTo>
                <a:lnTo>
                  <a:pt x="33" y="50"/>
                </a:lnTo>
                <a:lnTo>
                  <a:pt x="33" y="136"/>
                </a:lnTo>
                <a:lnTo>
                  <a:pt x="35" y="123"/>
                </a:lnTo>
                <a:lnTo>
                  <a:pt x="35" y="155"/>
                </a:lnTo>
                <a:lnTo>
                  <a:pt x="35" y="110"/>
                </a:lnTo>
                <a:lnTo>
                  <a:pt x="35" y="127"/>
                </a:lnTo>
                <a:lnTo>
                  <a:pt x="37" y="87"/>
                </a:lnTo>
                <a:lnTo>
                  <a:pt x="37" y="122"/>
                </a:lnTo>
                <a:lnTo>
                  <a:pt x="37" y="39"/>
                </a:lnTo>
                <a:lnTo>
                  <a:pt x="37" y="73"/>
                </a:lnTo>
                <a:lnTo>
                  <a:pt x="39" y="83"/>
                </a:lnTo>
                <a:lnTo>
                  <a:pt x="39" y="117"/>
                </a:lnTo>
                <a:lnTo>
                  <a:pt x="39" y="53"/>
                </a:lnTo>
                <a:lnTo>
                  <a:pt x="40" y="40"/>
                </a:lnTo>
                <a:lnTo>
                  <a:pt x="40" y="64"/>
                </a:lnTo>
                <a:lnTo>
                  <a:pt x="40" y="23"/>
                </a:lnTo>
                <a:lnTo>
                  <a:pt x="40" y="36"/>
                </a:lnTo>
                <a:lnTo>
                  <a:pt x="42" y="30"/>
                </a:lnTo>
                <a:lnTo>
                  <a:pt x="42" y="137"/>
                </a:lnTo>
                <a:lnTo>
                  <a:pt x="42" y="16"/>
                </a:lnTo>
                <a:lnTo>
                  <a:pt x="42" y="123"/>
                </a:lnTo>
                <a:lnTo>
                  <a:pt x="44" y="127"/>
                </a:lnTo>
                <a:lnTo>
                  <a:pt x="44" y="129"/>
                </a:lnTo>
                <a:lnTo>
                  <a:pt x="44" y="53"/>
                </a:lnTo>
                <a:lnTo>
                  <a:pt x="44" y="66"/>
                </a:lnTo>
                <a:lnTo>
                  <a:pt x="46" y="78"/>
                </a:lnTo>
                <a:lnTo>
                  <a:pt x="46" y="139"/>
                </a:lnTo>
                <a:lnTo>
                  <a:pt x="46" y="18"/>
                </a:lnTo>
                <a:lnTo>
                  <a:pt x="46" y="129"/>
                </a:lnTo>
                <a:lnTo>
                  <a:pt x="47" y="131"/>
                </a:lnTo>
                <a:lnTo>
                  <a:pt x="47" y="133"/>
                </a:lnTo>
                <a:lnTo>
                  <a:pt x="47" y="36"/>
                </a:lnTo>
                <a:lnTo>
                  <a:pt x="47" y="126"/>
                </a:lnTo>
                <a:lnTo>
                  <a:pt x="49" y="122"/>
                </a:lnTo>
                <a:lnTo>
                  <a:pt x="49" y="177"/>
                </a:lnTo>
                <a:lnTo>
                  <a:pt x="49" y="58"/>
                </a:lnTo>
                <a:lnTo>
                  <a:pt x="49" y="137"/>
                </a:lnTo>
                <a:lnTo>
                  <a:pt x="51" y="127"/>
                </a:lnTo>
                <a:lnTo>
                  <a:pt x="51" y="133"/>
                </a:lnTo>
                <a:lnTo>
                  <a:pt x="51" y="90"/>
                </a:lnTo>
                <a:lnTo>
                  <a:pt x="51" y="95"/>
                </a:lnTo>
                <a:lnTo>
                  <a:pt x="53" y="95"/>
                </a:lnTo>
                <a:lnTo>
                  <a:pt x="53" y="28"/>
                </a:lnTo>
                <a:lnTo>
                  <a:pt x="53" y="31"/>
                </a:lnTo>
                <a:lnTo>
                  <a:pt x="54" y="42"/>
                </a:lnTo>
                <a:lnTo>
                  <a:pt x="54" y="77"/>
                </a:lnTo>
                <a:lnTo>
                  <a:pt x="54" y="24"/>
                </a:lnTo>
                <a:lnTo>
                  <a:pt x="54" y="31"/>
                </a:lnTo>
                <a:lnTo>
                  <a:pt x="56" y="36"/>
                </a:lnTo>
                <a:lnTo>
                  <a:pt x="56" y="67"/>
                </a:lnTo>
                <a:lnTo>
                  <a:pt x="56" y="6"/>
                </a:lnTo>
                <a:lnTo>
                  <a:pt x="56" y="24"/>
                </a:lnTo>
                <a:lnTo>
                  <a:pt x="58" y="10"/>
                </a:lnTo>
                <a:lnTo>
                  <a:pt x="58" y="135"/>
                </a:lnTo>
                <a:lnTo>
                  <a:pt x="58" y="4"/>
                </a:lnTo>
                <a:lnTo>
                  <a:pt x="58" y="104"/>
                </a:lnTo>
                <a:lnTo>
                  <a:pt x="59" y="108"/>
                </a:lnTo>
                <a:lnTo>
                  <a:pt x="59" y="37"/>
                </a:lnTo>
                <a:lnTo>
                  <a:pt x="59" y="6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6" name="Freeform 72"/>
          <p:cNvSpPr>
            <a:spLocks/>
          </p:cNvSpPr>
          <p:nvPr/>
        </p:nvSpPr>
        <p:spPr bwMode="auto">
          <a:xfrm>
            <a:off x="3219809" y="3228031"/>
            <a:ext cx="384697" cy="590229"/>
          </a:xfrm>
          <a:custGeom>
            <a:avLst/>
            <a:gdLst/>
            <a:ahLst/>
            <a:cxnLst>
              <a:cxn ang="0">
                <a:pos x="2" y="73"/>
              </a:cxn>
              <a:cxn ang="0">
                <a:pos x="4" y="24"/>
              </a:cxn>
              <a:cxn ang="0">
                <a:pos x="6" y="105"/>
              </a:cxn>
              <a:cxn ang="0">
                <a:pos x="6" y="141"/>
              </a:cxn>
              <a:cxn ang="0">
                <a:pos x="7" y="104"/>
              </a:cxn>
              <a:cxn ang="0">
                <a:pos x="9" y="128"/>
              </a:cxn>
              <a:cxn ang="0">
                <a:pos x="11" y="111"/>
              </a:cxn>
              <a:cxn ang="0">
                <a:pos x="13" y="67"/>
              </a:cxn>
              <a:cxn ang="0">
                <a:pos x="14" y="30"/>
              </a:cxn>
              <a:cxn ang="0">
                <a:pos x="14" y="122"/>
              </a:cxn>
              <a:cxn ang="0">
                <a:pos x="16" y="46"/>
              </a:cxn>
              <a:cxn ang="0">
                <a:pos x="18" y="17"/>
              </a:cxn>
              <a:cxn ang="0">
                <a:pos x="20" y="119"/>
              </a:cxn>
              <a:cxn ang="0">
                <a:pos x="21" y="113"/>
              </a:cxn>
              <a:cxn ang="0">
                <a:pos x="21" y="154"/>
              </a:cxn>
              <a:cxn ang="0">
                <a:pos x="23" y="90"/>
              </a:cxn>
              <a:cxn ang="0">
                <a:pos x="25" y="19"/>
              </a:cxn>
              <a:cxn ang="0">
                <a:pos x="27" y="77"/>
              </a:cxn>
              <a:cxn ang="0">
                <a:pos x="28" y="71"/>
              </a:cxn>
              <a:cxn ang="0">
                <a:pos x="30" y="16"/>
              </a:cxn>
              <a:cxn ang="0">
                <a:pos x="30" y="116"/>
              </a:cxn>
              <a:cxn ang="0">
                <a:pos x="32" y="40"/>
              </a:cxn>
              <a:cxn ang="0">
                <a:pos x="34" y="70"/>
              </a:cxn>
              <a:cxn ang="0">
                <a:pos x="35" y="51"/>
              </a:cxn>
              <a:cxn ang="0">
                <a:pos x="37" y="113"/>
              </a:cxn>
              <a:cxn ang="0">
                <a:pos x="39" y="139"/>
              </a:cxn>
              <a:cxn ang="0">
                <a:pos x="39" y="104"/>
              </a:cxn>
              <a:cxn ang="0">
                <a:pos x="40" y="35"/>
              </a:cxn>
              <a:cxn ang="0">
                <a:pos x="42" y="21"/>
              </a:cxn>
              <a:cxn ang="0">
                <a:pos x="44" y="56"/>
              </a:cxn>
              <a:cxn ang="0">
                <a:pos x="46" y="23"/>
              </a:cxn>
              <a:cxn ang="0">
                <a:pos x="47" y="71"/>
              </a:cxn>
              <a:cxn ang="0">
                <a:pos x="47" y="46"/>
              </a:cxn>
              <a:cxn ang="0">
                <a:pos x="49" y="3"/>
              </a:cxn>
              <a:cxn ang="0">
                <a:pos x="51" y="104"/>
              </a:cxn>
              <a:cxn ang="0">
                <a:pos x="53" y="95"/>
              </a:cxn>
              <a:cxn ang="0">
                <a:pos x="53" y="86"/>
              </a:cxn>
              <a:cxn ang="0">
                <a:pos x="54" y="29"/>
              </a:cxn>
              <a:cxn ang="0">
                <a:pos x="56" y="71"/>
              </a:cxn>
              <a:cxn ang="0">
                <a:pos x="58" y="17"/>
              </a:cxn>
              <a:cxn ang="0">
                <a:pos x="58" y="34"/>
              </a:cxn>
              <a:cxn ang="0">
                <a:pos x="60" y="5"/>
              </a:cxn>
            </a:cxnLst>
            <a:rect l="0" t="0" r="r" b="b"/>
            <a:pathLst>
              <a:path w="61" h="177">
                <a:moveTo>
                  <a:pt x="0" y="60"/>
                </a:moveTo>
                <a:lnTo>
                  <a:pt x="2" y="70"/>
                </a:lnTo>
                <a:lnTo>
                  <a:pt x="2" y="73"/>
                </a:lnTo>
                <a:lnTo>
                  <a:pt x="2" y="1"/>
                </a:lnTo>
                <a:lnTo>
                  <a:pt x="2" y="40"/>
                </a:lnTo>
                <a:lnTo>
                  <a:pt x="4" y="24"/>
                </a:lnTo>
                <a:lnTo>
                  <a:pt x="4" y="5"/>
                </a:lnTo>
                <a:lnTo>
                  <a:pt x="4" y="116"/>
                </a:lnTo>
                <a:lnTo>
                  <a:pt x="6" y="105"/>
                </a:lnTo>
                <a:lnTo>
                  <a:pt x="6" y="170"/>
                </a:lnTo>
                <a:lnTo>
                  <a:pt x="6" y="49"/>
                </a:lnTo>
                <a:lnTo>
                  <a:pt x="6" y="141"/>
                </a:lnTo>
                <a:lnTo>
                  <a:pt x="7" y="139"/>
                </a:lnTo>
                <a:lnTo>
                  <a:pt x="7" y="146"/>
                </a:lnTo>
                <a:lnTo>
                  <a:pt x="7" y="104"/>
                </a:lnTo>
                <a:lnTo>
                  <a:pt x="7" y="108"/>
                </a:lnTo>
                <a:lnTo>
                  <a:pt x="9" y="111"/>
                </a:lnTo>
                <a:lnTo>
                  <a:pt x="9" y="128"/>
                </a:lnTo>
                <a:lnTo>
                  <a:pt x="9" y="51"/>
                </a:lnTo>
                <a:lnTo>
                  <a:pt x="11" y="59"/>
                </a:lnTo>
                <a:lnTo>
                  <a:pt x="11" y="111"/>
                </a:lnTo>
                <a:lnTo>
                  <a:pt x="11" y="53"/>
                </a:lnTo>
                <a:lnTo>
                  <a:pt x="11" y="80"/>
                </a:lnTo>
                <a:lnTo>
                  <a:pt x="13" y="67"/>
                </a:lnTo>
                <a:lnTo>
                  <a:pt x="13" y="28"/>
                </a:lnTo>
                <a:lnTo>
                  <a:pt x="13" y="36"/>
                </a:lnTo>
                <a:lnTo>
                  <a:pt x="14" y="30"/>
                </a:lnTo>
                <a:lnTo>
                  <a:pt x="14" y="136"/>
                </a:lnTo>
                <a:lnTo>
                  <a:pt x="14" y="27"/>
                </a:lnTo>
                <a:lnTo>
                  <a:pt x="14" y="122"/>
                </a:lnTo>
                <a:lnTo>
                  <a:pt x="16" y="117"/>
                </a:lnTo>
                <a:lnTo>
                  <a:pt x="16" y="129"/>
                </a:lnTo>
                <a:lnTo>
                  <a:pt x="16" y="46"/>
                </a:lnTo>
                <a:lnTo>
                  <a:pt x="16" y="69"/>
                </a:lnTo>
                <a:lnTo>
                  <a:pt x="18" y="76"/>
                </a:lnTo>
                <a:lnTo>
                  <a:pt x="18" y="17"/>
                </a:lnTo>
                <a:lnTo>
                  <a:pt x="18" y="124"/>
                </a:lnTo>
                <a:lnTo>
                  <a:pt x="20" y="115"/>
                </a:lnTo>
                <a:lnTo>
                  <a:pt x="20" y="119"/>
                </a:lnTo>
                <a:lnTo>
                  <a:pt x="20" y="40"/>
                </a:lnTo>
                <a:lnTo>
                  <a:pt x="20" y="84"/>
                </a:lnTo>
                <a:lnTo>
                  <a:pt x="21" y="113"/>
                </a:lnTo>
                <a:lnTo>
                  <a:pt x="21" y="174"/>
                </a:lnTo>
                <a:lnTo>
                  <a:pt x="21" y="50"/>
                </a:lnTo>
                <a:lnTo>
                  <a:pt x="21" y="154"/>
                </a:lnTo>
                <a:lnTo>
                  <a:pt x="23" y="126"/>
                </a:lnTo>
                <a:lnTo>
                  <a:pt x="23" y="135"/>
                </a:lnTo>
                <a:lnTo>
                  <a:pt x="23" y="90"/>
                </a:lnTo>
                <a:lnTo>
                  <a:pt x="23" y="91"/>
                </a:lnTo>
                <a:lnTo>
                  <a:pt x="25" y="90"/>
                </a:lnTo>
                <a:lnTo>
                  <a:pt x="25" y="19"/>
                </a:lnTo>
                <a:lnTo>
                  <a:pt x="25" y="32"/>
                </a:lnTo>
                <a:lnTo>
                  <a:pt x="27" y="36"/>
                </a:lnTo>
                <a:lnTo>
                  <a:pt x="27" y="77"/>
                </a:lnTo>
                <a:lnTo>
                  <a:pt x="27" y="24"/>
                </a:lnTo>
                <a:lnTo>
                  <a:pt x="28" y="29"/>
                </a:lnTo>
                <a:lnTo>
                  <a:pt x="28" y="71"/>
                </a:lnTo>
                <a:lnTo>
                  <a:pt x="28" y="10"/>
                </a:lnTo>
                <a:lnTo>
                  <a:pt x="28" y="53"/>
                </a:lnTo>
                <a:lnTo>
                  <a:pt x="30" y="16"/>
                </a:lnTo>
                <a:lnTo>
                  <a:pt x="30" y="128"/>
                </a:lnTo>
                <a:lnTo>
                  <a:pt x="30" y="0"/>
                </a:lnTo>
                <a:lnTo>
                  <a:pt x="30" y="116"/>
                </a:lnTo>
                <a:lnTo>
                  <a:pt x="32" y="99"/>
                </a:lnTo>
                <a:lnTo>
                  <a:pt x="32" y="100"/>
                </a:lnTo>
                <a:lnTo>
                  <a:pt x="32" y="40"/>
                </a:lnTo>
                <a:lnTo>
                  <a:pt x="32" y="47"/>
                </a:lnTo>
                <a:lnTo>
                  <a:pt x="34" y="52"/>
                </a:lnTo>
                <a:lnTo>
                  <a:pt x="34" y="70"/>
                </a:lnTo>
                <a:lnTo>
                  <a:pt x="34" y="1"/>
                </a:lnTo>
                <a:lnTo>
                  <a:pt x="34" y="50"/>
                </a:lnTo>
                <a:lnTo>
                  <a:pt x="35" y="51"/>
                </a:lnTo>
                <a:lnTo>
                  <a:pt x="35" y="8"/>
                </a:lnTo>
                <a:lnTo>
                  <a:pt x="35" y="90"/>
                </a:lnTo>
                <a:lnTo>
                  <a:pt x="37" y="113"/>
                </a:lnTo>
                <a:lnTo>
                  <a:pt x="37" y="53"/>
                </a:lnTo>
                <a:lnTo>
                  <a:pt x="37" y="177"/>
                </a:lnTo>
                <a:lnTo>
                  <a:pt x="39" y="139"/>
                </a:lnTo>
                <a:lnTo>
                  <a:pt x="39" y="152"/>
                </a:lnTo>
                <a:lnTo>
                  <a:pt x="39" y="98"/>
                </a:lnTo>
                <a:lnTo>
                  <a:pt x="39" y="104"/>
                </a:lnTo>
                <a:lnTo>
                  <a:pt x="40" y="114"/>
                </a:lnTo>
                <a:lnTo>
                  <a:pt x="40" y="118"/>
                </a:lnTo>
                <a:lnTo>
                  <a:pt x="40" y="35"/>
                </a:lnTo>
                <a:lnTo>
                  <a:pt x="42" y="42"/>
                </a:lnTo>
                <a:lnTo>
                  <a:pt x="42" y="81"/>
                </a:lnTo>
                <a:lnTo>
                  <a:pt x="42" y="21"/>
                </a:lnTo>
                <a:lnTo>
                  <a:pt x="42" y="55"/>
                </a:lnTo>
                <a:lnTo>
                  <a:pt x="44" y="50"/>
                </a:lnTo>
                <a:lnTo>
                  <a:pt x="44" y="56"/>
                </a:lnTo>
                <a:lnTo>
                  <a:pt x="44" y="9"/>
                </a:lnTo>
                <a:lnTo>
                  <a:pt x="44" y="40"/>
                </a:lnTo>
                <a:lnTo>
                  <a:pt x="46" y="23"/>
                </a:lnTo>
                <a:lnTo>
                  <a:pt x="46" y="3"/>
                </a:lnTo>
                <a:lnTo>
                  <a:pt x="46" y="76"/>
                </a:lnTo>
                <a:lnTo>
                  <a:pt x="47" y="71"/>
                </a:lnTo>
                <a:lnTo>
                  <a:pt x="47" y="82"/>
                </a:lnTo>
                <a:lnTo>
                  <a:pt x="47" y="37"/>
                </a:lnTo>
                <a:lnTo>
                  <a:pt x="47" y="46"/>
                </a:lnTo>
                <a:lnTo>
                  <a:pt x="49" y="41"/>
                </a:lnTo>
                <a:lnTo>
                  <a:pt x="49" y="120"/>
                </a:lnTo>
                <a:lnTo>
                  <a:pt x="49" y="3"/>
                </a:lnTo>
                <a:lnTo>
                  <a:pt x="49" y="70"/>
                </a:lnTo>
                <a:lnTo>
                  <a:pt x="51" y="75"/>
                </a:lnTo>
                <a:lnTo>
                  <a:pt x="51" y="104"/>
                </a:lnTo>
                <a:lnTo>
                  <a:pt x="51" y="9"/>
                </a:lnTo>
                <a:lnTo>
                  <a:pt x="51" y="92"/>
                </a:lnTo>
                <a:lnTo>
                  <a:pt x="53" y="95"/>
                </a:lnTo>
                <a:lnTo>
                  <a:pt x="53" y="112"/>
                </a:lnTo>
                <a:lnTo>
                  <a:pt x="53" y="74"/>
                </a:lnTo>
                <a:lnTo>
                  <a:pt x="53" y="86"/>
                </a:lnTo>
                <a:lnTo>
                  <a:pt x="54" y="73"/>
                </a:lnTo>
                <a:lnTo>
                  <a:pt x="54" y="96"/>
                </a:lnTo>
                <a:lnTo>
                  <a:pt x="54" y="29"/>
                </a:lnTo>
                <a:lnTo>
                  <a:pt x="54" y="30"/>
                </a:lnTo>
                <a:lnTo>
                  <a:pt x="56" y="23"/>
                </a:lnTo>
                <a:lnTo>
                  <a:pt x="56" y="71"/>
                </a:lnTo>
                <a:lnTo>
                  <a:pt x="56" y="1"/>
                </a:lnTo>
                <a:lnTo>
                  <a:pt x="56" y="25"/>
                </a:lnTo>
                <a:lnTo>
                  <a:pt x="58" y="17"/>
                </a:lnTo>
                <a:lnTo>
                  <a:pt x="58" y="99"/>
                </a:lnTo>
                <a:lnTo>
                  <a:pt x="58" y="2"/>
                </a:lnTo>
                <a:lnTo>
                  <a:pt x="58" y="34"/>
                </a:lnTo>
                <a:lnTo>
                  <a:pt x="60" y="29"/>
                </a:lnTo>
                <a:lnTo>
                  <a:pt x="60" y="84"/>
                </a:lnTo>
                <a:lnTo>
                  <a:pt x="60" y="5"/>
                </a:lnTo>
                <a:lnTo>
                  <a:pt x="60" y="6"/>
                </a:lnTo>
                <a:lnTo>
                  <a:pt x="61" y="7"/>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7" name="Freeform 73"/>
          <p:cNvSpPr>
            <a:spLocks/>
          </p:cNvSpPr>
          <p:nvPr/>
        </p:nvSpPr>
        <p:spPr bwMode="auto">
          <a:xfrm>
            <a:off x="3604506" y="3148000"/>
            <a:ext cx="384697" cy="463515"/>
          </a:xfrm>
          <a:custGeom>
            <a:avLst/>
            <a:gdLst/>
            <a:ahLst/>
            <a:cxnLst>
              <a:cxn ang="0">
                <a:pos x="0" y="23"/>
              </a:cxn>
              <a:cxn ang="0">
                <a:pos x="2" y="56"/>
              </a:cxn>
              <a:cxn ang="0">
                <a:pos x="4" y="123"/>
              </a:cxn>
              <a:cxn ang="0">
                <a:pos x="6" y="56"/>
              </a:cxn>
              <a:cxn ang="0">
                <a:pos x="7" y="0"/>
              </a:cxn>
              <a:cxn ang="0">
                <a:pos x="9" y="96"/>
              </a:cxn>
              <a:cxn ang="0">
                <a:pos x="11" y="114"/>
              </a:cxn>
              <a:cxn ang="0">
                <a:pos x="13" y="62"/>
              </a:cxn>
              <a:cxn ang="0">
                <a:pos x="13" y="23"/>
              </a:cxn>
              <a:cxn ang="0">
                <a:pos x="14" y="25"/>
              </a:cxn>
              <a:cxn ang="0">
                <a:pos x="16" y="104"/>
              </a:cxn>
              <a:cxn ang="0">
                <a:pos x="18" y="99"/>
              </a:cxn>
              <a:cxn ang="0">
                <a:pos x="18" y="68"/>
              </a:cxn>
              <a:cxn ang="0">
                <a:pos x="20" y="21"/>
              </a:cxn>
              <a:cxn ang="0">
                <a:pos x="21" y="109"/>
              </a:cxn>
              <a:cxn ang="0">
                <a:pos x="23" y="83"/>
              </a:cxn>
              <a:cxn ang="0">
                <a:pos x="25" y="88"/>
              </a:cxn>
              <a:cxn ang="0">
                <a:pos x="25" y="72"/>
              </a:cxn>
              <a:cxn ang="0">
                <a:pos x="26" y="113"/>
              </a:cxn>
              <a:cxn ang="0">
                <a:pos x="28" y="47"/>
              </a:cxn>
              <a:cxn ang="0">
                <a:pos x="30" y="119"/>
              </a:cxn>
              <a:cxn ang="0">
                <a:pos x="32" y="64"/>
              </a:cxn>
              <a:cxn ang="0">
                <a:pos x="33" y="139"/>
              </a:cxn>
              <a:cxn ang="0">
                <a:pos x="35" y="81"/>
              </a:cxn>
              <a:cxn ang="0">
                <a:pos x="35" y="91"/>
              </a:cxn>
              <a:cxn ang="0">
                <a:pos x="37" y="52"/>
              </a:cxn>
              <a:cxn ang="0">
                <a:pos x="39" y="93"/>
              </a:cxn>
              <a:cxn ang="0">
                <a:pos x="40" y="120"/>
              </a:cxn>
              <a:cxn ang="0">
                <a:pos x="42" y="122"/>
              </a:cxn>
              <a:cxn ang="0">
                <a:pos x="44" y="77"/>
              </a:cxn>
              <a:cxn ang="0">
                <a:pos x="46" y="66"/>
              </a:cxn>
              <a:cxn ang="0">
                <a:pos x="46" y="55"/>
              </a:cxn>
              <a:cxn ang="0">
                <a:pos x="47" y="12"/>
              </a:cxn>
              <a:cxn ang="0">
                <a:pos x="49" y="54"/>
              </a:cxn>
              <a:cxn ang="0">
                <a:pos x="51" y="116"/>
              </a:cxn>
              <a:cxn ang="0">
                <a:pos x="53" y="95"/>
              </a:cxn>
              <a:cxn ang="0">
                <a:pos x="53" y="71"/>
              </a:cxn>
              <a:cxn ang="0">
                <a:pos x="54" y="37"/>
              </a:cxn>
              <a:cxn ang="0">
                <a:pos x="56" y="75"/>
              </a:cxn>
              <a:cxn ang="0">
                <a:pos x="58" y="40"/>
              </a:cxn>
              <a:cxn ang="0">
                <a:pos x="60" y="15"/>
              </a:cxn>
              <a:cxn ang="0">
                <a:pos x="61" y="90"/>
              </a:cxn>
            </a:cxnLst>
            <a:rect l="0" t="0" r="r" b="b"/>
            <a:pathLst>
              <a:path w="61" h="139">
                <a:moveTo>
                  <a:pt x="0" y="31"/>
                </a:moveTo>
                <a:lnTo>
                  <a:pt x="0" y="134"/>
                </a:lnTo>
                <a:lnTo>
                  <a:pt x="0" y="23"/>
                </a:lnTo>
                <a:lnTo>
                  <a:pt x="0" y="132"/>
                </a:lnTo>
                <a:lnTo>
                  <a:pt x="2" y="120"/>
                </a:lnTo>
                <a:lnTo>
                  <a:pt x="2" y="56"/>
                </a:lnTo>
                <a:lnTo>
                  <a:pt x="4" y="47"/>
                </a:lnTo>
                <a:lnTo>
                  <a:pt x="4" y="18"/>
                </a:lnTo>
                <a:lnTo>
                  <a:pt x="4" y="123"/>
                </a:lnTo>
                <a:lnTo>
                  <a:pt x="6" y="120"/>
                </a:lnTo>
                <a:lnTo>
                  <a:pt x="6" y="123"/>
                </a:lnTo>
                <a:lnTo>
                  <a:pt x="6" y="56"/>
                </a:lnTo>
                <a:lnTo>
                  <a:pt x="6" y="77"/>
                </a:lnTo>
                <a:lnTo>
                  <a:pt x="7" y="74"/>
                </a:lnTo>
                <a:lnTo>
                  <a:pt x="7" y="0"/>
                </a:lnTo>
                <a:lnTo>
                  <a:pt x="7" y="78"/>
                </a:lnTo>
                <a:lnTo>
                  <a:pt x="9" y="72"/>
                </a:lnTo>
                <a:lnTo>
                  <a:pt x="9" y="96"/>
                </a:lnTo>
                <a:lnTo>
                  <a:pt x="9" y="44"/>
                </a:lnTo>
                <a:lnTo>
                  <a:pt x="11" y="39"/>
                </a:lnTo>
                <a:lnTo>
                  <a:pt x="11" y="114"/>
                </a:lnTo>
                <a:lnTo>
                  <a:pt x="11" y="35"/>
                </a:lnTo>
                <a:lnTo>
                  <a:pt x="11" y="77"/>
                </a:lnTo>
                <a:lnTo>
                  <a:pt x="13" y="62"/>
                </a:lnTo>
                <a:lnTo>
                  <a:pt x="13" y="101"/>
                </a:lnTo>
                <a:lnTo>
                  <a:pt x="13" y="15"/>
                </a:lnTo>
                <a:lnTo>
                  <a:pt x="13" y="23"/>
                </a:lnTo>
                <a:lnTo>
                  <a:pt x="14" y="25"/>
                </a:lnTo>
                <a:lnTo>
                  <a:pt x="14" y="83"/>
                </a:lnTo>
                <a:lnTo>
                  <a:pt x="14" y="25"/>
                </a:lnTo>
                <a:lnTo>
                  <a:pt x="14" y="58"/>
                </a:lnTo>
                <a:lnTo>
                  <a:pt x="16" y="65"/>
                </a:lnTo>
                <a:lnTo>
                  <a:pt x="16" y="104"/>
                </a:lnTo>
                <a:lnTo>
                  <a:pt x="16" y="31"/>
                </a:lnTo>
                <a:lnTo>
                  <a:pt x="16" y="96"/>
                </a:lnTo>
                <a:lnTo>
                  <a:pt x="18" y="99"/>
                </a:lnTo>
                <a:lnTo>
                  <a:pt x="18" y="123"/>
                </a:lnTo>
                <a:lnTo>
                  <a:pt x="18" y="52"/>
                </a:lnTo>
                <a:lnTo>
                  <a:pt x="18" y="68"/>
                </a:lnTo>
                <a:lnTo>
                  <a:pt x="20" y="42"/>
                </a:lnTo>
                <a:lnTo>
                  <a:pt x="20" y="98"/>
                </a:lnTo>
                <a:lnTo>
                  <a:pt x="20" y="21"/>
                </a:lnTo>
                <a:lnTo>
                  <a:pt x="20" y="58"/>
                </a:lnTo>
                <a:lnTo>
                  <a:pt x="21" y="47"/>
                </a:lnTo>
                <a:lnTo>
                  <a:pt x="21" y="109"/>
                </a:lnTo>
                <a:lnTo>
                  <a:pt x="21" y="40"/>
                </a:lnTo>
                <a:lnTo>
                  <a:pt x="21" y="92"/>
                </a:lnTo>
                <a:lnTo>
                  <a:pt x="23" y="83"/>
                </a:lnTo>
                <a:lnTo>
                  <a:pt x="23" y="25"/>
                </a:lnTo>
                <a:lnTo>
                  <a:pt x="23" y="58"/>
                </a:lnTo>
                <a:lnTo>
                  <a:pt x="25" y="88"/>
                </a:lnTo>
                <a:lnTo>
                  <a:pt x="25" y="129"/>
                </a:lnTo>
                <a:lnTo>
                  <a:pt x="25" y="67"/>
                </a:lnTo>
                <a:lnTo>
                  <a:pt x="25" y="72"/>
                </a:lnTo>
                <a:lnTo>
                  <a:pt x="26" y="64"/>
                </a:lnTo>
                <a:lnTo>
                  <a:pt x="26" y="138"/>
                </a:lnTo>
                <a:lnTo>
                  <a:pt x="26" y="113"/>
                </a:lnTo>
                <a:lnTo>
                  <a:pt x="28" y="97"/>
                </a:lnTo>
                <a:lnTo>
                  <a:pt x="28" y="117"/>
                </a:lnTo>
                <a:lnTo>
                  <a:pt x="28" y="47"/>
                </a:lnTo>
                <a:lnTo>
                  <a:pt x="28" y="53"/>
                </a:lnTo>
                <a:lnTo>
                  <a:pt x="30" y="66"/>
                </a:lnTo>
                <a:lnTo>
                  <a:pt x="30" y="119"/>
                </a:lnTo>
                <a:lnTo>
                  <a:pt x="30" y="53"/>
                </a:lnTo>
                <a:lnTo>
                  <a:pt x="30" y="69"/>
                </a:lnTo>
                <a:lnTo>
                  <a:pt x="32" y="64"/>
                </a:lnTo>
                <a:lnTo>
                  <a:pt x="32" y="48"/>
                </a:lnTo>
                <a:lnTo>
                  <a:pt x="32" y="135"/>
                </a:lnTo>
                <a:lnTo>
                  <a:pt x="33" y="139"/>
                </a:lnTo>
                <a:lnTo>
                  <a:pt x="33" y="71"/>
                </a:lnTo>
                <a:lnTo>
                  <a:pt x="33" y="107"/>
                </a:lnTo>
                <a:lnTo>
                  <a:pt x="35" y="81"/>
                </a:lnTo>
                <a:lnTo>
                  <a:pt x="35" y="125"/>
                </a:lnTo>
                <a:lnTo>
                  <a:pt x="35" y="33"/>
                </a:lnTo>
                <a:lnTo>
                  <a:pt x="35" y="91"/>
                </a:lnTo>
                <a:lnTo>
                  <a:pt x="37" y="95"/>
                </a:lnTo>
                <a:lnTo>
                  <a:pt x="37" y="132"/>
                </a:lnTo>
                <a:lnTo>
                  <a:pt x="37" y="52"/>
                </a:lnTo>
                <a:lnTo>
                  <a:pt x="37" y="82"/>
                </a:lnTo>
                <a:lnTo>
                  <a:pt x="39" y="81"/>
                </a:lnTo>
                <a:lnTo>
                  <a:pt x="39" y="93"/>
                </a:lnTo>
                <a:lnTo>
                  <a:pt x="39" y="0"/>
                </a:lnTo>
                <a:lnTo>
                  <a:pt x="40" y="72"/>
                </a:lnTo>
                <a:lnTo>
                  <a:pt x="40" y="120"/>
                </a:lnTo>
                <a:lnTo>
                  <a:pt x="40" y="101"/>
                </a:lnTo>
                <a:lnTo>
                  <a:pt x="42" y="93"/>
                </a:lnTo>
                <a:lnTo>
                  <a:pt x="42" y="122"/>
                </a:lnTo>
                <a:lnTo>
                  <a:pt x="42" y="74"/>
                </a:lnTo>
                <a:lnTo>
                  <a:pt x="42" y="100"/>
                </a:lnTo>
                <a:lnTo>
                  <a:pt x="44" y="77"/>
                </a:lnTo>
                <a:lnTo>
                  <a:pt x="44" y="38"/>
                </a:lnTo>
                <a:lnTo>
                  <a:pt x="44" y="70"/>
                </a:lnTo>
                <a:lnTo>
                  <a:pt x="46" y="66"/>
                </a:lnTo>
                <a:lnTo>
                  <a:pt x="46" y="78"/>
                </a:lnTo>
                <a:lnTo>
                  <a:pt x="46" y="31"/>
                </a:lnTo>
                <a:lnTo>
                  <a:pt x="46" y="55"/>
                </a:lnTo>
                <a:lnTo>
                  <a:pt x="47" y="42"/>
                </a:lnTo>
                <a:lnTo>
                  <a:pt x="47" y="115"/>
                </a:lnTo>
                <a:lnTo>
                  <a:pt x="47" y="12"/>
                </a:lnTo>
                <a:lnTo>
                  <a:pt x="47" y="108"/>
                </a:lnTo>
                <a:lnTo>
                  <a:pt x="49" y="126"/>
                </a:lnTo>
                <a:lnTo>
                  <a:pt x="49" y="54"/>
                </a:lnTo>
                <a:lnTo>
                  <a:pt x="49" y="99"/>
                </a:lnTo>
                <a:lnTo>
                  <a:pt x="51" y="107"/>
                </a:lnTo>
                <a:lnTo>
                  <a:pt x="51" y="116"/>
                </a:lnTo>
                <a:lnTo>
                  <a:pt x="51" y="29"/>
                </a:lnTo>
                <a:lnTo>
                  <a:pt x="51" y="64"/>
                </a:lnTo>
                <a:lnTo>
                  <a:pt x="53" y="95"/>
                </a:lnTo>
                <a:lnTo>
                  <a:pt x="53" y="115"/>
                </a:lnTo>
                <a:lnTo>
                  <a:pt x="53" y="27"/>
                </a:lnTo>
                <a:lnTo>
                  <a:pt x="53" y="71"/>
                </a:lnTo>
                <a:lnTo>
                  <a:pt x="54" y="89"/>
                </a:lnTo>
                <a:lnTo>
                  <a:pt x="54" y="99"/>
                </a:lnTo>
                <a:lnTo>
                  <a:pt x="54" y="37"/>
                </a:lnTo>
                <a:lnTo>
                  <a:pt x="56" y="46"/>
                </a:lnTo>
                <a:lnTo>
                  <a:pt x="56" y="135"/>
                </a:lnTo>
                <a:lnTo>
                  <a:pt x="56" y="75"/>
                </a:lnTo>
                <a:lnTo>
                  <a:pt x="58" y="71"/>
                </a:lnTo>
                <a:lnTo>
                  <a:pt x="58" y="27"/>
                </a:lnTo>
                <a:lnTo>
                  <a:pt x="58" y="40"/>
                </a:lnTo>
                <a:lnTo>
                  <a:pt x="60" y="30"/>
                </a:lnTo>
                <a:lnTo>
                  <a:pt x="60" y="79"/>
                </a:lnTo>
                <a:lnTo>
                  <a:pt x="60" y="15"/>
                </a:lnTo>
                <a:lnTo>
                  <a:pt x="60" y="53"/>
                </a:lnTo>
                <a:lnTo>
                  <a:pt x="61" y="27"/>
                </a:lnTo>
                <a:lnTo>
                  <a:pt x="61" y="90"/>
                </a:lnTo>
                <a:lnTo>
                  <a:pt x="61" y="12"/>
                </a:lnTo>
                <a:lnTo>
                  <a:pt x="61" y="35"/>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8" name="Freeform 74"/>
          <p:cNvSpPr>
            <a:spLocks/>
          </p:cNvSpPr>
          <p:nvPr/>
        </p:nvSpPr>
        <p:spPr bwMode="auto">
          <a:xfrm>
            <a:off x="3989203" y="3074639"/>
            <a:ext cx="397309" cy="590229"/>
          </a:xfrm>
          <a:custGeom>
            <a:avLst/>
            <a:gdLst/>
            <a:ahLst/>
            <a:cxnLst>
              <a:cxn ang="0">
                <a:pos x="2" y="40"/>
              </a:cxn>
              <a:cxn ang="0">
                <a:pos x="4" y="144"/>
              </a:cxn>
              <a:cxn ang="0">
                <a:pos x="5" y="103"/>
              </a:cxn>
              <a:cxn ang="0">
                <a:pos x="5" y="86"/>
              </a:cxn>
              <a:cxn ang="0">
                <a:pos x="7" y="68"/>
              </a:cxn>
              <a:cxn ang="0">
                <a:pos x="9" y="101"/>
              </a:cxn>
              <a:cxn ang="0">
                <a:pos x="11" y="41"/>
              </a:cxn>
              <a:cxn ang="0">
                <a:pos x="12" y="85"/>
              </a:cxn>
              <a:cxn ang="0">
                <a:pos x="12" y="88"/>
              </a:cxn>
              <a:cxn ang="0">
                <a:pos x="14" y="96"/>
              </a:cxn>
              <a:cxn ang="0">
                <a:pos x="16" y="153"/>
              </a:cxn>
              <a:cxn ang="0">
                <a:pos x="18" y="90"/>
              </a:cxn>
              <a:cxn ang="0">
                <a:pos x="19" y="46"/>
              </a:cxn>
              <a:cxn ang="0">
                <a:pos x="21" y="107"/>
              </a:cxn>
              <a:cxn ang="0">
                <a:pos x="23" y="58"/>
              </a:cxn>
              <a:cxn ang="0">
                <a:pos x="23" y="63"/>
              </a:cxn>
              <a:cxn ang="0">
                <a:pos x="25" y="39"/>
              </a:cxn>
              <a:cxn ang="0">
                <a:pos x="26" y="134"/>
              </a:cxn>
              <a:cxn ang="0">
                <a:pos x="28" y="24"/>
              </a:cxn>
              <a:cxn ang="0">
                <a:pos x="30" y="116"/>
              </a:cxn>
              <a:cxn ang="0">
                <a:pos x="32" y="70"/>
              </a:cxn>
              <a:cxn ang="0">
                <a:pos x="32" y="50"/>
              </a:cxn>
              <a:cxn ang="0">
                <a:pos x="33" y="0"/>
              </a:cxn>
              <a:cxn ang="0">
                <a:pos x="35" y="14"/>
              </a:cxn>
              <a:cxn ang="0">
                <a:pos x="37" y="177"/>
              </a:cxn>
              <a:cxn ang="0">
                <a:pos x="39" y="122"/>
              </a:cxn>
              <a:cxn ang="0">
                <a:pos x="40" y="67"/>
              </a:cxn>
              <a:cxn ang="0">
                <a:pos x="40" y="66"/>
              </a:cxn>
              <a:cxn ang="0">
                <a:pos x="42" y="34"/>
              </a:cxn>
              <a:cxn ang="0">
                <a:pos x="44" y="64"/>
              </a:cxn>
              <a:cxn ang="0">
                <a:pos x="45" y="51"/>
              </a:cxn>
              <a:cxn ang="0">
                <a:pos x="47" y="62"/>
              </a:cxn>
              <a:cxn ang="0">
                <a:pos x="47" y="129"/>
              </a:cxn>
              <a:cxn ang="0">
                <a:pos x="49" y="68"/>
              </a:cxn>
              <a:cxn ang="0">
                <a:pos x="51" y="136"/>
              </a:cxn>
              <a:cxn ang="0">
                <a:pos x="52" y="114"/>
              </a:cxn>
              <a:cxn ang="0">
                <a:pos x="52" y="55"/>
              </a:cxn>
              <a:cxn ang="0">
                <a:pos x="54" y="62"/>
              </a:cxn>
              <a:cxn ang="0">
                <a:pos x="56" y="49"/>
              </a:cxn>
              <a:cxn ang="0">
                <a:pos x="58" y="96"/>
              </a:cxn>
              <a:cxn ang="0">
                <a:pos x="59" y="64"/>
              </a:cxn>
              <a:cxn ang="0">
                <a:pos x="61" y="25"/>
              </a:cxn>
            </a:cxnLst>
            <a:rect l="0" t="0" r="r" b="b"/>
            <a:pathLst>
              <a:path w="63" h="177">
                <a:moveTo>
                  <a:pt x="0" y="57"/>
                </a:moveTo>
                <a:lnTo>
                  <a:pt x="2" y="49"/>
                </a:lnTo>
                <a:lnTo>
                  <a:pt x="2" y="40"/>
                </a:lnTo>
                <a:lnTo>
                  <a:pt x="2" y="142"/>
                </a:lnTo>
                <a:lnTo>
                  <a:pt x="4" y="138"/>
                </a:lnTo>
                <a:lnTo>
                  <a:pt x="4" y="144"/>
                </a:lnTo>
                <a:lnTo>
                  <a:pt x="4" y="61"/>
                </a:lnTo>
                <a:lnTo>
                  <a:pt x="4" y="93"/>
                </a:lnTo>
                <a:lnTo>
                  <a:pt x="5" y="103"/>
                </a:lnTo>
                <a:lnTo>
                  <a:pt x="5" y="152"/>
                </a:lnTo>
                <a:lnTo>
                  <a:pt x="5" y="74"/>
                </a:lnTo>
                <a:lnTo>
                  <a:pt x="5" y="86"/>
                </a:lnTo>
                <a:lnTo>
                  <a:pt x="7" y="96"/>
                </a:lnTo>
                <a:lnTo>
                  <a:pt x="7" y="149"/>
                </a:lnTo>
                <a:lnTo>
                  <a:pt x="7" y="68"/>
                </a:lnTo>
                <a:lnTo>
                  <a:pt x="7" y="80"/>
                </a:lnTo>
                <a:lnTo>
                  <a:pt x="9" y="74"/>
                </a:lnTo>
                <a:lnTo>
                  <a:pt x="9" y="101"/>
                </a:lnTo>
                <a:lnTo>
                  <a:pt x="9" y="37"/>
                </a:lnTo>
                <a:lnTo>
                  <a:pt x="9" y="41"/>
                </a:lnTo>
                <a:lnTo>
                  <a:pt x="11" y="41"/>
                </a:lnTo>
                <a:lnTo>
                  <a:pt x="11" y="142"/>
                </a:lnTo>
                <a:lnTo>
                  <a:pt x="11" y="93"/>
                </a:lnTo>
                <a:lnTo>
                  <a:pt x="12" y="85"/>
                </a:lnTo>
                <a:lnTo>
                  <a:pt x="12" y="101"/>
                </a:lnTo>
                <a:lnTo>
                  <a:pt x="12" y="59"/>
                </a:lnTo>
                <a:lnTo>
                  <a:pt x="12" y="88"/>
                </a:lnTo>
                <a:lnTo>
                  <a:pt x="14" y="68"/>
                </a:lnTo>
                <a:lnTo>
                  <a:pt x="14" y="144"/>
                </a:lnTo>
                <a:lnTo>
                  <a:pt x="14" y="96"/>
                </a:lnTo>
                <a:lnTo>
                  <a:pt x="16" y="117"/>
                </a:lnTo>
                <a:lnTo>
                  <a:pt x="16" y="60"/>
                </a:lnTo>
                <a:lnTo>
                  <a:pt x="16" y="153"/>
                </a:lnTo>
                <a:lnTo>
                  <a:pt x="18" y="151"/>
                </a:lnTo>
                <a:lnTo>
                  <a:pt x="18" y="67"/>
                </a:lnTo>
                <a:lnTo>
                  <a:pt x="18" y="90"/>
                </a:lnTo>
                <a:lnTo>
                  <a:pt x="19" y="68"/>
                </a:lnTo>
                <a:lnTo>
                  <a:pt x="19" y="92"/>
                </a:lnTo>
                <a:lnTo>
                  <a:pt x="19" y="46"/>
                </a:lnTo>
                <a:lnTo>
                  <a:pt x="19" y="53"/>
                </a:lnTo>
                <a:lnTo>
                  <a:pt x="21" y="84"/>
                </a:lnTo>
                <a:lnTo>
                  <a:pt x="21" y="107"/>
                </a:lnTo>
                <a:lnTo>
                  <a:pt x="21" y="72"/>
                </a:lnTo>
                <a:lnTo>
                  <a:pt x="21" y="75"/>
                </a:lnTo>
                <a:lnTo>
                  <a:pt x="23" y="58"/>
                </a:lnTo>
                <a:lnTo>
                  <a:pt x="23" y="77"/>
                </a:lnTo>
                <a:lnTo>
                  <a:pt x="23" y="22"/>
                </a:lnTo>
                <a:lnTo>
                  <a:pt x="23" y="63"/>
                </a:lnTo>
                <a:lnTo>
                  <a:pt x="25" y="69"/>
                </a:lnTo>
                <a:lnTo>
                  <a:pt x="25" y="129"/>
                </a:lnTo>
                <a:lnTo>
                  <a:pt x="25" y="39"/>
                </a:lnTo>
                <a:lnTo>
                  <a:pt x="25" y="116"/>
                </a:lnTo>
                <a:lnTo>
                  <a:pt x="26" y="118"/>
                </a:lnTo>
                <a:lnTo>
                  <a:pt x="26" y="134"/>
                </a:lnTo>
                <a:lnTo>
                  <a:pt x="26" y="49"/>
                </a:lnTo>
                <a:lnTo>
                  <a:pt x="28" y="40"/>
                </a:lnTo>
                <a:lnTo>
                  <a:pt x="28" y="24"/>
                </a:lnTo>
                <a:lnTo>
                  <a:pt x="28" y="76"/>
                </a:lnTo>
                <a:lnTo>
                  <a:pt x="30" y="70"/>
                </a:lnTo>
                <a:lnTo>
                  <a:pt x="30" y="116"/>
                </a:lnTo>
                <a:lnTo>
                  <a:pt x="30" y="53"/>
                </a:lnTo>
                <a:lnTo>
                  <a:pt x="30" y="78"/>
                </a:lnTo>
                <a:lnTo>
                  <a:pt x="32" y="70"/>
                </a:lnTo>
                <a:lnTo>
                  <a:pt x="32" y="80"/>
                </a:lnTo>
                <a:lnTo>
                  <a:pt x="32" y="11"/>
                </a:lnTo>
                <a:lnTo>
                  <a:pt x="32" y="50"/>
                </a:lnTo>
                <a:lnTo>
                  <a:pt x="33" y="42"/>
                </a:lnTo>
                <a:lnTo>
                  <a:pt x="33" y="67"/>
                </a:lnTo>
                <a:lnTo>
                  <a:pt x="33" y="0"/>
                </a:lnTo>
                <a:lnTo>
                  <a:pt x="33" y="47"/>
                </a:lnTo>
                <a:lnTo>
                  <a:pt x="35" y="61"/>
                </a:lnTo>
                <a:lnTo>
                  <a:pt x="35" y="14"/>
                </a:lnTo>
                <a:lnTo>
                  <a:pt x="35" y="35"/>
                </a:lnTo>
                <a:lnTo>
                  <a:pt x="37" y="44"/>
                </a:lnTo>
                <a:lnTo>
                  <a:pt x="37" y="177"/>
                </a:lnTo>
                <a:lnTo>
                  <a:pt x="37" y="25"/>
                </a:lnTo>
                <a:lnTo>
                  <a:pt x="37" y="107"/>
                </a:lnTo>
                <a:lnTo>
                  <a:pt x="39" y="122"/>
                </a:lnTo>
                <a:lnTo>
                  <a:pt x="39" y="130"/>
                </a:lnTo>
                <a:lnTo>
                  <a:pt x="39" y="57"/>
                </a:lnTo>
                <a:lnTo>
                  <a:pt x="40" y="67"/>
                </a:lnTo>
                <a:lnTo>
                  <a:pt x="40" y="85"/>
                </a:lnTo>
                <a:lnTo>
                  <a:pt x="40" y="38"/>
                </a:lnTo>
                <a:lnTo>
                  <a:pt x="40" y="66"/>
                </a:lnTo>
                <a:lnTo>
                  <a:pt x="42" y="73"/>
                </a:lnTo>
                <a:lnTo>
                  <a:pt x="42" y="77"/>
                </a:lnTo>
                <a:lnTo>
                  <a:pt x="42" y="34"/>
                </a:lnTo>
                <a:lnTo>
                  <a:pt x="42" y="52"/>
                </a:lnTo>
                <a:lnTo>
                  <a:pt x="44" y="53"/>
                </a:lnTo>
                <a:lnTo>
                  <a:pt x="44" y="64"/>
                </a:lnTo>
                <a:lnTo>
                  <a:pt x="44" y="26"/>
                </a:lnTo>
                <a:lnTo>
                  <a:pt x="44" y="51"/>
                </a:lnTo>
                <a:lnTo>
                  <a:pt x="45" y="51"/>
                </a:lnTo>
                <a:lnTo>
                  <a:pt x="45" y="112"/>
                </a:lnTo>
                <a:lnTo>
                  <a:pt x="45" y="63"/>
                </a:lnTo>
                <a:lnTo>
                  <a:pt x="47" y="62"/>
                </a:lnTo>
                <a:lnTo>
                  <a:pt x="47" y="142"/>
                </a:lnTo>
                <a:lnTo>
                  <a:pt x="47" y="59"/>
                </a:lnTo>
                <a:lnTo>
                  <a:pt x="47" y="129"/>
                </a:lnTo>
                <a:lnTo>
                  <a:pt x="49" y="130"/>
                </a:lnTo>
                <a:lnTo>
                  <a:pt x="49" y="131"/>
                </a:lnTo>
                <a:lnTo>
                  <a:pt x="49" y="68"/>
                </a:lnTo>
                <a:lnTo>
                  <a:pt x="49" y="125"/>
                </a:lnTo>
                <a:lnTo>
                  <a:pt x="51" y="130"/>
                </a:lnTo>
                <a:lnTo>
                  <a:pt x="51" y="136"/>
                </a:lnTo>
                <a:lnTo>
                  <a:pt x="51" y="75"/>
                </a:lnTo>
                <a:lnTo>
                  <a:pt x="51" y="98"/>
                </a:lnTo>
                <a:lnTo>
                  <a:pt x="52" y="114"/>
                </a:lnTo>
                <a:lnTo>
                  <a:pt x="52" y="135"/>
                </a:lnTo>
                <a:lnTo>
                  <a:pt x="52" y="50"/>
                </a:lnTo>
                <a:lnTo>
                  <a:pt x="52" y="55"/>
                </a:lnTo>
                <a:lnTo>
                  <a:pt x="54" y="47"/>
                </a:lnTo>
                <a:lnTo>
                  <a:pt x="54" y="142"/>
                </a:lnTo>
                <a:lnTo>
                  <a:pt x="54" y="62"/>
                </a:lnTo>
                <a:lnTo>
                  <a:pt x="56" y="66"/>
                </a:lnTo>
                <a:lnTo>
                  <a:pt x="56" y="110"/>
                </a:lnTo>
                <a:lnTo>
                  <a:pt x="56" y="49"/>
                </a:lnTo>
                <a:lnTo>
                  <a:pt x="58" y="51"/>
                </a:lnTo>
                <a:lnTo>
                  <a:pt x="58" y="120"/>
                </a:lnTo>
                <a:lnTo>
                  <a:pt x="58" y="96"/>
                </a:lnTo>
                <a:lnTo>
                  <a:pt x="59" y="91"/>
                </a:lnTo>
                <a:lnTo>
                  <a:pt x="59" y="41"/>
                </a:lnTo>
                <a:lnTo>
                  <a:pt x="59" y="64"/>
                </a:lnTo>
                <a:lnTo>
                  <a:pt x="61" y="75"/>
                </a:lnTo>
                <a:lnTo>
                  <a:pt x="61" y="125"/>
                </a:lnTo>
                <a:lnTo>
                  <a:pt x="61" y="25"/>
                </a:lnTo>
                <a:lnTo>
                  <a:pt x="61" y="123"/>
                </a:lnTo>
                <a:lnTo>
                  <a:pt x="63" y="127"/>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9" name="Freeform 75"/>
          <p:cNvSpPr>
            <a:spLocks/>
          </p:cNvSpPr>
          <p:nvPr/>
        </p:nvSpPr>
        <p:spPr bwMode="auto">
          <a:xfrm>
            <a:off x="4386516" y="3094646"/>
            <a:ext cx="384697" cy="536876"/>
          </a:xfrm>
          <a:custGeom>
            <a:avLst/>
            <a:gdLst/>
            <a:ahLst/>
            <a:cxnLst>
              <a:cxn ang="0">
                <a:pos x="0" y="54"/>
              </a:cxn>
              <a:cxn ang="0">
                <a:pos x="2" y="45"/>
              </a:cxn>
              <a:cxn ang="0">
                <a:pos x="3" y="155"/>
              </a:cxn>
              <a:cxn ang="0">
                <a:pos x="5" y="98"/>
              </a:cxn>
              <a:cxn ang="0">
                <a:pos x="7" y="155"/>
              </a:cxn>
              <a:cxn ang="0">
                <a:pos x="9" y="97"/>
              </a:cxn>
              <a:cxn ang="0">
                <a:pos x="9" y="35"/>
              </a:cxn>
              <a:cxn ang="0">
                <a:pos x="10" y="79"/>
              </a:cxn>
              <a:cxn ang="0">
                <a:pos x="12" y="35"/>
              </a:cxn>
              <a:cxn ang="0">
                <a:pos x="14" y="97"/>
              </a:cxn>
              <a:cxn ang="0">
                <a:pos x="16" y="80"/>
              </a:cxn>
              <a:cxn ang="0">
                <a:pos x="16" y="66"/>
              </a:cxn>
              <a:cxn ang="0">
                <a:pos x="17" y="134"/>
              </a:cxn>
              <a:cxn ang="0">
                <a:pos x="19" y="72"/>
              </a:cxn>
              <a:cxn ang="0">
                <a:pos x="21" y="117"/>
              </a:cxn>
              <a:cxn ang="0">
                <a:pos x="23" y="69"/>
              </a:cxn>
              <a:cxn ang="0">
                <a:pos x="23" y="57"/>
              </a:cxn>
              <a:cxn ang="0">
                <a:pos x="24" y="39"/>
              </a:cxn>
              <a:cxn ang="0">
                <a:pos x="26" y="140"/>
              </a:cxn>
              <a:cxn ang="0">
                <a:pos x="28" y="104"/>
              </a:cxn>
              <a:cxn ang="0">
                <a:pos x="28" y="91"/>
              </a:cxn>
              <a:cxn ang="0">
                <a:pos x="29" y="58"/>
              </a:cxn>
              <a:cxn ang="0">
                <a:pos x="31" y="159"/>
              </a:cxn>
              <a:cxn ang="0">
                <a:pos x="33" y="124"/>
              </a:cxn>
              <a:cxn ang="0">
                <a:pos x="33" y="111"/>
              </a:cxn>
              <a:cxn ang="0">
                <a:pos x="35" y="74"/>
              </a:cxn>
              <a:cxn ang="0">
                <a:pos x="36" y="64"/>
              </a:cxn>
              <a:cxn ang="0">
                <a:pos x="38" y="49"/>
              </a:cxn>
              <a:cxn ang="0">
                <a:pos x="40" y="24"/>
              </a:cxn>
              <a:cxn ang="0">
                <a:pos x="42" y="56"/>
              </a:cxn>
              <a:cxn ang="0">
                <a:pos x="43" y="6"/>
              </a:cxn>
              <a:cxn ang="0">
                <a:pos x="45" y="0"/>
              </a:cxn>
              <a:cxn ang="0">
                <a:pos x="47" y="118"/>
              </a:cxn>
              <a:cxn ang="0">
                <a:pos x="49" y="91"/>
              </a:cxn>
              <a:cxn ang="0">
                <a:pos x="50" y="93"/>
              </a:cxn>
              <a:cxn ang="0">
                <a:pos x="52" y="101"/>
              </a:cxn>
              <a:cxn ang="0">
                <a:pos x="54" y="61"/>
              </a:cxn>
              <a:cxn ang="0">
                <a:pos x="56" y="41"/>
              </a:cxn>
              <a:cxn ang="0">
                <a:pos x="56" y="71"/>
              </a:cxn>
              <a:cxn ang="0">
                <a:pos x="57" y="131"/>
              </a:cxn>
              <a:cxn ang="0">
                <a:pos x="59" y="72"/>
              </a:cxn>
              <a:cxn ang="0">
                <a:pos x="61" y="118"/>
              </a:cxn>
            </a:cxnLst>
            <a:rect l="0" t="0" r="r" b="b"/>
            <a:pathLst>
              <a:path w="61" h="161">
                <a:moveTo>
                  <a:pt x="0" y="121"/>
                </a:moveTo>
                <a:lnTo>
                  <a:pt x="0" y="129"/>
                </a:lnTo>
                <a:lnTo>
                  <a:pt x="0" y="54"/>
                </a:lnTo>
                <a:lnTo>
                  <a:pt x="0" y="112"/>
                </a:lnTo>
                <a:lnTo>
                  <a:pt x="2" y="99"/>
                </a:lnTo>
                <a:lnTo>
                  <a:pt x="2" y="45"/>
                </a:lnTo>
                <a:lnTo>
                  <a:pt x="2" y="115"/>
                </a:lnTo>
                <a:lnTo>
                  <a:pt x="3" y="122"/>
                </a:lnTo>
                <a:lnTo>
                  <a:pt x="3" y="155"/>
                </a:lnTo>
                <a:lnTo>
                  <a:pt x="3" y="78"/>
                </a:lnTo>
                <a:lnTo>
                  <a:pt x="5" y="68"/>
                </a:lnTo>
                <a:lnTo>
                  <a:pt x="5" y="98"/>
                </a:lnTo>
                <a:lnTo>
                  <a:pt x="5" y="59"/>
                </a:lnTo>
                <a:lnTo>
                  <a:pt x="7" y="71"/>
                </a:lnTo>
                <a:lnTo>
                  <a:pt x="7" y="155"/>
                </a:lnTo>
                <a:lnTo>
                  <a:pt x="7" y="62"/>
                </a:lnTo>
                <a:lnTo>
                  <a:pt x="7" y="84"/>
                </a:lnTo>
                <a:lnTo>
                  <a:pt x="9" y="97"/>
                </a:lnTo>
                <a:lnTo>
                  <a:pt x="9" y="111"/>
                </a:lnTo>
                <a:lnTo>
                  <a:pt x="9" y="14"/>
                </a:lnTo>
                <a:lnTo>
                  <a:pt x="9" y="35"/>
                </a:lnTo>
                <a:lnTo>
                  <a:pt x="10" y="19"/>
                </a:lnTo>
                <a:lnTo>
                  <a:pt x="10" y="114"/>
                </a:lnTo>
                <a:lnTo>
                  <a:pt x="10" y="79"/>
                </a:lnTo>
                <a:lnTo>
                  <a:pt x="12" y="80"/>
                </a:lnTo>
                <a:lnTo>
                  <a:pt x="12" y="111"/>
                </a:lnTo>
                <a:lnTo>
                  <a:pt x="12" y="35"/>
                </a:lnTo>
                <a:lnTo>
                  <a:pt x="12" y="49"/>
                </a:lnTo>
                <a:lnTo>
                  <a:pt x="14" y="51"/>
                </a:lnTo>
                <a:lnTo>
                  <a:pt x="14" y="97"/>
                </a:lnTo>
                <a:lnTo>
                  <a:pt x="14" y="40"/>
                </a:lnTo>
                <a:lnTo>
                  <a:pt x="14" y="84"/>
                </a:lnTo>
                <a:lnTo>
                  <a:pt x="16" y="80"/>
                </a:lnTo>
                <a:lnTo>
                  <a:pt x="16" y="102"/>
                </a:lnTo>
                <a:lnTo>
                  <a:pt x="16" y="49"/>
                </a:lnTo>
                <a:lnTo>
                  <a:pt x="16" y="66"/>
                </a:lnTo>
                <a:lnTo>
                  <a:pt x="17" y="62"/>
                </a:lnTo>
                <a:lnTo>
                  <a:pt x="17" y="42"/>
                </a:lnTo>
                <a:lnTo>
                  <a:pt x="17" y="134"/>
                </a:lnTo>
                <a:lnTo>
                  <a:pt x="19" y="141"/>
                </a:lnTo>
                <a:lnTo>
                  <a:pt x="19" y="142"/>
                </a:lnTo>
                <a:lnTo>
                  <a:pt x="19" y="72"/>
                </a:lnTo>
                <a:lnTo>
                  <a:pt x="19" y="93"/>
                </a:lnTo>
                <a:lnTo>
                  <a:pt x="21" y="102"/>
                </a:lnTo>
                <a:lnTo>
                  <a:pt x="21" y="117"/>
                </a:lnTo>
                <a:lnTo>
                  <a:pt x="21" y="51"/>
                </a:lnTo>
                <a:lnTo>
                  <a:pt x="21" y="74"/>
                </a:lnTo>
                <a:lnTo>
                  <a:pt x="23" y="69"/>
                </a:lnTo>
                <a:lnTo>
                  <a:pt x="23" y="128"/>
                </a:lnTo>
                <a:lnTo>
                  <a:pt x="23" y="55"/>
                </a:lnTo>
                <a:lnTo>
                  <a:pt x="23" y="57"/>
                </a:lnTo>
                <a:lnTo>
                  <a:pt x="24" y="69"/>
                </a:lnTo>
                <a:lnTo>
                  <a:pt x="24" y="111"/>
                </a:lnTo>
                <a:lnTo>
                  <a:pt x="24" y="39"/>
                </a:lnTo>
                <a:lnTo>
                  <a:pt x="24" y="66"/>
                </a:lnTo>
                <a:lnTo>
                  <a:pt x="26" y="73"/>
                </a:lnTo>
                <a:lnTo>
                  <a:pt x="26" y="140"/>
                </a:lnTo>
                <a:lnTo>
                  <a:pt x="26" y="56"/>
                </a:lnTo>
                <a:lnTo>
                  <a:pt x="26" y="128"/>
                </a:lnTo>
                <a:lnTo>
                  <a:pt x="28" y="104"/>
                </a:lnTo>
                <a:lnTo>
                  <a:pt x="28" y="124"/>
                </a:lnTo>
                <a:lnTo>
                  <a:pt x="28" y="70"/>
                </a:lnTo>
                <a:lnTo>
                  <a:pt x="28" y="91"/>
                </a:lnTo>
                <a:lnTo>
                  <a:pt x="29" y="93"/>
                </a:lnTo>
                <a:lnTo>
                  <a:pt x="29" y="104"/>
                </a:lnTo>
                <a:lnTo>
                  <a:pt x="29" y="58"/>
                </a:lnTo>
                <a:lnTo>
                  <a:pt x="29" y="65"/>
                </a:lnTo>
                <a:lnTo>
                  <a:pt x="31" y="51"/>
                </a:lnTo>
                <a:lnTo>
                  <a:pt x="31" y="159"/>
                </a:lnTo>
                <a:lnTo>
                  <a:pt x="31" y="44"/>
                </a:lnTo>
                <a:lnTo>
                  <a:pt x="31" y="132"/>
                </a:lnTo>
                <a:lnTo>
                  <a:pt x="33" y="124"/>
                </a:lnTo>
                <a:lnTo>
                  <a:pt x="33" y="161"/>
                </a:lnTo>
                <a:lnTo>
                  <a:pt x="33" y="96"/>
                </a:lnTo>
                <a:lnTo>
                  <a:pt x="33" y="111"/>
                </a:lnTo>
                <a:lnTo>
                  <a:pt x="35" y="123"/>
                </a:lnTo>
                <a:lnTo>
                  <a:pt x="35" y="146"/>
                </a:lnTo>
                <a:lnTo>
                  <a:pt x="35" y="74"/>
                </a:lnTo>
                <a:lnTo>
                  <a:pt x="36" y="83"/>
                </a:lnTo>
                <a:lnTo>
                  <a:pt x="36" y="112"/>
                </a:lnTo>
                <a:lnTo>
                  <a:pt x="36" y="64"/>
                </a:lnTo>
                <a:lnTo>
                  <a:pt x="36" y="72"/>
                </a:lnTo>
                <a:lnTo>
                  <a:pt x="38" y="68"/>
                </a:lnTo>
                <a:lnTo>
                  <a:pt x="38" y="49"/>
                </a:lnTo>
                <a:lnTo>
                  <a:pt x="38" y="96"/>
                </a:lnTo>
                <a:lnTo>
                  <a:pt x="40" y="112"/>
                </a:lnTo>
                <a:lnTo>
                  <a:pt x="40" y="24"/>
                </a:lnTo>
                <a:lnTo>
                  <a:pt x="40" y="91"/>
                </a:lnTo>
                <a:lnTo>
                  <a:pt x="42" y="114"/>
                </a:lnTo>
                <a:lnTo>
                  <a:pt x="42" y="56"/>
                </a:lnTo>
                <a:lnTo>
                  <a:pt x="42" y="130"/>
                </a:lnTo>
                <a:lnTo>
                  <a:pt x="43" y="111"/>
                </a:lnTo>
                <a:lnTo>
                  <a:pt x="43" y="6"/>
                </a:lnTo>
                <a:lnTo>
                  <a:pt x="45" y="1"/>
                </a:lnTo>
                <a:lnTo>
                  <a:pt x="45" y="104"/>
                </a:lnTo>
                <a:lnTo>
                  <a:pt x="45" y="0"/>
                </a:lnTo>
                <a:lnTo>
                  <a:pt x="45" y="75"/>
                </a:lnTo>
                <a:lnTo>
                  <a:pt x="47" y="88"/>
                </a:lnTo>
                <a:lnTo>
                  <a:pt x="47" y="118"/>
                </a:lnTo>
                <a:lnTo>
                  <a:pt x="47" y="38"/>
                </a:lnTo>
                <a:lnTo>
                  <a:pt x="47" y="93"/>
                </a:lnTo>
                <a:lnTo>
                  <a:pt x="49" y="91"/>
                </a:lnTo>
                <a:lnTo>
                  <a:pt x="49" y="15"/>
                </a:lnTo>
                <a:lnTo>
                  <a:pt x="49" y="85"/>
                </a:lnTo>
                <a:lnTo>
                  <a:pt x="50" y="93"/>
                </a:lnTo>
                <a:lnTo>
                  <a:pt x="50" y="136"/>
                </a:lnTo>
                <a:lnTo>
                  <a:pt x="50" y="86"/>
                </a:lnTo>
                <a:lnTo>
                  <a:pt x="52" y="101"/>
                </a:lnTo>
                <a:lnTo>
                  <a:pt x="52" y="40"/>
                </a:lnTo>
                <a:lnTo>
                  <a:pt x="52" y="75"/>
                </a:lnTo>
                <a:lnTo>
                  <a:pt x="54" y="61"/>
                </a:lnTo>
                <a:lnTo>
                  <a:pt x="54" y="108"/>
                </a:lnTo>
                <a:lnTo>
                  <a:pt x="54" y="27"/>
                </a:lnTo>
                <a:lnTo>
                  <a:pt x="56" y="41"/>
                </a:lnTo>
                <a:lnTo>
                  <a:pt x="56" y="111"/>
                </a:lnTo>
                <a:lnTo>
                  <a:pt x="56" y="37"/>
                </a:lnTo>
                <a:lnTo>
                  <a:pt x="56" y="71"/>
                </a:lnTo>
                <a:lnTo>
                  <a:pt x="57" y="57"/>
                </a:lnTo>
                <a:lnTo>
                  <a:pt x="57" y="151"/>
                </a:lnTo>
                <a:lnTo>
                  <a:pt x="57" y="131"/>
                </a:lnTo>
                <a:lnTo>
                  <a:pt x="59" y="131"/>
                </a:lnTo>
                <a:lnTo>
                  <a:pt x="59" y="134"/>
                </a:lnTo>
                <a:lnTo>
                  <a:pt x="59" y="72"/>
                </a:lnTo>
                <a:lnTo>
                  <a:pt x="59" y="96"/>
                </a:lnTo>
                <a:lnTo>
                  <a:pt x="61" y="98"/>
                </a:lnTo>
                <a:lnTo>
                  <a:pt x="61" y="118"/>
                </a:lnTo>
                <a:lnTo>
                  <a:pt x="61" y="51"/>
                </a:lnTo>
                <a:lnTo>
                  <a:pt x="61" y="111"/>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0" name="Freeform 76"/>
          <p:cNvSpPr>
            <a:spLocks/>
          </p:cNvSpPr>
          <p:nvPr/>
        </p:nvSpPr>
        <p:spPr bwMode="auto">
          <a:xfrm>
            <a:off x="4771213" y="3181347"/>
            <a:ext cx="384697" cy="516868"/>
          </a:xfrm>
          <a:custGeom>
            <a:avLst/>
            <a:gdLst/>
            <a:ahLst/>
            <a:cxnLst>
              <a:cxn ang="0">
                <a:pos x="2" y="16"/>
              </a:cxn>
              <a:cxn ang="0">
                <a:pos x="3" y="24"/>
              </a:cxn>
              <a:cxn ang="0">
                <a:pos x="5" y="109"/>
              </a:cxn>
              <a:cxn ang="0">
                <a:pos x="7" y="100"/>
              </a:cxn>
              <a:cxn ang="0">
                <a:pos x="8" y="120"/>
              </a:cxn>
              <a:cxn ang="0">
                <a:pos x="10" y="30"/>
              </a:cxn>
              <a:cxn ang="0">
                <a:pos x="10" y="67"/>
              </a:cxn>
              <a:cxn ang="0">
                <a:pos x="12" y="24"/>
              </a:cxn>
              <a:cxn ang="0">
                <a:pos x="14" y="107"/>
              </a:cxn>
              <a:cxn ang="0">
                <a:pos x="15" y="34"/>
              </a:cxn>
              <a:cxn ang="0">
                <a:pos x="15" y="68"/>
              </a:cxn>
              <a:cxn ang="0">
                <a:pos x="17" y="10"/>
              </a:cxn>
              <a:cxn ang="0">
                <a:pos x="19" y="88"/>
              </a:cxn>
              <a:cxn ang="0">
                <a:pos x="21" y="13"/>
              </a:cxn>
              <a:cxn ang="0">
                <a:pos x="21" y="76"/>
              </a:cxn>
              <a:cxn ang="0">
                <a:pos x="22" y="28"/>
              </a:cxn>
              <a:cxn ang="0">
                <a:pos x="24" y="13"/>
              </a:cxn>
              <a:cxn ang="0">
                <a:pos x="26" y="116"/>
              </a:cxn>
              <a:cxn ang="0">
                <a:pos x="28" y="95"/>
              </a:cxn>
              <a:cxn ang="0">
                <a:pos x="29" y="69"/>
              </a:cxn>
              <a:cxn ang="0">
                <a:pos x="29" y="63"/>
              </a:cxn>
              <a:cxn ang="0">
                <a:pos x="31" y="0"/>
              </a:cxn>
              <a:cxn ang="0">
                <a:pos x="33" y="114"/>
              </a:cxn>
              <a:cxn ang="0">
                <a:pos x="35" y="9"/>
              </a:cxn>
              <a:cxn ang="0">
                <a:pos x="36" y="30"/>
              </a:cxn>
              <a:cxn ang="0">
                <a:pos x="38" y="116"/>
              </a:cxn>
              <a:cxn ang="0">
                <a:pos x="40" y="63"/>
              </a:cxn>
              <a:cxn ang="0">
                <a:pos x="40" y="141"/>
              </a:cxn>
              <a:cxn ang="0">
                <a:pos x="42" y="30"/>
              </a:cxn>
              <a:cxn ang="0">
                <a:pos x="43" y="104"/>
              </a:cxn>
              <a:cxn ang="0">
                <a:pos x="45" y="106"/>
              </a:cxn>
              <a:cxn ang="0">
                <a:pos x="45" y="64"/>
              </a:cxn>
              <a:cxn ang="0">
                <a:pos x="47" y="55"/>
              </a:cxn>
              <a:cxn ang="0">
                <a:pos x="48" y="85"/>
              </a:cxn>
              <a:cxn ang="0">
                <a:pos x="50" y="40"/>
              </a:cxn>
              <a:cxn ang="0">
                <a:pos x="52" y="103"/>
              </a:cxn>
              <a:cxn ang="0">
                <a:pos x="54" y="47"/>
              </a:cxn>
              <a:cxn ang="0">
                <a:pos x="54" y="33"/>
              </a:cxn>
              <a:cxn ang="0">
                <a:pos x="55" y="17"/>
              </a:cxn>
              <a:cxn ang="0">
                <a:pos x="57" y="79"/>
              </a:cxn>
              <a:cxn ang="0">
                <a:pos x="59" y="68"/>
              </a:cxn>
              <a:cxn ang="0">
                <a:pos x="61" y="110"/>
              </a:cxn>
            </a:cxnLst>
            <a:rect l="0" t="0" r="r" b="b"/>
            <a:pathLst>
              <a:path w="61" h="155">
                <a:moveTo>
                  <a:pt x="0" y="85"/>
                </a:moveTo>
                <a:lnTo>
                  <a:pt x="2" y="83"/>
                </a:lnTo>
                <a:lnTo>
                  <a:pt x="2" y="16"/>
                </a:lnTo>
                <a:lnTo>
                  <a:pt x="2" y="76"/>
                </a:lnTo>
                <a:lnTo>
                  <a:pt x="3" y="74"/>
                </a:lnTo>
                <a:lnTo>
                  <a:pt x="3" y="24"/>
                </a:lnTo>
                <a:lnTo>
                  <a:pt x="3" y="84"/>
                </a:lnTo>
                <a:lnTo>
                  <a:pt x="5" y="81"/>
                </a:lnTo>
                <a:lnTo>
                  <a:pt x="5" y="109"/>
                </a:lnTo>
                <a:lnTo>
                  <a:pt x="5" y="67"/>
                </a:lnTo>
                <a:lnTo>
                  <a:pt x="7" y="60"/>
                </a:lnTo>
                <a:lnTo>
                  <a:pt x="7" y="100"/>
                </a:lnTo>
                <a:lnTo>
                  <a:pt x="7" y="42"/>
                </a:lnTo>
                <a:lnTo>
                  <a:pt x="7" y="98"/>
                </a:lnTo>
                <a:lnTo>
                  <a:pt x="8" y="120"/>
                </a:lnTo>
                <a:lnTo>
                  <a:pt x="8" y="30"/>
                </a:lnTo>
                <a:lnTo>
                  <a:pt x="8" y="36"/>
                </a:lnTo>
                <a:lnTo>
                  <a:pt x="10" y="30"/>
                </a:lnTo>
                <a:lnTo>
                  <a:pt x="10" y="72"/>
                </a:lnTo>
                <a:lnTo>
                  <a:pt x="10" y="22"/>
                </a:lnTo>
                <a:lnTo>
                  <a:pt x="10" y="67"/>
                </a:lnTo>
                <a:lnTo>
                  <a:pt x="12" y="59"/>
                </a:lnTo>
                <a:lnTo>
                  <a:pt x="12" y="98"/>
                </a:lnTo>
                <a:lnTo>
                  <a:pt x="12" y="24"/>
                </a:lnTo>
                <a:lnTo>
                  <a:pt x="12" y="91"/>
                </a:lnTo>
                <a:lnTo>
                  <a:pt x="14" y="99"/>
                </a:lnTo>
                <a:lnTo>
                  <a:pt x="14" y="107"/>
                </a:lnTo>
                <a:lnTo>
                  <a:pt x="14" y="31"/>
                </a:lnTo>
                <a:lnTo>
                  <a:pt x="14" y="42"/>
                </a:lnTo>
                <a:lnTo>
                  <a:pt x="15" y="34"/>
                </a:lnTo>
                <a:lnTo>
                  <a:pt x="15" y="83"/>
                </a:lnTo>
                <a:lnTo>
                  <a:pt x="15" y="12"/>
                </a:lnTo>
                <a:lnTo>
                  <a:pt x="15" y="68"/>
                </a:lnTo>
                <a:lnTo>
                  <a:pt x="17" y="42"/>
                </a:lnTo>
                <a:lnTo>
                  <a:pt x="17" y="86"/>
                </a:lnTo>
                <a:lnTo>
                  <a:pt x="17" y="10"/>
                </a:lnTo>
                <a:lnTo>
                  <a:pt x="17" y="43"/>
                </a:lnTo>
                <a:lnTo>
                  <a:pt x="19" y="61"/>
                </a:lnTo>
                <a:lnTo>
                  <a:pt x="19" y="88"/>
                </a:lnTo>
                <a:lnTo>
                  <a:pt x="19" y="8"/>
                </a:lnTo>
                <a:lnTo>
                  <a:pt x="19" y="19"/>
                </a:lnTo>
                <a:lnTo>
                  <a:pt x="21" y="13"/>
                </a:lnTo>
                <a:lnTo>
                  <a:pt x="21" y="102"/>
                </a:lnTo>
                <a:lnTo>
                  <a:pt x="21" y="9"/>
                </a:lnTo>
                <a:lnTo>
                  <a:pt x="21" y="76"/>
                </a:lnTo>
                <a:lnTo>
                  <a:pt x="22" y="56"/>
                </a:lnTo>
                <a:lnTo>
                  <a:pt x="22" y="107"/>
                </a:lnTo>
                <a:lnTo>
                  <a:pt x="22" y="28"/>
                </a:lnTo>
                <a:lnTo>
                  <a:pt x="22" y="53"/>
                </a:lnTo>
                <a:lnTo>
                  <a:pt x="24" y="52"/>
                </a:lnTo>
                <a:lnTo>
                  <a:pt x="24" y="13"/>
                </a:lnTo>
                <a:lnTo>
                  <a:pt x="24" y="23"/>
                </a:lnTo>
                <a:lnTo>
                  <a:pt x="26" y="5"/>
                </a:lnTo>
                <a:lnTo>
                  <a:pt x="26" y="116"/>
                </a:lnTo>
                <a:lnTo>
                  <a:pt x="26" y="76"/>
                </a:lnTo>
                <a:lnTo>
                  <a:pt x="28" y="56"/>
                </a:lnTo>
                <a:lnTo>
                  <a:pt x="28" y="95"/>
                </a:lnTo>
                <a:lnTo>
                  <a:pt x="28" y="27"/>
                </a:lnTo>
                <a:lnTo>
                  <a:pt x="28" y="55"/>
                </a:lnTo>
                <a:lnTo>
                  <a:pt x="29" y="69"/>
                </a:lnTo>
                <a:lnTo>
                  <a:pt x="29" y="80"/>
                </a:lnTo>
                <a:lnTo>
                  <a:pt x="29" y="16"/>
                </a:lnTo>
                <a:lnTo>
                  <a:pt x="29" y="63"/>
                </a:lnTo>
                <a:lnTo>
                  <a:pt x="31" y="67"/>
                </a:lnTo>
                <a:lnTo>
                  <a:pt x="31" y="80"/>
                </a:lnTo>
                <a:lnTo>
                  <a:pt x="31" y="0"/>
                </a:lnTo>
                <a:lnTo>
                  <a:pt x="31" y="71"/>
                </a:lnTo>
                <a:lnTo>
                  <a:pt x="33" y="80"/>
                </a:lnTo>
                <a:lnTo>
                  <a:pt x="33" y="114"/>
                </a:lnTo>
                <a:lnTo>
                  <a:pt x="33" y="62"/>
                </a:lnTo>
                <a:lnTo>
                  <a:pt x="35" y="49"/>
                </a:lnTo>
                <a:lnTo>
                  <a:pt x="35" y="9"/>
                </a:lnTo>
                <a:lnTo>
                  <a:pt x="35" y="81"/>
                </a:lnTo>
                <a:lnTo>
                  <a:pt x="36" y="77"/>
                </a:lnTo>
                <a:lnTo>
                  <a:pt x="36" y="30"/>
                </a:lnTo>
                <a:lnTo>
                  <a:pt x="36" y="114"/>
                </a:lnTo>
                <a:lnTo>
                  <a:pt x="38" y="111"/>
                </a:lnTo>
                <a:lnTo>
                  <a:pt x="38" y="116"/>
                </a:lnTo>
                <a:lnTo>
                  <a:pt x="38" y="60"/>
                </a:lnTo>
                <a:lnTo>
                  <a:pt x="38" y="70"/>
                </a:lnTo>
                <a:lnTo>
                  <a:pt x="40" y="63"/>
                </a:lnTo>
                <a:lnTo>
                  <a:pt x="40" y="148"/>
                </a:lnTo>
                <a:lnTo>
                  <a:pt x="40" y="28"/>
                </a:lnTo>
                <a:lnTo>
                  <a:pt x="40" y="141"/>
                </a:lnTo>
                <a:lnTo>
                  <a:pt x="42" y="141"/>
                </a:lnTo>
                <a:lnTo>
                  <a:pt x="42" y="155"/>
                </a:lnTo>
                <a:lnTo>
                  <a:pt x="42" y="30"/>
                </a:lnTo>
                <a:lnTo>
                  <a:pt x="42" y="87"/>
                </a:lnTo>
                <a:lnTo>
                  <a:pt x="43" y="75"/>
                </a:lnTo>
                <a:lnTo>
                  <a:pt x="43" y="104"/>
                </a:lnTo>
                <a:lnTo>
                  <a:pt x="43" y="53"/>
                </a:lnTo>
                <a:lnTo>
                  <a:pt x="43" y="59"/>
                </a:lnTo>
                <a:lnTo>
                  <a:pt x="45" y="106"/>
                </a:lnTo>
                <a:lnTo>
                  <a:pt x="45" y="141"/>
                </a:lnTo>
                <a:lnTo>
                  <a:pt x="45" y="37"/>
                </a:lnTo>
                <a:lnTo>
                  <a:pt x="45" y="64"/>
                </a:lnTo>
                <a:lnTo>
                  <a:pt x="47" y="74"/>
                </a:lnTo>
                <a:lnTo>
                  <a:pt x="47" y="111"/>
                </a:lnTo>
                <a:lnTo>
                  <a:pt x="47" y="55"/>
                </a:lnTo>
                <a:lnTo>
                  <a:pt x="47" y="78"/>
                </a:lnTo>
                <a:lnTo>
                  <a:pt x="48" y="68"/>
                </a:lnTo>
                <a:lnTo>
                  <a:pt x="48" y="85"/>
                </a:lnTo>
                <a:lnTo>
                  <a:pt x="48" y="24"/>
                </a:lnTo>
                <a:lnTo>
                  <a:pt x="48" y="35"/>
                </a:lnTo>
                <a:lnTo>
                  <a:pt x="50" y="40"/>
                </a:lnTo>
                <a:lnTo>
                  <a:pt x="50" y="7"/>
                </a:lnTo>
                <a:lnTo>
                  <a:pt x="50" y="73"/>
                </a:lnTo>
                <a:lnTo>
                  <a:pt x="52" y="103"/>
                </a:lnTo>
                <a:lnTo>
                  <a:pt x="52" y="118"/>
                </a:lnTo>
                <a:lnTo>
                  <a:pt x="52" y="48"/>
                </a:lnTo>
                <a:lnTo>
                  <a:pt x="54" y="47"/>
                </a:lnTo>
                <a:lnTo>
                  <a:pt x="54" y="92"/>
                </a:lnTo>
                <a:lnTo>
                  <a:pt x="54" y="4"/>
                </a:lnTo>
                <a:lnTo>
                  <a:pt x="54" y="33"/>
                </a:lnTo>
                <a:lnTo>
                  <a:pt x="55" y="17"/>
                </a:lnTo>
                <a:lnTo>
                  <a:pt x="55" y="101"/>
                </a:lnTo>
                <a:lnTo>
                  <a:pt x="55" y="17"/>
                </a:lnTo>
                <a:lnTo>
                  <a:pt x="55" y="49"/>
                </a:lnTo>
                <a:lnTo>
                  <a:pt x="57" y="48"/>
                </a:lnTo>
                <a:lnTo>
                  <a:pt x="57" y="79"/>
                </a:lnTo>
                <a:lnTo>
                  <a:pt x="57" y="24"/>
                </a:lnTo>
                <a:lnTo>
                  <a:pt x="57" y="47"/>
                </a:lnTo>
                <a:lnTo>
                  <a:pt x="59" y="68"/>
                </a:lnTo>
                <a:lnTo>
                  <a:pt x="59" y="13"/>
                </a:lnTo>
                <a:lnTo>
                  <a:pt x="59" y="118"/>
                </a:lnTo>
                <a:lnTo>
                  <a:pt x="61" y="110"/>
                </a:lnTo>
                <a:lnTo>
                  <a:pt x="61" y="117"/>
                </a:lnTo>
                <a:lnTo>
                  <a:pt x="61" y="6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1" name="Freeform 77"/>
          <p:cNvSpPr>
            <a:spLocks/>
          </p:cNvSpPr>
          <p:nvPr/>
        </p:nvSpPr>
        <p:spPr bwMode="auto">
          <a:xfrm>
            <a:off x="5155909" y="3134661"/>
            <a:ext cx="372081" cy="493528"/>
          </a:xfrm>
          <a:custGeom>
            <a:avLst/>
            <a:gdLst/>
            <a:ahLst/>
            <a:cxnLst>
              <a:cxn ang="0">
                <a:pos x="1" y="100"/>
              </a:cxn>
              <a:cxn ang="0">
                <a:pos x="1" y="99"/>
              </a:cxn>
              <a:cxn ang="0">
                <a:pos x="3" y="44"/>
              </a:cxn>
              <a:cxn ang="0">
                <a:pos x="5" y="116"/>
              </a:cxn>
              <a:cxn ang="0">
                <a:pos x="7" y="41"/>
              </a:cxn>
              <a:cxn ang="0">
                <a:pos x="8" y="53"/>
              </a:cxn>
              <a:cxn ang="0">
                <a:pos x="8" y="44"/>
              </a:cxn>
              <a:cxn ang="0">
                <a:pos x="10" y="26"/>
              </a:cxn>
              <a:cxn ang="0">
                <a:pos x="12" y="90"/>
              </a:cxn>
              <a:cxn ang="0">
                <a:pos x="14" y="19"/>
              </a:cxn>
              <a:cxn ang="0">
                <a:pos x="15" y="108"/>
              </a:cxn>
              <a:cxn ang="0">
                <a:pos x="15" y="82"/>
              </a:cxn>
              <a:cxn ang="0">
                <a:pos x="17" y="39"/>
              </a:cxn>
              <a:cxn ang="0">
                <a:pos x="19" y="113"/>
              </a:cxn>
              <a:cxn ang="0">
                <a:pos x="21" y="56"/>
              </a:cxn>
              <a:cxn ang="0">
                <a:pos x="22" y="63"/>
              </a:cxn>
              <a:cxn ang="0">
                <a:pos x="22" y="79"/>
              </a:cxn>
              <a:cxn ang="0">
                <a:pos x="24" y="79"/>
              </a:cxn>
              <a:cxn ang="0">
                <a:pos x="26" y="71"/>
              </a:cxn>
              <a:cxn ang="0">
                <a:pos x="28" y="94"/>
              </a:cxn>
              <a:cxn ang="0">
                <a:pos x="29" y="48"/>
              </a:cxn>
              <a:cxn ang="0">
                <a:pos x="31" y="134"/>
              </a:cxn>
              <a:cxn ang="0">
                <a:pos x="31" y="74"/>
              </a:cxn>
              <a:cxn ang="0">
                <a:pos x="33" y="33"/>
              </a:cxn>
              <a:cxn ang="0">
                <a:pos x="34" y="135"/>
              </a:cxn>
              <a:cxn ang="0">
                <a:pos x="36" y="74"/>
              </a:cxn>
              <a:cxn ang="0">
                <a:pos x="36" y="52"/>
              </a:cxn>
              <a:cxn ang="0">
                <a:pos x="38" y="59"/>
              </a:cxn>
              <a:cxn ang="0">
                <a:pos x="40" y="110"/>
              </a:cxn>
              <a:cxn ang="0">
                <a:pos x="41" y="131"/>
              </a:cxn>
              <a:cxn ang="0">
                <a:pos x="43" y="69"/>
              </a:cxn>
              <a:cxn ang="0">
                <a:pos x="45" y="38"/>
              </a:cxn>
              <a:cxn ang="0">
                <a:pos x="45" y="99"/>
              </a:cxn>
              <a:cxn ang="0">
                <a:pos x="47" y="34"/>
              </a:cxn>
              <a:cxn ang="0">
                <a:pos x="48" y="74"/>
              </a:cxn>
              <a:cxn ang="0">
                <a:pos x="50" y="69"/>
              </a:cxn>
              <a:cxn ang="0">
                <a:pos x="52" y="119"/>
              </a:cxn>
              <a:cxn ang="0">
                <a:pos x="54" y="65"/>
              </a:cxn>
              <a:cxn ang="0">
                <a:pos x="54" y="111"/>
              </a:cxn>
              <a:cxn ang="0">
                <a:pos x="55" y="75"/>
              </a:cxn>
              <a:cxn ang="0">
                <a:pos x="57" y="50"/>
              </a:cxn>
              <a:cxn ang="0">
                <a:pos x="59" y="81"/>
              </a:cxn>
            </a:cxnLst>
            <a:rect l="0" t="0" r="r" b="b"/>
            <a:pathLst>
              <a:path w="59" h="148">
                <a:moveTo>
                  <a:pt x="0" y="76"/>
                </a:moveTo>
                <a:lnTo>
                  <a:pt x="0" y="103"/>
                </a:lnTo>
                <a:lnTo>
                  <a:pt x="1" y="100"/>
                </a:lnTo>
                <a:lnTo>
                  <a:pt x="1" y="110"/>
                </a:lnTo>
                <a:lnTo>
                  <a:pt x="1" y="37"/>
                </a:lnTo>
                <a:lnTo>
                  <a:pt x="1" y="99"/>
                </a:lnTo>
                <a:lnTo>
                  <a:pt x="3" y="98"/>
                </a:lnTo>
                <a:lnTo>
                  <a:pt x="3" y="120"/>
                </a:lnTo>
                <a:lnTo>
                  <a:pt x="3" y="44"/>
                </a:lnTo>
                <a:lnTo>
                  <a:pt x="3" y="75"/>
                </a:lnTo>
                <a:lnTo>
                  <a:pt x="5" y="99"/>
                </a:lnTo>
                <a:lnTo>
                  <a:pt x="5" y="116"/>
                </a:lnTo>
                <a:lnTo>
                  <a:pt x="5" y="31"/>
                </a:lnTo>
                <a:lnTo>
                  <a:pt x="5" y="38"/>
                </a:lnTo>
                <a:lnTo>
                  <a:pt x="7" y="41"/>
                </a:lnTo>
                <a:lnTo>
                  <a:pt x="7" y="97"/>
                </a:lnTo>
                <a:lnTo>
                  <a:pt x="7" y="74"/>
                </a:lnTo>
                <a:lnTo>
                  <a:pt x="8" y="53"/>
                </a:lnTo>
                <a:lnTo>
                  <a:pt x="8" y="84"/>
                </a:lnTo>
                <a:lnTo>
                  <a:pt x="8" y="37"/>
                </a:lnTo>
                <a:lnTo>
                  <a:pt x="8" y="44"/>
                </a:lnTo>
                <a:lnTo>
                  <a:pt x="10" y="40"/>
                </a:lnTo>
                <a:lnTo>
                  <a:pt x="10" y="111"/>
                </a:lnTo>
                <a:lnTo>
                  <a:pt x="10" y="26"/>
                </a:lnTo>
                <a:lnTo>
                  <a:pt x="10" y="64"/>
                </a:lnTo>
                <a:lnTo>
                  <a:pt x="12" y="50"/>
                </a:lnTo>
                <a:lnTo>
                  <a:pt x="12" y="90"/>
                </a:lnTo>
                <a:lnTo>
                  <a:pt x="12" y="18"/>
                </a:lnTo>
                <a:lnTo>
                  <a:pt x="12" y="25"/>
                </a:lnTo>
                <a:lnTo>
                  <a:pt x="14" y="19"/>
                </a:lnTo>
                <a:lnTo>
                  <a:pt x="14" y="0"/>
                </a:lnTo>
                <a:lnTo>
                  <a:pt x="14" y="116"/>
                </a:lnTo>
                <a:lnTo>
                  <a:pt x="15" y="108"/>
                </a:lnTo>
                <a:lnTo>
                  <a:pt x="15" y="118"/>
                </a:lnTo>
                <a:lnTo>
                  <a:pt x="15" y="60"/>
                </a:lnTo>
                <a:lnTo>
                  <a:pt x="15" y="82"/>
                </a:lnTo>
                <a:lnTo>
                  <a:pt x="17" y="84"/>
                </a:lnTo>
                <a:lnTo>
                  <a:pt x="17" y="132"/>
                </a:lnTo>
                <a:lnTo>
                  <a:pt x="17" y="39"/>
                </a:lnTo>
                <a:lnTo>
                  <a:pt x="17" y="109"/>
                </a:lnTo>
                <a:lnTo>
                  <a:pt x="19" y="106"/>
                </a:lnTo>
                <a:lnTo>
                  <a:pt x="19" y="113"/>
                </a:lnTo>
                <a:lnTo>
                  <a:pt x="19" y="61"/>
                </a:lnTo>
                <a:lnTo>
                  <a:pt x="19" y="64"/>
                </a:lnTo>
                <a:lnTo>
                  <a:pt x="21" y="56"/>
                </a:lnTo>
                <a:lnTo>
                  <a:pt x="21" y="105"/>
                </a:lnTo>
                <a:lnTo>
                  <a:pt x="21" y="54"/>
                </a:lnTo>
                <a:lnTo>
                  <a:pt x="22" y="63"/>
                </a:lnTo>
                <a:lnTo>
                  <a:pt x="22" y="130"/>
                </a:lnTo>
                <a:lnTo>
                  <a:pt x="22" y="53"/>
                </a:lnTo>
                <a:lnTo>
                  <a:pt x="22" y="79"/>
                </a:lnTo>
                <a:lnTo>
                  <a:pt x="24" y="69"/>
                </a:lnTo>
                <a:lnTo>
                  <a:pt x="24" y="38"/>
                </a:lnTo>
                <a:lnTo>
                  <a:pt x="24" y="79"/>
                </a:lnTo>
                <a:lnTo>
                  <a:pt x="26" y="96"/>
                </a:lnTo>
                <a:lnTo>
                  <a:pt x="26" y="118"/>
                </a:lnTo>
                <a:lnTo>
                  <a:pt x="26" y="71"/>
                </a:lnTo>
                <a:lnTo>
                  <a:pt x="26" y="97"/>
                </a:lnTo>
                <a:lnTo>
                  <a:pt x="28" y="64"/>
                </a:lnTo>
                <a:lnTo>
                  <a:pt x="28" y="94"/>
                </a:lnTo>
                <a:lnTo>
                  <a:pt x="28" y="39"/>
                </a:lnTo>
                <a:lnTo>
                  <a:pt x="28" y="44"/>
                </a:lnTo>
                <a:lnTo>
                  <a:pt x="29" y="48"/>
                </a:lnTo>
                <a:lnTo>
                  <a:pt x="29" y="125"/>
                </a:lnTo>
                <a:lnTo>
                  <a:pt x="29" y="118"/>
                </a:lnTo>
                <a:lnTo>
                  <a:pt x="31" y="134"/>
                </a:lnTo>
                <a:lnTo>
                  <a:pt x="31" y="135"/>
                </a:lnTo>
                <a:lnTo>
                  <a:pt x="31" y="53"/>
                </a:lnTo>
                <a:lnTo>
                  <a:pt x="31" y="74"/>
                </a:lnTo>
                <a:lnTo>
                  <a:pt x="33" y="87"/>
                </a:lnTo>
                <a:lnTo>
                  <a:pt x="33" y="138"/>
                </a:lnTo>
                <a:lnTo>
                  <a:pt x="33" y="33"/>
                </a:lnTo>
                <a:lnTo>
                  <a:pt x="33" y="108"/>
                </a:lnTo>
                <a:lnTo>
                  <a:pt x="34" y="105"/>
                </a:lnTo>
                <a:lnTo>
                  <a:pt x="34" y="135"/>
                </a:lnTo>
                <a:lnTo>
                  <a:pt x="34" y="50"/>
                </a:lnTo>
                <a:lnTo>
                  <a:pt x="34" y="59"/>
                </a:lnTo>
                <a:lnTo>
                  <a:pt x="36" y="74"/>
                </a:lnTo>
                <a:lnTo>
                  <a:pt x="36" y="119"/>
                </a:lnTo>
                <a:lnTo>
                  <a:pt x="36" y="52"/>
                </a:lnTo>
                <a:lnTo>
                  <a:pt x="36" y="52"/>
                </a:lnTo>
                <a:lnTo>
                  <a:pt x="38" y="62"/>
                </a:lnTo>
                <a:lnTo>
                  <a:pt x="38" y="143"/>
                </a:lnTo>
                <a:lnTo>
                  <a:pt x="38" y="59"/>
                </a:lnTo>
                <a:lnTo>
                  <a:pt x="38" y="111"/>
                </a:lnTo>
                <a:lnTo>
                  <a:pt x="40" y="94"/>
                </a:lnTo>
                <a:lnTo>
                  <a:pt x="40" y="110"/>
                </a:lnTo>
                <a:lnTo>
                  <a:pt x="40" y="56"/>
                </a:lnTo>
                <a:lnTo>
                  <a:pt x="41" y="66"/>
                </a:lnTo>
                <a:lnTo>
                  <a:pt x="41" y="131"/>
                </a:lnTo>
                <a:lnTo>
                  <a:pt x="41" y="41"/>
                </a:lnTo>
                <a:lnTo>
                  <a:pt x="41" y="74"/>
                </a:lnTo>
                <a:lnTo>
                  <a:pt x="43" y="69"/>
                </a:lnTo>
                <a:lnTo>
                  <a:pt x="43" y="70"/>
                </a:lnTo>
                <a:lnTo>
                  <a:pt x="43" y="28"/>
                </a:lnTo>
                <a:lnTo>
                  <a:pt x="45" y="38"/>
                </a:lnTo>
                <a:lnTo>
                  <a:pt x="45" y="106"/>
                </a:lnTo>
                <a:lnTo>
                  <a:pt x="45" y="33"/>
                </a:lnTo>
                <a:lnTo>
                  <a:pt x="45" y="99"/>
                </a:lnTo>
                <a:lnTo>
                  <a:pt x="47" y="107"/>
                </a:lnTo>
                <a:lnTo>
                  <a:pt x="47" y="148"/>
                </a:lnTo>
                <a:lnTo>
                  <a:pt x="47" y="34"/>
                </a:lnTo>
                <a:lnTo>
                  <a:pt x="47" y="73"/>
                </a:lnTo>
                <a:lnTo>
                  <a:pt x="48" y="67"/>
                </a:lnTo>
                <a:lnTo>
                  <a:pt x="48" y="74"/>
                </a:lnTo>
                <a:lnTo>
                  <a:pt x="48" y="42"/>
                </a:lnTo>
                <a:lnTo>
                  <a:pt x="48" y="62"/>
                </a:lnTo>
                <a:lnTo>
                  <a:pt x="50" y="69"/>
                </a:lnTo>
                <a:lnTo>
                  <a:pt x="50" y="125"/>
                </a:lnTo>
                <a:lnTo>
                  <a:pt x="50" y="112"/>
                </a:lnTo>
                <a:lnTo>
                  <a:pt x="52" y="119"/>
                </a:lnTo>
                <a:lnTo>
                  <a:pt x="52" y="146"/>
                </a:lnTo>
                <a:lnTo>
                  <a:pt x="52" y="51"/>
                </a:lnTo>
                <a:lnTo>
                  <a:pt x="54" y="65"/>
                </a:lnTo>
                <a:lnTo>
                  <a:pt x="54" y="127"/>
                </a:lnTo>
                <a:lnTo>
                  <a:pt x="54" y="56"/>
                </a:lnTo>
                <a:lnTo>
                  <a:pt x="54" y="111"/>
                </a:lnTo>
                <a:lnTo>
                  <a:pt x="55" y="99"/>
                </a:lnTo>
                <a:lnTo>
                  <a:pt x="55" y="50"/>
                </a:lnTo>
                <a:lnTo>
                  <a:pt x="55" y="75"/>
                </a:lnTo>
                <a:lnTo>
                  <a:pt x="57" y="81"/>
                </a:lnTo>
                <a:lnTo>
                  <a:pt x="57" y="145"/>
                </a:lnTo>
                <a:lnTo>
                  <a:pt x="57" y="50"/>
                </a:lnTo>
                <a:lnTo>
                  <a:pt x="57" y="66"/>
                </a:lnTo>
                <a:lnTo>
                  <a:pt x="59" y="56"/>
                </a:lnTo>
                <a:lnTo>
                  <a:pt x="59" y="81"/>
                </a:lnTo>
                <a:lnTo>
                  <a:pt x="59" y="38"/>
                </a:lnTo>
                <a:lnTo>
                  <a:pt x="59" y="73"/>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2" name="Freeform 78"/>
          <p:cNvSpPr>
            <a:spLocks/>
          </p:cNvSpPr>
          <p:nvPr/>
        </p:nvSpPr>
        <p:spPr bwMode="auto">
          <a:xfrm>
            <a:off x="5527995" y="3181348"/>
            <a:ext cx="384697" cy="463515"/>
          </a:xfrm>
          <a:custGeom>
            <a:avLst/>
            <a:gdLst/>
            <a:ahLst/>
            <a:cxnLst>
              <a:cxn ang="0">
                <a:pos x="2" y="8"/>
              </a:cxn>
              <a:cxn ang="0">
                <a:pos x="3" y="88"/>
              </a:cxn>
              <a:cxn ang="0">
                <a:pos x="5" y="36"/>
              </a:cxn>
              <a:cxn ang="0">
                <a:pos x="5" y="74"/>
              </a:cxn>
              <a:cxn ang="0">
                <a:pos x="7" y="36"/>
              </a:cxn>
              <a:cxn ang="0">
                <a:pos x="9" y="106"/>
              </a:cxn>
              <a:cxn ang="0">
                <a:pos x="10" y="40"/>
              </a:cxn>
              <a:cxn ang="0">
                <a:pos x="10" y="62"/>
              </a:cxn>
              <a:cxn ang="0">
                <a:pos x="12" y="13"/>
              </a:cxn>
              <a:cxn ang="0">
                <a:pos x="14" y="61"/>
              </a:cxn>
              <a:cxn ang="0">
                <a:pos x="15" y="34"/>
              </a:cxn>
              <a:cxn ang="0">
                <a:pos x="15" y="108"/>
              </a:cxn>
              <a:cxn ang="0">
                <a:pos x="17" y="75"/>
              </a:cxn>
              <a:cxn ang="0">
                <a:pos x="19" y="21"/>
              </a:cxn>
              <a:cxn ang="0">
                <a:pos x="21" y="27"/>
              </a:cxn>
              <a:cxn ang="0">
                <a:pos x="22" y="16"/>
              </a:cxn>
              <a:cxn ang="0">
                <a:pos x="24" y="111"/>
              </a:cxn>
              <a:cxn ang="0">
                <a:pos x="26" y="51"/>
              </a:cxn>
              <a:cxn ang="0">
                <a:pos x="26" y="37"/>
              </a:cxn>
              <a:cxn ang="0">
                <a:pos x="28" y="11"/>
              </a:cxn>
              <a:cxn ang="0">
                <a:pos x="29" y="108"/>
              </a:cxn>
              <a:cxn ang="0">
                <a:pos x="31" y="101"/>
              </a:cxn>
              <a:cxn ang="0">
                <a:pos x="33" y="54"/>
              </a:cxn>
              <a:cxn ang="0">
                <a:pos x="35" y="81"/>
              </a:cxn>
              <a:cxn ang="0">
                <a:pos x="36" y="36"/>
              </a:cxn>
              <a:cxn ang="0">
                <a:pos x="36" y="65"/>
              </a:cxn>
              <a:cxn ang="0">
                <a:pos x="38" y="19"/>
              </a:cxn>
              <a:cxn ang="0">
                <a:pos x="40" y="97"/>
              </a:cxn>
              <a:cxn ang="0">
                <a:pos x="42" y="54"/>
              </a:cxn>
              <a:cxn ang="0">
                <a:pos x="43" y="66"/>
              </a:cxn>
              <a:cxn ang="0">
                <a:pos x="45" y="54"/>
              </a:cxn>
              <a:cxn ang="0">
                <a:pos x="45" y="11"/>
              </a:cxn>
              <a:cxn ang="0">
                <a:pos x="47" y="11"/>
              </a:cxn>
              <a:cxn ang="0">
                <a:pos x="49" y="123"/>
              </a:cxn>
              <a:cxn ang="0">
                <a:pos x="50" y="99"/>
              </a:cxn>
              <a:cxn ang="0">
                <a:pos x="52" y="39"/>
              </a:cxn>
              <a:cxn ang="0">
                <a:pos x="54" y="83"/>
              </a:cxn>
              <a:cxn ang="0">
                <a:pos x="54" y="44"/>
              </a:cxn>
              <a:cxn ang="0">
                <a:pos x="55" y="20"/>
              </a:cxn>
              <a:cxn ang="0">
                <a:pos x="57" y="108"/>
              </a:cxn>
              <a:cxn ang="0">
                <a:pos x="59" y="94"/>
              </a:cxn>
              <a:cxn ang="0">
                <a:pos x="61" y="33"/>
              </a:cxn>
            </a:cxnLst>
            <a:rect l="0" t="0" r="r" b="b"/>
            <a:pathLst>
              <a:path w="61" h="139">
                <a:moveTo>
                  <a:pt x="0" y="59"/>
                </a:moveTo>
                <a:lnTo>
                  <a:pt x="2" y="63"/>
                </a:lnTo>
                <a:lnTo>
                  <a:pt x="2" y="8"/>
                </a:lnTo>
                <a:lnTo>
                  <a:pt x="2" y="81"/>
                </a:lnTo>
                <a:lnTo>
                  <a:pt x="3" y="73"/>
                </a:lnTo>
                <a:lnTo>
                  <a:pt x="3" y="88"/>
                </a:lnTo>
                <a:lnTo>
                  <a:pt x="3" y="12"/>
                </a:lnTo>
                <a:lnTo>
                  <a:pt x="3" y="27"/>
                </a:lnTo>
                <a:lnTo>
                  <a:pt x="5" y="36"/>
                </a:lnTo>
                <a:lnTo>
                  <a:pt x="5" y="76"/>
                </a:lnTo>
                <a:lnTo>
                  <a:pt x="5" y="5"/>
                </a:lnTo>
                <a:lnTo>
                  <a:pt x="5" y="74"/>
                </a:lnTo>
                <a:lnTo>
                  <a:pt x="7" y="89"/>
                </a:lnTo>
                <a:lnTo>
                  <a:pt x="7" y="92"/>
                </a:lnTo>
                <a:lnTo>
                  <a:pt x="7" y="36"/>
                </a:lnTo>
                <a:lnTo>
                  <a:pt x="7" y="68"/>
                </a:lnTo>
                <a:lnTo>
                  <a:pt x="9" y="92"/>
                </a:lnTo>
                <a:lnTo>
                  <a:pt x="9" y="106"/>
                </a:lnTo>
                <a:lnTo>
                  <a:pt x="9" y="26"/>
                </a:lnTo>
                <a:lnTo>
                  <a:pt x="9" y="41"/>
                </a:lnTo>
                <a:lnTo>
                  <a:pt x="10" y="40"/>
                </a:lnTo>
                <a:lnTo>
                  <a:pt x="10" y="108"/>
                </a:lnTo>
                <a:lnTo>
                  <a:pt x="10" y="29"/>
                </a:lnTo>
                <a:lnTo>
                  <a:pt x="10" y="62"/>
                </a:lnTo>
                <a:lnTo>
                  <a:pt x="12" y="57"/>
                </a:lnTo>
                <a:lnTo>
                  <a:pt x="12" y="74"/>
                </a:lnTo>
                <a:lnTo>
                  <a:pt x="12" y="13"/>
                </a:lnTo>
                <a:lnTo>
                  <a:pt x="12" y="56"/>
                </a:lnTo>
                <a:lnTo>
                  <a:pt x="14" y="50"/>
                </a:lnTo>
                <a:lnTo>
                  <a:pt x="14" y="61"/>
                </a:lnTo>
                <a:lnTo>
                  <a:pt x="14" y="2"/>
                </a:lnTo>
                <a:lnTo>
                  <a:pt x="14" y="38"/>
                </a:lnTo>
                <a:lnTo>
                  <a:pt x="15" y="34"/>
                </a:lnTo>
                <a:lnTo>
                  <a:pt x="15" y="132"/>
                </a:lnTo>
                <a:lnTo>
                  <a:pt x="15" y="13"/>
                </a:lnTo>
                <a:lnTo>
                  <a:pt x="15" y="108"/>
                </a:lnTo>
                <a:lnTo>
                  <a:pt x="17" y="109"/>
                </a:lnTo>
                <a:lnTo>
                  <a:pt x="17" y="21"/>
                </a:lnTo>
                <a:lnTo>
                  <a:pt x="17" y="75"/>
                </a:lnTo>
                <a:lnTo>
                  <a:pt x="19" y="83"/>
                </a:lnTo>
                <a:lnTo>
                  <a:pt x="19" y="17"/>
                </a:lnTo>
                <a:lnTo>
                  <a:pt x="19" y="21"/>
                </a:lnTo>
                <a:lnTo>
                  <a:pt x="21" y="46"/>
                </a:lnTo>
                <a:lnTo>
                  <a:pt x="21" y="0"/>
                </a:lnTo>
                <a:lnTo>
                  <a:pt x="21" y="27"/>
                </a:lnTo>
                <a:lnTo>
                  <a:pt x="22" y="28"/>
                </a:lnTo>
                <a:lnTo>
                  <a:pt x="22" y="70"/>
                </a:lnTo>
                <a:lnTo>
                  <a:pt x="22" y="16"/>
                </a:lnTo>
                <a:lnTo>
                  <a:pt x="22" y="55"/>
                </a:lnTo>
                <a:lnTo>
                  <a:pt x="24" y="63"/>
                </a:lnTo>
                <a:lnTo>
                  <a:pt x="24" y="111"/>
                </a:lnTo>
                <a:lnTo>
                  <a:pt x="24" y="54"/>
                </a:lnTo>
                <a:lnTo>
                  <a:pt x="24" y="83"/>
                </a:lnTo>
                <a:lnTo>
                  <a:pt x="26" y="51"/>
                </a:lnTo>
                <a:lnTo>
                  <a:pt x="26" y="60"/>
                </a:lnTo>
                <a:lnTo>
                  <a:pt x="26" y="34"/>
                </a:lnTo>
                <a:lnTo>
                  <a:pt x="26" y="37"/>
                </a:lnTo>
                <a:lnTo>
                  <a:pt x="28" y="36"/>
                </a:lnTo>
                <a:lnTo>
                  <a:pt x="28" y="98"/>
                </a:lnTo>
                <a:lnTo>
                  <a:pt x="28" y="11"/>
                </a:lnTo>
                <a:lnTo>
                  <a:pt x="28" y="40"/>
                </a:lnTo>
                <a:lnTo>
                  <a:pt x="29" y="36"/>
                </a:lnTo>
                <a:lnTo>
                  <a:pt x="29" y="108"/>
                </a:lnTo>
                <a:lnTo>
                  <a:pt x="29" y="100"/>
                </a:lnTo>
                <a:lnTo>
                  <a:pt x="31" y="89"/>
                </a:lnTo>
                <a:lnTo>
                  <a:pt x="31" y="101"/>
                </a:lnTo>
                <a:lnTo>
                  <a:pt x="31" y="35"/>
                </a:lnTo>
                <a:lnTo>
                  <a:pt x="31" y="48"/>
                </a:lnTo>
                <a:lnTo>
                  <a:pt x="33" y="54"/>
                </a:lnTo>
                <a:lnTo>
                  <a:pt x="33" y="14"/>
                </a:lnTo>
                <a:lnTo>
                  <a:pt x="33" y="91"/>
                </a:lnTo>
                <a:lnTo>
                  <a:pt x="35" y="81"/>
                </a:lnTo>
                <a:lnTo>
                  <a:pt x="35" y="113"/>
                </a:lnTo>
                <a:lnTo>
                  <a:pt x="35" y="47"/>
                </a:lnTo>
                <a:lnTo>
                  <a:pt x="36" y="36"/>
                </a:lnTo>
                <a:lnTo>
                  <a:pt x="36" y="71"/>
                </a:lnTo>
                <a:lnTo>
                  <a:pt x="36" y="25"/>
                </a:lnTo>
                <a:lnTo>
                  <a:pt x="36" y="65"/>
                </a:lnTo>
                <a:lnTo>
                  <a:pt x="38" y="79"/>
                </a:lnTo>
                <a:lnTo>
                  <a:pt x="38" y="95"/>
                </a:lnTo>
                <a:lnTo>
                  <a:pt x="38" y="19"/>
                </a:lnTo>
                <a:lnTo>
                  <a:pt x="38" y="24"/>
                </a:lnTo>
                <a:lnTo>
                  <a:pt x="40" y="67"/>
                </a:lnTo>
                <a:lnTo>
                  <a:pt x="40" y="97"/>
                </a:lnTo>
                <a:lnTo>
                  <a:pt x="40" y="28"/>
                </a:lnTo>
                <a:lnTo>
                  <a:pt x="40" y="39"/>
                </a:lnTo>
                <a:lnTo>
                  <a:pt x="42" y="54"/>
                </a:lnTo>
                <a:lnTo>
                  <a:pt x="42" y="139"/>
                </a:lnTo>
                <a:lnTo>
                  <a:pt x="42" y="64"/>
                </a:lnTo>
                <a:lnTo>
                  <a:pt x="43" y="66"/>
                </a:lnTo>
                <a:lnTo>
                  <a:pt x="43" y="8"/>
                </a:lnTo>
                <a:lnTo>
                  <a:pt x="43" y="44"/>
                </a:lnTo>
                <a:lnTo>
                  <a:pt x="45" y="54"/>
                </a:lnTo>
                <a:lnTo>
                  <a:pt x="45" y="97"/>
                </a:lnTo>
                <a:lnTo>
                  <a:pt x="45" y="1"/>
                </a:lnTo>
                <a:lnTo>
                  <a:pt x="45" y="11"/>
                </a:lnTo>
                <a:lnTo>
                  <a:pt x="47" y="13"/>
                </a:lnTo>
                <a:lnTo>
                  <a:pt x="47" y="76"/>
                </a:lnTo>
                <a:lnTo>
                  <a:pt x="47" y="11"/>
                </a:lnTo>
                <a:lnTo>
                  <a:pt x="47" y="61"/>
                </a:lnTo>
                <a:lnTo>
                  <a:pt x="49" y="57"/>
                </a:lnTo>
                <a:lnTo>
                  <a:pt x="49" y="123"/>
                </a:lnTo>
                <a:lnTo>
                  <a:pt x="49" y="54"/>
                </a:lnTo>
                <a:lnTo>
                  <a:pt x="49" y="97"/>
                </a:lnTo>
                <a:lnTo>
                  <a:pt x="50" y="99"/>
                </a:lnTo>
                <a:lnTo>
                  <a:pt x="50" y="102"/>
                </a:lnTo>
                <a:lnTo>
                  <a:pt x="50" y="36"/>
                </a:lnTo>
                <a:lnTo>
                  <a:pt x="52" y="39"/>
                </a:lnTo>
                <a:lnTo>
                  <a:pt x="52" y="16"/>
                </a:lnTo>
                <a:lnTo>
                  <a:pt x="52" y="67"/>
                </a:lnTo>
                <a:lnTo>
                  <a:pt x="54" y="83"/>
                </a:lnTo>
                <a:lnTo>
                  <a:pt x="54" y="95"/>
                </a:lnTo>
                <a:lnTo>
                  <a:pt x="54" y="31"/>
                </a:lnTo>
                <a:lnTo>
                  <a:pt x="54" y="44"/>
                </a:lnTo>
                <a:lnTo>
                  <a:pt x="55" y="39"/>
                </a:lnTo>
                <a:lnTo>
                  <a:pt x="55" y="113"/>
                </a:lnTo>
                <a:lnTo>
                  <a:pt x="55" y="20"/>
                </a:lnTo>
                <a:lnTo>
                  <a:pt x="55" y="76"/>
                </a:lnTo>
                <a:lnTo>
                  <a:pt x="57" y="70"/>
                </a:lnTo>
                <a:lnTo>
                  <a:pt x="57" y="108"/>
                </a:lnTo>
                <a:lnTo>
                  <a:pt x="57" y="33"/>
                </a:lnTo>
                <a:lnTo>
                  <a:pt x="57" y="98"/>
                </a:lnTo>
                <a:lnTo>
                  <a:pt x="59" y="94"/>
                </a:lnTo>
                <a:lnTo>
                  <a:pt x="59" y="14"/>
                </a:lnTo>
                <a:lnTo>
                  <a:pt x="59" y="65"/>
                </a:lnTo>
                <a:lnTo>
                  <a:pt x="61" y="33"/>
                </a:lnTo>
                <a:lnTo>
                  <a:pt x="61" y="104"/>
                </a:lnTo>
                <a:lnTo>
                  <a:pt x="61" y="15"/>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3" name="Freeform 79"/>
          <p:cNvSpPr>
            <a:spLocks/>
          </p:cNvSpPr>
          <p:nvPr/>
        </p:nvSpPr>
        <p:spPr bwMode="auto">
          <a:xfrm>
            <a:off x="5912691" y="3171342"/>
            <a:ext cx="384697" cy="466850"/>
          </a:xfrm>
          <a:custGeom>
            <a:avLst/>
            <a:gdLst/>
            <a:ahLst/>
            <a:cxnLst>
              <a:cxn ang="0">
                <a:pos x="1" y="93"/>
              </a:cxn>
              <a:cxn ang="0">
                <a:pos x="1" y="98"/>
              </a:cxn>
              <a:cxn ang="0">
                <a:pos x="3" y="68"/>
              </a:cxn>
              <a:cxn ang="0">
                <a:pos x="5" y="49"/>
              </a:cxn>
              <a:cxn ang="0">
                <a:pos x="7" y="107"/>
              </a:cxn>
              <a:cxn ang="0">
                <a:pos x="8" y="42"/>
              </a:cxn>
              <a:cxn ang="0">
                <a:pos x="8" y="87"/>
              </a:cxn>
              <a:cxn ang="0">
                <a:pos x="10" y="40"/>
              </a:cxn>
              <a:cxn ang="0">
                <a:pos x="12" y="88"/>
              </a:cxn>
              <a:cxn ang="0">
                <a:pos x="14" y="76"/>
              </a:cxn>
              <a:cxn ang="0">
                <a:pos x="14" y="30"/>
              </a:cxn>
              <a:cxn ang="0">
                <a:pos x="15" y="13"/>
              </a:cxn>
              <a:cxn ang="0">
                <a:pos x="17" y="119"/>
              </a:cxn>
              <a:cxn ang="0">
                <a:pos x="19" y="46"/>
              </a:cxn>
              <a:cxn ang="0">
                <a:pos x="19" y="41"/>
              </a:cxn>
              <a:cxn ang="0">
                <a:pos x="21" y="98"/>
              </a:cxn>
              <a:cxn ang="0">
                <a:pos x="22" y="12"/>
              </a:cxn>
              <a:cxn ang="0">
                <a:pos x="24" y="3"/>
              </a:cxn>
              <a:cxn ang="0">
                <a:pos x="26" y="79"/>
              </a:cxn>
              <a:cxn ang="0">
                <a:pos x="28" y="24"/>
              </a:cxn>
              <a:cxn ang="0">
                <a:pos x="28" y="73"/>
              </a:cxn>
              <a:cxn ang="0">
                <a:pos x="29" y="31"/>
              </a:cxn>
              <a:cxn ang="0">
                <a:pos x="31" y="119"/>
              </a:cxn>
              <a:cxn ang="0">
                <a:pos x="33" y="45"/>
              </a:cxn>
              <a:cxn ang="0">
                <a:pos x="35" y="6"/>
              </a:cxn>
              <a:cxn ang="0">
                <a:pos x="36" y="131"/>
              </a:cxn>
              <a:cxn ang="0">
                <a:pos x="38" y="64"/>
              </a:cxn>
              <a:cxn ang="0">
                <a:pos x="40" y="39"/>
              </a:cxn>
              <a:cxn ang="0">
                <a:pos x="40" y="93"/>
              </a:cxn>
              <a:cxn ang="0">
                <a:pos x="41" y="31"/>
              </a:cxn>
              <a:cxn ang="0">
                <a:pos x="43" y="123"/>
              </a:cxn>
              <a:cxn ang="0">
                <a:pos x="45" y="111"/>
              </a:cxn>
              <a:cxn ang="0">
                <a:pos x="45" y="34"/>
              </a:cxn>
              <a:cxn ang="0">
                <a:pos x="47" y="25"/>
              </a:cxn>
              <a:cxn ang="0">
                <a:pos x="48" y="140"/>
              </a:cxn>
              <a:cxn ang="0">
                <a:pos x="50" y="0"/>
              </a:cxn>
              <a:cxn ang="0">
                <a:pos x="52" y="124"/>
              </a:cxn>
              <a:cxn ang="0">
                <a:pos x="54" y="24"/>
              </a:cxn>
              <a:cxn ang="0">
                <a:pos x="55" y="120"/>
              </a:cxn>
              <a:cxn ang="0">
                <a:pos x="57" y="73"/>
              </a:cxn>
              <a:cxn ang="0">
                <a:pos x="57" y="74"/>
              </a:cxn>
              <a:cxn ang="0">
                <a:pos x="59" y="39"/>
              </a:cxn>
            </a:cxnLst>
            <a:rect l="0" t="0" r="r" b="b"/>
            <a:pathLst>
              <a:path w="61" h="140">
                <a:moveTo>
                  <a:pt x="0" y="18"/>
                </a:moveTo>
                <a:lnTo>
                  <a:pt x="0" y="100"/>
                </a:lnTo>
                <a:lnTo>
                  <a:pt x="1" y="93"/>
                </a:lnTo>
                <a:lnTo>
                  <a:pt x="1" y="101"/>
                </a:lnTo>
                <a:lnTo>
                  <a:pt x="1" y="20"/>
                </a:lnTo>
                <a:lnTo>
                  <a:pt x="1" y="98"/>
                </a:lnTo>
                <a:lnTo>
                  <a:pt x="3" y="97"/>
                </a:lnTo>
                <a:lnTo>
                  <a:pt x="3" y="14"/>
                </a:lnTo>
                <a:lnTo>
                  <a:pt x="3" y="68"/>
                </a:lnTo>
                <a:lnTo>
                  <a:pt x="5" y="74"/>
                </a:lnTo>
                <a:lnTo>
                  <a:pt x="5" y="100"/>
                </a:lnTo>
                <a:lnTo>
                  <a:pt x="5" y="49"/>
                </a:lnTo>
                <a:lnTo>
                  <a:pt x="5" y="62"/>
                </a:lnTo>
                <a:lnTo>
                  <a:pt x="7" y="65"/>
                </a:lnTo>
                <a:lnTo>
                  <a:pt x="7" y="107"/>
                </a:lnTo>
                <a:lnTo>
                  <a:pt x="7" y="40"/>
                </a:lnTo>
                <a:lnTo>
                  <a:pt x="7" y="43"/>
                </a:lnTo>
                <a:lnTo>
                  <a:pt x="8" y="42"/>
                </a:lnTo>
                <a:lnTo>
                  <a:pt x="8" y="114"/>
                </a:lnTo>
                <a:lnTo>
                  <a:pt x="8" y="36"/>
                </a:lnTo>
                <a:lnTo>
                  <a:pt x="8" y="87"/>
                </a:lnTo>
                <a:lnTo>
                  <a:pt x="10" y="96"/>
                </a:lnTo>
                <a:lnTo>
                  <a:pt x="10" y="97"/>
                </a:lnTo>
                <a:lnTo>
                  <a:pt x="10" y="40"/>
                </a:lnTo>
                <a:lnTo>
                  <a:pt x="10" y="48"/>
                </a:lnTo>
                <a:lnTo>
                  <a:pt x="12" y="45"/>
                </a:lnTo>
                <a:lnTo>
                  <a:pt x="12" y="88"/>
                </a:lnTo>
                <a:lnTo>
                  <a:pt x="12" y="8"/>
                </a:lnTo>
                <a:lnTo>
                  <a:pt x="12" y="75"/>
                </a:lnTo>
                <a:lnTo>
                  <a:pt x="14" y="76"/>
                </a:lnTo>
                <a:lnTo>
                  <a:pt x="14" y="84"/>
                </a:lnTo>
                <a:lnTo>
                  <a:pt x="14" y="29"/>
                </a:lnTo>
                <a:lnTo>
                  <a:pt x="14" y="30"/>
                </a:lnTo>
                <a:lnTo>
                  <a:pt x="15" y="26"/>
                </a:lnTo>
                <a:lnTo>
                  <a:pt x="15" y="105"/>
                </a:lnTo>
                <a:lnTo>
                  <a:pt x="15" y="13"/>
                </a:lnTo>
                <a:lnTo>
                  <a:pt x="15" y="82"/>
                </a:lnTo>
                <a:lnTo>
                  <a:pt x="17" y="88"/>
                </a:lnTo>
                <a:lnTo>
                  <a:pt x="17" y="119"/>
                </a:lnTo>
                <a:lnTo>
                  <a:pt x="17" y="42"/>
                </a:lnTo>
                <a:lnTo>
                  <a:pt x="17" y="44"/>
                </a:lnTo>
                <a:lnTo>
                  <a:pt x="19" y="46"/>
                </a:lnTo>
                <a:lnTo>
                  <a:pt x="19" y="90"/>
                </a:lnTo>
                <a:lnTo>
                  <a:pt x="19" y="5"/>
                </a:lnTo>
                <a:lnTo>
                  <a:pt x="19" y="41"/>
                </a:lnTo>
                <a:lnTo>
                  <a:pt x="21" y="51"/>
                </a:lnTo>
                <a:lnTo>
                  <a:pt x="21" y="103"/>
                </a:lnTo>
                <a:lnTo>
                  <a:pt x="21" y="98"/>
                </a:lnTo>
                <a:lnTo>
                  <a:pt x="22" y="82"/>
                </a:lnTo>
                <a:lnTo>
                  <a:pt x="22" y="8"/>
                </a:lnTo>
                <a:lnTo>
                  <a:pt x="22" y="12"/>
                </a:lnTo>
                <a:lnTo>
                  <a:pt x="24" y="11"/>
                </a:lnTo>
                <a:lnTo>
                  <a:pt x="24" y="43"/>
                </a:lnTo>
                <a:lnTo>
                  <a:pt x="24" y="3"/>
                </a:lnTo>
                <a:lnTo>
                  <a:pt x="24" y="13"/>
                </a:lnTo>
                <a:lnTo>
                  <a:pt x="26" y="20"/>
                </a:lnTo>
                <a:lnTo>
                  <a:pt x="26" y="79"/>
                </a:lnTo>
                <a:lnTo>
                  <a:pt x="26" y="4"/>
                </a:lnTo>
                <a:lnTo>
                  <a:pt x="26" y="24"/>
                </a:lnTo>
                <a:lnTo>
                  <a:pt x="28" y="24"/>
                </a:lnTo>
                <a:lnTo>
                  <a:pt x="28" y="95"/>
                </a:lnTo>
                <a:lnTo>
                  <a:pt x="28" y="11"/>
                </a:lnTo>
                <a:lnTo>
                  <a:pt x="28" y="73"/>
                </a:lnTo>
                <a:lnTo>
                  <a:pt x="29" y="72"/>
                </a:lnTo>
                <a:lnTo>
                  <a:pt x="29" y="94"/>
                </a:lnTo>
                <a:lnTo>
                  <a:pt x="29" y="31"/>
                </a:lnTo>
                <a:lnTo>
                  <a:pt x="29" y="36"/>
                </a:lnTo>
                <a:lnTo>
                  <a:pt x="31" y="21"/>
                </a:lnTo>
                <a:lnTo>
                  <a:pt x="31" y="119"/>
                </a:lnTo>
                <a:lnTo>
                  <a:pt x="33" y="113"/>
                </a:lnTo>
                <a:lnTo>
                  <a:pt x="33" y="40"/>
                </a:lnTo>
                <a:lnTo>
                  <a:pt x="33" y="45"/>
                </a:lnTo>
                <a:lnTo>
                  <a:pt x="35" y="66"/>
                </a:lnTo>
                <a:lnTo>
                  <a:pt x="35" y="78"/>
                </a:lnTo>
                <a:lnTo>
                  <a:pt x="35" y="6"/>
                </a:lnTo>
                <a:lnTo>
                  <a:pt x="35" y="42"/>
                </a:lnTo>
                <a:lnTo>
                  <a:pt x="36" y="43"/>
                </a:lnTo>
                <a:lnTo>
                  <a:pt x="36" y="131"/>
                </a:lnTo>
                <a:lnTo>
                  <a:pt x="36" y="57"/>
                </a:lnTo>
                <a:lnTo>
                  <a:pt x="38" y="37"/>
                </a:lnTo>
                <a:lnTo>
                  <a:pt x="38" y="64"/>
                </a:lnTo>
                <a:lnTo>
                  <a:pt x="38" y="26"/>
                </a:lnTo>
                <a:lnTo>
                  <a:pt x="38" y="31"/>
                </a:lnTo>
                <a:lnTo>
                  <a:pt x="40" y="39"/>
                </a:lnTo>
                <a:lnTo>
                  <a:pt x="40" y="119"/>
                </a:lnTo>
                <a:lnTo>
                  <a:pt x="40" y="24"/>
                </a:lnTo>
                <a:lnTo>
                  <a:pt x="40" y="93"/>
                </a:lnTo>
                <a:lnTo>
                  <a:pt x="41" y="99"/>
                </a:lnTo>
                <a:lnTo>
                  <a:pt x="41" y="102"/>
                </a:lnTo>
                <a:lnTo>
                  <a:pt x="41" y="31"/>
                </a:lnTo>
                <a:lnTo>
                  <a:pt x="41" y="50"/>
                </a:lnTo>
                <a:lnTo>
                  <a:pt x="43" y="45"/>
                </a:lnTo>
                <a:lnTo>
                  <a:pt x="43" y="123"/>
                </a:lnTo>
                <a:lnTo>
                  <a:pt x="43" y="14"/>
                </a:lnTo>
                <a:lnTo>
                  <a:pt x="43" y="112"/>
                </a:lnTo>
                <a:lnTo>
                  <a:pt x="45" y="111"/>
                </a:lnTo>
                <a:lnTo>
                  <a:pt x="45" y="119"/>
                </a:lnTo>
                <a:lnTo>
                  <a:pt x="45" y="30"/>
                </a:lnTo>
                <a:lnTo>
                  <a:pt x="45" y="34"/>
                </a:lnTo>
                <a:lnTo>
                  <a:pt x="47" y="32"/>
                </a:lnTo>
                <a:lnTo>
                  <a:pt x="47" y="132"/>
                </a:lnTo>
                <a:lnTo>
                  <a:pt x="47" y="25"/>
                </a:lnTo>
                <a:lnTo>
                  <a:pt x="47" y="127"/>
                </a:lnTo>
                <a:lnTo>
                  <a:pt x="48" y="122"/>
                </a:lnTo>
                <a:lnTo>
                  <a:pt x="48" y="140"/>
                </a:lnTo>
                <a:lnTo>
                  <a:pt x="48" y="42"/>
                </a:lnTo>
                <a:lnTo>
                  <a:pt x="50" y="71"/>
                </a:lnTo>
                <a:lnTo>
                  <a:pt x="50" y="0"/>
                </a:lnTo>
                <a:lnTo>
                  <a:pt x="50" y="82"/>
                </a:lnTo>
                <a:lnTo>
                  <a:pt x="52" y="98"/>
                </a:lnTo>
                <a:lnTo>
                  <a:pt x="52" y="124"/>
                </a:lnTo>
                <a:lnTo>
                  <a:pt x="52" y="73"/>
                </a:lnTo>
                <a:lnTo>
                  <a:pt x="54" y="94"/>
                </a:lnTo>
                <a:lnTo>
                  <a:pt x="54" y="24"/>
                </a:lnTo>
                <a:lnTo>
                  <a:pt x="54" y="77"/>
                </a:lnTo>
                <a:lnTo>
                  <a:pt x="55" y="77"/>
                </a:lnTo>
                <a:lnTo>
                  <a:pt x="55" y="120"/>
                </a:lnTo>
                <a:lnTo>
                  <a:pt x="55" y="54"/>
                </a:lnTo>
                <a:lnTo>
                  <a:pt x="55" y="57"/>
                </a:lnTo>
                <a:lnTo>
                  <a:pt x="57" y="73"/>
                </a:lnTo>
                <a:lnTo>
                  <a:pt x="57" y="100"/>
                </a:lnTo>
                <a:lnTo>
                  <a:pt x="57" y="72"/>
                </a:lnTo>
                <a:lnTo>
                  <a:pt x="57" y="74"/>
                </a:lnTo>
                <a:lnTo>
                  <a:pt x="59" y="64"/>
                </a:lnTo>
                <a:lnTo>
                  <a:pt x="59" y="116"/>
                </a:lnTo>
                <a:lnTo>
                  <a:pt x="59" y="39"/>
                </a:lnTo>
                <a:lnTo>
                  <a:pt x="59" y="109"/>
                </a:lnTo>
                <a:lnTo>
                  <a:pt x="61" y="125"/>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4" name="Freeform 80"/>
          <p:cNvSpPr>
            <a:spLocks/>
          </p:cNvSpPr>
          <p:nvPr/>
        </p:nvSpPr>
        <p:spPr bwMode="auto">
          <a:xfrm>
            <a:off x="6297388" y="3097982"/>
            <a:ext cx="378393" cy="580227"/>
          </a:xfrm>
          <a:custGeom>
            <a:avLst/>
            <a:gdLst/>
            <a:ahLst/>
            <a:cxnLst>
              <a:cxn ang="0">
                <a:pos x="0" y="74"/>
              </a:cxn>
              <a:cxn ang="0">
                <a:pos x="1" y="131"/>
              </a:cxn>
              <a:cxn ang="0">
                <a:pos x="3" y="68"/>
              </a:cxn>
              <a:cxn ang="0">
                <a:pos x="3" y="76"/>
              </a:cxn>
              <a:cxn ang="0">
                <a:pos x="5" y="48"/>
              </a:cxn>
              <a:cxn ang="0">
                <a:pos x="7" y="147"/>
              </a:cxn>
              <a:cxn ang="0">
                <a:pos x="8" y="91"/>
              </a:cxn>
              <a:cxn ang="0">
                <a:pos x="10" y="86"/>
              </a:cxn>
              <a:cxn ang="0">
                <a:pos x="10" y="82"/>
              </a:cxn>
              <a:cxn ang="0">
                <a:pos x="12" y="54"/>
              </a:cxn>
              <a:cxn ang="0">
                <a:pos x="14" y="130"/>
              </a:cxn>
              <a:cxn ang="0">
                <a:pos x="15" y="98"/>
              </a:cxn>
              <a:cxn ang="0">
                <a:pos x="15" y="77"/>
              </a:cxn>
              <a:cxn ang="0">
                <a:pos x="17" y="83"/>
              </a:cxn>
              <a:cxn ang="0">
                <a:pos x="19" y="56"/>
              </a:cxn>
              <a:cxn ang="0">
                <a:pos x="20" y="0"/>
              </a:cxn>
              <a:cxn ang="0">
                <a:pos x="22" y="108"/>
              </a:cxn>
              <a:cxn ang="0">
                <a:pos x="24" y="101"/>
              </a:cxn>
              <a:cxn ang="0">
                <a:pos x="26" y="49"/>
              </a:cxn>
              <a:cxn ang="0">
                <a:pos x="26" y="57"/>
              </a:cxn>
              <a:cxn ang="0">
                <a:pos x="27" y="84"/>
              </a:cxn>
              <a:cxn ang="0">
                <a:pos x="29" y="12"/>
              </a:cxn>
              <a:cxn ang="0">
                <a:pos x="31" y="75"/>
              </a:cxn>
              <a:cxn ang="0">
                <a:pos x="33" y="56"/>
              </a:cxn>
              <a:cxn ang="0">
                <a:pos x="33" y="84"/>
              </a:cxn>
              <a:cxn ang="0">
                <a:pos x="34" y="133"/>
              </a:cxn>
              <a:cxn ang="0">
                <a:pos x="36" y="64"/>
              </a:cxn>
              <a:cxn ang="0">
                <a:pos x="38" y="99"/>
              </a:cxn>
              <a:cxn ang="0">
                <a:pos x="40" y="34"/>
              </a:cxn>
              <a:cxn ang="0">
                <a:pos x="41" y="41"/>
              </a:cxn>
              <a:cxn ang="0">
                <a:pos x="43" y="149"/>
              </a:cxn>
              <a:cxn ang="0">
                <a:pos x="45" y="45"/>
              </a:cxn>
              <a:cxn ang="0">
                <a:pos x="45" y="71"/>
              </a:cxn>
              <a:cxn ang="0">
                <a:pos x="47" y="50"/>
              </a:cxn>
              <a:cxn ang="0">
                <a:pos x="48" y="30"/>
              </a:cxn>
              <a:cxn ang="0">
                <a:pos x="50" y="121"/>
              </a:cxn>
              <a:cxn ang="0">
                <a:pos x="52" y="24"/>
              </a:cxn>
              <a:cxn ang="0">
                <a:pos x="54" y="20"/>
              </a:cxn>
              <a:cxn ang="0">
                <a:pos x="55" y="117"/>
              </a:cxn>
              <a:cxn ang="0">
                <a:pos x="57" y="86"/>
              </a:cxn>
              <a:cxn ang="0">
                <a:pos x="57" y="164"/>
              </a:cxn>
              <a:cxn ang="0">
                <a:pos x="59" y="76"/>
              </a:cxn>
            </a:cxnLst>
            <a:rect l="0" t="0" r="r" b="b"/>
            <a:pathLst>
              <a:path w="60" h="174">
                <a:moveTo>
                  <a:pt x="0" y="147"/>
                </a:moveTo>
                <a:lnTo>
                  <a:pt x="0" y="151"/>
                </a:lnTo>
                <a:lnTo>
                  <a:pt x="0" y="74"/>
                </a:lnTo>
                <a:lnTo>
                  <a:pt x="0" y="96"/>
                </a:lnTo>
                <a:lnTo>
                  <a:pt x="1" y="81"/>
                </a:lnTo>
                <a:lnTo>
                  <a:pt x="1" y="131"/>
                </a:lnTo>
                <a:lnTo>
                  <a:pt x="1" y="74"/>
                </a:lnTo>
                <a:lnTo>
                  <a:pt x="1" y="81"/>
                </a:lnTo>
                <a:lnTo>
                  <a:pt x="3" y="68"/>
                </a:lnTo>
                <a:lnTo>
                  <a:pt x="3" y="117"/>
                </a:lnTo>
                <a:lnTo>
                  <a:pt x="3" y="61"/>
                </a:lnTo>
                <a:lnTo>
                  <a:pt x="3" y="76"/>
                </a:lnTo>
                <a:lnTo>
                  <a:pt x="5" y="80"/>
                </a:lnTo>
                <a:lnTo>
                  <a:pt x="5" y="118"/>
                </a:lnTo>
                <a:lnTo>
                  <a:pt x="5" y="48"/>
                </a:lnTo>
                <a:lnTo>
                  <a:pt x="5" y="102"/>
                </a:lnTo>
                <a:lnTo>
                  <a:pt x="7" y="105"/>
                </a:lnTo>
                <a:lnTo>
                  <a:pt x="7" y="147"/>
                </a:lnTo>
                <a:lnTo>
                  <a:pt x="7" y="73"/>
                </a:lnTo>
                <a:lnTo>
                  <a:pt x="8" y="75"/>
                </a:lnTo>
                <a:lnTo>
                  <a:pt x="8" y="91"/>
                </a:lnTo>
                <a:lnTo>
                  <a:pt x="8" y="48"/>
                </a:lnTo>
                <a:lnTo>
                  <a:pt x="8" y="86"/>
                </a:lnTo>
                <a:lnTo>
                  <a:pt x="10" y="86"/>
                </a:lnTo>
                <a:lnTo>
                  <a:pt x="10" y="132"/>
                </a:lnTo>
                <a:lnTo>
                  <a:pt x="10" y="54"/>
                </a:lnTo>
                <a:lnTo>
                  <a:pt x="10" y="82"/>
                </a:lnTo>
                <a:lnTo>
                  <a:pt x="12" y="101"/>
                </a:lnTo>
                <a:lnTo>
                  <a:pt x="12" y="132"/>
                </a:lnTo>
                <a:lnTo>
                  <a:pt x="12" y="54"/>
                </a:lnTo>
                <a:lnTo>
                  <a:pt x="12" y="98"/>
                </a:lnTo>
                <a:lnTo>
                  <a:pt x="14" y="73"/>
                </a:lnTo>
                <a:lnTo>
                  <a:pt x="14" y="130"/>
                </a:lnTo>
                <a:lnTo>
                  <a:pt x="14" y="53"/>
                </a:lnTo>
                <a:lnTo>
                  <a:pt x="14" y="118"/>
                </a:lnTo>
                <a:lnTo>
                  <a:pt x="15" y="98"/>
                </a:lnTo>
                <a:lnTo>
                  <a:pt x="15" y="117"/>
                </a:lnTo>
                <a:lnTo>
                  <a:pt x="15" y="68"/>
                </a:lnTo>
                <a:lnTo>
                  <a:pt x="15" y="77"/>
                </a:lnTo>
                <a:lnTo>
                  <a:pt x="17" y="68"/>
                </a:lnTo>
                <a:lnTo>
                  <a:pt x="17" y="19"/>
                </a:lnTo>
                <a:lnTo>
                  <a:pt x="17" y="83"/>
                </a:lnTo>
                <a:lnTo>
                  <a:pt x="19" y="97"/>
                </a:lnTo>
                <a:lnTo>
                  <a:pt x="19" y="115"/>
                </a:lnTo>
                <a:lnTo>
                  <a:pt x="19" y="56"/>
                </a:lnTo>
                <a:lnTo>
                  <a:pt x="20" y="48"/>
                </a:lnTo>
                <a:lnTo>
                  <a:pt x="20" y="77"/>
                </a:lnTo>
                <a:lnTo>
                  <a:pt x="20" y="0"/>
                </a:lnTo>
                <a:lnTo>
                  <a:pt x="20" y="24"/>
                </a:lnTo>
                <a:lnTo>
                  <a:pt x="22" y="64"/>
                </a:lnTo>
                <a:lnTo>
                  <a:pt x="22" y="108"/>
                </a:lnTo>
                <a:lnTo>
                  <a:pt x="22" y="70"/>
                </a:lnTo>
                <a:lnTo>
                  <a:pt x="24" y="68"/>
                </a:lnTo>
                <a:lnTo>
                  <a:pt x="24" y="101"/>
                </a:lnTo>
                <a:lnTo>
                  <a:pt x="24" y="42"/>
                </a:lnTo>
                <a:lnTo>
                  <a:pt x="24" y="42"/>
                </a:lnTo>
                <a:lnTo>
                  <a:pt x="26" y="49"/>
                </a:lnTo>
                <a:lnTo>
                  <a:pt x="26" y="117"/>
                </a:lnTo>
                <a:lnTo>
                  <a:pt x="26" y="42"/>
                </a:lnTo>
                <a:lnTo>
                  <a:pt x="26" y="57"/>
                </a:lnTo>
                <a:lnTo>
                  <a:pt x="27" y="47"/>
                </a:lnTo>
                <a:lnTo>
                  <a:pt x="27" y="33"/>
                </a:lnTo>
                <a:lnTo>
                  <a:pt x="27" y="84"/>
                </a:lnTo>
                <a:lnTo>
                  <a:pt x="29" y="87"/>
                </a:lnTo>
                <a:lnTo>
                  <a:pt x="29" y="97"/>
                </a:lnTo>
                <a:lnTo>
                  <a:pt x="29" y="12"/>
                </a:lnTo>
                <a:lnTo>
                  <a:pt x="29" y="49"/>
                </a:lnTo>
                <a:lnTo>
                  <a:pt x="31" y="71"/>
                </a:lnTo>
                <a:lnTo>
                  <a:pt x="31" y="75"/>
                </a:lnTo>
                <a:lnTo>
                  <a:pt x="31" y="28"/>
                </a:lnTo>
                <a:lnTo>
                  <a:pt x="31" y="49"/>
                </a:lnTo>
                <a:lnTo>
                  <a:pt x="33" y="56"/>
                </a:lnTo>
                <a:lnTo>
                  <a:pt x="33" y="153"/>
                </a:lnTo>
                <a:lnTo>
                  <a:pt x="33" y="30"/>
                </a:lnTo>
                <a:lnTo>
                  <a:pt x="33" y="84"/>
                </a:lnTo>
                <a:lnTo>
                  <a:pt x="34" y="88"/>
                </a:lnTo>
                <a:lnTo>
                  <a:pt x="34" y="26"/>
                </a:lnTo>
                <a:lnTo>
                  <a:pt x="34" y="133"/>
                </a:lnTo>
                <a:lnTo>
                  <a:pt x="36" y="129"/>
                </a:lnTo>
                <a:lnTo>
                  <a:pt x="36" y="147"/>
                </a:lnTo>
                <a:lnTo>
                  <a:pt x="36" y="64"/>
                </a:lnTo>
                <a:lnTo>
                  <a:pt x="36" y="73"/>
                </a:lnTo>
                <a:lnTo>
                  <a:pt x="38" y="81"/>
                </a:lnTo>
                <a:lnTo>
                  <a:pt x="38" y="99"/>
                </a:lnTo>
                <a:lnTo>
                  <a:pt x="38" y="24"/>
                </a:lnTo>
                <a:lnTo>
                  <a:pt x="38" y="36"/>
                </a:lnTo>
                <a:lnTo>
                  <a:pt x="40" y="34"/>
                </a:lnTo>
                <a:lnTo>
                  <a:pt x="40" y="98"/>
                </a:lnTo>
                <a:lnTo>
                  <a:pt x="41" y="75"/>
                </a:lnTo>
                <a:lnTo>
                  <a:pt x="41" y="41"/>
                </a:lnTo>
                <a:lnTo>
                  <a:pt x="41" y="124"/>
                </a:lnTo>
                <a:lnTo>
                  <a:pt x="43" y="132"/>
                </a:lnTo>
                <a:lnTo>
                  <a:pt x="43" y="149"/>
                </a:lnTo>
                <a:lnTo>
                  <a:pt x="43" y="49"/>
                </a:lnTo>
                <a:lnTo>
                  <a:pt x="43" y="67"/>
                </a:lnTo>
                <a:lnTo>
                  <a:pt x="45" y="45"/>
                </a:lnTo>
                <a:lnTo>
                  <a:pt x="45" y="81"/>
                </a:lnTo>
                <a:lnTo>
                  <a:pt x="45" y="41"/>
                </a:lnTo>
                <a:lnTo>
                  <a:pt x="45" y="71"/>
                </a:lnTo>
                <a:lnTo>
                  <a:pt x="47" y="80"/>
                </a:lnTo>
                <a:lnTo>
                  <a:pt x="47" y="43"/>
                </a:lnTo>
                <a:lnTo>
                  <a:pt x="47" y="50"/>
                </a:lnTo>
                <a:lnTo>
                  <a:pt x="48" y="45"/>
                </a:lnTo>
                <a:lnTo>
                  <a:pt x="48" y="77"/>
                </a:lnTo>
                <a:lnTo>
                  <a:pt x="48" y="30"/>
                </a:lnTo>
                <a:lnTo>
                  <a:pt x="48" y="42"/>
                </a:lnTo>
                <a:lnTo>
                  <a:pt x="50" y="39"/>
                </a:lnTo>
                <a:lnTo>
                  <a:pt x="50" y="121"/>
                </a:lnTo>
                <a:lnTo>
                  <a:pt x="52" y="134"/>
                </a:lnTo>
                <a:lnTo>
                  <a:pt x="52" y="137"/>
                </a:lnTo>
                <a:lnTo>
                  <a:pt x="52" y="24"/>
                </a:lnTo>
                <a:lnTo>
                  <a:pt x="52" y="28"/>
                </a:lnTo>
                <a:lnTo>
                  <a:pt x="54" y="23"/>
                </a:lnTo>
                <a:lnTo>
                  <a:pt x="54" y="20"/>
                </a:lnTo>
                <a:lnTo>
                  <a:pt x="54" y="115"/>
                </a:lnTo>
                <a:lnTo>
                  <a:pt x="55" y="112"/>
                </a:lnTo>
                <a:lnTo>
                  <a:pt x="55" y="117"/>
                </a:lnTo>
                <a:lnTo>
                  <a:pt x="55" y="24"/>
                </a:lnTo>
                <a:lnTo>
                  <a:pt x="55" y="88"/>
                </a:lnTo>
                <a:lnTo>
                  <a:pt x="57" y="86"/>
                </a:lnTo>
                <a:lnTo>
                  <a:pt x="57" y="174"/>
                </a:lnTo>
                <a:lnTo>
                  <a:pt x="57" y="55"/>
                </a:lnTo>
                <a:lnTo>
                  <a:pt x="57" y="164"/>
                </a:lnTo>
                <a:lnTo>
                  <a:pt x="59" y="169"/>
                </a:lnTo>
                <a:lnTo>
                  <a:pt x="59" y="173"/>
                </a:lnTo>
                <a:lnTo>
                  <a:pt x="59" y="76"/>
                </a:lnTo>
                <a:lnTo>
                  <a:pt x="59" y="82"/>
                </a:lnTo>
                <a:lnTo>
                  <a:pt x="60" y="9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5" name="Freeform 81"/>
          <p:cNvSpPr>
            <a:spLocks/>
          </p:cNvSpPr>
          <p:nvPr/>
        </p:nvSpPr>
        <p:spPr bwMode="auto">
          <a:xfrm>
            <a:off x="6675781" y="3218028"/>
            <a:ext cx="384697" cy="620242"/>
          </a:xfrm>
          <a:custGeom>
            <a:avLst/>
            <a:gdLst/>
            <a:ahLst/>
            <a:cxnLst>
              <a:cxn ang="0">
                <a:pos x="0" y="30"/>
              </a:cxn>
              <a:cxn ang="0">
                <a:pos x="2" y="140"/>
              </a:cxn>
              <a:cxn ang="0">
                <a:pos x="4" y="58"/>
              </a:cxn>
              <a:cxn ang="0">
                <a:pos x="6" y="96"/>
              </a:cxn>
              <a:cxn ang="0">
                <a:pos x="6" y="98"/>
              </a:cxn>
              <a:cxn ang="0">
                <a:pos x="7" y="61"/>
              </a:cxn>
              <a:cxn ang="0">
                <a:pos x="9" y="121"/>
              </a:cxn>
              <a:cxn ang="0">
                <a:pos x="11" y="42"/>
              </a:cxn>
              <a:cxn ang="0">
                <a:pos x="13" y="29"/>
              </a:cxn>
              <a:cxn ang="0">
                <a:pos x="14" y="66"/>
              </a:cxn>
              <a:cxn ang="0">
                <a:pos x="16" y="17"/>
              </a:cxn>
              <a:cxn ang="0">
                <a:pos x="16" y="121"/>
              </a:cxn>
              <a:cxn ang="0">
                <a:pos x="20" y="48"/>
              </a:cxn>
              <a:cxn ang="0">
                <a:pos x="20" y="55"/>
              </a:cxn>
              <a:cxn ang="0">
                <a:pos x="21" y="8"/>
              </a:cxn>
              <a:cxn ang="0">
                <a:pos x="23" y="122"/>
              </a:cxn>
              <a:cxn ang="0">
                <a:pos x="25" y="174"/>
              </a:cxn>
              <a:cxn ang="0">
                <a:pos x="27" y="79"/>
              </a:cxn>
              <a:cxn ang="0">
                <a:pos x="28" y="111"/>
              </a:cxn>
              <a:cxn ang="0">
                <a:pos x="30" y="98"/>
              </a:cxn>
              <a:cxn ang="0">
                <a:pos x="30" y="45"/>
              </a:cxn>
              <a:cxn ang="0">
                <a:pos x="32" y="136"/>
              </a:cxn>
              <a:cxn ang="0">
                <a:pos x="34" y="68"/>
              </a:cxn>
              <a:cxn ang="0">
                <a:pos x="35" y="93"/>
              </a:cxn>
              <a:cxn ang="0">
                <a:pos x="37" y="79"/>
              </a:cxn>
              <a:cxn ang="0">
                <a:pos x="37" y="88"/>
              </a:cxn>
              <a:cxn ang="0">
                <a:pos x="39" y="46"/>
              </a:cxn>
              <a:cxn ang="0">
                <a:pos x="40" y="186"/>
              </a:cxn>
              <a:cxn ang="0">
                <a:pos x="42" y="122"/>
              </a:cxn>
              <a:cxn ang="0">
                <a:pos x="44" y="50"/>
              </a:cxn>
              <a:cxn ang="0">
                <a:pos x="44" y="41"/>
              </a:cxn>
              <a:cxn ang="0">
                <a:pos x="46" y="25"/>
              </a:cxn>
              <a:cxn ang="0">
                <a:pos x="47" y="126"/>
              </a:cxn>
              <a:cxn ang="0">
                <a:pos x="49" y="137"/>
              </a:cxn>
              <a:cxn ang="0">
                <a:pos x="51" y="59"/>
              </a:cxn>
              <a:cxn ang="0">
                <a:pos x="51" y="25"/>
              </a:cxn>
              <a:cxn ang="0">
                <a:pos x="53" y="8"/>
              </a:cxn>
              <a:cxn ang="0">
                <a:pos x="54" y="82"/>
              </a:cxn>
              <a:cxn ang="0">
                <a:pos x="56" y="179"/>
              </a:cxn>
              <a:cxn ang="0">
                <a:pos x="58" y="145"/>
              </a:cxn>
              <a:cxn ang="0">
                <a:pos x="60" y="93"/>
              </a:cxn>
              <a:cxn ang="0">
                <a:pos x="61" y="99"/>
              </a:cxn>
            </a:cxnLst>
            <a:rect l="0" t="0" r="r" b="b"/>
            <a:pathLst>
              <a:path w="61" h="186">
                <a:moveTo>
                  <a:pt x="0" y="56"/>
                </a:moveTo>
                <a:lnTo>
                  <a:pt x="0" y="130"/>
                </a:lnTo>
                <a:lnTo>
                  <a:pt x="0" y="30"/>
                </a:lnTo>
                <a:lnTo>
                  <a:pt x="0" y="123"/>
                </a:lnTo>
                <a:lnTo>
                  <a:pt x="2" y="122"/>
                </a:lnTo>
                <a:lnTo>
                  <a:pt x="2" y="140"/>
                </a:lnTo>
                <a:lnTo>
                  <a:pt x="2" y="42"/>
                </a:lnTo>
                <a:lnTo>
                  <a:pt x="2" y="64"/>
                </a:lnTo>
                <a:lnTo>
                  <a:pt x="4" y="58"/>
                </a:lnTo>
                <a:lnTo>
                  <a:pt x="4" y="12"/>
                </a:lnTo>
                <a:lnTo>
                  <a:pt x="4" y="123"/>
                </a:lnTo>
                <a:lnTo>
                  <a:pt x="6" y="96"/>
                </a:lnTo>
                <a:lnTo>
                  <a:pt x="6" y="146"/>
                </a:lnTo>
                <a:lnTo>
                  <a:pt x="6" y="79"/>
                </a:lnTo>
                <a:lnTo>
                  <a:pt x="6" y="98"/>
                </a:lnTo>
                <a:lnTo>
                  <a:pt x="7" y="96"/>
                </a:lnTo>
                <a:lnTo>
                  <a:pt x="7" y="134"/>
                </a:lnTo>
                <a:lnTo>
                  <a:pt x="7" y="61"/>
                </a:lnTo>
                <a:lnTo>
                  <a:pt x="9" y="64"/>
                </a:lnTo>
                <a:lnTo>
                  <a:pt x="9" y="182"/>
                </a:lnTo>
                <a:lnTo>
                  <a:pt x="9" y="121"/>
                </a:lnTo>
                <a:lnTo>
                  <a:pt x="11" y="118"/>
                </a:lnTo>
                <a:lnTo>
                  <a:pt x="11" y="27"/>
                </a:lnTo>
                <a:lnTo>
                  <a:pt x="11" y="42"/>
                </a:lnTo>
                <a:lnTo>
                  <a:pt x="13" y="36"/>
                </a:lnTo>
                <a:lnTo>
                  <a:pt x="13" y="69"/>
                </a:lnTo>
                <a:lnTo>
                  <a:pt x="13" y="29"/>
                </a:lnTo>
                <a:lnTo>
                  <a:pt x="13" y="42"/>
                </a:lnTo>
                <a:lnTo>
                  <a:pt x="14" y="36"/>
                </a:lnTo>
                <a:lnTo>
                  <a:pt x="14" y="66"/>
                </a:lnTo>
                <a:lnTo>
                  <a:pt x="14" y="22"/>
                </a:lnTo>
                <a:lnTo>
                  <a:pt x="14" y="33"/>
                </a:lnTo>
                <a:lnTo>
                  <a:pt x="16" y="17"/>
                </a:lnTo>
                <a:lnTo>
                  <a:pt x="16" y="135"/>
                </a:lnTo>
                <a:lnTo>
                  <a:pt x="16" y="6"/>
                </a:lnTo>
                <a:lnTo>
                  <a:pt x="16" y="121"/>
                </a:lnTo>
                <a:lnTo>
                  <a:pt x="18" y="126"/>
                </a:lnTo>
                <a:lnTo>
                  <a:pt x="18" y="37"/>
                </a:lnTo>
                <a:lnTo>
                  <a:pt x="20" y="48"/>
                </a:lnTo>
                <a:lnTo>
                  <a:pt x="20" y="79"/>
                </a:lnTo>
                <a:lnTo>
                  <a:pt x="20" y="0"/>
                </a:lnTo>
                <a:lnTo>
                  <a:pt x="20" y="55"/>
                </a:lnTo>
                <a:lnTo>
                  <a:pt x="21" y="58"/>
                </a:lnTo>
                <a:lnTo>
                  <a:pt x="21" y="71"/>
                </a:lnTo>
                <a:lnTo>
                  <a:pt x="21" y="8"/>
                </a:lnTo>
                <a:lnTo>
                  <a:pt x="21" y="16"/>
                </a:lnTo>
                <a:lnTo>
                  <a:pt x="23" y="19"/>
                </a:lnTo>
                <a:lnTo>
                  <a:pt x="23" y="122"/>
                </a:lnTo>
                <a:lnTo>
                  <a:pt x="23" y="57"/>
                </a:lnTo>
                <a:lnTo>
                  <a:pt x="25" y="56"/>
                </a:lnTo>
                <a:lnTo>
                  <a:pt x="25" y="174"/>
                </a:lnTo>
                <a:lnTo>
                  <a:pt x="25" y="141"/>
                </a:lnTo>
                <a:lnTo>
                  <a:pt x="27" y="132"/>
                </a:lnTo>
                <a:lnTo>
                  <a:pt x="27" y="79"/>
                </a:lnTo>
                <a:lnTo>
                  <a:pt x="27" y="111"/>
                </a:lnTo>
                <a:lnTo>
                  <a:pt x="28" y="110"/>
                </a:lnTo>
                <a:lnTo>
                  <a:pt x="28" y="111"/>
                </a:lnTo>
                <a:lnTo>
                  <a:pt x="28" y="52"/>
                </a:lnTo>
                <a:lnTo>
                  <a:pt x="28" y="94"/>
                </a:lnTo>
                <a:lnTo>
                  <a:pt x="30" y="98"/>
                </a:lnTo>
                <a:lnTo>
                  <a:pt x="30" y="105"/>
                </a:lnTo>
                <a:lnTo>
                  <a:pt x="30" y="41"/>
                </a:lnTo>
                <a:lnTo>
                  <a:pt x="30" y="45"/>
                </a:lnTo>
                <a:lnTo>
                  <a:pt x="32" y="44"/>
                </a:lnTo>
                <a:lnTo>
                  <a:pt x="32" y="20"/>
                </a:lnTo>
                <a:lnTo>
                  <a:pt x="32" y="136"/>
                </a:lnTo>
                <a:lnTo>
                  <a:pt x="34" y="120"/>
                </a:lnTo>
                <a:lnTo>
                  <a:pt x="34" y="134"/>
                </a:lnTo>
                <a:lnTo>
                  <a:pt x="34" y="68"/>
                </a:lnTo>
                <a:lnTo>
                  <a:pt x="34" y="89"/>
                </a:lnTo>
                <a:lnTo>
                  <a:pt x="35" y="63"/>
                </a:lnTo>
                <a:lnTo>
                  <a:pt x="35" y="93"/>
                </a:lnTo>
                <a:lnTo>
                  <a:pt x="35" y="18"/>
                </a:lnTo>
                <a:lnTo>
                  <a:pt x="35" y="35"/>
                </a:lnTo>
                <a:lnTo>
                  <a:pt x="37" y="79"/>
                </a:lnTo>
                <a:lnTo>
                  <a:pt x="37" y="118"/>
                </a:lnTo>
                <a:lnTo>
                  <a:pt x="37" y="68"/>
                </a:lnTo>
                <a:lnTo>
                  <a:pt x="37" y="88"/>
                </a:lnTo>
                <a:lnTo>
                  <a:pt x="39" y="84"/>
                </a:lnTo>
                <a:lnTo>
                  <a:pt x="39" y="121"/>
                </a:lnTo>
                <a:lnTo>
                  <a:pt x="39" y="46"/>
                </a:lnTo>
                <a:lnTo>
                  <a:pt x="39" y="68"/>
                </a:lnTo>
                <a:lnTo>
                  <a:pt x="40" y="73"/>
                </a:lnTo>
                <a:lnTo>
                  <a:pt x="40" y="186"/>
                </a:lnTo>
                <a:lnTo>
                  <a:pt x="40" y="58"/>
                </a:lnTo>
                <a:lnTo>
                  <a:pt x="40" y="120"/>
                </a:lnTo>
                <a:lnTo>
                  <a:pt x="42" y="122"/>
                </a:lnTo>
                <a:lnTo>
                  <a:pt x="42" y="27"/>
                </a:lnTo>
                <a:lnTo>
                  <a:pt x="42" y="42"/>
                </a:lnTo>
                <a:lnTo>
                  <a:pt x="44" y="50"/>
                </a:lnTo>
                <a:lnTo>
                  <a:pt x="44" y="74"/>
                </a:lnTo>
                <a:lnTo>
                  <a:pt x="44" y="27"/>
                </a:lnTo>
                <a:lnTo>
                  <a:pt x="44" y="41"/>
                </a:lnTo>
                <a:lnTo>
                  <a:pt x="46" y="31"/>
                </a:lnTo>
                <a:lnTo>
                  <a:pt x="46" y="63"/>
                </a:lnTo>
                <a:lnTo>
                  <a:pt x="46" y="25"/>
                </a:lnTo>
                <a:lnTo>
                  <a:pt x="46" y="48"/>
                </a:lnTo>
                <a:lnTo>
                  <a:pt x="47" y="53"/>
                </a:lnTo>
                <a:lnTo>
                  <a:pt x="47" y="126"/>
                </a:lnTo>
                <a:lnTo>
                  <a:pt x="47" y="8"/>
                </a:lnTo>
                <a:lnTo>
                  <a:pt x="47" y="125"/>
                </a:lnTo>
                <a:lnTo>
                  <a:pt x="49" y="137"/>
                </a:lnTo>
                <a:lnTo>
                  <a:pt x="49" y="50"/>
                </a:lnTo>
                <a:lnTo>
                  <a:pt x="49" y="63"/>
                </a:lnTo>
                <a:lnTo>
                  <a:pt x="51" y="59"/>
                </a:lnTo>
                <a:lnTo>
                  <a:pt x="51" y="74"/>
                </a:lnTo>
                <a:lnTo>
                  <a:pt x="51" y="0"/>
                </a:lnTo>
                <a:lnTo>
                  <a:pt x="51" y="25"/>
                </a:lnTo>
                <a:lnTo>
                  <a:pt x="53" y="29"/>
                </a:lnTo>
                <a:lnTo>
                  <a:pt x="53" y="66"/>
                </a:lnTo>
                <a:lnTo>
                  <a:pt x="53" y="8"/>
                </a:lnTo>
                <a:lnTo>
                  <a:pt x="53" y="13"/>
                </a:lnTo>
                <a:lnTo>
                  <a:pt x="54" y="12"/>
                </a:lnTo>
                <a:lnTo>
                  <a:pt x="54" y="82"/>
                </a:lnTo>
                <a:lnTo>
                  <a:pt x="54" y="63"/>
                </a:lnTo>
                <a:lnTo>
                  <a:pt x="56" y="60"/>
                </a:lnTo>
                <a:lnTo>
                  <a:pt x="56" y="179"/>
                </a:lnTo>
                <a:lnTo>
                  <a:pt x="56" y="56"/>
                </a:lnTo>
                <a:lnTo>
                  <a:pt x="56" y="139"/>
                </a:lnTo>
                <a:lnTo>
                  <a:pt x="58" y="145"/>
                </a:lnTo>
                <a:lnTo>
                  <a:pt x="58" y="62"/>
                </a:lnTo>
                <a:lnTo>
                  <a:pt x="58" y="91"/>
                </a:lnTo>
                <a:lnTo>
                  <a:pt x="60" y="93"/>
                </a:lnTo>
                <a:lnTo>
                  <a:pt x="60" y="37"/>
                </a:lnTo>
                <a:lnTo>
                  <a:pt x="60" y="103"/>
                </a:lnTo>
                <a:lnTo>
                  <a:pt x="61" y="99"/>
                </a:lnTo>
                <a:lnTo>
                  <a:pt x="61" y="39"/>
                </a:lnTo>
                <a:lnTo>
                  <a:pt x="61"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6" name="Freeform 82"/>
          <p:cNvSpPr>
            <a:spLocks/>
          </p:cNvSpPr>
          <p:nvPr/>
        </p:nvSpPr>
        <p:spPr bwMode="auto">
          <a:xfrm>
            <a:off x="7060478" y="3218028"/>
            <a:ext cx="397309" cy="646920"/>
          </a:xfrm>
          <a:custGeom>
            <a:avLst/>
            <a:gdLst/>
            <a:ahLst/>
            <a:cxnLst>
              <a:cxn ang="0">
                <a:pos x="2" y="12"/>
              </a:cxn>
              <a:cxn ang="0">
                <a:pos x="4" y="134"/>
              </a:cxn>
              <a:cxn ang="0">
                <a:pos x="6" y="12"/>
              </a:cxn>
              <a:cxn ang="0">
                <a:pos x="7" y="123"/>
              </a:cxn>
              <a:cxn ang="0">
                <a:pos x="9" y="124"/>
              </a:cxn>
              <a:cxn ang="0">
                <a:pos x="11" y="79"/>
              </a:cxn>
              <a:cxn ang="0">
                <a:pos x="11" y="114"/>
              </a:cxn>
              <a:cxn ang="0">
                <a:pos x="13" y="36"/>
              </a:cxn>
              <a:cxn ang="0">
                <a:pos x="14" y="31"/>
              </a:cxn>
              <a:cxn ang="0">
                <a:pos x="16" y="70"/>
              </a:cxn>
              <a:cxn ang="0">
                <a:pos x="18" y="58"/>
              </a:cxn>
              <a:cxn ang="0">
                <a:pos x="20" y="127"/>
              </a:cxn>
              <a:cxn ang="0">
                <a:pos x="21" y="50"/>
              </a:cxn>
              <a:cxn ang="0">
                <a:pos x="21" y="17"/>
              </a:cxn>
              <a:cxn ang="0">
                <a:pos x="23" y="12"/>
              </a:cxn>
              <a:cxn ang="0">
                <a:pos x="25" y="118"/>
              </a:cxn>
              <a:cxn ang="0">
                <a:pos x="26" y="173"/>
              </a:cxn>
              <a:cxn ang="0">
                <a:pos x="28" y="142"/>
              </a:cxn>
              <a:cxn ang="0">
                <a:pos x="28" y="123"/>
              </a:cxn>
              <a:cxn ang="0">
                <a:pos x="30" y="63"/>
              </a:cxn>
              <a:cxn ang="0">
                <a:pos x="32" y="99"/>
              </a:cxn>
              <a:cxn ang="0">
                <a:pos x="33" y="57"/>
              </a:cxn>
              <a:cxn ang="0">
                <a:pos x="35" y="112"/>
              </a:cxn>
              <a:cxn ang="0">
                <a:pos x="37" y="64"/>
              </a:cxn>
              <a:cxn ang="0">
                <a:pos x="37" y="19"/>
              </a:cxn>
              <a:cxn ang="0">
                <a:pos x="39" y="106"/>
              </a:cxn>
              <a:cxn ang="0">
                <a:pos x="40" y="26"/>
              </a:cxn>
              <a:cxn ang="0">
                <a:pos x="42" y="194"/>
              </a:cxn>
              <a:cxn ang="0">
                <a:pos x="44" y="125"/>
              </a:cxn>
              <a:cxn ang="0">
                <a:pos x="46" y="71"/>
              </a:cxn>
              <a:cxn ang="0">
                <a:pos x="47" y="59"/>
              </a:cxn>
              <a:cxn ang="0">
                <a:pos x="49" y="57"/>
              </a:cxn>
              <a:cxn ang="0">
                <a:pos x="49" y="20"/>
              </a:cxn>
              <a:cxn ang="0">
                <a:pos x="51" y="70"/>
              </a:cxn>
              <a:cxn ang="0">
                <a:pos x="53" y="79"/>
              </a:cxn>
              <a:cxn ang="0">
                <a:pos x="54" y="12"/>
              </a:cxn>
              <a:cxn ang="0">
                <a:pos x="56" y="7"/>
              </a:cxn>
              <a:cxn ang="0">
                <a:pos x="56" y="90"/>
              </a:cxn>
              <a:cxn ang="0">
                <a:pos x="58" y="50"/>
              </a:cxn>
              <a:cxn ang="0">
                <a:pos x="60" y="85"/>
              </a:cxn>
              <a:cxn ang="0">
                <a:pos x="61" y="130"/>
              </a:cxn>
              <a:cxn ang="0">
                <a:pos x="63" y="95"/>
              </a:cxn>
            </a:cxnLst>
            <a:rect l="0" t="0" r="r" b="b"/>
            <a:pathLst>
              <a:path w="63" h="194">
                <a:moveTo>
                  <a:pt x="0" y="54"/>
                </a:moveTo>
                <a:lnTo>
                  <a:pt x="2" y="53"/>
                </a:lnTo>
                <a:lnTo>
                  <a:pt x="2" y="12"/>
                </a:lnTo>
                <a:lnTo>
                  <a:pt x="2" y="132"/>
                </a:lnTo>
                <a:lnTo>
                  <a:pt x="4" y="130"/>
                </a:lnTo>
                <a:lnTo>
                  <a:pt x="4" y="134"/>
                </a:lnTo>
                <a:lnTo>
                  <a:pt x="4" y="75"/>
                </a:lnTo>
                <a:lnTo>
                  <a:pt x="6" y="99"/>
                </a:lnTo>
                <a:lnTo>
                  <a:pt x="6" y="12"/>
                </a:lnTo>
                <a:lnTo>
                  <a:pt x="6" y="36"/>
                </a:lnTo>
                <a:lnTo>
                  <a:pt x="7" y="38"/>
                </a:lnTo>
                <a:lnTo>
                  <a:pt x="7" y="123"/>
                </a:lnTo>
                <a:lnTo>
                  <a:pt x="7" y="87"/>
                </a:lnTo>
                <a:lnTo>
                  <a:pt x="9" y="88"/>
                </a:lnTo>
                <a:lnTo>
                  <a:pt x="9" y="124"/>
                </a:lnTo>
                <a:lnTo>
                  <a:pt x="9" y="28"/>
                </a:lnTo>
                <a:lnTo>
                  <a:pt x="9" y="93"/>
                </a:lnTo>
                <a:lnTo>
                  <a:pt x="11" y="79"/>
                </a:lnTo>
                <a:lnTo>
                  <a:pt x="11" y="191"/>
                </a:lnTo>
                <a:lnTo>
                  <a:pt x="11" y="60"/>
                </a:lnTo>
                <a:lnTo>
                  <a:pt x="11" y="114"/>
                </a:lnTo>
                <a:lnTo>
                  <a:pt x="13" y="117"/>
                </a:lnTo>
                <a:lnTo>
                  <a:pt x="13" y="118"/>
                </a:lnTo>
                <a:lnTo>
                  <a:pt x="13" y="36"/>
                </a:lnTo>
                <a:lnTo>
                  <a:pt x="14" y="37"/>
                </a:lnTo>
                <a:lnTo>
                  <a:pt x="14" y="76"/>
                </a:lnTo>
                <a:lnTo>
                  <a:pt x="14" y="31"/>
                </a:lnTo>
                <a:lnTo>
                  <a:pt x="14" y="43"/>
                </a:lnTo>
                <a:lnTo>
                  <a:pt x="16" y="32"/>
                </a:lnTo>
                <a:lnTo>
                  <a:pt x="16" y="70"/>
                </a:lnTo>
                <a:lnTo>
                  <a:pt x="16" y="21"/>
                </a:lnTo>
                <a:lnTo>
                  <a:pt x="16" y="67"/>
                </a:lnTo>
                <a:lnTo>
                  <a:pt x="18" y="58"/>
                </a:lnTo>
                <a:lnTo>
                  <a:pt x="18" y="2"/>
                </a:lnTo>
                <a:lnTo>
                  <a:pt x="18" y="96"/>
                </a:lnTo>
                <a:lnTo>
                  <a:pt x="20" y="127"/>
                </a:lnTo>
                <a:lnTo>
                  <a:pt x="20" y="130"/>
                </a:lnTo>
                <a:lnTo>
                  <a:pt x="20" y="53"/>
                </a:lnTo>
                <a:lnTo>
                  <a:pt x="21" y="50"/>
                </a:lnTo>
                <a:lnTo>
                  <a:pt x="21" y="70"/>
                </a:lnTo>
                <a:lnTo>
                  <a:pt x="21" y="0"/>
                </a:lnTo>
                <a:lnTo>
                  <a:pt x="21" y="17"/>
                </a:lnTo>
                <a:lnTo>
                  <a:pt x="23" y="41"/>
                </a:lnTo>
                <a:lnTo>
                  <a:pt x="23" y="69"/>
                </a:lnTo>
                <a:lnTo>
                  <a:pt x="23" y="12"/>
                </a:lnTo>
                <a:lnTo>
                  <a:pt x="23" y="15"/>
                </a:lnTo>
                <a:lnTo>
                  <a:pt x="25" y="2"/>
                </a:lnTo>
                <a:lnTo>
                  <a:pt x="25" y="118"/>
                </a:lnTo>
                <a:lnTo>
                  <a:pt x="25" y="111"/>
                </a:lnTo>
                <a:lnTo>
                  <a:pt x="26" y="90"/>
                </a:lnTo>
                <a:lnTo>
                  <a:pt x="26" y="173"/>
                </a:lnTo>
                <a:lnTo>
                  <a:pt x="26" y="52"/>
                </a:lnTo>
                <a:lnTo>
                  <a:pt x="26" y="146"/>
                </a:lnTo>
                <a:lnTo>
                  <a:pt x="28" y="142"/>
                </a:lnTo>
                <a:lnTo>
                  <a:pt x="28" y="146"/>
                </a:lnTo>
                <a:lnTo>
                  <a:pt x="28" y="68"/>
                </a:lnTo>
                <a:lnTo>
                  <a:pt x="28" y="123"/>
                </a:lnTo>
                <a:lnTo>
                  <a:pt x="30" y="117"/>
                </a:lnTo>
                <a:lnTo>
                  <a:pt x="30" y="119"/>
                </a:lnTo>
                <a:lnTo>
                  <a:pt x="30" y="63"/>
                </a:lnTo>
                <a:lnTo>
                  <a:pt x="30" y="85"/>
                </a:lnTo>
                <a:lnTo>
                  <a:pt x="32" y="80"/>
                </a:lnTo>
                <a:lnTo>
                  <a:pt x="32" y="99"/>
                </a:lnTo>
                <a:lnTo>
                  <a:pt x="32" y="37"/>
                </a:lnTo>
                <a:lnTo>
                  <a:pt x="32" y="48"/>
                </a:lnTo>
                <a:lnTo>
                  <a:pt x="33" y="57"/>
                </a:lnTo>
                <a:lnTo>
                  <a:pt x="33" y="19"/>
                </a:lnTo>
                <a:lnTo>
                  <a:pt x="33" y="103"/>
                </a:lnTo>
                <a:lnTo>
                  <a:pt x="35" y="112"/>
                </a:lnTo>
                <a:lnTo>
                  <a:pt x="35" y="127"/>
                </a:lnTo>
                <a:lnTo>
                  <a:pt x="35" y="85"/>
                </a:lnTo>
                <a:lnTo>
                  <a:pt x="37" y="64"/>
                </a:lnTo>
                <a:lnTo>
                  <a:pt x="37" y="77"/>
                </a:lnTo>
                <a:lnTo>
                  <a:pt x="37" y="12"/>
                </a:lnTo>
                <a:lnTo>
                  <a:pt x="37" y="19"/>
                </a:lnTo>
                <a:lnTo>
                  <a:pt x="39" y="24"/>
                </a:lnTo>
                <a:lnTo>
                  <a:pt x="39" y="122"/>
                </a:lnTo>
                <a:lnTo>
                  <a:pt x="39" y="106"/>
                </a:lnTo>
                <a:lnTo>
                  <a:pt x="40" y="102"/>
                </a:lnTo>
                <a:lnTo>
                  <a:pt x="40" y="121"/>
                </a:lnTo>
                <a:lnTo>
                  <a:pt x="40" y="26"/>
                </a:lnTo>
                <a:lnTo>
                  <a:pt x="40" y="104"/>
                </a:lnTo>
                <a:lnTo>
                  <a:pt x="42" y="109"/>
                </a:lnTo>
                <a:lnTo>
                  <a:pt x="42" y="194"/>
                </a:lnTo>
                <a:lnTo>
                  <a:pt x="42" y="51"/>
                </a:lnTo>
                <a:lnTo>
                  <a:pt x="42" y="124"/>
                </a:lnTo>
                <a:lnTo>
                  <a:pt x="44" y="125"/>
                </a:lnTo>
                <a:lnTo>
                  <a:pt x="44" y="32"/>
                </a:lnTo>
                <a:lnTo>
                  <a:pt x="46" y="33"/>
                </a:lnTo>
                <a:lnTo>
                  <a:pt x="46" y="71"/>
                </a:lnTo>
                <a:lnTo>
                  <a:pt x="46" y="25"/>
                </a:lnTo>
                <a:lnTo>
                  <a:pt x="46" y="63"/>
                </a:lnTo>
                <a:lnTo>
                  <a:pt x="47" y="59"/>
                </a:lnTo>
                <a:lnTo>
                  <a:pt x="47" y="26"/>
                </a:lnTo>
                <a:lnTo>
                  <a:pt x="47" y="47"/>
                </a:lnTo>
                <a:lnTo>
                  <a:pt x="49" y="57"/>
                </a:lnTo>
                <a:lnTo>
                  <a:pt x="49" y="69"/>
                </a:lnTo>
                <a:lnTo>
                  <a:pt x="49" y="7"/>
                </a:lnTo>
                <a:lnTo>
                  <a:pt x="49" y="20"/>
                </a:lnTo>
                <a:lnTo>
                  <a:pt x="51" y="73"/>
                </a:lnTo>
                <a:lnTo>
                  <a:pt x="51" y="130"/>
                </a:lnTo>
                <a:lnTo>
                  <a:pt x="51" y="70"/>
                </a:lnTo>
                <a:lnTo>
                  <a:pt x="51" y="74"/>
                </a:lnTo>
                <a:lnTo>
                  <a:pt x="53" y="73"/>
                </a:lnTo>
                <a:lnTo>
                  <a:pt x="53" y="79"/>
                </a:lnTo>
                <a:lnTo>
                  <a:pt x="53" y="1"/>
                </a:lnTo>
                <a:lnTo>
                  <a:pt x="53" y="4"/>
                </a:lnTo>
                <a:lnTo>
                  <a:pt x="54" y="12"/>
                </a:lnTo>
                <a:lnTo>
                  <a:pt x="54" y="71"/>
                </a:lnTo>
                <a:lnTo>
                  <a:pt x="54" y="14"/>
                </a:lnTo>
                <a:lnTo>
                  <a:pt x="56" y="7"/>
                </a:lnTo>
                <a:lnTo>
                  <a:pt x="56" y="126"/>
                </a:lnTo>
                <a:lnTo>
                  <a:pt x="56" y="6"/>
                </a:lnTo>
                <a:lnTo>
                  <a:pt x="56" y="90"/>
                </a:lnTo>
                <a:lnTo>
                  <a:pt x="58" y="72"/>
                </a:lnTo>
                <a:lnTo>
                  <a:pt x="58" y="182"/>
                </a:lnTo>
                <a:lnTo>
                  <a:pt x="58" y="50"/>
                </a:lnTo>
                <a:lnTo>
                  <a:pt x="58" y="162"/>
                </a:lnTo>
                <a:lnTo>
                  <a:pt x="60" y="158"/>
                </a:lnTo>
                <a:lnTo>
                  <a:pt x="60" y="85"/>
                </a:lnTo>
                <a:lnTo>
                  <a:pt x="60" y="105"/>
                </a:lnTo>
                <a:lnTo>
                  <a:pt x="61" y="125"/>
                </a:lnTo>
                <a:lnTo>
                  <a:pt x="61" y="130"/>
                </a:lnTo>
                <a:lnTo>
                  <a:pt x="61" y="68"/>
                </a:lnTo>
                <a:lnTo>
                  <a:pt x="61" y="87"/>
                </a:lnTo>
                <a:lnTo>
                  <a:pt x="63" y="95"/>
                </a:lnTo>
                <a:lnTo>
                  <a:pt x="63" y="26"/>
                </a:lnTo>
                <a:lnTo>
                  <a:pt x="63" y="93"/>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7" name="Freeform 83"/>
          <p:cNvSpPr>
            <a:spLocks/>
          </p:cNvSpPr>
          <p:nvPr/>
        </p:nvSpPr>
        <p:spPr bwMode="auto">
          <a:xfrm>
            <a:off x="7457787" y="3117989"/>
            <a:ext cx="384697" cy="493528"/>
          </a:xfrm>
          <a:custGeom>
            <a:avLst/>
            <a:gdLst/>
            <a:ahLst/>
            <a:cxnLst>
              <a:cxn ang="0">
                <a:pos x="2" y="130"/>
              </a:cxn>
              <a:cxn ang="0">
                <a:pos x="3" y="61"/>
              </a:cxn>
              <a:cxn ang="0">
                <a:pos x="3" y="97"/>
              </a:cxn>
              <a:cxn ang="0">
                <a:pos x="5" y="49"/>
              </a:cxn>
              <a:cxn ang="0">
                <a:pos x="7" y="116"/>
              </a:cxn>
              <a:cxn ang="0">
                <a:pos x="9" y="72"/>
              </a:cxn>
              <a:cxn ang="0">
                <a:pos x="10" y="110"/>
              </a:cxn>
              <a:cxn ang="0">
                <a:pos x="12" y="110"/>
              </a:cxn>
              <a:cxn ang="0">
                <a:pos x="12" y="104"/>
              </a:cxn>
              <a:cxn ang="0">
                <a:pos x="14" y="73"/>
              </a:cxn>
              <a:cxn ang="0">
                <a:pos x="16" y="114"/>
              </a:cxn>
              <a:cxn ang="0">
                <a:pos x="17" y="64"/>
              </a:cxn>
              <a:cxn ang="0">
                <a:pos x="17" y="62"/>
              </a:cxn>
              <a:cxn ang="0">
                <a:pos x="19" y="61"/>
              </a:cxn>
              <a:cxn ang="0">
                <a:pos x="21" y="39"/>
              </a:cxn>
              <a:cxn ang="0">
                <a:pos x="23" y="124"/>
              </a:cxn>
              <a:cxn ang="0">
                <a:pos x="24" y="104"/>
              </a:cxn>
              <a:cxn ang="0">
                <a:pos x="26" y="25"/>
              </a:cxn>
              <a:cxn ang="0">
                <a:pos x="28" y="94"/>
              </a:cxn>
              <a:cxn ang="0">
                <a:pos x="30" y="110"/>
              </a:cxn>
              <a:cxn ang="0">
                <a:pos x="30" y="69"/>
              </a:cxn>
              <a:cxn ang="0">
                <a:pos x="31" y="30"/>
              </a:cxn>
              <a:cxn ang="0">
                <a:pos x="33" y="121"/>
              </a:cxn>
              <a:cxn ang="0">
                <a:pos x="35" y="128"/>
              </a:cxn>
              <a:cxn ang="0">
                <a:pos x="37" y="103"/>
              </a:cxn>
              <a:cxn ang="0">
                <a:pos x="38" y="82"/>
              </a:cxn>
              <a:cxn ang="0">
                <a:pos x="38" y="120"/>
              </a:cxn>
              <a:cxn ang="0">
                <a:pos x="40" y="39"/>
              </a:cxn>
              <a:cxn ang="0">
                <a:pos x="42" y="133"/>
              </a:cxn>
              <a:cxn ang="0">
                <a:pos x="43" y="123"/>
              </a:cxn>
              <a:cxn ang="0">
                <a:pos x="43" y="120"/>
              </a:cxn>
              <a:cxn ang="0">
                <a:pos x="45" y="38"/>
              </a:cxn>
              <a:cxn ang="0">
                <a:pos x="47" y="98"/>
              </a:cxn>
              <a:cxn ang="0">
                <a:pos x="49" y="60"/>
              </a:cxn>
              <a:cxn ang="0">
                <a:pos x="49" y="108"/>
              </a:cxn>
              <a:cxn ang="0">
                <a:pos x="50" y="77"/>
              </a:cxn>
              <a:cxn ang="0">
                <a:pos x="52" y="133"/>
              </a:cxn>
              <a:cxn ang="0">
                <a:pos x="54" y="107"/>
              </a:cxn>
              <a:cxn ang="0">
                <a:pos x="56" y="87"/>
              </a:cxn>
              <a:cxn ang="0">
                <a:pos x="57" y="53"/>
              </a:cxn>
              <a:cxn ang="0">
                <a:pos x="57" y="94"/>
              </a:cxn>
              <a:cxn ang="0">
                <a:pos x="59" y="33"/>
              </a:cxn>
            </a:cxnLst>
            <a:rect l="0" t="0" r="r" b="b"/>
            <a:pathLst>
              <a:path w="61" h="148">
                <a:moveTo>
                  <a:pt x="0" y="123"/>
                </a:moveTo>
                <a:lnTo>
                  <a:pt x="2" y="122"/>
                </a:lnTo>
                <a:lnTo>
                  <a:pt x="2" y="130"/>
                </a:lnTo>
                <a:lnTo>
                  <a:pt x="2" y="61"/>
                </a:lnTo>
                <a:lnTo>
                  <a:pt x="2" y="72"/>
                </a:lnTo>
                <a:lnTo>
                  <a:pt x="3" y="61"/>
                </a:lnTo>
                <a:lnTo>
                  <a:pt x="3" y="148"/>
                </a:lnTo>
                <a:lnTo>
                  <a:pt x="3" y="37"/>
                </a:lnTo>
                <a:lnTo>
                  <a:pt x="3" y="97"/>
                </a:lnTo>
                <a:lnTo>
                  <a:pt x="5" y="97"/>
                </a:lnTo>
                <a:lnTo>
                  <a:pt x="5" y="120"/>
                </a:lnTo>
                <a:lnTo>
                  <a:pt x="5" y="49"/>
                </a:lnTo>
                <a:lnTo>
                  <a:pt x="5" y="54"/>
                </a:lnTo>
                <a:lnTo>
                  <a:pt x="7" y="46"/>
                </a:lnTo>
                <a:lnTo>
                  <a:pt x="7" y="116"/>
                </a:lnTo>
                <a:lnTo>
                  <a:pt x="7" y="32"/>
                </a:lnTo>
                <a:lnTo>
                  <a:pt x="9" y="29"/>
                </a:lnTo>
                <a:lnTo>
                  <a:pt x="9" y="72"/>
                </a:lnTo>
                <a:lnTo>
                  <a:pt x="9" y="18"/>
                </a:lnTo>
                <a:lnTo>
                  <a:pt x="10" y="23"/>
                </a:lnTo>
                <a:lnTo>
                  <a:pt x="10" y="110"/>
                </a:lnTo>
                <a:lnTo>
                  <a:pt x="10" y="17"/>
                </a:lnTo>
                <a:lnTo>
                  <a:pt x="10" y="101"/>
                </a:lnTo>
                <a:lnTo>
                  <a:pt x="12" y="110"/>
                </a:lnTo>
                <a:lnTo>
                  <a:pt x="12" y="113"/>
                </a:lnTo>
                <a:lnTo>
                  <a:pt x="12" y="36"/>
                </a:lnTo>
                <a:lnTo>
                  <a:pt x="12" y="104"/>
                </a:lnTo>
                <a:lnTo>
                  <a:pt x="14" y="116"/>
                </a:lnTo>
                <a:lnTo>
                  <a:pt x="14" y="123"/>
                </a:lnTo>
                <a:lnTo>
                  <a:pt x="14" y="73"/>
                </a:lnTo>
                <a:lnTo>
                  <a:pt x="14" y="110"/>
                </a:lnTo>
                <a:lnTo>
                  <a:pt x="16" y="99"/>
                </a:lnTo>
                <a:lnTo>
                  <a:pt x="16" y="114"/>
                </a:lnTo>
                <a:lnTo>
                  <a:pt x="16" y="60"/>
                </a:lnTo>
                <a:lnTo>
                  <a:pt x="16" y="78"/>
                </a:lnTo>
                <a:lnTo>
                  <a:pt x="17" y="64"/>
                </a:lnTo>
                <a:lnTo>
                  <a:pt x="17" y="83"/>
                </a:lnTo>
                <a:lnTo>
                  <a:pt x="17" y="55"/>
                </a:lnTo>
                <a:lnTo>
                  <a:pt x="17" y="62"/>
                </a:lnTo>
                <a:lnTo>
                  <a:pt x="19" y="63"/>
                </a:lnTo>
                <a:lnTo>
                  <a:pt x="19" y="132"/>
                </a:lnTo>
                <a:lnTo>
                  <a:pt x="19" y="61"/>
                </a:lnTo>
                <a:lnTo>
                  <a:pt x="19" y="80"/>
                </a:lnTo>
                <a:lnTo>
                  <a:pt x="21" y="60"/>
                </a:lnTo>
                <a:lnTo>
                  <a:pt x="21" y="39"/>
                </a:lnTo>
                <a:lnTo>
                  <a:pt x="21" y="111"/>
                </a:lnTo>
                <a:lnTo>
                  <a:pt x="23" y="100"/>
                </a:lnTo>
                <a:lnTo>
                  <a:pt x="23" y="124"/>
                </a:lnTo>
                <a:lnTo>
                  <a:pt x="23" y="42"/>
                </a:lnTo>
                <a:lnTo>
                  <a:pt x="23" y="112"/>
                </a:lnTo>
                <a:lnTo>
                  <a:pt x="24" y="104"/>
                </a:lnTo>
                <a:lnTo>
                  <a:pt x="24" y="116"/>
                </a:lnTo>
                <a:lnTo>
                  <a:pt x="24" y="32"/>
                </a:lnTo>
                <a:lnTo>
                  <a:pt x="26" y="25"/>
                </a:lnTo>
                <a:lnTo>
                  <a:pt x="26" y="113"/>
                </a:lnTo>
                <a:lnTo>
                  <a:pt x="26" y="110"/>
                </a:lnTo>
                <a:lnTo>
                  <a:pt x="28" y="94"/>
                </a:lnTo>
                <a:lnTo>
                  <a:pt x="28" y="49"/>
                </a:lnTo>
                <a:lnTo>
                  <a:pt x="28" y="96"/>
                </a:lnTo>
                <a:lnTo>
                  <a:pt x="30" y="110"/>
                </a:lnTo>
                <a:lnTo>
                  <a:pt x="30" y="129"/>
                </a:lnTo>
                <a:lnTo>
                  <a:pt x="30" y="36"/>
                </a:lnTo>
                <a:lnTo>
                  <a:pt x="30" y="69"/>
                </a:lnTo>
                <a:lnTo>
                  <a:pt x="31" y="83"/>
                </a:lnTo>
                <a:lnTo>
                  <a:pt x="31" y="111"/>
                </a:lnTo>
                <a:lnTo>
                  <a:pt x="31" y="30"/>
                </a:lnTo>
                <a:lnTo>
                  <a:pt x="31" y="53"/>
                </a:lnTo>
                <a:lnTo>
                  <a:pt x="33" y="64"/>
                </a:lnTo>
                <a:lnTo>
                  <a:pt x="33" y="121"/>
                </a:lnTo>
                <a:lnTo>
                  <a:pt x="33" y="57"/>
                </a:lnTo>
                <a:lnTo>
                  <a:pt x="35" y="46"/>
                </a:lnTo>
                <a:lnTo>
                  <a:pt x="35" y="128"/>
                </a:lnTo>
                <a:lnTo>
                  <a:pt x="35" y="98"/>
                </a:lnTo>
                <a:lnTo>
                  <a:pt x="37" y="95"/>
                </a:lnTo>
                <a:lnTo>
                  <a:pt x="37" y="103"/>
                </a:lnTo>
                <a:lnTo>
                  <a:pt x="37" y="38"/>
                </a:lnTo>
                <a:lnTo>
                  <a:pt x="37" y="94"/>
                </a:lnTo>
                <a:lnTo>
                  <a:pt x="38" y="82"/>
                </a:lnTo>
                <a:lnTo>
                  <a:pt x="38" y="144"/>
                </a:lnTo>
                <a:lnTo>
                  <a:pt x="38" y="55"/>
                </a:lnTo>
                <a:lnTo>
                  <a:pt x="38" y="120"/>
                </a:lnTo>
                <a:lnTo>
                  <a:pt x="40" y="126"/>
                </a:lnTo>
                <a:lnTo>
                  <a:pt x="40" y="135"/>
                </a:lnTo>
                <a:lnTo>
                  <a:pt x="40" y="39"/>
                </a:lnTo>
                <a:lnTo>
                  <a:pt x="40" y="54"/>
                </a:lnTo>
                <a:lnTo>
                  <a:pt x="42" y="46"/>
                </a:lnTo>
                <a:lnTo>
                  <a:pt x="42" y="133"/>
                </a:lnTo>
                <a:lnTo>
                  <a:pt x="42" y="30"/>
                </a:lnTo>
                <a:lnTo>
                  <a:pt x="42" y="124"/>
                </a:lnTo>
                <a:lnTo>
                  <a:pt x="43" y="123"/>
                </a:lnTo>
                <a:lnTo>
                  <a:pt x="43" y="135"/>
                </a:lnTo>
                <a:lnTo>
                  <a:pt x="43" y="81"/>
                </a:lnTo>
                <a:lnTo>
                  <a:pt x="43" y="120"/>
                </a:lnTo>
                <a:lnTo>
                  <a:pt x="45" y="113"/>
                </a:lnTo>
                <a:lnTo>
                  <a:pt x="45" y="134"/>
                </a:lnTo>
                <a:lnTo>
                  <a:pt x="45" y="38"/>
                </a:lnTo>
                <a:lnTo>
                  <a:pt x="45" y="55"/>
                </a:lnTo>
                <a:lnTo>
                  <a:pt x="47" y="58"/>
                </a:lnTo>
                <a:lnTo>
                  <a:pt x="47" y="98"/>
                </a:lnTo>
                <a:lnTo>
                  <a:pt x="47" y="38"/>
                </a:lnTo>
                <a:lnTo>
                  <a:pt x="47" y="77"/>
                </a:lnTo>
                <a:lnTo>
                  <a:pt x="49" y="60"/>
                </a:lnTo>
                <a:lnTo>
                  <a:pt x="49" y="111"/>
                </a:lnTo>
                <a:lnTo>
                  <a:pt x="49" y="50"/>
                </a:lnTo>
                <a:lnTo>
                  <a:pt x="49" y="108"/>
                </a:lnTo>
                <a:lnTo>
                  <a:pt x="50" y="104"/>
                </a:lnTo>
                <a:lnTo>
                  <a:pt x="50" y="135"/>
                </a:lnTo>
                <a:lnTo>
                  <a:pt x="50" y="77"/>
                </a:lnTo>
                <a:lnTo>
                  <a:pt x="50" y="80"/>
                </a:lnTo>
                <a:lnTo>
                  <a:pt x="52" y="73"/>
                </a:lnTo>
                <a:lnTo>
                  <a:pt x="52" y="133"/>
                </a:lnTo>
                <a:lnTo>
                  <a:pt x="52" y="63"/>
                </a:lnTo>
                <a:lnTo>
                  <a:pt x="54" y="98"/>
                </a:lnTo>
                <a:lnTo>
                  <a:pt x="54" y="107"/>
                </a:lnTo>
                <a:lnTo>
                  <a:pt x="54" y="36"/>
                </a:lnTo>
                <a:lnTo>
                  <a:pt x="56" y="42"/>
                </a:lnTo>
                <a:lnTo>
                  <a:pt x="56" y="87"/>
                </a:lnTo>
                <a:lnTo>
                  <a:pt x="56" y="31"/>
                </a:lnTo>
                <a:lnTo>
                  <a:pt x="56" y="46"/>
                </a:lnTo>
                <a:lnTo>
                  <a:pt x="57" y="53"/>
                </a:lnTo>
                <a:lnTo>
                  <a:pt x="57" y="98"/>
                </a:lnTo>
                <a:lnTo>
                  <a:pt x="57" y="0"/>
                </a:lnTo>
                <a:lnTo>
                  <a:pt x="57" y="94"/>
                </a:lnTo>
                <a:lnTo>
                  <a:pt x="59" y="108"/>
                </a:lnTo>
                <a:lnTo>
                  <a:pt x="59" y="120"/>
                </a:lnTo>
                <a:lnTo>
                  <a:pt x="59" y="33"/>
                </a:lnTo>
                <a:lnTo>
                  <a:pt x="59" y="43"/>
                </a:lnTo>
                <a:lnTo>
                  <a:pt x="61" y="6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8" name="Freeform 84"/>
          <p:cNvSpPr>
            <a:spLocks/>
          </p:cNvSpPr>
          <p:nvPr/>
        </p:nvSpPr>
        <p:spPr bwMode="auto">
          <a:xfrm>
            <a:off x="7842488" y="3164676"/>
            <a:ext cx="372081" cy="463515"/>
          </a:xfrm>
          <a:custGeom>
            <a:avLst/>
            <a:gdLst/>
            <a:ahLst/>
            <a:cxnLst>
              <a:cxn ang="0">
                <a:pos x="0" y="8"/>
              </a:cxn>
              <a:cxn ang="0">
                <a:pos x="2" y="75"/>
              </a:cxn>
              <a:cxn ang="0">
                <a:pos x="3" y="77"/>
              </a:cxn>
              <a:cxn ang="0">
                <a:pos x="5" y="21"/>
              </a:cxn>
              <a:cxn ang="0">
                <a:pos x="5" y="74"/>
              </a:cxn>
              <a:cxn ang="0">
                <a:pos x="7" y="62"/>
              </a:cxn>
              <a:cxn ang="0">
                <a:pos x="9" y="30"/>
              </a:cxn>
              <a:cxn ang="0">
                <a:pos x="10" y="127"/>
              </a:cxn>
              <a:cxn ang="0">
                <a:pos x="12" y="107"/>
              </a:cxn>
              <a:cxn ang="0">
                <a:pos x="14" y="101"/>
              </a:cxn>
              <a:cxn ang="0">
                <a:pos x="14" y="119"/>
              </a:cxn>
              <a:cxn ang="0">
                <a:pos x="17" y="2"/>
              </a:cxn>
              <a:cxn ang="0">
                <a:pos x="17" y="56"/>
              </a:cxn>
              <a:cxn ang="0">
                <a:pos x="19" y="23"/>
              </a:cxn>
              <a:cxn ang="0">
                <a:pos x="21" y="120"/>
              </a:cxn>
              <a:cxn ang="0">
                <a:pos x="23" y="68"/>
              </a:cxn>
              <a:cxn ang="0">
                <a:pos x="23" y="28"/>
              </a:cxn>
              <a:cxn ang="0">
                <a:pos x="24" y="36"/>
              </a:cxn>
              <a:cxn ang="0">
                <a:pos x="26" y="122"/>
              </a:cxn>
              <a:cxn ang="0">
                <a:pos x="28" y="84"/>
              </a:cxn>
              <a:cxn ang="0">
                <a:pos x="28" y="77"/>
              </a:cxn>
              <a:cxn ang="0">
                <a:pos x="31" y="31"/>
              </a:cxn>
              <a:cxn ang="0">
                <a:pos x="31" y="75"/>
              </a:cxn>
              <a:cxn ang="0">
                <a:pos x="33" y="9"/>
              </a:cxn>
              <a:cxn ang="0">
                <a:pos x="35" y="99"/>
              </a:cxn>
              <a:cxn ang="0">
                <a:pos x="36" y="47"/>
              </a:cxn>
              <a:cxn ang="0">
                <a:pos x="36" y="80"/>
              </a:cxn>
              <a:cxn ang="0">
                <a:pos x="38" y="24"/>
              </a:cxn>
              <a:cxn ang="0">
                <a:pos x="40" y="122"/>
              </a:cxn>
              <a:cxn ang="0">
                <a:pos x="42" y="72"/>
              </a:cxn>
              <a:cxn ang="0">
                <a:pos x="43" y="9"/>
              </a:cxn>
              <a:cxn ang="0">
                <a:pos x="45" y="115"/>
              </a:cxn>
              <a:cxn ang="0">
                <a:pos x="47" y="93"/>
              </a:cxn>
              <a:cxn ang="0">
                <a:pos x="47" y="56"/>
              </a:cxn>
              <a:cxn ang="0">
                <a:pos x="49" y="7"/>
              </a:cxn>
              <a:cxn ang="0">
                <a:pos x="50" y="126"/>
              </a:cxn>
              <a:cxn ang="0">
                <a:pos x="52" y="69"/>
              </a:cxn>
              <a:cxn ang="0">
                <a:pos x="54" y="90"/>
              </a:cxn>
              <a:cxn ang="0">
                <a:pos x="54" y="38"/>
              </a:cxn>
              <a:cxn ang="0">
                <a:pos x="56" y="15"/>
              </a:cxn>
              <a:cxn ang="0">
                <a:pos x="57" y="108"/>
              </a:cxn>
              <a:cxn ang="0">
                <a:pos x="59" y="71"/>
              </a:cxn>
            </a:cxnLst>
            <a:rect l="0" t="0" r="r" b="b"/>
            <a:pathLst>
              <a:path w="59" h="139">
                <a:moveTo>
                  <a:pt x="0" y="50"/>
                </a:moveTo>
                <a:lnTo>
                  <a:pt x="0" y="72"/>
                </a:lnTo>
                <a:lnTo>
                  <a:pt x="0" y="8"/>
                </a:lnTo>
                <a:lnTo>
                  <a:pt x="0" y="30"/>
                </a:lnTo>
                <a:lnTo>
                  <a:pt x="2" y="28"/>
                </a:lnTo>
                <a:lnTo>
                  <a:pt x="2" y="75"/>
                </a:lnTo>
                <a:lnTo>
                  <a:pt x="2" y="30"/>
                </a:lnTo>
                <a:lnTo>
                  <a:pt x="3" y="16"/>
                </a:lnTo>
                <a:lnTo>
                  <a:pt x="3" y="77"/>
                </a:lnTo>
                <a:lnTo>
                  <a:pt x="3" y="10"/>
                </a:lnTo>
                <a:lnTo>
                  <a:pt x="3" y="44"/>
                </a:lnTo>
                <a:lnTo>
                  <a:pt x="5" y="21"/>
                </a:lnTo>
                <a:lnTo>
                  <a:pt x="5" y="115"/>
                </a:lnTo>
                <a:lnTo>
                  <a:pt x="5" y="12"/>
                </a:lnTo>
                <a:lnTo>
                  <a:pt x="5" y="74"/>
                </a:lnTo>
                <a:lnTo>
                  <a:pt x="7" y="71"/>
                </a:lnTo>
                <a:lnTo>
                  <a:pt x="7" y="32"/>
                </a:lnTo>
                <a:lnTo>
                  <a:pt x="7" y="62"/>
                </a:lnTo>
                <a:lnTo>
                  <a:pt x="9" y="79"/>
                </a:lnTo>
                <a:lnTo>
                  <a:pt x="9" y="133"/>
                </a:lnTo>
                <a:lnTo>
                  <a:pt x="9" y="30"/>
                </a:lnTo>
                <a:lnTo>
                  <a:pt x="9" y="126"/>
                </a:lnTo>
                <a:lnTo>
                  <a:pt x="10" y="119"/>
                </a:lnTo>
                <a:lnTo>
                  <a:pt x="10" y="127"/>
                </a:lnTo>
                <a:lnTo>
                  <a:pt x="10" y="88"/>
                </a:lnTo>
                <a:lnTo>
                  <a:pt x="12" y="100"/>
                </a:lnTo>
                <a:lnTo>
                  <a:pt x="12" y="107"/>
                </a:lnTo>
                <a:lnTo>
                  <a:pt x="12" y="68"/>
                </a:lnTo>
                <a:lnTo>
                  <a:pt x="12" y="93"/>
                </a:lnTo>
                <a:lnTo>
                  <a:pt x="14" y="101"/>
                </a:lnTo>
                <a:lnTo>
                  <a:pt x="14" y="121"/>
                </a:lnTo>
                <a:lnTo>
                  <a:pt x="14" y="53"/>
                </a:lnTo>
                <a:lnTo>
                  <a:pt x="14" y="119"/>
                </a:lnTo>
                <a:lnTo>
                  <a:pt x="16" y="101"/>
                </a:lnTo>
                <a:lnTo>
                  <a:pt x="16" y="21"/>
                </a:lnTo>
                <a:lnTo>
                  <a:pt x="17" y="2"/>
                </a:lnTo>
                <a:lnTo>
                  <a:pt x="17" y="99"/>
                </a:lnTo>
                <a:lnTo>
                  <a:pt x="17" y="0"/>
                </a:lnTo>
                <a:lnTo>
                  <a:pt x="17" y="56"/>
                </a:lnTo>
                <a:lnTo>
                  <a:pt x="19" y="53"/>
                </a:lnTo>
                <a:lnTo>
                  <a:pt x="19" y="83"/>
                </a:lnTo>
                <a:lnTo>
                  <a:pt x="19" y="23"/>
                </a:lnTo>
                <a:lnTo>
                  <a:pt x="19" y="33"/>
                </a:lnTo>
                <a:lnTo>
                  <a:pt x="21" y="31"/>
                </a:lnTo>
                <a:lnTo>
                  <a:pt x="21" y="120"/>
                </a:lnTo>
                <a:lnTo>
                  <a:pt x="21" y="24"/>
                </a:lnTo>
                <a:lnTo>
                  <a:pt x="21" y="89"/>
                </a:lnTo>
                <a:lnTo>
                  <a:pt x="23" y="68"/>
                </a:lnTo>
                <a:lnTo>
                  <a:pt x="23" y="84"/>
                </a:lnTo>
                <a:lnTo>
                  <a:pt x="23" y="25"/>
                </a:lnTo>
                <a:lnTo>
                  <a:pt x="23" y="28"/>
                </a:lnTo>
                <a:lnTo>
                  <a:pt x="24" y="44"/>
                </a:lnTo>
                <a:lnTo>
                  <a:pt x="24" y="129"/>
                </a:lnTo>
                <a:lnTo>
                  <a:pt x="24" y="36"/>
                </a:lnTo>
                <a:lnTo>
                  <a:pt x="24" y="115"/>
                </a:lnTo>
                <a:lnTo>
                  <a:pt x="26" y="110"/>
                </a:lnTo>
                <a:lnTo>
                  <a:pt x="26" y="122"/>
                </a:lnTo>
                <a:lnTo>
                  <a:pt x="26" y="76"/>
                </a:lnTo>
                <a:lnTo>
                  <a:pt x="26" y="90"/>
                </a:lnTo>
                <a:lnTo>
                  <a:pt x="28" y="84"/>
                </a:lnTo>
                <a:lnTo>
                  <a:pt x="28" y="100"/>
                </a:lnTo>
                <a:lnTo>
                  <a:pt x="28" y="53"/>
                </a:lnTo>
                <a:lnTo>
                  <a:pt x="28" y="77"/>
                </a:lnTo>
                <a:lnTo>
                  <a:pt x="29" y="87"/>
                </a:lnTo>
                <a:lnTo>
                  <a:pt x="29" y="63"/>
                </a:lnTo>
                <a:lnTo>
                  <a:pt x="31" y="31"/>
                </a:lnTo>
                <a:lnTo>
                  <a:pt x="31" y="120"/>
                </a:lnTo>
                <a:lnTo>
                  <a:pt x="31" y="12"/>
                </a:lnTo>
                <a:lnTo>
                  <a:pt x="31" y="75"/>
                </a:lnTo>
                <a:lnTo>
                  <a:pt x="33" y="59"/>
                </a:lnTo>
                <a:lnTo>
                  <a:pt x="33" y="84"/>
                </a:lnTo>
                <a:lnTo>
                  <a:pt x="33" y="9"/>
                </a:lnTo>
                <a:lnTo>
                  <a:pt x="33" y="70"/>
                </a:lnTo>
                <a:lnTo>
                  <a:pt x="35" y="72"/>
                </a:lnTo>
                <a:lnTo>
                  <a:pt x="35" y="99"/>
                </a:lnTo>
                <a:lnTo>
                  <a:pt x="35" y="38"/>
                </a:lnTo>
                <a:lnTo>
                  <a:pt x="35" y="49"/>
                </a:lnTo>
                <a:lnTo>
                  <a:pt x="36" y="47"/>
                </a:lnTo>
                <a:lnTo>
                  <a:pt x="36" y="100"/>
                </a:lnTo>
                <a:lnTo>
                  <a:pt x="36" y="39"/>
                </a:lnTo>
                <a:lnTo>
                  <a:pt x="36" y="80"/>
                </a:lnTo>
                <a:lnTo>
                  <a:pt x="38" y="90"/>
                </a:lnTo>
                <a:lnTo>
                  <a:pt x="38" y="99"/>
                </a:lnTo>
                <a:lnTo>
                  <a:pt x="38" y="24"/>
                </a:lnTo>
                <a:lnTo>
                  <a:pt x="38" y="28"/>
                </a:lnTo>
                <a:lnTo>
                  <a:pt x="40" y="38"/>
                </a:lnTo>
                <a:lnTo>
                  <a:pt x="40" y="122"/>
                </a:lnTo>
                <a:lnTo>
                  <a:pt x="42" y="120"/>
                </a:lnTo>
                <a:lnTo>
                  <a:pt x="42" y="28"/>
                </a:lnTo>
                <a:lnTo>
                  <a:pt x="42" y="72"/>
                </a:lnTo>
                <a:lnTo>
                  <a:pt x="43" y="74"/>
                </a:lnTo>
                <a:lnTo>
                  <a:pt x="43" y="89"/>
                </a:lnTo>
                <a:lnTo>
                  <a:pt x="43" y="9"/>
                </a:lnTo>
                <a:lnTo>
                  <a:pt x="43" y="81"/>
                </a:lnTo>
                <a:lnTo>
                  <a:pt x="45" y="102"/>
                </a:lnTo>
                <a:lnTo>
                  <a:pt x="45" y="115"/>
                </a:lnTo>
                <a:lnTo>
                  <a:pt x="45" y="53"/>
                </a:lnTo>
                <a:lnTo>
                  <a:pt x="45" y="90"/>
                </a:lnTo>
                <a:lnTo>
                  <a:pt x="47" y="93"/>
                </a:lnTo>
                <a:lnTo>
                  <a:pt x="47" y="97"/>
                </a:lnTo>
                <a:lnTo>
                  <a:pt x="47" y="35"/>
                </a:lnTo>
                <a:lnTo>
                  <a:pt x="47" y="56"/>
                </a:lnTo>
                <a:lnTo>
                  <a:pt x="49" y="49"/>
                </a:lnTo>
                <a:lnTo>
                  <a:pt x="49" y="90"/>
                </a:lnTo>
                <a:lnTo>
                  <a:pt x="49" y="7"/>
                </a:lnTo>
                <a:lnTo>
                  <a:pt x="49" y="44"/>
                </a:lnTo>
                <a:lnTo>
                  <a:pt x="50" y="71"/>
                </a:lnTo>
                <a:lnTo>
                  <a:pt x="50" y="126"/>
                </a:lnTo>
                <a:lnTo>
                  <a:pt x="50" y="26"/>
                </a:lnTo>
                <a:lnTo>
                  <a:pt x="50" y="84"/>
                </a:lnTo>
                <a:lnTo>
                  <a:pt x="52" y="69"/>
                </a:lnTo>
                <a:lnTo>
                  <a:pt x="52" y="139"/>
                </a:lnTo>
                <a:lnTo>
                  <a:pt x="52" y="98"/>
                </a:lnTo>
                <a:lnTo>
                  <a:pt x="54" y="90"/>
                </a:lnTo>
                <a:lnTo>
                  <a:pt x="54" y="91"/>
                </a:lnTo>
                <a:lnTo>
                  <a:pt x="54" y="35"/>
                </a:lnTo>
                <a:lnTo>
                  <a:pt x="54" y="38"/>
                </a:lnTo>
                <a:lnTo>
                  <a:pt x="56" y="40"/>
                </a:lnTo>
                <a:lnTo>
                  <a:pt x="56" y="109"/>
                </a:lnTo>
                <a:lnTo>
                  <a:pt x="56" y="15"/>
                </a:lnTo>
                <a:lnTo>
                  <a:pt x="56" y="83"/>
                </a:lnTo>
                <a:lnTo>
                  <a:pt x="57" y="75"/>
                </a:lnTo>
                <a:lnTo>
                  <a:pt x="57" y="108"/>
                </a:lnTo>
                <a:lnTo>
                  <a:pt x="57" y="11"/>
                </a:lnTo>
                <a:lnTo>
                  <a:pt x="57" y="101"/>
                </a:lnTo>
                <a:lnTo>
                  <a:pt x="59" y="71"/>
                </a:lnTo>
                <a:lnTo>
                  <a:pt x="59" y="104"/>
                </a:lnTo>
                <a:lnTo>
                  <a:pt x="59" y="7"/>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9" name="Freeform 85"/>
          <p:cNvSpPr>
            <a:spLocks/>
          </p:cNvSpPr>
          <p:nvPr/>
        </p:nvSpPr>
        <p:spPr bwMode="auto">
          <a:xfrm>
            <a:off x="8214569" y="3141332"/>
            <a:ext cx="384697" cy="490190"/>
          </a:xfrm>
          <a:custGeom>
            <a:avLst/>
            <a:gdLst/>
            <a:ahLst/>
            <a:cxnLst>
              <a:cxn ang="0">
                <a:pos x="2" y="76"/>
              </a:cxn>
              <a:cxn ang="0">
                <a:pos x="4" y="88"/>
              </a:cxn>
              <a:cxn ang="0">
                <a:pos x="4" y="77"/>
              </a:cxn>
              <a:cxn ang="0">
                <a:pos x="5" y="37"/>
              </a:cxn>
              <a:cxn ang="0">
                <a:pos x="7" y="147"/>
              </a:cxn>
              <a:cxn ang="0">
                <a:pos x="9" y="92"/>
              </a:cxn>
              <a:cxn ang="0">
                <a:pos x="9" y="108"/>
              </a:cxn>
              <a:cxn ang="0">
                <a:pos x="10" y="60"/>
              </a:cxn>
              <a:cxn ang="0">
                <a:pos x="12" y="130"/>
              </a:cxn>
              <a:cxn ang="0">
                <a:pos x="14" y="84"/>
              </a:cxn>
              <a:cxn ang="0">
                <a:pos x="16" y="27"/>
              </a:cxn>
              <a:cxn ang="0">
                <a:pos x="17" y="133"/>
              </a:cxn>
              <a:cxn ang="0">
                <a:pos x="19" y="54"/>
              </a:cxn>
              <a:cxn ang="0">
                <a:pos x="21" y="136"/>
              </a:cxn>
              <a:cxn ang="0">
                <a:pos x="23" y="68"/>
              </a:cxn>
              <a:cxn ang="0">
                <a:pos x="23" y="66"/>
              </a:cxn>
              <a:cxn ang="0">
                <a:pos x="24" y="41"/>
              </a:cxn>
              <a:cxn ang="0">
                <a:pos x="26" y="104"/>
              </a:cxn>
              <a:cxn ang="0">
                <a:pos x="28" y="110"/>
              </a:cxn>
              <a:cxn ang="0">
                <a:pos x="30" y="71"/>
              </a:cxn>
              <a:cxn ang="0">
                <a:pos x="30" y="45"/>
              </a:cxn>
              <a:cxn ang="0">
                <a:pos x="31" y="1"/>
              </a:cxn>
              <a:cxn ang="0">
                <a:pos x="33" y="115"/>
              </a:cxn>
              <a:cxn ang="0">
                <a:pos x="35" y="111"/>
              </a:cxn>
              <a:cxn ang="0">
                <a:pos x="37" y="57"/>
              </a:cxn>
              <a:cxn ang="0">
                <a:pos x="38" y="4"/>
              </a:cxn>
              <a:cxn ang="0">
                <a:pos x="38" y="97"/>
              </a:cxn>
              <a:cxn ang="0">
                <a:pos x="40" y="82"/>
              </a:cxn>
              <a:cxn ang="0">
                <a:pos x="42" y="41"/>
              </a:cxn>
              <a:cxn ang="0">
                <a:pos x="44" y="37"/>
              </a:cxn>
              <a:cxn ang="0">
                <a:pos x="45" y="122"/>
              </a:cxn>
              <a:cxn ang="0">
                <a:pos x="47" y="79"/>
              </a:cxn>
              <a:cxn ang="0">
                <a:pos x="47" y="39"/>
              </a:cxn>
              <a:cxn ang="0">
                <a:pos x="49" y="102"/>
              </a:cxn>
              <a:cxn ang="0">
                <a:pos x="50" y="97"/>
              </a:cxn>
              <a:cxn ang="0">
                <a:pos x="52" y="110"/>
              </a:cxn>
              <a:cxn ang="0">
                <a:pos x="54" y="85"/>
              </a:cxn>
              <a:cxn ang="0">
                <a:pos x="54" y="43"/>
              </a:cxn>
              <a:cxn ang="0">
                <a:pos x="56" y="33"/>
              </a:cxn>
              <a:cxn ang="0">
                <a:pos x="57" y="116"/>
              </a:cxn>
              <a:cxn ang="0">
                <a:pos x="59" y="91"/>
              </a:cxn>
              <a:cxn ang="0">
                <a:pos x="59" y="113"/>
              </a:cxn>
            </a:cxnLst>
            <a:rect l="0" t="0" r="r" b="b"/>
            <a:pathLst>
              <a:path w="61" h="147">
                <a:moveTo>
                  <a:pt x="0" y="14"/>
                </a:moveTo>
                <a:lnTo>
                  <a:pt x="0" y="65"/>
                </a:lnTo>
                <a:lnTo>
                  <a:pt x="2" y="76"/>
                </a:lnTo>
                <a:lnTo>
                  <a:pt x="2" y="125"/>
                </a:lnTo>
                <a:lnTo>
                  <a:pt x="2" y="67"/>
                </a:lnTo>
                <a:lnTo>
                  <a:pt x="4" y="88"/>
                </a:lnTo>
                <a:lnTo>
                  <a:pt x="4" y="102"/>
                </a:lnTo>
                <a:lnTo>
                  <a:pt x="4" y="17"/>
                </a:lnTo>
                <a:lnTo>
                  <a:pt x="4" y="77"/>
                </a:lnTo>
                <a:lnTo>
                  <a:pt x="5" y="85"/>
                </a:lnTo>
                <a:lnTo>
                  <a:pt x="5" y="133"/>
                </a:lnTo>
                <a:lnTo>
                  <a:pt x="5" y="37"/>
                </a:lnTo>
                <a:lnTo>
                  <a:pt x="5" y="38"/>
                </a:lnTo>
                <a:lnTo>
                  <a:pt x="7" y="46"/>
                </a:lnTo>
                <a:lnTo>
                  <a:pt x="7" y="147"/>
                </a:lnTo>
                <a:lnTo>
                  <a:pt x="7" y="43"/>
                </a:lnTo>
                <a:lnTo>
                  <a:pt x="7" y="98"/>
                </a:lnTo>
                <a:lnTo>
                  <a:pt x="9" y="92"/>
                </a:lnTo>
                <a:lnTo>
                  <a:pt x="9" y="117"/>
                </a:lnTo>
                <a:lnTo>
                  <a:pt x="9" y="68"/>
                </a:lnTo>
                <a:lnTo>
                  <a:pt x="9" y="108"/>
                </a:lnTo>
                <a:lnTo>
                  <a:pt x="10" y="110"/>
                </a:lnTo>
                <a:lnTo>
                  <a:pt x="10" y="123"/>
                </a:lnTo>
                <a:lnTo>
                  <a:pt x="10" y="60"/>
                </a:lnTo>
                <a:lnTo>
                  <a:pt x="12" y="67"/>
                </a:lnTo>
                <a:lnTo>
                  <a:pt x="12" y="50"/>
                </a:lnTo>
                <a:lnTo>
                  <a:pt x="12" y="130"/>
                </a:lnTo>
                <a:lnTo>
                  <a:pt x="14" y="131"/>
                </a:lnTo>
                <a:lnTo>
                  <a:pt x="14" y="61"/>
                </a:lnTo>
                <a:lnTo>
                  <a:pt x="14" y="84"/>
                </a:lnTo>
                <a:lnTo>
                  <a:pt x="16" y="72"/>
                </a:lnTo>
                <a:lnTo>
                  <a:pt x="16" y="77"/>
                </a:lnTo>
                <a:lnTo>
                  <a:pt x="16" y="27"/>
                </a:lnTo>
                <a:lnTo>
                  <a:pt x="16" y="45"/>
                </a:lnTo>
                <a:lnTo>
                  <a:pt x="17" y="82"/>
                </a:lnTo>
                <a:lnTo>
                  <a:pt x="17" y="133"/>
                </a:lnTo>
                <a:lnTo>
                  <a:pt x="17" y="110"/>
                </a:lnTo>
                <a:lnTo>
                  <a:pt x="19" y="108"/>
                </a:lnTo>
                <a:lnTo>
                  <a:pt x="19" y="54"/>
                </a:lnTo>
                <a:lnTo>
                  <a:pt x="19" y="61"/>
                </a:lnTo>
                <a:lnTo>
                  <a:pt x="21" y="57"/>
                </a:lnTo>
                <a:lnTo>
                  <a:pt x="21" y="136"/>
                </a:lnTo>
                <a:lnTo>
                  <a:pt x="21" y="36"/>
                </a:lnTo>
                <a:lnTo>
                  <a:pt x="21" y="77"/>
                </a:lnTo>
                <a:lnTo>
                  <a:pt x="23" y="68"/>
                </a:lnTo>
                <a:lnTo>
                  <a:pt x="23" y="90"/>
                </a:lnTo>
                <a:lnTo>
                  <a:pt x="23" y="32"/>
                </a:lnTo>
                <a:lnTo>
                  <a:pt x="23" y="66"/>
                </a:lnTo>
                <a:lnTo>
                  <a:pt x="24" y="68"/>
                </a:lnTo>
                <a:lnTo>
                  <a:pt x="24" y="137"/>
                </a:lnTo>
                <a:lnTo>
                  <a:pt x="24" y="41"/>
                </a:lnTo>
                <a:lnTo>
                  <a:pt x="24" y="101"/>
                </a:lnTo>
                <a:lnTo>
                  <a:pt x="26" y="99"/>
                </a:lnTo>
                <a:lnTo>
                  <a:pt x="26" y="104"/>
                </a:lnTo>
                <a:lnTo>
                  <a:pt x="26" y="60"/>
                </a:lnTo>
                <a:lnTo>
                  <a:pt x="28" y="55"/>
                </a:lnTo>
                <a:lnTo>
                  <a:pt x="28" y="110"/>
                </a:lnTo>
                <a:lnTo>
                  <a:pt x="28" y="26"/>
                </a:lnTo>
                <a:lnTo>
                  <a:pt x="28" y="74"/>
                </a:lnTo>
                <a:lnTo>
                  <a:pt x="30" y="71"/>
                </a:lnTo>
                <a:lnTo>
                  <a:pt x="30" y="123"/>
                </a:lnTo>
                <a:lnTo>
                  <a:pt x="30" y="19"/>
                </a:lnTo>
                <a:lnTo>
                  <a:pt x="30" y="45"/>
                </a:lnTo>
                <a:lnTo>
                  <a:pt x="31" y="79"/>
                </a:lnTo>
                <a:lnTo>
                  <a:pt x="31" y="91"/>
                </a:lnTo>
                <a:lnTo>
                  <a:pt x="31" y="1"/>
                </a:lnTo>
                <a:lnTo>
                  <a:pt x="31" y="16"/>
                </a:lnTo>
                <a:lnTo>
                  <a:pt x="33" y="17"/>
                </a:lnTo>
                <a:lnTo>
                  <a:pt x="33" y="115"/>
                </a:lnTo>
                <a:lnTo>
                  <a:pt x="33" y="90"/>
                </a:lnTo>
                <a:lnTo>
                  <a:pt x="35" y="56"/>
                </a:lnTo>
                <a:lnTo>
                  <a:pt x="35" y="111"/>
                </a:lnTo>
                <a:lnTo>
                  <a:pt x="35" y="16"/>
                </a:lnTo>
                <a:lnTo>
                  <a:pt x="35" y="63"/>
                </a:lnTo>
                <a:lnTo>
                  <a:pt x="37" y="57"/>
                </a:lnTo>
                <a:lnTo>
                  <a:pt x="37" y="92"/>
                </a:lnTo>
                <a:lnTo>
                  <a:pt x="37" y="4"/>
                </a:lnTo>
                <a:lnTo>
                  <a:pt x="38" y="4"/>
                </a:lnTo>
                <a:lnTo>
                  <a:pt x="38" y="117"/>
                </a:lnTo>
                <a:lnTo>
                  <a:pt x="38" y="0"/>
                </a:lnTo>
                <a:lnTo>
                  <a:pt x="38" y="97"/>
                </a:lnTo>
                <a:lnTo>
                  <a:pt x="40" y="91"/>
                </a:lnTo>
                <a:lnTo>
                  <a:pt x="40" y="130"/>
                </a:lnTo>
                <a:lnTo>
                  <a:pt x="40" y="82"/>
                </a:lnTo>
                <a:lnTo>
                  <a:pt x="40" y="128"/>
                </a:lnTo>
                <a:lnTo>
                  <a:pt x="42" y="117"/>
                </a:lnTo>
                <a:lnTo>
                  <a:pt x="42" y="41"/>
                </a:lnTo>
                <a:lnTo>
                  <a:pt x="42" y="93"/>
                </a:lnTo>
                <a:lnTo>
                  <a:pt x="44" y="91"/>
                </a:lnTo>
                <a:lnTo>
                  <a:pt x="44" y="37"/>
                </a:lnTo>
                <a:lnTo>
                  <a:pt x="44" y="116"/>
                </a:lnTo>
                <a:lnTo>
                  <a:pt x="45" y="112"/>
                </a:lnTo>
                <a:lnTo>
                  <a:pt x="45" y="122"/>
                </a:lnTo>
                <a:lnTo>
                  <a:pt x="45" y="41"/>
                </a:lnTo>
                <a:lnTo>
                  <a:pt x="45" y="72"/>
                </a:lnTo>
                <a:lnTo>
                  <a:pt x="47" y="79"/>
                </a:lnTo>
                <a:lnTo>
                  <a:pt x="47" y="115"/>
                </a:lnTo>
                <a:lnTo>
                  <a:pt x="47" y="38"/>
                </a:lnTo>
                <a:lnTo>
                  <a:pt x="47" y="39"/>
                </a:lnTo>
                <a:lnTo>
                  <a:pt x="49" y="75"/>
                </a:lnTo>
                <a:lnTo>
                  <a:pt x="49" y="143"/>
                </a:lnTo>
                <a:lnTo>
                  <a:pt x="49" y="102"/>
                </a:lnTo>
                <a:lnTo>
                  <a:pt x="50" y="100"/>
                </a:lnTo>
                <a:lnTo>
                  <a:pt x="50" y="120"/>
                </a:lnTo>
                <a:lnTo>
                  <a:pt x="50" y="97"/>
                </a:lnTo>
                <a:lnTo>
                  <a:pt x="50" y="97"/>
                </a:lnTo>
                <a:lnTo>
                  <a:pt x="52" y="97"/>
                </a:lnTo>
                <a:lnTo>
                  <a:pt x="52" y="110"/>
                </a:lnTo>
                <a:lnTo>
                  <a:pt x="52" y="68"/>
                </a:lnTo>
                <a:lnTo>
                  <a:pt x="52" y="78"/>
                </a:lnTo>
                <a:lnTo>
                  <a:pt x="54" y="85"/>
                </a:lnTo>
                <a:lnTo>
                  <a:pt x="54" y="91"/>
                </a:lnTo>
                <a:lnTo>
                  <a:pt x="54" y="30"/>
                </a:lnTo>
                <a:lnTo>
                  <a:pt x="54" y="43"/>
                </a:lnTo>
                <a:lnTo>
                  <a:pt x="56" y="44"/>
                </a:lnTo>
                <a:lnTo>
                  <a:pt x="56" y="119"/>
                </a:lnTo>
                <a:lnTo>
                  <a:pt x="56" y="33"/>
                </a:lnTo>
                <a:lnTo>
                  <a:pt x="56" y="104"/>
                </a:lnTo>
                <a:lnTo>
                  <a:pt x="57" y="114"/>
                </a:lnTo>
                <a:lnTo>
                  <a:pt x="57" y="116"/>
                </a:lnTo>
                <a:lnTo>
                  <a:pt x="57" y="64"/>
                </a:lnTo>
                <a:lnTo>
                  <a:pt x="57" y="102"/>
                </a:lnTo>
                <a:lnTo>
                  <a:pt x="59" y="91"/>
                </a:lnTo>
                <a:lnTo>
                  <a:pt x="59" y="115"/>
                </a:lnTo>
                <a:lnTo>
                  <a:pt x="59" y="40"/>
                </a:lnTo>
                <a:lnTo>
                  <a:pt x="59" y="113"/>
                </a:lnTo>
                <a:lnTo>
                  <a:pt x="61" y="117"/>
                </a:lnTo>
                <a:lnTo>
                  <a:pt x="61" y="43"/>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0" name="Freeform 86"/>
          <p:cNvSpPr>
            <a:spLocks/>
          </p:cNvSpPr>
          <p:nvPr/>
        </p:nvSpPr>
        <p:spPr bwMode="auto">
          <a:xfrm>
            <a:off x="8599270" y="3158005"/>
            <a:ext cx="384697" cy="443507"/>
          </a:xfrm>
          <a:custGeom>
            <a:avLst/>
            <a:gdLst/>
            <a:ahLst/>
            <a:cxnLst>
              <a:cxn ang="0">
                <a:pos x="2" y="97"/>
              </a:cxn>
              <a:cxn ang="0">
                <a:pos x="3" y="18"/>
              </a:cxn>
              <a:cxn ang="0">
                <a:pos x="5" y="97"/>
              </a:cxn>
              <a:cxn ang="0">
                <a:pos x="7" y="50"/>
              </a:cxn>
              <a:cxn ang="0">
                <a:pos x="7" y="47"/>
              </a:cxn>
              <a:cxn ang="0">
                <a:pos x="9" y="50"/>
              </a:cxn>
              <a:cxn ang="0">
                <a:pos x="10" y="24"/>
              </a:cxn>
              <a:cxn ang="0">
                <a:pos x="12" y="118"/>
              </a:cxn>
              <a:cxn ang="0">
                <a:pos x="14" y="80"/>
              </a:cxn>
              <a:cxn ang="0">
                <a:pos x="14" y="90"/>
              </a:cxn>
              <a:cxn ang="0">
                <a:pos x="16" y="34"/>
              </a:cxn>
              <a:cxn ang="0">
                <a:pos x="17" y="133"/>
              </a:cxn>
              <a:cxn ang="0">
                <a:pos x="19" y="118"/>
              </a:cxn>
              <a:cxn ang="0">
                <a:pos x="21" y="73"/>
              </a:cxn>
              <a:cxn ang="0">
                <a:pos x="23" y="81"/>
              </a:cxn>
              <a:cxn ang="0">
                <a:pos x="24" y="116"/>
              </a:cxn>
              <a:cxn ang="0">
                <a:pos x="24" y="50"/>
              </a:cxn>
              <a:cxn ang="0">
                <a:pos x="26" y="107"/>
              </a:cxn>
              <a:cxn ang="0">
                <a:pos x="28" y="25"/>
              </a:cxn>
              <a:cxn ang="0">
                <a:pos x="30" y="12"/>
              </a:cxn>
              <a:cxn ang="0">
                <a:pos x="31" y="130"/>
              </a:cxn>
              <a:cxn ang="0">
                <a:pos x="33" y="56"/>
              </a:cxn>
              <a:cxn ang="0">
                <a:pos x="35" y="112"/>
              </a:cxn>
              <a:cxn ang="0">
                <a:pos x="36" y="82"/>
              </a:cxn>
              <a:cxn ang="0">
                <a:pos x="36" y="65"/>
              </a:cxn>
              <a:cxn ang="0">
                <a:pos x="38" y="18"/>
              </a:cxn>
              <a:cxn ang="0">
                <a:pos x="40" y="92"/>
              </a:cxn>
              <a:cxn ang="0">
                <a:pos x="42" y="46"/>
              </a:cxn>
              <a:cxn ang="0">
                <a:pos x="42" y="30"/>
              </a:cxn>
              <a:cxn ang="0">
                <a:pos x="43" y="26"/>
              </a:cxn>
              <a:cxn ang="0">
                <a:pos x="45" y="24"/>
              </a:cxn>
              <a:cxn ang="0">
                <a:pos x="47" y="28"/>
              </a:cxn>
              <a:cxn ang="0">
                <a:pos x="49" y="98"/>
              </a:cxn>
              <a:cxn ang="0">
                <a:pos x="50" y="49"/>
              </a:cxn>
              <a:cxn ang="0">
                <a:pos x="50" y="41"/>
              </a:cxn>
              <a:cxn ang="0">
                <a:pos x="52" y="11"/>
              </a:cxn>
              <a:cxn ang="0">
                <a:pos x="54" y="105"/>
              </a:cxn>
              <a:cxn ang="0">
                <a:pos x="56" y="92"/>
              </a:cxn>
              <a:cxn ang="0">
                <a:pos x="57" y="75"/>
              </a:cxn>
              <a:cxn ang="0">
                <a:pos x="57" y="50"/>
              </a:cxn>
              <a:cxn ang="0">
                <a:pos x="59" y="14"/>
              </a:cxn>
              <a:cxn ang="0">
                <a:pos x="61" y="129"/>
              </a:cxn>
            </a:cxnLst>
            <a:rect l="0" t="0" r="r" b="b"/>
            <a:pathLst>
              <a:path w="61" h="133">
                <a:moveTo>
                  <a:pt x="0" y="38"/>
                </a:moveTo>
                <a:lnTo>
                  <a:pt x="0" y="92"/>
                </a:lnTo>
                <a:lnTo>
                  <a:pt x="2" y="97"/>
                </a:lnTo>
                <a:lnTo>
                  <a:pt x="2" y="4"/>
                </a:lnTo>
                <a:lnTo>
                  <a:pt x="2" y="10"/>
                </a:lnTo>
                <a:lnTo>
                  <a:pt x="3" y="18"/>
                </a:lnTo>
                <a:lnTo>
                  <a:pt x="3" y="127"/>
                </a:lnTo>
                <a:lnTo>
                  <a:pt x="3" y="106"/>
                </a:lnTo>
                <a:lnTo>
                  <a:pt x="5" y="97"/>
                </a:lnTo>
                <a:lnTo>
                  <a:pt x="5" y="25"/>
                </a:lnTo>
                <a:lnTo>
                  <a:pt x="5" y="43"/>
                </a:lnTo>
                <a:lnTo>
                  <a:pt x="7" y="50"/>
                </a:lnTo>
                <a:lnTo>
                  <a:pt x="7" y="104"/>
                </a:lnTo>
                <a:lnTo>
                  <a:pt x="7" y="16"/>
                </a:lnTo>
                <a:lnTo>
                  <a:pt x="7" y="47"/>
                </a:lnTo>
                <a:lnTo>
                  <a:pt x="9" y="41"/>
                </a:lnTo>
                <a:lnTo>
                  <a:pt x="9" y="101"/>
                </a:lnTo>
                <a:lnTo>
                  <a:pt x="9" y="50"/>
                </a:lnTo>
                <a:lnTo>
                  <a:pt x="10" y="49"/>
                </a:lnTo>
                <a:lnTo>
                  <a:pt x="10" y="99"/>
                </a:lnTo>
                <a:lnTo>
                  <a:pt x="10" y="24"/>
                </a:lnTo>
                <a:lnTo>
                  <a:pt x="10" y="93"/>
                </a:lnTo>
                <a:lnTo>
                  <a:pt x="12" y="98"/>
                </a:lnTo>
                <a:lnTo>
                  <a:pt x="12" y="118"/>
                </a:lnTo>
                <a:lnTo>
                  <a:pt x="12" y="24"/>
                </a:lnTo>
                <a:lnTo>
                  <a:pt x="12" y="80"/>
                </a:lnTo>
                <a:lnTo>
                  <a:pt x="14" y="80"/>
                </a:lnTo>
                <a:lnTo>
                  <a:pt x="14" y="106"/>
                </a:lnTo>
                <a:lnTo>
                  <a:pt x="14" y="24"/>
                </a:lnTo>
                <a:lnTo>
                  <a:pt x="14" y="90"/>
                </a:lnTo>
                <a:lnTo>
                  <a:pt x="16" y="81"/>
                </a:lnTo>
                <a:lnTo>
                  <a:pt x="16" y="117"/>
                </a:lnTo>
                <a:lnTo>
                  <a:pt x="16" y="34"/>
                </a:lnTo>
                <a:lnTo>
                  <a:pt x="16" y="37"/>
                </a:lnTo>
                <a:lnTo>
                  <a:pt x="17" y="59"/>
                </a:lnTo>
                <a:lnTo>
                  <a:pt x="17" y="133"/>
                </a:lnTo>
                <a:lnTo>
                  <a:pt x="17" y="28"/>
                </a:lnTo>
                <a:lnTo>
                  <a:pt x="19" y="29"/>
                </a:lnTo>
                <a:lnTo>
                  <a:pt x="19" y="118"/>
                </a:lnTo>
                <a:lnTo>
                  <a:pt x="19" y="24"/>
                </a:lnTo>
                <a:lnTo>
                  <a:pt x="19" y="94"/>
                </a:lnTo>
                <a:lnTo>
                  <a:pt x="21" y="73"/>
                </a:lnTo>
                <a:lnTo>
                  <a:pt x="21" y="24"/>
                </a:lnTo>
                <a:lnTo>
                  <a:pt x="21" y="80"/>
                </a:lnTo>
                <a:lnTo>
                  <a:pt x="23" y="81"/>
                </a:lnTo>
                <a:lnTo>
                  <a:pt x="23" y="24"/>
                </a:lnTo>
                <a:lnTo>
                  <a:pt x="23" y="133"/>
                </a:lnTo>
                <a:lnTo>
                  <a:pt x="24" y="116"/>
                </a:lnTo>
                <a:lnTo>
                  <a:pt x="24" y="117"/>
                </a:lnTo>
                <a:lnTo>
                  <a:pt x="24" y="48"/>
                </a:lnTo>
                <a:lnTo>
                  <a:pt x="24" y="50"/>
                </a:lnTo>
                <a:lnTo>
                  <a:pt x="26" y="35"/>
                </a:lnTo>
                <a:lnTo>
                  <a:pt x="26" y="24"/>
                </a:lnTo>
                <a:lnTo>
                  <a:pt x="26" y="107"/>
                </a:lnTo>
                <a:lnTo>
                  <a:pt x="28" y="104"/>
                </a:lnTo>
                <a:lnTo>
                  <a:pt x="28" y="113"/>
                </a:lnTo>
                <a:lnTo>
                  <a:pt x="28" y="25"/>
                </a:lnTo>
                <a:lnTo>
                  <a:pt x="28" y="49"/>
                </a:lnTo>
                <a:lnTo>
                  <a:pt x="30" y="59"/>
                </a:lnTo>
                <a:lnTo>
                  <a:pt x="30" y="12"/>
                </a:lnTo>
                <a:lnTo>
                  <a:pt x="30" y="93"/>
                </a:lnTo>
                <a:lnTo>
                  <a:pt x="31" y="66"/>
                </a:lnTo>
                <a:lnTo>
                  <a:pt x="31" y="130"/>
                </a:lnTo>
                <a:lnTo>
                  <a:pt x="31" y="23"/>
                </a:lnTo>
                <a:lnTo>
                  <a:pt x="31" y="41"/>
                </a:lnTo>
                <a:lnTo>
                  <a:pt x="33" y="56"/>
                </a:lnTo>
                <a:lnTo>
                  <a:pt x="33" y="17"/>
                </a:lnTo>
                <a:lnTo>
                  <a:pt x="33" y="125"/>
                </a:lnTo>
                <a:lnTo>
                  <a:pt x="35" y="112"/>
                </a:lnTo>
                <a:lnTo>
                  <a:pt x="35" y="47"/>
                </a:lnTo>
                <a:lnTo>
                  <a:pt x="35" y="86"/>
                </a:lnTo>
                <a:lnTo>
                  <a:pt x="36" y="82"/>
                </a:lnTo>
                <a:lnTo>
                  <a:pt x="36" y="87"/>
                </a:lnTo>
                <a:lnTo>
                  <a:pt x="36" y="51"/>
                </a:lnTo>
                <a:lnTo>
                  <a:pt x="36" y="65"/>
                </a:lnTo>
                <a:lnTo>
                  <a:pt x="38" y="59"/>
                </a:lnTo>
                <a:lnTo>
                  <a:pt x="38" y="98"/>
                </a:lnTo>
                <a:lnTo>
                  <a:pt x="38" y="18"/>
                </a:lnTo>
                <a:lnTo>
                  <a:pt x="38" y="53"/>
                </a:lnTo>
                <a:lnTo>
                  <a:pt x="40" y="77"/>
                </a:lnTo>
                <a:lnTo>
                  <a:pt x="40" y="92"/>
                </a:lnTo>
                <a:lnTo>
                  <a:pt x="40" y="20"/>
                </a:lnTo>
                <a:lnTo>
                  <a:pt x="40" y="37"/>
                </a:lnTo>
                <a:lnTo>
                  <a:pt x="42" y="46"/>
                </a:lnTo>
                <a:lnTo>
                  <a:pt x="42" y="97"/>
                </a:lnTo>
                <a:lnTo>
                  <a:pt x="42" y="0"/>
                </a:lnTo>
                <a:lnTo>
                  <a:pt x="42" y="30"/>
                </a:lnTo>
                <a:lnTo>
                  <a:pt x="43" y="50"/>
                </a:lnTo>
                <a:lnTo>
                  <a:pt x="43" y="84"/>
                </a:lnTo>
                <a:lnTo>
                  <a:pt x="43" y="26"/>
                </a:lnTo>
                <a:lnTo>
                  <a:pt x="43" y="31"/>
                </a:lnTo>
                <a:lnTo>
                  <a:pt x="45" y="35"/>
                </a:lnTo>
                <a:lnTo>
                  <a:pt x="45" y="24"/>
                </a:lnTo>
                <a:lnTo>
                  <a:pt x="45" y="129"/>
                </a:lnTo>
                <a:lnTo>
                  <a:pt x="47" y="125"/>
                </a:lnTo>
                <a:lnTo>
                  <a:pt x="47" y="28"/>
                </a:lnTo>
                <a:lnTo>
                  <a:pt x="47" y="48"/>
                </a:lnTo>
                <a:lnTo>
                  <a:pt x="49" y="54"/>
                </a:lnTo>
                <a:lnTo>
                  <a:pt x="49" y="98"/>
                </a:lnTo>
                <a:lnTo>
                  <a:pt x="49" y="33"/>
                </a:lnTo>
                <a:lnTo>
                  <a:pt x="49" y="44"/>
                </a:lnTo>
                <a:lnTo>
                  <a:pt x="50" y="49"/>
                </a:lnTo>
                <a:lnTo>
                  <a:pt x="50" y="80"/>
                </a:lnTo>
                <a:lnTo>
                  <a:pt x="50" y="18"/>
                </a:lnTo>
                <a:lnTo>
                  <a:pt x="50" y="41"/>
                </a:lnTo>
                <a:lnTo>
                  <a:pt x="52" y="30"/>
                </a:lnTo>
                <a:lnTo>
                  <a:pt x="52" y="92"/>
                </a:lnTo>
                <a:lnTo>
                  <a:pt x="52" y="11"/>
                </a:lnTo>
                <a:lnTo>
                  <a:pt x="52" y="37"/>
                </a:lnTo>
                <a:lnTo>
                  <a:pt x="54" y="34"/>
                </a:lnTo>
                <a:lnTo>
                  <a:pt x="54" y="105"/>
                </a:lnTo>
                <a:lnTo>
                  <a:pt x="54" y="23"/>
                </a:lnTo>
                <a:lnTo>
                  <a:pt x="56" y="57"/>
                </a:lnTo>
                <a:lnTo>
                  <a:pt x="56" y="92"/>
                </a:lnTo>
                <a:lnTo>
                  <a:pt x="56" y="34"/>
                </a:lnTo>
                <a:lnTo>
                  <a:pt x="56" y="69"/>
                </a:lnTo>
                <a:lnTo>
                  <a:pt x="57" y="75"/>
                </a:lnTo>
                <a:lnTo>
                  <a:pt x="57" y="82"/>
                </a:lnTo>
                <a:lnTo>
                  <a:pt x="57" y="41"/>
                </a:lnTo>
                <a:lnTo>
                  <a:pt x="57" y="50"/>
                </a:lnTo>
                <a:lnTo>
                  <a:pt x="59" y="51"/>
                </a:lnTo>
                <a:lnTo>
                  <a:pt x="59" y="86"/>
                </a:lnTo>
                <a:lnTo>
                  <a:pt x="59" y="14"/>
                </a:lnTo>
                <a:lnTo>
                  <a:pt x="59" y="43"/>
                </a:lnTo>
                <a:lnTo>
                  <a:pt x="61" y="24"/>
                </a:lnTo>
                <a:lnTo>
                  <a:pt x="61" y="129"/>
                </a:lnTo>
                <a:lnTo>
                  <a:pt x="61" y="20"/>
                </a:lnTo>
                <a:lnTo>
                  <a:pt x="61" y="7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1" name="Freeform 87"/>
          <p:cNvSpPr>
            <a:spLocks/>
          </p:cNvSpPr>
          <p:nvPr/>
        </p:nvSpPr>
        <p:spPr bwMode="auto">
          <a:xfrm>
            <a:off x="8983967" y="3124659"/>
            <a:ext cx="403617" cy="773638"/>
          </a:xfrm>
          <a:custGeom>
            <a:avLst/>
            <a:gdLst/>
            <a:ahLst/>
            <a:cxnLst>
              <a:cxn ang="0">
                <a:pos x="2" y="127"/>
              </a:cxn>
              <a:cxn ang="0">
                <a:pos x="3" y="0"/>
              </a:cxn>
              <a:cxn ang="0">
                <a:pos x="5" y="63"/>
              </a:cxn>
              <a:cxn ang="0">
                <a:pos x="7" y="53"/>
              </a:cxn>
              <a:cxn ang="0">
                <a:pos x="7" y="25"/>
              </a:cxn>
              <a:cxn ang="0">
                <a:pos x="9" y="159"/>
              </a:cxn>
              <a:cxn ang="0">
                <a:pos x="10" y="90"/>
              </a:cxn>
              <a:cxn ang="0">
                <a:pos x="12" y="58"/>
              </a:cxn>
              <a:cxn ang="0">
                <a:pos x="14" y="104"/>
              </a:cxn>
              <a:cxn ang="0">
                <a:pos x="15" y="46"/>
              </a:cxn>
              <a:cxn ang="0">
                <a:pos x="17" y="177"/>
              </a:cxn>
              <a:cxn ang="0">
                <a:pos x="19" y="174"/>
              </a:cxn>
              <a:cxn ang="0">
                <a:pos x="21" y="110"/>
              </a:cxn>
              <a:cxn ang="0">
                <a:pos x="21" y="145"/>
              </a:cxn>
              <a:cxn ang="0">
                <a:pos x="22" y="59"/>
              </a:cxn>
              <a:cxn ang="0">
                <a:pos x="24" y="58"/>
              </a:cxn>
              <a:cxn ang="0">
                <a:pos x="26" y="53"/>
              </a:cxn>
              <a:cxn ang="0">
                <a:pos x="28" y="34"/>
              </a:cxn>
              <a:cxn ang="0">
                <a:pos x="29" y="162"/>
              </a:cxn>
              <a:cxn ang="0">
                <a:pos x="31" y="107"/>
              </a:cxn>
              <a:cxn ang="0">
                <a:pos x="33" y="54"/>
              </a:cxn>
              <a:cxn ang="0">
                <a:pos x="35" y="39"/>
              </a:cxn>
              <a:cxn ang="0">
                <a:pos x="36" y="140"/>
              </a:cxn>
              <a:cxn ang="0">
                <a:pos x="36" y="189"/>
              </a:cxn>
              <a:cxn ang="0">
                <a:pos x="38" y="115"/>
              </a:cxn>
              <a:cxn ang="0">
                <a:pos x="40" y="146"/>
              </a:cxn>
              <a:cxn ang="0">
                <a:pos x="42" y="138"/>
              </a:cxn>
              <a:cxn ang="0">
                <a:pos x="42" y="85"/>
              </a:cxn>
              <a:cxn ang="0">
                <a:pos x="43" y="110"/>
              </a:cxn>
              <a:cxn ang="0">
                <a:pos x="45" y="104"/>
              </a:cxn>
              <a:cxn ang="0">
                <a:pos x="47" y="46"/>
              </a:cxn>
              <a:cxn ang="0">
                <a:pos x="49" y="158"/>
              </a:cxn>
              <a:cxn ang="0">
                <a:pos x="50" y="160"/>
              </a:cxn>
              <a:cxn ang="0">
                <a:pos x="52" y="154"/>
              </a:cxn>
              <a:cxn ang="0">
                <a:pos x="52" y="146"/>
              </a:cxn>
              <a:cxn ang="0">
                <a:pos x="54" y="62"/>
              </a:cxn>
              <a:cxn ang="0">
                <a:pos x="55" y="108"/>
              </a:cxn>
              <a:cxn ang="0">
                <a:pos x="57" y="53"/>
              </a:cxn>
              <a:cxn ang="0">
                <a:pos x="59" y="88"/>
              </a:cxn>
              <a:cxn ang="0">
                <a:pos x="61" y="102"/>
              </a:cxn>
              <a:cxn ang="0">
                <a:pos x="62" y="83"/>
              </a:cxn>
              <a:cxn ang="0">
                <a:pos x="62" y="40"/>
              </a:cxn>
            </a:cxnLst>
            <a:rect l="0" t="0" r="r" b="b"/>
            <a:pathLst>
              <a:path w="64" h="232">
                <a:moveTo>
                  <a:pt x="0" y="86"/>
                </a:moveTo>
                <a:lnTo>
                  <a:pt x="2" y="101"/>
                </a:lnTo>
                <a:lnTo>
                  <a:pt x="2" y="127"/>
                </a:lnTo>
                <a:lnTo>
                  <a:pt x="2" y="47"/>
                </a:lnTo>
                <a:lnTo>
                  <a:pt x="3" y="49"/>
                </a:lnTo>
                <a:lnTo>
                  <a:pt x="3" y="0"/>
                </a:lnTo>
                <a:lnTo>
                  <a:pt x="3" y="22"/>
                </a:lnTo>
                <a:lnTo>
                  <a:pt x="5" y="10"/>
                </a:lnTo>
                <a:lnTo>
                  <a:pt x="5" y="63"/>
                </a:lnTo>
                <a:lnTo>
                  <a:pt x="5" y="3"/>
                </a:lnTo>
                <a:lnTo>
                  <a:pt x="5" y="53"/>
                </a:lnTo>
                <a:lnTo>
                  <a:pt x="7" y="53"/>
                </a:lnTo>
                <a:lnTo>
                  <a:pt x="7" y="139"/>
                </a:lnTo>
                <a:lnTo>
                  <a:pt x="7" y="6"/>
                </a:lnTo>
                <a:lnTo>
                  <a:pt x="7" y="25"/>
                </a:lnTo>
                <a:lnTo>
                  <a:pt x="9" y="38"/>
                </a:lnTo>
                <a:lnTo>
                  <a:pt x="9" y="232"/>
                </a:lnTo>
                <a:lnTo>
                  <a:pt x="9" y="159"/>
                </a:lnTo>
                <a:lnTo>
                  <a:pt x="10" y="154"/>
                </a:lnTo>
                <a:lnTo>
                  <a:pt x="10" y="76"/>
                </a:lnTo>
                <a:lnTo>
                  <a:pt x="10" y="90"/>
                </a:lnTo>
                <a:lnTo>
                  <a:pt x="12" y="84"/>
                </a:lnTo>
                <a:lnTo>
                  <a:pt x="12" y="159"/>
                </a:lnTo>
                <a:lnTo>
                  <a:pt x="12" y="58"/>
                </a:lnTo>
                <a:lnTo>
                  <a:pt x="12" y="152"/>
                </a:lnTo>
                <a:lnTo>
                  <a:pt x="14" y="169"/>
                </a:lnTo>
                <a:lnTo>
                  <a:pt x="14" y="104"/>
                </a:lnTo>
                <a:lnTo>
                  <a:pt x="14" y="105"/>
                </a:lnTo>
                <a:lnTo>
                  <a:pt x="15" y="121"/>
                </a:lnTo>
                <a:lnTo>
                  <a:pt x="15" y="46"/>
                </a:lnTo>
                <a:lnTo>
                  <a:pt x="15" y="81"/>
                </a:lnTo>
                <a:lnTo>
                  <a:pt x="17" y="116"/>
                </a:lnTo>
                <a:lnTo>
                  <a:pt x="17" y="177"/>
                </a:lnTo>
                <a:lnTo>
                  <a:pt x="17" y="127"/>
                </a:lnTo>
                <a:lnTo>
                  <a:pt x="19" y="124"/>
                </a:lnTo>
                <a:lnTo>
                  <a:pt x="19" y="174"/>
                </a:lnTo>
                <a:lnTo>
                  <a:pt x="19" y="94"/>
                </a:lnTo>
                <a:lnTo>
                  <a:pt x="19" y="127"/>
                </a:lnTo>
                <a:lnTo>
                  <a:pt x="21" y="110"/>
                </a:lnTo>
                <a:lnTo>
                  <a:pt x="21" y="205"/>
                </a:lnTo>
                <a:lnTo>
                  <a:pt x="21" y="87"/>
                </a:lnTo>
                <a:lnTo>
                  <a:pt x="21" y="145"/>
                </a:lnTo>
                <a:lnTo>
                  <a:pt x="22" y="143"/>
                </a:lnTo>
                <a:lnTo>
                  <a:pt x="22" y="146"/>
                </a:lnTo>
                <a:lnTo>
                  <a:pt x="22" y="59"/>
                </a:lnTo>
                <a:lnTo>
                  <a:pt x="24" y="69"/>
                </a:lnTo>
                <a:lnTo>
                  <a:pt x="24" y="100"/>
                </a:lnTo>
                <a:lnTo>
                  <a:pt x="24" y="58"/>
                </a:lnTo>
                <a:lnTo>
                  <a:pt x="24" y="66"/>
                </a:lnTo>
                <a:lnTo>
                  <a:pt x="26" y="67"/>
                </a:lnTo>
                <a:lnTo>
                  <a:pt x="26" y="53"/>
                </a:lnTo>
                <a:lnTo>
                  <a:pt x="26" y="92"/>
                </a:lnTo>
                <a:lnTo>
                  <a:pt x="28" y="90"/>
                </a:lnTo>
                <a:lnTo>
                  <a:pt x="28" y="34"/>
                </a:lnTo>
                <a:lnTo>
                  <a:pt x="28" y="151"/>
                </a:lnTo>
                <a:lnTo>
                  <a:pt x="29" y="152"/>
                </a:lnTo>
                <a:lnTo>
                  <a:pt x="29" y="162"/>
                </a:lnTo>
                <a:lnTo>
                  <a:pt x="29" y="83"/>
                </a:lnTo>
                <a:lnTo>
                  <a:pt x="31" y="94"/>
                </a:lnTo>
                <a:lnTo>
                  <a:pt x="31" y="107"/>
                </a:lnTo>
                <a:lnTo>
                  <a:pt x="31" y="28"/>
                </a:lnTo>
                <a:lnTo>
                  <a:pt x="31" y="53"/>
                </a:lnTo>
                <a:lnTo>
                  <a:pt x="33" y="54"/>
                </a:lnTo>
                <a:lnTo>
                  <a:pt x="33" y="102"/>
                </a:lnTo>
                <a:lnTo>
                  <a:pt x="33" y="39"/>
                </a:lnTo>
                <a:lnTo>
                  <a:pt x="35" y="39"/>
                </a:lnTo>
                <a:lnTo>
                  <a:pt x="35" y="165"/>
                </a:lnTo>
                <a:lnTo>
                  <a:pt x="35" y="158"/>
                </a:lnTo>
                <a:lnTo>
                  <a:pt x="36" y="140"/>
                </a:lnTo>
                <a:lnTo>
                  <a:pt x="36" y="201"/>
                </a:lnTo>
                <a:lnTo>
                  <a:pt x="36" y="92"/>
                </a:lnTo>
                <a:lnTo>
                  <a:pt x="36" y="189"/>
                </a:lnTo>
                <a:lnTo>
                  <a:pt x="38" y="178"/>
                </a:lnTo>
                <a:lnTo>
                  <a:pt x="38" y="187"/>
                </a:lnTo>
                <a:lnTo>
                  <a:pt x="38" y="115"/>
                </a:lnTo>
                <a:lnTo>
                  <a:pt x="38" y="153"/>
                </a:lnTo>
                <a:lnTo>
                  <a:pt x="40" y="146"/>
                </a:lnTo>
                <a:lnTo>
                  <a:pt x="40" y="146"/>
                </a:lnTo>
                <a:lnTo>
                  <a:pt x="40" y="68"/>
                </a:lnTo>
                <a:lnTo>
                  <a:pt x="40" y="120"/>
                </a:lnTo>
                <a:lnTo>
                  <a:pt x="42" y="138"/>
                </a:lnTo>
                <a:lnTo>
                  <a:pt x="42" y="144"/>
                </a:lnTo>
                <a:lnTo>
                  <a:pt x="42" y="69"/>
                </a:lnTo>
                <a:lnTo>
                  <a:pt x="42" y="85"/>
                </a:lnTo>
                <a:lnTo>
                  <a:pt x="43" y="86"/>
                </a:lnTo>
                <a:lnTo>
                  <a:pt x="43" y="52"/>
                </a:lnTo>
                <a:lnTo>
                  <a:pt x="43" y="110"/>
                </a:lnTo>
                <a:lnTo>
                  <a:pt x="45" y="146"/>
                </a:lnTo>
                <a:lnTo>
                  <a:pt x="45" y="169"/>
                </a:lnTo>
                <a:lnTo>
                  <a:pt x="45" y="104"/>
                </a:lnTo>
                <a:lnTo>
                  <a:pt x="47" y="98"/>
                </a:lnTo>
                <a:lnTo>
                  <a:pt x="47" y="122"/>
                </a:lnTo>
                <a:lnTo>
                  <a:pt x="47" y="46"/>
                </a:lnTo>
                <a:lnTo>
                  <a:pt x="47" y="61"/>
                </a:lnTo>
                <a:lnTo>
                  <a:pt x="49" y="62"/>
                </a:lnTo>
                <a:lnTo>
                  <a:pt x="49" y="158"/>
                </a:lnTo>
                <a:lnTo>
                  <a:pt x="49" y="141"/>
                </a:lnTo>
                <a:lnTo>
                  <a:pt x="50" y="136"/>
                </a:lnTo>
                <a:lnTo>
                  <a:pt x="50" y="160"/>
                </a:lnTo>
                <a:lnTo>
                  <a:pt x="50" y="71"/>
                </a:lnTo>
                <a:lnTo>
                  <a:pt x="50" y="144"/>
                </a:lnTo>
                <a:lnTo>
                  <a:pt x="52" y="154"/>
                </a:lnTo>
                <a:lnTo>
                  <a:pt x="52" y="212"/>
                </a:lnTo>
                <a:lnTo>
                  <a:pt x="52" y="77"/>
                </a:lnTo>
                <a:lnTo>
                  <a:pt x="52" y="146"/>
                </a:lnTo>
                <a:lnTo>
                  <a:pt x="54" y="147"/>
                </a:lnTo>
                <a:lnTo>
                  <a:pt x="54" y="152"/>
                </a:lnTo>
                <a:lnTo>
                  <a:pt x="54" y="62"/>
                </a:lnTo>
                <a:lnTo>
                  <a:pt x="55" y="68"/>
                </a:lnTo>
                <a:lnTo>
                  <a:pt x="55" y="55"/>
                </a:lnTo>
                <a:lnTo>
                  <a:pt x="55" y="108"/>
                </a:lnTo>
                <a:lnTo>
                  <a:pt x="57" y="86"/>
                </a:lnTo>
                <a:lnTo>
                  <a:pt x="57" y="101"/>
                </a:lnTo>
                <a:lnTo>
                  <a:pt x="57" y="53"/>
                </a:lnTo>
                <a:lnTo>
                  <a:pt x="57" y="77"/>
                </a:lnTo>
                <a:lnTo>
                  <a:pt x="59" y="80"/>
                </a:lnTo>
                <a:lnTo>
                  <a:pt x="59" y="88"/>
                </a:lnTo>
                <a:lnTo>
                  <a:pt x="59" y="35"/>
                </a:lnTo>
                <a:lnTo>
                  <a:pt x="59" y="47"/>
                </a:lnTo>
                <a:lnTo>
                  <a:pt x="61" y="102"/>
                </a:lnTo>
                <a:lnTo>
                  <a:pt x="61" y="158"/>
                </a:lnTo>
                <a:lnTo>
                  <a:pt x="61" y="92"/>
                </a:lnTo>
                <a:lnTo>
                  <a:pt x="62" y="83"/>
                </a:lnTo>
                <a:lnTo>
                  <a:pt x="62" y="99"/>
                </a:lnTo>
                <a:lnTo>
                  <a:pt x="62" y="33"/>
                </a:lnTo>
                <a:lnTo>
                  <a:pt x="62" y="40"/>
                </a:lnTo>
                <a:lnTo>
                  <a:pt x="64" y="42"/>
                </a:lnTo>
                <a:lnTo>
                  <a:pt x="64" y="9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2" name="Freeform 88"/>
          <p:cNvSpPr>
            <a:spLocks/>
          </p:cNvSpPr>
          <p:nvPr/>
        </p:nvSpPr>
        <p:spPr bwMode="auto">
          <a:xfrm>
            <a:off x="9387583" y="3218028"/>
            <a:ext cx="384697" cy="620242"/>
          </a:xfrm>
          <a:custGeom>
            <a:avLst/>
            <a:gdLst/>
            <a:ahLst/>
            <a:cxnLst>
              <a:cxn ang="0">
                <a:pos x="2" y="12"/>
              </a:cxn>
              <a:cxn ang="0">
                <a:pos x="4" y="100"/>
              </a:cxn>
              <a:cxn ang="0">
                <a:pos x="4" y="146"/>
              </a:cxn>
              <a:cxn ang="0">
                <a:pos x="5" y="88"/>
              </a:cxn>
              <a:cxn ang="0">
                <a:pos x="7" y="139"/>
              </a:cxn>
              <a:cxn ang="0">
                <a:pos x="9" y="98"/>
              </a:cxn>
              <a:cxn ang="0">
                <a:pos x="9" y="49"/>
              </a:cxn>
              <a:cxn ang="0">
                <a:pos x="11" y="18"/>
              </a:cxn>
              <a:cxn ang="0">
                <a:pos x="12" y="131"/>
              </a:cxn>
              <a:cxn ang="0">
                <a:pos x="14" y="95"/>
              </a:cxn>
              <a:cxn ang="0">
                <a:pos x="16" y="25"/>
              </a:cxn>
              <a:cxn ang="0">
                <a:pos x="16" y="106"/>
              </a:cxn>
              <a:cxn ang="0">
                <a:pos x="18" y="43"/>
              </a:cxn>
              <a:cxn ang="0">
                <a:pos x="19" y="186"/>
              </a:cxn>
              <a:cxn ang="0">
                <a:pos x="21" y="123"/>
              </a:cxn>
              <a:cxn ang="0">
                <a:pos x="21" y="63"/>
              </a:cxn>
              <a:cxn ang="0">
                <a:pos x="23" y="70"/>
              </a:cxn>
              <a:cxn ang="0">
                <a:pos x="25" y="76"/>
              </a:cxn>
              <a:cxn ang="0">
                <a:pos x="26" y="6"/>
              </a:cxn>
              <a:cxn ang="0">
                <a:pos x="28" y="136"/>
              </a:cxn>
              <a:cxn ang="0">
                <a:pos x="30" y="77"/>
              </a:cxn>
              <a:cxn ang="0">
                <a:pos x="32" y="65"/>
              </a:cxn>
              <a:cxn ang="0">
                <a:pos x="33" y="36"/>
              </a:cxn>
              <a:cxn ang="0">
                <a:pos x="33" y="103"/>
              </a:cxn>
              <a:cxn ang="0">
                <a:pos x="35" y="52"/>
              </a:cxn>
              <a:cxn ang="0">
                <a:pos x="37" y="149"/>
              </a:cxn>
              <a:cxn ang="0">
                <a:pos x="38" y="107"/>
              </a:cxn>
              <a:cxn ang="0">
                <a:pos x="38" y="85"/>
              </a:cxn>
              <a:cxn ang="0">
                <a:pos x="40" y="42"/>
              </a:cxn>
              <a:cxn ang="0">
                <a:pos x="42" y="34"/>
              </a:cxn>
              <a:cxn ang="0">
                <a:pos x="44" y="19"/>
              </a:cxn>
              <a:cxn ang="0">
                <a:pos x="45" y="42"/>
              </a:cxn>
              <a:cxn ang="0">
                <a:pos x="47" y="17"/>
              </a:cxn>
              <a:cxn ang="0">
                <a:pos x="49" y="127"/>
              </a:cxn>
              <a:cxn ang="0">
                <a:pos x="51" y="118"/>
              </a:cxn>
              <a:cxn ang="0">
                <a:pos x="51" y="134"/>
              </a:cxn>
              <a:cxn ang="0">
                <a:pos x="52" y="59"/>
              </a:cxn>
              <a:cxn ang="0">
                <a:pos x="54" y="27"/>
              </a:cxn>
              <a:cxn ang="0">
                <a:pos x="56" y="69"/>
              </a:cxn>
              <a:cxn ang="0">
                <a:pos x="58" y="36"/>
              </a:cxn>
              <a:cxn ang="0">
                <a:pos x="58" y="13"/>
              </a:cxn>
              <a:cxn ang="0">
                <a:pos x="59" y="93"/>
              </a:cxn>
            </a:cxnLst>
            <a:rect l="0" t="0" r="r" b="b"/>
            <a:pathLst>
              <a:path w="61" h="186">
                <a:moveTo>
                  <a:pt x="0" y="64"/>
                </a:moveTo>
                <a:lnTo>
                  <a:pt x="0" y="12"/>
                </a:lnTo>
                <a:lnTo>
                  <a:pt x="2" y="12"/>
                </a:lnTo>
                <a:lnTo>
                  <a:pt x="2" y="8"/>
                </a:lnTo>
                <a:lnTo>
                  <a:pt x="2" y="106"/>
                </a:lnTo>
                <a:lnTo>
                  <a:pt x="4" y="100"/>
                </a:lnTo>
                <a:lnTo>
                  <a:pt x="4" y="180"/>
                </a:lnTo>
                <a:lnTo>
                  <a:pt x="4" y="64"/>
                </a:lnTo>
                <a:lnTo>
                  <a:pt x="4" y="146"/>
                </a:lnTo>
                <a:lnTo>
                  <a:pt x="5" y="153"/>
                </a:lnTo>
                <a:lnTo>
                  <a:pt x="5" y="163"/>
                </a:lnTo>
                <a:lnTo>
                  <a:pt x="5" y="88"/>
                </a:lnTo>
                <a:lnTo>
                  <a:pt x="5" y="109"/>
                </a:lnTo>
                <a:lnTo>
                  <a:pt x="7" y="125"/>
                </a:lnTo>
                <a:lnTo>
                  <a:pt x="7" y="139"/>
                </a:lnTo>
                <a:lnTo>
                  <a:pt x="7" y="48"/>
                </a:lnTo>
                <a:lnTo>
                  <a:pt x="7" y="83"/>
                </a:lnTo>
                <a:lnTo>
                  <a:pt x="9" y="98"/>
                </a:lnTo>
                <a:lnTo>
                  <a:pt x="9" y="111"/>
                </a:lnTo>
                <a:lnTo>
                  <a:pt x="9" y="45"/>
                </a:lnTo>
                <a:lnTo>
                  <a:pt x="9" y="49"/>
                </a:lnTo>
                <a:lnTo>
                  <a:pt x="11" y="56"/>
                </a:lnTo>
                <a:lnTo>
                  <a:pt x="11" y="58"/>
                </a:lnTo>
                <a:lnTo>
                  <a:pt x="11" y="18"/>
                </a:lnTo>
                <a:lnTo>
                  <a:pt x="11" y="24"/>
                </a:lnTo>
                <a:lnTo>
                  <a:pt x="12" y="46"/>
                </a:lnTo>
                <a:lnTo>
                  <a:pt x="12" y="131"/>
                </a:lnTo>
                <a:lnTo>
                  <a:pt x="12" y="93"/>
                </a:lnTo>
                <a:lnTo>
                  <a:pt x="14" y="93"/>
                </a:lnTo>
                <a:lnTo>
                  <a:pt x="14" y="95"/>
                </a:lnTo>
                <a:lnTo>
                  <a:pt x="14" y="16"/>
                </a:lnTo>
                <a:lnTo>
                  <a:pt x="14" y="20"/>
                </a:lnTo>
                <a:lnTo>
                  <a:pt x="16" y="25"/>
                </a:lnTo>
                <a:lnTo>
                  <a:pt x="16" y="134"/>
                </a:lnTo>
                <a:lnTo>
                  <a:pt x="16" y="18"/>
                </a:lnTo>
                <a:lnTo>
                  <a:pt x="16" y="106"/>
                </a:lnTo>
                <a:lnTo>
                  <a:pt x="18" y="103"/>
                </a:lnTo>
                <a:lnTo>
                  <a:pt x="18" y="120"/>
                </a:lnTo>
                <a:lnTo>
                  <a:pt x="18" y="43"/>
                </a:lnTo>
                <a:lnTo>
                  <a:pt x="18" y="113"/>
                </a:lnTo>
                <a:lnTo>
                  <a:pt x="19" y="122"/>
                </a:lnTo>
                <a:lnTo>
                  <a:pt x="19" y="186"/>
                </a:lnTo>
                <a:lnTo>
                  <a:pt x="19" y="51"/>
                </a:lnTo>
                <a:lnTo>
                  <a:pt x="19" y="128"/>
                </a:lnTo>
                <a:lnTo>
                  <a:pt x="21" y="123"/>
                </a:lnTo>
                <a:lnTo>
                  <a:pt x="21" y="125"/>
                </a:lnTo>
                <a:lnTo>
                  <a:pt x="21" y="57"/>
                </a:lnTo>
                <a:lnTo>
                  <a:pt x="21" y="63"/>
                </a:lnTo>
                <a:lnTo>
                  <a:pt x="23" y="39"/>
                </a:lnTo>
                <a:lnTo>
                  <a:pt x="23" y="26"/>
                </a:lnTo>
                <a:lnTo>
                  <a:pt x="23" y="70"/>
                </a:lnTo>
                <a:lnTo>
                  <a:pt x="25" y="62"/>
                </a:lnTo>
                <a:lnTo>
                  <a:pt x="25" y="21"/>
                </a:lnTo>
                <a:lnTo>
                  <a:pt x="25" y="76"/>
                </a:lnTo>
                <a:lnTo>
                  <a:pt x="26" y="52"/>
                </a:lnTo>
                <a:lnTo>
                  <a:pt x="26" y="57"/>
                </a:lnTo>
                <a:lnTo>
                  <a:pt x="26" y="6"/>
                </a:lnTo>
                <a:lnTo>
                  <a:pt x="26" y="17"/>
                </a:lnTo>
                <a:lnTo>
                  <a:pt x="28" y="19"/>
                </a:lnTo>
                <a:lnTo>
                  <a:pt x="28" y="136"/>
                </a:lnTo>
                <a:lnTo>
                  <a:pt x="28" y="6"/>
                </a:lnTo>
                <a:lnTo>
                  <a:pt x="28" y="77"/>
                </a:lnTo>
                <a:lnTo>
                  <a:pt x="30" y="77"/>
                </a:lnTo>
                <a:lnTo>
                  <a:pt x="30" y="0"/>
                </a:lnTo>
                <a:lnTo>
                  <a:pt x="32" y="8"/>
                </a:lnTo>
                <a:lnTo>
                  <a:pt x="32" y="65"/>
                </a:lnTo>
                <a:lnTo>
                  <a:pt x="32" y="6"/>
                </a:lnTo>
                <a:lnTo>
                  <a:pt x="32" y="42"/>
                </a:lnTo>
                <a:lnTo>
                  <a:pt x="33" y="36"/>
                </a:lnTo>
                <a:lnTo>
                  <a:pt x="33" y="103"/>
                </a:lnTo>
                <a:lnTo>
                  <a:pt x="33" y="7"/>
                </a:lnTo>
                <a:lnTo>
                  <a:pt x="33" y="103"/>
                </a:lnTo>
                <a:lnTo>
                  <a:pt x="35" y="103"/>
                </a:lnTo>
                <a:lnTo>
                  <a:pt x="35" y="184"/>
                </a:lnTo>
                <a:lnTo>
                  <a:pt x="35" y="52"/>
                </a:lnTo>
                <a:lnTo>
                  <a:pt x="35" y="148"/>
                </a:lnTo>
                <a:lnTo>
                  <a:pt x="37" y="137"/>
                </a:lnTo>
                <a:lnTo>
                  <a:pt x="37" y="149"/>
                </a:lnTo>
                <a:lnTo>
                  <a:pt x="37" y="83"/>
                </a:lnTo>
                <a:lnTo>
                  <a:pt x="37" y="110"/>
                </a:lnTo>
                <a:lnTo>
                  <a:pt x="38" y="107"/>
                </a:lnTo>
                <a:lnTo>
                  <a:pt x="38" y="122"/>
                </a:lnTo>
                <a:lnTo>
                  <a:pt x="38" y="50"/>
                </a:lnTo>
                <a:lnTo>
                  <a:pt x="38" y="85"/>
                </a:lnTo>
                <a:lnTo>
                  <a:pt x="40" y="66"/>
                </a:lnTo>
                <a:lnTo>
                  <a:pt x="40" y="103"/>
                </a:lnTo>
                <a:lnTo>
                  <a:pt x="40" y="42"/>
                </a:lnTo>
                <a:lnTo>
                  <a:pt x="42" y="35"/>
                </a:lnTo>
                <a:lnTo>
                  <a:pt x="42" y="67"/>
                </a:lnTo>
                <a:lnTo>
                  <a:pt x="42" y="34"/>
                </a:lnTo>
                <a:lnTo>
                  <a:pt x="44" y="40"/>
                </a:lnTo>
                <a:lnTo>
                  <a:pt x="44" y="136"/>
                </a:lnTo>
                <a:lnTo>
                  <a:pt x="44" y="19"/>
                </a:lnTo>
                <a:lnTo>
                  <a:pt x="44" y="103"/>
                </a:lnTo>
                <a:lnTo>
                  <a:pt x="45" y="101"/>
                </a:lnTo>
                <a:lnTo>
                  <a:pt x="45" y="42"/>
                </a:lnTo>
                <a:lnTo>
                  <a:pt x="47" y="24"/>
                </a:lnTo>
                <a:lnTo>
                  <a:pt x="47" y="133"/>
                </a:lnTo>
                <a:lnTo>
                  <a:pt x="47" y="17"/>
                </a:lnTo>
                <a:lnTo>
                  <a:pt x="47" y="116"/>
                </a:lnTo>
                <a:lnTo>
                  <a:pt x="49" y="126"/>
                </a:lnTo>
                <a:lnTo>
                  <a:pt x="49" y="127"/>
                </a:lnTo>
                <a:lnTo>
                  <a:pt x="49" y="50"/>
                </a:lnTo>
                <a:lnTo>
                  <a:pt x="49" y="117"/>
                </a:lnTo>
                <a:lnTo>
                  <a:pt x="51" y="118"/>
                </a:lnTo>
                <a:lnTo>
                  <a:pt x="51" y="180"/>
                </a:lnTo>
                <a:lnTo>
                  <a:pt x="51" y="50"/>
                </a:lnTo>
                <a:lnTo>
                  <a:pt x="51" y="134"/>
                </a:lnTo>
                <a:lnTo>
                  <a:pt x="52" y="136"/>
                </a:lnTo>
                <a:lnTo>
                  <a:pt x="52" y="56"/>
                </a:lnTo>
                <a:lnTo>
                  <a:pt x="52" y="59"/>
                </a:lnTo>
                <a:lnTo>
                  <a:pt x="54" y="64"/>
                </a:lnTo>
                <a:lnTo>
                  <a:pt x="54" y="74"/>
                </a:lnTo>
                <a:lnTo>
                  <a:pt x="54" y="27"/>
                </a:lnTo>
                <a:lnTo>
                  <a:pt x="54" y="53"/>
                </a:lnTo>
                <a:lnTo>
                  <a:pt x="56" y="56"/>
                </a:lnTo>
                <a:lnTo>
                  <a:pt x="56" y="69"/>
                </a:lnTo>
                <a:lnTo>
                  <a:pt x="56" y="29"/>
                </a:lnTo>
                <a:lnTo>
                  <a:pt x="56" y="42"/>
                </a:lnTo>
                <a:lnTo>
                  <a:pt x="58" y="36"/>
                </a:lnTo>
                <a:lnTo>
                  <a:pt x="58" y="72"/>
                </a:lnTo>
                <a:lnTo>
                  <a:pt x="58" y="12"/>
                </a:lnTo>
                <a:lnTo>
                  <a:pt x="58" y="13"/>
                </a:lnTo>
                <a:lnTo>
                  <a:pt x="59" y="13"/>
                </a:lnTo>
                <a:lnTo>
                  <a:pt x="59" y="134"/>
                </a:lnTo>
                <a:lnTo>
                  <a:pt x="59" y="93"/>
                </a:lnTo>
                <a:lnTo>
                  <a:pt x="61" y="78"/>
                </a:lnTo>
                <a:lnTo>
                  <a:pt x="61" y="8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3" name="Freeform 89"/>
          <p:cNvSpPr>
            <a:spLocks/>
          </p:cNvSpPr>
          <p:nvPr/>
        </p:nvSpPr>
        <p:spPr bwMode="auto">
          <a:xfrm>
            <a:off x="9772280" y="3057966"/>
            <a:ext cx="397309" cy="800313"/>
          </a:xfrm>
          <a:custGeom>
            <a:avLst/>
            <a:gdLst/>
            <a:ahLst/>
            <a:cxnLst>
              <a:cxn ang="0">
                <a:pos x="0" y="108"/>
              </a:cxn>
              <a:cxn ang="0">
                <a:pos x="2" y="48"/>
              </a:cxn>
              <a:cxn ang="0">
                <a:pos x="4" y="138"/>
              </a:cxn>
              <a:cxn ang="0">
                <a:pos x="5" y="125"/>
              </a:cxn>
              <a:cxn ang="0">
                <a:pos x="5" y="182"/>
              </a:cxn>
              <a:cxn ang="0">
                <a:pos x="7" y="122"/>
              </a:cxn>
              <a:cxn ang="0">
                <a:pos x="9" y="85"/>
              </a:cxn>
              <a:cxn ang="0">
                <a:pos x="11" y="150"/>
              </a:cxn>
              <a:cxn ang="0">
                <a:pos x="12" y="130"/>
              </a:cxn>
              <a:cxn ang="0">
                <a:pos x="14" y="124"/>
              </a:cxn>
              <a:cxn ang="0">
                <a:pos x="16" y="125"/>
              </a:cxn>
              <a:cxn ang="0">
                <a:pos x="16" y="141"/>
              </a:cxn>
              <a:cxn ang="0">
                <a:pos x="17" y="135"/>
              </a:cxn>
              <a:cxn ang="0">
                <a:pos x="19" y="29"/>
              </a:cxn>
              <a:cxn ang="0">
                <a:pos x="21" y="86"/>
              </a:cxn>
              <a:cxn ang="0">
                <a:pos x="23" y="31"/>
              </a:cxn>
              <a:cxn ang="0">
                <a:pos x="24" y="141"/>
              </a:cxn>
              <a:cxn ang="0">
                <a:pos x="26" y="123"/>
              </a:cxn>
              <a:cxn ang="0">
                <a:pos x="28" y="93"/>
              </a:cxn>
              <a:cxn ang="0">
                <a:pos x="28" y="85"/>
              </a:cxn>
              <a:cxn ang="0">
                <a:pos x="30" y="85"/>
              </a:cxn>
              <a:cxn ang="0">
                <a:pos x="31" y="130"/>
              </a:cxn>
              <a:cxn ang="0">
                <a:pos x="33" y="92"/>
              </a:cxn>
              <a:cxn ang="0">
                <a:pos x="35" y="86"/>
              </a:cxn>
              <a:cxn ang="0">
                <a:pos x="35" y="62"/>
              </a:cxn>
              <a:cxn ang="0">
                <a:pos x="37" y="43"/>
              </a:cxn>
              <a:cxn ang="0">
                <a:pos x="38" y="25"/>
              </a:cxn>
              <a:cxn ang="0">
                <a:pos x="40" y="29"/>
              </a:cxn>
              <a:cxn ang="0">
                <a:pos x="42" y="165"/>
              </a:cxn>
              <a:cxn ang="0">
                <a:pos x="44" y="161"/>
              </a:cxn>
              <a:cxn ang="0">
                <a:pos x="45" y="178"/>
              </a:cxn>
              <a:cxn ang="0">
                <a:pos x="47" y="164"/>
              </a:cxn>
              <a:cxn ang="0">
                <a:pos x="47" y="101"/>
              </a:cxn>
              <a:cxn ang="0">
                <a:pos x="49" y="56"/>
              </a:cxn>
              <a:cxn ang="0">
                <a:pos x="51" y="165"/>
              </a:cxn>
              <a:cxn ang="0">
                <a:pos x="52" y="141"/>
              </a:cxn>
              <a:cxn ang="0">
                <a:pos x="54" y="166"/>
              </a:cxn>
              <a:cxn ang="0">
                <a:pos x="56" y="102"/>
              </a:cxn>
              <a:cxn ang="0">
                <a:pos x="57" y="116"/>
              </a:cxn>
              <a:cxn ang="0">
                <a:pos x="59" y="79"/>
              </a:cxn>
              <a:cxn ang="0">
                <a:pos x="59" y="68"/>
              </a:cxn>
              <a:cxn ang="0">
                <a:pos x="61" y="38"/>
              </a:cxn>
            </a:cxnLst>
            <a:rect l="0" t="0" r="r" b="b"/>
            <a:pathLst>
              <a:path w="63" h="240">
                <a:moveTo>
                  <a:pt x="0" y="130"/>
                </a:moveTo>
                <a:lnTo>
                  <a:pt x="0" y="91"/>
                </a:lnTo>
                <a:lnTo>
                  <a:pt x="0" y="108"/>
                </a:lnTo>
                <a:lnTo>
                  <a:pt x="2" y="83"/>
                </a:lnTo>
                <a:lnTo>
                  <a:pt x="2" y="114"/>
                </a:lnTo>
                <a:lnTo>
                  <a:pt x="2" y="48"/>
                </a:lnTo>
                <a:lnTo>
                  <a:pt x="2" y="81"/>
                </a:lnTo>
                <a:lnTo>
                  <a:pt x="4" y="99"/>
                </a:lnTo>
                <a:lnTo>
                  <a:pt x="4" y="138"/>
                </a:lnTo>
                <a:lnTo>
                  <a:pt x="4" y="66"/>
                </a:lnTo>
                <a:lnTo>
                  <a:pt x="4" y="116"/>
                </a:lnTo>
                <a:lnTo>
                  <a:pt x="5" y="125"/>
                </a:lnTo>
                <a:lnTo>
                  <a:pt x="5" y="240"/>
                </a:lnTo>
                <a:lnTo>
                  <a:pt x="5" y="92"/>
                </a:lnTo>
                <a:lnTo>
                  <a:pt x="5" y="182"/>
                </a:lnTo>
                <a:lnTo>
                  <a:pt x="7" y="172"/>
                </a:lnTo>
                <a:lnTo>
                  <a:pt x="7" y="195"/>
                </a:lnTo>
                <a:lnTo>
                  <a:pt x="7" y="122"/>
                </a:lnTo>
                <a:lnTo>
                  <a:pt x="9" y="101"/>
                </a:lnTo>
                <a:lnTo>
                  <a:pt x="9" y="157"/>
                </a:lnTo>
                <a:lnTo>
                  <a:pt x="9" y="85"/>
                </a:lnTo>
                <a:lnTo>
                  <a:pt x="9" y="118"/>
                </a:lnTo>
                <a:lnTo>
                  <a:pt x="11" y="134"/>
                </a:lnTo>
                <a:lnTo>
                  <a:pt x="11" y="150"/>
                </a:lnTo>
                <a:lnTo>
                  <a:pt x="11" y="110"/>
                </a:lnTo>
                <a:lnTo>
                  <a:pt x="12" y="107"/>
                </a:lnTo>
                <a:lnTo>
                  <a:pt x="12" y="130"/>
                </a:lnTo>
                <a:lnTo>
                  <a:pt x="12" y="91"/>
                </a:lnTo>
                <a:lnTo>
                  <a:pt x="12" y="127"/>
                </a:lnTo>
                <a:lnTo>
                  <a:pt x="14" y="124"/>
                </a:lnTo>
                <a:lnTo>
                  <a:pt x="14" y="142"/>
                </a:lnTo>
                <a:lnTo>
                  <a:pt x="14" y="120"/>
                </a:lnTo>
                <a:lnTo>
                  <a:pt x="16" y="125"/>
                </a:lnTo>
                <a:lnTo>
                  <a:pt x="16" y="149"/>
                </a:lnTo>
                <a:lnTo>
                  <a:pt x="16" y="108"/>
                </a:lnTo>
                <a:lnTo>
                  <a:pt x="16" y="141"/>
                </a:lnTo>
                <a:lnTo>
                  <a:pt x="17" y="161"/>
                </a:lnTo>
                <a:lnTo>
                  <a:pt x="17" y="164"/>
                </a:lnTo>
                <a:lnTo>
                  <a:pt x="17" y="135"/>
                </a:lnTo>
                <a:lnTo>
                  <a:pt x="17" y="152"/>
                </a:lnTo>
                <a:lnTo>
                  <a:pt x="19" y="152"/>
                </a:lnTo>
                <a:lnTo>
                  <a:pt x="19" y="29"/>
                </a:lnTo>
                <a:lnTo>
                  <a:pt x="21" y="19"/>
                </a:lnTo>
                <a:lnTo>
                  <a:pt x="21" y="13"/>
                </a:lnTo>
                <a:lnTo>
                  <a:pt x="21" y="86"/>
                </a:lnTo>
                <a:lnTo>
                  <a:pt x="23" y="79"/>
                </a:lnTo>
                <a:lnTo>
                  <a:pt x="23" y="139"/>
                </a:lnTo>
                <a:lnTo>
                  <a:pt x="23" y="31"/>
                </a:lnTo>
                <a:lnTo>
                  <a:pt x="23" y="109"/>
                </a:lnTo>
                <a:lnTo>
                  <a:pt x="24" y="67"/>
                </a:lnTo>
                <a:lnTo>
                  <a:pt x="24" y="141"/>
                </a:lnTo>
                <a:lnTo>
                  <a:pt x="24" y="60"/>
                </a:lnTo>
                <a:lnTo>
                  <a:pt x="24" y="117"/>
                </a:lnTo>
                <a:lnTo>
                  <a:pt x="26" y="123"/>
                </a:lnTo>
                <a:lnTo>
                  <a:pt x="26" y="91"/>
                </a:lnTo>
                <a:lnTo>
                  <a:pt x="26" y="103"/>
                </a:lnTo>
                <a:lnTo>
                  <a:pt x="28" y="93"/>
                </a:lnTo>
                <a:lnTo>
                  <a:pt x="28" y="122"/>
                </a:lnTo>
                <a:lnTo>
                  <a:pt x="28" y="82"/>
                </a:lnTo>
                <a:lnTo>
                  <a:pt x="28" y="85"/>
                </a:lnTo>
                <a:lnTo>
                  <a:pt x="30" y="88"/>
                </a:lnTo>
                <a:lnTo>
                  <a:pt x="30" y="108"/>
                </a:lnTo>
                <a:lnTo>
                  <a:pt x="30" y="85"/>
                </a:lnTo>
                <a:lnTo>
                  <a:pt x="30" y="102"/>
                </a:lnTo>
                <a:lnTo>
                  <a:pt x="31" y="98"/>
                </a:lnTo>
                <a:lnTo>
                  <a:pt x="31" y="130"/>
                </a:lnTo>
                <a:lnTo>
                  <a:pt x="31" y="16"/>
                </a:lnTo>
                <a:lnTo>
                  <a:pt x="33" y="14"/>
                </a:lnTo>
                <a:lnTo>
                  <a:pt x="33" y="92"/>
                </a:lnTo>
                <a:lnTo>
                  <a:pt x="33" y="0"/>
                </a:lnTo>
                <a:lnTo>
                  <a:pt x="33" y="71"/>
                </a:lnTo>
                <a:lnTo>
                  <a:pt x="35" y="86"/>
                </a:lnTo>
                <a:lnTo>
                  <a:pt x="35" y="184"/>
                </a:lnTo>
                <a:lnTo>
                  <a:pt x="35" y="50"/>
                </a:lnTo>
                <a:lnTo>
                  <a:pt x="35" y="62"/>
                </a:lnTo>
                <a:lnTo>
                  <a:pt x="37" y="82"/>
                </a:lnTo>
                <a:lnTo>
                  <a:pt x="37" y="101"/>
                </a:lnTo>
                <a:lnTo>
                  <a:pt x="37" y="43"/>
                </a:lnTo>
                <a:lnTo>
                  <a:pt x="37" y="57"/>
                </a:lnTo>
                <a:lnTo>
                  <a:pt x="38" y="67"/>
                </a:lnTo>
                <a:lnTo>
                  <a:pt x="38" y="25"/>
                </a:lnTo>
                <a:lnTo>
                  <a:pt x="38" y="118"/>
                </a:lnTo>
                <a:lnTo>
                  <a:pt x="40" y="121"/>
                </a:lnTo>
                <a:lnTo>
                  <a:pt x="40" y="29"/>
                </a:lnTo>
                <a:lnTo>
                  <a:pt x="40" y="103"/>
                </a:lnTo>
                <a:lnTo>
                  <a:pt x="42" y="98"/>
                </a:lnTo>
                <a:lnTo>
                  <a:pt x="42" y="165"/>
                </a:lnTo>
                <a:lnTo>
                  <a:pt x="42" y="76"/>
                </a:lnTo>
                <a:lnTo>
                  <a:pt x="42" y="153"/>
                </a:lnTo>
                <a:lnTo>
                  <a:pt x="44" y="161"/>
                </a:lnTo>
                <a:lnTo>
                  <a:pt x="44" y="64"/>
                </a:lnTo>
                <a:lnTo>
                  <a:pt x="45" y="71"/>
                </a:lnTo>
                <a:lnTo>
                  <a:pt x="45" y="178"/>
                </a:lnTo>
                <a:lnTo>
                  <a:pt x="45" y="50"/>
                </a:lnTo>
                <a:lnTo>
                  <a:pt x="45" y="165"/>
                </a:lnTo>
                <a:lnTo>
                  <a:pt x="47" y="164"/>
                </a:lnTo>
                <a:lnTo>
                  <a:pt x="47" y="170"/>
                </a:lnTo>
                <a:lnTo>
                  <a:pt x="47" y="98"/>
                </a:lnTo>
                <a:lnTo>
                  <a:pt x="47" y="101"/>
                </a:lnTo>
                <a:lnTo>
                  <a:pt x="49" y="96"/>
                </a:lnTo>
                <a:lnTo>
                  <a:pt x="49" y="161"/>
                </a:lnTo>
                <a:lnTo>
                  <a:pt x="49" y="56"/>
                </a:lnTo>
                <a:lnTo>
                  <a:pt x="49" y="151"/>
                </a:lnTo>
                <a:lnTo>
                  <a:pt x="51" y="152"/>
                </a:lnTo>
                <a:lnTo>
                  <a:pt x="51" y="165"/>
                </a:lnTo>
                <a:lnTo>
                  <a:pt x="51" y="72"/>
                </a:lnTo>
                <a:lnTo>
                  <a:pt x="51" y="129"/>
                </a:lnTo>
                <a:lnTo>
                  <a:pt x="52" y="141"/>
                </a:lnTo>
                <a:lnTo>
                  <a:pt x="52" y="47"/>
                </a:lnTo>
                <a:lnTo>
                  <a:pt x="52" y="215"/>
                </a:lnTo>
                <a:lnTo>
                  <a:pt x="54" y="166"/>
                </a:lnTo>
                <a:lnTo>
                  <a:pt x="54" y="189"/>
                </a:lnTo>
                <a:lnTo>
                  <a:pt x="54" y="98"/>
                </a:lnTo>
                <a:lnTo>
                  <a:pt x="56" y="102"/>
                </a:lnTo>
                <a:lnTo>
                  <a:pt x="56" y="137"/>
                </a:lnTo>
                <a:lnTo>
                  <a:pt x="56" y="115"/>
                </a:lnTo>
                <a:lnTo>
                  <a:pt x="57" y="116"/>
                </a:lnTo>
                <a:lnTo>
                  <a:pt x="57" y="138"/>
                </a:lnTo>
                <a:lnTo>
                  <a:pt x="57" y="84"/>
                </a:lnTo>
                <a:lnTo>
                  <a:pt x="59" y="79"/>
                </a:lnTo>
                <a:lnTo>
                  <a:pt x="59" y="100"/>
                </a:lnTo>
                <a:lnTo>
                  <a:pt x="59" y="53"/>
                </a:lnTo>
                <a:lnTo>
                  <a:pt x="59" y="68"/>
                </a:lnTo>
                <a:lnTo>
                  <a:pt x="61" y="59"/>
                </a:lnTo>
                <a:lnTo>
                  <a:pt x="61" y="178"/>
                </a:lnTo>
                <a:lnTo>
                  <a:pt x="61" y="38"/>
                </a:lnTo>
                <a:lnTo>
                  <a:pt x="61" y="156"/>
                </a:lnTo>
                <a:lnTo>
                  <a:pt x="63" y="1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4" name="Freeform 90"/>
          <p:cNvSpPr>
            <a:spLocks/>
          </p:cNvSpPr>
          <p:nvPr/>
        </p:nvSpPr>
        <p:spPr bwMode="auto">
          <a:xfrm>
            <a:off x="10169589" y="3114654"/>
            <a:ext cx="391005" cy="660258"/>
          </a:xfrm>
          <a:custGeom>
            <a:avLst/>
            <a:gdLst/>
            <a:ahLst/>
            <a:cxnLst>
              <a:cxn ang="0">
                <a:pos x="0" y="62"/>
              </a:cxn>
              <a:cxn ang="0">
                <a:pos x="1" y="19"/>
              </a:cxn>
              <a:cxn ang="0">
                <a:pos x="3" y="17"/>
              </a:cxn>
              <a:cxn ang="0">
                <a:pos x="5" y="0"/>
              </a:cxn>
              <a:cxn ang="0">
                <a:pos x="7" y="62"/>
              </a:cxn>
              <a:cxn ang="0">
                <a:pos x="8" y="19"/>
              </a:cxn>
              <a:cxn ang="0">
                <a:pos x="10" y="139"/>
              </a:cxn>
              <a:cxn ang="0">
                <a:pos x="12" y="118"/>
              </a:cxn>
              <a:cxn ang="0">
                <a:pos x="14" y="58"/>
              </a:cxn>
              <a:cxn ang="0">
                <a:pos x="14" y="151"/>
              </a:cxn>
              <a:cxn ang="0">
                <a:pos x="15" y="88"/>
              </a:cxn>
              <a:cxn ang="0">
                <a:pos x="17" y="161"/>
              </a:cxn>
              <a:cxn ang="0">
                <a:pos x="19" y="51"/>
              </a:cxn>
              <a:cxn ang="0">
                <a:pos x="21" y="147"/>
              </a:cxn>
              <a:cxn ang="0">
                <a:pos x="22" y="168"/>
              </a:cxn>
              <a:cxn ang="0">
                <a:pos x="24" y="81"/>
              </a:cxn>
              <a:cxn ang="0">
                <a:pos x="26" y="86"/>
              </a:cxn>
              <a:cxn ang="0">
                <a:pos x="26" y="72"/>
              </a:cxn>
              <a:cxn ang="0">
                <a:pos x="28" y="56"/>
              </a:cxn>
              <a:cxn ang="0">
                <a:pos x="29" y="40"/>
              </a:cxn>
              <a:cxn ang="0">
                <a:pos x="31" y="153"/>
              </a:cxn>
              <a:cxn ang="0">
                <a:pos x="33" y="120"/>
              </a:cxn>
              <a:cxn ang="0">
                <a:pos x="33" y="99"/>
              </a:cxn>
              <a:cxn ang="0">
                <a:pos x="35" y="75"/>
              </a:cxn>
              <a:cxn ang="0">
                <a:pos x="36" y="115"/>
              </a:cxn>
              <a:cxn ang="0">
                <a:pos x="38" y="137"/>
              </a:cxn>
              <a:cxn ang="0">
                <a:pos x="40" y="115"/>
              </a:cxn>
              <a:cxn ang="0">
                <a:pos x="41" y="130"/>
              </a:cxn>
              <a:cxn ang="0">
                <a:pos x="43" y="111"/>
              </a:cxn>
              <a:cxn ang="0">
                <a:pos x="45" y="157"/>
              </a:cxn>
              <a:cxn ang="0">
                <a:pos x="47" y="151"/>
              </a:cxn>
              <a:cxn ang="0">
                <a:pos x="47" y="83"/>
              </a:cxn>
              <a:cxn ang="0">
                <a:pos x="48" y="31"/>
              </a:cxn>
              <a:cxn ang="0">
                <a:pos x="50" y="151"/>
              </a:cxn>
              <a:cxn ang="0">
                <a:pos x="52" y="96"/>
              </a:cxn>
              <a:cxn ang="0">
                <a:pos x="52" y="62"/>
              </a:cxn>
              <a:cxn ang="0">
                <a:pos x="54" y="112"/>
              </a:cxn>
              <a:cxn ang="0">
                <a:pos x="55" y="82"/>
              </a:cxn>
              <a:cxn ang="0">
                <a:pos x="57" y="100"/>
              </a:cxn>
              <a:cxn ang="0">
                <a:pos x="59" y="79"/>
              </a:cxn>
              <a:cxn ang="0">
                <a:pos x="59" y="61"/>
              </a:cxn>
              <a:cxn ang="0">
                <a:pos x="61" y="43"/>
              </a:cxn>
            </a:cxnLst>
            <a:rect l="0" t="0" r="r" b="b"/>
            <a:pathLst>
              <a:path w="62" h="198">
                <a:moveTo>
                  <a:pt x="0" y="141"/>
                </a:moveTo>
                <a:lnTo>
                  <a:pt x="0" y="61"/>
                </a:lnTo>
                <a:lnTo>
                  <a:pt x="0" y="62"/>
                </a:lnTo>
                <a:lnTo>
                  <a:pt x="1" y="62"/>
                </a:lnTo>
                <a:lnTo>
                  <a:pt x="1" y="74"/>
                </a:lnTo>
                <a:lnTo>
                  <a:pt x="1" y="19"/>
                </a:lnTo>
                <a:lnTo>
                  <a:pt x="1" y="58"/>
                </a:lnTo>
                <a:lnTo>
                  <a:pt x="3" y="66"/>
                </a:lnTo>
                <a:lnTo>
                  <a:pt x="3" y="17"/>
                </a:lnTo>
                <a:lnTo>
                  <a:pt x="3" y="59"/>
                </a:lnTo>
                <a:lnTo>
                  <a:pt x="5" y="80"/>
                </a:lnTo>
                <a:lnTo>
                  <a:pt x="5" y="0"/>
                </a:lnTo>
                <a:lnTo>
                  <a:pt x="5" y="183"/>
                </a:lnTo>
                <a:lnTo>
                  <a:pt x="7" y="197"/>
                </a:lnTo>
                <a:lnTo>
                  <a:pt x="7" y="62"/>
                </a:lnTo>
                <a:lnTo>
                  <a:pt x="8" y="55"/>
                </a:lnTo>
                <a:lnTo>
                  <a:pt x="8" y="81"/>
                </a:lnTo>
                <a:lnTo>
                  <a:pt x="8" y="19"/>
                </a:lnTo>
                <a:lnTo>
                  <a:pt x="8" y="23"/>
                </a:lnTo>
                <a:lnTo>
                  <a:pt x="10" y="40"/>
                </a:lnTo>
                <a:lnTo>
                  <a:pt x="10" y="139"/>
                </a:lnTo>
                <a:lnTo>
                  <a:pt x="10" y="32"/>
                </a:lnTo>
                <a:lnTo>
                  <a:pt x="10" y="123"/>
                </a:lnTo>
                <a:lnTo>
                  <a:pt x="12" y="118"/>
                </a:lnTo>
                <a:lnTo>
                  <a:pt x="12" y="48"/>
                </a:lnTo>
                <a:lnTo>
                  <a:pt x="12" y="55"/>
                </a:lnTo>
                <a:lnTo>
                  <a:pt x="14" y="58"/>
                </a:lnTo>
                <a:lnTo>
                  <a:pt x="14" y="179"/>
                </a:lnTo>
                <a:lnTo>
                  <a:pt x="14" y="25"/>
                </a:lnTo>
                <a:lnTo>
                  <a:pt x="14" y="151"/>
                </a:lnTo>
                <a:lnTo>
                  <a:pt x="15" y="157"/>
                </a:lnTo>
                <a:lnTo>
                  <a:pt x="15" y="80"/>
                </a:lnTo>
                <a:lnTo>
                  <a:pt x="15" y="88"/>
                </a:lnTo>
                <a:lnTo>
                  <a:pt x="17" y="84"/>
                </a:lnTo>
                <a:lnTo>
                  <a:pt x="17" y="32"/>
                </a:lnTo>
                <a:lnTo>
                  <a:pt x="17" y="161"/>
                </a:lnTo>
                <a:lnTo>
                  <a:pt x="19" y="147"/>
                </a:lnTo>
                <a:lnTo>
                  <a:pt x="19" y="157"/>
                </a:lnTo>
                <a:lnTo>
                  <a:pt x="19" y="51"/>
                </a:lnTo>
                <a:lnTo>
                  <a:pt x="19" y="118"/>
                </a:lnTo>
                <a:lnTo>
                  <a:pt x="21" y="122"/>
                </a:lnTo>
                <a:lnTo>
                  <a:pt x="21" y="147"/>
                </a:lnTo>
                <a:lnTo>
                  <a:pt x="21" y="35"/>
                </a:lnTo>
                <a:lnTo>
                  <a:pt x="21" y="138"/>
                </a:lnTo>
                <a:lnTo>
                  <a:pt x="22" y="168"/>
                </a:lnTo>
                <a:lnTo>
                  <a:pt x="22" y="198"/>
                </a:lnTo>
                <a:lnTo>
                  <a:pt x="22" y="94"/>
                </a:lnTo>
                <a:lnTo>
                  <a:pt x="24" y="81"/>
                </a:lnTo>
                <a:lnTo>
                  <a:pt x="24" y="101"/>
                </a:lnTo>
                <a:lnTo>
                  <a:pt x="24" y="82"/>
                </a:lnTo>
                <a:lnTo>
                  <a:pt x="26" y="86"/>
                </a:lnTo>
                <a:lnTo>
                  <a:pt x="26" y="104"/>
                </a:lnTo>
                <a:lnTo>
                  <a:pt x="26" y="59"/>
                </a:lnTo>
                <a:lnTo>
                  <a:pt x="26" y="72"/>
                </a:lnTo>
                <a:lnTo>
                  <a:pt x="28" y="66"/>
                </a:lnTo>
                <a:lnTo>
                  <a:pt x="28" y="84"/>
                </a:lnTo>
                <a:lnTo>
                  <a:pt x="28" y="56"/>
                </a:lnTo>
                <a:lnTo>
                  <a:pt x="29" y="53"/>
                </a:lnTo>
                <a:lnTo>
                  <a:pt x="29" y="167"/>
                </a:lnTo>
                <a:lnTo>
                  <a:pt x="29" y="40"/>
                </a:lnTo>
                <a:lnTo>
                  <a:pt x="29" y="148"/>
                </a:lnTo>
                <a:lnTo>
                  <a:pt x="31" y="145"/>
                </a:lnTo>
                <a:lnTo>
                  <a:pt x="31" y="153"/>
                </a:lnTo>
                <a:lnTo>
                  <a:pt x="31" y="97"/>
                </a:lnTo>
                <a:lnTo>
                  <a:pt x="31" y="116"/>
                </a:lnTo>
                <a:lnTo>
                  <a:pt x="33" y="120"/>
                </a:lnTo>
                <a:lnTo>
                  <a:pt x="33" y="144"/>
                </a:lnTo>
                <a:lnTo>
                  <a:pt x="33" y="93"/>
                </a:lnTo>
                <a:lnTo>
                  <a:pt x="33" y="99"/>
                </a:lnTo>
                <a:lnTo>
                  <a:pt x="35" y="106"/>
                </a:lnTo>
                <a:lnTo>
                  <a:pt x="35" y="121"/>
                </a:lnTo>
                <a:lnTo>
                  <a:pt x="35" y="75"/>
                </a:lnTo>
                <a:lnTo>
                  <a:pt x="35" y="91"/>
                </a:lnTo>
                <a:lnTo>
                  <a:pt x="36" y="74"/>
                </a:lnTo>
                <a:lnTo>
                  <a:pt x="36" y="115"/>
                </a:lnTo>
                <a:lnTo>
                  <a:pt x="36" y="32"/>
                </a:lnTo>
                <a:lnTo>
                  <a:pt x="36" y="46"/>
                </a:lnTo>
                <a:lnTo>
                  <a:pt x="38" y="137"/>
                </a:lnTo>
                <a:lnTo>
                  <a:pt x="38" y="198"/>
                </a:lnTo>
                <a:lnTo>
                  <a:pt x="38" y="119"/>
                </a:lnTo>
                <a:lnTo>
                  <a:pt x="40" y="115"/>
                </a:lnTo>
                <a:lnTo>
                  <a:pt x="40" y="24"/>
                </a:lnTo>
                <a:lnTo>
                  <a:pt x="41" y="24"/>
                </a:lnTo>
                <a:lnTo>
                  <a:pt x="41" y="130"/>
                </a:lnTo>
                <a:lnTo>
                  <a:pt x="41" y="8"/>
                </a:lnTo>
                <a:lnTo>
                  <a:pt x="41" y="118"/>
                </a:lnTo>
                <a:lnTo>
                  <a:pt x="43" y="111"/>
                </a:lnTo>
                <a:lnTo>
                  <a:pt x="43" y="50"/>
                </a:lnTo>
                <a:lnTo>
                  <a:pt x="45" y="45"/>
                </a:lnTo>
                <a:lnTo>
                  <a:pt x="45" y="157"/>
                </a:lnTo>
                <a:lnTo>
                  <a:pt x="45" y="31"/>
                </a:lnTo>
                <a:lnTo>
                  <a:pt x="45" y="156"/>
                </a:lnTo>
                <a:lnTo>
                  <a:pt x="47" y="151"/>
                </a:lnTo>
                <a:lnTo>
                  <a:pt x="47" y="157"/>
                </a:lnTo>
                <a:lnTo>
                  <a:pt x="47" y="74"/>
                </a:lnTo>
                <a:lnTo>
                  <a:pt x="47" y="83"/>
                </a:lnTo>
                <a:lnTo>
                  <a:pt x="48" y="76"/>
                </a:lnTo>
                <a:lnTo>
                  <a:pt x="48" y="142"/>
                </a:lnTo>
                <a:lnTo>
                  <a:pt x="48" y="31"/>
                </a:lnTo>
                <a:lnTo>
                  <a:pt x="48" y="124"/>
                </a:lnTo>
                <a:lnTo>
                  <a:pt x="50" y="121"/>
                </a:lnTo>
                <a:lnTo>
                  <a:pt x="50" y="151"/>
                </a:lnTo>
                <a:lnTo>
                  <a:pt x="50" y="30"/>
                </a:lnTo>
                <a:lnTo>
                  <a:pt x="50" y="62"/>
                </a:lnTo>
                <a:lnTo>
                  <a:pt x="52" y="96"/>
                </a:lnTo>
                <a:lnTo>
                  <a:pt x="52" y="139"/>
                </a:lnTo>
                <a:lnTo>
                  <a:pt x="52" y="23"/>
                </a:lnTo>
                <a:lnTo>
                  <a:pt x="52" y="62"/>
                </a:lnTo>
                <a:lnTo>
                  <a:pt x="54" y="75"/>
                </a:lnTo>
                <a:lnTo>
                  <a:pt x="54" y="182"/>
                </a:lnTo>
                <a:lnTo>
                  <a:pt x="54" y="112"/>
                </a:lnTo>
                <a:lnTo>
                  <a:pt x="55" y="100"/>
                </a:lnTo>
                <a:lnTo>
                  <a:pt x="55" y="107"/>
                </a:lnTo>
                <a:lnTo>
                  <a:pt x="55" y="82"/>
                </a:lnTo>
                <a:lnTo>
                  <a:pt x="55" y="96"/>
                </a:lnTo>
                <a:lnTo>
                  <a:pt x="57" y="98"/>
                </a:lnTo>
                <a:lnTo>
                  <a:pt x="57" y="100"/>
                </a:lnTo>
                <a:lnTo>
                  <a:pt x="57" y="65"/>
                </a:lnTo>
                <a:lnTo>
                  <a:pt x="57" y="88"/>
                </a:lnTo>
                <a:lnTo>
                  <a:pt x="59" y="79"/>
                </a:lnTo>
                <a:lnTo>
                  <a:pt x="59" y="83"/>
                </a:lnTo>
                <a:lnTo>
                  <a:pt x="59" y="38"/>
                </a:lnTo>
                <a:lnTo>
                  <a:pt x="59" y="61"/>
                </a:lnTo>
                <a:lnTo>
                  <a:pt x="61" y="46"/>
                </a:lnTo>
                <a:lnTo>
                  <a:pt x="61" y="156"/>
                </a:lnTo>
                <a:lnTo>
                  <a:pt x="61" y="43"/>
                </a:lnTo>
                <a:lnTo>
                  <a:pt x="61" y="148"/>
                </a:lnTo>
                <a:lnTo>
                  <a:pt x="62" y="15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5" name="Freeform 91"/>
          <p:cNvSpPr>
            <a:spLocks/>
          </p:cNvSpPr>
          <p:nvPr/>
        </p:nvSpPr>
        <p:spPr bwMode="auto">
          <a:xfrm>
            <a:off x="10560594" y="3007945"/>
            <a:ext cx="397309" cy="826991"/>
          </a:xfrm>
          <a:custGeom>
            <a:avLst/>
            <a:gdLst/>
            <a:ahLst/>
            <a:cxnLst>
              <a:cxn ang="0">
                <a:pos x="0" y="126"/>
              </a:cxn>
              <a:cxn ang="0">
                <a:pos x="2" y="85"/>
              </a:cxn>
              <a:cxn ang="0">
                <a:pos x="4" y="130"/>
              </a:cxn>
              <a:cxn ang="0">
                <a:pos x="6" y="84"/>
              </a:cxn>
              <a:cxn ang="0">
                <a:pos x="6" y="44"/>
              </a:cxn>
              <a:cxn ang="0">
                <a:pos x="7" y="38"/>
              </a:cxn>
              <a:cxn ang="0">
                <a:pos x="9" y="61"/>
              </a:cxn>
              <a:cxn ang="0">
                <a:pos x="11" y="174"/>
              </a:cxn>
              <a:cxn ang="0">
                <a:pos x="14" y="88"/>
              </a:cxn>
              <a:cxn ang="0">
                <a:pos x="14" y="177"/>
              </a:cxn>
              <a:cxn ang="0">
                <a:pos x="16" y="112"/>
              </a:cxn>
              <a:cxn ang="0">
                <a:pos x="18" y="125"/>
              </a:cxn>
              <a:cxn ang="0">
                <a:pos x="19" y="101"/>
              </a:cxn>
              <a:cxn ang="0">
                <a:pos x="21" y="88"/>
              </a:cxn>
              <a:cxn ang="0">
                <a:pos x="23" y="61"/>
              </a:cxn>
              <a:cxn ang="0">
                <a:pos x="25" y="144"/>
              </a:cxn>
              <a:cxn ang="0">
                <a:pos x="26" y="132"/>
              </a:cxn>
              <a:cxn ang="0">
                <a:pos x="26" y="103"/>
              </a:cxn>
              <a:cxn ang="0">
                <a:pos x="28" y="85"/>
              </a:cxn>
              <a:cxn ang="0">
                <a:pos x="30" y="76"/>
              </a:cxn>
              <a:cxn ang="0">
                <a:pos x="32" y="191"/>
              </a:cxn>
              <a:cxn ang="0">
                <a:pos x="33" y="167"/>
              </a:cxn>
              <a:cxn ang="0">
                <a:pos x="33" y="150"/>
              </a:cxn>
              <a:cxn ang="0">
                <a:pos x="35" y="103"/>
              </a:cxn>
              <a:cxn ang="0">
                <a:pos x="37" y="140"/>
              </a:cxn>
              <a:cxn ang="0">
                <a:pos x="39" y="84"/>
              </a:cxn>
              <a:cxn ang="0">
                <a:pos x="39" y="175"/>
              </a:cxn>
              <a:cxn ang="0">
                <a:pos x="40" y="52"/>
              </a:cxn>
              <a:cxn ang="0">
                <a:pos x="42" y="42"/>
              </a:cxn>
              <a:cxn ang="0">
                <a:pos x="44" y="68"/>
              </a:cxn>
              <a:cxn ang="0">
                <a:pos x="46" y="60"/>
              </a:cxn>
              <a:cxn ang="0">
                <a:pos x="46" y="65"/>
              </a:cxn>
              <a:cxn ang="0">
                <a:pos x="47" y="57"/>
              </a:cxn>
              <a:cxn ang="0">
                <a:pos x="49" y="51"/>
              </a:cxn>
              <a:cxn ang="0">
                <a:pos x="51" y="36"/>
              </a:cxn>
              <a:cxn ang="0">
                <a:pos x="53" y="20"/>
              </a:cxn>
              <a:cxn ang="0">
                <a:pos x="54" y="0"/>
              </a:cxn>
              <a:cxn ang="0">
                <a:pos x="56" y="106"/>
              </a:cxn>
              <a:cxn ang="0">
                <a:pos x="58" y="70"/>
              </a:cxn>
              <a:cxn ang="0">
                <a:pos x="58" y="95"/>
              </a:cxn>
              <a:cxn ang="0">
                <a:pos x="59" y="68"/>
              </a:cxn>
              <a:cxn ang="0">
                <a:pos x="61" y="62"/>
              </a:cxn>
            </a:cxnLst>
            <a:rect l="0" t="0" r="r" b="b"/>
            <a:pathLst>
              <a:path w="63" h="248">
                <a:moveTo>
                  <a:pt x="0" y="188"/>
                </a:moveTo>
                <a:lnTo>
                  <a:pt x="0" y="125"/>
                </a:lnTo>
                <a:lnTo>
                  <a:pt x="0" y="126"/>
                </a:lnTo>
                <a:lnTo>
                  <a:pt x="2" y="131"/>
                </a:lnTo>
                <a:lnTo>
                  <a:pt x="2" y="136"/>
                </a:lnTo>
                <a:lnTo>
                  <a:pt x="2" y="85"/>
                </a:lnTo>
                <a:lnTo>
                  <a:pt x="2" y="112"/>
                </a:lnTo>
                <a:lnTo>
                  <a:pt x="4" y="106"/>
                </a:lnTo>
                <a:lnTo>
                  <a:pt x="4" y="130"/>
                </a:lnTo>
                <a:lnTo>
                  <a:pt x="4" y="69"/>
                </a:lnTo>
                <a:lnTo>
                  <a:pt x="4" y="85"/>
                </a:lnTo>
                <a:lnTo>
                  <a:pt x="6" y="84"/>
                </a:lnTo>
                <a:lnTo>
                  <a:pt x="6" y="123"/>
                </a:lnTo>
                <a:lnTo>
                  <a:pt x="6" y="32"/>
                </a:lnTo>
                <a:lnTo>
                  <a:pt x="6" y="44"/>
                </a:lnTo>
                <a:lnTo>
                  <a:pt x="7" y="50"/>
                </a:lnTo>
                <a:lnTo>
                  <a:pt x="7" y="248"/>
                </a:lnTo>
                <a:lnTo>
                  <a:pt x="7" y="38"/>
                </a:lnTo>
                <a:lnTo>
                  <a:pt x="7" y="144"/>
                </a:lnTo>
                <a:lnTo>
                  <a:pt x="9" y="140"/>
                </a:lnTo>
                <a:lnTo>
                  <a:pt x="9" y="61"/>
                </a:lnTo>
                <a:lnTo>
                  <a:pt x="11" y="67"/>
                </a:lnTo>
                <a:lnTo>
                  <a:pt x="11" y="54"/>
                </a:lnTo>
                <a:lnTo>
                  <a:pt x="11" y="174"/>
                </a:lnTo>
                <a:lnTo>
                  <a:pt x="13" y="171"/>
                </a:lnTo>
                <a:lnTo>
                  <a:pt x="13" y="90"/>
                </a:lnTo>
                <a:lnTo>
                  <a:pt x="14" y="88"/>
                </a:lnTo>
                <a:lnTo>
                  <a:pt x="14" y="192"/>
                </a:lnTo>
                <a:lnTo>
                  <a:pt x="14" y="68"/>
                </a:lnTo>
                <a:lnTo>
                  <a:pt x="14" y="177"/>
                </a:lnTo>
                <a:lnTo>
                  <a:pt x="16" y="178"/>
                </a:lnTo>
                <a:lnTo>
                  <a:pt x="16" y="184"/>
                </a:lnTo>
                <a:lnTo>
                  <a:pt x="16" y="112"/>
                </a:lnTo>
                <a:lnTo>
                  <a:pt x="16" y="122"/>
                </a:lnTo>
                <a:lnTo>
                  <a:pt x="18" y="107"/>
                </a:lnTo>
                <a:lnTo>
                  <a:pt x="18" y="125"/>
                </a:lnTo>
                <a:lnTo>
                  <a:pt x="18" y="69"/>
                </a:lnTo>
                <a:lnTo>
                  <a:pt x="18" y="94"/>
                </a:lnTo>
                <a:lnTo>
                  <a:pt x="19" y="101"/>
                </a:lnTo>
                <a:lnTo>
                  <a:pt x="19" y="173"/>
                </a:lnTo>
                <a:lnTo>
                  <a:pt x="19" y="107"/>
                </a:lnTo>
                <a:lnTo>
                  <a:pt x="21" y="88"/>
                </a:lnTo>
                <a:lnTo>
                  <a:pt x="21" y="153"/>
                </a:lnTo>
                <a:lnTo>
                  <a:pt x="21" y="62"/>
                </a:lnTo>
                <a:lnTo>
                  <a:pt x="23" y="61"/>
                </a:lnTo>
                <a:lnTo>
                  <a:pt x="23" y="210"/>
                </a:lnTo>
                <a:lnTo>
                  <a:pt x="23" y="155"/>
                </a:lnTo>
                <a:lnTo>
                  <a:pt x="25" y="144"/>
                </a:lnTo>
                <a:lnTo>
                  <a:pt x="25" y="106"/>
                </a:lnTo>
                <a:lnTo>
                  <a:pt x="25" y="138"/>
                </a:lnTo>
                <a:lnTo>
                  <a:pt x="26" y="132"/>
                </a:lnTo>
                <a:lnTo>
                  <a:pt x="26" y="139"/>
                </a:lnTo>
                <a:lnTo>
                  <a:pt x="26" y="94"/>
                </a:lnTo>
                <a:lnTo>
                  <a:pt x="26" y="103"/>
                </a:lnTo>
                <a:lnTo>
                  <a:pt x="28" y="113"/>
                </a:lnTo>
                <a:lnTo>
                  <a:pt x="28" y="126"/>
                </a:lnTo>
                <a:lnTo>
                  <a:pt x="28" y="85"/>
                </a:lnTo>
                <a:lnTo>
                  <a:pt x="28" y="115"/>
                </a:lnTo>
                <a:lnTo>
                  <a:pt x="30" y="114"/>
                </a:lnTo>
                <a:lnTo>
                  <a:pt x="30" y="76"/>
                </a:lnTo>
                <a:lnTo>
                  <a:pt x="30" y="196"/>
                </a:lnTo>
                <a:lnTo>
                  <a:pt x="32" y="189"/>
                </a:lnTo>
                <a:lnTo>
                  <a:pt x="32" y="191"/>
                </a:lnTo>
                <a:lnTo>
                  <a:pt x="32" y="120"/>
                </a:lnTo>
                <a:lnTo>
                  <a:pt x="32" y="141"/>
                </a:lnTo>
                <a:lnTo>
                  <a:pt x="33" y="167"/>
                </a:lnTo>
                <a:lnTo>
                  <a:pt x="33" y="191"/>
                </a:lnTo>
                <a:lnTo>
                  <a:pt x="33" y="131"/>
                </a:lnTo>
                <a:lnTo>
                  <a:pt x="33" y="150"/>
                </a:lnTo>
                <a:lnTo>
                  <a:pt x="35" y="150"/>
                </a:lnTo>
                <a:lnTo>
                  <a:pt x="35" y="152"/>
                </a:lnTo>
                <a:lnTo>
                  <a:pt x="35" y="103"/>
                </a:lnTo>
                <a:lnTo>
                  <a:pt x="35" y="106"/>
                </a:lnTo>
                <a:lnTo>
                  <a:pt x="37" y="113"/>
                </a:lnTo>
                <a:lnTo>
                  <a:pt x="37" y="140"/>
                </a:lnTo>
                <a:lnTo>
                  <a:pt x="37" y="83"/>
                </a:lnTo>
                <a:lnTo>
                  <a:pt x="37" y="90"/>
                </a:lnTo>
                <a:lnTo>
                  <a:pt x="39" y="84"/>
                </a:lnTo>
                <a:lnTo>
                  <a:pt x="39" y="222"/>
                </a:lnTo>
                <a:lnTo>
                  <a:pt x="39" y="84"/>
                </a:lnTo>
                <a:lnTo>
                  <a:pt x="39" y="175"/>
                </a:lnTo>
                <a:lnTo>
                  <a:pt x="40" y="165"/>
                </a:lnTo>
                <a:lnTo>
                  <a:pt x="40" y="168"/>
                </a:lnTo>
                <a:lnTo>
                  <a:pt x="40" y="52"/>
                </a:lnTo>
                <a:lnTo>
                  <a:pt x="42" y="57"/>
                </a:lnTo>
                <a:lnTo>
                  <a:pt x="42" y="109"/>
                </a:lnTo>
                <a:lnTo>
                  <a:pt x="42" y="42"/>
                </a:lnTo>
                <a:lnTo>
                  <a:pt x="42" y="60"/>
                </a:lnTo>
                <a:lnTo>
                  <a:pt x="44" y="60"/>
                </a:lnTo>
                <a:lnTo>
                  <a:pt x="44" y="68"/>
                </a:lnTo>
                <a:lnTo>
                  <a:pt x="44" y="32"/>
                </a:lnTo>
                <a:lnTo>
                  <a:pt x="44" y="62"/>
                </a:lnTo>
                <a:lnTo>
                  <a:pt x="46" y="60"/>
                </a:lnTo>
                <a:lnTo>
                  <a:pt x="46" y="74"/>
                </a:lnTo>
                <a:lnTo>
                  <a:pt x="46" y="50"/>
                </a:lnTo>
                <a:lnTo>
                  <a:pt x="46" y="65"/>
                </a:lnTo>
                <a:lnTo>
                  <a:pt x="47" y="62"/>
                </a:lnTo>
                <a:lnTo>
                  <a:pt x="47" y="47"/>
                </a:lnTo>
                <a:lnTo>
                  <a:pt x="47" y="57"/>
                </a:lnTo>
                <a:lnTo>
                  <a:pt x="49" y="59"/>
                </a:lnTo>
                <a:lnTo>
                  <a:pt x="49" y="73"/>
                </a:lnTo>
                <a:lnTo>
                  <a:pt x="49" y="51"/>
                </a:lnTo>
                <a:lnTo>
                  <a:pt x="49" y="59"/>
                </a:lnTo>
                <a:lnTo>
                  <a:pt x="51" y="57"/>
                </a:lnTo>
                <a:lnTo>
                  <a:pt x="51" y="36"/>
                </a:lnTo>
                <a:lnTo>
                  <a:pt x="53" y="39"/>
                </a:lnTo>
                <a:lnTo>
                  <a:pt x="53" y="15"/>
                </a:lnTo>
                <a:lnTo>
                  <a:pt x="53" y="20"/>
                </a:lnTo>
                <a:lnTo>
                  <a:pt x="54" y="14"/>
                </a:lnTo>
                <a:lnTo>
                  <a:pt x="54" y="117"/>
                </a:lnTo>
                <a:lnTo>
                  <a:pt x="54" y="0"/>
                </a:lnTo>
                <a:lnTo>
                  <a:pt x="54" y="69"/>
                </a:lnTo>
                <a:lnTo>
                  <a:pt x="56" y="66"/>
                </a:lnTo>
                <a:lnTo>
                  <a:pt x="56" y="106"/>
                </a:lnTo>
                <a:lnTo>
                  <a:pt x="56" y="58"/>
                </a:lnTo>
                <a:lnTo>
                  <a:pt x="56" y="71"/>
                </a:lnTo>
                <a:lnTo>
                  <a:pt x="58" y="70"/>
                </a:lnTo>
                <a:lnTo>
                  <a:pt x="58" y="131"/>
                </a:lnTo>
                <a:lnTo>
                  <a:pt x="58" y="54"/>
                </a:lnTo>
                <a:lnTo>
                  <a:pt x="58" y="95"/>
                </a:lnTo>
                <a:lnTo>
                  <a:pt x="59" y="82"/>
                </a:lnTo>
                <a:lnTo>
                  <a:pt x="59" y="62"/>
                </a:lnTo>
                <a:lnTo>
                  <a:pt x="59" y="68"/>
                </a:lnTo>
                <a:lnTo>
                  <a:pt x="61" y="65"/>
                </a:lnTo>
                <a:lnTo>
                  <a:pt x="61" y="75"/>
                </a:lnTo>
                <a:lnTo>
                  <a:pt x="61" y="62"/>
                </a:lnTo>
                <a:lnTo>
                  <a:pt x="61" y="71"/>
                </a:lnTo>
                <a:lnTo>
                  <a:pt x="63" y="63"/>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6" name="Freeform 92"/>
          <p:cNvSpPr>
            <a:spLocks/>
          </p:cNvSpPr>
          <p:nvPr/>
        </p:nvSpPr>
        <p:spPr bwMode="auto">
          <a:xfrm>
            <a:off x="10957906" y="3031287"/>
            <a:ext cx="264874" cy="640250"/>
          </a:xfrm>
          <a:custGeom>
            <a:avLst/>
            <a:gdLst/>
            <a:ahLst/>
            <a:cxnLst>
              <a:cxn ang="0">
                <a:pos x="0" y="62"/>
              </a:cxn>
              <a:cxn ang="0">
                <a:pos x="0" y="57"/>
              </a:cxn>
              <a:cxn ang="0">
                <a:pos x="2" y="35"/>
              </a:cxn>
              <a:cxn ang="0">
                <a:pos x="3" y="46"/>
              </a:cxn>
              <a:cxn ang="0">
                <a:pos x="3" y="41"/>
              </a:cxn>
              <a:cxn ang="0">
                <a:pos x="5" y="41"/>
              </a:cxn>
              <a:cxn ang="0">
                <a:pos x="5" y="18"/>
              </a:cxn>
              <a:cxn ang="0">
                <a:pos x="7" y="19"/>
              </a:cxn>
              <a:cxn ang="0">
                <a:pos x="7" y="0"/>
              </a:cxn>
              <a:cxn ang="0">
                <a:pos x="9" y="134"/>
              </a:cxn>
              <a:cxn ang="0">
                <a:pos x="9" y="112"/>
              </a:cxn>
              <a:cxn ang="0">
                <a:pos x="10" y="82"/>
              </a:cxn>
              <a:cxn ang="0">
                <a:pos x="10" y="22"/>
              </a:cxn>
              <a:cxn ang="0">
                <a:pos x="12" y="86"/>
              </a:cxn>
              <a:cxn ang="0">
                <a:pos x="14" y="26"/>
              </a:cxn>
              <a:cxn ang="0">
                <a:pos x="14" y="49"/>
              </a:cxn>
              <a:cxn ang="0">
                <a:pos x="16" y="67"/>
              </a:cxn>
              <a:cxn ang="0">
                <a:pos x="16" y="54"/>
              </a:cxn>
              <a:cxn ang="0">
                <a:pos x="17" y="31"/>
              </a:cxn>
              <a:cxn ang="0">
                <a:pos x="19" y="42"/>
              </a:cxn>
              <a:cxn ang="0">
                <a:pos x="19" y="21"/>
              </a:cxn>
              <a:cxn ang="0">
                <a:pos x="21" y="24"/>
              </a:cxn>
              <a:cxn ang="0">
                <a:pos x="21" y="11"/>
              </a:cxn>
              <a:cxn ang="0">
                <a:pos x="23" y="46"/>
              </a:cxn>
              <a:cxn ang="0">
                <a:pos x="23" y="38"/>
              </a:cxn>
              <a:cxn ang="0">
                <a:pos x="24" y="62"/>
              </a:cxn>
              <a:cxn ang="0">
                <a:pos x="24" y="93"/>
              </a:cxn>
              <a:cxn ang="0">
                <a:pos x="26" y="39"/>
              </a:cxn>
              <a:cxn ang="0">
                <a:pos x="28" y="48"/>
              </a:cxn>
              <a:cxn ang="0">
                <a:pos x="28" y="46"/>
              </a:cxn>
              <a:cxn ang="0">
                <a:pos x="30" y="49"/>
              </a:cxn>
              <a:cxn ang="0">
                <a:pos x="30" y="42"/>
              </a:cxn>
              <a:cxn ang="0">
                <a:pos x="31" y="66"/>
              </a:cxn>
              <a:cxn ang="0">
                <a:pos x="31" y="46"/>
              </a:cxn>
              <a:cxn ang="0">
                <a:pos x="33" y="63"/>
              </a:cxn>
              <a:cxn ang="0">
                <a:pos x="33" y="51"/>
              </a:cxn>
              <a:cxn ang="0">
                <a:pos x="35" y="70"/>
              </a:cxn>
              <a:cxn ang="0">
                <a:pos x="35" y="37"/>
              </a:cxn>
              <a:cxn ang="0">
                <a:pos x="37" y="55"/>
              </a:cxn>
              <a:cxn ang="0">
                <a:pos x="37" y="41"/>
              </a:cxn>
              <a:cxn ang="0">
                <a:pos x="38" y="180"/>
              </a:cxn>
              <a:cxn ang="0">
                <a:pos x="38" y="173"/>
              </a:cxn>
              <a:cxn ang="0">
                <a:pos x="40" y="174"/>
              </a:cxn>
              <a:cxn ang="0">
                <a:pos x="40" y="174"/>
              </a:cxn>
              <a:cxn ang="0">
                <a:pos x="42" y="183"/>
              </a:cxn>
            </a:cxnLst>
            <a:rect l="0" t="0" r="r" b="b"/>
            <a:pathLst>
              <a:path w="42" h="192">
                <a:moveTo>
                  <a:pt x="0" y="56"/>
                </a:moveTo>
                <a:lnTo>
                  <a:pt x="0" y="62"/>
                </a:lnTo>
                <a:lnTo>
                  <a:pt x="0" y="45"/>
                </a:lnTo>
                <a:lnTo>
                  <a:pt x="0" y="57"/>
                </a:lnTo>
                <a:lnTo>
                  <a:pt x="2" y="60"/>
                </a:lnTo>
                <a:lnTo>
                  <a:pt x="2" y="35"/>
                </a:lnTo>
                <a:lnTo>
                  <a:pt x="2" y="50"/>
                </a:lnTo>
                <a:lnTo>
                  <a:pt x="3" y="46"/>
                </a:lnTo>
                <a:lnTo>
                  <a:pt x="3" y="58"/>
                </a:lnTo>
                <a:lnTo>
                  <a:pt x="3" y="41"/>
                </a:lnTo>
                <a:lnTo>
                  <a:pt x="3" y="49"/>
                </a:lnTo>
                <a:lnTo>
                  <a:pt x="5" y="41"/>
                </a:lnTo>
                <a:lnTo>
                  <a:pt x="5" y="43"/>
                </a:lnTo>
                <a:lnTo>
                  <a:pt x="5" y="18"/>
                </a:lnTo>
                <a:lnTo>
                  <a:pt x="5" y="22"/>
                </a:lnTo>
                <a:lnTo>
                  <a:pt x="7" y="19"/>
                </a:lnTo>
                <a:lnTo>
                  <a:pt x="7" y="192"/>
                </a:lnTo>
                <a:lnTo>
                  <a:pt x="7" y="0"/>
                </a:lnTo>
                <a:lnTo>
                  <a:pt x="7" y="124"/>
                </a:lnTo>
                <a:lnTo>
                  <a:pt x="9" y="134"/>
                </a:lnTo>
                <a:lnTo>
                  <a:pt x="9" y="73"/>
                </a:lnTo>
                <a:lnTo>
                  <a:pt x="9" y="112"/>
                </a:lnTo>
                <a:lnTo>
                  <a:pt x="10" y="81"/>
                </a:lnTo>
                <a:lnTo>
                  <a:pt x="10" y="82"/>
                </a:lnTo>
                <a:lnTo>
                  <a:pt x="10" y="21"/>
                </a:lnTo>
                <a:lnTo>
                  <a:pt x="10" y="22"/>
                </a:lnTo>
                <a:lnTo>
                  <a:pt x="12" y="27"/>
                </a:lnTo>
                <a:lnTo>
                  <a:pt x="12" y="86"/>
                </a:lnTo>
                <a:lnTo>
                  <a:pt x="12" y="42"/>
                </a:lnTo>
                <a:lnTo>
                  <a:pt x="14" y="26"/>
                </a:lnTo>
                <a:lnTo>
                  <a:pt x="14" y="61"/>
                </a:lnTo>
                <a:lnTo>
                  <a:pt x="14" y="49"/>
                </a:lnTo>
                <a:lnTo>
                  <a:pt x="16" y="66"/>
                </a:lnTo>
                <a:lnTo>
                  <a:pt x="16" y="67"/>
                </a:lnTo>
                <a:lnTo>
                  <a:pt x="16" y="41"/>
                </a:lnTo>
                <a:lnTo>
                  <a:pt x="16" y="54"/>
                </a:lnTo>
                <a:lnTo>
                  <a:pt x="17" y="50"/>
                </a:lnTo>
                <a:lnTo>
                  <a:pt x="17" y="31"/>
                </a:lnTo>
                <a:lnTo>
                  <a:pt x="17" y="44"/>
                </a:lnTo>
                <a:lnTo>
                  <a:pt x="19" y="42"/>
                </a:lnTo>
                <a:lnTo>
                  <a:pt x="19" y="45"/>
                </a:lnTo>
                <a:lnTo>
                  <a:pt x="19" y="21"/>
                </a:lnTo>
                <a:lnTo>
                  <a:pt x="19" y="24"/>
                </a:lnTo>
                <a:lnTo>
                  <a:pt x="21" y="24"/>
                </a:lnTo>
                <a:lnTo>
                  <a:pt x="21" y="117"/>
                </a:lnTo>
                <a:lnTo>
                  <a:pt x="21" y="11"/>
                </a:lnTo>
                <a:lnTo>
                  <a:pt x="21" y="38"/>
                </a:lnTo>
                <a:lnTo>
                  <a:pt x="23" y="46"/>
                </a:lnTo>
                <a:lnTo>
                  <a:pt x="23" y="115"/>
                </a:lnTo>
                <a:lnTo>
                  <a:pt x="23" y="38"/>
                </a:lnTo>
                <a:lnTo>
                  <a:pt x="23" y="88"/>
                </a:lnTo>
                <a:lnTo>
                  <a:pt x="24" y="62"/>
                </a:lnTo>
                <a:lnTo>
                  <a:pt x="24" y="43"/>
                </a:lnTo>
                <a:lnTo>
                  <a:pt x="24" y="93"/>
                </a:lnTo>
                <a:lnTo>
                  <a:pt x="26" y="118"/>
                </a:lnTo>
                <a:lnTo>
                  <a:pt x="26" y="39"/>
                </a:lnTo>
                <a:lnTo>
                  <a:pt x="26" y="47"/>
                </a:lnTo>
                <a:lnTo>
                  <a:pt x="28" y="48"/>
                </a:lnTo>
                <a:lnTo>
                  <a:pt x="28" y="115"/>
                </a:lnTo>
                <a:lnTo>
                  <a:pt x="28" y="46"/>
                </a:lnTo>
                <a:lnTo>
                  <a:pt x="28" y="53"/>
                </a:lnTo>
                <a:lnTo>
                  <a:pt x="30" y="49"/>
                </a:lnTo>
                <a:lnTo>
                  <a:pt x="30" y="74"/>
                </a:lnTo>
                <a:lnTo>
                  <a:pt x="30" y="42"/>
                </a:lnTo>
                <a:lnTo>
                  <a:pt x="30" y="67"/>
                </a:lnTo>
                <a:lnTo>
                  <a:pt x="31" y="66"/>
                </a:lnTo>
                <a:lnTo>
                  <a:pt x="31" y="75"/>
                </a:lnTo>
                <a:lnTo>
                  <a:pt x="31" y="46"/>
                </a:lnTo>
                <a:lnTo>
                  <a:pt x="31" y="67"/>
                </a:lnTo>
                <a:lnTo>
                  <a:pt x="33" y="63"/>
                </a:lnTo>
                <a:lnTo>
                  <a:pt x="33" y="72"/>
                </a:lnTo>
                <a:lnTo>
                  <a:pt x="33" y="51"/>
                </a:lnTo>
                <a:lnTo>
                  <a:pt x="33" y="68"/>
                </a:lnTo>
                <a:lnTo>
                  <a:pt x="35" y="70"/>
                </a:lnTo>
                <a:lnTo>
                  <a:pt x="35" y="71"/>
                </a:lnTo>
                <a:lnTo>
                  <a:pt x="35" y="37"/>
                </a:lnTo>
                <a:lnTo>
                  <a:pt x="35" y="54"/>
                </a:lnTo>
                <a:lnTo>
                  <a:pt x="37" y="55"/>
                </a:lnTo>
                <a:lnTo>
                  <a:pt x="37" y="34"/>
                </a:lnTo>
                <a:lnTo>
                  <a:pt x="37" y="41"/>
                </a:lnTo>
                <a:lnTo>
                  <a:pt x="38" y="50"/>
                </a:lnTo>
                <a:lnTo>
                  <a:pt x="38" y="180"/>
                </a:lnTo>
                <a:lnTo>
                  <a:pt x="38" y="19"/>
                </a:lnTo>
                <a:lnTo>
                  <a:pt x="38" y="173"/>
                </a:lnTo>
                <a:lnTo>
                  <a:pt x="40" y="174"/>
                </a:lnTo>
                <a:lnTo>
                  <a:pt x="40" y="174"/>
                </a:lnTo>
                <a:lnTo>
                  <a:pt x="40" y="155"/>
                </a:lnTo>
                <a:lnTo>
                  <a:pt x="40" y="174"/>
                </a:lnTo>
                <a:lnTo>
                  <a:pt x="42" y="163"/>
                </a:lnTo>
                <a:lnTo>
                  <a:pt x="42" y="183"/>
                </a:lnTo>
                <a:lnTo>
                  <a:pt x="42" y="155"/>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7" name="Freeform 93"/>
          <p:cNvSpPr>
            <a:spLocks/>
          </p:cNvSpPr>
          <p:nvPr/>
        </p:nvSpPr>
        <p:spPr bwMode="auto">
          <a:xfrm>
            <a:off x="148534" y="2050904"/>
            <a:ext cx="384697" cy="913692"/>
          </a:xfrm>
          <a:custGeom>
            <a:avLst/>
            <a:gdLst/>
            <a:ahLst/>
            <a:cxnLst>
              <a:cxn ang="0">
                <a:pos x="0" y="209"/>
              </a:cxn>
              <a:cxn ang="0">
                <a:pos x="2" y="203"/>
              </a:cxn>
              <a:cxn ang="0">
                <a:pos x="4" y="196"/>
              </a:cxn>
              <a:cxn ang="0">
                <a:pos x="6" y="119"/>
              </a:cxn>
              <a:cxn ang="0">
                <a:pos x="7" y="245"/>
              </a:cxn>
              <a:cxn ang="0">
                <a:pos x="9" y="83"/>
              </a:cxn>
              <a:cxn ang="0">
                <a:pos x="11" y="121"/>
              </a:cxn>
              <a:cxn ang="0">
                <a:pos x="13" y="51"/>
              </a:cxn>
              <a:cxn ang="0">
                <a:pos x="14" y="122"/>
              </a:cxn>
              <a:cxn ang="0">
                <a:pos x="14" y="114"/>
              </a:cxn>
              <a:cxn ang="0">
                <a:pos x="16" y="53"/>
              </a:cxn>
              <a:cxn ang="0">
                <a:pos x="18" y="109"/>
              </a:cxn>
              <a:cxn ang="0">
                <a:pos x="20" y="59"/>
              </a:cxn>
              <a:cxn ang="0">
                <a:pos x="20" y="261"/>
              </a:cxn>
              <a:cxn ang="0">
                <a:pos x="21" y="218"/>
              </a:cxn>
              <a:cxn ang="0">
                <a:pos x="23" y="145"/>
              </a:cxn>
              <a:cxn ang="0">
                <a:pos x="25" y="25"/>
              </a:cxn>
              <a:cxn ang="0">
                <a:pos x="26" y="114"/>
              </a:cxn>
              <a:cxn ang="0">
                <a:pos x="28" y="31"/>
              </a:cxn>
              <a:cxn ang="0">
                <a:pos x="28" y="144"/>
              </a:cxn>
              <a:cxn ang="0">
                <a:pos x="30" y="66"/>
              </a:cxn>
              <a:cxn ang="0">
                <a:pos x="32" y="141"/>
              </a:cxn>
              <a:cxn ang="0">
                <a:pos x="33" y="62"/>
              </a:cxn>
              <a:cxn ang="0">
                <a:pos x="35" y="75"/>
              </a:cxn>
              <a:cxn ang="0">
                <a:pos x="37" y="183"/>
              </a:cxn>
              <a:cxn ang="0">
                <a:pos x="37" y="213"/>
              </a:cxn>
              <a:cxn ang="0">
                <a:pos x="39" y="178"/>
              </a:cxn>
              <a:cxn ang="0">
                <a:pos x="40" y="186"/>
              </a:cxn>
              <a:cxn ang="0">
                <a:pos x="42" y="78"/>
              </a:cxn>
              <a:cxn ang="0">
                <a:pos x="42" y="63"/>
              </a:cxn>
              <a:cxn ang="0">
                <a:pos x="44" y="43"/>
              </a:cxn>
              <a:cxn ang="0">
                <a:pos x="46" y="95"/>
              </a:cxn>
              <a:cxn ang="0">
                <a:pos x="47" y="115"/>
              </a:cxn>
              <a:cxn ang="0">
                <a:pos x="49" y="115"/>
              </a:cxn>
              <a:cxn ang="0">
                <a:pos x="51" y="41"/>
              </a:cxn>
              <a:cxn ang="0">
                <a:pos x="53" y="54"/>
              </a:cxn>
              <a:cxn ang="0">
                <a:pos x="54" y="211"/>
              </a:cxn>
              <a:cxn ang="0">
                <a:pos x="54" y="190"/>
              </a:cxn>
              <a:cxn ang="0">
                <a:pos x="56" y="47"/>
              </a:cxn>
              <a:cxn ang="0">
                <a:pos x="58" y="28"/>
              </a:cxn>
              <a:cxn ang="0">
                <a:pos x="60" y="0"/>
              </a:cxn>
              <a:cxn ang="0">
                <a:pos x="61" y="208"/>
              </a:cxn>
            </a:cxnLst>
            <a:rect l="0" t="0" r="r" b="b"/>
            <a:pathLst>
              <a:path w="61" h="274">
                <a:moveTo>
                  <a:pt x="0" y="130"/>
                </a:moveTo>
                <a:lnTo>
                  <a:pt x="0" y="216"/>
                </a:lnTo>
                <a:lnTo>
                  <a:pt x="0" y="209"/>
                </a:lnTo>
                <a:lnTo>
                  <a:pt x="2" y="203"/>
                </a:lnTo>
                <a:lnTo>
                  <a:pt x="2" y="221"/>
                </a:lnTo>
                <a:lnTo>
                  <a:pt x="2" y="203"/>
                </a:lnTo>
                <a:lnTo>
                  <a:pt x="4" y="211"/>
                </a:lnTo>
                <a:lnTo>
                  <a:pt x="4" y="224"/>
                </a:lnTo>
                <a:lnTo>
                  <a:pt x="4" y="196"/>
                </a:lnTo>
                <a:lnTo>
                  <a:pt x="4" y="218"/>
                </a:lnTo>
                <a:lnTo>
                  <a:pt x="6" y="225"/>
                </a:lnTo>
                <a:lnTo>
                  <a:pt x="6" y="119"/>
                </a:lnTo>
                <a:lnTo>
                  <a:pt x="6" y="237"/>
                </a:lnTo>
                <a:lnTo>
                  <a:pt x="7" y="226"/>
                </a:lnTo>
                <a:lnTo>
                  <a:pt x="7" y="245"/>
                </a:lnTo>
                <a:lnTo>
                  <a:pt x="7" y="124"/>
                </a:lnTo>
                <a:lnTo>
                  <a:pt x="9" y="127"/>
                </a:lnTo>
                <a:lnTo>
                  <a:pt x="9" y="83"/>
                </a:lnTo>
                <a:lnTo>
                  <a:pt x="9" y="90"/>
                </a:lnTo>
                <a:lnTo>
                  <a:pt x="11" y="112"/>
                </a:lnTo>
                <a:lnTo>
                  <a:pt x="11" y="121"/>
                </a:lnTo>
                <a:lnTo>
                  <a:pt x="11" y="53"/>
                </a:lnTo>
                <a:lnTo>
                  <a:pt x="11" y="54"/>
                </a:lnTo>
                <a:lnTo>
                  <a:pt x="13" y="51"/>
                </a:lnTo>
                <a:lnTo>
                  <a:pt x="13" y="176"/>
                </a:lnTo>
                <a:lnTo>
                  <a:pt x="13" y="131"/>
                </a:lnTo>
                <a:lnTo>
                  <a:pt x="14" y="122"/>
                </a:lnTo>
                <a:lnTo>
                  <a:pt x="14" y="147"/>
                </a:lnTo>
                <a:lnTo>
                  <a:pt x="14" y="74"/>
                </a:lnTo>
                <a:lnTo>
                  <a:pt x="14" y="114"/>
                </a:lnTo>
                <a:lnTo>
                  <a:pt x="16" y="96"/>
                </a:lnTo>
                <a:lnTo>
                  <a:pt x="16" y="103"/>
                </a:lnTo>
                <a:lnTo>
                  <a:pt x="16" y="53"/>
                </a:lnTo>
                <a:lnTo>
                  <a:pt x="16" y="61"/>
                </a:lnTo>
                <a:lnTo>
                  <a:pt x="18" y="59"/>
                </a:lnTo>
                <a:lnTo>
                  <a:pt x="18" y="109"/>
                </a:lnTo>
                <a:lnTo>
                  <a:pt x="18" y="38"/>
                </a:lnTo>
                <a:lnTo>
                  <a:pt x="18" y="52"/>
                </a:lnTo>
                <a:lnTo>
                  <a:pt x="20" y="59"/>
                </a:lnTo>
                <a:lnTo>
                  <a:pt x="20" y="274"/>
                </a:lnTo>
                <a:lnTo>
                  <a:pt x="20" y="47"/>
                </a:lnTo>
                <a:lnTo>
                  <a:pt x="20" y="261"/>
                </a:lnTo>
                <a:lnTo>
                  <a:pt x="21" y="251"/>
                </a:lnTo>
                <a:lnTo>
                  <a:pt x="21" y="263"/>
                </a:lnTo>
                <a:lnTo>
                  <a:pt x="21" y="218"/>
                </a:lnTo>
                <a:lnTo>
                  <a:pt x="23" y="217"/>
                </a:lnTo>
                <a:lnTo>
                  <a:pt x="23" y="234"/>
                </a:lnTo>
                <a:lnTo>
                  <a:pt x="23" y="145"/>
                </a:lnTo>
                <a:lnTo>
                  <a:pt x="25" y="124"/>
                </a:lnTo>
                <a:lnTo>
                  <a:pt x="25" y="150"/>
                </a:lnTo>
                <a:lnTo>
                  <a:pt x="25" y="25"/>
                </a:lnTo>
                <a:lnTo>
                  <a:pt x="25" y="41"/>
                </a:lnTo>
                <a:lnTo>
                  <a:pt x="26" y="40"/>
                </a:lnTo>
                <a:lnTo>
                  <a:pt x="26" y="114"/>
                </a:lnTo>
                <a:lnTo>
                  <a:pt x="26" y="16"/>
                </a:lnTo>
                <a:lnTo>
                  <a:pt x="26" y="22"/>
                </a:lnTo>
                <a:lnTo>
                  <a:pt x="28" y="31"/>
                </a:lnTo>
                <a:lnTo>
                  <a:pt x="28" y="215"/>
                </a:lnTo>
                <a:lnTo>
                  <a:pt x="28" y="18"/>
                </a:lnTo>
                <a:lnTo>
                  <a:pt x="28" y="144"/>
                </a:lnTo>
                <a:lnTo>
                  <a:pt x="30" y="136"/>
                </a:lnTo>
                <a:lnTo>
                  <a:pt x="30" y="140"/>
                </a:lnTo>
                <a:lnTo>
                  <a:pt x="30" y="66"/>
                </a:lnTo>
                <a:lnTo>
                  <a:pt x="30" y="109"/>
                </a:lnTo>
                <a:lnTo>
                  <a:pt x="32" y="122"/>
                </a:lnTo>
                <a:lnTo>
                  <a:pt x="32" y="141"/>
                </a:lnTo>
                <a:lnTo>
                  <a:pt x="32" y="53"/>
                </a:lnTo>
                <a:lnTo>
                  <a:pt x="32" y="57"/>
                </a:lnTo>
                <a:lnTo>
                  <a:pt x="33" y="62"/>
                </a:lnTo>
                <a:lnTo>
                  <a:pt x="33" y="44"/>
                </a:lnTo>
                <a:lnTo>
                  <a:pt x="33" y="110"/>
                </a:lnTo>
                <a:lnTo>
                  <a:pt x="35" y="75"/>
                </a:lnTo>
                <a:lnTo>
                  <a:pt x="35" y="47"/>
                </a:lnTo>
                <a:lnTo>
                  <a:pt x="35" y="104"/>
                </a:lnTo>
                <a:lnTo>
                  <a:pt x="37" y="183"/>
                </a:lnTo>
                <a:lnTo>
                  <a:pt x="37" y="225"/>
                </a:lnTo>
                <a:lnTo>
                  <a:pt x="37" y="183"/>
                </a:lnTo>
                <a:lnTo>
                  <a:pt x="37" y="213"/>
                </a:lnTo>
                <a:lnTo>
                  <a:pt x="39" y="214"/>
                </a:lnTo>
                <a:lnTo>
                  <a:pt x="39" y="218"/>
                </a:lnTo>
                <a:lnTo>
                  <a:pt x="39" y="178"/>
                </a:lnTo>
                <a:lnTo>
                  <a:pt x="39" y="197"/>
                </a:lnTo>
                <a:lnTo>
                  <a:pt x="40" y="178"/>
                </a:lnTo>
                <a:lnTo>
                  <a:pt x="40" y="186"/>
                </a:lnTo>
                <a:lnTo>
                  <a:pt x="40" y="77"/>
                </a:lnTo>
                <a:lnTo>
                  <a:pt x="40" y="78"/>
                </a:lnTo>
                <a:lnTo>
                  <a:pt x="42" y="78"/>
                </a:lnTo>
                <a:lnTo>
                  <a:pt x="42" y="111"/>
                </a:lnTo>
                <a:lnTo>
                  <a:pt x="42" y="54"/>
                </a:lnTo>
                <a:lnTo>
                  <a:pt x="42" y="63"/>
                </a:lnTo>
                <a:lnTo>
                  <a:pt x="44" y="58"/>
                </a:lnTo>
                <a:lnTo>
                  <a:pt x="44" y="216"/>
                </a:lnTo>
                <a:lnTo>
                  <a:pt x="44" y="43"/>
                </a:lnTo>
                <a:lnTo>
                  <a:pt x="44" y="149"/>
                </a:lnTo>
                <a:lnTo>
                  <a:pt x="46" y="148"/>
                </a:lnTo>
                <a:lnTo>
                  <a:pt x="46" y="95"/>
                </a:lnTo>
                <a:lnTo>
                  <a:pt x="46" y="107"/>
                </a:lnTo>
                <a:lnTo>
                  <a:pt x="47" y="82"/>
                </a:lnTo>
                <a:lnTo>
                  <a:pt x="47" y="115"/>
                </a:lnTo>
                <a:lnTo>
                  <a:pt x="47" y="65"/>
                </a:lnTo>
                <a:lnTo>
                  <a:pt x="47" y="97"/>
                </a:lnTo>
                <a:lnTo>
                  <a:pt x="49" y="115"/>
                </a:lnTo>
                <a:lnTo>
                  <a:pt x="49" y="46"/>
                </a:lnTo>
                <a:lnTo>
                  <a:pt x="49" y="49"/>
                </a:lnTo>
                <a:lnTo>
                  <a:pt x="51" y="41"/>
                </a:lnTo>
                <a:lnTo>
                  <a:pt x="51" y="128"/>
                </a:lnTo>
                <a:lnTo>
                  <a:pt x="51" y="50"/>
                </a:lnTo>
                <a:lnTo>
                  <a:pt x="53" y="54"/>
                </a:lnTo>
                <a:lnTo>
                  <a:pt x="53" y="267"/>
                </a:lnTo>
                <a:lnTo>
                  <a:pt x="53" y="222"/>
                </a:lnTo>
                <a:lnTo>
                  <a:pt x="54" y="211"/>
                </a:lnTo>
                <a:lnTo>
                  <a:pt x="54" y="226"/>
                </a:lnTo>
                <a:lnTo>
                  <a:pt x="54" y="178"/>
                </a:lnTo>
                <a:lnTo>
                  <a:pt x="54" y="190"/>
                </a:lnTo>
                <a:lnTo>
                  <a:pt x="56" y="183"/>
                </a:lnTo>
                <a:lnTo>
                  <a:pt x="56" y="47"/>
                </a:lnTo>
                <a:lnTo>
                  <a:pt x="56" y="47"/>
                </a:lnTo>
                <a:lnTo>
                  <a:pt x="58" y="58"/>
                </a:lnTo>
                <a:lnTo>
                  <a:pt x="58" y="91"/>
                </a:lnTo>
                <a:lnTo>
                  <a:pt x="58" y="28"/>
                </a:lnTo>
                <a:lnTo>
                  <a:pt x="58" y="82"/>
                </a:lnTo>
                <a:lnTo>
                  <a:pt x="60" y="113"/>
                </a:lnTo>
                <a:lnTo>
                  <a:pt x="60" y="0"/>
                </a:lnTo>
                <a:lnTo>
                  <a:pt x="60" y="113"/>
                </a:lnTo>
                <a:lnTo>
                  <a:pt x="61" y="140"/>
                </a:lnTo>
                <a:lnTo>
                  <a:pt x="61" y="208"/>
                </a:lnTo>
                <a:lnTo>
                  <a:pt x="61" y="107"/>
                </a:lnTo>
                <a:lnTo>
                  <a:pt x="61" y="110"/>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8" name="Freeform 94"/>
          <p:cNvSpPr>
            <a:spLocks/>
          </p:cNvSpPr>
          <p:nvPr/>
        </p:nvSpPr>
        <p:spPr bwMode="auto">
          <a:xfrm>
            <a:off x="533231" y="2057575"/>
            <a:ext cx="409921" cy="850331"/>
          </a:xfrm>
          <a:custGeom>
            <a:avLst/>
            <a:gdLst/>
            <a:ahLst/>
            <a:cxnLst>
              <a:cxn ang="0">
                <a:pos x="2" y="125"/>
              </a:cxn>
              <a:cxn ang="0">
                <a:pos x="4" y="101"/>
              </a:cxn>
              <a:cxn ang="0">
                <a:pos x="5" y="61"/>
              </a:cxn>
              <a:cxn ang="0">
                <a:pos x="5" y="82"/>
              </a:cxn>
              <a:cxn ang="0">
                <a:pos x="7" y="50"/>
              </a:cxn>
              <a:cxn ang="0">
                <a:pos x="9" y="251"/>
              </a:cxn>
              <a:cxn ang="0">
                <a:pos x="11" y="225"/>
              </a:cxn>
              <a:cxn ang="0">
                <a:pos x="12" y="186"/>
              </a:cxn>
              <a:cxn ang="0">
                <a:pos x="14" y="83"/>
              </a:cxn>
              <a:cxn ang="0">
                <a:pos x="14" y="69"/>
              </a:cxn>
              <a:cxn ang="0">
                <a:pos x="16" y="107"/>
              </a:cxn>
              <a:cxn ang="0">
                <a:pos x="18" y="83"/>
              </a:cxn>
              <a:cxn ang="0">
                <a:pos x="19" y="53"/>
              </a:cxn>
              <a:cxn ang="0">
                <a:pos x="21" y="134"/>
              </a:cxn>
              <a:cxn ang="0">
                <a:pos x="23" y="47"/>
              </a:cxn>
              <a:cxn ang="0">
                <a:pos x="25" y="254"/>
              </a:cxn>
              <a:cxn ang="0">
                <a:pos x="26" y="145"/>
              </a:cxn>
              <a:cxn ang="0">
                <a:pos x="30" y="26"/>
              </a:cxn>
              <a:cxn ang="0">
                <a:pos x="30" y="8"/>
              </a:cxn>
              <a:cxn ang="0">
                <a:pos x="32" y="0"/>
              </a:cxn>
              <a:cxn ang="0">
                <a:pos x="33" y="70"/>
              </a:cxn>
              <a:cxn ang="0">
                <a:pos x="35" y="139"/>
              </a:cxn>
              <a:cxn ang="0">
                <a:pos x="37" y="82"/>
              </a:cxn>
              <a:cxn ang="0">
                <a:pos x="39" y="82"/>
              </a:cxn>
              <a:cxn ang="0">
                <a:pos x="39" y="56"/>
              </a:cxn>
              <a:cxn ang="0">
                <a:pos x="40" y="71"/>
              </a:cxn>
              <a:cxn ang="0">
                <a:pos x="42" y="214"/>
              </a:cxn>
              <a:cxn ang="0">
                <a:pos x="44" y="212"/>
              </a:cxn>
              <a:cxn ang="0">
                <a:pos x="45" y="114"/>
              </a:cxn>
              <a:cxn ang="0">
                <a:pos x="45" y="85"/>
              </a:cxn>
              <a:cxn ang="0">
                <a:pos x="47" y="96"/>
              </a:cxn>
              <a:cxn ang="0">
                <a:pos x="49" y="162"/>
              </a:cxn>
              <a:cxn ang="0">
                <a:pos x="51" y="134"/>
              </a:cxn>
              <a:cxn ang="0">
                <a:pos x="52" y="138"/>
              </a:cxn>
              <a:cxn ang="0">
                <a:pos x="52" y="103"/>
              </a:cxn>
              <a:cxn ang="0">
                <a:pos x="54" y="82"/>
              </a:cxn>
              <a:cxn ang="0">
                <a:pos x="56" y="225"/>
              </a:cxn>
              <a:cxn ang="0">
                <a:pos x="58" y="177"/>
              </a:cxn>
              <a:cxn ang="0">
                <a:pos x="58" y="174"/>
              </a:cxn>
              <a:cxn ang="0">
                <a:pos x="59" y="99"/>
              </a:cxn>
              <a:cxn ang="0">
                <a:pos x="61" y="113"/>
              </a:cxn>
              <a:cxn ang="0">
                <a:pos x="63" y="100"/>
              </a:cxn>
            </a:cxnLst>
            <a:rect l="0" t="0" r="r" b="b"/>
            <a:pathLst>
              <a:path w="65" h="255">
                <a:moveTo>
                  <a:pt x="0" y="108"/>
                </a:moveTo>
                <a:lnTo>
                  <a:pt x="2" y="106"/>
                </a:lnTo>
                <a:lnTo>
                  <a:pt x="2" y="125"/>
                </a:lnTo>
                <a:lnTo>
                  <a:pt x="2" y="57"/>
                </a:lnTo>
                <a:lnTo>
                  <a:pt x="4" y="56"/>
                </a:lnTo>
                <a:lnTo>
                  <a:pt x="4" y="101"/>
                </a:lnTo>
                <a:lnTo>
                  <a:pt x="4" y="54"/>
                </a:lnTo>
                <a:lnTo>
                  <a:pt x="4" y="62"/>
                </a:lnTo>
                <a:lnTo>
                  <a:pt x="5" y="61"/>
                </a:lnTo>
                <a:lnTo>
                  <a:pt x="5" y="114"/>
                </a:lnTo>
                <a:lnTo>
                  <a:pt x="5" y="55"/>
                </a:lnTo>
                <a:lnTo>
                  <a:pt x="5" y="82"/>
                </a:lnTo>
                <a:lnTo>
                  <a:pt x="7" y="78"/>
                </a:lnTo>
                <a:lnTo>
                  <a:pt x="7" y="223"/>
                </a:lnTo>
                <a:lnTo>
                  <a:pt x="7" y="50"/>
                </a:lnTo>
                <a:lnTo>
                  <a:pt x="7" y="217"/>
                </a:lnTo>
                <a:lnTo>
                  <a:pt x="9" y="207"/>
                </a:lnTo>
                <a:lnTo>
                  <a:pt x="9" y="251"/>
                </a:lnTo>
                <a:lnTo>
                  <a:pt x="9" y="193"/>
                </a:lnTo>
                <a:lnTo>
                  <a:pt x="9" y="232"/>
                </a:lnTo>
                <a:lnTo>
                  <a:pt x="11" y="225"/>
                </a:lnTo>
                <a:lnTo>
                  <a:pt x="11" y="233"/>
                </a:lnTo>
                <a:lnTo>
                  <a:pt x="11" y="175"/>
                </a:lnTo>
                <a:lnTo>
                  <a:pt x="12" y="186"/>
                </a:lnTo>
                <a:lnTo>
                  <a:pt x="12" y="77"/>
                </a:lnTo>
                <a:lnTo>
                  <a:pt x="12" y="86"/>
                </a:lnTo>
                <a:lnTo>
                  <a:pt x="14" y="83"/>
                </a:lnTo>
                <a:lnTo>
                  <a:pt x="14" y="128"/>
                </a:lnTo>
                <a:lnTo>
                  <a:pt x="14" y="57"/>
                </a:lnTo>
                <a:lnTo>
                  <a:pt x="14" y="69"/>
                </a:lnTo>
                <a:lnTo>
                  <a:pt x="16" y="67"/>
                </a:lnTo>
                <a:lnTo>
                  <a:pt x="16" y="196"/>
                </a:lnTo>
                <a:lnTo>
                  <a:pt x="16" y="107"/>
                </a:lnTo>
                <a:lnTo>
                  <a:pt x="18" y="110"/>
                </a:lnTo>
                <a:lnTo>
                  <a:pt x="18" y="62"/>
                </a:lnTo>
                <a:lnTo>
                  <a:pt x="18" y="83"/>
                </a:lnTo>
                <a:lnTo>
                  <a:pt x="19" y="95"/>
                </a:lnTo>
                <a:lnTo>
                  <a:pt x="19" y="119"/>
                </a:lnTo>
                <a:lnTo>
                  <a:pt x="19" y="53"/>
                </a:lnTo>
                <a:lnTo>
                  <a:pt x="19" y="63"/>
                </a:lnTo>
                <a:lnTo>
                  <a:pt x="21" y="59"/>
                </a:lnTo>
                <a:lnTo>
                  <a:pt x="21" y="134"/>
                </a:lnTo>
                <a:lnTo>
                  <a:pt x="21" y="41"/>
                </a:lnTo>
                <a:lnTo>
                  <a:pt x="21" y="122"/>
                </a:lnTo>
                <a:lnTo>
                  <a:pt x="23" y="47"/>
                </a:lnTo>
                <a:lnTo>
                  <a:pt x="23" y="218"/>
                </a:lnTo>
                <a:lnTo>
                  <a:pt x="25" y="217"/>
                </a:lnTo>
                <a:lnTo>
                  <a:pt x="25" y="254"/>
                </a:lnTo>
                <a:lnTo>
                  <a:pt x="25" y="193"/>
                </a:lnTo>
                <a:lnTo>
                  <a:pt x="26" y="207"/>
                </a:lnTo>
                <a:lnTo>
                  <a:pt x="26" y="145"/>
                </a:lnTo>
                <a:lnTo>
                  <a:pt x="28" y="146"/>
                </a:lnTo>
                <a:lnTo>
                  <a:pt x="28" y="26"/>
                </a:lnTo>
                <a:lnTo>
                  <a:pt x="30" y="26"/>
                </a:lnTo>
                <a:lnTo>
                  <a:pt x="30" y="124"/>
                </a:lnTo>
                <a:lnTo>
                  <a:pt x="30" y="5"/>
                </a:lnTo>
                <a:lnTo>
                  <a:pt x="30" y="8"/>
                </a:lnTo>
                <a:lnTo>
                  <a:pt x="32" y="7"/>
                </a:lnTo>
                <a:lnTo>
                  <a:pt x="32" y="185"/>
                </a:lnTo>
                <a:lnTo>
                  <a:pt x="32" y="0"/>
                </a:lnTo>
                <a:lnTo>
                  <a:pt x="32" y="158"/>
                </a:lnTo>
                <a:lnTo>
                  <a:pt x="33" y="150"/>
                </a:lnTo>
                <a:lnTo>
                  <a:pt x="33" y="70"/>
                </a:lnTo>
                <a:lnTo>
                  <a:pt x="33" y="79"/>
                </a:lnTo>
                <a:lnTo>
                  <a:pt x="35" y="97"/>
                </a:lnTo>
                <a:lnTo>
                  <a:pt x="35" y="139"/>
                </a:lnTo>
                <a:lnTo>
                  <a:pt x="35" y="56"/>
                </a:lnTo>
                <a:lnTo>
                  <a:pt x="35" y="76"/>
                </a:lnTo>
                <a:lnTo>
                  <a:pt x="37" y="82"/>
                </a:lnTo>
                <a:lnTo>
                  <a:pt x="37" y="45"/>
                </a:lnTo>
                <a:lnTo>
                  <a:pt x="37" y="57"/>
                </a:lnTo>
                <a:lnTo>
                  <a:pt x="39" y="82"/>
                </a:lnTo>
                <a:lnTo>
                  <a:pt x="39" y="127"/>
                </a:lnTo>
                <a:lnTo>
                  <a:pt x="39" y="53"/>
                </a:lnTo>
                <a:lnTo>
                  <a:pt x="39" y="56"/>
                </a:lnTo>
                <a:lnTo>
                  <a:pt x="40" y="74"/>
                </a:lnTo>
                <a:lnTo>
                  <a:pt x="40" y="255"/>
                </a:lnTo>
                <a:lnTo>
                  <a:pt x="40" y="71"/>
                </a:lnTo>
                <a:lnTo>
                  <a:pt x="40" y="190"/>
                </a:lnTo>
                <a:lnTo>
                  <a:pt x="42" y="175"/>
                </a:lnTo>
                <a:lnTo>
                  <a:pt x="42" y="214"/>
                </a:lnTo>
                <a:lnTo>
                  <a:pt x="42" y="210"/>
                </a:lnTo>
                <a:lnTo>
                  <a:pt x="44" y="185"/>
                </a:lnTo>
                <a:lnTo>
                  <a:pt x="44" y="212"/>
                </a:lnTo>
                <a:lnTo>
                  <a:pt x="44" y="101"/>
                </a:lnTo>
                <a:lnTo>
                  <a:pt x="44" y="105"/>
                </a:lnTo>
                <a:lnTo>
                  <a:pt x="45" y="114"/>
                </a:lnTo>
                <a:lnTo>
                  <a:pt x="45" y="157"/>
                </a:lnTo>
                <a:lnTo>
                  <a:pt x="45" y="80"/>
                </a:lnTo>
                <a:lnTo>
                  <a:pt x="45" y="85"/>
                </a:lnTo>
                <a:lnTo>
                  <a:pt x="47" y="98"/>
                </a:lnTo>
                <a:lnTo>
                  <a:pt x="47" y="200"/>
                </a:lnTo>
                <a:lnTo>
                  <a:pt x="47" y="96"/>
                </a:lnTo>
                <a:lnTo>
                  <a:pt x="47" y="170"/>
                </a:lnTo>
                <a:lnTo>
                  <a:pt x="49" y="158"/>
                </a:lnTo>
                <a:lnTo>
                  <a:pt x="49" y="162"/>
                </a:lnTo>
                <a:lnTo>
                  <a:pt x="49" y="75"/>
                </a:lnTo>
                <a:lnTo>
                  <a:pt x="51" y="123"/>
                </a:lnTo>
                <a:lnTo>
                  <a:pt x="51" y="134"/>
                </a:lnTo>
                <a:lnTo>
                  <a:pt x="51" y="90"/>
                </a:lnTo>
                <a:lnTo>
                  <a:pt x="51" y="129"/>
                </a:lnTo>
                <a:lnTo>
                  <a:pt x="52" y="138"/>
                </a:lnTo>
                <a:lnTo>
                  <a:pt x="52" y="162"/>
                </a:lnTo>
                <a:lnTo>
                  <a:pt x="52" y="96"/>
                </a:lnTo>
                <a:lnTo>
                  <a:pt x="52" y="103"/>
                </a:lnTo>
                <a:lnTo>
                  <a:pt x="54" y="99"/>
                </a:lnTo>
                <a:lnTo>
                  <a:pt x="54" y="123"/>
                </a:lnTo>
                <a:lnTo>
                  <a:pt x="54" y="82"/>
                </a:lnTo>
                <a:lnTo>
                  <a:pt x="54" y="116"/>
                </a:lnTo>
                <a:lnTo>
                  <a:pt x="56" y="115"/>
                </a:lnTo>
                <a:lnTo>
                  <a:pt x="56" y="225"/>
                </a:lnTo>
                <a:lnTo>
                  <a:pt x="56" y="105"/>
                </a:lnTo>
                <a:lnTo>
                  <a:pt x="56" y="175"/>
                </a:lnTo>
                <a:lnTo>
                  <a:pt x="58" y="177"/>
                </a:lnTo>
                <a:lnTo>
                  <a:pt x="58" y="186"/>
                </a:lnTo>
                <a:lnTo>
                  <a:pt x="58" y="157"/>
                </a:lnTo>
                <a:lnTo>
                  <a:pt x="58" y="174"/>
                </a:lnTo>
                <a:lnTo>
                  <a:pt x="59" y="169"/>
                </a:lnTo>
                <a:lnTo>
                  <a:pt x="59" y="171"/>
                </a:lnTo>
                <a:lnTo>
                  <a:pt x="59" y="99"/>
                </a:lnTo>
                <a:lnTo>
                  <a:pt x="59" y="117"/>
                </a:lnTo>
                <a:lnTo>
                  <a:pt x="61" y="119"/>
                </a:lnTo>
                <a:lnTo>
                  <a:pt x="61" y="113"/>
                </a:lnTo>
                <a:lnTo>
                  <a:pt x="61" y="156"/>
                </a:lnTo>
                <a:lnTo>
                  <a:pt x="63" y="177"/>
                </a:lnTo>
                <a:lnTo>
                  <a:pt x="63" y="100"/>
                </a:lnTo>
                <a:lnTo>
                  <a:pt x="63" y="113"/>
                </a:lnTo>
                <a:lnTo>
                  <a:pt x="65" y="111"/>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9" name="Freeform 95"/>
          <p:cNvSpPr>
            <a:spLocks/>
          </p:cNvSpPr>
          <p:nvPr/>
        </p:nvSpPr>
        <p:spPr bwMode="auto">
          <a:xfrm>
            <a:off x="943155" y="2417715"/>
            <a:ext cx="384697" cy="533544"/>
          </a:xfrm>
          <a:custGeom>
            <a:avLst/>
            <a:gdLst/>
            <a:ahLst/>
            <a:cxnLst>
              <a:cxn ang="0">
                <a:pos x="0" y="11"/>
              </a:cxn>
              <a:cxn ang="0">
                <a:pos x="1" y="1"/>
              </a:cxn>
              <a:cxn ang="0">
                <a:pos x="3" y="65"/>
              </a:cxn>
              <a:cxn ang="0">
                <a:pos x="5" y="16"/>
              </a:cxn>
              <a:cxn ang="0">
                <a:pos x="7" y="43"/>
              </a:cxn>
              <a:cxn ang="0">
                <a:pos x="7" y="138"/>
              </a:cxn>
              <a:cxn ang="0">
                <a:pos x="8" y="91"/>
              </a:cxn>
              <a:cxn ang="0">
                <a:pos x="10" y="160"/>
              </a:cxn>
              <a:cxn ang="0">
                <a:pos x="12" y="81"/>
              </a:cxn>
              <a:cxn ang="0">
                <a:pos x="14" y="36"/>
              </a:cxn>
              <a:cxn ang="0">
                <a:pos x="14" y="39"/>
              </a:cxn>
              <a:cxn ang="0">
                <a:pos x="15" y="37"/>
              </a:cxn>
              <a:cxn ang="0">
                <a:pos x="17" y="35"/>
              </a:cxn>
              <a:cxn ang="0">
                <a:pos x="19" y="16"/>
              </a:cxn>
              <a:cxn ang="0">
                <a:pos x="20" y="61"/>
              </a:cxn>
              <a:cxn ang="0">
                <a:pos x="22" y="68"/>
              </a:cxn>
              <a:cxn ang="0">
                <a:pos x="24" y="138"/>
              </a:cxn>
              <a:cxn ang="0">
                <a:pos x="24" y="141"/>
              </a:cxn>
              <a:cxn ang="0">
                <a:pos x="26" y="111"/>
              </a:cxn>
              <a:cxn ang="0">
                <a:pos x="27" y="118"/>
              </a:cxn>
              <a:cxn ang="0">
                <a:pos x="29" y="38"/>
              </a:cxn>
              <a:cxn ang="0">
                <a:pos x="29" y="42"/>
              </a:cxn>
              <a:cxn ang="0">
                <a:pos x="31" y="30"/>
              </a:cxn>
              <a:cxn ang="0">
                <a:pos x="33" y="90"/>
              </a:cxn>
              <a:cxn ang="0">
                <a:pos x="34" y="62"/>
              </a:cxn>
              <a:cxn ang="0">
                <a:pos x="34" y="59"/>
              </a:cxn>
              <a:cxn ang="0">
                <a:pos x="36" y="61"/>
              </a:cxn>
              <a:cxn ang="0">
                <a:pos x="38" y="44"/>
              </a:cxn>
              <a:cxn ang="0">
                <a:pos x="40" y="129"/>
              </a:cxn>
              <a:cxn ang="0">
                <a:pos x="41" y="104"/>
              </a:cxn>
              <a:cxn ang="0">
                <a:pos x="43" y="123"/>
              </a:cxn>
              <a:cxn ang="0">
                <a:pos x="45" y="39"/>
              </a:cxn>
              <a:cxn ang="0">
                <a:pos x="47" y="46"/>
              </a:cxn>
              <a:cxn ang="0">
                <a:pos x="48" y="78"/>
              </a:cxn>
              <a:cxn ang="0">
                <a:pos x="50" y="50"/>
              </a:cxn>
              <a:cxn ang="0">
                <a:pos x="50" y="48"/>
              </a:cxn>
              <a:cxn ang="0">
                <a:pos x="52" y="17"/>
              </a:cxn>
              <a:cxn ang="0">
                <a:pos x="54" y="76"/>
              </a:cxn>
              <a:cxn ang="0">
                <a:pos x="55" y="57"/>
              </a:cxn>
              <a:cxn ang="0">
                <a:pos x="57" y="136"/>
              </a:cxn>
              <a:cxn ang="0">
                <a:pos x="57" y="124"/>
              </a:cxn>
              <a:cxn ang="0">
                <a:pos x="59" y="54"/>
              </a:cxn>
            </a:cxnLst>
            <a:rect l="0" t="0" r="r" b="b"/>
            <a:pathLst>
              <a:path w="61" h="160">
                <a:moveTo>
                  <a:pt x="0" y="3"/>
                </a:moveTo>
                <a:lnTo>
                  <a:pt x="0" y="73"/>
                </a:lnTo>
                <a:lnTo>
                  <a:pt x="0" y="11"/>
                </a:lnTo>
                <a:lnTo>
                  <a:pt x="1" y="8"/>
                </a:lnTo>
                <a:lnTo>
                  <a:pt x="1" y="62"/>
                </a:lnTo>
                <a:lnTo>
                  <a:pt x="1" y="1"/>
                </a:lnTo>
                <a:lnTo>
                  <a:pt x="1" y="33"/>
                </a:lnTo>
                <a:lnTo>
                  <a:pt x="3" y="31"/>
                </a:lnTo>
                <a:lnTo>
                  <a:pt x="3" y="65"/>
                </a:lnTo>
                <a:lnTo>
                  <a:pt x="3" y="11"/>
                </a:lnTo>
                <a:lnTo>
                  <a:pt x="3" y="21"/>
                </a:lnTo>
                <a:lnTo>
                  <a:pt x="5" y="16"/>
                </a:lnTo>
                <a:lnTo>
                  <a:pt x="5" y="5"/>
                </a:lnTo>
                <a:lnTo>
                  <a:pt x="5" y="38"/>
                </a:lnTo>
                <a:lnTo>
                  <a:pt x="7" y="43"/>
                </a:lnTo>
                <a:lnTo>
                  <a:pt x="7" y="147"/>
                </a:lnTo>
                <a:lnTo>
                  <a:pt x="7" y="38"/>
                </a:lnTo>
                <a:lnTo>
                  <a:pt x="7" y="138"/>
                </a:lnTo>
                <a:lnTo>
                  <a:pt x="8" y="129"/>
                </a:lnTo>
                <a:lnTo>
                  <a:pt x="8" y="143"/>
                </a:lnTo>
                <a:lnTo>
                  <a:pt x="8" y="91"/>
                </a:lnTo>
                <a:lnTo>
                  <a:pt x="8" y="138"/>
                </a:lnTo>
                <a:lnTo>
                  <a:pt x="10" y="137"/>
                </a:lnTo>
                <a:lnTo>
                  <a:pt x="10" y="160"/>
                </a:lnTo>
                <a:lnTo>
                  <a:pt x="10" y="87"/>
                </a:lnTo>
                <a:lnTo>
                  <a:pt x="10" y="100"/>
                </a:lnTo>
                <a:lnTo>
                  <a:pt x="12" y="81"/>
                </a:lnTo>
                <a:lnTo>
                  <a:pt x="12" y="5"/>
                </a:lnTo>
                <a:lnTo>
                  <a:pt x="12" y="39"/>
                </a:lnTo>
                <a:lnTo>
                  <a:pt x="14" y="36"/>
                </a:lnTo>
                <a:lnTo>
                  <a:pt x="14" y="88"/>
                </a:lnTo>
                <a:lnTo>
                  <a:pt x="14" y="24"/>
                </a:lnTo>
                <a:lnTo>
                  <a:pt x="14" y="39"/>
                </a:lnTo>
                <a:lnTo>
                  <a:pt x="15" y="47"/>
                </a:lnTo>
                <a:lnTo>
                  <a:pt x="15" y="100"/>
                </a:lnTo>
                <a:lnTo>
                  <a:pt x="15" y="37"/>
                </a:lnTo>
                <a:lnTo>
                  <a:pt x="15" y="58"/>
                </a:lnTo>
                <a:lnTo>
                  <a:pt x="17" y="67"/>
                </a:lnTo>
                <a:lnTo>
                  <a:pt x="17" y="35"/>
                </a:lnTo>
                <a:lnTo>
                  <a:pt x="17" y="99"/>
                </a:lnTo>
                <a:lnTo>
                  <a:pt x="19" y="98"/>
                </a:lnTo>
                <a:lnTo>
                  <a:pt x="19" y="16"/>
                </a:lnTo>
                <a:lnTo>
                  <a:pt x="19" y="44"/>
                </a:lnTo>
                <a:lnTo>
                  <a:pt x="20" y="55"/>
                </a:lnTo>
                <a:lnTo>
                  <a:pt x="20" y="61"/>
                </a:lnTo>
                <a:lnTo>
                  <a:pt x="20" y="20"/>
                </a:lnTo>
                <a:lnTo>
                  <a:pt x="20" y="47"/>
                </a:lnTo>
                <a:lnTo>
                  <a:pt x="22" y="68"/>
                </a:lnTo>
                <a:lnTo>
                  <a:pt x="22" y="142"/>
                </a:lnTo>
                <a:lnTo>
                  <a:pt x="22" y="140"/>
                </a:lnTo>
                <a:lnTo>
                  <a:pt x="24" y="138"/>
                </a:lnTo>
                <a:lnTo>
                  <a:pt x="24" y="156"/>
                </a:lnTo>
                <a:lnTo>
                  <a:pt x="24" y="117"/>
                </a:lnTo>
                <a:lnTo>
                  <a:pt x="24" y="141"/>
                </a:lnTo>
                <a:lnTo>
                  <a:pt x="26" y="134"/>
                </a:lnTo>
                <a:lnTo>
                  <a:pt x="26" y="146"/>
                </a:lnTo>
                <a:lnTo>
                  <a:pt x="26" y="111"/>
                </a:lnTo>
                <a:lnTo>
                  <a:pt x="26" y="120"/>
                </a:lnTo>
                <a:lnTo>
                  <a:pt x="27" y="117"/>
                </a:lnTo>
                <a:lnTo>
                  <a:pt x="27" y="118"/>
                </a:lnTo>
                <a:lnTo>
                  <a:pt x="27" y="0"/>
                </a:lnTo>
                <a:lnTo>
                  <a:pt x="27" y="39"/>
                </a:lnTo>
                <a:lnTo>
                  <a:pt x="29" y="38"/>
                </a:lnTo>
                <a:lnTo>
                  <a:pt x="29" y="93"/>
                </a:lnTo>
                <a:lnTo>
                  <a:pt x="29" y="19"/>
                </a:lnTo>
                <a:lnTo>
                  <a:pt x="29" y="42"/>
                </a:lnTo>
                <a:lnTo>
                  <a:pt x="31" y="44"/>
                </a:lnTo>
                <a:lnTo>
                  <a:pt x="31" y="85"/>
                </a:lnTo>
                <a:lnTo>
                  <a:pt x="31" y="30"/>
                </a:lnTo>
                <a:lnTo>
                  <a:pt x="31" y="63"/>
                </a:lnTo>
                <a:lnTo>
                  <a:pt x="33" y="61"/>
                </a:lnTo>
                <a:lnTo>
                  <a:pt x="33" y="90"/>
                </a:lnTo>
                <a:lnTo>
                  <a:pt x="33" y="24"/>
                </a:lnTo>
                <a:lnTo>
                  <a:pt x="33" y="57"/>
                </a:lnTo>
                <a:lnTo>
                  <a:pt x="34" y="62"/>
                </a:lnTo>
                <a:lnTo>
                  <a:pt x="34" y="124"/>
                </a:lnTo>
                <a:lnTo>
                  <a:pt x="34" y="52"/>
                </a:lnTo>
                <a:lnTo>
                  <a:pt x="34" y="59"/>
                </a:lnTo>
                <a:lnTo>
                  <a:pt x="36" y="61"/>
                </a:lnTo>
                <a:lnTo>
                  <a:pt x="36" y="80"/>
                </a:lnTo>
                <a:lnTo>
                  <a:pt x="36" y="61"/>
                </a:lnTo>
                <a:lnTo>
                  <a:pt x="38" y="57"/>
                </a:lnTo>
                <a:lnTo>
                  <a:pt x="38" y="100"/>
                </a:lnTo>
                <a:lnTo>
                  <a:pt x="38" y="44"/>
                </a:lnTo>
                <a:lnTo>
                  <a:pt x="38" y="78"/>
                </a:lnTo>
                <a:lnTo>
                  <a:pt x="40" y="80"/>
                </a:lnTo>
                <a:lnTo>
                  <a:pt x="40" y="129"/>
                </a:lnTo>
                <a:lnTo>
                  <a:pt x="41" y="122"/>
                </a:lnTo>
                <a:lnTo>
                  <a:pt x="41" y="135"/>
                </a:lnTo>
                <a:lnTo>
                  <a:pt x="41" y="104"/>
                </a:lnTo>
                <a:lnTo>
                  <a:pt x="41" y="110"/>
                </a:lnTo>
                <a:lnTo>
                  <a:pt x="43" y="110"/>
                </a:lnTo>
                <a:lnTo>
                  <a:pt x="43" y="123"/>
                </a:lnTo>
                <a:lnTo>
                  <a:pt x="43" y="23"/>
                </a:lnTo>
                <a:lnTo>
                  <a:pt x="43" y="41"/>
                </a:lnTo>
                <a:lnTo>
                  <a:pt x="45" y="39"/>
                </a:lnTo>
                <a:lnTo>
                  <a:pt x="45" y="82"/>
                </a:lnTo>
                <a:lnTo>
                  <a:pt x="45" y="35"/>
                </a:lnTo>
                <a:lnTo>
                  <a:pt x="47" y="46"/>
                </a:lnTo>
                <a:lnTo>
                  <a:pt x="47" y="33"/>
                </a:lnTo>
                <a:lnTo>
                  <a:pt x="47" y="90"/>
                </a:lnTo>
                <a:lnTo>
                  <a:pt x="48" y="78"/>
                </a:lnTo>
                <a:lnTo>
                  <a:pt x="48" y="27"/>
                </a:lnTo>
                <a:lnTo>
                  <a:pt x="48" y="55"/>
                </a:lnTo>
                <a:lnTo>
                  <a:pt x="50" y="50"/>
                </a:lnTo>
                <a:lnTo>
                  <a:pt x="50" y="69"/>
                </a:lnTo>
                <a:lnTo>
                  <a:pt x="50" y="27"/>
                </a:lnTo>
                <a:lnTo>
                  <a:pt x="50" y="48"/>
                </a:lnTo>
                <a:lnTo>
                  <a:pt x="52" y="54"/>
                </a:lnTo>
                <a:lnTo>
                  <a:pt x="52" y="70"/>
                </a:lnTo>
                <a:lnTo>
                  <a:pt x="52" y="17"/>
                </a:lnTo>
                <a:lnTo>
                  <a:pt x="52" y="30"/>
                </a:lnTo>
                <a:lnTo>
                  <a:pt x="54" y="37"/>
                </a:lnTo>
                <a:lnTo>
                  <a:pt x="54" y="76"/>
                </a:lnTo>
                <a:lnTo>
                  <a:pt x="54" y="34"/>
                </a:lnTo>
                <a:lnTo>
                  <a:pt x="54" y="58"/>
                </a:lnTo>
                <a:lnTo>
                  <a:pt x="55" y="57"/>
                </a:lnTo>
                <a:lnTo>
                  <a:pt x="55" y="143"/>
                </a:lnTo>
                <a:lnTo>
                  <a:pt x="55" y="137"/>
                </a:lnTo>
                <a:lnTo>
                  <a:pt x="57" y="136"/>
                </a:lnTo>
                <a:lnTo>
                  <a:pt x="57" y="155"/>
                </a:lnTo>
                <a:lnTo>
                  <a:pt x="57" y="118"/>
                </a:lnTo>
                <a:lnTo>
                  <a:pt x="57" y="124"/>
                </a:lnTo>
                <a:lnTo>
                  <a:pt x="59" y="111"/>
                </a:lnTo>
                <a:lnTo>
                  <a:pt x="59" y="112"/>
                </a:lnTo>
                <a:lnTo>
                  <a:pt x="59" y="54"/>
                </a:lnTo>
                <a:lnTo>
                  <a:pt x="61" y="51"/>
                </a:lnTo>
                <a:lnTo>
                  <a:pt x="61" y="42"/>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0" name="Freeform 96"/>
          <p:cNvSpPr>
            <a:spLocks/>
          </p:cNvSpPr>
          <p:nvPr/>
        </p:nvSpPr>
        <p:spPr bwMode="auto">
          <a:xfrm>
            <a:off x="1327852" y="2384367"/>
            <a:ext cx="372081" cy="516868"/>
          </a:xfrm>
          <a:custGeom>
            <a:avLst/>
            <a:gdLst/>
            <a:ahLst/>
            <a:cxnLst>
              <a:cxn ang="0">
                <a:pos x="1" y="84"/>
              </a:cxn>
              <a:cxn ang="0">
                <a:pos x="3" y="51"/>
              </a:cxn>
              <a:cxn ang="0">
                <a:pos x="3" y="38"/>
              </a:cxn>
              <a:cxn ang="0">
                <a:pos x="5" y="13"/>
              </a:cxn>
              <a:cxn ang="0">
                <a:pos x="6" y="58"/>
              </a:cxn>
              <a:cxn ang="0">
                <a:pos x="8" y="8"/>
              </a:cxn>
              <a:cxn ang="0">
                <a:pos x="10" y="64"/>
              </a:cxn>
              <a:cxn ang="0">
                <a:pos x="10" y="154"/>
              </a:cxn>
              <a:cxn ang="0">
                <a:pos x="12" y="101"/>
              </a:cxn>
              <a:cxn ang="0">
                <a:pos x="13" y="122"/>
              </a:cxn>
              <a:cxn ang="0">
                <a:pos x="15" y="89"/>
              </a:cxn>
              <a:cxn ang="0">
                <a:pos x="17" y="69"/>
              </a:cxn>
              <a:cxn ang="0">
                <a:pos x="17" y="47"/>
              </a:cxn>
              <a:cxn ang="0">
                <a:pos x="19" y="45"/>
              </a:cxn>
              <a:cxn ang="0">
                <a:pos x="20" y="47"/>
              </a:cxn>
              <a:cxn ang="0">
                <a:pos x="22" y="37"/>
              </a:cxn>
              <a:cxn ang="0">
                <a:pos x="22" y="16"/>
              </a:cxn>
              <a:cxn ang="0">
                <a:pos x="24" y="6"/>
              </a:cxn>
              <a:cxn ang="0">
                <a:pos x="26" y="23"/>
              </a:cxn>
              <a:cxn ang="0">
                <a:pos x="27" y="89"/>
              </a:cxn>
              <a:cxn ang="0">
                <a:pos x="29" y="117"/>
              </a:cxn>
              <a:cxn ang="0">
                <a:pos x="31" y="40"/>
              </a:cxn>
              <a:cxn ang="0">
                <a:pos x="33" y="93"/>
              </a:cxn>
              <a:cxn ang="0">
                <a:pos x="34" y="67"/>
              </a:cxn>
              <a:cxn ang="0">
                <a:pos x="36" y="70"/>
              </a:cxn>
              <a:cxn ang="0">
                <a:pos x="36" y="83"/>
              </a:cxn>
              <a:cxn ang="0">
                <a:pos x="38" y="55"/>
              </a:cxn>
              <a:cxn ang="0">
                <a:pos x="40" y="87"/>
              </a:cxn>
              <a:cxn ang="0">
                <a:pos x="41" y="81"/>
              </a:cxn>
              <a:cxn ang="0">
                <a:pos x="43" y="96"/>
              </a:cxn>
              <a:cxn ang="0">
                <a:pos x="43" y="84"/>
              </a:cxn>
              <a:cxn ang="0">
                <a:pos x="45" y="80"/>
              </a:cxn>
              <a:cxn ang="0">
                <a:pos x="46" y="83"/>
              </a:cxn>
              <a:cxn ang="0">
                <a:pos x="48" y="65"/>
              </a:cxn>
              <a:cxn ang="0">
                <a:pos x="48" y="50"/>
              </a:cxn>
              <a:cxn ang="0">
                <a:pos x="50" y="48"/>
              </a:cxn>
              <a:cxn ang="0">
                <a:pos x="52" y="79"/>
              </a:cxn>
              <a:cxn ang="0">
                <a:pos x="53" y="68"/>
              </a:cxn>
              <a:cxn ang="0">
                <a:pos x="53" y="42"/>
              </a:cxn>
              <a:cxn ang="0">
                <a:pos x="55" y="33"/>
              </a:cxn>
              <a:cxn ang="0">
                <a:pos x="57" y="64"/>
              </a:cxn>
              <a:cxn ang="0">
                <a:pos x="59" y="64"/>
              </a:cxn>
            </a:cxnLst>
            <a:rect l="0" t="0" r="r" b="b"/>
            <a:pathLst>
              <a:path w="59" h="155">
                <a:moveTo>
                  <a:pt x="0" y="52"/>
                </a:moveTo>
                <a:lnTo>
                  <a:pt x="0" y="72"/>
                </a:lnTo>
                <a:lnTo>
                  <a:pt x="1" y="84"/>
                </a:lnTo>
                <a:lnTo>
                  <a:pt x="1" y="33"/>
                </a:lnTo>
                <a:lnTo>
                  <a:pt x="1" y="53"/>
                </a:lnTo>
                <a:lnTo>
                  <a:pt x="3" y="51"/>
                </a:lnTo>
                <a:lnTo>
                  <a:pt x="3" y="102"/>
                </a:lnTo>
                <a:lnTo>
                  <a:pt x="3" y="25"/>
                </a:lnTo>
                <a:lnTo>
                  <a:pt x="3" y="38"/>
                </a:lnTo>
                <a:lnTo>
                  <a:pt x="5" y="38"/>
                </a:lnTo>
                <a:lnTo>
                  <a:pt x="5" y="46"/>
                </a:lnTo>
                <a:lnTo>
                  <a:pt x="5" y="13"/>
                </a:lnTo>
                <a:lnTo>
                  <a:pt x="5" y="17"/>
                </a:lnTo>
                <a:lnTo>
                  <a:pt x="6" y="28"/>
                </a:lnTo>
                <a:lnTo>
                  <a:pt x="6" y="58"/>
                </a:lnTo>
                <a:lnTo>
                  <a:pt x="6" y="3"/>
                </a:lnTo>
                <a:lnTo>
                  <a:pt x="6" y="9"/>
                </a:lnTo>
                <a:lnTo>
                  <a:pt x="8" y="8"/>
                </a:lnTo>
                <a:lnTo>
                  <a:pt x="8" y="76"/>
                </a:lnTo>
                <a:lnTo>
                  <a:pt x="8" y="56"/>
                </a:lnTo>
                <a:lnTo>
                  <a:pt x="10" y="64"/>
                </a:lnTo>
                <a:lnTo>
                  <a:pt x="10" y="155"/>
                </a:lnTo>
                <a:lnTo>
                  <a:pt x="10" y="63"/>
                </a:lnTo>
                <a:lnTo>
                  <a:pt x="10" y="154"/>
                </a:lnTo>
                <a:lnTo>
                  <a:pt x="12" y="151"/>
                </a:lnTo>
                <a:lnTo>
                  <a:pt x="12" y="151"/>
                </a:lnTo>
                <a:lnTo>
                  <a:pt x="12" y="101"/>
                </a:lnTo>
                <a:lnTo>
                  <a:pt x="12" y="114"/>
                </a:lnTo>
                <a:lnTo>
                  <a:pt x="13" y="99"/>
                </a:lnTo>
                <a:lnTo>
                  <a:pt x="13" y="122"/>
                </a:lnTo>
                <a:lnTo>
                  <a:pt x="13" y="93"/>
                </a:lnTo>
                <a:lnTo>
                  <a:pt x="13" y="95"/>
                </a:lnTo>
                <a:lnTo>
                  <a:pt x="15" y="89"/>
                </a:lnTo>
                <a:lnTo>
                  <a:pt x="15" y="32"/>
                </a:lnTo>
                <a:lnTo>
                  <a:pt x="15" y="77"/>
                </a:lnTo>
                <a:lnTo>
                  <a:pt x="17" y="69"/>
                </a:lnTo>
                <a:lnTo>
                  <a:pt x="17" y="93"/>
                </a:lnTo>
                <a:lnTo>
                  <a:pt x="17" y="35"/>
                </a:lnTo>
                <a:lnTo>
                  <a:pt x="17" y="47"/>
                </a:lnTo>
                <a:lnTo>
                  <a:pt x="19" y="45"/>
                </a:lnTo>
                <a:lnTo>
                  <a:pt x="19" y="113"/>
                </a:lnTo>
                <a:lnTo>
                  <a:pt x="19" y="45"/>
                </a:lnTo>
                <a:lnTo>
                  <a:pt x="19" y="52"/>
                </a:lnTo>
                <a:lnTo>
                  <a:pt x="20" y="40"/>
                </a:lnTo>
                <a:lnTo>
                  <a:pt x="20" y="47"/>
                </a:lnTo>
                <a:lnTo>
                  <a:pt x="20" y="11"/>
                </a:lnTo>
                <a:lnTo>
                  <a:pt x="20" y="35"/>
                </a:lnTo>
                <a:lnTo>
                  <a:pt x="22" y="37"/>
                </a:lnTo>
                <a:lnTo>
                  <a:pt x="22" y="57"/>
                </a:lnTo>
                <a:lnTo>
                  <a:pt x="22" y="0"/>
                </a:lnTo>
                <a:lnTo>
                  <a:pt x="22" y="16"/>
                </a:lnTo>
                <a:lnTo>
                  <a:pt x="24" y="21"/>
                </a:lnTo>
                <a:lnTo>
                  <a:pt x="24" y="30"/>
                </a:lnTo>
                <a:lnTo>
                  <a:pt x="24" y="6"/>
                </a:lnTo>
                <a:lnTo>
                  <a:pt x="24" y="11"/>
                </a:lnTo>
                <a:lnTo>
                  <a:pt x="26" y="28"/>
                </a:lnTo>
                <a:lnTo>
                  <a:pt x="26" y="23"/>
                </a:lnTo>
                <a:lnTo>
                  <a:pt x="26" y="125"/>
                </a:lnTo>
                <a:lnTo>
                  <a:pt x="27" y="131"/>
                </a:lnTo>
                <a:lnTo>
                  <a:pt x="27" y="89"/>
                </a:lnTo>
                <a:lnTo>
                  <a:pt x="29" y="84"/>
                </a:lnTo>
                <a:lnTo>
                  <a:pt x="29" y="129"/>
                </a:lnTo>
                <a:lnTo>
                  <a:pt x="29" y="117"/>
                </a:lnTo>
                <a:lnTo>
                  <a:pt x="31" y="114"/>
                </a:lnTo>
                <a:lnTo>
                  <a:pt x="31" y="124"/>
                </a:lnTo>
                <a:lnTo>
                  <a:pt x="31" y="40"/>
                </a:lnTo>
                <a:lnTo>
                  <a:pt x="31" y="66"/>
                </a:lnTo>
                <a:lnTo>
                  <a:pt x="33" y="65"/>
                </a:lnTo>
                <a:lnTo>
                  <a:pt x="33" y="93"/>
                </a:lnTo>
                <a:lnTo>
                  <a:pt x="33" y="41"/>
                </a:lnTo>
                <a:lnTo>
                  <a:pt x="33" y="68"/>
                </a:lnTo>
                <a:lnTo>
                  <a:pt x="34" y="67"/>
                </a:lnTo>
                <a:lnTo>
                  <a:pt x="34" y="82"/>
                </a:lnTo>
                <a:lnTo>
                  <a:pt x="34" y="52"/>
                </a:lnTo>
                <a:lnTo>
                  <a:pt x="36" y="70"/>
                </a:lnTo>
                <a:lnTo>
                  <a:pt x="36" y="86"/>
                </a:lnTo>
                <a:lnTo>
                  <a:pt x="36" y="32"/>
                </a:lnTo>
                <a:lnTo>
                  <a:pt x="36" y="83"/>
                </a:lnTo>
                <a:lnTo>
                  <a:pt x="38" y="92"/>
                </a:lnTo>
                <a:lnTo>
                  <a:pt x="38" y="117"/>
                </a:lnTo>
                <a:lnTo>
                  <a:pt x="38" y="55"/>
                </a:lnTo>
                <a:lnTo>
                  <a:pt x="38" y="64"/>
                </a:lnTo>
                <a:lnTo>
                  <a:pt x="40" y="71"/>
                </a:lnTo>
                <a:lnTo>
                  <a:pt x="40" y="87"/>
                </a:lnTo>
                <a:lnTo>
                  <a:pt x="40" y="60"/>
                </a:lnTo>
                <a:lnTo>
                  <a:pt x="40" y="67"/>
                </a:lnTo>
                <a:lnTo>
                  <a:pt x="41" y="81"/>
                </a:lnTo>
                <a:lnTo>
                  <a:pt x="41" y="50"/>
                </a:lnTo>
                <a:lnTo>
                  <a:pt x="41" y="106"/>
                </a:lnTo>
                <a:lnTo>
                  <a:pt x="43" y="96"/>
                </a:lnTo>
                <a:lnTo>
                  <a:pt x="43" y="97"/>
                </a:lnTo>
                <a:lnTo>
                  <a:pt x="43" y="33"/>
                </a:lnTo>
                <a:lnTo>
                  <a:pt x="43" y="84"/>
                </a:lnTo>
                <a:lnTo>
                  <a:pt x="45" y="85"/>
                </a:lnTo>
                <a:lnTo>
                  <a:pt x="45" y="119"/>
                </a:lnTo>
                <a:lnTo>
                  <a:pt x="45" y="80"/>
                </a:lnTo>
                <a:lnTo>
                  <a:pt x="45" y="84"/>
                </a:lnTo>
                <a:lnTo>
                  <a:pt x="46" y="80"/>
                </a:lnTo>
                <a:lnTo>
                  <a:pt x="46" y="83"/>
                </a:lnTo>
                <a:lnTo>
                  <a:pt x="46" y="28"/>
                </a:lnTo>
                <a:lnTo>
                  <a:pt x="46" y="74"/>
                </a:lnTo>
                <a:lnTo>
                  <a:pt x="48" y="65"/>
                </a:lnTo>
                <a:lnTo>
                  <a:pt x="48" y="74"/>
                </a:lnTo>
                <a:lnTo>
                  <a:pt x="48" y="32"/>
                </a:lnTo>
                <a:lnTo>
                  <a:pt x="48" y="50"/>
                </a:lnTo>
                <a:lnTo>
                  <a:pt x="50" y="53"/>
                </a:lnTo>
                <a:lnTo>
                  <a:pt x="50" y="97"/>
                </a:lnTo>
                <a:lnTo>
                  <a:pt x="50" y="48"/>
                </a:lnTo>
                <a:lnTo>
                  <a:pt x="50" y="55"/>
                </a:lnTo>
                <a:lnTo>
                  <a:pt x="52" y="54"/>
                </a:lnTo>
                <a:lnTo>
                  <a:pt x="52" y="79"/>
                </a:lnTo>
                <a:lnTo>
                  <a:pt x="52" y="41"/>
                </a:lnTo>
                <a:lnTo>
                  <a:pt x="52" y="58"/>
                </a:lnTo>
                <a:lnTo>
                  <a:pt x="53" y="68"/>
                </a:lnTo>
                <a:lnTo>
                  <a:pt x="53" y="92"/>
                </a:lnTo>
                <a:lnTo>
                  <a:pt x="53" y="37"/>
                </a:lnTo>
                <a:lnTo>
                  <a:pt x="53" y="42"/>
                </a:lnTo>
                <a:lnTo>
                  <a:pt x="55" y="45"/>
                </a:lnTo>
                <a:lnTo>
                  <a:pt x="55" y="86"/>
                </a:lnTo>
                <a:lnTo>
                  <a:pt x="55" y="33"/>
                </a:lnTo>
                <a:lnTo>
                  <a:pt x="55" y="43"/>
                </a:lnTo>
                <a:lnTo>
                  <a:pt x="57" y="37"/>
                </a:lnTo>
                <a:lnTo>
                  <a:pt x="57" y="64"/>
                </a:lnTo>
                <a:lnTo>
                  <a:pt x="57" y="30"/>
                </a:lnTo>
                <a:lnTo>
                  <a:pt x="57" y="49"/>
                </a:lnTo>
                <a:lnTo>
                  <a:pt x="59" y="64"/>
                </a:lnTo>
                <a:lnTo>
                  <a:pt x="59" y="28"/>
                </a:lnTo>
                <a:lnTo>
                  <a:pt x="59" y="78"/>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1" name="Freeform 97"/>
          <p:cNvSpPr>
            <a:spLocks/>
          </p:cNvSpPr>
          <p:nvPr/>
        </p:nvSpPr>
        <p:spPr bwMode="auto">
          <a:xfrm>
            <a:off x="1699937" y="2371029"/>
            <a:ext cx="359469" cy="433502"/>
          </a:xfrm>
          <a:custGeom>
            <a:avLst/>
            <a:gdLst/>
            <a:ahLst/>
            <a:cxnLst>
              <a:cxn ang="0">
                <a:pos x="1" y="117"/>
              </a:cxn>
              <a:cxn ang="0">
                <a:pos x="3" y="95"/>
              </a:cxn>
              <a:cxn ang="0">
                <a:pos x="3" y="47"/>
              </a:cxn>
              <a:cxn ang="0">
                <a:pos x="5" y="39"/>
              </a:cxn>
              <a:cxn ang="0">
                <a:pos x="7" y="76"/>
              </a:cxn>
              <a:cxn ang="0">
                <a:pos x="8" y="47"/>
              </a:cxn>
              <a:cxn ang="0">
                <a:pos x="8" y="55"/>
              </a:cxn>
              <a:cxn ang="0">
                <a:pos x="10" y="46"/>
              </a:cxn>
              <a:cxn ang="0">
                <a:pos x="12" y="108"/>
              </a:cxn>
              <a:cxn ang="0">
                <a:pos x="14" y="53"/>
              </a:cxn>
              <a:cxn ang="0">
                <a:pos x="14" y="34"/>
              </a:cxn>
              <a:cxn ang="0">
                <a:pos x="15" y="47"/>
              </a:cxn>
              <a:cxn ang="0">
                <a:pos x="17" y="130"/>
              </a:cxn>
              <a:cxn ang="0">
                <a:pos x="19" y="54"/>
              </a:cxn>
              <a:cxn ang="0">
                <a:pos x="19" y="67"/>
              </a:cxn>
              <a:cxn ang="0">
                <a:pos x="21" y="41"/>
              </a:cxn>
              <a:cxn ang="0">
                <a:pos x="22" y="84"/>
              </a:cxn>
              <a:cxn ang="0">
                <a:pos x="24" y="46"/>
              </a:cxn>
              <a:cxn ang="0">
                <a:pos x="24" y="58"/>
              </a:cxn>
              <a:cxn ang="0">
                <a:pos x="26" y="29"/>
              </a:cxn>
              <a:cxn ang="0">
                <a:pos x="27" y="74"/>
              </a:cxn>
              <a:cxn ang="0">
                <a:pos x="29" y="47"/>
              </a:cxn>
              <a:cxn ang="0">
                <a:pos x="31" y="32"/>
              </a:cxn>
              <a:cxn ang="0">
                <a:pos x="31" y="39"/>
              </a:cxn>
              <a:cxn ang="0">
                <a:pos x="33" y="87"/>
              </a:cxn>
              <a:cxn ang="0">
                <a:pos x="34" y="58"/>
              </a:cxn>
              <a:cxn ang="0">
                <a:pos x="36" y="102"/>
              </a:cxn>
              <a:cxn ang="0">
                <a:pos x="38" y="31"/>
              </a:cxn>
              <a:cxn ang="0">
                <a:pos x="38" y="47"/>
              </a:cxn>
              <a:cxn ang="0">
                <a:pos x="40" y="44"/>
              </a:cxn>
              <a:cxn ang="0">
                <a:pos x="41" y="32"/>
              </a:cxn>
              <a:cxn ang="0">
                <a:pos x="43" y="88"/>
              </a:cxn>
              <a:cxn ang="0">
                <a:pos x="45" y="68"/>
              </a:cxn>
              <a:cxn ang="0">
                <a:pos x="45" y="75"/>
              </a:cxn>
              <a:cxn ang="0">
                <a:pos x="47" y="17"/>
              </a:cxn>
              <a:cxn ang="0">
                <a:pos x="48" y="102"/>
              </a:cxn>
              <a:cxn ang="0">
                <a:pos x="50" y="63"/>
              </a:cxn>
              <a:cxn ang="0">
                <a:pos x="50" y="62"/>
              </a:cxn>
              <a:cxn ang="0">
                <a:pos x="52" y="0"/>
              </a:cxn>
              <a:cxn ang="0">
                <a:pos x="54" y="79"/>
              </a:cxn>
              <a:cxn ang="0">
                <a:pos x="55" y="73"/>
              </a:cxn>
              <a:cxn ang="0">
                <a:pos x="55" y="51"/>
              </a:cxn>
            </a:cxnLst>
            <a:rect l="0" t="0" r="r" b="b"/>
            <a:pathLst>
              <a:path w="57" h="130">
                <a:moveTo>
                  <a:pt x="0" y="82"/>
                </a:moveTo>
                <a:lnTo>
                  <a:pt x="1" y="86"/>
                </a:lnTo>
                <a:lnTo>
                  <a:pt x="1" y="117"/>
                </a:lnTo>
                <a:lnTo>
                  <a:pt x="1" y="78"/>
                </a:lnTo>
                <a:lnTo>
                  <a:pt x="1" y="101"/>
                </a:lnTo>
                <a:lnTo>
                  <a:pt x="3" y="95"/>
                </a:lnTo>
                <a:lnTo>
                  <a:pt x="3" y="116"/>
                </a:lnTo>
                <a:lnTo>
                  <a:pt x="3" y="46"/>
                </a:lnTo>
                <a:lnTo>
                  <a:pt x="3" y="47"/>
                </a:lnTo>
                <a:lnTo>
                  <a:pt x="5" y="50"/>
                </a:lnTo>
                <a:lnTo>
                  <a:pt x="5" y="87"/>
                </a:lnTo>
                <a:lnTo>
                  <a:pt x="5" y="39"/>
                </a:lnTo>
                <a:lnTo>
                  <a:pt x="5" y="61"/>
                </a:lnTo>
                <a:lnTo>
                  <a:pt x="7" y="68"/>
                </a:lnTo>
                <a:lnTo>
                  <a:pt x="7" y="76"/>
                </a:lnTo>
                <a:lnTo>
                  <a:pt x="7" y="38"/>
                </a:lnTo>
                <a:lnTo>
                  <a:pt x="7" y="46"/>
                </a:lnTo>
                <a:lnTo>
                  <a:pt x="8" y="47"/>
                </a:lnTo>
                <a:lnTo>
                  <a:pt x="8" y="81"/>
                </a:lnTo>
                <a:lnTo>
                  <a:pt x="8" y="46"/>
                </a:lnTo>
                <a:lnTo>
                  <a:pt x="8" y="55"/>
                </a:lnTo>
                <a:lnTo>
                  <a:pt x="10" y="46"/>
                </a:lnTo>
                <a:lnTo>
                  <a:pt x="10" y="98"/>
                </a:lnTo>
                <a:lnTo>
                  <a:pt x="10" y="46"/>
                </a:lnTo>
                <a:lnTo>
                  <a:pt x="10" y="88"/>
                </a:lnTo>
                <a:lnTo>
                  <a:pt x="12" y="106"/>
                </a:lnTo>
                <a:lnTo>
                  <a:pt x="12" y="108"/>
                </a:lnTo>
                <a:lnTo>
                  <a:pt x="12" y="50"/>
                </a:lnTo>
                <a:lnTo>
                  <a:pt x="12" y="62"/>
                </a:lnTo>
                <a:lnTo>
                  <a:pt x="14" y="53"/>
                </a:lnTo>
                <a:lnTo>
                  <a:pt x="14" y="65"/>
                </a:lnTo>
                <a:lnTo>
                  <a:pt x="14" y="13"/>
                </a:lnTo>
                <a:lnTo>
                  <a:pt x="14" y="34"/>
                </a:lnTo>
                <a:lnTo>
                  <a:pt x="15" y="57"/>
                </a:lnTo>
                <a:lnTo>
                  <a:pt x="15" y="85"/>
                </a:lnTo>
                <a:lnTo>
                  <a:pt x="15" y="47"/>
                </a:lnTo>
                <a:lnTo>
                  <a:pt x="15" y="55"/>
                </a:lnTo>
                <a:lnTo>
                  <a:pt x="17" y="75"/>
                </a:lnTo>
                <a:lnTo>
                  <a:pt x="17" y="130"/>
                </a:lnTo>
                <a:lnTo>
                  <a:pt x="17" y="72"/>
                </a:lnTo>
                <a:lnTo>
                  <a:pt x="17" y="106"/>
                </a:lnTo>
                <a:lnTo>
                  <a:pt x="19" y="54"/>
                </a:lnTo>
                <a:lnTo>
                  <a:pt x="19" y="75"/>
                </a:lnTo>
                <a:lnTo>
                  <a:pt x="19" y="37"/>
                </a:lnTo>
                <a:lnTo>
                  <a:pt x="19" y="67"/>
                </a:lnTo>
                <a:lnTo>
                  <a:pt x="21" y="62"/>
                </a:lnTo>
                <a:lnTo>
                  <a:pt x="21" y="82"/>
                </a:lnTo>
                <a:lnTo>
                  <a:pt x="21" y="41"/>
                </a:lnTo>
                <a:lnTo>
                  <a:pt x="21" y="71"/>
                </a:lnTo>
                <a:lnTo>
                  <a:pt x="22" y="66"/>
                </a:lnTo>
                <a:lnTo>
                  <a:pt x="22" y="84"/>
                </a:lnTo>
                <a:lnTo>
                  <a:pt x="22" y="50"/>
                </a:lnTo>
                <a:lnTo>
                  <a:pt x="22" y="53"/>
                </a:lnTo>
                <a:lnTo>
                  <a:pt x="24" y="46"/>
                </a:lnTo>
                <a:lnTo>
                  <a:pt x="24" y="76"/>
                </a:lnTo>
                <a:lnTo>
                  <a:pt x="24" y="36"/>
                </a:lnTo>
                <a:lnTo>
                  <a:pt x="24" y="58"/>
                </a:lnTo>
                <a:lnTo>
                  <a:pt x="26" y="65"/>
                </a:lnTo>
                <a:lnTo>
                  <a:pt x="26" y="103"/>
                </a:lnTo>
                <a:lnTo>
                  <a:pt x="26" y="29"/>
                </a:lnTo>
                <a:lnTo>
                  <a:pt x="26" y="64"/>
                </a:lnTo>
                <a:lnTo>
                  <a:pt x="27" y="68"/>
                </a:lnTo>
                <a:lnTo>
                  <a:pt x="27" y="74"/>
                </a:lnTo>
                <a:lnTo>
                  <a:pt x="27" y="24"/>
                </a:lnTo>
                <a:lnTo>
                  <a:pt x="27" y="58"/>
                </a:lnTo>
                <a:lnTo>
                  <a:pt x="29" y="47"/>
                </a:lnTo>
                <a:lnTo>
                  <a:pt x="29" y="19"/>
                </a:lnTo>
                <a:lnTo>
                  <a:pt x="29" y="32"/>
                </a:lnTo>
                <a:lnTo>
                  <a:pt x="31" y="32"/>
                </a:lnTo>
                <a:lnTo>
                  <a:pt x="31" y="57"/>
                </a:lnTo>
                <a:lnTo>
                  <a:pt x="31" y="24"/>
                </a:lnTo>
                <a:lnTo>
                  <a:pt x="31" y="39"/>
                </a:lnTo>
                <a:lnTo>
                  <a:pt x="33" y="36"/>
                </a:lnTo>
                <a:lnTo>
                  <a:pt x="33" y="98"/>
                </a:lnTo>
                <a:lnTo>
                  <a:pt x="33" y="87"/>
                </a:lnTo>
                <a:lnTo>
                  <a:pt x="34" y="75"/>
                </a:lnTo>
                <a:lnTo>
                  <a:pt x="34" y="95"/>
                </a:lnTo>
                <a:lnTo>
                  <a:pt x="34" y="58"/>
                </a:lnTo>
                <a:lnTo>
                  <a:pt x="34" y="62"/>
                </a:lnTo>
                <a:lnTo>
                  <a:pt x="36" y="58"/>
                </a:lnTo>
                <a:lnTo>
                  <a:pt x="36" y="102"/>
                </a:lnTo>
                <a:lnTo>
                  <a:pt x="36" y="10"/>
                </a:lnTo>
                <a:lnTo>
                  <a:pt x="36" y="31"/>
                </a:lnTo>
                <a:lnTo>
                  <a:pt x="38" y="31"/>
                </a:lnTo>
                <a:lnTo>
                  <a:pt x="38" y="61"/>
                </a:lnTo>
                <a:lnTo>
                  <a:pt x="38" y="19"/>
                </a:lnTo>
                <a:lnTo>
                  <a:pt x="38" y="47"/>
                </a:lnTo>
                <a:lnTo>
                  <a:pt x="40" y="40"/>
                </a:lnTo>
                <a:lnTo>
                  <a:pt x="40" y="87"/>
                </a:lnTo>
                <a:lnTo>
                  <a:pt x="40" y="44"/>
                </a:lnTo>
                <a:lnTo>
                  <a:pt x="41" y="62"/>
                </a:lnTo>
                <a:lnTo>
                  <a:pt x="41" y="94"/>
                </a:lnTo>
                <a:lnTo>
                  <a:pt x="41" y="32"/>
                </a:lnTo>
                <a:lnTo>
                  <a:pt x="41" y="42"/>
                </a:lnTo>
                <a:lnTo>
                  <a:pt x="43" y="55"/>
                </a:lnTo>
                <a:lnTo>
                  <a:pt x="43" y="88"/>
                </a:lnTo>
                <a:lnTo>
                  <a:pt x="43" y="49"/>
                </a:lnTo>
                <a:lnTo>
                  <a:pt x="43" y="62"/>
                </a:lnTo>
                <a:lnTo>
                  <a:pt x="45" y="68"/>
                </a:lnTo>
                <a:lnTo>
                  <a:pt x="45" y="93"/>
                </a:lnTo>
                <a:lnTo>
                  <a:pt x="45" y="56"/>
                </a:lnTo>
                <a:lnTo>
                  <a:pt x="45" y="75"/>
                </a:lnTo>
                <a:lnTo>
                  <a:pt x="47" y="73"/>
                </a:lnTo>
                <a:lnTo>
                  <a:pt x="47" y="77"/>
                </a:lnTo>
                <a:lnTo>
                  <a:pt x="47" y="17"/>
                </a:lnTo>
                <a:lnTo>
                  <a:pt x="47" y="74"/>
                </a:lnTo>
                <a:lnTo>
                  <a:pt x="48" y="75"/>
                </a:lnTo>
                <a:lnTo>
                  <a:pt x="48" y="102"/>
                </a:lnTo>
                <a:lnTo>
                  <a:pt x="48" y="44"/>
                </a:lnTo>
                <a:lnTo>
                  <a:pt x="48" y="76"/>
                </a:lnTo>
                <a:lnTo>
                  <a:pt x="50" y="63"/>
                </a:lnTo>
                <a:lnTo>
                  <a:pt x="50" y="81"/>
                </a:lnTo>
                <a:lnTo>
                  <a:pt x="50" y="42"/>
                </a:lnTo>
                <a:lnTo>
                  <a:pt x="50" y="62"/>
                </a:lnTo>
                <a:lnTo>
                  <a:pt x="52" y="70"/>
                </a:lnTo>
                <a:lnTo>
                  <a:pt x="52" y="78"/>
                </a:lnTo>
                <a:lnTo>
                  <a:pt x="52" y="0"/>
                </a:lnTo>
                <a:lnTo>
                  <a:pt x="52" y="65"/>
                </a:lnTo>
                <a:lnTo>
                  <a:pt x="54" y="56"/>
                </a:lnTo>
                <a:lnTo>
                  <a:pt x="54" y="79"/>
                </a:lnTo>
                <a:lnTo>
                  <a:pt x="54" y="43"/>
                </a:lnTo>
                <a:lnTo>
                  <a:pt x="54" y="68"/>
                </a:lnTo>
                <a:lnTo>
                  <a:pt x="55" y="73"/>
                </a:lnTo>
                <a:lnTo>
                  <a:pt x="55" y="74"/>
                </a:lnTo>
                <a:lnTo>
                  <a:pt x="55" y="38"/>
                </a:lnTo>
                <a:lnTo>
                  <a:pt x="55" y="51"/>
                </a:lnTo>
                <a:lnTo>
                  <a:pt x="57" y="47"/>
                </a:lnTo>
                <a:lnTo>
                  <a:pt x="57" y="79"/>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2" name="Freeform 98"/>
          <p:cNvSpPr>
            <a:spLocks/>
          </p:cNvSpPr>
          <p:nvPr/>
        </p:nvSpPr>
        <p:spPr bwMode="auto">
          <a:xfrm>
            <a:off x="2059406" y="2374365"/>
            <a:ext cx="384697" cy="380149"/>
          </a:xfrm>
          <a:custGeom>
            <a:avLst/>
            <a:gdLst/>
            <a:ahLst/>
            <a:cxnLst>
              <a:cxn ang="0">
                <a:pos x="2" y="26"/>
              </a:cxn>
              <a:cxn ang="0">
                <a:pos x="2" y="53"/>
              </a:cxn>
              <a:cxn ang="0">
                <a:pos x="4" y="27"/>
              </a:cxn>
              <a:cxn ang="0">
                <a:pos x="5" y="43"/>
              </a:cxn>
              <a:cxn ang="0">
                <a:pos x="7" y="30"/>
              </a:cxn>
              <a:cxn ang="0">
                <a:pos x="9" y="60"/>
              </a:cxn>
              <a:cxn ang="0">
                <a:pos x="9" y="75"/>
              </a:cxn>
              <a:cxn ang="0">
                <a:pos x="12" y="28"/>
              </a:cxn>
              <a:cxn ang="0">
                <a:pos x="14" y="77"/>
              </a:cxn>
              <a:cxn ang="0">
                <a:pos x="14" y="36"/>
              </a:cxn>
              <a:cxn ang="0">
                <a:pos x="16" y="28"/>
              </a:cxn>
              <a:cxn ang="0">
                <a:pos x="17" y="57"/>
              </a:cxn>
              <a:cxn ang="0">
                <a:pos x="19" y="30"/>
              </a:cxn>
              <a:cxn ang="0">
                <a:pos x="21" y="30"/>
              </a:cxn>
              <a:cxn ang="0">
                <a:pos x="23" y="38"/>
              </a:cxn>
              <a:cxn ang="0">
                <a:pos x="23" y="51"/>
              </a:cxn>
              <a:cxn ang="0">
                <a:pos x="24" y="50"/>
              </a:cxn>
              <a:cxn ang="0">
                <a:pos x="26" y="104"/>
              </a:cxn>
              <a:cxn ang="0">
                <a:pos x="28" y="49"/>
              </a:cxn>
              <a:cxn ang="0">
                <a:pos x="28" y="52"/>
              </a:cxn>
              <a:cxn ang="0">
                <a:pos x="30" y="36"/>
              </a:cxn>
              <a:cxn ang="0">
                <a:pos x="31" y="72"/>
              </a:cxn>
              <a:cxn ang="0">
                <a:pos x="33" y="52"/>
              </a:cxn>
              <a:cxn ang="0">
                <a:pos x="33" y="51"/>
              </a:cxn>
              <a:cxn ang="0">
                <a:pos x="35" y="49"/>
              </a:cxn>
              <a:cxn ang="0">
                <a:pos x="37" y="35"/>
              </a:cxn>
              <a:cxn ang="0">
                <a:pos x="38" y="86"/>
              </a:cxn>
              <a:cxn ang="0">
                <a:pos x="40" y="55"/>
              </a:cxn>
              <a:cxn ang="0">
                <a:pos x="40" y="73"/>
              </a:cxn>
              <a:cxn ang="0">
                <a:pos x="42" y="47"/>
              </a:cxn>
              <a:cxn ang="0">
                <a:pos x="44" y="114"/>
              </a:cxn>
              <a:cxn ang="0">
                <a:pos x="45" y="75"/>
              </a:cxn>
              <a:cxn ang="0">
                <a:pos x="45" y="18"/>
              </a:cxn>
              <a:cxn ang="0">
                <a:pos x="47" y="19"/>
              </a:cxn>
              <a:cxn ang="0">
                <a:pos x="49" y="73"/>
              </a:cxn>
              <a:cxn ang="0">
                <a:pos x="51" y="45"/>
              </a:cxn>
              <a:cxn ang="0">
                <a:pos x="52" y="93"/>
              </a:cxn>
              <a:cxn ang="0">
                <a:pos x="54" y="70"/>
              </a:cxn>
              <a:cxn ang="0">
                <a:pos x="54" y="47"/>
              </a:cxn>
              <a:cxn ang="0">
                <a:pos x="56" y="35"/>
              </a:cxn>
              <a:cxn ang="0">
                <a:pos x="57" y="95"/>
              </a:cxn>
              <a:cxn ang="0">
                <a:pos x="59" y="64"/>
              </a:cxn>
            </a:cxnLst>
            <a:rect l="0" t="0" r="r" b="b"/>
            <a:pathLst>
              <a:path w="61" h="114">
                <a:moveTo>
                  <a:pt x="0" y="78"/>
                </a:moveTo>
                <a:lnTo>
                  <a:pt x="0" y="23"/>
                </a:lnTo>
                <a:lnTo>
                  <a:pt x="2" y="26"/>
                </a:lnTo>
                <a:lnTo>
                  <a:pt x="2" y="67"/>
                </a:lnTo>
                <a:lnTo>
                  <a:pt x="2" y="21"/>
                </a:lnTo>
                <a:lnTo>
                  <a:pt x="2" y="53"/>
                </a:lnTo>
                <a:lnTo>
                  <a:pt x="4" y="50"/>
                </a:lnTo>
                <a:lnTo>
                  <a:pt x="4" y="66"/>
                </a:lnTo>
                <a:lnTo>
                  <a:pt x="4" y="27"/>
                </a:lnTo>
                <a:lnTo>
                  <a:pt x="4" y="30"/>
                </a:lnTo>
                <a:lnTo>
                  <a:pt x="5" y="32"/>
                </a:lnTo>
                <a:lnTo>
                  <a:pt x="5" y="43"/>
                </a:lnTo>
                <a:lnTo>
                  <a:pt x="5" y="0"/>
                </a:lnTo>
                <a:lnTo>
                  <a:pt x="5" y="34"/>
                </a:lnTo>
                <a:lnTo>
                  <a:pt x="7" y="30"/>
                </a:lnTo>
                <a:lnTo>
                  <a:pt x="7" y="3"/>
                </a:lnTo>
                <a:lnTo>
                  <a:pt x="7" y="62"/>
                </a:lnTo>
                <a:lnTo>
                  <a:pt x="9" y="60"/>
                </a:lnTo>
                <a:lnTo>
                  <a:pt x="9" y="94"/>
                </a:lnTo>
                <a:lnTo>
                  <a:pt x="9" y="55"/>
                </a:lnTo>
                <a:lnTo>
                  <a:pt x="9" y="75"/>
                </a:lnTo>
                <a:lnTo>
                  <a:pt x="11" y="74"/>
                </a:lnTo>
                <a:lnTo>
                  <a:pt x="11" y="27"/>
                </a:lnTo>
                <a:lnTo>
                  <a:pt x="12" y="28"/>
                </a:lnTo>
                <a:lnTo>
                  <a:pt x="12" y="98"/>
                </a:lnTo>
                <a:lnTo>
                  <a:pt x="12" y="80"/>
                </a:lnTo>
                <a:lnTo>
                  <a:pt x="14" y="77"/>
                </a:lnTo>
                <a:lnTo>
                  <a:pt x="14" y="80"/>
                </a:lnTo>
                <a:lnTo>
                  <a:pt x="14" y="24"/>
                </a:lnTo>
                <a:lnTo>
                  <a:pt x="14" y="36"/>
                </a:lnTo>
                <a:lnTo>
                  <a:pt x="16" y="33"/>
                </a:lnTo>
                <a:lnTo>
                  <a:pt x="16" y="72"/>
                </a:lnTo>
                <a:lnTo>
                  <a:pt x="16" y="28"/>
                </a:lnTo>
                <a:lnTo>
                  <a:pt x="16" y="59"/>
                </a:lnTo>
                <a:lnTo>
                  <a:pt x="17" y="49"/>
                </a:lnTo>
                <a:lnTo>
                  <a:pt x="17" y="57"/>
                </a:lnTo>
                <a:lnTo>
                  <a:pt x="17" y="33"/>
                </a:lnTo>
                <a:lnTo>
                  <a:pt x="17" y="39"/>
                </a:lnTo>
                <a:lnTo>
                  <a:pt x="19" y="30"/>
                </a:lnTo>
                <a:lnTo>
                  <a:pt x="19" y="61"/>
                </a:lnTo>
                <a:lnTo>
                  <a:pt x="19" y="20"/>
                </a:lnTo>
                <a:lnTo>
                  <a:pt x="21" y="30"/>
                </a:lnTo>
                <a:lnTo>
                  <a:pt x="21" y="76"/>
                </a:lnTo>
                <a:lnTo>
                  <a:pt x="21" y="22"/>
                </a:lnTo>
                <a:lnTo>
                  <a:pt x="23" y="38"/>
                </a:lnTo>
                <a:lnTo>
                  <a:pt x="23" y="61"/>
                </a:lnTo>
                <a:lnTo>
                  <a:pt x="23" y="27"/>
                </a:lnTo>
                <a:lnTo>
                  <a:pt x="23" y="51"/>
                </a:lnTo>
                <a:lnTo>
                  <a:pt x="24" y="65"/>
                </a:lnTo>
                <a:lnTo>
                  <a:pt x="24" y="106"/>
                </a:lnTo>
                <a:lnTo>
                  <a:pt x="24" y="50"/>
                </a:lnTo>
                <a:lnTo>
                  <a:pt x="24" y="75"/>
                </a:lnTo>
                <a:lnTo>
                  <a:pt x="26" y="91"/>
                </a:lnTo>
                <a:lnTo>
                  <a:pt x="26" y="104"/>
                </a:lnTo>
                <a:lnTo>
                  <a:pt x="26" y="20"/>
                </a:lnTo>
                <a:lnTo>
                  <a:pt x="26" y="43"/>
                </a:lnTo>
                <a:lnTo>
                  <a:pt x="28" y="49"/>
                </a:lnTo>
                <a:lnTo>
                  <a:pt x="28" y="61"/>
                </a:lnTo>
                <a:lnTo>
                  <a:pt x="28" y="29"/>
                </a:lnTo>
                <a:lnTo>
                  <a:pt x="28" y="52"/>
                </a:lnTo>
                <a:lnTo>
                  <a:pt x="30" y="59"/>
                </a:lnTo>
                <a:lnTo>
                  <a:pt x="30" y="69"/>
                </a:lnTo>
                <a:lnTo>
                  <a:pt x="30" y="36"/>
                </a:lnTo>
                <a:lnTo>
                  <a:pt x="30" y="50"/>
                </a:lnTo>
                <a:lnTo>
                  <a:pt x="31" y="48"/>
                </a:lnTo>
                <a:lnTo>
                  <a:pt x="31" y="72"/>
                </a:lnTo>
                <a:lnTo>
                  <a:pt x="31" y="36"/>
                </a:lnTo>
                <a:lnTo>
                  <a:pt x="31" y="51"/>
                </a:lnTo>
                <a:lnTo>
                  <a:pt x="33" y="52"/>
                </a:lnTo>
                <a:lnTo>
                  <a:pt x="33" y="63"/>
                </a:lnTo>
                <a:lnTo>
                  <a:pt x="33" y="34"/>
                </a:lnTo>
                <a:lnTo>
                  <a:pt x="33" y="51"/>
                </a:lnTo>
                <a:lnTo>
                  <a:pt x="35" y="70"/>
                </a:lnTo>
                <a:lnTo>
                  <a:pt x="35" y="37"/>
                </a:lnTo>
                <a:lnTo>
                  <a:pt x="35" y="49"/>
                </a:lnTo>
                <a:lnTo>
                  <a:pt x="37" y="37"/>
                </a:lnTo>
                <a:lnTo>
                  <a:pt x="37" y="77"/>
                </a:lnTo>
                <a:lnTo>
                  <a:pt x="37" y="35"/>
                </a:lnTo>
                <a:lnTo>
                  <a:pt x="37" y="56"/>
                </a:lnTo>
                <a:lnTo>
                  <a:pt x="38" y="71"/>
                </a:lnTo>
                <a:lnTo>
                  <a:pt x="38" y="86"/>
                </a:lnTo>
                <a:lnTo>
                  <a:pt x="38" y="15"/>
                </a:lnTo>
                <a:lnTo>
                  <a:pt x="38" y="46"/>
                </a:lnTo>
                <a:lnTo>
                  <a:pt x="40" y="55"/>
                </a:lnTo>
                <a:lnTo>
                  <a:pt x="40" y="86"/>
                </a:lnTo>
                <a:lnTo>
                  <a:pt x="40" y="36"/>
                </a:lnTo>
                <a:lnTo>
                  <a:pt x="40" y="73"/>
                </a:lnTo>
                <a:lnTo>
                  <a:pt x="42" y="74"/>
                </a:lnTo>
                <a:lnTo>
                  <a:pt x="42" y="98"/>
                </a:lnTo>
                <a:lnTo>
                  <a:pt x="42" y="47"/>
                </a:lnTo>
                <a:lnTo>
                  <a:pt x="42" y="47"/>
                </a:lnTo>
                <a:lnTo>
                  <a:pt x="44" y="56"/>
                </a:lnTo>
                <a:lnTo>
                  <a:pt x="44" y="114"/>
                </a:lnTo>
                <a:lnTo>
                  <a:pt x="44" y="29"/>
                </a:lnTo>
                <a:lnTo>
                  <a:pt x="44" y="64"/>
                </a:lnTo>
                <a:lnTo>
                  <a:pt x="45" y="75"/>
                </a:lnTo>
                <a:lnTo>
                  <a:pt x="45" y="76"/>
                </a:lnTo>
                <a:lnTo>
                  <a:pt x="45" y="10"/>
                </a:lnTo>
                <a:lnTo>
                  <a:pt x="45" y="18"/>
                </a:lnTo>
                <a:lnTo>
                  <a:pt x="47" y="36"/>
                </a:lnTo>
                <a:lnTo>
                  <a:pt x="47" y="54"/>
                </a:lnTo>
                <a:lnTo>
                  <a:pt x="47" y="19"/>
                </a:lnTo>
                <a:lnTo>
                  <a:pt x="47" y="35"/>
                </a:lnTo>
                <a:lnTo>
                  <a:pt x="49" y="19"/>
                </a:lnTo>
                <a:lnTo>
                  <a:pt x="49" y="73"/>
                </a:lnTo>
                <a:lnTo>
                  <a:pt x="49" y="45"/>
                </a:lnTo>
                <a:lnTo>
                  <a:pt x="51" y="62"/>
                </a:lnTo>
                <a:lnTo>
                  <a:pt x="51" y="45"/>
                </a:lnTo>
                <a:lnTo>
                  <a:pt x="51" y="98"/>
                </a:lnTo>
                <a:lnTo>
                  <a:pt x="52" y="74"/>
                </a:lnTo>
                <a:lnTo>
                  <a:pt x="52" y="93"/>
                </a:lnTo>
                <a:lnTo>
                  <a:pt x="52" y="43"/>
                </a:lnTo>
                <a:lnTo>
                  <a:pt x="52" y="66"/>
                </a:lnTo>
                <a:lnTo>
                  <a:pt x="54" y="70"/>
                </a:lnTo>
                <a:lnTo>
                  <a:pt x="54" y="90"/>
                </a:lnTo>
                <a:lnTo>
                  <a:pt x="54" y="18"/>
                </a:lnTo>
                <a:lnTo>
                  <a:pt x="54" y="47"/>
                </a:lnTo>
                <a:lnTo>
                  <a:pt x="56" y="39"/>
                </a:lnTo>
                <a:lnTo>
                  <a:pt x="56" y="74"/>
                </a:lnTo>
                <a:lnTo>
                  <a:pt x="56" y="35"/>
                </a:lnTo>
                <a:lnTo>
                  <a:pt x="56" y="48"/>
                </a:lnTo>
                <a:lnTo>
                  <a:pt x="57" y="55"/>
                </a:lnTo>
                <a:lnTo>
                  <a:pt x="57" y="95"/>
                </a:lnTo>
                <a:lnTo>
                  <a:pt x="57" y="31"/>
                </a:lnTo>
                <a:lnTo>
                  <a:pt x="59" y="24"/>
                </a:lnTo>
                <a:lnTo>
                  <a:pt x="59" y="64"/>
                </a:lnTo>
                <a:lnTo>
                  <a:pt x="59" y="49"/>
                </a:lnTo>
                <a:lnTo>
                  <a:pt x="61" y="52"/>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3" name="Freeform 99"/>
          <p:cNvSpPr>
            <a:spLocks/>
          </p:cNvSpPr>
          <p:nvPr/>
        </p:nvSpPr>
        <p:spPr bwMode="auto">
          <a:xfrm>
            <a:off x="2444107" y="2371030"/>
            <a:ext cx="372081" cy="366811"/>
          </a:xfrm>
          <a:custGeom>
            <a:avLst/>
            <a:gdLst/>
            <a:ahLst/>
            <a:cxnLst>
              <a:cxn ang="0">
                <a:pos x="0" y="25"/>
              </a:cxn>
              <a:cxn ang="0">
                <a:pos x="2" y="43"/>
              </a:cxn>
              <a:cxn ang="0">
                <a:pos x="3" y="13"/>
              </a:cxn>
              <a:cxn ang="0">
                <a:pos x="3" y="39"/>
              </a:cxn>
              <a:cxn ang="0">
                <a:pos x="5" y="60"/>
              </a:cxn>
              <a:cxn ang="0">
                <a:pos x="7" y="28"/>
              </a:cxn>
              <a:cxn ang="0">
                <a:pos x="9" y="80"/>
              </a:cxn>
              <a:cxn ang="0">
                <a:pos x="10" y="51"/>
              </a:cxn>
              <a:cxn ang="0">
                <a:pos x="10" y="40"/>
              </a:cxn>
              <a:cxn ang="0">
                <a:pos x="12" y="44"/>
              </a:cxn>
              <a:cxn ang="0">
                <a:pos x="14" y="99"/>
              </a:cxn>
              <a:cxn ang="0">
                <a:pos x="16" y="53"/>
              </a:cxn>
              <a:cxn ang="0">
                <a:pos x="16" y="55"/>
              </a:cxn>
              <a:cxn ang="0">
                <a:pos x="17" y="30"/>
              </a:cxn>
              <a:cxn ang="0">
                <a:pos x="19" y="23"/>
              </a:cxn>
              <a:cxn ang="0">
                <a:pos x="21" y="13"/>
              </a:cxn>
              <a:cxn ang="0">
                <a:pos x="23" y="68"/>
              </a:cxn>
              <a:cxn ang="0">
                <a:pos x="24" y="71"/>
              </a:cxn>
              <a:cxn ang="0">
                <a:pos x="26" y="45"/>
              </a:cxn>
              <a:cxn ang="0">
                <a:pos x="26" y="52"/>
              </a:cxn>
              <a:cxn ang="0">
                <a:pos x="28" y="43"/>
              </a:cxn>
              <a:cxn ang="0">
                <a:pos x="30" y="100"/>
              </a:cxn>
              <a:cxn ang="0">
                <a:pos x="31" y="85"/>
              </a:cxn>
              <a:cxn ang="0">
                <a:pos x="31" y="61"/>
              </a:cxn>
              <a:cxn ang="0">
                <a:pos x="33" y="25"/>
              </a:cxn>
              <a:cxn ang="0">
                <a:pos x="35" y="62"/>
              </a:cxn>
              <a:cxn ang="0">
                <a:pos x="36" y="53"/>
              </a:cxn>
              <a:cxn ang="0">
                <a:pos x="36" y="43"/>
              </a:cxn>
              <a:cxn ang="0">
                <a:pos x="38" y="38"/>
              </a:cxn>
              <a:cxn ang="0">
                <a:pos x="40" y="77"/>
              </a:cxn>
              <a:cxn ang="0">
                <a:pos x="42" y="47"/>
              </a:cxn>
              <a:cxn ang="0">
                <a:pos x="43" y="106"/>
              </a:cxn>
              <a:cxn ang="0">
                <a:pos x="43" y="53"/>
              </a:cxn>
              <a:cxn ang="0">
                <a:pos x="45" y="44"/>
              </a:cxn>
              <a:cxn ang="0">
                <a:pos x="47" y="22"/>
              </a:cxn>
              <a:cxn ang="0">
                <a:pos x="49" y="78"/>
              </a:cxn>
              <a:cxn ang="0">
                <a:pos x="50" y="80"/>
              </a:cxn>
              <a:cxn ang="0">
                <a:pos x="52" y="39"/>
              </a:cxn>
              <a:cxn ang="0">
                <a:pos x="54" y="44"/>
              </a:cxn>
              <a:cxn ang="0">
                <a:pos x="54" y="70"/>
              </a:cxn>
              <a:cxn ang="0">
                <a:pos x="56" y="46"/>
              </a:cxn>
              <a:cxn ang="0">
                <a:pos x="57" y="37"/>
              </a:cxn>
            </a:cxnLst>
            <a:rect l="0" t="0" r="r" b="b"/>
            <a:pathLst>
              <a:path w="59" h="110">
                <a:moveTo>
                  <a:pt x="0" y="53"/>
                </a:moveTo>
                <a:lnTo>
                  <a:pt x="0" y="64"/>
                </a:lnTo>
                <a:lnTo>
                  <a:pt x="0" y="25"/>
                </a:lnTo>
                <a:lnTo>
                  <a:pt x="0" y="35"/>
                </a:lnTo>
                <a:lnTo>
                  <a:pt x="2" y="38"/>
                </a:lnTo>
                <a:lnTo>
                  <a:pt x="2" y="43"/>
                </a:lnTo>
                <a:lnTo>
                  <a:pt x="2" y="2"/>
                </a:lnTo>
                <a:lnTo>
                  <a:pt x="2" y="13"/>
                </a:lnTo>
                <a:lnTo>
                  <a:pt x="3" y="13"/>
                </a:lnTo>
                <a:lnTo>
                  <a:pt x="3" y="64"/>
                </a:lnTo>
                <a:lnTo>
                  <a:pt x="3" y="0"/>
                </a:lnTo>
                <a:lnTo>
                  <a:pt x="3" y="39"/>
                </a:lnTo>
                <a:lnTo>
                  <a:pt x="5" y="42"/>
                </a:lnTo>
                <a:lnTo>
                  <a:pt x="5" y="19"/>
                </a:lnTo>
                <a:lnTo>
                  <a:pt x="5" y="60"/>
                </a:lnTo>
                <a:lnTo>
                  <a:pt x="7" y="61"/>
                </a:lnTo>
                <a:lnTo>
                  <a:pt x="7" y="67"/>
                </a:lnTo>
                <a:lnTo>
                  <a:pt x="7" y="28"/>
                </a:lnTo>
                <a:lnTo>
                  <a:pt x="7" y="51"/>
                </a:lnTo>
                <a:lnTo>
                  <a:pt x="9" y="50"/>
                </a:lnTo>
                <a:lnTo>
                  <a:pt x="9" y="80"/>
                </a:lnTo>
                <a:lnTo>
                  <a:pt x="9" y="33"/>
                </a:lnTo>
                <a:lnTo>
                  <a:pt x="9" y="50"/>
                </a:lnTo>
                <a:lnTo>
                  <a:pt x="10" y="51"/>
                </a:lnTo>
                <a:lnTo>
                  <a:pt x="10" y="57"/>
                </a:lnTo>
                <a:lnTo>
                  <a:pt x="10" y="25"/>
                </a:lnTo>
                <a:lnTo>
                  <a:pt x="10" y="40"/>
                </a:lnTo>
                <a:lnTo>
                  <a:pt x="12" y="46"/>
                </a:lnTo>
                <a:lnTo>
                  <a:pt x="12" y="98"/>
                </a:lnTo>
                <a:lnTo>
                  <a:pt x="12" y="44"/>
                </a:lnTo>
                <a:lnTo>
                  <a:pt x="12" y="86"/>
                </a:lnTo>
                <a:lnTo>
                  <a:pt x="14" y="98"/>
                </a:lnTo>
                <a:lnTo>
                  <a:pt x="14" y="99"/>
                </a:lnTo>
                <a:lnTo>
                  <a:pt x="14" y="48"/>
                </a:lnTo>
                <a:lnTo>
                  <a:pt x="14" y="56"/>
                </a:lnTo>
                <a:lnTo>
                  <a:pt x="16" y="53"/>
                </a:lnTo>
                <a:lnTo>
                  <a:pt x="16" y="72"/>
                </a:lnTo>
                <a:lnTo>
                  <a:pt x="16" y="20"/>
                </a:lnTo>
                <a:lnTo>
                  <a:pt x="16" y="55"/>
                </a:lnTo>
                <a:lnTo>
                  <a:pt x="17" y="58"/>
                </a:lnTo>
                <a:lnTo>
                  <a:pt x="17" y="23"/>
                </a:lnTo>
                <a:lnTo>
                  <a:pt x="17" y="30"/>
                </a:lnTo>
                <a:lnTo>
                  <a:pt x="19" y="28"/>
                </a:lnTo>
                <a:lnTo>
                  <a:pt x="19" y="73"/>
                </a:lnTo>
                <a:lnTo>
                  <a:pt x="19" y="23"/>
                </a:lnTo>
                <a:lnTo>
                  <a:pt x="19" y="68"/>
                </a:lnTo>
                <a:lnTo>
                  <a:pt x="21" y="64"/>
                </a:lnTo>
                <a:lnTo>
                  <a:pt x="21" y="13"/>
                </a:lnTo>
                <a:lnTo>
                  <a:pt x="21" y="62"/>
                </a:lnTo>
                <a:lnTo>
                  <a:pt x="23" y="68"/>
                </a:lnTo>
                <a:lnTo>
                  <a:pt x="23" y="68"/>
                </a:lnTo>
                <a:lnTo>
                  <a:pt x="23" y="44"/>
                </a:lnTo>
                <a:lnTo>
                  <a:pt x="23" y="54"/>
                </a:lnTo>
                <a:lnTo>
                  <a:pt x="24" y="71"/>
                </a:lnTo>
                <a:lnTo>
                  <a:pt x="24" y="26"/>
                </a:lnTo>
                <a:lnTo>
                  <a:pt x="24" y="55"/>
                </a:lnTo>
                <a:lnTo>
                  <a:pt x="26" y="45"/>
                </a:lnTo>
                <a:lnTo>
                  <a:pt x="26" y="56"/>
                </a:lnTo>
                <a:lnTo>
                  <a:pt x="26" y="31"/>
                </a:lnTo>
                <a:lnTo>
                  <a:pt x="26" y="52"/>
                </a:lnTo>
                <a:lnTo>
                  <a:pt x="28" y="44"/>
                </a:lnTo>
                <a:lnTo>
                  <a:pt x="28" y="95"/>
                </a:lnTo>
                <a:lnTo>
                  <a:pt x="28" y="43"/>
                </a:lnTo>
                <a:lnTo>
                  <a:pt x="28" y="87"/>
                </a:lnTo>
                <a:lnTo>
                  <a:pt x="30" y="81"/>
                </a:lnTo>
                <a:lnTo>
                  <a:pt x="30" y="100"/>
                </a:lnTo>
                <a:lnTo>
                  <a:pt x="30" y="70"/>
                </a:lnTo>
                <a:lnTo>
                  <a:pt x="30" y="87"/>
                </a:lnTo>
                <a:lnTo>
                  <a:pt x="31" y="85"/>
                </a:lnTo>
                <a:lnTo>
                  <a:pt x="31" y="99"/>
                </a:lnTo>
                <a:lnTo>
                  <a:pt x="31" y="29"/>
                </a:lnTo>
                <a:lnTo>
                  <a:pt x="31" y="61"/>
                </a:lnTo>
                <a:lnTo>
                  <a:pt x="33" y="51"/>
                </a:lnTo>
                <a:lnTo>
                  <a:pt x="33" y="66"/>
                </a:lnTo>
                <a:lnTo>
                  <a:pt x="33" y="25"/>
                </a:lnTo>
                <a:lnTo>
                  <a:pt x="33" y="39"/>
                </a:lnTo>
                <a:lnTo>
                  <a:pt x="35" y="44"/>
                </a:lnTo>
                <a:lnTo>
                  <a:pt x="35" y="62"/>
                </a:lnTo>
                <a:lnTo>
                  <a:pt x="35" y="23"/>
                </a:lnTo>
                <a:lnTo>
                  <a:pt x="35" y="33"/>
                </a:lnTo>
                <a:lnTo>
                  <a:pt x="36" y="53"/>
                </a:lnTo>
                <a:lnTo>
                  <a:pt x="36" y="68"/>
                </a:lnTo>
                <a:lnTo>
                  <a:pt x="36" y="32"/>
                </a:lnTo>
                <a:lnTo>
                  <a:pt x="36" y="43"/>
                </a:lnTo>
                <a:lnTo>
                  <a:pt x="38" y="44"/>
                </a:lnTo>
                <a:lnTo>
                  <a:pt x="38" y="70"/>
                </a:lnTo>
                <a:lnTo>
                  <a:pt x="38" y="38"/>
                </a:lnTo>
                <a:lnTo>
                  <a:pt x="38" y="58"/>
                </a:lnTo>
                <a:lnTo>
                  <a:pt x="40" y="63"/>
                </a:lnTo>
                <a:lnTo>
                  <a:pt x="40" y="77"/>
                </a:lnTo>
                <a:lnTo>
                  <a:pt x="40" y="34"/>
                </a:lnTo>
                <a:lnTo>
                  <a:pt x="40" y="52"/>
                </a:lnTo>
                <a:lnTo>
                  <a:pt x="42" y="47"/>
                </a:lnTo>
                <a:lnTo>
                  <a:pt x="42" y="42"/>
                </a:lnTo>
                <a:lnTo>
                  <a:pt x="42" y="104"/>
                </a:lnTo>
                <a:lnTo>
                  <a:pt x="43" y="106"/>
                </a:lnTo>
                <a:lnTo>
                  <a:pt x="43" y="110"/>
                </a:lnTo>
                <a:lnTo>
                  <a:pt x="43" y="48"/>
                </a:lnTo>
                <a:lnTo>
                  <a:pt x="43" y="53"/>
                </a:lnTo>
                <a:lnTo>
                  <a:pt x="45" y="58"/>
                </a:lnTo>
                <a:lnTo>
                  <a:pt x="45" y="71"/>
                </a:lnTo>
                <a:lnTo>
                  <a:pt x="45" y="44"/>
                </a:lnTo>
                <a:lnTo>
                  <a:pt x="45" y="52"/>
                </a:lnTo>
                <a:lnTo>
                  <a:pt x="47" y="65"/>
                </a:lnTo>
                <a:lnTo>
                  <a:pt x="47" y="22"/>
                </a:lnTo>
                <a:lnTo>
                  <a:pt x="47" y="40"/>
                </a:lnTo>
                <a:lnTo>
                  <a:pt x="49" y="52"/>
                </a:lnTo>
                <a:lnTo>
                  <a:pt x="49" y="78"/>
                </a:lnTo>
                <a:lnTo>
                  <a:pt x="49" y="33"/>
                </a:lnTo>
                <a:lnTo>
                  <a:pt x="49" y="66"/>
                </a:lnTo>
                <a:lnTo>
                  <a:pt x="50" y="80"/>
                </a:lnTo>
                <a:lnTo>
                  <a:pt x="50" y="39"/>
                </a:lnTo>
                <a:lnTo>
                  <a:pt x="50" y="62"/>
                </a:lnTo>
                <a:lnTo>
                  <a:pt x="52" y="39"/>
                </a:lnTo>
                <a:lnTo>
                  <a:pt x="52" y="69"/>
                </a:lnTo>
                <a:lnTo>
                  <a:pt x="52" y="47"/>
                </a:lnTo>
                <a:lnTo>
                  <a:pt x="54" y="44"/>
                </a:lnTo>
                <a:lnTo>
                  <a:pt x="54" y="96"/>
                </a:lnTo>
                <a:lnTo>
                  <a:pt x="54" y="37"/>
                </a:lnTo>
                <a:lnTo>
                  <a:pt x="54" y="70"/>
                </a:lnTo>
                <a:lnTo>
                  <a:pt x="56" y="63"/>
                </a:lnTo>
                <a:lnTo>
                  <a:pt x="56" y="89"/>
                </a:lnTo>
                <a:lnTo>
                  <a:pt x="56" y="46"/>
                </a:lnTo>
                <a:lnTo>
                  <a:pt x="57" y="50"/>
                </a:lnTo>
                <a:lnTo>
                  <a:pt x="57" y="86"/>
                </a:lnTo>
                <a:lnTo>
                  <a:pt x="57" y="37"/>
                </a:lnTo>
                <a:lnTo>
                  <a:pt x="57" y="56"/>
                </a:lnTo>
                <a:lnTo>
                  <a:pt x="59" y="64"/>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4" name="Freeform 100"/>
          <p:cNvSpPr>
            <a:spLocks/>
          </p:cNvSpPr>
          <p:nvPr/>
        </p:nvSpPr>
        <p:spPr bwMode="auto">
          <a:xfrm>
            <a:off x="2816188" y="2394372"/>
            <a:ext cx="353165" cy="246764"/>
          </a:xfrm>
          <a:custGeom>
            <a:avLst/>
            <a:gdLst/>
            <a:ahLst/>
            <a:cxnLst>
              <a:cxn ang="0">
                <a:pos x="0" y="21"/>
              </a:cxn>
              <a:cxn ang="0">
                <a:pos x="2" y="73"/>
              </a:cxn>
              <a:cxn ang="0">
                <a:pos x="4" y="18"/>
              </a:cxn>
              <a:cxn ang="0">
                <a:pos x="4" y="21"/>
              </a:cxn>
              <a:cxn ang="0">
                <a:pos x="5" y="17"/>
              </a:cxn>
              <a:cxn ang="0">
                <a:pos x="7" y="23"/>
              </a:cxn>
              <a:cxn ang="0">
                <a:pos x="9" y="49"/>
              </a:cxn>
              <a:cxn ang="0">
                <a:pos x="11" y="43"/>
              </a:cxn>
              <a:cxn ang="0">
                <a:pos x="11" y="37"/>
              </a:cxn>
              <a:cxn ang="0">
                <a:pos x="12" y="28"/>
              </a:cxn>
              <a:cxn ang="0">
                <a:pos x="14" y="56"/>
              </a:cxn>
              <a:cxn ang="0">
                <a:pos x="16" y="55"/>
              </a:cxn>
              <a:cxn ang="0">
                <a:pos x="18" y="24"/>
              </a:cxn>
              <a:cxn ang="0">
                <a:pos x="18" y="52"/>
              </a:cxn>
              <a:cxn ang="0">
                <a:pos x="19" y="24"/>
              </a:cxn>
              <a:cxn ang="0">
                <a:pos x="21" y="13"/>
              </a:cxn>
              <a:cxn ang="0">
                <a:pos x="23" y="55"/>
              </a:cxn>
              <a:cxn ang="0">
                <a:pos x="24" y="32"/>
              </a:cxn>
              <a:cxn ang="0">
                <a:pos x="24" y="47"/>
              </a:cxn>
              <a:cxn ang="0">
                <a:pos x="26" y="23"/>
              </a:cxn>
              <a:cxn ang="0">
                <a:pos x="28" y="45"/>
              </a:cxn>
              <a:cxn ang="0">
                <a:pos x="30" y="40"/>
              </a:cxn>
              <a:cxn ang="0">
                <a:pos x="30" y="38"/>
              </a:cxn>
              <a:cxn ang="0">
                <a:pos x="31" y="13"/>
              </a:cxn>
              <a:cxn ang="0">
                <a:pos x="33" y="69"/>
              </a:cxn>
              <a:cxn ang="0">
                <a:pos x="35" y="48"/>
              </a:cxn>
              <a:cxn ang="0">
                <a:pos x="35" y="15"/>
              </a:cxn>
              <a:cxn ang="0">
                <a:pos x="37" y="18"/>
              </a:cxn>
              <a:cxn ang="0">
                <a:pos x="38" y="70"/>
              </a:cxn>
              <a:cxn ang="0">
                <a:pos x="40" y="64"/>
              </a:cxn>
              <a:cxn ang="0">
                <a:pos x="40" y="43"/>
              </a:cxn>
              <a:cxn ang="0">
                <a:pos x="42" y="32"/>
              </a:cxn>
              <a:cxn ang="0">
                <a:pos x="44" y="56"/>
              </a:cxn>
              <a:cxn ang="0">
                <a:pos x="45" y="55"/>
              </a:cxn>
              <a:cxn ang="0">
                <a:pos x="45" y="55"/>
              </a:cxn>
              <a:cxn ang="0">
                <a:pos x="47" y="19"/>
              </a:cxn>
              <a:cxn ang="0">
                <a:pos x="49" y="63"/>
              </a:cxn>
              <a:cxn ang="0">
                <a:pos x="51" y="18"/>
              </a:cxn>
              <a:cxn ang="0">
                <a:pos x="52" y="53"/>
              </a:cxn>
              <a:cxn ang="0">
                <a:pos x="52" y="43"/>
              </a:cxn>
              <a:cxn ang="0">
                <a:pos x="54" y="27"/>
              </a:cxn>
              <a:cxn ang="0">
                <a:pos x="56" y="68"/>
              </a:cxn>
            </a:cxnLst>
            <a:rect l="0" t="0" r="r" b="b"/>
            <a:pathLst>
              <a:path w="56" h="74">
                <a:moveTo>
                  <a:pt x="0" y="57"/>
                </a:moveTo>
                <a:lnTo>
                  <a:pt x="0" y="71"/>
                </a:lnTo>
                <a:lnTo>
                  <a:pt x="0" y="21"/>
                </a:lnTo>
                <a:lnTo>
                  <a:pt x="0" y="35"/>
                </a:lnTo>
                <a:lnTo>
                  <a:pt x="2" y="54"/>
                </a:lnTo>
                <a:lnTo>
                  <a:pt x="2" y="73"/>
                </a:lnTo>
                <a:lnTo>
                  <a:pt x="2" y="24"/>
                </a:lnTo>
                <a:lnTo>
                  <a:pt x="2" y="28"/>
                </a:lnTo>
                <a:lnTo>
                  <a:pt x="4" y="18"/>
                </a:lnTo>
                <a:lnTo>
                  <a:pt x="4" y="45"/>
                </a:lnTo>
                <a:lnTo>
                  <a:pt x="4" y="4"/>
                </a:lnTo>
                <a:lnTo>
                  <a:pt x="4" y="21"/>
                </a:lnTo>
                <a:lnTo>
                  <a:pt x="5" y="25"/>
                </a:lnTo>
                <a:lnTo>
                  <a:pt x="5" y="73"/>
                </a:lnTo>
                <a:lnTo>
                  <a:pt x="5" y="17"/>
                </a:lnTo>
                <a:lnTo>
                  <a:pt x="5" y="60"/>
                </a:lnTo>
                <a:lnTo>
                  <a:pt x="7" y="63"/>
                </a:lnTo>
                <a:lnTo>
                  <a:pt x="7" y="23"/>
                </a:lnTo>
                <a:lnTo>
                  <a:pt x="7" y="30"/>
                </a:lnTo>
                <a:lnTo>
                  <a:pt x="9" y="33"/>
                </a:lnTo>
                <a:lnTo>
                  <a:pt x="9" y="49"/>
                </a:lnTo>
                <a:lnTo>
                  <a:pt x="9" y="18"/>
                </a:lnTo>
                <a:lnTo>
                  <a:pt x="9" y="30"/>
                </a:lnTo>
                <a:lnTo>
                  <a:pt x="11" y="43"/>
                </a:lnTo>
                <a:lnTo>
                  <a:pt x="11" y="44"/>
                </a:lnTo>
                <a:lnTo>
                  <a:pt x="11" y="17"/>
                </a:lnTo>
                <a:lnTo>
                  <a:pt x="11" y="37"/>
                </a:lnTo>
                <a:lnTo>
                  <a:pt x="12" y="45"/>
                </a:lnTo>
                <a:lnTo>
                  <a:pt x="12" y="55"/>
                </a:lnTo>
                <a:lnTo>
                  <a:pt x="12" y="28"/>
                </a:lnTo>
                <a:lnTo>
                  <a:pt x="12" y="39"/>
                </a:lnTo>
                <a:lnTo>
                  <a:pt x="14" y="24"/>
                </a:lnTo>
                <a:lnTo>
                  <a:pt x="14" y="56"/>
                </a:lnTo>
                <a:lnTo>
                  <a:pt x="14" y="30"/>
                </a:lnTo>
                <a:lnTo>
                  <a:pt x="16" y="14"/>
                </a:lnTo>
                <a:lnTo>
                  <a:pt x="16" y="55"/>
                </a:lnTo>
                <a:lnTo>
                  <a:pt x="16" y="10"/>
                </a:lnTo>
                <a:lnTo>
                  <a:pt x="16" y="22"/>
                </a:lnTo>
                <a:lnTo>
                  <a:pt x="18" y="24"/>
                </a:lnTo>
                <a:lnTo>
                  <a:pt x="18" y="55"/>
                </a:lnTo>
                <a:lnTo>
                  <a:pt x="18" y="22"/>
                </a:lnTo>
                <a:lnTo>
                  <a:pt x="18" y="52"/>
                </a:lnTo>
                <a:lnTo>
                  <a:pt x="19" y="54"/>
                </a:lnTo>
                <a:lnTo>
                  <a:pt x="19" y="60"/>
                </a:lnTo>
                <a:lnTo>
                  <a:pt x="19" y="24"/>
                </a:lnTo>
                <a:lnTo>
                  <a:pt x="19" y="30"/>
                </a:lnTo>
                <a:lnTo>
                  <a:pt x="21" y="27"/>
                </a:lnTo>
                <a:lnTo>
                  <a:pt x="21" y="13"/>
                </a:lnTo>
                <a:lnTo>
                  <a:pt x="21" y="48"/>
                </a:lnTo>
                <a:lnTo>
                  <a:pt x="23" y="55"/>
                </a:lnTo>
                <a:lnTo>
                  <a:pt x="23" y="55"/>
                </a:lnTo>
                <a:lnTo>
                  <a:pt x="23" y="19"/>
                </a:lnTo>
                <a:lnTo>
                  <a:pt x="23" y="30"/>
                </a:lnTo>
                <a:lnTo>
                  <a:pt x="24" y="32"/>
                </a:lnTo>
                <a:lnTo>
                  <a:pt x="24" y="54"/>
                </a:lnTo>
                <a:lnTo>
                  <a:pt x="24" y="7"/>
                </a:lnTo>
                <a:lnTo>
                  <a:pt x="24" y="47"/>
                </a:lnTo>
                <a:lnTo>
                  <a:pt x="26" y="29"/>
                </a:lnTo>
                <a:lnTo>
                  <a:pt x="26" y="52"/>
                </a:lnTo>
                <a:lnTo>
                  <a:pt x="26" y="23"/>
                </a:lnTo>
                <a:lnTo>
                  <a:pt x="26" y="46"/>
                </a:lnTo>
                <a:lnTo>
                  <a:pt x="28" y="37"/>
                </a:lnTo>
                <a:lnTo>
                  <a:pt x="28" y="45"/>
                </a:lnTo>
                <a:lnTo>
                  <a:pt x="28" y="7"/>
                </a:lnTo>
                <a:lnTo>
                  <a:pt x="28" y="33"/>
                </a:lnTo>
                <a:lnTo>
                  <a:pt x="30" y="40"/>
                </a:lnTo>
                <a:lnTo>
                  <a:pt x="30" y="58"/>
                </a:lnTo>
                <a:lnTo>
                  <a:pt x="30" y="30"/>
                </a:lnTo>
                <a:lnTo>
                  <a:pt x="30" y="38"/>
                </a:lnTo>
                <a:lnTo>
                  <a:pt x="31" y="26"/>
                </a:lnTo>
                <a:lnTo>
                  <a:pt x="31" y="53"/>
                </a:lnTo>
                <a:lnTo>
                  <a:pt x="31" y="13"/>
                </a:lnTo>
                <a:lnTo>
                  <a:pt x="31" y="37"/>
                </a:lnTo>
                <a:lnTo>
                  <a:pt x="33" y="29"/>
                </a:lnTo>
                <a:lnTo>
                  <a:pt x="33" y="69"/>
                </a:lnTo>
                <a:lnTo>
                  <a:pt x="33" y="12"/>
                </a:lnTo>
                <a:lnTo>
                  <a:pt x="33" y="35"/>
                </a:lnTo>
                <a:lnTo>
                  <a:pt x="35" y="48"/>
                </a:lnTo>
                <a:lnTo>
                  <a:pt x="35" y="56"/>
                </a:lnTo>
                <a:lnTo>
                  <a:pt x="35" y="2"/>
                </a:lnTo>
                <a:lnTo>
                  <a:pt x="35" y="15"/>
                </a:lnTo>
                <a:lnTo>
                  <a:pt x="37" y="30"/>
                </a:lnTo>
                <a:lnTo>
                  <a:pt x="37" y="52"/>
                </a:lnTo>
                <a:lnTo>
                  <a:pt x="37" y="18"/>
                </a:lnTo>
                <a:lnTo>
                  <a:pt x="37" y="19"/>
                </a:lnTo>
                <a:lnTo>
                  <a:pt x="38" y="30"/>
                </a:lnTo>
                <a:lnTo>
                  <a:pt x="38" y="70"/>
                </a:lnTo>
                <a:lnTo>
                  <a:pt x="38" y="28"/>
                </a:lnTo>
                <a:lnTo>
                  <a:pt x="38" y="61"/>
                </a:lnTo>
                <a:lnTo>
                  <a:pt x="40" y="64"/>
                </a:lnTo>
                <a:lnTo>
                  <a:pt x="40" y="70"/>
                </a:lnTo>
                <a:lnTo>
                  <a:pt x="40" y="40"/>
                </a:lnTo>
                <a:lnTo>
                  <a:pt x="40" y="43"/>
                </a:lnTo>
                <a:lnTo>
                  <a:pt x="42" y="41"/>
                </a:lnTo>
                <a:lnTo>
                  <a:pt x="42" y="66"/>
                </a:lnTo>
                <a:lnTo>
                  <a:pt x="42" y="32"/>
                </a:lnTo>
                <a:lnTo>
                  <a:pt x="42" y="43"/>
                </a:lnTo>
                <a:lnTo>
                  <a:pt x="44" y="34"/>
                </a:lnTo>
                <a:lnTo>
                  <a:pt x="44" y="56"/>
                </a:lnTo>
                <a:lnTo>
                  <a:pt x="44" y="21"/>
                </a:lnTo>
                <a:lnTo>
                  <a:pt x="44" y="42"/>
                </a:lnTo>
                <a:lnTo>
                  <a:pt x="45" y="55"/>
                </a:lnTo>
                <a:lnTo>
                  <a:pt x="45" y="74"/>
                </a:lnTo>
                <a:lnTo>
                  <a:pt x="45" y="34"/>
                </a:lnTo>
                <a:lnTo>
                  <a:pt x="45" y="55"/>
                </a:lnTo>
                <a:lnTo>
                  <a:pt x="47" y="65"/>
                </a:lnTo>
                <a:lnTo>
                  <a:pt x="47" y="68"/>
                </a:lnTo>
                <a:lnTo>
                  <a:pt x="47" y="19"/>
                </a:lnTo>
                <a:lnTo>
                  <a:pt x="47" y="52"/>
                </a:lnTo>
                <a:lnTo>
                  <a:pt x="49" y="51"/>
                </a:lnTo>
                <a:lnTo>
                  <a:pt x="49" y="63"/>
                </a:lnTo>
                <a:lnTo>
                  <a:pt x="49" y="24"/>
                </a:lnTo>
                <a:lnTo>
                  <a:pt x="49" y="38"/>
                </a:lnTo>
                <a:lnTo>
                  <a:pt x="51" y="18"/>
                </a:lnTo>
                <a:lnTo>
                  <a:pt x="51" y="72"/>
                </a:lnTo>
                <a:lnTo>
                  <a:pt x="51" y="52"/>
                </a:lnTo>
                <a:lnTo>
                  <a:pt x="52" y="53"/>
                </a:lnTo>
                <a:lnTo>
                  <a:pt x="52" y="55"/>
                </a:lnTo>
                <a:lnTo>
                  <a:pt x="52" y="0"/>
                </a:lnTo>
                <a:lnTo>
                  <a:pt x="52" y="43"/>
                </a:lnTo>
                <a:lnTo>
                  <a:pt x="54" y="42"/>
                </a:lnTo>
                <a:lnTo>
                  <a:pt x="54" y="56"/>
                </a:lnTo>
                <a:lnTo>
                  <a:pt x="54" y="27"/>
                </a:lnTo>
                <a:lnTo>
                  <a:pt x="54" y="49"/>
                </a:lnTo>
                <a:lnTo>
                  <a:pt x="56" y="33"/>
                </a:lnTo>
                <a:lnTo>
                  <a:pt x="56" y="68"/>
                </a:lnTo>
                <a:lnTo>
                  <a:pt x="56" y="21"/>
                </a:lnTo>
                <a:lnTo>
                  <a:pt x="56" y="55"/>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5" name="Freeform 101"/>
          <p:cNvSpPr>
            <a:spLocks/>
          </p:cNvSpPr>
          <p:nvPr/>
        </p:nvSpPr>
        <p:spPr bwMode="auto">
          <a:xfrm>
            <a:off x="3169353" y="2371030"/>
            <a:ext cx="384697" cy="350135"/>
          </a:xfrm>
          <a:custGeom>
            <a:avLst/>
            <a:gdLst/>
            <a:ahLst/>
            <a:cxnLst>
              <a:cxn ang="0">
                <a:pos x="2" y="76"/>
              </a:cxn>
              <a:cxn ang="0">
                <a:pos x="3" y="68"/>
              </a:cxn>
              <a:cxn ang="0">
                <a:pos x="3" y="69"/>
              </a:cxn>
              <a:cxn ang="0">
                <a:pos x="5" y="43"/>
              </a:cxn>
              <a:cxn ang="0">
                <a:pos x="7" y="69"/>
              </a:cxn>
              <a:cxn ang="0">
                <a:pos x="8" y="31"/>
              </a:cxn>
              <a:cxn ang="0">
                <a:pos x="8" y="29"/>
              </a:cxn>
              <a:cxn ang="0">
                <a:pos x="10" y="28"/>
              </a:cxn>
              <a:cxn ang="0">
                <a:pos x="12" y="21"/>
              </a:cxn>
              <a:cxn ang="0">
                <a:pos x="14" y="68"/>
              </a:cxn>
              <a:cxn ang="0">
                <a:pos x="15" y="37"/>
              </a:cxn>
              <a:cxn ang="0">
                <a:pos x="17" y="31"/>
              </a:cxn>
              <a:cxn ang="0">
                <a:pos x="19" y="51"/>
              </a:cxn>
              <a:cxn ang="0">
                <a:pos x="21" y="23"/>
              </a:cxn>
              <a:cxn ang="0">
                <a:pos x="21" y="18"/>
              </a:cxn>
              <a:cxn ang="0">
                <a:pos x="22" y="10"/>
              </a:cxn>
              <a:cxn ang="0">
                <a:pos x="24" y="55"/>
              </a:cxn>
              <a:cxn ang="0">
                <a:pos x="26" y="74"/>
              </a:cxn>
              <a:cxn ang="0">
                <a:pos x="28" y="61"/>
              </a:cxn>
              <a:cxn ang="0">
                <a:pos x="28" y="35"/>
              </a:cxn>
              <a:cxn ang="0">
                <a:pos x="29" y="21"/>
              </a:cxn>
              <a:cxn ang="0">
                <a:pos x="31" y="105"/>
              </a:cxn>
              <a:cxn ang="0">
                <a:pos x="33" y="75"/>
              </a:cxn>
              <a:cxn ang="0">
                <a:pos x="35" y="66"/>
              </a:cxn>
              <a:cxn ang="0">
                <a:pos x="35" y="42"/>
              </a:cxn>
              <a:cxn ang="0">
                <a:pos x="36" y="29"/>
              </a:cxn>
              <a:cxn ang="0">
                <a:pos x="38" y="25"/>
              </a:cxn>
              <a:cxn ang="0">
                <a:pos x="40" y="53"/>
              </a:cxn>
              <a:cxn ang="0">
                <a:pos x="42" y="49"/>
              </a:cxn>
              <a:cxn ang="0">
                <a:pos x="42" y="60"/>
              </a:cxn>
              <a:cxn ang="0">
                <a:pos x="43" y="28"/>
              </a:cxn>
              <a:cxn ang="0">
                <a:pos x="45" y="13"/>
              </a:cxn>
              <a:cxn ang="0">
                <a:pos x="47" y="74"/>
              </a:cxn>
              <a:cxn ang="0">
                <a:pos x="48" y="61"/>
              </a:cxn>
              <a:cxn ang="0">
                <a:pos x="48" y="60"/>
              </a:cxn>
              <a:cxn ang="0">
                <a:pos x="50" y="81"/>
              </a:cxn>
              <a:cxn ang="0">
                <a:pos x="52" y="68"/>
              </a:cxn>
              <a:cxn ang="0">
                <a:pos x="54" y="57"/>
              </a:cxn>
              <a:cxn ang="0">
                <a:pos x="55" y="68"/>
              </a:cxn>
              <a:cxn ang="0">
                <a:pos x="57" y="23"/>
              </a:cxn>
              <a:cxn ang="0">
                <a:pos x="59" y="66"/>
              </a:cxn>
              <a:cxn ang="0">
                <a:pos x="59" y="61"/>
              </a:cxn>
            </a:cxnLst>
            <a:rect l="0" t="0" r="r" b="b"/>
            <a:pathLst>
              <a:path w="61" h="105">
                <a:moveTo>
                  <a:pt x="0" y="62"/>
                </a:moveTo>
                <a:lnTo>
                  <a:pt x="2" y="59"/>
                </a:lnTo>
                <a:lnTo>
                  <a:pt x="2" y="76"/>
                </a:lnTo>
                <a:lnTo>
                  <a:pt x="2" y="33"/>
                </a:lnTo>
                <a:lnTo>
                  <a:pt x="2" y="69"/>
                </a:lnTo>
                <a:lnTo>
                  <a:pt x="3" y="68"/>
                </a:lnTo>
                <a:lnTo>
                  <a:pt x="3" y="87"/>
                </a:lnTo>
                <a:lnTo>
                  <a:pt x="3" y="51"/>
                </a:lnTo>
                <a:lnTo>
                  <a:pt x="3" y="69"/>
                </a:lnTo>
                <a:lnTo>
                  <a:pt x="5" y="68"/>
                </a:lnTo>
                <a:lnTo>
                  <a:pt x="5" y="89"/>
                </a:lnTo>
                <a:lnTo>
                  <a:pt x="5" y="43"/>
                </a:lnTo>
                <a:lnTo>
                  <a:pt x="5" y="56"/>
                </a:lnTo>
                <a:lnTo>
                  <a:pt x="7" y="45"/>
                </a:lnTo>
                <a:lnTo>
                  <a:pt x="7" y="69"/>
                </a:lnTo>
                <a:lnTo>
                  <a:pt x="7" y="37"/>
                </a:lnTo>
                <a:lnTo>
                  <a:pt x="7" y="56"/>
                </a:lnTo>
                <a:lnTo>
                  <a:pt x="8" y="31"/>
                </a:lnTo>
                <a:lnTo>
                  <a:pt x="8" y="58"/>
                </a:lnTo>
                <a:lnTo>
                  <a:pt x="8" y="21"/>
                </a:lnTo>
                <a:lnTo>
                  <a:pt x="8" y="29"/>
                </a:lnTo>
                <a:lnTo>
                  <a:pt x="10" y="35"/>
                </a:lnTo>
                <a:lnTo>
                  <a:pt x="10" y="59"/>
                </a:lnTo>
                <a:lnTo>
                  <a:pt x="10" y="28"/>
                </a:lnTo>
                <a:lnTo>
                  <a:pt x="12" y="27"/>
                </a:lnTo>
                <a:lnTo>
                  <a:pt x="12" y="44"/>
                </a:lnTo>
                <a:lnTo>
                  <a:pt x="12" y="21"/>
                </a:lnTo>
                <a:lnTo>
                  <a:pt x="12" y="35"/>
                </a:lnTo>
                <a:lnTo>
                  <a:pt x="14" y="32"/>
                </a:lnTo>
                <a:lnTo>
                  <a:pt x="14" y="68"/>
                </a:lnTo>
                <a:lnTo>
                  <a:pt x="15" y="56"/>
                </a:lnTo>
                <a:lnTo>
                  <a:pt x="15" y="27"/>
                </a:lnTo>
                <a:lnTo>
                  <a:pt x="15" y="37"/>
                </a:lnTo>
                <a:lnTo>
                  <a:pt x="17" y="52"/>
                </a:lnTo>
                <a:lnTo>
                  <a:pt x="17" y="69"/>
                </a:lnTo>
                <a:lnTo>
                  <a:pt x="17" y="31"/>
                </a:lnTo>
                <a:lnTo>
                  <a:pt x="17" y="44"/>
                </a:lnTo>
                <a:lnTo>
                  <a:pt x="19" y="43"/>
                </a:lnTo>
                <a:lnTo>
                  <a:pt x="19" y="51"/>
                </a:lnTo>
                <a:lnTo>
                  <a:pt x="19" y="26"/>
                </a:lnTo>
                <a:lnTo>
                  <a:pt x="19" y="28"/>
                </a:lnTo>
                <a:lnTo>
                  <a:pt x="21" y="23"/>
                </a:lnTo>
                <a:lnTo>
                  <a:pt x="21" y="42"/>
                </a:lnTo>
                <a:lnTo>
                  <a:pt x="21" y="10"/>
                </a:lnTo>
                <a:lnTo>
                  <a:pt x="21" y="18"/>
                </a:lnTo>
                <a:lnTo>
                  <a:pt x="22" y="22"/>
                </a:lnTo>
                <a:lnTo>
                  <a:pt x="22" y="50"/>
                </a:lnTo>
                <a:lnTo>
                  <a:pt x="22" y="10"/>
                </a:lnTo>
                <a:lnTo>
                  <a:pt x="22" y="25"/>
                </a:lnTo>
                <a:lnTo>
                  <a:pt x="24" y="13"/>
                </a:lnTo>
                <a:lnTo>
                  <a:pt x="24" y="55"/>
                </a:lnTo>
                <a:lnTo>
                  <a:pt x="24" y="46"/>
                </a:lnTo>
                <a:lnTo>
                  <a:pt x="26" y="43"/>
                </a:lnTo>
                <a:lnTo>
                  <a:pt x="26" y="74"/>
                </a:lnTo>
                <a:lnTo>
                  <a:pt x="26" y="34"/>
                </a:lnTo>
                <a:lnTo>
                  <a:pt x="26" y="62"/>
                </a:lnTo>
                <a:lnTo>
                  <a:pt x="28" y="61"/>
                </a:lnTo>
                <a:lnTo>
                  <a:pt x="28" y="69"/>
                </a:lnTo>
                <a:lnTo>
                  <a:pt x="28" y="16"/>
                </a:lnTo>
                <a:lnTo>
                  <a:pt x="28" y="35"/>
                </a:lnTo>
                <a:lnTo>
                  <a:pt x="29" y="43"/>
                </a:lnTo>
                <a:lnTo>
                  <a:pt x="29" y="61"/>
                </a:lnTo>
                <a:lnTo>
                  <a:pt x="29" y="21"/>
                </a:lnTo>
                <a:lnTo>
                  <a:pt x="29" y="37"/>
                </a:lnTo>
                <a:lnTo>
                  <a:pt x="31" y="37"/>
                </a:lnTo>
                <a:lnTo>
                  <a:pt x="31" y="105"/>
                </a:lnTo>
                <a:lnTo>
                  <a:pt x="31" y="32"/>
                </a:lnTo>
                <a:lnTo>
                  <a:pt x="31" y="81"/>
                </a:lnTo>
                <a:lnTo>
                  <a:pt x="33" y="75"/>
                </a:lnTo>
                <a:lnTo>
                  <a:pt x="33" y="33"/>
                </a:lnTo>
                <a:lnTo>
                  <a:pt x="33" y="61"/>
                </a:lnTo>
                <a:lnTo>
                  <a:pt x="35" y="66"/>
                </a:lnTo>
                <a:lnTo>
                  <a:pt x="35" y="70"/>
                </a:lnTo>
                <a:lnTo>
                  <a:pt x="35" y="38"/>
                </a:lnTo>
                <a:lnTo>
                  <a:pt x="35" y="42"/>
                </a:lnTo>
                <a:lnTo>
                  <a:pt x="36" y="50"/>
                </a:lnTo>
                <a:lnTo>
                  <a:pt x="36" y="74"/>
                </a:lnTo>
                <a:lnTo>
                  <a:pt x="36" y="29"/>
                </a:lnTo>
                <a:lnTo>
                  <a:pt x="36" y="70"/>
                </a:lnTo>
                <a:lnTo>
                  <a:pt x="38" y="71"/>
                </a:lnTo>
                <a:lnTo>
                  <a:pt x="38" y="25"/>
                </a:lnTo>
                <a:lnTo>
                  <a:pt x="38" y="35"/>
                </a:lnTo>
                <a:lnTo>
                  <a:pt x="40" y="23"/>
                </a:lnTo>
                <a:lnTo>
                  <a:pt x="40" y="53"/>
                </a:lnTo>
                <a:lnTo>
                  <a:pt x="40" y="14"/>
                </a:lnTo>
                <a:lnTo>
                  <a:pt x="40" y="38"/>
                </a:lnTo>
                <a:lnTo>
                  <a:pt x="42" y="49"/>
                </a:lnTo>
                <a:lnTo>
                  <a:pt x="42" y="72"/>
                </a:lnTo>
                <a:lnTo>
                  <a:pt x="42" y="28"/>
                </a:lnTo>
                <a:lnTo>
                  <a:pt x="42" y="60"/>
                </a:lnTo>
                <a:lnTo>
                  <a:pt x="43" y="73"/>
                </a:lnTo>
                <a:lnTo>
                  <a:pt x="43" y="19"/>
                </a:lnTo>
                <a:lnTo>
                  <a:pt x="43" y="28"/>
                </a:lnTo>
                <a:lnTo>
                  <a:pt x="45" y="19"/>
                </a:lnTo>
                <a:lnTo>
                  <a:pt x="45" y="82"/>
                </a:lnTo>
                <a:lnTo>
                  <a:pt x="45" y="13"/>
                </a:lnTo>
                <a:lnTo>
                  <a:pt x="45" y="44"/>
                </a:lnTo>
                <a:lnTo>
                  <a:pt x="47" y="41"/>
                </a:lnTo>
                <a:lnTo>
                  <a:pt x="47" y="74"/>
                </a:lnTo>
                <a:lnTo>
                  <a:pt x="47" y="31"/>
                </a:lnTo>
                <a:lnTo>
                  <a:pt x="47" y="69"/>
                </a:lnTo>
                <a:lnTo>
                  <a:pt x="48" y="61"/>
                </a:lnTo>
                <a:lnTo>
                  <a:pt x="48" y="75"/>
                </a:lnTo>
                <a:lnTo>
                  <a:pt x="48" y="51"/>
                </a:lnTo>
                <a:lnTo>
                  <a:pt x="48" y="60"/>
                </a:lnTo>
                <a:lnTo>
                  <a:pt x="50" y="51"/>
                </a:lnTo>
                <a:lnTo>
                  <a:pt x="50" y="95"/>
                </a:lnTo>
                <a:lnTo>
                  <a:pt x="50" y="81"/>
                </a:lnTo>
                <a:lnTo>
                  <a:pt x="52" y="88"/>
                </a:lnTo>
                <a:lnTo>
                  <a:pt x="52" y="51"/>
                </a:lnTo>
                <a:lnTo>
                  <a:pt x="52" y="68"/>
                </a:lnTo>
                <a:lnTo>
                  <a:pt x="54" y="68"/>
                </a:lnTo>
                <a:lnTo>
                  <a:pt x="54" y="85"/>
                </a:lnTo>
                <a:lnTo>
                  <a:pt x="54" y="57"/>
                </a:lnTo>
                <a:lnTo>
                  <a:pt x="54" y="74"/>
                </a:lnTo>
                <a:lnTo>
                  <a:pt x="55" y="64"/>
                </a:lnTo>
                <a:lnTo>
                  <a:pt x="55" y="68"/>
                </a:lnTo>
                <a:lnTo>
                  <a:pt x="55" y="0"/>
                </a:lnTo>
                <a:lnTo>
                  <a:pt x="55" y="22"/>
                </a:lnTo>
                <a:lnTo>
                  <a:pt x="57" y="23"/>
                </a:lnTo>
                <a:lnTo>
                  <a:pt x="57" y="74"/>
                </a:lnTo>
                <a:lnTo>
                  <a:pt x="57" y="68"/>
                </a:lnTo>
                <a:lnTo>
                  <a:pt x="59" y="66"/>
                </a:lnTo>
                <a:lnTo>
                  <a:pt x="59" y="99"/>
                </a:lnTo>
                <a:lnTo>
                  <a:pt x="59" y="25"/>
                </a:lnTo>
                <a:lnTo>
                  <a:pt x="59" y="61"/>
                </a:lnTo>
                <a:lnTo>
                  <a:pt x="61" y="68"/>
                </a:lnTo>
                <a:lnTo>
                  <a:pt x="61" y="75"/>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6" name="Freeform 102"/>
          <p:cNvSpPr>
            <a:spLocks/>
          </p:cNvSpPr>
          <p:nvPr/>
        </p:nvSpPr>
        <p:spPr bwMode="auto">
          <a:xfrm>
            <a:off x="3554054" y="2134270"/>
            <a:ext cx="384697" cy="750292"/>
          </a:xfrm>
          <a:custGeom>
            <a:avLst/>
            <a:gdLst/>
            <a:ahLst/>
            <a:cxnLst>
              <a:cxn ang="0">
                <a:pos x="0" y="111"/>
              </a:cxn>
              <a:cxn ang="0">
                <a:pos x="1" y="139"/>
              </a:cxn>
              <a:cxn ang="0">
                <a:pos x="3" y="123"/>
              </a:cxn>
              <a:cxn ang="0">
                <a:pos x="5" y="161"/>
              </a:cxn>
              <a:cxn ang="0">
                <a:pos x="7" y="158"/>
              </a:cxn>
              <a:cxn ang="0">
                <a:pos x="7" y="138"/>
              </a:cxn>
              <a:cxn ang="0">
                <a:pos x="8" y="139"/>
              </a:cxn>
              <a:cxn ang="0">
                <a:pos x="10" y="159"/>
              </a:cxn>
              <a:cxn ang="0">
                <a:pos x="12" y="154"/>
              </a:cxn>
              <a:cxn ang="0">
                <a:pos x="14" y="127"/>
              </a:cxn>
              <a:cxn ang="0">
                <a:pos x="14" y="138"/>
              </a:cxn>
              <a:cxn ang="0">
                <a:pos x="15" y="129"/>
              </a:cxn>
              <a:cxn ang="0">
                <a:pos x="17" y="121"/>
              </a:cxn>
              <a:cxn ang="0">
                <a:pos x="19" y="161"/>
              </a:cxn>
              <a:cxn ang="0">
                <a:pos x="21" y="158"/>
              </a:cxn>
              <a:cxn ang="0">
                <a:pos x="22" y="146"/>
              </a:cxn>
              <a:cxn ang="0">
                <a:pos x="24" y="96"/>
              </a:cxn>
              <a:cxn ang="0">
                <a:pos x="24" y="85"/>
              </a:cxn>
              <a:cxn ang="0">
                <a:pos x="26" y="49"/>
              </a:cxn>
              <a:cxn ang="0">
                <a:pos x="28" y="96"/>
              </a:cxn>
              <a:cxn ang="0">
                <a:pos x="29" y="69"/>
              </a:cxn>
              <a:cxn ang="0">
                <a:pos x="29" y="202"/>
              </a:cxn>
              <a:cxn ang="0">
                <a:pos x="31" y="111"/>
              </a:cxn>
              <a:cxn ang="0">
                <a:pos x="33" y="86"/>
              </a:cxn>
              <a:cxn ang="0">
                <a:pos x="34" y="25"/>
              </a:cxn>
              <a:cxn ang="0">
                <a:pos x="36" y="102"/>
              </a:cxn>
              <a:cxn ang="0">
                <a:pos x="38" y="19"/>
              </a:cxn>
              <a:cxn ang="0">
                <a:pos x="38" y="128"/>
              </a:cxn>
              <a:cxn ang="0">
                <a:pos x="40" y="47"/>
              </a:cxn>
              <a:cxn ang="0">
                <a:pos x="41" y="31"/>
              </a:cxn>
              <a:cxn ang="0">
                <a:pos x="43" y="86"/>
              </a:cxn>
              <a:cxn ang="0">
                <a:pos x="45" y="34"/>
              </a:cxn>
              <a:cxn ang="0">
                <a:pos x="45" y="38"/>
              </a:cxn>
              <a:cxn ang="0">
                <a:pos x="47" y="52"/>
              </a:cxn>
              <a:cxn ang="0">
                <a:pos x="48" y="148"/>
              </a:cxn>
              <a:cxn ang="0">
                <a:pos x="50" y="83"/>
              </a:cxn>
              <a:cxn ang="0">
                <a:pos x="52" y="122"/>
              </a:cxn>
              <a:cxn ang="0">
                <a:pos x="52" y="117"/>
              </a:cxn>
              <a:cxn ang="0">
                <a:pos x="54" y="100"/>
              </a:cxn>
              <a:cxn ang="0">
                <a:pos x="55" y="139"/>
              </a:cxn>
              <a:cxn ang="0">
                <a:pos x="57" y="61"/>
              </a:cxn>
              <a:cxn ang="0">
                <a:pos x="59" y="46"/>
              </a:cxn>
            </a:cxnLst>
            <a:rect l="0" t="0" r="r" b="b"/>
            <a:pathLst>
              <a:path w="61" h="225">
                <a:moveTo>
                  <a:pt x="0" y="146"/>
                </a:moveTo>
                <a:lnTo>
                  <a:pt x="0" y="107"/>
                </a:lnTo>
                <a:lnTo>
                  <a:pt x="0" y="111"/>
                </a:lnTo>
                <a:lnTo>
                  <a:pt x="1" y="114"/>
                </a:lnTo>
                <a:lnTo>
                  <a:pt x="1" y="106"/>
                </a:lnTo>
                <a:lnTo>
                  <a:pt x="1" y="139"/>
                </a:lnTo>
                <a:lnTo>
                  <a:pt x="3" y="129"/>
                </a:lnTo>
                <a:lnTo>
                  <a:pt x="3" y="164"/>
                </a:lnTo>
                <a:lnTo>
                  <a:pt x="3" y="123"/>
                </a:lnTo>
                <a:lnTo>
                  <a:pt x="3" y="162"/>
                </a:lnTo>
                <a:lnTo>
                  <a:pt x="5" y="153"/>
                </a:lnTo>
                <a:lnTo>
                  <a:pt x="5" y="161"/>
                </a:lnTo>
                <a:lnTo>
                  <a:pt x="5" y="133"/>
                </a:lnTo>
                <a:lnTo>
                  <a:pt x="5" y="158"/>
                </a:lnTo>
                <a:lnTo>
                  <a:pt x="7" y="158"/>
                </a:lnTo>
                <a:lnTo>
                  <a:pt x="7" y="178"/>
                </a:lnTo>
                <a:lnTo>
                  <a:pt x="7" y="110"/>
                </a:lnTo>
                <a:lnTo>
                  <a:pt x="7" y="138"/>
                </a:lnTo>
                <a:lnTo>
                  <a:pt x="8" y="139"/>
                </a:lnTo>
                <a:lnTo>
                  <a:pt x="8" y="184"/>
                </a:lnTo>
                <a:lnTo>
                  <a:pt x="8" y="139"/>
                </a:lnTo>
                <a:lnTo>
                  <a:pt x="8" y="152"/>
                </a:lnTo>
                <a:lnTo>
                  <a:pt x="10" y="151"/>
                </a:lnTo>
                <a:lnTo>
                  <a:pt x="10" y="159"/>
                </a:lnTo>
                <a:lnTo>
                  <a:pt x="10" y="126"/>
                </a:lnTo>
                <a:lnTo>
                  <a:pt x="10" y="145"/>
                </a:lnTo>
                <a:lnTo>
                  <a:pt x="12" y="154"/>
                </a:lnTo>
                <a:lnTo>
                  <a:pt x="12" y="112"/>
                </a:lnTo>
                <a:lnTo>
                  <a:pt x="12" y="116"/>
                </a:lnTo>
                <a:lnTo>
                  <a:pt x="14" y="127"/>
                </a:lnTo>
                <a:lnTo>
                  <a:pt x="14" y="146"/>
                </a:lnTo>
                <a:lnTo>
                  <a:pt x="14" y="110"/>
                </a:lnTo>
                <a:lnTo>
                  <a:pt x="14" y="138"/>
                </a:lnTo>
                <a:lnTo>
                  <a:pt x="15" y="131"/>
                </a:lnTo>
                <a:lnTo>
                  <a:pt x="15" y="153"/>
                </a:lnTo>
                <a:lnTo>
                  <a:pt x="15" y="129"/>
                </a:lnTo>
                <a:lnTo>
                  <a:pt x="15" y="136"/>
                </a:lnTo>
                <a:lnTo>
                  <a:pt x="17" y="139"/>
                </a:lnTo>
                <a:lnTo>
                  <a:pt x="17" y="121"/>
                </a:lnTo>
                <a:lnTo>
                  <a:pt x="17" y="162"/>
                </a:lnTo>
                <a:lnTo>
                  <a:pt x="19" y="160"/>
                </a:lnTo>
                <a:lnTo>
                  <a:pt x="19" y="161"/>
                </a:lnTo>
                <a:lnTo>
                  <a:pt x="19" y="121"/>
                </a:lnTo>
                <a:lnTo>
                  <a:pt x="19" y="149"/>
                </a:lnTo>
                <a:lnTo>
                  <a:pt x="21" y="158"/>
                </a:lnTo>
                <a:lnTo>
                  <a:pt x="21" y="128"/>
                </a:lnTo>
                <a:lnTo>
                  <a:pt x="22" y="108"/>
                </a:lnTo>
                <a:lnTo>
                  <a:pt x="22" y="146"/>
                </a:lnTo>
                <a:lnTo>
                  <a:pt x="22" y="98"/>
                </a:lnTo>
                <a:lnTo>
                  <a:pt x="22" y="101"/>
                </a:lnTo>
                <a:lnTo>
                  <a:pt x="24" y="96"/>
                </a:lnTo>
                <a:lnTo>
                  <a:pt x="24" y="129"/>
                </a:lnTo>
                <a:lnTo>
                  <a:pt x="24" y="69"/>
                </a:lnTo>
                <a:lnTo>
                  <a:pt x="24" y="85"/>
                </a:lnTo>
                <a:lnTo>
                  <a:pt x="26" y="65"/>
                </a:lnTo>
                <a:lnTo>
                  <a:pt x="26" y="119"/>
                </a:lnTo>
                <a:lnTo>
                  <a:pt x="26" y="49"/>
                </a:lnTo>
                <a:lnTo>
                  <a:pt x="26" y="63"/>
                </a:lnTo>
                <a:lnTo>
                  <a:pt x="28" y="63"/>
                </a:lnTo>
                <a:lnTo>
                  <a:pt x="28" y="96"/>
                </a:lnTo>
                <a:lnTo>
                  <a:pt x="28" y="41"/>
                </a:lnTo>
                <a:lnTo>
                  <a:pt x="28" y="62"/>
                </a:lnTo>
                <a:lnTo>
                  <a:pt x="29" y="69"/>
                </a:lnTo>
                <a:lnTo>
                  <a:pt x="29" y="207"/>
                </a:lnTo>
                <a:lnTo>
                  <a:pt x="29" y="50"/>
                </a:lnTo>
                <a:lnTo>
                  <a:pt x="29" y="202"/>
                </a:lnTo>
                <a:lnTo>
                  <a:pt x="31" y="189"/>
                </a:lnTo>
                <a:lnTo>
                  <a:pt x="31" y="225"/>
                </a:lnTo>
                <a:lnTo>
                  <a:pt x="31" y="111"/>
                </a:lnTo>
                <a:lnTo>
                  <a:pt x="31" y="118"/>
                </a:lnTo>
                <a:lnTo>
                  <a:pt x="33" y="101"/>
                </a:lnTo>
                <a:lnTo>
                  <a:pt x="33" y="86"/>
                </a:lnTo>
                <a:lnTo>
                  <a:pt x="33" y="127"/>
                </a:lnTo>
                <a:lnTo>
                  <a:pt x="34" y="121"/>
                </a:lnTo>
                <a:lnTo>
                  <a:pt x="34" y="25"/>
                </a:lnTo>
                <a:lnTo>
                  <a:pt x="34" y="30"/>
                </a:lnTo>
                <a:lnTo>
                  <a:pt x="36" y="39"/>
                </a:lnTo>
                <a:lnTo>
                  <a:pt x="36" y="102"/>
                </a:lnTo>
                <a:lnTo>
                  <a:pt x="36" y="9"/>
                </a:lnTo>
                <a:lnTo>
                  <a:pt x="36" y="22"/>
                </a:lnTo>
                <a:lnTo>
                  <a:pt x="38" y="19"/>
                </a:lnTo>
                <a:lnTo>
                  <a:pt x="38" y="152"/>
                </a:lnTo>
                <a:lnTo>
                  <a:pt x="38" y="9"/>
                </a:lnTo>
                <a:lnTo>
                  <a:pt x="38" y="128"/>
                </a:lnTo>
                <a:lnTo>
                  <a:pt x="40" y="125"/>
                </a:lnTo>
                <a:lnTo>
                  <a:pt x="40" y="42"/>
                </a:lnTo>
                <a:lnTo>
                  <a:pt x="40" y="47"/>
                </a:lnTo>
                <a:lnTo>
                  <a:pt x="41" y="60"/>
                </a:lnTo>
                <a:lnTo>
                  <a:pt x="41" y="113"/>
                </a:lnTo>
                <a:lnTo>
                  <a:pt x="41" y="31"/>
                </a:lnTo>
                <a:lnTo>
                  <a:pt x="41" y="31"/>
                </a:lnTo>
                <a:lnTo>
                  <a:pt x="43" y="30"/>
                </a:lnTo>
                <a:lnTo>
                  <a:pt x="43" y="86"/>
                </a:lnTo>
                <a:lnTo>
                  <a:pt x="43" y="0"/>
                </a:lnTo>
                <a:lnTo>
                  <a:pt x="43" y="85"/>
                </a:lnTo>
                <a:lnTo>
                  <a:pt x="45" y="34"/>
                </a:lnTo>
                <a:lnTo>
                  <a:pt x="45" y="59"/>
                </a:lnTo>
                <a:lnTo>
                  <a:pt x="45" y="32"/>
                </a:lnTo>
                <a:lnTo>
                  <a:pt x="45" y="38"/>
                </a:lnTo>
                <a:lnTo>
                  <a:pt x="47" y="90"/>
                </a:lnTo>
                <a:lnTo>
                  <a:pt x="47" y="178"/>
                </a:lnTo>
                <a:lnTo>
                  <a:pt x="47" y="52"/>
                </a:lnTo>
                <a:lnTo>
                  <a:pt x="47" y="63"/>
                </a:lnTo>
                <a:lnTo>
                  <a:pt x="48" y="65"/>
                </a:lnTo>
                <a:lnTo>
                  <a:pt x="48" y="148"/>
                </a:lnTo>
                <a:lnTo>
                  <a:pt x="48" y="61"/>
                </a:lnTo>
                <a:lnTo>
                  <a:pt x="48" y="84"/>
                </a:lnTo>
                <a:lnTo>
                  <a:pt x="50" y="83"/>
                </a:lnTo>
                <a:lnTo>
                  <a:pt x="50" y="62"/>
                </a:lnTo>
                <a:lnTo>
                  <a:pt x="50" y="129"/>
                </a:lnTo>
                <a:lnTo>
                  <a:pt x="52" y="122"/>
                </a:lnTo>
                <a:lnTo>
                  <a:pt x="52" y="146"/>
                </a:lnTo>
                <a:lnTo>
                  <a:pt x="52" y="105"/>
                </a:lnTo>
                <a:lnTo>
                  <a:pt x="52" y="117"/>
                </a:lnTo>
                <a:lnTo>
                  <a:pt x="54" y="114"/>
                </a:lnTo>
                <a:lnTo>
                  <a:pt x="54" y="191"/>
                </a:lnTo>
                <a:lnTo>
                  <a:pt x="54" y="100"/>
                </a:lnTo>
                <a:lnTo>
                  <a:pt x="54" y="133"/>
                </a:lnTo>
                <a:lnTo>
                  <a:pt x="55" y="119"/>
                </a:lnTo>
                <a:lnTo>
                  <a:pt x="55" y="139"/>
                </a:lnTo>
                <a:lnTo>
                  <a:pt x="55" y="87"/>
                </a:lnTo>
                <a:lnTo>
                  <a:pt x="57" y="78"/>
                </a:lnTo>
                <a:lnTo>
                  <a:pt x="57" y="61"/>
                </a:lnTo>
                <a:lnTo>
                  <a:pt x="57" y="126"/>
                </a:lnTo>
                <a:lnTo>
                  <a:pt x="59" y="96"/>
                </a:lnTo>
                <a:lnTo>
                  <a:pt x="59" y="46"/>
                </a:lnTo>
                <a:lnTo>
                  <a:pt x="59" y="51"/>
                </a:lnTo>
                <a:lnTo>
                  <a:pt x="61" y="71"/>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7" name="Freeform 103"/>
          <p:cNvSpPr>
            <a:spLocks/>
          </p:cNvSpPr>
          <p:nvPr/>
        </p:nvSpPr>
        <p:spPr bwMode="auto">
          <a:xfrm>
            <a:off x="3938751" y="2157613"/>
            <a:ext cx="372081" cy="686936"/>
          </a:xfrm>
          <a:custGeom>
            <a:avLst/>
            <a:gdLst/>
            <a:ahLst/>
            <a:cxnLst>
              <a:cxn ang="0">
                <a:pos x="0" y="81"/>
              </a:cxn>
              <a:cxn ang="0">
                <a:pos x="1" y="80"/>
              </a:cxn>
              <a:cxn ang="0">
                <a:pos x="3" y="108"/>
              </a:cxn>
              <a:cxn ang="0">
                <a:pos x="5" y="150"/>
              </a:cxn>
              <a:cxn ang="0">
                <a:pos x="7" y="60"/>
              </a:cxn>
              <a:cxn ang="0">
                <a:pos x="8" y="28"/>
              </a:cxn>
              <a:cxn ang="0">
                <a:pos x="8" y="128"/>
              </a:cxn>
              <a:cxn ang="0">
                <a:pos x="10" y="68"/>
              </a:cxn>
              <a:cxn ang="0">
                <a:pos x="12" y="25"/>
              </a:cxn>
              <a:cxn ang="0">
                <a:pos x="13" y="87"/>
              </a:cxn>
              <a:cxn ang="0">
                <a:pos x="15" y="15"/>
              </a:cxn>
              <a:cxn ang="0">
                <a:pos x="15" y="50"/>
              </a:cxn>
              <a:cxn ang="0">
                <a:pos x="17" y="40"/>
              </a:cxn>
              <a:cxn ang="0">
                <a:pos x="19" y="192"/>
              </a:cxn>
              <a:cxn ang="0">
                <a:pos x="20" y="163"/>
              </a:cxn>
              <a:cxn ang="0">
                <a:pos x="20" y="97"/>
              </a:cxn>
              <a:cxn ang="0">
                <a:pos x="22" y="67"/>
              </a:cxn>
              <a:cxn ang="0">
                <a:pos x="24" y="113"/>
              </a:cxn>
              <a:cxn ang="0">
                <a:pos x="26" y="69"/>
              </a:cxn>
              <a:cxn ang="0">
                <a:pos x="27" y="92"/>
              </a:cxn>
              <a:cxn ang="0">
                <a:pos x="27" y="112"/>
              </a:cxn>
              <a:cxn ang="0">
                <a:pos x="29" y="91"/>
              </a:cxn>
              <a:cxn ang="0">
                <a:pos x="31" y="109"/>
              </a:cxn>
              <a:cxn ang="0">
                <a:pos x="33" y="104"/>
              </a:cxn>
              <a:cxn ang="0">
                <a:pos x="33" y="127"/>
              </a:cxn>
              <a:cxn ang="0">
                <a:pos x="34" y="163"/>
              </a:cxn>
              <a:cxn ang="0">
                <a:pos x="36" y="147"/>
              </a:cxn>
              <a:cxn ang="0">
                <a:pos x="38" y="159"/>
              </a:cxn>
              <a:cxn ang="0">
                <a:pos x="40" y="104"/>
              </a:cxn>
              <a:cxn ang="0">
                <a:pos x="40" y="101"/>
              </a:cxn>
              <a:cxn ang="0">
                <a:pos x="41" y="93"/>
              </a:cxn>
              <a:cxn ang="0">
                <a:pos x="43" y="85"/>
              </a:cxn>
              <a:cxn ang="0">
                <a:pos x="45" y="124"/>
              </a:cxn>
              <a:cxn ang="0">
                <a:pos x="47" y="112"/>
              </a:cxn>
              <a:cxn ang="0">
                <a:pos x="48" y="104"/>
              </a:cxn>
              <a:cxn ang="0">
                <a:pos x="48" y="84"/>
              </a:cxn>
              <a:cxn ang="0">
                <a:pos x="50" y="104"/>
              </a:cxn>
              <a:cxn ang="0">
                <a:pos x="52" y="69"/>
              </a:cxn>
              <a:cxn ang="0">
                <a:pos x="53" y="110"/>
              </a:cxn>
              <a:cxn ang="0">
                <a:pos x="55" y="84"/>
              </a:cxn>
              <a:cxn ang="0">
                <a:pos x="55" y="90"/>
              </a:cxn>
              <a:cxn ang="0">
                <a:pos x="57" y="132"/>
              </a:cxn>
            </a:cxnLst>
            <a:rect l="0" t="0" r="r" b="b"/>
            <a:pathLst>
              <a:path w="59" h="206">
                <a:moveTo>
                  <a:pt x="0" y="64"/>
                </a:moveTo>
                <a:lnTo>
                  <a:pt x="0" y="143"/>
                </a:lnTo>
                <a:lnTo>
                  <a:pt x="0" y="81"/>
                </a:lnTo>
                <a:lnTo>
                  <a:pt x="1" y="83"/>
                </a:lnTo>
                <a:lnTo>
                  <a:pt x="1" y="199"/>
                </a:lnTo>
                <a:lnTo>
                  <a:pt x="1" y="80"/>
                </a:lnTo>
                <a:lnTo>
                  <a:pt x="1" y="180"/>
                </a:lnTo>
                <a:lnTo>
                  <a:pt x="3" y="171"/>
                </a:lnTo>
                <a:lnTo>
                  <a:pt x="3" y="108"/>
                </a:lnTo>
                <a:lnTo>
                  <a:pt x="3" y="124"/>
                </a:lnTo>
                <a:lnTo>
                  <a:pt x="5" y="140"/>
                </a:lnTo>
                <a:lnTo>
                  <a:pt x="5" y="150"/>
                </a:lnTo>
                <a:lnTo>
                  <a:pt x="5" y="53"/>
                </a:lnTo>
                <a:lnTo>
                  <a:pt x="5" y="55"/>
                </a:lnTo>
                <a:lnTo>
                  <a:pt x="7" y="60"/>
                </a:lnTo>
                <a:lnTo>
                  <a:pt x="7" y="111"/>
                </a:lnTo>
                <a:lnTo>
                  <a:pt x="7" y="31"/>
                </a:lnTo>
                <a:lnTo>
                  <a:pt x="8" y="28"/>
                </a:lnTo>
                <a:lnTo>
                  <a:pt x="8" y="130"/>
                </a:lnTo>
                <a:lnTo>
                  <a:pt x="8" y="0"/>
                </a:lnTo>
                <a:lnTo>
                  <a:pt x="8" y="128"/>
                </a:lnTo>
                <a:lnTo>
                  <a:pt x="10" y="138"/>
                </a:lnTo>
                <a:lnTo>
                  <a:pt x="10" y="144"/>
                </a:lnTo>
                <a:lnTo>
                  <a:pt x="10" y="68"/>
                </a:lnTo>
                <a:lnTo>
                  <a:pt x="12" y="94"/>
                </a:lnTo>
                <a:lnTo>
                  <a:pt x="12" y="123"/>
                </a:lnTo>
                <a:lnTo>
                  <a:pt x="12" y="25"/>
                </a:lnTo>
                <a:lnTo>
                  <a:pt x="12" y="33"/>
                </a:lnTo>
                <a:lnTo>
                  <a:pt x="13" y="59"/>
                </a:lnTo>
                <a:lnTo>
                  <a:pt x="13" y="87"/>
                </a:lnTo>
                <a:lnTo>
                  <a:pt x="13" y="17"/>
                </a:lnTo>
                <a:lnTo>
                  <a:pt x="13" y="17"/>
                </a:lnTo>
                <a:lnTo>
                  <a:pt x="15" y="15"/>
                </a:lnTo>
                <a:lnTo>
                  <a:pt x="15" y="95"/>
                </a:lnTo>
                <a:lnTo>
                  <a:pt x="15" y="13"/>
                </a:lnTo>
                <a:lnTo>
                  <a:pt x="15" y="50"/>
                </a:lnTo>
                <a:lnTo>
                  <a:pt x="17" y="43"/>
                </a:lnTo>
                <a:lnTo>
                  <a:pt x="17" y="206"/>
                </a:lnTo>
                <a:lnTo>
                  <a:pt x="17" y="40"/>
                </a:lnTo>
                <a:lnTo>
                  <a:pt x="17" y="142"/>
                </a:lnTo>
                <a:lnTo>
                  <a:pt x="19" y="152"/>
                </a:lnTo>
                <a:lnTo>
                  <a:pt x="19" y="192"/>
                </a:lnTo>
                <a:lnTo>
                  <a:pt x="19" y="110"/>
                </a:lnTo>
                <a:lnTo>
                  <a:pt x="19" y="178"/>
                </a:lnTo>
                <a:lnTo>
                  <a:pt x="20" y="163"/>
                </a:lnTo>
                <a:lnTo>
                  <a:pt x="20" y="167"/>
                </a:lnTo>
                <a:lnTo>
                  <a:pt x="20" y="85"/>
                </a:lnTo>
                <a:lnTo>
                  <a:pt x="20" y="97"/>
                </a:lnTo>
                <a:lnTo>
                  <a:pt x="22" y="86"/>
                </a:lnTo>
                <a:lnTo>
                  <a:pt x="22" y="109"/>
                </a:lnTo>
                <a:lnTo>
                  <a:pt x="22" y="67"/>
                </a:lnTo>
                <a:lnTo>
                  <a:pt x="22" y="79"/>
                </a:lnTo>
                <a:lnTo>
                  <a:pt x="24" y="95"/>
                </a:lnTo>
                <a:lnTo>
                  <a:pt x="24" y="113"/>
                </a:lnTo>
                <a:lnTo>
                  <a:pt x="24" y="64"/>
                </a:lnTo>
                <a:lnTo>
                  <a:pt x="24" y="77"/>
                </a:lnTo>
                <a:lnTo>
                  <a:pt x="26" y="69"/>
                </a:lnTo>
                <a:lnTo>
                  <a:pt x="26" y="145"/>
                </a:lnTo>
                <a:lnTo>
                  <a:pt x="26" y="102"/>
                </a:lnTo>
                <a:lnTo>
                  <a:pt x="27" y="92"/>
                </a:lnTo>
                <a:lnTo>
                  <a:pt x="27" y="146"/>
                </a:lnTo>
                <a:lnTo>
                  <a:pt x="27" y="92"/>
                </a:lnTo>
                <a:lnTo>
                  <a:pt x="27" y="112"/>
                </a:lnTo>
                <a:lnTo>
                  <a:pt x="29" y="101"/>
                </a:lnTo>
                <a:lnTo>
                  <a:pt x="29" y="132"/>
                </a:lnTo>
                <a:lnTo>
                  <a:pt x="29" y="91"/>
                </a:lnTo>
                <a:lnTo>
                  <a:pt x="29" y="101"/>
                </a:lnTo>
                <a:lnTo>
                  <a:pt x="31" y="106"/>
                </a:lnTo>
                <a:lnTo>
                  <a:pt x="31" y="109"/>
                </a:lnTo>
                <a:lnTo>
                  <a:pt x="31" y="74"/>
                </a:lnTo>
                <a:lnTo>
                  <a:pt x="31" y="103"/>
                </a:lnTo>
                <a:lnTo>
                  <a:pt x="33" y="104"/>
                </a:lnTo>
                <a:lnTo>
                  <a:pt x="33" y="141"/>
                </a:lnTo>
                <a:lnTo>
                  <a:pt x="33" y="75"/>
                </a:lnTo>
                <a:lnTo>
                  <a:pt x="33" y="127"/>
                </a:lnTo>
                <a:lnTo>
                  <a:pt x="34" y="125"/>
                </a:lnTo>
                <a:lnTo>
                  <a:pt x="34" y="170"/>
                </a:lnTo>
                <a:lnTo>
                  <a:pt x="34" y="163"/>
                </a:lnTo>
                <a:lnTo>
                  <a:pt x="36" y="149"/>
                </a:lnTo>
                <a:lnTo>
                  <a:pt x="36" y="172"/>
                </a:lnTo>
                <a:lnTo>
                  <a:pt x="36" y="147"/>
                </a:lnTo>
                <a:lnTo>
                  <a:pt x="36" y="155"/>
                </a:lnTo>
                <a:lnTo>
                  <a:pt x="38" y="156"/>
                </a:lnTo>
                <a:lnTo>
                  <a:pt x="38" y="159"/>
                </a:lnTo>
                <a:lnTo>
                  <a:pt x="38" y="97"/>
                </a:lnTo>
                <a:lnTo>
                  <a:pt x="38" y="108"/>
                </a:lnTo>
                <a:lnTo>
                  <a:pt x="40" y="104"/>
                </a:lnTo>
                <a:lnTo>
                  <a:pt x="40" y="130"/>
                </a:lnTo>
                <a:lnTo>
                  <a:pt x="40" y="94"/>
                </a:lnTo>
                <a:lnTo>
                  <a:pt x="40" y="101"/>
                </a:lnTo>
                <a:lnTo>
                  <a:pt x="41" y="95"/>
                </a:lnTo>
                <a:lnTo>
                  <a:pt x="41" y="129"/>
                </a:lnTo>
                <a:lnTo>
                  <a:pt x="41" y="93"/>
                </a:lnTo>
                <a:lnTo>
                  <a:pt x="41" y="126"/>
                </a:lnTo>
                <a:lnTo>
                  <a:pt x="43" y="126"/>
                </a:lnTo>
                <a:lnTo>
                  <a:pt x="43" y="85"/>
                </a:lnTo>
                <a:lnTo>
                  <a:pt x="43" y="88"/>
                </a:lnTo>
                <a:lnTo>
                  <a:pt x="45" y="103"/>
                </a:lnTo>
                <a:lnTo>
                  <a:pt x="45" y="124"/>
                </a:lnTo>
                <a:lnTo>
                  <a:pt x="45" y="82"/>
                </a:lnTo>
                <a:lnTo>
                  <a:pt x="45" y="120"/>
                </a:lnTo>
                <a:lnTo>
                  <a:pt x="47" y="112"/>
                </a:lnTo>
                <a:lnTo>
                  <a:pt x="47" y="60"/>
                </a:lnTo>
                <a:lnTo>
                  <a:pt x="47" y="102"/>
                </a:lnTo>
                <a:lnTo>
                  <a:pt x="48" y="104"/>
                </a:lnTo>
                <a:lnTo>
                  <a:pt x="48" y="115"/>
                </a:lnTo>
                <a:lnTo>
                  <a:pt x="48" y="73"/>
                </a:lnTo>
                <a:lnTo>
                  <a:pt x="48" y="84"/>
                </a:lnTo>
                <a:lnTo>
                  <a:pt x="50" y="75"/>
                </a:lnTo>
                <a:lnTo>
                  <a:pt x="50" y="138"/>
                </a:lnTo>
                <a:lnTo>
                  <a:pt x="50" y="104"/>
                </a:lnTo>
                <a:lnTo>
                  <a:pt x="52" y="95"/>
                </a:lnTo>
                <a:lnTo>
                  <a:pt x="52" y="134"/>
                </a:lnTo>
                <a:lnTo>
                  <a:pt x="52" y="69"/>
                </a:lnTo>
                <a:lnTo>
                  <a:pt x="52" y="77"/>
                </a:lnTo>
                <a:lnTo>
                  <a:pt x="53" y="77"/>
                </a:lnTo>
                <a:lnTo>
                  <a:pt x="53" y="110"/>
                </a:lnTo>
                <a:lnTo>
                  <a:pt x="53" y="58"/>
                </a:lnTo>
                <a:lnTo>
                  <a:pt x="53" y="88"/>
                </a:lnTo>
                <a:lnTo>
                  <a:pt x="55" y="84"/>
                </a:lnTo>
                <a:lnTo>
                  <a:pt x="55" y="117"/>
                </a:lnTo>
                <a:lnTo>
                  <a:pt x="55" y="78"/>
                </a:lnTo>
                <a:lnTo>
                  <a:pt x="55" y="90"/>
                </a:lnTo>
                <a:lnTo>
                  <a:pt x="57" y="103"/>
                </a:lnTo>
                <a:lnTo>
                  <a:pt x="57" y="95"/>
                </a:lnTo>
                <a:lnTo>
                  <a:pt x="57" y="132"/>
                </a:lnTo>
                <a:lnTo>
                  <a:pt x="59" y="155"/>
                </a:lnTo>
                <a:lnTo>
                  <a:pt x="59" y="95"/>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8" name="Freeform 104"/>
          <p:cNvSpPr>
            <a:spLocks/>
          </p:cNvSpPr>
          <p:nvPr/>
        </p:nvSpPr>
        <p:spPr bwMode="auto">
          <a:xfrm>
            <a:off x="4310836" y="2387702"/>
            <a:ext cx="391005" cy="330128"/>
          </a:xfrm>
          <a:custGeom>
            <a:avLst/>
            <a:gdLst/>
            <a:ahLst/>
            <a:cxnLst>
              <a:cxn ang="0">
                <a:pos x="1" y="21"/>
              </a:cxn>
              <a:cxn ang="0">
                <a:pos x="3" y="34"/>
              </a:cxn>
              <a:cxn ang="0">
                <a:pos x="3" y="44"/>
              </a:cxn>
              <a:cxn ang="0">
                <a:pos x="5" y="61"/>
              </a:cxn>
              <a:cxn ang="0">
                <a:pos x="7" y="46"/>
              </a:cxn>
              <a:cxn ang="0">
                <a:pos x="8" y="96"/>
              </a:cxn>
              <a:cxn ang="0">
                <a:pos x="10" y="72"/>
              </a:cxn>
              <a:cxn ang="0">
                <a:pos x="10" y="82"/>
              </a:cxn>
              <a:cxn ang="0">
                <a:pos x="12" y="29"/>
              </a:cxn>
              <a:cxn ang="0">
                <a:pos x="14" y="69"/>
              </a:cxn>
              <a:cxn ang="0">
                <a:pos x="15" y="70"/>
              </a:cxn>
              <a:cxn ang="0">
                <a:pos x="17" y="26"/>
              </a:cxn>
              <a:cxn ang="0">
                <a:pos x="17" y="31"/>
              </a:cxn>
              <a:cxn ang="0">
                <a:pos x="19" y="10"/>
              </a:cxn>
              <a:cxn ang="0">
                <a:pos x="21" y="64"/>
              </a:cxn>
              <a:cxn ang="0">
                <a:pos x="22" y="26"/>
              </a:cxn>
              <a:cxn ang="0">
                <a:pos x="24" y="36"/>
              </a:cxn>
              <a:cxn ang="0">
                <a:pos x="26" y="14"/>
              </a:cxn>
              <a:cxn ang="0">
                <a:pos x="28" y="20"/>
              </a:cxn>
              <a:cxn ang="0">
                <a:pos x="28" y="25"/>
              </a:cxn>
              <a:cxn ang="0">
                <a:pos x="29" y="16"/>
              </a:cxn>
              <a:cxn ang="0">
                <a:pos x="31" y="82"/>
              </a:cxn>
              <a:cxn ang="0">
                <a:pos x="33" y="60"/>
              </a:cxn>
              <a:cxn ang="0">
                <a:pos x="33" y="61"/>
              </a:cxn>
              <a:cxn ang="0">
                <a:pos x="35" y="33"/>
              </a:cxn>
              <a:cxn ang="0">
                <a:pos x="36" y="63"/>
              </a:cxn>
              <a:cxn ang="0">
                <a:pos x="38" y="36"/>
              </a:cxn>
              <a:cxn ang="0">
                <a:pos x="40" y="33"/>
              </a:cxn>
              <a:cxn ang="0">
                <a:pos x="40" y="67"/>
              </a:cxn>
              <a:cxn ang="0">
                <a:pos x="41" y="33"/>
              </a:cxn>
              <a:cxn ang="0">
                <a:pos x="43" y="0"/>
              </a:cxn>
              <a:cxn ang="0">
                <a:pos x="45" y="15"/>
              </a:cxn>
              <a:cxn ang="0">
                <a:pos x="47" y="70"/>
              </a:cxn>
              <a:cxn ang="0">
                <a:pos x="48" y="37"/>
              </a:cxn>
              <a:cxn ang="0">
                <a:pos x="50" y="42"/>
              </a:cxn>
              <a:cxn ang="0">
                <a:pos x="52" y="36"/>
              </a:cxn>
              <a:cxn ang="0">
                <a:pos x="52" y="27"/>
              </a:cxn>
              <a:cxn ang="0">
                <a:pos x="54" y="12"/>
              </a:cxn>
              <a:cxn ang="0">
                <a:pos x="55" y="81"/>
              </a:cxn>
              <a:cxn ang="0">
                <a:pos x="57" y="23"/>
              </a:cxn>
              <a:cxn ang="0">
                <a:pos x="59" y="4"/>
              </a:cxn>
              <a:cxn ang="0">
                <a:pos x="61" y="61"/>
              </a:cxn>
            </a:cxnLst>
            <a:rect l="0" t="0" r="r" b="b"/>
            <a:pathLst>
              <a:path w="62" h="99">
                <a:moveTo>
                  <a:pt x="0" y="26"/>
                </a:moveTo>
                <a:lnTo>
                  <a:pt x="0" y="31"/>
                </a:lnTo>
                <a:lnTo>
                  <a:pt x="1" y="21"/>
                </a:lnTo>
                <a:lnTo>
                  <a:pt x="1" y="53"/>
                </a:lnTo>
                <a:lnTo>
                  <a:pt x="1" y="25"/>
                </a:lnTo>
                <a:lnTo>
                  <a:pt x="3" y="34"/>
                </a:lnTo>
                <a:lnTo>
                  <a:pt x="3" y="56"/>
                </a:lnTo>
                <a:lnTo>
                  <a:pt x="3" y="3"/>
                </a:lnTo>
                <a:lnTo>
                  <a:pt x="3" y="44"/>
                </a:lnTo>
                <a:lnTo>
                  <a:pt x="5" y="42"/>
                </a:lnTo>
                <a:lnTo>
                  <a:pt x="5" y="4"/>
                </a:lnTo>
                <a:lnTo>
                  <a:pt x="5" y="61"/>
                </a:lnTo>
                <a:lnTo>
                  <a:pt x="7" y="57"/>
                </a:lnTo>
                <a:lnTo>
                  <a:pt x="7" y="88"/>
                </a:lnTo>
                <a:lnTo>
                  <a:pt x="7" y="46"/>
                </a:lnTo>
                <a:lnTo>
                  <a:pt x="7" y="75"/>
                </a:lnTo>
                <a:lnTo>
                  <a:pt x="8" y="86"/>
                </a:lnTo>
                <a:lnTo>
                  <a:pt x="8" y="96"/>
                </a:lnTo>
                <a:lnTo>
                  <a:pt x="8" y="73"/>
                </a:lnTo>
                <a:lnTo>
                  <a:pt x="8" y="81"/>
                </a:lnTo>
                <a:lnTo>
                  <a:pt x="10" y="72"/>
                </a:lnTo>
                <a:lnTo>
                  <a:pt x="10" y="99"/>
                </a:lnTo>
                <a:lnTo>
                  <a:pt x="10" y="61"/>
                </a:lnTo>
                <a:lnTo>
                  <a:pt x="10" y="82"/>
                </a:lnTo>
                <a:lnTo>
                  <a:pt x="12" y="52"/>
                </a:lnTo>
                <a:lnTo>
                  <a:pt x="12" y="64"/>
                </a:lnTo>
                <a:lnTo>
                  <a:pt x="12" y="29"/>
                </a:lnTo>
                <a:lnTo>
                  <a:pt x="12" y="59"/>
                </a:lnTo>
                <a:lnTo>
                  <a:pt x="14" y="51"/>
                </a:lnTo>
                <a:lnTo>
                  <a:pt x="14" y="69"/>
                </a:lnTo>
                <a:lnTo>
                  <a:pt x="14" y="24"/>
                </a:lnTo>
                <a:lnTo>
                  <a:pt x="15" y="40"/>
                </a:lnTo>
                <a:lnTo>
                  <a:pt x="15" y="70"/>
                </a:lnTo>
                <a:lnTo>
                  <a:pt x="15" y="21"/>
                </a:lnTo>
                <a:lnTo>
                  <a:pt x="15" y="28"/>
                </a:lnTo>
                <a:lnTo>
                  <a:pt x="17" y="26"/>
                </a:lnTo>
                <a:lnTo>
                  <a:pt x="17" y="43"/>
                </a:lnTo>
                <a:lnTo>
                  <a:pt x="17" y="1"/>
                </a:lnTo>
                <a:lnTo>
                  <a:pt x="17" y="31"/>
                </a:lnTo>
                <a:lnTo>
                  <a:pt x="19" y="41"/>
                </a:lnTo>
                <a:lnTo>
                  <a:pt x="19" y="57"/>
                </a:lnTo>
                <a:lnTo>
                  <a:pt x="19" y="10"/>
                </a:lnTo>
                <a:lnTo>
                  <a:pt x="19" y="46"/>
                </a:lnTo>
                <a:lnTo>
                  <a:pt x="21" y="26"/>
                </a:lnTo>
                <a:lnTo>
                  <a:pt x="21" y="64"/>
                </a:lnTo>
                <a:lnTo>
                  <a:pt x="21" y="9"/>
                </a:lnTo>
                <a:lnTo>
                  <a:pt x="21" y="24"/>
                </a:lnTo>
                <a:lnTo>
                  <a:pt x="22" y="26"/>
                </a:lnTo>
                <a:lnTo>
                  <a:pt x="22" y="64"/>
                </a:lnTo>
                <a:lnTo>
                  <a:pt x="22" y="60"/>
                </a:lnTo>
                <a:lnTo>
                  <a:pt x="24" y="36"/>
                </a:lnTo>
                <a:lnTo>
                  <a:pt x="24" y="76"/>
                </a:lnTo>
                <a:lnTo>
                  <a:pt x="24" y="14"/>
                </a:lnTo>
                <a:lnTo>
                  <a:pt x="26" y="14"/>
                </a:lnTo>
                <a:lnTo>
                  <a:pt x="26" y="50"/>
                </a:lnTo>
                <a:lnTo>
                  <a:pt x="26" y="31"/>
                </a:lnTo>
                <a:lnTo>
                  <a:pt x="28" y="20"/>
                </a:lnTo>
                <a:lnTo>
                  <a:pt x="28" y="48"/>
                </a:lnTo>
                <a:lnTo>
                  <a:pt x="28" y="11"/>
                </a:lnTo>
                <a:lnTo>
                  <a:pt x="28" y="25"/>
                </a:lnTo>
                <a:lnTo>
                  <a:pt x="29" y="24"/>
                </a:lnTo>
                <a:lnTo>
                  <a:pt x="29" y="70"/>
                </a:lnTo>
                <a:lnTo>
                  <a:pt x="29" y="16"/>
                </a:lnTo>
                <a:lnTo>
                  <a:pt x="29" y="61"/>
                </a:lnTo>
                <a:lnTo>
                  <a:pt x="31" y="63"/>
                </a:lnTo>
                <a:lnTo>
                  <a:pt x="31" y="82"/>
                </a:lnTo>
                <a:lnTo>
                  <a:pt x="31" y="43"/>
                </a:lnTo>
                <a:lnTo>
                  <a:pt x="31" y="57"/>
                </a:lnTo>
                <a:lnTo>
                  <a:pt x="33" y="60"/>
                </a:lnTo>
                <a:lnTo>
                  <a:pt x="33" y="66"/>
                </a:lnTo>
                <a:lnTo>
                  <a:pt x="33" y="16"/>
                </a:lnTo>
                <a:lnTo>
                  <a:pt x="33" y="61"/>
                </a:lnTo>
                <a:lnTo>
                  <a:pt x="35" y="66"/>
                </a:lnTo>
                <a:lnTo>
                  <a:pt x="35" y="83"/>
                </a:lnTo>
                <a:lnTo>
                  <a:pt x="35" y="33"/>
                </a:lnTo>
                <a:lnTo>
                  <a:pt x="35" y="39"/>
                </a:lnTo>
                <a:lnTo>
                  <a:pt x="36" y="44"/>
                </a:lnTo>
                <a:lnTo>
                  <a:pt x="36" y="63"/>
                </a:lnTo>
                <a:lnTo>
                  <a:pt x="36" y="13"/>
                </a:lnTo>
                <a:lnTo>
                  <a:pt x="38" y="14"/>
                </a:lnTo>
                <a:lnTo>
                  <a:pt x="38" y="36"/>
                </a:lnTo>
                <a:lnTo>
                  <a:pt x="38" y="13"/>
                </a:lnTo>
                <a:lnTo>
                  <a:pt x="38" y="35"/>
                </a:lnTo>
                <a:lnTo>
                  <a:pt x="40" y="33"/>
                </a:lnTo>
                <a:lnTo>
                  <a:pt x="40" y="68"/>
                </a:lnTo>
                <a:lnTo>
                  <a:pt x="40" y="22"/>
                </a:lnTo>
                <a:lnTo>
                  <a:pt x="40" y="67"/>
                </a:lnTo>
                <a:lnTo>
                  <a:pt x="41" y="85"/>
                </a:lnTo>
                <a:lnTo>
                  <a:pt x="41" y="13"/>
                </a:lnTo>
                <a:lnTo>
                  <a:pt x="41" y="33"/>
                </a:lnTo>
                <a:lnTo>
                  <a:pt x="43" y="28"/>
                </a:lnTo>
                <a:lnTo>
                  <a:pt x="43" y="37"/>
                </a:lnTo>
                <a:lnTo>
                  <a:pt x="43" y="0"/>
                </a:lnTo>
                <a:lnTo>
                  <a:pt x="43" y="28"/>
                </a:lnTo>
                <a:lnTo>
                  <a:pt x="45" y="38"/>
                </a:lnTo>
                <a:lnTo>
                  <a:pt x="45" y="15"/>
                </a:lnTo>
                <a:lnTo>
                  <a:pt x="45" y="57"/>
                </a:lnTo>
                <a:lnTo>
                  <a:pt x="47" y="63"/>
                </a:lnTo>
                <a:lnTo>
                  <a:pt x="47" y="70"/>
                </a:lnTo>
                <a:lnTo>
                  <a:pt x="47" y="24"/>
                </a:lnTo>
                <a:lnTo>
                  <a:pt x="47" y="41"/>
                </a:lnTo>
                <a:lnTo>
                  <a:pt x="48" y="37"/>
                </a:lnTo>
                <a:lnTo>
                  <a:pt x="48" y="80"/>
                </a:lnTo>
                <a:lnTo>
                  <a:pt x="48" y="32"/>
                </a:lnTo>
                <a:lnTo>
                  <a:pt x="50" y="42"/>
                </a:lnTo>
                <a:lnTo>
                  <a:pt x="50" y="69"/>
                </a:lnTo>
                <a:lnTo>
                  <a:pt x="50" y="31"/>
                </a:lnTo>
                <a:lnTo>
                  <a:pt x="52" y="36"/>
                </a:lnTo>
                <a:lnTo>
                  <a:pt x="52" y="48"/>
                </a:lnTo>
                <a:lnTo>
                  <a:pt x="52" y="24"/>
                </a:lnTo>
                <a:lnTo>
                  <a:pt x="52" y="27"/>
                </a:lnTo>
                <a:lnTo>
                  <a:pt x="54" y="21"/>
                </a:lnTo>
                <a:lnTo>
                  <a:pt x="54" y="40"/>
                </a:lnTo>
                <a:lnTo>
                  <a:pt x="54" y="12"/>
                </a:lnTo>
                <a:lnTo>
                  <a:pt x="54" y="27"/>
                </a:lnTo>
                <a:lnTo>
                  <a:pt x="55" y="14"/>
                </a:lnTo>
                <a:lnTo>
                  <a:pt x="55" y="81"/>
                </a:lnTo>
                <a:lnTo>
                  <a:pt x="55" y="58"/>
                </a:lnTo>
                <a:lnTo>
                  <a:pt x="57" y="61"/>
                </a:lnTo>
                <a:lnTo>
                  <a:pt x="57" y="23"/>
                </a:lnTo>
                <a:lnTo>
                  <a:pt x="57" y="51"/>
                </a:lnTo>
                <a:lnTo>
                  <a:pt x="59" y="62"/>
                </a:lnTo>
                <a:lnTo>
                  <a:pt x="59" y="4"/>
                </a:lnTo>
                <a:lnTo>
                  <a:pt x="59" y="25"/>
                </a:lnTo>
                <a:lnTo>
                  <a:pt x="61" y="24"/>
                </a:lnTo>
                <a:lnTo>
                  <a:pt x="61" y="61"/>
                </a:lnTo>
                <a:lnTo>
                  <a:pt x="61" y="40"/>
                </a:lnTo>
                <a:lnTo>
                  <a:pt x="62" y="48"/>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9" name="Freeform 105"/>
          <p:cNvSpPr>
            <a:spLocks/>
          </p:cNvSpPr>
          <p:nvPr/>
        </p:nvSpPr>
        <p:spPr bwMode="auto">
          <a:xfrm>
            <a:off x="4701841" y="2381033"/>
            <a:ext cx="384697" cy="320125"/>
          </a:xfrm>
          <a:custGeom>
            <a:avLst/>
            <a:gdLst/>
            <a:ahLst/>
            <a:cxnLst>
              <a:cxn ang="0">
                <a:pos x="0" y="22"/>
              </a:cxn>
              <a:cxn ang="0">
                <a:pos x="2" y="68"/>
              </a:cxn>
              <a:cxn ang="0">
                <a:pos x="4" y="64"/>
              </a:cxn>
              <a:cxn ang="0">
                <a:pos x="6" y="62"/>
              </a:cxn>
              <a:cxn ang="0">
                <a:pos x="7" y="41"/>
              </a:cxn>
              <a:cxn ang="0">
                <a:pos x="9" y="54"/>
              </a:cxn>
              <a:cxn ang="0">
                <a:pos x="9" y="74"/>
              </a:cxn>
              <a:cxn ang="0">
                <a:pos x="11" y="12"/>
              </a:cxn>
              <a:cxn ang="0">
                <a:pos x="13" y="55"/>
              </a:cxn>
              <a:cxn ang="0">
                <a:pos x="14" y="25"/>
              </a:cxn>
              <a:cxn ang="0">
                <a:pos x="16" y="95"/>
              </a:cxn>
              <a:cxn ang="0">
                <a:pos x="18" y="65"/>
              </a:cxn>
              <a:cxn ang="0">
                <a:pos x="18" y="63"/>
              </a:cxn>
              <a:cxn ang="0">
                <a:pos x="19" y="44"/>
              </a:cxn>
              <a:cxn ang="0">
                <a:pos x="21" y="78"/>
              </a:cxn>
              <a:cxn ang="0">
                <a:pos x="23" y="55"/>
              </a:cxn>
              <a:cxn ang="0">
                <a:pos x="23" y="39"/>
              </a:cxn>
              <a:cxn ang="0">
                <a:pos x="25" y="28"/>
              </a:cxn>
              <a:cxn ang="0">
                <a:pos x="26" y="59"/>
              </a:cxn>
              <a:cxn ang="0">
                <a:pos x="28" y="47"/>
              </a:cxn>
              <a:cxn ang="0">
                <a:pos x="30" y="65"/>
              </a:cxn>
              <a:cxn ang="0">
                <a:pos x="32" y="47"/>
              </a:cxn>
              <a:cxn ang="0">
                <a:pos x="33" y="35"/>
              </a:cxn>
              <a:cxn ang="0">
                <a:pos x="35" y="94"/>
              </a:cxn>
              <a:cxn ang="0">
                <a:pos x="37" y="49"/>
              </a:cxn>
              <a:cxn ang="0">
                <a:pos x="37" y="52"/>
              </a:cxn>
              <a:cxn ang="0">
                <a:pos x="39" y="24"/>
              </a:cxn>
              <a:cxn ang="0">
                <a:pos x="40" y="16"/>
              </a:cxn>
              <a:cxn ang="0">
                <a:pos x="42" y="81"/>
              </a:cxn>
              <a:cxn ang="0">
                <a:pos x="44" y="43"/>
              </a:cxn>
              <a:cxn ang="0">
                <a:pos x="44" y="57"/>
              </a:cxn>
              <a:cxn ang="0">
                <a:pos x="46" y="50"/>
              </a:cxn>
              <a:cxn ang="0">
                <a:pos x="47" y="80"/>
              </a:cxn>
              <a:cxn ang="0">
                <a:pos x="49" y="72"/>
              </a:cxn>
              <a:cxn ang="0">
                <a:pos x="49" y="56"/>
              </a:cxn>
              <a:cxn ang="0">
                <a:pos x="51" y="26"/>
              </a:cxn>
              <a:cxn ang="0">
                <a:pos x="53" y="65"/>
              </a:cxn>
              <a:cxn ang="0">
                <a:pos x="54" y="52"/>
              </a:cxn>
              <a:cxn ang="0">
                <a:pos x="56" y="29"/>
              </a:cxn>
              <a:cxn ang="0">
                <a:pos x="56" y="28"/>
              </a:cxn>
              <a:cxn ang="0">
                <a:pos x="59" y="57"/>
              </a:cxn>
              <a:cxn ang="0">
                <a:pos x="59" y="42"/>
              </a:cxn>
            </a:cxnLst>
            <a:rect l="0" t="0" r="r" b="b"/>
            <a:pathLst>
              <a:path w="61" h="96">
                <a:moveTo>
                  <a:pt x="0" y="50"/>
                </a:moveTo>
                <a:lnTo>
                  <a:pt x="0" y="55"/>
                </a:lnTo>
                <a:lnTo>
                  <a:pt x="0" y="22"/>
                </a:lnTo>
                <a:lnTo>
                  <a:pt x="0" y="40"/>
                </a:lnTo>
                <a:lnTo>
                  <a:pt x="2" y="47"/>
                </a:lnTo>
                <a:lnTo>
                  <a:pt x="2" y="68"/>
                </a:lnTo>
                <a:lnTo>
                  <a:pt x="2" y="15"/>
                </a:lnTo>
                <a:lnTo>
                  <a:pt x="4" y="0"/>
                </a:lnTo>
                <a:lnTo>
                  <a:pt x="4" y="64"/>
                </a:lnTo>
                <a:lnTo>
                  <a:pt x="4" y="54"/>
                </a:lnTo>
                <a:lnTo>
                  <a:pt x="6" y="44"/>
                </a:lnTo>
                <a:lnTo>
                  <a:pt x="6" y="62"/>
                </a:lnTo>
                <a:lnTo>
                  <a:pt x="6" y="28"/>
                </a:lnTo>
                <a:lnTo>
                  <a:pt x="6" y="36"/>
                </a:lnTo>
                <a:lnTo>
                  <a:pt x="7" y="41"/>
                </a:lnTo>
                <a:lnTo>
                  <a:pt x="7" y="17"/>
                </a:lnTo>
                <a:lnTo>
                  <a:pt x="7" y="52"/>
                </a:lnTo>
                <a:lnTo>
                  <a:pt x="9" y="54"/>
                </a:lnTo>
                <a:lnTo>
                  <a:pt x="9" y="77"/>
                </a:lnTo>
                <a:lnTo>
                  <a:pt x="9" y="40"/>
                </a:lnTo>
                <a:lnTo>
                  <a:pt x="9" y="74"/>
                </a:lnTo>
                <a:lnTo>
                  <a:pt x="11" y="84"/>
                </a:lnTo>
                <a:lnTo>
                  <a:pt x="11" y="92"/>
                </a:lnTo>
                <a:lnTo>
                  <a:pt x="11" y="12"/>
                </a:lnTo>
                <a:lnTo>
                  <a:pt x="13" y="26"/>
                </a:lnTo>
                <a:lnTo>
                  <a:pt x="13" y="16"/>
                </a:lnTo>
                <a:lnTo>
                  <a:pt x="13" y="55"/>
                </a:lnTo>
                <a:lnTo>
                  <a:pt x="14" y="38"/>
                </a:lnTo>
                <a:lnTo>
                  <a:pt x="14" y="90"/>
                </a:lnTo>
                <a:lnTo>
                  <a:pt x="14" y="25"/>
                </a:lnTo>
                <a:lnTo>
                  <a:pt x="14" y="85"/>
                </a:lnTo>
                <a:lnTo>
                  <a:pt x="16" y="82"/>
                </a:lnTo>
                <a:lnTo>
                  <a:pt x="16" y="95"/>
                </a:lnTo>
                <a:lnTo>
                  <a:pt x="16" y="47"/>
                </a:lnTo>
                <a:lnTo>
                  <a:pt x="16" y="88"/>
                </a:lnTo>
                <a:lnTo>
                  <a:pt x="18" y="65"/>
                </a:lnTo>
                <a:lnTo>
                  <a:pt x="18" y="96"/>
                </a:lnTo>
                <a:lnTo>
                  <a:pt x="18" y="37"/>
                </a:lnTo>
                <a:lnTo>
                  <a:pt x="18" y="63"/>
                </a:lnTo>
                <a:lnTo>
                  <a:pt x="19" y="64"/>
                </a:lnTo>
                <a:lnTo>
                  <a:pt x="19" y="79"/>
                </a:lnTo>
                <a:lnTo>
                  <a:pt x="19" y="44"/>
                </a:lnTo>
                <a:lnTo>
                  <a:pt x="19" y="54"/>
                </a:lnTo>
                <a:lnTo>
                  <a:pt x="21" y="59"/>
                </a:lnTo>
                <a:lnTo>
                  <a:pt x="21" y="78"/>
                </a:lnTo>
                <a:lnTo>
                  <a:pt x="21" y="46"/>
                </a:lnTo>
                <a:lnTo>
                  <a:pt x="21" y="53"/>
                </a:lnTo>
                <a:lnTo>
                  <a:pt x="23" y="55"/>
                </a:lnTo>
                <a:lnTo>
                  <a:pt x="23" y="83"/>
                </a:lnTo>
                <a:lnTo>
                  <a:pt x="23" y="10"/>
                </a:lnTo>
                <a:lnTo>
                  <a:pt x="23" y="39"/>
                </a:lnTo>
                <a:lnTo>
                  <a:pt x="25" y="55"/>
                </a:lnTo>
                <a:lnTo>
                  <a:pt x="25" y="80"/>
                </a:lnTo>
                <a:lnTo>
                  <a:pt x="25" y="28"/>
                </a:lnTo>
                <a:lnTo>
                  <a:pt x="26" y="23"/>
                </a:lnTo>
                <a:lnTo>
                  <a:pt x="26" y="68"/>
                </a:lnTo>
                <a:lnTo>
                  <a:pt x="26" y="59"/>
                </a:lnTo>
                <a:lnTo>
                  <a:pt x="28" y="59"/>
                </a:lnTo>
                <a:lnTo>
                  <a:pt x="28" y="22"/>
                </a:lnTo>
                <a:lnTo>
                  <a:pt x="28" y="47"/>
                </a:lnTo>
                <a:lnTo>
                  <a:pt x="30" y="38"/>
                </a:lnTo>
                <a:lnTo>
                  <a:pt x="30" y="86"/>
                </a:lnTo>
                <a:lnTo>
                  <a:pt x="30" y="65"/>
                </a:lnTo>
                <a:lnTo>
                  <a:pt x="32" y="67"/>
                </a:lnTo>
                <a:lnTo>
                  <a:pt x="32" y="74"/>
                </a:lnTo>
                <a:lnTo>
                  <a:pt x="32" y="47"/>
                </a:lnTo>
                <a:lnTo>
                  <a:pt x="33" y="46"/>
                </a:lnTo>
                <a:lnTo>
                  <a:pt x="33" y="85"/>
                </a:lnTo>
                <a:lnTo>
                  <a:pt x="33" y="35"/>
                </a:lnTo>
                <a:lnTo>
                  <a:pt x="33" y="73"/>
                </a:lnTo>
                <a:lnTo>
                  <a:pt x="35" y="78"/>
                </a:lnTo>
                <a:lnTo>
                  <a:pt x="35" y="94"/>
                </a:lnTo>
                <a:lnTo>
                  <a:pt x="35" y="33"/>
                </a:lnTo>
                <a:lnTo>
                  <a:pt x="35" y="48"/>
                </a:lnTo>
                <a:lnTo>
                  <a:pt x="37" y="49"/>
                </a:lnTo>
                <a:lnTo>
                  <a:pt x="37" y="65"/>
                </a:lnTo>
                <a:lnTo>
                  <a:pt x="37" y="39"/>
                </a:lnTo>
                <a:lnTo>
                  <a:pt x="37" y="52"/>
                </a:lnTo>
                <a:lnTo>
                  <a:pt x="39" y="46"/>
                </a:lnTo>
                <a:lnTo>
                  <a:pt x="39" y="49"/>
                </a:lnTo>
                <a:lnTo>
                  <a:pt x="39" y="24"/>
                </a:lnTo>
                <a:lnTo>
                  <a:pt x="40" y="23"/>
                </a:lnTo>
                <a:lnTo>
                  <a:pt x="40" y="59"/>
                </a:lnTo>
                <a:lnTo>
                  <a:pt x="40" y="16"/>
                </a:lnTo>
                <a:lnTo>
                  <a:pt x="40" y="28"/>
                </a:lnTo>
                <a:lnTo>
                  <a:pt x="42" y="44"/>
                </a:lnTo>
                <a:lnTo>
                  <a:pt x="42" y="81"/>
                </a:lnTo>
                <a:lnTo>
                  <a:pt x="42" y="26"/>
                </a:lnTo>
                <a:lnTo>
                  <a:pt x="42" y="35"/>
                </a:lnTo>
                <a:lnTo>
                  <a:pt x="44" y="43"/>
                </a:lnTo>
                <a:lnTo>
                  <a:pt x="44" y="73"/>
                </a:lnTo>
                <a:lnTo>
                  <a:pt x="44" y="23"/>
                </a:lnTo>
                <a:lnTo>
                  <a:pt x="44" y="57"/>
                </a:lnTo>
                <a:lnTo>
                  <a:pt x="46" y="74"/>
                </a:lnTo>
                <a:lnTo>
                  <a:pt x="46" y="95"/>
                </a:lnTo>
                <a:lnTo>
                  <a:pt x="46" y="50"/>
                </a:lnTo>
                <a:lnTo>
                  <a:pt x="46" y="72"/>
                </a:lnTo>
                <a:lnTo>
                  <a:pt x="47" y="64"/>
                </a:lnTo>
                <a:lnTo>
                  <a:pt x="47" y="80"/>
                </a:lnTo>
                <a:lnTo>
                  <a:pt x="47" y="43"/>
                </a:lnTo>
                <a:lnTo>
                  <a:pt x="47" y="56"/>
                </a:lnTo>
                <a:lnTo>
                  <a:pt x="49" y="72"/>
                </a:lnTo>
                <a:lnTo>
                  <a:pt x="49" y="77"/>
                </a:lnTo>
                <a:lnTo>
                  <a:pt x="49" y="44"/>
                </a:lnTo>
                <a:lnTo>
                  <a:pt x="49" y="56"/>
                </a:lnTo>
                <a:lnTo>
                  <a:pt x="51" y="71"/>
                </a:lnTo>
                <a:lnTo>
                  <a:pt x="51" y="84"/>
                </a:lnTo>
                <a:lnTo>
                  <a:pt x="51" y="26"/>
                </a:lnTo>
                <a:lnTo>
                  <a:pt x="51" y="42"/>
                </a:lnTo>
                <a:lnTo>
                  <a:pt x="53" y="30"/>
                </a:lnTo>
                <a:lnTo>
                  <a:pt x="53" y="65"/>
                </a:lnTo>
                <a:lnTo>
                  <a:pt x="53" y="21"/>
                </a:lnTo>
                <a:lnTo>
                  <a:pt x="53" y="38"/>
                </a:lnTo>
                <a:lnTo>
                  <a:pt x="54" y="52"/>
                </a:lnTo>
                <a:lnTo>
                  <a:pt x="54" y="53"/>
                </a:lnTo>
                <a:lnTo>
                  <a:pt x="54" y="20"/>
                </a:lnTo>
                <a:lnTo>
                  <a:pt x="56" y="29"/>
                </a:lnTo>
                <a:lnTo>
                  <a:pt x="56" y="47"/>
                </a:lnTo>
                <a:lnTo>
                  <a:pt x="56" y="9"/>
                </a:lnTo>
                <a:lnTo>
                  <a:pt x="56" y="28"/>
                </a:lnTo>
                <a:lnTo>
                  <a:pt x="58" y="20"/>
                </a:lnTo>
                <a:lnTo>
                  <a:pt x="58" y="73"/>
                </a:lnTo>
                <a:lnTo>
                  <a:pt x="59" y="57"/>
                </a:lnTo>
                <a:lnTo>
                  <a:pt x="59" y="72"/>
                </a:lnTo>
                <a:lnTo>
                  <a:pt x="59" y="35"/>
                </a:lnTo>
                <a:lnTo>
                  <a:pt x="59" y="42"/>
                </a:lnTo>
                <a:lnTo>
                  <a:pt x="61" y="35"/>
                </a:lnTo>
                <a:lnTo>
                  <a:pt x="61" y="66"/>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0" name="Freeform 106"/>
          <p:cNvSpPr>
            <a:spLocks/>
          </p:cNvSpPr>
          <p:nvPr/>
        </p:nvSpPr>
        <p:spPr bwMode="auto">
          <a:xfrm>
            <a:off x="5086538" y="2397708"/>
            <a:ext cx="365777" cy="283445"/>
          </a:xfrm>
          <a:custGeom>
            <a:avLst/>
            <a:gdLst/>
            <a:ahLst/>
            <a:cxnLst>
              <a:cxn ang="0">
                <a:pos x="0" y="58"/>
              </a:cxn>
              <a:cxn ang="0">
                <a:pos x="2" y="34"/>
              </a:cxn>
              <a:cxn ang="0">
                <a:pos x="4" y="54"/>
              </a:cxn>
              <a:cxn ang="0">
                <a:pos x="5" y="46"/>
              </a:cxn>
              <a:cxn ang="0">
                <a:pos x="5" y="51"/>
              </a:cxn>
              <a:cxn ang="0">
                <a:pos x="7" y="30"/>
              </a:cxn>
              <a:cxn ang="0">
                <a:pos x="9" y="44"/>
              </a:cxn>
              <a:cxn ang="0">
                <a:pos x="11" y="21"/>
              </a:cxn>
              <a:cxn ang="0">
                <a:pos x="11" y="28"/>
              </a:cxn>
              <a:cxn ang="0">
                <a:pos x="12" y="15"/>
              </a:cxn>
              <a:cxn ang="0">
                <a:pos x="14" y="65"/>
              </a:cxn>
              <a:cxn ang="0">
                <a:pos x="16" y="46"/>
              </a:cxn>
              <a:cxn ang="0">
                <a:pos x="16" y="36"/>
              </a:cxn>
              <a:cxn ang="0">
                <a:pos x="18" y="40"/>
              </a:cxn>
              <a:cxn ang="0">
                <a:pos x="19" y="85"/>
              </a:cxn>
              <a:cxn ang="0">
                <a:pos x="21" y="34"/>
              </a:cxn>
              <a:cxn ang="0">
                <a:pos x="23" y="79"/>
              </a:cxn>
              <a:cxn ang="0">
                <a:pos x="25" y="55"/>
              </a:cxn>
              <a:cxn ang="0">
                <a:pos x="25" y="53"/>
              </a:cxn>
              <a:cxn ang="0">
                <a:pos x="26" y="36"/>
              </a:cxn>
              <a:cxn ang="0">
                <a:pos x="28" y="60"/>
              </a:cxn>
              <a:cxn ang="0">
                <a:pos x="30" y="78"/>
              </a:cxn>
              <a:cxn ang="0">
                <a:pos x="32" y="36"/>
              </a:cxn>
              <a:cxn ang="0">
                <a:pos x="32" y="16"/>
              </a:cxn>
              <a:cxn ang="0">
                <a:pos x="33" y="53"/>
              </a:cxn>
              <a:cxn ang="0">
                <a:pos x="35" y="30"/>
              </a:cxn>
              <a:cxn ang="0">
                <a:pos x="37" y="74"/>
              </a:cxn>
              <a:cxn ang="0">
                <a:pos x="39" y="48"/>
              </a:cxn>
              <a:cxn ang="0">
                <a:pos x="39" y="39"/>
              </a:cxn>
              <a:cxn ang="0">
                <a:pos x="40" y="50"/>
              </a:cxn>
              <a:cxn ang="0">
                <a:pos x="42" y="17"/>
              </a:cxn>
              <a:cxn ang="0">
                <a:pos x="44" y="67"/>
              </a:cxn>
              <a:cxn ang="0">
                <a:pos x="45" y="20"/>
              </a:cxn>
              <a:cxn ang="0">
                <a:pos x="47" y="36"/>
              </a:cxn>
              <a:cxn ang="0">
                <a:pos x="47" y="54"/>
              </a:cxn>
              <a:cxn ang="0">
                <a:pos x="49" y="12"/>
              </a:cxn>
              <a:cxn ang="0">
                <a:pos x="51" y="67"/>
              </a:cxn>
              <a:cxn ang="0">
                <a:pos x="52" y="49"/>
              </a:cxn>
              <a:cxn ang="0">
                <a:pos x="52" y="62"/>
              </a:cxn>
              <a:cxn ang="0">
                <a:pos x="54" y="27"/>
              </a:cxn>
              <a:cxn ang="0">
                <a:pos x="56" y="71"/>
              </a:cxn>
              <a:cxn ang="0">
                <a:pos x="58" y="70"/>
              </a:cxn>
            </a:cxnLst>
            <a:rect l="0" t="0" r="r" b="b"/>
            <a:pathLst>
              <a:path w="58" h="85">
                <a:moveTo>
                  <a:pt x="0" y="61"/>
                </a:moveTo>
                <a:lnTo>
                  <a:pt x="0" y="23"/>
                </a:lnTo>
                <a:lnTo>
                  <a:pt x="0" y="58"/>
                </a:lnTo>
                <a:lnTo>
                  <a:pt x="2" y="50"/>
                </a:lnTo>
                <a:lnTo>
                  <a:pt x="2" y="64"/>
                </a:lnTo>
                <a:lnTo>
                  <a:pt x="2" y="34"/>
                </a:lnTo>
                <a:lnTo>
                  <a:pt x="2" y="44"/>
                </a:lnTo>
                <a:lnTo>
                  <a:pt x="4" y="40"/>
                </a:lnTo>
                <a:lnTo>
                  <a:pt x="4" y="54"/>
                </a:lnTo>
                <a:lnTo>
                  <a:pt x="4" y="22"/>
                </a:lnTo>
                <a:lnTo>
                  <a:pt x="4" y="43"/>
                </a:lnTo>
                <a:lnTo>
                  <a:pt x="5" y="46"/>
                </a:lnTo>
                <a:lnTo>
                  <a:pt x="5" y="85"/>
                </a:lnTo>
                <a:lnTo>
                  <a:pt x="5" y="29"/>
                </a:lnTo>
                <a:lnTo>
                  <a:pt x="5" y="51"/>
                </a:lnTo>
                <a:lnTo>
                  <a:pt x="7" y="36"/>
                </a:lnTo>
                <a:lnTo>
                  <a:pt x="7" y="57"/>
                </a:lnTo>
                <a:lnTo>
                  <a:pt x="7" y="30"/>
                </a:lnTo>
                <a:lnTo>
                  <a:pt x="7" y="31"/>
                </a:lnTo>
                <a:lnTo>
                  <a:pt x="9" y="33"/>
                </a:lnTo>
                <a:lnTo>
                  <a:pt x="9" y="44"/>
                </a:lnTo>
                <a:lnTo>
                  <a:pt x="9" y="22"/>
                </a:lnTo>
                <a:lnTo>
                  <a:pt x="9" y="28"/>
                </a:lnTo>
                <a:lnTo>
                  <a:pt x="11" y="21"/>
                </a:lnTo>
                <a:lnTo>
                  <a:pt x="11" y="40"/>
                </a:lnTo>
                <a:lnTo>
                  <a:pt x="11" y="15"/>
                </a:lnTo>
                <a:lnTo>
                  <a:pt x="11" y="28"/>
                </a:lnTo>
                <a:lnTo>
                  <a:pt x="12" y="26"/>
                </a:lnTo>
                <a:lnTo>
                  <a:pt x="12" y="71"/>
                </a:lnTo>
                <a:lnTo>
                  <a:pt x="12" y="15"/>
                </a:lnTo>
                <a:lnTo>
                  <a:pt x="12" y="56"/>
                </a:lnTo>
                <a:lnTo>
                  <a:pt x="14" y="62"/>
                </a:lnTo>
                <a:lnTo>
                  <a:pt x="14" y="65"/>
                </a:lnTo>
                <a:lnTo>
                  <a:pt x="14" y="24"/>
                </a:lnTo>
                <a:lnTo>
                  <a:pt x="14" y="31"/>
                </a:lnTo>
                <a:lnTo>
                  <a:pt x="16" y="46"/>
                </a:lnTo>
                <a:lnTo>
                  <a:pt x="16" y="59"/>
                </a:lnTo>
                <a:lnTo>
                  <a:pt x="16" y="25"/>
                </a:lnTo>
                <a:lnTo>
                  <a:pt x="16" y="36"/>
                </a:lnTo>
                <a:lnTo>
                  <a:pt x="18" y="55"/>
                </a:lnTo>
                <a:lnTo>
                  <a:pt x="18" y="73"/>
                </a:lnTo>
                <a:lnTo>
                  <a:pt x="18" y="40"/>
                </a:lnTo>
                <a:lnTo>
                  <a:pt x="18" y="60"/>
                </a:lnTo>
                <a:lnTo>
                  <a:pt x="19" y="60"/>
                </a:lnTo>
                <a:lnTo>
                  <a:pt x="19" y="85"/>
                </a:lnTo>
                <a:lnTo>
                  <a:pt x="19" y="30"/>
                </a:lnTo>
                <a:lnTo>
                  <a:pt x="19" y="42"/>
                </a:lnTo>
                <a:lnTo>
                  <a:pt x="21" y="34"/>
                </a:lnTo>
                <a:lnTo>
                  <a:pt x="21" y="20"/>
                </a:lnTo>
                <a:lnTo>
                  <a:pt x="21" y="79"/>
                </a:lnTo>
                <a:lnTo>
                  <a:pt x="23" y="79"/>
                </a:lnTo>
                <a:lnTo>
                  <a:pt x="23" y="37"/>
                </a:lnTo>
                <a:lnTo>
                  <a:pt x="23" y="65"/>
                </a:lnTo>
                <a:lnTo>
                  <a:pt x="25" y="55"/>
                </a:lnTo>
                <a:lnTo>
                  <a:pt x="25" y="79"/>
                </a:lnTo>
                <a:lnTo>
                  <a:pt x="25" y="17"/>
                </a:lnTo>
                <a:lnTo>
                  <a:pt x="25" y="53"/>
                </a:lnTo>
                <a:lnTo>
                  <a:pt x="26" y="60"/>
                </a:lnTo>
                <a:lnTo>
                  <a:pt x="26" y="70"/>
                </a:lnTo>
                <a:lnTo>
                  <a:pt x="26" y="36"/>
                </a:lnTo>
                <a:lnTo>
                  <a:pt x="26" y="58"/>
                </a:lnTo>
                <a:lnTo>
                  <a:pt x="28" y="50"/>
                </a:lnTo>
                <a:lnTo>
                  <a:pt x="28" y="60"/>
                </a:lnTo>
                <a:lnTo>
                  <a:pt x="28" y="20"/>
                </a:lnTo>
                <a:lnTo>
                  <a:pt x="30" y="35"/>
                </a:lnTo>
                <a:lnTo>
                  <a:pt x="30" y="78"/>
                </a:lnTo>
                <a:lnTo>
                  <a:pt x="30" y="28"/>
                </a:lnTo>
                <a:lnTo>
                  <a:pt x="30" y="36"/>
                </a:lnTo>
                <a:lnTo>
                  <a:pt x="32" y="36"/>
                </a:lnTo>
                <a:lnTo>
                  <a:pt x="32" y="52"/>
                </a:lnTo>
                <a:lnTo>
                  <a:pt x="32" y="0"/>
                </a:lnTo>
                <a:lnTo>
                  <a:pt x="32" y="16"/>
                </a:lnTo>
                <a:lnTo>
                  <a:pt x="33" y="9"/>
                </a:lnTo>
                <a:lnTo>
                  <a:pt x="33" y="68"/>
                </a:lnTo>
                <a:lnTo>
                  <a:pt x="33" y="53"/>
                </a:lnTo>
                <a:lnTo>
                  <a:pt x="35" y="53"/>
                </a:lnTo>
                <a:lnTo>
                  <a:pt x="35" y="69"/>
                </a:lnTo>
                <a:lnTo>
                  <a:pt x="35" y="30"/>
                </a:lnTo>
                <a:lnTo>
                  <a:pt x="35" y="55"/>
                </a:lnTo>
                <a:lnTo>
                  <a:pt x="37" y="57"/>
                </a:lnTo>
                <a:lnTo>
                  <a:pt x="37" y="74"/>
                </a:lnTo>
                <a:lnTo>
                  <a:pt x="37" y="24"/>
                </a:lnTo>
                <a:lnTo>
                  <a:pt x="37" y="55"/>
                </a:lnTo>
                <a:lnTo>
                  <a:pt x="39" y="48"/>
                </a:lnTo>
                <a:lnTo>
                  <a:pt x="39" y="59"/>
                </a:lnTo>
                <a:lnTo>
                  <a:pt x="39" y="26"/>
                </a:lnTo>
                <a:lnTo>
                  <a:pt x="39" y="39"/>
                </a:lnTo>
                <a:lnTo>
                  <a:pt x="40" y="35"/>
                </a:lnTo>
                <a:lnTo>
                  <a:pt x="40" y="77"/>
                </a:lnTo>
                <a:lnTo>
                  <a:pt x="40" y="50"/>
                </a:lnTo>
                <a:lnTo>
                  <a:pt x="42" y="23"/>
                </a:lnTo>
                <a:lnTo>
                  <a:pt x="42" y="49"/>
                </a:lnTo>
                <a:lnTo>
                  <a:pt x="42" y="17"/>
                </a:lnTo>
                <a:lnTo>
                  <a:pt x="42" y="44"/>
                </a:lnTo>
                <a:lnTo>
                  <a:pt x="44" y="23"/>
                </a:lnTo>
                <a:lnTo>
                  <a:pt x="44" y="67"/>
                </a:lnTo>
                <a:lnTo>
                  <a:pt x="44" y="13"/>
                </a:lnTo>
                <a:lnTo>
                  <a:pt x="44" y="31"/>
                </a:lnTo>
                <a:lnTo>
                  <a:pt x="45" y="20"/>
                </a:lnTo>
                <a:lnTo>
                  <a:pt x="45" y="49"/>
                </a:lnTo>
                <a:lnTo>
                  <a:pt x="45" y="31"/>
                </a:lnTo>
                <a:lnTo>
                  <a:pt x="47" y="36"/>
                </a:lnTo>
                <a:lnTo>
                  <a:pt x="47" y="72"/>
                </a:lnTo>
                <a:lnTo>
                  <a:pt x="47" y="32"/>
                </a:lnTo>
                <a:lnTo>
                  <a:pt x="47" y="54"/>
                </a:lnTo>
                <a:lnTo>
                  <a:pt x="49" y="46"/>
                </a:lnTo>
                <a:lnTo>
                  <a:pt x="49" y="61"/>
                </a:lnTo>
                <a:lnTo>
                  <a:pt x="49" y="12"/>
                </a:lnTo>
                <a:lnTo>
                  <a:pt x="49" y="51"/>
                </a:lnTo>
                <a:lnTo>
                  <a:pt x="51" y="60"/>
                </a:lnTo>
                <a:lnTo>
                  <a:pt x="51" y="67"/>
                </a:lnTo>
                <a:lnTo>
                  <a:pt x="51" y="20"/>
                </a:lnTo>
                <a:lnTo>
                  <a:pt x="51" y="49"/>
                </a:lnTo>
                <a:lnTo>
                  <a:pt x="52" y="49"/>
                </a:lnTo>
                <a:lnTo>
                  <a:pt x="52" y="76"/>
                </a:lnTo>
                <a:lnTo>
                  <a:pt x="52" y="37"/>
                </a:lnTo>
                <a:lnTo>
                  <a:pt x="52" y="62"/>
                </a:lnTo>
                <a:lnTo>
                  <a:pt x="54" y="49"/>
                </a:lnTo>
                <a:lnTo>
                  <a:pt x="54" y="63"/>
                </a:lnTo>
                <a:lnTo>
                  <a:pt x="54" y="27"/>
                </a:lnTo>
                <a:lnTo>
                  <a:pt x="54" y="34"/>
                </a:lnTo>
                <a:lnTo>
                  <a:pt x="56" y="31"/>
                </a:lnTo>
                <a:lnTo>
                  <a:pt x="56" y="71"/>
                </a:lnTo>
                <a:lnTo>
                  <a:pt x="56" y="21"/>
                </a:lnTo>
                <a:lnTo>
                  <a:pt x="56" y="59"/>
                </a:lnTo>
                <a:lnTo>
                  <a:pt x="58" y="70"/>
                </a:lnTo>
                <a:lnTo>
                  <a:pt x="58" y="75"/>
                </a:lnTo>
                <a:lnTo>
                  <a:pt x="58" y="17"/>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1" name="Freeform 107"/>
          <p:cNvSpPr>
            <a:spLocks/>
          </p:cNvSpPr>
          <p:nvPr/>
        </p:nvSpPr>
        <p:spPr bwMode="auto">
          <a:xfrm>
            <a:off x="5452315" y="2397708"/>
            <a:ext cx="384697" cy="293447"/>
          </a:xfrm>
          <a:custGeom>
            <a:avLst/>
            <a:gdLst/>
            <a:ahLst/>
            <a:cxnLst>
              <a:cxn ang="0">
                <a:pos x="1" y="58"/>
              </a:cxn>
              <a:cxn ang="0">
                <a:pos x="3" y="44"/>
              </a:cxn>
              <a:cxn ang="0">
                <a:pos x="3" y="38"/>
              </a:cxn>
              <a:cxn ang="0">
                <a:pos x="5" y="18"/>
              </a:cxn>
              <a:cxn ang="0">
                <a:pos x="7" y="79"/>
              </a:cxn>
              <a:cxn ang="0">
                <a:pos x="8" y="29"/>
              </a:cxn>
              <a:cxn ang="0">
                <a:pos x="8" y="56"/>
              </a:cxn>
              <a:cxn ang="0">
                <a:pos x="10" y="46"/>
              </a:cxn>
              <a:cxn ang="0">
                <a:pos x="12" y="71"/>
              </a:cxn>
              <a:cxn ang="0">
                <a:pos x="14" y="70"/>
              </a:cxn>
              <a:cxn ang="0">
                <a:pos x="15" y="45"/>
              </a:cxn>
              <a:cxn ang="0">
                <a:pos x="17" y="50"/>
              </a:cxn>
              <a:cxn ang="0">
                <a:pos x="17" y="59"/>
              </a:cxn>
              <a:cxn ang="0">
                <a:pos x="19" y="33"/>
              </a:cxn>
              <a:cxn ang="0">
                <a:pos x="21" y="17"/>
              </a:cxn>
              <a:cxn ang="0">
                <a:pos x="22" y="13"/>
              </a:cxn>
              <a:cxn ang="0">
                <a:pos x="24" y="33"/>
              </a:cxn>
              <a:cxn ang="0">
                <a:pos x="26" y="63"/>
              </a:cxn>
              <a:cxn ang="0">
                <a:pos x="27" y="31"/>
              </a:cxn>
              <a:cxn ang="0">
                <a:pos x="29" y="53"/>
              </a:cxn>
              <a:cxn ang="0">
                <a:pos x="29" y="74"/>
              </a:cxn>
              <a:cxn ang="0">
                <a:pos x="31" y="24"/>
              </a:cxn>
              <a:cxn ang="0">
                <a:pos x="33" y="84"/>
              </a:cxn>
              <a:cxn ang="0">
                <a:pos x="34" y="23"/>
              </a:cxn>
              <a:cxn ang="0">
                <a:pos x="34" y="34"/>
              </a:cxn>
              <a:cxn ang="0">
                <a:pos x="36" y="25"/>
              </a:cxn>
              <a:cxn ang="0">
                <a:pos x="38" y="60"/>
              </a:cxn>
              <a:cxn ang="0">
                <a:pos x="40" y="29"/>
              </a:cxn>
              <a:cxn ang="0">
                <a:pos x="40" y="43"/>
              </a:cxn>
              <a:cxn ang="0">
                <a:pos x="41" y="20"/>
              </a:cxn>
              <a:cxn ang="0">
                <a:pos x="43" y="48"/>
              </a:cxn>
              <a:cxn ang="0">
                <a:pos x="45" y="30"/>
              </a:cxn>
              <a:cxn ang="0">
                <a:pos x="45" y="45"/>
              </a:cxn>
              <a:cxn ang="0">
                <a:pos x="47" y="22"/>
              </a:cxn>
              <a:cxn ang="0">
                <a:pos x="48" y="5"/>
              </a:cxn>
              <a:cxn ang="0">
                <a:pos x="50" y="47"/>
              </a:cxn>
              <a:cxn ang="0">
                <a:pos x="52" y="42"/>
              </a:cxn>
              <a:cxn ang="0">
                <a:pos x="54" y="53"/>
              </a:cxn>
              <a:cxn ang="0">
                <a:pos x="55" y="27"/>
              </a:cxn>
              <a:cxn ang="0">
                <a:pos x="55" y="29"/>
              </a:cxn>
              <a:cxn ang="0">
                <a:pos x="57" y="45"/>
              </a:cxn>
              <a:cxn ang="0">
                <a:pos x="59" y="31"/>
              </a:cxn>
            </a:cxnLst>
            <a:rect l="0" t="0" r="r" b="b"/>
            <a:pathLst>
              <a:path w="61" h="88">
                <a:moveTo>
                  <a:pt x="0" y="17"/>
                </a:moveTo>
                <a:lnTo>
                  <a:pt x="1" y="20"/>
                </a:lnTo>
                <a:lnTo>
                  <a:pt x="1" y="58"/>
                </a:lnTo>
                <a:lnTo>
                  <a:pt x="1" y="19"/>
                </a:lnTo>
                <a:lnTo>
                  <a:pt x="1" y="52"/>
                </a:lnTo>
                <a:lnTo>
                  <a:pt x="3" y="44"/>
                </a:lnTo>
                <a:lnTo>
                  <a:pt x="3" y="58"/>
                </a:lnTo>
                <a:lnTo>
                  <a:pt x="3" y="36"/>
                </a:lnTo>
                <a:lnTo>
                  <a:pt x="3" y="38"/>
                </a:lnTo>
                <a:lnTo>
                  <a:pt x="5" y="36"/>
                </a:lnTo>
                <a:lnTo>
                  <a:pt x="5" y="46"/>
                </a:lnTo>
                <a:lnTo>
                  <a:pt x="5" y="18"/>
                </a:lnTo>
                <a:lnTo>
                  <a:pt x="5" y="31"/>
                </a:lnTo>
                <a:lnTo>
                  <a:pt x="7" y="40"/>
                </a:lnTo>
                <a:lnTo>
                  <a:pt x="7" y="79"/>
                </a:lnTo>
                <a:lnTo>
                  <a:pt x="7" y="30"/>
                </a:lnTo>
                <a:lnTo>
                  <a:pt x="7" y="60"/>
                </a:lnTo>
                <a:lnTo>
                  <a:pt x="8" y="29"/>
                </a:lnTo>
                <a:lnTo>
                  <a:pt x="8" y="69"/>
                </a:lnTo>
                <a:lnTo>
                  <a:pt x="8" y="17"/>
                </a:lnTo>
                <a:lnTo>
                  <a:pt x="8" y="56"/>
                </a:lnTo>
                <a:lnTo>
                  <a:pt x="10" y="57"/>
                </a:lnTo>
                <a:lnTo>
                  <a:pt x="10" y="86"/>
                </a:lnTo>
                <a:lnTo>
                  <a:pt x="10" y="46"/>
                </a:lnTo>
                <a:lnTo>
                  <a:pt x="10" y="71"/>
                </a:lnTo>
                <a:lnTo>
                  <a:pt x="12" y="66"/>
                </a:lnTo>
                <a:lnTo>
                  <a:pt x="12" y="71"/>
                </a:lnTo>
                <a:lnTo>
                  <a:pt x="12" y="33"/>
                </a:lnTo>
                <a:lnTo>
                  <a:pt x="14" y="48"/>
                </a:lnTo>
                <a:lnTo>
                  <a:pt x="14" y="70"/>
                </a:lnTo>
                <a:lnTo>
                  <a:pt x="14" y="39"/>
                </a:lnTo>
                <a:lnTo>
                  <a:pt x="14" y="55"/>
                </a:lnTo>
                <a:lnTo>
                  <a:pt x="15" y="45"/>
                </a:lnTo>
                <a:lnTo>
                  <a:pt x="15" y="28"/>
                </a:lnTo>
                <a:lnTo>
                  <a:pt x="15" y="66"/>
                </a:lnTo>
                <a:lnTo>
                  <a:pt x="17" y="50"/>
                </a:lnTo>
                <a:lnTo>
                  <a:pt x="17" y="62"/>
                </a:lnTo>
                <a:lnTo>
                  <a:pt x="17" y="20"/>
                </a:lnTo>
                <a:lnTo>
                  <a:pt x="17" y="59"/>
                </a:lnTo>
                <a:lnTo>
                  <a:pt x="19" y="63"/>
                </a:lnTo>
                <a:lnTo>
                  <a:pt x="19" y="78"/>
                </a:lnTo>
                <a:lnTo>
                  <a:pt x="19" y="33"/>
                </a:lnTo>
                <a:lnTo>
                  <a:pt x="21" y="38"/>
                </a:lnTo>
                <a:lnTo>
                  <a:pt x="21" y="63"/>
                </a:lnTo>
                <a:lnTo>
                  <a:pt x="21" y="17"/>
                </a:lnTo>
                <a:lnTo>
                  <a:pt x="22" y="19"/>
                </a:lnTo>
                <a:lnTo>
                  <a:pt x="22" y="88"/>
                </a:lnTo>
                <a:lnTo>
                  <a:pt x="22" y="13"/>
                </a:lnTo>
                <a:lnTo>
                  <a:pt x="22" y="71"/>
                </a:lnTo>
                <a:lnTo>
                  <a:pt x="24" y="56"/>
                </a:lnTo>
                <a:lnTo>
                  <a:pt x="24" y="33"/>
                </a:lnTo>
                <a:lnTo>
                  <a:pt x="24" y="39"/>
                </a:lnTo>
                <a:lnTo>
                  <a:pt x="26" y="54"/>
                </a:lnTo>
                <a:lnTo>
                  <a:pt x="26" y="63"/>
                </a:lnTo>
                <a:lnTo>
                  <a:pt x="26" y="28"/>
                </a:lnTo>
                <a:lnTo>
                  <a:pt x="26" y="40"/>
                </a:lnTo>
                <a:lnTo>
                  <a:pt x="27" y="31"/>
                </a:lnTo>
                <a:lnTo>
                  <a:pt x="27" y="79"/>
                </a:lnTo>
                <a:lnTo>
                  <a:pt x="27" y="60"/>
                </a:lnTo>
                <a:lnTo>
                  <a:pt x="29" y="53"/>
                </a:lnTo>
                <a:lnTo>
                  <a:pt x="29" y="85"/>
                </a:lnTo>
                <a:lnTo>
                  <a:pt x="29" y="50"/>
                </a:lnTo>
                <a:lnTo>
                  <a:pt x="29" y="74"/>
                </a:lnTo>
                <a:lnTo>
                  <a:pt x="31" y="84"/>
                </a:lnTo>
                <a:lnTo>
                  <a:pt x="31" y="86"/>
                </a:lnTo>
                <a:lnTo>
                  <a:pt x="31" y="24"/>
                </a:lnTo>
                <a:lnTo>
                  <a:pt x="31" y="35"/>
                </a:lnTo>
                <a:lnTo>
                  <a:pt x="33" y="42"/>
                </a:lnTo>
                <a:lnTo>
                  <a:pt x="33" y="84"/>
                </a:lnTo>
                <a:lnTo>
                  <a:pt x="33" y="35"/>
                </a:lnTo>
                <a:lnTo>
                  <a:pt x="33" y="48"/>
                </a:lnTo>
                <a:lnTo>
                  <a:pt x="34" y="23"/>
                </a:lnTo>
                <a:lnTo>
                  <a:pt x="34" y="46"/>
                </a:lnTo>
                <a:lnTo>
                  <a:pt x="34" y="22"/>
                </a:lnTo>
                <a:lnTo>
                  <a:pt x="34" y="34"/>
                </a:lnTo>
                <a:lnTo>
                  <a:pt x="36" y="29"/>
                </a:lnTo>
                <a:lnTo>
                  <a:pt x="36" y="62"/>
                </a:lnTo>
                <a:lnTo>
                  <a:pt x="36" y="25"/>
                </a:lnTo>
                <a:lnTo>
                  <a:pt x="36" y="60"/>
                </a:lnTo>
                <a:lnTo>
                  <a:pt x="38" y="31"/>
                </a:lnTo>
                <a:lnTo>
                  <a:pt x="38" y="60"/>
                </a:lnTo>
                <a:lnTo>
                  <a:pt x="38" y="17"/>
                </a:lnTo>
                <a:lnTo>
                  <a:pt x="38" y="35"/>
                </a:lnTo>
                <a:lnTo>
                  <a:pt x="40" y="29"/>
                </a:lnTo>
                <a:lnTo>
                  <a:pt x="40" y="59"/>
                </a:lnTo>
                <a:lnTo>
                  <a:pt x="40" y="20"/>
                </a:lnTo>
                <a:lnTo>
                  <a:pt x="40" y="43"/>
                </a:lnTo>
                <a:lnTo>
                  <a:pt x="41" y="50"/>
                </a:lnTo>
                <a:lnTo>
                  <a:pt x="41" y="57"/>
                </a:lnTo>
                <a:lnTo>
                  <a:pt x="41" y="20"/>
                </a:lnTo>
                <a:lnTo>
                  <a:pt x="41" y="36"/>
                </a:lnTo>
                <a:lnTo>
                  <a:pt x="43" y="48"/>
                </a:lnTo>
                <a:lnTo>
                  <a:pt x="43" y="48"/>
                </a:lnTo>
                <a:lnTo>
                  <a:pt x="43" y="26"/>
                </a:lnTo>
                <a:lnTo>
                  <a:pt x="43" y="29"/>
                </a:lnTo>
                <a:lnTo>
                  <a:pt x="45" y="30"/>
                </a:lnTo>
                <a:lnTo>
                  <a:pt x="45" y="54"/>
                </a:lnTo>
                <a:lnTo>
                  <a:pt x="45" y="23"/>
                </a:lnTo>
                <a:lnTo>
                  <a:pt x="45" y="45"/>
                </a:lnTo>
                <a:lnTo>
                  <a:pt x="47" y="36"/>
                </a:lnTo>
                <a:lnTo>
                  <a:pt x="47" y="64"/>
                </a:lnTo>
                <a:lnTo>
                  <a:pt x="47" y="22"/>
                </a:lnTo>
                <a:lnTo>
                  <a:pt x="48" y="29"/>
                </a:lnTo>
                <a:lnTo>
                  <a:pt x="48" y="38"/>
                </a:lnTo>
                <a:lnTo>
                  <a:pt x="48" y="5"/>
                </a:lnTo>
                <a:lnTo>
                  <a:pt x="48" y="24"/>
                </a:lnTo>
                <a:lnTo>
                  <a:pt x="50" y="23"/>
                </a:lnTo>
                <a:lnTo>
                  <a:pt x="50" y="47"/>
                </a:lnTo>
                <a:lnTo>
                  <a:pt x="50" y="3"/>
                </a:lnTo>
                <a:lnTo>
                  <a:pt x="50" y="36"/>
                </a:lnTo>
                <a:lnTo>
                  <a:pt x="52" y="42"/>
                </a:lnTo>
                <a:lnTo>
                  <a:pt x="52" y="17"/>
                </a:lnTo>
                <a:lnTo>
                  <a:pt x="52" y="59"/>
                </a:lnTo>
                <a:lnTo>
                  <a:pt x="54" y="53"/>
                </a:lnTo>
                <a:lnTo>
                  <a:pt x="54" y="22"/>
                </a:lnTo>
                <a:lnTo>
                  <a:pt x="54" y="30"/>
                </a:lnTo>
                <a:lnTo>
                  <a:pt x="55" y="27"/>
                </a:lnTo>
                <a:lnTo>
                  <a:pt x="55" y="44"/>
                </a:lnTo>
                <a:lnTo>
                  <a:pt x="55" y="0"/>
                </a:lnTo>
                <a:lnTo>
                  <a:pt x="55" y="29"/>
                </a:lnTo>
                <a:lnTo>
                  <a:pt x="57" y="17"/>
                </a:lnTo>
                <a:lnTo>
                  <a:pt x="57" y="47"/>
                </a:lnTo>
                <a:lnTo>
                  <a:pt x="57" y="45"/>
                </a:lnTo>
                <a:lnTo>
                  <a:pt x="59" y="45"/>
                </a:lnTo>
                <a:lnTo>
                  <a:pt x="59" y="73"/>
                </a:lnTo>
                <a:lnTo>
                  <a:pt x="59" y="31"/>
                </a:lnTo>
                <a:lnTo>
                  <a:pt x="59" y="55"/>
                </a:lnTo>
                <a:lnTo>
                  <a:pt x="61" y="44"/>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2" name="Freeform 108"/>
          <p:cNvSpPr>
            <a:spLocks/>
          </p:cNvSpPr>
          <p:nvPr/>
        </p:nvSpPr>
        <p:spPr bwMode="auto">
          <a:xfrm>
            <a:off x="5837016" y="2471069"/>
            <a:ext cx="378393" cy="376813"/>
          </a:xfrm>
          <a:custGeom>
            <a:avLst/>
            <a:gdLst/>
            <a:ahLst/>
            <a:cxnLst>
              <a:cxn ang="0">
                <a:pos x="0" y="11"/>
              </a:cxn>
              <a:cxn ang="0">
                <a:pos x="1" y="35"/>
              </a:cxn>
              <a:cxn ang="0">
                <a:pos x="3" y="15"/>
              </a:cxn>
              <a:cxn ang="0">
                <a:pos x="3" y="52"/>
              </a:cxn>
              <a:cxn ang="0">
                <a:pos x="5" y="49"/>
              </a:cxn>
              <a:cxn ang="0">
                <a:pos x="6" y="29"/>
              </a:cxn>
              <a:cxn ang="0">
                <a:pos x="8" y="43"/>
              </a:cxn>
              <a:cxn ang="0">
                <a:pos x="10" y="7"/>
              </a:cxn>
              <a:cxn ang="0">
                <a:pos x="12" y="31"/>
              </a:cxn>
              <a:cxn ang="0">
                <a:pos x="13" y="56"/>
              </a:cxn>
              <a:cxn ang="0">
                <a:pos x="15" y="63"/>
              </a:cxn>
              <a:cxn ang="0">
                <a:pos x="17" y="68"/>
              </a:cxn>
              <a:cxn ang="0">
                <a:pos x="17" y="57"/>
              </a:cxn>
              <a:cxn ang="0">
                <a:pos x="19" y="77"/>
              </a:cxn>
              <a:cxn ang="0">
                <a:pos x="20" y="18"/>
              </a:cxn>
              <a:cxn ang="0">
                <a:pos x="22" y="89"/>
              </a:cxn>
              <a:cxn ang="0">
                <a:pos x="24" y="82"/>
              </a:cxn>
              <a:cxn ang="0">
                <a:pos x="26" y="94"/>
              </a:cxn>
              <a:cxn ang="0">
                <a:pos x="27" y="67"/>
              </a:cxn>
              <a:cxn ang="0">
                <a:pos x="27" y="49"/>
              </a:cxn>
              <a:cxn ang="0">
                <a:pos x="29" y="38"/>
              </a:cxn>
              <a:cxn ang="0">
                <a:pos x="31" y="74"/>
              </a:cxn>
              <a:cxn ang="0">
                <a:pos x="33" y="57"/>
              </a:cxn>
              <a:cxn ang="0">
                <a:pos x="34" y="27"/>
              </a:cxn>
              <a:cxn ang="0">
                <a:pos x="36" y="62"/>
              </a:cxn>
              <a:cxn ang="0">
                <a:pos x="36" y="44"/>
              </a:cxn>
              <a:cxn ang="0">
                <a:pos x="38" y="38"/>
              </a:cxn>
              <a:cxn ang="0">
                <a:pos x="40" y="18"/>
              </a:cxn>
              <a:cxn ang="0">
                <a:pos x="41" y="42"/>
              </a:cxn>
              <a:cxn ang="0">
                <a:pos x="43" y="32"/>
              </a:cxn>
              <a:cxn ang="0">
                <a:pos x="43" y="26"/>
              </a:cxn>
              <a:cxn ang="0">
                <a:pos x="45" y="11"/>
              </a:cxn>
              <a:cxn ang="0">
                <a:pos x="47" y="26"/>
              </a:cxn>
              <a:cxn ang="0">
                <a:pos x="48" y="8"/>
              </a:cxn>
              <a:cxn ang="0">
                <a:pos x="48" y="7"/>
              </a:cxn>
              <a:cxn ang="0">
                <a:pos x="50" y="0"/>
              </a:cxn>
              <a:cxn ang="0">
                <a:pos x="52" y="40"/>
              </a:cxn>
              <a:cxn ang="0">
                <a:pos x="53" y="12"/>
              </a:cxn>
              <a:cxn ang="0">
                <a:pos x="53" y="26"/>
              </a:cxn>
              <a:cxn ang="0">
                <a:pos x="55" y="113"/>
              </a:cxn>
              <a:cxn ang="0">
                <a:pos x="57" y="36"/>
              </a:cxn>
              <a:cxn ang="0">
                <a:pos x="59" y="10"/>
              </a:cxn>
            </a:cxnLst>
            <a:rect l="0" t="0" r="r" b="b"/>
            <a:pathLst>
              <a:path w="60" h="113">
                <a:moveTo>
                  <a:pt x="0" y="22"/>
                </a:moveTo>
                <a:lnTo>
                  <a:pt x="0" y="43"/>
                </a:lnTo>
                <a:lnTo>
                  <a:pt x="0" y="11"/>
                </a:lnTo>
                <a:lnTo>
                  <a:pt x="0" y="34"/>
                </a:lnTo>
                <a:lnTo>
                  <a:pt x="1" y="24"/>
                </a:lnTo>
                <a:lnTo>
                  <a:pt x="1" y="35"/>
                </a:lnTo>
                <a:lnTo>
                  <a:pt x="1" y="4"/>
                </a:lnTo>
                <a:lnTo>
                  <a:pt x="1" y="19"/>
                </a:lnTo>
                <a:lnTo>
                  <a:pt x="3" y="15"/>
                </a:lnTo>
                <a:lnTo>
                  <a:pt x="3" y="63"/>
                </a:lnTo>
                <a:lnTo>
                  <a:pt x="3" y="7"/>
                </a:lnTo>
                <a:lnTo>
                  <a:pt x="3" y="52"/>
                </a:lnTo>
                <a:lnTo>
                  <a:pt x="5" y="48"/>
                </a:lnTo>
                <a:lnTo>
                  <a:pt x="5" y="24"/>
                </a:lnTo>
                <a:lnTo>
                  <a:pt x="5" y="49"/>
                </a:lnTo>
                <a:lnTo>
                  <a:pt x="6" y="51"/>
                </a:lnTo>
                <a:lnTo>
                  <a:pt x="6" y="55"/>
                </a:lnTo>
                <a:lnTo>
                  <a:pt x="6" y="29"/>
                </a:lnTo>
                <a:lnTo>
                  <a:pt x="6" y="35"/>
                </a:lnTo>
                <a:lnTo>
                  <a:pt x="8" y="42"/>
                </a:lnTo>
                <a:lnTo>
                  <a:pt x="8" y="43"/>
                </a:lnTo>
                <a:lnTo>
                  <a:pt x="8" y="6"/>
                </a:lnTo>
                <a:lnTo>
                  <a:pt x="8" y="8"/>
                </a:lnTo>
                <a:lnTo>
                  <a:pt x="10" y="7"/>
                </a:lnTo>
                <a:lnTo>
                  <a:pt x="10" y="51"/>
                </a:lnTo>
                <a:lnTo>
                  <a:pt x="10" y="37"/>
                </a:lnTo>
                <a:lnTo>
                  <a:pt x="12" y="31"/>
                </a:lnTo>
                <a:lnTo>
                  <a:pt x="12" y="17"/>
                </a:lnTo>
                <a:lnTo>
                  <a:pt x="12" y="64"/>
                </a:lnTo>
                <a:lnTo>
                  <a:pt x="13" y="56"/>
                </a:lnTo>
                <a:lnTo>
                  <a:pt x="13" y="42"/>
                </a:lnTo>
                <a:lnTo>
                  <a:pt x="13" y="80"/>
                </a:lnTo>
                <a:lnTo>
                  <a:pt x="15" y="63"/>
                </a:lnTo>
                <a:lnTo>
                  <a:pt x="15" y="45"/>
                </a:lnTo>
                <a:lnTo>
                  <a:pt x="15" y="76"/>
                </a:lnTo>
                <a:lnTo>
                  <a:pt x="17" y="68"/>
                </a:lnTo>
                <a:lnTo>
                  <a:pt x="17" y="76"/>
                </a:lnTo>
                <a:lnTo>
                  <a:pt x="17" y="37"/>
                </a:lnTo>
                <a:lnTo>
                  <a:pt x="17" y="57"/>
                </a:lnTo>
                <a:lnTo>
                  <a:pt x="19" y="53"/>
                </a:lnTo>
                <a:lnTo>
                  <a:pt x="19" y="92"/>
                </a:lnTo>
                <a:lnTo>
                  <a:pt x="19" y="77"/>
                </a:lnTo>
                <a:lnTo>
                  <a:pt x="20" y="79"/>
                </a:lnTo>
                <a:lnTo>
                  <a:pt x="20" y="100"/>
                </a:lnTo>
                <a:lnTo>
                  <a:pt x="20" y="18"/>
                </a:lnTo>
                <a:lnTo>
                  <a:pt x="20" y="48"/>
                </a:lnTo>
                <a:lnTo>
                  <a:pt x="22" y="53"/>
                </a:lnTo>
                <a:lnTo>
                  <a:pt x="22" y="89"/>
                </a:lnTo>
                <a:lnTo>
                  <a:pt x="22" y="40"/>
                </a:lnTo>
                <a:lnTo>
                  <a:pt x="22" y="88"/>
                </a:lnTo>
                <a:lnTo>
                  <a:pt x="24" y="82"/>
                </a:lnTo>
                <a:lnTo>
                  <a:pt x="24" y="26"/>
                </a:lnTo>
                <a:lnTo>
                  <a:pt x="24" y="102"/>
                </a:lnTo>
                <a:lnTo>
                  <a:pt x="26" y="94"/>
                </a:lnTo>
                <a:lnTo>
                  <a:pt x="26" y="49"/>
                </a:lnTo>
                <a:lnTo>
                  <a:pt x="26" y="60"/>
                </a:lnTo>
                <a:lnTo>
                  <a:pt x="27" y="67"/>
                </a:lnTo>
                <a:lnTo>
                  <a:pt x="27" y="70"/>
                </a:lnTo>
                <a:lnTo>
                  <a:pt x="27" y="10"/>
                </a:lnTo>
                <a:lnTo>
                  <a:pt x="27" y="49"/>
                </a:lnTo>
                <a:lnTo>
                  <a:pt x="29" y="43"/>
                </a:lnTo>
                <a:lnTo>
                  <a:pt x="29" y="68"/>
                </a:lnTo>
                <a:lnTo>
                  <a:pt x="29" y="38"/>
                </a:lnTo>
                <a:lnTo>
                  <a:pt x="29" y="46"/>
                </a:lnTo>
                <a:lnTo>
                  <a:pt x="31" y="64"/>
                </a:lnTo>
                <a:lnTo>
                  <a:pt x="31" y="74"/>
                </a:lnTo>
                <a:lnTo>
                  <a:pt x="31" y="44"/>
                </a:lnTo>
                <a:lnTo>
                  <a:pt x="31" y="55"/>
                </a:lnTo>
                <a:lnTo>
                  <a:pt x="33" y="57"/>
                </a:lnTo>
                <a:lnTo>
                  <a:pt x="33" y="85"/>
                </a:lnTo>
                <a:lnTo>
                  <a:pt x="33" y="26"/>
                </a:lnTo>
                <a:lnTo>
                  <a:pt x="34" y="27"/>
                </a:lnTo>
                <a:lnTo>
                  <a:pt x="34" y="82"/>
                </a:lnTo>
                <a:lnTo>
                  <a:pt x="34" y="61"/>
                </a:lnTo>
                <a:lnTo>
                  <a:pt x="36" y="62"/>
                </a:lnTo>
                <a:lnTo>
                  <a:pt x="36" y="68"/>
                </a:lnTo>
                <a:lnTo>
                  <a:pt x="36" y="41"/>
                </a:lnTo>
                <a:lnTo>
                  <a:pt x="36" y="44"/>
                </a:lnTo>
                <a:lnTo>
                  <a:pt x="38" y="69"/>
                </a:lnTo>
                <a:lnTo>
                  <a:pt x="38" y="31"/>
                </a:lnTo>
                <a:lnTo>
                  <a:pt x="38" y="38"/>
                </a:lnTo>
                <a:lnTo>
                  <a:pt x="40" y="35"/>
                </a:lnTo>
                <a:lnTo>
                  <a:pt x="40" y="49"/>
                </a:lnTo>
                <a:lnTo>
                  <a:pt x="40" y="18"/>
                </a:lnTo>
                <a:lnTo>
                  <a:pt x="40" y="25"/>
                </a:lnTo>
                <a:lnTo>
                  <a:pt x="41" y="33"/>
                </a:lnTo>
                <a:lnTo>
                  <a:pt x="41" y="42"/>
                </a:lnTo>
                <a:lnTo>
                  <a:pt x="41" y="18"/>
                </a:lnTo>
                <a:lnTo>
                  <a:pt x="41" y="25"/>
                </a:lnTo>
                <a:lnTo>
                  <a:pt x="43" y="32"/>
                </a:lnTo>
                <a:lnTo>
                  <a:pt x="43" y="45"/>
                </a:lnTo>
                <a:lnTo>
                  <a:pt x="43" y="20"/>
                </a:lnTo>
                <a:lnTo>
                  <a:pt x="43" y="26"/>
                </a:lnTo>
                <a:lnTo>
                  <a:pt x="45" y="25"/>
                </a:lnTo>
                <a:lnTo>
                  <a:pt x="45" y="37"/>
                </a:lnTo>
                <a:lnTo>
                  <a:pt x="45" y="11"/>
                </a:lnTo>
                <a:lnTo>
                  <a:pt x="45" y="19"/>
                </a:lnTo>
                <a:lnTo>
                  <a:pt x="47" y="17"/>
                </a:lnTo>
                <a:lnTo>
                  <a:pt x="47" y="26"/>
                </a:lnTo>
                <a:lnTo>
                  <a:pt x="47" y="4"/>
                </a:lnTo>
                <a:lnTo>
                  <a:pt x="47" y="13"/>
                </a:lnTo>
                <a:lnTo>
                  <a:pt x="48" y="8"/>
                </a:lnTo>
                <a:lnTo>
                  <a:pt x="48" y="57"/>
                </a:lnTo>
                <a:lnTo>
                  <a:pt x="48" y="3"/>
                </a:lnTo>
                <a:lnTo>
                  <a:pt x="48" y="7"/>
                </a:lnTo>
                <a:lnTo>
                  <a:pt x="50" y="18"/>
                </a:lnTo>
                <a:lnTo>
                  <a:pt x="50" y="29"/>
                </a:lnTo>
                <a:lnTo>
                  <a:pt x="50" y="0"/>
                </a:lnTo>
                <a:lnTo>
                  <a:pt x="50" y="16"/>
                </a:lnTo>
                <a:lnTo>
                  <a:pt x="52" y="21"/>
                </a:lnTo>
                <a:lnTo>
                  <a:pt x="52" y="40"/>
                </a:lnTo>
                <a:lnTo>
                  <a:pt x="52" y="8"/>
                </a:lnTo>
                <a:lnTo>
                  <a:pt x="52" y="23"/>
                </a:lnTo>
                <a:lnTo>
                  <a:pt x="53" y="12"/>
                </a:lnTo>
                <a:lnTo>
                  <a:pt x="53" y="31"/>
                </a:lnTo>
                <a:lnTo>
                  <a:pt x="53" y="1"/>
                </a:lnTo>
                <a:lnTo>
                  <a:pt x="53" y="26"/>
                </a:lnTo>
                <a:lnTo>
                  <a:pt x="55" y="24"/>
                </a:lnTo>
                <a:lnTo>
                  <a:pt x="55" y="12"/>
                </a:lnTo>
                <a:lnTo>
                  <a:pt x="55" y="113"/>
                </a:lnTo>
                <a:lnTo>
                  <a:pt x="57" y="97"/>
                </a:lnTo>
                <a:lnTo>
                  <a:pt x="57" y="106"/>
                </a:lnTo>
                <a:lnTo>
                  <a:pt x="57" y="36"/>
                </a:lnTo>
                <a:lnTo>
                  <a:pt x="57" y="63"/>
                </a:lnTo>
                <a:lnTo>
                  <a:pt x="59" y="78"/>
                </a:lnTo>
                <a:lnTo>
                  <a:pt x="59" y="10"/>
                </a:lnTo>
                <a:lnTo>
                  <a:pt x="59" y="22"/>
                </a:lnTo>
                <a:lnTo>
                  <a:pt x="60" y="32"/>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3" name="Freeform 109"/>
          <p:cNvSpPr>
            <a:spLocks/>
          </p:cNvSpPr>
          <p:nvPr/>
        </p:nvSpPr>
        <p:spPr bwMode="auto">
          <a:xfrm>
            <a:off x="6215405" y="2347686"/>
            <a:ext cx="378393" cy="576892"/>
          </a:xfrm>
          <a:custGeom>
            <a:avLst/>
            <a:gdLst/>
            <a:ahLst/>
            <a:cxnLst>
              <a:cxn ang="0">
                <a:pos x="0" y="26"/>
              </a:cxn>
              <a:cxn ang="0">
                <a:pos x="2" y="24"/>
              </a:cxn>
              <a:cxn ang="0">
                <a:pos x="4" y="7"/>
              </a:cxn>
              <a:cxn ang="0">
                <a:pos x="6" y="111"/>
              </a:cxn>
              <a:cxn ang="0">
                <a:pos x="7" y="37"/>
              </a:cxn>
              <a:cxn ang="0">
                <a:pos x="7" y="33"/>
              </a:cxn>
              <a:cxn ang="0">
                <a:pos x="9" y="22"/>
              </a:cxn>
              <a:cxn ang="0">
                <a:pos x="11" y="25"/>
              </a:cxn>
              <a:cxn ang="0">
                <a:pos x="13" y="157"/>
              </a:cxn>
              <a:cxn ang="0">
                <a:pos x="14" y="116"/>
              </a:cxn>
              <a:cxn ang="0">
                <a:pos x="16" y="73"/>
              </a:cxn>
              <a:cxn ang="0">
                <a:pos x="18" y="38"/>
              </a:cxn>
              <a:cxn ang="0">
                <a:pos x="18" y="35"/>
              </a:cxn>
              <a:cxn ang="0">
                <a:pos x="20" y="6"/>
              </a:cxn>
              <a:cxn ang="0">
                <a:pos x="21" y="106"/>
              </a:cxn>
              <a:cxn ang="0">
                <a:pos x="23" y="83"/>
              </a:cxn>
              <a:cxn ang="0">
                <a:pos x="25" y="41"/>
              </a:cxn>
              <a:cxn ang="0">
                <a:pos x="25" y="57"/>
              </a:cxn>
              <a:cxn ang="0">
                <a:pos x="27" y="40"/>
              </a:cxn>
              <a:cxn ang="0">
                <a:pos x="28" y="63"/>
              </a:cxn>
              <a:cxn ang="0">
                <a:pos x="30" y="51"/>
              </a:cxn>
              <a:cxn ang="0">
                <a:pos x="30" y="70"/>
              </a:cxn>
              <a:cxn ang="0">
                <a:pos x="32" y="71"/>
              </a:cxn>
              <a:cxn ang="0">
                <a:pos x="33" y="78"/>
              </a:cxn>
              <a:cxn ang="0">
                <a:pos x="35" y="26"/>
              </a:cxn>
              <a:cxn ang="0">
                <a:pos x="35" y="41"/>
              </a:cxn>
              <a:cxn ang="0">
                <a:pos x="37" y="96"/>
              </a:cxn>
              <a:cxn ang="0">
                <a:pos x="39" y="38"/>
              </a:cxn>
              <a:cxn ang="0">
                <a:pos x="40" y="77"/>
              </a:cxn>
              <a:cxn ang="0">
                <a:pos x="42" y="33"/>
              </a:cxn>
              <a:cxn ang="0">
                <a:pos x="44" y="69"/>
              </a:cxn>
              <a:cxn ang="0">
                <a:pos x="44" y="58"/>
              </a:cxn>
              <a:cxn ang="0">
                <a:pos x="46" y="44"/>
              </a:cxn>
              <a:cxn ang="0">
                <a:pos x="47" y="27"/>
              </a:cxn>
              <a:cxn ang="0">
                <a:pos x="49" y="75"/>
              </a:cxn>
              <a:cxn ang="0">
                <a:pos x="51" y="77"/>
              </a:cxn>
              <a:cxn ang="0">
                <a:pos x="51" y="23"/>
              </a:cxn>
              <a:cxn ang="0">
                <a:pos x="53" y="0"/>
              </a:cxn>
              <a:cxn ang="0">
                <a:pos x="54" y="100"/>
              </a:cxn>
              <a:cxn ang="0">
                <a:pos x="56" y="68"/>
              </a:cxn>
              <a:cxn ang="0">
                <a:pos x="56" y="58"/>
              </a:cxn>
              <a:cxn ang="0">
                <a:pos x="58" y="43"/>
              </a:cxn>
            </a:cxnLst>
            <a:rect l="0" t="0" r="r" b="b"/>
            <a:pathLst>
              <a:path w="60" h="173">
                <a:moveTo>
                  <a:pt x="0" y="69"/>
                </a:moveTo>
                <a:lnTo>
                  <a:pt x="0" y="4"/>
                </a:lnTo>
                <a:lnTo>
                  <a:pt x="0" y="26"/>
                </a:lnTo>
                <a:lnTo>
                  <a:pt x="2" y="35"/>
                </a:lnTo>
                <a:lnTo>
                  <a:pt x="2" y="58"/>
                </a:lnTo>
                <a:lnTo>
                  <a:pt x="2" y="24"/>
                </a:lnTo>
                <a:lnTo>
                  <a:pt x="4" y="18"/>
                </a:lnTo>
                <a:lnTo>
                  <a:pt x="4" y="131"/>
                </a:lnTo>
                <a:lnTo>
                  <a:pt x="4" y="7"/>
                </a:lnTo>
                <a:lnTo>
                  <a:pt x="4" y="103"/>
                </a:lnTo>
                <a:lnTo>
                  <a:pt x="6" y="106"/>
                </a:lnTo>
                <a:lnTo>
                  <a:pt x="6" y="111"/>
                </a:lnTo>
                <a:lnTo>
                  <a:pt x="6" y="29"/>
                </a:lnTo>
                <a:lnTo>
                  <a:pt x="6" y="48"/>
                </a:lnTo>
                <a:lnTo>
                  <a:pt x="7" y="37"/>
                </a:lnTo>
                <a:lnTo>
                  <a:pt x="7" y="40"/>
                </a:lnTo>
                <a:lnTo>
                  <a:pt x="7" y="8"/>
                </a:lnTo>
                <a:lnTo>
                  <a:pt x="7" y="33"/>
                </a:lnTo>
                <a:lnTo>
                  <a:pt x="9" y="38"/>
                </a:lnTo>
                <a:lnTo>
                  <a:pt x="9" y="56"/>
                </a:lnTo>
                <a:lnTo>
                  <a:pt x="9" y="22"/>
                </a:lnTo>
                <a:lnTo>
                  <a:pt x="9" y="37"/>
                </a:lnTo>
                <a:lnTo>
                  <a:pt x="11" y="40"/>
                </a:lnTo>
                <a:lnTo>
                  <a:pt x="11" y="25"/>
                </a:lnTo>
                <a:lnTo>
                  <a:pt x="11" y="63"/>
                </a:lnTo>
                <a:lnTo>
                  <a:pt x="13" y="64"/>
                </a:lnTo>
                <a:lnTo>
                  <a:pt x="13" y="157"/>
                </a:lnTo>
                <a:lnTo>
                  <a:pt x="13" y="43"/>
                </a:lnTo>
                <a:lnTo>
                  <a:pt x="13" y="131"/>
                </a:lnTo>
                <a:lnTo>
                  <a:pt x="14" y="116"/>
                </a:lnTo>
                <a:lnTo>
                  <a:pt x="14" y="73"/>
                </a:lnTo>
                <a:lnTo>
                  <a:pt x="14" y="80"/>
                </a:lnTo>
                <a:lnTo>
                  <a:pt x="16" y="73"/>
                </a:lnTo>
                <a:lnTo>
                  <a:pt x="16" y="93"/>
                </a:lnTo>
                <a:lnTo>
                  <a:pt x="16" y="33"/>
                </a:lnTo>
                <a:lnTo>
                  <a:pt x="18" y="38"/>
                </a:lnTo>
                <a:lnTo>
                  <a:pt x="18" y="47"/>
                </a:lnTo>
                <a:lnTo>
                  <a:pt x="18" y="0"/>
                </a:lnTo>
                <a:lnTo>
                  <a:pt x="18" y="35"/>
                </a:lnTo>
                <a:lnTo>
                  <a:pt x="20" y="44"/>
                </a:lnTo>
                <a:lnTo>
                  <a:pt x="20" y="84"/>
                </a:lnTo>
                <a:lnTo>
                  <a:pt x="20" y="6"/>
                </a:lnTo>
                <a:lnTo>
                  <a:pt x="20" y="10"/>
                </a:lnTo>
                <a:lnTo>
                  <a:pt x="21" y="16"/>
                </a:lnTo>
                <a:lnTo>
                  <a:pt x="21" y="106"/>
                </a:lnTo>
                <a:lnTo>
                  <a:pt x="21" y="62"/>
                </a:lnTo>
                <a:lnTo>
                  <a:pt x="23" y="69"/>
                </a:lnTo>
                <a:lnTo>
                  <a:pt x="23" y="83"/>
                </a:lnTo>
                <a:lnTo>
                  <a:pt x="23" y="37"/>
                </a:lnTo>
                <a:lnTo>
                  <a:pt x="23" y="44"/>
                </a:lnTo>
                <a:lnTo>
                  <a:pt x="25" y="41"/>
                </a:lnTo>
                <a:lnTo>
                  <a:pt x="25" y="65"/>
                </a:lnTo>
                <a:lnTo>
                  <a:pt x="25" y="40"/>
                </a:lnTo>
                <a:lnTo>
                  <a:pt x="25" y="57"/>
                </a:lnTo>
                <a:lnTo>
                  <a:pt x="27" y="58"/>
                </a:lnTo>
                <a:lnTo>
                  <a:pt x="27" y="60"/>
                </a:lnTo>
                <a:lnTo>
                  <a:pt x="27" y="40"/>
                </a:lnTo>
                <a:lnTo>
                  <a:pt x="27" y="51"/>
                </a:lnTo>
                <a:lnTo>
                  <a:pt x="28" y="45"/>
                </a:lnTo>
                <a:lnTo>
                  <a:pt x="28" y="63"/>
                </a:lnTo>
                <a:lnTo>
                  <a:pt x="28" y="41"/>
                </a:lnTo>
                <a:lnTo>
                  <a:pt x="28" y="44"/>
                </a:lnTo>
                <a:lnTo>
                  <a:pt x="30" y="51"/>
                </a:lnTo>
                <a:lnTo>
                  <a:pt x="30" y="160"/>
                </a:lnTo>
                <a:lnTo>
                  <a:pt x="30" y="40"/>
                </a:lnTo>
                <a:lnTo>
                  <a:pt x="30" y="70"/>
                </a:lnTo>
                <a:lnTo>
                  <a:pt x="32" y="78"/>
                </a:lnTo>
                <a:lnTo>
                  <a:pt x="32" y="93"/>
                </a:lnTo>
                <a:lnTo>
                  <a:pt x="32" y="71"/>
                </a:lnTo>
                <a:lnTo>
                  <a:pt x="32" y="79"/>
                </a:lnTo>
                <a:lnTo>
                  <a:pt x="33" y="72"/>
                </a:lnTo>
                <a:lnTo>
                  <a:pt x="33" y="78"/>
                </a:lnTo>
                <a:lnTo>
                  <a:pt x="33" y="21"/>
                </a:lnTo>
                <a:lnTo>
                  <a:pt x="33" y="25"/>
                </a:lnTo>
                <a:lnTo>
                  <a:pt x="35" y="26"/>
                </a:lnTo>
                <a:lnTo>
                  <a:pt x="35" y="43"/>
                </a:lnTo>
                <a:lnTo>
                  <a:pt x="35" y="14"/>
                </a:lnTo>
                <a:lnTo>
                  <a:pt x="35" y="41"/>
                </a:lnTo>
                <a:lnTo>
                  <a:pt x="37" y="44"/>
                </a:lnTo>
                <a:lnTo>
                  <a:pt x="37" y="40"/>
                </a:lnTo>
                <a:lnTo>
                  <a:pt x="37" y="96"/>
                </a:lnTo>
                <a:lnTo>
                  <a:pt x="39" y="106"/>
                </a:lnTo>
                <a:lnTo>
                  <a:pt x="39" y="109"/>
                </a:lnTo>
                <a:lnTo>
                  <a:pt x="39" y="38"/>
                </a:lnTo>
                <a:lnTo>
                  <a:pt x="39" y="44"/>
                </a:lnTo>
                <a:lnTo>
                  <a:pt x="40" y="36"/>
                </a:lnTo>
                <a:lnTo>
                  <a:pt x="40" y="77"/>
                </a:lnTo>
                <a:lnTo>
                  <a:pt x="40" y="30"/>
                </a:lnTo>
                <a:lnTo>
                  <a:pt x="40" y="38"/>
                </a:lnTo>
                <a:lnTo>
                  <a:pt x="42" y="33"/>
                </a:lnTo>
                <a:lnTo>
                  <a:pt x="42" y="74"/>
                </a:lnTo>
                <a:lnTo>
                  <a:pt x="42" y="73"/>
                </a:lnTo>
                <a:lnTo>
                  <a:pt x="44" y="69"/>
                </a:lnTo>
                <a:lnTo>
                  <a:pt x="44" y="90"/>
                </a:lnTo>
                <a:lnTo>
                  <a:pt x="44" y="39"/>
                </a:lnTo>
                <a:lnTo>
                  <a:pt x="44" y="58"/>
                </a:lnTo>
                <a:lnTo>
                  <a:pt x="46" y="60"/>
                </a:lnTo>
                <a:lnTo>
                  <a:pt x="46" y="173"/>
                </a:lnTo>
                <a:lnTo>
                  <a:pt x="46" y="44"/>
                </a:lnTo>
                <a:lnTo>
                  <a:pt x="46" y="150"/>
                </a:lnTo>
                <a:lnTo>
                  <a:pt x="47" y="138"/>
                </a:lnTo>
                <a:lnTo>
                  <a:pt x="47" y="27"/>
                </a:lnTo>
                <a:lnTo>
                  <a:pt x="47" y="51"/>
                </a:lnTo>
                <a:lnTo>
                  <a:pt x="49" y="50"/>
                </a:lnTo>
                <a:lnTo>
                  <a:pt x="49" y="75"/>
                </a:lnTo>
                <a:lnTo>
                  <a:pt x="49" y="36"/>
                </a:lnTo>
                <a:lnTo>
                  <a:pt x="49" y="66"/>
                </a:lnTo>
                <a:lnTo>
                  <a:pt x="51" y="77"/>
                </a:lnTo>
                <a:lnTo>
                  <a:pt x="51" y="107"/>
                </a:lnTo>
                <a:lnTo>
                  <a:pt x="51" y="14"/>
                </a:lnTo>
                <a:lnTo>
                  <a:pt x="51" y="23"/>
                </a:lnTo>
                <a:lnTo>
                  <a:pt x="53" y="26"/>
                </a:lnTo>
                <a:lnTo>
                  <a:pt x="53" y="32"/>
                </a:lnTo>
                <a:lnTo>
                  <a:pt x="53" y="0"/>
                </a:lnTo>
                <a:lnTo>
                  <a:pt x="53" y="14"/>
                </a:lnTo>
                <a:lnTo>
                  <a:pt x="54" y="28"/>
                </a:lnTo>
                <a:lnTo>
                  <a:pt x="54" y="100"/>
                </a:lnTo>
                <a:lnTo>
                  <a:pt x="54" y="26"/>
                </a:lnTo>
                <a:lnTo>
                  <a:pt x="54" y="77"/>
                </a:lnTo>
                <a:lnTo>
                  <a:pt x="56" y="68"/>
                </a:lnTo>
                <a:lnTo>
                  <a:pt x="56" y="80"/>
                </a:lnTo>
                <a:lnTo>
                  <a:pt x="56" y="53"/>
                </a:lnTo>
                <a:lnTo>
                  <a:pt x="56" y="58"/>
                </a:lnTo>
                <a:lnTo>
                  <a:pt x="58" y="63"/>
                </a:lnTo>
                <a:lnTo>
                  <a:pt x="58" y="70"/>
                </a:lnTo>
                <a:lnTo>
                  <a:pt x="58" y="43"/>
                </a:lnTo>
                <a:lnTo>
                  <a:pt x="58" y="65"/>
                </a:lnTo>
                <a:lnTo>
                  <a:pt x="60" y="66"/>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4" name="Freeform 110"/>
          <p:cNvSpPr>
            <a:spLocks/>
          </p:cNvSpPr>
          <p:nvPr/>
        </p:nvSpPr>
        <p:spPr bwMode="auto">
          <a:xfrm>
            <a:off x="6593798" y="2264321"/>
            <a:ext cx="372081" cy="676931"/>
          </a:xfrm>
          <a:custGeom>
            <a:avLst/>
            <a:gdLst/>
            <a:ahLst/>
            <a:cxnLst>
              <a:cxn ang="0">
                <a:pos x="0" y="67"/>
              </a:cxn>
              <a:cxn ang="0">
                <a:pos x="1" y="90"/>
              </a:cxn>
              <a:cxn ang="0">
                <a:pos x="3" y="82"/>
              </a:cxn>
              <a:cxn ang="0">
                <a:pos x="3" y="108"/>
              </a:cxn>
              <a:cxn ang="0">
                <a:pos x="5" y="90"/>
              </a:cxn>
              <a:cxn ang="0">
                <a:pos x="7" y="115"/>
              </a:cxn>
              <a:cxn ang="0">
                <a:pos x="8" y="51"/>
              </a:cxn>
              <a:cxn ang="0">
                <a:pos x="10" y="13"/>
              </a:cxn>
              <a:cxn ang="0">
                <a:pos x="12" y="136"/>
              </a:cxn>
              <a:cxn ang="0">
                <a:pos x="13" y="90"/>
              </a:cxn>
              <a:cxn ang="0">
                <a:pos x="15" y="64"/>
              </a:cxn>
              <a:cxn ang="0">
                <a:pos x="15" y="63"/>
              </a:cxn>
              <a:cxn ang="0">
                <a:pos x="17" y="57"/>
              </a:cxn>
              <a:cxn ang="0">
                <a:pos x="19" y="82"/>
              </a:cxn>
              <a:cxn ang="0">
                <a:pos x="20" y="59"/>
              </a:cxn>
              <a:cxn ang="0">
                <a:pos x="20" y="72"/>
              </a:cxn>
              <a:cxn ang="0">
                <a:pos x="22" y="9"/>
              </a:cxn>
              <a:cxn ang="0">
                <a:pos x="24" y="0"/>
              </a:cxn>
              <a:cxn ang="0">
                <a:pos x="26" y="84"/>
              </a:cxn>
              <a:cxn ang="0">
                <a:pos x="27" y="104"/>
              </a:cxn>
              <a:cxn ang="0">
                <a:pos x="29" y="152"/>
              </a:cxn>
              <a:cxn ang="0">
                <a:pos x="29" y="60"/>
              </a:cxn>
              <a:cxn ang="0">
                <a:pos x="31" y="43"/>
              </a:cxn>
              <a:cxn ang="0">
                <a:pos x="33" y="112"/>
              </a:cxn>
              <a:cxn ang="0">
                <a:pos x="34" y="71"/>
              </a:cxn>
              <a:cxn ang="0">
                <a:pos x="34" y="129"/>
              </a:cxn>
              <a:cxn ang="0">
                <a:pos x="36" y="100"/>
              </a:cxn>
              <a:cxn ang="0">
                <a:pos x="38" y="121"/>
              </a:cxn>
              <a:cxn ang="0">
                <a:pos x="40" y="80"/>
              </a:cxn>
              <a:cxn ang="0">
                <a:pos x="41" y="84"/>
              </a:cxn>
              <a:cxn ang="0">
                <a:pos x="43" y="87"/>
              </a:cxn>
              <a:cxn ang="0">
                <a:pos x="43" y="87"/>
              </a:cxn>
              <a:cxn ang="0">
                <a:pos x="45" y="72"/>
              </a:cxn>
              <a:cxn ang="0">
                <a:pos x="47" y="133"/>
              </a:cxn>
              <a:cxn ang="0">
                <a:pos x="48" y="118"/>
              </a:cxn>
              <a:cxn ang="0">
                <a:pos x="48" y="119"/>
              </a:cxn>
              <a:cxn ang="0">
                <a:pos x="50" y="91"/>
              </a:cxn>
              <a:cxn ang="0">
                <a:pos x="52" y="82"/>
              </a:cxn>
              <a:cxn ang="0">
                <a:pos x="53" y="127"/>
              </a:cxn>
              <a:cxn ang="0">
                <a:pos x="55" y="75"/>
              </a:cxn>
              <a:cxn ang="0">
                <a:pos x="57" y="67"/>
              </a:cxn>
              <a:cxn ang="0">
                <a:pos x="59" y="117"/>
              </a:cxn>
            </a:cxnLst>
            <a:rect l="0" t="0" r="r" b="b"/>
            <a:pathLst>
              <a:path w="59" h="203">
                <a:moveTo>
                  <a:pt x="0" y="91"/>
                </a:moveTo>
                <a:lnTo>
                  <a:pt x="0" y="92"/>
                </a:lnTo>
                <a:lnTo>
                  <a:pt x="0" y="67"/>
                </a:lnTo>
                <a:lnTo>
                  <a:pt x="0" y="80"/>
                </a:lnTo>
                <a:lnTo>
                  <a:pt x="1" y="72"/>
                </a:lnTo>
                <a:lnTo>
                  <a:pt x="1" y="90"/>
                </a:lnTo>
                <a:lnTo>
                  <a:pt x="1" y="63"/>
                </a:lnTo>
                <a:lnTo>
                  <a:pt x="1" y="75"/>
                </a:lnTo>
                <a:lnTo>
                  <a:pt x="3" y="82"/>
                </a:lnTo>
                <a:lnTo>
                  <a:pt x="3" y="203"/>
                </a:lnTo>
                <a:lnTo>
                  <a:pt x="3" y="71"/>
                </a:lnTo>
                <a:lnTo>
                  <a:pt x="3" y="108"/>
                </a:lnTo>
                <a:lnTo>
                  <a:pt x="5" y="112"/>
                </a:lnTo>
                <a:lnTo>
                  <a:pt x="5" y="173"/>
                </a:lnTo>
                <a:lnTo>
                  <a:pt x="5" y="90"/>
                </a:lnTo>
                <a:lnTo>
                  <a:pt x="5" y="95"/>
                </a:lnTo>
                <a:lnTo>
                  <a:pt x="7" y="88"/>
                </a:lnTo>
                <a:lnTo>
                  <a:pt x="7" y="115"/>
                </a:lnTo>
                <a:lnTo>
                  <a:pt x="7" y="46"/>
                </a:lnTo>
                <a:lnTo>
                  <a:pt x="8" y="38"/>
                </a:lnTo>
                <a:lnTo>
                  <a:pt x="8" y="51"/>
                </a:lnTo>
                <a:lnTo>
                  <a:pt x="8" y="20"/>
                </a:lnTo>
                <a:lnTo>
                  <a:pt x="10" y="22"/>
                </a:lnTo>
                <a:lnTo>
                  <a:pt x="10" y="13"/>
                </a:lnTo>
                <a:lnTo>
                  <a:pt x="10" y="45"/>
                </a:lnTo>
                <a:lnTo>
                  <a:pt x="12" y="48"/>
                </a:lnTo>
                <a:lnTo>
                  <a:pt x="12" y="136"/>
                </a:lnTo>
                <a:lnTo>
                  <a:pt x="12" y="73"/>
                </a:lnTo>
                <a:lnTo>
                  <a:pt x="13" y="64"/>
                </a:lnTo>
                <a:lnTo>
                  <a:pt x="13" y="90"/>
                </a:lnTo>
                <a:lnTo>
                  <a:pt x="13" y="42"/>
                </a:lnTo>
                <a:lnTo>
                  <a:pt x="13" y="58"/>
                </a:lnTo>
                <a:lnTo>
                  <a:pt x="15" y="64"/>
                </a:lnTo>
                <a:lnTo>
                  <a:pt x="15" y="99"/>
                </a:lnTo>
                <a:lnTo>
                  <a:pt x="15" y="57"/>
                </a:lnTo>
                <a:lnTo>
                  <a:pt x="15" y="63"/>
                </a:lnTo>
                <a:lnTo>
                  <a:pt x="17" y="57"/>
                </a:lnTo>
                <a:lnTo>
                  <a:pt x="17" y="88"/>
                </a:lnTo>
                <a:lnTo>
                  <a:pt x="17" y="57"/>
                </a:lnTo>
                <a:lnTo>
                  <a:pt x="17" y="76"/>
                </a:lnTo>
                <a:lnTo>
                  <a:pt x="19" y="82"/>
                </a:lnTo>
                <a:lnTo>
                  <a:pt x="19" y="82"/>
                </a:lnTo>
                <a:lnTo>
                  <a:pt x="19" y="32"/>
                </a:lnTo>
                <a:lnTo>
                  <a:pt x="19" y="62"/>
                </a:lnTo>
                <a:lnTo>
                  <a:pt x="20" y="59"/>
                </a:lnTo>
                <a:lnTo>
                  <a:pt x="20" y="113"/>
                </a:lnTo>
                <a:lnTo>
                  <a:pt x="20" y="51"/>
                </a:lnTo>
                <a:lnTo>
                  <a:pt x="20" y="72"/>
                </a:lnTo>
                <a:lnTo>
                  <a:pt x="22" y="65"/>
                </a:lnTo>
                <a:lnTo>
                  <a:pt x="22" y="147"/>
                </a:lnTo>
                <a:lnTo>
                  <a:pt x="22" y="9"/>
                </a:lnTo>
                <a:lnTo>
                  <a:pt x="24" y="8"/>
                </a:lnTo>
                <a:lnTo>
                  <a:pt x="24" y="122"/>
                </a:lnTo>
                <a:lnTo>
                  <a:pt x="24" y="0"/>
                </a:lnTo>
                <a:lnTo>
                  <a:pt x="24" y="60"/>
                </a:lnTo>
                <a:lnTo>
                  <a:pt x="26" y="57"/>
                </a:lnTo>
                <a:lnTo>
                  <a:pt x="26" y="84"/>
                </a:lnTo>
                <a:lnTo>
                  <a:pt x="26" y="37"/>
                </a:lnTo>
                <a:lnTo>
                  <a:pt x="26" y="83"/>
                </a:lnTo>
                <a:lnTo>
                  <a:pt x="27" y="104"/>
                </a:lnTo>
                <a:lnTo>
                  <a:pt x="27" y="161"/>
                </a:lnTo>
                <a:lnTo>
                  <a:pt x="27" y="157"/>
                </a:lnTo>
                <a:lnTo>
                  <a:pt x="29" y="152"/>
                </a:lnTo>
                <a:lnTo>
                  <a:pt x="29" y="153"/>
                </a:lnTo>
                <a:lnTo>
                  <a:pt x="29" y="50"/>
                </a:lnTo>
                <a:lnTo>
                  <a:pt x="29" y="60"/>
                </a:lnTo>
                <a:lnTo>
                  <a:pt x="31" y="55"/>
                </a:lnTo>
                <a:lnTo>
                  <a:pt x="31" y="149"/>
                </a:lnTo>
                <a:lnTo>
                  <a:pt x="31" y="43"/>
                </a:lnTo>
                <a:lnTo>
                  <a:pt x="31" y="86"/>
                </a:lnTo>
                <a:lnTo>
                  <a:pt x="33" y="82"/>
                </a:lnTo>
                <a:lnTo>
                  <a:pt x="33" y="112"/>
                </a:lnTo>
                <a:lnTo>
                  <a:pt x="33" y="70"/>
                </a:lnTo>
                <a:lnTo>
                  <a:pt x="33" y="79"/>
                </a:lnTo>
                <a:lnTo>
                  <a:pt x="34" y="71"/>
                </a:lnTo>
                <a:lnTo>
                  <a:pt x="34" y="130"/>
                </a:lnTo>
                <a:lnTo>
                  <a:pt x="34" y="29"/>
                </a:lnTo>
                <a:lnTo>
                  <a:pt x="34" y="129"/>
                </a:lnTo>
                <a:lnTo>
                  <a:pt x="36" y="133"/>
                </a:lnTo>
                <a:lnTo>
                  <a:pt x="36" y="145"/>
                </a:lnTo>
                <a:lnTo>
                  <a:pt x="36" y="100"/>
                </a:lnTo>
                <a:lnTo>
                  <a:pt x="36" y="116"/>
                </a:lnTo>
                <a:lnTo>
                  <a:pt x="38" y="115"/>
                </a:lnTo>
                <a:lnTo>
                  <a:pt x="38" y="121"/>
                </a:lnTo>
                <a:lnTo>
                  <a:pt x="38" y="80"/>
                </a:lnTo>
                <a:lnTo>
                  <a:pt x="38" y="90"/>
                </a:lnTo>
                <a:lnTo>
                  <a:pt x="40" y="80"/>
                </a:lnTo>
                <a:lnTo>
                  <a:pt x="40" y="58"/>
                </a:lnTo>
                <a:lnTo>
                  <a:pt x="40" y="88"/>
                </a:lnTo>
                <a:lnTo>
                  <a:pt x="41" y="84"/>
                </a:lnTo>
                <a:lnTo>
                  <a:pt x="41" y="119"/>
                </a:lnTo>
                <a:lnTo>
                  <a:pt x="41" y="83"/>
                </a:lnTo>
                <a:lnTo>
                  <a:pt x="43" y="87"/>
                </a:lnTo>
                <a:lnTo>
                  <a:pt x="43" y="106"/>
                </a:lnTo>
                <a:lnTo>
                  <a:pt x="43" y="70"/>
                </a:lnTo>
                <a:lnTo>
                  <a:pt x="43" y="87"/>
                </a:lnTo>
                <a:lnTo>
                  <a:pt x="45" y="88"/>
                </a:lnTo>
                <a:lnTo>
                  <a:pt x="45" y="96"/>
                </a:lnTo>
                <a:lnTo>
                  <a:pt x="45" y="72"/>
                </a:lnTo>
                <a:lnTo>
                  <a:pt x="45" y="77"/>
                </a:lnTo>
                <a:lnTo>
                  <a:pt x="47" y="71"/>
                </a:lnTo>
                <a:lnTo>
                  <a:pt x="47" y="133"/>
                </a:lnTo>
                <a:lnTo>
                  <a:pt x="47" y="67"/>
                </a:lnTo>
                <a:lnTo>
                  <a:pt x="47" y="119"/>
                </a:lnTo>
                <a:lnTo>
                  <a:pt x="48" y="118"/>
                </a:lnTo>
                <a:lnTo>
                  <a:pt x="48" y="130"/>
                </a:lnTo>
                <a:lnTo>
                  <a:pt x="48" y="106"/>
                </a:lnTo>
                <a:lnTo>
                  <a:pt x="48" y="119"/>
                </a:lnTo>
                <a:lnTo>
                  <a:pt x="50" y="122"/>
                </a:lnTo>
                <a:lnTo>
                  <a:pt x="50" y="85"/>
                </a:lnTo>
                <a:lnTo>
                  <a:pt x="50" y="91"/>
                </a:lnTo>
                <a:lnTo>
                  <a:pt x="52" y="91"/>
                </a:lnTo>
                <a:lnTo>
                  <a:pt x="52" y="122"/>
                </a:lnTo>
                <a:lnTo>
                  <a:pt x="52" y="82"/>
                </a:lnTo>
                <a:lnTo>
                  <a:pt x="52" y="111"/>
                </a:lnTo>
                <a:lnTo>
                  <a:pt x="53" y="110"/>
                </a:lnTo>
                <a:lnTo>
                  <a:pt x="53" y="127"/>
                </a:lnTo>
                <a:lnTo>
                  <a:pt x="53" y="82"/>
                </a:lnTo>
                <a:lnTo>
                  <a:pt x="55" y="82"/>
                </a:lnTo>
                <a:lnTo>
                  <a:pt x="55" y="75"/>
                </a:lnTo>
                <a:lnTo>
                  <a:pt x="55" y="106"/>
                </a:lnTo>
                <a:lnTo>
                  <a:pt x="57" y="100"/>
                </a:lnTo>
                <a:lnTo>
                  <a:pt x="57" y="67"/>
                </a:lnTo>
                <a:lnTo>
                  <a:pt x="57" y="106"/>
                </a:lnTo>
                <a:lnTo>
                  <a:pt x="59" y="97"/>
                </a:lnTo>
                <a:lnTo>
                  <a:pt x="59" y="117"/>
                </a:lnTo>
                <a:lnTo>
                  <a:pt x="59" y="85"/>
                </a:lnTo>
                <a:lnTo>
                  <a:pt x="59" y="111"/>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5" name="Freeform 111"/>
          <p:cNvSpPr>
            <a:spLocks/>
          </p:cNvSpPr>
          <p:nvPr/>
        </p:nvSpPr>
        <p:spPr bwMode="auto">
          <a:xfrm>
            <a:off x="6965879" y="2474403"/>
            <a:ext cx="359469" cy="250096"/>
          </a:xfrm>
          <a:custGeom>
            <a:avLst/>
            <a:gdLst/>
            <a:ahLst/>
            <a:cxnLst>
              <a:cxn ang="0">
                <a:pos x="1" y="11"/>
              </a:cxn>
              <a:cxn ang="0">
                <a:pos x="3" y="44"/>
              </a:cxn>
              <a:cxn ang="0">
                <a:pos x="5" y="22"/>
              </a:cxn>
              <a:cxn ang="0">
                <a:pos x="5" y="26"/>
              </a:cxn>
              <a:cxn ang="0">
                <a:pos x="7" y="15"/>
              </a:cxn>
              <a:cxn ang="0">
                <a:pos x="8" y="40"/>
              </a:cxn>
              <a:cxn ang="0">
                <a:pos x="10" y="45"/>
              </a:cxn>
              <a:cxn ang="0">
                <a:pos x="12" y="24"/>
              </a:cxn>
              <a:cxn ang="0">
                <a:pos x="12" y="32"/>
              </a:cxn>
              <a:cxn ang="0">
                <a:pos x="14" y="15"/>
              </a:cxn>
              <a:cxn ang="0">
                <a:pos x="15" y="61"/>
              </a:cxn>
              <a:cxn ang="0">
                <a:pos x="17" y="50"/>
              </a:cxn>
              <a:cxn ang="0">
                <a:pos x="17" y="35"/>
              </a:cxn>
              <a:cxn ang="0">
                <a:pos x="19" y="27"/>
              </a:cxn>
              <a:cxn ang="0">
                <a:pos x="21" y="56"/>
              </a:cxn>
              <a:cxn ang="0">
                <a:pos x="22" y="56"/>
              </a:cxn>
              <a:cxn ang="0">
                <a:pos x="22" y="43"/>
              </a:cxn>
              <a:cxn ang="0">
                <a:pos x="24" y="29"/>
              </a:cxn>
              <a:cxn ang="0">
                <a:pos x="26" y="58"/>
              </a:cxn>
              <a:cxn ang="0">
                <a:pos x="28" y="37"/>
              </a:cxn>
              <a:cxn ang="0">
                <a:pos x="28" y="39"/>
              </a:cxn>
              <a:cxn ang="0">
                <a:pos x="29" y="20"/>
              </a:cxn>
              <a:cxn ang="0">
                <a:pos x="31" y="62"/>
              </a:cxn>
              <a:cxn ang="0">
                <a:pos x="33" y="68"/>
              </a:cxn>
              <a:cxn ang="0">
                <a:pos x="33" y="35"/>
              </a:cxn>
              <a:cxn ang="0">
                <a:pos x="35" y="40"/>
              </a:cxn>
              <a:cxn ang="0">
                <a:pos x="36" y="38"/>
              </a:cxn>
              <a:cxn ang="0">
                <a:pos x="38" y="67"/>
              </a:cxn>
              <a:cxn ang="0">
                <a:pos x="40" y="51"/>
              </a:cxn>
              <a:cxn ang="0">
                <a:pos x="40" y="37"/>
              </a:cxn>
              <a:cxn ang="0">
                <a:pos x="41" y="33"/>
              </a:cxn>
              <a:cxn ang="0">
                <a:pos x="43" y="19"/>
              </a:cxn>
              <a:cxn ang="0">
                <a:pos x="45" y="61"/>
              </a:cxn>
              <a:cxn ang="0">
                <a:pos x="47" y="44"/>
              </a:cxn>
              <a:cxn ang="0">
                <a:pos x="48" y="66"/>
              </a:cxn>
              <a:cxn ang="0">
                <a:pos x="48" y="54"/>
              </a:cxn>
              <a:cxn ang="0">
                <a:pos x="50" y="31"/>
              </a:cxn>
              <a:cxn ang="0">
                <a:pos x="52" y="67"/>
              </a:cxn>
              <a:cxn ang="0">
                <a:pos x="54" y="36"/>
              </a:cxn>
              <a:cxn ang="0">
                <a:pos x="54" y="49"/>
              </a:cxn>
              <a:cxn ang="0">
                <a:pos x="55" y="29"/>
              </a:cxn>
              <a:cxn ang="0">
                <a:pos x="57" y="63"/>
              </a:cxn>
            </a:cxnLst>
            <a:rect l="0" t="0" r="r" b="b"/>
            <a:pathLst>
              <a:path w="57" h="75">
                <a:moveTo>
                  <a:pt x="0" y="48"/>
                </a:moveTo>
                <a:lnTo>
                  <a:pt x="1" y="50"/>
                </a:lnTo>
                <a:lnTo>
                  <a:pt x="1" y="11"/>
                </a:lnTo>
                <a:lnTo>
                  <a:pt x="1" y="23"/>
                </a:lnTo>
                <a:lnTo>
                  <a:pt x="3" y="28"/>
                </a:lnTo>
                <a:lnTo>
                  <a:pt x="3" y="44"/>
                </a:lnTo>
                <a:lnTo>
                  <a:pt x="3" y="20"/>
                </a:lnTo>
                <a:lnTo>
                  <a:pt x="3" y="37"/>
                </a:lnTo>
                <a:lnTo>
                  <a:pt x="5" y="22"/>
                </a:lnTo>
                <a:lnTo>
                  <a:pt x="5" y="36"/>
                </a:lnTo>
                <a:lnTo>
                  <a:pt x="5" y="15"/>
                </a:lnTo>
                <a:lnTo>
                  <a:pt x="5" y="26"/>
                </a:lnTo>
                <a:lnTo>
                  <a:pt x="7" y="37"/>
                </a:lnTo>
                <a:lnTo>
                  <a:pt x="7" y="37"/>
                </a:lnTo>
                <a:lnTo>
                  <a:pt x="7" y="15"/>
                </a:lnTo>
                <a:lnTo>
                  <a:pt x="7" y="22"/>
                </a:lnTo>
                <a:lnTo>
                  <a:pt x="8" y="30"/>
                </a:lnTo>
                <a:lnTo>
                  <a:pt x="8" y="40"/>
                </a:lnTo>
                <a:lnTo>
                  <a:pt x="8" y="0"/>
                </a:lnTo>
                <a:lnTo>
                  <a:pt x="10" y="14"/>
                </a:lnTo>
                <a:lnTo>
                  <a:pt x="10" y="45"/>
                </a:lnTo>
                <a:lnTo>
                  <a:pt x="10" y="13"/>
                </a:lnTo>
                <a:lnTo>
                  <a:pt x="10" y="19"/>
                </a:lnTo>
                <a:lnTo>
                  <a:pt x="12" y="24"/>
                </a:lnTo>
                <a:lnTo>
                  <a:pt x="12" y="45"/>
                </a:lnTo>
                <a:lnTo>
                  <a:pt x="12" y="13"/>
                </a:lnTo>
                <a:lnTo>
                  <a:pt x="12" y="32"/>
                </a:lnTo>
                <a:lnTo>
                  <a:pt x="14" y="31"/>
                </a:lnTo>
                <a:lnTo>
                  <a:pt x="14" y="38"/>
                </a:lnTo>
                <a:lnTo>
                  <a:pt x="14" y="15"/>
                </a:lnTo>
                <a:lnTo>
                  <a:pt x="14" y="21"/>
                </a:lnTo>
                <a:lnTo>
                  <a:pt x="15" y="30"/>
                </a:lnTo>
                <a:lnTo>
                  <a:pt x="15" y="61"/>
                </a:lnTo>
                <a:lnTo>
                  <a:pt x="15" y="19"/>
                </a:lnTo>
                <a:lnTo>
                  <a:pt x="15" y="43"/>
                </a:lnTo>
                <a:lnTo>
                  <a:pt x="17" y="50"/>
                </a:lnTo>
                <a:lnTo>
                  <a:pt x="17" y="62"/>
                </a:lnTo>
                <a:lnTo>
                  <a:pt x="17" y="35"/>
                </a:lnTo>
                <a:lnTo>
                  <a:pt x="17" y="35"/>
                </a:lnTo>
                <a:lnTo>
                  <a:pt x="19" y="71"/>
                </a:lnTo>
                <a:lnTo>
                  <a:pt x="19" y="72"/>
                </a:lnTo>
                <a:lnTo>
                  <a:pt x="19" y="27"/>
                </a:lnTo>
                <a:lnTo>
                  <a:pt x="19" y="44"/>
                </a:lnTo>
                <a:lnTo>
                  <a:pt x="21" y="47"/>
                </a:lnTo>
                <a:lnTo>
                  <a:pt x="21" y="56"/>
                </a:lnTo>
                <a:lnTo>
                  <a:pt x="21" y="33"/>
                </a:lnTo>
                <a:lnTo>
                  <a:pt x="21" y="45"/>
                </a:lnTo>
                <a:lnTo>
                  <a:pt x="22" y="56"/>
                </a:lnTo>
                <a:lnTo>
                  <a:pt x="22" y="61"/>
                </a:lnTo>
                <a:lnTo>
                  <a:pt x="22" y="25"/>
                </a:lnTo>
                <a:lnTo>
                  <a:pt x="22" y="43"/>
                </a:lnTo>
                <a:lnTo>
                  <a:pt x="24" y="48"/>
                </a:lnTo>
                <a:lnTo>
                  <a:pt x="24" y="67"/>
                </a:lnTo>
                <a:lnTo>
                  <a:pt x="24" y="29"/>
                </a:lnTo>
                <a:lnTo>
                  <a:pt x="24" y="33"/>
                </a:lnTo>
                <a:lnTo>
                  <a:pt x="26" y="35"/>
                </a:lnTo>
                <a:lnTo>
                  <a:pt x="26" y="58"/>
                </a:lnTo>
                <a:lnTo>
                  <a:pt x="26" y="28"/>
                </a:lnTo>
                <a:lnTo>
                  <a:pt x="26" y="43"/>
                </a:lnTo>
                <a:lnTo>
                  <a:pt x="28" y="37"/>
                </a:lnTo>
                <a:lnTo>
                  <a:pt x="28" y="50"/>
                </a:lnTo>
                <a:lnTo>
                  <a:pt x="28" y="29"/>
                </a:lnTo>
                <a:lnTo>
                  <a:pt x="28" y="39"/>
                </a:lnTo>
                <a:lnTo>
                  <a:pt x="29" y="36"/>
                </a:lnTo>
                <a:lnTo>
                  <a:pt x="29" y="40"/>
                </a:lnTo>
                <a:lnTo>
                  <a:pt x="29" y="20"/>
                </a:lnTo>
                <a:lnTo>
                  <a:pt x="29" y="20"/>
                </a:lnTo>
                <a:lnTo>
                  <a:pt x="31" y="26"/>
                </a:lnTo>
                <a:lnTo>
                  <a:pt x="31" y="62"/>
                </a:lnTo>
                <a:lnTo>
                  <a:pt x="31" y="25"/>
                </a:lnTo>
                <a:lnTo>
                  <a:pt x="31" y="52"/>
                </a:lnTo>
                <a:lnTo>
                  <a:pt x="33" y="68"/>
                </a:lnTo>
                <a:lnTo>
                  <a:pt x="33" y="75"/>
                </a:lnTo>
                <a:lnTo>
                  <a:pt x="33" y="34"/>
                </a:lnTo>
                <a:lnTo>
                  <a:pt x="33" y="35"/>
                </a:lnTo>
                <a:lnTo>
                  <a:pt x="35" y="43"/>
                </a:lnTo>
                <a:lnTo>
                  <a:pt x="35" y="66"/>
                </a:lnTo>
                <a:lnTo>
                  <a:pt x="35" y="40"/>
                </a:lnTo>
                <a:lnTo>
                  <a:pt x="35" y="53"/>
                </a:lnTo>
                <a:lnTo>
                  <a:pt x="36" y="50"/>
                </a:lnTo>
                <a:lnTo>
                  <a:pt x="36" y="38"/>
                </a:lnTo>
                <a:lnTo>
                  <a:pt x="36" y="65"/>
                </a:lnTo>
                <a:lnTo>
                  <a:pt x="38" y="59"/>
                </a:lnTo>
                <a:lnTo>
                  <a:pt x="38" y="67"/>
                </a:lnTo>
                <a:lnTo>
                  <a:pt x="38" y="34"/>
                </a:lnTo>
                <a:lnTo>
                  <a:pt x="38" y="48"/>
                </a:lnTo>
                <a:lnTo>
                  <a:pt x="40" y="51"/>
                </a:lnTo>
                <a:lnTo>
                  <a:pt x="40" y="64"/>
                </a:lnTo>
                <a:lnTo>
                  <a:pt x="40" y="33"/>
                </a:lnTo>
                <a:lnTo>
                  <a:pt x="40" y="37"/>
                </a:lnTo>
                <a:lnTo>
                  <a:pt x="41" y="48"/>
                </a:lnTo>
                <a:lnTo>
                  <a:pt x="41" y="61"/>
                </a:lnTo>
                <a:lnTo>
                  <a:pt x="41" y="33"/>
                </a:lnTo>
                <a:lnTo>
                  <a:pt x="41" y="56"/>
                </a:lnTo>
                <a:lnTo>
                  <a:pt x="43" y="58"/>
                </a:lnTo>
                <a:lnTo>
                  <a:pt x="43" y="19"/>
                </a:lnTo>
                <a:lnTo>
                  <a:pt x="43" y="37"/>
                </a:lnTo>
                <a:lnTo>
                  <a:pt x="45" y="34"/>
                </a:lnTo>
                <a:lnTo>
                  <a:pt x="45" y="61"/>
                </a:lnTo>
                <a:lnTo>
                  <a:pt x="45" y="6"/>
                </a:lnTo>
                <a:lnTo>
                  <a:pt x="45" y="51"/>
                </a:lnTo>
                <a:lnTo>
                  <a:pt x="47" y="44"/>
                </a:lnTo>
                <a:lnTo>
                  <a:pt x="47" y="35"/>
                </a:lnTo>
                <a:lnTo>
                  <a:pt x="47" y="75"/>
                </a:lnTo>
                <a:lnTo>
                  <a:pt x="48" y="66"/>
                </a:lnTo>
                <a:lnTo>
                  <a:pt x="48" y="74"/>
                </a:lnTo>
                <a:lnTo>
                  <a:pt x="48" y="37"/>
                </a:lnTo>
                <a:lnTo>
                  <a:pt x="48" y="54"/>
                </a:lnTo>
                <a:lnTo>
                  <a:pt x="50" y="57"/>
                </a:lnTo>
                <a:lnTo>
                  <a:pt x="50" y="70"/>
                </a:lnTo>
                <a:lnTo>
                  <a:pt x="50" y="31"/>
                </a:lnTo>
                <a:lnTo>
                  <a:pt x="50" y="41"/>
                </a:lnTo>
                <a:lnTo>
                  <a:pt x="52" y="43"/>
                </a:lnTo>
                <a:lnTo>
                  <a:pt x="52" y="67"/>
                </a:lnTo>
                <a:lnTo>
                  <a:pt x="52" y="37"/>
                </a:lnTo>
                <a:lnTo>
                  <a:pt x="52" y="44"/>
                </a:lnTo>
                <a:lnTo>
                  <a:pt x="54" y="36"/>
                </a:lnTo>
                <a:lnTo>
                  <a:pt x="54" y="60"/>
                </a:lnTo>
                <a:lnTo>
                  <a:pt x="54" y="29"/>
                </a:lnTo>
                <a:lnTo>
                  <a:pt x="54" y="49"/>
                </a:lnTo>
                <a:lnTo>
                  <a:pt x="55" y="44"/>
                </a:lnTo>
                <a:lnTo>
                  <a:pt x="55" y="62"/>
                </a:lnTo>
                <a:lnTo>
                  <a:pt x="55" y="29"/>
                </a:lnTo>
                <a:lnTo>
                  <a:pt x="55" y="48"/>
                </a:lnTo>
                <a:lnTo>
                  <a:pt x="57" y="47"/>
                </a:lnTo>
                <a:lnTo>
                  <a:pt x="57" y="63"/>
                </a:lnTo>
                <a:lnTo>
                  <a:pt x="57" y="25"/>
                </a:lnTo>
                <a:lnTo>
                  <a:pt x="57" y="37"/>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6" name="Freeform 112"/>
          <p:cNvSpPr>
            <a:spLocks/>
          </p:cNvSpPr>
          <p:nvPr/>
        </p:nvSpPr>
        <p:spPr bwMode="auto">
          <a:xfrm>
            <a:off x="7325352" y="2474404"/>
            <a:ext cx="372081" cy="273439"/>
          </a:xfrm>
          <a:custGeom>
            <a:avLst/>
            <a:gdLst/>
            <a:ahLst/>
            <a:cxnLst>
              <a:cxn ang="0">
                <a:pos x="2" y="64"/>
              </a:cxn>
              <a:cxn ang="0">
                <a:pos x="4" y="25"/>
              </a:cxn>
              <a:cxn ang="0">
                <a:pos x="4" y="24"/>
              </a:cxn>
              <a:cxn ang="0">
                <a:pos x="5" y="47"/>
              </a:cxn>
              <a:cxn ang="0">
                <a:pos x="7" y="31"/>
              </a:cxn>
              <a:cxn ang="0">
                <a:pos x="9" y="51"/>
              </a:cxn>
              <a:cxn ang="0">
                <a:pos x="11" y="34"/>
              </a:cxn>
              <a:cxn ang="0">
                <a:pos x="11" y="42"/>
              </a:cxn>
              <a:cxn ang="0">
                <a:pos x="12" y="11"/>
              </a:cxn>
              <a:cxn ang="0">
                <a:pos x="14" y="10"/>
              </a:cxn>
              <a:cxn ang="0">
                <a:pos x="16" y="34"/>
              </a:cxn>
              <a:cxn ang="0">
                <a:pos x="18" y="19"/>
              </a:cxn>
              <a:cxn ang="0">
                <a:pos x="19" y="13"/>
              </a:cxn>
              <a:cxn ang="0">
                <a:pos x="19" y="35"/>
              </a:cxn>
              <a:cxn ang="0">
                <a:pos x="21" y="30"/>
              </a:cxn>
              <a:cxn ang="0">
                <a:pos x="23" y="22"/>
              </a:cxn>
              <a:cxn ang="0">
                <a:pos x="24" y="50"/>
              </a:cxn>
              <a:cxn ang="0">
                <a:pos x="26" y="33"/>
              </a:cxn>
              <a:cxn ang="0">
                <a:pos x="26" y="32"/>
              </a:cxn>
              <a:cxn ang="0">
                <a:pos x="28" y="15"/>
              </a:cxn>
              <a:cxn ang="0">
                <a:pos x="30" y="26"/>
              </a:cxn>
              <a:cxn ang="0">
                <a:pos x="31" y="19"/>
              </a:cxn>
              <a:cxn ang="0">
                <a:pos x="31" y="10"/>
              </a:cxn>
              <a:cxn ang="0">
                <a:pos x="33" y="1"/>
              </a:cxn>
              <a:cxn ang="0">
                <a:pos x="35" y="65"/>
              </a:cxn>
              <a:cxn ang="0">
                <a:pos x="37" y="59"/>
              </a:cxn>
              <a:cxn ang="0">
                <a:pos x="37" y="52"/>
              </a:cxn>
              <a:cxn ang="0">
                <a:pos x="38" y="31"/>
              </a:cxn>
              <a:cxn ang="0">
                <a:pos x="40" y="73"/>
              </a:cxn>
              <a:cxn ang="0">
                <a:pos x="42" y="57"/>
              </a:cxn>
              <a:cxn ang="0">
                <a:pos x="44" y="14"/>
              </a:cxn>
              <a:cxn ang="0">
                <a:pos x="45" y="49"/>
              </a:cxn>
              <a:cxn ang="0">
                <a:pos x="47" y="47"/>
              </a:cxn>
              <a:cxn ang="0">
                <a:pos x="47" y="31"/>
              </a:cxn>
              <a:cxn ang="0">
                <a:pos x="49" y="19"/>
              </a:cxn>
              <a:cxn ang="0">
                <a:pos x="51" y="65"/>
              </a:cxn>
              <a:cxn ang="0">
                <a:pos x="52" y="37"/>
              </a:cxn>
              <a:cxn ang="0">
                <a:pos x="52" y="30"/>
              </a:cxn>
              <a:cxn ang="0">
                <a:pos x="54" y="11"/>
              </a:cxn>
              <a:cxn ang="0">
                <a:pos x="56" y="55"/>
              </a:cxn>
              <a:cxn ang="0">
                <a:pos x="58" y="24"/>
              </a:cxn>
              <a:cxn ang="0">
                <a:pos x="58" y="39"/>
              </a:cxn>
            </a:cxnLst>
            <a:rect l="0" t="0" r="r" b="b"/>
            <a:pathLst>
              <a:path w="59" h="82">
                <a:moveTo>
                  <a:pt x="0" y="37"/>
                </a:moveTo>
                <a:lnTo>
                  <a:pt x="2" y="35"/>
                </a:lnTo>
                <a:lnTo>
                  <a:pt x="2" y="64"/>
                </a:lnTo>
                <a:lnTo>
                  <a:pt x="2" y="14"/>
                </a:lnTo>
                <a:lnTo>
                  <a:pt x="2" y="32"/>
                </a:lnTo>
                <a:lnTo>
                  <a:pt x="4" y="25"/>
                </a:lnTo>
                <a:lnTo>
                  <a:pt x="4" y="54"/>
                </a:lnTo>
                <a:lnTo>
                  <a:pt x="4" y="20"/>
                </a:lnTo>
                <a:lnTo>
                  <a:pt x="4" y="24"/>
                </a:lnTo>
                <a:lnTo>
                  <a:pt x="5" y="28"/>
                </a:lnTo>
                <a:lnTo>
                  <a:pt x="5" y="65"/>
                </a:lnTo>
                <a:lnTo>
                  <a:pt x="5" y="47"/>
                </a:lnTo>
                <a:lnTo>
                  <a:pt x="7" y="54"/>
                </a:lnTo>
                <a:lnTo>
                  <a:pt x="7" y="64"/>
                </a:lnTo>
                <a:lnTo>
                  <a:pt x="7" y="31"/>
                </a:lnTo>
                <a:lnTo>
                  <a:pt x="7" y="36"/>
                </a:lnTo>
                <a:lnTo>
                  <a:pt x="9" y="31"/>
                </a:lnTo>
                <a:lnTo>
                  <a:pt x="9" y="51"/>
                </a:lnTo>
                <a:lnTo>
                  <a:pt x="9" y="18"/>
                </a:lnTo>
                <a:lnTo>
                  <a:pt x="9" y="35"/>
                </a:lnTo>
                <a:lnTo>
                  <a:pt x="11" y="34"/>
                </a:lnTo>
                <a:lnTo>
                  <a:pt x="11" y="49"/>
                </a:lnTo>
                <a:lnTo>
                  <a:pt x="11" y="25"/>
                </a:lnTo>
                <a:lnTo>
                  <a:pt x="11" y="42"/>
                </a:lnTo>
                <a:lnTo>
                  <a:pt x="12" y="35"/>
                </a:lnTo>
                <a:lnTo>
                  <a:pt x="12" y="49"/>
                </a:lnTo>
                <a:lnTo>
                  <a:pt x="12" y="11"/>
                </a:lnTo>
                <a:lnTo>
                  <a:pt x="12" y="21"/>
                </a:lnTo>
                <a:lnTo>
                  <a:pt x="14" y="39"/>
                </a:lnTo>
                <a:lnTo>
                  <a:pt x="14" y="10"/>
                </a:lnTo>
                <a:lnTo>
                  <a:pt x="14" y="18"/>
                </a:lnTo>
                <a:lnTo>
                  <a:pt x="16" y="11"/>
                </a:lnTo>
                <a:lnTo>
                  <a:pt x="16" y="34"/>
                </a:lnTo>
                <a:lnTo>
                  <a:pt x="16" y="4"/>
                </a:lnTo>
                <a:lnTo>
                  <a:pt x="16" y="15"/>
                </a:lnTo>
                <a:lnTo>
                  <a:pt x="18" y="19"/>
                </a:lnTo>
                <a:lnTo>
                  <a:pt x="18" y="33"/>
                </a:lnTo>
                <a:lnTo>
                  <a:pt x="18" y="5"/>
                </a:lnTo>
                <a:lnTo>
                  <a:pt x="19" y="13"/>
                </a:lnTo>
                <a:lnTo>
                  <a:pt x="19" y="53"/>
                </a:lnTo>
                <a:lnTo>
                  <a:pt x="19" y="6"/>
                </a:lnTo>
                <a:lnTo>
                  <a:pt x="19" y="35"/>
                </a:lnTo>
                <a:lnTo>
                  <a:pt x="21" y="24"/>
                </a:lnTo>
                <a:lnTo>
                  <a:pt x="21" y="48"/>
                </a:lnTo>
                <a:lnTo>
                  <a:pt x="21" y="30"/>
                </a:lnTo>
                <a:lnTo>
                  <a:pt x="23" y="29"/>
                </a:lnTo>
                <a:lnTo>
                  <a:pt x="23" y="51"/>
                </a:lnTo>
                <a:lnTo>
                  <a:pt x="23" y="22"/>
                </a:lnTo>
                <a:lnTo>
                  <a:pt x="23" y="36"/>
                </a:lnTo>
                <a:lnTo>
                  <a:pt x="24" y="31"/>
                </a:lnTo>
                <a:lnTo>
                  <a:pt x="24" y="50"/>
                </a:lnTo>
                <a:lnTo>
                  <a:pt x="24" y="20"/>
                </a:lnTo>
                <a:lnTo>
                  <a:pt x="24" y="36"/>
                </a:lnTo>
                <a:lnTo>
                  <a:pt x="26" y="33"/>
                </a:lnTo>
                <a:lnTo>
                  <a:pt x="26" y="38"/>
                </a:lnTo>
                <a:lnTo>
                  <a:pt x="26" y="3"/>
                </a:lnTo>
                <a:lnTo>
                  <a:pt x="26" y="32"/>
                </a:lnTo>
                <a:lnTo>
                  <a:pt x="28" y="34"/>
                </a:lnTo>
                <a:lnTo>
                  <a:pt x="28" y="44"/>
                </a:lnTo>
                <a:lnTo>
                  <a:pt x="28" y="15"/>
                </a:lnTo>
                <a:lnTo>
                  <a:pt x="28" y="22"/>
                </a:lnTo>
                <a:lnTo>
                  <a:pt x="30" y="25"/>
                </a:lnTo>
                <a:lnTo>
                  <a:pt x="30" y="26"/>
                </a:lnTo>
                <a:lnTo>
                  <a:pt x="30" y="0"/>
                </a:lnTo>
                <a:lnTo>
                  <a:pt x="30" y="19"/>
                </a:lnTo>
                <a:lnTo>
                  <a:pt x="31" y="19"/>
                </a:lnTo>
                <a:lnTo>
                  <a:pt x="31" y="36"/>
                </a:lnTo>
                <a:lnTo>
                  <a:pt x="31" y="5"/>
                </a:lnTo>
                <a:lnTo>
                  <a:pt x="31" y="10"/>
                </a:lnTo>
                <a:lnTo>
                  <a:pt x="33" y="17"/>
                </a:lnTo>
                <a:lnTo>
                  <a:pt x="33" y="35"/>
                </a:lnTo>
                <a:lnTo>
                  <a:pt x="33" y="1"/>
                </a:lnTo>
                <a:lnTo>
                  <a:pt x="33" y="27"/>
                </a:lnTo>
                <a:lnTo>
                  <a:pt x="35" y="29"/>
                </a:lnTo>
                <a:lnTo>
                  <a:pt x="35" y="65"/>
                </a:lnTo>
                <a:lnTo>
                  <a:pt x="35" y="19"/>
                </a:lnTo>
                <a:lnTo>
                  <a:pt x="35" y="56"/>
                </a:lnTo>
                <a:lnTo>
                  <a:pt x="37" y="59"/>
                </a:lnTo>
                <a:lnTo>
                  <a:pt x="37" y="82"/>
                </a:lnTo>
                <a:lnTo>
                  <a:pt x="37" y="21"/>
                </a:lnTo>
                <a:lnTo>
                  <a:pt x="37" y="52"/>
                </a:lnTo>
                <a:lnTo>
                  <a:pt x="38" y="46"/>
                </a:lnTo>
                <a:lnTo>
                  <a:pt x="38" y="63"/>
                </a:lnTo>
                <a:lnTo>
                  <a:pt x="38" y="31"/>
                </a:lnTo>
                <a:lnTo>
                  <a:pt x="38" y="48"/>
                </a:lnTo>
                <a:lnTo>
                  <a:pt x="40" y="48"/>
                </a:lnTo>
                <a:lnTo>
                  <a:pt x="40" y="73"/>
                </a:lnTo>
                <a:lnTo>
                  <a:pt x="40" y="19"/>
                </a:lnTo>
                <a:lnTo>
                  <a:pt x="42" y="18"/>
                </a:lnTo>
                <a:lnTo>
                  <a:pt x="42" y="57"/>
                </a:lnTo>
                <a:lnTo>
                  <a:pt x="42" y="48"/>
                </a:lnTo>
                <a:lnTo>
                  <a:pt x="44" y="57"/>
                </a:lnTo>
                <a:lnTo>
                  <a:pt x="44" y="14"/>
                </a:lnTo>
                <a:lnTo>
                  <a:pt x="44" y="44"/>
                </a:lnTo>
                <a:lnTo>
                  <a:pt x="45" y="39"/>
                </a:lnTo>
                <a:lnTo>
                  <a:pt x="45" y="49"/>
                </a:lnTo>
                <a:lnTo>
                  <a:pt x="45" y="21"/>
                </a:lnTo>
                <a:lnTo>
                  <a:pt x="45" y="45"/>
                </a:lnTo>
                <a:lnTo>
                  <a:pt x="47" y="47"/>
                </a:lnTo>
                <a:lnTo>
                  <a:pt x="47" y="53"/>
                </a:lnTo>
                <a:lnTo>
                  <a:pt x="47" y="18"/>
                </a:lnTo>
                <a:lnTo>
                  <a:pt x="47" y="31"/>
                </a:lnTo>
                <a:lnTo>
                  <a:pt x="49" y="29"/>
                </a:lnTo>
                <a:lnTo>
                  <a:pt x="49" y="61"/>
                </a:lnTo>
                <a:lnTo>
                  <a:pt x="49" y="19"/>
                </a:lnTo>
                <a:lnTo>
                  <a:pt x="49" y="57"/>
                </a:lnTo>
                <a:lnTo>
                  <a:pt x="51" y="46"/>
                </a:lnTo>
                <a:lnTo>
                  <a:pt x="51" y="65"/>
                </a:lnTo>
                <a:lnTo>
                  <a:pt x="51" y="23"/>
                </a:lnTo>
                <a:lnTo>
                  <a:pt x="51" y="49"/>
                </a:lnTo>
                <a:lnTo>
                  <a:pt x="52" y="37"/>
                </a:lnTo>
                <a:lnTo>
                  <a:pt x="52" y="58"/>
                </a:lnTo>
                <a:lnTo>
                  <a:pt x="52" y="25"/>
                </a:lnTo>
                <a:lnTo>
                  <a:pt x="52" y="30"/>
                </a:lnTo>
                <a:lnTo>
                  <a:pt x="54" y="13"/>
                </a:lnTo>
                <a:lnTo>
                  <a:pt x="54" y="46"/>
                </a:lnTo>
                <a:lnTo>
                  <a:pt x="54" y="11"/>
                </a:lnTo>
                <a:lnTo>
                  <a:pt x="54" y="16"/>
                </a:lnTo>
                <a:lnTo>
                  <a:pt x="56" y="19"/>
                </a:lnTo>
                <a:lnTo>
                  <a:pt x="56" y="55"/>
                </a:lnTo>
                <a:lnTo>
                  <a:pt x="56" y="13"/>
                </a:lnTo>
                <a:lnTo>
                  <a:pt x="56" y="18"/>
                </a:lnTo>
                <a:lnTo>
                  <a:pt x="58" y="24"/>
                </a:lnTo>
                <a:lnTo>
                  <a:pt x="58" y="44"/>
                </a:lnTo>
                <a:lnTo>
                  <a:pt x="58" y="21"/>
                </a:lnTo>
                <a:lnTo>
                  <a:pt x="58" y="39"/>
                </a:lnTo>
                <a:lnTo>
                  <a:pt x="59" y="44"/>
                </a:lnTo>
                <a:lnTo>
                  <a:pt x="59" y="61"/>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7" name="Freeform 113"/>
          <p:cNvSpPr>
            <a:spLocks/>
          </p:cNvSpPr>
          <p:nvPr/>
        </p:nvSpPr>
        <p:spPr bwMode="auto">
          <a:xfrm>
            <a:off x="7697437" y="2381033"/>
            <a:ext cx="372081" cy="386819"/>
          </a:xfrm>
          <a:custGeom>
            <a:avLst/>
            <a:gdLst/>
            <a:ahLst/>
            <a:cxnLst>
              <a:cxn ang="0">
                <a:pos x="0" y="78"/>
              </a:cxn>
              <a:cxn ang="0">
                <a:pos x="2" y="59"/>
              </a:cxn>
              <a:cxn ang="0">
                <a:pos x="4" y="106"/>
              </a:cxn>
              <a:cxn ang="0">
                <a:pos x="5" y="87"/>
              </a:cxn>
              <a:cxn ang="0">
                <a:pos x="5" y="93"/>
              </a:cxn>
              <a:cxn ang="0">
                <a:pos x="7" y="61"/>
              </a:cxn>
              <a:cxn ang="0">
                <a:pos x="9" y="108"/>
              </a:cxn>
              <a:cxn ang="0">
                <a:pos x="11" y="75"/>
              </a:cxn>
              <a:cxn ang="0">
                <a:pos x="11" y="78"/>
              </a:cxn>
              <a:cxn ang="0">
                <a:pos x="12" y="57"/>
              </a:cxn>
              <a:cxn ang="0">
                <a:pos x="14" y="84"/>
              </a:cxn>
              <a:cxn ang="0">
                <a:pos x="16" y="64"/>
              </a:cxn>
              <a:cxn ang="0">
                <a:pos x="18" y="50"/>
              </a:cxn>
              <a:cxn ang="0">
                <a:pos x="18" y="41"/>
              </a:cxn>
              <a:cxn ang="0">
                <a:pos x="19" y="35"/>
              </a:cxn>
              <a:cxn ang="0">
                <a:pos x="21" y="74"/>
              </a:cxn>
              <a:cxn ang="0">
                <a:pos x="23" y="62"/>
              </a:cxn>
              <a:cxn ang="0">
                <a:pos x="23" y="57"/>
              </a:cxn>
              <a:cxn ang="0">
                <a:pos x="25" y="96"/>
              </a:cxn>
              <a:cxn ang="0">
                <a:pos x="26" y="34"/>
              </a:cxn>
              <a:cxn ang="0">
                <a:pos x="28" y="67"/>
              </a:cxn>
              <a:cxn ang="0">
                <a:pos x="30" y="47"/>
              </a:cxn>
              <a:cxn ang="0">
                <a:pos x="30" y="75"/>
              </a:cxn>
              <a:cxn ang="0">
                <a:pos x="32" y="34"/>
              </a:cxn>
              <a:cxn ang="0">
                <a:pos x="33" y="0"/>
              </a:cxn>
              <a:cxn ang="0">
                <a:pos x="35" y="116"/>
              </a:cxn>
              <a:cxn ang="0">
                <a:pos x="37" y="87"/>
              </a:cxn>
              <a:cxn ang="0">
                <a:pos x="37" y="80"/>
              </a:cxn>
              <a:cxn ang="0">
                <a:pos x="39" y="36"/>
              </a:cxn>
              <a:cxn ang="0">
                <a:pos x="40" y="70"/>
              </a:cxn>
              <a:cxn ang="0">
                <a:pos x="42" y="53"/>
              </a:cxn>
              <a:cxn ang="0">
                <a:pos x="44" y="58"/>
              </a:cxn>
              <a:cxn ang="0">
                <a:pos x="46" y="52"/>
              </a:cxn>
              <a:cxn ang="0">
                <a:pos x="47" y="74"/>
              </a:cxn>
              <a:cxn ang="0">
                <a:pos x="49" y="23"/>
              </a:cxn>
              <a:cxn ang="0">
                <a:pos x="51" y="40"/>
              </a:cxn>
              <a:cxn ang="0">
                <a:pos x="52" y="77"/>
              </a:cxn>
              <a:cxn ang="0">
                <a:pos x="54" y="30"/>
              </a:cxn>
              <a:cxn ang="0">
                <a:pos x="56" y="59"/>
              </a:cxn>
              <a:cxn ang="0">
                <a:pos x="56" y="97"/>
              </a:cxn>
              <a:cxn ang="0">
                <a:pos x="58" y="65"/>
              </a:cxn>
              <a:cxn ang="0">
                <a:pos x="59" y="100"/>
              </a:cxn>
            </a:cxnLst>
            <a:rect l="0" t="0" r="r" b="b"/>
            <a:pathLst>
              <a:path w="59" h="116">
                <a:moveTo>
                  <a:pt x="0" y="89"/>
                </a:moveTo>
                <a:lnTo>
                  <a:pt x="0" y="47"/>
                </a:lnTo>
                <a:lnTo>
                  <a:pt x="0" y="78"/>
                </a:lnTo>
                <a:lnTo>
                  <a:pt x="2" y="68"/>
                </a:lnTo>
                <a:lnTo>
                  <a:pt x="2" y="98"/>
                </a:lnTo>
                <a:lnTo>
                  <a:pt x="2" y="59"/>
                </a:lnTo>
                <a:lnTo>
                  <a:pt x="2" y="82"/>
                </a:lnTo>
                <a:lnTo>
                  <a:pt x="4" y="90"/>
                </a:lnTo>
                <a:lnTo>
                  <a:pt x="4" y="106"/>
                </a:lnTo>
                <a:lnTo>
                  <a:pt x="4" y="60"/>
                </a:lnTo>
                <a:lnTo>
                  <a:pt x="4" y="90"/>
                </a:lnTo>
                <a:lnTo>
                  <a:pt x="5" y="87"/>
                </a:lnTo>
                <a:lnTo>
                  <a:pt x="5" y="96"/>
                </a:lnTo>
                <a:lnTo>
                  <a:pt x="5" y="43"/>
                </a:lnTo>
                <a:lnTo>
                  <a:pt x="5" y="93"/>
                </a:lnTo>
                <a:lnTo>
                  <a:pt x="7" y="100"/>
                </a:lnTo>
                <a:lnTo>
                  <a:pt x="7" y="115"/>
                </a:lnTo>
                <a:lnTo>
                  <a:pt x="7" y="61"/>
                </a:lnTo>
                <a:lnTo>
                  <a:pt x="7" y="78"/>
                </a:lnTo>
                <a:lnTo>
                  <a:pt x="9" y="84"/>
                </a:lnTo>
                <a:lnTo>
                  <a:pt x="9" y="108"/>
                </a:lnTo>
                <a:lnTo>
                  <a:pt x="9" y="72"/>
                </a:lnTo>
                <a:lnTo>
                  <a:pt x="9" y="82"/>
                </a:lnTo>
                <a:lnTo>
                  <a:pt x="11" y="75"/>
                </a:lnTo>
                <a:lnTo>
                  <a:pt x="11" y="86"/>
                </a:lnTo>
                <a:lnTo>
                  <a:pt x="11" y="39"/>
                </a:lnTo>
                <a:lnTo>
                  <a:pt x="11" y="78"/>
                </a:lnTo>
                <a:lnTo>
                  <a:pt x="12" y="72"/>
                </a:lnTo>
                <a:lnTo>
                  <a:pt x="12" y="90"/>
                </a:lnTo>
                <a:lnTo>
                  <a:pt x="12" y="57"/>
                </a:lnTo>
                <a:lnTo>
                  <a:pt x="12" y="75"/>
                </a:lnTo>
                <a:lnTo>
                  <a:pt x="14" y="84"/>
                </a:lnTo>
                <a:lnTo>
                  <a:pt x="14" y="84"/>
                </a:lnTo>
                <a:lnTo>
                  <a:pt x="14" y="40"/>
                </a:lnTo>
                <a:lnTo>
                  <a:pt x="16" y="35"/>
                </a:lnTo>
                <a:lnTo>
                  <a:pt x="16" y="64"/>
                </a:lnTo>
                <a:lnTo>
                  <a:pt x="16" y="27"/>
                </a:lnTo>
                <a:lnTo>
                  <a:pt x="16" y="49"/>
                </a:lnTo>
                <a:lnTo>
                  <a:pt x="18" y="50"/>
                </a:lnTo>
                <a:lnTo>
                  <a:pt x="18" y="71"/>
                </a:lnTo>
                <a:lnTo>
                  <a:pt x="18" y="26"/>
                </a:lnTo>
                <a:lnTo>
                  <a:pt x="18" y="41"/>
                </a:lnTo>
                <a:lnTo>
                  <a:pt x="19" y="55"/>
                </a:lnTo>
                <a:lnTo>
                  <a:pt x="19" y="76"/>
                </a:lnTo>
                <a:lnTo>
                  <a:pt x="19" y="35"/>
                </a:lnTo>
                <a:lnTo>
                  <a:pt x="19" y="69"/>
                </a:lnTo>
                <a:lnTo>
                  <a:pt x="21" y="68"/>
                </a:lnTo>
                <a:lnTo>
                  <a:pt x="21" y="74"/>
                </a:lnTo>
                <a:lnTo>
                  <a:pt x="21" y="47"/>
                </a:lnTo>
                <a:lnTo>
                  <a:pt x="21" y="61"/>
                </a:lnTo>
                <a:lnTo>
                  <a:pt x="23" y="62"/>
                </a:lnTo>
                <a:lnTo>
                  <a:pt x="23" y="91"/>
                </a:lnTo>
                <a:lnTo>
                  <a:pt x="23" y="34"/>
                </a:lnTo>
                <a:lnTo>
                  <a:pt x="23" y="57"/>
                </a:lnTo>
                <a:lnTo>
                  <a:pt x="25" y="55"/>
                </a:lnTo>
                <a:lnTo>
                  <a:pt x="25" y="111"/>
                </a:lnTo>
                <a:lnTo>
                  <a:pt x="25" y="96"/>
                </a:lnTo>
                <a:lnTo>
                  <a:pt x="26" y="93"/>
                </a:lnTo>
                <a:lnTo>
                  <a:pt x="26" y="106"/>
                </a:lnTo>
                <a:lnTo>
                  <a:pt x="26" y="34"/>
                </a:lnTo>
                <a:lnTo>
                  <a:pt x="26" y="57"/>
                </a:lnTo>
                <a:lnTo>
                  <a:pt x="28" y="53"/>
                </a:lnTo>
                <a:lnTo>
                  <a:pt x="28" y="67"/>
                </a:lnTo>
                <a:lnTo>
                  <a:pt x="28" y="40"/>
                </a:lnTo>
                <a:lnTo>
                  <a:pt x="28" y="54"/>
                </a:lnTo>
                <a:lnTo>
                  <a:pt x="30" y="47"/>
                </a:lnTo>
                <a:lnTo>
                  <a:pt x="30" y="84"/>
                </a:lnTo>
                <a:lnTo>
                  <a:pt x="30" y="41"/>
                </a:lnTo>
                <a:lnTo>
                  <a:pt x="30" y="75"/>
                </a:lnTo>
                <a:lnTo>
                  <a:pt x="32" y="72"/>
                </a:lnTo>
                <a:lnTo>
                  <a:pt x="32" y="79"/>
                </a:lnTo>
                <a:lnTo>
                  <a:pt x="32" y="34"/>
                </a:lnTo>
                <a:lnTo>
                  <a:pt x="32" y="74"/>
                </a:lnTo>
                <a:lnTo>
                  <a:pt x="33" y="74"/>
                </a:lnTo>
                <a:lnTo>
                  <a:pt x="33" y="0"/>
                </a:lnTo>
                <a:lnTo>
                  <a:pt x="33" y="75"/>
                </a:lnTo>
                <a:lnTo>
                  <a:pt x="35" y="84"/>
                </a:lnTo>
                <a:lnTo>
                  <a:pt x="35" y="116"/>
                </a:lnTo>
                <a:lnTo>
                  <a:pt x="35" y="44"/>
                </a:lnTo>
                <a:lnTo>
                  <a:pt x="35" y="71"/>
                </a:lnTo>
                <a:lnTo>
                  <a:pt x="37" y="87"/>
                </a:lnTo>
                <a:lnTo>
                  <a:pt x="37" y="106"/>
                </a:lnTo>
                <a:lnTo>
                  <a:pt x="37" y="63"/>
                </a:lnTo>
                <a:lnTo>
                  <a:pt x="37" y="80"/>
                </a:lnTo>
                <a:lnTo>
                  <a:pt x="39" y="79"/>
                </a:lnTo>
                <a:lnTo>
                  <a:pt x="39" y="107"/>
                </a:lnTo>
                <a:lnTo>
                  <a:pt x="39" y="36"/>
                </a:lnTo>
                <a:lnTo>
                  <a:pt x="40" y="47"/>
                </a:lnTo>
                <a:lnTo>
                  <a:pt x="40" y="109"/>
                </a:lnTo>
                <a:lnTo>
                  <a:pt x="40" y="70"/>
                </a:lnTo>
                <a:lnTo>
                  <a:pt x="42" y="66"/>
                </a:lnTo>
                <a:lnTo>
                  <a:pt x="42" y="81"/>
                </a:lnTo>
                <a:lnTo>
                  <a:pt x="42" y="53"/>
                </a:lnTo>
                <a:lnTo>
                  <a:pt x="42" y="70"/>
                </a:lnTo>
                <a:lnTo>
                  <a:pt x="44" y="79"/>
                </a:lnTo>
                <a:lnTo>
                  <a:pt x="44" y="58"/>
                </a:lnTo>
                <a:lnTo>
                  <a:pt x="44" y="84"/>
                </a:lnTo>
                <a:lnTo>
                  <a:pt x="46" y="90"/>
                </a:lnTo>
                <a:lnTo>
                  <a:pt x="46" y="52"/>
                </a:lnTo>
                <a:lnTo>
                  <a:pt x="47" y="38"/>
                </a:lnTo>
                <a:lnTo>
                  <a:pt x="47" y="34"/>
                </a:lnTo>
                <a:lnTo>
                  <a:pt x="47" y="74"/>
                </a:lnTo>
                <a:lnTo>
                  <a:pt x="49" y="72"/>
                </a:lnTo>
                <a:lnTo>
                  <a:pt x="49" y="87"/>
                </a:lnTo>
                <a:lnTo>
                  <a:pt x="49" y="23"/>
                </a:lnTo>
                <a:lnTo>
                  <a:pt x="49" y="63"/>
                </a:lnTo>
                <a:lnTo>
                  <a:pt x="51" y="77"/>
                </a:lnTo>
                <a:lnTo>
                  <a:pt x="51" y="40"/>
                </a:lnTo>
                <a:lnTo>
                  <a:pt x="51" y="41"/>
                </a:lnTo>
                <a:lnTo>
                  <a:pt x="52" y="50"/>
                </a:lnTo>
                <a:lnTo>
                  <a:pt x="52" y="77"/>
                </a:lnTo>
                <a:lnTo>
                  <a:pt x="52" y="44"/>
                </a:lnTo>
                <a:lnTo>
                  <a:pt x="52" y="52"/>
                </a:lnTo>
                <a:lnTo>
                  <a:pt x="54" y="30"/>
                </a:lnTo>
                <a:lnTo>
                  <a:pt x="54" y="70"/>
                </a:lnTo>
                <a:lnTo>
                  <a:pt x="54" y="62"/>
                </a:lnTo>
                <a:lnTo>
                  <a:pt x="56" y="59"/>
                </a:lnTo>
                <a:lnTo>
                  <a:pt x="56" y="98"/>
                </a:lnTo>
                <a:lnTo>
                  <a:pt x="56" y="56"/>
                </a:lnTo>
                <a:lnTo>
                  <a:pt x="56" y="97"/>
                </a:lnTo>
                <a:lnTo>
                  <a:pt x="58" y="97"/>
                </a:lnTo>
                <a:lnTo>
                  <a:pt x="58" y="101"/>
                </a:lnTo>
                <a:lnTo>
                  <a:pt x="58" y="65"/>
                </a:lnTo>
                <a:lnTo>
                  <a:pt x="58" y="84"/>
                </a:lnTo>
                <a:lnTo>
                  <a:pt x="59" y="75"/>
                </a:lnTo>
                <a:lnTo>
                  <a:pt x="59" y="100"/>
                </a:lnTo>
                <a:lnTo>
                  <a:pt x="59" y="34"/>
                </a:lnTo>
                <a:lnTo>
                  <a:pt x="59" y="55"/>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8" name="Freeform 114"/>
          <p:cNvSpPr>
            <a:spLocks/>
          </p:cNvSpPr>
          <p:nvPr/>
        </p:nvSpPr>
        <p:spPr bwMode="auto">
          <a:xfrm>
            <a:off x="8069522" y="2474404"/>
            <a:ext cx="384697" cy="340133"/>
          </a:xfrm>
          <a:custGeom>
            <a:avLst/>
            <a:gdLst/>
            <a:ahLst/>
            <a:cxnLst>
              <a:cxn ang="0">
                <a:pos x="2" y="66"/>
              </a:cxn>
              <a:cxn ang="0">
                <a:pos x="4" y="58"/>
              </a:cxn>
              <a:cxn ang="0">
                <a:pos x="4" y="44"/>
              </a:cxn>
              <a:cxn ang="0">
                <a:pos x="6" y="0"/>
              </a:cxn>
              <a:cxn ang="0">
                <a:pos x="7" y="102"/>
              </a:cxn>
              <a:cxn ang="0">
                <a:pos x="9" y="27"/>
              </a:cxn>
              <a:cxn ang="0">
                <a:pos x="11" y="80"/>
              </a:cxn>
              <a:cxn ang="0">
                <a:pos x="13" y="82"/>
              </a:cxn>
              <a:cxn ang="0">
                <a:pos x="13" y="65"/>
              </a:cxn>
              <a:cxn ang="0">
                <a:pos x="14" y="43"/>
              </a:cxn>
              <a:cxn ang="0">
                <a:pos x="16" y="59"/>
              </a:cxn>
              <a:cxn ang="0">
                <a:pos x="18" y="52"/>
              </a:cxn>
              <a:cxn ang="0">
                <a:pos x="18" y="48"/>
              </a:cxn>
              <a:cxn ang="0">
                <a:pos x="20" y="25"/>
              </a:cxn>
              <a:cxn ang="0">
                <a:pos x="21" y="73"/>
              </a:cxn>
              <a:cxn ang="0">
                <a:pos x="23" y="28"/>
              </a:cxn>
              <a:cxn ang="0">
                <a:pos x="25" y="68"/>
              </a:cxn>
              <a:cxn ang="0">
                <a:pos x="27" y="56"/>
              </a:cxn>
              <a:cxn ang="0">
                <a:pos x="27" y="34"/>
              </a:cxn>
              <a:cxn ang="0">
                <a:pos x="28" y="42"/>
              </a:cxn>
              <a:cxn ang="0">
                <a:pos x="30" y="58"/>
              </a:cxn>
              <a:cxn ang="0">
                <a:pos x="32" y="46"/>
              </a:cxn>
              <a:cxn ang="0">
                <a:pos x="32" y="51"/>
              </a:cxn>
              <a:cxn ang="0">
                <a:pos x="33" y="79"/>
              </a:cxn>
              <a:cxn ang="0">
                <a:pos x="35" y="36"/>
              </a:cxn>
              <a:cxn ang="0">
                <a:pos x="37" y="78"/>
              </a:cxn>
              <a:cxn ang="0">
                <a:pos x="39" y="44"/>
              </a:cxn>
              <a:cxn ang="0">
                <a:pos x="39" y="46"/>
              </a:cxn>
              <a:cxn ang="0">
                <a:pos x="40" y="31"/>
              </a:cxn>
              <a:cxn ang="0">
                <a:pos x="42" y="68"/>
              </a:cxn>
              <a:cxn ang="0">
                <a:pos x="44" y="31"/>
              </a:cxn>
              <a:cxn ang="0">
                <a:pos x="46" y="44"/>
              </a:cxn>
              <a:cxn ang="0">
                <a:pos x="46" y="45"/>
              </a:cxn>
              <a:cxn ang="0">
                <a:pos x="47" y="32"/>
              </a:cxn>
              <a:cxn ang="0">
                <a:pos x="49" y="25"/>
              </a:cxn>
              <a:cxn ang="0">
                <a:pos x="51" y="53"/>
              </a:cxn>
              <a:cxn ang="0">
                <a:pos x="53" y="44"/>
              </a:cxn>
              <a:cxn ang="0">
                <a:pos x="53" y="45"/>
              </a:cxn>
              <a:cxn ang="0">
                <a:pos x="54" y="9"/>
              </a:cxn>
              <a:cxn ang="0">
                <a:pos x="56" y="6"/>
              </a:cxn>
              <a:cxn ang="0">
                <a:pos x="58" y="45"/>
              </a:cxn>
              <a:cxn ang="0">
                <a:pos x="60" y="22"/>
              </a:cxn>
            </a:cxnLst>
            <a:rect l="0" t="0" r="r" b="b"/>
            <a:pathLst>
              <a:path w="61" h="102">
                <a:moveTo>
                  <a:pt x="0" y="27"/>
                </a:moveTo>
                <a:lnTo>
                  <a:pt x="2" y="34"/>
                </a:lnTo>
                <a:lnTo>
                  <a:pt x="2" y="66"/>
                </a:lnTo>
                <a:lnTo>
                  <a:pt x="2" y="13"/>
                </a:lnTo>
                <a:lnTo>
                  <a:pt x="2" y="54"/>
                </a:lnTo>
                <a:lnTo>
                  <a:pt x="4" y="58"/>
                </a:lnTo>
                <a:lnTo>
                  <a:pt x="4" y="62"/>
                </a:lnTo>
                <a:lnTo>
                  <a:pt x="4" y="18"/>
                </a:lnTo>
                <a:lnTo>
                  <a:pt x="4" y="44"/>
                </a:lnTo>
                <a:lnTo>
                  <a:pt x="6" y="37"/>
                </a:lnTo>
                <a:lnTo>
                  <a:pt x="6" y="59"/>
                </a:lnTo>
                <a:lnTo>
                  <a:pt x="6" y="0"/>
                </a:lnTo>
                <a:lnTo>
                  <a:pt x="6" y="19"/>
                </a:lnTo>
                <a:lnTo>
                  <a:pt x="7" y="37"/>
                </a:lnTo>
                <a:lnTo>
                  <a:pt x="7" y="102"/>
                </a:lnTo>
                <a:lnTo>
                  <a:pt x="7" y="74"/>
                </a:lnTo>
                <a:lnTo>
                  <a:pt x="9" y="36"/>
                </a:lnTo>
                <a:lnTo>
                  <a:pt x="9" y="27"/>
                </a:lnTo>
                <a:lnTo>
                  <a:pt x="9" y="75"/>
                </a:lnTo>
                <a:lnTo>
                  <a:pt x="11" y="69"/>
                </a:lnTo>
                <a:lnTo>
                  <a:pt x="11" y="80"/>
                </a:lnTo>
                <a:lnTo>
                  <a:pt x="11" y="31"/>
                </a:lnTo>
                <a:lnTo>
                  <a:pt x="11" y="73"/>
                </a:lnTo>
                <a:lnTo>
                  <a:pt x="13" y="82"/>
                </a:lnTo>
                <a:lnTo>
                  <a:pt x="13" y="88"/>
                </a:lnTo>
                <a:lnTo>
                  <a:pt x="13" y="28"/>
                </a:lnTo>
                <a:lnTo>
                  <a:pt x="13" y="65"/>
                </a:lnTo>
                <a:lnTo>
                  <a:pt x="14" y="64"/>
                </a:lnTo>
                <a:lnTo>
                  <a:pt x="14" y="71"/>
                </a:lnTo>
                <a:lnTo>
                  <a:pt x="14" y="43"/>
                </a:lnTo>
                <a:lnTo>
                  <a:pt x="14" y="56"/>
                </a:lnTo>
                <a:lnTo>
                  <a:pt x="16" y="53"/>
                </a:lnTo>
                <a:lnTo>
                  <a:pt x="16" y="59"/>
                </a:lnTo>
                <a:lnTo>
                  <a:pt x="16" y="26"/>
                </a:lnTo>
                <a:lnTo>
                  <a:pt x="16" y="41"/>
                </a:lnTo>
                <a:lnTo>
                  <a:pt x="18" y="52"/>
                </a:lnTo>
                <a:lnTo>
                  <a:pt x="18" y="73"/>
                </a:lnTo>
                <a:lnTo>
                  <a:pt x="18" y="44"/>
                </a:lnTo>
                <a:lnTo>
                  <a:pt x="18" y="48"/>
                </a:lnTo>
                <a:lnTo>
                  <a:pt x="20" y="46"/>
                </a:lnTo>
                <a:lnTo>
                  <a:pt x="20" y="68"/>
                </a:lnTo>
                <a:lnTo>
                  <a:pt x="20" y="25"/>
                </a:lnTo>
                <a:lnTo>
                  <a:pt x="20" y="45"/>
                </a:lnTo>
                <a:lnTo>
                  <a:pt x="21" y="57"/>
                </a:lnTo>
                <a:lnTo>
                  <a:pt x="21" y="73"/>
                </a:lnTo>
                <a:lnTo>
                  <a:pt x="21" y="31"/>
                </a:lnTo>
                <a:lnTo>
                  <a:pt x="21" y="35"/>
                </a:lnTo>
                <a:lnTo>
                  <a:pt x="23" y="28"/>
                </a:lnTo>
                <a:lnTo>
                  <a:pt x="23" y="69"/>
                </a:lnTo>
                <a:lnTo>
                  <a:pt x="23" y="68"/>
                </a:lnTo>
                <a:lnTo>
                  <a:pt x="25" y="68"/>
                </a:lnTo>
                <a:lnTo>
                  <a:pt x="25" y="18"/>
                </a:lnTo>
                <a:lnTo>
                  <a:pt x="25" y="42"/>
                </a:lnTo>
                <a:lnTo>
                  <a:pt x="27" y="56"/>
                </a:lnTo>
                <a:lnTo>
                  <a:pt x="27" y="63"/>
                </a:lnTo>
                <a:lnTo>
                  <a:pt x="27" y="15"/>
                </a:lnTo>
                <a:lnTo>
                  <a:pt x="27" y="34"/>
                </a:lnTo>
                <a:lnTo>
                  <a:pt x="28" y="56"/>
                </a:lnTo>
                <a:lnTo>
                  <a:pt x="28" y="93"/>
                </a:lnTo>
                <a:lnTo>
                  <a:pt x="28" y="42"/>
                </a:lnTo>
                <a:lnTo>
                  <a:pt x="28" y="48"/>
                </a:lnTo>
                <a:lnTo>
                  <a:pt x="30" y="47"/>
                </a:lnTo>
                <a:lnTo>
                  <a:pt x="30" y="58"/>
                </a:lnTo>
                <a:lnTo>
                  <a:pt x="30" y="37"/>
                </a:lnTo>
                <a:lnTo>
                  <a:pt x="30" y="41"/>
                </a:lnTo>
                <a:lnTo>
                  <a:pt x="32" y="46"/>
                </a:lnTo>
                <a:lnTo>
                  <a:pt x="32" y="57"/>
                </a:lnTo>
                <a:lnTo>
                  <a:pt x="32" y="31"/>
                </a:lnTo>
                <a:lnTo>
                  <a:pt x="32" y="51"/>
                </a:lnTo>
                <a:lnTo>
                  <a:pt x="33" y="54"/>
                </a:lnTo>
                <a:lnTo>
                  <a:pt x="33" y="37"/>
                </a:lnTo>
                <a:lnTo>
                  <a:pt x="33" y="79"/>
                </a:lnTo>
                <a:lnTo>
                  <a:pt x="35" y="70"/>
                </a:lnTo>
                <a:lnTo>
                  <a:pt x="35" y="76"/>
                </a:lnTo>
                <a:lnTo>
                  <a:pt x="35" y="36"/>
                </a:lnTo>
                <a:lnTo>
                  <a:pt x="35" y="48"/>
                </a:lnTo>
                <a:lnTo>
                  <a:pt x="37" y="40"/>
                </a:lnTo>
                <a:lnTo>
                  <a:pt x="37" y="78"/>
                </a:lnTo>
                <a:lnTo>
                  <a:pt x="37" y="33"/>
                </a:lnTo>
                <a:lnTo>
                  <a:pt x="37" y="47"/>
                </a:lnTo>
                <a:lnTo>
                  <a:pt x="39" y="44"/>
                </a:lnTo>
                <a:lnTo>
                  <a:pt x="39" y="64"/>
                </a:lnTo>
                <a:lnTo>
                  <a:pt x="39" y="7"/>
                </a:lnTo>
                <a:lnTo>
                  <a:pt x="39" y="46"/>
                </a:lnTo>
                <a:lnTo>
                  <a:pt x="40" y="58"/>
                </a:lnTo>
                <a:lnTo>
                  <a:pt x="40" y="61"/>
                </a:lnTo>
                <a:lnTo>
                  <a:pt x="40" y="31"/>
                </a:lnTo>
                <a:lnTo>
                  <a:pt x="40" y="38"/>
                </a:lnTo>
                <a:lnTo>
                  <a:pt x="42" y="35"/>
                </a:lnTo>
                <a:lnTo>
                  <a:pt x="42" y="68"/>
                </a:lnTo>
                <a:lnTo>
                  <a:pt x="42" y="34"/>
                </a:lnTo>
                <a:lnTo>
                  <a:pt x="42" y="49"/>
                </a:lnTo>
                <a:lnTo>
                  <a:pt x="44" y="31"/>
                </a:lnTo>
                <a:lnTo>
                  <a:pt x="44" y="75"/>
                </a:lnTo>
                <a:lnTo>
                  <a:pt x="44" y="35"/>
                </a:lnTo>
                <a:lnTo>
                  <a:pt x="46" y="44"/>
                </a:lnTo>
                <a:lnTo>
                  <a:pt x="46" y="56"/>
                </a:lnTo>
                <a:lnTo>
                  <a:pt x="46" y="34"/>
                </a:lnTo>
                <a:lnTo>
                  <a:pt x="46" y="45"/>
                </a:lnTo>
                <a:lnTo>
                  <a:pt x="47" y="45"/>
                </a:lnTo>
                <a:lnTo>
                  <a:pt x="47" y="20"/>
                </a:lnTo>
                <a:lnTo>
                  <a:pt x="47" y="32"/>
                </a:lnTo>
                <a:lnTo>
                  <a:pt x="49" y="27"/>
                </a:lnTo>
                <a:lnTo>
                  <a:pt x="49" y="49"/>
                </a:lnTo>
                <a:lnTo>
                  <a:pt x="49" y="25"/>
                </a:lnTo>
                <a:lnTo>
                  <a:pt x="49" y="43"/>
                </a:lnTo>
                <a:lnTo>
                  <a:pt x="51" y="40"/>
                </a:lnTo>
                <a:lnTo>
                  <a:pt x="51" y="53"/>
                </a:lnTo>
                <a:lnTo>
                  <a:pt x="51" y="31"/>
                </a:lnTo>
                <a:lnTo>
                  <a:pt x="51" y="45"/>
                </a:lnTo>
                <a:lnTo>
                  <a:pt x="53" y="44"/>
                </a:lnTo>
                <a:lnTo>
                  <a:pt x="53" y="54"/>
                </a:lnTo>
                <a:lnTo>
                  <a:pt x="53" y="24"/>
                </a:lnTo>
                <a:lnTo>
                  <a:pt x="53" y="45"/>
                </a:lnTo>
                <a:lnTo>
                  <a:pt x="54" y="39"/>
                </a:lnTo>
                <a:lnTo>
                  <a:pt x="54" y="44"/>
                </a:lnTo>
                <a:lnTo>
                  <a:pt x="54" y="9"/>
                </a:lnTo>
                <a:lnTo>
                  <a:pt x="54" y="20"/>
                </a:lnTo>
                <a:lnTo>
                  <a:pt x="56" y="15"/>
                </a:lnTo>
                <a:lnTo>
                  <a:pt x="56" y="6"/>
                </a:lnTo>
                <a:lnTo>
                  <a:pt x="56" y="33"/>
                </a:lnTo>
                <a:lnTo>
                  <a:pt x="58" y="13"/>
                </a:lnTo>
                <a:lnTo>
                  <a:pt x="58" y="45"/>
                </a:lnTo>
                <a:lnTo>
                  <a:pt x="60" y="44"/>
                </a:lnTo>
                <a:lnTo>
                  <a:pt x="60" y="50"/>
                </a:lnTo>
                <a:lnTo>
                  <a:pt x="60" y="22"/>
                </a:lnTo>
                <a:lnTo>
                  <a:pt x="60" y="33"/>
                </a:lnTo>
                <a:lnTo>
                  <a:pt x="61" y="34"/>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9" name="Freeform 115"/>
          <p:cNvSpPr>
            <a:spLocks/>
          </p:cNvSpPr>
          <p:nvPr/>
        </p:nvSpPr>
        <p:spPr bwMode="auto">
          <a:xfrm>
            <a:off x="8454219" y="2427717"/>
            <a:ext cx="365777" cy="246764"/>
          </a:xfrm>
          <a:custGeom>
            <a:avLst/>
            <a:gdLst/>
            <a:ahLst/>
            <a:cxnLst>
              <a:cxn ang="0">
                <a:pos x="0" y="31"/>
              </a:cxn>
              <a:cxn ang="0">
                <a:pos x="2" y="66"/>
              </a:cxn>
              <a:cxn ang="0">
                <a:pos x="4" y="51"/>
              </a:cxn>
              <a:cxn ang="0">
                <a:pos x="4" y="53"/>
              </a:cxn>
              <a:cxn ang="0">
                <a:pos x="6" y="45"/>
              </a:cxn>
              <a:cxn ang="0">
                <a:pos x="7" y="58"/>
              </a:cxn>
              <a:cxn ang="0">
                <a:pos x="9" y="58"/>
              </a:cxn>
              <a:cxn ang="0">
                <a:pos x="11" y="28"/>
              </a:cxn>
              <a:cxn ang="0">
                <a:pos x="12" y="45"/>
              </a:cxn>
              <a:cxn ang="0">
                <a:pos x="12" y="33"/>
              </a:cxn>
              <a:cxn ang="0">
                <a:pos x="14" y="11"/>
              </a:cxn>
              <a:cxn ang="0">
                <a:pos x="16" y="59"/>
              </a:cxn>
              <a:cxn ang="0">
                <a:pos x="18" y="50"/>
              </a:cxn>
              <a:cxn ang="0">
                <a:pos x="18" y="39"/>
              </a:cxn>
              <a:cxn ang="0">
                <a:pos x="19" y="14"/>
              </a:cxn>
              <a:cxn ang="0">
                <a:pos x="21" y="17"/>
              </a:cxn>
              <a:cxn ang="0">
                <a:pos x="23" y="58"/>
              </a:cxn>
              <a:cxn ang="0">
                <a:pos x="25" y="10"/>
              </a:cxn>
              <a:cxn ang="0">
                <a:pos x="25" y="23"/>
              </a:cxn>
              <a:cxn ang="0">
                <a:pos x="26" y="40"/>
              </a:cxn>
              <a:cxn ang="0">
                <a:pos x="28" y="26"/>
              </a:cxn>
              <a:cxn ang="0">
                <a:pos x="30" y="51"/>
              </a:cxn>
              <a:cxn ang="0">
                <a:pos x="32" y="54"/>
              </a:cxn>
              <a:cxn ang="0">
                <a:pos x="33" y="32"/>
              </a:cxn>
              <a:cxn ang="0">
                <a:pos x="33" y="24"/>
              </a:cxn>
              <a:cxn ang="0">
                <a:pos x="35" y="0"/>
              </a:cxn>
              <a:cxn ang="0">
                <a:pos x="37" y="58"/>
              </a:cxn>
              <a:cxn ang="0">
                <a:pos x="39" y="53"/>
              </a:cxn>
              <a:cxn ang="0">
                <a:pos x="40" y="39"/>
              </a:cxn>
              <a:cxn ang="0">
                <a:pos x="40" y="35"/>
              </a:cxn>
              <a:cxn ang="0">
                <a:pos x="42" y="23"/>
              </a:cxn>
              <a:cxn ang="0">
                <a:pos x="44" y="53"/>
              </a:cxn>
              <a:cxn ang="0">
                <a:pos x="46" y="39"/>
              </a:cxn>
              <a:cxn ang="0">
                <a:pos x="46" y="27"/>
              </a:cxn>
              <a:cxn ang="0">
                <a:pos x="47" y="8"/>
              </a:cxn>
              <a:cxn ang="0">
                <a:pos x="49" y="51"/>
              </a:cxn>
              <a:cxn ang="0">
                <a:pos x="51" y="32"/>
              </a:cxn>
              <a:cxn ang="0">
                <a:pos x="51" y="22"/>
              </a:cxn>
              <a:cxn ang="0">
                <a:pos x="53" y="68"/>
              </a:cxn>
              <a:cxn ang="0">
                <a:pos x="54" y="9"/>
              </a:cxn>
              <a:cxn ang="0">
                <a:pos x="56" y="24"/>
              </a:cxn>
              <a:cxn ang="0">
                <a:pos x="58" y="54"/>
              </a:cxn>
            </a:cxnLst>
            <a:rect l="0" t="0" r="r" b="b"/>
            <a:pathLst>
              <a:path w="58" h="74">
                <a:moveTo>
                  <a:pt x="0" y="48"/>
                </a:moveTo>
                <a:lnTo>
                  <a:pt x="0" y="74"/>
                </a:lnTo>
                <a:lnTo>
                  <a:pt x="0" y="31"/>
                </a:lnTo>
                <a:lnTo>
                  <a:pt x="0" y="64"/>
                </a:lnTo>
                <a:lnTo>
                  <a:pt x="2" y="58"/>
                </a:lnTo>
                <a:lnTo>
                  <a:pt x="2" y="66"/>
                </a:lnTo>
                <a:lnTo>
                  <a:pt x="2" y="45"/>
                </a:lnTo>
                <a:lnTo>
                  <a:pt x="2" y="47"/>
                </a:lnTo>
                <a:lnTo>
                  <a:pt x="4" y="51"/>
                </a:lnTo>
                <a:lnTo>
                  <a:pt x="4" y="66"/>
                </a:lnTo>
                <a:lnTo>
                  <a:pt x="4" y="16"/>
                </a:lnTo>
                <a:lnTo>
                  <a:pt x="4" y="53"/>
                </a:lnTo>
                <a:lnTo>
                  <a:pt x="6" y="59"/>
                </a:lnTo>
                <a:lnTo>
                  <a:pt x="6" y="68"/>
                </a:lnTo>
                <a:lnTo>
                  <a:pt x="6" y="45"/>
                </a:lnTo>
                <a:lnTo>
                  <a:pt x="6" y="51"/>
                </a:lnTo>
                <a:lnTo>
                  <a:pt x="7" y="50"/>
                </a:lnTo>
                <a:lnTo>
                  <a:pt x="7" y="58"/>
                </a:lnTo>
                <a:lnTo>
                  <a:pt x="7" y="30"/>
                </a:lnTo>
                <a:lnTo>
                  <a:pt x="7" y="53"/>
                </a:lnTo>
                <a:lnTo>
                  <a:pt x="9" y="58"/>
                </a:lnTo>
                <a:lnTo>
                  <a:pt x="9" y="14"/>
                </a:lnTo>
                <a:lnTo>
                  <a:pt x="9" y="26"/>
                </a:lnTo>
                <a:lnTo>
                  <a:pt x="11" y="28"/>
                </a:lnTo>
                <a:lnTo>
                  <a:pt x="11" y="22"/>
                </a:lnTo>
                <a:lnTo>
                  <a:pt x="11" y="70"/>
                </a:lnTo>
                <a:lnTo>
                  <a:pt x="12" y="45"/>
                </a:lnTo>
                <a:lnTo>
                  <a:pt x="12" y="50"/>
                </a:lnTo>
                <a:lnTo>
                  <a:pt x="12" y="4"/>
                </a:lnTo>
                <a:lnTo>
                  <a:pt x="12" y="33"/>
                </a:lnTo>
                <a:lnTo>
                  <a:pt x="14" y="33"/>
                </a:lnTo>
                <a:lnTo>
                  <a:pt x="14" y="36"/>
                </a:lnTo>
                <a:lnTo>
                  <a:pt x="14" y="11"/>
                </a:lnTo>
                <a:lnTo>
                  <a:pt x="14" y="29"/>
                </a:lnTo>
                <a:lnTo>
                  <a:pt x="16" y="27"/>
                </a:lnTo>
                <a:lnTo>
                  <a:pt x="16" y="59"/>
                </a:lnTo>
                <a:lnTo>
                  <a:pt x="16" y="22"/>
                </a:lnTo>
                <a:lnTo>
                  <a:pt x="16" y="52"/>
                </a:lnTo>
                <a:lnTo>
                  <a:pt x="18" y="50"/>
                </a:lnTo>
                <a:lnTo>
                  <a:pt x="18" y="50"/>
                </a:lnTo>
                <a:lnTo>
                  <a:pt x="18" y="20"/>
                </a:lnTo>
                <a:lnTo>
                  <a:pt x="18" y="39"/>
                </a:lnTo>
                <a:lnTo>
                  <a:pt x="19" y="39"/>
                </a:lnTo>
                <a:lnTo>
                  <a:pt x="19" y="51"/>
                </a:lnTo>
                <a:lnTo>
                  <a:pt x="19" y="14"/>
                </a:lnTo>
                <a:lnTo>
                  <a:pt x="19" y="44"/>
                </a:lnTo>
                <a:lnTo>
                  <a:pt x="21" y="40"/>
                </a:lnTo>
                <a:lnTo>
                  <a:pt x="21" y="17"/>
                </a:lnTo>
                <a:lnTo>
                  <a:pt x="21" y="57"/>
                </a:lnTo>
                <a:lnTo>
                  <a:pt x="23" y="57"/>
                </a:lnTo>
                <a:lnTo>
                  <a:pt x="23" y="58"/>
                </a:lnTo>
                <a:lnTo>
                  <a:pt x="23" y="20"/>
                </a:lnTo>
                <a:lnTo>
                  <a:pt x="23" y="27"/>
                </a:lnTo>
                <a:lnTo>
                  <a:pt x="25" y="10"/>
                </a:lnTo>
                <a:lnTo>
                  <a:pt x="25" y="31"/>
                </a:lnTo>
                <a:lnTo>
                  <a:pt x="25" y="6"/>
                </a:lnTo>
                <a:lnTo>
                  <a:pt x="25" y="23"/>
                </a:lnTo>
                <a:lnTo>
                  <a:pt x="26" y="15"/>
                </a:lnTo>
                <a:lnTo>
                  <a:pt x="26" y="2"/>
                </a:lnTo>
                <a:lnTo>
                  <a:pt x="26" y="40"/>
                </a:lnTo>
                <a:lnTo>
                  <a:pt x="28" y="46"/>
                </a:lnTo>
                <a:lnTo>
                  <a:pt x="28" y="61"/>
                </a:lnTo>
                <a:lnTo>
                  <a:pt x="28" y="26"/>
                </a:lnTo>
                <a:lnTo>
                  <a:pt x="28" y="37"/>
                </a:lnTo>
                <a:lnTo>
                  <a:pt x="30" y="33"/>
                </a:lnTo>
                <a:lnTo>
                  <a:pt x="30" y="51"/>
                </a:lnTo>
                <a:lnTo>
                  <a:pt x="30" y="26"/>
                </a:lnTo>
                <a:lnTo>
                  <a:pt x="30" y="37"/>
                </a:lnTo>
                <a:lnTo>
                  <a:pt x="32" y="54"/>
                </a:lnTo>
                <a:lnTo>
                  <a:pt x="32" y="13"/>
                </a:lnTo>
                <a:lnTo>
                  <a:pt x="32" y="27"/>
                </a:lnTo>
                <a:lnTo>
                  <a:pt x="33" y="32"/>
                </a:lnTo>
                <a:lnTo>
                  <a:pt x="33" y="33"/>
                </a:lnTo>
                <a:lnTo>
                  <a:pt x="33" y="12"/>
                </a:lnTo>
                <a:lnTo>
                  <a:pt x="33" y="24"/>
                </a:lnTo>
                <a:lnTo>
                  <a:pt x="35" y="27"/>
                </a:lnTo>
                <a:lnTo>
                  <a:pt x="35" y="39"/>
                </a:lnTo>
                <a:lnTo>
                  <a:pt x="35" y="0"/>
                </a:lnTo>
                <a:lnTo>
                  <a:pt x="35" y="23"/>
                </a:lnTo>
                <a:lnTo>
                  <a:pt x="37" y="20"/>
                </a:lnTo>
                <a:lnTo>
                  <a:pt x="37" y="58"/>
                </a:lnTo>
                <a:lnTo>
                  <a:pt x="37" y="41"/>
                </a:lnTo>
                <a:lnTo>
                  <a:pt x="39" y="32"/>
                </a:lnTo>
                <a:lnTo>
                  <a:pt x="39" y="53"/>
                </a:lnTo>
                <a:lnTo>
                  <a:pt x="39" y="20"/>
                </a:lnTo>
                <a:lnTo>
                  <a:pt x="39" y="37"/>
                </a:lnTo>
                <a:lnTo>
                  <a:pt x="40" y="39"/>
                </a:lnTo>
                <a:lnTo>
                  <a:pt x="40" y="58"/>
                </a:lnTo>
                <a:lnTo>
                  <a:pt x="40" y="30"/>
                </a:lnTo>
                <a:lnTo>
                  <a:pt x="40" y="35"/>
                </a:lnTo>
                <a:lnTo>
                  <a:pt x="42" y="29"/>
                </a:lnTo>
                <a:lnTo>
                  <a:pt x="42" y="49"/>
                </a:lnTo>
                <a:lnTo>
                  <a:pt x="42" y="23"/>
                </a:lnTo>
                <a:lnTo>
                  <a:pt x="42" y="30"/>
                </a:lnTo>
                <a:lnTo>
                  <a:pt x="44" y="32"/>
                </a:lnTo>
                <a:lnTo>
                  <a:pt x="44" y="53"/>
                </a:lnTo>
                <a:lnTo>
                  <a:pt x="44" y="26"/>
                </a:lnTo>
                <a:lnTo>
                  <a:pt x="44" y="40"/>
                </a:lnTo>
                <a:lnTo>
                  <a:pt x="46" y="39"/>
                </a:lnTo>
                <a:lnTo>
                  <a:pt x="46" y="45"/>
                </a:lnTo>
                <a:lnTo>
                  <a:pt x="46" y="15"/>
                </a:lnTo>
                <a:lnTo>
                  <a:pt x="46" y="27"/>
                </a:lnTo>
                <a:lnTo>
                  <a:pt x="47" y="23"/>
                </a:lnTo>
                <a:lnTo>
                  <a:pt x="47" y="45"/>
                </a:lnTo>
                <a:lnTo>
                  <a:pt x="47" y="8"/>
                </a:lnTo>
                <a:lnTo>
                  <a:pt x="47" y="11"/>
                </a:lnTo>
                <a:lnTo>
                  <a:pt x="49" y="31"/>
                </a:lnTo>
                <a:lnTo>
                  <a:pt x="49" y="51"/>
                </a:lnTo>
                <a:lnTo>
                  <a:pt x="49" y="13"/>
                </a:lnTo>
                <a:lnTo>
                  <a:pt x="49" y="35"/>
                </a:lnTo>
                <a:lnTo>
                  <a:pt x="51" y="32"/>
                </a:lnTo>
                <a:lnTo>
                  <a:pt x="51" y="39"/>
                </a:lnTo>
                <a:lnTo>
                  <a:pt x="51" y="21"/>
                </a:lnTo>
                <a:lnTo>
                  <a:pt x="51" y="22"/>
                </a:lnTo>
                <a:lnTo>
                  <a:pt x="53" y="31"/>
                </a:lnTo>
                <a:lnTo>
                  <a:pt x="53" y="25"/>
                </a:lnTo>
                <a:lnTo>
                  <a:pt x="53" y="68"/>
                </a:lnTo>
                <a:lnTo>
                  <a:pt x="54" y="56"/>
                </a:lnTo>
                <a:lnTo>
                  <a:pt x="54" y="64"/>
                </a:lnTo>
                <a:lnTo>
                  <a:pt x="54" y="9"/>
                </a:lnTo>
                <a:lnTo>
                  <a:pt x="56" y="27"/>
                </a:lnTo>
                <a:lnTo>
                  <a:pt x="56" y="63"/>
                </a:lnTo>
                <a:lnTo>
                  <a:pt x="56" y="24"/>
                </a:lnTo>
                <a:lnTo>
                  <a:pt x="56" y="37"/>
                </a:lnTo>
                <a:lnTo>
                  <a:pt x="58" y="42"/>
                </a:lnTo>
                <a:lnTo>
                  <a:pt x="58" y="54"/>
                </a:lnTo>
                <a:lnTo>
                  <a:pt x="58" y="14"/>
                </a:lnTo>
                <a:lnTo>
                  <a:pt x="58" y="20"/>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0" name="Freeform 116"/>
          <p:cNvSpPr>
            <a:spLocks/>
          </p:cNvSpPr>
          <p:nvPr/>
        </p:nvSpPr>
        <p:spPr bwMode="auto">
          <a:xfrm>
            <a:off x="8819996" y="2411045"/>
            <a:ext cx="384697" cy="296782"/>
          </a:xfrm>
          <a:custGeom>
            <a:avLst/>
            <a:gdLst/>
            <a:ahLst/>
            <a:cxnLst>
              <a:cxn ang="0">
                <a:pos x="1" y="27"/>
              </a:cxn>
              <a:cxn ang="0">
                <a:pos x="3" y="62"/>
              </a:cxn>
              <a:cxn ang="0">
                <a:pos x="5" y="45"/>
              </a:cxn>
              <a:cxn ang="0">
                <a:pos x="5" y="37"/>
              </a:cxn>
              <a:cxn ang="0">
                <a:pos x="7" y="21"/>
              </a:cxn>
              <a:cxn ang="0">
                <a:pos x="8" y="66"/>
              </a:cxn>
              <a:cxn ang="0">
                <a:pos x="10" y="39"/>
              </a:cxn>
              <a:cxn ang="0">
                <a:pos x="10" y="37"/>
              </a:cxn>
              <a:cxn ang="0">
                <a:pos x="12" y="31"/>
              </a:cxn>
              <a:cxn ang="0">
                <a:pos x="14" y="62"/>
              </a:cxn>
              <a:cxn ang="0">
                <a:pos x="15" y="32"/>
              </a:cxn>
              <a:cxn ang="0">
                <a:pos x="15" y="19"/>
              </a:cxn>
              <a:cxn ang="0">
                <a:pos x="17" y="12"/>
              </a:cxn>
              <a:cxn ang="0">
                <a:pos x="19" y="53"/>
              </a:cxn>
              <a:cxn ang="0">
                <a:pos x="21" y="44"/>
              </a:cxn>
              <a:cxn ang="0">
                <a:pos x="21" y="34"/>
              </a:cxn>
              <a:cxn ang="0">
                <a:pos x="22" y="14"/>
              </a:cxn>
              <a:cxn ang="0">
                <a:pos x="24" y="66"/>
              </a:cxn>
              <a:cxn ang="0">
                <a:pos x="26" y="60"/>
              </a:cxn>
              <a:cxn ang="0">
                <a:pos x="28" y="50"/>
              </a:cxn>
              <a:cxn ang="0">
                <a:pos x="28" y="31"/>
              </a:cxn>
              <a:cxn ang="0">
                <a:pos x="29" y="24"/>
              </a:cxn>
              <a:cxn ang="0">
                <a:pos x="31" y="32"/>
              </a:cxn>
              <a:cxn ang="0">
                <a:pos x="33" y="24"/>
              </a:cxn>
              <a:cxn ang="0">
                <a:pos x="35" y="39"/>
              </a:cxn>
              <a:cxn ang="0">
                <a:pos x="36" y="41"/>
              </a:cxn>
              <a:cxn ang="0">
                <a:pos x="38" y="25"/>
              </a:cxn>
              <a:cxn ang="0">
                <a:pos x="40" y="75"/>
              </a:cxn>
              <a:cxn ang="0">
                <a:pos x="41" y="55"/>
              </a:cxn>
              <a:cxn ang="0">
                <a:pos x="41" y="41"/>
              </a:cxn>
              <a:cxn ang="0">
                <a:pos x="43" y="25"/>
              </a:cxn>
              <a:cxn ang="0">
                <a:pos x="45" y="40"/>
              </a:cxn>
              <a:cxn ang="0">
                <a:pos x="47" y="28"/>
              </a:cxn>
              <a:cxn ang="0">
                <a:pos x="48" y="45"/>
              </a:cxn>
              <a:cxn ang="0">
                <a:pos x="50" y="27"/>
              </a:cxn>
              <a:cxn ang="0">
                <a:pos x="50" y="43"/>
              </a:cxn>
              <a:cxn ang="0">
                <a:pos x="52" y="13"/>
              </a:cxn>
              <a:cxn ang="0">
                <a:pos x="54" y="52"/>
              </a:cxn>
              <a:cxn ang="0">
                <a:pos x="55" y="46"/>
              </a:cxn>
              <a:cxn ang="0">
                <a:pos x="55" y="48"/>
              </a:cxn>
              <a:cxn ang="0">
                <a:pos x="57" y="59"/>
              </a:cxn>
              <a:cxn ang="0">
                <a:pos x="59" y="63"/>
              </a:cxn>
            </a:cxnLst>
            <a:rect l="0" t="0" r="r" b="b"/>
            <a:pathLst>
              <a:path w="61" h="89">
                <a:moveTo>
                  <a:pt x="0" y="25"/>
                </a:moveTo>
                <a:lnTo>
                  <a:pt x="1" y="38"/>
                </a:lnTo>
                <a:lnTo>
                  <a:pt x="1" y="27"/>
                </a:lnTo>
                <a:lnTo>
                  <a:pt x="1" y="53"/>
                </a:lnTo>
                <a:lnTo>
                  <a:pt x="3" y="61"/>
                </a:lnTo>
                <a:lnTo>
                  <a:pt x="3" y="62"/>
                </a:lnTo>
                <a:lnTo>
                  <a:pt x="3" y="31"/>
                </a:lnTo>
                <a:lnTo>
                  <a:pt x="3" y="52"/>
                </a:lnTo>
                <a:lnTo>
                  <a:pt x="5" y="45"/>
                </a:lnTo>
                <a:lnTo>
                  <a:pt x="5" y="57"/>
                </a:lnTo>
                <a:lnTo>
                  <a:pt x="5" y="25"/>
                </a:lnTo>
                <a:lnTo>
                  <a:pt x="5" y="37"/>
                </a:lnTo>
                <a:lnTo>
                  <a:pt x="7" y="34"/>
                </a:lnTo>
                <a:lnTo>
                  <a:pt x="7" y="66"/>
                </a:lnTo>
                <a:lnTo>
                  <a:pt x="7" y="21"/>
                </a:lnTo>
                <a:lnTo>
                  <a:pt x="7" y="40"/>
                </a:lnTo>
                <a:lnTo>
                  <a:pt x="8" y="44"/>
                </a:lnTo>
                <a:lnTo>
                  <a:pt x="8" y="66"/>
                </a:lnTo>
                <a:lnTo>
                  <a:pt x="8" y="29"/>
                </a:lnTo>
                <a:lnTo>
                  <a:pt x="8" y="37"/>
                </a:lnTo>
                <a:lnTo>
                  <a:pt x="10" y="39"/>
                </a:lnTo>
                <a:lnTo>
                  <a:pt x="10" y="63"/>
                </a:lnTo>
                <a:lnTo>
                  <a:pt x="10" y="27"/>
                </a:lnTo>
                <a:lnTo>
                  <a:pt x="10" y="37"/>
                </a:lnTo>
                <a:lnTo>
                  <a:pt x="12" y="38"/>
                </a:lnTo>
                <a:lnTo>
                  <a:pt x="12" y="69"/>
                </a:lnTo>
                <a:lnTo>
                  <a:pt x="12" y="31"/>
                </a:lnTo>
                <a:lnTo>
                  <a:pt x="12" y="64"/>
                </a:lnTo>
                <a:lnTo>
                  <a:pt x="14" y="61"/>
                </a:lnTo>
                <a:lnTo>
                  <a:pt x="14" y="62"/>
                </a:lnTo>
                <a:lnTo>
                  <a:pt x="14" y="16"/>
                </a:lnTo>
                <a:lnTo>
                  <a:pt x="14" y="32"/>
                </a:lnTo>
                <a:lnTo>
                  <a:pt x="15" y="32"/>
                </a:lnTo>
                <a:lnTo>
                  <a:pt x="15" y="39"/>
                </a:lnTo>
                <a:lnTo>
                  <a:pt x="15" y="12"/>
                </a:lnTo>
                <a:lnTo>
                  <a:pt x="15" y="19"/>
                </a:lnTo>
                <a:lnTo>
                  <a:pt x="17" y="27"/>
                </a:lnTo>
                <a:lnTo>
                  <a:pt x="17" y="55"/>
                </a:lnTo>
                <a:lnTo>
                  <a:pt x="17" y="12"/>
                </a:lnTo>
                <a:lnTo>
                  <a:pt x="17" y="30"/>
                </a:lnTo>
                <a:lnTo>
                  <a:pt x="19" y="35"/>
                </a:lnTo>
                <a:lnTo>
                  <a:pt x="19" y="53"/>
                </a:lnTo>
                <a:lnTo>
                  <a:pt x="19" y="13"/>
                </a:lnTo>
                <a:lnTo>
                  <a:pt x="19" y="37"/>
                </a:lnTo>
                <a:lnTo>
                  <a:pt x="21" y="44"/>
                </a:lnTo>
                <a:lnTo>
                  <a:pt x="21" y="49"/>
                </a:lnTo>
                <a:lnTo>
                  <a:pt x="21" y="9"/>
                </a:lnTo>
                <a:lnTo>
                  <a:pt x="21" y="34"/>
                </a:lnTo>
                <a:lnTo>
                  <a:pt x="22" y="65"/>
                </a:lnTo>
                <a:lnTo>
                  <a:pt x="22" y="89"/>
                </a:lnTo>
                <a:lnTo>
                  <a:pt x="22" y="14"/>
                </a:lnTo>
                <a:lnTo>
                  <a:pt x="22" y="60"/>
                </a:lnTo>
                <a:lnTo>
                  <a:pt x="24" y="53"/>
                </a:lnTo>
                <a:lnTo>
                  <a:pt x="24" y="66"/>
                </a:lnTo>
                <a:lnTo>
                  <a:pt x="24" y="38"/>
                </a:lnTo>
                <a:lnTo>
                  <a:pt x="26" y="46"/>
                </a:lnTo>
                <a:lnTo>
                  <a:pt x="26" y="60"/>
                </a:lnTo>
                <a:lnTo>
                  <a:pt x="26" y="39"/>
                </a:lnTo>
                <a:lnTo>
                  <a:pt x="26" y="55"/>
                </a:lnTo>
                <a:lnTo>
                  <a:pt x="28" y="50"/>
                </a:lnTo>
                <a:lnTo>
                  <a:pt x="28" y="61"/>
                </a:lnTo>
                <a:lnTo>
                  <a:pt x="28" y="13"/>
                </a:lnTo>
                <a:lnTo>
                  <a:pt x="28" y="31"/>
                </a:lnTo>
                <a:lnTo>
                  <a:pt x="29" y="34"/>
                </a:lnTo>
                <a:lnTo>
                  <a:pt x="29" y="0"/>
                </a:lnTo>
                <a:lnTo>
                  <a:pt x="29" y="24"/>
                </a:lnTo>
                <a:lnTo>
                  <a:pt x="31" y="31"/>
                </a:lnTo>
                <a:lnTo>
                  <a:pt x="31" y="7"/>
                </a:lnTo>
                <a:lnTo>
                  <a:pt x="31" y="32"/>
                </a:lnTo>
                <a:lnTo>
                  <a:pt x="33" y="42"/>
                </a:lnTo>
                <a:lnTo>
                  <a:pt x="33" y="7"/>
                </a:lnTo>
                <a:lnTo>
                  <a:pt x="33" y="24"/>
                </a:lnTo>
                <a:lnTo>
                  <a:pt x="35" y="26"/>
                </a:lnTo>
                <a:lnTo>
                  <a:pt x="35" y="42"/>
                </a:lnTo>
                <a:lnTo>
                  <a:pt x="35" y="39"/>
                </a:lnTo>
                <a:lnTo>
                  <a:pt x="36" y="25"/>
                </a:lnTo>
                <a:lnTo>
                  <a:pt x="36" y="56"/>
                </a:lnTo>
                <a:lnTo>
                  <a:pt x="36" y="41"/>
                </a:lnTo>
                <a:lnTo>
                  <a:pt x="38" y="29"/>
                </a:lnTo>
                <a:lnTo>
                  <a:pt x="38" y="54"/>
                </a:lnTo>
                <a:lnTo>
                  <a:pt x="38" y="25"/>
                </a:lnTo>
                <a:lnTo>
                  <a:pt x="38" y="47"/>
                </a:lnTo>
                <a:lnTo>
                  <a:pt x="40" y="52"/>
                </a:lnTo>
                <a:lnTo>
                  <a:pt x="40" y="75"/>
                </a:lnTo>
                <a:lnTo>
                  <a:pt x="40" y="50"/>
                </a:lnTo>
                <a:lnTo>
                  <a:pt x="40" y="63"/>
                </a:lnTo>
                <a:lnTo>
                  <a:pt x="41" y="55"/>
                </a:lnTo>
                <a:lnTo>
                  <a:pt x="41" y="56"/>
                </a:lnTo>
                <a:lnTo>
                  <a:pt x="41" y="12"/>
                </a:lnTo>
                <a:lnTo>
                  <a:pt x="41" y="41"/>
                </a:lnTo>
                <a:lnTo>
                  <a:pt x="43" y="41"/>
                </a:lnTo>
                <a:lnTo>
                  <a:pt x="43" y="48"/>
                </a:lnTo>
                <a:lnTo>
                  <a:pt x="43" y="25"/>
                </a:lnTo>
                <a:lnTo>
                  <a:pt x="43" y="41"/>
                </a:lnTo>
                <a:lnTo>
                  <a:pt x="45" y="34"/>
                </a:lnTo>
                <a:lnTo>
                  <a:pt x="45" y="40"/>
                </a:lnTo>
                <a:lnTo>
                  <a:pt x="45" y="12"/>
                </a:lnTo>
                <a:lnTo>
                  <a:pt x="45" y="29"/>
                </a:lnTo>
                <a:lnTo>
                  <a:pt x="47" y="28"/>
                </a:lnTo>
                <a:lnTo>
                  <a:pt x="47" y="64"/>
                </a:lnTo>
                <a:lnTo>
                  <a:pt x="47" y="51"/>
                </a:lnTo>
                <a:lnTo>
                  <a:pt x="48" y="45"/>
                </a:lnTo>
                <a:lnTo>
                  <a:pt x="48" y="50"/>
                </a:lnTo>
                <a:lnTo>
                  <a:pt x="48" y="22"/>
                </a:lnTo>
                <a:lnTo>
                  <a:pt x="50" y="27"/>
                </a:lnTo>
                <a:lnTo>
                  <a:pt x="50" y="53"/>
                </a:lnTo>
                <a:lnTo>
                  <a:pt x="50" y="24"/>
                </a:lnTo>
                <a:lnTo>
                  <a:pt x="50" y="43"/>
                </a:lnTo>
                <a:lnTo>
                  <a:pt x="52" y="24"/>
                </a:lnTo>
                <a:lnTo>
                  <a:pt x="52" y="55"/>
                </a:lnTo>
                <a:lnTo>
                  <a:pt x="52" y="13"/>
                </a:lnTo>
                <a:lnTo>
                  <a:pt x="52" y="30"/>
                </a:lnTo>
                <a:lnTo>
                  <a:pt x="54" y="28"/>
                </a:lnTo>
                <a:lnTo>
                  <a:pt x="54" y="52"/>
                </a:lnTo>
                <a:lnTo>
                  <a:pt x="54" y="16"/>
                </a:lnTo>
                <a:lnTo>
                  <a:pt x="54" y="44"/>
                </a:lnTo>
                <a:lnTo>
                  <a:pt x="55" y="46"/>
                </a:lnTo>
                <a:lnTo>
                  <a:pt x="55" y="57"/>
                </a:lnTo>
                <a:lnTo>
                  <a:pt x="55" y="19"/>
                </a:lnTo>
                <a:lnTo>
                  <a:pt x="55" y="48"/>
                </a:lnTo>
                <a:lnTo>
                  <a:pt x="57" y="51"/>
                </a:lnTo>
                <a:lnTo>
                  <a:pt x="57" y="27"/>
                </a:lnTo>
                <a:lnTo>
                  <a:pt x="57" y="59"/>
                </a:lnTo>
                <a:lnTo>
                  <a:pt x="59" y="47"/>
                </a:lnTo>
                <a:lnTo>
                  <a:pt x="59" y="38"/>
                </a:lnTo>
                <a:lnTo>
                  <a:pt x="59" y="63"/>
                </a:lnTo>
                <a:lnTo>
                  <a:pt x="61" y="56"/>
                </a:lnTo>
                <a:lnTo>
                  <a:pt x="61" y="66"/>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1" name="Freeform 117"/>
          <p:cNvSpPr>
            <a:spLocks/>
          </p:cNvSpPr>
          <p:nvPr/>
        </p:nvSpPr>
        <p:spPr bwMode="auto">
          <a:xfrm>
            <a:off x="9204697" y="2437724"/>
            <a:ext cx="372081" cy="223421"/>
          </a:xfrm>
          <a:custGeom>
            <a:avLst/>
            <a:gdLst/>
            <a:ahLst/>
            <a:cxnLst>
              <a:cxn ang="0">
                <a:pos x="0" y="36"/>
              </a:cxn>
              <a:cxn ang="0">
                <a:pos x="1" y="21"/>
              </a:cxn>
              <a:cxn ang="0">
                <a:pos x="3" y="47"/>
              </a:cxn>
              <a:cxn ang="0">
                <a:pos x="5" y="21"/>
              </a:cxn>
              <a:cxn ang="0">
                <a:pos x="5" y="53"/>
              </a:cxn>
              <a:cxn ang="0">
                <a:pos x="7" y="15"/>
              </a:cxn>
              <a:cxn ang="0">
                <a:pos x="8" y="43"/>
              </a:cxn>
              <a:cxn ang="0">
                <a:pos x="10" y="41"/>
              </a:cxn>
              <a:cxn ang="0">
                <a:pos x="10" y="48"/>
              </a:cxn>
              <a:cxn ang="0">
                <a:pos x="12" y="31"/>
              </a:cxn>
              <a:cxn ang="0">
                <a:pos x="14" y="31"/>
              </a:cxn>
              <a:cxn ang="0">
                <a:pos x="15" y="65"/>
              </a:cxn>
              <a:cxn ang="0">
                <a:pos x="17" y="24"/>
              </a:cxn>
              <a:cxn ang="0">
                <a:pos x="17" y="48"/>
              </a:cxn>
              <a:cxn ang="0">
                <a:pos x="19" y="3"/>
              </a:cxn>
              <a:cxn ang="0">
                <a:pos x="20" y="11"/>
              </a:cxn>
              <a:cxn ang="0">
                <a:pos x="22" y="56"/>
              </a:cxn>
              <a:cxn ang="0">
                <a:pos x="24" y="46"/>
              </a:cxn>
              <a:cxn ang="0">
                <a:pos x="26" y="2"/>
              </a:cxn>
              <a:cxn ang="0">
                <a:pos x="27" y="56"/>
              </a:cxn>
              <a:cxn ang="0">
                <a:pos x="27" y="60"/>
              </a:cxn>
              <a:cxn ang="0">
                <a:pos x="29" y="28"/>
              </a:cxn>
              <a:cxn ang="0">
                <a:pos x="31" y="61"/>
              </a:cxn>
              <a:cxn ang="0">
                <a:pos x="33" y="12"/>
              </a:cxn>
              <a:cxn ang="0">
                <a:pos x="34" y="25"/>
              </a:cxn>
              <a:cxn ang="0">
                <a:pos x="36" y="17"/>
              </a:cxn>
              <a:cxn ang="0">
                <a:pos x="38" y="56"/>
              </a:cxn>
              <a:cxn ang="0">
                <a:pos x="40" y="48"/>
              </a:cxn>
              <a:cxn ang="0">
                <a:pos x="40" y="48"/>
              </a:cxn>
              <a:cxn ang="0">
                <a:pos x="41" y="36"/>
              </a:cxn>
              <a:cxn ang="0">
                <a:pos x="43" y="11"/>
              </a:cxn>
              <a:cxn ang="0">
                <a:pos x="45" y="59"/>
              </a:cxn>
              <a:cxn ang="0">
                <a:pos x="47" y="56"/>
              </a:cxn>
              <a:cxn ang="0">
                <a:pos x="47" y="33"/>
              </a:cxn>
              <a:cxn ang="0">
                <a:pos x="48" y="51"/>
              </a:cxn>
              <a:cxn ang="0">
                <a:pos x="50" y="22"/>
              </a:cxn>
              <a:cxn ang="0">
                <a:pos x="52" y="63"/>
              </a:cxn>
              <a:cxn ang="0">
                <a:pos x="54" y="28"/>
              </a:cxn>
              <a:cxn ang="0">
                <a:pos x="54" y="31"/>
              </a:cxn>
              <a:cxn ang="0">
                <a:pos x="55" y="61"/>
              </a:cxn>
              <a:cxn ang="0">
                <a:pos x="57" y="17"/>
              </a:cxn>
              <a:cxn ang="0">
                <a:pos x="59" y="67"/>
              </a:cxn>
            </a:cxnLst>
            <a:rect l="0" t="0" r="r" b="b"/>
            <a:pathLst>
              <a:path w="59" h="67">
                <a:moveTo>
                  <a:pt x="0" y="58"/>
                </a:moveTo>
                <a:lnTo>
                  <a:pt x="0" y="27"/>
                </a:lnTo>
                <a:lnTo>
                  <a:pt x="0" y="36"/>
                </a:lnTo>
                <a:lnTo>
                  <a:pt x="1" y="31"/>
                </a:lnTo>
                <a:lnTo>
                  <a:pt x="1" y="45"/>
                </a:lnTo>
                <a:lnTo>
                  <a:pt x="1" y="21"/>
                </a:lnTo>
                <a:lnTo>
                  <a:pt x="1" y="36"/>
                </a:lnTo>
                <a:lnTo>
                  <a:pt x="3" y="45"/>
                </a:lnTo>
                <a:lnTo>
                  <a:pt x="3" y="47"/>
                </a:lnTo>
                <a:lnTo>
                  <a:pt x="3" y="8"/>
                </a:lnTo>
                <a:lnTo>
                  <a:pt x="3" y="16"/>
                </a:lnTo>
                <a:lnTo>
                  <a:pt x="5" y="21"/>
                </a:lnTo>
                <a:lnTo>
                  <a:pt x="5" y="61"/>
                </a:lnTo>
                <a:lnTo>
                  <a:pt x="5" y="9"/>
                </a:lnTo>
                <a:lnTo>
                  <a:pt x="5" y="53"/>
                </a:lnTo>
                <a:lnTo>
                  <a:pt x="7" y="48"/>
                </a:lnTo>
                <a:lnTo>
                  <a:pt x="7" y="65"/>
                </a:lnTo>
                <a:lnTo>
                  <a:pt x="7" y="15"/>
                </a:lnTo>
                <a:lnTo>
                  <a:pt x="7" y="21"/>
                </a:lnTo>
                <a:lnTo>
                  <a:pt x="8" y="22"/>
                </a:lnTo>
                <a:lnTo>
                  <a:pt x="8" y="43"/>
                </a:lnTo>
                <a:lnTo>
                  <a:pt x="8" y="6"/>
                </a:lnTo>
                <a:lnTo>
                  <a:pt x="8" y="34"/>
                </a:lnTo>
                <a:lnTo>
                  <a:pt x="10" y="41"/>
                </a:lnTo>
                <a:lnTo>
                  <a:pt x="10" y="56"/>
                </a:lnTo>
                <a:lnTo>
                  <a:pt x="10" y="27"/>
                </a:lnTo>
                <a:lnTo>
                  <a:pt x="10" y="48"/>
                </a:lnTo>
                <a:lnTo>
                  <a:pt x="12" y="55"/>
                </a:lnTo>
                <a:lnTo>
                  <a:pt x="12" y="61"/>
                </a:lnTo>
                <a:lnTo>
                  <a:pt x="12" y="31"/>
                </a:lnTo>
                <a:lnTo>
                  <a:pt x="14" y="42"/>
                </a:lnTo>
                <a:lnTo>
                  <a:pt x="14" y="60"/>
                </a:lnTo>
                <a:lnTo>
                  <a:pt x="14" y="31"/>
                </a:lnTo>
                <a:lnTo>
                  <a:pt x="14" y="59"/>
                </a:lnTo>
                <a:lnTo>
                  <a:pt x="15" y="61"/>
                </a:lnTo>
                <a:lnTo>
                  <a:pt x="15" y="65"/>
                </a:lnTo>
                <a:lnTo>
                  <a:pt x="15" y="25"/>
                </a:lnTo>
                <a:lnTo>
                  <a:pt x="15" y="30"/>
                </a:lnTo>
                <a:lnTo>
                  <a:pt x="17" y="24"/>
                </a:lnTo>
                <a:lnTo>
                  <a:pt x="17" y="52"/>
                </a:lnTo>
                <a:lnTo>
                  <a:pt x="17" y="22"/>
                </a:lnTo>
                <a:lnTo>
                  <a:pt x="17" y="48"/>
                </a:lnTo>
                <a:lnTo>
                  <a:pt x="19" y="48"/>
                </a:lnTo>
                <a:lnTo>
                  <a:pt x="19" y="52"/>
                </a:lnTo>
                <a:lnTo>
                  <a:pt x="19" y="3"/>
                </a:lnTo>
                <a:lnTo>
                  <a:pt x="19" y="42"/>
                </a:lnTo>
                <a:lnTo>
                  <a:pt x="20" y="24"/>
                </a:lnTo>
                <a:lnTo>
                  <a:pt x="20" y="11"/>
                </a:lnTo>
                <a:lnTo>
                  <a:pt x="20" y="61"/>
                </a:lnTo>
                <a:lnTo>
                  <a:pt x="22" y="55"/>
                </a:lnTo>
                <a:lnTo>
                  <a:pt x="22" y="56"/>
                </a:lnTo>
                <a:lnTo>
                  <a:pt x="22" y="32"/>
                </a:lnTo>
                <a:lnTo>
                  <a:pt x="24" y="11"/>
                </a:lnTo>
                <a:lnTo>
                  <a:pt x="24" y="46"/>
                </a:lnTo>
                <a:lnTo>
                  <a:pt x="24" y="10"/>
                </a:lnTo>
                <a:lnTo>
                  <a:pt x="24" y="21"/>
                </a:lnTo>
                <a:lnTo>
                  <a:pt x="26" y="2"/>
                </a:lnTo>
                <a:lnTo>
                  <a:pt x="26" y="49"/>
                </a:lnTo>
                <a:lnTo>
                  <a:pt x="26" y="42"/>
                </a:lnTo>
                <a:lnTo>
                  <a:pt x="27" y="56"/>
                </a:lnTo>
                <a:lnTo>
                  <a:pt x="27" y="61"/>
                </a:lnTo>
                <a:lnTo>
                  <a:pt x="27" y="32"/>
                </a:lnTo>
                <a:lnTo>
                  <a:pt x="27" y="60"/>
                </a:lnTo>
                <a:lnTo>
                  <a:pt x="29" y="55"/>
                </a:lnTo>
                <a:lnTo>
                  <a:pt x="29" y="64"/>
                </a:lnTo>
                <a:lnTo>
                  <a:pt x="29" y="28"/>
                </a:lnTo>
                <a:lnTo>
                  <a:pt x="29" y="43"/>
                </a:lnTo>
                <a:lnTo>
                  <a:pt x="31" y="27"/>
                </a:lnTo>
                <a:lnTo>
                  <a:pt x="31" y="61"/>
                </a:lnTo>
                <a:lnTo>
                  <a:pt x="31" y="41"/>
                </a:lnTo>
                <a:lnTo>
                  <a:pt x="33" y="53"/>
                </a:lnTo>
                <a:lnTo>
                  <a:pt x="33" y="12"/>
                </a:lnTo>
                <a:lnTo>
                  <a:pt x="34" y="13"/>
                </a:lnTo>
                <a:lnTo>
                  <a:pt x="34" y="49"/>
                </a:lnTo>
                <a:lnTo>
                  <a:pt x="34" y="25"/>
                </a:lnTo>
                <a:lnTo>
                  <a:pt x="36" y="19"/>
                </a:lnTo>
                <a:lnTo>
                  <a:pt x="36" y="48"/>
                </a:lnTo>
                <a:lnTo>
                  <a:pt x="36" y="17"/>
                </a:lnTo>
                <a:lnTo>
                  <a:pt x="36" y="42"/>
                </a:lnTo>
                <a:lnTo>
                  <a:pt x="38" y="35"/>
                </a:lnTo>
                <a:lnTo>
                  <a:pt x="38" y="56"/>
                </a:lnTo>
                <a:lnTo>
                  <a:pt x="38" y="27"/>
                </a:lnTo>
                <a:lnTo>
                  <a:pt x="38" y="47"/>
                </a:lnTo>
                <a:lnTo>
                  <a:pt x="40" y="48"/>
                </a:lnTo>
                <a:lnTo>
                  <a:pt x="40" y="58"/>
                </a:lnTo>
                <a:lnTo>
                  <a:pt x="40" y="30"/>
                </a:lnTo>
                <a:lnTo>
                  <a:pt x="40" y="48"/>
                </a:lnTo>
                <a:lnTo>
                  <a:pt x="41" y="59"/>
                </a:lnTo>
                <a:lnTo>
                  <a:pt x="41" y="0"/>
                </a:lnTo>
                <a:lnTo>
                  <a:pt x="41" y="36"/>
                </a:lnTo>
                <a:lnTo>
                  <a:pt x="43" y="43"/>
                </a:lnTo>
                <a:lnTo>
                  <a:pt x="43" y="53"/>
                </a:lnTo>
                <a:lnTo>
                  <a:pt x="43" y="11"/>
                </a:lnTo>
                <a:lnTo>
                  <a:pt x="43" y="17"/>
                </a:lnTo>
                <a:lnTo>
                  <a:pt x="45" y="17"/>
                </a:lnTo>
                <a:lnTo>
                  <a:pt x="45" y="59"/>
                </a:lnTo>
                <a:lnTo>
                  <a:pt x="45" y="17"/>
                </a:lnTo>
                <a:lnTo>
                  <a:pt x="45" y="49"/>
                </a:lnTo>
                <a:lnTo>
                  <a:pt x="47" y="56"/>
                </a:lnTo>
                <a:lnTo>
                  <a:pt x="47" y="63"/>
                </a:lnTo>
                <a:lnTo>
                  <a:pt x="47" y="22"/>
                </a:lnTo>
                <a:lnTo>
                  <a:pt x="47" y="33"/>
                </a:lnTo>
                <a:lnTo>
                  <a:pt x="48" y="32"/>
                </a:lnTo>
                <a:lnTo>
                  <a:pt x="48" y="17"/>
                </a:lnTo>
                <a:lnTo>
                  <a:pt x="48" y="51"/>
                </a:lnTo>
                <a:lnTo>
                  <a:pt x="50" y="38"/>
                </a:lnTo>
                <a:lnTo>
                  <a:pt x="50" y="67"/>
                </a:lnTo>
                <a:lnTo>
                  <a:pt x="50" y="22"/>
                </a:lnTo>
                <a:lnTo>
                  <a:pt x="50" y="44"/>
                </a:lnTo>
                <a:lnTo>
                  <a:pt x="52" y="42"/>
                </a:lnTo>
                <a:lnTo>
                  <a:pt x="52" y="63"/>
                </a:lnTo>
                <a:lnTo>
                  <a:pt x="52" y="33"/>
                </a:lnTo>
                <a:lnTo>
                  <a:pt x="52" y="42"/>
                </a:lnTo>
                <a:lnTo>
                  <a:pt x="54" y="28"/>
                </a:lnTo>
                <a:lnTo>
                  <a:pt x="54" y="64"/>
                </a:lnTo>
                <a:lnTo>
                  <a:pt x="54" y="24"/>
                </a:lnTo>
                <a:lnTo>
                  <a:pt x="54" y="31"/>
                </a:lnTo>
                <a:lnTo>
                  <a:pt x="55" y="30"/>
                </a:lnTo>
                <a:lnTo>
                  <a:pt x="55" y="10"/>
                </a:lnTo>
                <a:lnTo>
                  <a:pt x="55" y="61"/>
                </a:lnTo>
                <a:lnTo>
                  <a:pt x="57" y="48"/>
                </a:lnTo>
                <a:lnTo>
                  <a:pt x="57" y="59"/>
                </a:lnTo>
                <a:lnTo>
                  <a:pt x="57" y="17"/>
                </a:lnTo>
                <a:lnTo>
                  <a:pt x="57" y="50"/>
                </a:lnTo>
                <a:lnTo>
                  <a:pt x="59" y="62"/>
                </a:lnTo>
                <a:lnTo>
                  <a:pt x="59" y="67"/>
                </a:lnTo>
                <a:lnTo>
                  <a:pt x="59" y="43"/>
                </a:lnTo>
                <a:lnTo>
                  <a:pt x="59" y="48"/>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2" name="Freeform 118"/>
          <p:cNvSpPr>
            <a:spLocks/>
          </p:cNvSpPr>
          <p:nvPr/>
        </p:nvSpPr>
        <p:spPr bwMode="auto">
          <a:xfrm>
            <a:off x="9576778" y="2394373"/>
            <a:ext cx="359469" cy="283445"/>
          </a:xfrm>
          <a:custGeom>
            <a:avLst/>
            <a:gdLst/>
            <a:ahLst/>
            <a:cxnLst>
              <a:cxn ang="0">
                <a:pos x="2" y="73"/>
              </a:cxn>
              <a:cxn ang="0">
                <a:pos x="3" y="30"/>
              </a:cxn>
              <a:cxn ang="0">
                <a:pos x="3" y="39"/>
              </a:cxn>
              <a:cxn ang="0">
                <a:pos x="5" y="48"/>
              </a:cxn>
              <a:cxn ang="0">
                <a:pos x="7" y="66"/>
              </a:cxn>
              <a:cxn ang="0">
                <a:pos x="8" y="55"/>
              </a:cxn>
              <a:cxn ang="0">
                <a:pos x="8" y="43"/>
              </a:cxn>
              <a:cxn ang="0">
                <a:pos x="10" y="26"/>
              </a:cxn>
              <a:cxn ang="0">
                <a:pos x="12" y="60"/>
              </a:cxn>
              <a:cxn ang="0">
                <a:pos x="14" y="45"/>
              </a:cxn>
              <a:cxn ang="0">
                <a:pos x="14" y="63"/>
              </a:cxn>
              <a:cxn ang="0">
                <a:pos x="15" y="38"/>
              </a:cxn>
              <a:cxn ang="0">
                <a:pos x="17" y="64"/>
              </a:cxn>
              <a:cxn ang="0">
                <a:pos x="19" y="56"/>
              </a:cxn>
              <a:cxn ang="0">
                <a:pos x="21" y="37"/>
              </a:cxn>
              <a:cxn ang="0">
                <a:pos x="22" y="72"/>
              </a:cxn>
              <a:cxn ang="0">
                <a:pos x="24" y="51"/>
              </a:cxn>
              <a:cxn ang="0">
                <a:pos x="24" y="43"/>
              </a:cxn>
              <a:cxn ang="0">
                <a:pos x="26" y="29"/>
              </a:cxn>
              <a:cxn ang="0">
                <a:pos x="28" y="0"/>
              </a:cxn>
              <a:cxn ang="0">
                <a:pos x="29" y="80"/>
              </a:cxn>
              <a:cxn ang="0">
                <a:pos x="31" y="61"/>
              </a:cxn>
              <a:cxn ang="0">
                <a:pos x="31" y="50"/>
              </a:cxn>
              <a:cxn ang="0">
                <a:pos x="33" y="50"/>
              </a:cxn>
              <a:cxn ang="0">
                <a:pos x="35" y="66"/>
              </a:cxn>
              <a:cxn ang="0">
                <a:pos x="36" y="44"/>
              </a:cxn>
              <a:cxn ang="0">
                <a:pos x="36" y="61"/>
              </a:cxn>
              <a:cxn ang="0">
                <a:pos x="38" y="21"/>
              </a:cxn>
              <a:cxn ang="0">
                <a:pos x="40" y="61"/>
              </a:cxn>
              <a:cxn ang="0">
                <a:pos x="42" y="44"/>
              </a:cxn>
              <a:cxn ang="0">
                <a:pos x="42" y="58"/>
              </a:cxn>
              <a:cxn ang="0">
                <a:pos x="43" y="32"/>
              </a:cxn>
              <a:cxn ang="0">
                <a:pos x="45" y="69"/>
              </a:cxn>
              <a:cxn ang="0">
                <a:pos x="47" y="49"/>
              </a:cxn>
              <a:cxn ang="0">
                <a:pos x="47" y="63"/>
              </a:cxn>
              <a:cxn ang="0">
                <a:pos x="48" y="39"/>
              </a:cxn>
              <a:cxn ang="0">
                <a:pos x="50" y="62"/>
              </a:cxn>
              <a:cxn ang="0">
                <a:pos x="52" y="47"/>
              </a:cxn>
              <a:cxn ang="0">
                <a:pos x="52" y="73"/>
              </a:cxn>
              <a:cxn ang="0">
                <a:pos x="54" y="36"/>
              </a:cxn>
              <a:cxn ang="0">
                <a:pos x="55" y="74"/>
              </a:cxn>
              <a:cxn ang="0">
                <a:pos x="57" y="38"/>
              </a:cxn>
            </a:cxnLst>
            <a:rect l="0" t="0" r="r" b="b"/>
            <a:pathLst>
              <a:path w="57" h="85">
                <a:moveTo>
                  <a:pt x="0" y="61"/>
                </a:moveTo>
                <a:lnTo>
                  <a:pt x="2" y="64"/>
                </a:lnTo>
                <a:lnTo>
                  <a:pt x="2" y="73"/>
                </a:lnTo>
                <a:lnTo>
                  <a:pt x="2" y="36"/>
                </a:lnTo>
                <a:lnTo>
                  <a:pt x="2" y="62"/>
                </a:lnTo>
                <a:lnTo>
                  <a:pt x="3" y="30"/>
                </a:lnTo>
                <a:lnTo>
                  <a:pt x="3" y="68"/>
                </a:lnTo>
                <a:lnTo>
                  <a:pt x="3" y="24"/>
                </a:lnTo>
                <a:lnTo>
                  <a:pt x="3" y="39"/>
                </a:lnTo>
                <a:lnTo>
                  <a:pt x="5" y="52"/>
                </a:lnTo>
                <a:lnTo>
                  <a:pt x="5" y="85"/>
                </a:lnTo>
                <a:lnTo>
                  <a:pt x="5" y="48"/>
                </a:lnTo>
                <a:lnTo>
                  <a:pt x="5" y="52"/>
                </a:lnTo>
                <a:lnTo>
                  <a:pt x="7" y="44"/>
                </a:lnTo>
                <a:lnTo>
                  <a:pt x="7" y="66"/>
                </a:lnTo>
                <a:lnTo>
                  <a:pt x="7" y="42"/>
                </a:lnTo>
                <a:lnTo>
                  <a:pt x="7" y="64"/>
                </a:lnTo>
                <a:lnTo>
                  <a:pt x="8" y="55"/>
                </a:lnTo>
                <a:lnTo>
                  <a:pt x="8" y="57"/>
                </a:lnTo>
                <a:lnTo>
                  <a:pt x="8" y="23"/>
                </a:lnTo>
                <a:lnTo>
                  <a:pt x="8" y="43"/>
                </a:lnTo>
                <a:lnTo>
                  <a:pt x="10" y="41"/>
                </a:lnTo>
                <a:lnTo>
                  <a:pt x="10" y="53"/>
                </a:lnTo>
                <a:lnTo>
                  <a:pt x="10" y="26"/>
                </a:lnTo>
                <a:lnTo>
                  <a:pt x="10" y="36"/>
                </a:lnTo>
                <a:lnTo>
                  <a:pt x="12" y="49"/>
                </a:lnTo>
                <a:lnTo>
                  <a:pt x="12" y="60"/>
                </a:lnTo>
                <a:lnTo>
                  <a:pt x="12" y="27"/>
                </a:lnTo>
                <a:lnTo>
                  <a:pt x="12" y="50"/>
                </a:lnTo>
                <a:lnTo>
                  <a:pt x="14" y="45"/>
                </a:lnTo>
                <a:lnTo>
                  <a:pt x="14" y="67"/>
                </a:lnTo>
                <a:lnTo>
                  <a:pt x="14" y="28"/>
                </a:lnTo>
                <a:lnTo>
                  <a:pt x="14" y="63"/>
                </a:lnTo>
                <a:lnTo>
                  <a:pt x="15" y="52"/>
                </a:lnTo>
                <a:lnTo>
                  <a:pt x="15" y="81"/>
                </a:lnTo>
                <a:lnTo>
                  <a:pt x="15" y="38"/>
                </a:lnTo>
                <a:lnTo>
                  <a:pt x="15" y="53"/>
                </a:lnTo>
                <a:lnTo>
                  <a:pt x="17" y="59"/>
                </a:lnTo>
                <a:lnTo>
                  <a:pt x="17" y="64"/>
                </a:lnTo>
                <a:lnTo>
                  <a:pt x="17" y="30"/>
                </a:lnTo>
                <a:lnTo>
                  <a:pt x="19" y="37"/>
                </a:lnTo>
                <a:lnTo>
                  <a:pt x="19" y="56"/>
                </a:lnTo>
                <a:lnTo>
                  <a:pt x="19" y="33"/>
                </a:lnTo>
                <a:lnTo>
                  <a:pt x="19" y="43"/>
                </a:lnTo>
                <a:lnTo>
                  <a:pt x="21" y="37"/>
                </a:lnTo>
                <a:lnTo>
                  <a:pt x="21" y="82"/>
                </a:lnTo>
                <a:lnTo>
                  <a:pt x="21" y="69"/>
                </a:lnTo>
                <a:lnTo>
                  <a:pt x="22" y="72"/>
                </a:lnTo>
                <a:lnTo>
                  <a:pt x="22" y="28"/>
                </a:lnTo>
                <a:lnTo>
                  <a:pt x="22" y="43"/>
                </a:lnTo>
                <a:lnTo>
                  <a:pt x="24" y="51"/>
                </a:lnTo>
                <a:lnTo>
                  <a:pt x="24" y="61"/>
                </a:lnTo>
                <a:lnTo>
                  <a:pt x="24" y="33"/>
                </a:lnTo>
                <a:lnTo>
                  <a:pt x="24" y="43"/>
                </a:lnTo>
                <a:lnTo>
                  <a:pt x="26" y="43"/>
                </a:lnTo>
                <a:lnTo>
                  <a:pt x="26" y="82"/>
                </a:lnTo>
                <a:lnTo>
                  <a:pt x="26" y="29"/>
                </a:lnTo>
                <a:lnTo>
                  <a:pt x="26" y="57"/>
                </a:lnTo>
                <a:lnTo>
                  <a:pt x="28" y="48"/>
                </a:lnTo>
                <a:lnTo>
                  <a:pt x="28" y="0"/>
                </a:lnTo>
                <a:lnTo>
                  <a:pt x="28" y="32"/>
                </a:lnTo>
                <a:lnTo>
                  <a:pt x="29" y="37"/>
                </a:lnTo>
                <a:lnTo>
                  <a:pt x="29" y="80"/>
                </a:lnTo>
                <a:lnTo>
                  <a:pt x="29" y="33"/>
                </a:lnTo>
                <a:lnTo>
                  <a:pt x="29" y="43"/>
                </a:lnTo>
                <a:lnTo>
                  <a:pt x="31" y="61"/>
                </a:lnTo>
                <a:lnTo>
                  <a:pt x="31" y="80"/>
                </a:lnTo>
                <a:lnTo>
                  <a:pt x="31" y="41"/>
                </a:lnTo>
                <a:lnTo>
                  <a:pt x="31" y="50"/>
                </a:lnTo>
                <a:lnTo>
                  <a:pt x="33" y="50"/>
                </a:lnTo>
                <a:lnTo>
                  <a:pt x="33" y="77"/>
                </a:lnTo>
                <a:lnTo>
                  <a:pt x="33" y="50"/>
                </a:lnTo>
                <a:lnTo>
                  <a:pt x="33" y="51"/>
                </a:lnTo>
                <a:lnTo>
                  <a:pt x="35" y="31"/>
                </a:lnTo>
                <a:lnTo>
                  <a:pt x="35" y="66"/>
                </a:lnTo>
                <a:lnTo>
                  <a:pt x="35" y="27"/>
                </a:lnTo>
                <a:lnTo>
                  <a:pt x="35" y="50"/>
                </a:lnTo>
                <a:lnTo>
                  <a:pt x="36" y="44"/>
                </a:lnTo>
                <a:lnTo>
                  <a:pt x="36" y="64"/>
                </a:lnTo>
                <a:lnTo>
                  <a:pt x="36" y="39"/>
                </a:lnTo>
                <a:lnTo>
                  <a:pt x="36" y="61"/>
                </a:lnTo>
                <a:lnTo>
                  <a:pt x="38" y="50"/>
                </a:lnTo>
                <a:lnTo>
                  <a:pt x="38" y="69"/>
                </a:lnTo>
                <a:lnTo>
                  <a:pt x="38" y="21"/>
                </a:lnTo>
                <a:lnTo>
                  <a:pt x="38" y="67"/>
                </a:lnTo>
                <a:lnTo>
                  <a:pt x="40" y="61"/>
                </a:lnTo>
                <a:lnTo>
                  <a:pt x="40" y="61"/>
                </a:lnTo>
                <a:lnTo>
                  <a:pt x="40" y="18"/>
                </a:lnTo>
                <a:lnTo>
                  <a:pt x="40" y="51"/>
                </a:lnTo>
                <a:lnTo>
                  <a:pt x="42" y="44"/>
                </a:lnTo>
                <a:lnTo>
                  <a:pt x="42" y="85"/>
                </a:lnTo>
                <a:lnTo>
                  <a:pt x="42" y="37"/>
                </a:lnTo>
                <a:lnTo>
                  <a:pt x="42" y="58"/>
                </a:lnTo>
                <a:lnTo>
                  <a:pt x="43" y="64"/>
                </a:lnTo>
                <a:lnTo>
                  <a:pt x="43" y="68"/>
                </a:lnTo>
                <a:lnTo>
                  <a:pt x="43" y="32"/>
                </a:lnTo>
                <a:lnTo>
                  <a:pt x="43" y="38"/>
                </a:lnTo>
                <a:lnTo>
                  <a:pt x="45" y="34"/>
                </a:lnTo>
                <a:lnTo>
                  <a:pt x="45" y="69"/>
                </a:lnTo>
                <a:lnTo>
                  <a:pt x="45" y="25"/>
                </a:lnTo>
                <a:lnTo>
                  <a:pt x="45" y="55"/>
                </a:lnTo>
                <a:lnTo>
                  <a:pt x="47" y="49"/>
                </a:lnTo>
                <a:lnTo>
                  <a:pt x="47" y="76"/>
                </a:lnTo>
                <a:lnTo>
                  <a:pt x="47" y="45"/>
                </a:lnTo>
                <a:lnTo>
                  <a:pt x="47" y="63"/>
                </a:lnTo>
                <a:lnTo>
                  <a:pt x="48" y="46"/>
                </a:lnTo>
                <a:lnTo>
                  <a:pt x="48" y="65"/>
                </a:lnTo>
                <a:lnTo>
                  <a:pt x="48" y="39"/>
                </a:lnTo>
                <a:lnTo>
                  <a:pt x="48" y="44"/>
                </a:lnTo>
                <a:lnTo>
                  <a:pt x="50" y="49"/>
                </a:lnTo>
                <a:lnTo>
                  <a:pt x="50" y="62"/>
                </a:lnTo>
                <a:lnTo>
                  <a:pt x="50" y="36"/>
                </a:lnTo>
                <a:lnTo>
                  <a:pt x="50" y="44"/>
                </a:lnTo>
                <a:lnTo>
                  <a:pt x="52" y="47"/>
                </a:lnTo>
                <a:lnTo>
                  <a:pt x="52" y="74"/>
                </a:lnTo>
                <a:lnTo>
                  <a:pt x="52" y="31"/>
                </a:lnTo>
                <a:lnTo>
                  <a:pt x="52" y="73"/>
                </a:lnTo>
                <a:lnTo>
                  <a:pt x="54" y="73"/>
                </a:lnTo>
                <a:lnTo>
                  <a:pt x="54" y="82"/>
                </a:lnTo>
                <a:lnTo>
                  <a:pt x="54" y="36"/>
                </a:lnTo>
                <a:lnTo>
                  <a:pt x="54" y="55"/>
                </a:lnTo>
                <a:lnTo>
                  <a:pt x="55" y="70"/>
                </a:lnTo>
                <a:lnTo>
                  <a:pt x="55" y="74"/>
                </a:lnTo>
                <a:lnTo>
                  <a:pt x="55" y="25"/>
                </a:lnTo>
                <a:lnTo>
                  <a:pt x="55" y="44"/>
                </a:lnTo>
                <a:lnTo>
                  <a:pt x="57" y="38"/>
                </a:lnTo>
                <a:lnTo>
                  <a:pt x="57" y="50"/>
                </a:lnTo>
                <a:lnTo>
                  <a:pt x="57" y="18"/>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3" name="Freeform 119"/>
          <p:cNvSpPr>
            <a:spLocks/>
          </p:cNvSpPr>
          <p:nvPr/>
        </p:nvSpPr>
        <p:spPr bwMode="auto">
          <a:xfrm>
            <a:off x="9936251" y="2434389"/>
            <a:ext cx="372081" cy="320125"/>
          </a:xfrm>
          <a:custGeom>
            <a:avLst/>
            <a:gdLst/>
            <a:ahLst/>
            <a:cxnLst>
              <a:cxn ang="0">
                <a:pos x="2" y="24"/>
              </a:cxn>
              <a:cxn ang="0">
                <a:pos x="4" y="0"/>
              </a:cxn>
              <a:cxn ang="0">
                <a:pos x="5" y="27"/>
              </a:cxn>
              <a:cxn ang="0">
                <a:pos x="5" y="45"/>
              </a:cxn>
              <a:cxn ang="0">
                <a:pos x="7" y="25"/>
              </a:cxn>
              <a:cxn ang="0">
                <a:pos x="9" y="47"/>
              </a:cxn>
              <a:cxn ang="0">
                <a:pos x="11" y="23"/>
              </a:cxn>
              <a:cxn ang="0">
                <a:pos x="12" y="40"/>
              </a:cxn>
              <a:cxn ang="0">
                <a:pos x="12" y="29"/>
              </a:cxn>
              <a:cxn ang="0">
                <a:pos x="14" y="27"/>
              </a:cxn>
              <a:cxn ang="0">
                <a:pos x="16" y="48"/>
              </a:cxn>
              <a:cxn ang="0">
                <a:pos x="18" y="37"/>
              </a:cxn>
              <a:cxn ang="0">
                <a:pos x="18" y="48"/>
              </a:cxn>
              <a:cxn ang="0">
                <a:pos x="19" y="23"/>
              </a:cxn>
              <a:cxn ang="0">
                <a:pos x="21" y="67"/>
              </a:cxn>
              <a:cxn ang="0">
                <a:pos x="23" y="56"/>
              </a:cxn>
              <a:cxn ang="0">
                <a:pos x="23" y="42"/>
              </a:cxn>
              <a:cxn ang="0">
                <a:pos x="25" y="25"/>
              </a:cxn>
              <a:cxn ang="0">
                <a:pos x="26" y="41"/>
              </a:cxn>
              <a:cxn ang="0">
                <a:pos x="28" y="28"/>
              </a:cxn>
              <a:cxn ang="0">
                <a:pos x="30" y="34"/>
              </a:cxn>
              <a:cxn ang="0">
                <a:pos x="31" y="44"/>
              </a:cxn>
              <a:cxn ang="0">
                <a:pos x="31" y="43"/>
              </a:cxn>
              <a:cxn ang="0">
                <a:pos x="33" y="17"/>
              </a:cxn>
              <a:cxn ang="0">
                <a:pos x="35" y="8"/>
              </a:cxn>
              <a:cxn ang="0">
                <a:pos x="37" y="49"/>
              </a:cxn>
              <a:cxn ang="0">
                <a:pos x="38" y="28"/>
              </a:cxn>
              <a:cxn ang="0">
                <a:pos x="38" y="41"/>
              </a:cxn>
              <a:cxn ang="0">
                <a:pos x="40" y="28"/>
              </a:cxn>
              <a:cxn ang="0">
                <a:pos x="42" y="68"/>
              </a:cxn>
              <a:cxn ang="0">
                <a:pos x="44" y="38"/>
              </a:cxn>
              <a:cxn ang="0">
                <a:pos x="45" y="74"/>
              </a:cxn>
              <a:cxn ang="0">
                <a:pos x="45" y="59"/>
              </a:cxn>
              <a:cxn ang="0">
                <a:pos x="47" y="33"/>
              </a:cxn>
              <a:cxn ang="0">
                <a:pos x="49" y="61"/>
              </a:cxn>
              <a:cxn ang="0">
                <a:pos x="51" y="54"/>
              </a:cxn>
              <a:cxn ang="0">
                <a:pos x="51" y="49"/>
              </a:cxn>
              <a:cxn ang="0">
                <a:pos x="52" y="24"/>
              </a:cxn>
              <a:cxn ang="0">
                <a:pos x="54" y="31"/>
              </a:cxn>
              <a:cxn ang="0">
                <a:pos x="56" y="78"/>
              </a:cxn>
              <a:cxn ang="0">
                <a:pos x="58" y="41"/>
              </a:cxn>
              <a:cxn ang="0">
                <a:pos x="58" y="27"/>
              </a:cxn>
            </a:cxnLst>
            <a:rect l="0" t="0" r="r" b="b"/>
            <a:pathLst>
              <a:path w="59" h="96">
                <a:moveTo>
                  <a:pt x="0" y="6"/>
                </a:moveTo>
                <a:lnTo>
                  <a:pt x="0" y="22"/>
                </a:lnTo>
                <a:lnTo>
                  <a:pt x="2" y="24"/>
                </a:lnTo>
                <a:lnTo>
                  <a:pt x="2" y="33"/>
                </a:lnTo>
                <a:lnTo>
                  <a:pt x="2" y="6"/>
                </a:lnTo>
                <a:lnTo>
                  <a:pt x="4" y="0"/>
                </a:lnTo>
                <a:lnTo>
                  <a:pt x="4" y="56"/>
                </a:lnTo>
                <a:lnTo>
                  <a:pt x="4" y="31"/>
                </a:lnTo>
                <a:lnTo>
                  <a:pt x="5" y="27"/>
                </a:lnTo>
                <a:lnTo>
                  <a:pt x="5" y="54"/>
                </a:lnTo>
                <a:lnTo>
                  <a:pt x="5" y="19"/>
                </a:lnTo>
                <a:lnTo>
                  <a:pt x="5" y="45"/>
                </a:lnTo>
                <a:lnTo>
                  <a:pt x="7" y="53"/>
                </a:lnTo>
                <a:lnTo>
                  <a:pt x="7" y="59"/>
                </a:lnTo>
                <a:lnTo>
                  <a:pt x="7" y="25"/>
                </a:lnTo>
                <a:lnTo>
                  <a:pt x="7" y="44"/>
                </a:lnTo>
                <a:lnTo>
                  <a:pt x="9" y="31"/>
                </a:lnTo>
                <a:lnTo>
                  <a:pt x="9" y="47"/>
                </a:lnTo>
                <a:lnTo>
                  <a:pt x="9" y="17"/>
                </a:lnTo>
                <a:lnTo>
                  <a:pt x="9" y="18"/>
                </a:lnTo>
                <a:lnTo>
                  <a:pt x="11" y="23"/>
                </a:lnTo>
                <a:lnTo>
                  <a:pt x="11" y="12"/>
                </a:lnTo>
                <a:lnTo>
                  <a:pt x="11" y="48"/>
                </a:lnTo>
                <a:lnTo>
                  <a:pt x="12" y="40"/>
                </a:lnTo>
                <a:lnTo>
                  <a:pt x="12" y="56"/>
                </a:lnTo>
                <a:lnTo>
                  <a:pt x="12" y="11"/>
                </a:lnTo>
                <a:lnTo>
                  <a:pt x="12" y="29"/>
                </a:lnTo>
                <a:lnTo>
                  <a:pt x="14" y="31"/>
                </a:lnTo>
                <a:lnTo>
                  <a:pt x="14" y="47"/>
                </a:lnTo>
                <a:lnTo>
                  <a:pt x="14" y="27"/>
                </a:lnTo>
                <a:lnTo>
                  <a:pt x="14" y="45"/>
                </a:lnTo>
                <a:lnTo>
                  <a:pt x="16" y="47"/>
                </a:lnTo>
                <a:lnTo>
                  <a:pt x="16" y="48"/>
                </a:lnTo>
                <a:lnTo>
                  <a:pt x="16" y="21"/>
                </a:lnTo>
                <a:lnTo>
                  <a:pt x="16" y="43"/>
                </a:lnTo>
                <a:lnTo>
                  <a:pt x="18" y="37"/>
                </a:lnTo>
                <a:lnTo>
                  <a:pt x="18" y="67"/>
                </a:lnTo>
                <a:lnTo>
                  <a:pt x="18" y="14"/>
                </a:lnTo>
                <a:lnTo>
                  <a:pt x="18" y="48"/>
                </a:lnTo>
                <a:lnTo>
                  <a:pt x="19" y="36"/>
                </a:lnTo>
                <a:lnTo>
                  <a:pt x="19" y="55"/>
                </a:lnTo>
                <a:lnTo>
                  <a:pt x="19" y="23"/>
                </a:lnTo>
                <a:lnTo>
                  <a:pt x="19" y="35"/>
                </a:lnTo>
                <a:lnTo>
                  <a:pt x="21" y="33"/>
                </a:lnTo>
                <a:lnTo>
                  <a:pt x="21" y="67"/>
                </a:lnTo>
                <a:lnTo>
                  <a:pt x="21" y="16"/>
                </a:lnTo>
                <a:lnTo>
                  <a:pt x="21" y="49"/>
                </a:lnTo>
                <a:lnTo>
                  <a:pt x="23" y="56"/>
                </a:lnTo>
                <a:lnTo>
                  <a:pt x="23" y="62"/>
                </a:lnTo>
                <a:lnTo>
                  <a:pt x="23" y="31"/>
                </a:lnTo>
                <a:lnTo>
                  <a:pt x="23" y="42"/>
                </a:lnTo>
                <a:lnTo>
                  <a:pt x="25" y="44"/>
                </a:lnTo>
                <a:lnTo>
                  <a:pt x="25" y="60"/>
                </a:lnTo>
                <a:lnTo>
                  <a:pt x="25" y="25"/>
                </a:lnTo>
                <a:lnTo>
                  <a:pt x="25" y="34"/>
                </a:lnTo>
                <a:lnTo>
                  <a:pt x="26" y="40"/>
                </a:lnTo>
                <a:lnTo>
                  <a:pt x="26" y="41"/>
                </a:lnTo>
                <a:lnTo>
                  <a:pt x="26" y="3"/>
                </a:lnTo>
                <a:lnTo>
                  <a:pt x="26" y="23"/>
                </a:lnTo>
                <a:lnTo>
                  <a:pt x="28" y="28"/>
                </a:lnTo>
                <a:lnTo>
                  <a:pt x="28" y="71"/>
                </a:lnTo>
                <a:lnTo>
                  <a:pt x="28" y="40"/>
                </a:lnTo>
                <a:lnTo>
                  <a:pt x="30" y="34"/>
                </a:lnTo>
                <a:lnTo>
                  <a:pt x="30" y="77"/>
                </a:lnTo>
                <a:lnTo>
                  <a:pt x="30" y="51"/>
                </a:lnTo>
                <a:lnTo>
                  <a:pt x="31" y="44"/>
                </a:lnTo>
                <a:lnTo>
                  <a:pt x="31" y="55"/>
                </a:lnTo>
                <a:lnTo>
                  <a:pt x="31" y="31"/>
                </a:lnTo>
                <a:lnTo>
                  <a:pt x="31" y="43"/>
                </a:lnTo>
                <a:lnTo>
                  <a:pt x="33" y="36"/>
                </a:lnTo>
                <a:lnTo>
                  <a:pt x="33" y="63"/>
                </a:lnTo>
                <a:lnTo>
                  <a:pt x="33" y="17"/>
                </a:lnTo>
                <a:lnTo>
                  <a:pt x="35" y="22"/>
                </a:lnTo>
                <a:lnTo>
                  <a:pt x="35" y="43"/>
                </a:lnTo>
                <a:lnTo>
                  <a:pt x="35" y="8"/>
                </a:lnTo>
                <a:lnTo>
                  <a:pt x="35" y="30"/>
                </a:lnTo>
                <a:lnTo>
                  <a:pt x="37" y="23"/>
                </a:lnTo>
                <a:lnTo>
                  <a:pt x="37" y="49"/>
                </a:lnTo>
                <a:lnTo>
                  <a:pt x="37" y="3"/>
                </a:lnTo>
                <a:lnTo>
                  <a:pt x="37" y="36"/>
                </a:lnTo>
                <a:lnTo>
                  <a:pt x="38" y="28"/>
                </a:lnTo>
                <a:lnTo>
                  <a:pt x="38" y="58"/>
                </a:lnTo>
                <a:lnTo>
                  <a:pt x="38" y="24"/>
                </a:lnTo>
                <a:lnTo>
                  <a:pt x="38" y="41"/>
                </a:lnTo>
                <a:lnTo>
                  <a:pt x="40" y="35"/>
                </a:lnTo>
                <a:lnTo>
                  <a:pt x="40" y="60"/>
                </a:lnTo>
                <a:lnTo>
                  <a:pt x="40" y="28"/>
                </a:lnTo>
                <a:lnTo>
                  <a:pt x="40" y="39"/>
                </a:lnTo>
                <a:lnTo>
                  <a:pt x="42" y="45"/>
                </a:lnTo>
                <a:lnTo>
                  <a:pt x="42" y="68"/>
                </a:lnTo>
                <a:lnTo>
                  <a:pt x="42" y="37"/>
                </a:lnTo>
                <a:lnTo>
                  <a:pt x="42" y="62"/>
                </a:lnTo>
                <a:lnTo>
                  <a:pt x="44" y="38"/>
                </a:lnTo>
                <a:lnTo>
                  <a:pt x="44" y="19"/>
                </a:lnTo>
                <a:lnTo>
                  <a:pt x="44" y="87"/>
                </a:lnTo>
                <a:lnTo>
                  <a:pt x="45" y="74"/>
                </a:lnTo>
                <a:lnTo>
                  <a:pt x="45" y="96"/>
                </a:lnTo>
                <a:lnTo>
                  <a:pt x="45" y="48"/>
                </a:lnTo>
                <a:lnTo>
                  <a:pt x="45" y="59"/>
                </a:lnTo>
                <a:lnTo>
                  <a:pt x="47" y="50"/>
                </a:lnTo>
                <a:lnTo>
                  <a:pt x="47" y="55"/>
                </a:lnTo>
                <a:lnTo>
                  <a:pt x="47" y="33"/>
                </a:lnTo>
                <a:lnTo>
                  <a:pt x="47" y="48"/>
                </a:lnTo>
                <a:lnTo>
                  <a:pt x="49" y="50"/>
                </a:lnTo>
                <a:lnTo>
                  <a:pt x="49" y="61"/>
                </a:lnTo>
                <a:lnTo>
                  <a:pt x="49" y="24"/>
                </a:lnTo>
                <a:lnTo>
                  <a:pt x="49" y="49"/>
                </a:lnTo>
                <a:lnTo>
                  <a:pt x="51" y="54"/>
                </a:lnTo>
                <a:lnTo>
                  <a:pt x="51" y="71"/>
                </a:lnTo>
                <a:lnTo>
                  <a:pt x="51" y="43"/>
                </a:lnTo>
                <a:lnTo>
                  <a:pt x="51" y="49"/>
                </a:lnTo>
                <a:lnTo>
                  <a:pt x="52" y="60"/>
                </a:lnTo>
                <a:lnTo>
                  <a:pt x="52" y="71"/>
                </a:lnTo>
                <a:lnTo>
                  <a:pt x="52" y="24"/>
                </a:lnTo>
                <a:lnTo>
                  <a:pt x="54" y="34"/>
                </a:lnTo>
                <a:lnTo>
                  <a:pt x="54" y="72"/>
                </a:lnTo>
                <a:lnTo>
                  <a:pt x="54" y="31"/>
                </a:lnTo>
                <a:lnTo>
                  <a:pt x="54" y="52"/>
                </a:lnTo>
                <a:lnTo>
                  <a:pt x="56" y="49"/>
                </a:lnTo>
                <a:lnTo>
                  <a:pt x="56" y="78"/>
                </a:lnTo>
                <a:lnTo>
                  <a:pt x="56" y="49"/>
                </a:lnTo>
                <a:lnTo>
                  <a:pt x="56" y="55"/>
                </a:lnTo>
                <a:lnTo>
                  <a:pt x="58" y="41"/>
                </a:lnTo>
                <a:lnTo>
                  <a:pt x="58" y="59"/>
                </a:lnTo>
                <a:lnTo>
                  <a:pt x="58" y="24"/>
                </a:lnTo>
                <a:lnTo>
                  <a:pt x="58" y="27"/>
                </a:lnTo>
                <a:lnTo>
                  <a:pt x="59" y="33"/>
                </a:lnTo>
                <a:lnTo>
                  <a:pt x="59" y="68"/>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4" name="Freeform 120"/>
          <p:cNvSpPr>
            <a:spLocks/>
          </p:cNvSpPr>
          <p:nvPr/>
        </p:nvSpPr>
        <p:spPr bwMode="auto">
          <a:xfrm>
            <a:off x="10308336" y="2134270"/>
            <a:ext cx="384697" cy="793646"/>
          </a:xfrm>
          <a:custGeom>
            <a:avLst/>
            <a:gdLst/>
            <a:ahLst/>
            <a:cxnLst>
              <a:cxn ang="0">
                <a:pos x="0" y="148"/>
              </a:cxn>
              <a:cxn ang="0">
                <a:pos x="2" y="141"/>
              </a:cxn>
              <a:cxn ang="0">
                <a:pos x="4" y="153"/>
              </a:cxn>
              <a:cxn ang="0">
                <a:pos x="6" y="134"/>
              </a:cxn>
              <a:cxn ang="0">
                <a:pos x="6" y="125"/>
              </a:cxn>
              <a:cxn ang="0">
                <a:pos x="7" y="119"/>
              </a:cxn>
              <a:cxn ang="0">
                <a:pos x="9" y="115"/>
              </a:cxn>
              <a:cxn ang="0">
                <a:pos x="11" y="88"/>
              </a:cxn>
              <a:cxn ang="0">
                <a:pos x="13" y="155"/>
              </a:cxn>
              <a:cxn ang="0">
                <a:pos x="14" y="78"/>
              </a:cxn>
              <a:cxn ang="0">
                <a:pos x="14" y="142"/>
              </a:cxn>
              <a:cxn ang="0">
                <a:pos x="16" y="44"/>
              </a:cxn>
              <a:cxn ang="0">
                <a:pos x="18" y="71"/>
              </a:cxn>
              <a:cxn ang="0">
                <a:pos x="19" y="49"/>
              </a:cxn>
              <a:cxn ang="0">
                <a:pos x="19" y="50"/>
              </a:cxn>
              <a:cxn ang="0">
                <a:pos x="21" y="22"/>
              </a:cxn>
              <a:cxn ang="0">
                <a:pos x="23" y="209"/>
              </a:cxn>
              <a:cxn ang="0">
                <a:pos x="25" y="83"/>
              </a:cxn>
              <a:cxn ang="0">
                <a:pos x="26" y="61"/>
              </a:cxn>
              <a:cxn ang="0">
                <a:pos x="26" y="54"/>
              </a:cxn>
              <a:cxn ang="0">
                <a:pos x="28" y="27"/>
              </a:cxn>
              <a:cxn ang="0">
                <a:pos x="30" y="10"/>
              </a:cxn>
              <a:cxn ang="0">
                <a:pos x="32" y="39"/>
              </a:cxn>
              <a:cxn ang="0">
                <a:pos x="33" y="0"/>
              </a:cxn>
              <a:cxn ang="0">
                <a:pos x="35" y="72"/>
              </a:cxn>
              <a:cxn ang="0">
                <a:pos x="37" y="71"/>
              </a:cxn>
              <a:cxn ang="0">
                <a:pos x="39" y="34"/>
              </a:cxn>
              <a:cxn ang="0">
                <a:pos x="39" y="126"/>
              </a:cxn>
              <a:cxn ang="0">
                <a:pos x="40" y="53"/>
              </a:cxn>
              <a:cxn ang="0">
                <a:pos x="42" y="120"/>
              </a:cxn>
              <a:cxn ang="0">
                <a:pos x="44" y="108"/>
              </a:cxn>
              <a:cxn ang="0">
                <a:pos x="46" y="177"/>
              </a:cxn>
              <a:cxn ang="0">
                <a:pos x="47" y="49"/>
              </a:cxn>
              <a:cxn ang="0">
                <a:pos x="47" y="71"/>
              </a:cxn>
              <a:cxn ang="0">
                <a:pos x="49" y="67"/>
              </a:cxn>
              <a:cxn ang="0">
                <a:pos x="51" y="10"/>
              </a:cxn>
              <a:cxn ang="0">
                <a:pos x="53" y="81"/>
              </a:cxn>
              <a:cxn ang="0">
                <a:pos x="54" y="28"/>
              </a:cxn>
              <a:cxn ang="0">
                <a:pos x="56" y="232"/>
              </a:cxn>
              <a:cxn ang="0">
                <a:pos x="58" y="65"/>
              </a:cxn>
              <a:cxn ang="0">
                <a:pos x="58" y="72"/>
              </a:cxn>
              <a:cxn ang="0">
                <a:pos x="59" y="45"/>
              </a:cxn>
            </a:cxnLst>
            <a:rect l="0" t="0" r="r" b="b"/>
            <a:pathLst>
              <a:path w="61" h="238">
                <a:moveTo>
                  <a:pt x="0" y="158"/>
                </a:moveTo>
                <a:lnTo>
                  <a:pt x="0" y="98"/>
                </a:lnTo>
                <a:lnTo>
                  <a:pt x="0" y="148"/>
                </a:lnTo>
                <a:lnTo>
                  <a:pt x="2" y="152"/>
                </a:lnTo>
                <a:lnTo>
                  <a:pt x="2" y="165"/>
                </a:lnTo>
                <a:lnTo>
                  <a:pt x="2" y="141"/>
                </a:lnTo>
                <a:lnTo>
                  <a:pt x="2" y="149"/>
                </a:lnTo>
                <a:lnTo>
                  <a:pt x="4" y="146"/>
                </a:lnTo>
                <a:lnTo>
                  <a:pt x="4" y="153"/>
                </a:lnTo>
                <a:lnTo>
                  <a:pt x="4" y="134"/>
                </a:lnTo>
                <a:lnTo>
                  <a:pt x="4" y="139"/>
                </a:lnTo>
                <a:lnTo>
                  <a:pt x="6" y="134"/>
                </a:lnTo>
                <a:lnTo>
                  <a:pt x="6" y="151"/>
                </a:lnTo>
                <a:lnTo>
                  <a:pt x="6" y="118"/>
                </a:lnTo>
                <a:lnTo>
                  <a:pt x="6" y="125"/>
                </a:lnTo>
                <a:lnTo>
                  <a:pt x="7" y="137"/>
                </a:lnTo>
                <a:lnTo>
                  <a:pt x="7" y="103"/>
                </a:lnTo>
                <a:lnTo>
                  <a:pt x="7" y="119"/>
                </a:lnTo>
                <a:lnTo>
                  <a:pt x="9" y="122"/>
                </a:lnTo>
                <a:lnTo>
                  <a:pt x="9" y="141"/>
                </a:lnTo>
                <a:lnTo>
                  <a:pt x="9" y="115"/>
                </a:lnTo>
                <a:lnTo>
                  <a:pt x="9" y="127"/>
                </a:lnTo>
                <a:lnTo>
                  <a:pt x="11" y="128"/>
                </a:lnTo>
                <a:lnTo>
                  <a:pt x="11" y="88"/>
                </a:lnTo>
                <a:lnTo>
                  <a:pt x="11" y="147"/>
                </a:lnTo>
                <a:lnTo>
                  <a:pt x="13" y="137"/>
                </a:lnTo>
                <a:lnTo>
                  <a:pt x="13" y="155"/>
                </a:lnTo>
                <a:lnTo>
                  <a:pt x="13" y="78"/>
                </a:lnTo>
                <a:lnTo>
                  <a:pt x="13" y="83"/>
                </a:lnTo>
                <a:lnTo>
                  <a:pt x="14" y="78"/>
                </a:lnTo>
                <a:lnTo>
                  <a:pt x="14" y="159"/>
                </a:lnTo>
                <a:lnTo>
                  <a:pt x="14" y="52"/>
                </a:lnTo>
                <a:lnTo>
                  <a:pt x="14" y="142"/>
                </a:lnTo>
                <a:lnTo>
                  <a:pt x="16" y="140"/>
                </a:lnTo>
                <a:lnTo>
                  <a:pt x="16" y="143"/>
                </a:lnTo>
                <a:lnTo>
                  <a:pt x="16" y="44"/>
                </a:lnTo>
                <a:lnTo>
                  <a:pt x="16" y="61"/>
                </a:lnTo>
                <a:lnTo>
                  <a:pt x="18" y="57"/>
                </a:lnTo>
                <a:lnTo>
                  <a:pt x="18" y="71"/>
                </a:lnTo>
                <a:lnTo>
                  <a:pt x="18" y="40"/>
                </a:lnTo>
                <a:lnTo>
                  <a:pt x="18" y="44"/>
                </a:lnTo>
                <a:lnTo>
                  <a:pt x="19" y="49"/>
                </a:lnTo>
                <a:lnTo>
                  <a:pt x="19" y="71"/>
                </a:lnTo>
                <a:lnTo>
                  <a:pt x="19" y="33"/>
                </a:lnTo>
                <a:lnTo>
                  <a:pt x="19" y="50"/>
                </a:lnTo>
                <a:lnTo>
                  <a:pt x="21" y="52"/>
                </a:lnTo>
                <a:lnTo>
                  <a:pt x="21" y="85"/>
                </a:lnTo>
                <a:lnTo>
                  <a:pt x="21" y="22"/>
                </a:lnTo>
                <a:lnTo>
                  <a:pt x="21" y="38"/>
                </a:lnTo>
                <a:lnTo>
                  <a:pt x="23" y="47"/>
                </a:lnTo>
                <a:lnTo>
                  <a:pt x="23" y="209"/>
                </a:lnTo>
                <a:lnTo>
                  <a:pt x="23" y="44"/>
                </a:lnTo>
                <a:lnTo>
                  <a:pt x="23" y="83"/>
                </a:lnTo>
                <a:lnTo>
                  <a:pt x="25" y="83"/>
                </a:lnTo>
                <a:lnTo>
                  <a:pt x="25" y="45"/>
                </a:lnTo>
                <a:lnTo>
                  <a:pt x="25" y="56"/>
                </a:lnTo>
                <a:lnTo>
                  <a:pt x="26" y="61"/>
                </a:lnTo>
                <a:lnTo>
                  <a:pt x="26" y="95"/>
                </a:lnTo>
                <a:lnTo>
                  <a:pt x="26" y="43"/>
                </a:lnTo>
                <a:lnTo>
                  <a:pt x="26" y="54"/>
                </a:lnTo>
                <a:lnTo>
                  <a:pt x="28" y="38"/>
                </a:lnTo>
                <a:lnTo>
                  <a:pt x="28" y="73"/>
                </a:lnTo>
                <a:lnTo>
                  <a:pt x="28" y="27"/>
                </a:lnTo>
                <a:lnTo>
                  <a:pt x="28" y="34"/>
                </a:lnTo>
                <a:lnTo>
                  <a:pt x="30" y="24"/>
                </a:lnTo>
                <a:lnTo>
                  <a:pt x="30" y="10"/>
                </a:lnTo>
                <a:lnTo>
                  <a:pt x="30" y="131"/>
                </a:lnTo>
                <a:lnTo>
                  <a:pt x="32" y="172"/>
                </a:lnTo>
                <a:lnTo>
                  <a:pt x="32" y="39"/>
                </a:lnTo>
                <a:lnTo>
                  <a:pt x="33" y="33"/>
                </a:lnTo>
                <a:lnTo>
                  <a:pt x="33" y="75"/>
                </a:lnTo>
                <a:lnTo>
                  <a:pt x="33" y="0"/>
                </a:lnTo>
                <a:lnTo>
                  <a:pt x="33" y="11"/>
                </a:lnTo>
                <a:lnTo>
                  <a:pt x="35" y="15"/>
                </a:lnTo>
                <a:lnTo>
                  <a:pt x="35" y="72"/>
                </a:lnTo>
                <a:lnTo>
                  <a:pt x="35" y="8"/>
                </a:lnTo>
                <a:lnTo>
                  <a:pt x="37" y="18"/>
                </a:lnTo>
                <a:lnTo>
                  <a:pt x="37" y="71"/>
                </a:lnTo>
                <a:lnTo>
                  <a:pt x="37" y="12"/>
                </a:lnTo>
                <a:lnTo>
                  <a:pt x="37" y="34"/>
                </a:lnTo>
                <a:lnTo>
                  <a:pt x="39" y="34"/>
                </a:lnTo>
                <a:lnTo>
                  <a:pt x="39" y="167"/>
                </a:lnTo>
                <a:lnTo>
                  <a:pt x="39" y="16"/>
                </a:lnTo>
                <a:lnTo>
                  <a:pt x="39" y="126"/>
                </a:lnTo>
                <a:lnTo>
                  <a:pt x="40" y="130"/>
                </a:lnTo>
                <a:lnTo>
                  <a:pt x="40" y="162"/>
                </a:lnTo>
                <a:lnTo>
                  <a:pt x="40" y="53"/>
                </a:lnTo>
                <a:lnTo>
                  <a:pt x="40" y="115"/>
                </a:lnTo>
                <a:lnTo>
                  <a:pt x="42" y="111"/>
                </a:lnTo>
                <a:lnTo>
                  <a:pt x="42" y="120"/>
                </a:lnTo>
                <a:lnTo>
                  <a:pt x="42" y="69"/>
                </a:lnTo>
                <a:lnTo>
                  <a:pt x="42" y="90"/>
                </a:lnTo>
                <a:lnTo>
                  <a:pt x="44" y="108"/>
                </a:lnTo>
                <a:lnTo>
                  <a:pt x="44" y="164"/>
                </a:lnTo>
                <a:lnTo>
                  <a:pt x="44" y="162"/>
                </a:lnTo>
                <a:lnTo>
                  <a:pt x="46" y="177"/>
                </a:lnTo>
                <a:lnTo>
                  <a:pt x="46" y="189"/>
                </a:lnTo>
                <a:lnTo>
                  <a:pt x="46" y="41"/>
                </a:lnTo>
                <a:lnTo>
                  <a:pt x="47" y="49"/>
                </a:lnTo>
                <a:lnTo>
                  <a:pt x="47" y="204"/>
                </a:lnTo>
                <a:lnTo>
                  <a:pt x="47" y="1"/>
                </a:lnTo>
                <a:lnTo>
                  <a:pt x="47" y="71"/>
                </a:lnTo>
                <a:lnTo>
                  <a:pt x="49" y="61"/>
                </a:lnTo>
                <a:lnTo>
                  <a:pt x="49" y="10"/>
                </a:lnTo>
                <a:lnTo>
                  <a:pt x="49" y="67"/>
                </a:lnTo>
                <a:lnTo>
                  <a:pt x="51" y="74"/>
                </a:lnTo>
                <a:lnTo>
                  <a:pt x="51" y="81"/>
                </a:lnTo>
                <a:lnTo>
                  <a:pt x="51" y="10"/>
                </a:lnTo>
                <a:lnTo>
                  <a:pt x="51" y="21"/>
                </a:lnTo>
                <a:lnTo>
                  <a:pt x="53" y="23"/>
                </a:lnTo>
                <a:lnTo>
                  <a:pt x="53" y="81"/>
                </a:lnTo>
                <a:lnTo>
                  <a:pt x="53" y="3"/>
                </a:lnTo>
                <a:lnTo>
                  <a:pt x="53" y="32"/>
                </a:lnTo>
                <a:lnTo>
                  <a:pt x="54" y="28"/>
                </a:lnTo>
                <a:lnTo>
                  <a:pt x="54" y="17"/>
                </a:lnTo>
                <a:lnTo>
                  <a:pt x="54" y="238"/>
                </a:lnTo>
                <a:lnTo>
                  <a:pt x="56" y="232"/>
                </a:lnTo>
                <a:lnTo>
                  <a:pt x="56" y="50"/>
                </a:lnTo>
                <a:lnTo>
                  <a:pt x="56" y="61"/>
                </a:lnTo>
                <a:lnTo>
                  <a:pt x="58" y="65"/>
                </a:lnTo>
                <a:lnTo>
                  <a:pt x="58" y="80"/>
                </a:lnTo>
                <a:lnTo>
                  <a:pt x="58" y="53"/>
                </a:lnTo>
                <a:lnTo>
                  <a:pt x="58" y="72"/>
                </a:lnTo>
                <a:lnTo>
                  <a:pt x="59" y="87"/>
                </a:lnTo>
                <a:lnTo>
                  <a:pt x="59" y="120"/>
                </a:lnTo>
                <a:lnTo>
                  <a:pt x="59" y="45"/>
                </a:lnTo>
                <a:lnTo>
                  <a:pt x="59" y="95"/>
                </a:lnTo>
                <a:lnTo>
                  <a:pt x="61" y="90"/>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5" name="Freeform 121"/>
          <p:cNvSpPr>
            <a:spLocks/>
          </p:cNvSpPr>
          <p:nvPr/>
        </p:nvSpPr>
        <p:spPr bwMode="auto">
          <a:xfrm>
            <a:off x="10693033" y="2104258"/>
            <a:ext cx="397309" cy="826991"/>
          </a:xfrm>
          <a:custGeom>
            <a:avLst/>
            <a:gdLst/>
            <a:ahLst/>
            <a:cxnLst>
              <a:cxn ang="0">
                <a:pos x="0" y="98"/>
              </a:cxn>
              <a:cxn ang="0">
                <a:pos x="2" y="188"/>
              </a:cxn>
              <a:cxn ang="0">
                <a:pos x="4" y="117"/>
              </a:cxn>
              <a:cxn ang="0">
                <a:pos x="4" y="117"/>
              </a:cxn>
              <a:cxn ang="0">
                <a:pos x="5" y="89"/>
              </a:cxn>
              <a:cxn ang="0">
                <a:pos x="7" y="55"/>
              </a:cxn>
              <a:cxn ang="0">
                <a:pos x="11" y="200"/>
              </a:cxn>
              <a:cxn ang="0">
                <a:pos x="12" y="123"/>
              </a:cxn>
              <a:cxn ang="0">
                <a:pos x="12" y="110"/>
              </a:cxn>
              <a:cxn ang="0">
                <a:pos x="14" y="69"/>
              </a:cxn>
              <a:cxn ang="0">
                <a:pos x="16" y="156"/>
              </a:cxn>
              <a:cxn ang="0">
                <a:pos x="18" y="74"/>
              </a:cxn>
              <a:cxn ang="0">
                <a:pos x="18" y="126"/>
              </a:cxn>
              <a:cxn ang="0">
                <a:pos x="21" y="26"/>
              </a:cxn>
              <a:cxn ang="0">
                <a:pos x="21" y="32"/>
              </a:cxn>
              <a:cxn ang="0">
                <a:pos x="23" y="31"/>
              </a:cxn>
              <a:cxn ang="0">
                <a:pos x="25" y="22"/>
              </a:cxn>
              <a:cxn ang="0">
                <a:pos x="26" y="192"/>
              </a:cxn>
              <a:cxn ang="0">
                <a:pos x="28" y="49"/>
              </a:cxn>
              <a:cxn ang="0">
                <a:pos x="30" y="90"/>
              </a:cxn>
              <a:cxn ang="0">
                <a:pos x="32" y="15"/>
              </a:cxn>
              <a:cxn ang="0">
                <a:pos x="32" y="12"/>
              </a:cxn>
              <a:cxn ang="0">
                <a:pos x="33" y="1"/>
              </a:cxn>
              <a:cxn ang="0">
                <a:pos x="35" y="166"/>
              </a:cxn>
              <a:cxn ang="0">
                <a:pos x="37" y="99"/>
              </a:cxn>
              <a:cxn ang="0">
                <a:pos x="38" y="91"/>
              </a:cxn>
              <a:cxn ang="0">
                <a:pos x="40" y="35"/>
              </a:cxn>
              <a:cxn ang="0">
                <a:pos x="40" y="29"/>
              </a:cxn>
              <a:cxn ang="0">
                <a:pos x="42" y="112"/>
              </a:cxn>
              <a:cxn ang="0">
                <a:pos x="45" y="82"/>
              </a:cxn>
              <a:cxn ang="0">
                <a:pos x="45" y="132"/>
              </a:cxn>
              <a:cxn ang="0">
                <a:pos x="47" y="112"/>
              </a:cxn>
              <a:cxn ang="0">
                <a:pos x="49" y="111"/>
              </a:cxn>
              <a:cxn ang="0">
                <a:pos x="51" y="144"/>
              </a:cxn>
              <a:cxn ang="0">
                <a:pos x="52" y="163"/>
              </a:cxn>
              <a:cxn ang="0">
                <a:pos x="54" y="121"/>
              </a:cxn>
              <a:cxn ang="0">
                <a:pos x="56" y="100"/>
              </a:cxn>
              <a:cxn ang="0">
                <a:pos x="56" y="105"/>
              </a:cxn>
              <a:cxn ang="0">
                <a:pos x="58" y="99"/>
              </a:cxn>
              <a:cxn ang="0">
                <a:pos x="59" y="102"/>
              </a:cxn>
              <a:cxn ang="0">
                <a:pos x="61" y="117"/>
              </a:cxn>
              <a:cxn ang="0">
                <a:pos x="63" y="110"/>
              </a:cxn>
            </a:cxnLst>
            <a:rect l="0" t="0" r="r" b="b"/>
            <a:pathLst>
              <a:path w="63" h="248">
                <a:moveTo>
                  <a:pt x="0" y="99"/>
                </a:moveTo>
                <a:lnTo>
                  <a:pt x="0" y="130"/>
                </a:lnTo>
                <a:lnTo>
                  <a:pt x="0" y="98"/>
                </a:lnTo>
                <a:lnTo>
                  <a:pt x="0" y="99"/>
                </a:lnTo>
                <a:lnTo>
                  <a:pt x="2" y="105"/>
                </a:lnTo>
                <a:lnTo>
                  <a:pt x="2" y="188"/>
                </a:lnTo>
                <a:lnTo>
                  <a:pt x="2" y="88"/>
                </a:lnTo>
                <a:lnTo>
                  <a:pt x="2" y="123"/>
                </a:lnTo>
                <a:lnTo>
                  <a:pt x="4" y="117"/>
                </a:lnTo>
                <a:lnTo>
                  <a:pt x="4" y="123"/>
                </a:lnTo>
                <a:lnTo>
                  <a:pt x="4" y="79"/>
                </a:lnTo>
                <a:lnTo>
                  <a:pt x="4" y="117"/>
                </a:lnTo>
                <a:lnTo>
                  <a:pt x="5" y="117"/>
                </a:lnTo>
                <a:lnTo>
                  <a:pt x="5" y="71"/>
                </a:lnTo>
                <a:lnTo>
                  <a:pt x="5" y="89"/>
                </a:lnTo>
                <a:lnTo>
                  <a:pt x="7" y="84"/>
                </a:lnTo>
                <a:lnTo>
                  <a:pt x="7" y="97"/>
                </a:lnTo>
                <a:lnTo>
                  <a:pt x="7" y="55"/>
                </a:lnTo>
                <a:lnTo>
                  <a:pt x="9" y="55"/>
                </a:lnTo>
                <a:lnTo>
                  <a:pt x="9" y="203"/>
                </a:lnTo>
                <a:lnTo>
                  <a:pt x="11" y="200"/>
                </a:lnTo>
                <a:lnTo>
                  <a:pt x="11" y="56"/>
                </a:lnTo>
                <a:lnTo>
                  <a:pt x="11" y="74"/>
                </a:lnTo>
                <a:lnTo>
                  <a:pt x="12" y="123"/>
                </a:lnTo>
                <a:lnTo>
                  <a:pt x="12" y="187"/>
                </a:lnTo>
                <a:lnTo>
                  <a:pt x="12" y="101"/>
                </a:lnTo>
                <a:lnTo>
                  <a:pt x="12" y="110"/>
                </a:lnTo>
                <a:lnTo>
                  <a:pt x="14" y="114"/>
                </a:lnTo>
                <a:lnTo>
                  <a:pt x="14" y="157"/>
                </a:lnTo>
                <a:lnTo>
                  <a:pt x="14" y="69"/>
                </a:lnTo>
                <a:lnTo>
                  <a:pt x="14" y="133"/>
                </a:lnTo>
                <a:lnTo>
                  <a:pt x="16" y="124"/>
                </a:lnTo>
                <a:lnTo>
                  <a:pt x="16" y="156"/>
                </a:lnTo>
                <a:lnTo>
                  <a:pt x="16" y="77"/>
                </a:lnTo>
                <a:lnTo>
                  <a:pt x="16" y="93"/>
                </a:lnTo>
                <a:lnTo>
                  <a:pt x="18" y="74"/>
                </a:lnTo>
                <a:lnTo>
                  <a:pt x="18" y="179"/>
                </a:lnTo>
                <a:lnTo>
                  <a:pt x="18" y="36"/>
                </a:lnTo>
                <a:lnTo>
                  <a:pt x="18" y="126"/>
                </a:lnTo>
                <a:lnTo>
                  <a:pt x="19" y="137"/>
                </a:lnTo>
                <a:lnTo>
                  <a:pt x="19" y="25"/>
                </a:lnTo>
                <a:lnTo>
                  <a:pt x="21" y="26"/>
                </a:lnTo>
                <a:lnTo>
                  <a:pt x="21" y="56"/>
                </a:lnTo>
                <a:lnTo>
                  <a:pt x="21" y="13"/>
                </a:lnTo>
                <a:lnTo>
                  <a:pt x="21" y="32"/>
                </a:lnTo>
                <a:lnTo>
                  <a:pt x="23" y="25"/>
                </a:lnTo>
                <a:lnTo>
                  <a:pt x="23" y="8"/>
                </a:lnTo>
                <a:lnTo>
                  <a:pt x="23" y="31"/>
                </a:lnTo>
                <a:lnTo>
                  <a:pt x="25" y="39"/>
                </a:lnTo>
                <a:lnTo>
                  <a:pt x="25" y="81"/>
                </a:lnTo>
                <a:lnTo>
                  <a:pt x="25" y="22"/>
                </a:lnTo>
                <a:lnTo>
                  <a:pt x="25" y="33"/>
                </a:lnTo>
                <a:lnTo>
                  <a:pt x="26" y="30"/>
                </a:lnTo>
                <a:lnTo>
                  <a:pt x="26" y="192"/>
                </a:lnTo>
                <a:lnTo>
                  <a:pt x="26" y="27"/>
                </a:lnTo>
                <a:lnTo>
                  <a:pt x="28" y="16"/>
                </a:lnTo>
                <a:lnTo>
                  <a:pt x="28" y="49"/>
                </a:lnTo>
                <a:lnTo>
                  <a:pt x="28" y="38"/>
                </a:lnTo>
                <a:lnTo>
                  <a:pt x="30" y="43"/>
                </a:lnTo>
                <a:lnTo>
                  <a:pt x="30" y="90"/>
                </a:lnTo>
                <a:lnTo>
                  <a:pt x="30" y="10"/>
                </a:lnTo>
                <a:lnTo>
                  <a:pt x="30" y="11"/>
                </a:lnTo>
                <a:lnTo>
                  <a:pt x="32" y="15"/>
                </a:lnTo>
                <a:lnTo>
                  <a:pt x="32" y="88"/>
                </a:lnTo>
                <a:lnTo>
                  <a:pt x="32" y="0"/>
                </a:lnTo>
                <a:lnTo>
                  <a:pt x="32" y="12"/>
                </a:lnTo>
                <a:lnTo>
                  <a:pt x="33" y="18"/>
                </a:lnTo>
                <a:lnTo>
                  <a:pt x="33" y="203"/>
                </a:lnTo>
                <a:lnTo>
                  <a:pt x="33" y="1"/>
                </a:lnTo>
                <a:lnTo>
                  <a:pt x="33" y="156"/>
                </a:lnTo>
                <a:lnTo>
                  <a:pt x="35" y="163"/>
                </a:lnTo>
                <a:lnTo>
                  <a:pt x="35" y="166"/>
                </a:lnTo>
                <a:lnTo>
                  <a:pt x="35" y="34"/>
                </a:lnTo>
                <a:lnTo>
                  <a:pt x="37" y="26"/>
                </a:lnTo>
                <a:lnTo>
                  <a:pt x="37" y="99"/>
                </a:lnTo>
                <a:lnTo>
                  <a:pt x="37" y="18"/>
                </a:lnTo>
                <a:lnTo>
                  <a:pt x="37" y="58"/>
                </a:lnTo>
                <a:lnTo>
                  <a:pt x="38" y="91"/>
                </a:lnTo>
                <a:lnTo>
                  <a:pt x="38" y="1"/>
                </a:lnTo>
                <a:lnTo>
                  <a:pt x="38" y="27"/>
                </a:lnTo>
                <a:lnTo>
                  <a:pt x="40" y="35"/>
                </a:lnTo>
                <a:lnTo>
                  <a:pt x="40" y="107"/>
                </a:lnTo>
                <a:lnTo>
                  <a:pt x="40" y="18"/>
                </a:lnTo>
                <a:lnTo>
                  <a:pt x="40" y="29"/>
                </a:lnTo>
                <a:lnTo>
                  <a:pt x="42" y="30"/>
                </a:lnTo>
                <a:lnTo>
                  <a:pt x="42" y="248"/>
                </a:lnTo>
                <a:lnTo>
                  <a:pt x="42" y="112"/>
                </a:lnTo>
                <a:lnTo>
                  <a:pt x="44" y="114"/>
                </a:lnTo>
                <a:lnTo>
                  <a:pt x="44" y="69"/>
                </a:lnTo>
                <a:lnTo>
                  <a:pt x="45" y="82"/>
                </a:lnTo>
                <a:lnTo>
                  <a:pt x="45" y="161"/>
                </a:lnTo>
                <a:lnTo>
                  <a:pt x="45" y="67"/>
                </a:lnTo>
                <a:lnTo>
                  <a:pt x="45" y="132"/>
                </a:lnTo>
                <a:lnTo>
                  <a:pt x="47" y="132"/>
                </a:lnTo>
                <a:lnTo>
                  <a:pt x="47" y="138"/>
                </a:lnTo>
                <a:lnTo>
                  <a:pt x="47" y="112"/>
                </a:lnTo>
                <a:lnTo>
                  <a:pt x="47" y="134"/>
                </a:lnTo>
                <a:lnTo>
                  <a:pt x="49" y="138"/>
                </a:lnTo>
                <a:lnTo>
                  <a:pt x="49" y="111"/>
                </a:lnTo>
                <a:lnTo>
                  <a:pt x="49" y="139"/>
                </a:lnTo>
                <a:lnTo>
                  <a:pt x="51" y="141"/>
                </a:lnTo>
                <a:lnTo>
                  <a:pt x="51" y="144"/>
                </a:lnTo>
                <a:lnTo>
                  <a:pt x="51" y="116"/>
                </a:lnTo>
                <a:lnTo>
                  <a:pt x="52" y="117"/>
                </a:lnTo>
                <a:lnTo>
                  <a:pt x="52" y="163"/>
                </a:lnTo>
                <a:lnTo>
                  <a:pt x="52" y="111"/>
                </a:lnTo>
                <a:lnTo>
                  <a:pt x="52" y="122"/>
                </a:lnTo>
                <a:lnTo>
                  <a:pt x="54" y="121"/>
                </a:lnTo>
                <a:lnTo>
                  <a:pt x="54" y="94"/>
                </a:lnTo>
                <a:lnTo>
                  <a:pt x="54" y="98"/>
                </a:lnTo>
                <a:lnTo>
                  <a:pt x="56" y="100"/>
                </a:lnTo>
                <a:lnTo>
                  <a:pt x="56" y="108"/>
                </a:lnTo>
                <a:lnTo>
                  <a:pt x="56" y="89"/>
                </a:lnTo>
                <a:lnTo>
                  <a:pt x="56" y="105"/>
                </a:lnTo>
                <a:lnTo>
                  <a:pt x="58" y="92"/>
                </a:lnTo>
                <a:lnTo>
                  <a:pt x="58" y="117"/>
                </a:lnTo>
                <a:lnTo>
                  <a:pt x="58" y="99"/>
                </a:lnTo>
                <a:lnTo>
                  <a:pt x="59" y="109"/>
                </a:lnTo>
                <a:lnTo>
                  <a:pt x="59" y="116"/>
                </a:lnTo>
                <a:lnTo>
                  <a:pt x="59" y="102"/>
                </a:lnTo>
                <a:lnTo>
                  <a:pt x="59" y="108"/>
                </a:lnTo>
                <a:lnTo>
                  <a:pt x="61" y="111"/>
                </a:lnTo>
                <a:lnTo>
                  <a:pt x="61" y="117"/>
                </a:lnTo>
                <a:lnTo>
                  <a:pt x="61" y="99"/>
                </a:lnTo>
                <a:lnTo>
                  <a:pt x="61" y="107"/>
                </a:lnTo>
                <a:lnTo>
                  <a:pt x="63" y="110"/>
                </a:lnTo>
                <a:lnTo>
                  <a:pt x="63" y="121"/>
                </a:lnTo>
                <a:lnTo>
                  <a:pt x="63" y="95"/>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6" name="Freeform 122"/>
          <p:cNvSpPr>
            <a:spLocks/>
          </p:cNvSpPr>
          <p:nvPr/>
        </p:nvSpPr>
        <p:spPr bwMode="auto">
          <a:xfrm>
            <a:off x="11090342" y="2311006"/>
            <a:ext cx="416229" cy="743624"/>
          </a:xfrm>
          <a:custGeom>
            <a:avLst/>
            <a:gdLst/>
            <a:ahLst/>
            <a:cxnLst>
              <a:cxn ang="0">
                <a:pos x="2" y="41"/>
              </a:cxn>
              <a:cxn ang="0">
                <a:pos x="3" y="138"/>
              </a:cxn>
              <a:cxn ang="0">
                <a:pos x="5" y="49"/>
              </a:cxn>
              <a:cxn ang="0">
                <a:pos x="5" y="42"/>
              </a:cxn>
              <a:cxn ang="0">
                <a:pos x="7" y="15"/>
              </a:cxn>
              <a:cxn ang="0">
                <a:pos x="9" y="45"/>
              </a:cxn>
              <a:cxn ang="0">
                <a:pos x="10" y="28"/>
              </a:cxn>
              <a:cxn ang="0">
                <a:pos x="10" y="109"/>
              </a:cxn>
              <a:cxn ang="0">
                <a:pos x="12" y="77"/>
              </a:cxn>
              <a:cxn ang="0">
                <a:pos x="14" y="45"/>
              </a:cxn>
              <a:cxn ang="0">
                <a:pos x="16" y="20"/>
              </a:cxn>
              <a:cxn ang="0">
                <a:pos x="17" y="0"/>
              </a:cxn>
              <a:cxn ang="0">
                <a:pos x="19" y="173"/>
              </a:cxn>
              <a:cxn ang="0">
                <a:pos x="21" y="79"/>
              </a:cxn>
              <a:cxn ang="0">
                <a:pos x="22" y="60"/>
              </a:cxn>
              <a:cxn ang="0">
                <a:pos x="24" y="38"/>
              </a:cxn>
              <a:cxn ang="0">
                <a:pos x="26" y="181"/>
              </a:cxn>
              <a:cxn ang="0">
                <a:pos x="28" y="160"/>
              </a:cxn>
              <a:cxn ang="0">
                <a:pos x="29" y="86"/>
              </a:cxn>
              <a:cxn ang="0">
                <a:pos x="31" y="56"/>
              </a:cxn>
              <a:cxn ang="0">
                <a:pos x="33" y="25"/>
              </a:cxn>
              <a:cxn ang="0">
                <a:pos x="33" y="17"/>
              </a:cxn>
              <a:cxn ang="0">
                <a:pos x="35" y="12"/>
              </a:cxn>
              <a:cxn ang="0">
                <a:pos x="36" y="73"/>
              </a:cxn>
              <a:cxn ang="0">
                <a:pos x="40" y="49"/>
              </a:cxn>
              <a:cxn ang="0">
                <a:pos x="40" y="21"/>
              </a:cxn>
              <a:cxn ang="0">
                <a:pos x="42" y="21"/>
              </a:cxn>
              <a:cxn ang="0">
                <a:pos x="43" y="106"/>
              </a:cxn>
              <a:cxn ang="0">
                <a:pos x="45" y="115"/>
              </a:cxn>
              <a:cxn ang="0">
                <a:pos x="47" y="92"/>
              </a:cxn>
              <a:cxn ang="0">
                <a:pos x="49" y="68"/>
              </a:cxn>
              <a:cxn ang="0">
                <a:pos x="50" y="54"/>
              </a:cxn>
              <a:cxn ang="0">
                <a:pos x="52" y="158"/>
              </a:cxn>
              <a:cxn ang="0">
                <a:pos x="52" y="122"/>
              </a:cxn>
              <a:cxn ang="0">
                <a:pos x="54" y="80"/>
              </a:cxn>
              <a:cxn ang="0">
                <a:pos x="56" y="116"/>
              </a:cxn>
              <a:cxn ang="0">
                <a:pos x="57" y="190"/>
              </a:cxn>
              <a:cxn ang="0">
                <a:pos x="59" y="191"/>
              </a:cxn>
              <a:cxn ang="0">
                <a:pos x="61" y="154"/>
              </a:cxn>
              <a:cxn ang="0">
                <a:pos x="61" y="149"/>
              </a:cxn>
              <a:cxn ang="0">
                <a:pos x="62" y="116"/>
              </a:cxn>
              <a:cxn ang="0">
                <a:pos x="64" y="93"/>
              </a:cxn>
            </a:cxnLst>
            <a:rect l="0" t="0" r="r" b="b"/>
            <a:pathLst>
              <a:path w="66" h="223">
                <a:moveTo>
                  <a:pt x="0" y="33"/>
                </a:moveTo>
                <a:lnTo>
                  <a:pt x="0" y="35"/>
                </a:lnTo>
                <a:lnTo>
                  <a:pt x="2" y="41"/>
                </a:lnTo>
                <a:lnTo>
                  <a:pt x="2" y="27"/>
                </a:lnTo>
                <a:lnTo>
                  <a:pt x="2" y="158"/>
                </a:lnTo>
                <a:lnTo>
                  <a:pt x="3" y="138"/>
                </a:lnTo>
                <a:lnTo>
                  <a:pt x="3" y="170"/>
                </a:lnTo>
                <a:lnTo>
                  <a:pt x="3" y="49"/>
                </a:lnTo>
                <a:lnTo>
                  <a:pt x="5" y="49"/>
                </a:lnTo>
                <a:lnTo>
                  <a:pt x="5" y="54"/>
                </a:lnTo>
                <a:lnTo>
                  <a:pt x="5" y="29"/>
                </a:lnTo>
                <a:lnTo>
                  <a:pt x="5" y="42"/>
                </a:lnTo>
                <a:lnTo>
                  <a:pt x="7" y="28"/>
                </a:lnTo>
                <a:lnTo>
                  <a:pt x="7" y="43"/>
                </a:lnTo>
                <a:lnTo>
                  <a:pt x="7" y="15"/>
                </a:lnTo>
                <a:lnTo>
                  <a:pt x="7" y="29"/>
                </a:lnTo>
                <a:lnTo>
                  <a:pt x="9" y="42"/>
                </a:lnTo>
                <a:lnTo>
                  <a:pt x="9" y="45"/>
                </a:lnTo>
                <a:lnTo>
                  <a:pt x="9" y="16"/>
                </a:lnTo>
                <a:lnTo>
                  <a:pt x="9" y="27"/>
                </a:lnTo>
                <a:lnTo>
                  <a:pt x="10" y="28"/>
                </a:lnTo>
                <a:lnTo>
                  <a:pt x="10" y="191"/>
                </a:lnTo>
                <a:lnTo>
                  <a:pt x="10" y="26"/>
                </a:lnTo>
                <a:lnTo>
                  <a:pt x="10" y="109"/>
                </a:lnTo>
                <a:lnTo>
                  <a:pt x="12" y="120"/>
                </a:lnTo>
                <a:lnTo>
                  <a:pt x="12" y="67"/>
                </a:lnTo>
                <a:lnTo>
                  <a:pt x="12" y="77"/>
                </a:lnTo>
                <a:lnTo>
                  <a:pt x="14" y="80"/>
                </a:lnTo>
                <a:lnTo>
                  <a:pt x="14" y="43"/>
                </a:lnTo>
                <a:lnTo>
                  <a:pt x="14" y="45"/>
                </a:lnTo>
                <a:lnTo>
                  <a:pt x="16" y="40"/>
                </a:lnTo>
                <a:lnTo>
                  <a:pt x="16" y="15"/>
                </a:lnTo>
                <a:lnTo>
                  <a:pt x="16" y="20"/>
                </a:lnTo>
                <a:lnTo>
                  <a:pt x="17" y="11"/>
                </a:lnTo>
                <a:lnTo>
                  <a:pt x="17" y="25"/>
                </a:lnTo>
                <a:lnTo>
                  <a:pt x="17" y="0"/>
                </a:lnTo>
                <a:lnTo>
                  <a:pt x="17" y="17"/>
                </a:lnTo>
                <a:lnTo>
                  <a:pt x="19" y="33"/>
                </a:lnTo>
                <a:lnTo>
                  <a:pt x="19" y="173"/>
                </a:lnTo>
                <a:lnTo>
                  <a:pt x="19" y="17"/>
                </a:lnTo>
                <a:lnTo>
                  <a:pt x="19" y="76"/>
                </a:lnTo>
                <a:lnTo>
                  <a:pt x="21" y="79"/>
                </a:lnTo>
                <a:lnTo>
                  <a:pt x="21" y="82"/>
                </a:lnTo>
                <a:lnTo>
                  <a:pt x="21" y="43"/>
                </a:lnTo>
                <a:lnTo>
                  <a:pt x="22" y="60"/>
                </a:lnTo>
                <a:lnTo>
                  <a:pt x="22" y="20"/>
                </a:lnTo>
                <a:lnTo>
                  <a:pt x="24" y="25"/>
                </a:lnTo>
                <a:lnTo>
                  <a:pt x="24" y="38"/>
                </a:lnTo>
                <a:lnTo>
                  <a:pt x="24" y="4"/>
                </a:lnTo>
                <a:lnTo>
                  <a:pt x="26" y="12"/>
                </a:lnTo>
                <a:lnTo>
                  <a:pt x="26" y="181"/>
                </a:lnTo>
                <a:lnTo>
                  <a:pt x="26" y="8"/>
                </a:lnTo>
                <a:lnTo>
                  <a:pt x="26" y="158"/>
                </a:lnTo>
                <a:lnTo>
                  <a:pt x="28" y="160"/>
                </a:lnTo>
                <a:lnTo>
                  <a:pt x="28" y="85"/>
                </a:lnTo>
                <a:lnTo>
                  <a:pt x="28" y="86"/>
                </a:lnTo>
                <a:lnTo>
                  <a:pt x="29" y="86"/>
                </a:lnTo>
                <a:lnTo>
                  <a:pt x="29" y="46"/>
                </a:lnTo>
                <a:lnTo>
                  <a:pt x="31" y="37"/>
                </a:lnTo>
                <a:lnTo>
                  <a:pt x="31" y="56"/>
                </a:lnTo>
                <a:lnTo>
                  <a:pt x="31" y="18"/>
                </a:lnTo>
                <a:lnTo>
                  <a:pt x="31" y="23"/>
                </a:lnTo>
                <a:lnTo>
                  <a:pt x="33" y="25"/>
                </a:lnTo>
                <a:lnTo>
                  <a:pt x="33" y="28"/>
                </a:lnTo>
                <a:lnTo>
                  <a:pt x="33" y="8"/>
                </a:lnTo>
                <a:lnTo>
                  <a:pt x="33" y="17"/>
                </a:lnTo>
                <a:lnTo>
                  <a:pt x="35" y="18"/>
                </a:lnTo>
                <a:lnTo>
                  <a:pt x="35" y="187"/>
                </a:lnTo>
                <a:lnTo>
                  <a:pt x="35" y="12"/>
                </a:lnTo>
                <a:lnTo>
                  <a:pt x="35" y="117"/>
                </a:lnTo>
                <a:lnTo>
                  <a:pt x="36" y="120"/>
                </a:lnTo>
                <a:lnTo>
                  <a:pt x="36" y="73"/>
                </a:lnTo>
                <a:lnTo>
                  <a:pt x="38" y="86"/>
                </a:lnTo>
                <a:lnTo>
                  <a:pt x="38" y="49"/>
                </a:lnTo>
                <a:lnTo>
                  <a:pt x="40" y="49"/>
                </a:lnTo>
                <a:lnTo>
                  <a:pt x="40" y="49"/>
                </a:lnTo>
                <a:lnTo>
                  <a:pt x="40" y="12"/>
                </a:lnTo>
                <a:lnTo>
                  <a:pt x="40" y="21"/>
                </a:lnTo>
                <a:lnTo>
                  <a:pt x="42" y="29"/>
                </a:lnTo>
                <a:lnTo>
                  <a:pt x="42" y="196"/>
                </a:lnTo>
                <a:lnTo>
                  <a:pt x="42" y="21"/>
                </a:lnTo>
                <a:lnTo>
                  <a:pt x="42" y="195"/>
                </a:lnTo>
                <a:lnTo>
                  <a:pt x="43" y="179"/>
                </a:lnTo>
                <a:lnTo>
                  <a:pt x="43" y="106"/>
                </a:lnTo>
                <a:lnTo>
                  <a:pt x="43" y="109"/>
                </a:lnTo>
                <a:lnTo>
                  <a:pt x="45" y="108"/>
                </a:lnTo>
                <a:lnTo>
                  <a:pt x="45" y="115"/>
                </a:lnTo>
                <a:lnTo>
                  <a:pt x="45" y="78"/>
                </a:lnTo>
                <a:lnTo>
                  <a:pt x="45" y="80"/>
                </a:lnTo>
                <a:lnTo>
                  <a:pt x="47" y="92"/>
                </a:lnTo>
                <a:lnTo>
                  <a:pt x="47" y="59"/>
                </a:lnTo>
                <a:lnTo>
                  <a:pt x="47" y="63"/>
                </a:lnTo>
                <a:lnTo>
                  <a:pt x="49" y="68"/>
                </a:lnTo>
                <a:lnTo>
                  <a:pt x="49" y="35"/>
                </a:lnTo>
                <a:lnTo>
                  <a:pt x="49" y="65"/>
                </a:lnTo>
                <a:lnTo>
                  <a:pt x="50" y="54"/>
                </a:lnTo>
                <a:lnTo>
                  <a:pt x="50" y="197"/>
                </a:lnTo>
                <a:lnTo>
                  <a:pt x="50" y="154"/>
                </a:lnTo>
                <a:lnTo>
                  <a:pt x="52" y="158"/>
                </a:lnTo>
                <a:lnTo>
                  <a:pt x="52" y="158"/>
                </a:lnTo>
                <a:lnTo>
                  <a:pt x="52" y="113"/>
                </a:lnTo>
                <a:lnTo>
                  <a:pt x="52" y="122"/>
                </a:lnTo>
                <a:lnTo>
                  <a:pt x="54" y="128"/>
                </a:lnTo>
                <a:lnTo>
                  <a:pt x="54" y="132"/>
                </a:lnTo>
                <a:lnTo>
                  <a:pt x="54" y="80"/>
                </a:lnTo>
                <a:lnTo>
                  <a:pt x="54" y="99"/>
                </a:lnTo>
                <a:lnTo>
                  <a:pt x="56" y="105"/>
                </a:lnTo>
                <a:lnTo>
                  <a:pt x="56" y="116"/>
                </a:lnTo>
                <a:lnTo>
                  <a:pt x="56" y="67"/>
                </a:lnTo>
                <a:lnTo>
                  <a:pt x="57" y="82"/>
                </a:lnTo>
                <a:lnTo>
                  <a:pt x="57" y="190"/>
                </a:lnTo>
                <a:lnTo>
                  <a:pt x="57" y="74"/>
                </a:lnTo>
                <a:lnTo>
                  <a:pt x="57" y="188"/>
                </a:lnTo>
                <a:lnTo>
                  <a:pt x="59" y="191"/>
                </a:lnTo>
                <a:lnTo>
                  <a:pt x="59" y="223"/>
                </a:lnTo>
                <a:lnTo>
                  <a:pt x="59" y="151"/>
                </a:lnTo>
                <a:lnTo>
                  <a:pt x="61" y="154"/>
                </a:lnTo>
                <a:lnTo>
                  <a:pt x="61" y="166"/>
                </a:lnTo>
                <a:lnTo>
                  <a:pt x="61" y="143"/>
                </a:lnTo>
                <a:lnTo>
                  <a:pt x="61" y="149"/>
                </a:lnTo>
                <a:lnTo>
                  <a:pt x="62" y="148"/>
                </a:lnTo>
                <a:lnTo>
                  <a:pt x="62" y="82"/>
                </a:lnTo>
                <a:lnTo>
                  <a:pt x="62" y="116"/>
                </a:lnTo>
                <a:lnTo>
                  <a:pt x="64" y="108"/>
                </a:lnTo>
                <a:lnTo>
                  <a:pt x="64" y="125"/>
                </a:lnTo>
                <a:lnTo>
                  <a:pt x="64" y="93"/>
                </a:lnTo>
                <a:lnTo>
                  <a:pt x="64" y="108"/>
                </a:lnTo>
                <a:lnTo>
                  <a:pt x="66" y="93"/>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7" name="Freeform 123"/>
          <p:cNvSpPr>
            <a:spLocks/>
          </p:cNvSpPr>
          <p:nvPr/>
        </p:nvSpPr>
        <p:spPr bwMode="auto">
          <a:xfrm>
            <a:off x="11506573" y="2591115"/>
            <a:ext cx="283790" cy="510198"/>
          </a:xfrm>
          <a:custGeom>
            <a:avLst/>
            <a:gdLst/>
            <a:ahLst/>
            <a:cxnLst>
              <a:cxn ang="0">
                <a:pos x="0" y="153"/>
              </a:cxn>
              <a:cxn ang="0">
                <a:pos x="2" y="137"/>
              </a:cxn>
              <a:cxn ang="0">
                <a:pos x="3" y="77"/>
              </a:cxn>
              <a:cxn ang="0">
                <a:pos x="3" y="40"/>
              </a:cxn>
              <a:cxn ang="0">
                <a:pos x="5" y="43"/>
              </a:cxn>
              <a:cxn ang="0">
                <a:pos x="5" y="19"/>
              </a:cxn>
              <a:cxn ang="0">
                <a:pos x="7" y="32"/>
              </a:cxn>
              <a:cxn ang="0">
                <a:pos x="7" y="16"/>
              </a:cxn>
              <a:cxn ang="0">
                <a:pos x="9" y="141"/>
              </a:cxn>
              <a:cxn ang="0">
                <a:pos x="10" y="96"/>
              </a:cxn>
              <a:cxn ang="0">
                <a:pos x="10" y="64"/>
              </a:cxn>
              <a:cxn ang="0">
                <a:pos x="12" y="60"/>
              </a:cxn>
              <a:cxn ang="0">
                <a:pos x="12" y="32"/>
              </a:cxn>
              <a:cxn ang="0">
                <a:pos x="14" y="46"/>
              </a:cxn>
              <a:cxn ang="0">
                <a:pos x="14" y="26"/>
              </a:cxn>
              <a:cxn ang="0">
                <a:pos x="16" y="4"/>
              </a:cxn>
              <a:cxn ang="0">
                <a:pos x="17" y="127"/>
              </a:cxn>
              <a:cxn ang="0">
                <a:pos x="17" y="75"/>
              </a:cxn>
              <a:cxn ang="0">
                <a:pos x="19" y="92"/>
              </a:cxn>
              <a:cxn ang="0">
                <a:pos x="19" y="72"/>
              </a:cxn>
              <a:cxn ang="0">
                <a:pos x="21" y="60"/>
              </a:cxn>
              <a:cxn ang="0">
                <a:pos x="21" y="28"/>
              </a:cxn>
              <a:cxn ang="0">
                <a:pos x="23" y="35"/>
              </a:cxn>
              <a:cxn ang="0">
                <a:pos x="24" y="21"/>
              </a:cxn>
              <a:cxn ang="0">
                <a:pos x="24" y="14"/>
              </a:cxn>
              <a:cxn ang="0">
                <a:pos x="26" y="112"/>
              </a:cxn>
              <a:cxn ang="0">
                <a:pos x="26" y="89"/>
              </a:cxn>
              <a:cxn ang="0">
                <a:pos x="28" y="93"/>
              </a:cxn>
              <a:cxn ang="0">
                <a:pos x="28" y="50"/>
              </a:cxn>
              <a:cxn ang="0">
                <a:pos x="30" y="56"/>
              </a:cxn>
              <a:cxn ang="0">
                <a:pos x="30" y="34"/>
              </a:cxn>
              <a:cxn ang="0">
                <a:pos x="31" y="28"/>
              </a:cxn>
              <a:cxn ang="0">
                <a:pos x="31" y="107"/>
              </a:cxn>
              <a:cxn ang="0">
                <a:pos x="33" y="130"/>
              </a:cxn>
              <a:cxn ang="0">
                <a:pos x="33" y="89"/>
              </a:cxn>
              <a:cxn ang="0">
                <a:pos x="35" y="92"/>
              </a:cxn>
              <a:cxn ang="0">
                <a:pos x="35" y="76"/>
              </a:cxn>
              <a:cxn ang="0">
                <a:pos x="36" y="26"/>
              </a:cxn>
              <a:cxn ang="0">
                <a:pos x="38" y="54"/>
              </a:cxn>
              <a:cxn ang="0">
                <a:pos x="38" y="27"/>
              </a:cxn>
              <a:cxn ang="0">
                <a:pos x="40" y="46"/>
              </a:cxn>
              <a:cxn ang="0">
                <a:pos x="40" y="36"/>
              </a:cxn>
              <a:cxn ang="0">
                <a:pos x="42" y="46"/>
              </a:cxn>
              <a:cxn ang="0">
                <a:pos x="42" y="31"/>
              </a:cxn>
              <a:cxn ang="0">
                <a:pos x="43" y="52"/>
              </a:cxn>
              <a:cxn ang="0">
                <a:pos x="43" y="38"/>
              </a:cxn>
              <a:cxn ang="0">
                <a:pos x="45" y="48"/>
              </a:cxn>
              <a:cxn ang="0">
                <a:pos x="45" y="30"/>
              </a:cxn>
            </a:cxnLst>
            <a:rect l="0" t="0" r="r" b="b"/>
            <a:pathLst>
              <a:path w="45" h="153">
                <a:moveTo>
                  <a:pt x="0" y="9"/>
                </a:moveTo>
                <a:lnTo>
                  <a:pt x="0" y="153"/>
                </a:lnTo>
                <a:lnTo>
                  <a:pt x="0" y="119"/>
                </a:lnTo>
                <a:lnTo>
                  <a:pt x="2" y="137"/>
                </a:lnTo>
                <a:lnTo>
                  <a:pt x="2" y="70"/>
                </a:lnTo>
                <a:lnTo>
                  <a:pt x="3" y="77"/>
                </a:lnTo>
                <a:lnTo>
                  <a:pt x="3" y="88"/>
                </a:lnTo>
                <a:lnTo>
                  <a:pt x="3" y="40"/>
                </a:lnTo>
                <a:lnTo>
                  <a:pt x="3" y="60"/>
                </a:lnTo>
                <a:lnTo>
                  <a:pt x="5" y="43"/>
                </a:lnTo>
                <a:lnTo>
                  <a:pt x="5" y="50"/>
                </a:lnTo>
                <a:lnTo>
                  <a:pt x="5" y="19"/>
                </a:lnTo>
                <a:lnTo>
                  <a:pt x="7" y="15"/>
                </a:lnTo>
                <a:lnTo>
                  <a:pt x="7" y="32"/>
                </a:lnTo>
                <a:lnTo>
                  <a:pt x="7" y="0"/>
                </a:lnTo>
                <a:lnTo>
                  <a:pt x="7" y="16"/>
                </a:lnTo>
                <a:lnTo>
                  <a:pt x="9" y="21"/>
                </a:lnTo>
                <a:lnTo>
                  <a:pt x="9" y="141"/>
                </a:lnTo>
                <a:lnTo>
                  <a:pt x="9" y="95"/>
                </a:lnTo>
                <a:lnTo>
                  <a:pt x="10" y="96"/>
                </a:lnTo>
                <a:lnTo>
                  <a:pt x="10" y="102"/>
                </a:lnTo>
                <a:lnTo>
                  <a:pt x="10" y="64"/>
                </a:lnTo>
                <a:lnTo>
                  <a:pt x="10" y="76"/>
                </a:lnTo>
                <a:lnTo>
                  <a:pt x="12" y="60"/>
                </a:lnTo>
                <a:lnTo>
                  <a:pt x="12" y="65"/>
                </a:lnTo>
                <a:lnTo>
                  <a:pt x="12" y="32"/>
                </a:lnTo>
                <a:lnTo>
                  <a:pt x="14" y="45"/>
                </a:lnTo>
                <a:lnTo>
                  <a:pt x="14" y="46"/>
                </a:lnTo>
                <a:lnTo>
                  <a:pt x="14" y="20"/>
                </a:lnTo>
                <a:lnTo>
                  <a:pt x="14" y="26"/>
                </a:lnTo>
                <a:lnTo>
                  <a:pt x="16" y="25"/>
                </a:lnTo>
                <a:lnTo>
                  <a:pt x="16" y="4"/>
                </a:lnTo>
                <a:lnTo>
                  <a:pt x="16" y="130"/>
                </a:lnTo>
                <a:lnTo>
                  <a:pt x="17" y="127"/>
                </a:lnTo>
                <a:lnTo>
                  <a:pt x="17" y="132"/>
                </a:lnTo>
                <a:lnTo>
                  <a:pt x="17" y="75"/>
                </a:lnTo>
                <a:lnTo>
                  <a:pt x="17" y="81"/>
                </a:lnTo>
                <a:lnTo>
                  <a:pt x="19" y="92"/>
                </a:lnTo>
                <a:lnTo>
                  <a:pt x="19" y="50"/>
                </a:lnTo>
                <a:lnTo>
                  <a:pt x="19" y="72"/>
                </a:lnTo>
                <a:lnTo>
                  <a:pt x="21" y="58"/>
                </a:lnTo>
                <a:lnTo>
                  <a:pt x="21" y="60"/>
                </a:lnTo>
                <a:lnTo>
                  <a:pt x="21" y="21"/>
                </a:lnTo>
                <a:lnTo>
                  <a:pt x="21" y="28"/>
                </a:lnTo>
                <a:lnTo>
                  <a:pt x="23" y="14"/>
                </a:lnTo>
                <a:lnTo>
                  <a:pt x="23" y="35"/>
                </a:lnTo>
                <a:lnTo>
                  <a:pt x="23" y="25"/>
                </a:lnTo>
                <a:lnTo>
                  <a:pt x="24" y="21"/>
                </a:lnTo>
                <a:lnTo>
                  <a:pt x="24" y="149"/>
                </a:lnTo>
                <a:lnTo>
                  <a:pt x="24" y="14"/>
                </a:lnTo>
                <a:lnTo>
                  <a:pt x="24" y="125"/>
                </a:lnTo>
                <a:lnTo>
                  <a:pt x="26" y="112"/>
                </a:lnTo>
                <a:lnTo>
                  <a:pt x="26" y="126"/>
                </a:lnTo>
                <a:lnTo>
                  <a:pt x="26" y="89"/>
                </a:lnTo>
                <a:lnTo>
                  <a:pt x="26" y="91"/>
                </a:lnTo>
                <a:lnTo>
                  <a:pt x="28" y="93"/>
                </a:lnTo>
                <a:lnTo>
                  <a:pt x="28" y="96"/>
                </a:lnTo>
                <a:lnTo>
                  <a:pt x="28" y="50"/>
                </a:lnTo>
                <a:lnTo>
                  <a:pt x="28" y="65"/>
                </a:lnTo>
                <a:lnTo>
                  <a:pt x="30" y="56"/>
                </a:lnTo>
                <a:lnTo>
                  <a:pt x="30" y="63"/>
                </a:lnTo>
                <a:lnTo>
                  <a:pt x="30" y="34"/>
                </a:lnTo>
                <a:lnTo>
                  <a:pt x="30" y="38"/>
                </a:lnTo>
                <a:lnTo>
                  <a:pt x="31" y="28"/>
                </a:lnTo>
                <a:lnTo>
                  <a:pt x="31" y="20"/>
                </a:lnTo>
                <a:lnTo>
                  <a:pt x="31" y="107"/>
                </a:lnTo>
                <a:lnTo>
                  <a:pt x="33" y="95"/>
                </a:lnTo>
                <a:lnTo>
                  <a:pt x="33" y="130"/>
                </a:lnTo>
                <a:lnTo>
                  <a:pt x="33" y="72"/>
                </a:lnTo>
                <a:lnTo>
                  <a:pt x="33" y="89"/>
                </a:lnTo>
                <a:lnTo>
                  <a:pt x="35" y="81"/>
                </a:lnTo>
                <a:lnTo>
                  <a:pt x="35" y="92"/>
                </a:lnTo>
                <a:lnTo>
                  <a:pt x="35" y="57"/>
                </a:lnTo>
                <a:lnTo>
                  <a:pt x="35" y="76"/>
                </a:lnTo>
                <a:lnTo>
                  <a:pt x="36" y="65"/>
                </a:lnTo>
                <a:lnTo>
                  <a:pt x="36" y="26"/>
                </a:lnTo>
                <a:lnTo>
                  <a:pt x="36" y="54"/>
                </a:lnTo>
                <a:lnTo>
                  <a:pt x="38" y="54"/>
                </a:lnTo>
                <a:lnTo>
                  <a:pt x="38" y="56"/>
                </a:lnTo>
                <a:lnTo>
                  <a:pt x="38" y="27"/>
                </a:lnTo>
                <a:lnTo>
                  <a:pt x="38" y="45"/>
                </a:lnTo>
                <a:lnTo>
                  <a:pt x="40" y="46"/>
                </a:lnTo>
                <a:lnTo>
                  <a:pt x="40" y="58"/>
                </a:lnTo>
                <a:lnTo>
                  <a:pt x="40" y="36"/>
                </a:lnTo>
                <a:lnTo>
                  <a:pt x="40" y="43"/>
                </a:lnTo>
                <a:lnTo>
                  <a:pt x="42" y="46"/>
                </a:lnTo>
                <a:lnTo>
                  <a:pt x="42" y="58"/>
                </a:lnTo>
                <a:lnTo>
                  <a:pt x="42" y="31"/>
                </a:lnTo>
                <a:lnTo>
                  <a:pt x="42" y="52"/>
                </a:lnTo>
                <a:lnTo>
                  <a:pt x="43" y="52"/>
                </a:lnTo>
                <a:lnTo>
                  <a:pt x="43" y="70"/>
                </a:lnTo>
                <a:lnTo>
                  <a:pt x="43" y="38"/>
                </a:lnTo>
                <a:lnTo>
                  <a:pt x="43" y="54"/>
                </a:lnTo>
                <a:lnTo>
                  <a:pt x="45" y="48"/>
                </a:lnTo>
                <a:lnTo>
                  <a:pt x="45" y="61"/>
                </a:lnTo>
                <a:lnTo>
                  <a:pt x="45" y="30"/>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27" name="Line 16"/>
          <p:cNvSpPr>
            <a:spLocks noChangeShapeType="1"/>
          </p:cNvSpPr>
          <p:nvPr/>
        </p:nvSpPr>
        <p:spPr bwMode="auto">
          <a:xfrm flipV="1">
            <a:off x="145381" y="3994998"/>
            <a:ext cx="6304" cy="3001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latin typeface="Times New Roman" pitchFamily="18" charset="0"/>
              <a:cs typeface="Times New Roman" pitchFamily="18" charset="0"/>
            </a:endParaRPr>
          </a:p>
        </p:txBody>
      </p:sp>
      <p:sp>
        <p:nvSpPr>
          <p:cNvPr id="131" name="Right Brace 130"/>
          <p:cNvSpPr/>
          <p:nvPr/>
        </p:nvSpPr>
        <p:spPr>
          <a:xfrm rot="5400000">
            <a:off x="9240071" y="2755752"/>
            <a:ext cx="259975" cy="244411"/>
          </a:xfrm>
          <a:prstGeom prst="rightBrace">
            <a:avLst/>
          </a:prstGeom>
          <a:ln w="22225">
            <a:solidFill>
              <a:srgbClr val="0000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2" name="TextBox 131"/>
          <p:cNvSpPr txBox="1"/>
          <p:nvPr/>
        </p:nvSpPr>
        <p:spPr>
          <a:xfrm>
            <a:off x="3962644" y="688844"/>
            <a:ext cx="7627618" cy="1200329"/>
          </a:xfrm>
          <a:prstGeom prst="rect">
            <a:avLst/>
          </a:prstGeom>
          <a:noFill/>
        </p:spPr>
        <p:txBody>
          <a:bodyPr wrap="square" rtlCol="0">
            <a:spAutoFit/>
          </a:bodyPr>
          <a:lstStyle/>
          <a:p>
            <a:r>
              <a:rPr lang="en-US" sz="2400" dirty="0"/>
              <a:t>Can you see any common structure between the two time series below?</a:t>
            </a:r>
          </a:p>
          <a:p>
            <a:r>
              <a:rPr lang="en-US" sz="2400" dirty="0"/>
              <a:t>Hint, it is probably about this length </a:t>
            </a:r>
          </a:p>
        </p:txBody>
      </p:sp>
      <p:sp>
        <p:nvSpPr>
          <p:cNvPr id="133" name="Right Brace 132"/>
          <p:cNvSpPr/>
          <p:nvPr/>
        </p:nvSpPr>
        <p:spPr>
          <a:xfrm rot="5400000">
            <a:off x="8602075" y="1626745"/>
            <a:ext cx="259975" cy="244411"/>
          </a:xfrm>
          <a:prstGeom prst="rightBrace">
            <a:avLst/>
          </a:prstGeom>
          <a:ln w="22225">
            <a:solidFill>
              <a:srgbClr val="0000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pic>
        <p:nvPicPr>
          <p:cNvPr id="1026" name="Picture 2" descr="https://assets.pcmag.com/media/images/516972-apple-music.png?thumb=y&amp;width=333&amp;height=245"/>
          <p:cNvPicPr>
            <a:picLocks noChangeAspect="1" noChangeArrowheads="1"/>
          </p:cNvPicPr>
          <p:nvPr/>
        </p:nvPicPr>
        <p:blipFill>
          <a:blip r:embed="rId2" cstate="email">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8881" y="97256"/>
            <a:ext cx="1194630" cy="878932"/>
          </a:xfrm>
          <a:prstGeom prst="rect">
            <a:avLst/>
          </a:prstGeom>
          <a:noFill/>
          <a:extLst>
            <a:ext uri="{909E8E84-426E-40DD-AFC4-6F175D3DCCD1}">
              <a14:hiddenFill xmlns:a14="http://schemas.microsoft.com/office/drawing/2010/main">
                <a:solidFill>
                  <a:srgbClr val="FFFFFF"/>
                </a:solidFill>
              </a14:hiddenFill>
            </a:ext>
          </a:extLst>
        </p:spPr>
      </p:pic>
      <p:sp>
        <p:nvSpPr>
          <p:cNvPr id="75" name="TextBox 74"/>
          <p:cNvSpPr txBox="1"/>
          <p:nvPr/>
        </p:nvSpPr>
        <p:spPr>
          <a:xfrm>
            <a:off x="1435181" y="15145"/>
            <a:ext cx="4801881" cy="707886"/>
          </a:xfrm>
          <a:prstGeom prst="rect">
            <a:avLst/>
          </a:prstGeom>
          <a:noFill/>
        </p:spPr>
        <p:txBody>
          <a:bodyPr wrap="square" rtlCol="0">
            <a:spAutoFit/>
          </a:bodyPr>
          <a:lstStyle/>
          <a:p>
            <a:r>
              <a:rPr lang="en-US" sz="4000" dirty="0">
                <a:cs typeface="Times New Roman" panose="02020603050405020304" pitchFamily="18" charset="0"/>
              </a:rPr>
              <a:t>Music I </a:t>
            </a:r>
            <a:r>
              <a:rPr lang="en-US" sz="4000" dirty="0">
                <a:solidFill>
                  <a:schemeClr val="bg1">
                    <a:lumMod val="85000"/>
                  </a:schemeClr>
                </a:solidFill>
                <a:cs typeface="Times New Roman" panose="02020603050405020304" pitchFamily="18" charset="0"/>
              </a:rPr>
              <a:t>(join case)</a:t>
            </a:r>
            <a:endParaRPr lang="en-US" sz="2800" dirty="0">
              <a:solidFill>
                <a:schemeClr val="bg1">
                  <a:lumMod val="85000"/>
                </a:schemeClr>
              </a:solidFill>
            </a:endParaRPr>
          </a:p>
        </p:txBody>
      </p:sp>
    </p:spTree>
    <p:extLst>
      <p:ext uri="{BB962C8B-B14F-4D97-AF65-F5344CB8AC3E}">
        <p14:creationId xmlns:p14="http://schemas.microsoft.com/office/powerpoint/2010/main" val="385375714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rgbClr val="EDEFF3"/>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C5525DD1-2398-4DA6-9B92-C1A4BB05878F}"/>
              </a:ext>
            </a:extLst>
          </p:cNvPr>
          <p:cNvPicPr>
            <a:picLocks noChangeAspect="1"/>
          </p:cNvPicPr>
          <p:nvPr/>
        </p:nvPicPr>
        <p:blipFill>
          <a:blip r:embed="rId6" cstate="email">
            <a:clrChange>
              <a:clrFrom>
                <a:srgbClr val="FFFFFF"/>
              </a:clrFrom>
              <a:clrTo>
                <a:srgbClr val="FFFFFF">
                  <a:alpha val="0"/>
                </a:srgbClr>
              </a:clrTo>
            </a:clrChange>
            <a:extLst>
              <a:ext uri="{28A0092B-C50C-407E-A947-70E740481C1C}">
                <a14:useLocalDpi xmlns:a14="http://schemas.microsoft.com/office/drawing/2010/main"/>
              </a:ext>
            </a:extLst>
          </a:blip>
          <a:stretch>
            <a:fillRect/>
          </a:stretch>
        </p:blipFill>
        <p:spPr>
          <a:xfrm>
            <a:off x="11460833" y="2883437"/>
            <a:ext cx="774143" cy="1161215"/>
          </a:xfrm>
          <a:prstGeom prst="rect">
            <a:avLst/>
          </a:prstGeom>
        </p:spPr>
      </p:pic>
      <p:sp>
        <p:nvSpPr>
          <p:cNvPr id="1040" name="Line 16"/>
          <p:cNvSpPr>
            <a:spLocks noChangeShapeType="1"/>
          </p:cNvSpPr>
          <p:nvPr/>
        </p:nvSpPr>
        <p:spPr bwMode="auto">
          <a:xfrm flipV="1">
            <a:off x="2659310" y="3995000"/>
            <a:ext cx="6304" cy="3001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latin typeface="Times New Roman" pitchFamily="18" charset="0"/>
              <a:cs typeface="Times New Roman" pitchFamily="18" charset="0"/>
            </a:endParaRPr>
          </a:p>
        </p:txBody>
      </p:sp>
      <p:sp>
        <p:nvSpPr>
          <p:cNvPr id="1043" name="Line 19"/>
          <p:cNvSpPr>
            <a:spLocks noChangeShapeType="1"/>
          </p:cNvSpPr>
          <p:nvPr/>
        </p:nvSpPr>
        <p:spPr bwMode="auto">
          <a:xfrm flipV="1">
            <a:off x="5062094" y="3995000"/>
            <a:ext cx="6304" cy="3001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latin typeface="Times New Roman" pitchFamily="18" charset="0"/>
              <a:cs typeface="Times New Roman" pitchFamily="18" charset="0"/>
            </a:endParaRPr>
          </a:p>
        </p:txBody>
      </p:sp>
      <p:sp>
        <p:nvSpPr>
          <p:cNvPr id="1045" name="Rectangle 21"/>
          <p:cNvSpPr>
            <a:spLocks noChangeArrowheads="1"/>
          </p:cNvSpPr>
          <p:nvPr/>
        </p:nvSpPr>
        <p:spPr bwMode="auto">
          <a:xfrm>
            <a:off x="5024254" y="4035016"/>
            <a:ext cx="211596" cy="9233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600" dirty="0">
                <a:solidFill>
                  <a:srgbClr val="000000"/>
                </a:solidFill>
                <a:latin typeface="Times New Roman" pitchFamily="18" charset="0"/>
                <a:cs typeface="Times New Roman" pitchFamily="18" charset="0"/>
              </a:rPr>
              <a:t>10,000</a:t>
            </a:r>
            <a:endParaRPr lang="en-US" sz="3600" dirty="0">
              <a:latin typeface="Times New Roman" pitchFamily="18" charset="0"/>
              <a:cs typeface="Times New Roman" pitchFamily="18" charset="0"/>
            </a:endParaRPr>
          </a:p>
        </p:txBody>
      </p:sp>
      <p:sp>
        <p:nvSpPr>
          <p:cNvPr id="1046" name="Line 22"/>
          <p:cNvSpPr>
            <a:spLocks noChangeShapeType="1"/>
          </p:cNvSpPr>
          <p:nvPr/>
        </p:nvSpPr>
        <p:spPr bwMode="auto">
          <a:xfrm flipV="1">
            <a:off x="7452263" y="3995000"/>
            <a:ext cx="6304" cy="3001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latin typeface="Times New Roman" pitchFamily="18" charset="0"/>
              <a:cs typeface="Times New Roman" pitchFamily="18" charset="0"/>
            </a:endParaRPr>
          </a:p>
        </p:txBody>
      </p:sp>
      <p:sp>
        <p:nvSpPr>
          <p:cNvPr id="1049" name="Line 25"/>
          <p:cNvSpPr>
            <a:spLocks noChangeShapeType="1"/>
          </p:cNvSpPr>
          <p:nvPr/>
        </p:nvSpPr>
        <p:spPr bwMode="auto">
          <a:xfrm flipV="1">
            <a:off x="9855048" y="3995000"/>
            <a:ext cx="6304" cy="3001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latin typeface="Times New Roman" pitchFamily="18" charset="0"/>
              <a:cs typeface="Times New Roman" pitchFamily="18" charset="0"/>
            </a:endParaRPr>
          </a:p>
        </p:txBody>
      </p:sp>
      <p:sp>
        <p:nvSpPr>
          <p:cNvPr id="1051" name="Rectangle 27"/>
          <p:cNvSpPr>
            <a:spLocks noChangeArrowheads="1"/>
          </p:cNvSpPr>
          <p:nvPr/>
        </p:nvSpPr>
        <p:spPr bwMode="auto">
          <a:xfrm>
            <a:off x="9823516" y="4035016"/>
            <a:ext cx="211596" cy="9233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600" dirty="0">
                <a:solidFill>
                  <a:srgbClr val="000000"/>
                </a:solidFill>
                <a:latin typeface="Times New Roman" pitchFamily="18" charset="0"/>
                <a:cs typeface="Times New Roman" pitchFamily="18" charset="0"/>
              </a:rPr>
              <a:t>20,000</a:t>
            </a:r>
            <a:endParaRPr lang="en-US" sz="3600" dirty="0">
              <a:latin typeface="Times New Roman" pitchFamily="18" charset="0"/>
              <a:cs typeface="Times New Roman" pitchFamily="18" charset="0"/>
            </a:endParaRPr>
          </a:p>
        </p:txBody>
      </p:sp>
      <p:sp>
        <p:nvSpPr>
          <p:cNvPr id="1085" name="Line 61"/>
          <p:cNvSpPr>
            <a:spLocks noChangeShapeType="1"/>
          </p:cNvSpPr>
          <p:nvPr/>
        </p:nvSpPr>
        <p:spPr bwMode="auto">
          <a:xfrm>
            <a:off x="262834" y="4025016"/>
            <a:ext cx="11585071" cy="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latin typeface="Times New Roman" pitchFamily="18" charset="0"/>
              <a:cs typeface="Times New Roman" pitchFamily="18" charset="0"/>
            </a:endParaRPr>
          </a:p>
        </p:txBody>
      </p:sp>
      <p:sp>
        <p:nvSpPr>
          <p:cNvPr id="1088" name="Freeform 64"/>
          <p:cNvSpPr>
            <a:spLocks/>
          </p:cNvSpPr>
          <p:nvPr/>
        </p:nvSpPr>
        <p:spPr bwMode="auto">
          <a:xfrm>
            <a:off x="262834" y="3224700"/>
            <a:ext cx="384697" cy="756962"/>
          </a:xfrm>
          <a:custGeom>
            <a:avLst/>
            <a:gdLst/>
            <a:ahLst/>
            <a:cxnLst>
              <a:cxn ang="0">
                <a:pos x="0" y="134"/>
              </a:cxn>
              <a:cxn ang="0">
                <a:pos x="2" y="174"/>
              </a:cxn>
              <a:cxn ang="0">
                <a:pos x="4" y="149"/>
              </a:cxn>
              <a:cxn ang="0">
                <a:pos x="4" y="147"/>
              </a:cxn>
              <a:cxn ang="0">
                <a:pos x="6" y="144"/>
              </a:cxn>
              <a:cxn ang="0">
                <a:pos x="7" y="172"/>
              </a:cxn>
              <a:cxn ang="0">
                <a:pos x="9" y="175"/>
              </a:cxn>
              <a:cxn ang="0">
                <a:pos x="11" y="134"/>
              </a:cxn>
              <a:cxn ang="0">
                <a:pos x="13" y="154"/>
              </a:cxn>
              <a:cxn ang="0">
                <a:pos x="13" y="160"/>
              </a:cxn>
              <a:cxn ang="0">
                <a:pos x="14" y="127"/>
              </a:cxn>
              <a:cxn ang="0">
                <a:pos x="16" y="177"/>
              </a:cxn>
              <a:cxn ang="0">
                <a:pos x="18" y="166"/>
              </a:cxn>
              <a:cxn ang="0">
                <a:pos x="20" y="175"/>
              </a:cxn>
              <a:cxn ang="0">
                <a:pos x="21" y="134"/>
              </a:cxn>
              <a:cxn ang="0">
                <a:pos x="21" y="128"/>
              </a:cxn>
              <a:cxn ang="0">
                <a:pos x="23" y="116"/>
              </a:cxn>
              <a:cxn ang="0">
                <a:pos x="25" y="179"/>
              </a:cxn>
              <a:cxn ang="0">
                <a:pos x="26" y="45"/>
              </a:cxn>
              <a:cxn ang="0">
                <a:pos x="28" y="35"/>
              </a:cxn>
              <a:cxn ang="0">
                <a:pos x="30" y="147"/>
              </a:cxn>
              <a:cxn ang="0">
                <a:pos x="32" y="115"/>
              </a:cxn>
              <a:cxn ang="0">
                <a:pos x="32" y="81"/>
              </a:cxn>
              <a:cxn ang="0">
                <a:pos x="33" y="29"/>
              </a:cxn>
              <a:cxn ang="0">
                <a:pos x="35" y="74"/>
              </a:cxn>
              <a:cxn ang="0">
                <a:pos x="37" y="35"/>
              </a:cxn>
              <a:cxn ang="0">
                <a:pos x="37" y="48"/>
              </a:cxn>
              <a:cxn ang="0">
                <a:pos x="39" y="134"/>
              </a:cxn>
              <a:cxn ang="0">
                <a:pos x="40" y="50"/>
              </a:cxn>
              <a:cxn ang="0">
                <a:pos x="42" y="42"/>
              </a:cxn>
              <a:cxn ang="0">
                <a:pos x="44" y="63"/>
              </a:cxn>
              <a:cxn ang="0">
                <a:pos x="46" y="147"/>
              </a:cxn>
              <a:cxn ang="0">
                <a:pos x="47" y="117"/>
              </a:cxn>
              <a:cxn ang="0">
                <a:pos x="47" y="63"/>
              </a:cxn>
              <a:cxn ang="0">
                <a:pos x="49" y="0"/>
              </a:cxn>
              <a:cxn ang="0">
                <a:pos x="51" y="67"/>
              </a:cxn>
              <a:cxn ang="0">
                <a:pos x="53" y="54"/>
              </a:cxn>
              <a:cxn ang="0">
                <a:pos x="53" y="48"/>
              </a:cxn>
              <a:cxn ang="0">
                <a:pos x="54" y="127"/>
              </a:cxn>
              <a:cxn ang="0">
                <a:pos x="56" y="106"/>
              </a:cxn>
              <a:cxn ang="0">
                <a:pos x="58" y="137"/>
              </a:cxn>
              <a:cxn ang="0">
                <a:pos x="60" y="64"/>
              </a:cxn>
            </a:cxnLst>
            <a:rect l="0" t="0" r="r" b="b"/>
            <a:pathLst>
              <a:path w="61" h="227">
                <a:moveTo>
                  <a:pt x="0" y="171"/>
                </a:moveTo>
                <a:lnTo>
                  <a:pt x="0" y="171"/>
                </a:lnTo>
                <a:lnTo>
                  <a:pt x="0" y="134"/>
                </a:lnTo>
                <a:lnTo>
                  <a:pt x="0" y="157"/>
                </a:lnTo>
                <a:lnTo>
                  <a:pt x="2" y="160"/>
                </a:lnTo>
                <a:lnTo>
                  <a:pt x="2" y="174"/>
                </a:lnTo>
                <a:lnTo>
                  <a:pt x="2" y="133"/>
                </a:lnTo>
                <a:lnTo>
                  <a:pt x="2" y="152"/>
                </a:lnTo>
                <a:lnTo>
                  <a:pt x="4" y="149"/>
                </a:lnTo>
                <a:lnTo>
                  <a:pt x="4" y="178"/>
                </a:lnTo>
                <a:lnTo>
                  <a:pt x="4" y="125"/>
                </a:lnTo>
                <a:lnTo>
                  <a:pt x="4" y="147"/>
                </a:lnTo>
                <a:lnTo>
                  <a:pt x="6" y="144"/>
                </a:lnTo>
                <a:lnTo>
                  <a:pt x="6" y="176"/>
                </a:lnTo>
                <a:lnTo>
                  <a:pt x="6" y="144"/>
                </a:lnTo>
                <a:lnTo>
                  <a:pt x="6" y="144"/>
                </a:lnTo>
                <a:lnTo>
                  <a:pt x="7" y="144"/>
                </a:lnTo>
                <a:lnTo>
                  <a:pt x="7" y="172"/>
                </a:lnTo>
                <a:lnTo>
                  <a:pt x="7" y="136"/>
                </a:lnTo>
                <a:lnTo>
                  <a:pt x="9" y="134"/>
                </a:lnTo>
                <a:lnTo>
                  <a:pt x="9" y="175"/>
                </a:lnTo>
                <a:lnTo>
                  <a:pt x="9" y="130"/>
                </a:lnTo>
                <a:lnTo>
                  <a:pt x="9" y="138"/>
                </a:lnTo>
                <a:lnTo>
                  <a:pt x="11" y="134"/>
                </a:lnTo>
                <a:lnTo>
                  <a:pt x="11" y="177"/>
                </a:lnTo>
                <a:lnTo>
                  <a:pt x="11" y="148"/>
                </a:lnTo>
                <a:lnTo>
                  <a:pt x="13" y="154"/>
                </a:lnTo>
                <a:lnTo>
                  <a:pt x="13" y="183"/>
                </a:lnTo>
                <a:lnTo>
                  <a:pt x="13" y="123"/>
                </a:lnTo>
                <a:lnTo>
                  <a:pt x="13" y="160"/>
                </a:lnTo>
                <a:lnTo>
                  <a:pt x="14" y="153"/>
                </a:lnTo>
                <a:lnTo>
                  <a:pt x="14" y="190"/>
                </a:lnTo>
                <a:lnTo>
                  <a:pt x="14" y="127"/>
                </a:lnTo>
                <a:lnTo>
                  <a:pt x="14" y="165"/>
                </a:lnTo>
                <a:lnTo>
                  <a:pt x="16" y="169"/>
                </a:lnTo>
                <a:lnTo>
                  <a:pt x="16" y="177"/>
                </a:lnTo>
                <a:lnTo>
                  <a:pt x="16" y="128"/>
                </a:lnTo>
                <a:lnTo>
                  <a:pt x="16" y="171"/>
                </a:lnTo>
                <a:lnTo>
                  <a:pt x="18" y="166"/>
                </a:lnTo>
                <a:lnTo>
                  <a:pt x="18" y="125"/>
                </a:lnTo>
                <a:lnTo>
                  <a:pt x="18" y="145"/>
                </a:lnTo>
                <a:lnTo>
                  <a:pt x="20" y="175"/>
                </a:lnTo>
                <a:lnTo>
                  <a:pt x="20" y="191"/>
                </a:lnTo>
                <a:lnTo>
                  <a:pt x="20" y="127"/>
                </a:lnTo>
                <a:lnTo>
                  <a:pt x="21" y="134"/>
                </a:lnTo>
                <a:lnTo>
                  <a:pt x="21" y="186"/>
                </a:lnTo>
                <a:lnTo>
                  <a:pt x="21" y="119"/>
                </a:lnTo>
                <a:lnTo>
                  <a:pt x="21" y="128"/>
                </a:lnTo>
                <a:lnTo>
                  <a:pt x="23" y="133"/>
                </a:lnTo>
                <a:lnTo>
                  <a:pt x="23" y="186"/>
                </a:lnTo>
                <a:lnTo>
                  <a:pt x="23" y="116"/>
                </a:lnTo>
                <a:lnTo>
                  <a:pt x="23" y="169"/>
                </a:lnTo>
                <a:lnTo>
                  <a:pt x="25" y="174"/>
                </a:lnTo>
                <a:lnTo>
                  <a:pt x="25" y="179"/>
                </a:lnTo>
                <a:lnTo>
                  <a:pt x="25" y="153"/>
                </a:lnTo>
                <a:lnTo>
                  <a:pt x="26" y="174"/>
                </a:lnTo>
                <a:lnTo>
                  <a:pt x="26" y="45"/>
                </a:lnTo>
                <a:lnTo>
                  <a:pt x="26" y="54"/>
                </a:lnTo>
                <a:lnTo>
                  <a:pt x="28" y="66"/>
                </a:lnTo>
                <a:lnTo>
                  <a:pt x="28" y="35"/>
                </a:lnTo>
                <a:lnTo>
                  <a:pt x="28" y="38"/>
                </a:lnTo>
                <a:lnTo>
                  <a:pt x="30" y="38"/>
                </a:lnTo>
                <a:lnTo>
                  <a:pt x="30" y="147"/>
                </a:lnTo>
                <a:lnTo>
                  <a:pt x="30" y="17"/>
                </a:lnTo>
                <a:lnTo>
                  <a:pt x="30" y="119"/>
                </a:lnTo>
                <a:lnTo>
                  <a:pt x="32" y="115"/>
                </a:lnTo>
                <a:lnTo>
                  <a:pt x="32" y="127"/>
                </a:lnTo>
                <a:lnTo>
                  <a:pt x="32" y="78"/>
                </a:lnTo>
                <a:lnTo>
                  <a:pt x="32" y="81"/>
                </a:lnTo>
                <a:lnTo>
                  <a:pt x="33" y="76"/>
                </a:lnTo>
                <a:lnTo>
                  <a:pt x="33" y="112"/>
                </a:lnTo>
                <a:lnTo>
                  <a:pt x="33" y="29"/>
                </a:lnTo>
                <a:lnTo>
                  <a:pt x="33" y="36"/>
                </a:lnTo>
                <a:lnTo>
                  <a:pt x="35" y="65"/>
                </a:lnTo>
                <a:lnTo>
                  <a:pt x="35" y="74"/>
                </a:lnTo>
                <a:lnTo>
                  <a:pt x="35" y="29"/>
                </a:lnTo>
                <a:lnTo>
                  <a:pt x="35" y="51"/>
                </a:lnTo>
                <a:lnTo>
                  <a:pt x="37" y="35"/>
                </a:lnTo>
                <a:lnTo>
                  <a:pt x="37" y="103"/>
                </a:lnTo>
                <a:lnTo>
                  <a:pt x="37" y="24"/>
                </a:lnTo>
                <a:lnTo>
                  <a:pt x="37" y="48"/>
                </a:lnTo>
                <a:lnTo>
                  <a:pt x="39" y="86"/>
                </a:lnTo>
                <a:lnTo>
                  <a:pt x="39" y="212"/>
                </a:lnTo>
                <a:lnTo>
                  <a:pt x="39" y="134"/>
                </a:lnTo>
                <a:lnTo>
                  <a:pt x="40" y="130"/>
                </a:lnTo>
                <a:lnTo>
                  <a:pt x="40" y="48"/>
                </a:lnTo>
                <a:lnTo>
                  <a:pt x="40" y="50"/>
                </a:lnTo>
                <a:lnTo>
                  <a:pt x="42" y="48"/>
                </a:lnTo>
                <a:lnTo>
                  <a:pt x="42" y="85"/>
                </a:lnTo>
                <a:lnTo>
                  <a:pt x="42" y="42"/>
                </a:lnTo>
                <a:lnTo>
                  <a:pt x="42" y="55"/>
                </a:lnTo>
                <a:lnTo>
                  <a:pt x="44" y="48"/>
                </a:lnTo>
                <a:lnTo>
                  <a:pt x="44" y="63"/>
                </a:lnTo>
                <a:lnTo>
                  <a:pt x="44" y="17"/>
                </a:lnTo>
                <a:lnTo>
                  <a:pt x="46" y="23"/>
                </a:lnTo>
                <a:lnTo>
                  <a:pt x="46" y="147"/>
                </a:lnTo>
                <a:lnTo>
                  <a:pt x="46" y="6"/>
                </a:lnTo>
                <a:lnTo>
                  <a:pt x="46" y="129"/>
                </a:lnTo>
                <a:lnTo>
                  <a:pt x="47" y="117"/>
                </a:lnTo>
                <a:lnTo>
                  <a:pt x="47" y="124"/>
                </a:lnTo>
                <a:lnTo>
                  <a:pt x="47" y="60"/>
                </a:lnTo>
                <a:lnTo>
                  <a:pt x="47" y="63"/>
                </a:lnTo>
                <a:lnTo>
                  <a:pt x="49" y="64"/>
                </a:lnTo>
                <a:lnTo>
                  <a:pt x="49" y="99"/>
                </a:lnTo>
                <a:lnTo>
                  <a:pt x="49" y="0"/>
                </a:lnTo>
                <a:lnTo>
                  <a:pt x="49" y="34"/>
                </a:lnTo>
                <a:lnTo>
                  <a:pt x="51" y="59"/>
                </a:lnTo>
                <a:lnTo>
                  <a:pt x="51" y="67"/>
                </a:lnTo>
                <a:lnTo>
                  <a:pt x="51" y="15"/>
                </a:lnTo>
                <a:lnTo>
                  <a:pt x="51" y="48"/>
                </a:lnTo>
                <a:lnTo>
                  <a:pt x="53" y="54"/>
                </a:lnTo>
                <a:lnTo>
                  <a:pt x="53" y="102"/>
                </a:lnTo>
                <a:lnTo>
                  <a:pt x="53" y="21"/>
                </a:lnTo>
                <a:lnTo>
                  <a:pt x="53" y="48"/>
                </a:lnTo>
                <a:lnTo>
                  <a:pt x="54" y="58"/>
                </a:lnTo>
                <a:lnTo>
                  <a:pt x="54" y="227"/>
                </a:lnTo>
                <a:lnTo>
                  <a:pt x="54" y="127"/>
                </a:lnTo>
                <a:lnTo>
                  <a:pt x="56" y="135"/>
                </a:lnTo>
                <a:lnTo>
                  <a:pt x="56" y="156"/>
                </a:lnTo>
                <a:lnTo>
                  <a:pt x="56" y="106"/>
                </a:lnTo>
                <a:lnTo>
                  <a:pt x="56" y="127"/>
                </a:lnTo>
                <a:lnTo>
                  <a:pt x="58" y="114"/>
                </a:lnTo>
                <a:lnTo>
                  <a:pt x="58" y="137"/>
                </a:lnTo>
                <a:lnTo>
                  <a:pt x="58" y="34"/>
                </a:lnTo>
                <a:lnTo>
                  <a:pt x="60" y="39"/>
                </a:lnTo>
                <a:lnTo>
                  <a:pt x="60" y="64"/>
                </a:lnTo>
                <a:lnTo>
                  <a:pt x="60" y="21"/>
                </a:lnTo>
                <a:lnTo>
                  <a:pt x="61" y="2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89" name="Freeform 65"/>
          <p:cNvSpPr>
            <a:spLocks/>
          </p:cNvSpPr>
          <p:nvPr/>
        </p:nvSpPr>
        <p:spPr bwMode="auto">
          <a:xfrm>
            <a:off x="647531" y="3191352"/>
            <a:ext cx="397309" cy="710276"/>
          </a:xfrm>
          <a:custGeom>
            <a:avLst/>
            <a:gdLst/>
            <a:ahLst/>
            <a:cxnLst>
              <a:cxn ang="0">
                <a:pos x="0" y="123"/>
              </a:cxn>
              <a:cxn ang="0">
                <a:pos x="2" y="52"/>
              </a:cxn>
              <a:cxn ang="0">
                <a:pos x="4" y="109"/>
              </a:cxn>
              <a:cxn ang="0">
                <a:pos x="5" y="114"/>
              </a:cxn>
              <a:cxn ang="0">
                <a:pos x="7" y="99"/>
              </a:cxn>
              <a:cxn ang="0">
                <a:pos x="7" y="71"/>
              </a:cxn>
              <a:cxn ang="0">
                <a:pos x="9" y="123"/>
              </a:cxn>
              <a:cxn ang="0">
                <a:pos x="11" y="58"/>
              </a:cxn>
              <a:cxn ang="0">
                <a:pos x="12" y="45"/>
              </a:cxn>
              <a:cxn ang="0">
                <a:pos x="14" y="76"/>
              </a:cxn>
              <a:cxn ang="0">
                <a:pos x="16" y="152"/>
              </a:cxn>
              <a:cxn ang="0">
                <a:pos x="18" y="123"/>
              </a:cxn>
              <a:cxn ang="0">
                <a:pos x="18" y="84"/>
              </a:cxn>
              <a:cxn ang="0">
                <a:pos x="19" y="10"/>
              </a:cxn>
              <a:cxn ang="0">
                <a:pos x="21" y="28"/>
              </a:cxn>
              <a:cxn ang="0">
                <a:pos x="23" y="138"/>
              </a:cxn>
              <a:cxn ang="0">
                <a:pos x="25" y="146"/>
              </a:cxn>
              <a:cxn ang="0">
                <a:pos x="25" y="138"/>
              </a:cxn>
              <a:cxn ang="0">
                <a:pos x="26" y="104"/>
              </a:cxn>
              <a:cxn ang="0">
                <a:pos x="28" y="145"/>
              </a:cxn>
              <a:cxn ang="0">
                <a:pos x="30" y="70"/>
              </a:cxn>
              <a:cxn ang="0">
                <a:pos x="32" y="142"/>
              </a:cxn>
              <a:cxn ang="0">
                <a:pos x="33" y="128"/>
              </a:cxn>
              <a:cxn ang="0">
                <a:pos x="35" y="62"/>
              </a:cxn>
              <a:cxn ang="0">
                <a:pos x="35" y="67"/>
              </a:cxn>
              <a:cxn ang="0">
                <a:pos x="37" y="24"/>
              </a:cxn>
              <a:cxn ang="0">
                <a:pos x="39" y="96"/>
              </a:cxn>
              <a:cxn ang="0">
                <a:pos x="40" y="44"/>
              </a:cxn>
              <a:cxn ang="0">
                <a:pos x="42" y="129"/>
              </a:cxn>
              <a:cxn ang="0">
                <a:pos x="44" y="51"/>
              </a:cxn>
              <a:cxn ang="0">
                <a:pos x="45" y="111"/>
              </a:cxn>
              <a:cxn ang="0">
                <a:pos x="47" y="35"/>
              </a:cxn>
              <a:cxn ang="0">
                <a:pos x="47" y="134"/>
              </a:cxn>
              <a:cxn ang="0">
                <a:pos x="49" y="63"/>
              </a:cxn>
              <a:cxn ang="0">
                <a:pos x="51" y="24"/>
              </a:cxn>
              <a:cxn ang="0">
                <a:pos x="52" y="124"/>
              </a:cxn>
              <a:cxn ang="0">
                <a:pos x="54" y="128"/>
              </a:cxn>
              <a:cxn ang="0">
                <a:pos x="56" y="47"/>
              </a:cxn>
              <a:cxn ang="0">
                <a:pos x="58" y="130"/>
              </a:cxn>
              <a:cxn ang="0">
                <a:pos x="58" y="37"/>
              </a:cxn>
              <a:cxn ang="0">
                <a:pos x="59" y="30"/>
              </a:cxn>
              <a:cxn ang="0">
                <a:pos x="61" y="65"/>
              </a:cxn>
            </a:cxnLst>
            <a:rect l="0" t="0" r="r" b="b"/>
            <a:pathLst>
              <a:path w="63" h="213">
                <a:moveTo>
                  <a:pt x="0" y="30"/>
                </a:moveTo>
                <a:lnTo>
                  <a:pt x="0" y="153"/>
                </a:lnTo>
                <a:lnTo>
                  <a:pt x="0" y="123"/>
                </a:lnTo>
                <a:lnTo>
                  <a:pt x="2" y="119"/>
                </a:lnTo>
                <a:lnTo>
                  <a:pt x="2" y="120"/>
                </a:lnTo>
                <a:lnTo>
                  <a:pt x="2" y="52"/>
                </a:lnTo>
                <a:lnTo>
                  <a:pt x="2" y="79"/>
                </a:lnTo>
                <a:lnTo>
                  <a:pt x="4" y="76"/>
                </a:lnTo>
                <a:lnTo>
                  <a:pt x="4" y="109"/>
                </a:lnTo>
                <a:lnTo>
                  <a:pt x="4" y="84"/>
                </a:lnTo>
                <a:lnTo>
                  <a:pt x="5" y="69"/>
                </a:lnTo>
                <a:lnTo>
                  <a:pt x="5" y="114"/>
                </a:lnTo>
                <a:lnTo>
                  <a:pt x="5" y="27"/>
                </a:lnTo>
                <a:lnTo>
                  <a:pt x="5" y="105"/>
                </a:lnTo>
                <a:lnTo>
                  <a:pt x="7" y="99"/>
                </a:lnTo>
                <a:lnTo>
                  <a:pt x="7" y="127"/>
                </a:lnTo>
                <a:lnTo>
                  <a:pt x="7" y="68"/>
                </a:lnTo>
                <a:lnTo>
                  <a:pt x="7" y="71"/>
                </a:lnTo>
                <a:lnTo>
                  <a:pt x="9" y="75"/>
                </a:lnTo>
                <a:lnTo>
                  <a:pt x="9" y="213"/>
                </a:lnTo>
                <a:lnTo>
                  <a:pt x="9" y="123"/>
                </a:lnTo>
                <a:lnTo>
                  <a:pt x="11" y="121"/>
                </a:lnTo>
                <a:lnTo>
                  <a:pt x="11" y="53"/>
                </a:lnTo>
                <a:lnTo>
                  <a:pt x="11" y="58"/>
                </a:lnTo>
                <a:lnTo>
                  <a:pt x="12" y="56"/>
                </a:lnTo>
                <a:lnTo>
                  <a:pt x="12" y="96"/>
                </a:lnTo>
                <a:lnTo>
                  <a:pt x="12" y="45"/>
                </a:lnTo>
                <a:lnTo>
                  <a:pt x="12" y="50"/>
                </a:lnTo>
                <a:lnTo>
                  <a:pt x="14" y="57"/>
                </a:lnTo>
                <a:lnTo>
                  <a:pt x="14" y="76"/>
                </a:lnTo>
                <a:lnTo>
                  <a:pt x="14" y="25"/>
                </a:lnTo>
                <a:lnTo>
                  <a:pt x="16" y="25"/>
                </a:lnTo>
                <a:lnTo>
                  <a:pt x="16" y="152"/>
                </a:lnTo>
                <a:lnTo>
                  <a:pt x="16" y="17"/>
                </a:lnTo>
                <a:lnTo>
                  <a:pt x="16" y="137"/>
                </a:lnTo>
                <a:lnTo>
                  <a:pt x="18" y="123"/>
                </a:lnTo>
                <a:lnTo>
                  <a:pt x="18" y="129"/>
                </a:lnTo>
                <a:lnTo>
                  <a:pt x="18" y="66"/>
                </a:lnTo>
                <a:lnTo>
                  <a:pt x="18" y="84"/>
                </a:lnTo>
                <a:lnTo>
                  <a:pt x="19" y="76"/>
                </a:lnTo>
                <a:lnTo>
                  <a:pt x="19" y="102"/>
                </a:lnTo>
                <a:lnTo>
                  <a:pt x="19" y="10"/>
                </a:lnTo>
                <a:lnTo>
                  <a:pt x="19" y="50"/>
                </a:lnTo>
                <a:lnTo>
                  <a:pt x="21" y="59"/>
                </a:lnTo>
                <a:lnTo>
                  <a:pt x="21" y="28"/>
                </a:lnTo>
                <a:lnTo>
                  <a:pt x="21" y="119"/>
                </a:lnTo>
                <a:lnTo>
                  <a:pt x="23" y="126"/>
                </a:lnTo>
                <a:lnTo>
                  <a:pt x="23" y="138"/>
                </a:lnTo>
                <a:lnTo>
                  <a:pt x="23" y="45"/>
                </a:lnTo>
                <a:lnTo>
                  <a:pt x="23" y="76"/>
                </a:lnTo>
                <a:lnTo>
                  <a:pt x="25" y="146"/>
                </a:lnTo>
                <a:lnTo>
                  <a:pt x="25" y="213"/>
                </a:lnTo>
                <a:lnTo>
                  <a:pt x="25" y="114"/>
                </a:lnTo>
                <a:lnTo>
                  <a:pt x="25" y="138"/>
                </a:lnTo>
                <a:lnTo>
                  <a:pt x="26" y="150"/>
                </a:lnTo>
                <a:lnTo>
                  <a:pt x="26" y="159"/>
                </a:lnTo>
                <a:lnTo>
                  <a:pt x="26" y="104"/>
                </a:lnTo>
                <a:lnTo>
                  <a:pt x="26" y="132"/>
                </a:lnTo>
                <a:lnTo>
                  <a:pt x="28" y="128"/>
                </a:lnTo>
                <a:lnTo>
                  <a:pt x="28" y="145"/>
                </a:lnTo>
                <a:lnTo>
                  <a:pt x="28" y="39"/>
                </a:lnTo>
                <a:lnTo>
                  <a:pt x="30" y="33"/>
                </a:lnTo>
                <a:lnTo>
                  <a:pt x="30" y="70"/>
                </a:lnTo>
                <a:lnTo>
                  <a:pt x="30" y="14"/>
                </a:lnTo>
                <a:lnTo>
                  <a:pt x="32" y="13"/>
                </a:lnTo>
                <a:lnTo>
                  <a:pt x="32" y="142"/>
                </a:lnTo>
                <a:lnTo>
                  <a:pt x="32" y="0"/>
                </a:lnTo>
                <a:lnTo>
                  <a:pt x="32" y="127"/>
                </a:lnTo>
                <a:lnTo>
                  <a:pt x="33" y="128"/>
                </a:lnTo>
                <a:lnTo>
                  <a:pt x="33" y="47"/>
                </a:lnTo>
                <a:lnTo>
                  <a:pt x="33" y="61"/>
                </a:lnTo>
                <a:lnTo>
                  <a:pt x="35" y="62"/>
                </a:lnTo>
                <a:lnTo>
                  <a:pt x="35" y="80"/>
                </a:lnTo>
                <a:lnTo>
                  <a:pt x="35" y="17"/>
                </a:lnTo>
                <a:lnTo>
                  <a:pt x="35" y="67"/>
                </a:lnTo>
                <a:lnTo>
                  <a:pt x="37" y="60"/>
                </a:lnTo>
                <a:lnTo>
                  <a:pt x="37" y="90"/>
                </a:lnTo>
                <a:lnTo>
                  <a:pt x="37" y="24"/>
                </a:lnTo>
                <a:lnTo>
                  <a:pt x="37" y="32"/>
                </a:lnTo>
                <a:lnTo>
                  <a:pt x="39" y="29"/>
                </a:lnTo>
                <a:lnTo>
                  <a:pt x="39" y="96"/>
                </a:lnTo>
                <a:lnTo>
                  <a:pt x="39" y="17"/>
                </a:lnTo>
                <a:lnTo>
                  <a:pt x="39" y="30"/>
                </a:lnTo>
                <a:lnTo>
                  <a:pt x="40" y="44"/>
                </a:lnTo>
                <a:lnTo>
                  <a:pt x="40" y="190"/>
                </a:lnTo>
                <a:lnTo>
                  <a:pt x="40" y="129"/>
                </a:lnTo>
                <a:lnTo>
                  <a:pt x="42" y="129"/>
                </a:lnTo>
                <a:lnTo>
                  <a:pt x="42" y="31"/>
                </a:lnTo>
                <a:lnTo>
                  <a:pt x="42" y="47"/>
                </a:lnTo>
                <a:lnTo>
                  <a:pt x="44" y="51"/>
                </a:lnTo>
                <a:lnTo>
                  <a:pt x="44" y="41"/>
                </a:lnTo>
                <a:lnTo>
                  <a:pt x="44" y="116"/>
                </a:lnTo>
                <a:lnTo>
                  <a:pt x="45" y="111"/>
                </a:lnTo>
                <a:lnTo>
                  <a:pt x="45" y="122"/>
                </a:lnTo>
                <a:lnTo>
                  <a:pt x="45" y="42"/>
                </a:lnTo>
                <a:lnTo>
                  <a:pt x="47" y="35"/>
                </a:lnTo>
                <a:lnTo>
                  <a:pt x="47" y="137"/>
                </a:lnTo>
                <a:lnTo>
                  <a:pt x="47" y="20"/>
                </a:lnTo>
                <a:lnTo>
                  <a:pt x="47" y="134"/>
                </a:lnTo>
                <a:lnTo>
                  <a:pt x="49" y="130"/>
                </a:lnTo>
                <a:lnTo>
                  <a:pt x="49" y="150"/>
                </a:lnTo>
                <a:lnTo>
                  <a:pt x="49" y="63"/>
                </a:lnTo>
                <a:lnTo>
                  <a:pt x="51" y="61"/>
                </a:lnTo>
                <a:lnTo>
                  <a:pt x="51" y="88"/>
                </a:lnTo>
                <a:lnTo>
                  <a:pt x="51" y="24"/>
                </a:lnTo>
                <a:lnTo>
                  <a:pt x="51" y="81"/>
                </a:lnTo>
                <a:lnTo>
                  <a:pt x="52" y="73"/>
                </a:lnTo>
                <a:lnTo>
                  <a:pt x="52" y="124"/>
                </a:lnTo>
                <a:lnTo>
                  <a:pt x="52" y="53"/>
                </a:lnTo>
                <a:lnTo>
                  <a:pt x="54" y="45"/>
                </a:lnTo>
                <a:lnTo>
                  <a:pt x="54" y="128"/>
                </a:lnTo>
                <a:lnTo>
                  <a:pt x="54" y="40"/>
                </a:lnTo>
                <a:lnTo>
                  <a:pt x="54" y="55"/>
                </a:lnTo>
                <a:lnTo>
                  <a:pt x="56" y="47"/>
                </a:lnTo>
                <a:lnTo>
                  <a:pt x="56" y="194"/>
                </a:lnTo>
                <a:lnTo>
                  <a:pt x="56" y="133"/>
                </a:lnTo>
                <a:lnTo>
                  <a:pt x="58" y="130"/>
                </a:lnTo>
                <a:lnTo>
                  <a:pt x="58" y="132"/>
                </a:lnTo>
                <a:lnTo>
                  <a:pt x="58" y="22"/>
                </a:lnTo>
                <a:lnTo>
                  <a:pt x="58" y="37"/>
                </a:lnTo>
                <a:lnTo>
                  <a:pt x="59" y="37"/>
                </a:lnTo>
                <a:lnTo>
                  <a:pt x="59" y="77"/>
                </a:lnTo>
                <a:lnTo>
                  <a:pt x="59" y="30"/>
                </a:lnTo>
                <a:lnTo>
                  <a:pt x="59" y="41"/>
                </a:lnTo>
                <a:lnTo>
                  <a:pt x="61" y="37"/>
                </a:lnTo>
                <a:lnTo>
                  <a:pt x="61" y="65"/>
                </a:lnTo>
                <a:lnTo>
                  <a:pt x="61" y="17"/>
                </a:lnTo>
                <a:lnTo>
                  <a:pt x="63" y="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0" name="Freeform 66"/>
          <p:cNvSpPr>
            <a:spLocks/>
          </p:cNvSpPr>
          <p:nvPr/>
        </p:nvSpPr>
        <p:spPr bwMode="auto">
          <a:xfrm>
            <a:off x="1044844" y="3148002"/>
            <a:ext cx="384697" cy="723617"/>
          </a:xfrm>
          <a:custGeom>
            <a:avLst/>
            <a:gdLst/>
            <a:ahLst/>
            <a:cxnLst>
              <a:cxn ang="0">
                <a:pos x="0" y="132"/>
              </a:cxn>
              <a:cxn ang="0">
                <a:pos x="2" y="58"/>
              </a:cxn>
              <a:cxn ang="0">
                <a:pos x="3" y="21"/>
              </a:cxn>
              <a:cxn ang="0">
                <a:pos x="5" y="94"/>
              </a:cxn>
              <a:cxn ang="0">
                <a:pos x="7" y="45"/>
              </a:cxn>
              <a:cxn ang="0">
                <a:pos x="7" y="34"/>
              </a:cxn>
              <a:cxn ang="0">
                <a:pos x="9" y="145"/>
              </a:cxn>
              <a:cxn ang="0">
                <a:pos x="10" y="50"/>
              </a:cxn>
              <a:cxn ang="0">
                <a:pos x="12" y="168"/>
              </a:cxn>
              <a:cxn ang="0">
                <a:pos x="14" y="139"/>
              </a:cxn>
              <a:cxn ang="0">
                <a:pos x="14" y="75"/>
              </a:cxn>
              <a:cxn ang="0">
                <a:pos x="16" y="43"/>
              </a:cxn>
              <a:cxn ang="0">
                <a:pos x="17" y="152"/>
              </a:cxn>
              <a:cxn ang="0">
                <a:pos x="19" y="111"/>
              </a:cxn>
              <a:cxn ang="0">
                <a:pos x="21" y="127"/>
              </a:cxn>
              <a:cxn ang="0">
                <a:pos x="21" y="50"/>
              </a:cxn>
              <a:cxn ang="0">
                <a:pos x="22" y="53"/>
              </a:cxn>
              <a:cxn ang="0">
                <a:pos x="24" y="151"/>
              </a:cxn>
              <a:cxn ang="0">
                <a:pos x="26" y="82"/>
              </a:cxn>
              <a:cxn ang="0">
                <a:pos x="28" y="36"/>
              </a:cxn>
              <a:cxn ang="0">
                <a:pos x="29" y="106"/>
              </a:cxn>
              <a:cxn ang="0">
                <a:pos x="31" y="54"/>
              </a:cxn>
              <a:cxn ang="0">
                <a:pos x="33" y="151"/>
              </a:cxn>
              <a:cxn ang="0">
                <a:pos x="35" y="97"/>
              </a:cxn>
              <a:cxn ang="0">
                <a:pos x="36" y="89"/>
              </a:cxn>
              <a:cxn ang="0">
                <a:pos x="36" y="122"/>
              </a:cxn>
              <a:cxn ang="0">
                <a:pos x="38" y="52"/>
              </a:cxn>
              <a:cxn ang="0">
                <a:pos x="40" y="161"/>
              </a:cxn>
              <a:cxn ang="0">
                <a:pos x="42" y="157"/>
              </a:cxn>
              <a:cxn ang="0">
                <a:pos x="42" y="117"/>
              </a:cxn>
              <a:cxn ang="0">
                <a:pos x="43" y="66"/>
              </a:cxn>
              <a:cxn ang="0">
                <a:pos x="45" y="72"/>
              </a:cxn>
              <a:cxn ang="0">
                <a:pos x="47" y="169"/>
              </a:cxn>
              <a:cxn ang="0">
                <a:pos x="49" y="116"/>
              </a:cxn>
              <a:cxn ang="0">
                <a:pos x="50" y="43"/>
              </a:cxn>
              <a:cxn ang="0">
                <a:pos x="52" y="118"/>
              </a:cxn>
              <a:cxn ang="0">
                <a:pos x="52" y="90"/>
              </a:cxn>
              <a:cxn ang="0">
                <a:pos x="54" y="21"/>
              </a:cxn>
              <a:cxn ang="0">
                <a:pos x="56" y="137"/>
              </a:cxn>
              <a:cxn ang="0">
                <a:pos x="57" y="114"/>
              </a:cxn>
              <a:cxn ang="0">
                <a:pos x="57" y="106"/>
              </a:cxn>
              <a:cxn ang="0">
                <a:pos x="59" y="33"/>
              </a:cxn>
            </a:cxnLst>
            <a:rect l="0" t="0" r="r" b="b"/>
            <a:pathLst>
              <a:path w="61" h="217">
                <a:moveTo>
                  <a:pt x="0" y="21"/>
                </a:moveTo>
                <a:lnTo>
                  <a:pt x="0" y="152"/>
                </a:lnTo>
                <a:lnTo>
                  <a:pt x="0" y="132"/>
                </a:lnTo>
                <a:lnTo>
                  <a:pt x="2" y="147"/>
                </a:lnTo>
                <a:lnTo>
                  <a:pt x="2" y="151"/>
                </a:lnTo>
                <a:lnTo>
                  <a:pt x="2" y="58"/>
                </a:lnTo>
                <a:lnTo>
                  <a:pt x="3" y="78"/>
                </a:lnTo>
                <a:lnTo>
                  <a:pt x="3" y="86"/>
                </a:lnTo>
                <a:lnTo>
                  <a:pt x="3" y="21"/>
                </a:lnTo>
                <a:lnTo>
                  <a:pt x="3" y="71"/>
                </a:lnTo>
                <a:lnTo>
                  <a:pt x="5" y="82"/>
                </a:lnTo>
                <a:lnTo>
                  <a:pt x="5" y="94"/>
                </a:lnTo>
                <a:lnTo>
                  <a:pt x="5" y="27"/>
                </a:lnTo>
                <a:lnTo>
                  <a:pt x="5" y="38"/>
                </a:lnTo>
                <a:lnTo>
                  <a:pt x="7" y="45"/>
                </a:lnTo>
                <a:lnTo>
                  <a:pt x="7" y="108"/>
                </a:lnTo>
                <a:lnTo>
                  <a:pt x="7" y="27"/>
                </a:lnTo>
                <a:lnTo>
                  <a:pt x="7" y="34"/>
                </a:lnTo>
                <a:lnTo>
                  <a:pt x="9" y="35"/>
                </a:lnTo>
                <a:lnTo>
                  <a:pt x="9" y="217"/>
                </a:lnTo>
                <a:lnTo>
                  <a:pt x="9" y="145"/>
                </a:lnTo>
                <a:lnTo>
                  <a:pt x="10" y="139"/>
                </a:lnTo>
                <a:lnTo>
                  <a:pt x="10" y="146"/>
                </a:lnTo>
                <a:lnTo>
                  <a:pt x="10" y="50"/>
                </a:lnTo>
                <a:lnTo>
                  <a:pt x="10" y="68"/>
                </a:lnTo>
                <a:lnTo>
                  <a:pt x="12" y="69"/>
                </a:lnTo>
                <a:lnTo>
                  <a:pt x="12" y="168"/>
                </a:lnTo>
                <a:lnTo>
                  <a:pt x="12" y="52"/>
                </a:lnTo>
                <a:lnTo>
                  <a:pt x="12" y="133"/>
                </a:lnTo>
                <a:lnTo>
                  <a:pt x="14" y="139"/>
                </a:lnTo>
                <a:lnTo>
                  <a:pt x="14" y="151"/>
                </a:lnTo>
                <a:lnTo>
                  <a:pt x="14" y="67"/>
                </a:lnTo>
                <a:lnTo>
                  <a:pt x="14" y="75"/>
                </a:lnTo>
                <a:lnTo>
                  <a:pt x="16" y="71"/>
                </a:lnTo>
                <a:lnTo>
                  <a:pt x="16" y="163"/>
                </a:lnTo>
                <a:lnTo>
                  <a:pt x="16" y="43"/>
                </a:lnTo>
                <a:lnTo>
                  <a:pt x="16" y="148"/>
                </a:lnTo>
                <a:lnTo>
                  <a:pt x="17" y="145"/>
                </a:lnTo>
                <a:lnTo>
                  <a:pt x="17" y="152"/>
                </a:lnTo>
                <a:lnTo>
                  <a:pt x="17" y="90"/>
                </a:lnTo>
                <a:lnTo>
                  <a:pt x="19" y="86"/>
                </a:lnTo>
                <a:lnTo>
                  <a:pt x="19" y="111"/>
                </a:lnTo>
                <a:lnTo>
                  <a:pt x="19" y="33"/>
                </a:lnTo>
                <a:lnTo>
                  <a:pt x="19" y="103"/>
                </a:lnTo>
                <a:lnTo>
                  <a:pt x="21" y="127"/>
                </a:lnTo>
                <a:lnTo>
                  <a:pt x="21" y="151"/>
                </a:lnTo>
                <a:lnTo>
                  <a:pt x="21" y="49"/>
                </a:lnTo>
                <a:lnTo>
                  <a:pt x="21" y="50"/>
                </a:lnTo>
                <a:lnTo>
                  <a:pt x="22" y="58"/>
                </a:lnTo>
                <a:lnTo>
                  <a:pt x="22" y="139"/>
                </a:lnTo>
                <a:lnTo>
                  <a:pt x="22" y="53"/>
                </a:lnTo>
                <a:lnTo>
                  <a:pt x="24" y="49"/>
                </a:lnTo>
                <a:lnTo>
                  <a:pt x="24" y="204"/>
                </a:lnTo>
                <a:lnTo>
                  <a:pt x="24" y="151"/>
                </a:lnTo>
                <a:lnTo>
                  <a:pt x="26" y="132"/>
                </a:lnTo>
                <a:lnTo>
                  <a:pt x="26" y="33"/>
                </a:lnTo>
                <a:lnTo>
                  <a:pt x="26" y="82"/>
                </a:lnTo>
                <a:lnTo>
                  <a:pt x="28" y="76"/>
                </a:lnTo>
                <a:lnTo>
                  <a:pt x="28" y="101"/>
                </a:lnTo>
                <a:lnTo>
                  <a:pt x="28" y="36"/>
                </a:lnTo>
                <a:lnTo>
                  <a:pt x="28" y="94"/>
                </a:lnTo>
                <a:lnTo>
                  <a:pt x="29" y="75"/>
                </a:lnTo>
                <a:lnTo>
                  <a:pt x="29" y="106"/>
                </a:lnTo>
                <a:lnTo>
                  <a:pt x="29" y="60"/>
                </a:lnTo>
                <a:lnTo>
                  <a:pt x="29" y="78"/>
                </a:lnTo>
                <a:lnTo>
                  <a:pt x="31" y="54"/>
                </a:lnTo>
                <a:lnTo>
                  <a:pt x="31" y="114"/>
                </a:lnTo>
                <a:lnTo>
                  <a:pt x="33" y="106"/>
                </a:lnTo>
                <a:lnTo>
                  <a:pt x="33" y="151"/>
                </a:lnTo>
                <a:lnTo>
                  <a:pt x="33" y="52"/>
                </a:lnTo>
                <a:lnTo>
                  <a:pt x="35" y="52"/>
                </a:lnTo>
                <a:lnTo>
                  <a:pt x="35" y="97"/>
                </a:lnTo>
                <a:lnTo>
                  <a:pt x="35" y="33"/>
                </a:lnTo>
                <a:lnTo>
                  <a:pt x="35" y="71"/>
                </a:lnTo>
                <a:lnTo>
                  <a:pt x="36" y="89"/>
                </a:lnTo>
                <a:lnTo>
                  <a:pt x="36" y="152"/>
                </a:lnTo>
                <a:lnTo>
                  <a:pt x="36" y="79"/>
                </a:lnTo>
                <a:lnTo>
                  <a:pt x="36" y="122"/>
                </a:lnTo>
                <a:lnTo>
                  <a:pt x="38" y="136"/>
                </a:lnTo>
                <a:lnTo>
                  <a:pt x="38" y="154"/>
                </a:lnTo>
                <a:lnTo>
                  <a:pt x="38" y="52"/>
                </a:lnTo>
                <a:lnTo>
                  <a:pt x="38" y="105"/>
                </a:lnTo>
                <a:lnTo>
                  <a:pt x="40" y="95"/>
                </a:lnTo>
                <a:lnTo>
                  <a:pt x="40" y="161"/>
                </a:lnTo>
                <a:lnTo>
                  <a:pt x="40" y="74"/>
                </a:lnTo>
                <a:lnTo>
                  <a:pt x="40" y="151"/>
                </a:lnTo>
                <a:lnTo>
                  <a:pt x="42" y="157"/>
                </a:lnTo>
                <a:lnTo>
                  <a:pt x="42" y="173"/>
                </a:lnTo>
                <a:lnTo>
                  <a:pt x="42" y="100"/>
                </a:lnTo>
                <a:lnTo>
                  <a:pt x="42" y="117"/>
                </a:lnTo>
                <a:lnTo>
                  <a:pt x="43" y="128"/>
                </a:lnTo>
                <a:lnTo>
                  <a:pt x="43" y="145"/>
                </a:lnTo>
                <a:lnTo>
                  <a:pt x="43" y="66"/>
                </a:lnTo>
                <a:lnTo>
                  <a:pt x="45" y="75"/>
                </a:lnTo>
                <a:lnTo>
                  <a:pt x="45" y="188"/>
                </a:lnTo>
                <a:lnTo>
                  <a:pt x="45" y="72"/>
                </a:lnTo>
                <a:lnTo>
                  <a:pt x="45" y="167"/>
                </a:lnTo>
                <a:lnTo>
                  <a:pt x="47" y="163"/>
                </a:lnTo>
                <a:lnTo>
                  <a:pt x="47" y="169"/>
                </a:lnTo>
                <a:lnTo>
                  <a:pt x="47" y="96"/>
                </a:lnTo>
                <a:lnTo>
                  <a:pt x="47" y="120"/>
                </a:lnTo>
                <a:lnTo>
                  <a:pt x="49" y="116"/>
                </a:lnTo>
                <a:lnTo>
                  <a:pt x="49" y="175"/>
                </a:lnTo>
                <a:lnTo>
                  <a:pt x="49" y="87"/>
                </a:lnTo>
                <a:lnTo>
                  <a:pt x="50" y="43"/>
                </a:lnTo>
                <a:lnTo>
                  <a:pt x="50" y="40"/>
                </a:lnTo>
                <a:lnTo>
                  <a:pt x="50" y="109"/>
                </a:lnTo>
                <a:lnTo>
                  <a:pt x="52" y="118"/>
                </a:lnTo>
                <a:lnTo>
                  <a:pt x="52" y="161"/>
                </a:lnTo>
                <a:lnTo>
                  <a:pt x="52" y="87"/>
                </a:lnTo>
                <a:lnTo>
                  <a:pt x="52" y="90"/>
                </a:lnTo>
                <a:lnTo>
                  <a:pt x="54" y="77"/>
                </a:lnTo>
                <a:lnTo>
                  <a:pt x="54" y="111"/>
                </a:lnTo>
                <a:lnTo>
                  <a:pt x="54" y="21"/>
                </a:lnTo>
                <a:lnTo>
                  <a:pt x="54" y="26"/>
                </a:lnTo>
                <a:lnTo>
                  <a:pt x="56" y="14"/>
                </a:lnTo>
                <a:lnTo>
                  <a:pt x="56" y="137"/>
                </a:lnTo>
                <a:lnTo>
                  <a:pt x="56" y="0"/>
                </a:lnTo>
                <a:lnTo>
                  <a:pt x="56" y="103"/>
                </a:lnTo>
                <a:lnTo>
                  <a:pt x="57" y="114"/>
                </a:lnTo>
                <a:lnTo>
                  <a:pt x="57" y="175"/>
                </a:lnTo>
                <a:lnTo>
                  <a:pt x="57" y="77"/>
                </a:lnTo>
                <a:lnTo>
                  <a:pt x="57" y="106"/>
                </a:lnTo>
                <a:lnTo>
                  <a:pt x="59" y="99"/>
                </a:lnTo>
                <a:lnTo>
                  <a:pt x="59" y="114"/>
                </a:lnTo>
                <a:lnTo>
                  <a:pt x="59" y="33"/>
                </a:lnTo>
                <a:lnTo>
                  <a:pt x="59" y="41"/>
                </a:lnTo>
                <a:lnTo>
                  <a:pt x="61" y="3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1" name="Freeform 67"/>
          <p:cNvSpPr>
            <a:spLocks/>
          </p:cNvSpPr>
          <p:nvPr/>
        </p:nvSpPr>
        <p:spPr bwMode="auto">
          <a:xfrm>
            <a:off x="1429540" y="3181350"/>
            <a:ext cx="384697" cy="663593"/>
          </a:xfrm>
          <a:custGeom>
            <a:avLst/>
            <a:gdLst/>
            <a:ahLst/>
            <a:cxnLst>
              <a:cxn ang="0">
                <a:pos x="0" y="5"/>
              </a:cxn>
              <a:cxn ang="0">
                <a:pos x="2" y="104"/>
              </a:cxn>
              <a:cxn ang="0">
                <a:pos x="3" y="110"/>
              </a:cxn>
              <a:cxn ang="0">
                <a:pos x="5" y="77"/>
              </a:cxn>
              <a:cxn ang="0">
                <a:pos x="5" y="116"/>
              </a:cxn>
              <a:cxn ang="0">
                <a:pos x="7" y="54"/>
              </a:cxn>
              <a:cxn ang="0">
                <a:pos x="8" y="104"/>
              </a:cxn>
              <a:cxn ang="0">
                <a:pos x="10" y="54"/>
              </a:cxn>
              <a:cxn ang="0">
                <a:pos x="12" y="133"/>
              </a:cxn>
              <a:cxn ang="0">
                <a:pos x="12" y="73"/>
              </a:cxn>
              <a:cxn ang="0">
                <a:pos x="14" y="7"/>
              </a:cxn>
              <a:cxn ang="0">
                <a:pos x="15" y="0"/>
              </a:cxn>
              <a:cxn ang="0">
                <a:pos x="17" y="125"/>
              </a:cxn>
              <a:cxn ang="0">
                <a:pos x="19" y="94"/>
              </a:cxn>
              <a:cxn ang="0">
                <a:pos x="21" y="80"/>
              </a:cxn>
              <a:cxn ang="0">
                <a:pos x="22" y="71"/>
              </a:cxn>
              <a:cxn ang="0">
                <a:pos x="24" y="114"/>
              </a:cxn>
              <a:cxn ang="0">
                <a:pos x="24" y="34"/>
              </a:cxn>
              <a:cxn ang="0">
                <a:pos x="26" y="25"/>
              </a:cxn>
              <a:cxn ang="0">
                <a:pos x="28" y="126"/>
              </a:cxn>
              <a:cxn ang="0">
                <a:pos x="29" y="93"/>
              </a:cxn>
              <a:cxn ang="0">
                <a:pos x="29" y="102"/>
              </a:cxn>
              <a:cxn ang="0">
                <a:pos x="31" y="97"/>
              </a:cxn>
              <a:cxn ang="0">
                <a:pos x="33" y="65"/>
              </a:cxn>
              <a:cxn ang="0">
                <a:pos x="35" y="122"/>
              </a:cxn>
              <a:cxn ang="0">
                <a:pos x="36" y="115"/>
              </a:cxn>
              <a:cxn ang="0">
                <a:pos x="38" y="44"/>
              </a:cxn>
              <a:cxn ang="0">
                <a:pos x="38" y="145"/>
              </a:cxn>
              <a:cxn ang="0">
                <a:pos x="40" y="30"/>
              </a:cxn>
              <a:cxn ang="0">
                <a:pos x="42" y="135"/>
              </a:cxn>
              <a:cxn ang="0">
                <a:pos x="43" y="106"/>
              </a:cxn>
              <a:cxn ang="0">
                <a:pos x="45" y="73"/>
              </a:cxn>
              <a:cxn ang="0">
                <a:pos x="45" y="71"/>
              </a:cxn>
              <a:cxn ang="0">
                <a:pos x="47" y="157"/>
              </a:cxn>
              <a:cxn ang="0">
                <a:pos x="48" y="71"/>
              </a:cxn>
              <a:cxn ang="0">
                <a:pos x="50" y="90"/>
              </a:cxn>
              <a:cxn ang="0">
                <a:pos x="52" y="34"/>
              </a:cxn>
              <a:cxn ang="0">
                <a:pos x="54" y="199"/>
              </a:cxn>
              <a:cxn ang="0">
                <a:pos x="55" y="10"/>
              </a:cxn>
              <a:cxn ang="0">
                <a:pos x="57" y="87"/>
              </a:cxn>
              <a:cxn ang="0">
                <a:pos x="59" y="85"/>
              </a:cxn>
              <a:cxn ang="0">
                <a:pos x="59" y="18"/>
              </a:cxn>
            </a:cxnLst>
            <a:rect l="0" t="0" r="r" b="b"/>
            <a:pathLst>
              <a:path w="61" h="199">
                <a:moveTo>
                  <a:pt x="0" y="26"/>
                </a:moveTo>
                <a:lnTo>
                  <a:pt x="0" y="86"/>
                </a:lnTo>
                <a:lnTo>
                  <a:pt x="0" y="5"/>
                </a:lnTo>
                <a:lnTo>
                  <a:pt x="0" y="84"/>
                </a:lnTo>
                <a:lnTo>
                  <a:pt x="2" y="95"/>
                </a:lnTo>
                <a:lnTo>
                  <a:pt x="2" y="104"/>
                </a:lnTo>
                <a:lnTo>
                  <a:pt x="2" y="49"/>
                </a:lnTo>
                <a:lnTo>
                  <a:pt x="2" y="89"/>
                </a:lnTo>
                <a:lnTo>
                  <a:pt x="3" y="110"/>
                </a:lnTo>
                <a:lnTo>
                  <a:pt x="3" y="141"/>
                </a:lnTo>
                <a:lnTo>
                  <a:pt x="3" y="67"/>
                </a:lnTo>
                <a:lnTo>
                  <a:pt x="5" y="77"/>
                </a:lnTo>
                <a:lnTo>
                  <a:pt x="5" y="138"/>
                </a:lnTo>
                <a:lnTo>
                  <a:pt x="5" y="59"/>
                </a:lnTo>
                <a:lnTo>
                  <a:pt x="5" y="116"/>
                </a:lnTo>
                <a:lnTo>
                  <a:pt x="7" y="107"/>
                </a:lnTo>
                <a:lnTo>
                  <a:pt x="7" y="110"/>
                </a:lnTo>
                <a:lnTo>
                  <a:pt x="7" y="54"/>
                </a:lnTo>
                <a:lnTo>
                  <a:pt x="7" y="57"/>
                </a:lnTo>
                <a:lnTo>
                  <a:pt x="8" y="50"/>
                </a:lnTo>
                <a:lnTo>
                  <a:pt x="8" y="104"/>
                </a:lnTo>
                <a:lnTo>
                  <a:pt x="8" y="38"/>
                </a:lnTo>
                <a:lnTo>
                  <a:pt x="8" y="61"/>
                </a:lnTo>
                <a:lnTo>
                  <a:pt x="10" y="54"/>
                </a:lnTo>
                <a:lnTo>
                  <a:pt x="10" y="196"/>
                </a:lnTo>
                <a:lnTo>
                  <a:pt x="10" y="137"/>
                </a:lnTo>
                <a:lnTo>
                  <a:pt x="12" y="133"/>
                </a:lnTo>
                <a:lnTo>
                  <a:pt x="12" y="156"/>
                </a:lnTo>
                <a:lnTo>
                  <a:pt x="12" y="48"/>
                </a:lnTo>
                <a:lnTo>
                  <a:pt x="12" y="73"/>
                </a:lnTo>
                <a:lnTo>
                  <a:pt x="14" y="86"/>
                </a:lnTo>
                <a:lnTo>
                  <a:pt x="14" y="150"/>
                </a:lnTo>
                <a:lnTo>
                  <a:pt x="14" y="7"/>
                </a:lnTo>
                <a:lnTo>
                  <a:pt x="15" y="5"/>
                </a:lnTo>
                <a:lnTo>
                  <a:pt x="15" y="121"/>
                </a:lnTo>
                <a:lnTo>
                  <a:pt x="15" y="0"/>
                </a:lnTo>
                <a:lnTo>
                  <a:pt x="15" y="119"/>
                </a:lnTo>
                <a:lnTo>
                  <a:pt x="17" y="117"/>
                </a:lnTo>
                <a:lnTo>
                  <a:pt x="17" y="125"/>
                </a:lnTo>
                <a:lnTo>
                  <a:pt x="17" y="54"/>
                </a:lnTo>
                <a:lnTo>
                  <a:pt x="17" y="82"/>
                </a:lnTo>
                <a:lnTo>
                  <a:pt x="19" y="94"/>
                </a:lnTo>
                <a:lnTo>
                  <a:pt x="19" y="136"/>
                </a:lnTo>
                <a:lnTo>
                  <a:pt x="19" y="82"/>
                </a:lnTo>
                <a:lnTo>
                  <a:pt x="21" y="80"/>
                </a:lnTo>
                <a:lnTo>
                  <a:pt x="21" y="20"/>
                </a:lnTo>
                <a:lnTo>
                  <a:pt x="21" y="71"/>
                </a:lnTo>
                <a:lnTo>
                  <a:pt x="22" y="71"/>
                </a:lnTo>
                <a:lnTo>
                  <a:pt x="22" y="134"/>
                </a:lnTo>
                <a:lnTo>
                  <a:pt x="22" y="126"/>
                </a:lnTo>
                <a:lnTo>
                  <a:pt x="24" y="114"/>
                </a:lnTo>
                <a:lnTo>
                  <a:pt x="24" y="136"/>
                </a:lnTo>
                <a:lnTo>
                  <a:pt x="24" y="24"/>
                </a:lnTo>
                <a:lnTo>
                  <a:pt x="24" y="34"/>
                </a:lnTo>
                <a:lnTo>
                  <a:pt x="26" y="30"/>
                </a:lnTo>
                <a:lnTo>
                  <a:pt x="26" y="119"/>
                </a:lnTo>
                <a:lnTo>
                  <a:pt x="26" y="25"/>
                </a:lnTo>
                <a:lnTo>
                  <a:pt x="26" y="102"/>
                </a:lnTo>
                <a:lnTo>
                  <a:pt x="28" y="110"/>
                </a:lnTo>
                <a:lnTo>
                  <a:pt x="28" y="126"/>
                </a:lnTo>
                <a:lnTo>
                  <a:pt x="28" y="25"/>
                </a:lnTo>
                <a:lnTo>
                  <a:pt x="28" y="96"/>
                </a:lnTo>
                <a:lnTo>
                  <a:pt x="29" y="93"/>
                </a:lnTo>
                <a:lnTo>
                  <a:pt x="29" y="107"/>
                </a:lnTo>
                <a:lnTo>
                  <a:pt x="29" y="21"/>
                </a:lnTo>
                <a:lnTo>
                  <a:pt x="29" y="102"/>
                </a:lnTo>
                <a:lnTo>
                  <a:pt x="31" y="108"/>
                </a:lnTo>
                <a:lnTo>
                  <a:pt x="31" y="114"/>
                </a:lnTo>
                <a:lnTo>
                  <a:pt x="31" y="97"/>
                </a:lnTo>
                <a:lnTo>
                  <a:pt x="31" y="98"/>
                </a:lnTo>
                <a:lnTo>
                  <a:pt x="33" y="107"/>
                </a:lnTo>
                <a:lnTo>
                  <a:pt x="33" y="65"/>
                </a:lnTo>
                <a:lnTo>
                  <a:pt x="33" y="96"/>
                </a:lnTo>
                <a:lnTo>
                  <a:pt x="35" y="90"/>
                </a:lnTo>
                <a:lnTo>
                  <a:pt x="35" y="122"/>
                </a:lnTo>
                <a:lnTo>
                  <a:pt x="35" y="85"/>
                </a:lnTo>
                <a:lnTo>
                  <a:pt x="36" y="96"/>
                </a:lnTo>
                <a:lnTo>
                  <a:pt x="36" y="115"/>
                </a:lnTo>
                <a:lnTo>
                  <a:pt x="36" y="36"/>
                </a:lnTo>
                <a:lnTo>
                  <a:pt x="36" y="50"/>
                </a:lnTo>
                <a:lnTo>
                  <a:pt x="38" y="44"/>
                </a:lnTo>
                <a:lnTo>
                  <a:pt x="38" y="147"/>
                </a:lnTo>
                <a:lnTo>
                  <a:pt x="38" y="35"/>
                </a:lnTo>
                <a:lnTo>
                  <a:pt x="38" y="145"/>
                </a:lnTo>
                <a:lnTo>
                  <a:pt x="40" y="160"/>
                </a:lnTo>
                <a:lnTo>
                  <a:pt x="40" y="170"/>
                </a:lnTo>
                <a:lnTo>
                  <a:pt x="40" y="30"/>
                </a:lnTo>
                <a:lnTo>
                  <a:pt x="40" y="46"/>
                </a:lnTo>
                <a:lnTo>
                  <a:pt x="42" y="51"/>
                </a:lnTo>
                <a:lnTo>
                  <a:pt x="42" y="135"/>
                </a:lnTo>
                <a:lnTo>
                  <a:pt x="42" y="44"/>
                </a:lnTo>
                <a:lnTo>
                  <a:pt x="42" y="100"/>
                </a:lnTo>
                <a:lnTo>
                  <a:pt x="43" y="106"/>
                </a:lnTo>
                <a:lnTo>
                  <a:pt x="43" y="46"/>
                </a:lnTo>
                <a:lnTo>
                  <a:pt x="43" y="61"/>
                </a:lnTo>
                <a:lnTo>
                  <a:pt x="45" y="73"/>
                </a:lnTo>
                <a:lnTo>
                  <a:pt x="45" y="169"/>
                </a:lnTo>
                <a:lnTo>
                  <a:pt x="45" y="57"/>
                </a:lnTo>
                <a:lnTo>
                  <a:pt x="45" y="71"/>
                </a:lnTo>
                <a:lnTo>
                  <a:pt x="47" y="73"/>
                </a:lnTo>
                <a:lnTo>
                  <a:pt x="47" y="52"/>
                </a:lnTo>
                <a:lnTo>
                  <a:pt x="47" y="157"/>
                </a:lnTo>
                <a:lnTo>
                  <a:pt x="48" y="154"/>
                </a:lnTo>
                <a:lnTo>
                  <a:pt x="48" y="43"/>
                </a:lnTo>
                <a:lnTo>
                  <a:pt x="48" y="71"/>
                </a:lnTo>
                <a:lnTo>
                  <a:pt x="50" y="91"/>
                </a:lnTo>
                <a:lnTo>
                  <a:pt x="50" y="153"/>
                </a:lnTo>
                <a:lnTo>
                  <a:pt x="50" y="90"/>
                </a:lnTo>
                <a:lnTo>
                  <a:pt x="50" y="138"/>
                </a:lnTo>
                <a:lnTo>
                  <a:pt x="52" y="135"/>
                </a:lnTo>
                <a:lnTo>
                  <a:pt x="52" y="34"/>
                </a:lnTo>
                <a:lnTo>
                  <a:pt x="52" y="87"/>
                </a:lnTo>
                <a:lnTo>
                  <a:pt x="54" y="94"/>
                </a:lnTo>
                <a:lnTo>
                  <a:pt x="54" y="199"/>
                </a:lnTo>
                <a:lnTo>
                  <a:pt x="54" y="120"/>
                </a:lnTo>
                <a:lnTo>
                  <a:pt x="55" y="122"/>
                </a:lnTo>
                <a:lnTo>
                  <a:pt x="55" y="10"/>
                </a:lnTo>
                <a:lnTo>
                  <a:pt x="55" y="45"/>
                </a:lnTo>
                <a:lnTo>
                  <a:pt x="57" y="23"/>
                </a:lnTo>
                <a:lnTo>
                  <a:pt x="57" y="87"/>
                </a:lnTo>
                <a:lnTo>
                  <a:pt x="57" y="5"/>
                </a:lnTo>
                <a:lnTo>
                  <a:pt x="57" y="82"/>
                </a:lnTo>
                <a:lnTo>
                  <a:pt x="59" y="85"/>
                </a:lnTo>
                <a:lnTo>
                  <a:pt x="59" y="86"/>
                </a:lnTo>
                <a:lnTo>
                  <a:pt x="59" y="12"/>
                </a:lnTo>
                <a:lnTo>
                  <a:pt x="59" y="18"/>
                </a:lnTo>
                <a:lnTo>
                  <a:pt x="61" y="28"/>
                </a:lnTo>
                <a:lnTo>
                  <a:pt x="61" y="100"/>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2" name="Freeform 68"/>
          <p:cNvSpPr>
            <a:spLocks/>
          </p:cNvSpPr>
          <p:nvPr/>
        </p:nvSpPr>
        <p:spPr bwMode="auto">
          <a:xfrm>
            <a:off x="1814237" y="3194688"/>
            <a:ext cx="372081" cy="703609"/>
          </a:xfrm>
          <a:custGeom>
            <a:avLst/>
            <a:gdLst/>
            <a:ahLst/>
            <a:cxnLst>
              <a:cxn ang="0">
                <a:pos x="0" y="64"/>
              </a:cxn>
              <a:cxn ang="0">
                <a:pos x="1" y="117"/>
              </a:cxn>
              <a:cxn ang="0">
                <a:pos x="3" y="80"/>
              </a:cxn>
              <a:cxn ang="0">
                <a:pos x="5" y="23"/>
              </a:cxn>
              <a:cxn ang="0">
                <a:pos x="7" y="100"/>
              </a:cxn>
              <a:cxn ang="0">
                <a:pos x="8" y="82"/>
              </a:cxn>
              <a:cxn ang="0">
                <a:pos x="8" y="79"/>
              </a:cxn>
              <a:cxn ang="0">
                <a:pos x="10" y="62"/>
              </a:cxn>
              <a:cxn ang="0">
                <a:pos x="12" y="123"/>
              </a:cxn>
              <a:cxn ang="0">
                <a:pos x="14" y="99"/>
              </a:cxn>
              <a:cxn ang="0">
                <a:pos x="15" y="33"/>
              </a:cxn>
              <a:cxn ang="0">
                <a:pos x="15" y="121"/>
              </a:cxn>
              <a:cxn ang="0">
                <a:pos x="17" y="68"/>
              </a:cxn>
              <a:cxn ang="0">
                <a:pos x="19" y="129"/>
              </a:cxn>
              <a:cxn ang="0">
                <a:pos x="21" y="81"/>
              </a:cxn>
              <a:cxn ang="0">
                <a:pos x="21" y="101"/>
              </a:cxn>
              <a:cxn ang="0">
                <a:pos x="22" y="70"/>
              </a:cxn>
              <a:cxn ang="0">
                <a:pos x="24" y="101"/>
              </a:cxn>
              <a:cxn ang="0">
                <a:pos x="26" y="126"/>
              </a:cxn>
              <a:cxn ang="0">
                <a:pos x="27" y="77"/>
              </a:cxn>
              <a:cxn ang="0">
                <a:pos x="27" y="52"/>
              </a:cxn>
              <a:cxn ang="0">
                <a:pos x="29" y="0"/>
              </a:cxn>
              <a:cxn ang="0">
                <a:pos x="31" y="124"/>
              </a:cxn>
              <a:cxn ang="0">
                <a:pos x="33" y="111"/>
              </a:cxn>
              <a:cxn ang="0">
                <a:pos x="34" y="90"/>
              </a:cxn>
              <a:cxn ang="0">
                <a:pos x="36" y="66"/>
              </a:cxn>
              <a:cxn ang="0">
                <a:pos x="36" y="39"/>
              </a:cxn>
              <a:cxn ang="0">
                <a:pos x="38" y="7"/>
              </a:cxn>
              <a:cxn ang="0">
                <a:pos x="40" y="121"/>
              </a:cxn>
              <a:cxn ang="0">
                <a:pos x="41" y="87"/>
              </a:cxn>
              <a:cxn ang="0">
                <a:pos x="41" y="41"/>
              </a:cxn>
              <a:cxn ang="0">
                <a:pos x="43" y="8"/>
              </a:cxn>
              <a:cxn ang="0">
                <a:pos x="45" y="84"/>
              </a:cxn>
              <a:cxn ang="0">
                <a:pos x="47" y="26"/>
              </a:cxn>
              <a:cxn ang="0">
                <a:pos x="48" y="89"/>
              </a:cxn>
              <a:cxn ang="0">
                <a:pos x="50" y="68"/>
              </a:cxn>
              <a:cxn ang="0">
                <a:pos x="50" y="16"/>
              </a:cxn>
              <a:cxn ang="0">
                <a:pos x="52" y="37"/>
              </a:cxn>
              <a:cxn ang="0">
                <a:pos x="54" y="79"/>
              </a:cxn>
              <a:cxn ang="0">
                <a:pos x="55" y="3"/>
              </a:cxn>
              <a:cxn ang="0">
                <a:pos x="57" y="30"/>
              </a:cxn>
              <a:cxn ang="0">
                <a:pos x="57" y="26"/>
              </a:cxn>
            </a:cxnLst>
            <a:rect l="0" t="0" r="r" b="b"/>
            <a:pathLst>
              <a:path w="59" h="211">
                <a:moveTo>
                  <a:pt x="0" y="96"/>
                </a:moveTo>
                <a:lnTo>
                  <a:pt x="0" y="10"/>
                </a:lnTo>
                <a:lnTo>
                  <a:pt x="0" y="64"/>
                </a:lnTo>
                <a:lnTo>
                  <a:pt x="1" y="61"/>
                </a:lnTo>
                <a:lnTo>
                  <a:pt x="1" y="14"/>
                </a:lnTo>
                <a:lnTo>
                  <a:pt x="1" y="117"/>
                </a:lnTo>
                <a:lnTo>
                  <a:pt x="3" y="135"/>
                </a:lnTo>
                <a:lnTo>
                  <a:pt x="3" y="58"/>
                </a:lnTo>
                <a:lnTo>
                  <a:pt x="3" y="80"/>
                </a:lnTo>
                <a:lnTo>
                  <a:pt x="5" y="74"/>
                </a:lnTo>
                <a:lnTo>
                  <a:pt x="5" y="81"/>
                </a:lnTo>
                <a:lnTo>
                  <a:pt x="5" y="23"/>
                </a:lnTo>
                <a:lnTo>
                  <a:pt x="5" y="69"/>
                </a:lnTo>
                <a:lnTo>
                  <a:pt x="7" y="93"/>
                </a:lnTo>
                <a:lnTo>
                  <a:pt x="7" y="100"/>
                </a:lnTo>
                <a:lnTo>
                  <a:pt x="7" y="61"/>
                </a:lnTo>
                <a:lnTo>
                  <a:pt x="7" y="70"/>
                </a:lnTo>
                <a:lnTo>
                  <a:pt x="8" y="82"/>
                </a:lnTo>
                <a:lnTo>
                  <a:pt x="8" y="154"/>
                </a:lnTo>
                <a:lnTo>
                  <a:pt x="8" y="77"/>
                </a:lnTo>
                <a:lnTo>
                  <a:pt x="8" y="79"/>
                </a:lnTo>
                <a:lnTo>
                  <a:pt x="10" y="96"/>
                </a:lnTo>
                <a:lnTo>
                  <a:pt x="10" y="146"/>
                </a:lnTo>
                <a:lnTo>
                  <a:pt x="10" y="62"/>
                </a:lnTo>
                <a:lnTo>
                  <a:pt x="10" y="80"/>
                </a:lnTo>
                <a:lnTo>
                  <a:pt x="12" y="65"/>
                </a:lnTo>
                <a:lnTo>
                  <a:pt x="12" y="123"/>
                </a:lnTo>
                <a:lnTo>
                  <a:pt x="12" y="94"/>
                </a:lnTo>
                <a:lnTo>
                  <a:pt x="14" y="61"/>
                </a:lnTo>
                <a:lnTo>
                  <a:pt x="14" y="99"/>
                </a:lnTo>
                <a:lnTo>
                  <a:pt x="14" y="26"/>
                </a:lnTo>
                <a:lnTo>
                  <a:pt x="14" y="37"/>
                </a:lnTo>
                <a:lnTo>
                  <a:pt x="15" y="33"/>
                </a:lnTo>
                <a:lnTo>
                  <a:pt x="15" y="159"/>
                </a:lnTo>
                <a:lnTo>
                  <a:pt x="15" y="24"/>
                </a:lnTo>
                <a:lnTo>
                  <a:pt x="15" y="121"/>
                </a:lnTo>
                <a:lnTo>
                  <a:pt x="17" y="112"/>
                </a:lnTo>
                <a:lnTo>
                  <a:pt x="17" y="113"/>
                </a:lnTo>
                <a:lnTo>
                  <a:pt x="17" y="68"/>
                </a:lnTo>
                <a:lnTo>
                  <a:pt x="17" y="95"/>
                </a:lnTo>
                <a:lnTo>
                  <a:pt x="19" y="97"/>
                </a:lnTo>
                <a:lnTo>
                  <a:pt x="19" y="129"/>
                </a:lnTo>
                <a:lnTo>
                  <a:pt x="19" y="69"/>
                </a:lnTo>
                <a:lnTo>
                  <a:pt x="19" y="81"/>
                </a:lnTo>
                <a:lnTo>
                  <a:pt x="21" y="81"/>
                </a:lnTo>
                <a:lnTo>
                  <a:pt x="21" y="143"/>
                </a:lnTo>
                <a:lnTo>
                  <a:pt x="21" y="39"/>
                </a:lnTo>
                <a:lnTo>
                  <a:pt x="21" y="101"/>
                </a:lnTo>
                <a:lnTo>
                  <a:pt x="22" y="114"/>
                </a:lnTo>
                <a:lnTo>
                  <a:pt x="22" y="211"/>
                </a:lnTo>
                <a:lnTo>
                  <a:pt x="22" y="70"/>
                </a:lnTo>
                <a:lnTo>
                  <a:pt x="22" y="168"/>
                </a:lnTo>
                <a:lnTo>
                  <a:pt x="24" y="99"/>
                </a:lnTo>
                <a:lnTo>
                  <a:pt x="24" y="101"/>
                </a:lnTo>
                <a:lnTo>
                  <a:pt x="24" y="57"/>
                </a:lnTo>
                <a:lnTo>
                  <a:pt x="24" y="92"/>
                </a:lnTo>
                <a:lnTo>
                  <a:pt x="26" y="126"/>
                </a:lnTo>
                <a:lnTo>
                  <a:pt x="26" y="13"/>
                </a:lnTo>
                <a:lnTo>
                  <a:pt x="26" y="20"/>
                </a:lnTo>
                <a:lnTo>
                  <a:pt x="27" y="77"/>
                </a:lnTo>
                <a:lnTo>
                  <a:pt x="27" y="88"/>
                </a:lnTo>
                <a:lnTo>
                  <a:pt x="27" y="51"/>
                </a:lnTo>
                <a:lnTo>
                  <a:pt x="27" y="52"/>
                </a:lnTo>
                <a:lnTo>
                  <a:pt x="29" y="40"/>
                </a:lnTo>
                <a:lnTo>
                  <a:pt x="29" y="139"/>
                </a:lnTo>
                <a:lnTo>
                  <a:pt x="29" y="0"/>
                </a:lnTo>
                <a:lnTo>
                  <a:pt x="29" y="3"/>
                </a:lnTo>
                <a:lnTo>
                  <a:pt x="31" y="5"/>
                </a:lnTo>
                <a:lnTo>
                  <a:pt x="31" y="124"/>
                </a:lnTo>
                <a:lnTo>
                  <a:pt x="31" y="0"/>
                </a:lnTo>
                <a:lnTo>
                  <a:pt x="31" y="117"/>
                </a:lnTo>
                <a:lnTo>
                  <a:pt x="33" y="111"/>
                </a:lnTo>
                <a:lnTo>
                  <a:pt x="33" y="111"/>
                </a:lnTo>
                <a:lnTo>
                  <a:pt x="33" y="84"/>
                </a:lnTo>
                <a:lnTo>
                  <a:pt x="34" y="90"/>
                </a:lnTo>
                <a:lnTo>
                  <a:pt x="34" y="55"/>
                </a:lnTo>
                <a:lnTo>
                  <a:pt x="34" y="65"/>
                </a:lnTo>
                <a:lnTo>
                  <a:pt x="36" y="66"/>
                </a:lnTo>
                <a:lnTo>
                  <a:pt x="36" y="105"/>
                </a:lnTo>
                <a:lnTo>
                  <a:pt x="36" y="24"/>
                </a:lnTo>
                <a:lnTo>
                  <a:pt x="36" y="39"/>
                </a:lnTo>
                <a:lnTo>
                  <a:pt x="38" y="35"/>
                </a:lnTo>
                <a:lnTo>
                  <a:pt x="38" y="66"/>
                </a:lnTo>
                <a:lnTo>
                  <a:pt x="38" y="7"/>
                </a:lnTo>
                <a:lnTo>
                  <a:pt x="38" y="38"/>
                </a:lnTo>
                <a:lnTo>
                  <a:pt x="40" y="24"/>
                </a:lnTo>
                <a:lnTo>
                  <a:pt x="40" y="121"/>
                </a:lnTo>
                <a:lnTo>
                  <a:pt x="40" y="5"/>
                </a:lnTo>
                <a:lnTo>
                  <a:pt x="40" y="78"/>
                </a:lnTo>
                <a:lnTo>
                  <a:pt x="41" y="87"/>
                </a:lnTo>
                <a:lnTo>
                  <a:pt x="41" y="94"/>
                </a:lnTo>
                <a:lnTo>
                  <a:pt x="41" y="30"/>
                </a:lnTo>
                <a:lnTo>
                  <a:pt x="41" y="41"/>
                </a:lnTo>
                <a:lnTo>
                  <a:pt x="43" y="33"/>
                </a:lnTo>
                <a:lnTo>
                  <a:pt x="43" y="88"/>
                </a:lnTo>
                <a:lnTo>
                  <a:pt x="43" y="8"/>
                </a:lnTo>
                <a:lnTo>
                  <a:pt x="43" y="79"/>
                </a:lnTo>
                <a:lnTo>
                  <a:pt x="45" y="75"/>
                </a:lnTo>
                <a:lnTo>
                  <a:pt x="45" y="84"/>
                </a:lnTo>
                <a:lnTo>
                  <a:pt x="45" y="8"/>
                </a:lnTo>
                <a:lnTo>
                  <a:pt x="45" y="19"/>
                </a:lnTo>
                <a:lnTo>
                  <a:pt x="47" y="26"/>
                </a:lnTo>
                <a:lnTo>
                  <a:pt x="47" y="9"/>
                </a:lnTo>
                <a:lnTo>
                  <a:pt x="47" y="86"/>
                </a:lnTo>
                <a:lnTo>
                  <a:pt x="48" y="89"/>
                </a:lnTo>
                <a:lnTo>
                  <a:pt x="48" y="38"/>
                </a:lnTo>
                <a:lnTo>
                  <a:pt x="48" y="53"/>
                </a:lnTo>
                <a:lnTo>
                  <a:pt x="50" y="68"/>
                </a:lnTo>
                <a:lnTo>
                  <a:pt x="50" y="74"/>
                </a:lnTo>
                <a:lnTo>
                  <a:pt x="50" y="4"/>
                </a:lnTo>
                <a:lnTo>
                  <a:pt x="50" y="16"/>
                </a:lnTo>
                <a:lnTo>
                  <a:pt x="52" y="57"/>
                </a:lnTo>
                <a:lnTo>
                  <a:pt x="52" y="93"/>
                </a:lnTo>
                <a:lnTo>
                  <a:pt x="52" y="37"/>
                </a:lnTo>
                <a:lnTo>
                  <a:pt x="52" y="53"/>
                </a:lnTo>
                <a:lnTo>
                  <a:pt x="54" y="50"/>
                </a:lnTo>
                <a:lnTo>
                  <a:pt x="54" y="79"/>
                </a:lnTo>
                <a:lnTo>
                  <a:pt x="54" y="1"/>
                </a:lnTo>
                <a:lnTo>
                  <a:pt x="54" y="7"/>
                </a:lnTo>
                <a:lnTo>
                  <a:pt x="55" y="3"/>
                </a:lnTo>
                <a:lnTo>
                  <a:pt x="55" y="71"/>
                </a:lnTo>
                <a:lnTo>
                  <a:pt x="55" y="40"/>
                </a:lnTo>
                <a:lnTo>
                  <a:pt x="57" y="30"/>
                </a:lnTo>
                <a:lnTo>
                  <a:pt x="57" y="59"/>
                </a:lnTo>
                <a:lnTo>
                  <a:pt x="57" y="7"/>
                </a:lnTo>
                <a:lnTo>
                  <a:pt x="57" y="26"/>
                </a:lnTo>
                <a:lnTo>
                  <a:pt x="59" y="37"/>
                </a:lnTo>
                <a:lnTo>
                  <a:pt x="59" y="1"/>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3" name="Freeform 69"/>
          <p:cNvSpPr>
            <a:spLocks/>
          </p:cNvSpPr>
          <p:nvPr/>
        </p:nvSpPr>
        <p:spPr bwMode="auto">
          <a:xfrm>
            <a:off x="2186322" y="3154671"/>
            <a:ext cx="384697" cy="466850"/>
          </a:xfrm>
          <a:custGeom>
            <a:avLst/>
            <a:gdLst/>
            <a:ahLst/>
            <a:cxnLst>
              <a:cxn ang="0">
                <a:pos x="2" y="114"/>
              </a:cxn>
              <a:cxn ang="0">
                <a:pos x="3" y="26"/>
              </a:cxn>
              <a:cxn ang="0">
                <a:pos x="3" y="119"/>
              </a:cxn>
              <a:cxn ang="0">
                <a:pos x="5" y="61"/>
              </a:cxn>
              <a:cxn ang="0">
                <a:pos x="7" y="137"/>
              </a:cxn>
              <a:cxn ang="0">
                <a:pos x="9" y="126"/>
              </a:cxn>
              <a:cxn ang="0">
                <a:pos x="10" y="65"/>
              </a:cxn>
              <a:cxn ang="0">
                <a:pos x="10" y="91"/>
              </a:cxn>
              <a:cxn ang="0">
                <a:pos x="12" y="50"/>
              </a:cxn>
              <a:cxn ang="0">
                <a:pos x="14" y="25"/>
              </a:cxn>
              <a:cxn ang="0">
                <a:pos x="15" y="119"/>
              </a:cxn>
              <a:cxn ang="0">
                <a:pos x="17" y="112"/>
              </a:cxn>
              <a:cxn ang="0">
                <a:pos x="19" y="56"/>
              </a:cxn>
              <a:cxn ang="0">
                <a:pos x="19" y="86"/>
              </a:cxn>
              <a:cxn ang="0">
                <a:pos x="21" y="42"/>
              </a:cxn>
              <a:cxn ang="0">
                <a:pos x="22" y="114"/>
              </a:cxn>
              <a:cxn ang="0">
                <a:pos x="24" y="47"/>
              </a:cxn>
              <a:cxn ang="0">
                <a:pos x="26" y="78"/>
              </a:cxn>
              <a:cxn ang="0">
                <a:pos x="26" y="50"/>
              </a:cxn>
              <a:cxn ang="0">
                <a:pos x="28" y="24"/>
              </a:cxn>
              <a:cxn ang="0">
                <a:pos x="29" y="87"/>
              </a:cxn>
              <a:cxn ang="0">
                <a:pos x="31" y="60"/>
              </a:cxn>
              <a:cxn ang="0">
                <a:pos x="31" y="81"/>
              </a:cxn>
              <a:cxn ang="0">
                <a:pos x="33" y="48"/>
              </a:cxn>
              <a:cxn ang="0">
                <a:pos x="35" y="81"/>
              </a:cxn>
              <a:cxn ang="0">
                <a:pos x="36" y="62"/>
              </a:cxn>
              <a:cxn ang="0">
                <a:pos x="36" y="27"/>
              </a:cxn>
              <a:cxn ang="0">
                <a:pos x="38" y="0"/>
              </a:cxn>
              <a:cxn ang="0">
                <a:pos x="40" y="134"/>
              </a:cxn>
              <a:cxn ang="0">
                <a:pos x="42" y="40"/>
              </a:cxn>
              <a:cxn ang="0">
                <a:pos x="43" y="110"/>
              </a:cxn>
              <a:cxn ang="0">
                <a:pos x="45" y="89"/>
              </a:cxn>
              <a:cxn ang="0">
                <a:pos x="45" y="84"/>
              </a:cxn>
              <a:cxn ang="0">
                <a:pos x="47" y="107"/>
              </a:cxn>
              <a:cxn ang="0">
                <a:pos x="49" y="76"/>
              </a:cxn>
              <a:cxn ang="0">
                <a:pos x="50" y="25"/>
              </a:cxn>
              <a:cxn ang="0">
                <a:pos x="52" y="105"/>
              </a:cxn>
              <a:cxn ang="0">
                <a:pos x="54" y="109"/>
              </a:cxn>
              <a:cxn ang="0">
                <a:pos x="55" y="24"/>
              </a:cxn>
              <a:cxn ang="0">
                <a:pos x="55" y="66"/>
              </a:cxn>
              <a:cxn ang="0">
                <a:pos x="57" y="107"/>
              </a:cxn>
              <a:cxn ang="0">
                <a:pos x="59" y="69"/>
              </a:cxn>
            </a:cxnLst>
            <a:rect l="0" t="0" r="r" b="b"/>
            <a:pathLst>
              <a:path w="61" h="140">
                <a:moveTo>
                  <a:pt x="0" y="13"/>
                </a:moveTo>
                <a:lnTo>
                  <a:pt x="0" y="88"/>
                </a:lnTo>
                <a:lnTo>
                  <a:pt x="2" y="114"/>
                </a:lnTo>
                <a:lnTo>
                  <a:pt x="2" y="119"/>
                </a:lnTo>
                <a:lnTo>
                  <a:pt x="2" y="31"/>
                </a:lnTo>
                <a:lnTo>
                  <a:pt x="3" y="26"/>
                </a:lnTo>
                <a:lnTo>
                  <a:pt x="3" y="126"/>
                </a:lnTo>
                <a:lnTo>
                  <a:pt x="3" y="14"/>
                </a:lnTo>
                <a:lnTo>
                  <a:pt x="3" y="119"/>
                </a:lnTo>
                <a:lnTo>
                  <a:pt x="5" y="114"/>
                </a:lnTo>
                <a:lnTo>
                  <a:pt x="5" y="121"/>
                </a:lnTo>
                <a:lnTo>
                  <a:pt x="5" y="61"/>
                </a:lnTo>
                <a:lnTo>
                  <a:pt x="5" y="106"/>
                </a:lnTo>
                <a:lnTo>
                  <a:pt x="7" y="99"/>
                </a:lnTo>
                <a:lnTo>
                  <a:pt x="7" y="137"/>
                </a:lnTo>
                <a:lnTo>
                  <a:pt x="7" y="69"/>
                </a:lnTo>
                <a:lnTo>
                  <a:pt x="9" y="63"/>
                </a:lnTo>
                <a:lnTo>
                  <a:pt x="9" y="126"/>
                </a:lnTo>
                <a:lnTo>
                  <a:pt x="9" y="60"/>
                </a:lnTo>
                <a:lnTo>
                  <a:pt x="9" y="75"/>
                </a:lnTo>
                <a:lnTo>
                  <a:pt x="10" y="65"/>
                </a:lnTo>
                <a:lnTo>
                  <a:pt x="10" y="124"/>
                </a:lnTo>
                <a:lnTo>
                  <a:pt x="10" y="41"/>
                </a:lnTo>
                <a:lnTo>
                  <a:pt x="10" y="91"/>
                </a:lnTo>
                <a:lnTo>
                  <a:pt x="12" y="79"/>
                </a:lnTo>
                <a:lnTo>
                  <a:pt x="12" y="105"/>
                </a:lnTo>
                <a:lnTo>
                  <a:pt x="12" y="50"/>
                </a:lnTo>
                <a:lnTo>
                  <a:pt x="12" y="92"/>
                </a:lnTo>
                <a:lnTo>
                  <a:pt x="14" y="105"/>
                </a:lnTo>
                <a:lnTo>
                  <a:pt x="14" y="25"/>
                </a:lnTo>
                <a:lnTo>
                  <a:pt x="14" y="50"/>
                </a:lnTo>
                <a:lnTo>
                  <a:pt x="15" y="44"/>
                </a:lnTo>
                <a:lnTo>
                  <a:pt x="15" y="119"/>
                </a:lnTo>
                <a:lnTo>
                  <a:pt x="15" y="14"/>
                </a:lnTo>
                <a:lnTo>
                  <a:pt x="15" y="112"/>
                </a:lnTo>
                <a:lnTo>
                  <a:pt x="17" y="112"/>
                </a:lnTo>
                <a:lnTo>
                  <a:pt x="17" y="50"/>
                </a:lnTo>
                <a:lnTo>
                  <a:pt x="17" y="63"/>
                </a:lnTo>
                <a:lnTo>
                  <a:pt x="19" y="56"/>
                </a:lnTo>
                <a:lnTo>
                  <a:pt x="19" y="101"/>
                </a:lnTo>
                <a:lnTo>
                  <a:pt x="19" y="28"/>
                </a:lnTo>
                <a:lnTo>
                  <a:pt x="19" y="86"/>
                </a:lnTo>
                <a:lnTo>
                  <a:pt x="21" y="98"/>
                </a:lnTo>
                <a:lnTo>
                  <a:pt x="21" y="112"/>
                </a:lnTo>
                <a:lnTo>
                  <a:pt x="21" y="42"/>
                </a:lnTo>
                <a:lnTo>
                  <a:pt x="21" y="54"/>
                </a:lnTo>
                <a:lnTo>
                  <a:pt x="22" y="79"/>
                </a:lnTo>
                <a:lnTo>
                  <a:pt x="22" y="114"/>
                </a:lnTo>
                <a:lnTo>
                  <a:pt x="22" y="45"/>
                </a:lnTo>
                <a:lnTo>
                  <a:pt x="22" y="48"/>
                </a:lnTo>
                <a:lnTo>
                  <a:pt x="24" y="47"/>
                </a:lnTo>
                <a:lnTo>
                  <a:pt x="24" y="137"/>
                </a:lnTo>
                <a:lnTo>
                  <a:pt x="24" y="110"/>
                </a:lnTo>
                <a:lnTo>
                  <a:pt x="26" y="78"/>
                </a:lnTo>
                <a:lnTo>
                  <a:pt x="26" y="110"/>
                </a:lnTo>
                <a:lnTo>
                  <a:pt x="26" y="44"/>
                </a:lnTo>
                <a:lnTo>
                  <a:pt x="26" y="50"/>
                </a:lnTo>
                <a:lnTo>
                  <a:pt x="28" y="38"/>
                </a:lnTo>
                <a:lnTo>
                  <a:pt x="28" y="133"/>
                </a:lnTo>
                <a:lnTo>
                  <a:pt x="28" y="24"/>
                </a:lnTo>
                <a:lnTo>
                  <a:pt x="28" y="73"/>
                </a:lnTo>
                <a:lnTo>
                  <a:pt x="29" y="78"/>
                </a:lnTo>
                <a:lnTo>
                  <a:pt x="29" y="87"/>
                </a:lnTo>
                <a:lnTo>
                  <a:pt x="29" y="37"/>
                </a:lnTo>
                <a:lnTo>
                  <a:pt x="29" y="58"/>
                </a:lnTo>
                <a:lnTo>
                  <a:pt x="31" y="60"/>
                </a:lnTo>
                <a:lnTo>
                  <a:pt x="31" y="95"/>
                </a:lnTo>
                <a:lnTo>
                  <a:pt x="31" y="9"/>
                </a:lnTo>
                <a:lnTo>
                  <a:pt x="31" y="81"/>
                </a:lnTo>
                <a:lnTo>
                  <a:pt x="33" y="79"/>
                </a:lnTo>
                <a:lnTo>
                  <a:pt x="33" y="85"/>
                </a:lnTo>
                <a:lnTo>
                  <a:pt x="33" y="48"/>
                </a:lnTo>
                <a:lnTo>
                  <a:pt x="33" y="68"/>
                </a:lnTo>
                <a:lnTo>
                  <a:pt x="35" y="73"/>
                </a:lnTo>
                <a:lnTo>
                  <a:pt x="35" y="81"/>
                </a:lnTo>
                <a:lnTo>
                  <a:pt x="35" y="21"/>
                </a:lnTo>
                <a:lnTo>
                  <a:pt x="35" y="64"/>
                </a:lnTo>
                <a:lnTo>
                  <a:pt x="36" y="62"/>
                </a:lnTo>
                <a:lnTo>
                  <a:pt x="36" y="62"/>
                </a:lnTo>
                <a:lnTo>
                  <a:pt x="36" y="18"/>
                </a:lnTo>
                <a:lnTo>
                  <a:pt x="36" y="27"/>
                </a:lnTo>
                <a:lnTo>
                  <a:pt x="38" y="32"/>
                </a:lnTo>
                <a:lnTo>
                  <a:pt x="38" y="81"/>
                </a:lnTo>
                <a:lnTo>
                  <a:pt x="38" y="0"/>
                </a:lnTo>
                <a:lnTo>
                  <a:pt x="38" y="35"/>
                </a:lnTo>
                <a:lnTo>
                  <a:pt x="40" y="37"/>
                </a:lnTo>
                <a:lnTo>
                  <a:pt x="40" y="134"/>
                </a:lnTo>
                <a:lnTo>
                  <a:pt x="40" y="106"/>
                </a:lnTo>
                <a:lnTo>
                  <a:pt x="42" y="93"/>
                </a:lnTo>
                <a:lnTo>
                  <a:pt x="42" y="40"/>
                </a:lnTo>
                <a:lnTo>
                  <a:pt x="42" y="62"/>
                </a:lnTo>
                <a:lnTo>
                  <a:pt x="43" y="73"/>
                </a:lnTo>
                <a:lnTo>
                  <a:pt x="43" y="110"/>
                </a:lnTo>
                <a:lnTo>
                  <a:pt x="43" y="10"/>
                </a:lnTo>
                <a:lnTo>
                  <a:pt x="43" y="88"/>
                </a:lnTo>
                <a:lnTo>
                  <a:pt x="45" y="89"/>
                </a:lnTo>
                <a:lnTo>
                  <a:pt x="45" y="111"/>
                </a:lnTo>
                <a:lnTo>
                  <a:pt x="45" y="42"/>
                </a:lnTo>
                <a:lnTo>
                  <a:pt x="45" y="84"/>
                </a:lnTo>
                <a:lnTo>
                  <a:pt x="47" y="93"/>
                </a:lnTo>
                <a:lnTo>
                  <a:pt x="47" y="35"/>
                </a:lnTo>
                <a:lnTo>
                  <a:pt x="47" y="107"/>
                </a:lnTo>
                <a:lnTo>
                  <a:pt x="49" y="111"/>
                </a:lnTo>
                <a:lnTo>
                  <a:pt x="49" y="140"/>
                </a:lnTo>
                <a:lnTo>
                  <a:pt x="49" y="76"/>
                </a:lnTo>
                <a:lnTo>
                  <a:pt x="49" y="102"/>
                </a:lnTo>
                <a:lnTo>
                  <a:pt x="50" y="85"/>
                </a:lnTo>
                <a:lnTo>
                  <a:pt x="50" y="25"/>
                </a:lnTo>
                <a:lnTo>
                  <a:pt x="50" y="57"/>
                </a:lnTo>
                <a:lnTo>
                  <a:pt x="52" y="85"/>
                </a:lnTo>
                <a:lnTo>
                  <a:pt x="52" y="105"/>
                </a:lnTo>
                <a:lnTo>
                  <a:pt x="52" y="67"/>
                </a:lnTo>
                <a:lnTo>
                  <a:pt x="54" y="69"/>
                </a:lnTo>
                <a:lnTo>
                  <a:pt x="54" y="109"/>
                </a:lnTo>
                <a:lnTo>
                  <a:pt x="54" y="8"/>
                </a:lnTo>
                <a:lnTo>
                  <a:pt x="54" y="13"/>
                </a:lnTo>
                <a:lnTo>
                  <a:pt x="55" y="24"/>
                </a:lnTo>
                <a:lnTo>
                  <a:pt x="55" y="105"/>
                </a:lnTo>
                <a:lnTo>
                  <a:pt x="55" y="21"/>
                </a:lnTo>
                <a:lnTo>
                  <a:pt x="55" y="66"/>
                </a:lnTo>
                <a:lnTo>
                  <a:pt x="57" y="72"/>
                </a:lnTo>
                <a:lnTo>
                  <a:pt x="57" y="49"/>
                </a:lnTo>
                <a:lnTo>
                  <a:pt x="57" y="107"/>
                </a:lnTo>
                <a:lnTo>
                  <a:pt x="59" y="106"/>
                </a:lnTo>
                <a:lnTo>
                  <a:pt x="59" y="25"/>
                </a:lnTo>
                <a:lnTo>
                  <a:pt x="59" y="69"/>
                </a:lnTo>
                <a:lnTo>
                  <a:pt x="61" y="30"/>
                </a:lnTo>
                <a:lnTo>
                  <a:pt x="61" y="81"/>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4" name="Freeform 70"/>
          <p:cNvSpPr>
            <a:spLocks/>
          </p:cNvSpPr>
          <p:nvPr/>
        </p:nvSpPr>
        <p:spPr bwMode="auto">
          <a:xfrm>
            <a:off x="2571019" y="3131328"/>
            <a:ext cx="391005" cy="706944"/>
          </a:xfrm>
          <a:custGeom>
            <a:avLst/>
            <a:gdLst/>
            <a:ahLst/>
            <a:cxnLst>
              <a:cxn ang="0">
                <a:pos x="0" y="25"/>
              </a:cxn>
              <a:cxn ang="0">
                <a:pos x="1" y="126"/>
              </a:cxn>
              <a:cxn ang="0">
                <a:pos x="3" y="41"/>
              </a:cxn>
              <a:cxn ang="0">
                <a:pos x="5" y="84"/>
              </a:cxn>
              <a:cxn ang="0">
                <a:pos x="7" y="84"/>
              </a:cxn>
              <a:cxn ang="0">
                <a:pos x="7" y="36"/>
              </a:cxn>
              <a:cxn ang="0">
                <a:pos x="8" y="51"/>
              </a:cxn>
              <a:cxn ang="0">
                <a:pos x="10" y="42"/>
              </a:cxn>
              <a:cxn ang="0">
                <a:pos x="12" y="23"/>
              </a:cxn>
              <a:cxn ang="0">
                <a:pos x="14" y="121"/>
              </a:cxn>
              <a:cxn ang="0">
                <a:pos x="15" y="44"/>
              </a:cxn>
              <a:cxn ang="0">
                <a:pos x="15" y="26"/>
              </a:cxn>
              <a:cxn ang="0">
                <a:pos x="17" y="87"/>
              </a:cxn>
              <a:cxn ang="0">
                <a:pos x="19" y="20"/>
              </a:cxn>
              <a:cxn ang="0">
                <a:pos x="21" y="98"/>
              </a:cxn>
              <a:cxn ang="0">
                <a:pos x="22" y="91"/>
              </a:cxn>
              <a:cxn ang="0">
                <a:pos x="24" y="110"/>
              </a:cxn>
              <a:cxn ang="0">
                <a:pos x="24" y="58"/>
              </a:cxn>
              <a:cxn ang="0">
                <a:pos x="26" y="36"/>
              </a:cxn>
              <a:cxn ang="0">
                <a:pos x="28" y="131"/>
              </a:cxn>
              <a:cxn ang="0">
                <a:pos x="29" y="93"/>
              </a:cxn>
              <a:cxn ang="0">
                <a:pos x="29" y="82"/>
              </a:cxn>
              <a:cxn ang="0">
                <a:pos x="31" y="20"/>
              </a:cxn>
              <a:cxn ang="0">
                <a:pos x="33" y="89"/>
              </a:cxn>
              <a:cxn ang="0">
                <a:pos x="34" y="34"/>
              </a:cxn>
              <a:cxn ang="0">
                <a:pos x="36" y="41"/>
              </a:cxn>
              <a:cxn ang="0">
                <a:pos x="38" y="149"/>
              </a:cxn>
              <a:cxn ang="0">
                <a:pos x="40" y="105"/>
              </a:cxn>
              <a:cxn ang="0">
                <a:pos x="41" y="157"/>
              </a:cxn>
              <a:cxn ang="0">
                <a:pos x="43" y="135"/>
              </a:cxn>
              <a:cxn ang="0">
                <a:pos x="45" y="74"/>
              </a:cxn>
              <a:cxn ang="0">
                <a:pos x="47" y="164"/>
              </a:cxn>
              <a:cxn ang="0">
                <a:pos x="48" y="142"/>
              </a:cxn>
              <a:cxn ang="0">
                <a:pos x="48" y="149"/>
              </a:cxn>
              <a:cxn ang="0">
                <a:pos x="50" y="66"/>
              </a:cxn>
              <a:cxn ang="0">
                <a:pos x="52" y="48"/>
              </a:cxn>
              <a:cxn ang="0">
                <a:pos x="54" y="97"/>
              </a:cxn>
              <a:cxn ang="0">
                <a:pos x="55" y="55"/>
              </a:cxn>
              <a:cxn ang="0">
                <a:pos x="57" y="37"/>
              </a:cxn>
              <a:cxn ang="0">
                <a:pos x="59" y="130"/>
              </a:cxn>
              <a:cxn ang="0">
                <a:pos x="61" y="78"/>
              </a:cxn>
              <a:cxn ang="0">
                <a:pos x="61" y="57"/>
              </a:cxn>
            </a:cxnLst>
            <a:rect l="0" t="0" r="r" b="b"/>
            <a:pathLst>
              <a:path w="62" h="212">
                <a:moveTo>
                  <a:pt x="0" y="88"/>
                </a:moveTo>
                <a:lnTo>
                  <a:pt x="0" y="17"/>
                </a:lnTo>
                <a:lnTo>
                  <a:pt x="0" y="25"/>
                </a:lnTo>
                <a:lnTo>
                  <a:pt x="1" y="41"/>
                </a:lnTo>
                <a:lnTo>
                  <a:pt x="1" y="0"/>
                </a:lnTo>
                <a:lnTo>
                  <a:pt x="1" y="126"/>
                </a:lnTo>
                <a:lnTo>
                  <a:pt x="3" y="126"/>
                </a:lnTo>
                <a:lnTo>
                  <a:pt x="3" y="143"/>
                </a:lnTo>
                <a:lnTo>
                  <a:pt x="3" y="41"/>
                </a:lnTo>
                <a:lnTo>
                  <a:pt x="3" y="63"/>
                </a:lnTo>
                <a:lnTo>
                  <a:pt x="5" y="54"/>
                </a:lnTo>
                <a:lnTo>
                  <a:pt x="5" y="84"/>
                </a:lnTo>
                <a:lnTo>
                  <a:pt x="5" y="36"/>
                </a:lnTo>
                <a:lnTo>
                  <a:pt x="5" y="83"/>
                </a:lnTo>
                <a:lnTo>
                  <a:pt x="7" y="84"/>
                </a:lnTo>
                <a:lnTo>
                  <a:pt x="7" y="100"/>
                </a:lnTo>
                <a:lnTo>
                  <a:pt x="7" y="36"/>
                </a:lnTo>
                <a:lnTo>
                  <a:pt x="7" y="36"/>
                </a:lnTo>
                <a:lnTo>
                  <a:pt x="8" y="43"/>
                </a:lnTo>
                <a:lnTo>
                  <a:pt x="8" y="92"/>
                </a:lnTo>
                <a:lnTo>
                  <a:pt x="8" y="51"/>
                </a:lnTo>
                <a:lnTo>
                  <a:pt x="10" y="64"/>
                </a:lnTo>
                <a:lnTo>
                  <a:pt x="10" y="106"/>
                </a:lnTo>
                <a:lnTo>
                  <a:pt x="10" y="42"/>
                </a:lnTo>
                <a:lnTo>
                  <a:pt x="10" y="76"/>
                </a:lnTo>
                <a:lnTo>
                  <a:pt x="12" y="71"/>
                </a:lnTo>
                <a:lnTo>
                  <a:pt x="12" y="23"/>
                </a:lnTo>
                <a:lnTo>
                  <a:pt x="12" y="32"/>
                </a:lnTo>
                <a:lnTo>
                  <a:pt x="14" y="30"/>
                </a:lnTo>
                <a:lnTo>
                  <a:pt x="14" y="121"/>
                </a:lnTo>
                <a:lnTo>
                  <a:pt x="14" y="25"/>
                </a:lnTo>
                <a:lnTo>
                  <a:pt x="14" y="41"/>
                </a:lnTo>
                <a:lnTo>
                  <a:pt x="15" y="44"/>
                </a:lnTo>
                <a:lnTo>
                  <a:pt x="15" y="113"/>
                </a:lnTo>
                <a:lnTo>
                  <a:pt x="15" y="20"/>
                </a:lnTo>
                <a:lnTo>
                  <a:pt x="15" y="26"/>
                </a:lnTo>
                <a:lnTo>
                  <a:pt x="17" y="38"/>
                </a:lnTo>
                <a:lnTo>
                  <a:pt x="17" y="97"/>
                </a:lnTo>
                <a:lnTo>
                  <a:pt x="17" y="87"/>
                </a:lnTo>
                <a:lnTo>
                  <a:pt x="19" y="95"/>
                </a:lnTo>
                <a:lnTo>
                  <a:pt x="19" y="102"/>
                </a:lnTo>
                <a:lnTo>
                  <a:pt x="19" y="20"/>
                </a:lnTo>
                <a:lnTo>
                  <a:pt x="19" y="70"/>
                </a:lnTo>
                <a:lnTo>
                  <a:pt x="21" y="87"/>
                </a:lnTo>
                <a:lnTo>
                  <a:pt x="21" y="98"/>
                </a:lnTo>
                <a:lnTo>
                  <a:pt x="21" y="24"/>
                </a:lnTo>
                <a:lnTo>
                  <a:pt x="21" y="88"/>
                </a:lnTo>
                <a:lnTo>
                  <a:pt x="22" y="91"/>
                </a:lnTo>
                <a:lnTo>
                  <a:pt x="22" y="45"/>
                </a:lnTo>
                <a:lnTo>
                  <a:pt x="22" y="131"/>
                </a:lnTo>
                <a:lnTo>
                  <a:pt x="24" y="110"/>
                </a:lnTo>
                <a:lnTo>
                  <a:pt x="24" y="122"/>
                </a:lnTo>
                <a:lnTo>
                  <a:pt x="24" y="40"/>
                </a:lnTo>
                <a:lnTo>
                  <a:pt x="24" y="58"/>
                </a:lnTo>
                <a:lnTo>
                  <a:pt x="26" y="72"/>
                </a:lnTo>
                <a:lnTo>
                  <a:pt x="26" y="137"/>
                </a:lnTo>
                <a:lnTo>
                  <a:pt x="26" y="36"/>
                </a:lnTo>
                <a:lnTo>
                  <a:pt x="26" y="113"/>
                </a:lnTo>
                <a:lnTo>
                  <a:pt x="28" y="87"/>
                </a:lnTo>
                <a:lnTo>
                  <a:pt x="28" y="131"/>
                </a:lnTo>
                <a:lnTo>
                  <a:pt x="28" y="37"/>
                </a:lnTo>
                <a:lnTo>
                  <a:pt x="28" y="108"/>
                </a:lnTo>
                <a:lnTo>
                  <a:pt x="29" y="93"/>
                </a:lnTo>
                <a:lnTo>
                  <a:pt x="29" y="114"/>
                </a:lnTo>
                <a:lnTo>
                  <a:pt x="29" y="32"/>
                </a:lnTo>
                <a:lnTo>
                  <a:pt x="29" y="82"/>
                </a:lnTo>
                <a:lnTo>
                  <a:pt x="31" y="100"/>
                </a:lnTo>
                <a:lnTo>
                  <a:pt x="31" y="123"/>
                </a:lnTo>
                <a:lnTo>
                  <a:pt x="31" y="20"/>
                </a:lnTo>
                <a:lnTo>
                  <a:pt x="33" y="18"/>
                </a:lnTo>
                <a:lnTo>
                  <a:pt x="33" y="13"/>
                </a:lnTo>
                <a:lnTo>
                  <a:pt x="33" y="89"/>
                </a:lnTo>
                <a:lnTo>
                  <a:pt x="34" y="76"/>
                </a:lnTo>
                <a:lnTo>
                  <a:pt x="34" y="102"/>
                </a:lnTo>
                <a:lnTo>
                  <a:pt x="34" y="34"/>
                </a:lnTo>
                <a:lnTo>
                  <a:pt x="34" y="65"/>
                </a:lnTo>
                <a:lnTo>
                  <a:pt x="36" y="77"/>
                </a:lnTo>
                <a:lnTo>
                  <a:pt x="36" y="41"/>
                </a:lnTo>
                <a:lnTo>
                  <a:pt x="36" y="141"/>
                </a:lnTo>
                <a:lnTo>
                  <a:pt x="38" y="101"/>
                </a:lnTo>
                <a:lnTo>
                  <a:pt x="38" y="149"/>
                </a:lnTo>
                <a:lnTo>
                  <a:pt x="38" y="88"/>
                </a:lnTo>
                <a:lnTo>
                  <a:pt x="40" y="76"/>
                </a:lnTo>
                <a:lnTo>
                  <a:pt x="40" y="105"/>
                </a:lnTo>
                <a:lnTo>
                  <a:pt x="40" y="46"/>
                </a:lnTo>
                <a:lnTo>
                  <a:pt x="41" y="45"/>
                </a:lnTo>
                <a:lnTo>
                  <a:pt x="41" y="157"/>
                </a:lnTo>
                <a:lnTo>
                  <a:pt x="41" y="126"/>
                </a:lnTo>
                <a:lnTo>
                  <a:pt x="43" y="129"/>
                </a:lnTo>
                <a:lnTo>
                  <a:pt x="43" y="135"/>
                </a:lnTo>
                <a:lnTo>
                  <a:pt x="43" y="75"/>
                </a:lnTo>
                <a:lnTo>
                  <a:pt x="43" y="101"/>
                </a:lnTo>
                <a:lnTo>
                  <a:pt x="45" y="74"/>
                </a:lnTo>
                <a:lnTo>
                  <a:pt x="45" y="41"/>
                </a:lnTo>
                <a:lnTo>
                  <a:pt x="45" y="163"/>
                </a:lnTo>
                <a:lnTo>
                  <a:pt x="47" y="164"/>
                </a:lnTo>
                <a:lnTo>
                  <a:pt x="47" y="90"/>
                </a:lnTo>
                <a:lnTo>
                  <a:pt x="47" y="144"/>
                </a:lnTo>
                <a:lnTo>
                  <a:pt x="48" y="142"/>
                </a:lnTo>
                <a:lnTo>
                  <a:pt x="48" y="212"/>
                </a:lnTo>
                <a:lnTo>
                  <a:pt x="48" y="88"/>
                </a:lnTo>
                <a:lnTo>
                  <a:pt x="48" y="149"/>
                </a:lnTo>
                <a:lnTo>
                  <a:pt x="50" y="152"/>
                </a:lnTo>
                <a:lnTo>
                  <a:pt x="50" y="157"/>
                </a:lnTo>
                <a:lnTo>
                  <a:pt x="50" y="66"/>
                </a:lnTo>
                <a:lnTo>
                  <a:pt x="52" y="88"/>
                </a:lnTo>
                <a:lnTo>
                  <a:pt x="52" y="90"/>
                </a:lnTo>
                <a:lnTo>
                  <a:pt x="52" y="48"/>
                </a:lnTo>
                <a:lnTo>
                  <a:pt x="52" y="61"/>
                </a:lnTo>
                <a:lnTo>
                  <a:pt x="54" y="78"/>
                </a:lnTo>
                <a:lnTo>
                  <a:pt x="54" y="97"/>
                </a:lnTo>
                <a:lnTo>
                  <a:pt x="54" y="51"/>
                </a:lnTo>
                <a:lnTo>
                  <a:pt x="54" y="61"/>
                </a:lnTo>
                <a:lnTo>
                  <a:pt x="55" y="55"/>
                </a:lnTo>
                <a:lnTo>
                  <a:pt x="55" y="91"/>
                </a:lnTo>
                <a:lnTo>
                  <a:pt x="55" y="34"/>
                </a:lnTo>
                <a:lnTo>
                  <a:pt x="57" y="37"/>
                </a:lnTo>
                <a:lnTo>
                  <a:pt x="57" y="154"/>
                </a:lnTo>
                <a:lnTo>
                  <a:pt x="57" y="137"/>
                </a:lnTo>
                <a:lnTo>
                  <a:pt x="59" y="130"/>
                </a:lnTo>
                <a:lnTo>
                  <a:pt x="59" y="74"/>
                </a:lnTo>
                <a:lnTo>
                  <a:pt x="59" y="91"/>
                </a:lnTo>
                <a:lnTo>
                  <a:pt x="61" y="78"/>
                </a:lnTo>
                <a:lnTo>
                  <a:pt x="61" y="99"/>
                </a:lnTo>
                <a:lnTo>
                  <a:pt x="61" y="26"/>
                </a:lnTo>
                <a:lnTo>
                  <a:pt x="61" y="57"/>
                </a:lnTo>
                <a:lnTo>
                  <a:pt x="62" y="68"/>
                </a:lnTo>
                <a:lnTo>
                  <a:pt x="62" y="143"/>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5" name="Freeform 71"/>
          <p:cNvSpPr>
            <a:spLocks/>
          </p:cNvSpPr>
          <p:nvPr/>
        </p:nvSpPr>
        <p:spPr bwMode="auto">
          <a:xfrm>
            <a:off x="2962024" y="3221366"/>
            <a:ext cx="372081" cy="616907"/>
          </a:xfrm>
          <a:custGeom>
            <a:avLst/>
            <a:gdLst/>
            <a:ahLst/>
            <a:cxnLst>
              <a:cxn ang="0">
                <a:pos x="0" y="110"/>
              </a:cxn>
              <a:cxn ang="0">
                <a:pos x="2" y="72"/>
              </a:cxn>
              <a:cxn ang="0">
                <a:pos x="4" y="165"/>
              </a:cxn>
              <a:cxn ang="0">
                <a:pos x="6" y="123"/>
              </a:cxn>
              <a:cxn ang="0">
                <a:pos x="7" y="65"/>
              </a:cxn>
              <a:cxn ang="0">
                <a:pos x="7" y="84"/>
              </a:cxn>
              <a:cxn ang="0">
                <a:pos x="9" y="34"/>
              </a:cxn>
              <a:cxn ang="0">
                <a:pos x="11" y="141"/>
              </a:cxn>
              <a:cxn ang="0">
                <a:pos x="13" y="91"/>
              </a:cxn>
              <a:cxn ang="0">
                <a:pos x="14" y="30"/>
              </a:cxn>
              <a:cxn ang="0">
                <a:pos x="16" y="131"/>
              </a:cxn>
              <a:cxn ang="0">
                <a:pos x="18" y="107"/>
              </a:cxn>
              <a:cxn ang="0">
                <a:pos x="18" y="123"/>
              </a:cxn>
              <a:cxn ang="0">
                <a:pos x="19" y="59"/>
              </a:cxn>
              <a:cxn ang="0">
                <a:pos x="21" y="19"/>
              </a:cxn>
              <a:cxn ang="0">
                <a:pos x="23" y="71"/>
              </a:cxn>
              <a:cxn ang="0">
                <a:pos x="25" y="40"/>
              </a:cxn>
              <a:cxn ang="0">
                <a:pos x="26" y="11"/>
              </a:cxn>
              <a:cxn ang="0">
                <a:pos x="26" y="103"/>
              </a:cxn>
              <a:cxn ang="0">
                <a:pos x="28" y="69"/>
              </a:cxn>
              <a:cxn ang="0">
                <a:pos x="30" y="0"/>
              </a:cxn>
              <a:cxn ang="0">
                <a:pos x="32" y="5"/>
              </a:cxn>
              <a:cxn ang="0">
                <a:pos x="33" y="175"/>
              </a:cxn>
              <a:cxn ang="0">
                <a:pos x="35" y="123"/>
              </a:cxn>
              <a:cxn ang="0">
                <a:pos x="35" y="127"/>
              </a:cxn>
              <a:cxn ang="0">
                <a:pos x="37" y="39"/>
              </a:cxn>
              <a:cxn ang="0">
                <a:pos x="39" y="117"/>
              </a:cxn>
              <a:cxn ang="0">
                <a:pos x="40" y="64"/>
              </a:cxn>
              <a:cxn ang="0">
                <a:pos x="42" y="30"/>
              </a:cxn>
              <a:cxn ang="0">
                <a:pos x="42" y="123"/>
              </a:cxn>
              <a:cxn ang="0">
                <a:pos x="44" y="53"/>
              </a:cxn>
              <a:cxn ang="0">
                <a:pos x="46" y="139"/>
              </a:cxn>
              <a:cxn ang="0">
                <a:pos x="47" y="131"/>
              </a:cxn>
              <a:cxn ang="0">
                <a:pos x="47" y="126"/>
              </a:cxn>
              <a:cxn ang="0">
                <a:pos x="49" y="58"/>
              </a:cxn>
              <a:cxn ang="0">
                <a:pos x="51" y="133"/>
              </a:cxn>
              <a:cxn ang="0">
                <a:pos x="53" y="95"/>
              </a:cxn>
              <a:cxn ang="0">
                <a:pos x="54" y="42"/>
              </a:cxn>
              <a:cxn ang="0">
                <a:pos x="54" y="31"/>
              </a:cxn>
              <a:cxn ang="0">
                <a:pos x="56" y="6"/>
              </a:cxn>
              <a:cxn ang="0">
                <a:pos x="58" y="135"/>
              </a:cxn>
              <a:cxn ang="0">
                <a:pos x="59" y="108"/>
              </a:cxn>
            </a:cxnLst>
            <a:rect l="0" t="0" r="r" b="b"/>
            <a:pathLst>
              <a:path w="59" h="185">
                <a:moveTo>
                  <a:pt x="0" y="116"/>
                </a:moveTo>
                <a:lnTo>
                  <a:pt x="0" y="8"/>
                </a:lnTo>
                <a:lnTo>
                  <a:pt x="0" y="110"/>
                </a:lnTo>
                <a:lnTo>
                  <a:pt x="2" y="111"/>
                </a:lnTo>
                <a:lnTo>
                  <a:pt x="2" y="172"/>
                </a:lnTo>
                <a:lnTo>
                  <a:pt x="2" y="72"/>
                </a:lnTo>
                <a:lnTo>
                  <a:pt x="2" y="133"/>
                </a:lnTo>
                <a:lnTo>
                  <a:pt x="4" y="135"/>
                </a:lnTo>
                <a:lnTo>
                  <a:pt x="4" y="165"/>
                </a:lnTo>
                <a:lnTo>
                  <a:pt x="4" y="91"/>
                </a:lnTo>
                <a:lnTo>
                  <a:pt x="6" y="106"/>
                </a:lnTo>
                <a:lnTo>
                  <a:pt x="6" y="123"/>
                </a:lnTo>
                <a:lnTo>
                  <a:pt x="6" y="40"/>
                </a:lnTo>
                <a:lnTo>
                  <a:pt x="6" y="47"/>
                </a:lnTo>
                <a:lnTo>
                  <a:pt x="7" y="65"/>
                </a:lnTo>
                <a:lnTo>
                  <a:pt x="7" y="123"/>
                </a:lnTo>
                <a:lnTo>
                  <a:pt x="7" y="65"/>
                </a:lnTo>
                <a:lnTo>
                  <a:pt x="7" y="84"/>
                </a:lnTo>
                <a:lnTo>
                  <a:pt x="9" y="79"/>
                </a:lnTo>
                <a:lnTo>
                  <a:pt x="9" y="30"/>
                </a:lnTo>
                <a:lnTo>
                  <a:pt x="9" y="34"/>
                </a:lnTo>
                <a:lnTo>
                  <a:pt x="11" y="44"/>
                </a:lnTo>
                <a:lnTo>
                  <a:pt x="11" y="31"/>
                </a:lnTo>
                <a:lnTo>
                  <a:pt x="11" y="141"/>
                </a:lnTo>
                <a:lnTo>
                  <a:pt x="13" y="146"/>
                </a:lnTo>
                <a:lnTo>
                  <a:pt x="13" y="48"/>
                </a:lnTo>
                <a:lnTo>
                  <a:pt x="13" y="91"/>
                </a:lnTo>
                <a:lnTo>
                  <a:pt x="14" y="80"/>
                </a:lnTo>
                <a:lnTo>
                  <a:pt x="14" y="125"/>
                </a:lnTo>
                <a:lnTo>
                  <a:pt x="14" y="30"/>
                </a:lnTo>
                <a:lnTo>
                  <a:pt x="14" y="118"/>
                </a:lnTo>
                <a:lnTo>
                  <a:pt x="16" y="121"/>
                </a:lnTo>
                <a:lnTo>
                  <a:pt x="16" y="131"/>
                </a:lnTo>
                <a:lnTo>
                  <a:pt x="16" y="30"/>
                </a:lnTo>
                <a:lnTo>
                  <a:pt x="16" y="105"/>
                </a:lnTo>
                <a:lnTo>
                  <a:pt x="18" y="107"/>
                </a:lnTo>
                <a:lnTo>
                  <a:pt x="18" y="185"/>
                </a:lnTo>
                <a:lnTo>
                  <a:pt x="18" y="48"/>
                </a:lnTo>
                <a:lnTo>
                  <a:pt x="18" y="123"/>
                </a:lnTo>
                <a:lnTo>
                  <a:pt x="19" y="129"/>
                </a:lnTo>
                <a:lnTo>
                  <a:pt x="19" y="135"/>
                </a:lnTo>
                <a:lnTo>
                  <a:pt x="19" y="59"/>
                </a:lnTo>
                <a:lnTo>
                  <a:pt x="21" y="47"/>
                </a:lnTo>
                <a:lnTo>
                  <a:pt x="21" y="68"/>
                </a:lnTo>
                <a:lnTo>
                  <a:pt x="21" y="19"/>
                </a:lnTo>
                <a:lnTo>
                  <a:pt x="21" y="60"/>
                </a:lnTo>
                <a:lnTo>
                  <a:pt x="23" y="51"/>
                </a:lnTo>
                <a:lnTo>
                  <a:pt x="23" y="71"/>
                </a:lnTo>
                <a:lnTo>
                  <a:pt x="23" y="23"/>
                </a:lnTo>
                <a:lnTo>
                  <a:pt x="23" y="41"/>
                </a:lnTo>
                <a:lnTo>
                  <a:pt x="25" y="40"/>
                </a:lnTo>
                <a:lnTo>
                  <a:pt x="25" y="70"/>
                </a:lnTo>
                <a:lnTo>
                  <a:pt x="25" y="9"/>
                </a:lnTo>
                <a:lnTo>
                  <a:pt x="26" y="11"/>
                </a:lnTo>
                <a:lnTo>
                  <a:pt x="26" y="133"/>
                </a:lnTo>
                <a:lnTo>
                  <a:pt x="26" y="7"/>
                </a:lnTo>
                <a:lnTo>
                  <a:pt x="26" y="103"/>
                </a:lnTo>
                <a:lnTo>
                  <a:pt x="28" y="104"/>
                </a:lnTo>
                <a:lnTo>
                  <a:pt x="28" y="42"/>
                </a:lnTo>
                <a:lnTo>
                  <a:pt x="28" y="69"/>
                </a:lnTo>
                <a:lnTo>
                  <a:pt x="30" y="66"/>
                </a:lnTo>
                <a:lnTo>
                  <a:pt x="30" y="72"/>
                </a:lnTo>
                <a:lnTo>
                  <a:pt x="30" y="0"/>
                </a:lnTo>
                <a:lnTo>
                  <a:pt x="30" y="30"/>
                </a:lnTo>
                <a:lnTo>
                  <a:pt x="32" y="28"/>
                </a:lnTo>
                <a:lnTo>
                  <a:pt x="32" y="5"/>
                </a:lnTo>
                <a:lnTo>
                  <a:pt x="32" y="115"/>
                </a:lnTo>
                <a:lnTo>
                  <a:pt x="33" y="113"/>
                </a:lnTo>
                <a:lnTo>
                  <a:pt x="33" y="175"/>
                </a:lnTo>
                <a:lnTo>
                  <a:pt x="33" y="50"/>
                </a:lnTo>
                <a:lnTo>
                  <a:pt x="33" y="136"/>
                </a:lnTo>
                <a:lnTo>
                  <a:pt x="35" y="123"/>
                </a:lnTo>
                <a:lnTo>
                  <a:pt x="35" y="155"/>
                </a:lnTo>
                <a:lnTo>
                  <a:pt x="35" y="110"/>
                </a:lnTo>
                <a:lnTo>
                  <a:pt x="35" y="127"/>
                </a:lnTo>
                <a:lnTo>
                  <a:pt x="37" y="87"/>
                </a:lnTo>
                <a:lnTo>
                  <a:pt x="37" y="122"/>
                </a:lnTo>
                <a:lnTo>
                  <a:pt x="37" y="39"/>
                </a:lnTo>
                <a:lnTo>
                  <a:pt x="37" y="73"/>
                </a:lnTo>
                <a:lnTo>
                  <a:pt x="39" y="83"/>
                </a:lnTo>
                <a:lnTo>
                  <a:pt x="39" y="117"/>
                </a:lnTo>
                <a:lnTo>
                  <a:pt x="39" y="53"/>
                </a:lnTo>
                <a:lnTo>
                  <a:pt x="40" y="40"/>
                </a:lnTo>
                <a:lnTo>
                  <a:pt x="40" y="64"/>
                </a:lnTo>
                <a:lnTo>
                  <a:pt x="40" y="23"/>
                </a:lnTo>
                <a:lnTo>
                  <a:pt x="40" y="36"/>
                </a:lnTo>
                <a:lnTo>
                  <a:pt x="42" y="30"/>
                </a:lnTo>
                <a:lnTo>
                  <a:pt x="42" y="137"/>
                </a:lnTo>
                <a:lnTo>
                  <a:pt x="42" y="16"/>
                </a:lnTo>
                <a:lnTo>
                  <a:pt x="42" y="123"/>
                </a:lnTo>
                <a:lnTo>
                  <a:pt x="44" y="127"/>
                </a:lnTo>
                <a:lnTo>
                  <a:pt x="44" y="129"/>
                </a:lnTo>
                <a:lnTo>
                  <a:pt x="44" y="53"/>
                </a:lnTo>
                <a:lnTo>
                  <a:pt x="44" y="66"/>
                </a:lnTo>
                <a:lnTo>
                  <a:pt x="46" y="78"/>
                </a:lnTo>
                <a:lnTo>
                  <a:pt x="46" y="139"/>
                </a:lnTo>
                <a:lnTo>
                  <a:pt x="46" y="18"/>
                </a:lnTo>
                <a:lnTo>
                  <a:pt x="46" y="129"/>
                </a:lnTo>
                <a:lnTo>
                  <a:pt x="47" y="131"/>
                </a:lnTo>
                <a:lnTo>
                  <a:pt x="47" y="133"/>
                </a:lnTo>
                <a:lnTo>
                  <a:pt x="47" y="36"/>
                </a:lnTo>
                <a:lnTo>
                  <a:pt x="47" y="126"/>
                </a:lnTo>
                <a:lnTo>
                  <a:pt x="49" y="122"/>
                </a:lnTo>
                <a:lnTo>
                  <a:pt x="49" y="177"/>
                </a:lnTo>
                <a:lnTo>
                  <a:pt x="49" y="58"/>
                </a:lnTo>
                <a:lnTo>
                  <a:pt x="49" y="137"/>
                </a:lnTo>
                <a:lnTo>
                  <a:pt x="51" y="127"/>
                </a:lnTo>
                <a:lnTo>
                  <a:pt x="51" y="133"/>
                </a:lnTo>
                <a:lnTo>
                  <a:pt x="51" y="90"/>
                </a:lnTo>
                <a:lnTo>
                  <a:pt x="51" y="95"/>
                </a:lnTo>
                <a:lnTo>
                  <a:pt x="53" y="95"/>
                </a:lnTo>
                <a:lnTo>
                  <a:pt x="53" y="28"/>
                </a:lnTo>
                <a:lnTo>
                  <a:pt x="53" y="31"/>
                </a:lnTo>
                <a:lnTo>
                  <a:pt x="54" y="42"/>
                </a:lnTo>
                <a:lnTo>
                  <a:pt x="54" y="77"/>
                </a:lnTo>
                <a:lnTo>
                  <a:pt x="54" y="24"/>
                </a:lnTo>
                <a:lnTo>
                  <a:pt x="54" y="31"/>
                </a:lnTo>
                <a:lnTo>
                  <a:pt x="56" y="36"/>
                </a:lnTo>
                <a:lnTo>
                  <a:pt x="56" y="67"/>
                </a:lnTo>
                <a:lnTo>
                  <a:pt x="56" y="6"/>
                </a:lnTo>
                <a:lnTo>
                  <a:pt x="56" y="24"/>
                </a:lnTo>
                <a:lnTo>
                  <a:pt x="58" y="10"/>
                </a:lnTo>
                <a:lnTo>
                  <a:pt x="58" y="135"/>
                </a:lnTo>
                <a:lnTo>
                  <a:pt x="58" y="4"/>
                </a:lnTo>
                <a:lnTo>
                  <a:pt x="58" y="104"/>
                </a:lnTo>
                <a:lnTo>
                  <a:pt x="59" y="108"/>
                </a:lnTo>
                <a:lnTo>
                  <a:pt x="59" y="37"/>
                </a:lnTo>
                <a:lnTo>
                  <a:pt x="59" y="6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6" name="Freeform 72"/>
          <p:cNvSpPr>
            <a:spLocks/>
          </p:cNvSpPr>
          <p:nvPr/>
        </p:nvSpPr>
        <p:spPr bwMode="auto">
          <a:xfrm>
            <a:off x="3334109" y="3228033"/>
            <a:ext cx="384697" cy="590229"/>
          </a:xfrm>
          <a:custGeom>
            <a:avLst/>
            <a:gdLst/>
            <a:ahLst/>
            <a:cxnLst>
              <a:cxn ang="0">
                <a:pos x="2" y="73"/>
              </a:cxn>
              <a:cxn ang="0">
                <a:pos x="4" y="24"/>
              </a:cxn>
              <a:cxn ang="0">
                <a:pos x="6" y="105"/>
              </a:cxn>
              <a:cxn ang="0">
                <a:pos x="6" y="141"/>
              </a:cxn>
              <a:cxn ang="0">
                <a:pos x="7" y="104"/>
              </a:cxn>
              <a:cxn ang="0">
                <a:pos x="9" y="128"/>
              </a:cxn>
              <a:cxn ang="0">
                <a:pos x="11" y="111"/>
              </a:cxn>
              <a:cxn ang="0">
                <a:pos x="13" y="67"/>
              </a:cxn>
              <a:cxn ang="0">
                <a:pos x="14" y="30"/>
              </a:cxn>
              <a:cxn ang="0">
                <a:pos x="14" y="122"/>
              </a:cxn>
              <a:cxn ang="0">
                <a:pos x="16" y="46"/>
              </a:cxn>
              <a:cxn ang="0">
                <a:pos x="18" y="17"/>
              </a:cxn>
              <a:cxn ang="0">
                <a:pos x="20" y="119"/>
              </a:cxn>
              <a:cxn ang="0">
                <a:pos x="21" y="113"/>
              </a:cxn>
              <a:cxn ang="0">
                <a:pos x="21" y="154"/>
              </a:cxn>
              <a:cxn ang="0">
                <a:pos x="23" y="90"/>
              </a:cxn>
              <a:cxn ang="0">
                <a:pos x="25" y="19"/>
              </a:cxn>
              <a:cxn ang="0">
                <a:pos x="27" y="77"/>
              </a:cxn>
              <a:cxn ang="0">
                <a:pos x="28" y="71"/>
              </a:cxn>
              <a:cxn ang="0">
                <a:pos x="30" y="16"/>
              </a:cxn>
              <a:cxn ang="0">
                <a:pos x="30" y="116"/>
              </a:cxn>
              <a:cxn ang="0">
                <a:pos x="32" y="40"/>
              </a:cxn>
              <a:cxn ang="0">
                <a:pos x="34" y="70"/>
              </a:cxn>
              <a:cxn ang="0">
                <a:pos x="35" y="51"/>
              </a:cxn>
              <a:cxn ang="0">
                <a:pos x="37" y="113"/>
              </a:cxn>
              <a:cxn ang="0">
                <a:pos x="39" y="139"/>
              </a:cxn>
              <a:cxn ang="0">
                <a:pos x="39" y="104"/>
              </a:cxn>
              <a:cxn ang="0">
                <a:pos x="40" y="35"/>
              </a:cxn>
              <a:cxn ang="0">
                <a:pos x="42" y="21"/>
              </a:cxn>
              <a:cxn ang="0">
                <a:pos x="44" y="56"/>
              </a:cxn>
              <a:cxn ang="0">
                <a:pos x="46" y="23"/>
              </a:cxn>
              <a:cxn ang="0">
                <a:pos x="47" y="71"/>
              </a:cxn>
              <a:cxn ang="0">
                <a:pos x="47" y="46"/>
              </a:cxn>
              <a:cxn ang="0">
                <a:pos x="49" y="3"/>
              </a:cxn>
              <a:cxn ang="0">
                <a:pos x="51" y="104"/>
              </a:cxn>
              <a:cxn ang="0">
                <a:pos x="53" y="95"/>
              </a:cxn>
              <a:cxn ang="0">
                <a:pos x="53" y="86"/>
              </a:cxn>
              <a:cxn ang="0">
                <a:pos x="54" y="29"/>
              </a:cxn>
              <a:cxn ang="0">
                <a:pos x="56" y="71"/>
              </a:cxn>
              <a:cxn ang="0">
                <a:pos x="58" y="17"/>
              </a:cxn>
              <a:cxn ang="0">
                <a:pos x="58" y="34"/>
              </a:cxn>
              <a:cxn ang="0">
                <a:pos x="60" y="5"/>
              </a:cxn>
            </a:cxnLst>
            <a:rect l="0" t="0" r="r" b="b"/>
            <a:pathLst>
              <a:path w="61" h="177">
                <a:moveTo>
                  <a:pt x="0" y="60"/>
                </a:moveTo>
                <a:lnTo>
                  <a:pt x="2" y="70"/>
                </a:lnTo>
                <a:lnTo>
                  <a:pt x="2" y="73"/>
                </a:lnTo>
                <a:lnTo>
                  <a:pt x="2" y="1"/>
                </a:lnTo>
                <a:lnTo>
                  <a:pt x="2" y="40"/>
                </a:lnTo>
                <a:lnTo>
                  <a:pt x="4" y="24"/>
                </a:lnTo>
                <a:lnTo>
                  <a:pt x="4" y="5"/>
                </a:lnTo>
                <a:lnTo>
                  <a:pt x="4" y="116"/>
                </a:lnTo>
                <a:lnTo>
                  <a:pt x="6" y="105"/>
                </a:lnTo>
                <a:lnTo>
                  <a:pt x="6" y="170"/>
                </a:lnTo>
                <a:lnTo>
                  <a:pt x="6" y="49"/>
                </a:lnTo>
                <a:lnTo>
                  <a:pt x="6" y="141"/>
                </a:lnTo>
                <a:lnTo>
                  <a:pt x="7" y="139"/>
                </a:lnTo>
                <a:lnTo>
                  <a:pt x="7" y="146"/>
                </a:lnTo>
                <a:lnTo>
                  <a:pt x="7" y="104"/>
                </a:lnTo>
                <a:lnTo>
                  <a:pt x="7" y="108"/>
                </a:lnTo>
                <a:lnTo>
                  <a:pt x="9" y="111"/>
                </a:lnTo>
                <a:lnTo>
                  <a:pt x="9" y="128"/>
                </a:lnTo>
                <a:lnTo>
                  <a:pt x="9" y="51"/>
                </a:lnTo>
                <a:lnTo>
                  <a:pt x="11" y="59"/>
                </a:lnTo>
                <a:lnTo>
                  <a:pt x="11" y="111"/>
                </a:lnTo>
                <a:lnTo>
                  <a:pt x="11" y="53"/>
                </a:lnTo>
                <a:lnTo>
                  <a:pt x="11" y="80"/>
                </a:lnTo>
                <a:lnTo>
                  <a:pt x="13" y="67"/>
                </a:lnTo>
                <a:lnTo>
                  <a:pt x="13" y="28"/>
                </a:lnTo>
                <a:lnTo>
                  <a:pt x="13" y="36"/>
                </a:lnTo>
                <a:lnTo>
                  <a:pt x="14" y="30"/>
                </a:lnTo>
                <a:lnTo>
                  <a:pt x="14" y="136"/>
                </a:lnTo>
                <a:lnTo>
                  <a:pt x="14" y="27"/>
                </a:lnTo>
                <a:lnTo>
                  <a:pt x="14" y="122"/>
                </a:lnTo>
                <a:lnTo>
                  <a:pt x="16" y="117"/>
                </a:lnTo>
                <a:lnTo>
                  <a:pt x="16" y="129"/>
                </a:lnTo>
                <a:lnTo>
                  <a:pt x="16" y="46"/>
                </a:lnTo>
                <a:lnTo>
                  <a:pt x="16" y="69"/>
                </a:lnTo>
                <a:lnTo>
                  <a:pt x="18" y="76"/>
                </a:lnTo>
                <a:lnTo>
                  <a:pt x="18" y="17"/>
                </a:lnTo>
                <a:lnTo>
                  <a:pt x="18" y="124"/>
                </a:lnTo>
                <a:lnTo>
                  <a:pt x="20" y="115"/>
                </a:lnTo>
                <a:lnTo>
                  <a:pt x="20" y="119"/>
                </a:lnTo>
                <a:lnTo>
                  <a:pt x="20" y="40"/>
                </a:lnTo>
                <a:lnTo>
                  <a:pt x="20" y="84"/>
                </a:lnTo>
                <a:lnTo>
                  <a:pt x="21" y="113"/>
                </a:lnTo>
                <a:lnTo>
                  <a:pt x="21" y="174"/>
                </a:lnTo>
                <a:lnTo>
                  <a:pt x="21" y="50"/>
                </a:lnTo>
                <a:lnTo>
                  <a:pt x="21" y="154"/>
                </a:lnTo>
                <a:lnTo>
                  <a:pt x="23" y="126"/>
                </a:lnTo>
                <a:lnTo>
                  <a:pt x="23" y="135"/>
                </a:lnTo>
                <a:lnTo>
                  <a:pt x="23" y="90"/>
                </a:lnTo>
                <a:lnTo>
                  <a:pt x="23" y="91"/>
                </a:lnTo>
                <a:lnTo>
                  <a:pt x="25" y="90"/>
                </a:lnTo>
                <a:lnTo>
                  <a:pt x="25" y="19"/>
                </a:lnTo>
                <a:lnTo>
                  <a:pt x="25" y="32"/>
                </a:lnTo>
                <a:lnTo>
                  <a:pt x="27" y="36"/>
                </a:lnTo>
                <a:lnTo>
                  <a:pt x="27" y="77"/>
                </a:lnTo>
                <a:lnTo>
                  <a:pt x="27" y="24"/>
                </a:lnTo>
                <a:lnTo>
                  <a:pt x="28" y="29"/>
                </a:lnTo>
                <a:lnTo>
                  <a:pt x="28" y="71"/>
                </a:lnTo>
                <a:lnTo>
                  <a:pt x="28" y="10"/>
                </a:lnTo>
                <a:lnTo>
                  <a:pt x="28" y="53"/>
                </a:lnTo>
                <a:lnTo>
                  <a:pt x="30" y="16"/>
                </a:lnTo>
                <a:lnTo>
                  <a:pt x="30" y="128"/>
                </a:lnTo>
                <a:lnTo>
                  <a:pt x="30" y="0"/>
                </a:lnTo>
                <a:lnTo>
                  <a:pt x="30" y="116"/>
                </a:lnTo>
                <a:lnTo>
                  <a:pt x="32" y="99"/>
                </a:lnTo>
                <a:lnTo>
                  <a:pt x="32" y="100"/>
                </a:lnTo>
                <a:lnTo>
                  <a:pt x="32" y="40"/>
                </a:lnTo>
                <a:lnTo>
                  <a:pt x="32" y="47"/>
                </a:lnTo>
                <a:lnTo>
                  <a:pt x="34" y="52"/>
                </a:lnTo>
                <a:lnTo>
                  <a:pt x="34" y="70"/>
                </a:lnTo>
                <a:lnTo>
                  <a:pt x="34" y="1"/>
                </a:lnTo>
                <a:lnTo>
                  <a:pt x="34" y="50"/>
                </a:lnTo>
                <a:lnTo>
                  <a:pt x="35" y="51"/>
                </a:lnTo>
                <a:lnTo>
                  <a:pt x="35" y="8"/>
                </a:lnTo>
                <a:lnTo>
                  <a:pt x="35" y="90"/>
                </a:lnTo>
                <a:lnTo>
                  <a:pt x="37" y="113"/>
                </a:lnTo>
                <a:lnTo>
                  <a:pt x="37" y="53"/>
                </a:lnTo>
                <a:lnTo>
                  <a:pt x="37" y="177"/>
                </a:lnTo>
                <a:lnTo>
                  <a:pt x="39" y="139"/>
                </a:lnTo>
                <a:lnTo>
                  <a:pt x="39" y="152"/>
                </a:lnTo>
                <a:lnTo>
                  <a:pt x="39" y="98"/>
                </a:lnTo>
                <a:lnTo>
                  <a:pt x="39" y="104"/>
                </a:lnTo>
                <a:lnTo>
                  <a:pt x="40" y="114"/>
                </a:lnTo>
                <a:lnTo>
                  <a:pt x="40" y="118"/>
                </a:lnTo>
                <a:lnTo>
                  <a:pt x="40" y="35"/>
                </a:lnTo>
                <a:lnTo>
                  <a:pt x="42" y="42"/>
                </a:lnTo>
                <a:lnTo>
                  <a:pt x="42" y="81"/>
                </a:lnTo>
                <a:lnTo>
                  <a:pt x="42" y="21"/>
                </a:lnTo>
                <a:lnTo>
                  <a:pt x="42" y="55"/>
                </a:lnTo>
                <a:lnTo>
                  <a:pt x="44" y="50"/>
                </a:lnTo>
                <a:lnTo>
                  <a:pt x="44" y="56"/>
                </a:lnTo>
                <a:lnTo>
                  <a:pt x="44" y="9"/>
                </a:lnTo>
                <a:lnTo>
                  <a:pt x="44" y="40"/>
                </a:lnTo>
                <a:lnTo>
                  <a:pt x="46" y="23"/>
                </a:lnTo>
                <a:lnTo>
                  <a:pt x="46" y="3"/>
                </a:lnTo>
                <a:lnTo>
                  <a:pt x="46" y="76"/>
                </a:lnTo>
                <a:lnTo>
                  <a:pt x="47" y="71"/>
                </a:lnTo>
                <a:lnTo>
                  <a:pt x="47" y="82"/>
                </a:lnTo>
                <a:lnTo>
                  <a:pt x="47" y="37"/>
                </a:lnTo>
                <a:lnTo>
                  <a:pt x="47" y="46"/>
                </a:lnTo>
                <a:lnTo>
                  <a:pt x="49" y="41"/>
                </a:lnTo>
                <a:lnTo>
                  <a:pt x="49" y="120"/>
                </a:lnTo>
                <a:lnTo>
                  <a:pt x="49" y="3"/>
                </a:lnTo>
                <a:lnTo>
                  <a:pt x="49" y="70"/>
                </a:lnTo>
                <a:lnTo>
                  <a:pt x="51" y="75"/>
                </a:lnTo>
                <a:lnTo>
                  <a:pt x="51" y="104"/>
                </a:lnTo>
                <a:lnTo>
                  <a:pt x="51" y="9"/>
                </a:lnTo>
                <a:lnTo>
                  <a:pt x="51" y="92"/>
                </a:lnTo>
                <a:lnTo>
                  <a:pt x="53" y="95"/>
                </a:lnTo>
                <a:lnTo>
                  <a:pt x="53" y="112"/>
                </a:lnTo>
                <a:lnTo>
                  <a:pt x="53" y="74"/>
                </a:lnTo>
                <a:lnTo>
                  <a:pt x="53" y="86"/>
                </a:lnTo>
                <a:lnTo>
                  <a:pt x="54" y="73"/>
                </a:lnTo>
                <a:lnTo>
                  <a:pt x="54" y="96"/>
                </a:lnTo>
                <a:lnTo>
                  <a:pt x="54" y="29"/>
                </a:lnTo>
                <a:lnTo>
                  <a:pt x="54" y="30"/>
                </a:lnTo>
                <a:lnTo>
                  <a:pt x="56" y="23"/>
                </a:lnTo>
                <a:lnTo>
                  <a:pt x="56" y="71"/>
                </a:lnTo>
                <a:lnTo>
                  <a:pt x="56" y="1"/>
                </a:lnTo>
                <a:lnTo>
                  <a:pt x="56" y="25"/>
                </a:lnTo>
                <a:lnTo>
                  <a:pt x="58" y="17"/>
                </a:lnTo>
                <a:lnTo>
                  <a:pt x="58" y="99"/>
                </a:lnTo>
                <a:lnTo>
                  <a:pt x="58" y="2"/>
                </a:lnTo>
                <a:lnTo>
                  <a:pt x="58" y="34"/>
                </a:lnTo>
                <a:lnTo>
                  <a:pt x="60" y="29"/>
                </a:lnTo>
                <a:lnTo>
                  <a:pt x="60" y="84"/>
                </a:lnTo>
                <a:lnTo>
                  <a:pt x="60" y="5"/>
                </a:lnTo>
                <a:lnTo>
                  <a:pt x="60" y="6"/>
                </a:lnTo>
                <a:lnTo>
                  <a:pt x="61" y="7"/>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7" name="Freeform 73"/>
          <p:cNvSpPr>
            <a:spLocks/>
          </p:cNvSpPr>
          <p:nvPr/>
        </p:nvSpPr>
        <p:spPr bwMode="auto">
          <a:xfrm>
            <a:off x="3718806" y="3148002"/>
            <a:ext cx="384697" cy="463515"/>
          </a:xfrm>
          <a:custGeom>
            <a:avLst/>
            <a:gdLst/>
            <a:ahLst/>
            <a:cxnLst>
              <a:cxn ang="0">
                <a:pos x="0" y="23"/>
              </a:cxn>
              <a:cxn ang="0">
                <a:pos x="2" y="56"/>
              </a:cxn>
              <a:cxn ang="0">
                <a:pos x="4" y="123"/>
              </a:cxn>
              <a:cxn ang="0">
                <a:pos x="6" y="56"/>
              </a:cxn>
              <a:cxn ang="0">
                <a:pos x="7" y="0"/>
              </a:cxn>
              <a:cxn ang="0">
                <a:pos x="9" y="96"/>
              </a:cxn>
              <a:cxn ang="0">
                <a:pos x="11" y="114"/>
              </a:cxn>
              <a:cxn ang="0">
                <a:pos x="13" y="62"/>
              </a:cxn>
              <a:cxn ang="0">
                <a:pos x="13" y="23"/>
              </a:cxn>
              <a:cxn ang="0">
                <a:pos x="14" y="25"/>
              </a:cxn>
              <a:cxn ang="0">
                <a:pos x="16" y="104"/>
              </a:cxn>
              <a:cxn ang="0">
                <a:pos x="18" y="99"/>
              </a:cxn>
              <a:cxn ang="0">
                <a:pos x="18" y="68"/>
              </a:cxn>
              <a:cxn ang="0">
                <a:pos x="20" y="21"/>
              </a:cxn>
              <a:cxn ang="0">
                <a:pos x="21" y="109"/>
              </a:cxn>
              <a:cxn ang="0">
                <a:pos x="23" y="83"/>
              </a:cxn>
              <a:cxn ang="0">
                <a:pos x="25" y="88"/>
              </a:cxn>
              <a:cxn ang="0">
                <a:pos x="25" y="72"/>
              </a:cxn>
              <a:cxn ang="0">
                <a:pos x="26" y="113"/>
              </a:cxn>
              <a:cxn ang="0">
                <a:pos x="28" y="47"/>
              </a:cxn>
              <a:cxn ang="0">
                <a:pos x="30" y="119"/>
              </a:cxn>
              <a:cxn ang="0">
                <a:pos x="32" y="64"/>
              </a:cxn>
              <a:cxn ang="0">
                <a:pos x="33" y="139"/>
              </a:cxn>
              <a:cxn ang="0">
                <a:pos x="35" y="81"/>
              </a:cxn>
              <a:cxn ang="0">
                <a:pos x="35" y="91"/>
              </a:cxn>
              <a:cxn ang="0">
                <a:pos x="37" y="52"/>
              </a:cxn>
              <a:cxn ang="0">
                <a:pos x="39" y="93"/>
              </a:cxn>
              <a:cxn ang="0">
                <a:pos x="40" y="120"/>
              </a:cxn>
              <a:cxn ang="0">
                <a:pos x="42" y="122"/>
              </a:cxn>
              <a:cxn ang="0">
                <a:pos x="44" y="77"/>
              </a:cxn>
              <a:cxn ang="0">
                <a:pos x="46" y="66"/>
              </a:cxn>
              <a:cxn ang="0">
                <a:pos x="46" y="55"/>
              </a:cxn>
              <a:cxn ang="0">
                <a:pos x="47" y="12"/>
              </a:cxn>
              <a:cxn ang="0">
                <a:pos x="49" y="54"/>
              </a:cxn>
              <a:cxn ang="0">
                <a:pos x="51" y="116"/>
              </a:cxn>
              <a:cxn ang="0">
                <a:pos x="53" y="95"/>
              </a:cxn>
              <a:cxn ang="0">
                <a:pos x="53" y="71"/>
              </a:cxn>
              <a:cxn ang="0">
                <a:pos x="54" y="37"/>
              </a:cxn>
              <a:cxn ang="0">
                <a:pos x="56" y="75"/>
              </a:cxn>
              <a:cxn ang="0">
                <a:pos x="58" y="40"/>
              </a:cxn>
              <a:cxn ang="0">
                <a:pos x="60" y="15"/>
              </a:cxn>
              <a:cxn ang="0">
                <a:pos x="61" y="90"/>
              </a:cxn>
            </a:cxnLst>
            <a:rect l="0" t="0" r="r" b="b"/>
            <a:pathLst>
              <a:path w="61" h="139">
                <a:moveTo>
                  <a:pt x="0" y="31"/>
                </a:moveTo>
                <a:lnTo>
                  <a:pt x="0" y="134"/>
                </a:lnTo>
                <a:lnTo>
                  <a:pt x="0" y="23"/>
                </a:lnTo>
                <a:lnTo>
                  <a:pt x="0" y="132"/>
                </a:lnTo>
                <a:lnTo>
                  <a:pt x="2" y="120"/>
                </a:lnTo>
                <a:lnTo>
                  <a:pt x="2" y="56"/>
                </a:lnTo>
                <a:lnTo>
                  <a:pt x="4" y="47"/>
                </a:lnTo>
                <a:lnTo>
                  <a:pt x="4" y="18"/>
                </a:lnTo>
                <a:lnTo>
                  <a:pt x="4" y="123"/>
                </a:lnTo>
                <a:lnTo>
                  <a:pt x="6" y="120"/>
                </a:lnTo>
                <a:lnTo>
                  <a:pt x="6" y="123"/>
                </a:lnTo>
                <a:lnTo>
                  <a:pt x="6" y="56"/>
                </a:lnTo>
                <a:lnTo>
                  <a:pt x="6" y="77"/>
                </a:lnTo>
                <a:lnTo>
                  <a:pt x="7" y="74"/>
                </a:lnTo>
                <a:lnTo>
                  <a:pt x="7" y="0"/>
                </a:lnTo>
                <a:lnTo>
                  <a:pt x="7" y="78"/>
                </a:lnTo>
                <a:lnTo>
                  <a:pt x="9" y="72"/>
                </a:lnTo>
                <a:lnTo>
                  <a:pt x="9" y="96"/>
                </a:lnTo>
                <a:lnTo>
                  <a:pt x="9" y="44"/>
                </a:lnTo>
                <a:lnTo>
                  <a:pt x="11" y="39"/>
                </a:lnTo>
                <a:lnTo>
                  <a:pt x="11" y="114"/>
                </a:lnTo>
                <a:lnTo>
                  <a:pt x="11" y="35"/>
                </a:lnTo>
                <a:lnTo>
                  <a:pt x="11" y="77"/>
                </a:lnTo>
                <a:lnTo>
                  <a:pt x="13" y="62"/>
                </a:lnTo>
                <a:lnTo>
                  <a:pt x="13" y="101"/>
                </a:lnTo>
                <a:lnTo>
                  <a:pt x="13" y="15"/>
                </a:lnTo>
                <a:lnTo>
                  <a:pt x="13" y="23"/>
                </a:lnTo>
                <a:lnTo>
                  <a:pt x="14" y="25"/>
                </a:lnTo>
                <a:lnTo>
                  <a:pt x="14" y="83"/>
                </a:lnTo>
                <a:lnTo>
                  <a:pt x="14" y="25"/>
                </a:lnTo>
                <a:lnTo>
                  <a:pt x="14" y="58"/>
                </a:lnTo>
                <a:lnTo>
                  <a:pt x="16" y="65"/>
                </a:lnTo>
                <a:lnTo>
                  <a:pt x="16" y="104"/>
                </a:lnTo>
                <a:lnTo>
                  <a:pt x="16" y="31"/>
                </a:lnTo>
                <a:lnTo>
                  <a:pt x="16" y="96"/>
                </a:lnTo>
                <a:lnTo>
                  <a:pt x="18" y="99"/>
                </a:lnTo>
                <a:lnTo>
                  <a:pt x="18" y="123"/>
                </a:lnTo>
                <a:lnTo>
                  <a:pt x="18" y="52"/>
                </a:lnTo>
                <a:lnTo>
                  <a:pt x="18" y="68"/>
                </a:lnTo>
                <a:lnTo>
                  <a:pt x="20" y="42"/>
                </a:lnTo>
                <a:lnTo>
                  <a:pt x="20" y="98"/>
                </a:lnTo>
                <a:lnTo>
                  <a:pt x="20" y="21"/>
                </a:lnTo>
                <a:lnTo>
                  <a:pt x="20" y="58"/>
                </a:lnTo>
                <a:lnTo>
                  <a:pt x="21" y="47"/>
                </a:lnTo>
                <a:lnTo>
                  <a:pt x="21" y="109"/>
                </a:lnTo>
                <a:lnTo>
                  <a:pt x="21" y="40"/>
                </a:lnTo>
                <a:lnTo>
                  <a:pt x="21" y="92"/>
                </a:lnTo>
                <a:lnTo>
                  <a:pt x="23" y="83"/>
                </a:lnTo>
                <a:lnTo>
                  <a:pt x="23" y="25"/>
                </a:lnTo>
                <a:lnTo>
                  <a:pt x="23" y="58"/>
                </a:lnTo>
                <a:lnTo>
                  <a:pt x="25" y="88"/>
                </a:lnTo>
                <a:lnTo>
                  <a:pt x="25" y="129"/>
                </a:lnTo>
                <a:lnTo>
                  <a:pt x="25" y="67"/>
                </a:lnTo>
                <a:lnTo>
                  <a:pt x="25" y="72"/>
                </a:lnTo>
                <a:lnTo>
                  <a:pt x="26" y="64"/>
                </a:lnTo>
                <a:lnTo>
                  <a:pt x="26" y="138"/>
                </a:lnTo>
                <a:lnTo>
                  <a:pt x="26" y="113"/>
                </a:lnTo>
                <a:lnTo>
                  <a:pt x="28" y="97"/>
                </a:lnTo>
                <a:lnTo>
                  <a:pt x="28" y="117"/>
                </a:lnTo>
                <a:lnTo>
                  <a:pt x="28" y="47"/>
                </a:lnTo>
                <a:lnTo>
                  <a:pt x="28" y="53"/>
                </a:lnTo>
                <a:lnTo>
                  <a:pt x="30" y="66"/>
                </a:lnTo>
                <a:lnTo>
                  <a:pt x="30" y="119"/>
                </a:lnTo>
                <a:lnTo>
                  <a:pt x="30" y="53"/>
                </a:lnTo>
                <a:lnTo>
                  <a:pt x="30" y="69"/>
                </a:lnTo>
                <a:lnTo>
                  <a:pt x="32" y="64"/>
                </a:lnTo>
                <a:lnTo>
                  <a:pt x="32" y="48"/>
                </a:lnTo>
                <a:lnTo>
                  <a:pt x="32" y="135"/>
                </a:lnTo>
                <a:lnTo>
                  <a:pt x="33" y="139"/>
                </a:lnTo>
                <a:lnTo>
                  <a:pt x="33" y="71"/>
                </a:lnTo>
                <a:lnTo>
                  <a:pt x="33" y="107"/>
                </a:lnTo>
                <a:lnTo>
                  <a:pt x="35" y="81"/>
                </a:lnTo>
                <a:lnTo>
                  <a:pt x="35" y="125"/>
                </a:lnTo>
                <a:lnTo>
                  <a:pt x="35" y="33"/>
                </a:lnTo>
                <a:lnTo>
                  <a:pt x="35" y="91"/>
                </a:lnTo>
                <a:lnTo>
                  <a:pt x="37" y="95"/>
                </a:lnTo>
                <a:lnTo>
                  <a:pt x="37" y="132"/>
                </a:lnTo>
                <a:lnTo>
                  <a:pt x="37" y="52"/>
                </a:lnTo>
                <a:lnTo>
                  <a:pt x="37" y="82"/>
                </a:lnTo>
                <a:lnTo>
                  <a:pt x="39" y="81"/>
                </a:lnTo>
                <a:lnTo>
                  <a:pt x="39" y="93"/>
                </a:lnTo>
                <a:lnTo>
                  <a:pt x="39" y="0"/>
                </a:lnTo>
                <a:lnTo>
                  <a:pt x="40" y="72"/>
                </a:lnTo>
                <a:lnTo>
                  <a:pt x="40" y="120"/>
                </a:lnTo>
                <a:lnTo>
                  <a:pt x="40" y="101"/>
                </a:lnTo>
                <a:lnTo>
                  <a:pt x="42" y="93"/>
                </a:lnTo>
                <a:lnTo>
                  <a:pt x="42" y="122"/>
                </a:lnTo>
                <a:lnTo>
                  <a:pt x="42" y="74"/>
                </a:lnTo>
                <a:lnTo>
                  <a:pt x="42" y="100"/>
                </a:lnTo>
                <a:lnTo>
                  <a:pt x="44" y="77"/>
                </a:lnTo>
                <a:lnTo>
                  <a:pt x="44" y="38"/>
                </a:lnTo>
                <a:lnTo>
                  <a:pt x="44" y="70"/>
                </a:lnTo>
                <a:lnTo>
                  <a:pt x="46" y="66"/>
                </a:lnTo>
                <a:lnTo>
                  <a:pt x="46" y="78"/>
                </a:lnTo>
                <a:lnTo>
                  <a:pt x="46" y="31"/>
                </a:lnTo>
                <a:lnTo>
                  <a:pt x="46" y="55"/>
                </a:lnTo>
                <a:lnTo>
                  <a:pt x="47" y="42"/>
                </a:lnTo>
                <a:lnTo>
                  <a:pt x="47" y="115"/>
                </a:lnTo>
                <a:lnTo>
                  <a:pt x="47" y="12"/>
                </a:lnTo>
                <a:lnTo>
                  <a:pt x="47" y="108"/>
                </a:lnTo>
                <a:lnTo>
                  <a:pt x="49" y="126"/>
                </a:lnTo>
                <a:lnTo>
                  <a:pt x="49" y="54"/>
                </a:lnTo>
                <a:lnTo>
                  <a:pt x="49" y="99"/>
                </a:lnTo>
                <a:lnTo>
                  <a:pt x="51" y="107"/>
                </a:lnTo>
                <a:lnTo>
                  <a:pt x="51" y="116"/>
                </a:lnTo>
                <a:lnTo>
                  <a:pt x="51" y="29"/>
                </a:lnTo>
                <a:lnTo>
                  <a:pt x="51" y="64"/>
                </a:lnTo>
                <a:lnTo>
                  <a:pt x="53" y="95"/>
                </a:lnTo>
                <a:lnTo>
                  <a:pt x="53" y="115"/>
                </a:lnTo>
                <a:lnTo>
                  <a:pt x="53" y="27"/>
                </a:lnTo>
                <a:lnTo>
                  <a:pt x="53" y="71"/>
                </a:lnTo>
                <a:lnTo>
                  <a:pt x="54" y="89"/>
                </a:lnTo>
                <a:lnTo>
                  <a:pt x="54" y="99"/>
                </a:lnTo>
                <a:lnTo>
                  <a:pt x="54" y="37"/>
                </a:lnTo>
                <a:lnTo>
                  <a:pt x="56" y="46"/>
                </a:lnTo>
                <a:lnTo>
                  <a:pt x="56" y="135"/>
                </a:lnTo>
                <a:lnTo>
                  <a:pt x="56" y="75"/>
                </a:lnTo>
                <a:lnTo>
                  <a:pt x="58" y="71"/>
                </a:lnTo>
                <a:lnTo>
                  <a:pt x="58" y="27"/>
                </a:lnTo>
                <a:lnTo>
                  <a:pt x="58" y="40"/>
                </a:lnTo>
                <a:lnTo>
                  <a:pt x="60" y="30"/>
                </a:lnTo>
                <a:lnTo>
                  <a:pt x="60" y="79"/>
                </a:lnTo>
                <a:lnTo>
                  <a:pt x="60" y="15"/>
                </a:lnTo>
                <a:lnTo>
                  <a:pt x="60" y="53"/>
                </a:lnTo>
                <a:lnTo>
                  <a:pt x="61" y="27"/>
                </a:lnTo>
                <a:lnTo>
                  <a:pt x="61" y="90"/>
                </a:lnTo>
                <a:lnTo>
                  <a:pt x="61" y="12"/>
                </a:lnTo>
                <a:lnTo>
                  <a:pt x="61" y="35"/>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8" name="Freeform 74"/>
          <p:cNvSpPr>
            <a:spLocks/>
          </p:cNvSpPr>
          <p:nvPr/>
        </p:nvSpPr>
        <p:spPr bwMode="auto">
          <a:xfrm>
            <a:off x="4103503" y="3074641"/>
            <a:ext cx="397309" cy="590229"/>
          </a:xfrm>
          <a:custGeom>
            <a:avLst/>
            <a:gdLst/>
            <a:ahLst/>
            <a:cxnLst>
              <a:cxn ang="0">
                <a:pos x="2" y="40"/>
              </a:cxn>
              <a:cxn ang="0">
                <a:pos x="4" y="144"/>
              </a:cxn>
              <a:cxn ang="0">
                <a:pos x="5" y="103"/>
              </a:cxn>
              <a:cxn ang="0">
                <a:pos x="5" y="86"/>
              </a:cxn>
              <a:cxn ang="0">
                <a:pos x="7" y="68"/>
              </a:cxn>
              <a:cxn ang="0">
                <a:pos x="9" y="101"/>
              </a:cxn>
              <a:cxn ang="0">
                <a:pos x="11" y="41"/>
              </a:cxn>
              <a:cxn ang="0">
                <a:pos x="12" y="85"/>
              </a:cxn>
              <a:cxn ang="0">
                <a:pos x="12" y="88"/>
              </a:cxn>
              <a:cxn ang="0">
                <a:pos x="14" y="96"/>
              </a:cxn>
              <a:cxn ang="0">
                <a:pos x="16" y="153"/>
              </a:cxn>
              <a:cxn ang="0">
                <a:pos x="18" y="90"/>
              </a:cxn>
              <a:cxn ang="0">
                <a:pos x="19" y="46"/>
              </a:cxn>
              <a:cxn ang="0">
                <a:pos x="21" y="107"/>
              </a:cxn>
              <a:cxn ang="0">
                <a:pos x="23" y="58"/>
              </a:cxn>
              <a:cxn ang="0">
                <a:pos x="23" y="63"/>
              </a:cxn>
              <a:cxn ang="0">
                <a:pos x="25" y="39"/>
              </a:cxn>
              <a:cxn ang="0">
                <a:pos x="26" y="134"/>
              </a:cxn>
              <a:cxn ang="0">
                <a:pos x="28" y="24"/>
              </a:cxn>
              <a:cxn ang="0">
                <a:pos x="30" y="116"/>
              </a:cxn>
              <a:cxn ang="0">
                <a:pos x="32" y="70"/>
              </a:cxn>
              <a:cxn ang="0">
                <a:pos x="32" y="50"/>
              </a:cxn>
              <a:cxn ang="0">
                <a:pos x="33" y="0"/>
              </a:cxn>
              <a:cxn ang="0">
                <a:pos x="35" y="14"/>
              </a:cxn>
              <a:cxn ang="0">
                <a:pos x="37" y="177"/>
              </a:cxn>
              <a:cxn ang="0">
                <a:pos x="39" y="122"/>
              </a:cxn>
              <a:cxn ang="0">
                <a:pos x="40" y="67"/>
              </a:cxn>
              <a:cxn ang="0">
                <a:pos x="40" y="66"/>
              </a:cxn>
              <a:cxn ang="0">
                <a:pos x="42" y="34"/>
              </a:cxn>
              <a:cxn ang="0">
                <a:pos x="44" y="64"/>
              </a:cxn>
              <a:cxn ang="0">
                <a:pos x="45" y="51"/>
              </a:cxn>
              <a:cxn ang="0">
                <a:pos x="47" y="62"/>
              </a:cxn>
              <a:cxn ang="0">
                <a:pos x="47" y="129"/>
              </a:cxn>
              <a:cxn ang="0">
                <a:pos x="49" y="68"/>
              </a:cxn>
              <a:cxn ang="0">
                <a:pos x="51" y="136"/>
              </a:cxn>
              <a:cxn ang="0">
                <a:pos x="52" y="114"/>
              </a:cxn>
              <a:cxn ang="0">
                <a:pos x="52" y="55"/>
              </a:cxn>
              <a:cxn ang="0">
                <a:pos x="54" y="62"/>
              </a:cxn>
              <a:cxn ang="0">
                <a:pos x="56" y="49"/>
              </a:cxn>
              <a:cxn ang="0">
                <a:pos x="58" y="96"/>
              </a:cxn>
              <a:cxn ang="0">
                <a:pos x="59" y="64"/>
              </a:cxn>
              <a:cxn ang="0">
                <a:pos x="61" y="25"/>
              </a:cxn>
            </a:cxnLst>
            <a:rect l="0" t="0" r="r" b="b"/>
            <a:pathLst>
              <a:path w="63" h="177">
                <a:moveTo>
                  <a:pt x="0" y="57"/>
                </a:moveTo>
                <a:lnTo>
                  <a:pt x="2" y="49"/>
                </a:lnTo>
                <a:lnTo>
                  <a:pt x="2" y="40"/>
                </a:lnTo>
                <a:lnTo>
                  <a:pt x="2" y="142"/>
                </a:lnTo>
                <a:lnTo>
                  <a:pt x="4" y="138"/>
                </a:lnTo>
                <a:lnTo>
                  <a:pt x="4" y="144"/>
                </a:lnTo>
                <a:lnTo>
                  <a:pt x="4" y="61"/>
                </a:lnTo>
                <a:lnTo>
                  <a:pt x="4" y="93"/>
                </a:lnTo>
                <a:lnTo>
                  <a:pt x="5" y="103"/>
                </a:lnTo>
                <a:lnTo>
                  <a:pt x="5" y="152"/>
                </a:lnTo>
                <a:lnTo>
                  <a:pt x="5" y="74"/>
                </a:lnTo>
                <a:lnTo>
                  <a:pt x="5" y="86"/>
                </a:lnTo>
                <a:lnTo>
                  <a:pt x="7" y="96"/>
                </a:lnTo>
                <a:lnTo>
                  <a:pt x="7" y="149"/>
                </a:lnTo>
                <a:lnTo>
                  <a:pt x="7" y="68"/>
                </a:lnTo>
                <a:lnTo>
                  <a:pt x="7" y="80"/>
                </a:lnTo>
                <a:lnTo>
                  <a:pt x="9" y="74"/>
                </a:lnTo>
                <a:lnTo>
                  <a:pt x="9" y="101"/>
                </a:lnTo>
                <a:lnTo>
                  <a:pt x="9" y="37"/>
                </a:lnTo>
                <a:lnTo>
                  <a:pt x="9" y="41"/>
                </a:lnTo>
                <a:lnTo>
                  <a:pt x="11" y="41"/>
                </a:lnTo>
                <a:lnTo>
                  <a:pt x="11" y="142"/>
                </a:lnTo>
                <a:lnTo>
                  <a:pt x="11" y="93"/>
                </a:lnTo>
                <a:lnTo>
                  <a:pt x="12" y="85"/>
                </a:lnTo>
                <a:lnTo>
                  <a:pt x="12" y="101"/>
                </a:lnTo>
                <a:lnTo>
                  <a:pt x="12" y="59"/>
                </a:lnTo>
                <a:lnTo>
                  <a:pt x="12" y="88"/>
                </a:lnTo>
                <a:lnTo>
                  <a:pt x="14" y="68"/>
                </a:lnTo>
                <a:lnTo>
                  <a:pt x="14" y="144"/>
                </a:lnTo>
                <a:lnTo>
                  <a:pt x="14" y="96"/>
                </a:lnTo>
                <a:lnTo>
                  <a:pt x="16" y="117"/>
                </a:lnTo>
                <a:lnTo>
                  <a:pt x="16" y="60"/>
                </a:lnTo>
                <a:lnTo>
                  <a:pt x="16" y="153"/>
                </a:lnTo>
                <a:lnTo>
                  <a:pt x="18" y="151"/>
                </a:lnTo>
                <a:lnTo>
                  <a:pt x="18" y="67"/>
                </a:lnTo>
                <a:lnTo>
                  <a:pt x="18" y="90"/>
                </a:lnTo>
                <a:lnTo>
                  <a:pt x="19" y="68"/>
                </a:lnTo>
                <a:lnTo>
                  <a:pt x="19" y="92"/>
                </a:lnTo>
                <a:lnTo>
                  <a:pt x="19" y="46"/>
                </a:lnTo>
                <a:lnTo>
                  <a:pt x="19" y="53"/>
                </a:lnTo>
                <a:lnTo>
                  <a:pt x="21" y="84"/>
                </a:lnTo>
                <a:lnTo>
                  <a:pt x="21" y="107"/>
                </a:lnTo>
                <a:lnTo>
                  <a:pt x="21" y="72"/>
                </a:lnTo>
                <a:lnTo>
                  <a:pt x="21" y="75"/>
                </a:lnTo>
                <a:lnTo>
                  <a:pt x="23" y="58"/>
                </a:lnTo>
                <a:lnTo>
                  <a:pt x="23" y="77"/>
                </a:lnTo>
                <a:lnTo>
                  <a:pt x="23" y="22"/>
                </a:lnTo>
                <a:lnTo>
                  <a:pt x="23" y="63"/>
                </a:lnTo>
                <a:lnTo>
                  <a:pt x="25" y="69"/>
                </a:lnTo>
                <a:lnTo>
                  <a:pt x="25" y="129"/>
                </a:lnTo>
                <a:lnTo>
                  <a:pt x="25" y="39"/>
                </a:lnTo>
                <a:lnTo>
                  <a:pt x="25" y="116"/>
                </a:lnTo>
                <a:lnTo>
                  <a:pt x="26" y="118"/>
                </a:lnTo>
                <a:lnTo>
                  <a:pt x="26" y="134"/>
                </a:lnTo>
                <a:lnTo>
                  <a:pt x="26" y="49"/>
                </a:lnTo>
                <a:lnTo>
                  <a:pt x="28" y="40"/>
                </a:lnTo>
                <a:lnTo>
                  <a:pt x="28" y="24"/>
                </a:lnTo>
                <a:lnTo>
                  <a:pt x="28" y="76"/>
                </a:lnTo>
                <a:lnTo>
                  <a:pt x="30" y="70"/>
                </a:lnTo>
                <a:lnTo>
                  <a:pt x="30" y="116"/>
                </a:lnTo>
                <a:lnTo>
                  <a:pt x="30" y="53"/>
                </a:lnTo>
                <a:lnTo>
                  <a:pt x="30" y="78"/>
                </a:lnTo>
                <a:lnTo>
                  <a:pt x="32" y="70"/>
                </a:lnTo>
                <a:lnTo>
                  <a:pt x="32" y="80"/>
                </a:lnTo>
                <a:lnTo>
                  <a:pt x="32" y="11"/>
                </a:lnTo>
                <a:lnTo>
                  <a:pt x="32" y="50"/>
                </a:lnTo>
                <a:lnTo>
                  <a:pt x="33" y="42"/>
                </a:lnTo>
                <a:lnTo>
                  <a:pt x="33" y="67"/>
                </a:lnTo>
                <a:lnTo>
                  <a:pt x="33" y="0"/>
                </a:lnTo>
                <a:lnTo>
                  <a:pt x="33" y="47"/>
                </a:lnTo>
                <a:lnTo>
                  <a:pt x="35" y="61"/>
                </a:lnTo>
                <a:lnTo>
                  <a:pt x="35" y="14"/>
                </a:lnTo>
                <a:lnTo>
                  <a:pt x="35" y="35"/>
                </a:lnTo>
                <a:lnTo>
                  <a:pt x="37" y="44"/>
                </a:lnTo>
                <a:lnTo>
                  <a:pt x="37" y="177"/>
                </a:lnTo>
                <a:lnTo>
                  <a:pt x="37" y="25"/>
                </a:lnTo>
                <a:lnTo>
                  <a:pt x="37" y="107"/>
                </a:lnTo>
                <a:lnTo>
                  <a:pt x="39" y="122"/>
                </a:lnTo>
                <a:lnTo>
                  <a:pt x="39" y="130"/>
                </a:lnTo>
                <a:lnTo>
                  <a:pt x="39" y="57"/>
                </a:lnTo>
                <a:lnTo>
                  <a:pt x="40" y="67"/>
                </a:lnTo>
                <a:lnTo>
                  <a:pt x="40" y="85"/>
                </a:lnTo>
                <a:lnTo>
                  <a:pt x="40" y="38"/>
                </a:lnTo>
                <a:lnTo>
                  <a:pt x="40" y="66"/>
                </a:lnTo>
                <a:lnTo>
                  <a:pt x="42" y="73"/>
                </a:lnTo>
                <a:lnTo>
                  <a:pt x="42" y="77"/>
                </a:lnTo>
                <a:lnTo>
                  <a:pt x="42" y="34"/>
                </a:lnTo>
                <a:lnTo>
                  <a:pt x="42" y="52"/>
                </a:lnTo>
                <a:lnTo>
                  <a:pt x="44" y="53"/>
                </a:lnTo>
                <a:lnTo>
                  <a:pt x="44" y="64"/>
                </a:lnTo>
                <a:lnTo>
                  <a:pt x="44" y="26"/>
                </a:lnTo>
                <a:lnTo>
                  <a:pt x="44" y="51"/>
                </a:lnTo>
                <a:lnTo>
                  <a:pt x="45" y="51"/>
                </a:lnTo>
                <a:lnTo>
                  <a:pt x="45" y="112"/>
                </a:lnTo>
                <a:lnTo>
                  <a:pt x="45" y="63"/>
                </a:lnTo>
                <a:lnTo>
                  <a:pt x="47" y="62"/>
                </a:lnTo>
                <a:lnTo>
                  <a:pt x="47" y="142"/>
                </a:lnTo>
                <a:lnTo>
                  <a:pt x="47" y="59"/>
                </a:lnTo>
                <a:lnTo>
                  <a:pt x="47" y="129"/>
                </a:lnTo>
                <a:lnTo>
                  <a:pt x="49" y="130"/>
                </a:lnTo>
                <a:lnTo>
                  <a:pt x="49" y="131"/>
                </a:lnTo>
                <a:lnTo>
                  <a:pt x="49" y="68"/>
                </a:lnTo>
                <a:lnTo>
                  <a:pt x="49" y="125"/>
                </a:lnTo>
                <a:lnTo>
                  <a:pt x="51" y="130"/>
                </a:lnTo>
                <a:lnTo>
                  <a:pt x="51" y="136"/>
                </a:lnTo>
                <a:lnTo>
                  <a:pt x="51" y="75"/>
                </a:lnTo>
                <a:lnTo>
                  <a:pt x="51" y="98"/>
                </a:lnTo>
                <a:lnTo>
                  <a:pt x="52" y="114"/>
                </a:lnTo>
                <a:lnTo>
                  <a:pt x="52" y="135"/>
                </a:lnTo>
                <a:lnTo>
                  <a:pt x="52" y="50"/>
                </a:lnTo>
                <a:lnTo>
                  <a:pt x="52" y="55"/>
                </a:lnTo>
                <a:lnTo>
                  <a:pt x="54" y="47"/>
                </a:lnTo>
                <a:lnTo>
                  <a:pt x="54" y="142"/>
                </a:lnTo>
                <a:lnTo>
                  <a:pt x="54" y="62"/>
                </a:lnTo>
                <a:lnTo>
                  <a:pt x="56" y="66"/>
                </a:lnTo>
                <a:lnTo>
                  <a:pt x="56" y="110"/>
                </a:lnTo>
                <a:lnTo>
                  <a:pt x="56" y="49"/>
                </a:lnTo>
                <a:lnTo>
                  <a:pt x="58" y="51"/>
                </a:lnTo>
                <a:lnTo>
                  <a:pt x="58" y="120"/>
                </a:lnTo>
                <a:lnTo>
                  <a:pt x="58" y="96"/>
                </a:lnTo>
                <a:lnTo>
                  <a:pt x="59" y="91"/>
                </a:lnTo>
                <a:lnTo>
                  <a:pt x="59" y="41"/>
                </a:lnTo>
                <a:lnTo>
                  <a:pt x="59" y="64"/>
                </a:lnTo>
                <a:lnTo>
                  <a:pt x="61" y="75"/>
                </a:lnTo>
                <a:lnTo>
                  <a:pt x="61" y="125"/>
                </a:lnTo>
                <a:lnTo>
                  <a:pt x="61" y="25"/>
                </a:lnTo>
                <a:lnTo>
                  <a:pt x="61" y="123"/>
                </a:lnTo>
                <a:lnTo>
                  <a:pt x="63" y="127"/>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099" name="Freeform 75"/>
          <p:cNvSpPr>
            <a:spLocks/>
          </p:cNvSpPr>
          <p:nvPr/>
        </p:nvSpPr>
        <p:spPr bwMode="auto">
          <a:xfrm>
            <a:off x="4500816" y="3094648"/>
            <a:ext cx="384697" cy="536876"/>
          </a:xfrm>
          <a:custGeom>
            <a:avLst/>
            <a:gdLst/>
            <a:ahLst/>
            <a:cxnLst>
              <a:cxn ang="0">
                <a:pos x="0" y="54"/>
              </a:cxn>
              <a:cxn ang="0">
                <a:pos x="2" y="45"/>
              </a:cxn>
              <a:cxn ang="0">
                <a:pos x="3" y="155"/>
              </a:cxn>
              <a:cxn ang="0">
                <a:pos x="5" y="98"/>
              </a:cxn>
              <a:cxn ang="0">
                <a:pos x="7" y="155"/>
              </a:cxn>
              <a:cxn ang="0">
                <a:pos x="9" y="97"/>
              </a:cxn>
              <a:cxn ang="0">
                <a:pos x="9" y="35"/>
              </a:cxn>
              <a:cxn ang="0">
                <a:pos x="10" y="79"/>
              </a:cxn>
              <a:cxn ang="0">
                <a:pos x="12" y="35"/>
              </a:cxn>
              <a:cxn ang="0">
                <a:pos x="14" y="97"/>
              </a:cxn>
              <a:cxn ang="0">
                <a:pos x="16" y="80"/>
              </a:cxn>
              <a:cxn ang="0">
                <a:pos x="16" y="66"/>
              </a:cxn>
              <a:cxn ang="0">
                <a:pos x="17" y="134"/>
              </a:cxn>
              <a:cxn ang="0">
                <a:pos x="19" y="72"/>
              </a:cxn>
              <a:cxn ang="0">
                <a:pos x="21" y="117"/>
              </a:cxn>
              <a:cxn ang="0">
                <a:pos x="23" y="69"/>
              </a:cxn>
              <a:cxn ang="0">
                <a:pos x="23" y="57"/>
              </a:cxn>
              <a:cxn ang="0">
                <a:pos x="24" y="39"/>
              </a:cxn>
              <a:cxn ang="0">
                <a:pos x="26" y="140"/>
              </a:cxn>
              <a:cxn ang="0">
                <a:pos x="28" y="104"/>
              </a:cxn>
              <a:cxn ang="0">
                <a:pos x="28" y="91"/>
              </a:cxn>
              <a:cxn ang="0">
                <a:pos x="29" y="58"/>
              </a:cxn>
              <a:cxn ang="0">
                <a:pos x="31" y="159"/>
              </a:cxn>
              <a:cxn ang="0">
                <a:pos x="33" y="124"/>
              </a:cxn>
              <a:cxn ang="0">
                <a:pos x="33" y="111"/>
              </a:cxn>
              <a:cxn ang="0">
                <a:pos x="35" y="74"/>
              </a:cxn>
              <a:cxn ang="0">
                <a:pos x="36" y="64"/>
              </a:cxn>
              <a:cxn ang="0">
                <a:pos x="38" y="49"/>
              </a:cxn>
              <a:cxn ang="0">
                <a:pos x="40" y="24"/>
              </a:cxn>
              <a:cxn ang="0">
                <a:pos x="42" y="56"/>
              </a:cxn>
              <a:cxn ang="0">
                <a:pos x="43" y="6"/>
              </a:cxn>
              <a:cxn ang="0">
                <a:pos x="45" y="0"/>
              </a:cxn>
              <a:cxn ang="0">
                <a:pos x="47" y="118"/>
              </a:cxn>
              <a:cxn ang="0">
                <a:pos x="49" y="91"/>
              </a:cxn>
              <a:cxn ang="0">
                <a:pos x="50" y="93"/>
              </a:cxn>
              <a:cxn ang="0">
                <a:pos x="52" y="101"/>
              </a:cxn>
              <a:cxn ang="0">
                <a:pos x="54" y="61"/>
              </a:cxn>
              <a:cxn ang="0">
                <a:pos x="56" y="41"/>
              </a:cxn>
              <a:cxn ang="0">
                <a:pos x="56" y="71"/>
              </a:cxn>
              <a:cxn ang="0">
                <a:pos x="57" y="131"/>
              </a:cxn>
              <a:cxn ang="0">
                <a:pos x="59" y="72"/>
              </a:cxn>
              <a:cxn ang="0">
                <a:pos x="61" y="118"/>
              </a:cxn>
            </a:cxnLst>
            <a:rect l="0" t="0" r="r" b="b"/>
            <a:pathLst>
              <a:path w="61" h="161">
                <a:moveTo>
                  <a:pt x="0" y="121"/>
                </a:moveTo>
                <a:lnTo>
                  <a:pt x="0" y="129"/>
                </a:lnTo>
                <a:lnTo>
                  <a:pt x="0" y="54"/>
                </a:lnTo>
                <a:lnTo>
                  <a:pt x="0" y="112"/>
                </a:lnTo>
                <a:lnTo>
                  <a:pt x="2" y="99"/>
                </a:lnTo>
                <a:lnTo>
                  <a:pt x="2" y="45"/>
                </a:lnTo>
                <a:lnTo>
                  <a:pt x="2" y="115"/>
                </a:lnTo>
                <a:lnTo>
                  <a:pt x="3" y="122"/>
                </a:lnTo>
                <a:lnTo>
                  <a:pt x="3" y="155"/>
                </a:lnTo>
                <a:lnTo>
                  <a:pt x="3" y="78"/>
                </a:lnTo>
                <a:lnTo>
                  <a:pt x="5" y="68"/>
                </a:lnTo>
                <a:lnTo>
                  <a:pt x="5" y="98"/>
                </a:lnTo>
                <a:lnTo>
                  <a:pt x="5" y="59"/>
                </a:lnTo>
                <a:lnTo>
                  <a:pt x="7" y="71"/>
                </a:lnTo>
                <a:lnTo>
                  <a:pt x="7" y="155"/>
                </a:lnTo>
                <a:lnTo>
                  <a:pt x="7" y="62"/>
                </a:lnTo>
                <a:lnTo>
                  <a:pt x="7" y="84"/>
                </a:lnTo>
                <a:lnTo>
                  <a:pt x="9" y="97"/>
                </a:lnTo>
                <a:lnTo>
                  <a:pt x="9" y="111"/>
                </a:lnTo>
                <a:lnTo>
                  <a:pt x="9" y="14"/>
                </a:lnTo>
                <a:lnTo>
                  <a:pt x="9" y="35"/>
                </a:lnTo>
                <a:lnTo>
                  <a:pt x="10" y="19"/>
                </a:lnTo>
                <a:lnTo>
                  <a:pt x="10" y="114"/>
                </a:lnTo>
                <a:lnTo>
                  <a:pt x="10" y="79"/>
                </a:lnTo>
                <a:lnTo>
                  <a:pt x="12" y="80"/>
                </a:lnTo>
                <a:lnTo>
                  <a:pt x="12" y="111"/>
                </a:lnTo>
                <a:lnTo>
                  <a:pt x="12" y="35"/>
                </a:lnTo>
                <a:lnTo>
                  <a:pt x="12" y="49"/>
                </a:lnTo>
                <a:lnTo>
                  <a:pt x="14" y="51"/>
                </a:lnTo>
                <a:lnTo>
                  <a:pt x="14" y="97"/>
                </a:lnTo>
                <a:lnTo>
                  <a:pt x="14" y="40"/>
                </a:lnTo>
                <a:lnTo>
                  <a:pt x="14" y="84"/>
                </a:lnTo>
                <a:lnTo>
                  <a:pt x="16" y="80"/>
                </a:lnTo>
                <a:lnTo>
                  <a:pt x="16" y="102"/>
                </a:lnTo>
                <a:lnTo>
                  <a:pt x="16" y="49"/>
                </a:lnTo>
                <a:lnTo>
                  <a:pt x="16" y="66"/>
                </a:lnTo>
                <a:lnTo>
                  <a:pt x="17" y="62"/>
                </a:lnTo>
                <a:lnTo>
                  <a:pt x="17" y="42"/>
                </a:lnTo>
                <a:lnTo>
                  <a:pt x="17" y="134"/>
                </a:lnTo>
                <a:lnTo>
                  <a:pt x="19" y="141"/>
                </a:lnTo>
                <a:lnTo>
                  <a:pt x="19" y="142"/>
                </a:lnTo>
                <a:lnTo>
                  <a:pt x="19" y="72"/>
                </a:lnTo>
                <a:lnTo>
                  <a:pt x="19" y="93"/>
                </a:lnTo>
                <a:lnTo>
                  <a:pt x="21" y="102"/>
                </a:lnTo>
                <a:lnTo>
                  <a:pt x="21" y="117"/>
                </a:lnTo>
                <a:lnTo>
                  <a:pt x="21" y="51"/>
                </a:lnTo>
                <a:lnTo>
                  <a:pt x="21" y="74"/>
                </a:lnTo>
                <a:lnTo>
                  <a:pt x="23" y="69"/>
                </a:lnTo>
                <a:lnTo>
                  <a:pt x="23" y="128"/>
                </a:lnTo>
                <a:lnTo>
                  <a:pt x="23" y="55"/>
                </a:lnTo>
                <a:lnTo>
                  <a:pt x="23" y="57"/>
                </a:lnTo>
                <a:lnTo>
                  <a:pt x="24" y="69"/>
                </a:lnTo>
                <a:lnTo>
                  <a:pt x="24" y="111"/>
                </a:lnTo>
                <a:lnTo>
                  <a:pt x="24" y="39"/>
                </a:lnTo>
                <a:lnTo>
                  <a:pt x="24" y="66"/>
                </a:lnTo>
                <a:lnTo>
                  <a:pt x="26" y="73"/>
                </a:lnTo>
                <a:lnTo>
                  <a:pt x="26" y="140"/>
                </a:lnTo>
                <a:lnTo>
                  <a:pt x="26" y="56"/>
                </a:lnTo>
                <a:lnTo>
                  <a:pt x="26" y="128"/>
                </a:lnTo>
                <a:lnTo>
                  <a:pt x="28" y="104"/>
                </a:lnTo>
                <a:lnTo>
                  <a:pt x="28" y="124"/>
                </a:lnTo>
                <a:lnTo>
                  <a:pt x="28" y="70"/>
                </a:lnTo>
                <a:lnTo>
                  <a:pt x="28" y="91"/>
                </a:lnTo>
                <a:lnTo>
                  <a:pt x="29" y="93"/>
                </a:lnTo>
                <a:lnTo>
                  <a:pt x="29" y="104"/>
                </a:lnTo>
                <a:lnTo>
                  <a:pt x="29" y="58"/>
                </a:lnTo>
                <a:lnTo>
                  <a:pt x="29" y="65"/>
                </a:lnTo>
                <a:lnTo>
                  <a:pt x="31" y="51"/>
                </a:lnTo>
                <a:lnTo>
                  <a:pt x="31" y="159"/>
                </a:lnTo>
                <a:lnTo>
                  <a:pt x="31" y="44"/>
                </a:lnTo>
                <a:lnTo>
                  <a:pt x="31" y="132"/>
                </a:lnTo>
                <a:lnTo>
                  <a:pt x="33" y="124"/>
                </a:lnTo>
                <a:lnTo>
                  <a:pt x="33" y="161"/>
                </a:lnTo>
                <a:lnTo>
                  <a:pt x="33" y="96"/>
                </a:lnTo>
                <a:lnTo>
                  <a:pt x="33" y="111"/>
                </a:lnTo>
                <a:lnTo>
                  <a:pt x="35" y="123"/>
                </a:lnTo>
                <a:lnTo>
                  <a:pt x="35" y="146"/>
                </a:lnTo>
                <a:lnTo>
                  <a:pt x="35" y="74"/>
                </a:lnTo>
                <a:lnTo>
                  <a:pt x="36" y="83"/>
                </a:lnTo>
                <a:lnTo>
                  <a:pt x="36" y="112"/>
                </a:lnTo>
                <a:lnTo>
                  <a:pt x="36" y="64"/>
                </a:lnTo>
                <a:lnTo>
                  <a:pt x="36" y="72"/>
                </a:lnTo>
                <a:lnTo>
                  <a:pt x="38" y="68"/>
                </a:lnTo>
                <a:lnTo>
                  <a:pt x="38" y="49"/>
                </a:lnTo>
                <a:lnTo>
                  <a:pt x="38" y="96"/>
                </a:lnTo>
                <a:lnTo>
                  <a:pt x="40" y="112"/>
                </a:lnTo>
                <a:lnTo>
                  <a:pt x="40" y="24"/>
                </a:lnTo>
                <a:lnTo>
                  <a:pt x="40" y="91"/>
                </a:lnTo>
                <a:lnTo>
                  <a:pt x="42" y="114"/>
                </a:lnTo>
                <a:lnTo>
                  <a:pt x="42" y="56"/>
                </a:lnTo>
                <a:lnTo>
                  <a:pt x="42" y="130"/>
                </a:lnTo>
                <a:lnTo>
                  <a:pt x="43" y="111"/>
                </a:lnTo>
                <a:lnTo>
                  <a:pt x="43" y="6"/>
                </a:lnTo>
                <a:lnTo>
                  <a:pt x="45" y="1"/>
                </a:lnTo>
                <a:lnTo>
                  <a:pt x="45" y="104"/>
                </a:lnTo>
                <a:lnTo>
                  <a:pt x="45" y="0"/>
                </a:lnTo>
                <a:lnTo>
                  <a:pt x="45" y="75"/>
                </a:lnTo>
                <a:lnTo>
                  <a:pt x="47" y="88"/>
                </a:lnTo>
                <a:lnTo>
                  <a:pt x="47" y="118"/>
                </a:lnTo>
                <a:lnTo>
                  <a:pt x="47" y="38"/>
                </a:lnTo>
                <a:lnTo>
                  <a:pt x="47" y="93"/>
                </a:lnTo>
                <a:lnTo>
                  <a:pt x="49" y="91"/>
                </a:lnTo>
                <a:lnTo>
                  <a:pt x="49" y="15"/>
                </a:lnTo>
                <a:lnTo>
                  <a:pt x="49" y="85"/>
                </a:lnTo>
                <a:lnTo>
                  <a:pt x="50" y="93"/>
                </a:lnTo>
                <a:lnTo>
                  <a:pt x="50" y="136"/>
                </a:lnTo>
                <a:lnTo>
                  <a:pt x="50" y="86"/>
                </a:lnTo>
                <a:lnTo>
                  <a:pt x="52" y="101"/>
                </a:lnTo>
                <a:lnTo>
                  <a:pt x="52" y="40"/>
                </a:lnTo>
                <a:lnTo>
                  <a:pt x="52" y="75"/>
                </a:lnTo>
                <a:lnTo>
                  <a:pt x="54" y="61"/>
                </a:lnTo>
                <a:lnTo>
                  <a:pt x="54" y="108"/>
                </a:lnTo>
                <a:lnTo>
                  <a:pt x="54" y="27"/>
                </a:lnTo>
                <a:lnTo>
                  <a:pt x="56" y="41"/>
                </a:lnTo>
                <a:lnTo>
                  <a:pt x="56" y="111"/>
                </a:lnTo>
                <a:lnTo>
                  <a:pt x="56" y="37"/>
                </a:lnTo>
                <a:lnTo>
                  <a:pt x="56" y="71"/>
                </a:lnTo>
                <a:lnTo>
                  <a:pt x="57" y="57"/>
                </a:lnTo>
                <a:lnTo>
                  <a:pt x="57" y="151"/>
                </a:lnTo>
                <a:lnTo>
                  <a:pt x="57" y="131"/>
                </a:lnTo>
                <a:lnTo>
                  <a:pt x="59" y="131"/>
                </a:lnTo>
                <a:lnTo>
                  <a:pt x="59" y="134"/>
                </a:lnTo>
                <a:lnTo>
                  <a:pt x="59" y="72"/>
                </a:lnTo>
                <a:lnTo>
                  <a:pt x="59" y="96"/>
                </a:lnTo>
                <a:lnTo>
                  <a:pt x="61" y="98"/>
                </a:lnTo>
                <a:lnTo>
                  <a:pt x="61" y="118"/>
                </a:lnTo>
                <a:lnTo>
                  <a:pt x="61" y="51"/>
                </a:lnTo>
                <a:lnTo>
                  <a:pt x="61" y="111"/>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0" name="Freeform 76"/>
          <p:cNvSpPr>
            <a:spLocks/>
          </p:cNvSpPr>
          <p:nvPr/>
        </p:nvSpPr>
        <p:spPr bwMode="auto">
          <a:xfrm>
            <a:off x="4885513" y="3181349"/>
            <a:ext cx="384697" cy="516868"/>
          </a:xfrm>
          <a:custGeom>
            <a:avLst/>
            <a:gdLst/>
            <a:ahLst/>
            <a:cxnLst>
              <a:cxn ang="0">
                <a:pos x="2" y="16"/>
              </a:cxn>
              <a:cxn ang="0">
                <a:pos x="3" y="24"/>
              </a:cxn>
              <a:cxn ang="0">
                <a:pos x="5" y="109"/>
              </a:cxn>
              <a:cxn ang="0">
                <a:pos x="7" y="100"/>
              </a:cxn>
              <a:cxn ang="0">
                <a:pos x="8" y="120"/>
              </a:cxn>
              <a:cxn ang="0">
                <a:pos x="10" y="30"/>
              </a:cxn>
              <a:cxn ang="0">
                <a:pos x="10" y="67"/>
              </a:cxn>
              <a:cxn ang="0">
                <a:pos x="12" y="24"/>
              </a:cxn>
              <a:cxn ang="0">
                <a:pos x="14" y="107"/>
              </a:cxn>
              <a:cxn ang="0">
                <a:pos x="15" y="34"/>
              </a:cxn>
              <a:cxn ang="0">
                <a:pos x="15" y="68"/>
              </a:cxn>
              <a:cxn ang="0">
                <a:pos x="17" y="10"/>
              </a:cxn>
              <a:cxn ang="0">
                <a:pos x="19" y="88"/>
              </a:cxn>
              <a:cxn ang="0">
                <a:pos x="21" y="13"/>
              </a:cxn>
              <a:cxn ang="0">
                <a:pos x="21" y="76"/>
              </a:cxn>
              <a:cxn ang="0">
                <a:pos x="22" y="28"/>
              </a:cxn>
              <a:cxn ang="0">
                <a:pos x="24" y="13"/>
              </a:cxn>
              <a:cxn ang="0">
                <a:pos x="26" y="116"/>
              </a:cxn>
              <a:cxn ang="0">
                <a:pos x="28" y="95"/>
              </a:cxn>
              <a:cxn ang="0">
                <a:pos x="29" y="69"/>
              </a:cxn>
              <a:cxn ang="0">
                <a:pos x="29" y="63"/>
              </a:cxn>
              <a:cxn ang="0">
                <a:pos x="31" y="0"/>
              </a:cxn>
              <a:cxn ang="0">
                <a:pos x="33" y="114"/>
              </a:cxn>
              <a:cxn ang="0">
                <a:pos x="35" y="9"/>
              </a:cxn>
              <a:cxn ang="0">
                <a:pos x="36" y="30"/>
              </a:cxn>
              <a:cxn ang="0">
                <a:pos x="38" y="116"/>
              </a:cxn>
              <a:cxn ang="0">
                <a:pos x="40" y="63"/>
              </a:cxn>
              <a:cxn ang="0">
                <a:pos x="40" y="141"/>
              </a:cxn>
              <a:cxn ang="0">
                <a:pos x="42" y="30"/>
              </a:cxn>
              <a:cxn ang="0">
                <a:pos x="43" y="104"/>
              </a:cxn>
              <a:cxn ang="0">
                <a:pos x="45" y="106"/>
              </a:cxn>
              <a:cxn ang="0">
                <a:pos x="45" y="64"/>
              </a:cxn>
              <a:cxn ang="0">
                <a:pos x="47" y="55"/>
              </a:cxn>
              <a:cxn ang="0">
                <a:pos x="48" y="85"/>
              </a:cxn>
              <a:cxn ang="0">
                <a:pos x="50" y="40"/>
              </a:cxn>
              <a:cxn ang="0">
                <a:pos x="52" y="103"/>
              </a:cxn>
              <a:cxn ang="0">
                <a:pos x="54" y="47"/>
              </a:cxn>
              <a:cxn ang="0">
                <a:pos x="54" y="33"/>
              </a:cxn>
              <a:cxn ang="0">
                <a:pos x="55" y="17"/>
              </a:cxn>
              <a:cxn ang="0">
                <a:pos x="57" y="79"/>
              </a:cxn>
              <a:cxn ang="0">
                <a:pos x="59" y="68"/>
              </a:cxn>
              <a:cxn ang="0">
                <a:pos x="61" y="110"/>
              </a:cxn>
            </a:cxnLst>
            <a:rect l="0" t="0" r="r" b="b"/>
            <a:pathLst>
              <a:path w="61" h="155">
                <a:moveTo>
                  <a:pt x="0" y="85"/>
                </a:moveTo>
                <a:lnTo>
                  <a:pt x="2" y="83"/>
                </a:lnTo>
                <a:lnTo>
                  <a:pt x="2" y="16"/>
                </a:lnTo>
                <a:lnTo>
                  <a:pt x="2" y="76"/>
                </a:lnTo>
                <a:lnTo>
                  <a:pt x="3" y="74"/>
                </a:lnTo>
                <a:lnTo>
                  <a:pt x="3" y="24"/>
                </a:lnTo>
                <a:lnTo>
                  <a:pt x="3" y="84"/>
                </a:lnTo>
                <a:lnTo>
                  <a:pt x="5" y="81"/>
                </a:lnTo>
                <a:lnTo>
                  <a:pt x="5" y="109"/>
                </a:lnTo>
                <a:lnTo>
                  <a:pt x="5" y="67"/>
                </a:lnTo>
                <a:lnTo>
                  <a:pt x="7" y="60"/>
                </a:lnTo>
                <a:lnTo>
                  <a:pt x="7" y="100"/>
                </a:lnTo>
                <a:lnTo>
                  <a:pt x="7" y="42"/>
                </a:lnTo>
                <a:lnTo>
                  <a:pt x="7" y="98"/>
                </a:lnTo>
                <a:lnTo>
                  <a:pt x="8" y="120"/>
                </a:lnTo>
                <a:lnTo>
                  <a:pt x="8" y="30"/>
                </a:lnTo>
                <a:lnTo>
                  <a:pt x="8" y="36"/>
                </a:lnTo>
                <a:lnTo>
                  <a:pt x="10" y="30"/>
                </a:lnTo>
                <a:lnTo>
                  <a:pt x="10" y="72"/>
                </a:lnTo>
                <a:lnTo>
                  <a:pt x="10" y="22"/>
                </a:lnTo>
                <a:lnTo>
                  <a:pt x="10" y="67"/>
                </a:lnTo>
                <a:lnTo>
                  <a:pt x="12" y="59"/>
                </a:lnTo>
                <a:lnTo>
                  <a:pt x="12" y="98"/>
                </a:lnTo>
                <a:lnTo>
                  <a:pt x="12" y="24"/>
                </a:lnTo>
                <a:lnTo>
                  <a:pt x="12" y="91"/>
                </a:lnTo>
                <a:lnTo>
                  <a:pt x="14" y="99"/>
                </a:lnTo>
                <a:lnTo>
                  <a:pt x="14" y="107"/>
                </a:lnTo>
                <a:lnTo>
                  <a:pt x="14" y="31"/>
                </a:lnTo>
                <a:lnTo>
                  <a:pt x="14" y="42"/>
                </a:lnTo>
                <a:lnTo>
                  <a:pt x="15" y="34"/>
                </a:lnTo>
                <a:lnTo>
                  <a:pt x="15" y="83"/>
                </a:lnTo>
                <a:lnTo>
                  <a:pt x="15" y="12"/>
                </a:lnTo>
                <a:lnTo>
                  <a:pt x="15" y="68"/>
                </a:lnTo>
                <a:lnTo>
                  <a:pt x="17" y="42"/>
                </a:lnTo>
                <a:lnTo>
                  <a:pt x="17" y="86"/>
                </a:lnTo>
                <a:lnTo>
                  <a:pt x="17" y="10"/>
                </a:lnTo>
                <a:lnTo>
                  <a:pt x="17" y="43"/>
                </a:lnTo>
                <a:lnTo>
                  <a:pt x="19" y="61"/>
                </a:lnTo>
                <a:lnTo>
                  <a:pt x="19" y="88"/>
                </a:lnTo>
                <a:lnTo>
                  <a:pt x="19" y="8"/>
                </a:lnTo>
                <a:lnTo>
                  <a:pt x="19" y="19"/>
                </a:lnTo>
                <a:lnTo>
                  <a:pt x="21" y="13"/>
                </a:lnTo>
                <a:lnTo>
                  <a:pt x="21" y="102"/>
                </a:lnTo>
                <a:lnTo>
                  <a:pt x="21" y="9"/>
                </a:lnTo>
                <a:lnTo>
                  <a:pt x="21" y="76"/>
                </a:lnTo>
                <a:lnTo>
                  <a:pt x="22" y="56"/>
                </a:lnTo>
                <a:lnTo>
                  <a:pt x="22" y="107"/>
                </a:lnTo>
                <a:lnTo>
                  <a:pt x="22" y="28"/>
                </a:lnTo>
                <a:lnTo>
                  <a:pt x="22" y="53"/>
                </a:lnTo>
                <a:lnTo>
                  <a:pt x="24" y="52"/>
                </a:lnTo>
                <a:lnTo>
                  <a:pt x="24" y="13"/>
                </a:lnTo>
                <a:lnTo>
                  <a:pt x="24" y="23"/>
                </a:lnTo>
                <a:lnTo>
                  <a:pt x="26" y="5"/>
                </a:lnTo>
                <a:lnTo>
                  <a:pt x="26" y="116"/>
                </a:lnTo>
                <a:lnTo>
                  <a:pt x="26" y="76"/>
                </a:lnTo>
                <a:lnTo>
                  <a:pt x="28" y="56"/>
                </a:lnTo>
                <a:lnTo>
                  <a:pt x="28" y="95"/>
                </a:lnTo>
                <a:lnTo>
                  <a:pt x="28" y="27"/>
                </a:lnTo>
                <a:lnTo>
                  <a:pt x="28" y="55"/>
                </a:lnTo>
                <a:lnTo>
                  <a:pt x="29" y="69"/>
                </a:lnTo>
                <a:lnTo>
                  <a:pt x="29" y="80"/>
                </a:lnTo>
                <a:lnTo>
                  <a:pt x="29" y="16"/>
                </a:lnTo>
                <a:lnTo>
                  <a:pt x="29" y="63"/>
                </a:lnTo>
                <a:lnTo>
                  <a:pt x="31" y="67"/>
                </a:lnTo>
                <a:lnTo>
                  <a:pt x="31" y="80"/>
                </a:lnTo>
                <a:lnTo>
                  <a:pt x="31" y="0"/>
                </a:lnTo>
                <a:lnTo>
                  <a:pt x="31" y="71"/>
                </a:lnTo>
                <a:lnTo>
                  <a:pt x="33" y="80"/>
                </a:lnTo>
                <a:lnTo>
                  <a:pt x="33" y="114"/>
                </a:lnTo>
                <a:lnTo>
                  <a:pt x="33" y="62"/>
                </a:lnTo>
                <a:lnTo>
                  <a:pt x="35" y="49"/>
                </a:lnTo>
                <a:lnTo>
                  <a:pt x="35" y="9"/>
                </a:lnTo>
                <a:lnTo>
                  <a:pt x="35" y="81"/>
                </a:lnTo>
                <a:lnTo>
                  <a:pt x="36" y="77"/>
                </a:lnTo>
                <a:lnTo>
                  <a:pt x="36" y="30"/>
                </a:lnTo>
                <a:lnTo>
                  <a:pt x="36" y="114"/>
                </a:lnTo>
                <a:lnTo>
                  <a:pt x="38" y="111"/>
                </a:lnTo>
                <a:lnTo>
                  <a:pt x="38" y="116"/>
                </a:lnTo>
                <a:lnTo>
                  <a:pt x="38" y="60"/>
                </a:lnTo>
                <a:lnTo>
                  <a:pt x="38" y="70"/>
                </a:lnTo>
                <a:lnTo>
                  <a:pt x="40" y="63"/>
                </a:lnTo>
                <a:lnTo>
                  <a:pt x="40" y="148"/>
                </a:lnTo>
                <a:lnTo>
                  <a:pt x="40" y="28"/>
                </a:lnTo>
                <a:lnTo>
                  <a:pt x="40" y="141"/>
                </a:lnTo>
                <a:lnTo>
                  <a:pt x="42" y="141"/>
                </a:lnTo>
                <a:lnTo>
                  <a:pt x="42" y="155"/>
                </a:lnTo>
                <a:lnTo>
                  <a:pt x="42" y="30"/>
                </a:lnTo>
                <a:lnTo>
                  <a:pt x="42" y="87"/>
                </a:lnTo>
                <a:lnTo>
                  <a:pt x="43" y="75"/>
                </a:lnTo>
                <a:lnTo>
                  <a:pt x="43" y="104"/>
                </a:lnTo>
                <a:lnTo>
                  <a:pt x="43" y="53"/>
                </a:lnTo>
                <a:lnTo>
                  <a:pt x="43" y="59"/>
                </a:lnTo>
                <a:lnTo>
                  <a:pt x="45" y="106"/>
                </a:lnTo>
                <a:lnTo>
                  <a:pt x="45" y="141"/>
                </a:lnTo>
                <a:lnTo>
                  <a:pt x="45" y="37"/>
                </a:lnTo>
                <a:lnTo>
                  <a:pt x="45" y="64"/>
                </a:lnTo>
                <a:lnTo>
                  <a:pt x="47" y="74"/>
                </a:lnTo>
                <a:lnTo>
                  <a:pt x="47" y="111"/>
                </a:lnTo>
                <a:lnTo>
                  <a:pt x="47" y="55"/>
                </a:lnTo>
                <a:lnTo>
                  <a:pt x="47" y="78"/>
                </a:lnTo>
                <a:lnTo>
                  <a:pt x="48" y="68"/>
                </a:lnTo>
                <a:lnTo>
                  <a:pt x="48" y="85"/>
                </a:lnTo>
                <a:lnTo>
                  <a:pt x="48" y="24"/>
                </a:lnTo>
                <a:lnTo>
                  <a:pt x="48" y="35"/>
                </a:lnTo>
                <a:lnTo>
                  <a:pt x="50" y="40"/>
                </a:lnTo>
                <a:lnTo>
                  <a:pt x="50" y="7"/>
                </a:lnTo>
                <a:lnTo>
                  <a:pt x="50" y="73"/>
                </a:lnTo>
                <a:lnTo>
                  <a:pt x="52" y="103"/>
                </a:lnTo>
                <a:lnTo>
                  <a:pt x="52" y="118"/>
                </a:lnTo>
                <a:lnTo>
                  <a:pt x="52" y="48"/>
                </a:lnTo>
                <a:lnTo>
                  <a:pt x="54" y="47"/>
                </a:lnTo>
                <a:lnTo>
                  <a:pt x="54" y="92"/>
                </a:lnTo>
                <a:lnTo>
                  <a:pt x="54" y="4"/>
                </a:lnTo>
                <a:lnTo>
                  <a:pt x="54" y="33"/>
                </a:lnTo>
                <a:lnTo>
                  <a:pt x="55" y="17"/>
                </a:lnTo>
                <a:lnTo>
                  <a:pt x="55" y="101"/>
                </a:lnTo>
                <a:lnTo>
                  <a:pt x="55" y="17"/>
                </a:lnTo>
                <a:lnTo>
                  <a:pt x="55" y="49"/>
                </a:lnTo>
                <a:lnTo>
                  <a:pt x="57" y="48"/>
                </a:lnTo>
                <a:lnTo>
                  <a:pt x="57" y="79"/>
                </a:lnTo>
                <a:lnTo>
                  <a:pt x="57" y="24"/>
                </a:lnTo>
                <a:lnTo>
                  <a:pt x="57" y="47"/>
                </a:lnTo>
                <a:lnTo>
                  <a:pt x="59" y="68"/>
                </a:lnTo>
                <a:lnTo>
                  <a:pt x="59" y="13"/>
                </a:lnTo>
                <a:lnTo>
                  <a:pt x="59" y="118"/>
                </a:lnTo>
                <a:lnTo>
                  <a:pt x="61" y="110"/>
                </a:lnTo>
                <a:lnTo>
                  <a:pt x="61" y="117"/>
                </a:lnTo>
                <a:lnTo>
                  <a:pt x="61" y="6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1" name="Freeform 77"/>
          <p:cNvSpPr>
            <a:spLocks/>
          </p:cNvSpPr>
          <p:nvPr/>
        </p:nvSpPr>
        <p:spPr bwMode="auto">
          <a:xfrm>
            <a:off x="5270209" y="3134663"/>
            <a:ext cx="372081" cy="493528"/>
          </a:xfrm>
          <a:custGeom>
            <a:avLst/>
            <a:gdLst/>
            <a:ahLst/>
            <a:cxnLst>
              <a:cxn ang="0">
                <a:pos x="1" y="100"/>
              </a:cxn>
              <a:cxn ang="0">
                <a:pos x="1" y="99"/>
              </a:cxn>
              <a:cxn ang="0">
                <a:pos x="3" y="44"/>
              </a:cxn>
              <a:cxn ang="0">
                <a:pos x="5" y="116"/>
              </a:cxn>
              <a:cxn ang="0">
                <a:pos x="7" y="41"/>
              </a:cxn>
              <a:cxn ang="0">
                <a:pos x="8" y="53"/>
              </a:cxn>
              <a:cxn ang="0">
                <a:pos x="8" y="44"/>
              </a:cxn>
              <a:cxn ang="0">
                <a:pos x="10" y="26"/>
              </a:cxn>
              <a:cxn ang="0">
                <a:pos x="12" y="90"/>
              </a:cxn>
              <a:cxn ang="0">
                <a:pos x="14" y="19"/>
              </a:cxn>
              <a:cxn ang="0">
                <a:pos x="15" y="108"/>
              </a:cxn>
              <a:cxn ang="0">
                <a:pos x="15" y="82"/>
              </a:cxn>
              <a:cxn ang="0">
                <a:pos x="17" y="39"/>
              </a:cxn>
              <a:cxn ang="0">
                <a:pos x="19" y="113"/>
              </a:cxn>
              <a:cxn ang="0">
                <a:pos x="21" y="56"/>
              </a:cxn>
              <a:cxn ang="0">
                <a:pos x="22" y="63"/>
              </a:cxn>
              <a:cxn ang="0">
                <a:pos x="22" y="79"/>
              </a:cxn>
              <a:cxn ang="0">
                <a:pos x="24" y="79"/>
              </a:cxn>
              <a:cxn ang="0">
                <a:pos x="26" y="71"/>
              </a:cxn>
              <a:cxn ang="0">
                <a:pos x="28" y="94"/>
              </a:cxn>
              <a:cxn ang="0">
                <a:pos x="29" y="48"/>
              </a:cxn>
              <a:cxn ang="0">
                <a:pos x="31" y="134"/>
              </a:cxn>
              <a:cxn ang="0">
                <a:pos x="31" y="74"/>
              </a:cxn>
              <a:cxn ang="0">
                <a:pos x="33" y="33"/>
              </a:cxn>
              <a:cxn ang="0">
                <a:pos x="34" y="135"/>
              </a:cxn>
              <a:cxn ang="0">
                <a:pos x="36" y="74"/>
              </a:cxn>
              <a:cxn ang="0">
                <a:pos x="36" y="52"/>
              </a:cxn>
              <a:cxn ang="0">
                <a:pos x="38" y="59"/>
              </a:cxn>
              <a:cxn ang="0">
                <a:pos x="40" y="110"/>
              </a:cxn>
              <a:cxn ang="0">
                <a:pos x="41" y="131"/>
              </a:cxn>
              <a:cxn ang="0">
                <a:pos x="43" y="69"/>
              </a:cxn>
              <a:cxn ang="0">
                <a:pos x="45" y="38"/>
              </a:cxn>
              <a:cxn ang="0">
                <a:pos x="45" y="99"/>
              </a:cxn>
              <a:cxn ang="0">
                <a:pos x="47" y="34"/>
              </a:cxn>
              <a:cxn ang="0">
                <a:pos x="48" y="74"/>
              </a:cxn>
              <a:cxn ang="0">
                <a:pos x="50" y="69"/>
              </a:cxn>
              <a:cxn ang="0">
                <a:pos x="52" y="119"/>
              </a:cxn>
              <a:cxn ang="0">
                <a:pos x="54" y="65"/>
              </a:cxn>
              <a:cxn ang="0">
                <a:pos x="54" y="111"/>
              </a:cxn>
              <a:cxn ang="0">
                <a:pos x="55" y="75"/>
              </a:cxn>
              <a:cxn ang="0">
                <a:pos x="57" y="50"/>
              </a:cxn>
              <a:cxn ang="0">
                <a:pos x="59" y="81"/>
              </a:cxn>
            </a:cxnLst>
            <a:rect l="0" t="0" r="r" b="b"/>
            <a:pathLst>
              <a:path w="59" h="148">
                <a:moveTo>
                  <a:pt x="0" y="76"/>
                </a:moveTo>
                <a:lnTo>
                  <a:pt x="0" y="103"/>
                </a:lnTo>
                <a:lnTo>
                  <a:pt x="1" y="100"/>
                </a:lnTo>
                <a:lnTo>
                  <a:pt x="1" y="110"/>
                </a:lnTo>
                <a:lnTo>
                  <a:pt x="1" y="37"/>
                </a:lnTo>
                <a:lnTo>
                  <a:pt x="1" y="99"/>
                </a:lnTo>
                <a:lnTo>
                  <a:pt x="3" y="98"/>
                </a:lnTo>
                <a:lnTo>
                  <a:pt x="3" y="120"/>
                </a:lnTo>
                <a:lnTo>
                  <a:pt x="3" y="44"/>
                </a:lnTo>
                <a:lnTo>
                  <a:pt x="3" y="75"/>
                </a:lnTo>
                <a:lnTo>
                  <a:pt x="5" y="99"/>
                </a:lnTo>
                <a:lnTo>
                  <a:pt x="5" y="116"/>
                </a:lnTo>
                <a:lnTo>
                  <a:pt x="5" y="31"/>
                </a:lnTo>
                <a:lnTo>
                  <a:pt x="5" y="38"/>
                </a:lnTo>
                <a:lnTo>
                  <a:pt x="7" y="41"/>
                </a:lnTo>
                <a:lnTo>
                  <a:pt x="7" y="97"/>
                </a:lnTo>
                <a:lnTo>
                  <a:pt x="7" y="74"/>
                </a:lnTo>
                <a:lnTo>
                  <a:pt x="8" y="53"/>
                </a:lnTo>
                <a:lnTo>
                  <a:pt x="8" y="84"/>
                </a:lnTo>
                <a:lnTo>
                  <a:pt x="8" y="37"/>
                </a:lnTo>
                <a:lnTo>
                  <a:pt x="8" y="44"/>
                </a:lnTo>
                <a:lnTo>
                  <a:pt x="10" y="40"/>
                </a:lnTo>
                <a:lnTo>
                  <a:pt x="10" y="111"/>
                </a:lnTo>
                <a:lnTo>
                  <a:pt x="10" y="26"/>
                </a:lnTo>
                <a:lnTo>
                  <a:pt x="10" y="64"/>
                </a:lnTo>
                <a:lnTo>
                  <a:pt x="12" y="50"/>
                </a:lnTo>
                <a:lnTo>
                  <a:pt x="12" y="90"/>
                </a:lnTo>
                <a:lnTo>
                  <a:pt x="12" y="18"/>
                </a:lnTo>
                <a:lnTo>
                  <a:pt x="12" y="25"/>
                </a:lnTo>
                <a:lnTo>
                  <a:pt x="14" y="19"/>
                </a:lnTo>
                <a:lnTo>
                  <a:pt x="14" y="0"/>
                </a:lnTo>
                <a:lnTo>
                  <a:pt x="14" y="116"/>
                </a:lnTo>
                <a:lnTo>
                  <a:pt x="15" y="108"/>
                </a:lnTo>
                <a:lnTo>
                  <a:pt x="15" y="118"/>
                </a:lnTo>
                <a:lnTo>
                  <a:pt x="15" y="60"/>
                </a:lnTo>
                <a:lnTo>
                  <a:pt x="15" y="82"/>
                </a:lnTo>
                <a:lnTo>
                  <a:pt x="17" y="84"/>
                </a:lnTo>
                <a:lnTo>
                  <a:pt x="17" y="132"/>
                </a:lnTo>
                <a:lnTo>
                  <a:pt x="17" y="39"/>
                </a:lnTo>
                <a:lnTo>
                  <a:pt x="17" y="109"/>
                </a:lnTo>
                <a:lnTo>
                  <a:pt x="19" y="106"/>
                </a:lnTo>
                <a:lnTo>
                  <a:pt x="19" y="113"/>
                </a:lnTo>
                <a:lnTo>
                  <a:pt x="19" y="61"/>
                </a:lnTo>
                <a:lnTo>
                  <a:pt x="19" y="64"/>
                </a:lnTo>
                <a:lnTo>
                  <a:pt x="21" y="56"/>
                </a:lnTo>
                <a:lnTo>
                  <a:pt x="21" y="105"/>
                </a:lnTo>
                <a:lnTo>
                  <a:pt x="21" y="54"/>
                </a:lnTo>
                <a:lnTo>
                  <a:pt x="22" y="63"/>
                </a:lnTo>
                <a:lnTo>
                  <a:pt x="22" y="130"/>
                </a:lnTo>
                <a:lnTo>
                  <a:pt x="22" y="53"/>
                </a:lnTo>
                <a:lnTo>
                  <a:pt x="22" y="79"/>
                </a:lnTo>
                <a:lnTo>
                  <a:pt x="24" y="69"/>
                </a:lnTo>
                <a:lnTo>
                  <a:pt x="24" y="38"/>
                </a:lnTo>
                <a:lnTo>
                  <a:pt x="24" y="79"/>
                </a:lnTo>
                <a:lnTo>
                  <a:pt x="26" y="96"/>
                </a:lnTo>
                <a:lnTo>
                  <a:pt x="26" y="118"/>
                </a:lnTo>
                <a:lnTo>
                  <a:pt x="26" y="71"/>
                </a:lnTo>
                <a:lnTo>
                  <a:pt x="26" y="97"/>
                </a:lnTo>
                <a:lnTo>
                  <a:pt x="28" y="64"/>
                </a:lnTo>
                <a:lnTo>
                  <a:pt x="28" y="94"/>
                </a:lnTo>
                <a:lnTo>
                  <a:pt x="28" y="39"/>
                </a:lnTo>
                <a:lnTo>
                  <a:pt x="28" y="44"/>
                </a:lnTo>
                <a:lnTo>
                  <a:pt x="29" y="48"/>
                </a:lnTo>
                <a:lnTo>
                  <a:pt x="29" y="125"/>
                </a:lnTo>
                <a:lnTo>
                  <a:pt x="29" y="118"/>
                </a:lnTo>
                <a:lnTo>
                  <a:pt x="31" y="134"/>
                </a:lnTo>
                <a:lnTo>
                  <a:pt x="31" y="135"/>
                </a:lnTo>
                <a:lnTo>
                  <a:pt x="31" y="53"/>
                </a:lnTo>
                <a:lnTo>
                  <a:pt x="31" y="74"/>
                </a:lnTo>
                <a:lnTo>
                  <a:pt x="33" y="87"/>
                </a:lnTo>
                <a:lnTo>
                  <a:pt x="33" y="138"/>
                </a:lnTo>
                <a:lnTo>
                  <a:pt x="33" y="33"/>
                </a:lnTo>
                <a:lnTo>
                  <a:pt x="33" y="108"/>
                </a:lnTo>
                <a:lnTo>
                  <a:pt x="34" y="105"/>
                </a:lnTo>
                <a:lnTo>
                  <a:pt x="34" y="135"/>
                </a:lnTo>
                <a:lnTo>
                  <a:pt x="34" y="50"/>
                </a:lnTo>
                <a:lnTo>
                  <a:pt x="34" y="59"/>
                </a:lnTo>
                <a:lnTo>
                  <a:pt x="36" y="74"/>
                </a:lnTo>
                <a:lnTo>
                  <a:pt x="36" y="119"/>
                </a:lnTo>
                <a:lnTo>
                  <a:pt x="36" y="52"/>
                </a:lnTo>
                <a:lnTo>
                  <a:pt x="36" y="52"/>
                </a:lnTo>
                <a:lnTo>
                  <a:pt x="38" y="62"/>
                </a:lnTo>
                <a:lnTo>
                  <a:pt x="38" y="143"/>
                </a:lnTo>
                <a:lnTo>
                  <a:pt x="38" y="59"/>
                </a:lnTo>
                <a:lnTo>
                  <a:pt x="38" y="111"/>
                </a:lnTo>
                <a:lnTo>
                  <a:pt x="40" y="94"/>
                </a:lnTo>
                <a:lnTo>
                  <a:pt x="40" y="110"/>
                </a:lnTo>
                <a:lnTo>
                  <a:pt x="40" y="56"/>
                </a:lnTo>
                <a:lnTo>
                  <a:pt x="41" y="66"/>
                </a:lnTo>
                <a:lnTo>
                  <a:pt x="41" y="131"/>
                </a:lnTo>
                <a:lnTo>
                  <a:pt x="41" y="41"/>
                </a:lnTo>
                <a:lnTo>
                  <a:pt x="41" y="74"/>
                </a:lnTo>
                <a:lnTo>
                  <a:pt x="43" y="69"/>
                </a:lnTo>
                <a:lnTo>
                  <a:pt x="43" y="70"/>
                </a:lnTo>
                <a:lnTo>
                  <a:pt x="43" y="28"/>
                </a:lnTo>
                <a:lnTo>
                  <a:pt x="45" y="38"/>
                </a:lnTo>
                <a:lnTo>
                  <a:pt x="45" y="106"/>
                </a:lnTo>
                <a:lnTo>
                  <a:pt x="45" y="33"/>
                </a:lnTo>
                <a:lnTo>
                  <a:pt x="45" y="99"/>
                </a:lnTo>
                <a:lnTo>
                  <a:pt x="47" y="107"/>
                </a:lnTo>
                <a:lnTo>
                  <a:pt x="47" y="148"/>
                </a:lnTo>
                <a:lnTo>
                  <a:pt x="47" y="34"/>
                </a:lnTo>
                <a:lnTo>
                  <a:pt x="47" y="73"/>
                </a:lnTo>
                <a:lnTo>
                  <a:pt x="48" y="67"/>
                </a:lnTo>
                <a:lnTo>
                  <a:pt x="48" y="74"/>
                </a:lnTo>
                <a:lnTo>
                  <a:pt x="48" y="42"/>
                </a:lnTo>
                <a:lnTo>
                  <a:pt x="48" y="62"/>
                </a:lnTo>
                <a:lnTo>
                  <a:pt x="50" y="69"/>
                </a:lnTo>
                <a:lnTo>
                  <a:pt x="50" y="125"/>
                </a:lnTo>
                <a:lnTo>
                  <a:pt x="50" y="112"/>
                </a:lnTo>
                <a:lnTo>
                  <a:pt x="52" y="119"/>
                </a:lnTo>
                <a:lnTo>
                  <a:pt x="52" y="146"/>
                </a:lnTo>
                <a:lnTo>
                  <a:pt x="52" y="51"/>
                </a:lnTo>
                <a:lnTo>
                  <a:pt x="54" y="65"/>
                </a:lnTo>
                <a:lnTo>
                  <a:pt x="54" y="127"/>
                </a:lnTo>
                <a:lnTo>
                  <a:pt x="54" y="56"/>
                </a:lnTo>
                <a:lnTo>
                  <a:pt x="54" y="111"/>
                </a:lnTo>
                <a:lnTo>
                  <a:pt x="55" y="99"/>
                </a:lnTo>
                <a:lnTo>
                  <a:pt x="55" y="50"/>
                </a:lnTo>
                <a:lnTo>
                  <a:pt x="55" y="75"/>
                </a:lnTo>
                <a:lnTo>
                  <a:pt x="57" y="81"/>
                </a:lnTo>
                <a:lnTo>
                  <a:pt x="57" y="145"/>
                </a:lnTo>
                <a:lnTo>
                  <a:pt x="57" y="50"/>
                </a:lnTo>
                <a:lnTo>
                  <a:pt x="57" y="66"/>
                </a:lnTo>
                <a:lnTo>
                  <a:pt x="59" y="56"/>
                </a:lnTo>
                <a:lnTo>
                  <a:pt x="59" y="81"/>
                </a:lnTo>
                <a:lnTo>
                  <a:pt x="59" y="38"/>
                </a:lnTo>
                <a:lnTo>
                  <a:pt x="59" y="73"/>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2" name="Freeform 78"/>
          <p:cNvSpPr>
            <a:spLocks/>
          </p:cNvSpPr>
          <p:nvPr/>
        </p:nvSpPr>
        <p:spPr bwMode="auto">
          <a:xfrm>
            <a:off x="5642295" y="3181350"/>
            <a:ext cx="384697" cy="463515"/>
          </a:xfrm>
          <a:custGeom>
            <a:avLst/>
            <a:gdLst/>
            <a:ahLst/>
            <a:cxnLst>
              <a:cxn ang="0">
                <a:pos x="2" y="8"/>
              </a:cxn>
              <a:cxn ang="0">
                <a:pos x="3" y="88"/>
              </a:cxn>
              <a:cxn ang="0">
                <a:pos x="5" y="36"/>
              </a:cxn>
              <a:cxn ang="0">
                <a:pos x="5" y="74"/>
              </a:cxn>
              <a:cxn ang="0">
                <a:pos x="7" y="36"/>
              </a:cxn>
              <a:cxn ang="0">
                <a:pos x="9" y="106"/>
              </a:cxn>
              <a:cxn ang="0">
                <a:pos x="10" y="40"/>
              </a:cxn>
              <a:cxn ang="0">
                <a:pos x="10" y="62"/>
              </a:cxn>
              <a:cxn ang="0">
                <a:pos x="12" y="13"/>
              </a:cxn>
              <a:cxn ang="0">
                <a:pos x="14" y="61"/>
              </a:cxn>
              <a:cxn ang="0">
                <a:pos x="15" y="34"/>
              </a:cxn>
              <a:cxn ang="0">
                <a:pos x="15" y="108"/>
              </a:cxn>
              <a:cxn ang="0">
                <a:pos x="17" y="75"/>
              </a:cxn>
              <a:cxn ang="0">
                <a:pos x="19" y="21"/>
              </a:cxn>
              <a:cxn ang="0">
                <a:pos x="21" y="27"/>
              </a:cxn>
              <a:cxn ang="0">
                <a:pos x="22" y="16"/>
              </a:cxn>
              <a:cxn ang="0">
                <a:pos x="24" y="111"/>
              </a:cxn>
              <a:cxn ang="0">
                <a:pos x="26" y="51"/>
              </a:cxn>
              <a:cxn ang="0">
                <a:pos x="26" y="37"/>
              </a:cxn>
              <a:cxn ang="0">
                <a:pos x="28" y="11"/>
              </a:cxn>
              <a:cxn ang="0">
                <a:pos x="29" y="108"/>
              </a:cxn>
              <a:cxn ang="0">
                <a:pos x="31" y="101"/>
              </a:cxn>
              <a:cxn ang="0">
                <a:pos x="33" y="54"/>
              </a:cxn>
              <a:cxn ang="0">
                <a:pos x="35" y="81"/>
              </a:cxn>
              <a:cxn ang="0">
                <a:pos x="36" y="36"/>
              </a:cxn>
              <a:cxn ang="0">
                <a:pos x="36" y="65"/>
              </a:cxn>
              <a:cxn ang="0">
                <a:pos x="38" y="19"/>
              </a:cxn>
              <a:cxn ang="0">
                <a:pos x="40" y="97"/>
              </a:cxn>
              <a:cxn ang="0">
                <a:pos x="42" y="54"/>
              </a:cxn>
              <a:cxn ang="0">
                <a:pos x="43" y="66"/>
              </a:cxn>
              <a:cxn ang="0">
                <a:pos x="45" y="54"/>
              </a:cxn>
              <a:cxn ang="0">
                <a:pos x="45" y="11"/>
              </a:cxn>
              <a:cxn ang="0">
                <a:pos x="47" y="11"/>
              </a:cxn>
              <a:cxn ang="0">
                <a:pos x="49" y="123"/>
              </a:cxn>
              <a:cxn ang="0">
                <a:pos x="50" y="99"/>
              </a:cxn>
              <a:cxn ang="0">
                <a:pos x="52" y="39"/>
              </a:cxn>
              <a:cxn ang="0">
                <a:pos x="54" y="83"/>
              </a:cxn>
              <a:cxn ang="0">
                <a:pos x="54" y="44"/>
              </a:cxn>
              <a:cxn ang="0">
                <a:pos x="55" y="20"/>
              </a:cxn>
              <a:cxn ang="0">
                <a:pos x="57" y="108"/>
              </a:cxn>
              <a:cxn ang="0">
                <a:pos x="59" y="94"/>
              </a:cxn>
              <a:cxn ang="0">
                <a:pos x="61" y="33"/>
              </a:cxn>
            </a:cxnLst>
            <a:rect l="0" t="0" r="r" b="b"/>
            <a:pathLst>
              <a:path w="61" h="139">
                <a:moveTo>
                  <a:pt x="0" y="59"/>
                </a:moveTo>
                <a:lnTo>
                  <a:pt x="2" y="63"/>
                </a:lnTo>
                <a:lnTo>
                  <a:pt x="2" y="8"/>
                </a:lnTo>
                <a:lnTo>
                  <a:pt x="2" y="81"/>
                </a:lnTo>
                <a:lnTo>
                  <a:pt x="3" y="73"/>
                </a:lnTo>
                <a:lnTo>
                  <a:pt x="3" y="88"/>
                </a:lnTo>
                <a:lnTo>
                  <a:pt x="3" y="12"/>
                </a:lnTo>
                <a:lnTo>
                  <a:pt x="3" y="27"/>
                </a:lnTo>
                <a:lnTo>
                  <a:pt x="5" y="36"/>
                </a:lnTo>
                <a:lnTo>
                  <a:pt x="5" y="76"/>
                </a:lnTo>
                <a:lnTo>
                  <a:pt x="5" y="5"/>
                </a:lnTo>
                <a:lnTo>
                  <a:pt x="5" y="74"/>
                </a:lnTo>
                <a:lnTo>
                  <a:pt x="7" y="89"/>
                </a:lnTo>
                <a:lnTo>
                  <a:pt x="7" y="92"/>
                </a:lnTo>
                <a:lnTo>
                  <a:pt x="7" y="36"/>
                </a:lnTo>
                <a:lnTo>
                  <a:pt x="7" y="68"/>
                </a:lnTo>
                <a:lnTo>
                  <a:pt x="9" y="92"/>
                </a:lnTo>
                <a:lnTo>
                  <a:pt x="9" y="106"/>
                </a:lnTo>
                <a:lnTo>
                  <a:pt x="9" y="26"/>
                </a:lnTo>
                <a:lnTo>
                  <a:pt x="9" y="41"/>
                </a:lnTo>
                <a:lnTo>
                  <a:pt x="10" y="40"/>
                </a:lnTo>
                <a:lnTo>
                  <a:pt x="10" y="108"/>
                </a:lnTo>
                <a:lnTo>
                  <a:pt x="10" y="29"/>
                </a:lnTo>
                <a:lnTo>
                  <a:pt x="10" y="62"/>
                </a:lnTo>
                <a:lnTo>
                  <a:pt x="12" y="57"/>
                </a:lnTo>
                <a:lnTo>
                  <a:pt x="12" y="74"/>
                </a:lnTo>
                <a:lnTo>
                  <a:pt x="12" y="13"/>
                </a:lnTo>
                <a:lnTo>
                  <a:pt x="12" y="56"/>
                </a:lnTo>
                <a:lnTo>
                  <a:pt x="14" y="50"/>
                </a:lnTo>
                <a:lnTo>
                  <a:pt x="14" y="61"/>
                </a:lnTo>
                <a:lnTo>
                  <a:pt x="14" y="2"/>
                </a:lnTo>
                <a:lnTo>
                  <a:pt x="14" y="38"/>
                </a:lnTo>
                <a:lnTo>
                  <a:pt x="15" y="34"/>
                </a:lnTo>
                <a:lnTo>
                  <a:pt x="15" y="132"/>
                </a:lnTo>
                <a:lnTo>
                  <a:pt x="15" y="13"/>
                </a:lnTo>
                <a:lnTo>
                  <a:pt x="15" y="108"/>
                </a:lnTo>
                <a:lnTo>
                  <a:pt x="17" y="109"/>
                </a:lnTo>
                <a:lnTo>
                  <a:pt x="17" y="21"/>
                </a:lnTo>
                <a:lnTo>
                  <a:pt x="17" y="75"/>
                </a:lnTo>
                <a:lnTo>
                  <a:pt x="19" y="83"/>
                </a:lnTo>
                <a:lnTo>
                  <a:pt x="19" y="17"/>
                </a:lnTo>
                <a:lnTo>
                  <a:pt x="19" y="21"/>
                </a:lnTo>
                <a:lnTo>
                  <a:pt x="21" y="46"/>
                </a:lnTo>
                <a:lnTo>
                  <a:pt x="21" y="0"/>
                </a:lnTo>
                <a:lnTo>
                  <a:pt x="21" y="27"/>
                </a:lnTo>
                <a:lnTo>
                  <a:pt x="22" y="28"/>
                </a:lnTo>
                <a:lnTo>
                  <a:pt x="22" y="70"/>
                </a:lnTo>
                <a:lnTo>
                  <a:pt x="22" y="16"/>
                </a:lnTo>
                <a:lnTo>
                  <a:pt x="22" y="55"/>
                </a:lnTo>
                <a:lnTo>
                  <a:pt x="24" y="63"/>
                </a:lnTo>
                <a:lnTo>
                  <a:pt x="24" y="111"/>
                </a:lnTo>
                <a:lnTo>
                  <a:pt x="24" y="54"/>
                </a:lnTo>
                <a:lnTo>
                  <a:pt x="24" y="83"/>
                </a:lnTo>
                <a:lnTo>
                  <a:pt x="26" y="51"/>
                </a:lnTo>
                <a:lnTo>
                  <a:pt x="26" y="60"/>
                </a:lnTo>
                <a:lnTo>
                  <a:pt x="26" y="34"/>
                </a:lnTo>
                <a:lnTo>
                  <a:pt x="26" y="37"/>
                </a:lnTo>
                <a:lnTo>
                  <a:pt x="28" y="36"/>
                </a:lnTo>
                <a:lnTo>
                  <a:pt x="28" y="98"/>
                </a:lnTo>
                <a:lnTo>
                  <a:pt x="28" y="11"/>
                </a:lnTo>
                <a:lnTo>
                  <a:pt x="28" y="40"/>
                </a:lnTo>
                <a:lnTo>
                  <a:pt x="29" y="36"/>
                </a:lnTo>
                <a:lnTo>
                  <a:pt x="29" y="108"/>
                </a:lnTo>
                <a:lnTo>
                  <a:pt x="29" y="100"/>
                </a:lnTo>
                <a:lnTo>
                  <a:pt x="31" y="89"/>
                </a:lnTo>
                <a:lnTo>
                  <a:pt x="31" y="101"/>
                </a:lnTo>
                <a:lnTo>
                  <a:pt x="31" y="35"/>
                </a:lnTo>
                <a:lnTo>
                  <a:pt x="31" y="48"/>
                </a:lnTo>
                <a:lnTo>
                  <a:pt x="33" y="54"/>
                </a:lnTo>
                <a:lnTo>
                  <a:pt x="33" y="14"/>
                </a:lnTo>
                <a:lnTo>
                  <a:pt x="33" y="91"/>
                </a:lnTo>
                <a:lnTo>
                  <a:pt x="35" y="81"/>
                </a:lnTo>
                <a:lnTo>
                  <a:pt x="35" y="113"/>
                </a:lnTo>
                <a:lnTo>
                  <a:pt x="35" y="47"/>
                </a:lnTo>
                <a:lnTo>
                  <a:pt x="36" y="36"/>
                </a:lnTo>
                <a:lnTo>
                  <a:pt x="36" y="71"/>
                </a:lnTo>
                <a:lnTo>
                  <a:pt x="36" y="25"/>
                </a:lnTo>
                <a:lnTo>
                  <a:pt x="36" y="65"/>
                </a:lnTo>
                <a:lnTo>
                  <a:pt x="38" y="79"/>
                </a:lnTo>
                <a:lnTo>
                  <a:pt x="38" y="95"/>
                </a:lnTo>
                <a:lnTo>
                  <a:pt x="38" y="19"/>
                </a:lnTo>
                <a:lnTo>
                  <a:pt x="38" y="24"/>
                </a:lnTo>
                <a:lnTo>
                  <a:pt x="40" y="67"/>
                </a:lnTo>
                <a:lnTo>
                  <a:pt x="40" y="97"/>
                </a:lnTo>
                <a:lnTo>
                  <a:pt x="40" y="28"/>
                </a:lnTo>
                <a:lnTo>
                  <a:pt x="40" y="39"/>
                </a:lnTo>
                <a:lnTo>
                  <a:pt x="42" y="54"/>
                </a:lnTo>
                <a:lnTo>
                  <a:pt x="42" y="139"/>
                </a:lnTo>
                <a:lnTo>
                  <a:pt x="42" y="64"/>
                </a:lnTo>
                <a:lnTo>
                  <a:pt x="43" y="66"/>
                </a:lnTo>
                <a:lnTo>
                  <a:pt x="43" y="8"/>
                </a:lnTo>
                <a:lnTo>
                  <a:pt x="43" y="44"/>
                </a:lnTo>
                <a:lnTo>
                  <a:pt x="45" y="54"/>
                </a:lnTo>
                <a:lnTo>
                  <a:pt x="45" y="97"/>
                </a:lnTo>
                <a:lnTo>
                  <a:pt x="45" y="1"/>
                </a:lnTo>
                <a:lnTo>
                  <a:pt x="45" y="11"/>
                </a:lnTo>
                <a:lnTo>
                  <a:pt x="47" y="13"/>
                </a:lnTo>
                <a:lnTo>
                  <a:pt x="47" y="76"/>
                </a:lnTo>
                <a:lnTo>
                  <a:pt x="47" y="11"/>
                </a:lnTo>
                <a:lnTo>
                  <a:pt x="47" y="61"/>
                </a:lnTo>
                <a:lnTo>
                  <a:pt x="49" y="57"/>
                </a:lnTo>
                <a:lnTo>
                  <a:pt x="49" y="123"/>
                </a:lnTo>
                <a:lnTo>
                  <a:pt x="49" y="54"/>
                </a:lnTo>
                <a:lnTo>
                  <a:pt x="49" y="97"/>
                </a:lnTo>
                <a:lnTo>
                  <a:pt x="50" y="99"/>
                </a:lnTo>
                <a:lnTo>
                  <a:pt x="50" y="102"/>
                </a:lnTo>
                <a:lnTo>
                  <a:pt x="50" y="36"/>
                </a:lnTo>
                <a:lnTo>
                  <a:pt x="52" y="39"/>
                </a:lnTo>
                <a:lnTo>
                  <a:pt x="52" y="16"/>
                </a:lnTo>
                <a:lnTo>
                  <a:pt x="52" y="67"/>
                </a:lnTo>
                <a:lnTo>
                  <a:pt x="54" y="83"/>
                </a:lnTo>
                <a:lnTo>
                  <a:pt x="54" y="95"/>
                </a:lnTo>
                <a:lnTo>
                  <a:pt x="54" y="31"/>
                </a:lnTo>
                <a:lnTo>
                  <a:pt x="54" y="44"/>
                </a:lnTo>
                <a:lnTo>
                  <a:pt x="55" y="39"/>
                </a:lnTo>
                <a:lnTo>
                  <a:pt x="55" y="113"/>
                </a:lnTo>
                <a:lnTo>
                  <a:pt x="55" y="20"/>
                </a:lnTo>
                <a:lnTo>
                  <a:pt x="55" y="76"/>
                </a:lnTo>
                <a:lnTo>
                  <a:pt x="57" y="70"/>
                </a:lnTo>
                <a:lnTo>
                  <a:pt x="57" y="108"/>
                </a:lnTo>
                <a:lnTo>
                  <a:pt x="57" y="33"/>
                </a:lnTo>
                <a:lnTo>
                  <a:pt x="57" y="98"/>
                </a:lnTo>
                <a:lnTo>
                  <a:pt x="59" y="94"/>
                </a:lnTo>
                <a:lnTo>
                  <a:pt x="59" y="14"/>
                </a:lnTo>
                <a:lnTo>
                  <a:pt x="59" y="65"/>
                </a:lnTo>
                <a:lnTo>
                  <a:pt x="61" y="33"/>
                </a:lnTo>
                <a:lnTo>
                  <a:pt x="61" y="104"/>
                </a:lnTo>
                <a:lnTo>
                  <a:pt x="61" y="15"/>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3" name="Freeform 79"/>
          <p:cNvSpPr>
            <a:spLocks/>
          </p:cNvSpPr>
          <p:nvPr/>
        </p:nvSpPr>
        <p:spPr bwMode="auto">
          <a:xfrm>
            <a:off x="6026991" y="3171344"/>
            <a:ext cx="384697" cy="466850"/>
          </a:xfrm>
          <a:custGeom>
            <a:avLst/>
            <a:gdLst/>
            <a:ahLst/>
            <a:cxnLst>
              <a:cxn ang="0">
                <a:pos x="1" y="93"/>
              </a:cxn>
              <a:cxn ang="0">
                <a:pos x="1" y="98"/>
              </a:cxn>
              <a:cxn ang="0">
                <a:pos x="3" y="68"/>
              </a:cxn>
              <a:cxn ang="0">
                <a:pos x="5" y="49"/>
              </a:cxn>
              <a:cxn ang="0">
                <a:pos x="7" y="107"/>
              </a:cxn>
              <a:cxn ang="0">
                <a:pos x="8" y="42"/>
              </a:cxn>
              <a:cxn ang="0">
                <a:pos x="8" y="87"/>
              </a:cxn>
              <a:cxn ang="0">
                <a:pos x="10" y="40"/>
              </a:cxn>
              <a:cxn ang="0">
                <a:pos x="12" y="88"/>
              </a:cxn>
              <a:cxn ang="0">
                <a:pos x="14" y="76"/>
              </a:cxn>
              <a:cxn ang="0">
                <a:pos x="14" y="30"/>
              </a:cxn>
              <a:cxn ang="0">
                <a:pos x="15" y="13"/>
              </a:cxn>
              <a:cxn ang="0">
                <a:pos x="17" y="119"/>
              </a:cxn>
              <a:cxn ang="0">
                <a:pos x="19" y="46"/>
              </a:cxn>
              <a:cxn ang="0">
                <a:pos x="19" y="41"/>
              </a:cxn>
              <a:cxn ang="0">
                <a:pos x="21" y="98"/>
              </a:cxn>
              <a:cxn ang="0">
                <a:pos x="22" y="12"/>
              </a:cxn>
              <a:cxn ang="0">
                <a:pos x="24" y="3"/>
              </a:cxn>
              <a:cxn ang="0">
                <a:pos x="26" y="79"/>
              </a:cxn>
              <a:cxn ang="0">
                <a:pos x="28" y="24"/>
              </a:cxn>
              <a:cxn ang="0">
                <a:pos x="28" y="73"/>
              </a:cxn>
              <a:cxn ang="0">
                <a:pos x="29" y="31"/>
              </a:cxn>
              <a:cxn ang="0">
                <a:pos x="31" y="119"/>
              </a:cxn>
              <a:cxn ang="0">
                <a:pos x="33" y="45"/>
              </a:cxn>
              <a:cxn ang="0">
                <a:pos x="35" y="6"/>
              </a:cxn>
              <a:cxn ang="0">
                <a:pos x="36" y="131"/>
              </a:cxn>
              <a:cxn ang="0">
                <a:pos x="38" y="64"/>
              </a:cxn>
              <a:cxn ang="0">
                <a:pos x="40" y="39"/>
              </a:cxn>
              <a:cxn ang="0">
                <a:pos x="40" y="93"/>
              </a:cxn>
              <a:cxn ang="0">
                <a:pos x="41" y="31"/>
              </a:cxn>
              <a:cxn ang="0">
                <a:pos x="43" y="123"/>
              </a:cxn>
              <a:cxn ang="0">
                <a:pos x="45" y="111"/>
              </a:cxn>
              <a:cxn ang="0">
                <a:pos x="45" y="34"/>
              </a:cxn>
              <a:cxn ang="0">
                <a:pos x="47" y="25"/>
              </a:cxn>
              <a:cxn ang="0">
                <a:pos x="48" y="140"/>
              </a:cxn>
              <a:cxn ang="0">
                <a:pos x="50" y="0"/>
              </a:cxn>
              <a:cxn ang="0">
                <a:pos x="52" y="124"/>
              </a:cxn>
              <a:cxn ang="0">
                <a:pos x="54" y="24"/>
              </a:cxn>
              <a:cxn ang="0">
                <a:pos x="55" y="120"/>
              </a:cxn>
              <a:cxn ang="0">
                <a:pos x="57" y="73"/>
              </a:cxn>
              <a:cxn ang="0">
                <a:pos x="57" y="74"/>
              </a:cxn>
              <a:cxn ang="0">
                <a:pos x="59" y="39"/>
              </a:cxn>
            </a:cxnLst>
            <a:rect l="0" t="0" r="r" b="b"/>
            <a:pathLst>
              <a:path w="61" h="140">
                <a:moveTo>
                  <a:pt x="0" y="18"/>
                </a:moveTo>
                <a:lnTo>
                  <a:pt x="0" y="100"/>
                </a:lnTo>
                <a:lnTo>
                  <a:pt x="1" y="93"/>
                </a:lnTo>
                <a:lnTo>
                  <a:pt x="1" y="101"/>
                </a:lnTo>
                <a:lnTo>
                  <a:pt x="1" y="20"/>
                </a:lnTo>
                <a:lnTo>
                  <a:pt x="1" y="98"/>
                </a:lnTo>
                <a:lnTo>
                  <a:pt x="3" y="97"/>
                </a:lnTo>
                <a:lnTo>
                  <a:pt x="3" y="14"/>
                </a:lnTo>
                <a:lnTo>
                  <a:pt x="3" y="68"/>
                </a:lnTo>
                <a:lnTo>
                  <a:pt x="5" y="74"/>
                </a:lnTo>
                <a:lnTo>
                  <a:pt x="5" y="100"/>
                </a:lnTo>
                <a:lnTo>
                  <a:pt x="5" y="49"/>
                </a:lnTo>
                <a:lnTo>
                  <a:pt x="5" y="62"/>
                </a:lnTo>
                <a:lnTo>
                  <a:pt x="7" y="65"/>
                </a:lnTo>
                <a:lnTo>
                  <a:pt x="7" y="107"/>
                </a:lnTo>
                <a:lnTo>
                  <a:pt x="7" y="40"/>
                </a:lnTo>
                <a:lnTo>
                  <a:pt x="7" y="43"/>
                </a:lnTo>
                <a:lnTo>
                  <a:pt x="8" y="42"/>
                </a:lnTo>
                <a:lnTo>
                  <a:pt x="8" y="114"/>
                </a:lnTo>
                <a:lnTo>
                  <a:pt x="8" y="36"/>
                </a:lnTo>
                <a:lnTo>
                  <a:pt x="8" y="87"/>
                </a:lnTo>
                <a:lnTo>
                  <a:pt x="10" y="96"/>
                </a:lnTo>
                <a:lnTo>
                  <a:pt x="10" y="97"/>
                </a:lnTo>
                <a:lnTo>
                  <a:pt x="10" y="40"/>
                </a:lnTo>
                <a:lnTo>
                  <a:pt x="10" y="48"/>
                </a:lnTo>
                <a:lnTo>
                  <a:pt x="12" y="45"/>
                </a:lnTo>
                <a:lnTo>
                  <a:pt x="12" y="88"/>
                </a:lnTo>
                <a:lnTo>
                  <a:pt x="12" y="8"/>
                </a:lnTo>
                <a:lnTo>
                  <a:pt x="12" y="75"/>
                </a:lnTo>
                <a:lnTo>
                  <a:pt x="14" y="76"/>
                </a:lnTo>
                <a:lnTo>
                  <a:pt x="14" y="84"/>
                </a:lnTo>
                <a:lnTo>
                  <a:pt x="14" y="29"/>
                </a:lnTo>
                <a:lnTo>
                  <a:pt x="14" y="30"/>
                </a:lnTo>
                <a:lnTo>
                  <a:pt x="15" y="26"/>
                </a:lnTo>
                <a:lnTo>
                  <a:pt x="15" y="105"/>
                </a:lnTo>
                <a:lnTo>
                  <a:pt x="15" y="13"/>
                </a:lnTo>
                <a:lnTo>
                  <a:pt x="15" y="82"/>
                </a:lnTo>
                <a:lnTo>
                  <a:pt x="17" y="88"/>
                </a:lnTo>
                <a:lnTo>
                  <a:pt x="17" y="119"/>
                </a:lnTo>
                <a:lnTo>
                  <a:pt x="17" y="42"/>
                </a:lnTo>
                <a:lnTo>
                  <a:pt x="17" y="44"/>
                </a:lnTo>
                <a:lnTo>
                  <a:pt x="19" y="46"/>
                </a:lnTo>
                <a:lnTo>
                  <a:pt x="19" y="90"/>
                </a:lnTo>
                <a:lnTo>
                  <a:pt x="19" y="5"/>
                </a:lnTo>
                <a:lnTo>
                  <a:pt x="19" y="41"/>
                </a:lnTo>
                <a:lnTo>
                  <a:pt x="21" y="51"/>
                </a:lnTo>
                <a:lnTo>
                  <a:pt x="21" y="103"/>
                </a:lnTo>
                <a:lnTo>
                  <a:pt x="21" y="98"/>
                </a:lnTo>
                <a:lnTo>
                  <a:pt x="22" y="82"/>
                </a:lnTo>
                <a:lnTo>
                  <a:pt x="22" y="8"/>
                </a:lnTo>
                <a:lnTo>
                  <a:pt x="22" y="12"/>
                </a:lnTo>
                <a:lnTo>
                  <a:pt x="24" y="11"/>
                </a:lnTo>
                <a:lnTo>
                  <a:pt x="24" y="43"/>
                </a:lnTo>
                <a:lnTo>
                  <a:pt x="24" y="3"/>
                </a:lnTo>
                <a:lnTo>
                  <a:pt x="24" y="13"/>
                </a:lnTo>
                <a:lnTo>
                  <a:pt x="26" y="20"/>
                </a:lnTo>
                <a:lnTo>
                  <a:pt x="26" y="79"/>
                </a:lnTo>
                <a:lnTo>
                  <a:pt x="26" y="4"/>
                </a:lnTo>
                <a:lnTo>
                  <a:pt x="26" y="24"/>
                </a:lnTo>
                <a:lnTo>
                  <a:pt x="28" y="24"/>
                </a:lnTo>
                <a:lnTo>
                  <a:pt x="28" y="95"/>
                </a:lnTo>
                <a:lnTo>
                  <a:pt x="28" y="11"/>
                </a:lnTo>
                <a:lnTo>
                  <a:pt x="28" y="73"/>
                </a:lnTo>
                <a:lnTo>
                  <a:pt x="29" y="72"/>
                </a:lnTo>
                <a:lnTo>
                  <a:pt x="29" y="94"/>
                </a:lnTo>
                <a:lnTo>
                  <a:pt x="29" y="31"/>
                </a:lnTo>
                <a:lnTo>
                  <a:pt x="29" y="36"/>
                </a:lnTo>
                <a:lnTo>
                  <a:pt x="31" y="21"/>
                </a:lnTo>
                <a:lnTo>
                  <a:pt x="31" y="119"/>
                </a:lnTo>
                <a:lnTo>
                  <a:pt x="33" y="113"/>
                </a:lnTo>
                <a:lnTo>
                  <a:pt x="33" y="40"/>
                </a:lnTo>
                <a:lnTo>
                  <a:pt x="33" y="45"/>
                </a:lnTo>
                <a:lnTo>
                  <a:pt x="35" y="66"/>
                </a:lnTo>
                <a:lnTo>
                  <a:pt x="35" y="78"/>
                </a:lnTo>
                <a:lnTo>
                  <a:pt x="35" y="6"/>
                </a:lnTo>
                <a:lnTo>
                  <a:pt x="35" y="42"/>
                </a:lnTo>
                <a:lnTo>
                  <a:pt x="36" y="43"/>
                </a:lnTo>
                <a:lnTo>
                  <a:pt x="36" y="131"/>
                </a:lnTo>
                <a:lnTo>
                  <a:pt x="36" y="57"/>
                </a:lnTo>
                <a:lnTo>
                  <a:pt x="38" y="37"/>
                </a:lnTo>
                <a:lnTo>
                  <a:pt x="38" y="64"/>
                </a:lnTo>
                <a:lnTo>
                  <a:pt x="38" y="26"/>
                </a:lnTo>
                <a:lnTo>
                  <a:pt x="38" y="31"/>
                </a:lnTo>
                <a:lnTo>
                  <a:pt x="40" y="39"/>
                </a:lnTo>
                <a:lnTo>
                  <a:pt x="40" y="119"/>
                </a:lnTo>
                <a:lnTo>
                  <a:pt x="40" y="24"/>
                </a:lnTo>
                <a:lnTo>
                  <a:pt x="40" y="93"/>
                </a:lnTo>
                <a:lnTo>
                  <a:pt x="41" y="99"/>
                </a:lnTo>
                <a:lnTo>
                  <a:pt x="41" y="102"/>
                </a:lnTo>
                <a:lnTo>
                  <a:pt x="41" y="31"/>
                </a:lnTo>
                <a:lnTo>
                  <a:pt x="41" y="50"/>
                </a:lnTo>
                <a:lnTo>
                  <a:pt x="43" y="45"/>
                </a:lnTo>
                <a:lnTo>
                  <a:pt x="43" y="123"/>
                </a:lnTo>
                <a:lnTo>
                  <a:pt x="43" y="14"/>
                </a:lnTo>
                <a:lnTo>
                  <a:pt x="43" y="112"/>
                </a:lnTo>
                <a:lnTo>
                  <a:pt x="45" y="111"/>
                </a:lnTo>
                <a:lnTo>
                  <a:pt x="45" y="119"/>
                </a:lnTo>
                <a:lnTo>
                  <a:pt x="45" y="30"/>
                </a:lnTo>
                <a:lnTo>
                  <a:pt x="45" y="34"/>
                </a:lnTo>
                <a:lnTo>
                  <a:pt x="47" y="32"/>
                </a:lnTo>
                <a:lnTo>
                  <a:pt x="47" y="132"/>
                </a:lnTo>
                <a:lnTo>
                  <a:pt x="47" y="25"/>
                </a:lnTo>
                <a:lnTo>
                  <a:pt x="47" y="127"/>
                </a:lnTo>
                <a:lnTo>
                  <a:pt x="48" y="122"/>
                </a:lnTo>
                <a:lnTo>
                  <a:pt x="48" y="140"/>
                </a:lnTo>
                <a:lnTo>
                  <a:pt x="48" y="42"/>
                </a:lnTo>
                <a:lnTo>
                  <a:pt x="50" y="71"/>
                </a:lnTo>
                <a:lnTo>
                  <a:pt x="50" y="0"/>
                </a:lnTo>
                <a:lnTo>
                  <a:pt x="50" y="82"/>
                </a:lnTo>
                <a:lnTo>
                  <a:pt x="52" y="98"/>
                </a:lnTo>
                <a:lnTo>
                  <a:pt x="52" y="124"/>
                </a:lnTo>
                <a:lnTo>
                  <a:pt x="52" y="73"/>
                </a:lnTo>
                <a:lnTo>
                  <a:pt x="54" y="94"/>
                </a:lnTo>
                <a:lnTo>
                  <a:pt x="54" y="24"/>
                </a:lnTo>
                <a:lnTo>
                  <a:pt x="54" y="77"/>
                </a:lnTo>
                <a:lnTo>
                  <a:pt x="55" y="77"/>
                </a:lnTo>
                <a:lnTo>
                  <a:pt x="55" y="120"/>
                </a:lnTo>
                <a:lnTo>
                  <a:pt x="55" y="54"/>
                </a:lnTo>
                <a:lnTo>
                  <a:pt x="55" y="57"/>
                </a:lnTo>
                <a:lnTo>
                  <a:pt x="57" y="73"/>
                </a:lnTo>
                <a:lnTo>
                  <a:pt x="57" y="100"/>
                </a:lnTo>
                <a:lnTo>
                  <a:pt x="57" y="72"/>
                </a:lnTo>
                <a:lnTo>
                  <a:pt x="57" y="74"/>
                </a:lnTo>
                <a:lnTo>
                  <a:pt x="59" y="64"/>
                </a:lnTo>
                <a:lnTo>
                  <a:pt x="59" y="116"/>
                </a:lnTo>
                <a:lnTo>
                  <a:pt x="59" y="39"/>
                </a:lnTo>
                <a:lnTo>
                  <a:pt x="59" y="109"/>
                </a:lnTo>
                <a:lnTo>
                  <a:pt x="61" y="125"/>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4" name="Freeform 80"/>
          <p:cNvSpPr>
            <a:spLocks/>
          </p:cNvSpPr>
          <p:nvPr/>
        </p:nvSpPr>
        <p:spPr bwMode="auto">
          <a:xfrm>
            <a:off x="6411688" y="3097984"/>
            <a:ext cx="378393" cy="580227"/>
          </a:xfrm>
          <a:custGeom>
            <a:avLst/>
            <a:gdLst/>
            <a:ahLst/>
            <a:cxnLst>
              <a:cxn ang="0">
                <a:pos x="0" y="74"/>
              </a:cxn>
              <a:cxn ang="0">
                <a:pos x="1" y="131"/>
              </a:cxn>
              <a:cxn ang="0">
                <a:pos x="3" y="68"/>
              </a:cxn>
              <a:cxn ang="0">
                <a:pos x="3" y="76"/>
              </a:cxn>
              <a:cxn ang="0">
                <a:pos x="5" y="48"/>
              </a:cxn>
              <a:cxn ang="0">
                <a:pos x="7" y="147"/>
              </a:cxn>
              <a:cxn ang="0">
                <a:pos x="8" y="91"/>
              </a:cxn>
              <a:cxn ang="0">
                <a:pos x="10" y="86"/>
              </a:cxn>
              <a:cxn ang="0">
                <a:pos x="10" y="82"/>
              </a:cxn>
              <a:cxn ang="0">
                <a:pos x="12" y="54"/>
              </a:cxn>
              <a:cxn ang="0">
                <a:pos x="14" y="130"/>
              </a:cxn>
              <a:cxn ang="0">
                <a:pos x="15" y="98"/>
              </a:cxn>
              <a:cxn ang="0">
                <a:pos x="15" y="77"/>
              </a:cxn>
              <a:cxn ang="0">
                <a:pos x="17" y="83"/>
              </a:cxn>
              <a:cxn ang="0">
                <a:pos x="19" y="56"/>
              </a:cxn>
              <a:cxn ang="0">
                <a:pos x="20" y="0"/>
              </a:cxn>
              <a:cxn ang="0">
                <a:pos x="22" y="108"/>
              </a:cxn>
              <a:cxn ang="0">
                <a:pos x="24" y="101"/>
              </a:cxn>
              <a:cxn ang="0">
                <a:pos x="26" y="49"/>
              </a:cxn>
              <a:cxn ang="0">
                <a:pos x="26" y="57"/>
              </a:cxn>
              <a:cxn ang="0">
                <a:pos x="27" y="84"/>
              </a:cxn>
              <a:cxn ang="0">
                <a:pos x="29" y="12"/>
              </a:cxn>
              <a:cxn ang="0">
                <a:pos x="31" y="75"/>
              </a:cxn>
              <a:cxn ang="0">
                <a:pos x="33" y="56"/>
              </a:cxn>
              <a:cxn ang="0">
                <a:pos x="33" y="84"/>
              </a:cxn>
              <a:cxn ang="0">
                <a:pos x="34" y="133"/>
              </a:cxn>
              <a:cxn ang="0">
                <a:pos x="36" y="64"/>
              </a:cxn>
              <a:cxn ang="0">
                <a:pos x="38" y="99"/>
              </a:cxn>
              <a:cxn ang="0">
                <a:pos x="40" y="34"/>
              </a:cxn>
              <a:cxn ang="0">
                <a:pos x="41" y="41"/>
              </a:cxn>
              <a:cxn ang="0">
                <a:pos x="43" y="149"/>
              </a:cxn>
              <a:cxn ang="0">
                <a:pos x="45" y="45"/>
              </a:cxn>
              <a:cxn ang="0">
                <a:pos x="45" y="71"/>
              </a:cxn>
              <a:cxn ang="0">
                <a:pos x="47" y="50"/>
              </a:cxn>
              <a:cxn ang="0">
                <a:pos x="48" y="30"/>
              </a:cxn>
              <a:cxn ang="0">
                <a:pos x="50" y="121"/>
              </a:cxn>
              <a:cxn ang="0">
                <a:pos x="52" y="24"/>
              </a:cxn>
              <a:cxn ang="0">
                <a:pos x="54" y="20"/>
              </a:cxn>
              <a:cxn ang="0">
                <a:pos x="55" y="117"/>
              </a:cxn>
              <a:cxn ang="0">
                <a:pos x="57" y="86"/>
              </a:cxn>
              <a:cxn ang="0">
                <a:pos x="57" y="164"/>
              </a:cxn>
              <a:cxn ang="0">
                <a:pos x="59" y="76"/>
              </a:cxn>
            </a:cxnLst>
            <a:rect l="0" t="0" r="r" b="b"/>
            <a:pathLst>
              <a:path w="60" h="174">
                <a:moveTo>
                  <a:pt x="0" y="147"/>
                </a:moveTo>
                <a:lnTo>
                  <a:pt x="0" y="151"/>
                </a:lnTo>
                <a:lnTo>
                  <a:pt x="0" y="74"/>
                </a:lnTo>
                <a:lnTo>
                  <a:pt x="0" y="96"/>
                </a:lnTo>
                <a:lnTo>
                  <a:pt x="1" y="81"/>
                </a:lnTo>
                <a:lnTo>
                  <a:pt x="1" y="131"/>
                </a:lnTo>
                <a:lnTo>
                  <a:pt x="1" y="74"/>
                </a:lnTo>
                <a:lnTo>
                  <a:pt x="1" y="81"/>
                </a:lnTo>
                <a:lnTo>
                  <a:pt x="3" y="68"/>
                </a:lnTo>
                <a:lnTo>
                  <a:pt x="3" y="117"/>
                </a:lnTo>
                <a:lnTo>
                  <a:pt x="3" y="61"/>
                </a:lnTo>
                <a:lnTo>
                  <a:pt x="3" y="76"/>
                </a:lnTo>
                <a:lnTo>
                  <a:pt x="5" y="80"/>
                </a:lnTo>
                <a:lnTo>
                  <a:pt x="5" y="118"/>
                </a:lnTo>
                <a:lnTo>
                  <a:pt x="5" y="48"/>
                </a:lnTo>
                <a:lnTo>
                  <a:pt x="5" y="102"/>
                </a:lnTo>
                <a:lnTo>
                  <a:pt x="7" y="105"/>
                </a:lnTo>
                <a:lnTo>
                  <a:pt x="7" y="147"/>
                </a:lnTo>
                <a:lnTo>
                  <a:pt x="7" y="73"/>
                </a:lnTo>
                <a:lnTo>
                  <a:pt x="8" y="75"/>
                </a:lnTo>
                <a:lnTo>
                  <a:pt x="8" y="91"/>
                </a:lnTo>
                <a:lnTo>
                  <a:pt x="8" y="48"/>
                </a:lnTo>
                <a:lnTo>
                  <a:pt x="8" y="86"/>
                </a:lnTo>
                <a:lnTo>
                  <a:pt x="10" y="86"/>
                </a:lnTo>
                <a:lnTo>
                  <a:pt x="10" y="132"/>
                </a:lnTo>
                <a:lnTo>
                  <a:pt x="10" y="54"/>
                </a:lnTo>
                <a:lnTo>
                  <a:pt x="10" y="82"/>
                </a:lnTo>
                <a:lnTo>
                  <a:pt x="12" y="101"/>
                </a:lnTo>
                <a:lnTo>
                  <a:pt x="12" y="132"/>
                </a:lnTo>
                <a:lnTo>
                  <a:pt x="12" y="54"/>
                </a:lnTo>
                <a:lnTo>
                  <a:pt x="12" y="98"/>
                </a:lnTo>
                <a:lnTo>
                  <a:pt x="14" y="73"/>
                </a:lnTo>
                <a:lnTo>
                  <a:pt x="14" y="130"/>
                </a:lnTo>
                <a:lnTo>
                  <a:pt x="14" y="53"/>
                </a:lnTo>
                <a:lnTo>
                  <a:pt x="14" y="118"/>
                </a:lnTo>
                <a:lnTo>
                  <a:pt x="15" y="98"/>
                </a:lnTo>
                <a:lnTo>
                  <a:pt x="15" y="117"/>
                </a:lnTo>
                <a:lnTo>
                  <a:pt x="15" y="68"/>
                </a:lnTo>
                <a:lnTo>
                  <a:pt x="15" y="77"/>
                </a:lnTo>
                <a:lnTo>
                  <a:pt x="17" y="68"/>
                </a:lnTo>
                <a:lnTo>
                  <a:pt x="17" y="19"/>
                </a:lnTo>
                <a:lnTo>
                  <a:pt x="17" y="83"/>
                </a:lnTo>
                <a:lnTo>
                  <a:pt x="19" y="97"/>
                </a:lnTo>
                <a:lnTo>
                  <a:pt x="19" y="115"/>
                </a:lnTo>
                <a:lnTo>
                  <a:pt x="19" y="56"/>
                </a:lnTo>
                <a:lnTo>
                  <a:pt x="20" y="48"/>
                </a:lnTo>
                <a:lnTo>
                  <a:pt x="20" y="77"/>
                </a:lnTo>
                <a:lnTo>
                  <a:pt x="20" y="0"/>
                </a:lnTo>
                <a:lnTo>
                  <a:pt x="20" y="24"/>
                </a:lnTo>
                <a:lnTo>
                  <a:pt x="22" y="64"/>
                </a:lnTo>
                <a:lnTo>
                  <a:pt x="22" y="108"/>
                </a:lnTo>
                <a:lnTo>
                  <a:pt x="22" y="70"/>
                </a:lnTo>
                <a:lnTo>
                  <a:pt x="24" y="68"/>
                </a:lnTo>
                <a:lnTo>
                  <a:pt x="24" y="101"/>
                </a:lnTo>
                <a:lnTo>
                  <a:pt x="24" y="42"/>
                </a:lnTo>
                <a:lnTo>
                  <a:pt x="24" y="42"/>
                </a:lnTo>
                <a:lnTo>
                  <a:pt x="26" y="49"/>
                </a:lnTo>
                <a:lnTo>
                  <a:pt x="26" y="117"/>
                </a:lnTo>
                <a:lnTo>
                  <a:pt x="26" y="42"/>
                </a:lnTo>
                <a:lnTo>
                  <a:pt x="26" y="57"/>
                </a:lnTo>
                <a:lnTo>
                  <a:pt x="27" y="47"/>
                </a:lnTo>
                <a:lnTo>
                  <a:pt x="27" y="33"/>
                </a:lnTo>
                <a:lnTo>
                  <a:pt x="27" y="84"/>
                </a:lnTo>
                <a:lnTo>
                  <a:pt x="29" y="87"/>
                </a:lnTo>
                <a:lnTo>
                  <a:pt x="29" y="97"/>
                </a:lnTo>
                <a:lnTo>
                  <a:pt x="29" y="12"/>
                </a:lnTo>
                <a:lnTo>
                  <a:pt x="29" y="49"/>
                </a:lnTo>
                <a:lnTo>
                  <a:pt x="31" y="71"/>
                </a:lnTo>
                <a:lnTo>
                  <a:pt x="31" y="75"/>
                </a:lnTo>
                <a:lnTo>
                  <a:pt x="31" y="28"/>
                </a:lnTo>
                <a:lnTo>
                  <a:pt x="31" y="49"/>
                </a:lnTo>
                <a:lnTo>
                  <a:pt x="33" y="56"/>
                </a:lnTo>
                <a:lnTo>
                  <a:pt x="33" y="153"/>
                </a:lnTo>
                <a:lnTo>
                  <a:pt x="33" y="30"/>
                </a:lnTo>
                <a:lnTo>
                  <a:pt x="33" y="84"/>
                </a:lnTo>
                <a:lnTo>
                  <a:pt x="34" y="88"/>
                </a:lnTo>
                <a:lnTo>
                  <a:pt x="34" y="26"/>
                </a:lnTo>
                <a:lnTo>
                  <a:pt x="34" y="133"/>
                </a:lnTo>
                <a:lnTo>
                  <a:pt x="36" y="129"/>
                </a:lnTo>
                <a:lnTo>
                  <a:pt x="36" y="147"/>
                </a:lnTo>
                <a:lnTo>
                  <a:pt x="36" y="64"/>
                </a:lnTo>
                <a:lnTo>
                  <a:pt x="36" y="73"/>
                </a:lnTo>
                <a:lnTo>
                  <a:pt x="38" y="81"/>
                </a:lnTo>
                <a:lnTo>
                  <a:pt x="38" y="99"/>
                </a:lnTo>
                <a:lnTo>
                  <a:pt x="38" y="24"/>
                </a:lnTo>
                <a:lnTo>
                  <a:pt x="38" y="36"/>
                </a:lnTo>
                <a:lnTo>
                  <a:pt x="40" y="34"/>
                </a:lnTo>
                <a:lnTo>
                  <a:pt x="40" y="98"/>
                </a:lnTo>
                <a:lnTo>
                  <a:pt x="41" y="75"/>
                </a:lnTo>
                <a:lnTo>
                  <a:pt x="41" y="41"/>
                </a:lnTo>
                <a:lnTo>
                  <a:pt x="41" y="124"/>
                </a:lnTo>
                <a:lnTo>
                  <a:pt x="43" y="132"/>
                </a:lnTo>
                <a:lnTo>
                  <a:pt x="43" y="149"/>
                </a:lnTo>
                <a:lnTo>
                  <a:pt x="43" y="49"/>
                </a:lnTo>
                <a:lnTo>
                  <a:pt x="43" y="67"/>
                </a:lnTo>
                <a:lnTo>
                  <a:pt x="45" y="45"/>
                </a:lnTo>
                <a:lnTo>
                  <a:pt x="45" y="81"/>
                </a:lnTo>
                <a:lnTo>
                  <a:pt x="45" y="41"/>
                </a:lnTo>
                <a:lnTo>
                  <a:pt x="45" y="71"/>
                </a:lnTo>
                <a:lnTo>
                  <a:pt x="47" y="80"/>
                </a:lnTo>
                <a:lnTo>
                  <a:pt x="47" y="43"/>
                </a:lnTo>
                <a:lnTo>
                  <a:pt x="47" y="50"/>
                </a:lnTo>
                <a:lnTo>
                  <a:pt x="48" y="45"/>
                </a:lnTo>
                <a:lnTo>
                  <a:pt x="48" y="77"/>
                </a:lnTo>
                <a:lnTo>
                  <a:pt x="48" y="30"/>
                </a:lnTo>
                <a:lnTo>
                  <a:pt x="48" y="42"/>
                </a:lnTo>
                <a:lnTo>
                  <a:pt x="50" y="39"/>
                </a:lnTo>
                <a:lnTo>
                  <a:pt x="50" y="121"/>
                </a:lnTo>
                <a:lnTo>
                  <a:pt x="52" y="134"/>
                </a:lnTo>
                <a:lnTo>
                  <a:pt x="52" y="137"/>
                </a:lnTo>
                <a:lnTo>
                  <a:pt x="52" y="24"/>
                </a:lnTo>
                <a:lnTo>
                  <a:pt x="52" y="28"/>
                </a:lnTo>
                <a:lnTo>
                  <a:pt x="54" y="23"/>
                </a:lnTo>
                <a:lnTo>
                  <a:pt x="54" y="20"/>
                </a:lnTo>
                <a:lnTo>
                  <a:pt x="54" y="115"/>
                </a:lnTo>
                <a:lnTo>
                  <a:pt x="55" y="112"/>
                </a:lnTo>
                <a:lnTo>
                  <a:pt x="55" y="117"/>
                </a:lnTo>
                <a:lnTo>
                  <a:pt x="55" y="24"/>
                </a:lnTo>
                <a:lnTo>
                  <a:pt x="55" y="88"/>
                </a:lnTo>
                <a:lnTo>
                  <a:pt x="57" y="86"/>
                </a:lnTo>
                <a:lnTo>
                  <a:pt x="57" y="174"/>
                </a:lnTo>
                <a:lnTo>
                  <a:pt x="57" y="55"/>
                </a:lnTo>
                <a:lnTo>
                  <a:pt x="57" y="164"/>
                </a:lnTo>
                <a:lnTo>
                  <a:pt x="59" y="169"/>
                </a:lnTo>
                <a:lnTo>
                  <a:pt x="59" y="173"/>
                </a:lnTo>
                <a:lnTo>
                  <a:pt x="59" y="76"/>
                </a:lnTo>
                <a:lnTo>
                  <a:pt x="59" y="82"/>
                </a:lnTo>
                <a:lnTo>
                  <a:pt x="60" y="9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5" name="Freeform 81"/>
          <p:cNvSpPr>
            <a:spLocks/>
          </p:cNvSpPr>
          <p:nvPr/>
        </p:nvSpPr>
        <p:spPr bwMode="auto">
          <a:xfrm>
            <a:off x="6790081" y="3218030"/>
            <a:ext cx="384697" cy="620242"/>
          </a:xfrm>
          <a:custGeom>
            <a:avLst/>
            <a:gdLst/>
            <a:ahLst/>
            <a:cxnLst>
              <a:cxn ang="0">
                <a:pos x="0" y="30"/>
              </a:cxn>
              <a:cxn ang="0">
                <a:pos x="2" y="140"/>
              </a:cxn>
              <a:cxn ang="0">
                <a:pos x="4" y="58"/>
              </a:cxn>
              <a:cxn ang="0">
                <a:pos x="6" y="96"/>
              </a:cxn>
              <a:cxn ang="0">
                <a:pos x="6" y="98"/>
              </a:cxn>
              <a:cxn ang="0">
                <a:pos x="7" y="61"/>
              </a:cxn>
              <a:cxn ang="0">
                <a:pos x="9" y="121"/>
              </a:cxn>
              <a:cxn ang="0">
                <a:pos x="11" y="42"/>
              </a:cxn>
              <a:cxn ang="0">
                <a:pos x="13" y="29"/>
              </a:cxn>
              <a:cxn ang="0">
                <a:pos x="14" y="66"/>
              </a:cxn>
              <a:cxn ang="0">
                <a:pos x="16" y="17"/>
              </a:cxn>
              <a:cxn ang="0">
                <a:pos x="16" y="121"/>
              </a:cxn>
              <a:cxn ang="0">
                <a:pos x="20" y="48"/>
              </a:cxn>
              <a:cxn ang="0">
                <a:pos x="20" y="55"/>
              </a:cxn>
              <a:cxn ang="0">
                <a:pos x="21" y="8"/>
              </a:cxn>
              <a:cxn ang="0">
                <a:pos x="23" y="122"/>
              </a:cxn>
              <a:cxn ang="0">
                <a:pos x="25" y="174"/>
              </a:cxn>
              <a:cxn ang="0">
                <a:pos x="27" y="79"/>
              </a:cxn>
              <a:cxn ang="0">
                <a:pos x="28" y="111"/>
              </a:cxn>
              <a:cxn ang="0">
                <a:pos x="30" y="98"/>
              </a:cxn>
              <a:cxn ang="0">
                <a:pos x="30" y="45"/>
              </a:cxn>
              <a:cxn ang="0">
                <a:pos x="32" y="136"/>
              </a:cxn>
              <a:cxn ang="0">
                <a:pos x="34" y="68"/>
              </a:cxn>
              <a:cxn ang="0">
                <a:pos x="35" y="93"/>
              </a:cxn>
              <a:cxn ang="0">
                <a:pos x="37" y="79"/>
              </a:cxn>
              <a:cxn ang="0">
                <a:pos x="37" y="88"/>
              </a:cxn>
              <a:cxn ang="0">
                <a:pos x="39" y="46"/>
              </a:cxn>
              <a:cxn ang="0">
                <a:pos x="40" y="186"/>
              </a:cxn>
              <a:cxn ang="0">
                <a:pos x="42" y="122"/>
              </a:cxn>
              <a:cxn ang="0">
                <a:pos x="44" y="50"/>
              </a:cxn>
              <a:cxn ang="0">
                <a:pos x="44" y="41"/>
              </a:cxn>
              <a:cxn ang="0">
                <a:pos x="46" y="25"/>
              </a:cxn>
              <a:cxn ang="0">
                <a:pos x="47" y="126"/>
              </a:cxn>
              <a:cxn ang="0">
                <a:pos x="49" y="137"/>
              </a:cxn>
              <a:cxn ang="0">
                <a:pos x="51" y="59"/>
              </a:cxn>
              <a:cxn ang="0">
                <a:pos x="51" y="25"/>
              </a:cxn>
              <a:cxn ang="0">
                <a:pos x="53" y="8"/>
              </a:cxn>
              <a:cxn ang="0">
                <a:pos x="54" y="82"/>
              </a:cxn>
              <a:cxn ang="0">
                <a:pos x="56" y="179"/>
              </a:cxn>
              <a:cxn ang="0">
                <a:pos x="58" y="145"/>
              </a:cxn>
              <a:cxn ang="0">
                <a:pos x="60" y="93"/>
              </a:cxn>
              <a:cxn ang="0">
                <a:pos x="61" y="99"/>
              </a:cxn>
            </a:cxnLst>
            <a:rect l="0" t="0" r="r" b="b"/>
            <a:pathLst>
              <a:path w="61" h="186">
                <a:moveTo>
                  <a:pt x="0" y="56"/>
                </a:moveTo>
                <a:lnTo>
                  <a:pt x="0" y="130"/>
                </a:lnTo>
                <a:lnTo>
                  <a:pt x="0" y="30"/>
                </a:lnTo>
                <a:lnTo>
                  <a:pt x="0" y="123"/>
                </a:lnTo>
                <a:lnTo>
                  <a:pt x="2" y="122"/>
                </a:lnTo>
                <a:lnTo>
                  <a:pt x="2" y="140"/>
                </a:lnTo>
                <a:lnTo>
                  <a:pt x="2" y="42"/>
                </a:lnTo>
                <a:lnTo>
                  <a:pt x="2" y="64"/>
                </a:lnTo>
                <a:lnTo>
                  <a:pt x="4" y="58"/>
                </a:lnTo>
                <a:lnTo>
                  <a:pt x="4" y="12"/>
                </a:lnTo>
                <a:lnTo>
                  <a:pt x="4" y="123"/>
                </a:lnTo>
                <a:lnTo>
                  <a:pt x="6" y="96"/>
                </a:lnTo>
                <a:lnTo>
                  <a:pt x="6" y="146"/>
                </a:lnTo>
                <a:lnTo>
                  <a:pt x="6" y="79"/>
                </a:lnTo>
                <a:lnTo>
                  <a:pt x="6" y="98"/>
                </a:lnTo>
                <a:lnTo>
                  <a:pt x="7" y="96"/>
                </a:lnTo>
                <a:lnTo>
                  <a:pt x="7" y="134"/>
                </a:lnTo>
                <a:lnTo>
                  <a:pt x="7" y="61"/>
                </a:lnTo>
                <a:lnTo>
                  <a:pt x="9" y="64"/>
                </a:lnTo>
                <a:lnTo>
                  <a:pt x="9" y="182"/>
                </a:lnTo>
                <a:lnTo>
                  <a:pt x="9" y="121"/>
                </a:lnTo>
                <a:lnTo>
                  <a:pt x="11" y="118"/>
                </a:lnTo>
                <a:lnTo>
                  <a:pt x="11" y="27"/>
                </a:lnTo>
                <a:lnTo>
                  <a:pt x="11" y="42"/>
                </a:lnTo>
                <a:lnTo>
                  <a:pt x="13" y="36"/>
                </a:lnTo>
                <a:lnTo>
                  <a:pt x="13" y="69"/>
                </a:lnTo>
                <a:lnTo>
                  <a:pt x="13" y="29"/>
                </a:lnTo>
                <a:lnTo>
                  <a:pt x="13" y="42"/>
                </a:lnTo>
                <a:lnTo>
                  <a:pt x="14" y="36"/>
                </a:lnTo>
                <a:lnTo>
                  <a:pt x="14" y="66"/>
                </a:lnTo>
                <a:lnTo>
                  <a:pt x="14" y="22"/>
                </a:lnTo>
                <a:lnTo>
                  <a:pt x="14" y="33"/>
                </a:lnTo>
                <a:lnTo>
                  <a:pt x="16" y="17"/>
                </a:lnTo>
                <a:lnTo>
                  <a:pt x="16" y="135"/>
                </a:lnTo>
                <a:lnTo>
                  <a:pt x="16" y="6"/>
                </a:lnTo>
                <a:lnTo>
                  <a:pt x="16" y="121"/>
                </a:lnTo>
                <a:lnTo>
                  <a:pt x="18" y="126"/>
                </a:lnTo>
                <a:lnTo>
                  <a:pt x="18" y="37"/>
                </a:lnTo>
                <a:lnTo>
                  <a:pt x="20" y="48"/>
                </a:lnTo>
                <a:lnTo>
                  <a:pt x="20" y="79"/>
                </a:lnTo>
                <a:lnTo>
                  <a:pt x="20" y="0"/>
                </a:lnTo>
                <a:lnTo>
                  <a:pt x="20" y="55"/>
                </a:lnTo>
                <a:lnTo>
                  <a:pt x="21" y="58"/>
                </a:lnTo>
                <a:lnTo>
                  <a:pt x="21" y="71"/>
                </a:lnTo>
                <a:lnTo>
                  <a:pt x="21" y="8"/>
                </a:lnTo>
                <a:lnTo>
                  <a:pt x="21" y="16"/>
                </a:lnTo>
                <a:lnTo>
                  <a:pt x="23" y="19"/>
                </a:lnTo>
                <a:lnTo>
                  <a:pt x="23" y="122"/>
                </a:lnTo>
                <a:lnTo>
                  <a:pt x="23" y="57"/>
                </a:lnTo>
                <a:lnTo>
                  <a:pt x="25" y="56"/>
                </a:lnTo>
                <a:lnTo>
                  <a:pt x="25" y="174"/>
                </a:lnTo>
                <a:lnTo>
                  <a:pt x="25" y="141"/>
                </a:lnTo>
                <a:lnTo>
                  <a:pt x="27" y="132"/>
                </a:lnTo>
                <a:lnTo>
                  <a:pt x="27" y="79"/>
                </a:lnTo>
                <a:lnTo>
                  <a:pt x="27" y="111"/>
                </a:lnTo>
                <a:lnTo>
                  <a:pt x="28" y="110"/>
                </a:lnTo>
                <a:lnTo>
                  <a:pt x="28" y="111"/>
                </a:lnTo>
                <a:lnTo>
                  <a:pt x="28" y="52"/>
                </a:lnTo>
                <a:lnTo>
                  <a:pt x="28" y="94"/>
                </a:lnTo>
                <a:lnTo>
                  <a:pt x="30" y="98"/>
                </a:lnTo>
                <a:lnTo>
                  <a:pt x="30" y="105"/>
                </a:lnTo>
                <a:lnTo>
                  <a:pt x="30" y="41"/>
                </a:lnTo>
                <a:lnTo>
                  <a:pt x="30" y="45"/>
                </a:lnTo>
                <a:lnTo>
                  <a:pt x="32" y="44"/>
                </a:lnTo>
                <a:lnTo>
                  <a:pt x="32" y="20"/>
                </a:lnTo>
                <a:lnTo>
                  <a:pt x="32" y="136"/>
                </a:lnTo>
                <a:lnTo>
                  <a:pt x="34" y="120"/>
                </a:lnTo>
                <a:lnTo>
                  <a:pt x="34" y="134"/>
                </a:lnTo>
                <a:lnTo>
                  <a:pt x="34" y="68"/>
                </a:lnTo>
                <a:lnTo>
                  <a:pt x="34" y="89"/>
                </a:lnTo>
                <a:lnTo>
                  <a:pt x="35" y="63"/>
                </a:lnTo>
                <a:lnTo>
                  <a:pt x="35" y="93"/>
                </a:lnTo>
                <a:lnTo>
                  <a:pt x="35" y="18"/>
                </a:lnTo>
                <a:lnTo>
                  <a:pt x="35" y="35"/>
                </a:lnTo>
                <a:lnTo>
                  <a:pt x="37" y="79"/>
                </a:lnTo>
                <a:lnTo>
                  <a:pt x="37" y="118"/>
                </a:lnTo>
                <a:lnTo>
                  <a:pt x="37" y="68"/>
                </a:lnTo>
                <a:lnTo>
                  <a:pt x="37" y="88"/>
                </a:lnTo>
                <a:lnTo>
                  <a:pt x="39" y="84"/>
                </a:lnTo>
                <a:lnTo>
                  <a:pt x="39" y="121"/>
                </a:lnTo>
                <a:lnTo>
                  <a:pt x="39" y="46"/>
                </a:lnTo>
                <a:lnTo>
                  <a:pt x="39" y="68"/>
                </a:lnTo>
                <a:lnTo>
                  <a:pt x="40" y="73"/>
                </a:lnTo>
                <a:lnTo>
                  <a:pt x="40" y="186"/>
                </a:lnTo>
                <a:lnTo>
                  <a:pt x="40" y="58"/>
                </a:lnTo>
                <a:lnTo>
                  <a:pt x="40" y="120"/>
                </a:lnTo>
                <a:lnTo>
                  <a:pt x="42" y="122"/>
                </a:lnTo>
                <a:lnTo>
                  <a:pt x="42" y="27"/>
                </a:lnTo>
                <a:lnTo>
                  <a:pt x="42" y="42"/>
                </a:lnTo>
                <a:lnTo>
                  <a:pt x="44" y="50"/>
                </a:lnTo>
                <a:lnTo>
                  <a:pt x="44" y="74"/>
                </a:lnTo>
                <a:lnTo>
                  <a:pt x="44" y="27"/>
                </a:lnTo>
                <a:lnTo>
                  <a:pt x="44" y="41"/>
                </a:lnTo>
                <a:lnTo>
                  <a:pt x="46" y="31"/>
                </a:lnTo>
                <a:lnTo>
                  <a:pt x="46" y="63"/>
                </a:lnTo>
                <a:lnTo>
                  <a:pt x="46" y="25"/>
                </a:lnTo>
                <a:lnTo>
                  <a:pt x="46" y="48"/>
                </a:lnTo>
                <a:lnTo>
                  <a:pt x="47" y="53"/>
                </a:lnTo>
                <a:lnTo>
                  <a:pt x="47" y="126"/>
                </a:lnTo>
                <a:lnTo>
                  <a:pt x="47" y="8"/>
                </a:lnTo>
                <a:lnTo>
                  <a:pt x="47" y="125"/>
                </a:lnTo>
                <a:lnTo>
                  <a:pt x="49" y="137"/>
                </a:lnTo>
                <a:lnTo>
                  <a:pt x="49" y="50"/>
                </a:lnTo>
                <a:lnTo>
                  <a:pt x="49" y="63"/>
                </a:lnTo>
                <a:lnTo>
                  <a:pt x="51" y="59"/>
                </a:lnTo>
                <a:lnTo>
                  <a:pt x="51" y="74"/>
                </a:lnTo>
                <a:lnTo>
                  <a:pt x="51" y="0"/>
                </a:lnTo>
                <a:lnTo>
                  <a:pt x="51" y="25"/>
                </a:lnTo>
                <a:lnTo>
                  <a:pt x="53" y="29"/>
                </a:lnTo>
                <a:lnTo>
                  <a:pt x="53" y="66"/>
                </a:lnTo>
                <a:lnTo>
                  <a:pt x="53" y="8"/>
                </a:lnTo>
                <a:lnTo>
                  <a:pt x="53" y="13"/>
                </a:lnTo>
                <a:lnTo>
                  <a:pt x="54" y="12"/>
                </a:lnTo>
                <a:lnTo>
                  <a:pt x="54" y="82"/>
                </a:lnTo>
                <a:lnTo>
                  <a:pt x="54" y="63"/>
                </a:lnTo>
                <a:lnTo>
                  <a:pt x="56" y="60"/>
                </a:lnTo>
                <a:lnTo>
                  <a:pt x="56" y="179"/>
                </a:lnTo>
                <a:lnTo>
                  <a:pt x="56" y="56"/>
                </a:lnTo>
                <a:lnTo>
                  <a:pt x="56" y="139"/>
                </a:lnTo>
                <a:lnTo>
                  <a:pt x="58" y="145"/>
                </a:lnTo>
                <a:lnTo>
                  <a:pt x="58" y="62"/>
                </a:lnTo>
                <a:lnTo>
                  <a:pt x="58" y="91"/>
                </a:lnTo>
                <a:lnTo>
                  <a:pt x="60" y="93"/>
                </a:lnTo>
                <a:lnTo>
                  <a:pt x="60" y="37"/>
                </a:lnTo>
                <a:lnTo>
                  <a:pt x="60" y="103"/>
                </a:lnTo>
                <a:lnTo>
                  <a:pt x="61" y="99"/>
                </a:lnTo>
                <a:lnTo>
                  <a:pt x="61" y="39"/>
                </a:lnTo>
                <a:lnTo>
                  <a:pt x="61" y="5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6" name="Freeform 82"/>
          <p:cNvSpPr>
            <a:spLocks/>
          </p:cNvSpPr>
          <p:nvPr/>
        </p:nvSpPr>
        <p:spPr bwMode="auto">
          <a:xfrm>
            <a:off x="7174778" y="3218031"/>
            <a:ext cx="397309" cy="646921"/>
          </a:xfrm>
          <a:custGeom>
            <a:avLst/>
            <a:gdLst/>
            <a:ahLst/>
            <a:cxnLst>
              <a:cxn ang="0">
                <a:pos x="2" y="12"/>
              </a:cxn>
              <a:cxn ang="0">
                <a:pos x="4" y="134"/>
              </a:cxn>
              <a:cxn ang="0">
                <a:pos x="6" y="12"/>
              </a:cxn>
              <a:cxn ang="0">
                <a:pos x="7" y="123"/>
              </a:cxn>
              <a:cxn ang="0">
                <a:pos x="9" y="124"/>
              </a:cxn>
              <a:cxn ang="0">
                <a:pos x="11" y="79"/>
              </a:cxn>
              <a:cxn ang="0">
                <a:pos x="11" y="114"/>
              </a:cxn>
              <a:cxn ang="0">
                <a:pos x="13" y="36"/>
              </a:cxn>
              <a:cxn ang="0">
                <a:pos x="14" y="31"/>
              </a:cxn>
              <a:cxn ang="0">
                <a:pos x="16" y="70"/>
              </a:cxn>
              <a:cxn ang="0">
                <a:pos x="18" y="58"/>
              </a:cxn>
              <a:cxn ang="0">
                <a:pos x="20" y="127"/>
              </a:cxn>
              <a:cxn ang="0">
                <a:pos x="21" y="50"/>
              </a:cxn>
              <a:cxn ang="0">
                <a:pos x="21" y="17"/>
              </a:cxn>
              <a:cxn ang="0">
                <a:pos x="23" y="12"/>
              </a:cxn>
              <a:cxn ang="0">
                <a:pos x="25" y="118"/>
              </a:cxn>
              <a:cxn ang="0">
                <a:pos x="26" y="173"/>
              </a:cxn>
              <a:cxn ang="0">
                <a:pos x="28" y="142"/>
              </a:cxn>
              <a:cxn ang="0">
                <a:pos x="28" y="123"/>
              </a:cxn>
              <a:cxn ang="0">
                <a:pos x="30" y="63"/>
              </a:cxn>
              <a:cxn ang="0">
                <a:pos x="32" y="99"/>
              </a:cxn>
              <a:cxn ang="0">
                <a:pos x="33" y="57"/>
              </a:cxn>
              <a:cxn ang="0">
                <a:pos x="35" y="112"/>
              </a:cxn>
              <a:cxn ang="0">
                <a:pos x="37" y="64"/>
              </a:cxn>
              <a:cxn ang="0">
                <a:pos x="37" y="19"/>
              </a:cxn>
              <a:cxn ang="0">
                <a:pos x="39" y="106"/>
              </a:cxn>
              <a:cxn ang="0">
                <a:pos x="40" y="26"/>
              </a:cxn>
              <a:cxn ang="0">
                <a:pos x="42" y="194"/>
              </a:cxn>
              <a:cxn ang="0">
                <a:pos x="44" y="125"/>
              </a:cxn>
              <a:cxn ang="0">
                <a:pos x="46" y="71"/>
              </a:cxn>
              <a:cxn ang="0">
                <a:pos x="47" y="59"/>
              </a:cxn>
              <a:cxn ang="0">
                <a:pos x="49" y="57"/>
              </a:cxn>
              <a:cxn ang="0">
                <a:pos x="49" y="20"/>
              </a:cxn>
              <a:cxn ang="0">
                <a:pos x="51" y="70"/>
              </a:cxn>
              <a:cxn ang="0">
                <a:pos x="53" y="79"/>
              </a:cxn>
              <a:cxn ang="0">
                <a:pos x="54" y="12"/>
              </a:cxn>
              <a:cxn ang="0">
                <a:pos x="56" y="7"/>
              </a:cxn>
              <a:cxn ang="0">
                <a:pos x="56" y="90"/>
              </a:cxn>
              <a:cxn ang="0">
                <a:pos x="58" y="50"/>
              </a:cxn>
              <a:cxn ang="0">
                <a:pos x="60" y="85"/>
              </a:cxn>
              <a:cxn ang="0">
                <a:pos x="61" y="130"/>
              </a:cxn>
              <a:cxn ang="0">
                <a:pos x="63" y="95"/>
              </a:cxn>
            </a:cxnLst>
            <a:rect l="0" t="0" r="r" b="b"/>
            <a:pathLst>
              <a:path w="63" h="194">
                <a:moveTo>
                  <a:pt x="0" y="54"/>
                </a:moveTo>
                <a:lnTo>
                  <a:pt x="2" y="53"/>
                </a:lnTo>
                <a:lnTo>
                  <a:pt x="2" y="12"/>
                </a:lnTo>
                <a:lnTo>
                  <a:pt x="2" y="132"/>
                </a:lnTo>
                <a:lnTo>
                  <a:pt x="4" y="130"/>
                </a:lnTo>
                <a:lnTo>
                  <a:pt x="4" y="134"/>
                </a:lnTo>
                <a:lnTo>
                  <a:pt x="4" y="75"/>
                </a:lnTo>
                <a:lnTo>
                  <a:pt x="6" y="99"/>
                </a:lnTo>
                <a:lnTo>
                  <a:pt x="6" y="12"/>
                </a:lnTo>
                <a:lnTo>
                  <a:pt x="6" y="36"/>
                </a:lnTo>
                <a:lnTo>
                  <a:pt x="7" y="38"/>
                </a:lnTo>
                <a:lnTo>
                  <a:pt x="7" y="123"/>
                </a:lnTo>
                <a:lnTo>
                  <a:pt x="7" y="87"/>
                </a:lnTo>
                <a:lnTo>
                  <a:pt x="9" y="88"/>
                </a:lnTo>
                <a:lnTo>
                  <a:pt x="9" y="124"/>
                </a:lnTo>
                <a:lnTo>
                  <a:pt x="9" y="28"/>
                </a:lnTo>
                <a:lnTo>
                  <a:pt x="9" y="93"/>
                </a:lnTo>
                <a:lnTo>
                  <a:pt x="11" y="79"/>
                </a:lnTo>
                <a:lnTo>
                  <a:pt x="11" y="191"/>
                </a:lnTo>
                <a:lnTo>
                  <a:pt x="11" y="60"/>
                </a:lnTo>
                <a:lnTo>
                  <a:pt x="11" y="114"/>
                </a:lnTo>
                <a:lnTo>
                  <a:pt x="13" y="117"/>
                </a:lnTo>
                <a:lnTo>
                  <a:pt x="13" y="118"/>
                </a:lnTo>
                <a:lnTo>
                  <a:pt x="13" y="36"/>
                </a:lnTo>
                <a:lnTo>
                  <a:pt x="14" y="37"/>
                </a:lnTo>
                <a:lnTo>
                  <a:pt x="14" y="76"/>
                </a:lnTo>
                <a:lnTo>
                  <a:pt x="14" y="31"/>
                </a:lnTo>
                <a:lnTo>
                  <a:pt x="14" y="43"/>
                </a:lnTo>
                <a:lnTo>
                  <a:pt x="16" y="32"/>
                </a:lnTo>
                <a:lnTo>
                  <a:pt x="16" y="70"/>
                </a:lnTo>
                <a:lnTo>
                  <a:pt x="16" y="21"/>
                </a:lnTo>
                <a:lnTo>
                  <a:pt x="16" y="67"/>
                </a:lnTo>
                <a:lnTo>
                  <a:pt x="18" y="58"/>
                </a:lnTo>
                <a:lnTo>
                  <a:pt x="18" y="2"/>
                </a:lnTo>
                <a:lnTo>
                  <a:pt x="18" y="96"/>
                </a:lnTo>
                <a:lnTo>
                  <a:pt x="20" y="127"/>
                </a:lnTo>
                <a:lnTo>
                  <a:pt x="20" y="130"/>
                </a:lnTo>
                <a:lnTo>
                  <a:pt x="20" y="53"/>
                </a:lnTo>
                <a:lnTo>
                  <a:pt x="21" y="50"/>
                </a:lnTo>
                <a:lnTo>
                  <a:pt x="21" y="70"/>
                </a:lnTo>
                <a:lnTo>
                  <a:pt x="21" y="0"/>
                </a:lnTo>
                <a:lnTo>
                  <a:pt x="21" y="17"/>
                </a:lnTo>
                <a:lnTo>
                  <a:pt x="23" y="41"/>
                </a:lnTo>
                <a:lnTo>
                  <a:pt x="23" y="69"/>
                </a:lnTo>
                <a:lnTo>
                  <a:pt x="23" y="12"/>
                </a:lnTo>
                <a:lnTo>
                  <a:pt x="23" y="15"/>
                </a:lnTo>
                <a:lnTo>
                  <a:pt x="25" y="2"/>
                </a:lnTo>
                <a:lnTo>
                  <a:pt x="25" y="118"/>
                </a:lnTo>
                <a:lnTo>
                  <a:pt x="25" y="111"/>
                </a:lnTo>
                <a:lnTo>
                  <a:pt x="26" y="90"/>
                </a:lnTo>
                <a:lnTo>
                  <a:pt x="26" y="173"/>
                </a:lnTo>
                <a:lnTo>
                  <a:pt x="26" y="52"/>
                </a:lnTo>
                <a:lnTo>
                  <a:pt x="26" y="146"/>
                </a:lnTo>
                <a:lnTo>
                  <a:pt x="28" y="142"/>
                </a:lnTo>
                <a:lnTo>
                  <a:pt x="28" y="146"/>
                </a:lnTo>
                <a:lnTo>
                  <a:pt x="28" y="68"/>
                </a:lnTo>
                <a:lnTo>
                  <a:pt x="28" y="123"/>
                </a:lnTo>
                <a:lnTo>
                  <a:pt x="30" y="117"/>
                </a:lnTo>
                <a:lnTo>
                  <a:pt x="30" y="119"/>
                </a:lnTo>
                <a:lnTo>
                  <a:pt x="30" y="63"/>
                </a:lnTo>
                <a:lnTo>
                  <a:pt x="30" y="85"/>
                </a:lnTo>
                <a:lnTo>
                  <a:pt x="32" y="80"/>
                </a:lnTo>
                <a:lnTo>
                  <a:pt x="32" y="99"/>
                </a:lnTo>
                <a:lnTo>
                  <a:pt x="32" y="37"/>
                </a:lnTo>
                <a:lnTo>
                  <a:pt x="32" y="48"/>
                </a:lnTo>
                <a:lnTo>
                  <a:pt x="33" y="57"/>
                </a:lnTo>
                <a:lnTo>
                  <a:pt x="33" y="19"/>
                </a:lnTo>
                <a:lnTo>
                  <a:pt x="33" y="103"/>
                </a:lnTo>
                <a:lnTo>
                  <a:pt x="35" y="112"/>
                </a:lnTo>
                <a:lnTo>
                  <a:pt x="35" y="127"/>
                </a:lnTo>
                <a:lnTo>
                  <a:pt x="35" y="85"/>
                </a:lnTo>
                <a:lnTo>
                  <a:pt x="37" y="64"/>
                </a:lnTo>
                <a:lnTo>
                  <a:pt x="37" y="77"/>
                </a:lnTo>
                <a:lnTo>
                  <a:pt x="37" y="12"/>
                </a:lnTo>
                <a:lnTo>
                  <a:pt x="37" y="19"/>
                </a:lnTo>
                <a:lnTo>
                  <a:pt x="39" y="24"/>
                </a:lnTo>
                <a:lnTo>
                  <a:pt x="39" y="122"/>
                </a:lnTo>
                <a:lnTo>
                  <a:pt x="39" y="106"/>
                </a:lnTo>
                <a:lnTo>
                  <a:pt x="40" y="102"/>
                </a:lnTo>
                <a:lnTo>
                  <a:pt x="40" y="121"/>
                </a:lnTo>
                <a:lnTo>
                  <a:pt x="40" y="26"/>
                </a:lnTo>
                <a:lnTo>
                  <a:pt x="40" y="104"/>
                </a:lnTo>
                <a:lnTo>
                  <a:pt x="42" y="109"/>
                </a:lnTo>
                <a:lnTo>
                  <a:pt x="42" y="194"/>
                </a:lnTo>
                <a:lnTo>
                  <a:pt x="42" y="51"/>
                </a:lnTo>
                <a:lnTo>
                  <a:pt x="42" y="124"/>
                </a:lnTo>
                <a:lnTo>
                  <a:pt x="44" y="125"/>
                </a:lnTo>
                <a:lnTo>
                  <a:pt x="44" y="32"/>
                </a:lnTo>
                <a:lnTo>
                  <a:pt x="46" y="33"/>
                </a:lnTo>
                <a:lnTo>
                  <a:pt x="46" y="71"/>
                </a:lnTo>
                <a:lnTo>
                  <a:pt x="46" y="25"/>
                </a:lnTo>
                <a:lnTo>
                  <a:pt x="46" y="63"/>
                </a:lnTo>
                <a:lnTo>
                  <a:pt x="47" y="59"/>
                </a:lnTo>
                <a:lnTo>
                  <a:pt x="47" y="26"/>
                </a:lnTo>
                <a:lnTo>
                  <a:pt x="47" y="47"/>
                </a:lnTo>
                <a:lnTo>
                  <a:pt x="49" y="57"/>
                </a:lnTo>
                <a:lnTo>
                  <a:pt x="49" y="69"/>
                </a:lnTo>
                <a:lnTo>
                  <a:pt x="49" y="7"/>
                </a:lnTo>
                <a:lnTo>
                  <a:pt x="49" y="20"/>
                </a:lnTo>
                <a:lnTo>
                  <a:pt x="51" y="73"/>
                </a:lnTo>
                <a:lnTo>
                  <a:pt x="51" y="130"/>
                </a:lnTo>
                <a:lnTo>
                  <a:pt x="51" y="70"/>
                </a:lnTo>
                <a:lnTo>
                  <a:pt x="51" y="74"/>
                </a:lnTo>
                <a:lnTo>
                  <a:pt x="53" y="73"/>
                </a:lnTo>
                <a:lnTo>
                  <a:pt x="53" y="79"/>
                </a:lnTo>
                <a:lnTo>
                  <a:pt x="53" y="1"/>
                </a:lnTo>
                <a:lnTo>
                  <a:pt x="53" y="4"/>
                </a:lnTo>
                <a:lnTo>
                  <a:pt x="54" y="12"/>
                </a:lnTo>
                <a:lnTo>
                  <a:pt x="54" y="71"/>
                </a:lnTo>
                <a:lnTo>
                  <a:pt x="54" y="14"/>
                </a:lnTo>
                <a:lnTo>
                  <a:pt x="56" y="7"/>
                </a:lnTo>
                <a:lnTo>
                  <a:pt x="56" y="126"/>
                </a:lnTo>
                <a:lnTo>
                  <a:pt x="56" y="6"/>
                </a:lnTo>
                <a:lnTo>
                  <a:pt x="56" y="90"/>
                </a:lnTo>
                <a:lnTo>
                  <a:pt x="58" y="72"/>
                </a:lnTo>
                <a:lnTo>
                  <a:pt x="58" y="182"/>
                </a:lnTo>
                <a:lnTo>
                  <a:pt x="58" y="50"/>
                </a:lnTo>
                <a:lnTo>
                  <a:pt x="58" y="162"/>
                </a:lnTo>
                <a:lnTo>
                  <a:pt x="60" y="158"/>
                </a:lnTo>
                <a:lnTo>
                  <a:pt x="60" y="85"/>
                </a:lnTo>
                <a:lnTo>
                  <a:pt x="60" y="105"/>
                </a:lnTo>
                <a:lnTo>
                  <a:pt x="61" y="125"/>
                </a:lnTo>
                <a:lnTo>
                  <a:pt x="61" y="130"/>
                </a:lnTo>
                <a:lnTo>
                  <a:pt x="61" y="68"/>
                </a:lnTo>
                <a:lnTo>
                  <a:pt x="61" y="87"/>
                </a:lnTo>
                <a:lnTo>
                  <a:pt x="63" y="95"/>
                </a:lnTo>
                <a:lnTo>
                  <a:pt x="63" y="26"/>
                </a:lnTo>
                <a:lnTo>
                  <a:pt x="63" y="93"/>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7" name="Freeform 83"/>
          <p:cNvSpPr>
            <a:spLocks/>
          </p:cNvSpPr>
          <p:nvPr/>
        </p:nvSpPr>
        <p:spPr bwMode="auto">
          <a:xfrm>
            <a:off x="7572087" y="3117990"/>
            <a:ext cx="384697" cy="493528"/>
          </a:xfrm>
          <a:custGeom>
            <a:avLst/>
            <a:gdLst/>
            <a:ahLst/>
            <a:cxnLst>
              <a:cxn ang="0">
                <a:pos x="2" y="130"/>
              </a:cxn>
              <a:cxn ang="0">
                <a:pos x="3" y="61"/>
              </a:cxn>
              <a:cxn ang="0">
                <a:pos x="3" y="97"/>
              </a:cxn>
              <a:cxn ang="0">
                <a:pos x="5" y="49"/>
              </a:cxn>
              <a:cxn ang="0">
                <a:pos x="7" y="116"/>
              </a:cxn>
              <a:cxn ang="0">
                <a:pos x="9" y="72"/>
              </a:cxn>
              <a:cxn ang="0">
                <a:pos x="10" y="110"/>
              </a:cxn>
              <a:cxn ang="0">
                <a:pos x="12" y="110"/>
              </a:cxn>
              <a:cxn ang="0">
                <a:pos x="12" y="104"/>
              </a:cxn>
              <a:cxn ang="0">
                <a:pos x="14" y="73"/>
              </a:cxn>
              <a:cxn ang="0">
                <a:pos x="16" y="114"/>
              </a:cxn>
              <a:cxn ang="0">
                <a:pos x="17" y="64"/>
              </a:cxn>
              <a:cxn ang="0">
                <a:pos x="17" y="62"/>
              </a:cxn>
              <a:cxn ang="0">
                <a:pos x="19" y="61"/>
              </a:cxn>
              <a:cxn ang="0">
                <a:pos x="21" y="39"/>
              </a:cxn>
              <a:cxn ang="0">
                <a:pos x="23" y="124"/>
              </a:cxn>
              <a:cxn ang="0">
                <a:pos x="24" y="104"/>
              </a:cxn>
              <a:cxn ang="0">
                <a:pos x="26" y="25"/>
              </a:cxn>
              <a:cxn ang="0">
                <a:pos x="28" y="94"/>
              </a:cxn>
              <a:cxn ang="0">
                <a:pos x="30" y="110"/>
              </a:cxn>
              <a:cxn ang="0">
                <a:pos x="30" y="69"/>
              </a:cxn>
              <a:cxn ang="0">
                <a:pos x="31" y="30"/>
              </a:cxn>
              <a:cxn ang="0">
                <a:pos x="33" y="121"/>
              </a:cxn>
              <a:cxn ang="0">
                <a:pos x="35" y="128"/>
              </a:cxn>
              <a:cxn ang="0">
                <a:pos x="37" y="103"/>
              </a:cxn>
              <a:cxn ang="0">
                <a:pos x="38" y="82"/>
              </a:cxn>
              <a:cxn ang="0">
                <a:pos x="38" y="120"/>
              </a:cxn>
              <a:cxn ang="0">
                <a:pos x="40" y="39"/>
              </a:cxn>
              <a:cxn ang="0">
                <a:pos x="42" y="133"/>
              </a:cxn>
              <a:cxn ang="0">
                <a:pos x="43" y="123"/>
              </a:cxn>
              <a:cxn ang="0">
                <a:pos x="43" y="120"/>
              </a:cxn>
              <a:cxn ang="0">
                <a:pos x="45" y="38"/>
              </a:cxn>
              <a:cxn ang="0">
                <a:pos x="47" y="98"/>
              </a:cxn>
              <a:cxn ang="0">
                <a:pos x="49" y="60"/>
              </a:cxn>
              <a:cxn ang="0">
                <a:pos x="49" y="108"/>
              </a:cxn>
              <a:cxn ang="0">
                <a:pos x="50" y="77"/>
              </a:cxn>
              <a:cxn ang="0">
                <a:pos x="52" y="133"/>
              </a:cxn>
              <a:cxn ang="0">
                <a:pos x="54" y="107"/>
              </a:cxn>
              <a:cxn ang="0">
                <a:pos x="56" y="87"/>
              </a:cxn>
              <a:cxn ang="0">
                <a:pos x="57" y="53"/>
              </a:cxn>
              <a:cxn ang="0">
                <a:pos x="57" y="94"/>
              </a:cxn>
              <a:cxn ang="0">
                <a:pos x="59" y="33"/>
              </a:cxn>
            </a:cxnLst>
            <a:rect l="0" t="0" r="r" b="b"/>
            <a:pathLst>
              <a:path w="61" h="148">
                <a:moveTo>
                  <a:pt x="0" y="123"/>
                </a:moveTo>
                <a:lnTo>
                  <a:pt x="2" y="122"/>
                </a:lnTo>
                <a:lnTo>
                  <a:pt x="2" y="130"/>
                </a:lnTo>
                <a:lnTo>
                  <a:pt x="2" y="61"/>
                </a:lnTo>
                <a:lnTo>
                  <a:pt x="2" y="72"/>
                </a:lnTo>
                <a:lnTo>
                  <a:pt x="3" y="61"/>
                </a:lnTo>
                <a:lnTo>
                  <a:pt x="3" y="148"/>
                </a:lnTo>
                <a:lnTo>
                  <a:pt x="3" y="37"/>
                </a:lnTo>
                <a:lnTo>
                  <a:pt x="3" y="97"/>
                </a:lnTo>
                <a:lnTo>
                  <a:pt x="5" y="97"/>
                </a:lnTo>
                <a:lnTo>
                  <a:pt x="5" y="120"/>
                </a:lnTo>
                <a:lnTo>
                  <a:pt x="5" y="49"/>
                </a:lnTo>
                <a:lnTo>
                  <a:pt x="5" y="54"/>
                </a:lnTo>
                <a:lnTo>
                  <a:pt x="7" y="46"/>
                </a:lnTo>
                <a:lnTo>
                  <a:pt x="7" y="116"/>
                </a:lnTo>
                <a:lnTo>
                  <a:pt x="7" y="32"/>
                </a:lnTo>
                <a:lnTo>
                  <a:pt x="9" y="29"/>
                </a:lnTo>
                <a:lnTo>
                  <a:pt x="9" y="72"/>
                </a:lnTo>
                <a:lnTo>
                  <a:pt x="9" y="18"/>
                </a:lnTo>
                <a:lnTo>
                  <a:pt x="10" y="23"/>
                </a:lnTo>
                <a:lnTo>
                  <a:pt x="10" y="110"/>
                </a:lnTo>
                <a:lnTo>
                  <a:pt x="10" y="17"/>
                </a:lnTo>
                <a:lnTo>
                  <a:pt x="10" y="101"/>
                </a:lnTo>
                <a:lnTo>
                  <a:pt x="12" y="110"/>
                </a:lnTo>
                <a:lnTo>
                  <a:pt x="12" y="113"/>
                </a:lnTo>
                <a:lnTo>
                  <a:pt x="12" y="36"/>
                </a:lnTo>
                <a:lnTo>
                  <a:pt x="12" y="104"/>
                </a:lnTo>
                <a:lnTo>
                  <a:pt x="14" y="116"/>
                </a:lnTo>
                <a:lnTo>
                  <a:pt x="14" y="123"/>
                </a:lnTo>
                <a:lnTo>
                  <a:pt x="14" y="73"/>
                </a:lnTo>
                <a:lnTo>
                  <a:pt x="14" y="110"/>
                </a:lnTo>
                <a:lnTo>
                  <a:pt x="16" y="99"/>
                </a:lnTo>
                <a:lnTo>
                  <a:pt x="16" y="114"/>
                </a:lnTo>
                <a:lnTo>
                  <a:pt x="16" y="60"/>
                </a:lnTo>
                <a:lnTo>
                  <a:pt x="16" y="78"/>
                </a:lnTo>
                <a:lnTo>
                  <a:pt x="17" y="64"/>
                </a:lnTo>
                <a:lnTo>
                  <a:pt x="17" y="83"/>
                </a:lnTo>
                <a:lnTo>
                  <a:pt x="17" y="55"/>
                </a:lnTo>
                <a:lnTo>
                  <a:pt x="17" y="62"/>
                </a:lnTo>
                <a:lnTo>
                  <a:pt x="19" y="63"/>
                </a:lnTo>
                <a:lnTo>
                  <a:pt x="19" y="132"/>
                </a:lnTo>
                <a:lnTo>
                  <a:pt x="19" y="61"/>
                </a:lnTo>
                <a:lnTo>
                  <a:pt x="19" y="80"/>
                </a:lnTo>
                <a:lnTo>
                  <a:pt x="21" y="60"/>
                </a:lnTo>
                <a:lnTo>
                  <a:pt x="21" y="39"/>
                </a:lnTo>
                <a:lnTo>
                  <a:pt x="21" y="111"/>
                </a:lnTo>
                <a:lnTo>
                  <a:pt x="23" y="100"/>
                </a:lnTo>
                <a:lnTo>
                  <a:pt x="23" y="124"/>
                </a:lnTo>
                <a:lnTo>
                  <a:pt x="23" y="42"/>
                </a:lnTo>
                <a:lnTo>
                  <a:pt x="23" y="112"/>
                </a:lnTo>
                <a:lnTo>
                  <a:pt x="24" y="104"/>
                </a:lnTo>
                <a:lnTo>
                  <a:pt x="24" y="116"/>
                </a:lnTo>
                <a:lnTo>
                  <a:pt x="24" y="32"/>
                </a:lnTo>
                <a:lnTo>
                  <a:pt x="26" y="25"/>
                </a:lnTo>
                <a:lnTo>
                  <a:pt x="26" y="113"/>
                </a:lnTo>
                <a:lnTo>
                  <a:pt x="26" y="110"/>
                </a:lnTo>
                <a:lnTo>
                  <a:pt x="28" y="94"/>
                </a:lnTo>
                <a:lnTo>
                  <a:pt x="28" y="49"/>
                </a:lnTo>
                <a:lnTo>
                  <a:pt x="28" y="96"/>
                </a:lnTo>
                <a:lnTo>
                  <a:pt x="30" y="110"/>
                </a:lnTo>
                <a:lnTo>
                  <a:pt x="30" y="129"/>
                </a:lnTo>
                <a:lnTo>
                  <a:pt x="30" y="36"/>
                </a:lnTo>
                <a:lnTo>
                  <a:pt x="30" y="69"/>
                </a:lnTo>
                <a:lnTo>
                  <a:pt x="31" y="83"/>
                </a:lnTo>
                <a:lnTo>
                  <a:pt x="31" y="111"/>
                </a:lnTo>
                <a:lnTo>
                  <a:pt x="31" y="30"/>
                </a:lnTo>
                <a:lnTo>
                  <a:pt x="31" y="53"/>
                </a:lnTo>
                <a:lnTo>
                  <a:pt x="33" y="64"/>
                </a:lnTo>
                <a:lnTo>
                  <a:pt x="33" y="121"/>
                </a:lnTo>
                <a:lnTo>
                  <a:pt x="33" y="57"/>
                </a:lnTo>
                <a:lnTo>
                  <a:pt x="35" y="46"/>
                </a:lnTo>
                <a:lnTo>
                  <a:pt x="35" y="128"/>
                </a:lnTo>
                <a:lnTo>
                  <a:pt x="35" y="98"/>
                </a:lnTo>
                <a:lnTo>
                  <a:pt x="37" y="95"/>
                </a:lnTo>
                <a:lnTo>
                  <a:pt x="37" y="103"/>
                </a:lnTo>
                <a:lnTo>
                  <a:pt x="37" y="38"/>
                </a:lnTo>
                <a:lnTo>
                  <a:pt x="37" y="94"/>
                </a:lnTo>
                <a:lnTo>
                  <a:pt x="38" y="82"/>
                </a:lnTo>
                <a:lnTo>
                  <a:pt x="38" y="144"/>
                </a:lnTo>
                <a:lnTo>
                  <a:pt x="38" y="55"/>
                </a:lnTo>
                <a:lnTo>
                  <a:pt x="38" y="120"/>
                </a:lnTo>
                <a:lnTo>
                  <a:pt x="40" y="126"/>
                </a:lnTo>
                <a:lnTo>
                  <a:pt x="40" y="135"/>
                </a:lnTo>
                <a:lnTo>
                  <a:pt x="40" y="39"/>
                </a:lnTo>
                <a:lnTo>
                  <a:pt x="40" y="54"/>
                </a:lnTo>
                <a:lnTo>
                  <a:pt x="42" y="46"/>
                </a:lnTo>
                <a:lnTo>
                  <a:pt x="42" y="133"/>
                </a:lnTo>
                <a:lnTo>
                  <a:pt x="42" y="30"/>
                </a:lnTo>
                <a:lnTo>
                  <a:pt x="42" y="124"/>
                </a:lnTo>
                <a:lnTo>
                  <a:pt x="43" y="123"/>
                </a:lnTo>
                <a:lnTo>
                  <a:pt x="43" y="135"/>
                </a:lnTo>
                <a:lnTo>
                  <a:pt x="43" y="81"/>
                </a:lnTo>
                <a:lnTo>
                  <a:pt x="43" y="120"/>
                </a:lnTo>
                <a:lnTo>
                  <a:pt x="45" y="113"/>
                </a:lnTo>
                <a:lnTo>
                  <a:pt x="45" y="134"/>
                </a:lnTo>
                <a:lnTo>
                  <a:pt x="45" y="38"/>
                </a:lnTo>
                <a:lnTo>
                  <a:pt x="45" y="55"/>
                </a:lnTo>
                <a:lnTo>
                  <a:pt x="47" y="58"/>
                </a:lnTo>
                <a:lnTo>
                  <a:pt x="47" y="98"/>
                </a:lnTo>
                <a:lnTo>
                  <a:pt x="47" y="38"/>
                </a:lnTo>
                <a:lnTo>
                  <a:pt x="47" y="77"/>
                </a:lnTo>
                <a:lnTo>
                  <a:pt x="49" y="60"/>
                </a:lnTo>
                <a:lnTo>
                  <a:pt x="49" y="111"/>
                </a:lnTo>
                <a:lnTo>
                  <a:pt x="49" y="50"/>
                </a:lnTo>
                <a:lnTo>
                  <a:pt x="49" y="108"/>
                </a:lnTo>
                <a:lnTo>
                  <a:pt x="50" y="104"/>
                </a:lnTo>
                <a:lnTo>
                  <a:pt x="50" y="135"/>
                </a:lnTo>
                <a:lnTo>
                  <a:pt x="50" y="77"/>
                </a:lnTo>
                <a:lnTo>
                  <a:pt x="50" y="80"/>
                </a:lnTo>
                <a:lnTo>
                  <a:pt x="52" y="73"/>
                </a:lnTo>
                <a:lnTo>
                  <a:pt x="52" y="133"/>
                </a:lnTo>
                <a:lnTo>
                  <a:pt x="52" y="63"/>
                </a:lnTo>
                <a:lnTo>
                  <a:pt x="54" y="98"/>
                </a:lnTo>
                <a:lnTo>
                  <a:pt x="54" y="107"/>
                </a:lnTo>
                <a:lnTo>
                  <a:pt x="54" y="36"/>
                </a:lnTo>
                <a:lnTo>
                  <a:pt x="56" y="42"/>
                </a:lnTo>
                <a:lnTo>
                  <a:pt x="56" y="87"/>
                </a:lnTo>
                <a:lnTo>
                  <a:pt x="56" y="31"/>
                </a:lnTo>
                <a:lnTo>
                  <a:pt x="56" y="46"/>
                </a:lnTo>
                <a:lnTo>
                  <a:pt x="57" y="53"/>
                </a:lnTo>
                <a:lnTo>
                  <a:pt x="57" y="98"/>
                </a:lnTo>
                <a:lnTo>
                  <a:pt x="57" y="0"/>
                </a:lnTo>
                <a:lnTo>
                  <a:pt x="57" y="94"/>
                </a:lnTo>
                <a:lnTo>
                  <a:pt x="59" y="108"/>
                </a:lnTo>
                <a:lnTo>
                  <a:pt x="59" y="120"/>
                </a:lnTo>
                <a:lnTo>
                  <a:pt x="59" y="33"/>
                </a:lnTo>
                <a:lnTo>
                  <a:pt x="59" y="43"/>
                </a:lnTo>
                <a:lnTo>
                  <a:pt x="61" y="64"/>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8" name="Freeform 84"/>
          <p:cNvSpPr>
            <a:spLocks/>
          </p:cNvSpPr>
          <p:nvPr/>
        </p:nvSpPr>
        <p:spPr bwMode="auto">
          <a:xfrm>
            <a:off x="7956788" y="3164677"/>
            <a:ext cx="372081" cy="463515"/>
          </a:xfrm>
          <a:custGeom>
            <a:avLst/>
            <a:gdLst/>
            <a:ahLst/>
            <a:cxnLst>
              <a:cxn ang="0">
                <a:pos x="0" y="8"/>
              </a:cxn>
              <a:cxn ang="0">
                <a:pos x="2" y="75"/>
              </a:cxn>
              <a:cxn ang="0">
                <a:pos x="3" y="77"/>
              </a:cxn>
              <a:cxn ang="0">
                <a:pos x="5" y="21"/>
              </a:cxn>
              <a:cxn ang="0">
                <a:pos x="5" y="74"/>
              </a:cxn>
              <a:cxn ang="0">
                <a:pos x="7" y="62"/>
              </a:cxn>
              <a:cxn ang="0">
                <a:pos x="9" y="30"/>
              </a:cxn>
              <a:cxn ang="0">
                <a:pos x="10" y="127"/>
              </a:cxn>
              <a:cxn ang="0">
                <a:pos x="12" y="107"/>
              </a:cxn>
              <a:cxn ang="0">
                <a:pos x="14" y="101"/>
              </a:cxn>
              <a:cxn ang="0">
                <a:pos x="14" y="119"/>
              </a:cxn>
              <a:cxn ang="0">
                <a:pos x="17" y="2"/>
              </a:cxn>
              <a:cxn ang="0">
                <a:pos x="17" y="56"/>
              </a:cxn>
              <a:cxn ang="0">
                <a:pos x="19" y="23"/>
              </a:cxn>
              <a:cxn ang="0">
                <a:pos x="21" y="120"/>
              </a:cxn>
              <a:cxn ang="0">
                <a:pos x="23" y="68"/>
              </a:cxn>
              <a:cxn ang="0">
                <a:pos x="23" y="28"/>
              </a:cxn>
              <a:cxn ang="0">
                <a:pos x="24" y="36"/>
              </a:cxn>
              <a:cxn ang="0">
                <a:pos x="26" y="122"/>
              </a:cxn>
              <a:cxn ang="0">
                <a:pos x="28" y="84"/>
              </a:cxn>
              <a:cxn ang="0">
                <a:pos x="28" y="77"/>
              </a:cxn>
              <a:cxn ang="0">
                <a:pos x="31" y="31"/>
              </a:cxn>
              <a:cxn ang="0">
                <a:pos x="31" y="75"/>
              </a:cxn>
              <a:cxn ang="0">
                <a:pos x="33" y="9"/>
              </a:cxn>
              <a:cxn ang="0">
                <a:pos x="35" y="99"/>
              </a:cxn>
              <a:cxn ang="0">
                <a:pos x="36" y="47"/>
              </a:cxn>
              <a:cxn ang="0">
                <a:pos x="36" y="80"/>
              </a:cxn>
              <a:cxn ang="0">
                <a:pos x="38" y="24"/>
              </a:cxn>
              <a:cxn ang="0">
                <a:pos x="40" y="122"/>
              </a:cxn>
              <a:cxn ang="0">
                <a:pos x="42" y="72"/>
              </a:cxn>
              <a:cxn ang="0">
                <a:pos x="43" y="9"/>
              </a:cxn>
              <a:cxn ang="0">
                <a:pos x="45" y="115"/>
              </a:cxn>
              <a:cxn ang="0">
                <a:pos x="47" y="93"/>
              </a:cxn>
              <a:cxn ang="0">
                <a:pos x="47" y="56"/>
              </a:cxn>
              <a:cxn ang="0">
                <a:pos x="49" y="7"/>
              </a:cxn>
              <a:cxn ang="0">
                <a:pos x="50" y="126"/>
              </a:cxn>
              <a:cxn ang="0">
                <a:pos x="52" y="69"/>
              </a:cxn>
              <a:cxn ang="0">
                <a:pos x="54" y="90"/>
              </a:cxn>
              <a:cxn ang="0">
                <a:pos x="54" y="38"/>
              </a:cxn>
              <a:cxn ang="0">
                <a:pos x="56" y="15"/>
              </a:cxn>
              <a:cxn ang="0">
                <a:pos x="57" y="108"/>
              </a:cxn>
              <a:cxn ang="0">
                <a:pos x="59" y="71"/>
              </a:cxn>
            </a:cxnLst>
            <a:rect l="0" t="0" r="r" b="b"/>
            <a:pathLst>
              <a:path w="59" h="139">
                <a:moveTo>
                  <a:pt x="0" y="50"/>
                </a:moveTo>
                <a:lnTo>
                  <a:pt x="0" y="72"/>
                </a:lnTo>
                <a:lnTo>
                  <a:pt x="0" y="8"/>
                </a:lnTo>
                <a:lnTo>
                  <a:pt x="0" y="30"/>
                </a:lnTo>
                <a:lnTo>
                  <a:pt x="2" y="28"/>
                </a:lnTo>
                <a:lnTo>
                  <a:pt x="2" y="75"/>
                </a:lnTo>
                <a:lnTo>
                  <a:pt x="2" y="30"/>
                </a:lnTo>
                <a:lnTo>
                  <a:pt x="3" y="16"/>
                </a:lnTo>
                <a:lnTo>
                  <a:pt x="3" y="77"/>
                </a:lnTo>
                <a:lnTo>
                  <a:pt x="3" y="10"/>
                </a:lnTo>
                <a:lnTo>
                  <a:pt x="3" y="44"/>
                </a:lnTo>
                <a:lnTo>
                  <a:pt x="5" y="21"/>
                </a:lnTo>
                <a:lnTo>
                  <a:pt x="5" y="115"/>
                </a:lnTo>
                <a:lnTo>
                  <a:pt x="5" y="12"/>
                </a:lnTo>
                <a:lnTo>
                  <a:pt x="5" y="74"/>
                </a:lnTo>
                <a:lnTo>
                  <a:pt x="7" y="71"/>
                </a:lnTo>
                <a:lnTo>
                  <a:pt x="7" y="32"/>
                </a:lnTo>
                <a:lnTo>
                  <a:pt x="7" y="62"/>
                </a:lnTo>
                <a:lnTo>
                  <a:pt x="9" y="79"/>
                </a:lnTo>
                <a:lnTo>
                  <a:pt x="9" y="133"/>
                </a:lnTo>
                <a:lnTo>
                  <a:pt x="9" y="30"/>
                </a:lnTo>
                <a:lnTo>
                  <a:pt x="9" y="126"/>
                </a:lnTo>
                <a:lnTo>
                  <a:pt x="10" y="119"/>
                </a:lnTo>
                <a:lnTo>
                  <a:pt x="10" y="127"/>
                </a:lnTo>
                <a:lnTo>
                  <a:pt x="10" y="88"/>
                </a:lnTo>
                <a:lnTo>
                  <a:pt x="12" y="100"/>
                </a:lnTo>
                <a:lnTo>
                  <a:pt x="12" y="107"/>
                </a:lnTo>
                <a:lnTo>
                  <a:pt x="12" y="68"/>
                </a:lnTo>
                <a:lnTo>
                  <a:pt x="12" y="93"/>
                </a:lnTo>
                <a:lnTo>
                  <a:pt x="14" y="101"/>
                </a:lnTo>
                <a:lnTo>
                  <a:pt x="14" y="121"/>
                </a:lnTo>
                <a:lnTo>
                  <a:pt x="14" y="53"/>
                </a:lnTo>
                <a:lnTo>
                  <a:pt x="14" y="119"/>
                </a:lnTo>
                <a:lnTo>
                  <a:pt x="16" y="101"/>
                </a:lnTo>
                <a:lnTo>
                  <a:pt x="16" y="21"/>
                </a:lnTo>
                <a:lnTo>
                  <a:pt x="17" y="2"/>
                </a:lnTo>
                <a:lnTo>
                  <a:pt x="17" y="99"/>
                </a:lnTo>
                <a:lnTo>
                  <a:pt x="17" y="0"/>
                </a:lnTo>
                <a:lnTo>
                  <a:pt x="17" y="56"/>
                </a:lnTo>
                <a:lnTo>
                  <a:pt x="19" y="53"/>
                </a:lnTo>
                <a:lnTo>
                  <a:pt x="19" y="83"/>
                </a:lnTo>
                <a:lnTo>
                  <a:pt x="19" y="23"/>
                </a:lnTo>
                <a:lnTo>
                  <a:pt x="19" y="33"/>
                </a:lnTo>
                <a:lnTo>
                  <a:pt x="21" y="31"/>
                </a:lnTo>
                <a:lnTo>
                  <a:pt x="21" y="120"/>
                </a:lnTo>
                <a:lnTo>
                  <a:pt x="21" y="24"/>
                </a:lnTo>
                <a:lnTo>
                  <a:pt x="21" y="89"/>
                </a:lnTo>
                <a:lnTo>
                  <a:pt x="23" y="68"/>
                </a:lnTo>
                <a:lnTo>
                  <a:pt x="23" y="84"/>
                </a:lnTo>
                <a:lnTo>
                  <a:pt x="23" y="25"/>
                </a:lnTo>
                <a:lnTo>
                  <a:pt x="23" y="28"/>
                </a:lnTo>
                <a:lnTo>
                  <a:pt x="24" y="44"/>
                </a:lnTo>
                <a:lnTo>
                  <a:pt x="24" y="129"/>
                </a:lnTo>
                <a:lnTo>
                  <a:pt x="24" y="36"/>
                </a:lnTo>
                <a:lnTo>
                  <a:pt x="24" y="115"/>
                </a:lnTo>
                <a:lnTo>
                  <a:pt x="26" y="110"/>
                </a:lnTo>
                <a:lnTo>
                  <a:pt x="26" y="122"/>
                </a:lnTo>
                <a:lnTo>
                  <a:pt x="26" y="76"/>
                </a:lnTo>
                <a:lnTo>
                  <a:pt x="26" y="90"/>
                </a:lnTo>
                <a:lnTo>
                  <a:pt x="28" y="84"/>
                </a:lnTo>
                <a:lnTo>
                  <a:pt x="28" y="100"/>
                </a:lnTo>
                <a:lnTo>
                  <a:pt x="28" y="53"/>
                </a:lnTo>
                <a:lnTo>
                  <a:pt x="28" y="77"/>
                </a:lnTo>
                <a:lnTo>
                  <a:pt x="29" y="87"/>
                </a:lnTo>
                <a:lnTo>
                  <a:pt x="29" y="63"/>
                </a:lnTo>
                <a:lnTo>
                  <a:pt x="31" y="31"/>
                </a:lnTo>
                <a:lnTo>
                  <a:pt x="31" y="120"/>
                </a:lnTo>
                <a:lnTo>
                  <a:pt x="31" y="12"/>
                </a:lnTo>
                <a:lnTo>
                  <a:pt x="31" y="75"/>
                </a:lnTo>
                <a:lnTo>
                  <a:pt x="33" y="59"/>
                </a:lnTo>
                <a:lnTo>
                  <a:pt x="33" y="84"/>
                </a:lnTo>
                <a:lnTo>
                  <a:pt x="33" y="9"/>
                </a:lnTo>
                <a:lnTo>
                  <a:pt x="33" y="70"/>
                </a:lnTo>
                <a:lnTo>
                  <a:pt x="35" y="72"/>
                </a:lnTo>
                <a:lnTo>
                  <a:pt x="35" y="99"/>
                </a:lnTo>
                <a:lnTo>
                  <a:pt x="35" y="38"/>
                </a:lnTo>
                <a:lnTo>
                  <a:pt x="35" y="49"/>
                </a:lnTo>
                <a:lnTo>
                  <a:pt x="36" y="47"/>
                </a:lnTo>
                <a:lnTo>
                  <a:pt x="36" y="100"/>
                </a:lnTo>
                <a:lnTo>
                  <a:pt x="36" y="39"/>
                </a:lnTo>
                <a:lnTo>
                  <a:pt x="36" y="80"/>
                </a:lnTo>
                <a:lnTo>
                  <a:pt x="38" y="90"/>
                </a:lnTo>
                <a:lnTo>
                  <a:pt x="38" y="99"/>
                </a:lnTo>
                <a:lnTo>
                  <a:pt x="38" y="24"/>
                </a:lnTo>
                <a:lnTo>
                  <a:pt x="38" y="28"/>
                </a:lnTo>
                <a:lnTo>
                  <a:pt x="40" y="38"/>
                </a:lnTo>
                <a:lnTo>
                  <a:pt x="40" y="122"/>
                </a:lnTo>
                <a:lnTo>
                  <a:pt x="42" y="120"/>
                </a:lnTo>
                <a:lnTo>
                  <a:pt x="42" y="28"/>
                </a:lnTo>
                <a:lnTo>
                  <a:pt x="42" y="72"/>
                </a:lnTo>
                <a:lnTo>
                  <a:pt x="43" y="74"/>
                </a:lnTo>
                <a:lnTo>
                  <a:pt x="43" y="89"/>
                </a:lnTo>
                <a:lnTo>
                  <a:pt x="43" y="9"/>
                </a:lnTo>
                <a:lnTo>
                  <a:pt x="43" y="81"/>
                </a:lnTo>
                <a:lnTo>
                  <a:pt x="45" y="102"/>
                </a:lnTo>
                <a:lnTo>
                  <a:pt x="45" y="115"/>
                </a:lnTo>
                <a:lnTo>
                  <a:pt x="45" y="53"/>
                </a:lnTo>
                <a:lnTo>
                  <a:pt x="45" y="90"/>
                </a:lnTo>
                <a:lnTo>
                  <a:pt x="47" y="93"/>
                </a:lnTo>
                <a:lnTo>
                  <a:pt x="47" y="97"/>
                </a:lnTo>
                <a:lnTo>
                  <a:pt x="47" y="35"/>
                </a:lnTo>
                <a:lnTo>
                  <a:pt x="47" y="56"/>
                </a:lnTo>
                <a:lnTo>
                  <a:pt x="49" y="49"/>
                </a:lnTo>
                <a:lnTo>
                  <a:pt x="49" y="90"/>
                </a:lnTo>
                <a:lnTo>
                  <a:pt x="49" y="7"/>
                </a:lnTo>
                <a:lnTo>
                  <a:pt x="49" y="44"/>
                </a:lnTo>
                <a:lnTo>
                  <a:pt x="50" y="71"/>
                </a:lnTo>
                <a:lnTo>
                  <a:pt x="50" y="126"/>
                </a:lnTo>
                <a:lnTo>
                  <a:pt x="50" y="26"/>
                </a:lnTo>
                <a:lnTo>
                  <a:pt x="50" y="84"/>
                </a:lnTo>
                <a:lnTo>
                  <a:pt x="52" y="69"/>
                </a:lnTo>
                <a:lnTo>
                  <a:pt x="52" y="139"/>
                </a:lnTo>
                <a:lnTo>
                  <a:pt x="52" y="98"/>
                </a:lnTo>
                <a:lnTo>
                  <a:pt x="54" y="90"/>
                </a:lnTo>
                <a:lnTo>
                  <a:pt x="54" y="91"/>
                </a:lnTo>
                <a:lnTo>
                  <a:pt x="54" y="35"/>
                </a:lnTo>
                <a:lnTo>
                  <a:pt x="54" y="38"/>
                </a:lnTo>
                <a:lnTo>
                  <a:pt x="56" y="40"/>
                </a:lnTo>
                <a:lnTo>
                  <a:pt x="56" y="109"/>
                </a:lnTo>
                <a:lnTo>
                  <a:pt x="56" y="15"/>
                </a:lnTo>
                <a:lnTo>
                  <a:pt x="56" y="83"/>
                </a:lnTo>
                <a:lnTo>
                  <a:pt x="57" y="75"/>
                </a:lnTo>
                <a:lnTo>
                  <a:pt x="57" y="108"/>
                </a:lnTo>
                <a:lnTo>
                  <a:pt x="57" y="11"/>
                </a:lnTo>
                <a:lnTo>
                  <a:pt x="57" y="101"/>
                </a:lnTo>
                <a:lnTo>
                  <a:pt x="59" y="71"/>
                </a:lnTo>
                <a:lnTo>
                  <a:pt x="59" y="104"/>
                </a:lnTo>
                <a:lnTo>
                  <a:pt x="59" y="7"/>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09" name="Freeform 85"/>
          <p:cNvSpPr>
            <a:spLocks/>
          </p:cNvSpPr>
          <p:nvPr/>
        </p:nvSpPr>
        <p:spPr bwMode="auto">
          <a:xfrm>
            <a:off x="8328869" y="3141333"/>
            <a:ext cx="384697" cy="490190"/>
          </a:xfrm>
          <a:custGeom>
            <a:avLst/>
            <a:gdLst/>
            <a:ahLst/>
            <a:cxnLst>
              <a:cxn ang="0">
                <a:pos x="2" y="76"/>
              </a:cxn>
              <a:cxn ang="0">
                <a:pos x="4" y="88"/>
              </a:cxn>
              <a:cxn ang="0">
                <a:pos x="4" y="77"/>
              </a:cxn>
              <a:cxn ang="0">
                <a:pos x="5" y="37"/>
              </a:cxn>
              <a:cxn ang="0">
                <a:pos x="7" y="147"/>
              </a:cxn>
              <a:cxn ang="0">
                <a:pos x="9" y="92"/>
              </a:cxn>
              <a:cxn ang="0">
                <a:pos x="9" y="108"/>
              </a:cxn>
              <a:cxn ang="0">
                <a:pos x="10" y="60"/>
              </a:cxn>
              <a:cxn ang="0">
                <a:pos x="12" y="130"/>
              </a:cxn>
              <a:cxn ang="0">
                <a:pos x="14" y="84"/>
              </a:cxn>
              <a:cxn ang="0">
                <a:pos x="16" y="27"/>
              </a:cxn>
              <a:cxn ang="0">
                <a:pos x="17" y="133"/>
              </a:cxn>
              <a:cxn ang="0">
                <a:pos x="19" y="54"/>
              </a:cxn>
              <a:cxn ang="0">
                <a:pos x="21" y="136"/>
              </a:cxn>
              <a:cxn ang="0">
                <a:pos x="23" y="68"/>
              </a:cxn>
              <a:cxn ang="0">
                <a:pos x="23" y="66"/>
              </a:cxn>
              <a:cxn ang="0">
                <a:pos x="24" y="41"/>
              </a:cxn>
              <a:cxn ang="0">
                <a:pos x="26" y="104"/>
              </a:cxn>
              <a:cxn ang="0">
                <a:pos x="28" y="110"/>
              </a:cxn>
              <a:cxn ang="0">
                <a:pos x="30" y="71"/>
              </a:cxn>
              <a:cxn ang="0">
                <a:pos x="30" y="45"/>
              </a:cxn>
              <a:cxn ang="0">
                <a:pos x="31" y="1"/>
              </a:cxn>
              <a:cxn ang="0">
                <a:pos x="33" y="115"/>
              </a:cxn>
              <a:cxn ang="0">
                <a:pos x="35" y="111"/>
              </a:cxn>
              <a:cxn ang="0">
                <a:pos x="37" y="57"/>
              </a:cxn>
              <a:cxn ang="0">
                <a:pos x="38" y="4"/>
              </a:cxn>
              <a:cxn ang="0">
                <a:pos x="38" y="97"/>
              </a:cxn>
              <a:cxn ang="0">
                <a:pos x="40" y="82"/>
              </a:cxn>
              <a:cxn ang="0">
                <a:pos x="42" y="41"/>
              </a:cxn>
              <a:cxn ang="0">
                <a:pos x="44" y="37"/>
              </a:cxn>
              <a:cxn ang="0">
                <a:pos x="45" y="122"/>
              </a:cxn>
              <a:cxn ang="0">
                <a:pos x="47" y="79"/>
              </a:cxn>
              <a:cxn ang="0">
                <a:pos x="47" y="39"/>
              </a:cxn>
              <a:cxn ang="0">
                <a:pos x="49" y="102"/>
              </a:cxn>
              <a:cxn ang="0">
                <a:pos x="50" y="97"/>
              </a:cxn>
              <a:cxn ang="0">
                <a:pos x="52" y="110"/>
              </a:cxn>
              <a:cxn ang="0">
                <a:pos x="54" y="85"/>
              </a:cxn>
              <a:cxn ang="0">
                <a:pos x="54" y="43"/>
              </a:cxn>
              <a:cxn ang="0">
                <a:pos x="56" y="33"/>
              </a:cxn>
              <a:cxn ang="0">
                <a:pos x="57" y="116"/>
              </a:cxn>
              <a:cxn ang="0">
                <a:pos x="59" y="91"/>
              </a:cxn>
              <a:cxn ang="0">
                <a:pos x="59" y="113"/>
              </a:cxn>
            </a:cxnLst>
            <a:rect l="0" t="0" r="r" b="b"/>
            <a:pathLst>
              <a:path w="61" h="147">
                <a:moveTo>
                  <a:pt x="0" y="14"/>
                </a:moveTo>
                <a:lnTo>
                  <a:pt x="0" y="65"/>
                </a:lnTo>
                <a:lnTo>
                  <a:pt x="2" y="76"/>
                </a:lnTo>
                <a:lnTo>
                  <a:pt x="2" y="125"/>
                </a:lnTo>
                <a:lnTo>
                  <a:pt x="2" y="67"/>
                </a:lnTo>
                <a:lnTo>
                  <a:pt x="4" y="88"/>
                </a:lnTo>
                <a:lnTo>
                  <a:pt x="4" y="102"/>
                </a:lnTo>
                <a:lnTo>
                  <a:pt x="4" y="17"/>
                </a:lnTo>
                <a:lnTo>
                  <a:pt x="4" y="77"/>
                </a:lnTo>
                <a:lnTo>
                  <a:pt x="5" y="85"/>
                </a:lnTo>
                <a:lnTo>
                  <a:pt x="5" y="133"/>
                </a:lnTo>
                <a:lnTo>
                  <a:pt x="5" y="37"/>
                </a:lnTo>
                <a:lnTo>
                  <a:pt x="5" y="38"/>
                </a:lnTo>
                <a:lnTo>
                  <a:pt x="7" y="46"/>
                </a:lnTo>
                <a:lnTo>
                  <a:pt x="7" y="147"/>
                </a:lnTo>
                <a:lnTo>
                  <a:pt x="7" y="43"/>
                </a:lnTo>
                <a:lnTo>
                  <a:pt x="7" y="98"/>
                </a:lnTo>
                <a:lnTo>
                  <a:pt x="9" y="92"/>
                </a:lnTo>
                <a:lnTo>
                  <a:pt x="9" y="117"/>
                </a:lnTo>
                <a:lnTo>
                  <a:pt x="9" y="68"/>
                </a:lnTo>
                <a:lnTo>
                  <a:pt x="9" y="108"/>
                </a:lnTo>
                <a:lnTo>
                  <a:pt x="10" y="110"/>
                </a:lnTo>
                <a:lnTo>
                  <a:pt x="10" y="123"/>
                </a:lnTo>
                <a:lnTo>
                  <a:pt x="10" y="60"/>
                </a:lnTo>
                <a:lnTo>
                  <a:pt x="12" y="67"/>
                </a:lnTo>
                <a:lnTo>
                  <a:pt x="12" y="50"/>
                </a:lnTo>
                <a:lnTo>
                  <a:pt x="12" y="130"/>
                </a:lnTo>
                <a:lnTo>
                  <a:pt x="14" y="131"/>
                </a:lnTo>
                <a:lnTo>
                  <a:pt x="14" y="61"/>
                </a:lnTo>
                <a:lnTo>
                  <a:pt x="14" y="84"/>
                </a:lnTo>
                <a:lnTo>
                  <a:pt x="16" y="72"/>
                </a:lnTo>
                <a:lnTo>
                  <a:pt x="16" y="77"/>
                </a:lnTo>
                <a:lnTo>
                  <a:pt x="16" y="27"/>
                </a:lnTo>
                <a:lnTo>
                  <a:pt x="16" y="45"/>
                </a:lnTo>
                <a:lnTo>
                  <a:pt x="17" y="82"/>
                </a:lnTo>
                <a:lnTo>
                  <a:pt x="17" y="133"/>
                </a:lnTo>
                <a:lnTo>
                  <a:pt x="17" y="110"/>
                </a:lnTo>
                <a:lnTo>
                  <a:pt x="19" y="108"/>
                </a:lnTo>
                <a:lnTo>
                  <a:pt x="19" y="54"/>
                </a:lnTo>
                <a:lnTo>
                  <a:pt x="19" y="61"/>
                </a:lnTo>
                <a:lnTo>
                  <a:pt x="21" y="57"/>
                </a:lnTo>
                <a:lnTo>
                  <a:pt x="21" y="136"/>
                </a:lnTo>
                <a:lnTo>
                  <a:pt x="21" y="36"/>
                </a:lnTo>
                <a:lnTo>
                  <a:pt x="21" y="77"/>
                </a:lnTo>
                <a:lnTo>
                  <a:pt x="23" y="68"/>
                </a:lnTo>
                <a:lnTo>
                  <a:pt x="23" y="90"/>
                </a:lnTo>
                <a:lnTo>
                  <a:pt x="23" y="32"/>
                </a:lnTo>
                <a:lnTo>
                  <a:pt x="23" y="66"/>
                </a:lnTo>
                <a:lnTo>
                  <a:pt x="24" y="68"/>
                </a:lnTo>
                <a:lnTo>
                  <a:pt x="24" y="137"/>
                </a:lnTo>
                <a:lnTo>
                  <a:pt x="24" y="41"/>
                </a:lnTo>
                <a:lnTo>
                  <a:pt x="24" y="101"/>
                </a:lnTo>
                <a:lnTo>
                  <a:pt x="26" y="99"/>
                </a:lnTo>
                <a:lnTo>
                  <a:pt x="26" y="104"/>
                </a:lnTo>
                <a:lnTo>
                  <a:pt x="26" y="60"/>
                </a:lnTo>
                <a:lnTo>
                  <a:pt x="28" y="55"/>
                </a:lnTo>
                <a:lnTo>
                  <a:pt x="28" y="110"/>
                </a:lnTo>
                <a:lnTo>
                  <a:pt x="28" y="26"/>
                </a:lnTo>
                <a:lnTo>
                  <a:pt x="28" y="74"/>
                </a:lnTo>
                <a:lnTo>
                  <a:pt x="30" y="71"/>
                </a:lnTo>
                <a:lnTo>
                  <a:pt x="30" y="123"/>
                </a:lnTo>
                <a:lnTo>
                  <a:pt x="30" y="19"/>
                </a:lnTo>
                <a:lnTo>
                  <a:pt x="30" y="45"/>
                </a:lnTo>
                <a:lnTo>
                  <a:pt x="31" y="79"/>
                </a:lnTo>
                <a:lnTo>
                  <a:pt x="31" y="91"/>
                </a:lnTo>
                <a:lnTo>
                  <a:pt x="31" y="1"/>
                </a:lnTo>
                <a:lnTo>
                  <a:pt x="31" y="16"/>
                </a:lnTo>
                <a:lnTo>
                  <a:pt x="33" y="17"/>
                </a:lnTo>
                <a:lnTo>
                  <a:pt x="33" y="115"/>
                </a:lnTo>
                <a:lnTo>
                  <a:pt x="33" y="90"/>
                </a:lnTo>
                <a:lnTo>
                  <a:pt x="35" y="56"/>
                </a:lnTo>
                <a:lnTo>
                  <a:pt x="35" y="111"/>
                </a:lnTo>
                <a:lnTo>
                  <a:pt x="35" y="16"/>
                </a:lnTo>
                <a:lnTo>
                  <a:pt x="35" y="63"/>
                </a:lnTo>
                <a:lnTo>
                  <a:pt x="37" y="57"/>
                </a:lnTo>
                <a:lnTo>
                  <a:pt x="37" y="92"/>
                </a:lnTo>
                <a:lnTo>
                  <a:pt x="37" y="4"/>
                </a:lnTo>
                <a:lnTo>
                  <a:pt x="38" y="4"/>
                </a:lnTo>
                <a:lnTo>
                  <a:pt x="38" y="117"/>
                </a:lnTo>
                <a:lnTo>
                  <a:pt x="38" y="0"/>
                </a:lnTo>
                <a:lnTo>
                  <a:pt x="38" y="97"/>
                </a:lnTo>
                <a:lnTo>
                  <a:pt x="40" y="91"/>
                </a:lnTo>
                <a:lnTo>
                  <a:pt x="40" y="130"/>
                </a:lnTo>
                <a:lnTo>
                  <a:pt x="40" y="82"/>
                </a:lnTo>
                <a:lnTo>
                  <a:pt x="40" y="128"/>
                </a:lnTo>
                <a:lnTo>
                  <a:pt x="42" y="117"/>
                </a:lnTo>
                <a:lnTo>
                  <a:pt x="42" y="41"/>
                </a:lnTo>
                <a:lnTo>
                  <a:pt x="42" y="93"/>
                </a:lnTo>
                <a:lnTo>
                  <a:pt x="44" y="91"/>
                </a:lnTo>
                <a:lnTo>
                  <a:pt x="44" y="37"/>
                </a:lnTo>
                <a:lnTo>
                  <a:pt x="44" y="116"/>
                </a:lnTo>
                <a:lnTo>
                  <a:pt x="45" y="112"/>
                </a:lnTo>
                <a:lnTo>
                  <a:pt x="45" y="122"/>
                </a:lnTo>
                <a:lnTo>
                  <a:pt x="45" y="41"/>
                </a:lnTo>
                <a:lnTo>
                  <a:pt x="45" y="72"/>
                </a:lnTo>
                <a:lnTo>
                  <a:pt x="47" y="79"/>
                </a:lnTo>
                <a:lnTo>
                  <a:pt x="47" y="115"/>
                </a:lnTo>
                <a:lnTo>
                  <a:pt x="47" y="38"/>
                </a:lnTo>
                <a:lnTo>
                  <a:pt x="47" y="39"/>
                </a:lnTo>
                <a:lnTo>
                  <a:pt x="49" y="75"/>
                </a:lnTo>
                <a:lnTo>
                  <a:pt x="49" y="143"/>
                </a:lnTo>
                <a:lnTo>
                  <a:pt x="49" y="102"/>
                </a:lnTo>
                <a:lnTo>
                  <a:pt x="50" y="100"/>
                </a:lnTo>
                <a:lnTo>
                  <a:pt x="50" y="120"/>
                </a:lnTo>
                <a:lnTo>
                  <a:pt x="50" y="97"/>
                </a:lnTo>
                <a:lnTo>
                  <a:pt x="50" y="97"/>
                </a:lnTo>
                <a:lnTo>
                  <a:pt x="52" y="97"/>
                </a:lnTo>
                <a:lnTo>
                  <a:pt x="52" y="110"/>
                </a:lnTo>
                <a:lnTo>
                  <a:pt x="52" y="68"/>
                </a:lnTo>
                <a:lnTo>
                  <a:pt x="52" y="78"/>
                </a:lnTo>
                <a:lnTo>
                  <a:pt x="54" y="85"/>
                </a:lnTo>
                <a:lnTo>
                  <a:pt x="54" y="91"/>
                </a:lnTo>
                <a:lnTo>
                  <a:pt x="54" y="30"/>
                </a:lnTo>
                <a:lnTo>
                  <a:pt x="54" y="43"/>
                </a:lnTo>
                <a:lnTo>
                  <a:pt x="56" y="44"/>
                </a:lnTo>
                <a:lnTo>
                  <a:pt x="56" y="119"/>
                </a:lnTo>
                <a:lnTo>
                  <a:pt x="56" y="33"/>
                </a:lnTo>
                <a:lnTo>
                  <a:pt x="56" y="104"/>
                </a:lnTo>
                <a:lnTo>
                  <a:pt x="57" y="114"/>
                </a:lnTo>
                <a:lnTo>
                  <a:pt x="57" y="116"/>
                </a:lnTo>
                <a:lnTo>
                  <a:pt x="57" y="64"/>
                </a:lnTo>
                <a:lnTo>
                  <a:pt x="57" y="102"/>
                </a:lnTo>
                <a:lnTo>
                  <a:pt x="59" y="91"/>
                </a:lnTo>
                <a:lnTo>
                  <a:pt x="59" y="115"/>
                </a:lnTo>
                <a:lnTo>
                  <a:pt x="59" y="40"/>
                </a:lnTo>
                <a:lnTo>
                  <a:pt x="59" y="113"/>
                </a:lnTo>
                <a:lnTo>
                  <a:pt x="61" y="117"/>
                </a:lnTo>
                <a:lnTo>
                  <a:pt x="61" y="43"/>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0" name="Freeform 86"/>
          <p:cNvSpPr>
            <a:spLocks/>
          </p:cNvSpPr>
          <p:nvPr/>
        </p:nvSpPr>
        <p:spPr bwMode="auto">
          <a:xfrm>
            <a:off x="8713570" y="3158007"/>
            <a:ext cx="384697" cy="443507"/>
          </a:xfrm>
          <a:custGeom>
            <a:avLst/>
            <a:gdLst/>
            <a:ahLst/>
            <a:cxnLst>
              <a:cxn ang="0">
                <a:pos x="2" y="97"/>
              </a:cxn>
              <a:cxn ang="0">
                <a:pos x="3" y="18"/>
              </a:cxn>
              <a:cxn ang="0">
                <a:pos x="5" y="97"/>
              </a:cxn>
              <a:cxn ang="0">
                <a:pos x="7" y="50"/>
              </a:cxn>
              <a:cxn ang="0">
                <a:pos x="7" y="47"/>
              </a:cxn>
              <a:cxn ang="0">
                <a:pos x="9" y="50"/>
              </a:cxn>
              <a:cxn ang="0">
                <a:pos x="10" y="24"/>
              </a:cxn>
              <a:cxn ang="0">
                <a:pos x="12" y="118"/>
              </a:cxn>
              <a:cxn ang="0">
                <a:pos x="14" y="80"/>
              </a:cxn>
              <a:cxn ang="0">
                <a:pos x="14" y="90"/>
              </a:cxn>
              <a:cxn ang="0">
                <a:pos x="16" y="34"/>
              </a:cxn>
              <a:cxn ang="0">
                <a:pos x="17" y="133"/>
              </a:cxn>
              <a:cxn ang="0">
                <a:pos x="19" y="118"/>
              </a:cxn>
              <a:cxn ang="0">
                <a:pos x="21" y="73"/>
              </a:cxn>
              <a:cxn ang="0">
                <a:pos x="23" y="81"/>
              </a:cxn>
              <a:cxn ang="0">
                <a:pos x="24" y="116"/>
              </a:cxn>
              <a:cxn ang="0">
                <a:pos x="24" y="50"/>
              </a:cxn>
              <a:cxn ang="0">
                <a:pos x="26" y="107"/>
              </a:cxn>
              <a:cxn ang="0">
                <a:pos x="28" y="25"/>
              </a:cxn>
              <a:cxn ang="0">
                <a:pos x="30" y="12"/>
              </a:cxn>
              <a:cxn ang="0">
                <a:pos x="31" y="130"/>
              </a:cxn>
              <a:cxn ang="0">
                <a:pos x="33" y="56"/>
              </a:cxn>
              <a:cxn ang="0">
                <a:pos x="35" y="112"/>
              </a:cxn>
              <a:cxn ang="0">
                <a:pos x="36" y="82"/>
              </a:cxn>
              <a:cxn ang="0">
                <a:pos x="36" y="65"/>
              </a:cxn>
              <a:cxn ang="0">
                <a:pos x="38" y="18"/>
              </a:cxn>
              <a:cxn ang="0">
                <a:pos x="40" y="92"/>
              </a:cxn>
              <a:cxn ang="0">
                <a:pos x="42" y="46"/>
              </a:cxn>
              <a:cxn ang="0">
                <a:pos x="42" y="30"/>
              </a:cxn>
              <a:cxn ang="0">
                <a:pos x="43" y="26"/>
              </a:cxn>
              <a:cxn ang="0">
                <a:pos x="45" y="24"/>
              </a:cxn>
              <a:cxn ang="0">
                <a:pos x="47" y="28"/>
              </a:cxn>
              <a:cxn ang="0">
                <a:pos x="49" y="98"/>
              </a:cxn>
              <a:cxn ang="0">
                <a:pos x="50" y="49"/>
              </a:cxn>
              <a:cxn ang="0">
                <a:pos x="50" y="41"/>
              </a:cxn>
              <a:cxn ang="0">
                <a:pos x="52" y="11"/>
              </a:cxn>
              <a:cxn ang="0">
                <a:pos x="54" y="105"/>
              </a:cxn>
              <a:cxn ang="0">
                <a:pos x="56" y="92"/>
              </a:cxn>
              <a:cxn ang="0">
                <a:pos x="57" y="75"/>
              </a:cxn>
              <a:cxn ang="0">
                <a:pos x="57" y="50"/>
              </a:cxn>
              <a:cxn ang="0">
                <a:pos x="59" y="14"/>
              </a:cxn>
              <a:cxn ang="0">
                <a:pos x="61" y="129"/>
              </a:cxn>
            </a:cxnLst>
            <a:rect l="0" t="0" r="r" b="b"/>
            <a:pathLst>
              <a:path w="61" h="133">
                <a:moveTo>
                  <a:pt x="0" y="38"/>
                </a:moveTo>
                <a:lnTo>
                  <a:pt x="0" y="92"/>
                </a:lnTo>
                <a:lnTo>
                  <a:pt x="2" y="97"/>
                </a:lnTo>
                <a:lnTo>
                  <a:pt x="2" y="4"/>
                </a:lnTo>
                <a:lnTo>
                  <a:pt x="2" y="10"/>
                </a:lnTo>
                <a:lnTo>
                  <a:pt x="3" y="18"/>
                </a:lnTo>
                <a:lnTo>
                  <a:pt x="3" y="127"/>
                </a:lnTo>
                <a:lnTo>
                  <a:pt x="3" y="106"/>
                </a:lnTo>
                <a:lnTo>
                  <a:pt x="5" y="97"/>
                </a:lnTo>
                <a:lnTo>
                  <a:pt x="5" y="25"/>
                </a:lnTo>
                <a:lnTo>
                  <a:pt x="5" y="43"/>
                </a:lnTo>
                <a:lnTo>
                  <a:pt x="7" y="50"/>
                </a:lnTo>
                <a:lnTo>
                  <a:pt x="7" y="104"/>
                </a:lnTo>
                <a:lnTo>
                  <a:pt x="7" y="16"/>
                </a:lnTo>
                <a:lnTo>
                  <a:pt x="7" y="47"/>
                </a:lnTo>
                <a:lnTo>
                  <a:pt x="9" y="41"/>
                </a:lnTo>
                <a:lnTo>
                  <a:pt x="9" y="101"/>
                </a:lnTo>
                <a:lnTo>
                  <a:pt x="9" y="50"/>
                </a:lnTo>
                <a:lnTo>
                  <a:pt x="10" y="49"/>
                </a:lnTo>
                <a:lnTo>
                  <a:pt x="10" y="99"/>
                </a:lnTo>
                <a:lnTo>
                  <a:pt x="10" y="24"/>
                </a:lnTo>
                <a:lnTo>
                  <a:pt x="10" y="93"/>
                </a:lnTo>
                <a:lnTo>
                  <a:pt x="12" y="98"/>
                </a:lnTo>
                <a:lnTo>
                  <a:pt x="12" y="118"/>
                </a:lnTo>
                <a:lnTo>
                  <a:pt x="12" y="24"/>
                </a:lnTo>
                <a:lnTo>
                  <a:pt x="12" y="80"/>
                </a:lnTo>
                <a:lnTo>
                  <a:pt x="14" y="80"/>
                </a:lnTo>
                <a:lnTo>
                  <a:pt x="14" y="106"/>
                </a:lnTo>
                <a:lnTo>
                  <a:pt x="14" y="24"/>
                </a:lnTo>
                <a:lnTo>
                  <a:pt x="14" y="90"/>
                </a:lnTo>
                <a:lnTo>
                  <a:pt x="16" y="81"/>
                </a:lnTo>
                <a:lnTo>
                  <a:pt x="16" y="117"/>
                </a:lnTo>
                <a:lnTo>
                  <a:pt x="16" y="34"/>
                </a:lnTo>
                <a:lnTo>
                  <a:pt x="16" y="37"/>
                </a:lnTo>
                <a:lnTo>
                  <a:pt x="17" y="59"/>
                </a:lnTo>
                <a:lnTo>
                  <a:pt x="17" y="133"/>
                </a:lnTo>
                <a:lnTo>
                  <a:pt x="17" y="28"/>
                </a:lnTo>
                <a:lnTo>
                  <a:pt x="19" y="29"/>
                </a:lnTo>
                <a:lnTo>
                  <a:pt x="19" y="118"/>
                </a:lnTo>
                <a:lnTo>
                  <a:pt x="19" y="24"/>
                </a:lnTo>
                <a:lnTo>
                  <a:pt x="19" y="94"/>
                </a:lnTo>
                <a:lnTo>
                  <a:pt x="21" y="73"/>
                </a:lnTo>
                <a:lnTo>
                  <a:pt x="21" y="24"/>
                </a:lnTo>
                <a:lnTo>
                  <a:pt x="21" y="80"/>
                </a:lnTo>
                <a:lnTo>
                  <a:pt x="23" y="81"/>
                </a:lnTo>
                <a:lnTo>
                  <a:pt x="23" y="24"/>
                </a:lnTo>
                <a:lnTo>
                  <a:pt x="23" y="133"/>
                </a:lnTo>
                <a:lnTo>
                  <a:pt x="24" y="116"/>
                </a:lnTo>
                <a:lnTo>
                  <a:pt x="24" y="117"/>
                </a:lnTo>
                <a:lnTo>
                  <a:pt x="24" y="48"/>
                </a:lnTo>
                <a:lnTo>
                  <a:pt x="24" y="50"/>
                </a:lnTo>
                <a:lnTo>
                  <a:pt x="26" y="35"/>
                </a:lnTo>
                <a:lnTo>
                  <a:pt x="26" y="24"/>
                </a:lnTo>
                <a:lnTo>
                  <a:pt x="26" y="107"/>
                </a:lnTo>
                <a:lnTo>
                  <a:pt x="28" y="104"/>
                </a:lnTo>
                <a:lnTo>
                  <a:pt x="28" y="113"/>
                </a:lnTo>
                <a:lnTo>
                  <a:pt x="28" y="25"/>
                </a:lnTo>
                <a:lnTo>
                  <a:pt x="28" y="49"/>
                </a:lnTo>
                <a:lnTo>
                  <a:pt x="30" y="59"/>
                </a:lnTo>
                <a:lnTo>
                  <a:pt x="30" y="12"/>
                </a:lnTo>
                <a:lnTo>
                  <a:pt x="30" y="93"/>
                </a:lnTo>
                <a:lnTo>
                  <a:pt x="31" y="66"/>
                </a:lnTo>
                <a:lnTo>
                  <a:pt x="31" y="130"/>
                </a:lnTo>
                <a:lnTo>
                  <a:pt x="31" y="23"/>
                </a:lnTo>
                <a:lnTo>
                  <a:pt x="31" y="41"/>
                </a:lnTo>
                <a:lnTo>
                  <a:pt x="33" y="56"/>
                </a:lnTo>
                <a:lnTo>
                  <a:pt x="33" y="17"/>
                </a:lnTo>
                <a:lnTo>
                  <a:pt x="33" y="125"/>
                </a:lnTo>
                <a:lnTo>
                  <a:pt x="35" y="112"/>
                </a:lnTo>
                <a:lnTo>
                  <a:pt x="35" y="47"/>
                </a:lnTo>
                <a:lnTo>
                  <a:pt x="35" y="86"/>
                </a:lnTo>
                <a:lnTo>
                  <a:pt x="36" y="82"/>
                </a:lnTo>
                <a:lnTo>
                  <a:pt x="36" y="87"/>
                </a:lnTo>
                <a:lnTo>
                  <a:pt x="36" y="51"/>
                </a:lnTo>
                <a:lnTo>
                  <a:pt x="36" y="65"/>
                </a:lnTo>
                <a:lnTo>
                  <a:pt x="38" y="59"/>
                </a:lnTo>
                <a:lnTo>
                  <a:pt x="38" y="98"/>
                </a:lnTo>
                <a:lnTo>
                  <a:pt x="38" y="18"/>
                </a:lnTo>
                <a:lnTo>
                  <a:pt x="38" y="53"/>
                </a:lnTo>
                <a:lnTo>
                  <a:pt x="40" y="77"/>
                </a:lnTo>
                <a:lnTo>
                  <a:pt x="40" y="92"/>
                </a:lnTo>
                <a:lnTo>
                  <a:pt x="40" y="20"/>
                </a:lnTo>
                <a:lnTo>
                  <a:pt x="40" y="37"/>
                </a:lnTo>
                <a:lnTo>
                  <a:pt x="42" y="46"/>
                </a:lnTo>
                <a:lnTo>
                  <a:pt x="42" y="97"/>
                </a:lnTo>
                <a:lnTo>
                  <a:pt x="42" y="0"/>
                </a:lnTo>
                <a:lnTo>
                  <a:pt x="42" y="30"/>
                </a:lnTo>
                <a:lnTo>
                  <a:pt x="43" y="50"/>
                </a:lnTo>
                <a:lnTo>
                  <a:pt x="43" y="84"/>
                </a:lnTo>
                <a:lnTo>
                  <a:pt x="43" y="26"/>
                </a:lnTo>
                <a:lnTo>
                  <a:pt x="43" y="31"/>
                </a:lnTo>
                <a:lnTo>
                  <a:pt x="45" y="35"/>
                </a:lnTo>
                <a:lnTo>
                  <a:pt x="45" y="24"/>
                </a:lnTo>
                <a:lnTo>
                  <a:pt x="45" y="129"/>
                </a:lnTo>
                <a:lnTo>
                  <a:pt x="47" y="125"/>
                </a:lnTo>
                <a:lnTo>
                  <a:pt x="47" y="28"/>
                </a:lnTo>
                <a:lnTo>
                  <a:pt x="47" y="48"/>
                </a:lnTo>
                <a:lnTo>
                  <a:pt x="49" y="54"/>
                </a:lnTo>
                <a:lnTo>
                  <a:pt x="49" y="98"/>
                </a:lnTo>
                <a:lnTo>
                  <a:pt x="49" y="33"/>
                </a:lnTo>
                <a:lnTo>
                  <a:pt x="49" y="44"/>
                </a:lnTo>
                <a:lnTo>
                  <a:pt x="50" y="49"/>
                </a:lnTo>
                <a:lnTo>
                  <a:pt x="50" y="80"/>
                </a:lnTo>
                <a:lnTo>
                  <a:pt x="50" y="18"/>
                </a:lnTo>
                <a:lnTo>
                  <a:pt x="50" y="41"/>
                </a:lnTo>
                <a:lnTo>
                  <a:pt x="52" y="30"/>
                </a:lnTo>
                <a:lnTo>
                  <a:pt x="52" y="92"/>
                </a:lnTo>
                <a:lnTo>
                  <a:pt x="52" y="11"/>
                </a:lnTo>
                <a:lnTo>
                  <a:pt x="52" y="37"/>
                </a:lnTo>
                <a:lnTo>
                  <a:pt x="54" y="34"/>
                </a:lnTo>
                <a:lnTo>
                  <a:pt x="54" y="105"/>
                </a:lnTo>
                <a:lnTo>
                  <a:pt x="54" y="23"/>
                </a:lnTo>
                <a:lnTo>
                  <a:pt x="56" y="57"/>
                </a:lnTo>
                <a:lnTo>
                  <a:pt x="56" y="92"/>
                </a:lnTo>
                <a:lnTo>
                  <a:pt x="56" y="34"/>
                </a:lnTo>
                <a:lnTo>
                  <a:pt x="56" y="69"/>
                </a:lnTo>
                <a:lnTo>
                  <a:pt x="57" y="75"/>
                </a:lnTo>
                <a:lnTo>
                  <a:pt x="57" y="82"/>
                </a:lnTo>
                <a:lnTo>
                  <a:pt x="57" y="41"/>
                </a:lnTo>
                <a:lnTo>
                  <a:pt x="57" y="50"/>
                </a:lnTo>
                <a:lnTo>
                  <a:pt x="59" y="51"/>
                </a:lnTo>
                <a:lnTo>
                  <a:pt x="59" y="86"/>
                </a:lnTo>
                <a:lnTo>
                  <a:pt x="59" y="14"/>
                </a:lnTo>
                <a:lnTo>
                  <a:pt x="59" y="43"/>
                </a:lnTo>
                <a:lnTo>
                  <a:pt x="61" y="24"/>
                </a:lnTo>
                <a:lnTo>
                  <a:pt x="61" y="129"/>
                </a:lnTo>
                <a:lnTo>
                  <a:pt x="61" y="20"/>
                </a:lnTo>
                <a:lnTo>
                  <a:pt x="61" y="7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1" name="Freeform 87"/>
          <p:cNvSpPr>
            <a:spLocks/>
          </p:cNvSpPr>
          <p:nvPr/>
        </p:nvSpPr>
        <p:spPr bwMode="auto">
          <a:xfrm>
            <a:off x="9098267" y="3124661"/>
            <a:ext cx="403617" cy="773638"/>
          </a:xfrm>
          <a:custGeom>
            <a:avLst/>
            <a:gdLst/>
            <a:ahLst/>
            <a:cxnLst>
              <a:cxn ang="0">
                <a:pos x="2" y="127"/>
              </a:cxn>
              <a:cxn ang="0">
                <a:pos x="3" y="0"/>
              </a:cxn>
              <a:cxn ang="0">
                <a:pos x="5" y="63"/>
              </a:cxn>
              <a:cxn ang="0">
                <a:pos x="7" y="53"/>
              </a:cxn>
              <a:cxn ang="0">
                <a:pos x="7" y="25"/>
              </a:cxn>
              <a:cxn ang="0">
                <a:pos x="9" y="159"/>
              </a:cxn>
              <a:cxn ang="0">
                <a:pos x="10" y="90"/>
              </a:cxn>
              <a:cxn ang="0">
                <a:pos x="12" y="58"/>
              </a:cxn>
              <a:cxn ang="0">
                <a:pos x="14" y="104"/>
              </a:cxn>
              <a:cxn ang="0">
                <a:pos x="15" y="46"/>
              </a:cxn>
              <a:cxn ang="0">
                <a:pos x="17" y="177"/>
              </a:cxn>
              <a:cxn ang="0">
                <a:pos x="19" y="174"/>
              </a:cxn>
              <a:cxn ang="0">
                <a:pos x="21" y="110"/>
              </a:cxn>
              <a:cxn ang="0">
                <a:pos x="21" y="145"/>
              </a:cxn>
              <a:cxn ang="0">
                <a:pos x="22" y="59"/>
              </a:cxn>
              <a:cxn ang="0">
                <a:pos x="24" y="58"/>
              </a:cxn>
              <a:cxn ang="0">
                <a:pos x="26" y="53"/>
              </a:cxn>
              <a:cxn ang="0">
                <a:pos x="28" y="34"/>
              </a:cxn>
              <a:cxn ang="0">
                <a:pos x="29" y="162"/>
              </a:cxn>
              <a:cxn ang="0">
                <a:pos x="31" y="107"/>
              </a:cxn>
              <a:cxn ang="0">
                <a:pos x="33" y="54"/>
              </a:cxn>
              <a:cxn ang="0">
                <a:pos x="35" y="39"/>
              </a:cxn>
              <a:cxn ang="0">
                <a:pos x="36" y="140"/>
              </a:cxn>
              <a:cxn ang="0">
                <a:pos x="36" y="189"/>
              </a:cxn>
              <a:cxn ang="0">
                <a:pos x="38" y="115"/>
              </a:cxn>
              <a:cxn ang="0">
                <a:pos x="40" y="146"/>
              </a:cxn>
              <a:cxn ang="0">
                <a:pos x="42" y="138"/>
              </a:cxn>
              <a:cxn ang="0">
                <a:pos x="42" y="85"/>
              </a:cxn>
              <a:cxn ang="0">
                <a:pos x="43" y="110"/>
              </a:cxn>
              <a:cxn ang="0">
                <a:pos x="45" y="104"/>
              </a:cxn>
              <a:cxn ang="0">
                <a:pos x="47" y="46"/>
              </a:cxn>
              <a:cxn ang="0">
                <a:pos x="49" y="158"/>
              </a:cxn>
              <a:cxn ang="0">
                <a:pos x="50" y="160"/>
              </a:cxn>
              <a:cxn ang="0">
                <a:pos x="52" y="154"/>
              </a:cxn>
              <a:cxn ang="0">
                <a:pos x="52" y="146"/>
              </a:cxn>
              <a:cxn ang="0">
                <a:pos x="54" y="62"/>
              </a:cxn>
              <a:cxn ang="0">
                <a:pos x="55" y="108"/>
              </a:cxn>
              <a:cxn ang="0">
                <a:pos x="57" y="53"/>
              </a:cxn>
              <a:cxn ang="0">
                <a:pos x="59" y="88"/>
              </a:cxn>
              <a:cxn ang="0">
                <a:pos x="61" y="102"/>
              </a:cxn>
              <a:cxn ang="0">
                <a:pos x="62" y="83"/>
              </a:cxn>
              <a:cxn ang="0">
                <a:pos x="62" y="40"/>
              </a:cxn>
            </a:cxnLst>
            <a:rect l="0" t="0" r="r" b="b"/>
            <a:pathLst>
              <a:path w="64" h="232">
                <a:moveTo>
                  <a:pt x="0" y="86"/>
                </a:moveTo>
                <a:lnTo>
                  <a:pt x="2" y="101"/>
                </a:lnTo>
                <a:lnTo>
                  <a:pt x="2" y="127"/>
                </a:lnTo>
                <a:lnTo>
                  <a:pt x="2" y="47"/>
                </a:lnTo>
                <a:lnTo>
                  <a:pt x="3" y="49"/>
                </a:lnTo>
                <a:lnTo>
                  <a:pt x="3" y="0"/>
                </a:lnTo>
                <a:lnTo>
                  <a:pt x="3" y="22"/>
                </a:lnTo>
                <a:lnTo>
                  <a:pt x="5" y="10"/>
                </a:lnTo>
                <a:lnTo>
                  <a:pt x="5" y="63"/>
                </a:lnTo>
                <a:lnTo>
                  <a:pt x="5" y="3"/>
                </a:lnTo>
                <a:lnTo>
                  <a:pt x="5" y="53"/>
                </a:lnTo>
                <a:lnTo>
                  <a:pt x="7" y="53"/>
                </a:lnTo>
                <a:lnTo>
                  <a:pt x="7" y="139"/>
                </a:lnTo>
                <a:lnTo>
                  <a:pt x="7" y="6"/>
                </a:lnTo>
                <a:lnTo>
                  <a:pt x="7" y="25"/>
                </a:lnTo>
                <a:lnTo>
                  <a:pt x="9" y="38"/>
                </a:lnTo>
                <a:lnTo>
                  <a:pt x="9" y="232"/>
                </a:lnTo>
                <a:lnTo>
                  <a:pt x="9" y="159"/>
                </a:lnTo>
                <a:lnTo>
                  <a:pt x="10" y="154"/>
                </a:lnTo>
                <a:lnTo>
                  <a:pt x="10" y="76"/>
                </a:lnTo>
                <a:lnTo>
                  <a:pt x="10" y="90"/>
                </a:lnTo>
                <a:lnTo>
                  <a:pt x="12" y="84"/>
                </a:lnTo>
                <a:lnTo>
                  <a:pt x="12" y="159"/>
                </a:lnTo>
                <a:lnTo>
                  <a:pt x="12" y="58"/>
                </a:lnTo>
                <a:lnTo>
                  <a:pt x="12" y="152"/>
                </a:lnTo>
                <a:lnTo>
                  <a:pt x="14" y="169"/>
                </a:lnTo>
                <a:lnTo>
                  <a:pt x="14" y="104"/>
                </a:lnTo>
                <a:lnTo>
                  <a:pt x="14" y="105"/>
                </a:lnTo>
                <a:lnTo>
                  <a:pt x="15" y="121"/>
                </a:lnTo>
                <a:lnTo>
                  <a:pt x="15" y="46"/>
                </a:lnTo>
                <a:lnTo>
                  <a:pt x="15" y="81"/>
                </a:lnTo>
                <a:lnTo>
                  <a:pt x="17" y="116"/>
                </a:lnTo>
                <a:lnTo>
                  <a:pt x="17" y="177"/>
                </a:lnTo>
                <a:lnTo>
                  <a:pt x="17" y="127"/>
                </a:lnTo>
                <a:lnTo>
                  <a:pt x="19" y="124"/>
                </a:lnTo>
                <a:lnTo>
                  <a:pt x="19" y="174"/>
                </a:lnTo>
                <a:lnTo>
                  <a:pt x="19" y="94"/>
                </a:lnTo>
                <a:lnTo>
                  <a:pt x="19" y="127"/>
                </a:lnTo>
                <a:lnTo>
                  <a:pt x="21" y="110"/>
                </a:lnTo>
                <a:lnTo>
                  <a:pt x="21" y="205"/>
                </a:lnTo>
                <a:lnTo>
                  <a:pt x="21" y="87"/>
                </a:lnTo>
                <a:lnTo>
                  <a:pt x="21" y="145"/>
                </a:lnTo>
                <a:lnTo>
                  <a:pt x="22" y="143"/>
                </a:lnTo>
                <a:lnTo>
                  <a:pt x="22" y="146"/>
                </a:lnTo>
                <a:lnTo>
                  <a:pt x="22" y="59"/>
                </a:lnTo>
                <a:lnTo>
                  <a:pt x="24" y="69"/>
                </a:lnTo>
                <a:lnTo>
                  <a:pt x="24" y="100"/>
                </a:lnTo>
                <a:lnTo>
                  <a:pt x="24" y="58"/>
                </a:lnTo>
                <a:lnTo>
                  <a:pt x="24" y="66"/>
                </a:lnTo>
                <a:lnTo>
                  <a:pt x="26" y="67"/>
                </a:lnTo>
                <a:lnTo>
                  <a:pt x="26" y="53"/>
                </a:lnTo>
                <a:lnTo>
                  <a:pt x="26" y="92"/>
                </a:lnTo>
                <a:lnTo>
                  <a:pt x="28" y="90"/>
                </a:lnTo>
                <a:lnTo>
                  <a:pt x="28" y="34"/>
                </a:lnTo>
                <a:lnTo>
                  <a:pt x="28" y="151"/>
                </a:lnTo>
                <a:lnTo>
                  <a:pt x="29" y="152"/>
                </a:lnTo>
                <a:lnTo>
                  <a:pt x="29" y="162"/>
                </a:lnTo>
                <a:lnTo>
                  <a:pt x="29" y="83"/>
                </a:lnTo>
                <a:lnTo>
                  <a:pt x="31" y="94"/>
                </a:lnTo>
                <a:lnTo>
                  <a:pt x="31" y="107"/>
                </a:lnTo>
                <a:lnTo>
                  <a:pt x="31" y="28"/>
                </a:lnTo>
                <a:lnTo>
                  <a:pt x="31" y="53"/>
                </a:lnTo>
                <a:lnTo>
                  <a:pt x="33" y="54"/>
                </a:lnTo>
                <a:lnTo>
                  <a:pt x="33" y="102"/>
                </a:lnTo>
                <a:lnTo>
                  <a:pt x="33" y="39"/>
                </a:lnTo>
                <a:lnTo>
                  <a:pt x="35" y="39"/>
                </a:lnTo>
                <a:lnTo>
                  <a:pt x="35" y="165"/>
                </a:lnTo>
                <a:lnTo>
                  <a:pt x="35" y="158"/>
                </a:lnTo>
                <a:lnTo>
                  <a:pt x="36" y="140"/>
                </a:lnTo>
                <a:lnTo>
                  <a:pt x="36" y="201"/>
                </a:lnTo>
                <a:lnTo>
                  <a:pt x="36" y="92"/>
                </a:lnTo>
                <a:lnTo>
                  <a:pt x="36" y="189"/>
                </a:lnTo>
                <a:lnTo>
                  <a:pt x="38" y="178"/>
                </a:lnTo>
                <a:lnTo>
                  <a:pt x="38" y="187"/>
                </a:lnTo>
                <a:lnTo>
                  <a:pt x="38" y="115"/>
                </a:lnTo>
                <a:lnTo>
                  <a:pt x="38" y="153"/>
                </a:lnTo>
                <a:lnTo>
                  <a:pt x="40" y="146"/>
                </a:lnTo>
                <a:lnTo>
                  <a:pt x="40" y="146"/>
                </a:lnTo>
                <a:lnTo>
                  <a:pt x="40" y="68"/>
                </a:lnTo>
                <a:lnTo>
                  <a:pt x="40" y="120"/>
                </a:lnTo>
                <a:lnTo>
                  <a:pt x="42" y="138"/>
                </a:lnTo>
                <a:lnTo>
                  <a:pt x="42" y="144"/>
                </a:lnTo>
                <a:lnTo>
                  <a:pt x="42" y="69"/>
                </a:lnTo>
                <a:lnTo>
                  <a:pt x="42" y="85"/>
                </a:lnTo>
                <a:lnTo>
                  <a:pt x="43" y="86"/>
                </a:lnTo>
                <a:lnTo>
                  <a:pt x="43" y="52"/>
                </a:lnTo>
                <a:lnTo>
                  <a:pt x="43" y="110"/>
                </a:lnTo>
                <a:lnTo>
                  <a:pt x="45" y="146"/>
                </a:lnTo>
                <a:lnTo>
                  <a:pt x="45" y="169"/>
                </a:lnTo>
                <a:lnTo>
                  <a:pt x="45" y="104"/>
                </a:lnTo>
                <a:lnTo>
                  <a:pt x="47" y="98"/>
                </a:lnTo>
                <a:lnTo>
                  <a:pt x="47" y="122"/>
                </a:lnTo>
                <a:lnTo>
                  <a:pt x="47" y="46"/>
                </a:lnTo>
                <a:lnTo>
                  <a:pt x="47" y="61"/>
                </a:lnTo>
                <a:lnTo>
                  <a:pt x="49" y="62"/>
                </a:lnTo>
                <a:lnTo>
                  <a:pt x="49" y="158"/>
                </a:lnTo>
                <a:lnTo>
                  <a:pt x="49" y="141"/>
                </a:lnTo>
                <a:lnTo>
                  <a:pt x="50" y="136"/>
                </a:lnTo>
                <a:lnTo>
                  <a:pt x="50" y="160"/>
                </a:lnTo>
                <a:lnTo>
                  <a:pt x="50" y="71"/>
                </a:lnTo>
                <a:lnTo>
                  <a:pt x="50" y="144"/>
                </a:lnTo>
                <a:lnTo>
                  <a:pt x="52" y="154"/>
                </a:lnTo>
                <a:lnTo>
                  <a:pt x="52" y="212"/>
                </a:lnTo>
                <a:lnTo>
                  <a:pt x="52" y="77"/>
                </a:lnTo>
                <a:lnTo>
                  <a:pt x="52" y="146"/>
                </a:lnTo>
                <a:lnTo>
                  <a:pt x="54" y="147"/>
                </a:lnTo>
                <a:lnTo>
                  <a:pt x="54" y="152"/>
                </a:lnTo>
                <a:lnTo>
                  <a:pt x="54" y="62"/>
                </a:lnTo>
                <a:lnTo>
                  <a:pt x="55" y="68"/>
                </a:lnTo>
                <a:lnTo>
                  <a:pt x="55" y="55"/>
                </a:lnTo>
                <a:lnTo>
                  <a:pt x="55" y="108"/>
                </a:lnTo>
                <a:lnTo>
                  <a:pt x="57" y="86"/>
                </a:lnTo>
                <a:lnTo>
                  <a:pt x="57" y="101"/>
                </a:lnTo>
                <a:lnTo>
                  <a:pt x="57" y="53"/>
                </a:lnTo>
                <a:lnTo>
                  <a:pt x="57" y="77"/>
                </a:lnTo>
                <a:lnTo>
                  <a:pt x="59" y="80"/>
                </a:lnTo>
                <a:lnTo>
                  <a:pt x="59" y="88"/>
                </a:lnTo>
                <a:lnTo>
                  <a:pt x="59" y="35"/>
                </a:lnTo>
                <a:lnTo>
                  <a:pt x="59" y="47"/>
                </a:lnTo>
                <a:lnTo>
                  <a:pt x="61" y="102"/>
                </a:lnTo>
                <a:lnTo>
                  <a:pt x="61" y="158"/>
                </a:lnTo>
                <a:lnTo>
                  <a:pt x="61" y="92"/>
                </a:lnTo>
                <a:lnTo>
                  <a:pt x="62" y="83"/>
                </a:lnTo>
                <a:lnTo>
                  <a:pt x="62" y="99"/>
                </a:lnTo>
                <a:lnTo>
                  <a:pt x="62" y="33"/>
                </a:lnTo>
                <a:lnTo>
                  <a:pt x="62" y="40"/>
                </a:lnTo>
                <a:lnTo>
                  <a:pt x="64" y="42"/>
                </a:lnTo>
                <a:lnTo>
                  <a:pt x="64" y="9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2" name="Freeform 88"/>
          <p:cNvSpPr>
            <a:spLocks/>
          </p:cNvSpPr>
          <p:nvPr/>
        </p:nvSpPr>
        <p:spPr bwMode="auto">
          <a:xfrm>
            <a:off x="9501883" y="3218030"/>
            <a:ext cx="384697" cy="620242"/>
          </a:xfrm>
          <a:custGeom>
            <a:avLst/>
            <a:gdLst/>
            <a:ahLst/>
            <a:cxnLst>
              <a:cxn ang="0">
                <a:pos x="2" y="12"/>
              </a:cxn>
              <a:cxn ang="0">
                <a:pos x="4" y="100"/>
              </a:cxn>
              <a:cxn ang="0">
                <a:pos x="4" y="146"/>
              </a:cxn>
              <a:cxn ang="0">
                <a:pos x="5" y="88"/>
              </a:cxn>
              <a:cxn ang="0">
                <a:pos x="7" y="139"/>
              </a:cxn>
              <a:cxn ang="0">
                <a:pos x="9" y="98"/>
              </a:cxn>
              <a:cxn ang="0">
                <a:pos x="9" y="49"/>
              </a:cxn>
              <a:cxn ang="0">
                <a:pos x="11" y="18"/>
              </a:cxn>
              <a:cxn ang="0">
                <a:pos x="12" y="131"/>
              </a:cxn>
              <a:cxn ang="0">
                <a:pos x="14" y="95"/>
              </a:cxn>
              <a:cxn ang="0">
                <a:pos x="16" y="25"/>
              </a:cxn>
              <a:cxn ang="0">
                <a:pos x="16" y="106"/>
              </a:cxn>
              <a:cxn ang="0">
                <a:pos x="18" y="43"/>
              </a:cxn>
              <a:cxn ang="0">
                <a:pos x="19" y="186"/>
              </a:cxn>
              <a:cxn ang="0">
                <a:pos x="21" y="123"/>
              </a:cxn>
              <a:cxn ang="0">
                <a:pos x="21" y="63"/>
              </a:cxn>
              <a:cxn ang="0">
                <a:pos x="23" y="70"/>
              </a:cxn>
              <a:cxn ang="0">
                <a:pos x="25" y="76"/>
              </a:cxn>
              <a:cxn ang="0">
                <a:pos x="26" y="6"/>
              </a:cxn>
              <a:cxn ang="0">
                <a:pos x="28" y="136"/>
              </a:cxn>
              <a:cxn ang="0">
                <a:pos x="30" y="77"/>
              </a:cxn>
              <a:cxn ang="0">
                <a:pos x="32" y="65"/>
              </a:cxn>
              <a:cxn ang="0">
                <a:pos x="33" y="36"/>
              </a:cxn>
              <a:cxn ang="0">
                <a:pos x="33" y="103"/>
              </a:cxn>
              <a:cxn ang="0">
                <a:pos x="35" y="52"/>
              </a:cxn>
              <a:cxn ang="0">
                <a:pos x="37" y="149"/>
              </a:cxn>
              <a:cxn ang="0">
                <a:pos x="38" y="107"/>
              </a:cxn>
              <a:cxn ang="0">
                <a:pos x="38" y="85"/>
              </a:cxn>
              <a:cxn ang="0">
                <a:pos x="40" y="42"/>
              </a:cxn>
              <a:cxn ang="0">
                <a:pos x="42" y="34"/>
              </a:cxn>
              <a:cxn ang="0">
                <a:pos x="44" y="19"/>
              </a:cxn>
              <a:cxn ang="0">
                <a:pos x="45" y="42"/>
              </a:cxn>
              <a:cxn ang="0">
                <a:pos x="47" y="17"/>
              </a:cxn>
              <a:cxn ang="0">
                <a:pos x="49" y="127"/>
              </a:cxn>
              <a:cxn ang="0">
                <a:pos x="51" y="118"/>
              </a:cxn>
              <a:cxn ang="0">
                <a:pos x="51" y="134"/>
              </a:cxn>
              <a:cxn ang="0">
                <a:pos x="52" y="59"/>
              </a:cxn>
              <a:cxn ang="0">
                <a:pos x="54" y="27"/>
              </a:cxn>
              <a:cxn ang="0">
                <a:pos x="56" y="69"/>
              </a:cxn>
              <a:cxn ang="0">
                <a:pos x="58" y="36"/>
              </a:cxn>
              <a:cxn ang="0">
                <a:pos x="58" y="13"/>
              </a:cxn>
              <a:cxn ang="0">
                <a:pos x="59" y="93"/>
              </a:cxn>
            </a:cxnLst>
            <a:rect l="0" t="0" r="r" b="b"/>
            <a:pathLst>
              <a:path w="61" h="186">
                <a:moveTo>
                  <a:pt x="0" y="64"/>
                </a:moveTo>
                <a:lnTo>
                  <a:pt x="0" y="12"/>
                </a:lnTo>
                <a:lnTo>
                  <a:pt x="2" y="12"/>
                </a:lnTo>
                <a:lnTo>
                  <a:pt x="2" y="8"/>
                </a:lnTo>
                <a:lnTo>
                  <a:pt x="2" y="106"/>
                </a:lnTo>
                <a:lnTo>
                  <a:pt x="4" y="100"/>
                </a:lnTo>
                <a:lnTo>
                  <a:pt x="4" y="180"/>
                </a:lnTo>
                <a:lnTo>
                  <a:pt x="4" y="64"/>
                </a:lnTo>
                <a:lnTo>
                  <a:pt x="4" y="146"/>
                </a:lnTo>
                <a:lnTo>
                  <a:pt x="5" y="153"/>
                </a:lnTo>
                <a:lnTo>
                  <a:pt x="5" y="163"/>
                </a:lnTo>
                <a:lnTo>
                  <a:pt x="5" y="88"/>
                </a:lnTo>
                <a:lnTo>
                  <a:pt x="5" y="109"/>
                </a:lnTo>
                <a:lnTo>
                  <a:pt x="7" y="125"/>
                </a:lnTo>
                <a:lnTo>
                  <a:pt x="7" y="139"/>
                </a:lnTo>
                <a:lnTo>
                  <a:pt x="7" y="48"/>
                </a:lnTo>
                <a:lnTo>
                  <a:pt x="7" y="83"/>
                </a:lnTo>
                <a:lnTo>
                  <a:pt x="9" y="98"/>
                </a:lnTo>
                <a:lnTo>
                  <a:pt x="9" y="111"/>
                </a:lnTo>
                <a:lnTo>
                  <a:pt x="9" y="45"/>
                </a:lnTo>
                <a:lnTo>
                  <a:pt x="9" y="49"/>
                </a:lnTo>
                <a:lnTo>
                  <a:pt x="11" y="56"/>
                </a:lnTo>
                <a:lnTo>
                  <a:pt x="11" y="58"/>
                </a:lnTo>
                <a:lnTo>
                  <a:pt x="11" y="18"/>
                </a:lnTo>
                <a:lnTo>
                  <a:pt x="11" y="24"/>
                </a:lnTo>
                <a:lnTo>
                  <a:pt x="12" y="46"/>
                </a:lnTo>
                <a:lnTo>
                  <a:pt x="12" y="131"/>
                </a:lnTo>
                <a:lnTo>
                  <a:pt x="12" y="93"/>
                </a:lnTo>
                <a:lnTo>
                  <a:pt x="14" y="93"/>
                </a:lnTo>
                <a:lnTo>
                  <a:pt x="14" y="95"/>
                </a:lnTo>
                <a:lnTo>
                  <a:pt x="14" y="16"/>
                </a:lnTo>
                <a:lnTo>
                  <a:pt x="14" y="20"/>
                </a:lnTo>
                <a:lnTo>
                  <a:pt x="16" y="25"/>
                </a:lnTo>
                <a:lnTo>
                  <a:pt x="16" y="134"/>
                </a:lnTo>
                <a:lnTo>
                  <a:pt x="16" y="18"/>
                </a:lnTo>
                <a:lnTo>
                  <a:pt x="16" y="106"/>
                </a:lnTo>
                <a:lnTo>
                  <a:pt x="18" y="103"/>
                </a:lnTo>
                <a:lnTo>
                  <a:pt x="18" y="120"/>
                </a:lnTo>
                <a:lnTo>
                  <a:pt x="18" y="43"/>
                </a:lnTo>
                <a:lnTo>
                  <a:pt x="18" y="113"/>
                </a:lnTo>
                <a:lnTo>
                  <a:pt x="19" y="122"/>
                </a:lnTo>
                <a:lnTo>
                  <a:pt x="19" y="186"/>
                </a:lnTo>
                <a:lnTo>
                  <a:pt x="19" y="51"/>
                </a:lnTo>
                <a:lnTo>
                  <a:pt x="19" y="128"/>
                </a:lnTo>
                <a:lnTo>
                  <a:pt x="21" y="123"/>
                </a:lnTo>
                <a:lnTo>
                  <a:pt x="21" y="125"/>
                </a:lnTo>
                <a:lnTo>
                  <a:pt x="21" y="57"/>
                </a:lnTo>
                <a:lnTo>
                  <a:pt x="21" y="63"/>
                </a:lnTo>
                <a:lnTo>
                  <a:pt x="23" y="39"/>
                </a:lnTo>
                <a:lnTo>
                  <a:pt x="23" y="26"/>
                </a:lnTo>
                <a:lnTo>
                  <a:pt x="23" y="70"/>
                </a:lnTo>
                <a:lnTo>
                  <a:pt x="25" y="62"/>
                </a:lnTo>
                <a:lnTo>
                  <a:pt x="25" y="21"/>
                </a:lnTo>
                <a:lnTo>
                  <a:pt x="25" y="76"/>
                </a:lnTo>
                <a:lnTo>
                  <a:pt x="26" y="52"/>
                </a:lnTo>
                <a:lnTo>
                  <a:pt x="26" y="57"/>
                </a:lnTo>
                <a:lnTo>
                  <a:pt x="26" y="6"/>
                </a:lnTo>
                <a:lnTo>
                  <a:pt x="26" y="17"/>
                </a:lnTo>
                <a:lnTo>
                  <a:pt x="28" y="19"/>
                </a:lnTo>
                <a:lnTo>
                  <a:pt x="28" y="136"/>
                </a:lnTo>
                <a:lnTo>
                  <a:pt x="28" y="6"/>
                </a:lnTo>
                <a:lnTo>
                  <a:pt x="28" y="77"/>
                </a:lnTo>
                <a:lnTo>
                  <a:pt x="30" y="77"/>
                </a:lnTo>
                <a:lnTo>
                  <a:pt x="30" y="0"/>
                </a:lnTo>
                <a:lnTo>
                  <a:pt x="32" y="8"/>
                </a:lnTo>
                <a:lnTo>
                  <a:pt x="32" y="65"/>
                </a:lnTo>
                <a:lnTo>
                  <a:pt x="32" y="6"/>
                </a:lnTo>
                <a:lnTo>
                  <a:pt x="32" y="42"/>
                </a:lnTo>
                <a:lnTo>
                  <a:pt x="33" y="36"/>
                </a:lnTo>
                <a:lnTo>
                  <a:pt x="33" y="103"/>
                </a:lnTo>
                <a:lnTo>
                  <a:pt x="33" y="7"/>
                </a:lnTo>
                <a:lnTo>
                  <a:pt x="33" y="103"/>
                </a:lnTo>
                <a:lnTo>
                  <a:pt x="35" y="103"/>
                </a:lnTo>
                <a:lnTo>
                  <a:pt x="35" y="184"/>
                </a:lnTo>
                <a:lnTo>
                  <a:pt x="35" y="52"/>
                </a:lnTo>
                <a:lnTo>
                  <a:pt x="35" y="148"/>
                </a:lnTo>
                <a:lnTo>
                  <a:pt x="37" y="137"/>
                </a:lnTo>
                <a:lnTo>
                  <a:pt x="37" y="149"/>
                </a:lnTo>
                <a:lnTo>
                  <a:pt x="37" y="83"/>
                </a:lnTo>
                <a:lnTo>
                  <a:pt x="37" y="110"/>
                </a:lnTo>
                <a:lnTo>
                  <a:pt x="38" y="107"/>
                </a:lnTo>
                <a:lnTo>
                  <a:pt x="38" y="122"/>
                </a:lnTo>
                <a:lnTo>
                  <a:pt x="38" y="50"/>
                </a:lnTo>
                <a:lnTo>
                  <a:pt x="38" y="85"/>
                </a:lnTo>
                <a:lnTo>
                  <a:pt x="40" y="66"/>
                </a:lnTo>
                <a:lnTo>
                  <a:pt x="40" y="103"/>
                </a:lnTo>
                <a:lnTo>
                  <a:pt x="40" y="42"/>
                </a:lnTo>
                <a:lnTo>
                  <a:pt x="42" y="35"/>
                </a:lnTo>
                <a:lnTo>
                  <a:pt x="42" y="67"/>
                </a:lnTo>
                <a:lnTo>
                  <a:pt x="42" y="34"/>
                </a:lnTo>
                <a:lnTo>
                  <a:pt x="44" y="40"/>
                </a:lnTo>
                <a:lnTo>
                  <a:pt x="44" y="136"/>
                </a:lnTo>
                <a:lnTo>
                  <a:pt x="44" y="19"/>
                </a:lnTo>
                <a:lnTo>
                  <a:pt x="44" y="103"/>
                </a:lnTo>
                <a:lnTo>
                  <a:pt x="45" y="101"/>
                </a:lnTo>
                <a:lnTo>
                  <a:pt x="45" y="42"/>
                </a:lnTo>
                <a:lnTo>
                  <a:pt x="47" y="24"/>
                </a:lnTo>
                <a:lnTo>
                  <a:pt x="47" y="133"/>
                </a:lnTo>
                <a:lnTo>
                  <a:pt x="47" y="17"/>
                </a:lnTo>
                <a:lnTo>
                  <a:pt x="47" y="116"/>
                </a:lnTo>
                <a:lnTo>
                  <a:pt x="49" y="126"/>
                </a:lnTo>
                <a:lnTo>
                  <a:pt x="49" y="127"/>
                </a:lnTo>
                <a:lnTo>
                  <a:pt x="49" y="50"/>
                </a:lnTo>
                <a:lnTo>
                  <a:pt x="49" y="117"/>
                </a:lnTo>
                <a:lnTo>
                  <a:pt x="51" y="118"/>
                </a:lnTo>
                <a:lnTo>
                  <a:pt x="51" y="180"/>
                </a:lnTo>
                <a:lnTo>
                  <a:pt x="51" y="50"/>
                </a:lnTo>
                <a:lnTo>
                  <a:pt x="51" y="134"/>
                </a:lnTo>
                <a:lnTo>
                  <a:pt x="52" y="136"/>
                </a:lnTo>
                <a:lnTo>
                  <a:pt x="52" y="56"/>
                </a:lnTo>
                <a:lnTo>
                  <a:pt x="52" y="59"/>
                </a:lnTo>
                <a:lnTo>
                  <a:pt x="54" y="64"/>
                </a:lnTo>
                <a:lnTo>
                  <a:pt x="54" y="74"/>
                </a:lnTo>
                <a:lnTo>
                  <a:pt x="54" y="27"/>
                </a:lnTo>
                <a:lnTo>
                  <a:pt x="54" y="53"/>
                </a:lnTo>
                <a:lnTo>
                  <a:pt x="56" y="56"/>
                </a:lnTo>
                <a:lnTo>
                  <a:pt x="56" y="69"/>
                </a:lnTo>
                <a:lnTo>
                  <a:pt x="56" y="29"/>
                </a:lnTo>
                <a:lnTo>
                  <a:pt x="56" y="42"/>
                </a:lnTo>
                <a:lnTo>
                  <a:pt x="58" y="36"/>
                </a:lnTo>
                <a:lnTo>
                  <a:pt x="58" y="72"/>
                </a:lnTo>
                <a:lnTo>
                  <a:pt x="58" y="12"/>
                </a:lnTo>
                <a:lnTo>
                  <a:pt x="58" y="13"/>
                </a:lnTo>
                <a:lnTo>
                  <a:pt x="59" y="13"/>
                </a:lnTo>
                <a:lnTo>
                  <a:pt x="59" y="134"/>
                </a:lnTo>
                <a:lnTo>
                  <a:pt x="59" y="93"/>
                </a:lnTo>
                <a:lnTo>
                  <a:pt x="61" y="78"/>
                </a:lnTo>
                <a:lnTo>
                  <a:pt x="61" y="82"/>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3" name="Freeform 89"/>
          <p:cNvSpPr>
            <a:spLocks/>
          </p:cNvSpPr>
          <p:nvPr/>
        </p:nvSpPr>
        <p:spPr bwMode="auto">
          <a:xfrm>
            <a:off x="9886580" y="3057968"/>
            <a:ext cx="397309" cy="800313"/>
          </a:xfrm>
          <a:custGeom>
            <a:avLst/>
            <a:gdLst/>
            <a:ahLst/>
            <a:cxnLst>
              <a:cxn ang="0">
                <a:pos x="0" y="108"/>
              </a:cxn>
              <a:cxn ang="0">
                <a:pos x="2" y="48"/>
              </a:cxn>
              <a:cxn ang="0">
                <a:pos x="4" y="138"/>
              </a:cxn>
              <a:cxn ang="0">
                <a:pos x="5" y="125"/>
              </a:cxn>
              <a:cxn ang="0">
                <a:pos x="5" y="182"/>
              </a:cxn>
              <a:cxn ang="0">
                <a:pos x="7" y="122"/>
              </a:cxn>
              <a:cxn ang="0">
                <a:pos x="9" y="85"/>
              </a:cxn>
              <a:cxn ang="0">
                <a:pos x="11" y="150"/>
              </a:cxn>
              <a:cxn ang="0">
                <a:pos x="12" y="130"/>
              </a:cxn>
              <a:cxn ang="0">
                <a:pos x="14" y="124"/>
              </a:cxn>
              <a:cxn ang="0">
                <a:pos x="16" y="125"/>
              </a:cxn>
              <a:cxn ang="0">
                <a:pos x="16" y="141"/>
              </a:cxn>
              <a:cxn ang="0">
                <a:pos x="17" y="135"/>
              </a:cxn>
              <a:cxn ang="0">
                <a:pos x="19" y="29"/>
              </a:cxn>
              <a:cxn ang="0">
                <a:pos x="21" y="86"/>
              </a:cxn>
              <a:cxn ang="0">
                <a:pos x="23" y="31"/>
              </a:cxn>
              <a:cxn ang="0">
                <a:pos x="24" y="141"/>
              </a:cxn>
              <a:cxn ang="0">
                <a:pos x="26" y="123"/>
              </a:cxn>
              <a:cxn ang="0">
                <a:pos x="28" y="93"/>
              </a:cxn>
              <a:cxn ang="0">
                <a:pos x="28" y="85"/>
              </a:cxn>
              <a:cxn ang="0">
                <a:pos x="30" y="85"/>
              </a:cxn>
              <a:cxn ang="0">
                <a:pos x="31" y="130"/>
              </a:cxn>
              <a:cxn ang="0">
                <a:pos x="33" y="92"/>
              </a:cxn>
              <a:cxn ang="0">
                <a:pos x="35" y="86"/>
              </a:cxn>
              <a:cxn ang="0">
                <a:pos x="35" y="62"/>
              </a:cxn>
              <a:cxn ang="0">
                <a:pos x="37" y="43"/>
              </a:cxn>
              <a:cxn ang="0">
                <a:pos x="38" y="25"/>
              </a:cxn>
              <a:cxn ang="0">
                <a:pos x="40" y="29"/>
              </a:cxn>
              <a:cxn ang="0">
                <a:pos x="42" y="165"/>
              </a:cxn>
              <a:cxn ang="0">
                <a:pos x="44" y="161"/>
              </a:cxn>
              <a:cxn ang="0">
                <a:pos x="45" y="178"/>
              </a:cxn>
              <a:cxn ang="0">
                <a:pos x="47" y="164"/>
              </a:cxn>
              <a:cxn ang="0">
                <a:pos x="47" y="101"/>
              </a:cxn>
              <a:cxn ang="0">
                <a:pos x="49" y="56"/>
              </a:cxn>
              <a:cxn ang="0">
                <a:pos x="51" y="165"/>
              </a:cxn>
              <a:cxn ang="0">
                <a:pos x="52" y="141"/>
              </a:cxn>
              <a:cxn ang="0">
                <a:pos x="54" y="166"/>
              </a:cxn>
              <a:cxn ang="0">
                <a:pos x="56" y="102"/>
              </a:cxn>
              <a:cxn ang="0">
                <a:pos x="57" y="116"/>
              </a:cxn>
              <a:cxn ang="0">
                <a:pos x="59" y="79"/>
              </a:cxn>
              <a:cxn ang="0">
                <a:pos x="59" y="68"/>
              </a:cxn>
              <a:cxn ang="0">
                <a:pos x="61" y="38"/>
              </a:cxn>
            </a:cxnLst>
            <a:rect l="0" t="0" r="r" b="b"/>
            <a:pathLst>
              <a:path w="63" h="240">
                <a:moveTo>
                  <a:pt x="0" y="130"/>
                </a:moveTo>
                <a:lnTo>
                  <a:pt x="0" y="91"/>
                </a:lnTo>
                <a:lnTo>
                  <a:pt x="0" y="108"/>
                </a:lnTo>
                <a:lnTo>
                  <a:pt x="2" y="83"/>
                </a:lnTo>
                <a:lnTo>
                  <a:pt x="2" y="114"/>
                </a:lnTo>
                <a:lnTo>
                  <a:pt x="2" y="48"/>
                </a:lnTo>
                <a:lnTo>
                  <a:pt x="2" y="81"/>
                </a:lnTo>
                <a:lnTo>
                  <a:pt x="4" y="99"/>
                </a:lnTo>
                <a:lnTo>
                  <a:pt x="4" y="138"/>
                </a:lnTo>
                <a:lnTo>
                  <a:pt x="4" y="66"/>
                </a:lnTo>
                <a:lnTo>
                  <a:pt x="4" y="116"/>
                </a:lnTo>
                <a:lnTo>
                  <a:pt x="5" y="125"/>
                </a:lnTo>
                <a:lnTo>
                  <a:pt x="5" y="240"/>
                </a:lnTo>
                <a:lnTo>
                  <a:pt x="5" y="92"/>
                </a:lnTo>
                <a:lnTo>
                  <a:pt x="5" y="182"/>
                </a:lnTo>
                <a:lnTo>
                  <a:pt x="7" y="172"/>
                </a:lnTo>
                <a:lnTo>
                  <a:pt x="7" y="195"/>
                </a:lnTo>
                <a:lnTo>
                  <a:pt x="7" y="122"/>
                </a:lnTo>
                <a:lnTo>
                  <a:pt x="9" y="101"/>
                </a:lnTo>
                <a:lnTo>
                  <a:pt x="9" y="157"/>
                </a:lnTo>
                <a:lnTo>
                  <a:pt x="9" y="85"/>
                </a:lnTo>
                <a:lnTo>
                  <a:pt x="9" y="118"/>
                </a:lnTo>
                <a:lnTo>
                  <a:pt x="11" y="134"/>
                </a:lnTo>
                <a:lnTo>
                  <a:pt x="11" y="150"/>
                </a:lnTo>
                <a:lnTo>
                  <a:pt x="11" y="110"/>
                </a:lnTo>
                <a:lnTo>
                  <a:pt x="12" y="107"/>
                </a:lnTo>
                <a:lnTo>
                  <a:pt x="12" y="130"/>
                </a:lnTo>
                <a:lnTo>
                  <a:pt x="12" y="91"/>
                </a:lnTo>
                <a:lnTo>
                  <a:pt x="12" y="127"/>
                </a:lnTo>
                <a:lnTo>
                  <a:pt x="14" y="124"/>
                </a:lnTo>
                <a:lnTo>
                  <a:pt x="14" y="142"/>
                </a:lnTo>
                <a:lnTo>
                  <a:pt x="14" y="120"/>
                </a:lnTo>
                <a:lnTo>
                  <a:pt x="16" y="125"/>
                </a:lnTo>
                <a:lnTo>
                  <a:pt x="16" y="149"/>
                </a:lnTo>
                <a:lnTo>
                  <a:pt x="16" y="108"/>
                </a:lnTo>
                <a:lnTo>
                  <a:pt x="16" y="141"/>
                </a:lnTo>
                <a:lnTo>
                  <a:pt x="17" y="161"/>
                </a:lnTo>
                <a:lnTo>
                  <a:pt x="17" y="164"/>
                </a:lnTo>
                <a:lnTo>
                  <a:pt x="17" y="135"/>
                </a:lnTo>
                <a:lnTo>
                  <a:pt x="17" y="152"/>
                </a:lnTo>
                <a:lnTo>
                  <a:pt x="19" y="152"/>
                </a:lnTo>
                <a:lnTo>
                  <a:pt x="19" y="29"/>
                </a:lnTo>
                <a:lnTo>
                  <a:pt x="21" y="19"/>
                </a:lnTo>
                <a:lnTo>
                  <a:pt x="21" y="13"/>
                </a:lnTo>
                <a:lnTo>
                  <a:pt x="21" y="86"/>
                </a:lnTo>
                <a:lnTo>
                  <a:pt x="23" y="79"/>
                </a:lnTo>
                <a:lnTo>
                  <a:pt x="23" y="139"/>
                </a:lnTo>
                <a:lnTo>
                  <a:pt x="23" y="31"/>
                </a:lnTo>
                <a:lnTo>
                  <a:pt x="23" y="109"/>
                </a:lnTo>
                <a:lnTo>
                  <a:pt x="24" y="67"/>
                </a:lnTo>
                <a:lnTo>
                  <a:pt x="24" y="141"/>
                </a:lnTo>
                <a:lnTo>
                  <a:pt x="24" y="60"/>
                </a:lnTo>
                <a:lnTo>
                  <a:pt x="24" y="117"/>
                </a:lnTo>
                <a:lnTo>
                  <a:pt x="26" y="123"/>
                </a:lnTo>
                <a:lnTo>
                  <a:pt x="26" y="91"/>
                </a:lnTo>
                <a:lnTo>
                  <a:pt x="26" y="103"/>
                </a:lnTo>
                <a:lnTo>
                  <a:pt x="28" y="93"/>
                </a:lnTo>
                <a:lnTo>
                  <a:pt x="28" y="122"/>
                </a:lnTo>
                <a:lnTo>
                  <a:pt x="28" y="82"/>
                </a:lnTo>
                <a:lnTo>
                  <a:pt x="28" y="85"/>
                </a:lnTo>
                <a:lnTo>
                  <a:pt x="30" y="88"/>
                </a:lnTo>
                <a:lnTo>
                  <a:pt x="30" y="108"/>
                </a:lnTo>
                <a:lnTo>
                  <a:pt x="30" y="85"/>
                </a:lnTo>
                <a:lnTo>
                  <a:pt x="30" y="102"/>
                </a:lnTo>
                <a:lnTo>
                  <a:pt x="31" y="98"/>
                </a:lnTo>
                <a:lnTo>
                  <a:pt x="31" y="130"/>
                </a:lnTo>
                <a:lnTo>
                  <a:pt x="31" y="16"/>
                </a:lnTo>
                <a:lnTo>
                  <a:pt x="33" y="14"/>
                </a:lnTo>
                <a:lnTo>
                  <a:pt x="33" y="92"/>
                </a:lnTo>
                <a:lnTo>
                  <a:pt x="33" y="0"/>
                </a:lnTo>
                <a:lnTo>
                  <a:pt x="33" y="71"/>
                </a:lnTo>
                <a:lnTo>
                  <a:pt x="35" y="86"/>
                </a:lnTo>
                <a:lnTo>
                  <a:pt x="35" y="184"/>
                </a:lnTo>
                <a:lnTo>
                  <a:pt x="35" y="50"/>
                </a:lnTo>
                <a:lnTo>
                  <a:pt x="35" y="62"/>
                </a:lnTo>
                <a:lnTo>
                  <a:pt x="37" y="82"/>
                </a:lnTo>
                <a:lnTo>
                  <a:pt x="37" y="101"/>
                </a:lnTo>
                <a:lnTo>
                  <a:pt x="37" y="43"/>
                </a:lnTo>
                <a:lnTo>
                  <a:pt x="37" y="57"/>
                </a:lnTo>
                <a:lnTo>
                  <a:pt x="38" y="67"/>
                </a:lnTo>
                <a:lnTo>
                  <a:pt x="38" y="25"/>
                </a:lnTo>
                <a:lnTo>
                  <a:pt x="38" y="118"/>
                </a:lnTo>
                <a:lnTo>
                  <a:pt x="40" y="121"/>
                </a:lnTo>
                <a:lnTo>
                  <a:pt x="40" y="29"/>
                </a:lnTo>
                <a:lnTo>
                  <a:pt x="40" y="103"/>
                </a:lnTo>
                <a:lnTo>
                  <a:pt x="42" y="98"/>
                </a:lnTo>
                <a:lnTo>
                  <a:pt x="42" y="165"/>
                </a:lnTo>
                <a:lnTo>
                  <a:pt x="42" y="76"/>
                </a:lnTo>
                <a:lnTo>
                  <a:pt x="42" y="153"/>
                </a:lnTo>
                <a:lnTo>
                  <a:pt x="44" y="161"/>
                </a:lnTo>
                <a:lnTo>
                  <a:pt x="44" y="64"/>
                </a:lnTo>
                <a:lnTo>
                  <a:pt x="45" y="71"/>
                </a:lnTo>
                <a:lnTo>
                  <a:pt x="45" y="178"/>
                </a:lnTo>
                <a:lnTo>
                  <a:pt x="45" y="50"/>
                </a:lnTo>
                <a:lnTo>
                  <a:pt x="45" y="165"/>
                </a:lnTo>
                <a:lnTo>
                  <a:pt x="47" y="164"/>
                </a:lnTo>
                <a:lnTo>
                  <a:pt x="47" y="170"/>
                </a:lnTo>
                <a:lnTo>
                  <a:pt x="47" y="98"/>
                </a:lnTo>
                <a:lnTo>
                  <a:pt x="47" y="101"/>
                </a:lnTo>
                <a:lnTo>
                  <a:pt x="49" y="96"/>
                </a:lnTo>
                <a:lnTo>
                  <a:pt x="49" y="161"/>
                </a:lnTo>
                <a:lnTo>
                  <a:pt x="49" y="56"/>
                </a:lnTo>
                <a:lnTo>
                  <a:pt x="49" y="151"/>
                </a:lnTo>
                <a:lnTo>
                  <a:pt x="51" y="152"/>
                </a:lnTo>
                <a:lnTo>
                  <a:pt x="51" y="165"/>
                </a:lnTo>
                <a:lnTo>
                  <a:pt x="51" y="72"/>
                </a:lnTo>
                <a:lnTo>
                  <a:pt x="51" y="129"/>
                </a:lnTo>
                <a:lnTo>
                  <a:pt x="52" y="141"/>
                </a:lnTo>
                <a:lnTo>
                  <a:pt x="52" y="47"/>
                </a:lnTo>
                <a:lnTo>
                  <a:pt x="52" y="215"/>
                </a:lnTo>
                <a:lnTo>
                  <a:pt x="54" y="166"/>
                </a:lnTo>
                <a:lnTo>
                  <a:pt x="54" y="189"/>
                </a:lnTo>
                <a:lnTo>
                  <a:pt x="54" y="98"/>
                </a:lnTo>
                <a:lnTo>
                  <a:pt x="56" y="102"/>
                </a:lnTo>
                <a:lnTo>
                  <a:pt x="56" y="137"/>
                </a:lnTo>
                <a:lnTo>
                  <a:pt x="56" y="115"/>
                </a:lnTo>
                <a:lnTo>
                  <a:pt x="57" y="116"/>
                </a:lnTo>
                <a:lnTo>
                  <a:pt x="57" y="138"/>
                </a:lnTo>
                <a:lnTo>
                  <a:pt x="57" y="84"/>
                </a:lnTo>
                <a:lnTo>
                  <a:pt x="59" y="79"/>
                </a:lnTo>
                <a:lnTo>
                  <a:pt x="59" y="100"/>
                </a:lnTo>
                <a:lnTo>
                  <a:pt x="59" y="53"/>
                </a:lnTo>
                <a:lnTo>
                  <a:pt x="59" y="68"/>
                </a:lnTo>
                <a:lnTo>
                  <a:pt x="61" y="59"/>
                </a:lnTo>
                <a:lnTo>
                  <a:pt x="61" y="178"/>
                </a:lnTo>
                <a:lnTo>
                  <a:pt x="61" y="38"/>
                </a:lnTo>
                <a:lnTo>
                  <a:pt x="61" y="156"/>
                </a:lnTo>
                <a:lnTo>
                  <a:pt x="63" y="158"/>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4" name="Freeform 90"/>
          <p:cNvSpPr>
            <a:spLocks/>
          </p:cNvSpPr>
          <p:nvPr/>
        </p:nvSpPr>
        <p:spPr bwMode="auto">
          <a:xfrm>
            <a:off x="10283889" y="3114655"/>
            <a:ext cx="391005" cy="660258"/>
          </a:xfrm>
          <a:custGeom>
            <a:avLst/>
            <a:gdLst/>
            <a:ahLst/>
            <a:cxnLst>
              <a:cxn ang="0">
                <a:pos x="0" y="62"/>
              </a:cxn>
              <a:cxn ang="0">
                <a:pos x="1" y="19"/>
              </a:cxn>
              <a:cxn ang="0">
                <a:pos x="3" y="17"/>
              </a:cxn>
              <a:cxn ang="0">
                <a:pos x="5" y="0"/>
              </a:cxn>
              <a:cxn ang="0">
                <a:pos x="7" y="62"/>
              </a:cxn>
              <a:cxn ang="0">
                <a:pos x="8" y="19"/>
              </a:cxn>
              <a:cxn ang="0">
                <a:pos x="10" y="139"/>
              </a:cxn>
              <a:cxn ang="0">
                <a:pos x="12" y="118"/>
              </a:cxn>
              <a:cxn ang="0">
                <a:pos x="14" y="58"/>
              </a:cxn>
              <a:cxn ang="0">
                <a:pos x="14" y="151"/>
              </a:cxn>
              <a:cxn ang="0">
                <a:pos x="15" y="88"/>
              </a:cxn>
              <a:cxn ang="0">
                <a:pos x="17" y="161"/>
              </a:cxn>
              <a:cxn ang="0">
                <a:pos x="19" y="51"/>
              </a:cxn>
              <a:cxn ang="0">
                <a:pos x="21" y="147"/>
              </a:cxn>
              <a:cxn ang="0">
                <a:pos x="22" y="168"/>
              </a:cxn>
              <a:cxn ang="0">
                <a:pos x="24" y="81"/>
              </a:cxn>
              <a:cxn ang="0">
                <a:pos x="26" y="86"/>
              </a:cxn>
              <a:cxn ang="0">
                <a:pos x="26" y="72"/>
              </a:cxn>
              <a:cxn ang="0">
                <a:pos x="28" y="56"/>
              </a:cxn>
              <a:cxn ang="0">
                <a:pos x="29" y="40"/>
              </a:cxn>
              <a:cxn ang="0">
                <a:pos x="31" y="153"/>
              </a:cxn>
              <a:cxn ang="0">
                <a:pos x="33" y="120"/>
              </a:cxn>
              <a:cxn ang="0">
                <a:pos x="33" y="99"/>
              </a:cxn>
              <a:cxn ang="0">
                <a:pos x="35" y="75"/>
              </a:cxn>
              <a:cxn ang="0">
                <a:pos x="36" y="115"/>
              </a:cxn>
              <a:cxn ang="0">
                <a:pos x="38" y="137"/>
              </a:cxn>
              <a:cxn ang="0">
                <a:pos x="40" y="115"/>
              </a:cxn>
              <a:cxn ang="0">
                <a:pos x="41" y="130"/>
              </a:cxn>
              <a:cxn ang="0">
                <a:pos x="43" y="111"/>
              </a:cxn>
              <a:cxn ang="0">
                <a:pos x="45" y="157"/>
              </a:cxn>
              <a:cxn ang="0">
                <a:pos x="47" y="151"/>
              </a:cxn>
              <a:cxn ang="0">
                <a:pos x="47" y="83"/>
              </a:cxn>
              <a:cxn ang="0">
                <a:pos x="48" y="31"/>
              </a:cxn>
              <a:cxn ang="0">
                <a:pos x="50" y="151"/>
              </a:cxn>
              <a:cxn ang="0">
                <a:pos x="52" y="96"/>
              </a:cxn>
              <a:cxn ang="0">
                <a:pos x="52" y="62"/>
              </a:cxn>
              <a:cxn ang="0">
                <a:pos x="54" y="112"/>
              </a:cxn>
              <a:cxn ang="0">
                <a:pos x="55" y="82"/>
              </a:cxn>
              <a:cxn ang="0">
                <a:pos x="57" y="100"/>
              </a:cxn>
              <a:cxn ang="0">
                <a:pos x="59" y="79"/>
              </a:cxn>
              <a:cxn ang="0">
                <a:pos x="59" y="61"/>
              </a:cxn>
              <a:cxn ang="0">
                <a:pos x="61" y="43"/>
              </a:cxn>
            </a:cxnLst>
            <a:rect l="0" t="0" r="r" b="b"/>
            <a:pathLst>
              <a:path w="62" h="198">
                <a:moveTo>
                  <a:pt x="0" y="141"/>
                </a:moveTo>
                <a:lnTo>
                  <a:pt x="0" y="61"/>
                </a:lnTo>
                <a:lnTo>
                  <a:pt x="0" y="62"/>
                </a:lnTo>
                <a:lnTo>
                  <a:pt x="1" y="62"/>
                </a:lnTo>
                <a:lnTo>
                  <a:pt x="1" y="74"/>
                </a:lnTo>
                <a:lnTo>
                  <a:pt x="1" y="19"/>
                </a:lnTo>
                <a:lnTo>
                  <a:pt x="1" y="58"/>
                </a:lnTo>
                <a:lnTo>
                  <a:pt x="3" y="66"/>
                </a:lnTo>
                <a:lnTo>
                  <a:pt x="3" y="17"/>
                </a:lnTo>
                <a:lnTo>
                  <a:pt x="3" y="59"/>
                </a:lnTo>
                <a:lnTo>
                  <a:pt x="5" y="80"/>
                </a:lnTo>
                <a:lnTo>
                  <a:pt x="5" y="0"/>
                </a:lnTo>
                <a:lnTo>
                  <a:pt x="5" y="183"/>
                </a:lnTo>
                <a:lnTo>
                  <a:pt x="7" y="197"/>
                </a:lnTo>
                <a:lnTo>
                  <a:pt x="7" y="62"/>
                </a:lnTo>
                <a:lnTo>
                  <a:pt x="8" y="55"/>
                </a:lnTo>
                <a:lnTo>
                  <a:pt x="8" y="81"/>
                </a:lnTo>
                <a:lnTo>
                  <a:pt x="8" y="19"/>
                </a:lnTo>
                <a:lnTo>
                  <a:pt x="8" y="23"/>
                </a:lnTo>
                <a:lnTo>
                  <a:pt x="10" y="40"/>
                </a:lnTo>
                <a:lnTo>
                  <a:pt x="10" y="139"/>
                </a:lnTo>
                <a:lnTo>
                  <a:pt x="10" y="32"/>
                </a:lnTo>
                <a:lnTo>
                  <a:pt x="10" y="123"/>
                </a:lnTo>
                <a:lnTo>
                  <a:pt x="12" y="118"/>
                </a:lnTo>
                <a:lnTo>
                  <a:pt x="12" y="48"/>
                </a:lnTo>
                <a:lnTo>
                  <a:pt x="12" y="55"/>
                </a:lnTo>
                <a:lnTo>
                  <a:pt x="14" y="58"/>
                </a:lnTo>
                <a:lnTo>
                  <a:pt x="14" y="179"/>
                </a:lnTo>
                <a:lnTo>
                  <a:pt x="14" y="25"/>
                </a:lnTo>
                <a:lnTo>
                  <a:pt x="14" y="151"/>
                </a:lnTo>
                <a:lnTo>
                  <a:pt x="15" y="157"/>
                </a:lnTo>
                <a:lnTo>
                  <a:pt x="15" y="80"/>
                </a:lnTo>
                <a:lnTo>
                  <a:pt x="15" y="88"/>
                </a:lnTo>
                <a:lnTo>
                  <a:pt x="17" y="84"/>
                </a:lnTo>
                <a:lnTo>
                  <a:pt x="17" y="32"/>
                </a:lnTo>
                <a:lnTo>
                  <a:pt x="17" y="161"/>
                </a:lnTo>
                <a:lnTo>
                  <a:pt x="19" y="147"/>
                </a:lnTo>
                <a:lnTo>
                  <a:pt x="19" y="157"/>
                </a:lnTo>
                <a:lnTo>
                  <a:pt x="19" y="51"/>
                </a:lnTo>
                <a:lnTo>
                  <a:pt x="19" y="118"/>
                </a:lnTo>
                <a:lnTo>
                  <a:pt x="21" y="122"/>
                </a:lnTo>
                <a:lnTo>
                  <a:pt x="21" y="147"/>
                </a:lnTo>
                <a:lnTo>
                  <a:pt x="21" y="35"/>
                </a:lnTo>
                <a:lnTo>
                  <a:pt x="21" y="138"/>
                </a:lnTo>
                <a:lnTo>
                  <a:pt x="22" y="168"/>
                </a:lnTo>
                <a:lnTo>
                  <a:pt x="22" y="198"/>
                </a:lnTo>
                <a:lnTo>
                  <a:pt x="22" y="94"/>
                </a:lnTo>
                <a:lnTo>
                  <a:pt x="24" y="81"/>
                </a:lnTo>
                <a:lnTo>
                  <a:pt x="24" y="101"/>
                </a:lnTo>
                <a:lnTo>
                  <a:pt x="24" y="82"/>
                </a:lnTo>
                <a:lnTo>
                  <a:pt x="26" y="86"/>
                </a:lnTo>
                <a:lnTo>
                  <a:pt x="26" y="104"/>
                </a:lnTo>
                <a:lnTo>
                  <a:pt x="26" y="59"/>
                </a:lnTo>
                <a:lnTo>
                  <a:pt x="26" y="72"/>
                </a:lnTo>
                <a:lnTo>
                  <a:pt x="28" y="66"/>
                </a:lnTo>
                <a:lnTo>
                  <a:pt x="28" y="84"/>
                </a:lnTo>
                <a:lnTo>
                  <a:pt x="28" y="56"/>
                </a:lnTo>
                <a:lnTo>
                  <a:pt x="29" y="53"/>
                </a:lnTo>
                <a:lnTo>
                  <a:pt x="29" y="167"/>
                </a:lnTo>
                <a:lnTo>
                  <a:pt x="29" y="40"/>
                </a:lnTo>
                <a:lnTo>
                  <a:pt x="29" y="148"/>
                </a:lnTo>
                <a:lnTo>
                  <a:pt x="31" y="145"/>
                </a:lnTo>
                <a:lnTo>
                  <a:pt x="31" y="153"/>
                </a:lnTo>
                <a:lnTo>
                  <a:pt x="31" y="97"/>
                </a:lnTo>
                <a:lnTo>
                  <a:pt x="31" y="116"/>
                </a:lnTo>
                <a:lnTo>
                  <a:pt x="33" y="120"/>
                </a:lnTo>
                <a:lnTo>
                  <a:pt x="33" y="144"/>
                </a:lnTo>
                <a:lnTo>
                  <a:pt x="33" y="93"/>
                </a:lnTo>
                <a:lnTo>
                  <a:pt x="33" y="99"/>
                </a:lnTo>
                <a:lnTo>
                  <a:pt x="35" y="106"/>
                </a:lnTo>
                <a:lnTo>
                  <a:pt x="35" y="121"/>
                </a:lnTo>
                <a:lnTo>
                  <a:pt x="35" y="75"/>
                </a:lnTo>
                <a:lnTo>
                  <a:pt x="35" y="91"/>
                </a:lnTo>
                <a:lnTo>
                  <a:pt x="36" y="74"/>
                </a:lnTo>
                <a:lnTo>
                  <a:pt x="36" y="115"/>
                </a:lnTo>
                <a:lnTo>
                  <a:pt x="36" y="32"/>
                </a:lnTo>
                <a:lnTo>
                  <a:pt x="36" y="46"/>
                </a:lnTo>
                <a:lnTo>
                  <a:pt x="38" y="137"/>
                </a:lnTo>
                <a:lnTo>
                  <a:pt x="38" y="198"/>
                </a:lnTo>
                <a:lnTo>
                  <a:pt x="38" y="119"/>
                </a:lnTo>
                <a:lnTo>
                  <a:pt x="40" y="115"/>
                </a:lnTo>
                <a:lnTo>
                  <a:pt x="40" y="24"/>
                </a:lnTo>
                <a:lnTo>
                  <a:pt x="41" y="24"/>
                </a:lnTo>
                <a:lnTo>
                  <a:pt x="41" y="130"/>
                </a:lnTo>
                <a:lnTo>
                  <a:pt x="41" y="8"/>
                </a:lnTo>
                <a:lnTo>
                  <a:pt x="41" y="118"/>
                </a:lnTo>
                <a:lnTo>
                  <a:pt x="43" y="111"/>
                </a:lnTo>
                <a:lnTo>
                  <a:pt x="43" y="50"/>
                </a:lnTo>
                <a:lnTo>
                  <a:pt x="45" y="45"/>
                </a:lnTo>
                <a:lnTo>
                  <a:pt x="45" y="157"/>
                </a:lnTo>
                <a:lnTo>
                  <a:pt x="45" y="31"/>
                </a:lnTo>
                <a:lnTo>
                  <a:pt x="45" y="156"/>
                </a:lnTo>
                <a:lnTo>
                  <a:pt x="47" y="151"/>
                </a:lnTo>
                <a:lnTo>
                  <a:pt x="47" y="157"/>
                </a:lnTo>
                <a:lnTo>
                  <a:pt x="47" y="74"/>
                </a:lnTo>
                <a:lnTo>
                  <a:pt x="47" y="83"/>
                </a:lnTo>
                <a:lnTo>
                  <a:pt x="48" y="76"/>
                </a:lnTo>
                <a:lnTo>
                  <a:pt x="48" y="142"/>
                </a:lnTo>
                <a:lnTo>
                  <a:pt x="48" y="31"/>
                </a:lnTo>
                <a:lnTo>
                  <a:pt x="48" y="124"/>
                </a:lnTo>
                <a:lnTo>
                  <a:pt x="50" y="121"/>
                </a:lnTo>
                <a:lnTo>
                  <a:pt x="50" y="151"/>
                </a:lnTo>
                <a:lnTo>
                  <a:pt x="50" y="30"/>
                </a:lnTo>
                <a:lnTo>
                  <a:pt x="50" y="62"/>
                </a:lnTo>
                <a:lnTo>
                  <a:pt x="52" y="96"/>
                </a:lnTo>
                <a:lnTo>
                  <a:pt x="52" y="139"/>
                </a:lnTo>
                <a:lnTo>
                  <a:pt x="52" y="23"/>
                </a:lnTo>
                <a:lnTo>
                  <a:pt x="52" y="62"/>
                </a:lnTo>
                <a:lnTo>
                  <a:pt x="54" y="75"/>
                </a:lnTo>
                <a:lnTo>
                  <a:pt x="54" y="182"/>
                </a:lnTo>
                <a:lnTo>
                  <a:pt x="54" y="112"/>
                </a:lnTo>
                <a:lnTo>
                  <a:pt x="55" y="100"/>
                </a:lnTo>
                <a:lnTo>
                  <a:pt x="55" y="107"/>
                </a:lnTo>
                <a:lnTo>
                  <a:pt x="55" y="82"/>
                </a:lnTo>
                <a:lnTo>
                  <a:pt x="55" y="96"/>
                </a:lnTo>
                <a:lnTo>
                  <a:pt x="57" y="98"/>
                </a:lnTo>
                <a:lnTo>
                  <a:pt x="57" y="100"/>
                </a:lnTo>
                <a:lnTo>
                  <a:pt x="57" y="65"/>
                </a:lnTo>
                <a:lnTo>
                  <a:pt x="57" y="88"/>
                </a:lnTo>
                <a:lnTo>
                  <a:pt x="59" y="79"/>
                </a:lnTo>
                <a:lnTo>
                  <a:pt x="59" y="83"/>
                </a:lnTo>
                <a:lnTo>
                  <a:pt x="59" y="38"/>
                </a:lnTo>
                <a:lnTo>
                  <a:pt x="59" y="61"/>
                </a:lnTo>
                <a:lnTo>
                  <a:pt x="61" y="46"/>
                </a:lnTo>
                <a:lnTo>
                  <a:pt x="61" y="156"/>
                </a:lnTo>
                <a:lnTo>
                  <a:pt x="61" y="43"/>
                </a:lnTo>
                <a:lnTo>
                  <a:pt x="61" y="148"/>
                </a:lnTo>
                <a:lnTo>
                  <a:pt x="62" y="156"/>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5" name="Freeform 91"/>
          <p:cNvSpPr>
            <a:spLocks/>
          </p:cNvSpPr>
          <p:nvPr/>
        </p:nvSpPr>
        <p:spPr bwMode="auto">
          <a:xfrm>
            <a:off x="10674894" y="3007947"/>
            <a:ext cx="397309" cy="826991"/>
          </a:xfrm>
          <a:custGeom>
            <a:avLst/>
            <a:gdLst/>
            <a:ahLst/>
            <a:cxnLst>
              <a:cxn ang="0">
                <a:pos x="0" y="126"/>
              </a:cxn>
              <a:cxn ang="0">
                <a:pos x="2" y="85"/>
              </a:cxn>
              <a:cxn ang="0">
                <a:pos x="4" y="130"/>
              </a:cxn>
              <a:cxn ang="0">
                <a:pos x="6" y="84"/>
              </a:cxn>
              <a:cxn ang="0">
                <a:pos x="6" y="44"/>
              </a:cxn>
              <a:cxn ang="0">
                <a:pos x="7" y="38"/>
              </a:cxn>
              <a:cxn ang="0">
                <a:pos x="9" y="61"/>
              </a:cxn>
              <a:cxn ang="0">
                <a:pos x="11" y="174"/>
              </a:cxn>
              <a:cxn ang="0">
                <a:pos x="14" y="88"/>
              </a:cxn>
              <a:cxn ang="0">
                <a:pos x="14" y="177"/>
              </a:cxn>
              <a:cxn ang="0">
                <a:pos x="16" y="112"/>
              </a:cxn>
              <a:cxn ang="0">
                <a:pos x="18" y="125"/>
              </a:cxn>
              <a:cxn ang="0">
                <a:pos x="19" y="101"/>
              </a:cxn>
              <a:cxn ang="0">
                <a:pos x="21" y="88"/>
              </a:cxn>
              <a:cxn ang="0">
                <a:pos x="23" y="61"/>
              </a:cxn>
              <a:cxn ang="0">
                <a:pos x="25" y="144"/>
              </a:cxn>
              <a:cxn ang="0">
                <a:pos x="26" y="132"/>
              </a:cxn>
              <a:cxn ang="0">
                <a:pos x="26" y="103"/>
              </a:cxn>
              <a:cxn ang="0">
                <a:pos x="28" y="85"/>
              </a:cxn>
              <a:cxn ang="0">
                <a:pos x="30" y="76"/>
              </a:cxn>
              <a:cxn ang="0">
                <a:pos x="32" y="191"/>
              </a:cxn>
              <a:cxn ang="0">
                <a:pos x="33" y="167"/>
              </a:cxn>
              <a:cxn ang="0">
                <a:pos x="33" y="150"/>
              </a:cxn>
              <a:cxn ang="0">
                <a:pos x="35" y="103"/>
              </a:cxn>
              <a:cxn ang="0">
                <a:pos x="37" y="140"/>
              </a:cxn>
              <a:cxn ang="0">
                <a:pos x="39" y="84"/>
              </a:cxn>
              <a:cxn ang="0">
                <a:pos x="39" y="175"/>
              </a:cxn>
              <a:cxn ang="0">
                <a:pos x="40" y="52"/>
              </a:cxn>
              <a:cxn ang="0">
                <a:pos x="42" y="42"/>
              </a:cxn>
              <a:cxn ang="0">
                <a:pos x="44" y="68"/>
              </a:cxn>
              <a:cxn ang="0">
                <a:pos x="46" y="60"/>
              </a:cxn>
              <a:cxn ang="0">
                <a:pos x="46" y="65"/>
              </a:cxn>
              <a:cxn ang="0">
                <a:pos x="47" y="57"/>
              </a:cxn>
              <a:cxn ang="0">
                <a:pos x="49" y="51"/>
              </a:cxn>
              <a:cxn ang="0">
                <a:pos x="51" y="36"/>
              </a:cxn>
              <a:cxn ang="0">
                <a:pos x="53" y="20"/>
              </a:cxn>
              <a:cxn ang="0">
                <a:pos x="54" y="0"/>
              </a:cxn>
              <a:cxn ang="0">
                <a:pos x="56" y="106"/>
              </a:cxn>
              <a:cxn ang="0">
                <a:pos x="58" y="70"/>
              </a:cxn>
              <a:cxn ang="0">
                <a:pos x="58" y="95"/>
              </a:cxn>
              <a:cxn ang="0">
                <a:pos x="59" y="68"/>
              </a:cxn>
              <a:cxn ang="0">
                <a:pos x="61" y="62"/>
              </a:cxn>
            </a:cxnLst>
            <a:rect l="0" t="0" r="r" b="b"/>
            <a:pathLst>
              <a:path w="63" h="248">
                <a:moveTo>
                  <a:pt x="0" y="188"/>
                </a:moveTo>
                <a:lnTo>
                  <a:pt x="0" y="125"/>
                </a:lnTo>
                <a:lnTo>
                  <a:pt x="0" y="126"/>
                </a:lnTo>
                <a:lnTo>
                  <a:pt x="2" y="131"/>
                </a:lnTo>
                <a:lnTo>
                  <a:pt x="2" y="136"/>
                </a:lnTo>
                <a:lnTo>
                  <a:pt x="2" y="85"/>
                </a:lnTo>
                <a:lnTo>
                  <a:pt x="2" y="112"/>
                </a:lnTo>
                <a:lnTo>
                  <a:pt x="4" y="106"/>
                </a:lnTo>
                <a:lnTo>
                  <a:pt x="4" y="130"/>
                </a:lnTo>
                <a:lnTo>
                  <a:pt x="4" y="69"/>
                </a:lnTo>
                <a:lnTo>
                  <a:pt x="4" y="85"/>
                </a:lnTo>
                <a:lnTo>
                  <a:pt x="6" y="84"/>
                </a:lnTo>
                <a:lnTo>
                  <a:pt x="6" y="123"/>
                </a:lnTo>
                <a:lnTo>
                  <a:pt x="6" y="32"/>
                </a:lnTo>
                <a:lnTo>
                  <a:pt x="6" y="44"/>
                </a:lnTo>
                <a:lnTo>
                  <a:pt x="7" y="50"/>
                </a:lnTo>
                <a:lnTo>
                  <a:pt x="7" y="248"/>
                </a:lnTo>
                <a:lnTo>
                  <a:pt x="7" y="38"/>
                </a:lnTo>
                <a:lnTo>
                  <a:pt x="7" y="144"/>
                </a:lnTo>
                <a:lnTo>
                  <a:pt x="9" y="140"/>
                </a:lnTo>
                <a:lnTo>
                  <a:pt x="9" y="61"/>
                </a:lnTo>
                <a:lnTo>
                  <a:pt x="11" y="67"/>
                </a:lnTo>
                <a:lnTo>
                  <a:pt x="11" y="54"/>
                </a:lnTo>
                <a:lnTo>
                  <a:pt x="11" y="174"/>
                </a:lnTo>
                <a:lnTo>
                  <a:pt x="13" y="171"/>
                </a:lnTo>
                <a:lnTo>
                  <a:pt x="13" y="90"/>
                </a:lnTo>
                <a:lnTo>
                  <a:pt x="14" y="88"/>
                </a:lnTo>
                <a:lnTo>
                  <a:pt x="14" y="192"/>
                </a:lnTo>
                <a:lnTo>
                  <a:pt x="14" y="68"/>
                </a:lnTo>
                <a:lnTo>
                  <a:pt x="14" y="177"/>
                </a:lnTo>
                <a:lnTo>
                  <a:pt x="16" y="178"/>
                </a:lnTo>
                <a:lnTo>
                  <a:pt x="16" y="184"/>
                </a:lnTo>
                <a:lnTo>
                  <a:pt x="16" y="112"/>
                </a:lnTo>
                <a:lnTo>
                  <a:pt x="16" y="122"/>
                </a:lnTo>
                <a:lnTo>
                  <a:pt x="18" y="107"/>
                </a:lnTo>
                <a:lnTo>
                  <a:pt x="18" y="125"/>
                </a:lnTo>
                <a:lnTo>
                  <a:pt x="18" y="69"/>
                </a:lnTo>
                <a:lnTo>
                  <a:pt x="18" y="94"/>
                </a:lnTo>
                <a:lnTo>
                  <a:pt x="19" y="101"/>
                </a:lnTo>
                <a:lnTo>
                  <a:pt x="19" y="173"/>
                </a:lnTo>
                <a:lnTo>
                  <a:pt x="19" y="107"/>
                </a:lnTo>
                <a:lnTo>
                  <a:pt x="21" y="88"/>
                </a:lnTo>
                <a:lnTo>
                  <a:pt x="21" y="153"/>
                </a:lnTo>
                <a:lnTo>
                  <a:pt x="21" y="62"/>
                </a:lnTo>
                <a:lnTo>
                  <a:pt x="23" y="61"/>
                </a:lnTo>
                <a:lnTo>
                  <a:pt x="23" y="210"/>
                </a:lnTo>
                <a:lnTo>
                  <a:pt x="23" y="155"/>
                </a:lnTo>
                <a:lnTo>
                  <a:pt x="25" y="144"/>
                </a:lnTo>
                <a:lnTo>
                  <a:pt x="25" y="106"/>
                </a:lnTo>
                <a:lnTo>
                  <a:pt x="25" y="138"/>
                </a:lnTo>
                <a:lnTo>
                  <a:pt x="26" y="132"/>
                </a:lnTo>
                <a:lnTo>
                  <a:pt x="26" y="139"/>
                </a:lnTo>
                <a:lnTo>
                  <a:pt x="26" y="94"/>
                </a:lnTo>
                <a:lnTo>
                  <a:pt x="26" y="103"/>
                </a:lnTo>
                <a:lnTo>
                  <a:pt x="28" y="113"/>
                </a:lnTo>
                <a:lnTo>
                  <a:pt x="28" y="126"/>
                </a:lnTo>
                <a:lnTo>
                  <a:pt x="28" y="85"/>
                </a:lnTo>
                <a:lnTo>
                  <a:pt x="28" y="115"/>
                </a:lnTo>
                <a:lnTo>
                  <a:pt x="30" y="114"/>
                </a:lnTo>
                <a:lnTo>
                  <a:pt x="30" y="76"/>
                </a:lnTo>
                <a:lnTo>
                  <a:pt x="30" y="196"/>
                </a:lnTo>
                <a:lnTo>
                  <a:pt x="32" y="189"/>
                </a:lnTo>
                <a:lnTo>
                  <a:pt x="32" y="191"/>
                </a:lnTo>
                <a:lnTo>
                  <a:pt x="32" y="120"/>
                </a:lnTo>
                <a:lnTo>
                  <a:pt x="32" y="141"/>
                </a:lnTo>
                <a:lnTo>
                  <a:pt x="33" y="167"/>
                </a:lnTo>
                <a:lnTo>
                  <a:pt x="33" y="191"/>
                </a:lnTo>
                <a:lnTo>
                  <a:pt x="33" y="131"/>
                </a:lnTo>
                <a:lnTo>
                  <a:pt x="33" y="150"/>
                </a:lnTo>
                <a:lnTo>
                  <a:pt x="35" y="150"/>
                </a:lnTo>
                <a:lnTo>
                  <a:pt x="35" y="152"/>
                </a:lnTo>
                <a:lnTo>
                  <a:pt x="35" y="103"/>
                </a:lnTo>
                <a:lnTo>
                  <a:pt x="35" y="106"/>
                </a:lnTo>
                <a:lnTo>
                  <a:pt x="37" y="113"/>
                </a:lnTo>
                <a:lnTo>
                  <a:pt x="37" y="140"/>
                </a:lnTo>
                <a:lnTo>
                  <a:pt x="37" y="83"/>
                </a:lnTo>
                <a:lnTo>
                  <a:pt x="37" y="90"/>
                </a:lnTo>
                <a:lnTo>
                  <a:pt x="39" y="84"/>
                </a:lnTo>
                <a:lnTo>
                  <a:pt x="39" y="222"/>
                </a:lnTo>
                <a:lnTo>
                  <a:pt x="39" y="84"/>
                </a:lnTo>
                <a:lnTo>
                  <a:pt x="39" y="175"/>
                </a:lnTo>
                <a:lnTo>
                  <a:pt x="40" y="165"/>
                </a:lnTo>
                <a:lnTo>
                  <a:pt x="40" y="168"/>
                </a:lnTo>
                <a:lnTo>
                  <a:pt x="40" y="52"/>
                </a:lnTo>
                <a:lnTo>
                  <a:pt x="42" y="57"/>
                </a:lnTo>
                <a:lnTo>
                  <a:pt x="42" y="109"/>
                </a:lnTo>
                <a:lnTo>
                  <a:pt x="42" y="42"/>
                </a:lnTo>
                <a:lnTo>
                  <a:pt x="42" y="60"/>
                </a:lnTo>
                <a:lnTo>
                  <a:pt x="44" y="60"/>
                </a:lnTo>
                <a:lnTo>
                  <a:pt x="44" y="68"/>
                </a:lnTo>
                <a:lnTo>
                  <a:pt x="44" y="32"/>
                </a:lnTo>
                <a:lnTo>
                  <a:pt x="44" y="62"/>
                </a:lnTo>
                <a:lnTo>
                  <a:pt x="46" y="60"/>
                </a:lnTo>
                <a:lnTo>
                  <a:pt x="46" y="74"/>
                </a:lnTo>
                <a:lnTo>
                  <a:pt x="46" y="50"/>
                </a:lnTo>
                <a:lnTo>
                  <a:pt x="46" y="65"/>
                </a:lnTo>
                <a:lnTo>
                  <a:pt x="47" y="62"/>
                </a:lnTo>
                <a:lnTo>
                  <a:pt x="47" y="47"/>
                </a:lnTo>
                <a:lnTo>
                  <a:pt x="47" y="57"/>
                </a:lnTo>
                <a:lnTo>
                  <a:pt x="49" y="59"/>
                </a:lnTo>
                <a:lnTo>
                  <a:pt x="49" y="73"/>
                </a:lnTo>
                <a:lnTo>
                  <a:pt x="49" y="51"/>
                </a:lnTo>
                <a:lnTo>
                  <a:pt x="49" y="59"/>
                </a:lnTo>
                <a:lnTo>
                  <a:pt x="51" y="57"/>
                </a:lnTo>
                <a:lnTo>
                  <a:pt x="51" y="36"/>
                </a:lnTo>
                <a:lnTo>
                  <a:pt x="53" y="39"/>
                </a:lnTo>
                <a:lnTo>
                  <a:pt x="53" y="15"/>
                </a:lnTo>
                <a:lnTo>
                  <a:pt x="53" y="20"/>
                </a:lnTo>
                <a:lnTo>
                  <a:pt x="54" y="14"/>
                </a:lnTo>
                <a:lnTo>
                  <a:pt x="54" y="117"/>
                </a:lnTo>
                <a:lnTo>
                  <a:pt x="54" y="0"/>
                </a:lnTo>
                <a:lnTo>
                  <a:pt x="54" y="69"/>
                </a:lnTo>
                <a:lnTo>
                  <a:pt x="56" y="66"/>
                </a:lnTo>
                <a:lnTo>
                  <a:pt x="56" y="106"/>
                </a:lnTo>
                <a:lnTo>
                  <a:pt x="56" y="58"/>
                </a:lnTo>
                <a:lnTo>
                  <a:pt x="56" y="71"/>
                </a:lnTo>
                <a:lnTo>
                  <a:pt x="58" y="70"/>
                </a:lnTo>
                <a:lnTo>
                  <a:pt x="58" y="131"/>
                </a:lnTo>
                <a:lnTo>
                  <a:pt x="58" y="54"/>
                </a:lnTo>
                <a:lnTo>
                  <a:pt x="58" y="95"/>
                </a:lnTo>
                <a:lnTo>
                  <a:pt x="59" y="82"/>
                </a:lnTo>
                <a:lnTo>
                  <a:pt x="59" y="62"/>
                </a:lnTo>
                <a:lnTo>
                  <a:pt x="59" y="68"/>
                </a:lnTo>
                <a:lnTo>
                  <a:pt x="61" y="65"/>
                </a:lnTo>
                <a:lnTo>
                  <a:pt x="61" y="75"/>
                </a:lnTo>
                <a:lnTo>
                  <a:pt x="61" y="62"/>
                </a:lnTo>
                <a:lnTo>
                  <a:pt x="61" y="71"/>
                </a:lnTo>
                <a:lnTo>
                  <a:pt x="63" y="63"/>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6" name="Freeform 92"/>
          <p:cNvSpPr>
            <a:spLocks/>
          </p:cNvSpPr>
          <p:nvPr/>
        </p:nvSpPr>
        <p:spPr bwMode="auto">
          <a:xfrm>
            <a:off x="11072206" y="3031289"/>
            <a:ext cx="264874" cy="640250"/>
          </a:xfrm>
          <a:custGeom>
            <a:avLst/>
            <a:gdLst/>
            <a:ahLst/>
            <a:cxnLst>
              <a:cxn ang="0">
                <a:pos x="0" y="62"/>
              </a:cxn>
              <a:cxn ang="0">
                <a:pos x="0" y="57"/>
              </a:cxn>
              <a:cxn ang="0">
                <a:pos x="2" y="35"/>
              </a:cxn>
              <a:cxn ang="0">
                <a:pos x="3" y="46"/>
              </a:cxn>
              <a:cxn ang="0">
                <a:pos x="3" y="41"/>
              </a:cxn>
              <a:cxn ang="0">
                <a:pos x="5" y="41"/>
              </a:cxn>
              <a:cxn ang="0">
                <a:pos x="5" y="18"/>
              </a:cxn>
              <a:cxn ang="0">
                <a:pos x="7" y="19"/>
              </a:cxn>
              <a:cxn ang="0">
                <a:pos x="7" y="0"/>
              </a:cxn>
              <a:cxn ang="0">
                <a:pos x="9" y="134"/>
              </a:cxn>
              <a:cxn ang="0">
                <a:pos x="9" y="112"/>
              </a:cxn>
              <a:cxn ang="0">
                <a:pos x="10" y="82"/>
              </a:cxn>
              <a:cxn ang="0">
                <a:pos x="10" y="22"/>
              </a:cxn>
              <a:cxn ang="0">
                <a:pos x="12" y="86"/>
              </a:cxn>
              <a:cxn ang="0">
                <a:pos x="14" y="26"/>
              </a:cxn>
              <a:cxn ang="0">
                <a:pos x="14" y="49"/>
              </a:cxn>
              <a:cxn ang="0">
                <a:pos x="16" y="67"/>
              </a:cxn>
              <a:cxn ang="0">
                <a:pos x="16" y="54"/>
              </a:cxn>
              <a:cxn ang="0">
                <a:pos x="17" y="31"/>
              </a:cxn>
              <a:cxn ang="0">
                <a:pos x="19" y="42"/>
              </a:cxn>
              <a:cxn ang="0">
                <a:pos x="19" y="21"/>
              </a:cxn>
              <a:cxn ang="0">
                <a:pos x="21" y="24"/>
              </a:cxn>
              <a:cxn ang="0">
                <a:pos x="21" y="11"/>
              </a:cxn>
              <a:cxn ang="0">
                <a:pos x="23" y="46"/>
              </a:cxn>
              <a:cxn ang="0">
                <a:pos x="23" y="38"/>
              </a:cxn>
              <a:cxn ang="0">
                <a:pos x="24" y="62"/>
              </a:cxn>
              <a:cxn ang="0">
                <a:pos x="24" y="93"/>
              </a:cxn>
              <a:cxn ang="0">
                <a:pos x="26" y="39"/>
              </a:cxn>
              <a:cxn ang="0">
                <a:pos x="28" y="48"/>
              </a:cxn>
              <a:cxn ang="0">
                <a:pos x="28" y="46"/>
              </a:cxn>
              <a:cxn ang="0">
                <a:pos x="30" y="49"/>
              </a:cxn>
              <a:cxn ang="0">
                <a:pos x="30" y="42"/>
              </a:cxn>
              <a:cxn ang="0">
                <a:pos x="31" y="66"/>
              </a:cxn>
              <a:cxn ang="0">
                <a:pos x="31" y="46"/>
              </a:cxn>
              <a:cxn ang="0">
                <a:pos x="33" y="63"/>
              </a:cxn>
              <a:cxn ang="0">
                <a:pos x="33" y="51"/>
              </a:cxn>
              <a:cxn ang="0">
                <a:pos x="35" y="70"/>
              </a:cxn>
              <a:cxn ang="0">
                <a:pos x="35" y="37"/>
              </a:cxn>
              <a:cxn ang="0">
                <a:pos x="37" y="55"/>
              </a:cxn>
              <a:cxn ang="0">
                <a:pos x="37" y="41"/>
              </a:cxn>
              <a:cxn ang="0">
                <a:pos x="38" y="180"/>
              </a:cxn>
              <a:cxn ang="0">
                <a:pos x="38" y="173"/>
              </a:cxn>
              <a:cxn ang="0">
                <a:pos x="40" y="174"/>
              </a:cxn>
              <a:cxn ang="0">
                <a:pos x="40" y="174"/>
              </a:cxn>
              <a:cxn ang="0">
                <a:pos x="42" y="183"/>
              </a:cxn>
            </a:cxnLst>
            <a:rect l="0" t="0" r="r" b="b"/>
            <a:pathLst>
              <a:path w="42" h="192">
                <a:moveTo>
                  <a:pt x="0" y="56"/>
                </a:moveTo>
                <a:lnTo>
                  <a:pt x="0" y="62"/>
                </a:lnTo>
                <a:lnTo>
                  <a:pt x="0" y="45"/>
                </a:lnTo>
                <a:lnTo>
                  <a:pt x="0" y="57"/>
                </a:lnTo>
                <a:lnTo>
                  <a:pt x="2" y="60"/>
                </a:lnTo>
                <a:lnTo>
                  <a:pt x="2" y="35"/>
                </a:lnTo>
                <a:lnTo>
                  <a:pt x="2" y="50"/>
                </a:lnTo>
                <a:lnTo>
                  <a:pt x="3" y="46"/>
                </a:lnTo>
                <a:lnTo>
                  <a:pt x="3" y="58"/>
                </a:lnTo>
                <a:lnTo>
                  <a:pt x="3" y="41"/>
                </a:lnTo>
                <a:lnTo>
                  <a:pt x="3" y="49"/>
                </a:lnTo>
                <a:lnTo>
                  <a:pt x="5" y="41"/>
                </a:lnTo>
                <a:lnTo>
                  <a:pt x="5" y="43"/>
                </a:lnTo>
                <a:lnTo>
                  <a:pt x="5" y="18"/>
                </a:lnTo>
                <a:lnTo>
                  <a:pt x="5" y="22"/>
                </a:lnTo>
                <a:lnTo>
                  <a:pt x="7" y="19"/>
                </a:lnTo>
                <a:lnTo>
                  <a:pt x="7" y="192"/>
                </a:lnTo>
                <a:lnTo>
                  <a:pt x="7" y="0"/>
                </a:lnTo>
                <a:lnTo>
                  <a:pt x="7" y="124"/>
                </a:lnTo>
                <a:lnTo>
                  <a:pt x="9" y="134"/>
                </a:lnTo>
                <a:lnTo>
                  <a:pt x="9" y="73"/>
                </a:lnTo>
                <a:lnTo>
                  <a:pt x="9" y="112"/>
                </a:lnTo>
                <a:lnTo>
                  <a:pt x="10" y="81"/>
                </a:lnTo>
                <a:lnTo>
                  <a:pt x="10" y="82"/>
                </a:lnTo>
                <a:lnTo>
                  <a:pt x="10" y="21"/>
                </a:lnTo>
                <a:lnTo>
                  <a:pt x="10" y="22"/>
                </a:lnTo>
                <a:lnTo>
                  <a:pt x="12" y="27"/>
                </a:lnTo>
                <a:lnTo>
                  <a:pt x="12" y="86"/>
                </a:lnTo>
                <a:lnTo>
                  <a:pt x="12" y="42"/>
                </a:lnTo>
                <a:lnTo>
                  <a:pt x="14" y="26"/>
                </a:lnTo>
                <a:lnTo>
                  <a:pt x="14" y="61"/>
                </a:lnTo>
                <a:lnTo>
                  <a:pt x="14" y="49"/>
                </a:lnTo>
                <a:lnTo>
                  <a:pt x="16" y="66"/>
                </a:lnTo>
                <a:lnTo>
                  <a:pt x="16" y="67"/>
                </a:lnTo>
                <a:lnTo>
                  <a:pt x="16" y="41"/>
                </a:lnTo>
                <a:lnTo>
                  <a:pt x="16" y="54"/>
                </a:lnTo>
                <a:lnTo>
                  <a:pt x="17" y="50"/>
                </a:lnTo>
                <a:lnTo>
                  <a:pt x="17" y="31"/>
                </a:lnTo>
                <a:lnTo>
                  <a:pt x="17" y="44"/>
                </a:lnTo>
                <a:lnTo>
                  <a:pt x="19" y="42"/>
                </a:lnTo>
                <a:lnTo>
                  <a:pt x="19" y="45"/>
                </a:lnTo>
                <a:lnTo>
                  <a:pt x="19" y="21"/>
                </a:lnTo>
                <a:lnTo>
                  <a:pt x="19" y="24"/>
                </a:lnTo>
                <a:lnTo>
                  <a:pt x="21" y="24"/>
                </a:lnTo>
                <a:lnTo>
                  <a:pt x="21" y="117"/>
                </a:lnTo>
                <a:lnTo>
                  <a:pt x="21" y="11"/>
                </a:lnTo>
                <a:lnTo>
                  <a:pt x="21" y="38"/>
                </a:lnTo>
                <a:lnTo>
                  <a:pt x="23" y="46"/>
                </a:lnTo>
                <a:lnTo>
                  <a:pt x="23" y="115"/>
                </a:lnTo>
                <a:lnTo>
                  <a:pt x="23" y="38"/>
                </a:lnTo>
                <a:lnTo>
                  <a:pt x="23" y="88"/>
                </a:lnTo>
                <a:lnTo>
                  <a:pt x="24" y="62"/>
                </a:lnTo>
                <a:lnTo>
                  <a:pt x="24" y="43"/>
                </a:lnTo>
                <a:lnTo>
                  <a:pt x="24" y="93"/>
                </a:lnTo>
                <a:lnTo>
                  <a:pt x="26" y="118"/>
                </a:lnTo>
                <a:lnTo>
                  <a:pt x="26" y="39"/>
                </a:lnTo>
                <a:lnTo>
                  <a:pt x="26" y="47"/>
                </a:lnTo>
                <a:lnTo>
                  <a:pt x="28" y="48"/>
                </a:lnTo>
                <a:lnTo>
                  <a:pt x="28" y="115"/>
                </a:lnTo>
                <a:lnTo>
                  <a:pt x="28" y="46"/>
                </a:lnTo>
                <a:lnTo>
                  <a:pt x="28" y="53"/>
                </a:lnTo>
                <a:lnTo>
                  <a:pt x="30" y="49"/>
                </a:lnTo>
                <a:lnTo>
                  <a:pt x="30" y="74"/>
                </a:lnTo>
                <a:lnTo>
                  <a:pt x="30" y="42"/>
                </a:lnTo>
                <a:lnTo>
                  <a:pt x="30" y="67"/>
                </a:lnTo>
                <a:lnTo>
                  <a:pt x="31" y="66"/>
                </a:lnTo>
                <a:lnTo>
                  <a:pt x="31" y="75"/>
                </a:lnTo>
                <a:lnTo>
                  <a:pt x="31" y="46"/>
                </a:lnTo>
                <a:lnTo>
                  <a:pt x="31" y="67"/>
                </a:lnTo>
                <a:lnTo>
                  <a:pt x="33" y="63"/>
                </a:lnTo>
                <a:lnTo>
                  <a:pt x="33" y="72"/>
                </a:lnTo>
                <a:lnTo>
                  <a:pt x="33" y="51"/>
                </a:lnTo>
                <a:lnTo>
                  <a:pt x="33" y="68"/>
                </a:lnTo>
                <a:lnTo>
                  <a:pt x="35" y="70"/>
                </a:lnTo>
                <a:lnTo>
                  <a:pt x="35" y="71"/>
                </a:lnTo>
                <a:lnTo>
                  <a:pt x="35" y="37"/>
                </a:lnTo>
                <a:lnTo>
                  <a:pt x="35" y="54"/>
                </a:lnTo>
                <a:lnTo>
                  <a:pt x="37" y="55"/>
                </a:lnTo>
                <a:lnTo>
                  <a:pt x="37" y="34"/>
                </a:lnTo>
                <a:lnTo>
                  <a:pt x="37" y="41"/>
                </a:lnTo>
                <a:lnTo>
                  <a:pt x="38" y="50"/>
                </a:lnTo>
                <a:lnTo>
                  <a:pt x="38" y="180"/>
                </a:lnTo>
                <a:lnTo>
                  <a:pt x="38" y="19"/>
                </a:lnTo>
                <a:lnTo>
                  <a:pt x="38" y="173"/>
                </a:lnTo>
                <a:lnTo>
                  <a:pt x="40" y="174"/>
                </a:lnTo>
                <a:lnTo>
                  <a:pt x="40" y="174"/>
                </a:lnTo>
                <a:lnTo>
                  <a:pt x="40" y="155"/>
                </a:lnTo>
                <a:lnTo>
                  <a:pt x="40" y="174"/>
                </a:lnTo>
                <a:lnTo>
                  <a:pt x="42" y="163"/>
                </a:lnTo>
                <a:lnTo>
                  <a:pt x="42" y="183"/>
                </a:lnTo>
                <a:lnTo>
                  <a:pt x="42" y="155"/>
                </a:lnTo>
              </a:path>
            </a:pathLst>
          </a:custGeom>
          <a:no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7" name="Freeform 93"/>
          <p:cNvSpPr>
            <a:spLocks/>
          </p:cNvSpPr>
          <p:nvPr/>
        </p:nvSpPr>
        <p:spPr bwMode="auto">
          <a:xfrm>
            <a:off x="262834" y="2050907"/>
            <a:ext cx="384697" cy="913693"/>
          </a:xfrm>
          <a:custGeom>
            <a:avLst/>
            <a:gdLst/>
            <a:ahLst/>
            <a:cxnLst>
              <a:cxn ang="0">
                <a:pos x="0" y="209"/>
              </a:cxn>
              <a:cxn ang="0">
                <a:pos x="2" y="203"/>
              </a:cxn>
              <a:cxn ang="0">
                <a:pos x="4" y="196"/>
              </a:cxn>
              <a:cxn ang="0">
                <a:pos x="6" y="119"/>
              </a:cxn>
              <a:cxn ang="0">
                <a:pos x="7" y="245"/>
              </a:cxn>
              <a:cxn ang="0">
                <a:pos x="9" y="83"/>
              </a:cxn>
              <a:cxn ang="0">
                <a:pos x="11" y="121"/>
              </a:cxn>
              <a:cxn ang="0">
                <a:pos x="13" y="51"/>
              </a:cxn>
              <a:cxn ang="0">
                <a:pos x="14" y="122"/>
              </a:cxn>
              <a:cxn ang="0">
                <a:pos x="14" y="114"/>
              </a:cxn>
              <a:cxn ang="0">
                <a:pos x="16" y="53"/>
              </a:cxn>
              <a:cxn ang="0">
                <a:pos x="18" y="109"/>
              </a:cxn>
              <a:cxn ang="0">
                <a:pos x="20" y="59"/>
              </a:cxn>
              <a:cxn ang="0">
                <a:pos x="20" y="261"/>
              </a:cxn>
              <a:cxn ang="0">
                <a:pos x="21" y="218"/>
              </a:cxn>
              <a:cxn ang="0">
                <a:pos x="23" y="145"/>
              </a:cxn>
              <a:cxn ang="0">
                <a:pos x="25" y="25"/>
              </a:cxn>
              <a:cxn ang="0">
                <a:pos x="26" y="114"/>
              </a:cxn>
              <a:cxn ang="0">
                <a:pos x="28" y="31"/>
              </a:cxn>
              <a:cxn ang="0">
                <a:pos x="28" y="144"/>
              </a:cxn>
              <a:cxn ang="0">
                <a:pos x="30" y="66"/>
              </a:cxn>
              <a:cxn ang="0">
                <a:pos x="32" y="141"/>
              </a:cxn>
              <a:cxn ang="0">
                <a:pos x="33" y="62"/>
              </a:cxn>
              <a:cxn ang="0">
                <a:pos x="35" y="75"/>
              </a:cxn>
              <a:cxn ang="0">
                <a:pos x="37" y="183"/>
              </a:cxn>
              <a:cxn ang="0">
                <a:pos x="37" y="213"/>
              </a:cxn>
              <a:cxn ang="0">
                <a:pos x="39" y="178"/>
              </a:cxn>
              <a:cxn ang="0">
                <a:pos x="40" y="186"/>
              </a:cxn>
              <a:cxn ang="0">
                <a:pos x="42" y="78"/>
              </a:cxn>
              <a:cxn ang="0">
                <a:pos x="42" y="63"/>
              </a:cxn>
              <a:cxn ang="0">
                <a:pos x="44" y="43"/>
              </a:cxn>
              <a:cxn ang="0">
                <a:pos x="46" y="95"/>
              </a:cxn>
              <a:cxn ang="0">
                <a:pos x="47" y="115"/>
              </a:cxn>
              <a:cxn ang="0">
                <a:pos x="49" y="115"/>
              </a:cxn>
              <a:cxn ang="0">
                <a:pos x="51" y="41"/>
              </a:cxn>
              <a:cxn ang="0">
                <a:pos x="53" y="54"/>
              </a:cxn>
              <a:cxn ang="0">
                <a:pos x="54" y="211"/>
              </a:cxn>
              <a:cxn ang="0">
                <a:pos x="54" y="190"/>
              </a:cxn>
              <a:cxn ang="0">
                <a:pos x="56" y="47"/>
              </a:cxn>
              <a:cxn ang="0">
                <a:pos x="58" y="28"/>
              </a:cxn>
              <a:cxn ang="0">
                <a:pos x="60" y="0"/>
              </a:cxn>
              <a:cxn ang="0">
                <a:pos x="61" y="208"/>
              </a:cxn>
            </a:cxnLst>
            <a:rect l="0" t="0" r="r" b="b"/>
            <a:pathLst>
              <a:path w="61" h="274">
                <a:moveTo>
                  <a:pt x="0" y="130"/>
                </a:moveTo>
                <a:lnTo>
                  <a:pt x="0" y="216"/>
                </a:lnTo>
                <a:lnTo>
                  <a:pt x="0" y="209"/>
                </a:lnTo>
                <a:lnTo>
                  <a:pt x="2" y="203"/>
                </a:lnTo>
                <a:lnTo>
                  <a:pt x="2" y="221"/>
                </a:lnTo>
                <a:lnTo>
                  <a:pt x="2" y="203"/>
                </a:lnTo>
                <a:lnTo>
                  <a:pt x="4" y="211"/>
                </a:lnTo>
                <a:lnTo>
                  <a:pt x="4" y="224"/>
                </a:lnTo>
                <a:lnTo>
                  <a:pt x="4" y="196"/>
                </a:lnTo>
                <a:lnTo>
                  <a:pt x="4" y="218"/>
                </a:lnTo>
                <a:lnTo>
                  <a:pt x="6" y="225"/>
                </a:lnTo>
                <a:lnTo>
                  <a:pt x="6" y="119"/>
                </a:lnTo>
                <a:lnTo>
                  <a:pt x="6" y="237"/>
                </a:lnTo>
                <a:lnTo>
                  <a:pt x="7" y="226"/>
                </a:lnTo>
                <a:lnTo>
                  <a:pt x="7" y="245"/>
                </a:lnTo>
                <a:lnTo>
                  <a:pt x="7" y="124"/>
                </a:lnTo>
                <a:lnTo>
                  <a:pt x="9" y="127"/>
                </a:lnTo>
                <a:lnTo>
                  <a:pt x="9" y="83"/>
                </a:lnTo>
                <a:lnTo>
                  <a:pt x="9" y="90"/>
                </a:lnTo>
                <a:lnTo>
                  <a:pt x="11" y="112"/>
                </a:lnTo>
                <a:lnTo>
                  <a:pt x="11" y="121"/>
                </a:lnTo>
                <a:lnTo>
                  <a:pt x="11" y="53"/>
                </a:lnTo>
                <a:lnTo>
                  <a:pt x="11" y="54"/>
                </a:lnTo>
                <a:lnTo>
                  <a:pt x="13" y="51"/>
                </a:lnTo>
                <a:lnTo>
                  <a:pt x="13" y="176"/>
                </a:lnTo>
                <a:lnTo>
                  <a:pt x="13" y="131"/>
                </a:lnTo>
                <a:lnTo>
                  <a:pt x="14" y="122"/>
                </a:lnTo>
                <a:lnTo>
                  <a:pt x="14" y="147"/>
                </a:lnTo>
                <a:lnTo>
                  <a:pt x="14" y="74"/>
                </a:lnTo>
                <a:lnTo>
                  <a:pt x="14" y="114"/>
                </a:lnTo>
                <a:lnTo>
                  <a:pt x="16" y="96"/>
                </a:lnTo>
                <a:lnTo>
                  <a:pt x="16" y="103"/>
                </a:lnTo>
                <a:lnTo>
                  <a:pt x="16" y="53"/>
                </a:lnTo>
                <a:lnTo>
                  <a:pt x="16" y="61"/>
                </a:lnTo>
                <a:lnTo>
                  <a:pt x="18" y="59"/>
                </a:lnTo>
                <a:lnTo>
                  <a:pt x="18" y="109"/>
                </a:lnTo>
                <a:lnTo>
                  <a:pt x="18" y="38"/>
                </a:lnTo>
                <a:lnTo>
                  <a:pt x="18" y="52"/>
                </a:lnTo>
                <a:lnTo>
                  <a:pt x="20" y="59"/>
                </a:lnTo>
                <a:lnTo>
                  <a:pt x="20" y="274"/>
                </a:lnTo>
                <a:lnTo>
                  <a:pt x="20" y="47"/>
                </a:lnTo>
                <a:lnTo>
                  <a:pt x="20" y="261"/>
                </a:lnTo>
                <a:lnTo>
                  <a:pt x="21" y="251"/>
                </a:lnTo>
                <a:lnTo>
                  <a:pt x="21" y="263"/>
                </a:lnTo>
                <a:lnTo>
                  <a:pt x="21" y="218"/>
                </a:lnTo>
                <a:lnTo>
                  <a:pt x="23" y="217"/>
                </a:lnTo>
                <a:lnTo>
                  <a:pt x="23" y="234"/>
                </a:lnTo>
                <a:lnTo>
                  <a:pt x="23" y="145"/>
                </a:lnTo>
                <a:lnTo>
                  <a:pt x="25" y="124"/>
                </a:lnTo>
                <a:lnTo>
                  <a:pt x="25" y="150"/>
                </a:lnTo>
                <a:lnTo>
                  <a:pt x="25" y="25"/>
                </a:lnTo>
                <a:lnTo>
                  <a:pt x="25" y="41"/>
                </a:lnTo>
                <a:lnTo>
                  <a:pt x="26" y="40"/>
                </a:lnTo>
                <a:lnTo>
                  <a:pt x="26" y="114"/>
                </a:lnTo>
                <a:lnTo>
                  <a:pt x="26" y="16"/>
                </a:lnTo>
                <a:lnTo>
                  <a:pt x="26" y="22"/>
                </a:lnTo>
                <a:lnTo>
                  <a:pt x="28" y="31"/>
                </a:lnTo>
                <a:lnTo>
                  <a:pt x="28" y="215"/>
                </a:lnTo>
                <a:lnTo>
                  <a:pt x="28" y="18"/>
                </a:lnTo>
                <a:lnTo>
                  <a:pt x="28" y="144"/>
                </a:lnTo>
                <a:lnTo>
                  <a:pt x="30" y="136"/>
                </a:lnTo>
                <a:lnTo>
                  <a:pt x="30" y="140"/>
                </a:lnTo>
                <a:lnTo>
                  <a:pt x="30" y="66"/>
                </a:lnTo>
                <a:lnTo>
                  <a:pt x="30" y="109"/>
                </a:lnTo>
                <a:lnTo>
                  <a:pt x="32" y="122"/>
                </a:lnTo>
                <a:lnTo>
                  <a:pt x="32" y="141"/>
                </a:lnTo>
                <a:lnTo>
                  <a:pt x="32" y="53"/>
                </a:lnTo>
                <a:lnTo>
                  <a:pt x="32" y="57"/>
                </a:lnTo>
                <a:lnTo>
                  <a:pt x="33" y="62"/>
                </a:lnTo>
                <a:lnTo>
                  <a:pt x="33" y="44"/>
                </a:lnTo>
                <a:lnTo>
                  <a:pt x="33" y="110"/>
                </a:lnTo>
                <a:lnTo>
                  <a:pt x="35" y="75"/>
                </a:lnTo>
                <a:lnTo>
                  <a:pt x="35" y="47"/>
                </a:lnTo>
                <a:lnTo>
                  <a:pt x="35" y="104"/>
                </a:lnTo>
                <a:lnTo>
                  <a:pt x="37" y="183"/>
                </a:lnTo>
                <a:lnTo>
                  <a:pt x="37" y="225"/>
                </a:lnTo>
                <a:lnTo>
                  <a:pt x="37" y="183"/>
                </a:lnTo>
                <a:lnTo>
                  <a:pt x="37" y="213"/>
                </a:lnTo>
                <a:lnTo>
                  <a:pt x="39" y="214"/>
                </a:lnTo>
                <a:lnTo>
                  <a:pt x="39" y="218"/>
                </a:lnTo>
                <a:lnTo>
                  <a:pt x="39" y="178"/>
                </a:lnTo>
                <a:lnTo>
                  <a:pt x="39" y="197"/>
                </a:lnTo>
                <a:lnTo>
                  <a:pt x="40" y="178"/>
                </a:lnTo>
                <a:lnTo>
                  <a:pt x="40" y="186"/>
                </a:lnTo>
                <a:lnTo>
                  <a:pt x="40" y="77"/>
                </a:lnTo>
                <a:lnTo>
                  <a:pt x="40" y="78"/>
                </a:lnTo>
                <a:lnTo>
                  <a:pt x="42" y="78"/>
                </a:lnTo>
                <a:lnTo>
                  <a:pt x="42" y="111"/>
                </a:lnTo>
                <a:lnTo>
                  <a:pt x="42" y="54"/>
                </a:lnTo>
                <a:lnTo>
                  <a:pt x="42" y="63"/>
                </a:lnTo>
                <a:lnTo>
                  <a:pt x="44" y="58"/>
                </a:lnTo>
                <a:lnTo>
                  <a:pt x="44" y="216"/>
                </a:lnTo>
                <a:lnTo>
                  <a:pt x="44" y="43"/>
                </a:lnTo>
                <a:lnTo>
                  <a:pt x="44" y="149"/>
                </a:lnTo>
                <a:lnTo>
                  <a:pt x="46" y="148"/>
                </a:lnTo>
                <a:lnTo>
                  <a:pt x="46" y="95"/>
                </a:lnTo>
                <a:lnTo>
                  <a:pt x="46" y="107"/>
                </a:lnTo>
                <a:lnTo>
                  <a:pt x="47" y="82"/>
                </a:lnTo>
                <a:lnTo>
                  <a:pt x="47" y="115"/>
                </a:lnTo>
                <a:lnTo>
                  <a:pt x="47" y="65"/>
                </a:lnTo>
                <a:lnTo>
                  <a:pt x="47" y="97"/>
                </a:lnTo>
                <a:lnTo>
                  <a:pt x="49" y="115"/>
                </a:lnTo>
                <a:lnTo>
                  <a:pt x="49" y="46"/>
                </a:lnTo>
                <a:lnTo>
                  <a:pt x="49" y="49"/>
                </a:lnTo>
                <a:lnTo>
                  <a:pt x="51" y="41"/>
                </a:lnTo>
                <a:lnTo>
                  <a:pt x="51" y="128"/>
                </a:lnTo>
                <a:lnTo>
                  <a:pt x="51" y="50"/>
                </a:lnTo>
                <a:lnTo>
                  <a:pt x="53" y="54"/>
                </a:lnTo>
                <a:lnTo>
                  <a:pt x="53" y="267"/>
                </a:lnTo>
                <a:lnTo>
                  <a:pt x="53" y="222"/>
                </a:lnTo>
                <a:lnTo>
                  <a:pt x="54" y="211"/>
                </a:lnTo>
                <a:lnTo>
                  <a:pt x="54" y="226"/>
                </a:lnTo>
                <a:lnTo>
                  <a:pt x="54" y="178"/>
                </a:lnTo>
                <a:lnTo>
                  <a:pt x="54" y="190"/>
                </a:lnTo>
                <a:lnTo>
                  <a:pt x="56" y="183"/>
                </a:lnTo>
                <a:lnTo>
                  <a:pt x="56" y="47"/>
                </a:lnTo>
                <a:lnTo>
                  <a:pt x="56" y="47"/>
                </a:lnTo>
                <a:lnTo>
                  <a:pt x="58" y="58"/>
                </a:lnTo>
                <a:lnTo>
                  <a:pt x="58" y="91"/>
                </a:lnTo>
                <a:lnTo>
                  <a:pt x="58" y="28"/>
                </a:lnTo>
                <a:lnTo>
                  <a:pt x="58" y="82"/>
                </a:lnTo>
                <a:lnTo>
                  <a:pt x="60" y="113"/>
                </a:lnTo>
                <a:lnTo>
                  <a:pt x="60" y="0"/>
                </a:lnTo>
                <a:lnTo>
                  <a:pt x="60" y="113"/>
                </a:lnTo>
                <a:lnTo>
                  <a:pt x="61" y="140"/>
                </a:lnTo>
                <a:lnTo>
                  <a:pt x="61" y="208"/>
                </a:lnTo>
                <a:lnTo>
                  <a:pt x="61" y="107"/>
                </a:lnTo>
                <a:lnTo>
                  <a:pt x="61" y="110"/>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8" name="Freeform 94"/>
          <p:cNvSpPr>
            <a:spLocks/>
          </p:cNvSpPr>
          <p:nvPr/>
        </p:nvSpPr>
        <p:spPr bwMode="auto">
          <a:xfrm>
            <a:off x="647531" y="2057577"/>
            <a:ext cx="409921" cy="850331"/>
          </a:xfrm>
          <a:custGeom>
            <a:avLst/>
            <a:gdLst/>
            <a:ahLst/>
            <a:cxnLst>
              <a:cxn ang="0">
                <a:pos x="2" y="125"/>
              </a:cxn>
              <a:cxn ang="0">
                <a:pos x="4" y="101"/>
              </a:cxn>
              <a:cxn ang="0">
                <a:pos x="5" y="61"/>
              </a:cxn>
              <a:cxn ang="0">
                <a:pos x="5" y="82"/>
              </a:cxn>
              <a:cxn ang="0">
                <a:pos x="7" y="50"/>
              </a:cxn>
              <a:cxn ang="0">
                <a:pos x="9" y="251"/>
              </a:cxn>
              <a:cxn ang="0">
                <a:pos x="11" y="225"/>
              </a:cxn>
              <a:cxn ang="0">
                <a:pos x="12" y="186"/>
              </a:cxn>
              <a:cxn ang="0">
                <a:pos x="14" y="83"/>
              </a:cxn>
              <a:cxn ang="0">
                <a:pos x="14" y="69"/>
              </a:cxn>
              <a:cxn ang="0">
                <a:pos x="16" y="107"/>
              </a:cxn>
              <a:cxn ang="0">
                <a:pos x="18" y="83"/>
              </a:cxn>
              <a:cxn ang="0">
                <a:pos x="19" y="53"/>
              </a:cxn>
              <a:cxn ang="0">
                <a:pos x="21" y="134"/>
              </a:cxn>
              <a:cxn ang="0">
                <a:pos x="23" y="47"/>
              </a:cxn>
              <a:cxn ang="0">
                <a:pos x="25" y="254"/>
              </a:cxn>
              <a:cxn ang="0">
                <a:pos x="26" y="145"/>
              </a:cxn>
              <a:cxn ang="0">
                <a:pos x="30" y="26"/>
              </a:cxn>
              <a:cxn ang="0">
                <a:pos x="30" y="8"/>
              </a:cxn>
              <a:cxn ang="0">
                <a:pos x="32" y="0"/>
              </a:cxn>
              <a:cxn ang="0">
                <a:pos x="33" y="70"/>
              </a:cxn>
              <a:cxn ang="0">
                <a:pos x="35" y="139"/>
              </a:cxn>
              <a:cxn ang="0">
                <a:pos x="37" y="82"/>
              </a:cxn>
              <a:cxn ang="0">
                <a:pos x="39" y="82"/>
              </a:cxn>
              <a:cxn ang="0">
                <a:pos x="39" y="56"/>
              </a:cxn>
              <a:cxn ang="0">
                <a:pos x="40" y="71"/>
              </a:cxn>
              <a:cxn ang="0">
                <a:pos x="42" y="214"/>
              </a:cxn>
              <a:cxn ang="0">
                <a:pos x="44" y="212"/>
              </a:cxn>
              <a:cxn ang="0">
                <a:pos x="45" y="114"/>
              </a:cxn>
              <a:cxn ang="0">
                <a:pos x="45" y="85"/>
              </a:cxn>
              <a:cxn ang="0">
                <a:pos x="47" y="96"/>
              </a:cxn>
              <a:cxn ang="0">
                <a:pos x="49" y="162"/>
              </a:cxn>
              <a:cxn ang="0">
                <a:pos x="51" y="134"/>
              </a:cxn>
              <a:cxn ang="0">
                <a:pos x="52" y="138"/>
              </a:cxn>
              <a:cxn ang="0">
                <a:pos x="52" y="103"/>
              </a:cxn>
              <a:cxn ang="0">
                <a:pos x="54" y="82"/>
              </a:cxn>
              <a:cxn ang="0">
                <a:pos x="56" y="225"/>
              </a:cxn>
              <a:cxn ang="0">
                <a:pos x="58" y="177"/>
              </a:cxn>
              <a:cxn ang="0">
                <a:pos x="58" y="174"/>
              </a:cxn>
              <a:cxn ang="0">
                <a:pos x="59" y="99"/>
              </a:cxn>
              <a:cxn ang="0">
                <a:pos x="61" y="113"/>
              </a:cxn>
              <a:cxn ang="0">
                <a:pos x="63" y="100"/>
              </a:cxn>
            </a:cxnLst>
            <a:rect l="0" t="0" r="r" b="b"/>
            <a:pathLst>
              <a:path w="65" h="255">
                <a:moveTo>
                  <a:pt x="0" y="108"/>
                </a:moveTo>
                <a:lnTo>
                  <a:pt x="2" y="106"/>
                </a:lnTo>
                <a:lnTo>
                  <a:pt x="2" y="125"/>
                </a:lnTo>
                <a:lnTo>
                  <a:pt x="2" y="57"/>
                </a:lnTo>
                <a:lnTo>
                  <a:pt x="4" y="56"/>
                </a:lnTo>
                <a:lnTo>
                  <a:pt x="4" y="101"/>
                </a:lnTo>
                <a:lnTo>
                  <a:pt x="4" y="54"/>
                </a:lnTo>
                <a:lnTo>
                  <a:pt x="4" y="62"/>
                </a:lnTo>
                <a:lnTo>
                  <a:pt x="5" y="61"/>
                </a:lnTo>
                <a:lnTo>
                  <a:pt x="5" y="114"/>
                </a:lnTo>
                <a:lnTo>
                  <a:pt x="5" y="55"/>
                </a:lnTo>
                <a:lnTo>
                  <a:pt x="5" y="82"/>
                </a:lnTo>
                <a:lnTo>
                  <a:pt x="7" y="78"/>
                </a:lnTo>
                <a:lnTo>
                  <a:pt x="7" y="223"/>
                </a:lnTo>
                <a:lnTo>
                  <a:pt x="7" y="50"/>
                </a:lnTo>
                <a:lnTo>
                  <a:pt x="7" y="217"/>
                </a:lnTo>
                <a:lnTo>
                  <a:pt x="9" y="207"/>
                </a:lnTo>
                <a:lnTo>
                  <a:pt x="9" y="251"/>
                </a:lnTo>
                <a:lnTo>
                  <a:pt x="9" y="193"/>
                </a:lnTo>
                <a:lnTo>
                  <a:pt x="9" y="232"/>
                </a:lnTo>
                <a:lnTo>
                  <a:pt x="11" y="225"/>
                </a:lnTo>
                <a:lnTo>
                  <a:pt x="11" y="233"/>
                </a:lnTo>
                <a:lnTo>
                  <a:pt x="11" y="175"/>
                </a:lnTo>
                <a:lnTo>
                  <a:pt x="12" y="186"/>
                </a:lnTo>
                <a:lnTo>
                  <a:pt x="12" y="77"/>
                </a:lnTo>
                <a:lnTo>
                  <a:pt x="12" y="86"/>
                </a:lnTo>
                <a:lnTo>
                  <a:pt x="14" y="83"/>
                </a:lnTo>
                <a:lnTo>
                  <a:pt x="14" y="128"/>
                </a:lnTo>
                <a:lnTo>
                  <a:pt x="14" y="57"/>
                </a:lnTo>
                <a:lnTo>
                  <a:pt x="14" y="69"/>
                </a:lnTo>
                <a:lnTo>
                  <a:pt x="16" y="67"/>
                </a:lnTo>
                <a:lnTo>
                  <a:pt x="16" y="196"/>
                </a:lnTo>
                <a:lnTo>
                  <a:pt x="16" y="107"/>
                </a:lnTo>
                <a:lnTo>
                  <a:pt x="18" y="110"/>
                </a:lnTo>
                <a:lnTo>
                  <a:pt x="18" y="62"/>
                </a:lnTo>
                <a:lnTo>
                  <a:pt x="18" y="83"/>
                </a:lnTo>
                <a:lnTo>
                  <a:pt x="19" y="95"/>
                </a:lnTo>
                <a:lnTo>
                  <a:pt x="19" y="119"/>
                </a:lnTo>
                <a:lnTo>
                  <a:pt x="19" y="53"/>
                </a:lnTo>
                <a:lnTo>
                  <a:pt x="19" y="63"/>
                </a:lnTo>
                <a:lnTo>
                  <a:pt x="21" y="59"/>
                </a:lnTo>
                <a:lnTo>
                  <a:pt x="21" y="134"/>
                </a:lnTo>
                <a:lnTo>
                  <a:pt x="21" y="41"/>
                </a:lnTo>
                <a:lnTo>
                  <a:pt x="21" y="122"/>
                </a:lnTo>
                <a:lnTo>
                  <a:pt x="23" y="47"/>
                </a:lnTo>
                <a:lnTo>
                  <a:pt x="23" y="218"/>
                </a:lnTo>
                <a:lnTo>
                  <a:pt x="25" y="217"/>
                </a:lnTo>
                <a:lnTo>
                  <a:pt x="25" y="254"/>
                </a:lnTo>
                <a:lnTo>
                  <a:pt x="25" y="193"/>
                </a:lnTo>
                <a:lnTo>
                  <a:pt x="26" y="207"/>
                </a:lnTo>
                <a:lnTo>
                  <a:pt x="26" y="145"/>
                </a:lnTo>
                <a:lnTo>
                  <a:pt x="28" y="146"/>
                </a:lnTo>
                <a:lnTo>
                  <a:pt x="28" y="26"/>
                </a:lnTo>
                <a:lnTo>
                  <a:pt x="30" y="26"/>
                </a:lnTo>
                <a:lnTo>
                  <a:pt x="30" y="124"/>
                </a:lnTo>
                <a:lnTo>
                  <a:pt x="30" y="5"/>
                </a:lnTo>
                <a:lnTo>
                  <a:pt x="30" y="8"/>
                </a:lnTo>
                <a:lnTo>
                  <a:pt x="32" y="7"/>
                </a:lnTo>
                <a:lnTo>
                  <a:pt x="32" y="185"/>
                </a:lnTo>
                <a:lnTo>
                  <a:pt x="32" y="0"/>
                </a:lnTo>
                <a:lnTo>
                  <a:pt x="32" y="158"/>
                </a:lnTo>
                <a:lnTo>
                  <a:pt x="33" y="150"/>
                </a:lnTo>
                <a:lnTo>
                  <a:pt x="33" y="70"/>
                </a:lnTo>
                <a:lnTo>
                  <a:pt x="33" y="79"/>
                </a:lnTo>
                <a:lnTo>
                  <a:pt x="35" y="97"/>
                </a:lnTo>
                <a:lnTo>
                  <a:pt x="35" y="139"/>
                </a:lnTo>
                <a:lnTo>
                  <a:pt x="35" y="56"/>
                </a:lnTo>
                <a:lnTo>
                  <a:pt x="35" y="76"/>
                </a:lnTo>
                <a:lnTo>
                  <a:pt x="37" y="82"/>
                </a:lnTo>
                <a:lnTo>
                  <a:pt x="37" y="45"/>
                </a:lnTo>
                <a:lnTo>
                  <a:pt x="37" y="57"/>
                </a:lnTo>
                <a:lnTo>
                  <a:pt x="39" y="82"/>
                </a:lnTo>
                <a:lnTo>
                  <a:pt x="39" y="127"/>
                </a:lnTo>
                <a:lnTo>
                  <a:pt x="39" y="53"/>
                </a:lnTo>
                <a:lnTo>
                  <a:pt x="39" y="56"/>
                </a:lnTo>
                <a:lnTo>
                  <a:pt x="40" y="74"/>
                </a:lnTo>
                <a:lnTo>
                  <a:pt x="40" y="255"/>
                </a:lnTo>
                <a:lnTo>
                  <a:pt x="40" y="71"/>
                </a:lnTo>
                <a:lnTo>
                  <a:pt x="40" y="190"/>
                </a:lnTo>
                <a:lnTo>
                  <a:pt x="42" y="175"/>
                </a:lnTo>
                <a:lnTo>
                  <a:pt x="42" y="214"/>
                </a:lnTo>
                <a:lnTo>
                  <a:pt x="42" y="210"/>
                </a:lnTo>
                <a:lnTo>
                  <a:pt x="44" y="185"/>
                </a:lnTo>
                <a:lnTo>
                  <a:pt x="44" y="212"/>
                </a:lnTo>
                <a:lnTo>
                  <a:pt x="44" y="101"/>
                </a:lnTo>
                <a:lnTo>
                  <a:pt x="44" y="105"/>
                </a:lnTo>
                <a:lnTo>
                  <a:pt x="45" y="114"/>
                </a:lnTo>
                <a:lnTo>
                  <a:pt x="45" y="157"/>
                </a:lnTo>
                <a:lnTo>
                  <a:pt x="45" y="80"/>
                </a:lnTo>
                <a:lnTo>
                  <a:pt x="45" y="85"/>
                </a:lnTo>
                <a:lnTo>
                  <a:pt x="47" y="98"/>
                </a:lnTo>
                <a:lnTo>
                  <a:pt x="47" y="200"/>
                </a:lnTo>
                <a:lnTo>
                  <a:pt x="47" y="96"/>
                </a:lnTo>
                <a:lnTo>
                  <a:pt x="47" y="170"/>
                </a:lnTo>
                <a:lnTo>
                  <a:pt x="49" y="158"/>
                </a:lnTo>
                <a:lnTo>
                  <a:pt x="49" y="162"/>
                </a:lnTo>
                <a:lnTo>
                  <a:pt x="49" y="75"/>
                </a:lnTo>
                <a:lnTo>
                  <a:pt x="51" y="123"/>
                </a:lnTo>
                <a:lnTo>
                  <a:pt x="51" y="134"/>
                </a:lnTo>
                <a:lnTo>
                  <a:pt x="51" y="90"/>
                </a:lnTo>
                <a:lnTo>
                  <a:pt x="51" y="129"/>
                </a:lnTo>
                <a:lnTo>
                  <a:pt x="52" y="138"/>
                </a:lnTo>
                <a:lnTo>
                  <a:pt x="52" y="162"/>
                </a:lnTo>
                <a:lnTo>
                  <a:pt x="52" y="96"/>
                </a:lnTo>
                <a:lnTo>
                  <a:pt x="52" y="103"/>
                </a:lnTo>
                <a:lnTo>
                  <a:pt x="54" y="99"/>
                </a:lnTo>
                <a:lnTo>
                  <a:pt x="54" y="123"/>
                </a:lnTo>
                <a:lnTo>
                  <a:pt x="54" y="82"/>
                </a:lnTo>
                <a:lnTo>
                  <a:pt x="54" y="116"/>
                </a:lnTo>
                <a:lnTo>
                  <a:pt x="56" y="115"/>
                </a:lnTo>
                <a:lnTo>
                  <a:pt x="56" y="225"/>
                </a:lnTo>
                <a:lnTo>
                  <a:pt x="56" y="105"/>
                </a:lnTo>
                <a:lnTo>
                  <a:pt x="56" y="175"/>
                </a:lnTo>
                <a:lnTo>
                  <a:pt x="58" y="177"/>
                </a:lnTo>
                <a:lnTo>
                  <a:pt x="58" y="186"/>
                </a:lnTo>
                <a:lnTo>
                  <a:pt x="58" y="157"/>
                </a:lnTo>
                <a:lnTo>
                  <a:pt x="58" y="174"/>
                </a:lnTo>
                <a:lnTo>
                  <a:pt x="59" y="169"/>
                </a:lnTo>
                <a:lnTo>
                  <a:pt x="59" y="171"/>
                </a:lnTo>
                <a:lnTo>
                  <a:pt x="59" y="99"/>
                </a:lnTo>
                <a:lnTo>
                  <a:pt x="59" y="117"/>
                </a:lnTo>
                <a:lnTo>
                  <a:pt x="61" y="119"/>
                </a:lnTo>
                <a:lnTo>
                  <a:pt x="61" y="113"/>
                </a:lnTo>
                <a:lnTo>
                  <a:pt x="61" y="156"/>
                </a:lnTo>
                <a:lnTo>
                  <a:pt x="63" y="177"/>
                </a:lnTo>
                <a:lnTo>
                  <a:pt x="63" y="100"/>
                </a:lnTo>
                <a:lnTo>
                  <a:pt x="63" y="113"/>
                </a:lnTo>
                <a:lnTo>
                  <a:pt x="65" y="111"/>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19" name="Freeform 95"/>
          <p:cNvSpPr>
            <a:spLocks/>
          </p:cNvSpPr>
          <p:nvPr/>
        </p:nvSpPr>
        <p:spPr bwMode="auto">
          <a:xfrm>
            <a:off x="1057455" y="2417717"/>
            <a:ext cx="384697" cy="533544"/>
          </a:xfrm>
          <a:custGeom>
            <a:avLst/>
            <a:gdLst/>
            <a:ahLst/>
            <a:cxnLst>
              <a:cxn ang="0">
                <a:pos x="0" y="11"/>
              </a:cxn>
              <a:cxn ang="0">
                <a:pos x="1" y="1"/>
              </a:cxn>
              <a:cxn ang="0">
                <a:pos x="3" y="65"/>
              </a:cxn>
              <a:cxn ang="0">
                <a:pos x="5" y="16"/>
              </a:cxn>
              <a:cxn ang="0">
                <a:pos x="7" y="43"/>
              </a:cxn>
              <a:cxn ang="0">
                <a:pos x="7" y="138"/>
              </a:cxn>
              <a:cxn ang="0">
                <a:pos x="8" y="91"/>
              </a:cxn>
              <a:cxn ang="0">
                <a:pos x="10" y="160"/>
              </a:cxn>
              <a:cxn ang="0">
                <a:pos x="12" y="81"/>
              </a:cxn>
              <a:cxn ang="0">
                <a:pos x="14" y="36"/>
              </a:cxn>
              <a:cxn ang="0">
                <a:pos x="14" y="39"/>
              </a:cxn>
              <a:cxn ang="0">
                <a:pos x="15" y="37"/>
              </a:cxn>
              <a:cxn ang="0">
                <a:pos x="17" y="35"/>
              </a:cxn>
              <a:cxn ang="0">
                <a:pos x="19" y="16"/>
              </a:cxn>
              <a:cxn ang="0">
                <a:pos x="20" y="61"/>
              </a:cxn>
              <a:cxn ang="0">
                <a:pos x="22" y="68"/>
              </a:cxn>
              <a:cxn ang="0">
                <a:pos x="24" y="138"/>
              </a:cxn>
              <a:cxn ang="0">
                <a:pos x="24" y="141"/>
              </a:cxn>
              <a:cxn ang="0">
                <a:pos x="26" y="111"/>
              </a:cxn>
              <a:cxn ang="0">
                <a:pos x="27" y="118"/>
              </a:cxn>
              <a:cxn ang="0">
                <a:pos x="29" y="38"/>
              </a:cxn>
              <a:cxn ang="0">
                <a:pos x="29" y="42"/>
              </a:cxn>
              <a:cxn ang="0">
                <a:pos x="31" y="30"/>
              </a:cxn>
              <a:cxn ang="0">
                <a:pos x="33" y="90"/>
              </a:cxn>
              <a:cxn ang="0">
                <a:pos x="34" y="62"/>
              </a:cxn>
              <a:cxn ang="0">
                <a:pos x="34" y="59"/>
              </a:cxn>
              <a:cxn ang="0">
                <a:pos x="36" y="61"/>
              </a:cxn>
              <a:cxn ang="0">
                <a:pos x="38" y="44"/>
              </a:cxn>
              <a:cxn ang="0">
                <a:pos x="40" y="129"/>
              </a:cxn>
              <a:cxn ang="0">
                <a:pos x="41" y="104"/>
              </a:cxn>
              <a:cxn ang="0">
                <a:pos x="43" y="123"/>
              </a:cxn>
              <a:cxn ang="0">
                <a:pos x="45" y="39"/>
              </a:cxn>
              <a:cxn ang="0">
                <a:pos x="47" y="46"/>
              </a:cxn>
              <a:cxn ang="0">
                <a:pos x="48" y="78"/>
              </a:cxn>
              <a:cxn ang="0">
                <a:pos x="50" y="50"/>
              </a:cxn>
              <a:cxn ang="0">
                <a:pos x="50" y="48"/>
              </a:cxn>
              <a:cxn ang="0">
                <a:pos x="52" y="17"/>
              </a:cxn>
              <a:cxn ang="0">
                <a:pos x="54" y="76"/>
              </a:cxn>
              <a:cxn ang="0">
                <a:pos x="55" y="57"/>
              </a:cxn>
              <a:cxn ang="0">
                <a:pos x="57" y="136"/>
              </a:cxn>
              <a:cxn ang="0">
                <a:pos x="57" y="124"/>
              </a:cxn>
              <a:cxn ang="0">
                <a:pos x="59" y="54"/>
              </a:cxn>
            </a:cxnLst>
            <a:rect l="0" t="0" r="r" b="b"/>
            <a:pathLst>
              <a:path w="61" h="160">
                <a:moveTo>
                  <a:pt x="0" y="3"/>
                </a:moveTo>
                <a:lnTo>
                  <a:pt x="0" y="73"/>
                </a:lnTo>
                <a:lnTo>
                  <a:pt x="0" y="11"/>
                </a:lnTo>
                <a:lnTo>
                  <a:pt x="1" y="8"/>
                </a:lnTo>
                <a:lnTo>
                  <a:pt x="1" y="62"/>
                </a:lnTo>
                <a:lnTo>
                  <a:pt x="1" y="1"/>
                </a:lnTo>
                <a:lnTo>
                  <a:pt x="1" y="33"/>
                </a:lnTo>
                <a:lnTo>
                  <a:pt x="3" y="31"/>
                </a:lnTo>
                <a:lnTo>
                  <a:pt x="3" y="65"/>
                </a:lnTo>
                <a:lnTo>
                  <a:pt x="3" y="11"/>
                </a:lnTo>
                <a:lnTo>
                  <a:pt x="3" y="21"/>
                </a:lnTo>
                <a:lnTo>
                  <a:pt x="5" y="16"/>
                </a:lnTo>
                <a:lnTo>
                  <a:pt x="5" y="5"/>
                </a:lnTo>
                <a:lnTo>
                  <a:pt x="5" y="38"/>
                </a:lnTo>
                <a:lnTo>
                  <a:pt x="7" y="43"/>
                </a:lnTo>
                <a:lnTo>
                  <a:pt x="7" y="147"/>
                </a:lnTo>
                <a:lnTo>
                  <a:pt x="7" y="38"/>
                </a:lnTo>
                <a:lnTo>
                  <a:pt x="7" y="138"/>
                </a:lnTo>
                <a:lnTo>
                  <a:pt x="8" y="129"/>
                </a:lnTo>
                <a:lnTo>
                  <a:pt x="8" y="143"/>
                </a:lnTo>
                <a:lnTo>
                  <a:pt x="8" y="91"/>
                </a:lnTo>
                <a:lnTo>
                  <a:pt x="8" y="138"/>
                </a:lnTo>
                <a:lnTo>
                  <a:pt x="10" y="137"/>
                </a:lnTo>
                <a:lnTo>
                  <a:pt x="10" y="160"/>
                </a:lnTo>
                <a:lnTo>
                  <a:pt x="10" y="87"/>
                </a:lnTo>
                <a:lnTo>
                  <a:pt x="10" y="100"/>
                </a:lnTo>
                <a:lnTo>
                  <a:pt x="12" y="81"/>
                </a:lnTo>
                <a:lnTo>
                  <a:pt x="12" y="5"/>
                </a:lnTo>
                <a:lnTo>
                  <a:pt x="12" y="39"/>
                </a:lnTo>
                <a:lnTo>
                  <a:pt x="14" y="36"/>
                </a:lnTo>
                <a:lnTo>
                  <a:pt x="14" y="88"/>
                </a:lnTo>
                <a:lnTo>
                  <a:pt x="14" y="24"/>
                </a:lnTo>
                <a:lnTo>
                  <a:pt x="14" y="39"/>
                </a:lnTo>
                <a:lnTo>
                  <a:pt x="15" y="47"/>
                </a:lnTo>
                <a:lnTo>
                  <a:pt x="15" y="100"/>
                </a:lnTo>
                <a:lnTo>
                  <a:pt x="15" y="37"/>
                </a:lnTo>
                <a:lnTo>
                  <a:pt x="15" y="58"/>
                </a:lnTo>
                <a:lnTo>
                  <a:pt x="17" y="67"/>
                </a:lnTo>
                <a:lnTo>
                  <a:pt x="17" y="35"/>
                </a:lnTo>
                <a:lnTo>
                  <a:pt x="17" y="99"/>
                </a:lnTo>
                <a:lnTo>
                  <a:pt x="19" y="98"/>
                </a:lnTo>
                <a:lnTo>
                  <a:pt x="19" y="16"/>
                </a:lnTo>
                <a:lnTo>
                  <a:pt x="19" y="44"/>
                </a:lnTo>
                <a:lnTo>
                  <a:pt x="20" y="55"/>
                </a:lnTo>
                <a:lnTo>
                  <a:pt x="20" y="61"/>
                </a:lnTo>
                <a:lnTo>
                  <a:pt x="20" y="20"/>
                </a:lnTo>
                <a:lnTo>
                  <a:pt x="20" y="47"/>
                </a:lnTo>
                <a:lnTo>
                  <a:pt x="22" y="68"/>
                </a:lnTo>
                <a:lnTo>
                  <a:pt x="22" y="142"/>
                </a:lnTo>
                <a:lnTo>
                  <a:pt x="22" y="140"/>
                </a:lnTo>
                <a:lnTo>
                  <a:pt x="24" y="138"/>
                </a:lnTo>
                <a:lnTo>
                  <a:pt x="24" y="156"/>
                </a:lnTo>
                <a:lnTo>
                  <a:pt x="24" y="117"/>
                </a:lnTo>
                <a:lnTo>
                  <a:pt x="24" y="141"/>
                </a:lnTo>
                <a:lnTo>
                  <a:pt x="26" y="134"/>
                </a:lnTo>
                <a:lnTo>
                  <a:pt x="26" y="146"/>
                </a:lnTo>
                <a:lnTo>
                  <a:pt x="26" y="111"/>
                </a:lnTo>
                <a:lnTo>
                  <a:pt x="26" y="120"/>
                </a:lnTo>
                <a:lnTo>
                  <a:pt x="27" y="117"/>
                </a:lnTo>
                <a:lnTo>
                  <a:pt x="27" y="118"/>
                </a:lnTo>
                <a:lnTo>
                  <a:pt x="27" y="0"/>
                </a:lnTo>
                <a:lnTo>
                  <a:pt x="27" y="39"/>
                </a:lnTo>
                <a:lnTo>
                  <a:pt x="29" y="38"/>
                </a:lnTo>
                <a:lnTo>
                  <a:pt x="29" y="93"/>
                </a:lnTo>
                <a:lnTo>
                  <a:pt x="29" y="19"/>
                </a:lnTo>
                <a:lnTo>
                  <a:pt x="29" y="42"/>
                </a:lnTo>
                <a:lnTo>
                  <a:pt x="31" y="44"/>
                </a:lnTo>
                <a:lnTo>
                  <a:pt x="31" y="85"/>
                </a:lnTo>
                <a:lnTo>
                  <a:pt x="31" y="30"/>
                </a:lnTo>
                <a:lnTo>
                  <a:pt x="31" y="63"/>
                </a:lnTo>
                <a:lnTo>
                  <a:pt x="33" y="61"/>
                </a:lnTo>
                <a:lnTo>
                  <a:pt x="33" y="90"/>
                </a:lnTo>
                <a:lnTo>
                  <a:pt x="33" y="24"/>
                </a:lnTo>
                <a:lnTo>
                  <a:pt x="33" y="57"/>
                </a:lnTo>
                <a:lnTo>
                  <a:pt x="34" y="62"/>
                </a:lnTo>
                <a:lnTo>
                  <a:pt x="34" y="124"/>
                </a:lnTo>
                <a:lnTo>
                  <a:pt x="34" y="52"/>
                </a:lnTo>
                <a:lnTo>
                  <a:pt x="34" y="59"/>
                </a:lnTo>
                <a:lnTo>
                  <a:pt x="36" y="61"/>
                </a:lnTo>
                <a:lnTo>
                  <a:pt x="36" y="80"/>
                </a:lnTo>
                <a:lnTo>
                  <a:pt x="36" y="61"/>
                </a:lnTo>
                <a:lnTo>
                  <a:pt x="38" y="57"/>
                </a:lnTo>
                <a:lnTo>
                  <a:pt x="38" y="100"/>
                </a:lnTo>
                <a:lnTo>
                  <a:pt x="38" y="44"/>
                </a:lnTo>
                <a:lnTo>
                  <a:pt x="38" y="78"/>
                </a:lnTo>
                <a:lnTo>
                  <a:pt x="40" y="80"/>
                </a:lnTo>
                <a:lnTo>
                  <a:pt x="40" y="129"/>
                </a:lnTo>
                <a:lnTo>
                  <a:pt x="41" y="122"/>
                </a:lnTo>
                <a:lnTo>
                  <a:pt x="41" y="135"/>
                </a:lnTo>
                <a:lnTo>
                  <a:pt x="41" y="104"/>
                </a:lnTo>
                <a:lnTo>
                  <a:pt x="41" y="110"/>
                </a:lnTo>
                <a:lnTo>
                  <a:pt x="43" y="110"/>
                </a:lnTo>
                <a:lnTo>
                  <a:pt x="43" y="123"/>
                </a:lnTo>
                <a:lnTo>
                  <a:pt x="43" y="23"/>
                </a:lnTo>
                <a:lnTo>
                  <a:pt x="43" y="41"/>
                </a:lnTo>
                <a:lnTo>
                  <a:pt x="45" y="39"/>
                </a:lnTo>
                <a:lnTo>
                  <a:pt x="45" y="82"/>
                </a:lnTo>
                <a:lnTo>
                  <a:pt x="45" y="35"/>
                </a:lnTo>
                <a:lnTo>
                  <a:pt x="47" y="46"/>
                </a:lnTo>
                <a:lnTo>
                  <a:pt x="47" y="33"/>
                </a:lnTo>
                <a:lnTo>
                  <a:pt x="47" y="90"/>
                </a:lnTo>
                <a:lnTo>
                  <a:pt x="48" y="78"/>
                </a:lnTo>
                <a:lnTo>
                  <a:pt x="48" y="27"/>
                </a:lnTo>
                <a:lnTo>
                  <a:pt x="48" y="55"/>
                </a:lnTo>
                <a:lnTo>
                  <a:pt x="50" y="50"/>
                </a:lnTo>
                <a:lnTo>
                  <a:pt x="50" y="69"/>
                </a:lnTo>
                <a:lnTo>
                  <a:pt x="50" y="27"/>
                </a:lnTo>
                <a:lnTo>
                  <a:pt x="50" y="48"/>
                </a:lnTo>
                <a:lnTo>
                  <a:pt x="52" y="54"/>
                </a:lnTo>
                <a:lnTo>
                  <a:pt x="52" y="70"/>
                </a:lnTo>
                <a:lnTo>
                  <a:pt x="52" y="17"/>
                </a:lnTo>
                <a:lnTo>
                  <a:pt x="52" y="30"/>
                </a:lnTo>
                <a:lnTo>
                  <a:pt x="54" y="37"/>
                </a:lnTo>
                <a:lnTo>
                  <a:pt x="54" y="76"/>
                </a:lnTo>
                <a:lnTo>
                  <a:pt x="54" y="34"/>
                </a:lnTo>
                <a:lnTo>
                  <a:pt x="54" y="58"/>
                </a:lnTo>
                <a:lnTo>
                  <a:pt x="55" y="57"/>
                </a:lnTo>
                <a:lnTo>
                  <a:pt x="55" y="143"/>
                </a:lnTo>
                <a:lnTo>
                  <a:pt x="55" y="137"/>
                </a:lnTo>
                <a:lnTo>
                  <a:pt x="57" y="136"/>
                </a:lnTo>
                <a:lnTo>
                  <a:pt x="57" y="155"/>
                </a:lnTo>
                <a:lnTo>
                  <a:pt x="57" y="118"/>
                </a:lnTo>
                <a:lnTo>
                  <a:pt x="57" y="124"/>
                </a:lnTo>
                <a:lnTo>
                  <a:pt x="59" y="111"/>
                </a:lnTo>
                <a:lnTo>
                  <a:pt x="59" y="112"/>
                </a:lnTo>
                <a:lnTo>
                  <a:pt x="59" y="54"/>
                </a:lnTo>
                <a:lnTo>
                  <a:pt x="61" y="51"/>
                </a:lnTo>
                <a:lnTo>
                  <a:pt x="61" y="42"/>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0" name="Freeform 96"/>
          <p:cNvSpPr>
            <a:spLocks/>
          </p:cNvSpPr>
          <p:nvPr/>
        </p:nvSpPr>
        <p:spPr bwMode="auto">
          <a:xfrm>
            <a:off x="1442152" y="2384368"/>
            <a:ext cx="372081" cy="516868"/>
          </a:xfrm>
          <a:custGeom>
            <a:avLst/>
            <a:gdLst/>
            <a:ahLst/>
            <a:cxnLst>
              <a:cxn ang="0">
                <a:pos x="1" y="84"/>
              </a:cxn>
              <a:cxn ang="0">
                <a:pos x="3" y="51"/>
              </a:cxn>
              <a:cxn ang="0">
                <a:pos x="3" y="38"/>
              </a:cxn>
              <a:cxn ang="0">
                <a:pos x="5" y="13"/>
              </a:cxn>
              <a:cxn ang="0">
                <a:pos x="6" y="58"/>
              </a:cxn>
              <a:cxn ang="0">
                <a:pos x="8" y="8"/>
              </a:cxn>
              <a:cxn ang="0">
                <a:pos x="10" y="64"/>
              </a:cxn>
              <a:cxn ang="0">
                <a:pos x="10" y="154"/>
              </a:cxn>
              <a:cxn ang="0">
                <a:pos x="12" y="101"/>
              </a:cxn>
              <a:cxn ang="0">
                <a:pos x="13" y="122"/>
              </a:cxn>
              <a:cxn ang="0">
                <a:pos x="15" y="89"/>
              </a:cxn>
              <a:cxn ang="0">
                <a:pos x="17" y="69"/>
              </a:cxn>
              <a:cxn ang="0">
                <a:pos x="17" y="47"/>
              </a:cxn>
              <a:cxn ang="0">
                <a:pos x="19" y="45"/>
              </a:cxn>
              <a:cxn ang="0">
                <a:pos x="20" y="47"/>
              </a:cxn>
              <a:cxn ang="0">
                <a:pos x="22" y="37"/>
              </a:cxn>
              <a:cxn ang="0">
                <a:pos x="22" y="16"/>
              </a:cxn>
              <a:cxn ang="0">
                <a:pos x="24" y="6"/>
              </a:cxn>
              <a:cxn ang="0">
                <a:pos x="26" y="23"/>
              </a:cxn>
              <a:cxn ang="0">
                <a:pos x="27" y="89"/>
              </a:cxn>
              <a:cxn ang="0">
                <a:pos x="29" y="117"/>
              </a:cxn>
              <a:cxn ang="0">
                <a:pos x="31" y="40"/>
              </a:cxn>
              <a:cxn ang="0">
                <a:pos x="33" y="93"/>
              </a:cxn>
              <a:cxn ang="0">
                <a:pos x="34" y="67"/>
              </a:cxn>
              <a:cxn ang="0">
                <a:pos x="36" y="70"/>
              </a:cxn>
              <a:cxn ang="0">
                <a:pos x="36" y="83"/>
              </a:cxn>
              <a:cxn ang="0">
                <a:pos x="38" y="55"/>
              </a:cxn>
              <a:cxn ang="0">
                <a:pos x="40" y="87"/>
              </a:cxn>
              <a:cxn ang="0">
                <a:pos x="41" y="81"/>
              </a:cxn>
              <a:cxn ang="0">
                <a:pos x="43" y="96"/>
              </a:cxn>
              <a:cxn ang="0">
                <a:pos x="43" y="84"/>
              </a:cxn>
              <a:cxn ang="0">
                <a:pos x="45" y="80"/>
              </a:cxn>
              <a:cxn ang="0">
                <a:pos x="46" y="83"/>
              </a:cxn>
              <a:cxn ang="0">
                <a:pos x="48" y="65"/>
              </a:cxn>
              <a:cxn ang="0">
                <a:pos x="48" y="50"/>
              </a:cxn>
              <a:cxn ang="0">
                <a:pos x="50" y="48"/>
              </a:cxn>
              <a:cxn ang="0">
                <a:pos x="52" y="79"/>
              </a:cxn>
              <a:cxn ang="0">
                <a:pos x="53" y="68"/>
              </a:cxn>
              <a:cxn ang="0">
                <a:pos x="53" y="42"/>
              </a:cxn>
              <a:cxn ang="0">
                <a:pos x="55" y="33"/>
              </a:cxn>
              <a:cxn ang="0">
                <a:pos x="57" y="64"/>
              </a:cxn>
              <a:cxn ang="0">
                <a:pos x="59" y="64"/>
              </a:cxn>
            </a:cxnLst>
            <a:rect l="0" t="0" r="r" b="b"/>
            <a:pathLst>
              <a:path w="59" h="155">
                <a:moveTo>
                  <a:pt x="0" y="52"/>
                </a:moveTo>
                <a:lnTo>
                  <a:pt x="0" y="72"/>
                </a:lnTo>
                <a:lnTo>
                  <a:pt x="1" y="84"/>
                </a:lnTo>
                <a:lnTo>
                  <a:pt x="1" y="33"/>
                </a:lnTo>
                <a:lnTo>
                  <a:pt x="1" y="53"/>
                </a:lnTo>
                <a:lnTo>
                  <a:pt x="3" y="51"/>
                </a:lnTo>
                <a:lnTo>
                  <a:pt x="3" y="102"/>
                </a:lnTo>
                <a:lnTo>
                  <a:pt x="3" y="25"/>
                </a:lnTo>
                <a:lnTo>
                  <a:pt x="3" y="38"/>
                </a:lnTo>
                <a:lnTo>
                  <a:pt x="5" y="38"/>
                </a:lnTo>
                <a:lnTo>
                  <a:pt x="5" y="46"/>
                </a:lnTo>
                <a:lnTo>
                  <a:pt x="5" y="13"/>
                </a:lnTo>
                <a:lnTo>
                  <a:pt x="5" y="17"/>
                </a:lnTo>
                <a:lnTo>
                  <a:pt x="6" y="28"/>
                </a:lnTo>
                <a:lnTo>
                  <a:pt x="6" y="58"/>
                </a:lnTo>
                <a:lnTo>
                  <a:pt x="6" y="3"/>
                </a:lnTo>
                <a:lnTo>
                  <a:pt x="6" y="9"/>
                </a:lnTo>
                <a:lnTo>
                  <a:pt x="8" y="8"/>
                </a:lnTo>
                <a:lnTo>
                  <a:pt x="8" y="76"/>
                </a:lnTo>
                <a:lnTo>
                  <a:pt x="8" y="56"/>
                </a:lnTo>
                <a:lnTo>
                  <a:pt x="10" y="64"/>
                </a:lnTo>
                <a:lnTo>
                  <a:pt x="10" y="155"/>
                </a:lnTo>
                <a:lnTo>
                  <a:pt x="10" y="63"/>
                </a:lnTo>
                <a:lnTo>
                  <a:pt x="10" y="154"/>
                </a:lnTo>
                <a:lnTo>
                  <a:pt x="12" y="151"/>
                </a:lnTo>
                <a:lnTo>
                  <a:pt x="12" y="151"/>
                </a:lnTo>
                <a:lnTo>
                  <a:pt x="12" y="101"/>
                </a:lnTo>
                <a:lnTo>
                  <a:pt x="12" y="114"/>
                </a:lnTo>
                <a:lnTo>
                  <a:pt x="13" y="99"/>
                </a:lnTo>
                <a:lnTo>
                  <a:pt x="13" y="122"/>
                </a:lnTo>
                <a:lnTo>
                  <a:pt x="13" y="93"/>
                </a:lnTo>
                <a:lnTo>
                  <a:pt x="13" y="95"/>
                </a:lnTo>
                <a:lnTo>
                  <a:pt x="15" y="89"/>
                </a:lnTo>
                <a:lnTo>
                  <a:pt x="15" y="32"/>
                </a:lnTo>
                <a:lnTo>
                  <a:pt x="15" y="77"/>
                </a:lnTo>
                <a:lnTo>
                  <a:pt x="17" y="69"/>
                </a:lnTo>
                <a:lnTo>
                  <a:pt x="17" y="93"/>
                </a:lnTo>
                <a:lnTo>
                  <a:pt x="17" y="35"/>
                </a:lnTo>
                <a:lnTo>
                  <a:pt x="17" y="47"/>
                </a:lnTo>
                <a:lnTo>
                  <a:pt x="19" y="45"/>
                </a:lnTo>
                <a:lnTo>
                  <a:pt x="19" y="113"/>
                </a:lnTo>
                <a:lnTo>
                  <a:pt x="19" y="45"/>
                </a:lnTo>
                <a:lnTo>
                  <a:pt x="19" y="52"/>
                </a:lnTo>
                <a:lnTo>
                  <a:pt x="20" y="40"/>
                </a:lnTo>
                <a:lnTo>
                  <a:pt x="20" y="47"/>
                </a:lnTo>
                <a:lnTo>
                  <a:pt x="20" y="11"/>
                </a:lnTo>
                <a:lnTo>
                  <a:pt x="20" y="35"/>
                </a:lnTo>
                <a:lnTo>
                  <a:pt x="22" y="37"/>
                </a:lnTo>
                <a:lnTo>
                  <a:pt x="22" y="57"/>
                </a:lnTo>
                <a:lnTo>
                  <a:pt x="22" y="0"/>
                </a:lnTo>
                <a:lnTo>
                  <a:pt x="22" y="16"/>
                </a:lnTo>
                <a:lnTo>
                  <a:pt x="24" y="21"/>
                </a:lnTo>
                <a:lnTo>
                  <a:pt x="24" y="30"/>
                </a:lnTo>
                <a:lnTo>
                  <a:pt x="24" y="6"/>
                </a:lnTo>
                <a:lnTo>
                  <a:pt x="24" y="11"/>
                </a:lnTo>
                <a:lnTo>
                  <a:pt x="26" y="28"/>
                </a:lnTo>
                <a:lnTo>
                  <a:pt x="26" y="23"/>
                </a:lnTo>
                <a:lnTo>
                  <a:pt x="26" y="125"/>
                </a:lnTo>
                <a:lnTo>
                  <a:pt x="27" y="131"/>
                </a:lnTo>
                <a:lnTo>
                  <a:pt x="27" y="89"/>
                </a:lnTo>
                <a:lnTo>
                  <a:pt x="29" y="84"/>
                </a:lnTo>
                <a:lnTo>
                  <a:pt x="29" y="129"/>
                </a:lnTo>
                <a:lnTo>
                  <a:pt x="29" y="117"/>
                </a:lnTo>
                <a:lnTo>
                  <a:pt x="31" y="114"/>
                </a:lnTo>
                <a:lnTo>
                  <a:pt x="31" y="124"/>
                </a:lnTo>
                <a:lnTo>
                  <a:pt x="31" y="40"/>
                </a:lnTo>
                <a:lnTo>
                  <a:pt x="31" y="66"/>
                </a:lnTo>
                <a:lnTo>
                  <a:pt x="33" y="65"/>
                </a:lnTo>
                <a:lnTo>
                  <a:pt x="33" y="93"/>
                </a:lnTo>
                <a:lnTo>
                  <a:pt x="33" y="41"/>
                </a:lnTo>
                <a:lnTo>
                  <a:pt x="33" y="68"/>
                </a:lnTo>
                <a:lnTo>
                  <a:pt x="34" y="67"/>
                </a:lnTo>
                <a:lnTo>
                  <a:pt x="34" y="82"/>
                </a:lnTo>
                <a:lnTo>
                  <a:pt x="34" y="52"/>
                </a:lnTo>
                <a:lnTo>
                  <a:pt x="36" y="70"/>
                </a:lnTo>
                <a:lnTo>
                  <a:pt x="36" y="86"/>
                </a:lnTo>
                <a:lnTo>
                  <a:pt x="36" y="32"/>
                </a:lnTo>
                <a:lnTo>
                  <a:pt x="36" y="83"/>
                </a:lnTo>
                <a:lnTo>
                  <a:pt x="38" y="92"/>
                </a:lnTo>
                <a:lnTo>
                  <a:pt x="38" y="117"/>
                </a:lnTo>
                <a:lnTo>
                  <a:pt x="38" y="55"/>
                </a:lnTo>
                <a:lnTo>
                  <a:pt x="38" y="64"/>
                </a:lnTo>
                <a:lnTo>
                  <a:pt x="40" y="71"/>
                </a:lnTo>
                <a:lnTo>
                  <a:pt x="40" y="87"/>
                </a:lnTo>
                <a:lnTo>
                  <a:pt x="40" y="60"/>
                </a:lnTo>
                <a:lnTo>
                  <a:pt x="40" y="67"/>
                </a:lnTo>
                <a:lnTo>
                  <a:pt x="41" y="81"/>
                </a:lnTo>
                <a:lnTo>
                  <a:pt x="41" y="50"/>
                </a:lnTo>
                <a:lnTo>
                  <a:pt x="41" y="106"/>
                </a:lnTo>
                <a:lnTo>
                  <a:pt x="43" y="96"/>
                </a:lnTo>
                <a:lnTo>
                  <a:pt x="43" y="97"/>
                </a:lnTo>
                <a:lnTo>
                  <a:pt x="43" y="33"/>
                </a:lnTo>
                <a:lnTo>
                  <a:pt x="43" y="84"/>
                </a:lnTo>
                <a:lnTo>
                  <a:pt x="45" y="85"/>
                </a:lnTo>
                <a:lnTo>
                  <a:pt x="45" y="119"/>
                </a:lnTo>
                <a:lnTo>
                  <a:pt x="45" y="80"/>
                </a:lnTo>
                <a:lnTo>
                  <a:pt x="45" y="84"/>
                </a:lnTo>
                <a:lnTo>
                  <a:pt x="46" y="80"/>
                </a:lnTo>
                <a:lnTo>
                  <a:pt x="46" y="83"/>
                </a:lnTo>
                <a:lnTo>
                  <a:pt x="46" y="28"/>
                </a:lnTo>
                <a:lnTo>
                  <a:pt x="46" y="74"/>
                </a:lnTo>
                <a:lnTo>
                  <a:pt x="48" y="65"/>
                </a:lnTo>
                <a:lnTo>
                  <a:pt x="48" y="74"/>
                </a:lnTo>
                <a:lnTo>
                  <a:pt x="48" y="32"/>
                </a:lnTo>
                <a:lnTo>
                  <a:pt x="48" y="50"/>
                </a:lnTo>
                <a:lnTo>
                  <a:pt x="50" y="53"/>
                </a:lnTo>
                <a:lnTo>
                  <a:pt x="50" y="97"/>
                </a:lnTo>
                <a:lnTo>
                  <a:pt x="50" y="48"/>
                </a:lnTo>
                <a:lnTo>
                  <a:pt x="50" y="55"/>
                </a:lnTo>
                <a:lnTo>
                  <a:pt x="52" y="54"/>
                </a:lnTo>
                <a:lnTo>
                  <a:pt x="52" y="79"/>
                </a:lnTo>
                <a:lnTo>
                  <a:pt x="52" y="41"/>
                </a:lnTo>
                <a:lnTo>
                  <a:pt x="52" y="58"/>
                </a:lnTo>
                <a:lnTo>
                  <a:pt x="53" y="68"/>
                </a:lnTo>
                <a:lnTo>
                  <a:pt x="53" y="92"/>
                </a:lnTo>
                <a:lnTo>
                  <a:pt x="53" y="37"/>
                </a:lnTo>
                <a:lnTo>
                  <a:pt x="53" y="42"/>
                </a:lnTo>
                <a:lnTo>
                  <a:pt x="55" y="45"/>
                </a:lnTo>
                <a:lnTo>
                  <a:pt x="55" y="86"/>
                </a:lnTo>
                <a:lnTo>
                  <a:pt x="55" y="33"/>
                </a:lnTo>
                <a:lnTo>
                  <a:pt x="55" y="43"/>
                </a:lnTo>
                <a:lnTo>
                  <a:pt x="57" y="37"/>
                </a:lnTo>
                <a:lnTo>
                  <a:pt x="57" y="64"/>
                </a:lnTo>
                <a:lnTo>
                  <a:pt x="57" y="30"/>
                </a:lnTo>
                <a:lnTo>
                  <a:pt x="57" y="49"/>
                </a:lnTo>
                <a:lnTo>
                  <a:pt x="59" y="64"/>
                </a:lnTo>
                <a:lnTo>
                  <a:pt x="59" y="28"/>
                </a:lnTo>
                <a:lnTo>
                  <a:pt x="59" y="78"/>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1" name="Freeform 97"/>
          <p:cNvSpPr>
            <a:spLocks/>
          </p:cNvSpPr>
          <p:nvPr/>
        </p:nvSpPr>
        <p:spPr bwMode="auto">
          <a:xfrm>
            <a:off x="1814237" y="2371031"/>
            <a:ext cx="359469" cy="433502"/>
          </a:xfrm>
          <a:custGeom>
            <a:avLst/>
            <a:gdLst/>
            <a:ahLst/>
            <a:cxnLst>
              <a:cxn ang="0">
                <a:pos x="1" y="117"/>
              </a:cxn>
              <a:cxn ang="0">
                <a:pos x="3" y="95"/>
              </a:cxn>
              <a:cxn ang="0">
                <a:pos x="3" y="47"/>
              </a:cxn>
              <a:cxn ang="0">
                <a:pos x="5" y="39"/>
              </a:cxn>
              <a:cxn ang="0">
                <a:pos x="7" y="76"/>
              </a:cxn>
              <a:cxn ang="0">
                <a:pos x="8" y="47"/>
              </a:cxn>
              <a:cxn ang="0">
                <a:pos x="8" y="55"/>
              </a:cxn>
              <a:cxn ang="0">
                <a:pos x="10" y="46"/>
              </a:cxn>
              <a:cxn ang="0">
                <a:pos x="12" y="108"/>
              </a:cxn>
              <a:cxn ang="0">
                <a:pos x="14" y="53"/>
              </a:cxn>
              <a:cxn ang="0">
                <a:pos x="14" y="34"/>
              </a:cxn>
              <a:cxn ang="0">
                <a:pos x="15" y="47"/>
              </a:cxn>
              <a:cxn ang="0">
                <a:pos x="17" y="130"/>
              </a:cxn>
              <a:cxn ang="0">
                <a:pos x="19" y="54"/>
              </a:cxn>
              <a:cxn ang="0">
                <a:pos x="19" y="67"/>
              </a:cxn>
              <a:cxn ang="0">
                <a:pos x="21" y="41"/>
              </a:cxn>
              <a:cxn ang="0">
                <a:pos x="22" y="84"/>
              </a:cxn>
              <a:cxn ang="0">
                <a:pos x="24" y="46"/>
              </a:cxn>
              <a:cxn ang="0">
                <a:pos x="24" y="58"/>
              </a:cxn>
              <a:cxn ang="0">
                <a:pos x="26" y="29"/>
              </a:cxn>
              <a:cxn ang="0">
                <a:pos x="27" y="74"/>
              </a:cxn>
              <a:cxn ang="0">
                <a:pos x="29" y="47"/>
              </a:cxn>
              <a:cxn ang="0">
                <a:pos x="31" y="32"/>
              </a:cxn>
              <a:cxn ang="0">
                <a:pos x="31" y="39"/>
              </a:cxn>
              <a:cxn ang="0">
                <a:pos x="33" y="87"/>
              </a:cxn>
              <a:cxn ang="0">
                <a:pos x="34" y="58"/>
              </a:cxn>
              <a:cxn ang="0">
                <a:pos x="36" y="102"/>
              </a:cxn>
              <a:cxn ang="0">
                <a:pos x="38" y="31"/>
              </a:cxn>
              <a:cxn ang="0">
                <a:pos x="38" y="47"/>
              </a:cxn>
              <a:cxn ang="0">
                <a:pos x="40" y="44"/>
              </a:cxn>
              <a:cxn ang="0">
                <a:pos x="41" y="32"/>
              </a:cxn>
              <a:cxn ang="0">
                <a:pos x="43" y="88"/>
              </a:cxn>
              <a:cxn ang="0">
                <a:pos x="45" y="68"/>
              </a:cxn>
              <a:cxn ang="0">
                <a:pos x="45" y="75"/>
              </a:cxn>
              <a:cxn ang="0">
                <a:pos x="47" y="17"/>
              </a:cxn>
              <a:cxn ang="0">
                <a:pos x="48" y="102"/>
              </a:cxn>
              <a:cxn ang="0">
                <a:pos x="50" y="63"/>
              </a:cxn>
              <a:cxn ang="0">
                <a:pos x="50" y="62"/>
              </a:cxn>
              <a:cxn ang="0">
                <a:pos x="52" y="0"/>
              </a:cxn>
              <a:cxn ang="0">
                <a:pos x="54" y="79"/>
              </a:cxn>
              <a:cxn ang="0">
                <a:pos x="55" y="73"/>
              </a:cxn>
              <a:cxn ang="0">
                <a:pos x="55" y="51"/>
              </a:cxn>
            </a:cxnLst>
            <a:rect l="0" t="0" r="r" b="b"/>
            <a:pathLst>
              <a:path w="57" h="130">
                <a:moveTo>
                  <a:pt x="0" y="82"/>
                </a:moveTo>
                <a:lnTo>
                  <a:pt x="1" y="86"/>
                </a:lnTo>
                <a:lnTo>
                  <a:pt x="1" y="117"/>
                </a:lnTo>
                <a:lnTo>
                  <a:pt x="1" y="78"/>
                </a:lnTo>
                <a:lnTo>
                  <a:pt x="1" y="101"/>
                </a:lnTo>
                <a:lnTo>
                  <a:pt x="3" y="95"/>
                </a:lnTo>
                <a:lnTo>
                  <a:pt x="3" y="116"/>
                </a:lnTo>
                <a:lnTo>
                  <a:pt x="3" y="46"/>
                </a:lnTo>
                <a:lnTo>
                  <a:pt x="3" y="47"/>
                </a:lnTo>
                <a:lnTo>
                  <a:pt x="5" y="50"/>
                </a:lnTo>
                <a:lnTo>
                  <a:pt x="5" y="87"/>
                </a:lnTo>
                <a:lnTo>
                  <a:pt x="5" y="39"/>
                </a:lnTo>
                <a:lnTo>
                  <a:pt x="5" y="61"/>
                </a:lnTo>
                <a:lnTo>
                  <a:pt x="7" y="68"/>
                </a:lnTo>
                <a:lnTo>
                  <a:pt x="7" y="76"/>
                </a:lnTo>
                <a:lnTo>
                  <a:pt x="7" y="38"/>
                </a:lnTo>
                <a:lnTo>
                  <a:pt x="7" y="46"/>
                </a:lnTo>
                <a:lnTo>
                  <a:pt x="8" y="47"/>
                </a:lnTo>
                <a:lnTo>
                  <a:pt x="8" y="81"/>
                </a:lnTo>
                <a:lnTo>
                  <a:pt x="8" y="46"/>
                </a:lnTo>
                <a:lnTo>
                  <a:pt x="8" y="55"/>
                </a:lnTo>
                <a:lnTo>
                  <a:pt x="10" y="46"/>
                </a:lnTo>
                <a:lnTo>
                  <a:pt x="10" y="98"/>
                </a:lnTo>
                <a:lnTo>
                  <a:pt x="10" y="46"/>
                </a:lnTo>
                <a:lnTo>
                  <a:pt x="10" y="88"/>
                </a:lnTo>
                <a:lnTo>
                  <a:pt x="12" y="106"/>
                </a:lnTo>
                <a:lnTo>
                  <a:pt x="12" y="108"/>
                </a:lnTo>
                <a:lnTo>
                  <a:pt x="12" y="50"/>
                </a:lnTo>
                <a:lnTo>
                  <a:pt x="12" y="62"/>
                </a:lnTo>
                <a:lnTo>
                  <a:pt x="14" y="53"/>
                </a:lnTo>
                <a:lnTo>
                  <a:pt x="14" y="65"/>
                </a:lnTo>
                <a:lnTo>
                  <a:pt x="14" y="13"/>
                </a:lnTo>
                <a:lnTo>
                  <a:pt x="14" y="34"/>
                </a:lnTo>
                <a:lnTo>
                  <a:pt x="15" y="57"/>
                </a:lnTo>
                <a:lnTo>
                  <a:pt x="15" y="85"/>
                </a:lnTo>
                <a:lnTo>
                  <a:pt x="15" y="47"/>
                </a:lnTo>
                <a:lnTo>
                  <a:pt x="15" y="55"/>
                </a:lnTo>
                <a:lnTo>
                  <a:pt x="17" y="75"/>
                </a:lnTo>
                <a:lnTo>
                  <a:pt x="17" y="130"/>
                </a:lnTo>
                <a:lnTo>
                  <a:pt x="17" y="72"/>
                </a:lnTo>
                <a:lnTo>
                  <a:pt x="17" y="106"/>
                </a:lnTo>
                <a:lnTo>
                  <a:pt x="19" y="54"/>
                </a:lnTo>
                <a:lnTo>
                  <a:pt x="19" y="75"/>
                </a:lnTo>
                <a:lnTo>
                  <a:pt x="19" y="37"/>
                </a:lnTo>
                <a:lnTo>
                  <a:pt x="19" y="67"/>
                </a:lnTo>
                <a:lnTo>
                  <a:pt x="21" y="62"/>
                </a:lnTo>
                <a:lnTo>
                  <a:pt x="21" y="82"/>
                </a:lnTo>
                <a:lnTo>
                  <a:pt x="21" y="41"/>
                </a:lnTo>
                <a:lnTo>
                  <a:pt x="21" y="71"/>
                </a:lnTo>
                <a:lnTo>
                  <a:pt x="22" y="66"/>
                </a:lnTo>
                <a:lnTo>
                  <a:pt x="22" y="84"/>
                </a:lnTo>
                <a:lnTo>
                  <a:pt x="22" y="50"/>
                </a:lnTo>
                <a:lnTo>
                  <a:pt x="22" y="53"/>
                </a:lnTo>
                <a:lnTo>
                  <a:pt x="24" y="46"/>
                </a:lnTo>
                <a:lnTo>
                  <a:pt x="24" y="76"/>
                </a:lnTo>
                <a:lnTo>
                  <a:pt x="24" y="36"/>
                </a:lnTo>
                <a:lnTo>
                  <a:pt x="24" y="58"/>
                </a:lnTo>
                <a:lnTo>
                  <a:pt x="26" y="65"/>
                </a:lnTo>
                <a:lnTo>
                  <a:pt x="26" y="103"/>
                </a:lnTo>
                <a:lnTo>
                  <a:pt x="26" y="29"/>
                </a:lnTo>
                <a:lnTo>
                  <a:pt x="26" y="64"/>
                </a:lnTo>
                <a:lnTo>
                  <a:pt x="27" y="68"/>
                </a:lnTo>
                <a:lnTo>
                  <a:pt x="27" y="74"/>
                </a:lnTo>
                <a:lnTo>
                  <a:pt x="27" y="24"/>
                </a:lnTo>
                <a:lnTo>
                  <a:pt x="27" y="58"/>
                </a:lnTo>
                <a:lnTo>
                  <a:pt x="29" y="47"/>
                </a:lnTo>
                <a:lnTo>
                  <a:pt x="29" y="19"/>
                </a:lnTo>
                <a:lnTo>
                  <a:pt x="29" y="32"/>
                </a:lnTo>
                <a:lnTo>
                  <a:pt x="31" y="32"/>
                </a:lnTo>
                <a:lnTo>
                  <a:pt x="31" y="57"/>
                </a:lnTo>
                <a:lnTo>
                  <a:pt x="31" y="24"/>
                </a:lnTo>
                <a:lnTo>
                  <a:pt x="31" y="39"/>
                </a:lnTo>
                <a:lnTo>
                  <a:pt x="33" y="36"/>
                </a:lnTo>
                <a:lnTo>
                  <a:pt x="33" y="98"/>
                </a:lnTo>
                <a:lnTo>
                  <a:pt x="33" y="87"/>
                </a:lnTo>
                <a:lnTo>
                  <a:pt x="34" y="75"/>
                </a:lnTo>
                <a:lnTo>
                  <a:pt x="34" y="95"/>
                </a:lnTo>
                <a:lnTo>
                  <a:pt x="34" y="58"/>
                </a:lnTo>
                <a:lnTo>
                  <a:pt x="34" y="62"/>
                </a:lnTo>
                <a:lnTo>
                  <a:pt x="36" y="58"/>
                </a:lnTo>
                <a:lnTo>
                  <a:pt x="36" y="102"/>
                </a:lnTo>
                <a:lnTo>
                  <a:pt x="36" y="10"/>
                </a:lnTo>
                <a:lnTo>
                  <a:pt x="36" y="31"/>
                </a:lnTo>
                <a:lnTo>
                  <a:pt x="38" y="31"/>
                </a:lnTo>
                <a:lnTo>
                  <a:pt x="38" y="61"/>
                </a:lnTo>
                <a:lnTo>
                  <a:pt x="38" y="19"/>
                </a:lnTo>
                <a:lnTo>
                  <a:pt x="38" y="47"/>
                </a:lnTo>
                <a:lnTo>
                  <a:pt x="40" y="40"/>
                </a:lnTo>
                <a:lnTo>
                  <a:pt x="40" y="87"/>
                </a:lnTo>
                <a:lnTo>
                  <a:pt x="40" y="44"/>
                </a:lnTo>
                <a:lnTo>
                  <a:pt x="41" y="62"/>
                </a:lnTo>
                <a:lnTo>
                  <a:pt x="41" y="94"/>
                </a:lnTo>
                <a:lnTo>
                  <a:pt x="41" y="32"/>
                </a:lnTo>
                <a:lnTo>
                  <a:pt x="41" y="42"/>
                </a:lnTo>
                <a:lnTo>
                  <a:pt x="43" y="55"/>
                </a:lnTo>
                <a:lnTo>
                  <a:pt x="43" y="88"/>
                </a:lnTo>
                <a:lnTo>
                  <a:pt x="43" y="49"/>
                </a:lnTo>
                <a:lnTo>
                  <a:pt x="43" y="62"/>
                </a:lnTo>
                <a:lnTo>
                  <a:pt x="45" y="68"/>
                </a:lnTo>
                <a:lnTo>
                  <a:pt x="45" y="93"/>
                </a:lnTo>
                <a:lnTo>
                  <a:pt x="45" y="56"/>
                </a:lnTo>
                <a:lnTo>
                  <a:pt x="45" y="75"/>
                </a:lnTo>
                <a:lnTo>
                  <a:pt x="47" y="73"/>
                </a:lnTo>
                <a:lnTo>
                  <a:pt x="47" y="77"/>
                </a:lnTo>
                <a:lnTo>
                  <a:pt x="47" y="17"/>
                </a:lnTo>
                <a:lnTo>
                  <a:pt x="47" y="74"/>
                </a:lnTo>
                <a:lnTo>
                  <a:pt x="48" y="75"/>
                </a:lnTo>
                <a:lnTo>
                  <a:pt x="48" y="102"/>
                </a:lnTo>
                <a:lnTo>
                  <a:pt x="48" y="44"/>
                </a:lnTo>
                <a:lnTo>
                  <a:pt x="48" y="76"/>
                </a:lnTo>
                <a:lnTo>
                  <a:pt x="50" y="63"/>
                </a:lnTo>
                <a:lnTo>
                  <a:pt x="50" y="81"/>
                </a:lnTo>
                <a:lnTo>
                  <a:pt x="50" y="42"/>
                </a:lnTo>
                <a:lnTo>
                  <a:pt x="50" y="62"/>
                </a:lnTo>
                <a:lnTo>
                  <a:pt x="52" y="70"/>
                </a:lnTo>
                <a:lnTo>
                  <a:pt x="52" y="78"/>
                </a:lnTo>
                <a:lnTo>
                  <a:pt x="52" y="0"/>
                </a:lnTo>
                <a:lnTo>
                  <a:pt x="52" y="65"/>
                </a:lnTo>
                <a:lnTo>
                  <a:pt x="54" y="56"/>
                </a:lnTo>
                <a:lnTo>
                  <a:pt x="54" y="79"/>
                </a:lnTo>
                <a:lnTo>
                  <a:pt x="54" y="43"/>
                </a:lnTo>
                <a:lnTo>
                  <a:pt x="54" y="68"/>
                </a:lnTo>
                <a:lnTo>
                  <a:pt x="55" y="73"/>
                </a:lnTo>
                <a:lnTo>
                  <a:pt x="55" y="74"/>
                </a:lnTo>
                <a:lnTo>
                  <a:pt x="55" y="38"/>
                </a:lnTo>
                <a:lnTo>
                  <a:pt x="55" y="51"/>
                </a:lnTo>
                <a:lnTo>
                  <a:pt x="57" y="47"/>
                </a:lnTo>
                <a:lnTo>
                  <a:pt x="57" y="79"/>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2" name="Freeform 98"/>
          <p:cNvSpPr>
            <a:spLocks/>
          </p:cNvSpPr>
          <p:nvPr/>
        </p:nvSpPr>
        <p:spPr bwMode="auto">
          <a:xfrm>
            <a:off x="2173706" y="2374367"/>
            <a:ext cx="384697" cy="380149"/>
          </a:xfrm>
          <a:custGeom>
            <a:avLst/>
            <a:gdLst/>
            <a:ahLst/>
            <a:cxnLst>
              <a:cxn ang="0">
                <a:pos x="2" y="26"/>
              </a:cxn>
              <a:cxn ang="0">
                <a:pos x="2" y="53"/>
              </a:cxn>
              <a:cxn ang="0">
                <a:pos x="4" y="27"/>
              </a:cxn>
              <a:cxn ang="0">
                <a:pos x="5" y="43"/>
              </a:cxn>
              <a:cxn ang="0">
                <a:pos x="7" y="30"/>
              </a:cxn>
              <a:cxn ang="0">
                <a:pos x="9" y="60"/>
              </a:cxn>
              <a:cxn ang="0">
                <a:pos x="9" y="75"/>
              </a:cxn>
              <a:cxn ang="0">
                <a:pos x="12" y="28"/>
              </a:cxn>
              <a:cxn ang="0">
                <a:pos x="14" y="77"/>
              </a:cxn>
              <a:cxn ang="0">
                <a:pos x="14" y="36"/>
              </a:cxn>
              <a:cxn ang="0">
                <a:pos x="16" y="28"/>
              </a:cxn>
              <a:cxn ang="0">
                <a:pos x="17" y="57"/>
              </a:cxn>
              <a:cxn ang="0">
                <a:pos x="19" y="30"/>
              </a:cxn>
              <a:cxn ang="0">
                <a:pos x="21" y="30"/>
              </a:cxn>
              <a:cxn ang="0">
                <a:pos x="23" y="38"/>
              </a:cxn>
              <a:cxn ang="0">
                <a:pos x="23" y="51"/>
              </a:cxn>
              <a:cxn ang="0">
                <a:pos x="24" y="50"/>
              </a:cxn>
              <a:cxn ang="0">
                <a:pos x="26" y="104"/>
              </a:cxn>
              <a:cxn ang="0">
                <a:pos x="28" y="49"/>
              </a:cxn>
              <a:cxn ang="0">
                <a:pos x="28" y="52"/>
              </a:cxn>
              <a:cxn ang="0">
                <a:pos x="30" y="36"/>
              </a:cxn>
              <a:cxn ang="0">
                <a:pos x="31" y="72"/>
              </a:cxn>
              <a:cxn ang="0">
                <a:pos x="33" y="52"/>
              </a:cxn>
              <a:cxn ang="0">
                <a:pos x="33" y="51"/>
              </a:cxn>
              <a:cxn ang="0">
                <a:pos x="35" y="49"/>
              </a:cxn>
              <a:cxn ang="0">
                <a:pos x="37" y="35"/>
              </a:cxn>
              <a:cxn ang="0">
                <a:pos x="38" y="86"/>
              </a:cxn>
              <a:cxn ang="0">
                <a:pos x="40" y="55"/>
              </a:cxn>
              <a:cxn ang="0">
                <a:pos x="40" y="73"/>
              </a:cxn>
              <a:cxn ang="0">
                <a:pos x="42" y="47"/>
              </a:cxn>
              <a:cxn ang="0">
                <a:pos x="44" y="114"/>
              </a:cxn>
              <a:cxn ang="0">
                <a:pos x="45" y="75"/>
              </a:cxn>
              <a:cxn ang="0">
                <a:pos x="45" y="18"/>
              </a:cxn>
              <a:cxn ang="0">
                <a:pos x="47" y="19"/>
              </a:cxn>
              <a:cxn ang="0">
                <a:pos x="49" y="73"/>
              </a:cxn>
              <a:cxn ang="0">
                <a:pos x="51" y="45"/>
              </a:cxn>
              <a:cxn ang="0">
                <a:pos x="52" y="93"/>
              </a:cxn>
              <a:cxn ang="0">
                <a:pos x="54" y="70"/>
              </a:cxn>
              <a:cxn ang="0">
                <a:pos x="54" y="47"/>
              </a:cxn>
              <a:cxn ang="0">
                <a:pos x="56" y="35"/>
              </a:cxn>
              <a:cxn ang="0">
                <a:pos x="57" y="95"/>
              </a:cxn>
              <a:cxn ang="0">
                <a:pos x="59" y="64"/>
              </a:cxn>
            </a:cxnLst>
            <a:rect l="0" t="0" r="r" b="b"/>
            <a:pathLst>
              <a:path w="61" h="114">
                <a:moveTo>
                  <a:pt x="0" y="78"/>
                </a:moveTo>
                <a:lnTo>
                  <a:pt x="0" y="23"/>
                </a:lnTo>
                <a:lnTo>
                  <a:pt x="2" y="26"/>
                </a:lnTo>
                <a:lnTo>
                  <a:pt x="2" y="67"/>
                </a:lnTo>
                <a:lnTo>
                  <a:pt x="2" y="21"/>
                </a:lnTo>
                <a:lnTo>
                  <a:pt x="2" y="53"/>
                </a:lnTo>
                <a:lnTo>
                  <a:pt x="4" y="50"/>
                </a:lnTo>
                <a:lnTo>
                  <a:pt x="4" y="66"/>
                </a:lnTo>
                <a:lnTo>
                  <a:pt x="4" y="27"/>
                </a:lnTo>
                <a:lnTo>
                  <a:pt x="4" y="30"/>
                </a:lnTo>
                <a:lnTo>
                  <a:pt x="5" y="32"/>
                </a:lnTo>
                <a:lnTo>
                  <a:pt x="5" y="43"/>
                </a:lnTo>
                <a:lnTo>
                  <a:pt x="5" y="0"/>
                </a:lnTo>
                <a:lnTo>
                  <a:pt x="5" y="34"/>
                </a:lnTo>
                <a:lnTo>
                  <a:pt x="7" y="30"/>
                </a:lnTo>
                <a:lnTo>
                  <a:pt x="7" y="3"/>
                </a:lnTo>
                <a:lnTo>
                  <a:pt x="7" y="62"/>
                </a:lnTo>
                <a:lnTo>
                  <a:pt x="9" y="60"/>
                </a:lnTo>
                <a:lnTo>
                  <a:pt x="9" y="94"/>
                </a:lnTo>
                <a:lnTo>
                  <a:pt x="9" y="55"/>
                </a:lnTo>
                <a:lnTo>
                  <a:pt x="9" y="75"/>
                </a:lnTo>
                <a:lnTo>
                  <a:pt x="11" y="74"/>
                </a:lnTo>
                <a:lnTo>
                  <a:pt x="11" y="27"/>
                </a:lnTo>
                <a:lnTo>
                  <a:pt x="12" y="28"/>
                </a:lnTo>
                <a:lnTo>
                  <a:pt x="12" y="98"/>
                </a:lnTo>
                <a:lnTo>
                  <a:pt x="12" y="80"/>
                </a:lnTo>
                <a:lnTo>
                  <a:pt x="14" y="77"/>
                </a:lnTo>
                <a:lnTo>
                  <a:pt x="14" y="80"/>
                </a:lnTo>
                <a:lnTo>
                  <a:pt x="14" y="24"/>
                </a:lnTo>
                <a:lnTo>
                  <a:pt x="14" y="36"/>
                </a:lnTo>
                <a:lnTo>
                  <a:pt x="16" y="33"/>
                </a:lnTo>
                <a:lnTo>
                  <a:pt x="16" y="72"/>
                </a:lnTo>
                <a:lnTo>
                  <a:pt x="16" y="28"/>
                </a:lnTo>
                <a:lnTo>
                  <a:pt x="16" y="59"/>
                </a:lnTo>
                <a:lnTo>
                  <a:pt x="17" y="49"/>
                </a:lnTo>
                <a:lnTo>
                  <a:pt x="17" y="57"/>
                </a:lnTo>
                <a:lnTo>
                  <a:pt x="17" y="33"/>
                </a:lnTo>
                <a:lnTo>
                  <a:pt x="17" y="39"/>
                </a:lnTo>
                <a:lnTo>
                  <a:pt x="19" y="30"/>
                </a:lnTo>
                <a:lnTo>
                  <a:pt x="19" y="61"/>
                </a:lnTo>
                <a:lnTo>
                  <a:pt x="19" y="20"/>
                </a:lnTo>
                <a:lnTo>
                  <a:pt x="21" y="30"/>
                </a:lnTo>
                <a:lnTo>
                  <a:pt x="21" y="76"/>
                </a:lnTo>
                <a:lnTo>
                  <a:pt x="21" y="22"/>
                </a:lnTo>
                <a:lnTo>
                  <a:pt x="23" y="38"/>
                </a:lnTo>
                <a:lnTo>
                  <a:pt x="23" y="61"/>
                </a:lnTo>
                <a:lnTo>
                  <a:pt x="23" y="27"/>
                </a:lnTo>
                <a:lnTo>
                  <a:pt x="23" y="51"/>
                </a:lnTo>
                <a:lnTo>
                  <a:pt x="24" y="65"/>
                </a:lnTo>
                <a:lnTo>
                  <a:pt x="24" y="106"/>
                </a:lnTo>
                <a:lnTo>
                  <a:pt x="24" y="50"/>
                </a:lnTo>
                <a:lnTo>
                  <a:pt x="24" y="75"/>
                </a:lnTo>
                <a:lnTo>
                  <a:pt x="26" y="91"/>
                </a:lnTo>
                <a:lnTo>
                  <a:pt x="26" y="104"/>
                </a:lnTo>
                <a:lnTo>
                  <a:pt x="26" y="20"/>
                </a:lnTo>
                <a:lnTo>
                  <a:pt x="26" y="43"/>
                </a:lnTo>
                <a:lnTo>
                  <a:pt x="28" y="49"/>
                </a:lnTo>
                <a:lnTo>
                  <a:pt x="28" y="61"/>
                </a:lnTo>
                <a:lnTo>
                  <a:pt x="28" y="29"/>
                </a:lnTo>
                <a:lnTo>
                  <a:pt x="28" y="52"/>
                </a:lnTo>
                <a:lnTo>
                  <a:pt x="30" y="59"/>
                </a:lnTo>
                <a:lnTo>
                  <a:pt x="30" y="69"/>
                </a:lnTo>
                <a:lnTo>
                  <a:pt x="30" y="36"/>
                </a:lnTo>
                <a:lnTo>
                  <a:pt x="30" y="50"/>
                </a:lnTo>
                <a:lnTo>
                  <a:pt x="31" y="48"/>
                </a:lnTo>
                <a:lnTo>
                  <a:pt x="31" y="72"/>
                </a:lnTo>
                <a:lnTo>
                  <a:pt x="31" y="36"/>
                </a:lnTo>
                <a:lnTo>
                  <a:pt x="31" y="51"/>
                </a:lnTo>
                <a:lnTo>
                  <a:pt x="33" y="52"/>
                </a:lnTo>
                <a:lnTo>
                  <a:pt x="33" y="63"/>
                </a:lnTo>
                <a:lnTo>
                  <a:pt x="33" y="34"/>
                </a:lnTo>
                <a:lnTo>
                  <a:pt x="33" y="51"/>
                </a:lnTo>
                <a:lnTo>
                  <a:pt x="35" y="70"/>
                </a:lnTo>
                <a:lnTo>
                  <a:pt x="35" y="37"/>
                </a:lnTo>
                <a:lnTo>
                  <a:pt x="35" y="49"/>
                </a:lnTo>
                <a:lnTo>
                  <a:pt x="37" y="37"/>
                </a:lnTo>
                <a:lnTo>
                  <a:pt x="37" y="77"/>
                </a:lnTo>
                <a:lnTo>
                  <a:pt x="37" y="35"/>
                </a:lnTo>
                <a:lnTo>
                  <a:pt x="37" y="56"/>
                </a:lnTo>
                <a:lnTo>
                  <a:pt x="38" y="71"/>
                </a:lnTo>
                <a:lnTo>
                  <a:pt x="38" y="86"/>
                </a:lnTo>
                <a:lnTo>
                  <a:pt x="38" y="15"/>
                </a:lnTo>
                <a:lnTo>
                  <a:pt x="38" y="46"/>
                </a:lnTo>
                <a:lnTo>
                  <a:pt x="40" y="55"/>
                </a:lnTo>
                <a:lnTo>
                  <a:pt x="40" y="86"/>
                </a:lnTo>
                <a:lnTo>
                  <a:pt x="40" y="36"/>
                </a:lnTo>
                <a:lnTo>
                  <a:pt x="40" y="73"/>
                </a:lnTo>
                <a:lnTo>
                  <a:pt x="42" y="74"/>
                </a:lnTo>
                <a:lnTo>
                  <a:pt x="42" y="98"/>
                </a:lnTo>
                <a:lnTo>
                  <a:pt x="42" y="47"/>
                </a:lnTo>
                <a:lnTo>
                  <a:pt x="42" y="47"/>
                </a:lnTo>
                <a:lnTo>
                  <a:pt x="44" y="56"/>
                </a:lnTo>
                <a:lnTo>
                  <a:pt x="44" y="114"/>
                </a:lnTo>
                <a:lnTo>
                  <a:pt x="44" y="29"/>
                </a:lnTo>
                <a:lnTo>
                  <a:pt x="44" y="64"/>
                </a:lnTo>
                <a:lnTo>
                  <a:pt x="45" y="75"/>
                </a:lnTo>
                <a:lnTo>
                  <a:pt x="45" y="76"/>
                </a:lnTo>
                <a:lnTo>
                  <a:pt x="45" y="10"/>
                </a:lnTo>
                <a:lnTo>
                  <a:pt x="45" y="18"/>
                </a:lnTo>
                <a:lnTo>
                  <a:pt x="47" y="36"/>
                </a:lnTo>
                <a:lnTo>
                  <a:pt x="47" y="54"/>
                </a:lnTo>
                <a:lnTo>
                  <a:pt x="47" y="19"/>
                </a:lnTo>
                <a:lnTo>
                  <a:pt x="47" y="35"/>
                </a:lnTo>
                <a:lnTo>
                  <a:pt x="49" y="19"/>
                </a:lnTo>
                <a:lnTo>
                  <a:pt x="49" y="73"/>
                </a:lnTo>
                <a:lnTo>
                  <a:pt x="49" y="45"/>
                </a:lnTo>
                <a:lnTo>
                  <a:pt x="51" y="62"/>
                </a:lnTo>
                <a:lnTo>
                  <a:pt x="51" y="45"/>
                </a:lnTo>
                <a:lnTo>
                  <a:pt x="51" y="98"/>
                </a:lnTo>
                <a:lnTo>
                  <a:pt x="52" y="74"/>
                </a:lnTo>
                <a:lnTo>
                  <a:pt x="52" y="93"/>
                </a:lnTo>
                <a:lnTo>
                  <a:pt x="52" y="43"/>
                </a:lnTo>
                <a:lnTo>
                  <a:pt x="52" y="66"/>
                </a:lnTo>
                <a:lnTo>
                  <a:pt x="54" y="70"/>
                </a:lnTo>
                <a:lnTo>
                  <a:pt x="54" y="90"/>
                </a:lnTo>
                <a:lnTo>
                  <a:pt x="54" y="18"/>
                </a:lnTo>
                <a:lnTo>
                  <a:pt x="54" y="47"/>
                </a:lnTo>
                <a:lnTo>
                  <a:pt x="56" y="39"/>
                </a:lnTo>
                <a:lnTo>
                  <a:pt x="56" y="74"/>
                </a:lnTo>
                <a:lnTo>
                  <a:pt x="56" y="35"/>
                </a:lnTo>
                <a:lnTo>
                  <a:pt x="56" y="48"/>
                </a:lnTo>
                <a:lnTo>
                  <a:pt x="57" y="55"/>
                </a:lnTo>
                <a:lnTo>
                  <a:pt x="57" y="95"/>
                </a:lnTo>
                <a:lnTo>
                  <a:pt x="57" y="31"/>
                </a:lnTo>
                <a:lnTo>
                  <a:pt x="59" y="24"/>
                </a:lnTo>
                <a:lnTo>
                  <a:pt x="59" y="64"/>
                </a:lnTo>
                <a:lnTo>
                  <a:pt x="59" y="49"/>
                </a:lnTo>
                <a:lnTo>
                  <a:pt x="61" y="52"/>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3" name="Freeform 99"/>
          <p:cNvSpPr>
            <a:spLocks/>
          </p:cNvSpPr>
          <p:nvPr/>
        </p:nvSpPr>
        <p:spPr bwMode="auto">
          <a:xfrm>
            <a:off x="2558407" y="2371032"/>
            <a:ext cx="372081" cy="366811"/>
          </a:xfrm>
          <a:custGeom>
            <a:avLst/>
            <a:gdLst/>
            <a:ahLst/>
            <a:cxnLst>
              <a:cxn ang="0">
                <a:pos x="0" y="25"/>
              </a:cxn>
              <a:cxn ang="0">
                <a:pos x="2" y="43"/>
              </a:cxn>
              <a:cxn ang="0">
                <a:pos x="3" y="13"/>
              </a:cxn>
              <a:cxn ang="0">
                <a:pos x="3" y="39"/>
              </a:cxn>
              <a:cxn ang="0">
                <a:pos x="5" y="60"/>
              </a:cxn>
              <a:cxn ang="0">
                <a:pos x="7" y="28"/>
              </a:cxn>
              <a:cxn ang="0">
                <a:pos x="9" y="80"/>
              </a:cxn>
              <a:cxn ang="0">
                <a:pos x="10" y="51"/>
              </a:cxn>
              <a:cxn ang="0">
                <a:pos x="10" y="40"/>
              </a:cxn>
              <a:cxn ang="0">
                <a:pos x="12" y="44"/>
              </a:cxn>
              <a:cxn ang="0">
                <a:pos x="14" y="99"/>
              </a:cxn>
              <a:cxn ang="0">
                <a:pos x="16" y="53"/>
              </a:cxn>
              <a:cxn ang="0">
                <a:pos x="16" y="55"/>
              </a:cxn>
              <a:cxn ang="0">
                <a:pos x="17" y="30"/>
              </a:cxn>
              <a:cxn ang="0">
                <a:pos x="19" y="23"/>
              </a:cxn>
              <a:cxn ang="0">
                <a:pos x="21" y="13"/>
              </a:cxn>
              <a:cxn ang="0">
                <a:pos x="23" y="68"/>
              </a:cxn>
              <a:cxn ang="0">
                <a:pos x="24" y="71"/>
              </a:cxn>
              <a:cxn ang="0">
                <a:pos x="26" y="45"/>
              </a:cxn>
              <a:cxn ang="0">
                <a:pos x="26" y="52"/>
              </a:cxn>
              <a:cxn ang="0">
                <a:pos x="28" y="43"/>
              </a:cxn>
              <a:cxn ang="0">
                <a:pos x="30" y="100"/>
              </a:cxn>
              <a:cxn ang="0">
                <a:pos x="31" y="85"/>
              </a:cxn>
              <a:cxn ang="0">
                <a:pos x="31" y="61"/>
              </a:cxn>
              <a:cxn ang="0">
                <a:pos x="33" y="25"/>
              </a:cxn>
              <a:cxn ang="0">
                <a:pos x="35" y="62"/>
              </a:cxn>
              <a:cxn ang="0">
                <a:pos x="36" y="53"/>
              </a:cxn>
              <a:cxn ang="0">
                <a:pos x="36" y="43"/>
              </a:cxn>
              <a:cxn ang="0">
                <a:pos x="38" y="38"/>
              </a:cxn>
              <a:cxn ang="0">
                <a:pos x="40" y="77"/>
              </a:cxn>
              <a:cxn ang="0">
                <a:pos x="42" y="47"/>
              </a:cxn>
              <a:cxn ang="0">
                <a:pos x="43" y="106"/>
              </a:cxn>
              <a:cxn ang="0">
                <a:pos x="43" y="53"/>
              </a:cxn>
              <a:cxn ang="0">
                <a:pos x="45" y="44"/>
              </a:cxn>
              <a:cxn ang="0">
                <a:pos x="47" y="22"/>
              </a:cxn>
              <a:cxn ang="0">
                <a:pos x="49" y="78"/>
              </a:cxn>
              <a:cxn ang="0">
                <a:pos x="50" y="80"/>
              </a:cxn>
              <a:cxn ang="0">
                <a:pos x="52" y="39"/>
              </a:cxn>
              <a:cxn ang="0">
                <a:pos x="54" y="44"/>
              </a:cxn>
              <a:cxn ang="0">
                <a:pos x="54" y="70"/>
              </a:cxn>
              <a:cxn ang="0">
                <a:pos x="56" y="46"/>
              </a:cxn>
              <a:cxn ang="0">
                <a:pos x="57" y="37"/>
              </a:cxn>
            </a:cxnLst>
            <a:rect l="0" t="0" r="r" b="b"/>
            <a:pathLst>
              <a:path w="59" h="110">
                <a:moveTo>
                  <a:pt x="0" y="53"/>
                </a:moveTo>
                <a:lnTo>
                  <a:pt x="0" y="64"/>
                </a:lnTo>
                <a:lnTo>
                  <a:pt x="0" y="25"/>
                </a:lnTo>
                <a:lnTo>
                  <a:pt x="0" y="35"/>
                </a:lnTo>
                <a:lnTo>
                  <a:pt x="2" y="38"/>
                </a:lnTo>
                <a:lnTo>
                  <a:pt x="2" y="43"/>
                </a:lnTo>
                <a:lnTo>
                  <a:pt x="2" y="2"/>
                </a:lnTo>
                <a:lnTo>
                  <a:pt x="2" y="13"/>
                </a:lnTo>
                <a:lnTo>
                  <a:pt x="3" y="13"/>
                </a:lnTo>
                <a:lnTo>
                  <a:pt x="3" y="64"/>
                </a:lnTo>
                <a:lnTo>
                  <a:pt x="3" y="0"/>
                </a:lnTo>
                <a:lnTo>
                  <a:pt x="3" y="39"/>
                </a:lnTo>
                <a:lnTo>
                  <a:pt x="5" y="42"/>
                </a:lnTo>
                <a:lnTo>
                  <a:pt x="5" y="19"/>
                </a:lnTo>
                <a:lnTo>
                  <a:pt x="5" y="60"/>
                </a:lnTo>
                <a:lnTo>
                  <a:pt x="7" y="61"/>
                </a:lnTo>
                <a:lnTo>
                  <a:pt x="7" y="67"/>
                </a:lnTo>
                <a:lnTo>
                  <a:pt x="7" y="28"/>
                </a:lnTo>
                <a:lnTo>
                  <a:pt x="7" y="51"/>
                </a:lnTo>
                <a:lnTo>
                  <a:pt x="9" y="50"/>
                </a:lnTo>
                <a:lnTo>
                  <a:pt x="9" y="80"/>
                </a:lnTo>
                <a:lnTo>
                  <a:pt x="9" y="33"/>
                </a:lnTo>
                <a:lnTo>
                  <a:pt x="9" y="50"/>
                </a:lnTo>
                <a:lnTo>
                  <a:pt x="10" y="51"/>
                </a:lnTo>
                <a:lnTo>
                  <a:pt x="10" y="57"/>
                </a:lnTo>
                <a:lnTo>
                  <a:pt x="10" y="25"/>
                </a:lnTo>
                <a:lnTo>
                  <a:pt x="10" y="40"/>
                </a:lnTo>
                <a:lnTo>
                  <a:pt x="12" y="46"/>
                </a:lnTo>
                <a:lnTo>
                  <a:pt x="12" y="98"/>
                </a:lnTo>
                <a:lnTo>
                  <a:pt x="12" y="44"/>
                </a:lnTo>
                <a:lnTo>
                  <a:pt x="12" y="86"/>
                </a:lnTo>
                <a:lnTo>
                  <a:pt x="14" y="98"/>
                </a:lnTo>
                <a:lnTo>
                  <a:pt x="14" y="99"/>
                </a:lnTo>
                <a:lnTo>
                  <a:pt x="14" y="48"/>
                </a:lnTo>
                <a:lnTo>
                  <a:pt x="14" y="56"/>
                </a:lnTo>
                <a:lnTo>
                  <a:pt x="16" y="53"/>
                </a:lnTo>
                <a:lnTo>
                  <a:pt x="16" y="72"/>
                </a:lnTo>
                <a:lnTo>
                  <a:pt x="16" y="20"/>
                </a:lnTo>
                <a:lnTo>
                  <a:pt x="16" y="55"/>
                </a:lnTo>
                <a:lnTo>
                  <a:pt x="17" y="58"/>
                </a:lnTo>
                <a:lnTo>
                  <a:pt x="17" y="23"/>
                </a:lnTo>
                <a:lnTo>
                  <a:pt x="17" y="30"/>
                </a:lnTo>
                <a:lnTo>
                  <a:pt x="19" y="28"/>
                </a:lnTo>
                <a:lnTo>
                  <a:pt x="19" y="73"/>
                </a:lnTo>
                <a:lnTo>
                  <a:pt x="19" y="23"/>
                </a:lnTo>
                <a:lnTo>
                  <a:pt x="19" y="68"/>
                </a:lnTo>
                <a:lnTo>
                  <a:pt x="21" y="64"/>
                </a:lnTo>
                <a:lnTo>
                  <a:pt x="21" y="13"/>
                </a:lnTo>
                <a:lnTo>
                  <a:pt x="21" y="62"/>
                </a:lnTo>
                <a:lnTo>
                  <a:pt x="23" y="68"/>
                </a:lnTo>
                <a:lnTo>
                  <a:pt x="23" y="68"/>
                </a:lnTo>
                <a:lnTo>
                  <a:pt x="23" y="44"/>
                </a:lnTo>
                <a:lnTo>
                  <a:pt x="23" y="54"/>
                </a:lnTo>
                <a:lnTo>
                  <a:pt x="24" y="71"/>
                </a:lnTo>
                <a:lnTo>
                  <a:pt x="24" y="26"/>
                </a:lnTo>
                <a:lnTo>
                  <a:pt x="24" y="55"/>
                </a:lnTo>
                <a:lnTo>
                  <a:pt x="26" y="45"/>
                </a:lnTo>
                <a:lnTo>
                  <a:pt x="26" y="56"/>
                </a:lnTo>
                <a:lnTo>
                  <a:pt x="26" y="31"/>
                </a:lnTo>
                <a:lnTo>
                  <a:pt x="26" y="52"/>
                </a:lnTo>
                <a:lnTo>
                  <a:pt x="28" y="44"/>
                </a:lnTo>
                <a:lnTo>
                  <a:pt x="28" y="95"/>
                </a:lnTo>
                <a:lnTo>
                  <a:pt x="28" y="43"/>
                </a:lnTo>
                <a:lnTo>
                  <a:pt x="28" y="87"/>
                </a:lnTo>
                <a:lnTo>
                  <a:pt x="30" y="81"/>
                </a:lnTo>
                <a:lnTo>
                  <a:pt x="30" y="100"/>
                </a:lnTo>
                <a:lnTo>
                  <a:pt x="30" y="70"/>
                </a:lnTo>
                <a:lnTo>
                  <a:pt x="30" y="87"/>
                </a:lnTo>
                <a:lnTo>
                  <a:pt x="31" y="85"/>
                </a:lnTo>
                <a:lnTo>
                  <a:pt x="31" y="99"/>
                </a:lnTo>
                <a:lnTo>
                  <a:pt x="31" y="29"/>
                </a:lnTo>
                <a:lnTo>
                  <a:pt x="31" y="61"/>
                </a:lnTo>
                <a:lnTo>
                  <a:pt x="33" y="51"/>
                </a:lnTo>
                <a:lnTo>
                  <a:pt x="33" y="66"/>
                </a:lnTo>
                <a:lnTo>
                  <a:pt x="33" y="25"/>
                </a:lnTo>
                <a:lnTo>
                  <a:pt x="33" y="39"/>
                </a:lnTo>
                <a:lnTo>
                  <a:pt x="35" y="44"/>
                </a:lnTo>
                <a:lnTo>
                  <a:pt x="35" y="62"/>
                </a:lnTo>
                <a:lnTo>
                  <a:pt x="35" y="23"/>
                </a:lnTo>
                <a:lnTo>
                  <a:pt x="35" y="33"/>
                </a:lnTo>
                <a:lnTo>
                  <a:pt x="36" y="53"/>
                </a:lnTo>
                <a:lnTo>
                  <a:pt x="36" y="68"/>
                </a:lnTo>
                <a:lnTo>
                  <a:pt x="36" y="32"/>
                </a:lnTo>
                <a:lnTo>
                  <a:pt x="36" y="43"/>
                </a:lnTo>
                <a:lnTo>
                  <a:pt x="38" y="44"/>
                </a:lnTo>
                <a:lnTo>
                  <a:pt x="38" y="70"/>
                </a:lnTo>
                <a:lnTo>
                  <a:pt x="38" y="38"/>
                </a:lnTo>
                <a:lnTo>
                  <a:pt x="38" y="58"/>
                </a:lnTo>
                <a:lnTo>
                  <a:pt x="40" y="63"/>
                </a:lnTo>
                <a:lnTo>
                  <a:pt x="40" y="77"/>
                </a:lnTo>
                <a:lnTo>
                  <a:pt x="40" y="34"/>
                </a:lnTo>
                <a:lnTo>
                  <a:pt x="40" y="52"/>
                </a:lnTo>
                <a:lnTo>
                  <a:pt x="42" y="47"/>
                </a:lnTo>
                <a:lnTo>
                  <a:pt x="42" y="42"/>
                </a:lnTo>
                <a:lnTo>
                  <a:pt x="42" y="104"/>
                </a:lnTo>
                <a:lnTo>
                  <a:pt x="43" y="106"/>
                </a:lnTo>
                <a:lnTo>
                  <a:pt x="43" y="110"/>
                </a:lnTo>
                <a:lnTo>
                  <a:pt x="43" y="48"/>
                </a:lnTo>
                <a:lnTo>
                  <a:pt x="43" y="53"/>
                </a:lnTo>
                <a:lnTo>
                  <a:pt x="45" y="58"/>
                </a:lnTo>
                <a:lnTo>
                  <a:pt x="45" y="71"/>
                </a:lnTo>
                <a:lnTo>
                  <a:pt x="45" y="44"/>
                </a:lnTo>
                <a:lnTo>
                  <a:pt x="45" y="52"/>
                </a:lnTo>
                <a:lnTo>
                  <a:pt x="47" y="65"/>
                </a:lnTo>
                <a:lnTo>
                  <a:pt x="47" y="22"/>
                </a:lnTo>
                <a:lnTo>
                  <a:pt x="47" y="40"/>
                </a:lnTo>
                <a:lnTo>
                  <a:pt x="49" y="52"/>
                </a:lnTo>
                <a:lnTo>
                  <a:pt x="49" y="78"/>
                </a:lnTo>
                <a:lnTo>
                  <a:pt x="49" y="33"/>
                </a:lnTo>
                <a:lnTo>
                  <a:pt x="49" y="66"/>
                </a:lnTo>
                <a:lnTo>
                  <a:pt x="50" y="80"/>
                </a:lnTo>
                <a:lnTo>
                  <a:pt x="50" y="39"/>
                </a:lnTo>
                <a:lnTo>
                  <a:pt x="50" y="62"/>
                </a:lnTo>
                <a:lnTo>
                  <a:pt x="52" y="39"/>
                </a:lnTo>
                <a:lnTo>
                  <a:pt x="52" y="69"/>
                </a:lnTo>
                <a:lnTo>
                  <a:pt x="52" y="47"/>
                </a:lnTo>
                <a:lnTo>
                  <a:pt x="54" y="44"/>
                </a:lnTo>
                <a:lnTo>
                  <a:pt x="54" y="96"/>
                </a:lnTo>
                <a:lnTo>
                  <a:pt x="54" y="37"/>
                </a:lnTo>
                <a:lnTo>
                  <a:pt x="54" y="70"/>
                </a:lnTo>
                <a:lnTo>
                  <a:pt x="56" y="63"/>
                </a:lnTo>
                <a:lnTo>
                  <a:pt x="56" y="89"/>
                </a:lnTo>
                <a:lnTo>
                  <a:pt x="56" y="46"/>
                </a:lnTo>
                <a:lnTo>
                  <a:pt x="57" y="50"/>
                </a:lnTo>
                <a:lnTo>
                  <a:pt x="57" y="86"/>
                </a:lnTo>
                <a:lnTo>
                  <a:pt x="57" y="37"/>
                </a:lnTo>
                <a:lnTo>
                  <a:pt x="57" y="56"/>
                </a:lnTo>
                <a:lnTo>
                  <a:pt x="59" y="64"/>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4" name="Freeform 100"/>
          <p:cNvSpPr>
            <a:spLocks/>
          </p:cNvSpPr>
          <p:nvPr/>
        </p:nvSpPr>
        <p:spPr bwMode="auto">
          <a:xfrm>
            <a:off x="2930488" y="2394374"/>
            <a:ext cx="353165" cy="246764"/>
          </a:xfrm>
          <a:custGeom>
            <a:avLst/>
            <a:gdLst/>
            <a:ahLst/>
            <a:cxnLst>
              <a:cxn ang="0">
                <a:pos x="0" y="21"/>
              </a:cxn>
              <a:cxn ang="0">
                <a:pos x="2" y="73"/>
              </a:cxn>
              <a:cxn ang="0">
                <a:pos x="4" y="18"/>
              </a:cxn>
              <a:cxn ang="0">
                <a:pos x="4" y="21"/>
              </a:cxn>
              <a:cxn ang="0">
                <a:pos x="5" y="17"/>
              </a:cxn>
              <a:cxn ang="0">
                <a:pos x="7" y="23"/>
              </a:cxn>
              <a:cxn ang="0">
                <a:pos x="9" y="49"/>
              </a:cxn>
              <a:cxn ang="0">
                <a:pos x="11" y="43"/>
              </a:cxn>
              <a:cxn ang="0">
                <a:pos x="11" y="37"/>
              </a:cxn>
              <a:cxn ang="0">
                <a:pos x="12" y="28"/>
              </a:cxn>
              <a:cxn ang="0">
                <a:pos x="14" y="56"/>
              </a:cxn>
              <a:cxn ang="0">
                <a:pos x="16" y="55"/>
              </a:cxn>
              <a:cxn ang="0">
                <a:pos x="18" y="24"/>
              </a:cxn>
              <a:cxn ang="0">
                <a:pos x="18" y="52"/>
              </a:cxn>
              <a:cxn ang="0">
                <a:pos x="19" y="24"/>
              </a:cxn>
              <a:cxn ang="0">
                <a:pos x="21" y="13"/>
              </a:cxn>
              <a:cxn ang="0">
                <a:pos x="23" y="55"/>
              </a:cxn>
              <a:cxn ang="0">
                <a:pos x="24" y="32"/>
              </a:cxn>
              <a:cxn ang="0">
                <a:pos x="24" y="47"/>
              </a:cxn>
              <a:cxn ang="0">
                <a:pos x="26" y="23"/>
              </a:cxn>
              <a:cxn ang="0">
                <a:pos x="28" y="45"/>
              </a:cxn>
              <a:cxn ang="0">
                <a:pos x="30" y="40"/>
              </a:cxn>
              <a:cxn ang="0">
                <a:pos x="30" y="38"/>
              </a:cxn>
              <a:cxn ang="0">
                <a:pos x="31" y="13"/>
              </a:cxn>
              <a:cxn ang="0">
                <a:pos x="33" y="69"/>
              </a:cxn>
              <a:cxn ang="0">
                <a:pos x="35" y="48"/>
              </a:cxn>
              <a:cxn ang="0">
                <a:pos x="35" y="15"/>
              </a:cxn>
              <a:cxn ang="0">
                <a:pos x="37" y="18"/>
              </a:cxn>
              <a:cxn ang="0">
                <a:pos x="38" y="70"/>
              </a:cxn>
              <a:cxn ang="0">
                <a:pos x="40" y="64"/>
              </a:cxn>
              <a:cxn ang="0">
                <a:pos x="40" y="43"/>
              </a:cxn>
              <a:cxn ang="0">
                <a:pos x="42" y="32"/>
              </a:cxn>
              <a:cxn ang="0">
                <a:pos x="44" y="56"/>
              </a:cxn>
              <a:cxn ang="0">
                <a:pos x="45" y="55"/>
              </a:cxn>
              <a:cxn ang="0">
                <a:pos x="45" y="55"/>
              </a:cxn>
              <a:cxn ang="0">
                <a:pos x="47" y="19"/>
              </a:cxn>
              <a:cxn ang="0">
                <a:pos x="49" y="63"/>
              </a:cxn>
              <a:cxn ang="0">
                <a:pos x="51" y="18"/>
              </a:cxn>
              <a:cxn ang="0">
                <a:pos x="52" y="53"/>
              </a:cxn>
              <a:cxn ang="0">
                <a:pos x="52" y="43"/>
              </a:cxn>
              <a:cxn ang="0">
                <a:pos x="54" y="27"/>
              </a:cxn>
              <a:cxn ang="0">
                <a:pos x="56" y="68"/>
              </a:cxn>
            </a:cxnLst>
            <a:rect l="0" t="0" r="r" b="b"/>
            <a:pathLst>
              <a:path w="56" h="74">
                <a:moveTo>
                  <a:pt x="0" y="57"/>
                </a:moveTo>
                <a:lnTo>
                  <a:pt x="0" y="71"/>
                </a:lnTo>
                <a:lnTo>
                  <a:pt x="0" y="21"/>
                </a:lnTo>
                <a:lnTo>
                  <a:pt x="0" y="35"/>
                </a:lnTo>
                <a:lnTo>
                  <a:pt x="2" y="54"/>
                </a:lnTo>
                <a:lnTo>
                  <a:pt x="2" y="73"/>
                </a:lnTo>
                <a:lnTo>
                  <a:pt x="2" y="24"/>
                </a:lnTo>
                <a:lnTo>
                  <a:pt x="2" y="28"/>
                </a:lnTo>
                <a:lnTo>
                  <a:pt x="4" y="18"/>
                </a:lnTo>
                <a:lnTo>
                  <a:pt x="4" y="45"/>
                </a:lnTo>
                <a:lnTo>
                  <a:pt x="4" y="4"/>
                </a:lnTo>
                <a:lnTo>
                  <a:pt x="4" y="21"/>
                </a:lnTo>
                <a:lnTo>
                  <a:pt x="5" y="25"/>
                </a:lnTo>
                <a:lnTo>
                  <a:pt x="5" y="73"/>
                </a:lnTo>
                <a:lnTo>
                  <a:pt x="5" y="17"/>
                </a:lnTo>
                <a:lnTo>
                  <a:pt x="5" y="60"/>
                </a:lnTo>
                <a:lnTo>
                  <a:pt x="7" y="63"/>
                </a:lnTo>
                <a:lnTo>
                  <a:pt x="7" y="23"/>
                </a:lnTo>
                <a:lnTo>
                  <a:pt x="7" y="30"/>
                </a:lnTo>
                <a:lnTo>
                  <a:pt x="9" y="33"/>
                </a:lnTo>
                <a:lnTo>
                  <a:pt x="9" y="49"/>
                </a:lnTo>
                <a:lnTo>
                  <a:pt x="9" y="18"/>
                </a:lnTo>
                <a:lnTo>
                  <a:pt x="9" y="30"/>
                </a:lnTo>
                <a:lnTo>
                  <a:pt x="11" y="43"/>
                </a:lnTo>
                <a:lnTo>
                  <a:pt x="11" y="44"/>
                </a:lnTo>
                <a:lnTo>
                  <a:pt x="11" y="17"/>
                </a:lnTo>
                <a:lnTo>
                  <a:pt x="11" y="37"/>
                </a:lnTo>
                <a:lnTo>
                  <a:pt x="12" y="45"/>
                </a:lnTo>
                <a:lnTo>
                  <a:pt x="12" y="55"/>
                </a:lnTo>
                <a:lnTo>
                  <a:pt x="12" y="28"/>
                </a:lnTo>
                <a:lnTo>
                  <a:pt x="12" y="39"/>
                </a:lnTo>
                <a:lnTo>
                  <a:pt x="14" y="24"/>
                </a:lnTo>
                <a:lnTo>
                  <a:pt x="14" y="56"/>
                </a:lnTo>
                <a:lnTo>
                  <a:pt x="14" y="30"/>
                </a:lnTo>
                <a:lnTo>
                  <a:pt x="16" y="14"/>
                </a:lnTo>
                <a:lnTo>
                  <a:pt x="16" y="55"/>
                </a:lnTo>
                <a:lnTo>
                  <a:pt x="16" y="10"/>
                </a:lnTo>
                <a:lnTo>
                  <a:pt x="16" y="22"/>
                </a:lnTo>
                <a:lnTo>
                  <a:pt x="18" y="24"/>
                </a:lnTo>
                <a:lnTo>
                  <a:pt x="18" y="55"/>
                </a:lnTo>
                <a:lnTo>
                  <a:pt x="18" y="22"/>
                </a:lnTo>
                <a:lnTo>
                  <a:pt x="18" y="52"/>
                </a:lnTo>
                <a:lnTo>
                  <a:pt x="19" y="54"/>
                </a:lnTo>
                <a:lnTo>
                  <a:pt x="19" y="60"/>
                </a:lnTo>
                <a:lnTo>
                  <a:pt x="19" y="24"/>
                </a:lnTo>
                <a:lnTo>
                  <a:pt x="19" y="30"/>
                </a:lnTo>
                <a:lnTo>
                  <a:pt x="21" y="27"/>
                </a:lnTo>
                <a:lnTo>
                  <a:pt x="21" y="13"/>
                </a:lnTo>
                <a:lnTo>
                  <a:pt x="21" y="48"/>
                </a:lnTo>
                <a:lnTo>
                  <a:pt x="23" y="55"/>
                </a:lnTo>
                <a:lnTo>
                  <a:pt x="23" y="55"/>
                </a:lnTo>
                <a:lnTo>
                  <a:pt x="23" y="19"/>
                </a:lnTo>
                <a:lnTo>
                  <a:pt x="23" y="30"/>
                </a:lnTo>
                <a:lnTo>
                  <a:pt x="24" y="32"/>
                </a:lnTo>
                <a:lnTo>
                  <a:pt x="24" y="54"/>
                </a:lnTo>
                <a:lnTo>
                  <a:pt x="24" y="7"/>
                </a:lnTo>
                <a:lnTo>
                  <a:pt x="24" y="47"/>
                </a:lnTo>
                <a:lnTo>
                  <a:pt x="26" y="29"/>
                </a:lnTo>
                <a:lnTo>
                  <a:pt x="26" y="52"/>
                </a:lnTo>
                <a:lnTo>
                  <a:pt x="26" y="23"/>
                </a:lnTo>
                <a:lnTo>
                  <a:pt x="26" y="46"/>
                </a:lnTo>
                <a:lnTo>
                  <a:pt x="28" y="37"/>
                </a:lnTo>
                <a:lnTo>
                  <a:pt x="28" y="45"/>
                </a:lnTo>
                <a:lnTo>
                  <a:pt x="28" y="7"/>
                </a:lnTo>
                <a:lnTo>
                  <a:pt x="28" y="33"/>
                </a:lnTo>
                <a:lnTo>
                  <a:pt x="30" y="40"/>
                </a:lnTo>
                <a:lnTo>
                  <a:pt x="30" y="58"/>
                </a:lnTo>
                <a:lnTo>
                  <a:pt x="30" y="30"/>
                </a:lnTo>
                <a:lnTo>
                  <a:pt x="30" y="38"/>
                </a:lnTo>
                <a:lnTo>
                  <a:pt x="31" y="26"/>
                </a:lnTo>
                <a:lnTo>
                  <a:pt x="31" y="53"/>
                </a:lnTo>
                <a:lnTo>
                  <a:pt x="31" y="13"/>
                </a:lnTo>
                <a:lnTo>
                  <a:pt x="31" y="37"/>
                </a:lnTo>
                <a:lnTo>
                  <a:pt x="33" y="29"/>
                </a:lnTo>
                <a:lnTo>
                  <a:pt x="33" y="69"/>
                </a:lnTo>
                <a:lnTo>
                  <a:pt x="33" y="12"/>
                </a:lnTo>
                <a:lnTo>
                  <a:pt x="33" y="35"/>
                </a:lnTo>
                <a:lnTo>
                  <a:pt x="35" y="48"/>
                </a:lnTo>
                <a:lnTo>
                  <a:pt x="35" y="56"/>
                </a:lnTo>
                <a:lnTo>
                  <a:pt x="35" y="2"/>
                </a:lnTo>
                <a:lnTo>
                  <a:pt x="35" y="15"/>
                </a:lnTo>
                <a:lnTo>
                  <a:pt x="37" y="30"/>
                </a:lnTo>
                <a:lnTo>
                  <a:pt x="37" y="52"/>
                </a:lnTo>
                <a:lnTo>
                  <a:pt x="37" y="18"/>
                </a:lnTo>
                <a:lnTo>
                  <a:pt x="37" y="19"/>
                </a:lnTo>
                <a:lnTo>
                  <a:pt x="38" y="30"/>
                </a:lnTo>
                <a:lnTo>
                  <a:pt x="38" y="70"/>
                </a:lnTo>
                <a:lnTo>
                  <a:pt x="38" y="28"/>
                </a:lnTo>
                <a:lnTo>
                  <a:pt x="38" y="61"/>
                </a:lnTo>
                <a:lnTo>
                  <a:pt x="40" y="64"/>
                </a:lnTo>
                <a:lnTo>
                  <a:pt x="40" y="70"/>
                </a:lnTo>
                <a:lnTo>
                  <a:pt x="40" y="40"/>
                </a:lnTo>
                <a:lnTo>
                  <a:pt x="40" y="43"/>
                </a:lnTo>
                <a:lnTo>
                  <a:pt x="42" y="41"/>
                </a:lnTo>
                <a:lnTo>
                  <a:pt x="42" y="66"/>
                </a:lnTo>
                <a:lnTo>
                  <a:pt x="42" y="32"/>
                </a:lnTo>
                <a:lnTo>
                  <a:pt x="42" y="43"/>
                </a:lnTo>
                <a:lnTo>
                  <a:pt x="44" y="34"/>
                </a:lnTo>
                <a:lnTo>
                  <a:pt x="44" y="56"/>
                </a:lnTo>
                <a:lnTo>
                  <a:pt x="44" y="21"/>
                </a:lnTo>
                <a:lnTo>
                  <a:pt x="44" y="42"/>
                </a:lnTo>
                <a:lnTo>
                  <a:pt x="45" y="55"/>
                </a:lnTo>
                <a:lnTo>
                  <a:pt x="45" y="74"/>
                </a:lnTo>
                <a:lnTo>
                  <a:pt x="45" y="34"/>
                </a:lnTo>
                <a:lnTo>
                  <a:pt x="45" y="55"/>
                </a:lnTo>
                <a:lnTo>
                  <a:pt x="47" y="65"/>
                </a:lnTo>
                <a:lnTo>
                  <a:pt x="47" y="68"/>
                </a:lnTo>
                <a:lnTo>
                  <a:pt x="47" y="19"/>
                </a:lnTo>
                <a:lnTo>
                  <a:pt x="47" y="52"/>
                </a:lnTo>
                <a:lnTo>
                  <a:pt x="49" y="51"/>
                </a:lnTo>
                <a:lnTo>
                  <a:pt x="49" y="63"/>
                </a:lnTo>
                <a:lnTo>
                  <a:pt x="49" y="24"/>
                </a:lnTo>
                <a:lnTo>
                  <a:pt x="49" y="38"/>
                </a:lnTo>
                <a:lnTo>
                  <a:pt x="51" y="18"/>
                </a:lnTo>
                <a:lnTo>
                  <a:pt x="51" y="72"/>
                </a:lnTo>
                <a:lnTo>
                  <a:pt x="51" y="52"/>
                </a:lnTo>
                <a:lnTo>
                  <a:pt x="52" y="53"/>
                </a:lnTo>
                <a:lnTo>
                  <a:pt x="52" y="55"/>
                </a:lnTo>
                <a:lnTo>
                  <a:pt x="52" y="0"/>
                </a:lnTo>
                <a:lnTo>
                  <a:pt x="52" y="43"/>
                </a:lnTo>
                <a:lnTo>
                  <a:pt x="54" y="42"/>
                </a:lnTo>
                <a:lnTo>
                  <a:pt x="54" y="56"/>
                </a:lnTo>
                <a:lnTo>
                  <a:pt x="54" y="27"/>
                </a:lnTo>
                <a:lnTo>
                  <a:pt x="54" y="49"/>
                </a:lnTo>
                <a:lnTo>
                  <a:pt x="56" y="33"/>
                </a:lnTo>
                <a:lnTo>
                  <a:pt x="56" y="68"/>
                </a:lnTo>
                <a:lnTo>
                  <a:pt x="56" y="21"/>
                </a:lnTo>
                <a:lnTo>
                  <a:pt x="56" y="55"/>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5" name="Freeform 101"/>
          <p:cNvSpPr>
            <a:spLocks/>
          </p:cNvSpPr>
          <p:nvPr/>
        </p:nvSpPr>
        <p:spPr bwMode="auto">
          <a:xfrm>
            <a:off x="3283653" y="2371032"/>
            <a:ext cx="384697" cy="350135"/>
          </a:xfrm>
          <a:custGeom>
            <a:avLst/>
            <a:gdLst/>
            <a:ahLst/>
            <a:cxnLst>
              <a:cxn ang="0">
                <a:pos x="2" y="76"/>
              </a:cxn>
              <a:cxn ang="0">
                <a:pos x="3" y="68"/>
              </a:cxn>
              <a:cxn ang="0">
                <a:pos x="3" y="69"/>
              </a:cxn>
              <a:cxn ang="0">
                <a:pos x="5" y="43"/>
              </a:cxn>
              <a:cxn ang="0">
                <a:pos x="7" y="69"/>
              </a:cxn>
              <a:cxn ang="0">
                <a:pos x="8" y="31"/>
              </a:cxn>
              <a:cxn ang="0">
                <a:pos x="8" y="29"/>
              </a:cxn>
              <a:cxn ang="0">
                <a:pos x="10" y="28"/>
              </a:cxn>
              <a:cxn ang="0">
                <a:pos x="12" y="21"/>
              </a:cxn>
              <a:cxn ang="0">
                <a:pos x="14" y="68"/>
              </a:cxn>
              <a:cxn ang="0">
                <a:pos x="15" y="37"/>
              </a:cxn>
              <a:cxn ang="0">
                <a:pos x="17" y="31"/>
              </a:cxn>
              <a:cxn ang="0">
                <a:pos x="19" y="51"/>
              </a:cxn>
              <a:cxn ang="0">
                <a:pos x="21" y="23"/>
              </a:cxn>
              <a:cxn ang="0">
                <a:pos x="21" y="18"/>
              </a:cxn>
              <a:cxn ang="0">
                <a:pos x="22" y="10"/>
              </a:cxn>
              <a:cxn ang="0">
                <a:pos x="24" y="55"/>
              </a:cxn>
              <a:cxn ang="0">
                <a:pos x="26" y="74"/>
              </a:cxn>
              <a:cxn ang="0">
                <a:pos x="28" y="61"/>
              </a:cxn>
              <a:cxn ang="0">
                <a:pos x="28" y="35"/>
              </a:cxn>
              <a:cxn ang="0">
                <a:pos x="29" y="21"/>
              </a:cxn>
              <a:cxn ang="0">
                <a:pos x="31" y="105"/>
              </a:cxn>
              <a:cxn ang="0">
                <a:pos x="33" y="75"/>
              </a:cxn>
              <a:cxn ang="0">
                <a:pos x="35" y="66"/>
              </a:cxn>
              <a:cxn ang="0">
                <a:pos x="35" y="42"/>
              </a:cxn>
              <a:cxn ang="0">
                <a:pos x="36" y="29"/>
              </a:cxn>
              <a:cxn ang="0">
                <a:pos x="38" y="25"/>
              </a:cxn>
              <a:cxn ang="0">
                <a:pos x="40" y="53"/>
              </a:cxn>
              <a:cxn ang="0">
                <a:pos x="42" y="49"/>
              </a:cxn>
              <a:cxn ang="0">
                <a:pos x="42" y="60"/>
              </a:cxn>
              <a:cxn ang="0">
                <a:pos x="43" y="28"/>
              </a:cxn>
              <a:cxn ang="0">
                <a:pos x="45" y="13"/>
              </a:cxn>
              <a:cxn ang="0">
                <a:pos x="47" y="74"/>
              </a:cxn>
              <a:cxn ang="0">
                <a:pos x="48" y="61"/>
              </a:cxn>
              <a:cxn ang="0">
                <a:pos x="48" y="60"/>
              </a:cxn>
              <a:cxn ang="0">
                <a:pos x="50" y="81"/>
              </a:cxn>
              <a:cxn ang="0">
                <a:pos x="52" y="68"/>
              </a:cxn>
              <a:cxn ang="0">
                <a:pos x="54" y="57"/>
              </a:cxn>
              <a:cxn ang="0">
                <a:pos x="55" y="68"/>
              </a:cxn>
              <a:cxn ang="0">
                <a:pos x="57" y="23"/>
              </a:cxn>
              <a:cxn ang="0">
                <a:pos x="59" y="66"/>
              </a:cxn>
              <a:cxn ang="0">
                <a:pos x="59" y="61"/>
              </a:cxn>
            </a:cxnLst>
            <a:rect l="0" t="0" r="r" b="b"/>
            <a:pathLst>
              <a:path w="61" h="105">
                <a:moveTo>
                  <a:pt x="0" y="62"/>
                </a:moveTo>
                <a:lnTo>
                  <a:pt x="2" y="59"/>
                </a:lnTo>
                <a:lnTo>
                  <a:pt x="2" y="76"/>
                </a:lnTo>
                <a:lnTo>
                  <a:pt x="2" y="33"/>
                </a:lnTo>
                <a:lnTo>
                  <a:pt x="2" y="69"/>
                </a:lnTo>
                <a:lnTo>
                  <a:pt x="3" y="68"/>
                </a:lnTo>
                <a:lnTo>
                  <a:pt x="3" y="87"/>
                </a:lnTo>
                <a:lnTo>
                  <a:pt x="3" y="51"/>
                </a:lnTo>
                <a:lnTo>
                  <a:pt x="3" y="69"/>
                </a:lnTo>
                <a:lnTo>
                  <a:pt x="5" y="68"/>
                </a:lnTo>
                <a:lnTo>
                  <a:pt x="5" y="89"/>
                </a:lnTo>
                <a:lnTo>
                  <a:pt x="5" y="43"/>
                </a:lnTo>
                <a:lnTo>
                  <a:pt x="5" y="56"/>
                </a:lnTo>
                <a:lnTo>
                  <a:pt x="7" y="45"/>
                </a:lnTo>
                <a:lnTo>
                  <a:pt x="7" y="69"/>
                </a:lnTo>
                <a:lnTo>
                  <a:pt x="7" y="37"/>
                </a:lnTo>
                <a:lnTo>
                  <a:pt x="7" y="56"/>
                </a:lnTo>
                <a:lnTo>
                  <a:pt x="8" y="31"/>
                </a:lnTo>
                <a:lnTo>
                  <a:pt x="8" y="58"/>
                </a:lnTo>
                <a:lnTo>
                  <a:pt x="8" y="21"/>
                </a:lnTo>
                <a:lnTo>
                  <a:pt x="8" y="29"/>
                </a:lnTo>
                <a:lnTo>
                  <a:pt x="10" y="35"/>
                </a:lnTo>
                <a:lnTo>
                  <a:pt x="10" y="59"/>
                </a:lnTo>
                <a:lnTo>
                  <a:pt x="10" y="28"/>
                </a:lnTo>
                <a:lnTo>
                  <a:pt x="12" y="27"/>
                </a:lnTo>
                <a:lnTo>
                  <a:pt x="12" y="44"/>
                </a:lnTo>
                <a:lnTo>
                  <a:pt x="12" y="21"/>
                </a:lnTo>
                <a:lnTo>
                  <a:pt x="12" y="35"/>
                </a:lnTo>
                <a:lnTo>
                  <a:pt x="14" y="32"/>
                </a:lnTo>
                <a:lnTo>
                  <a:pt x="14" y="68"/>
                </a:lnTo>
                <a:lnTo>
                  <a:pt x="15" y="56"/>
                </a:lnTo>
                <a:lnTo>
                  <a:pt x="15" y="27"/>
                </a:lnTo>
                <a:lnTo>
                  <a:pt x="15" y="37"/>
                </a:lnTo>
                <a:lnTo>
                  <a:pt x="17" y="52"/>
                </a:lnTo>
                <a:lnTo>
                  <a:pt x="17" y="69"/>
                </a:lnTo>
                <a:lnTo>
                  <a:pt x="17" y="31"/>
                </a:lnTo>
                <a:lnTo>
                  <a:pt x="17" y="44"/>
                </a:lnTo>
                <a:lnTo>
                  <a:pt x="19" y="43"/>
                </a:lnTo>
                <a:lnTo>
                  <a:pt x="19" y="51"/>
                </a:lnTo>
                <a:lnTo>
                  <a:pt x="19" y="26"/>
                </a:lnTo>
                <a:lnTo>
                  <a:pt x="19" y="28"/>
                </a:lnTo>
                <a:lnTo>
                  <a:pt x="21" y="23"/>
                </a:lnTo>
                <a:lnTo>
                  <a:pt x="21" y="42"/>
                </a:lnTo>
                <a:lnTo>
                  <a:pt x="21" y="10"/>
                </a:lnTo>
                <a:lnTo>
                  <a:pt x="21" y="18"/>
                </a:lnTo>
                <a:lnTo>
                  <a:pt x="22" y="22"/>
                </a:lnTo>
                <a:lnTo>
                  <a:pt x="22" y="50"/>
                </a:lnTo>
                <a:lnTo>
                  <a:pt x="22" y="10"/>
                </a:lnTo>
                <a:lnTo>
                  <a:pt x="22" y="25"/>
                </a:lnTo>
                <a:lnTo>
                  <a:pt x="24" y="13"/>
                </a:lnTo>
                <a:lnTo>
                  <a:pt x="24" y="55"/>
                </a:lnTo>
                <a:lnTo>
                  <a:pt x="24" y="46"/>
                </a:lnTo>
                <a:lnTo>
                  <a:pt x="26" y="43"/>
                </a:lnTo>
                <a:lnTo>
                  <a:pt x="26" y="74"/>
                </a:lnTo>
                <a:lnTo>
                  <a:pt x="26" y="34"/>
                </a:lnTo>
                <a:lnTo>
                  <a:pt x="26" y="62"/>
                </a:lnTo>
                <a:lnTo>
                  <a:pt x="28" y="61"/>
                </a:lnTo>
                <a:lnTo>
                  <a:pt x="28" y="69"/>
                </a:lnTo>
                <a:lnTo>
                  <a:pt x="28" y="16"/>
                </a:lnTo>
                <a:lnTo>
                  <a:pt x="28" y="35"/>
                </a:lnTo>
                <a:lnTo>
                  <a:pt x="29" y="43"/>
                </a:lnTo>
                <a:lnTo>
                  <a:pt x="29" y="61"/>
                </a:lnTo>
                <a:lnTo>
                  <a:pt x="29" y="21"/>
                </a:lnTo>
                <a:lnTo>
                  <a:pt x="29" y="37"/>
                </a:lnTo>
                <a:lnTo>
                  <a:pt x="31" y="37"/>
                </a:lnTo>
                <a:lnTo>
                  <a:pt x="31" y="105"/>
                </a:lnTo>
                <a:lnTo>
                  <a:pt x="31" y="32"/>
                </a:lnTo>
                <a:lnTo>
                  <a:pt x="31" y="81"/>
                </a:lnTo>
                <a:lnTo>
                  <a:pt x="33" y="75"/>
                </a:lnTo>
                <a:lnTo>
                  <a:pt x="33" y="33"/>
                </a:lnTo>
                <a:lnTo>
                  <a:pt x="33" y="61"/>
                </a:lnTo>
                <a:lnTo>
                  <a:pt x="35" y="66"/>
                </a:lnTo>
                <a:lnTo>
                  <a:pt x="35" y="70"/>
                </a:lnTo>
                <a:lnTo>
                  <a:pt x="35" y="38"/>
                </a:lnTo>
                <a:lnTo>
                  <a:pt x="35" y="42"/>
                </a:lnTo>
                <a:lnTo>
                  <a:pt x="36" y="50"/>
                </a:lnTo>
                <a:lnTo>
                  <a:pt x="36" y="74"/>
                </a:lnTo>
                <a:lnTo>
                  <a:pt x="36" y="29"/>
                </a:lnTo>
                <a:lnTo>
                  <a:pt x="36" y="70"/>
                </a:lnTo>
                <a:lnTo>
                  <a:pt x="38" y="71"/>
                </a:lnTo>
                <a:lnTo>
                  <a:pt x="38" y="25"/>
                </a:lnTo>
                <a:lnTo>
                  <a:pt x="38" y="35"/>
                </a:lnTo>
                <a:lnTo>
                  <a:pt x="40" y="23"/>
                </a:lnTo>
                <a:lnTo>
                  <a:pt x="40" y="53"/>
                </a:lnTo>
                <a:lnTo>
                  <a:pt x="40" y="14"/>
                </a:lnTo>
                <a:lnTo>
                  <a:pt x="40" y="38"/>
                </a:lnTo>
                <a:lnTo>
                  <a:pt x="42" y="49"/>
                </a:lnTo>
                <a:lnTo>
                  <a:pt x="42" y="72"/>
                </a:lnTo>
                <a:lnTo>
                  <a:pt x="42" y="28"/>
                </a:lnTo>
                <a:lnTo>
                  <a:pt x="42" y="60"/>
                </a:lnTo>
                <a:lnTo>
                  <a:pt x="43" y="73"/>
                </a:lnTo>
                <a:lnTo>
                  <a:pt x="43" y="19"/>
                </a:lnTo>
                <a:lnTo>
                  <a:pt x="43" y="28"/>
                </a:lnTo>
                <a:lnTo>
                  <a:pt x="45" y="19"/>
                </a:lnTo>
                <a:lnTo>
                  <a:pt x="45" y="82"/>
                </a:lnTo>
                <a:lnTo>
                  <a:pt x="45" y="13"/>
                </a:lnTo>
                <a:lnTo>
                  <a:pt x="45" y="44"/>
                </a:lnTo>
                <a:lnTo>
                  <a:pt x="47" y="41"/>
                </a:lnTo>
                <a:lnTo>
                  <a:pt x="47" y="74"/>
                </a:lnTo>
                <a:lnTo>
                  <a:pt x="47" y="31"/>
                </a:lnTo>
                <a:lnTo>
                  <a:pt x="47" y="69"/>
                </a:lnTo>
                <a:lnTo>
                  <a:pt x="48" y="61"/>
                </a:lnTo>
                <a:lnTo>
                  <a:pt x="48" y="75"/>
                </a:lnTo>
                <a:lnTo>
                  <a:pt x="48" y="51"/>
                </a:lnTo>
                <a:lnTo>
                  <a:pt x="48" y="60"/>
                </a:lnTo>
                <a:lnTo>
                  <a:pt x="50" y="51"/>
                </a:lnTo>
                <a:lnTo>
                  <a:pt x="50" y="95"/>
                </a:lnTo>
                <a:lnTo>
                  <a:pt x="50" y="81"/>
                </a:lnTo>
                <a:lnTo>
                  <a:pt x="52" y="88"/>
                </a:lnTo>
                <a:lnTo>
                  <a:pt x="52" y="51"/>
                </a:lnTo>
                <a:lnTo>
                  <a:pt x="52" y="68"/>
                </a:lnTo>
                <a:lnTo>
                  <a:pt x="54" y="68"/>
                </a:lnTo>
                <a:lnTo>
                  <a:pt x="54" y="85"/>
                </a:lnTo>
                <a:lnTo>
                  <a:pt x="54" y="57"/>
                </a:lnTo>
                <a:lnTo>
                  <a:pt x="54" y="74"/>
                </a:lnTo>
                <a:lnTo>
                  <a:pt x="55" y="64"/>
                </a:lnTo>
                <a:lnTo>
                  <a:pt x="55" y="68"/>
                </a:lnTo>
                <a:lnTo>
                  <a:pt x="55" y="0"/>
                </a:lnTo>
                <a:lnTo>
                  <a:pt x="55" y="22"/>
                </a:lnTo>
                <a:lnTo>
                  <a:pt x="57" y="23"/>
                </a:lnTo>
                <a:lnTo>
                  <a:pt x="57" y="74"/>
                </a:lnTo>
                <a:lnTo>
                  <a:pt x="57" y="68"/>
                </a:lnTo>
                <a:lnTo>
                  <a:pt x="59" y="66"/>
                </a:lnTo>
                <a:lnTo>
                  <a:pt x="59" y="99"/>
                </a:lnTo>
                <a:lnTo>
                  <a:pt x="59" y="25"/>
                </a:lnTo>
                <a:lnTo>
                  <a:pt x="59" y="61"/>
                </a:lnTo>
                <a:lnTo>
                  <a:pt x="61" y="68"/>
                </a:lnTo>
                <a:lnTo>
                  <a:pt x="61" y="75"/>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6" name="Freeform 102"/>
          <p:cNvSpPr>
            <a:spLocks/>
          </p:cNvSpPr>
          <p:nvPr/>
        </p:nvSpPr>
        <p:spPr bwMode="auto">
          <a:xfrm>
            <a:off x="3668354" y="2134272"/>
            <a:ext cx="384697" cy="750292"/>
          </a:xfrm>
          <a:custGeom>
            <a:avLst/>
            <a:gdLst/>
            <a:ahLst/>
            <a:cxnLst>
              <a:cxn ang="0">
                <a:pos x="0" y="111"/>
              </a:cxn>
              <a:cxn ang="0">
                <a:pos x="1" y="139"/>
              </a:cxn>
              <a:cxn ang="0">
                <a:pos x="3" y="123"/>
              </a:cxn>
              <a:cxn ang="0">
                <a:pos x="5" y="161"/>
              </a:cxn>
              <a:cxn ang="0">
                <a:pos x="7" y="158"/>
              </a:cxn>
              <a:cxn ang="0">
                <a:pos x="7" y="138"/>
              </a:cxn>
              <a:cxn ang="0">
                <a:pos x="8" y="139"/>
              </a:cxn>
              <a:cxn ang="0">
                <a:pos x="10" y="159"/>
              </a:cxn>
              <a:cxn ang="0">
                <a:pos x="12" y="154"/>
              </a:cxn>
              <a:cxn ang="0">
                <a:pos x="14" y="127"/>
              </a:cxn>
              <a:cxn ang="0">
                <a:pos x="14" y="138"/>
              </a:cxn>
              <a:cxn ang="0">
                <a:pos x="15" y="129"/>
              </a:cxn>
              <a:cxn ang="0">
                <a:pos x="17" y="121"/>
              </a:cxn>
              <a:cxn ang="0">
                <a:pos x="19" y="161"/>
              </a:cxn>
              <a:cxn ang="0">
                <a:pos x="21" y="158"/>
              </a:cxn>
              <a:cxn ang="0">
                <a:pos x="22" y="146"/>
              </a:cxn>
              <a:cxn ang="0">
                <a:pos x="24" y="96"/>
              </a:cxn>
              <a:cxn ang="0">
                <a:pos x="24" y="85"/>
              </a:cxn>
              <a:cxn ang="0">
                <a:pos x="26" y="49"/>
              </a:cxn>
              <a:cxn ang="0">
                <a:pos x="28" y="96"/>
              </a:cxn>
              <a:cxn ang="0">
                <a:pos x="29" y="69"/>
              </a:cxn>
              <a:cxn ang="0">
                <a:pos x="29" y="202"/>
              </a:cxn>
              <a:cxn ang="0">
                <a:pos x="31" y="111"/>
              </a:cxn>
              <a:cxn ang="0">
                <a:pos x="33" y="86"/>
              </a:cxn>
              <a:cxn ang="0">
                <a:pos x="34" y="25"/>
              </a:cxn>
              <a:cxn ang="0">
                <a:pos x="36" y="102"/>
              </a:cxn>
              <a:cxn ang="0">
                <a:pos x="38" y="19"/>
              </a:cxn>
              <a:cxn ang="0">
                <a:pos x="38" y="128"/>
              </a:cxn>
              <a:cxn ang="0">
                <a:pos x="40" y="47"/>
              </a:cxn>
              <a:cxn ang="0">
                <a:pos x="41" y="31"/>
              </a:cxn>
              <a:cxn ang="0">
                <a:pos x="43" y="86"/>
              </a:cxn>
              <a:cxn ang="0">
                <a:pos x="45" y="34"/>
              </a:cxn>
              <a:cxn ang="0">
                <a:pos x="45" y="38"/>
              </a:cxn>
              <a:cxn ang="0">
                <a:pos x="47" y="52"/>
              </a:cxn>
              <a:cxn ang="0">
                <a:pos x="48" y="148"/>
              </a:cxn>
              <a:cxn ang="0">
                <a:pos x="50" y="83"/>
              </a:cxn>
              <a:cxn ang="0">
                <a:pos x="52" y="122"/>
              </a:cxn>
              <a:cxn ang="0">
                <a:pos x="52" y="117"/>
              </a:cxn>
              <a:cxn ang="0">
                <a:pos x="54" y="100"/>
              </a:cxn>
              <a:cxn ang="0">
                <a:pos x="55" y="139"/>
              </a:cxn>
              <a:cxn ang="0">
                <a:pos x="57" y="61"/>
              </a:cxn>
              <a:cxn ang="0">
                <a:pos x="59" y="46"/>
              </a:cxn>
            </a:cxnLst>
            <a:rect l="0" t="0" r="r" b="b"/>
            <a:pathLst>
              <a:path w="61" h="225">
                <a:moveTo>
                  <a:pt x="0" y="146"/>
                </a:moveTo>
                <a:lnTo>
                  <a:pt x="0" y="107"/>
                </a:lnTo>
                <a:lnTo>
                  <a:pt x="0" y="111"/>
                </a:lnTo>
                <a:lnTo>
                  <a:pt x="1" y="114"/>
                </a:lnTo>
                <a:lnTo>
                  <a:pt x="1" y="106"/>
                </a:lnTo>
                <a:lnTo>
                  <a:pt x="1" y="139"/>
                </a:lnTo>
                <a:lnTo>
                  <a:pt x="3" y="129"/>
                </a:lnTo>
                <a:lnTo>
                  <a:pt x="3" y="164"/>
                </a:lnTo>
                <a:lnTo>
                  <a:pt x="3" y="123"/>
                </a:lnTo>
                <a:lnTo>
                  <a:pt x="3" y="162"/>
                </a:lnTo>
                <a:lnTo>
                  <a:pt x="5" y="153"/>
                </a:lnTo>
                <a:lnTo>
                  <a:pt x="5" y="161"/>
                </a:lnTo>
                <a:lnTo>
                  <a:pt x="5" y="133"/>
                </a:lnTo>
                <a:lnTo>
                  <a:pt x="5" y="158"/>
                </a:lnTo>
                <a:lnTo>
                  <a:pt x="7" y="158"/>
                </a:lnTo>
                <a:lnTo>
                  <a:pt x="7" y="178"/>
                </a:lnTo>
                <a:lnTo>
                  <a:pt x="7" y="110"/>
                </a:lnTo>
                <a:lnTo>
                  <a:pt x="7" y="138"/>
                </a:lnTo>
                <a:lnTo>
                  <a:pt x="8" y="139"/>
                </a:lnTo>
                <a:lnTo>
                  <a:pt x="8" y="184"/>
                </a:lnTo>
                <a:lnTo>
                  <a:pt x="8" y="139"/>
                </a:lnTo>
                <a:lnTo>
                  <a:pt x="8" y="152"/>
                </a:lnTo>
                <a:lnTo>
                  <a:pt x="10" y="151"/>
                </a:lnTo>
                <a:lnTo>
                  <a:pt x="10" y="159"/>
                </a:lnTo>
                <a:lnTo>
                  <a:pt x="10" y="126"/>
                </a:lnTo>
                <a:lnTo>
                  <a:pt x="10" y="145"/>
                </a:lnTo>
                <a:lnTo>
                  <a:pt x="12" y="154"/>
                </a:lnTo>
                <a:lnTo>
                  <a:pt x="12" y="112"/>
                </a:lnTo>
                <a:lnTo>
                  <a:pt x="12" y="116"/>
                </a:lnTo>
                <a:lnTo>
                  <a:pt x="14" y="127"/>
                </a:lnTo>
                <a:lnTo>
                  <a:pt x="14" y="146"/>
                </a:lnTo>
                <a:lnTo>
                  <a:pt x="14" y="110"/>
                </a:lnTo>
                <a:lnTo>
                  <a:pt x="14" y="138"/>
                </a:lnTo>
                <a:lnTo>
                  <a:pt x="15" y="131"/>
                </a:lnTo>
                <a:lnTo>
                  <a:pt x="15" y="153"/>
                </a:lnTo>
                <a:lnTo>
                  <a:pt x="15" y="129"/>
                </a:lnTo>
                <a:lnTo>
                  <a:pt x="15" y="136"/>
                </a:lnTo>
                <a:lnTo>
                  <a:pt x="17" y="139"/>
                </a:lnTo>
                <a:lnTo>
                  <a:pt x="17" y="121"/>
                </a:lnTo>
                <a:lnTo>
                  <a:pt x="17" y="162"/>
                </a:lnTo>
                <a:lnTo>
                  <a:pt x="19" y="160"/>
                </a:lnTo>
                <a:lnTo>
                  <a:pt x="19" y="161"/>
                </a:lnTo>
                <a:lnTo>
                  <a:pt x="19" y="121"/>
                </a:lnTo>
                <a:lnTo>
                  <a:pt x="19" y="149"/>
                </a:lnTo>
                <a:lnTo>
                  <a:pt x="21" y="158"/>
                </a:lnTo>
                <a:lnTo>
                  <a:pt x="21" y="128"/>
                </a:lnTo>
                <a:lnTo>
                  <a:pt x="22" y="108"/>
                </a:lnTo>
                <a:lnTo>
                  <a:pt x="22" y="146"/>
                </a:lnTo>
                <a:lnTo>
                  <a:pt x="22" y="98"/>
                </a:lnTo>
                <a:lnTo>
                  <a:pt x="22" y="101"/>
                </a:lnTo>
                <a:lnTo>
                  <a:pt x="24" y="96"/>
                </a:lnTo>
                <a:lnTo>
                  <a:pt x="24" y="129"/>
                </a:lnTo>
                <a:lnTo>
                  <a:pt x="24" y="69"/>
                </a:lnTo>
                <a:lnTo>
                  <a:pt x="24" y="85"/>
                </a:lnTo>
                <a:lnTo>
                  <a:pt x="26" y="65"/>
                </a:lnTo>
                <a:lnTo>
                  <a:pt x="26" y="119"/>
                </a:lnTo>
                <a:lnTo>
                  <a:pt x="26" y="49"/>
                </a:lnTo>
                <a:lnTo>
                  <a:pt x="26" y="63"/>
                </a:lnTo>
                <a:lnTo>
                  <a:pt x="28" y="63"/>
                </a:lnTo>
                <a:lnTo>
                  <a:pt x="28" y="96"/>
                </a:lnTo>
                <a:lnTo>
                  <a:pt x="28" y="41"/>
                </a:lnTo>
                <a:lnTo>
                  <a:pt x="28" y="62"/>
                </a:lnTo>
                <a:lnTo>
                  <a:pt x="29" y="69"/>
                </a:lnTo>
                <a:lnTo>
                  <a:pt x="29" y="207"/>
                </a:lnTo>
                <a:lnTo>
                  <a:pt x="29" y="50"/>
                </a:lnTo>
                <a:lnTo>
                  <a:pt x="29" y="202"/>
                </a:lnTo>
                <a:lnTo>
                  <a:pt x="31" y="189"/>
                </a:lnTo>
                <a:lnTo>
                  <a:pt x="31" y="225"/>
                </a:lnTo>
                <a:lnTo>
                  <a:pt x="31" y="111"/>
                </a:lnTo>
                <a:lnTo>
                  <a:pt x="31" y="118"/>
                </a:lnTo>
                <a:lnTo>
                  <a:pt x="33" y="101"/>
                </a:lnTo>
                <a:lnTo>
                  <a:pt x="33" y="86"/>
                </a:lnTo>
                <a:lnTo>
                  <a:pt x="33" y="127"/>
                </a:lnTo>
                <a:lnTo>
                  <a:pt x="34" y="121"/>
                </a:lnTo>
                <a:lnTo>
                  <a:pt x="34" y="25"/>
                </a:lnTo>
                <a:lnTo>
                  <a:pt x="34" y="30"/>
                </a:lnTo>
                <a:lnTo>
                  <a:pt x="36" y="39"/>
                </a:lnTo>
                <a:lnTo>
                  <a:pt x="36" y="102"/>
                </a:lnTo>
                <a:lnTo>
                  <a:pt x="36" y="9"/>
                </a:lnTo>
                <a:lnTo>
                  <a:pt x="36" y="22"/>
                </a:lnTo>
                <a:lnTo>
                  <a:pt x="38" y="19"/>
                </a:lnTo>
                <a:lnTo>
                  <a:pt x="38" y="152"/>
                </a:lnTo>
                <a:lnTo>
                  <a:pt x="38" y="9"/>
                </a:lnTo>
                <a:lnTo>
                  <a:pt x="38" y="128"/>
                </a:lnTo>
                <a:lnTo>
                  <a:pt x="40" y="125"/>
                </a:lnTo>
                <a:lnTo>
                  <a:pt x="40" y="42"/>
                </a:lnTo>
                <a:lnTo>
                  <a:pt x="40" y="47"/>
                </a:lnTo>
                <a:lnTo>
                  <a:pt x="41" y="60"/>
                </a:lnTo>
                <a:lnTo>
                  <a:pt x="41" y="113"/>
                </a:lnTo>
                <a:lnTo>
                  <a:pt x="41" y="31"/>
                </a:lnTo>
                <a:lnTo>
                  <a:pt x="41" y="31"/>
                </a:lnTo>
                <a:lnTo>
                  <a:pt x="43" y="30"/>
                </a:lnTo>
                <a:lnTo>
                  <a:pt x="43" y="86"/>
                </a:lnTo>
                <a:lnTo>
                  <a:pt x="43" y="0"/>
                </a:lnTo>
                <a:lnTo>
                  <a:pt x="43" y="85"/>
                </a:lnTo>
                <a:lnTo>
                  <a:pt x="45" y="34"/>
                </a:lnTo>
                <a:lnTo>
                  <a:pt x="45" y="59"/>
                </a:lnTo>
                <a:lnTo>
                  <a:pt x="45" y="32"/>
                </a:lnTo>
                <a:lnTo>
                  <a:pt x="45" y="38"/>
                </a:lnTo>
                <a:lnTo>
                  <a:pt x="47" y="90"/>
                </a:lnTo>
                <a:lnTo>
                  <a:pt x="47" y="178"/>
                </a:lnTo>
                <a:lnTo>
                  <a:pt x="47" y="52"/>
                </a:lnTo>
                <a:lnTo>
                  <a:pt x="47" y="63"/>
                </a:lnTo>
                <a:lnTo>
                  <a:pt x="48" y="65"/>
                </a:lnTo>
                <a:lnTo>
                  <a:pt x="48" y="148"/>
                </a:lnTo>
                <a:lnTo>
                  <a:pt x="48" y="61"/>
                </a:lnTo>
                <a:lnTo>
                  <a:pt x="48" y="84"/>
                </a:lnTo>
                <a:lnTo>
                  <a:pt x="50" y="83"/>
                </a:lnTo>
                <a:lnTo>
                  <a:pt x="50" y="62"/>
                </a:lnTo>
                <a:lnTo>
                  <a:pt x="50" y="129"/>
                </a:lnTo>
                <a:lnTo>
                  <a:pt x="52" y="122"/>
                </a:lnTo>
                <a:lnTo>
                  <a:pt x="52" y="146"/>
                </a:lnTo>
                <a:lnTo>
                  <a:pt x="52" y="105"/>
                </a:lnTo>
                <a:lnTo>
                  <a:pt x="52" y="117"/>
                </a:lnTo>
                <a:lnTo>
                  <a:pt x="54" y="114"/>
                </a:lnTo>
                <a:lnTo>
                  <a:pt x="54" y="191"/>
                </a:lnTo>
                <a:lnTo>
                  <a:pt x="54" y="100"/>
                </a:lnTo>
                <a:lnTo>
                  <a:pt x="54" y="133"/>
                </a:lnTo>
                <a:lnTo>
                  <a:pt x="55" y="119"/>
                </a:lnTo>
                <a:lnTo>
                  <a:pt x="55" y="139"/>
                </a:lnTo>
                <a:lnTo>
                  <a:pt x="55" y="87"/>
                </a:lnTo>
                <a:lnTo>
                  <a:pt x="57" y="78"/>
                </a:lnTo>
                <a:lnTo>
                  <a:pt x="57" y="61"/>
                </a:lnTo>
                <a:lnTo>
                  <a:pt x="57" y="126"/>
                </a:lnTo>
                <a:lnTo>
                  <a:pt x="59" y="96"/>
                </a:lnTo>
                <a:lnTo>
                  <a:pt x="59" y="46"/>
                </a:lnTo>
                <a:lnTo>
                  <a:pt x="59" y="51"/>
                </a:lnTo>
                <a:lnTo>
                  <a:pt x="61" y="71"/>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7" name="Freeform 103"/>
          <p:cNvSpPr>
            <a:spLocks/>
          </p:cNvSpPr>
          <p:nvPr/>
        </p:nvSpPr>
        <p:spPr bwMode="auto">
          <a:xfrm>
            <a:off x="4053051" y="2157615"/>
            <a:ext cx="372081" cy="686936"/>
          </a:xfrm>
          <a:custGeom>
            <a:avLst/>
            <a:gdLst/>
            <a:ahLst/>
            <a:cxnLst>
              <a:cxn ang="0">
                <a:pos x="0" y="81"/>
              </a:cxn>
              <a:cxn ang="0">
                <a:pos x="1" y="80"/>
              </a:cxn>
              <a:cxn ang="0">
                <a:pos x="3" y="108"/>
              </a:cxn>
              <a:cxn ang="0">
                <a:pos x="5" y="150"/>
              </a:cxn>
              <a:cxn ang="0">
                <a:pos x="7" y="60"/>
              </a:cxn>
              <a:cxn ang="0">
                <a:pos x="8" y="28"/>
              </a:cxn>
              <a:cxn ang="0">
                <a:pos x="8" y="128"/>
              </a:cxn>
              <a:cxn ang="0">
                <a:pos x="10" y="68"/>
              </a:cxn>
              <a:cxn ang="0">
                <a:pos x="12" y="25"/>
              </a:cxn>
              <a:cxn ang="0">
                <a:pos x="13" y="87"/>
              </a:cxn>
              <a:cxn ang="0">
                <a:pos x="15" y="15"/>
              </a:cxn>
              <a:cxn ang="0">
                <a:pos x="15" y="50"/>
              </a:cxn>
              <a:cxn ang="0">
                <a:pos x="17" y="40"/>
              </a:cxn>
              <a:cxn ang="0">
                <a:pos x="19" y="192"/>
              </a:cxn>
              <a:cxn ang="0">
                <a:pos x="20" y="163"/>
              </a:cxn>
              <a:cxn ang="0">
                <a:pos x="20" y="97"/>
              </a:cxn>
              <a:cxn ang="0">
                <a:pos x="22" y="67"/>
              </a:cxn>
              <a:cxn ang="0">
                <a:pos x="24" y="113"/>
              </a:cxn>
              <a:cxn ang="0">
                <a:pos x="26" y="69"/>
              </a:cxn>
              <a:cxn ang="0">
                <a:pos x="27" y="92"/>
              </a:cxn>
              <a:cxn ang="0">
                <a:pos x="27" y="112"/>
              </a:cxn>
              <a:cxn ang="0">
                <a:pos x="29" y="91"/>
              </a:cxn>
              <a:cxn ang="0">
                <a:pos x="31" y="109"/>
              </a:cxn>
              <a:cxn ang="0">
                <a:pos x="33" y="104"/>
              </a:cxn>
              <a:cxn ang="0">
                <a:pos x="33" y="127"/>
              </a:cxn>
              <a:cxn ang="0">
                <a:pos x="34" y="163"/>
              </a:cxn>
              <a:cxn ang="0">
                <a:pos x="36" y="147"/>
              </a:cxn>
              <a:cxn ang="0">
                <a:pos x="38" y="159"/>
              </a:cxn>
              <a:cxn ang="0">
                <a:pos x="40" y="104"/>
              </a:cxn>
              <a:cxn ang="0">
                <a:pos x="40" y="101"/>
              </a:cxn>
              <a:cxn ang="0">
                <a:pos x="41" y="93"/>
              </a:cxn>
              <a:cxn ang="0">
                <a:pos x="43" y="85"/>
              </a:cxn>
              <a:cxn ang="0">
                <a:pos x="45" y="124"/>
              </a:cxn>
              <a:cxn ang="0">
                <a:pos x="47" y="112"/>
              </a:cxn>
              <a:cxn ang="0">
                <a:pos x="48" y="104"/>
              </a:cxn>
              <a:cxn ang="0">
                <a:pos x="48" y="84"/>
              </a:cxn>
              <a:cxn ang="0">
                <a:pos x="50" y="104"/>
              </a:cxn>
              <a:cxn ang="0">
                <a:pos x="52" y="69"/>
              </a:cxn>
              <a:cxn ang="0">
                <a:pos x="53" y="110"/>
              </a:cxn>
              <a:cxn ang="0">
                <a:pos x="55" y="84"/>
              </a:cxn>
              <a:cxn ang="0">
                <a:pos x="55" y="90"/>
              </a:cxn>
              <a:cxn ang="0">
                <a:pos x="57" y="132"/>
              </a:cxn>
            </a:cxnLst>
            <a:rect l="0" t="0" r="r" b="b"/>
            <a:pathLst>
              <a:path w="59" h="206">
                <a:moveTo>
                  <a:pt x="0" y="64"/>
                </a:moveTo>
                <a:lnTo>
                  <a:pt x="0" y="143"/>
                </a:lnTo>
                <a:lnTo>
                  <a:pt x="0" y="81"/>
                </a:lnTo>
                <a:lnTo>
                  <a:pt x="1" y="83"/>
                </a:lnTo>
                <a:lnTo>
                  <a:pt x="1" y="199"/>
                </a:lnTo>
                <a:lnTo>
                  <a:pt x="1" y="80"/>
                </a:lnTo>
                <a:lnTo>
                  <a:pt x="1" y="180"/>
                </a:lnTo>
                <a:lnTo>
                  <a:pt x="3" y="171"/>
                </a:lnTo>
                <a:lnTo>
                  <a:pt x="3" y="108"/>
                </a:lnTo>
                <a:lnTo>
                  <a:pt x="3" y="124"/>
                </a:lnTo>
                <a:lnTo>
                  <a:pt x="5" y="140"/>
                </a:lnTo>
                <a:lnTo>
                  <a:pt x="5" y="150"/>
                </a:lnTo>
                <a:lnTo>
                  <a:pt x="5" y="53"/>
                </a:lnTo>
                <a:lnTo>
                  <a:pt x="5" y="55"/>
                </a:lnTo>
                <a:lnTo>
                  <a:pt x="7" y="60"/>
                </a:lnTo>
                <a:lnTo>
                  <a:pt x="7" y="111"/>
                </a:lnTo>
                <a:lnTo>
                  <a:pt x="7" y="31"/>
                </a:lnTo>
                <a:lnTo>
                  <a:pt x="8" y="28"/>
                </a:lnTo>
                <a:lnTo>
                  <a:pt x="8" y="130"/>
                </a:lnTo>
                <a:lnTo>
                  <a:pt x="8" y="0"/>
                </a:lnTo>
                <a:lnTo>
                  <a:pt x="8" y="128"/>
                </a:lnTo>
                <a:lnTo>
                  <a:pt x="10" y="138"/>
                </a:lnTo>
                <a:lnTo>
                  <a:pt x="10" y="144"/>
                </a:lnTo>
                <a:lnTo>
                  <a:pt x="10" y="68"/>
                </a:lnTo>
                <a:lnTo>
                  <a:pt x="12" y="94"/>
                </a:lnTo>
                <a:lnTo>
                  <a:pt x="12" y="123"/>
                </a:lnTo>
                <a:lnTo>
                  <a:pt x="12" y="25"/>
                </a:lnTo>
                <a:lnTo>
                  <a:pt x="12" y="33"/>
                </a:lnTo>
                <a:lnTo>
                  <a:pt x="13" y="59"/>
                </a:lnTo>
                <a:lnTo>
                  <a:pt x="13" y="87"/>
                </a:lnTo>
                <a:lnTo>
                  <a:pt x="13" y="17"/>
                </a:lnTo>
                <a:lnTo>
                  <a:pt x="13" y="17"/>
                </a:lnTo>
                <a:lnTo>
                  <a:pt x="15" y="15"/>
                </a:lnTo>
                <a:lnTo>
                  <a:pt x="15" y="95"/>
                </a:lnTo>
                <a:lnTo>
                  <a:pt x="15" y="13"/>
                </a:lnTo>
                <a:lnTo>
                  <a:pt x="15" y="50"/>
                </a:lnTo>
                <a:lnTo>
                  <a:pt x="17" y="43"/>
                </a:lnTo>
                <a:lnTo>
                  <a:pt x="17" y="206"/>
                </a:lnTo>
                <a:lnTo>
                  <a:pt x="17" y="40"/>
                </a:lnTo>
                <a:lnTo>
                  <a:pt x="17" y="142"/>
                </a:lnTo>
                <a:lnTo>
                  <a:pt x="19" y="152"/>
                </a:lnTo>
                <a:lnTo>
                  <a:pt x="19" y="192"/>
                </a:lnTo>
                <a:lnTo>
                  <a:pt x="19" y="110"/>
                </a:lnTo>
                <a:lnTo>
                  <a:pt x="19" y="178"/>
                </a:lnTo>
                <a:lnTo>
                  <a:pt x="20" y="163"/>
                </a:lnTo>
                <a:lnTo>
                  <a:pt x="20" y="167"/>
                </a:lnTo>
                <a:lnTo>
                  <a:pt x="20" y="85"/>
                </a:lnTo>
                <a:lnTo>
                  <a:pt x="20" y="97"/>
                </a:lnTo>
                <a:lnTo>
                  <a:pt x="22" y="86"/>
                </a:lnTo>
                <a:lnTo>
                  <a:pt x="22" y="109"/>
                </a:lnTo>
                <a:lnTo>
                  <a:pt x="22" y="67"/>
                </a:lnTo>
                <a:lnTo>
                  <a:pt x="22" y="79"/>
                </a:lnTo>
                <a:lnTo>
                  <a:pt x="24" y="95"/>
                </a:lnTo>
                <a:lnTo>
                  <a:pt x="24" y="113"/>
                </a:lnTo>
                <a:lnTo>
                  <a:pt x="24" y="64"/>
                </a:lnTo>
                <a:lnTo>
                  <a:pt x="24" y="77"/>
                </a:lnTo>
                <a:lnTo>
                  <a:pt x="26" y="69"/>
                </a:lnTo>
                <a:lnTo>
                  <a:pt x="26" y="145"/>
                </a:lnTo>
                <a:lnTo>
                  <a:pt x="26" y="102"/>
                </a:lnTo>
                <a:lnTo>
                  <a:pt x="27" y="92"/>
                </a:lnTo>
                <a:lnTo>
                  <a:pt x="27" y="146"/>
                </a:lnTo>
                <a:lnTo>
                  <a:pt x="27" y="92"/>
                </a:lnTo>
                <a:lnTo>
                  <a:pt x="27" y="112"/>
                </a:lnTo>
                <a:lnTo>
                  <a:pt x="29" y="101"/>
                </a:lnTo>
                <a:lnTo>
                  <a:pt x="29" y="132"/>
                </a:lnTo>
                <a:lnTo>
                  <a:pt x="29" y="91"/>
                </a:lnTo>
                <a:lnTo>
                  <a:pt x="29" y="101"/>
                </a:lnTo>
                <a:lnTo>
                  <a:pt x="31" y="106"/>
                </a:lnTo>
                <a:lnTo>
                  <a:pt x="31" y="109"/>
                </a:lnTo>
                <a:lnTo>
                  <a:pt x="31" y="74"/>
                </a:lnTo>
                <a:lnTo>
                  <a:pt x="31" y="103"/>
                </a:lnTo>
                <a:lnTo>
                  <a:pt x="33" y="104"/>
                </a:lnTo>
                <a:lnTo>
                  <a:pt x="33" y="141"/>
                </a:lnTo>
                <a:lnTo>
                  <a:pt x="33" y="75"/>
                </a:lnTo>
                <a:lnTo>
                  <a:pt x="33" y="127"/>
                </a:lnTo>
                <a:lnTo>
                  <a:pt x="34" y="125"/>
                </a:lnTo>
                <a:lnTo>
                  <a:pt x="34" y="170"/>
                </a:lnTo>
                <a:lnTo>
                  <a:pt x="34" y="163"/>
                </a:lnTo>
                <a:lnTo>
                  <a:pt x="36" y="149"/>
                </a:lnTo>
                <a:lnTo>
                  <a:pt x="36" y="172"/>
                </a:lnTo>
                <a:lnTo>
                  <a:pt x="36" y="147"/>
                </a:lnTo>
                <a:lnTo>
                  <a:pt x="36" y="155"/>
                </a:lnTo>
                <a:lnTo>
                  <a:pt x="38" y="156"/>
                </a:lnTo>
                <a:lnTo>
                  <a:pt x="38" y="159"/>
                </a:lnTo>
                <a:lnTo>
                  <a:pt x="38" y="97"/>
                </a:lnTo>
                <a:lnTo>
                  <a:pt x="38" y="108"/>
                </a:lnTo>
                <a:lnTo>
                  <a:pt x="40" y="104"/>
                </a:lnTo>
                <a:lnTo>
                  <a:pt x="40" y="130"/>
                </a:lnTo>
                <a:lnTo>
                  <a:pt x="40" y="94"/>
                </a:lnTo>
                <a:lnTo>
                  <a:pt x="40" y="101"/>
                </a:lnTo>
                <a:lnTo>
                  <a:pt x="41" y="95"/>
                </a:lnTo>
                <a:lnTo>
                  <a:pt x="41" y="129"/>
                </a:lnTo>
                <a:lnTo>
                  <a:pt x="41" y="93"/>
                </a:lnTo>
                <a:lnTo>
                  <a:pt x="41" y="126"/>
                </a:lnTo>
                <a:lnTo>
                  <a:pt x="43" y="126"/>
                </a:lnTo>
                <a:lnTo>
                  <a:pt x="43" y="85"/>
                </a:lnTo>
                <a:lnTo>
                  <a:pt x="43" y="88"/>
                </a:lnTo>
                <a:lnTo>
                  <a:pt x="45" y="103"/>
                </a:lnTo>
                <a:lnTo>
                  <a:pt x="45" y="124"/>
                </a:lnTo>
                <a:lnTo>
                  <a:pt x="45" y="82"/>
                </a:lnTo>
                <a:lnTo>
                  <a:pt x="45" y="120"/>
                </a:lnTo>
                <a:lnTo>
                  <a:pt x="47" y="112"/>
                </a:lnTo>
                <a:lnTo>
                  <a:pt x="47" y="60"/>
                </a:lnTo>
                <a:lnTo>
                  <a:pt x="47" y="102"/>
                </a:lnTo>
                <a:lnTo>
                  <a:pt x="48" y="104"/>
                </a:lnTo>
                <a:lnTo>
                  <a:pt x="48" y="115"/>
                </a:lnTo>
                <a:lnTo>
                  <a:pt x="48" y="73"/>
                </a:lnTo>
                <a:lnTo>
                  <a:pt x="48" y="84"/>
                </a:lnTo>
                <a:lnTo>
                  <a:pt x="50" y="75"/>
                </a:lnTo>
                <a:lnTo>
                  <a:pt x="50" y="138"/>
                </a:lnTo>
                <a:lnTo>
                  <a:pt x="50" y="104"/>
                </a:lnTo>
                <a:lnTo>
                  <a:pt x="52" y="95"/>
                </a:lnTo>
                <a:lnTo>
                  <a:pt x="52" y="134"/>
                </a:lnTo>
                <a:lnTo>
                  <a:pt x="52" y="69"/>
                </a:lnTo>
                <a:lnTo>
                  <a:pt x="52" y="77"/>
                </a:lnTo>
                <a:lnTo>
                  <a:pt x="53" y="77"/>
                </a:lnTo>
                <a:lnTo>
                  <a:pt x="53" y="110"/>
                </a:lnTo>
                <a:lnTo>
                  <a:pt x="53" y="58"/>
                </a:lnTo>
                <a:lnTo>
                  <a:pt x="53" y="88"/>
                </a:lnTo>
                <a:lnTo>
                  <a:pt x="55" y="84"/>
                </a:lnTo>
                <a:lnTo>
                  <a:pt x="55" y="117"/>
                </a:lnTo>
                <a:lnTo>
                  <a:pt x="55" y="78"/>
                </a:lnTo>
                <a:lnTo>
                  <a:pt x="55" y="90"/>
                </a:lnTo>
                <a:lnTo>
                  <a:pt x="57" y="103"/>
                </a:lnTo>
                <a:lnTo>
                  <a:pt x="57" y="95"/>
                </a:lnTo>
                <a:lnTo>
                  <a:pt x="57" y="132"/>
                </a:lnTo>
                <a:lnTo>
                  <a:pt x="59" y="155"/>
                </a:lnTo>
                <a:lnTo>
                  <a:pt x="59" y="95"/>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8" name="Freeform 104"/>
          <p:cNvSpPr>
            <a:spLocks/>
          </p:cNvSpPr>
          <p:nvPr/>
        </p:nvSpPr>
        <p:spPr bwMode="auto">
          <a:xfrm>
            <a:off x="4425136" y="2387703"/>
            <a:ext cx="391005" cy="330128"/>
          </a:xfrm>
          <a:custGeom>
            <a:avLst/>
            <a:gdLst/>
            <a:ahLst/>
            <a:cxnLst>
              <a:cxn ang="0">
                <a:pos x="1" y="21"/>
              </a:cxn>
              <a:cxn ang="0">
                <a:pos x="3" y="34"/>
              </a:cxn>
              <a:cxn ang="0">
                <a:pos x="3" y="44"/>
              </a:cxn>
              <a:cxn ang="0">
                <a:pos x="5" y="61"/>
              </a:cxn>
              <a:cxn ang="0">
                <a:pos x="7" y="46"/>
              </a:cxn>
              <a:cxn ang="0">
                <a:pos x="8" y="96"/>
              </a:cxn>
              <a:cxn ang="0">
                <a:pos x="10" y="72"/>
              </a:cxn>
              <a:cxn ang="0">
                <a:pos x="10" y="82"/>
              </a:cxn>
              <a:cxn ang="0">
                <a:pos x="12" y="29"/>
              </a:cxn>
              <a:cxn ang="0">
                <a:pos x="14" y="69"/>
              </a:cxn>
              <a:cxn ang="0">
                <a:pos x="15" y="70"/>
              </a:cxn>
              <a:cxn ang="0">
                <a:pos x="17" y="26"/>
              </a:cxn>
              <a:cxn ang="0">
                <a:pos x="17" y="31"/>
              </a:cxn>
              <a:cxn ang="0">
                <a:pos x="19" y="10"/>
              </a:cxn>
              <a:cxn ang="0">
                <a:pos x="21" y="64"/>
              </a:cxn>
              <a:cxn ang="0">
                <a:pos x="22" y="26"/>
              </a:cxn>
              <a:cxn ang="0">
                <a:pos x="24" y="36"/>
              </a:cxn>
              <a:cxn ang="0">
                <a:pos x="26" y="14"/>
              </a:cxn>
              <a:cxn ang="0">
                <a:pos x="28" y="20"/>
              </a:cxn>
              <a:cxn ang="0">
                <a:pos x="28" y="25"/>
              </a:cxn>
              <a:cxn ang="0">
                <a:pos x="29" y="16"/>
              </a:cxn>
              <a:cxn ang="0">
                <a:pos x="31" y="82"/>
              </a:cxn>
              <a:cxn ang="0">
                <a:pos x="33" y="60"/>
              </a:cxn>
              <a:cxn ang="0">
                <a:pos x="33" y="61"/>
              </a:cxn>
              <a:cxn ang="0">
                <a:pos x="35" y="33"/>
              </a:cxn>
              <a:cxn ang="0">
                <a:pos x="36" y="63"/>
              </a:cxn>
              <a:cxn ang="0">
                <a:pos x="38" y="36"/>
              </a:cxn>
              <a:cxn ang="0">
                <a:pos x="40" y="33"/>
              </a:cxn>
              <a:cxn ang="0">
                <a:pos x="40" y="67"/>
              </a:cxn>
              <a:cxn ang="0">
                <a:pos x="41" y="33"/>
              </a:cxn>
              <a:cxn ang="0">
                <a:pos x="43" y="0"/>
              </a:cxn>
              <a:cxn ang="0">
                <a:pos x="45" y="15"/>
              </a:cxn>
              <a:cxn ang="0">
                <a:pos x="47" y="70"/>
              </a:cxn>
              <a:cxn ang="0">
                <a:pos x="48" y="37"/>
              </a:cxn>
              <a:cxn ang="0">
                <a:pos x="50" y="42"/>
              </a:cxn>
              <a:cxn ang="0">
                <a:pos x="52" y="36"/>
              </a:cxn>
              <a:cxn ang="0">
                <a:pos x="52" y="27"/>
              </a:cxn>
              <a:cxn ang="0">
                <a:pos x="54" y="12"/>
              </a:cxn>
              <a:cxn ang="0">
                <a:pos x="55" y="81"/>
              </a:cxn>
              <a:cxn ang="0">
                <a:pos x="57" y="23"/>
              </a:cxn>
              <a:cxn ang="0">
                <a:pos x="59" y="4"/>
              </a:cxn>
              <a:cxn ang="0">
                <a:pos x="61" y="61"/>
              </a:cxn>
            </a:cxnLst>
            <a:rect l="0" t="0" r="r" b="b"/>
            <a:pathLst>
              <a:path w="62" h="99">
                <a:moveTo>
                  <a:pt x="0" y="26"/>
                </a:moveTo>
                <a:lnTo>
                  <a:pt x="0" y="31"/>
                </a:lnTo>
                <a:lnTo>
                  <a:pt x="1" y="21"/>
                </a:lnTo>
                <a:lnTo>
                  <a:pt x="1" y="53"/>
                </a:lnTo>
                <a:lnTo>
                  <a:pt x="1" y="25"/>
                </a:lnTo>
                <a:lnTo>
                  <a:pt x="3" y="34"/>
                </a:lnTo>
                <a:lnTo>
                  <a:pt x="3" y="56"/>
                </a:lnTo>
                <a:lnTo>
                  <a:pt x="3" y="3"/>
                </a:lnTo>
                <a:lnTo>
                  <a:pt x="3" y="44"/>
                </a:lnTo>
                <a:lnTo>
                  <a:pt x="5" y="42"/>
                </a:lnTo>
                <a:lnTo>
                  <a:pt x="5" y="4"/>
                </a:lnTo>
                <a:lnTo>
                  <a:pt x="5" y="61"/>
                </a:lnTo>
                <a:lnTo>
                  <a:pt x="7" y="57"/>
                </a:lnTo>
                <a:lnTo>
                  <a:pt x="7" y="88"/>
                </a:lnTo>
                <a:lnTo>
                  <a:pt x="7" y="46"/>
                </a:lnTo>
                <a:lnTo>
                  <a:pt x="7" y="75"/>
                </a:lnTo>
                <a:lnTo>
                  <a:pt x="8" y="86"/>
                </a:lnTo>
                <a:lnTo>
                  <a:pt x="8" y="96"/>
                </a:lnTo>
                <a:lnTo>
                  <a:pt x="8" y="73"/>
                </a:lnTo>
                <a:lnTo>
                  <a:pt x="8" y="81"/>
                </a:lnTo>
                <a:lnTo>
                  <a:pt x="10" y="72"/>
                </a:lnTo>
                <a:lnTo>
                  <a:pt x="10" y="99"/>
                </a:lnTo>
                <a:lnTo>
                  <a:pt x="10" y="61"/>
                </a:lnTo>
                <a:lnTo>
                  <a:pt x="10" y="82"/>
                </a:lnTo>
                <a:lnTo>
                  <a:pt x="12" y="52"/>
                </a:lnTo>
                <a:lnTo>
                  <a:pt x="12" y="64"/>
                </a:lnTo>
                <a:lnTo>
                  <a:pt x="12" y="29"/>
                </a:lnTo>
                <a:lnTo>
                  <a:pt x="12" y="59"/>
                </a:lnTo>
                <a:lnTo>
                  <a:pt x="14" y="51"/>
                </a:lnTo>
                <a:lnTo>
                  <a:pt x="14" y="69"/>
                </a:lnTo>
                <a:lnTo>
                  <a:pt x="14" y="24"/>
                </a:lnTo>
                <a:lnTo>
                  <a:pt x="15" y="40"/>
                </a:lnTo>
                <a:lnTo>
                  <a:pt x="15" y="70"/>
                </a:lnTo>
                <a:lnTo>
                  <a:pt x="15" y="21"/>
                </a:lnTo>
                <a:lnTo>
                  <a:pt x="15" y="28"/>
                </a:lnTo>
                <a:lnTo>
                  <a:pt x="17" y="26"/>
                </a:lnTo>
                <a:lnTo>
                  <a:pt x="17" y="43"/>
                </a:lnTo>
                <a:lnTo>
                  <a:pt x="17" y="1"/>
                </a:lnTo>
                <a:lnTo>
                  <a:pt x="17" y="31"/>
                </a:lnTo>
                <a:lnTo>
                  <a:pt x="19" y="41"/>
                </a:lnTo>
                <a:lnTo>
                  <a:pt x="19" y="57"/>
                </a:lnTo>
                <a:lnTo>
                  <a:pt x="19" y="10"/>
                </a:lnTo>
                <a:lnTo>
                  <a:pt x="19" y="46"/>
                </a:lnTo>
                <a:lnTo>
                  <a:pt x="21" y="26"/>
                </a:lnTo>
                <a:lnTo>
                  <a:pt x="21" y="64"/>
                </a:lnTo>
                <a:lnTo>
                  <a:pt x="21" y="9"/>
                </a:lnTo>
                <a:lnTo>
                  <a:pt x="21" y="24"/>
                </a:lnTo>
                <a:lnTo>
                  <a:pt x="22" y="26"/>
                </a:lnTo>
                <a:lnTo>
                  <a:pt x="22" y="64"/>
                </a:lnTo>
                <a:lnTo>
                  <a:pt x="22" y="60"/>
                </a:lnTo>
                <a:lnTo>
                  <a:pt x="24" y="36"/>
                </a:lnTo>
                <a:lnTo>
                  <a:pt x="24" y="76"/>
                </a:lnTo>
                <a:lnTo>
                  <a:pt x="24" y="14"/>
                </a:lnTo>
                <a:lnTo>
                  <a:pt x="26" y="14"/>
                </a:lnTo>
                <a:lnTo>
                  <a:pt x="26" y="50"/>
                </a:lnTo>
                <a:lnTo>
                  <a:pt x="26" y="31"/>
                </a:lnTo>
                <a:lnTo>
                  <a:pt x="28" y="20"/>
                </a:lnTo>
                <a:lnTo>
                  <a:pt x="28" y="48"/>
                </a:lnTo>
                <a:lnTo>
                  <a:pt x="28" y="11"/>
                </a:lnTo>
                <a:lnTo>
                  <a:pt x="28" y="25"/>
                </a:lnTo>
                <a:lnTo>
                  <a:pt x="29" y="24"/>
                </a:lnTo>
                <a:lnTo>
                  <a:pt x="29" y="70"/>
                </a:lnTo>
                <a:lnTo>
                  <a:pt x="29" y="16"/>
                </a:lnTo>
                <a:lnTo>
                  <a:pt x="29" y="61"/>
                </a:lnTo>
                <a:lnTo>
                  <a:pt x="31" y="63"/>
                </a:lnTo>
                <a:lnTo>
                  <a:pt x="31" y="82"/>
                </a:lnTo>
                <a:lnTo>
                  <a:pt x="31" y="43"/>
                </a:lnTo>
                <a:lnTo>
                  <a:pt x="31" y="57"/>
                </a:lnTo>
                <a:lnTo>
                  <a:pt x="33" y="60"/>
                </a:lnTo>
                <a:lnTo>
                  <a:pt x="33" y="66"/>
                </a:lnTo>
                <a:lnTo>
                  <a:pt x="33" y="16"/>
                </a:lnTo>
                <a:lnTo>
                  <a:pt x="33" y="61"/>
                </a:lnTo>
                <a:lnTo>
                  <a:pt x="35" y="66"/>
                </a:lnTo>
                <a:lnTo>
                  <a:pt x="35" y="83"/>
                </a:lnTo>
                <a:lnTo>
                  <a:pt x="35" y="33"/>
                </a:lnTo>
                <a:lnTo>
                  <a:pt x="35" y="39"/>
                </a:lnTo>
                <a:lnTo>
                  <a:pt x="36" y="44"/>
                </a:lnTo>
                <a:lnTo>
                  <a:pt x="36" y="63"/>
                </a:lnTo>
                <a:lnTo>
                  <a:pt x="36" y="13"/>
                </a:lnTo>
                <a:lnTo>
                  <a:pt x="38" y="14"/>
                </a:lnTo>
                <a:lnTo>
                  <a:pt x="38" y="36"/>
                </a:lnTo>
                <a:lnTo>
                  <a:pt x="38" y="13"/>
                </a:lnTo>
                <a:lnTo>
                  <a:pt x="38" y="35"/>
                </a:lnTo>
                <a:lnTo>
                  <a:pt x="40" y="33"/>
                </a:lnTo>
                <a:lnTo>
                  <a:pt x="40" y="68"/>
                </a:lnTo>
                <a:lnTo>
                  <a:pt x="40" y="22"/>
                </a:lnTo>
                <a:lnTo>
                  <a:pt x="40" y="67"/>
                </a:lnTo>
                <a:lnTo>
                  <a:pt x="41" y="85"/>
                </a:lnTo>
                <a:lnTo>
                  <a:pt x="41" y="13"/>
                </a:lnTo>
                <a:lnTo>
                  <a:pt x="41" y="33"/>
                </a:lnTo>
                <a:lnTo>
                  <a:pt x="43" y="28"/>
                </a:lnTo>
                <a:lnTo>
                  <a:pt x="43" y="37"/>
                </a:lnTo>
                <a:lnTo>
                  <a:pt x="43" y="0"/>
                </a:lnTo>
                <a:lnTo>
                  <a:pt x="43" y="28"/>
                </a:lnTo>
                <a:lnTo>
                  <a:pt x="45" y="38"/>
                </a:lnTo>
                <a:lnTo>
                  <a:pt x="45" y="15"/>
                </a:lnTo>
                <a:lnTo>
                  <a:pt x="45" y="57"/>
                </a:lnTo>
                <a:lnTo>
                  <a:pt x="47" y="63"/>
                </a:lnTo>
                <a:lnTo>
                  <a:pt x="47" y="70"/>
                </a:lnTo>
                <a:lnTo>
                  <a:pt x="47" y="24"/>
                </a:lnTo>
                <a:lnTo>
                  <a:pt x="47" y="41"/>
                </a:lnTo>
                <a:lnTo>
                  <a:pt x="48" y="37"/>
                </a:lnTo>
                <a:lnTo>
                  <a:pt x="48" y="80"/>
                </a:lnTo>
                <a:lnTo>
                  <a:pt x="48" y="32"/>
                </a:lnTo>
                <a:lnTo>
                  <a:pt x="50" y="42"/>
                </a:lnTo>
                <a:lnTo>
                  <a:pt x="50" y="69"/>
                </a:lnTo>
                <a:lnTo>
                  <a:pt x="50" y="31"/>
                </a:lnTo>
                <a:lnTo>
                  <a:pt x="52" y="36"/>
                </a:lnTo>
                <a:lnTo>
                  <a:pt x="52" y="48"/>
                </a:lnTo>
                <a:lnTo>
                  <a:pt x="52" y="24"/>
                </a:lnTo>
                <a:lnTo>
                  <a:pt x="52" y="27"/>
                </a:lnTo>
                <a:lnTo>
                  <a:pt x="54" y="21"/>
                </a:lnTo>
                <a:lnTo>
                  <a:pt x="54" y="40"/>
                </a:lnTo>
                <a:lnTo>
                  <a:pt x="54" y="12"/>
                </a:lnTo>
                <a:lnTo>
                  <a:pt x="54" y="27"/>
                </a:lnTo>
                <a:lnTo>
                  <a:pt x="55" y="14"/>
                </a:lnTo>
                <a:lnTo>
                  <a:pt x="55" y="81"/>
                </a:lnTo>
                <a:lnTo>
                  <a:pt x="55" y="58"/>
                </a:lnTo>
                <a:lnTo>
                  <a:pt x="57" y="61"/>
                </a:lnTo>
                <a:lnTo>
                  <a:pt x="57" y="23"/>
                </a:lnTo>
                <a:lnTo>
                  <a:pt x="57" y="51"/>
                </a:lnTo>
                <a:lnTo>
                  <a:pt x="59" y="62"/>
                </a:lnTo>
                <a:lnTo>
                  <a:pt x="59" y="4"/>
                </a:lnTo>
                <a:lnTo>
                  <a:pt x="59" y="25"/>
                </a:lnTo>
                <a:lnTo>
                  <a:pt x="61" y="24"/>
                </a:lnTo>
                <a:lnTo>
                  <a:pt x="61" y="61"/>
                </a:lnTo>
                <a:lnTo>
                  <a:pt x="61" y="40"/>
                </a:lnTo>
                <a:lnTo>
                  <a:pt x="62" y="48"/>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29" name="Freeform 105"/>
          <p:cNvSpPr>
            <a:spLocks/>
          </p:cNvSpPr>
          <p:nvPr/>
        </p:nvSpPr>
        <p:spPr bwMode="auto">
          <a:xfrm>
            <a:off x="4816141" y="2381034"/>
            <a:ext cx="384697" cy="320125"/>
          </a:xfrm>
          <a:custGeom>
            <a:avLst/>
            <a:gdLst/>
            <a:ahLst/>
            <a:cxnLst>
              <a:cxn ang="0">
                <a:pos x="0" y="22"/>
              </a:cxn>
              <a:cxn ang="0">
                <a:pos x="2" y="68"/>
              </a:cxn>
              <a:cxn ang="0">
                <a:pos x="4" y="64"/>
              </a:cxn>
              <a:cxn ang="0">
                <a:pos x="6" y="62"/>
              </a:cxn>
              <a:cxn ang="0">
                <a:pos x="7" y="41"/>
              </a:cxn>
              <a:cxn ang="0">
                <a:pos x="9" y="54"/>
              </a:cxn>
              <a:cxn ang="0">
                <a:pos x="9" y="74"/>
              </a:cxn>
              <a:cxn ang="0">
                <a:pos x="11" y="12"/>
              </a:cxn>
              <a:cxn ang="0">
                <a:pos x="13" y="55"/>
              </a:cxn>
              <a:cxn ang="0">
                <a:pos x="14" y="25"/>
              </a:cxn>
              <a:cxn ang="0">
                <a:pos x="16" y="95"/>
              </a:cxn>
              <a:cxn ang="0">
                <a:pos x="18" y="65"/>
              </a:cxn>
              <a:cxn ang="0">
                <a:pos x="18" y="63"/>
              </a:cxn>
              <a:cxn ang="0">
                <a:pos x="19" y="44"/>
              </a:cxn>
              <a:cxn ang="0">
                <a:pos x="21" y="78"/>
              </a:cxn>
              <a:cxn ang="0">
                <a:pos x="23" y="55"/>
              </a:cxn>
              <a:cxn ang="0">
                <a:pos x="23" y="39"/>
              </a:cxn>
              <a:cxn ang="0">
                <a:pos x="25" y="28"/>
              </a:cxn>
              <a:cxn ang="0">
                <a:pos x="26" y="59"/>
              </a:cxn>
              <a:cxn ang="0">
                <a:pos x="28" y="47"/>
              </a:cxn>
              <a:cxn ang="0">
                <a:pos x="30" y="65"/>
              </a:cxn>
              <a:cxn ang="0">
                <a:pos x="32" y="47"/>
              </a:cxn>
              <a:cxn ang="0">
                <a:pos x="33" y="35"/>
              </a:cxn>
              <a:cxn ang="0">
                <a:pos x="35" y="94"/>
              </a:cxn>
              <a:cxn ang="0">
                <a:pos x="37" y="49"/>
              </a:cxn>
              <a:cxn ang="0">
                <a:pos x="37" y="52"/>
              </a:cxn>
              <a:cxn ang="0">
                <a:pos x="39" y="24"/>
              </a:cxn>
              <a:cxn ang="0">
                <a:pos x="40" y="16"/>
              </a:cxn>
              <a:cxn ang="0">
                <a:pos x="42" y="81"/>
              </a:cxn>
              <a:cxn ang="0">
                <a:pos x="44" y="43"/>
              </a:cxn>
              <a:cxn ang="0">
                <a:pos x="44" y="57"/>
              </a:cxn>
              <a:cxn ang="0">
                <a:pos x="46" y="50"/>
              </a:cxn>
              <a:cxn ang="0">
                <a:pos x="47" y="80"/>
              </a:cxn>
              <a:cxn ang="0">
                <a:pos x="49" y="72"/>
              </a:cxn>
              <a:cxn ang="0">
                <a:pos x="49" y="56"/>
              </a:cxn>
              <a:cxn ang="0">
                <a:pos x="51" y="26"/>
              </a:cxn>
              <a:cxn ang="0">
                <a:pos x="53" y="65"/>
              </a:cxn>
              <a:cxn ang="0">
                <a:pos x="54" y="52"/>
              </a:cxn>
              <a:cxn ang="0">
                <a:pos x="56" y="29"/>
              </a:cxn>
              <a:cxn ang="0">
                <a:pos x="56" y="28"/>
              </a:cxn>
              <a:cxn ang="0">
                <a:pos x="59" y="57"/>
              </a:cxn>
              <a:cxn ang="0">
                <a:pos x="59" y="42"/>
              </a:cxn>
            </a:cxnLst>
            <a:rect l="0" t="0" r="r" b="b"/>
            <a:pathLst>
              <a:path w="61" h="96">
                <a:moveTo>
                  <a:pt x="0" y="50"/>
                </a:moveTo>
                <a:lnTo>
                  <a:pt x="0" y="55"/>
                </a:lnTo>
                <a:lnTo>
                  <a:pt x="0" y="22"/>
                </a:lnTo>
                <a:lnTo>
                  <a:pt x="0" y="40"/>
                </a:lnTo>
                <a:lnTo>
                  <a:pt x="2" y="47"/>
                </a:lnTo>
                <a:lnTo>
                  <a:pt x="2" y="68"/>
                </a:lnTo>
                <a:lnTo>
                  <a:pt x="2" y="15"/>
                </a:lnTo>
                <a:lnTo>
                  <a:pt x="4" y="0"/>
                </a:lnTo>
                <a:lnTo>
                  <a:pt x="4" y="64"/>
                </a:lnTo>
                <a:lnTo>
                  <a:pt x="4" y="54"/>
                </a:lnTo>
                <a:lnTo>
                  <a:pt x="6" y="44"/>
                </a:lnTo>
                <a:lnTo>
                  <a:pt x="6" y="62"/>
                </a:lnTo>
                <a:lnTo>
                  <a:pt x="6" y="28"/>
                </a:lnTo>
                <a:lnTo>
                  <a:pt x="6" y="36"/>
                </a:lnTo>
                <a:lnTo>
                  <a:pt x="7" y="41"/>
                </a:lnTo>
                <a:lnTo>
                  <a:pt x="7" y="17"/>
                </a:lnTo>
                <a:lnTo>
                  <a:pt x="7" y="52"/>
                </a:lnTo>
                <a:lnTo>
                  <a:pt x="9" y="54"/>
                </a:lnTo>
                <a:lnTo>
                  <a:pt x="9" y="77"/>
                </a:lnTo>
                <a:lnTo>
                  <a:pt x="9" y="40"/>
                </a:lnTo>
                <a:lnTo>
                  <a:pt x="9" y="74"/>
                </a:lnTo>
                <a:lnTo>
                  <a:pt x="11" y="84"/>
                </a:lnTo>
                <a:lnTo>
                  <a:pt x="11" y="92"/>
                </a:lnTo>
                <a:lnTo>
                  <a:pt x="11" y="12"/>
                </a:lnTo>
                <a:lnTo>
                  <a:pt x="13" y="26"/>
                </a:lnTo>
                <a:lnTo>
                  <a:pt x="13" y="16"/>
                </a:lnTo>
                <a:lnTo>
                  <a:pt x="13" y="55"/>
                </a:lnTo>
                <a:lnTo>
                  <a:pt x="14" y="38"/>
                </a:lnTo>
                <a:lnTo>
                  <a:pt x="14" y="90"/>
                </a:lnTo>
                <a:lnTo>
                  <a:pt x="14" y="25"/>
                </a:lnTo>
                <a:lnTo>
                  <a:pt x="14" y="85"/>
                </a:lnTo>
                <a:lnTo>
                  <a:pt x="16" y="82"/>
                </a:lnTo>
                <a:lnTo>
                  <a:pt x="16" y="95"/>
                </a:lnTo>
                <a:lnTo>
                  <a:pt x="16" y="47"/>
                </a:lnTo>
                <a:lnTo>
                  <a:pt x="16" y="88"/>
                </a:lnTo>
                <a:lnTo>
                  <a:pt x="18" y="65"/>
                </a:lnTo>
                <a:lnTo>
                  <a:pt x="18" y="96"/>
                </a:lnTo>
                <a:lnTo>
                  <a:pt x="18" y="37"/>
                </a:lnTo>
                <a:lnTo>
                  <a:pt x="18" y="63"/>
                </a:lnTo>
                <a:lnTo>
                  <a:pt x="19" y="64"/>
                </a:lnTo>
                <a:lnTo>
                  <a:pt x="19" y="79"/>
                </a:lnTo>
                <a:lnTo>
                  <a:pt x="19" y="44"/>
                </a:lnTo>
                <a:lnTo>
                  <a:pt x="19" y="54"/>
                </a:lnTo>
                <a:lnTo>
                  <a:pt x="21" y="59"/>
                </a:lnTo>
                <a:lnTo>
                  <a:pt x="21" y="78"/>
                </a:lnTo>
                <a:lnTo>
                  <a:pt x="21" y="46"/>
                </a:lnTo>
                <a:lnTo>
                  <a:pt x="21" y="53"/>
                </a:lnTo>
                <a:lnTo>
                  <a:pt x="23" y="55"/>
                </a:lnTo>
                <a:lnTo>
                  <a:pt x="23" y="83"/>
                </a:lnTo>
                <a:lnTo>
                  <a:pt x="23" y="10"/>
                </a:lnTo>
                <a:lnTo>
                  <a:pt x="23" y="39"/>
                </a:lnTo>
                <a:lnTo>
                  <a:pt x="25" y="55"/>
                </a:lnTo>
                <a:lnTo>
                  <a:pt x="25" y="80"/>
                </a:lnTo>
                <a:lnTo>
                  <a:pt x="25" y="28"/>
                </a:lnTo>
                <a:lnTo>
                  <a:pt x="26" y="23"/>
                </a:lnTo>
                <a:lnTo>
                  <a:pt x="26" y="68"/>
                </a:lnTo>
                <a:lnTo>
                  <a:pt x="26" y="59"/>
                </a:lnTo>
                <a:lnTo>
                  <a:pt x="28" y="59"/>
                </a:lnTo>
                <a:lnTo>
                  <a:pt x="28" y="22"/>
                </a:lnTo>
                <a:lnTo>
                  <a:pt x="28" y="47"/>
                </a:lnTo>
                <a:lnTo>
                  <a:pt x="30" y="38"/>
                </a:lnTo>
                <a:lnTo>
                  <a:pt x="30" y="86"/>
                </a:lnTo>
                <a:lnTo>
                  <a:pt x="30" y="65"/>
                </a:lnTo>
                <a:lnTo>
                  <a:pt x="32" y="67"/>
                </a:lnTo>
                <a:lnTo>
                  <a:pt x="32" y="74"/>
                </a:lnTo>
                <a:lnTo>
                  <a:pt x="32" y="47"/>
                </a:lnTo>
                <a:lnTo>
                  <a:pt x="33" y="46"/>
                </a:lnTo>
                <a:lnTo>
                  <a:pt x="33" y="85"/>
                </a:lnTo>
                <a:lnTo>
                  <a:pt x="33" y="35"/>
                </a:lnTo>
                <a:lnTo>
                  <a:pt x="33" y="73"/>
                </a:lnTo>
                <a:lnTo>
                  <a:pt x="35" y="78"/>
                </a:lnTo>
                <a:lnTo>
                  <a:pt x="35" y="94"/>
                </a:lnTo>
                <a:lnTo>
                  <a:pt x="35" y="33"/>
                </a:lnTo>
                <a:lnTo>
                  <a:pt x="35" y="48"/>
                </a:lnTo>
                <a:lnTo>
                  <a:pt x="37" y="49"/>
                </a:lnTo>
                <a:lnTo>
                  <a:pt x="37" y="65"/>
                </a:lnTo>
                <a:lnTo>
                  <a:pt x="37" y="39"/>
                </a:lnTo>
                <a:lnTo>
                  <a:pt x="37" y="52"/>
                </a:lnTo>
                <a:lnTo>
                  <a:pt x="39" y="46"/>
                </a:lnTo>
                <a:lnTo>
                  <a:pt x="39" y="49"/>
                </a:lnTo>
                <a:lnTo>
                  <a:pt x="39" y="24"/>
                </a:lnTo>
                <a:lnTo>
                  <a:pt x="40" y="23"/>
                </a:lnTo>
                <a:lnTo>
                  <a:pt x="40" y="59"/>
                </a:lnTo>
                <a:lnTo>
                  <a:pt x="40" y="16"/>
                </a:lnTo>
                <a:lnTo>
                  <a:pt x="40" y="28"/>
                </a:lnTo>
                <a:lnTo>
                  <a:pt x="42" y="44"/>
                </a:lnTo>
                <a:lnTo>
                  <a:pt x="42" y="81"/>
                </a:lnTo>
                <a:lnTo>
                  <a:pt x="42" y="26"/>
                </a:lnTo>
                <a:lnTo>
                  <a:pt x="42" y="35"/>
                </a:lnTo>
                <a:lnTo>
                  <a:pt x="44" y="43"/>
                </a:lnTo>
                <a:lnTo>
                  <a:pt x="44" y="73"/>
                </a:lnTo>
                <a:lnTo>
                  <a:pt x="44" y="23"/>
                </a:lnTo>
                <a:lnTo>
                  <a:pt x="44" y="57"/>
                </a:lnTo>
                <a:lnTo>
                  <a:pt x="46" y="74"/>
                </a:lnTo>
                <a:lnTo>
                  <a:pt x="46" y="95"/>
                </a:lnTo>
                <a:lnTo>
                  <a:pt x="46" y="50"/>
                </a:lnTo>
                <a:lnTo>
                  <a:pt x="46" y="72"/>
                </a:lnTo>
                <a:lnTo>
                  <a:pt x="47" y="64"/>
                </a:lnTo>
                <a:lnTo>
                  <a:pt x="47" y="80"/>
                </a:lnTo>
                <a:lnTo>
                  <a:pt x="47" y="43"/>
                </a:lnTo>
                <a:lnTo>
                  <a:pt x="47" y="56"/>
                </a:lnTo>
                <a:lnTo>
                  <a:pt x="49" y="72"/>
                </a:lnTo>
                <a:lnTo>
                  <a:pt x="49" y="77"/>
                </a:lnTo>
                <a:lnTo>
                  <a:pt x="49" y="44"/>
                </a:lnTo>
                <a:lnTo>
                  <a:pt x="49" y="56"/>
                </a:lnTo>
                <a:lnTo>
                  <a:pt x="51" y="71"/>
                </a:lnTo>
                <a:lnTo>
                  <a:pt x="51" y="84"/>
                </a:lnTo>
                <a:lnTo>
                  <a:pt x="51" y="26"/>
                </a:lnTo>
                <a:lnTo>
                  <a:pt x="51" y="42"/>
                </a:lnTo>
                <a:lnTo>
                  <a:pt x="53" y="30"/>
                </a:lnTo>
                <a:lnTo>
                  <a:pt x="53" y="65"/>
                </a:lnTo>
                <a:lnTo>
                  <a:pt x="53" y="21"/>
                </a:lnTo>
                <a:lnTo>
                  <a:pt x="53" y="38"/>
                </a:lnTo>
                <a:lnTo>
                  <a:pt x="54" y="52"/>
                </a:lnTo>
                <a:lnTo>
                  <a:pt x="54" y="53"/>
                </a:lnTo>
                <a:lnTo>
                  <a:pt x="54" y="20"/>
                </a:lnTo>
                <a:lnTo>
                  <a:pt x="56" y="29"/>
                </a:lnTo>
                <a:lnTo>
                  <a:pt x="56" y="47"/>
                </a:lnTo>
                <a:lnTo>
                  <a:pt x="56" y="9"/>
                </a:lnTo>
                <a:lnTo>
                  <a:pt x="56" y="28"/>
                </a:lnTo>
                <a:lnTo>
                  <a:pt x="58" y="20"/>
                </a:lnTo>
                <a:lnTo>
                  <a:pt x="58" y="73"/>
                </a:lnTo>
                <a:lnTo>
                  <a:pt x="59" y="57"/>
                </a:lnTo>
                <a:lnTo>
                  <a:pt x="59" y="72"/>
                </a:lnTo>
                <a:lnTo>
                  <a:pt x="59" y="35"/>
                </a:lnTo>
                <a:lnTo>
                  <a:pt x="59" y="42"/>
                </a:lnTo>
                <a:lnTo>
                  <a:pt x="61" y="35"/>
                </a:lnTo>
                <a:lnTo>
                  <a:pt x="61" y="66"/>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0" name="Freeform 106"/>
          <p:cNvSpPr>
            <a:spLocks/>
          </p:cNvSpPr>
          <p:nvPr/>
        </p:nvSpPr>
        <p:spPr bwMode="auto">
          <a:xfrm>
            <a:off x="5200838" y="2397710"/>
            <a:ext cx="365777" cy="283445"/>
          </a:xfrm>
          <a:custGeom>
            <a:avLst/>
            <a:gdLst/>
            <a:ahLst/>
            <a:cxnLst>
              <a:cxn ang="0">
                <a:pos x="0" y="58"/>
              </a:cxn>
              <a:cxn ang="0">
                <a:pos x="2" y="34"/>
              </a:cxn>
              <a:cxn ang="0">
                <a:pos x="4" y="54"/>
              </a:cxn>
              <a:cxn ang="0">
                <a:pos x="5" y="46"/>
              </a:cxn>
              <a:cxn ang="0">
                <a:pos x="5" y="51"/>
              </a:cxn>
              <a:cxn ang="0">
                <a:pos x="7" y="30"/>
              </a:cxn>
              <a:cxn ang="0">
                <a:pos x="9" y="44"/>
              </a:cxn>
              <a:cxn ang="0">
                <a:pos x="11" y="21"/>
              </a:cxn>
              <a:cxn ang="0">
                <a:pos x="11" y="28"/>
              </a:cxn>
              <a:cxn ang="0">
                <a:pos x="12" y="15"/>
              </a:cxn>
              <a:cxn ang="0">
                <a:pos x="14" y="65"/>
              </a:cxn>
              <a:cxn ang="0">
                <a:pos x="16" y="46"/>
              </a:cxn>
              <a:cxn ang="0">
                <a:pos x="16" y="36"/>
              </a:cxn>
              <a:cxn ang="0">
                <a:pos x="18" y="40"/>
              </a:cxn>
              <a:cxn ang="0">
                <a:pos x="19" y="85"/>
              </a:cxn>
              <a:cxn ang="0">
                <a:pos x="21" y="34"/>
              </a:cxn>
              <a:cxn ang="0">
                <a:pos x="23" y="79"/>
              </a:cxn>
              <a:cxn ang="0">
                <a:pos x="25" y="55"/>
              </a:cxn>
              <a:cxn ang="0">
                <a:pos x="25" y="53"/>
              </a:cxn>
              <a:cxn ang="0">
                <a:pos x="26" y="36"/>
              </a:cxn>
              <a:cxn ang="0">
                <a:pos x="28" y="60"/>
              </a:cxn>
              <a:cxn ang="0">
                <a:pos x="30" y="78"/>
              </a:cxn>
              <a:cxn ang="0">
                <a:pos x="32" y="36"/>
              </a:cxn>
              <a:cxn ang="0">
                <a:pos x="32" y="16"/>
              </a:cxn>
              <a:cxn ang="0">
                <a:pos x="33" y="53"/>
              </a:cxn>
              <a:cxn ang="0">
                <a:pos x="35" y="30"/>
              </a:cxn>
              <a:cxn ang="0">
                <a:pos x="37" y="74"/>
              </a:cxn>
              <a:cxn ang="0">
                <a:pos x="39" y="48"/>
              </a:cxn>
              <a:cxn ang="0">
                <a:pos x="39" y="39"/>
              </a:cxn>
              <a:cxn ang="0">
                <a:pos x="40" y="50"/>
              </a:cxn>
              <a:cxn ang="0">
                <a:pos x="42" y="17"/>
              </a:cxn>
              <a:cxn ang="0">
                <a:pos x="44" y="67"/>
              </a:cxn>
              <a:cxn ang="0">
                <a:pos x="45" y="20"/>
              </a:cxn>
              <a:cxn ang="0">
                <a:pos x="47" y="36"/>
              </a:cxn>
              <a:cxn ang="0">
                <a:pos x="47" y="54"/>
              </a:cxn>
              <a:cxn ang="0">
                <a:pos x="49" y="12"/>
              </a:cxn>
              <a:cxn ang="0">
                <a:pos x="51" y="67"/>
              </a:cxn>
              <a:cxn ang="0">
                <a:pos x="52" y="49"/>
              </a:cxn>
              <a:cxn ang="0">
                <a:pos x="52" y="62"/>
              </a:cxn>
              <a:cxn ang="0">
                <a:pos x="54" y="27"/>
              </a:cxn>
              <a:cxn ang="0">
                <a:pos x="56" y="71"/>
              </a:cxn>
              <a:cxn ang="0">
                <a:pos x="58" y="70"/>
              </a:cxn>
            </a:cxnLst>
            <a:rect l="0" t="0" r="r" b="b"/>
            <a:pathLst>
              <a:path w="58" h="85">
                <a:moveTo>
                  <a:pt x="0" y="61"/>
                </a:moveTo>
                <a:lnTo>
                  <a:pt x="0" y="23"/>
                </a:lnTo>
                <a:lnTo>
                  <a:pt x="0" y="58"/>
                </a:lnTo>
                <a:lnTo>
                  <a:pt x="2" y="50"/>
                </a:lnTo>
                <a:lnTo>
                  <a:pt x="2" y="64"/>
                </a:lnTo>
                <a:lnTo>
                  <a:pt x="2" y="34"/>
                </a:lnTo>
                <a:lnTo>
                  <a:pt x="2" y="44"/>
                </a:lnTo>
                <a:lnTo>
                  <a:pt x="4" y="40"/>
                </a:lnTo>
                <a:lnTo>
                  <a:pt x="4" y="54"/>
                </a:lnTo>
                <a:lnTo>
                  <a:pt x="4" y="22"/>
                </a:lnTo>
                <a:lnTo>
                  <a:pt x="4" y="43"/>
                </a:lnTo>
                <a:lnTo>
                  <a:pt x="5" y="46"/>
                </a:lnTo>
                <a:lnTo>
                  <a:pt x="5" y="85"/>
                </a:lnTo>
                <a:lnTo>
                  <a:pt x="5" y="29"/>
                </a:lnTo>
                <a:lnTo>
                  <a:pt x="5" y="51"/>
                </a:lnTo>
                <a:lnTo>
                  <a:pt x="7" y="36"/>
                </a:lnTo>
                <a:lnTo>
                  <a:pt x="7" y="57"/>
                </a:lnTo>
                <a:lnTo>
                  <a:pt x="7" y="30"/>
                </a:lnTo>
                <a:lnTo>
                  <a:pt x="7" y="31"/>
                </a:lnTo>
                <a:lnTo>
                  <a:pt x="9" y="33"/>
                </a:lnTo>
                <a:lnTo>
                  <a:pt x="9" y="44"/>
                </a:lnTo>
                <a:lnTo>
                  <a:pt x="9" y="22"/>
                </a:lnTo>
                <a:lnTo>
                  <a:pt x="9" y="28"/>
                </a:lnTo>
                <a:lnTo>
                  <a:pt x="11" y="21"/>
                </a:lnTo>
                <a:lnTo>
                  <a:pt x="11" y="40"/>
                </a:lnTo>
                <a:lnTo>
                  <a:pt x="11" y="15"/>
                </a:lnTo>
                <a:lnTo>
                  <a:pt x="11" y="28"/>
                </a:lnTo>
                <a:lnTo>
                  <a:pt x="12" y="26"/>
                </a:lnTo>
                <a:lnTo>
                  <a:pt x="12" y="71"/>
                </a:lnTo>
                <a:lnTo>
                  <a:pt x="12" y="15"/>
                </a:lnTo>
                <a:lnTo>
                  <a:pt x="12" y="56"/>
                </a:lnTo>
                <a:lnTo>
                  <a:pt x="14" y="62"/>
                </a:lnTo>
                <a:lnTo>
                  <a:pt x="14" y="65"/>
                </a:lnTo>
                <a:lnTo>
                  <a:pt x="14" y="24"/>
                </a:lnTo>
                <a:lnTo>
                  <a:pt x="14" y="31"/>
                </a:lnTo>
                <a:lnTo>
                  <a:pt x="16" y="46"/>
                </a:lnTo>
                <a:lnTo>
                  <a:pt x="16" y="59"/>
                </a:lnTo>
                <a:lnTo>
                  <a:pt x="16" y="25"/>
                </a:lnTo>
                <a:lnTo>
                  <a:pt x="16" y="36"/>
                </a:lnTo>
                <a:lnTo>
                  <a:pt x="18" y="55"/>
                </a:lnTo>
                <a:lnTo>
                  <a:pt x="18" y="73"/>
                </a:lnTo>
                <a:lnTo>
                  <a:pt x="18" y="40"/>
                </a:lnTo>
                <a:lnTo>
                  <a:pt x="18" y="60"/>
                </a:lnTo>
                <a:lnTo>
                  <a:pt x="19" y="60"/>
                </a:lnTo>
                <a:lnTo>
                  <a:pt x="19" y="85"/>
                </a:lnTo>
                <a:lnTo>
                  <a:pt x="19" y="30"/>
                </a:lnTo>
                <a:lnTo>
                  <a:pt x="19" y="42"/>
                </a:lnTo>
                <a:lnTo>
                  <a:pt x="21" y="34"/>
                </a:lnTo>
                <a:lnTo>
                  <a:pt x="21" y="20"/>
                </a:lnTo>
                <a:lnTo>
                  <a:pt x="21" y="79"/>
                </a:lnTo>
                <a:lnTo>
                  <a:pt x="23" y="79"/>
                </a:lnTo>
                <a:lnTo>
                  <a:pt x="23" y="37"/>
                </a:lnTo>
                <a:lnTo>
                  <a:pt x="23" y="65"/>
                </a:lnTo>
                <a:lnTo>
                  <a:pt x="25" y="55"/>
                </a:lnTo>
                <a:lnTo>
                  <a:pt x="25" y="79"/>
                </a:lnTo>
                <a:lnTo>
                  <a:pt x="25" y="17"/>
                </a:lnTo>
                <a:lnTo>
                  <a:pt x="25" y="53"/>
                </a:lnTo>
                <a:lnTo>
                  <a:pt x="26" y="60"/>
                </a:lnTo>
                <a:lnTo>
                  <a:pt x="26" y="70"/>
                </a:lnTo>
                <a:lnTo>
                  <a:pt x="26" y="36"/>
                </a:lnTo>
                <a:lnTo>
                  <a:pt x="26" y="58"/>
                </a:lnTo>
                <a:lnTo>
                  <a:pt x="28" y="50"/>
                </a:lnTo>
                <a:lnTo>
                  <a:pt x="28" y="60"/>
                </a:lnTo>
                <a:lnTo>
                  <a:pt x="28" y="20"/>
                </a:lnTo>
                <a:lnTo>
                  <a:pt x="30" y="35"/>
                </a:lnTo>
                <a:lnTo>
                  <a:pt x="30" y="78"/>
                </a:lnTo>
                <a:lnTo>
                  <a:pt x="30" y="28"/>
                </a:lnTo>
                <a:lnTo>
                  <a:pt x="30" y="36"/>
                </a:lnTo>
                <a:lnTo>
                  <a:pt x="32" y="36"/>
                </a:lnTo>
                <a:lnTo>
                  <a:pt x="32" y="52"/>
                </a:lnTo>
                <a:lnTo>
                  <a:pt x="32" y="0"/>
                </a:lnTo>
                <a:lnTo>
                  <a:pt x="32" y="16"/>
                </a:lnTo>
                <a:lnTo>
                  <a:pt x="33" y="9"/>
                </a:lnTo>
                <a:lnTo>
                  <a:pt x="33" y="68"/>
                </a:lnTo>
                <a:lnTo>
                  <a:pt x="33" y="53"/>
                </a:lnTo>
                <a:lnTo>
                  <a:pt x="35" y="53"/>
                </a:lnTo>
                <a:lnTo>
                  <a:pt x="35" y="69"/>
                </a:lnTo>
                <a:lnTo>
                  <a:pt x="35" y="30"/>
                </a:lnTo>
                <a:lnTo>
                  <a:pt x="35" y="55"/>
                </a:lnTo>
                <a:lnTo>
                  <a:pt x="37" y="57"/>
                </a:lnTo>
                <a:lnTo>
                  <a:pt x="37" y="74"/>
                </a:lnTo>
                <a:lnTo>
                  <a:pt x="37" y="24"/>
                </a:lnTo>
                <a:lnTo>
                  <a:pt x="37" y="55"/>
                </a:lnTo>
                <a:lnTo>
                  <a:pt x="39" y="48"/>
                </a:lnTo>
                <a:lnTo>
                  <a:pt x="39" y="59"/>
                </a:lnTo>
                <a:lnTo>
                  <a:pt x="39" y="26"/>
                </a:lnTo>
                <a:lnTo>
                  <a:pt x="39" y="39"/>
                </a:lnTo>
                <a:lnTo>
                  <a:pt x="40" y="35"/>
                </a:lnTo>
                <a:lnTo>
                  <a:pt x="40" y="77"/>
                </a:lnTo>
                <a:lnTo>
                  <a:pt x="40" y="50"/>
                </a:lnTo>
                <a:lnTo>
                  <a:pt x="42" y="23"/>
                </a:lnTo>
                <a:lnTo>
                  <a:pt x="42" y="49"/>
                </a:lnTo>
                <a:lnTo>
                  <a:pt x="42" y="17"/>
                </a:lnTo>
                <a:lnTo>
                  <a:pt x="42" y="44"/>
                </a:lnTo>
                <a:lnTo>
                  <a:pt x="44" y="23"/>
                </a:lnTo>
                <a:lnTo>
                  <a:pt x="44" y="67"/>
                </a:lnTo>
                <a:lnTo>
                  <a:pt x="44" y="13"/>
                </a:lnTo>
                <a:lnTo>
                  <a:pt x="44" y="31"/>
                </a:lnTo>
                <a:lnTo>
                  <a:pt x="45" y="20"/>
                </a:lnTo>
                <a:lnTo>
                  <a:pt x="45" y="49"/>
                </a:lnTo>
                <a:lnTo>
                  <a:pt x="45" y="31"/>
                </a:lnTo>
                <a:lnTo>
                  <a:pt x="47" y="36"/>
                </a:lnTo>
                <a:lnTo>
                  <a:pt x="47" y="72"/>
                </a:lnTo>
                <a:lnTo>
                  <a:pt x="47" y="32"/>
                </a:lnTo>
                <a:lnTo>
                  <a:pt x="47" y="54"/>
                </a:lnTo>
                <a:lnTo>
                  <a:pt x="49" y="46"/>
                </a:lnTo>
                <a:lnTo>
                  <a:pt x="49" y="61"/>
                </a:lnTo>
                <a:lnTo>
                  <a:pt x="49" y="12"/>
                </a:lnTo>
                <a:lnTo>
                  <a:pt x="49" y="51"/>
                </a:lnTo>
                <a:lnTo>
                  <a:pt x="51" y="60"/>
                </a:lnTo>
                <a:lnTo>
                  <a:pt x="51" y="67"/>
                </a:lnTo>
                <a:lnTo>
                  <a:pt x="51" y="20"/>
                </a:lnTo>
                <a:lnTo>
                  <a:pt x="51" y="49"/>
                </a:lnTo>
                <a:lnTo>
                  <a:pt x="52" y="49"/>
                </a:lnTo>
                <a:lnTo>
                  <a:pt x="52" y="76"/>
                </a:lnTo>
                <a:lnTo>
                  <a:pt x="52" y="37"/>
                </a:lnTo>
                <a:lnTo>
                  <a:pt x="52" y="62"/>
                </a:lnTo>
                <a:lnTo>
                  <a:pt x="54" y="49"/>
                </a:lnTo>
                <a:lnTo>
                  <a:pt x="54" y="63"/>
                </a:lnTo>
                <a:lnTo>
                  <a:pt x="54" y="27"/>
                </a:lnTo>
                <a:lnTo>
                  <a:pt x="54" y="34"/>
                </a:lnTo>
                <a:lnTo>
                  <a:pt x="56" y="31"/>
                </a:lnTo>
                <a:lnTo>
                  <a:pt x="56" y="71"/>
                </a:lnTo>
                <a:lnTo>
                  <a:pt x="56" y="21"/>
                </a:lnTo>
                <a:lnTo>
                  <a:pt x="56" y="59"/>
                </a:lnTo>
                <a:lnTo>
                  <a:pt x="58" y="70"/>
                </a:lnTo>
                <a:lnTo>
                  <a:pt x="58" y="75"/>
                </a:lnTo>
                <a:lnTo>
                  <a:pt x="58" y="17"/>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1" name="Freeform 107"/>
          <p:cNvSpPr>
            <a:spLocks/>
          </p:cNvSpPr>
          <p:nvPr/>
        </p:nvSpPr>
        <p:spPr bwMode="auto">
          <a:xfrm>
            <a:off x="5566615" y="2397710"/>
            <a:ext cx="384697" cy="293447"/>
          </a:xfrm>
          <a:custGeom>
            <a:avLst/>
            <a:gdLst/>
            <a:ahLst/>
            <a:cxnLst>
              <a:cxn ang="0">
                <a:pos x="1" y="58"/>
              </a:cxn>
              <a:cxn ang="0">
                <a:pos x="3" y="44"/>
              </a:cxn>
              <a:cxn ang="0">
                <a:pos x="3" y="38"/>
              </a:cxn>
              <a:cxn ang="0">
                <a:pos x="5" y="18"/>
              </a:cxn>
              <a:cxn ang="0">
                <a:pos x="7" y="79"/>
              </a:cxn>
              <a:cxn ang="0">
                <a:pos x="8" y="29"/>
              </a:cxn>
              <a:cxn ang="0">
                <a:pos x="8" y="56"/>
              </a:cxn>
              <a:cxn ang="0">
                <a:pos x="10" y="46"/>
              </a:cxn>
              <a:cxn ang="0">
                <a:pos x="12" y="71"/>
              </a:cxn>
              <a:cxn ang="0">
                <a:pos x="14" y="70"/>
              </a:cxn>
              <a:cxn ang="0">
                <a:pos x="15" y="45"/>
              </a:cxn>
              <a:cxn ang="0">
                <a:pos x="17" y="50"/>
              </a:cxn>
              <a:cxn ang="0">
                <a:pos x="17" y="59"/>
              </a:cxn>
              <a:cxn ang="0">
                <a:pos x="19" y="33"/>
              </a:cxn>
              <a:cxn ang="0">
                <a:pos x="21" y="17"/>
              </a:cxn>
              <a:cxn ang="0">
                <a:pos x="22" y="13"/>
              </a:cxn>
              <a:cxn ang="0">
                <a:pos x="24" y="33"/>
              </a:cxn>
              <a:cxn ang="0">
                <a:pos x="26" y="63"/>
              </a:cxn>
              <a:cxn ang="0">
                <a:pos x="27" y="31"/>
              </a:cxn>
              <a:cxn ang="0">
                <a:pos x="29" y="53"/>
              </a:cxn>
              <a:cxn ang="0">
                <a:pos x="29" y="74"/>
              </a:cxn>
              <a:cxn ang="0">
                <a:pos x="31" y="24"/>
              </a:cxn>
              <a:cxn ang="0">
                <a:pos x="33" y="84"/>
              </a:cxn>
              <a:cxn ang="0">
                <a:pos x="34" y="23"/>
              </a:cxn>
              <a:cxn ang="0">
                <a:pos x="34" y="34"/>
              </a:cxn>
              <a:cxn ang="0">
                <a:pos x="36" y="25"/>
              </a:cxn>
              <a:cxn ang="0">
                <a:pos x="38" y="60"/>
              </a:cxn>
              <a:cxn ang="0">
                <a:pos x="40" y="29"/>
              </a:cxn>
              <a:cxn ang="0">
                <a:pos x="40" y="43"/>
              </a:cxn>
              <a:cxn ang="0">
                <a:pos x="41" y="20"/>
              </a:cxn>
              <a:cxn ang="0">
                <a:pos x="43" y="48"/>
              </a:cxn>
              <a:cxn ang="0">
                <a:pos x="45" y="30"/>
              </a:cxn>
              <a:cxn ang="0">
                <a:pos x="45" y="45"/>
              </a:cxn>
              <a:cxn ang="0">
                <a:pos x="47" y="22"/>
              </a:cxn>
              <a:cxn ang="0">
                <a:pos x="48" y="5"/>
              </a:cxn>
              <a:cxn ang="0">
                <a:pos x="50" y="47"/>
              </a:cxn>
              <a:cxn ang="0">
                <a:pos x="52" y="42"/>
              </a:cxn>
              <a:cxn ang="0">
                <a:pos x="54" y="53"/>
              </a:cxn>
              <a:cxn ang="0">
                <a:pos x="55" y="27"/>
              </a:cxn>
              <a:cxn ang="0">
                <a:pos x="55" y="29"/>
              </a:cxn>
              <a:cxn ang="0">
                <a:pos x="57" y="45"/>
              </a:cxn>
              <a:cxn ang="0">
                <a:pos x="59" y="31"/>
              </a:cxn>
            </a:cxnLst>
            <a:rect l="0" t="0" r="r" b="b"/>
            <a:pathLst>
              <a:path w="61" h="88">
                <a:moveTo>
                  <a:pt x="0" y="17"/>
                </a:moveTo>
                <a:lnTo>
                  <a:pt x="1" y="20"/>
                </a:lnTo>
                <a:lnTo>
                  <a:pt x="1" y="58"/>
                </a:lnTo>
                <a:lnTo>
                  <a:pt x="1" y="19"/>
                </a:lnTo>
                <a:lnTo>
                  <a:pt x="1" y="52"/>
                </a:lnTo>
                <a:lnTo>
                  <a:pt x="3" y="44"/>
                </a:lnTo>
                <a:lnTo>
                  <a:pt x="3" y="58"/>
                </a:lnTo>
                <a:lnTo>
                  <a:pt x="3" y="36"/>
                </a:lnTo>
                <a:lnTo>
                  <a:pt x="3" y="38"/>
                </a:lnTo>
                <a:lnTo>
                  <a:pt x="5" y="36"/>
                </a:lnTo>
                <a:lnTo>
                  <a:pt x="5" y="46"/>
                </a:lnTo>
                <a:lnTo>
                  <a:pt x="5" y="18"/>
                </a:lnTo>
                <a:lnTo>
                  <a:pt x="5" y="31"/>
                </a:lnTo>
                <a:lnTo>
                  <a:pt x="7" y="40"/>
                </a:lnTo>
                <a:lnTo>
                  <a:pt x="7" y="79"/>
                </a:lnTo>
                <a:lnTo>
                  <a:pt x="7" y="30"/>
                </a:lnTo>
                <a:lnTo>
                  <a:pt x="7" y="60"/>
                </a:lnTo>
                <a:lnTo>
                  <a:pt x="8" y="29"/>
                </a:lnTo>
                <a:lnTo>
                  <a:pt x="8" y="69"/>
                </a:lnTo>
                <a:lnTo>
                  <a:pt x="8" y="17"/>
                </a:lnTo>
                <a:lnTo>
                  <a:pt x="8" y="56"/>
                </a:lnTo>
                <a:lnTo>
                  <a:pt x="10" y="57"/>
                </a:lnTo>
                <a:lnTo>
                  <a:pt x="10" y="86"/>
                </a:lnTo>
                <a:lnTo>
                  <a:pt x="10" y="46"/>
                </a:lnTo>
                <a:lnTo>
                  <a:pt x="10" y="71"/>
                </a:lnTo>
                <a:lnTo>
                  <a:pt x="12" y="66"/>
                </a:lnTo>
                <a:lnTo>
                  <a:pt x="12" y="71"/>
                </a:lnTo>
                <a:lnTo>
                  <a:pt x="12" y="33"/>
                </a:lnTo>
                <a:lnTo>
                  <a:pt x="14" y="48"/>
                </a:lnTo>
                <a:lnTo>
                  <a:pt x="14" y="70"/>
                </a:lnTo>
                <a:lnTo>
                  <a:pt x="14" y="39"/>
                </a:lnTo>
                <a:lnTo>
                  <a:pt x="14" y="55"/>
                </a:lnTo>
                <a:lnTo>
                  <a:pt x="15" y="45"/>
                </a:lnTo>
                <a:lnTo>
                  <a:pt x="15" y="28"/>
                </a:lnTo>
                <a:lnTo>
                  <a:pt x="15" y="66"/>
                </a:lnTo>
                <a:lnTo>
                  <a:pt x="17" y="50"/>
                </a:lnTo>
                <a:lnTo>
                  <a:pt x="17" y="62"/>
                </a:lnTo>
                <a:lnTo>
                  <a:pt x="17" y="20"/>
                </a:lnTo>
                <a:lnTo>
                  <a:pt x="17" y="59"/>
                </a:lnTo>
                <a:lnTo>
                  <a:pt x="19" y="63"/>
                </a:lnTo>
                <a:lnTo>
                  <a:pt x="19" y="78"/>
                </a:lnTo>
                <a:lnTo>
                  <a:pt x="19" y="33"/>
                </a:lnTo>
                <a:lnTo>
                  <a:pt x="21" y="38"/>
                </a:lnTo>
                <a:lnTo>
                  <a:pt x="21" y="63"/>
                </a:lnTo>
                <a:lnTo>
                  <a:pt x="21" y="17"/>
                </a:lnTo>
                <a:lnTo>
                  <a:pt x="22" y="19"/>
                </a:lnTo>
                <a:lnTo>
                  <a:pt x="22" y="88"/>
                </a:lnTo>
                <a:lnTo>
                  <a:pt x="22" y="13"/>
                </a:lnTo>
                <a:lnTo>
                  <a:pt x="22" y="71"/>
                </a:lnTo>
                <a:lnTo>
                  <a:pt x="24" y="56"/>
                </a:lnTo>
                <a:lnTo>
                  <a:pt x="24" y="33"/>
                </a:lnTo>
                <a:lnTo>
                  <a:pt x="24" y="39"/>
                </a:lnTo>
                <a:lnTo>
                  <a:pt x="26" y="54"/>
                </a:lnTo>
                <a:lnTo>
                  <a:pt x="26" y="63"/>
                </a:lnTo>
                <a:lnTo>
                  <a:pt x="26" y="28"/>
                </a:lnTo>
                <a:lnTo>
                  <a:pt x="26" y="40"/>
                </a:lnTo>
                <a:lnTo>
                  <a:pt x="27" y="31"/>
                </a:lnTo>
                <a:lnTo>
                  <a:pt x="27" y="79"/>
                </a:lnTo>
                <a:lnTo>
                  <a:pt x="27" y="60"/>
                </a:lnTo>
                <a:lnTo>
                  <a:pt x="29" y="53"/>
                </a:lnTo>
                <a:lnTo>
                  <a:pt x="29" y="85"/>
                </a:lnTo>
                <a:lnTo>
                  <a:pt x="29" y="50"/>
                </a:lnTo>
                <a:lnTo>
                  <a:pt x="29" y="74"/>
                </a:lnTo>
                <a:lnTo>
                  <a:pt x="31" y="84"/>
                </a:lnTo>
                <a:lnTo>
                  <a:pt x="31" y="86"/>
                </a:lnTo>
                <a:lnTo>
                  <a:pt x="31" y="24"/>
                </a:lnTo>
                <a:lnTo>
                  <a:pt x="31" y="35"/>
                </a:lnTo>
                <a:lnTo>
                  <a:pt x="33" y="42"/>
                </a:lnTo>
                <a:lnTo>
                  <a:pt x="33" y="84"/>
                </a:lnTo>
                <a:lnTo>
                  <a:pt x="33" y="35"/>
                </a:lnTo>
                <a:lnTo>
                  <a:pt x="33" y="48"/>
                </a:lnTo>
                <a:lnTo>
                  <a:pt x="34" y="23"/>
                </a:lnTo>
                <a:lnTo>
                  <a:pt x="34" y="46"/>
                </a:lnTo>
                <a:lnTo>
                  <a:pt x="34" y="22"/>
                </a:lnTo>
                <a:lnTo>
                  <a:pt x="34" y="34"/>
                </a:lnTo>
                <a:lnTo>
                  <a:pt x="36" y="29"/>
                </a:lnTo>
                <a:lnTo>
                  <a:pt x="36" y="62"/>
                </a:lnTo>
                <a:lnTo>
                  <a:pt x="36" y="25"/>
                </a:lnTo>
                <a:lnTo>
                  <a:pt x="36" y="60"/>
                </a:lnTo>
                <a:lnTo>
                  <a:pt x="38" y="31"/>
                </a:lnTo>
                <a:lnTo>
                  <a:pt x="38" y="60"/>
                </a:lnTo>
                <a:lnTo>
                  <a:pt x="38" y="17"/>
                </a:lnTo>
                <a:lnTo>
                  <a:pt x="38" y="35"/>
                </a:lnTo>
                <a:lnTo>
                  <a:pt x="40" y="29"/>
                </a:lnTo>
                <a:lnTo>
                  <a:pt x="40" y="59"/>
                </a:lnTo>
                <a:lnTo>
                  <a:pt x="40" y="20"/>
                </a:lnTo>
                <a:lnTo>
                  <a:pt x="40" y="43"/>
                </a:lnTo>
                <a:lnTo>
                  <a:pt x="41" y="50"/>
                </a:lnTo>
                <a:lnTo>
                  <a:pt x="41" y="57"/>
                </a:lnTo>
                <a:lnTo>
                  <a:pt x="41" y="20"/>
                </a:lnTo>
                <a:lnTo>
                  <a:pt x="41" y="36"/>
                </a:lnTo>
                <a:lnTo>
                  <a:pt x="43" y="48"/>
                </a:lnTo>
                <a:lnTo>
                  <a:pt x="43" y="48"/>
                </a:lnTo>
                <a:lnTo>
                  <a:pt x="43" y="26"/>
                </a:lnTo>
                <a:lnTo>
                  <a:pt x="43" y="29"/>
                </a:lnTo>
                <a:lnTo>
                  <a:pt x="45" y="30"/>
                </a:lnTo>
                <a:lnTo>
                  <a:pt x="45" y="54"/>
                </a:lnTo>
                <a:lnTo>
                  <a:pt x="45" y="23"/>
                </a:lnTo>
                <a:lnTo>
                  <a:pt x="45" y="45"/>
                </a:lnTo>
                <a:lnTo>
                  <a:pt x="47" y="36"/>
                </a:lnTo>
                <a:lnTo>
                  <a:pt x="47" y="64"/>
                </a:lnTo>
                <a:lnTo>
                  <a:pt x="47" y="22"/>
                </a:lnTo>
                <a:lnTo>
                  <a:pt x="48" y="29"/>
                </a:lnTo>
                <a:lnTo>
                  <a:pt x="48" y="38"/>
                </a:lnTo>
                <a:lnTo>
                  <a:pt x="48" y="5"/>
                </a:lnTo>
                <a:lnTo>
                  <a:pt x="48" y="24"/>
                </a:lnTo>
                <a:lnTo>
                  <a:pt x="50" y="23"/>
                </a:lnTo>
                <a:lnTo>
                  <a:pt x="50" y="47"/>
                </a:lnTo>
                <a:lnTo>
                  <a:pt x="50" y="3"/>
                </a:lnTo>
                <a:lnTo>
                  <a:pt x="50" y="36"/>
                </a:lnTo>
                <a:lnTo>
                  <a:pt x="52" y="42"/>
                </a:lnTo>
                <a:lnTo>
                  <a:pt x="52" y="17"/>
                </a:lnTo>
                <a:lnTo>
                  <a:pt x="52" y="59"/>
                </a:lnTo>
                <a:lnTo>
                  <a:pt x="54" y="53"/>
                </a:lnTo>
                <a:lnTo>
                  <a:pt x="54" y="22"/>
                </a:lnTo>
                <a:lnTo>
                  <a:pt x="54" y="30"/>
                </a:lnTo>
                <a:lnTo>
                  <a:pt x="55" y="27"/>
                </a:lnTo>
                <a:lnTo>
                  <a:pt x="55" y="44"/>
                </a:lnTo>
                <a:lnTo>
                  <a:pt x="55" y="0"/>
                </a:lnTo>
                <a:lnTo>
                  <a:pt x="55" y="29"/>
                </a:lnTo>
                <a:lnTo>
                  <a:pt x="57" y="17"/>
                </a:lnTo>
                <a:lnTo>
                  <a:pt x="57" y="47"/>
                </a:lnTo>
                <a:lnTo>
                  <a:pt x="57" y="45"/>
                </a:lnTo>
                <a:lnTo>
                  <a:pt x="59" y="45"/>
                </a:lnTo>
                <a:lnTo>
                  <a:pt x="59" y="73"/>
                </a:lnTo>
                <a:lnTo>
                  <a:pt x="59" y="31"/>
                </a:lnTo>
                <a:lnTo>
                  <a:pt x="59" y="55"/>
                </a:lnTo>
                <a:lnTo>
                  <a:pt x="61" y="44"/>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2" name="Freeform 108"/>
          <p:cNvSpPr>
            <a:spLocks/>
          </p:cNvSpPr>
          <p:nvPr/>
        </p:nvSpPr>
        <p:spPr bwMode="auto">
          <a:xfrm>
            <a:off x="5951316" y="2471071"/>
            <a:ext cx="378393" cy="376813"/>
          </a:xfrm>
          <a:custGeom>
            <a:avLst/>
            <a:gdLst/>
            <a:ahLst/>
            <a:cxnLst>
              <a:cxn ang="0">
                <a:pos x="0" y="11"/>
              </a:cxn>
              <a:cxn ang="0">
                <a:pos x="1" y="35"/>
              </a:cxn>
              <a:cxn ang="0">
                <a:pos x="3" y="15"/>
              </a:cxn>
              <a:cxn ang="0">
                <a:pos x="3" y="52"/>
              </a:cxn>
              <a:cxn ang="0">
                <a:pos x="5" y="49"/>
              </a:cxn>
              <a:cxn ang="0">
                <a:pos x="6" y="29"/>
              </a:cxn>
              <a:cxn ang="0">
                <a:pos x="8" y="43"/>
              </a:cxn>
              <a:cxn ang="0">
                <a:pos x="10" y="7"/>
              </a:cxn>
              <a:cxn ang="0">
                <a:pos x="12" y="31"/>
              </a:cxn>
              <a:cxn ang="0">
                <a:pos x="13" y="56"/>
              </a:cxn>
              <a:cxn ang="0">
                <a:pos x="15" y="63"/>
              </a:cxn>
              <a:cxn ang="0">
                <a:pos x="17" y="68"/>
              </a:cxn>
              <a:cxn ang="0">
                <a:pos x="17" y="57"/>
              </a:cxn>
              <a:cxn ang="0">
                <a:pos x="19" y="77"/>
              </a:cxn>
              <a:cxn ang="0">
                <a:pos x="20" y="18"/>
              </a:cxn>
              <a:cxn ang="0">
                <a:pos x="22" y="89"/>
              </a:cxn>
              <a:cxn ang="0">
                <a:pos x="24" y="82"/>
              </a:cxn>
              <a:cxn ang="0">
                <a:pos x="26" y="94"/>
              </a:cxn>
              <a:cxn ang="0">
                <a:pos x="27" y="67"/>
              </a:cxn>
              <a:cxn ang="0">
                <a:pos x="27" y="49"/>
              </a:cxn>
              <a:cxn ang="0">
                <a:pos x="29" y="38"/>
              </a:cxn>
              <a:cxn ang="0">
                <a:pos x="31" y="74"/>
              </a:cxn>
              <a:cxn ang="0">
                <a:pos x="33" y="57"/>
              </a:cxn>
              <a:cxn ang="0">
                <a:pos x="34" y="27"/>
              </a:cxn>
              <a:cxn ang="0">
                <a:pos x="36" y="62"/>
              </a:cxn>
              <a:cxn ang="0">
                <a:pos x="36" y="44"/>
              </a:cxn>
              <a:cxn ang="0">
                <a:pos x="38" y="38"/>
              </a:cxn>
              <a:cxn ang="0">
                <a:pos x="40" y="18"/>
              </a:cxn>
              <a:cxn ang="0">
                <a:pos x="41" y="42"/>
              </a:cxn>
              <a:cxn ang="0">
                <a:pos x="43" y="32"/>
              </a:cxn>
              <a:cxn ang="0">
                <a:pos x="43" y="26"/>
              </a:cxn>
              <a:cxn ang="0">
                <a:pos x="45" y="11"/>
              </a:cxn>
              <a:cxn ang="0">
                <a:pos x="47" y="26"/>
              </a:cxn>
              <a:cxn ang="0">
                <a:pos x="48" y="8"/>
              </a:cxn>
              <a:cxn ang="0">
                <a:pos x="48" y="7"/>
              </a:cxn>
              <a:cxn ang="0">
                <a:pos x="50" y="0"/>
              </a:cxn>
              <a:cxn ang="0">
                <a:pos x="52" y="40"/>
              </a:cxn>
              <a:cxn ang="0">
                <a:pos x="53" y="12"/>
              </a:cxn>
              <a:cxn ang="0">
                <a:pos x="53" y="26"/>
              </a:cxn>
              <a:cxn ang="0">
                <a:pos x="55" y="113"/>
              </a:cxn>
              <a:cxn ang="0">
                <a:pos x="57" y="36"/>
              </a:cxn>
              <a:cxn ang="0">
                <a:pos x="59" y="10"/>
              </a:cxn>
            </a:cxnLst>
            <a:rect l="0" t="0" r="r" b="b"/>
            <a:pathLst>
              <a:path w="60" h="113">
                <a:moveTo>
                  <a:pt x="0" y="22"/>
                </a:moveTo>
                <a:lnTo>
                  <a:pt x="0" y="43"/>
                </a:lnTo>
                <a:lnTo>
                  <a:pt x="0" y="11"/>
                </a:lnTo>
                <a:lnTo>
                  <a:pt x="0" y="34"/>
                </a:lnTo>
                <a:lnTo>
                  <a:pt x="1" y="24"/>
                </a:lnTo>
                <a:lnTo>
                  <a:pt x="1" y="35"/>
                </a:lnTo>
                <a:lnTo>
                  <a:pt x="1" y="4"/>
                </a:lnTo>
                <a:lnTo>
                  <a:pt x="1" y="19"/>
                </a:lnTo>
                <a:lnTo>
                  <a:pt x="3" y="15"/>
                </a:lnTo>
                <a:lnTo>
                  <a:pt x="3" y="63"/>
                </a:lnTo>
                <a:lnTo>
                  <a:pt x="3" y="7"/>
                </a:lnTo>
                <a:lnTo>
                  <a:pt x="3" y="52"/>
                </a:lnTo>
                <a:lnTo>
                  <a:pt x="5" y="48"/>
                </a:lnTo>
                <a:lnTo>
                  <a:pt x="5" y="24"/>
                </a:lnTo>
                <a:lnTo>
                  <a:pt x="5" y="49"/>
                </a:lnTo>
                <a:lnTo>
                  <a:pt x="6" y="51"/>
                </a:lnTo>
                <a:lnTo>
                  <a:pt x="6" y="55"/>
                </a:lnTo>
                <a:lnTo>
                  <a:pt x="6" y="29"/>
                </a:lnTo>
                <a:lnTo>
                  <a:pt x="6" y="35"/>
                </a:lnTo>
                <a:lnTo>
                  <a:pt x="8" y="42"/>
                </a:lnTo>
                <a:lnTo>
                  <a:pt x="8" y="43"/>
                </a:lnTo>
                <a:lnTo>
                  <a:pt x="8" y="6"/>
                </a:lnTo>
                <a:lnTo>
                  <a:pt x="8" y="8"/>
                </a:lnTo>
                <a:lnTo>
                  <a:pt x="10" y="7"/>
                </a:lnTo>
                <a:lnTo>
                  <a:pt x="10" y="51"/>
                </a:lnTo>
                <a:lnTo>
                  <a:pt x="10" y="37"/>
                </a:lnTo>
                <a:lnTo>
                  <a:pt x="12" y="31"/>
                </a:lnTo>
                <a:lnTo>
                  <a:pt x="12" y="17"/>
                </a:lnTo>
                <a:lnTo>
                  <a:pt x="12" y="64"/>
                </a:lnTo>
                <a:lnTo>
                  <a:pt x="13" y="56"/>
                </a:lnTo>
                <a:lnTo>
                  <a:pt x="13" y="42"/>
                </a:lnTo>
                <a:lnTo>
                  <a:pt x="13" y="80"/>
                </a:lnTo>
                <a:lnTo>
                  <a:pt x="15" y="63"/>
                </a:lnTo>
                <a:lnTo>
                  <a:pt x="15" y="45"/>
                </a:lnTo>
                <a:lnTo>
                  <a:pt x="15" y="76"/>
                </a:lnTo>
                <a:lnTo>
                  <a:pt x="17" y="68"/>
                </a:lnTo>
                <a:lnTo>
                  <a:pt x="17" y="76"/>
                </a:lnTo>
                <a:lnTo>
                  <a:pt x="17" y="37"/>
                </a:lnTo>
                <a:lnTo>
                  <a:pt x="17" y="57"/>
                </a:lnTo>
                <a:lnTo>
                  <a:pt x="19" y="53"/>
                </a:lnTo>
                <a:lnTo>
                  <a:pt x="19" y="92"/>
                </a:lnTo>
                <a:lnTo>
                  <a:pt x="19" y="77"/>
                </a:lnTo>
                <a:lnTo>
                  <a:pt x="20" y="79"/>
                </a:lnTo>
                <a:lnTo>
                  <a:pt x="20" y="100"/>
                </a:lnTo>
                <a:lnTo>
                  <a:pt x="20" y="18"/>
                </a:lnTo>
                <a:lnTo>
                  <a:pt x="20" y="48"/>
                </a:lnTo>
                <a:lnTo>
                  <a:pt x="22" y="53"/>
                </a:lnTo>
                <a:lnTo>
                  <a:pt x="22" y="89"/>
                </a:lnTo>
                <a:lnTo>
                  <a:pt x="22" y="40"/>
                </a:lnTo>
                <a:lnTo>
                  <a:pt x="22" y="88"/>
                </a:lnTo>
                <a:lnTo>
                  <a:pt x="24" y="82"/>
                </a:lnTo>
                <a:lnTo>
                  <a:pt x="24" y="26"/>
                </a:lnTo>
                <a:lnTo>
                  <a:pt x="24" y="102"/>
                </a:lnTo>
                <a:lnTo>
                  <a:pt x="26" y="94"/>
                </a:lnTo>
                <a:lnTo>
                  <a:pt x="26" y="49"/>
                </a:lnTo>
                <a:lnTo>
                  <a:pt x="26" y="60"/>
                </a:lnTo>
                <a:lnTo>
                  <a:pt x="27" y="67"/>
                </a:lnTo>
                <a:lnTo>
                  <a:pt x="27" y="70"/>
                </a:lnTo>
                <a:lnTo>
                  <a:pt x="27" y="10"/>
                </a:lnTo>
                <a:lnTo>
                  <a:pt x="27" y="49"/>
                </a:lnTo>
                <a:lnTo>
                  <a:pt x="29" y="43"/>
                </a:lnTo>
                <a:lnTo>
                  <a:pt x="29" y="68"/>
                </a:lnTo>
                <a:lnTo>
                  <a:pt x="29" y="38"/>
                </a:lnTo>
                <a:lnTo>
                  <a:pt x="29" y="46"/>
                </a:lnTo>
                <a:lnTo>
                  <a:pt x="31" y="64"/>
                </a:lnTo>
                <a:lnTo>
                  <a:pt x="31" y="74"/>
                </a:lnTo>
                <a:lnTo>
                  <a:pt x="31" y="44"/>
                </a:lnTo>
                <a:lnTo>
                  <a:pt x="31" y="55"/>
                </a:lnTo>
                <a:lnTo>
                  <a:pt x="33" y="57"/>
                </a:lnTo>
                <a:lnTo>
                  <a:pt x="33" y="85"/>
                </a:lnTo>
                <a:lnTo>
                  <a:pt x="33" y="26"/>
                </a:lnTo>
                <a:lnTo>
                  <a:pt x="34" y="27"/>
                </a:lnTo>
                <a:lnTo>
                  <a:pt x="34" y="82"/>
                </a:lnTo>
                <a:lnTo>
                  <a:pt x="34" y="61"/>
                </a:lnTo>
                <a:lnTo>
                  <a:pt x="36" y="62"/>
                </a:lnTo>
                <a:lnTo>
                  <a:pt x="36" y="68"/>
                </a:lnTo>
                <a:lnTo>
                  <a:pt x="36" y="41"/>
                </a:lnTo>
                <a:lnTo>
                  <a:pt x="36" y="44"/>
                </a:lnTo>
                <a:lnTo>
                  <a:pt x="38" y="69"/>
                </a:lnTo>
                <a:lnTo>
                  <a:pt x="38" y="31"/>
                </a:lnTo>
                <a:lnTo>
                  <a:pt x="38" y="38"/>
                </a:lnTo>
                <a:lnTo>
                  <a:pt x="40" y="35"/>
                </a:lnTo>
                <a:lnTo>
                  <a:pt x="40" y="49"/>
                </a:lnTo>
                <a:lnTo>
                  <a:pt x="40" y="18"/>
                </a:lnTo>
                <a:lnTo>
                  <a:pt x="40" y="25"/>
                </a:lnTo>
                <a:lnTo>
                  <a:pt x="41" y="33"/>
                </a:lnTo>
                <a:lnTo>
                  <a:pt x="41" y="42"/>
                </a:lnTo>
                <a:lnTo>
                  <a:pt x="41" y="18"/>
                </a:lnTo>
                <a:lnTo>
                  <a:pt x="41" y="25"/>
                </a:lnTo>
                <a:lnTo>
                  <a:pt x="43" y="32"/>
                </a:lnTo>
                <a:lnTo>
                  <a:pt x="43" y="45"/>
                </a:lnTo>
                <a:lnTo>
                  <a:pt x="43" y="20"/>
                </a:lnTo>
                <a:lnTo>
                  <a:pt x="43" y="26"/>
                </a:lnTo>
                <a:lnTo>
                  <a:pt x="45" y="25"/>
                </a:lnTo>
                <a:lnTo>
                  <a:pt x="45" y="37"/>
                </a:lnTo>
                <a:lnTo>
                  <a:pt x="45" y="11"/>
                </a:lnTo>
                <a:lnTo>
                  <a:pt x="45" y="19"/>
                </a:lnTo>
                <a:lnTo>
                  <a:pt x="47" y="17"/>
                </a:lnTo>
                <a:lnTo>
                  <a:pt x="47" y="26"/>
                </a:lnTo>
                <a:lnTo>
                  <a:pt x="47" y="4"/>
                </a:lnTo>
                <a:lnTo>
                  <a:pt x="47" y="13"/>
                </a:lnTo>
                <a:lnTo>
                  <a:pt x="48" y="8"/>
                </a:lnTo>
                <a:lnTo>
                  <a:pt x="48" y="57"/>
                </a:lnTo>
                <a:lnTo>
                  <a:pt x="48" y="3"/>
                </a:lnTo>
                <a:lnTo>
                  <a:pt x="48" y="7"/>
                </a:lnTo>
                <a:lnTo>
                  <a:pt x="50" y="18"/>
                </a:lnTo>
                <a:lnTo>
                  <a:pt x="50" y="29"/>
                </a:lnTo>
                <a:lnTo>
                  <a:pt x="50" y="0"/>
                </a:lnTo>
                <a:lnTo>
                  <a:pt x="50" y="16"/>
                </a:lnTo>
                <a:lnTo>
                  <a:pt x="52" y="21"/>
                </a:lnTo>
                <a:lnTo>
                  <a:pt x="52" y="40"/>
                </a:lnTo>
                <a:lnTo>
                  <a:pt x="52" y="8"/>
                </a:lnTo>
                <a:lnTo>
                  <a:pt x="52" y="23"/>
                </a:lnTo>
                <a:lnTo>
                  <a:pt x="53" y="12"/>
                </a:lnTo>
                <a:lnTo>
                  <a:pt x="53" y="31"/>
                </a:lnTo>
                <a:lnTo>
                  <a:pt x="53" y="1"/>
                </a:lnTo>
                <a:lnTo>
                  <a:pt x="53" y="26"/>
                </a:lnTo>
                <a:lnTo>
                  <a:pt x="55" y="24"/>
                </a:lnTo>
                <a:lnTo>
                  <a:pt x="55" y="12"/>
                </a:lnTo>
                <a:lnTo>
                  <a:pt x="55" y="113"/>
                </a:lnTo>
                <a:lnTo>
                  <a:pt x="57" y="97"/>
                </a:lnTo>
                <a:lnTo>
                  <a:pt x="57" y="106"/>
                </a:lnTo>
                <a:lnTo>
                  <a:pt x="57" y="36"/>
                </a:lnTo>
                <a:lnTo>
                  <a:pt x="57" y="63"/>
                </a:lnTo>
                <a:lnTo>
                  <a:pt x="59" y="78"/>
                </a:lnTo>
                <a:lnTo>
                  <a:pt x="59" y="10"/>
                </a:lnTo>
                <a:lnTo>
                  <a:pt x="59" y="22"/>
                </a:lnTo>
                <a:lnTo>
                  <a:pt x="60" y="32"/>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3" name="Freeform 109"/>
          <p:cNvSpPr>
            <a:spLocks/>
          </p:cNvSpPr>
          <p:nvPr/>
        </p:nvSpPr>
        <p:spPr bwMode="auto">
          <a:xfrm>
            <a:off x="6329705" y="2347688"/>
            <a:ext cx="378393" cy="576892"/>
          </a:xfrm>
          <a:custGeom>
            <a:avLst/>
            <a:gdLst/>
            <a:ahLst/>
            <a:cxnLst>
              <a:cxn ang="0">
                <a:pos x="0" y="26"/>
              </a:cxn>
              <a:cxn ang="0">
                <a:pos x="2" y="24"/>
              </a:cxn>
              <a:cxn ang="0">
                <a:pos x="4" y="7"/>
              </a:cxn>
              <a:cxn ang="0">
                <a:pos x="6" y="111"/>
              </a:cxn>
              <a:cxn ang="0">
                <a:pos x="7" y="37"/>
              </a:cxn>
              <a:cxn ang="0">
                <a:pos x="7" y="33"/>
              </a:cxn>
              <a:cxn ang="0">
                <a:pos x="9" y="22"/>
              </a:cxn>
              <a:cxn ang="0">
                <a:pos x="11" y="25"/>
              </a:cxn>
              <a:cxn ang="0">
                <a:pos x="13" y="157"/>
              </a:cxn>
              <a:cxn ang="0">
                <a:pos x="14" y="116"/>
              </a:cxn>
              <a:cxn ang="0">
                <a:pos x="16" y="73"/>
              </a:cxn>
              <a:cxn ang="0">
                <a:pos x="18" y="38"/>
              </a:cxn>
              <a:cxn ang="0">
                <a:pos x="18" y="35"/>
              </a:cxn>
              <a:cxn ang="0">
                <a:pos x="20" y="6"/>
              </a:cxn>
              <a:cxn ang="0">
                <a:pos x="21" y="106"/>
              </a:cxn>
              <a:cxn ang="0">
                <a:pos x="23" y="83"/>
              </a:cxn>
              <a:cxn ang="0">
                <a:pos x="25" y="41"/>
              </a:cxn>
              <a:cxn ang="0">
                <a:pos x="25" y="57"/>
              </a:cxn>
              <a:cxn ang="0">
                <a:pos x="27" y="40"/>
              </a:cxn>
              <a:cxn ang="0">
                <a:pos x="28" y="63"/>
              </a:cxn>
              <a:cxn ang="0">
                <a:pos x="30" y="51"/>
              </a:cxn>
              <a:cxn ang="0">
                <a:pos x="30" y="70"/>
              </a:cxn>
              <a:cxn ang="0">
                <a:pos x="32" y="71"/>
              </a:cxn>
              <a:cxn ang="0">
                <a:pos x="33" y="78"/>
              </a:cxn>
              <a:cxn ang="0">
                <a:pos x="35" y="26"/>
              </a:cxn>
              <a:cxn ang="0">
                <a:pos x="35" y="41"/>
              </a:cxn>
              <a:cxn ang="0">
                <a:pos x="37" y="96"/>
              </a:cxn>
              <a:cxn ang="0">
                <a:pos x="39" y="38"/>
              </a:cxn>
              <a:cxn ang="0">
                <a:pos x="40" y="77"/>
              </a:cxn>
              <a:cxn ang="0">
                <a:pos x="42" y="33"/>
              </a:cxn>
              <a:cxn ang="0">
                <a:pos x="44" y="69"/>
              </a:cxn>
              <a:cxn ang="0">
                <a:pos x="44" y="58"/>
              </a:cxn>
              <a:cxn ang="0">
                <a:pos x="46" y="44"/>
              </a:cxn>
              <a:cxn ang="0">
                <a:pos x="47" y="27"/>
              </a:cxn>
              <a:cxn ang="0">
                <a:pos x="49" y="75"/>
              </a:cxn>
              <a:cxn ang="0">
                <a:pos x="51" y="77"/>
              </a:cxn>
              <a:cxn ang="0">
                <a:pos x="51" y="23"/>
              </a:cxn>
              <a:cxn ang="0">
                <a:pos x="53" y="0"/>
              </a:cxn>
              <a:cxn ang="0">
                <a:pos x="54" y="100"/>
              </a:cxn>
              <a:cxn ang="0">
                <a:pos x="56" y="68"/>
              </a:cxn>
              <a:cxn ang="0">
                <a:pos x="56" y="58"/>
              </a:cxn>
              <a:cxn ang="0">
                <a:pos x="58" y="43"/>
              </a:cxn>
            </a:cxnLst>
            <a:rect l="0" t="0" r="r" b="b"/>
            <a:pathLst>
              <a:path w="60" h="173">
                <a:moveTo>
                  <a:pt x="0" y="69"/>
                </a:moveTo>
                <a:lnTo>
                  <a:pt x="0" y="4"/>
                </a:lnTo>
                <a:lnTo>
                  <a:pt x="0" y="26"/>
                </a:lnTo>
                <a:lnTo>
                  <a:pt x="2" y="35"/>
                </a:lnTo>
                <a:lnTo>
                  <a:pt x="2" y="58"/>
                </a:lnTo>
                <a:lnTo>
                  <a:pt x="2" y="24"/>
                </a:lnTo>
                <a:lnTo>
                  <a:pt x="4" y="18"/>
                </a:lnTo>
                <a:lnTo>
                  <a:pt x="4" y="131"/>
                </a:lnTo>
                <a:lnTo>
                  <a:pt x="4" y="7"/>
                </a:lnTo>
                <a:lnTo>
                  <a:pt x="4" y="103"/>
                </a:lnTo>
                <a:lnTo>
                  <a:pt x="6" y="106"/>
                </a:lnTo>
                <a:lnTo>
                  <a:pt x="6" y="111"/>
                </a:lnTo>
                <a:lnTo>
                  <a:pt x="6" y="29"/>
                </a:lnTo>
                <a:lnTo>
                  <a:pt x="6" y="48"/>
                </a:lnTo>
                <a:lnTo>
                  <a:pt x="7" y="37"/>
                </a:lnTo>
                <a:lnTo>
                  <a:pt x="7" y="40"/>
                </a:lnTo>
                <a:lnTo>
                  <a:pt x="7" y="8"/>
                </a:lnTo>
                <a:lnTo>
                  <a:pt x="7" y="33"/>
                </a:lnTo>
                <a:lnTo>
                  <a:pt x="9" y="38"/>
                </a:lnTo>
                <a:lnTo>
                  <a:pt x="9" y="56"/>
                </a:lnTo>
                <a:lnTo>
                  <a:pt x="9" y="22"/>
                </a:lnTo>
                <a:lnTo>
                  <a:pt x="9" y="37"/>
                </a:lnTo>
                <a:lnTo>
                  <a:pt x="11" y="40"/>
                </a:lnTo>
                <a:lnTo>
                  <a:pt x="11" y="25"/>
                </a:lnTo>
                <a:lnTo>
                  <a:pt x="11" y="63"/>
                </a:lnTo>
                <a:lnTo>
                  <a:pt x="13" y="64"/>
                </a:lnTo>
                <a:lnTo>
                  <a:pt x="13" y="157"/>
                </a:lnTo>
                <a:lnTo>
                  <a:pt x="13" y="43"/>
                </a:lnTo>
                <a:lnTo>
                  <a:pt x="13" y="131"/>
                </a:lnTo>
                <a:lnTo>
                  <a:pt x="14" y="116"/>
                </a:lnTo>
                <a:lnTo>
                  <a:pt x="14" y="73"/>
                </a:lnTo>
                <a:lnTo>
                  <a:pt x="14" y="80"/>
                </a:lnTo>
                <a:lnTo>
                  <a:pt x="16" y="73"/>
                </a:lnTo>
                <a:lnTo>
                  <a:pt x="16" y="93"/>
                </a:lnTo>
                <a:lnTo>
                  <a:pt x="16" y="33"/>
                </a:lnTo>
                <a:lnTo>
                  <a:pt x="18" y="38"/>
                </a:lnTo>
                <a:lnTo>
                  <a:pt x="18" y="47"/>
                </a:lnTo>
                <a:lnTo>
                  <a:pt x="18" y="0"/>
                </a:lnTo>
                <a:lnTo>
                  <a:pt x="18" y="35"/>
                </a:lnTo>
                <a:lnTo>
                  <a:pt x="20" y="44"/>
                </a:lnTo>
                <a:lnTo>
                  <a:pt x="20" y="84"/>
                </a:lnTo>
                <a:lnTo>
                  <a:pt x="20" y="6"/>
                </a:lnTo>
                <a:lnTo>
                  <a:pt x="20" y="10"/>
                </a:lnTo>
                <a:lnTo>
                  <a:pt x="21" y="16"/>
                </a:lnTo>
                <a:lnTo>
                  <a:pt x="21" y="106"/>
                </a:lnTo>
                <a:lnTo>
                  <a:pt x="21" y="62"/>
                </a:lnTo>
                <a:lnTo>
                  <a:pt x="23" y="69"/>
                </a:lnTo>
                <a:lnTo>
                  <a:pt x="23" y="83"/>
                </a:lnTo>
                <a:lnTo>
                  <a:pt x="23" y="37"/>
                </a:lnTo>
                <a:lnTo>
                  <a:pt x="23" y="44"/>
                </a:lnTo>
                <a:lnTo>
                  <a:pt x="25" y="41"/>
                </a:lnTo>
                <a:lnTo>
                  <a:pt x="25" y="65"/>
                </a:lnTo>
                <a:lnTo>
                  <a:pt x="25" y="40"/>
                </a:lnTo>
                <a:lnTo>
                  <a:pt x="25" y="57"/>
                </a:lnTo>
                <a:lnTo>
                  <a:pt x="27" y="58"/>
                </a:lnTo>
                <a:lnTo>
                  <a:pt x="27" y="60"/>
                </a:lnTo>
                <a:lnTo>
                  <a:pt x="27" y="40"/>
                </a:lnTo>
                <a:lnTo>
                  <a:pt x="27" y="51"/>
                </a:lnTo>
                <a:lnTo>
                  <a:pt x="28" y="45"/>
                </a:lnTo>
                <a:lnTo>
                  <a:pt x="28" y="63"/>
                </a:lnTo>
                <a:lnTo>
                  <a:pt x="28" y="41"/>
                </a:lnTo>
                <a:lnTo>
                  <a:pt x="28" y="44"/>
                </a:lnTo>
                <a:lnTo>
                  <a:pt x="30" y="51"/>
                </a:lnTo>
                <a:lnTo>
                  <a:pt x="30" y="160"/>
                </a:lnTo>
                <a:lnTo>
                  <a:pt x="30" y="40"/>
                </a:lnTo>
                <a:lnTo>
                  <a:pt x="30" y="70"/>
                </a:lnTo>
                <a:lnTo>
                  <a:pt x="32" y="78"/>
                </a:lnTo>
                <a:lnTo>
                  <a:pt x="32" y="93"/>
                </a:lnTo>
                <a:lnTo>
                  <a:pt x="32" y="71"/>
                </a:lnTo>
                <a:lnTo>
                  <a:pt x="32" y="79"/>
                </a:lnTo>
                <a:lnTo>
                  <a:pt x="33" y="72"/>
                </a:lnTo>
                <a:lnTo>
                  <a:pt x="33" y="78"/>
                </a:lnTo>
                <a:lnTo>
                  <a:pt x="33" y="21"/>
                </a:lnTo>
                <a:lnTo>
                  <a:pt x="33" y="25"/>
                </a:lnTo>
                <a:lnTo>
                  <a:pt x="35" y="26"/>
                </a:lnTo>
                <a:lnTo>
                  <a:pt x="35" y="43"/>
                </a:lnTo>
                <a:lnTo>
                  <a:pt x="35" y="14"/>
                </a:lnTo>
                <a:lnTo>
                  <a:pt x="35" y="41"/>
                </a:lnTo>
                <a:lnTo>
                  <a:pt x="37" y="44"/>
                </a:lnTo>
                <a:lnTo>
                  <a:pt x="37" y="40"/>
                </a:lnTo>
                <a:lnTo>
                  <a:pt x="37" y="96"/>
                </a:lnTo>
                <a:lnTo>
                  <a:pt x="39" y="106"/>
                </a:lnTo>
                <a:lnTo>
                  <a:pt x="39" y="109"/>
                </a:lnTo>
                <a:lnTo>
                  <a:pt x="39" y="38"/>
                </a:lnTo>
                <a:lnTo>
                  <a:pt x="39" y="44"/>
                </a:lnTo>
                <a:lnTo>
                  <a:pt x="40" y="36"/>
                </a:lnTo>
                <a:lnTo>
                  <a:pt x="40" y="77"/>
                </a:lnTo>
                <a:lnTo>
                  <a:pt x="40" y="30"/>
                </a:lnTo>
                <a:lnTo>
                  <a:pt x="40" y="38"/>
                </a:lnTo>
                <a:lnTo>
                  <a:pt x="42" y="33"/>
                </a:lnTo>
                <a:lnTo>
                  <a:pt x="42" y="74"/>
                </a:lnTo>
                <a:lnTo>
                  <a:pt x="42" y="73"/>
                </a:lnTo>
                <a:lnTo>
                  <a:pt x="44" y="69"/>
                </a:lnTo>
                <a:lnTo>
                  <a:pt x="44" y="90"/>
                </a:lnTo>
                <a:lnTo>
                  <a:pt x="44" y="39"/>
                </a:lnTo>
                <a:lnTo>
                  <a:pt x="44" y="58"/>
                </a:lnTo>
                <a:lnTo>
                  <a:pt x="46" y="60"/>
                </a:lnTo>
                <a:lnTo>
                  <a:pt x="46" y="173"/>
                </a:lnTo>
                <a:lnTo>
                  <a:pt x="46" y="44"/>
                </a:lnTo>
                <a:lnTo>
                  <a:pt x="46" y="150"/>
                </a:lnTo>
                <a:lnTo>
                  <a:pt x="47" y="138"/>
                </a:lnTo>
                <a:lnTo>
                  <a:pt x="47" y="27"/>
                </a:lnTo>
                <a:lnTo>
                  <a:pt x="47" y="51"/>
                </a:lnTo>
                <a:lnTo>
                  <a:pt x="49" y="50"/>
                </a:lnTo>
                <a:lnTo>
                  <a:pt x="49" y="75"/>
                </a:lnTo>
                <a:lnTo>
                  <a:pt x="49" y="36"/>
                </a:lnTo>
                <a:lnTo>
                  <a:pt x="49" y="66"/>
                </a:lnTo>
                <a:lnTo>
                  <a:pt x="51" y="77"/>
                </a:lnTo>
                <a:lnTo>
                  <a:pt x="51" y="107"/>
                </a:lnTo>
                <a:lnTo>
                  <a:pt x="51" y="14"/>
                </a:lnTo>
                <a:lnTo>
                  <a:pt x="51" y="23"/>
                </a:lnTo>
                <a:lnTo>
                  <a:pt x="53" y="26"/>
                </a:lnTo>
                <a:lnTo>
                  <a:pt x="53" y="32"/>
                </a:lnTo>
                <a:lnTo>
                  <a:pt x="53" y="0"/>
                </a:lnTo>
                <a:lnTo>
                  <a:pt x="53" y="14"/>
                </a:lnTo>
                <a:lnTo>
                  <a:pt x="54" y="28"/>
                </a:lnTo>
                <a:lnTo>
                  <a:pt x="54" y="100"/>
                </a:lnTo>
                <a:lnTo>
                  <a:pt x="54" y="26"/>
                </a:lnTo>
                <a:lnTo>
                  <a:pt x="54" y="77"/>
                </a:lnTo>
                <a:lnTo>
                  <a:pt x="56" y="68"/>
                </a:lnTo>
                <a:lnTo>
                  <a:pt x="56" y="80"/>
                </a:lnTo>
                <a:lnTo>
                  <a:pt x="56" y="53"/>
                </a:lnTo>
                <a:lnTo>
                  <a:pt x="56" y="58"/>
                </a:lnTo>
                <a:lnTo>
                  <a:pt x="58" y="63"/>
                </a:lnTo>
                <a:lnTo>
                  <a:pt x="58" y="70"/>
                </a:lnTo>
                <a:lnTo>
                  <a:pt x="58" y="43"/>
                </a:lnTo>
                <a:lnTo>
                  <a:pt x="58" y="65"/>
                </a:lnTo>
                <a:lnTo>
                  <a:pt x="60" y="66"/>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4" name="Freeform 110"/>
          <p:cNvSpPr>
            <a:spLocks/>
          </p:cNvSpPr>
          <p:nvPr/>
        </p:nvSpPr>
        <p:spPr bwMode="auto">
          <a:xfrm>
            <a:off x="6708098" y="2264322"/>
            <a:ext cx="372081" cy="676931"/>
          </a:xfrm>
          <a:custGeom>
            <a:avLst/>
            <a:gdLst/>
            <a:ahLst/>
            <a:cxnLst>
              <a:cxn ang="0">
                <a:pos x="0" y="67"/>
              </a:cxn>
              <a:cxn ang="0">
                <a:pos x="1" y="90"/>
              </a:cxn>
              <a:cxn ang="0">
                <a:pos x="3" y="82"/>
              </a:cxn>
              <a:cxn ang="0">
                <a:pos x="3" y="108"/>
              </a:cxn>
              <a:cxn ang="0">
                <a:pos x="5" y="90"/>
              </a:cxn>
              <a:cxn ang="0">
                <a:pos x="7" y="115"/>
              </a:cxn>
              <a:cxn ang="0">
                <a:pos x="8" y="51"/>
              </a:cxn>
              <a:cxn ang="0">
                <a:pos x="10" y="13"/>
              </a:cxn>
              <a:cxn ang="0">
                <a:pos x="12" y="136"/>
              </a:cxn>
              <a:cxn ang="0">
                <a:pos x="13" y="90"/>
              </a:cxn>
              <a:cxn ang="0">
                <a:pos x="15" y="64"/>
              </a:cxn>
              <a:cxn ang="0">
                <a:pos x="15" y="63"/>
              </a:cxn>
              <a:cxn ang="0">
                <a:pos x="17" y="57"/>
              </a:cxn>
              <a:cxn ang="0">
                <a:pos x="19" y="82"/>
              </a:cxn>
              <a:cxn ang="0">
                <a:pos x="20" y="59"/>
              </a:cxn>
              <a:cxn ang="0">
                <a:pos x="20" y="72"/>
              </a:cxn>
              <a:cxn ang="0">
                <a:pos x="22" y="9"/>
              </a:cxn>
              <a:cxn ang="0">
                <a:pos x="24" y="0"/>
              </a:cxn>
              <a:cxn ang="0">
                <a:pos x="26" y="84"/>
              </a:cxn>
              <a:cxn ang="0">
                <a:pos x="27" y="104"/>
              </a:cxn>
              <a:cxn ang="0">
                <a:pos x="29" y="152"/>
              </a:cxn>
              <a:cxn ang="0">
                <a:pos x="29" y="60"/>
              </a:cxn>
              <a:cxn ang="0">
                <a:pos x="31" y="43"/>
              </a:cxn>
              <a:cxn ang="0">
                <a:pos x="33" y="112"/>
              </a:cxn>
              <a:cxn ang="0">
                <a:pos x="34" y="71"/>
              </a:cxn>
              <a:cxn ang="0">
                <a:pos x="34" y="129"/>
              </a:cxn>
              <a:cxn ang="0">
                <a:pos x="36" y="100"/>
              </a:cxn>
              <a:cxn ang="0">
                <a:pos x="38" y="121"/>
              </a:cxn>
              <a:cxn ang="0">
                <a:pos x="40" y="80"/>
              </a:cxn>
              <a:cxn ang="0">
                <a:pos x="41" y="84"/>
              </a:cxn>
              <a:cxn ang="0">
                <a:pos x="43" y="87"/>
              </a:cxn>
              <a:cxn ang="0">
                <a:pos x="43" y="87"/>
              </a:cxn>
              <a:cxn ang="0">
                <a:pos x="45" y="72"/>
              </a:cxn>
              <a:cxn ang="0">
                <a:pos x="47" y="133"/>
              </a:cxn>
              <a:cxn ang="0">
                <a:pos x="48" y="118"/>
              </a:cxn>
              <a:cxn ang="0">
                <a:pos x="48" y="119"/>
              </a:cxn>
              <a:cxn ang="0">
                <a:pos x="50" y="91"/>
              </a:cxn>
              <a:cxn ang="0">
                <a:pos x="52" y="82"/>
              </a:cxn>
              <a:cxn ang="0">
                <a:pos x="53" y="127"/>
              </a:cxn>
              <a:cxn ang="0">
                <a:pos x="55" y="75"/>
              </a:cxn>
              <a:cxn ang="0">
                <a:pos x="57" y="67"/>
              </a:cxn>
              <a:cxn ang="0">
                <a:pos x="59" y="117"/>
              </a:cxn>
            </a:cxnLst>
            <a:rect l="0" t="0" r="r" b="b"/>
            <a:pathLst>
              <a:path w="59" h="203">
                <a:moveTo>
                  <a:pt x="0" y="91"/>
                </a:moveTo>
                <a:lnTo>
                  <a:pt x="0" y="92"/>
                </a:lnTo>
                <a:lnTo>
                  <a:pt x="0" y="67"/>
                </a:lnTo>
                <a:lnTo>
                  <a:pt x="0" y="80"/>
                </a:lnTo>
                <a:lnTo>
                  <a:pt x="1" y="72"/>
                </a:lnTo>
                <a:lnTo>
                  <a:pt x="1" y="90"/>
                </a:lnTo>
                <a:lnTo>
                  <a:pt x="1" y="63"/>
                </a:lnTo>
                <a:lnTo>
                  <a:pt x="1" y="75"/>
                </a:lnTo>
                <a:lnTo>
                  <a:pt x="3" y="82"/>
                </a:lnTo>
                <a:lnTo>
                  <a:pt x="3" y="203"/>
                </a:lnTo>
                <a:lnTo>
                  <a:pt x="3" y="71"/>
                </a:lnTo>
                <a:lnTo>
                  <a:pt x="3" y="108"/>
                </a:lnTo>
                <a:lnTo>
                  <a:pt x="5" y="112"/>
                </a:lnTo>
                <a:lnTo>
                  <a:pt x="5" y="173"/>
                </a:lnTo>
                <a:lnTo>
                  <a:pt x="5" y="90"/>
                </a:lnTo>
                <a:lnTo>
                  <a:pt x="5" y="95"/>
                </a:lnTo>
                <a:lnTo>
                  <a:pt x="7" y="88"/>
                </a:lnTo>
                <a:lnTo>
                  <a:pt x="7" y="115"/>
                </a:lnTo>
                <a:lnTo>
                  <a:pt x="7" y="46"/>
                </a:lnTo>
                <a:lnTo>
                  <a:pt x="8" y="38"/>
                </a:lnTo>
                <a:lnTo>
                  <a:pt x="8" y="51"/>
                </a:lnTo>
                <a:lnTo>
                  <a:pt x="8" y="20"/>
                </a:lnTo>
                <a:lnTo>
                  <a:pt x="10" y="22"/>
                </a:lnTo>
                <a:lnTo>
                  <a:pt x="10" y="13"/>
                </a:lnTo>
                <a:lnTo>
                  <a:pt x="10" y="45"/>
                </a:lnTo>
                <a:lnTo>
                  <a:pt x="12" y="48"/>
                </a:lnTo>
                <a:lnTo>
                  <a:pt x="12" y="136"/>
                </a:lnTo>
                <a:lnTo>
                  <a:pt x="12" y="73"/>
                </a:lnTo>
                <a:lnTo>
                  <a:pt x="13" y="64"/>
                </a:lnTo>
                <a:lnTo>
                  <a:pt x="13" y="90"/>
                </a:lnTo>
                <a:lnTo>
                  <a:pt x="13" y="42"/>
                </a:lnTo>
                <a:lnTo>
                  <a:pt x="13" y="58"/>
                </a:lnTo>
                <a:lnTo>
                  <a:pt x="15" y="64"/>
                </a:lnTo>
                <a:lnTo>
                  <a:pt x="15" y="99"/>
                </a:lnTo>
                <a:lnTo>
                  <a:pt x="15" y="57"/>
                </a:lnTo>
                <a:lnTo>
                  <a:pt x="15" y="63"/>
                </a:lnTo>
                <a:lnTo>
                  <a:pt x="17" y="57"/>
                </a:lnTo>
                <a:lnTo>
                  <a:pt x="17" y="88"/>
                </a:lnTo>
                <a:lnTo>
                  <a:pt x="17" y="57"/>
                </a:lnTo>
                <a:lnTo>
                  <a:pt x="17" y="76"/>
                </a:lnTo>
                <a:lnTo>
                  <a:pt x="19" y="82"/>
                </a:lnTo>
                <a:lnTo>
                  <a:pt x="19" y="82"/>
                </a:lnTo>
                <a:lnTo>
                  <a:pt x="19" y="32"/>
                </a:lnTo>
                <a:lnTo>
                  <a:pt x="19" y="62"/>
                </a:lnTo>
                <a:lnTo>
                  <a:pt x="20" y="59"/>
                </a:lnTo>
                <a:lnTo>
                  <a:pt x="20" y="113"/>
                </a:lnTo>
                <a:lnTo>
                  <a:pt x="20" y="51"/>
                </a:lnTo>
                <a:lnTo>
                  <a:pt x="20" y="72"/>
                </a:lnTo>
                <a:lnTo>
                  <a:pt x="22" y="65"/>
                </a:lnTo>
                <a:lnTo>
                  <a:pt x="22" y="147"/>
                </a:lnTo>
                <a:lnTo>
                  <a:pt x="22" y="9"/>
                </a:lnTo>
                <a:lnTo>
                  <a:pt x="24" y="8"/>
                </a:lnTo>
                <a:lnTo>
                  <a:pt x="24" y="122"/>
                </a:lnTo>
                <a:lnTo>
                  <a:pt x="24" y="0"/>
                </a:lnTo>
                <a:lnTo>
                  <a:pt x="24" y="60"/>
                </a:lnTo>
                <a:lnTo>
                  <a:pt x="26" y="57"/>
                </a:lnTo>
                <a:lnTo>
                  <a:pt x="26" y="84"/>
                </a:lnTo>
                <a:lnTo>
                  <a:pt x="26" y="37"/>
                </a:lnTo>
                <a:lnTo>
                  <a:pt x="26" y="83"/>
                </a:lnTo>
                <a:lnTo>
                  <a:pt x="27" y="104"/>
                </a:lnTo>
                <a:lnTo>
                  <a:pt x="27" y="161"/>
                </a:lnTo>
                <a:lnTo>
                  <a:pt x="27" y="157"/>
                </a:lnTo>
                <a:lnTo>
                  <a:pt x="29" y="152"/>
                </a:lnTo>
                <a:lnTo>
                  <a:pt x="29" y="153"/>
                </a:lnTo>
                <a:lnTo>
                  <a:pt x="29" y="50"/>
                </a:lnTo>
                <a:lnTo>
                  <a:pt x="29" y="60"/>
                </a:lnTo>
                <a:lnTo>
                  <a:pt x="31" y="55"/>
                </a:lnTo>
                <a:lnTo>
                  <a:pt x="31" y="149"/>
                </a:lnTo>
                <a:lnTo>
                  <a:pt x="31" y="43"/>
                </a:lnTo>
                <a:lnTo>
                  <a:pt x="31" y="86"/>
                </a:lnTo>
                <a:lnTo>
                  <a:pt x="33" y="82"/>
                </a:lnTo>
                <a:lnTo>
                  <a:pt x="33" y="112"/>
                </a:lnTo>
                <a:lnTo>
                  <a:pt x="33" y="70"/>
                </a:lnTo>
                <a:lnTo>
                  <a:pt x="33" y="79"/>
                </a:lnTo>
                <a:lnTo>
                  <a:pt x="34" y="71"/>
                </a:lnTo>
                <a:lnTo>
                  <a:pt x="34" y="130"/>
                </a:lnTo>
                <a:lnTo>
                  <a:pt x="34" y="29"/>
                </a:lnTo>
                <a:lnTo>
                  <a:pt x="34" y="129"/>
                </a:lnTo>
                <a:lnTo>
                  <a:pt x="36" y="133"/>
                </a:lnTo>
                <a:lnTo>
                  <a:pt x="36" y="145"/>
                </a:lnTo>
                <a:lnTo>
                  <a:pt x="36" y="100"/>
                </a:lnTo>
                <a:lnTo>
                  <a:pt x="36" y="116"/>
                </a:lnTo>
                <a:lnTo>
                  <a:pt x="38" y="115"/>
                </a:lnTo>
                <a:lnTo>
                  <a:pt x="38" y="121"/>
                </a:lnTo>
                <a:lnTo>
                  <a:pt x="38" y="80"/>
                </a:lnTo>
                <a:lnTo>
                  <a:pt x="38" y="90"/>
                </a:lnTo>
                <a:lnTo>
                  <a:pt x="40" y="80"/>
                </a:lnTo>
                <a:lnTo>
                  <a:pt x="40" y="58"/>
                </a:lnTo>
                <a:lnTo>
                  <a:pt x="40" y="88"/>
                </a:lnTo>
                <a:lnTo>
                  <a:pt x="41" y="84"/>
                </a:lnTo>
                <a:lnTo>
                  <a:pt x="41" y="119"/>
                </a:lnTo>
                <a:lnTo>
                  <a:pt x="41" y="83"/>
                </a:lnTo>
                <a:lnTo>
                  <a:pt x="43" y="87"/>
                </a:lnTo>
                <a:lnTo>
                  <a:pt x="43" y="106"/>
                </a:lnTo>
                <a:lnTo>
                  <a:pt x="43" y="70"/>
                </a:lnTo>
                <a:lnTo>
                  <a:pt x="43" y="87"/>
                </a:lnTo>
                <a:lnTo>
                  <a:pt x="45" y="88"/>
                </a:lnTo>
                <a:lnTo>
                  <a:pt x="45" y="96"/>
                </a:lnTo>
                <a:lnTo>
                  <a:pt x="45" y="72"/>
                </a:lnTo>
                <a:lnTo>
                  <a:pt x="45" y="77"/>
                </a:lnTo>
                <a:lnTo>
                  <a:pt x="47" y="71"/>
                </a:lnTo>
                <a:lnTo>
                  <a:pt x="47" y="133"/>
                </a:lnTo>
                <a:lnTo>
                  <a:pt x="47" y="67"/>
                </a:lnTo>
                <a:lnTo>
                  <a:pt x="47" y="119"/>
                </a:lnTo>
                <a:lnTo>
                  <a:pt x="48" y="118"/>
                </a:lnTo>
                <a:lnTo>
                  <a:pt x="48" y="130"/>
                </a:lnTo>
                <a:lnTo>
                  <a:pt x="48" y="106"/>
                </a:lnTo>
                <a:lnTo>
                  <a:pt x="48" y="119"/>
                </a:lnTo>
                <a:lnTo>
                  <a:pt x="50" y="122"/>
                </a:lnTo>
                <a:lnTo>
                  <a:pt x="50" y="85"/>
                </a:lnTo>
                <a:lnTo>
                  <a:pt x="50" y="91"/>
                </a:lnTo>
                <a:lnTo>
                  <a:pt x="52" y="91"/>
                </a:lnTo>
                <a:lnTo>
                  <a:pt x="52" y="122"/>
                </a:lnTo>
                <a:lnTo>
                  <a:pt x="52" y="82"/>
                </a:lnTo>
                <a:lnTo>
                  <a:pt x="52" y="111"/>
                </a:lnTo>
                <a:lnTo>
                  <a:pt x="53" y="110"/>
                </a:lnTo>
                <a:lnTo>
                  <a:pt x="53" y="127"/>
                </a:lnTo>
                <a:lnTo>
                  <a:pt x="53" y="82"/>
                </a:lnTo>
                <a:lnTo>
                  <a:pt x="55" y="82"/>
                </a:lnTo>
                <a:lnTo>
                  <a:pt x="55" y="75"/>
                </a:lnTo>
                <a:lnTo>
                  <a:pt x="55" y="106"/>
                </a:lnTo>
                <a:lnTo>
                  <a:pt x="57" y="100"/>
                </a:lnTo>
                <a:lnTo>
                  <a:pt x="57" y="67"/>
                </a:lnTo>
                <a:lnTo>
                  <a:pt x="57" y="106"/>
                </a:lnTo>
                <a:lnTo>
                  <a:pt x="59" y="97"/>
                </a:lnTo>
                <a:lnTo>
                  <a:pt x="59" y="117"/>
                </a:lnTo>
                <a:lnTo>
                  <a:pt x="59" y="85"/>
                </a:lnTo>
                <a:lnTo>
                  <a:pt x="59" y="111"/>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5" name="Freeform 111"/>
          <p:cNvSpPr>
            <a:spLocks/>
          </p:cNvSpPr>
          <p:nvPr/>
        </p:nvSpPr>
        <p:spPr bwMode="auto">
          <a:xfrm>
            <a:off x="7080179" y="2474405"/>
            <a:ext cx="359469" cy="250096"/>
          </a:xfrm>
          <a:custGeom>
            <a:avLst/>
            <a:gdLst/>
            <a:ahLst/>
            <a:cxnLst>
              <a:cxn ang="0">
                <a:pos x="1" y="11"/>
              </a:cxn>
              <a:cxn ang="0">
                <a:pos x="3" y="44"/>
              </a:cxn>
              <a:cxn ang="0">
                <a:pos x="5" y="22"/>
              </a:cxn>
              <a:cxn ang="0">
                <a:pos x="5" y="26"/>
              </a:cxn>
              <a:cxn ang="0">
                <a:pos x="7" y="15"/>
              </a:cxn>
              <a:cxn ang="0">
                <a:pos x="8" y="40"/>
              </a:cxn>
              <a:cxn ang="0">
                <a:pos x="10" y="45"/>
              </a:cxn>
              <a:cxn ang="0">
                <a:pos x="12" y="24"/>
              </a:cxn>
              <a:cxn ang="0">
                <a:pos x="12" y="32"/>
              </a:cxn>
              <a:cxn ang="0">
                <a:pos x="14" y="15"/>
              </a:cxn>
              <a:cxn ang="0">
                <a:pos x="15" y="61"/>
              </a:cxn>
              <a:cxn ang="0">
                <a:pos x="17" y="50"/>
              </a:cxn>
              <a:cxn ang="0">
                <a:pos x="17" y="35"/>
              </a:cxn>
              <a:cxn ang="0">
                <a:pos x="19" y="27"/>
              </a:cxn>
              <a:cxn ang="0">
                <a:pos x="21" y="56"/>
              </a:cxn>
              <a:cxn ang="0">
                <a:pos x="22" y="56"/>
              </a:cxn>
              <a:cxn ang="0">
                <a:pos x="22" y="43"/>
              </a:cxn>
              <a:cxn ang="0">
                <a:pos x="24" y="29"/>
              </a:cxn>
              <a:cxn ang="0">
                <a:pos x="26" y="58"/>
              </a:cxn>
              <a:cxn ang="0">
                <a:pos x="28" y="37"/>
              </a:cxn>
              <a:cxn ang="0">
                <a:pos x="28" y="39"/>
              </a:cxn>
              <a:cxn ang="0">
                <a:pos x="29" y="20"/>
              </a:cxn>
              <a:cxn ang="0">
                <a:pos x="31" y="62"/>
              </a:cxn>
              <a:cxn ang="0">
                <a:pos x="33" y="68"/>
              </a:cxn>
              <a:cxn ang="0">
                <a:pos x="33" y="35"/>
              </a:cxn>
              <a:cxn ang="0">
                <a:pos x="35" y="40"/>
              </a:cxn>
              <a:cxn ang="0">
                <a:pos x="36" y="38"/>
              </a:cxn>
              <a:cxn ang="0">
                <a:pos x="38" y="67"/>
              </a:cxn>
              <a:cxn ang="0">
                <a:pos x="40" y="51"/>
              </a:cxn>
              <a:cxn ang="0">
                <a:pos x="40" y="37"/>
              </a:cxn>
              <a:cxn ang="0">
                <a:pos x="41" y="33"/>
              </a:cxn>
              <a:cxn ang="0">
                <a:pos x="43" y="19"/>
              </a:cxn>
              <a:cxn ang="0">
                <a:pos x="45" y="61"/>
              </a:cxn>
              <a:cxn ang="0">
                <a:pos x="47" y="44"/>
              </a:cxn>
              <a:cxn ang="0">
                <a:pos x="48" y="66"/>
              </a:cxn>
              <a:cxn ang="0">
                <a:pos x="48" y="54"/>
              </a:cxn>
              <a:cxn ang="0">
                <a:pos x="50" y="31"/>
              </a:cxn>
              <a:cxn ang="0">
                <a:pos x="52" y="67"/>
              </a:cxn>
              <a:cxn ang="0">
                <a:pos x="54" y="36"/>
              </a:cxn>
              <a:cxn ang="0">
                <a:pos x="54" y="49"/>
              </a:cxn>
              <a:cxn ang="0">
                <a:pos x="55" y="29"/>
              </a:cxn>
              <a:cxn ang="0">
                <a:pos x="57" y="63"/>
              </a:cxn>
            </a:cxnLst>
            <a:rect l="0" t="0" r="r" b="b"/>
            <a:pathLst>
              <a:path w="57" h="75">
                <a:moveTo>
                  <a:pt x="0" y="48"/>
                </a:moveTo>
                <a:lnTo>
                  <a:pt x="1" y="50"/>
                </a:lnTo>
                <a:lnTo>
                  <a:pt x="1" y="11"/>
                </a:lnTo>
                <a:lnTo>
                  <a:pt x="1" y="23"/>
                </a:lnTo>
                <a:lnTo>
                  <a:pt x="3" y="28"/>
                </a:lnTo>
                <a:lnTo>
                  <a:pt x="3" y="44"/>
                </a:lnTo>
                <a:lnTo>
                  <a:pt x="3" y="20"/>
                </a:lnTo>
                <a:lnTo>
                  <a:pt x="3" y="37"/>
                </a:lnTo>
                <a:lnTo>
                  <a:pt x="5" y="22"/>
                </a:lnTo>
                <a:lnTo>
                  <a:pt x="5" y="36"/>
                </a:lnTo>
                <a:lnTo>
                  <a:pt x="5" y="15"/>
                </a:lnTo>
                <a:lnTo>
                  <a:pt x="5" y="26"/>
                </a:lnTo>
                <a:lnTo>
                  <a:pt x="7" y="37"/>
                </a:lnTo>
                <a:lnTo>
                  <a:pt x="7" y="37"/>
                </a:lnTo>
                <a:lnTo>
                  <a:pt x="7" y="15"/>
                </a:lnTo>
                <a:lnTo>
                  <a:pt x="7" y="22"/>
                </a:lnTo>
                <a:lnTo>
                  <a:pt x="8" y="30"/>
                </a:lnTo>
                <a:lnTo>
                  <a:pt x="8" y="40"/>
                </a:lnTo>
                <a:lnTo>
                  <a:pt x="8" y="0"/>
                </a:lnTo>
                <a:lnTo>
                  <a:pt x="10" y="14"/>
                </a:lnTo>
                <a:lnTo>
                  <a:pt x="10" y="45"/>
                </a:lnTo>
                <a:lnTo>
                  <a:pt x="10" y="13"/>
                </a:lnTo>
                <a:lnTo>
                  <a:pt x="10" y="19"/>
                </a:lnTo>
                <a:lnTo>
                  <a:pt x="12" y="24"/>
                </a:lnTo>
                <a:lnTo>
                  <a:pt x="12" y="45"/>
                </a:lnTo>
                <a:lnTo>
                  <a:pt x="12" y="13"/>
                </a:lnTo>
                <a:lnTo>
                  <a:pt x="12" y="32"/>
                </a:lnTo>
                <a:lnTo>
                  <a:pt x="14" y="31"/>
                </a:lnTo>
                <a:lnTo>
                  <a:pt x="14" y="38"/>
                </a:lnTo>
                <a:lnTo>
                  <a:pt x="14" y="15"/>
                </a:lnTo>
                <a:lnTo>
                  <a:pt x="14" y="21"/>
                </a:lnTo>
                <a:lnTo>
                  <a:pt x="15" y="30"/>
                </a:lnTo>
                <a:lnTo>
                  <a:pt x="15" y="61"/>
                </a:lnTo>
                <a:lnTo>
                  <a:pt x="15" y="19"/>
                </a:lnTo>
                <a:lnTo>
                  <a:pt x="15" y="43"/>
                </a:lnTo>
                <a:lnTo>
                  <a:pt x="17" y="50"/>
                </a:lnTo>
                <a:lnTo>
                  <a:pt x="17" y="62"/>
                </a:lnTo>
                <a:lnTo>
                  <a:pt x="17" y="35"/>
                </a:lnTo>
                <a:lnTo>
                  <a:pt x="17" y="35"/>
                </a:lnTo>
                <a:lnTo>
                  <a:pt x="19" y="71"/>
                </a:lnTo>
                <a:lnTo>
                  <a:pt x="19" y="72"/>
                </a:lnTo>
                <a:lnTo>
                  <a:pt x="19" y="27"/>
                </a:lnTo>
                <a:lnTo>
                  <a:pt x="19" y="44"/>
                </a:lnTo>
                <a:lnTo>
                  <a:pt x="21" y="47"/>
                </a:lnTo>
                <a:lnTo>
                  <a:pt x="21" y="56"/>
                </a:lnTo>
                <a:lnTo>
                  <a:pt x="21" y="33"/>
                </a:lnTo>
                <a:lnTo>
                  <a:pt x="21" y="45"/>
                </a:lnTo>
                <a:lnTo>
                  <a:pt x="22" y="56"/>
                </a:lnTo>
                <a:lnTo>
                  <a:pt x="22" y="61"/>
                </a:lnTo>
                <a:lnTo>
                  <a:pt x="22" y="25"/>
                </a:lnTo>
                <a:lnTo>
                  <a:pt x="22" y="43"/>
                </a:lnTo>
                <a:lnTo>
                  <a:pt x="24" y="48"/>
                </a:lnTo>
                <a:lnTo>
                  <a:pt x="24" y="67"/>
                </a:lnTo>
                <a:lnTo>
                  <a:pt x="24" y="29"/>
                </a:lnTo>
                <a:lnTo>
                  <a:pt x="24" y="33"/>
                </a:lnTo>
                <a:lnTo>
                  <a:pt x="26" y="35"/>
                </a:lnTo>
                <a:lnTo>
                  <a:pt x="26" y="58"/>
                </a:lnTo>
                <a:lnTo>
                  <a:pt x="26" y="28"/>
                </a:lnTo>
                <a:lnTo>
                  <a:pt x="26" y="43"/>
                </a:lnTo>
                <a:lnTo>
                  <a:pt x="28" y="37"/>
                </a:lnTo>
                <a:lnTo>
                  <a:pt x="28" y="50"/>
                </a:lnTo>
                <a:lnTo>
                  <a:pt x="28" y="29"/>
                </a:lnTo>
                <a:lnTo>
                  <a:pt x="28" y="39"/>
                </a:lnTo>
                <a:lnTo>
                  <a:pt x="29" y="36"/>
                </a:lnTo>
                <a:lnTo>
                  <a:pt x="29" y="40"/>
                </a:lnTo>
                <a:lnTo>
                  <a:pt x="29" y="20"/>
                </a:lnTo>
                <a:lnTo>
                  <a:pt x="29" y="20"/>
                </a:lnTo>
                <a:lnTo>
                  <a:pt x="31" y="26"/>
                </a:lnTo>
                <a:lnTo>
                  <a:pt x="31" y="62"/>
                </a:lnTo>
                <a:lnTo>
                  <a:pt x="31" y="25"/>
                </a:lnTo>
                <a:lnTo>
                  <a:pt x="31" y="52"/>
                </a:lnTo>
                <a:lnTo>
                  <a:pt x="33" y="68"/>
                </a:lnTo>
                <a:lnTo>
                  <a:pt x="33" y="75"/>
                </a:lnTo>
                <a:lnTo>
                  <a:pt x="33" y="34"/>
                </a:lnTo>
                <a:lnTo>
                  <a:pt x="33" y="35"/>
                </a:lnTo>
                <a:lnTo>
                  <a:pt x="35" y="43"/>
                </a:lnTo>
                <a:lnTo>
                  <a:pt x="35" y="66"/>
                </a:lnTo>
                <a:lnTo>
                  <a:pt x="35" y="40"/>
                </a:lnTo>
                <a:lnTo>
                  <a:pt x="35" y="53"/>
                </a:lnTo>
                <a:lnTo>
                  <a:pt x="36" y="50"/>
                </a:lnTo>
                <a:lnTo>
                  <a:pt x="36" y="38"/>
                </a:lnTo>
                <a:lnTo>
                  <a:pt x="36" y="65"/>
                </a:lnTo>
                <a:lnTo>
                  <a:pt x="38" y="59"/>
                </a:lnTo>
                <a:lnTo>
                  <a:pt x="38" y="67"/>
                </a:lnTo>
                <a:lnTo>
                  <a:pt x="38" y="34"/>
                </a:lnTo>
                <a:lnTo>
                  <a:pt x="38" y="48"/>
                </a:lnTo>
                <a:lnTo>
                  <a:pt x="40" y="51"/>
                </a:lnTo>
                <a:lnTo>
                  <a:pt x="40" y="64"/>
                </a:lnTo>
                <a:lnTo>
                  <a:pt x="40" y="33"/>
                </a:lnTo>
                <a:lnTo>
                  <a:pt x="40" y="37"/>
                </a:lnTo>
                <a:lnTo>
                  <a:pt x="41" y="48"/>
                </a:lnTo>
                <a:lnTo>
                  <a:pt x="41" y="61"/>
                </a:lnTo>
                <a:lnTo>
                  <a:pt x="41" y="33"/>
                </a:lnTo>
                <a:lnTo>
                  <a:pt x="41" y="56"/>
                </a:lnTo>
                <a:lnTo>
                  <a:pt x="43" y="58"/>
                </a:lnTo>
                <a:lnTo>
                  <a:pt x="43" y="19"/>
                </a:lnTo>
                <a:lnTo>
                  <a:pt x="43" y="37"/>
                </a:lnTo>
                <a:lnTo>
                  <a:pt x="45" y="34"/>
                </a:lnTo>
                <a:lnTo>
                  <a:pt x="45" y="61"/>
                </a:lnTo>
                <a:lnTo>
                  <a:pt x="45" y="6"/>
                </a:lnTo>
                <a:lnTo>
                  <a:pt x="45" y="51"/>
                </a:lnTo>
                <a:lnTo>
                  <a:pt x="47" y="44"/>
                </a:lnTo>
                <a:lnTo>
                  <a:pt x="47" y="35"/>
                </a:lnTo>
                <a:lnTo>
                  <a:pt x="47" y="75"/>
                </a:lnTo>
                <a:lnTo>
                  <a:pt x="48" y="66"/>
                </a:lnTo>
                <a:lnTo>
                  <a:pt x="48" y="74"/>
                </a:lnTo>
                <a:lnTo>
                  <a:pt x="48" y="37"/>
                </a:lnTo>
                <a:lnTo>
                  <a:pt x="48" y="54"/>
                </a:lnTo>
                <a:lnTo>
                  <a:pt x="50" y="57"/>
                </a:lnTo>
                <a:lnTo>
                  <a:pt x="50" y="70"/>
                </a:lnTo>
                <a:lnTo>
                  <a:pt x="50" y="31"/>
                </a:lnTo>
                <a:lnTo>
                  <a:pt x="50" y="41"/>
                </a:lnTo>
                <a:lnTo>
                  <a:pt x="52" y="43"/>
                </a:lnTo>
                <a:lnTo>
                  <a:pt x="52" y="67"/>
                </a:lnTo>
                <a:lnTo>
                  <a:pt x="52" y="37"/>
                </a:lnTo>
                <a:lnTo>
                  <a:pt x="52" y="44"/>
                </a:lnTo>
                <a:lnTo>
                  <a:pt x="54" y="36"/>
                </a:lnTo>
                <a:lnTo>
                  <a:pt x="54" y="60"/>
                </a:lnTo>
                <a:lnTo>
                  <a:pt x="54" y="29"/>
                </a:lnTo>
                <a:lnTo>
                  <a:pt x="54" y="49"/>
                </a:lnTo>
                <a:lnTo>
                  <a:pt x="55" y="44"/>
                </a:lnTo>
                <a:lnTo>
                  <a:pt x="55" y="62"/>
                </a:lnTo>
                <a:lnTo>
                  <a:pt x="55" y="29"/>
                </a:lnTo>
                <a:lnTo>
                  <a:pt x="55" y="48"/>
                </a:lnTo>
                <a:lnTo>
                  <a:pt x="57" y="47"/>
                </a:lnTo>
                <a:lnTo>
                  <a:pt x="57" y="63"/>
                </a:lnTo>
                <a:lnTo>
                  <a:pt x="57" y="25"/>
                </a:lnTo>
                <a:lnTo>
                  <a:pt x="57" y="37"/>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6" name="Freeform 112"/>
          <p:cNvSpPr>
            <a:spLocks/>
          </p:cNvSpPr>
          <p:nvPr/>
        </p:nvSpPr>
        <p:spPr bwMode="auto">
          <a:xfrm>
            <a:off x="7439652" y="2474406"/>
            <a:ext cx="372081" cy="273439"/>
          </a:xfrm>
          <a:custGeom>
            <a:avLst/>
            <a:gdLst/>
            <a:ahLst/>
            <a:cxnLst>
              <a:cxn ang="0">
                <a:pos x="2" y="64"/>
              </a:cxn>
              <a:cxn ang="0">
                <a:pos x="4" y="25"/>
              </a:cxn>
              <a:cxn ang="0">
                <a:pos x="4" y="24"/>
              </a:cxn>
              <a:cxn ang="0">
                <a:pos x="5" y="47"/>
              </a:cxn>
              <a:cxn ang="0">
                <a:pos x="7" y="31"/>
              </a:cxn>
              <a:cxn ang="0">
                <a:pos x="9" y="51"/>
              </a:cxn>
              <a:cxn ang="0">
                <a:pos x="11" y="34"/>
              </a:cxn>
              <a:cxn ang="0">
                <a:pos x="11" y="42"/>
              </a:cxn>
              <a:cxn ang="0">
                <a:pos x="12" y="11"/>
              </a:cxn>
              <a:cxn ang="0">
                <a:pos x="14" y="10"/>
              </a:cxn>
              <a:cxn ang="0">
                <a:pos x="16" y="34"/>
              </a:cxn>
              <a:cxn ang="0">
                <a:pos x="18" y="19"/>
              </a:cxn>
              <a:cxn ang="0">
                <a:pos x="19" y="13"/>
              </a:cxn>
              <a:cxn ang="0">
                <a:pos x="19" y="35"/>
              </a:cxn>
              <a:cxn ang="0">
                <a:pos x="21" y="30"/>
              </a:cxn>
              <a:cxn ang="0">
                <a:pos x="23" y="22"/>
              </a:cxn>
              <a:cxn ang="0">
                <a:pos x="24" y="50"/>
              </a:cxn>
              <a:cxn ang="0">
                <a:pos x="26" y="33"/>
              </a:cxn>
              <a:cxn ang="0">
                <a:pos x="26" y="32"/>
              </a:cxn>
              <a:cxn ang="0">
                <a:pos x="28" y="15"/>
              </a:cxn>
              <a:cxn ang="0">
                <a:pos x="30" y="26"/>
              </a:cxn>
              <a:cxn ang="0">
                <a:pos x="31" y="19"/>
              </a:cxn>
              <a:cxn ang="0">
                <a:pos x="31" y="10"/>
              </a:cxn>
              <a:cxn ang="0">
                <a:pos x="33" y="1"/>
              </a:cxn>
              <a:cxn ang="0">
                <a:pos x="35" y="65"/>
              </a:cxn>
              <a:cxn ang="0">
                <a:pos x="37" y="59"/>
              </a:cxn>
              <a:cxn ang="0">
                <a:pos x="37" y="52"/>
              </a:cxn>
              <a:cxn ang="0">
                <a:pos x="38" y="31"/>
              </a:cxn>
              <a:cxn ang="0">
                <a:pos x="40" y="73"/>
              </a:cxn>
              <a:cxn ang="0">
                <a:pos x="42" y="57"/>
              </a:cxn>
              <a:cxn ang="0">
                <a:pos x="44" y="14"/>
              </a:cxn>
              <a:cxn ang="0">
                <a:pos x="45" y="49"/>
              </a:cxn>
              <a:cxn ang="0">
                <a:pos x="47" y="47"/>
              </a:cxn>
              <a:cxn ang="0">
                <a:pos x="47" y="31"/>
              </a:cxn>
              <a:cxn ang="0">
                <a:pos x="49" y="19"/>
              </a:cxn>
              <a:cxn ang="0">
                <a:pos x="51" y="65"/>
              </a:cxn>
              <a:cxn ang="0">
                <a:pos x="52" y="37"/>
              </a:cxn>
              <a:cxn ang="0">
                <a:pos x="52" y="30"/>
              </a:cxn>
              <a:cxn ang="0">
                <a:pos x="54" y="11"/>
              </a:cxn>
              <a:cxn ang="0">
                <a:pos x="56" y="55"/>
              </a:cxn>
              <a:cxn ang="0">
                <a:pos x="58" y="24"/>
              </a:cxn>
              <a:cxn ang="0">
                <a:pos x="58" y="39"/>
              </a:cxn>
            </a:cxnLst>
            <a:rect l="0" t="0" r="r" b="b"/>
            <a:pathLst>
              <a:path w="59" h="82">
                <a:moveTo>
                  <a:pt x="0" y="37"/>
                </a:moveTo>
                <a:lnTo>
                  <a:pt x="2" y="35"/>
                </a:lnTo>
                <a:lnTo>
                  <a:pt x="2" y="64"/>
                </a:lnTo>
                <a:lnTo>
                  <a:pt x="2" y="14"/>
                </a:lnTo>
                <a:lnTo>
                  <a:pt x="2" y="32"/>
                </a:lnTo>
                <a:lnTo>
                  <a:pt x="4" y="25"/>
                </a:lnTo>
                <a:lnTo>
                  <a:pt x="4" y="54"/>
                </a:lnTo>
                <a:lnTo>
                  <a:pt x="4" y="20"/>
                </a:lnTo>
                <a:lnTo>
                  <a:pt x="4" y="24"/>
                </a:lnTo>
                <a:lnTo>
                  <a:pt x="5" y="28"/>
                </a:lnTo>
                <a:lnTo>
                  <a:pt x="5" y="65"/>
                </a:lnTo>
                <a:lnTo>
                  <a:pt x="5" y="47"/>
                </a:lnTo>
                <a:lnTo>
                  <a:pt x="7" y="54"/>
                </a:lnTo>
                <a:lnTo>
                  <a:pt x="7" y="64"/>
                </a:lnTo>
                <a:lnTo>
                  <a:pt x="7" y="31"/>
                </a:lnTo>
                <a:lnTo>
                  <a:pt x="7" y="36"/>
                </a:lnTo>
                <a:lnTo>
                  <a:pt x="9" y="31"/>
                </a:lnTo>
                <a:lnTo>
                  <a:pt x="9" y="51"/>
                </a:lnTo>
                <a:lnTo>
                  <a:pt x="9" y="18"/>
                </a:lnTo>
                <a:lnTo>
                  <a:pt x="9" y="35"/>
                </a:lnTo>
                <a:lnTo>
                  <a:pt x="11" y="34"/>
                </a:lnTo>
                <a:lnTo>
                  <a:pt x="11" y="49"/>
                </a:lnTo>
                <a:lnTo>
                  <a:pt x="11" y="25"/>
                </a:lnTo>
                <a:lnTo>
                  <a:pt x="11" y="42"/>
                </a:lnTo>
                <a:lnTo>
                  <a:pt x="12" y="35"/>
                </a:lnTo>
                <a:lnTo>
                  <a:pt x="12" y="49"/>
                </a:lnTo>
                <a:lnTo>
                  <a:pt x="12" y="11"/>
                </a:lnTo>
                <a:lnTo>
                  <a:pt x="12" y="21"/>
                </a:lnTo>
                <a:lnTo>
                  <a:pt x="14" y="39"/>
                </a:lnTo>
                <a:lnTo>
                  <a:pt x="14" y="10"/>
                </a:lnTo>
                <a:lnTo>
                  <a:pt x="14" y="18"/>
                </a:lnTo>
                <a:lnTo>
                  <a:pt x="16" y="11"/>
                </a:lnTo>
                <a:lnTo>
                  <a:pt x="16" y="34"/>
                </a:lnTo>
                <a:lnTo>
                  <a:pt x="16" y="4"/>
                </a:lnTo>
                <a:lnTo>
                  <a:pt x="16" y="15"/>
                </a:lnTo>
                <a:lnTo>
                  <a:pt x="18" y="19"/>
                </a:lnTo>
                <a:lnTo>
                  <a:pt x="18" y="33"/>
                </a:lnTo>
                <a:lnTo>
                  <a:pt x="18" y="5"/>
                </a:lnTo>
                <a:lnTo>
                  <a:pt x="19" y="13"/>
                </a:lnTo>
                <a:lnTo>
                  <a:pt x="19" y="53"/>
                </a:lnTo>
                <a:lnTo>
                  <a:pt x="19" y="6"/>
                </a:lnTo>
                <a:lnTo>
                  <a:pt x="19" y="35"/>
                </a:lnTo>
                <a:lnTo>
                  <a:pt x="21" y="24"/>
                </a:lnTo>
                <a:lnTo>
                  <a:pt x="21" y="48"/>
                </a:lnTo>
                <a:lnTo>
                  <a:pt x="21" y="30"/>
                </a:lnTo>
                <a:lnTo>
                  <a:pt x="23" y="29"/>
                </a:lnTo>
                <a:lnTo>
                  <a:pt x="23" y="51"/>
                </a:lnTo>
                <a:lnTo>
                  <a:pt x="23" y="22"/>
                </a:lnTo>
                <a:lnTo>
                  <a:pt x="23" y="36"/>
                </a:lnTo>
                <a:lnTo>
                  <a:pt x="24" y="31"/>
                </a:lnTo>
                <a:lnTo>
                  <a:pt x="24" y="50"/>
                </a:lnTo>
                <a:lnTo>
                  <a:pt x="24" y="20"/>
                </a:lnTo>
                <a:lnTo>
                  <a:pt x="24" y="36"/>
                </a:lnTo>
                <a:lnTo>
                  <a:pt x="26" y="33"/>
                </a:lnTo>
                <a:lnTo>
                  <a:pt x="26" y="38"/>
                </a:lnTo>
                <a:lnTo>
                  <a:pt x="26" y="3"/>
                </a:lnTo>
                <a:lnTo>
                  <a:pt x="26" y="32"/>
                </a:lnTo>
                <a:lnTo>
                  <a:pt x="28" y="34"/>
                </a:lnTo>
                <a:lnTo>
                  <a:pt x="28" y="44"/>
                </a:lnTo>
                <a:lnTo>
                  <a:pt x="28" y="15"/>
                </a:lnTo>
                <a:lnTo>
                  <a:pt x="28" y="22"/>
                </a:lnTo>
                <a:lnTo>
                  <a:pt x="30" y="25"/>
                </a:lnTo>
                <a:lnTo>
                  <a:pt x="30" y="26"/>
                </a:lnTo>
                <a:lnTo>
                  <a:pt x="30" y="0"/>
                </a:lnTo>
                <a:lnTo>
                  <a:pt x="30" y="19"/>
                </a:lnTo>
                <a:lnTo>
                  <a:pt x="31" y="19"/>
                </a:lnTo>
                <a:lnTo>
                  <a:pt x="31" y="36"/>
                </a:lnTo>
                <a:lnTo>
                  <a:pt x="31" y="5"/>
                </a:lnTo>
                <a:lnTo>
                  <a:pt x="31" y="10"/>
                </a:lnTo>
                <a:lnTo>
                  <a:pt x="33" y="17"/>
                </a:lnTo>
                <a:lnTo>
                  <a:pt x="33" y="35"/>
                </a:lnTo>
                <a:lnTo>
                  <a:pt x="33" y="1"/>
                </a:lnTo>
                <a:lnTo>
                  <a:pt x="33" y="27"/>
                </a:lnTo>
                <a:lnTo>
                  <a:pt x="35" y="29"/>
                </a:lnTo>
                <a:lnTo>
                  <a:pt x="35" y="65"/>
                </a:lnTo>
                <a:lnTo>
                  <a:pt x="35" y="19"/>
                </a:lnTo>
                <a:lnTo>
                  <a:pt x="35" y="56"/>
                </a:lnTo>
                <a:lnTo>
                  <a:pt x="37" y="59"/>
                </a:lnTo>
                <a:lnTo>
                  <a:pt x="37" y="82"/>
                </a:lnTo>
                <a:lnTo>
                  <a:pt x="37" y="21"/>
                </a:lnTo>
                <a:lnTo>
                  <a:pt x="37" y="52"/>
                </a:lnTo>
                <a:lnTo>
                  <a:pt x="38" y="46"/>
                </a:lnTo>
                <a:lnTo>
                  <a:pt x="38" y="63"/>
                </a:lnTo>
                <a:lnTo>
                  <a:pt x="38" y="31"/>
                </a:lnTo>
                <a:lnTo>
                  <a:pt x="38" y="48"/>
                </a:lnTo>
                <a:lnTo>
                  <a:pt x="40" y="48"/>
                </a:lnTo>
                <a:lnTo>
                  <a:pt x="40" y="73"/>
                </a:lnTo>
                <a:lnTo>
                  <a:pt x="40" y="19"/>
                </a:lnTo>
                <a:lnTo>
                  <a:pt x="42" y="18"/>
                </a:lnTo>
                <a:lnTo>
                  <a:pt x="42" y="57"/>
                </a:lnTo>
                <a:lnTo>
                  <a:pt x="42" y="48"/>
                </a:lnTo>
                <a:lnTo>
                  <a:pt x="44" y="57"/>
                </a:lnTo>
                <a:lnTo>
                  <a:pt x="44" y="14"/>
                </a:lnTo>
                <a:lnTo>
                  <a:pt x="44" y="44"/>
                </a:lnTo>
                <a:lnTo>
                  <a:pt x="45" y="39"/>
                </a:lnTo>
                <a:lnTo>
                  <a:pt x="45" y="49"/>
                </a:lnTo>
                <a:lnTo>
                  <a:pt x="45" y="21"/>
                </a:lnTo>
                <a:lnTo>
                  <a:pt x="45" y="45"/>
                </a:lnTo>
                <a:lnTo>
                  <a:pt x="47" y="47"/>
                </a:lnTo>
                <a:lnTo>
                  <a:pt x="47" y="53"/>
                </a:lnTo>
                <a:lnTo>
                  <a:pt x="47" y="18"/>
                </a:lnTo>
                <a:lnTo>
                  <a:pt x="47" y="31"/>
                </a:lnTo>
                <a:lnTo>
                  <a:pt x="49" y="29"/>
                </a:lnTo>
                <a:lnTo>
                  <a:pt x="49" y="61"/>
                </a:lnTo>
                <a:lnTo>
                  <a:pt x="49" y="19"/>
                </a:lnTo>
                <a:lnTo>
                  <a:pt x="49" y="57"/>
                </a:lnTo>
                <a:lnTo>
                  <a:pt x="51" y="46"/>
                </a:lnTo>
                <a:lnTo>
                  <a:pt x="51" y="65"/>
                </a:lnTo>
                <a:lnTo>
                  <a:pt x="51" y="23"/>
                </a:lnTo>
                <a:lnTo>
                  <a:pt x="51" y="49"/>
                </a:lnTo>
                <a:lnTo>
                  <a:pt x="52" y="37"/>
                </a:lnTo>
                <a:lnTo>
                  <a:pt x="52" y="58"/>
                </a:lnTo>
                <a:lnTo>
                  <a:pt x="52" y="25"/>
                </a:lnTo>
                <a:lnTo>
                  <a:pt x="52" y="30"/>
                </a:lnTo>
                <a:lnTo>
                  <a:pt x="54" y="13"/>
                </a:lnTo>
                <a:lnTo>
                  <a:pt x="54" y="46"/>
                </a:lnTo>
                <a:lnTo>
                  <a:pt x="54" y="11"/>
                </a:lnTo>
                <a:lnTo>
                  <a:pt x="54" y="16"/>
                </a:lnTo>
                <a:lnTo>
                  <a:pt x="56" y="19"/>
                </a:lnTo>
                <a:lnTo>
                  <a:pt x="56" y="55"/>
                </a:lnTo>
                <a:lnTo>
                  <a:pt x="56" y="13"/>
                </a:lnTo>
                <a:lnTo>
                  <a:pt x="56" y="18"/>
                </a:lnTo>
                <a:lnTo>
                  <a:pt x="58" y="24"/>
                </a:lnTo>
                <a:lnTo>
                  <a:pt x="58" y="44"/>
                </a:lnTo>
                <a:lnTo>
                  <a:pt x="58" y="21"/>
                </a:lnTo>
                <a:lnTo>
                  <a:pt x="58" y="39"/>
                </a:lnTo>
                <a:lnTo>
                  <a:pt x="59" y="44"/>
                </a:lnTo>
                <a:lnTo>
                  <a:pt x="59" y="61"/>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7" name="Freeform 113"/>
          <p:cNvSpPr>
            <a:spLocks/>
          </p:cNvSpPr>
          <p:nvPr/>
        </p:nvSpPr>
        <p:spPr bwMode="auto">
          <a:xfrm>
            <a:off x="7811737" y="2381034"/>
            <a:ext cx="372081" cy="386819"/>
          </a:xfrm>
          <a:custGeom>
            <a:avLst/>
            <a:gdLst/>
            <a:ahLst/>
            <a:cxnLst>
              <a:cxn ang="0">
                <a:pos x="0" y="78"/>
              </a:cxn>
              <a:cxn ang="0">
                <a:pos x="2" y="59"/>
              </a:cxn>
              <a:cxn ang="0">
                <a:pos x="4" y="106"/>
              </a:cxn>
              <a:cxn ang="0">
                <a:pos x="5" y="87"/>
              </a:cxn>
              <a:cxn ang="0">
                <a:pos x="5" y="93"/>
              </a:cxn>
              <a:cxn ang="0">
                <a:pos x="7" y="61"/>
              </a:cxn>
              <a:cxn ang="0">
                <a:pos x="9" y="108"/>
              </a:cxn>
              <a:cxn ang="0">
                <a:pos x="11" y="75"/>
              </a:cxn>
              <a:cxn ang="0">
                <a:pos x="11" y="78"/>
              </a:cxn>
              <a:cxn ang="0">
                <a:pos x="12" y="57"/>
              </a:cxn>
              <a:cxn ang="0">
                <a:pos x="14" y="84"/>
              </a:cxn>
              <a:cxn ang="0">
                <a:pos x="16" y="64"/>
              </a:cxn>
              <a:cxn ang="0">
                <a:pos x="18" y="50"/>
              </a:cxn>
              <a:cxn ang="0">
                <a:pos x="18" y="41"/>
              </a:cxn>
              <a:cxn ang="0">
                <a:pos x="19" y="35"/>
              </a:cxn>
              <a:cxn ang="0">
                <a:pos x="21" y="74"/>
              </a:cxn>
              <a:cxn ang="0">
                <a:pos x="23" y="62"/>
              </a:cxn>
              <a:cxn ang="0">
                <a:pos x="23" y="57"/>
              </a:cxn>
              <a:cxn ang="0">
                <a:pos x="25" y="96"/>
              </a:cxn>
              <a:cxn ang="0">
                <a:pos x="26" y="34"/>
              </a:cxn>
              <a:cxn ang="0">
                <a:pos x="28" y="67"/>
              </a:cxn>
              <a:cxn ang="0">
                <a:pos x="30" y="47"/>
              </a:cxn>
              <a:cxn ang="0">
                <a:pos x="30" y="75"/>
              </a:cxn>
              <a:cxn ang="0">
                <a:pos x="32" y="34"/>
              </a:cxn>
              <a:cxn ang="0">
                <a:pos x="33" y="0"/>
              </a:cxn>
              <a:cxn ang="0">
                <a:pos x="35" y="116"/>
              </a:cxn>
              <a:cxn ang="0">
                <a:pos x="37" y="87"/>
              </a:cxn>
              <a:cxn ang="0">
                <a:pos x="37" y="80"/>
              </a:cxn>
              <a:cxn ang="0">
                <a:pos x="39" y="36"/>
              </a:cxn>
              <a:cxn ang="0">
                <a:pos x="40" y="70"/>
              </a:cxn>
              <a:cxn ang="0">
                <a:pos x="42" y="53"/>
              </a:cxn>
              <a:cxn ang="0">
                <a:pos x="44" y="58"/>
              </a:cxn>
              <a:cxn ang="0">
                <a:pos x="46" y="52"/>
              </a:cxn>
              <a:cxn ang="0">
                <a:pos x="47" y="74"/>
              </a:cxn>
              <a:cxn ang="0">
                <a:pos x="49" y="23"/>
              </a:cxn>
              <a:cxn ang="0">
                <a:pos x="51" y="40"/>
              </a:cxn>
              <a:cxn ang="0">
                <a:pos x="52" y="77"/>
              </a:cxn>
              <a:cxn ang="0">
                <a:pos x="54" y="30"/>
              </a:cxn>
              <a:cxn ang="0">
                <a:pos x="56" y="59"/>
              </a:cxn>
              <a:cxn ang="0">
                <a:pos x="56" y="97"/>
              </a:cxn>
              <a:cxn ang="0">
                <a:pos x="58" y="65"/>
              </a:cxn>
              <a:cxn ang="0">
                <a:pos x="59" y="100"/>
              </a:cxn>
            </a:cxnLst>
            <a:rect l="0" t="0" r="r" b="b"/>
            <a:pathLst>
              <a:path w="59" h="116">
                <a:moveTo>
                  <a:pt x="0" y="89"/>
                </a:moveTo>
                <a:lnTo>
                  <a:pt x="0" y="47"/>
                </a:lnTo>
                <a:lnTo>
                  <a:pt x="0" y="78"/>
                </a:lnTo>
                <a:lnTo>
                  <a:pt x="2" y="68"/>
                </a:lnTo>
                <a:lnTo>
                  <a:pt x="2" y="98"/>
                </a:lnTo>
                <a:lnTo>
                  <a:pt x="2" y="59"/>
                </a:lnTo>
                <a:lnTo>
                  <a:pt x="2" y="82"/>
                </a:lnTo>
                <a:lnTo>
                  <a:pt x="4" y="90"/>
                </a:lnTo>
                <a:lnTo>
                  <a:pt x="4" y="106"/>
                </a:lnTo>
                <a:lnTo>
                  <a:pt x="4" y="60"/>
                </a:lnTo>
                <a:lnTo>
                  <a:pt x="4" y="90"/>
                </a:lnTo>
                <a:lnTo>
                  <a:pt x="5" y="87"/>
                </a:lnTo>
                <a:lnTo>
                  <a:pt x="5" y="96"/>
                </a:lnTo>
                <a:lnTo>
                  <a:pt x="5" y="43"/>
                </a:lnTo>
                <a:lnTo>
                  <a:pt x="5" y="93"/>
                </a:lnTo>
                <a:lnTo>
                  <a:pt x="7" y="100"/>
                </a:lnTo>
                <a:lnTo>
                  <a:pt x="7" y="115"/>
                </a:lnTo>
                <a:lnTo>
                  <a:pt x="7" y="61"/>
                </a:lnTo>
                <a:lnTo>
                  <a:pt x="7" y="78"/>
                </a:lnTo>
                <a:lnTo>
                  <a:pt x="9" y="84"/>
                </a:lnTo>
                <a:lnTo>
                  <a:pt x="9" y="108"/>
                </a:lnTo>
                <a:lnTo>
                  <a:pt x="9" y="72"/>
                </a:lnTo>
                <a:lnTo>
                  <a:pt x="9" y="82"/>
                </a:lnTo>
                <a:lnTo>
                  <a:pt x="11" y="75"/>
                </a:lnTo>
                <a:lnTo>
                  <a:pt x="11" y="86"/>
                </a:lnTo>
                <a:lnTo>
                  <a:pt x="11" y="39"/>
                </a:lnTo>
                <a:lnTo>
                  <a:pt x="11" y="78"/>
                </a:lnTo>
                <a:lnTo>
                  <a:pt x="12" y="72"/>
                </a:lnTo>
                <a:lnTo>
                  <a:pt x="12" y="90"/>
                </a:lnTo>
                <a:lnTo>
                  <a:pt x="12" y="57"/>
                </a:lnTo>
                <a:lnTo>
                  <a:pt x="12" y="75"/>
                </a:lnTo>
                <a:lnTo>
                  <a:pt x="14" y="84"/>
                </a:lnTo>
                <a:lnTo>
                  <a:pt x="14" y="84"/>
                </a:lnTo>
                <a:lnTo>
                  <a:pt x="14" y="40"/>
                </a:lnTo>
                <a:lnTo>
                  <a:pt x="16" y="35"/>
                </a:lnTo>
                <a:lnTo>
                  <a:pt x="16" y="64"/>
                </a:lnTo>
                <a:lnTo>
                  <a:pt x="16" y="27"/>
                </a:lnTo>
                <a:lnTo>
                  <a:pt x="16" y="49"/>
                </a:lnTo>
                <a:lnTo>
                  <a:pt x="18" y="50"/>
                </a:lnTo>
                <a:lnTo>
                  <a:pt x="18" y="71"/>
                </a:lnTo>
                <a:lnTo>
                  <a:pt x="18" y="26"/>
                </a:lnTo>
                <a:lnTo>
                  <a:pt x="18" y="41"/>
                </a:lnTo>
                <a:lnTo>
                  <a:pt x="19" y="55"/>
                </a:lnTo>
                <a:lnTo>
                  <a:pt x="19" y="76"/>
                </a:lnTo>
                <a:lnTo>
                  <a:pt x="19" y="35"/>
                </a:lnTo>
                <a:lnTo>
                  <a:pt x="19" y="69"/>
                </a:lnTo>
                <a:lnTo>
                  <a:pt x="21" y="68"/>
                </a:lnTo>
                <a:lnTo>
                  <a:pt x="21" y="74"/>
                </a:lnTo>
                <a:lnTo>
                  <a:pt x="21" y="47"/>
                </a:lnTo>
                <a:lnTo>
                  <a:pt x="21" y="61"/>
                </a:lnTo>
                <a:lnTo>
                  <a:pt x="23" y="62"/>
                </a:lnTo>
                <a:lnTo>
                  <a:pt x="23" y="91"/>
                </a:lnTo>
                <a:lnTo>
                  <a:pt x="23" y="34"/>
                </a:lnTo>
                <a:lnTo>
                  <a:pt x="23" y="57"/>
                </a:lnTo>
                <a:lnTo>
                  <a:pt x="25" y="55"/>
                </a:lnTo>
                <a:lnTo>
                  <a:pt x="25" y="111"/>
                </a:lnTo>
                <a:lnTo>
                  <a:pt x="25" y="96"/>
                </a:lnTo>
                <a:lnTo>
                  <a:pt x="26" y="93"/>
                </a:lnTo>
                <a:lnTo>
                  <a:pt x="26" y="106"/>
                </a:lnTo>
                <a:lnTo>
                  <a:pt x="26" y="34"/>
                </a:lnTo>
                <a:lnTo>
                  <a:pt x="26" y="57"/>
                </a:lnTo>
                <a:lnTo>
                  <a:pt x="28" y="53"/>
                </a:lnTo>
                <a:lnTo>
                  <a:pt x="28" y="67"/>
                </a:lnTo>
                <a:lnTo>
                  <a:pt x="28" y="40"/>
                </a:lnTo>
                <a:lnTo>
                  <a:pt x="28" y="54"/>
                </a:lnTo>
                <a:lnTo>
                  <a:pt x="30" y="47"/>
                </a:lnTo>
                <a:lnTo>
                  <a:pt x="30" y="84"/>
                </a:lnTo>
                <a:lnTo>
                  <a:pt x="30" y="41"/>
                </a:lnTo>
                <a:lnTo>
                  <a:pt x="30" y="75"/>
                </a:lnTo>
                <a:lnTo>
                  <a:pt x="32" y="72"/>
                </a:lnTo>
                <a:lnTo>
                  <a:pt x="32" y="79"/>
                </a:lnTo>
                <a:lnTo>
                  <a:pt x="32" y="34"/>
                </a:lnTo>
                <a:lnTo>
                  <a:pt x="32" y="74"/>
                </a:lnTo>
                <a:lnTo>
                  <a:pt x="33" y="74"/>
                </a:lnTo>
                <a:lnTo>
                  <a:pt x="33" y="0"/>
                </a:lnTo>
                <a:lnTo>
                  <a:pt x="33" y="75"/>
                </a:lnTo>
                <a:lnTo>
                  <a:pt x="35" y="84"/>
                </a:lnTo>
                <a:lnTo>
                  <a:pt x="35" y="116"/>
                </a:lnTo>
                <a:lnTo>
                  <a:pt x="35" y="44"/>
                </a:lnTo>
                <a:lnTo>
                  <a:pt x="35" y="71"/>
                </a:lnTo>
                <a:lnTo>
                  <a:pt x="37" y="87"/>
                </a:lnTo>
                <a:lnTo>
                  <a:pt x="37" y="106"/>
                </a:lnTo>
                <a:lnTo>
                  <a:pt x="37" y="63"/>
                </a:lnTo>
                <a:lnTo>
                  <a:pt x="37" y="80"/>
                </a:lnTo>
                <a:lnTo>
                  <a:pt x="39" y="79"/>
                </a:lnTo>
                <a:lnTo>
                  <a:pt x="39" y="107"/>
                </a:lnTo>
                <a:lnTo>
                  <a:pt x="39" y="36"/>
                </a:lnTo>
                <a:lnTo>
                  <a:pt x="40" y="47"/>
                </a:lnTo>
                <a:lnTo>
                  <a:pt x="40" y="109"/>
                </a:lnTo>
                <a:lnTo>
                  <a:pt x="40" y="70"/>
                </a:lnTo>
                <a:lnTo>
                  <a:pt x="42" y="66"/>
                </a:lnTo>
                <a:lnTo>
                  <a:pt x="42" y="81"/>
                </a:lnTo>
                <a:lnTo>
                  <a:pt x="42" y="53"/>
                </a:lnTo>
                <a:lnTo>
                  <a:pt x="42" y="70"/>
                </a:lnTo>
                <a:lnTo>
                  <a:pt x="44" y="79"/>
                </a:lnTo>
                <a:lnTo>
                  <a:pt x="44" y="58"/>
                </a:lnTo>
                <a:lnTo>
                  <a:pt x="44" y="84"/>
                </a:lnTo>
                <a:lnTo>
                  <a:pt x="46" y="90"/>
                </a:lnTo>
                <a:lnTo>
                  <a:pt x="46" y="52"/>
                </a:lnTo>
                <a:lnTo>
                  <a:pt x="47" y="38"/>
                </a:lnTo>
                <a:lnTo>
                  <a:pt x="47" y="34"/>
                </a:lnTo>
                <a:lnTo>
                  <a:pt x="47" y="74"/>
                </a:lnTo>
                <a:lnTo>
                  <a:pt x="49" y="72"/>
                </a:lnTo>
                <a:lnTo>
                  <a:pt x="49" y="87"/>
                </a:lnTo>
                <a:lnTo>
                  <a:pt x="49" y="23"/>
                </a:lnTo>
                <a:lnTo>
                  <a:pt x="49" y="63"/>
                </a:lnTo>
                <a:lnTo>
                  <a:pt x="51" y="77"/>
                </a:lnTo>
                <a:lnTo>
                  <a:pt x="51" y="40"/>
                </a:lnTo>
                <a:lnTo>
                  <a:pt x="51" y="41"/>
                </a:lnTo>
                <a:lnTo>
                  <a:pt x="52" y="50"/>
                </a:lnTo>
                <a:lnTo>
                  <a:pt x="52" y="77"/>
                </a:lnTo>
                <a:lnTo>
                  <a:pt x="52" y="44"/>
                </a:lnTo>
                <a:lnTo>
                  <a:pt x="52" y="52"/>
                </a:lnTo>
                <a:lnTo>
                  <a:pt x="54" y="30"/>
                </a:lnTo>
                <a:lnTo>
                  <a:pt x="54" y="70"/>
                </a:lnTo>
                <a:lnTo>
                  <a:pt x="54" y="62"/>
                </a:lnTo>
                <a:lnTo>
                  <a:pt x="56" y="59"/>
                </a:lnTo>
                <a:lnTo>
                  <a:pt x="56" y="98"/>
                </a:lnTo>
                <a:lnTo>
                  <a:pt x="56" y="56"/>
                </a:lnTo>
                <a:lnTo>
                  <a:pt x="56" y="97"/>
                </a:lnTo>
                <a:lnTo>
                  <a:pt x="58" y="97"/>
                </a:lnTo>
                <a:lnTo>
                  <a:pt x="58" y="101"/>
                </a:lnTo>
                <a:lnTo>
                  <a:pt x="58" y="65"/>
                </a:lnTo>
                <a:lnTo>
                  <a:pt x="58" y="84"/>
                </a:lnTo>
                <a:lnTo>
                  <a:pt x="59" y="75"/>
                </a:lnTo>
                <a:lnTo>
                  <a:pt x="59" y="100"/>
                </a:lnTo>
                <a:lnTo>
                  <a:pt x="59" y="34"/>
                </a:lnTo>
                <a:lnTo>
                  <a:pt x="59" y="55"/>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8" name="Freeform 114"/>
          <p:cNvSpPr>
            <a:spLocks/>
          </p:cNvSpPr>
          <p:nvPr/>
        </p:nvSpPr>
        <p:spPr bwMode="auto">
          <a:xfrm>
            <a:off x="8183822" y="2474406"/>
            <a:ext cx="384697" cy="340133"/>
          </a:xfrm>
          <a:custGeom>
            <a:avLst/>
            <a:gdLst/>
            <a:ahLst/>
            <a:cxnLst>
              <a:cxn ang="0">
                <a:pos x="2" y="66"/>
              </a:cxn>
              <a:cxn ang="0">
                <a:pos x="4" y="58"/>
              </a:cxn>
              <a:cxn ang="0">
                <a:pos x="4" y="44"/>
              </a:cxn>
              <a:cxn ang="0">
                <a:pos x="6" y="0"/>
              </a:cxn>
              <a:cxn ang="0">
                <a:pos x="7" y="102"/>
              </a:cxn>
              <a:cxn ang="0">
                <a:pos x="9" y="27"/>
              </a:cxn>
              <a:cxn ang="0">
                <a:pos x="11" y="80"/>
              </a:cxn>
              <a:cxn ang="0">
                <a:pos x="13" y="82"/>
              </a:cxn>
              <a:cxn ang="0">
                <a:pos x="13" y="65"/>
              </a:cxn>
              <a:cxn ang="0">
                <a:pos x="14" y="43"/>
              </a:cxn>
              <a:cxn ang="0">
                <a:pos x="16" y="59"/>
              </a:cxn>
              <a:cxn ang="0">
                <a:pos x="18" y="52"/>
              </a:cxn>
              <a:cxn ang="0">
                <a:pos x="18" y="48"/>
              </a:cxn>
              <a:cxn ang="0">
                <a:pos x="20" y="25"/>
              </a:cxn>
              <a:cxn ang="0">
                <a:pos x="21" y="73"/>
              </a:cxn>
              <a:cxn ang="0">
                <a:pos x="23" y="28"/>
              </a:cxn>
              <a:cxn ang="0">
                <a:pos x="25" y="68"/>
              </a:cxn>
              <a:cxn ang="0">
                <a:pos x="27" y="56"/>
              </a:cxn>
              <a:cxn ang="0">
                <a:pos x="27" y="34"/>
              </a:cxn>
              <a:cxn ang="0">
                <a:pos x="28" y="42"/>
              </a:cxn>
              <a:cxn ang="0">
                <a:pos x="30" y="58"/>
              </a:cxn>
              <a:cxn ang="0">
                <a:pos x="32" y="46"/>
              </a:cxn>
              <a:cxn ang="0">
                <a:pos x="32" y="51"/>
              </a:cxn>
              <a:cxn ang="0">
                <a:pos x="33" y="79"/>
              </a:cxn>
              <a:cxn ang="0">
                <a:pos x="35" y="36"/>
              </a:cxn>
              <a:cxn ang="0">
                <a:pos x="37" y="78"/>
              </a:cxn>
              <a:cxn ang="0">
                <a:pos x="39" y="44"/>
              </a:cxn>
              <a:cxn ang="0">
                <a:pos x="39" y="46"/>
              </a:cxn>
              <a:cxn ang="0">
                <a:pos x="40" y="31"/>
              </a:cxn>
              <a:cxn ang="0">
                <a:pos x="42" y="68"/>
              </a:cxn>
              <a:cxn ang="0">
                <a:pos x="44" y="31"/>
              </a:cxn>
              <a:cxn ang="0">
                <a:pos x="46" y="44"/>
              </a:cxn>
              <a:cxn ang="0">
                <a:pos x="46" y="45"/>
              </a:cxn>
              <a:cxn ang="0">
                <a:pos x="47" y="32"/>
              </a:cxn>
              <a:cxn ang="0">
                <a:pos x="49" y="25"/>
              </a:cxn>
              <a:cxn ang="0">
                <a:pos x="51" y="53"/>
              </a:cxn>
              <a:cxn ang="0">
                <a:pos x="53" y="44"/>
              </a:cxn>
              <a:cxn ang="0">
                <a:pos x="53" y="45"/>
              </a:cxn>
              <a:cxn ang="0">
                <a:pos x="54" y="9"/>
              </a:cxn>
              <a:cxn ang="0">
                <a:pos x="56" y="6"/>
              </a:cxn>
              <a:cxn ang="0">
                <a:pos x="58" y="45"/>
              </a:cxn>
              <a:cxn ang="0">
                <a:pos x="60" y="22"/>
              </a:cxn>
            </a:cxnLst>
            <a:rect l="0" t="0" r="r" b="b"/>
            <a:pathLst>
              <a:path w="61" h="102">
                <a:moveTo>
                  <a:pt x="0" y="27"/>
                </a:moveTo>
                <a:lnTo>
                  <a:pt x="2" y="34"/>
                </a:lnTo>
                <a:lnTo>
                  <a:pt x="2" y="66"/>
                </a:lnTo>
                <a:lnTo>
                  <a:pt x="2" y="13"/>
                </a:lnTo>
                <a:lnTo>
                  <a:pt x="2" y="54"/>
                </a:lnTo>
                <a:lnTo>
                  <a:pt x="4" y="58"/>
                </a:lnTo>
                <a:lnTo>
                  <a:pt x="4" y="62"/>
                </a:lnTo>
                <a:lnTo>
                  <a:pt x="4" y="18"/>
                </a:lnTo>
                <a:lnTo>
                  <a:pt x="4" y="44"/>
                </a:lnTo>
                <a:lnTo>
                  <a:pt x="6" y="37"/>
                </a:lnTo>
                <a:lnTo>
                  <a:pt x="6" y="59"/>
                </a:lnTo>
                <a:lnTo>
                  <a:pt x="6" y="0"/>
                </a:lnTo>
                <a:lnTo>
                  <a:pt x="6" y="19"/>
                </a:lnTo>
                <a:lnTo>
                  <a:pt x="7" y="37"/>
                </a:lnTo>
                <a:lnTo>
                  <a:pt x="7" y="102"/>
                </a:lnTo>
                <a:lnTo>
                  <a:pt x="7" y="74"/>
                </a:lnTo>
                <a:lnTo>
                  <a:pt x="9" y="36"/>
                </a:lnTo>
                <a:lnTo>
                  <a:pt x="9" y="27"/>
                </a:lnTo>
                <a:lnTo>
                  <a:pt x="9" y="75"/>
                </a:lnTo>
                <a:lnTo>
                  <a:pt x="11" y="69"/>
                </a:lnTo>
                <a:lnTo>
                  <a:pt x="11" y="80"/>
                </a:lnTo>
                <a:lnTo>
                  <a:pt x="11" y="31"/>
                </a:lnTo>
                <a:lnTo>
                  <a:pt x="11" y="73"/>
                </a:lnTo>
                <a:lnTo>
                  <a:pt x="13" y="82"/>
                </a:lnTo>
                <a:lnTo>
                  <a:pt x="13" y="88"/>
                </a:lnTo>
                <a:lnTo>
                  <a:pt x="13" y="28"/>
                </a:lnTo>
                <a:lnTo>
                  <a:pt x="13" y="65"/>
                </a:lnTo>
                <a:lnTo>
                  <a:pt x="14" y="64"/>
                </a:lnTo>
                <a:lnTo>
                  <a:pt x="14" y="71"/>
                </a:lnTo>
                <a:lnTo>
                  <a:pt x="14" y="43"/>
                </a:lnTo>
                <a:lnTo>
                  <a:pt x="14" y="56"/>
                </a:lnTo>
                <a:lnTo>
                  <a:pt x="16" y="53"/>
                </a:lnTo>
                <a:lnTo>
                  <a:pt x="16" y="59"/>
                </a:lnTo>
                <a:lnTo>
                  <a:pt x="16" y="26"/>
                </a:lnTo>
                <a:lnTo>
                  <a:pt x="16" y="41"/>
                </a:lnTo>
                <a:lnTo>
                  <a:pt x="18" y="52"/>
                </a:lnTo>
                <a:lnTo>
                  <a:pt x="18" y="73"/>
                </a:lnTo>
                <a:lnTo>
                  <a:pt x="18" y="44"/>
                </a:lnTo>
                <a:lnTo>
                  <a:pt x="18" y="48"/>
                </a:lnTo>
                <a:lnTo>
                  <a:pt x="20" y="46"/>
                </a:lnTo>
                <a:lnTo>
                  <a:pt x="20" y="68"/>
                </a:lnTo>
                <a:lnTo>
                  <a:pt x="20" y="25"/>
                </a:lnTo>
                <a:lnTo>
                  <a:pt x="20" y="45"/>
                </a:lnTo>
                <a:lnTo>
                  <a:pt x="21" y="57"/>
                </a:lnTo>
                <a:lnTo>
                  <a:pt x="21" y="73"/>
                </a:lnTo>
                <a:lnTo>
                  <a:pt x="21" y="31"/>
                </a:lnTo>
                <a:lnTo>
                  <a:pt x="21" y="35"/>
                </a:lnTo>
                <a:lnTo>
                  <a:pt x="23" y="28"/>
                </a:lnTo>
                <a:lnTo>
                  <a:pt x="23" y="69"/>
                </a:lnTo>
                <a:lnTo>
                  <a:pt x="23" y="68"/>
                </a:lnTo>
                <a:lnTo>
                  <a:pt x="25" y="68"/>
                </a:lnTo>
                <a:lnTo>
                  <a:pt x="25" y="18"/>
                </a:lnTo>
                <a:lnTo>
                  <a:pt x="25" y="42"/>
                </a:lnTo>
                <a:lnTo>
                  <a:pt x="27" y="56"/>
                </a:lnTo>
                <a:lnTo>
                  <a:pt x="27" y="63"/>
                </a:lnTo>
                <a:lnTo>
                  <a:pt x="27" y="15"/>
                </a:lnTo>
                <a:lnTo>
                  <a:pt x="27" y="34"/>
                </a:lnTo>
                <a:lnTo>
                  <a:pt x="28" y="56"/>
                </a:lnTo>
                <a:lnTo>
                  <a:pt x="28" y="93"/>
                </a:lnTo>
                <a:lnTo>
                  <a:pt x="28" y="42"/>
                </a:lnTo>
                <a:lnTo>
                  <a:pt x="28" y="48"/>
                </a:lnTo>
                <a:lnTo>
                  <a:pt x="30" y="47"/>
                </a:lnTo>
                <a:lnTo>
                  <a:pt x="30" y="58"/>
                </a:lnTo>
                <a:lnTo>
                  <a:pt x="30" y="37"/>
                </a:lnTo>
                <a:lnTo>
                  <a:pt x="30" y="41"/>
                </a:lnTo>
                <a:lnTo>
                  <a:pt x="32" y="46"/>
                </a:lnTo>
                <a:lnTo>
                  <a:pt x="32" y="57"/>
                </a:lnTo>
                <a:lnTo>
                  <a:pt x="32" y="31"/>
                </a:lnTo>
                <a:lnTo>
                  <a:pt x="32" y="51"/>
                </a:lnTo>
                <a:lnTo>
                  <a:pt x="33" y="54"/>
                </a:lnTo>
                <a:lnTo>
                  <a:pt x="33" y="37"/>
                </a:lnTo>
                <a:lnTo>
                  <a:pt x="33" y="79"/>
                </a:lnTo>
                <a:lnTo>
                  <a:pt x="35" y="70"/>
                </a:lnTo>
                <a:lnTo>
                  <a:pt x="35" y="76"/>
                </a:lnTo>
                <a:lnTo>
                  <a:pt x="35" y="36"/>
                </a:lnTo>
                <a:lnTo>
                  <a:pt x="35" y="48"/>
                </a:lnTo>
                <a:lnTo>
                  <a:pt x="37" y="40"/>
                </a:lnTo>
                <a:lnTo>
                  <a:pt x="37" y="78"/>
                </a:lnTo>
                <a:lnTo>
                  <a:pt x="37" y="33"/>
                </a:lnTo>
                <a:lnTo>
                  <a:pt x="37" y="47"/>
                </a:lnTo>
                <a:lnTo>
                  <a:pt x="39" y="44"/>
                </a:lnTo>
                <a:lnTo>
                  <a:pt x="39" y="64"/>
                </a:lnTo>
                <a:lnTo>
                  <a:pt x="39" y="7"/>
                </a:lnTo>
                <a:lnTo>
                  <a:pt x="39" y="46"/>
                </a:lnTo>
                <a:lnTo>
                  <a:pt x="40" y="58"/>
                </a:lnTo>
                <a:lnTo>
                  <a:pt x="40" y="61"/>
                </a:lnTo>
                <a:lnTo>
                  <a:pt x="40" y="31"/>
                </a:lnTo>
                <a:lnTo>
                  <a:pt x="40" y="38"/>
                </a:lnTo>
                <a:lnTo>
                  <a:pt x="42" y="35"/>
                </a:lnTo>
                <a:lnTo>
                  <a:pt x="42" y="68"/>
                </a:lnTo>
                <a:lnTo>
                  <a:pt x="42" y="34"/>
                </a:lnTo>
                <a:lnTo>
                  <a:pt x="42" y="49"/>
                </a:lnTo>
                <a:lnTo>
                  <a:pt x="44" y="31"/>
                </a:lnTo>
                <a:lnTo>
                  <a:pt x="44" y="75"/>
                </a:lnTo>
                <a:lnTo>
                  <a:pt x="44" y="35"/>
                </a:lnTo>
                <a:lnTo>
                  <a:pt x="46" y="44"/>
                </a:lnTo>
                <a:lnTo>
                  <a:pt x="46" y="56"/>
                </a:lnTo>
                <a:lnTo>
                  <a:pt x="46" y="34"/>
                </a:lnTo>
                <a:lnTo>
                  <a:pt x="46" y="45"/>
                </a:lnTo>
                <a:lnTo>
                  <a:pt x="47" y="45"/>
                </a:lnTo>
                <a:lnTo>
                  <a:pt x="47" y="20"/>
                </a:lnTo>
                <a:lnTo>
                  <a:pt x="47" y="32"/>
                </a:lnTo>
                <a:lnTo>
                  <a:pt x="49" y="27"/>
                </a:lnTo>
                <a:lnTo>
                  <a:pt x="49" y="49"/>
                </a:lnTo>
                <a:lnTo>
                  <a:pt x="49" y="25"/>
                </a:lnTo>
                <a:lnTo>
                  <a:pt x="49" y="43"/>
                </a:lnTo>
                <a:lnTo>
                  <a:pt x="51" y="40"/>
                </a:lnTo>
                <a:lnTo>
                  <a:pt x="51" y="53"/>
                </a:lnTo>
                <a:lnTo>
                  <a:pt x="51" y="31"/>
                </a:lnTo>
                <a:lnTo>
                  <a:pt x="51" y="45"/>
                </a:lnTo>
                <a:lnTo>
                  <a:pt x="53" y="44"/>
                </a:lnTo>
                <a:lnTo>
                  <a:pt x="53" y="54"/>
                </a:lnTo>
                <a:lnTo>
                  <a:pt x="53" y="24"/>
                </a:lnTo>
                <a:lnTo>
                  <a:pt x="53" y="45"/>
                </a:lnTo>
                <a:lnTo>
                  <a:pt x="54" y="39"/>
                </a:lnTo>
                <a:lnTo>
                  <a:pt x="54" y="44"/>
                </a:lnTo>
                <a:lnTo>
                  <a:pt x="54" y="9"/>
                </a:lnTo>
                <a:lnTo>
                  <a:pt x="54" y="20"/>
                </a:lnTo>
                <a:lnTo>
                  <a:pt x="56" y="15"/>
                </a:lnTo>
                <a:lnTo>
                  <a:pt x="56" y="6"/>
                </a:lnTo>
                <a:lnTo>
                  <a:pt x="56" y="33"/>
                </a:lnTo>
                <a:lnTo>
                  <a:pt x="58" y="13"/>
                </a:lnTo>
                <a:lnTo>
                  <a:pt x="58" y="45"/>
                </a:lnTo>
                <a:lnTo>
                  <a:pt x="60" y="44"/>
                </a:lnTo>
                <a:lnTo>
                  <a:pt x="60" y="50"/>
                </a:lnTo>
                <a:lnTo>
                  <a:pt x="60" y="22"/>
                </a:lnTo>
                <a:lnTo>
                  <a:pt x="60" y="33"/>
                </a:lnTo>
                <a:lnTo>
                  <a:pt x="61" y="34"/>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39" name="Freeform 115"/>
          <p:cNvSpPr>
            <a:spLocks/>
          </p:cNvSpPr>
          <p:nvPr/>
        </p:nvSpPr>
        <p:spPr bwMode="auto">
          <a:xfrm>
            <a:off x="8568519" y="2427719"/>
            <a:ext cx="365777" cy="246764"/>
          </a:xfrm>
          <a:custGeom>
            <a:avLst/>
            <a:gdLst/>
            <a:ahLst/>
            <a:cxnLst>
              <a:cxn ang="0">
                <a:pos x="0" y="31"/>
              </a:cxn>
              <a:cxn ang="0">
                <a:pos x="2" y="66"/>
              </a:cxn>
              <a:cxn ang="0">
                <a:pos x="4" y="51"/>
              </a:cxn>
              <a:cxn ang="0">
                <a:pos x="4" y="53"/>
              </a:cxn>
              <a:cxn ang="0">
                <a:pos x="6" y="45"/>
              </a:cxn>
              <a:cxn ang="0">
                <a:pos x="7" y="58"/>
              </a:cxn>
              <a:cxn ang="0">
                <a:pos x="9" y="58"/>
              </a:cxn>
              <a:cxn ang="0">
                <a:pos x="11" y="28"/>
              </a:cxn>
              <a:cxn ang="0">
                <a:pos x="12" y="45"/>
              </a:cxn>
              <a:cxn ang="0">
                <a:pos x="12" y="33"/>
              </a:cxn>
              <a:cxn ang="0">
                <a:pos x="14" y="11"/>
              </a:cxn>
              <a:cxn ang="0">
                <a:pos x="16" y="59"/>
              </a:cxn>
              <a:cxn ang="0">
                <a:pos x="18" y="50"/>
              </a:cxn>
              <a:cxn ang="0">
                <a:pos x="18" y="39"/>
              </a:cxn>
              <a:cxn ang="0">
                <a:pos x="19" y="14"/>
              </a:cxn>
              <a:cxn ang="0">
                <a:pos x="21" y="17"/>
              </a:cxn>
              <a:cxn ang="0">
                <a:pos x="23" y="58"/>
              </a:cxn>
              <a:cxn ang="0">
                <a:pos x="25" y="10"/>
              </a:cxn>
              <a:cxn ang="0">
                <a:pos x="25" y="23"/>
              </a:cxn>
              <a:cxn ang="0">
                <a:pos x="26" y="40"/>
              </a:cxn>
              <a:cxn ang="0">
                <a:pos x="28" y="26"/>
              </a:cxn>
              <a:cxn ang="0">
                <a:pos x="30" y="51"/>
              </a:cxn>
              <a:cxn ang="0">
                <a:pos x="32" y="54"/>
              </a:cxn>
              <a:cxn ang="0">
                <a:pos x="33" y="32"/>
              </a:cxn>
              <a:cxn ang="0">
                <a:pos x="33" y="24"/>
              </a:cxn>
              <a:cxn ang="0">
                <a:pos x="35" y="0"/>
              </a:cxn>
              <a:cxn ang="0">
                <a:pos x="37" y="58"/>
              </a:cxn>
              <a:cxn ang="0">
                <a:pos x="39" y="53"/>
              </a:cxn>
              <a:cxn ang="0">
                <a:pos x="40" y="39"/>
              </a:cxn>
              <a:cxn ang="0">
                <a:pos x="40" y="35"/>
              </a:cxn>
              <a:cxn ang="0">
                <a:pos x="42" y="23"/>
              </a:cxn>
              <a:cxn ang="0">
                <a:pos x="44" y="53"/>
              </a:cxn>
              <a:cxn ang="0">
                <a:pos x="46" y="39"/>
              </a:cxn>
              <a:cxn ang="0">
                <a:pos x="46" y="27"/>
              </a:cxn>
              <a:cxn ang="0">
                <a:pos x="47" y="8"/>
              </a:cxn>
              <a:cxn ang="0">
                <a:pos x="49" y="51"/>
              </a:cxn>
              <a:cxn ang="0">
                <a:pos x="51" y="32"/>
              </a:cxn>
              <a:cxn ang="0">
                <a:pos x="51" y="22"/>
              </a:cxn>
              <a:cxn ang="0">
                <a:pos x="53" y="68"/>
              </a:cxn>
              <a:cxn ang="0">
                <a:pos x="54" y="9"/>
              </a:cxn>
              <a:cxn ang="0">
                <a:pos x="56" y="24"/>
              </a:cxn>
              <a:cxn ang="0">
                <a:pos x="58" y="54"/>
              </a:cxn>
            </a:cxnLst>
            <a:rect l="0" t="0" r="r" b="b"/>
            <a:pathLst>
              <a:path w="58" h="74">
                <a:moveTo>
                  <a:pt x="0" y="48"/>
                </a:moveTo>
                <a:lnTo>
                  <a:pt x="0" y="74"/>
                </a:lnTo>
                <a:lnTo>
                  <a:pt x="0" y="31"/>
                </a:lnTo>
                <a:lnTo>
                  <a:pt x="0" y="64"/>
                </a:lnTo>
                <a:lnTo>
                  <a:pt x="2" y="58"/>
                </a:lnTo>
                <a:lnTo>
                  <a:pt x="2" y="66"/>
                </a:lnTo>
                <a:lnTo>
                  <a:pt x="2" y="45"/>
                </a:lnTo>
                <a:lnTo>
                  <a:pt x="2" y="47"/>
                </a:lnTo>
                <a:lnTo>
                  <a:pt x="4" y="51"/>
                </a:lnTo>
                <a:lnTo>
                  <a:pt x="4" y="66"/>
                </a:lnTo>
                <a:lnTo>
                  <a:pt x="4" y="16"/>
                </a:lnTo>
                <a:lnTo>
                  <a:pt x="4" y="53"/>
                </a:lnTo>
                <a:lnTo>
                  <a:pt x="6" y="59"/>
                </a:lnTo>
                <a:lnTo>
                  <a:pt x="6" y="68"/>
                </a:lnTo>
                <a:lnTo>
                  <a:pt x="6" y="45"/>
                </a:lnTo>
                <a:lnTo>
                  <a:pt x="6" y="51"/>
                </a:lnTo>
                <a:lnTo>
                  <a:pt x="7" y="50"/>
                </a:lnTo>
                <a:lnTo>
                  <a:pt x="7" y="58"/>
                </a:lnTo>
                <a:lnTo>
                  <a:pt x="7" y="30"/>
                </a:lnTo>
                <a:lnTo>
                  <a:pt x="7" y="53"/>
                </a:lnTo>
                <a:lnTo>
                  <a:pt x="9" y="58"/>
                </a:lnTo>
                <a:lnTo>
                  <a:pt x="9" y="14"/>
                </a:lnTo>
                <a:lnTo>
                  <a:pt x="9" y="26"/>
                </a:lnTo>
                <a:lnTo>
                  <a:pt x="11" y="28"/>
                </a:lnTo>
                <a:lnTo>
                  <a:pt x="11" y="22"/>
                </a:lnTo>
                <a:lnTo>
                  <a:pt x="11" y="70"/>
                </a:lnTo>
                <a:lnTo>
                  <a:pt x="12" y="45"/>
                </a:lnTo>
                <a:lnTo>
                  <a:pt x="12" y="50"/>
                </a:lnTo>
                <a:lnTo>
                  <a:pt x="12" y="4"/>
                </a:lnTo>
                <a:lnTo>
                  <a:pt x="12" y="33"/>
                </a:lnTo>
                <a:lnTo>
                  <a:pt x="14" y="33"/>
                </a:lnTo>
                <a:lnTo>
                  <a:pt x="14" y="36"/>
                </a:lnTo>
                <a:lnTo>
                  <a:pt x="14" y="11"/>
                </a:lnTo>
                <a:lnTo>
                  <a:pt x="14" y="29"/>
                </a:lnTo>
                <a:lnTo>
                  <a:pt x="16" y="27"/>
                </a:lnTo>
                <a:lnTo>
                  <a:pt x="16" y="59"/>
                </a:lnTo>
                <a:lnTo>
                  <a:pt x="16" y="22"/>
                </a:lnTo>
                <a:lnTo>
                  <a:pt x="16" y="52"/>
                </a:lnTo>
                <a:lnTo>
                  <a:pt x="18" y="50"/>
                </a:lnTo>
                <a:lnTo>
                  <a:pt x="18" y="50"/>
                </a:lnTo>
                <a:lnTo>
                  <a:pt x="18" y="20"/>
                </a:lnTo>
                <a:lnTo>
                  <a:pt x="18" y="39"/>
                </a:lnTo>
                <a:lnTo>
                  <a:pt x="19" y="39"/>
                </a:lnTo>
                <a:lnTo>
                  <a:pt x="19" y="51"/>
                </a:lnTo>
                <a:lnTo>
                  <a:pt x="19" y="14"/>
                </a:lnTo>
                <a:lnTo>
                  <a:pt x="19" y="44"/>
                </a:lnTo>
                <a:lnTo>
                  <a:pt x="21" y="40"/>
                </a:lnTo>
                <a:lnTo>
                  <a:pt x="21" y="17"/>
                </a:lnTo>
                <a:lnTo>
                  <a:pt x="21" y="57"/>
                </a:lnTo>
                <a:lnTo>
                  <a:pt x="23" y="57"/>
                </a:lnTo>
                <a:lnTo>
                  <a:pt x="23" y="58"/>
                </a:lnTo>
                <a:lnTo>
                  <a:pt x="23" y="20"/>
                </a:lnTo>
                <a:lnTo>
                  <a:pt x="23" y="27"/>
                </a:lnTo>
                <a:lnTo>
                  <a:pt x="25" y="10"/>
                </a:lnTo>
                <a:lnTo>
                  <a:pt x="25" y="31"/>
                </a:lnTo>
                <a:lnTo>
                  <a:pt x="25" y="6"/>
                </a:lnTo>
                <a:lnTo>
                  <a:pt x="25" y="23"/>
                </a:lnTo>
                <a:lnTo>
                  <a:pt x="26" y="15"/>
                </a:lnTo>
                <a:lnTo>
                  <a:pt x="26" y="2"/>
                </a:lnTo>
                <a:lnTo>
                  <a:pt x="26" y="40"/>
                </a:lnTo>
                <a:lnTo>
                  <a:pt x="28" y="46"/>
                </a:lnTo>
                <a:lnTo>
                  <a:pt x="28" y="61"/>
                </a:lnTo>
                <a:lnTo>
                  <a:pt x="28" y="26"/>
                </a:lnTo>
                <a:lnTo>
                  <a:pt x="28" y="37"/>
                </a:lnTo>
                <a:lnTo>
                  <a:pt x="30" y="33"/>
                </a:lnTo>
                <a:lnTo>
                  <a:pt x="30" y="51"/>
                </a:lnTo>
                <a:lnTo>
                  <a:pt x="30" y="26"/>
                </a:lnTo>
                <a:lnTo>
                  <a:pt x="30" y="37"/>
                </a:lnTo>
                <a:lnTo>
                  <a:pt x="32" y="54"/>
                </a:lnTo>
                <a:lnTo>
                  <a:pt x="32" y="13"/>
                </a:lnTo>
                <a:lnTo>
                  <a:pt x="32" y="27"/>
                </a:lnTo>
                <a:lnTo>
                  <a:pt x="33" y="32"/>
                </a:lnTo>
                <a:lnTo>
                  <a:pt x="33" y="33"/>
                </a:lnTo>
                <a:lnTo>
                  <a:pt x="33" y="12"/>
                </a:lnTo>
                <a:lnTo>
                  <a:pt x="33" y="24"/>
                </a:lnTo>
                <a:lnTo>
                  <a:pt x="35" y="27"/>
                </a:lnTo>
                <a:lnTo>
                  <a:pt x="35" y="39"/>
                </a:lnTo>
                <a:lnTo>
                  <a:pt x="35" y="0"/>
                </a:lnTo>
                <a:lnTo>
                  <a:pt x="35" y="23"/>
                </a:lnTo>
                <a:lnTo>
                  <a:pt x="37" y="20"/>
                </a:lnTo>
                <a:lnTo>
                  <a:pt x="37" y="58"/>
                </a:lnTo>
                <a:lnTo>
                  <a:pt x="37" y="41"/>
                </a:lnTo>
                <a:lnTo>
                  <a:pt x="39" y="32"/>
                </a:lnTo>
                <a:lnTo>
                  <a:pt x="39" y="53"/>
                </a:lnTo>
                <a:lnTo>
                  <a:pt x="39" y="20"/>
                </a:lnTo>
                <a:lnTo>
                  <a:pt x="39" y="37"/>
                </a:lnTo>
                <a:lnTo>
                  <a:pt x="40" y="39"/>
                </a:lnTo>
                <a:lnTo>
                  <a:pt x="40" y="58"/>
                </a:lnTo>
                <a:lnTo>
                  <a:pt x="40" y="30"/>
                </a:lnTo>
                <a:lnTo>
                  <a:pt x="40" y="35"/>
                </a:lnTo>
                <a:lnTo>
                  <a:pt x="42" y="29"/>
                </a:lnTo>
                <a:lnTo>
                  <a:pt x="42" y="49"/>
                </a:lnTo>
                <a:lnTo>
                  <a:pt x="42" y="23"/>
                </a:lnTo>
                <a:lnTo>
                  <a:pt x="42" y="30"/>
                </a:lnTo>
                <a:lnTo>
                  <a:pt x="44" y="32"/>
                </a:lnTo>
                <a:lnTo>
                  <a:pt x="44" y="53"/>
                </a:lnTo>
                <a:lnTo>
                  <a:pt x="44" y="26"/>
                </a:lnTo>
                <a:lnTo>
                  <a:pt x="44" y="40"/>
                </a:lnTo>
                <a:lnTo>
                  <a:pt x="46" y="39"/>
                </a:lnTo>
                <a:lnTo>
                  <a:pt x="46" y="45"/>
                </a:lnTo>
                <a:lnTo>
                  <a:pt x="46" y="15"/>
                </a:lnTo>
                <a:lnTo>
                  <a:pt x="46" y="27"/>
                </a:lnTo>
                <a:lnTo>
                  <a:pt x="47" y="23"/>
                </a:lnTo>
                <a:lnTo>
                  <a:pt x="47" y="45"/>
                </a:lnTo>
                <a:lnTo>
                  <a:pt x="47" y="8"/>
                </a:lnTo>
                <a:lnTo>
                  <a:pt x="47" y="11"/>
                </a:lnTo>
                <a:lnTo>
                  <a:pt x="49" y="31"/>
                </a:lnTo>
                <a:lnTo>
                  <a:pt x="49" y="51"/>
                </a:lnTo>
                <a:lnTo>
                  <a:pt x="49" y="13"/>
                </a:lnTo>
                <a:lnTo>
                  <a:pt x="49" y="35"/>
                </a:lnTo>
                <a:lnTo>
                  <a:pt x="51" y="32"/>
                </a:lnTo>
                <a:lnTo>
                  <a:pt x="51" y="39"/>
                </a:lnTo>
                <a:lnTo>
                  <a:pt x="51" y="21"/>
                </a:lnTo>
                <a:lnTo>
                  <a:pt x="51" y="22"/>
                </a:lnTo>
                <a:lnTo>
                  <a:pt x="53" y="31"/>
                </a:lnTo>
                <a:lnTo>
                  <a:pt x="53" y="25"/>
                </a:lnTo>
                <a:lnTo>
                  <a:pt x="53" y="68"/>
                </a:lnTo>
                <a:lnTo>
                  <a:pt x="54" y="56"/>
                </a:lnTo>
                <a:lnTo>
                  <a:pt x="54" y="64"/>
                </a:lnTo>
                <a:lnTo>
                  <a:pt x="54" y="9"/>
                </a:lnTo>
                <a:lnTo>
                  <a:pt x="56" y="27"/>
                </a:lnTo>
                <a:lnTo>
                  <a:pt x="56" y="63"/>
                </a:lnTo>
                <a:lnTo>
                  <a:pt x="56" y="24"/>
                </a:lnTo>
                <a:lnTo>
                  <a:pt x="56" y="37"/>
                </a:lnTo>
                <a:lnTo>
                  <a:pt x="58" y="42"/>
                </a:lnTo>
                <a:lnTo>
                  <a:pt x="58" y="54"/>
                </a:lnTo>
                <a:lnTo>
                  <a:pt x="58" y="14"/>
                </a:lnTo>
                <a:lnTo>
                  <a:pt x="58" y="20"/>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0" name="Freeform 116"/>
          <p:cNvSpPr>
            <a:spLocks/>
          </p:cNvSpPr>
          <p:nvPr/>
        </p:nvSpPr>
        <p:spPr bwMode="auto">
          <a:xfrm>
            <a:off x="8934296" y="2411046"/>
            <a:ext cx="384697" cy="296782"/>
          </a:xfrm>
          <a:custGeom>
            <a:avLst/>
            <a:gdLst/>
            <a:ahLst/>
            <a:cxnLst>
              <a:cxn ang="0">
                <a:pos x="1" y="27"/>
              </a:cxn>
              <a:cxn ang="0">
                <a:pos x="3" y="62"/>
              </a:cxn>
              <a:cxn ang="0">
                <a:pos x="5" y="45"/>
              </a:cxn>
              <a:cxn ang="0">
                <a:pos x="5" y="37"/>
              </a:cxn>
              <a:cxn ang="0">
                <a:pos x="7" y="21"/>
              </a:cxn>
              <a:cxn ang="0">
                <a:pos x="8" y="66"/>
              </a:cxn>
              <a:cxn ang="0">
                <a:pos x="10" y="39"/>
              </a:cxn>
              <a:cxn ang="0">
                <a:pos x="10" y="37"/>
              </a:cxn>
              <a:cxn ang="0">
                <a:pos x="12" y="31"/>
              </a:cxn>
              <a:cxn ang="0">
                <a:pos x="14" y="62"/>
              </a:cxn>
              <a:cxn ang="0">
                <a:pos x="15" y="32"/>
              </a:cxn>
              <a:cxn ang="0">
                <a:pos x="15" y="19"/>
              </a:cxn>
              <a:cxn ang="0">
                <a:pos x="17" y="12"/>
              </a:cxn>
              <a:cxn ang="0">
                <a:pos x="19" y="53"/>
              </a:cxn>
              <a:cxn ang="0">
                <a:pos x="21" y="44"/>
              </a:cxn>
              <a:cxn ang="0">
                <a:pos x="21" y="34"/>
              </a:cxn>
              <a:cxn ang="0">
                <a:pos x="22" y="14"/>
              </a:cxn>
              <a:cxn ang="0">
                <a:pos x="24" y="66"/>
              </a:cxn>
              <a:cxn ang="0">
                <a:pos x="26" y="60"/>
              </a:cxn>
              <a:cxn ang="0">
                <a:pos x="28" y="50"/>
              </a:cxn>
              <a:cxn ang="0">
                <a:pos x="28" y="31"/>
              </a:cxn>
              <a:cxn ang="0">
                <a:pos x="29" y="24"/>
              </a:cxn>
              <a:cxn ang="0">
                <a:pos x="31" y="32"/>
              </a:cxn>
              <a:cxn ang="0">
                <a:pos x="33" y="24"/>
              </a:cxn>
              <a:cxn ang="0">
                <a:pos x="35" y="39"/>
              </a:cxn>
              <a:cxn ang="0">
                <a:pos x="36" y="41"/>
              </a:cxn>
              <a:cxn ang="0">
                <a:pos x="38" y="25"/>
              </a:cxn>
              <a:cxn ang="0">
                <a:pos x="40" y="75"/>
              </a:cxn>
              <a:cxn ang="0">
                <a:pos x="41" y="55"/>
              </a:cxn>
              <a:cxn ang="0">
                <a:pos x="41" y="41"/>
              </a:cxn>
              <a:cxn ang="0">
                <a:pos x="43" y="25"/>
              </a:cxn>
              <a:cxn ang="0">
                <a:pos x="45" y="40"/>
              </a:cxn>
              <a:cxn ang="0">
                <a:pos x="47" y="28"/>
              </a:cxn>
              <a:cxn ang="0">
                <a:pos x="48" y="45"/>
              </a:cxn>
              <a:cxn ang="0">
                <a:pos x="50" y="27"/>
              </a:cxn>
              <a:cxn ang="0">
                <a:pos x="50" y="43"/>
              </a:cxn>
              <a:cxn ang="0">
                <a:pos x="52" y="13"/>
              </a:cxn>
              <a:cxn ang="0">
                <a:pos x="54" y="52"/>
              </a:cxn>
              <a:cxn ang="0">
                <a:pos x="55" y="46"/>
              </a:cxn>
              <a:cxn ang="0">
                <a:pos x="55" y="48"/>
              </a:cxn>
              <a:cxn ang="0">
                <a:pos x="57" y="59"/>
              </a:cxn>
              <a:cxn ang="0">
                <a:pos x="59" y="63"/>
              </a:cxn>
            </a:cxnLst>
            <a:rect l="0" t="0" r="r" b="b"/>
            <a:pathLst>
              <a:path w="61" h="89">
                <a:moveTo>
                  <a:pt x="0" y="25"/>
                </a:moveTo>
                <a:lnTo>
                  <a:pt x="1" y="38"/>
                </a:lnTo>
                <a:lnTo>
                  <a:pt x="1" y="27"/>
                </a:lnTo>
                <a:lnTo>
                  <a:pt x="1" y="53"/>
                </a:lnTo>
                <a:lnTo>
                  <a:pt x="3" y="61"/>
                </a:lnTo>
                <a:lnTo>
                  <a:pt x="3" y="62"/>
                </a:lnTo>
                <a:lnTo>
                  <a:pt x="3" y="31"/>
                </a:lnTo>
                <a:lnTo>
                  <a:pt x="3" y="52"/>
                </a:lnTo>
                <a:lnTo>
                  <a:pt x="5" y="45"/>
                </a:lnTo>
                <a:lnTo>
                  <a:pt x="5" y="57"/>
                </a:lnTo>
                <a:lnTo>
                  <a:pt x="5" y="25"/>
                </a:lnTo>
                <a:lnTo>
                  <a:pt x="5" y="37"/>
                </a:lnTo>
                <a:lnTo>
                  <a:pt x="7" y="34"/>
                </a:lnTo>
                <a:lnTo>
                  <a:pt x="7" y="66"/>
                </a:lnTo>
                <a:lnTo>
                  <a:pt x="7" y="21"/>
                </a:lnTo>
                <a:lnTo>
                  <a:pt x="7" y="40"/>
                </a:lnTo>
                <a:lnTo>
                  <a:pt x="8" y="44"/>
                </a:lnTo>
                <a:lnTo>
                  <a:pt x="8" y="66"/>
                </a:lnTo>
                <a:lnTo>
                  <a:pt x="8" y="29"/>
                </a:lnTo>
                <a:lnTo>
                  <a:pt x="8" y="37"/>
                </a:lnTo>
                <a:lnTo>
                  <a:pt x="10" y="39"/>
                </a:lnTo>
                <a:lnTo>
                  <a:pt x="10" y="63"/>
                </a:lnTo>
                <a:lnTo>
                  <a:pt x="10" y="27"/>
                </a:lnTo>
                <a:lnTo>
                  <a:pt x="10" y="37"/>
                </a:lnTo>
                <a:lnTo>
                  <a:pt x="12" y="38"/>
                </a:lnTo>
                <a:lnTo>
                  <a:pt x="12" y="69"/>
                </a:lnTo>
                <a:lnTo>
                  <a:pt x="12" y="31"/>
                </a:lnTo>
                <a:lnTo>
                  <a:pt x="12" y="64"/>
                </a:lnTo>
                <a:lnTo>
                  <a:pt x="14" y="61"/>
                </a:lnTo>
                <a:lnTo>
                  <a:pt x="14" y="62"/>
                </a:lnTo>
                <a:lnTo>
                  <a:pt x="14" y="16"/>
                </a:lnTo>
                <a:lnTo>
                  <a:pt x="14" y="32"/>
                </a:lnTo>
                <a:lnTo>
                  <a:pt x="15" y="32"/>
                </a:lnTo>
                <a:lnTo>
                  <a:pt x="15" y="39"/>
                </a:lnTo>
                <a:lnTo>
                  <a:pt x="15" y="12"/>
                </a:lnTo>
                <a:lnTo>
                  <a:pt x="15" y="19"/>
                </a:lnTo>
                <a:lnTo>
                  <a:pt x="17" y="27"/>
                </a:lnTo>
                <a:lnTo>
                  <a:pt x="17" y="55"/>
                </a:lnTo>
                <a:lnTo>
                  <a:pt x="17" y="12"/>
                </a:lnTo>
                <a:lnTo>
                  <a:pt x="17" y="30"/>
                </a:lnTo>
                <a:lnTo>
                  <a:pt x="19" y="35"/>
                </a:lnTo>
                <a:lnTo>
                  <a:pt x="19" y="53"/>
                </a:lnTo>
                <a:lnTo>
                  <a:pt x="19" y="13"/>
                </a:lnTo>
                <a:lnTo>
                  <a:pt x="19" y="37"/>
                </a:lnTo>
                <a:lnTo>
                  <a:pt x="21" y="44"/>
                </a:lnTo>
                <a:lnTo>
                  <a:pt x="21" y="49"/>
                </a:lnTo>
                <a:lnTo>
                  <a:pt x="21" y="9"/>
                </a:lnTo>
                <a:lnTo>
                  <a:pt x="21" y="34"/>
                </a:lnTo>
                <a:lnTo>
                  <a:pt x="22" y="65"/>
                </a:lnTo>
                <a:lnTo>
                  <a:pt x="22" y="89"/>
                </a:lnTo>
                <a:lnTo>
                  <a:pt x="22" y="14"/>
                </a:lnTo>
                <a:lnTo>
                  <a:pt x="22" y="60"/>
                </a:lnTo>
                <a:lnTo>
                  <a:pt x="24" y="53"/>
                </a:lnTo>
                <a:lnTo>
                  <a:pt x="24" y="66"/>
                </a:lnTo>
                <a:lnTo>
                  <a:pt x="24" y="38"/>
                </a:lnTo>
                <a:lnTo>
                  <a:pt x="26" y="46"/>
                </a:lnTo>
                <a:lnTo>
                  <a:pt x="26" y="60"/>
                </a:lnTo>
                <a:lnTo>
                  <a:pt x="26" y="39"/>
                </a:lnTo>
                <a:lnTo>
                  <a:pt x="26" y="55"/>
                </a:lnTo>
                <a:lnTo>
                  <a:pt x="28" y="50"/>
                </a:lnTo>
                <a:lnTo>
                  <a:pt x="28" y="61"/>
                </a:lnTo>
                <a:lnTo>
                  <a:pt x="28" y="13"/>
                </a:lnTo>
                <a:lnTo>
                  <a:pt x="28" y="31"/>
                </a:lnTo>
                <a:lnTo>
                  <a:pt x="29" y="34"/>
                </a:lnTo>
                <a:lnTo>
                  <a:pt x="29" y="0"/>
                </a:lnTo>
                <a:lnTo>
                  <a:pt x="29" y="24"/>
                </a:lnTo>
                <a:lnTo>
                  <a:pt x="31" y="31"/>
                </a:lnTo>
                <a:lnTo>
                  <a:pt x="31" y="7"/>
                </a:lnTo>
                <a:lnTo>
                  <a:pt x="31" y="32"/>
                </a:lnTo>
                <a:lnTo>
                  <a:pt x="33" y="42"/>
                </a:lnTo>
                <a:lnTo>
                  <a:pt x="33" y="7"/>
                </a:lnTo>
                <a:lnTo>
                  <a:pt x="33" y="24"/>
                </a:lnTo>
                <a:lnTo>
                  <a:pt x="35" y="26"/>
                </a:lnTo>
                <a:lnTo>
                  <a:pt x="35" y="42"/>
                </a:lnTo>
                <a:lnTo>
                  <a:pt x="35" y="39"/>
                </a:lnTo>
                <a:lnTo>
                  <a:pt x="36" y="25"/>
                </a:lnTo>
                <a:lnTo>
                  <a:pt x="36" y="56"/>
                </a:lnTo>
                <a:lnTo>
                  <a:pt x="36" y="41"/>
                </a:lnTo>
                <a:lnTo>
                  <a:pt x="38" y="29"/>
                </a:lnTo>
                <a:lnTo>
                  <a:pt x="38" y="54"/>
                </a:lnTo>
                <a:lnTo>
                  <a:pt x="38" y="25"/>
                </a:lnTo>
                <a:lnTo>
                  <a:pt x="38" y="47"/>
                </a:lnTo>
                <a:lnTo>
                  <a:pt x="40" y="52"/>
                </a:lnTo>
                <a:lnTo>
                  <a:pt x="40" y="75"/>
                </a:lnTo>
                <a:lnTo>
                  <a:pt x="40" y="50"/>
                </a:lnTo>
                <a:lnTo>
                  <a:pt x="40" y="63"/>
                </a:lnTo>
                <a:lnTo>
                  <a:pt x="41" y="55"/>
                </a:lnTo>
                <a:lnTo>
                  <a:pt x="41" y="56"/>
                </a:lnTo>
                <a:lnTo>
                  <a:pt x="41" y="12"/>
                </a:lnTo>
                <a:lnTo>
                  <a:pt x="41" y="41"/>
                </a:lnTo>
                <a:lnTo>
                  <a:pt x="43" y="41"/>
                </a:lnTo>
                <a:lnTo>
                  <a:pt x="43" y="48"/>
                </a:lnTo>
                <a:lnTo>
                  <a:pt x="43" y="25"/>
                </a:lnTo>
                <a:lnTo>
                  <a:pt x="43" y="41"/>
                </a:lnTo>
                <a:lnTo>
                  <a:pt x="45" y="34"/>
                </a:lnTo>
                <a:lnTo>
                  <a:pt x="45" y="40"/>
                </a:lnTo>
                <a:lnTo>
                  <a:pt x="45" y="12"/>
                </a:lnTo>
                <a:lnTo>
                  <a:pt x="45" y="29"/>
                </a:lnTo>
                <a:lnTo>
                  <a:pt x="47" y="28"/>
                </a:lnTo>
                <a:lnTo>
                  <a:pt x="47" y="64"/>
                </a:lnTo>
                <a:lnTo>
                  <a:pt x="47" y="51"/>
                </a:lnTo>
                <a:lnTo>
                  <a:pt x="48" y="45"/>
                </a:lnTo>
                <a:lnTo>
                  <a:pt x="48" y="50"/>
                </a:lnTo>
                <a:lnTo>
                  <a:pt x="48" y="22"/>
                </a:lnTo>
                <a:lnTo>
                  <a:pt x="50" y="27"/>
                </a:lnTo>
                <a:lnTo>
                  <a:pt x="50" y="53"/>
                </a:lnTo>
                <a:lnTo>
                  <a:pt x="50" y="24"/>
                </a:lnTo>
                <a:lnTo>
                  <a:pt x="50" y="43"/>
                </a:lnTo>
                <a:lnTo>
                  <a:pt x="52" y="24"/>
                </a:lnTo>
                <a:lnTo>
                  <a:pt x="52" y="55"/>
                </a:lnTo>
                <a:lnTo>
                  <a:pt x="52" y="13"/>
                </a:lnTo>
                <a:lnTo>
                  <a:pt x="52" y="30"/>
                </a:lnTo>
                <a:lnTo>
                  <a:pt x="54" y="28"/>
                </a:lnTo>
                <a:lnTo>
                  <a:pt x="54" y="52"/>
                </a:lnTo>
                <a:lnTo>
                  <a:pt x="54" y="16"/>
                </a:lnTo>
                <a:lnTo>
                  <a:pt x="54" y="44"/>
                </a:lnTo>
                <a:lnTo>
                  <a:pt x="55" y="46"/>
                </a:lnTo>
                <a:lnTo>
                  <a:pt x="55" y="57"/>
                </a:lnTo>
                <a:lnTo>
                  <a:pt x="55" y="19"/>
                </a:lnTo>
                <a:lnTo>
                  <a:pt x="55" y="48"/>
                </a:lnTo>
                <a:lnTo>
                  <a:pt x="57" y="51"/>
                </a:lnTo>
                <a:lnTo>
                  <a:pt x="57" y="27"/>
                </a:lnTo>
                <a:lnTo>
                  <a:pt x="57" y="59"/>
                </a:lnTo>
                <a:lnTo>
                  <a:pt x="59" y="47"/>
                </a:lnTo>
                <a:lnTo>
                  <a:pt x="59" y="38"/>
                </a:lnTo>
                <a:lnTo>
                  <a:pt x="59" y="63"/>
                </a:lnTo>
                <a:lnTo>
                  <a:pt x="61" y="56"/>
                </a:lnTo>
                <a:lnTo>
                  <a:pt x="61" y="66"/>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1" name="Freeform 117"/>
          <p:cNvSpPr>
            <a:spLocks/>
          </p:cNvSpPr>
          <p:nvPr/>
        </p:nvSpPr>
        <p:spPr bwMode="auto">
          <a:xfrm>
            <a:off x="9318997" y="2437726"/>
            <a:ext cx="372081" cy="223421"/>
          </a:xfrm>
          <a:custGeom>
            <a:avLst/>
            <a:gdLst/>
            <a:ahLst/>
            <a:cxnLst>
              <a:cxn ang="0">
                <a:pos x="0" y="36"/>
              </a:cxn>
              <a:cxn ang="0">
                <a:pos x="1" y="21"/>
              </a:cxn>
              <a:cxn ang="0">
                <a:pos x="3" y="47"/>
              </a:cxn>
              <a:cxn ang="0">
                <a:pos x="5" y="21"/>
              </a:cxn>
              <a:cxn ang="0">
                <a:pos x="5" y="53"/>
              </a:cxn>
              <a:cxn ang="0">
                <a:pos x="7" y="15"/>
              </a:cxn>
              <a:cxn ang="0">
                <a:pos x="8" y="43"/>
              </a:cxn>
              <a:cxn ang="0">
                <a:pos x="10" y="41"/>
              </a:cxn>
              <a:cxn ang="0">
                <a:pos x="10" y="48"/>
              </a:cxn>
              <a:cxn ang="0">
                <a:pos x="12" y="31"/>
              </a:cxn>
              <a:cxn ang="0">
                <a:pos x="14" y="31"/>
              </a:cxn>
              <a:cxn ang="0">
                <a:pos x="15" y="65"/>
              </a:cxn>
              <a:cxn ang="0">
                <a:pos x="17" y="24"/>
              </a:cxn>
              <a:cxn ang="0">
                <a:pos x="17" y="48"/>
              </a:cxn>
              <a:cxn ang="0">
                <a:pos x="19" y="3"/>
              </a:cxn>
              <a:cxn ang="0">
                <a:pos x="20" y="11"/>
              </a:cxn>
              <a:cxn ang="0">
                <a:pos x="22" y="56"/>
              </a:cxn>
              <a:cxn ang="0">
                <a:pos x="24" y="46"/>
              </a:cxn>
              <a:cxn ang="0">
                <a:pos x="26" y="2"/>
              </a:cxn>
              <a:cxn ang="0">
                <a:pos x="27" y="56"/>
              </a:cxn>
              <a:cxn ang="0">
                <a:pos x="27" y="60"/>
              </a:cxn>
              <a:cxn ang="0">
                <a:pos x="29" y="28"/>
              </a:cxn>
              <a:cxn ang="0">
                <a:pos x="31" y="61"/>
              </a:cxn>
              <a:cxn ang="0">
                <a:pos x="33" y="12"/>
              </a:cxn>
              <a:cxn ang="0">
                <a:pos x="34" y="25"/>
              </a:cxn>
              <a:cxn ang="0">
                <a:pos x="36" y="17"/>
              </a:cxn>
              <a:cxn ang="0">
                <a:pos x="38" y="56"/>
              </a:cxn>
              <a:cxn ang="0">
                <a:pos x="40" y="48"/>
              </a:cxn>
              <a:cxn ang="0">
                <a:pos x="40" y="48"/>
              </a:cxn>
              <a:cxn ang="0">
                <a:pos x="41" y="36"/>
              </a:cxn>
              <a:cxn ang="0">
                <a:pos x="43" y="11"/>
              </a:cxn>
              <a:cxn ang="0">
                <a:pos x="45" y="59"/>
              </a:cxn>
              <a:cxn ang="0">
                <a:pos x="47" y="56"/>
              </a:cxn>
              <a:cxn ang="0">
                <a:pos x="47" y="33"/>
              </a:cxn>
              <a:cxn ang="0">
                <a:pos x="48" y="51"/>
              </a:cxn>
              <a:cxn ang="0">
                <a:pos x="50" y="22"/>
              </a:cxn>
              <a:cxn ang="0">
                <a:pos x="52" y="63"/>
              </a:cxn>
              <a:cxn ang="0">
                <a:pos x="54" y="28"/>
              </a:cxn>
              <a:cxn ang="0">
                <a:pos x="54" y="31"/>
              </a:cxn>
              <a:cxn ang="0">
                <a:pos x="55" y="61"/>
              </a:cxn>
              <a:cxn ang="0">
                <a:pos x="57" y="17"/>
              </a:cxn>
              <a:cxn ang="0">
                <a:pos x="59" y="67"/>
              </a:cxn>
            </a:cxnLst>
            <a:rect l="0" t="0" r="r" b="b"/>
            <a:pathLst>
              <a:path w="59" h="67">
                <a:moveTo>
                  <a:pt x="0" y="58"/>
                </a:moveTo>
                <a:lnTo>
                  <a:pt x="0" y="27"/>
                </a:lnTo>
                <a:lnTo>
                  <a:pt x="0" y="36"/>
                </a:lnTo>
                <a:lnTo>
                  <a:pt x="1" y="31"/>
                </a:lnTo>
                <a:lnTo>
                  <a:pt x="1" y="45"/>
                </a:lnTo>
                <a:lnTo>
                  <a:pt x="1" y="21"/>
                </a:lnTo>
                <a:lnTo>
                  <a:pt x="1" y="36"/>
                </a:lnTo>
                <a:lnTo>
                  <a:pt x="3" y="45"/>
                </a:lnTo>
                <a:lnTo>
                  <a:pt x="3" y="47"/>
                </a:lnTo>
                <a:lnTo>
                  <a:pt x="3" y="8"/>
                </a:lnTo>
                <a:lnTo>
                  <a:pt x="3" y="16"/>
                </a:lnTo>
                <a:lnTo>
                  <a:pt x="5" y="21"/>
                </a:lnTo>
                <a:lnTo>
                  <a:pt x="5" y="61"/>
                </a:lnTo>
                <a:lnTo>
                  <a:pt x="5" y="9"/>
                </a:lnTo>
                <a:lnTo>
                  <a:pt x="5" y="53"/>
                </a:lnTo>
                <a:lnTo>
                  <a:pt x="7" y="48"/>
                </a:lnTo>
                <a:lnTo>
                  <a:pt x="7" y="65"/>
                </a:lnTo>
                <a:lnTo>
                  <a:pt x="7" y="15"/>
                </a:lnTo>
                <a:lnTo>
                  <a:pt x="7" y="21"/>
                </a:lnTo>
                <a:lnTo>
                  <a:pt x="8" y="22"/>
                </a:lnTo>
                <a:lnTo>
                  <a:pt x="8" y="43"/>
                </a:lnTo>
                <a:lnTo>
                  <a:pt x="8" y="6"/>
                </a:lnTo>
                <a:lnTo>
                  <a:pt x="8" y="34"/>
                </a:lnTo>
                <a:lnTo>
                  <a:pt x="10" y="41"/>
                </a:lnTo>
                <a:lnTo>
                  <a:pt x="10" y="56"/>
                </a:lnTo>
                <a:lnTo>
                  <a:pt x="10" y="27"/>
                </a:lnTo>
                <a:lnTo>
                  <a:pt x="10" y="48"/>
                </a:lnTo>
                <a:lnTo>
                  <a:pt x="12" y="55"/>
                </a:lnTo>
                <a:lnTo>
                  <a:pt x="12" y="61"/>
                </a:lnTo>
                <a:lnTo>
                  <a:pt x="12" y="31"/>
                </a:lnTo>
                <a:lnTo>
                  <a:pt x="14" y="42"/>
                </a:lnTo>
                <a:lnTo>
                  <a:pt x="14" y="60"/>
                </a:lnTo>
                <a:lnTo>
                  <a:pt x="14" y="31"/>
                </a:lnTo>
                <a:lnTo>
                  <a:pt x="14" y="59"/>
                </a:lnTo>
                <a:lnTo>
                  <a:pt x="15" y="61"/>
                </a:lnTo>
                <a:lnTo>
                  <a:pt x="15" y="65"/>
                </a:lnTo>
                <a:lnTo>
                  <a:pt x="15" y="25"/>
                </a:lnTo>
                <a:lnTo>
                  <a:pt x="15" y="30"/>
                </a:lnTo>
                <a:lnTo>
                  <a:pt x="17" y="24"/>
                </a:lnTo>
                <a:lnTo>
                  <a:pt x="17" y="52"/>
                </a:lnTo>
                <a:lnTo>
                  <a:pt x="17" y="22"/>
                </a:lnTo>
                <a:lnTo>
                  <a:pt x="17" y="48"/>
                </a:lnTo>
                <a:lnTo>
                  <a:pt x="19" y="48"/>
                </a:lnTo>
                <a:lnTo>
                  <a:pt x="19" y="52"/>
                </a:lnTo>
                <a:lnTo>
                  <a:pt x="19" y="3"/>
                </a:lnTo>
                <a:lnTo>
                  <a:pt x="19" y="42"/>
                </a:lnTo>
                <a:lnTo>
                  <a:pt x="20" y="24"/>
                </a:lnTo>
                <a:lnTo>
                  <a:pt x="20" y="11"/>
                </a:lnTo>
                <a:lnTo>
                  <a:pt x="20" y="61"/>
                </a:lnTo>
                <a:lnTo>
                  <a:pt x="22" y="55"/>
                </a:lnTo>
                <a:lnTo>
                  <a:pt x="22" y="56"/>
                </a:lnTo>
                <a:lnTo>
                  <a:pt x="22" y="32"/>
                </a:lnTo>
                <a:lnTo>
                  <a:pt x="24" y="11"/>
                </a:lnTo>
                <a:lnTo>
                  <a:pt x="24" y="46"/>
                </a:lnTo>
                <a:lnTo>
                  <a:pt x="24" y="10"/>
                </a:lnTo>
                <a:lnTo>
                  <a:pt x="24" y="21"/>
                </a:lnTo>
                <a:lnTo>
                  <a:pt x="26" y="2"/>
                </a:lnTo>
                <a:lnTo>
                  <a:pt x="26" y="49"/>
                </a:lnTo>
                <a:lnTo>
                  <a:pt x="26" y="42"/>
                </a:lnTo>
                <a:lnTo>
                  <a:pt x="27" y="56"/>
                </a:lnTo>
                <a:lnTo>
                  <a:pt x="27" y="61"/>
                </a:lnTo>
                <a:lnTo>
                  <a:pt x="27" y="32"/>
                </a:lnTo>
                <a:lnTo>
                  <a:pt x="27" y="60"/>
                </a:lnTo>
                <a:lnTo>
                  <a:pt x="29" y="55"/>
                </a:lnTo>
                <a:lnTo>
                  <a:pt x="29" y="64"/>
                </a:lnTo>
                <a:lnTo>
                  <a:pt x="29" y="28"/>
                </a:lnTo>
                <a:lnTo>
                  <a:pt x="29" y="43"/>
                </a:lnTo>
                <a:lnTo>
                  <a:pt x="31" y="27"/>
                </a:lnTo>
                <a:lnTo>
                  <a:pt x="31" y="61"/>
                </a:lnTo>
                <a:lnTo>
                  <a:pt x="31" y="41"/>
                </a:lnTo>
                <a:lnTo>
                  <a:pt x="33" y="53"/>
                </a:lnTo>
                <a:lnTo>
                  <a:pt x="33" y="12"/>
                </a:lnTo>
                <a:lnTo>
                  <a:pt x="34" y="13"/>
                </a:lnTo>
                <a:lnTo>
                  <a:pt x="34" y="49"/>
                </a:lnTo>
                <a:lnTo>
                  <a:pt x="34" y="25"/>
                </a:lnTo>
                <a:lnTo>
                  <a:pt x="36" y="19"/>
                </a:lnTo>
                <a:lnTo>
                  <a:pt x="36" y="48"/>
                </a:lnTo>
                <a:lnTo>
                  <a:pt x="36" y="17"/>
                </a:lnTo>
                <a:lnTo>
                  <a:pt x="36" y="42"/>
                </a:lnTo>
                <a:lnTo>
                  <a:pt x="38" y="35"/>
                </a:lnTo>
                <a:lnTo>
                  <a:pt x="38" y="56"/>
                </a:lnTo>
                <a:lnTo>
                  <a:pt x="38" y="27"/>
                </a:lnTo>
                <a:lnTo>
                  <a:pt x="38" y="47"/>
                </a:lnTo>
                <a:lnTo>
                  <a:pt x="40" y="48"/>
                </a:lnTo>
                <a:lnTo>
                  <a:pt x="40" y="58"/>
                </a:lnTo>
                <a:lnTo>
                  <a:pt x="40" y="30"/>
                </a:lnTo>
                <a:lnTo>
                  <a:pt x="40" y="48"/>
                </a:lnTo>
                <a:lnTo>
                  <a:pt x="41" y="59"/>
                </a:lnTo>
                <a:lnTo>
                  <a:pt x="41" y="0"/>
                </a:lnTo>
                <a:lnTo>
                  <a:pt x="41" y="36"/>
                </a:lnTo>
                <a:lnTo>
                  <a:pt x="43" y="43"/>
                </a:lnTo>
                <a:lnTo>
                  <a:pt x="43" y="53"/>
                </a:lnTo>
                <a:lnTo>
                  <a:pt x="43" y="11"/>
                </a:lnTo>
                <a:lnTo>
                  <a:pt x="43" y="17"/>
                </a:lnTo>
                <a:lnTo>
                  <a:pt x="45" y="17"/>
                </a:lnTo>
                <a:lnTo>
                  <a:pt x="45" y="59"/>
                </a:lnTo>
                <a:lnTo>
                  <a:pt x="45" y="17"/>
                </a:lnTo>
                <a:lnTo>
                  <a:pt x="45" y="49"/>
                </a:lnTo>
                <a:lnTo>
                  <a:pt x="47" y="56"/>
                </a:lnTo>
                <a:lnTo>
                  <a:pt x="47" y="63"/>
                </a:lnTo>
                <a:lnTo>
                  <a:pt x="47" y="22"/>
                </a:lnTo>
                <a:lnTo>
                  <a:pt x="47" y="33"/>
                </a:lnTo>
                <a:lnTo>
                  <a:pt x="48" y="32"/>
                </a:lnTo>
                <a:lnTo>
                  <a:pt x="48" y="17"/>
                </a:lnTo>
                <a:lnTo>
                  <a:pt x="48" y="51"/>
                </a:lnTo>
                <a:lnTo>
                  <a:pt x="50" y="38"/>
                </a:lnTo>
                <a:lnTo>
                  <a:pt x="50" y="67"/>
                </a:lnTo>
                <a:lnTo>
                  <a:pt x="50" y="22"/>
                </a:lnTo>
                <a:lnTo>
                  <a:pt x="50" y="44"/>
                </a:lnTo>
                <a:lnTo>
                  <a:pt x="52" y="42"/>
                </a:lnTo>
                <a:lnTo>
                  <a:pt x="52" y="63"/>
                </a:lnTo>
                <a:lnTo>
                  <a:pt x="52" y="33"/>
                </a:lnTo>
                <a:lnTo>
                  <a:pt x="52" y="42"/>
                </a:lnTo>
                <a:lnTo>
                  <a:pt x="54" y="28"/>
                </a:lnTo>
                <a:lnTo>
                  <a:pt x="54" y="64"/>
                </a:lnTo>
                <a:lnTo>
                  <a:pt x="54" y="24"/>
                </a:lnTo>
                <a:lnTo>
                  <a:pt x="54" y="31"/>
                </a:lnTo>
                <a:lnTo>
                  <a:pt x="55" y="30"/>
                </a:lnTo>
                <a:lnTo>
                  <a:pt x="55" y="10"/>
                </a:lnTo>
                <a:lnTo>
                  <a:pt x="55" y="61"/>
                </a:lnTo>
                <a:lnTo>
                  <a:pt x="57" y="48"/>
                </a:lnTo>
                <a:lnTo>
                  <a:pt x="57" y="59"/>
                </a:lnTo>
                <a:lnTo>
                  <a:pt x="57" y="17"/>
                </a:lnTo>
                <a:lnTo>
                  <a:pt x="57" y="50"/>
                </a:lnTo>
                <a:lnTo>
                  <a:pt x="59" y="62"/>
                </a:lnTo>
                <a:lnTo>
                  <a:pt x="59" y="67"/>
                </a:lnTo>
                <a:lnTo>
                  <a:pt x="59" y="43"/>
                </a:lnTo>
                <a:lnTo>
                  <a:pt x="59" y="48"/>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2" name="Freeform 118"/>
          <p:cNvSpPr>
            <a:spLocks/>
          </p:cNvSpPr>
          <p:nvPr/>
        </p:nvSpPr>
        <p:spPr bwMode="auto">
          <a:xfrm>
            <a:off x="9691078" y="2394375"/>
            <a:ext cx="359469" cy="283445"/>
          </a:xfrm>
          <a:custGeom>
            <a:avLst/>
            <a:gdLst/>
            <a:ahLst/>
            <a:cxnLst>
              <a:cxn ang="0">
                <a:pos x="2" y="73"/>
              </a:cxn>
              <a:cxn ang="0">
                <a:pos x="3" y="30"/>
              </a:cxn>
              <a:cxn ang="0">
                <a:pos x="3" y="39"/>
              </a:cxn>
              <a:cxn ang="0">
                <a:pos x="5" y="48"/>
              </a:cxn>
              <a:cxn ang="0">
                <a:pos x="7" y="66"/>
              </a:cxn>
              <a:cxn ang="0">
                <a:pos x="8" y="55"/>
              </a:cxn>
              <a:cxn ang="0">
                <a:pos x="8" y="43"/>
              </a:cxn>
              <a:cxn ang="0">
                <a:pos x="10" y="26"/>
              </a:cxn>
              <a:cxn ang="0">
                <a:pos x="12" y="60"/>
              </a:cxn>
              <a:cxn ang="0">
                <a:pos x="14" y="45"/>
              </a:cxn>
              <a:cxn ang="0">
                <a:pos x="14" y="63"/>
              </a:cxn>
              <a:cxn ang="0">
                <a:pos x="15" y="38"/>
              </a:cxn>
              <a:cxn ang="0">
                <a:pos x="17" y="64"/>
              </a:cxn>
              <a:cxn ang="0">
                <a:pos x="19" y="56"/>
              </a:cxn>
              <a:cxn ang="0">
                <a:pos x="21" y="37"/>
              </a:cxn>
              <a:cxn ang="0">
                <a:pos x="22" y="72"/>
              </a:cxn>
              <a:cxn ang="0">
                <a:pos x="24" y="51"/>
              </a:cxn>
              <a:cxn ang="0">
                <a:pos x="24" y="43"/>
              </a:cxn>
              <a:cxn ang="0">
                <a:pos x="26" y="29"/>
              </a:cxn>
              <a:cxn ang="0">
                <a:pos x="28" y="0"/>
              </a:cxn>
              <a:cxn ang="0">
                <a:pos x="29" y="80"/>
              </a:cxn>
              <a:cxn ang="0">
                <a:pos x="31" y="61"/>
              </a:cxn>
              <a:cxn ang="0">
                <a:pos x="31" y="50"/>
              </a:cxn>
              <a:cxn ang="0">
                <a:pos x="33" y="50"/>
              </a:cxn>
              <a:cxn ang="0">
                <a:pos x="35" y="66"/>
              </a:cxn>
              <a:cxn ang="0">
                <a:pos x="36" y="44"/>
              </a:cxn>
              <a:cxn ang="0">
                <a:pos x="36" y="61"/>
              </a:cxn>
              <a:cxn ang="0">
                <a:pos x="38" y="21"/>
              </a:cxn>
              <a:cxn ang="0">
                <a:pos x="40" y="61"/>
              </a:cxn>
              <a:cxn ang="0">
                <a:pos x="42" y="44"/>
              </a:cxn>
              <a:cxn ang="0">
                <a:pos x="42" y="58"/>
              </a:cxn>
              <a:cxn ang="0">
                <a:pos x="43" y="32"/>
              </a:cxn>
              <a:cxn ang="0">
                <a:pos x="45" y="69"/>
              </a:cxn>
              <a:cxn ang="0">
                <a:pos x="47" y="49"/>
              </a:cxn>
              <a:cxn ang="0">
                <a:pos x="47" y="63"/>
              </a:cxn>
              <a:cxn ang="0">
                <a:pos x="48" y="39"/>
              </a:cxn>
              <a:cxn ang="0">
                <a:pos x="50" y="62"/>
              </a:cxn>
              <a:cxn ang="0">
                <a:pos x="52" y="47"/>
              </a:cxn>
              <a:cxn ang="0">
                <a:pos x="52" y="73"/>
              </a:cxn>
              <a:cxn ang="0">
                <a:pos x="54" y="36"/>
              </a:cxn>
              <a:cxn ang="0">
                <a:pos x="55" y="74"/>
              </a:cxn>
              <a:cxn ang="0">
                <a:pos x="57" y="38"/>
              </a:cxn>
            </a:cxnLst>
            <a:rect l="0" t="0" r="r" b="b"/>
            <a:pathLst>
              <a:path w="57" h="85">
                <a:moveTo>
                  <a:pt x="0" y="61"/>
                </a:moveTo>
                <a:lnTo>
                  <a:pt x="2" y="64"/>
                </a:lnTo>
                <a:lnTo>
                  <a:pt x="2" y="73"/>
                </a:lnTo>
                <a:lnTo>
                  <a:pt x="2" y="36"/>
                </a:lnTo>
                <a:lnTo>
                  <a:pt x="2" y="62"/>
                </a:lnTo>
                <a:lnTo>
                  <a:pt x="3" y="30"/>
                </a:lnTo>
                <a:lnTo>
                  <a:pt x="3" y="68"/>
                </a:lnTo>
                <a:lnTo>
                  <a:pt x="3" y="24"/>
                </a:lnTo>
                <a:lnTo>
                  <a:pt x="3" y="39"/>
                </a:lnTo>
                <a:lnTo>
                  <a:pt x="5" y="52"/>
                </a:lnTo>
                <a:lnTo>
                  <a:pt x="5" y="85"/>
                </a:lnTo>
                <a:lnTo>
                  <a:pt x="5" y="48"/>
                </a:lnTo>
                <a:lnTo>
                  <a:pt x="5" y="52"/>
                </a:lnTo>
                <a:lnTo>
                  <a:pt x="7" y="44"/>
                </a:lnTo>
                <a:lnTo>
                  <a:pt x="7" y="66"/>
                </a:lnTo>
                <a:lnTo>
                  <a:pt x="7" y="42"/>
                </a:lnTo>
                <a:lnTo>
                  <a:pt x="7" y="64"/>
                </a:lnTo>
                <a:lnTo>
                  <a:pt x="8" y="55"/>
                </a:lnTo>
                <a:lnTo>
                  <a:pt x="8" y="57"/>
                </a:lnTo>
                <a:lnTo>
                  <a:pt x="8" y="23"/>
                </a:lnTo>
                <a:lnTo>
                  <a:pt x="8" y="43"/>
                </a:lnTo>
                <a:lnTo>
                  <a:pt x="10" y="41"/>
                </a:lnTo>
                <a:lnTo>
                  <a:pt x="10" y="53"/>
                </a:lnTo>
                <a:lnTo>
                  <a:pt x="10" y="26"/>
                </a:lnTo>
                <a:lnTo>
                  <a:pt x="10" y="36"/>
                </a:lnTo>
                <a:lnTo>
                  <a:pt x="12" y="49"/>
                </a:lnTo>
                <a:lnTo>
                  <a:pt x="12" y="60"/>
                </a:lnTo>
                <a:lnTo>
                  <a:pt x="12" y="27"/>
                </a:lnTo>
                <a:lnTo>
                  <a:pt x="12" y="50"/>
                </a:lnTo>
                <a:lnTo>
                  <a:pt x="14" y="45"/>
                </a:lnTo>
                <a:lnTo>
                  <a:pt x="14" y="67"/>
                </a:lnTo>
                <a:lnTo>
                  <a:pt x="14" y="28"/>
                </a:lnTo>
                <a:lnTo>
                  <a:pt x="14" y="63"/>
                </a:lnTo>
                <a:lnTo>
                  <a:pt x="15" y="52"/>
                </a:lnTo>
                <a:lnTo>
                  <a:pt x="15" y="81"/>
                </a:lnTo>
                <a:lnTo>
                  <a:pt x="15" y="38"/>
                </a:lnTo>
                <a:lnTo>
                  <a:pt x="15" y="53"/>
                </a:lnTo>
                <a:lnTo>
                  <a:pt x="17" y="59"/>
                </a:lnTo>
                <a:lnTo>
                  <a:pt x="17" y="64"/>
                </a:lnTo>
                <a:lnTo>
                  <a:pt x="17" y="30"/>
                </a:lnTo>
                <a:lnTo>
                  <a:pt x="19" y="37"/>
                </a:lnTo>
                <a:lnTo>
                  <a:pt x="19" y="56"/>
                </a:lnTo>
                <a:lnTo>
                  <a:pt x="19" y="33"/>
                </a:lnTo>
                <a:lnTo>
                  <a:pt x="19" y="43"/>
                </a:lnTo>
                <a:lnTo>
                  <a:pt x="21" y="37"/>
                </a:lnTo>
                <a:lnTo>
                  <a:pt x="21" y="82"/>
                </a:lnTo>
                <a:lnTo>
                  <a:pt x="21" y="69"/>
                </a:lnTo>
                <a:lnTo>
                  <a:pt x="22" y="72"/>
                </a:lnTo>
                <a:lnTo>
                  <a:pt x="22" y="28"/>
                </a:lnTo>
                <a:lnTo>
                  <a:pt x="22" y="43"/>
                </a:lnTo>
                <a:lnTo>
                  <a:pt x="24" y="51"/>
                </a:lnTo>
                <a:lnTo>
                  <a:pt x="24" y="61"/>
                </a:lnTo>
                <a:lnTo>
                  <a:pt x="24" y="33"/>
                </a:lnTo>
                <a:lnTo>
                  <a:pt x="24" y="43"/>
                </a:lnTo>
                <a:lnTo>
                  <a:pt x="26" y="43"/>
                </a:lnTo>
                <a:lnTo>
                  <a:pt x="26" y="82"/>
                </a:lnTo>
                <a:lnTo>
                  <a:pt x="26" y="29"/>
                </a:lnTo>
                <a:lnTo>
                  <a:pt x="26" y="57"/>
                </a:lnTo>
                <a:lnTo>
                  <a:pt x="28" y="48"/>
                </a:lnTo>
                <a:lnTo>
                  <a:pt x="28" y="0"/>
                </a:lnTo>
                <a:lnTo>
                  <a:pt x="28" y="32"/>
                </a:lnTo>
                <a:lnTo>
                  <a:pt x="29" y="37"/>
                </a:lnTo>
                <a:lnTo>
                  <a:pt x="29" y="80"/>
                </a:lnTo>
                <a:lnTo>
                  <a:pt x="29" y="33"/>
                </a:lnTo>
                <a:lnTo>
                  <a:pt x="29" y="43"/>
                </a:lnTo>
                <a:lnTo>
                  <a:pt x="31" y="61"/>
                </a:lnTo>
                <a:lnTo>
                  <a:pt x="31" y="80"/>
                </a:lnTo>
                <a:lnTo>
                  <a:pt x="31" y="41"/>
                </a:lnTo>
                <a:lnTo>
                  <a:pt x="31" y="50"/>
                </a:lnTo>
                <a:lnTo>
                  <a:pt x="33" y="50"/>
                </a:lnTo>
                <a:lnTo>
                  <a:pt x="33" y="77"/>
                </a:lnTo>
                <a:lnTo>
                  <a:pt x="33" y="50"/>
                </a:lnTo>
                <a:lnTo>
                  <a:pt x="33" y="51"/>
                </a:lnTo>
                <a:lnTo>
                  <a:pt x="35" y="31"/>
                </a:lnTo>
                <a:lnTo>
                  <a:pt x="35" y="66"/>
                </a:lnTo>
                <a:lnTo>
                  <a:pt x="35" y="27"/>
                </a:lnTo>
                <a:lnTo>
                  <a:pt x="35" y="50"/>
                </a:lnTo>
                <a:lnTo>
                  <a:pt x="36" y="44"/>
                </a:lnTo>
                <a:lnTo>
                  <a:pt x="36" y="64"/>
                </a:lnTo>
                <a:lnTo>
                  <a:pt x="36" y="39"/>
                </a:lnTo>
                <a:lnTo>
                  <a:pt x="36" y="61"/>
                </a:lnTo>
                <a:lnTo>
                  <a:pt x="38" y="50"/>
                </a:lnTo>
                <a:lnTo>
                  <a:pt x="38" y="69"/>
                </a:lnTo>
                <a:lnTo>
                  <a:pt x="38" y="21"/>
                </a:lnTo>
                <a:lnTo>
                  <a:pt x="38" y="67"/>
                </a:lnTo>
                <a:lnTo>
                  <a:pt x="40" y="61"/>
                </a:lnTo>
                <a:lnTo>
                  <a:pt x="40" y="61"/>
                </a:lnTo>
                <a:lnTo>
                  <a:pt x="40" y="18"/>
                </a:lnTo>
                <a:lnTo>
                  <a:pt x="40" y="51"/>
                </a:lnTo>
                <a:lnTo>
                  <a:pt x="42" y="44"/>
                </a:lnTo>
                <a:lnTo>
                  <a:pt x="42" y="85"/>
                </a:lnTo>
                <a:lnTo>
                  <a:pt x="42" y="37"/>
                </a:lnTo>
                <a:lnTo>
                  <a:pt x="42" y="58"/>
                </a:lnTo>
                <a:lnTo>
                  <a:pt x="43" y="64"/>
                </a:lnTo>
                <a:lnTo>
                  <a:pt x="43" y="68"/>
                </a:lnTo>
                <a:lnTo>
                  <a:pt x="43" y="32"/>
                </a:lnTo>
                <a:lnTo>
                  <a:pt x="43" y="38"/>
                </a:lnTo>
                <a:lnTo>
                  <a:pt x="45" y="34"/>
                </a:lnTo>
                <a:lnTo>
                  <a:pt x="45" y="69"/>
                </a:lnTo>
                <a:lnTo>
                  <a:pt x="45" y="25"/>
                </a:lnTo>
                <a:lnTo>
                  <a:pt x="45" y="55"/>
                </a:lnTo>
                <a:lnTo>
                  <a:pt x="47" y="49"/>
                </a:lnTo>
                <a:lnTo>
                  <a:pt x="47" y="76"/>
                </a:lnTo>
                <a:lnTo>
                  <a:pt x="47" y="45"/>
                </a:lnTo>
                <a:lnTo>
                  <a:pt x="47" y="63"/>
                </a:lnTo>
                <a:lnTo>
                  <a:pt x="48" y="46"/>
                </a:lnTo>
                <a:lnTo>
                  <a:pt x="48" y="65"/>
                </a:lnTo>
                <a:lnTo>
                  <a:pt x="48" y="39"/>
                </a:lnTo>
                <a:lnTo>
                  <a:pt x="48" y="44"/>
                </a:lnTo>
                <a:lnTo>
                  <a:pt x="50" y="49"/>
                </a:lnTo>
                <a:lnTo>
                  <a:pt x="50" y="62"/>
                </a:lnTo>
                <a:lnTo>
                  <a:pt x="50" y="36"/>
                </a:lnTo>
                <a:lnTo>
                  <a:pt x="50" y="44"/>
                </a:lnTo>
                <a:lnTo>
                  <a:pt x="52" y="47"/>
                </a:lnTo>
                <a:lnTo>
                  <a:pt x="52" y="74"/>
                </a:lnTo>
                <a:lnTo>
                  <a:pt x="52" y="31"/>
                </a:lnTo>
                <a:lnTo>
                  <a:pt x="52" y="73"/>
                </a:lnTo>
                <a:lnTo>
                  <a:pt x="54" y="73"/>
                </a:lnTo>
                <a:lnTo>
                  <a:pt x="54" y="82"/>
                </a:lnTo>
                <a:lnTo>
                  <a:pt x="54" y="36"/>
                </a:lnTo>
                <a:lnTo>
                  <a:pt x="54" y="55"/>
                </a:lnTo>
                <a:lnTo>
                  <a:pt x="55" y="70"/>
                </a:lnTo>
                <a:lnTo>
                  <a:pt x="55" y="74"/>
                </a:lnTo>
                <a:lnTo>
                  <a:pt x="55" y="25"/>
                </a:lnTo>
                <a:lnTo>
                  <a:pt x="55" y="44"/>
                </a:lnTo>
                <a:lnTo>
                  <a:pt x="57" y="38"/>
                </a:lnTo>
                <a:lnTo>
                  <a:pt x="57" y="50"/>
                </a:lnTo>
                <a:lnTo>
                  <a:pt x="57" y="18"/>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3" name="Freeform 119"/>
          <p:cNvSpPr>
            <a:spLocks/>
          </p:cNvSpPr>
          <p:nvPr/>
        </p:nvSpPr>
        <p:spPr bwMode="auto">
          <a:xfrm>
            <a:off x="10050551" y="2434390"/>
            <a:ext cx="372081" cy="320125"/>
          </a:xfrm>
          <a:custGeom>
            <a:avLst/>
            <a:gdLst/>
            <a:ahLst/>
            <a:cxnLst>
              <a:cxn ang="0">
                <a:pos x="2" y="24"/>
              </a:cxn>
              <a:cxn ang="0">
                <a:pos x="4" y="0"/>
              </a:cxn>
              <a:cxn ang="0">
                <a:pos x="5" y="27"/>
              </a:cxn>
              <a:cxn ang="0">
                <a:pos x="5" y="45"/>
              </a:cxn>
              <a:cxn ang="0">
                <a:pos x="7" y="25"/>
              </a:cxn>
              <a:cxn ang="0">
                <a:pos x="9" y="47"/>
              </a:cxn>
              <a:cxn ang="0">
                <a:pos x="11" y="23"/>
              </a:cxn>
              <a:cxn ang="0">
                <a:pos x="12" y="40"/>
              </a:cxn>
              <a:cxn ang="0">
                <a:pos x="12" y="29"/>
              </a:cxn>
              <a:cxn ang="0">
                <a:pos x="14" y="27"/>
              </a:cxn>
              <a:cxn ang="0">
                <a:pos x="16" y="48"/>
              </a:cxn>
              <a:cxn ang="0">
                <a:pos x="18" y="37"/>
              </a:cxn>
              <a:cxn ang="0">
                <a:pos x="18" y="48"/>
              </a:cxn>
              <a:cxn ang="0">
                <a:pos x="19" y="23"/>
              </a:cxn>
              <a:cxn ang="0">
                <a:pos x="21" y="67"/>
              </a:cxn>
              <a:cxn ang="0">
                <a:pos x="23" y="56"/>
              </a:cxn>
              <a:cxn ang="0">
                <a:pos x="23" y="42"/>
              </a:cxn>
              <a:cxn ang="0">
                <a:pos x="25" y="25"/>
              </a:cxn>
              <a:cxn ang="0">
                <a:pos x="26" y="41"/>
              </a:cxn>
              <a:cxn ang="0">
                <a:pos x="28" y="28"/>
              </a:cxn>
              <a:cxn ang="0">
                <a:pos x="30" y="34"/>
              </a:cxn>
              <a:cxn ang="0">
                <a:pos x="31" y="44"/>
              </a:cxn>
              <a:cxn ang="0">
                <a:pos x="31" y="43"/>
              </a:cxn>
              <a:cxn ang="0">
                <a:pos x="33" y="17"/>
              </a:cxn>
              <a:cxn ang="0">
                <a:pos x="35" y="8"/>
              </a:cxn>
              <a:cxn ang="0">
                <a:pos x="37" y="49"/>
              </a:cxn>
              <a:cxn ang="0">
                <a:pos x="38" y="28"/>
              </a:cxn>
              <a:cxn ang="0">
                <a:pos x="38" y="41"/>
              </a:cxn>
              <a:cxn ang="0">
                <a:pos x="40" y="28"/>
              </a:cxn>
              <a:cxn ang="0">
                <a:pos x="42" y="68"/>
              </a:cxn>
              <a:cxn ang="0">
                <a:pos x="44" y="38"/>
              </a:cxn>
              <a:cxn ang="0">
                <a:pos x="45" y="74"/>
              </a:cxn>
              <a:cxn ang="0">
                <a:pos x="45" y="59"/>
              </a:cxn>
              <a:cxn ang="0">
                <a:pos x="47" y="33"/>
              </a:cxn>
              <a:cxn ang="0">
                <a:pos x="49" y="61"/>
              </a:cxn>
              <a:cxn ang="0">
                <a:pos x="51" y="54"/>
              </a:cxn>
              <a:cxn ang="0">
                <a:pos x="51" y="49"/>
              </a:cxn>
              <a:cxn ang="0">
                <a:pos x="52" y="24"/>
              </a:cxn>
              <a:cxn ang="0">
                <a:pos x="54" y="31"/>
              </a:cxn>
              <a:cxn ang="0">
                <a:pos x="56" y="78"/>
              </a:cxn>
              <a:cxn ang="0">
                <a:pos x="58" y="41"/>
              </a:cxn>
              <a:cxn ang="0">
                <a:pos x="58" y="27"/>
              </a:cxn>
            </a:cxnLst>
            <a:rect l="0" t="0" r="r" b="b"/>
            <a:pathLst>
              <a:path w="59" h="96">
                <a:moveTo>
                  <a:pt x="0" y="6"/>
                </a:moveTo>
                <a:lnTo>
                  <a:pt x="0" y="22"/>
                </a:lnTo>
                <a:lnTo>
                  <a:pt x="2" y="24"/>
                </a:lnTo>
                <a:lnTo>
                  <a:pt x="2" y="33"/>
                </a:lnTo>
                <a:lnTo>
                  <a:pt x="2" y="6"/>
                </a:lnTo>
                <a:lnTo>
                  <a:pt x="4" y="0"/>
                </a:lnTo>
                <a:lnTo>
                  <a:pt x="4" y="56"/>
                </a:lnTo>
                <a:lnTo>
                  <a:pt x="4" y="31"/>
                </a:lnTo>
                <a:lnTo>
                  <a:pt x="5" y="27"/>
                </a:lnTo>
                <a:lnTo>
                  <a:pt x="5" y="54"/>
                </a:lnTo>
                <a:lnTo>
                  <a:pt x="5" y="19"/>
                </a:lnTo>
                <a:lnTo>
                  <a:pt x="5" y="45"/>
                </a:lnTo>
                <a:lnTo>
                  <a:pt x="7" y="53"/>
                </a:lnTo>
                <a:lnTo>
                  <a:pt x="7" y="59"/>
                </a:lnTo>
                <a:lnTo>
                  <a:pt x="7" y="25"/>
                </a:lnTo>
                <a:lnTo>
                  <a:pt x="7" y="44"/>
                </a:lnTo>
                <a:lnTo>
                  <a:pt x="9" y="31"/>
                </a:lnTo>
                <a:lnTo>
                  <a:pt x="9" y="47"/>
                </a:lnTo>
                <a:lnTo>
                  <a:pt x="9" y="17"/>
                </a:lnTo>
                <a:lnTo>
                  <a:pt x="9" y="18"/>
                </a:lnTo>
                <a:lnTo>
                  <a:pt x="11" y="23"/>
                </a:lnTo>
                <a:lnTo>
                  <a:pt x="11" y="12"/>
                </a:lnTo>
                <a:lnTo>
                  <a:pt x="11" y="48"/>
                </a:lnTo>
                <a:lnTo>
                  <a:pt x="12" y="40"/>
                </a:lnTo>
                <a:lnTo>
                  <a:pt x="12" y="56"/>
                </a:lnTo>
                <a:lnTo>
                  <a:pt x="12" y="11"/>
                </a:lnTo>
                <a:lnTo>
                  <a:pt x="12" y="29"/>
                </a:lnTo>
                <a:lnTo>
                  <a:pt x="14" y="31"/>
                </a:lnTo>
                <a:lnTo>
                  <a:pt x="14" y="47"/>
                </a:lnTo>
                <a:lnTo>
                  <a:pt x="14" y="27"/>
                </a:lnTo>
                <a:lnTo>
                  <a:pt x="14" y="45"/>
                </a:lnTo>
                <a:lnTo>
                  <a:pt x="16" y="47"/>
                </a:lnTo>
                <a:lnTo>
                  <a:pt x="16" y="48"/>
                </a:lnTo>
                <a:lnTo>
                  <a:pt x="16" y="21"/>
                </a:lnTo>
                <a:lnTo>
                  <a:pt x="16" y="43"/>
                </a:lnTo>
                <a:lnTo>
                  <a:pt x="18" y="37"/>
                </a:lnTo>
                <a:lnTo>
                  <a:pt x="18" y="67"/>
                </a:lnTo>
                <a:lnTo>
                  <a:pt x="18" y="14"/>
                </a:lnTo>
                <a:lnTo>
                  <a:pt x="18" y="48"/>
                </a:lnTo>
                <a:lnTo>
                  <a:pt x="19" y="36"/>
                </a:lnTo>
                <a:lnTo>
                  <a:pt x="19" y="55"/>
                </a:lnTo>
                <a:lnTo>
                  <a:pt x="19" y="23"/>
                </a:lnTo>
                <a:lnTo>
                  <a:pt x="19" y="35"/>
                </a:lnTo>
                <a:lnTo>
                  <a:pt x="21" y="33"/>
                </a:lnTo>
                <a:lnTo>
                  <a:pt x="21" y="67"/>
                </a:lnTo>
                <a:lnTo>
                  <a:pt x="21" y="16"/>
                </a:lnTo>
                <a:lnTo>
                  <a:pt x="21" y="49"/>
                </a:lnTo>
                <a:lnTo>
                  <a:pt x="23" y="56"/>
                </a:lnTo>
                <a:lnTo>
                  <a:pt x="23" y="62"/>
                </a:lnTo>
                <a:lnTo>
                  <a:pt x="23" y="31"/>
                </a:lnTo>
                <a:lnTo>
                  <a:pt x="23" y="42"/>
                </a:lnTo>
                <a:lnTo>
                  <a:pt x="25" y="44"/>
                </a:lnTo>
                <a:lnTo>
                  <a:pt x="25" y="60"/>
                </a:lnTo>
                <a:lnTo>
                  <a:pt x="25" y="25"/>
                </a:lnTo>
                <a:lnTo>
                  <a:pt x="25" y="34"/>
                </a:lnTo>
                <a:lnTo>
                  <a:pt x="26" y="40"/>
                </a:lnTo>
                <a:lnTo>
                  <a:pt x="26" y="41"/>
                </a:lnTo>
                <a:lnTo>
                  <a:pt x="26" y="3"/>
                </a:lnTo>
                <a:lnTo>
                  <a:pt x="26" y="23"/>
                </a:lnTo>
                <a:lnTo>
                  <a:pt x="28" y="28"/>
                </a:lnTo>
                <a:lnTo>
                  <a:pt x="28" y="71"/>
                </a:lnTo>
                <a:lnTo>
                  <a:pt x="28" y="40"/>
                </a:lnTo>
                <a:lnTo>
                  <a:pt x="30" y="34"/>
                </a:lnTo>
                <a:lnTo>
                  <a:pt x="30" y="77"/>
                </a:lnTo>
                <a:lnTo>
                  <a:pt x="30" y="51"/>
                </a:lnTo>
                <a:lnTo>
                  <a:pt x="31" y="44"/>
                </a:lnTo>
                <a:lnTo>
                  <a:pt x="31" y="55"/>
                </a:lnTo>
                <a:lnTo>
                  <a:pt x="31" y="31"/>
                </a:lnTo>
                <a:lnTo>
                  <a:pt x="31" y="43"/>
                </a:lnTo>
                <a:lnTo>
                  <a:pt x="33" y="36"/>
                </a:lnTo>
                <a:lnTo>
                  <a:pt x="33" y="63"/>
                </a:lnTo>
                <a:lnTo>
                  <a:pt x="33" y="17"/>
                </a:lnTo>
                <a:lnTo>
                  <a:pt x="35" y="22"/>
                </a:lnTo>
                <a:lnTo>
                  <a:pt x="35" y="43"/>
                </a:lnTo>
                <a:lnTo>
                  <a:pt x="35" y="8"/>
                </a:lnTo>
                <a:lnTo>
                  <a:pt x="35" y="30"/>
                </a:lnTo>
                <a:lnTo>
                  <a:pt x="37" y="23"/>
                </a:lnTo>
                <a:lnTo>
                  <a:pt x="37" y="49"/>
                </a:lnTo>
                <a:lnTo>
                  <a:pt x="37" y="3"/>
                </a:lnTo>
                <a:lnTo>
                  <a:pt x="37" y="36"/>
                </a:lnTo>
                <a:lnTo>
                  <a:pt x="38" y="28"/>
                </a:lnTo>
                <a:lnTo>
                  <a:pt x="38" y="58"/>
                </a:lnTo>
                <a:lnTo>
                  <a:pt x="38" y="24"/>
                </a:lnTo>
                <a:lnTo>
                  <a:pt x="38" y="41"/>
                </a:lnTo>
                <a:lnTo>
                  <a:pt x="40" y="35"/>
                </a:lnTo>
                <a:lnTo>
                  <a:pt x="40" y="60"/>
                </a:lnTo>
                <a:lnTo>
                  <a:pt x="40" y="28"/>
                </a:lnTo>
                <a:lnTo>
                  <a:pt x="40" y="39"/>
                </a:lnTo>
                <a:lnTo>
                  <a:pt x="42" y="45"/>
                </a:lnTo>
                <a:lnTo>
                  <a:pt x="42" y="68"/>
                </a:lnTo>
                <a:lnTo>
                  <a:pt x="42" y="37"/>
                </a:lnTo>
                <a:lnTo>
                  <a:pt x="42" y="62"/>
                </a:lnTo>
                <a:lnTo>
                  <a:pt x="44" y="38"/>
                </a:lnTo>
                <a:lnTo>
                  <a:pt x="44" y="19"/>
                </a:lnTo>
                <a:lnTo>
                  <a:pt x="44" y="87"/>
                </a:lnTo>
                <a:lnTo>
                  <a:pt x="45" y="74"/>
                </a:lnTo>
                <a:lnTo>
                  <a:pt x="45" y="96"/>
                </a:lnTo>
                <a:lnTo>
                  <a:pt x="45" y="48"/>
                </a:lnTo>
                <a:lnTo>
                  <a:pt x="45" y="59"/>
                </a:lnTo>
                <a:lnTo>
                  <a:pt x="47" y="50"/>
                </a:lnTo>
                <a:lnTo>
                  <a:pt x="47" y="55"/>
                </a:lnTo>
                <a:lnTo>
                  <a:pt x="47" y="33"/>
                </a:lnTo>
                <a:lnTo>
                  <a:pt x="47" y="48"/>
                </a:lnTo>
                <a:lnTo>
                  <a:pt x="49" y="50"/>
                </a:lnTo>
                <a:lnTo>
                  <a:pt x="49" y="61"/>
                </a:lnTo>
                <a:lnTo>
                  <a:pt x="49" y="24"/>
                </a:lnTo>
                <a:lnTo>
                  <a:pt x="49" y="49"/>
                </a:lnTo>
                <a:lnTo>
                  <a:pt x="51" y="54"/>
                </a:lnTo>
                <a:lnTo>
                  <a:pt x="51" y="71"/>
                </a:lnTo>
                <a:lnTo>
                  <a:pt x="51" y="43"/>
                </a:lnTo>
                <a:lnTo>
                  <a:pt x="51" y="49"/>
                </a:lnTo>
                <a:lnTo>
                  <a:pt x="52" y="60"/>
                </a:lnTo>
                <a:lnTo>
                  <a:pt x="52" y="71"/>
                </a:lnTo>
                <a:lnTo>
                  <a:pt x="52" y="24"/>
                </a:lnTo>
                <a:lnTo>
                  <a:pt x="54" y="34"/>
                </a:lnTo>
                <a:lnTo>
                  <a:pt x="54" y="72"/>
                </a:lnTo>
                <a:lnTo>
                  <a:pt x="54" y="31"/>
                </a:lnTo>
                <a:lnTo>
                  <a:pt x="54" y="52"/>
                </a:lnTo>
                <a:lnTo>
                  <a:pt x="56" y="49"/>
                </a:lnTo>
                <a:lnTo>
                  <a:pt x="56" y="78"/>
                </a:lnTo>
                <a:lnTo>
                  <a:pt x="56" y="49"/>
                </a:lnTo>
                <a:lnTo>
                  <a:pt x="56" y="55"/>
                </a:lnTo>
                <a:lnTo>
                  <a:pt x="58" y="41"/>
                </a:lnTo>
                <a:lnTo>
                  <a:pt x="58" y="59"/>
                </a:lnTo>
                <a:lnTo>
                  <a:pt x="58" y="24"/>
                </a:lnTo>
                <a:lnTo>
                  <a:pt x="58" y="27"/>
                </a:lnTo>
                <a:lnTo>
                  <a:pt x="59" y="33"/>
                </a:lnTo>
                <a:lnTo>
                  <a:pt x="59" y="68"/>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4" name="Freeform 120"/>
          <p:cNvSpPr>
            <a:spLocks/>
          </p:cNvSpPr>
          <p:nvPr/>
        </p:nvSpPr>
        <p:spPr bwMode="auto">
          <a:xfrm>
            <a:off x="10422636" y="2134272"/>
            <a:ext cx="384697" cy="793646"/>
          </a:xfrm>
          <a:custGeom>
            <a:avLst/>
            <a:gdLst/>
            <a:ahLst/>
            <a:cxnLst>
              <a:cxn ang="0">
                <a:pos x="0" y="148"/>
              </a:cxn>
              <a:cxn ang="0">
                <a:pos x="2" y="141"/>
              </a:cxn>
              <a:cxn ang="0">
                <a:pos x="4" y="153"/>
              </a:cxn>
              <a:cxn ang="0">
                <a:pos x="6" y="134"/>
              </a:cxn>
              <a:cxn ang="0">
                <a:pos x="6" y="125"/>
              </a:cxn>
              <a:cxn ang="0">
                <a:pos x="7" y="119"/>
              </a:cxn>
              <a:cxn ang="0">
                <a:pos x="9" y="115"/>
              </a:cxn>
              <a:cxn ang="0">
                <a:pos x="11" y="88"/>
              </a:cxn>
              <a:cxn ang="0">
                <a:pos x="13" y="155"/>
              </a:cxn>
              <a:cxn ang="0">
                <a:pos x="14" y="78"/>
              </a:cxn>
              <a:cxn ang="0">
                <a:pos x="14" y="142"/>
              </a:cxn>
              <a:cxn ang="0">
                <a:pos x="16" y="44"/>
              </a:cxn>
              <a:cxn ang="0">
                <a:pos x="18" y="71"/>
              </a:cxn>
              <a:cxn ang="0">
                <a:pos x="19" y="49"/>
              </a:cxn>
              <a:cxn ang="0">
                <a:pos x="19" y="50"/>
              </a:cxn>
              <a:cxn ang="0">
                <a:pos x="21" y="22"/>
              </a:cxn>
              <a:cxn ang="0">
                <a:pos x="23" y="209"/>
              </a:cxn>
              <a:cxn ang="0">
                <a:pos x="25" y="83"/>
              </a:cxn>
              <a:cxn ang="0">
                <a:pos x="26" y="61"/>
              </a:cxn>
              <a:cxn ang="0">
                <a:pos x="26" y="54"/>
              </a:cxn>
              <a:cxn ang="0">
                <a:pos x="28" y="27"/>
              </a:cxn>
              <a:cxn ang="0">
                <a:pos x="30" y="10"/>
              </a:cxn>
              <a:cxn ang="0">
                <a:pos x="32" y="39"/>
              </a:cxn>
              <a:cxn ang="0">
                <a:pos x="33" y="0"/>
              </a:cxn>
              <a:cxn ang="0">
                <a:pos x="35" y="72"/>
              </a:cxn>
              <a:cxn ang="0">
                <a:pos x="37" y="71"/>
              </a:cxn>
              <a:cxn ang="0">
                <a:pos x="39" y="34"/>
              </a:cxn>
              <a:cxn ang="0">
                <a:pos x="39" y="126"/>
              </a:cxn>
              <a:cxn ang="0">
                <a:pos x="40" y="53"/>
              </a:cxn>
              <a:cxn ang="0">
                <a:pos x="42" y="120"/>
              </a:cxn>
              <a:cxn ang="0">
                <a:pos x="44" y="108"/>
              </a:cxn>
              <a:cxn ang="0">
                <a:pos x="46" y="177"/>
              </a:cxn>
              <a:cxn ang="0">
                <a:pos x="47" y="49"/>
              </a:cxn>
              <a:cxn ang="0">
                <a:pos x="47" y="71"/>
              </a:cxn>
              <a:cxn ang="0">
                <a:pos x="49" y="67"/>
              </a:cxn>
              <a:cxn ang="0">
                <a:pos x="51" y="10"/>
              </a:cxn>
              <a:cxn ang="0">
                <a:pos x="53" y="81"/>
              </a:cxn>
              <a:cxn ang="0">
                <a:pos x="54" y="28"/>
              </a:cxn>
              <a:cxn ang="0">
                <a:pos x="56" y="232"/>
              </a:cxn>
              <a:cxn ang="0">
                <a:pos x="58" y="65"/>
              </a:cxn>
              <a:cxn ang="0">
                <a:pos x="58" y="72"/>
              </a:cxn>
              <a:cxn ang="0">
                <a:pos x="59" y="45"/>
              </a:cxn>
            </a:cxnLst>
            <a:rect l="0" t="0" r="r" b="b"/>
            <a:pathLst>
              <a:path w="61" h="238">
                <a:moveTo>
                  <a:pt x="0" y="158"/>
                </a:moveTo>
                <a:lnTo>
                  <a:pt x="0" y="98"/>
                </a:lnTo>
                <a:lnTo>
                  <a:pt x="0" y="148"/>
                </a:lnTo>
                <a:lnTo>
                  <a:pt x="2" y="152"/>
                </a:lnTo>
                <a:lnTo>
                  <a:pt x="2" y="165"/>
                </a:lnTo>
                <a:lnTo>
                  <a:pt x="2" y="141"/>
                </a:lnTo>
                <a:lnTo>
                  <a:pt x="2" y="149"/>
                </a:lnTo>
                <a:lnTo>
                  <a:pt x="4" y="146"/>
                </a:lnTo>
                <a:lnTo>
                  <a:pt x="4" y="153"/>
                </a:lnTo>
                <a:lnTo>
                  <a:pt x="4" y="134"/>
                </a:lnTo>
                <a:lnTo>
                  <a:pt x="4" y="139"/>
                </a:lnTo>
                <a:lnTo>
                  <a:pt x="6" y="134"/>
                </a:lnTo>
                <a:lnTo>
                  <a:pt x="6" y="151"/>
                </a:lnTo>
                <a:lnTo>
                  <a:pt x="6" y="118"/>
                </a:lnTo>
                <a:lnTo>
                  <a:pt x="6" y="125"/>
                </a:lnTo>
                <a:lnTo>
                  <a:pt x="7" y="137"/>
                </a:lnTo>
                <a:lnTo>
                  <a:pt x="7" y="103"/>
                </a:lnTo>
                <a:lnTo>
                  <a:pt x="7" y="119"/>
                </a:lnTo>
                <a:lnTo>
                  <a:pt x="9" y="122"/>
                </a:lnTo>
                <a:lnTo>
                  <a:pt x="9" y="141"/>
                </a:lnTo>
                <a:lnTo>
                  <a:pt x="9" y="115"/>
                </a:lnTo>
                <a:lnTo>
                  <a:pt x="9" y="127"/>
                </a:lnTo>
                <a:lnTo>
                  <a:pt x="11" y="128"/>
                </a:lnTo>
                <a:lnTo>
                  <a:pt x="11" y="88"/>
                </a:lnTo>
                <a:lnTo>
                  <a:pt x="11" y="147"/>
                </a:lnTo>
                <a:lnTo>
                  <a:pt x="13" y="137"/>
                </a:lnTo>
                <a:lnTo>
                  <a:pt x="13" y="155"/>
                </a:lnTo>
                <a:lnTo>
                  <a:pt x="13" y="78"/>
                </a:lnTo>
                <a:lnTo>
                  <a:pt x="13" y="83"/>
                </a:lnTo>
                <a:lnTo>
                  <a:pt x="14" y="78"/>
                </a:lnTo>
                <a:lnTo>
                  <a:pt x="14" y="159"/>
                </a:lnTo>
                <a:lnTo>
                  <a:pt x="14" y="52"/>
                </a:lnTo>
                <a:lnTo>
                  <a:pt x="14" y="142"/>
                </a:lnTo>
                <a:lnTo>
                  <a:pt x="16" y="140"/>
                </a:lnTo>
                <a:lnTo>
                  <a:pt x="16" y="143"/>
                </a:lnTo>
                <a:lnTo>
                  <a:pt x="16" y="44"/>
                </a:lnTo>
                <a:lnTo>
                  <a:pt x="16" y="61"/>
                </a:lnTo>
                <a:lnTo>
                  <a:pt x="18" y="57"/>
                </a:lnTo>
                <a:lnTo>
                  <a:pt x="18" y="71"/>
                </a:lnTo>
                <a:lnTo>
                  <a:pt x="18" y="40"/>
                </a:lnTo>
                <a:lnTo>
                  <a:pt x="18" y="44"/>
                </a:lnTo>
                <a:lnTo>
                  <a:pt x="19" y="49"/>
                </a:lnTo>
                <a:lnTo>
                  <a:pt x="19" y="71"/>
                </a:lnTo>
                <a:lnTo>
                  <a:pt x="19" y="33"/>
                </a:lnTo>
                <a:lnTo>
                  <a:pt x="19" y="50"/>
                </a:lnTo>
                <a:lnTo>
                  <a:pt x="21" y="52"/>
                </a:lnTo>
                <a:lnTo>
                  <a:pt x="21" y="85"/>
                </a:lnTo>
                <a:lnTo>
                  <a:pt x="21" y="22"/>
                </a:lnTo>
                <a:lnTo>
                  <a:pt x="21" y="38"/>
                </a:lnTo>
                <a:lnTo>
                  <a:pt x="23" y="47"/>
                </a:lnTo>
                <a:lnTo>
                  <a:pt x="23" y="209"/>
                </a:lnTo>
                <a:lnTo>
                  <a:pt x="23" y="44"/>
                </a:lnTo>
                <a:lnTo>
                  <a:pt x="23" y="83"/>
                </a:lnTo>
                <a:lnTo>
                  <a:pt x="25" y="83"/>
                </a:lnTo>
                <a:lnTo>
                  <a:pt x="25" y="45"/>
                </a:lnTo>
                <a:lnTo>
                  <a:pt x="25" y="56"/>
                </a:lnTo>
                <a:lnTo>
                  <a:pt x="26" y="61"/>
                </a:lnTo>
                <a:lnTo>
                  <a:pt x="26" y="95"/>
                </a:lnTo>
                <a:lnTo>
                  <a:pt x="26" y="43"/>
                </a:lnTo>
                <a:lnTo>
                  <a:pt x="26" y="54"/>
                </a:lnTo>
                <a:lnTo>
                  <a:pt x="28" y="38"/>
                </a:lnTo>
                <a:lnTo>
                  <a:pt x="28" y="73"/>
                </a:lnTo>
                <a:lnTo>
                  <a:pt x="28" y="27"/>
                </a:lnTo>
                <a:lnTo>
                  <a:pt x="28" y="34"/>
                </a:lnTo>
                <a:lnTo>
                  <a:pt x="30" y="24"/>
                </a:lnTo>
                <a:lnTo>
                  <a:pt x="30" y="10"/>
                </a:lnTo>
                <a:lnTo>
                  <a:pt x="30" y="131"/>
                </a:lnTo>
                <a:lnTo>
                  <a:pt x="32" y="172"/>
                </a:lnTo>
                <a:lnTo>
                  <a:pt x="32" y="39"/>
                </a:lnTo>
                <a:lnTo>
                  <a:pt x="33" y="33"/>
                </a:lnTo>
                <a:lnTo>
                  <a:pt x="33" y="75"/>
                </a:lnTo>
                <a:lnTo>
                  <a:pt x="33" y="0"/>
                </a:lnTo>
                <a:lnTo>
                  <a:pt x="33" y="11"/>
                </a:lnTo>
                <a:lnTo>
                  <a:pt x="35" y="15"/>
                </a:lnTo>
                <a:lnTo>
                  <a:pt x="35" y="72"/>
                </a:lnTo>
                <a:lnTo>
                  <a:pt x="35" y="8"/>
                </a:lnTo>
                <a:lnTo>
                  <a:pt x="37" y="18"/>
                </a:lnTo>
                <a:lnTo>
                  <a:pt x="37" y="71"/>
                </a:lnTo>
                <a:lnTo>
                  <a:pt x="37" y="12"/>
                </a:lnTo>
                <a:lnTo>
                  <a:pt x="37" y="34"/>
                </a:lnTo>
                <a:lnTo>
                  <a:pt x="39" y="34"/>
                </a:lnTo>
                <a:lnTo>
                  <a:pt x="39" y="167"/>
                </a:lnTo>
                <a:lnTo>
                  <a:pt x="39" y="16"/>
                </a:lnTo>
                <a:lnTo>
                  <a:pt x="39" y="126"/>
                </a:lnTo>
                <a:lnTo>
                  <a:pt x="40" y="130"/>
                </a:lnTo>
                <a:lnTo>
                  <a:pt x="40" y="162"/>
                </a:lnTo>
                <a:lnTo>
                  <a:pt x="40" y="53"/>
                </a:lnTo>
                <a:lnTo>
                  <a:pt x="40" y="115"/>
                </a:lnTo>
                <a:lnTo>
                  <a:pt x="42" y="111"/>
                </a:lnTo>
                <a:lnTo>
                  <a:pt x="42" y="120"/>
                </a:lnTo>
                <a:lnTo>
                  <a:pt x="42" y="69"/>
                </a:lnTo>
                <a:lnTo>
                  <a:pt x="42" y="90"/>
                </a:lnTo>
                <a:lnTo>
                  <a:pt x="44" y="108"/>
                </a:lnTo>
                <a:lnTo>
                  <a:pt x="44" y="164"/>
                </a:lnTo>
                <a:lnTo>
                  <a:pt x="44" y="162"/>
                </a:lnTo>
                <a:lnTo>
                  <a:pt x="46" y="177"/>
                </a:lnTo>
                <a:lnTo>
                  <a:pt x="46" y="189"/>
                </a:lnTo>
                <a:lnTo>
                  <a:pt x="46" y="41"/>
                </a:lnTo>
                <a:lnTo>
                  <a:pt x="47" y="49"/>
                </a:lnTo>
                <a:lnTo>
                  <a:pt x="47" y="204"/>
                </a:lnTo>
                <a:lnTo>
                  <a:pt x="47" y="1"/>
                </a:lnTo>
                <a:lnTo>
                  <a:pt x="47" y="71"/>
                </a:lnTo>
                <a:lnTo>
                  <a:pt x="49" y="61"/>
                </a:lnTo>
                <a:lnTo>
                  <a:pt x="49" y="10"/>
                </a:lnTo>
                <a:lnTo>
                  <a:pt x="49" y="67"/>
                </a:lnTo>
                <a:lnTo>
                  <a:pt x="51" y="74"/>
                </a:lnTo>
                <a:lnTo>
                  <a:pt x="51" y="81"/>
                </a:lnTo>
                <a:lnTo>
                  <a:pt x="51" y="10"/>
                </a:lnTo>
                <a:lnTo>
                  <a:pt x="51" y="21"/>
                </a:lnTo>
                <a:lnTo>
                  <a:pt x="53" y="23"/>
                </a:lnTo>
                <a:lnTo>
                  <a:pt x="53" y="81"/>
                </a:lnTo>
                <a:lnTo>
                  <a:pt x="53" y="3"/>
                </a:lnTo>
                <a:lnTo>
                  <a:pt x="53" y="32"/>
                </a:lnTo>
                <a:lnTo>
                  <a:pt x="54" y="28"/>
                </a:lnTo>
                <a:lnTo>
                  <a:pt x="54" y="17"/>
                </a:lnTo>
                <a:lnTo>
                  <a:pt x="54" y="238"/>
                </a:lnTo>
                <a:lnTo>
                  <a:pt x="56" y="232"/>
                </a:lnTo>
                <a:lnTo>
                  <a:pt x="56" y="50"/>
                </a:lnTo>
                <a:lnTo>
                  <a:pt x="56" y="61"/>
                </a:lnTo>
                <a:lnTo>
                  <a:pt x="58" y="65"/>
                </a:lnTo>
                <a:lnTo>
                  <a:pt x="58" y="80"/>
                </a:lnTo>
                <a:lnTo>
                  <a:pt x="58" y="53"/>
                </a:lnTo>
                <a:lnTo>
                  <a:pt x="58" y="72"/>
                </a:lnTo>
                <a:lnTo>
                  <a:pt x="59" y="87"/>
                </a:lnTo>
                <a:lnTo>
                  <a:pt x="59" y="120"/>
                </a:lnTo>
                <a:lnTo>
                  <a:pt x="59" y="45"/>
                </a:lnTo>
                <a:lnTo>
                  <a:pt x="59" y="95"/>
                </a:lnTo>
                <a:lnTo>
                  <a:pt x="61" y="90"/>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5" name="Freeform 121"/>
          <p:cNvSpPr>
            <a:spLocks/>
          </p:cNvSpPr>
          <p:nvPr/>
        </p:nvSpPr>
        <p:spPr bwMode="auto">
          <a:xfrm>
            <a:off x="10807333" y="2104260"/>
            <a:ext cx="397309" cy="826991"/>
          </a:xfrm>
          <a:custGeom>
            <a:avLst/>
            <a:gdLst/>
            <a:ahLst/>
            <a:cxnLst>
              <a:cxn ang="0">
                <a:pos x="0" y="98"/>
              </a:cxn>
              <a:cxn ang="0">
                <a:pos x="2" y="188"/>
              </a:cxn>
              <a:cxn ang="0">
                <a:pos x="4" y="117"/>
              </a:cxn>
              <a:cxn ang="0">
                <a:pos x="4" y="117"/>
              </a:cxn>
              <a:cxn ang="0">
                <a:pos x="5" y="89"/>
              </a:cxn>
              <a:cxn ang="0">
                <a:pos x="7" y="55"/>
              </a:cxn>
              <a:cxn ang="0">
                <a:pos x="11" y="200"/>
              </a:cxn>
              <a:cxn ang="0">
                <a:pos x="12" y="123"/>
              </a:cxn>
              <a:cxn ang="0">
                <a:pos x="12" y="110"/>
              </a:cxn>
              <a:cxn ang="0">
                <a:pos x="14" y="69"/>
              </a:cxn>
              <a:cxn ang="0">
                <a:pos x="16" y="156"/>
              </a:cxn>
              <a:cxn ang="0">
                <a:pos x="18" y="74"/>
              </a:cxn>
              <a:cxn ang="0">
                <a:pos x="18" y="126"/>
              </a:cxn>
              <a:cxn ang="0">
                <a:pos x="21" y="26"/>
              </a:cxn>
              <a:cxn ang="0">
                <a:pos x="21" y="32"/>
              </a:cxn>
              <a:cxn ang="0">
                <a:pos x="23" y="31"/>
              </a:cxn>
              <a:cxn ang="0">
                <a:pos x="25" y="22"/>
              </a:cxn>
              <a:cxn ang="0">
                <a:pos x="26" y="192"/>
              </a:cxn>
              <a:cxn ang="0">
                <a:pos x="28" y="49"/>
              </a:cxn>
              <a:cxn ang="0">
                <a:pos x="30" y="90"/>
              </a:cxn>
              <a:cxn ang="0">
                <a:pos x="32" y="15"/>
              </a:cxn>
              <a:cxn ang="0">
                <a:pos x="32" y="12"/>
              </a:cxn>
              <a:cxn ang="0">
                <a:pos x="33" y="1"/>
              </a:cxn>
              <a:cxn ang="0">
                <a:pos x="35" y="166"/>
              </a:cxn>
              <a:cxn ang="0">
                <a:pos x="37" y="99"/>
              </a:cxn>
              <a:cxn ang="0">
                <a:pos x="38" y="91"/>
              </a:cxn>
              <a:cxn ang="0">
                <a:pos x="40" y="35"/>
              </a:cxn>
              <a:cxn ang="0">
                <a:pos x="40" y="29"/>
              </a:cxn>
              <a:cxn ang="0">
                <a:pos x="42" y="112"/>
              </a:cxn>
              <a:cxn ang="0">
                <a:pos x="45" y="82"/>
              </a:cxn>
              <a:cxn ang="0">
                <a:pos x="45" y="132"/>
              </a:cxn>
              <a:cxn ang="0">
                <a:pos x="47" y="112"/>
              </a:cxn>
              <a:cxn ang="0">
                <a:pos x="49" y="111"/>
              </a:cxn>
              <a:cxn ang="0">
                <a:pos x="51" y="144"/>
              </a:cxn>
              <a:cxn ang="0">
                <a:pos x="52" y="163"/>
              </a:cxn>
              <a:cxn ang="0">
                <a:pos x="54" y="121"/>
              </a:cxn>
              <a:cxn ang="0">
                <a:pos x="56" y="100"/>
              </a:cxn>
              <a:cxn ang="0">
                <a:pos x="56" y="105"/>
              </a:cxn>
              <a:cxn ang="0">
                <a:pos x="58" y="99"/>
              </a:cxn>
              <a:cxn ang="0">
                <a:pos x="59" y="102"/>
              </a:cxn>
              <a:cxn ang="0">
                <a:pos x="61" y="117"/>
              </a:cxn>
              <a:cxn ang="0">
                <a:pos x="63" y="110"/>
              </a:cxn>
            </a:cxnLst>
            <a:rect l="0" t="0" r="r" b="b"/>
            <a:pathLst>
              <a:path w="63" h="248">
                <a:moveTo>
                  <a:pt x="0" y="99"/>
                </a:moveTo>
                <a:lnTo>
                  <a:pt x="0" y="130"/>
                </a:lnTo>
                <a:lnTo>
                  <a:pt x="0" y="98"/>
                </a:lnTo>
                <a:lnTo>
                  <a:pt x="0" y="99"/>
                </a:lnTo>
                <a:lnTo>
                  <a:pt x="2" y="105"/>
                </a:lnTo>
                <a:lnTo>
                  <a:pt x="2" y="188"/>
                </a:lnTo>
                <a:lnTo>
                  <a:pt x="2" y="88"/>
                </a:lnTo>
                <a:lnTo>
                  <a:pt x="2" y="123"/>
                </a:lnTo>
                <a:lnTo>
                  <a:pt x="4" y="117"/>
                </a:lnTo>
                <a:lnTo>
                  <a:pt x="4" y="123"/>
                </a:lnTo>
                <a:lnTo>
                  <a:pt x="4" y="79"/>
                </a:lnTo>
                <a:lnTo>
                  <a:pt x="4" y="117"/>
                </a:lnTo>
                <a:lnTo>
                  <a:pt x="5" y="117"/>
                </a:lnTo>
                <a:lnTo>
                  <a:pt x="5" y="71"/>
                </a:lnTo>
                <a:lnTo>
                  <a:pt x="5" y="89"/>
                </a:lnTo>
                <a:lnTo>
                  <a:pt x="7" y="84"/>
                </a:lnTo>
                <a:lnTo>
                  <a:pt x="7" y="97"/>
                </a:lnTo>
                <a:lnTo>
                  <a:pt x="7" y="55"/>
                </a:lnTo>
                <a:lnTo>
                  <a:pt x="9" y="55"/>
                </a:lnTo>
                <a:lnTo>
                  <a:pt x="9" y="203"/>
                </a:lnTo>
                <a:lnTo>
                  <a:pt x="11" y="200"/>
                </a:lnTo>
                <a:lnTo>
                  <a:pt x="11" y="56"/>
                </a:lnTo>
                <a:lnTo>
                  <a:pt x="11" y="74"/>
                </a:lnTo>
                <a:lnTo>
                  <a:pt x="12" y="123"/>
                </a:lnTo>
                <a:lnTo>
                  <a:pt x="12" y="187"/>
                </a:lnTo>
                <a:lnTo>
                  <a:pt x="12" y="101"/>
                </a:lnTo>
                <a:lnTo>
                  <a:pt x="12" y="110"/>
                </a:lnTo>
                <a:lnTo>
                  <a:pt x="14" y="114"/>
                </a:lnTo>
                <a:lnTo>
                  <a:pt x="14" y="157"/>
                </a:lnTo>
                <a:lnTo>
                  <a:pt x="14" y="69"/>
                </a:lnTo>
                <a:lnTo>
                  <a:pt x="14" y="133"/>
                </a:lnTo>
                <a:lnTo>
                  <a:pt x="16" y="124"/>
                </a:lnTo>
                <a:lnTo>
                  <a:pt x="16" y="156"/>
                </a:lnTo>
                <a:lnTo>
                  <a:pt x="16" y="77"/>
                </a:lnTo>
                <a:lnTo>
                  <a:pt x="16" y="93"/>
                </a:lnTo>
                <a:lnTo>
                  <a:pt x="18" y="74"/>
                </a:lnTo>
                <a:lnTo>
                  <a:pt x="18" y="179"/>
                </a:lnTo>
                <a:lnTo>
                  <a:pt x="18" y="36"/>
                </a:lnTo>
                <a:lnTo>
                  <a:pt x="18" y="126"/>
                </a:lnTo>
                <a:lnTo>
                  <a:pt x="19" y="137"/>
                </a:lnTo>
                <a:lnTo>
                  <a:pt x="19" y="25"/>
                </a:lnTo>
                <a:lnTo>
                  <a:pt x="21" y="26"/>
                </a:lnTo>
                <a:lnTo>
                  <a:pt x="21" y="56"/>
                </a:lnTo>
                <a:lnTo>
                  <a:pt x="21" y="13"/>
                </a:lnTo>
                <a:lnTo>
                  <a:pt x="21" y="32"/>
                </a:lnTo>
                <a:lnTo>
                  <a:pt x="23" y="25"/>
                </a:lnTo>
                <a:lnTo>
                  <a:pt x="23" y="8"/>
                </a:lnTo>
                <a:lnTo>
                  <a:pt x="23" y="31"/>
                </a:lnTo>
                <a:lnTo>
                  <a:pt x="25" y="39"/>
                </a:lnTo>
                <a:lnTo>
                  <a:pt x="25" y="81"/>
                </a:lnTo>
                <a:lnTo>
                  <a:pt x="25" y="22"/>
                </a:lnTo>
                <a:lnTo>
                  <a:pt x="25" y="33"/>
                </a:lnTo>
                <a:lnTo>
                  <a:pt x="26" y="30"/>
                </a:lnTo>
                <a:lnTo>
                  <a:pt x="26" y="192"/>
                </a:lnTo>
                <a:lnTo>
                  <a:pt x="26" y="27"/>
                </a:lnTo>
                <a:lnTo>
                  <a:pt x="28" y="16"/>
                </a:lnTo>
                <a:lnTo>
                  <a:pt x="28" y="49"/>
                </a:lnTo>
                <a:lnTo>
                  <a:pt x="28" y="38"/>
                </a:lnTo>
                <a:lnTo>
                  <a:pt x="30" y="43"/>
                </a:lnTo>
                <a:lnTo>
                  <a:pt x="30" y="90"/>
                </a:lnTo>
                <a:lnTo>
                  <a:pt x="30" y="10"/>
                </a:lnTo>
                <a:lnTo>
                  <a:pt x="30" y="11"/>
                </a:lnTo>
                <a:lnTo>
                  <a:pt x="32" y="15"/>
                </a:lnTo>
                <a:lnTo>
                  <a:pt x="32" y="88"/>
                </a:lnTo>
                <a:lnTo>
                  <a:pt x="32" y="0"/>
                </a:lnTo>
                <a:lnTo>
                  <a:pt x="32" y="12"/>
                </a:lnTo>
                <a:lnTo>
                  <a:pt x="33" y="18"/>
                </a:lnTo>
                <a:lnTo>
                  <a:pt x="33" y="203"/>
                </a:lnTo>
                <a:lnTo>
                  <a:pt x="33" y="1"/>
                </a:lnTo>
                <a:lnTo>
                  <a:pt x="33" y="156"/>
                </a:lnTo>
                <a:lnTo>
                  <a:pt x="35" y="163"/>
                </a:lnTo>
                <a:lnTo>
                  <a:pt x="35" y="166"/>
                </a:lnTo>
                <a:lnTo>
                  <a:pt x="35" y="34"/>
                </a:lnTo>
                <a:lnTo>
                  <a:pt x="37" y="26"/>
                </a:lnTo>
                <a:lnTo>
                  <a:pt x="37" y="99"/>
                </a:lnTo>
                <a:lnTo>
                  <a:pt x="37" y="18"/>
                </a:lnTo>
                <a:lnTo>
                  <a:pt x="37" y="58"/>
                </a:lnTo>
                <a:lnTo>
                  <a:pt x="38" y="91"/>
                </a:lnTo>
                <a:lnTo>
                  <a:pt x="38" y="1"/>
                </a:lnTo>
                <a:lnTo>
                  <a:pt x="38" y="27"/>
                </a:lnTo>
                <a:lnTo>
                  <a:pt x="40" y="35"/>
                </a:lnTo>
                <a:lnTo>
                  <a:pt x="40" y="107"/>
                </a:lnTo>
                <a:lnTo>
                  <a:pt x="40" y="18"/>
                </a:lnTo>
                <a:lnTo>
                  <a:pt x="40" y="29"/>
                </a:lnTo>
                <a:lnTo>
                  <a:pt x="42" y="30"/>
                </a:lnTo>
                <a:lnTo>
                  <a:pt x="42" y="248"/>
                </a:lnTo>
                <a:lnTo>
                  <a:pt x="42" y="112"/>
                </a:lnTo>
                <a:lnTo>
                  <a:pt x="44" y="114"/>
                </a:lnTo>
                <a:lnTo>
                  <a:pt x="44" y="69"/>
                </a:lnTo>
                <a:lnTo>
                  <a:pt x="45" y="82"/>
                </a:lnTo>
                <a:lnTo>
                  <a:pt x="45" y="161"/>
                </a:lnTo>
                <a:lnTo>
                  <a:pt x="45" y="67"/>
                </a:lnTo>
                <a:lnTo>
                  <a:pt x="45" y="132"/>
                </a:lnTo>
                <a:lnTo>
                  <a:pt x="47" y="132"/>
                </a:lnTo>
                <a:lnTo>
                  <a:pt x="47" y="138"/>
                </a:lnTo>
                <a:lnTo>
                  <a:pt x="47" y="112"/>
                </a:lnTo>
                <a:lnTo>
                  <a:pt x="47" y="134"/>
                </a:lnTo>
                <a:lnTo>
                  <a:pt x="49" y="138"/>
                </a:lnTo>
                <a:lnTo>
                  <a:pt x="49" y="111"/>
                </a:lnTo>
                <a:lnTo>
                  <a:pt x="49" y="139"/>
                </a:lnTo>
                <a:lnTo>
                  <a:pt x="51" y="141"/>
                </a:lnTo>
                <a:lnTo>
                  <a:pt x="51" y="144"/>
                </a:lnTo>
                <a:lnTo>
                  <a:pt x="51" y="116"/>
                </a:lnTo>
                <a:lnTo>
                  <a:pt x="52" y="117"/>
                </a:lnTo>
                <a:lnTo>
                  <a:pt x="52" y="163"/>
                </a:lnTo>
                <a:lnTo>
                  <a:pt x="52" y="111"/>
                </a:lnTo>
                <a:lnTo>
                  <a:pt x="52" y="122"/>
                </a:lnTo>
                <a:lnTo>
                  <a:pt x="54" y="121"/>
                </a:lnTo>
                <a:lnTo>
                  <a:pt x="54" y="94"/>
                </a:lnTo>
                <a:lnTo>
                  <a:pt x="54" y="98"/>
                </a:lnTo>
                <a:lnTo>
                  <a:pt x="56" y="100"/>
                </a:lnTo>
                <a:lnTo>
                  <a:pt x="56" y="108"/>
                </a:lnTo>
                <a:lnTo>
                  <a:pt x="56" y="89"/>
                </a:lnTo>
                <a:lnTo>
                  <a:pt x="56" y="105"/>
                </a:lnTo>
                <a:lnTo>
                  <a:pt x="58" y="92"/>
                </a:lnTo>
                <a:lnTo>
                  <a:pt x="58" y="117"/>
                </a:lnTo>
                <a:lnTo>
                  <a:pt x="58" y="99"/>
                </a:lnTo>
                <a:lnTo>
                  <a:pt x="59" y="109"/>
                </a:lnTo>
                <a:lnTo>
                  <a:pt x="59" y="116"/>
                </a:lnTo>
                <a:lnTo>
                  <a:pt x="59" y="102"/>
                </a:lnTo>
                <a:lnTo>
                  <a:pt x="59" y="108"/>
                </a:lnTo>
                <a:lnTo>
                  <a:pt x="61" y="111"/>
                </a:lnTo>
                <a:lnTo>
                  <a:pt x="61" y="117"/>
                </a:lnTo>
                <a:lnTo>
                  <a:pt x="61" y="99"/>
                </a:lnTo>
                <a:lnTo>
                  <a:pt x="61" y="107"/>
                </a:lnTo>
                <a:lnTo>
                  <a:pt x="63" y="110"/>
                </a:lnTo>
                <a:lnTo>
                  <a:pt x="63" y="121"/>
                </a:lnTo>
                <a:lnTo>
                  <a:pt x="63" y="95"/>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6" name="Freeform 122"/>
          <p:cNvSpPr>
            <a:spLocks/>
          </p:cNvSpPr>
          <p:nvPr/>
        </p:nvSpPr>
        <p:spPr bwMode="auto">
          <a:xfrm>
            <a:off x="11204642" y="2311008"/>
            <a:ext cx="416229" cy="743625"/>
          </a:xfrm>
          <a:custGeom>
            <a:avLst/>
            <a:gdLst/>
            <a:ahLst/>
            <a:cxnLst>
              <a:cxn ang="0">
                <a:pos x="2" y="41"/>
              </a:cxn>
              <a:cxn ang="0">
                <a:pos x="3" y="138"/>
              </a:cxn>
              <a:cxn ang="0">
                <a:pos x="5" y="49"/>
              </a:cxn>
              <a:cxn ang="0">
                <a:pos x="5" y="42"/>
              </a:cxn>
              <a:cxn ang="0">
                <a:pos x="7" y="15"/>
              </a:cxn>
              <a:cxn ang="0">
                <a:pos x="9" y="45"/>
              </a:cxn>
              <a:cxn ang="0">
                <a:pos x="10" y="28"/>
              </a:cxn>
              <a:cxn ang="0">
                <a:pos x="10" y="109"/>
              </a:cxn>
              <a:cxn ang="0">
                <a:pos x="12" y="77"/>
              </a:cxn>
              <a:cxn ang="0">
                <a:pos x="14" y="45"/>
              </a:cxn>
              <a:cxn ang="0">
                <a:pos x="16" y="20"/>
              </a:cxn>
              <a:cxn ang="0">
                <a:pos x="17" y="0"/>
              </a:cxn>
              <a:cxn ang="0">
                <a:pos x="19" y="173"/>
              </a:cxn>
              <a:cxn ang="0">
                <a:pos x="21" y="79"/>
              </a:cxn>
              <a:cxn ang="0">
                <a:pos x="22" y="60"/>
              </a:cxn>
              <a:cxn ang="0">
                <a:pos x="24" y="38"/>
              </a:cxn>
              <a:cxn ang="0">
                <a:pos x="26" y="181"/>
              </a:cxn>
              <a:cxn ang="0">
                <a:pos x="28" y="160"/>
              </a:cxn>
              <a:cxn ang="0">
                <a:pos x="29" y="86"/>
              </a:cxn>
              <a:cxn ang="0">
                <a:pos x="31" y="56"/>
              </a:cxn>
              <a:cxn ang="0">
                <a:pos x="33" y="25"/>
              </a:cxn>
              <a:cxn ang="0">
                <a:pos x="33" y="17"/>
              </a:cxn>
              <a:cxn ang="0">
                <a:pos x="35" y="12"/>
              </a:cxn>
              <a:cxn ang="0">
                <a:pos x="36" y="73"/>
              </a:cxn>
              <a:cxn ang="0">
                <a:pos x="40" y="49"/>
              </a:cxn>
              <a:cxn ang="0">
                <a:pos x="40" y="21"/>
              </a:cxn>
              <a:cxn ang="0">
                <a:pos x="42" y="21"/>
              </a:cxn>
              <a:cxn ang="0">
                <a:pos x="43" y="106"/>
              </a:cxn>
              <a:cxn ang="0">
                <a:pos x="45" y="115"/>
              </a:cxn>
              <a:cxn ang="0">
                <a:pos x="47" y="92"/>
              </a:cxn>
              <a:cxn ang="0">
                <a:pos x="49" y="68"/>
              </a:cxn>
              <a:cxn ang="0">
                <a:pos x="50" y="54"/>
              </a:cxn>
              <a:cxn ang="0">
                <a:pos x="52" y="158"/>
              </a:cxn>
              <a:cxn ang="0">
                <a:pos x="52" y="122"/>
              </a:cxn>
              <a:cxn ang="0">
                <a:pos x="54" y="80"/>
              </a:cxn>
              <a:cxn ang="0">
                <a:pos x="56" y="116"/>
              </a:cxn>
              <a:cxn ang="0">
                <a:pos x="57" y="190"/>
              </a:cxn>
              <a:cxn ang="0">
                <a:pos x="59" y="191"/>
              </a:cxn>
              <a:cxn ang="0">
                <a:pos x="61" y="154"/>
              </a:cxn>
              <a:cxn ang="0">
                <a:pos x="61" y="149"/>
              </a:cxn>
              <a:cxn ang="0">
                <a:pos x="62" y="116"/>
              </a:cxn>
              <a:cxn ang="0">
                <a:pos x="64" y="93"/>
              </a:cxn>
            </a:cxnLst>
            <a:rect l="0" t="0" r="r" b="b"/>
            <a:pathLst>
              <a:path w="66" h="223">
                <a:moveTo>
                  <a:pt x="0" y="33"/>
                </a:moveTo>
                <a:lnTo>
                  <a:pt x="0" y="35"/>
                </a:lnTo>
                <a:lnTo>
                  <a:pt x="2" y="41"/>
                </a:lnTo>
                <a:lnTo>
                  <a:pt x="2" y="27"/>
                </a:lnTo>
                <a:lnTo>
                  <a:pt x="2" y="158"/>
                </a:lnTo>
                <a:lnTo>
                  <a:pt x="3" y="138"/>
                </a:lnTo>
                <a:lnTo>
                  <a:pt x="3" y="170"/>
                </a:lnTo>
                <a:lnTo>
                  <a:pt x="3" y="49"/>
                </a:lnTo>
                <a:lnTo>
                  <a:pt x="5" y="49"/>
                </a:lnTo>
                <a:lnTo>
                  <a:pt x="5" y="54"/>
                </a:lnTo>
                <a:lnTo>
                  <a:pt x="5" y="29"/>
                </a:lnTo>
                <a:lnTo>
                  <a:pt x="5" y="42"/>
                </a:lnTo>
                <a:lnTo>
                  <a:pt x="7" y="28"/>
                </a:lnTo>
                <a:lnTo>
                  <a:pt x="7" y="43"/>
                </a:lnTo>
                <a:lnTo>
                  <a:pt x="7" y="15"/>
                </a:lnTo>
                <a:lnTo>
                  <a:pt x="7" y="29"/>
                </a:lnTo>
                <a:lnTo>
                  <a:pt x="9" y="42"/>
                </a:lnTo>
                <a:lnTo>
                  <a:pt x="9" y="45"/>
                </a:lnTo>
                <a:lnTo>
                  <a:pt x="9" y="16"/>
                </a:lnTo>
                <a:lnTo>
                  <a:pt x="9" y="27"/>
                </a:lnTo>
                <a:lnTo>
                  <a:pt x="10" y="28"/>
                </a:lnTo>
                <a:lnTo>
                  <a:pt x="10" y="191"/>
                </a:lnTo>
                <a:lnTo>
                  <a:pt x="10" y="26"/>
                </a:lnTo>
                <a:lnTo>
                  <a:pt x="10" y="109"/>
                </a:lnTo>
                <a:lnTo>
                  <a:pt x="12" y="120"/>
                </a:lnTo>
                <a:lnTo>
                  <a:pt x="12" y="67"/>
                </a:lnTo>
                <a:lnTo>
                  <a:pt x="12" y="77"/>
                </a:lnTo>
                <a:lnTo>
                  <a:pt x="14" y="80"/>
                </a:lnTo>
                <a:lnTo>
                  <a:pt x="14" y="43"/>
                </a:lnTo>
                <a:lnTo>
                  <a:pt x="14" y="45"/>
                </a:lnTo>
                <a:lnTo>
                  <a:pt x="16" y="40"/>
                </a:lnTo>
                <a:lnTo>
                  <a:pt x="16" y="15"/>
                </a:lnTo>
                <a:lnTo>
                  <a:pt x="16" y="20"/>
                </a:lnTo>
                <a:lnTo>
                  <a:pt x="17" y="11"/>
                </a:lnTo>
                <a:lnTo>
                  <a:pt x="17" y="25"/>
                </a:lnTo>
                <a:lnTo>
                  <a:pt x="17" y="0"/>
                </a:lnTo>
                <a:lnTo>
                  <a:pt x="17" y="17"/>
                </a:lnTo>
                <a:lnTo>
                  <a:pt x="19" y="33"/>
                </a:lnTo>
                <a:lnTo>
                  <a:pt x="19" y="173"/>
                </a:lnTo>
                <a:lnTo>
                  <a:pt x="19" y="17"/>
                </a:lnTo>
                <a:lnTo>
                  <a:pt x="19" y="76"/>
                </a:lnTo>
                <a:lnTo>
                  <a:pt x="21" y="79"/>
                </a:lnTo>
                <a:lnTo>
                  <a:pt x="21" y="82"/>
                </a:lnTo>
                <a:lnTo>
                  <a:pt x="21" y="43"/>
                </a:lnTo>
                <a:lnTo>
                  <a:pt x="22" y="60"/>
                </a:lnTo>
                <a:lnTo>
                  <a:pt x="22" y="20"/>
                </a:lnTo>
                <a:lnTo>
                  <a:pt x="24" y="25"/>
                </a:lnTo>
                <a:lnTo>
                  <a:pt x="24" y="38"/>
                </a:lnTo>
                <a:lnTo>
                  <a:pt x="24" y="4"/>
                </a:lnTo>
                <a:lnTo>
                  <a:pt x="26" y="12"/>
                </a:lnTo>
                <a:lnTo>
                  <a:pt x="26" y="181"/>
                </a:lnTo>
                <a:lnTo>
                  <a:pt x="26" y="8"/>
                </a:lnTo>
                <a:lnTo>
                  <a:pt x="26" y="158"/>
                </a:lnTo>
                <a:lnTo>
                  <a:pt x="28" y="160"/>
                </a:lnTo>
                <a:lnTo>
                  <a:pt x="28" y="85"/>
                </a:lnTo>
                <a:lnTo>
                  <a:pt x="28" y="86"/>
                </a:lnTo>
                <a:lnTo>
                  <a:pt x="29" y="86"/>
                </a:lnTo>
                <a:lnTo>
                  <a:pt x="29" y="46"/>
                </a:lnTo>
                <a:lnTo>
                  <a:pt x="31" y="37"/>
                </a:lnTo>
                <a:lnTo>
                  <a:pt x="31" y="56"/>
                </a:lnTo>
                <a:lnTo>
                  <a:pt x="31" y="18"/>
                </a:lnTo>
                <a:lnTo>
                  <a:pt x="31" y="23"/>
                </a:lnTo>
                <a:lnTo>
                  <a:pt x="33" y="25"/>
                </a:lnTo>
                <a:lnTo>
                  <a:pt x="33" y="28"/>
                </a:lnTo>
                <a:lnTo>
                  <a:pt x="33" y="8"/>
                </a:lnTo>
                <a:lnTo>
                  <a:pt x="33" y="17"/>
                </a:lnTo>
                <a:lnTo>
                  <a:pt x="35" y="18"/>
                </a:lnTo>
                <a:lnTo>
                  <a:pt x="35" y="187"/>
                </a:lnTo>
                <a:lnTo>
                  <a:pt x="35" y="12"/>
                </a:lnTo>
                <a:lnTo>
                  <a:pt x="35" y="117"/>
                </a:lnTo>
                <a:lnTo>
                  <a:pt x="36" y="120"/>
                </a:lnTo>
                <a:lnTo>
                  <a:pt x="36" y="73"/>
                </a:lnTo>
                <a:lnTo>
                  <a:pt x="38" y="86"/>
                </a:lnTo>
                <a:lnTo>
                  <a:pt x="38" y="49"/>
                </a:lnTo>
                <a:lnTo>
                  <a:pt x="40" y="49"/>
                </a:lnTo>
                <a:lnTo>
                  <a:pt x="40" y="49"/>
                </a:lnTo>
                <a:lnTo>
                  <a:pt x="40" y="12"/>
                </a:lnTo>
                <a:lnTo>
                  <a:pt x="40" y="21"/>
                </a:lnTo>
                <a:lnTo>
                  <a:pt x="42" y="29"/>
                </a:lnTo>
                <a:lnTo>
                  <a:pt x="42" y="196"/>
                </a:lnTo>
                <a:lnTo>
                  <a:pt x="42" y="21"/>
                </a:lnTo>
                <a:lnTo>
                  <a:pt x="42" y="195"/>
                </a:lnTo>
                <a:lnTo>
                  <a:pt x="43" y="179"/>
                </a:lnTo>
                <a:lnTo>
                  <a:pt x="43" y="106"/>
                </a:lnTo>
                <a:lnTo>
                  <a:pt x="43" y="109"/>
                </a:lnTo>
                <a:lnTo>
                  <a:pt x="45" y="108"/>
                </a:lnTo>
                <a:lnTo>
                  <a:pt x="45" y="115"/>
                </a:lnTo>
                <a:lnTo>
                  <a:pt x="45" y="78"/>
                </a:lnTo>
                <a:lnTo>
                  <a:pt x="45" y="80"/>
                </a:lnTo>
                <a:lnTo>
                  <a:pt x="47" y="92"/>
                </a:lnTo>
                <a:lnTo>
                  <a:pt x="47" y="59"/>
                </a:lnTo>
                <a:lnTo>
                  <a:pt x="47" y="63"/>
                </a:lnTo>
                <a:lnTo>
                  <a:pt x="49" y="68"/>
                </a:lnTo>
                <a:lnTo>
                  <a:pt x="49" y="35"/>
                </a:lnTo>
                <a:lnTo>
                  <a:pt x="49" y="65"/>
                </a:lnTo>
                <a:lnTo>
                  <a:pt x="50" y="54"/>
                </a:lnTo>
                <a:lnTo>
                  <a:pt x="50" y="197"/>
                </a:lnTo>
                <a:lnTo>
                  <a:pt x="50" y="154"/>
                </a:lnTo>
                <a:lnTo>
                  <a:pt x="52" y="158"/>
                </a:lnTo>
                <a:lnTo>
                  <a:pt x="52" y="158"/>
                </a:lnTo>
                <a:lnTo>
                  <a:pt x="52" y="113"/>
                </a:lnTo>
                <a:lnTo>
                  <a:pt x="52" y="122"/>
                </a:lnTo>
                <a:lnTo>
                  <a:pt x="54" y="128"/>
                </a:lnTo>
                <a:lnTo>
                  <a:pt x="54" y="132"/>
                </a:lnTo>
                <a:lnTo>
                  <a:pt x="54" y="80"/>
                </a:lnTo>
                <a:lnTo>
                  <a:pt x="54" y="99"/>
                </a:lnTo>
                <a:lnTo>
                  <a:pt x="56" y="105"/>
                </a:lnTo>
                <a:lnTo>
                  <a:pt x="56" y="116"/>
                </a:lnTo>
                <a:lnTo>
                  <a:pt x="56" y="67"/>
                </a:lnTo>
                <a:lnTo>
                  <a:pt x="57" y="82"/>
                </a:lnTo>
                <a:lnTo>
                  <a:pt x="57" y="190"/>
                </a:lnTo>
                <a:lnTo>
                  <a:pt x="57" y="74"/>
                </a:lnTo>
                <a:lnTo>
                  <a:pt x="57" y="188"/>
                </a:lnTo>
                <a:lnTo>
                  <a:pt x="59" y="191"/>
                </a:lnTo>
                <a:lnTo>
                  <a:pt x="59" y="223"/>
                </a:lnTo>
                <a:lnTo>
                  <a:pt x="59" y="151"/>
                </a:lnTo>
                <a:lnTo>
                  <a:pt x="61" y="154"/>
                </a:lnTo>
                <a:lnTo>
                  <a:pt x="61" y="166"/>
                </a:lnTo>
                <a:lnTo>
                  <a:pt x="61" y="143"/>
                </a:lnTo>
                <a:lnTo>
                  <a:pt x="61" y="149"/>
                </a:lnTo>
                <a:lnTo>
                  <a:pt x="62" y="148"/>
                </a:lnTo>
                <a:lnTo>
                  <a:pt x="62" y="82"/>
                </a:lnTo>
                <a:lnTo>
                  <a:pt x="62" y="116"/>
                </a:lnTo>
                <a:lnTo>
                  <a:pt x="64" y="108"/>
                </a:lnTo>
                <a:lnTo>
                  <a:pt x="64" y="125"/>
                </a:lnTo>
                <a:lnTo>
                  <a:pt x="64" y="93"/>
                </a:lnTo>
                <a:lnTo>
                  <a:pt x="64" y="108"/>
                </a:lnTo>
                <a:lnTo>
                  <a:pt x="66" y="93"/>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147" name="Freeform 123"/>
          <p:cNvSpPr>
            <a:spLocks/>
          </p:cNvSpPr>
          <p:nvPr/>
        </p:nvSpPr>
        <p:spPr bwMode="auto">
          <a:xfrm>
            <a:off x="11620873" y="2591117"/>
            <a:ext cx="283790" cy="510198"/>
          </a:xfrm>
          <a:custGeom>
            <a:avLst/>
            <a:gdLst/>
            <a:ahLst/>
            <a:cxnLst>
              <a:cxn ang="0">
                <a:pos x="0" y="153"/>
              </a:cxn>
              <a:cxn ang="0">
                <a:pos x="2" y="137"/>
              </a:cxn>
              <a:cxn ang="0">
                <a:pos x="3" y="77"/>
              </a:cxn>
              <a:cxn ang="0">
                <a:pos x="3" y="40"/>
              </a:cxn>
              <a:cxn ang="0">
                <a:pos x="5" y="43"/>
              </a:cxn>
              <a:cxn ang="0">
                <a:pos x="5" y="19"/>
              </a:cxn>
              <a:cxn ang="0">
                <a:pos x="7" y="32"/>
              </a:cxn>
              <a:cxn ang="0">
                <a:pos x="7" y="16"/>
              </a:cxn>
              <a:cxn ang="0">
                <a:pos x="9" y="141"/>
              </a:cxn>
              <a:cxn ang="0">
                <a:pos x="10" y="96"/>
              </a:cxn>
              <a:cxn ang="0">
                <a:pos x="10" y="64"/>
              </a:cxn>
              <a:cxn ang="0">
                <a:pos x="12" y="60"/>
              </a:cxn>
              <a:cxn ang="0">
                <a:pos x="12" y="32"/>
              </a:cxn>
              <a:cxn ang="0">
                <a:pos x="14" y="46"/>
              </a:cxn>
              <a:cxn ang="0">
                <a:pos x="14" y="26"/>
              </a:cxn>
              <a:cxn ang="0">
                <a:pos x="16" y="4"/>
              </a:cxn>
              <a:cxn ang="0">
                <a:pos x="17" y="127"/>
              </a:cxn>
              <a:cxn ang="0">
                <a:pos x="17" y="75"/>
              </a:cxn>
              <a:cxn ang="0">
                <a:pos x="19" y="92"/>
              </a:cxn>
              <a:cxn ang="0">
                <a:pos x="19" y="72"/>
              </a:cxn>
              <a:cxn ang="0">
                <a:pos x="21" y="60"/>
              </a:cxn>
              <a:cxn ang="0">
                <a:pos x="21" y="28"/>
              </a:cxn>
              <a:cxn ang="0">
                <a:pos x="23" y="35"/>
              </a:cxn>
              <a:cxn ang="0">
                <a:pos x="24" y="21"/>
              </a:cxn>
              <a:cxn ang="0">
                <a:pos x="24" y="14"/>
              </a:cxn>
              <a:cxn ang="0">
                <a:pos x="26" y="112"/>
              </a:cxn>
              <a:cxn ang="0">
                <a:pos x="26" y="89"/>
              </a:cxn>
              <a:cxn ang="0">
                <a:pos x="28" y="93"/>
              </a:cxn>
              <a:cxn ang="0">
                <a:pos x="28" y="50"/>
              </a:cxn>
              <a:cxn ang="0">
                <a:pos x="30" y="56"/>
              </a:cxn>
              <a:cxn ang="0">
                <a:pos x="30" y="34"/>
              </a:cxn>
              <a:cxn ang="0">
                <a:pos x="31" y="28"/>
              </a:cxn>
              <a:cxn ang="0">
                <a:pos x="31" y="107"/>
              </a:cxn>
              <a:cxn ang="0">
                <a:pos x="33" y="130"/>
              </a:cxn>
              <a:cxn ang="0">
                <a:pos x="33" y="89"/>
              </a:cxn>
              <a:cxn ang="0">
                <a:pos x="35" y="92"/>
              </a:cxn>
              <a:cxn ang="0">
                <a:pos x="35" y="76"/>
              </a:cxn>
              <a:cxn ang="0">
                <a:pos x="36" y="26"/>
              </a:cxn>
              <a:cxn ang="0">
                <a:pos x="38" y="54"/>
              </a:cxn>
              <a:cxn ang="0">
                <a:pos x="38" y="27"/>
              </a:cxn>
              <a:cxn ang="0">
                <a:pos x="40" y="46"/>
              </a:cxn>
              <a:cxn ang="0">
                <a:pos x="40" y="36"/>
              </a:cxn>
              <a:cxn ang="0">
                <a:pos x="42" y="46"/>
              </a:cxn>
              <a:cxn ang="0">
                <a:pos x="42" y="31"/>
              </a:cxn>
              <a:cxn ang="0">
                <a:pos x="43" y="52"/>
              </a:cxn>
              <a:cxn ang="0">
                <a:pos x="43" y="38"/>
              </a:cxn>
              <a:cxn ang="0">
                <a:pos x="45" y="48"/>
              </a:cxn>
              <a:cxn ang="0">
                <a:pos x="45" y="30"/>
              </a:cxn>
            </a:cxnLst>
            <a:rect l="0" t="0" r="r" b="b"/>
            <a:pathLst>
              <a:path w="45" h="153">
                <a:moveTo>
                  <a:pt x="0" y="9"/>
                </a:moveTo>
                <a:lnTo>
                  <a:pt x="0" y="153"/>
                </a:lnTo>
                <a:lnTo>
                  <a:pt x="0" y="119"/>
                </a:lnTo>
                <a:lnTo>
                  <a:pt x="2" y="137"/>
                </a:lnTo>
                <a:lnTo>
                  <a:pt x="2" y="70"/>
                </a:lnTo>
                <a:lnTo>
                  <a:pt x="3" y="77"/>
                </a:lnTo>
                <a:lnTo>
                  <a:pt x="3" y="88"/>
                </a:lnTo>
                <a:lnTo>
                  <a:pt x="3" y="40"/>
                </a:lnTo>
                <a:lnTo>
                  <a:pt x="3" y="60"/>
                </a:lnTo>
                <a:lnTo>
                  <a:pt x="5" y="43"/>
                </a:lnTo>
                <a:lnTo>
                  <a:pt x="5" y="50"/>
                </a:lnTo>
                <a:lnTo>
                  <a:pt x="5" y="19"/>
                </a:lnTo>
                <a:lnTo>
                  <a:pt x="7" y="15"/>
                </a:lnTo>
                <a:lnTo>
                  <a:pt x="7" y="32"/>
                </a:lnTo>
                <a:lnTo>
                  <a:pt x="7" y="0"/>
                </a:lnTo>
                <a:lnTo>
                  <a:pt x="7" y="16"/>
                </a:lnTo>
                <a:lnTo>
                  <a:pt x="9" y="21"/>
                </a:lnTo>
                <a:lnTo>
                  <a:pt x="9" y="141"/>
                </a:lnTo>
                <a:lnTo>
                  <a:pt x="9" y="95"/>
                </a:lnTo>
                <a:lnTo>
                  <a:pt x="10" y="96"/>
                </a:lnTo>
                <a:lnTo>
                  <a:pt x="10" y="102"/>
                </a:lnTo>
                <a:lnTo>
                  <a:pt x="10" y="64"/>
                </a:lnTo>
                <a:lnTo>
                  <a:pt x="10" y="76"/>
                </a:lnTo>
                <a:lnTo>
                  <a:pt x="12" y="60"/>
                </a:lnTo>
                <a:lnTo>
                  <a:pt x="12" y="65"/>
                </a:lnTo>
                <a:lnTo>
                  <a:pt x="12" y="32"/>
                </a:lnTo>
                <a:lnTo>
                  <a:pt x="14" y="45"/>
                </a:lnTo>
                <a:lnTo>
                  <a:pt x="14" y="46"/>
                </a:lnTo>
                <a:lnTo>
                  <a:pt x="14" y="20"/>
                </a:lnTo>
                <a:lnTo>
                  <a:pt x="14" y="26"/>
                </a:lnTo>
                <a:lnTo>
                  <a:pt x="16" y="25"/>
                </a:lnTo>
                <a:lnTo>
                  <a:pt x="16" y="4"/>
                </a:lnTo>
                <a:lnTo>
                  <a:pt x="16" y="130"/>
                </a:lnTo>
                <a:lnTo>
                  <a:pt x="17" y="127"/>
                </a:lnTo>
                <a:lnTo>
                  <a:pt x="17" y="132"/>
                </a:lnTo>
                <a:lnTo>
                  <a:pt x="17" y="75"/>
                </a:lnTo>
                <a:lnTo>
                  <a:pt x="17" y="81"/>
                </a:lnTo>
                <a:lnTo>
                  <a:pt x="19" y="92"/>
                </a:lnTo>
                <a:lnTo>
                  <a:pt x="19" y="50"/>
                </a:lnTo>
                <a:lnTo>
                  <a:pt x="19" y="72"/>
                </a:lnTo>
                <a:lnTo>
                  <a:pt x="21" y="58"/>
                </a:lnTo>
                <a:lnTo>
                  <a:pt x="21" y="60"/>
                </a:lnTo>
                <a:lnTo>
                  <a:pt x="21" y="21"/>
                </a:lnTo>
                <a:lnTo>
                  <a:pt x="21" y="28"/>
                </a:lnTo>
                <a:lnTo>
                  <a:pt x="23" y="14"/>
                </a:lnTo>
                <a:lnTo>
                  <a:pt x="23" y="35"/>
                </a:lnTo>
                <a:lnTo>
                  <a:pt x="23" y="25"/>
                </a:lnTo>
                <a:lnTo>
                  <a:pt x="24" y="21"/>
                </a:lnTo>
                <a:lnTo>
                  <a:pt x="24" y="149"/>
                </a:lnTo>
                <a:lnTo>
                  <a:pt x="24" y="14"/>
                </a:lnTo>
                <a:lnTo>
                  <a:pt x="24" y="125"/>
                </a:lnTo>
                <a:lnTo>
                  <a:pt x="26" y="112"/>
                </a:lnTo>
                <a:lnTo>
                  <a:pt x="26" y="126"/>
                </a:lnTo>
                <a:lnTo>
                  <a:pt x="26" y="89"/>
                </a:lnTo>
                <a:lnTo>
                  <a:pt x="26" y="91"/>
                </a:lnTo>
                <a:lnTo>
                  <a:pt x="28" y="93"/>
                </a:lnTo>
                <a:lnTo>
                  <a:pt x="28" y="96"/>
                </a:lnTo>
                <a:lnTo>
                  <a:pt x="28" y="50"/>
                </a:lnTo>
                <a:lnTo>
                  <a:pt x="28" y="65"/>
                </a:lnTo>
                <a:lnTo>
                  <a:pt x="30" y="56"/>
                </a:lnTo>
                <a:lnTo>
                  <a:pt x="30" y="63"/>
                </a:lnTo>
                <a:lnTo>
                  <a:pt x="30" y="34"/>
                </a:lnTo>
                <a:lnTo>
                  <a:pt x="30" y="38"/>
                </a:lnTo>
                <a:lnTo>
                  <a:pt x="31" y="28"/>
                </a:lnTo>
                <a:lnTo>
                  <a:pt x="31" y="20"/>
                </a:lnTo>
                <a:lnTo>
                  <a:pt x="31" y="107"/>
                </a:lnTo>
                <a:lnTo>
                  <a:pt x="33" y="95"/>
                </a:lnTo>
                <a:lnTo>
                  <a:pt x="33" y="130"/>
                </a:lnTo>
                <a:lnTo>
                  <a:pt x="33" y="72"/>
                </a:lnTo>
                <a:lnTo>
                  <a:pt x="33" y="89"/>
                </a:lnTo>
                <a:lnTo>
                  <a:pt x="35" y="81"/>
                </a:lnTo>
                <a:lnTo>
                  <a:pt x="35" y="92"/>
                </a:lnTo>
                <a:lnTo>
                  <a:pt x="35" y="57"/>
                </a:lnTo>
                <a:lnTo>
                  <a:pt x="35" y="76"/>
                </a:lnTo>
                <a:lnTo>
                  <a:pt x="36" y="65"/>
                </a:lnTo>
                <a:lnTo>
                  <a:pt x="36" y="26"/>
                </a:lnTo>
                <a:lnTo>
                  <a:pt x="36" y="54"/>
                </a:lnTo>
                <a:lnTo>
                  <a:pt x="38" y="54"/>
                </a:lnTo>
                <a:lnTo>
                  <a:pt x="38" y="56"/>
                </a:lnTo>
                <a:lnTo>
                  <a:pt x="38" y="27"/>
                </a:lnTo>
                <a:lnTo>
                  <a:pt x="38" y="45"/>
                </a:lnTo>
                <a:lnTo>
                  <a:pt x="40" y="46"/>
                </a:lnTo>
                <a:lnTo>
                  <a:pt x="40" y="58"/>
                </a:lnTo>
                <a:lnTo>
                  <a:pt x="40" y="36"/>
                </a:lnTo>
                <a:lnTo>
                  <a:pt x="40" y="43"/>
                </a:lnTo>
                <a:lnTo>
                  <a:pt x="42" y="46"/>
                </a:lnTo>
                <a:lnTo>
                  <a:pt x="42" y="58"/>
                </a:lnTo>
                <a:lnTo>
                  <a:pt x="42" y="31"/>
                </a:lnTo>
                <a:lnTo>
                  <a:pt x="42" y="52"/>
                </a:lnTo>
                <a:lnTo>
                  <a:pt x="43" y="52"/>
                </a:lnTo>
                <a:lnTo>
                  <a:pt x="43" y="70"/>
                </a:lnTo>
                <a:lnTo>
                  <a:pt x="43" y="38"/>
                </a:lnTo>
                <a:lnTo>
                  <a:pt x="43" y="54"/>
                </a:lnTo>
                <a:lnTo>
                  <a:pt x="45" y="48"/>
                </a:lnTo>
                <a:lnTo>
                  <a:pt x="45" y="61"/>
                </a:lnTo>
                <a:lnTo>
                  <a:pt x="45" y="30"/>
                </a:lnTo>
              </a:path>
            </a:pathLst>
          </a:custGeom>
          <a:noFill/>
          <a:ln w="0">
            <a:solidFill>
              <a:srgbClr val="00B05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p>
        </p:txBody>
      </p:sp>
      <p:sp>
        <p:nvSpPr>
          <p:cNvPr id="127" name="Line 16"/>
          <p:cNvSpPr>
            <a:spLocks noChangeShapeType="1"/>
          </p:cNvSpPr>
          <p:nvPr/>
        </p:nvSpPr>
        <p:spPr bwMode="auto">
          <a:xfrm flipV="1">
            <a:off x="259681" y="3995000"/>
            <a:ext cx="6304" cy="30010"/>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3600">
              <a:latin typeface="Times New Roman" pitchFamily="18" charset="0"/>
              <a:cs typeface="Times New Roman" pitchFamily="18" charset="0"/>
            </a:endParaRPr>
          </a:p>
        </p:txBody>
      </p:sp>
      <p:sp>
        <p:nvSpPr>
          <p:cNvPr id="130" name="Rectangle 18"/>
          <p:cNvSpPr>
            <a:spLocks noChangeArrowheads="1"/>
          </p:cNvSpPr>
          <p:nvPr/>
        </p:nvSpPr>
        <p:spPr bwMode="auto">
          <a:xfrm>
            <a:off x="10807333" y="3777969"/>
            <a:ext cx="1535227"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fontAlgn="base">
              <a:spcBef>
                <a:spcPct val="0"/>
              </a:spcBef>
              <a:spcAft>
                <a:spcPct val="0"/>
              </a:spcAft>
            </a:pPr>
            <a:r>
              <a:rPr lang="en-US" sz="1400" dirty="0">
                <a:solidFill>
                  <a:srgbClr val="FF0000"/>
                </a:solidFill>
                <a:latin typeface="Helvetica" charset="0"/>
                <a:cs typeface="Arial" pitchFamily="34" charset="0"/>
              </a:rPr>
              <a:t>Vanilla Ice</a:t>
            </a:r>
            <a:endParaRPr lang="en-US" sz="8000" dirty="0">
              <a:solidFill>
                <a:srgbClr val="FF0000"/>
              </a:solidFill>
              <a:latin typeface="Arial" pitchFamily="34" charset="0"/>
              <a:cs typeface="Arial" pitchFamily="34" charset="0"/>
            </a:endParaRPr>
          </a:p>
        </p:txBody>
      </p:sp>
      <p:sp>
        <p:nvSpPr>
          <p:cNvPr id="1154" name="Line 130"/>
          <p:cNvSpPr>
            <a:spLocks noChangeShapeType="1"/>
          </p:cNvSpPr>
          <p:nvPr/>
        </p:nvSpPr>
        <p:spPr bwMode="auto">
          <a:xfrm>
            <a:off x="1762742" y="6509730"/>
            <a:ext cx="8293313" cy="3437"/>
          </a:xfrm>
          <a:prstGeom prst="line">
            <a:avLst/>
          </a:prstGeom>
          <a:noFill/>
          <a:ln w="317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159" name="Line 135"/>
          <p:cNvSpPr>
            <a:spLocks noChangeShapeType="1"/>
          </p:cNvSpPr>
          <p:nvPr/>
        </p:nvSpPr>
        <p:spPr bwMode="auto">
          <a:xfrm flipV="1">
            <a:off x="1753583" y="6495988"/>
            <a:ext cx="4578" cy="137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161" name="Rectangle 137"/>
          <p:cNvSpPr>
            <a:spLocks noChangeArrowheads="1"/>
          </p:cNvSpPr>
          <p:nvPr/>
        </p:nvSpPr>
        <p:spPr bwMode="auto">
          <a:xfrm>
            <a:off x="1703211" y="6520033"/>
            <a:ext cx="769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200">
                <a:solidFill>
                  <a:srgbClr val="000000"/>
                </a:solidFill>
                <a:latin typeface="Times New Roman" pitchFamily="18" charset="0"/>
                <a:cs typeface="Times New Roman" pitchFamily="18" charset="0"/>
              </a:rPr>
              <a:t>0</a:t>
            </a:r>
            <a:endParaRPr lang="en-US" sz="6600">
              <a:latin typeface="Times New Roman" pitchFamily="18" charset="0"/>
              <a:cs typeface="Times New Roman" pitchFamily="18" charset="0"/>
            </a:endParaRPr>
          </a:p>
        </p:txBody>
      </p:sp>
      <p:sp>
        <p:nvSpPr>
          <p:cNvPr id="1162" name="Line 138"/>
          <p:cNvSpPr>
            <a:spLocks noChangeShapeType="1"/>
          </p:cNvSpPr>
          <p:nvPr/>
        </p:nvSpPr>
        <p:spPr bwMode="auto">
          <a:xfrm flipV="1">
            <a:off x="2582458" y="6495988"/>
            <a:ext cx="4578" cy="137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165" name="Line 141"/>
          <p:cNvSpPr>
            <a:spLocks noChangeShapeType="1"/>
          </p:cNvSpPr>
          <p:nvPr/>
        </p:nvSpPr>
        <p:spPr bwMode="auto">
          <a:xfrm flipV="1">
            <a:off x="3406752" y="6495988"/>
            <a:ext cx="4578" cy="137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168" name="Line 144"/>
          <p:cNvSpPr>
            <a:spLocks noChangeShapeType="1"/>
          </p:cNvSpPr>
          <p:nvPr/>
        </p:nvSpPr>
        <p:spPr bwMode="auto">
          <a:xfrm flipV="1">
            <a:off x="4244783" y="6495988"/>
            <a:ext cx="4578" cy="137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171" name="Line 147"/>
          <p:cNvSpPr>
            <a:spLocks noChangeShapeType="1"/>
          </p:cNvSpPr>
          <p:nvPr/>
        </p:nvSpPr>
        <p:spPr bwMode="auto">
          <a:xfrm flipV="1">
            <a:off x="5069077" y="6495988"/>
            <a:ext cx="4578" cy="137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174" name="Line 150"/>
          <p:cNvSpPr>
            <a:spLocks noChangeShapeType="1"/>
          </p:cNvSpPr>
          <p:nvPr/>
        </p:nvSpPr>
        <p:spPr bwMode="auto">
          <a:xfrm flipV="1">
            <a:off x="5907110" y="6495988"/>
            <a:ext cx="4578" cy="137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176" name="Rectangle 152"/>
          <p:cNvSpPr>
            <a:spLocks noChangeArrowheads="1"/>
          </p:cNvSpPr>
          <p:nvPr/>
        </p:nvSpPr>
        <p:spPr bwMode="auto">
          <a:xfrm>
            <a:off x="5714775" y="6520038"/>
            <a:ext cx="23083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200">
                <a:solidFill>
                  <a:srgbClr val="000000"/>
                </a:solidFill>
                <a:latin typeface="Times New Roman" pitchFamily="18" charset="0"/>
                <a:cs typeface="Times New Roman" pitchFamily="18" charset="0"/>
              </a:rPr>
              <a:t>250</a:t>
            </a:r>
            <a:endParaRPr lang="en-US" sz="6600">
              <a:latin typeface="Times New Roman" pitchFamily="18" charset="0"/>
              <a:cs typeface="Times New Roman" pitchFamily="18" charset="0"/>
            </a:endParaRPr>
          </a:p>
        </p:txBody>
      </p:sp>
      <p:sp>
        <p:nvSpPr>
          <p:cNvPr id="1177" name="Line 153"/>
          <p:cNvSpPr>
            <a:spLocks noChangeShapeType="1"/>
          </p:cNvSpPr>
          <p:nvPr/>
        </p:nvSpPr>
        <p:spPr bwMode="auto">
          <a:xfrm flipV="1">
            <a:off x="6731404" y="6495988"/>
            <a:ext cx="4578" cy="137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180" name="Line 156"/>
          <p:cNvSpPr>
            <a:spLocks noChangeShapeType="1"/>
          </p:cNvSpPr>
          <p:nvPr/>
        </p:nvSpPr>
        <p:spPr bwMode="auto">
          <a:xfrm flipV="1">
            <a:off x="7551118" y="6495988"/>
            <a:ext cx="4578" cy="137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183" name="Line 159"/>
          <p:cNvSpPr>
            <a:spLocks noChangeShapeType="1"/>
          </p:cNvSpPr>
          <p:nvPr/>
        </p:nvSpPr>
        <p:spPr bwMode="auto">
          <a:xfrm flipV="1">
            <a:off x="8393729" y="6495988"/>
            <a:ext cx="4578" cy="137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186" name="Line 162"/>
          <p:cNvSpPr>
            <a:spLocks noChangeShapeType="1"/>
          </p:cNvSpPr>
          <p:nvPr/>
        </p:nvSpPr>
        <p:spPr bwMode="auto">
          <a:xfrm flipV="1">
            <a:off x="9213445" y="6495988"/>
            <a:ext cx="4578" cy="137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189" name="Line 165"/>
          <p:cNvSpPr>
            <a:spLocks noChangeShapeType="1"/>
          </p:cNvSpPr>
          <p:nvPr/>
        </p:nvSpPr>
        <p:spPr bwMode="auto">
          <a:xfrm flipV="1">
            <a:off x="10056057" y="6495988"/>
            <a:ext cx="4578" cy="137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191" name="Rectangle 167"/>
          <p:cNvSpPr>
            <a:spLocks noChangeArrowheads="1"/>
          </p:cNvSpPr>
          <p:nvPr/>
        </p:nvSpPr>
        <p:spPr bwMode="auto">
          <a:xfrm>
            <a:off x="9863722" y="6520040"/>
            <a:ext cx="23083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200">
                <a:solidFill>
                  <a:srgbClr val="000000"/>
                </a:solidFill>
                <a:latin typeface="Times New Roman" pitchFamily="18" charset="0"/>
                <a:cs typeface="Times New Roman" pitchFamily="18" charset="0"/>
              </a:rPr>
              <a:t>500</a:t>
            </a:r>
            <a:endParaRPr lang="en-US" sz="6600">
              <a:latin typeface="Times New Roman" pitchFamily="18" charset="0"/>
              <a:cs typeface="Times New Roman" pitchFamily="18" charset="0"/>
            </a:endParaRPr>
          </a:p>
        </p:txBody>
      </p:sp>
      <p:sp>
        <p:nvSpPr>
          <p:cNvPr id="1193" name="Line 169"/>
          <p:cNvSpPr>
            <a:spLocks noChangeShapeType="1"/>
          </p:cNvSpPr>
          <p:nvPr/>
        </p:nvSpPr>
        <p:spPr bwMode="auto">
          <a:xfrm flipH="1">
            <a:off x="9959888" y="6509730"/>
            <a:ext cx="96166" cy="3437"/>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grpSp>
        <p:nvGrpSpPr>
          <p:cNvPr id="4" name="Group 243"/>
          <p:cNvGrpSpPr/>
          <p:nvPr/>
        </p:nvGrpSpPr>
        <p:grpSpPr>
          <a:xfrm>
            <a:off x="1762742" y="5406951"/>
            <a:ext cx="8293315" cy="879476"/>
            <a:chOff x="1473200" y="4611688"/>
            <a:chExt cx="2874963" cy="406400"/>
          </a:xfrm>
        </p:grpSpPr>
        <p:sp>
          <p:nvSpPr>
            <p:cNvPr id="1229" name="Freeform 205"/>
            <p:cNvSpPr>
              <a:spLocks/>
            </p:cNvSpPr>
            <p:nvPr/>
          </p:nvSpPr>
          <p:spPr bwMode="auto">
            <a:xfrm>
              <a:off x="1473200" y="4702175"/>
              <a:ext cx="735012" cy="312738"/>
            </a:xfrm>
            <a:custGeom>
              <a:avLst/>
              <a:gdLst/>
              <a:ahLst/>
              <a:cxnLst>
                <a:cxn ang="0">
                  <a:pos x="8" y="152"/>
                </a:cxn>
                <a:cxn ang="0">
                  <a:pos x="21" y="160"/>
                </a:cxn>
                <a:cxn ang="0">
                  <a:pos x="29" y="162"/>
                </a:cxn>
                <a:cxn ang="0">
                  <a:pos x="41" y="143"/>
                </a:cxn>
                <a:cxn ang="0">
                  <a:pos x="54" y="142"/>
                </a:cxn>
                <a:cxn ang="0">
                  <a:pos x="62" y="152"/>
                </a:cxn>
                <a:cxn ang="0">
                  <a:pos x="75" y="140"/>
                </a:cxn>
                <a:cxn ang="0">
                  <a:pos x="83" y="144"/>
                </a:cxn>
                <a:cxn ang="0">
                  <a:pos x="96" y="142"/>
                </a:cxn>
                <a:cxn ang="0">
                  <a:pos x="108" y="182"/>
                </a:cxn>
                <a:cxn ang="0">
                  <a:pos x="116" y="178"/>
                </a:cxn>
                <a:cxn ang="0">
                  <a:pos x="129" y="172"/>
                </a:cxn>
                <a:cxn ang="0">
                  <a:pos x="137" y="169"/>
                </a:cxn>
                <a:cxn ang="0">
                  <a:pos x="150" y="156"/>
                </a:cxn>
                <a:cxn ang="0">
                  <a:pos x="162" y="169"/>
                </a:cxn>
                <a:cxn ang="0">
                  <a:pos x="171" y="153"/>
                </a:cxn>
                <a:cxn ang="0">
                  <a:pos x="183" y="156"/>
                </a:cxn>
                <a:cxn ang="0">
                  <a:pos x="192" y="146"/>
                </a:cxn>
                <a:cxn ang="0">
                  <a:pos x="204" y="131"/>
                </a:cxn>
                <a:cxn ang="0">
                  <a:pos x="217" y="55"/>
                </a:cxn>
                <a:cxn ang="0">
                  <a:pos x="225" y="39"/>
                </a:cxn>
                <a:cxn ang="0">
                  <a:pos x="238" y="41"/>
                </a:cxn>
                <a:cxn ang="0">
                  <a:pos x="246" y="27"/>
                </a:cxn>
                <a:cxn ang="0">
                  <a:pos x="258" y="26"/>
                </a:cxn>
                <a:cxn ang="0">
                  <a:pos x="271" y="24"/>
                </a:cxn>
                <a:cxn ang="0">
                  <a:pos x="279" y="30"/>
                </a:cxn>
                <a:cxn ang="0">
                  <a:pos x="292" y="20"/>
                </a:cxn>
                <a:cxn ang="0">
                  <a:pos x="300" y="49"/>
                </a:cxn>
                <a:cxn ang="0">
                  <a:pos x="313" y="61"/>
                </a:cxn>
                <a:cxn ang="0">
                  <a:pos x="325" y="3"/>
                </a:cxn>
                <a:cxn ang="0">
                  <a:pos x="333" y="15"/>
                </a:cxn>
                <a:cxn ang="0">
                  <a:pos x="346" y="19"/>
                </a:cxn>
                <a:cxn ang="0">
                  <a:pos x="354" y="15"/>
                </a:cxn>
                <a:cxn ang="0">
                  <a:pos x="367" y="12"/>
                </a:cxn>
                <a:cxn ang="0">
                  <a:pos x="379" y="18"/>
                </a:cxn>
                <a:cxn ang="0">
                  <a:pos x="388" y="44"/>
                </a:cxn>
                <a:cxn ang="0">
                  <a:pos x="400" y="141"/>
                </a:cxn>
                <a:cxn ang="0">
                  <a:pos x="409" y="98"/>
                </a:cxn>
                <a:cxn ang="0">
                  <a:pos x="421" y="83"/>
                </a:cxn>
                <a:cxn ang="0">
                  <a:pos x="434" y="90"/>
                </a:cxn>
                <a:cxn ang="0">
                  <a:pos x="442" y="67"/>
                </a:cxn>
                <a:cxn ang="0">
                  <a:pos x="455" y="54"/>
                </a:cxn>
              </a:cxnLst>
              <a:rect l="0" t="0" r="r" b="b"/>
              <a:pathLst>
                <a:path w="463" h="197">
                  <a:moveTo>
                    <a:pt x="0" y="108"/>
                  </a:moveTo>
                  <a:lnTo>
                    <a:pt x="4" y="146"/>
                  </a:lnTo>
                  <a:lnTo>
                    <a:pt x="8" y="152"/>
                  </a:lnTo>
                  <a:lnTo>
                    <a:pt x="12" y="151"/>
                  </a:lnTo>
                  <a:lnTo>
                    <a:pt x="16" y="161"/>
                  </a:lnTo>
                  <a:lnTo>
                    <a:pt x="21" y="160"/>
                  </a:lnTo>
                  <a:lnTo>
                    <a:pt x="25" y="162"/>
                  </a:lnTo>
                  <a:lnTo>
                    <a:pt x="25" y="168"/>
                  </a:lnTo>
                  <a:lnTo>
                    <a:pt x="29" y="162"/>
                  </a:lnTo>
                  <a:lnTo>
                    <a:pt x="33" y="162"/>
                  </a:lnTo>
                  <a:lnTo>
                    <a:pt x="37" y="152"/>
                  </a:lnTo>
                  <a:lnTo>
                    <a:pt x="41" y="143"/>
                  </a:lnTo>
                  <a:lnTo>
                    <a:pt x="46" y="147"/>
                  </a:lnTo>
                  <a:lnTo>
                    <a:pt x="50" y="141"/>
                  </a:lnTo>
                  <a:lnTo>
                    <a:pt x="54" y="142"/>
                  </a:lnTo>
                  <a:lnTo>
                    <a:pt x="54" y="148"/>
                  </a:lnTo>
                  <a:lnTo>
                    <a:pt x="58" y="150"/>
                  </a:lnTo>
                  <a:lnTo>
                    <a:pt x="62" y="152"/>
                  </a:lnTo>
                  <a:lnTo>
                    <a:pt x="66" y="148"/>
                  </a:lnTo>
                  <a:lnTo>
                    <a:pt x="71" y="146"/>
                  </a:lnTo>
                  <a:lnTo>
                    <a:pt x="75" y="140"/>
                  </a:lnTo>
                  <a:lnTo>
                    <a:pt x="79" y="137"/>
                  </a:lnTo>
                  <a:lnTo>
                    <a:pt x="79" y="148"/>
                  </a:lnTo>
                  <a:lnTo>
                    <a:pt x="83" y="144"/>
                  </a:lnTo>
                  <a:lnTo>
                    <a:pt x="87" y="139"/>
                  </a:lnTo>
                  <a:lnTo>
                    <a:pt x="91" y="142"/>
                  </a:lnTo>
                  <a:lnTo>
                    <a:pt x="96" y="142"/>
                  </a:lnTo>
                  <a:lnTo>
                    <a:pt x="100" y="154"/>
                  </a:lnTo>
                  <a:lnTo>
                    <a:pt x="104" y="174"/>
                  </a:lnTo>
                  <a:lnTo>
                    <a:pt x="108" y="182"/>
                  </a:lnTo>
                  <a:lnTo>
                    <a:pt x="108" y="197"/>
                  </a:lnTo>
                  <a:lnTo>
                    <a:pt x="112" y="171"/>
                  </a:lnTo>
                  <a:lnTo>
                    <a:pt x="116" y="178"/>
                  </a:lnTo>
                  <a:lnTo>
                    <a:pt x="121" y="170"/>
                  </a:lnTo>
                  <a:lnTo>
                    <a:pt x="125" y="176"/>
                  </a:lnTo>
                  <a:lnTo>
                    <a:pt x="129" y="172"/>
                  </a:lnTo>
                  <a:lnTo>
                    <a:pt x="133" y="178"/>
                  </a:lnTo>
                  <a:lnTo>
                    <a:pt x="133" y="175"/>
                  </a:lnTo>
                  <a:lnTo>
                    <a:pt x="137" y="169"/>
                  </a:lnTo>
                  <a:lnTo>
                    <a:pt x="142" y="177"/>
                  </a:lnTo>
                  <a:lnTo>
                    <a:pt x="146" y="169"/>
                  </a:lnTo>
                  <a:lnTo>
                    <a:pt x="150" y="156"/>
                  </a:lnTo>
                  <a:lnTo>
                    <a:pt x="154" y="159"/>
                  </a:lnTo>
                  <a:lnTo>
                    <a:pt x="158" y="163"/>
                  </a:lnTo>
                  <a:lnTo>
                    <a:pt x="162" y="169"/>
                  </a:lnTo>
                  <a:lnTo>
                    <a:pt x="162" y="163"/>
                  </a:lnTo>
                  <a:lnTo>
                    <a:pt x="167" y="153"/>
                  </a:lnTo>
                  <a:lnTo>
                    <a:pt x="171" y="153"/>
                  </a:lnTo>
                  <a:lnTo>
                    <a:pt x="175" y="167"/>
                  </a:lnTo>
                  <a:lnTo>
                    <a:pt x="179" y="157"/>
                  </a:lnTo>
                  <a:lnTo>
                    <a:pt x="183" y="156"/>
                  </a:lnTo>
                  <a:lnTo>
                    <a:pt x="187" y="136"/>
                  </a:lnTo>
                  <a:lnTo>
                    <a:pt x="192" y="142"/>
                  </a:lnTo>
                  <a:lnTo>
                    <a:pt x="192" y="146"/>
                  </a:lnTo>
                  <a:lnTo>
                    <a:pt x="196" y="126"/>
                  </a:lnTo>
                  <a:lnTo>
                    <a:pt x="200" y="120"/>
                  </a:lnTo>
                  <a:lnTo>
                    <a:pt x="204" y="131"/>
                  </a:lnTo>
                  <a:lnTo>
                    <a:pt x="208" y="127"/>
                  </a:lnTo>
                  <a:lnTo>
                    <a:pt x="212" y="73"/>
                  </a:lnTo>
                  <a:lnTo>
                    <a:pt x="217" y="55"/>
                  </a:lnTo>
                  <a:lnTo>
                    <a:pt x="217" y="47"/>
                  </a:lnTo>
                  <a:lnTo>
                    <a:pt x="221" y="41"/>
                  </a:lnTo>
                  <a:lnTo>
                    <a:pt x="225" y="39"/>
                  </a:lnTo>
                  <a:lnTo>
                    <a:pt x="229" y="48"/>
                  </a:lnTo>
                  <a:lnTo>
                    <a:pt x="233" y="47"/>
                  </a:lnTo>
                  <a:lnTo>
                    <a:pt x="238" y="41"/>
                  </a:lnTo>
                  <a:lnTo>
                    <a:pt x="242" y="43"/>
                  </a:lnTo>
                  <a:lnTo>
                    <a:pt x="246" y="34"/>
                  </a:lnTo>
                  <a:lnTo>
                    <a:pt x="246" y="27"/>
                  </a:lnTo>
                  <a:lnTo>
                    <a:pt x="250" y="20"/>
                  </a:lnTo>
                  <a:lnTo>
                    <a:pt x="254" y="28"/>
                  </a:lnTo>
                  <a:lnTo>
                    <a:pt x="258" y="26"/>
                  </a:lnTo>
                  <a:lnTo>
                    <a:pt x="263" y="31"/>
                  </a:lnTo>
                  <a:lnTo>
                    <a:pt x="267" y="28"/>
                  </a:lnTo>
                  <a:lnTo>
                    <a:pt x="271" y="24"/>
                  </a:lnTo>
                  <a:lnTo>
                    <a:pt x="271" y="28"/>
                  </a:lnTo>
                  <a:lnTo>
                    <a:pt x="275" y="31"/>
                  </a:lnTo>
                  <a:lnTo>
                    <a:pt x="279" y="30"/>
                  </a:lnTo>
                  <a:lnTo>
                    <a:pt x="283" y="30"/>
                  </a:lnTo>
                  <a:lnTo>
                    <a:pt x="288" y="27"/>
                  </a:lnTo>
                  <a:lnTo>
                    <a:pt x="292" y="20"/>
                  </a:lnTo>
                  <a:lnTo>
                    <a:pt x="296" y="28"/>
                  </a:lnTo>
                  <a:lnTo>
                    <a:pt x="300" y="38"/>
                  </a:lnTo>
                  <a:lnTo>
                    <a:pt x="300" y="49"/>
                  </a:lnTo>
                  <a:lnTo>
                    <a:pt x="304" y="62"/>
                  </a:lnTo>
                  <a:lnTo>
                    <a:pt x="308" y="73"/>
                  </a:lnTo>
                  <a:lnTo>
                    <a:pt x="313" y="61"/>
                  </a:lnTo>
                  <a:lnTo>
                    <a:pt x="317" y="34"/>
                  </a:lnTo>
                  <a:lnTo>
                    <a:pt x="321" y="0"/>
                  </a:lnTo>
                  <a:lnTo>
                    <a:pt x="325" y="3"/>
                  </a:lnTo>
                  <a:lnTo>
                    <a:pt x="325" y="1"/>
                  </a:lnTo>
                  <a:lnTo>
                    <a:pt x="329" y="10"/>
                  </a:lnTo>
                  <a:lnTo>
                    <a:pt x="333" y="15"/>
                  </a:lnTo>
                  <a:lnTo>
                    <a:pt x="338" y="16"/>
                  </a:lnTo>
                  <a:lnTo>
                    <a:pt x="342" y="20"/>
                  </a:lnTo>
                  <a:lnTo>
                    <a:pt x="346" y="19"/>
                  </a:lnTo>
                  <a:lnTo>
                    <a:pt x="350" y="19"/>
                  </a:lnTo>
                  <a:lnTo>
                    <a:pt x="354" y="17"/>
                  </a:lnTo>
                  <a:lnTo>
                    <a:pt x="354" y="15"/>
                  </a:lnTo>
                  <a:lnTo>
                    <a:pt x="359" y="18"/>
                  </a:lnTo>
                  <a:lnTo>
                    <a:pt x="363" y="13"/>
                  </a:lnTo>
                  <a:lnTo>
                    <a:pt x="367" y="12"/>
                  </a:lnTo>
                  <a:lnTo>
                    <a:pt x="371" y="11"/>
                  </a:lnTo>
                  <a:lnTo>
                    <a:pt x="375" y="14"/>
                  </a:lnTo>
                  <a:lnTo>
                    <a:pt x="379" y="18"/>
                  </a:lnTo>
                  <a:lnTo>
                    <a:pt x="384" y="14"/>
                  </a:lnTo>
                  <a:lnTo>
                    <a:pt x="384" y="13"/>
                  </a:lnTo>
                  <a:lnTo>
                    <a:pt x="388" y="44"/>
                  </a:lnTo>
                  <a:lnTo>
                    <a:pt x="392" y="79"/>
                  </a:lnTo>
                  <a:lnTo>
                    <a:pt x="396" y="123"/>
                  </a:lnTo>
                  <a:lnTo>
                    <a:pt x="400" y="141"/>
                  </a:lnTo>
                  <a:lnTo>
                    <a:pt x="404" y="131"/>
                  </a:lnTo>
                  <a:lnTo>
                    <a:pt x="409" y="101"/>
                  </a:lnTo>
                  <a:lnTo>
                    <a:pt x="409" y="98"/>
                  </a:lnTo>
                  <a:lnTo>
                    <a:pt x="413" y="94"/>
                  </a:lnTo>
                  <a:lnTo>
                    <a:pt x="417" y="95"/>
                  </a:lnTo>
                  <a:lnTo>
                    <a:pt x="421" y="83"/>
                  </a:lnTo>
                  <a:lnTo>
                    <a:pt x="425" y="83"/>
                  </a:lnTo>
                  <a:lnTo>
                    <a:pt x="429" y="76"/>
                  </a:lnTo>
                  <a:lnTo>
                    <a:pt x="434" y="90"/>
                  </a:lnTo>
                  <a:lnTo>
                    <a:pt x="438" y="81"/>
                  </a:lnTo>
                  <a:lnTo>
                    <a:pt x="438" y="76"/>
                  </a:lnTo>
                  <a:lnTo>
                    <a:pt x="442" y="67"/>
                  </a:lnTo>
                  <a:lnTo>
                    <a:pt x="446" y="61"/>
                  </a:lnTo>
                  <a:lnTo>
                    <a:pt x="450" y="51"/>
                  </a:lnTo>
                  <a:lnTo>
                    <a:pt x="455" y="54"/>
                  </a:lnTo>
                  <a:lnTo>
                    <a:pt x="459" y="43"/>
                  </a:lnTo>
                  <a:lnTo>
                    <a:pt x="463" y="43"/>
                  </a:lnTo>
                </a:path>
              </a:pathLst>
            </a:custGeom>
            <a:noFill/>
            <a:ln w="28575">
              <a:solidFill>
                <a:srgbClr val="0099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230" name="Freeform 206"/>
            <p:cNvSpPr>
              <a:spLocks/>
            </p:cNvSpPr>
            <p:nvPr/>
          </p:nvSpPr>
          <p:spPr bwMode="auto">
            <a:xfrm>
              <a:off x="2208213" y="4676775"/>
              <a:ext cx="728662" cy="341313"/>
            </a:xfrm>
            <a:custGeom>
              <a:avLst/>
              <a:gdLst/>
              <a:ahLst/>
              <a:cxnLst>
                <a:cxn ang="0">
                  <a:pos x="4" y="54"/>
                </a:cxn>
                <a:cxn ang="0">
                  <a:pos x="17" y="58"/>
                </a:cxn>
                <a:cxn ang="0">
                  <a:pos x="29" y="62"/>
                </a:cxn>
                <a:cxn ang="0">
                  <a:pos x="37" y="40"/>
                </a:cxn>
                <a:cxn ang="0">
                  <a:pos x="50" y="27"/>
                </a:cxn>
                <a:cxn ang="0">
                  <a:pos x="58" y="27"/>
                </a:cxn>
                <a:cxn ang="0">
                  <a:pos x="71" y="44"/>
                </a:cxn>
                <a:cxn ang="0">
                  <a:pos x="83" y="51"/>
                </a:cxn>
                <a:cxn ang="0">
                  <a:pos x="92" y="14"/>
                </a:cxn>
                <a:cxn ang="0">
                  <a:pos x="104" y="20"/>
                </a:cxn>
                <a:cxn ang="0">
                  <a:pos x="113" y="24"/>
                </a:cxn>
                <a:cxn ang="0">
                  <a:pos x="125" y="79"/>
                </a:cxn>
                <a:cxn ang="0">
                  <a:pos x="138" y="31"/>
                </a:cxn>
                <a:cxn ang="0">
                  <a:pos x="146" y="26"/>
                </a:cxn>
                <a:cxn ang="0">
                  <a:pos x="158" y="19"/>
                </a:cxn>
                <a:cxn ang="0">
                  <a:pos x="167" y="9"/>
                </a:cxn>
                <a:cxn ang="0">
                  <a:pos x="179" y="9"/>
                </a:cxn>
                <a:cxn ang="0">
                  <a:pos x="192" y="11"/>
                </a:cxn>
                <a:cxn ang="0">
                  <a:pos x="200" y="6"/>
                </a:cxn>
                <a:cxn ang="0">
                  <a:pos x="213" y="4"/>
                </a:cxn>
                <a:cxn ang="0">
                  <a:pos x="221" y="40"/>
                </a:cxn>
                <a:cxn ang="0">
                  <a:pos x="234" y="82"/>
                </a:cxn>
                <a:cxn ang="0">
                  <a:pos x="246" y="27"/>
                </a:cxn>
                <a:cxn ang="0">
                  <a:pos x="254" y="20"/>
                </a:cxn>
                <a:cxn ang="0">
                  <a:pos x="267" y="25"/>
                </a:cxn>
                <a:cxn ang="0">
                  <a:pos x="275" y="7"/>
                </a:cxn>
                <a:cxn ang="0">
                  <a:pos x="288" y="12"/>
                </a:cxn>
                <a:cxn ang="0">
                  <a:pos x="300" y="20"/>
                </a:cxn>
                <a:cxn ang="0">
                  <a:pos x="309" y="30"/>
                </a:cxn>
                <a:cxn ang="0">
                  <a:pos x="321" y="178"/>
                </a:cxn>
                <a:cxn ang="0">
                  <a:pos x="330" y="208"/>
                </a:cxn>
                <a:cxn ang="0">
                  <a:pos x="342" y="204"/>
                </a:cxn>
                <a:cxn ang="0">
                  <a:pos x="355" y="185"/>
                </a:cxn>
                <a:cxn ang="0">
                  <a:pos x="363" y="189"/>
                </a:cxn>
                <a:cxn ang="0">
                  <a:pos x="375" y="169"/>
                </a:cxn>
                <a:cxn ang="0">
                  <a:pos x="384" y="164"/>
                </a:cxn>
                <a:cxn ang="0">
                  <a:pos x="396" y="159"/>
                </a:cxn>
                <a:cxn ang="0">
                  <a:pos x="409" y="167"/>
                </a:cxn>
                <a:cxn ang="0">
                  <a:pos x="417" y="152"/>
                </a:cxn>
                <a:cxn ang="0">
                  <a:pos x="430" y="140"/>
                </a:cxn>
                <a:cxn ang="0">
                  <a:pos x="442" y="147"/>
                </a:cxn>
                <a:cxn ang="0">
                  <a:pos x="451" y="157"/>
                </a:cxn>
              </a:cxnLst>
              <a:rect l="0" t="0" r="r" b="b"/>
              <a:pathLst>
                <a:path w="459" h="215">
                  <a:moveTo>
                    <a:pt x="0" y="59"/>
                  </a:moveTo>
                  <a:lnTo>
                    <a:pt x="0" y="61"/>
                  </a:lnTo>
                  <a:lnTo>
                    <a:pt x="4" y="54"/>
                  </a:lnTo>
                  <a:lnTo>
                    <a:pt x="8" y="53"/>
                  </a:lnTo>
                  <a:lnTo>
                    <a:pt x="12" y="56"/>
                  </a:lnTo>
                  <a:lnTo>
                    <a:pt x="17" y="58"/>
                  </a:lnTo>
                  <a:lnTo>
                    <a:pt x="21" y="54"/>
                  </a:lnTo>
                  <a:lnTo>
                    <a:pt x="25" y="52"/>
                  </a:lnTo>
                  <a:lnTo>
                    <a:pt x="29" y="62"/>
                  </a:lnTo>
                  <a:lnTo>
                    <a:pt x="29" y="68"/>
                  </a:lnTo>
                  <a:lnTo>
                    <a:pt x="33" y="64"/>
                  </a:lnTo>
                  <a:lnTo>
                    <a:pt x="37" y="40"/>
                  </a:lnTo>
                  <a:lnTo>
                    <a:pt x="42" y="22"/>
                  </a:lnTo>
                  <a:lnTo>
                    <a:pt x="46" y="24"/>
                  </a:lnTo>
                  <a:lnTo>
                    <a:pt x="50" y="27"/>
                  </a:lnTo>
                  <a:lnTo>
                    <a:pt x="54" y="32"/>
                  </a:lnTo>
                  <a:lnTo>
                    <a:pt x="54" y="29"/>
                  </a:lnTo>
                  <a:lnTo>
                    <a:pt x="58" y="27"/>
                  </a:lnTo>
                  <a:lnTo>
                    <a:pt x="62" y="28"/>
                  </a:lnTo>
                  <a:lnTo>
                    <a:pt x="67" y="35"/>
                  </a:lnTo>
                  <a:lnTo>
                    <a:pt x="71" y="44"/>
                  </a:lnTo>
                  <a:lnTo>
                    <a:pt x="75" y="56"/>
                  </a:lnTo>
                  <a:lnTo>
                    <a:pt x="79" y="69"/>
                  </a:lnTo>
                  <a:lnTo>
                    <a:pt x="83" y="51"/>
                  </a:lnTo>
                  <a:lnTo>
                    <a:pt x="83" y="27"/>
                  </a:lnTo>
                  <a:lnTo>
                    <a:pt x="87" y="17"/>
                  </a:lnTo>
                  <a:lnTo>
                    <a:pt x="92" y="14"/>
                  </a:lnTo>
                  <a:lnTo>
                    <a:pt x="96" y="14"/>
                  </a:lnTo>
                  <a:lnTo>
                    <a:pt x="100" y="23"/>
                  </a:lnTo>
                  <a:lnTo>
                    <a:pt x="104" y="20"/>
                  </a:lnTo>
                  <a:lnTo>
                    <a:pt x="108" y="13"/>
                  </a:lnTo>
                  <a:lnTo>
                    <a:pt x="113" y="22"/>
                  </a:lnTo>
                  <a:lnTo>
                    <a:pt x="113" y="24"/>
                  </a:lnTo>
                  <a:lnTo>
                    <a:pt x="117" y="34"/>
                  </a:lnTo>
                  <a:lnTo>
                    <a:pt x="121" y="64"/>
                  </a:lnTo>
                  <a:lnTo>
                    <a:pt x="125" y="79"/>
                  </a:lnTo>
                  <a:lnTo>
                    <a:pt x="129" y="79"/>
                  </a:lnTo>
                  <a:lnTo>
                    <a:pt x="133" y="53"/>
                  </a:lnTo>
                  <a:lnTo>
                    <a:pt x="138" y="31"/>
                  </a:lnTo>
                  <a:lnTo>
                    <a:pt x="138" y="36"/>
                  </a:lnTo>
                  <a:lnTo>
                    <a:pt x="142" y="32"/>
                  </a:lnTo>
                  <a:lnTo>
                    <a:pt x="146" y="26"/>
                  </a:lnTo>
                  <a:lnTo>
                    <a:pt x="150" y="31"/>
                  </a:lnTo>
                  <a:lnTo>
                    <a:pt x="154" y="24"/>
                  </a:lnTo>
                  <a:lnTo>
                    <a:pt x="158" y="19"/>
                  </a:lnTo>
                  <a:lnTo>
                    <a:pt x="163" y="24"/>
                  </a:lnTo>
                  <a:lnTo>
                    <a:pt x="167" y="19"/>
                  </a:lnTo>
                  <a:lnTo>
                    <a:pt x="167" y="9"/>
                  </a:lnTo>
                  <a:lnTo>
                    <a:pt x="171" y="10"/>
                  </a:lnTo>
                  <a:lnTo>
                    <a:pt x="175" y="14"/>
                  </a:lnTo>
                  <a:lnTo>
                    <a:pt x="179" y="9"/>
                  </a:lnTo>
                  <a:lnTo>
                    <a:pt x="183" y="12"/>
                  </a:lnTo>
                  <a:lnTo>
                    <a:pt x="188" y="12"/>
                  </a:lnTo>
                  <a:lnTo>
                    <a:pt x="192" y="11"/>
                  </a:lnTo>
                  <a:lnTo>
                    <a:pt x="192" y="3"/>
                  </a:lnTo>
                  <a:lnTo>
                    <a:pt x="196" y="4"/>
                  </a:lnTo>
                  <a:lnTo>
                    <a:pt x="200" y="6"/>
                  </a:lnTo>
                  <a:lnTo>
                    <a:pt x="204" y="6"/>
                  </a:lnTo>
                  <a:lnTo>
                    <a:pt x="209" y="0"/>
                  </a:lnTo>
                  <a:lnTo>
                    <a:pt x="213" y="4"/>
                  </a:lnTo>
                  <a:lnTo>
                    <a:pt x="217" y="11"/>
                  </a:lnTo>
                  <a:lnTo>
                    <a:pt x="221" y="13"/>
                  </a:lnTo>
                  <a:lnTo>
                    <a:pt x="221" y="40"/>
                  </a:lnTo>
                  <a:lnTo>
                    <a:pt x="225" y="67"/>
                  </a:lnTo>
                  <a:lnTo>
                    <a:pt x="229" y="94"/>
                  </a:lnTo>
                  <a:lnTo>
                    <a:pt x="234" y="82"/>
                  </a:lnTo>
                  <a:lnTo>
                    <a:pt x="238" y="7"/>
                  </a:lnTo>
                  <a:lnTo>
                    <a:pt x="242" y="17"/>
                  </a:lnTo>
                  <a:lnTo>
                    <a:pt x="246" y="27"/>
                  </a:lnTo>
                  <a:lnTo>
                    <a:pt x="246" y="20"/>
                  </a:lnTo>
                  <a:lnTo>
                    <a:pt x="250" y="27"/>
                  </a:lnTo>
                  <a:lnTo>
                    <a:pt x="254" y="20"/>
                  </a:lnTo>
                  <a:lnTo>
                    <a:pt x="259" y="26"/>
                  </a:lnTo>
                  <a:lnTo>
                    <a:pt x="263" y="20"/>
                  </a:lnTo>
                  <a:lnTo>
                    <a:pt x="267" y="25"/>
                  </a:lnTo>
                  <a:lnTo>
                    <a:pt x="271" y="13"/>
                  </a:lnTo>
                  <a:lnTo>
                    <a:pt x="275" y="14"/>
                  </a:lnTo>
                  <a:lnTo>
                    <a:pt x="275" y="7"/>
                  </a:lnTo>
                  <a:lnTo>
                    <a:pt x="279" y="15"/>
                  </a:lnTo>
                  <a:lnTo>
                    <a:pt x="284" y="15"/>
                  </a:lnTo>
                  <a:lnTo>
                    <a:pt x="288" y="12"/>
                  </a:lnTo>
                  <a:lnTo>
                    <a:pt x="292" y="13"/>
                  </a:lnTo>
                  <a:lnTo>
                    <a:pt x="296" y="12"/>
                  </a:lnTo>
                  <a:lnTo>
                    <a:pt x="300" y="20"/>
                  </a:lnTo>
                  <a:lnTo>
                    <a:pt x="305" y="34"/>
                  </a:lnTo>
                  <a:lnTo>
                    <a:pt x="305" y="28"/>
                  </a:lnTo>
                  <a:lnTo>
                    <a:pt x="309" y="30"/>
                  </a:lnTo>
                  <a:lnTo>
                    <a:pt x="313" y="97"/>
                  </a:lnTo>
                  <a:lnTo>
                    <a:pt x="317" y="179"/>
                  </a:lnTo>
                  <a:lnTo>
                    <a:pt x="321" y="178"/>
                  </a:lnTo>
                  <a:lnTo>
                    <a:pt x="325" y="204"/>
                  </a:lnTo>
                  <a:lnTo>
                    <a:pt x="330" y="215"/>
                  </a:lnTo>
                  <a:lnTo>
                    <a:pt x="330" y="208"/>
                  </a:lnTo>
                  <a:lnTo>
                    <a:pt x="334" y="204"/>
                  </a:lnTo>
                  <a:lnTo>
                    <a:pt x="338" y="196"/>
                  </a:lnTo>
                  <a:lnTo>
                    <a:pt x="342" y="204"/>
                  </a:lnTo>
                  <a:lnTo>
                    <a:pt x="346" y="200"/>
                  </a:lnTo>
                  <a:lnTo>
                    <a:pt x="350" y="207"/>
                  </a:lnTo>
                  <a:lnTo>
                    <a:pt x="355" y="185"/>
                  </a:lnTo>
                  <a:lnTo>
                    <a:pt x="359" y="176"/>
                  </a:lnTo>
                  <a:lnTo>
                    <a:pt x="359" y="186"/>
                  </a:lnTo>
                  <a:lnTo>
                    <a:pt x="363" y="189"/>
                  </a:lnTo>
                  <a:lnTo>
                    <a:pt x="367" y="169"/>
                  </a:lnTo>
                  <a:lnTo>
                    <a:pt x="371" y="161"/>
                  </a:lnTo>
                  <a:lnTo>
                    <a:pt x="375" y="169"/>
                  </a:lnTo>
                  <a:lnTo>
                    <a:pt x="380" y="178"/>
                  </a:lnTo>
                  <a:lnTo>
                    <a:pt x="384" y="162"/>
                  </a:lnTo>
                  <a:lnTo>
                    <a:pt x="384" y="164"/>
                  </a:lnTo>
                  <a:lnTo>
                    <a:pt x="388" y="159"/>
                  </a:lnTo>
                  <a:lnTo>
                    <a:pt x="392" y="165"/>
                  </a:lnTo>
                  <a:lnTo>
                    <a:pt x="396" y="159"/>
                  </a:lnTo>
                  <a:lnTo>
                    <a:pt x="400" y="154"/>
                  </a:lnTo>
                  <a:lnTo>
                    <a:pt x="405" y="169"/>
                  </a:lnTo>
                  <a:lnTo>
                    <a:pt x="409" y="167"/>
                  </a:lnTo>
                  <a:lnTo>
                    <a:pt x="413" y="158"/>
                  </a:lnTo>
                  <a:lnTo>
                    <a:pt x="413" y="155"/>
                  </a:lnTo>
                  <a:lnTo>
                    <a:pt x="417" y="152"/>
                  </a:lnTo>
                  <a:lnTo>
                    <a:pt x="421" y="151"/>
                  </a:lnTo>
                  <a:lnTo>
                    <a:pt x="426" y="134"/>
                  </a:lnTo>
                  <a:lnTo>
                    <a:pt x="430" y="140"/>
                  </a:lnTo>
                  <a:lnTo>
                    <a:pt x="434" y="144"/>
                  </a:lnTo>
                  <a:lnTo>
                    <a:pt x="438" y="147"/>
                  </a:lnTo>
                  <a:lnTo>
                    <a:pt x="442" y="147"/>
                  </a:lnTo>
                  <a:lnTo>
                    <a:pt x="442" y="140"/>
                  </a:lnTo>
                  <a:lnTo>
                    <a:pt x="446" y="155"/>
                  </a:lnTo>
                  <a:lnTo>
                    <a:pt x="451" y="157"/>
                  </a:lnTo>
                  <a:lnTo>
                    <a:pt x="455" y="148"/>
                  </a:lnTo>
                  <a:lnTo>
                    <a:pt x="459" y="148"/>
                  </a:lnTo>
                </a:path>
              </a:pathLst>
            </a:custGeom>
            <a:noFill/>
            <a:ln w="28575">
              <a:solidFill>
                <a:srgbClr val="0099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231" name="Freeform 207"/>
            <p:cNvSpPr>
              <a:spLocks/>
            </p:cNvSpPr>
            <p:nvPr/>
          </p:nvSpPr>
          <p:spPr bwMode="auto">
            <a:xfrm>
              <a:off x="2936875" y="4611688"/>
              <a:ext cx="728662" cy="300038"/>
            </a:xfrm>
            <a:custGeom>
              <a:avLst/>
              <a:gdLst/>
              <a:ahLst/>
              <a:cxnLst>
                <a:cxn ang="0">
                  <a:pos x="8" y="185"/>
                </a:cxn>
                <a:cxn ang="0">
                  <a:pos x="17" y="166"/>
                </a:cxn>
                <a:cxn ang="0">
                  <a:pos x="29" y="148"/>
                </a:cxn>
                <a:cxn ang="0">
                  <a:pos x="37" y="119"/>
                </a:cxn>
                <a:cxn ang="0">
                  <a:pos x="50" y="111"/>
                </a:cxn>
                <a:cxn ang="0">
                  <a:pos x="63" y="64"/>
                </a:cxn>
                <a:cxn ang="0">
                  <a:pos x="71" y="60"/>
                </a:cxn>
                <a:cxn ang="0">
                  <a:pos x="83" y="41"/>
                </a:cxn>
                <a:cxn ang="0">
                  <a:pos x="92" y="40"/>
                </a:cxn>
                <a:cxn ang="0">
                  <a:pos x="104" y="30"/>
                </a:cxn>
                <a:cxn ang="0">
                  <a:pos x="117" y="12"/>
                </a:cxn>
                <a:cxn ang="0">
                  <a:pos x="125" y="20"/>
                </a:cxn>
                <a:cxn ang="0">
                  <a:pos x="138" y="34"/>
                </a:cxn>
                <a:cxn ang="0">
                  <a:pos x="146" y="97"/>
                </a:cxn>
                <a:cxn ang="0">
                  <a:pos x="158" y="107"/>
                </a:cxn>
                <a:cxn ang="0">
                  <a:pos x="171" y="22"/>
                </a:cxn>
                <a:cxn ang="0">
                  <a:pos x="179" y="12"/>
                </a:cxn>
                <a:cxn ang="0">
                  <a:pos x="192" y="7"/>
                </a:cxn>
                <a:cxn ang="0">
                  <a:pos x="200" y="4"/>
                </a:cxn>
                <a:cxn ang="0">
                  <a:pos x="213" y="0"/>
                </a:cxn>
                <a:cxn ang="0">
                  <a:pos x="225" y="10"/>
                </a:cxn>
                <a:cxn ang="0">
                  <a:pos x="234" y="59"/>
                </a:cxn>
                <a:cxn ang="0">
                  <a:pos x="246" y="187"/>
                </a:cxn>
                <a:cxn ang="0">
                  <a:pos x="254" y="181"/>
                </a:cxn>
                <a:cxn ang="0">
                  <a:pos x="267" y="167"/>
                </a:cxn>
                <a:cxn ang="0">
                  <a:pos x="280" y="152"/>
                </a:cxn>
                <a:cxn ang="0">
                  <a:pos x="288" y="131"/>
                </a:cxn>
                <a:cxn ang="0">
                  <a:pos x="300" y="130"/>
                </a:cxn>
                <a:cxn ang="0">
                  <a:pos x="309" y="112"/>
                </a:cxn>
                <a:cxn ang="0">
                  <a:pos x="321" y="111"/>
                </a:cxn>
                <a:cxn ang="0">
                  <a:pos x="334" y="111"/>
                </a:cxn>
                <a:cxn ang="0">
                  <a:pos x="342" y="115"/>
                </a:cxn>
                <a:cxn ang="0">
                  <a:pos x="355" y="70"/>
                </a:cxn>
                <a:cxn ang="0">
                  <a:pos x="367" y="98"/>
                </a:cxn>
                <a:cxn ang="0">
                  <a:pos x="375" y="132"/>
                </a:cxn>
                <a:cxn ang="0">
                  <a:pos x="388" y="111"/>
                </a:cxn>
                <a:cxn ang="0">
                  <a:pos x="396" y="58"/>
                </a:cxn>
                <a:cxn ang="0">
                  <a:pos x="409" y="57"/>
                </a:cxn>
                <a:cxn ang="0">
                  <a:pos x="421" y="70"/>
                </a:cxn>
                <a:cxn ang="0">
                  <a:pos x="430" y="115"/>
                </a:cxn>
                <a:cxn ang="0">
                  <a:pos x="442" y="82"/>
                </a:cxn>
                <a:cxn ang="0">
                  <a:pos x="451" y="78"/>
                </a:cxn>
              </a:cxnLst>
              <a:rect l="0" t="0" r="r" b="b"/>
              <a:pathLst>
                <a:path w="459" h="189">
                  <a:moveTo>
                    <a:pt x="0" y="189"/>
                  </a:moveTo>
                  <a:lnTo>
                    <a:pt x="4" y="188"/>
                  </a:lnTo>
                  <a:lnTo>
                    <a:pt x="8" y="185"/>
                  </a:lnTo>
                  <a:lnTo>
                    <a:pt x="8" y="181"/>
                  </a:lnTo>
                  <a:lnTo>
                    <a:pt x="12" y="170"/>
                  </a:lnTo>
                  <a:lnTo>
                    <a:pt x="17" y="166"/>
                  </a:lnTo>
                  <a:lnTo>
                    <a:pt x="21" y="155"/>
                  </a:lnTo>
                  <a:lnTo>
                    <a:pt x="25" y="147"/>
                  </a:lnTo>
                  <a:lnTo>
                    <a:pt x="29" y="148"/>
                  </a:lnTo>
                  <a:lnTo>
                    <a:pt x="33" y="111"/>
                  </a:lnTo>
                  <a:lnTo>
                    <a:pt x="37" y="111"/>
                  </a:lnTo>
                  <a:lnTo>
                    <a:pt x="37" y="119"/>
                  </a:lnTo>
                  <a:lnTo>
                    <a:pt x="42" y="126"/>
                  </a:lnTo>
                  <a:lnTo>
                    <a:pt x="46" y="118"/>
                  </a:lnTo>
                  <a:lnTo>
                    <a:pt x="50" y="111"/>
                  </a:lnTo>
                  <a:lnTo>
                    <a:pt x="54" y="119"/>
                  </a:lnTo>
                  <a:lnTo>
                    <a:pt x="58" y="92"/>
                  </a:lnTo>
                  <a:lnTo>
                    <a:pt x="63" y="64"/>
                  </a:lnTo>
                  <a:lnTo>
                    <a:pt x="63" y="63"/>
                  </a:lnTo>
                  <a:lnTo>
                    <a:pt x="67" y="68"/>
                  </a:lnTo>
                  <a:lnTo>
                    <a:pt x="71" y="60"/>
                  </a:lnTo>
                  <a:lnTo>
                    <a:pt x="75" y="51"/>
                  </a:lnTo>
                  <a:lnTo>
                    <a:pt x="79" y="52"/>
                  </a:lnTo>
                  <a:lnTo>
                    <a:pt x="83" y="41"/>
                  </a:lnTo>
                  <a:lnTo>
                    <a:pt x="88" y="36"/>
                  </a:lnTo>
                  <a:lnTo>
                    <a:pt x="92" y="44"/>
                  </a:lnTo>
                  <a:lnTo>
                    <a:pt x="92" y="40"/>
                  </a:lnTo>
                  <a:lnTo>
                    <a:pt x="96" y="37"/>
                  </a:lnTo>
                  <a:lnTo>
                    <a:pt x="100" y="37"/>
                  </a:lnTo>
                  <a:lnTo>
                    <a:pt x="104" y="30"/>
                  </a:lnTo>
                  <a:lnTo>
                    <a:pt x="108" y="26"/>
                  </a:lnTo>
                  <a:lnTo>
                    <a:pt x="113" y="27"/>
                  </a:lnTo>
                  <a:lnTo>
                    <a:pt x="117" y="12"/>
                  </a:lnTo>
                  <a:lnTo>
                    <a:pt x="117" y="29"/>
                  </a:lnTo>
                  <a:lnTo>
                    <a:pt x="121" y="21"/>
                  </a:lnTo>
                  <a:lnTo>
                    <a:pt x="125" y="20"/>
                  </a:lnTo>
                  <a:lnTo>
                    <a:pt x="129" y="14"/>
                  </a:lnTo>
                  <a:lnTo>
                    <a:pt x="133" y="23"/>
                  </a:lnTo>
                  <a:lnTo>
                    <a:pt x="138" y="34"/>
                  </a:lnTo>
                  <a:lnTo>
                    <a:pt x="142" y="45"/>
                  </a:lnTo>
                  <a:lnTo>
                    <a:pt x="146" y="75"/>
                  </a:lnTo>
                  <a:lnTo>
                    <a:pt x="146" y="97"/>
                  </a:lnTo>
                  <a:lnTo>
                    <a:pt x="150" y="100"/>
                  </a:lnTo>
                  <a:lnTo>
                    <a:pt x="154" y="125"/>
                  </a:lnTo>
                  <a:lnTo>
                    <a:pt x="158" y="107"/>
                  </a:lnTo>
                  <a:lnTo>
                    <a:pt x="163" y="35"/>
                  </a:lnTo>
                  <a:lnTo>
                    <a:pt x="167" y="20"/>
                  </a:lnTo>
                  <a:lnTo>
                    <a:pt x="171" y="22"/>
                  </a:lnTo>
                  <a:lnTo>
                    <a:pt x="175" y="17"/>
                  </a:lnTo>
                  <a:lnTo>
                    <a:pt x="175" y="14"/>
                  </a:lnTo>
                  <a:lnTo>
                    <a:pt x="179" y="12"/>
                  </a:lnTo>
                  <a:lnTo>
                    <a:pt x="184" y="5"/>
                  </a:lnTo>
                  <a:lnTo>
                    <a:pt x="188" y="10"/>
                  </a:lnTo>
                  <a:lnTo>
                    <a:pt x="192" y="7"/>
                  </a:lnTo>
                  <a:lnTo>
                    <a:pt x="196" y="7"/>
                  </a:lnTo>
                  <a:lnTo>
                    <a:pt x="200" y="6"/>
                  </a:lnTo>
                  <a:lnTo>
                    <a:pt x="200" y="4"/>
                  </a:lnTo>
                  <a:lnTo>
                    <a:pt x="204" y="2"/>
                  </a:lnTo>
                  <a:lnTo>
                    <a:pt x="209" y="6"/>
                  </a:lnTo>
                  <a:lnTo>
                    <a:pt x="213" y="0"/>
                  </a:lnTo>
                  <a:lnTo>
                    <a:pt x="217" y="4"/>
                  </a:lnTo>
                  <a:lnTo>
                    <a:pt x="221" y="10"/>
                  </a:lnTo>
                  <a:lnTo>
                    <a:pt x="225" y="10"/>
                  </a:lnTo>
                  <a:lnTo>
                    <a:pt x="229" y="42"/>
                  </a:lnTo>
                  <a:lnTo>
                    <a:pt x="229" y="68"/>
                  </a:lnTo>
                  <a:lnTo>
                    <a:pt x="234" y="59"/>
                  </a:lnTo>
                  <a:lnTo>
                    <a:pt x="238" y="85"/>
                  </a:lnTo>
                  <a:lnTo>
                    <a:pt x="242" y="159"/>
                  </a:lnTo>
                  <a:lnTo>
                    <a:pt x="246" y="187"/>
                  </a:lnTo>
                  <a:lnTo>
                    <a:pt x="250" y="174"/>
                  </a:lnTo>
                  <a:lnTo>
                    <a:pt x="254" y="178"/>
                  </a:lnTo>
                  <a:lnTo>
                    <a:pt x="254" y="181"/>
                  </a:lnTo>
                  <a:lnTo>
                    <a:pt x="259" y="163"/>
                  </a:lnTo>
                  <a:lnTo>
                    <a:pt x="263" y="176"/>
                  </a:lnTo>
                  <a:lnTo>
                    <a:pt x="267" y="167"/>
                  </a:lnTo>
                  <a:lnTo>
                    <a:pt x="271" y="164"/>
                  </a:lnTo>
                  <a:lnTo>
                    <a:pt x="275" y="160"/>
                  </a:lnTo>
                  <a:lnTo>
                    <a:pt x="280" y="152"/>
                  </a:lnTo>
                  <a:lnTo>
                    <a:pt x="284" y="147"/>
                  </a:lnTo>
                  <a:lnTo>
                    <a:pt x="284" y="142"/>
                  </a:lnTo>
                  <a:lnTo>
                    <a:pt x="288" y="131"/>
                  </a:lnTo>
                  <a:lnTo>
                    <a:pt x="292" y="133"/>
                  </a:lnTo>
                  <a:lnTo>
                    <a:pt x="296" y="130"/>
                  </a:lnTo>
                  <a:lnTo>
                    <a:pt x="300" y="130"/>
                  </a:lnTo>
                  <a:lnTo>
                    <a:pt x="305" y="116"/>
                  </a:lnTo>
                  <a:lnTo>
                    <a:pt x="309" y="119"/>
                  </a:lnTo>
                  <a:lnTo>
                    <a:pt x="309" y="112"/>
                  </a:lnTo>
                  <a:lnTo>
                    <a:pt x="313" y="109"/>
                  </a:lnTo>
                  <a:lnTo>
                    <a:pt x="317" y="105"/>
                  </a:lnTo>
                  <a:lnTo>
                    <a:pt x="321" y="111"/>
                  </a:lnTo>
                  <a:lnTo>
                    <a:pt x="325" y="109"/>
                  </a:lnTo>
                  <a:lnTo>
                    <a:pt x="330" y="107"/>
                  </a:lnTo>
                  <a:lnTo>
                    <a:pt x="334" y="111"/>
                  </a:lnTo>
                  <a:lnTo>
                    <a:pt x="338" y="126"/>
                  </a:lnTo>
                  <a:lnTo>
                    <a:pt x="338" y="145"/>
                  </a:lnTo>
                  <a:lnTo>
                    <a:pt x="342" y="115"/>
                  </a:lnTo>
                  <a:lnTo>
                    <a:pt x="346" y="97"/>
                  </a:lnTo>
                  <a:lnTo>
                    <a:pt x="350" y="73"/>
                  </a:lnTo>
                  <a:lnTo>
                    <a:pt x="355" y="70"/>
                  </a:lnTo>
                  <a:lnTo>
                    <a:pt x="359" y="80"/>
                  </a:lnTo>
                  <a:lnTo>
                    <a:pt x="363" y="99"/>
                  </a:lnTo>
                  <a:lnTo>
                    <a:pt x="367" y="98"/>
                  </a:lnTo>
                  <a:lnTo>
                    <a:pt x="367" y="108"/>
                  </a:lnTo>
                  <a:lnTo>
                    <a:pt x="371" y="127"/>
                  </a:lnTo>
                  <a:lnTo>
                    <a:pt x="375" y="132"/>
                  </a:lnTo>
                  <a:lnTo>
                    <a:pt x="380" y="141"/>
                  </a:lnTo>
                  <a:lnTo>
                    <a:pt x="384" y="126"/>
                  </a:lnTo>
                  <a:lnTo>
                    <a:pt x="388" y="111"/>
                  </a:lnTo>
                  <a:lnTo>
                    <a:pt x="392" y="60"/>
                  </a:lnTo>
                  <a:lnTo>
                    <a:pt x="392" y="61"/>
                  </a:lnTo>
                  <a:lnTo>
                    <a:pt x="396" y="58"/>
                  </a:lnTo>
                  <a:lnTo>
                    <a:pt x="401" y="59"/>
                  </a:lnTo>
                  <a:lnTo>
                    <a:pt x="405" y="63"/>
                  </a:lnTo>
                  <a:lnTo>
                    <a:pt x="409" y="57"/>
                  </a:lnTo>
                  <a:lnTo>
                    <a:pt x="413" y="59"/>
                  </a:lnTo>
                  <a:lnTo>
                    <a:pt x="417" y="72"/>
                  </a:lnTo>
                  <a:lnTo>
                    <a:pt x="421" y="70"/>
                  </a:lnTo>
                  <a:lnTo>
                    <a:pt x="421" y="86"/>
                  </a:lnTo>
                  <a:lnTo>
                    <a:pt x="426" y="109"/>
                  </a:lnTo>
                  <a:lnTo>
                    <a:pt x="430" y="115"/>
                  </a:lnTo>
                  <a:lnTo>
                    <a:pt x="434" y="104"/>
                  </a:lnTo>
                  <a:lnTo>
                    <a:pt x="438" y="77"/>
                  </a:lnTo>
                  <a:lnTo>
                    <a:pt x="442" y="82"/>
                  </a:lnTo>
                  <a:lnTo>
                    <a:pt x="446" y="71"/>
                  </a:lnTo>
                  <a:lnTo>
                    <a:pt x="446" y="77"/>
                  </a:lnTo>
                  <a:lnTo>
                    <a:pt x="451" y="78"/>
                  </a:lnTo>
                  <a:lnTo>
                    <a:pt x="455" y="76"/>
                  </a:lnTo>
                  <a:lnTo>
                    <a:pt x="459" y="72"/>
                  </a:lnTo>
                </a:path>
              </a:pathLst>
            </a:custGeom>
            <a:noFill/>
            <a:ln w="28575">
              <a:solidFill>
                <a:srgbClr val="0099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232" name="Freeform 208"/>
            <p:cNvSpPr>
              <a:spLocks/>
            </p:cNvSpPr>
            <p:nvPr/>
          </p:nvSpPr>
          <p:spPr bwMode="auto">
            <a:xfrm>
              <a:off x="3665538" y="4683125"/>
              <a:ext cx="682625" cy="334963"/>
            </a:xfrm>
            <a:custGeom>
              <a:avLst/>
              <a:gdLst/>
              <a:ahLst/>
              <a:cxnLst>
                <a:cxn ang="0">
                  <a:pos x="4" y="33"/>
                </a:cxn>
                <a:cxn ang="0">
                  <a:pos x="12" y="11"/>
                </a:cxn>
                <a:cxn ang="0">
                  <a:pos x="17" y="12"/>
                </a:cxn>
                <a:cxn ang="0">
                  <a:pos x="25" y="8"/>
                </a:cxn>
                <a:cxn ang="0">
                  <a:pos x="33" y="4"/>
                </a:cxn>
                <a:cxn ang="0">
                  <a:pos x="42" y="8"/>
                </a:cxn>
                <a:cxn ang="0">
                  <a:pos x="46" y="5"/>
                </a:cxn>
                <a:cxn ang="0">
                  <a:pos x="54" y="4"/>
                </a:cxn>
                <a:cxn ang="0">
                  <a:pos x="63" y="14"/>
                </a:cxn>
                <a:cxn ang="0">
                  <a:pos x="71" y="84"/>
                </a:cxn>
                <a:cxn ang="0">
                  <a:pos x="75" y="43"/>
                </a:cxn>
                <a:cxn ang="0">
                  <a:pos x="83" y="21"/>
                </a:cxn>
                <a:cxn ang="0">
                  <a:pos x="92" y="23"/>
                </a:cxn>
                <a:cxn ang="0">
                  <a:pos x="100" y="29"/>
                </a:cxn>
                <a:cxn ang="0">
                  <a:pos x="104" y="20"/>
                </a:cxn>
                <a:cxn ang="0">
                  <a:pos x="113" y="25"/>
                </a:cxn>
                <a:cxn ang="0">
                  <a:pos x="121" y="26"/>
                </a:cxn>
                <a:cxn ang="0">
                  <a:pos x="125" y="24"/>
                </a:cxn>
                <a:cxn ang="0">
                  <a:pos x="134" y="20"/>
                </a:cxn>
                <a:cxn ang="0">
                  <a:pos x="142" y="13"/>
                </a:cxn>
                <a:cxn ang="0">
                  <a:pos x="150" y="29"/>
                </a:cxn>
                <a:cxn ang="0">
                  <a:pos x="154" y="84"/>
                </a:cxn>
                <a:cxn ang="0">
                  <a:pos x="163" y="196"/>
                </a:cxn>
                <a:cxn ang="0">
                  <a:pos x="171" y="201"/>
                </a:cxn>
                <a:cxn ang="0">
                  <a:pos x="179" y="159"/>
                </a:cxn>
                <a:cxn ang="0">
                  <a:pos x="184" y="150"/>
                </a:cxn>
                <a:cxn ang="0">
                  <a:pos x="192" y="139"/>
                </a:cxn>
                <a:cxn ang="0">
                  <a:pos x="200" y="138"/>
                </a:cxn>
                <a:cxn ang="0">
                  <a:pos x="209" y="137"/>
                </a:cxn>
                <a:cxn ang="0">
                  <a:pos x="213" y="127"/>
                </a:cxn>
                <a:cxn ang="0">
                  <a:pos x="221" y="151"/>
                </a:cxn>
                <a:cxn ang="0">
                  <a:pos x="229" y="148"/>
                </a:cxn>
                <a:cxn ang="0">
                  <a:pos x="234" y="144"/>
                </a:cxn>
                <a:cxn ang="0">
                  <a:pos x="242" y="160"/>
                </a:cxn>
                <a:cxn ang="0">
                  <a:pos x="250" y="159"/>
                </a:cxn>
                <a:cxn ang="0">
                  <a:pos x="259" y="165"/>
                </a:cxn>
                <a:cxn ang="0">
                  <a:pos x="263" y="158"/>
                </a:cxn>
                <a:cxn ang="0">
                  <a:pos x="271" y="170"/>
                </a:cxn>
                <a:cxn ang="0">
                  <a:pos x="280" y="161"/>
                </a:cxn>
                <a:cxn ang="0">
                  <a:pos x="288" y="149"/>
                </a:cxn>
                <a:cxn ang="0">
                  <a:pos x="292" y="166"/>
                </a:cxn>
                <a:cxn ang="0">
                  <a:pos x="300" y="164"/>
                </a:cxn>
                <a:cxn ang="0">
                  <a:pos x="309" y="172"/>
                </a:cxn>
                <a:cxn ang="0">
                  <a:pos x="317" y="142"/>
                </a:cxn>
                <a:cxn ang="0">
                  <a:pos x="321" y="154"/>
                </a:cxn>
                <a:cxn ang="0">
                  <a:pos x="330" y="169"/>
                </a:cxn>
                <a:cxn ang="0">
                  <a:pos x="338" y="151"/>
                </a:cxn>
                <a:cxn ang="0">
                  <a:pos x="346" y="131"/>
                </a:cxn>
                <a:cxn ang="0">
                  <a:pos x="351" y="134"/>
                </a:cxn>
                <a:cxn ang="0">
                  <a:pos x="359" y="102"/>
                </a:cxn>
                <a:cxn ang="0">
                  <a:pos x="367" y="64"/>
                </a:cxn>
                <a:cxn ang="0">
                  <a:pos x="371" y="59"/>
                </a:cxn>
                <a:cxn ang="0">
                  <a:pos x="380" y="58"/>
                </a:cxn>
                <a:cxn ang="0">
                  <a:pos x="388" y="68"/>
                </a:cxn>
                <a:cxn ang="0">
                  <a:pos x="396" y="61"/>
                </a:cxn>
                <a:cxn ang="0">
                  <a:pos x="401" y="58"/>
                </a:cxn>
                <a:cxn ang="0">
                  <a:pos x="409" y="57"/>
                </a:cxn>
                <a:cxn ang="0">
                  <a:pos x="417" y="54"/>
                </a:cxn>
                <a:cxn ang="0">
                  <a:pos x="426" y="59"/>
                </a:cxn>
              </a:cxnLst>
              <a:rect l="0" t="0" r="r" b="b"/>
              <a:pathLst>
                <a:path w="430" h="211">
                  <a:moveTo>
                    <a:pt x="0" y="27"/>
                  </a:moveTo>
                  <a:lnTo>
                    <a:pt x="4" y="33"/>
                  </a:lnTo>
                  <a:lnTo>
                    <a:pt x="8" y="22"/>
                  </a:lnTo>
                  <a:lnTo>
                    <a:pt x="12" y="11"/>
                  </a:lnTo>
                  <a:lnTo>
                    <a:pt x="17" y="13"/>
                  </a:lnTo>
                  <a:lnTo>
                    <a:pt x="17" y="12"/>
                  </a:lnTo>
                  <a:lnTo>
                    <a:pt x="21" y="16"/>
                  </a:lnTo>
                  <a:lnTo>
                    <a:pt x="25" y="8"/>
                  </a:lnTo>
                  <a:lnTo>
                    <a:pt x="29" y="8"/>
                  </a:lnTo>
                  <a:lnTo>
                    <a:pt x="33" y="4"/>
                  </a:lnTo>
                  <a:lnTo>
                    <a:pt x="38" y="0"/>
                  </a:lnTo>
                  <a:lnTo>
                    <a:pt x="42" y="8"/>
                  </a:lnTo>
                  <a:lnTo>
                    <a:pt x="42" y="7"/>
                  </a:lnTo>
                  <a:lnTo>
                    <a:pt x="46" y="5"/>
                  </a:lnTo>
                  <a:lnTo>
                    <a:pt x="50" y="10"/>
                  </a:lnTo>
                  <a:lnTo>
                    <a:pt x="54" y="4"/>
                  </a:lnTo>
                  <a:lnTo>
                    <a:pt x="58" y="6"/>
                  </a:lnTo>
                  <a:lnTo>
                    <a:pt x="63" y="14"/>
                  </a:lnTo>
                  <a:lnTo>
                    <a:pt x="67" y="37"/>
                  </a:lnTo>
                  <a:lnTo>
                    <a:pt x="71" y="84"/>
                  </a:lnTo>
                  <a:lnTo>
                    <a:pt x="71" y="78"/>
                  </a:lnTo>
                  <a:lnTo>
                    <a:pt x="75" y="43"/>
                  </a:lnTo>
                  <a:lnTo>
                    <a:pt x="79" y="9"/>
                  </a:lnTo>
                  <a:lnTo>
                    <a:pt x="83" y="21"/>
                  </a:lnTo>
                  <a:lnTo>
                    <a:pt x="88" y="19"/>
                  </a:lnTo>
                  <a:lnTo>
                    <a:pt x="92" y="23"/>
                  </a:lnTo>
                  <a:lnTo>
                    <a:pt x="96" y="25"/>
                  </a:lnTo>
                  <a:lnTo>
                    <a:pt x="100" y="29"/>
                  </a:lnTo>
                  <a:lnTo>
                    <a:pt x="100" y="32"/>
                  </a:lnTo>
                  <a:lnTo>
                    <a:pt x="104" y="20"/>
                  </a:lnTo>
                  <a:lnTo>
                    <a:pt x="108" y="21"/>
                  </a:lnTo>
                  <a:lnTo>
                    <a:pt x="113" y="25"/>
                  </a:lnTo>
                  <a:lnTo>
                    <a:pt x="117" y="25"/>
                  </a:lnTo>
                  <a:lnTo>
                    <a:pt x="121" y="26"/>
                  </a:lnTo>
                  <a:lnTo>
                    <a:pt x="125" y="27"/>
                  </a:lnTo>
                  <a:lnTo>
                    <a:pt x="125" y="24"/>
                  </a:lnTo>
                  <a:lnTo>
                    <a:pt x="129" y="15"/>
                  </a:lnTo>
                  <a:lnTo>
                    <a:pt x="134" y="20"/>
                  </a:lnTo>
                  <a:lnTo>
                    <a:pt x="138" y="16"/>
                  </a:lnTo>
                  <a:lnTo>
                    <a:pt x="142" y="13"/>
                  </a:lnTo>
                  <a:lnTo>
                    <a:pt x="146" y="12"/>
                  </a:lnTo>
                  <a:lnTo>
                    <a:pt x="150" y="29"/>
                  </a:lnTo>
                  <a:lnTo>
                    <a:pt x="154" y="27"/>
                  </a:lnTo>
                  <a:lnTo>
                    <a:pt x="154" y="84"/>
                  </a:lnTo>
                  <a:lnTo>
                    <a:pt x="159" y="157"/>
                  </a:lnTo>
                  <a:lnTo>
                    <a:pt x="163" y="196"/>
                  </a:lnTo>
                  <a:lnTo>
                    <a:pt x="167" y="211"/>
                  </a:lnTo>
                  <a:lnTo>
                    <a:pt x="171" y="201"/>
                  </a:lnTo>
                  <a:lnTo>
                    <a:pt x="175" y="184"/>
                  </a:lnTo>
                  <a:lnTo>
                    <a:pt x="179" y="159"/>
                  </a:lnTo>
                  <a:lnTo>
                    <a:pt x="179" y="162"/>
                  </a:lnTo>
                  <a:lnTo>
                    <a:pt x="184" y="150"/>
                  </a:lnTo>
                  <a:lnTo>
                    <a:pt x="188" y="143"/>
                  </a:lnTo>
                  <a:lnTo>
                    <a:pt x="192" y="139"/>
                  </a:lnTo>
                  <a:lnTo>
                    <a:pt x="196" y="128"/>
                  </a:lnTo>
                  <a:lnTo>
                    <a:pt x="200" y="138"/>
                  </a:lnTo>
                  <a:lnTo>
                    <a:pt x="204" y="140"/>
                  </a:lnTo>
                  <a:lnTo>
                    <a:pt x="209" y="137"/>
                  </a:lnTo>
                  <a:lnTo>
                    <a:pt x="209" y="141"/>
                  </a:lnTo>
                  <a:lnTo>
                    <a:pt x="213" y="127"/>
                  </a:lnTo>
                  <a:lnTo>
                    <a:pt x="217" y="145"/>
                  </a:lnTo>
                  <a:lnTo>
                    <a:pt x="221" y="151"/>
                  </a:lnTo>
                  <a:lnTo>
                    <a:pt x="225" y="145"/>
                  </a:lnTo>
                  <a:lnTo>
                    <a:pt x="229" y="148"/>
                  </a:lnTo>
                  <a:lnTo>
                    <a:pt x="234" y="132"/>
                  </a:lnTo>
                  <a:lnTo>
                    <a:pt x="234" y="144"/>
                  </a:lnTo>
                  <a:lnTo>
                    <a:pt x="238" y="160"/>
                  </a:lnTo>
                  <a:lnTo>
                    <a:pt x="242" y="160"/>
                  </a:lnTo>
                  <a:lnTo>
                    <a:pt x="246" y="169"/>
                  </a:lnTo>
                  <a:lnTo>
                    <a:pt x="250" y="159"/>
                  </a:lnTo>
                  <a:lnTo>
                    <a:pt x="255" y="141"/>
                  </a:lnTo>
                  <a:lnTo>
                    <a:pt x="259" y="165"/>
                  </a:lnTo>
                  <a:lnTo>
                    <a:pt x="263" y="156"/>
                  </a:lnTo>
                  <a:lnTo>
                    <a:pt x="263" y="158"/>
                  </a:lnTo>
                  <a:lnTo>
                    <a:pt x="267" y="162"/>
                  </a:lnTo>
                  <a:lnTo>
                    <a:pt x="271" y="170"/>
                  </a:lnTo>
                  <a:lnTo>
                    <a:pt x="275" y="154"/>
                  </a:lnTo>
                  <a:lnTo>
                    <a:pt x="280" y="161"/>
                  </a:lnTo>
                  <a:lnTo>
                    <a:pt x="284" y="156"/>
                  </a:lnTo>
                  <a:lnTo>
                    <a:pt x="288" y="149"/>
                  </a:lnTo>
                  <a:lnTo>
                    <a:pt x="292" y="158"/>
                  </a:lnTo>
                  <a:lnTo>
                    <a:pt x="292" y="166"/>
                  </a:lnTo>
                  <a:lnTo>
                    <a:pt x="296" y="167"/>
                  </a:lnTo>
                  <a:lnTo>
                    <a:pt x="300" y="164"/>
                  </a:lnTo>
                  <a:lnTo>
                    <a:pt x="305" y="159"/>
                  </a:lnTo>
                  <a:lnTo>
                    <a:pt x="309" y="172"/>
                  </a:lnTo>
                  <a:lnTo>
                    <a:pt x="313" y="167"/>
                  </a:lnTo>
                  <a:lnTo>
                    <a:pt x="317" y="142"/>
                  </a:lnTo>
                  <a:lnTo>
                    <a:pt x="317" y="159"/>
                  </a:lnTo>
                  <a:lnTo>
                    <a:pt x="321" y="154"/>
                  </a:lnTo>
                  <a:lnTo>
                    <a:pt x="325" y="163"/>
                  </a:lnTo>
                  <a:lnTo>
                    <a:pt x="330" y="169"/>
                  </a:lnTo>
                  <a:lnTo>
                    <a:pt x="334" y="159"/>
                  </a:lnTo>
                  <a:lnTo>
                    <a:pt x="338" y="151"/>
                  </a:lnTo>
                  <a:lnTo>
                    <a:pt x="342" y="137"/>
                  </a:lnTo>
                  <a:lnTo>
                    <a:pt x="346" y="131"/>
                  </a:lnTo>
                  <a:lnTo>
                    <a:pt x="346" y="146"/>
                  </a:lnTo>
                  <a:lnTo>
                    <a:pt x="351" y="134"/>
                  </a:lnTo>
                  <a:lnTo>
                    <a:pt x="355" y="132"/>
                  </a:lnTo>
                  <a:lnTo>
                    <a:pt x="359" y="102"/>
                  </a:lnTo>
                  <a:lnTo>
                    <a:pt x="363" y="80"/>
                  </a:lnTo>
                  <a:lnTo>
                    <a:pt x="367" y="64"/>
                  </a:lnTo>
                  <a:lnTo>
                    <a:pt x="371" y="56"/>
                  </a:lnTo>
                  <a:lnTo>
                    <a:pt x="371" y="59"/>
                  </a:lnTo>
                  <a:lnTo>
                    <a:pt x="376" y="71"/>
                  </a:lnTo>
                  <a:lnTo>
                    <a:pt x="380" y="58"/>
                  </a:lnTo>
                  <a:lnTo>
                    <a:pt x="384" y="68"/>
                  </a:lnTo>
                  <a:lnTo>
                    <a:pt x="388" y="68"/>
                  </a:lnTo>
                  <a:lnTo>
                    <a:pt x="392" y="59"/>
                  </a:lnTo>
                  <a:lnTo>
                    <a:pt x="396" y="61"/>
                  </a:lnTo>
                  <a:lnTo>
                    <a:pt x="401" y="70"/>
                  </a:lnTo>
                  <a:lnTo>
                    <a:pt x="401" y="58"/>
                  </a:lnTo>
                  <a:lnTo>
                    <a:pt x="405" y="49"/>
                  </a:lnTo>
                  <a:lnTo>
                    <a:pt x="409" y="57"/>
                  </a:lnTo>
                  <a:lnTo>
                    <a:pt x="413" y="56"/>
                  </a:lnTo>
                  <a:lnTo>
                    <a:pt x="417" y="54"/>
                  </a:lnTo>
                  <a:lnTo>
                    <a:pt x="421" y="57"/>
                  </a:lnTo>
                  <a:lnTo>
                    <a:pt x="426" y="59"/>
                  </a:lnTo>
                  <a:lnTo>
                    <a:pt x="430" y="58"/>
                  </a:lnTo>
                </a:path>
              </a:pathLst>
            </a:custGeom>
            <a:noFill/>
            <a:ln w="28575">
              <a:solidFill>
                <a:srgbClr val="009900"/>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grpSp>
      <p:sp>
        <p:nvSpPr>
          <p:cNvPr id="1233" name="Freeform 209"/>
          <p:cNvSpPr>
            <a:spLocks/>
          </p:cNvSpPr>
          <p:nvPr/>
        </p:nvSpPr>
        <p:spPr bwMode="auto">
          <a:xfrm>
            <a:off x="1762742" y="5516885"/>
            <a:ext cx="2120266" cy="759236"/>
          </a:xfrm>
          <a:custGeom>
            <a:avLst/>
            <a:gdLst/>
            <a:ahLst/>
            <a:cxnLst>
              <a:cxn ang="0">
                <a:pos x="8" y="154"/>
              </a:cxn>
              <a:cxn ang="0">
                <a:pos x="21" y="145"/>
              </a:cxn>
              <a:cxn ang="0">
                <a:pos x="29" y="146"/>
              </a:cxn>
              <a:cxn ang="0">
                <a:pos x="41" y="144"/>
              </a:cxn>
              <a:cxn ang="0">
                <a:pos x="54" y="206"/>
              </a:cxn>
              <a:cxn ang="0">
                <a:pos x="62" y="204"/>
              </a:cxn>
              <a:cxn ang="0">
                <a:pos x="75" y="173"/>
              </a:cxn>
              <a:cxn ang="0">
                <a:pos x="83" y="199"/>
              </a:cxn>
              <a:cxn ang="0">
                <a:pos x="96" y="199"/>
              </a:cxn>
              <a:cxn ang="0">
                <a:pos x="108" y="213"/>
              </a:cxn>
              <a:cxn ang="0">
                <a:pos x="116" y="206"/>
              </a:cxn>
              <a:cxn ang="0">
                <a:pos x="129" y="208"/>
              </a:cxn>
              <a:cxn ang="0">
                <a:pos x="137" y="203"/>
              </a:cxn>
              <a:cxn ang="0">
                <a:pos x="150" y="212"/>
              </a:cxn>
              <a:cxn ang="0">
                <a:pos x="162" y="191"/>
              </a:cxn>
              <a:cxn ang="0">
                <a:pos x="171" y="178"/>
              </a:cxn>
              <a:cxn ang="0">
                <a:pos x="183" y="182"/>
              </a:cxn>
              <a:cxn ang="0">
                <a:pos x="192" y="202"/>
              </a:cxn>
              <a:cxn ang="0">
                <a:pos x="204" y="193"/>
              </a:cxn>
              <a:cxn ang="0">
                <a:pos x="217" y="157"/>
              </a:cxn>
              <a:cxn ang="0">
                <a:pos x="225" y="157"/>
              </a:cxn>
              <a:cxn ang="0">
                <a:pos x="238" y="94"/>
              </a:cxn>
              <a:cxn ang="0">
                <a:pos x="246" y="79"/>
              </a:cxn>
              <a:cxn ang="0">
                <a:pos x="258" y="36"/>
              </a:cxn>
              <a:cxn ang="0">
                <a:pos x="271" y="54"/>
              </a:cxn>
              <a:cxn ang="0">
                <a:pos x="279" y="65"/>
              </a:cxn>
              <a:cxn ang="0">
                <a:pos x="292" y="48"/>
              </a:cxn>
              <a:cxn ang="0">
                <a:pos x="300" y="42"/>
              </a:cxn>
              <a:cxn ang="0">
                <a:pos x="313" y="40"/>
              </a:cxn>
              <a:cxn ang="0">
                <a:pos x="325" y="38"/>
              </a:cxn>
              <a:cxn ang="0">
                <a:pos x="333" y="57"/>
              </a:cxn>
              <a:cxn ang="0">
                <a:pos x="346" y="51"/>
              </a:cxn>
              <a:cxn ang="0">
                <a:pos x="354" y="36"/>
              </a:cxn>
              <a:cxn ang="0">
                <a:pos x="367" y="18"/>
              </a:cxn>
              <a:cxn ang="0">
                <a:pos x="379" y="43"/>
              </a:cxn>
              <a:cxn ang="0">
                <a:pos x="388" y="19"/>
              </a:cxn>
              <a:cxn ang="0">
                <a:pos x="400" y="5"/>
              </a:cxn>
              <a:cxn ang="0">
                <a:pos x="409" y="7"/>
              </a:cxn>
              <a:cxn ang="0">
                <a:pos x="421" y="138"/>
              </a:cxn>
              <a:cxn ang="0">
                <a:pos x="434" y="148"/>
              </a:cxn>
              <a:cxn ang="0">
                <a:pos x="442" y="133"/>
              </a:cxn>
              <a:cxn ang="0">
                <a:pos x="455" y="143"/>
              </a:cxn>
            </a:cxnLst>
            <a:rect l="0" t="0" r="r" b="b"/>
            <a:pathLst>
              <a:path w="463" h="221">
                <a:moveTo>
                  <a:pt x="0" y="173"/>
                </a:moveTo>
                <a:lnTo>
                  <a:pt x="4" y="167"/>
                </a:lnTo>
                <a:lnTo>
                  <a:pt x="8" y="154"/>
                </a:lnTo>
                <a:lnTo>
                  <a:pt x="12" y="157"/>
                </a:lnTo>
                <a:lnTo>
                  <a:pt x="16" y="143"/>
                </a:lnTo>
                <a:lnTo>
                  <a:pt x="21" y="145"/>
                </a:lnTo>
                <a:lnTo>
                  <a:pt x="25" y="154"/>
                </a:lnTo>
                <a:lnTo>
                  <a:pt x="25" y="133"/>
                </a:lnTo>
                <a:lnTo>
                  <a:pt x="29" y="146"/>
                </a:lnTo>
                <a:lnTo>
                  <a:pt x="33" y="152"/>
                </a:lnTo>
                <a:lnTo>
                  <a:pt x="37" y="160"/>
                </a:lnTo>
                <a:lnTo>
                  <a:pt x="41" y="144"/>
                </a:lnTo>
                <a:lnTo>
                  <a:pt x="46" y="130"/>
                </a:lnTo>
                <a:lnTo>
                  <a:pt x="50" y="159"/>
                </a:lnTo>
                <a:lnTo>
                  <a:pt x="54" y="206"/>
                </a:lnTo>
                <a:lnTo>
                  <a:pt x="54" y="200"/>
                </a:lnTo>
                <a:lnTo>
                  <a:pt x="58" y="195"/>
                </a:lnTo>
                <a:lnTo>
                  <a:pt x="62" y="204"/>
                </a:lnTo>
                <a:lnTo>
                  <a:pt x="66" y="212"/>
                </a:lnTo>
                <a:lnTo>
                  <a:pt x="71" y="182"/>
                </a:lnTo>
                <a:lnTo>
                  <a:pt x="75" y="173"/>
                </a:lnTo>
                <a:lnTo>
                  <a:pt x="79" y="221"/>
                </a:lnTo>
                <a:lnTo>
                  <a:pt x="79" y="184"/>
                </a:lnTo>
                <a:lnTo>
                  <a:pt x="83" y="199"/>
                </a:lnTo>
                <a:lnTo>
                  <a:pt x="87" y="212"/>
                </a:lnTo>
                <a:lnTo>
                  <a:pt x="91" y="201"/>
                </a:lnTo>
                <a:lnTo>
                  <a:pt x="96" y="199"/>
                </a:lnTo>
                <a:lnTo>
                  <a:pt x="100" y="220"/>
                </a:lnTo>
                <a:lnTo>
                  <a:pt x="104" y="174"/>
                </a:lnTo>
                <a:lnTo>
                  <a:pt x="108" y="213"/>
                </a:lnTo>
                <a:lnTo>
                  <a:pt x="108" y="204"/>
                </a:lnTo>
                <a:lnTo>
                  <a:pt x="112" y="198"/>
                </a:lnTo>
                <a:lnTo>
                  <a:pt x="116" y="206"/>
                </a:lnTo>
                <a:lnTo>
                  <a:pt x="121" y="190"/>
                </a:lnTo>
                <a:lnTo>
                  <a:pt x="125" y="199"/>
                </a:lnTo>
                <a:lnTo>
                  <a:pt x="129" y="208"/>
                </a:lnTo>
                <a:lnTo>
                  <a:pt x="133" y="192"/>
                </a:lnTo>
                <a:lnTo>
                  <a:pt x="133" y="197"/>
                </a:lnTo>
                <a:lnTo>
                  <a:pt x="137" y="203"/>
                </a:lnTo>
                <a:lnTo>
                  <a:pt x="142" y="203"/>
                </a:lnTo>
                <a:lnTo>
                  <a:pt x="146" y="210"/>
                </a:lnTo>
                <a:lnTo>
                  <a:pt x="150" y="212"/>
                </a:lnTo>
                <a:lnTo>
                  <a:pt x="154" y="206"/>
                </a:lnTo>
                <a:lnTo>
                  <a:pt x="158" y="210"/>
                </a:lnTo>
                <a:lnTo>
                  <a:pt x="162" y="191"/>
                </a:lnTo>
                <a:lnTo>
                  <a:pt x="162" y="188"/>
                </a:lnTo>
                <a:lnTo>
                  <a:pt x="167" y="193"/>
                </a:lnTo>
                <a:lnTo>
                  <a:pt x="171" y="178"/>
                </a:lnTo>
                <a:lnTo>
                  <a:pt x="175" y="180"/>
                </a:lnTo>
                <a:lnTo>
                  <a:pt x="179" y="181"/>
                </a:lnTo>
                <a:lnTo>
                  <a:pt x="183" y="182"/>
                </a:lnTo>
                <a:lnTo>
                  <a:pt x="187" y="182"/>
                </a:lnTo>
                <a:lnTo>
                  <a:pt x="192" y="205"/>
                </a:lnTo>
                <a:lnTo>
                  <a:pt x="192" y="202"/>
                </a:lnTo>
                <a:lnTo>
                  <a:pt x="196" y="178"/>
                </a:lnTo>
                <a:lnTo>
                  <a:pt x="200" y="206"/>
                </a:lnTo>
                <a:lnTo>
                  <a:pt x="204" y="193"/>
                </a:lnTo>
                <a:lnTo>
                  <a:pt x="208" y="186"/>
                </a:lnTo>
                <a:lnTo>
                  <a:pt x="212" y="186"/>
                </a:lnTo>
                <a:lnTo>
                  <a:pt x="217" y="157"/>
                </a:lnTo>
                <a:lnTo>
                  <a:pt x="217" y="179"/>
                </a:lnTo>
                <a:lnTo>
                  <a:pt x="221" y="175"/>
                </a:lnTo>
                <a:lnTo>
                  <a:pt x="225" y="157"/>
                </a:lnTo>
                <a:lnTo>
                  <a:pt x="229" y="117"/>
                </a:lnTo>
                <a:lnTo>
                  <a:pt x="233" y="90"/>
                </a:lnTo>
                <a:lnTo>
                  <a:pt x="238" y="94"/>
                </a:lnTo>
                <a:lnTo>
                  <a:pt x="242" y="90"/>
                </a:lnTo>
                <a:lnTo>
                  <a:pt x="246" y="84"/>
                </a:lnTo>
                <a:lnTo>
                  <a:pt x="246" y="79"/>
                </a:lnTo>
                <a:lnTo>
                  <a:pt x="250" y="54"/>
                </a:lnTo>
                <a:lnTo>
                  <a:pt x="254" y="50"/>
                </a:lnTo>
                <a:lnTo>
                  <a:pt x="258" y="36"/>
                </a:lnTo>
                <a:lnTo>
                  <a:pt x="263" y="48"/>
                </a:lnTo>
                <a:lnTo>
                  <a:pt x="267" y="50"/>
                </a:lnTo>
                <a:lnTo>
                  <a:pt x="271" y="54"/>
                </a:lnTo>
                <a:lnTo>
                  <a:pt x="271" y="62"/>
                </a:lnTo>
                <a:lnTo>
                  <a:pt x="275" y="49"/>
                </a:lnTo>
                <a:lnTo>
                  <a:pt x="279" y="65"/>
                </a:lnTo>
                <a:lnTo>
                  <a:pt x="283" y="59"/>
                </a:lnTo>
                <a:lnTo>
                  <a:pt x="288" y="46"/>
                </a:lnTo>
                <a:lnTo>
                  <a:pt x="292" y="48"/>
                </a:lnTo>
                <a:lnTo>
                  <a:pt x="296" y="46"/>
                </a:lnTo>
                <a:lnTo>
                  <a:pt x="300" y="39"/>
                </a:lnTo>
                <a:lnTo>
                  <a:pt x="300" y="42"/>
                </a:lnTo>
                <a:lnTo>
                  <a:pt x="304" y="42"/>
                </a:lnTo>
                <a:lnTo>
                  <a:pt x="308" y="47"/>
                </a:lnTo>
                <a:lnTo>
                  <a:pt x="313" y="40"/>
                </a:lnTo>
                <a:lnTo>
                  <a:pt x="317" y="30"/>
                </a:lnTo>
                <a:lnTo>
                  <a:pt x="321" y="45"/>
                </a:lnTo>
                <a:lnTo>
                  <a:pt x="325" y="38"/>
                </a:lnTo>
                <a:lnTo>
                  <a:pt x="325" y="24"/>
                </a:lnTo>
                <a:lnTo>
                  <a:pt x="329" y="28"/>
                </a:lnTo>
                <a:lnTo>
                  <a:pt x="333" y="57"/>
                </a:lnTo>
                <a:lnTo>
                  <a:pt x="338" y="63"/>
                </a:lnTo>
                <a:lnTo>
                  <a:pt x="342" y="54"/>
                </a:lnTo>
                <a:lnTo>
                  <a:pt x="346" y="51"/>
                </a:lnTo>
                <a:lnTo>
                  <a:pt x="350" y="27"/>
                </a:lnTo>
                <a:lnTo>
                  <a:pt x="354" y="41"/>
                </a:lnTo>
                <a:lnTo>
                  <a:pt x="354" y="36"/>
                </a:lnTo>
                <a:lnTo>
                  <a:pt x="359" y="28"/>
                </a:lnTo>
                <a:lnTo>
                  <a:pt x="363" y="28"/>
                </a:lnTo>
                <a:lnTo>
                  <a:pt x="367" y="18"/>
                </a:lnTo>
                <a:lnTo>
                  <a:pt x="371" y="37"/>
                </a:lnTo>
                <a:lnTo>
                  <a:pt x="375" y="64"/>
                </a:lnTo>
                <a:lnTo>
                  <a:pt x="379" y="43"/>
                </a:lnTo>
                <a:lnTo>
                  <a:pt x="384" y="17"/>
                </a:lnTo>
                <a:lnTo>
                  <a:pt x="384" y="21"/>
                </a:lnTo>
                <a:lnTo>
                  <a:pt x="388" y="19"/>
                </a:lnTo>
                <a:lnTo>
                  <a:pt x="392" y="19"/>
                </a:lnTo>
                <a:lnTo>
                  <a:pt x="396" y="13"/>
                </a:lnTo>
                <a:lnTo>
                  <a:pt x="400" y="5"/>
                </a:lnTo>
                <a:lnTo>
                  <a:pt x="404" y="19"/>
                </a:lnTo>
                <a:lnTo>
                  <a:pt x="409" y="0"/>
                </a:lnTo>
                <a:lnTo>
                  <a:pt x="409" y="7"/>
                </a:lnTo>
                <a:lnTo>
                  <a:pt x="413" y="33"/>
                </a:lnTo>
                <a:lnTo>
                  <a:pt x="417" y="79"/>
                </a:lnTo>
                <a:lnTo>
                  <a:pt x="421" y="138"/>
                </a:lnTo>
                <a:lnTo>
                  <a:pt x="425" y="160"/>
                </a:lnTo>
                <a:lnTo>
                  <a:pt x="429" y="170"/>
                </a:lnTo>
                <a:lnTo>
                  <a:pt x="434" y="148"/>
                </a:lnTo>
                <a:lnTo>
                  <a:pt x="438" y="154"/>
                </a:lnTo>
                <a:lnTo>
                  <a:pt x="438" y="159"/>
                </a:lnTo>
                <a:lnTo>
                  <a:pt x="442" y="133"/>
                </a:lnTo>
                <a:lnTo>
                  <a:pt x="446" y="129"/>
                </a:lnTo>
                <a:lnTo>
                  <a:pt x="450" y="137"/>
                </a:lnTo>
                <a:lnTo>
                  <a:pt x="455" y="143"/>
                </a:lnTo>
                <a:lnTo>
                  <a:pt x="459" y="119"/>
                </a:lnTo>
                <a:lnTo>
                  <a:pt x="463" y="118"/>
                </a:lnTo>
              </a:path>
            </a:pathLst>
          </a:custGeom>
          <a:noFill/>
          <a:ln w="28575">
            <a:solidFill>
              <a:srgbClr val="FF0000">
                <a:alpha val="74902"/>
              </a:srgbClr>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234" name="Freeform 210"/>
          <p:cNvSpPr>
            <a:spLocks/>
          </p:cNvSpPr>
          <p:nvPr/>
        </p:nvSpPr>
        <p:spPr bwMode="auto">
          <a:xfrm>
            <a:off x="3883011" y="5547803"/>
            <a:ext cx="2120266" cy="845121"/>
          </a:xfrm>
          <a:custGeom>
            <a:avLst/>
            <a:gdLst/>
            <a:ahLst/>
            <a:cxnLst>
              <a:cxn ang="0">
                <a:pos x="4" y="107"/>
              </a:cxn>
              <a:cxn ang="0">
                <a:pos x="17" y="79"/>
              </a:cxn>
              <a:cxn ang="0">
                <a:pos x="29" y="88"/>
              </a:cxn>
              <a:cxn ang="0">
                <a:pos x="37" y="80"/>
              </a:cxn>
              <a:cxn ang="0">
                <a:pos x="50" y="109"/>
              </a:cxn>
              <a:cxn ang="0">
                <a:pos x="58" y="100"/>
              </a:cxn>
              <a:cxn ang="0">
                <a:pos x="71" y="83"/>
              </a:cxn>
              <a:cxn ang="0">
                <a:pos x="83" y="100"/>
              </a:cxn>
              <a:cxn ang="0">
                <a:pos x="92" y="98"/>
              </a:cxn>
              <a:cxn ang="0">
                <a:pos x="104" y="18"/>
              </a:cxn>
              <a:cxn ang="0">
                <a:pos x="117" y="23"/>
              </a:cxn>
              <a:cxn ang="0">
                <a:pos x="129" y="8"/>
              </a:cxn>
              <a:cxn ang="0">
                <a:pos x="138" y="49"/>
              </a:cxn>
              <a:cxn ang="0">
                <a:pos x="150" y="55"/>
              </a:cxn>
              <a:cxn ang="0">
                <a:pos x="163" y="53"/>
              </a:cxn>
              <a:cxn ang="0">
                <a:pos x="171" y="30"/>
              </a:cxn>
              <a:cxn ang="0">
                <a:pos x="183" y="45"/>
              </a:cxn>
              <a:cxn ang="0">
                <a:pos x="192" y="30"/>
              </a:cxn>
              <a:cxn ang="0">
                <a:pos x="204" y="14"/>
              </a:cxn>
              <a:cxn ang="0">
                <a:pos x="217" y="13"/>
              </a:cxn>
              <a:cxn ang="0">
                <a:pos x="225" y="28"/>
              </a:cxn>
              <a:cxn ang="0">
                <a:pos x="238" y="0"/>
              </a:cxn>
              <a:cxn ang="0">
                <a:pos x="246" y="93"/>
              </a:cxn>
              <a:cxn ang="0">
                <a:pos x="259" y="45"/>
              </a:cxn>
              <a:cxn ang="0">
                <a:pos x="271" y="32"/>
              </a:cxn>
              <a:cxn ang="0">
                <a:pos x="279" y="27"/>
              </a:cxn>
              <a:cxn ang="0">
                <a:pos x="292" y="26"/>
              </a:cxn>
              <a:cxn ang="0">
                <a:pos x="305" y="5"/>
              </a:cxn>
              <a:cxn ang="0">
                <a:pos x="313" y="32"/>
              </a:cxn>
              <a:cxn ang="0">
                <a:pos x="325" y="207"/>
              </a:cxn>
              <a:cxn ang="0">
                <a:pos x="334" y="246"/>
              </a:cxn>
              <a:cxn ang="0">
                <a:pos x="346" y="224"/>
              </a:cxn>
              <a:cxn ang="0">
                <a:pos x="359" y="180"/>
              </a:cxn>
              <a:cxn ang="0">
                <a:pos x="367" y="187"/>
              </a:cxn>
              <a:cxn ang="0">
                <a:pos x="380" y="152"/>
              </a:cxn>
              <a:cxn ang="0">
                <a:pos x="388" y="150"/>
              </a:cxn>
              <a:cxn ang="0">
                <a:pos x="400" y="140"/>
              </a:cxn>
              <a:cxn ang="0">
                <a:pos x="413" y="138"/>
              </a:cxn>
              <a:cxn ang="0">
                <a:pos x="421" y="62"/>
              </a:cxn>
              <a:cxn ang="0">
                <a:pos x="434" y="74"/>
              </a:cxn>
              <a:cxn ang="0">
                <a:pos x="442" y="60"/>
              </a:cxn>
              <a:cxn ang="0">
                <a:pos x="455" y="49"/>
              </a:cxn>
            </a:cxnLst>
            <a:rect l="0" t="0" r="r" b="b"/>
            <a:pathLst>
              <a:path w="463" h="246">
                <a:moveTo>
                  <a:pt x="0" y="109"/>
                </a:moveTo>
                <a:lnTo>
                  <a:pt x="0" y="101"/>
                </a:lnTo>
                <a:lnTo>
                  <a:pt x="4" y="107"/>
                </a:lnTo>
                <a:lnTo>
                  <a:pt x="8" y="104"/>
                </a:lnTo>
                <a:lnTo>
                  <a:pt x="12" y="91"/>
                </a:lnTo>
                <a:lnTo>
                  <a:pt x="17" y="79"/>
                </a:lnTo>
                <a:lnTo>
                  <a:pt x="21" y="92"/>
                </a:lnTo>
                <a:lnTo>
                  <a:pt x="25" y="83"/>
                </a:lnTo>
                <a:lnTo>
                  <a:pt x="29" y="88"/>
                </a:lnTo>
                <a:lnTo>
                  <a:pt x="29" y="87"/>
                </a:lnTo>
                <a:lnTo>
                  <a:pt x="33" y="75"/>
                </a:lnTo>
                <a:lnTo>
                  <a:pt x="37" y="80"/>
                </a:lnTo>
                <a:lnTo>
                  <a:pt x="42" y="70"/>
                </a:lnTo>
                <a:lnTo>
                  <a:pt x="46" y="93"/>
                </a:lnTo>
                <a:lnTo>
                  <a:pt x="50" y="109"/>
                </a:lnTo>
                <a:lnTo>
                  <a:pt x="54" y="86"/>
                </a:lnTo>
                <a:lnTo>
                  <a:pt x="54" y="81"/>
                </a:lnTo>
                <a:lnTo>
                  <a:pt x="58" y="100"/>
                </a:lnTo>
                <a:lnTo>
                  <a:pt x="62" y="75"/>
                </a:lnTo>
                <a:lnTo>
                  <a:pt x="67" y="68"/>
                </a:lnTo>
                <a:lnTo>
                  <a:pt x="71" y="83"/>
                </a:lnTo>
                <a:lnTo>
                  <a:pt x="75" y="97"/>
                </a:lnTo>
                <a:lnTo>
                  <a:pt x="79" y="96"/>
                </a:lnTo>
                <a:lnTo>
                  <a:pt x="83" y="100"/>
                </a:lnTo>
                <a:lnTo>
                  <a:pt x="83" y="101"/>
                </a:lnTo>
                <a:lnTo>
                  <a:pt x="87" y="116"/>
                </a:lnTo>
                <a:lnTo>
                  <a:pt x="92" y="98"/>
                </a:lnTo>
                <a:lnTo>
                  <a:pt x="96" y="52"/>
                </a:lnTo>
                <a:lnTo>
                  <a:pt x="100" y="22"/>
                </a:lnTo>
                <a:lnTo>
                  <a:pt x="104" y="18"/>
                </a:lnTo>
                <a:lnTo>
                  <a:pt x="108" y="18"/>
                </a:lnTo>
                <a:lnTo>
                  <a:pt x="113" y="19"/>
                </a:lnTo>
                <a:lnTo>
                  <a:pt x="117" y="23"/>
                </a:lnTo>
                <a:lnTo>
                  <a:pt x="121" y="21"/>
                </a:lnTo>
                <a:lnTo>
                  <a:pt x="125" y="17"/>
                </a:lnTo>
                <a:lnTo>
                  <a:pt x="129" y="8"/>
                </a:lnTo>
                <a:lnTo>
                  <a:pt x="133" y="24"/>
                </a:lnTo>
                <a:lnTo>
                  <a:pt x="138" y="46"/>
                </a:lnTo>
                <a:lnTo>
                  <a:pt x="138" y="49"/>
                </a:lnTo>
                <a:lnTo>
                  <a:pt x="142" y="23"/>
                </a:lnTo>
                <a:lnTo>
                  <a:pt x="146" y="17"/>
                </a:lnTo>
                <a:lnTo>
                  <a:pt x="150" y="55"/>
                </a:lnTo>
                <a:lnTo>
                  <a:pt x="154" y="60"/>
                </a:lnTo>
                <a:lnTo>
                  <a:pt x="158" y="63"/>
                </a:lnTo>
                <a:lnTo>
                  <a:pt x="163" y="53"/>
                </a:lnTo>
                <a:lnTo>
                  <a:pt x="167" y="66"/>
                </a:lnTo>
                <a:lnTo>
                  <a:pt x="167" y="56"/>
                </a:lnTo>
                <a:lnTo>
                  <a:pt x="171" y="30"/>
                </a:lnTo>
                <a:lnTo>
                  <a:pt x="175" y="30"/>
                </a:lnTo>
                <a:lnTo>
                  <a:pt x="179" y="42"/>
                </a:lnTo>
                <a:lnTo>
                  <a:pt x="183" y="45"/>
                </a:lnTo>
                <a:lnTo>
                  <a:pt x="188" y="35"/>
                </a:lnTo>
                <a:lnTo>
                  <a:pt x="192" y="26"/>
                </a:lnTo>
                <a:lnTo>
                  <a:pt x="192" y="30"/>
                </a:lnTo>
                <a:lnTo>
                  <a:pt x="196" y="26"/>
                </a:lnTo>
                <a:lnTo>
                  <a:pt x="200" y="25"/>
                </a:lnTo>
                <a:lnTo>
                  <a:pt x="204" y="14"/>
                </a:lnTo>
                <a:lnTo>
                  <a:pt x="209" y="17"/>
                </a:lnTo>
                <a:lnTo>
                  <a:pt x="213" y="13"/>
                </a:lnTo>
                <a:lnTo>
                  <a:pt x="217" y="13"/>
                </a:lnTo>
                <a:lnTo>
                  <a:pt x="221" y="7"/>
                </a:lnTo>
                <a:lnTo>
                  <a:pt x="221" y="25"/>
                </a:lnTo>
                <a:lnTo>
                  <a:pt x="225" y="28"/>
                </a:lnTo>
                <a:lnTo>
                  <a:pt x="229" y="36"/>
                </a:lnTo>
                <a:lnTo>
                  <a:pt x="234" y="15"/>
                </a:lnTo>
                <a:lnTo>
                  <a:pt x="238" y="0"/>
                </a:lnTo>
                <a:lnTo>
                  <a:pt x="242" y="36"/>
                </a:lnTo>
                <a:lnTo>
                  <a:pt x="246" y="66"/>
                </a:lnTo>
                <a:lnTo>
                  <a:pt x="246" y="93"/>
                </a:lnTo>
                <a:lnTo>
                  <a:pt x="250" y="103"/>
                </a:lnTo>
                <a:lnTo>
                  <a:pt x="254" y="78"/>
                </a:lnTo>
                <a:lnTo>
                  <a:pt x="259" y="45"/>
                </a:lnTo>
                <a:lnTo>
                  <a:pt x="263" y="39"/>
                </a:lnTo>
                <a:lnTo>
                  <a:pt x="267" y="46"/>
                </a:lnTo>
                <a:lnTo>
                  <a:pt x="271" y="32"/>
                </a:lnTo>
                <a:lnTo>
                  <a:pt x="275" y="47"/>
                </a:lnTo>
                <a:lnTo>
                  <a:pt x="275" y="38"/>
                </a:lnTo>
                <a:lnTo>
                  <a:pt x="279" y="27"/>
                </a:lnTo>
                <a:lnTo>
                  <a:pt x="284" y="37"/>
                </a:lnTo>
                <a:lnTo>
                  <a:pt x="288" y="40"/>
                </a:lnTo>
                <a:lnTo>
                  <a:pt x="292" y="26"/>
                </a:lnTo>
                <a:lnTo>
                  <a:pt x="296" y="10"/>
                </a:lnTo>
                <a:lnTo>
                  <a:pt x="300" y="14"/>
                </a:lnTo>
                <a:lnTo>
                  <a:pt x="305" y="5"/>
                </a:lnTo>
                <a:lnTo>
                  <a:pt x="305" y="13"/>
                </a:lnTo>
                <a:lnTo>
                  <a:pt x="309" y="20"/>
                </a:lnTo>
                <a:lnTo>
                  <a:pt x="313" y="32"/>
                </a:lnTo>
                <a:lnTo>
                  <a:pt x="317" y="82"/>
                </a:lnTo>
                <a:lnTo>
                  <a:pt x="321" y="145"/>
                </a:lnTo>
                <a:lnTo>
                  <a:pt x="325" y="207"/>
                </a:lnTo>
                <a:lnTo>
                  <a:pt x="330" y="207"/>
                </a:lnTo>
                <a:lnTo>
                  <a:pt x="330" y="228"/>
                </a:lnTo>
                <a:lnTo>
                  <a:pt x="334" y="246"/>
                </a:lnTo>
                <a:lnTo>
                  <a:pt x="338" y="233"/>
                </a:lnTo>
                <a:lnTo>
                  <a:pt x="342" y="217"/>
                </a:lnTo>
                <a:lnTo>
                  <a:pt x="346" y="224"/>
                </a:lnTo>
                <a:lnTo>
                  <a:pt x="350" y="229"/>
                </a:lnTo>
                <a:lnTo>
                  <a:pt x="355" y="213"/>
                </a:lnTo>
                <a:lnTo>
                  <a:pt x="359" y="180"/>
                </a:lnTo>
                <a:lnTo>
                  <a:pt x="359" y="171"/>
                </a:lnTo>
                <a:lnTo>
                  <a:pt x="363" y="180"/>
                </a:lnTo>
                <a:lnTo>
                  <a:pt x="367" y="187"/>
                </a:lnTo>
                <a:lnTo>
                  <a:pt x="371" y="175"/>
                </a:lnTo>
                <a:lnTo>
                  <a:pt x="375" y="163"/>
                </a:lnTo>
                <a:lnTo>
                  <a:pt x="380" y="152"/>
                </a:lnTo>
                <a:lnTo>
                  <a:pt x="384" y="158"/>
                </a:lnTo>
                <a:lnTo>
                  <a:pt x="384" y="153"/>
                </a:lnTo>
                <a:lnTo>
                  <a:pt x="388" y="150"/>
                </a:lnTo>
                <a:lnTo>
                  <a:pt x="392" y="152"/>
                </a:lnTo>
                <a:lnTo>
                  <a:pt x="396" y="144"/>
                </a:lnTo>
                <a:lnTo>
                  <a:pt x="400" y="140"/>
                </a:lnTo>
                <a:lnTo>
                  <a:pt x="405" y="131"/>
                </a:lnTo>
                <a:lnTo>
                  <a:pt x="409" y="129"/>
                </a:lnTo>
                <a:lnTo>
                  <a:pt x="413" y="138"/>
                </a:lnTo>
                <a:lnTo>
                  <a:pt x="413" y="135"/>
                </a:lnTo>
                <a:lnTo>
                  <a:pt x="417" y="126"/>
                </a:lnTo>
                <a:lnTo>
                  <a:pt x="421" y="62"/>
                </a:lnTo>
                <a:lnTo>
                  <a:pt x="426" y="55"/>
                </a:lnTo>
                <a:lnTo>
                  <a:pt x="430" y="63"/>
                </a:lnTo>
                <a:lnTo>
                  <a:pt x="434" y="74"/>
                </a:lnTo>
                <a:lnTo>
                  <a:pt x="438" y="66"/>
                </a:lnTo>
                <a:lnTo>
                  <a:pt x="442" y="81"/>
                </a:lnTo>
                <a:lnTo>
                  <a:pt x="442" y="60"/>
                </a:lnTo>
                <a:lnTo>
                  <a:pt x="446" y="50"/>
                </a:lnTo>
                <a:lnTo>
                  <a:pt x="451" y="53"/>
                </a:lnTo>
                <a:lnTo>
                  <a:pt x="455" y="49"/>
                </a:lnTo>
                <a:lnTo>
                  <a:pt x="459" y="51"/>
                </a:lnTo>
                <a:lnTo>
                  <a:pt x="463" y="46"/>
                </a:lnTo>
              </a:path>
            </a:pathLst>
          </a:custGeom>
          <a:noFill/>
          <a:ln w="28575">
            <a:solidFill>
              <a:srgbClr val="FF0000">
                <a:alpha val="74902"/>
              </a:srgbClr>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235" name="Freeform 211"/>
          <p:cNvSpPr>
            <a:spLocks/>
          </p:cNvSpPr>
          <p:nvPr/>
        </p:nvSpPr>
        <p:spPr bwMode="auto">
          <a:xfrm>
            <a:off x="6003277" y="5444740"/>
            <a:ext cx="2101948" cy="652736"/>
          </a:xfrm>
          <a:custGeom>
            <a:avLst/>
            <a:gdLst/>
            <a:ahLst/>
            <a:cxnLst>
              <a:cxn ang="0">
                <a:pos x="4" y="76"/>
              </a:cxn>
              <a:cxn ang="0">
                <a:pos x="17" y="62"/>
              </a:cxn>
              <a:cxn ang="0">
                <a:pos x="29" y="55"/>
              </a:cxn>
              <a:cxn ang="0">
                <a:pos x="38" y="61"/>
              </a:cxn>
              <a:cxn ang="0">
                <a:pos x="50" y="107"/>
              </a:cxn>
              <a:cxn ang="0">
                <a:pos x="59" y="111"/>
              </a:cxn>
              <a:cxn ang="0">
                <a:pos x="71" y="87"/>
              </a:cxn>
              <a:cxn ang="0">
                <a:pos x="84" y="61"/>
              </a:cxn>
              <a:cxn ang="0">
                <a:pos x="92" y="60"/>
              </a:cxn>
              <a:cxn ang="0">
                <a:pos x="104" y="64"/>
              </a:cxn>
              <a:cxn ang="0">
                <a:pos x="113" y="44"/>
              </a:cxn>
              <a:cxn ang="0">
                <a:pos x="125" y="61"/>
              </a:cxn>
              <a:cxn ang="0">
                <a:pos x="138" y="29"/>
              </a:cxn>
              <a:cxn ang="0">
                <a:pos x="146" y="63"/>
              </a:cxn>
              <a:cxn ang="0">
                <a:pos x="159" y="82"/>
              </a:cxn>
              <a:cxn ang="0">
                <a:pos x="171" y="59"/>
              </a:cxn>
              <a:cxn ang="0">
                <a:pos x="180" y="21"/>
              </a:cxn>
              <a:cxn ang="0">
                <a:pos x="192" y="44"/>
              </a:cxn>
              <a:cxn ang="0">
                <a:pos x="200" y="39"/>
              </a:cxn>
              <a:cxn ang="0">
                <a:pos x="213" y="12"/>
              </a:cxn>
              <a:cxn ang="0">
                <a:pos x="225" y="31"/>
              </a:cxn>
              <a:cxn ang="0">
                <a:pos x="234" y="61"/>
              </a:cxn>
              <a:cxn ang="0">
                <a:pos x="246" y="170"/>
              </a:cxn>
              <a:cxn ang="0">
                <a:pos x="255" y="167"/>
              </a:cxn>
              <a:cxn ang="0">
                <a:pos x="267" y="152"/>
              </a:cxn>
              <a:cxn ang="0">
                <a:pos x="280" y="134"/>
              </a:cxn>
              <a:cxn ang="0">
                <a:pos x="288" y="121"/>
              </a:cxn>
              <a:cxn ang="0">
                <a:pos x="301" y="90"/>
              </a:cxn>
              <a:cxn ang="0">
                <a:pos x="309" y="89"/>
              </a:cxn>
              <a:cxn ang="0">
                <a:pos x="321" y="91"/>
              </a:cxn>
              <a:cxn ang="0">
                <a:pos x="334" y="116"/>
              </a:cxn>
              <a:cxn ang="0">
                <a:pos x="342" y="101"/>
              </a:cxn>
              <a:cxn ang="0">
                <a:pos x="355" y="91"/>
              </a:cxn>
              <a:cxn ang="0">
                <a:pos x="363" y="120"/>
              </a:cxn>
              <a:cxn ang="0">
                <a:pos x="376" y="129"/>
              </a:cxn>
              <a:cxn ang="0">
                <a:pos x="388" y="0"/>
              </a:cxn>
              <a:cxn ang="0">
                <a:pos x="397" y="23"/>
              </a:cxn>
              <a:cxn ang="0">
                <a:pos x="409" y="31"/>
              </a:cxn>
              <a:cxn ang="0">
                <a:pos x="417" y="60"/>
              </a:cxn>
              <a:cxn ang="0">
                <a:pos x="430" y="43"/>
              </a:cxn>
              <a:cxn ang="0">
                <a:pos x="442" y="75"/>
              </a:cxn>
              <a:cxn ang="0">
                <a:pos x="451" y="63"/>
              </a:cxn>
            </a:cxnLst>
            <a:rect l="0" t="0" r="r" b="b"/>
            <a:pathLst>
              <a:path w="459" h="190">
                <a:moveTo>
                  <a:pt x="0" y="76"/>
                </a:moveTo>
                <a:lnTo>
                  <a:pt x="4" y="78"/>
                </a:lnTo>
                <a:lnTo>
                  <a:pt x="4" y="76"/>
                </a:lnTo>
                <a:lnTo>
                  <a:pt x="8" y="61"/>
                </a:lnTo>
                <a:lnTo>
                  <a:pt x="13" y="64"/>
                </a:lnTo>
                <a:lnTo>
                  <a:pt x="17" y="62"/>
                </a:lnTo>
                <a:lnTo>
                  <a:pt x="21" y="61"/>
                </a:lnTo>
                <a:lnTo>
                  <a:pt x="25" y="63"/>
                </a:lnTo>
                <a:lnTo>
                  <a:pt x="29" y="55"/>
                </a:lnTo>
                <a:lnTo>
                  <a:pt x="33" y="66"/>
                </a:lnTo>
                <a:lnTo>
                  <a:pt x="33" y="56"/>
                </a:lnTo>
                <a:lnTo>
                  <a:pt x="38" y="61"/>
                </a:lnTo>
                <a:lnTo>
                  <a:pt x="42" y="76"/>
                </a:lnTo>
                <a:lnTo>
                  <a:pt x="46" y="98"/>
                </a:lnTo>
                <a:lnTo>
                  <a:pt x="50" y="107"/>
                </a:lnTo>
                <a:lnTo>
                  <a:pt x="54" y="72"/>
                </a:lnTo>
                <a:lnTo>
                  <a:pt x="59" y="97"/>
                </a:lnTo>
                <a:lnTo>
                  <a:pt x="59" y="111"/>
                </a:lnTo>
                <a:lnTo>
                  <a:pt x="63" y="110"/>
                </a:lnTo>
                <a:lnTo>
                  <a:pt x="67" y="107"/>
                </a:lnTo>
                <a:lnTo>
                  <a:pt x="71" y="87"/>
                </a:lnTo>
                <a:lnTo>
                  <a:pt x="75" y="84"/>
                </a:lnTo>
                <a:lnTo>
                  <a:pt x="79" y="71"/>
                </a:lnTo>
                <a:lnTo>
                  <a:pt x="84" y="61"/>
                </a:lnTo>
                <a:lnTo>
                  <a:pt x="88" y="68"/>
                </a:lnTo>
                <a:lnTo>
                  <a:pt x="88" y="72"/>
                </a:lnTo>
                <a:lnTo>
                  <a:pt x="92" y="60"/>
                </a:lnTo>
                <a:lnTo>
                  <a:pt x="96" y="71"/>
                </a:lnTo>
                <a:lnTo>
                  <a:pt x="100" y="61"/>
                </a:lnTo>
                <a:lnTo>
                  <a:pt x="104" y="64"/>
                </a:lnTo>
                <a:lnTo>
                  <a:pt x="109" y="55"/>
                </a:lnTo>
                <a:lnTo>
                  <a:pt x="113" y="54"/>
                </a:lnTo>
                <a:lnTo>
                  <a:pt x="113" y="44"/>
                </a:lnTo>
                <a:lnTo>
                  <a:pt x="117" y="45"/>
                </a:lnTo>
                <a:lnTo>
                  <a:pt x="121" y="51"/>
                </a:lnTo>
                <a:lnTo>
                  <a:pt x="125" y="61"/>
                </a:lnTo>
                <a:lnTo>
                  <a:pt x="129" y="51"/>
                </a:lnTo>
                <a:lnTo>
                  <a:pt x="134" y="41"/>
                </a:lnTo>
                <a:lnTo>
                  <a:pt x="138" y="29"/>
                </a:lnTo>
                <a:lnTo>
                  <a:pt x="142" y="73"/>
                </a:lnTo>
                <a:lnTo>
                  <a:pt x="142" y="74"/>
                </a:lnTo>
                <a:lnTo>
                  <a:pt x="146" y="63"/>
                </a:lnTo>
                <a:lnTo>
                  <a:pt x="150" y="64"/>
                </a:lnTo>
                <a:lnTo>
                  <a:pt x="154" y="65"/>
                </a:lnTo>
                <a:lnTo>
                  <a:pt x="159" y="82"/>
                </a:lnTo>
                <a:lnTo>
                  <a:pt x="163" y="67"/>
                </a:lnTo>
                <a:lnTo>
                  <a:pt x="167" y="70"/>
                </a:lnTo>
                <a:lnTo>
                  <a:pt x="171" y="59"/>
                </a:lnTo>
                <a:lnTo>
                  <a:pt x="171" y="29"/>
                </a:lnTo>
                <a:lnTo>
                  <a:pt x="175" y="24"/>
                </a:lnTo>
                <a:lnTo>
                  <a:pt x="180" y="21"/>
                </a:lnTo>
                <a:lnTo>
                  <a:pt x="184" y="28"/>
                </a:lnTo>
                <a:lnTo>
                  <a:pt x="188" y="37"/>
                </a:lnTo>
                <a:lnTo>
                  <a:pt x="192" y="44"/>
                </a:lnTo>
                <a:lnTo>
                  <a:pt x="196" y="53"/>
                </a:lnTo>
                <a:lnTo>
                  <a:pt x="196" y="63"/>
                </a:lnTo>
                <a:lnTo>
                  <a:pt x="200" y="39"/>
                </a:lnTo>
                <a:lnTo>
                  <a:pt x="205" y="32"/>
                </a:lnTo>
                <a:lnTo>
                  <a:pt x="209" y="26"/>
                </a:lnTo>
                <a:lnTo>
                  <a:pt x="213" y="12"/>
                </a:lnTo>
                <a:lnTo>
                  <a:pt x="217" y="8"/>
                </a:lnTo>
                <a:lnTo>
                  <a:pt x="221" y="14"/>
                </a:lnTo>
                <a:lnTo>
                  <a:pt x="225" y="31"/>
                </a:lnTo>
                <a:lnTo>
                  <a:pt x="225" y="28"/>
                </a:lnTo>
                <a:lnTo>
                  <a:pt x="230" y="17"/>
                </a:lnTo>
                <a:lnTo>
                  <a:pt x="234" y="61"/>
                </a:lnTo>
                <a:lnTo>
                  <a:pt x="238" y="103"/>
                </a:lnTo>
                <a:lnTo>
                  <a:pt x="242" y="150"/>
                </a:lnTo>
                <a:lnTo>
                  <a:pt x="246" y="170"/>
                </a:lnTo>
                <a:lnTo>
                  <a:pt x="250" y="190"/>
                </a:lnTo>
                <a:lnTo>
                  <a:pt x="250" y="164"/>
                </a:lnTo>
                <a:lnTo>
                  <a:pt x="255" y="167"/>
                </a:lnTo>
                <a:lnTo>
                  <a:pt x="259" y="173"/>
                </a:lnTo>
                <a:lnTo>
                  <a:pt x="263" y="168"/>
                </a:lnTo>
                <a:lnTo>
                  <a:pt x="267" y="152"/>
                </a:lnTo>
                <a:lnTo>
                  <a:pt x="271" y="162"/>
                </a:lnTo>
                <a:lnTo>
                  <a:pt x="276" y="151"/>
                </a:lnTo>
                <a:lnTo>
                  <a:pt x="280" y="134"/>
                </a:lnTo>
                <a:lnTo>
                  <a:pt x="280" y="136"/>
                </a:lnTo>
                <a:lnTo>
                  <a:pt x="284" y="124"/>
                </a:lnTo>
                <a:lnTo>
                  <a:pt x="288" y="121"/>
                </a:lnTo>
                <a:lnTo>
                  <a:pt x="292" y="119"/>
                </a:lnTo>
                <a:lnTo>
                  <a:pt x="296" y="111"/>
                </a:lnTo>
                <a:lnTo>
                  <a:pt x="301" y="90"/>
                </a:lnTo>
                <a:lnTo>
                  <a:pt x="305" y="91"/>
                </a:lnTo>
                <a:lnTo>
                  <a:pt x="305" y="82"/>
                </a:lnTo>
                <a:lnTo>
                  <a:pt x="309" y="89"/>
                </a:lnTo>
                <a:lnTo>
                  <a:pt x="313" y="96"/>
                </a:lnTo>
                <a:lnTo>
                  <a:pt x="317" y="99"/>
                </a:lnTo>
                <a:lnTo>
                  <a:pt x="321" y="91"/>
                </a:lnTo>
                <a:lnTo>
                  <a:pt x="326" y="77"/>
                </a:lnTo>
                <a:lnTo>
                  <a:pt x="330" y="97"/>
                </a:lnTo>
                <a:lnTo>
                  <a:pt x="334" y="116"/>
                </a:lnTo>
                <a:lnTo>
                  <a:pt x="334" y="119"/>
                </a:lnTo>
                <a:lnTo>
                  <a:pt x="338" y="89"/>
                </a:lnTo>
                <a:lnTo>
                  <a:pt x="342" y="101"/>
                </a:lnTo>
                <a:lnTo>
                  <a:pt x="346" y="82"/>
                </a:lnTo>
                <a:lnTo>
                  <a:pt x="351" y="83"/>
                </a:lnTo>
                <a:lnTo>
                  <a:pt x="355" y="91"/>
                </a:lnTo>
                <a:lnTo>
                  <a:pt x="359" y="103"/>
                </a:lnTo>
                <a:lnTo>
                  <a:pt x="363" y="107"/>
                </a:lnTo>
                <a:lnTo>
                  <a:pt x="363" y="120"/>
                </a:lnTo>
                <a:lnTo>
                  <a:pt x="367" y="120"/>
                </a:lnTo>
                <a:lnTo>
                  <a:pt x="371" y="121"/>
                </a:lnTo>
                <a:lnTo>
                  <a:pt x="376" y="129"/>
                </a:lnTo>
                <a:lnTo>
                  <a:pt x="380" y="93"/>
                </a:lnTo>
                <a:lnTo>
                  <a:pt x="384" y="51"/>
                </a:lnTo>
                <a:lnTo>
                  <a:pt x="388" y="0"/>
                </a:lnTo>
                <a:lnTo>
                  <a:pt x="388" y="17"/>
                </a:lnTo>
                <a:lnTo>
                  <a:pt x="392" y="19"/>
                </a:lnTo>
                <a:lnTo>
                  <a:pt x="397" y="23"/>
                </a:lnTo>
                <a:lnTo>
                  <a:pt x="401" y="35"/>
                </a:lnTo>
                <a:lnTo>
                  <a:pt x="405" y="32"/>
                </a:lnTo>
                <a:lnTo>
                  <a:pt x="409" y="31"/>
                </a:lnTo>
                <a:lnTo>
                  <a:pt x="413" y="41"/>
                </a:lnTo>
                <a:lnTo>
                  <a:pt x="417" y="43"/>
                </a:lnTo>
                <a:lnTo>
                  <a:pt x="417" y="60"/>
                </a:lnTo>
                <a:lnTo>
                  <a:pt x="422" y="81"/>
                </a:lnTo>
                <a:lnTo>
                  <a:pt x="426" y="61"/>
                </a:lnTo>
                <a:lnTo>
                  <a:pt x="430" y="43"/>
                </a:lnTo>
                <a:lnTo>
                  <a:pt x="434" y="76"/>
                </a:lnTo>
                <a:lnTo>
                  <a:pt x="438" y="88"/>
                </a:lnTo>
                <a:lnTo>
                  <a:pt x="442" y="75"/>
                </a:lnTo>
                <a:lnTo>
                  <a:pt x="442" y="78"/>
                </a:lnTo>
                <a:lnTo>
                  <a:pt x="447" y="80"/>
                </a:lnTo>
                <a:lnTo>
                  <a:pt x="451" y="63"/>
                </a:lnTo>
                <a:lnTo>
                  <a:pt x="455" y="44"/>
                </a:lnTo>
                <a:lnTo>
                  <a:pt x="459" y="33"/>
                </a:lnTo>
              </a:path>
            </a:pathLst>
          </a:custGeom>
          <a:noFill/>
          <a:ln w="28575">
            <a:solidFill>
              <a:srgbClr val="FF0000">
                <a:alpha val="74902"/>
              </a:srgbClr>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236" name="Freeform 212"/>
          <p:cNvSpPr>
            <a:spLocks/>
          </p:cNvSpPr>
          <p:nvPr/>
        </p:nvSpPr>
        <p:spPr bwMode="auto">
          <a:xfrm>
            <a:off x="8105228" y="5510015"/>
            <a:ext cx="1950829" cy="955056"/>
          </a:xfrm>
          <a:custGeom>
            <a:avLst/>
            <a:gdLst/>
            <a:ahLst/>
            <a:cxnLst>
              <a:cxn ang="0">
                <a:pos x="4" y="26"/>
              </a:cxn>
              <a:cxn ang="0">
                <a:pos x="13" y="47"/>
              </a:cxn>
              <a:cxn ang="0">
                <a:pos x="17" y="16"/>
              </a:cxn>
              <a:cxn ang="0">
                <a:pos x="25" y="6"/>
              </a:cxn>
              <a:cxn ang="0">
                <a:pos x="34" y="1"/>
              </a:cxn>
              <a:cxn ang="0">
                <a:pos x="38" y="8"/>
              </a:cxn>
              <a:cxn ang="0">
                <a:pos x="46" y="23"/>
              </a:cxn>
              <a:cxn ang="0">
                <a:pos x="54" y="43"/>
              </a:cxn>
              <a:cxn ang="0">
                <a:pos x="63" y="8"/>
              </a:cxn>
              <a:cxn ang="0">
                <a:pos x="67" y="73"/>
              </a:cxn>
              <a:cxn ang="0">
                <a:pos x="75" y="113"/>
              </a:cxn>
              <a:cxn ang="0">
                <a:pos x="84" y="82"/>
              </a:cxn>
              <a:cxn ang="0">
                <a:pos x="92" y="34"/>
              </a:cxn>
              <a:cxn ang="0">
                <a:pos x="96" y="30"/>
              </a:cxn>
              <a:cxn ang="0">
                <a:pos x="104" y="36"/>
              </a:cxn>
              <a:cxn ang="0">
                <a:pos x="113" y="20"/>
              </a:cxn>
              <a:cxn ang="0">
                <a:pos x="121" y="8"/>
              </a:cxn>
              <a:cxn ang="0">
                <a:pos x="125" y="18"/>
              </a:cxn>
              <a:cxn ang="0">
                <a:pos x="134" y="35"/>
              </a:cxn>
              <a:cxn ang="0">
                <a:pos x="142" y="56"/>
              </a:cxn>
              <a:cxn ang="0">
                <a:pos x="150" y="212"/>
              </a:cxn>
              <a:cxn ang="0">
                <a:pos x="155" y="262"/>
              </a:cxn>
              <a:cxn ang="0">
                <a:pos x="163" y="258"/>
              </a:cxn>
              <a:cxn ang="0">
                <a:pos x="171" y="227"/>
              </a:cxn>
              <a:cxn ang="0">
                <a:pos x="175" y="226"/>
              </a:cxn>
              <a:cxn ang="0">
                <a:pos x="184" y="179"/>
              </a:cxn>
              <a:cxn ang="0">
                <a:pos x="192" y="186"/>
              </a:cxn>
              <a:cxn ang="0">
                <a:pos x="200" y="165"/>
              </a:cxn>
              <a:cxn ang="0">
                <a:pos x="205" y="148"/>
              </a:cxn>
              <a:cxn ang="0">
                <a:pos x="213" y="140"/>
              </a:cxn>
              <a:cxn ang="0">
                <a:pos x="221" y="157"/>
              </a:cxn>
              <a:cxn ang="0">
                <a:pos x="230" y="136"/>
              </a:cxn>
              <a:cxn ang="0">
                <a:pos x="234" y="141"/>
              </a:cxn>
              <a:cxn ang="0">
                <a:pos x="242" y="137"/>
              </a:cxn>
              <a:cxn ang="0">
                <a:pos x="251" y="123"/>
              </a:cxn>
              <a:cxn ang="0">
                <a:pos x="259" y="184"/>
              </a:cxn>
              <a:cxn ang="0">
                <a:pos x="263" y="165"/>
              </a:cxn>
              <a:cxn ang="0">
                <a:pos x="271" y="137"/>
              </a:cxn>
              <a:cxn ang="0">
                <a:pos x="280" y="132"/>
              </a:cxn>
              <a:cxn ang="0">
                <a:pos x="288" y="155"/>
              </a:cxn>
              <a:cxn ang="0">
                <a:pos x="292" y="155"/>
              </a:cxn>
              <a:cxn ang="0">
                <a:pos x="301" y="146"/>
              </a:cxn>
              <a:cxn ang="0">
                <a:pos x="309" y="129"/>
              </a:cxn>
              <a:cxn ang="0">
                <a:pos x="313" y="116"/>
              </a:cxn>
              <a:cxn ang="0">
                <a:pos x="321" y="160"/>
              </a:cxn>
              <a:cxn ang="0">
                <a:pos x="330" y="148"/>
              </a:cxn>
              <a:cxn ang="0">
                <a:pos x="338" y="135"/>
              </a:cxn>
              <a:cxn ang="0">
                <a:pos x="347" y="94"/>
              </a:cxn>
              <a:cxn ang="0">
                <a:pos x="355" y="82"/>
              </a:cxn>
              <a:cxn ang="0">
                <a:pos x="363" y="52"/>
              </a:cxn>
              <a:cxn ang="0">
                <a:pos x="367" y="31"/>
              </a:cxn>
              <a:cxn ang="0">
                <a:pos x="376" y="40"/>
              </a:cxn>
              <a:cxn ang="0">
                <a:pos x="384" y="24"/>
              </a:cxn>
              <a:cxn ang="0">
                <a:pos x="392" y="35"/>
              </a:cxn>
              <a:cxn ang="0">
                <a:pos x="397" y="30"/>
              </a:cxn>
              <a:cxn ang="0">
                <a:pos x="405" y="23"/>
              </a:cxn>
              <a:cxn ang="0">
                <a:pos x="413" y="31"/>
              </a:cxn>
              <a:cxn ang="0">
                <a:pos x="422" y="31"/>
              </a:cxn>
            </a:cxnLst>
            <a:rect l="0" t="0" r="r" b="b"/>
            <a:pathLst>
              <a:path w="426" h="278">
                <a:moveTo>
                  <a:pt x="0" y="14"/>
                </a:moveTo>
                <a:lnTo>
                  <a:pt x="4" y="26"/>
                </a:lnTo>
                <a:lnTo>
                  <a:pt x="8" y="45"/>
                </a:lnTo>
                <a:lnTo>
                  <a:pt x="13" y="47"/>
                </a:lnTo>
                <a:lnTo>
                  <a:pt x="13" y="23"/>
                </a:lnTo>
                <a:lnTo>
                  <a:pt x="17" y="16"/>
                </a:lnTo>
                <a:lnTo>
                  <a:pt x="21" y="7"/>
                </a:lnTo>
                <a:lnTo>
                  <a:pt x="25" y="6"/>
                </a:lnTo>
                <a:lnTo>
                  <a:pt x="29" y="11"/>
                </a:lnTo>
                <a:lnTo>
                  <a:pt x="34" y="1"/>
                </a:lnTo>
                <a:lnTo>
                  <a:pt x="38" y="7"/>
                </a:lnTo>
                <a:lnTo>
                  <a:pt x="38" y="8"/>
                </a:lnTo>
                <a:lnTo>
                  <a:pt x="42" y="0"/>
                </a:lnTo>
                <a:lnTo>
                  <a:pt x="46" y="23"/>
                </a:lnTo>
                <a:lnTo>
                  <a:pt x="50" y="43"/>
                </a:lnTo>
                <a:lnTo>
                  <a:pt x="54" y="43"/>
                </a:lnTo>
                <a:lnTo>
                  <a:pt x="59" y="51"/>
                </a:lnTo>
                <a:lnTo>
                  <a:pt x="63" y="8"/>
                </a:lnTo>
                <a:lnTo>
                  <a:pt x="67" y="55"/>
                </a:lnTo>
                <a:lnTo>
                  <a:pt x="67" y="73"/>
                </a:lnTo>
                <a:lnTo>
                  <a:pt x="71" y="91"/>
                </a:lnTo>
                <a:lnTo>
                  <a:pt x="75" y="113"/>
                </a:lnTo>
                <a:lnTo>
                  <a:pt x="79" y="94"/>
                </a:lnTo>
                <a:lnTo>
                  <a:pt x="84" y="82"/>
                </a:lnTo>
                <a:lnTo>
                  <a:pt x="88" y="26"/>
                </a:lnTo>
                <a:lnTo>
                  <a:pt x="92" y="34"/>
                </a:lnTo>
                <a:lnTo>
                  <a:pt x="96" y="35"/>
                </a:lnTo>
                <a:lnTo>
                  <a:pt x="96" y="30"/>
                </a:lnTo>
                <a:lnTo>
                  <a:pt x="100" y="18"/>
                </a:lnTo>
                <a:lnTo>
                  <a:pt x="104" y="36"/>
                </a:lnTo>
                <a:lnTo>
                  <a:pt x="109" y="16"/>
                </a:lnTo>
                <a:lnTo>
                  <a:pt x="113" y="20"/>
                </a:lnTo>
                <a:lnTo>
                  <a:pt x="117" y="22"/>
                </a:lnTo>
                <a:lnTo>
                  <a:pt x="121" y="8"/>
                </a:lnTo>
                <a:lnTo>
                  <a:pt x="121" y="18"/>
                </a:lnTo>
                <a:lnTo>
                  <a:pt x="125" y="18"/>
                </a:lnTo>
                <a:lnTo>
                  <a:pt x="130" y="25"/>
                </a:lnTo>
                <a:lnTo>
                  <a:pt x="134" y="35"/>
                </a:lnTo>
                <a:lnTo>
                  <a:pt x="138" y="43"/>
                </a:lnTo>
                <a:lnTo>
                  <a:pt x="142" y="56"/>
                </a:lnTo>
                <a:lnTo>
                  <a:pt x="146" y="137"/>
                </a:lnTo>
                <a:lnTo>
                  <a:pt x="150" y="212"/>
                </a:lnTo>
                <a:lnTo>
                  <a:pt x="150" y="235"/>
                </a:lnTo>
                <a:lnTo>
                  <a:pt x="155" y="262"/>
                </a:lnTo>
                <a:lnTo>
                  <a:pt x="159" y="278"/>
                </a:lnTo>
                <a:lnTo>
                  <a:pt x="163" y="258"/>
                </a:lnTo>
                <a:lnTo>
                  <a:pt x="167" y="243"/>
                </a:lnTo>
                <a:lnTo>
                  <a:pt x="171" y="227"/>
                </a:lnTo>
                <a:lnTo>
                  <a:pt x="175" y="251"/>
                </a:lnTo>
                <a:lnTo>
                  <a:pt x="175" y="226"/>
                </a:lnTo>
                <a:lnTo>
                  <a:pt x="180" y="208"/>
                </a:lnTo>
                <a:lnTo>
                  <a:pt x="184" y="179"/>
                </a:lnTo>
                <a:lnTo>
                  <a:pt x="188" y="170"/>
                </a:lnTo>
                <a:lnTo>
                  <a:pt x="192" y="186"/>
                </a:lnTo>
                <a:lnTo>
                  <a:pt x="196" y="171"/>
                </a:lnTo>
                <a:lnTo>
                  <a:pt x="200" y="165"/>
                </a:lnTo>
                <a:lnTo>
                  <a:pt x="205" y="155"/>
                </a:lnTo>
                <a:lnTo>
                  <a:pt x="205" y="148"/>
                </a:lnTo>
                <a:lnTo>
                  <a:pt x="209" y="156"/>
                </a:lnTo>
                <a:lnTo>
                  <a:pt x="213" y="140"/>
                </a:lnTo>
                <a:lnTo>
                  <a:pt x="217" y="146"/>
                </a:lnTo>
                <a:lnTo>
                  <a:pt x="221" y="157"/>
                </a:lnTo>
                <a:lnTo>
                  <a:pt x="225" y="140"/>
                </a:lnTo>
                <a:lnTo>
                  <a:pt x="230" y="136"/>
                </a:lnTo>
                <a:lnTo>
                  <a:pt x="230" y="141"/>
                </a:lnTo>
                <a:lnTo>
                  <a:pt x="234" y="141"/>
                </a:lnTo>
                <a:lnTo>
                  <a:pt x="238" y="138"/>
                </a:lnTo>
                <a:lnTo>
                  <a:pt x="242" y="137"/>
                </a:lnTo>
                <a:lnTo>
                  <a:pt x="246" y="129"/>
                </a:lnTo>
                <a:lnTo>
                  <a:pt x="251" y="123"/>
                </a:lnTo>
                <a:lnTo>
                  <a:pt x="255" y="154"/>
                </a:lnTo>
                <a:lnTo>
                  <a:pt x="259" y="184"/>
                </a:lnTo>
                <a:lnTo>
                  <a:pt x="259" y="177"/>
                </a:lnTo>
                <a:lnTo>
                  <a:pt x="263" y="165"/>
                </a:lnTo>
                <a:lnTo>
                  <a:pt x="267" y="154"/>
                </a:lnTo>
                <a:lnTo>
                  <a:pt x="271" y="137"/>
                </a:lnTo>
                <a:lnTo>
                  <a:pt x="276" y="119"/>
                </a:lnTo>
                <a:lnTo>
                  <a:pt x="280" y="132"/>
                </a:lnTo>
                <a:lnTo>
                  <a:pt x="284" y="137"/>
                </a:lnTo>
                <a:lnTo>
                  <a:pt x="288" y="155"/>
                </a:lnTo>
                <a:lnTo>
                  <a:pt x="288" y="146"/>
                </a:lnTo>
                <a:lnTo>
                  <a:pt x="292" y="155"/>
                </a:lnTo>
                <a:lnTo>
                  <a:pt x="296" y="142"/>
                </a:lnTo>
                <a:lnTo>
                  <a:pt x="301" y="146"/>
                </a:lnTo>
                <a:lnTo>
                  <a:pt x="305" y="129"/>
                </a:lnTo>
                <a:lnTo>
                  <a:pt x="309" y="129"/>
                </a:lnTo>
                <a:lnTo>
                  <a:pt x="313" y="137"/>
                </a:lnTo>
                <a:lnTo>
                  <a:pt x="313" y="116"/>
                </a:lnTo>
                <a:lnTo>
                  <a:pt x="317" y="142"/>
                </a:lnTo>
                <a:lnTo>
                  <a:pt x="321" y="160"/>
                </a:lnTo>
                <a:lnTo>
                  <a:pt x="326" y="153"/>
                </a:lnTo>
                <a:lnTo>
                  <a:pt x="330" y="148"/>
                </a:lnTo>
                <a:lnTo>
                  <a:pt x="334" y="151"/>
                </a:lnTo>
                <a:lnTo>
                  <a:pt x="338" y="135"/>
                </a:lnTo>
                <a:lnTo>
                  <a:pt x="342" y="81"/>
                </a:lnTo>
                <a:lnTo>
                  <a:pt x="347" y="94"/>
                </a:lnTo>
                <a:lnTo>
                  <a:pt x="351" y="93"/>
                </a:lnTo>
                <a:lnTo>
                  <a:pt x="355" y="82"/>
                </a:lnTo>
                <a:lnTo>
                  <a:pt x="359" y="81"/>
                </a:lnTo>
                <a:lnTo>
                  <a:pt x="363" y="52"/>
                </a:lnTo>
                <a:lnTo>
                  <a:pt x="367" y="41"/>
                </a:lnTo>
                <a:lnTo>
                  <a:pt x="367" y="31"/>
                </a:lnTo>
                <a:lnTo>
                  <a:pt x="372" y="41"/>
                </a:lnTo>
                <a:lnTo>
                  <a:pt x="376" y="40"/>
                </a:lnTo>
                <a:lnTo>
                  <a:pt x="380" y="28"/>
                </a:lnTo>
                <a:lnTo>
                  <a:pt x="384" y="24"/>
                </a:lnTo>
                <a:lnTo>
                  <a:pt x="388" y="32"/>
                </a:lnTo>
                <a:lnTo>
                  <a:pt x="392" y="35"/>
                </a:lnTo>
                <a:lnTo>
                  <a:pt x="397" y="24"/>
                </a:lnTo>
                <a:lnTo>
                  <a:pt x="397" y="30"/>
                </a:lnTo>
                <a:lnTo>
                  <a:pt x="401" y="23"/>
                </a:lnTo>
                <a:lnTo>
                  <a:pt x="405" y="23"/>
                </a:lnTo>
                <a:lnTo>
                  <a:pt x="409" y="27"/>
                </a:lnTo>
                <a:lnTo>
                  <a:pt x="413" y="31"/>
                </a:lnTo>
                <a:lnTo>
                  <a:pt x="417" y="39"/>
                </a:lnTo>
                <a:lnTo>
                  <a:pt x="422" y="31"/>
                </a:lnTo>
                <a:lnTo>
                  <a:pt x="426" y="23"/>
                </a:lnTo>
              </a:path>
            </a:pathLst>
          </a:custGeom>
          <a:noFill/>
          <a:ln w="28575">
            <a:solidFill>
              <a:srgbClr val="FF0000">
                <a:alpha val="74902"/>
              </a:srgbClr>
            </a:solidFill>
            <a:prstDash val="solid"/>
            <a:round/>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237" name="Rectangle 213"/>
          <p:cNvSpPr>
            <a:spLocks noChangeArrowheads="1"/>
          </p:cNvSpPr>
          <p:nvPr/>
        </p:nvSpPr>
        <p:spPr bwMode="auto">
          <a:xfrm>
            <a:off x="1721528" y="6489120"/>
            <a:ext cx="3847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200">
                <a:solidFill>
                  <a:srgbClr val="000000"/>
                </a:solidFill>
                <a:latin typeface="Times New Roman" pitchFamily="18" charset="0"/>
                <a:cs typeface="Times New Roman" pitchFamily="18" charset="0"/>
              </a:rPr>
              <a:t> </a:t>
            </a:r>
            <a:endParaRPr lang="en-US" sz="6600">
              <a:latin typeface="Times New Roman" pitchFamily="18" charset="0"/>
              <a:cs typeface="Times New Roman" pitchFamily="18" charset="0"/>
            </a:endParaRPr>
          </a:p>
        </p:txBody>
      </p:sp>
      <p:sp>
        <p:nvSpPr>
          <p:cNvPr id="1240" name="Rectangle 216"/>
          <p:cNvSpPr>
            <a:spLocks noChangeArrowheads="1"/>
          </p:cNvSpPr>
          <p:nvPr/>
        </p:nvSpPr>
        <p:spPr bwMode="auto">
          <a:xfrm>
            <a:off x="5984959" y="6348265"/>
            <a:ext cx="2504937" cy="140855"/>
          </a:xfrm>
          <a:prstGeom prst="rect">
            <a:avLst/>
          </a:prstGeom>
          <a:no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6600">
              <a:latin typeface="Times New Roman" pitchFamily="18" charset="0"/>
              <a:cs typeface="Times New Roman" pitchFamily="18" charset="0"/>
            </a:endParaRPr>
          </a:p>
        </p:txBody>
      </p:sp>
      <p:sp>
        <p:nvSpPr>
          <p:cNvPr id="129" name="TextBox 128"/>
          <p:cNvSpPr txBox="1"/>
          <p:nvPr/>
        </p:nvSpPr>
        <p:spPr>
          <a:xfrm>
            <a:off x="1253941" y="4730543"/>
            <a:ext cx="10474718" cy="400110"/>
          </a:xfrm>
          <a:prstGeom prst="rect">
            <a:avLst/>
          </a:prstGeom>
          <a:noFill/>
        </p:spPr>
        <p:txBody>
          <a:bodyPr wrap="square" rtlCol="0">
            <a:spAutoFit/>
          </a:bodyPr>
          <a:lstStyle/>
          <a:p>
            <a:r>
              <a:rPr lang="en-US" sz="2000" dirty="0"/>
              <a:t>A zoom-in of the best conserved region between the two time series  (the similarity join) </a:t>
            </a:r>
          </a:p>
        </p:txBody>
      </p:sp>
      <p:sp>
        <p:nvSpPr>
          <p:cNvPr id="131" name="TextBox 130"/>
          <p:cNvSpPr txBox="1"/>
          <p:nvPr/>
        </p:nvSpPr>
        <p:spPr>
          <a:xfrm>
            <a:off x="6237062" y="48775"/>
            <a:ext cx="5896593" cy="954107"/>
          </a:xfrm>
          <a:prstGeom prst="rect">
            <a:avLst/>
          </a:prstGeom>
          <a:noFill/>
        </p:spPr>
        <p:txBody>
          <a:bodyPr wrap="square" rtlCol="0">
            <a:spAutoFit/>
          </a:bodyPr>
          <a:lstStyle/>
          <a:p>
            <a:r>
              <a:rPr lang="en-US" sz="2800" dirty="0"/>
              <a:t>The data is the 2</a:t>
            </a:r>
            <a:r>
              <a:rPr lang="en-US" sz="2800" baseline="30000" dirty="0"/>
              <a:t>nd</a:t>
            </a:r>
            <a:r>
              <a:rPr lang="en-US" sz="2800" dirty="0"/>
              <a:t> MFCC of two songs, </a:t>
            </a:r>
            <a:r>
              <a:rPr lang="en-US" sz="2800" i="1" dirty="0">
                <a:solidFill>
                  <a:srgbClr val="00B050"/>
                </a:solidFill>
              </a:rPr>
              <a:t>Under Pressure </a:t>
            </a:r>
            <a:r>
              <a:rPr lang="en-US" sz="2800" dirty="0"/>
              <a:t>and </a:t>
            </a:r>
            <a:r>
              <a:rPr lang="en-US" sz="2800" i="1" dirty="0">
                <a:solidFill>
                  <a:srgbClr val="FF0000"/>
                </a:solidFill>
              </a:rPr>
              <a:t>Ice </a:t>
            </a:r>
            <a:r>
              <a:rPr lang="en-US" sz="2800" i="1" dirty="0" err="1">
                <a:solidFill>
                  <a:srgbClr val="FF0000"/>
                </a:solidFill>
              </a:rPr>
              <a:t>Ice</a:t>
            </a:r>
            <a:r>
              <a:rPr lang="en-US" sz="2800" i="1" dirty="0">
                <a:solidFill>
                  <a:srgbClr val="FF0000"/>
                </a:solidFill>
              </a:rPr>
              <a:t> Baby</a:t>
            </a:r>
          </a:p>
        </p:txBody>
      </p:sp>
      <p:pic>
        <p:nvPicPr>
          <p:cNvPr id="2" name="Picture 1"/>
          <p:cNvPicPr>
            <a:picLocks noChangeAspect="1"/>
          </p:cNvPicPr>
          <p:nvPr/>
        </p:nvPicPr>
        <p:blipFill>
          <a:blip r:embed="rId7" cstate="email">
            <a:clrChange>
              <a:clrFrom>
                <a:srgbClr val="FFFFFF"/>
              </a:clrFrom>
              <a:clrTo>
                <a:srgbClr val="FFFFFF">
                  <a:alpha val="0"/>
                </a:srgbClr>
              </a:clrTo>
            </a:clrChange>
            <a:extLst>
              <a:ext uri="{28A0092B-C50C-407E-A947-70E740481C1C}">
                <a14:useLocalDpi xmlns:a14="http://schemas.microsoft.com/office/drawing/2010/main"/>
              </a:ext>
            </a:extLst>
          </a:blip>
          <a:stretch>
            <a:fillRect/>
          </a:stretch>
        </p:blipFill>
        <p:spPr>
          <a:xfrm>
            <a:off x="6933568" y="1204762"/>
            <a:ext cx="730147" cy="1154367"/>
          </a:xfrm>
          <a:prstGeom prst="rect">
            <a:avLst/>
          </a:prstGeom>
        </p:spPr>
      </p:pic>
      <p:pic>
        <p:nvPicPr>
          <p:cNvPr id="5" name="Picture 4"/>
          <p:cNvPicPr>
            <a:picLocks noChangeAspect="1"/>
          </p:cNvPicPr>
          <p:nvPr/>
        </p:nvPicPr>
        <p:blipFill>
          <a:blip r:embed="rId8" cstate="email">
            <a:clrChange>
              <a:clrFrom>
                <a:srgbClr val="FFFFFF"/>
              </a:clrFrom>
              <a:clrTo>
                <a:srgbClr val="FFFFFF">
                  <a:alpha val="0"/>
                </a:srgbClr>
              </a:clrTo>
            </a:clrChange>
            <a:extLst>
              <a:ext uri="{28A0092B-C50C-407E-A947-70E740481C1C}">
                <a14:useLocalDpi xmlns:a14="http://schemas.microsoft.com/office/drawing/2010/main"/>
              </a:ext>
            </a:extLst>
          </a:blip>
          <a:stretch>
            <a:fillRect/>
          </a:stretch>
        </p:blipFill>
        <p:spPr>
          <a:xfrm>
            <a:off x="9071483" y="1261972"/>
            <a:ext cx="621652" cy="1065097"/>
          </a:xfrm>
          <a:prstGeom prst="rect">
            <a:avLst/>
          </a:prstGeom>
        </p:spPr>
      </p:pic>
      <p:sp>
        <p:nvSpPr>
          <p:cNvPr id="132" name="TextBox 131"/>
          <p:cNvSpPr txBox="1"/>
          <p:nvPr/>
        </p:nvSpPr>
        <p:spPr>
          <a:xfrm>
            <a:off x="1435181" y="15145"/>
            <a:ext cx="4051407" cy="707886"/>
          </a:xfrm>
          <a:prstGeom prst="rect">
            <a:avLst/>
          </a:prstGeom>
          <a:noFill/>
        </p:spPr>
        <p:txBody>
          <a:bodyPr wrap="square" rtlCol="0">
            <a:spAutoFit/>
          </a:bodyPr>
          <a:lstStyle/>
          <a:p>
            <a:r>
              <a:rPr lang="en-US" sz="4000" dirty="0">
                <a:cs typeface="Times New Roman" panose="02020603050405020304" pitchFamily="18" charset="0"/>
              </a:rPr>
              <a:t>Music II </a:t>
            </a:r>
            <a:r>
              <a:rPr lang="en-US" sz="4000" dirty="0">
                <a:solidFill>
                  <a:schemeClr val="bg1">
                    <a:lumMod val="85000"/>
                  </a:schemeClr>
                </a:solidFill>
                <a:cs typeface="Times New Roman" panose="02020603050405020304" pitchFamily="18" charset="0"/>
              </a:rPr>
              <a:t>(join case)</a:t>
            </a:r>
          </a:p>
        </p:txBody>
      </p:sp>
      <p:pic>
        <p:nvPicPr>
          <p:cNvPr id="3" name="queen-bowie">
            <a:hlinkClick r:id="" action="ppaction://media"/>
            <a:extLst>
              <a:ext uri="{FF2B5EF4-FFF2-40B4-BE49-F238E27FC236}">
                <a16:creationId xmlns:a16="http://schemas.microsoft.com/office/drawing/2014/main" id="{21415B35-DE8C-406B-8CFB-5BE7B96B5565}"/>
              </a:ext>
            </a:extLst>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10186695" y="5722023"/>
            <a:ext cx="609600" cy="609600"/>
          </a:xfrm>
          <a:prstGeom prst="rect">
            <a:avLst/>
          </a:prstGeom>
        </p:spPr>
      </p:pic>
      <p:pic>
        <p:nvPicPr>
          <p:cNvPr id="6" name="vanilla">
            <a:hlinkClick r:id="" action="ppaction://media"/>
            <a:extLst>
              <a:ext uri="{FF2B5EF4-FFF2-40B4-BE49-F238E27FC236}">
                <a16:creationId xmlns:a16="http://schemas.microsoft.com/office/drawing/2014/main" id="{10FE501A-0763-4757-ACDF-0588E80BF928}"/>
              </a:ext>
            </a:extLst>
          </p:cNvPr>
          <p:cNvPicPr>
            <a:picLocks noChangeAspect="1"/>
          </p:cNvPicPr>
          <p:nvPr>
            <a:audioFile r:link="rId4"/>
            <p:extLst>
              <p:ext uri="{DAA4B4D4-6D71-4841-9C94-3DE7FCFB9230}">
                <p14:media xmlns:p14="http://schemas.microsoft.com/office/powerpoint/2010/main" r:embed="rId3"/>
              </p:ext>
            </p:extLst>
          </p:nvPr>
        </p:nvPicPr>
        <p:blipFill>
          <a:blip r:embed="rId9"/>
          <a:stretch>
            <a:fillRect/>
          </a:stretch>
        </p:blipFill>
        <p:spPr>
          <a:xfrm>
            <a:off x="10170540" y="5157948"/>
            <a:ext cx="609600" cy="609600"/>
          </a:xfrm>
          <a:prstGeom prst="rect">
            <a:avLst/>
          </a:prstGeom>
        </p:spPr>
      </p:pic>
      <p:sp>
        <p:nvSpPr>
          <p:cNvPr id="107" name="Rectangle 18">
            <a:extLst>
              <a:ext uri="{FF2B5EF4-FFF2-40B4-BE49-F238E27FC236}">
                <a16:creationId xmlns:a16="http://schemas.microsoft.com/office/drawing/2014/main" id="{67BA1E69-B365-450E-AB42-8255B8F29EF6}"/>
              </a:ext>
            </a:extLst>
          </p:cNvPr>
          <p:cNvSpPr>
            <a:spLocks noChangeArrowheads="1"/>
          </p:cNvSpPr>
          <p:nvPr/>
        </p:nvSpPr>
        <p:spPr bwMode="auto">
          <a:xfrm>
            <a:off x="10898891" y="6009428"/>
            <a:ext cx="1202135"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fontAlgn="base">
              <a:spcBef>
                <a:spcPct val="0"/>
              </a:spcBef>
              <a:spcAft>
                <a:spcPct val="0"/>
              </a:spcAft>
            </a:pPr>
            <a:r>
              <a:rPr lang="en-US" sz="1400" dirty="0">
                <a:solidFill>
                  <a:srgbClr val="FF0000"/>
                </a:solidFill>
                <a:latin typeface="Helvetica" charset="0"/>
                <a:cs typeface="Arial" pitchFamily="34" charset="0"/>
              </a:rPr>
              <a:t>Vanilla Ice</a:t>
            </a:r>
            <a:endParaRPr lang="en-US" sz="8000" dirty="0">
              <a:solidFill>
                <a:srgbClr val="FF0000"/>
              </a:solidFill>
              <a:latin typeface="Arial" pitchFamily="34" charset="0"/>
              <a:cs typeface="Arial" pitchFamily="34" charset="0"/>
            </a:endParaRPr>
          </a:p>
        </p:txBody>
      </p:sp>
      <p:sp>
        <p:nvSpPr>
          <p:cNvPr id="108" name="Rectangle 18">
            <a:extLst>
              <a:ext uri="{FF2B5EF4-FFF2-40B4-BE49-F238E27FC236}">
                <a16:creationId xmlns:a16="http://schemas.microsoft.com/office/drawing/2014/main" id="{352EEA2B-6481-494B-A6BD-5FCAAB07043A}"/>
              </a:ext>
            </a:extLst>
          </p:cNvPr>
          <p:cNvSpPr>
            <a:spLocks noChangeArrowheads="1"/>
          </p:cNvSpPr>
          <p:nvPr/>
        </p:nvSpPr>
        <p:spPr bwMode="auto">
          <a:xfrm>
            <a:off x="10898891" y="5409303"/>
            <a:ext cx="1202135"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fontAlgn="base">
              <a:spcBef>
                <a:spcPct val="0"/>
              </a:spcBef>
              <a:spcAft>
                <a:spcPct val="0"/>
              </a:spcAft>
            </a:pPr>
            <a:r>
              <a:rPr lang="en-US" sz="1400" dirty="0">
                <a:solidFill>
                  <a:srgbClr val="00B050"/>
                </a:solidFill>
                <a:latin typeface="Helvetica" charset="0"/>
                <a:cs typeface="Arial" pitchFamily="34" charset="0"/>
              </a:rPr>
              <a:t>Queen-Bowie</a:t>
            </a:r>
            <a:endParaRPr lang="en-US" sz="8000" dirty="0">
              <a:solidFill>
                <a:srgbClr val="00B050"/>
              </a:solidFill>
              <a:latin typeface="Arial" pitchFamily="34" charset="0"/>
              <a:cs typeface="Arial" pitchFamily="34" charset="0"/>
            </a:endParaRPr>
          </a:p>
        </p:txBody>
      </p:sp>
      <p:sp>
        <p:nvSpPr>
          <p:cNvPr id="1042" name="Rectangle 18"/>
          <p:cNvSpPr>
            <a:spLocks noChangeArrowheads="1"/>
          </p:cNvSpPr>
          <p:nvPr/>
        </p:nvSpPr>
        <p:spPr bwMode="auto">
          <a:xfrm>
            <a:off x="7625692" y="1947533"/>
            <a:ext cx="3071275" cy="276999"/>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fontAlgn="base">
              <a:spcBef>
                <a:spcPct val="0"/>
              </a:spcBef>
              <a:spcAft>
                <a:spcPct val="0"/>
              </a:spcAft>
            </a:pPr>
            <a:r>
              <a:rPr lang="en-US" dirty="0">
                <a:solidFill>
                  <a:srgbClr val="00B050"/>
                </a:solidFill>
                <a:latin typeface="Helvetica" charset="0"/>
                <a:cs typeface="Arial" pitchFamily="34" charset="0"/>
              </a:rPr>
              <a:t>Queen-Bowie</a:t>
            </a:r>
            <a:endParaRPr lang="en-US" sz="9600" dirty="0">
              <a:solidFill>
                <a:srgbClr val="00B050"/>
              </a:solidFill>
              <a:latin typeface="Arial" pitchFamily="34" charset="0"/>
              <a:cs typeface="Arial" pitchFamily="34" charset="0"/>
            </a:endParaRPr>
          </a:p>
        </p:txBody>
      </p:sp>
      <p:pic>
        <p:nvPicPr>
          <p:cNvPr id="110" name="Picture 2" descr="https://assets.pcmag.com/media/images/516972-apple-music.png?thumb=y&amp;width=333&amp;height=245">
            <a:extLst>
              <a:ext uri="{FF2B5EF4-FFF2-40B4-BE49-F238E27FC236}">
                <a16:creationId xmlns:a16="http://schemas.microsoft.com/office/drawing/2014/main" id="{8C5A4880-364D-4BD6-953A-E15F08B1E928}"/>
              </a:ext>
            </a:extLst>
          </p:cNvPr>
          <p:cNvPicPr>
            <a:picLocks noChangeAspect="1" noChangeArrowheads="1"/>
          </p:cNvPicPr>
          <p:nvPr/>
        </p:nvPicPr>
        <p:blipFill>
          <a:blip r:embed="rId10" cstate="email">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8881" y="97256"/>
            <a:ext cx="1194630" cy="87893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18820267"/>
      </p:ext>
    </p:extLst>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3"/>
                    </p:tgtEl>
                  </p:cond>
                </p:stCondLst>
                <p:endSync evt="end" delay="0">
                  <p:rtn val="all"/>
                </p:endSync>
                <p:childTnLst>
                  <p:par>
                    <p:cTn id="3" fill="hold">
                      <p:stCondLst>
                        <p:cond delay="0"/>
                      </p:stCondLst>
                      <p:childTnLst>
                        <p:par>
                          <p:cTn id="4" fill="hold">
                            <p:stCondLst>
                              <p:cond delay="0"/>
                            </p:stCondLst>
                            <p:childTnLst>
                              <p:par>
                                <p:cTn id="5" presetID="1" presetClass="mediacall" presetSubtype="0" fill="hold" nodeType="clickEffect">
                                  <p:stCondLst>
                                    <p:cond delay="0"/>
                                  </p:stCondLst>
                                  <p:childTnLst>
                                    <p:cmd type="call" cmd="playFrom(0.0)">
                                      <p:cBhvr>
                                        <p:cTn id="6" dur="5000" fill="hold"/>
                                        <p:tgtEl>
                                          <p:spTgt spid="3"/>
                                        </p:tgtEl>
                                      </p:cBhvr>
                                    </p:cmd>
                                  </p:childTnLst>
                                </p:cTn>
                              </p:par>
                            </p:childTnLst>
                          </p:cTn>
                        </p:par>
                      </p:childTnLst>
                    </p:cTn>
                  </p:par>
                </p:childTnLst>
              </p:cTn>
              <p:nextCondLst>
                <p:cond evt="onClick" delay="0">
                  <p:tgtEl>
                    <p:spTgt spid="3"/>
                  </p:tgtEl>
                </p:cond>
              </p:nextCondLst>
            </p:seq>
            <p:audio>
              <p:cMediaNode vol="100000">
                <p:cTn id="7" fill="hold" display="0">
                  <p:stCondLst>
                    <p:cond delay="indefinite"/>
                  </p:stCondLst>
                  <p:endCondLst>
                    <p:cond evt="onStopAudio" delay="0">
                      <p:tgtEl>
                        <p:sldTgt/>
                      </p:tgtEl>
                    </p:cond>
                  </p:endCondLst>
                </p:cTn>
                <p:tgtEl>
                  <p:spTgt spid="3"/>
                </p:tgtEl>
              </p:cMediaNode>
            </p:audio>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 presetClass="mediacall" presetSubtype="0" fill="hold" nodeType="clickEffect">
                                  <p:stCondLst>
                                    <p:cond delay="0"/>
                                  </p:stCondLst>
                                  <p:childTnLst>
                                    <p:cmd type="call" cmd="playFrom(0.0)">
                                      <p:cBhvr>
                                        <p:cTn id="12" dur="5000" fill="hold"/>
                                        <p:tgtEl>
                                          <p:spTgt spid="6"/>
                                        </p:tgtEl>
                                      </p:cBhvr>
                                    </p:cmd>
                                  </p:childTnLst>
                                </p:cTn>
                              </p:par>
                            </p:childTnLst>
                          </p:cTn>
                        </p:par>
                      </p:childTnLst>
                    </p:cTn>
                  </p:par>
                </p:childTnLst>
              </p:cTn>
              <p:nextCondLst>
                <p:cond evt="onClick" delay="0">
                  <p:tgtEl>
                    <p:spTgt spid="6"/>
                  </p:tgtEl>
                </p:cond>
              </p:nextCondLst>
            </p:seq>
            <p:audio>
              <p:cMediaNode vol="100000">
                <p:cTn id="13" fill="hold" display="0">
                  <p:stCondLst>
                    <p:cond delay="indefinite"/>
                  </p:stCondLst>
                  <p:endCondLst>
                    <p:cond evt="onStopAudio" delay="0">
                      <p:tgtEl>
                        <p:sldTgt/>
                      </p:tgtEl>
                    </p:cond>
                  </p:endCondLst>
                </p:cTn>
                <p:tgtEl>
                  <p:spTgt spid="6"/>
                </p:tgtEl>
              </p:cMediaNode>
            </p:audio>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bg>
      <p:bgPr>
        <a:solidFill>
          <a:srgbClr val="EDEFF3"/>
        </a:solidFill>
        <a:effectLst/>
      </p:bgPr>
    </p:bg>
    <p:spTree>
      <p:nvGrpSpPr>
        <p:cNvPr id="1" name=""/>
        <p:cNvGrpSpPr/>
        <p:nvPr/>
      </p:nvGrpSpPr>
      <p:grpSpPr>
        <a:xfrm>
          <a:off x="0" y="0"/>
          <a:ext cx="0" cy="0"/>
          <a:chOff x="0" y="0"/>
          <a:chExt cx="0" cy="0"/>
        </a:xfrm>
      </p:grpSpPr>
      <p:grpSp>
        <p:nvGrpSpPr>
          <p:cNvPr id="3" name="Group 137"/>
          <p:cNvGrpSpPr/>
          <p:nvPr/>
        </p:nvGrpSpPr>
        <p:grpSpPr>
          <a:xfrm>
            <a:off x="505224" y="4295775"/>
            <a:ext cx="10690615" cy="648665"/>
            <a:chOff x="377825" y="752475"/>
            <a:chExt cx="8020050" cy="762000"/>
          </a:xfrm>
        </p:grpSpPr>
        <p:sp>
          <p:nvSpPr>
            <p:cNvPr id="1084" name="Freeform 60"/>
            <p:cNvSpPr>
              <a:spLocks/>
            </p:cNvSpPr>
            <p:nvPr/>
          </p:nvSpPr>
          <p:spPr bwMode="auto">
            <a:xfrm>
              <a:off x="377825" y="819150"/>
              <a:ext cx="1355725" cy="552450"/>
            </a:xfrm>
            <a:custGeom>
              <a:avLst/>
              <a:gdLst/>
              <a:ahLst/>
              <a:cxnLst>
                <a:cxn ang="0">
                  <a:pos x="11" y="240"/>
                </a:cxn>
                <a:cxn ang="0">
                  <a:pos x="31" y="240"/>
                </a:cxn>
                <a:cxn ang="0">
                  <a:pos x="52" y="234"/>
                </a:cxn>
                <a:cxn ang="0">
                  <a:pos x="73" y="186"/>
                </a:cxn>
                <a:cxn ang="0">
                  <a:pos x="93" y="108"/>
                </a:cxn>
                <a:cxn ang="0">
                  <a:pos x="114" y="48"/>
                </a:cxn>
                <a:cxn ang="0">
                  <a:pos x="134" y="12"/>
                </a:cxn>
                <a:cxn ang="0">
                  <a:pos x="155" y="6"/>
                </a:cxn>
                <a:cxn ang="0">
                  <a:pos x="175" y="66"/>
                </a:cxn>
                <a:cxn ang="0">
                  <a:pos x="196" y="114"/>
                </a:cxn>
                <a:cxn ang="0">
                  <a:pos x="217" y="120"/>
                </a:cxn>
                <a:cxn ang="0">
                  <a:pos x="237" y="168"/>
                </a:cxn>
                <a:cxn ang="0">
                  <a:pos x="258" y="228"/>
                </a:cxn>
                <a:cxn ang="0">
                  <a:pos x="278" y="246"/>
                </a:cxn>
                <a:cxn ang="0">
                  <a:pos x="294" y="204"/>
                </a:cxn>
                <a:cxn ang="0">
                  <a:pos x="314" y="204"/>
                </a:cxn>
                <a:cxn ang="0">
                  <a:pos x="335" y="144"/>
                </a:cxn>
                <a:cxn ang="0">
                  <a:pos x="355" y="30"/>
                </a:cxn>
                <a:cxn ang="0">
                  <a:pos x="376" y="156"/>
                </a:cxn>
                <a:cxn ang="0">
                  <a:pos x="397" y="276"/>
                </a:cxn>
                <a:cxn ang="0">
                  <a:pos x="417" y="240"/>
                </a:cxn>
                <a:cxn ang="0">
                  <a:pos x="438" y="240"/>
                </a:cxn>
                <a:cxn ang="0">
                  <a:pos x="458" y="222"/>
                </a:cxn>
                <a:cxn ang="0">
                  <a:pos x="479" y="216"/>
                </a:cxn>
                <a:cxn ang="0">
                  <a:pos x="499" y="174"/>
                </a:cxn>
                <a:cxn ang="0">
                  <a:pos x="520" y="84"/>
                </a:cxn>
                <a:cxn ang="0">
                  <a:pos x="541" y="216"/>
                </a:cxn>
                <a:cxn ang="0">
                  <a:pos x="561" y="348"/>
                </a:cxn>
                <a:cxn ang="0">
                  <a:pos x="577" y="288"/>
                </a:cxn>
                <a:cxn ang="0">
                  <a:pos x="597" y="144"/>
                </a:cxn>
                <a:cxn ang="0">
                  <a:pos x="618" y="90"/>
                </a:cxn>
                <a:cxn ang="0">
                  <a:pos x="638" y="78"/>
                </a:cxn>
                <a:cxn ang="0">
                  <a:pos x="659" y="120"/>
                </a:cxn>
                <a:cxn ang="0">
                  <a:pos x="680" y="138"/>
                </a:cxn>
                <a:cxn ang="0">
                  <a:pos x="700" y="36"/>
                </a:cxn>
                <a:cxn ang="0">
                  <a:pos x="721" y="36"/>
                </a:cxn>
                <a:cxn ang="0">
                  <a:pos x="741" y="54"/>
                </a:cxn>
                <a:cxn ang="0">
                  <a:pos x="762" y="42"/>
                </a:cxn>
                <a:cxn ang="0">
                  <a:pos x="782" y="24"/>
                </a:cxn>
                <a:cxn ang="0">
                  <a:pos x="803" y="126"/>
                </a:cxn>
                <a:cxn ang="0">
                  <a:pos x="824" y="204"/>
                </a:cxn>
                <a:cxn ang="0">
                  <a:pos x="844" y="180"/>
                </a:cxn>
              </a:cxnLst>
              <a:rect l="0" t="0" r="r" b="b"/>
              <a:pathLst>
                <a:path w="854" h="348">
                  <a:moveTo>
                    <a:pt x="0" y="234"/>
                  </a:moveTo>
                  <a:lnTo>
                    <a:pt x="6" y="234"/>
                  </a:lnTo>
                  <a:lnTo>
                    <a:pt x="11" y="240"/>
                  </a:lnTo>
                  <a:lnTo>
                    <a:pt x="21" y="240"/>
                  </a:lnTo>
                  <a:lnTo>
                    <a:pt x="26" y="240"/>
                  </a:lnTo>
                  <a:lnTo>
                    <a:pt x="31" y="240"/>
                  </a:lnTo>
                  <a:lnTo>
                    <a:pt x="42" y="240"/>
                  </a:lnTo>
                  <a:lnTo>
                    <a:pt x="47" y="240"/>
                  </a:lnTo>
                  <a:lnTo>
                    <a:pt x="52" y="234"/>
                  </a:lnTo>
                  <a:lnTo>
                    <a:pt x="62" y="222"/>
                  </a:lnTo>
                  <a:lnTo>
                    <a:pt x="67" y="210"/>
                  </a:lnTo>
                  <a:lnTo>
                    <a:pt x="73" y="186"/>
                  </a:lnTo>
                  <a:lnTo>
                    <a:pt x="83" y="162"/>
                  </a:lnTo>
                  <a:lnTo>
                    <a:pt x="88" y="132"/>
                  </a:lnTo>
                  <a:lnTo>
                    <a:pt x="93" y="108"/>
                  </a:lnTo>
                  <a:lnTo>
                    <a:pt x="98" y="84"/>
                  </a:lnTo>
                  <a:lnTo>
                    <a:pt x="109" y="66"/>
                  </a:lnTo>
                  <a:lnTo>
                    <a:pt x="114" y="48"/>
                  </a:lnTo>
                  <a:lnTo>
                    <a:pt x="119" y="36"/>
                  </a:lnTo>
                  <a:lnTo>
                    <a:pt x="129" y="24"/>
                  </a:lnTo>
                  <a:lnTo>
                    <a:pt x="134" y="12"/>
                  </a:lnTo>
                  <a:lnTo>
                    <a:pt x="139" y="0"/>
                  </a:lnTo>
                  <a:lnTo>
                    <a:pt x="150" y="0"/>
                  </a:lnTo>
                  <a:lnTo>
                    <a:pt x="155" y="6"/>
                  </a:lnTo>
                  <a:lnTo>
                    <a:pt x="160" y="18"/>
                  </a:lnTo>
                  <a:lnTo>
                    <a:pt x="170" y="42"/>
                  </a:lnTo>
                  <a:lnTo>
                    <a:pt x="175" y="66"/>
                  </a:lnTo>
                  <a:lnTo>
                    <a:pt x="181" y="90"/>
                  </a:lnTo>
                  <a:lnTo>
                    <a:pt x="186" y="102"/>
                  </a:lnTo>
                  <a:lnTo>
                    <a:pt x="196" y="114"/>
                  </a:lnTo>
                  <a:lnTo>
                    <a:pt x="201" y="120"/>
                  </a:lnTo>
                  <a:lnTo>
                    <a:pt x="206" y="120"/>
                  </a:lnTo>
                  <a:lnTo>
                    <a:pt x="217" y="120"/>
                  </a:lnTo>
                  <a:lnTo>
                    <a:pt x="222" y="132"/>
                  </a:lnTo>
                  <a:lnTo>
                    <a:pt x="227" y="150"/>
                  </a:lnTo>
                  <a:lnTo>
                    <a:pt x="237" y="168"/>
                  </a:lnTo>
                  <a:lnTo>
                    <a:pt x="242" y="192"/>
                  </a:lnTo>
                  <a:lnTo>
                    <a:pt x="247" y="216"/>
                  </a:lnTo>
                  <a:lnTo>
                    <a:pt x="258" y="228"/>
                  </a:lnTo>
                  <a:lnTo>
                    <a:pt x="263" y="240"/>
                  </a:lnTo>
                  <a:lnTo>
                    <a:pt x="268" y="246"/>
                  </a:lnTo>
                  <a:lnTo>
                    <a:pt x="278" y="246"/>
                  </a:lnTo>
                  <a:lnTo>
                    <a:pt x="283" y="240"/>
                  </a:lnTo>
                  <a:lnTo>
                    <a:pt x="289" y="216"/>
                  </a:lnTo>
                  <a:lnTo>
                    <a:pt x="294" y="204"/>
                  </a:lnTo>
                  <a:lnTo>
                    <a:pt x="304" y="204"/>
                  </a:lnTo>
                  <a:lnTo>
                    <a:pt x="309" y="198"/>
                  </a:lnTo>
                  <a:lnTo>
                    <a:pt x="314" y="204"/>
                  </a:lnTo>
                  <a:lnTo>
                    <a:pt x="325" y="216"/>
                  </a:lnTo>
                  <a:lnTo>
                    <a:pt x="330" y="192"/>
                  </a:lnTo>
                  <a:lnTo>
                    <a:pt x="335" y="144"/>
                  </a:lnTo>
                  <a:lnTo>
                    <a:pt x="345" y="96"/>
                  </a:lnTo>
                  <a:lnTo>
                    <a:pt x="350" y="54"/>
                  </a:lnTo>
                  <a:lnTo>
                    <a:pt x="355" y="30"/>
                  </a:lnTo>
                  <a:lnTo>
                    <a:pt x="366" y="42"/>
                  </a:lnTo>
                  <a:lnTo>
                    <a:pt x="371" y="90"/>
                  </a:lnTo>
                  <a:lnTo>
                    <a:pt x="376" y="156"/>
                  </a:lnTo>
                  <a:lnTo>
                    <a:pt x="381" y="222"/>
                  </a:lnTo>
                  <a:lnTo>
                    <a:pt x="391" y="252"/>
                  </a:lnTo>
                  <a:lnTo>
                    <a:pt x="397" y="276"/>
                  </a:lnTo>
                  <a:lnTo>
                    <a:pt x="402" y="276"/>
                  </a:lnTo>
                  <a:lnTo>
                    <a:pt x="412" y="264"/>
                  </a:lnTo>
                  <a:lnTo>
                    <a:pt x="417" y="240"/>
                  </a:lnTo>
                  <a:lnTo>
                    <a:pt x="422" y="246"/>
                  </a:lnTo>
                  <a:lnTo>
                    <a:pt x="433" y="240"/>
                  </a:lnTo>
                  <a:lnTo>
                    <a:pt x="438" y="240"/>
                  </a:lnTo>
                  <a:lnTo>
                    <a:pt x="443" y="240"/>
                  </a:lnTo>
                  <a:lnTo>
                    <a:pt x="453" y="240"/>
                  </a:lnTo>
                  <a:lnTo>
                    <a:pt x="458" y="222"/>
                  </a:lnTo>
                  <a:lnTo>
                    <a:pt x="463" y="210"/>
                  </a:lnTo>
                  <a:lnTo>
                    <a:pt x="474" y="210"/>
                  </a:lnTo>
                  <a:lnTo>
                    <a:pt x="479" y="216"/>
                  </a:lnTo>
                  <a:lnTo>
                    <a:pt x="484" y="210"/>
                  </a:lnTo>
                  <a:lnTo>
                    <a:pt x="489" y="198"/>
                  </a:lnTo>
                  <a:lnTo>
                    <a:pt x="499" y="174"/>
                  </a:lnTo>
                  <a:lnTo>
                    <a:pt x="505" y="138"/>
                  </a:lnTo>
                  <a:lnTo>
                    <a:pt x="510" y="102"/>
                  </a:lnTo>
                  <a:lnTo>
                    <a:pt x="520" y="84"/>
                  </a:lnTo>
                  <a:lnTo>
                    <a:pt x="525" y="108"/>
                  </a:lnTo>
                  <a:lnTo>
                    <a:pt x="530" y="156"/>
                  </a:lnTo>
                  <a:lnTo>
                    <a:pt x="541" y="216"/>
                  </a:lnTo>
                  <a:lnTo>
                    <a:pt x="546" y="270"/>
                  </a:lnTo>
                  <a:lnTo>
                    <a:pt x="551" y="324"/>
                  </a:lnTo>
                  <a:lnTo>
                    <a:pt x="561" y="348"/>
                  </a:lnTo>
                  <a:lnTo>
                    <a:pt x="566" y="348"/>
                  </a:lnTo>
                  <a:lnTo>
                    <a:pt x="571" y="336"/>
                  </a:lnTo>
                  <a:lnTo>
                    <a:pt x="577" y="288"/>
                  </a:lnTo>
                  <a:lnTo>
                    <a:pt x="587" y="240"/>
                  </a:lnTo>
                  <a:lnTo>
                    <a:pt x="592" y="186"/>
                  </a:lnTo>
                  <a:lnTo>
                    <a:pt x="597" y="144"/>
                  </a:lnTo>
                  <a:lnTo>
                    <a:pt x="607" y="108"/>
                  </a:lnTo>
                  <a:lnTo>
                    <a:pt x="613" y="96"/>
                  </a:lnTo>
                  <a:lnTo>
                    <a:pt x="618" y="90"/>
                  </a:lnTo>
                  <a:lnTo>
                    <a:pt x="628" y="84"/>
                  </a:lnTo>
                  <a:lnTo>
                    <a:pt x="633" y="72"/>
                  </a:lnTo>
                  <a:lnTo>
                    <a:pt x="638" y="78"/>
                  </a:lnTo>
                  <a:lnTo>
                    <a:pt x="649" y="78"/>
                  </a:lnTo>
                  <a:lnTo>
                    <a:pt x="654" y="102"/>
                  </a:lnTo>
                  <a:lnTo>
                    <a:pt x="659" y="120"/>
                  </a:lnTo>
                  <a:lnTo>
                    <a:pt x="669" y="150"/>
                  </a:lnTo>
                  <a:lnTo>
                    <a:pt x="674" y="150"/>
                  </a:lnTo>
                  <a:lnTo>
                    <a:pt x="680" y="138"/>
                  </a:lnTo>
                  <a:lnTo>
                    <a:pt x="685" y="102"/>
                  </a:lnTo>
                  <a:lnTo>
                    <a:pt x="695" y="72"/>
                  </a:lnTo>
                  <a:lnTo>
                    <a:pt x="700" y="36"/>
                  </a:lnTo>
                  <a:lnTo>
                    <a:pt x="705" y="18"/>
                  </a:lnTo>
                  <a:lnTo>
                    <a:pt x="716" y="30"/>
                  </a:lnTo>
                  <a:lnTo>
                    <a:pt x="721" y="36"/>
                  </a:lnTo>
                  <a:lnTo>
                    <a:pt x="726" y="42"/>
                  </a:lnTo>
                  <a:lnTo>
                    <a:pt x="736" y="48"/>
                  </a:lnTo>
                  <a:lnTo>
                    <a:pt x="741" y="54"/>
                  </a:lnTo>
                  <a:lnTo>
                    <a:pt x="746" y="48"/>
                  </a:lnTo>
                  <a:lnTo>
                    <a:pt x="757" y="42"/>
                  </a:lnTo>
                  <a:lnTo>
                    <a:pt x="762" y="42"/>
                  </a:lnTo>
                  <a:lnTo>
                    <a:pt x="767" y="36"/>
                  </a:lnTo>
                  <a:lnTo>
                    <a:pt x="772" y="24"/>
                  </a:lnTo>
                  <a:lnTo>
                    <a:pt x="782" y="24"/>
                  </a:lnTo>
                  <a:lnTo>
                    <a:pt x="788" y="48"/>
                  </a:lnTo>
                  <a:lnTo>
                    <a:pt x="793" y="90"/>
                  </a:lnTo>
                  <a:lnTo>
                    <a:pt x="803" y="126"/>
                  </a:lnTo>
                  <a:lnTo>
                    <a:pt x="808" y="168"/>
                  </a:lnTo>
                  <a:lnTo>
                    <a:pt x="813" y="198"/>
                  </a:lnTo>
                  <a:lnTo>
                    <a:pt x="824" y="204"/>
                  </a:lnTo>
                  <a:lnTo>
                    <a:pt x="829" y="198"/>
                  </a:lnTo>
                  <a:lnTo>
                    <a:pt x="834" y="192"/>
                  </a:lnTo>
                  <a:lnTo>
                    <a:pt x="844" y="180"/>
                  </a:lnTo>
                  <a:lnTo>
                    <a:pt x="849" y="168"/>
                  </a:lnTo>
                  <a:lnTo>
                    <a:pt x="854" y="162"/>
                  </a:lnTo>
                </a:path>
              </a:pathLst>
            </a:custGeom>
            <a:noFill/>
            <a:ln w="1905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5" name="Freeform 61"/>
            <p:cNvSpPr>
              <a:spLocks/>
            </p:cNvSpPr>
            <p:nvPr/>
          </p:nvSpPr>
          <p:spPr bwMode="auto">
            <a:xfrm>
              <a:off x="1733550" y="942975"/>
              <a:ext cx="1363663" cy="571500"/>
            </a:xfrm>
            <a:custGeom>
              <a:avLst/>
              <a:gdLst/>
              <a:ahLst/>
              <a:cxnLst>
                <a:cxn ang="0">
                  <a:pos x="16" y="24"/>
                </a:cxn>
                <a:cxn ang="0">
                  <a:pos x="36" y="0"/>
                </a:cxn>
                <a:cxn ang="0">
                  <a:pos x="57" y="60"/>
                </a:cxn>
                <a:cxn ang="0">
                  <a:pos x="78" y="72"/>
                </a:cxn>
                <a:cxn ang="0">
                  <a:pos x="98" y="36"/>
                </a:cxn>
                <a:cxn ang="0">
                  <a:pos x="114" y="90"/>
                </a:cxn>
                <a:cxn ang="0">
                  <a:pos x="134" y="186"/>
                </a:cxn>
                <a:cxn ang="0">
                  <a:pos x="155" y="240"/>
                </a:cxn>
                <a:cxn ang="0">
                  <a:pos x="175" y="210"/>
                </a:cxn>
                <a:cxn ang="0">
                  <a:pos x="196" y="144"/>
                </a:cxn>
                <a:cxn ang="0">
                  <a:pos x="216" y="132"/>
                </a:cxn>
                <a:cxn ang="0">
                  <a:pos x="237" y="156"/>
                </a:cxn>
                <a:cxn ang="0">
                  <a:pos x="258" y="168"/>
                </a:cxn>
                <a:cxn ang="0">
                  <a:pos x="278" y="156"/>
                </a:cxn>
                <a:cxn ang="0">
                  <a:pos x="299" y="168"/>
                </a:cxn>
                <a:cxn ang="0">
                  <a:pos x="319" y="174"/>
                </a:cxn>
                <a:cxn ang="0">
                  <a:pos x="340" y="180"/>
                </a:cxn>
                <a:cxn ang="0">
                  <a:pos x="360" y="156"/>
                </a:cxn>
                <a:cxn ang="0">
                  <a:pos x="381" y="138"/>
                </a:cxn>
                <a:cxn ang="0">
                  <a:pos x="397" y="144"/>
                </a:cxn>
                <a:cxn ang="0">
                  <a:pos x="417" y="150"/>
                </a:cxn>
                <a:cxn ang="0">
                  <a:pos x="438" y="138"/>
                </a:cxn>
                <a:cxn ang="0">
                  <a:pos x="458" y="138"/>
                </a:cxn>
                <a:cxn ang="0">
                  <a:pos x="479" y="132"/>
                </a:cxn>
                <a:cxn ang="0">
                  <a:pos x="499" y="90"/>
                </a:cxn>
                <a:cxn ang="0">
                  <a:pos x="520" y="54"/>
                </a:cxn>
                <a:cxn ang="0">
                  <a:pos x="541" y="60"/>
                </a:cxn>
                <a:cxn ang="0">
                  <a:pos x="561" y="108"/>
                </a:cxn>
                <a:cxn ang="0">
                  <a:pos x="582" y="114"/>
                </a:cxn>
                <a:cxn ang="0">
                  <a:pos x="602" y="96"/>
                </a:cxn>
                <a:cxn ang="0">
                  <a:pos x="623" y="30"/>
                </a:cxn>
                <a:cxn ang="0">
                  <a:pos x="643" y="18"/>
                </a:cxn>
                <a:cxn ang="0">
                  <a:pos x="664" y="30"/>
                </a:cxn>
                <a:cxn ang="0">
                  <a:pos x="679" y="36"/>
                </a:cxn>
                <a:cxn ang="0">
                  <a:pos x="700" y="36"/>
                </a:cxn>
                <a:cxn ang="0">
                  <a:pos x="721" y="54"/>
                </a:cxn>
                <a:cxn ang="0">
                  <a:pos x="741" y="198"/>
                </a:cxn>
                <a:cxn ang="0">
                  <a:pos x="762" y="324"/>
                </a:cxn>
                <a:cxn ang="0">
                  <a:pos x="782" y="360"/>
                </a:cxn>
                <a:cxn ang="0">
                  <a:pos x="803" y="330"/>
                </a:cxn>
                <a:cxn ang="0">
                  <a:pos x="823" y="204"/>
                </a:cxn>
                <a:cxn ang="0">
                  <a:pos x="844" y="84"/>
                </a:cxn>
              </a:cxnLst>
              <a:rect l="0" t="0" r="r" b="b"/>
              <a:pathLst>
                <a:path w="859" h="360">
                  <a:moveTo>
                    <a:pt x="0" y="84"/>
                  </a:moveTo>
                  <a:lnTo>
                    <a:pt x="6" y="54"/>
                  </a:lnTo>
                  <a:lnTo>
                    <a:pt x="16" y="24"/>
                  </a:lnTo>
                  <a:lnTo>
                    <a:pt x="21" y="12"/>
                  </a:lnTo>
                  <a:lnTo>
                    <a:pt x="26" y="6"/>
                  </a:lnTo>
                  <a:lnTo>
                    <a:pt x="36" y="0"/>
                  </a:lnTo>
                  <a:lnTo>
                    <a:pt x="42" y="6"/>
                  </a:lnTo>
                  <a:lnTo>
                    <a:pt x="47" y="36"/>
                  </a:lnTo>
                  <a:lnTo>
                    <a:pt x="57" y="60"/>
                  </a:lnTo>
                  <a:lnTo>
                    <a:pt x="62" y="66"/>
                  </a:lnTo>
                  <a:lnTo>
                    <a:pt x="67" y="66"/>
                  </a:lnTo>
                  <a:lnTo>
                    <a:pt x="78" y="72"/>
                  </a:lnTo>
                  <a:lnTo>
                    <a:pt x="83" y="54"/>
                  </a:lnTo>
                  <a:lnTo>
                    <a:pt x="88" y="36"/>
                  </a:lnTo>
                  <a:lnTo>
                    <a:pt x="98" y="36"/>
                  </a:lnTo>
                  <a:lnTo>
                    <a:pt x="103" y="36"/>
                  </a:lnTo>
                  <a:lnTo>
                    <a:pt x="108" y="54"/>
                  </a:lnTo>
                  <a:lnTo>
                    <a:pt x="114" y="90"/>
                  </a:lnTo>
                  <a:lnTo>
                    <a:pt x="124" y="120"/>
                  </a:lnTo>
                  <a:lnTo>
                    <a:pt x="129" y="144"/>
                  </a:lnTo>
                  <a:lnTo>
                    <a:pt x="134" y="186"/>
                  </a:lnTo>
                  <a:lnTo>
                    <a:pt x="144" y="222"/>
                  </a:lnTo>
                  <a:lnTo>
                    <a:pt x="150" y="222"/>
                  </a:lnTo>
                  <a:lnTo>
                    <a:pt x="155" y="240"/>
                  </a:lnTo>
                  <a:lnTo>
                    <a:pt x="165" y="246"/>
                  </a:lnTo>
                  <a:lnTo>
                    <a:pt x="170" y="234"/>
                  </a:lnTo>
                  <a:lnTo>
                    <a:pt x="175" y="210"/>
                  </a:lnTo>
                  <a:lnTo>
                    <a:pt x="186" y="192"/>
                  </a:lnTo>
                  <a:lnTo>
                    <a:pt x="191" y="174"/>
                  </a:lnTo>
                  <a:lnTo>
                    <a:pt x="196" y="144"/>
                  </a:lnTo>
                  <a:lnTo>
                    <a:pt x="201" y="138"/>
                  </a:lnTo>
                  <a:lnTo>
                    <a:pt x="211" y="126"/>
                  </a:lnTo>
                  <a:lnTo>
                    <a:pt x="216" y="132"/>
                  </a:lnTo>
                  <a:lnTo>
                    <a:pt x="222" y="138"/>
                  </a:lnTo>
                  <a:lnTo>
                    <a:pt x="232" y="156"/>
                  </a:lnTo>
                  <a:lnTo>
                    <a:pt x="237" y="156"/>
                  </a:lnTo>
                  <a:lnTo>
                    <a:pt x="242" y="168"/>
                  </a:lnTo>
                  <a:lnTo>
                    <a:pt x="252" y="168"/>
                  </a:lnTo>
                  <a:lnTo>
                    <a:pt x="258" y="168"/>
                  </a:lnTo>
                  <a:lnTo>
                    <a:pt x="263" y="162"/>
                  </a:lnTo>
                  <a:lnTo>
                    <a:pt x="273" y="162"/>
                  </a:lnTo>
                  <a:lnTo>
                    <a:pt x="278" y="156"/>
                  </a:lnTo>
                  <a:lnTo>
                    <a:pt x="283" y="156"/>
                  </a:lnTo>
                  <a:lnTo>
                    <a:pt x="294" y="156"/>
                  </a:lnTo>
                  <a:lnTo>
                    <a:pt x="299" y="168"/>
                  </a:lnTo>
                  <a:lnTo>
                    <a:pt x="304" y="168"/>
                  </a:lnTo>
                  <a:lnTo>
                    <a:pt x="309" y="174"/>
                  </a:lnTo>
                  <a:lnTo>
                    <a:pt x="319" y="174"/>
                  </a:lnTo>
                  <a:lnTo>
                    <a:pt x="324" y="180"/>
                  </a:lnTo>
                  <a:lnTo>
                    <a:pt x="330" y="180"/>
                  </a:lnTo>
                  <a:lnTo>
                    <a:pt x="340" y="180"/>
                  </a:lnTo>
                  <a:lnTo>
                    <a:pt x="345" y="174"/>
                  </a:lnTo>
                  <a:lnTo>
                    <a:pt x="350" y="168"/>
                  </a:lnTo>
                  <a:lnTo>
                    <a:pt x="360" y="156"/>
                  </a:lnTo>
                  <a:lnTo>
                    <a:pt x="366" y="144"/>
                  </a:lnTo>
                  <a:lnTo>
                    <a:pt x="371" y="138"/>
                  </a:lnTo>
                  <a:lnTo>
                    <a:pt x="381" y="138"/>
                  </a:lnTo>
                  <a:lnTo>
                    <a:pt x="386" y="138"/>
                  </a:lnTo>
                  <a:lnTo>
                    <a:pt x="391" y="138"/>
                  </a:lnTo>
                  <a:lnTo>
                    <a:pt x="397" y="144"/>
                  </a:lnTo>
                  <a:lnTo>
                    <a:pt x="407" y="150"/>
                  </a:lnTo>
                  <a:lnTo>
                    <a:pt x="412" y="150"/>
                  </a:lnTo>
                  <a:lnTo>
                    <a:pt x="417" y="150"/>
                  </a:lnTo>
                  <a:lnTo>
                    <a:pt x="427" y="144"/>
                  </a:lnTo>
                  <a:lnTo>
                    <a:pt x="433" y="144"/>
                  </a:lnTo>
                  <a:lnTo>
                    <a:pt x="438" y="138"/>
                  </a:lnTo>
                  <a:lnTo>
                    <a:pt x="448" y="126"/>
                  </a:lnTo>
                  <a:lnTo>
                    <a:pt x="453" y="132"/>
                  </a:lnTo>
                  <a:lnTo>
                    <a:pt x="458" y="138"/>
                  </a:lnTo>
                  <a:lnTo>
                    <a:pt x="469" y="138"/>
                  </a:lnTo>
                  <a:lnTo>
                    <a:pt x="474" y="138"/>
                  </a:lnTo>
                  <a:lnTo>
                    <a:pt x="479" y="132"/>
                  </a:lnTo>
                  <a:lnTo>
                    <a:pt x="489" y="120"/>
                  </a:lnTo>
                  <a:lnTo>
                    <a:pt x="494" y="102"/>
                  </a:lnTo>
                  <a:lnTo>
                    <a:pt x="499" y="90"/>
                  </a:lnTo>
                  <a:lnTo>
                    <a:pt x="505" y="72"/>
                  </a:lnTo>
                  <a:lnTo>
                    <a:pt x="515" y="66"/>
                  </a:lnTo>
                  <a:lnTo>
                    <a:pt x="520" y="54"/>
                  </a:lnTo>
                  <a:lnTo>
                    <a:pt x="525" y="42"/>
                  </a:lnTo>
                  <a:lnTo>
                    <a:pt x="535" y="42"/>
                  </a:lnTo>
                  <a:lnTo>
                    <a:pt x="541" y="60"/>
                  </a:lnTo>
                  <a:lnTo>
                    <a:pt x="546" y="78"/>
                  </a:lnTo>
                  <a:lnTo>
                    <a:pt x="556" y="96"/>
                  </a:lnTo>
                  <a:lnTo>
                    <a:pt x="561" y="108"/>
                  </a:lnTo>
                  <a:lnTo>
                    <a:pt x="566" y="114"/>
                  </a:lnTo>
                  <a:lnTo>
                    <a:pt x="577" y="108"/>
                  </a:lnTo>
                  <a:lnTo>
                    <a:pt x="582" y="114"/>
                  </a:lnTo>
                  <a:lnTo>
                    <a:pt x="587" y="114"/>
                  </a:lnTo>
                  <a:lnTo>
                    <a:pt x="592" y="108"/>
                  </a:lnTo>
                  <a:lnTo>
                    <a:pt x="602" y="96"/>
                  </a:lnTo>
                  <a:lnTo>
                    <a:pt x="607" y="72"/>
                  </a:lnTo>
                  <a:lnTo>
                    <a:pt x="613" y="48"/>
                  </a:lnTo>
                  <a:lnTo>
                    <a:pt x="623" y="30"/>
                  </a:lnTo>
                  <a:lnTo>
                    <a:pt x="628" y="18"/>
                  </a:lnTo>
                  <a:lnTo>
                    <a:pt x="633" y="18"/>
                  </a:lnTo>
                  <a:lnTo>
                    <a:pt x="643" y="18"/>
                  </a:lnTo>
                  <a:lnTo>
                    <a:pt x="649" y="24"/>
                  </a:lnTo>
                  <a:lnTo>
                    <a:pt x="654" y="30"/>
                  </a:lnTo>
                  <a:lnTo>
                    <a:pt x="664" y="30"/>
                  </a:lnTo>
                  <a:lnTo>
                    <a:pt x="669" y="30"/>
                  </a:lnTo>
                  <a:lnTo>
                    <a:pt x="674" y="30"/>
                  </a:lnTo>
                  <a:lnTo>
                    <a:pt x="679" y="36"/>
                  </a:lnTo>
                  <a:lnTo>
                    <a:pt x="690" y="42"/>
                  </a:lnTo>
                  <a:lnTo>
                    <a:pt x="695" y="42"/>
                  </a:lnTo>
                  <a:lnTo>
                    <a:pt x="700" y="36"/>
                  </a:lnTo>
                  <a:lnTo>
                    <a:pt x="710" y="36"/>
                  </a:lnTo>
                  <a:lnTo>
                    <a:pt x="715" y="42"/>
                  </a:lnTo>
                  <a:lnTo>
                    <a:pt x="721" y="54"/>
                  </a:lnTo>
                  <a:lnTo>
                    <a:pt x="731" y="90"/>
                  </a:lnTo>
                  <a:lnTo>
                    <a:pt x="736" y="144"/>
                  </a:lnTo>
                  <a:lnTo>
                    <a:pt x="741" y="198"/>
                  </a:lnTo>
                  <a:lnTo>
                    <a:pt x="751" y="246"/>
                  </a:lnTo>
                  <a:lnTo>
                    <a:pt x="757" y="288"/>
                  </a:lnTo>
                  <a:lnTo>
                    <a:pt x="762" y="324"/>
                  </a:lnTo>
                  <a:lnTo>
                    <a:pt x="772" y="342"/>
                  </a:lnTo>
                  <a:lnTo>
                    <a:pt x="777" y="360"/>
                  </a:lnTo>
                  <a:lnTo>
                    <a:pt x="782" y="360"/>
                  </a:lnTo>
                  <a:lnTo>
                    <a:pt x="787" y="360"/>
                  </a:lnTo>
                  <a:lnTo>
                    <a:pt x="798" y="348"/>
                  </a:lnTo>
                  <a:lnTo>
                    <a:pt x="803" y="330"/>
                  </a:lnTo>
                  <a:lnTo>
                    <a:pt x="808" y="294"/>
                  </a:lnTo>
                  <a:lnTo>
                    <a:pt x="818" y="252"/>
                  </a:lnTo>
                  <a:lnTo>
                    <a:pt x="823" y="204"/>
                  </a:lnTo>
                  <a:lnTo>
                    <a:pt x="829" y="162"/>
                  </a:lnTo>
                  <a:lnTo>
                    <a:pt x="839" y="108"/>
                  </a:lnTo>
                  <a:lnTo>
                    <a:pt x="844" y="84"/>
                  </a:lnTo>
                  <a:lnTo>
                    <a:pt x="849" y="72"/>
                  </a:lnTo>
                  <a:lnTo>
                    <a:pt x="859" y="60"/>
                  </a:lnTo>
                </a:path>
              </a:pathLst>
            </a:custGeom>
            <a:noFill/>
            <a:ln w="1905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6" name="Freeform 62"/>
            <p:cNvSpPr>
              <a:spLocks/>
            </p:cNvSpPr>
            <p:nvPr/>
          </p:nvSpPr>
          <p:spPr bwMode="auto">
            <a:xfrm>
              <a:off x="3097213" y="781050"/>
              <a:ext cx="1355725" cy="514350"/>
            </a:xfrm>
            <a:custGeom>
              <a:avLst/>
              <a:gdLst/>
              <a:ahLst/>
              <a:cxnLst>
                <a:cxn ang="0">
                  <a:pos x="11" y="168"/>
                </a:cxn>
                <a:cxn ang="0">
                  <a:pos x="31" y="192"/>
                </a:cxn>
                <a:cxn ang="0">
                  <a:pos x="52" y="156"/>
                </a:cxn>
                <a:cxn ang="0">
                  <a:pos x="72" y="72"/>
                </a:cxn>
                <a:cxn ang="0">
                  <a:pos x="93" y="72"/>
                </a:cxn>
                <a:cxn ang="0">
                  <a:pos x="114" y="108"/>
                </a:cxn>
                <a:cxn ang="0">
                  <a:pos x="134" y="114"/>
                </a:cxn>
                <a:cxn ang="0">
                  <a:pos x="155" y="48"/>
                </a:cxn>
                <a:cxn ang="0">
                  <a:pos x="175" y="72"/>
                </a:cxn>
                <a:cxn ang="0">
                  <a:pos x="196" y="126"/>
                </a:cxn>
                <a:cxn ang="0">
                  <a:pos x="211" y="108"/>
                </a:cxn>
                <a:cxn ang="0">
                  <a:pos x="232" y="72"/>
                </a:cxn>
                <a:cxn ang="0">
                  <a:pos x="253" y="102"/>
                </a:cxn>
                <a:cxn ang="0">
                  <a:pos x="273" y="78"/>
                </a:cxn>
                <a:cxn ang="0">
                  <a:pos x="294" y="162"/>
                </a:cxn>
                <a:cxn ang="0">
                  <a:pos x="314" y="264"/>
                </a:cxn>
                <a:cxn ang="0">
                  <a:pos x="335" y="162"/>
                </a:cxn>
                <a:cxn ang="0">
                  <a:pos x="355" y="102"/>
                </a:cxn>
                <a:cxn ang="0">
                  <a:pos x="376" y="126"/>
                </a:cxn>
                <a:cxn ang="0">
                  <a:pos x="397" y="96"/>
                </a:cxn>
                <a:cxn ang="0">
                  <a:pos x="417" y="12"/>
                </a:cxn>
                <a:cxn ang="0">
                  <a:pos x="438" y="6"/>
                </a:cxn>
                <a:cxn ang="0">
                  <a:pos x="458" y="108"/>
                </a:cxn>
                <a:cxn ang="0">
                  <a:pos x="479" y="210"/>
                </a:cxn>
                <a:cxn ang="0">
                  <a:pos x="494" y="120"/>
                </a:cxn>
                <a:cxn ang="0">
                  <a:pos x="515" y="66"/>
                </a:cxn>
                <a:cxn ang="0">
                  <a:pos x="535" y="192"/>
                </a:cxn>
                <a:cxn ang="0">
                  <a:pos x="556" y="324"/>
                </a:cxn>
                <a:cxn ang="0">
                  <a:pos x="577" y="270"/>
                </a:cxn>
                <a:cxn ang="0">
                  <a:pos x="597" y="186"/>
                </a:cxn>
                <a:cxn ang="0">
                  <a:pos x="618" y="102"/>
                </a:cxn>
                <a:cxn ang="0">
                  <a:pos x="638" y="66"/>
                </a:cxn>
                <a:cxn ang="0">
                  <a:pos x="659" y="132"/>
                </a:cxn>
                <a:cxn ang="0">
                  <a:pos x="679" y="144"/>
                </a:cxn>
                <a:cxn ang="0">
                  <a:pos x="700" y="204"/>
                </a:cxn>
                <a:cxn ang="0">
                  <a:pos x="721" y="306"/>
                </a:cxn>
                <a:cxn ang="0">
                  <a:pos x="741" y="312"/>
                </a:cxn>
                <a:cxn ang="0">
                  <a:pos x="762" y="306"/>
                </a:cxn>
                <a:cxn ang="0">
                  <a:pos x="782" y="234"/>
                </a:cxn>
                <a:cxn ang="0">
                  <a:pos x="798" y="156"/>
                </a:cxn>
                <a:cxn ang="0">
                  <a:pos x="818" y="132"/>
                </a:cxn>
                <a:cxn ang="0">
                  <a:pos x="839" y="90"/>
                </a:cxn>
              </a:cxnLst>
              <a:rect l="0" t="0" r="r" b="b"/>
              <a:pathLst>
                <a:path w="854" h="324">
                  <a:moveTo>
                    <a:pt x="0" y="162"/>
                  </a:moveTo>
                  <a:lnTo>
                    <a:pt x="6" y="162"/>
                  </a:lnTo>
                  <a:lnTo>
                    <a:pt x="11" y="168"/>
                  </a:lnTo>
                  <a:lnTo>
                    <a:pt x="16" y="162"/>
                  </a:lnTo>
                  <a:lnTo>
                    <a:pt x="26" y="180"/>
                  </a:lnTo>
                  <a:lnTo>
                    <a:pt x="31" y="192"/>
                  </a:lnTo>
                  <a:lnTo>
                    <a:pt x="36" y="198"/>
                  </a:lnTo>
                  <a:lnTo>
                    <a:pt x="47" y="174"/>
                  </a:lnTo>
                  <a:lnTo>
                    <a:pt x="52" y="156"/>
                  </a:lnTo>
                  <a:lnTo>
                    <a:pt x="57" y="120"/>
                  </a:lnTo>
                  <a:lnTo>
                    <a:pt x="67" y="90"/>
                  </a:lnTo>
                  <a:lnTo>
                    <a:pt x="72" y="72"/>
                  </a:lnTo>
                  <a:lnTo>
                    <a:pt x="78" y="72"/>
                  </a:lnTo>
                  <a:lnTo>
                    <a:pt x="88" y="72"/>
                  </a:lnTo>
                  <a:lnTo>
                    <a:pt x="93" y="72"/>
                  </a:lnTo>
                  <a:lnTo>
                    <a:pt x="98" y="78"/>
                  </a:lnTo>
                  <a:lnTo>
                    <a:pt x="108" y="90"/>
                  </a:lnTo>
                  <a:lnTo>
                    <a:pt x="114" y="108"/>
                  </a:lnTo>
                  <a:lnTo>
                    <a:pt x="119" y="120"/>
                  </a:lnTo>
                  <a:lnTo>
                    <a:pt x="124" y="126"/>
                  </a:lnTo>
                  <a:lnTo>
                    <a:pt x="134" y="114"/>
                  </a:lnTo>
                  <a:lnTo>
                    <a:pt x="139" y="90"/>
                  </a:lnTo>
                  <a:lnTo>
                    <a:pt x="144" y="66"/>
                  </a:lnTo>
                  <a:lnTo>
                    <a:pt x="155" y="48"/>
                  </a:lnTo>
                  <a:lnTo>
                    <a:pt x="160" y="42"/>
                  </a:lnTo>
                  <a:lnTo>
                    <a:pt x="165" y="54"/>
                  </a:lnTo>
                  <a:lnTo>
                    <a:pt x="175" y="72"/>
                  </a:lnTo>
                  <a:lnTo>
                    <a:pt x="181" y="90"/>
                  </a:lnTo>
                  <a:lnTo>
                    <a:pt x="186" y="114"/>
                  </a:lnTo>
                  <a:lnTo>
                    <a:pt x="196" y="126"/>
                  </a:lnTo>
                  <a:lnTo>
                    <a:pt x="201" y="126"/>
                  </a:lnTo>
                  <a:lnTo>
                    <a:pt x="206" y="120"/>
                  </a:lnTo>
                  <a:lnTo>
                    <a:pt x="211" y="108"/>
                  </a:lnTo>
                  <a:lnTo>
                    <a:pt x="222" y="84"/>
                  </a:lnTo>
                  <a:lnTo>
                    <a:pt x="227" y="72"/>
                  </a:lnTo>
                  <a:lnTo>
                    <a:pt x="232" y="72"/>
                  </a:lnTo>
                  <a:lnTo>
                    <a:pt x="242" y="84"/>
                  </a:lnTo>
                  <a:lnTo>
                    <a:pt x="247" y="90"/>
                  </a:lnTo>
                  <a:lnTo>
                    <a:pt x="253" y="102"/>
                  </a:lnTo>
                  <a:lnTo>
                    <a:pt x="263" y="102"/>
                  </a:lnTo>
                  <a:lnTo>
                    <a:pt x="268" y="96"/>
                  </a:lnTo>
                  <a:lnTo>
                    <a:pt x="273" y="78"/>
                  </a:lnTo>
                  <a:lnTo>
                    <a:pt x="283" y="96"/>
                  </a:lnTo>
                  <a:lnTo>
                    <a:pt x="289" y="126"/>
                  </a:lnTo>
                  <a:lnTo>
                    <a:pt x="294" y="162"/>
                  </a:lnTo>
                  <a:lnTo>
                    <a:pt x="304" y="204"/>
                  </a:lnTo>
                  <a:lnTo>
                    <a:pt x="309" y="252"/>
                  </a:lnTo>
                  <a:lnTo>
                    <a:pt x="314" y="264"/>
                  </a:lnTo>
                  <a:lnTo>
                    <a:pt x="319" y="240"/>
                  </a:lnTo>
                  <a:lnTo>
                    <a:pt x="330" y="204"/>
                  </a:lnTo>
                  <a:lnTo>
                    <a:pt x="335" y="162"/>
                  </a:lnTo>
                  <a:lnTo>
                    <a:pt x="340" y="120"/>
                  </a:lnTo>
                  <a:lnTo>
                    <a:pt x="350" y="96"/>
                  </a:lnTo>
                  <a:lnTo>
                    <a:pt x="355" y="102"/>
                  </a:lnTo>
                  <a:lnTo>
                    <a:pt x="361" y="108"/>
                  </a:lnTo>
                  <a:lnTo>
                    <a:pt x="371" y="108"/>
                  </a:lnTo>
                  <a:lnTo>
                    <a:pt x="376" y="126"/>
                  </a:lnTo>
                  <a:lnTo>
                    <a:pt x="381" y="126"/>
                  </a:lnTo>
                  <a:lnTo>
                    <a:pt x="391" y="114"/>
                  </a:lnTo>
                  <a:lnTo>
                    <a:pt x="397" y="96"/>
                  </a:lnTo>
                  <a:lnTo>
                    <a:pt x="402" y="78"/>
                  </a:lnTo>
                  <a:lnTo>
                    <a:pt x="407" y="36"/>
                  </a:lnTo>
                  <a:lnTo>
                    <a:pt x="417" y="12"/>
                  </a:lnTo>
                  <a:lnTo>
                    <a:pt x="422" y="6"/>
                  </a:lnTo>
                  <a:lnTo>
                    <a:pt x="427" y="0"/>
                  </a:lnTo>
                  <a:lnTo>
                    <a:pt x="438" y="6"/>
                  </a:lnTo>
                  <a:lnTo>
                    <a:pt x="443" y="30"/>
                  </a:lnTo>
                  <a:lnTo>
                    <a:pt x="448" y="66"/>
                  </a:lnTo>
                  <a:lnTo>
                    <a:pt x="458" y="108"/>
                  </a:lnTo>
                  <a:lnTo>
                    <a:pt x="463" y="162"/>
                  </a:lnTo>
                  <a:lnTo>
                    <a:pt x="469" y="198"/>
                  </a:lnTo>
                  <a:lnTo>
                    <a:pt x="479" y="210"/>
                  </a:lnTo>
                  <a:lnTo>
                    <a:pt x="484" y="192"/>
                  </a:lnTo>
                  <a:lnTo>
                    <a:pt x="489" y="156"/>
                  </a:lnTo>
                  <a:lnTo>
                    <a:pt x="494" y="120"/>
                  </a:lnTo>
                  <a:lnTo>
                    <a:pt x="505" y="90"/>
                  </a:lnTo>
                  <a:lnTo>
                    <a:pt x="510" y="66"/>
                  </a:lnTo>
                  <a:lnTo>
                    <a:pt x="515" y="66"/>
                  </a:lnTo>
                  <a:lnTo>
                    <a:pt x="525" y="90"/>
                  </a:lnTo>
                  <a:lnTo>
                    <a:pt x="530" y="132"/>
                  </a:lnTo>
                  <a:lnTo>
                    <a:pt x="535" y="192"/>
                  </a:lnTo>
                  <a:lnTo>
                    <a:pt x="546" y="258"/>
                  </a:lnTo>
                  <a:lnTo>
                    <a:pt x="551" y="306"/>
                  </a:lnTo>
                  <a:lnTo>
                    <a:pt x="556" y="324"/>
                  </a:lnTo>
                  <a:lnTo>
                    <a:pt x="566" y="324"/>
                  </a:lnTo>
                  <a:lnTo>
                    <a:pt x="571" y="294"/>
                  </a:lnTo>
                  <a:lnTo>
                    <a:pt x="577" y="270"/>
                  </a:lnTo>
                  <a:lnTo>
                    <a:pt x="587" y="234"/>
                  </a:lnTo>
                  <a:lnTo>
                    <a:pt x="592" y="204"/>
                  </a:lnTo>
                  <a:lnTo>
                    <a:pt x="597" y="186"/>
                  </a:lnTo>
                  <a:lnTo>
                    <a:pt x="602" y="168"/>
                  </a:lnTo>
                  <a:lnTo>
                    <a:pt x="613" y="120"/>
                  </a:lnTo>
                  <a:lnTo>
                    <a:pt x="618" y="102"/>
                  </a:lnTo>
                  <a:lnTo>
                    <a:pt x="623" y="96"/>
                  </a:lnTo>
                  <a:lnTo>
                    <a:pt x="633" y="72"/>
                  </a:lnTo>
                  <a:lnTo>
                    <a:pt x="638" y="66"/>
                  </a:lnTo>
                  <a:lnTo>
                    <a:pt x="643" y="96"/>
                  </a:lnTo>
                  <a:lnTo>
                    <a:pt x="654" y="120"/>
                  </a:lnTo>
                  <a:lnTo>
                    <a:pt x="659" y="132"/>
                  </a:lnTo>
                  <a:lnTo>
                    <a:pt x="664" y="150"/>
                  </a:lnTo>
                  <a:lnTo>
                    <a:pt x="674" y="156"/>
                  </a:lnTo>
                  <a:lnTo>
                    <a:pt x="679" y="144"/>
                  </a:lnTo>
                  <a:lnTo>
                    <a:pt x="685" y="150"/>
                  </a:lnTo>
                  <a:lnTo>
                    <a:pt x="690" y="168"/>
                  </a:lnTo>
                  <a:lnTo>
                    <a:pt x="700" y="204"/>
                  </a:lnTo>
                  <a:lnTo>
                    <a:pt x="705" y="246"/>
                  </a:lnTo>
                  <a:lnTo>
                    <a:pt x="710" y="276"/>
                  </a:lnTo>
                  <a:lnTo>
                    <a:pt x="721" y="306"/>
                  </a:lnTo>
                  <a:lnTo>
                    <a:pt x="726" y="318"/>
                  </a:lnTo>
                  <a:lnTo>
                    <a:pt x="731" y="312"/>
                  </a:lnTo>
                  <a:lnTo>
                    <a:pt x="741" y="312"/>
                  </a:lnTo>
                  <a:lnTo>
                    <a:pt x="746" y="318"/>
                  </a:lnTo>
                  <a:lnTo>
                    <a:pt x="751" y="306"/>
                  </a:lnTo>
                  <a:lnTo>
                    <a:pt x="762" y="306"/>
                  </a:lnTo>
                  <a:lnTo>
                    <a:pt x="767" y="300"/>
                  </a:lnTo>
                  <a:lnTo>
                    <a:pt x="772" y="270"/>
                  </a:lnTo>
                  <a:lnTo>
                    <a:pt x="782" y="234"/>
                  </a:lnTo>
                  <a:lnTo>
                    <a:pt x="788" y="210"/>
                  </a:lnTo>
                  <a:lnTo>
                    <a:pt x="793" y="180"/>
                  </a:lnTo>
                  <a:lnTo>
                    <a:pt x="798" y="156"/>
                  </a:lnTo>
                  <a:lnTo>
                    <a:pt x="808" y="150"/>
                  </a:lnTo>
                  <a:lnTo>
                    <a:pt x="813" y="144"/>
                  </a:lnTo>
                  <a:lnTo>
                    <a:pt x="818" y="132"/>
                  </a:lnTo>
                  <a:lnTo>
                    <a:pt x="829" y="120"/>
                  </a:lnTo>
                  <a:lnTo>
                    <a:pt x="834" y="102"/>
                  </a:lnTo>
                  <a:lnTo>
                    <a:pt x="839" y="90"/>
                  </a:lnTo>
                  <a:lnTo>
                    <a:pt x="849" y="78"/>
                  </a:lnTo>
                  <a:lnTo>
                    <a:pt x="854" y="78"/>
                  </a:lnTo>
                </a:path>
              </a:pathLst>
            </a:custGeom>
            <a:noFill/>
            <a:ln w="1905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7" name="Freeform 63"/>
            <p:cNvSpPr>
              <a:spLocks/>
            </p:cNvSpPr>
            <p:nvPr/>
          </p:nvSpPr>
          <p:spPr bwMode="auto">
            <a:xfrm>
              <a:off x="4452938" y="781050"/>
              <a:ext cx="1355725" cy="628650"/>
            </a:xfrm>
            <a:custGeom>
              <a:avLst/>
              <a:gdLst/>
              <a:ahLst/>
              <a:cxnLst>
                <a:cxn ang="0">
                  <a:pos x="16" y="108"/>
                </a:cxn>
                <a:cxn ang="0">
                  <a:pos x="31" y="204"/>
                </a:cxn>
                <a:cxn ang="0">
                  <a:pos x="52" y="258"/>
                </a:cxn>
                <a:cxn ang="0">
                  <a:pos x="72" y="264"/>
                </a:cxn>
                <a:cxn ang="0">
                  <a:pos x="93" y="210"/>
                </a:cxn>
                <a:cxn ang="0">
                  <a:pos x="114" y="210"/>
                </a:cxn>
                <a:cxn ang="0">
                  <a:pos x="134" y="180"/>
                </a:cxn>
                <a:cxn ang="0">
                  <a:pos x="155" y="114"/>
                </a:cxn>
                <a:cxn ang="0">
                  <a:pos x="175" y="126"/>
                </a:cxn>
                <a:cxn ang="0">
                  <a:pos x="196" y="114"/>
                </a:cxn>
                <a:cxn ang="0">
                  <a:pos x="216" y="228"/>
                </a:cxn>
                <a:cxn ang="0">
                  <a:pos x="237" y="384"/>
                </a:cxn>
                <a:cxn ang="0">
                  <a:pos x="258" y="300"/>
                </a:cxn>
                <a:cxn ang="0">
                  <a:pos x="278" y="126"/>
                </a:cxn>
                <a:cxn ang="0">
                  <a:pos x="299" y="132"/>
                </a:cxn>
                <a:cxn ang="0">
                  <a:pos x="314" y="264"/>
                </a:cxn>
                <a:cxn ang="0">
                  <a:pos x="335" y="348"/>
                </a:cxn>
                <a:cxn ang="0">
                  <a:pos x="355" y="216"/>
                </a:cxn>
                <a:cxn ang="0">
                  <a:pos x="376" y="222"/>
                </a:cxn>
                <a:cxn ang="0">
                  <a:pos x="396" y="342"/>
                </a:cxn>
                <a:cxn ang="0">
                  <a:pos x="417" y="336"/>
                </a:cxn>
                <a:cxn ang="0">
                  <a:pos x="438" y="300"/>
                </a:cxn>
                <a:cxn ang="0">
                  <a:pos x="458" y="180"/>
                </a:cxn>
                <a:cxn ang="0">
                  <a:pos x="479" y="48"/>
                </a:cxn>
                <a:cxn ang="0">
                  <a:pos x="499" y="60"/>
                </a:cxn>
                <a:cxn ang="0">
                  <a:pos x="520" y="180"/>
                </a:cxn>
                <a:cxn ang="0">
                  <a:pos x="541" y="324"/>
                </a:cxn>
                <a:cxn ang="0">
                  <a:pos x="561" y="306"/>
                </a:cxn>
                <a:cxn ang="0">
                  <a:pos x="582" y="246"/>
                </a:cxn>
                <a:cxn ang="0">
                  <a:pos x="602" y="180"/>
                </a:cxn>
                <a:cxn ang="0">
                  <a:pos x="618" y="132"/>
                </a:cxn>
                <a:cxn ang="0">
                  <a:pos x="638" y="84"/>
                </a:cxn>
                <a:cxn ang="0">
                  <a:pos x="659" y="12"/>
                </a:cxn>
                <a:cxn ang="0">
                  <a:pos x="679" y="6"/>
                </a:cxn>
                <a:cxn ang="0">
                  <a:pos x="700" y="78"/>
                </a:cxn>
                <a:cxn ang="0">
                  <a:pos x="721" y="180"/>
                </a:cxn>
                <a:cxn ang="0">
                  <a:pos x="741" y="132"/>
                </a:cxn>
                <a:cxn ang="0">
                  <a:pos x="762" y="24"/>
                </a:cxn>
                <a:cxn ang="0">
                  <a:pos x="782" y="12"/>
                </a:cxn>
                <a:cxn ang="0">
                  <a:pos x="803" y="48"/>
                </a:cxn>
                <a:cxn ang="0">
                  <a:pos x="823" y="36"/>
                </a:cxn>
                <a:cxn ang="0">
                  <a:pos x="844" y="6"/>
                </a:cxn>
              </a:cxnLst>
              <a:rect l="0" t="0" r="r" b="b"/>
              <a:pathLst>
                <a:path w="854" h="396">
                  <a:moveTo>
                    <a:pt x="0" y="78"/>
                  </a:moveTo>
                  <a:lnTo>
                    <a:pt x="6" y="84"/>
                  </a:lnTo>
                  <a:lnTo>
                    <a:pt x="16" y="108"/>
                  </a:lnTo>
                  <a:lnTo>
                    <a:pt x="21" y="132"/>
                  </a:lnTo>
                  <a:lnTo>
                    <a:pt x="26" y="168"/>
                  </a:lnTo>
                  <a:lnTo>
                    <a:pt x="31" y="204"/>
                  </a:lnTo>
                  <a:lnTo>
                    <a:pt x="42" y="234"/>
                  </a:lnTo>
                  <a:lnTo>
                    <a:pt x="47" y="246"/>
                  </a:lnTo>
                  <a:lnTo>
                    <a:pt x="52" y="258"/>
                  </a:lnTo>
                  <a:lnTo>
                    <a:pt x="62" y="264"/>
                  </a:lnTo>
                  <a:lnTo>
                    <a:pt x="67" y="264"/>
                  </a:lnTo>
                  <a:lnTo>
                    <a:pt x="72" y="264"/>
                  </a:lnTo>
                  <a:lnTo>
                    <a:pt x="83" y="252"/>
                  </a:lnTo>
                  <a:lnTo>
                    <a:pt x="88" y="234"/>
                  </a:lnTo>
                  <a:lnTo>
                    <a:pt x="93" y="210"/>
                  </a:lnTo>
                  <a:lnTo>
                    <a:pt x="103" y="198"/>
                  </a:lnTo>
                  <a:lnTo>
                    <a:pt x="108" y="198"/>
                  </a:lnTo>
                  <a:lnTo>
                    <a:pt x="114" y="210"/>
                  </a:lnTo>
                  <a:lnTo>
                    <a:pt x="124" y="204"/>
                  </a:lnTo>
                  <a:lnTo>
                    <a:pt x="129" y="198"/>
                  </a:lnTo>
                  <a:lnTo>
                    <a:pt x="134" y="180"/>
                  </a:lnTo>
                  <a:lnTo>
                    <a:pt x="139" y="150"/>
                  </a:lnTo>
                  <a:lnTo>
                    <a:pt x="150" y="120"/>
                  </a:lnTo>
                  <a:lnTo>
                    <a:pt x="155" y="114"/>
                  </a:lnTo>
                  <a:lnTo>
                    <a:pt x="160" y="114"/>
                  </a:lnTo>
                  <a:lnTo>
                    <a:pt x="170" y="126"/>
                  </a:lnTo>
                  <a:lnTo>
                    <a:pt x="175" y="126"/>
                  </a:lnTo>
                  <a:lnTo>
                    <a:pt x="180" y="120"/>
                  </a:lnTo>
                  <a:lnTo>
                    <a:pt x="191" y="120"/>
                  </a:lnTo>
                  <a:lnTo>
                    <a:pt x="196" y="114"/>
                  </a:lnTo>
                  <a:lnTo>
                    <a:pt x="201" y="126"/>
                  </a:lnTo>
                  <a:lnTo>
                    <a:pt x="211" y="162"/>
                  </a:lnTo>
                  <a:lnTo>
                    <a:pt x="216" y="228"/>
                  </a:lnTo>
                  <a:lnTo>
                    <a:pt x="222" y="288"/>
                  </a:lnTo>
                  <a:lnTo>
                    <a:pt x="227" y="348"/>
                  </a:lnTo>
                  <a:lnTo>
                    <a:pt x="237" y="384"/>
                  </a:lnTo>
                  <a:lnTo>
                    <a:pt x="242" y="396"/>
                  </a:lnTo>
                  <a:lnTo>
                    <a:pt x="247" y="354"/>
                  </a:lnTo>
                  <a:lnTo>
                    <a:pt x="258" y="300"/>
                  </a:lnTo>
                  <a:lnTo>
                    <a:pt x="263" y="234"/>
                  </a:lnTo>
                  <a:lnTo>
                    <a:pt x="268" y="174"/>
                  </a:lnTo>
                  <a:lnTo>
                    <a:pt x="278" y="126"/>
                  </a:lnTo>
                  <a:lnTo>
                    <a:pt x="283" y="114"/>
                  </a:lnTo>
                  <a:lnTo>
                    <a:pt x="288" y="120"/>
                  </a:lnTo>
                  <a:lnTo>
                    <a:pt x="299" y="132"/>
                  </a:lnTo>
                  <a:lnTo>
                    <a:pt x="304" y="162"/>
                  </a:lnTo>
                  <a:lnTo>
                    <a:pt x="309" y="216"/>
                  </a:lnTo>
                  <a:lnTo>
                    <a:pt x="314" y="264"/>
                  </a:lnTo>
                  <a:lnTo>
                    <a:pt x="324" y="306"/>
                  </a:lnTo>
                  <a:lnTo>
                    <a:pt x="330" y="342"/>
                  </a:lnTo>
                  <a:lnTo>
                    <a:pt x="335" y="348"/>
                  </a:lnTo>
                  <a:lnTo>
                    <a:pt x="345" y="306"/>
                  </a:lnTo>
                  <a:lnTo>
                    <a:pt x="350" y="264"/>
                  </a:lnTo>
                  <a:lnTo>
                    <a:pt x="355" y="216"/>
                  </a:lnTo>
                  <a:lnTo>
                    <a:pt x="366" y="186"/>
                  </a:lnTo>
                  <a:lnTo>
                    <a:pt x="371" y="180"/>
                  </a:lnTo>
                  <a:lnTo>
                    <a:pt x="376" y="222"/>
                  </a:lnTo>
                  <a:lnTo>
                    <a:pt x="386" y="258"/>
                  </a:lnTo>
                  <a:lnTo>
                    <a:pt x="391" y="306"/>
                  </a:lnTo>
                  <a:lnTo>
                    <a:pt x="396" y="342"/>
                  </a:lnTo>
                  <a:lnTo>
                    <a:pt x="407" y="348"/>
                  </a:lnTo>
                  <a:lnTo>
                    <a:pt x="412" y="348"/>
                  </a:lnTo>
                  <a:lnTo>
                    <a:pt x="417" y="336"/>
                  </a:lnTo>
                  <a:lnTo>
                    <a:pt x="422" y="318"/>
                  </a:lnTo>
                  <a:lnTo>
                    <a:pt x="432" y="312"/>
                  </a:lnTo>
                  <a:lnTo>
                    <a:pt x="438" y="300"/>
                  </a:lnTo>
                  <a:lnTo>
                    <a:pt x="443" y="282"/>
                  </a:lnTo>
                  <a:lnTo>
                    <a:pt x="453" y="234"/>
                  </a:lnTo>
                  <a:lnTo>
                    <a:pt x="458" y="180"/>
                  </a:lnTo>
                  <a:lnTo>
                    <a:pt x="463" y="132"/>
                  </a:lnTo>
                  <a:lnTo>
                    <a:pt x="474" y="84"/>
                  </a:lnTo>
                  <a:lnTo>
                    <a:pt x="479" y="48"/>
                  </a:lnTo>
                  <a:lnTo>
                    <a:pt x="484" y="48"/>
                  </a:lnTo>
                  <a:lnTo>
                    <a:pt x="494" y="48"/>
                  </a:lnTo>
                  <a:lnTo>
                    <a:pt x="499" y="60"/>
                  </a:lnTo>
                  <a:lnTo>
                    <a:pt x="504" y="84"/>
                  </a:lnTo>
                  <a:lnTo>
                    <a:pt x="510" y="126"/>
                  </a:lnTo>
                  <a:lnTo>
                    <a:pt x="520" y="180"/>
                  </a:lnTo>
                  <a:lnTo>
                    <a:pt x="525" y="240"/>
                  </a:lnTo>
                  <a:lnTo>
                    <a:pt x="530" y="294"/>
                  </a:lnTo>
                  <a:lnTo>
                    <a:pt x="541" y="324"/>
                  </a:lnTo>
                  <a:lnTo>
                    <a:pt x="546" y="336"/>
                  </a:lnTo>
                  <a:lnTo>
                    <a:pt x="551" y="336"/>
                  </a:lnTo>
                  <a:lnTo>
                    <a:pt x="561" y="306"/>
                  </a:lnTo>
                  <a:lnTo>
                    <a:pt x="566" y="282"/>
                  </a:lnTo>
                  <a:lnTo>
                    <a:pt x="571" y="264"/>
                  </a:lnTo>
                  <a:lnTo>
                    <a:pt x="582" y="246"/>
                  </a:lnTo>
                  <a:lnTo>
                    <a:pt x="587" y="216"/>
                  </a:lnTo>
                  <a:lnTo>
                    <a:pt x="592" y="204"/>
                  </a:lnTo>
                  <a:lnTo>
                    <a:pt x="602" y="180"/>
                  </a:lnTo>
                  <a:lnTo>
                    <a:pt x="607" y="162"/>
                  </a:lnTo>
                  <a:lnTo>
                    <a:pt x="613" y="144"/>
                  </a:lnTo>
                  <a:lnTo>
                    <a:pt x="618" y="132"/>
                  </a:lnTo>
                  <a:lnTo>
                    <a:pt x="628" y="120"/>
                  </a:lnTo>
                  <a:lnTo>
                    <a:pt x="633" y="108"/>
                  </a:lnTo>
                  <a:lnTo>
                    <a:pt x="638" y="84"/>
                  </a:lnTo>
                  <a:lnTo>
                    <a:pt x="649" y="60"/>
                  </a:lnTo>
                  <a:lnTo>
                    <a:pt x="654" y="36"/>
                  </a:lnTo>
                  <a:lnTo>
                    <a:pt x="659" y="12"/>
                  </a:lnTo>
                  <a:lnTo>
                    <a:pt x="669" y="6"/>
                  </a:lnTo>
                  <a:lnTo>
                    <a:pt x="674" y="0"/>
                  </a:lnTo>
                  <a:lnTo>
                    <a:pt x="679" y="6"/>
                  </a:lnTo>
                  <a:lnTo>
                    <a:pt x="690" y="12"/>
                  </a:lnTo>
                  <a:lnTo>
                    <a:pt x="695" y="36"/>
                  </a:lnTo>
                  <a:lnTo>
                    <a:pt x="700" y="78"/>
                  </a:lnTo>
                  <a:lnTo>
                    <a:pt x="705" y="114"/>
                  </a:lnTo>
                  <a:lnTo>
                    <a:pt x="715" y="150"/>
                  </a:lnTo>
                  <a:lnTo>
                    <a:pt x="721" y="180"/>
                  </a:lnTo>
                  <a:lnTo>
                    <a:pt x="726" y="198"/>
                  </a:lnTo>
                  <a:lnTo>
                    <a:pt x="736" y="168"/>
                  </a:lnTo>
                  <a:lnTo>
                    <a:pt x="741" y="132"/>
                  </a:lnTo>
                  <a:lnTo>
                    <a:pt x="746" y="96"/>
                  </a:lnTo>
                  <a:lnTo>
                    <a:pt x="757" y="60"/>
                  </a:lnTo>
                  <a:lnTo>
                    <a:pt x="762" y="24"/>
                  </a:lnTo>
                  <a:lnTo>
                    <a:pt x="767" y="6"/>
                  </a:lnTo>
                  <a:lnTo>
                    <a:pt x="777" y="6"/>
                  </a:lnTo>
                  <a:lnTo>
                    <a:pt x="782" y="12"/>
                  </a:lnTo>
                  <a:lnTo>
                    <a:pt x="787" y="18"/>
                  </a:lnTo>
                  <a:lnTo>
                    <a:pt x="798" y="36"/>
                  </a:lnTo>
                  <a:lnTo>
                    <a:pt x="803" y="48"/>
                  </a:lnTo>
                  <a:lnTo>
                    <a:pt x="808" y="54"/>
                  </a:lnTo>
                  <a:lnTo>
                    <a:pt x="813" y="48"/>
                  </a:lnTo>
                  <a:lnTo>
                    <a:pt x="823" y="36"/>
                  </a:lnTo>
                  <a:lnTo>
                    <a:pt x="829" y="24"/>
                  </a:lnTo>
                  <a:lnTo>
                    <a:pt x="834" y="12"/>
                  </a:lnTo>
                  <a:lnTo>
                    <a:pt x="844" y="6"/>
                  </a:lnTo>
                  <a:lnTo>
                    <a:pt x="849" y="6"/>
                  </a:lnTo>
                  <a:lnTo>
                    <a:pt x="854" y="12"/>
                  </a:lnTo>
                </a:path>
              </a:pathLst>
            </a:custGeom>
            <a:noFill/>
            <a:ln w="1905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8" name="Freeform 64"/>
            <p:cNvSpPr>
              <a:spLocks/>
            </p:cNvSpPr>
            <p:nvPr/>
          </p:nvSpPr>
          <p:spPr bwMode="auto">
            <a:xfrm>
              <a:off x="5808663" y="800100"/>
              <a:ext cx="1363663" cy="561975"/>
            </a:xfrm>
            <a:custGeom>
              <a:avLst/>
              <a:gdLst/>
              <a:ahLst/>
              <a:cxnLst>
                <a:cxn ang="0">
                  <a:pos x="16" y="6"/>
                </a:cxn>
                <a:cxn ang="0">
                  <a:pos x="36" y="96"/>
                </a:cxn>
                <a:cxn ang="0">
                  <a:pos x="57" y="270"/>
                </a:cxn>
                <a:cxn ang="0">
                  <a:pos x="77" y="354"/>
                </a:cxn>
                <a:cxn ang="0">
                  <a:pos x="98" y="300"/>
                </a:cxn>
                <a:cxn ang="0">
                  <a:pos x="119" y="264"/>
                </a:cxn>
                <a:cxn ang="0">
                  <a:pos x="134" y="258"/>
                </a:cxn>
                <a:cxn ang="0">
                  <a:pos x="155" y="240"/>
                </a:cxn>
                <a:cxn ang="0">
                  <a:pos x="175" y="156"/>
                </a:cxn>
                <a:cxn ang="0">
                  <a:pos x="196" y="84"/>
                </a:cxn>
                <a:cxn ang="0">
                  <a:pos x="216" y="120"/>
                </a:cxn>
                <a:cxn ang="0">
                  <a:pos x="237" y="120"/>
                </a:cxn>
                <a:cxn ang="0">
                  <a:pos x="257" y="96"/>
                </a:cxn>
                <a:cxn ang="0">
                  <a:pos x="278" y="78"/>
                </a:cxn>
                <a:cxn ang="0">
                  <a:pos x="299" y="54"/>
                </a:cxn>
                <a:cxn ang="0">
                  <a:pos x="319" y="66"/>
                </a:cxn>
                <a:cxn ang="0">
                  <a:pos x="340" y="84"/>
                </a:cxn>
                <a:cxn ang="0">
                  <a:pos x="360" y="72"/>
                </a:cxn>
                <a:cxn ang="0">
                  <a:pos x="381" y="174"/>
                </a:cxn>
                <a:cxn ang="0">
                  <a:pos x="402" y="258"/>
                </a:cxn>
                <a:cxn ang="0">
                  <a:pos x="422" y="288"/>
                </a:cxn>
                <a:cxn ang="0">
                  <a:pos x="438" y="246"/>
                </a:cxn>
                <a:cxn ang="0">
                  <a:pos x="458" y="102"/>
                </a:cxn>
                <a:cxn ang="0">
                  <a:pos x="479" y="66"/>
                </a:cxn>
                <a:cxn ang="0">
                  <a:pos x="499" y="66"/>
                </a:cxn>
                <a:cxn ang="0">
                  <a:pos x="520" y="54"/>
                </a:cxn>
                <a:cxn ang="0">
                  <a:pos x="540" y="24"/>
                </a:cxn>
                <a:cxn ang="0">
                  <a:pos x="561" y="60"/>
                </a:cxn>
                <a:cxn ang="0">
                  <a:pos x="582" y="84"/>
                </a:cxn>
                <a:cxn ang="0">
                  <a:pos x="602" y="24"/>
                </a:cxn>
                <a:cxn ang="0">
                  <a:pos x="623" y="30"/>
                </a:cxn>
                <a:cxn ang="0">
                  <a:pos x="643" y="102"/>
                </a:cxn>
                <a:cxn ang="0">
                  <a:pos x="664" y="216"/>
                </a:cxn>
                <a:cxn ang="0">
                  <a:pos x="684" y="258"/>
                </a:cxn>
                <a:cxn ang="0">
                  <a:pos x="705" y="252"/>
                </a:cxn>
                <a:cxn ang="0">
                  <a:pos x="720" y="252"/>
                </a:cxn>
                <a:cxn ang="0">
                  <a:pos x="741" y="246"/>
                </a:cxn>
                <a:cxn ang="0">
                  <a:pos x="762" y="222"/>
                </a:cxn>
                <a:cxn ang="0">
                  <a:pos x="782" y="222"/>
                </a:cxn>
                <a:cxn ang="0">
                  <a:pos x="803" y="126"/>
                </a:cxn>
                <a:cxn ang="0">
                  <a:pos x="823" y="12"/>
                </a:cxn>
                <a:cxn ang="0">
                  <a:pos x="844" y="66"/>
                </a:cxn>
              </a:cxnLst>
              <a:rect l="0" t="0" r="r" b="b"/>
              <a:pathLst>
                <a:path w="859" h="354">
                  <a:moveTo>
                    <a:pt x="0" y="0"/>
                  </a:moveTo>
                  <a:lnTo>
                    <a:pt x="11" y="6"/>
                  </a:lnTo>
                  <a:lnTo>
                    <a:pt x="16" y="6"/>
                  </a:lnTo>
                  <a:lnTo>
                    <a:pt x="21" y="30"/>
                  </a:lnTo>
                  <a:lnTo>
                    <a:pt x="31" y="60"/>
                  </a:lnTo>
                  <a:lnTo>
                    <a:pt x="36" y="96"/>
                  </a:lnTo>
                  <a:lnTo>
                    <a:pt x="41" y="156"/>
                  </a:lnTo>
                  <a:lnTo>
                    <a:pt x="47" y="222"/>
                  </a:lnTo>
                  <a:lnTo>
                    <a:pt x="57" y="270"/>
                  </a:lnTo>
                  <a:lnTo>
                    <a:pt x="62" y="318"/>
                  </a:lnTo>
                  <a:lnTo>
                    <a:pt x="67" y="354"/>
                  </a:lnTo>
                  <a:lnTo>
                    <a:pt x="77" y="354"/>
                  </a:lnTo>
                  <a:lnTo>
                    <a:pt x="83" y="348"/>
                  </a:lnTo>
                  <a:lnTo>
                    <a:pt x="88" y="330"/>
                  </a:lnTo>
                  <a:lnTo>
                    <a:pt x="98" y="300"/>
                  </a:lnTo>
                  <a:lnTo>
                    <a:pt x="103" y="282"/>
                  </a:lnTo>
                  <a:lnTo>
                    <a:pt x="108" y="270"/>
                  </a:lnTo>
                  <a:lnTo>
                    <a:pt x="119" y="264"/>
                  </a:lnTo>
                  <a:lnTo>
                    <a:pt x="124" y="258"/>
                  </a:lnTo>
                  <a:lnTo>
                    <a:pt x="129" y="258"/>
                  </a:lnTo>
                  <a:lnTo>
                    <a:pt x="134" y="258"/>
                  </a:lnTo>
                  <a:lnTo>
                    <a:pt x="144" y="258"/>
                  </a:lnTo>
                  <a:lnTo>
                    <a:pt x="149" y="252"/>
                  </a:lnTo>
                  <a:lnTo>
                    <a:pt x="155" y="240"/>
                  </a:lnTo>
                  <a:lnTo>
                    <a:pt x="165" y="228"/>
                  </a:lnTo>
                  <a:lnTo>
                    <a:pt x="170" y="198"/>
                  </a:lnTo>
                  <a:lnTo>
                    <a:pt x="175" y="156"/>
                  </a:lnTo>
                  <a:lnTo>
                    <a:pt x="185" y="120"/>
                  </a:lnTo>
                  <a:lnTo>
                    <a:pt x="191" y="102"/>
                  </a:lnTo>
                  <a:lnTo>
                    <a:pt x="196" y="84"/>
                  </a:lnTo>
                  <a:lnTo>
                    <a:pt x="206" y="84"/>
                  </a:lnTo>
                  <a:lnTo>
                    <a:pt x="211" y="102"/>
                  </a:lnTo>
                  <a:lnTo>
                    <a:pt x="216" y="120"/>
                  </a:lnTo>
                  <a:lnTo>
                    <a:pt x="227" y="126"/>
                  </a:lnTo>
                  <a:lnTo>
                    <a:pt x="232" y="126"/>
                  </a:lnTo>
                  <a:lnTo>
                    <a:pt x="237" y="120"/>
                  </a:lnTo>
                  <a:lnTo>
                    <a:pt x="242" y="114"/>
                  </a:lnTo>
                  <a:lnTo>
                    <a:pt x="252" y="102"/>
                  </a:lnTo>
                  <a:lnTo>
                    <a:pt x="257" y="96"/>
                  </a:lnTo>
                  <a:lnTo>
                    <a:pt x="263" y="90"/>
                  </a:lnTo>
                  <a:lnTo>
                    <a:pt x="273" y="84"/>
                  </a:lnTo>
                  <a:lnTo>
                    <a:pt x="278" y="78"/>
                  </a:lnTo>
                  <a:lnTo>
                    <a:pt x="283" y="66"/>
                  </a:lnTo>
                  <a:lnTo>
                    <a:pt x="293" y="54"/>
                  </a:lnTo>
                  <a:lnTo>
                    <a:pt x="299" y="54"/>
                  </a:lnTo>
                  <a:lnTo>
                    <a:pt x="304" y="54"/>
                  </a:lnTo>
                  <a:lnTo>
                    <a:pt x="314" y="54"/>
                  </a:lnTo>
                  <a:lnTo>
                    <a:pt x="319" y="66"/>
                  </a:lnTo>
                  <a:lnTo>
                    <a:pt x="324" y="78"/>
                  </a:lnTo>
                  <a:lnTo>
                    <a:pt x="330" y="84"/>
                  </a:lnTo>
                  <a:lnTo>
                    <a:pt x="340" y="84"/>
                  </a:lnTo>
                  <a:lnTo>
                    <a:pt x="345" y="72"/>
                  </a:lnTo>
                  <a:lnTo>
                    <a:pt x="350" y="66"/>
                  </a:lnTo>
                  <a:lnTo>
                    <a:pt x="360" y="72"/>
                  </a:lnTo>
                  <a:lnTo>
                    <a:pt x="366" y="96"/>
                  </a:lnTo>
                  <a:lnTo>
                    <a:pt x="371" y="132"/>
                  </a:lnTo>
                  <a:lnTo>
                    <a:pt x="381" y="174"/>
                  </a:lnTo>
                  <a:lnTo>
                    <a:pt x="386" y="210"/>
                  </a:lnTo>
                  <a:lnTo>
                    <a:pt x="391" y="240"/>
                  </a:lnTo>
                  <a:lnTo>
                    <a:pt x="402" y="258"/>
                  </a:lnTo>
                  <a:lnTo>
                    <a:pt x="407" y="270"/>
                  </a:lnTo>
                  <a:lnTo>
                    <a:pt x="412" y="276"/>
                  </a:lnTo>
                  <a:lnTo>
                    <a:pt x="422" y="288"/>
                  </a:lnTo>
                  <a:lnTo>
                    <a:pt x="427" y="294"/>
                  </a:lnTo>
                  <a:lnTo>
                    <a:pt x="432" y="282"/>
                  </a:lnTo>
                  <a:lnTo>
                    <a:pt x="438" y="246"/>
                  </a:lnTo>
                  <a:lnTo>
                    <a:pt x="448" y="192"/>
                  </a:lnTo>
                  <a:lnTo>
                    <a:pt x="453" y="150"/>
                  </a:lnTo>
                  <a:lnTo>
                    <a:pt x="458" y="102"/>
                  </a:lnTo>
                  <a:lnTo>
                    <a:pt x="468" y="72"/>
                  </a:lnTo>
                  <a:lnTo>
                    <a:pt x="474" y="60"/>
                  </a:lnTo>
                  <a:lnTo>
                    <a:pt x="479" y="66"/>
                  </a:lnTo>
                  <a:lnTo>
                    <a:pt x="489" y="72"/>
                  </a:lnTo>
                  <a:lnTo>
                    <a:pt x="494" y="66"/>
                  </a:lnTo>
                  <a:lnTo>
                    <a:pt x="499" y="66"/>
                  </a:lnTo>
                  <a:lnTo>
                    <a:pt x="510" y="66"/>
                  </a:lnTo>
                  <a:lnTo>
                    <a:pt x="515" y="60"/>
                  </a:lnTo>
                  <a:lnTo>
                    <a:pt x="520" y="54"/>
                  </a:lnTo>
                  <a:lnTo>
                    <a:pt x="525" y="48"/>
                  </a:lnTo>
                  <a:lnTo>
                    <a:pt x="535" y="36"/>
                  </a:lnTo>
                  <a:lnTo>
                    <a:pt x="540" y="24"/>
                  </a:lnTo>
                  <a:lnTo>
                    <a:pt x="546" y="18"/>
                  </a:lnTo>
                  <a:lnTo>
                    <a:pt x="556" y="24"/>
                  </a:lnTo>
                  <a:lnTo>
                    <a:pt x="561" y="60"/>
                  </a:lnTo>
                  <a:lnTo>
                    <a:pt x="566" y="78"/>
                  </a:lnTo>
                  <a:lnTo>
                    <a:pt x="576" y="84"/>
                  </a:lnTo>
                  <a:lnTo>
                    <a:pt x="582" y="84"/>
                  </a:lnTo>
                  <a:lnTo>
                    <a:pt x="587" y="72"/>
                  </a:lnTo>
                  <a:lnTo>
                    <a:pt x="597" y="42"/>
                  </a:lnTo>
                  <a:lnTo>
                    <a:pt x="602" y="24"/>
                  </a:lnTo>
                  <a:lnTo>
                    <a:pt x="607" y="24"/>
                  </a:lnTo>
                  <a:lnTo>
                    <a:pt x="618" y="24"/>
                  </a:lnTo>
                  <a:lnTo>
                    <a:pt x="623" y="30"/>
                  </a:lnTo>
                  <a:lnTo>
                    <a:pt x="628" y="48"/>
                  </a:lnTo>
                  <a:lnTo>
                    <a:pt x="633" y="72"/>
                  </a:lnTo>
                  <a:lnTo>
                    <a:pt x="643" y="102"/>
                  </a:lnTo>
                  <a:lnTo>
                    <a:pt x="648" y="144"/>
                  </a:lnTo>
                  <a:lnTo>
                    <a:pt x="654" y="186"/>
                  </a:lnTo>
                  <a:lnTo>
                    <a:pt x="664" y="216"/>
                  </a:lnTo>
                  <a:lnTo>
                    <a:pt x="669" y="240"/>
                  </a:lnTo>
                  <a:lnTo>
                    <a:pt x="674" y="252"/>
                  </a:lnTo>
                  <a:lnTo>
                    <a:pt x="684" y="258"/>
                  </a:lnTo>
                  <a:lnTo>
                    <a:pt x="690" y="258"/>
                  </a:lnTo>
                  <a:lnTo>
                    <a:pt x="695" y="258"/>
                  </a:lnTo>
                  <a:lnTo>
                    <a:pt x="705" y="252"/>
                  </a:lnTo>
                  <a:lnTo>
                    <a:pt x="710" y="258"/>
                  </a:lnTo>
                  <a:lnTo>
                    <a:pt x="715" y="258"/>
                  </a:lnTo>
                  <a:lnTo>
                    <a:pt x="720" y="252"/>
                  </a:lnTo>
                  <a:lnTo>
                    <a:pt x="731" y="252"/>
                  </a:lnTo>
                  <a:lnTo>
                    <a:pt x="736" y="252"/>
                  </a:lnTo>
                  <a:lnTo>
                    <a:pt x="741" y="246"/>
                  </a:lnTo>
                  <a:lnTo>
                    <a:pt x="751" y="240"/>
                  </a:lnTo>
                  <a:lnTo>
                    <a:pt x="756" y="228"/>
                  </a:lnTo>
                  <a:lnTo>
                    <a:pt x="762" y="222"/>
                  </a:lnTo>
                  <a:lnTo>
                    <a:pt x="772" y="222"/>
                  </a:lnTo>
                  <a:lnTo>
                    <a:pt x="777" y="228"/>
                  </a:lnTo>
                  <a:lnTo>
                    <a:pt x="782" y="222"/>
                  </a:lnTo>
                  <a:lnTo>
                    <a:pt x="792" y="216"/>
                  </a:lnTo>
                  <a:lnTo>
                    <a:pt x="798" y="174"/>
                  </a:lnTo>
                  <a:lnTo>
                    <a:pt x="803" y="126"/>
                  </a:lnTo>
                  <a:lnTo>
                    <a:pt x="808" y="72"/>
                  </a:lnTo>
                  <a:lnTo>
                    <a:pt x="818" y="36"/>
                  </a:lnTo>
                  <a:lnTo>
                    <a:pt x="823" y="12"/>
                  </a:lnTo>
                  <a:lnTo>
                    <a:pt x="828" y="24"/>
                  </a:lnTo>
                  <a:lnTo>
                    <a:pt x="839" y="48"/>
                  </a:lnTo>
                  <a:lnTo>
                    <a:pt x="844" y="66"/>
                  </a:lnTo>
                  <a:lnTo>
                    <a:pt x="849" y="78"/>
                  </a:lnTo>
                  <a:lnTo>
                    <a:pt x="859" y="96"/>
                  </a:lnTo>
                </a:path>
              </a:pathLst>
            </a:custGeom>
            <a:noFill/>
            <a:ln w="1905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9" name="Freeform 65"/>
            <p:cNvSpPr>
              <a:spLocks/>
            </p:cNvSpPr>
            <p:nvPr/>
          </p:nvSpPr>
          <p:spPr bwMode="auto">
            <a:xfrm>
              <a:off x="7172325" y="752475"/>
              <a:ext cx="1225550" cy="657225"/>
            </a:xfrm>
            <a:custGeom>
              <a:avLst/>
              <a:gdLst/>
              <a:ahLst/>
              <a:cxnLst>
                <a:cxn ang="0">
                  <a:pos x="5" y="126"/>
                </a:cxn>
                <a:cxn ang="0">
                  <a:pos x="21" y="132"/>
                </a:cxn>
                <a:cxn ang="0">
                  <a:pos x="31" y="126"/>
                </a:cxn>
                <a:cxn ang="0">
                  <a:pos x="47" y="114"/>
                </a:cxn>
                <a:cxn ang="0">
                  <a:pos x="57" y="78"/>
                </a:cxn>
                <a:cxn ang="0">
                  <a:pos x="72" y="120"/>
                </a:cxn>
                <a:cxn ang="0">
                  <a:pos x="88" y="192"/>
                </a:cxn>
                <a:cxn ang="0">
                  <a:pos x="98" y="204"/>
                </a:cxn>
                <a:cxn ang="0">
                  <a:pos x="114" y="162"/>
                </a:cxn>
                <a:cxn ang="0">
                  <a:pos x="129" y="126"/>
                </a:cxn>
                <a:cxn ang="0">
                  <a:pos x="139" y="156"/>
                </a:cxn>
                <a:cxn ang="0">
                  <a:pos x="155" y="252"/>
                </a:cxn>
                <a:cxn ang="0">
                  <a:pos x="165" y="366"/>
                </a:cxn>
                <a:cxn ang="0">
                  <a:pos x="180" y="408"/>
                </a:cxn>
                <a:cxn ang="0">
                  <a:pos x="196" y="360"/>
                </a:cxn>
                <a:cxn ang="0">
                  <a:pos x="206" y="270"/>
                </a:cxn>
                <a:cxn ang="0">
                  <a:pos x="222" y="162"/>
                </a:cxn>
                <a:cxn ang="0">
                  <a:pos x="237" y="78"/>
                </a:cxn>
                <a:cxn ang="0">
                  <a:pos x="247" y="54"/>
                </a:cxn>
                <a:cxn ang="0">
                  <a:pos x="263" y="90"/>
                </a:cxn>
                <a:cxn ang="0">
                  <a:pos x="273" y="114"/>
                </a:cxn>
                <a:cxn ang="0">
                  <a:pos x="288" y="150"/>
                </a:cxn>
                <a:cxn ang="0">
                  <a:pos x="304" y="246"/>
                </a:cxn>
                <a:cxn ang="0">
                  <a:pos x="314" y="360"/>
                </a:cxn>
                <a:cxn ang="0">
                  <a:pos x="330" y="414"/>
                </a:cxn>
                <a:cxn ang="0">
                  <a:pos x="340" y="348"/>
                </a:cxn>
                <a:cxn ang="0">
                  <a:pos x="355" y="228"/>
                </a:cxn>
                <a:cxn ang="0">
                  <a:pos x="371" y="132"/>
                </a:cxn>
                <a:cxn ang="0">
                  <a:pos x="381" y="102"/>
                </a:cxn>
                <a:cxn ang="0">
                  <a:pos x="396" y="102"/>
                </a:cxn>
                <a:cxn ang="0">
                  <a:pos x="412" y="84"/>
                </a:cxn>
                <a:cxn ang="0">
                  <a:pos x="422" y="66"/>
                </a:cxn>
                <a:cxn ang="0">
                  <a:pos x="438" y="84"/>
                </a:cxn>
                <a:cxn ang="0">
                  <a:pos x="448" y="78"/>
                </a:cxn>
                <a:cxn ang="0">
                  <a:pos x="463" y="48"/>
                </a:cxn>
                <a:cxn ang="0">
                  <a:pos x="479" y="36"/>
                </a:cxn>
                <a:cxn ang="0">
                  <a:pos x="489" y="48"/>
                </a:cxn>
                <a:cxn ang="0">
                  <a:pos x="504" y="90"/>
                </a:cxn>
                <a:cxn ang="0">
                  <a:pos x="520" y="120"/>
                </a:cxn>
                <a:cxn ang="0">
                  <a:pos x="530" y="126"/>
                </a:cxn>
                <a:cxn ang="0">
                  <a:pos x="546" y="126"/>
                </a:cxn>
                <a:cxn ang="0">
                  <a:pos x="556" y="180"/>
                </a:cxn>
                <a:cxn ang="0">
                  <a:pos x="571" y="264"/>
                </a:cxn>
                <a:cxn ang="0">
                  <a:pos x="587" y="282"/>
                </a:cxn>
                <a:cxn ang="0">
                  <a:pos x="597" y="216"/>
                </a:cxn>
                <a:cxn ang="0">
                  <a:pos x="612" y="126"/>
                </a:cxn>
                <a:cxn ang="0">
                  <a:pos x="623" y="108"/>
                </a:cxn>
                <a:cxn ang="0">
                  <a:pos x="638" y="108"/>
                </a:cxn>
                <a:cxn ang="0">
                  <a:pos x="654" y="84"/>
                </a:cxn>
                <a:cxn ang="0">
                  <a:pos x="664" y="48"/>
                </a:cxn>
                <a:cxn ang="0">
                  <a:pos x="679" y="12"/>
                </a:cxn>
                <a:cxn ang="0">
                  <a:pos x="695" y="0"/>
                </a:cxn>
                <a:cxn ang="0">
                  <a:pos x="705" y="12"/>
                </a:cxn>
                <a:cxn ang="0">
                  <a:pos x="721" y="18"/>
                </a:cxn>
                <a:cxn ang="0">
                  <a:pos x="731" y="24"/>
                </a:cxn>
                <a:cxn ang="0">
                  <a:pos x="746" y="36"/>
                </a:cxn>
                <a:cxn ang="0">
                  <a:pos x="762" y="54"/>
                </a:cxn>
                <a:cxn ang="0">
                  <a:pos x="772" y="66"/>
                </a:cxn>
              </a:cxnLst>
              <a:rect l="0" t="0" r="r" b="b"/>
              <a:pathLst>
                <a:path w="772" h="414">
                  <a:moveTo>
                    <a:pt x="0" y="126"/>
                  </a:moveTo>
                  <a:lnTo>
                    <a:pt x="5" y="126"/>
                  </a:lnTo>
                  <a:lnTo>
                    <a:pt x="11" y="114"/>
                  </a:lnTo>
                  <a:lnTo>
                    <a:pt x="21" y="132"/>
                  </a:lnTo>
                  <a:lnTo>
                    <a:pt x="26" y="132"/>
                  </a:lnTo>
                  <a:lnTo>
                    <a:pt x="31" y="126"/>
                  </a:lnTo>
                  <a:lnTo>
                    <a:pt x="41" y="120"/>
                  </a:lnTo>
                  <a:lnTo>
                    <a:pt x="47" y="114"/>
                  </a:lnTo>
                  <a:lnTo>
                    <a:pt x="52" y="84"/>
                  </a:lnTo>
                  <a:lnTo>
                    <a:pt x="57" y="78"/>
                  </a:lnTo>
                  <a:lnTo>
                    <a:pt x="67" y="90"/>
                  </a:lnTo>
                  <a:lnTo>
                    <a:pt x="72" y="120"/>
                  </a:lnTo>
                  <a:lnTo>
                    <a:pt x="78" y="156"/>
                  </a:lnTo>
                  <a:lnTo>
                    <a:pt x="88" y="192"/>
                  </a:lnTo>
                  <a:lnTo>
                    <a:pt x="93" y="216"/>
                  </a:lnTo>
                  <a:lnTo>
                    <a:pt x="98" y="204"/>
                  </a:lnTo>
                  <a:lnTo>
                    <a:pt x="108" y="186"/>
                  </a:lnTo>
                  <a:lnTo>
                    <a:pt x="114" y="162"/>
                  </a:lnTo>
                  <a:lnTo>
                    <a:pt x="119" y="138"/>
                  </a:lnTo>
                  <a:lnTo>
                    <a:pt x="129" y="126"/>
                  </a:lnTo>
                  <a:lnTo>
                    <a:pt x="134" y="132"/>
                  </a:lnTo>
                  <a:lnTo>
                    <a:pt x="139" y="156"/>
                  </a:lnTo>
                  <a:lnTo>
                    <a:pt x="144" y="198"/>
                  </a:lnTo>
                  <a:lnTo>
                    <a:pt x="155" y="252"/>
                  </a:lnTo>
                  <a:lnTo>
                    <a:pt x="160" y="306"/>
                  </a:lnTo>
                  <a:lnTo>
                    <a:pt x="165" y="366"/>
                  </a:lnTo>
                  <a:lnTo>
                    <a:pt x="175" y="402"/>
                  </a:lnTo>
                  <a:lnTo>
                    <a:pt x="180" y="408"/>
                  </a:lnTo>
                  <a:lnTo>
                    <a:pt x="186" y="396"/>
                  </a:lnTo>
                  <a:lnTo>
                    <a:pt x="196" y="360"/>
                  </a:lnTo>
                  <a:lnTo>
                    <a:pt x="201" y="324"/>
                  </a:lnTo>
                  <a:lnTo>
                    <a:pt x="206" y="270"/>
                  </a:lnTo>
                  <a:lnTo>
                    <a:pt x="216" y="210"/>
                  </a:lnTo>
                  <a:lnTo>
                    <a:pt x="222" y="162"/>
                  </a:lnTo>
                  <a:lnTo>
                    <a:pt x="227" y="114"/>
                  </a:lnTo>
                  <a:lnTo>
                    <a:pt x="237" y="78"/>
                  </a:lnTo>
                  <a:lnTo>
                    <a:pt x="242" y="54"/>
                  </a:lnTo>
                  <a:lnTo>
                    <a:pt x="247" y="54"/>
                  </a:lnTo>
                  <a:lnTo>
                    <a:pt x="252" y="66"/>
                  </a:lnTo>
                  <a:lnTo>
                    <a:pt x="263" y="90"/>
                  </a:lnTo>
                  <a:lnTo>
                    <a:pt x="268" y="102"/>
                  </a:lnTo>
                  <a:lnTo>
                    <a:pt x="273" y="114"/>
                  </a:lnTo>
                  <a:lnTo>
                    <a:pt x="283" y="132"/>
                  </a:lnTo>
                  <a:lnTo>
                    <a:pt x="288" y="150"/>
                  </a:lnTo>
                  <a:lnTo>
                    <a:pt x="294" y="192"/>
                  </a:lnTo>
                  <a:lnTo>
                    <a:pt x="304" y="246"/>
                  </a:lnTo>
                  <a:lnTo>
                    <a:pt x="309" y="300"/>
                  </a:lnTo>
                  <a:lnTo>
                    <a:pt x="314" y="360"/>
                  </a:lnTo>
                  <a:lnTo>
                    <a:pt x="324" y="402"/>
                  </a:lnTo>
                  <a:lnTo>
                    <a:pt x="330" y="414"/>
                  </a:lnTo>
                  <a:lnTo>
                    <a:pt x="335" y="390"/>
                  </a:lnTo>
                  <a:lnTo>
                    <a:pt x="340" y="348"/>
                  </a:lnTo>
                  <a:lnTo>
                    <a:pt x="350" y="288"/>
                  </a:lnTo>
                  <a:lnTo>
                    <a:pt x="355" y="228"/>
                  </a:lnTo>
                  <a:lnTo>
                    <a:pt x="360" y="168"/>
                  </a:lnTo>
                  <a:lnTo>
                    <a:pt x="371" y="132"/>
                  </a:lnTo>
                  <a:lnTo>
                    <a:pt x="376" y="114"/>
                  </a:lnTo>
                  <a:lnTo>
                    <a:pt x="381" y="102"/>
                  </a:lnTo>
                  <a:lnTo>
                    <a:pt x="391" y="102"/>
                  </a:lnTo>
                  <a:lnTo>
                    <a:pt x="396" y="102"/>
                  </a:lnTo>
                  <a:lnTo>
                    <a:pt x="402" y="96"/>
                  </a:lnTo>
                  <a:lnTo>
                    <a:pt x="412" y="84"/>
                  </a:lnTo>
                  <a:lnTo>
                    <a:pt x="417" y="78"/>
                  </a:lnTo>
                  <a:lnTo>
                    <a:pt x="422" y="66"/>
                  </a:lnTo>
                  <a:lnTo>
                    <a:pt x="432" y="84"/>
                  </a:lnTo>
                  <a:lnTo>
                    <a:pt x="438" y="84"/>
                  </a:lnTo>
                  <a:lnTo>
                    <a:pt x="443" y="84"/>
                  </a:lnTo>
                  <a:lnTo>
                    <a:pt x="448" y="78"/>
                  </a:lnTo>
                  <a:lnTo>
                    <a:pt x="458" y="72"/>
                  </a:lnTo>
                  <a:lnTo>
                    <a:pt x="463" y="48"/>
                  </a:lnTo>
                  <a:lnTo>
                    <a:pt x="468" y="36"/>
                  </a:lnTo>
                  <a:lnTo>
                    <a:pt x="479" y="36"/>
                  </a:lnTo>
                  <a:lnTo>
                    <a:pt x="484" y="42"/>
                  </a:lnTo>
                  <a:lnTo>
                    <a:pt x="489" y="48"/>
                  </a:lnTo>
                  <a:lnTo>
                    <a:pt x="499" y="66"/>
                  </a:lnTo>
                  <a:lnTo>
                    <a:pt x="504" y="90"/>
                  </a:lnTo>
                  <a:lnTo>
                    <a:pt x="510" y="108"/>
                  </a:lnTo>
                  <a:lnTo>
                    <a:pt x="520" y="120"/>
                  </a:lnTo>
                  <a:lnTo>
                    <a:pt x="525" y="126"/>
                  </a:lnTo>
                  <a:lnTo>
                    <a:pt x="530" y="126"/>
                  </a:lnTo>
                  <a:lnTo>
                    <a:pt x="535" y="126"/>
                  </a:lnTo>
                  <a:lnTo>
                    <a:pt x="546" y="126"/>
                  </a:lnTo>
                  <a:lnTo>
                    <a:pt x="551" y="144"/>
                  </a:lnTo>
                  <a:lnTo>
                    <a:pt x="556" y="180"/>
                  </a:lnTo>
                  <a:lnTo>
                    <a:pt x="566" y="216"/>
                  </a:lnTo>
                  <a:lnTo>
                    <a:pt x="571" y="264"/>
                  </a:lnTo>
                  <a:lnTo>
                    <a:pt x="576" y="294"/>
                  </a:lnTo>
                  <a:lnTo>
                    <a:pt x="587" y="282"/>
                  </a:lnTo>
                  <a:lnTo>
                    <a:pt x="592" y="252"/>
                  </a:lnTo>
                  <a:lnTo>
                    <a:pt x="597" y="216"/>
                  </a:lnTo>
                  <a:lnTo>
                    <a:pt x="607" y="168"/>
                  </a:lnTo>
                  <a:lnTo>
                    <a:pt x="612" y="126"/>
                  </a:lnTo>
                  <a:lnTo>
                    <a:pt x="618" y="114"/>
                  </a:lnTo>
                  <a:lnTo>
                    <a:pt x="623" y="108"/>
                  </a:lnTo>
                  <a:lnTo>
                    <a:pt x="633" y="108"/>
                  </a:lnTo>
                  <a:lnTo>
                    <a:pt x="638" y="108"/>
                  </a:lnTo>
                  <a:lnTo>
                    <a:pt x="643" y="102"/>
                  </a:lnTo>
                  <a:lnTo>
                    <a:pt x="654" y="84"/>
                  </a:lnTo>
                  <a:lnTo>
                    <a:pt x="659" y="72"/>
                  </a:lnTo>
                  <a:lnTo>
                    <a:pt x="664" y="48"/>
                  </a:lnTo>
                  <a:lnTo>
                    <a:pt x="674" y="24"/>
                  </a:lnTo>
                  <a:lnTo>
                    <a:pt x="679" y="12"/>
                  </a:lnTo>
                  <a:lnTo>
                    <a:pt x="685" y="6"/>
                  </a:lnTo>
                  <a:lnTo>
                    <a:pt x="695" y="0"/>
                  </a:lnTo>
                  <a:lnTo>
                    <a:pt x="700" y="6"/>
                  </a:lnTo>
                  <a:lnTo>
                    <a:pt x="705" y="12"/>
                  </a:lnTo>
                  <a:lnTo>
                    <a:pt x="715" y="12"/>
                  </a:lnTo>
                  <a:lnTo>
                    <a:pt x="721" y="18"/>
                  </a:lnTo>
                  <a:lnTo>
                    <a:pt x="726" y="18"/>
                  </a:lnTo>
                  <a:lnTo>
                    <a:pt x="731" y="24"/>
                  </a:lnTo>
                  <a:lnTo>
                    <a:pt x="741" y="30"/>
                  </a:lnTo>
                  <a:lnTo>
                    <a:pt x="746" y="36"/>
                  </a:lnTo>
                  <a:lnTo>
                    <a:pt x="751" y="42"/>
                  </a:lnTo>
                  <a:lnTo>
                    <a:pt x="762" y="54"/>
                  </a:lnTo>
                  <a:lnTo>
                    <a:pt x="767" y="60"/>
                  </a:lnTo>
                  <a:lnTo>
                    <a:pt x="772" y="66"/>
                  </a:lnTo>
                </a:path>
              </a:pathLst>
            </a:custGeom>
            <a:noFill/>
            <a:ln w="1905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096" name="Line 72"/>
          <p:cNvSpPr>
            <a:spLocks noChangeShapeType="1"/>
          </p:cNvSpPr>
          <p:nvPr/>
        </p:nvSpPr>
        <p:spPr bwMode="auto">
          <a:xfrm>
            <a:off x="422696" y="6687726"/>
            <a:ext cx="11573036" cy="135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9" name="Line 75"/>
          <p:cNvSpPr>
            <a:spLocks noChangeShapeType="1"/>
          </p:cNvSpPr>
          <p:nvPr/>
        </p:nvSpPr>
        <p:spPr bwMode="auto">
          <a:xfrm>
            <a:off x="422696" y="6687726"/>
            <a:ext cx="11573036" cy="135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1" name="Line 77"/>
          <p:cNvSpPr>
            <a:spLocks noChangeShapeType="1"/>
          </p:cNvSpPr>
          <p:nvPr/>
        </p:nvSpPr>
        <p:spPr bwMode="auto">
          <a:xfrm flipV="1">
            <a:off x="422696" y="6598534"/>
            <a:ext cx="2117" cy="8919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3" name="Rectangle 79"/>
          <p:cNvSpPr>
            <a:spLocks noChangeArrowheads="1"/>
          </p:cNvSpPr>
          <p:nvPr/>
        </p:nvSpPr>
        <p:spPr bwMode="auto">
          <a:xfrm>
            <a:off x="388838" y="6712050"/>
            <a:ext cx="70532"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pitchFamily="34" charset="0"/>
                <a:cs typeface="Arial" pitchFamily="34" charset="0"/>
              </a:rPr>
              <a:t>0</a:t>
            </a:r>
            <a:endParaRPr lang="en-US">
              <a:latin typeface="Arial" pitchFamily="34" charset="0"/>
              <a:cs typeface="Arial" pitchFamily="34" charset="0"/>
            </a:endParaRPr>
          </a:p>
        </p:txBody>
      </p:sp>
      <p:sp>
        <p:nvSpPr>
          <p:cNvPr id="1104" name="Line 80"/>
          <p:cNvSpPr>
            <a:spLocks noChangeShapeType="1"/>
          </p:cNvSpPr>
          <p:nvPr/>
        </p:nvSpPr>
        <p:spPr bwMode="auto">
          <a:xfrm flipV="1">
            <a:off x="1868002" y="6598534"/>
            <a:ext cx="2117" cy="8919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6" name="Rectangle 82"/>
          <p:cNvSpPr>
            <a:spLocks noChangeArrowheads="1"/>
          </p:cNvSpPr>
          <p:nvPr/>
        </p:nvSpPr>
        <p:spPr bwMode="auto">
          <a:xfrm>
            <a:off x="1757964" y="6712051"/>
            <a:ext cx="21159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pitchFamily="34" charset="0"/>
                <a:cs typeface="Arial" pitchFamily="34" charset="0"/>
              </a:rPr>
              <a:t>100</a:t>
            </a:r>
            <a:endParaRPr lang="en-US">
              <a:latin typeface="Arial" pitchFamily="34" charset="0"/>
              <a:cs typeface="Arial" pitchFamily="34" charset="0"/>
            </a:endParaRPr>
          </a:p>
        </p:txBody>
      </p:sp>
      <p:sp>
        <p:nvSpPr>
          <p:cNvPr id="1107" name="Line 83"/>
          <p:cNvSpPr>
            <a:spLocks noChangeShapeType="1"/>
          </p:cNvSpPr>
          <p:nvPr/>
        </p:nvSpPr>
        <p:spPr bwMode="auto">
          <a:xfrm flipV="1">
            <a:off x="3315425" y="6598534"/>
            <a:ext cx="2117" cy="8919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9" name="Rectangle 85"/>
          <p:cNvSpPr>
            <a:spLocks noChangeArrowheads="1"/>
          </p:cNvSpPr>
          <p:nvPr/>
        </p:nvSpPr>
        <p:spPr bwMode="auto">
          <a:xfrm>
            <a:off x="3205387" y="6712050"/>
            <a:ext cx="21159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pitchFamily="34" charset="0"/>
                <a:cs typeface="Arial" pitchFamily="34" charset="0"/>
              </a:rPr>
              <a:t>200</a:t>
            </a:r>
            <a:endParaRPr lang="en-US">
              <a:latin typeface="Arial" pitchFamily="34" charset="0"/>
              <a:cs typeface="Arial" pitchFamily="34" charset="0"/>
            </a:endParaRPr>
          </a:p>
        </p:txBody>
      </p:sp>
      <p:sp>
        <p:nvSpPr>
          <p:cNvPr id="1110" name="Line 86"/>
          <p:cNvSpPr>
            <a:spLocks noChangeShapeType="1"/>
          </p:cNvSpPr>
          <p:nvPr/>
        </p:nvSpPr>
        <p:spPr bwMode="auto">
          <a:xfrm flipV="1">
            <a:off x="4762848" y="6598534"/>
            <a:ext cx="2117" cy="8919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2" name="Rectangle 88"/>
          <p:cNvSpPr>
            <a:spLocks noChangeArrowheads="1"/>
          </p:cNvSpPr>
          <p:nvPr/>
        </p:nvSpPr>
        <p:spPr bwMode="auto">
          <a:xfrm>
            <a:off x="4650694" y="6712050"/>
            <a:ext cx="21159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pitchFamily="34" charset="0"/>
                <a:cs typeface="Arial" pitchFamily="34" charset="0"/>
              </a:rPr>
              <a:t>300</a:t>
            </a:r>
            <a:endParaRPr lang="en-US">
              <a:latin typeface="Arial" pitchFamily="34" charset="0"/>
              <a:cs typeface="Arial" pitchFamily="34" charset="0"/>
            </a:endParaRPr>
          </a:p>
        </p:txBody>
      </p:sp>
      <p:sp>
        <p:nvSpPr>
          <p:cNvPr id="1113" name="Line 89"/>
          <p:cNvSpPr>
            <a:spLocks noChangeShapeType="1"/>
          </p:cNvSpPr>
          <p:nvPr/>
        </p:nvSpPr>
        <p:spPr bwMode="auto">
          <a:xfrm flipV="1">
            <a:off x="6208155" y="6598534"/>
            <a:ext cx="2117" cy="8919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5" name="Rectangle 91"/>
          <p:cNvSpPr>
            <a:spLocks noChangeArrowheads="1"/>
          </p:cNvSpPr>
          <p:nvPr/>
        </p:nvSpPr>
        <p:spPr bwMode="auto">
          <a:xfrm>
            <a:off x="6098117" y="6712050"/>
            <a:ext cx="21159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pitchFamily="34" charset="0"/>
                <a:cs typeface="Arial" pitchFamily="34" charset="0"/>
              </a:rPr>
              <a:t>400</a:t>
            </a:r>
            <a:endParaRPr lang="en-US">
              <a:latin typeface="Arial" pitchFamily="34" charset="0"/>
              <a:cs typeface="Arial" pitchFamily="34" charset="0"/>
            </a:endParaRPr>
          </a:p>
        </p:txBody>
      </p:sp>
      <p:sp>
        <p:nvSpPr>
          <p:cNvPr id="1116" name="Line 92"/>
          <p:cNvSpPr>
            <a:spLocks noChangeShapeType="1"/>
          </p:cNvSpPr>
          <p:nvPr/>
        </p:nvSpPr>
        <p:spPr bwMode="auto">
          <a:xfrm flipV="1">
            <a:off x="7655578" y="6598534"/>
            <a:ext cx="2117" cy="8919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8" name="Rectangle 94"/>
          <p:cNvSpPr>
            <a:spLocks noChangeArrowheads="1"/>
          </p:cNvSpPr>
          <p:nvPr/>
        </p:nvSpPr>
        <p:spPr bwMode="auto">
          <a:xfrm>
            <a:off x="7545540" y="6712050"/>
            <a:ext cx="21159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pitchFamily="34" charset="0"/>
                <a:cs typeface="Arial" pitchFamily="34" charset="0"/>
              </a:rPr>
              <a:t>500</a:t>
            </a:r>
            <a:endParaRPr lang="en-US">
              <a:latin typeface="Arial" pitchFamily="34" charset="0"/>
              <a:cs typeface="Arial" pitchFamily="34" charset="0"/>
            </a:endParaRPr>
          </a:p>
        </p:txBody>
      </p:sp>
      <p:sp>
        <p:nvSpPr>
          <p:cNvPr id="1119" name="Line 95"/>
          <p:cNvSpPr>
            <a:spLocks noChangeShapeType="1"/>
          </p:cNvSpPr>
          <p:nvPr/>
        </p:nvSpPr>
        <p:spPr bwMode="auto">
          <a:xfrm flipV="1">
            <a:off x="9103001" y="6598534"/>
            <a:ext cx="2117" cy="8919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1" name="Rectangle 97"/>
          <p:cNvSpPr>
            <a:spLocks noChangeArrowheads="1"/>
          </p:cNvSpPr>
          <p:nvPr/>
        </p:nvSpPr>
        <p:spPr bwMode="auto">
          <a:xfrm>
            <a:off x="8990847" y="6712050"/>
            <a:ext cx="21159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pitchFamily="34" charset="0"/>
                <a:cs typeface="Arial" pitchFamily="34" charset="0"/>
              </a:rPr>
              <a:t>600</a:t>
            </a:r>
            <a:endParaRPr lang="en-US">
              <a:latin typeface="Arial" pitchFamily="34" charset="0"/>
              <a:cs typeface="Arial" pitchFamily="34" charset="0"/>
            </a:endParaRPr>
          </a:p>
        </p:txBody>
      </p:sp>
      <p:sp>
        <p:nvSpPr>
          <p:cNvPr id="1122" name="Line 98"/>
          <p:cNvSpPr>
            <a:spLocks noChangeShapeType="1"/>
          </p:cNvSpPr>
          <p:nvPr/>
        </p:nvSpPr>
        <p:spPr bwMode="auto">
          <a:xfrm flipV="1">
            <a:off x="10548308" y="6598534"/>
            <a:ext cx="2117" cy="8919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4" name="Rectangle 100"/>
          <p:cNvSpPr>
            <a:spLocks noChangeArrowheads="1"/>
          </p:cNvSpPr>
          <p:nvPr/>
        </p:nvSpPr>
        <p:spPr bwMode="auto">
          <a:xfrm>
            <a:off x="10438270" y="6712050"/>
            <a:ext cx="21159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pitchFamily="34" charset="0"/>
                <a:cs typeface="Arial" pitchFamily="34" charset="0"/>
              </a:rPr>
              <a:t>700</a:t>
            </a:r>
            <a:endParaRPr lang="en-US">
              <a:latin typeface="Arial" pitchFamily="34" charset="0"/>
              <a:cs typeface="Arial" pitchFamily="34" charset="0"/>
            </a:endParaRPr>
          </a:p>
        </p:txBody>
      </p:sp>
      <p:sp>
        <p:nvSpPr>
          <p:cNvPr id="1125" name="Line 101"/>
          <p:cNvSpPr>
            <a:spLocks noChangeShapeType="1"/>
          </p:cNvSpPr>
          <p:nvPr/>
        </p:nvSpPr>
        <p:spPr bwMode="auto">
          <a:xfrm flipV="1">
            <a:off x="11995730" y="6598534"/>
            <a:ext cx="2117" cy="8919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 name="Rectangle 103"/>
          <p:cNvSpPr>
            <a:spLocks noChangeArrowheads="1"/>
          </p:cNvSpPr>
          <p:nvPr/>
        </p:nvSpPr>
        <p:spPr bwMode="auto">
          <a:xfrm>
            <a:off x="11885692" y="6712050"/>
            <a:ext cx="211596"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Helvetica" pitchFamily="34" charset="0"/>
                <a:cs typeface="Arial" pitchFamily="34" charset="0"/>
              </a:rPr>
              <a:t>800</a:t>
            </a:r>
            <a:endParaRPr lang="en-US">
              <a:latin typeface="Arial" pitchFamily="34" charset="0"/>
              <a:cs typeface="Arial" pitchFamily="34" charset="0"/>
            </a:endParaRPr>
          </a:p>
        </p:txBody>
      </p:sp>
      <p:sp>
        <p:nvSpPr>
          <p:cNvPr id="1128" name="Line 104"/>
          <p:cNvSpPr>
            <a:spLocks noChangeShapeType="1"/>
          </p:cNvSpPr>
          <p:nvPr/>
        </p:nvSpPr>
        <p:spPr bwMode="auto">
          <a:xfrm>
            <a:off x="422696" y="6687726"/>
            <a:ext cx="110038" cy="135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9" name="Line 105"/>
          <p:cNvSpPr>
            <a:spLocks noChangeShapeType="1"/>
          </p:cNvSpPr>
          <p:nvPr/>
        </p:nvSpPr>
        <p:spPr bwMode="auto">
          <a:xfrm flipH="1">
            <a:off x="11875113" y="6687726"/>
            <a:ext cx="120619" cy="135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1" name="Line 117"/>
          <p:cNvSpPr>
            <a:spLocks noChangeShapeType="1"/>
          </p:cNvSpPr>
          <p:nvPr/>
        </p:nvSpPr>
        <p:spPr bwMode="auto">
          <a:xfrm>
            <a:off x="422696" y="6687726"/>
            <a:ext cx="11573036" cy="135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 name="Group 138"/>
          <p:cNvGrpSpPr/>
          <p:nvPr/>
        </p:nvGrpSpPr>
        <p:grpSpPr>
          <a:xfrm>
            <a:off x="433276" y="5649862"/>
            <a:ext cx="10845092" cy="689206"/>
            <a:chOff x="323850" y="2343150"/>
            <a:chExt cx="8135938" cy="809625"/>
          </a:xfrm>
        </p:grpSpPr>
        <p:sp>
          <p:nvSpPr>
            <p:cNvPr id="1144" name="Freeform 120"/>
            <p:cNvSpPr>
              <a:spLocks/>
            </p:cNvSpPr>
            <p:nvPr/>
          </p:nvSpPr>
          <p:spPr bwMode="auto">
            <a:xfrm>
              <a:off x="323850" y="2400300"/>
              <a:ext cx="1374775" cy="390525"/>
            </a:xfrm>
            <a:custGeom>
              <a:avLst/>
              <a:gdLst/>
              <a:ahLst/>
              <a:cxnLst>
                <a:cxn ang="0">
                  <a:pos x="10" y="66"/>
                </a:cxn>
                <a:cxn ang="0">
                  <a:pos x="31" y="72"/>
                </a:cxn>
                <a:cxn ang="0">
                  <a:pos x="52" y="84"/>
                </a:cxn>
                <a:cxn ang="0">
                  <a:pos x="73" y="78"/>
                </a:cxn>
                <a:cxn ang="0">
                  <a:pos x="94" y="42"/>
                </a:cxn>
                <a:cxn ang="0">
                  <a:pos x="115" y="84"/>
                </a:cxn>
                <a:cxn ang="0">
                  <a:pos x="135" y="138"/>
                </a:cxn>
                <a:cxn ang="0">
                  <a:pos x="156" y="174"/>
                </a:cxn>
                <a:cxn ang="0">
                  <a:pos x="177" y="216"/>
                </a:cxn>
                <a:cxn ang="0">
                  <a:pos x="198" y="234"/>
                </a:cxn>
                <a:cxn ang="0">
                  <a:pos x="219" y="246"/>
                </a:cxn>
                <a:cxn ang="0">
                  <a:pos x="240" y="246"/>
                </a:cxn>
                <a:cxn ang="0">
                  <a:pos x="261" y="246"/>
                </a:cxn>
                <a:cxn ang="0">
                  <a:pos x="282" y="246"/>
                </a:cxn>
                <a:cxn ang="0">
                  <a:pos x="297" y="246"/>
                </a:cxn>
                <a:cxn ang="0">
                  <a:pos x="318" y="240"/>
                </a:cxn>
                <a:cxn ang="0">
                  <a:pos x="339" y="240"/>
                </a:cxn>
                <a:cxn ang="0">
                  <a:pos x="360" y="240"/>
                </a:cxn>
                <a:cxn ang="0">
                  <a:pos x="381" y="234"/>
                </a:cxn>
                <a:cxn ang="0">
                  <a:pos x="402" y="240"/>
                </a:cxn>
                <a:cxn ang="0">
                  <a:pos x="422" y="240"/>
                </a:cxn>
                <a:cxn ang="0">
                  <a:pos x="443" y="246"/>
                </a:cxn>
                <a:cxn ang="0">
                  <a:pos x="464" y="240"/>
                </a:cxn>
                <a:cxn ang="0">
                  <a:pos x="485" y="246"/>
                </a:cxn>
                <a:cxn ang="0">
                  <a:pos x="506" y="240"/>
                </a:cxn>
                <a:cxn ang="0">
                  <a:pos x="527" y="240"/>
                </a:cxn>
                <a:cxn ang="0">
                  <a:pos x="548" y="246"/>
                </a:cxn>
                <a:cxn ang="0">
                  <a:pos x="569" y="240"/>
                </a:cxn>
                <a:cxn ang="0">
                  <a:pos x="584" y="222"/>
                </a:cxn>
                <a:cxn ang="0">
                  <a:pos x="605" y="168"/>
                </a:cxn>
                <a:cxn ang="0">
                  <a:pos x="626" y="120"/>
                </a:cxn>
                <a:cxn ang="0">
                  <a:pos x="647" y="78"/>
                </a:cxn>
                <a:cxn ang="0">
                  <a:pos x="668" y="42"/>
                </a:cxn>
                <a:cxn ang="0">
                  <a:pos x="689" y="66"/>
                </a:cxn>
                <a:cxn ang="0">
                  <a:pos x="710" y="78"/>
                </a:cxn>
                <a:cxn ang="0">
                  <a:pos x="730" y="30"/>
                </a:cxn>
                <a:cxn ang="0">
                  <a:pos x="751" y="0"/>
                </a:cxn>
                <a:cxn ang="0">
                  <a:pos x="772" y="48"/>
                </a:cxn>
                <a:cxn ang="0">
                  <a:pos x="793" y="126"/>
                </a:cxn>
                <a:cxn ang="0">
                  <a:pos x="814" y="144"/>
                </a:cxn>
                <a:cxn ang="0">
                  <a:pos x="835" y="120"/>
                </a:cxn>
                <a:cxn ang="0">
                  <a:pos x="856" y="90"/>
                </a:cxn>
              </a:cxnLst>
              <a:rect l="0" t="0" r="r" b="b"/>
              <a:pathLst>
                <a:path w="866" h="246">
                  <a:moveTo>
                    <a:pt x="0" y="66"/>
                  </a:moveTo>
                  <a:lnTo>
                    <a:pt x="5" y="66"/>
                  </a:lnTo>
                  <a:lnTo>
                    <a:pt x="10" y="66"/>
                  </a:lnTo>
                  <a:lnTo>
                    <a:pt x="21" y="72"/>
                  </a:lnTo>
                  <a:lnTo>
                    <a:pt x="26" y="78"/>
                  </a:lnTo>
                  <a:lnTo>
                    <a:pt x="31" y="72"/>
                  </a:lnTo>
                  <a:lnTo>
                    <a:pt x="42" y="72"/>
                  </a:lnTo>
                  <a:lnTo>
                    <a:pt x="47" y="78"/>
                  </a:lnTo>
                  <a:lnTo>
                    <a:pt x="52" y="84"/>
                  </a:lnTo>
                  <a:lnTo>
                    <a:pt x="62" y="84"/>
                  </a:lnTo>
                  <a:lnTo>
                    <a:pt x="68" y="84"/>
                  </a:lnTo>
                  <a:lnTo>
                    <a:pt x="73" y="78"/>
                  </a:lnTo>
                  <a:lnTo>
                    <a:pt x="83" y="72"/>
                  </a:lnTo>
                  <a:lnTo>
                    <a:pt x="88" y="60"/>
                  </a:lnTo>
                  <a:lnTo>
                    <a:pt x="94" y="42"/>
                  </a:lnTo>
                  <a:lnTo>
                    <a:pt x="99" y="42"/>
                  </a:lnTo>
                  <a:lnTo>
                    <a:pt x="109" y="60"/>
                  </a:lnTo>
                  <a:lnTo>
                    <a:pt x="115" y="84"/>
                  </a:lnTo>
                  <a:lnTo>
                    <a:pt x="120" y="102"/>
                  </a:lnTo>
                  <a:lnTo>
                    <a:pt x="130" y="120"/>
                  </a:lnTo>
                  <a:lnTo>
                    <a:pt x="135" y="138"/>
                  </a:lnTo>
                  <a:lnTo>
                    <a:pt x="141" y="144"/>
                  </a:lnTo>
                  <a:lnTo>
                    <a:pt x="151" y="156"/>
                  </a:lnTo>
                  <a:lnTo>
                    <a:pt x="156" y="174"/>
                  </a:lnTo>
                  <a:lnTo>
                    <a:pt x="162" y="198"/>
                  </a:lnTo>
                  <a:lnTo>
                    <a:pt x="172" y="210"/>
                  </a:lnTo>
                  <a:lnTo>
                    <a:pt x="177" y="216"/>
                  </a:lnTo>
                  <a:lnTo>
                    <a:pt x="182" y="222"/>
                  </a:lnTo>
                  <a:lnTo>
                    <a:pt x="188" y="228"/>
                  </a:lnTo>
                  <a:lnTo>
                    <a:pt x="198" y="234"/>
                  </a:lnTo>
                  <a:lnTo>
                    <a:pt x="203" y="240"/>
                  </a:lnTo>
                  <a:lnTo>
                    <a:pt x="209" y="246"/>
                  </a:lnTo>
                  <a:lnTo>
                    <a:pt x="219" y="246"/>
                  </a:lnTo>
                  <a:lnTo>
                    <a:pt x="224" y="246"/>
                  </a:lnTo>
                  <a:lnTo>
                    <a:pt x="229" y="246"/>
                  </a:lnTo>
                  <a:lnTo>
                    <a:pt x="240" y="246"/>
                  </a:lnTo>
                  <a:lnTo>
                    <a:pt x="245" y="246"/>
                  </a:lnTo>
                  <a:lnTo>
                    <a:pt x="250" y="246"/>
                  </a:lnTo>
                  <a:lnTo>
                    <a:pt x="261" y="246"/>
                  </a:lnTo>
                  <a:lnTo>
                    <a:pt x="266" y="246"/>
                  </a:lnTo>
                  <a:lnTo>
                    <a:pt x="271" y="246"/>
                  </a:lnTo>
                  <a:lnTo>
                    <a:pt x="282" y="246"/>
                  </a:lnTo>
                  <a:lnTo>
                    <a:pt x="287" y="246"/>
                  </a:lnTo>
                  <a:lnTo>
                    <a:pt x="292" y="246"/>
                  </a:lnTo>
                  <a:lnTo>
                    <a:pt x="297" y="246"/>
                  </a:lnTo>
                  <a:lnTo>
                    <a:pt x="308" y="246"/>
                  </a:lnTo>
                  <a:lnTo>
                    <a:pt x="313" y="240"/>
                  </a:lnTo>
                  <a:lnTo>
                    <a:pt x="318" y="240"/>
                  </a:lnTo>
                  <a:lnTo>
                    <a:pt x="329" y="240"/>
                  </a:lnTo>
                  <a:lnTo>
                    <a:pt x="334" y="240"/>
                  </a:lnTo>
                  <a:lnTo>
                    <a:pt x="339" y="240"/>
                  </a:lnTo>
                  <a:lnTo>
                    <a:pt x="349" y="240"/>
                  </a:lnTo>
                  <a:lnTo>
                    <a:pt x="355" y="240"/>
                  </a:lnTo>
                  <a:lnTo>
                    <a:pt x="360" y="240"/>
                  </a:lnTo>
                  <a:lnTo>
                    <a:pt x="370" y="240"/>
                  </a:lnTo>
                  <a:lnTo>
                    <a:pt x="376" y="234"/>
                  </a:lnTo>
                  <a:lnTo>
                    <a:pt x="381" y="234"/>
                  </a:lnTo>
                  <a:lnTo>
                    <a:pt x="386" y="234"/>
                  </a:lnTo>
                  <a:lnTo>
                    <a:pt x="396" y="240"/>
                  </a:lnTo>
                  <a:lnTo>
                    <a:pt x="402" y="240"/>
                  </a:lnTo>
                  <a:lnTo>
                    <a:pt x="407" y="240"/>
                  </a:lnTo>
                  <a:lnTo>
                    <a:pt x="417" y="240"/>
                  </a:lnTo>
                  <a:lnTo>
                    <a:pt x="422" y="240"/>
                  </a:lnTo>
                  <a:lnTo>
                    <a:pt x="428" y="240"/>
                  </a:lnTo>
                  <a:lnTo>
                    <a:pt x="438" y="246"/>
                  </a:lnTo>
                  <a:lnTo>
                    <a:pt x="443" y="246"/>
                  </a:lnTo>
                  <a:lnTo>
                    <a:pt x="449" y="240"/>
                  </a:lnTo>
                  <a:lnTo>
                    <a:pt x="459" y="240"/>
                  </a:lnTo>
                  <a:lnTo>
                    <a:pt x="464" y="240"/>
                  </a:lnTo>
                  <a:lnTo>
                    <a:pt x="469" y="240"/>
                  </a:lnTo>
                  <a:lnTo>
                    <a:pt x="480" y="240"/>
                  </a:lnTo>
                  <a:lnTo>
                    <a:pt x="485" y="246"/>
                  </a:lnTo>
                  <a:lnTo>
                    <a:pt x="490" y="240"/>
                  </a:lnTo>
                  <a:lnTo>
                    <a:pt x="496" y="246"/>
                  </a:lnTo>
                  <a:lnTo>
                    <a:pt x="506" y="240"/>
                  </a:lnTo>
                  <a:lnTo>
                    <a:pt x="511" y="240"/>
                  </a:lnTo>
                  <a:lnTo>
                    <a:pt x="516" y="240"/>
                  </a:lnTo>
                  <a:lnTo>
                    <a:pt x="527" y="240"/>
                  </a:lnTo>
                  <a:lnTo>
                    <a:pt x="532" y="240"/>
                  </a:lnTo>
                  <a:lnTo>
                    <a:pt x="537" y="246"/>
                  </a:lnTo>
                  <a:lnTo>
                    <a:pt x="548" y="246"/>
                  </a:lnTo>
                  <a:lnTo>
                    <a:pt x="553" y="246"/>
                  </a:lnTo>
                  <a:lnTo>
                    <a:pt x="558" y="246"/>
                  </a:lnTo>
                  <a:lnTo>
                    <a:pt x="569" y="240"/>
                  </a:lnTo>
                  <a:lnTo>
                    <a:pt x="574" y="240"/>
                  </a:lnTo>
                  <a:lnTo>
                    <a:pt x="579" y="228"/>
                  </a:lnTo>
                  <a:lnTo>
                    <a:pt x="584" y="222"/>
                  </a:lnTo>
                  <a:lnTo>
                    <a:pt x="595" y="210"/>
                  </a:lnTo>
                  <a:lnTo>
                    <a:pt x="600" y="192"/>
                  </a:lnTo>
                  <a:lnTo>
                    <a:pt x="605" y="168"/>
                  </a:lnTo>
                  <a:lnTo>
                    <a:pt x="616" y="150"/>
                  </a:lnTo>
                  <a:lnTo>
                    <a:pt x="621" y="132"/>
                  </a:lnTo>
                  <a:lnTo>
                    <a:pt x="626" y="120"/>
                  </a:lnTo>
                  <a:lnTo>
                    <a:pt x="636" y="102"/>
                  </a:lnTo>
                  <a:lnTo>
                    <a:pt x="642" y="84"/>
                  </a:lnTo>
                  <a:lnTo>
                    <a:pt x="647" y="78"/>
                  </a:lnTo>
                  <a:lnTo>
                    <a:pt x="657" y="60"/>
                  </a:lnTo>
                  <a:lnTo>
                    <a:pt x="663" y="48"/>
                  </a:lnTo>
                  <a:lnTo>
                    <a:pt x="668" y="42"/>
                  </a:lnTo>
                  <a:lnTo>
                    <a:pt x="678" y="48"/>
                  </a:lnTo>
                  <a:lnTo>
                    <a:pt x="683" y="60"/>
                  </a:lnTo>
                  <a:lnTo>
                    <a:pt x="689" y="66"/>
                  </a:lnTo>
                  <a:lnTo>
                    <a:pt x="694" y="78"/>
                  </a:lnTo>
                  <a:lnTo>
                    <a:pt x="704" y="78"/>
                  </a:lnTo>
                  <a:lnTo>
                    <a:pt x="710" y="78"/>
                  </a:lnTo>
                  <a:lnTo>
                    <a:pt x="715" y="60"/>
                  </a:lnTo>
                  <a:lnTo>
                    <a:pt x="725" y="48"/>
                  </a:lnTo>
                  <a:lnTo>
                    <a:pt x="730" y="30"/>
                  </a:lnTo>
                  <a:lnTo>
                    <a:pt x="736" y="12"/>
                  </a:lnTo>
                  <a:lnTo>
                    <a:pt x="746" y="6"/>
                  </a:lnTo>
                  <a:lnTo>
                    <a:pt x="751" y="0"/>
                  </a:lnTo>
                  <a:lnTo>
                    <a:pt x="756" y="0"/>
                  </a:lnTo>
                  <a:lnTo>
                    <a:pt x="767" y="30"/>
                  </a:lnTo>
                  <a:lnTo>
                    <a:pt x="772" y="48"/>
                  </a:lnTo>
                  <a:lnTo>
                    <a:pt x="777" y="66"/>
                  </a:lnTo>
                  <a:lnTo>
                    <a:pt x="783" y="96"/>
                  </a:lnTo>
                  <a:lnTo>
                    <a:pt x="793" y="126"/>
                  </a:lnTo>
                  <a:lnTo>
                    <a:pt x="798" y="126"/>
                  </a:lnTo>
                  <a:lnTo>
                    <a:pt x="803" y="138"/>
                  </a:lnTo>
                  <a:lnTo>
                    <a:pt x="814" y="144"/>
                  </a:lnTo>
                  <a:lnTo>
                    <a:pt x="819" y="138"/>
                  </a:lnTo>
                  <a:lnTo>
                    <a:pt x="824" y="132"/>
                  </a:lnTo>
                  <a:lnTo>
                    <a:pt x="835" y="120"/>
                  </a:lnTo>
                  <a:lnTo>
                    <a:pt x="840" y="108"/>
                  </a:lnTo>
                  <a:lnTo>
                    <a:pt x="845" y="96"/>
                  </a:lnTo>
                  <a:lnTo>
                    <a:pt x="856" y="90"/>
                  </a:lnTo>
                  <a:lnTo>
                    <a:pt x="861" y="78"/>
                  </a:lnTo>
                  <a:lnTo>
                    <a:pt x="866" y="66"/>
                  </a:lnTo>
                </a:path>
              </a:pathLst>
            </a:custGeom>
            <a:noFill/>
            <a:ln w="19050">
              <a:solidFill>
                <a:srgbClr val="CC0099"/>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5" name="Freeform 121"/>
            <p:cNvSpPr>
              <a:spLocks/>
            </p:cNvSpPr>
            <p:nvPr/>
          </p:nvSpPr>
          <p:spPr bwMode="auto">
            <a:xfrm>
              <a:off x="1698625" y="2428875"/>
              <a:ext cx="1384300" cy="695325"/>
            </a:xfrm>
            <a:custGeom>
              <a:avLst/>
              <a:gdLst/>
              <a:ahLst/>
              <a:cxnLst>
                <a:cxn ang="0">
                  <a:pos x="16" y="36"/>
                </a:cxn>
                <a:cxn ang="0">
                  <a:pos x="37" y="48"/>
                </a:cxn>
                <a:cxn ang="0">
                  <a:pos x="58" y="66"/>
                </a:cxn>
                <a:cxn ang="0">
                  <a:pos x="78" y="12"/>
                </a:cxn>
                <a:cxn ang="0">
                  <a:pos x="99" y="42"/>
                </a:cxn>
                <a:cxn ang="0">
                  <a:pos x="115" y="42"/>
                </a:cxn>
                <a:cxn ang="0">
                  <a:pos x="136" y="90"/>
                </a:cxn>
                <a:cxn ang="0">
                  <a:pos x="157" y="252"/>
                </a:cxn>
                <a:cxn ang="0">
                  <a:pos x="178" y="162"/>
                </a:cxn>
                <a:cxn ang="0">
                  <a:pos x="198" y="12"/>
                </a:cxn>
                <a:cxn ang="0">
                  <a:pos x="219" y="54"/>
                </a:cxn>
                <a:cxn ang="0">
                  <a:pos x="240" y="60"/>
                </a:cxn>
                <a:cxn ang="0">
                  <a:pos x="261" y="84"/>
                </a:cxn>
                <a:cxn ang="0">
                  <a:pos x="282" y="120"/>
                </a:cxn>
                <a:cxn ang="0">
                  <a:pos x="303" y="60"/>
                </a:cxn>
                <a:cxn ang="0">
                  <a:pos x="324" y="12"/>
                </a:cxn>
                <a:cxn ang="0">
                  <a:pos x="345" y="54"/>
                </a:cxn>
                <a:cxn ang="0">
                  <a:pos x="365" y="294"/>
                </a:cxn>
                <a:cxn ang="0">
                  <a:pos x="386" y="360"/>
                </a:cxn>
                <a:cxn ang="0">
                  <a:pos x="402" y="216"/>
                </a:cxn>
                <a:cxn ang="0">
                  <a:pos x="423" y="126"/>
                </a:cxn>
                <a:cxn ang="0">
                  <a:pos x="444" y="18"/>
                </a:cxn>
                <a:cxn ang="0">
                  <a:pos x="465" y="36"/>
                </a:cxn>
                <a:cxn ang="0">
                  <a:pos x="485" y="108"/>
                </a:cxn>
                <a:cxn ang="0">
                  <a:pos x="506" y="186"/>
                </a:cxn>
                <a:cxn ang="0">
                  <a:pos x="527" y="348"/>
                </a:cxn>
                <a:cxn ang="0">
                  <a:pos x="548" y="408"/>
                </a:cxn>
                <a:cxn ang="0">
                  <a:pos x="569" y="342"/>
                </a:cxn>
                <a:cxn ang="0">
                  <a:pos x="590" y="306"/>
                </a:cxn>
                <a:cxn ang="0">
                  <a:pos x="611" y="192"/>
                </a:cxn>
                <a:cxn ang="0">
                  <a:pos x="632" y="102"/>
                </a:cxn>
                <a:cxn ang="0">
                  <a:pos x="652" y="54"/>
                </a:cxn>
                <a:cxn ang="0">
                  <a:pos x="673" y="36"/>
                </a:cxn>
                <a:cxn ang="0">
                  <a:pos x="689" y="84"/>
                </a:cxn>
                <a:cxn ang="0">
                  <a:pos x="710" y="114"/>
                </a:cxn>
                <a:cxn ang="0">
                  <a:pos x="731" y="96"/>
                </a:cxn>
                <a:cxn ang="0">
                  <a:pos x="752" y="102"/>
                </a:cxn>
                <a:cxn ang="0">
                  <a:pos x="772" y="144"/>
                </a:cxn>
                <a:cxn ang="0">
                  <a:pos x="793" y="342"/>
                </a:cxn>
                <a:cxn ang="0">
                  <a:pos x="814" y="438"/>
                </a:cxn>
                <a:cxn ang="0">
                  <a:pos x="835" y="288"/>
                </a:cxn>
                <a:cxn ang="0">
                  <a:pos x="856" y="78"/>
                </a:cxn>
              </a:cxnLst>
              <a:rect l="0" t="0" r="r" b="b"/>
              <a:pathLst>
                <a:path w="872" h="438">
                  <a:moveTo>
                    <a:pt x="0" y="48"/>
                  </a:moveTo>
                  <a:lnTo>
                    <a:pt x="5" y="42"/>
                  </a:lnTo>
                  <a:lnTo>
                    <a:pt x="16" y="36"/>
                  </a:lnTo>
                  <a:lnTo>
                    <a:pt x="21" y="30"/>
                  </a:lnTo>
                  <a:lnTo>
                    <a:pt x="26" y="36"/>
                  </a:lnTo>
                  <a:lnTo>
                    <a:pt x="37" y="48"/>
                  </a:lnTo>
                  <a:lnTo>
                    <a:pt x="42" y="60"/>
                  </a:lnTo>
                  <a:lnTo>
                    <a:pt x="47" y="66"/>
                  </a:lnTo>
                  <a:lnTo>
                    <a:pt x="58" y="66"/>
                  </a:lnTo>
                  <a:lnTo>
                    <a:pt x="63" y="54"/>
                  </a:lnTo>
                  <a:lnTo>
                    <a:pt x="68" y="30"/>
                  </a:lnTo>
                  <a:lnTo>
                    <a:pt x="78" y="12"/>
                  </a:lnTo>
                  <a:lnTo>
                    <a:pt x="84" y="12"/>
                  </a:lnTo>
                  <a:lnTo>
                    <a:pt x="89" y="24"/>
                  </a:lnTo>
                  <a:lnTo>
                    <a:pt x="99" y="42"/>
                  </a:lnTo>
                  <a:lnTo>
                    <a:pt x="104" y="54"/>
                  </a:lnTo>
                  <a:lnTo>
                    <a:pt x="110" y="60"/>
                  </a:lnTo>
                  <a:lnTo>
                    <a:pt x="115" y="42"/>
                  </a:lnTo>
                  <a:lnTo>
                    <a:pt x="125" y="30"/>
                  </a:lnTo>
                  <a:lnTo>
                    <a:pt x="131" y="42"/>
                  </a:lnTo>
                  <a:lnTo>
                    <a:pt x="136" y="90"/>
                  </a:lnTo>
                  <a:lnTo>
                    <a:pt x="146" y="144"/>
                  </a:lnTo>
                  <a:lnTo>
                    <a:pt x="151" y="204"/>
                  </a:lnTo>
                  <a:lnTo>
                    <a:pt x="157" y="252"/>
                  </a:lnTo>
                  <a:lnTo>
                    <a:pt x="167" y="258"/>
                  </a:lnTo>
                  <a:lnTo>
                    <a:pt x="172" y="216"/>
                  </a:lnTo>
                  <a:lnTo>
                    <a:pt x="178" y="162"/>
                  </a:lnTo>
                  <a:lnTo>
                    <a:pt x="188" y="102"/>
                  </a:lnTo>
                  <a:lnTo>
                    <a:pt x="193" y="48"/>
                  </a:lnTo>
                  <a:lnTo>
                    <a:pt x="198" y="12"/>
                  </a:lnTo>
                  <a:lnTo>
                    <a:pt x="204" y="36"/>
                  </a:lnTo>
                  <a:lnTo>
                    <a:pt x="214" y="48"/>
                  </a:lnTo>
                  <a:lnTo>
                    <a:pt x="219" y="54"/>
                  </a:lnTo>
                  <a:lnTo>
                    <a:pt x="225" y="60"/>
                  </a:lnTo>
                  <a:lnTo>
                    <a:pt x="235" y="72"/>
                  </a:lnTo>
                  <a:lnTo>
                    <a:pt x="240" y="60"/>
                  </a:lnTo>
                  <a:lnTo>
                    <a:pt x="245" y="54"/>
                  </a:lnTo>
                  <a:lnTo>
                    <a:pt x="256" y="66"/>
                  </a:lnTo>
                  <a:lnTo>
                    <a:pt x="261" y="84"/>
                  </a:lnTo>
                  <a:lnTo>
                    <a:pt x="266" y="102"/>
                  </a:lnTo>
                  <a:lnTo>
                    <a:pt x="277" y="114"/>
                  </a:lnTo>
                  <a:lnTo>
                    <a:pt x="282" y="120"/>
                  </a:lnTo>
                  <a:lnTo>
                    <a:pt x="287" y="114"/>
                  </a:lnTo>
                  <a:lnTo>
                    <a:pt x="298" y="90"/>
                  </a:lnTo>
                  <a:lnTo>
                    <a:pt x="303" y="60"/>
                  </a:lnTo>
                  <a:lnTo>
                    <a:pt x="308" y="42"/>
                  </a:lnTo>
                  <a:lnTo>
                    <a:pt x="313" y="24"/>
                  </a:lnTo>
                  <a:lnTo>
                    <a:pt x="324" y="12"/>
                  </a:lnTo>
                  <a:lnTo>
                    <a:pt x="329" y="12"/>
                  </a:lnTo>
                  <a:lnTo>
                    <a:pt x="334" y="18"/>
                  </a:lnTo>
                  <a:lnTo>
                    <a:pt x="345" y="54"/>
                  </a:lnTo>
                  <a:lnTo>
                    <a:pt x="350" y="120"/>
                  </a:lnTo>
                  <a:lnTo>
                    <a:pt x="355" y="210"/>
                  </a:lnTo>
                  <a:lnTo>
                    <a:pt x="365" y="294"/>
                  </a:lnTo>
                  <a:lnTo>
                    <a:pt x="371" y="366"/>
                  </a:lnTo>
                  <a:lnTo>
                    <a:pt x="376" y="378"/>
                  </a:lnTo>
                  <a:lnTo>
                    <a:pt x="386" y="360"/>
                  </a:lnTo>
                  <a:lnTo>
                    <a:pt x="392" y="324"/>
                  </a:lnTo>
                  <a:lnTo>
                    <a:pt x="397" y="270"/>
                  </a:lnTo>
                  <a:lnTo>
                    <a:pt x="402" y="216"/>
                  </a:lnTo>
                  <a:lnTo>
                    <a:pt x="412" y="204"/>
                  </a:lnTo>
                  <a:lnTo>
                    <a:pt x="418" y="174"/>
                  </a:lnTo>
                  <a:lnTo>
                    <a:pt x="423" y="126"/>
                  </a:lnTo>
                  <a:lnTo>
                    <a:pt x="433" y="90"/>
                  </a:lnTo>
                  <a:lnTo>
                    <a:pt x="438" y="60"/>
                  </a:lnTo>
                  <a:lnTo>
                    <a:pt x="444" y="18"/>
                  </a:lnTo>
                  <a:lnTo>
                    <a:pt x="454" y="0"/>
                  </a:lnTo>
                  <a:lnTo>
                    <a:pt x="459" y="6"/>
                  </a:lnTo>
                  <a:lnTo>
                    <a:pt x="465" y="36"/>
                  </a:lnTo>
                  <a:lnTo>
                    <a:pt x="475" y="60"/>
                  </a:lnTo>
                  <a:lnTo>
                    <a:pt x="480" y="78"/>
                  </a:lnTo>
                  <a:lnTo>
                    <a:pt x="485" y="108"/>
                  </a:lnTo>
                  <a:lnTo>
                    <a:pt x="496" y="132"/>
                  </a:lnTo>
                  <a:lnTo>
                    <a:pt x="501" y="144"/>
                  </a:lnTo>
                  <a:lnTo>
                    <a:pt x="506" y="186"/>
                  </a:lnTo>
                  <a:lnTo>
                    <a:pt x="512" y="246"/>
                  </a:lnTo>
                  <a:lnTo>
                    <a:pt x="522" y="300"/>
                  </a:lnTo>
                  <a:lnTo>
                    <a:pt x="527" y="348"/>
                  </a:lnTo>
                  <a:lnTo>
                    <a:pt x="532" y="384"/>
                  </a:lnTo>
                  <a:lnTo>
                    <a:pt x="543" y="408"/>
                  </a:lnTo>
                  <a:lnTo>
                    <a:pt x="548" y="408"/>
                  </a:lnTo>
                  <a:lnTo>
                    <a:pt x="553" y="378"/>
                  </a:lnTo>
                  <a:lnTo>
                    <a:pt x="564" y="360"/>
                  </a:lnTo>
                  <a:lnTo>
                    <a:pt x="569" y="342"/>
                  </a:lnTo>
                  <a:lnTo>
                    <a:pt x="574" y="324"/>
                  </a:lnTo>
                  <a:lnTo>
                    <a:pt x="585" y="318"/>
                  </a:lnTo>
                  <a:lnTo>
                    <a:pt x="590" y="306"/>
                  </a:lnTo>
                  <a:lnTo>
                    <a:pt x="595" y="282"/>
                  </a:lnTo>
                  <a:lnTo>
                    <a:pt x="600" y="240"/>
                  </a:lnTo>
                  <a:lnTo>
                    <a:pt x="611" y="192"/>
                  </a:lnTo>
                  <a:lnTo>
                    <a:pt x="616" y="144"/>
                  </a:lnTo>
                  <a:lnTo>
                    <a:pt x="621" y="114"/>
                  </a:lnTo>
                  <a:lnTo>
                    <a:pt x="632" y="102"/>
                  </a:lnTo>
                  <a:lnTo>
                    <a:pt x="637" y="96"/>
                  </a:lnTo>
                  <a:lnTo>
                    <a:pt x="642" y="72"/>
                  </a:lnTo>
                  <a:lnTo>
                    <a:pt x="652" y="54"/>
                  </a:lnTo>
                  <a:lnTo>
                    <a:pt x="658" y="36"/>
                  </a:lnTo>
                  <a:lnTo>
                    <a:pt x="663" y="36"/>
                  </a:lnTo>
                  <a:lnTo>
                    <a:pt x="673" y="36"/>
                  </a:lnTo>
                  <a:lnTo>
                    <a:pt x="679" y="48"/>
                  </a:lnTo>
                  <a:lnTo>
                    <a:pt x="684" y="66"/>
                  </a:lnTo>
                  <a:lnTo>
                    <a:pt x="689" y="84"/>
                  </a:lnTo>
                  <a:lnTo>
                    <a:pt x="699" y="84"/>
                  </a:lnTo>
                  <a:lnTo>
                    <a:pt x="705" y="96"/>
                  </a:lnTo>
                  <a:lnTo>
                    <a:pt x="710" y="114"/>
                  </a:lnTo>
                  <a:lnTo>
                    <a:pt x="720" y="114"/>
                  </a:lnTo>
                  <a:lnTo>
                    <a:pt x="726" y="102"/>
                  </a:lnTo>
                  <a:lnTo>
                    <a:pt x="731" y="96"/>
                  </a:lnTo>
                  <a:lnTo>
                    <a:pt x="741" y="108"/>
                  </a:lnTo>
                  <a:lnTo>
                    <a:pt x="746" y="114"/>
                  </a:lnTo>
                  <a:lnTo>
                    <a:pt x="752" y="102"/>
                  </a:lnTo>
                  <a:lnTo>
                    <a:pt x="762" y="102"/>
                  </a:lnTo>
                  <a:lnTo>
                    <a:pt x="767" y="126"/>
                  </a:lnTo>
                  <a:lnTo>
                    <a:pt x="772" y="144"/>
                  </a:lnTo>
                  <a:lnTo>
                    <a:pt x="783" y="198"/>
                  </a:lnTo>
                  <a:lnTo>
                    <a:pt x="788" y="270"/>
                  </a:lnTo>
                  <a:lnTo>
                    <a:pt x="793" y="342"/>
                  </a:lnTo>
                  <a:lnTo>
                    <a:pt x="799" y="402"/>
                  </a:lnTo>
                  <a:lnTo>
                    <a:pt x="809" y="432"/>
                  </a:lnTo>
                  <a:lnTo>
                    <a:pt x="814" y="438"/>
                  </a:lnTo>
                  <a:lnTo>
                    <a:pt x="819" y="420"/>
                  </a:lnTo>
                  <a:lnTo>
                    <a:pt x="830" y="366"/>
                  </a:lnTo>
                  <a:lnTo>
                    <a:pt x="835" y="288"/>
                  </a:lnTo>
                  <a:lnTo>
                    <a:pt x="840" y="210"/>
                  </a:lnTo>
                  <a:lnTo>
                    <a:pt x="851" y="138"/>
                  </a:lnTo>
                  <a:lnTo>
                    <a:pt x="856" y="78"/>
                  </a:lnTo>
                  <a:lnTo>
                    <a:pt x="861" y="54"/>
                  </a:lnTo>
                  <a:lnTo>
                    <a:pt x="872" y="78"/>
                  </a:lnTo>
                </a:path>
              </a:pathLst>
            </a:custGeom>
            <a:noFill/>
            <a:ln w="19050">
              <a:solidFill>
                <a:srgbClr val="CC0099"/>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6" name="Freeform 122"/>
            <p:cNvSpPr>
              <a:spLocks/>
            </p:cNvSpPr>
            <p:nvPr/>
          </p:nvSpPr>
          <p:spPr bwMode="auto">
            <a:xfrm>
              <a:off x="3082925" y="2343150"/>
              <a:ext cx="1374775" cy="809625"/>
            </a:xfrm>
            <a:custGeom>
              <a:avLst/>
              <a:gdLst/>
              <a:ahLst/>
              <a:cxnLst>
                <a:cxn ang="0">
                  <a:pos x="10" y="240"/>
                </a:cxn>
                <a:cxn ang="0">
                  <a:pos x="31" y="384"/>
                </a:cxn>
                <a:cxn ang="0">
                  <a:pos x="52" y="240"/>
                </a:cxn>
                <a:cxn ang="0">
                  <a:pos x="73" y="276"/>
                </a:cxn>
                <a:cxn ang="0">
                  <a:pos x="94" y="408"/>
                </a:cxn>
                <a:cxn ang="0">
                  <a:pos x="114" y="396"/>
                </a:cxn>
                <a:cxn ang="0">
                  <a:pos x="135" y="378"/>
                </a:cxn>
                <a:cxn ang="0">
                  <a:pos x="156" y="288"/>
                </a:cxn>
                <a:cxn ang="0">
                  <a:pos x="177" y="126"/>
                </a:cxn>
                <a:cxn ang="0">
                  <a:pos x="198" y="84"/>
                </a:cxn>
                <a:cxn ang="0">
                  <a:pos x="214" y="102"/>
                </a:cxn>
                <a:cxn ang="0">
                  <a:pos x="235" y="282"/>
                </a:cxn>
                <a:cxn ang="0">
                  <a:pos x="255" y="492"/>
                </a:cxn>
                <a:cxn ang="0">
                  <a:pos x="276" y="408"/>
                </a:cxn>
                <a:cxn ang="0">
                  <a:pos x="297" y="204"/>
                </a:cxn>
                <a:cxn ang="0">
                  <a:pos x="318" y="168"/>
                </a:cxn>
                <a:cxn ang="0">
                  <a:pos x="339" y="102"/>
                </a:cxn>
                <a:cxn ang="0">
                  <a:pos x="360" y="12"/>
                </a:cxn>
                <a:cxn ang="0">
                  <a:pos x="381" y="0"/>
                </a:cxn>
                <a:cxn ang="0">
                  <a:pos x="402" y="78"/>
                </a:cxn>
                <a:cxn ang="0">
                  <a:pos x="422" y="198"/>
                </a:cxn>
                <a:cxn ang="0">
                  <a:pos x="443" y="264"/>
                </a:cxn>
                <a:cxn ang="0">
                  <a:pos x="464" y="168"/>
                </a:cxn>
                <a:cxn ang="0">
                  <a:pos x="485" y="48"/>
                </a:cxn>
                <a:cxn ang="0">
                  <a:pos x="501" y="12"/>
                </a:cxn>
                <a:cxn ang="0">
                  <a:pos x="522" y="36"/>
                </a:cxn>
                <a:cxn ang="0">
                  <a:pos x="542" y="18"/>
                </a:cxn>
                <a:cxn ang="0">
                  <a:pos x="563" y="0"/>
                </a:cxn>
                <a:cxn ang="0">
                  <a:pos x="584" y="18"/>
                </a:cxn>
                <a:cxn ang="0">
                  <a:pos x="605" y="66"/>
                </a:cxn>
                <a:cxn ang="0">
                  <a:pos x="626" y="258"/>
                </a:cxn>
                <a:cxn ang="0">
                  <a:pos x="647" y="456"/>
                </a:cxn>
                <a:cxn ang="0">
                  <a:pos x="668" y="378"/>
                </a:cxn>
                <a:cxn ang="0">
                  <a:pos x="689" y="264"/>
                </a:cxn>
                <a:cxn ang="0">
                  <a:pos x="709" y="288"/>
                </a:cxn>
                <a:cxn ang="0">
                  <a:pos x="730" y="288"/>
                </a:cxn>
                <a:cxn ang="0">
                  <a:pos x="751" y="246"/>
                </a:cxn>
                <a:cxn ang="0">
                  <a:pos x="772" y="144"/>
                </a:cxn>
                <a:cxn ang="0">
                  <a:pos x="793" y="90"/>
                </a:cxn>
                <a:cxn ang="0">
                  <a:pos x="809" y="84"/>
                </a:cxn>
                <a:cxn ang="0">
                  <a:pos x="829" y="102"/>
                </a:cxn>
                <a:cxn ang="0">
                  <a:pos x="850" y="114"/>
                </a:cxn>
              </a:cxnLst>
              <a:rect l="0" t="0" r="r" b="b"/>
              <a:pathLst>
                <a:path w="866" h="510">
                  <a:moveTo>
                    <a:pt x="0" y="132"/>
                  </a:moveTo>
                  <a:lnTo>
                    <a:pt x="5" y="180"/>
                  </a:lnTo>
                  <a:lnTo>
                    <a:pt x="10" y="240"/>
                  </a:lnTo>
                  <a:lnTo>
                    <a:pt x="15" y="312"/>
                  </a:lnTo>
                  <a:lnTo>
                    <a:pt x="26" y="378"/>
                  </a:lnTo>
                  <a:lnTo>
                    <a:pt x="31" y="384"/>
                  </a:lnTo>
                  <a:lnTo>
                    <a:pt x="36" y="348"/>
                  </a:lnTo>
                  <a:lnTo>
                    <a:pt x="47" y="300"/>
                  </a:lnTo>
                  <a:lnTo>
                    <a:pt x="52" y="240"/>
                  </a:lnTo>
                  <a:lnTo>
                    <a:pt x="57" y="216"/>
                  </a:lnTo>
                  <a:lnTo>
                    <a:pt x="68" y="234"/>
                  </a:lnTo>
                  <a:lnTo>
                    <a:pt x="73" y="276"/>
                  </a:lnTo>
                  <a:lnTo>
                    <a:pt x="78" y="336"/>
                  </a:lnTo>
                  <a:lnTo>
                    <a:pt x="88" y="384"/>
                  </a:lnTo>
                  <a:lnTo>
                    <a:pt x="94" y="408"/>
                  </a:lnTo>
                  <a:lnTo>
                    <a:pt x="99" y="420"/>
                  </a:lnTo>
                  <a:lnTo>
                    <a:pt x="109" y="408"/>
                  </a:lnTo>
                  <a:lnTo>
                    <a:pt x="114" y="396"/>
                  </a:lnTo>
                  <a:lnTo>
                    <a:pt x="120" y="384"/>
                  </a:lnTo>
                  <a:lnTo>
                    <a:pt x="125" y="378"/>
                  </a:lnTo>
                  <a:lnTo>
                    <a:pt x="135" y="378"/>
                  </a:lnTo>
                  <a:lnTo>
                    <a:pt x="141" y="366"/>
                  </a:lnTo>
                  <a:lnTo>
                    <a:pt x="146" y="342"/>
                  </a:lnTo>
                  <a:lnTo>
                    <a:pt x="156" y="288"/>
                  </a:lnTo>
                  <a:lnTo>
                    <a:pt x="161" y="234"/>
                  </a:lnTo>
                  <a:lnTo>
                    <a:pt x="167" y="174"/>
                  </a:lnTo>
                  <a:lnTo>
                    <a:pt x="177" y="126"/>
                  </a:lnTo>
                  <a:lnTo>
                    <a:pt x="182" y="84"/>
                  </a:lnTo>
                  <a:lnTo>
                    <a:pt x="188" y="78"/>
                  </a:lnTo>
                  <a:lnTo>
                    <a:pt x="198" y="84"/>
                  </a:lnTo>
                  <a:lnTo>
                    <a:pt x="203" y="84"/>
                  </a:lnTo>
                  <a:lnTo>
                    <a:pt x="208" y="90"/>
                  </a:lnTo>
                  <a:lnTo>
                    <a:pt x="214" y="102"/>
                  </a:lnTo>
                  <a:lnTo>
                    <a:pt x="224" y="138"/>
                  </a:lnTo>
                  <a:lnTo>
                    <a:pt x="229" y="204"/>
                  </a:lnTo>
                  <a:lnTo>
                    <a:pt x="235" y="282"/>
                  </a:lnTo>
                  <a:lnTo>
                    <a:pt x="245" y="360"/>
                  </a:lnTo>
                  <a:lnTo>
                    <a:pt x="250" y="438"/>
                  </a:lnTo>
                  <a:lnTo>
                    <a:pt x="255" y="492"/>
                  </a:lnTo>
                  <a:lnTo>
                    <a:pt x="266" y="510"/>
                  </a:lnTo>
                  <a:lnTo>
                    <a:pt x="271" y="474"/>
                  </a:lnTo>
                  <a:lnTo>
                    <a:pt x="276" y="408"/>
                  </a:lnTo>
                  <a:lnTo>
                    <a:pt x="287" y="336"/>
                  </a:lnTo>
                  <a:lnTo>
                    <a:pt x="292" y="270"/>
                  </a:lnTo>
                  <a:lnTo>
                    <a:pt x="297" y="204"/>
                  </a:lnTo>
                  <a:lnTo>
                    <a:pt x="308" y="174"/>
                  </a:lnTo>
                  <a:lnTo>
                    <a:pt x="313" y="174"/>
                  </a:lnTo>
                  <a:lnTo>
                    <a:pt x="318" y="168"/>
                  </a:lnTo>
                  <a:lnTo>
                    <a:pt x="323" y="156"/>
                  </a:lnTo>
                  <a:lnTo>
                    <a:pt x="334" y="126"/>
                  </a:lnTo>
                  <a:lnTo>
                    <a:pt x="339" y="102"/>
                  </a:lnTo>
                  <a:lnTo>
                    <a:pt x="344" y="66"/>
                  </a:lnTo>
                  <a:lnTo>
                    <a:pt x="355" y="36"/>
                  </a:lnTo>
                  <a:lnTo>
                    <a:pt x="360" y="12"/>
                  </a:lnTo>
                  <a:lnTo>
                    <a:pt x="365" y="0"/>
                  </a:lnTo>
                  <a:lnTo>
                    <a:pt x="375" y="0"/>
                  </a:lnTo>
                  <a:lnTo>
                    <a:pt x="381" y="0"/>
                  </a:lnTo>
                  <a:lnTo>
                    <a:pt x="386" y="12"/>
                  </a:lnTo>
                  <a:lnTo>
                    <a:pt x="396" y="36"/>
                  </a:lnTo>
                  <a:lnTo>
                    <a:pt x="402" y="78"/>
                  </a:lnTo>
                  <a:lnTo>
                    <a:pt x="407" y="114"/>
                  </a:lnTo>
                  <a:lnTo>
                    <a:pt x="412" y="150"/>
                  </a:lnTo>
                  <a:lnTo>
                    <a:pt x="422" y="198"/>
                  </a:lnTo>
                  <a:lnTo>
                    <a:pt x="428" y="234"/>
                  </a:lnTo>
                  <a:lnTo>
                    <a:pt x="433" y="252"/>
                  </a:lnTo>
                  <a:lnTo>
                    <a:pt x="443" y="264"/>
                  </a:lnTo>
                  <a:lnTo>
                    <a:pt x="448" y="252"/>
                  </a:lnTo>
                  <a:lnTo>
                    <a:pt x="454" y="222"/>
                  </a:lnTo>
                  <a:lnTo>
                    <a:pt x="464" y="168"/>
                  </a:lnTo>
                  <a:lnTo>
                    <a:pt x="469" y="114"/>
                  </a:lnTo>
                  <a:lnTo>
                    <a:pt x="475" y="72"/>
                  </a:lnTo>
                  <a:lnTo>
                    <a:pt x="485" y="48"/>
                  </a:lnTo>
                  <a:lnTo>
                    <a:pt x="490" y="30"/>
                  </a:lnTo>
                  <a:lnTo>
                    <a:pt x="495" y="18"/>
                  </a:lnTo>
                  <a:lnTo>
                    <a:pt x="501" y="12"/>
                  </a:lnTo>
                  <a:lnTo>
                    <a:pt x="511" y="24"/>
                  </a:lnTo>
                  <a:lnTo>
                    <a:pt x="516" y="30"/>
                  </a:lnTo>
                  <a:lnTo>
                    <a:pt x="522" y="36"/>
                  </a:lnTo>
                  <a:lnTo>
                    <a:pt x="532" y="36"/>
                  </a:lnTo>
                  <a:lnTo>
                    <a:pt x="537" y="36"/>
                  </a:lnTo>
                  <a:lnTo>
                    <a:pt x="542" y="18"/>
                  </a:lnTo>
                  <a:lnTo>
                    <a:pt x="553" y="6"/>
                  </a:lnTo>
                  <a:lnTo>
                    <a:pt x="558" y="0"/>
                  </a:lnTo>
                  <a:lnTo>
                    <a:pt x="563" y="0"/>
                  </a:lnTo>
                  <a:lnTo>
                    <a:pt x="574" y="6"/>
                  </a:lnTo>
                  <a:lnTo>
                    <a:pt x="579" y="12"/>
                  </a:lnTo>
                  <a:lnTo>
                    <a:pt x="584" y="18"/>
                  </a:lnTo>
                  <a:lnTo>
                    <a:pt x="595" y="24"/>
                  </a:lnTo>
                  <a:lnTo>
                    <a:pt x="600" y="30"/>
                  </a:lnTo>
                  <a:lnTo>
                    <a:pt x="605" y="66"/>
                  </a:lnTo>
                  <a:lnTo>
                    <a:pt x="610" y="108"/>
                  </a:lnTo>
                  <a:lnTo>
                    <a:pt x="621" y="174"/>
                  </a:lnTo>
                  <a:lnTo>
                    <a:pt x="626" y="258"/>
                  </a:lnTo>
                  <a:lnTo>
                    <a:pt x="631" y="348"/>
                  </a:lnTo>
                  <a:lnTo>
                    <a:pt x="642" y="414"/>
                  </a:lnTo>
                  <a:lnTo>
                    <a:pt x="647" y="456"/>
                  </a:lnTo>
                  <a:lnTo>
                    <a:pt x="652" y="468"/>
                  </a:lnTo>
                  <a:lnTo>
                    <a:pt x="662" y="432"/>
                  </a:lnTo>
                  <a:lnTo>
                    <a:pt x="668" y="378"/>
                  </a:lnTo>
                  <a:lnTo>
                    <a:pt x="673" y="324"/>
                  </a:lnTo>
                  <a:lnTo>
                    <a:pt x="683" y="288"/>
                  </a:lnTo>
                  <a:lnTo>
                    <a:pt x="689" y="264"/>
                  </a:lnTo>
                  <a:lnTo>
                    <a:pt x="694" y="264"/>
                  </a:lnTo>
                  <a:lnTo>
                    <a:pt x="699" y="276"/>
                  </a:lnTo>
                  <a:lnTo>
                    <a:pt x="709" y="288"/>
                  </a:lnTo>
                  <a:lnTo>
                    <a:pt x="715" y="288"/>
                  </a:lnTo>
                  <a:lnTo>
                    <a:pt x="720" y="294"/>
                  </a:lnTo>
                  <a:lnTo>
                    <a:pt x="730" y="288"/>
                  </a:lnTo>
                  <a:lnTo>
                    <a:pt x="736" y="288"/>
                  </a:lnTo>
                  <a:lnTo>
                    <a:pt x="741" y="270"/>
                  </a:lnTo>
                  <a:lnTo>
                    <a:pt x="751" y="246"/>
                  </a:lnTo>
                  <a:lnTo>
                    <a:pt x="756" y="216"/>
                  </a:lnTo>
                  <a:lnTo>
                    <a:pt x="762" y="180"/>
                  </a:lnTo>
                  <a:lnTo>
                    <a:pt x="772" y="144"/>
                  </a:lnTo>
                  <a:lnTo>
                    <a:pt x="777" y="120"/>
                  </a:lnTo>
                  <a:lnTo>
                    <a:pt x="782" y="108"/>
                  </a:lnTo>
                  <a:lnTo>
                    <a:pt x="793" y="90"/>
                  </a:lnTo>
                  <a:lnTo>
                    <a:pt x="798" y="90"/>
                  </a:lnTo>
                  <a:lnTo>
                    <a:pt x="803" y="84"/>
                  </a:lnTo>
                  <a:lnTo>
                    <a:pt x="809" y="84"/>
                  </a:lnTo>
                  <a:lnTo>
                    <a:pt x="819" y="90"/>
                  </a:lnTo>
                  <a:lnTo>
                    <a:pt x="824" y="102"/>
                  </a:lnTo>
                  <a:lnTo>
                    <a:pt x="829" y="102"/>
                  </a:lnTo>
                  <a:lnTo>
                    <a:pt x="840" y="114"/>
                  </a:lnTo>
                  <a:lnTo>
                    <a:pt x="845" y="114"/>
                  </a:lnTo>
                  <a:lnTo>
                    <a:pt x="850" y="114"/>
                  </a:lnTo>
                  <a:lnTo>
                    <a:pt x="861" y="114"/>
                  </a:lnTo>
                  <a:lnTo>
                    <a:pt x="866" y="114"/>
                  </a:lnTo>
                </a:path>
              </a:pathLst>
            </a:custGeom>
            <a:noFill/>
            <a:ln w="19050">
              <a:solidFill>
                <a:srgbClr val="CC0099"/>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 name="Freeform 123"/>
            <p:cNvSpPr>
              <a:spLocks/>
            </p:cNvSpPr>
            <p:nvPr/>
          </p:nvSpPr>
          <p:spPr bwMode="auto">
            <a:xfrm>
              <a:off x="4457700" y="2352675"/>
              <a:ext cx="1374775" cy="762000"/>
            </a:xfrm>
            <a:custGeom>
              <a:avLst/>
              <a:gdLst/>
              <a:ahLst/>
              <a:cxnLst>
                <a:cxn ang="0">
                  <a:pos x="16" y="108"/>
                </a:cxn>
                <a:cxn ang="0">
                  <a:pos x="31" y="108"/>
                </a:cxn>
                <a:cxn ang="0">
                  <a:pos x="52" y="120"/>
                </a:cxn>
                <a:cxn ang="0">
                  <a:pos x="73" y="90"/>
                </a:cxn>
                <a:cxn ang="0">
                  <a:pos x="94" y="36"/>
                </a:cxn>
                <a:cxn ang="0">
                  <a:pos x="115" y="30"/>
                </a:cxn>
                <a:cxn ang="0">
                  <a:pos x="136" y="60"/>
                </a:cxn>
                <a:cxn ang="0">
                  <a:pos x="157" y="72"/>
                </a:cxn>
                <a:cxn ang="0">
                  <a:pos x="177" y="72"/>
                </a:cxn>
                <a:cxn ang="0">
                  <a:pos x="198" y="78"/>
                </a:cxn>
                <a:cxn ang="0">
                  <a:pos x="219" y="18"/>
                </a:cxn>
                <a:cxn ang="0">
                  <a:pos x="240" y="66"/>
                </a:cxn>
                <a:cxn ang="0">
                  <a:pos x="261" y="144"/>
                </a:cxn>
                <a:cxn ang="0">
                  <a:pos x="282" y="162"/>
                </a:cxn>
                <a:cxn ang="0">
                  <a:pos x="303" y="306"/>
                </a:cxn>
                <a:cxn ang="0">
                  <a:pos x="318" y="468"/>
                </a:cxn>
                <a:cxn ang="0">
                  <a:pos x="339" y="432"/>
                </a:cxn>
                <a:cxn ang="0">
                  <a:pos x="360" y="210"/>
                </a:cxn>
                <a:cxn ang="0">
                  <a:pos x="381" y="54"/>
                </a:cxn>
                <a:cxn ang="0">
                  <a:pos x="402" y="90"/>
                </a:cxn>
                <a:cxn ang="0">
                  <a:pos x="423" y="204"/>
                </a:cxn>
                <a:cxn ang="0">
                  <a:pos x="444" y="390"/>
                </a:cxn>
                <a:cxn ang="0">
                  <a:pos x="464" y="480"/>
                </a:cxn>
                <a:cxn ang="0">
                  <a:pos x="485" y="312"/>
                </a:cxn>
                <a:cxn ang="0">
                  <a:pos x="506" y="102"/>
                </a:cxn>
                <a:cxn ang="0">
                  <a:pos x="527" y="60"/>
                </a:cxn>
                <a:cxn ang="0">
                  <a:pos x="548" y="36"/>
                </a:cxn>
                <a:cxn ang="0">
                  <a:pos x="569" y="78"/>
                </a:cxn>
                <a:cxn ang="0">
                  <a:pos x="590" y="78"/>
                </a:cxn>
                <a:cxn ang="0">
                  <a:pos x="611" y="0"/>
                </a:cxn>
                <a:cxn ang="0">
                  <a:pos x="626" y="18"/>
                </a:cxn>
                <a:cxn ang="0">
                  <a:pos x="647" y="24"/>
                </a:cxn>
                <a:cxn ang="0">
                  <a:pos x="668" y="36"/>
                </a:cxn>
                <a:cxn ang="0">
                  <a:pos x="689" y="192"/>
                </a:cxn>
                <a:cxn ang="0">
                  <a:pos x="710" y="192"/>
                </a:cxn>
                <a:cxn ang="0">
                  <a:pos x="731" y="78"/>
                </a:cxn>
                <a:cxn ang="0">
                  <a:pos x="752" y="60"/>
                </a:cxn>
                <a:cxn ang="0">
                  <a:pos x="772" y="54"/>
                </a:cxn>
                <a:cxn ang="0">
                  <a:pos x="793" y="12"/>
                </a:cxn>
                <a:cxn ang="0">
                  <a:pos x="814" y="12"/>
                </a:cxn>
                <a:cxn ang="0">
                  <a:pos x="835" y="36"/>
                </a:cxn>
                <a:cxn ang="0">
                  <a:pos x="856" y="72"/>
                </a:cxn>
              </a:cxnLst>
              <a:rect l="0" t="0" r="r" b="b"/>
              <a:pathLst>
                <a:path w="866" h="480">
                  <a:moveTo>
                    <a:pt x="0" y="108"/>
                  </a:moveTo>
                  <a:lnTo>
                    <a:pt x="5" y="108"/>
                  </a:lnTo>
                  <a:lnTo>
                    <a:pt x="16" y="108"/>
                  </a:lnTo>
                  <a:lnTo>
                    <a:pt x="21" y="108"/>
                  </a:lnTo>
                  <a:lnTo>
                    <a:pt x="26" y="108"/>
                  </a:lnTo>
                  <a:lnTo>
                    <a:pt x="31" y="108"/>
                  </a:lnTo>
                  <a:lnTo>
                    <a:pt x="42" y="114"/>
                  </a:lnTo>
                  <a:lnTo>
                    <a:pt x="47" y="114"/>
                  </a:lnTo>
                  <a:lnTo>
                    <a:pt x="52" y="120"/>
                  </a:lnTo>
                  <a:lnTo>
                    <a:pt x="63" y="114"/>
                  </a:lnTo>
                  <a:lnTo>
                    <a:pt x="68" y="102"/>
                  </a:lnTo>
                  <a:lnTo>
                    <a:pt x="73" y="90"/>
                  </a:lnTo>
                  <a:lnTo>
                    <a:pt x="84" y="72"/>
                  </a:lnTo>
                  <a:lnTo>
                    <a:pt x="89" y="48"/>
                  </a:lnTo>
                  <a:lnTo>
                    <a:pt x="94" y="36"/>
                  </a:lnTo>
                  <a:lnTo>
                    <a:pt x="104" y="36"/>
                  </a:lnTo>
                  <a:lnTo>
                    <a:pt x="110" y="30"/>
                  </a:lnTo>
                  <a:lnTo>
                    <a:pt x="115" y="30"/>
                  </a:lnTo>
                  <a:lnTo>
                    <a:pt x="125" y="48"/>
                  </a:lnTo>
                  <a:lnTo>
                    <a:pt x="130" y="60"/>
                  </a:lnTo>
                  <a:lnTo>
                    <a:pt x="136" y="60"/>
                  </a:lnTo>
                  <a:lnTo>
                    <a:pt x="141" y="66"/>
                  </a:lnTo>
                  <a:lnTo>
                    <a:pt x="151" y="78"/>
                  </a:lnTo>
                  <a:lnTo>
                    <a:pt x="157" y="72"/>
                  </a:lnTo>
                  <a:lnTo>
                    <a:pt x="162" y="66"/>
                  </a:lnTo>
                  <a:lnTo>
                    <a:pt x="172" y="60"/>
                  </a:lnTo>
                  <a:lnTo>
                    <a:pt x="177" y="72"/>
                  </a:lnTo>
                  <a:lnTo>
                    <a:pt x="183" y="72"/>
                  </a:lnTo>
                  <a:lnTo>
                    <a:pt x="193" y="78"/>
                  </a:lnTo>
                  <a:lnTo>
                    <a:pt x="198" y="78"/>
                  </a:lnTo>
                  <a:lnTo>
                    <a:pt x="204" y="60"/>
                  </a:lnTo>
                  <a:lnTo>
                    <a:pt x="214" y="30"/>
                  </a:lnTo>
                  <a:lnTo>
                    <a:pt x="219" y="18"/>
                  </a:lnTo>
                  <a:lnTo>
                    <a:pt x="224" y="12"/>
                  </a:lnTo>
                  <a:lnTo>
                    <a:pt x="230" y="30"/>
                  </a:lnTo>
                  <a:lnTo>
                    <a:pt x="240" y="66"/>
                  </a:lnTo>
                  <a:lnTo>
                    <a:pt x="245" y="90"/>
                  </a:lnTo>
                  <a:lnTo>
                    <a:pt x="251" y="120"/>
                  </a:lnTo>
                  <a:lnTo>
                    <a:pt x="261" y="144"/>
                  </a:lnTo>
                  <a:lnTo>
                    <a:pt x="266" y="156"/>
                  </a:lnTo>
                  <a:lnTo>
                    <a:pt x="271" y="150"/>
                  </a:lnTo>
                  <a:lnTo>
                    <a:pt x="282" y="162"/>
                  </a:lnTo>
                  <a:lnTo>
                    <a:pt x="287" y="204"/>
                  </a:lnTo>
                  <a:lnTo>
                    <a:pt x="292" y="258"/>
                  </a:lnTo>
                  <a:lnTo>
                    <a:pt x="303" y="306"/>
                  </a:lnTo>
                  <a:lnTo>
                    <a:pt x="308" y="372"/>
                  </a:lnTo>
                  <a:lnTo>
                    <a:pt x="313" y="432"/>
                  </a:lnTo>
                  <a:lnTo>
                    <a:pt x="318" y="468"/>
                  </a:lnTo>
                  <a:lnTo>
                    <a:pt x="329" y="468"/>
                  </a:lnTo>
                  <a:lnTo>
                    <a:pt x="334" y="462"/>
                  </a:lnTo>
                  <a:lnTo>
                    <a:pt x="339" y="432"/>
                  </a:lnTo>
                  <a:lnTo>
                    <a:pt x="350" y="366"/>
                  </a:lnTo>
                  <a:lnTo>
                    <a:pt x="355" y="282"/>
                  </a:lnTo>
                  <a:lnTo>
                    <a:pt x="360" y="210"/>
                  </a:lnTo>
                  <a:lnTo>
                    <a:pt x="371" y="132"/>
                  </a:lnTo>
                  <a:lnTo>
                    <a:pt x="376" y="78"/>
                  </a:lnTo>
                  <a:lnTo>
                    <a:pt x="381" y="54"/>
                  </a:lnTo>
                  <a:lnTo>
                    <a:pt x="391" y="54"/>
                  </a:lnTo>
                  <a:lnTo>
                    <a:pt x="397" y="66"/>
                  </a:lnTo>
                  <a:lnTo>
                    <a:pt x="402" y="90"/>
                  </a:lnTo>
                  <a:lnTo>
                    <a:pt x="412" y="114"/>
                  </a:lnTo>
                  <a:lnTo>
                    <a:pt x="418" y="156"/>
                  </a:lnTo>
                  <a:lnTo>
                    <a:pt x="423" y="204"/>
                  </a:lnTo>
                  <a:lnTo>
                    <a:pt x="428" y="258"/>
                  </a:lnTo>
                  <a:lnTo>
                    <a:pt x="438" y="324"/>
                  </a:lnTo>
                  <a:lnTo>
                    <a:pt x="444" y="390"/>
                  </a:lnTo>
                  <a:lnTo>
                    <a:pt x="449" y="438"/>
                  </a:lnTo>
                  <a:lnTo>
                    <a:pt x="459" y="468"/>
                  </a:lnTo>
                  <a:lnTo>
                    <a:pt x="464" y="480"/>
                  </a:lnTo>
                  <a:lnTo>
                    <a:pt x="470" y="450"/>
                  </a:lnTo>
                  <a:lnTo>
                    <a:pt x="480" y="384"/>
                  </a:lnTo>
                  <a:lnTo>
                    <a:pt x="485" y="312"/>
                  </a:lnTo>
                  <a:lnTo>
                    <a:pt x="491" y="228"/>
                  </a:lnTo>
                  <a:lnTo>
                    <a:pt x="501" y="150"/>
                  </a:lnTo>
                  <a:lnTo>
                    <a:pt x="506" y="102"/>
                  </a:lnTo>
                  <a:lnTo>
                    <a:pt x="511" y="78"/>
                  </a:lnTo>
                  <a:lnTo>
                    <a:pt x="517" y="66"/>
                  </a:lnTo>
                  <a:lnTo>
                    <a:pt x="527" y="60"/>
                  </a:lnTo>
                  <a:lnTo>
                    <a:pt x="532" y="54"/>
                  </a:lnTo>
                  <a:lnTo>
                    <a:pt x="538" y="48"/>
                  </a:lnTo>
                  <a:lnTo>
                    <a:pt x="548" y="36"/>
                  </a:lnTo>
                  <a:lnTo>
                    <a:pt x="553" y="30"/>
                  </a:lnTo>
                  <a:lnTo>
                    <a:pt x="558" y="60"/>
                  </a:lnTo>
                  <a:lnTo>
                    <a:pt x="569" y="78"/>
                  </a:lnTo>
                  <a:lnTo>
                    <a:pt x="574" y="90"/>
                  </a:lnTo>
                  <a:lnTo>
                    <a:pt x="579" y="90"/>
                  </a:lnTo>
                  <a:lnTo>
                    <a:pt x="590" y="78"/>
                  </a:lnTo>
                  <a:lnTo>
                    <a:pt x="595" y="36"/>
                  </a:lnTo>
                  <a:lnTo>
                    <a:pt x="600" y="6"/>
                  </a:lnTo>
                  <a:lnTo>
                    <a:pt x="611" y="0"/>
                  </a:lnTo>
                  <a:lnTo>
                    <a:pt x="616" y="0"/>
                  </a:lnTo>
                  <a:lnTo>
                    <a:pt x="621" y="12"/>
                  </a:lnTo>
                  <a:lnTo>
                    <a:pt x="626" y="18"/>
                  </a:lnTo>
                  <a:lnTo>
                    <a:pt x="637" y="24"/>
                  </a:lnTo>
                  <a:lnTo>
                    <a:pt x="642" y="24"/>
                  </a:lnTo>
                  <a:lnTo>
                    <a:pt x="647" y="24"/>
                  </a:lnTo>
                  <a:lnTo>
                    <a:pt x="658" y="30"/>
                  </a:lnTo>
                  <a:lnTo>
                    <a:pt x="663" y="30"/>
                  </a:lnTo>
                  <a:lnTo>
                    <a:pt x="668" y="36"/>
                  </a:lnTo>
                  <a:lnTo>
                    <a:pt x="678" y="84"/>
                  </a:lnTo>
                  <a:lnTo>
                    <a:pt x="684" y="144"/>
                  </a:lnTo>
                  <a:lnTo>
                    <a:pt x="689" y="192"/>
                  </a:lnTo>
                  <a:lnTo>
                    <a:pt x="699" y="216"/>
                  </a:lnTo>
                  <a:lnTo>
                    <a:pt x="705" y="228"/>
                  </a:lnTo>
                  <a:lnTo>
                    <a:pt x="710" y="192"/>
                  </a:lnTo>
                  <a:lnTo>
                    <a:pt x="715" y="144"/>
                  </a:lnTo>
                  <a:lnTo>
                    <a:pt x="725" y="102"/>
                  </a:lnTo>
                  <a:lnTo>
                    <a:pt x="731" y="78"/>
                  </a:lnTo>
                  <a:lnTo>
                    <a:pt x="736" y="66"/>
                  </a:lnTo>
                  <a:lnTo>
                    <a:pt x="746" y="54"/>
                  </a:lnTo>
                  <a:lnTo>
                    <a:pt x="752" y="60"/>
                  </a:lnTo>
                  <a:lnTo>
                    <a:pt x="757" y="72"/>
                  </a:lnTo>
                  <a:lnTo>
                    <a:pt x="767" y="66"/>
                  </a:lnTo>
                  <a:lnTo>
                    <a:pt x="772" y="54"/>
                  </a:lnTo>
                  <a:lnTo>
                    <a:pt x="778" y="48"/>
                  </a:lnTo>
                  <a:lnTo>
                    <a:pt x="788" y="24"/>
                  </a:lnTo>
                  <a:lnTo>
                    <a:pt x="793" y="12"/>
                  </a:lnTo>
                  <a:lnTo>
                    <a:pt x="798" y="12"/>
                  </a:lnTo>
                  <a:lnTo>
                    <a:pt x="809" y="6"/>
                  </a:lnTo>
                  <a:lnTo>
                    <a:pt x="814" y="12"/>
                  </a:lnTo>
                  <a:lnTo>
                    <a:pt x="819" y="12"/>
                  </a:lnTo>
                  <a:lnTo>
                    <a:pt x="825" y="24"/>
                  </a:lnTo>
                  <a:lnTo>
                    <a:pt x="835" y="36"/>
                  </a:lnTo>
                  <a:lnTo>
                    <a:pt x="840" y="54"/>
                  </a:lnTo>
                  <a:lnTo>
                    <a:pt x="845" y="66"/>
                  </a:lnTo>
                  <a:lnTo>
                    <a:pt x="856" y="72"/>
                  </a:lnTo>
                  <a:lnTo>
                    <a:pt x="861" y="78"/>
                  </a:lnTo>
                  <a:lnTo>
                    <a:pt x="866" y="90"/>
                  </a:lnTo>
                </a:path>
              </a:pathLst>
            </a:custGeom>
            <a:noFill/>
            <a:ln w="19050">
              <a:solidFill>
                <a:srgbClr val="CC0099"/>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8" name="Freeform 124"/>
            <p:cNvSpPr>
              <a:spLocks/>
            </p:cNvSpPr>
            <p:nvPr/>
          </p:nvSpPr>
          <p:spPr bwMode="auto">
            <a:xfrm>
              <a:off x="5832475" y="2419350"/>
              <a:ext cx="1384300" cy="514350"/>
            </a:xfrm>
            <a:custGeom>
              <a:avLst/>
              <a:gdLst/>
              <a:ahLst/>
              <a:cxnLst>
                <a:cxn ang="0">
                  <a:pos x="16" y="42"/>
                </a:cxn>
                <a:cxn ang="0">
                  <a:pos x="37" y="24"/>
                </a:cxn>
                <a:cxn ang="0">
                  <a:pos x="58" y="24"/>
                </a:cxn>
                <a:cxn ang="0">
                  <a:pos x="79" y="60"/>
                </a:cxn>
                <a:cxn ang="0">
                  <a:pos x="100" y="174"/>
                </a:cxn>
                <a:cxn ang="0">
                  <a:pos x="120" y="180"/>
                </a:cxn>
                <a:cxn ang="0">
                  <a:pos x="136" y="168"/>
                </a:cxn>
                <a:cxn ang="0">
                  <a:pos x="157" y="192"/>
                </a:cxn>
                <a:cxn ang="0">
                  <a:pos x="178" y="156"/>
                </a:cxn>
                <a:cxn ang="0">
                  <a:pos x="199" y="84"/>
                </a:cxn>
                <a:cxn ang="0">
                  <a:pos x="220" y="96"/>
                </a:cxn>
                <a:cxn ang="0">
                  <a:pos x="240" y="264"/>
                </a:cxn>
                <a:cxn ang="0">
                  <a:pos x="261" y="324"/>
                </a:cxn>
                <a:cxn ang="0">
                  <a:pos x="282" y="258"/>
                </a:cxn>
                <a:cxn ang="0">
                  <a:pos x="303" y="114"/>
                </a:cxn>
                <a:cxn ang="0">
                  <a:pos x="324" y="36"/>
                </a:cxn>
                <a:cxn ang="0">
                  <a:pos x="345" y="60"/>
                </a:cxn>
                <a:cxn ang="0">
                  <a:pos x="366" y="78"/>
                </a:cxn>
                <a:cxn ang="0">
                  <a:pos x="387" y="36"/>
                </a:cxn>
                <a:cxn ang="0">
                  <a:pos x="407" y="24"/>
                </a:cxn>
                <a:cxn ang="0">
                  <a:pos x="428" y="60"/>
                </a:cxn>
                <a:cxn ang="0">
                  <a:pos x="444" y="6"/>
                </a:cxn>
                <a:cxn ang="0">
                  <a:pos x="465" y="18"/>
                </a:cxn>
                <a:cxn ang="0">
                  <a:pos x="486" y="66"/>
                </a:cxn>
                <a:cxn ang="0">
                  <a:pos x="507" y="162"/>
                </a:cxn>
                <a:cxn ang="0">
                  <a:pos x="527" y="252"/>
                </a:cxn>
                <a:cxn ang="0">
                  <a:pos x="548" y="228"/>
                </a:cxn>
                <a:cxn ang="0">
                  <a:pos x="569" y="192"/>
                </a:cxn>
                <a:cxn ang="0">
                  <a:pos x="590" y="228"/>
                </a:cxn>
                <a:cxn ang="0">
                  <a:pos x="611" y="234"/>
                </a:cxn>
                <a:cxn ang="0">
                  <a:pos x="632" y="228"/>
                </a:cxn>
                <a:cxn ang="0">
                  <a:pos x="653" y="234"/>
                </a:cxn>
                <a:cxn ang="0">
                  <a:pos x="674" y="234"/>
                </a:cxn>
                <a:cxn ang="0">
                  <a:pos x="694" y="234"/>
                </a:cxn>
                <a:cxn ang="0">
                  <a:pos x="715" y="234"/>
                </a:cxn>
                <a:cxn ang="0">
                  <a:pos x="731" y="228"/>
                </a:cxn>
                <a:cxn ang="0">
                  <a:pos x="752" y="234"/>
                </a:cxn>
                <a:cxn ang="0">
                  <a:pos x="773" y="228"/>
                </a:cxn>
                <a:cxn ang="0">
                  <a:pos x="794" y="222"/>
                </a:cxn>
                <a:cxn ang="0">
                  <a:pos x="814" y="234"/>
                </a:cxn>
                <a:cxn ang="0">
                  <a:pos x="835" y="288"/>
                </a:cxn>
                <a:cxn ang="0">
                  <a:pos x="856" y="150"/>
                </a:cxn>
              </a:cxnLst>
              <a:rect l="0" t="0" r="r" b="b"/>
              <a:pathLst>
                <a:path w="872" h="324">
                  <a:moveTo>
                    <a:pt x="0" y="48"/>
                  </a:moveTo>
                  <a:lnTo>
                    <a:pt x="11" y="48"/>
                  </a:lnTo>
                  <a:lnTo>
                    <a:pt x="16" y="42"/>
                  </a:lnTo>
                  <a:lnTo>
                    <a:pt x="21" y="36"/>
                  </a:lnTo>
                  <a:lnTo>
                    <a:pt x="32" y="30"/>
                  </a:lnTo>
                  <a:lnTo>
                    <a:pt x="37" y="24"/>
                  </a:lnTo>
                  <a:lnTo>
                    <a:pt x="42" y="18"/>
                  </a:lnTo>
                  <a:lnTo>
                    <a:pt x="47" y="18"/>
                  </a:lnTo>
                  <a:lnTo>
                    <a:pt x="58" y="24"/>
                  </a:lnTo>
                  <a:lnTo>
                    <a:pt x="63" y="30"/>
                  </a:lnTo>
                  <a:lnTo>
                    <a:pt x="68" y="42"/>
                  </a:lnTo>
                  <a:lnTo>
                    <a:pt x="79" y="60"/>
                  </a:lnTo>
                  <a:lnTo>
                    <a:pt x="84" y="102"/>
                  </a:lnTo>
                  <a:lnTo>
                    <a:pt x="89" y="144"/>
                  </a:lnTo>
                  <a:lnTo>
                    <a:pt x="100" y="174"/>
                  </a:lnTo>
                  <a:lnTo>
                    <a:pt x="105" y="192"/>
                  </a:lnTo>
                  <a:lnTo>
                    <a:pt x="110" y="192"/>
                  </a:lnTo>
                  <a:lnTo>
                    <a:pt x="120" y="180"/>
                  </a:lnTo>
                  <a:lnTo>
                    <a:pt x="126" y="162"/>
                  </a:lnTo>
                  <a:lnTo>
                    <a:pt x="131" y="162"/>
                  </a:lnTo>
                  <a:lnTo>
                    <a:pt x="136" y="168"/>
                  </a:lnTo>
                  <a:lnTo>
                    <a:pt x="146" y="186"/>
                  </a:lnTo>
                  <a:lnTo>
                    <a:pt x="152" y="192"/>
                  </a:lnTo>
                  <a:lnTo>
                    <a:pt x="157" y="192"/>
                  </a:lnTo>
                  <a:lnTo>
                    <a:pt x="167" y="186"/>
                  </a:lnTo>
                  <a:lnTo>
                    <a:pt x="173" y="174"/>
                  </a:lnTo>
                  <a:lnTo>
                    <a:pt x="178" y="156"/>
                  </a:lnTo>
                  <a:lnTo>
                    <a:pt x="188" y="144"/>
                  </a:lnTo>
                  <a:lnTo>
                    <a:pt x="193" y="114"/>
                  </a:lnTo>
                  <a:lnTo>
                    <a:pt x="199" y="84"/>
                  </a:lnTo>
                  <a:lnTo>
                    <a:pt x="209" y="66"/>
                  </a:lnTo>
                  <a:lnTo>
                    <a:pt x="214" y="72"/>
                  </a:lnTo>
                  <a:lnTo>
                    <a:pt x="220" y="96"/>
                  </a:lnTo>
                  <a:lnTo>
                    <a:pt x="230" y="144"/>
                  </a:lnTo>
                  <a:lnTo>
                    <a:pt x="235" y="204"/>
                  </a:lnTo>
                  <a:lnTo>
                    <a:pt x="240" y="264"/>
                  </a:lnTo>
                  <a:lnTo>
                    <a:pt x="246" y="300"/>
                  </a:lnTo>
                  <a:lnTo>
                    <a:pt x="256" y="312"/>
                  </a:lnTo>
                  <a:lnTo>
                    <a:pt x="261" y="324"/>
                  </a:lnTo>
                  <a:lnTo>
                    <a:pt x="267" y="312"/>
                  </a:lnTo>
                  <a:lnTo>
                    <a:pt x="277" y="288"/>
                  </a:lnTo>
                  <a:lnTo>
                    <a:pt x="282" y="258"/>
                  </a:lnTo>
                  <a:lnTo>
                    <a:pt x="287" y="222"/>
                  </a:lnTo>
                  <a:lnTo>
                    <a:pt x="298" y="168"/>
                  </a:lnTo>
                  <a:lnTo>
                    <a:pt x="303" y="114"/>
                  </a:lnTo>
                  <a:lnTo>
                    <a:pt x="308" y="78"/>
                  </a:lnTo>
                  <a:lnTo>
                    <a:pt x="319" y="54"/>
                  </a:lnTo>
                  <a:lnTo>
                    <a:pt x="324" y="36"/>
                  </a:lnTo>
                  <a:lnTo>
                    <a:pt x="329" y="42"/>
                  </a:lnTo>
                  <a:lnTo>
                    <a:pt x="334" y="48"/>
                  </a:lnTo>
                  <a:lnTo>
                    <a:pt x="345" y="60"/>
                  </a:lnTo>
                  <a:lnTo>
                    <a:pt x="350" y="72"/>
                  </a:lnTo>
                  <a:lnTo>
                    <a:pt x="355" y="78"/>
                  </a:lnTo>
                  <a:lnTo>
                    <a:pt x="366" y="78"/>
                  </a:lnTo>
                  <a:lnTo>
                    <a:pt x="371" y="72"/>
                  </a:lnTo>
                  <a:lnTo>
                    <a:pt x="376" y="60"/>
                  </a:lnTo>
                  <a:lnTo>
                    <a:pt x="387" y="36"/>
                  </a:lnTo>
                  <a:lnTo>
                    <a:pt x="392" y="24"/>
                  </a:lnTo>
                  <a:lnTo>
                    <a:pt x="397" y="12"/>
                  </a:lnTo>
                  <a:lnTo>
                    <a:pt x="407" y="24"/>
                  </a:lnTo>
                  <a:lnTo>
                    <a:pt x="413" y="54"/>
                  </a:lnTo>
                  <a:lnTo>
                    <a:pt x="418" y="72"/>
                  </a:lnTo>
                  <a:lnTo>
                    <a:pt x="428" y="60"/>
                  </a:lnTo>
                  <a:lnTo>
                    <a:pt x="434" y="54"/>
                  </a:lnTo>
                  <a:lnTo>
                    <a:pt x="439" y="36"/>
                  </a:lnTo>
                  <a:lnTo>
                    <a:pt x="444" y="6"/>
                  </a:lnTo>
                  <a:lnTo>
                    <a:pt x="454" y="0"/>
                  </a:lnTo>
                  <a:lnTo>
                    <a:pt x="460" y="12"/>
                  </a:lnTo>
                  <a:lnTo>
                    <a:pt x="465" y="18"/>
                  </a:lnTo>
                  <a:lnTo>
                    <a:pt x="475" y="30"/>
                  </a:lnTo>
                  <a:lnTo>
                    <a:pt x="480" y="48"/>
                  </a:lnTo>
                  <a:lnTo>
                    <a:pt x="486" y="66"/>
                  </a:lnTo>
                  <a:lnTo>
                    <a:pt x="496" y="90"/>
                  </a:lnTo>
                  <a:lnTo>
                    <a:pt x="501" y="126"/>
                  </a:lnTo>
                  <a:lnTo>
                    <a:pt x="507" y="162"/>
                  </a:lnTo>
                  <a:lnTo>
                    <a:pt x="517" y="192"/>
                  </a:lnTo>
                  <a:lnTo>
                    <a:pt x="522" y="222"/>
                  </a:lnTo>
                  <a:lnTo>
                    <a:pt x="527" y="252"/>
                  </a:lnTo>
                  <a:lnTo>
                    <a:pt x="533" y="258"/>
                  </a:lnTo>
                  <a:lnTo>
                    <a:pt x="543" y="246"/>
                  </a:lnTo>
                  <a:lnTo>
                    <a:pt x="548" y="228"/>
                  </a:lnTo>
                  <a:lnTo>
                    <a:pt x="554" y="210"/>
                  </a:lnTo>
                  <a:lnTo>
                    <a:pt x="564" y="192"/>
                  </a:lnTo>
                  <a:lnTo>
                    <a:pt x="569" y="192"/>
                  </a:lnTo>
                  <a:lnTo>
                    <a:pt x="574" y="204"/>
                  </a:lnTo>
                  <a:lnTo>
                    <a:pt x="585" y="222"/>
                  </a:lnTo>
                  <a:lnTo>
                    <a:pt x="590" y="228"/>
                  </a:lnTo>
                  <a:lnTo>
                    <a:pt x="595" y="234"/>
                  </a:lnTo>
                  <a:lnTo>
                    <a:pt x="606" y="234"/>
                  </a:lnTo>
                  <a:lnTo>
                    <a:pt x="611" y="234"/>
                  </a:lnTo>
                  <a:lnTo>
                    <a:pt x="616" y="228"/>
                  </a:lnTo>
                  <a:lnTo>
                    <a:pt x="627" y="228"/>
                  </a:lnTo>
                  <a:lnTo>
                    <a:pt x="632" y="228"/>
                  </a:lnTo>
                  <a:lnTo>
                    <a:pt x="637" y="234"/>
                  </a:lnTo>
                  <a:lnTo>
                    <a:pt x="642" y="234"/>
                  </a:lnTo>
                  <a:lnTo>
                    <a:pt x="653" y="234"/>
                  </a:lnTo>
                  <a:lnTo>
                    <a:pt x="658" y="234"/>
                  </a:lnTo>
                  <a:lnTo>
                    <a:pt x="663" y="234"/>
                  </a:lnTo>
                  <a:lnTo>
                    <a:pt x="674" y="234"/>
                  </a:lnTo>
                  <a:lnTo>
                    <a:pt x="679" y="234"/>
                  </a:lnTo>
                  <a:lnTo>
                    <a:pt x="684" y="234"/>
                  </a:lnTo>
                  <a:lnTo>
                    <a:pt x="694" y="234"/>
                  </a:lnTo>
                  <a:lnTo>
                    <a:pt x="700" y="234"/>
                  </a:lnTo>
                  <a:lnTo>
                    <a:pt x="705" y="234"/>
                  </a:lnTo>
                  <a:lnTo>
                    <a:pt x="715" y="234"/>
                  </a:lnTo>
                  <a:lnTo>
                    <a:pt x="721" y="228"/>
                  </a:lnTo>
                  <a:lnTo>
                    <a:pt x="726" y="234"/>
                  </a:lnTo>
                  <a:lnTo>
                    <a:pt x="731" y="228"/>
                  </a:lnTo>
                  <a:lnTo>
                    <a:pt x="741" y="228"/>
                  </a:lnTo>
                  <a:lnTo>
                    <a:pt x="747" y="228"/>
                  </a:lnTo>
                  <a:lnTo>
                    <a:pt x="752" y="234"/>
                  </a:lnTo>
                  <a:lnTo>
                    <a:pt x="762" y="228"/>
                  </a:lnTo>
                  <a:lnTo>
                    <a:pt x="768" y="228"/>
                  </a:lnTo>
                  <a:lnTo>
                    <a:pt x="773" y="228"/>
                  </a:lnTo>
                  <a:lnTo>
                    <a:pt x="783" y="222"/>
                  </a:lnTo>
                  <a:lnTo>
                    <a:pt x="788" y="222"/>
                  </a:lnTo>
                  <a:lnTo>
                    <a:pt x="794" y="222"/>
                  </a:lnTo>
                  <a:lnTo>
                    <a:pt x="804" y="216"/>
                  </a:lnTo>
                  <a:lnTo>
                    <a:pt x="809" y="222"/>
                  </a:lnTo>
                  <a:lnTo>
                    <a:pt x="814" y="234"/>
                  </a:lnTo>
                  <a:lnTo>
                    <a:pt x="820" y="258"/>
                  </a:lnTo>
                  <a:lnTo>
                    <a:pt x="830" y="276"/>
                  </a:lnTo>
                  <a:lnTo>
                    <a:pt x="835" y="288"/>
                  </a:lnTo>
                  <a:lnTo>
                    <a:pt x="841" y="270"/>
                  </a:lnTo>
                  <a:lnTo>
                    <a:pt x="851" y="216"/>
                  </a:lnTo>
                  <a:lnTo>
                    <a:pt x="856" y="150"/>
                  </a:lnTo>
                  <a:lnTo>
                    <a:pt x="861" y="96"/>
                  </a:lnTo>
                  <a:lnTo>
                    <a:pt x="872" y="48"/>
                  </a:lnTo>
                </a:path>
              </a:pathLst>
            </a:custGeom>
            <a:noFill/>
            <a:ln w="19050">
              <a:solidFill>
                <a:srgbClr val="CC0099"/>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9" name="Freeform 125"/>
            <p:cNvSpPr>
              <a:spLocks/>
            </p:cNvSpPr>
            <p:nvPr/>
          </p:nvSpPr>
          <p:spPr bwMode="auto">
            <a:xfrm>
              <a:off x="7216775" y="2343150"/>
              <a:ext cx="1243013" cy="628650"/>
            </a:xfrm>
            <a:custGeom>
              <a:avLst/>
              <a:gdLst/>
              <a:ahLst/>
              <a:cxnLst>
                <a:cxn ang="0">
                  <a:pos x="5" y="90"/>
                </a:cxn>
                <a:cxn ang="0">
                  <a:pos x="21" y="126"/>
                </a:cxn>
                <a:cxn ang="0">
                  <a:pos x="31" y="156"/>
                </a:cxn>
                <a:cxn ang="0">
                  <a:pos x="47" y="162"/>
                </a:cxn>
                <a:cxn ang="0">
                  <a:pos x="57" y="174"/>
                </a:cxn>
                <a:cxn ang="0">
                  <a:pos x="73" y="192"/>
                </a:cxn>
                <a:cxn ang="0">
                  <a:pos x="89" y="204"/>
                </a:cxn>
                <a:cxn ang="0">
                  <a:pos x="99" y="186"/>
                </a:cxn>
                <a:cxn ang="0">
                  <a:pos x="115" y="144"/>
                </a:cxn>
                <a:cxn ang="0">
                  <a:pos x="130" y="108"/>
                </a:cxn>
                <a:cxn ang="0">
                  <a:pos x="141" y="168"/>
                </a:cxn>
                <a:cxn ang="0">
                  <a:pos x="156" y="240"/>
                </a:cxn>
                <a:cxn ang="0">
                  <a:pos x="167" y="258"/>
                </a:cxn>
                <a:cxn ang="0">
                  <a:pos x="183" y="186"/>
                </a:cxn>
                <a:cxn ang="0">
                  <a:pos x="198" y="156"/>
                </a:cxn>
                <a:cxn ang="0">
                  <a:pos x="209" y="138"/>
                </a:cxn>
                <a:cxn ang="0">
                  <a:pos x="224" y="108"/>
                </a:cxn>
                <a:cxn ang="0">
                  <a:pos x="240" y="90"/>
                </a:cxn>
                <a:cxn ang="0">
                  <a:pos x="250" y="102"/>
                </a:cxn>
                <a:cxn ang="0">
                  <a:pos x="266" y="102"/>
                </a:cxn>
                <a:cxn ang="0">
                  <a:pos x="277" y="84"/>
                </a:cxn>
                <a:cxn ang="0">
                  <a:pos x="292" y="60"/>
                </a:cxn>
                <a:cxn ang="0">
                  <a:pos x="308" y="42"/>
                </a:cxn>
                <a:cxn ang="0">
                  <a:pos x="318" y="48"/>
                </a:cxn>
                <a:cxn ang="0">
                  <a:pos x="334" y="78"/>
                </a:cxn>
                <a:cxn ang="0">
                  <a:pos x="344" y="108"/>
                </a:cxn>
                <a:cxn ang="0">
                  <a:pos x="360" y="114"/>
                </a:cxn>
                <a:cxn ang="0">
                  <a:pos x="376" y="126"/>
                </a:cxn>
                <a:cxn ang="0">
                  <a:pos x="386" y="150"/>
                </a:cxn>
                <a:cxn ang="0">
                  <a:pos x="402" y="210"/>
                </a:cxn>
                <a:cxn ang="0">
                  <a:pos x="417" y="306"/>
                </a:cxn>
                <a:cxn ang="0">
                  <a:pos x="428" y="384"/>
                </a:cxn>
                <a:cxn ang="0">
                  <a:pos x="444" y="360"/>
                </a:cxn>
                <a:cxn ang="0">
                  <a:pos x="454" y="216"/>
                </a:cxn>
                <a:cxn ang="0">
                  <a:pos x="470" y="72"/>
                </a:cxn>
                <a:cxn ang="0">
                  <a:pos x="485" y="42"/>
                </a:cxn>
                <a:cxn ang="0">
                  <a:pos x="496" y="60"/>
                </a:cxn>
                <a:cxn ang="0">
                  <a:pos x="511" y="114"/>
                </a:cxn>
                <a:cxn ang="0">
                  <a:pos x="527" y="168"/>
                </a:cxn>
                <a:cxn ang="0">
                  <a:pos x="537" y="234"/>
                </a:cxn>
                <a:cxn ang="0">
                  <a:pos x="553" y="204"/>
                </a:cxn>
                <a:cxn ang="0">
                  <a:pos x="564" y="126"/>
                </a:cxn>
                <a:cxn ang="0">
                  <a:pos x="579" y="102"/>
                </a:cxn>
                <a:cxn ang="0">
                  <a:pos x="595" y="114"/>
                </a:cxn>
                <a:cxn ang="0">
                  <a:pos x="605" y="108"/>
                </a:cxn>
                <a:cxn ang="0">
                  <a:pos x="621" y="96"/>
                </a:cxn>
                <a:cxn ang="0">
                  <a:pos x="631" y="84"/>
                </a:cxn>
                <a:cxn ang="0">
                  <a:pos x="647" y="60"/>
                </a:cxn>
                <a:cxn ang="0">
                  <a:pos x="663" y="12"/>
                </a:cxn>
                <a:cxn ang="0">
                  <a:pos x="673" y="0"/>
                </a:cxn>
                <a:cxn ang="0">
                  <a:pos x="689" y="36"/>
                </a:cxn>
                <a:cxn ang="0">
                  <a:pos x="704" y="96"/>
                </a:cxn>
                <a:cxn ang="0">
                  <a:pos x="715" y="108"/>
                </a:cxn>
                <a:cxn ang="0">
                  <a:pos x="731" y="114"/>
                </a:cxn>
                <a:cxn ang="0">
                  <a:pos x="741" y="114"/>
                </a:cxn>
                <a:cxn ang="0">
                  <a:pos x="757" y="96"/>
                </a:cxn>
                <a:cxn ang="0">
                  <a:pos x="772" y="90"/>
                </a:cxn>
                <a:cxn ang="0">
                  <a:pos x="783" y="90"/>
                </a:cxn>
              </a:cxnLst>
              <a:rect l="0" t="0" r="r" b="b"/>
              <a:pathLst>
                <a:path w="783" h="396">
                  <a:moveTo>
                    <a:pt x="0" y="96"/>
                  </a:moveTo>
                  <a:lnTo>
                    <a:pt x="5" y="90"/>
                  </a:lnTo>
                  <a:lnTo>
                    <a:pt x="10" y="108"/>
                  </a:lnTo>
                  <a:lnTo>
                    <a:pt x="21" y="126"/>
                  </a:lnTo>
                  <a:lnTo>
                    <a:pt x="26" y="144"/>
                  </a:lnTo>
                  <a:lnTo>
                    <a:pt x="31" y="156"/>
                  </a:lnTo>
                  <a:lnTo>
                    <a:pt x="42" y="162"/>
                  </a:lnTo>
                  <a:lnTo>
                    <a:pt x="47" y="162"/>
                  </a:lnTo>
                  <a:lnTo>
                    <a:pt x="52" y="162"/>
                  </a:lnTo>
                  <a:lnTo>
                    <a:pt x="57" y="174"/>
                  </a:lnTo>
                  <a:lnTo>
                    <a:pt x="68" y="186"/>
                  </a:lnTo>
                  <a:lnTo>
                    <a:pt x="73" y="192"/>
                  </a:lnTo>
                  <a:lnTo>
                    <a:pt x="78" y="204"/>
                  </a:lnTo>
                  <a:lnTo>
                    <a:pt x="89" y="204"/>
                  </a:lnTo>
                  <a:lnTo>
                    <a:pt x="94" y="204"/>
                  </a:lnTo>
                  <a:lnTo>
                    <a:pt x="99" y="186"/>
                  </a:lnTo>
                  <a:lnTo>
                    <a:pt x="110" y="162"/>
                  </a:lnTo>
                  <a:lnTo>
                    <a:pt x="115" y="144"/>
                  </a:lnTo>
                  <a:lnTo>
                    <a:pt x="120" y="126"/>
                  </a:lnTo>
                  <a:lnTo>
                    <a:pt x="130" y="108"/>
                  </a:lnTo>
                  <a:lnTo>
                    <a:pt x="136" y="120"/>
                  </a:lnTo>
                  <a:lnTo>
                    <a:pt x="141" y="168"/>
                  </a:lnTo>
                  <a:lnTo>
                    <a:pt x="146" y="210"/>
                  </a:lnTo>
                  <a:lnTo>
                    <a:pt x="156" y="240"/>
                  </a:lnTo>
                  <a:lnTo>
                    <a:pt x="162" y="258"/>
                  </a:lnTo>
                  <a:lnTo>
                    <a:pt x="167" y="258"/>
                  </a:lnTo>
                  <a:lnTo>
                    <a:pt x="177" y="222"/>
                  </a:lnTo>
                  <a:lnTo>
                    <a:pt x="183" y="186"/>
                  </a:lnTo>
                  <a:lnTo>
                    <a:pt x="188" y="168"/>
                  </a:lnTo>
                  <a:lnTo>
                    <a:pt x="198" y="156"/>
                  </a:lnTo>
                  <a:lnTo>
                    <a:pt x="203" y="144"/>
                  </a:lnTo>
                  <a:lnTo>
                    <a:pt x="209" y="138"/>
                  </a:lnTo>
                  <a:lnTo>
                    <a:pt x="219" y="120"/>
                  </a:lnTo>
                  <a:lnTo>
                    <a:pt x="224" y="108"/>
                  </a:lnTo>
                  <a:lnTo>
                    <a:pt x="230" y="96"/>
                  </a:lnTo>
                  <a:lnTo>
                    <a:pt x="240" y="90"/>
                  </a:lnTo>
                  <a:lnTo>
                    <a:pt x="245" y="96"/>
                  </a:lnTo>
                  <a:lnTo>
                    <a:pt x="250" y="102"/>
                  </a:lnTo>
                  <a:lnTo>
                    <a:pt x="256" y="96"/>
                  </a:lnTo>
                  <a:lnTo>
                    <a:pt x="266" y="102"/>
                  </a:lnTo>
                  <a:lnTo>
                    <a:pt x="271" y="96"/>
                  </a:lnTo>
                  <a:lnTo>
                    <a:pt x="277" y="84"/>
                  </a:lnTo>
                  <a:lnTo>
                    <a:pt x="287" y="72"/>
                  </a:lnTo>
                  <a:lnTo>
                    <a:pt x="292" y="60"/>
                  </a:lnTo>
                  <a:lnTo>
                    <a:pt x="297" y="54"/>
                  </a:lnTo>
                  <a:lnTo>
                    <a:pt x="308" y="42"/>
                  </a:lnTo>
                  <a:lnTo>
                    <a:pt x="313" y="42"/>
                  </a:lnTo>
                  <a:lnTo>
                    <a:pt x="318" y="48"/>
                  </a:lnTo>
                  <a:lnTo>
                    <a:pt x="329" y="66"/>
                  </a:lnTo>
                  <a:lnTo>
                    <a:pt x="334" y="78"/>
                  </a:lnTo>
                  <a:lnTo>
                    <a:pt x="339" y="96"/>
                  </a:lnTo>
                  <a:lnTo>
                    <a:pt x="344" y="108"/>
                  </a:lnTo>
                  <a:lnTo>
                    <a:pt x="355" y="120"/>
                  </a:lnTo>
                  <a:lnTo>
                    <a:pt x="360" y="114"/>
                  </a:lnTo>
                  <a:lnTo>
                    <a:pt x="365" y="120"/>
                  </a:lnTo>
                  <a:lnTo>
                    <a:pt x="376" y="126"/>
                  </a:lnTo>
                  <a:lnTo>
                    <a:pt x="381" y="132"/>
                  </a:lnTo>
                  <a:lnTo>
                    <a:pt x="386" y="150"/>
                  </a:lnTo>
                  <a:lnTo>
                    <a:pt x="397" y="174"/>
                  </a:lnTo>
                  <a:lnTo>
                    <a:pt x="402" y="210"/>
                  </a:lnTo>
                  <a:lnTo>
                    <a:pt x="407" y="252"/>
                  </a:lnTo>
                  <a:lnTo>
                    <a:pt x="417" y="306"/>
                  </a:lnTo>
                  <a:lnTo>
                    <a:pt x="423" y="348"/>
                  </a:lnTo>
                  <a:lnTo>
                    <a:pt x="428" y="384"/>
                  </a:lnTo>
                  <a:lnTo>
                    <a:pt x="438" y="396"/>
                  </a:lnTo>
                  <a:lnTo>
                    <a:pt x="444" y="360"/>
                  </a:lnTo>
                  <a:lnTo>
                    <a:pt x="449" y="294"/>
                  </a:lnTo>
                  <a:lnTo>
                    <a:pt x="454" y="216"/>
                  </a:lnTo>
                  <a:lnTo>
                    <a:pt x="464" y="138"/>
                  </a:lnTo>
                  <a:lnTo>
                    <a:pt x="470" y="72"/>
                  </a:lnTo>
                  <a:lnTo>
                    <a:pt x="475" y="42"/>
                  </a:lnTo>
                  <a:lnTo>
                    <a:pt x="485" y="42"/>
                  </a:lnTo>
                  <a:lnTo>
                    <a:pt x="490" y="48"/>
                  </a:lnTo>
                  <a:lnTo>
                    <a:pt x="496" y="60"/>
                  </a:lnTo>
                  <a:lnTo>
                    <a:pt x="506" y="78"/>
                  </a:lnTo>
                  <a:lnTo>
                    <a:pt x="511" y="114"/>
                  </a:lnTo>
                  <a:lnTo>
                    <a:pt x="517" y="132"/>
                  </a:lnTo>
                  <a:lnTo>
                    <a:pt x="527" y="168"/>
                  </a:lnTo>
                  <a:lnTo>
                    <a:pt x="532" y="216"/>
                  </a:lnTo>
                  <a:lnTo>
                    <a:pt x="537" y="234"/>
                  </a:lnTo>
                  <a:lnTo>
                    <a:pt x="543" y="216"/>
                  </a:lnTo>
                  <a:lnTo>
                    <a:pt x="553" y="204"/>
                  </a:lnTo>
                  <a:lnTo>
                    <a:pt x="558" y="174"/>
                  </a:lnTo>
                  <a:lnTo>
                    <a:pt x="564" y="126"/>
                  </a:lnTo>
                  <a:lnTo>
                    <a:pt x="574" y="96"/>
                  </a:lnTo>
                  <a:lnTo>
                    <a:pt x="579" y="102"/>
                  </a:lnTo>
                  <a:lnTo>
                    <a:pt x="584" y="108"/>
                  </a:lnTo>
                  <a:lnTo>
                    <a:pt x="595" y="114"/>
                  </a:lnTo>
                  <a:lnTo>
                    <a:pt x="600" y="114"/>
                  </a:lnTo>
                  <a:lnTo>
                    <a:pt x="605" y="108"/>
                  </a:lnTo>
                  <a:lnTo>
                    <a:pt x="616" y="108"/>
                  </a:lnTo>
                  <a:lnTo>
                    <a:pt x="621" y="96"/>
                  </a:lnTo>
                  <a:lnTo>
                    <a:pt x="626" y="90"/>
                  </a:lnTo>
                  <a:lnTo>
                    <a:pt x="631" y="84"/>
                  </a:lnTo>
                  <a:lnTo>
                    <a:pt x="642" y="78"/>
                  </a:lnTo>
                  <a:lnTo>
                    <a:pt x="647" y="60"/>
                  </a:lnTo>
                  <a:lnTo>
                    <a:pt x="652" y="36"/>
                  </a:lnTo>
                  <a:lnTo>
                    <a:pt x="663" y="12"/>
                  </a:lnTo>
                  <a:lnTo>
                    <a:pt x="668" y="0"/>
                  </a:lnTo>
                  <a:lnTo>
                    <a:pt x="673" y="0"/>
                  </a:lnTo>
                  <a:lnTo>
                    <a:pt x="684" y="6"/>
                  </a:lnTo>
                  <a:lnTo>
                    <a:pt x="689" y="36"/>
                  </a:lnTo>
                  <a:lnTo>
                    <a:pt x="694" y="66"/>
                  </a:lnTo>
                  <a:lnTo>
                    <a:pt x="704" y="96"/>
                  </a:lnTo>
                  <a:lnTo>
                    <a:pt x="710" y="102"/>
                  </a:lnTo>
                  <a:lnTo>
                    <a:pt x="715" y="108"/>
                  </a:lnTo>
                  <a:lnTo>
                    <a:pt x="725" y="120"/>
                  </a:lnTo>
                  <a:lnTo>
                    <a:pt x="731" y="114"/>
                  </a:lnTo>
                  <a:lnTo>
                    <a:pt x="736" y="108"/>
                  </a:lnTo>
                  <a:lnTo>
                    <a:pt x="741" y="114"/>
                  </a:lnTo>
                  <a:lnTo>
                    <a:pt x="751" y="114"/>
                  </a:lnTo>
                  <a:lnTo>
                    <a:pt x="757" y="96"/>
                  </a:lnTo>
                  <a:lnTo>
                    <a:pt x="762" y="90"/>
                  </a:lnTo>
                  <a:lnTo>
                    <a:pt x="772" y="90"/>
                  </a:lnTo>
                  <a:lnTo>
                    <a:pt x="778" y="84"/>
                  </a:lnTo>
                  <a:lnTo>
                    <a:pt x="783" y="90"/>
                  </a:lnTo>
                </a:path>
              </a:pathLst>
            </a:custGeom>
            <a:noFill/>
            <a:ln w="19050">
              <a:solidFill>
                <a:srgbClr val="CC0099"/>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24" name="TextBox 123"/>
          <p:cNvSpPr txBox="1"/>
          <p:nvPr/>
        </p:nvSpPr>
        <p:spPr>
          <a:xfrm>
            <a:off x="4673971" y="4822815"/>
            <a:ext cx="452367" cy="369332"/>
          </a:xfrm>
          <a:prstGeom prst="rect">
            <a:avLst/>
          </a:prstGeom>
          <a:noFill/>
        </p:spPr>
        <p:txBody>
          <a:bodyPr wrap="none" rtlCol="0">
            <a:spAutoFit/>
          </a:bodyPr>
          <a:lstStyle/>
          <a:p>
            <a:r>
              <a:rPr lang="en-US" dirty="0">
                <a:solidFill>
                  <a:srgbClr val="00FF00"/>
                </a:solidFill>
              </a:rPr>
              <a:t>UK</a:t>
            </a:r>
          </a:p>
        </p:txBody>
      </p:sp>
      <p:sp>
        <p:nvSpPr>
          <p:cNvPr id="125" name="TextBox 124"/>
          <p:cNvSpPr txBox="1"/>
          <p:nvPr/>
        </p:nvSpPr>
        <p:spPr>
          <a:xfrm>
            <a:off x="4775545" y="6324676"/>
            <a:ext cx="437941" cy="369332"/>
          </a:xfrm>
          <a:prstGeom prst="rect">
            <a:avLst/>
          </a:prstGeom>
          <a:noFill/>
        </p:spPr>
        <p:txBody>
          <a:bodyPr wrap="none" rtlCol="0">
            <a:spAutoFit/>
          </a:bodyPr>
          <a:lstStyle/>
          <a:p>
            <a:r>
              <a:rPr lang="en-US" dirty="0">
                <a:solidFill>
                  <a:srgbClr val="FF33CC"/>
                </a:solidFill>
              </a:rPr>
              <a:t>US</a:t>
            </a:r>
          </a:p>
        </p:txBody>
      </p:sp>
      <p:sp>
        <p:nvSpPr>
          <p:cNvPr id="167" name="TextBox 166"/>
          <p:cNvSpPr txBox="1"/>
          <p:nvPr/>
        </p:nvSpPr>
        <p:spPr>
          <a:xfrm>
            <a:off x="111629" y="999432"/>
            <a:ext cx="11833318" cy="2677656"/>
          </a:xfrm>
          <a:prstGeom prst="rect">
            <a:avLst/>
          </a:prstGeom>
          <a:noFill/>
        </p:spPr>
        <p:txBody>
          <a:bodyPr wrap="square" rtlCol="0">
            <a:spAutoFit/>
          </a:bodyPr>
          <a:lstStyle/>
          <a:p>
            <a:r>
              <a:rPr lang="en-US" sz="2400" dirty="0"/>
              <a:t>In the previous example we asked you to find “</a:t>
            </a:r>
            <a:r>
              <a:rPr lang="en-US" sz="2400" i="1" dirty="0"/>
              <a:t>common structure between the two time series</a:t>
            </a:r>
            <a:r>
              <a:rPr lang="en-US" sz="2400" dirty="0"/>
              <a:t>” Now I am going to ask you the opposite question. </a:t>
            </a:r>
          </a:p>
          <a:p>
            <a:r>
              <a:rPr lang="en-US" sz="2400" dirty="0"/>
              <a:t>What is </a:t>
            </a:r>
            <a:r>
              <a:rPr lang="en-US" sz="2400" i="1" dirty="0"/>
              <a:t>different</a:t>
            </a:r>
            <a:r>
              <a:rPr lang="en-US" sz="2400" dirty="0"/>
              <a:t> between the two time series?</a:t>
            </a:r>
          </a:p>
          <a:p>
            <a:endParaRPr lang="en-US" sz="2400" dirty="0"/>
          </a:p>
          <a:p>
            <a:r>
              <a:rPr lang="en-US" sz="2400" dirty="0"/>
              <a:t>Hint, it is probably about this length</a:t>
            </a:r>
          </a:p>
          <a:p>
            <a:r>
              <a:rPr lang="en-US" sz="2400" dirty="0"/>
              <a:t> </a:t>
            </a:r>
          </a:p>
          <a:p>
            <a:r>
              <a:rPr lang="en-US" sz="2400" dirty="0"/>
              <a:t>Hint, it cant be the regions in the matching boxes, since they have matches… </a:t>
            </a:r>
          </a:p>
        </p:txBody>
      </p:sp>
      <p:sp>
        <p:nvSpPr>
          <p:cNvPr id="169" name="Right Brace 168"/>
          <p:cNvSpPr/>
          <p:nvPr/>
        </p:nvSpPr>
        <p:spPr>
          <a:xfrm rot="5400000">
            <a:off x="5228414" y="2145198"/>
            <a:ext cx="414339" cy="1146588"/>
          </a:xfrm>
          <a:prstGeom prst="rightBrace">
            <a:avLst/>
          </a:prstGeom>
          <a:ln w="22225">
            <a:solidFill>
              <a:srgbClr val="0000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8" name="Rectangle 67"/>
          <p:cNvSpPr/>
          <p:nvPr/>
        </p:nvSpPr>
        <p:spPr>
          <a:xfrm>
            <a:off x="9534525" y="4191000"/>
            <a:ext cx="990600" cy="838200"/>
          </a:xfrm>
          <a:prstGeom prst="rect">
            <a:avLst/>
          </a:prstGeom>
          <a:noFill/>
          <a:ln w="34925">
            <a:solidFill>
              <a:schemeClr val="accent2">
                <a:lumMod val="60000"/>
                <a:lumOff val="40000"/>
              </a:schemeClr>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69" name="Rectangle 68"/>
          <p:cNvSpPr/>
          <p:nvPr/>
        </p:nvSpPr>
        <p:spPr>
          <a:xfrm>
            <a:off x="6305550" y="5562600"/>
            <a:ext cx="990600" cy="838200"/>
          </a:xfrm>
          <a:prstGeom prst="rect">
            <a:avLst/>
          </a:prstGeom>
          <a:noFill/>
          <a:ln w="34925">
            <a:solidFill>
              <a:schemeClr val="accent2">
                <a:lumMod val="60000"/>
                <a:lumOff val="40000"/>
              </a:schemeClr>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0" name="Rectangle 69"/>
          <p:cNvSpPr/>
          <p:nvPr/>
        </p:nvSpPr>
        <p:spPr>
          <a:xfrm>
            <a:off x="7239000" y="4114800"/>
            <a:ext cx="990600" cy="838200"/>
          </a:xfrm>
          <a:prstGeom prst="rect">
            <a:avLst/>
          </a:prstGeom>
          <a:noFill/>
          <a:ln w="34925">
            <a:solidFill>
              <a:srgbClr val="7030A0"/>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1" name="Rectangle 70"/>
          <p:cNvSpPr/>
          <p:nvPr/>
        </p:nvSpPr>
        <p:spPr>
          <a:xfrm>
            <a:off x="4724400" y="5486400"/>
            <a:ext cx="990600" cy="838200"/>
          </a:xfrm>
          <a:prstGeom prst="rect">
            <a:avLst/>
          </a:prstGeom>
          <a:noFill/>
          <a:ln w="34925">
            <a:solidFill>
              <a:srgbClr val="7030A0"/>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a:p>
        </p:txBody>
      </p:sp>
      <p:sp>
        <p:nvSpPr>
          <p:cNvPr id="72" name="TextBox 71"/>
          <p:cNvSpPr txBox="1"/>
          <p:nvPr/>
        </p:nvSpPr>
        <p:spPr>
          <a:xfrm>
            <a:off x="1749371" y="13128"/>
            <a:ext cx="4502112" cy="769441"/>
          </a:xfrm>
          <a:prstGeom prst="rect">
            <a:avLst/>
          </a:prstGeom>
          <a:noFill/>
        </p:spPr>
        <p:txBody>
          <a:bodyPr wrap="square" rtlCol="0">
            <a:spAutoFit/>
          </a:bodyPr>
          <a:lstStyle/>
          <a:p>
            <a:r>
              <a:rPr lang="en-US" sz="4400" dirty="0">
                <a:cs typeface="Times New Roman" panose="02020603050405020304" pitchFamily="18" charset="0"/>
              </a:rPr>
              <a:t>I</a:t>
            </a:r>
            <a:endParaRPr lang="en-US" sz="3200" dirty="0"/>
          </a:p>
        </p:txBody>
      </p:sp>
      <p:pic>
        <p:nvPicPr>
          <p:cNvPr id="2050" name="Picture 2" descr="https://disappearfromreality.files.wordpress.com/2016/03/spokenword.gif?w=449"/>
          <p:cNvPicPr>
            <a:picLocks noChangeAspect="1" noChangeArrowheads="1"/>
          </p:cNvPicPr>
          <p:nvPr/>
        </p:nvPicPr>
        <p:blipFill>
          <a:blip r:embed="rId2" cstate="email">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11629" y="97022"/>
            <a:ext cx="1539236" cy="76790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78868051"/>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solidFill>
          <a:srgbClr val="EDEFF3"/>
        </a:solidFill>
        <a:effectLst/>
      </p:bgPr>
    </p:bg>
    <p:spTree>
      <p:nvGrpSpPr>
        <p:cNvPr id="1" name=""/>
        <p:cNvGrpSpPr/>
        <p:nvPr/>
      </p:nvGrpSpPr>
      <p:grpSpPr>
        <a:xfrm>
          <a:off x="0" y="0"/>
          <a:ext cx="0" cy="0"/>
          <a:chOff x="0" y="0"/>
          <a:chExt cx="0" cy="0"/>
        </a:xfrm>
      </p:grpSpPr>
      <p:sp>
        <p:nvSpPr>
          <p:cNvPr id="167" name="TextBox 166"/>
          <p:cNvSpPr txBox="1"/>
          <p:nvPr/>
        </p:nvSpPr>
        <p:spPr>
          <a:xfrm>
            <a:off x="84041" y="1756563"/>
            <a:ext cx="4249121" cy="2246769"/>
          </a:xfrm>
          <a:prstGeom prst="rect">
            <a:avLst/>
          </a:prstGeom>
          <a:noFill/>
        </p:spPr>
        <p:txBody>
          <a:bodyPr wrap="square" rtlCol="0">
            <a:spAutoFit/>
          </a:bodyPr>
          <a:lstStyle/>
          <a:p>
            <a:r>
              <a:rPr lang="en-US" sz="2800" dirty="0"/>
              <a:t>Here the difference is due to a unique phrase that only appears in the USA version of the Harry Potter books.</a:t>
            </a:r>
          </a:p>
        </p:txBody>
      </p:sp>
      <p:sp>
        <p:nvSpPr>
          <p:cNvPr id="73729" name="Rectangle 1"/>
          <p:cNvSpPr>
            <a:spLocks noChangeArrowheads="1"/>
          </p:cNvSpPr>
          <p:nvPr/>
        </p:nvSpPr>
        <p:spPr bwMode="auto">
          <a:xfrm>
            <a:off x="1589" y="4613598"/>
            <a:ext cx="12188825" cy="2015936"/>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fontAlgn="base">
              <a:spcBef>
                <a:spcPct val="0"/>
              </a:spcBef>
              <a:spcAft>
                <a:spcPts val="600"/>
              </a:spcAft>
            </a:pPr>
            <a:r>
              <a:rPr lang="en-US" sz="2400" b="1" dirty="0">
                <a:latin typeface="Times New Roman" pitchFamily="18" charset="0"/>
                <a:ea typeface="PMingLiU" pitchFamily="18" charset="-120"/>
                <a:cs typeface="Times New Roman" pitchFamily="18" charset="0"/>
              </a:rPr>
              <a:t>UK version </a:t>
            </a:r>
            <a:r>
              <a:rPr lang="en-US" sz="2400" dirty="0">
                <a:latin typeface="Times New Roman" pitchFamily="18" charset="0"/>
                <a:ea typeface="PMingLiU" pitchFamily="18" charset="-120"/>
                <a:cs typeface="Times New Roman" pitchFamily="18" charset="0"/>
              </a:rPr>
              <a:t>:  </a:t>
            </a:r>
            <a:r>
              <a:rPr lang="en-US" sz="2400" i="1" dirty="0">
                <a:solidFill>
                  <a:srgbClr val="00B0F0"/>
                </a:solidFill>
                <a:latin typeface="Garamond" pitchFamily="18" charset="0"/>
              </a:rPr>
              <a:t>Harry</a:t>
            </a:r>
            <a:r>
              <a:rPr lang="en-US" sz="2400" i="1" dirty="0">
                <a:solidFill>
                  <a:srgbClr val="000000"/>
                </a:solidFill>
                <a:latin typeface="Garamond" pitchFamily="18" charset="0"/>
              </a:rPr>
              <a:t> was passionate about </a:t>
            </a:r>
            <a:r>
              <a:rPr lang="en-US" sz="2400" i="1" dirty="0" err="1">
                <a:solidFill>
                  <a:srgbClr val="000000"/>
                </a:solidFill>
                <a:latin typeface="Garamond" pitchFamily="18" charset="0"/>
              </a:rPr>
              <a:t>Quidditch</a:t>
            </a:r>
            <a:r>
              <a:rPr lang="en-US" sz="2400" i="1" dirty="0">
                <a:solidFill>
                  <a:srgbClr val="000000"/>
                </a:solidFill>
                <a:latin typeface="Garamond" pitchFamily="18" charset="0"/>
              </a:rPr>
              <a:t>. He had played as Seeker </a:t>
            </a:r>
            <a:r>
              <a:rPr lang="en-US" sz="2400" i="1" dirty="0">
                <a:solidFill>
                  <a:srgbClr val="C00000"/>
                </a:solidFill>
                <a:latin typeface="Garamond" pitchFamily="18" charset="0"/>
              </a:rPr>
              <a:t>on the Gryffindor house </a:t>
            </a:r>
            <a:r>
              <a:rPr lang="en-US" sz="2400" i="1" dirty="0" err="1">
                <a:solidFill>
                  <a:srgbClr val="C00000"/>
                </a:solidFill>
                <a:latin typeface="Garamond" pitchFamily="18" charset="0"/>
              </a:rPr>
              <a:t>Quidditch</a:t>
            </a:r>
            <a:r>
              <a:rPr lang="en-US" sz="2400" i="1" dirty="0">
                <a:solidFill>
                  <a:srgbClr val="C00000"/>
                </a:solidFill>
                <a:latin typeface="Garamond" pitchFamily="18" charset="0"/>
              </a:rPr>
              <a:t> team ever since his first year at Hogwarts and owned </a:t>
            </a:r>
            <a:r>
              <a:rPr lang="en-US" sz="2400" i="1" dirty="0">
                <a:solidFill>
                  <a:srgbClr val="7030A0"/>
                </a:solidFill>
                <a:latin typeface="Garamond" pitchFamily="18" charset="0"/>
              </a:rPr>
              <a:t>a Firebolt</a:t>
            </a:r>
            <a:r>
              <a:rPr lang="en-US" sz="2400" i="1" dirty="0">
                <a:solidFill>
                  <a:srgbClr val="000000"/>
                </a:solidFill>
                <a:latin typeface="Garamond" pitchFamily="18" charset="0"/>
              </a:rPr>
              <a:t>, </a:t>
            </a:r>
            <a:r>
              <a:rPr lang="en-US" sz="2400" i="1" dirty="0">
                <a:solidFill>
                  <a:srgbClr val="00B050"/>
                </a:solidFill>
                <a:latin typeface="Garamond" pitchFamily="18" charset="0"/>
              </a:rPr>
              <a:t>one of the best racing brooms in the world</a:t>
            </a:r>
            <a:r>
              <a:rPr lang="en-US" sz="2400" i="1" dirty="0">
                <a:solidFill>
                  <a:srgbClr val="000000"/>
                </a:solidFill>
                <a:latin typeface="Garamond" pitchFamily="18" charset="0"/>
              </a:rPr>
              <a:t>...</a:t>
            </a:r>
            <a:endParaRPr lang="en-US" sz="2400" dirty="0">
              <a:latin typeface="Arial" pitchFamily="34" charset="0"/>
              <a:cs typeface="Arial" pitchFamily="34" charset="0"/>
            </a:endParaRPr>
          </a:p>
          <a:p>
            <a:pPr eaLnBrk="0" fontAlgn="base" hangingPunct="0">
              <a:spcBef>
                <a:spcPct val="0"/>
              </a:spcBef>
              <a:spcAft>
                <a:spcPct val="0"/>
              </a:spcAft>
            </a:pPr>
            <a:endParaRPr lang="en-US" sz="2400" b="1" dirty="0">
              <a:latin typeface="Times New Roman" pitchFamily="18" charset="0"/>
              <a:ea typeface="PMingLiU" pitchFamily="18" charset="-120"/>
              <a:cs typeface="Times New Roman" pitchFamily="18" charset="0"/>
            </a:endParaRPr>
          </a:p>
          <a:p>
            <a:pPr eaLnBrk="0" fontAlgn="base" hangingPunct="0">
              <a:spcBef>
                <a:spcPct val="0"/>
              </a:spcBef>
              <a:spcAft>
                <a:spcPct val="0"/>
              </a:spcAft>
            </a:pPr>
            <a:r>
              <a:rPr lang="en-US" sz="2400" b="1" dirty="0">
                <a:latin typeface="Times New Roman" pitchFamily="18" charset="0"/>
                <a:ea typeface="PMingLiU" pitchFamily="18" charset="-120"/>
                <a:cs typeface="Times New Roman" pitchFamily="18" charset="0"/>
              </a:rPr>
              <a:t>USA version </a:t>
            </a:r>
            <a:r>
              <a:rPr lang="en-US" sz="2400" dirty="0">
                <a:latin typeface="Times New Roman" pitchFamily="18" charset="0"/>
                <a:ea typeface="PMingLiU" pitchFamily="18" charset="-120"/>
                <a:cs typeface="Times New Roman" pitchFamily="18" charset="0"/>
              </a:rPr>
              <a:t>:  </a:t>
            </a:r>
            <a:r>
              <a:rPr lang="en-US" sz="2400" b="1" i="1" u="sng" dirty="0">
                <a:solidFill>
                  <a:srgbClr val="00B0F0"/>
                </a:solidFill>
                <a:latin typeface="Garamond" pitchFamily="18" charset="0"/>
              </a:rPr>
              <a:t>Harry</a:t>
            </a:r>
            <a:r>
              <a:rPr lang="en-US" sz="2400" b="1" i="1" u="sng" dirty="0">
                <a:solidFill>
                  <a:srgbClr val="000000"/>
                </a:solidFill>
                <a:latin typeface="Garamond" pitchFamily="18" charset="0"/>
              </a:rPr>
              <a:t> had been </a:t>
            </a:r>
            <a:r>
              <a:rPr lang="en-US" sz="2400" b="1" i="1" u="sng" dirty="0">
                <a:solidFill>
                  <a:srgbClr val="C00000"/>
                </a:solidFill>
                <a:latin typeface="Garamond" pitchFamily="18" charset="0"/>
              </a:rPr>
              <a:t>on the Gryffindor House Quidditch te</a:t>
            </a:r>
            <a:r>
              <a:rPr lang="en-US" sz="2400" i="1" dirty="0">
                <a:solidFill>
                  <a:srgbClr val="C00000"/>
                </a:solidFill>
                <a:latin typeface="Garamond" pitchFamily="18" charset="0"/>
              </a:rPr>
              <a:t>am ever since his first year at Hogwarts and owned</a:t>
            </a:r>
            <a:r>
              <a:rPr lang="en-US" sz="2400" i="1" dirty="0">
                <a:solidFill>
                  <a:srgbClr val="000000"/>
                </a:solidFill>
                <a:latin typeface="Garamond" pitchFamily="18" charset="0"/>
              </a:rPr>
              <a:t> </a:t>
            </a:r>
            <a:r>
              <a:rPr lang="en-US" sz="2400" i="1" dirty="0">
                <a:solidFill>
                  <a:srgbClr val="00B050"/>
                </a:solidFill>
                <a:latin typeface="Garamond" pitchFamily="18" charset="0"/>
              </a:rPr>
              <a:t>one of the best racing brooms in the world</a:t>
            </a:r>
            <a:r>
              <a:rPr lang="en-US" sz="2400" i="1" dirty="0">
                <a:solidFill>
                  <a:srgbClr val="000000"/>
                </a:solidFill>
                <a:latin typeface="Garamond" pitchFamily="18" charset="0"/>
              </a:rPr>
              <a:t>, </a:t>
            </a:r>
            <a:r>
              <a:rPr lang="en-US" sz="2400" i="1" dirty="0">
                <a:solidFill>
                  <a:srgbClr val="7030A0"/>
                </a:solidFill>
                <a:latin typeface="Garamond" pitchFamily="18" charset="0"/>
              </a:rPr>
              <a:t>a Firebolt</a:t>
            </a:r>
            <a:r>
              <a:rPr lang="en-US" sz="2400" i="1" dirty="0">
                <a:solidFill>
                  <a:srgbClr val="000000"/>
                </a:solidFill>
                <a:latin typeface="Garamond" pitchFamily="18" charset="0"/>
              </a:rPr>
              <a:t>.                            </a:t>
            </a:r>
            <a:endParaRPr lang="en-US" sz="2400" dirty="0">
              <a:latin typeface="Times New Roman" pitchFamily="18" charset="0"/>
              <a:ea typeface="PMingLiU" pitchFamily="18" charset="-120"/>
              <a:cs typeface="Times New Roman" pitchFamily="18" charset="0"/>
            </a:endParaRPr>
          </a:p>
        </p:txBody>
      </p:sp>
      <p:sp>
        <p:nvSpPr>
          <p:cNvPr id="68" name="Line 78"/>
          <p:cNvSpPr>
            <a:spLocks noChangeShapeType="1"/>
          </p:cNvSpPr>
          <p:nvPr/>
        </p:nvSpPr>
        <p:spPr bwMode="auto">
          <a:xfrm>
            <a:off x="7443421" y="3382542"/>
            <a:ext cx="4001187" cy="424"/>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Times New Roman" pitchFamily="18" charset="0"/>
              <a:cs typeface="Times New Roman" pitchFamily="18" charset="0"/>
            </a:endParaRPr>
          </a:p>
        </p:txBody>
      </p:sp>
      <p:sp>
        <p:nvSpPr>
          <p:cNvPr id="69" name="Line 83"/>
          <p:cNvSpPr>
            <a:spLocks noChangeShapeType="1"/>
          </p:cNvSpPr>
          <p:nvPr/>
        </p:nvSpPr>
        <p:spPr bwMode="auto">
          <a:xfrm flipV="1">
            <a:off x="7443421" y="3369833"/>
            <a:ext cx="1537" cy="1270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Times New Roman" pitchFamily="18" charset="0"/>
              <a:cs typeface="Times New Roman" pitchFamily="18" charset="0"/>
            </a:endParaRPr>
          </a:p>
        </p:txBody>
      </p:sp>
      <p:sp>
        <p:nvSpPr>
          <p:cNvPr id="70" name="Rectangle 85"/>
          <p:cNvSpPr>
            <a:spLocks noChangeArrowheads="1"/>
          </p:cNvSpPr>
          <p:nvPr/>
        </p:nvSpPr>
        <p:spPr bwMode="auto">
          <a:xfrm>
            <a:off x="7415762" y="3390166"/>
            <a:ext cx="64120"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a:solidFill>
                  <a:srgbClr val="000000"/>
                </a:solidFill>
                <a:latin typeface="Times New Roman" pitchFamily="18" charset="0"/>
                <a:cs typeface="Times New Roman" pitchFamily="18" charset="0"/>
              </a:rPr>
              <a:t>0</a:t>
            </a:r>
            <a:endParaRPr lang="en-US">
              <a:latin typeface="Times New Roman" pitchFamily="18" charset="0"/>
              <a:cs typeface="Times New Roman" pitchFamily="18" charset="0"/>
            </a:endParaRPr>
          </a:p>
        </p:txBody>
      </p:sp>
      <p:sp>
        <p:nvSpPr>
          <p:cNvPr id="71" name="Line 86"/>
          <p:cNvSpPr>
            <a:spLocks noChangeShapeType="1"/>
          </p:cNvSpPr>
          <p:nvPr/>
        </p:nvSpPr>
        <p:spPr bwMode="auto">
          <a:xfrm flipV="1">
            <a:off x="7839853" y="3369833"/>
            <a:ext cx="1537" cy="1270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Times New Roman" pitchFamily="18" charset="0"/>
              <a:cs typeface="Times New Roman" pitchFamily="18" charset="0"/>
            </a:endParaRPr>
          </a:p>
        </p:txBody>
      </p:sp>
      <p:sp>
        <p:nvSpPr>
          <p:cNvPr id="72" name="Line 89"/>
          <p:cNvSpPr>
            <a:spLocks noChangeShapeType="1"/>
          </p:cNvSpPr>
          <p:nvPr/>
        </p:nvSpPr>
        <p:spPr bwMode="auto">
          <a:xfrm flipV="1">
            <a:off x="8236283" y="3369833"/>
            <a:ext cx="1537" cy="1270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Times New Roman" pitchFamily="18" charset="0"/>
              <a:cs typeface="Times New Roman" pitchFamily="18" charset="0"/>
            </a:endParaRPr>
          </a:p>
        </p:txBody>
      </p:sp>
      <p:sp>
        <p:nvSpPr>
          <p:cNvPr id="73" name="Line 92"/>
          <p:cNvSpPr>
            <a:spLocks noChangeShapeType="1"/>
          </p:cNvSpPr>
          <p:nvPr/>
        </p:nvSpPr>
        <p:spPr bwMode="auto">
          <a:xfrm flipV="1">
            <a:off x="8641932" y="3369833"/>
            <a:ext cx="1537" cy="1270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Times New Roman" pitchFamily="18" charset="0"/>
              <a:cs typeface="Times New Roman" pitchFamily="18" charset="0"/>
            </a:endParaRPr>
          </a:p>
        </p:txBody>
      </p:sp>
      <p:sp>
        <p:nvSpPr>
          <p:cNvPr id="74" name="Line 95"/>
          <p:cNvSpPr>
            <a:spLocks noChangeShapeType="1"/>
          </p:cNvSpPr>
          <p:nvPr/>
        </p:nvSpPr>
        <p:spPr bwMode="auto">
          <a:xfrm flipV="1">
            <a:off x="9038364" y="3369833"/>
            <a:ext cx="1537" cy="1270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Times New Roman" pitchFamily="18" charset="0"/>
              <a:cs typeface="Times New Roman" pitchFamily="18" charset="0"/>
            </a:endParaRPr>
          </a:p>
        </p:txBody>
      </p:sp>
      <p:sp>
        <p:nvSpPr>
          <p:cNvPr id="75" name="Line 98"/>
          <p:cNvSpPr>
            <a:spLocks noChangeShapeType="1"/>
          </p:cNvSpPr>
          <p:nvPr/>
        </p:nvSpPr>
        <p:spPr bwMode="auto">
          <a:xfrm flipV="1">
            <a:off x="9444013" y="3369833"/>
            <a:ext cx="1537" cy="1270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Times New Roman" pitchFamily="18" charset="0"/>
              <a:cs typeface="Times New Roman" pitchFamily="18" charset="0"/>
            </a:endParaRPr>
          </a:p>
        </p:txBody>
      </p:sp>
      <p:sp>
        <p:nvSpPr>
          <p:cNvPr id="76" name="Line 101"/>
          <p:cNvSpPr>
            <a:spLocks noChangeShapeType="1"/>
          </p:cNvSpPr>
          <p:nvPr/>
        </p:nvSpPr>
        <p:spPr bwMode="auto">
          <a:xfrm flipV="1">
            <a:off x="9840445" y="3369833"/>
            <a:ext cx="1537" cy="1270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Times New Roman" pitchFamily="18" charset="0"/>
              <a:cs typeface="Times New Roman" pitchFamily="18" charset="0"/>
            </a:endParaRPr>
          </a:p>
        </p:txBody>
      </p:sp>
      <p:sp>
        <p:nvSpPr>
          <p:cNvPr id="77" name="Line 104"/>
          <p:cNvSpPr>
            <a:spLocks noChangeShapeType="1"/>
          </p:cNvSpPr>
          <p:nvPr/>
        </p:nvSpPr>
        <p:spPr bwMode="auto">
          <a:xfrm flipV="1">
            <a:off x="10236875" y="3369833"/>
            <a:ext cx="1537" cy="1270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Times New Roman" pitchFamily="18" charset="0"/>
              <a:cs typeface="Times New Roman" pitchFamily="18" charset="0"/>
            </a:endParaRPr>
          </a:p>
        </p:txBody>
      </p:sp>
      <p:sp>
        <p:nvSpPr>
          <p:cNvPr id="78" name="Line 107"/>
          <p:cNvSpPr>
            <a:spLocks noChangeShapeType="1"/>
          </p:cNvSpPr>
          <p:nvPr/>
        </p:nvSpPr>
        <p:spPr bwMode="auto">
          <a:xfrm flipV="1">
            <a:off x="10642526" y="3369833"/>
            <a:ext cx="1537" cy="1270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Times New Roman" pitchFamily="18" charset="0"/>
              <a:cs typeface="Times New Roman" pitchFamily="18" charset="0"/>
            </a:endParaRPr>
          </a:p>
        </p:txBody>
      </p:sp>
      <p:sp>
        <p:nvSpPr>
          <p:cNvPr id="79" name="Line 110"/>
          <p:cNvSpPr>
            <a:spLocks noChangeShapeType="1"/>
          </p:cNvSpPr>
          <p:nvPr/>
        </p:nvSpPr>
        <p:spPr bwMode="auto">
          <a:xfrm flipV="1">
            <a:off x="11038956" y="3369833"/>
            <a:ext cx="1537" cy="1270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Times New Roman" pitchFamily="18" charset="0"/>
              <a:cs typeface="Times New Roman" pitchFamily="18" charset="0"/>
            </a:endParaRPr>
          </a:p>
        </p:txBody>
      </p:sp>
      <p:sp>
        <p:nvSpPr>
          <p:cNvPr id="80" name="Line 113"/>
          <p:cNvSpPr>
            <a:spLocks noChangeShapeType="1"/>
          </p:cNvSpPr>
          <p:nvPr/>
        </p:nvSpPr>
        <p:spPr bwMode="auto">
          <a:xfrm flipV="1">
            <a:off x="11444607" y="3369833"/>
            <a:ext cx="1537" cy="12708"/>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Times New Roman" pitchFamily="18" charset="0"/>
              <a:cs typeface="Times New Roman" pitchFamily="18" charset="0"/>
            </a:endParaRPr>
          </a:p>
        </p:txBody>
      </p:sp>
      <p:sp>
        <p:nvSpPr>
          <p:cNvPr id="81" name="Rectangle 115"/>
          <p:cNvSpPr>
            <a:spLocks noChangeArrowheads="1"/>
          </p:cNvSpPr>
          <p:nvPr/>
        </p:nvSpPr>
        <p:spPr bwMode="auto">
          <a:xfrm>
            <a:off x="11352413" y="3390166"/>
            <a:ext cx="192360"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Times New Roman" pitchFamily="18" charset="0"/>
                <a:cs typeface="Times New Roman" pitchFamily="18" charset="0"/>
              </a:rPr>
              <a:t>100</a:t>
            </a:r>
            <a:endParaRPr lang="en-US" dirty="0">
              <a:latin typeface="Times New Roman" pitchFamily="18" charset="0"/>
              <a:cs typeface="Times New Roman" pitchFamily="18" charset="0"/>
            </a:endParaRPr>
          </a:p>
        </p:txBody>
      </p:sp>
      <p:sp>
        <p:nvSpPr>
          <p:cNvPr id="82" name="Line 116"/>
          <p:cNvSpPr>
            <a:spLocks noChangeShapeType="1"/>
          </p:cNvSpPr>
          <p:nvPr/>
        </p:nvSpPr>
        <p:spPr bwMode="auto">
          <a:xfrm>
            <a:off x="7443421" y="3382542"/>
            <a:ext cx="36877" cy="424"/>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Times New Roman" pitchFamily="18" charset="0"/>
              <a:cs typeface="Times New Roman" pitchFamily="18" charset="0"/>
            </a:endParaRPr>
          </a:p>
        </p:txBody>
      </p:sp>
      <p:sp>
        <p:nvSpPr>
          <p:cNvPr id="83" name="Line 117"/>
          <p:cNvSpPr>
            <a:spLocks noChangeShapeType="1"/>
          </p:cNvSpPr>
          <p:nvPr/>
        </p:nvSpPr>
        <p:spPr bwMode="auto">
          <a:xfrm flipH="1">
            <a:off x="11398511" y="3382542"/>
            <a:ext cx="46097" cy="424"/>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latin typeface="Times New Roman" pitchFamily="18" charset="0"/>
              <a:cs typeface="Times New Roman" pitchFamily="18" charset="0"/>
            </a:endParaRPr>
          </a:p>
        </p:txBody>
      </p:sp>
      <p:sp>
        <p:nvSpPr>
          <p:cNvPr id="84" name="Freeform 138"/>
          <p:cNvSpPr>
            <a:spLocks/>
          </p:cNvSpPr>
          <p:nvPr/>
        </p:nvSpPr>
        <p:spPr bwMode="auto">
          <a:xfrm>
            <a:off x="7480298" y="525904"/>
            <a:ext cx="3964309" cy="465117"/>
          </a:xfrm>
          <a:custGeom>
            <a:avLst/>
            <a:gdLst/>
            <a:ahLst/>
            <a:cxnLst>
              <a:cxn ang="0">
                <a:pos x="24" y="1026"/>
              </a:cxn>
              <a:cxn ang="0">
                <a:pos x="78" y="1044"/>
              </a:cxn>
              <a:cxn ang="0">
                <a:pos x="132" y="966"/>
              </a:cxn>
              <a:cxn ang="0">
                <a:pos x="180" y="912"/>
              </a:cxn>
              <a:cxn ang="0">
                <a:pos x="234" y="696"/>
              </a:cxn>
              <a:cxn ang="0">
                <a:pos x="288" y="396"/>
              </a:cxn>
              <a:cxn ang="0">
                <a:pos x="336" y="144"/>
              </a:cxn>
              <a:cxn ang="0">
                <a:pos x="390" y="138"/>
              </a:cxn>
              <a:cxn ang="0">
                <a:pos x="444" y="240"/>
              </a:cxn>
              <a:cxn ang="0">
                <a:pos x="492" y="534"/>
              </a:cxn>
              <a:cxn ang="0">
                <a:pos x="546" y="888"/>
              </a:cxn>
              <a:cxn ang="0">
                <a:pos x="600" y="1014"/>
              </a:cxn>
              <a:cxn ang="0">
                <a:pos x="648" y="924"/>
              </a:cxn>
              <a:cxn ang="0">
                <a:pos x="702" y="798"/>
              </a:cxn>
              <a:cxn ang="0">
                <a:pos x="756" y="648"/>
              </a:cxn>
              <a:cxn ang="0">
                <a:pos x="804" y="534"/>
              </a:cxn>
              <a:cxn ang="0">
                <a:pos x="858" y="432"/>
              </a:cxn>
              <a:cxn ang="0">
                <a:pos x="912" y="366"/>
              </a:cxn>
              <a:cxn ang="0">
                <a:pos x="960" y="246"/>
              </a:cxn>
              <a:cxn ang="0">
                <a:pos x="1014" y="96"/>
              </a:cxn>
              <a:cxn ang="0">
                <a:pos x="1068" y="0"/>
              </a:cxn>
              <a:cxn ang="0">
                <a:pos x="1116" y="12"/>
              </a:cxn>
              <a:cxn ang="0">
                <a:pos x="1170" y="102"/>
              </a:cxn>
              <a:cxn ang="0">
                <a:pos x="1224" y="336"/>
              </a:cxn>
              <a:cxn ang="0">
                <a:pos x="1278" y="540"/>
              </a:cxn>
              <a:cxn ang="0">
                <a:pos x="1326" y="510"/>
              </a:cxn>
              <a:cxn ang="0">
                <a:pos x="1380" y="282"/>
              </a:cxn>
              <a:cxn ang="0">
                <a:pos x="1434" y="72"/>
              </a:cxn>
              <a:cxn ang="0">
                <a:pos x="1482" y="6"/>
              </a:cxn>
              <a:cxn ang="0">
                <a:pos x="1536" y="48"/>
              </a:cxn>
              <a:cxn ang="0">
                <a:pos x="1590" y="132"/>
              </a:cxn>
              <a:cxn ang="0">
                <a:pos x="1638" y="144"/>
              </a:cxn>
              <a:cxn ang="0">
                <a:pos x="1692" y="54"/>
              </a:cxn>
              <a:cxn ang="0">
                <a:pos x="1746" y="18"/>
              </a:cxn>
              <a:cxn ang="0">
                <a:pos x="1794" y="24"/>
              </a:cxn>
              <a:cxn ang="0">
                <a:pos x="1848" y="54"/>
              </a:cxn>
              <a:cxn ang="0">
                <a:pos x="1902" y="210"/>
              </a:cxn>
              <a:cxn ang="0">
                <a:pos x="1950" y="504"/>
              </a:cxn>
              <a:cxn ang="0">
                <a:pos x="2004" y="858"/>
              </a:cxn>
              <a:cxn ang="0">
                <a:pos x="2058" y="1098"/>
              </a:cxn>
              <a:cxn ang="0">
                <a:pos x="2106" y="1080"/>
              </a:cxn>
              <a:cxn ang="0">
                <a:pos x="2160" y="942"/>
              </a:cxn>
              <a:cxn ang="0">
                <a:pos x="2214" y="852"/>
              </a:cxn>
              <a:cxn ang="0">
                <a:pos x="2262" y="822"/>
              </a:cxn>
              <a:cxn ang="0">
                <a:pos x="2316" y="810"/>
              </a:cxn>
              <a:cxn ang="0">
                <a:pos x="2370" y="792"/>
              </a:cxn>
              <a:cxn ang="0">
                <a:pos x="2418" y="714"/>
              </a:cxn>
              <a:cxn ang="0">
                <a:pos x="2472" y="498"/>
              </a:cxn>
              <a:cxn ang="0">
                <a:pos x="2526" y="330"/>
              </a:cxn>
              <a:cxn ang="0">
                <a:pos x="2580" y="288"/>
              </a:cxn>
            </a:cxnLst>
            <a:rect l="0" t="0" r="r" b="b"/>
            <a:pathLst>
              <a:path w="2580" h="1098">
                <a:moveTo>
                  <a:pt x="0" y="930"/>
                </a:moveTo>
                <a:lnTo>
                  <a:pt x="24" y="1026"/>
                </a:lnTo>
                <a:lnTo>
                  <a:pt x="54" y="1056"/>
                </a:lnTo>
                <a:lnTo>
                  <a:pt x="78" y="1044"/>
                </a:lnTo>
                <a:lnTo>
                  <a:pt x="102" y="1020"/>
                </a:lnTo>
                <a:lnTo>
                  <a:pt x="132" y="966"/>
                </a:lnTo>
                <a:lnTo>
                  <a:pt x="156" y="936"/>
                </a:lnTo>
                <a:lnTo>
                  <a:pt x="180" y="912"/>
                </a:lnTo>
                <a:lnTo>
                  <a:pt x="210" y="846"/>
                </a:lnTo>
                <a:lnTo>
                  <a:pt x="234" y="696"/>
                </a:lnTo>
                <a:lnTo>
                  <a:pt x="258" y="540"/>
                </a:lnTo>
                <a:lnTo>
                  <a:pt x="288" y="396"/>
                </a:lnTo>
                <a:lnTo>
                  <a:pt x="312" y="252"/>
                </a:lnTo>
                <a:lnTo>
                  <a:pt x="336" y="144"/>
                </a:lnTo>
                <a:lnTo>
                  <a:pt x="366" y="132"/>
                </a:lnTo>
                <a:lnTo>
                  <a:pt x="390" y="138"/>
                </a:lnTo>
                <a:lnTo>
                  <a:pt x="414" y="174"/>
                </a:lnTo>
                <a:lnTo>
                  <a:pt x="444" y="240"/>
                </a:lnTo>
                <a:lnTo>
                  <a:pt x="468" y="366"/>
                </a:lnTo>
                <a:lnTo>
                  <a:pt x="492" y="534"/>
                </a:lnTo>
                <a:lnTo>
                  <a:pt x="522" y="720"/>
                </a:lnTo>
                <a:lnTo>
                  <a:pt x="546" y="888"/>
                </a:lnTo>
                <a:lnTo>
                  <a:pt x="570" y="978"/>
                </a:lnTo>
                <a:lnTo>
                  <a:pt x="600" y="1014"/>
                </a:lnTo>
                <a:lnTo>
                  <a:pt x="624" y="1002"/>
                </a:lnTo>
                <a:lnTo>
                  <a:pt x="648" y="924"/>
                </a:lnTo>
                <a:lnTo>
                  <a:pt x="678" y="846"/>
                </a:lnTo>
                <a:lnTo>
                  <a:pt x="702" y="798"/>
                </a:lnTo>
                <a:lnTo>
                  <a:pt x="726" y="738"/>
                </a:lnTo>
                <a:lnTo>
                  <a:pt x="756" y="648"/>
                </a:lnTo>
                <a:lnTo>
                  <a:pt x="780" y="606"/>
                </a:lnTo>
                <a:lnTo>
                  <a:pt x="804" y="534"/>
                </a:lnTo>
                <a:lnTo>
                  <a:pt x="834" y="474"/>
                </a:lnTo>
                <a:lnTo>
                  <a:pt x="858" y="432"/>
                </a:lnTo>
                <a:lnTo>
                  <a:pt x="882" y="402"/>
                </a:lnTo>
                <a:lnTo>
                  <a:pt x="912" y="366"/>
                </a:lnTo>
                <a:lnTo>
                  <a:pt x="936" y="312"/>
                </a:lnTo>
                <a:lnTo>
                  <a:pt x="960" y="246"/>
                </a:lnTo>
                <a:lnTo>
                  <a:pt x="990" y="168"/>
                </a:lnTo>
                <a:lnTo>
                  <a:pt x="1014" y="96"/>
                </a:lnTo>
                <a:lnTo>
                  <a:pt x="1038" y="36"/>
                </a:lnTo>
                <a:lnTo>
                  <a:pt x="1068" y="0"/>
                </a:lnTo>
                <a:lnTo>
                  <a:pt x="1092" y="0"/>
                </a:lnTo>
                <a:lnTo>
                  <a:pt x="1116" y="12"/>
                </a:lnTo>
                <a:lnTo>
                  <a:pt x="1146" y="24"/>
                </a:lnTo>
                <a:lnTo>
                  <a:pt x="1170" y="102"/>
                </a:lnTo>
                <a:lnTo>
                  <a:pt x="1194" y="228"/>
                </a:lnTo>
                <a:lnTo>
                  <a:pt x="1224" y="336"/>
                </a:lnTo>
                <a:lnTo>
                  <a:pt x="1248" y="438"/>
                </a:lnTo>
                <a:lnTo>
                  <a:pt x="1278" y="540"/>
                </a:lnTo>
                <a:lnTo>
                  <a:pt x="1302" y="588"/>
                </a:lnTo>
                <a:lnTo>
                  <a:pt x="1326" y="510"/>
                </a:lnTo>
                <a:lnTo>
                  <a:pt x="1356" y="396"/>
                </a:lnTo>
                <a:lnTo>
                  <a:pt x="1380" y="282"/>
                </a:lnTo>
                <a:lnTo>
                  <a:pt x="1404" y="180"/>
                </a:lnTo>
                <a:lnTo>
                  <a:pt x="1434" y="72"/>
                </a:lnTo>
                <a:lnTo>
                  <a:pt x="1458" y="12"/>
                </a:lnTo>
                <a:lnTo>
                  <a:pt x="1482" y="6"/>
                </a:lnTo>
                <a:lnTo>
                  <a:pt x="1512" y="24"/>
                </a:lnTo>
                <a:lnTo>
                  <a:pt x="1536" y="48"/>
                </a:lnTo>
                <a:lnTo>
                  <a:pt x="1560" y="90"/>
                </a:lnTo>
                <a:lnTo>
                  <a:pt x="1590" y="132"/>
                </a:lnTo>
                <a:lnTo>
                  <a:pt x="1614" y="156"/>
                </a:lnTo>
                <a:lnTo>
                  <a:pt x="1638" y="144"/>
                </a:lnTo>
                <a:lnTo>
                  <a:pt x="1668" y="108"/>
                </a:lnTo>
                <a:lnTo>
                  <a:pt x="1692" y="54"/>
                </a:lnTo>
                <a:lnTo>
                  <a:pt x="1716" y="30"/>
                </a:lnTo>
                <a:lnTo>
                  <a:pt x="1746" y="18"/>
                </a:lnTo>
                <a:lnTo>
                  <a:pt x="1770" y="18"/>
                </a:lnTo>
                <a:lnTo>
                  <a:pt x="1794" y="24"/>
                </a:lnTo>
                <a:lnTo>
                  <a:pt x="1824" y="42"/>
                </a:lnTo>
                <a:lnTo>
                  <a:pt x="1848" y="54"/>
                </a:lnTo>
                <a:lnTo>
                  <a:pt x="1872" y="114"/>
                </a:lnTo>
                <a:lnTo>
                  <a:pt x="1902" y="210"/>
                </a:lnTo>
                <a:lnTo>
                  <a:pt x="1926" y="324"/>
                </a:lnTo>
                <a:lnTo>
                  <a:pt x="1950" y="504"/>
                </a:lnTo>
                <a:lnTo>
                  <a:pt x="1980" y="696"/>
                </a:lnTo>
                <a:lnTo>
                  <a:pt x="2004" y="858"/>
                </a:lnTo>
                <a:lnTo>
                  <a:pt x="2028" y="1002"/>
                </a:lnTo>
                <a:lnTo>
                  <a:pt x="2058" y="1098"/>
                </a:lnTo>
                <a:lnTo>
                  <a:pt x="2082" y="1098"/>
                </a:lnTo>
                <a:lnTo>
                  <a:pt x="2106" y="1080"/>
                </a:lnTo>
                <a:lnTo>
                  <a:pt x="2136" y="1026"/>
                </a:lnTo>
                <a:lnTo>
                  <a:pt x="2160" y="942"/>
                </a:lnTo>
                <a:lnTo>
                  <a:pt x="2184" y="888"/>
                </a:lnTo>
                <a:lnTo>
                  <a:pt x="2214" y="852"/>
                </a:lnTo>
                <a:lnTo>
                  <a:pt x="2238" y="828"/>
                </a:lnTo>
                <a:lnTo>
                  <a:pt x="2262" y="822"/>
                </a:lnTo>
                <a:lnTo>
                  <a:pt x="2292" y="822"/>
                </a:lnTo>
                <a:lnTo>
                  <a:pt x="2316" y="810"/>
                </a:lnTo>
                <a:lnTo>
                  <a:pt x="2340" y="816"/>
                </a:lnTo>
                <a:lnTo>
                  <a:pt x="2370" y="792"/>
                </a:lnTo>
                <a:lnTo>
                  <a:pt x="2394" y="756"/>
                </a:lnTo>
                <a:lnTo>
                  <a:pt x="2418" y="714"/>
                </a:lnTo>
                <a:lnTo>
                  <a:pt x="2448" y="624"/>
                </a:lnTo>
                <a:lnTo>
                  <a:pt x="2472" y="498"/>
                </a:lnTo>
                <a:lnTo>
                  <a:pt x="2496" y="396"/>
                </a:lnTo>
                <a:lnTo>
                  <a:pt x="2526" y="330"/>
                </a:lnTo>
                <a:lnTo>
                  <a:pt x="2550" y="276"/>
                </a:lnTo>
                <a:lnTo>
                  <a:pt x="2580" y="288"/>
                </a:lnTo>
              </a:path>
            </a:pathLst>
          </a:custGeom>
          <a:noFill/>
          <a:ln w="1905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85" name="Freeform 139"/>
          <p:cNvSpPr>
            <a:spLocks/>
          </p:cNvSpPr>
          <p:nvPr/>
        </p:nvSpPr>
        <p:spPr bwMode="auto">
          <a:xfrm>
            <a:off x="7480298" y="480153"/>
            <a:ext cx="3964309" cy="650656"/>
          </a:xfrm>
          <a:custGeom>
            <a:avLst/>
            <a:gdLst/>
            <a:ahLst/>
            <a:cxnLst>
              <a:cxn ang="0">
                <a:pos x="24" y="1224"/>
              </a:cxn>
              <a:cxn ang="0">
                <a:pos x="78" y="1158"/>
              </a:cxn>
              <a:cxn ang="0">
                <a:pos x="132" y="1134"/>
              </a:cxn>
              <a:cxn ang="0">
                <a:pos x="180" y="1032"/>
              </a:cxn>
              <a:cxn ang="0">
                <a:pos x="234" y="696"/>
              </a:cxn>
              <a:cxn ang="0">
                <a:pos x="288" y="384"/>
              </a:cxn>
              <a:cxn ang="0">
                <a:pos x="336" y="246"/>
              </a:cxn>
              <a:cxn ang="0">
                <a:pos x="390" y="252"/>
              </a:cxn>
              <a:cxn ang="0">
                <a:pos x="444" y="318"/>
              </a:cxn>
              <a:cxn ang="0">
                <a:pos x="492" y="612"/>
              </a:cxn>
              <a:cxn ang="0">
                <a:pos x="546" y="1080"/>
              </a:cxn>
              <a:cxn ang="0">
                <a:pos x="600" y="1476"/>
              </a:cxn>
              <a:cxn ang="0">
                <a:pos x="648" y="1428"/>
              </a:cxn>
              <a:cxn ang="0">
                <a:pos x="702" y="1014"/>
              </a:cxn>
              <a:cxn ang="0">
                <a:pos x="756" y="624"/>
              </a:cxn>
              <a:cxn ang="0">
                <a:pos x="804" y="522"/>
              </a:cxn>
              <a:cxn ang="0">
                <a:pos x="858" y="468"/>
              </a:cxn>
              <a:cxn ang="0">
                <a:pos x="912" y="312"/>
              </a:cxn>
              <a:cxn ang="0">
                <a:pos x="960" y="120"/>
              </a:cxn>
              <a:cxn ang="0">
                <a:pos x="1014" y="0"/>
              </a:cxn>
              <a:cxn ang="0">
                <a:pos x="1068" y="6"/>
              </a:cxn>
              <a:cxn ang="0">
                <a:pos x="1116" y="114"/>
              </a:cxn>
              <a:cxn ang="0">
                <a:pos x="1170" y="354"/>
              </a:cxn>
              <a:cxn ang="0">
                <a:pos x="1224" y="594"/>
              </a:cxn>
              <a:cxn ang="0">
                <a:pos x="1278" y="762"/>
              </a:cxn>
              <a:cxn ang="0">
                <a:pos x="1326" y="768"/>
              </a:cxn>
              <a:cxn ang="0">
                <a:pos x="1380" y="510"/>
              </a:cxn>
              <a:cxn ang="0">
                <a:pos x="1434" y="222"/>
              </a:cxn>
              <a:cxn ang="0">
                <a:pos x="1482" y="96"/>
              </a:cxn>
              <a:cxn ang="0">
                <a:pos x="1536" y="48"/>
              </a:cxn>
              <a:cxn ang="0">
                <a:pos x="1590" y="102"/>
              </a:cxn>
              <a:cxn ang="0">
                <a:pos x="1638" y="120"/>
              </a:cxn>
              <a:cxn ang="0">
                <a:pos x="1692" y="60"/>
              </a:cxn>
              <a:cxn ang="0">
                <a:pos x="1746" y="6"/>
              </a:cxn>
              <a:cxn ang="0">
                <a:pos x="1794" y="18"/>
              </a:cxn>
              <a:cxn ang="0">
                <a:pos x="1848" y="54"/>
              </a:cxn>
              <a:cxn ang="0">
                <a:pos x="1902" y="102"/>
              </a:cxn>
              <a:cxn ang="0">
                <a:pos x="1950" y="336"/>
              </a:cxn>
              <a:cxn ang="0">
                <a:pos x="2004" y="780"/>
              </a:cxn>
              <a:cxn ang="0">
                <a:pos x="2058" y="1242"/>
              </a:cxn>
              <a:cxn ang="0">
                <a:pos x="2106" y="1410"/>
              </a:cxn>
              <a:cxn ang="0">
                <a:pos x="2160" y="1134"/>
              </a:cxn>
              <a:cxn ang="0">
                <a:pos x="2214" y="870"/>
              </a:cxn>
              <a:cxn ang="0">
                <a:pos x="2262" y="804"/>
              </a:cxn>
              <a:cxn ang="0">
                <a:pos x="2316" y="864"/>
              </a:cxn>
              <a:cxn ang="0">
                <a:pos x="2370" y="876"/>
              </a:cxn>
              <a:cxn ang="0">
                <a:pos x="2418" y="864"/>
              </a:cxn>
              <a:cxn ang="0">
                <a:pos x="2472" y="738"/>
              </a:cxn>
              <a:cxn ang="0">
                <a:pos x="2526" y="540"/>
              </a:cxn>
              <a:cxn ang="0">
                <a:pos x="2580" y="366"/>
              </a:cxn>
            </a:cxnLst>
            <a:rect l="0" t="0" r="r" b="b"/>
            <a:pathLst>
              <a:path w="2580" h="1536">
                <a:moveTo>
                  <a:pt x="0" y="1260"/>
                </a:moveTo>
                <a:lnTo>
                  <a:pt x="24" y="1224"/>
                </a:lnTo>
                <a:lnTo>
                  <a:pt x="54" y="1194"/>
                </a:lnTo>
                <a:lnTo>
                  <a:pt x="78" y="1158"/>
                </a:lnTo>
                <a:lnTo>
                  <a:pt x="102" y="1140"/>
                </a:lnTo>
                <a:lnTo>
                  <a:pt x="132" y="1134"/>
                </a:lnTo>
                <a:lnTo>
                  <a:pt x="156" y="1092"/>
                </a:lnTo>
                <a:lnTo>
                  <a:pt x="180" y="1032"/>
                </a:lnTo>
                <a:lnTo>
                  <a:pt x="210" y="876"/>
                </a:lnTo>
                <a:lnTo>
                  <a:pt x="234" y="696"/>
                </a:lnTo>
                <a:lnTo>
                  <a:pt x="258" y="516"/>
                </a:lnTo>
                <a:lnTo>
                  <a:pt x="288" y="384"/>
                </a:lnTo>
                <a:lnTo>
                  <a:pt x="312" y="264"/>
                </a:lnTo>
                <a:lnTo>
                  <a:pt x="336" y="246"/>
                </a:lnTo>
                <a:lnTo>
                  <a:pt x="366" y="246"/>
                </a:lnTo>
                <a:lnTo>
                  <a:pt x="390" y="252"/>
                </a:lnTo>
                <a:lnTo>
                  <a:pt x="414" y="276"/>
                </a:lnTo>
                <a:lnTo>
                  <a:pt x="444" y="318"/>
                </a:lnTo>
                <a:lnTo>
                  <a:pt x="468" y="426"/>
                </a:lnTo>
                <a:lnTo>
                  <a:pt x="492" y="612"/>
                </a:lnTo>
                <a:lnTo>
                  <a:pt x="522" y="846"/>
                </a:lnTo>
                <a:lnTo>
                  <a:pt x="546" y="1080"/>
                </a:lnTo>
                <a:lnTo>
                  <a:pt x="570" y="1314"/>
                </a:lnTo>
                <a:lnTo>
                  <a:pt x="600" y="1476"/>
                </a:lnTo>
                <a:lnTo>
                  <a:pt x="624" y="1536"/>
                </a:lnTo>
                <a:lnTo>
                  <a:pt x="648" y="1428"/>
                </a:lnTo>
                <a:lnTo>
                  <a:pt x="678" y="1236"/>
                </a:lnTo>
                <a:lnTo>
                  <a:pt x="702" y="1014"/>
                </a:lnTo>
                <a:lnTo>
                  <a:pt x="726" y="804"/>
                </a:lnTo>
                <a:lnTo>
                  <a:pt x="756" y="624"/>
                </a:lnTo>
                <a:lnTo>
                  <a:pt x="780" y="534"/>
                </a:lnTo>
                <a:lnTo>
                  <a:pt x="804" y="522"/>
                </a:lnTo>
                <a:lnTo>
                  <a:pt x="834" y="516"/>
                </a:lnTo>
                <a:lnTo>
                  <a:pt x="858" y="468"/>
                </a:lnTo>
                <a:lnTo>
                  <a:pt x="882" y="390"/>
                </a:lnTo>
                <a:lnTo>
                  <a:pt x="912" y="312"/>
                </a:lnTo>
                <a:lnTo>
                  <a:pt x="936" y="210"/>
                </a:lnTo>
                <a:lnTo>
                  <a:pt x="960" y="120"/>
                </a:lnTo>
                <a:lnTo>
                  <a:pt x="990" y="48"/>
                </a:lnTo>
                <a:lnTo>
                  <a:pt x="1014" y="0"/>
                </a:lnTo>
                <a:lnTo>
                  <a:pt x="1038" y="0"/>
                </a:lnTo>
                <a:lnTo>
                  <a:pt x="1068" y="6"/>
                </a:lnTo>
                <a:lnTo>
                  <a:pt x="1092" y="36"/>
                </a:lnTo>
                <a:lnTo>
                  <a:pt x="1116" y="114"/>
                </a:lnTo>
                <a:lnTo>
                  <a:pt x="1146" y="246"/>
                </a:lnTo>
                <a:lnTo>
                  <a:pt x="1170" y="354"/>
                </a:lnTo>
                <a:lnTo>
                  <a:pt x="1194" y="456"/>
                </a:lnTo>
                <a:lnTo>
                  <a:pt x="1224" y="594"/>
                </a:lnTo>
                <a:lnTo>
                  <a:pt x="1248" y="696"/>
                </a:lnTo>
                <a:lnTo>
                  <a:pt x="1278" y="762"/>
                </a:lnTo>
                <a:lnTo>
                  <a:pt x="1302" y="792"/>
                </a:lnTo>
                <a:lnTo>
                  <a:pt x="1326" y="768"/>
                </a:lnTo>
                <a:lnTo>
                  <a:pt x="1356" y="666"/>
                </a:lnTo>
                <a:lnTo>
                  <a:pt x="1380" y="510"/>
                </a:lnTo>
                <a:lnTo>
                  <a:pt x="1404" y="354"/>
                </a:lnTo>
                <a:lnTo>
                  <a:pt x="1434" y="222"/>
                </a:lnTo>
                <a:lnTo>
                  <a:pt x="1458" y="150"/>
                </a:lnTo>
                <a:lnTo>
                  <a:pt x="1482" y="96"/>
                </a:lnTo>
                <a:lnTo>
                  <a:pt x="1512" y="66"/>
                </a:lnTo>
                <a:lnTo>
                  <a:pt x="1536" y="48"/>
                </a:lnTo>
                <a:lnTo>
                  <a:pt x="1560" y="72"/>
                </a:lnTo>
                <a:lnTo>
                  <a:pt x="1590" y="102"/>
                </a:lnTo>
                <a:lnTo>
                  <a:pt x="1614" y="114"/>
                </a:lnTo>
                <a:lnTo>
                  <a:pt x="1638" y="120"/>
                </a:lnTo>
                <a:lnTo>
                  <a:pt x="1668" y="108"/>
                </a:lnTo>
                <a:lnTo>
                  <a:pt x="1692" y="60"/>
                </a:lnTo>
                <a:lnTo>
                  <a:pt x="1716" y="18"/>
                </a:lnTo>
                <a:lnTo>
                  <a:pt x="1746" y="6"/>
                </a:lnTo>
                <a:lnTo>
                  <a:pt x="1770" y="12"/>
                </a:lnTo>
                <a:lnTo>
                  <a:pt x="1794" y="18"/>
                </a:lnTo>
                <a:lnTo>
                  <a:pt x="1824" y="36"/>
                </a:lnTo>
                <a:lnTo>
                  <a:pt x="1848" y="54"/>
                </a:lnTo>
                <a:lnTo>
                  <a:pt x="1872" y="72"/>
                </a:lnTo>
                <a:lnTo>
                  <a:pt x="1902" y="102"/>
                </a:lnTo>
                <a:lnTo>
                  <a:pt x="1926" y="210"/>
                </a:lnTo>
                <a:lnTo>
                  <a:pt x="1950" y="336"/>
                </a:lnTo>
                <a:lnTo>
                  <a:pt x="1980" y="522"/>
                </a:lnTo>
                <a:lnTo>
                  <a:pt x="2004" y="780"/>
                </a:lnTo>
                <a:lnTo>
                  <a:pt x="2028" y="1050"/>
                </a:lnTo>
                <a:lnTo>
                  <a:pt x="2058" y="1242"/>
                </a:lnTo>
                <a:lnTo>
                  <a:pt x="2082" y="1380"/>
                </a:lnTo>
                <a:lnTo>
                  <a:pt x="2106" y="1410"/>
                </a:lnTo>
                <a:lnTo>
                  <a:pt x="2136" y="1290"/>
                </a:lnTo>
                <a:lnTo>
                  <a:pt x="2160" y="1134"/>
                </a:lnTo>
                <a:lnTo>
                  <a:pt x="2184" y="972"/>
                </a:lnTo>
                <a:lnTo>
                  <a:pt x="2214" y="870"/>
                </a:lnTo>
                <a:lnTo>
                  <a:pt x="2238" y="804"/>
                </a:lnTo>
                <a:lnTo>
                  <a:pt x="2262" y="804"/>
                </a:lnTo>
                <a:lnTo>
                  <a:pt x="2292" y="834"/>
                </a:lnTo>
                <a:lnTo>
                  <a:pt x="2316" y="864"/>
                </a:lnTo>
                <a:lnTo>
                  <a:pt x="2340" y="864"/>
                </a:lnTo>
                <a:lnTo>
                  <a:pt x="2370" y="876"/>
                </a:lnTo>
                <a:lnTo>
                  <a:pt x="2394" y="876"/>
                </a:lnTo>
                <a:lnTo>
                  <a:pt x="2418" y="864"/>
                </a:lnTo>
                <a:lnTo>
                  <a:pt x="2448" y="816"/>
                </a:lnTo>
                <a:lnTo>
                  <a:pt x="2472" y="738"/>
                </a:lnTo>
                <a:lnTo>
                  <a:pt x="2496" y="654"/>
                </a:lnTo>
                <a:lnTo>
                  <a:pt x="2526" y="540"/>
                </a:lnTo>
                <a:lnTo>
                  <a:pt x="2550" y="444"/>
                </a:lnTo>
                <a:lnTo>
                  <a:pt x="2580" y="366"/>
                </a:lnTo>
              </a:path>
            </a:pathLst>
          </a:custGeom>
          <a:noFill/>
          <a:ln w="25400">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86" name="TextBox 85"/>
          <p:cNvSpPr txBox="1"/>
          <p:nvPr/>
        </p:nvSpPr>
        <p:spPr>
          <a:xfrm>
            <a:off x="7340278" y="2963077"/>
            <a:ext cx="3966920" cy="374461"/>
          </a:xfrm>
          <a:prstGeom prst="rect">
            <a:avLst/>
          </a:prstGeom>
          <a:noFill/>
        </p:spPr>
        <p:txBody>
          <a:bodyPr wrap="none" lIns="0" rIns="0" rtlCol="0">
            <a:spAutoFit/>
          </a:bodyPr>
          <a:lstStyle/>
          <a:p>
            <a:pPr>
              <a:lnSpc>
                <a:spcPts val="900"/>
              </a:lnSpc>
              <a:spcAft>
                <a:spcPts val="400"/>
              </a:spcAft>
            </a:pPr>
            <a:r>
              <a:rPr lang="en-US" sz="1400" i="1" dirty="0">
                <a:solidFill>
                  <a:srgbClr val="00FF00"/>
                </a:solidFill>
              </a:rPr>
              <a:t>…</a:t>
            </a:r>
            <a:r>
              <a:rPr lang="en-US" sz="1400" i="1" dirty="0" err="1">
                <a:solidFill>
                  <a:srgbClr val="00FF00"/>
                </a:solidFill>
              </a:rPr>
              <a:t>indor</a:t>
            </a:r>
            <a:r>
              <a:rPr lang="en-US" sz="1400" i="1" dirty="0">
                <a:solidFill>
                  <a:srgbClr val="00FF00"/>
                </a:solidFill>
              </a:rPr>
              <a:t> house </a:t>
            </a:r>
            <a:r>
              <a:rPr lang="en-US" sz="1400" i="1" dirty="0" err="1">
                <a:solidFill>
                  <a:srgbClr val="00FF00"/>
                </a:solidFill>
              </a:rPr>
              <a:t>Quidditch</a:t>
            </a:r>
            <a:r>
              <a:rPr lang="en-US" sz="1400" i="1" dirty="0">
                <a:solidFill>
                  <a:srgbClr val="00FF00"/>
                </a:solidFill>
              </a:rPr>
              <a:t> team ever since his first ye…</a:t>
            </a:r>
            <a:endParaRPr lang="en-US" sz="1400" dirty="0"/>
          </a:p>
          <a:p>
            <a:pPr>
              <a:lnSpc>
                <a:spcPts val="900"/>
              </a:lnSpc>
              <a:spcAft>
                <a:spcPts val="400"/>
              </a:spcAft>
            </a:pPr>
            <a:r>
              <a:rPr lang="en-US" sz="1400" dirty="0"/>
              <a:t> </a:t>
            </a:r>
            <a:r>
              <a:rPr lang="en-US" sz="1400" i="1" dirty="0">
                <a:solidFill>
                  <a:srgbClr val="CC0099"/>
                </a:solidFill>
              </a:rPr>
              <a:t>Harry had been on the Gryffindor House </a:t>
            </a:r>
            <a:r>
              <a:rPr lang="en-US" sz="1400" i="1" dirty="0" err="1">
                <a:solidFill>
                  <a:srgbClr val="CC0099"/>
                </a:solidFill>
              </a:rPr>
              <a:t>Quidditch</a:t>
            </a:r>
            <a:r>
              <a:rPr lang="en-US" sz="1400" i="1" dirty="0">
                <a:solidFill>
                  <a:srgbClr val="CC0099"/>
                </a:solidFill>
              </a:rPr>
              <a:t> </a:t>
            </a:r>
            <a:r>
              <a:rPr lang="en-US" sz="1400" i="1" dirty="0" err="1">
                <a:solidFill>
                  <a:srgbClr val="CC0099"/>
                </a:solidFill>
              </a:rPr>
              <a:t>te</a:t>
            </a:r>
            <a:r>
              <a:rPr lang="en-US" sz="1400" i="1" dirty="0">
                <a:solidFill>
                  <a:srgbClr val="CC0099"/>
                </a:solidFill>
              </a:rPr>
              <a:t>..</a:t>
            </a:r>
            <a:endParaRPr lang="en-US" sz="1200" i="1" dirty="0">
              <a:solidFill>
                <a:srgbClr val="CC0099"/>
              </a:solidFill>
            </a:endParaRPr>
          </a:p>
        </p:txBody>
      </p:sp>
      <p:sp>
        <p:nvSpPr>
          <p:cNvPr id="87" name="Freeform 78"/>
          <p:cNvSpPr>
            <a:spLocks/>
          </p:cNvSpPr>
          <p:nvPr/>
        </p:nvSpPr>
        <p:spPr bwMode="auto">
          <a:xfrm>
            <a:off x="7476052" y="2335042"/>
            <a:ext cx="3956423" cy="527350"/>
          </a:xfrm>
          <a:custGeom>
            <a:avLst/>
            <a:gdLst/>
            <a:ahLst/>
            <a:cxnLst>
              <a:cxn ang="0">
                <a:pos x="24" y="1302"/>
              </a:cxn>
              <a:cxn ang="0">
                <a:pos x="78" y="1236"/>
              </a:cxn>
              <a:cxn ang="0">
                <a:pos x="132" y="1062"/>
              </a:cxn>
              <a:cxn ang="0">
                <a:pos x="180" y="774"/>
              </a:cxn>
              <a:cxn ang="0">
                <a:pos x="234" y="516"/>
              </a:cxn>
              <a:cxn ang="0">
                <a:pos x="288" y="462"/>
              </a:cxn>
              <a:cxn ang="0">
                <a:pos x="336" y="342"/>
              </a:cxn>
              <a:cxn ang="0">
                <a:pos x="390" y="204"/>
              </a:cxn>
              <a:cxn ang="0">
                <a:pos x="444" y="150"/>
              </a:cxn>
              <a:cxn ang="0">
                <a:pos x="492" y="288"/>
              </a:cxn>
              <a:cxn ang="0">
                <a:pos x="546" y="576"/>
              </a:cxn>
              <a:cxn ang="0">
                <a:pos x="600" y="888"/>
              </a:cxn>
              <a:cxn ang="0">
                <a:pos x="648" y="996"/>
              </a:cxn>
              <a:cxn ang="0">
                <a:pos x="702" y="1044"/>
              </a:cxn>
              <a:cxn ang="0">
                <a:pos x="756" y="966"/>
              </a:cxn>
              <a:cxn ang="0">
                <a:pos x="804" y="792"/>
              </a:cxn>
              <a:cxn ang="0">
                <a:pos x="858" y="732"/>
              </a:cxn>
              <a:cxn ang="0">
                <a:pos x="912" y="744"/>
              </a:cxn>
              <a:cxn ang="0">
                <a:pos x="960" y="630"/>
              </a:cxn>
              <a:cxn ang="0">
                <a:pos x="1014" y="342"/>
              </a:cxn>
              <a:cxn ang="0">
                <a:pos x="1068" y="318"/>
              </a:cxn>
              <a:cxn ang="0">
                <a:pos x="1116" y="372"/>
              </a:cxn>
              <a:cxn ang="0">
                <a:pos x="1170" y="354"/>
              </a:cxn>
              <a:cxn ang="0">
                <a:pos x="1224" y="378"/>
              </a:cxn>
              <a:cxn ang="0">
                <a:pos x="1278" y="864"/>
              </a:cxn>
              <a:cxn ang="0">
                <a:pos x="1326" y="1446"/>
              </a:cxn>
              <a:cxn ang="0">
                <a:pos x="1380" y="1650"/>
              </a:cxn>
              <a:cxn ang="0">
                <a:pos x="1434" y="1194"/>
              </a:cxn>
              <a:cxn ang="0">
                <a:pos x="1482" y="606"/>
              </a:cxn>
              <a:cxn ang="0">
                <a:pos x="1536" y="330"/>
              </a:cxn>
              <a:cxn ang="0">
                <a:pos x="1590" y="408"/>
              </a:cxn>
              <a:cxn ang="0">
                <a:pos x="1638" y="804"/>
              </a:cxn>
              <a:cxn ang="0">
                <a:pos x="1692" y="1236"/>
              </a:cxn>
              <a:cxn ang="0">
                <a:pos x="1746" y="1434"/>
              </a:cxn>
              <a:cxn ang="0">
                <a:pos x="1794" y="1026"/>
              </a:cxn>
              <a:cxn ang="0">
                <a:pos x="1848" y="660"/>
              </a:cxn>
              <a:cxn ang="0">
                <a:pos x="1902" y="822"/>
              </a:cxn>
              <a:cxn ang="0">
                <a:pos x="1950" y="1248"/>
              </a:cxn>
              <a:cxn ang="0">
                <a:pos x="2004" y="1440"/>
              </a:cxn>
              <a:cxn ang="0">
                <a:pos x="2058" y="1386"/>
              </a:cxn>
              <a:cxn ang="0">
                <a:pos x="2106" y="1254"/>
              </a:cxn>
              <a:cxn ang="0">
                <a:pos x="2160" y="1122"/>
              </a:cxn>
              <a:cxn ang="0">
                <a:pos x="2214" y="642"/>
              </a:cxn>
              <a:cxn ang="0">
                <a:pos x="2262" y="192"/>
              </a:cxn>
              <a:cxn ang="0">
                <a:pos x="2316" y="0"/>
              </a:cxn>
              <a:cxn ang="0">
                <a:pos x="2370" y="66"/>
              </a:cxn>
              <a:cxn ang="0">
                <a:pos x="2418" y="372"/>
              </a:cxn>
              <a:cxn ang="0">
                <a:pos x="2472" y="918"/>
              </a:cxn>
              <a:cxn ang="0">
                <a:pos x="2526" y="1326"/>
              </a:cxn>
              <a:cxn ang="0">
                <a:pos x="2580" y="1362"/>
              </a:cxn>
            </a:cxnLst>
            <a:rect l="0" t="0" r="r" b="b"/>
            <a:pathLst>
              <a:path w="2580" h="1650">
                <a:moveTo>
                  <a:pt x="0" y="1266"/>
                </a:moveTo>
                <a:lnTo>
                  <a:pt x="24" y="1302"/>
                </a:lnTo>
                <a:lnTo>
                  <a:pt x="54" y="1248"/>
                </a:lnTo>
                <a:lnTo>
                  <a:pt x="78" y="1236"/>
                </a:lnTo>
                <a:lnTo>
                  <a:pt x="102" y="1206"/>
                </a:lnTo>
                <a:lnTo>
                  <a:pt x="132" y="1062"/>
                </a:lnTo>
                <a:lnTo>
                  <a:pt x="156" y="894"/>
                </a:lnTo>
                <a:lnTo>
                  <a:pt x="180" y="774"/>
                </a:lnTo>
                <a:lnTo>
                  <a:pt x="210" y="630"/>
                </a:lnTo>
                <a:lnTo>
                  <a:pt x="234" y="516"/>
                </a:lnTo>
                <a:lnTo>
                  <a:pt x="258" y="498"/>
                </a:lnTo>
                <a:lnTo>
                  <a:pt x="288" y="462"/>
                </a:lnTo>
                <a:lnTo>
                  <a:pt x="312" y="402"/>
                </a:lnTo>
                <a:lnTo>
                  <a:pt x="336" y="342"/>
                </a:lnTo>
                <a:lnTo>
                  <a:pt x="366" y="282"/>
                </a:lnTo>
                <a:lnTo>
                  <a:pt x="390" y="204"/>
                </a:lnTo>
                <a:lnTo>
                  <a:pt x="414" y="156"/>
                </a:lnTo>
                <a:lnTo>
                  <a:pt x="444" y="150"/>
                </a:lnTo>
                <a:lnTo>
                  <a:pt x="468" y="186"/>
                </a:lnTo>
                <a:lnTo>
                  <a:pt x="492" y="288"/>
                </a:lnTo>
                <a:lnTo>
                  <a:pt x="522" y="420"/>
                </a:lnTo>
                <a:lnTo>
                  <a:pt x="546" y="576"/>
                </a:lnTo>
                <a:lnTo>
                  <a:pt x="570" y="750"/>
                </a:lnTo>
                <a:lnTo>
                  <a:pt x="600" y="888"/>
                </a:lnTo>
                <a:lnTo>
                  <a:pt x="624" y="960"/>
                </a:lnTo>
                <a:lnTo>
                  <a:pt x="648" y="996"/>
                </a:lnTo>
                <a:lnTo>
                  <a:pt x="678" y="1026"/>
                </a:lnTo>
                <a:lnTo>
                  <a:pt x="702" y="1044"/>
                </a:lnTo>
                <a:lnTo>
                  <a:pt x="726" y="1032"/>
                </a:lnTo>
                <a:lnTo>
                  <a:pt x="756" y="966"/>
                </a:lnTo>
                <a:lnTo>
                  <a:pt x="780" y="882"/>
                </a:lnTo>
                <a:lnTo>
                  <a:pt x="804" y="792"/>
                </a:lnTo>
                <a:lnTo>
                  <a:pt x="834" y="732"/>
                </a:lnTo>
                <a:lnTo>
                  <a:pt x="858" y="732"/>
                </a:lnTo>
                <a:lnTo>
                  <a:pt x="882" y="786"/>
                </a:lnTo>
                <a:lnTo>
                  <a:pt x="912" y="744"/>
                </a:lnTo>
                <a:lnTo>
                  <a:pt x="936" y="714"/>
                </a:lnTo>
                <a:lnTo>
                  <a:pt x="960" y="630"/>
                </a:lnTo>
                <a:lnTo>
                  <a:pt x="990" y="504"/>
                </a:lnTo>
                <a:lnTo>
                  <a:pt x="1014" y="342"/>
                </a:lnTo>
                <a:lnTo>
                  <a:pt x="1038" y="312"/>
                </a:lnTo>
                <a:lnTo>
                  <a:pt x="1068" y="318"/>
                </a:lnTo>
                <a:lnTo>
                  <a:pt x="1092" y="366"/>
                </a:lnTo>
                <a:lnTo>
                  <a:pt x="1116" y="372"/>
                </a:lnTo>
                <a:lnTo>
                  <a:pt x="1146" y="354"/>
                </a:lnTo>
                <a:lnTo>
                  <a:pt x="1170" y="354"/>
                </a:lnTo>
                <a:lnTo>
                  <a:pt x="1194" y="336"/>
                </a:lnTo>
                <a:lnTo>
                  <a:pt x="1224" y="378"/>
                </a:lnTo>
                <a:lnTo>
                  <a:pt x="1248" y="564"/>
                </a:lnTo>
                <a:lnTo>
                  <a:pt x="1278" y="864"/>
                </a:lnTo>
                <a:lnTo>
                  <a:pt x="1302" y="1164"/>
                </a:lnTo>
                <a:lnTo>
                  <a:pt x="1326" y="1446"/>
                </a:lnTo>
                <a:lnTo>
                  <a:pt x="1356" y="1614"/>
                </a:lnTo>
                <a:lnTo>
                  <a:pt x="1380" y="1650"/>
                </a:lnTo>
                <a:lnTo>
                  <a:pt x="1404" y="1458"/>
                </a:lnTo>
                <a:lnTo>
                  <a:pt x="1434" y="1194"/>
                </a:lnTo>
                <a:lnTo>
                  <a:pt x="1458" y="900"/>
                </a:lnTo>
                <a:lnTo>
                  <a:pt x="1482" y="606"/>
                </a:lnTo>
                <a:lnTo>
                  <a:pt x="1512" y="378"/>
                </a:lnTo>
                <a:lnTo>
                  <a:pt x="1536" y="330"/>
                </a:lnTo>
                <a:lnTo>
                  <a:pt x="1560" y="354"/>
                </a:lnTo>
                <a:lnTo>
                  <a:pt x="1590" y="408"/>
                </a:lnTo>
                <a:lnTo>
                  <a:pt x="1614" y="558"/>
                </a:lnTo>
                <a:lnTo>
                  <a:pt x="1638" y="804"/>
                </a:lnTo>
                <a:lnTo>
                  <a:pt x="1668" y="1032"/>
                </a:lnTo>
                <a:lnTo>
                  <a:pt x="1692" y="1236"/>
                </a:lnTo>
                <a:lnTo>
                  <a:pt x="1716" y="1410"/>
                </a:lnTo>
                <a:lnTo>
                  <a:pt x="1746" y="1434"/>
                </a:lnTo>
                <a:lnTo>
                  <a:pt x="1770" y="1230"/>
                </a:lnTo>
                <a:lnTo>
                  <a:pt x="1794" y="1026"/>
                </a:lnTo>
                <a:lnTo>
                  <a:pt x="1824" y="816"/>
                </a:lnTo>
                <a:lnTo>
                  <a:pt x="1848" y="660"/>
                </a:lnTo>
                <a:lnTo>
                  <a:pt x="1872" y="648"/>
                </a:lnTo>
                <a:lnTo>
                  <a:pt x="1902" y="822"/>
                </a:lnTo>
                <a:lnTo>
                  <a:pt x="1926" y="1014"/>
                </a:lnTo>
                <a:lnTo>
                  <a:pt x="1950" y="1248"/>
                </a:lnTo>
                <a:lnTo>
                  <a:pt x="1980" y="1398"/>
                </a:lnTo>
                <a:lnTo>
                  <a:pt x="2004" y="1440"/>
                </a:lnTo>
                <a:lnTo>
                  <a:pt x="2028" y="1428"/>
                </a:lnTo>
                <a:lnTo>
                  <a:pt x="2058" y="1386"/>
                </a:lnTo>
                <a:lnTo>
                  <a:pt x="2082" y="1308"/>
                </a:lnTo>
                <a:lnTo>
                  <a:pt x="2106" y="1254"/>
                </a:lnTo>
                <a:lnTo>
                  <a:pt x="2136" y="1218"/>
                </a:lnTo>
                <a:lnTo>
                  <a:pt x="2160" y="1122"/>
                </a:lnTo>
                <a:lnTo>
                  <a:pt x="2184" y="882"/>
                </a:lnTo>
                <a:lnTo>
                  <a:pt x="2214" y="642"/>
                </a:lnTo>
                <a:lnTo>
                  <a:pt x="2238" y="414"/>
                </a:lnTo>
                <a:lnTo>
                  <a:pt x="2262" y="192"/>
                </a:lnTo>
                <a:lnTo>
                  <a:pt x="2292" y="18"/>
                </a:lnTo>
                <a:lnTo>
                  <a:pt x="2316" y="0"/>
                </a:lnTo>
                <a:lnTo>
                  <a:pt x="2340" y="12"/>
                </a:lnTo>
                <a:lnTo>
                  <a:pt x="2370" y="66"/>
                </a:lnTo>
                <a:lnTo>
                  <a:pt x="2394" y="174"/>
                </a:lnTo>
                <a:lnTo>
                  <a:pt x="2418" y="372"/>
                </a:lnTo>
                <a:lnTo>
                  <a:pt x="2448" y="636"/>
                </a:lnTo>
                <a:lnTo>
                  <a:pt x="2472" y="918"/>
                </a:lnTo>
                <a:lnTo>
                  <a:pt x="2496" y="1188"/>
                </a:lnTo>
                <a:lnTo>
                  <a:pt x="2526" y="1326"/>
                </a:lnTo>
                <a:lnTo>
                  <a:pt x="2550" y="1380"/>
                </a:lnTo>
                <a:lnTo>
                  <a:pt x="2580" y="1362"/>
                </a:lnTo>
              </a:path>
            </a:pathLst>
          </a:custGeom>
          <a:noFill/>
          <a:ln w="19050">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88" name="Freeform 79"/>
          <p:cNvSpPr>
            <a:spLocks/>
          </p:cNvSpPr>
          <p:nvPr/>
        </p:nvSpPr>
        <p:spPr bwMode="auto">
          <a:xfrm>
            <a:off x="7476052" y="2271760"/>
            <a:ext cx="3956423" cy="592548"/>
          </a:xfrm>
          <a:custGeom>
            <a:avLst/>
            <a:gdLst/>
            <a:ahLst/>
            <a:cxnLst>
              <a:cxn ang="0">
                <a:pos x="24" y="1074"/>
              </a:cxn>
              <a:cxn ang="0">
                <a:pos x="78" y="990"/>
              </a:cxn>
              <a:cxn ang="0">
                <a:pos x="132" y="780"/>
              </a:cxn>
              <a:cxn ang="0">
                <a:pos x="180" y="624"/>
              </a:cxn>
              <a:cxn ang="0">
                <a:pos x="234" y="480"/>
              </a:cxn>
              <a:cxn ang="0">
                <a:pos x="288" y="354"/>
              </a:cxn>
              <a:cxn ang="0">
                <a:pos x="336" y="216"/>
              </a:cxn>
              <a:cxn ang="0">
                <a:pos x="390" y="228"/>
              </a:cxn>
              <a:cxn ang="0">
                <a:pos x="444" y="318"/>
              </a:cxn>
              <a:cxn ang="0">
                <a:pos x="492" y="378"/>
              </a:cxn>
              <a:cxn ang="0">
                <a:pos x="546" y="294"/>
              </a:cxn>
              <a:cxn ang="0">
                <a:pos x="600" y="126"/>
              </a:cxn>
              <a:cxn ang="0">
                <a:pos x="648" y="18"/>
              </a:cxn>
              <a:cxn ang="0">
                <a:pos x="702" y="0"/>
              </a:cxn>
              <a:cxn ang="0">
                <a:pos x="756" y="234"/>
              </a:cxn>
              <a:cxn ang="0">
                <a:pos x="804" y="456"/>
              </a:cxn>
              <a:cxn ang="0">
                <a:pos x="858" y="588"/>
              </a:cxn>
              <a:cxn ang="0">
                <a:pos x="912" y="678"/>
              </a:cxn>
              <a:cxn ang="0">
                <a:pos x="960" y="618"/>
              </a:cxn>
              <a:cxn ang="0">
                <a:pos x="1014" y="498"/>
              </a:cxn>
              <a:cxn ang="0">
                <a:pos x="1068" y="432"/>
              </a:cxn>
              <a:cxn ang="0">
                <a:pos x="1116" y="312"/>
              </a:cxn>
              <a:cxn ang="0">
                <a:pos x="1170" y="258"/>
              </a:cxn>
              <a:cxn ang="0">
                <a:pos x="1224" y="246"/>
              </a:cxn>
              <a:cxn ang="0">
                <a:pos x="1278" y="366"/>
              </a:cxn>
              <a:cxn ang="0">
                <a:pos x="1326" y="396"/>
              </a:cxn>
              <a:cxn ang="0">
                <a:pos x="1380" y="240"/>
              </a:cxn>
              <a:cxn ang="0">
                <a:pos x="1434" y="144"/>
              </a:cxn>
              <a:cxn ang="0">
                <a:pos x="1482" y="276"/>
              </a:cxn>
              <a:cxn ang="0">
                <a:pos x="1536" y="360"/>
              </a:cxn>
              <a:cxn ang="0">
                <a:pos x="1590" y="210"/>
              </a:cxn>
              <a:cxn ang="0">
                <a:pos x="1638" y="504"/>
              </a:cxn>
              <a:cxn ang="0">
                <a:pos x="1692" y="1026"/>
              </a:cxn>
              <a:cxn ang="0">
                <a:pos x="1746" y="1290"/>
              </a:cxn>
              <a:cxn ang="0">
                <a:pos x="1794" y="852"/>
              </a:cxn>
              <a:cxn ang="0">
                <a:pos x="1848" y="300"/>
              </a:cxn>
              <a:cxn ang="0">
                <a:pos x="1902" y="246"/>
              </a:cxn>
              <a:cxn ang="0">
                <a:pos x="1950" y="330"/>
              </a:cxn>
              <a:cxn ang="0">
                <a:pos x="2004" y="420"/>
              </a:cxn>
              <a:cxn ang="0">
                <a:pos x="2058" y="342"/>
              </a:cxn>
              <a:cxn ang="0">
                <a:pos x="2106" y="486"/>
              </a:cxn>
              <a:cxn ang="0">
                <a:pos x="2160" y="624"/>
              </a:cxn>
              <a:cxn ang="0">
                <a:pos x="2214" y="612"/>
              </a:cxn>
              <a:cxn ang="0">
                <a:pos x="2262" y="378"/>
              </a:cxn>
              <a:cxn ang="0">
                <a:pos x="2316" y="198"/>
              </a:cxn>
              <a:cxn ang="0">
                <a:pos x="2370" y="138"/>
              </a:cxn>
              <a:cxn ang="0">
                <a:pos x="2418" y="354"/>
              </a:cxn>
              <a:cxn ang="0">
                <a:pos x="2472" y="1062"/>
              </a:cxn>
              <a:cxn ang="0">
                <a:pos x="2526" y="1812"/>
              </a:cxn>
              <a:cxn ang="0">
                <a:pos x="2580" y="1782"/>
              </a:cxn>
            </a:cxnLst>
            <a:rect l="0" t="0" r="r" b="b"/>
            <a:pathLst>
              <a:path w="2580" h="1854">
                <a:moveTo>
                  <a:pt x="0" y="1134"/>
                </a:moveTo>
                <a:lnTo>
                  <a:pt x="24" y="1074"/>
                </a:lnTo>
                <a:lnTo>
                  <a:pt x="54" y="1032"/>
                </a:lnTo>
                <a:lnTo>
                  <a:pt x="78" y="990"/>
                </a:lnTo>
                <a:lnTo>
                  <a:pt x="102" y="894"/>
                </a:lnTo>
                <a:lnTo>
                  <a:pt x="132" y="780"/>
                </a:lnTo>
                <a:lnTo>
                  <a:pt x="156" y="702"/>
                </a:lnTo>
                <a:lnTo>
                  <a:pt x="180" y="624"/>
                </a:lnTo>
                <a:lnTo>
                  <a:pt x="210" y="552"/>
                </a:lnTo>
                <a:lnTo>
                  <a:pt x="234" y="480"/>
                </a:lnTo>
                <a:lnTo>
                  <a:pt x="258" y="408"/>
                </a:lnTo>
                <a:lnTo>
                  <a:pt x="288" y="354"/>
                </a:lnTo>
                <a:lnTo>
                  <a:pt x="312" y="282"/>
                </a:lnTo>
                <a:lnTo>
                  <a:pt x="336" y="216"/>
                </a:lnTo>
                <a:lnTo>
                  <a:pt x="366" y="198"/>
                </a:lnTo>
                <a:lnTo>
                  <a:pt x="390" y="228"/>
                </a:lnTo>
                <a:lnTo>
                  <a:pt x="414" y="270"/>
                </a:lnTo>
                <a:lnTo>
                  <a:pt x="444" y="318"/>
                </a:lnTo>
                <a:lnTo>
                  <a:pt x="468" y="360"/>
                </a:lnTo>
                <a:lnTo>
                  <a:pt x="492" y="378"/>
                </a:lnTo>
                <a:lnTo>
                  <a:pt x="522" y="360"/>
                </a:lnTo>
                <a:lnTo>
                  <a:pt x="546" y="294"/>
                </a:lnTo>
                <a:lnTo>
                  <a:pt x="570" y="216"/>
                </a:lnTo>
                <a:lnTo>
                  <a:pt x="600" y="126"/>
                </a:lnTo>
                <a:lnTo>
                  <a:pt x="624" y="60"/>
                </a:lnTo>
                <a:lnTo>
                  <a:pt x="648" y="18"/>
                </a:lnTo>
                <a:lnTo>
                  <a:pt x="678" y="6"/>
                </a:lnTo>
                <a:lnTo>
                  <a:pt x="702" y="0"/>
                </a:lnTo>
                <a:lnTo>
                  <a:pt x="726" y="150"/>
                </a:lnTo>
                <a:lnTo>
                  <a:pt x="756" y="234"/>
                </a:lnTo>
                <a:lnTo>
                  <a:pt x="780" y="318"/>
                </a:lnTo>
                <a:lnTo>
                  <a:pt x="804" y="456"/>
                </a:lnTo>
                <a:lnTo>
                  <a:pt x="834" y="588"/>
                </a:lnTo>
                <a:lnTo>
                  <a:pt x="858" y="588"/>
                </a:lnTo>
                <a:lnTo>
                  <a:pt x="882" y="642"/>
                </a:lnTo>
                <a:lnTo>
                  <a:pt x="912" y="678"/>
                </a:lnTo>
                <a:lnTo>
                  <a:pt x="936" y="654"/>
                </a:lnTo>
                <a:lnTo>
                  <a:pt x="960" y="618"/>
                </a:lnTo>
                <a:lnTo>
                  <a:pt x="990" y="564"/>
                </a:lnTo>
                <a:lnTo>
                  <a:pt x="1014" y="498"/>
                </a:lnTo>
                <a:lnTo>
                  <a:pt x="1038" y="456"/>
                </a:lnTo>
                <a:lnTo>
                  <a:pt x="1068" y="432"/>
                </a:lnTo>
                <a:lnTo>
                  <a:pt x="1092" y="378"/>
                </a:lnTo>
                <a:lnTo>
                  <a:pt x="1116" y="312"/>
                </a:lnTo>
                <a:lnTo>
                  <a:pt x="1146" y="288"/>
                </a:lnTo>
                <a:lnTo>
                  <a:pt x="1170" y="258"/>
                </a:lnTo>
                <a:lnTo>
                  <a:pt x="1194" y="240"/>
                </a:lnTo>
                <a:lnTo>
                  <a:pt x="1224" y="246"/>
                </a:lnTo>
                <a:lnTo>
                  <a:pt x="1248" y="318"/>
                </a:lnTo>
                <a:lnTo>
                  <a:pt x="1278" y="366"/>
                </a:lnTo>
                <a:lnTo>
                  <a:pt x="1302" y="402"/>
                </a:lnTo>
                <a:lnTo>
                  <a:pt x="1326" y="396"/>
                </a:lnTo>
                <a:lnTo>
                  <a:pt x="1356" y="348"/>
                </a:lnTo>
                <a:lnTo>
                  <a:pt x="1380" y="240"/>
                </a:lnTo>
                <a:lnTo>
                  <a:pt x="1404" y="144"/>
                </a:lnTo>
                <a:lnTo>
                  <a:pt x="1434" y="144"/>
                </a:lnTo>
                <a:lnTo>
                  <a:pt x="1458" y="192"/>
                </a:lnTo>
                <a:lnTo>
                  <a:pt x="1482" y="276"/>
                </a:lnTo>
                <a:lnTo>
                  <a:pt x="1512" y="330"/>
                </a:lnTo>
                <a:lnTo>
                  <a:pt x="1536" y="360"/>
                </a:lnTo>
                <a:lnTo>
                  <a:pt x="1560" y="294"/>
                </a:lnTo>
                <a:lnTo>
                  <a:pt x="1590" y="210"/>
                </a:lnTo>
                <a:lnTo>
                  <a:pt x="1614" y="288"/>
                </a:lnTo>
                <a:lnTo>
                  <a:pt x="1638" y="504"/>
                </a:lnTo>
                <a:lnTo>
                  <a:pt x="1668" y="750"/>
                </a:lnTo>
                <a:lnTo>
                  <a:pt x="1692" y="1026"/>
                </a:lnTo>
                <a:lnTo>
                  <a:pt x="1716" y="1266"/>
                </a:lnTo>
                <a:lnTo>
                  <a:pt x="1746" y="1290"/>
                </a:lnTo>
                <a:lnTo>
                  <a:pt x="1770" y="1092"/>
                </a:lnTo>
                <a:lnTo>
                  <a:pt x="1794" y="852"/>
                </a:lnTo>
                <a:lnTo>
                  <a:pt x="1824" y="570"/>
                </a:lnTo>
                <a:lnTo>
                  <a:pt x="1848" y="300"/>
                </a:lnTo>
                <a:lnTo>
                  <a:pt x="1872" y="156"/>
                </a:lnTo>
                <a:lnTo>
                  <a:pt x="1902" y="246"/>
                </a:lnTo>
                <a:lnTo>
                  <a:pt x="1926" y="306"/>
                </a:lnTo>
                <a:lnTo>
                  <a:pt x="1950" y="330"/>
                </a:lnTo>
                <a:lnTo>
                  <a:pt x="1980" y="378"/>
                </a:lnTo>
                <a:lnTo>
                  <a:pt x="2004" y="420"/>
                </a:lnTo>
                <a:lnTo>
                  <a:pt x="2028" y="366"/>
                </a:lnTo>
                <a:lnTo>
                  <a:pt x="2058" y="342"/>
                </a:lnTo>
                <a:lnTo>
                  <a:pt x="2082" y="396"/>
                </a:lnTo>
                <a:lnTo>
                  <a:pt x="2106" y="486"/>
                </a:lnTo>
                <a:lnTo>
                  <a:pt x="2136" y="576"/>
                </a:lnTo>
                <a:lnTo>
                  <a:pt x="2160" y="624"/>
                </a:lnTo>
                <a:lnTo>
                  <a:pt x="2184" y="648"/>
                </a:lnTo>
                <a:lnTo>
                  <a:pt x="2214" y="612"/>
                </a:lnTo>
                <a:lnTo>
                  <a:pt x="2238" y="510"/>
                </a:lnTo>
                <a:lnTo>
                  <a:pt x="2262" y="378"/>
                </a:lnTo>
                <a:lnTo>
                  <a:pt x="2292" y="270"/>
                </a:lnTo>
                <a:lnTo>
                  <a:pt x="2316" y="198"/>
                </a:lnTo>
                <a:lnTo>
                  <a:pt x="2340" y="150"/>
                </a:lnTo>
                <a:lnTo>
                  <a:pt x="2370" y="138"/>
                </a:lnTo>
                <a:lnTo>
                  <a:pt x="2394" y="168"/>
                </a:lnTo>
                <a:lnTo>
                  <a:pt x="2418" y="354"/>
                </a:lnTo>
                <a:lnTo>
                  <a:pt x="2448" y="660"/>
                </a:lnTo>
                <a:lnTo>
                  <a:pt x="2472" y="1062"/>
                </a:lnTo>
                <a:lnTo>
                  <a:pt x="2496" y="1470"/>
                </a:lnTo>
                <a:lnTo>
                  <a:pt x="2526" y="1812"/>
                </a:lnTo>
                <a:lnTo>
                  <a:pt x="2550" y="1854"/>
                </a:lnTo>
                <a:lnTo>
                  <a:pt x="2580" y="1782"/>
                </a:lnTo>
              </a:path>
            </a:pathLst>
          </a:custGeom>
          <a:noFill/>
          <a:ln w="25400">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89" name="TextBox 88"/>
          <p:cNvSpPr txBox="1"/>
          <p:nvPr/>
        </p:nvSpPr>
        <p:spPr>
          <a:xfrm>
            <a:off x="7502424" y="1200836"/>
            <a:ext cx="3620350" cy="374461"/>
          </a:xfrm>
          <a:prstGeom prst="rect">
            <a:avLst/>
          </a:prstGeom>
          <a:noFill/>
        </p:spPr>
        <p:txBody>
          <a:bodyPr wrap="none" lIns="0" rIns="0" rtlCol="0">
            <a:spAutoFit/>
          </a:bodyPr>
          <a:lstStyle/>
          <a:p>
            <a:pPr>
              <a:lnSpc>
                <a:spcPts val="900"/>
              </a:lnSpc>
              <a:spcAft>
                <a:spcPts val="400"/>
              </a:spcAft>
            </a:pPr>
            <a:r>
              <a:rPr lang="en-US" sz="1400" i="1" dirty="0">
                <a:solidFill>
                  <a:srgbClr val="00B050"/>
                </a:solidFill>
              </a:rPr>
              <a:t>since his first year at Hogwarts and owned a Fire..</a:t>
            </a:r>
          </a:p>
          <a:p>
            <a:pPr>
              <a:lnSpc>
                <a:spcPts val="900"/>
              </a:lnSpc>
              <a:spcAft>
                <a:spcPts val="400"/>
              </a:spcAft>
            </a:pPr>
            <a:r>
              <a:rPr lang="en-US" sz="1400" i="1" dirty="0">
                <a:solidFill>
                  <a:srgbClr val="CC0099"/>
                </a:solidFill>
              </a:rPr>
              <a:t>since his first year at Hogwarts and owned on..</a:t>
            </a:r>
            <a:endParaRPr lang="en-US" sz="1400" dirty="0"/>
          </a:p>
        </p:txBody>
      </p:sp>
      <p:sp>
        <p:nvSpPr>
          <p:cNvPr id="90" name="Rectangle 115"/>
          <p:cNvSpPr>
            <a:spLocks noChangeArrowheads="1"/>
          </p:cNvSpPr>
          <p:nvPr/>
        </p:nvSpPr>
        <p:spPr bwMode="auto">
          <a:xfrm>
            <a:off x="9712312" y="700880"/>
            <a:ext cx="500137"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Times New Roman" pitchFamily="18" charset="0"/>
                <a:cs typeface="Times New Roman" pitchFamily="18" charset="0"/>
              </a:rPr>
              <a:t>ED = 2.8 </a:t>
            </a:r>
            <a:endParaRPr lang="en-US" dirty="0">
              <a:latin typeface="Times New Roman" pitchFamily="18" charset="0"/>
              <a:cs typeface="Times New Roman" pitchFamily="18" charset="0"/>
            </a:endParaRPr>
          </a:p>
        </p:txBody>
      </p:sp>
      <p:sp>
        <p:nvSpPr>
          <p:cNvPr id="91" name="Rectangle 115"/>
          <p:cNvSpPr>
            <a:spLocks noChangeArrowheads="1"/>
          </p:cNvSpPr>
          <p:nvPr/>
        </p:nvSpPr>
        <p:spPr bwMode="auto">
          <a:xfrm>
            <a:off x="7768447" y="2803004"/>
            <a:ext cx="532197" cy="15388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00" dirty="0">
                <a:solidFill>
                  <a:srgbClr val="000000"/>
                </a:solidFill>
                <a:latin typeface="Times New Roman" pitchFamily="18" charset="0"/>
                <a:cs typeface="Times New Roman" pitchFamily="18" charset="0"/>
              </a:rPr>
              <a:t>ED = 10.7</a:t>
            </a:r>
            <a:endParaRPr lang="en-US" dirty="0">
              <a:latin typeface="Times New Roman" pitchFamily="18" charset="0"/>
              <a:cs typeface="Times New Roman" pitchFamily="18" charset="0"/>
            </a:endParaRPr>
          </a:p>
        </p:txBody>
      </p:sp>
      <p:sp>
        <p:nvSpPr>
          <p:cNvPr id="92" name="Rectangle 115"/>
          <p:cNvSpPr>
            <a:spLocks noChangeArrowheads="1"/>
          </p:cNvSpPr>
          <p:nvPr/>
        </p:nvSpPr>
        <p:spPr bwMode="auto">
          <a:xfrm>
            <a:off x="8895742" y="3419818"/>
            <a:ext cx="705321" cy="16158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fontAlgn="base">
              <a:spcBef>
                <a:spcPct val="0"/>
              </a:spcBef>
              <a:spcAft>
                <a:spcPct val="0"/>
              </a:spcAft>
            </a:pPr>
            <a:r>
              <a:rPr lang="en-US" sz="1000" dirty="0">
                <a:solidFill>
                  <a:srgbClr val="000000"/>
                </a:solidFill>
                <a:latin typeface="Times New Roman" pitchFamily="18" charset="0"/>
                <a:cs typeface="Times New Roman" pitchFamily="18" charset="0"/>
              </a:rPr>
              <a:t>(1.6 </a:t>
            </a:r>
            <a:r>
              <a:rPr lang="en-US" sz="1050" dirty="0">
                <a:solidFill>
                  <a:srgbClr val="000000"/>
                </a:solidFill>
                <a:latin typeface="Times New Roman" pitchFamily="18" charset="0"/>
                <a:cs typeface="Times New Roman" pitchFamily="18" charset="0"/>
              </a:rPr>
              <a:t>seconds</a:t>
            </a:r>
            <a:r>
              <a:rPr lang="en-US" sz="1000" dirty="0">
                <a:solidFill>
                  <a:srgbClr val="000000"/>
                </a:solidFill>
                <a:latin typeface="Times New Roman" pitchFamily="18" charset="0"/>
                <a:cs typeface="Times New Roman" pitchFamily="18" charset="0"/>
              </a:rPr>
              <a:t>)</a:t>
            </a:r>
            <a:endParaRPr lang="en-US" dirty="0">
              <a:latin typeface="Times New Roman" pitchFamily="18" charset="0"/>
              <a:cs typeface="Times New Roman" pitchFamily="18" charset="0"/>
            </a:endParaRPr>
          </a:p>
        </p:txBody>
      </p:sp>
      <p:sp>
        <p:nvSpPr>
          <p:cNvPr id="93" name="Rectangle 115"/>
          <p:cNvSpPr>
            <a:spLocks noChangeArrowheads="1"/>
          </p:cNvSpPr>
          <p:nvPr/>
        </p:nvSpPr>
        <p:spPr bwMode="auto">
          <a:xfrm>
            <a:off x="7360025" y="417332"/>
            <a:ext cx="806311" cy="16158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50" dirty="0">
                <a:solidFill>
                  <a:srgbClr val="000000"/>
                </a:solidFill>
                <a:latin typeface="Times New Roman" pitchFamily="18" charset="0"/>
                <a:cs typeface="Times New Roman" pitchFamily="18" charset="0"/>
              </a:rPr>
              <a:t>Closest Match </a:t>
            </a:r>
            <a:endParaRPr lang="en-US" sz="2000" dirty="0">
              <a:latin typeface="Times New Roman" pitchFamily="18" charset="0"/>
              <a:cs typeface="Times New Roman" pitchFamily="18" charset="0"/>
            </a:endParaRPr>
          </a:p>
        </p:txBody>
      </p:sp>
      <p:sp>
        <p:nvSpPr>
          <p:cNvPr id="94" name="Rectangle 115"/>
          <p:cNvSpPr>
            <a:spLocks noChangeArrowheads="1"/>
          </p:cNvSpPr>
          <p:nvPr/>
        </p:nvSpPr>
        <p:spPr bwMode="auto">
          <a:xfrm>
            <a:off x="7367304" y="2131025"/>
            <a:ext cx="851195" cy="16158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050" dirty="0">
                <a:solidFill>
                  <a:srgbClr val="000000"/>
                </a:solidFill>
                <a:latin typeface="Times New Roman" pitchFamily="18" charset="0"/>
                <a:cs typeface="Times New Roman" pitchFamily="18" charset="0"/>
              </a:rPr>
              <a:t>Furthest Match </a:t>
            </a:r>
            <a:endParaRPr lang="en-US" sz="2000" dirty="0">
              <a:latin typeface="Times New Roman" pitchFamily="18" charset="0"/>
              <a:cs typeface="Times New Roman" pitchFamily="18" charset="0"/>
            </a:endParaRPr>
          </a:p>
        </p:txBody>
      </p:sp>
      <p:sp>
        <p:nvSpPr>
          <p:cNvPr id="31" name="TextBox 30"/>
          <p:cNvSpPr txBox="1"/>
          <p:nvPr/>
        </p:nvSpPr>
        <p:spPr>
          <a:xfrm>
            <a:off x="1749371" y="13128"/>
            <a:ext cx="4502112" cy="769441"/>
          </a:xfrm>
          <a:prstGeom prst="rect">
            <a:avLst/>
          </a:prstGeom>
          <a:noFill/>
        </p:spPr>
        <p:txBody>
          <a:bodyPr wrap="square" rtlCol="0">
            <a:spAutoFit/>
          </a:bodyPr>
          <a:lstStyle/>
          <a:p>
            <a:r>
              <a:rPr lang="en-US" sz="4400" dirty="0">
                <a:cs typeface="Times New Roman" panose="02020603050405020304" pitchFamily="18" charset="0"/>
              </a:rPr>
              <a:t>II</a:t>
            </a:r>
            <a:endParaRPr lang="en-US" sz="3200" dirty="0"/>
          </a:p>
        </p:txBody>
      </p:sp>
      <p:pic>
        <p:nvPicPr>
          <p:cNvPr id="32" name="Picture 2" descr="https://disappearfromreality.files.wordpress.com/2016/03/spokenword.gif?w=449"/>
          <p:cNvPicPr>
            <a:picLocks noChangeAspect="1" noChangeArrowheads="1"/>
          </p:cNvPicPr>
          <p:nvPr/>
        </p:nvPicPr>
        <p:blipFill>
          <a:blip r:embed="rId2" cstate="email">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11629" y="97022"/>
            <a:ext cx="1539236" cy="76790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2442222"/>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rgbClr val="EDEFF3"/>
        </a:solidFill>
        <a:effectLst/>
      </p:bgPr>
    </p:bg>
    <p:spTree>
      <p:nvGrpSpPr>
        <p:cNvPr id="1" name=""/>
        <p:cNvGrpSpPr/>
        <p:nvPr/>
      </p:nvGrpSpPr>
      <p:grpSpPr>
        <a:xfrm>
          <a:off x="0" y="0"/>
          <a:ext cx="0" cy="0"/>
          <a:chOff x="0" y="0"/>
          <a:chExt cx="0" cy="0"/>
        </a:xfrm>
      </p:grpSpPr>
      <p:sp>
        <p:nvSpPr>
          <p:cNvPr id="4" name="TextBox 3"/>
          <p:cNvSpPr txBox="1"/>
          <p:nvPr/>
        </p:nvSpPr>
        <p:spPr>
          <a:xfrm>
            <a:off x="1435181" y="15145"/>
            <a:ext cx="3885161" cy="707886"/>
          </a:xfrm>
          <a:prstGeom prst="rect">
            <a:avLst/>
          </a:prstGeom>
          <a:noFill/>
        </p:spPr>
        <p:txBody>
          <a:bodyPr wrap="square" rtlCol="0">
            <a:spAutoFit/>
          </a:bodyPr>
          <a:lstStyle/>
          <a:p>
            <a:r>
              <a:rPr lang="en-US" sz="4000" dirty="0">
                <a:cs typeface="Times New Roman" panose="02020603050405020304" pitchFamily="18" charset="0"/>
              </a:rPr>
              <a:t>DNA </a:t>
            </a:r>
            <a:r>
              <a:rPr lang="en-US" sz="4000" dirty="0">
                <a:solidFill>
                  <a:schemeClr val="bg1">
                    <a:lumMod val="85000"/>
                  </a:schemeClr>
                </a:solidFill>
                <a:cs typeface="Times New Roman" panose="02020603050405020304" pitchFamily="18" charset="0"/>
              </a:rPr>
              <a:t>(join case)</a:t>
            </a:r>
          </a:p>
        </p:txBody>
      </p:sp>
      <p:pic>
        <p:nvPicPr>
          <p:cNvPr id="5" name="Picture 4"/>
          <p:cNvPicPr>
            <a:picLocks noChangeAspect="1"/>
          </p:cNvPicPr>
          <p:nvPr/>
        </p:nvPicPr>
        <p:blipFill>
          <a:blip r:embed="rId3" cstate="email">
            <a:clrChange>
              <a:clrFrom>
                <a:srgbClr val="000000"/>
              </a:clrFrom>
              <a:clrTo>
                <a:srgbClr val="000000">
                  <a:alpha val="0"/>
                </a:srgbClr>
              </a:clrTo>
            </a:clrChange>
            <a:extLst>
              <a:ext uri="{28A0092B-C50C-407E-A947-70E740481C1C}">
                <a14:useLocalDpi xmlns:a14="http://schemas.microsoft.com/office/drawing/2010/main"/>
              </a:ext>
            </a:extLst>
          </a:blip>
          <a:stretch>
            <a:fillRect/>
          </a:stretch>
        </p:blipFill>
        <p:spPr>
          <a:xfrm>
            <a:off x="155500" y="15145"/>
            <a:ext cx="868092" cy="868092"/>
          </a:xfrm>
          <a:prstGeom prst="rect">
            <a:avLst/>
          </a:prstGeom>
        </p:spPr>
      </p:pic>
      <p:sp>
        <p:nvSpPr>
          <p:cNvPr id="9" name="TextBox 8"/>
          <p:cNvSpPr txBox="1"/>
          <p:nvPr/>
        </p:nvSpPr>
        <p:spPr>
          <a:xfrm>
            <a:off x="7829445" y="5283323"/>
            <a:ext cx="3870459" cy="830997"/>
          </a:xfrm>
          <a:prstGeom prst="rect">
            <a:avLst/>
          </a:prstGeom>
          <a:noFill/>
        </p:spPr>
        <p:txBody>
          <a:bodyPr wrap="square" rtlCol="0">
            <a:spAutoFit/>
          </a:bodyPr>
          <a:lstStyle/>
          <a:p>
            <a:r>
              <a:rPr lang="en-US" sz="1600" dirty="0">
                <a:solidFill>
                  <a:srgbClr val="00FF00"/>
                </a:solidFill>
              </a:rPr>
              <a:t>Lens: 1591412 to 1691411 </a:t>
            </a:r>
            <a:r>
              <a:rPr lang="en-US" sz="1600" dirty="0" err="1">
                <a:solidFill>
                  <a:srgbClr val="00FF00"/>
                </a:solidFill>
              </a:rPr>
              <a:t>bp</a:t>
            </a:r>
            <a:endParaRPr lang="en-US" sz="1600" dirty="0">
              <a:solidFill>
                <a:srgbClr val="00FF00"/>
              </a:solidFill>
            </a:endParaRPr>
          </a:p>
          <a:p>
            <a:r>
              <a:rPr lang="en-US" sz="1600" dirty="0">
                <a:solidFill>
                  <a:srgbClr val="FF0000"/>
                </a:solidFill>
              </a:rPr>
              <a:t>Paris :1769196 to 1869195 </a:t>
            </a:r>
            <a:r>
              <a:rPr lang="en-US" sz="1600" dirty="0" err="1">
                <a:solidFill>
                  <a:srgbClr val="FF0000"/>
                </a:solidFill>
              </a:rPr>
              <a:t>bp</a:t>
            </a:r>
            <a:endParaRPr lang="en-US" sz="1600" dirty="0">
              <a:solidFill>
                <a:srgbClr val="FF0000"/>
              </a:solidFill>
            </a:endParaRPr>
          </a:p>
          <a:p>
            <a:r>
              <a:rPr lang="en-US" sz="1600" dirty="0">
                <a:solidFill>
                  <a:srgbClr val="FF0000"/>
                </a:solidFill>
              </a:rPr>
              <a:t>(plotted in reverse)</a:t>
            </a:r>
          </a:p>
        </p:txBody>
      </p:sp>
      <p:sp>
        <p:nvSpPr>
          <p:cNvPr id="10" name="Line 9"/>
          <p:cNvSpPr>
            <a:spLocks noChangeShapeType="1"/>
          </p:cNvSpPr>
          <p:nvPr/>
        </p:nvSpPr>
        <p:spPr bwMode="auto">
          <a:xfrm>
            <a:off x="4715392" y="6395940"/>
            <a:ext cx="7260635" cy="0"/>
          </a:xfrm>
          <a:prstGeom prst="line">
            <a:avLst/>
          </a:prstGeom>
          <a:noFill/>
          <a:ln w="9525"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1" name="Line 10"/>
          <p:cNvSpPr>
            <a:spLocks noChangeShapeType="1"/>
          </p:cNvSpPr>
          <p:nvPr/>
        </p:nvSpPr>
        <p:spPr bwMode="auto">
          <a:xfrm flipV="1">
            <a:off x="4715392" y="6323496"/>
            <a:ext cx="0" cy="72446"/>
          </a:xfrm>
          <a:prstGeom prst="line">
            <a:avLst/>
          </a:prstGeom>
          <a:noFill/>
          <a:ln w="9525"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2" name="Line 11"/>
          <p:cNvSpPr>
            <a:spLocks noChangeShapeType="1"/>
          </p:cNvSpPr>
          <p:nvPr/>
        </p:nvSpPr>
        <p:spPr bwMode="auto">
          <a:xfrm flipV="1">
            <a:off x="5442528" y="6323496"/>
            <a:ext cx="0" cy="72446"/>
          </a:xfrm>
          <a:prstGeom prst="line">
            <a:avLst/>
          </a:prstGeom>
          <a:noFill/>
          <a:ln w="9525"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3" name="Line 12"/>
          <p:cNvSpPr>
            <a:spLocks noChangeShapeType="1"/>
          </p:cNvSpPr>
          <p:nvPr/>
        </p:nvSpPr>
        <p:spPr bwMode="auto">
          <a:xfrm flipV="1">
            <a:off x="6166981" y="6323496"/>
            <a:ext cx="0" cy="72446"/>
          </a:xfrm>
          <a:prstGeom prst="line">
            <a:avLst/>
          </a:prstGeom>
          <a:noFill/>
          <a:ln w="9525"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4" name="Line 13"/>
          <p:cNvSpPr>
            <a:spLocks noChangeShapeType="1"/>
          </p:cNvSpPr>
          <p:nvPr/>
        </p:nvSpPr>
        <p:spPr bwMode="auto">
          <a:xfrm flipV="1">
            <a:off x="6894119" y="6323496"/>
            <a:ext cx="0" cy="72446"/>
          </a:xfrm>
          <a:prstGeom prst="line">
            <a:avLst/>
          </a:prstGeom>
          <a:noFill/>
          <a:ln w="9525"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5" name="Line 14"/>
          <p:cNvSpPr>
            <a:spLocks noChangeShapeType="1"/>
          </p:cNvSpPr>
          <p:nvPr/>
        </p:nvSpPr>
        <p:spPr bwMode="auto">
          <a:xfrm flipV="1">
            <a:off x="7621255" y="6323496"/>
            <a:ext cx="0" cy="72446"/>
          </a:xfrm>
          <a:prstGeom prst="line">
            <a:avLst/>
          </a:prstGeom>
          <a:noFill/>
          <a:ln w="9525"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6" name="Line 15"/>
          <p:cNvSpPr>
            <a:spLocks noChangeShapeType="1"/>
          </p:cNvSpPr>
          <p:nvPr/>
        </p:nvSpPr>
        <p:spPr bwMode="auto">
          <a:xfrm flipV="1">
            <a:off x="8345709" y="6323496"/>
            <a:ext cx="0" cy="72446"/>
          </a:xfrm>
          <a:prstGeom prst="line">
            <a:avLst/>
          </a:prstGeom>
          <a:noFill/>
          <a:ln w="9525"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7" name="Line 16"/>
          <p:cNvSpPr>
            <a:spLocks noChangeShapeType="1"/>
          </p:cNvSpPr>
          <p:nvPr/>
        </p:nvSpPr>
        <p:spPr bwMode="auto">
          <a:xfrm flipV="1">
            <a:off x="9072846" y="6323496"/>
            <a:ext cx="0" cy="72446"/>
          </a:xfrm>
          <a:prstGeom prst="line">
            <a:avLst/>
          </a:prstGeom>
          <a:noFill/>
          <a:ln w="9525"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8" name="Line 17"/>
          <p:cNvSpPr>
            <a:spLocks noChangeShapeType="1"/>
          </p:cNvSpPr>
          <p:nvPr/>
        </p:nvSpPr>
        <p:spPr bwMode="auto">
          <a:xfrm flipV="1">
            <a:off x="9797300" y="6323496"/>
            <a:ext cx="0" cy="72446"/>
          </a:xfrm>
          <a:prstGeom prst="line">
            <a:avLst/>
          </a:prstGeom>
          <a:noFill/>
          <a:ln w="9525"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19" name="Line 18"/>
          <p:cNvSpPr>
            <a:spLocks noChangeShapeType="1"/>
          </p:cNvSpPr>
          <p:nvPr/>
        </p:nvSpPr>
        <p:spPr bwMode="auto">
          <a:xfrm flipV="1">
            <a:off x="10524436" y="6323496"/>
            <a:ext cx="0" cy="72446"/>
          </a:xfrm>
          <a:prstGeom prst="line">
            <a:avLst/>
          </a:prstGeom>
          <a:noFill/>
          <a:ln w="9525"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20" name="Line 19"/>
          <p:cNvSpPr>
            <a:spLocks noChangeShapeType="1"/>
          </p:cNvSpPr>
          <p:nvPr/>
        </p:nvSpPr>
        <p:spPr bwMode="auto">
          <a:xfrm flipV="1">
            <a:off x="11248889" y="6323496"/>
            <a:ext cx="0" cy="72446"/>
          </a:xfrm>
          <a:prstGeom prst="line">
            <a:avLst/>
          </a:prstGeom>
          <a:noFill/>
          <a:ln w="9525"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21" name="Line 20"/>
          <p:cNvSpPr>
            <a:spLocks noChangeShapeType="1"/>
          </p:cNvSpPr>
          <p:nvPr/>
        </p:nvSpPr>
        <p:spPr bwMode="auto">
          <a:xfrm flipV="1">
            <a:off x="11976027" y="6323496"/>
            <a:ext cx="0" cy="72446"/>
          </a:xfrm>
          <a:prstGeom prst="line">
            <a:avLst/>
          </a:prstGeom>
          <a:noFill/>
          <a:ln w="9525"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22" name="Rectangle 21"/>
          <p:cNvSpPr>
            <a:spLocks noChangeArrowheads="1"/>
          </p:cNvSpPr>
          <p:nvPr/>
        </p:nvSpPr>
        <p:spPr bwMode="auto">
          <a:xfrm>
            <a:off x="4648312" y="6511317"/>
            <a:ext cx="97537" cy="208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0</a:t>
            </a:r>
            <a:endParaRPr kumimoji="0" lang="en-US" altLang="en-US" sz="1400" b="0" i="0" u="none" strike="noStrike" cap="none" normalizeH="0" baseline="0">
              <a:ln>
                <a:noFill/>
              </a:ln>
              <a:solidFill>
                <a:schemeClr val="tx1"/>
              </a:solidFill>
              <a:effectLst/>
              <a:latin typeface="Arial" panose="020B0604020202020204" pitchFamily="34" charset="0"/>
            </a:endParaRPr>
          </a:p>
        </p:txBody>
      </p:sp>
      <p:sp>
        <p:nvSpPr>
          <p:cNvPr id="23" name="Rectangle 26"/>
          <p:cNvSpPr>
            <a:spLocks noChangeArrowheads="1"/>
          </p:cNvSpPr>
          <p:nvPr/>
        </p:nvSpPr>
        <p:spPr bwMode="auto">
          <a:xfrm>
            <a:off x="7927691" y="6511317"/>
            <a:ext cx="633992" cy="208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dirty="0">
                <a:ln>
                  <a:noFill/>
                </a:ln>
                <a:solidFill>
                  <a:srgbClr val="262626"/>
                </a:solidFill>
                <a:effectLst/>
                <a:latin typeface="Arial" panose="020B0604020202020204" pitchFamily="34" charset="0"/>
              </a:rPr>
              <a:t>100,000</a:t>
            </a:r>
            <a:endParaRPr kumimoji="0" lang="en-US" altLang="en-US" sz="1400" b="0" i="0" u="none" strike="noStrike" cap="none" normalizeH="0" baseline="0" dirty="0">
              <a:ln>
                <a:noFill/>
              </a:ln>
              <a:solidFill>
                <a:schemeClr val="tx1"/>
              </a:solidFill>
              <a:effectLst/>
              <a:latin typeface="Arial" panose="020B0604020202020204" pitchFamily="34" charset="0"/>
            </a:endParaRPr>
          </a:p>
        </p:txBody>
      </p:sp>
      <p:sp>
        <p:nvSpPr>
          <p:cNvPr id="24" name="Rectangle 31"/>
          <p:cNvSpPr>
            <a:spLocks noChangeArrowheads="1"/>
          </p:cNvSpPr>
          <p:nvPr/>
        </p:nvSpPr>
        <p:spPr bwMode="auto">
          <a:xfrm>
            <a:off x="11558008" y="6511317"/>
            <a:ext cx="633992" cy="208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dirty="0">
                <a:ln>
                  <a:noFill/>
                </a:ln>
                <a:solidFill>
                  <a:srgbClr val="262626"/>
                </a:solidFill>
                <a:effectLst/>
                <a:latin typeface="Arial" panose="020B0604020202020204" pitchFamily="34" charset="0"/>
              </a:rPr>
              <a:t>200,000</a:t>
            </a:r>
            <a:endParaRPr kumimoji="0" lang="en-US" altLang="en-US" sz="1400" b="0" i="0" u="none" strike="noStrike" cap="none" normalizeH="0" baseline="0" dirty="0">
              <a:ln>
                <a:noFill/>
              </a:ln>
              <a:solidFill>
                <a:schemeClr val="tx1"/>
              </a:solidFill>
              <a:effectLst/>
              <a:latin typeface="Arial" panose="020B0604020202020204" pitchFamily="34" charset="0"/>
            </a:endParaRPr>
          </a:p>
        </p:txBody>
      </p:sp>
      <p:sp>
        <p:nvSpPr>
          <p:cNvPr id="25" name="Line 33"/>
          <p:cNvSpPr>
            <a:spLocks noChangeShapeType="1"/>
          </p:cNvSpPr>
          <p:nvPr/>
        </p:nvSpPr>
        <p:spPr bwMode="auto">
          <a:xfrm>
            <a:off x="4715392" y="6395940"/>
            <a:ext cx="72446" cy="0"/>
          </a:xfrm>
          <a:prstGeom prst="line">
            <a:avLst/>
          </a:prstGeom>
          <a:noFill/>
          <a:ln w="9525"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400"/>
          </a:p>
        </p:txBody>
      </p:sp>
      <p:grpSp>
        <p:nvGrpSpPr>
          <p:cNvPr id="26" name="Group 25"/>
          <p:cNvGrpSpPr/>
          <p:nvPr/>
        </p:nvGrpSpPr>
        <p:grpSpPr>
          <a:xfrm>
            <a:off x="4854916" y="3922980"/>
            <a:ext cx="7121111" cy="2472960"/>
            <a:chOff x="757238" y="1473200"/>
            <a:chExt cx="4213225" cy="3122613"/>
          </a:xfrm>
        </p:grpSpPr>
        <p:sp>
          <p:nvSpPr>
            <p:cNvPr id="481" name="Freeform 48"/>
            <p:cNvSpPr>
              <a:spLocks/>
            </p:cNvSpPr>
            <p:nvPr/>
          </p:nvSpPr>
          <p:spPr bwMode="auto">
            <a:xfrm>
              <a:off x="757238" y="4448175"/>
              <a:ext cx="79375" cy="147638"/>
            </a:xfrm>
            <a:custGeom>
              <a:avLst/>
              <a:gdLst>
                <a:gd name="T0" fmla="*/ 0 w 50"/>
                <a:gd name="T1" fmla="*/ 85 h 93"/>
                <a:gd name="T2" fmla="*/ 0 w 50"/>
                <a:gd name="T3" fmla="*/ 86 h 93"/>
                <a:gd name="T4" fmla="*/ 0 w 50"/>
                <a:gd name="T5" fmla="*/ 86 h 93"/>
                <a:gd name="T6" fmla="*/ 2 w 50"/>
                <a:gd name="T7" fmla="*/ 82 h 93"/>
                <a:gd name="T8" fmla="*/ 3 w 50"/>
                <a:gd name="T9" fmla="*/ 93 h 93"/>
                <a:gd name="T10" fmla="*/ 4 w 50"/>
                <a:gd name="T11" fmla="*/ 88 h 93"/>
                <a:gd name="T12" fmla="*/ 4 w 50"/>
                <a:gd name="T13" fmla="*/ 88 h 93"/>
                <a:gd name="T14" fmla="*/ 5 w 50"/>
                <a:gd name="T15" fmla="*/ 90 h 93"/>
                <a:gd name="T16" fmla="*/ 8 w 50"/>
                <a:gd name="T17" fmla="*/ 72 h 93"/>
                <a:gd name="T18" fmla="*/ 9 w 50"/>
                <a:gd name="T19" fmla="*/ 72 h 93"/>
                <a:gd name="T20" fmla="*/ 9 w 50"/>
                <a:gd name="T21" fmla="*/ 73 h 93"/>
                <a:gd name="T22" fmla="*/ 9 w 50"/>
                <a:gd name="T23" fmla="*/ 73 h 93"/>
                <a:gd name="T24" fmla="*/ 12 w 50"/>
                <a:gd name="T25" fmla="*/ 55 h 93"/>
                <a:gd name="T26" fmla="*/ 13 w 50"/>
                <a:gd name="T27" fmla="*/ 59 h 93"/>
                <a:gd name="T28" fmla="*/ 13 w 50"/>
                <a:gd name="T29" fmla="*/ 58 h 93"/>
                <a:gd name="T30" fmla="*/ 14 w 50"/>
                <a:gd name="T31" fmla="*/ 58 h 93"/>
                <a:gd name="T32" fmla="*/ 16 w 50"/>
                <a:gd name="T33" fmla="*/ 66 h 93"/>
                <a:gd name="T34" fmla="*/ 17 w 50"/>
                <a:gd name="T35" fmla="*/ 61 h 93"/>
                <a:gd name="T36" fmla="*/ 17 w 50"/>
                <a:gd name="T37" fmla="*/ 61 h 93"/>
                <a:gd name="T38" fmla="*/ 21 w 50"/>
                <a:gd name="T39" fmla="*/ 45 h 93"/>
                <a:gd name="T40" fmla="*/ 21 w 50"/>
                <a:gd name="T41" fmla="*/ 45 h 93"/>
                <a:gd name="T42" fmla="*/ 21 w 50"/>
                <a:gd name="T43" fmla="*/ 45 h 93"/>
                <a:gd name="T44" fmla="*/ 21 w 50"/>
                <a:gd name="T45" fmla="*/ 47 h 93"/>
                <a:gd name="T46" fmla="*/ 24 w 50"/>
                <a:gd name="T47" fmla="*/ 39 h 93"/>
                <a:gd name="T48" fmla="*/ 25 w 50"/>
                <a:gd name="T49" fmla="*/ 43 h 93"/>
                <a:gd name="T50" fmla="*/ 25 w 50"/>
                <a:gd name="T51" fmla="*/ 43 h 93"/>
                <a:gd name="T52" fmla="*/ 26 w 50"/>
                <a:gd name="T53" fmla="*/ 44 h 93"/>
                <a:gd name="T54" fmla="*/ 29 w 50"/>
                <a:gd name="T55" fmla="*/ 31 h 93"/>
                <a:gd name="T56" fmla="*/ 29 w 50"/>
                <a:gd name="T57" fmla="*/ 32 h 93"/>
                <a:gd name="T58" fmla="*/ 29 w 50"/>
                <a:gd name="T59" fmla="*/ 32 h 93"/>
                <a:gd name="T60" fmla="*/ 30 w 50"/>
                <a:gd name="T61" fmla="*/ 38 h 93"/>
                <a:gd name="T62" fmla="*/ 32 w 50"/>
                <a:gd name="T63" fmla="*/ 26 h 93"/>
                <a:gd name="T64" fmla="*/ 33 w 50"/>
                <a:gd name="T65" fmla="*/ 33 h 93"/>
                <a:gd name="T66" fmla="*/ 33 w 50"/>
                <a:gd name="T67" fmla="*/ 32 h 93"/>
                <a:gd name="T68" fmla="*/ 37 w 50"/>
                <a:gd name="T69" fmla="*/ 22 h 93"/>
                <a:gd name="T70" fmla="*/ 38 w 50"/>
                <a:gd name="T71" fmla="*/ 23 h 93"/>
                <a:gd name="T72" fmla="*/ 38 w 50"/>
                <a:gd name="T73" fmla="*/ 22 h 93"/>
                <a:gd name="T74" fmla="*/ 40 w 50"/>
                <a:gd name="T75" fmla="*/ 28 h 93"/>
                <a:gd name="T76" fmla="*/ 42 w 50"/>
                <a:gd name="T77" fmla="*/ 18 h 93"/>
                <a:gd name="T78" fmla="*/ 42 w 50"/>
                <a:gd name="T79" fmla="*/ 18 h 93"/>
                <a:gd name="T80" fmla="*/ 42 w 50"/>
                <a:gd name="T81" fmla="*/ 19 h 93"/>
                <a:gd name="T82" fmla="*/ 42 w 50"/>
                <a:gd name="T83" fmla="*/ 19 h 93"/>
                <a:gd name="T84" fmla="*/ 45 w 50"/>
                <a:gd name="T85" fmla="*/ 8 h 93"/>
                <a:gd name="T86" fmla="*/ 46 w 50"/>
                <a:gd name="T87" fmla="*/ 13 h 93"/>
                <a:gd name="T88" fmla="*/ 46 w 50"/>
                <a:gd name="T89" fmla="*/ 13 h 93"/>
                <a:gd name="T90" fmla="*/ 46 w 50"/>
                <a:gd name="T91" fmla="*/ 13 h 93"/>
                <a:gd name="T92" fmla="*/ 50 w 50"/>
                <a:gd name="T93" fmla="*/ 0 h 93"/>
                <a:gd name="T94" fmla="*/ 50 w 50"/>
                <a:gd name="T95" fmla="*/ 1 h 93"/>
                <a:gd name="T96" fmla="*/ 50 w 50"/>
                <a:gd name="T97" fmla="*/ 1 h 93"/>
                <a:gd name="T98" fmla="*/ 50 w 50"/>
                <a:gd name="T99" fmla="*/ 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0" h="93">
                  <a:moveTo>
                    <a:pt x="0" y="85"/>
                  </a:moveTo>
                  <a:lnTo>
                    <a:pt x="0" y="86"/>
                  </a:lnTo>
                  <a:lnTo>
                    <a:pt x="0" y="86"/>
                  </a:lnTo>
                  <a:lnTo>
                    <a:pt x="2" y="82"/>
                  </a:lnTo>
                  <a:lnTo>
                    <a:pt x="3" y="93"/>
                  </a:lnTo>
                  <a:lnTo>
                    <a:pt x="4" y="88"/>
                  </a:lnTo>
                  <a:lnTo>
                    <a:pt x="4" y="88"/>
                  </a:lnTo>
                  <a:lnTo>
                    <a:pt x="5" y="90"/>
                  </a:lnTo>
                  <a:lnTo>
                    <a:pt x="8" y="72"/>
                  </a:lnTo>
                  <a:lnTo>
                    <a:pt x="9" y="72"/>
                  </a:lnTo>
                  <a:lnTo>
                    <a:pt x="9" y="73"/>
                  </a:lnTo>
                  <a:lnTo>
                    <a:pt x="9" y="73"/>
                  </a:lnTo>
                  <a:lnTo>
                    <a:pt x="12" y="55"/>
                  </a:lnTo>
                  <a:lnTo>
                    <a:pt x="13" y="59"/>
                  </a:lnTo>
                  <a:lnTo>
                    <a:pt x="13" y="58"/>
                  </a:lnTo>
                  <a:lnTo>
                    <a:pt x="14" y="58"/>
                  </a:lnTo>
                  <a:lnTo>
                    <a:pt x="16" y="66"/>
                  </a:lnTo>
                  <a:lnTo>
                    <a:pt x="17" y="61"/>
                  </a:lnTo>
                  <a:lnTo>
                    <a:pt x="17" y="61"/>
                  </a:lnTo>
                  <a:lnTo>
                    <a:pt x="21" y="45"/>
                  </a:lnTo>
                  <a:lnTo>
                    <a:pt x="21" y="45"/>
                  </a:lnTo>
                  <a:lnTo>
                    <a:pt x="21" y="45"/>
                  </a:lnTo>
                  <a:lnTo>
                    <a:pt x="21" y="47"/>
                  </a:lnTo>
                  <a:lnTo>
                    <a:pt x="24" y="39"/>
                  </a:lnTo>
                  <a:lnTo>
                    <a:pt x="25" y="43"/>
                  </a:lnTo>
                  <a:lnTo>
                    <a:pt x="25" y="43"/>
                  </a:lnTo>
                  <a:lnTo>
                    <a:pt x="26" y="44"/>
                  </a:lnTo>
                  <a:lnTo>
                    <a:pt x="29" y="31"/>
                  </a:lnTo>
                  <a:lnTo>
                    <a:pt x="29" y="32"/>
                  </a:lnTo>
                  <a:lnTo>
                    <a:pt x="29" y="32"/>
                  </a:lnTo>
                  <a:lnTo>
                    <a:pt x="30" y="38"/>
                  </a:lnTo>
                  <a:lnTo>
                    <a:pt x="32" y="26"/>
                  </a:lnTo>
                  <a:lnTo>
                    <a:pt x="33" y="33"/>
                  </a:lnTo>
                  <a:lnTo>
                    <a:pt x="33" y="32"/>
                  </a:lnTo>
                  <a:lnTo>
                    <a:pt x="37" y="22"/>
                  </a:lnTo>
                  <a:lnTo>
                    <a:pt x="38" y="23"/>
                  </a:lnTo>
                  <a:lnTo>
                    <a:pt x="38" y="22"/>
                  </a:lnTo>
                  <a:lnTo>
                    <a:pt x="40" y="28"/>
                  </a:lnTo>
                  <a:lnTo>
                    <a:pt x="42" y="18"/>
                  </a:lnTo>
                  <a:lnTo>
                    <a:pt x="42" y="18"/>
                  </a:lnTo>
                  <a:lnTo>
                    <a:pt x="42" y="19"/>
                  </a:lnTo>
                  <a:lnTo>
                    <a:pt x="42" y="19"/>
                  </a:lnTo>
                  <a:lnTo>
                    <a:pt x="45" y="8"/>
                  </a:lnTo>
                  <a:lnTo>
                    <a:pt x="46" y="13"/>
                  </a:lnTo>
                  <a:lnTo>
                    <a:pt x="46" y="13"/>
                  </a:lnTo>
                  <a:lnTo>
                    <a:pt x="46" y="13"/>
                  </a:lnTo>
                  <a:lnTo>
                    <a:pt x="50" y="0"/>
                  </a:lnTo>
                  <a:lnTo>
                    <a:pt x="50" y="1"/>
                  </a:lnTo>
                  <a:lnTo>
                    <a:pt x="50" y="1"/>
                  </a:lnTo>
                  <a:lnTo>
                    <a:pt x="50" y="2"/>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2" name="Freeform 49"/>
            <p:cNvSpPr>
              <a:spLocks/>
            </p:cNvSpPr>
            <p:nvPr/>
          </p:nvSpPr>
          <p:spPr bwMode="auto">
            <a:xfrm>
              <a:off x="836613" y="4297363"/>
              <a:ext cx="84138" cy="153988"/>
            </a:xfrm>
            <a:custGeom>
              <a:avLst/>
              <a:gdLst>
                <a:gd name="T0" fmla="*/ 0 w 53"/>
                <a:gd name="T1" fmla="*/ 97 h 97"/>
                <a:gd name="T2" fmla="*/ 3 w 53"/>
                <a:gd name="T3" fmla="*/ 86 h 97"/>
                <a:gd name="T4" fmla="*/ 4 w 53"/>
                <a:gd name="T5" fmla="*/ 89 h 97"/>
                <a:gd name="T6" fmla="*/ 4 w 53"/>
                <a:gd name="T7" fmla="*/ 89 h 97"/>
                <a:gd name="T8" fmla="*/ 5 w 53"/>
                <a:gd name="T9" fmla="*/ 95 h 97"/>
                <a:gd name="T10" fmla="*/ 6 w 53"/>
                <a:gd name="T11" fmla="*/ 84 h 97"/>
                <a:gd name="T12" fmla="*/ 8 w 53"/>
                <a:gd name="T13" fmla="*/ 91 h 97"/>
                <a:gd name="T14" fmla="*/ 8 w 53"/>
                <a:gd name="T15" fmla="*/ 90 h 97"/>
                <a:gd name="T16" fmla="*/ 9 w 53"/>
                <a:gd name="T17" fmla="*/ 92 h 97"/>
                <a:gd name="T18" fmla="*/ 10 w 53"/>
                <a:gd name="T19" fmla="*/ 79 h 97"/>
                <a:gd name="T20" fmla="*/ 13 w 53"/>
                <a:gd name="T21" fmla="*/ 82 h 97"/>
                <a:gd name="T22" fmla="*/ 13 w 53"/>
                <a:gd name="T23" fmla="*/ 82 h 97"/>
                <a:gd name="T24" fmla="*/ 13 w 53"/>
                <a:gd name="T25" fmla="*/ 84 h 97"/>
                <a:gd name="T26" fmla="*/ 14 w 53"/>
                <a:gd name="T27" fmla="*/ 77 h 97"/>
                <a:gd name="T28" fmla="*/ 17 w 53"/>
                <a:gd name="T29" fmla="*/ 79 h 97"/>
                <a:gd name="T30" fmla="*/ 17 w 53"/>
                <a:gd name="T31" fmla="*/ 79 h 97"/>
                <a:gd name="T32" fmla="*/ 17 w 53"/>
                <a:gd name="T33" fmla="*/ 80 h 97"/>
                <a:gd name="T34" fmla="*/ 20 w 53"/>
                <a:gd name="T35" fmla="*/ 65 h 97"/>
                <a:gd name="T36" fmla="*/ 21 w 53"/>
                <a:gd name="T37" fmla="*/ 69 h 97"/>
                <a:gd name="T38" fmla="*/ 21 w 53"/>
                <a:gd name="T39" fmla="*/ 68 h 97"/>
                <a:gd name="T40" fmla="*/ 21 w 53"/>
                <a:gd name="T41" fmla="*/ 70 h 97"/>
                <a:gd name="T42" fmla="*/ 25 w 53"/>
                <a:gd name="T43" fmla="*/ 51 h 97"/>
                <a:gd name="T44" fmla="*/ 25 w 53"/>
                <a:gd name="T45" fmla="*/ 51 h 97"/>
                <a:gd name="T46" fmla="*/ 25 w 53"/>
                <a:gd name="T47" fmla="*/ 50 h 97"/>
                <a:gd name="T48" fmla="*/ 26 w 53"/>
                <a:gd name="T49" fmla="*/ 52 h 97"/>
                <a:gd name="T50" fmla="*/ 28 w 53"/>
                <a:gd name="T51" fmla="*/ 37 h 97"/>
                <a:gd name="T52" fmla="*/ 29 w 53"/>
                <a:gd name="T53" fmla="*/ 43 h 97"/>
                <a:gd name="T54" fmla="*/ 29 w 53"/>
                <a:gd name="T55" fmla="*/ 43 h 97"/>
                <a:gd name="T56" fmla="*/ 29 w 53"/>
                <a:gd name="T57" fmla="*/ 44 h 97"/>
                <a:gd name="T58" fmla="*/ 33 w 53"/>
                <a:gd name="T59" fmla="*/ 26 h 97"/>
                <a:gd name="T60" fmla="*/ 33 w 53"/>
                <a:gd name="T61" fmla="*/ 26 h 97"/>
                <a:gd name="T62" fmla="*/ 33 w 53"/>
                <a:gd name="T63" fmla="*/ 26 h 97"/>
                <a:gd name="T64" fmla="*/ 33 w 53"/>
                <a:gd name="T65" fmla="*/ 26 h 97"/>
                <a:gd name="T66" fmla="*/ 37 w 53"/>
                <a:gd name="T67" fmla="*/ 8 h 97"/>
                <a:gd name="T68" fmla="*/ 38 w 53"/>
                <a:gd name="T69" fmla="*/ 11 h 97"/>
                <a:gd name="T70" fmla="*/ 38 w 53"/>
                <a:gd name="T71" fmla="*/ 10 h 97"/>
                <a:gd name="T72" fmla="*/ 38 w 53"/>
                <a:gd name="T73" fmla="*/ 16 h 97"/>
                <a:gd name="T74" fmla="*/ 42 w 53"/>
                <a:gd name="T75" fmla="*/ 2 h 97"/>
                <a:gd name="T76" fmla="*/ 42 w 53"/>
                <a:gd name="T77" fmla="*/ 2 h 97"/>
                <a:gd name="T78" fmla="*/ 42 w 53"/>
                <a:gd name="T79" fmla="*/ 3 h 97"/>
                <a:gd name="T80" fmla="*/ 43 w 53"/>
                <a:gd name="T81" fmla="*/ 0 h 97"/>
                <a:gd name="T82" fmla="*/ 45 w 53"/>
                <a:gd name="T83" fmla="*/ 12 h 97"/>
                <a:gd name="T84" fmla="*/ 46 w 53"/>
                <a:gd name="T85" fmla="*/ 7 h 97"/>
                <a:gd name="T86" fmla="*/ 46 w 53"/>
                <a:gd name="T87" fmla="*/ 7 h 97"/>
                <a:gd name="T88" fmla="*/ 46 w 53"/>
                <a:gd name="T89" fmla="*/ 3 h 97"/>
                <a:gd name="T90" fmla="*/ 50 w 53"/>
                <a:gd name="T91" fmla="*/ 15 h 97"/>
                <a:gd name="T92" fmla="*/ 50 w 53"/>
                <a:gd name="T93" fmla="*/ 14 h 97"/>
                <a:gd name="T94" fmla="*/ 50 w 53"/>
                <a:gd name="T95" fmla="*/ 14 h 97"/>
                <a:gd name="T96" fmla="*/ 50 w 53"/>
                <a:gd name="T97" fmla="*/ 13 h 97"/>
                <a:gd name="T98" fmla="*/ 53 w 53"/>
                <a:gd name="T99" fmla="*/ 2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 h="97">
                  <a:moveTo>
                    <a:pt x="0" y="97"/>
                  </a:moveTo>
                  <a:lnTo>
                    <a:pt x="3" y="86"/>
                  </a:lnTo>
                  <a:lnTo>
                    <a:pt x="4" y="89"/>
                  </a:lnTo>
                  <a:lnTo>
                    <a:pt x="4" y="89"/>
                  </a:lnTo>
                  <a:lnTo>
                    <a:pt x="5" y="95"/>
                  </a:lnTo>
                  <a:lnTo>
                    <a:pt x="6" y="84"/>
                  </a:lnTo>
                  <a:lnTo>
                    <a:pt x="8" y="91"/>
                  </a:lnTo>
                  <a:lnTo>
                    <a:pt x="8" y="90"/>
                  </a:lnTo>
                  <a:lnTo>
                    <a:pt x="9" y="92"/>
                  </a:lnTo>
                  <a:lnTo>
                    <a:pt x="10" y="79"/>
                  </a:lnTo>
                  <a:lnTo>
                    <a:pt x="13" y="82"/>
                  </a:lnTo>
                  <a:lnTo>
                    <a:pt x="13" y="82"/>
                  </a:lnTo>
                  <a:lnTo>
                    <a:pt x="13" y="84"/>
                  </a:lnTo>
                  <a:lnTo>
                    <a:pt x="14" y="77"/>
                  </a:lnTo>
                  <a:lnTo>
                    <a:pt x="17" y="79"/>
                  </a:lnTo>
                  <a:lnTo>
                    <a:pt x="17" y="79"/>
                  </a:lnTo>
                  <a:lnTo>
                    <a:pt x="17" y="80"/>
                  </a:lnTo>
                  <a:lnTo>
                    <a:pt x="20" y="65"/>
                  </a:lnTo>
                  <a:lnTo>
                    <a:pt x="21" y="69"/>
                  </a:lnTo>
                  <a:lnTo>
                    <a:pt x="21" y="68"/>
                  </a:lnTo>
                  <a:lnTo>
                    <a:pt x="21" y="70"/>
                  </a:lnTo>
                  <a:lnTo>
                    <a:pt x="25" y="51"/>
                  </a:lnTo>
                  <a:lnTo>
                    <a:pt x="25" y="51"/>
                  </a:lnTo>
                  <a:lnTo>
                    <a:pt x="25" y="50"/>
                  </a:lnTo>
                  <a:lnTo>
                    <a:pt x="26" y="52"/>
                  </a:lnTo>
                  <a:lnTo>
                    <a:pt x="28" y="37"/>
                  </a:lnTo>
                  <a:lnTo>
                    <a:pt x="29" y="43"/>
                  </a:lnTo>
                  <a:lnTo>
                    <a:pt x="29" y="43"/>
                  </a:lnTo>
                  <a:lnTo>
                    <a:pt x="29" y="44"/>
                  </a:lnTo>
                  <a:lnTo>
                    <a:pt x="33" y="26"/>
                  </a:lnTo>
                  <a:lnTo>
                    <a:pt x="33" y="26"/>
                  </a:lnTo>
                  <a:lnTo>
                    <a:pt x="33" y="26"/>
                  </a:lnTo>
                  <a:lnTo>
                    <a:pt x="33" y="26"/>
                  </a:lnTo>
                  <a:lnTo>
                    <a:pt x="37" y="8"/>
                  </a:lnTo>
                  <a:lnTo>
                    <a:pt x="38" y="11"/>
                  </a:lnTo>
                  <a:lnTo>
                    <a:pt x="38" y="10"/>
                  </a:lnTo>
                  <a:lnTo>
                    <a:pt x="38" y="16"/>
                  </a:lnTo>
                  <a:lnTo>
                    <a:pt x="42" y="2"/>
                  </a:lnTo>
                  <a:lnTo>
                    <a:pt x="42" y="2"/>
                  </a:lnTo>
                  <a:lnTo>
                    <a:pt x="42" y="3"/>
                  </a:lnTo>
                  <a:lnTo>
                    <a:pt x="43" y="0"/>
                  </a:lnTo>
                  <a:lnTo>
                    <a:pt x="45" y="12"/>
                  </a:lnTo>
                  <a:lnTo>
                    <a:pt x="46" y="7"/>
                  </a:lnTo>
                  <a:lnTo>
                    <a:pt x="46" y="7"/>
                  </a:lnTo>
                  <a:lnTo>
                    <a:pt x="46" y="3"/>
                  </a:lnTo>
                  <a:lnTo>
                    <a:pt x="50" y="15"/>
                  </a:lnTo>
                  <a:lnTo>
                    <a:pt x="50" y="14"/>
                  </a:lnTo>
                  <a:lnTo>
                    <a:pt x="50" y="14"/>
                  </a:lnTo>
                  <a:lnTo>
                    <a:pt x="50" y="13"/>
                  </a:lnTo>
                  <a:lnTo>
                    <a:pt x="53" y="20"/>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3" name="Freeform 50"/>
            <p:cNvSpPr>
              <a:spLocks/>
            </p:cNvSpPr>
            <p:nvPr/>
          </p:nvSpPr>
          <p:spPr bwMode="auto">
            <a:xfrm>
              <a:off x="920750" y="4313238"/>
              <a:ext cx="80963" cy="73025"/>
            </a:xfrm>
            <a:custGeom>
              <a:avLst/>
              <a:gdLst>
                <a:gd name="T0" fmla="*/ 0 w 51"/>
                <a:gd name="T1" fmla="*/ 10 h 46"/>
                <a:gd name="T2" fmla="*/ 1 w 51"/>
                <a:gd name="T3" fmla="*/ 7 h 46"/>
                <a:gd name="T4" fmla="*/ 1 w 51"/>
                <a:gd name="T5" fmla="*/ 7 h 46"/>
                <a:gd name="T6" fmla="*/ 2 w 51"/>
                <a:gd name="T7" fmla="*/ 0 h 46"/>
                <a:gd name="T8" fmla="*/ 5 w 51"/>
                <a:gd name="T9" fmla="*/ 11 h 46"/>
                <a:gd name="T10" fmla="*/ 5 w 51"/>
                <a:gd name="T11" fmla="*/ 5 h 46"/>
                <a:gd name="T12" fmla="*/ 5 w 51"/>
                <a:gd name="T13" fmla="*/ 4 h 46"/>
                <a:gd name="T14" fmla="*/ 6 w 51"/>
                <a:gd name="T15" fmla="*/ 0 h 46"/>
                <a:gd name="T16" fmla="*/ 9 w 51"/>
                <a:gd name="T17" fmla="*/ 17 h 46"/>
                <a:gd name="T18" fmla="*/ 10 w 51"/>
                <a:gd name="T19" fmla="*/ 16 h 46"/>
                <a:gd name="T20" fmla="*/ 10 w 51"/>
                <a:gd name="T21" fmla="*/ 16 h 46"/>
                <a:gd name="T22" fmla="*/ 10 w 51"/>
                <a:gd name="T23" fmla="*/ 13 h 46"/>
                <a:gd name="T24" fmla="*/ 13 w 51"/>
                <a:gd name="T25" fmla="*/ 26 h 46"/>
                <a:gd name="T26" fmla="*/ 13 w 51"/>
                <a:gd name="T27" fmla="*/ 25 h 46"/>
                <a:gd name="T28" fmla="*/ 13 w 51"/>
                <a:gd name="T29" fmla="*/ 25 h 46"/>
                <a:gd name="T30" fmla="*/ 14 w 51"/>
                <a:gd name="T31" fmla="*/ 25 h 46"/>
                <a:gd name="T32" fmla="*/ 17 w 51"/>
                <a:gd name="T33" fmla="*/ 46 h 46"/>
                <a:gd name="T34" fmla="*/ 18 w 51"/>
                <a:gd name="T35" fmla="*/ 39 h 46"/>
                <a:gd name="T36" fmla="*/ 18 w 51"/>
                <a:gd name="T37" fmla="*/ 38 h 46"/>
                <a:gd name="T38" fmla="*/ 20 w 51"/>
                <a:gd name="T39" fmla="*/ 43 h 46"/>
                <a:gd name="T40" fmla="*/ 22 w 51"/>
                <a:gd name="T41" fmla="*/ 33 h 46"/>
                <a:gd name="T42" fmla="*/ 22 w 51"/>
                <a:gd name="T43" fmla="*/ 35 h 46"/>
                <a:gd name="T44" fmla="*/ 22 w 51"/>
                <a:gd name="T45" fmla="*/ 34 h 46"/>
                <a:gd name="T46" fmla="*/ 25 w 51"/>
                <a:gd name="T47" fmla="*/ 32 h 46"/>
                <a:gd name="T48" fmla="*/ 26 w 51"/>
                <a:gd name="T49" fmla="*/ 41 h 46"/>
                <a:gd name="T50" fmla="*/ 26 w 51"/>
                <a:gd name="T51" fmla="*/ 39 h 46"/>
                <a:gd name="T52" fmla="*/ 26 w 51"/>
                <a:gd name="T53" fmla="*/ 39 h 46"/>
                <a:gd name="T54" fmla="*/ 27 w 51"/>
                <a:gd name="T55" fmla="*/ 34 h 46"/>
                <a:gd name="T56" fmla="*/ 29 w 51"/>
                <a:gd name="T57" fmla="*/ 43 h 46"/>
                <a:gd name="T58" fmla="*/ 30 w 51"/>
                <a:gd name="T59" fmla="*/ 39 h 46"/>
                <a:gd name="T60" fmla="*/ 30 w 51"/>
                <a:gd name="T61" fmla="*/ 39 h 46"/>
                <a:gd name="T62" fmla="*/ 33 w 51"/>
                <a:gd name="T63" fmla="*/ 27 h 46"/>
                <a:gd name="T64" fmla="*/ 34 w 51"/>
                <a:gd name="T65" fmla="*/ 32 h 46"/>
                <a:gd name="T66" fmla="*/ 34 w 51"/>
                <a:gd name="T67" fmla="*/ 32 h 46"/>
                <a:gd name="T68" fmla="*/ 36 w 51"/>
                <a:gd name="T69" fmla="*/ 27 h 46"/>
                <a:gd name="T70" fmla="*/ 38 w 51"/>
                <a:gd name="T71" fmla="*/ 38 h 46"/>
                <a:gd name="T72" fmla="*/ 38 w 51"/>
                <a:gd name="T73" fmla="*/ 37 h 46"/>
                <a:gd name="T74" fmla="*/ 38 w 51"/>
                <a:gd name="T75" fmla="*/ 37 h 46"/>
                <a:gd name="T76" fmla="*/ 40 w 51"/>
                <a:gd name="T77" fmla="*/ 43 h 46"/>
                <a:gd name="T78" fmla="*/ 43 w 51"/>
                <a:gd name="T79" fmla="*/ 32 h 46"/>
                <a:gd name="T80" fmla="*/ 43 w 51"/>
                <a:gd name="T81" fmla="*/ 31 h 46"/>
                <a:gd name="T82" fmla="*/ 44 w 51"/>
                <a:gd name="T83" fmla="*/ 27 h 46"/>
                <a:gd name="T84" fmla="*/ 46 w 51"/>
                <a:gd name="T85" fmla="*/ 37 h 46"/>
                <a:gd name="T86" fmla="*/ 47 w 51"/>
                <a:gd name="T87" fmla="*/ 36 h 46"/>
                <a:gd name="T88" fmla="*/ 47 w 51"/>
                <a:gd name="T89" fmla="*/ 36 h 46"/>
                <a:gd name="T90" fmla="*/ 49 w 51"/>
                <a:gd name="T91" fmla="*/ 39 h 46"/>
                <a:gd name="T92" fmla="*/ 50 w 51"/>
                <a:gd name="T93" fmla="*/ 32 h 46"/>
                <a:gd name="T94" fmla="*/ 51 w 51"/>
                <a:gd name="T95" fmla="*/ 36 h 46"/>
                <a:gd name="T96" fmla="*/ 51 w 51"/>
                <a:gd name="T97" fmla="*/ 35 h 46"/>
                <a:gd name="T98" fmla="*/ 51 w 51"/>
                <a:gd name="T99" fmla="*/ 3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 h="46">
                  <a:moveTo>
                    <a:pt x="0" y="10"/>
                  </a:moveTo>
                  <a:lnTo>
                    <a:pt x="1" y="7"/>
                  </a:lnTo>
                  <a:lnTo>
                    <a:pt x="1" y="7"/>
                  </a:lnTo>
                  <a:lnTo>
                    <a:pt x="2" y="0"/>
                  </a:lnTo>
                  <a:lnTo>
                    <a:pt x="5" y="11"/>
                  </a:lnTo>
                  <a:lnTo>
                    <a:pt x="5" y="5"/>
                  </a:lnTo>
                  <a:lnTo>
                    <a:pt x="5" y="4"/>
                  </a:lnTo>
                  <a:lnTo>
                    <a:pt x="6" y="0"/>
                  </a:lnTo>
                  <a:lnTo>
                    <a:pt x="9" y="17"/>
                  </a:lnTo>
                  <a:lnTo>
                    <a:pt x="10" y="16"/>
                  </a:lnTo>
                  <a:lnTo>
                    <a:pt x="10" y="16"/>
                  </a:lnTo>
                  <a:lnTo>
                    <a:pt x="10" y="13"/>
                  </a:lnTo>
                  <a:lnTo>
                    <a:pt x="13" y="26"/>
                  </a:lnTo>
                  <a:lnTo>
                    <a:pt x="13" y="25"/>
                  </a:lnTo>
                  <a:lnTo>
                    <a:pt x="13" y="25"/>
                  </a:lnTo>
                  <a:lnTo>
                    <a:pt x="14" y="25"/>
                  </a:lnTo>
                  <a:lnTo>
                    <a:pt x="17" y="46"/>
                  </a:lnTo>
                  <a:lnTo>
                    <a:pt x="18" y="39"/>
                  </a:lnTo>
                  <a:lnTo>
                    <a:pt x="18" y="38"/>
                  </a:lnTo>
                  <a:lnTo>
                    <a:pt x="20" y="43"/>
                  </a:lnTo>
                  <a:lnTo>
                    <a:pt x="22" y="33"/>
                  </a:lnTo>
                  <a:lnTo>
                    <a:pt x="22" y="35"/>
                  </a:lnTo>
                  <a:lnTo>
                    <a:pt x="22" y="34"/>
                  </a:lnTo>
                  <a:lnTo>
                    <a:pt x="25" y="32"/>
                  </a:lnTo>
                  <a:lnTo>
                    <a:pt x="26" y="41"/>
                  </a:lnTo>
                  <a:lnTo>
                    <a:pt x="26" y="39"/>
                  </a:lnTo>
                  <a:lnTo>
                    <a:pt x="26" y="39"/>
                  </a:lnTo>
                  <a:lnTo>
                    <a:pt x="27" y="34"/>
                  </a:lnTo>
                  <a:lnTo>
                    <a:pt x="29" y="43"/>
                  </a:lnTo>
                  <a:lnTo>
                    <a:pt x="30" y="39"/>
                  </a:lnTo>
                  <a:lnTo>
                    <a:pt x="30" y="39"/>
                  </a:lnTo>
                  <a:lnTo>
                    <a:pt x="33" y="27"/>
                  </a:lnTo>
                  <a:lnTo>
                    <a:pt x="34" y="32"/>
                  </a:lnTo>
                  <a:lnTo>
                    <a:pt x="34" y="32"/>
                  </a:lnTo>
                  <a:lnTo>
                    <a:pt x="36" y="27"/>
                  </a:lnTo>
                  <a:lnTo>
                    <a:pt x="38" y="38"/>
                  </a:lnTo>
                  <a:lnTo>
                    <a:pt x="38" y="37"/>
                  </a:lnTo>
                  <a:lnTo>
                    <a:pt x="38" y="37"/>
                  </a:lnTo>
                  <a:lnTo>
                    <a:pt x="40" y="43"/>
                  </a:lnTo>
                  <a:lnTo>
                    <a:pt x="43" y="32"/>
                  </a:lnTo>
                  <a:lnTo>
                    <a:pt x="43" y="31"/>
                  </a:lnTo>
                  <a:lnTo>
                    <a:pt x="44" y="27"/>
                  </a:lnTo>
                  <a:lnTo>
                    <a:pt x="46" y="37"/>
                  </a:lnTo>
                  <a:lnTo>
                    <a:pt x="47" y="36"/>
                  </a:lnTo>
                  <a:lnTo>
                    <a:pt x="47" y="36"/>
                  </a:lnTo>
                  <a:lnTo>
                    <a:pt x="49" y="39"/>
                  </a:lnTo>
                  <a:lnTo>
                    <a:pt x="50" y="32"/>
                  </a:lnTo>
                  <a:lnTo>
                    <a:pt x="51" y="36"/>
                  </a:lnTo>
                  <a:lnTo>
                    <a:pt x="51" y="35"/>
                  </a:lnTo>
                  <a:lnTo>
                    <a:pt x="51" y="36"/>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4" name="Freeform 51"/>
            <p:cNvSpPr>
              <a:spLocks/>
            </p:cNvSpPr>
            <p:nvPr/>
          </p:nvSpPr>
          <p:spPr bwMode="auto">
            <a:xfrm>
              <a:off x="1001713" y="4284663"/>
              <a:ext cx="92075" cy="107950"/>
            </a:xfrm>
            <a:custGeom>
              <a:avLst/>
              <a:gdLst>
                <a:gd name="T0" fmla="*/ 0 w 58"/>
                <a:gd name="T1" fmla="*/ 54 h 68"/>
                <a:gd name="T2" fmla="*/ 3 w 58"/>
                <a:gd name="T3" fmla="*/ 39 h 68"/>
                <a:gd name="T4" fmla="*/ 4 w 58"/>
                <a:gd name="T5" fmla="*/ 42 h 68"/>
                <a:gd name="T6" fmla="*/ 4 w 58"/>
                <a:gd name="T7" fmla="*/ 43 h 68"/>
                <a:gd name="T8" fmla="*/ 4 w 58"/>
                <a:gd name="T9" fmla="*/ 42 h 68"/>
                <a:gd name="T10" fmla="*/ 8 w 58"/>
                <a:gd name="T11" fmla="*/ 50 h 68"/>
                <a:gd name="T12" fmla="*/ 8 w 58"/>
                <a:gd name="T13" fmla="*/ 50 h 68"/>
                <a:gd name="T14" fmla="*/ 10 w 58"/>
                <a:gd name="T15" fmla="*/ 59 h 68"/>
                <a:gd name="T16" fmla="*/ 12 w 58"/>
                <a:gd name="T17" fmla="*/ 59 h 68"/>
                <a:gd name="T18" fmla="*/ 13 w 58"/>
                <a:gd name="T19" fmla="*/ 58 h 68"/>
                <a:gd name="T20" fmla="*/ 13 w 58"/>
                <a:gd name="T21" fmla="*/ 57 h 68"/>
                <a:gd name="T22" fmla="*/ 14 w 58"/>
                <a:gd name="T23" fmla="*/ 68 h 68"/>
                <a:gd name="T24" fmla="*/ 17 w 58"/>
                <a:gd name="T25" fmla="*/ 62 h 68"/>
                <a:gd name="T26" fmla="*/ 17 w 58"/>
                <a:gd name="T27" fmla="*/ 62 h 68"/>
                <a:gd name="T28" fmla="*/ 17 w 58"/>
                <a:gd name="T29" fmla="*/ 65 h 68"/>
                <a:gd name="T30" fmla="*/ 20 w 58"/>
                <a:gd name="T31" fmla="*/ 50 h 68"/>
                <a:gd name="T32" fmla="*/ 21 w 58"/>
                <a:gd name="T33" fmla="*/ 53 h 68"/>
                <a:gd name="T34" fmla="*/ 21 w 58"/>
                <a:gd name="T35" fmla="*/ 53 h 68"/>
                <a:gd name="T36" fmla="*/ 21 w 58"/>
                <a:gd name="T37" fmla="*/ 48 h 68"/>
                <a:gd name="T38" fmla="*/ 25 w 58"/>
                <a:gd name="T39" fmla="*/ 62 h 68"/>
                <a:gd name="T40" fmla="*/ 25 w 58"/>
                <a:gd name="T41" fmla="*/ 61 h 68"/>
                <a:gd name="T42" fmla="*/ 25 w 58"/>
                <a:gd name="T43" fmla="*/ 62 h 68"/>
                <a:gd name="T44" fmla="*/ 26 w 58"/>
                <a:gd name="T45" fmla="*/ 66 h 68"/>
                <a:gd name="T46" fmla="*/ 29 w 58"/>
                <a:gd name="T47" fmla="*/ 49 h 68"/>
                <a:gd name="T48" fmla="*/ 29 w 58"/>
                <a:gd name="T49" fmla="*/ 50 h 68"/>
                <a:gd name="T50" fmla="*/ 29 w 58"/>
                <a:gd name="T51" fmla="*/ 50 h 68"/>
                <a:gd name="T52" fmla="*/ 31 w 58"/>
                <a:gd name="T53" fmla="*/ 42 h 68"/>
                <a:gd name="T54" fmla="*/ 33 w 58"/>
                <a:gd name="T55" fmla="*/ 52 h 68"/>
                <a:gd name="T56" fmla="*/ 33 w 58"/>
                <a:gd name="T57" fmla="*/ 51 h 68"/>
                <a:gd name="T58" fmla="*/ 33 w 58"/>
                <a:gd name="T59" fmla="*/ 51 h 68"/>
                <a:gd name="T60" fmla="*/ 34 w 58"/>
                <a:gd name="T61" fmla="*/ 56 h 68"/>
                <a:gd name="T62" fmla="*/ 37 w 58"/>
                <a:gd name="T63" fmla="*/ 38 h 68"/>
                <a:gd name="T64" fmla="*/ 37 w 58"/>
                <a:gd name="T65" fmla="*/ 38 h 68"/>
                <a:gd name="T66" fmla="*/ 37 w 58"/>
                <a:gd name="T67" fmla="*/ 38 h 68"/>
                <a:gd name="T68" fmla="*/ 38 w 58"/>
                <a:gd name="T69" fmla="*/ 41 h 68"/>
                <a:gd name="T70" fmla="*/ 41 w 58"/>
                <a:gd name="T71" fmla="*/ 27 h 68"/>
                <a:gd name="T72" fmla="*/ 42 w 58"/>
                <a:gd name="T73" fmla="*/ 27 h 68"/>
                <a:gd name="T74" fmla="*/ 42 w 58"/>
                <a:gd name="T75" fmla="*/ 27 h 68"/>
                <a:gd name="T76" fmla="*/ 46 w 58"/>
                <a:gd name="T77" fmla="*/ 10 h 68"/>
                <a:gd name="T78" fmla="*/ 46 w 58"/>
                <a:gd name="T79" fmla="*/ 11 h 68"/>
                <a:gd name="T80" fmla="*/ 46 w 58"/>
                <a:gd name="T81" fmla="*/ 12 h 68"/>
                <a:gd name="T82" fmla="*/ 49 w 58"/>
                <a:gd name="T83" fmla="*/ 27 h 68"/>
                <a:gd name="T84" fmla="*/ 50 w 58"/>
                <a:gd name="T85" fmla="*/ 23 h 68"/>
                <a:gd name="T86" fmla="*/ 50 w 58"/>
                <a:gd name="T87" fmla="*/ 23 h 68"/>
                <a:gd name="T88" fmla="*/ 51 w 58"/>
                <a:gd name="T89" fmla="*/ 32 h 68"/>
                <a:gd name="T90" fmla="*/ 54 w 58"/>
                <a:gd name="T91" fmla="*/ 8 h 68"/>
                <a:gd name="T92" fmla="*/ 54 w 58"/>
                <a:gd name="T93" fmla="*/ 9 h 68"/>
                <a:gd name="T94" fmla="*/ 54 w 58"/>
                <a:gd name="T95" fmla="*/ 10 h 68"/>
                <a:gd name="T96" fmla="*/ 55 w 58"/>
                <a:gd name="T97" fmla="*/ 12 h 68"/>
                <a:gd name="T98" fmla="*/ 58 w 58"/>
                <a:gd name="T99"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 h="68">
                  <a:moveTo>
                    <a:pt x="0" y="54"/>
                  </a:moveTo>
                  <a:lnTo>
                    <a:pt x="3" y="39"/>
                  </a:lnTo>
                  <a:lnTo>
                    <a:pt x="4" y="42"/>
                  </a:lnTo>
                  <a:lnTo>
                    <a:pt x="4" y="43"/>
                  </a:lnTo>
                  <a:lnTo>
                    <a:pt x="4" y="42"/>
                  </a:lnTo>
                  <a:lnTo>
                    <a:pt x="8" y="50"/>
                  </a:lnTo>
                  <a:lnTo>
                    <a:pt x="8" y="50"/>
                  </a:lnTo>
                  <a:lnTo>
                    <a:pt x="10" y="59"/>
                  </a:lnTo>
                  <a:lnTo>
                    <a:pt x="12" y="59"/>
                  </a:lnTo>
                  <a:lnTo>
                    <a:pt x="13" y="58"/>
                  </a:lnTo>
                  <a:lnTo>
                    <a:pt x="13" y="57"/>
                  </a:lnTo>
                  <a:lnTo>
                    <a:pt x="14" y="68"/>
                  </a:lnTo>
                  <a:lnTo>
                    <a:pt x="17" y="62"/>
                  </a:lnTo>
                  <a:lnTo>
                    <a:pt x="17" y="62"/>
                  </a:lnTo>
                  <a:lnTo>
                    <a:pt x="17" y="65"/>
                  </a:lnTo>
                  <a:lnTo>
                    <a:pt x="20" y="50"/>
                  </a:lnTo>
                  <a:lnTo>
                    <a:pt x="21" y="53"/>
                  </a:lnTo>
                  <a:lnTo>
                    <a:pt x="21" y="53"/>
                  </a:lnTo>
                  <a:lnTo>
                    <a:pt x="21" y="48"/>
                  </a:lnTo>
                  <a:lnTo>
                    <a:pt x="25" y="62"/>
                  </a:lnTo>
                  <a:lnTo>
                    <a:pt x="25" y="61"/>
                  </a:lnTo>
                  <a:lnTo>
                    <a:pt x="25" y="62"/>
                  </a:lnTo>
                  <a:lnTo>
                    <a:pt x="26" y="66"/>
                  </a:lnTo>
                  <a:lnTo>
                    <a:pt x="29" y="49"/>
                  </a:lnTo>
                  <a:lnTo>
                    <a:pt x="29" y="50"/>
                  </a:lnTo>
                  <a:lnTo>
                    <a:pt x="29" y="50"/>
                  </a:lnTo>
                  <a:lnTo>
                    <a:pt x="31" y="42"/>
                  </a:lnTo>
                  <a:lnTo>
                    <a:pt x="33" y="52"/>
                  </a:lnTo>
                  <a:lnTo>
                    <a:pt x="33" y="51"/>
                  </a:lnTo>
                  <a:lnTo>
                    <a:pt x="33" y="51"/>
                  </a:lnTo>
                  <a:lnTo>
                    <a:pt x="34" y="56"/>
                  </a:lnTo>
                  <a:lnTo>
                    <a:pt x="37" y="38"/>
                  </a:lnTo>
                  <a:lnTo>
                    <a:pt x="37" y="38"/>
                  </a:lnTo>
                  <a:lnTo>
                    <a:pt x="37" y="38"/>
                  </a:lnTo>
                  <a:lnTo>
                    <a:pt x="38" y="41"/>
                  </a:lnTo>
                  <a:lnTo>
                    <a:pt x="41" y="27"/>
                  </a:lnTo>
                  <a:lnTo>
                    <a:pt x="42" y="27"/>
                  </a:lnTo>
                  <a:lnTo>
                    <a:pt x="42" y="27"/>
                  </a:lnTo>
                  <a:lnTo>
                    <a:pt x="46" y="10"/>
                  </a:lnTo>
                  <a:lnTo>
                    <a:pt x="46" y="11"/>
                  </a:lnTo>
                  <a:lnTo>
                    <a:pt x="46" y="12"/>
                  </a:lnTo>
                  <a:lnTo>
                    <a:pt x="49" y="27"/>
                  </a:lnTo>
                  <a:lnTo>
                    <a:pt x="50" y="23"/>
                  </a:lnTo>
                  <a:lnTo>
                    <a:pt x="50" y="23"/>
                  </a:lnTo>
                  <a:lnTo>
                    <a:pt x="51" y="32"/>
                  </a:lnTo>
                  <a:lnTo>
                    <a:pt x="54" y="8"/>
                  </a:lnTo>
                  <a:lnTo>
                    <a:pt x="54" y="9"/>
                  </a:lnTo>
                  <a:lnTo>
                    <a:pt x="54" y="10"/>
                  </a:lnTo>
                  <a:lnTo>
                    <a:pt x="55" y="12"/>
                  </a:lnTo>
                  <a:lnTo>
                    <a:pt x="58" y="0"/>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5" name="Freeform 52"/>
            <p:cNvSpPr>
              <a:spLocks/>
            </p:cNvSpPr>
            <p:nvPr/>
          </p:nvSpPr>
          <p:spPr bwMode="auto">
            <a:xfrm>
              <a:off x="1093788" y="4198938"/>
              <a:ext cx="80963" cy="104775"/>
            </a:xfrm>
            <a:custGeom>
              <a:avLst/>
              <a:gdLst>
                <a:gd name="T0" fmla="*/ 0 w 51"/>
                <a:gd name="T1" fmla="*/ 54 h 66"/>
                <a:gd name="T2" fmla="*/ 0 w 51"/>
                <a:gd name="T3" fmla="*/ 56 h 66"/>
                <a:gd name="T4" fmla="*/ 0 w 51"/>
                <a:gd name="T5" fmla="*/ 56 h 66"/>
                <a:gd name="T6" fmla="*/ 0 w 51"/>
                <a:gd name="T7" fmla="*/ 56 h 66"/>
                <a:gd name="T8" fmla="*/ 3 w 51"/>
                <a:gd name="T9" fmla="*/ 66 h 66"/>
                <a:gd name="T10" fmla="*/ 4 w 51"/>
                <a:gd name="T11" fmla="*/ 62 h 66"/>
                <a:gd name="T12" fmla="*/ 4 w 51"/>
                <a:gd name="T13" fmla="*/ 63 h 66"/>
                <a:gd name="T14" fmla="*/ 5 w 51"/>
                <a:gd name="T15" fmla="*/ 63 h 66"/>
                <a:gd name="T16" fmla="*/ 8 w 51"/>
                <a:gd name="T17" fmla="*/ 55 h 66"/>
                <a:gd name="T18" fmla="*/ 8 w 51"/>
                <a:gd name="T19" fmla="*/ 56 h 66"/>
                <a:gd name="T20" fmla="*/ 8 w 51"/>
                <a:gd name="T21" fmla="*/ 55 h 66"/>
                <a:gd name="T22" fmla="*/ 13 w 51"/>
                <a:gd name="T23" fmla="*/ 46 h 66"/>
                <a:gd name="T24" fmla="*/ 13 w 51"/>
                <a:gd name="T25" fmla="*/ 48 h 66"/>
                <a:gd name="T26" fmla="*/ 13 w 51"/>
                <a:gd name="T27" fmla="*/ 48 h 66"/>
                <a:gd name="T28" fmla="*/ 13 w 51"/>
                <a:gd name="T29" fmla="*/ 41 h 66"/>
                <a:gd name="T30" fmla="*/ 17 w 51"/>
                <a:gd name="T31" fmla="*/ 52 h 66"/>
                <a:gd name="T32" fmla="*/ 17 w 51"/>
                <a:gd name="T33" fmla="*/ 51 h 66"/>
                <a:gd name="T34" fmla="*/ 17 w 51"/>
                <a:gd name="T35" fmla="*/ 51 h 66"/>
                <a:gd name="T36" fmla="*/ 17 w 51"/>
                <a:gd name="T37" fmla="*/ 51 h 66"/>
                <a:gd name="T38" fmla="*/ 21 w 51"/>
                <a:gd name="T39" fmla="*/ 21 h 66"/>
                <a:gd name="T40" fmla="*/ 21 w 51"/>
                <a:gd name="T41" fmla="*/ 23 h 66"/>
                <a:gd name="T42" fmla="*/ 21 w 51"/>
                <a:gd name="T43" fmla="*/ 24 h 66"/>
                <a:gd name="T44" fmla="*/ 21 w 51"/>
                <a:gd name="T45" fmla="*/ 24 h 66"/>
                <a:gd name="T46" fmla="*/ 24 w 51"/>
                <a:gd name="T47" fmla="*/ 11 h 66"/>
                <a:gd name="T48" fmla="*/ 25 w 51"/>
                <a:gd name="T49" fmla="*/ 16 h 66"/>
                <a:gd name="T50" fmla="*/ 25 w 51"/>
                <a:gd name="T51" fmla="*/ 15 h 66"/>
                <a:gd name="T52" fmla="*/ 25 w 51"/>
                <a:gd name="T53" fmla="*/ 17 h 66"/>
                <a:gd name="T54" fmla="*/ 28 w 51"/>
                <a:gd name="T55" fmla="*/ 0 h 66"/>
                <a:gd name="T56" fmla="*/ 29 w 51"/>
                <a:gd name="T57" fmla="*/ 5 h 66"/>
                <a:gd name="T58" fmla="*/ 29 w 51"/>
                <a:gd name="T59" fmla="*/ 5 h 66"/>
                <a:gd name="T60" fmla="*/ 33 w 51"/>
                <a:gd name="T61" fmla="*/ 15 h 66"/>
                <a:gd name="T62" fmla="*/ 33 w 51"/>
                <a:gd name="T63" fmla="*/ 14 h 66"/>
                <a:gd name="T64" fmla="*/ 33 w 51"/>
                <a:gd name="T65" fmla="*/ 13 h 66"/>
                <a:gd name="T66" fmla="*/ 34 w 51"/>
                <a:gd name="T67" fmla="*/ 15 h 66"/>
                <a:gd name="T68" fmla="*/ 37 w 51"/>
                <a:gd name="T69" fmla="*/ 1 h 66"/>
                <a:gd name="T70" fmla="*/ 38 w 51"/>
                <a:gd name="T71" fmla="*/ 2 h 66"/>
                <a:gd name="T72" fmla="*/ 38 w 51"/>
                <a:gd name="T73" fmla="*/ 3 h 66"/>
                <a:gd name="T74" fmla="*/ 38 w 51"/>
                <a:gd name="T75" fmla="*/ 2 h 66"/>
                <a:gd name="T76" fmla="*/ 41 w 51"/>
                <a:gd name="T77" fmla="*/ 32 h 66"/>
                <a:gd name="T78" fmla="*/ 42 w 51"/>
                <a:gd name="T79" fmla="*/ 30 h 66"/>
                <a:gd name="T80" fmla="*/ 42 w 51"/>
                <a:gd name="T81" fmla="*/ 29 h 66"/>
                <a:gd name="T82" fmla="*/ 42 w 51"/>
                <a:gd name="T83" fmla="*/ 36 h 66"/>
                <a:gd name="T84" fmla="*/ 44 w 51"/>
                <a:gd name="T85" fmla="*/ 20 h 66"/>
                <a:gd name="T86" fmla="*/ 46 w 51"/>
                <a:gd name="T87" fmla="*/ 27 h 66"/>
                <a:gd name="T88" fmla="*/ 46 w 51"/>
                <a:gd name="T89" fmla="*/ 28 h 66"/>
                <a:gd name="T90" fmla="*/ 48 w 51"/>
                <a:gd name="T91" fmla="*/ 34 h 66"/>
                <a:gd name="T92" fmla="*/ 50 w 51"/>
                <a:gd name="T93" fmla="*/ 20 h 66"/>
                <a:gd name="T94" fmla="*/ 50 w 51"/>
                <a:gd name="T95" fmla="*/ 24 h 66"/>
                <a:gd name="T96" fmla="*/ 50 w 51"/>
                <a:gd name="T97" fmla="*/ 24 h 66"/>
                <a:gd name="T98" fmla="*/ 51 w 51"/>
                <a:gd name="T99" fmla="*/ 2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 h="66">
                  <a:moveTo>
                    <a:pt x="0" y="54"/>
                  </a:moveTo>
                  <a:lnTo>
                    <a:pt x="0" y="56"/>
                  </a:lnTo>
                  <a:lnTo>
                    <a:pt x="0" y="56"/>
                  </a:lnTo>
                  <a:lnTo>
                    <a:pt x="0" y="56"/>
                  </a:lnTo>
                  <a:lnTo>
                    <a:pt x="3" y="66"/>
                  </a:lnTo>
                  <a:lnTo>
                    <a:pt x="4" y="62"/>
                  </a:lnTo>
                  <a:lnTo>
                    <a:pt x="4" y="63"/>
                  </a:lnTo>
                  <a:lnTo>
                    <a:pt x="5" y="63"/>
                  </a:lnTo>
                  <a:lnTo>
                    <a:pt x="8" y="55"/>
                  </a:lnTo>
                  <a:lnTo>
                    <a:pt x="8" y="56"/>
                  </a:lnTo>
                  <a:lnTo>
                    <a:pt x="8" y="55"/>
                  </a:lnTo>
                  <a:lnTo>
                    <a:pt x="13" y="46"/>
                  </a:lnTo>
                  <a:lnTo>
                    <a:pt x="13" y="48"/>
                  </a:lnTo>
                  <a:lnTo>
                    <a:pt x="13" y="48"/>
                  </a:lnTo>
                  <a:lnTo>
                    <a:pt x="13" y="41"/>
                  </a:lnTo>
                  <a:lnTo>
                    <a:pt x="17" y="52"/>
                  </a:lnTo>
                  <a:lnTo>
                    <a:pt x="17" y="51"/>
                  </a:lnTo>
                  <a:lnTo>
                    <a:pt x="17" y="51"/>
                  </a:lnTo>
                  <a:lnTo>
                    <a:pt x="17" y="51"/>
                  </a:lnTo>
                  <a:lnTo>
                    <a:pt x="21" y="21"/>
                  </a:lnTo>
                  <a:lnTo>
                    <a:pt x="21" y="23"/>
                  </a:lnTo>
                  <a:lnTo>
                    <a:pt x="21" y="24"/>
                  </a:lnTo>
                  <a:lnTo>
                    <a:pt x="21" y="24"/>
                  </a:lnTo>
                  <a:lnTo>
                    <a:pt x="24" y="11"/>
                  </a:lnTo>
                  <a:lnTo>
                    <a:pt x="25" y="16"/>
                  </a:lnTo>
                  <a:lnTo>
                    <a:pt x="25" y="15"/>
                  </a:lnTo>
                  <a:lnTo>
                    <a:pt x="25" y="17"/>
                  </a:lnTo>
                  <a:lnTo>
                    <a:pt x="28" y="0"/>
                  </a:lnTo>
                  <a:lnTo>
                    <a:pt x="29" y="5"/>
                  </a:lnTo>
                  <a:lnTo>
                    <a:pt x="29" y="5"/>
                  </a:lnTo>
                  <a:lnTo>
                    <a:pt x="33" y="15"/>
                  </a:lnTo>
                  <a:lnTo>
                    <a:pt x="33" y="14"/>
                  </a:lnTo>
                  <a:lnTo>
                    <a:pt x="33" y="13"/>
                  </a:lnTo>
                  <a:lnTo>
                    <a:pt x="34" y="15"/>
                  </a:lnTo>
                  <a:lnTo>
                    <a:pt x="37" y="1"/>
                  </a:lnTo>
                  <a:lnTo>
                    <a:pt x="38" y="2"/>
                  </a:lnTo>
                  <a:lnTo>
                    <a:pt x="38" y="3"/>
                  </a:lnTo>
                  <a:lnTo>
                    <a:pt x="38" y="2"/>
                  </a:lnTo>
                  <a:lnTo>
                    <a:pt x="41" y="32"/>
                  </a:lnTo>
                  <a:lnTo>
                    <a:pt x="42" y="30"/>
                  </a:lnTo>
                  <a:lnTo>
                    <a:pt x="42" y="29"/>
                  </a:lnTo>
                  <a:lnTo>
                    <a:pt x="42" y="36"/>
                  </a:lnTo>
                  <a:lnTo>
                    <a:pt x="44" y="20"/>
                  </a:lnTo>
                  <a:lnTo>
                    <a:pt x="46" y="27"/>
                  </a:lnTo>
                  <a:lnTo>
                    <a:pt x="46" y="28"/>
                  </a:lnTo>
                  <a:lnTo>
                    <a:pt x="48" y="34"/>
                  </a:lnTo>
                  <a:lnTo>
                    <a:pt x="50" y="20"/>
                  </a:lnTo>
                  <a:lnTo>
                    <a:pt x="50" y="24"/>
                  </a:lnTo>
                  <a:lnTo>
                    <a:pt x="50" y="24"/>
                  </a:lnTo>
                  <a:lnTo>
                    <a:pt x="51" y="27"/>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6" name="Freeform 53"/>
            <p:cNvSpPr>
              <a:spLocks/>
            </p:cNvSpPr>
            <p:nvPr/>
          </p:nvSpPr>
          <p:spPr bwMode="auto">
            <a:xfrm>
              <a:off x="1174750" y="4200525"/>
              <a:ext cx="84138" cy="63500"/>
            </a:xfrm>
            <a:custGeom>
              <a:avLst/>
              <a:gdLst>
                <a:gd name="T0" fmla="*/ 0 w 53"/>
                <a:gd name="T1" fmla="*/ 26 h 40"/>
                <a:gd name="T2" fmla="*/ 2 w 53"/>
                <a:gd name="T3" fmla="*/ 18 h 40"/>
                <a:gd name="T4" fmla="*/ 3 w 53"/>
                <a:gd name="T5" fmla="*/ 26 h 40"/>
                <a:gd name="T6" fmla="*/ 3 w 53"/>
                <a:gd name="T7" fmla="*/ 26 h 40"/>
                <a:gd name="T8" fmla="*/ 4 w 53"/>
                <a:gd name="T9" fmla="*/ 11 h 40"/>
                <a:gd name="T10" fmla="*/ 7 w 53"/>
                <a:gd name="T11" fmla="*/ 19 h 40"/>
                <a:gd name="T12" fmla="*/ 7 w 53"/>
                <a:gd name="T13" fmla="*/ 20 h 40"/>
                <a:gd name="T14" fmla="*/ 8 w 53"/>
                <a:gd name="T15" fmla="*/ 16 h 40"/>
                <a:gd name="T16" fmla="*/ 12 w 53"/>
                <a:gd name="T17" fmla="*/ 25 h 40"/>
                <a:gd name="T18" fmla="*/ 12 w 53"/>
                <a:gd name="T19" fmla="*/ 25 h 40"/>
                <a:gd name="T20" fmla="*/ 12 w 53"/>
                <a:gd name="T21" fmla="*/ 25 h 40"/>
                <a:gd name="T22" fmla="*/ 12 w 53"/>
                <a:gd name="T23" fmla="*/ 29 h 40"/>
                <a:gd name="T24" fmla="*/ 16 w 53"/>
                <a:gd name="T25" fmla="*/ 13 h 40"/>
                <a:gd name="T26" fmla="*/ 16 w 53"/>
                <a:gd name="T27" fmla="*/ 18 h 40"/>
                <a:gd name="T28" fmla="*/ 16 w 53"/>
                <a:gd name="T29" fmla="*/ 18 h 40"/>
                <a:gd name="T30" fmla="*/ 17 w 53"/>
                <a:gd name="T31" fmla="*/ 21 h 40"/>
                <a:gd name="T32" fmla="*/ 19 w 53"/>
                <a:gd name="T33" fmla="*/ 10 h 40"/>
                <a:gd name="T34" fmla="*/ 20 w 53"/>
                <a:gd name="T35" fmla="*/ 19 h 40"/>
                <a:gd name="T36" fmla="*/ 20 w 53"/>
                <a:gd name="T37" fmla="*/ 19 h 40"/>
                <a:gd name="T38" fmla="*/ 22 w 53"/>
                <a:gd name="T39" fmla="*/ 15 h 40"/>
                <a:gd name="T40" fmla="*/ 23 w 53"/>
                <a:gd name="T41" fmla="*/ 28 h 40"/>
                <a:gd name="T42" fmla="*/ 24 w 53"/>
                <a:gd name="T43" fmla="*/ 26 h 40"/>
                <a:gd name="T44" fmla="*/ 24 w 53"/>
                <a:gd name="T45" fmla="*/ 26 h 40"/>
                <a:gd name="T46" fmla="*/ 24 w 53"/>
                <a:gd name="T47" fmla="*/ 25 h 40"/>
                <a:gd name="T48" fmla="*/ 27 w 53"/>
                <a:gd name="T49" fmla="*/ 40 h 40"/>
                <a:gd name="T50" fmla="*/ 28 w 53"/>
                <a:gd name="T51" fmla="*/ 36 h 40"/>
                <a:gd name="T52" fmla="*/ 28 w 53"/>
                <a:gd name="T53" fmla="*/ 36 h 40"/>
                <a:gd name="T54" fmla="*/ 30 w 53"/>
                <a:gd name="T55" fmla="*/ 29 h 40"/>
                <a:gd name="T56" fmla="*/ 32 w 53"/>
                <a:gd name="T57" fmla="*/ 39 h 40"/>
                <a:gd name="T58" fmla="*/ 32 w 53"/>
                <a:gd name="T59" fmla="*/ 36 h 40"/>
                <a:gd name="T60" fmla="*/ 32 w 53"/>
                <a:gd name="T61" fmla="*/ 36 h 40"/>
                <a:gd name="T62" fmla="*/ 34 w 53"/>
                <a:gd name="T63" fmla="*/ 24 h 40"/>
                <a:gd name="T64" fmla="*/ 37 w 53"/>
                <a:gd name="T65" fmla="*/ 25 h 40"/>
                <a:gd name="T66" fmla="*/ 37 w 53"/>
                <a:gd name="T67" fmla="*/ 25 h 40"/>
                <a:gd name="T68" fmla="*/ 37 w 53"/>
                <a:gd name="T69" fmla="*/ 27 h 40"/>
                <a:gd name="T70" fmla="*/ 40 w 53"/>
                <a:gd name="T71" fmla="*/ 19 h 40"/>
                <a:gd name="T72" fmla="*/ 40 w 53"/>
                <a:gd name="T73" fmla="*/ 19 h 40"/>
                <a:gd name="T74" fmla="*/ 40 w 53"/>
                <a:gd name="T75" fmla="*/ 19 h 40"/>
                <a:gd name="T76" fmla="*/ 42 w 53"/>
                <a:gd name="T77" fmla="*/ 22 h 40"/>
                <a:gd name="T78" fmla="*/ 44 w 53"/>
                <a:gd name="T79" fmla="*/ 14 h 40"/>
                <a:gd name="T80" fmla="*/ 45 w 53"/>
                <a:gd name="T81" fmla="*/ 16 h 40"/>
                <a:gd name="T82" fmla="*/ 45 w 53"/>
                <a:gd name="T83" fmla="*/ 16 h 40"/>
                <a:gd name="T84" fmla="*/ 46 w 53"/>
                <a:gd name="T85" fmla="*/ 22 h 40"/>
                <a:gd name="T86" fmla="*/ 49 w 53"/>
                <a:gd name="T87" fmla="*/ 13 h 40"/>
                <a:gd name="T88" fmla="*/ 49 w 53"/>
                <a:gd name="T89" fmla="*/ 15 h 40"/>
                <a:gd name="T90" fmla="*/ 49 w 53"/>
                <a:gd name="T91" fmla="*/ 16 h 40"/>
                <a:gd name="T92" fmla="*/ 49 w 53"/>
                <a:gd name="T93" fmla="*/ 16 h 40"/>
                <a:gd name="T94" fmla="*/ 53 w 53"/>
                <a:gd name="T95" fmla="*/ 1 h 40"/>
                <a:gd name="T96" fmla="*/ 53 w 53"/>
                <a:gd name="T97" fmla="*/ 0 h 40"/>
                <a:gd name="T98" fmla="*/ 53 w 53"/>
                <a:gd name="T99"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 h="40">
                  <a:moveTo>
                    <a:pt x="0" y="26"/>
                  </a:moveTo>
                  <a:lnTo>
                    <a:pt x="2" y="18"/>
                  </a:lnTo>
                  <a:lnTo>
                    <a:pt x="3" y="26"/>
                  </a:lnTo>
                  <a:lnTo>
                    <a:pt x="3" y="26"/>
                  </a:lnTo>
                  <a:lnTo>
                    <a:pt x="4" y="11"/>
                  </a:lnTo>
                  <a:lnTo>
                    <a:pt x="7" y="19"/>
                  </a:lnTo>
                  <a:lnTo>
                    <a:pt x="7" y="20"/>
                  </a:lnTo>
                  <a:lnTo>
                    <a:pt x="8" y="16"/>
                  </a:lnTo>
                  <a:lnTo>
                    <a:pt x="12" y="25"/>
                  </a:lnTo>
                  <a:lnTo>
                    <a:pt x="12" y="25"/>
                  </a:lnTo>
                  <a:lnTo>
                    <a:pt x="12" y="25"/>
                  </a:lnTo>
                  <a:lnTo>
                    <a:pt x="12" y="29"/>
                  </a:lnTo>
                  <a:lnTo>
                    <a:pt x="16" y="13"/>
                  </a:lnTo>
                  <a:lnTo>
                    <a:pt x="16" y="18"/>
                  </a:lnTo>
                  <a:lnTo>
                    <a:pt x="16" y="18"/>
                  </a:lnTo>
                  <a:lnTo>
                    <a:pt x="17" y="21"/>
                  </a:lnTo>
                  <a:lnTo>
                    <a:pt x="19" y="10"/>
                  </a:lnTo>
                  <a:lnTo>
                    <a:pt x="20" y="19"/>
                  </a:lnTo>
                  <a:lnTo>
                    <a:pt x="20" y="19"/>
                  </a:lnTo>
                  <a:lnTo>
                    <a:pt x="22" y="15"/>
                  </a:lnTo>
                  <a:lnTo>
                    <a:pt x="23" y="28"/>
                  </a:lnTo>
                  <a:lnTo>
                    <a:pt x="24" y="26"/>
                  </a:lnTo>
                  <a:lnTo>
                    <a:pt x="24" y="26"/>
                  </a:lnTo>
                  <a:lnTo>
                    <a:pt x="24" y="25"/>
                  </a:lnTo>
                  <a:lnTo>
                    <a:pt x="27" y="40"/>
                  </a:lnTo>
                  <a:lnTo>
                    <a:pt x="28" y="36"/>
                  </a:lnTo>
                  <a:lnTo>
                    <a:pt x="28" y="36"/>
                  </a:lnTo>
                  <a:lnTo>
                    <a:pt x="30" y="29"/>
                  </a:lnTo>
                  <a:lnTo>
                    <a:pt x="32" y="39"/>
                  </a:lnTo>
                  <a:lnTo>
                    <a:pt x="32" y="36"/>
                  </a:lnTo>
                  <a:lnTo>
                    <a:pt x="32" y="36"/>
                  </a:lnTo>
                  <a:lnTo>
                    <a:pt x="34" y="24"/>
                  </a:lnTo>
                  <a:lnTo>
                    <a:pt x="37" y="25"/>
                  </a:lnTo>
                  <a:lnTo>
                    <a:pt x="37" y="25"/>
                  </a:lnTo>
                  <a:lnTo>
                    <a:pt x="37" y="27"/>
                  </a:lnTo>
                  <a:lnTo>
                    <a:pt x="40" y="19"/>
                  </a:lnTo>
                  <a:lnTo>
                    <a:pt x="40" y="19"/>
                  </a:lnTo>
                  <a:lnTo>
                    <a:pt x="40" y="19"/>
                  </a:lnTo>
                  <a:lnTo>
                    <a:pt x="42" y="22"/>
                  </a:lnTo>
                  <a:lnTo>
                    <a:pt x="44" y="14"/>
                  </a:lnTo>
                  <a:lnTo>
                    <a:pt x="45" y="16"/>
                  </a:lnTo>
                  <a:lnTo>
                    <a:pt x="45" y="16"/>
                  </a:lnTo>
                  <a:lnTo>
                    <a:pt x="46" y="22"/>
                  </a:lnTo>
                  <a:lnTo>
                    <a:pt x="49" y="13"/>
                  </a:lnTo>
                  <a:lnTo>
                    <a:pt x="49" y="15"/>
                  </a:lnTo>
                  <a:lnTo>
                    <a:pt x="49" y="16"/>
                  </a:lnTo>
                  <a:lnTo>
                    <a:pt x="49" y="16"/>
                  </a:lnTo>
                  <a:lnTo>
                    <a:pt x="53" y="1"/>
                  </a:lnTo>
                  <a:lnTo>
                    <a:pt x="53" y="0"/>
                  </a:lnTo>
                  <a:lnTo>
                    <a:pt x="53" y="1"/>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7" name="Freeform 54"/>
            <p:cNvSpPr>
              <a:spLocks/>
            </p:cNvSpPr>
            <p:nvPr/>
          </p:nvSpPr>
          <p:spPr bwMode="auto">
            <a:xfrm>
              <a:off x="1258888" y="4178300"/>
              <a:ext cx="85725" cy="68263"/>
            </a:xfrm>
            <a:custGeom>
              <a:avLst/>
              <a:gdLst>
                <a:gd name="T0" fmla="*/ 0 w 54"/>
                <a:gd name="T1" fmla="*/ 15 h 43"/>
                <a:gd name="T2" fmla="*/ 3 w 54"/>
                <a:gd name="T3" fmla="*/ 4 h 43"/>
                <a:gd name="T4" fmla="*/ 4 w 54"/>
                <a:gd name="T5" fmla="*/ 13 h 43"/>
                <a:gd name="T6" fmla="*/ 4 w 54"/>
                <a:gd name="T7" fmla="*/ 12 h 43"/>
                <a:gd name="T8" fmla="*/ 4 w 54"/>
                <a:gd name="T9" fmla="*/ 11 h 43"/>
                <a:gd name="T10" fmla="*/ 6 w 54"/>
                <a:gd name="T11" fmla="*/ 22 h 43"/>
                <a:gd name="T12" fmla="*/ 9 w 54"/>
                <a:gd name="T13" fmla="*/ 15 h 43"/>
                <a:gd name="T14" fmla="*/ 9 w 54"/>
                <a:gd name="T15" fmla="*/ 14 h 43"/>
                <a:gd name="T16" fmla="*/ 9 w 54"/>
                <a:gd name="T17" fmla="*/ 12 h 43"/>
                <a:gd name="T18" fmla="*/ 12 w 54"/>
                <a:gd name="T19" fmla="*/ 27 h 43"/>
                <a:gd name="T20" fmla="*/ 12 w 54"/>
                <a:gd name="T21" fmla="*/ 26 h 43"/>
                <a:gd name="T22" fmla="*/ 12 w 54"/>
                <a:gd name="T23" fmla="*/ 25 h 43"/>
                <a:gd name="T24" fmla="*/ 13 w 54"/>
                <a:gd name="T25" fmla="*/ 23 h 43"/>
                <a:gd name="T26" fmla="*/ 16 w 54"/>
                <a:gd name="T27" fmla="*/ 33 h 43"/>
                <a:gd name="T28" fmla="*/ 17 w 54"/>
                <a:gd name="T29" fmla="*/ 31 h 43"/>
                <a:gd name="T30" fmla="*/ 17 w 54"/>
                <a:gd name="T31" fmla="*/ 31 h 43"/>
                <a:gd name="T32" fmla="*/ 17 w 54"/>
                <a:gd name="T33" fmla="*/ 32 h 43"/>
                <a:gd name="T34" fmla="*/ 18 w 54"/>
                <a:gd name="T35" fmla="*/ 21 h 43"/>
                <a:gd name="T36" fmla="*/ 21 w 54"/>
                <a:gd name="T37" fmla="*/ 25 h 43"/>
                <a:gd name="T38" fmla="*/ 21 w 54"/>
                <a:gd name="T39" fmla="*/ 25 h 43"/>
                <a:gd name="T40" fmla="*/ 21 w 54"/>
                <a:gd name="T41" fmla="*/ 25 h 43"/>
                <a:gd name="T42" fmla="*/ 24 w 54"/>
                <a:gd name="T43" fmla="*/ 36 h 43"/>
                <a:gd name="T44" fmla="*/ 25 w 54"/>
                <a:gd name="T45" fmla="*/ 32 h 43"/>
                <a:gd name="T46" fmla="*/ 25 w 54"/>
                <a:gd name="T47" fmla="*/ 32 h 43"/>
                <a:gd name="T48" fmla="*/ 26 w 54"/>
                <a:gd name="T49" fmla="*/ 37 h 43"/>
                <a:gd name="T50" fmla="*/ 29 w 54"/>
                <a:gd name="T51" fmla="*/ 18 h 43"/>
                <a:gd name="T52" fmla="*/ 29 w 54"/>
                <a:gd name="T53" fmla="*/ 18 h 43"/>
                <a:gd name="T54" fmla="*/ 30 w 54"/>
                <a:gd name="T55" fmla="*/ 19 h 43"/>
                <a:gd name="T56" fmla="*/ 31 w 54"/>
                <a:gd name="T57" fmla="*/ 10 h 43"/>
                <a:gd name="T58" fmla="*/ 33 w 54"/>
                <a:gd name="T59" fmla="*/ 16 h 43"/>
                <a:gd name="T60" fmla="*/ 33 w 54"/>
                <a:gd name="T61" fmla="*/ 16 h 43"/>
                <a:gd name="T62" fmla="*/ 37 w 54"/>
                <a:gd name="T63" fmla="*/ 3 h 43"/>
                <a:gd name="T64" fmla="*/ 37 w 54"/>
                <a:gd name="T65" fmla="*/ 4 h 43"/>
                <a:gd name="T66" fmla="*/ 37 w 54"/>
                <a:gd name="T67" fmla="*/ 5 h 43"/>
                <a:gd name="T68" fmla="*/ 40 w 54"/>
                <a:gd name="T69" fmla="*/ 0 h 43"/>
                <a:gd name="T70" fmla="*/ 42 w 54"/>
                <a:gd name="T71" fmla="*/ 10 h 43"/>
                <a:gd name="T72" fmla="*/ 42 w 54"/>
                <a:gd name="T73" fmla="*/ 9 h 43"/>
                <a:gd name="T74" fmla="*/ 42 w 54"/>
                <a:gd name="T75" fmla="*/ 10 h 43"/>
                <a:gd name="T76" fmla="*/ 42 w 54"/>
                <a:gd name="T77" fmla="*/ 8 h 43"/>
                <a:gd name="T78" fmla="*/ 43 w 54"/>
                <a:gd name="T79" fmla="*/ 17 h 43"/>
                <a:gd name="T80" fmla="*/ 46 w 54"/>
                <a:gd name="T81" fmla="*/ 15 h 43"/>
                <a:gd name="T82" fmla="*/ 46 w 54"/>
                <a:gd name="T83" fmla="*/ 14 h 43"/>
                <a:gd name="T84" fmla="*/ 46 w 54"/>
                <a:gd name="T85" fmla="*/ 13 h 43"/>
                <a:gd name="T86" fmla="*/ 49 w 54"/>
                <a:gd name="T87" fmla="*/ 38 h 43"/>
                <a:gd name="T88" fmla="*/ 50 w 54"/>
                <a:gd name="T89" fmla="*/ 33 h 43"/>
                <a:gd name="T90" fmla="*/ 50 w 54"/>
                <a:gd name="T91" fmla="*/ 34 h 43"/>
                <a:gd name="T92" fmla="*/ 52 w 54"/>
                <a:gd name="T93" fmla="*/ 43 h 43"/>
                <a:gd name="T94" fmla="*/ 54 w 54"/>
                <a:gd name="T95" fmla="*/ 32 h 43"/>
                <a:gd name="T96" fmla="*/ 54 w 54"/>
                <a:gd name="T97" fmla="*/ 34 h 43"/>
                <a:gd name="T98" fmla="*/ 54 w 54"/>
                <a:gd name="T99" fmla="*/ 3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 h="43">
                  <a:moveTo>
                    <a:pt x="0" y="15"/>
                  </a:moveTo>
                  <a:lnTo>
                    <a:pt x="3" y="4"/>
                  </a:lnTo>
                  <a:lnTo>
                    <a:pt x="4" y="13"/>
                  </a:lnTo>
                  <a:lnTo>
                    <a:pt x="4" y="12"/>
                  </a:lnTo>
                  <a:lnTo>
                    <a:pt x="4" y="11"/>
                  </a:lnTo>
                  <a:lnTo>
                    <a:pt x="6" y="22"/>
                  </a:lnTo>
                  <a:lnTo>
                    <a:pt x="9" y="15"/>
                  </a:lnTo>
                  <a:lnTo>
                    <a:pt x="9" y="14"/>
                  </a:lnTo>
                  <a:lnTo>
                    <a:pt x="9" y="12"/>
                  </a:lnTo>
                  <a:lnTo>
                    <a:pt x="12" y="27"/>
                  </a:lnTo>
                  <a:lnTo>
                    <a:pt x="12" y="26"/>
                  </a:lnTo>
                  <a:lnTo>
                    <a:pt x="12" y="25"/>
                  </a:lnTo>
                  <a:lnTo>
                    <a:pt x="13" y="23"/>
                  </a:lnTo>
                  <a:lnTo>
                    <a:pt x="16" y="33"/>
                  </a:lnTo>
                  <a:lnTo>
                    <a:pt x="17" y="31"/>
                  </a:lnTo>
                  <a:lnTo>
                    <a:pt x="17" y="31"/>
                  </a:lnTo>
                  <a:lnTo>
                    <a:pt x="17" y="32"/>
                  </a:lnTo>
                  <a:lnTo>
                    <a:pt x="18" y="21"/>
                  </a:lnTo>
                  <a:lnTo>
                    <a:pt x="21" y="25"/>
                  </a:lnTo>
                  <a:lnTo>
                    <a:pt x="21" y="25"/>
                  </a:lnTo>
                  <a:lnTo>
                    <a:pt x="21" y="25"/>
                  </a:lnTo>
                  <a:lnTo>
                    <a:pt x="24" y="36"/>
                  </a:lnTo>
                  <a:lnTo>
                    <a:pt x="25" y="32"/>
                  </a:lnTo>
                  <a:lnTo>
                    <a:pt x="25" y="32"/>
                  </a:lnTo>
                  <a:lnTo>
                    <a:pt x="26" y="37"/>
                  </a:lnTo>
                  <a:lnTo>
                    <a:pt x="29" y="18"/>
                  </a:lnTo>
                  <a:lnTo>
                    <a:pt x="29" y="18"/>
                  </a:lnTo>
                  <a:lnTo>
                    <a:pt x="30" y="19"/>
                  </a:lnTo>
                  <a:lnTo>
                    <a:pt x="31" y="10"/>
                  </a:lnTo>
                  <a:lnTo>
                    <a:pt x="33" y="16"/>
                  </a:lnTo>
                  <a:lnTo>
                    <a:pt x="33" y="16"/>
                  </a:lnTo>
                  <a:lnTo>
                    <a:pt x="37" y="3"/>
                  </a:lnTo>
                  <a:lnTo>
                    <a:pt x="37" y="4"/>
                  </a:lnTo>
                  <a:lnTo>
                    <a:pt x="37" y="5"/>
                  </a:lnTo>
                  <a:lnTo>
                    <a:pt x="40" y="0"/>
                  </a:lnTo>
                  <a:lnTo>
                    <a:pt x="42" y="10"/>
                  </a:lnTo>
                  <a:lnTo>
                    <a:pt x="42" y="9"/>
                  </a:lnTo>
                  <a:lnTo>
                    <a:pt x="42" y="10"/>
                  </a:lnTo>
                  <a:lnTo>
                    <a:pt x="42" y="8"/>
                  </a:lnTo>
                  <a:lnTo>
                    <a:pt x="43" y="17"/>
                  </a:lnTo>
                  <a:lnTo>
                    <a:pt x="46" y="15"/>
                  </a:lnTo>
                  <a:lnTo>
                    <a:pt x="46" y="14"/>
                  </a:lnTo>
                  <a:lnTo>
                    <a:pt x="46" y="13"/>
                  </a:lnTo>
                  <a:lnTo>
                    <a:pt x="49" y="38"/>
                  </a:lnTo>
                  <a:lnTo>
                    <a:pt x="50" y="33"/>
                  </a:lnTo>
                  <a:lnTo>
                    <a:pt x="50" y="34"/>
                  </a:lnTo>
                  <a:lnTo>
                    <a:pt x="52" y="43"/>
                  </a:lnTo>
                  <a:lnTo>
                    <a:pt x="54" y="32"/>
                  </a:lnTo>
                  <a:lnTo>
                    <a:pt x="54" y="34"/>
                  </a:lnTo>
                  <a:lnTo>
                    <a:pt x="54" y="33"/>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8" name="Freeform 55"/>
            <p:cNvSpPr>
              <a:spLocks/>
            </p:cNvSpPr>
            <p:nvPr/>
          </p:nvSpPr>
          <p:spPr bwMode="auto">
            <a:xfrm>
              <a:off x="1344613" y="4048125"/>
              <a:ext cx="87313" cy="187325"/>
            </a:xfrm>
            <a:custGeom>
              <a:avLst/>
              <a:gdLst>
                <a:gd name="T0" fmla="*/ 0 w 55"/>
                <a:gd name="T1" fmla="*/ 115 h 118"/>
                <a:gd name="T2" fmla="*/ 1 w 55"/>
                <a:gd name="T3" fmla="*/ 118 h 118"/>
                <a:gd name="T4" fmla="*/ 4 w 55"/>
                <a:gd name="T5" fmla="*/ 109 h 118"/>
                <a:gd name="T6" fmla="*/ 4 w 55"/>
                <a:gd name="T7" fmla="*/ 109 h 118"/>
                <a:gd name="T8" fmla="*/ 5 w 55"/>
                <a:gd name="T9" fmla="*/ 111 h 118"/>
                <a:gd name="T10" fmla="*/ 8 w 55"/>
                <a:gd name="T11" fmla="*/ 105 h 118"/>
                <a:gd name="T12" fmla="*/ 8 w 55"/>
                <a:gd name="T13" fmla="*/ 110 h 118"/>
                <a:gd name="T14" fmla="*/ 8 w 55"/>
                <a:gd name="T15" fmla="*/ 109 h 118"/>
                <a:gd name="T16" fmla="*/ 10 w 55"/>
                <a:gd name="T17" fmla="*/ 111 h 118"/>
                <a:gd name="T18" fmla="*/ 12 w 55"/>
                <a:gd name="T19" fmla="*/ 97 h 118"/>
                <a:gd name="T20" fmla="*/ 13 w 55"/>
                <a:gd name="T21" fmla="*/ 100 h 118"/>
                <a:gd name="T22" fmla="*/ 13 w 55"/>
                <a:gd name="T23" fmla="*/ 100 h 118"/>
                <a:gd name="T24" fmla="*/ 13 w 55"/>
                <a:gd name="T25" fmla="*/ 103 h 118"/>
                <a:gd name="T26" fmla="*/ 17 w 55"/>
                <a:gd name="T27" fmla="*/ 88 h 118"/>
                <a:gd name="T28" fmla="*/ 17 w 55"/>
                <a:gd name="T29" fmla="*/ 90 h 118"/>
                <a:gd name="T30" fmla="*/ 17 w 55"/>
                <a:gd name="T31" fmla="*/ 90 h 118"/>
                <a:gd name="T32" fmla="*/ 18 w 55"/>
                <a:gd name="T33" fmla="*/ 81 h 118"/>
                <a:gd name="T34" fmla="*/ 19 w 55"/>
                <a:gd name="T35" fmla="*/ 92 h 118"/>
                <a:gd name="T36" fmla="*/ 21 w 55"/>
                <a:gd name="T37" fmla="*/ 90 h 118"/>
                <a:gd name="T38" fmla="*/ 21 w 55"/>
                <a:gd name="T39" fmla="*/ 90 h 118"/>
                <a:gd name="T40" fmla="*/ 25 w 55"/>
                <a:gd name="T41" fmla="*/ 81 h 118"/>
                <a:gd name="T42" fmla="*/ 25 w 55"/>
                <a:gd name="T43" fmla="*/ 82 h 118"/>
                <a:gd name="T44" fmla="*/ 25 w 55"/>
                <a:gd name="T45" fmla="*/ 83 h 118"/>
                <a:gd name="T46" fmla="*/ 27 w 55"/>
                <a:gd name="T47" fmla="*/ 86 h 118"/>
                <a:gd name="T48" fmla="*/ 28 w 55"/>
                <a:gd name="T49" fmla="*/ 76 h 118"/>
                <a:gd name="T50" fmla="*/ 29 w 55"/>
                <a:gd name="T51" fmla="*/ 79 h 118"/>
                <a:gd name="T52" fmla="*/ 29 w 55"/>
                <a:gd name="T53" fmla="*/ 79 h 118"/>
                <a:gd name="T54" fmla="*/ 30 w 55"/>
                <a:gd name="T55" fmla="*/ 83 h 118"/>
                <a:gd name="T56" fmla="*/ 33 w 55"/>
                <a:gd name="T57" fmla="*/ 70 h 118"/>
                <a:gd name="T58" fmla="*/ 33 w 55"/>
                <a:gd name="T59" fmla="*/ 72 h 118"/>
                <a:gd name="T60" fmla="*/ 33 w 55"/>
                <a:gd name="T61" fmla="*/ 72 h 118"/>
                <a:gd name="T62" fmla="*/ 34 w 55"/>
                <a:gd name="T63" fmla="*/ 74 h 118"/>
                <a:gd name="T64" fmla="*/ 38 w 55"/>
                <a:gd name="T65" fmla="*/ 48 h 118"/>
                <a:gd name="T66" fmla="*/ 38 w 55"/>
                <a:gd name="T67" fmla="*/ 49 h 118"/>
                <a:gd name="T68" fmla="*/ 38 w 55"/>
                <a:gd name="T69" fmla="*/ 48 h 118"/>
                <a:gd name="T70" fmla="*/ 38 w 55"/>
                <a:gd name="T71" fmla="*/ 49 h 118"/>
                <a:gd name="T72" fmla="*/ 41 w 55"/>
                <a:gd name="T73" fmla="*/ 39 h 118"/>
                <a:gd name="T74" fmla="*/ 42 w 55"/>
                <a:gd name="T75" fmla="*/ 42 h 118"/>
                <a:gd name="T76" fmla="*/ 42 w 55"/>
                <a:gd name="T77" fmla="*/ 42 h 118"/>
                <a:gd name="T78" fmla="*/ 42 w 55"/>
                <a:gd name="T79" fmla="*/ 44 h 118"/>
                <a:gd name="T80" fmla="*/ 46 w 55"/>
                <a:gd name="T81" fmla="*/ 24 h 118"/>
                <a:gd name="T82" fmla="*/ 46 w 55"/>
                <a:gd name="T83" fmla="*/ 24 h 118"/>
                <a:gd name="T84" fmla="*/ 49 w 55"/>
                <a:gd name="T85" fmla="*/ 9 h 118"/>
                <a:gd name="T86" fmla="*/ 50 w 55"/>
                <a:gd name="T87" fmla="*/ 9 h 118"/>
                <a:gd name="T88" fmla="*/ 50 w 55"/>
                <a:gd name="T89" fmla="*/ 9 h 118"/>
                <a:gd name="T90" fmla="*/ 52 w 55"/>
                <a:gd name="T91" fmla="*/ 0 h 118"/>
                <a:gd name="T92" fmla="*/ 54 w 55"/>
                <a:gd name="T93" fmla="*/ 10 h 118"/>
                <a:gd name="T94" fmla="*/ 54 w 55"/>
                <a:gd name="T95" fmla="*/ 9 h 118"/>
                <a:gd name="T96" fmla="*/ 54 w 55"/>
                <a:gd name="T97" fmla="*/ 9 h 118"/>
                <a:gd name="T98" fmla="*/ 55 w 55"/>
                <a:gd name="T99" fmla="*/ 1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 h="118">
                  <a:moveTo>
                    <a:pt x="0" y="115"/>
                  </a:moveTo>
                  <a:lnTo>
                    <a:pt x="1" y="118"/>
                  </a:lnTo>
                  <a:lnTo>
                    <a:pt x="4" y="109"/>
                  </a:lnTo>
                  <a:lnTo>
                    <a:pt x="4" y="109"/>
                  </a:lnTo>
                  <a:lnTo>
                    <a:pt x="5" y="111"/>
                  </a:lnTo>
                  <a:lnTo>
                    <a:pt x="8" y="105"/>
                  </a:lnTo>
                  <a:lnTo>
                    <a:pt x="8" y="110"/>
                  </a:lnTo>
                  <a:lnTo>
                    <a:pt x="8" y="109"/>
                  </a:lnTo>
                  <a:lnTo>
                    <a:pt x="10" y="111"/>
                  </a:lnTo>
                  <a:lnTo>
                    <a:pt x="12" y="97"/>
                  </a:lnTo>
                  <a:lnTo>
                    <a:pt x="13" y="100"/>
                  </a:lnTo>
                  <a:lnTo>
                    <a:pt x="13" y="100"/>
                  </a:lnTo>
                  <a:lnTo>
                    <a:pt x="13" y="103"/>
                  </a:lnTo>
                  <a:lnTo>
                    <a:pt x="17" y="88"/>
                  </a:lnTo>
                  <a:lnTo>
                    <a:pt x="17" y="90"/>
                  </a:lnTo>
                  <a:lnTo>
                    <a:pt x="17" y="90"/>
                  </a:lnTo>
                  <a:lnTo>
                    <a:pt x="18" y="81"/>
                  </a:lnTo>
                  <a:lnTo>
                    <a:pt x="19" y="92"/>
                  </a:lnTo>
                  <a:lnTo>
                    <a:pt x="21" y="90"/>
                  </a:lnTo>
                  <a:lnTo>
                    <a:pt x="21" y="90"/>
                  </a:lnTo>
                  <a:lnTo>
                    <a:pt x="25" y="81"/>
                  </a:lnTo>
                  <a:lnTo>
                    <a:pt x="25" y="82"/>
                  </a:lnTo>
                  <a:lnTo>
                    <a:pt x="25" y="83"/>
                  </a:lnTo>
                  <a:lnTo>
                    <a:pt x="27" y="86"/>
                  </a:lnTo>
                  <a:lnTo>
                    <a:pt x="28" y="76"/>
                  </a:lnTo>
                  <a:lnTo>
                    <a:pt x="29" y="79"/>
                  </a:lnTo>
                  <a:lnTo>
                    <a:pt x="29" y="79"/>
                  </a:lnTo>
                  <a:lnTo>
                    <a:pt x="30" y="83"/>
                  </a:lnTo>
                  <a:lnTo>
                    <a:pt x="33" y="70"/>
                  </a:lnTo>
                  <a:lnTo>
                    <a:pt x="33" y="72"/>
                  </a:lnTo>
                  <a:lnTo>
                    <a:pt x="33" y="72"/>
                  </a:lnTo>
                  <a:lnTo>
                    <a:pt x="34" y="74"/>
                  </a:lnTo>
                  <a:lnTo>
                    <a:pt x="38" y="48"/>
                  </a:lnTo>
                  <a:lnTo>
                    <a:pt x="38" y="49"/>
                  </a:lnTo>
                  <a:lnTo>
                    <a:pt x="38" y="48"/>
                  </a:lnTo>
                  <a:lnTo>
                    <a:pt x="38" y="49"/>
                  </a:lnTo>
                  <a:lnTo>
                    <a:pt x="41" y="39"/>
                  </a:lnTo>
                  <a:lnTo>
                    <a:pt x="42" y="42"/>
                  </a:lnTo>
                  <a:lnTo>
                    <a:pt x="42" y="42"/>
                  </a:lnTo>
                  <a:lnTo>
                    <a:pt x="42" y="44"/>
                  </a:lnTo>
                  <a:lnTo>
                    <a:pt x="46" y="24"/>
                  </a:lnTo>
                  <a:lnTo>
                    <a:pt x="46" y="24"/>
                  </a:lnTo>
                  <a:lnTo>
                    <a:pt x="49" y="9"/>
                  </a:lnTo>
                  <a:lnTo>
                    <a:pt x="50" y="9"/>
                  </a:lnTo>
                  <a:lnTo>
                    <a:pt x="50" y="9"/>
                  </a:lnTo>
                  <a:lnTo>
                    <a:pt x="52" y="0"/>
                  </a:lnTo>
                  <a:lnTo>
                    <a:pt x="54" y="10"/>
                  </a:lnTo>
                  <a:lnTo>
                    <a:pt x="54" y="9"/>
                  </a:lnTo>
                  <a:lnTo>
                    <a:pt x="54" y="9"/>
                  </a:lnTo>
                  <a:lnTo>
                    <a:pt x="55" y="1"/>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9" name="Freeform 56"/>
            <p:cNvSpPr>
              <a:spLocks/>
            </p:cNvSpPr>
            <p:nvPr/>
          </p:nvSpPr>
          <p:spPr bwMode="auto">
            <a:xfrm>
              <a:off x="1431925" y="3878263"/>
              <a:ext cx="84138" cy="190500"/>
            </a:xfrm>
            <a:custGeom>
              <a:avLst/>
              <a:gdLst>
                <a:gd name="T0" fmla="*/ 0 w 53"/>
                <a:gd name="T1" fmla="*/ 108 h 120"/>
                <a:gd name="T2" fmla="*/ 3 w 53"/>
                <a:gd name="T3" fmla="*/ 119 h 120"/>
                <a:gd name="T4" fmla="*/ 3 w 53"/>
                <a:gd name="T5" fmla="*/ 119 h 120"/>
                <a:gd name="T6" fmla="*/ 3 w 53"/>
                <a:gd name="T7" fmla="*/ 119 h 120"/>
                <a:gd name="T8" fmla="*/ 4 w 53"/>
                <a:gd name="T9" fmla="*/ 120 h 120"/>
                <a:gd name="T10" fmla="*/ 6 w 53"/>
                <a:gd name="T11" fmla="*/ 112 h 120"/>
                <a:gd name="T12" fmla="*/ 7 w 53"/>
                <a:gd name="T13" fmla="*/ 114 h 120"/>
                <a:gd name="T14" fmla="*/ 7 w 53"/>
                <a:gd name="T15" fmla="*/ 114 h 120"/>
                <a:gd name="T16" fmla="*/ 8 w 53"/>
                <a:gd name="T17" fmla="*/ 116 h 120"/>
                <a:gd name="T18" fmla="*/ 11 w 53"/>
                <a:gd name="T19" fmla="*/ 93 h 120"/>
                <a:gd name="T20" fmla="*/ 12 w 53"/>
                <a:gd name="T21" fmla="*/ 95 h 120"/>
                <a:gd name="T22" fmla="*/ 12 w 53"/>
                <a:gd name="T23" fmla="*/ 95 h 120"/>
                <a:gd name="T24" fmla="*/ 15 w 53"/>
                <a:gd name="T25" fmla="*/ 70 h 120"/>
                <a:gd name="T26" fmla="*/ 16 w 53"/>
                <a:gd name="T27" fmla="*/ 72 h 120"/>
                <a:gd name="T28" fmla="*/ 16 w 53"/>
                <a:gd name="T29" fmla="*/ 71 h 120"/>
                <a:gd name="T30" fmla="*/ 16 w 53"/>
                <a:gd name="T31" fmla="*/ 72 h 120"/>
                <a:gd name="T32" fmla="*/ 18 w 53"/>
                <a:gd name="T33" fmla="*/ 63 h 120"/>
                <a:gd name="T34" fmla="*/ 20 w 53"/>
                <a:gd name="T35" fmla="*/ 68 h 120"/>
                <a:gd name="T36" fmla="*/ 20 w 53"/>
                <a:gd name="T37" fmla="*/ 69 h 120"/>
                <a:gd name="T38" fmla="*/ 21 w 53"/>
                <a:gd name="T39" fmla="*/ 71 h 120"/>
                <a:gd name="T40" fmla="*/ 23 w 53"/>
                <a:gd name="T41" fmla="*/ 58 h 120"/>
                <a:gd name="T42" fmla="*/ 24 w 53"/>
                <a:gd name="T43" fmla="*/ 60 h 120"/>
                <a:gd name="T44" fmla="*/ 24 w 53"/>
                <a:gd name="T45" fmla="*/ 60 h 120"/>
                <a:gd name="T46" fmla="*/ 25 w 53"/>
                <a:gd name="T47" fmla="*/ 61 h 120"/>
                <a:gd name="T48" fmla="*/ 27 w 53"/>
                <a:gd name="T49" fmla="*/ 51 h 120"/>
                <a:gd name="T50" fmla="*/ 28 w 53"/>
                <a:gd name="T51" fmla="*/ 54 h 120"/>
                <a:gd name="T52" fmla="*/ 28 w 53"/>
                <a:gd name="T53" fmla="*/ 54 h 120"/>
                <a:gd name="T54" fmla="*/ 29 w 53"/>
                <a:gd name="T55" fmla="*/ 51 h 120"/>
                <a:gd name="T56" fmla="*/ 31 w 53"/>
                <a:gd name="T57" fmla="*/ 57 h 120"/>
                <a:gd name="T58" fmla="*/ 32 w 53"/>
                <a:gd name="T59" fmla="*/ 51 h 120"/>
                <a:gd name="T60" fmla="*/ 32 w 53"/>
                <a:gd name="T61" fmla="*/ 51 h 120"/>
                <a:gd name="T62" fmla="*/ 37 w 53"/>
                <a:gd name="T63" fmla="*/ 36 h 120"/>
                <a:gd name="T64" fmla="*/ 37 w 53"/>
                <a:gd name="T65" fmla="*/ 37 h 120"/>
                <a:gd name="T66" fmla="*/ 37 w 53"/>
                <a:gd name="T67" fmla="*/ 39 h 120"/>
                <a:gd name="T68" fmla="*/ 41 w 53"/>
                <a:gd name="T69" fmla="*/ 19 h 120"/>
                <a:gd name="T70" fmla="*/ 41 w 53"/>
                <a:gd name="T71" fmla="*/ 20 h 120"/>
                <a:gd name="T72" fmla="*/ 41 w 53"/>
                <a:gd name="T73" fmla="*/ 21 h 120"/>
                <a:gd name="T74" fmla="*/ 41 w 53"/>
                <a:gd name="T75" fmla="*/ 22 h 120"/>
                <a:gd name="T76" fmla="*/ 45 w 53"/>
                <a:gd name="T77" fmla="*/ 14 h 120"/>
                <a:gd name="T78" fmla="*/ 45 w 53"/>
                <a:gd name="T79" fmla="*/ 17 h 120"/>
                <a:gd name="T80" fmla="*/ 45 w 53"/>
                <a:gd name="T81" fmla="*/ 17 h 120"/>
                <a:gd name="T82" fmla="*/ 46 w 53"/>
                <a:gd name="T83" fmla="*/ 18 h 120"/>
                <a:gd name="T84" fmla="*/ 48 w 53"/>
                <a:gd name="T85" fmla="*/ 4 h 120"/>
                <a:gd name="T86" fmla="*/ 49 w 53"/>
                <a:gd name="T87" fmla="*/ 7 h 120"/>
                <a:gd name="T88" fmla="*/ 49 w 53"/>
                <a:gd name="T89" fmla="*/ 6 h 120"/>
                <a:gd name="T90" fmla="*/ 50 w 53"/>
                <a:gd name="T91" fmla="*/ 9 h 120"/>
                <a:gd name="T92" fmla="*/ 51 w 53"/>
                <a:gd name="T93" fmla="*/ 0 h 120"/>
                <a:gd name="T94" fmla="*/ 53 w 53"/>
                <a:gd name="T95" fmla="*/ 2 h 120"/>
                <a:gd name="T96" fmla="*/ 53 w 53"/>
                <a:gd name="T97" fmla="*/ 2 h 120"/>
                <a:gd name="T98" fmla="*/ 53 w 53"/>
                <a:gd name="T99" fmla="*/ 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 h="120">
                  <a:moveTo>
                    <a:pt x="0" y="108"/>
                  </a:moveTo>
                  <a:lnTo>
                    <a:pt x="3" y="119"/>
                  </a:lnTo>
                  <a:lnTo>
                    <a:pt x="3" y="119"/>
                  </a:lnTo>
                  <a:lnTo>
                    <a:pt x="3" y="119"/>
                  </a:lnTo>
                  <a:lnTo>
                    <a:pt x="4" y="120"/>
                  </a:lnTo>
                  <a:lnTo>
                    <a:pt x="6" y="112"/>
                  </a:lnTo>
                  <a:lnTo>
                    <a:pt x="7" y="114"/>
                  </a:lnTo>
                  <a:lnTo>
                    <a:pt x="7" y="114"/>
                  </a:lnTo>
                  <a:lnTo>
                    <a:pt x="8" y="116"/>
                  </a:lnTo>
                  <a:lnTo>
                    <a:pt x="11" y="93"/>
                  </a:lnTo>
                  <a:lnTo>
                    <a:pt x="12" y="95"/>
                  </a:lnTo>
                  <a:lnTo>
                    <a:pt x="12" y="95"/>
                  </a:lnTo>
                  <a:lnTo>
                    <a:pt x="15" y="70"/>
                  </a:lnTo>
                  <a:lnTo>
                    <a:pt x="16" y="72"/>
                  </a:lnTo>
                  <a:lnTo>
                    <a:pt x="16" y="71"/>
                  </a:lnTo>
                  <a:lnTo>
                    <a:pt x="16" y="72"/>
                  </a:lnTo>
                  <a:lnTo>
                    <a:pt x="18" y="63"/>
                  </a:lnTo>
                  <a:lnTo>
                    <a:pt x="20" y="68"/>
                  </a:lnTo>
                  <a:lnTo>
                    <a:pt x="20" y="69"/>
                  </a:lnTo>
                  <a:lnTo>
                    <a:pt x="21" y="71"/>
                  </a:lnTo>
                  <a:lnTo>
                    <a:pt x="23" y="58"/>
                  </a:lnTo>
                  <a:lnTo>
                    <a:pt x="24" y="60"/>
                  </a:lnTo>
                  <a:lnTo>
                    <a:pt x="24" y="60"/>
                  </a:lnTo>
                  <a:lnTo>
                    <a:pt x="25" y="61"/>
                  </a:lnTo>
                  <a:lnTo>
                    <a:pt x="27" y="51"/>
                  </a:lnTo>
                  <a:lnTo>
                    <a:pt x="28" y="54"/>
                  </a:lnTo>
                  <a:lnTo>
                    <a:pt x="28" y="54"/>
                  </a:lnTo>
                  <a:lnTo>
                    <a:pt x="29" y="51"/>
                  </a:lnTo>
                  <a:lnTo>
                    <a:pt x="31" y="57"/>
                  </a:lnTo>
                  <a:lnTo>
                    <a:pt x="32" y="51"/>
                  </a:lnTo>
                  <a:lnTo>
                    <a:pt x="32" y="51"/>
                  </a:lnTo>
                  <a:lnTo>
                    <a:pt x="37" y="36"/>
                  </a:lnTo>
                  <a:lnTo>
                    <a:pt x="37" y="37"/>
                  </a:lnTo>
                  <a:lnTo>
                    <a:pt x="37" y="39"/>
                  </a:lnTo>
                  <a:lnTo>
                    <a:pt x="41" y="19"/>
                  </a:lnTo>
                  <a:lnTo>
                    <a:pt x="41" y="20"/>
                  </a:lnTo>
                  <a:lnTo>
                    <a:pt x="41" y="21"/>
                  </a:lnTo>
                  <a:lnTo>
                    <a:pt x="41" y="22"/>
                  </a:lnTo>
                  <a:lnTo>
                    <a:pt x="45" y="14"/>
                  </a:lnTo>
                  <a:lnTo>
                    <a:pt x="45" y="17"/>
                  </a:lnTo>
                  <a:lnTo>
                    <a:pt x="45" y="17"/>
                  </a:lnTo>
                  <a:lnTo>
                    <a:pt x="46" y="18"/>
                  </a:lnTo>
                  <a:lnTo>
                    <a:pt x="48" y="4"/>
                  </a:lnTo>
                  <a:lnTo>
                    <a:pt x="49" y="7"/>
                  </a:lnTo>
                  <a:lnTo>
                    <a:pt x="49" y="6"/>
                  </a:lnTo>
                  <a:lnTo>
                    <a:pt x="50" y="9"/>
                  </a:lnTo>
                  <a:lnTo>
                    <a:pt x="51" y="0"/>
                  </a:lnTo>
                  <a:lnTo>
                    <a:pt x="53" y="2"/>
                  </a:lnTo>
                  <a:lnTo>
                    <a:pt x="53" y="2"/>
                  </a:lnTo>
                  <a:lnTo>
                    <a:pt x="53" y="2"/>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0" name="Freeform 57"/>
            <p:cNvSpPr>
              <a:spLocks/>
            </p:cNvSpPr>
            <p:nvPr/>
          </p:nvSpPr>
          <p:spPr bwMode="auto">
            <a:xfrm>
              <a:off x="1516063" y="3805238"/>
              <a:ext cx="85725" cy="76200"/>
            </a:xfrm>
            <a:custGeom>
              <a:avLst/>
              <a:gdLst>
                <a:gd name="T0" fmla="*/ 0 w 54"/>
                <a:gd name="T1" fmla="*/ 48 h 48"/>
                <a:gd name="T2" fmla="*/ 2 w 54"/>
                <a:gd name="T3" fmla="*/ 34 h 48"/>
                <a:gd name="T4" fmla="*/ 4 w 54"/>
                <a:gd name="T5" fmla="*/ 42 h 48"/>
                <a:gd name="T6" fmla="*/ 4 w 54"/>
                <a:gd name="T7" fmla="*/ 43 h 48"/>
                <a:gd name="T8" fmla="*/ 6 w 54"/>
                <a:gd name="T9" fmla="*/ 47 h 48"/>
                <a:gd name="T10" fmla="*/ 6 w 54"/>
                <a:gd name="T11" fmla="*/ 37 h 48"/>
                <a:gd name="T12" fmla="*/ 9 w 54"/>
                <a:gd name="T13" fmla="*/ 44 h 48"/>
                <a:gd name="T14" fmla="*/ 9 w 54"/>
                <a:gd name="T15" fmla="*/ 44 h 48"/>
                <a:gd name="T16" fmla="*/ 9 w 54"/>
                <a:gd name="T17" fmla="*/ 46 h 48"/>
                <a:gd name="T18" fmla="*/ 13 w 54"/>
                <a:gd name="T19" fmla="*/ 24 h 48"/>
                <a:gd name="T20" fmla="*/ 13 w 54"/>
                <a:gd name="T21" fmla="*/ 24 h 48"/>
                <a:gd name="T22" fmla="*/ 13 w 54"/>
                <a:gd name="T23" fmla="*/ 23 h 48"/>
                <a:gd name="T24" fmla="*/ 14 w 54"/>
                <a:gd name="T25" fmla="*/ 32 h 48"/>
                <a:gd name="T26" fmla="*/ 16 w 54"/>
                <a:gd name="T27" fmla="*/ 23 h 48"/>
                <a:gd name="T28" fmla="*/ 17 w 54"/>
                <a:gd name="T29" fmla="*/ 23 h 48"/>
                <a:gd name="T30" fmla="*/ 17 w 54"/>
                <a:gd name="T31" fmla="*/ 23 h 48"/>
                <a:gd name="T32" fmla="*/ 17 w 54"/>
                <a:gd name="T33" fmla="*/ 23 h 48"/>
                <a:gd name="T34" fmla="*/ 20 w 54"/>
                <a:gd name="T35" fmla="*/ 4 h 48"/>
                <a:gd name="T36" fmla="*/ 21 w 54"/>
                <a:gd name="T37" fmla="*/ 5 h 48"/>
                <a:gd name="T38" fmla="*/ 21 w 54"/>
                <a:gd name="T39" fmla="*/ 5 h 48"/>
                <a:gd name="T40" fmla="*/ 21 w 54"/>
                <a:gd name="T41" fmla="*/ 0 h 48"/>
                <a:gd name="T42" fmla="*/ 25 w 54"/>
                <a:gd name="T43" fmla="*/ 13 h 48"/>
                <a:gd name="T44" fmla="*/ 25 w 54"/>
                <a:gd name="T45" fmla="*/ 11 h 48"/>
                <a:gd name="T46" fmla="*/ 25 w 54"/>
                <a:gd name="T47" fmla="*/ 11 h 48"/>
                <a:gd name="T48" fmla="*/ 28 w 54"/>
                <a:gd name="T49" fmla="*/ 7 h 48"/>
                <a:gd name="T50" fmla="*/ 29 w 54"/>
                <a:gd name="T51" fmla="*/ 15 h 48"/>
                <a:gd name="T52" fmla="*/ 29 w 54"/>
                <a:gd name="T53" fmla="*/ 14 h 48"/>
                <a:gd name="T54" fmla="*/ 29 w 54"/>
                <a:gd name="T55" fmla="*/ 14 h 48"/>
                <a:gd name="T56" fmla="*/ 30 w 54"/>
                <a:gd name="T57" fmla="*/ 12 h 48"/>
                <a:gd name="T58" fmla="*/ 31 w 54"/>
                <a:gd name="T59" fmla="*/ 18 h 48"/>
                <a:gd name="T60" fmla="*/ 34 w 54"/>
                <a:gd name="T61" fmla="*/ 15 h 48"/>
                <a:gd name="T62" fmla="*/ 34 w 54"/>
                <a:gd name="T63" fmla="*/ 14 h 48"/>
                <a:gd name="T64" fmla="*/ 34 w 54"/>
                <a:gd name="T65" fmla="*/ 17 h 48"/>
                <a:gd name="T66" fmla="*/ 36 w 54"/>
                <a:gd name="T67" fmla="*/ 7 h 48"/>
                <a:gd name="T68" fmla="*/ 37 w 54"/>
                <a:gd name="T69" fmla="*/ 12 h 48"/>
                <a:gd name="T70" fmla="*/ 37 w 54"/>
                <a:gd name="T71" fmla="*/ 11 h 48"/>
                <a:gd name="T72" fmla="*/ 38 w 54"/>
                <a:gd name="T73" fmla="*/ 8 h 48"/>
                <a:gd name="T74" fmla="*/ 39 w 54"/>
                <a:gd name="T75" fmla="*/ 18 h 48"/>
                <a:gd name="T76" fmla="*/ 42 w 54"/>
                <a:gd name="T77" fmla="*/ 13 h 48"/>
                <a:gd name="T78" fmla="*/ 42 w 54"/>
                <a:gd name="T79" fmla="*/ 13 h 48"/>
                <a:gd name="T80" fmla="*/ 45 w 54"/>
                <a:gd name="T81" fmla="*/ 5 h 48"/>
                <a:gd name="T82" fmla="*/ 46 w 54"/>
                <a:gd name="T83" fmla="*/ 8 h 48"/>
                <a:gd name="T84" fmla="*/ 46 w 54"/>
                <a:gd name="T85" fmla="*/ 9 h 48"/>
                <a:gd name="T86" fmla="*/ 50 w 54"/>
                <a:gd name="T87" fmla="*/ 24 h 48"/>
                <a:gd name="T88" fmla="*/ 50 w 54"/>
                <a:gd name="T89" fmla="*/ 21 h 48"/>
                <a:gd name="T90" fmla="*/ 50 w 54"/>
                <a:gd name="T91" fmla="*/ 21 h 48"/>
                <a:gd name="T92" fmla="*/ 50 w 54"/>
                <a:gd name="T93" fmla="*/ 19 h 48"/>
                <a:gd name="T94" fmla="*/ 54 w 54"/>
                <a:gd name="T95" fmla="*/ 34 h 48"/>
                <a:gd name="T96" fmla="*/ 54 w 54"/>
                <a:gd name="T97" fmla="*/ 33 h 48"/>
                <a:gd name="T98" fmla="*/ 54 w 54"/>
                <a:gd name="T99"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 h="48">
                  <a:moveTo>
                    <a:pt x="0" y="48"/>
                  </a:moveTo>
                  <a:lnTo>
                    <a:pt x="2" y="34"/>
                  </a:lnTo>
                  <a:lnTo>
                    <a:pt x="4" y="42"/>
                  </a:lnTo>
                  <a:lnTo>
                    <a:pt x="4" y="43"/>
                  </a:lnTo>
                  <a:lnTo>
                    <a:pt x="6" y="47"/>
                  </a:lnTo>
                  <a:lnTo>
                    <a:pt x="6" y="37"/>
                  </a:lnTo>
                  <a:lnTo>
                    <a:pt x="9" y="44"/>
                  </a:lnTo>
                  <a:lnTo>
                    <a:pt x="9" y="44"/>
                  </a:lnTo>
                  <a:lnTo>
                    <a:pt x="9" y="46"/>
                  </a:lnTo>
                  <a:lnTo>
                    <a:pt x="13" y="24"/>
                  </a:lnTo>
                  <a:lnTo>
                    <a:pt x="13" y="24"/>
                  </a:lnTo>
                  <a:lnTo>
                    <a:pt x="13" y="23"/>
                  </a:lnTo>
                  <a:lnTo>
                    <a:pt x="14" y="32"/>
                  </a:lnTo>
                  <a:lnTo>
                    <a:pt x="16" y="23"/>
                  </a:lnTo>
                  <a:lnTo>
                    <a:pt x="17" y="23"/>
                  </a:lnTo>
                  <a:lnTo>
                    <a:pt x="17" y="23"/>
                  </a:lnTo>
                  <a:lnTo>
                    <a:pt x="17" y="23"/>
                  </a:lnTo>
                  <a:lnTo>
                    <a:pt x="20" y="4"/>
                  </a:lnTo>
                  <a:lnTo>
                    <a:pt x="21" y="5"/>
                  </a:lnTo>
                  <a:lnTo>
                    <a:pt x="21" y="5"/>
                  </a:lnTo>
                  <a:lnTo>
                    <a:pt x="21" y="0"/>
                  </a:lnTo>
                  <a:lnTo>
                    <a:pt x="25" y="13"/>
                  </a:lnTo>
                  <a:lnTo>
                    <a:pt x="25" y="11"/>
                  </a:lnTo>
                  <a:lnTo>
                    <a:pt x="25" y="11"/>
                  </a:lnTo>
                  <a:lnTo>
                    <a:pt x="28" y="7"/>
                  </a:lnTo>
                  <a:lnTo>
                    <a:pt x="29" y="15"/>
                  </a:lnTo>
                  <a:lnTo>
                    <a:pt x="29" y="14"/>
                  </a:lnTo>
                  <a:lnTo>
                    <a:pt x="29" y="14"/>
                  </a:lnTo>
                  <a:lnTo>
                    <a:pt x="30" y="12"/>
                  </a:lnTo>
                  <a:lnTo>
                    <a:pt x="31" y="18"/>
                  </a:lnTo>
                  <a:lnTo>
                    <a:pt x="34" y="15"/>
                  </a:lnTo>
                  <a:lnTo>
                    <a:pt x="34" y="14"/>
                  </a:lnTo>
                  <a:lnTo>
                    <a:pt x="34" y="17"/>
                  </a:lnTo>
                  <a:lnTo>
                    <a:pt x="36" y="7"/>
                  </a:lnTo>
                  <a:lnTo>
                    <a:pt x="37" y="12"/>
                  </a:lnTo>
                  <a:lnTo>
                    <a:pt x="37" y="11"/>
                  </a:lnTo>
                  <a:lnTo>
                    <a:pt x="38" y="8"/>
                  </a:lnTo>
                  <a:lnTo>
                    <a:pt x="39" y="18"/>
                  </a:lnTo>
                  <a:lnTo>
                    <a:pt x="42" y="13"/>
                  </a:lnTo>
                  <a:lnTo>
                    <a:pt x="42" y="13"/>
                  </a:lnTo>
                  <a:lnTo>
                    <a:pt x="45" y="5"/>
                  </a:lnTo>
                  <a:lnTo>
                    <a:pt x="46" y="8"/>
                  </a:lnTo>
                  <a:lnTo>
                    <a:pt x="46" y="9"/>
                  </a:lnTo>
                  <a:lnTo>
                    <a:pt x="50" y="24"/>
                  </a:lnTo>
                  <a:lnTo>
                    <a:pt x="50" y="21"/>
                  </a:lnTo>
                  <a:lnTo>
                    <a:pt x="50" y="21"/>
                  </a:lnTo>
                  <a:lnTo>
                    <a:pt x="50" y="19"/>
                  </a:lnTo>
                  <a:lnTo>
                    <a:pt x="54" y="34"/>
                  </a:lnTo>
                  <a:lnTo>
                    <a:pt x="54" y="33"/>
                  </a:lnTo>
                  <a:lnTo>
                    <a:pt x="54" y="34"/>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1" name="Freeform 58"/>
            <p:cNvSpPr>
              <a:spLocks/>
            </p:cNvSpPr>
            <p:nvPr/>
          </p:nvSpPr>
          <p:spPr bwMode="auto">
            <a:xfrm>
              <a:off x="1601788" y="3854450"/>
              <a:ext cx="85725" cy="92075"/>
            </a:xfrm>
            <a:custGeom>
              <a:avLst/>
              <a:gdLst>
                <a:gd name="T0" fmla="*/ 0 w 54"/>
                <a:gd name="T1" fmla="*/ 3 h 58"/>
                <a:gd name="T2" fmla="*/ 1 w 54"/>
                <a:gd name="T3" fmla="*/ 0 h 58"/>
                <a:gd name="T4" fmla="*/ 5 w 54"/>
                <a:gd name="T5" fmla="*/ 14 h 58"/>
                <a:gd name="T6" fmla="*/ 5 w 54"/>
                <a:gd name="T7" fmla="*/ 13 h 58"/>
                <a:gd name="T8" fmla="*/ 5 w 54"/>
                <a:gd name="T9" fmla="*/ 13 h 58"/>
                <a:gd name="T10" fmla="*/ 6 w 54"/>
                <a:gd name="T11" fmla="*/ 20 h 58"/>
                <a:gd name="T12" fmla="*/ 6 w 54"/>
                <a:gd name="T13" fmla="*/ 11 h 58"/>
                <a:gd name="T14" fmla="*/ 8 w 54"/>
                <a:gd name="T15" fmla="*/ 17 h 58"/>
                <a:gd name="T16" fmla="*/ 8 w 54"/>
                <a:gd name="T17" fmla="*/ 18 h 58"/>
                <a:gd name="T18" fmla="*/ 9 w 54"/>
                <a:gd name="T19" fmla="*/ 20 h 58"/>
                <a:gd name="T20" fmla="*/ 12 w 54"/>
                <a:gd name="T21" fmla="*/ 14 h 58"/>
                <a:gd name="T22" fmla="*/ 13 w 54"/>
                <a:gd name="T23" fmla="*/ 15 h 58"/>
                <a:gd name="T24" fmla="*/ 13 w 54"/>
                <a:gd name="T25" fmla="*/ 15 h 58"/>
                <a:gd name="T26" fmla="*/ 13 w 54"/>
                <a:gd name="T27" fmla="*/ 15 h 58"/>
                <a:gd name="T28" fmla="*/ 17 w 54"/>
                <a:gd name="T29" fmla="*/ 30 h 58"/>
                <a:gd name="T30" fmla="*/ 17 w 54"/>
                <a:gd name="T31" fmla="*/ 29 h 58"/>
                <a:gd name="T32" fmla="*/ 17 w 54"/>
                <a:gd name="T33" fmla="*/ 30 h 58"/>
                <a:gd name="T34" fmla="*/ 20 w 54"/>
                <a:gd name="T35" fmla="*/ 42 h 58"/>
                <a:gd name="T36" fmla="*/ 21 w 54"/>
                <a:gd name="T37" fmla="*/ 38 h 58"/>
                <a:gd name="T38" fmla="*/ 21 w 54"/>
                <a:gd name="T39" fmla="*/ 38 h 58"/>
                <a:gd name="T40" fmla="*/ 23 w 54"/>
                <a:gd name="T41" fmla="*/ 34 h 58"/>
                <a:gd name="T42" fmla="*/ 24 w 54"/>
                <a:gd name="T43" fmla="*/ 42 h 58"/>
                <a:gd name="T44" fmla="*/ 25 w 54"/>
                <a:gd name="T45" fmla="*/ 38 h 58"/>
                <a:gd name="T46" fmla="*/ 25 w 54"/>
                <a:gd name="T47" fmla="*/ 38 h 58"/>
                <a:gd name="T48" fmla="*/ 27 w 54"/>
                <a:gd name="T49" fmla="*/ 34 h 58"/>
                <a:gd name="T50" fmla="*/ 29 w 54"/>
                <a:gd name="T51" fmla="*/ 52 h 58"/>
                <a:gd name="T52" fmla="*/ 29 w 54"/>
                <a:gd name="T53" fmla="*/ 51 h 58"/>
                <a:gd name="T54" fmla="*/ 29 w 54"/>
                <a:gd name="T55" fmla="*/ 51 h 58"/>
                <a:gd name="T56" fmla="*/ 30 w 54"/>
                <a:gd name="T57" fmla="*/ 58 h 58"/>
                <a:gd name="T58" fmla="*/ 33 w 54"/>
                <a:gd name="T59" fmla="*/ 44 h 58"/>
                <a:gd name="T60" fmla="*/ 33 w 54"/>
                <a:gd name="T61" fmla="*/ 47 h 58"/>
                <a:gd name="T62" fmla="*/ 33 w 54"/>
                <a:gd name="T63" fmla="*/ 47 h 58"/>
                <a:gd name="T64" fmla="*/ 34 w 54"/>
                <a:gd name="T65" fmla="*/ 50 h 58"/>
                <a:gd name="T66" fmla="*/ 35 w 54"/>
                <a:gd name="T67" fmla="*/ 40 h 58"/>
                <a:gd name="T68" fmla="*/ 38 w 54"/>
                <a:gd name="T69" fmla="*/ 45 h 58"/>
                <a:gd name="T70" fmla="*/ 38 w 54"/>
                <a:gd name="T71" fmla="*/ 45 h 58"/>
                <a:gd name="T72" fmla="*/ 40 w 54"/>
                <a:gd name="T73" fmla="*/ 48 h 58"/>
                <a:gd name="T74" fmla="*/ 42 w 54"/>
                <a:gd name="T75" fmla="*/ 35 h 58"/>
                <a:gd name="T76" fmla="*/ 42 w 54"/>
                <a:gd name="T77" fmla="*/ 36 h 58"/>
                <a:gd name="T78" fmla="*/ 42 w 54"/>
                <a:gd name="T79" fmla="*/ 36 h 58"/>
                <a:gd name="T80" fmla="*/ 42 w 54"/>
                <a:gd name="T81" fmla="*/ 40 h 58"/>
                <a:gd name="T82" fmla="*/ 46 w 54"/>
                <a:gd name="T83" fmla="*/ 26 h 58"/>
                <a:gd name="T84" fmla="*/ 46 w 54"/>
                <a:gd name="T85" fmla="*/ 27 h 58"/>
                <a:gd name="T86" fmla="*/ 46 w 54"/>
                <a:gd name="T87" fmla="*/ 27 h 58"/>
                <a:gd name="T88" fmla="*/ 46 w 54"/>
                <a:gd name="T89" fmla="*/ 26 h 58"/>
                <a:gd name="T90" fmla="*/ 48 w 54"/>
                <a:gd name="T91" fmla="*/ 39 h 58"/>
                <a:gd name="T92" fmla="*/ 50 w 54"/>
                <a:gd name="T93" fmla="*/ 36 h 58"/>
                <a:gd name="T94" fmla="*/ 50 w 54"/>
                <a:gd name="T95" fmla="*/ 36 h 58"/>
                <a:gd name="T96" fmla="*/ 52 w 54"/>
                <a:gd name="T97" fmla="*/ 27 h 58"/>
                <a:gd name="T98" fmla="*/ 54 w 54"/>
                <a:gd name="T99" fmla="*/ 3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 h="58">
                  <a:moveTo>
                    <a:pt x="0" y="3"/>
                  </a:moveTo>
                  <a:lnTo>
                    <a:pt x="1" y="0"/>
                  </a:lnTo>
                  <a:lnTo>
                    <a:pt x="5" y="14"/>
                  </a:lnTo>
                  <a:lnTo>
                    <a:pt x="5" y="13"/>
                  </a:lnTo>
                  <a:lnTo>
                    <a:pt x="5" y="13"/>
                  </a:lnTo>
                  <a:lnTo>
                    <a:pt x="6" y="20"/>
                  </a:lnTo>
                  <a:lnTo>
                    <a:pt x="6" y="11"/>
                  </a:lnTo>
                  <a:lnTo>
                    <a:pt x="8" y="17"/>
                  </a:lnTo>
                  <a:lnTo>
                    <a:pt x="8" y="18"/>
                  </a:lnTo>
                  <a:lnTo>
                    <a:pt x="9" y="20"/>
                  </a:lnTo>
                  <a:lnTo>
                    <a:pt x="12" y="14"/>
                  </a:lnTo>
                  <a:lnTo>
                    <a:pt x="13" y="15"/>
                  </a:lnTo>
                  <a:lnTo>
                    <a:pt x="13" y="15"/>
                  </a:lnTo>
                  <a:lnTo>
                    <a:pt x="13" y="15"/>
                  </a:lnTo>
                  <a:lnTo>
                    <a:pt x="17" y="30"/>
                  </a:lnTo>
                  <a:lnTo>
                    <a:pt x="17" y="29"/>
                  </a:lnTo>
                  <a:lnTo>
                    <a:pt x="17" y="30"/>
                  </a:lnTo>
                  <a:lnTo>
                    <a:pt x="20" y="42"/>
                  </a:lnTo>
                  <a:lnTo>
                    <a:pt x="21" y="38"/>
                  </a:lnTo>
                  <a:lnTo>
                    <a:pt x="21" y="38"/>
                  </a:lnTo>
                  <a:lnTo>
                    <a:pt x="23" y="34"/>
                  </a:lnTo>
                  <a:lnTo>
                    <a:pt x="24" y="42"/>
                  </a:lnTo>
                  <a:lnTo>
                    <a:pt x="25" y="38"/>
                  </a:lnTo>
                  <a:lnTo>
                    <a:pt x="25" y="38"/>
                  </a:lnTo>
                  <a:lnTo>
                    <a:pt x="27" y="34"/>
                  </a:lnTo>
                  <a:lnTo>
                    <a:pt x="29" y="52"/>
                  </a:lnTo>
                  <a:lnTo>
                    <a:pt x="29" y="51"/>
                  </a:lnTo>
                  <a:lnTo>
                    <a:pt x="29" y="51"/>
                  </a:lnTo>
                  <a:lnTo>
                    <a:pt x="30" y="58"/>
                  </a:lnTo>
                  <a:lnTo>
                    <a:pt x="33" y="44"/>
                  </a:lnTo>
                  <a:lnTo>
                    <a:pt x="33" y="47"/>
                  </a:lnTo>
                  <a:lnTo>
                    <a:pt x="33" y="47"/>
                  </a:lnTo>
                  <a:lnTo>
                    <a:pt x="34" y="50"/>
                  </a:lnTo>
                  <a:lnTo>
                    <a:pt x="35" y="40"/>
                  </a:lnTo>
                  <a:lnTo>
                    <a:pt x="38" y="45"/>
                  </a:lnTo>
                  <a:lnTo>
                    <a:pt x="38" y="45"/>
                  </a:lnTo>
                  <a:lnTo>
                    <a:pt x="40" y="48"/>
                  </a:lnTo>
                  <a:lnTo>
                    <a:pt x="42" y="35"/>
                  </a:lnTo>
                  <a:lnTo>
                    <a:pt x="42" y="36"/>
                  </a:lnTo>
                  <a:lnTo>
                    <a:pt x="42" y="36"/>
                  </a:lnTo>
                  <a:lnTo>
                    <a:pt x="42" y="40"/>
                  </a:lnTo>
                  <a:lnTo>
                    <a:pt x="46" y="26"/>
                  </a:lnTo>
                  <a:lnTo>
                    <a:pt x="46" y="27"/>
                  </a:lnTo>
                  <a:lnTo>
                    <a:pt x="46" y="27"/>
                  </a:lnTo>
                  <a:lnTo>
                    <a:pt x="46" y="26"/>
                  </a:lnTo>
                  <a:lnTo>
                    <a:pt x="48" y="39"/>
                  </a:lnTo>
                  <a:lnTo>
                    <a:pt x="50" y="36"/>
                  </a:lnTo>
                  <a:lnTo>
                    <a:pt x="50" y="36"/>
                  </a:lnTo>
                  <a:lnTo>
                    <a:pt x="52" y="27"/>
                  </a:lnTo>
                  <a:lnTo>
                    <a:pt x="54" y="39"/>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2" name="Freeform 59"/>
            <p:cNvSpPr>
              <a:spLocks/>
            </p:cNvSpPr>
            <p:nvPr/>
          </p:nvSpPr>
          <p:spPr bwMode="auto">
            <a:xfrm>
              <a:off x="1687513" y="3873500"/>
              <a:ext cx="61913" cy="58738"/>
            </a:xfrm>
            <a:custGeom>
              <a:avLst/>
              <a:gdLst>
                <a:gd name="T0" fmla="*/ 0 w 39"/>
                <a:gd name="T1" fmla="*/ 27 h 37"/>
                <a:gd name="T2" fmla="*/ 0 w 39"/>
                <a:gd name="T3" fmla="*/ 26 h 37"/>
                <a:gd name="T4" fmla="*/ 0 w 39"/>
                <a:gd name="T5" fmla="*/ 25 h 37"/>
                <a:gd name="T6" fmla="*/ 2 w 39"/>
                <a:gd name="T7" fmla="*/ 22 h 37"/>
                <a:gd name="T8" fmla="*/ 4 w 39"/>
                <a:gd name="T9" fmla="*/ 33 h 37"/>
                <a:gd name="T10" fmla="*/ 4 w 39"/>
                <a:gd name="T11" fmla="*/ 27 h 37"/>
                <a:gd name="T12" fmla="*/ 4 w 39"/>
                <a:gd name="T13" fmla="*/ 27 h 37"/>
                <a:gd name="T14" fmla="*/ 5 w 39"/>
                <a:gd name="T15" fmla="*/ 32 h 37"/>
                <a:gd name="T16" fmla="*/ 8 w 39"/>
                <a:gd name="T17" fmla="*/ 21 h 37"/>
                <a:gd name="T18" fmla="*/ 9 w 39"/>
                <a:gd name="T19" fmla="*/ 26 h 37"/>
                <a:gd name="T20" fmla="*/ 9 w 39"/>
                <a:gd name="T21" fmla="*/ 26 h 37"/>
                <a:gd name="T22" fmla="*/ 10 w 39"/>
                <a:gd name="T23" fmla="*/ 24 h 37"/>
                <a:gd name="T24" fmla="*/ 13 w 39"/>
                <a:gd name="T25" fmla="*/ 32 h 37"/>
                <a:gd name="T26" fmla="*/ 13 w 39"/>
                <a:gd name="T27" fmla="*/ 32 h 37"/>
                <a:gd name="T28" fmla="*/ 13 w 39"/>
                <a:gd name="T29" fmla="*/ 32 h 37"/>
                <a:gd name="T30" fmla="*/ 16 w 39"/>
                <a:gd name="T31" fmla="*/ 34 h 37"/>
                <a:gd name="T32" fmla="*/ 17 w 39"/>
                <a:gd name="T33" fmla="*/ 22 h 37"/>
                <a:gd name="T34" fmla="*/ 17 w 39"/>
                <a:gd name="T35" fmla="*/ 25 h 37"/>
                <a:gd name="T36" fmla="*/ 17 w 39"/>
                <a:gd name="T37" fmla="*/ 24 h 37"/>
                <a:gd name="T38" fmla="*/ 18 w 39"/>
                <a:gd name="T39" fmla="*/ 29 h 37"/>
                <a:gd name="T40" fmla="*/ 19 w 39"/>
                <a:gd name="T41" fmla="*/ 19 h 37"/>
                <a:gd name="T42" fmla="*/ 21 w 39"/>
                <a:gd name="T43" fmla="*/ 24 h 37"/>
                <a:gd name="T44" fmla="*/ 21 w 39"/>
                <a:gd name="T45" fmla="*/ 24 h 37"/>
                <a:gd name="T46" fmla="*/ 21 w 39"/>
                <a:gd name="T47" fmla="*/ 26 h 37"/>
                <a:gd name="T48" fmla="*/ 24 w 39"/>
                <a:gd name="T49" fmla="*/ 19 h 37"/>
                <a:gd name="T50" fmla="*/ 25 w 39"/>
                <a:gd name="T51" fmla="*/ 23 h 37"/>
                <a:gd name="T52" fmla="*/ 25 w 39"/>
                <a:gd name="T53" fmla="*/ 23 h 37"/>
                <a:gd name="T54" fmla="*/ 25 w 39"/>
                <a:gd name="T55" fmla="*/ 21 h 37"/>
                <a:gd name="T56" fmla="*/ 29 w 39"/>
                <a:gd name="T57" fmla="*/ 35 h 37"/>
                <a:gd name="T58" fmla="*/ 29 w 39"/>
                <a:gd name="T59" fmla="*/ 33 h 37"/>
                <a:gd name="T60" fmla="*/ 29 w 39"/>
                <a:gd name="T61" fmla="*/ 33 h 37"/>
                <a:gd name="T62" fmla="*/ 31 w 39"/>
                <a:gd name="T63" fmla="*/ 37 h 37"/>
                <a:gd name="T64" fmla="*/ 33 w 39"/>
                <a:gd name="T65" fmla="*/ 28 h 37"/>
                <a:gd name="T66" fmla="*/ 33 w 39"/>
                <a:gd name="T67" fmla="*/ 31 h 37"/>
                <a:gd name="T68" fmla="*/ 33 w 39"/>
                <a:gd name="T69" fmla="*/ 31 h 37"/>
                <a:gd name="T70" fmla="*/ 37 w 39"/>
                <a:gd name="T71" fmla="*/ 3 h 37"/>
                <a:gd name="T72" fmla="*/ 38 w 39"/>
                <a:gd name="T73" fmla="*/ 5 h 37"/>
                <a:gd name="T74" fmla="*/ 38 w 39"/>
                <a:gd name="T75" fmla="*/ 6 h 37"/>
                <a:gd name="T76" fmla="*/ 38 w 39"/>
                <a:gd name="T77" fmla="*/ 7 h 37"/>
                <a:gd name="T78" fmla="*/ 39 w 39"/>
                <a:gd name="T79" fmla="*/ 0 h 37"/>
                <a:gd name="T80" fmla="*/ 39 w 39"/>
                <a:gd name="T81" fmla="*/ 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 h="37">
                  <a:moveTo>
                    <a:pt x="0" y="27"/>
                  </a:moveTo>
                  <a:lnTo>
                    <a:pt x="0" y="26"/>
                  </a:lnTo>
                  <a:lnTo>
                    <a:pt x="0" y="25"/>
                  </a:lnTo>
                  <a:lnTo>
                    <a:pt x="2" y="22"/>
                  </a:lnTo>
                  <a:lnTo>
                    <a:pt x="4" y="33"/>
                  </a:lnTo>
                  <a:lnTo>
                    <a:pt x="4" y="27"/>
                  </a:lnTo>
                  <a:lnTo>
                    <a:pt x="4" y="27"/>
                  </a:lnTo>
                  <a:lnTo>
                    <a:pt x="5" y="32"/>
                  </a:lnTo>
                  <a:lnTo>
                    <a:pt x="8" y="21"/>
                  </a:lnTo>
                  <a:lnTo>
                    <a:pt x="9" y="26"/>
                  </a:lnTo>
                  <a:lnTo>
                    <a:pt x="9" y="26"/>
                  </a:lnTo>
                  <a:lnTo>
                    <a:pt x="10" y="24"/>
                  </a:lnTo>
                  <a:lnTo>
                    <a:pt x="13" y="32"/>
                  </a:lnTo>
                  <a:lnTo>
                    <a:pt x="13" y="32"/>
                  </a:lnTo>
                  <a:lnTo>
                    <a:pt x="13" y="32"/>
                  </a:lnTo>
                  <a:lnTo>
                    <a:pt x="16" y="34"/>
                  </a:lnTo>
                  <a:lnTo>
                    <a:pt x="17" y="22"/>
                  </a:lnTo>
                  <a:lnTo>
                    <a:pt x="17" y="25"/>
                  </a:lnTo>
                  <a:lnTo>
                    <a:pt x="17" y="24"/>
                  </a:lnTo>
                  <a:lnTo>
                    <a:pt x="18" y="29"/>
                  </a:lnTo>
                  <a:lnTo>
                    <a:pt x="19" y="19"/>
                  </a:lnTo>
                  <a:lnTo>
                    <a:pt x="21" y="24"/>
                  </a:lnTo>
                  <a:lnTo>
                    <a:pt x="21" y="24"/>
                  </a:lnTo>
                  <a:lnTo>
                    <a:pt x="21" y="26"/>
                  </a:lnTo>
                  <a:lnTo>
                    <a:pt x="24" y="19"/>
                  </a:lnTo>
                  <a:lnTo>
                    <a:pt x="25" y="23"/>
                  </a:lnTo>
                  <a:lnTo>
                    <a:pt x="25" y="23"/>
                  </a:lnTo>
                  <a:lnTo>
                    <a:pt x="25" y="21"/>
                  </a:lnTo>
                  <a:lnTo>
                    <a:pt x="29" y="35"/>
                  </a:lnTo>
                  <a:lnTo>
                    <a:pt x="29" y="33"/>
                  </a:lnTo>
                  <a:lnTo>
                    <a:pt x="29" y="33"/>
                  </a:lnTo>
                  <a:lnTo>
                    <a:pt x="31" y="37"/>
                  </a:lnTo>
                  <a:lnTo>
                    <a:pt x="33" y="28"/>
                  </a:lnTo>
                  <a:lnTo>
                    <a:pt x="33" y="31"/>
                  </a:lnTo>
                  <a:lnTo>
                    <a:pt x="33" y="31"/>
                  </a:lnTo>
                  <a:lnTo>
                    <a:pt x="37" y="3"/>
                  </a:lnTo>
                  <a:lnTo>
                    <a:pt x="38" y="5"/>
                  </a:lnTo>
                  <a:lnTo>
                    <a:pt x="38" y="6"/>
                  </a:lnTo>
                  <a:lnTo>
                    <a:pt x="38" y="7"/>
                  </a:lnTo>
                  <a:lnTo>
                    <a:pt x="39" y="0"/>
                  </a:lnTo>
                  <a:lnTo>
                    <a:pt x="39" y="3"/>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3" name="Freeform 60"/>
            <p:cNvSpPr>
              <a:spLocks/>
            </p:cNvSpPr>
            <p:nvPr/>
          </p:nvSpPr>
          <p:spPr bwMode="auto">
            <a:xfrm>
              <a:off x="1749425" y="3540125"/>
              <a:ext cx="169863" cy="341313"/>
            </a:xfrm>
            <a:custGeom>
              <a:avLst/>
              <a:gdLst>
                <a:gd name="T0" fmla="*/ 0 w 107"/>
                <a:gd name="T1" fmla="*/ 212 h 215"/>
                <a:gd name="T2" fmla="*/ 0 w 107"/>
                <a:gd name="T3" fmla="*/ 215 h 215"/>
                <a:gd name="T4" fmla="*/ 5 w 107"/>
                <a:gd name="T5" fmla="*/ 186 h 215"/>
                <a:gd name="T6" fmla="*/ 7 w 107"/>
                <a:gd name="T7" fmla="*/ 188 h 215"/>
                <a:gd name="T8" fmla="*/ 7 w 107"/>
                <a:gd name="T9" fmla="*/ 187 h 215"/>
                <a:gd name="T10" fmla="*/ 7 w 107"/>
                <a:gd name="T11" fmla="*/ 189 h 215"/>
                <a:gd name="T12" fmla="*/ 15 w 107"/>
                <a:gd name="T13" fmla="*/ 159 h 215"/>
                <a:gd name="T14" fmla="*/ 15 w 107"/>
                <a:gd name="T15" fmla="*/ 159 h 215"/>
                <a:gd name="T16" fmla="*/ 16 w 107"/>
                <a:gd name="T17" fmla="*/ 160 h 215"/>
                <a:gd name="T18" fmla="*/ 16 w 107"/>
                <a:gd name="T19" fmla="*/ 161 h 215"/>
                <a:gd name="T20" fmla="*/ 18 w 107"/>
                <a:gd name="T21" fmla="*/ 150 h 215"/>
                <a:gd name="T22" fmla="*/ 24 w 107"/>
                <a:gd name="T23" fmla="*/ 155 h 215"/>
                <a:gd name="T24" fmla="*/ 24 w 107"/>
                <a:gd name="T25" fmla="*/ 155 h 215"/>
                <a:gd name="T26" fmla="*/ 24 w 107"/>
                <a:gd name="T27" fmla="*/ 155 h 215"/>
                <a:gd name="T28" fmla="*/ 32 w 107"/>
                <a:gd name="T29" fmla="*/ 138 h 215"/>
                <a:gd name="T30" fmla="*/ 32 w 107"/>
                <a:gd name="T31" fmla="*/ 140 h 215"/>
                <a:gd name="T32" fmla="*/ 32 w 107"/>
                <a:gd name="T33" fmla="*/ 140 h 215"/>
                <a:gd name="T34" fmla="*/ 40 w 107"/>
                <a:gd name="T35" fmla="*/ 109 h 215"/>
                <a:gd name="T36" fmla="*/ 40 w 107"/>
                <a:gd name="T37" fmla="*/ 108 h 215"/>
                <a:gd name="T38" fmla="*/ 44 w 107"/>
                <a:gd name="T39" fmla="*/ 102 h 215"/>
                <a:gd name="T40" fmla="*/ 46 w 107"/>
                <a:gd name="T41" fmla="*/ 110 h 215"/>
                <a:gd name="T42" fmla="*/ 49 w 107"/>
                <a:gd name="T43" fmla="*/ 103 h 215"/>
                <a:gd name="T44" fmla="*/ 49 w 107"/>
                <a:gd name="T45" fmla="*/ 103 h 215"/>
                <a:gd name="T46" fmla="*/ 49 w 107"/>
                <a:gd name="T47" fmla="*/ 107 h 215"/>
                <a:gd name="T48" fmla="*/ 53 w 107"/>
                <a:gd name="T49" fmla="*/ 90 h 215"/>
                <a:gd name="T50" fmla="*/ 57 w 107"/>
                <a:gd name="T51" fmla="*/ 90 h 215"/>
                <a:gd name="T52" fmla="*/ 57 w 107"/>
                <a:gd name="T53" fmla="*/ 91 h 215"/>
                <a:gd name="T54" fmla="*/ 59 w 107"/>
                <a:gd name="T55" fmla="*/ 92 h 215"/>
                <a:gd name="T56" fmla="*/ 63 w 107"/>
                <a:gd name="T57" fmla="*/ 69 h 215"/>
                <a:gd name="T58" fmla="*/ 65 w 107"/>
                <a:gd name="T59" fmla="*/ 78 h 215"/>
                <a:gd name="T60" fmla="*/ 65 w 107"/>
                <a:gd name="T61" fmla="*/ 78 h 215"/>
                <a:gd name="T62" fmla="*/ 65 w 107"/>
                <a:gd name="T63" fmla="*/ 78 h 215"/>
                <a:gd name="T64" fmla="*/ 73 w 107"/>
                <a:gd name="T65" fmla="*/ 58 h 215"/>
                <a:gd name="T66" fmla="*/ 74 w 107"/>
                <a:gd name="T67" fmla="*/ 60 h 215"/>
                <a:gd name="T68" fmla="*/ 74 w 107"/>
                <a:gd name="T69" fmla="*/ 60 h 215"/>
                <a:gd name="T70" fmla="*/ 74 w 107"/>
                <a:gd name="T71" fmla="*/ 62 h 215"/>
                <a:gd name="T72" fmla="*/ 81 w 107"/>
                <a:gd name="T73" fmla="*/ 37 h 215"/>
                <a:gd name="T74" fmla="*/ 82 w 107"/>
                <a:gd name="T75" fmla="*/ 38 h 215"/>
                <a:gd name="T76" fmla="*/ 82 w 107"/>
                <a:gd name="T77" fmla="*/ 37 h 215"/>
                <a:gd name="T78" fmla="*/ 83 w 107"/>
                <a:gd name="T79" fmla="*/ 42 h 215"/>
                <a:gd name="T80" fmla="*/ 89 w 107"/>
                <a:gd name="T81" fmla="*/ 21 h 215"/>
                <a:gd name="T82" fmla="*/ 90 w 107"/>
                <a:gd name="T83" fmla="*/ 26 h 215"/>
                <a:gd name="T84" fmla="*/ 90 w 107"/>
                <a:gd name="T85" fmla="*/ 25 h 215"/>
                <a:gd name="T86" fmla="*/ 93 w 107"/>
                <a:gd name="T87" fmla="*/ 29 h 215"/>
                <a:gd name="T88" fmla="*/ 95 w 107"/>
                <a:gd name="T89" fmla="*/ 18 h 215"/>
                <a:gd name="T90" fmla="*/ 99 w 107"/>
                <a:gd name="T91" fmla="*/ 26 h 215"/>
                <a:gd name="T92" fmla="*/ 99 w 107"/>
                <a:gd name="T93" fmla="*/ 26 h 215"/>
                <a:gd name="T94" fmla="*/ 99 w 107"/>
                <a:gd name="T95" fmla="*/ 28 h 215"/>
                <a:gd name="T96" fmla="*/ 106 w 107"/>
                <a:gd name="T97" fmla="*/ 0 h 215"/>
                <a:gd name="T98" fmla="*/ 107 w 107"/>
                <a:gd name="T99" fmla="*/ 6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7" h="215">
                  <a:moveTo>
                    <a:pt x="0" y="212"/>
                  </a:moveTo>
                  <a:lnTo>
                    <a:pt x="0" y="215"/>
                  </a:lnTo>
                  <a:lnTo>
                    <a:pt x="5" y="186"/>
                  </a:lnTo>
                  <a:lnTo>
                    <a:pt x="7" y="188"/>
                  </a:lnTo>
                  <a:lnTo>
                    <a:pt x="7" y="187"/>
                  </a:lnTo>
                  <a:lnTo>
                    <a:pt x="7" y="189"/>
                  </a:lnTo>
                  <a:lnTo>
                    <a:pt x="15" y="159"/>
                  </a:lnTo>
                  <a:lnTo>
                    <a:pt x="15" y="159"/>
                  </a:lnTo>
                  <a:lnTo>
                    <a:pt x="16" y="160"/>
                  </a:lnTo>
                  <a:lnTo>
                    <a:pt x="16" y="161"/>
                  </a:lnTo>
                  <a:lnTo>
                    <a:pt x="18" y="150"/>
                  </a:lnTo>
                  <a:lnTo>
                    <a:pt x="24" y="155"/>
                  </a:lnTo>
                  <a:lnTo>
                    <a:pt x="24" y="155"/>
                  </a:lnTo>
                  <a:lnTo>
                    <a:pt x="24" y="155"/>
                  </a:lnTo>
                  <a:lnTo>
                    <a:pt x="32" y="138"/>
                  </a:lnTo>
                  <a:lnTo>
                    <a:pt x="32" y="140"/>
                  </a:lnTo>
                  <a:lnTo>
                    <a:pt x="32" y="140"/>
                  </a:lnTo>
                  <a:lnTo>
                    <a:pt x="40" y="109"/>
                  </a:lnTo>
                  <a:lnTo>
                    <a:pt x="40" y="108"/>
                  </a:lnTo>
                  <a:lnTo>
                    <a:pt x="44" y="102"/>
                  </a:lnTo>
                  <a:lnTo>
                    <a:pt x="46" y="110"/>
                  </a:lnTo>
                  <a:lnTo>
                    <a:pt x="49" y="103"/>
                  </a:lnTo>
                  <a:lnTo>
                    <a:pt x="49" y="103"/>
                  </a:lnTo>
                  <a:lnTo>
                    <a:pt x="49" y="107"/>
                  </a:lnTo>
                  <a:lnTo>
                    <a:pt x="53" y="90"/>
                  </a:lnTo>
                  <a:lnTo>
                    <a:pt x="57" y="90"/>
                  </a:lnTo>
                  <a:lnTo>
                    <a:pt x="57" y="91"/>
                  </a:lnTo>
                  <a:lnTo>
                    <a:pt x="59" y="92"/>
                  </a:lnTo>
                  <a:lnTo>
                    <a:pt x="63" y="69"/>
                  </a:lnTo>
                  <a:lnTo>
                    <a:pt x="65" y="78"/>
                  </a:lnTo>
                  <a:lnTo>
                    <a:pt x="65" y="78"/>
                  </a:lnTo>
                  <a:lnTo>
                    <a:pt x="65" y="78"/>
                  </a:lnTo>
                  <a:lnTo>
                    <a:pt x="73" y="58"/>
                  </a:lnTo>
                  <a:lnTo>
                    <a:pt x="74" y="60"/>
                  </a:lnTo>
                  <a:lnTo>
                    <a:pt x="74" y="60"/>
                  </a:lnTo>
                  <a:lnTo>
                    <a:pt x="74" y="62"/>
                  </a:lnTo>
                  <a:lnTo>
                    <a:pt x="81" y="37"/>
                  </a:lnTo>
                  <a:lnTo>
                    <a:pt x="82" y="38"/>
                  </a:lnTo>
                  <a:lnTo>
                    <a:pt x="82" y="37"/>
                  </a:lnTo>
                  <a:lnTo>
                    <a:pt x="83" y="42"/>
                  </a:lnTo>
                  <a:lnTo>
                    <a:pt x="89" y="21"/>
                  </a:lnTo>
                  <a:lnTo>
                    <a:pt x="90" y="26"/>
                  </a:lnTo>
                  <a:lnTo>
                    <a:pt x="90" y="25"/>
                  </a:lnTo>
                  <a:lnTo>
                    <a:pt x="93" y="29"/>
                  </a:lnTo>
                  <a:lnTo>
                    <a:pt x="95" y="18"/>
                  </a:lnTo>
                  <a:lnTo>
                    <a:pt x="99" y="26"/>
                  </a:lnTo>
                  <a:lnTo>
                    <a:pt x="99" y="26"/>
                  </a:lnTo>
                  <a:lnTo>
                    <a:pt x="99" y="28"/>
                  </a:lnTo>
                  <a:lnTo>
                    <a:pt x="106" y="0"/>
                  </a:lnTo>
                  <a:lnTo>
                    <a:pt x="107" y="6"/>
                  </a:lnTo>
                </a:path>
              </a:pathLst>
            </a:custGeom>
            <a:noFill/>
            <a:ln w="52388"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4" name="Freeform 61"/>
            <p:cNvSpPr>
              <a:spLocks/>
            </p:cNvSpPr>
            <p:nvPr/>
          </p:nvSpPr>
          <p:spPr bwMode="auto">
            <a:xfrm>
              <a:off x="1919288" y="3173413"/>
              <a:ext cx="171450" cy="400050"/>
            </a:xfrm>
            <a:custGeom>
              <a:avLst/>
              <a:gdLst>
                <a:gd name="T0" fmla="*/ 0 w 108"/>
                <a:gd name="T1" fmla="*/ 237 h 252"/>
                <a:gd name="T2" fmla="*/ 0 w 108"/>
                <a:gd name="T3" fmla="*/ 238 h 252"/>
                <a:gd name="T4" fmla="*/ 4 w 108"/>
                <a:gd name="T5" fmla="*/ 216 h 252"/>
                <a:gd name="T6" fmla="*/ 8 w 108"/>
                <a:gd name="T7" fmla="*/ 231 h 252"/>
                <a:gd name="T8" fmla="*/ 8 w 108"/>
                <a:gd name="T9" fmla="*/ 231 h 252"/>
                <a:gd name="T10" fmla="*/ 9 w 108"/>
                <a:gd name="T11" fmla="*/ 234 h 252"/>
                <a:gd name="T12" fmla="*/ 16 w 108"/>
                <a:gd name="T13" fmla="*/ 205 h 252"/>
                <a:gd name="T14" fmla="*/ 16 w 108"/>
                <a:gd name="T15" fmla="*/ 205 h 252"/>
                <a:gd name="T16" fmla="*/ 16 w 108"/>
                <a:gd name="T17" fmla="*/ 205 h 252"/>
                <a:gd name="T18" fmla="*/ 20 w 108"/>
                <a:gd name="T19" fmla="*/ 195 h 252"/>
                <a:gd name="T20" fmla="*/ 24 w 108"/>
                <a:gd name="T21" fmla="*/ 221 h 252"/>
                <a:gd name="T22" fmla="*/ 25 w 108"/>
                <a:gd name="T23" fmla="*/ 218 h 252"/>
                <a:gd name="T24" fmla="*/ 25 w 108"/>
                <a:gd name="T25" fmla="*/ 217 h 252"/>
                <a:gd name="T26" fmla="*/ 25 w 108"/>
                <a:gd name="T27" fmla="*/ 214 h 252"/>
                <a:gd name="T28" fmla="*/ 31 w 108"/>
                <a:gd name="T29" fmla="*/ 252 h 252"/>
                <a:gd name="T30" fmla="*/ 33 w 108"/>
                <a:gd name="T31" fmla="*/ 239 h 252"/>
                <a:gd name="T32" fmla="*/ 33 w 108"/>
                <a:gd name="T33" fmla="*/ 238 h 252"/>
                <a:gd name="T34" fmla="*/ 41 w 108"/>
                <a:gd name="T35" fmla="*/ 219 h 252"/>
                <a:gd name="T36" fmla="*/ 41 w 108"/>
                <a:gd name="T37" fmla="*/ 221 h 252"/>
                <a:gd name="T38" fmla="*/ 41 w 108"/>
                <a:gd name="T39" fmla="*/ 221 h 252"/>
                <a:gd name="T40" fmla="*/ 49 w 108"/>
                <a:gd name="T41" fmla="*/ 152 h 252"/>
                <a:gd name="T42" fmla="*/ 50 w 108"/>
                <a:gd name="T43" fmla="*/ 152 h 252"/>
                <a:gd name="T44" fmla="*/ 50 w 108"/>
                <a:gd name="T45" fmla="*/ 152 h 252"/>
                <a:gd name="T46" fmla="*/ 50 w 108"/>
                <a:gd name="T47" fmla="*/ 154 h 252"/>
                <a:gd name="T48" fmla="*/ 57 w 108"/>
                <a:gd name="T49" fmla="*/ 122 h 252"/>
                <a:gd name="T50" fmla="*/ 58 w 108"/>
                <a:gd name="T51" fmla="*/ 122 h 252"/>
                <a:gd name="T52" fmla="*/ 58 w 108"/>
                <a:gd name="T53" fmla="*/ 122 h 252"/>
                <a:gd name="T54" fmla="*/ 59 w 108"/>
                <a:gd name="T55" fmla="*/ 124 h 252"/>
                <a:gd name="T56" fmla="*/ 65 w 108"/>
                <a:gd name="T57" fmla="*/ 82 h 252"/>
                <a:gd name="T58" fmla="*/ 66 w 108"/>
                <a:gd name="T59" fmla="*/ 83 h 252"/>
                <a:gd name="T60" fmla="*/ 66 w 108"/>
                <a:gd name="T61" fmla="*/ 83 h 252"/>
                <a:gd name="T62" fmla="*/ 68 w 108"/>
                <a:gd name="T63" fmla="*/ 78 h 252"/>
                <a:gd name="T64" fmla="*/ 70 w 108"/>
                <a:gd name="T65" fmla="*/ 90 h 252"/>
                <a:gd name="T66" fmla="*/ 75 w 108"/>
                <a:gd name="T67" fmla="*/ 82 h 252"/>
                <a:gd name="T68" fmla="*/ 75 w 108"/>
                <a:gd name="T69" fmla="*/ 83 h 252"/>
                <a:gd name="T70" fmla="*/ 75 w 108"/>
                <a:gd name="T71" fmla="*/ 85 h 252"/>
                <a:gd name="T72" fmla="*/ 82 w 108"/>
                <a:gd name="T73" fmla="*/ 53 h 252"/>
                <a:gd name="T74" fmla="*/ 83 w 108"/>
                <a:gd name="T75" fmla="*/ 57 h 252"/>
                <a:gd name="T76" fmla="*/ 83 w 108"/>
                <a:gd name="T77" fmla="*/ 57 h 252"/>
                <a:gd name="T78" fmla="*/ 84 w 108"/>
                <a:gd name="T79" fmla="*/ 63 h 252"/>
                <a:gd name="T80" fmla="*/ 91 w 108"/>
                <a:gd name="T81" fmla="*/ 44 h 252"/>
                <a:gd name="T82" fmla="*/ 91 w 108"/>
                <a:gd name="T83" fmla="*/ 50 h 252"/>
                <a:gd name="T84" fmla="*/ 91 w 108"/>
                <a:gd name="T85" fmla="*/ 50 h 252"/>
                <a:gd name="T86" fmla="*/ 92 w 108"/>
                <a:gd name="T87" fmla="*/ 56 h 252"/>
                <a:gd name="T88" fmla="*/ 99 w 108"/>
                <a:gd name="T89" fmla="*/ 20 h 252"/>
                <a:gd name="T90" fmla="*/ 99 w 108"/>
                <a:gd name="T91" fmla="*/ 22 h 252"/>
                <a:gd name="T92" fmla="*/ 99 w 108"/>
                <a:gd name="T93" fmla="*/ 22 h 252"/>
                <a:gd name="T94" fmla="*/ 99 w 108"/>
                <a:gd name="T95" fmla="*/ 22 h 252"/>
                <a:gd name="T96" fmla="*/ 106 w 108"/>
                <a:gd name="T97" fmla="*/ 0 h 252"/>
                <a:gd name="T98" fmla="*/ 108 w 108"/>
                <a:gd name="T99" fmla="*/ 4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 h="252">
                  <a:moveTo>
                    <a:pt x="0" y="237"/>
                  </a:moveTo>
                  <a:lnTo>
                    <a:pt x="0" y="238"/>
                  </a:lnTo>
                  <a:lnTo>
                    <a:pt x="4" y="216"/>
                  </a:lnTo>
                  <a:lnTo>
                    <a:pt x="8" y="231"/>
                  </a:lnTo>
                  <a:lnTo>
                    <a:pt x="8" y="231"/>
                  </a:lnTo>
                  <a:lnTo>
                    <a:pt x="9" y="234"/>
                  </a:lnTo>
                  <a:lnTo>
                    <a:pt x="16" y="205"/>
                  </a:lnTo>
                  <a:lnTo>
                    <a:pt x="16" y="205"/>
                  </a:lnTo>
                  <a:lnTo>
                    <a:pt x="16" y="205"/>
                  </a:lnTo>
                  <a:lnTo>
                    <a:pt x="20" y="195"/>
                  </a:lnTo>
                  <a:lnTo>
                    <a:pt x="24" y="221"/>
                  </a:lnTo>
                  <a:lnTo>
                    <a:pt x="25" y="218"/>
                  </a:lnTo>
                  <a:lnTo>
                    <a:pt x="25" y="217"/>
                  </a:lnTo>
                  <a:lnTo>
                    <a:pt x="25" y="214"/>
                  </a:lnTo>
                  <a:lnTo>
                    <a:pt x="31" y="252"/>
                  </a:lnTo>
                  <a:lnTo>
                    <a:pt x="33" y="239"/>
                  </a:lnTo>
                  <a:lnTo>
                    <a:pt x="33" y="238"/>
                  </a:lnTo>
                  <a:lnTo>
                    <a:pt x="41" y="219"/>
                  </a:lnTo>
                  <a:lnTo>
                    <a:pt x="41" y="221"/>
                  </a:lnTo>
                  <a:lnTo>
                    <a:pt x="41" y="221"/>
                  </a:lnTo>
                  <a:lnTo>
                    <a:pt x="49" y="152"/>
                  </a:lnTo>
                  <a:lnTo>
                    <a:pt x="50" y="152"/>
                  </a:lnTo>
                  <a:lnTo>
                    <a:pt x="50" y="152"/>
                  </a:lnTo>
                  <a:lnTo>
                    <a:pt x="50" y="154"/>
                  </a:lnTo>
                  <a:lnTo>
                    <a:pt x="57" y="122"/>
                  </a:lnTo>
                  <a:lnTo>
                    <a:pt x="58" y="122"/>
                  </a:lnTo>
                  <a:lnTo>
                    <a:pt x="58" y="122"/>
                  </a:lnTo>
                  <a:lnTo>
                    <a:pt x="59" y="124"/>
                  </a:lnTo>
                  <a:lnTo>
                    <a:pt x="65" y="82"/>
                  </a:lnTo>
                  <a:lnTo>
                    <a:pt x="66" y="83"/>
                  </a:lnTo>
                  <a:lnTo>
                    <a:pt x="66" y="83"/>
                  </a:lnTo>
                  <a:lnTo>
                    <a:pt x="68" y="78"/>
                  </a:lnTo>
                  <a:lnTo>
                    <a:pt x="70" y="90"/>
                  </a:lnTo>
                  <a:lnTo>
                    <a:pt x="75" y="82"/>
                  </a:lnTo>
                  <a:lnTo>
                    <a:pt x="75" y="83"/>
                  </a:lnTo>
                  <a:lnTo>
                    <a:pt x="75" y="85"/>
                  </a:lnTo>
                  <a:lnTo>
                    <a:pt x="82" y="53"/>
                  </a:lnTo>
                  <a:lnTo>
                    <a:pt x="83" y="57"/>
                  </a:lnTo>
                  <a:lnTo>
                    <a:pt x="83" y="57"/>
                  </a:lnTo>
                  <a:lnTo>
                    <a:pt x="84" y="63"/>
                  </a:lnTo>
                  <a:lnTo>
                    <a:pt x="91" y="44"/>
                  </a:lnTo>
                  <a:lnTo>
                    <a:pt x="91" y="50"/>
                  </a:lnTo>
                  <a:lnTo>
                    <a:pt x="91" y="50"/>
                  </a:lnTo>
                  <a:lnTo>
                    <a:pt x="92" y="56"/>
                  </a:lnTo>
                  <a:lnTo>
                    <a:pt x="99" y="20"/>
                  </a:lnTo>
                  <a:lnTo>
                    <a:pt x="99" y="22"/>
                  </a:lnTo>
                  <a:lnTo>
                    <a:pt x="99" y="22"/>
                  </a:lnTo>
                  <a:lnTo>
                    <a:pt x="99" y="22"/>
                  </a:lnTo>
                  <a:lnTo>
                    <a:pt x="106" y="0"/>
                  </a:lnTo>
                  <a:lnTo>
                    <a:pt x="108" y="4"/>
                  </a:lnTo>
                </a:path>
              </a:pathLst>
            </a:custGeom>
            <a:noFill/>
            <a:ln w="52388"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5" name="Freeform 62"/>
            <p:cNvSpPr>
              <a:spLocks/>
            </p:cNvSpPr>
            <p:nvPr/>
          </p:nvSpPr>
          <p:spPr bwMode="auto">
            <a:xfrm>
              <a:off x="2090738" y="2843213"/>
              <a:ext cx="165100" cy="336550"/>
            </a:xfrm>
            <a:custGeom>
              <a:avLst/>
              <a:gdLst>
                <a:gd name="T0" fmla="*/ 0 w 104"/>
                <a:gd name="T1" fmla="*/ 212 h 212"/>
                <a:gd name="T2" fmla="*/ 0 w 104"/>
                <a:gd name="T3" fmla="*/ 212 h 212"/>
                <a:gd name="T4" fmla="*/ 8 w 104"/>
                <a:gd name="T5" fmla="*/ 184 h 212"/>
                <a:gd name="T6" fmla="*/ 8 w 104"/>
                <a:gd name="T7" fmla="*/ 189 h 212"/>
                <a:gd name="T8" fmla="*/ 8 w 104"/>
                <a:gd name="T9" fmla="*/ 189 h 212"/>
                <a:gd name="T10" fmla="*/ 9 w 104"/>
                <a:gd name="T11" fmla="*/ 190 h 212"/>
                <a:gd name="T12" fmla="*/ 14 w 104"/>
                <a:gd name="T13" fmla="*/ 170 h 212"/>
                <a:gd name="T14" fmla="*/ 16 w 104"/>
                <a:gd name="T15" fmla="*/ 173 h 212"/>
                <a:gd name="T16" fmla="*/ 16 w 104"/>
                <a:gd name="T17" fmla="*/ 173 h 212"/>
                <a:gd name="T18" fmla="*/ 18 w 104"/>
                <a:gd name="T19" fmla="*/ 176 h 212"/>
                <a:gd name="T20" fmla="*/ 24 w 104"/>
                <a:gd name="T21" fmla="*/ 148 h 212"/>
                <a:gd name="T22" fmla="*/ 25 w 104"/>
                <a:gd name="T23" fmla="*/ 151 h 212"/>
                <a:gd name="T24" fmla="*/ 25 w 104"/>
                <a:gd name="T25" fmla="*/ 151 h 212"/>
                <a:gd name="T26" fmla="*/ 25 w 104"/>
                <a:gd name="T27" fmla="*/ 152 h 212"/>
                <a:gd name="T28" fmla="*/ 33 w 104"/>
                <a:gd name="T29" fmla="*/ 124 h 212"/>
                <a:gd name="T30" fmla="*/ 33 w 104"/>
                <a:gd name="T31" fmla="*/ 126 h 212"/>
                <a:gd name="T32" fmla="*/ 33 w 104"/>
                <a:gd name="T33" fmla="*/ 127 h 212"/>
                <a:gd name="T34" fmla="*/ 33 w 104"/>
                <a:gd name="T35" fmla="*/ 128 h 212"/>
                <a:gd name="T36" fmla="*/ 40 w 104"/>
                <a:gd name="T37" fmla="*/ 104 h 212"/>
                <a:gd name="T38" fmla="*/ 41 w 104"/>
                <a:gd name="T39" fmla="*/ 107 h 212"/>
                <a:gd name="T40" fmla="*/ 41 w 104"/>
                <a:gd name="T41" fmla="*/ 107 h 212"/>
                <a:gd name="T42" fmla="*/ 41 w 104"/>
                <a:gd name="T43" fmla="*/ 108 h 212"/>
                <a:gd name="T44" fmla="*/ 48 w 104"/>
                <a:gd name="T45" fmla="*/ 97 h 212"/>
                <a:gd name="T46" fmla="*/ 50 w 104"/>
                <a:gd name="T47" fmla="*/ 100 h 212"/>
                <a:gd name="T48" fmla="*/ 50 w 104"/>
                <a:gd name="T49" fmla="*/ 101 h 212"/>
                <a:gd name="T50" fmla="*/ 51 w 104"/>
                <a:gd name="T51" fmla="*/ 105 h 212"/>
                <a:gd name="T52" fmla="*/ 57 w 104"/>
                <a:gd name="T53" fmla="*/ 83 h 212"/>
                <a:gd name="T54" fmla="*/ 58 w 104"/>
                <a:gd name="T55" fmla="*/ 84 h 212"/>
                <a:gd name="T56" fmla="*/ 58 w 104"/>
                <a:gd name="T57" fmla="*/ 85 h 212"/>
                <a:gd name="T58" fmla="*/ 59 w 104"/>
                <a:gd name="T59" fmla="*/ 90 h 212"/>
                <a:gd name="T60" fmla="*/ 63 w 104"/>
                <a:gd name="T61" fmla="*/ 75 h 212"/>
                <a:gd name="T62" fmla="*/ 66 w 104"/>
                <a:gd name="T63" fmla="*/ 78 h 212"/>
                <a:gd name="T64" fmla="*/ 66 w 104"/>
                <a:gd name="T65" fmla="*/ 78 h 212"/>
                <a:gd name="T66" fmla="*/ 68 w 104"/>
                <a:gd name="T67" fmla="*/ 82 h 212"/>
                <a:gd name="T68" fmla="*/ 74 w 104"/>
                <a:gd name="T69" fmla="*/ 57 h 212"/>
                <a:gd name="T70" fmla="*/ 74 w 104"/>
                <a:gd name="T71" fmla="*/ 59 h 212"/>
                <a:gd name="T72" fmla="*/ 74 w 104"/>
                <a:gd name="T73" fmla="*/ 58 h 212"/>
                <a:gd name="T74" fmla="*/ 75 w 104"/>
                <a:gd name="T75" fmla="*/ 59 h 212"/>
                <a:gd name="T76" fmla="*/ 83 w 104"/>
                <a:gd name="T77" fmla="*/ 33 h 212"/>
                <a:gd name="T78" fmla="*/ 83 w 104"/>
                <a:gd name="T79" fmla="*/ 34 h 212"/>
                <a:gd name="T80" fmla="*/ 83 w 104"/>
                <a:gd name="T81" fmla="*/ 34 h 212"/>
                <a:gd name="T82" fmla="*/ 84 w 104"/>
                <a:gd name="T83" fmla="*/ 35 h 212"/>
                <a:gd name="T84" fmla="*/ 90 w 104"/>
                <a:gd name="T85" fmla="*/ 5 h 212"/>
                <a:gd name="T86" fmla="*/ 91 w 104"/>
                <a:gd name="T87" fmla="*/ 7 h 212"/>
                <a:gd name="T88" fmla="*/ 91 w 104"/>
                <a:gd name="T89" fmla="*/ 8 h 212"/>
                <a:gd name="T90" fmla="*/ 94 w 104"/>
                <a:gd name="T91" fmla="*/ 0 h 212"/>
                <a:gd name="T92" fmla="*/ 99 w 104"/>
                <a:gd name="T93" fmla="*/ 19 h 212"/>
                <a:gd name="T94" fmla="*/ 99 w 104"/>
                <a:gd name="T95" fmla="*/ 18 h 212"/>
                <a:gd name="T96" fmla="*/ 100 w 104"/>
                <a:gd name="T97" fmla="*/ 14 h 212"/>
                <a:gd name="T98" fmla="*/ 104 w 104"/>
                <a:gd name="T99" fmla="*/ 2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212">
                  <a:moveTo>
                    <a:pt x="0" y="212"/>
                  </a:moveTo>
                  <a:lnTo>
                    <a:pt x="0" y="212"/>
                  </a:lnTo>
                  <a:lnTo>
                    <a:pt x="8" y="184"/>
                  </a:lnTo>
                  <a:lnTo>
                    <a:pt x="8" y="189"/>
                  </a:lnTo>
                  <a:lnTo>
                    <a:pt x="8" y="189"/>
                  </a:lnTo>
                  <a:lnTo>
                    <a:pt x="9" y="190"/>
                  </a:lnTo>
                  <a:lnTo>
                    <a:pt x="14" y="170"/>
                  </a:lnTo>
                  <a:lnTo>
                    <a:pt x="16" y="173"/>
                  </a:lnTo>
                  <a:lnTo>
                    <a:pt x="16" y="173"/>
                  </a:lnTo>
                  <a:lnTo>
                    <a:pt x="18" y="176"/>
                  </a:lnTo>
                  <a:lnTo>
                    <a:pt x="24" y="148"/>
                  </a:lnTo>
                  <a:lnTo>
                    <a:pt x="25" y="151"/>
                  </a:lnTo>
                  <a:lnTo>
                    <a:pt x="25" y="151"/>
                  </a:lnTo>
                  <a:lnTo>
                    <a:pt x="25" y="152"/>
                  </a:lnTo>
                  <a:lnTo>
                    <a:pt x="33" y="124"/>
                  </a:lnTo>
                  <a:lnTo>
                    <a:pt x="33" y="126"/>
                  </a:lnTo>
                  <a:lnTo>
                    <a:pt x="33" y="127"/>
                  </a:lnTo>
                  <a:lnTo>
                    <a:pt x="33" y="128"/>
                  </a:lnTo>
                  <a:lnTo>
                    <a:pt x="40" y="104"/>
                  </a:lnTo>
                  <a:lnTo>
                    <a:pt x="41" y="107"/>
                  </a:lnTo>
                  <a:lnTo>
                    <a:pt x="41" y="107"/>
                  </a:lnTo>
                  <a:lnTo>
                    <a:pt x="41" y="108"/>
                  </a:lnTo>
                  <a:lnTo>
                    <a:pt x="48" y="97"/>
                  </a:lnTo>
                  <a:lnTo>
                    <a:pt x="50" y="100"/>
                  </a:lnTo>
                  <a:lnTo>
                    <a:pt x="50" y="101"/>
                  </a:lnTo>
                  <a:lnTo>
                    <a:pt x="51" y="105"/>
                  </a:lnTo>
                  <a:lnTo>
                    <a:pt x="57" y="83"/>
                  </a:lnTo>
                  <a:lnTo>
                    <a:pt x="58" y="84"/>
                  </a:lnTo>
                  <a:lnTo>
                    <a:pt x="58" y="85"/>
                  </a:lnTo>
                  <a:lnTo>
                    <a:pt x="59" y="90"/>
                  </a:lnTo>
                  <a:lnTo>
                    <a:pt x="63" y="75"/>
                  </a:lnTo>
                  <a:lnTo>
                    <a:pt x="66" y="78"/>
                  </a:lnTo>
                  <a:lnTo>
                    <a:pt x="66" y="78"/>
                  </a:lnTo>
                  <a:lnTo>
                    <a:pt x="68" y="82"/>
                  </a:lnTo>
                  <a:lnTo>
                    <a:pt x="74" y="57"/>
                  </a:lnTo>
                  <a:lnTo>
                    <a:pt x="74" y="59"/>
                  </a:lnTo>
                  <a:lnTo>
                    <a:pt x="74" y="58"/>
                  </a:lnTo>
                  <a:lnTo>
                    <a:pt x="75" y="59"/>
                  </a:lnTo>
                  <a:lnTo>
                    <a:pt x="83" y="33"/>
                  </a:lnTo>
                  <a:lnTo>
                    <a:pt x="83" y="34"/>
                  </a:lnTo>
                  <a:lnTo>
                    <a:pt x="83" y="34"/>
                  </a:lnTo>
                  <a:lnTo>
                    <a:pt x="84" y="35"/>
                  </a:lnTo>
                  <a:lnTo>
                    <a:pt x="90" y="5"/>
                  </a:lnTo>
                  <a:lnTo>
                    <a:pt x="91" y="7"/>
                  </a:lnTo>
                  <a:lnTo>
                    <a:pt x="91" y="8"/>
                  </a:lnTo>
                  <a:lnTo>
                    <a:pt x="94" y="0"/>
                  </a:lnTo>
                  <a:lnTo>
                    <a:pt x="99" y="19"/>
                  </a:lnTo>
                  <a:lnTo>
                    <a:pt x="99" y="18"/>
                  </a:lnTo>
                  <a:lnTo>
                    <a:pt x="100" y="14"/>
                  </a:lnTo>
                  <a:lnTo>
                    <a:pt x="104" y="28"/>
                  </a:lnTo>
                </a:path>
              </a:pathLst>
            </a:custGeom>
            <a:noFill/>
            <a:ln w="52388"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6" name="Freeform 63"/>
            <p:cNvSpPr>
              <a:spLocks/>
            </p:cNvSpPr>
            <p:nvPr/>
          </p:nvSpPr>
          <p:spPr bwMode="auto">
            <a:xfrm>
              <a:off x="2255838" y="2568575"/>
              <a:ext cx="171450" cy="319088"/>
            </a:xfrm>
            <a:custGeom>
              <a:avLst/>
              <a:gdLst>
                <a:gd name="T0" fmla="*/ 0 w 108"/>
                <a:gd name="T1" fmla="*/ 201 h 201"/>
                <a:gd name="T2" fmla="*/ 4 w 108"/>
                <a:gd name="T3" fmla="*/ 188 h 201"/>
                <a:gd name="T4" fmla="*/ 4 w 108"/>
                <a:gd name="T5" fmla="*/ 188 h 201"/>
                <a:gd name="T6" fmla="*/ 11 w 108"/>
                <a:gd name="T7" fmla="*/ 190 h 201"/>
                <a:gd name="T8" fmla="*/ 12 w 108"/>
                <a:gd name="T9" fmla="*/ 181 h 201"/>
                <a:gd name="T10" fmla="*/ 12 w 108"/>
                <a:gd name="T11" fmla="*/ 183 h 201"/>
                <a:gd name="T12" fmla="*/ 12 w 108"/>
                <a:gd name="T13" fmla="*/ 182 h 201"/>
                <a:gd name="T14" fmla="*/ 15 w 108"/>
                <a:gd name="T15" fmla="*/ 172 h 201"/>
                <a:gd name="T16" fmla="*/ 17 w 108"/>
                <a:gd name="T17" fmla="*/ 187 h 201"/>
                <a:gd name="T18" fmla="*/ 20 w 108"/>
                <a:gd name="T19" fmla="*/ 172 h 201"/>
                <a:gd name="T20" fmla="*/ 20 w 108"/>
                <a:gd name="T21" fmla="*/ 172 h 201"/>
                <a:gd name="T22" fmla="*/ 21 w 108"/>
                <a:gd name="T23" fmla="*/ 172 h 201"/>
                <a:gd name="T24" fmla="*/ 29 w 108"/>
                <a:gd name="T25" fmla="*/ 156 h 201"/>
                <a:gd name="T26" fmla="*/ 29 w 108"/>
                <a:gd name="T27" fmla="*/ 157 h 201"/>
                <a:gd name="T28" fmla="*/ 29 w 108"/>
                <a:gd name="T29" fmla="*/ 156 h 201"/>
                <a:gd name="T30" fmla="*/ 29 w 108"/>
                <a:gd name="T31" fmla="*/ 158 h 201"/>
                <a:gd name="T32" fmla="*/ 37 w 108"/>
                <a:gd name="T33" fmla="*/ 141 h 201"/>
                <a:gd name="T34" fmla="*/ 37 w 108"/>
                <a:gd name="T35" fmla="*/ 142 h 201"/>
                <a:gd name="T36" fmla="*/ 37 w 108"/>
                <a:gd name="T37" fmla="*/ 143 h 201"/>
                <a:gd name="T38" fmla="*/ 39 w 108"/>
                <a:gd name="T39" fmla="*/ 149 h 201"/>
                <a:gd name="T40" fmla="*/ 45 w 108"/>
                <a:gd name="T41" fmla="*/ 126 h 201"/>
                <a:gd name="T42" fmla="*/ 45 w 108"/>
                <a:gd name="T43" fmla="*/ 127 h 201"/>
                <a:gd name="T44" fmla="*/ 45 w 108"/>
                <a:gd name="T45" fmla="*/ 127 h 201"/>
                <a:gd name="T46" fmla="*/ 46 w 108"/>
                <a:gd name="T47" fmla="*/ 130 h 201"/>
                <a:gd name="T48" fmla="*/ 54 w 108"/>
                <a:gd name="T49" fmla="*/ 113 h 201"/>
                <a:gd name="T50" fmla="*/ 54 w 108"/>
                <a:gd name="T51" fmla="*/ 112 h 201"/>
                <a:gd name="T52" fmla="*/ 55 w 108"/>
                <a:gd name="T53" fmla="*/ 102 h 201"/>
                <a:gd name="T54" fmla="*/ 61 w 108"/>
                <a:gd name="T55" fmla="*/ 116 h 201"/>
                <a:gd name="T56" fmla="*/ 62 w 108"/>
                <a:gd name="T57" fmla="*/ 113 h 201"/>
                <a:gd name="T58" fmla="*/ 62 w 108"/>
                <a:gd name="T59" fmla="*/ 113 h 201"/>
                <a:gd name="T60" fmla="*/ 63 w 108"/>
                <a:gd name="T61" fmla="*/ 114 h 201"/>
                <a:gd name="T62" fmla="*/ 70 w 108"/>
                <a:gd name="T63" fmla="*/ 82 h 201"/>
                <a:gd name="T64" fmla="*/ 70 w 108"/>
                <a:gd name="T65" fmla="*/ 81 h 201"/>
                <a:gd name="T66" fmla="*/ 71 w 108"/>
                <a:gd name="T67" fmla="*/ 82 h 201"/>
                <a:gd name="T68" fmla="*/ 76 w 108"/>
                <a:gd name="T69" fmla="*/ 9 h 201"/>
                <a:gd name="T70" fmla="*/ 79 w 108"/>
                <a:gd name="T71" fmla="*/ 9 h 201"/>
                <a:gd name="T72" fmla="*/ 79 w 108"/>
                <a:gd name="T73" fmla="*/ 10 h 201"/>
                <a:gd name="T74" fmla="*/ 81 w 108"/>
                <a:gd name="T75" fmla="*/ 21 h 201"/>
                <a:gd name="T76" fmla="*/ 86 w 108"/>
                <a:gd name="T77" fmla="*/ 6 h 201"/>
                <a:gd name="T78" fmla="*/ 87 w 108"/>
                <a:gd name="T79" fmla="*/ 9 h 201"/>
                <a:gd name="T80" fmla="*/ 87 w 108"/>
                <a:gd name="T81" fmla="*/ 9 h 201"/>
                <a:gd name="T82" fmla="*/ 95 w 108"/>
                <a:gd name="T83" fmla="*/ 19 h 201"/>
                <a:gd name="T84" fmla="*/ 95 w 108"/>
                <a:gd name="T85" fmla="*/ 18 h 201"/>
                <a:gd name="T86" fmla="*/ 95 w 108"/>
                <a:gd name="T87" fmla="*/ 17 h 201"/>
                <a:gd name="T88" fmla="*/ 97 w 108"/>
                <a:gd name="T89" fmla="*/ 13 h 201"/>
                <a:gd name="T90" fmla="*/ 100 w 108"/>
                <a:gd name="T91" fmla="*/ 22 h 201"/>
                <a:gd name="T92" fmla="*/ 104 w 108"/>
                <a:gd name="T93" fmla="*/ 16 h 201"/>
                <a:gd name="T94" fmla="*/ 104 w 108"/>
                <a:gd name="T95" fmla="*/ 16 h 201"/>
                <a:gd name="T96" fmla="*/ 105 w 108"/>
                <a:gd name="T97" fmla="*/ 18 h 201"/>
                <a:gd name="T98" fmla="*/ 108 w 108"/>
                <a:gd name="T99"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 h="201">
                  <a:moveTo>
                    <a:pt x="0" y="201"/>
                  </a:moveTo>
                  <a:lnTo>
                    <a:pt x="4" y="188"/>
                  </a:lnTo>
                  <a:lnTo>
                    <a:pt x="4" y="188"/>
                  </a:lnTo>
                  <a:lnTo>
                    <a:pt x="11" y="190"/>
                  </a:lnTo>
                  <a:lnTo>
                    <a:pt x="12" y="181"/>
                  </a:lnTo>
                  <a:lnTo>
                    <a:pt x="12" y="183"/>
                  </a:lnTo>
                  <a:lnTo>
                    <a:pt x="12" y="182"/>
                  </a:lnTo>
                  <a:lnTo>
                    <a:pt x="15" y="172"/>
                  </a:lnTo>
                  <a:lnTo>
                    <a:pt x="17" y="187"/>
                  </a:lnTo>
                  <a:lnTo>
                    <a:pt x="20" y="172"/>
                  </a:lnTo>
                  <a:lnTo>
                    <a:pt x="20" y="172"/>
                  </a:lnTo>
                  <a:lnTo>
                    <a:pt x="21" y="172"/>
                  </a:lnTo>
                  <a:lnTo>
                    <a:pt x="29" y="156"/>
                  </a:lnTo>
                  <a:lnTo>
                    <a:pt x="29" y="157"/>
                  </a:lnTo>
                  <a:lnTo>
                    <a:pt x="29" y="156"/>
                  </a:lnTo>
                  <a:lnTo>
                    <a:pt x="29" y="158"/>
                  </a:lnTo>
                  <a:lnTo>
                    <a:pt x="37" y="141"/>
                  </a:lnTo>
                  <a:lnTo>
                    <a:pt x="37" y="142"/>
                  </a:lnTo>
                  <a:lnTo>
                    <a:pt x="37" y="143"/>
                  </a:lnTo>
                  <a:lnTo>
                    <a:pt x="39" y="149"/>
                  </a:lnTo>
                  <a:lnTo>
                    <a:pt x="45" y="126"/>
                  </a:lnTo>
                  <a:lnTo>
                    <a:pt x="45" y="127"/>
                  </a:lnTo>
                  <a:lnTo>
                    <a:pt x="45" y="127"/>
                  </a:lnTo>
                  <a:lnTo>
                    <a:pt x="46" y="130"/>
                  </a:lnTo>
                  <a:lnTo>
                    <a:pt x="54" y="113"/>
                  </a:lnTo>
                  <a:lnTo>
                    <a:pt x="54" y="112"/>
                  </a:lnTo>
                  <a:lnTo>
                    <a:pt x="55" y="102"/>
                  </a:lnTo>
                  <a:lnTo>
                    <a:pt x="61" y="116"/>
                  </a:lnTo>
                  <a:lnTo>
                    <a:pt x="62" y="113"/>
                  </a:lnTo>
                  <a:lnTo>
                    <a:pt x="62" y="113"/>
                  </a:lnTo>
                  <a:lnTo>
                    <a:pt x="63" y="114"/>
                  </a:lnTo>
                  <a:lnTo>
                    <a:pt x="70" y="82"/>
                  </a:lnTo>
                  <a:lnTo>
                    <a:pt x="70" y="81"/>
                  </a:lnTo>
                  <a:lnTo>
                    <a:pt x="71" y="82"/>
                  </a:lnTo>
                  <a:lnTo>
                    <a:pt x="76" y="9"/>
                  </a:lnTo>
                  <a:lnTo>
                    <a:pt x="79" y="9"/>
                  </a:lnTo>
                  <a:lnTo>
                    <a:pt x="79" y="10"/>
                  </a:lnTo>
                  <a:lnTo>
                    <a:pt x="81" y="21"/>
                  </a:lnTo>
                  <a:lnTo>
                    <a:pt x="86" y="6"/>
                  </a:lnTo>
                  <a:lnTo>
                    <a:pt x="87" y="9"/>
                  </a:lnTo>
                  <a:lnTo>
                    <a:pt x="87" y="9"/>
                  </a:lnTo>
                  <a:lnTo>
                    <a:pt x="95" y="19"/>
                  </a:lnTo>
                  <a:lnTo>
                    <a:pt x="95" y="18"/>
                  </a:lnTo>
                  <a:lnTo>
                    <a:pt x="95" y="17"/>
                  </a:lnTo>
                  <a:lnTo>
                    <a:pt x="97" y="13"/>
                  </a:lnTo>
                  <a:lnTo>
                    <a:pt x="100" y="22"/>
                  </a:lnTo>
                  <a:lnTo>
                    <a:pt x="104" y="16"/>
                  </a:lnTo>
                  <a:lnTo>
                    <a:pt x="104" y="16"/>
                  </a:lnTo>
                  <a:lnTo>
                    <a:pt x="105" y="18"/>
                  </a:lnTo>
                  <a:lnTo>
                    <a:pt x="108" y="0"/>
                  </a:lnTo>
                </a:path>
              </a:pathLst>
            </a:custGeom>
            <a:noFill/>
            <a:ln w="52388"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7" name="Freeform 64"/>
            <p:cNvSpPr>
              <a:spLocks/>
            </p:cNvSpPr>
            <p:nvPr/>
          </p:nvSpPr>
          <p:spPr bwMode="auto">
            <a:xfrm>
              <a:off x="2427288" y="2536825"/>
              <a:ext cx="165100" cy="80963"/>
            </a:xfrm>
            <a:custGeom>
              <a:avLst/>
              <a:gdLst>
                <a:gd name="T0" fmla="*/ 0 w 104"/>
                <a:gd name="T1" fmla="*/ 20 h 51"/>
                <a:gd name="T2" fmla="*/ 4 w 104"/>
                <a:gd name="T3" fmla="*/ 31 h 51"/>
                <a:gd name="T4" fmla="*/ 4 w 104"/>
                <a:gd name="T5" fmla="*/ 32 h 51"/>
                <a:gd name="T6" fmla="*/ 8 w 104"/>
                <a:gd name="T7" fmla="*/ 36 h 51"/>
                <a:gd name="T8" fmla="*/ 10 w 104"/>
                <a:gd name="T9" fmla="*/ 25 h 51"/>
                <a:gd name="T10" fmla="*/ 12 w 104"/>
                <a:gd name="T11" fmla="*/ 32 h 51"/>
                <a:gd name="T12" fmla="*/ 12 w 104"/>
                <a:gd name="T13" fmla="*/ 33 h 51"/>
                <a:gd name="T14" fmla="*/ 14 w 104"/>
                <a:gd name="T15" fmla="*/ 27 h 51"/>
                <a:gd name="T16" fmla="*/ 19 w 104"/>
                <a:gd name="T17" fmla="*/ 45 h 51"/>
                <a:gd name="T18" fmla="*/ 21 w 104"/>
                <a:gd name="T19" fmla="*/ 43 h 51"/>
                <a:gd name="T20" fmla="*/ 21 w 104"/>
                <a:gd name="T21" fmla="*/ 43 h 51"/>
                <a:gd name="T22" fmla="*/ 21 w 104"/>
                <a:gd name="T23" fmla="*/ 39 h 51"/>
                <a:gd name="T24" fmla="*/ 28 w 104"/>
                <a:gd name="T25" fmla="*/ 51 h 51"/>
                <a:gd name="T26" fmla="*/ 29 w 104"/>
                <a:gd name="T27" fmla="*/ 49 h 51"/>
                <a:gd name="T28" fmla="*/ 29 w 104"/>
                <a:gd name="T29" fmla="*/ 49 h 51"/>
                <a:gd name="T30" fmla="*/ 30 w 104"/>
                <a:gd name="T31" fmla="*/ 50 h 51"/>
                <a:gd name="T32" fmla="*/ 35 w 104"/>
                <a:gd name="T33" fmla="*/ 39 h 51"/>
                <a:gd name="T34" fmla="*/ 37 w 104"/>
                <a:gd name="T35" fmla="*/ 43 h 51"/>
                <a:gd name="T36" fmla="*/ 37 w 104"/>
                <a:gd name="T37" fmla="*/ 43 h 51"/>
                <a:gd name="T38" fmla="*/ 41 w 104"/>
                <a:gd name="T39" fmla="*/ 30 h 51"/>
                <a:gd name="T40" fmla="*/ 45 w 104"/>
                <a:gd name="T41" fmla="*/ 45 h 51"/>
                <a:gd name="T42" fmla="*/ 46 w 104"/>
                <a:gd name="T43" fmla="*/ 39 h 51"/>
                <a:gd name="T44" fmla="*/ 46 w 104"/>
                <a:gd name="T45" fmla="*/ 39 h 51"/>
                <a:gd name="T46" fmla="*/ 46 w 104"/>
                <a:gd name="T47" fmla="*/ 45 h 51"/>
                <a:gd name="T48" fmla="*/ 54 w 104"/>
                <a:gd name="T49" fmla="*/ 34 h 51"/>
                <a:gd name="T50" fmla="*/ 54 w 104"/>
                <a:gd name="T51" fmla="*/ 34 h 51"/>
                <a:gd name="T52" fmla="*/ 54 w 104"/>
                <a:gd name="T53" fmla="*/ 34 h 51"/>
                <a:gd name="T54" fmla="*/ 54 w 104"/>
                <a:gd name="T55" fmla="*/ 35 h 51"/>
                <a:gd name="T56" fmla="*/ 62 w 104"/>
                <a:gd name="T57" fmla="*/ 18 h 51"/>
                <a:gd name="T58" fmla="*/ 62 w 104"/>
                <a:gd name="T59" fmla="*/ 18 h 51"/>
                <a:gd name="T60" fmla="*/ 62 w 104"/>
                <a:gd name="T61" fmla="*/ 18 h 51"/>
                <a:gd name="T62" fmla="*/ 64 w 104"/>
                <a:gd name="T63" fmla="*/ 12 h 51"/>
                <a:gd name="T64" fmla="*/ 68 w 104"/>
                <a:gd name="T65" fmla="*/ 24 h 51"/>
                <a:gd name="T66" fmla="*/ 71 w 104"/>
                <a:gd name="T67" fmla="*/ 16 h 51"/>
                <a:gd name="T68" fmla="*/ 71 w 104"/>
                <a:gd name="T69" fmla="*/ 17 h 51"/>
                <a:gd name="T70" fmla="*/ 71 w 104"/>
                <a:gd name="T71" fmla="*/ 15 h 51"/>
                <a:gd name="T72" fmla="*/ 76 w 104"/>
                <a:gd name="T73" fmla="*/ 22 h 51"/>
                <a:gd name="T74" fmla="*/ 79 w 104"/>
                <a:gd name="T75" fmla="*/ 21 h 51"/>
                <a:gd name="T76" fmla="*/ 79 w 104"/>
                <a:gd name="T77" fmla="*/ 21 h 51"/>
                <a:gd name="T78" fmla="*/ 79 w 104"/>
                <a:gd name="T79" fmla="*/ 21 h 51"/>
                <a:gd name="T80" fmla="*/ 86 w 104"/>
                <a:gd name="T81" fmla="*/ 0 h 51"/>
                <a:gd name="T82" fmla="*/ 87 w 104"/>
                <a:gd name="T83" fmla="*/ 12 h 51"/>
                <a:gd name="T84" fmla="*/ 87 w 104"/>
                <a:gd name="T85" fmla="*/ 12 h 51"/>
                <a:gd name="T86" fmla="*/ 92 w 104"/>
                <a:gd name="T87" fmla="*/ 32 h 51"/>
                <a:gd name="T88" fmla="*/ 95 w 104"/>
                <a:gd name="T89" fmla="*/ 22 h 51"/>
                <a:gd name="T90" fmla="*/ 95 w 104"/>
                <a:gd name="T91" fmla="*/ 22 h 51"/>
                <a:gd name="T92" fmla="*/ 95 w 104"/>
                <a:gd name="T93" fmla="*/ 23 h 51"/>
                <a:gd name="T94" fmla="*/ 103 w 104"/>
                <a:gd name="T95" fmla="*/ 12 h 51"/>
                <a:gd name="T96" fmla="*/ 104 w 104"/>
                <a:gd name="T97" fmla="*/ 14 h 51"/>
                <a:gd name="T98" fmla="*/ 104 w 104"/>
                <a:gd name="T99" fmla="*/ 1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51">
                  <a:moveTo>
                    <a:pt x="0" y="20"/>
                  </a:moveTo>
                  <a:lnTo>
                    <a:pt x="4" y="31"/>
                  </a:lnTo>
                  <a:lnTo>
                    <a:pt x="4" y="32"/>
                  </a:lnTo>
                  <a:lnTo>
                    <a:pt x="8" y="36"/>
                  </a:lnTo>
                  <a:lnTo>
                    <a:pt x="10" y="25"/>
                  </a:lnTo>
                  <a:lnTo>
                    <a:pt x="12" y="32"/>
                  </a:lnTo>
                  <a:lnTo>
                    <a:pt x="12" y="33"/>
                  </a:lnTo>
                  <a:lnTo>
                    <a:pt x="14" y="27"/>
                  </a:lnTo>
                  <a:lnTo>
                    <a:pt x="19" y="45"/>
                  </a:lnTo>
                  <a:lnTo>
                    <a:pt x="21" y="43"/>
                  </a:lnTo>
                  <a:lnTo>
                    <a:pt x="21" y="43"/>
                  </a:lnTo>
                  <a:lnTo>
                    <a:pt x="21" y="39"/>
                  </a:lnTo>
                  <a:lnTo>
                    <a:pt x="28" y="51"/>
                  </a:lnTo>
                  <a:lnTo>
                    <a:pt x="29" y="49"/>
                  </a:lnTo>
                  <a:lnTo>
                    <a:pt x="29" y="49"/>
                  </a:lnTo>
                  <a:lnTo>
                    <a:pt x="30" y="50"/>
                  </a:lnTo>
                  <a:lnTo>
                    <a:pt x="35" y="39"/>
                  </a:lnTo>
                  <a:lnTo>
                    <a:pt x="37" y="43"/>
                  </a:lnTo>
                  <a:lnTo>
                    <a:pt x="37" y="43"/>
                  </a:lnTo>
                  <a:lnTo>
                    <a:pt x="41" y="30"/>
                  </a:lnTo>
                  <a:lnTo>
                    <a:pt x="45" y="45"/>
                  </a:lnTo>
                  <a:lnTo>
                    <a:pt x="46" y="39"/>
                  </a:lnTo>
                  <a:lnTo>
                    <a:pt x="46" y="39"/>
                  </a:lnTo>
                  <a:lnTo>
                    <a:pt x="46" y="45"/>
                  </a:lnTo>
                  <a:lnTo>
                    <a:pt x="54" y="34"/>
                  </a:lnTo>
                  <a:lnTo>
                    <a:pt x="54" y="34"/>
                  </a:lnTo>
                  <a:lnTo>
                    <a:pt x="54" y="34"/>
                  </a:lnTo>
                  <a:lnTo>
                    <a:pt x="54" y="35"/>
                  </a:lnTo>
                  <a:lnTo>
                    <a:pt x="62" y="18"/>
                  </a:lnTo>
                  <a:lnTo>
                    <a:pt x="62" y="18"/>
                  </a:lnTo>
                  <a:lnTo>
                    <a:pt x="62" y="18"/>
                  </a:lnTo>
                  <a:lnTo>
                    <a:pt x="64" y="12"/>
                  </a:lnTo>
                  <a:lnTo>
                    <a:pt x="68" y="24"/>
                  </a:lnTo>
                  <a:lnTo>
                    <a:pt x="71" y="16"/>
                  </a:lnTo>
                  <a:lnTo>
                    <a:pt x="71" y="17"/>
                  </a:lnTo>
                  <a:lnTo>
                    <a:pt x="71" y="15"/>
                  </a:lnTo>
                  <a:lnTo>
                    <a:pt x="76" y="22"/>
                  </a:lnTo>
                  <a:lnTo>
                    <a:pt x="79" y="21"/>
                  </a:lnTo>
                  <a:lnTo>
                    <a:pt x="79" y="21"/>
                  </a:lnTo>
                  <a:lnTo>
                    <a:pt x="79" y="21"/>
                  </a:lnTo>
                  <a:lnTo>
                    <a:pt x="86" y="0"/>
                  </a:lnTo>
                  <a:lnTo>
                    <a:pt x="87" y="12"/>
                  </a:lnTo>
                  <a:lnTo>
                    <a:pt x="87" y="12"/>
                  </a:lnTo>
                  <a:lnTo>
                    <a:pt x="92" y="32"/>
                  </a:lnTo>
                  <a:lnTo>
                    <a:pt x="95" y="22"/>
                  </a:lnTo>
                  <a:lnTo>
                    <a:pt x="95" y="22"/>
                  </a:lnTo>
                  <a:lnTo>
                    <a:pt x="95" y="23"/>
                  </a:lnTo>
                  <a:lnTo>
                    <a:pt x="103" y="12"/>
                  </a:lnTo>
                  <a:lnTo>
                    <a:pt x="104" y="14"/>
                  </a:lnTo>
                  <a:lnTo>
                    <a:pt x="104" y="13"/>
                  </a:lnTo>
                </a:path>
              </a:pathLst>
            </a:custGeom>
            <a:noFill/>
            <a:ln w="52388"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8" name="Freeform 65"/>
            <p:cNvSpPr>
              <a:spLocks/>
            </p:cNvSpPr>
            <p:nvPr/>
          </p:nvSpPr>
          <p:spPr bwMode="auto">
            <a:xfrm>
              <a:off x="2592388" y="2408238"/>
              <a:ext cx="171450" cy="185738"/>
            </a:xfrm>
            <a:custGeom>
              <a:avLst/>
              <a:gdLst>
                <a:gd name="T0" fmla="*/ 0 w 108"/>
                <a:gd name="T1" fmla="*/ 94 h 117"/>
                <a:gd name="T2" fmla="*/ 0 w 108"/>
                <a:gd name="T3" fmla="*/ 94 h 117"/>
                <a:gd name="T4" fmla="*/ 7 w 108"/>
                <a:gd name="T5" fmla="*/ 117 h 117"/>
                <a:gd name="T6" fmla="*/ 8 w 108"/>
                <a:gd name="T7" fmla="*/ 113 h 117"/>
                <a:gd name="T8" fmla="*/ 8 w 108"/>
                <a:gd name="T9" fmla="*/ 113 h 117"/>
                <a:gd name="T10" fmla="*/ 11 w 108"/>
                <a:gd name="T11" fmla="*/ 103 h 117"/>
                <a:gd name="T12" fmla="*/ 16 w 108"/>
                <a:gd name="T13" fmla="*/ 110 h 117"/>
                <a:gd name="T14" fmla="*/ 16 w 108"/>
                <a:gd name="T15" fmla="*/ 109 h 117"/>
                <a:gd name="T16" fmla="*/ 16 w 108"/>
                <a:gd name="T17" fmla="*/ 112 h 117"/>
                <a:gd name="T18" fmla="*/ 24 w 108"/>
                <a:gd name="T19" fmla="*/ 74 h 117"/>
                <a:gd name="T20" fmla="*/ 25 w 108"/>
                <a:gd name="T21" fmla="*/ 76 h 117"/>
                <a:gd name="T22" fmla="*/ 25 w 108"/>
                <a:gd name="T23" fmla="*/ 76 h 117"/>
                <a:gd name="T24" fmla="*/ 26 w 108"/>
                <a:gd name="T25" fmla="*/ 68 h 117"/>
                <a:gd name="T26" fmla="*/ 30 w 108"/>
                <a:gd name="T27" fmla="*/ 84 h 117"/>
                <a:gd name="T28" fmla="*/ 33 w 108"/>
                <a:gd name="T29" fmla="*/ 78 h 117"/>
                <a:gd name="T30" fmla="*/ 33 w 108"/>
                <a:gd name="T31" fmla="*/ 78 h 117"/>
                <a:gd name="T32" fmla="*/ 34 w 108"/>
                <a:gd name="T33" fmla="*/ 87 h 117"/>
                <a:gd name="T34" fmla="*/ 41 w 108"/>
                <a:gd name="T35" fmla="*/ 60 h 117"/>
                <a:gd name="T36" fmla="*/ 41 w 108"/>
                <a:gd name="T37" fmla="*/ 61 h 117"/>
                <a:gd name="T38" fmla="*/ 41 w 108"/>
                <a:gd name="T39" fmla="*/ 61 h 117"/>
                <a:gd name="T40" fmla="*/ 42 w 108"/>
                <a:gd name="T41" fmla="*/ 62 h 117"/>
                <a:gd name="T42" fmla="*/ 49 w 108"/>
                <a:gd name="T43" fmla="*/ 11 h 117"/>
                <a:gd name="T44" fmla="*/ 50 w 108"/>
                <a:gd name="T45" fmla="*/ 13 h 117"/>
                <a:gd name="T46" fmla="*/ 50 w 108"/>
                <a:gd name="T47" fmla="*/ 12 h 117"/>
                <a:gd name="T48" fmla="*/ 51 w 108"/>
                <a:gd name="T49" fmla="*/ 0 h 117"/>
                <a:gd name="T50" fmla="*/ 57 w 108"/>
                <a:gd name="T51" fmla="*/ 32 h 117"/>
                <a:gd name="T52" fmla="*/ 58 w 108"/>
                <a:gd name="T53" fmla="*/ 22 h 117"/>
                <a:gd name="T54" fmla="*/ 58 w 108"/>
                <a:gd name="T55" fmla="*/ 23 h 117"/>
                <a:gd name="T56" fmla="*/ 62 w 108"/>
                <a:gd name="T57" fmla="*/ 18 h 117"/>
                <a:gd name="T58" fmla="*/ 65 w 108"/>
                <a:gd name="T59" fmla="*/ 32 h 117"/>
                <a:gd name="T60" fmla="*/ 66 w 108"/>
                <a:gd name="T61" fmla="*/ 31 h 117"/>
                <a:gd name="T62" fmla="*/ 66 w 108"/>
                <a:gd name="T63" fmla="*/ 31 h 117"/>
                <a:gd name="T64" fmla="*/ 67 w 108"/>
                <a:gd name="T65" fmla="*/ 28 h 117"/>
                <a:gd name="T66" fmla="*/ 74 w 108"/>
                <a:gd name="T67" fmla="*/ 43 h 117"/>
                <a:gd name="T68" fmla="*/ 74 w 108"/>
                <a:gd name="T69" fmla="*/ 43 h 117"/>
                <a:gd name="T70" fmla="*/ 76 w 108"/>
                <a:gd name="T71" fmla="*/ 41 h 117"/>
                <a:gd name="T72" fmla="*/ 82 w 108"/>
                <a:gd name="T73" fmla="*/ 61 h 117"/>
                <a:gd name="T74" fmla="*/ 83 w 108"/>
                <a:gd name="T75" fmla="*/ 53 h 117"/>
                <a:gd name="T76" fmla="*/ 83 w 108"/>
                <a:gd name="T77" fmla="*/ 52 h 117"/>
                <a:gd name="T78" fmla="*/ 87 w 108"/>
                <a:gd name="T79" fmla="*/ 45 h 117"/>
                <a:gd name="T80" fmla="*/ 91 w 108"/>
                <a:gd name="T81" fmla="*/ 60 h 117"/>
                <a:gd name="T82" fmla="*/ 91 w 108"/>
                <a:gd name="T83" fmla="*/ 59 h 117"/>
                <a:gd name="T84" fmla="*/ 91 w 108"/>
                <a:gd name="T85" fmla="*/ 60 h 117"/>
                <a:gd name="T86" fmla="*/ 92 w 108"/>
                <a:gd name="T87" fmla="*/ 58 h 117"/>
                <a:gd name="T88" fmla="*/ 97 w 108"/>
                <a:gd name="T89" fmla="*/ 78 h 117"/>
                <a:gd name="T90" fmla="*/ 99 w 108"/>
                <a:gd name="T91" fmla="*/ 75 h 117"/>
                <a:gd name="T92" fmla="*/ 99 w 108"/>
                <a:gd name="T93" fmla="*/ 75 h 117"/>
                <a:gd name="T94" fmla="*/ 100 w 108"/>
                <a:gd name="T95" fmla="*/ 73 h 117"/>
                <a:gd name="T96" fmla="*/ 107 w 108"/>
                <a:gd name="T97" fmla="*/ 88 h 117"/>
                <a:gd name="T98" fmla="*/ 108 w 108"/>
                <a:gd name="T99" fmla="*/ 8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 h="117">
                  <a:moveTo>
                    <a:pt x="0" y="94"/>
                  </a:moveTo>
                  <a:lnTo>
                    <a:pt x="0" y="94"/>
                  </a:lnTo>
                  <a:lnTo>
                    <a:pt x="7" y="117"/>
                  </a:lnTo>
                  <a:lnTo>
                    <a:pt x="8" y="113"/>
                  </a:lnTo>
                  <a:lnTo>
                    <a:pt x="8" y="113"/>
                  </a:lnTo>
                  <a:lnTo>
                    <a:pt x="11" y="103"/>
                  </a:lnTo>
                  <a:lnTo>
                    <a:pt x="16" y="110"/>
                  </a:lnTo>
                  <a:lnTo>
                    <a:pt x="16" y="109"/>
                  </a:lnTo>
                  <a:lnTo>
                    <a:pt x="16" y="112"/>
                  </a:lnTo>
                  <a:lnTo>
                    <a:pt x="24" y="74"/>
                  </a:lnTo>
                  <a:lnTo>
                    <a:pt x="25" y="76"/>
                  </a:lnTo>
                  <a:lnTo>
                    <a:pt x="25" y="76"/>
                  </a:lnTo>
                  <a:lnTo>
                    <a:pt x="26" y="68"/>
                  </a:lnTo>
                  <a:lnTo>
                    <a:pt x="30" y="84"/>
                  </a:lnTo>
                  <a:lnTo>
                    <a:pt x="33" y="78"/>
                  </a:lnTo>
                  <a:lnTo>
                    <a:pt x="33" y="78"/>
                  </a:lnTo>
                  <a:lnTo>
                    <a:pt x="34" y="87"/>
                  </a:lnTo>
                  <a:lnTo>
                    <a:pt x="41" y="60"/>
                  </a:lnTo>
                  <a:lnTo>
                    <a:pt x="41" y="61"/>
                  </a:lnTo>
                  <a:lnTo>
                    <a:pt x="41" y="61"/>
                  </a:lnTo>
                  <a:lnTo>
                    <a:pt x="42" y="62"/>
                  </a:lnTo>
                  <a:lnTo>
                    <a:pt x="49" y="11"/>
                  </a:lnTo>
                  <a:lnTo>
                    <a:pt x="50" y="13"/>
                  </a:lnTo>
                  <a:lnTo>
                    <a:pt x="50" y="12"/>
                  </a:lnTo>
                  <a:lnTo>
                    <a:pt x="51" y="0"/>
                  </a:lnTo>
                  <a:lnTo>
                    <a:pt x="57" y="32"/>
                  </a:lnTo>
                  <a:lnTo>
                    <a:pt x="58" y="22"/>
                  </a:lnTo>
                  <a:lnTo>
                    <a:pt x="58" y="23"/>
                  </a:lnTo>
                  <a:lnTo>
                    <a:pt x="62" y="18"/>
                  </a:lnTo>
                  <a:lnTo>
                    <a:pt x="65" y="32"/>
                  </a:lnTo>
                  <a:lnTo>
                    <a:pt x="66" y="31"/>
                  </a:lnTo>
                  <a:lnTo>
                    <a:pt x="66" y="31"/>
                  </a:lnTo>
                  <a:lnTo>
                    <a:pt x="67" y="28"/>
                  </a:lnTo>
                  <a:lnTo>
                    <a:pt x="74" y="43"/>
                  </a:lnTo>
                  <a:lnTo>
                    <a:pt x="74" y="43"/>
                  </a:lnTo>
                  <a:lnTo>
                    <a:pt x="76" y="41"/>
                  </a:lnTo>
                  <a:lnTo>
                    <a:pt x="82" y="61"/>
                  </a:lnTo>
                  <a:lnTo>
                    <a:pt x="83" y="53"/>
                  </a:lnTo>
                  <a:lnTo>
                    <a:pt x="83" y="52"/>
                  </a:lnTo>
                  <a:lnTo>
                    <a:pt x="87" y="45"/>
                  </a:lnTo>
                  <a:lnTo>
                    <a:pt x="91" y="60"/>
                  </a:lnTo>
                  <a:lnTo>
                    <a:pt x="91" y="59"/>
                  </a:lnTo>
                  <a:lnTo>
                    <a:pt x="91" y="60"/>
                  </a:lnTo>
                  <a:lnTo>
                    <a:pt x="92" y="58"/>
                  </a:lnTo>
                  <a:lnTo>
                    <a:pt x="97" y="78"/>
                  </a:lnTo>
                  <a:lnTo>
                    <a:pt x="99" y="75"/>
                  </a:lnTo>
                  <a:lnTo>
                    <a:pt x="99" y="75"/>
                  </a:lnTo>
                  <a:lnTo>
                    <a:pt x="100" y="73"/>
                  </a:lnTo>
                  <a:lnTo>
                    <a:pt x="107" y="88"/>
                  </a:lnTo>
                  <a:lnTo>
                    <a:pt x="108" y="86"/>
                  </a:lnTo>
                </a:path>
              </a:pathLst>
            </a:custGeom>
            <a:noFill/>
            <a:ln w="52388"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9" name="Freeform 66"/>
            <p:cNvSpPr>
              <a:spLocks/>
            </p:cNvSpPr>
            <p:nvPr/>
          </p:nvSpPr>
          <p:spPr bwMode="auto">
            <a:xfrm>
              <a:off x="2763838" y="2344738"/>
              <a:ext cx="169863" cy="201613"/>
            </a:xfrm>
            <a:custGeom>
              <a:avLst/>
              <a:gdLst>
                <a:gd name="T0" fmla="*/ 0 w 107"/>
                <a:gd name="T1" fmla="*/ 126 h 127"/>
                <a:gd name="T2" fmla="*/ 0 w 107"/>
                <a:gd name="T3" fmla="*/ 127 h 127"/>
                <a:gd name="T4" fmla="*/ 0 w 107"/>
                <a:gd name="T5" fmla="*/ 127 h 127"/>
                <a:gd name="T6" fmla="*/ 7 w 107"/>
                <a:gd name="T7" fmla="*/ 108 h 127"/>
                <a:gd name="T8" fmla="*/ 8 w 107"/>
                <a:gd name="T9" fmla="*/ 113 h 127"/>
                <a:gd name="T10" fmla="*/ 8 w 107"/>
                <a:gd name="T11" fmla="*/ 113 h 127"/>
                <a:gd name="T12" fmla="*/ 8 w 107"/>
                <a:gd name="T13" fmla="*/ 115 h 127"/>
                <a:gd name="T14" fmla="*/ 16 w 107"/>
                <a:gd name="T15" fmla="*/ 91 h 127"/>
                <a:gd name="T16" fmla="*/ 16 w 107"/>
                <a:gd name="T17" fmla="*/ 95 h 127"/>
                <a:gd name="T18" fmla="*/ 16 w 107"/>
                <a:gd name="T19" fmla="*/ 95 h 127"/>
                <a:gd name="T20" fmla="*/ 16 w 107"/>
                <a:gd name="T21" fmla="*/ 97 h 127"/>
                <a:gd name="T22" fmla="*/ 24 w 107"/>
                <a:gd name="T23" fmla="*/ 74 h 127"/>
                <a:gd name="T24" fmla="*/ 25 w 107"/>
                <a:gd name="T25" fmla="*/ 79 h 127"/>
                <a:gd name="T26" fmla="*/ 25 w 107"/>
                <a:gd name="T27" fmla="*/ 80 h 127"/>
                <a:gd name="T28" fmla="*/ 27 w 107"/>
                <a:gd name="T29" fmla="*/ 90 h 127"/>
                <a:gd name="T30" fmla="*/ 32 w 107"/>
                <a:gd name="T31" fmla="*/ 75 h 127"/>
                <a:gd name="T32" fmla="*/ 33 w 107"/>
                <a:gd name="T33" fmla="*/ 77 h 127"/>
                <a:gd name="T34" fmla="*/ 33 w 107"/>
                <a:gd name="T35" fmla="*/ 77 h 127"/>
                <a:gd name="T36" fmla="*/ 35 w 107"/>
                <a:gd name="T37" fmla="*/ 68 h 127"/>
                <a:gd name="T38" fmla="*/ 41 w 107"/>
                <a:gd name="T39" fmla="*/ 98 h 127"/>
                <a:gd name="T40" fmla="*/ 41 w 107"/>
                <a:gd name="T41" fmla="*/ 96 h 127"/>
                <a:gd name="T42" fmla="*/ 41 w 107"/>
                <a:gd name="T43" fmla="*/ 97 h 127"/>
                <a:gd name="T44" fmla="*/ 42 w 107"/>
                <a:gd name="T45" fmla="*/ 95 h 127"/>
                <a:gd name="T46" fmla="*/ 47 w 107"/>
                <a:gd name="T47" fmla="*/ 106 h 127"/>
                <a:gd name="T48" fmla="*/ 49 w 107"/>
                <a:gd name="T49" fmla="*/ 97 h 127"/>
                <a:gd name="T50" fmla="*/ 49 w 107"/>
                <a:gd name="T51" fmla="*/ 97 h 127"/>
                <a:gd name="T52" fmla="*/ 52 w 107"/>
                <a:gd name="T53" fmla="*/ 88 h 127"/>
                <a:gd name="T54" fmla="*/ 58 w 107"/>
                <a:gd name="T55" fmla="*/ 100 h 127"/>
                <a:gd name="T56" fmla="*/ 58 w 107"/>
                <a:gd name="T57" fmla="*/ 101 h 127"/>
                <a:gd name="T58" fmla="*/ 63 w 107"/>
                <a:gd name="T59" fmla="*/ 109 h 127"/>
                <a:gd name="T60" fmla="*/ 66 w 107"/>
                <a:gd name="T61" fmla="*/ 94 h 127"/>
                <a:gd name="T62" fmla="*/ 66 w 107"/>
                <a:gd name="T63" fmla="*/ 94 h 127"/>
                <a:gd name="T64" fmla="*/ 66 w 107"/>
                <a:gd name="T65" fmla="*/ 94 h 127"/>
                <a:gd name="T66" fmla="*/ 66 w 107"/>
                <a:gd name="T67" fmla="*/ 92 h 127"/>
                <a:gd name="T68" fmla="*/ 74 w 107"/>
                <a:gd name="T69" fmla="*/ 102 h 127"/>
                <a:gd name="T70" fmla="*/ 74 w 107"/>
                <a:gd name="T71" fmla="*/ 101 h 127"/>
                <a:gd name="T72" fmla="*/ 74 w 107"/>
                <a:gd name="T73" fmla="*/ 101 h 127"/>
                <a:gd name="T74" fmla="*/ 75 w 107"/>
                <a:gd name="T75" fmla="*/ 102 h 127"/>
                <a:gd name="T76" fmla="*/ 83 w 107"/>
                <a:gd name="T77" fmla="*/ 53 h 127"/>
                <a:gd name="T78" fmla="*/ 83 w 107"/>
                <a:gd name="T79" fmla="*/ 54 h 127"/>
                <a:gd name="T80" fmla="*/ 83 w 107"/>
                <a:gd name="T81" fmla="*/ 57 h 127"/>
                <a:gd name="T82" fmla="*/ 91 w 107"/>
                <a:gd name="T83" fmla="*/ 27 h 127"/>
                <a:gd name="T84" fmla="*/ 91 w 107"/>
                <a:gd name="T85" fmla="*/ 28 h 127"/>
                <a:gd name="T86" fmla="*/ 91 w 107"/>
                <a:gd name="T87" fmla="*/ 29 h 127"/>
                <a:gd name="T88" fmla="*/ 91 w 107"/>
                <a:gd name="T89" fmla="*/ 28 h 127"/>
                <a:gd name="T90" fmla="*/ 96 w 107"/>
                <a:gd name="T91" fmla="*/ 44 h 127"/>
                <a:gd name="T92" fmla="*/ 99 w 107"/>
                <a:gd name="T93" fmla="*/ 33 h 127"/>
                <a:gd name="T94" fmla="*/ 99 w 107"/>
                <a:gd name="T95" fmla="*/ 33 h 127"/>
                <a:gd name="T96" fmla="*/ 100 w 107"/>
                <a:gd name="T97" fmla="*/ 34 h 127"/>
                <a:gd name="T98" fmla="*/ 107 w 107"/>
                <a:gd name="T9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7" h="127">
                  <a:moveTo>
                    <a:pt x="0" y="126"/>
                  </a:moveTo>
                  <a:lnTo>
                    <a:pt x="0" y="127"/>
                  </a:lnTo>
                  <a:lnTo>
                    <a:pt x="0" y="127"/>
                  </a:lnTo>
                  <a:lnTo>
                    <a:pt x="7" y="108"/>
                  </a:lnTo>
                  <a:lnTo>
                    <a:pt x="8" y="113"/>
                  </a:lnTo>
                  <a:lnTo>
                    <a:pt x="8" y="113"/>
                  </a:lnTo>
                  <a:lnTo>
                    <a:pt x="8" y="115"/>
                  </a:lnTo>
                  <a:lnTo>
                    <a:pt x="16" y="91"/>
                  </a:lnTo>
                  <a:lnTo>
                    <a:pt x="16" y="95"/>
                  </a:lnTo>
                  <a:lnTo>
                    <a:pt x="16" y="95"/>
                  </a:lnTo>
                  <a:lnTo>
                    <a:pt x="16" y="97"/>
                  </a:lnTo>
                  <a:lnTo>
                    <a:pt x="24" y="74"/>
                  </a:lnTo>
                  <a:lnTo>
                    <a:pt x="25" y="79"/>
                  </a:lnTo>
                  <a:lnTo>
                    <a:pt x="25" y="80"/>
                  </a:lnTo>
                  <a:lnTo>
                    <a:pt x="27" y="90"/>
                  </a:lnTo>
                  <a:lnTo>
                    <a:pt x="32" y="75"/>
                  </a:lnTo>
                  <a:lnTo>
                    <a:pt x="33" y="77"/>
                  </a:lnTo>
                  <a:lnTo>
                    <a:pt x="33" y="77"/>
                  </a:lnTo>
                  <a:lnTo>
                    <a:pt x="35" y="68"/>
                  </a:lnTo>
                  <a:lnTo>
                    <a:pt x="41" y="98"/>
                  </a:lnTo>
                  <a:lnTo>
                    <a:pt x="41" y="96"/>
                  </a:lnTo>
                  <a:lnTo>
                    <a:pt x="41" y="97"/>
                  </a:lnTo>
                  <a:lnTo>
                    <a:pt x="42" y="95"/>
                  </a:lnTo>
                  <a:lnTo>
                    <a:pt x="47" y="106"/>
                  </a:lnTo>
                  <a:lnTo>
                    <a:pt x="49" y="97"/>
                  </a:lnTo>
                  <a:lnTo>
                    <a:pt x="49" y="97"/>
                  </a:lnTo>
                  <a:lnTo>
                    <a:pt x="52" y="88"/>
                  </a:lnTo>
                  <a:lnTo>
                    <a:pt x="58" y="100"/>
                  </a:lnTo>
                  <a:lnTo>
                    <a:pt x="58" y="101"/>
                  </a:lnTo>
                  <a:lnTo>
                    <a:pt x="63" y="109"/>
                  </a:lnTo>
                  <a:lnTo>
                    <a:pt x="66" y="94"/>
                  </a:lnTo>
                  <a:lnTo>
                    <a:pt x="66" y="94"/>
                  </a:lnTo>
                  <a:lnTo>
                    <a:pt x="66" y="94"/>
                  </a:lnTo>
                  <a:lnTo>
                    <a:pt x="66" y="92"/>
                  </a:lnTo>
                  <a:lnTo>
                    <a:pt x="74" y="102"/>
                  </a:lnTo>
                  <a:lnTo>
                    <a:pt x="74" y="101"/>
                  </a:lnTo>
                  <a:lnTo>
                    <a:pt x="74" y="101"/>
                  </a:lnTo>
                  <a:lnTo>
                    <a:pt x="75" y="102"/>
                  </a:lnTo>
                  <a:lnTo>
                    <a:pt x="83" y="53"/>
                  </a:lnTo>
                  <a:lnTo>
                    <a:pt x="83" y="54"/>
                  </a:lnTo>
                  <a:lnTo>
                    <a:pt x="83" y="57"/>
                  </a:lnTo>
                  <a:lnTo>
                    <a:pt x="91" y="27"/>
                  </a:lnTo>
                  <a:lnTo>
                    <a:pt x="91" y="28"/>
                  </a:lnTo>
                  <a:lnTo>
                    <a:pt x="91" y="29"/>
                  </a:lnTo>
                  <a:lnTo>
                    <a:pt x="91" y="28"/>
                  </a:lnTo>
                  <a:lnTo>
                    <a:pt x="96" y="44"/>
                  </a:lnTo>
                  <a:lnTo>
                    <a:pt x="99" y="33"/>
                  </a:lnTo>
                  <a:lnTo>
                    <a:pt x="99" y="33"/>
                  </a:lnTo>
                  <a:lnTo>
                    <a:pt x="100" y="34"/>
                  </a:lnTo>
                  <a:lnTo>
                    <a:pt x="107" y="0"/>
                  </a:lnTo>
                </a:path>
              </a:pathLst>
            </a:custGeom>
            <a:noFill/>
            <a:ln w="52388"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0" name="Freeform 67"/>
            <p:cNvSpPr>
              <a:spLocks/>
            </p:cNvSpPr>
            <p:nvPr/>
          </p:nvSpPr>
          <p:spPr bwMode="auto">
            <a:xfrm>
              <a:off x="2933700" y="1914525"/>
              <a:ext cx="173038" cy="434975"/>
            </a:xfrm>
            <a:custGeom>
              <a:avLst/>
              <a:gdLst>
                <a:gd name="T0" fmla="*/ 0 w 109"/>
                <a:gd name="T1" fmla="*/ 271 h 274"/>
                <a:gd name="T2" fmla="*/ 1 w 109"/>
                <a:gd name="T3" fmla="*/ 273 h 274"/>
                <a:gd name="T4" fmla="*/ 1 w 109"/>
                <a:gd name="T5" fmla="*/ 273 h 274"/>
                <a:gd name="T6" fmla="*/ 1 w 109"/>
                <a:gd name="T7" fmla="*/ 274 h 274"/>
                <a:gd name="T8" fmla="*/ 8 w 109"/>
                <a:gd name="T9" fmla="*/ 261 h 274"/>
                <a:gd name="T10" fmla="*/ 9 w 109"/>
                <a:gd name="T11" fmla="*/ 261 h 274"/>
                <a:gd name="T12" fmla="*/ 9 w 109"/>
                <a:gd name="T13" fmla="*/ 262 h 274"/>
                <a:gd name="T14" fmla="*/ 11 w 109"/>
                <a:gd name="T15" fmla="*/ 263 h 274"/>
                <a:gd name="T16" fmla="*/ 16 w 109"/>
                <a:gd name="T17" fmla="*/ 245 h 274"/>
                <a:gd name="T18" fmla="*/ 17 w 109"/>
                <a:gd name="T19" fmla="*/ 246 h 274"/>
                <a:gd name="T20" fmla="*/ 17 w 109"/>
                <a:gd name="T21" fmla="*/ 247 h 274"/>
                <a:gd name="T22" fmla="*/ 18 w 109"/>
                <a:gd name="T23" fmla="*/ 247 h 274"/>
                <a:gd name="T24" fmla="*/ 26 w 109"/>
                <a:gd name="T25" fmla="*/ 229 h 274"/>
                <a:gd name="T26" fmla="*/ 26 w 109"/>
                <a:gd name="T27" fmla="*/ 229 h 274"/>
                <a:gd name="T28" fmla="*/ 34 w 109"/>
                <a:gd name="T29" fmla="*/ 201 h 274"/>
                <a:gd name="T30" fmla="*/ 34 w 109"/>
                <a:gd name="T31" fmla="*/ 202 h 274"/>
                <a:gd name="T32" fmla="*/ 34 w 109"/>
                <a:gd name="T33" fmla="*/ 202 h 274"/>
                <a:gd name="T34" fmla="*/ 34 w 109"/>
                <a:gd name="T35" fmla="*/ 205 h 274"/>
                <a:gd name="T36" fmla="*/ 42 w 109"/>
                <a:gd name="T37" fmla="*/ 168 h 274"/>
                <a:gd name="T38" fmla="*/ 42 w 109"/>
                <a:gd name="T39" fmla="*/ 171 h 274"/>
                <a:gd name="T40" fmla="*/ 42 w 109"/>
                <a:gd name="T41" fmla="*/ 171 h 274"/>
                <a:gd name="T42" fmla="*/ 43 w 109"/>
                <a:gd name="T43" fmla="*/ 178 h 274"/>
                <a:gd name="T44" fmla="*/ 51 w 109"/>
                <a:gd name="T45" fmla="*/ 146 h 274"/>
                <a:gd name="T46" fmla="*/ 51 w 109"/>
                <a:gd name="T47" fmla="*/ 147 h 274"/>
                <a:gd name="T48" fmla="*/ 54 w 109"/>
                <a:gd name="T49" fmla="*/ 151 h 274"/>
                <a:gd name="T50" fmla="*/ 59 w 109"/>
                <a:gd name="T51" fmla="*/ 140 h 274"/>
                <a:gd name="T52" fmla="*/ 59 w 109"/>
                <a:gd name="T53" fmla="*/ 140 h 274"/>
                <a:gd name="T54" fmla="*/ 59 w 109"/>
                <a:gd name="T55" fmla="*/ 140 h 274"/>
                <a:gd name="T56" fmla="*/ 60 w 109"/>
                <a:gd name="T57" fmla="*/ 144 h 274"/>
                <a:gd name="T58" fmla="*/ 67 w 109"/>
                <a:gd name="T59" fmla="*/ 111 h 274"/>
                <a:gd name="T60" fmla="*/ 67 w 109"/>
                <a:gd name="T61" fmla="*/ 111 h 274"/>
                <a:gd name="T62" fmla="*/ 67 w 109"/>
                <a:gd name="T63" fmla="*/ 112 h 274"/>
                <a:gd name="T64" fmla="*/ 68 w 109"/>
                <a:gd name="T65" fmla="*/ 114 h 274"/>
                <a:gd name="T66" fmla="*/ 74 w 109"/>
                <a:gd name="T67" fmla="*/ 80 h 274"/>
                <a:gd name="T68" fmla="*/ 76 w 109"/>
                <a:gd name="T69" fmla="*/ 81 h 274"/>
                <a:gd name="T70" fmla="*/ 76 w 109"/>
                <a:gd name="T71" fmla="*/ 81 h 274"/>
                <a:gd name="T72" fmla="*/ 81 w 109"/>
                <a:gd name="T73" fmla="*/ 56 h 274"/>
                <a:gd name="T74" fmla="*/ 84 w 109"/>
                <a:gd name="T75" fmla="*/ 59 h 274"/>
                <a:gd name="T76" fmla="*/ 84 w 109"/>
                <a:gd name="T77" fmla="*/ 59 h 274"/>
                <a:gd name="T78" fmla="*/ 86 w 109"/>
                <a:gd name="T79" fmla="*/ 62 h 274"/>
                <a:gd name="T80" fmla="*/ 88 w 109"/>
                <a:gd name="T81" fmla="*/ 52 h 274"/>
                <a:gd name="T82" fmla="*/ 92 w 109"/>
                <a:gd name="T83" fmla="*/ 56 h 274"/>
                <a:gd name="T84" fmla="*/ 92 w 109"/>
                <a:gd name="T85" fmla="*/ 56 h 274"/>
                <a:gd name="T86" fmla="*/ 100 w 109"/>
                <a:gd name="T87" fmla="*/ 30 h 274"/>
                <a:gd name="T88" fmla="*/ 101 w 109"/>
                <a:gd name="T89" fmla="*/ 32 h 274"/>
                <a:gd name="T90" fmla="*/ 101 w 109"/>
                <a:gd name="T91" fmla="*/ 33 h 274"/>
                <a:gd name="T92" fmla="*/ 102 w 109"/>
                <a:gd name="T93" fmla="*/ 35 h 274"/>
                <a:gd name="T94" fmla="*/ 109 w 109"/>
                <a:gd name="T95" fmla="*/ 0 h 274"/>
                <a:gd name="T96" fmla="*/ 109 w 109"/>
                <a:gd name="T97" fmla="*/ 2 h 274"/>
                <a:gd name="T98" fmla="*/ 109 w 109"/>
                <a:gd name="T99" fmla="*/ 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 h="274">
                  <a:moveTo>
                    <a:pt x="0" y="271"/>
                  </a:moveTo>
                  <a:lnTo>
                    <a:pt x="1" y="273"/>
                  </a:lnTo>
                  <a:lnTo>
                    <a:pt x="1" y="273"/>
                  </a:lnTo>
                  <a:lnTo>
                    <a:pt x="1" y="274"/>
                  </a:lnTo>
                  <a:lnTo>
                    <a:pt x="8" y="261"/>
                  </a:lnTo>
                  <a:lnTo>
                    <a:pt x="9" y="261"/>
                  </a:lnTo>
                  <a:lnTo>
                    <a:pt x="9" y="262"/>
                  </a:lnTo>
                  <a:lnTo>
                    <a:pt x="11" y="263"/>
                  </a:lnTo>
                  <a:lnTo>
                    <a:pt x="16" y="245"/>
                  </a:lnTo>
                  <a:lnTo>
                    <a:pt x="17" y="246"/>
                  </a:lnTo>
                  <a:lnTo>
                    <a:pt x="17" y="247"/>
                  </a:lnTo>
                  <a:lnTo>
                    <a:pt x="18" y="247"/>
                  </a:lnTo>
                  <a:lnTo>
                    <a:pt x="26" y="229"/>
                  </a:lnTo>
                  <a:lnTo>
                    <a:pt x="26" y="229"/>
                  </a:lnTo>
                  <a:lnTo>
                    <a:pt x="34" y="201"/>
                  </a:lnTo>
                  <a:lnTo>
                    <a:pt x="34" y="202"/>
                  </a:lnTo>
                  <a:lnTo>
                    <a:pt x="34" y="202"/>
                  </a:lnTo>
                  <a:lnTo>
                    <a:pt x="34" y="205"/>
                  </a:lnTo>
                  <a:lnTo>
                    <a:pt x="42" y="168"/>
                  </a:lnTo>
                  <a:lnTo>
                    <a:pt x="42" y="171"/>
                  </a:lnTo>
                  <a:lnTo>
                    <a:pt x="42" y="171"/>
                  </a:lnTo>
                  <a:lnTo>
                    <a:pt x="43" y="178"/>
                  </a:lnTo>
                  <a:lnTo>
                    <a:pt x="51" y="146"/>
                  </a:lnTo>
                  <a:lnTo>
                    <a:pt x="51" y="147"/>
                  </a:lnTo>
                  <a:lnTo>
                    <a:pt x="54" y="151"/>
                  </a:lnTo>
                  <a:lnTo>
                    <a:pt x="59" y="140"/>
                  </a:lnTo>
                  <a:lnTo>
                    <a:pt x="59" y="140"/>
                  </a:lnTo>
                  <a:lnTo>
                    <a:pt x="59" y="140"/>
                  </a:lnTo>
                  <a:lnTo>
                    <a:pt x="60" y="144"/>
                  </a:lnTo>
                  <a:lnTo>
                    <a:pt x="67" y="111"/>
                  </a:lnTo>
                  <a:lnTo>
                    <a:pt x="67" y="111"/>
                  </a:lnTo>
                  <a:lnTo>
                    <a:pt x="67" y="112"/>
                  </a:lnTo>
                  <a:lnTo>
                    <a:pt x="68" y="114"/>
                  </a:lnTo>
                  <a:lnTo>
                    <a:pt x="74" y="80"/>
                  </a:lnTo>
                  <a:lnTo>
                    <a:pt x="76" y="81"/>
                  </a:lnTo>
                  <a:lnTo>
                    <a:pt x="76" y="81"/>
                  </a:lnTo>
                  <a:lnTo>
                    <a:pt x="81" y="56"/>
                  </a:lnTo>
                  <a:lnTo>
                    <a:pt x="84" y="59"/>
                  </a:lnTo>
                  <a:lnTo>
                    <a:pt x="84" y="59"/>
                  </a:lnTo>
                  <a:lnTo>
                    <a:pt x="86" y="62"/>
                  </a:lnTo>
                  <a:lnTo>
                    <a:pt x="88" y="52"/>
                  </a:lnTo>
                  <a:lnTo>
                    <a:pt x="92" y="56"/>
                  </a:lnTo>
                  <a:lnTo>
                    <a:pt x="92" y="56"/>
                  </a:lnTo>
                  <a:lnTo>
                    <a:pt x="100" y="30"/>
                  </a:lnTo>
                  <a:lnTo>
                    <a:pt x="101" y="32"/>
                  </a:lnTo>
                  <a:lnTo>
                    <a:pt x="101" y="33"/>
                  </a:lnTo>
                  <a:lnTo>
                    <a:pt x="102" y="35"/>
                  </a:lnTo>
                  <a:lnTo>
                    <a:pt x="109" y="0"/>
                  </a:lnTo>
                  <a:lnTo>
                    <a:pt x="109" y="2"/>
                  </a:lnTo>
                  <a:lnTo>
                    <a:pt x="109" y="2"/>
                  </a:lnTo>
                </a:path>
              </a:pathLst>
            </a:custGeom>
            <a:noFill/>
            <a:ln w="52388"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1" name="Freeform 68"/>
            <p:cNvSpPr>
              <a:spLocks/>
            </p:cNvSpPr>
            <p:nvPr/>
          </p:nvSpPr>
          <p:spPr bwMode="auto">
            <a:xfrm>
              <a:off x="3106738" y="1911350"/>
              <a:ext cx="171450" cy="177800"/>
            </a:xfrm>
            <a:custGeom>
              <a:avLst/>
              <a:gdLst>
                <a:gd name="T0" fmla="*/ 0 w 108"/>
                <a:gd name="T1" fmla="*/ 4 h 112"/>
                <a:gd name="T2" fmla="*/ 3 w 108"/>
                <a:gd name="T3" fmla="*/ 0 h 112"/>
                <a:gd name="T4" fmla="*/ 7 w 108"/>
                <a:gd name="T5" fmla="*/ 18 h 112"/>
                <a:gd name="T6" fmla="*/ 8 w 108"/>
                <a:gd name="T7" fmla="*/ 17 h 112"/>
                <a:gd name="T8" fmla="*/ 8 w 108"/>
                <a:gd name="T9" fmla="*/ 16 h 112"/>
                <a:gd name="T10" fmla="*/ 11 w 108"/>
                <a:gd name="T11" fmla="*/ 13 h 112"/>
                <a:gd name="T12" fmla="*/ 16 w 108"/>
                <a:gd name="T13" fmla="*/ 36 h 112"/>
                <a:gd name="T14" fmla="*/ 17 w 108"/>
                <a:gd name="T15" fmla="*/ 36 h 112"/>
                <a:gd name="T16" fmla="*/ 17 w 108"/>
                <a:gd name="T17" fmla="*/ 36 h 112"/>
                <a:gd name="T18" fmla="*/ 17 w 108"/>
                <a:gd name="T19" fmla="*/ 40 h 112"/>
                <a:gd name="T20" fmla="*/ 23 w 108"/>
                <a:gd name="T21" fmla="*/ 26 h 112"/>
                <a:gd name="T22" fmla="*/ 25 w 108"/>
                <a:gd name="T23" fmla="*/ 29 h 112"/>
                <a:gd name="T24" fmla="*/ 25 w 108"/>
                <a:gd name="T25" fmla="*/ 30 h 112"/>
                <a:gd name="T26" fmla="*/ 25 w 108"/>
                <a:gd name="T27" fmla="*/ 30 h 112"/>
                <a:gd name="T28" fmla="*/ 30 w 108"/>
                <a:gd name="T29" fmla="*/ 20 h 112"/>
                <a:gd name="T30" fmla="*/ 33 w 108"/>
                <a:gd name="T31" fmla="*/ 30 h 112"/>
                <a:gd name="T32" fmla="*/ 33 w 108"/>
                <a:gd name="T33" fmla="*/ 30 h 112"/>
                <a:gd name="T34" fmla="*/ 33 w 108"/>
                <a:gd name="T35" fmla="*/ 30 h 112"/>
                <a:gd name="T36" fmla="*/ 38 w 108"/>
                <a:gd name="T37" fmla="*/ 43 h 112"/>
                <a:gd name="T38" fmla="*/ 42 w 108"/>
                <a:gd name="T39" fmla="*/ 38 h 112"/>
                <a:gd name="T40" fmla="*/ 42 w 108"/>
                <a:gd name="T41" fmla="*/ 39 h 112"/>
                <a:gd name="T42" fmla="*/ 42 w 108"/>
                <a:gd name="T43" fmla="*/ 38 h 112"/>
                <a:gd name="T44" fmla="*/ 50 w 108"/>
                <a:gd name="T45" fmla="*/ 55 h 112"/>
                <a:gd name="T46" fmla="*/ 50 w 108"/>
                <a:gd name="T47" fmla="*/ 54 h 112"/>
                <a:gd name="T48" fmla="*/ 50 w 108"/>
                <a:gd name="T49" fmla="*/ 52 h 112"/>
                <a:gd name="T50" fmla="*/ 54 w 108"/>
                <a:gd name="T51" fmla="*/ 71 h 112"/>
                <a:gd name="T52" fmla="*/ 58 w 108"/>
                <a:gd name="T53" fmla="*/ 71 h 112"/>
                <a:gd name="T54" fmla="*/ 58 w 108"/>
                <a:gd name="T55" fmla="*/ 71 h 112"/>
                <a:gd name="T56" fmla="*/ 63 w 108"/>
                <a:gd name="T57" fmla="*/ 79 h 112"/>
                <a:gd name="T58" fmla="*/ 66 w 108"/>
                <a:gd name="T59" fmla="*/ 66 h 112"/>
                <a:gd name="T60" fmla="*/ 66 w 108"/>
                <a:gd name="T61" fmla="*/ 68 h 112"/>
                <a:gd name="T62" fmla="*/ 66 w 108"/>
                <a:gd name="T63" fmla="*/ 68 h 112"/>
                <a:gd name="T64" fmla="*/ 67 w 108"/>
                <a:gd name="T65" fmla="*/ 66 h 112"/>
                <a:gd name="T66" fmla="*/ 73 w 108"/>
                <a:gd name="T67" fmla="*/ 76 h 112"/>
                <a:gd name="T68" fmla="*/ 75 w 108"/>
                <a:gd name="T69" fmla="*/ 70 h 112"/>
                <a:gd name="T70" fmla="*/ 75 w 108"/>
                <a:gd name="T71" fmla="*/ 71 h 112"/>
                <a:gd name="T72" fmla="*/ 75 w 108"/>
                <a:gd name="T73" fmla="*/ 69 h 112"/>
                <a:gd name="T74" fmla="*/ 83 w 108"/>
                <a:gd name="T75" fmla="*/ 83 h 112"/>
                <a:gd name="T76" fmla="*/ 83 w 108"/>
                <a:gd name="T77" fmla="*/ 82 h 112"/>
                <a:gd name="T78" fmla="*/ 83 w 108"/>
                <a:gd name="T79" fmla="*/ 82 h 112"/>
                <a:gd name="T80" fmla="*/ 84 w 108"/>
                <a:gd name="T81" fmla="*/ 73 h 112"/>
                <a:gd name="T82" fmla="*/ 91 w 108"/>
                <a:gd name="T83" fmla="*/ 103 h 112"/>
                <a:gd name="T84" fmla="*/ 91 w 108"/>
                <a:gd name="T85" fmla="*/ 103 h 112"/>
                <a:gd name="T86" fmla="*/ 91 w 108"/>
                <a:gd name="T87" fmla="*/ 105 h 112"/>
                <a:gd name="T88" fmla="*/ 93 w 108"/>
                <a:gd name="T89" fmla="*/ 93 h 112"/>
                <a:gd name="T90" fmla="*/ 100 w 108"/>
                <a:gd name="T91" fmla="*/ 101 h 112"/>
                <a:gd name="T92" fmla="*/ 100 w 108"/>
                <a:gd name="T93" fmla="*/ 101 h 112"/>
                <a:gd name="T94" fmla="*/ 101 w 108"/>
                <a:gd name="T95" fmla="*/ 99 h 112"/>
                <a:gd name="T96" fmla="*/ 103 w 108"/>
                <a:gd name="T97" fmla="*/ 112 h 112"/>
                <a:gd name="T98" fmla="*/ 108 w 108"/>
                <a:gd name="T99" fmla="*/ 10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 h="112">
                  <a:moveTo>
                    <a:pt x="0" y="4"/>
                  </a:moveTo>
                  <a:lnTo>
                    <a:pt x="3" y="0"/>
                  </a:lnTo>
                  <a:lnTo>
                    <a:pt x="7" y="18"/>
                  </a:lnTo>
                  <a:lnTo>
                    <a:pt x="8" y="17"/>
                  </a:lnTo>
                  <a:lnTo>
                    <a:pt x="8" y="16"/>
                  </a:lnTo>
                  <a:lnTo>
                    <a:pt x="11" y="13"/>
                  </a:lnTo>
                  <a:lnTo>
                    <a:pt x="16" y="36"/>
                  </a:lnTo>
                  <a:lnTo>
                    <a:pt x="17" y="36"/>
                  </a:lnTo>
                  <a:lnTo>
                    <a:pt x="17" y="36"/>
                  </a:lnTo>
                  <a:lnTo>
                    <a:pt x="17" y="40"/>
                  </a:lnTo>
                  <a:lnTo>
                    <a:pt x="23" y="26"/>
                  </a:lnTo>
                  <a:lnTo>
                    <a:pt x="25" y="29"/>
                  </a:lnTo>
                  <a:lnTo>
                    <a:pt x="25" y="30"/>
                  </a:lnTo>
                  <a:lnTo>
                    <a:pt x="25" y="30"/>
                  </a:lnTo>
                  <a:lnTo>
                    <a:pt x="30" y="20"/>
                  </a:lnTo>
                  <a:lnTo>
                    <a:pt x="33" y="30"/>
                  </a:lnTo>
                  <a:lnTo>
                    <a:pt x="33" y="30"/>
                  </a:lnTo>
                  <a:lnTo>
                    <a:pt x="33" y="30"/>
                  </a:lnTo>
                  <a:lnTo>
                    <a:pt x="38" y="43"/>
                  </a:lnTo>
                  <a:lnTo>
                    <a:pt x="42" y="38"/>
                  </a:lnTo>
                  <a:lnTo>
                    <a:pt x="42" y="39"/>
                  </a:lnTo>
                  <a:lnTo>
                    <a:pt x="42" y="38"/>
                  </a:lnTo>
                  <a:lnTo>
                    <a:pt x="50" y="55"/>
                  </a:lnTo>
                  <a:lnTo>
                    <a:pt x="50" y="54"/>
                  </a:lnTo>
                  <a:lnTo>
                    <a:pt x="50" y="52"/>
                  </a:lnTo>
                  <a:lnTo>
                    <a:pt x="54" y="71"/>
                  </a:lnTo>
                  <a:lnTo>
                    <a:pt x="58" y="71"/>
                  </a:lnTo>
                  <a:lnTo>
                    <a:pt x="58" y="71"/>
                  </a:lnTo>
                  <a:lnTo>
                    <a:pt x="63" y="79"/>
                  </a:lnTo>
                  <a:lnTo>
                    <a:pt x="66" y="66"/>
                  </a:lnTo>
                  <a:lnTo>
                    <a:pt x="66" y="68"/>
                  </a:lnTo>
                  <a:lnTo>
                    <a:pt x="66" y="68"/>
                  </a:lnTo>
                  <a:lnTo>
                    <a:pt x="67" y="66"/>
                  </a:lnTo>
                  <a:lnTo>
                    <a:pt x="73" y="76"/>
                  </a:lnTo>
                  <a:lnTo>
                    <a:pt x="75" y="70"/>
                  </a:lnTo>
                  <a:lnTo>
                    <a:pt x="75" y="71"/>
                  </a:lnTo>
                  <a:lnTo>
                    <a:pt x="75" y="69"/>
                  </a:lnTo>
                  <a:lnTo>
                    <a:pt x="83" y="83"/>
                  </a:lnTo>
                  <a:lnTo>
                    <a:pt x="83" y="82"/>
                  </a:lnTo>
                  <a:lnTo>
                    <a:pt x="83" y="82"/>
                  </a:lnTo>
                  <a:lnTo>
                    <a:pt x="84" y="73"/>
                  </a:lnTo>
                  <a:lnTo>
                    <a:pt x="91" y="103"/>
                  </a:lnTo>
                  <a:lnTo>
                    <a:pt x="91" y="103"/>
                  </a:lnTo>
                  <a:lnTo>
                    <a:pt x="91" y="105"/>
                  </a:lnTo>
                  <a:lnTo>
                    <a:pt x="93" y="93"/>
                  </a:lnTo>
                  <a:lnTo>
                    <a:pt x="100" y="101"/>
                  </a:lnTo>
                  <a:lnTo>
                    <a:pt x="100" y="101"/>
                  </a:lnTo>
                  <a:lnTo>
                    <a:pt x="101" y="99"/>
                  </a:lnTo>
                  <a:lnTo>
                    <a:pt x="103" y="112"/>
                  </a:lnTo>
                  <a:lnTo>
                    <a:pt x="108" y="108"/>
                  </a:lnTo>
                </a:path>
              </a:pathLst>
            </a:custGeom>
            <a:noFill/>
            <a:ln w="52388"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2" name="Freeform 69"/>
            <p:cNvSpPr>
              <a:spLocks/>
            </p:cNvSpPr>
            <p:nvPr/>
          </p:nvSpPr>
          <p:spPr bwMode="auto">
            <a:xfrm>
              <a:off x="3278188" y="1870075"/>
              <a:ext cx="171450" cy="215900"/>
            </a:xfrm>
            <a:custGeom>
              <a:avLst/>
              <a:gdLst>
                <a:gd name="T0" fmla="*/ 0 w 108"/>
                <a:gd name="T1" fmla="*/ 134 h 136"/>
                <a:gd name="T2" fmla="*/ 0 w 108"/>
                <a:gd name="T3" fmla="*/ 133 h 136"/>
                <a:gd name="T4" fmla="*/ 0 w 108"/>
                <a:gd name="T5" fmla="*/ 136 h 136"/>
                <a:gd name="T6" fmla="*/ 8 w 108"/>
                <a:gd name="T7" fmla="*/ 118 h 136"/>
                <a:gd name="T8" fmla="*/ 8 w 108"/>
                <a:gd name="T9" fmla="*/ 120 h 136"/>
                <a:gd name="T10" fmla="*/ 8 w 108"/>
                <a:gd name="T11" fmla="*/ 120 h 136"/>
                <a:gd name="T12" fmla="*/ 11 w 108"/>
                <a:gd name="T13" fmla="*/ 120 h 136"/>
                <a:gd name="T14" fmla="*/ 17 w 108"/>
                <a:gd name="T15" fmla="*/ 107 h 136"/>
                <a:gd name="T16" fmla="*/ 17 w 108"/>
                <a:gd name="T17" fmla="*/ 108 h 136"/>
                <a:gd name="T18" fmla="*/ 17 w 108"/>
                <a:gd name="T19" fmla="*/ 108 h 136"/>
                <a:gd name="T20" fmla="*/ 17 w 108"/>
                <a:gd name="T21" fmla="*/ 111 h 136"/>
                <a:gd name="T22" fmla="*/ 24 w 108"/>
                <a:gd name="T23" fmla="*/ 95 h 136"/>
                <a:gd name="T24" fmla="*/ 25 w 108"/>
                <a:gd name="T25" fmla="*/ 104 h 136"/>
                <a:gd name="T26" fmla="*/ 25 w 108"/>
                <a:gd name="T27" fmla="*/ 103 h 136"/>
                <a:gd name="T28" fmla="*/ 28 w 108"/>
                <a:gd name="T29" fmla="*/ 108 h 136"/>
                <a:gd name="T30" fmla="*/ 32 w 108"/>
                <a:gd name="T31" fmla="*/ 98 h 136"/>
                <a:gd name="T32" fmla="*/ 33 w 108"/>
                <a:gd name="T33" fmla="*/ 101 h 136"/>
                <a:gd name="T34" fmla="*/ 33 w 108"/>
                <a:gd name="T35" fmla="*/ 102 h 136"/>
                <a:gd name="T36" fmla="*/ 33 w 108"/>
                <a:gd name="T37" fmla="*/ 102 h 136"/>
                <a:gd name="T38" fmla="*/ 41 w 108"/>
                <a:gd name="T39" fmla="*/ 68 h 136"/>
                <a:gd name="T40" fmla="*/ 41 w 108"/>
                <a:gd name="T41" fmla="*/ 68 h 136"/>
                <a:gd name="T42" fmla="*/ 41 w 108"/>
                <a:gd name="T43" fmla="*/ 68 h 136"/>
                <a:gd name="T44" fmla="*/ 43 w 108"/>
                <a:gd name="T45" fmla="*/ 73 h 136"/>
                <a:gd name="T46" fmla="*/ 49 w 108"/>
                <a:gd name="T47" fmla="*/ 53 h 136"/>
                <a:gd name="T48" fmla="*/ 50 w 108"/>
                <a:gd name="T49" fmla="*/ 55 h 136"/>
                <a:gd name="T50" fmla="*/ 50 w 108"/>
                <a:gd name="T51" fmla="*/ 55 h 136"/>
                <a:gd name="T52" fmla="*/ 52 w 108"/>
                <a:gd name="T53" fmla="*/ 60 h 136"/>
                <a:gd name="T54" fmla="*/ 57 w 108"/>
                <a:gd name="T55" fmla="*/ 48 h 136"/>
                <a:gd name="T56" fmla="*/ 58 w 108"/>
                <a:gd name="T57" fmla="*/ 53 h 136"/>
                <a:gd name="T58" fmla="*/ 58 w 108"/>
                <a:gd name="T59" fmla="*/ 54 h 136"/>
                <a:gd name="T60" fmla="*/ 61 w 108"/>
                <a:gd name="T61" fmla="*/ 59 h 136"/>
                <a:gd name="T62" fmla="*/ 66 w 108"/>
                <a:gd name="T63" fmla="*/ 46 h 136"/>
                <a:gd name="T64" fmla="*/ 66 w 108"/>
                <a:gd name="T65" fmla="*/ 46 h 136"/>
                <a:gd name="T66" fmla="*/ 68 w 108"/>
                <a:gd name="T67" fmla="*/ 49 h 136"/>
                <a:gd name="T68" fmla="*/ 74 w 108"/>
                <a:gd name="T69" fmla="*/ 26 h 136"/>
                <a:gd name="T70" fmla="*/ 75 w 108"/>
                <a:gd name="T71" fmla="*/ 28 h 136"/>
                <a:gd name="T72" fmla="*/ 75 w 108"/>
                <a:gd name="T73" fmla="*/ 29 h 136"/>
                <a:gd name="T74" fmla="*/ 81 w 108"/>
                <a:gd name="T75" fmla="*/ 46 h 136"/>
                <a:gd name="T76" fmla="*/ 83 w 108"/>
                <a:gd name="T77" fmla="*/ 43 h 136"/>
                <a:gd name="T78" fmla="*/ 83 w 108"/>
                <a:gd name="T79" fmla="*/ 44 h 136"/>
                <a:gd name="T80" fmla="*/ 87 w 108"/>
                <a:gd name="T81" fmla="*/ 41 h 136"/>
                <a:gd name="T82" fmla="*/ 91 w 108"/>
                <a:gd name="T83" fmla="*/ 60 h 136"/>
                <a:gd name="T84" fmla="*/ 91 w 108"/>
                <a:gd name="T85" fmla="*/ 55 h 136"/>
                <a:gd name="T86" fmla="*/ 91 w 108"/>
                <a:gd name="T87" fmla="*/ 55 h 136"/>
                <a:gd name="T88" fmla="*/ 93 w 108"/>
                <a:gd name="T89" fmla="*/ 57 h 136"/>
                <a:gd name="T90" fmla="*/ 100 w 108"/>
                <a:gd name="T91" fmla="*/ 20 h 136"/>
                <a:gd name="T92" fmla="*/ 100 w 108"/>
                <a:gd name="T93" fmla="*/ 21 h 136"/>
                <a:gd name="T94" fmla="*/ 100 w 108"/>
                <a:gd name="T95" fmla="*/ 20 h 136"/>
                <a:gd name="T96" fmla="*/ 100 w 108"/>
                <a:gd name="T97" fmla="*/ 22 h 136"/>
                <a:gd name="T98" fmla="*/ 108 w 108"/>
                <a:gd name="T99"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 h="136">
                  <a:moveTo>
                    <a:pt x="0" y="134"/>
                  </a:moveTo>
                  <a:lnTo>
                    <a:pt x="0" y="133"/>
                  </a:lnTo>
                  <a:lnTo>
                    <a:pt x="0" y="136"/>
                  </a:lnTo>
                  <a:lnTo>
                    <a:pt x="8" y="118"/>
                  </a:lnTo>
                  <a:lnTo>
                    <a:pt x="8" y="120"/>
                  </a:lnTo>
                  <a:lnTo>
                    <a:pt x="8" y="120"/>
                  </a:lnTo>
                  <a:lnTo>
                    <a:pt x="11" y="120"/>
                  </a:lnTo>
                  <a:lnTo>
                    <a:pt x="17" y="107"/>
                  </a:lnTo>
                  <a:lnTo>
                    <a:pt x="17" y="108"/>
                  </a:lnTo>
                  <a:lnTo>
                    <a:pt x="17" y="108"/>
                  </a:lnTo>
                  <a:lnTo>
                    <a:pt x="17" y="111"/>
                  </a:lnTo>
                  <a:lnTo>
                    <a:pt x="24" y="95"/>
                  </a:lnTo>
                  <a:lnTo>
                    <a:pt x="25" y="104"/>
                  </a:lnTo>
                  <a:lnTo>
                    <a:pt x="25" y="103"/>
                  </a:lnTo>
                  <a:lnTo>
                    <a:pt x="28" y="108"/>
                  </a:lnTo>
                  <a:lnTo>
                    <a:pt x="32" y="98"/>
                  </a:lnTo>
                  <a:lnTo>
                    <a:pt x="33" y="101"/>
                  </a:lnTo>
                  <a:lnTo>
                    <a:pt x="33" y="102"/>
                  </a:lnTo>
                  <a:lnTo>
                    <a:pt x="33" y="102"/>
                  </a:lnTo>
                  <a:lnTo>
                    <a:pt x="41" y="68"/>
                  </a:lnTo>
                  <a:lnTo>
                    <a:pt x="41" y="68"/>
                  </a:lnTo>
                  <a:lnTo>
                    <a:pt x="41" y="68"/>
                  </a:lnTo>
                  <a:lnTo>
                    <a:pt x="43" y="73"/>
                  </a:lnTo>
                  <a:lnTo>
                    <a:pt x="49" y="53"/>
                  </a:lnTo>
                  <a:lnTo>
                    <a:pt x="50" y="55"/>
                  </a:lnTo>
                  <a:lnTo>
                    <a:pt x="50" y="55"/>
                  </a:lnTo>
                  <a:lnTo>
                    <a:pt x="52" y="60"/>
                  </a:lnTo>
                  <a:lnTo>
                    <a:pt x="57" y="48"/>
                  </a:lnTo>
                  <a:lnTo>
                    <a:pt x="58" y="53"/>
                  </a:lnTo>
                  <a:lnTo>
                    <a:pt x="58" y="54"/>
                  </a:lnTo>
                  <a:lnTo>
                    <a:pt x="61" y="59"/>
                  </a:lnTo>
                  <a:lnTo>
                    <a:pt x="66" y="46"/>
                  </a:lnTo>
                  <a:lnTo>
                    <a:pt x="66" y="46"/>
                  </a:lnTo>
                  <a:lnTo>
                    <a:pt x="68" y="49"/>
                  </a:lnTo>
                  <a:lnTo>
                    <a:pt x="74" y="26"/>
                  </a:lnTo>
                  <a:lnTo>
                    <a:pt x="75" y="28"/>
                  </a:lnTo>
                  <a:lnTo>
                    <a:pt x="75" y="29"/>
                  </a:lnTo>
                  <a:lnTo>
                    <a:pt x="81" y="46"/>
                  </a:lnTo>
                  <a:lnTo>
                    <a:pt x="83" y="43"/>
                  </a:lnTo>
                  <a:lnTo>
                    <a:pt x="83" y="44"/>
                  </a:lnTo>
                  <a:lnTo>
                    <a:pt x="87" y="41"/>
                  </a:lnTo>
                  <a:lnTo>
                    <a:pt x="91" y="60"/>
                  </a:lnTo>
                  <a:lnTo>
                    <a:pt x="91" y="55"/>
                  </a:lnTo>
                  <a:lnTo>
                    <a:pt x="91" y="55"/>
                  </a:lnTo>
                  <a:lnTo>
                    <a:pt x="93" y="57"/>
                  </a:lnTo>
                  <a:lnTo>
                    <a:pt x="100" y="20"/>
                  </a:lnTo>
                  <a:lnTo>
                    <a:pt x="100" y="21"/>
                  </a:lnTo>
                  <a:lnTo>
                    <a:pt x="100" y="20"/>
                  </a:lnTo>
                  <a:lnTo>
                    <a:pt x="100" y="22"/>
                  </a:lnTo>
                  <a:lnTo>
                    <a:pt x="108" y="0"/>
                  </a:lnTo>
                </a:path>
              </a:pathLst>
            </a:custGeom>
            <a:noFill/>
            <a:ln w="52388"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3" name="Freeform 70"/>
            <p:cNvSpPr>
              <a:spLocks/>
            </p:cNvSpPr>
            <p:nvPr/>
          </p:nvSpPr>
          <p:spPr bwMode="auto">
            <a:xfrm>
              <a:off x="3449638" y="1855788"/>
              <a:ext cx="171450" cy="160338"/>
            </a:xfrm>
            <a:custGeom>
              <a:avLst/>
              <a:gdLst>
                <a:gd name="T0" fmla="*/ 0 w 108"/>
                <a:gd name="T1" fmla="*/ 9 h 101"/>
                <a:gd name="T2" fmla="*/ 0 w 108"/>
                <a:gd name="T3" fmla="*/ 10 h 101"/>
                <a:gd name="T4" fmla="*/ 0 w 108"/>
                <a:gd name="T5" fmla="*/ 10 h 101"/>
                <a:gd name="T6" fmla="*/ 2 w 108"/>
                <a:gd name="T7" fmla="*/ 0 h 101"/>
                <a:gd name="T8" fmla="*/ 8 w 108"/>
                <a:gd name="T9" fmla="*/ 30 h 101"/>
                <a:gd name="T10" fmla="*/ 8 w 108"/>
                <a:gd name="T11" fmla="*/ 30 h 101"/>
                <a:gd name="T12" fmla="*/ 8 w 108"/>
                <a:gd name="T13" fmla="*/ 31 h 101"/>
                <a:gd name="T14" fmla="*/ 9 w 108"/>
                <a:gd name="T15" fmla="*/ 27 h 101"/>
                <a:gd name="T16" fmla="*/ 12 w 108"/>
                <a:gd name="T17" fmla="*/ 48 h 101"/>
                <a:gd name="T18" fmla="*/ 16 w 108"/>
                <a:gd name="T19" fmla="*/ 31 h 101"/>
                <a:gd name="T20" fmla="*/ 16 w 108"/>
                <a:gd name="T21" fmla="*/ 31 h 101"/>
                <a:gd name="T22" fmla="*/ 24 w 108"/>
                <a:gd name="T23" fmla="*/ 3 h 101"/>
                <a:gd name="T24" fmla="*/ 25 w 108"/>
                <a:gd name="T25" fmla="*/ 4 h 101"/>
                <a:gd name="T26" fmla="*/ 25 w 108"/>
                <a:gd name="T27" fmla="*/ 4 h 101"/>
                <a:gd name="T28" fmla="*/ 29 w 108"/>
                <a:gd name="T29" fmla="*/ 19 h 101"/>
                <a:gd name="T30" fmla="*/ 33 w 108"/>
                <a:gd name="T31" fmla="*/ 1 h 101"/>
                <a:gd name="T32" fmla="*/ 33 w 108"/>
                <a:gd name="T33" fmla="*/ 1 h 101"/>
                <a:gd name="T34" fmla="*/ 33 w 108"/>
                <a:gd name="T35" fmla="*/ 0 h 101"/>
                <a:gd name="T36" fmla="*/ 41 w 108"/>
                <a:gd name="T37" fmla="*/ 49 h 101"/>
                <a:gd name="T38" fmla="*/ 41 w 108"/>
                <a:gd name="T39" fmla="*/ 47 h 101"/>
                <a:gd name="T40" fmla="*/ 42 w 108"/>
                <a:gd name="T41" fmla="*/ 48 h 101"/>
                <a:gd name="T42" fmla="*/ 43 w 108"/>
                <a:gd name="T43" fmla="*/ 46 h 101"/>
                <a:gd name="T44" fmla="*/ 48 w 108"/>
                <a:gd name="T45" fmla="*/ 58 h 101"/>
                <a:gd name="T46" fmla="*/ 50 w 108"/>
                <a:gd name="T47" fmla="*/ 55 h 101"/>
                <a:gd name="T48" fmla="*/ 50 w 108"/>
                <a:gd name="T49" fmla="*/ 55 h 101"/>
                <a:gd name="T50" fmla="*/ 50 w 108"/>
                <a:gd name="T51" fmla="*/ 54 h 101"/>
                <a:gd name="T52" fmla="*/ 58 w 108"/>
                <a:gd name="T53" fmla="*/ 74 h 101"/>
                <a:gd name="T54" fmla="*/ 58 w 108"/>
                <a:gd name="T55" fmla="*/ 74 h 101"/>
                <a:gd name="T56" fmla="*/ 61 w 108"/>
                <a:gd name="T57" fmla="*/ 71 h 101"/>
                <a:gd name="T58" fmla="*/ 66 w 108"/>
                <a:gd name="T59" fmla="*/ 99 h 101"/>
                <a:gd name="T60" fmla="*/ 66 w 108"/>
                <a:gd name="T61" fmla="*/ 94 h 101"/>
                <a:gd name="T62" fmla="*/ 66 w 108"/>
                <a:gd name="T63" fmla="*/ 94 h 101"/>
                <a:gd name="T64" fmla="*/ 67 w 108"/>
                <a:gd name="T65" fmla="*/ 97 h 101"/>
                <a:gd name="T66" fmla="*/ 69 w 108"/>
                <a:gd name="T67" fmla="*/ 87 h 101"/>
                <a:gd name="T68" fmla="*/ 75 w 108"/>
                <a:gd name="T69" fmla="*/ 93 h 101"/>
                <a:gd name="T70" fmla="*/ 75 w 108"/>
                <a:gd name="T71" fmla="*/ 92 h 101"/>
                <a:gd name="T72" fmla="*/ 76 w 108"/>
                <a:gd name="T73" fmla="*/ 99 h 101"/>
                <a:gd name="T74" fmla="*/ 82 w 108"/>
                <a:gd name="T75" fmla="*/ 82 h 101"/>
                <a:gd name="T76" fmla="*/ 83 w 108"/>
                <a:gd name="T77" fmla="*/ 85 h 101"/>
                <a:gd name="T78" fmla="*/ 83 w 108"/>
                <a:gd name="T79" fmla="*/ 85 h 101"/>
                <a:gd name="T80" fmla="*/ 86 w 108"/>
                <a:gd name="T81" fmla="*/ 65 h 101"/>
                <a:gd name="T82" fmla="*/ 91 w 108"/>
                <a:gd name="T83" fmla="*/ 68 h 101"/>
                <a:gd name="T84" fmla="*/ 91 w 108"/>
                <a:gd name="T85" fmla="*/ 69 h 101"/>
                <a:gd name="T86" fmla="*/ 93 w 108"/>
                <a:gd name="T87" fmla="*/ 65 h 101"/>
                <a:gd name="T88" fmla="*/ 99 w 108"/>
                <a:gd name="T89" fmla="*/ 90 h 101"/>
                <a:gd name="T90" fmla="*/ 100 w 108"/>
                <a:gd name="T91" fmla="*/ 88 h 101"/>
                <a:gd name="T92" fmla="*/ 100 w 108"/>
                <a:gd name="T93" fmla="*/ 88 h 101"/>
                <a:gd name="T94" fmla="*/ 100 w 108"/>
                <a:gd name="T95" fmla="*/ 87 h 101"/>
                <a:gd name="T96" fmla="*/ 108 w 108"/>
                <a:gd name="T97" fmla="*/ 101 h 101"/>
                <a:gd name="T98" fmla="*/ 108 w 108"/>
                <a:gd name="T99"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 h="101">
                  <a:moveTo>
                    <a:pt x="0" y="9"/>
                  </a:moveTo>
                  <a:lnTo>
                    <a:pt x="0" y="10"/>
                  </a:lnTo>
                  <a:lnTo>
                    <a:pt x="0" y="10"/>
                  </a:lnTo>
                  <a:lnTo>
                    <a:pt x="2" y="0"/>
                  </a:lnTo>
                  <a:lnTo>
                    <a:pt x="8" y="30"/>
                  </a:lnTo>
                  <a:lnTo>
                    <a:pt x="8" y="30"/>
                  </a:lnTo>
                  <a:lnTo>
                    <a:pt x="8" y="31"/>
                  </a:lnTo>
                  <a:lnTo>
                    <a:pt x="9" y="27"/>
                  </a:lnTo>
                  <a:lnTo>
                    <a:pt x="12" y="48"/>
                  </a:lnTo>
                  <a:lnTo>
                    <a:pt x="16" y="31"/>
                  </a:lnTo>
                  <a:lnTo>
                    <a:pt x="16" y="31"/>
                  </a:lnTo>
                  <a:lnTo>
                    <a:pt x="24" y="3"/>
                  </a:lnTo>
                  <a:lnTo>
                    <a:pt x="25" y="4"/>
                  </a:lnTo>
                  <a:lnTo>
                    <a:pt x="25" y="4"/>
                  </a:lnTo>
                  <a:lnTo>
                    <a:pt x="29" y="19"/>
                  </a:lnTo>
                  <a:lnTo>
                    <a:pt x="33" y="1"/>
                  </a:lnTo>
                  <a:lnTo>
                    <a:pt x="33" y="1"/>
                  </a:lnTo>
                  <a:lnTo>
                    <a:pt x="33" y="0"/>
                  </a:lnTo>
                  <a:lnTo>
                    <a:pt x="41" y="49"/>
                  </a:lnTo>
                  <a:lnTo>
                    <a:pt x="41" y="47"/>
                  </a:lnTo>
                  <a:lnTo>
                    <a:pt x="42" y="48"/>
                  </a:lnTo>
                  <a:lnTo>
                    <a:pt x="43" y="46"/>
                  </a:lnTo>
                  <a:lnTo>
                    <a:pt x="48" y="58"/>
                  </a:lnTo>
                  <a:lnTo>
                    <a:pt x="50" y="55"/>
                  </a:lnTo>
                  <a:lnTo>
                    <a:pt x="50" y="55"/>
                  </a:lnTo>
                  <a:lnTo>
                    <a:pt x="50" y="54"/>
                  </a:lnTo>
                  <a:lnTo>
                    <a:pt x="58" y="74"/>
                  </a:lnTo>
                  <a:lnTo>
                    <a:pt x="58" y="74"/>
                  </a:lnTo>
                  <a:lnTo>
                    <a:pt x="61" y="71"/>
                  </a:lnTo>
                  <a:lnTo>
                    <a:pt x="66" y="99"/>
                  </a:lnTo>
                  <a:lnTo>
                    <a:pt x="66" y="94"/>
                  </a:lnTo>
                  <a:lnTo>
                    <a:pt x="66" y="94"/>
                  </a:lnTo>
                  <a:lnTo>
                    <a:pt x="67" y="97"/>
                  </a:lnTo>
                  <a:lnTo>
                    <a:pt x="69" y="87"/>
                  </a:lnTo>
                  <a:lnTo>
                    <a:pt x="75" y="93"/>
                  </a:lnTo>
                  <a:lnTo>
                    <a:pt x="75" y="92"/>
                  </a:lnTo>
                  <a:lnTo>
                    <a:pt x="76" y="99"/>
                  </a:lnTo>
                  <a:lnTo>
                    <a:pt x="82" y="82"/>
                  </a:lnTo>
                  <a:lnTo>
                    <a:pt x="83" y="85"/>
                  </a:lnTo>
                  <a:lnTo>
                    <a:pt x="83" y="85"/>
                  </a:lnTo>
                  <a:lnTo>
                    <a:pt x="86" y="65"/>
                  </a:lnTo>
                  <a:lnTo>
                    <a:pt x="91" y="68"/>
                  </a:lnTo>
                  <a:lnTo>
                    <a:pt x="91" y="69"/>
                  </a:lnTo>
                  <a:lnTo>
                    <a:pt x="93" y="65"/>
                  </a:lnTo>
                  <a:lnTo>
                    <a:pt x="99" y="90"/>
                  </a:lnTo>
                  <a:lnTo>
                    <a:pt x="100" y="88"/>
                  </a:lnTo>
                  <a:lnTo>
                    <a:pt x="100" y="88"/>
                  </a:lnTo>
                  <a:lnTo>
                    <a:pt x="100" y="87"/>
                  </a:lnTo>
                  <a:lnTo>
                    <a:pt x="108" y="101"/>
                  </a:lnTo>
                  <a:lnTo>
                    <a:pt x="108" y="100"/>
                  </a:lnTo>
                </a:path>
              </a:pathLst>
            </a:custGeom>
            <a:noFill/>
            <a:ln w="52388"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4" name="Freeform 71"/>
            <p:cNvSpPr>
              <a:spLocks/>
            </p:cNvSpPr>
            <p:nvPr/>
          </p:nvSpPr>
          <p:spPr bwMode="auto">
            <a:xfrm>
              <a:off x="3621088" y="1881188"/>
              <a:ext cx="168275" cy="176213"/>
            </a:xfrm>
            <a:custGeom>
              <a:avLst/>
              <a:gdLst>
                <a:gd name="T0" fmla="*/ 0 w 106"/>
                <a:gd name="T1" fmla="*/ 84 h 111"/>
                <a:gd name="T2" fmla="*/ 0 w 106"/>
                <a:gd name="T3" fmla="*/ 84 h 111"/>
                <a:gd name="T4" fmla="*/ 0 w 106"/>
                <a:gd name="T5" fmla="*/ 82 h 111"/>
                <a:gd name="T6" fmla="*/ 7 w 106"/>
                <a:gd name="T7" fmla="*/ 108 h 111"/>
                <a:gd name="T8" fmla="*/ 8 w 106"/>
                <a:gd name="T9" fmla="*/ 97 h 111"/>
                <a:gd name="T10" fmla="*/ 9 w 106"/>
                <a:gd name="T11" fmla="*/ 97 h 111"/>
                <a:gd name="T12" fmla="*/ 9 w 106"/>
                <a:gd name="T13" fmla="*/ 102 h 111"/>
                <a:gd name="T14" fmla="*/ 17 w 106"/>
                <a:gd name="T15" fmla="*/ 53 h 111"/>
                <a:gd name="T16" fmla="*/ 17 w 106"/>
                <a:gd name="T17" fmla="*/ 54 h 111"/>
                <a:gd name="T18" fmla="*/ 17 w 106"/>
                <a:gd name="T19" fmla="*/ 55 h 111"/>
                <a:gd name="T20" fmla="*/ 20 w 106"/>
                <a:gd name="T21" fmla="*/ 39 h 111"/>
                <a:gd name="T22" fmla="*/ 23 w 106"/>
                <a:gd name="T23" fmla="*/ 59 h 111"/>
                <a:gd name="T24" fmla="*/ 25 w 106"/>
                <a:gd name="T25" fmla="*/ 55 h 111"/>
                <a:gd name="T26" fmla="*/ 25 w 106"/>
                <a:gd name="T27" fmla="*/ 55 h 111"/>
                <a:gd name="T28" fmla="*/ 25 w 106"/>
                <a:gd name="T29" fmla="*/ 54 h 111"/>
                <a:gd name="T30" fmla="*/ 33 w 106"/>
                <a:gd name="T31" fmla="*/ 92 h 111"/>
                <a:gd name="T32" fmla="*/ 33 w 106"/>
                <a:gd name="T33" fmla="*/ 89 h 111"/>
                <a:gd name="T34" fmla="*/ 33 w 106"/>
                <a:gd name="T35" fmla="*/ 90 h 111"/>
                <a:gd name="T36" fmla="*/ 35 w 106"/>
                <a:gd name="T37" fmla="*/ 83 h 111"/>
                <a:gd name="T38" fmla="*/ 41 w 106"/>
                <a:gd name="T39" fmla="*/ 102 h 111"/>
                <a:gd name="T40" fmla="*/ 42 w 106"/>
                <a:gd name="T41" fmla="*/ 97 h 111"/>
                <a:gd name="T42" fmla="*/ 42 w 106"/>
                <a:gd name="T43" fmla="*/ 96 h 111"/>
                <a:gd name="T44" fmla="*/ 50 w 106"/>
                <a:gd name="T45" fmla="*/ 108 h 111"/>
                <a:gd name="T46" fmla="*/ 50 w 106"/>
                <a:gd name="T47" fmla="*/ 107 h 111"/>
                <a:gd name="T48" fmla="*/ 50 w 106"/>
                <a:gd name="T49" fmla="*/ 107 h 111"/>
                <a:gd name="T50" fmla="*/ 51 w 106"/>
                <a:gd name="T51" fmla="*/ 111 h 111"/>
                <a:gd name="T52" fmla="*/ 58 w 106"/>
                <a:gd name="T53" fmla="*/ 71 h 111"/>
                <a:gd name="T54" fmla="*/ 58 w 106"/>
                <a:gd name="T55" fmla="*/ 77 h 111"/>
                <a:gd name="T56" fmla="*/ 58 w 106"/>
                <a:gd name="T57" fmla="*/ 76 h 111"/>
                <a:gd name="T58" fmla="*/ 62 w 106"/>
                <a:gd name="T59" fmla="*/ 86 h 111"/>
                <a:gd name="T60" fmla="*/ 64 w 106"/>
                <a:gd name="T61" fmla="*/ 71 h 111"/>
                <a:gd name="T62" fmla="*/ 67 w 106"/>
                <a:gd name="T63" fmla="*/ 80 h 111"/>
                <a:gd name="T64" fmla="*/ 67 w 106"/>
                <a:gd name="T65" fmla="*/ 80 h 111"/>
                <a:gd name="T66" fmla="*/ 69 w 106"/>
                <a:gd name="T67" fmla="*/ 74 h 111"/>
                <a:gd name="T68" fmla="*/ 74 w 106"/>
                <a:gd name="T69" fmla="*/ 90 h 111"/>
                <a:gd name="T70" fmla="*/ 75 w 106"/>
                <a:gd name="T71" fmla="*/ 82 h 111"/>
                <a:gd name="T72" fmla="*/ 75 w 106"/>
                <a:gd name="T73" fmla="*/ 82 h 111"/>
                <a:gd name="T74" fmla="*/ 75 w 106"/>
                <a:gd name="T75" fmla="*/ 83 h 111"/>
                <a:gd name="T76" fmla="*/ 83 w 106"/>
                <a:gd name="T77" fmla="*/ 57 h 111"/>
                <a:gd name="T78" fmla="*/ 83 w 106"/>
                <a:gd name="T79" fmla="*/ 57 h 111"/>
                <a:gd name="T80" fmla="*/ 83 w 106"/>
                <a:gd name="T81" fmla="*/ 57 h 111"/>
                <a:gd name="T82" fmla="*/ 83 w 106"/>
                <a:gd name="T83" fmla="*/ 60 h 111"/>
                <a:gd name="T84" fmla="*/ 88 w 106"/>
                <a:gd name="T85" fmla="*/ 45 h 111"/>
                <a:gd name="T86" fmla="*/ 92 w 106"/>
                <a:gd name="T87" fmla="*/ 53 h 111"/>
                <a:gd name="T88" fmla="*/ 92 w 106"/>
                <a:gd name="T89" fmla="*/ 53 h 111"/>
                <a:gd name="T90" fmla="*/ 94 w 106"/>
                <a:gd name="T91" fmla="*/ 65 h 111"/>
                <a:gd name="T92" fmla="*/ 100 w 106"/>
                <a:gd name="T93" fmla="*/ 33 h 111"/>
                <a:gd name="T94" fmla="*/ 100 w 106"/>
                <a:gd name="T95" fmla="*/ 34 h 111"/>
                <a:gd name="T96" fmla="*/ 100 w 106"/>
                <a:gd name="T97" fmla="*/ 34 h 111"/>
                <a:gd name="T98" fmla="*/ 106 w 106"/>
                <a:gd name="T9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6" h="111">
                  <a:moveTo>
                    <a:pt x="0" y="84"/>
                  </a:moveTo>
                  <a:lnTo>
                    <a:pt x="0" y="84"/>
                  </a:lnTo>
                  <a:lnTo>
                    <a:pt x="0" y="82"/>
                  </a:lnTo>
                  <a:lnTo>
                    <a:pt x="7" y="108"/>
                  </a:lnTo>
                  <a:lnTo>
                    <a:pt x="8" y="97"/>
                  </a:lnTo>
                  <a:lnTo>
                    <a:pt x="9" y="97"/>
                  </a:lnTo>
                  <a:lnTo>
                    <a:pt x="9" y="102"/>
                  </a:lnTo>
                  <a:lnTo>
                    <a:pt x="17" y="53"/>
                  </a:lnTo>
                  <a:lnTo>
                    <a:pt x="17" y="54"/>
                  </a:lnTo>
                  <a:lnTo>
                    <a:pt x="17" y="55"/>
                  </a:lnTo>
                  <a:lnTo>
                    <a:pt x="20" y="39"/>
                  </a:lnTo>
                  <a:lnTo>
                    <a:pt x="23" y="59"/>
                  </a:lnTo>
                  <a:lnTo>
                    <a:pt x="25" y="55"/>
                  </a:lnTo>
                  <a:lnTo>
                    <a:pt x="25" y="55"/>
                  </a:lnTo>
                  <a:lnTo>
                    <a:pt x="25" y="54"/>
                  </a:lnTo>
                  <a:lnTo>
                    <a:pt x="33" y="92"/>
                  </a:lnTo>
                  <a:lnTo>
                    <a:pt x="33" y="89"/>
                  </a:lnTo>
                  <a:lnTo>
                    <a:pt x="33" y="90"/>
                  </a:lnTo>
                  <a:lnTo>
                    <a:pt x="35" y="83"/>
                  </a:lnTo>
                  <a:lnTo>
                    <a:pt x="41" y="102"/>
                  </a:lnTo>
                  <a:lnTo>
                    <a:pt x="42" y="97"/>
                  </a:lnTo>
                  <a:lnTo>
                    <a:pt x="42" y="96"/>
                  </a:lnTo>
                  <a:lnTo>
                    <a:pt x="50" y="108"/>
                  </a:lnTo>
                  <a:lnTo>
                    <a:pt x="50" y="107"/>
                  </a:lnTo>
                  <a:lnTo>
                    <a:pt x="50" y="107"/>
                  </a:lnTo>
                  <a:lnTo>
                    <a:pt x="51" y="111"/>
                  </a:lnTo>
                  <a:lnTo>
                    <a:pt x="58" y="71"/>
                  </a:lnTo>
                  <a:lnTo>
                    <a:pt x="58" y="77"/>
                  </a:lnTo>
                  <a:lnTo>
                    <a:pt x="58" y="76"/>
                  </a:lnTo>
                  <a:lnTo>
                    <a:pt x="62" y="86"/>
                  </a:lnTo>
                  <a:lnTo>
                    <a:pt x="64" y="71"/>
                  </a:lnTo>
                  <a:lnTo>
                    <a:pt x="67" y="80"/>
                  </a:lnTo>
                  <a:lnTo>
                    <a:pt x="67" y="80"/>
                  </a:lnTo>
                  <a:lnTo>
                    <a:pt x="69" y="74"/>
                  </a:lnTo>
                  <a:lnTo>
                    <a:pt x="74" y="90"/>
                  </a:lnTo>
                  <a:lnTo>
                    <a:pt x="75" y="82"/>
                  </a:lnTo>
                  <a:lnTo>
                    <a:pt x="75" y="82"/>
                  </a:lnTo>
                  <a:lnTo>
                    <a:pt x="75" y="83"/>
                  </a:lnTo>
                  <a:lnTo>
                    <a:pt x="83" y="57"/>
                  </a:lnTo>
                  <a:lnTo>
                    <a:pt x="83" y="57"/>
                  </a:lnTo>
                  <a:lnTo>
                    <a:pt x="83" y="57"/>
                  </a:lnTo>
                  <a:lnTo>
                    <a:pt x="83" y="60"/>
                  </a:lnTo>
                  <a:lnTo>
                    <a:pt x="88" y="45"/>
                  </a:lnTo>
                  <a:lnTo>
                    <a:pt x="92" y="53"/>
                  </a:lnTo>
                  <a:lnTo>
                    <a:pt x="92" y="53"/>
                  </a:lnTo>
                  <a:lnTo>
                    <a:pt x="94" y="65"/>
                  </a:lnTo>
                  <a:lnTo>
                    <a:pt x="100" y="33"/>
                  </a:lnTo>
                  <a:lnTo>
                    <a:pt x="100" y="34"/>
                  </a:lnTo>
                  <a:lnTo>
                    <a:pt x="100" y="34"/>
                  </a:lnTo>
                  <a:lnTo>
                    <a:pt x="106" y="0"/>
                  </a:lnTo>
                </a:path>
              </a:pathLst>
            </a:custGeom>
            <a:noFill/>
            <a:ln w="52388"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5" name="Freeform 72"/>
            <p:cNvSpPr>
              <a:spLocks/>
            </p:cNvSpPr>
            <p:nvPr/>
          </p:nvSpPr>
          <p:spPr bwMode="auto">
            <a:xfrm>
              <a:off x="3789363" y="1854200"/>
              <a:ext cx="106363" cy="109538"/>
            </a:xfrm>
            <a:custGeom>
              <a:avLst/>
              <a:gdLst>
                <a:gd name="T0" fmla="*/ 0 w 67"/>
                <a:gd name="T1" fmla="*/ 17 h 69"/>
                <a:gd name="T2" fmla="*/ 2 w 67"/>
                <a:gd name="T3" fmla="*/ 20 h 69"/>
                <a:gd name="T4" fmla="*/ 2 w 67"/>
                <a:gd name="T5" fmla="*/ 21 h 69"/>
                <a:gd name="T6" fmla="*/ 2 w 67"/>
                <a:gd name="T7" fmla="*/ 21 h 69"/>
                <a:gd name="T8" fmla="*/ 8 w 67"/>
                <a:gd name="T9" fmla="*/ 0 h 69"/>
                <a:gd name="T10" fmla="*/ 11 w 67"/>
                <a:gd name="T11" fmla="*/ 7 h 69"/>
                <a:gd name="T12" fmla="*/ 11 w 67"/>
                <a:gd name="T13" fmla="*/ 6 h 69"/>
                <a:gd name="T14" fmla="*/ 11 w 67"/>
                <a:gd name="T15" fmla="*/ 6 h 69"/>
                <a:gd name="T16" fmla="*/ 18 w 67"/>
                <a:gd name="T17" fmla="*/ 31 h 69"/>
                <a:gd name="T18" fmla="*/ 19 w 67"/>
                <a:gd name="T19" fmla="*/ 28 h 69"/>
                <a:gd name="T20" fmla="*/ 19 w 67"/>
                <a:gd name="T21" fmla="*/ 29 h 69"/>
                <a:gd name="T22" fmla="*/ 19 w 67"/>
                <a:gd name="T23" fmla="*/ 25 h 69"/>
                <a:gd name="T24" fmla="*/ 26 w 67"/>
                <a:gd name="T25" fmla="*/ 45 h 69"/>
                <a:gd name="T26" fmla="*/ 27 w 67"/>
                <a:gd name="T27" fmla="*/ 41 h 69"/>
                <a:gd name="T28" fmla="*/ 27 w 67"/>
                <a:gd name="T29" fmla="*/ 42 h 69"/>
                <a:gd name="T30" fmla="*/ 31 w 67"/>
                <a:gd name="T31" fmla="*/ 38 h 69"/>
                <a:gd name="T32" fmla="*/ 35 w 67"/>
                <a:gd name="T33" fmla="*/ 49 h 69"/>
                <a:gd name="T34" fmla="*/ 35 w 67"/>
                <a:gd name="T35" fmla="*/ 48 h 69"/>
                <a:gd name="T36" fmla="*/ 35 w 67"/>
                <a:gd name="T37" fmla="*/ 49 h 69"/>
                <a:gd name="T38" fmla="*/ 35 w 67"/>
                <a:gd name="T39" fmla="*/ 47 h 69"/>
                <a:gd name="T40" fmla="*/ 44 w 67"/>
                <a:gd name="T41" fmla="*/ 63 h 69"/>
                <a:gd name="T42" fmla="*/ 44 w 67"/>
                <a:gd name="T43" fmla="*/ 61 h 69"/>
                <a:gd name="T44" fmla="*/ 44 w 67"/>
                <a:gd name="T45" fmla="*/ 61 h 69"/>
                <a:gd name="T46" fmla="*/ 45 w 67"/>
                <a:gd name="T47" fmla="*/ 69 h 69"/>
                <a:gd name="T48" fmla="*/ 52 w 67"/>
                <a:gd name="T49" fmla="*/ 51 h 69"/>
                <a:gd name="T50" fmla="*/ 52 w 67"/>
                <a:gd name="T51" fmla="*/ 51 h 69"/>
                <a:gd name="T52" fmla="*/ 52 w 67"/>
                <a:gd name="T53" fmla="*/ 51 h 69"/>
                <a:gd name="T54" fmla="*/ 52 w 67"/>
                <a:gd name="T55" fmla="*/ 52 h 69"/>
                <a:gd name="T56" fmla="*/ 59 w 67"/>
                <a:gd name="T57" fmla="*/ 32 h 69"/>
                <a:gd name="T58" fmla="*/ 60 w 67"/>
                <a:gd name="T59" fmla="*/ 33 h 69"/>
                <a:gd name="T60" fmla="*/ 60 w 67"/>
                <a:gd name="T61" fmla="*/ 33 h 69"/>
                <a:gd name="T62" fmla="*/ 65 w 67"/>
                <a:gd name="T63" fmla="*/ 25 h 69"/>
                <a:gd name="T64" fmla="*/ 67 w 67"/>
                <a:gd name="T65" fmla="*/ 44 h 69"/>
                <a:gd name="T66" fmla="*/ 67 w 67"/>
                <a:gd name="T67" fmla="*/ 4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 h="69">
                  <a:moveTo>
                    <a:pt x="0" y="17"/>
                  </a:moveTo>
                  <a:lnTo>
                    <a:pt x="2" y="20"/>
                  </a:lnTo>
                  <a:lnTo>
                    <a:pt x="2" y="21"/>
                  </a:lnTo>
                  <a:lnTo>
                    <a:pt x="2" y="21"/>
                  </a:lnTo>
                  <a:lnTo>
                    <a:pt x="8" y="0"/>
                  </a:lnTo>
                  <a:lnTo>
                    <a:pt x="11" y="7"/>
                  </a:lnTo>
                  <a:lnTo>
                    <a:pt x="11" y="6"/>
                  </a:lnTo>
                  <a:lnTo>
                    <a:pt x="11" y="6"/>
                  </a:lnTo>
                  <a:lnTo>
                    <a:pt x="18" y="31"/>
                  </a:lnTo>
                  <a:lnTo>
                    <a:pt x="19" y="28"/>
                  </a:lnTo>
                  <a:lnTo>
                    <a:pt x="19" y="29"/>
                  </a:lnTo>
                  <a:lnTo>
                    <a:pt x="19" y="25"/>
                  </a:lnTo>
                  <a:lnTo>
                    <a:pt x="26" y="45"/>
                  </a:lnTo>
                  <a:lnTo>
                    <a:pt x="27" y="41"/>
                  </a:lnTo>
                  <a:lnTo>
                    <a:pt x="27" y="42"/>
                  </a:lnTo>
                  <a:lnTo>
                    <a:pt x="31" y="38"/>
                  </a:lnTo>
                  <a:lnTo>
                    <a:pt x="35" y="49"/>
                  </a:lnTo>
                  <a:lnTo>
                    <a:pt x="35" y="48"/>
                  </a:lnTo>
                  <a:lnTo>
                    <a:pt x="35" y="49"/>
                  </a:lnTo>
                  <a:lnTo>
                    <a:pt x="35" y="47"/>
                  </a:lnTo>
                  <a:lnTo>
                    <a:pt x="44" y="63"/>
                  </a:lnTo>
                  <a:lnTo>
                    <a:pt x="44" y="61"/>
                  </a:lnTo>
                  <a:lnTo>
                    <a:pt x="44" y="61"/>
                  </a:lnTo>
                  <a:lnTo>
                    <a:pt x="45" y="69"/>
                  </a:lnTo>
                  <a:lnTo>
                    <a:pt x="52" y="51"/>
                  </a:lnTo>
                  <a:lnTo>
                    <a:pt x="52" y="51"/>
                  </a:lnTo>
                  <a:lnTo>
                    <a:pt x="52" y="51"/>
                  </a:lnTo>
                  <a:lnTo>
                    <a:pt x="52" y="52"/>
                  </a:lnTo>
                  <a:lnTo>
                    <a:pt x="59" y="32"/>
                  </a:lnTo>
                  <a:lnTo>
                    <a:pt x="60" y="33"/>
                  </a:lnTo>
                  <a:lnTo>
                    <a:pt x="60" y="33"/>
                  </a:lnTo>
                  <a:lnTo>
                    <a:pt x="65" y="25"/>
                  </a:lnTo>
                  <a:lnTo>
                    <a:pt x="67" y="44"/>
                  </a:lnTo>
                  <a:lnTo>
                    <a:pt x="67" y="42"/>
                  </a:lnTo>
                </a:path>
              </a:pathLst>
            </a:custGeom>
            <a:noFill/>
            <a:ln w="52388"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6" name="Freeform 73"/>
            <p:cNvSpPr>
              <a:spLocks/>
            </p:cNvSpPr>
            <p:nvPr/>
          </p:nvSpPr>
          <p:spPr bwMode="auto">
            <a:xfrm>
              <a:off x="3897313" y="1917700"/>
              <a:ext cx="79375" cy="115888"/>
            </a:xfrm>
            <a:custGeom>
              <a:avLst/>
              <a:gdLst>
                <a:gd name="T0" fmla="*/ 0 w 50"/>
                <a:gd name="T1" fmla="*/ 2 h 73"/>
                <a:gd name="T2" fmla="*/ 0 w 50"/>
                <a:gd name="T3" fmla="*/ 0 h 73"/>
                <a:gd name="T4" fmla="*/ 1 w 50"/>
                <a:gd name="T5" fmla="*/ 6 h 73"/>
                <a:gd name="T6" fmla="*/ 1 w 50"/>
                <a:gd name="T7" fmla="*/ 6 h 73"/>
                <a:gd name="T8" fmla="*/ 1 w 50"/>
                <a:gd name="T9" fmla="*/ 6 h 73"/>
                <a:gd name="T10" fmla="*/ 1 w 50"/>
                <a:gd name="T11" fmla="*/ 4 h 73"/>
                <a:gd name="T12" fmla="*/ 5 w 50"/>
                <a:gd name="T13" fmla="*/ 13 h 73"/>
                <a:gd name="T14" fmla="*/ 5 w 50"/>
                <a:gd name="T15" fmla="*/ 11 h 73"/>
                <a:gd name="T16" fmla="*/ 5 w 50"/>
                <a:gd name="T17" fmla="*/ 11 h 73"/>
                <a:gd name="T18" fmla="*/ 5 w 50"/>
                <a:gd name="T19" fmla="*/ 10 h 73"/>
                <a:gd name="T20" fmla="*/ 9 w 50"/>
                <a:gd name="T21" fmla="*/ 29 h 73"/>
                <a:gd name="T22" fmla="*/ 9 w 50"/>
                <a:gd name="T23" fmla="*/ 28 h 73"/>
                <a:gd name="T24" fmla="*/ 9 w 50"/>
                <a:gd name="T25" fmla="*/ 28 h 73"/>
                <a:gd name="T26" fmla="*/ 11 w 50"/>
                <a:gd name="T27" fmla="*/ 27 h 73"/>
                <a:gd name="T28" fmla="*/ 13 w 50"/>
                <a:gd name="T29" fmla="*/ 39 h 73"/>
                <a:gd name="T30" fmla="*/ 13 w 50"/>
                <a:gd name="T31" fmla="*/ 38 h 73"/>
                <a:gd name="T32" fmla="*/ 13 w 50"/>
                <a:gd name="T33" fmla="*/ 38 h 73"/>
                <a:gd name="T34" fmla="*/ 14 w 50"/>
                <a:gd name="T35" fmla="*/ 34 h 73"/>
                <a:gd name="T36" fmla="*/ 17 w 50"/>
                <a:gd name="T37" fmla="*/ 62 h 73"/>
                <a:gd name="T38" fmla="*/ 17 w 50"/>
                <a:gd name="T39" fmla="*/ 62 h 73"/>
                <a:gd name="T40" fmla="*/ 18 w 50"/>
                <a:gd name="T41" fmla="*/ 56 h 73"/>
                <a:gd name="T42" fmla="*/ 21 w 50"/>
                <a:gd name="T43" fmla="*/ 65 h 73"/>
                <a:gd name="T44" fmla="*/ 21 w 50"/>
                <a:gd name="T45" fmla="*/ 65 h 73"/>
                <a:gd name="T46" fmla="*/ 21 w 50"/>
                <a:gd name="T47" fmla="*/ 65 h 73"/>
                <a:gd name="T48" fmla="*/ 23 w 50"/>
                <a:gd name="T49" fmla="*/ 60 h 73"/>
                <a:gd name="T50" fmla="*/ 25 w 50"/>
                <a:gd name="T51" fmla="*/ 73 h 73"/>
                <a:gd name="T52" fmla="*/ 26 w 50"/>
                <a:gd name="T53" fmla="*/ 69 h 73"/>
                <a:gd name="T54" fmla="*/ 26 w 50"/>
                <a:gd name="T55" fmla="*/ 69 h 73"/>
                <a:gd name="T56" fmla="*/ 26 w 50"/>
                <a:gd name="T57" fmla="*/ 70 h 73"/>
                <a:gd name="T58" fmla="*/ 28 w 50"/>
                <a:gd name="T59" fmla="*/ 62 h 73"/>
                <a:gd name="T60" fmla="*/ 30 w 50"/>
                <a:gd name="T61" fmla="*/ 65 h 73"/>
                <a:gd name="T62" fmla="*/ 30 w 50"/>
                <a:gd name="T63" fmla="*/ 66 h 73"/>
                <a:gd name="T64" fmla="*/ 32 w 50"/>
                <a:gd name="T65" fmla="*/ 67 h 73"/>
                <a:gd name="T66" fmla="*/ 34 w 50"/>
                <a:gd name="T67" fmla="*/ 53 h 73"/>
                <a:gd name="T68" fmla="*/ 34 w 50"/>
                <a:gd name="T69" fmla="*/ 52 h 73"/>
                <a:gd name="T70" fmla="*/ 35 w 50"/>
                <a:gd name="T71" fmla="*/ 57 h 73"/>
                <a:gd name="T72" fmla="*/ 37 w 50"/>
                <a:gd name="T73" fmla="*/ 45 h 73"/>
                <a:gd name="T74" fmla="*/ 38 w 50"/>
                <a:gd name="T75" fmla="*/ 52 h 73"/>
                <a:gd name="T76" fmla="*/ 38 w 50"/>
                <a:gd name="T77" fmla="*/ 52 h 73"/>
                <a:gd name="T78" fmla="*/ 38 w 50"/>
                <a:gd name="T79" fmla="*/ 55 h 73"/>
                <a:gd name="T80" fmla="*/ 42 w 50"/>
                <a:gd name="T81" fmla="*/ 42 h 73"/>
                <a:gd name="T82" fmla="*/ 42 w 50"/>
                <a:gd name="T83" fmla="*/ 44 h 73"/>
                <a:gd name="T84" fmla="*/ 42 w 50"/>
                <a:gd name="T85" fmla="*/ 44 h 73"/>
                <a:gd name="T86" fmla="*/ 42 w 50"/>
                <a:gd name="T87" fmla="*/ 45 h 73"/>
                <a:gd name="T88" fmla="*/ 46 w 50"/>
                <a:gd name="T89" fmla="*/ 21 h 73"/>
                <a:gd name="T90" fmla="*/ 46 w 50"/>
                <a:gd name="T91" fmla="*/ 22 h 73"/>
                <a:gd name="T92" fmla="*/ 46 w 50"/>
                <a:gd name="T93" fmla="*/ 21 h 73"/>
                <a:gd name="T94" fmla="*/ 47 w 50"/>
                <a:gd name="T95" fmla="*/ 23 h 73"/>
                <a:gd name="T96" fmla="*/ 50 w 50"/>
                <a:gd name="T97" fmla="*/ 5 h 73"/>
                <a:gd name="T98" fmla="*/ 50 w 50"/>
                <a:gd name="T99"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0" h="73">
                  <a:moveTo>
                    <a:pt x="0" y="2"/>
                  </a:moveTo>
                  <a:lnTo>
                    <a:pt x="0" y="0"/>
                  </a:lnTo>
                  <a:lnTo>
                    <a:pt x="1" y="6"/>
                  </a:lnTo>
                  <a:lnTo>
                    <a:pt x="1" y="6"/>
                  </a:lnTo>
                  <a:lnTo>
                    <a:pt x="1" y="6"/>
                  </a:lnTo>
                  <a:lnTo>
                    <a:pt x="1" y="4"/>
                  </a:lnTo>
                  <a:lnTo>
                    <a:pt x="5" y="13"/>
                  </a:lnTo>
                  <a:lnTo>
                    <a:pt x="5" y="11"/>
                  </a:lnTo>
                  <a:lnTo>
                    <a:pt x="5" y="11"/>
                  </a:lnTo>
                  <a:lnTo>
                    <a:pt x="5" y="10"/>
                  </a:lnTo>
                  <a:lnTo>
                    <a:pt x="9" y="29"/>
                  </a:lnTo>
                  <a:lnTo>
                    <a:pt x="9" y="28"/>
                  </a:lnTo>
                  <a:lnTo>
                    <a:pt x="9" y="28"/>
                  </a:lnTo>
                  <a:lnTo>
                    <a:pt x="11" y="27"/>
                  </a:lnTo>
                  <a:lnTo>
                    <a:pt x="13" y="39"/>
                  </a:lnTo>
                  <a:lnTo>
                    <a:pt x="13" y="38"/>
                  </a:lnTo>
                  <a:lnTo>
                    <a:pt x="13" y="38"/>
                  </a:lnTo>
                  <a:lnTo>
                    <a:pt x="14" y="34"/>
                  </a:lnTo>
                  <a:lnTo>
                    <a:pt x="17" y="62"/>
                  </a:lnTo>
                  <a:lnTo>
                    <a:pt x="17" y="62"/>
                  </a:lnTo>
                  <a:lnTo>
                    <a:pt x="18" y="56"/>
                  </a:lnTo>
                  <a:lnTo>
                    <a:pt x="21" y="65"/>
                  </a:lnTo>
                  <a:lnTo>
                    <a:pt x="21" y="65"/>
                  </a:lnTo>
                  <a:lnTo>
                    <a:pt x="21" y="65"/>
                  </a:lnTo>
                  <a:lnTo>
                    <a:pt x="23" y="60"/>
                  </a:lnTo>
                  <a:lnTo>
                    <a:pt x="25" y="73"/>
                  </a:lnTo>
                  <a:lnTo>
                    <a:pt x="26" y="69"/>
                  </a:lnTo>
                  <a:lnTo>
                    <a:pt x="26" y="69"/>
                  </a:lnTo>
                  <a:lnTo>
                    <a:pt x="26" y="70"/>
                  </a:lnTo>
                  <a:lnTo>
                    <a:pt x="28" y="62"/>
                  </a:lnTo>
                  <a:lnTo>
                    <a:pt x="30" y="65"/>
                  </a:lnTo>
                  <a:lnTo>
                    <a:pt x="30" y="66"/>
                  </a:lnTo>
                  <a:lnTo>
                    <a:pt x="32" y="67"/>
                  </a:lnTo>
                  <a:lnTo>
                    <a:pt x="34" y="53"/>
                  </a:lnTo>
                  <a:lnTo>
                    <a:pt x="34" y="52"/>
                  </a:lnTo>
                  <a:lnTo>
                    <a:pt x="35" y="57"/>
                  </a:lnTo>
                  <a:lnTo>
                    <a:pt x="37" y="45"/>
                  </a:lnTo>
                  <a:lnTo>
                    <a:pt x="38" y="52"/>
                  </a:lnTo>
                  <a:lnTo>
                    <a:pt x="38" y="52"/>
                  </a:lnTo>
                  <a:lnTo>
                    <a:pt x="38" y="55"/>
                  </a:lnTo>
                  <a:lnTo>
                    <a:pt x="42" y="42"/>
                  </a:lnTo>
                  <a:lnTo>
                    <a:pt x="42" y="44"/>
                  </a:lnTo>
                  <a:lnTo>
                    <a:pt x="42" y="44"/>
                  </a:lnTo>
                  <a:lnTo>
                    <a:pt x="42" y="45"/>
                  </a:lnTo>
                  <a:lnTo>
                    <a:pt x="46" y="21"/>
                  </a:lnTo>
                  <a:lnTo>
                    <a:pt x="46" y="22"/>
                  </a:lnTo>
                  <a:lnTo>
                    <a:pt x="46" y="21"/>
                  </a:lnTo>
                  <a:lnTo>
                    <a:pt x="47" y="23"/>
                  </a:lnTo>
                  <a:lnTo>
                    <a:pt x="50" y="5"/>
                  </a:lnTo>
                  <a:lnTo>
                    <a:pt x="50" y="9"/>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7" name="Freeform 74"/>
            <p:cNvSpPr>
              <a:spLocks/>
            </p:cNvSpPr>
            <p:nvPr/>
          </p:nvSpPr>
          <p:spPr bwMode="auto">
            <a:xfrm>
              <a:off x="3976688" y="1685925"/>
              <a:ext cx="87313" cy="246063"/>
            </a:xfrm>
            <a:custGeom>
              <a:avLst/>
              <a:gdLst>
                <a:gd name="T0" fmla="*/ 0 w 55"/>
                <a:gd name="T1" fmla="*/ 155 h 155"/>
                <a:gd name="T2" fmla="*/ 0 w 55"/>
                <a:gd name="T3" fmla="*/ 154 h 155"/>
                <a:gd name="T4" fmla="*/ 3 w 55"/>
                <a:gd name="T5" fmla="*/ 145 h 155"/>
                <a:gd name="T6" fmla="*/ 5 w 55"/>
                <a:gd name="T7" fmla="*/ 155 h 155"/>
                <a:gd name="T8" fmla="*/ 5 w 55"/>
                <a:gd name="T9" fmla="*/ 155 h 155"/>
                <a:gd name="T10" fmla="*/ 9 w 55"/>
                <a:gd name="T11" fmla="*/ 141 h 155"/>
                <a:gd name="T12" fmla="*/ 9 w 55"/>
                <a:gd name="T13" fmla="*/ 141 h 155"/>
                <a:gd name="T14" fmla="*/ 9 w 55"/>
                <a:gd name="T15" fmla="*/ 141 h 155"/>
                <a:gd name="T16" fmla="*/ 9 w 55"/>
                <a:gd name="T17" fmla="*/ 143 h 155"/>
                <a:gd name="T18" fmla="*/ 12 w 55"/>
                <a:gd name="T19" fmla="*/ 124 h 155"/>
                <a:gd name="T20" fmla="*/ 13 w 55"/>
                <a:gd name="T21" fmla="*/ 127 h 155"/>
                <a:gd name="T22" fmla="*/ 13 w 55"/>
                <a:gd name="T23" fmla="*/ 127 h 155"/>
                <a:gd name="T24" fmla="*/ 13 w 55"/>
                <a:gd name="T25" fmla="*/ 131 h 155"/>
                <a:gd name="T26" fmla="*/ 17 w 55"/>
                <a:gd name="T27" fmla="*/ 112 h 155"/>
                <a:gd name="T28" fmla="*/ 17 w 55"/>
                <a:gd name="T29" fmla="*/ 114 h 155"/>
                <a:gd name="T30" fmla="*/ 17 w 55"/>
                <a:gd name="T31" fmla="*/ 114 h 155"/>
                <a:gd name="T32" fmla="*/ 18 w 55"/>
                <a:gd name="T33" fmla="*/ 115 h 155"/>
                <a:gd name="T34" fmla="*/ 21 w 55"/>
                <a:gd name="T35" fmla="*/ 94 h 155"/>
                <a:gd name="T36" fmla="*/ 21 w 55"/>
                <a:gd name="T37" fmla="*/ 95 h 155"/>
                <a:gd name="T38" fmla="*/ 22 w 55"/>
                <a:gd name="T39" fmla="*/ 96 h 155"/>
                <a:gd name="T40" fmla="*/ 25 w 55"/>
                <a:gd name="T41" fmla="*/ 75 h 155"/>
                <a:gd name="T42" fmla="*/ 25 w 55"/>
                <a:gd name="T43" fmla="*/ 77 h 155"/>
                <a:gd name="T44" fmla="*/ 25 w 55"/>
                <a:gd name="T45" fmla="*/ 76 h 155"/>
                <a:gd name="T46" fmla="*/ 29 w 55"/>
                <a:gd name="T47" fmla="*/ 55 h 155"/>
                <a:gd name="T48" fmla="*/ 30 w 55"/>
                <a:gd name="T49" fmla="*/ 58 h 155"/>
                <a:gd name="T50" fmla="*/ 30 w 55"/>
                <a:gd name="T51" fmla="*/ 58 h 155"/>
                <a:gd name="T52" fmla="*/ 30 w 55"/>
                <a:gd name="T53" fmla="*/ 58 h 155"/>
                <a:gd name="T54" fmla="*/ 32 w 55"/>
                <a:gd name="T55" fmla="*/ 45 h 155"/>
                <a:gd name="T56" fmla="*/ 34 w 55"/>
                <a:gd name="T57" fmla="*/ 47 h 155"/>
                <a:gd name="T58" fmla="*/ 34 w 55"/>
                <a:gd name="T59" fmla="*/ 47 h 155"/>
                <a:gd name="T60" fmla="*/ 34 w 55"/>
                <a:gd name="T61" fmla="*/ 48 h 155"/>
                <a:gd name="T62" fmla="*/ 37 w 55"/>
                <a:gd name="T63" fmla="*/ 36 h 155"/>
                <a:gd name="T64" fmla="*/ 38 w 55"/>
                <a:gd name="T65" fmla="*/ 39 h 155"/>
                <a:gd name="T66" fmla="*/ 38 w 55"/>
                <a:gd name="T67" fmla="*/ 39 h 155"/>
                <a:gd name="T68" fmla="*/ 39 w 55"/>
                <a:gd name="T69" fmla="*/ 45 h 155"/>
                <a:gd name="T70" fmla="*/ 41 w 55"/>
                <a:gd name="T71" fmla="*/ 37 h 155"/>
                <a:gd name="T72" fmla="*/ 42 w 55"/>
                <a:gd name="T73" fmla="*/ 43 h 155"/>
                <a:gd name="T74" fmla="*/ 42 w 55"/>
                <a:gd name="T75" fmla="*/ 42 h 155"/>
                <a:gd name="T76" fmla="*/ 42 w 55"/>
                <a:gd name="T77" fmla="*/ 44 h 155"/>
                <a:gd name="T78" fmla="*/ 46 w 55"/>
                <a:gd name="T79" fmla="*/ 24 h 155"/>
                <a:gd name="T80" fmla="*/ 46 w 55"/>
                <a:gd name="T81" fmla="*/ 25 h 155"/>
                <a:gd name="T82" fmla="*/ 46 w 55"/>
                <a:gd name="T83" fmla="*/ 25 h 155"/>
                <a:gd name="T84" fmla="*/ 46 w 55"/>
                <a:gd name="T85" fmla="*/ 26 h 155"/>
                <a:gd name="T86" fmla="*/ 50 w 55"/>
                <a:gd name="T87" fmla="*/ 13 h 155"/>
                <a:gd name="T88" fmla="*/ 50 w 55"/>
                <a:gd name="T89" fmla="*/ 13 h 155"/>
                <a:gd name="T90" fmla="*/ 51 w 55"/>
                <a:gd name="T91" fmla="*/ 15 h 155"/>
                <a:gd name="T92" fmla="*/ 54 w 55"/>
                <a:gd name="T93" fmla="*/ 0 h 155"/>
                <a:gd name="T94" fmla="*/ 55 w 55"/>
                <a:gd name="T95" fmla="*/ 0 h 155"/>
                <a:gd name="T96" fmla="*/ 55 w 55"/>
                <a:gd name="T97" fmla="*/ 1 h 155"/>
                <a:gd name="T98" fmla="*/ 55 w 55"/>
                <a:gd name="T99" fmla="*/ 2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 h="155">
                  <a:moveTo>
                    <a:pt x="0" y="155"/>
                  </a:moveTo>
                  <a:lnTo>
                    <a:pt x="0" y="154"/>
                  </a:lnTo>
                  <a:lnTo>
                    <a:pt x="3" y="145"/>
                  </a:lnTo>
                  <a:lnTo>
                    <a:pt x="5" y="155"/>
                  </a:lnTo>
                  <a:lnTo>
                    <a:pt x="5" y="155"/>
                  </a:lnTo>
                  <a:lnTo>
                    <a:pt x="9" y="141"/>
                  </a:lnTo>
                  <a:lnTo>
                    <a:pt x="9" y="141"/>
                  </a:lnTo>
                  <a:lnTo>
                    <a:pt x="9" y="141"/>
                  </a:lnTo>
                  <a:lnTo>
                    <a:pt x="9" y="143"/>
                  </a:lnTo>
                  <a:lnTo>
                    <a:pt x="12" y="124"/>
                  </a:lnTo>
                  <a:lnTo>
                    <a:pt x="13" y="127"/>
                  </a:lnTo>
                  <a:lnTo>
                    <a:pt x="13" y="127"/>
                  </a:lnTo>
                  <a:lnTo>
                    <a:pt x="13" y="131"/>
                  </a:lnTo>
                  <a:lnTo>
                    <a:pt x="17" y="112"/>
                  </a:lnTo>
                  <a:lnTo>
                    <a:pt x="17" y="114"/>
                  </a:lnTo>
                  <a:lnTo>
                    <a:pt x="17" y="114"/>
                  </a:lnTo>
                  <a:lnTo>
                    <a:pt x="18" y="115"/>
                  </a:lnTo>
                  <a:lnTo>
                    <a:pt x="21" y="94"/>
                  </a:lnTo>
                  <a:lnTo>
                    <a:pt x="21" y="95"/>
                  </a:lnTo>
                  <a:lnTo>
                    <a:pt x="22" y="96"/>
                  </a:lnTo>
                  <a:lnTo>
                    <a:pt x="25" y="75"/>
                  </a:lnTo>
                  <a:lnTo>
                    <a:pt x="25" y="77"/>
                  </a:lnTo>
                  <a:lnTo>
                    <a:pt x="25" y="76"/>
                  </a:lnTo>
                  <a:lnTo>
                    <a:pt x="29" y="55"/>
                  </a:lnTo>
                  <a:lnTo>
                    <a:pt x="30" y="58"/>
                  </a:lnTo>
                  <a:lnTo>
                    <a:pt x="30" y="58"/>
                  </a:lnTo>
                  <a:lnTo>
                    <a:pt x="30" y="58"/>
                  </a:lnTo>
                  <a:lnTo>
                    <a:pt x="32" y="45"/>
                  </a:lnTo>
                  <a:lnTo>
                    <a:pt x="34" y="47"/>
                  </a:lnTo>
                  <a:lnTo>
                    <a:pt x="34" y="47"/>
                  </a:lnTo>
                  <a:lnTo>
                    <a:pt x="34" y="48"/>
                  </a:lnTo>
                  <a:lnTo>
                    <a:pt x="37" y="36"/>
                  </a:lnTo>
                  <a:lnTo>
                    <a:pt x="38" y="39"/>
                  </a:lnTo>
                  <a:lnTo>
                    <a:pt x="38" y="39"/>
                  </a:lnTo>
                  <a:lnTo>
                    <a:pt x="39" y="45"/>
                  </a:lnTo>
                  <a:lnTo>
                    <a:pt x="41" y="37"/>
                  </a:lnTo>
                  <a:lnTo>
                    <a:pt x="42" y="43"/>
                  </a:lnTo>
                  <a:lnTo>
                    <a:pt x="42" y="42"/>
                  </a:lnTo>
                  <a:lnTo>
                    <a:pt x="42" y="44"/>
                  </a:lnTo>
                  <a:lnTo>
                    <a:pt x="46" y="24"/>
                  </a:lnTo>
                  <a:lnTo>
                    <a:pt x="46" y="25"/>
                  </a:lnTo>
                  <a:lnTo>
                    <a:pt x="46" y="25"/>
                  </a:lnTo>
                  <a:lnTo>
                    <a:pt x="46" y="26"/>
                  </a:lnTo>
                  <a:lnTo>
                    <a:pt x="50" y="13"/>
                  </a:lnTo>
                  <a:lnTo>
                    <a:pt x="50" y="13"/>
                  </a:lnTo>
                  <a:lnTo>
                    <a:pt x="51" y="15"/>
                  </a:lnTo>
                  <a:lnTo>
                    <a:pt x="54" y="0"/>
                  </a:lnTo>
                  <a:lnTo>
                    <a:pt x="55" y="0"/>
                  </a:lnTo>
                  <a:lnTo>
                    <a:pt x="55" y="1"/>
                  </a:lnTo>
                  <a:lnTo>
                    <a:pt x="55" y="2"/>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8" name="Freeform 75"/>
            <p:cNvSpPr>
              <a:spLocks/>
            </p:cNvSpPr>
            <p:nvPr/>
          </p:nvSpPr>
          <p:spPr bwMode="auto">
            <a:xfrm>
              <a:off x="4064000" y="1473200"/>
              <a:ext cx="90488" cy="215900"/>
            </a:xfrm>
            <a:custGeom>
              <a:avLst/>
              <a:gdLst>
                <a:gd name="T0" fmla="*/ 0 w 57"/>
                <a:gd name="T1" fmla="*/ 136 h 136"/>
                <a:gd name="T2" fmla="*/ 2 w 57"/>
                <a:gd name="T3" fmla="*/ 121 h 136"/>
                <a:gd name="T4" fmla="*/ 4 w 57"/>
                <a:gd name="T5" fmla="*/ 125 h 136"/>
                <a:gd name="T6" fmla="*/ 4 w 57"/>
                <a:gd name="T7" fmla="*/ 124 h 136"/>
                <a:gd name="T8" fmla="*/ 4 w 57"/>
                <a:gd name="T9" fmla="*/ 125 h 136"/>
                <a:gd name="T10" fmla="*/ 7 w 57"/>
                <a:gd name="T11" fmla="*/ 110 h 136"/>
                <a:gd name="T12" fmla="*/ 8 w 57"/>
                <a:gd name="T13" fmla="*/ 111 h 136"/>
                <a:gd name="T14" fmla="*/ 8 w 57"/>
                <a:gd name="T15" fmla="*/ 112 h 136"/>
                <a:gd name="T16" fmla="*/ 9 w 57"/>
                <a:gd name="T17" fmla="*/ 114 h 136"/>
                <a:gd name="T18" fmla="*/ 12 w 57"/>
                <a:gd name="T19" fmla="*/ 105 h 136"/>
                <a:gd name="T20" fmla="*/ 12 w 57"/>
                <a:gd name="T21" fmla="*/ 106 h 136"/>
                <a:gd name="T22" fmla="*/ 12 w 57"/>
                <a:gd name="T23" fmla="*/ 106 h 136"/>
                <a:gd name="T24" fmla="*/ 12 w 57"/>
                <a:gd name="T25" fmla="*/ 107 h 136"/>
                <a:gd name="T26" fmla="*/ 16 w 57"/>
                <a:gd name="T27" fmla="*/ 86 h 136"/>
                <a:gd name="T28" fmla="*/ 16 w 57"/>
                <a:gd name="T29" fmla="*/ 94 h 136"/>
                <a:gd name="T30" fmla="*/ 16 w 57"/>
                <a:gd name="T31" fmla="*/ 94 h 136"/>
                <a:gd name="T32" fmla="*/ 16 w 57"/>
                <a:gd name="T33" fmla="*/ 92 h 136"/>
                <a:gd name="T34" fmla="*/ 19 w 57"/>
                <a:gd name="T35" fmla="*/ 104 h 136"/>
                <a:gd name="T36" fmla="*/ 20 w 57"/>
                <a:gd name="T37" fmla="*/ 99 h 136"/>
                <a:gd name="T38" fmla="*/ 20 w 57"/>
                <a:gd name="T39" fmla="*/ 99 h 136"/>
                <a:gd name="T40" fmla="*/ 21 w 57"/>
                <a:gd name="T41" fmla="*/ 101 h 136"/>
                <a:gd name="T42" fmla="*/ 23 w 57"/>
                <a:gd name="T43" fmla="*/ 86 h 136"/>
                <a:gd name="T44" fmla="*/ 25 w 57"/>
                <a:gd name="T45" fmla="*/ 87 h 136"/>
                <a:gd name="T46" fmla="*/ 25 w 57"/>
                <a:gd name="T47" fmla="*/ 87 h 136"/>
                <a:gd name="T48" fmla="*/ 28 w 57"/>
                <a:gd name="T49" fmla="*/ 79 h 136"/>
                <a:gd name="T50" fmla="*/ 28 w 57"/>
                <a:gd name="T51" fmla="*/ 81 h 136"/>
                <a:gd name="T52" fmla="*/ 28 w 57"/>
                <a:gd name="T53" fmla="*/ 82 h 136"/>
                <a:gd name="T54" fmla="*/ 30 w 57"/>
                <a:gd name="T55" fmla="*/ 83 h 136"/>
                <a:gd name="T56" fmla="*/ 32 w 57"/>
                <a:gd name="T57" fmla="*/ 64 h 136"/>
                <a:gd name="T58" fmla="*/ 33 w 57"/>
                <a:gd name="T59" fmla="*/ 65 h 136"/>
                <a:gd name="T60" fmla="*/ 33 w 57"/>
                <a:gd name="T61" fmla="*/ 65 h 136"/>
                <a:gd name="T62" fmla="*/ 33 w 57"/>
                <a:gd name="T63" fmla="*/ 67 h 136"/>
                <a:gd name="T64" fmla="*/ 37 w 57"/>
                <a:gd name="T65" fmla="*/ 43 h 136"/>
                <a:gd name="T66" fmla="*/ 37 w 57"/>
                <a:gd name="T67" fmla="*/ 44 h 136"/>
                <a:gd name="T68" fmla="*/ 37 w 57"/>
                <a:gd name="T69" fmla="*/ 43 h 136"/>
                <a:gd name="T70" fmla="*/ 37 w 57"/>
                <a:gd name="T71" fmla="*/ 45 h 136"/>
                <a:gd name="T72" fmla="*/ 41 w 57"/>
                <a:gd name="T73" fmla="*/ 24 h 136"/>
                <a:gd name="T74" fmla="*/ 41 w 57"/>
                <a:gd name="T75" fmla="*/ 24 h 136"/>
                <a:gd name="T76" fmla="*/ 45 w 57"/>
                <a:gd name="T77" fmla="*/ 11 h 136"/>
                <a:gd name="T78" fmla="*/ 45 w 57"/>
                <a:gd name="T79" fmla="*/ 11 h 136"/>
                <a:gd name="T80" fmla="*/ 45 w 57"/>
                <a:gd name="T81" fmla="*/ 11 h 136"/>
                <a:gd name="T82" fmla="*/ 46 w 57"/>
                <a:gd name="T83" fmla="*/ 14 h 136"/>
                <a:gd name="T84" fmla="*/ 49 w 57"/>
                <a:gd name="T85" fmla="*/ 5 h 136"/>
                <a:gd name="T86" fmla="*/ 50 w 57"/>
                <a:gd name="T87" fmla="*/ 9 h 136"/>
                <a:gd name="T88" fmla="*/ 50 w 57"/>
                <a:gd name="T89" fmla="*/ 9 h 136"/>
                <a:gd name="T90" fmla="*/ 53 w 57"/>
                <a:gd name="T91" fmla="*/ 0 h 136"/>
                <a:gd name="T92" fmla="*/ 53 w 57"/>
                <a:gd name="T93" fmla="*/ 1 h 136"/>
                <a:gd name="T94" fmla="*/ 53 w 57"/>
                <a:gd name="T95" fmla="*/ 1 h 136"/>
                <a:gd name="T96" fmla="*/ 55 w 57"/>
                <a:gd name="T97" fmla="*/ 0 h 136"/>
                <a:gd name="T98" fmla="*/ 57 w 57"/>
                <a:gd name="T99" fmla="*/ 1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7" h="136">
                  <a:moveTo>
                    <a:pt x="0" y="136"/>
                  </a:moveTo>
                  <a:lnTo>
                    <a:pt x="2" y="121"/>
                  </a:lnTo>
                  <a:lnTo>
                    <a:pt x="4" y="125"/>
                  </a:lnTo>
                  <a:lnTo>
                    <a:pt x="4" y="124"/>
                  </a:lnTo>
                  <a:lnTo>
                    <a:pt x="4" y="125"/>
                  </a:lnTo>
                  <a:lnTo>
                    <a:pt x="7" y="110"/>
                  </a:lnTo>
                  <a:lnTo>
                    <a:pt x="8" y="111"/>
                  </a:lnTo>
                  <a:lnTo>
                    <a:pt x="8" y="112"/>
                  </a:lnTo>
                  <a:lnTo>
                    <a:pt x="9" y="114"/>
                  </a:lnTo>
                  <a:lnTo>
                    <a:pt x="12" y="105"/>
                  </a:lnTo>
                  <a:lnTo>
                    <a:pt x="12" y="106"/>
                  </a:lnTo>
                  <a:lnTo>
                    <a:pt x="12" y="106"/>
                  </a:lnTo>
                  <a:lnTo>
                    <a:pt x="12" y="107"/>
                  </a:lnTo>
                  <a:lnTo>
                    <a:pt x="16" y="86"/>
                  </a:lnTo>
                  <a:lnTo>
                    <a:pt x="16" y="94"/>
                  </a:lnTo>
                  <a:lnTo>
                    <a:pt x="16" y="94"/>
                  </a:lnTo>
                  <a:lnTo>
                    <a:pt x="16" y="92"/>
                  </a:lnTo>
                  <a:lnTo>
                    <a:pt x="19" y="104"/>
                  </a:lnTo>
                  <a:lnTo>
                    <a:pt x="20" y="99"/>
                  </a:lnTo>
                  <a:lnTo>
                    <a:pt x="20" y="99"/>
                  </a:lnTo>
                  <a:lnTo>
                    <a:pt x="21" y="101"/>
                  </a:lnTo>
                  <a:lnTo>
                    <a:pt x="23" y="86"/>
                  </a:lnTo>
                  <a:lnTo>
                    <a:pt x="25" y="87"/>
                  </a:lnTo>
                  <a:lnTo>
                    <a:pt x="25" y="87"/>
                  </a:lnTo>
                  <a:lnTo>
                    <a:pt x="28" y="79"/>
                  </a:lnTo>
                  <a:lnTo>
                    <a:pt x="28" y="81"/>
                  </a:lnTo>
                  <a:lnTo>
                    <a:pt x="28" y="82"/>
                  </a:lnTo>
                  <a:lnTo>
                    <a:pt x="30" y="83"/>
                  </a:lnTo>
                  <a:lnTo>
                    <a:pt x="32" y="64"/>
                  </a:lnTo>
                  <a:lnTo>
                    <a:pt x="33" y="65"/>
                  </a:lnTo>
                  <a:lnTo>
                    <a:pt x="33" y="65"/>
                  </a:lnTo>
                  <a:lnTo>
                    <a:pt x="33" y="67"/>
                  </a:lnTo>
                  <a:lnTo>
                    <a:pt x="37" y="43"/>
                  </a:lnTo>
                  <a:lnTo>
                    <a:pt x="37" y="44"/>
                  </a:lnTo>
                  <a:lnTo>
                    <a:pt x="37" y="43"/>
                  </a:lnTo>
                  <a:lnTo>
                    <a:pt x="37" y="45"/>
                  </a:lnTo>
                  <a:lnTo>
                    <a:pt x="41" y="24"/>
                  </a:lnTo>
                  <a:lnTo>
                    <a:pt x="41" y="24"/>
                  </a:lnTo>
                  <a:lnTo>
                    <a:pt x="45" y="11"/>
                  </a:lnTo>
                  <a:lnTo>
                    <a:pt x="45" y="11"/>
                  </a:lnTo>
                  <a:lnTo>
                    <a:pt x="45" y="11"/>
                  </a:lnTo>
                  <a:lnTo>
                    <a:pt x="46" y="14"/>
                  </a:lnTo>
                  <a:lnTo>
                    <a:pt x="49" y="5"/>
                  </a:lnTo>
                  <a:lnTo>
                    <a:pt x="50" y="9"/>
                  </a:lnTo>
                  <a:lnTo>
                    <a:pt x="50" y="9"/>
                  </a:lnTo>
                  <a:lnTo>
                    <a:pt x="53" y="0"/>
                  </a:lnTo>
                  <a:lnTo>
                    <a:pt x="53" y="1"/>
                  </a:lnTo>
                  <a:lnTo>
                    <a:pt x="53" y="1"/>
                  </a:lnTo>
                  <a:lnTo>
                    <a:pt x="55" y="0"/>
                  </a:lnTo>
                  <a:lnTo>
                    <a:pt x="57" y="13"/>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9" name="Freeform 76"/>
            <p:cNvSpPr>
              <a:spLocks/>
            </p:cNvSpPr>
            <p:nvPr/>
          </p:nvSpPr>
          <p:spPr bwMode="auto">
            <a:xfrm>
              <a:off x="4154488" y="1485900"/>
              <a:ext cx="80963" cy="103188"/>
            </a:xfrm>
            <a:custGeom>
              <a:avLst/>
              <a:gdLst>
                <a:gd name="T0" fmla="*/ 0 w 51"/>
                <a:gd name="T1" fmla="*/ 5 h 65"/>
                <a:gd name="T2" fmla="*/ 1 w 51"/>
                <a:gd name="T3" fmla="*/ 4 h 65"/>
                <a:gd name="T4" fmla="*/ 1 w 51"/>
                <a:gd name="T5" fmla="*/ 4 h 65"/>
                <a:gd name="T6" fmla="*/ 1 w 51"/>
                <a:gd name="T7" fmla="*/ 8 h 65"/>
                <a:gd name="T8" fmla="*/ 3 w 51"/>
                <a:gd name="T9" fmla="*/ 0 h 65"/>
                <a:gd name="T10" fmla="*/ 5 w 51"/>
                <a:gd name="T11" fmla="*/ 5 h 65"/>
                <a:gd name="T12" fmla="*/ 5 w 51"/>
                <a:gd name="T13" fmla="*/ 5 h 65"/>
                <a:gd name="T14" fmla="*/ 5 w 51"/>
                <a:gd name="T15" fmla="*/ 3 h 65"/>
                <a:gd name="T16" fmla="*/ 9 w 51"/>
                <a:gd name="T17" fmla="*/ 16 h 65"/>
                <a:gd name="T18" fmla="*/ 9 w 51"/>
                <a:gd name="T19" fmla="*/ 14 h 65"/>
                <a:gd name="T20" fmla="*/ 9 w 51"/>
                <a:gd name="T21" fmla="*/ 15 h 65"/>
                <a:gd name="T22" fmla="*/ 10 w 51"/>
                <a:gd name="T23" fmla="*/ 21 h 65"/>
                <a:gd name="T24" fmla="*/ 11 w 51"/>
                <a:gd name="T25" fmla="*/ 12 h 65"/>
                <a:gd name="T26" fmla="*/ 13 w 51"/>
                <a:gd name="T27" fmla="*/ 13 h 65"/>
                <a:gd name="T28" fmla="*/ 13 w 51"/>
                <a:gd name="T29" fmla="*/ 13 h 65"/>
                <a:gd name="T30" fmla="*/ 14 w 51"/>
                <a:gd name="T31" fmla="*/ 8 h 65"/>
                <a:gd name="T32" fmla="*/ 16 w 51"/>
                <a:gd name="T33" fmla="*/ 18 h 65"/>
                <a:gd name="T34" fmla="*/ 17 w 51"/>
                <a:gd name="T35" fmla="*/ 9 h 65"/>
                <a:gd name="T36" fmla="*/ 17 w 51"/>
                <a:gd name="T37" fmla="*/ 9 h 65"/>
                <a:gd name="T38" fmla="*/ 17 w 51"/>
                <a:gd name="T39" fmla="*/ 8 h 65"/>
                <a:gd name="T40" fmla="*/ 21 w 51"/>
                <a:gd name="T41" fmla="*/ 20 h 65"/>
                <a:gd name="T42" fmla="*/ 21 w 51"/>
                <a:gd name="T43" fmla="*/ 20 h 65"/>
                <a:gd name="T44" fmla="*/ 21 w 51"/>
                <a:gd name="T45" fmla="*/ 20 h 65"/>
                <a:gd name="T46" fmla="*/ 23 w 51"/>
                <a:gd name="T47" fmla="*/ 15 h 65"/>
                <a:gd name="T48" fmla="*/ 25 w 51"/>
                <a:gd name="T49" fmla="*/ 25 h 65"/>
                <a:gd name="T50" fmla="*/ 26 w 51"/>
                <a:gd name="T51" fmla="*/ 23 h 65"/>
                <a:gd name="T52" fmla="*/ 26 w 51"/>
                <a:gd name="T53" fmla="*/ 23 h 65"/>
                <a:gd name="T54" fmla="*/ 26 w 51"/>
                <a:gd name="T55" fmla="*/ 24 h 65"/>
                <a:gd name="T56" fmla="*/ 27 w 51"/>
                <a:gd name="T57" fmla="*/ 19 h 65"/>
                <a:gd name="T58" fmla="*/ 30 w 51"/>
                <a:gd name="T59" fmla="*/ 23 h 65"/>
                <a:gd name="T60" fmla="*/ 30 w 51"/>
                <a:gd name="T61" fmla="*/ 23 h 65"/>
                <a:gd name="T62" fmla="*/ 30 w 51"/>
                <a:gd name="T63" fmla="*/ 21 h 65"/>
                <a:gd name="T64" fmla="*/ 34 w 51"/>
                <a:gd name="T65" fmla="*/ 35 h 65"/>
                <a:gd name="T66" fmla="*/ 34 w 51"/>
                <a:gd name="T67" fmla="*/ 35 h 65"/>
                <a:gd name="T68" fmla="*/ 34 w 51"/>
                <a:gd name="T69" fmla="*/ 35 h 65"/>
                <a:gd name="T70" fmla="*/ 35 w 51"/>
                <a:gd name="T71" fmla="*/ 40 h 65"/>
                <a:gd name="T72" fmla="*/ 37 w 51"/>
                <a:gd name="T73" fmla="*/ 35 h 65"/>
                <a:gd name="T74" fmla="*/ 38 w 51"/>
                <a:gd name="T75" fmla="*/ 37 h 65"/>
                <a:gd name="T76" fmla="*/ 38 w 51"/>
                <a:gd name="T77" fmla="*/ 36 h 65"/>
                <a:gd name="T78" fmla="*/ 39 w 51"/>
                <a:gd name="T79" fmla="*/ 32 h 65"/>
                <a:gd name="T80" fmla="*/ 40 w 51"/>
                <a:gd name="T81" fmla="*/ 46 h 65"/>
                <a:gd name="T82" fmla="*/ 42 w 51"/>
                <a:gd name="T83" fmla="*/ 40 h 65"/>
                <a:gd name="T84" fmla="*/ 42 w 51"/>
                <a:gd name="T85" fmla="*/ 40 h 65"/>
                <a:gd name="T86" fmla="*/ 43 w 51"/>
                <a:gd name="T87" fmla="*/ 39 h 65"/>
                <a:gd name="T88" fmla="*/ 46 w 51"/>
                <a:gd name="T89" fmla="*/ 57 h 65"/>
                <a:gd name="T90" fmla="*/ 46 w 51"/>
                <a:gd name="T91" fmla="*/ 56 h 65"/>
                <a:gd name="T92" fmla="*/ 46 w 51"/>
                <a:gd name="T93" fmla="*/ 56 h 65"/>
                <a:gd name="T94" fmla="*/ 47 w 51"/>
                <a:gd name="T95" fmla="*/ 52 h 65"/>
                <a:gd name="T96" fmla="*/ 49 w 51"/>
                <a:gd name="T97" fmla="*/ 65 h 65"/>
                <a:gd name="T98" fmla="*/ 51 w 51"/>
                <a:gd name="T99" fmla="*/ 6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 h="65">
                  <a:moveTo>
                    <a:pt x="0" y="5"/>
                  </a:moveTo>
                  <a:lnTo>
                    <a:pt x="1" y="4"/>
                  </a:lnTo>
                  <a:lnTo>
                    <a:pt x="1" y="4"/>
                  </a:lnTo>
                  <a:lnTo>
                    <a:pt x="1" y="8"/>
                  </a:lnTo>
                  <a:lnTo>
                    <a:pt x="3" y="0"/>
                  </a:lnTo>
                  <a:lnTo>
                    <a:pt x="5" y="5"/>
                  </a:lnTo>
                  <a:lnTo>
                    <a:pt x="5" y="5"/>
                  </a:lnTo>
                  <a:lnTo>
                    <a:pt x="5" y="3"/>
                  </a:lnTo>
                  <a:lnTo>
                    <a:pt x="9" y="16"/>
                  </a:lnTo>
                  <a:lnTo>
                    <a:pt x="9" y="14"/>
                  </a:lnTo>
                  <a:lnTo>
                    <a:pt x="9" y="15"/>
                  </a:lnTo>
                  <a:lnTo>
                    <a:pt x="10" y="21"/>
                  </a:lnTo>
                  <a:lnTo>
                    <a:pt x="11" y="12"/>
                  </a:lnTo>
                  <a:lnTo>
                    <a:pt x="13" y="13"/>
                  </a:lnTo>
                  <a:lnTo>
                    <a:pt x="13" y="13"/>
                  </a:lnTo>
                  <a:lnTo>
                    <a:pt x="14" y="8"/>
                  </a:lnTo>
                  <a:lnTo>
                    <a:pt x="16" y="18"/>
                  </a:lnTo>
                  <a:lnTo>
                    <a:pt x="17" y="9"/>
                  </a:lnTo>
                  <a:lnTo>
                    <a:pt x="17" y="9"/>
                  </a:lnTo>
                  <a:lnTo>
                    <a:pt x="17" y="8"/>
                  </a:lnTo>
                  <a:lnTo>
                    <a:pt x="21" y="20"/>
                  </a:lnTo>
                  <a:lnTo>
                    <a:pt x="21" y="20"/>
                  </a:lnTo>
                  <a:lnTo>
                    <a:pt x="21" y="20"/>
                  </a:lnTo>
                  <a:lnTo>
                    <a:pt x="23" y="15"/>
                  </a:lnTo>
                  <a:lnTo>
                    <a:pt x="25" y="25"/>
                  </a:lnTo>
                  <a:lnTo>
                    <a:pt x="26" y="23"/>
                  </a:lnTo>
                  <a:lnTo>
                    <a:pt x="26" y="23"/>
                  </a:lnTo>
                  <a:lnTo>
                    <a:pt x="26" y="24"/>
                  </a:lnTo>
                  <a:lnTo>
                    <a:pt x="27" y="19"/>
                  </a:lnTo>
                  <a:lnTo>
                    <a:pt x="30" y="23"/>
                  </a:lnTo>
                  <a:lnTo>
                    <a:pt x="30" y="23"/>
                  </a:lnTo>
                  <a:lnTo>
                    <a:pt x="30" y="21"/>
                  </a:lnTo>
                  <a:lnTo>
                    <a:pt x="34" y="35"/>
                  </a:lnTo>
                  <a:lnTo>
                    <a:pt x="34" y="35"/>
                  </a:lnTo>
                  <a:lnTo>
                    <a:pt x="34" y="35"/>
                  </a:lnTo>
                  <a:lnTo>
                    <a:pt x="35" y="40"/>
                  </a:lnTo>
                  <a:lnTo>
                    <a:pt x="37" y="35"/>
                  </a:lnTo>
                  <a:lnTo>
                    <a:pt x="38" y="37"/>
                  </a:lnTo>
                  <a:lnTo>
                    <a:pt x="38" y="36"/>
                  </a:lnTo>
                  <a:lnTo>
                    <a:pt x="39" y="32"/>
                  </a:lnTo>
                  <a:lnTo>
                    <a:pt x="40" y="46"/>
                  </a:lnTo>
                  <a:lnTo>
                    <a:pt x="42" y="40"/>
                  </a:lnTo>
                  <a:lnTo>
                    <a:pt x="42" y="40"/>
                  </a:lnTo>
                  <a:lnTo>
                    <a:pt x="43" y="39"/>
                  </a:lnTo>
                  <a:lnTo>
                    <a:pt x="46" y="57"/>
                  </a:lnTo>
                  <a:lnTo>
                    <a:pt x="46" y="56"/>
                  </a:lnTo>
                  <a:lnTo>
                    <a:pt x="46" y="56"/>
                  </a:lnTo>
                  <a:lnTo>
                    <a:pt x="47" y="52"/>
                  </a:lnTo>
                  <a:lnTo>
                    <a:pt x="49" y="65"/>
                  </a:lnTo>
                  <a:lnTo>
                    <a:pt x="51" y="63"/>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0" name="Freeform 77"/>
            <p:cNvSpPr>
              <a:spLocks/>
            </p:cNvSpPr>
            <p:nvPr/>
          </p:nvSpPr>
          <p:spPr bwMode="auto">
            <a:xfrm>
              <a:off x="4235450" y="1581150"/>
              <a:ext cx="82550" cy="82550"/>
            </a:xfrm>
            <a:custGeom>
              <a:avLst/>
              <a:gdLst>
                <a:gd name="T0" fmla="*/ 0 w 52"/>
                <a:gd name="T1" fmla="*/ 3 h 52"/>
                <a:gd name="T2" fmla="*/ 0 w 52"/>
                <a:gd name="T3" fmla="*/ 3 h 52"/>
                <a:gd name="T4" fmla="*/ 0 w 52"/>
                <a:gd name="T5" fmla="*/ 0 h 52"/>
                <a:gd name="T6" fmla="*/ 4 w 52"/>
                <a:gd name="T7" fmla="*/ 16 h 52"/>
                <a:gd name="T8" fmla="*/ 4 w 52"/>
                <a:gd name="T9" fmla="*/ 14 h 52"/>
                <a:gd name="T10" fmla="*/ 4 w 52"/>
                <a:gd name="T11" fmla="*/ 14 h 52"/>
                <a:gd name="T12" fmla="*/ 6 w 52"/>
                <a:gd name="T13" fmla="*/ 7 h 52"/>
                <a:gd name="T14" fmla="*/ 7 w 52"/>
                <a:gd name="T15" fmla="*/ 15 h 52"/>
                <a:gd name="T16" fmla="*/ 8 w 52"/>
                <a:gd name="T17" fmla="*/ 11 h 52"/>
                <a:gd name="T18" fmla="*/ 8 w 52"/>
                <a:gd name="T19" fmla="*/ 11 h 52"/>
                <a:gd name="T20" fmla="*/ 9 w 52"/>
                <a:gd name="T21" fmla="*/ 8 h 52"/>
                <a:gd name="T22" fmla="*/ 12 w 52"/>
                <a:gd name="T23" fmla="*/ 29 h 52"/>
                <a:gd name="T24" fmla="*/ 12 w 52"/>
                <a:gd name="T25" fmla="*/ 28 h 52"/>
                <a:gd name="T26" fmla="*/ 12 w 52"/>
                <a:gd name="T27" fmla="*/ 28 h 52"/>
                <a:gd name="T28" fmla="*/ 12 w 52"/>
                <a:gd name="T29" fmla="*/ 28 h 52"/>
                <a:gd name="T30" fmla="*/ 16 w 52"/>
                <a:gd name="T31" fmla="*/ 40 h 52"/>
                <a:gd name="T32" fmla="*/ 16 w 52"/>
                <a:gd name="T33" fmla="*/ 37 h 52"/>
                <a:gd name="T34" fmla="*/ 16 w 52"/>
                <a:gd name="T35" fmla="*/ 38 h 52"/>
                <a:gd name="T36" fmla="*/ 16 w 52"/>
                <a:gd name="T37" fmla="*/ 36 h 52"/>
                <a:gd name="T38" fmla="*/ 20 w 52"/>
                <a:gd name="T39" fmla="*/ 52 h 52"/>
                <a:gd name="T40" fmla="*/ 20 w 52"/>
                <a:gd name="T41" fmla="*/ 49 h 52"/>
                <a:gd name="T42" fmla="*/ 21 w 52"/>
                <a:gd name="T43" fmla="*/ 49 h 52"/>
                <a:gd name="T44" fmla="*/ 21 w 52"/>
                <a:gd name="T45" fmla="*/ 49 h 52"/>
                <a:gd name="T46" fmla="*/ 25 w 52"/>
                <a:gd name="T47" fmla="*/ 34 h 52"/>
                <a:gd name="T48" fmla="*/ 25 w 52"/>
                <a:gd name="T49" fmla="*/ 33 h 52"/>
                <a:gd name="T50" fmla="*/ 25 w 52"/>
                <a:gd name="T51" fmla="*/ 35 h 52"/>
                <a:gd name="T52" fmla="*/ 29 w 52"/>
                <a:gd name="T53" fmla="*/ 22 h 52"/>
                <a:gd name="T54" fmla="*/ 29 w 52"/>
                <a:gd name="T55" fmla="*/ 22 h 52"/>
                <a:gd name="T56" fmla="*/ 29 w 52"/>
                <a:gd name="T57" fmla="*/ 23 h 52"/>
                <a:gd name="T58" fmla="*/ 33 w 52"/>
                <a:gd name="T59" fmla="*/ 3 h 52"/>
                <a:gd name="T60" fmla="*/ 33 w 52"/>
                <a:gd name="T61" fmla="*/ 4 h 52"/>
                <a:gd name="T62" fmla="*/ 33 w 52"/>
                <a:gd name="T63" fmla="*/ 4 h 52"/>
                <a:gd name="T64" fmla="*/ 33 w 52"/>
                <a:gd name="T65" fmla="*/ 2 h 52"/>
                <a:gd name="T66" fmla="*/ 37 w 52"/>
                <a:gd name="T67" fmla="*/ 16 h 52"/>
                <a:gd name="T68" fmla="*/ 37 w 52"/>
                <a:gd name="T69" fmla="*/ 15 h 52"/>
                <a:gd name="T70" fmla="*/ 37 w 52"/>
                <a:gd name="T71" fmla="*/ 16 h 52"/>
                <a:gd name="T72" fmla="*/ 38 w 52"/>
                <a:gd name="T73" fmla="*/ 9 h 52"/>
                <a:gd name="T74" fmla="*/ 41 w 52"/>
                <a:gd name="T75" fmla="*/ 18 h 52"/>
                <a:gd name="T76" fmla="*/ 41 w 52"/>
                <a:gd name="T77" fmla="*/ 17 h 52"/>
                <a:gd name="T78" fmla="*/ 41 w 52"/>
                <a:gd name="T79" fmla="*/ 18 h 52"/>
                <a:gd name="T80" fmla="*/ 43 w 52"/>
                <a:gd name="T81" fmla="*/ 20 h 52"/>
                <a:gd name="T82" fmla="*/ 45 w 52"/>
                <a:gd name="T83" fmla="*/ 11 h 52"/>
                <a:gd name="T84" fmla="*/ 45 w 52"/>
                <a:gd name="T85" fmla="*/ 15 h 52"/>
                <a:gd name="T86" fmla="*/ 45 w 52"/>
                <a:gd name="T87" fmla="*/ 15 h 52"/>
                <a:gd name="T88" fmla="*/ 46 w 52"/>
                <a:gd name="T89" fmla="*/ 15 h 52"/>
                <a:gd name="T90" fmla="*/ 46 w 52"/>
                <a:gd name="T91" fmla="*/ 10 h 52"/>
                <a:gd name="T92" fmla="*/ 49 w 52"/>
                <a:gd name="T93" fmla="*/ 11 h 52"/>
                <a:gd name="T94" fmla="*/ 49 w 52"/>
                <a:gd name="T95" fmla="*/ 11 h 52"/>
                <a:gd name="T96" fmla="*/ 50 w 52"/>
                <a:gd name="T97" fmla="*/ 13 h 52"/>
                <a:gd name="T98" fmla="*/ 52 w 52"/>
                <a:gd name="T99"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 h="52">
                  <a:moveTo>
                    <a:pt x="0" y="3"/>
                  </a:moveTo>
                  <a:lnTo>
                    <a:pt x="0" y="3"/>
                  </a:lnTo>
                  <a:lnTo>
                    <a:pt x="0" y="0"/>
                  </a:lnTo>
                  <a:lnTo>
                    <a:pt x="4" y="16"/>
                  </a:lnTo>
                  <a:lnTo>
                    <a:pt x="4" y="14"/>
                  </a:lnTo>
                  <a:lnTo>
                    <a:pt x="4" y="14"/>
                  </a:lnTo>
                  <a:lnTo>
                    <a:pt x="6" y="7"/>
                  </a:lnTo>
                  <a:lnTo>
                    <a:pt x="7" y="15"/>
                  </a:lnTo>
                  <a:lnTo>
                    <a:pt x="8" y="11"/>
                  </a:lnTo>
                  <a:lnTo>
                    <a:pt x="8" y="11"/>
                  </a:lnTo>
                  <a:lnTo>
                    <a:pt x="9" y="8"/>
                  </a:lnTo>
                  <a:lnTo>
                    <a:pt x="12" y="29"/>
                  </a:lnTo>
                  <a:lnTo>
                    <a:pt x="12" y="28"/>
                  </a:lnTo>
                  <a:lnTo>
                    <a:pt x="12" y="28"/>
                  </a:lnTo>
                  <a:lnTo>
                    <a:pt x="12" y="28"/>
                  </a:lnTo>
                  <a:lnTo>
                    <a:pt x="16" y="40"/>
                  </a:lnTo>
                  <a:lnTo>
                    <a:pt x="16" y="37"/>
                  </a:lnTo>
                  <a:lnTo>
                    <a:pt x="16" y="38"/>
                  </a:lnTo>
                  <a:lnTo>
                    <a:pt x="16" y="36"/>
                  </a:lnTo>
                  <a:lnTo>
                    <a:pt x="20" y="52"/>
                  </a:lnTo>
                  <a:lnTo>
                    <a:pt x="20" y="49"/>
                  </a:lnTo>
                  <a:lnTo>
                    <a:pt x="21" y="49"/>
                  </a:lnTo>
                  <a:lnTo>
                    <a:pt x="21" y="49"/>
                  </a:lnTo>
                  <a:lnTo>
                    <a:pt x="25" y="34"/>
                  </a:lnTo>
                  <a:lnTo>
                    <a:pt x="25" y="33"/>
                  </a:lnTo>
                  <a:lnTo>
                    <a:pt x="25" y="35"/>
                  </a:lnTo>
                  <a:lnTo>
                    <a:pt x="29" y="22"/>
                  </a:lnTo>
                  <a:lnTo>
                    <a:pt x="29" y="22"/>
                  </a:lnTo>
                  <a:lnTo>
                    <a:pt x="29" y="23"/>
                  </a:lnTo>
                  <a:lnTo>
                    <a:pt x="33" y="3"/>
                  </a:lnTo>
                  <a:lnTo>
                    <a:pt x="33" y="4"/>
                  </a:lnTo>
                  <a:lnTo>
                    <a:pt x="33" y="4"/>
                  </a:lnTo>
                  <a:lnTo>
                    <a:pt x="33" y="2"/>
                  </a:lnTo>
                  <a:lnTo>
                    <a:pt x="37" y="16"/>
                  </a:lnTo>
                  <a:lnTo>
                    <a:pt x="37" y="15"/>
                  </a:lnTo>
                  <a:lnTo>
                    <a:pt x="37" y="16"/>
                  </a:lnTo>
                  <a:lnTo>
                    <a:pt x="38" y="9"/>
                  </a:lnTo>
                  <a:lnTo>
                    <a:pt x="41" y="18"/>
                  </a:lnTo>
                  <a:lnTo>
                    <a:pt x="41" y="17"/>
                  </a:lnTo>
                  <a:lnTo>
                    <a:pt x="41" y="18"/>
                  </a:lnTo>
                  <a:lnTo>
                    <a:pt x="43" y="20"/>
                  </a:lnTo>
                  <a:lnTo>
                    <a:pt x="45" y="11"/>
                  </a:lnTo>
                  <a:lnTo>
                    <a:pt x="45" y="15"/>
                  </a:lnTo>
                  <a:lnTo>
                    <a:pt x="45" y="15"/>
                  </a:lnTo>
                  <a:lnTo>
                    <a:pt x="46" y="15"/>
                  </a:lnTo>
                  <a:lnTo>
                    <a:pt x="46" y="10"/>
                  </a:lnTo>
                  <a:lnTo>
                    <a:pt x="49" y="11"/>
                  </a:lnTo>
                  <a:lnTo>
                    <a:pt x="49" y="11"/>
                  </a:lnTo>
                  <a:lnTo>
                    <a:pt x="50" y="13"/>
                  </a:lnTo>
                  <a:lnTo>
                    <a:pt x="52" y="3"/>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1" name="Freeform 78"/>
            <p:cNvSpPr>
              <a:spLocks/>
            </p:cNvSpPr>
            <p:nvPr/>
          </p:nvSpPr>
          <p:spPr bwMode="auto">
            <a:xfrm>
              <a:off x="4318000" y="1585913"/>
              <a:ext cx="85725" cy="201613"/>
            </a:xfrm>
            <a:custGeom>
              <a:avLst/>
              <a:gdLst>
                <a:gd name="T0" fmla="*/ 0 w 54"/>
                <a:gd name="T1" fmla="*/ 0 h 127"/>
                <a:gd name="T2" fmla="*/ 2 w 54"/>
                <a:gd name="T3" fmla="*/ 9 h 127"/>
                <a:gd name="T4" fmla="*/ 2 w 54"/>
                <a:gd name="T5" fmla="*/ 9 h 127"/>
                <a:gd name="T6" fmla="*/ 2 w 54"/>
                <a:gd name="T7" fmla="*/ 7 h 127"/>
                <a:gd name="T8" fmla="*/ 5 w 54"/>
                <a:gd name="T9" fmla="*/ 28 h 127"/>
                <a:gd name="T10" fmla="*/ 6 w 54"/>
                <a:gd name="T11" fmla="*/ 26 h 127"/>
                <a:gd name="T12" fmla="*/ 6 w 54"/>
                <a:gd name="T13" fmla="*/ 27 h 127"/>
                <a:gd name="T14" fmla="*/ 7 w 54"/>
                <a:gd name="T15" fmla="*/ 19 h 127"/>
                <a:gd name="T16" fmla="*/ 9 w 54"/>
                <a:gd name="T17" fmla="*/ 35 h 127"/>
                <a:gd name="T18" fmla="*/ 10 w 54"/>
                <a:gd name="T19" fmla="*/ 31 h 127"/>
                <a:gd name="T20" fmla="*/ 10 w 54"/>
                <a:gd name="T21" fmla="*/ 31 h 127"/>
                <a:gd name="T22" fmla="*/ 11 w 54"/>
                <a:gd name="T23" fmla="*/ 30 h 127"/>
                <a:gd name="T24" fmla="*/ 13 w 54"/>
                <a:gd name="T25" fmla="*/ 42 h 127"/>
                <a:gd name="T26" fmla="*/ 14 w 54"/>
                <a:gd name="T27" fmla="*/ 40 h 127"/>
                <a:gd name="T28" fmla="*/ 14 w 54"/>
                <a:gd name="T29" fmla="*/ 40 h 127"/>
                <a:gd name="T30" fmla="*/ 16 w 54"/>
                <a:gd name="T31" fmla="*/ 39 h 127"/>
                <a:gd name="T32" fmla="*/ 18 w 54"/>
                <a:gd name="T33" fmla="*/ 52 h 127"/>
                <a:gd name="T34" fmla="*/ 18 w 54"/>
                <a:gd name="T35" fmla="*/ 52 h 127"/>
                <a:gd name="T36" fmla="*/ 19 w 54"/>
                <a:gd name="T37" fmla="*/ 47 h 127"/>
                <a:gd name="T38" fmla="*/ 21 w 54"/>
                <a:gd name="T39" fmla="*/ 55 h 127"/>
                <a:gd name="T40" fmla="*/ 22 w 54"/>
                <a:gd name="T41" fmla="*/ 52 h 127"/>
                <a:gd name="T42" fmla="*/ 22 w 54"/>
                <a:gd name="T43" fmla="*/ 53 h 127"/>
                <a:gd name="T44" fmla="*/ 25 w 54"/>
                <a:gd name="T45" fmla="*/ 65 h 127"/>
                <a:gd name="T46" fmla="*/ 27 w 54"/>
                <a:gd name="T47" fmla="*/ 59 h 127"/>
                <a:gd name="T48" fmla="*/ 27 w 54"/>
                <a:gd name="T49" fmla="*/ 60 h 127"/>
                <a:gd name="T50" fmla="*/ 27 w 54"/>
                <a:gd name="T51" fmla="*/ 61 h 127"/>
                <a:gd name="T52" fmla="*/ 29 w 54"/>
                <a:gd name="T53" fmla="*/ 49 h 127"/>
                <a:gd name="T54" fmla="*/ 31 w 54"/>
                <a:gd name="T55" fmla="*/ 52 h 127"/>
                <a:gd name="T56" fmla="*/ 31 w 54"/>
                <a:gd name="T57" fmla="*/ 52 h 127"/>
                <a:gd name="T58" fmla="*/ 31 w 54"/>
                <a:gd name="T59" fmla="*/ 53 h 127"/>
                <a:gd name="T60" fmla="*/ 35 w 54"/>
                <a:gd name="T61" fmla="*/ 42 h 127"/>
                <a:gd name="T62" fmla="*/ 35 w 54"/>
                <a:gd name="T63" fmla="*/ 42 h 127"/>
                <a:gd name="T64" fmla="*/ 35 w 54"/>
                <a:gd name="T65" fmla="*/ 43 h 127"/>
                <a:gd name="T66" fmla="*/ 35 w 54"/>
                <a:gd name="T67" fmla="*/ 42 h 127"/>
                <a:gd name="T68" fmla="*/ 39 w 54"/>
                <a:gd name="T69" fmla="*/ 61 h 127"/>
                <a:gd name="T70" fmla="*/ 39 w 54"/>
                <a:gd name="T71" fmla="*/ 61 h 127"/>
                <a:gd name="T72" fmla="*/ 39 w 54"/>
                <a:gd name="T73" fmla="*/ 60 h 127"/>
                <a:gd name="T74" fmla="*/ 43 w 54"/>
                <a:gd name="T75" fmla="*/ 85 h 127"/>
                <a:gd name="T76" fmla="*/ 43 w 54"/>
                <a:gd name="T77" fmla="*/ 82 h 127"/>
                <a:gd name="T78" fmla="*/ 43 w 54"/>
                <a:gd name="T79" fmla="*/ 82 h 127"/>
                <a:gd name="T80" fmla="*/ 43 w 54"/>
                <a:gd name="T81" fmla="*/ 81 h 127"/>
                <a:gd name="T82" fmla="*/ 47 w 54"/>
                <a:gd name="T83" fmla="*/ 108 h 127"/>
                <a:gd name="T84" fmla="*/ 47 w 54"/>
                <a:gd name="T85" fmla="*/ 107 h 127"/>
                <a:gd name="T86" fmla="*/ 47 w 54"/>
                <a:gd name="T87" fmla="*/ 107 h 127"/>
                <a:gd name="T88" fmla="*/ 49 w 54"/>
                <a:gd name="T89" fmla="*/ 104 h 127"/>
                <a:gd name="T90" fmla="*/ 50 w 54"/>
                <a:gd name="T91" fmla="*/ 116 h 127"/>
                <a:gd name="T92" fmla="*/ 52 w 54"/>
                <a:gd name="T93" fmla="*/ 109 h 127"/>
                <a:gd name="T94" fmla="*/ 52 w 54"/>
                <a:gd name="T95" fmla="*/ 108 h 127"/>
                <a:gd name="T96" fmla="*/ 52 w 54"/>
                <a:gd name="T97" fmla="*/ 107 h 127"/>
                <a:gd name="T98" fmla="*/ 54 w 54"/>
                <a:gd name="T9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 h="127">
                  <a:moveTo>
                    <a:pt x="0" y="0"/>
                  </a:moveTo>
                  <a:lnTo>
                    <a:pt x="2" y="9"/>
                  </a:lnTo>
                  <a:lnTo>
                    <a:pt x="2" y="9"/>
                  </a:lnTo>
                  <a:lnTo>
                    <a:pt x="2" y="7"/>
                  </a:lnTo>
                  <a:lnTo>
                    <a:pt x="5" y="28"/>
                  </a:lnTo>
                  <a:lnTo>
                    <a:pt x="6" y="26"/>
                  </a:lnTo>
                  <a:lnTo>
                    <a:pt x="6" y="27"/>
                  </a:lnTo>
                  <a:lnTo>
                    <a:pt x="7" y="19"/>
                  </a:lnTo>
                  <a:lnTo>
                    <a:pt x="9" y="35"/>
                  </a:lnTo>
                  <a:lnTo>
                    <a:pt x="10" y="31"/>
                  </a:lnTo>
                  <a:lnTo>
                    <a:pt x="10" y="31"/>
                  </a:lnTo>
                  <a:lnTo>
                    <a:pt x="11" y="30"/>
                  </a:lnTo>
                  <a:lnTo>
                    <a:pt x="13" y="42"/>
                  </a:lnTo>
                  <a:lnTo>
                    <a:pt x="14" y="40"/>
                  </a:lnTo>
                  <a:lnTo>
                    <a:pt x="14" y="40"/>
                  </a:lnTo>
                  <a:lnTo>
                    <a:pt x="16" y="39"/>
                  </a:lnTo>
                  <a:lnTo>
                    <a:pt x="18" y="52"/>
                  </a:lnTo>
                  <a:lnTo>
                    <a:pt x="18" y="52"/>
                  </a:lnTo>
                  <a:lnTo>
                    <a:pt x="19" y="47"/>
                  </a:lnTo>
                  <a:lnTo>
                    <a:pt x="21" y="55"/>
                  </a:lnTo>
                  <a:lnTo>
                    <a:pt x="22" y="52"/>
                  </a:lnTo>
                  <a:lnTo>
                    <a:pt x="22" y="53"/>
                  </a:lnTo>
                  <a:lnTo>
                    <a:pt x="25" y="65"/>
                  </a:lnTo>
                  <a:lnTo>
                    <a:pt x="27" y="59"/>
                  </a:lnTo>
                  <a:lnTo>
                    <a:pt x="27" y="60"/>
                  </a:lnTo>
                  <a:lnTo>
                    <a:pt x="27" y="61"/>
                  </a:lnTo>
                  <a:lnTo>
                    <a:pt x="29" y="49"/>
                  </a:lnTo>
                  <a:lnTo>
                    <a:pt x="31" y="52"/>
                  </a:lnTo>
                  <a:lnTo>
                    <a:pt x="31" y="52"/>
                  </a:lnTo>
                  <a:lnTo>
                    <a:pt x="31" y="53"/>
                  </a:lnTo>
                  <a:lnTo>
                    <a:pt x="35" y="42"/>
                  </a:lnTo>
                  <a:lnTo>
                    <a:pt x="35" y="42"/>
                  </a:lnTo>
                  <a:lnTo>
                    <a:pt x="35" y="43"/>
                  </a:lnTo>
                  <a:lnTo>
                    <a:pt x="35" y="42"/>
                  </a:lnTo>
                  <a:lnTo>
                    <a:pt x="39" y="61"/>
                  </a:lnTo>
                  <a:lnTo>
                    <a:pt x="39" y="61"/>
                  </a:lnTo>
                  <a:lnTo>
                    <a:pt x="39" y="60"/>
                  </a:lnTo>
                  <a:lnTo>
                    <a:pt x="43" y="85"/>
                  </a:lnTo>
                  <a:lnTo>
                    <a:pt x="43" y="82"/>
                  </a:lnTo>
                  <a:lnTo>
                    <a:pt x="43" y="82"/>
                  </a:lnTo>
                  <a:lnTo>
                    <a:pt x="43" y="81"/>
                  </a:lnTo>
                  <a:lnTo>
                    <a:pt x="47" y="108"/>
                  </a:lnTo>
                  <a:lnTo>
                    <a:pt x="47" y="107"/>
                  </a:lnTo>
                  <a:lnTo>
                    <a:pt x="47" y="107"/>
                  </a:lnTo>
                  <a:lnTo>
                    <a:pt x="49" y="104"/>
                  </a:lnTo>
                  <a:lnTo>
                    <a:pt x="50" y="116"/>
                  </a:lnTo>
                  <a:lnTo>
                    <a:pt x="52" y="109"/>
                  </a:lnTo>
                  <a:lnTo>
                    <a:pt x="52" y="108"/>
                  </a:lnTo>
                  <a:lnTo>
                    <a:pt x="52" y="107"/>
                  </a:lnTo>
                  <a:lnTo>
                    <a:pt x="54" y="127"/>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2" name="Freeform 79"/>
            <p:cNvSpPr>
              <a:spLocks/>
            </p:cNvSpPr>
            <p:nvPr/>
          </p:nvSpPr>
          <p:spPr bwMode="auto">
            <a:xfrm>
              <a:off x="4403725" y="1784350"/>
              <a:ext cx="88900" cy="144463"/>
            </a:xfrm>
            <a:custGeom>
              <a:avLst/>
              <a:gdLst>
                <a:gd name="T0" fmla="*/ 0 w 56"/>
                <a:gd name="T1" fmla="*/ 2 h 91"/>
                <a:gd name="T2" fmla="*/ 2 w 56"/>
                <a:gd name="T3" fmla="*/ 0 h 91"/>
                <a:gd name="T4" fmla="*/ 2 w 56"/>
                <a:gd name="T5" fmla="*/ 0 h 91"/>
                <a:gd name="T6" fmla="*/ 4 w 56"/>
                <a:gd name="T7" fmla="*/ 25 h 91"/>
                <a:gd name="T8" fmla="*/ 6 w 56"/>
                <a:gd name="T9" fmla="*/ 20 h 91"/>
                <a:gd name="T10" fmla="*/ 6 w 56"/>
                <a:gd name="T11" fmla="*/ 21 h 91"/>
                <a:gd name="T12" fmla="*/ 7 w 56"/>
                <a:gd name="T13" fmla="*/ 18 h 91"/>
                <a:gd name="T14" fmla="*/ 9 w 56"/>
                <a:gd name="T15" fmla="*/ 26 h 91"/>
                <a:gd name="T16" fmla="*/ 10 w 56"/>
                <a:gd name="T17" fmla="*/ 19 h 91"/>
                <a:gd name="T18" fmla="*/ 10 w 56"/>
                <a:gd name="T19" fmla="*/ 19 h 91"/>
                <a:gd name="T20" fmla="*/ 10 w 56"/>
                <a:gd name="T21" fmla="*/ 17 h 91"/>
                <a:gd name="T22" fmla="*/ 14 w 56"/>
                <a:gd name="T23" fmla="*/ 38 h 91"/>
                <a:gd name="T24" fmla="*/ 14 w 56"/>
                <a:gd name="T25" fmla="*/ 36 h 91"/>
                <a:gd name="T26" fmla="*/ 14 w 56"/>
                <a:gd name="T27" fmla="*/ 35 h 91"/>
                <a:gd name="T28" fmla="*/ 16 w 56"/>
                <a:gd name="T29" fmla="*/ 34 h 91"/>
                <a:gd name="T30" fmla="*/ 18 w 56"/>
                <a:gd name="T31" fmla="*/ 51 h 91"/>
                <a:gd name="T32" fmla="*/ 18 w 56"/>
                <a:gd name="T33" fmla="*/ 50 h 91"/>
                <a:gd name="T34" fmla="*/ 18 w 56"/>
                <a:gd name="T35" fmla="*/ 50 h 91"/>
                <a:gd name="T36" fmla="*/ 18 w 56"/>
                <a:gd name="T37" fmla="*/ 50 h 91"/>
                <a:gd name="T38" fmla="*/ 22 w 56"/>
                <a:gd name="T39" fmla="*/ 69 h 91"/>
                <a:gd name="T40" fmla="*/ 23 w 56"/>
                <a:gd name="T41" fmla="*/ 69 h 91"/>
                <a:gd name="T42" fmla="*/ 23 w 56"/>
                <a:gd name="T43" fmla="*/ 69 h 91"/>
                <a:gd name="T44" fmla="*/ 26 w 56"/>
                <a:gd name="T45" fmla="*/ 79 h 91"/>
                <a:gd name="T46" fmla="*/ 26 w 56"/>
                <a:gd name="T47" fmla="*/ 75 h 91"/>
                <a:gd name="T48" fmla="*/ 27 w 56"/>
                <a:gd name="T49" fmla="*/ 75 h 91"/>
                <a:gd name="T50" fmla="*/ 27 w 56"/>
                <a:gd name="T51" fmla="*/ 74 h 91"/>
                <a:gd name="T52" fmla="*/ 29 w 56"/>
                <a:gd name="T53" fmla="*/ 88 h 91"/>
                <a:gd name="T54" fmla="*/ 31 w 56"/>
                <a:gd name="T55" fmla="*/ 79 h 91"/>
                <a:gd name="T56" fmla="*/ 31 w 56"/>
                <a:gd name="T57" fmla="*/ 80 h 91"/>
                <a:gd name="T58" fmla="*/ 31 w 56"/>
                <a:gd name="T59" fmla="*/ 81 h 91"/>
                <a:gd name="T60" fmla="*/ 34 w 56"/>
                <a:gd name="T61" fmla="*/ 71 h 91"/>
                <a:gd name="T62" fmla="*/ 35 w 56"/>
                <a:gd name="T63" fmla="*/ 76 h 91"/>
                <a:gd name="T64" fmla="*/ 35 w 56"/>
                <a:gd name="T65" fmla="*/ 77 h 91"/>
                <a:gd name="T66" fmla="*/ 35 w 56"/>
                <a:gd name="T67" fmla="*/ 72 h 91"/>
                <a:gd name="T68" fmla="*/ 39 w 56"/>
                <a:gd name="T69" fmla="*/ 90 h 91"/>
                <a:gd name="T70" fmla="*/ 39 w 56"/>
                <a:gd name="T71" fmla="*/ 89 h 91"/>
                <a:gd name="T72" fmla="*/ 39 w 56"/>
                <a:gd name="T73" fmla="*/ 89 h 91"/>
                <a:gd name="T74" fmla="*/ 41 w 56"/>
                <a:gd name="T75" fmla="*/ 91 h 91"/>
                <a:gd name="T76" fmla="*/ 43 w 56"/>
                <a:gd name="T77" fmla="*/ 71 h 91"/>
                <a:gd name="T78" fmla="*/ 43 w 56"/>
                <a:gd name="T79" fmla="*/ 76 h 91"/>
                <a:gd name="T80" fmla="*/ 43 w 56"/>
                <a:gd name="T81" fmla="*/ 76 h 91"/>
                <a:gd name="T82" fmla="*/ 48 w 56"/>
                <a:gd name="T83" fmla="*/ 64 h 91"/>
                <a:gd name="T84" fmla="*/ 48 w 56"/>
                <a:gd name="T85" fmla="*/ 67 h 91"/>
                <a:gd name="T86" fmla="*/ 48 w 56"/>
                <a:gd name="T87" fmla="*/ 67 h 91"/>
                <a:gd name="T88" fmla="*/ 48 w 56"/>
                <a:gd name="T89" fmla="*/ 68 h 91"/>
                <a:gd name="T90" fmla="*/ 49 w 56"/>
                <a:gd name="T91" fmla="*/ 56 h 91"/>
                <a:gd name="T92" fmla="*/ 51 w 56"/>
                <a:gd name="T93" fmla="*/ 67 h 91"/>
                <a:gd name="T94" fmla="*/ 51 w 56"/>
                <a:gd name="T95" fmla="*/ 67 h 91"/>
                <a:gd name="T96" fmla="*/ 55 w 56"/>
                <a:gd name="T97" fmla="*/ 80 h 91"/>
                <a:gd name="T98" fmla="*/ 56 w 56"/>
                <a:gd name="T99" fmla="*/ 7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 h="91">
                  <a:moveTo>
                    <a:pt x="0" y="2"/>
                  </a:moveTo>
                  <a:lnTo>
                    <a:pt x="2" y="0"/>
                  </a:lnTo>
                  <a:lnTo>
                    <a:pt x="2" y="0"/>
                  </a:lnTo>
                  <a:lnTo>
                    <a:pt x="4" y="25"/>
                  </a:lnTo>
                  <a:lnTo>
                    <a:pt x="6" y="20"/>
                  </a:lnTo>
                  <a:lnTo>
                    <a:pt x="6" y="21"/>
                  </a:lnTo>
                  <a:lnTo>
                    <a:pt x="7" y="18"/>
                  </a:lnTo>
                  <a:lnTo>
                    <a:pt x="9" y="26"/>
                  </a:lnTo>
                  <a:lnTo>
                    <a:pt x="10" y="19"/>
                  </a:lnTo>
                  <a:lnTo>
                    <a:pt x="10" y="19"/>
                  </a:lnTo>
                  <a:lnTo>
                    <a:pt x="10" y="17"/>
                  </a:lnTo>
                  <a:lnTo>
                    <a:pt x="14" y="38"/>
                  </a:lnTo>
                  <a:lnTo>
                    <a:pt x="14" y="36"/>
                  </a:lnTo>
                  <a:lnTo>
                    <a:pt x="14" y="35"/>
                  </a:lnTo>
                  <a:lnTo>
                    <a:pt x="16" y="34"/>
                  </a:lnTo>
                  <a:lnTo>
                    <a:pt x="18" y="51"/>
                  </a:lnTo>
                  <a:lnTo>
                    <a:pt x="18" y="50"/>
                  </a:lnTo>
                  <a:lnTo>
                    <a:pt x="18" y="50"/>
                  </a:lnTo>
                  <a:lnTo>
                    <a:pt x="18" y="50"/>
                  </a:lnTo>
                  <a:lnTo>
                    <a:pt x="22" y="69"/>
                  </a:lnTo>
                  <a:lnTo>
                    <a:pt x="23" y="69"/>
                  </a:lnTo>
                  <a:lnTo>
                    <a:pt x="23" y="69"/>
                  </a:lnTo>
                  <a:lnTo>
                    <a:pt x="26" y="79"/>
                  </a:lnTo>
                  <a:lnTo>
                    <a:pt x="26" y="75"/>
                  </a:lnTo>
                  <a:lnTo>
                    <a:pt x="27" y="75"/>
                  </a:lnTo>
                  <a:lnTo>
                    <a:pt x="27" y="74"/>
                  </a:lnTo>
                  <a:lnTo>
                    <a:pt x="29" y="88"/>
                  </a:lnTo>
                  <a:lnTo>
                    <a:pt x="31" y="79"/>
                  </a:lnTo>
                  <a:lnTo>
                    <a:pt x="31" y="80"/>
                  </a:lnTo>
                  <a:lnTo>
                    <a:pt x="31" y="81"/>
                  </a:lnTo>
                  <a:lnTo>
                    <a:pt x="34" y="71"/>
                  </a:lnTo>
                  <a:lnTo>
                    <a:pt x="35" y="76"/>
                  </a:lnTo>
                  <a:lnTo>
                    <a:pt x="35" y="77"/>
                  </a:lnTo>
                  <a:lnTo>
                    <a:pt x="35" y="72"/>
                  </a:lnTo>
                  <a:lnTo>
                    <a:pt x="39" y="90"/>
                  </a:lnTo>
                  <a:lnTo>
                    <a:pt x="39" y="89"/>
                  </a:lnTo>
                  <a:lnTo>
                    <a:pt x="39" y="89"/>
                  </a:lnTo>
                  <a:lnTo>
                    <a:pt x="41" y="91"/>
                  </a:lnTo>
                  <a:lnTo>
                    <a:pt x="43" y="71"/>
                  </a:lnTo>
                  <a:lnTo>
                    <a:pt x="43" y="76"/>
                  </a:lnTo>
                  <a:lnTo>
                    <a:pt x="43" y="76"/>
                  </a:lnTo>
                  <a:lnTo>
                    <a:pt x="48" y="64"/>
                  </a:lnTo>
                  <a:lnTo>
                    <a:pt x="48" y="67"/>
                  </a:lnTo>
                  <a:lnTo>
                    <a:pt x="48" y="67"/>
                  </a:lnTo>
                  <a:lnTo>
                    <a:pt x="48" y="68"/>
                  </a:lnTo>
                  <a:lnTo>
                    <a:pt x="49" y="56"/>
                  </a:lnTo>
                  <a:lnTo>
                    <a:pt x="51" y="67"/>
                  </a:lnTo>
                  <a:lnTo>
                    <a:pt x="51" y="67"/>
                  </a:lnTo>
                  <a:lnTo>
                    <a:pt x="55" y="80"/>
                  </a:lnTo>
                  <a:lnTo>
                    <a:pt x="56" y="76"/>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3" name="Freeform 80"/>
            <p:cNvSpPr>
              <a:spLocks/>
            </p:cNvSpPr>
            <p:nvPr/>
          </p:nvSpPr>
          <p:spPr bwMode="auto">
            <a:xfrm>
              <a:off x="4492625" y="1871663"/>
              <a:ext cx="84138" cy="87313"/>
            </a:xfrm>
            <a:custGeom>
              <a:avLst/>
              <a:gdLst>
                <a:gd name="T0" fmla="*/ 0 w 53"/>
                <a:gd name="T1" fmla="*/ 21 h 55"/>
                <a:gd name="T2" fmla="*/ 0 w 53"/>
                <a:gd name="T3" fmla="*/ 22 h 55"/>
                <a:gd name="T4" fmla="*/ 0 w 53"/>
                <a:gd name="T5" fmla="*/ 21 h 55"/>
                <a:gd name="T6" fmla="*/ 3 w 53"/>
                <a:gd name="T7" fmla="*/ 27 h 55"/>
                <a:gd name="T8" fmla="*/ 4 w 53"/>
                <a:gd name="T9" fmla="*/ 26 h 55"/>
                <a:gd name="T10" fmla="*/ 4 w 53"/>
                <a:gd name="T11" fmla="*/ 26 h 55"/>
                <a:gd name="T12" fmla="*/ 6 w 53"/>
                <a:gd name="T13" fmla="*/ 28 h 55"/>
                <a:gd name="T14" fmla="*/ 8 w 53"/>
                <a:gd name="T15" fmla="*/ 12 h 55"/>
                <a:gd name="T16" fmla="*/ 8 w 53"/>
                <a:gd name="T17" fmla="*/ 13 h 55"/>
                <a:gd name="T18" fmla="*/ 8 w 53"/>
                <a:gd name="T19" fmla="*/ 13 h 55"/>
                <a:gd name="T20" fmla="*/ 9 w 53"/>
                <a:gd name="T21" fmla="*/ 15 h 55"/>
                <a:gd name="T22" fmla="*/ 10 w 53"/>
                <a:gd name="T23" fmla="*/ 3 h 55"/>
                <a:gd name="T24" fmla="*/ 12 w 53"/>
                <a:gd name="T25" fmla="*/ 7 h 55"/>
                <a:gd name="T26" fmla="*/ 12 w 53"/>
                <a:gd name="T27" fmla="*/ 8 h 55"/>
                <a:gd name="T28" fmla="*/ 14 w 53"/>
                <a:gd name="T29" fmla="*/ 11 h 55"/>
                <a:gd name="T30" fmla="*/ 16 w 53"/>
                <a:gd name="T31" fmla="*/ 0 h 55"/>
                <a:gd name="T32" fmla="*/ 16 w 53"/>
                <a:gd name="T33" fmla="*/ 4 h 55"/>
                <a:gd name="T34" fmla="*/ 16 w 53"/>
                <a:gd name="T35" fmla="*/ 5 h 55"/>
                <a:gd name="T36" fmla="*/ 16 w 53"/>
                <a:gd name="T37" fmla="*/ 2 h 55"/>
                <a:gd name="T38" fmla="*/ 20 w 53"/>
                <a:gd name="T39" fmla="*/ 17 h 55"/>
                <a:gd name="T40" fmla="*/ 20 w 53"/>
                <a:gd name="T41" fmla="*/ 15 h 55"/>
                <a:gd name="T42" fmla="*/ 20 w 53"/>
                <a:gd name="T43" fmla="*/ 15 h 55"/>
                <a:gd name="T44" fmla="*/ 21 w 53"/>
                <a:gd name="T45" fmla="*/ 15 h 55"/>
                <a:gd name="T46" fmla="*/ 24 w 53"/>
                <a:gd name="T47" fmla="*/ 28 h 55"/>
                <a:gd name="T48" fmla="*/ 25 w 53"/>
                <a:gd name="T49" fmla="*/ 24 h 55"/>
                <a:gd name="T50" fmla="*/ 25 w 53"/>
                <a:gd name="T51" fmla="*/ 24 h 55"/>
                <a:gd name="T52" fmla="*/ 25 w 53"/>
                <a:gd name="T53" fmla="*/ 24 h 55"/>
                <a:gd name="T54" fmla="*/ 29 w 53"/>
                <a:gd name="T55" fmla="*/ 35 h 55"/>
                <a:gd name="T56" fmla="*/ 29 w 53"/>
                <a:gd name="T57" fmla="*/ 33 h 55"/>
                <a:gd name="T58" fmla="*/ 29 w 53"/>
                <a:gd name="T59" fmla="*/ 34 h 55"/>
                <a:gd name="T60" fmla="*/ 29 w 53"/>
                <a:gd name="T61" fmla="*/ 33 h 55"/>
                <a:gd name="T62" fmla="*/ 32 w 53"/>
                <a:gd name="T63" fmla="*/ 48 h 55"/>
                <a:gd name="T64" fmla="*/ 33 w 53"/>
                <a:gd name="T65" fmla="*/ 47 h 55"/>
                <a:gd name="T66" fmla="*/ 33 w 53"/>
                <a:gd name="T67" fmla="*/ 47 h 55"/>
                <a:gd name="T68" fmla="*/ 34 w 53"/>
                <a:gd name="T69" fmla="*/ 45 h 55"/>
                <a:gd name="T70" fmla="*/ 36 w 53"/>
                <a:gd name="T71" fmla="*/ 55 h 55"/>
                <a:gd name="T72" fmla="*/ 37 w 53"/>
                <a:gd name="T73" fmla="*/ 46 h 55"/>
                <a:gd name="T74" fmla="*/ 37 w 53"/>
                <a:gd name="T75" fmla="*/ 45 h 55"/>
                <a:gd name="T76" fmla="*/ 39 w 53"/>
                <a:gd name="T77" fmla="*/ 35 h 55"/>
                <a:gd name="T78" fmla="*/ 41 w 53"/>
                <a:gd name="T79" fmla="*/ 49 h 55"/>
                <a:gd name="T80" fmla="*/ 41 w 53"/>
                <a:gd name="T81" fmla="*/ 44 h 55"/>
                <a:gd name="T82" fmla="*/ 41 w 53"/>
                <a:gd name="T83" fmla="*/ 44 h 55"/>
                <a:gd name="T84" fmla="*/ 43 w 53"/>
                <a:gd name="T85" fmla="*/ 46 h 55"/>
                <a:gd name="T86" fmla="*/ 45 w 53"/>
                <a:gd name="T87" fmla="*/ 34 h 55"/>
                <a:gd name="T88" fmla="*/ 45 w 53"/>
                <a:gd name="T89" fmla="*/ 33 h 55"/>
                <a:gd name="T90" fmla="*/ 46 w 53"/>
                <a:gd name="T91" fmla="*/ 38 h 55"/>
                <a:gd name="T92" fmla="*/ 50 w 53"/>
                <a:gd name="T93" fmla="*/ 31 h 55"/>
                <a:gd name="T94" fmla="*/ 50 w 53"/>
                <a:gd name="T95" fmla="*/ 33 h 55"/>
                <a:gd name="T96" fmla="*/ 50 w 53"/>
                <a:gd name="T97" fmla="*/ 33 h 55"/>
                <a:gd name="T98" fmla="*/ 53 w 53"/>
                <a:gd name="T99" fmla="*/ 1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 h="55">
                  <a:moveTo>
                    <a:pt x="0" y="21"/>
                  </a:moveTo>
                  <a:lnTo>
                    <a:pt x="0" y="22"/>
                  </a:lnTo>
                  <a:lnTo>
                    <a:pt x="0" y="21"/>
                  </a:lnTo>
                  <a:lnTo>
                    <a:pt x="3" y="27"/>
                  </a:lnTo>
                  <a:lnTo>
                    <a:pt x="4" y="26"/>
                  </a:lnTo>
                  <a:lnTo>
                    <a:pt x="4" y="26"/>
                  </a:lnTo>
                  <a:lnTo>
                    <a:pt x="6" y="28"/>
                  </a:lnTo>
                  <a:lnTo>
                    <a:pt x="8" y="12"/>
                  </a:lnTo>
                  <a:lnTo>
                    <a:pt x="8" y="13"/>
                  </a:lnTo>
                  <a:lnTo>
                    <a:pt x="8" y="13"/>
                  </a:lnTo>
                  <a:lnTo>
                    <a:pt x="9" y="15"/>
                  </a:lnTo>
                  <a:lnTo>
                    <a:pt x="10" y="3"/>
                  </a:lnTo>
                  <a:lnTo>
                    <a:pt x="12" y="7"/>
                  </a:lnTo>
                  <a:lnTo>
                    <a:pt x="12" y="8"/>
                  </a:lnTo>
                  <a:lnTo>
                    <a:pt x="14" y="11"/>
                  </a:lnTo>
                  <a:lnTo>
                    <a:pt x="16" y="0"/>
                  </a:lnTo>
                  <a:lnTo>
                    <a:pt x="16" y="4"/>
                  </a:lnTo>
                  <a:lnTo>
                    <a:pt x="16" y="5"/>
                  </a:lnTo>
                  <a:lnTo>
                    <a:pt x="16" y="2"/>
                  </a:lnTo>
                  <a:lnTo>
                    <a:pt x="20" y="17"/>
                  </a:lnTo>
                  <a:lnTo>
                    <a:pt x="20" y="15"/>
                  </a:lnTo>
                  <a:lnTo>
                    <a:pt x="20" y="15"/>
                  </a:lnTo>
                  <a:lnTo>
                    <a:pt x="21" y="15"/>
                  </a:lnTo>
                  <a:lnTo>
                    <a:pt x="24" y="28"/>
                  </a:lnTo>
                  <a:lnTo>
                    <a:pt x="25" y="24"/>
                  </a:lnTo>
                  <a:lnTo>
                    <a:pt x="25" y="24"/>
                  </a:lnTo>
                  <a:lnTo>
                    <a:pt x="25" y="24"/>
                  </a:lnTo>
                  <a:lnTo>
                    <a:pt x="29" y="35"/>
                  </a:lnTo>
                  <a:lnTo>
                    <a:pt x="29" y="33"/>
                  </a:lnTo>
                  <a:lnTo>
                    <a:pt x="29" y="34"/>
                  </a:lnTo>
                  <a:lnTo>
                    <a:pt x="29" y="33"/>
                  </a:lnTo>
                  <a:lnTo>
                    <a:pt x="32" y="48"/>
                  </a:lnTo>
                  <a:lnTo>
                    <a:pt x="33" y="47"/>
                  </a:lnTo>
                  <a:lnTo>
                    <a:pt x="33" y="47"/>
                  </a:lnTo>
                  <a:lnTo>
                    <a:pt x="34" y="45"/>
                  </a:lnTo>
                  <a:lnTo>
                    <a:pt x="36" y="55"/>
                  </a:lnTo>
                  <a:lnTo>
                    <a:pt x="37" y="46"/>
                  </a:lnTo>
                  <a:lnTo>
                    <a:pt x="37" y="45"/>
                  </a:lnTo>
                  <a:lnTo>
                    <a:pt x="39" y="35"/>
                  </a:lnTo>
                  <a:lnTo>
                    <a:pt x="41" y="49"/>
                  </a:lnTo>
                  <a:lnTo>
                    <a:pt x="41" y="44"/>
                  </a:lnTo>
                  <a:lnTo>
                    <a:pt x="41" y="44"/>
                  </a:lnTo>
                  <a:lnTo>
                    <a:pt x="43" y="46"/>
                  </a:lnTo>
                  <a:lnTo>
                    <a:pt x="45" y="34"/>
                  </a:lnTo>
                  <a:lnTo>
                    <a:pt x="45" y="33"/>
                  </a:lnTo>
                  <a:lnTo>
                    <a:pt x="46" y="38"/>
                  </a:lnTo>
                  <a:lnTo>
                    <a:pt x="50" y="31"/>
                  </a:lnTo>
                  <a:lnTo>
                    <a:pt x="50" y="33"/>
                  </a:lnTo>
                  <a:lnTo>
                    <a:pt x="50" y="33"/>
                  </a:lnTo>
                  <a:lnTo>
                    <a:pt x="53" y="15"/>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4" name="Freeform 81"/>
            <p:cNvSpPr>
              <a:spLocks/>
            </p:cNvSpPr>
            <p:nvPr/>
          </p:nvSpPr>
          <p:spPr bwMode="auto">
            <a:xfrm>
              <a:off x="4576763" y="1814513"/>
              <a:ext cx="87313" cy="101600"/>
            </a:xfrm>
            <a:custGeom>
              <a:avLst/>
              <a:gdLst>
                <a:gd name="T0" fmla="*/ 0 w 55"/>
                <a:gd name="T1" fmla="*/ 51 h 64"/>
                <a:gd name="T2" fmla="*/ 1 w 55"/>
                <a:gd name="T3" fmla="*/ 55 h 64"/>
                <a:gd name="T4" fmla="*/ 1 w 55"/>
                <a:gd name="T5" fmla="*/ 55 h 64"/>
                <a:gd name="T6" fmla="*/ 2 w 55"/>
                <a:gd name="T7" fmla="*/ 60 h 64"/>
                <a:gd name="T8" fmla="*/ 5 w 55"/>
                <a:gd name="T9" fmla="*/ 45 h 64"/>
                <a:gd name="T10" fmla="*/ 5 w 55"/>
                <a:gd name="T11" fmla="*/ 47 h 64"/>
                <a:gd name="T12" fmla="*/ 5 w 55"/>
                <a:gd name="T13" fmla="*/ 48 h 64"/>
                <a:gd name="T14" fmla="*/ 6 w 55"/>
                <a:gd name="T15" fmla="*/ 44 h 64"/>
                <a:gd name="T16" fmla="*/ 8 w 55"/>
                <a:gd name="T17" fmla="*/ 61 h 64"/>
                <a:gd name="T18" fmla="*/ 9 w 55"/>
                <a:gd name="T19" fmla="*/ 54 h 64"/>
                <a:gd name="T20" fmla="*/ 9 w 55"/>
                <a:gd name="T21" fmla="*/ 54 h 64"/>
                <a:gd name="T22" fmla="*/ 9 w 55"/>
                <a:gd name="T23" fmla="*/ 55 h 64"/>
                <a:gd name="T24" fmla="*/ 13 w 55"/>
                <a:gd name="T25" fmla="*/ 36 h 64"/>
                <a:gd name="T26" fmla="*/ 13 w 55"/>
                <a:gd name="T27" fmla="*/ 38 h 64"/>
                <a:gd name="T28" fmla="*/ 13 w 55"/>
                <a:gd name="T29" fmla="*/ 38 h 64"/>
                <a:gd name="T30" fmla="*/ 13 w 55"/>
                <a:gd name="T31" fmla="*/ 37 h 64"/>
                <a:gd name="T32" fmla="*/ 17 w 55"/>
                <a:gd name="T33" fmla="*/ 46 h 64"/>
                <a:gd name="T34" fmla="*/ 17 w 55"/>
                <a:gd name="T35" fmla="*/ 45 h 64"/>
                <a:gd name="T36" fmla="*/ 17 w 55"/>
                <a:gd name="T37" fmla="*/ 45 h 64"/>
                <a:gd name="T38" fmla="*/ 18 w 55"/>
                <a:gd name="T39" fmla="*/ 40 h 64"/>
                <a:gd name="T40" fmla="*/ 22 w 55"/>
                <a:gd name="T41" fmla="*/ 52 h 64"/>
                <a:gd name="T42" fmla="*/ 22 w 55"/>
                <a:gd name="T43" fmla="*/ 51 h 64"/>
                <a:gd name="T44" fmla="*/ 22 w 55"/>
                <a:gd name="T45" fmla="*/ 50 h 64"/>
                <a:gd name="T46" fmla="*/ 22 w 55"/>
                <a:gd name="T47" fmla="*/ 50 h 64"/>
                <a:gd name="T48" fmla="*/ 24 w 55"/>
                <a:gd name="T49" fmla="*/ 60 h 64"/>
                <a:gd name="T50" fmla="*/ 26 w 55"/>
                <a:gd name="T51" fmla="*/ 58 h 64"/>
                <a:gd name="T52" fmla="*/ 26 w 55"/>
                <a:gd name="T53" fmla="*/ 58 h 64"/>
                <a:gd name="T54" fmla="*/ 28 w 55"/>
                <a:gd name="T55" fmla="*/ 64 h 64"/>
                <a:gd name="T56" fmla="*/ 30 w 55"/>
                <a:gd name="T57" fmla="*/ 55 h 64"/>
                <a:gd name="T58" fmla="*/ 30 w 55"/>
                <a:gd name="T59" fmla="*/ 54 h 64"/>
                <a:gd name="T60" fmla="*/ 32 w 55"/>
                <a:gd name="T61" fmla="*/ 58 h 64"/>
                <a:gd name="T62" fmla="*/ 34 w 55"/>
                <a:gd name="T63" fmla="*/ 43 h 64"/>
                <a:gd name="T64" fmla="*/ 34 w 55"/>
                <a:gd name="T65" fmla="*/ 45 h 64"/>
                <a:gd name="T66" fmla="*/ 34 w 55"/>
                <a:gd name="T67" fmla="*/ 44 h 64"/>
                <a:gd name="T68" fmla="*/ 35 w 55"/>
                <a:gd name="T69" fmla="*/ 46 h 64"/>
                <a:gd name="T70" fmla="*/ 37 w 55"/>
                <a:gd name="T71" fmla="*/ 29 h 64"/>
                <a:gd name="T72" fmla="*/ 38 w 55"/>
                <a:gd name="T73" fmla="*/ 33 h 64"/>
                <a:gd name="T74" fmla="*/ 38 w 55"/>
                <a:gd name="T75" fmla="*/ 33 h 64"/>
                <a:gd name="T76" fmla="*/ 38 w 55"/>
                <a:gd name="T77" fmla="*/ 36 h 64"/>
                <a:gd name="T78" fmla="*/ 42 w 55"/>
                <a:gd name="T79" fmla="*/ 16 h 64"/>
                <a:gd name="T80" fmla="*/ 42 w 55"/>
                <a:gd name="T81" fmla="*/ 17 h 64"/>
                <a:gd name="T82" fmla="*/ 45 w 55"/>
                <a:gd name="T83" fmla="*/ 0 h 64"/>
                <a:gd name="T84" fmla="*/ 46 w 55"/>
                <a:gd name="T85" fmla="*/ 4 h 64"/>
                <a:gd name="T86" fmla="*/ 46 w 55"/>
                <a:gd name="T87" fmla="*/ 4 h 64"/>
                <a:gd name="T88" fmla="*/ 49 w 55"/>
                <a:gd name="T89" fmla="*/ 17 h 64"/>
                <a:gd name="T90" fmla="*/ 51 w 55"/>
                <a:gd name="T91" fmla="*/ 15 h 64"/>
                <a:gd name="T92" fmla="*/ 51 w 55"/>
                <a:gd name="T93" fmla="*/ 16 h 64"/>
                <a:gd name="T94" fmla="*/ 54 w 55"/>
                <a:gd name="T95" fmla="*/ 39 h 64"/>
                <a:gd name="T96" fmla="*/ 55 w 55"/>
                <a:gd name="T97" fmla="*/ 38 h 64"/>
                <a:gd name="T98" fmla="*/ 55 w 55"/>
                <a:gd name="T99" fmla="*/ 3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 h="64">
                  <a:moveTo>
                    <a:pt x="0" y="51"/>
                  </a:moveTo>
                  <a:lnTo>
                    <a:pt x="1" y="55"/>
                  </a:lnTo>
                  <a:lnTo>
                    <a:pt x="1" y="55"/>
                  </a:lnTo>
                  <a:lnTo>
                    <a:pt x="2" y="60"/>
                  </a:lnTo>
                  <a:lnTo>
                    <a:pt x="5" y="45"/>
                  </a:lnTo>
                  <a:lnTo>
                    <a:pt x="5" y="47"/>
                  </a:lnTo>
                  <a:lnTo>
                    <a:pt x="5" y="48"/>
                  </a:lnTo>
                  <a:lnTo>
                    <a:pt x="6" y="44"/>
                  </a:lnTo>
                  <a:lnTo>
                    <a:pt x="8" y="61"/>
                  </a:lnTo>
                  <a:lnTo>
                    <a:pt x="9" y="54"/>
                  </a:lnTo>
                  <a:lnTo>
                    <a:pt x="9" y="54"/>
                  </a:lnTo>
                  <a:lnTo>
                    <a:pt x="9" y="55"/>
                  </a:lnTo>
                  <a:lnTo>
                    <a:pt x="13" y="36"/>
                  </a:lnTo>
                  <a:lnTo>
                    <a:pt x="13" y="38"/>
                  </a:lnTo>
                  <a:lnTo>
                    <a:pt x="13" y="38"/>
                  </a:lnTo>
                  <a:lnTo>
                    <a:pt x="13" y="37"/>
                  </a:lnTo>
                  <a:lnTo>
                    <a:pt x="17" y="46"/>
                  </a:lnTo>
                  <a:lnTo>
                    <a:pt x="17" y="45"/>
                  </a:lnTo>
                  <a:lnTo>
                    <a:pt x="17" y="45"/>
                  </a:lnTo>
                  <a:lnTo>
                    <a:pt x="18" y="40"/>
                  </a:lnTo>
                  <a:lnTo>
                    <a:pt x="22" y="52"/>
                  </a:lnTo>
                  <a:lnTo>
                    <a:pt x="22" y="51"/>
                  </a:lnTo>
                  <a:lnTo>
                    <a:pt x="22" y="50"/>
                  </a:lnTo>
                  <a:lnTo>
                    <a:pt x="22" y="50"/>
                  </a:lnTo>
                  <a:lnTo>
                    <a:pt x="24" y="60"/>
                  </a:lnTo>
                  <a:lnTo>
                    <a:pt x="26" y="58"/>
                  </a:lnTo>
                  <a:lnTo>
                    <a:pt x="26" y="58"/>
                  </a:lnTo>
                  <a:lnTo>
                    <a:pt x="28" y="64"/>
                  </a:lnTo>
                  <a:lnTo>
                    <a:pt x="30" y="55"/>
                  </a:lnTo>
                  <a:lnTo>
                    <a:pt x="30" y="54"/>
                  </a:lnTo>
                  <a:lnTo>
                    <a:pt x="32" y="58"/>
                  </a:lnTo>
                  <a:lnTo>
                    <a:pt x="34" y="43"/>
                  </a:lnTo>
                  <a:lnTo>
                    <a:pt x="34" y="45"/>
                  </a:lnTo>
                  <a:lnTo>
                    <a:pt x="34" y="44"/>
                  </a:lnTo>
                  <a:lnTo>
                    <a:pt x="35" y="46"/>
                  </a:lnTo>
                  <a:lnTo>
                    <a:pt x="37" y="29"/>
                  </a:lnTo>
                  <a:lnTo>
                    <a:pt x="38" y="33"/>
                  </a:lnTo>
                  <a:lnTo>
                    <a:pt x="38" y="33"/>
                  </a:lnTo>
                  <a:lnTo>
                    <a:pt x="38" y="36"/>
                  </a:lnTo>
                  <a:lnTo>
                    <a:pt x="42" y="16"/>
                  </a:lnTo>
                  <a:lnTo>
                    <a:pt x="42" y="17"/>
                  </a:lnTo>
                  <a:lnTo>
                    <a:pt x="45" y="0"/>
                  </a:lnTo>
                  <a:lnTo>
                    <a:pt x="46" y="4"/>
                  </a:lnTo>
                  <a:lnTo>
                    <a:pt x="46" y="4"/>
                  </a:lnTo>
                  <a:lnTo>
                    <a:pt x="49" y="17"/>
                  </a:lnTo>
                  <a:lnTo>
                    <a:pt x="51" y="15"/>
                  </a:lnTo>
                  <a:lnTo>
                    <a:pt x="51" y="16"/>
                  </a:lnTo>
                  <a:lnTo>
                    <a:pt x="54" y="39"/>
                  </a:lnTo>
                  <a:lnTo>
                    <a:pt x="55" y="38"/>
                  </a:lnTo>
                  <a:lnTo>
                    <a:pt x="55" y="38"/>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5" name="Freeform 82"/>
            <p:cNvSpPr>
              <a:spLocks/>
            </p:cNvSpPr>
            <p:nvPr/>
          </p:nvSpPr>
          <p:spPr bwMode="auto">
            <a:xfrm>
              <a:off x="4664075" y="1873250"/>
              <a:ext cx="85725" cy="88900"/>
            </a:xfrm>
            <a:custGeom>
              <a:avLst/>
              <a:gdLst>
                <a:gd name="T0" fmla="*/ 0 w 54"/>
                <a:gd name="T1" fmla="*/ 1 h 56"/>
                <a:gd name="T2" fmla="*/ 0 w 54"/>
                <a:gd name="T3" fmla="*/ 0 h 56"/>
                <a:gd name="T4" fmla="*/ 4 w 54"/>
                <a:gd name="T5" fmla="*/ 29 h 56"/>
                <a:gd name="T6" fmla="*/ 4 w 54"/>
                <a:gd name="T7" fmla="*/ 29 h 56"/>
                <a:gd name="T8" fmla="*/ 4 w 54"/>
                <a:gd name="T9" fmla="*/ 33 h 56"/>
                <a:gd name="T10" fmla="*/ 5 w 54"/>
                <a:gd name="T11" fmla="*/ 17 h 56"/>
                <a:gd name="T12" fmla="*/ 8 w 54"/>
                <a:gd name="T13" fmla="*/ 22 h 56"/>
                <a:gd name="T14" fmla="*/ 8 w 54"/>
                <a:gd name="T15" fmla="*/ 22 h 56"/>
                <a:gd name="T16" fmla="*/ 9 w 54"/>
                <a:gd name="T17" fmla="*/ 18 h 56"/>
                <a:gd name="T18" fmla="*/ 11 w 54"/>
                <a:gd name="T19" fmla="*/ 26 h 56"/>
                <a:gd name="T20" fmla="*/ 12 w 54"/>
                <a:gd name="T21" fmla="*/ 21 h 56"/>
                <a:gd name="T22" fmla="*/ 12 w 54"/>
                <a:gd name="T23" fmla="*/ 21 h 56"/>
                <a:gd name="T24" fmla="*/ 13 w 54"/>
                <a:gd name="T25" fmla="*/ 20 h 56"/>
                <a:gd name="T26" fmla="*/ 14 w 54"/>
                <a:gd name="T27" fmla="*/ 26 h 56"/>
                <a:gd name="T28" fmla="*/ 16 w 54"/>
                <a:gd name="T29" fmla="*/ 24 h 56"/>
                <a:gd name="T30" fmla="*/ 16 w 54"/>
                <a:gd name="T31" fmla="*/ 25 h 56"/>
                <a:gd name="T32" fmla="*/ 18 w 54"/>
                <a:gd name="T33" fmla="*/ 23 h 56"/>
                <a:gd name="T34" fmla="*/ 20 w 54"/>
                <a:gd name="T35" fmla="*/ 32 h 56"/>
                <a:gd name="T36" fmla="*/ 21 w 54"/>
                <a:gd name="T37" fmla="*/ 32 h 56"/>
                <a:gd name="T38" fmla="*/ 21 w 54"/>
                <a:gd name="T39" fmla="*/ 32 h 56"/>
                <a:gd name="T40" fmla="*/ 23 w 54"/>
                <a:gd name="T41" fmla="*/ 29 h 56"/>
                <a:gd name="T42" fmla="*/ 24 w 54"/>
                <a:gd name="T43" fmla="*/ 38 h 56"/>
                <a:gd name="T44" fmla="*/ 25 w 54"/>
                <a:gd name="T45" fmla="*/ 35 h 56"/>
                <a:gd name="T46" fmla="*/ 25 w 54"/>
                <a:gd name="T47" fmla="*/ 35 h 56"/>
                <a:gd name="T48" fmla="*/ 26 w 54"/>
                <a:gd name="T49" fmla="*/ 32 h 56"/>
                <a:gd name="T50" fmla="*/ 28 w 54"/>
                <a:gd name="T51" fmla="*/ 45 h 56"/>
                <a:gd name="T52" fmla="*/ 29 w 54"/>
                <a:gd name="T53" fmla="*/ 43 h 56"/>
                <a:gd name="T54" fmla="*/ 29 w 54"/>
                <a:gd name="T55" fmla="*/ 43 h 56"/>
                <a:gd name="T56" fmla="*/ 29 w 54"/>
                <a:gd name="T57" fmla="*/ 42 h 56"/>
                <a:gd name="T58" fmla="*/ 33 w 54"/>
                <a:gd name="T59" fmla="*/ 50 h 56"/>
                <a:gd name="T60" fmla="*/ 33 w 54"/>
                <a:gd name="T61" fmla="*/ 48 h 56"/>
                <a:gd name="T62" fmla="*/ 33 w 54"/>
                <a:gd name="T63" fmla="*/ 48 h 56"/>
                <a:gd name="T64" fmla="*/ 34 w 54"/>
                <a:gd name="T65" fmla="*/ 48 h 56"/>
                <a:gd name="T66" fmla="*/ 37 w 54"/>
                <a:gd name="T67" fmla="*/ 34 h 56"/>
                <a:gd name="T68" fmla="*/ 37 w 54"/>
                <a:gd name="T69" fmla="*/ 35 h 56"/>
                <a:gd name="T70" fmla="*/ 37 w 54"/>
                <a:gd name="T71" fmla="*/ 34 h 56"/>
                <a:gd name="T72" fmla="*/ 39 w 54"/>
                <a:gd name="T73" fmla="*/ 28 h 56"/>
                <a:gd name="T74" fmla="*/ 41 w 54"/>
                <a:gd name="T75" fmla="*/ 48 h 56"/>
                <a:gd name="T76" fmla="*/ 41 w 54"/>
                <a:gd name="T77" fmla="*/ 46 h 56"/>
                <a:gd name="T78" fmla="*/ 41 w 54"/>
                <a:gd name="T79" fmla="*/ 45 h 56"/>
                <a:gd name="T80" fmla="*/ 44 w 54"/>
                <a:gd name="T81" fmla="*/ 53 h 56"/>
                <a:gd name="T82" fmla="*/ 46 w 54"/>
                <a:gd name="T83" fmla="*/ 48 h 56"/>
                <a:gd name="T84" fmla="*/ 46 w 54"/>
                <a:gd name="T85" fmla="*/ 49 h 56"/>
                <a:gd name="T86" fmla="*/ 46 w 54"/>
                <a:gd name="T87" fmla="*/ 48 h 56"/>
                <a:gd name="T88" fmla="*/ 47 w 54"/>
                <a:gd name="T89" fmla="*/ 56 h 56"/>
                <a:gd name="T90" fmla="*/ 49 w 54"/>
                <a:gd name="T91" fmla="*/ 52 h 56"/>
                <a:gd name="T92" fmla="*/ 49 w 54"/>
                <a:gd name="T93" fmla="*/ 51 h 56"/>
                <a:gd name="T94" fmla="*/ 51 w 54"/>
                <a:gd name="T95" fmla="*/ 48 h 56"/>
                <a:gd name="T96" fmla="*/ 53 w 54"/>
                <a:gd name="T97" fmla="*/ 56 h 56"/>
                <a:gd name="T98" fmla="*/ 54 w 54"/>
                <a:gd name="T99"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 h="56">
                  <a:moveTo>
                    <a:pt x="0" y="1"/>
                  </a:moveTo>
                  <a:lnTo>
                    <a:pt x="0" y="0"/>
                  </a:lnTo>
                  <a:lnTo>
                    <a:pt x="4" y="29"/>
                  </a:lnTo>
                  <a:lnTo>
                    <a:pt x="4" y="29"/>
                  </a:lnTo>
                  <a:lnTo>
                    <a:pt x="4" y="33"/>
                  </a:lnTo>
                  <a:lnTo>
                    <a:pt x="5" y="17"/>
                  </a:lnTo>
                  <a:lnTo>
                    <a:pt x="8" y="22"/>
                  </a:lnTo>
                  <a:lnTo>
                    <a:pt x="8" y="22"/>
                  </a:lnTo>
                  <a:lnTo>
                    <a:pt x="9" y="18"/>
                  </a:lnTo>
                  <a:lnTo>
                    <a:pt x="11" y="26"/>
                  </a:lnTo>
                  <a:lnTo>
                    <a:pt x="12" y="21"/>
                  </a:lnTo>
                  <a:lnTo>
                    <a:pt x="12" y="21"/>
                  </a:lnTo>
                  <a:lnTo>
                    <a:pt x="13" y="20"/>
                  </a:lnTo>
                  <a:lnTo>
                    <a:pt x="14" y="26"/>
                  </a:lnTo>
                  <a:lnTo>
                    <a:pt x="16" y="24"/>
                  </a:lnTo>
                  <a:lnTo>
                    <a:pt x="16" y="25"/>
                  </a:lnTo>
                  <a:lnTo>
                    <a:pt x="18" y="23"/>
                  </a:lnTo>
                  <a:lnTo>
                    <a:pt x="20" y="32"/>
                  </a:lnTo>
                  <a:lnTo>
                    <a:pt x="21" y="32"/>
                  </a:lnTo>
                  <a:lnTo>
                    <a:pt x="21" y="32"/>
                  </a:lnTo>
                  <a:lnTo>
                    <a:pt x="23" y="29"/>
                  </a:lnTo>
                  <a:lnTo>
                    <a:pt x="24" y="38"/>
                  </a:lnTo>
                  <a:lnTo>
                    <a:pt x="25" y="35"/>
                  </a:lnTo>
                  <a:lnTo>
                    <a:pt x="25" y="35"/>
                  </a:lnTo>
                  <a:lnTo>
                    <a:pt x="26" y="32"/>
                  </a:lnTo>
                  <a:lnTo>
                    <a:pt x="28" y="45"/>
                  </a:lnTo>
                  <a:lnTo>
                    <a:pt x="29" y="43"/>
                  </a:lnTo>
                  <a:lnTo>
                    <a:pt x="29" y="43"/>
                  </a:lnTo>
                  <a:lnTo>
                    <a:pt x="29" y="42"/>
                  </a:lnTo>
                  <a:lnTo>
                    <a:pt x="33" y="50"/>
                  </a:lnTo>
                  <a:lnTo>
                    <a:pt x="33" y="48"/>
                  </a:lnTo>
                  <a:lnTo>
                    <a:pt x="33" y="48"/>
                  </a:lnTo>
                  <a:lnTo>
                    <a:pt x="34" y="48"/>
                  </a:lnTo>
                  <a:lnTo>
                    <a:pt x="37" y="34"/>
                  </a:lnTo>
                  <a:lnTo>
                    <a:pt x="37" y="35"/>
                  </a:lnTo>
                  <a:lnTo>
                    <a:pt x="37" y="34"/>
                  </a:lnTo>
                  <a:lnTo>
                    <a:pt x="39" y="28"/>
                  </a:lnTo>
                  <a:lnTo>
                    <a:pt x="41" y="48"/>
                  </a:lnTo>
                  <a:lnTo>
                    <a:pt x="41" y="46"/>
                  </a:lnTo>
                  <a:lnTo>
                    <a:pt x="41" y="45"/>
                  </a:lnTo>
                  <a:lnTo>
                    <a:pt x="44" y="53"/>
                  </a:lnTo>
                  <a:lnTo>
                    <a:pt x="46" y="48"/>
                  </a:lnTo>
                  <a:lnTo>
                    <a:pt x="46" y="49"/>
                  </a:lnTo>
                  <a:lnTo>
                    <a:pt x="46" y="48"/>
                  </a:lnTo>
                  <a:lnTo>
                    <a:pt x="47" y="56"/>
                  </a:lnTo>
                  <a:lnTo>
                    <a:pt x="49" y="52"/>
                  </a:lnTo>
                  <a:lnTo>
                    <a:pt x="49" y="51"/>
                  </a:lnTo>
                  <a:lnTo>
                    <a:pt x="51" y="48"/>
                  </a:lnTo>
                  <a:lnTo>
                    <a:pt x="53" y="56"/>
                  </a:lnTo>
                  <a:lnTo>
                    <a:pt x="54" y="53"/>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6" name="Freeform 83"/>
            <p:cNvSpPr>
              <a:spLocks/>
            </p:cNvSpPr>
            <p:nvPr/>
          </p:nvSpPr>
          <p:spPr bwMode="auto">
            <a:xfrm>
              <a:off x="4749800" y="1924050"/>
              <a:ext cx="85725" cy="73025"/>
            </a:xfrm>
            <a:custGeom>
              <a:avLst/>
              <a:gdLst>
                <a:gd name="T0" fmla="*/ 0 w 54"/>
                <a:gd name="T1" fmla="*/ 21 h 46"/>
                <a:gd name="T2" fmla="*/ 0 w 54"/>
                <a:gd name="T3" fmla="*/ 21 h 46"/>
                <a:gd name="T4" fmla="*/ 1 w 54"/>
                <a:gd name="T5" fmla="*/ 22 h 46"/>
                <a:gd name="T6" fmla="*/ 3 w 54"/>
                <a:gd name="T7" fmla="*/ 14 h 46"/>
                <a:gd name="T8" fmla="*/ 4 w 54"/>
                <a:gd name="T9" fmla="*/ 18 h 46"/>
                <a:gd name="T10" fmla="*/ 4 w 54"/>
                <a:gd name="T11" fmla="*/ 19 h 46"/>
                <a:gd name="T12" fmla="*/ 5 w 54"/>
                <a:gd name="T13" fmla="*/ 16 h 46"/>
                <a:gd name="T14" fmla="*/ 7 w 54"/>
                <a:gd name="T15" fmla="*/ 22 h 46"/>
                <a:gd name="T16" fmla="*/ 8 w 54"/>
                <a:gd name="T17" fmla="*/ 18 h 46"/>
                <a:gd name="T18" fmla="*/ 8 w 54"/>
                <a:gd name="T19" fmla="*/ 17 h 46"/>
                <a:gd name="T20" fmla="*/ 10 w 54"/>
                <a:gd name="T21" fmla="*/ 18 h 46"/>
                <a:gd name="T22" fmla="*/ 11 w 54"/>
                <a:gd name="T23" fmla="*/ 13 h 46"/>
                <a:gd name="T24" fmla="*/ 12 w 54"/>
                <a:gd name="T25" fmla="*/ 17 h 46"/>
                <a:gd name="T26" fmla="*/ 12 w 54"/>
                <a:gd name="T27" fmla="*/ 17 h 46"/>
                <a:gd name="T28" fmla="*/ 13 w 54"/>
                <a:gd name="T29" fmla="*/ 23 h 46"/>
                <a:gd name="T30" fmla="*/ 15 w 54"/>
                <a:gd name="T31" fmla="*/ 10 h 46"/>
                <a:gd name="T32" fmla="*/ 17 w 54"/>
                <a:gd name="T33" fmla="*/ 13 h 46"/>
                <a:gd name="T34" fmla="*/ 17 w 54"/>
                <a:gd name="T35" fmla="*/ 13 h 46"/>
                <a:gd name="T36" fmla="*/ 17 w 54"/>
                <a:gd name="T37" fmla="*/ 16 h 46"/>
                <a:gd name="T38" fmla="*/ 20 w 54"/>
                <a:gd name="T39" fmla="*/ 0 h 46"/>
                <a:gd name="T40" fmla="*/ 20 w 54"/>
                <a:gd name="T41" fmla="*/ 1 h 46"/>
                <a:gd name="T42" fmla="*/ 20 w 54"/>
                <a:gd name="T43" fmla="*/ 2 h 46"/>
                <a:gd name="T44" fmla="*/ 22 w 54"/>
                <a:gd name="T45" fmla="*/ 0 h 46"/>
                <a:gd name="T46" fmla="*/ 25 w 54"/>
                <a:gd name="T47" fmla="*/ 13 h 46"/>
                <a:gd name="T48" fmla="*/ 25 w 54"/>
                <a:gd name="T49" fmla="*/ 12 h 46"/>
                <a:gd name="T50" fmla="*/ 25 w 54"/>
                <a:gd name="T51" fmla="*/ 13 h 46"/>
                <a:gd name="T52" fmla="*/ 26 w 54"/>
                <a:gd name="T53" fmla="*/ 10 h 46"/>
                <a:gd name="T54" fmla="*/ 29 w 54"/>
                <a:gd name="T55" fmla="*/ 24 h 46"/>
                <a:gd name="T56" fmla="*/ 29 w 54"/>
                <a:gd name="T57" fmla="*/ 24 h 46"/>
                <a:gd name="T58" fmla="*/ 29 w 54"/>
                <a:gd name="T59" fmla="*/ 24 h 46"/>
                <a:gd name="T60" fmla="*/ 33 w 54"/>
                <a:gd name="T61" fmla="*/ 33 h 46"/>
                <a:gd name="T62" fmla="*/ 33 w 54"/>
                <a:gd name="T63" fmla="*/ 31 h 46"/>
                <a:gd name="T64" fmla="*/ 33 w 54"/>
                <a:gd name="T65" fmla="*/ 30 h 46"/>
                <a:gd name="T66" fmla="*/ 33 w 54"/>
                <a:gd name="T67" fmla="*/ 30 h 46"/>
                <a:gd name="T68" fmla="*/ 37 w 54"/>
                <a:gd name="T69" fmla="*/ 46 h 46"/>
                <a:gd name="T70" fmla="*/ 37 w 54"/>
                <a:gd name="T71" fmla="*/ 46 h 46"/>
                <a:gd name="T72" fmla="*/ 37 w 54"/>
                <a:gd name="T73" fmla="*/ 46 h 46"/>
                <a:gd name="T74" fmla="*/ 41 w 54"/>
                <a:gd name="T75" fmla="*/ 37 h 46"/>
                <a:gd name="T76" fmla="*/ 41 w 54"/>
                <a:gd name="T77" fmla="*/ 39 h 46"/>
                <a:gd name="T78" fmla="*/ 41 w 54"/>
                <a:gd name="T79" fmla="*/ 39 h 46"/>
                <a:gd name="T80" fmla="*/ 41 w 54"/>
                <a:gd name="T81" fmla="*/ 40 h 46"/>
                <a:gd name="T82" fmla="*/ 44 w 54"/>
                <a:gd name="T83" fmla="*/ 28 h 46"/>
                <a:gd name="T84" fmla="*/ 45 w 54"/>
                <a:gd name="T85" fmla="*/ 32 h 46"/>
                <a:gd name="T86" fmla="*/ 45 w 54"/>
                <a:gd name="T87" fmla="*/ 32 h 46"/>
                <a:gd name="T88" fmla="*/ 47 w 54"/>
                <a:gd name="T89" fmla="*/ 34 h 46"/>
                <a:gd name="T90" fmla="*/ 49 w 54"/>
                <a:gd name="T91" fmla="*/ 26 h 46"/>
                <a:gd name="T92" fmla="*/ 50 w 54"/>
                <a:gd name="T93" fmla="*/ 28 h 46"/>
                <a:gd name="T94" fmla="*/ 50 w 54"/>
                <a:gd name="T95" fmla="*/ 28 h 46"/>
                <a:gd name="T96" fmla="*/ 51 w 54"/>
                <a:gd name="T97" fmla="*/ 38 h 46"/>
                <a:gd name="T98" fmla="*/ 54 w 54"/>
                <a:gd name="T99" fmla="*/ 2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 h="46">
                  <a:moveTo>
                    <a:pt x="0" y="21"/>
                  </a:moveTo>
                  <a:lnTo>
                    <a:pt x="0" y="21"/>
                  </a:lnTo>
                  <a:lnTo>
                    <a:pt x="1" y="22"/>
                  </a:lnTo>
                  <a:lnTo>
                    <a:pt x="3" y="14"/>
                  </a:lnTo>
                  <a:lnTo>
                    <a:pt x="4" y="18"/>
                  </a:lnTo>
                  <a:lnTo>
                    <a:pt x="4" y="19"/>
                  </a:lnTo>
                  <a:lnTo>
                    <a:pt x="5" y="16"/>
                  </a:lnTo>
                  <a:lnTo>
                    <a:pt x="7" y="22"/>
                  </a:lnTo>
                  <a:lnTo>
                    <a:pt x="8" y="18"/>
                  </a:lnTo>
                  <a:lnTo>
                    <a:pt x="8" y="17"/>
                  </a:lnTo>
                  <a:lnTo>
                    <a:pt x="10" y="18"/>
                  </a:lnTo>
                  <a:lnTo>
                    <a:pt x="11" y="13"/>
                  </a:lnTo>
                  <a:lnTo>
                    <a:pt x="12" y="17"/>
                  </a:lnTo>
                  <a:lnTo>
                    <a:pt x="12" y="17"/>
                  </a:lnTo>
                  <a:lnTo>
                    <a:pt x="13" y="23"/>
                  </a:lnTo>
                  <a:lnTo>
                    <a:pt x="15" y="10"/>
                  </a:lnTo>
                  <a:lnTo>
                    <a:pt x="17" y="13"/>
                  </a:lnTo>
                  <a:lnTo>
                    <a:pt x="17" y="13"/>
                  </a:lnTo>
                  <a:lnTo>
                    <a:pt x="17" y="16"/>
                  </a:lnTo>
                  <a:lnTo>
                    <a:pt x="20" y="0"/>
                  </a:lnTo>
                  <a:lnTo>
                    <a:pt x="20" y="1"/>
                  </a:lnTo>
                  <a:lnTo>
                    <a:pt x="20" y="2"/>
                  </a:lnTo>
                  <a:lnTo>
                    <a:pt x="22" y="0"/>
                  </a:lnTo>
                  <a:lnTo>
                    <a:pt x="25" y="13"/>
                  </a:lnTo>
                  <a:lnTo>
                    <a:pt x="25" y="12"/>
                  </a:lnTo>
                  <a:lnTo>
                    <a:pt x="25" y="13"/>
                  </a:lnTo>
                  <a:lnTo>
                    <a:pt x="26" y="10"/>
                  </a:lnTo>
                  <a:lnTo>
                    <a:pt x="29" y="24"/>
                  </a:lnTo>
                  <a:lnTo>
                    <a:pt x="29" y="24"/>
                  </a:lnTo>
                  <a:lnTo>
                    <a:pt x="29" y="24"/>
                  </a:lnTo>
                  <a:lnTo>
                    <a:pt x="33" y="33"/>
                  </a:lnTo>
                  <a:lnTo>
                    <a:pt x="33" y="31"/>
                  </a:lnTo>
                  <a:lnTo>
                    <a:pt x="33" y="30"/>
                  </a:lnTo>
                  <a:lnTo>
                    <a:pt x="33" y="30"/>
                  </a:lnTo>
                  <a:lnTo>
                    <a:pt x="37" y="46"/>
                  </a:lnTo>
                  <a:lnTo>
                    <a:pt x="37" y="46"/>
                  </a:lnTo>
                  <a:lnTo>
                    <a:pt x="37" y="46"/>
                  </a:lnTo>
                  <a:lnTo>
                    <a:pt x="41" y="37"/>
                  </a:lnTo>
                  <a:lnTo>
                    <a:pt x="41" y="39"/>
                  </a:lnTo>
                  <a:lnTo>
                    <a:pt x="41" y="39"/>
                  </a:lnTo>
                  <a:lnTo>
                    <a:pt x="41" y="40"/>
                  </a:lnTo>
                  <a:lnTo>
                    <a:pt x="44" y="28"/>
                  </a:lnTo>
                  <a:lnTo>
                    <a:pt x="45" y="32"/>
                  </a:lnTo>
                  <a:lnTo>
                    <a:pt x="45" y="32"/>
                  </a:lnTo>
                  <a:lnTo>
                    <a:pt x="47" y="34"/>
                  </a:lnTo>
                  <a:lnTo>
                    <a:pt x="49" y="26"/>
                  </a:lnTo>
                  <a:lnTo>
                    <a:pt x="50" y="28"/>
                  </a:lnTo>
                  <a:lnTo>
                    <a:pt x="50" y="28"/>
                  </a:lnTo>
                  <a:lnTo>
                    <a:pt x="51" y="38"/>
                  </a:lnTo>
                  <a:lnTo>
                    <a:pt x="54" y="28"/>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7" name="Freeform 84"/>
            <p:cNvSpPr>
              <a:spLocks/>
            </p:cNvSpPr>
            <p:nvPr/>
          </p:nvSpPr>
          <p:spPr bwMode="auto">
            <a:xfrm>
              <a:off x="4835525" y="1939925"/>
              <a:ext cx="79375" cy="58738"/>
            </a:xfrm>
            <a:custGeom>
              <a:avLst/>
              <a:gdLst>
                <a:gd name="T0" fmla="*/ 0 w 50"/>
                <a:gd name="T1" fmla="*/ 18 h 37"/>
                <a:gd name="T2" fmla="*/ 0 w 50"/>
                <a:gd name="T3" fmla="*/ 18 h 37"/>
                <a:gd name="T4" fmla="*/ 0 w 50"/>
                <a:gd name="T5" fmla="*/ 19 h 37"/>
                <a:gd name="T6" fmla="*/ 0 w 50"/>
                <a:gd name="T7" fmla="*/ 19 h 37"/>
                <a:gd name="T8" fmla="*/ 3 w 50"/>
                <a:gd name="T9" fmla="*/ 3 h 37"/>
                <a:gd name="T10" fmla="*/ 4 w 50"/>
                <a:gd name="T11" fmla="*/ 5 h 37"/>
                <a:gd name="T12" fmla="*/ 4 w 50"/>
                <a:gd name="T13" fmla="*/ 6 h 37"/>
                <a:gd name="T14" fmla="*/ 5 w 50"/>
                <a:gd name="T15" fmla="*/ 0 h 37"/>
                <a:gd name="T16" fmla="*/ 6 w 50"/>
                <a:gd name="T17" fmla="*/ 7 h 37"/>
                <a:gd name="T18" fmla="*/ 8 w 50"/>
                <a:gd name="T19" fmla="*/ 6 h 37"/>
                <a:gd name="T20" fmla="*/ 8 w 50"/>
                <a:gd name="T21" fmla="*/ 6 h 37"/>
                <a:gd name="T22" fmla="*/ 10 w 50"/>
                <a:gd name="T23" fmla="*/ 0 h 37"/>
                <a:gd name="T24" fmla="*/ 12 w 50"/>
                <a:gd name="T25" fmla="*/ 16 h 37"/>
                <a:gd name="T26" fmla="*/ 12 w 50"/>
                <a:gd name="T27" fmla="*/ 15 h 37"/>
                <a:gd name="T28" fmla="*/ 12 w 50"/>
                <a:gd name="T29" fmla="*/ 15 h 37"/>
                <a:gd name="T30" fmla="*/ 12 w 50"/>
                <a:gd name="T31" fmla="*/ 14 h 37"/>
                <a:gd name="T32" fmla="*/ 15 w 50"/>
                <a:gd name="T33" fmla="*/ 29 h 37"/>
                <a:gd name="T34" fmla="*/ 16 w 50"/>
                <a:gd name="T35" fmla="*/ 25 h 37"/>
                <a:gd name="T36" fmla="*/ 16 w 50"/>
                <a:gd name="T37" fmla="*/ 25 h 37"/>
                <a:gd name="T38" fmla="*/ 17 w 50"/>
                <a:gd name="T39" fmla="*/ 27 h 37"/>
                <a:gd name="T40" fmla="*/ 20 w 50"/>
                <a:gd name="T41" fmla="*/ 20 h 37"/>
                <a:gd name="T42" fmla="*/ 21 w 50"/>
                <a:gd name="T43" fmla="*/ 22 h 37"/>
                <a:gd name="T44" fmla="*/ 21 w 50"/>
                <a:gd name="T45" fmla="*/ 22 h 37"/>
                <a:gd name="T46" fmla="*/ 21 w 50"/>
                <a:gd name="T47" fmla="*/ 21 h 37"/>
                <a:gd name="T48" fmla="*/ 24 w 50"/>
                <a:gd name="T49" fmla="*/ 27 h 37"/>
                <a:gd name="T50" fmla="*/ 25 w 50"/>
                <a:gd name="T51" fmla="*/ 22 h 37"/>
                <a:gd name="T52" fmla="*/ 25 w 50"/>
                <a:gd name="T53" fmla="*/ 22 h 37"/>
                <a:gd name="T54" fmla="*/ 25 w 50"/>
                <a:gd name="T55" fmla="*/ 20 h 37"/>
                <a:gd name="T56" fmla="*/ 29 w 50"/>
                <a:gd name="T57" fmla="*/ 37 h 37"/>
                <a:gd name="T58" fmla="*/ 29 w 50"/>
                <a:gd name="T59" fmla="*/ 33 h 37"/>
                <a:gd name="T60" fmla="*/ 29 w 50"/>
                <a:gd name="T61" fmla="*/ 33 h 37"/>
                <a:gd name="T62" fmla="*/ 30 w 50"/>
                <a:gd name="T63" fmla="*/ 25 h 37"/>
                <a:gd name="T64" fmla="*/ 31 w 50"/>
                <a:gd name="T65" fmla="*/ 34 h 37"/>
                <a:gd name="T66" fmla="*/ 33 w 50"/>
                <a:gd name="T67" fmla="*/ 26 h 37"/>
                <a:gd name="T68" fmla="*/ 33 w 50"/>
                <a:gd name="T69" fmla="*/ 25 h 37"/>
                <a:gd name="T70" fmla="*/ 33 w 50"/>
                <a:gd name="T71" fmla="*/ 25 h 37"/>
                <a:gd name="T72" fmla="*/ 37 w 50"/>
                <a:gd name="T73" fmla="*/ 37 h 37"/>
                <a:gd name="T74" fmla="*/ 37 w 50"/>
                <a:gd name="T75" fmla="*/ 32 h 37"/>
                <a:gd name="T76" fmla="*/ 37 w 50"/>
                <a:gd name="T77" fmla="*/ 32 h 37"/>
                <a:gd name="T78" fmla="*/ 39 w 50"/>
                <a:gd name="T79" fmla="*/ 19 h 37"/>
                <a:gd name="T80" fmla="*/ 41 w 50"/>
                <a:gd name="T81" fmla="*/ 25 h 37"/>
                <a:gd name="T82" fmla="*/ 41 w 50"/>
                <a:gd name="T83" fmla="*/ 26 h 37"/>
                <a:gd name="T84" fmla="*/ 43 w 50"/>
                <a:gd name="T85" fmla="*/ 20 h 37"/>
                <a:gd name="T86" fmla="*/ 46 w 50"/>
                <a:gd name="T87" fmla="*/ 30 h 37"/>
                <a:gd name="T88" fmla="*/ 46 w 50"/>
                <a:gd name="T89" fmla="*/ 27 h 37"/>
                <a:gd name="T90" fmla="*/ 46 w 50"/>
                <a:gd name="T91" fmla="*/ 27 h 37"/>
                <a:gd name="T92" fmla="*/ 46 w 50"/>
                <a:gd name="T93" fmla="*/ 27 h 37"/>
                <a:gd name="T94" fmla="*/ 47 w 50"/>
                <a:gd name="T95" fmla="*/ 18 h 37"/>
                <a:gd name="T96" fmla="*/ 50 w 50"/>
                <a:gd name="T97" fmla="*/ 21 h 37"/>
                <a:gd name="T98" fmla="*/ 50 w 50"/>
                <a:gd name="T99" fmla="*/ 2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0" h="37">
                  <a:moveTo>
                    <a:pt x="0" y="18"/>
                  </a:moveTo>
                  <a:lnTo>
                    <a:pt x="0" y="18"/>
                  </a:lnTo>
                  <a:lnTo>
                    <a:pt x="0" y="19"/>
                  </a:lnTo>
                  <a:lnTo>
                    <a:pt x="0" y="19"/>
                  </a:lnTo>
                  <a:lnTo>
                    <a:pt x="3" y="3"/>
                  </a:lnTo>
                  <a:lnTo>
                    <a:pt x="4" y="5"/>
                  </a:lnTo>
                  <a:lnTo>
                    <a:pt x="4" y="6"/>
                  </a:lnTo>
                  <a:lnTo>
                    <a:pt x="5" y="0"/>
                  </a:lnTo>
                  <a:lnTo>
                    <a:pt x="6" y="7"/>
                  </a:lnTo>
                  <a:lnTo>
                    <a:pt x="8" y="6"/>
                  </a:lnTo>
                  <a:lnTo>
                    <a:pt x="8" y="6"/>
                  </a:lnTo>
                  <a:lnTo>
                    <a:pt x="10" y="0"/>
                  </a:lnTo>
                  <a:lnTo>
                    <a:pt x="12" y="16"/>
                  </a:lnTo>
                  <a:lnTo>
                    <a:pt x="12" y="15"/>
                  </a:lnTo>
                  <a:lnTo>
                    <a:pt x="12" y="15"/>
                  </a:lnTo>
                  <a:lnTo>
                    <a:pt x="12" y="14"/>
                  </a:lnTo>
                  <a:lnTo>
                    <a:pt x="15" y="29"/>
                  </a:lnTo>
                  <a:lnTo>
                    <a:pt x="16" y="25"/>
                  </a:lnTo>
                  <a:lnTo>
                    <a:pt x="16" y="25"/>
                  </a:lnTo>
                  <a:lnTo>
                    <a:pt x="17" y="27"/>
                  </a:lnTo>
                  <a:lnTo>
                    <a:pt x="20" y="20"/>
                  </a:lnTo>
                  <a:lnTo>
                    <a:pt x="21" y="22"/>
                  </a:lnTo>
                  <a:lnTo>
                    <a:pt x="21" y="22"/>
                  </a:lnTo>
                  <a:lnTo>
                    <a:pt x="21" y="21"/>
                  </a:lnTo>
                  <a:lnTo>
                    <a:pt x="24" y="27"/>
                  </a:lnTo>
                  <a:lnTo>
                    <a:pt x="25" y="22"/>
                  </a:lnTo>
                  <a:lnTo>
                    <a:pt x="25" y="22"/>
                  </a:lnTo>
                  <a:lnTo>
                    <a:pt x="25" y="20"/>
                  </a:lnTo>
                  <a:lnTo>
                    <a:pt x="29" y="37"/>
                  </a:lnTo>
                  <a:lnTo>
                    <a:pt x="29" y="33"/>
                  </a:lnTo>
                  <a:lnTo>
                    <a:pt x="29" y="33"/>
                  </a:lnTo>
                  <a:lnTo>
                    <a:pt x="30" y="25"/>
                  </a:lnTo>
                  <a:lnTo>
                    <a:pt x="31" y="34"/>
                  </a:lnTo>
                  <a:lnTo>
                    <a:pt x="33" y="26"/>
                  </a:lnTo>
                  <a:lnTo>
                    <a:pt x="33" y="25"/>
                  </a:lnTo>
                  <a:lnTo>
                    <a:pt x="33" y="25"/>
                  </a:lnTo>
                  <a:lnTo>
                    <a:pt x="37" y="37"/>
                  </a:lnTo>
                  <a:lnTo>
                    <a:pt x="37" y="32"/>
                  </a:lnTo>
                  <a:lnTo>
                    <a:pt x="37" y="32"/>
                  </a:lnTo>
                  <a:lnTo>
                    <a:pt x="39" y="19"/>
                  </a:lnTo>
                  <a:lnTo>
                    <a:pt x="41" y="25"/>
                  </a:lnTo>
                  <a:lnTo>
                    <a:pt x="41" y="26"/>
                  </a:lnTo>
                  <a:lnTo>
                    <a:pt x="43" y="20"/>
                  </a:lnTo>
                  <a:lnTo>
                    <a:pt x="46" y="30"/>
                  </a:lnTo>
                  <a:lnTo>
                    <a:pt x="46" y="27"/>
                  </a:lnTo>
                  <a:lnTo>
                    <a:pt x="46" y="27"/>
                  </a:lnTo>
                  <a:lnTo>
                    <a:pt x="46" y="27"/>
                  </a:lnTo>
                  <a:lnTo>
                    <a:pt x="47" y="18"/>
                  </a:lnTo>
                  <a:lnTo>
                    <a:pt x="50" y="21"/>
                  </a:lnTo>
                  <a:lnTo>
                    <a:pt x="50" y="21"/>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8" name="Freeform 85"/>
            <p:cNvSpPr>
              <a:spLocks/>
            </p:cNvSpPr>
            <p:nvPr/>
          </p:nvSpPr>
          <p:spPr bwMode="auto">
            <a:xfrm>
              <a:off x="4914900" y="1901825"/>
              <a:ext cx="55563" cy="71438"/>
            </a:xfrm>
            <a:custGeom>
              <a:avLst/>
              <a:gdLst>
                <a:gd name="T0" fmla="*/ 0 w 35"/>
                <a:gd name="T1" fmla="*/ 45 h 45"/>
                <a:gd name="T2" fmla="*/ 3 w 35"/>
                <a:gd name="T3" fmla="*/ 33 h 45"/>
                <a:gd name="T4" fmla="*/ 4 w 35"/>
                <a:gd name="T5" fmla="*/ 33 h 45"/>
                <a:gd name="T6" fmla="*/ 4 w 35"/>
                <a:gd name="T7" fmla="*/ 33 h 45"/>
                <a:gd name="T8" fmla="*/ 8 w 35"/>
                <a:gd name="T9" fmla="*/ 23 h 45"/>
                <a:gd name="T10" fmla="*/ 8 w 35"/>
                <a:gd name="T11" fmla="*/ 24 h 45"/>
                <a:gd name="T12" fmla="*/ 9 w 35"/>
                <a:gd name="T13" fmla="*/ 22 h 45"/>
                <a:gd name="T14" fmla="*/ 12 w 35"/>
                <a:gd name="T15" fmla="*/ 32 h 45"/>
                <a:gd name="T16" fmla="*/ 12 w 35"/>
                <a:gd name="T17" fmla="*/ 30 h 45"/>
                <a:gd name="T18" fmla="*/ 12 w 35"/>
                <a:gd name="T19" fmla="*/ 30 h 45"/>
                <a:gd name="T20" fmla="*/ 13 w 35"/>
                <a:gd name="T21" fmla="*/ 35 h 45"/>
                <a:gd name="T22" fmla="*/ 16 w 35"/>
                <a:gd name="T23" fmla="*/ 14 h 45"/>
                <a:gd name="T24" fmla="*/ 16 w 35"/>
                <a:gd name="T25" fmla="*/ 18 h 45"/>
                <a:gd name="T26" fmla="*/ 16 w 35"/>
                <a:gd name="T27" fmla="*/ 18 h 45"/>
                <a:gd name="T28" fmla="*/ 17 w 35"/>
                <a:gd name="T29" fmla="*/ 17 h 45"/>
                <a:gd name="T30" fmla="*/ 20 w 35"/>
                <a:gd name="T31" fmla="*/ 25 h 45"/>
                <a:gd name="T32" fmla="*/ 20 w 35"/>
                <a:gd name="T33" fmla="*/ 25 h 45"/>
                <a:gd name="T34" fmla="*/ 20 w 35"/>
                <a:gd name="T35" fmla="*/ 25 h 45"/>
                <a:gd name="T36" fmla="*/ 20 w 35"/>
                <a:gd name="T37" fmla="*/ 26 h 45"/>
                <a:gd name="T38" fmla="*/ 24 w 35"/>
                <a:gd name="T39" fmla="*/ 7 h 45"/>
                <a:gd name="T40" fmla="*/ 25 w 35"/>
                <a:gd name="T41" fmla="*/ 12 h 45"/>
                <a:gd name="T42" fmla="*/ 25 w 35"/>
                <a:gd name="T43" fmla="*/ 12 h 45"/>
                <a:gd name="T44" fmla="*/ 27 w 35"/>
                <a:gd name="T45" fmla="*/ 13 h 45"/>
                <a:gd name="T46" fmla="*/ 29 w 35"/>
                <a:gd name="T47" fmla="*/ 0 h 45"/>
                <a:gd name="T48" fmla="*/ 29 w 35"/>
                <a:gd name="T49" fmla="*/ 2 h 45"/>
                <a:gd name="T50" fmla="*/ 29 w 35"/>
                <a:gd name="T51" fmla="*/ 2 h 45"/>
                <a:gd name="T52" fmla="*/ 31 w 35"/>
                <a:gd name="T53" fmla="*/ 1 h 45"/>
                <a:gd name="T54" fmla="*/ 32 w 35"/>
                <a:gd name="T55" fmla="*/ 10 h 45"/>
                <a:gd name="T56" fmla="*/ 33 w 35"/>
                <a:gd name="T57" fmla="*/ 9 h 45"/>
                <a:gd name="T58" fmla="*/ 33 w 35"/>
                <a:gd name="T59" fmla="*/ 9 h 45"/>
                <a:gd name="T60" fmla="*/ 34 w 35"/>
                <a:gd name="T61" fmla="*/ 6 h 45"/>
                <a:gd name="T62" fmla="*/ 35 w 35"/>
                <a:gd name="T63" fmla="*/ 12 h 45"/>
                <a:gd name="T64" fmla="*/ 35 w 35"/>
                <a:gd name="T65"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 h="45">
                  <a:moveTo>
                    <a:pt x="0" y="45"/>
                  </a:moveTo>
                  <a:lnTo>
                    <a:pt x="3" y="33"/>
                  </a:lnTo>
                  <a:lnTo>
                    <a:pt x="4" y="33"/>
                  </a:lnTo>
                  <a:lnTo>
                    <a:pt x="4" y="33"/>
                  </a:lnTo>
                  <a:lnTo>
                    <a:pt x="8" y="23"/>
                  </a:lnTo>
                  <a:lnTo>
                    <a:pt x="8" y="24"/>
                  </a:lnTo>
                  <a:lnTo>
                    <a:pt x="9" y="22"/>
                  </a:lnTo>
                  <a:lnTo>
                    <a:pt x="12" y="32"/>
                  </a:lnTo>
                  <a:lnTo>
                    <a:pt x="12" y="30"/>
                  </a:lnTo>
                  <a:lnTo>
                    <a:pt x="12" y="30"/>
                  </a:lnTo>
                  <a:lnTo>
                    <a:pt x="13" y="35"/>
                  </a:lnTo>
                  <a:lnTo>
                    <a:pt x="16" y="14"/>
                  </a:lnTo>
                  <a:lnTo>
                    <a:pt x="16" y="18"/>
                  </a:lnTo>
                  <a:lnTo>
                    <a:pt x="16" y="18"/>
                  </a:lnTo>
                  <a:lnTo>
                    <a:pt x="17" y="17"/>
                  </a:lnTo>
                  <a:lnTo>
                    <a:pt x="20" y="25"/>
                  </a:lnTo>
                  <a:lnTo>
                    <a:pt x="20" y="25"/>
                  </a:lnTo>
                  <a:lnTo>
                    <a:pt x="20" y="25"/>
                  </a:lnTo>
                  <a:lnTo>
                    <a:pt x="20" y="26"/>
                  </a:lnTo>
                  <a:lnTo>
                    <a:pt x="24" y="7"/>
                  </a:lnTo>
                  <a:lnTo>
                    <a:pt x="25" y="12"/>
                  </a:lnTo>
                  <a:lnTo>
                    <a:pt x="25" y="12"/>
                  </a:lnTo>
                  <a:lnTo>
                    <a:pt x="27" y="13"/>
                  </a:lnTo>
                  <a:lnTo>
                    <a:pt x="29" y="0"/>
                  </a:lnTo>
                  <a:lnTo>
                    <a:pt x="29" y="2"/>
                  </a:lnTo>
                  <a:lnTo>
                    <a:pt x="29" y="2"/>
                  </a:lnTo>
                  <a:lnTo>
                    <a:pt x="31" y="1"/>
                  </a:lnTo>
                  <a:lnTo>
                    <a:pt x="32" y="10"/>
                  </a:lnTo>
                  <a:lnTo>
                    <a:pt x="33" y="9"/>
                  </a:lnTo>
                  <a:lnTo>
                    <a:pt x="33" y="9"/>
                  </a:lnTo>
                  <a:lnTo>
                    <a:pt x="34" y="6"/>
                  </a:lnTo>
                  <a:lnTo>
                    <a:pt x="35" y="12"/>
                  </a:lnTo>
                  <a:lnTo>
                    <a:pt x="35" y="7"/>
                  </a:lnTo>
                </a:path>
              </a:pathLst>
            </a:custGeom>
            <a:noFill/>
            <a:ln w="26988"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9" name="Freeform 88"/>
            <p:cNvSpPr>
              <a:spLocks/>
            </p:cNvSpPr>
            <p:nvPr/>
          </p:nvSpPr>
          <p:spPr bwMode="auto">
            <a:xfrm>
              <a:off x="757238" y="4044950"/>
              <a:ext cx="42863" cy="55563"/>
            </a:xfrm>
            <a:custGeom>
              <a:avLst/>
              <a:gdLst>
                <a:gd name="T0" fmla="*/ 0 w 27"/>
                <a:gd name="T1" fmla="*/ 13 h 35"/>
                <a:gd name="T2" fmla="*/ 2 w 27"/>
                <a:gd name="T3" fmla="*/ 6 h 35"/>
                <a:gd name="T4" fmla="*/ 2 w 27"/>
                <a:gd name="T5" fmla="*/ 6 h 35"/>
                <a:gd name="T6" fmla="*/ 2 w 27"/>
                <a:gd name="T7" fmla="*/ 6 h 35"/>
                <a:gd name="T8" fmla="*/ 3 w 27"/>
                <a:gd name="T9" fmla="*/ 7 h 35"/>
                <a:gd name="T10" fmla="*/ 4 w 27"/>
                <a:gd name="T11" fmla="*/ 0 h 35"/>
                <a:gd name="T12" fmla="*/ 4 w 27"/>
                <a:gd name="T13" fmla="*/ 4 h 35"/>
                <a:gd name="T14" fmla="*/ 4 w 27"/>
                <a:gd name="T15" fmla="*/ 4 h 35"/>
                <a:gd name="T16" fmla="*/ 5 w 27"/>
                <a:gd name="T17" fmla="*/ 2 h 35"/>
                <a:gd name="T18" fmla="*/ 6 w 27"/>
                <a:gd name="T19" fmla="*/ 9 h 35"/>
                <a:gd name="T20" fmla="*/ 7 w 27"/>
                <a:gd name="T21" fmla="*/ 7 h 35"/>
                <a:gd name="T22" fmla="*/ 7 w 27"/>
                <a:gd name="T23" fmla="*/ 7 h 35"/>
                <a:gd name="T24" fmla="*/ 7 w 27"/>
                <a:gd name="T25" fmla="*/ 6 h 35"/>
                <a:gd name="T26" fmla="*/ 8 w 27"/>
                <a:gd name="T27" fmla="*/ 10 h 35"/>
                <a:gd name="T28" fmla="*/ 9 w 27"/>
                <a:gd name="T29" fmla="*/ 9 h 35"/>
                <a:gd name="T30" fmla="*/ 9 w 27"/>
                <a:gd name="T31" fmla="*/ 9 h 35"/>
                <a:gd name="T32" fmla="*/ 9 w 27"/>
                <a:gd name="T33" fmla="*/ 9 h 35"/>
                <a:gd name="T34" fmla="*/ 10 w 27"/>
                <a:gd name="T35" fmla="*/ 18 h 35"/>
                <a:gd name="T36" fmla="*/ 10 w 27"/>
                <a:gd name="T37" fmla="*/ 17 h 35"/>
                <a:gd name="T38" fmla="*/ 10 w 27"/>
                <a:gd name="T39" fmla="*/ 17 h 35"/>
                <a:gd name="T40" fmla="*/ 11 w 27"/>
                <a:gd name="T41" fmla="*/ 19 h 35"/>
                <a:gd name="T42" fmla="*/ 12 w 27"/>
                <a:gd name="T43" fmla="*/ 14 h 35"/>
                <a:gd name="T44" fmla="*/ 13 w 27"/>
                <a:gd name="T45" fmla="*/ 15 h 35"/>
                <a:gd name="T46" fmla="*/ 13 w 27"/>
                <a:gd name="T47" fmla="*/ 16 h 35"/>
                <a:gd name="T48" fmla="*/ 14 w 27"/>
                <a:gd name="T49" fmla="*/ 28 h 35"/>
                <a:gd name="T50" fmla="*/ 15 w 27"/>
                <a:gd name="T51" fmla="*/ 25 h 35"/>
                <a:gd name="T52" fmla="*/ 15 w 27"/>
                <a:gd name="T53" fmla="*/ 25 h 35"/>
                <a:gd name="T54" fmla="*/ 16 w 27"/>
                <a:gd name="T55" fmla="*/ 19 h 35"/>
                <a:gd name="T56" fmla="*/ 16 w 27"/>
                <a:gd name="T57" fmla="*/ 27 h 35"/>
                <a:gd name="T58" fmla="*/ 17 w 27"/>
                <a:gd name="T59" fmla="*/ 24 h 35"/>
                <a:gd name="T60" fmla="*/ 17 w 27"/>
                <a:gd name="T61" fmla="*/ 25 h 35"/>
                <a:gd name="T62" fmla="*/ 17 w 27"/>
                <a:gd name="T63" fmla="*/ 26 h 35"/>
                <a:gd name="T64" fmla="*/ 19 w 27"/>
                <a:gd name="T65" fmla="*/ 15 h 35"/>
                <a:gd name="T66" fmla="*/ 19 w 27"/>
                <a:gd name="T67" fmla="*/ 16 h 35"/>
                <a:gd name="T68" fmla="*/ 19 w 27"/>
                <a:gd name="T69" fmla="*/ 16 h 35"/>
                <a:gd name="T70" fmla="*/ 19 w 27"/>
                <a:gd name="T71" fmla="*/ 18 h 35"/>
                <a:gd name="T72" fmla="*/ 20 w 27"/>
                <a:gd name="T73" fmla="*/ 10 h 35"/>
                <a:gd name="T74" fmla="*/ 21 w 27"/>
                <a:gd name="T75" fmla="*/ 16 h 35"/>
                <a:gd name="T76" fmla="*/ 21 w 27"/>
                <a:gd name="T77" fmla="*/ 16 h 35"/>
                <a:gd name="T78" fmla="*/ 22 w 27"/>
                <a:gd name="T79" fmla="*/ 11 h 35"/>
                <a:gd name="T80" fmla="*/ 23 w 27"/>
                <a:gd name="T81" fmla="*/ 17 h 35"/>
                <a:gd name="T82" fmla="*/ 23 w 27"/>
                <a:gd name="T83" fmla="*/ 17 h 35"/>
                <a:gd name="T84" fmla="*/ 23 w 27"/>
                <a:gd name="T85" fmla="*/ 18 h 35"/>
                <a:gd name="T86" fmla="*/ 23 w 27"/>
                <a:gd name="T87" fmla="*/ 16 h 35"/>
                <a:gd name="T88" fmla="*/ 25 w 27"/>
                <a:gd name="T89" fmla="*/ 28 h 35"/>
                <a:gd name="T90" fmla="*/ 25 w 27"/>
                <a:gd name="T91" fmla="*/ 28 h 35"/>
                <a:gd name="T92" fmla="*/ 25 w 27"/>
                <a:gd name="T93" fmla="*/ 27 h 35"/>
                <a:gd name="T94" fmla="*/ 25 w 27"/>
                <a:gd name="T95" fmla="*/ 27 h 35"/>
                <a:gd name="T96" fmla="*/ 26 w 27"/>
                <a:gd name="T97" fmla="*/ 35 h 35"/>
                <a:gd name="T98" fmla="*/ 27 w 27"/>
                <a:gd name="T99" fmla="*/ 3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5">
                  <a:moveTo>
                    <a:pt x="0" y="13"/>
                  </a:moveTo>
                  <a:lnTo>
                    <a:pt x="2" y="6"/>
                  </a:lnTo>
                  <a:lnTo>
                    <a:pt x="2" y="6"/>
                  </a:lnTo>
                  <a:lnTo>
                    <a:pt x="2" y="6"/>
                  </a:lnTo>
                  <a:lnTo>
                    <a:pt x="3" y="7"/>
                  </a:lnTo>
                  <a:lnTo>
                    <a:pt x="4" y="0"/>
                  </a:lnTo>
                  <a:lnTo>
                    <a:pt x="4" y="4"/>
                  </a:lnTo>
                  <a:lnTo>
                    <a:pt x="4" y="4"/>
                  </a:lnTo>
                  <a:lnTo>
                    <a:pt x="5" y="2"/>
                  </a:lnTo>
                  <a:lnTo>
                    <a:pt x="6" y="9"/>
                  </a:lnTo>
                  <a:lnTo>
                    <a:pt x="7" y="7"/>
                  </a:lnTo>
                  <a:lnTo>
                    <a:pt x="7" y="7"/>
                  </a:lnTo>
                  <a:lnTo>
                    <a:pt x="7" y="6"/>
                  </a:lnTo>
                  <a:lnTo>
                    <a:pt x="8" y="10"/>
                  </a:lnTo>
                  <a:lnTo>
                    <a:pt x="9" y="9"/>
                  </a:lnTo>
                  <a:lnTo>
                    <a:pt x="9" y="9"/>
                  </a:lnTo>
                  <a:lnTo>
                    <a:pt x="9" y="9"/>
                  </a:lnTo>
                  <a:lnTo>
                    <a:pt x="10" y="18"/>
                  </a:lnTo>
                  <a:lnTo>
                    <a:pt x="10" y="17"/>
                  </a:lnTo>
                  <a:lnTo>
                    <a:pt x="10" y="17"/>
                  </a:lnTo>
                  <a:lnTo>
                    <a:pt x="11" y="19"/>
                  </a:lnTo>
                  <a:lnTo>
                    <a:pt x="12" y="14"/>
                  </a:lnTo>
                  <a:lnTo>
                    <a:pt x="13" y="15"/>
                  </a:lnTo>
                  <a:lnTo>
                    <a:pt x="13" y="16"/>
                  </a:lnTo>
                  <a:lnTo>
                    <a:pt x="14" y="28"/>
                  </a:lnTo>
                  <a:lnTo>
                    <a:pt x="15" y="25"/>
                  </a:lnTo>
                  <a:lnTo>
                    <a:pt x="15" y="25"/>
                  </a:lnTo>
                  <a:lnTo>
                    <a:pt x="16" y="19"/>
                  </a:lnTo>
                  <a:lnTo>
                    <a:pt x="16" y="27"/>
                  </a:lnTo>
                  <a:lnTo>
                    <a:pt x="17" y="24"/>
                  </a:lnTo>
                  <a:lnTo>
                    <a:pt x="17" y="25"/>
                  </a:lnTo>
                  <a:lnTo>
                    <a:pt x="17" y="26"/>
                  </a:lnTo>
                  <a:lnTo>
                    <a:pt x="19" y="15"/>
                  </a:lnTo>
                  <a:lnTo>
                    <a:pt x="19" y="16"/>
                  </a:lnTo>
                  <a:lnTo>
                    <a:pt x="19" y="16"/>
                  </a:lnTo>
                  <a:lnTo>
                    <a:pt x="19" y="18"/>
                  </a:lnTo>
                  <a:lnTo>
                    <a:pt x="20" y="10"/>
                  </a:lnTo>
                  <a:lnTo>
                    <a:pt x="21" y="16"/>
                  </a:lnTo>
                  <a:lnTo>
                    <a:pt x="21" y="16"/>
                  </a:lnTo>
                  <a:lnTo>
                    <a:pt x="22" y="11"/>
                  </a:lnTo>
                  <a:lnTo>
                    <a:pt x="23" y="17"/>
                  </a:lnTo>
                  <a:lnTo>
                    <a:pt x="23" y="17"/>
                  </a:lnTo>
                  <a:lnTo>
                    <a:pt x="23" y="18"/>
                  </a:lnTo>
                  <a:lnTo>
                    <a:pt x="23" y="16"/>
                  </a:lnTo>
                  <a:lnTo>
                    <a:pt x="25" y="28"/>
                  </a:lnTo>
                  <a:lnTo>
                    <a:pt x="25" y="28"/>
                  </a:lnTo>
                  <a:lnTo>
                    <a:pt x="25" y="27"/>
                  </a:lnTo>
                  <a:lnTo>
                    <a:pt x="25" y="27"/>
                  </a:lnTo>
                  <a:lnTo>
                    <a:pt x="26" y="35"/>
                  </a:lnTo>
                  <a:lnTo>
                    <a:pt x="27" y="30"/>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0" name="Freeform 89"/>
            <p:cNvSpPr>
              <a:spLocks/>
            </p:cNvSpPr>
            <p:nvPr/>
          </p:nvSpPr>
          <p:spPr bwMode="auto">
            <a:xfrm>
              <a:off x="800100" y="4013200"/>
              <a:ext cx="42863" cy="82550"/>
            </a:xfrm>
            <a:custGeom>
              <a:avLst/>
              <a:gdLst>
                <a:gd name="T0" fmla="*/ 0 w 27"/>
                <a:gd name="T1" fmla="*/ 50 h 52"/>
                <a:gd name="T2" fmla="*/ 0 w 27"/>
                <a:gd name="T3" fmla="*/ 50 h 52"/>
                <a:gd name="T4" fmla="*/ 1 w 27"/>
                <a:gd name="T5" fmla="*/ 52 h 52"/>
                <a:gd name="T6" fmla="*/ 2 w 27"/>
                <a:gd name="T7" fmla="*/ 36 h 52"/>
                <a:gd name="T8" fmla="*/ 2 w 27"/>
                <a:gd name="T9" fmla="*/ 36 h 52"/>
                <a:gd name="T10" fmla="*/ 3 w 27"/>
                <a:gd name="T11" fmla="*/ 38 h 52"/>
                <a:gd name="T12" fmla="*/ 4 w 27"/>
                <a:gd name="T13" fmla="*/ 31 h 52"/>
                <a:gd name="T14" fmla="*/ 5 w 27"/>
                <a:gd name="T15" fmla="*/ 33 h 52"/>
                <a:gd name="T16" fmla="*/ 5 w 27"/>
                <a:gd name="T17" fmla="*/ 33 h 52"/>
                <a:gd name="T18" fmla="*/ 5 w 27"/>
                <a:gd name="T19" fmla="*/ 31 h 52"/>
                <a:gd name="T20" fmla="*/ 6 w 27"/>
                <a:gd name="T21" fmla="*/ 40 h 52"/>
                <a:gd name="T22" fmla="*/ 6 w 27"/>
                <a:gd name="T23" fmla="*/ 40 h 52"/>
                <a:gd name="T24" fmla="*/ 6 w 27"/>
                <a:gd name="T25" fmla="*/ 40 h 52"/>
                <a:gd name="T26" fmla="*/ 7 w 27"/>
                <a:gd name="T27" fmla="*/ 47 h 52"/>
                <a:gd name="T28" fmla="*/ 8 w 27"/>
                <a:gd name="T29" fmla="*/ 36 h 52"/>
                <a:gd name="T30" fmla="*/ 8 w 27"/>
                <a:gd name="T31" fmla="*/ 36 h 52"/>
                <a:gd name="T32" fmla="*/ 9 w 27"/>
                <a:gd name="T33" fmla="*/ 37 h 52"/>
                <a:gd name="T34" fmla="*/ 10 w 27"/>
                <a:gd name="T35" fmla="*/ 27 h 52"/>
                <a:gd name="T36" fmla="*/ 11 w 27"/>
                <a:gd name="T37" fmla="*/ 31 h 52"/>
                <a:gd name="T38" fmla="*/ 11 w 27"/>
                <a:gd name="T39" fmla="*/ 30 h 52"/>
                <a:gd name="T40" fmla="*/ 13 w 27"/>
                <a:gd name="T41" fmla="*/ 18 h 52"/>
                <a:gd name="T42" fmla="*/ 13 w 27"/>
                <a:gd name="T43" fmla="*/ 20 h 52"/>
                <a:gd name="T44" fmla="*/ 13 w 27"/>
                <a:gd name="T45" fmla="*/ 21 h 52"/>
                <a:gd name="T46" fmla="*/ 13 w 27"/>
                <a:gd name="T47" fmla="*/ 22 h 52"/>
                <a:gd name="T48" fmla="*/ 15 w 27"/>
                <a:gd name="T49" fmla="*/ 17 h 52"/>
                <a:gd name="T50" fmla="*/ 15 w 27"/>
                <a:gd name="T51" fmla="*/ 19 h 52"/>
                <a:gd name="T52" fmla="*/ 15 w 27"/>
                <a:gd name="T53" fmla="*/ 18 h 52"/>
                <a:gd name="T54" fmla="*/ 15 w 27"/>
                <a:gd name="T55" fmla="*/ 19 h 52"/>
                <a:gd name="T56" fmla="*/ 17 w 27"/>
                <a:gd name="T57" fmla="*/ 5 h 52"/>
                <a:gd name="T58" fmla="*/ 17 w 27"/>
                <a:gd name="T59" fmla="*/ 6 h 52"/>
                <a:gd name="T60" fmla="*/ 17 w 27"/>
                <a:gd name="T61" fmla="*/ 5 h 52"/>
                <a:gd name="T62" fmla="*/ 17 w 27"/>
                <a:gd name="T63" fmla="*/ 3 h 52"/>
                <a:gd name="T64" fmla="*/ 19 w 27"/>
                <a:gd name="T65" fmla="*/ 6 h 52"/>
                <a:gd name="T66" fmla="*/ 19 w 27"/>
                <a:gd name="T67" fmla="*/ 3 h 52"/>
                <a:gd name="T68" fmla="*/ 19 w 27"/>
                <a:gd name="T69" fmla="*/ 4 h 52"/>
                <a:gd name="T70" fmla="*/ 19 w 27"/>
                <a:gd name="T71" fmla="*/ 1 h 52"/>
                <a:gd name="T72" fmla="*/ 21 w 27"/>
                <a:gd name="T73" fmla="*/ 17 h 52"/>
                <a:gd name="T74" fmla="*/ 21 w 27"/>
                <a:gd name="T75" fmla="*/ 16 h 52"/>
                <a:gd name="T76" fmla="*/ 21 w 27"/>
                <a:gd name="T77" fmla="*/ 16 h 52"/>
                <a:gd name="T78" fmla="*/ 21 w 27"/>
                <a:gd name="T79" fmla="*/ 17 h 52"/>
                <a:gd name="T80" fmla="*/ 23 w 27"/>
                <a:gd name="T81" fmla="*/ 12 h 52"/>
                <a:gd name="T82" fmla="*/ 23 w 27"/>
                <a:gd name="T83" fmla="*/ 15 h 52"/>
                <a:gd name="T84" fmla="*/ 23 w 27"/>
                <a:gd name="T85" fmla="*/ 15 h 52"/>
                <a:gd name="T86" fmla="*/ 24 w 27"/>
                <a:gd name="T87" fmla="*/ 14 h 52"/>
                <a:gd name="T88" fmla="*/ 24 w 27"/>
                <a:gd name="T89" fmla="*/ 22 h 52"/>
                <a:gd name="T90" fmla="*/ 25 w 27"/>
                <a:gd name="T91" fmla="*/ 15 h 52"/>
                <a:gd name="T92" fmla="*/ 25 w 27"/>
                <a:gd name="T93" fmla="*/ 15 h 52"/>
                <a:gd name="T94" fmla="*/ 27 w 27"/>
                <a:gd name="T95" fmla="*/ 0 h 52"/>
                <a:gd name="T96" fmla="*/ 27 w 27"/>
                <a:gd name="T97" fmla="*/ 1 h 52"/>
                <a:gd name="T98" fmla="*/ 27 w 27"/>
                <a:gd name="T9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2">
                  <a:moveTo>
                    <a:pt x="0" y="50"/>
                  </a:moveTo>
                  <a:lnTo>
                    <a:pt x="0" y="50"/>
                  </a:lnTo>
                  <a:lnTo>
                    <a:pt x="1" y="52"/>
                  </a:lnTo>
                  <a:lnTo>
                    <a:pt x="2" y="36"/>
                  </a:lnTo>
                  <a:lnTo>
                    <a:pt x="2" y="36"/>
                  </a:lnTo>
                  <a:lnTo>
                    <a:pt x="3" y="38"/>
                  </a:lnTo>
                  <a:lnTo>
                    <a:pt x="4" y="31"/>
                  </a:lnTo>
                  <a:lnTo>
                    <a:pt x="5" y="33"/>
                  </a:lnTo>
                  <a:lnTo>
                    <a:pt x="5" y="33"/>
                  </a:lnTo>
                  <a:lnTo>
                    <a:pt x="5" y="31"/>
                  </a:lnTo>
                  <a:lnTo>
                    <a:pt x="6" y="40"/>
                  </a:lnTo>
                  <a:lnTo>
                    <a:pt x="6" y="40"/>
                  </a:lnTo>
                  <a:lnTo>
                    <a:pt x="6" y="40"/>
                  </a:lnTo>
                  <a:lnTo>
                    <a:pt x="7" y="47"/>
                  </a:lnTo>
                  <a:lnTo>
                    <a:pt x="8" y="36"/>
                  </a:lnTo>
                  <a:lnTo>
                    <a:pt x="8" y="36"/>
                  </a:lnTo>
                  <a:lnTo>
                    <a:pt x="9" y="37"/>
                  </a:lnTo>
                  <a:lnTo>
                    <a:pt x="10" y="27"/>
                  </a:lnTo>
                  <a:lnTo>
                    <a:pt x="11" y="31"/>
                  </a:lnTo>
                  <a:lnTo>
                    <a:pt x="11" y="30"/>
                  </a:lnTo>
                  <a:lnTo>
                    <a:pt x="13" y="18"/>
                  </a:lnTo>
                  <a:lnTo>
                    <a:pt x="13" y="20"/>
                  </a:lnTo>
                  <a:lnTo>
                    <a:pt x="13" y="21"/>
                  </a:lnTo>
                  <a:lnTo>
                    <a:pt x="13" y="22"/>
                  </a:lnTo>
                  <a:lnTo>
                    <a:pt x="15" y="17"/>
                  </a:lnTo>
                  <a:lnTo>
                    <a:pt x="15" y="19"/>
                  </a:lnTo>
                  <a:lnTo>
                    <a:pt x="15" y="18"/>
                  </a:lnTo>
                  <a:lnTo>
                    <a:pt x="15" y="19"/>
                  </a:lnTo>
                  <a:lnTo>
                    <a:pt x="17" y="5"/>
                  </a:lnTo>
                  <a:lnTo>
                    <a:pt x="17" y="6"/>
                  </a:lnTo>
                  <a:lnTo>
                    <a:pt x="17" y="5"/>
                  </a:lnTo>
                  <a:lnTo>
                    <a:pt x="17" y="3"/>
                  </a:lnTo>
                  <a:lnTo>
                    <a:pt x="19" y="6"/>
                  </a:lnTo>
                  <a:lnTo>
                    <a:pt x="19" y="3"/>
                  </a:lnTo>
                  <a:lnTo>
                    <a:pt x="19" y="4"/>
                  </a:lnTo>
                  <a:lnTo>
                    <a:pt x="19" y="1"/>
                  </a:lnTo>
                  <a:lnTo>
                    <a:pt x="21" y="17"/>
                  </a:lnTo>
                  <a:lnTo>
                    <a:pt x="21" y="16"/>
                  </a:lnTo>
                  <a:lnTo>
                    <a:pt x="21" y="16"/>
                  </a:lnTo>
                  <a:lnTo>
                    <a:pt x="21" y="17"/>
                  </a:lnTo>
                  <a:lnTo>
                    <a:pt x="23" y="12"/>
                  </a:lnTo>
                  <a:lnTo>
                    <a:pt x="23" y="15"/>
                  </a:lnTo>
                  <a:lnTo>
                    <a:pt x="23" y="15"/>
                  </a:lnTo>
                  <a:lnTo>
                    <a:pt x="24" y="14"/>
                  </a:lnTo>
                  <a:lnTo>
                    <a:pt x="24" y="22"/>
                  </a:lnTo>
                  <a:lnTo>
                    <a:pt x="25" y="15"/>
                  </a:lnTo>
                  <a:lnTo>
                    <a:pt x="25" y="15"/>
                  </a:lnTo>
                  <a:lnTo>
                    <a:pt x="27" y="0"/>
                  </a:lnTo>
                  <a:lnTo>
                    <a:pt x="27" y="1"/>
                  </a:lnTo>
                  <a:lnTo>
                    <a:pt x="27" y="0"/>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1" name="Freeform 90"/>
            <p:cNvSpPr>
              <a:spLocks/>
            </p:cNvSpPr>
            <p:nvPr/>
          </p:nvSpPr>
          <p:spPr bwMode="auto">
            <a:xfrm>
              <a:off x="842963" y="3957638"/>
              <a:ext cx="42863" cy="57150"/>
            </a:xfrm>
            <a:custGeom>
              <a:avLst/>
              <a:gdLst>
                <a:gd name="T0" fmla="*/ 0 w 27"/>
                <a:gd name="T1" fmla="*/ 35 h 36"/>
                <a:gd name="T2" fmla="*/ 0 w 27"/>
                <a:gd name="T3" fmla="*/ 36 h 36"/>
                <a:gd name="T4" fmla="*/ 2 w 27"/>
                <a:gd name="T5" fmla="*/ 27 h 36"/>
                <a:gd name="T6" fmla="*/ 2 w 27"/>
                <a:gd name="T7" fmla="*/ 29 h 36"/>
                <a:gd name="T8" fmla="*/ 2 w 27"/>
                <a:gd name="T9" fmla="*/ 29 h 36"/>
                <a:gd name="T10" fmla="*/ 3 w 27"/>
                <a:gd name="T11" fmla="*/ 31 h 36"/>
                <a:gd name="T12" fmla="*/ 4 w 27"/>
                <a:gd name="T13" fmla="*/ 25 h 36"/>
                <a:gd name="T14" fmla="*/ 4 w 27"/>
                <a:gd name="T15" fmla="*/ 29 h 36"/>
                <a:gd name="T16" fmla="*/ 4 w 27"/>
                <a:gd name="T17" fmla="*/ 29 h 36"/>
                <a:gd name="T18" fmla="*/ 5 w 27"/>
                <a:gd name="T19" fmla="*/ 30 h 36"/>
                <a:gd name="T20" fmla="*/ 6 w 27"/>
                <a:gd name="T21" fmla="*/ 27 h 36"/>
                <a:gd name="T22" fmla="*/ 6 w 27"/>
                <a:gd name="T23" fmla="*/ 29 h 36"/>
                <a:gd name="T24" fmla="*/ 6 w 27"/>
                <a:gd name="T25" fmla="*/ 29 h 36"/>
                <a:gd name="T26" fmla="*/ 7 w 27"/>
                <a:gd name="T27" fmla="*/ 28 h 36"/>
                <a:gd name="T28" fmla="*/ 8 w 27"/>
                <a:gd name="T29" fmla="*/ 35 h 36"/>
                <a:gd name="T30" fmla="*/ 9 w 27"/>
                <a:gd name="T31" fmla="*/ 32 h 36"/>
                <a:gd name="T32" fmla="*/ 9 w 27"/>
                <a:gd name="T33" fmla="*/ 32 h 36"/>
                <a:gd name="T34" fmla="*/ 9 w 27"/>
                <a:gd name="T35" fmla="*/ 32 h 36"/>
                <a:gd name="T36" fmla="*/ 10 w 27"/>
                <a:gd name="T37" fmla="*/ 25 h 36"/>
                <a:gd name="T38" fmla="*/ 11 w 27"/>
                <a:gd name="T39" fmla="*/ 26 h 36"/>
                <a:gd name="T40" fmla="*/ 11 w 27"/>
                <a:gd name="T41" fmla="*/ 27 h 36"/>
                <a:gd name="T42" fmla="*/ 11 w 27"/>
                <a:gd name="T43" fmla="*/ 33 h 36"/>
                <a:gd name="T44" fmla="*/ 12 w 27"/>
                <a:gd name="T45" fmla="*/ 25 h 36"/>
                <a:gd name="T46" fmla="*/ 13 w 27"/>
                <a:gd name="T47" fmla="*/ 27 h 36"/>
                <a:gd name="T48" fmla="*/ 13 w 27"/>
                <a:gd name="T49" fmla="*/ 27 h 36"/>
                <a:gd name="T50" fmla="*/ 13 w 27"/>
                <a:gd name="T51" fmla="*/ 28 h 36"/>
                <a:gd name="T52" fmla="*/ 15 w 27"/>
                <a:gd name="T53" fmla="*/ 22 h 36"/>
                <a:gd name="T54" fmla="*/ 15 w 27"/>
                <a:gd name="T55" fmla="*/ 23 h 36"/>
                <a:gd name="T56" fmla="*/ 15 w 27"/>
                <a:gd name="T57" fmla="*/ 22 h 36"/>
                <a:gd name="T58" fmla="*/ 16 w 27"/>
                <a:gd name="T59" fmla="*/ 26 h 36"/>
                <a:gd name="T60" fmla="*/ 17 w 27"/>
                <a:gd name="T61" fmla="*/ 20 h 36"/>
                <a:gd name="T62" fmla="*/ 17 w 27"/>
                <a:gd name="T63" fmla="*/ 20 h 36"/>
                <a:gd name="T64" fmla="*/ 17 w 27"/>
                <a:gd name="T65" fmla="*/ 22 h 36"/>
                <a:gd name="T66" fmla="*/ 18 w 27"/>
                <a:gd name="T67" fmla="*/ 14 h 36"/>
                <a:gd name="T68" fmla="*/ 19 w 27"/>
                <a:gd name="T69" fmla="*/ 18 h 36"/>
                <a:gd name="T70" fmla="*/ 19 w 27"/>
                <a:gd name="T71" fmla="*/ 17 h 36"/>
                <a:gd name="T72" fmla="*/ 19 w 27"/>
                <a:gd name="T73" fmla="*/ 15 h 36"/>
                <a:gd name="T74" fmla="*/ 21 w 27"/>
                <a:gd name="T75" fmla="*/ 23 h 36"/>
                <a:gd name="T76" fmla="*/ 21 w 27"/>
                <a:gd name="T77" fmla="*/ 22 h 36"/>
                <a:gd name="T78" fmla="*/ 21 w 27"/>
                <a:gd name="T79" fmla="*/ 23 h 36"/>
                <a:gd name="T80" fmla="*/ 22 w 27"/>
                <a:gd name="T81" fmla="*/ 25 h 36"/>
                <a:gd name="T82" fmla="*/ 23 w 27"/>
                <a:gd name="T83" fmla="*/ 14 h 36"/>
                <a:gd name="T84" fmla="*/ 23 w 27"/>
                <a:gd name="T85" fmla="*/ 15 h 36"/>
                <a:gd name="T86" fmla="*/ 23 w 27"/>
                <a:gd name="T87" fmla="*/ 15 h 36"/>
                <a:gd name="T88" fmla="*/ 25 w 27"/>
                <a:gd name="T89" fmla="*/ 3 h 36"/>
                <a:gd name="T90" fmla="*/ 25 w 27"/>
                <a:gd name="T91" fmla="*/ 3 h 36"/>
                <a:gd name="T92" fmla="*/ 25 w 27"/>
                <a:gd name="T93" fmla="*/ 4 h 36"/>
                <a:gd name="T94" fmla="*/ 25 w 27"/>
                <a:gd name="T95" fmla="*/ 0 h 36"/>
                <a:gd name="T96" fmla="*/ 26 w 27"/>
                <a:gd name="T97" fmla="*/ 4 h 36"/>
                <a:gd name="T98" fmla="*/ 27 w 27"/>
                <a:gd name="T99" fmla="*/ 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6">
                  <a:moveTo>
                    <a:pt x="0" y="35"/>
                  </a:moveTo>
                  <a:lnTo>
                    <a:pt x="0" y="36"/>
                  </a:lnTo>
                  <a:lnTo>
                    <a:pt x="2" y="27"/>
                  </a:lnTo>
                  <a:lnTo>
                    <a:pt x="2" y="29"/>
                  </a:lnTo>
                  <a:lnTo>
                    <a:pt x="2" y="29"/>
                  </a:lnTo>
                  <a:lnTo>
                    <a:pt x="3" y="31"/>
                  </a:lnTo>
                  <a:lnTo>
                    <a:pt x="4" y="25"/>
                  </a:lnTo>
                  <a:lnTo>
                    <a:pt x="4" y="29"/>
                  </a:lnTo>
                  <a:lnTo>
                    <a:pt x="4" y="29"/>
                  </a:lnTo>
                  <a:lnTo>
                    <a:pt x="5" y="30"/>
                  </a:lnTo>
                  <a:lnTo>
                    <a:pt x="6" y="27"/>
                  </a:lnTo>
                  <a:lnTo>
                    <a:pt x="6" y="29"/>
                  </a:lnTo>
                  <a:lnTo>
                    <a:pt x="6" y="29"/>
                  </a:lnTo>
                  <a:lnTo>
                    <a:pt x="7" y="28"/>
                  </a:lnTo>
                  <a:lnTo>
                    <a:pt x="8" y="35"/>
                  </a:lnTo>
                  <a:lnTo>
                    <a:pt x="9" y="32"/>
                  </a:lnTo>
                  <a:lnTo>
                    <a:pt x="9" y="32"/>
                  </a:lnTo>
                  <a:lnTo>
                    <a:pt x="9" y="32"/>
                  </a:lnTo>
                  <a:lnTo>
                    <a:pt x="10" y="25"/>
                  </a:lnTo>
                  <a:lnTo>
                    <a:pt x="11" y="26"/>
                  </a:lnTo>
                  <a:lnTo>
                    <a:pt x="11" y="27"/>
                  </a:lnTo>
                  <a:lnTo>
                    <a:pt x="11" y="33"/>
                  </a:lnTo>
                  <a:lnTo>
                    <a:pt x="12" y="25"/>
                  </a:lnTo>
                  <a:lnTo>
                    <a:pt x="13" y="27"/>
                  </a:lnTo>
                  <a:lnTo>
                    <a:pt x="13" y="27"/>
                  </a:lnTo>
                  <a:lnTo>
                    <a:pt x="13" y="28"/>
                  </a:lnTo>
                  <a:lnTo>
                    <a:pt x="15" y="22"/>
                  </a:lnTo>
                  <a:lnTo>
                    <a:pt x="15" y="23"/>
                  </a:lnTo>
                  <a:lnTo>
                    <a:pt x="15" y="22"/>
                  </a:lnTo>
                  <a:lnTo>
                    <a:pt x="16" y="26"/>
                  </a:lnTo>
                  <a:lnTo>
                    <a:pt x="17" y="20"/>
                  </a:lnTo>
                  <a:lnTo>
                    <a:pt x="17" y="20"/>
                  </a:lnTo>
                  <a:lnTo>
                    <a:pt x="17" y="22"/>
                  </a:lnTo>
                  <a:lnTo>
                    <a:pt x="18" y="14"/>
                  </a:lnTo>
                  <a:lnTo>
                    <a:pt x="19" y="18"/>
                  </a:lnTo>
                  <a:lnTo>
                    <a:pt x="19" y="17"/>
                  </a:lnTo>
                  <a:lnTo>
                    <a:pt x="19" y="15"/>
                  </a:lnTo>
                  <a:lnTo>
                    <a:pt x="21" y="23"/>
                  </a:lnTo>
                  <a:lnTo>
                    <a:pt x="21" y="22"/>
                  </a:lnTo>
                  <a:lnTo>
                    <a:pt x="21" y="23"/>
                  </a:lnTo>
                  <a:lnTo>
                    <a:pt x="22" y="25"/>
                  </a:lnTo>
                  <a:lnTo>
                    <a:pt x="23" y="14"/>
                  </a:lnTo>
                  <a:lnTo>
                    <a:pt x="23" y="15"/>
                  </a:lnTo>
                  <a:lnTo>
                    <a:pt x="23" y="15"/>
                  </a:lnTo>
                  <a:lnTo>
                    <a:pt x="25" y="3"/>
                  </a:lnTo>
                  <a:lnTo>
                    <a:pt x="25" y="3"/>
                  </a:lnTo>
                  <a:lnTo>
                    <a:pt x="25" y="4"/>
                  </a:lnTo>
                  <a:lnTo>
                    <a:pt x="25" y="0"/>
                  </a:lnTo>
                  <a:lnTo>
                    <a:pt x="26" y="4"/>
                  </a:lnTo>
                  <a:lnTo>
                    <a:pt x="27" y="3"/>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2" name="Freeform 91"/>
            <p:cNvSpPr>
              <a:spLocks/>
            </p:cNvSpPr>
            <p:nvPr/>
          </p:nvSpPr>
          <p:spPr bwMode="auto">
            <a:xfrm>
              <a:off x="885825" y="3929063"/>
              <a:ext cx="44450" cy="55563"/>
            </a:xfrm>
            <a:custGeom>
              <a:avLst/>
              <a:gdLst>
                <a:gd name="T0" fmla="*/ 0 w 28"/>
                <a:gd name="T1" fmla="*/ 21 h 35"/>
                <a:gd name="T2" fmla="*/ 0 w 28"/>
                <a:gd name="T3" fmla="*/ 20 h 35"/>
                <a:gd name="T4" fmla="*/ 1 w 28"/>
                <a:gd name="T5" fmla="*/ 10 h 35"/>
                <a:gd name="T6" fmla="*/ 2 w 28"/>
                <a:gd name="T7" fmla="*/ 14 h 35"/>
                <a:gd name="T8" fmla="*/ 2 w 28"/>
                <a:gd name="T9" fmla="*/ 14 h 35"/>
                <a:gd name="T10" fmla="*/ 3 w 28"/>
                <a:gd name="T11" fmla="*/ 16 h 35"/>
                <a:gd name="T12" fmla="*/ 4 w 28"/>
                <a:gd name="T13" fmla="*/ 8 h 35"/>
                <a:gd name="T14" fmla="*/ 4 w 28"/>
                <a:gd name="T15" fmla="*/ 9 h 35"/>
                <a:gd name="T16" fmla="*/ 5 w 28"/>
                <a:gd name="T17" fmla="*/ 10 h 35"/>
                <a:gd name="T18" fmla="*/ 6 w 28"/>
                <a:gd name="T19" fmla="*/ 0 h 35"/>
                <a:gd name="T20" fmla="*/ 7 w 28"/>
                <a:gd name="T21" fmla="*/ 1 h 35"/>
                <a:gd name="T22" fmla="*/ 7 w 28"/>
                <a:gd name="T23" fmla="*/ 2 h 35"/>
                <a:gd name="T24" fmla="*/ 9 w 28"/>
                <a:gd name="T25" fmla="*/ 11 h 35"/>
                <a:gd name="T26" fmla="*/ 9 w 28"/>
                <a:gd name="T27" fmla="*/ 11 h 35"/>
                <a:gd name="T28" fmla="*/ 9 w 28"/>
                <a:gd name="T29" fmla="*/ 10 h 35"/>
                <a:gd name="T30" fmla="*/ 9 w 28"/>
                <a:gd name="T31" fmla="*/ 6 h 35"/>
                <a:gd name="T32" fmla="*/ 11 w 28"/>
                <a:gd name="T33" fmla="*/ 14 h 35"/>
                <a:gd name="T34" fmla="*/ 11 w 28"/>
                <a:gd name="T35" fmla="*/ 14 h 35"/>
                <a:gd name="T36" fmla="*/ 11 w 28"/>
                <a:gd name="T37" fmla="*/ 15 h 35"/>
                <a:gd name="T38" fmla="*/ 13 w 28"/>
                <a:gd name="T39" fmla="*/ 7 h 35"/>
                <a:gd name="T40" fmla="*/ 13 w 28"/>
                <a:gd name="T41" fmla="*/ 6 h 35"/>
                <a:gd name="T42" fmla="*/ 14 w 28"/>
                <a:gd name="T43" fmla="*/ 9 h 35"/>
                <a:gd name="T44" fmla="*/ 15 w 28"/>
                <a:gd name="T45" fmla="*/ 2 h 35"/>
                <a:gd name="T46" fmla="*/ 15 w 28"/>
                <a:gd name="T47" fmla="*/ 3 h 35"/>
                <a:gd name="T48" fmla="*/ 15 w 28"/>
                <a:gd name="T49" fmla="*/ 3 h 35"/>
                <a:gd name="T50" fmla="*/ 15 w 28"/>
                <a:gd name="T51" fmla="*/ 0 h 35"/>
                <a:gd name="T52" fmla="*/ 17 w 28"/>
                <a:gd name="T53" fmla="*/ 16 h 35"/>
                <a:gd name="T54" fmla="*/ 17 w 28"/>
                <a:gd name="T55" fmla="*/ 16 h 35"/>
                <a:gd name="T56" fmla="*/ 17 w 28"/>
                <a:gd name="T57" fmla="*/ 15 h 35"/>
                <a:gd name="T58" fmla="*/ 17 w 28"/>
                <a:gd name="T59" fmla="*/ 11 h 35"/>
                <a:gd name="T60" fmla="*/ 19 w 28"/>
                <a:gd name="T61" fmla="*/ 28 h 35"/>
                <a:gd name="T62" fmla="*/ 19 w 28"/>
                <a:gd name="T63" fmla="*/ 28 h 35"/>
                <a:gd name="T64" fmla="*/ 19 w 28"/>
                <a:gd name="T65" fmla="*/ 28 h 35"/>
                <a:gd name="T66" fmla="*/ 19 w 28"/>
                <a:gd name="T67" fmla="*/ 25 h 35"/>
                <a:gd name="T68" fmla="*/ 21 w 28"/>
                <a:gd name="T69" fmla="*/ 35 h 35"/>
                <a:gd name="T70" fmla="*/ 21 w 28"/>
                <a:gd name="T71" fmla="*/ 34 h 35"/>
                <a:gd name="T72" fmla="*/ 21 w 28"/>
                <a:gd name="T73" fmla="*/ 33 h 35"/>
                <a:gd name="T74" fmla="*/ 21 w 28"/>
                <a:gd name="T75" fmla="*/ 34 h 35"/>
                <a:gd name="T76" fmla="*/ 23 w 28"/>
                <a:gd name="T77" fmla="*/ 21 h 35"/>
                <a:gd name="T78" fmla="*/ 23 w 28"/>
                <a:gd name="T79" fmla="*/ 28 h 35"/>
                <a:gd name="T80" fmla="*/ 23 w 28"/>
                <a:gd name="T81" fmla="*/ 27 h 35"/>
                <a:gd name="T82" fmla="*/ 24 w 28"/>
                <a:gd name="T83" fmla="*/ 31 h 35"/>
                <a:gd name="T84" fmla="*/ 24 w 28"/>
                <a:gd name="T85" fmla="*/ 26 h 35"/>
                <a:gd name="T86" fmla="*/ 25 w 28"/>
                <a:gd name="T87" fmla="*/ 29 h 35"/>
                <a:gd name="T88" fmla="*/ 25 w 28"/>
                <a:gd name="T89" fmla="*/ 29 h 35"/>
                <a:gd name="T90" fmla="*/ 26 w 28"/>
                <a:gd name="T91" fmla="*/ 34 h 35"/>
                <a:gd name="T92" fmla="*/ 27 w 28"/>
                <a:gd name="T93" fmla="*/ 24 h 35"/>
                <a:gd name="T94" fmla="*/ 27 w 28"/>
                <a:gd name="T95" fmla="*/ 24 h 35"/>
                <a:gd name="T96" fmla="*/ 28 w 28"/>
                <a:gd name="T97" fmla="*/ 27 h 35"/>
                <a:gd name="T98" fmla="*/ 28 w 28"/>
                <a:gd name="T99" fmla="*/ 1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35">
                  <a:moveTo>
                    <a:pt x="0" y="21"/>
                  </a:moveTo>
                  <a:lnTo>
                    <a:pt x="0" y="20"/>
                  </a:lnTo>
                  <a:lnTo>
                    <a:pt x="1" y="10"/>
                  </a:lnTo>
                  <a:lnTo>
                    <a:pt x="2" y="14"/>
                  </a:lnTo>
                  <a:lnTo>
                    <a:pt x="2" y="14"/>
                  </a:lnTo>
                  <a:lnTo>
                    <a:pt x="3" y="16"/>
                  </a:lnTo>
                  <a:lnTo>
                    <a:pt x="4" y="8"/>
                  </a:lnTo>
                  <a:lnTo>
                    <a:pt x="4" y="9"/>
                  </a:lnTo>
                  <a:lnTo>
                    <a:pt x="5" y="10"/>
                  </a:lnTo>
                  <a:lnTo>
                    <a:pt x="6" y="0"/>
                  </a:lnTo>
                  <a:lnTo>
                    <a:pt x="7" y="1"/>
                  </a:lnTo>
                  <a:lnTo>
                    <a:pt x="7" y="2"/>
                  </a:lnTo>
                  <a:lnTo>
                    <a:pt x="9" y="11"/>
                  </a:lnTo>
                  <a:lnTo>
                    <a:pt x="9" y="11"/>
                  </a:lnTo>
                  <a:lnTo>
                    <a:pt x="9" y="10"/>
                  </a:lnTo>
                  <a:lnTo>
                    <a:pt x="9" y="6"/>
                  </a:lnTo>
                  <a:lnTo>
                    <a:pt x="11" y="14"/>
                  </a:lnTo>
                  <a:lnTo>
                    <a:pt x="11" y="14"/>
                  </a:lnTo>
                  <a:lnTo>
                    <a:pt x="11" y="15"/>
                  </a:lnTo>
                  <a:lnTo>
                    <a:pt x="13" y="7"/>
                  </a:lnTo>
                  <a:lnTo>
                    <a:pt x="13" y="6"/>
                  </a:lnTo>
                  <a:lnTo>
                    <a:pt x="14" y="9"/>
                  </a:lnTo>
                  <a:lnTo>
                    <a:pt x="15" y="2"/>
                  </a:lnTo>
                  <a:lnTo>
                    <a:pt x="15" y="3"/>
                  </a:lnTo>
                  <a:lnTo>
                    <a:pt x="15" y="3"/>
                  </a:lnTo>
                  <a:lnTo>
                    <a:pt x="15" y="0"/>
                  </a:lnTo>
                  <a:lnTo>
                    <a:pt x="17" y="16"/>
                  </a:lnTo>
                  <a:lnTo>
                    <a:pt x="17" y="16"/>
                  </a:lnTo>
                  <a:lnTo>
                    <a:pt x="17" y="15"/>
                  </a:lnTo>
                  <a:lnTo>
                    <a:pt x="17" y="11"/>
                  </a:lnTo>
                  <a:lnTo>
                    <a:pt x="19" y="28"/>
                  </a:lnTo>
                  <a:lnTo>
                    <a:pt x="19" y="28"/>
                  </a:lnTo>
                  <a:lnTo>
                    <a:pt x="19" y="28"/>
                  </a:lnTo>
                  <a:lnTo>
                    <a:pt x="19" y="25"/>
                  </a:lnTo>
                  <a:lnTo>
                    <a:pt x="21" y="35"/>
                  </a:lnTo>
                  <a:lnTo>
                    <a:pt x="21" y="34"/>
                  </a:lnTo>
                  <a:lnTo>
                    <a:pt x="21" y="33"/>
                  </a:lnTo>
                  <a:lnTo>
                    <a:pt x="21" y="34"/>
                  </a:lnTo>
                  <a:lnTo>
                    <a:pt x="23" y="21"/>
                  </a:lnTo>
                  <a:lnTo>
                    <a:pt x="23" y="28"/>
                  </a:lnTo>
                  <a:lnTo>
                    <a:pt x="23" y="27"/>
                  </a:lnTo>
                  <a:lnTo>
                    <a:pt x="24" y="31"/>
                  </a:lnTo>
                  <a:lnTo>
                    <a:pt x="24" y="26"/>
                  </a:lnTo>
                  <a:lnTo>
                    <a:pt x="25" y="29"/>
                  </a:lnTo>
                  <a:lnTo>
                    <a:pt x="25" y="29"/>
                  </a:lnTo>
                  <a:lnTo>
                    <a:pt x="26" y="34"/>
                  </a:lnTo>
                  <a:lnTo>
                    <a:pt x="27" y="24"/>
                  </a:lnTo>
                  <a:lnTo>
                    <a:pt x="27" y="24"/>
                  </a:lnTo>
                  <a:lnTo>
                    <a:pt x="28" y="27"/>
                  </a:lnTo>
                  <a:lnTo>
                    <a:pt x="28" y="19"/>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3" name="Freeform 92"/>
            <p:cNvSpPr>
              <a:spLocks/>
            </p:cNvSpPr>
            <p:nvPr/>
          </p:nvSpPr>
          <p:spPr bwMode="auto">
            <a:xfrm>
              <a:off x="930275" y="3937000"/>
              <a:ext cx="44450" cy="46038"/>
            </a:xfrm>
            <a:custGeom>
              <a:avLst/>
              <a:gdLst>
                <a:gd name="T0" fmla="*/ 0 w 28"/>
                <a:gd name="T1" fmla="*/ 14 h 29"/>
                <a:gd name="T2" fmla="*/ 1 w 28"/>
                <a:gd name="T3" fmla="*/ 18 h 29"/>
                <a:gd name="T4" fmla="*/ 1 w 28"/>
                <a:gd name="T5" fmla="*/ 19 h 29"/>
                <a:gd name="T6" fmla="*/ 2 w 28"/>
                <a:gd name="T7" fmla="*/ 20 h 29"/>
                <a:gd name="T8" fmla="*/ 2 w 28"/>
                <a:gd name="T9" fmla="*/ 14 h 29"/>
                <a:gd name="T10" fmla="*/ 4 w 28"/>
                <a:gd name="T11" fmla="*/ 16 h 29"/>
                <a:gd name="T12" fmla="*/ 4 w 28"/>
                <a:gd name="T13" fmla="*/ 16 h 29"/>
                <a:gd name="T14" fmla="*/ 5 w 28"/>
                <a:gd name="T15" fmla="*/ 22 h 29"/>
                <a:gd name="T16" fmla="*/ 6 w 28"/>
                <a:gd name="T17" fmla="*/ 11 h 29"/>
                <a:gd name="T18" fmla="*/ 6 w 28"/>
                <a:gd name="T19" fmla="*/ 12 h 29"/>
                <a:gd name="T20" fmla="*/ 6 w 28"/>
                <a:gd name="T21" fmla="*/ 11 h 29"/>
                <a:gd name="T22" fmla="*/ 6 w 28"/>
                <a:gd name="T23" fmla="*/ 6 h 29"/>
                <a:gd name="T24" fmla="*/ 7 w 28"/>
                <a:gd name="T25" fmla="*/ 15 h 29"/>
                <a:gd name="T26" fmla="*/ 7 w 28"/>
                <a:gd name="T27" fmla="*/ 12 h 29"/>
                <a:gd name="T28" fmla="*/ 7 w 28"/>
                <a:gd name="T29" fmla="*/ 12 h 29"/>
                <a:gd name="T30" fmla="*/ 8 w 28"/>
                <a:gd name="T31" fmla="*/ 9 h 29"/>
                <a:gd name="T32" fmla="*/ 9 w 28"/>
                <a:gd name="T33" fmla="*/ 15 h 29"/>
                <a:gd name="T34" fmla="*/ 10 w 28"/>
                <a:gd name="T35" fmla="*/ 13 h 29"/>
                <a:gd name="T36" fmla="*/ 10 w 28"/>
                <a:gd name="T37" fmla="*/ 12 h 29"/>
                <a:gd name="T38" fmla="*/ 10 w 28"/>
                <a:gd name="T39" fmla="*/ 11 h 29"/>
                <a:gd name="T40" fmla="*/ 11 w 28"/>
                <a:gd name="T41" fmla="*/ 19 h 29"/>
                <a:gd name="T42" fmla="*/ 12 w 28"/>
                <a:gd name="T43" fmla="*/ 14 h 29"/>
                <a:gd name="T44" fmla="*/ 12 w 28"/>
                <a:gd name="T45" fmla="*/ 14 h 29"/>
                <a:gd name="T46" fmla="*/ 13 w 28"/>
                <a:gd name="T47" fmla="*/ 21 h 29"/>
                <a:gd name="T48" fmla="*/ 14 w 28"/>
                <a:gd name="T49" fmla="*/ 18 h 29"/>
                <a:gd name="T50" fmla="*/ 14 w 28"/>
                <a:gd name="T51" fmla="*/ 18 h 29"/>
                <a:gd name="T52" fmla="*/ 14 w 28"/>
                <a:gd name="T53" fmla="*/ 19 h 29"/>
                <a:gd name="T54" fmla="*/ 16 w 28"/>
                <a:gd name="T55" fmla="*/ 11 h 29"/>
                <a:gd name="T56" fmla="*/ 16 w 28"/>
                <a:gd name="T57" fmla="*/ 11 h 29"/>
                <a:gd name="T58" fmla="*/ 16 w 28"/>
                <a:gd name="T59" fmla="*/ 12 h 29"/>
                <a:gd name="T60" fmla="*/ 16 w 28"/>
                <a:gd name="T61" fmla="*/ 14 h 29"/>
                <a:gd name="T62" fmla="*/ 17 w 28"/>
                <a:gd name="T63" fmla="*/ 7 h 29"/>
                <a:gd name="T64" fmla="*/ 18 w 28"/>
                <a:gd name="T65" fmla="*/ 10 h 29"/>
                <a:gd name="T66" fmla="*/ 18 w 28"/>
                <a:gd name="T67" fmla="*/ 10 h 29"/>
                <a:gd name="T68" fmla="*/ 19 w 28"/>
                <a:gd name="T69" fmla="*/ 11 h 29"/>
                <a:gd name="T70" fmla="*/ 20 w 28"/>
                <a:gd name="T71" fmla="*/ 0 h 29"/>
                <a:gd name="T72" fmla="*/ 20 w 28"/>
                <a:gd name="T73" fmla="*/ 1 h 29"/>
                <a:gd name="T74" fmla="*/ 20 w 28"/>
                <a:gd name="T75" fmla="*/ 1 h 29"/>
                <a:gd name="T76" fmla="*/ 20 w 28"/>
                <a:gd name="T77" fmla="*/ 0 h 29"/>
                <a:gd name="T78" fmla="*/ 22 w 28"/>
                <a:gd name="T79" fmla="*/ 12 h 29"/>
                <a:gd name="T80" fmla="*/ 22 w 28"/>
                <a:gd name="T81" fmla="*/ 10 h 29"/>
                <a:gd name="T82" fmla="*/ 22 w 28"/>
                <a:gd name="T83" fmla="*/ 10 h 29"/>
                <a:gd name="T84" fmla="*/ 22 w 28"/>
                <a:gd name="T85" fmla="*/ 10 h 29"/>
                <a:gd name="T86" fmla="*/ 23 w 28"/>
                <a:gd name="T87" fmla="*/ 5 h 29"/>
                <a:gd name="T88" fmla="*/ 24 w 28"/>
                <a:gd name="T89" fmla="*/ 10 h 29"/>
                <a:gd name="T90" fmla="*/ 24 w 28"/>
                <a:gd name="T91" fmla="*/ 11 h 29"/>
                <a:gd name="T92" fmla="*/ 26 w 28"/>
                <a:gd name="T93" fmla="*/ 23 h 29"/>
                <a:gd name="T94" fmla="*/ 26 w 28"/>
                <a:gd name="T95" fmla="*/ 23 h 29"/>
                <a:gd name="T96" fmla="*/ 27 w 28"/>
                <a:gd name="T97" fmla="*/ 21 h 29"/>
                <a:gd name="T98" fmla="*/ 28 w 28"/>
                <a:gd name="T9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29">
                  <a:moveTo>
                    <a:pt x="0" y="14"/>
                  </a:moveTo>
                  <a:lnTo>
                    <a:pt x="1" y="18"/>
                  </a:lnTo>
                  <a:lnTo>
                    <a:pt x="1" y="19"/>
                  </a:lnTo>
                  <a:lnTo>
                    <a:pt x="2" y="20"/>
                  </a:lnTo>
                  <a:lnTo>
                    <a:pt x="2" y="14"/>
                  </a:lnTo>
                  <a:lnTo>
                    <a:pt x="4" y="16"/>
                  </a:lnTo>
                  <a:lnTo>
                    <a:pt x="4" y="16"/>
                  </a:lnTo>
                  <a:lnTo>
                    <a:pt x="5" y="22"/>
                  </a:lnTo>
                  <a:lnTo>
                    <a:pt x="6" y="11"/>
                  </a:lnTo>
                  <a:lnTo>
                    <a:pt x="6" y="12"/>
                  </a:lnTo>
                  <a:lnTo>
                    <a:pt x="6" y="11"/>
                  </a:lnTo>
                  <a:lnTo>
                    <a:pt x="6" y="6"/>
                  </a:lnTo>
                  <a:lnTo>
                    <a:pt x="7" y="15"/>
                  </a:lnTo>
                  <a:lnTo>
                    <a:pt x="7" y="12"/>
                  </a:lnTo>
                  <a:lnTo>
                    <a:pt x="7" y="12"/>
                  </a:lnTo>
                  <a:lnTo>
                    <a:pt x="8" y="9"/>
                  </a:lnTo>
                  <a:lnTo>
                    <a:pt x="9" y="15"/>
                  </a:lnTo>
                  <a:lnTo>
                    <a:pt x="10" y="13"/>
                  </a:lnTo>
                  <a:lnTo>
                    <a:pt x="10" y="12"/>
                  </a:lnTo>
                  <a:lnTo>
                    <a:pt x="10" y="11"/>
                  </a:lnTo>
                  <a:lnTo>
                    <a:pt x="11" y="19"/>
                  </a:lnTo>
                  <a:lnTo>
                    <a:pt x="12" y="14"/>
                  </a:lnTo>
                  <a:lnTo>
                    <a:pt x="12" y="14"/>
                  </a:lnTo>
                  <a:lnTo>
                    <a:pt x="13" y="21"/>
                  </a:lnTo>
                  <a:lnTo>
                    <a:pt x="14" y="18"/>
                  </a:lnTo>
                  <a:lnTo>
                    <a:pt x="14" y="18"/>
                  </a:lnTo>
                  <a:lnTo>
                    <a:pt x="14" y="19"/>
                  </a:lnTo>
                  <a:lnTo>
                    <a:pt x="16" y="11"/>
                  </a:lnTo>
                  <a:lnTo>
                    <a:pt x="16" y="11"/>
                  </a:lnTo>
                  <a:lnTo>
                    <a:pt x="16" y="12"/>
                  </a:lnTo>
                  <a:lnTo>
                    <a:pt x="16" y="14"/>
                  </a:lnTo>
                  <a:lnTo>
                    <a:pt x="17" y="7"/>
                  </a:lnTo>
                  <a:lnTo>
                    <a:pt x="18" y="10"/>
                  </a:lnTo>
                  <a:lnTo>
                    <a:pt x="18" y="10"/>
                  </a:lnTo>
                  <a:lnTo>
                    <a:pt x="19" y="11"/>
                  </a:lnTo>
                  <a:lnTo>
                    <a:pt x="20" y="0"/>
                  </a:lnTo>
                  <a:lnTo>
                    <a:pt x="20" y="1"/>
                  </a:lnTo>
                  <a:lnTo>
                    <a:pt x="20" y="1"/>
                  </a:lnTo>
                  <a:lnTo>
                    <a:pt x="20" y="0"/>
                  </a:lnTo>
                  <a:lnTo>
                    <a:pt x="22" y="12"/>
                  </a:lnTo>
                  <a:lnTo>
                    <a:pt x="22" y="10"/>
                  </a:lnTo>
                  <a:lnTo>
                    <a:pt x="22" y="10"/>
                  </a:lnTo>
                  <a:lnTo>
                    <a:pt x="22" y="10"/>
                  </a:lnTo>
                  <a:lnTo>
                    <a:pt x="23" y="5"/>
                  </a:lnTo>
                  <a:lnTo>
                    <a:pt x="24" y="10"/>
                  </a:lnTo>
                  <a:lnTo>
                    <a:pt x="24" y="11"/>
                  </a:lnTo>
                  <a:lnTo>
                    <a:pt x="26" y="23"/>
                  </a:lnTo>
                  <a:lnTo>
                    <a:pt x="26" y="23"/>
                  </a:lnTo>
                  <a:lnTo>
                    <a:pt x="27" y="21"/>
                  </a:lnTo>
                  <a:lnTo>
                    <a:pt x="28" y="29"/>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4" name="Freeform 93"/>
            <p:cNvSpPr>
              <a:spLocks/>
            </p:cNvSpPr>
            <p:nvPr/>
          </p:nvSpPr>
          <p:spPr bwMode="auto">
            <a:xfrm>
              <a:off x="974725" y="3917950"/>
              <a:ext cx="42863" cy="68263"/>
            </a:xfrm>
            <a:custGeom>
              <a:avLst/>
              <a:gdLst>
                <a:gd name="T0" fmla="*/ 0 w 27"/>
                <a:gd name="T1" fmla="*/ 41 h 43"/>
                <a:gd name="T2" fmla="*/ 0 w 27"/>
                <a:gd name="T3" fmla="*/ 40 h 43"/>
                <a:gd name="T4" fmla="*/ 0 w 27"/>
                <a:gd name="T5" fmla="*/ 40 h 43"/>
                <a:gd name="T6" fmla="*/ 1 w 27"/>
                <a:gd name="T7" fmla="*/ 43 h 43"/>
                <a:gd name="T8" fmla="*/ 1 w 27"/>
                <a:gd name="T9" fmla="*/ 39 h 43"/>
                <a:gd name="T10" fmla="*/ 2 w 27"/>
                <a:gd name="T11" fmla="*/ 41 h 43"/>
                <a:gd name="T12" fmla="*/ 2 w 27"/>
                <a:gd name="T13" fmla="*/ 41 h 43"/>
                <a:gd name="T14" fmla="*/ 3 w 27"/>
                <a:gd name="T15" fmla="*/ 41 h 43"/>
                <a:gd name="T16" fmla="*/ 4 w 27"/>
                <a:gd name="T17" fmla="*/ 33 h 43"/>
                <a:gd name="T18" fmla="*/ 4 w 27"/>
                <a:gd name="T19" fmla="*/ 40 h 43"/>
                <a:gd name="T20" fmla="*/ 4 w 27"/>
                <a:gd name="T21" fmla="*/ 40 h 43"/>
                <a:gd name="T22" fmla="*/ 5 w 27"/>
                <a:gd name="T23" fmla="*/ 42 h 43"/>
                <a:gd name="T24" fmla="*/ 6 w 27"/>
                <a:gd name="T25" fmla="*/ 34 h 43"/>
                <a:gd name="T26" fmla="*/ 7 w 27"/>
                <a:gd name="T27" fmla="*/ 35 h 43"/>
                <a:gd name="T28" fmla="*/ 7 w 27"/>
                <a:gd name="T29" fmla="*/ 35 h 43"/>
                <a:gd name="T30" fmla="*/ 7 w 27"/>
                <a:gd name="T31" fmla="*/ 36 h 43"/>
                <a:gd name="T32" fmla="*/ 8 w 27"/>
                <a:gd name="T33" fmla="*/ 29 h 43"/>
                <a:gd name="T34" fmla="*/ 9 w 27"/>
                <a:gd name="T35" fmla="*/ 33 h 43"/>
                <a:gd name="T36" fmla="*/ 9 w 27"/>
                <a:gd name="T37" fmla="*/ 33 h 43"/>
                <a:gd name="T38" fmla="*/ 9 w 27"/>
                <a:gd name="T39" fmla="*/ 29 h 43"/>
                <a:gd name="T40" fmla="*/ 9 w 27"/>
                <a:gd name="T41" fmla="*/ 33 h 43"/>
                <a:gd name="T42" fmla="*/ 11 w 27"/>
                <a:gd name="T43" fmla="*/ 31 h 43"/>
                <a:gd name="T44" fmla="*/ 11 w 27"/>
                <a:gd name="T45" fmla="*/ 31 h 43"/>
                <a:gd name="T46" fmla="*/ 11 w 27"/>
                <a:gd name="T47" fmla="*/ 32 h 43"/>
                <a:gd name="T48" fmla="*/ 13 w 27"/>
                <a:gd name="T49" fmla="*/ 26 h 43"/>
                <a:gd name="T50" fmla="*/ 13 w 27"/>
                <a:gd name="T51" fmla="*/ 29 h 43"/>
                <a:gd name="T52" fmla="*/ 13 w 27"/>
                <a:gd name="T53" fmla="*/ 30 h 43"/>
                <a:gd name="T54" fmla="*/ 15 w 27"/>
                <a:gd name="T55" fmla="*/ 21 h 43"/>
                <a:gd name="T56" fmla="*/ 15 w 27"/>
                <a:gd name="T57" fmla="*/ 23 h 43"/>
                <a:gd name="T58" fmla="*/ 15 w 27"/>
                <a:gd name="T59" fmla="*/ 23 h 43"/>
                <a:gd name="T60" fmla="*/ 15 w 27"/>
                <a:gd name="T61" fmla="*/ 20 h 43"/>
                <a:gd name="T62" fmla="*/ 16 w 27"/>
                <a:gd name="T63" fmla="*/ 26 h 43"/>
                <a:gd name="T64" fmla="*/ 17 w 27"/>
                <a:gd name="T65" fmla="*/ 21 h 43"/>
                <a:gd name="T66" fmla="*/ 17 w 27"/>
                <a:gd name="T67" fmla="*/ 21 h 43"/>
                <a:gd name="T68" fmla="*/ 18 w 27"/>
                <a:gd name="T69" fmla="*/ 17 h 43"/>
                <a:gd name="T70" fmla="*/ 19 w 27"/>
                <a:gd name="T71" fmla="*/ 23 h 43"/>
                <a:gd name="T72" fmla="*/ 19 w 27"/>
                <a:gd name="T73" fmla="*/ 23 h 43"/>
                <a:gd name="T74" fmla="*/ 19 w 27"/>
                <a:gd name="T75" fmla="*/ 23 h 43"/>
                <a:gd name="T76" fmla="*/ 19 w 27"/>
                <a:gd name="T77" fmla="*/ 25 h 43"/>
                <a:gd name="T78" fmla="*/ 20 w 27"/>
                <a:gd name="T79" fmla="*/ 19 h 43"/>
                <a:gd name="T80" fmla="*/ 21 w 27"/>
                <a:gd name="T81" fmla="*/ 23 h 43"/>
                <a:gd name="T82" fmla="*/ 21 w 27"/>
                <a:gd name="T83" fmla="*/ 23 h 43"/>
                <a:gd name="T84" fmla="*/ 22 w 27"/>
                <a:gd name="T85" fmla="*/ 17 h 43"/>
                <a:gd name="T86" fmla="*/ 23 w 27"/>
                <a:gd name="T87" fmla="*/ 17 h 43"/>
                <a:gd name="T88" fmla="*/ 23 w 27"/>
                <a:gd name="T89" fmla="*/ 18 h 43"/>
                <a:gd name="T90" fmla="*/ 23 w 27"/>
                <a:gd name="T91" fmla="*/ 19 h 43"/>
                <a:gd name="T92" fmla="*/ 25 w 27"/>
                <a:gd name="T93" fmla="*/ 11 h 43"/>
                <a:gd name="T94" fmla="*/ 25 w 27"/>
                <a:gd name="T95" fmla="*/ 12 h 43"/>
                <a:gd name="T96" fmla="*/ 25 w 27"/>
                <a:gd name="T97" fmla="*/ 12 h 43"/>
                <a:gd name="T98" fmla="*/ 27 w 27"/>
                <a:gd name="T9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43">
                  <a:moveTo>
                    <a:pt x="0" y="41"/>
                  </a:moveTo>
                  <a:lnTo>
                    <a:pt x="0" y="40"/>
                  </a:lnTo>
                  <a:lnTo>
                    <a:pt x="0" y="40"/>
                  </a:lnTo>
                  <a:lnTo>
                    <a:pt x="1" y="43"/>
                  </a:lnTo>
                  <a:lnTo>
                    <a:pt x="1" y="39"/>
                  </a:lnTo>
                  <a:lnTo>
                    <a:pt x="2" y="41"/>
                  </a:lnTo>
                  <a:lnTo>
                    <a:pt x="2" y="41"/>
                  </a:lnTo>
                  <a:lnTo>
                    <a:pt x="3" y="41"/>
                  </a:lnTo>
                  <a:lnTo>
                    <a:pt x="4" y="33"/>
                  </a:lnTo>
                  <a:lnTo>
                    <a:pt x="4" y="40"/>
                  </a:lnTo>
                  <a:lnTo>
                    <a:pt x="4" y="40"/>
                  </a:lnTo>
                  <a:lnTo>
                    <a:pt x="5" y="42"/>
                  </a:lnTo>
                  <a:lnTo>
                    <a:pt x="6" y="34"/>
                  </a:lnTo>
                  <a:lnTo>
                    <a:pt x="7" y="35"/>
                  </a:lnTo>
                  <a:lnTo>
                    <a:pt x="7" y="35"/>
                  </a:lnTo>
                  <a:lnTo>
                    <a:pt x="7" y="36"/>
                  </a:lnTo>
                  <a:lnTo>
                    <a:pt x="8" y="29"/>
                  </a:lnTo>
                  <a:lnTo>
                    <a:pt x="9" y="33"/>
                  </a:lnTo>
                  <a:lnTo>
                    <a:pt x="9" y="33"/>
                  </a:lnTo>
                  <a:lnTo>
                    <a:pt x="9" y="29"/>
                  </a:lnTo>
                  <a:lnTo>
                    <a:pt x="9" y="33"/>
                  </a:lnTo>
                  <a:lnTo>
                    <a:pt x="11" y="31"/>
                  </a:lnTo>
                  <a:lnTo>
                    <a:pt x="11" y="31"/>
                  </a:lnTo>
                  <a:lnTo>
                    <a:pt x="11" y="32"/>
                  </a:lnTo>
                  <a:lnTo>
                    <a:pt x="13" y="26"/>
                  </a:lnTo>
                  <a:lnTo>
                    <a:pt x="13" y="29"/>
                  </a:lnTo>
                  <a:lnTo>
                    <a:pt x="13" y="30"/>
                  </a:lnTo>
                  <a:lnTo>
                    <a:pt x="15" y="21"/>
                  </a:lnTo>
                  <a:lnTo>
                    <a:pt x="15" y="23"/>
                  </a:lnTo>
                  <a:lnTo>
                    <a:pt x="15" y="23"/>
                  </a:lnTo>
                  <a:lnTo>
                    <a:pt x="15" y="20"/>
                  </a:lnTo>
                  <a:lnTo>
                    <a:pt x="16" y="26"/>
                  </a:lnTo>
                  <a:lnTo>
                    <a:pt x="17" y="21"/>
                  </a:lnTo>
                  <a:lnTo>
                    <a:pt x="17" y="21"/>
                  </a:lnTo>
                  <a:lnTo>
                    <a:pt x="18" y="17"/>
                  </a:lnTo>
                  <a:lnTo>
                    <a:pt x="19" y="23"/>
                  </a:lnTo>
                  <a:lnTo>
                    <a:pt x="19" y="23"/>
                  </a:lnTo>
                  <a:lnTo>
                    <a:pt x="19" y="23"/>
                  </a:lnTo>
                  <a:lnTo>
                    <a:pt x="19" y="25"/>
                  </a:lnTo>
                  <a:lnTo>
                    <a:pt x="20" y="19"/>
                  </a:lnTo>
                  <a:lnTo>
                    <a:pt x="21" y="23"/>
                  </a:lnTo>
                  <a:lnTo>
                    <a:pt x="21" y="23"/>
                  </a:lnTo>
                  <a:lnTo>
                    <a:pt x="22" y="17"/>
                  </a:lnTo>
                  <a:lnTo>
                    <a:pt x="23" y="17"/>
                  </a:lnTo>
                  <a:lnTo>
                    <a:pt x="23" y="18"/>
                  </a:lnTo>
                  <a:lnTo>
                    <a:pt x="23" y="19"/>
                  </a:lnTo>
                  <a:lnTo>
                    <a:pt x="25" y="11"/>
                  </a:lnTo>
                  <a:lnTo>
                    <a:pt x="25" y="12"/>
                  </a:lnTo>
                  <a:lnTo>
                    <a:pt x="25" y="12"/>
                  </a:lnTo>
                  <a:lnTo>
                    <a:pt x="27" y="0"/>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5" name="Freeform 94"/>
            <p:cNvSpPr>
              <a:spLocks/>
            </p:cNvSpPr>
            <p:nvPr/>
          </p:nvSpPr>
          <p:spPr bwMode="auto">
            <a:xfrm>
              <a:off x="1017588" y="3908425"/>
              <a:ext cx="47625" cy="55563"/>
            </a:xfrm>
            <a:custGeom>
              <a:avLst/>
              <a:gdLst>
                <a:gd name="T0" fmla="*/ 0 w 30"/>
                <a:gd name="T1" fmla="*/ 6 h 35"/>
                <a:gd name="T2" fmla="*/ 0 w 30"/>
                <a:gd name="T3" fmla="*/ 7 h 35"/>
                <a:gd name="T4" fmla="*/ 1 w 30"/>
                <a:gd name="T5" fmla="*/ 8 h 35"/>
                <a:gd name="T6" fmla="*/ 2 w 30"/>
                <a:gd name="T7" fmla="*/ 0 h 35"/>
                <a:gd name="T8" fmla="*/ 2 w 30"/>
                <a:gd name="T9" fmla="*/ 2 h 35"/>
                <a:gd name="T10" fmla="*/ 3 w 30"/>
                <a:gd name="T11" fmla="*/ 2 h 35"/>
                <a:gd name="T12" fmla="*/ 3 w 30"/>
                <a:gd name="T13" fmla="*/ 2 h 35"/>
                <a:gd name="T14" fmla="*/ 5 w 30"/>
                <a:gd name="T15" fmla="*/ 13 h 35"/>
                <a:gd name="T16" fmla="*/ 5 w 30"/>
                <a:gd name="T17" fmla="*/ 13 h 35"/>
                <a:gd name="T18" fmla="*/ 6 w 30"/>
                <a:gd name="T19" fmla="*/ 18 h 35"/>
                <a:gd name="T20" fmla="*/ 7 w 30"/>
                <a:gd name="T21" fmla="*/ 12 h 35"/>
                <a:gd name="T22" fmla="*/ 7 w 30"/>
                <a:gd name="T23" fmla="*/ 12 h 35"/>
                <a:gd name="T24" fmla="*/ 7 w 30"/>
                <a:gd name="T25" fmla="*/ 13 h 35"/>
                <a:gd name="T26" fmla="*/ 7 w 30"/>
                <a:gd name="T27" fmla="*/ 7 h 35"/>
                <a:gd name="T28" fmla="*/ 9 w 30"/>
                <a:gd name="T29" fmla="*/ 13 h 35"/>
                <a:gd name="T30" fmla="*/ 9 w 30"/>
                <a:gd name="T31" fmla="*/ 13 h 35"/>
                <a:gd name="T32" fmla="*/ 10 w 30"/>
                <a:gd name="T33" fmla="*/ 16 h 35"/>
                <a:gd name="T34" fmla="*/ 11 w 30"/>
                <a:gd name="T35" fmla="*/ 12 h 35"/>
                <a:gd name="T36" fmla="*/ 11 w 30"/>
                <a:gd name="T37" fmla="*/ 14 h 35"/>
                <a:gd name="T38" fmla="*/ 11 w 30"/>
                <a:gd name="T39" fmla="*/ 14 h 35"/>
                <a:gd name="T40" fmla="*/ 11 w 30"/>
                <a:gd name="T41" fmla="*/ 14 h 35"/>
                <a:gd name="T42" fmla="*/ 13 w 30"/>
                <a:gd name="T43" fmla="*/ 24 h 35"/>
                <a:gd name="T44" fmla="*/ 13 w 30"/>
                <a:gd name="T45" fmla="*/ 24 h 35"/>
                <a:gd name="T46" fmla="*/ 14 w 30"/>
                <a:gd name="T47" fmla="*/ 28 h 35"/>
                <a:gd name="T48" fmla="*/ 14 w 30"/>
                <a:gd name="T49" fmla="*/ 21 h 35"/>
                <a:gd name="T50" fmla="*/ 15 w 30"/>
                <a:gd name="T51" fmla="*/ 27 h 35"/>
                <a:gd name="T52" fmla="*/ 15 w 30"/>
                <a:gd name="T53" fmla="*/ 27 h 35"/>
                <a:gd name="T54" fmla="*/ 16 w 30"/>
                <a:gd name="T55" fmla="*/ 30 h 35"/>
                <a:gd name="T56" fmla="*/ 17 w 30"/>
                <a:gd name="T57" fmla="*/ 22 h 35"/>
                <a:gd name="T58" fmla="*/ 17 w 30"/>
                <a:gd name="T59" fmla="*/ 21 h 35"/>
                <a:gd name="T60" fmla="*/ 17 w 30"/>
                <a:gd name="T61" fmla="*/ 19 h 35"/>
                <a:gd name="T62" fmla="*/ 18 w 30"/>
                <a:gd name="T63" fmla="*/ 27 h 35"/>
                <a:gd name="T64" fmla="*/ 19 w 30"/>
                <a:gd name="T65" fmla="*/ 23 h 35"/>
                <a:gd name="T66" fmla="*/ 19 w 30"/>
                <a:gd name="T67" fmla="*/ 23 h 35"/>
                <a:gd name="T68" fmla="*/ 19 w 30"/>
                <a:gd name="T69" fmla="*/ 22 h 35"/>
                <a:gd name="T70" fmla="*/ 21 w 30"/>
                <a:gd name="T71" fmla="*/ 28 h 35"/>
                <a:gd name="T72" fmla="*/ 21 w 30"/>
                <a:gd name="T73" fmla="*/ 27 h 35"/>
                <a:gd name="T74" fmla="*/ 21 w 30"/>
                <a:gd name="T75" fmla="*/ 27 h 35"/>
                <a:gd name="T76" fmla="*/ 22 w 30"/>
                <a:gd name="T77" fmla="*/ 25 h 35"/>
                <a:gd name="T78" fmla="*/ 23 w 30"/>
                <a:gd name="T79" fmla="*/ 34 h 35"/>
                <a:gd name="T80" fmla="*/ 23 w 30"/>
                <a:gd name="T81" fmla="*/ 34 h 35"/>
                <a:gd name="T82" fmla="*/ 23 w 30"/>
                <a:gd name="T83" fmla="*/ 33 h 35"/>
                <a:gd name="T84" fmla="*/ 24 w 30"/>
                <a:gd name="T85" fmla="*/ 30 h 35"/>
                <a:gd name="T86" fmla="*/ 25 w 30"/>
                <a:gd name="T87" fmla="*/ 35 h 35"/>
                <a:gd name="T88" fmla="*/ 25 w 30"/>
                <a:gd name="T89" fmla="*/ 35 h 35"/>
                <a:gd name="T90" fmla="*/ 25 w 30"/>
                <a:gd name="T91" fmla="*/ 35 h 35"/>
                <a:gd name="T92" fmla="*/ 27 w 30"/>
                <a:gd name="T93" fmla="*/ 26 h 35"/>
                <a:gd name="T94" fmla="*/ 27 w 30"/>
                <a:gd name="T95" fmla="*/ 25 h 35"/>
                <a:gd name="T96" fmla="*/ 28 w 30"/>
                <a:gd name="T97" fmla="*/ 27 h 35"/>
                <a:gd name="T98" fmla="*/ 30 w 30"/>
                <a:gd name="T99" fmla="*/ 1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 h="35">
                  <a:moveTo>
                    <a:pt x="0" y="6"/>
                  </a:moveTo>
                  <a:lnTo>
                    <a:pt x="0" y="7"/>
                  </a:lnTo>
                  <a:lnTo>
                    <a:pt x="1" y="8"/>
                  </a:lnTo>
                  <a:lnTo>
                    <a:pt x="2" y="0"/>
                  </a:lnTo>
                  <a:lnTo>
                    <a:pt x="2" y="2"/>
                  </a:lnTo>
                  <a:lnTo>
                    <a:pt x="3" y="2"/>
                  </a:lnTo>
                  <a:lnTo>
                    <a:pt x="3" y="2"/>
                  </a:lnTo>
                  <a:lnTo>
                    <a:pt x="5" y="13"/>
                  </a:lnTo>
                  <a:lnTo>
                    <a:pt x="5" y="13"/>
                  </a:lnTo>
                  <a:lnTo>
                    <a:pt x="6" y="18"/>
                  </a:lnTo>
                  <a:lnTo>
                    <a:pt x="7" y="12"/>
                  </a:lnTo>
                  <a:lnTo>
                    <a:pt x="7" y="12"/>
                  </a:lnTo>
                  <a:lnTo>
                    <a:pt x="7" y="13"/>
                  </a:lnTo>
                  <a:lnTo>
                    <a:pt x="7" y="7"/>
                  </a:lnTo>
                  <a:lnTo>
                    <a:pt x="9" y="13"/>
                  </a:lnTo>
                  <a:lnTo>
                    <a:pt x="9" y="13"/>
                  </a:lnTo>
                  <a:lnTo>
                    <a:pt x="10" y="16"/>
                  </a:lnTo>
                  <a:lnTo>
                    <a:pt x="11" y="12"/>
                  </a:lnTo>
                  <a:lnTo>
                    <a:pt x="11" y="14"/>
                  </a:lnTo>
                  <a:lnTo>
                    <a:pt x="11" y="14"/>
                  </a:lnTo>
                  <a:lnTo>
                    <a:pt x="11" y="14"/>
                  </a:lnTo>
                  <a:lnTo>
                    <a:pt x="13" y="24"/>
                  </a:lnTo>
                  <a:lnTo>
                    <a:pt x="13" y="24"/>
                  </a:lnTo>
                  <a:lnTo>
                    <a:pt x="14" y="28"/>
                  </a:lnTo>
                  <a:lnTo>
                    <a:pt x="14" y="21"/>
                  </a:lnTo>
                  <a:lnTo>
                    <a:pt x="15" y="27"/>
                  </a:lnTo>
                  <a:lnTo>
                    <a:pt x="15" y="27"/>
                  </a:lnTo>
                  <a:lnTo>
                    <a:pt x="16" y="30"/>
                  </a:lnTo>
                  <a:lnTo>
                    <a:pt x="17" y="22"/>
                  </a:lnTo>
                  <a:lnTo>
                    <a:pt x="17" y="21"/>
                  </a:lnTo>
                  <a:lnTo>
                    <a:pt x="17" y="19"/>
                  </a:lnTo>
                  <a:lnTo>
                    <a:pt x="18" y="27"/>
                  </a:lnTo>
                  <a:lnTo>
                    <a:pt x="19" y="23"/>
                  </a:lnTo>
                  <a:lnTo>
                    <a:pt x="19" y="23"/>
                  </a:lnTo>
                  <a:lnTo>
                    <a:pt x="19" y="22"/>
                  </a:lnTo>
                  <a:lnTo>
                    <a:pt x="21" y="28"/>
                  </a:lnTo>
                  <a:lnTo>
                    <a:pt x="21" y="27"/>
                  </a:lnTo>
                  <a:lnTo>
                    <a:pt x="21" y="27"/>
                  </a:lnTo>
                  <a:lnTo>
                    <a:pt x="22" y="25"/>
                  </a:lnTo>
                  <a:lnTo>
                    <a:pt x="23" y="34"/>
                  </a:lnTo>
                  <a:lnTo>
                    <a:pt x="23" y="34"/>
                  </a:lnTo>
                  <a:lnTo>
                    <a:pt x="23" y="33"/>
                  </a:lnTo>
                  <a:lnTo>
                    <a:pt x="24" y="30"/>
                  </a:lnTo>
                  <a:lnTo>
                    <a:pt x="25" y="35"/>
                  </a:lnTo>
                  <a:lnTo>
                    <a:pt x="25" y="35"/>
                  </a:lnTo>
                  <a:lnTo>
                    <a:pt x="25" y="35"/>
                  </a:lnTo>
                  <a:lnTo>
                    <a:pt x="27" y="26"/>
                  </a:lnTo>
                  <a:lnTo>
                    <a:pt x="27" y="25"/>
                  </a:lnTo>
                  <a:lnTo>
                    <a:pt x="28" y="27"/>
                  </a:lnTo>
                  <a:lnTo>
                    <a:pt x="30" y="14"/>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6" name="Freeform 95"/>
            <p:cNvSpPr>
              <a:spLocks/>
            </p:cNvSpPr>
            <p:nvPr/>
          </p:nvSpPr>
          <p:spPr bwMode="auto">
            <a:xfrm>
              <a:off x="1065213" y="3911600"/>
              <a:ext cx="39688" cy="65088"/>
            </a:xfrm>
            <a:custGeom>
              <a:avLst/>
              <a:gdLst>
                <a:gd name="T0" fmla="*/ 0 w 25"/>
                <a:gd name="T1" fmla="*/ 12 h 41"/>
                <a:gd name="T2" fmla="*/ 0 w 25"/>
                <a:gd name="T3" fmla="*/ 12 h 41"/>
                <a:gd name="T4" fmla="*/ 0 w 25"/>
                <a:gd name="T5" fmla="*/ 12 h 41"/>
                <a:gd name="T6" fmla="*/ 0 w 25"/>
                <a:gd name="T7" fmla="*/ 13 h 41"/>
                <a:gd name="T8" fmla="*/ 1 w 25"/>
                <a:gd name="T9" fmla="*/ 8 h 41"/>
                <a:gd name="T10" fmla="*/ 2 w 25"/>
                <a:gd name="T11" fmla="*/ 12 h 41"/>
                <a:gd name="T12" fmla="*/ 2 w 25"/>
                <a:gd name="T13" fmla="*/ 12 h 41"/>
                <a:gd name="T14" fmla="*/ 2 w 25"/>
                <a:gd name="T15" fmla="*/ 14 h 41"/>
                <a:gd name="T16" fmla="*/ 3 w 25"/>
                <a:gd name="T17" fmla="*/ 6 h 41"/>
                <a:gd name="T18" fmla="*/ 3 w 25"/>
                <a:gd name="T19" fmla="*/ 6 h 41"/>
                <a:gd name="T20" fmla="*/ 3 w 25"/>
                <a:gd name="T21" fmla="*/ 5 h 41"/>
                <a:gd name="T22" fmla="*/ 4 w 25"/>
                <a:gd name="T23" fmla="*/ 5 h 41"/>
                <a:gd name="T24" fmla="*/ 5 w 25"/>
                <a:gd name="T25" fmla="*/ 11 h 41"/>
                <a:gd name="T26" fmla="*/ 6 w 25"/>
                <a:gd name="T27" fmla="*/ 5 h 41"/>
                <a:gd name="T28" fmla="*/ 6 w 25"/>
                <a:gd name="T29" fmla="*/ 5 h 41"/>
                <a:gd name="T30" fmla="*/ 6 w 25"/>
                <a:gd name="T31" fmla="*/ 6 h 41"/>
                <a:gd name="T32" fmla="*/ 7 w 25"/>
                <a:gd name="T33" fmla="*/ 1 h 41"/>
                <a:gd name="T34" fmla="*/ 8 w 25"/>
                <a:gd name="T35" fmla="*/ 2 h 41"/>
                <a:gd name="T36" fmla="*/ 8 w 25"/>
                <a:gd name="T37" fmla="*/ 2 h 41"/>
                <a:gd name="T38" fmla="*/ 9 w 25"/>
                <a:gd name="T39" fmla="*/ 7 h 41"/>
                <a:gd name="T40" fmla="*/ 9 w 25"/>
                <a:gd name="T41" fmla="*/ 0 h 41"/>
                <a:gd name="T42" fmla="*/ 10 w 25"/>
                <a:gd name="T43" fmla="*/ 4 h 41"/>
                <a:gd name="T44" fmla="*/ 10 w 25"/>
                <a:gd name="T45" fmla="*/ 4 h 41"/>
                <a:gd name="T46" fmla="*/ 11 w 25"/>
                <a:gd name="T47" fmla="*/ 3 h 41"/>
                <a:gd name="T48" fmla="*/ 12 w 25"/>
                <a:gd name="T49" fmla="*/ 12 h 41"/>
                <a:gd name="T50" fmla="*/ 12 w 25"/>
                <a:gd name="T51" fmla="*/ 11 h 41"/>
                <a:gd name="T52" fmla="*/ 12 w 25"/>
                <a:gd name="T53" fmla="*/ 11 h 41"/>
                <a:gd name="T54" fmla="*/ 12 w 25"/>
                <a:gd name="T55" fmla="*/ 16 h 41"/>
                <a:gd name="T56" fmla="*/ 14 w 25"/>
                <a:gd name="T57" fmla="*/ 7 h 41"/>
                <a:gd name="T58" fmla="*/ 14 w 25"/>
                <a:gd name="T59" fmla="*/ 9 h 41"/>
                <a:gd name="T60" fmla="*/ 14 w 25"/>
                <a:gd name="T61" fmla="*/ 9 h 41"/>
                <a:gd name="T62" fmla="*/ 15 w 25"/>
                <a:gd name="T63" fmla="*/ 8 h 41"/>
                <a:gd name="T64" fmla="*/ 16 w 25"/>
                <a:gd name="T65" fmla="*/ 22 h 41"/>
                <a:gd name="T66" fmla="*/ 16 w 25"/>
                <a:gd name="T67" fmla="*/ 22 h 41"/>
                <a:gd name="T68" fmla="*/ 16 w 25"/>
                <a:gd name="T69" fmla="*/ 23 h 41"/>
                <a:gd name="T70" fmla="*/ 18 w 25"/>
                <a:gd name="T71" fmla="*/ 35 h 41"/>
                <a:gd name="T72" fmla="*/ 18 w 25"/>
                <a:gd name="T73" fmla="*/ 34 h 41"/>
                <a:gd name="T74" fmla="*/ 18 w 25"/>
                <a:gd name="T75" fmla="*/ 34 h 41"/>
                <a:gd name="T76" fmla="*/ 19 w 25"/>
                <a:gd name="T77" fmla="*/ 31 h 41"/>
                <a:gd name="T78" fmla="*/ 20 w 25"/>
                <a:gd name="T79" fmla="*/ 37 h 41"/>
                <a:gd name="T80" fmla="*/ 20 w 25"/>
                <a:gd name="T81" fmla="*/ 35 h 41"/>
                <a:gd name="T82" fmla="*/ 20 w 25"/>
                <a:gd name="T83" fmla="*/ 35 h 41"/>
                <a:gd name="T84" fmla="*/ 21 w 25"/>
                <a:gd name="T85" fmla="*/ 41 h 41"/>
                <a:gd name="T86" fmla="*/ 22 w 25"/>
                <a:gd name="T87" fmla="*/ 35 h 41"/>
                <a:gd name="T88" fmla="*/ 22 w 25"/>
                <a:gd name="T89" fmla="*/ 35 h 41"/>
                <a:gd name="T90" fmla="*/ 22 w 25"/>
                <a:gd name="T91" fmla="*/ 36 h 41"/>
                <a:gd name="T92" fmla="*/ 23 w 25"/>
                <a:gd name="T93" fmla="*/ 37 h 41"/>
                <a:gd name="T94" fmla="*/ 23 w 25"/>
                <a:gd name="T95" fmla="*/ 32 h 41"/>
                <a:gd name="T96" fmla="*/ 25 w 25"/>
                <a:gd name="T97" fmla="*/ 33 h 41"/>
                <a:gd name="T98" fmla="*/ 25 w 25"/>
                <a:gd name="T99" fmla="*/ 3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 h="41">
                  <a:moveTo>
                    <a:pt x="0" y="12"/>
                  </a:moveTo>
                  <a:lnTo>
                    <a:pt x="0" y="12"/>
                  </a:lnTo>
                  <a:lnTo>
                    <a:pt x="0" y="12"/>
                  </a:lnTo>
                  <a:lnTo>
                    <a:pt x="0" y="13"/>
                  </a:lnTo>
                  <a:lnTo>
                    <a:pt x="1" y="8"/>
                  </a:lnTo>
                  <a:lnTo>
                    <a:pt x="2" y="12"/>
                  </a:lnTo>
                  <a:lnTo>
                    <a:pt x="2" y="12"/>
                  </a:lnTo>
                  <a:lnTo>
                    <a:pt x="2" y="14"/>
                  </a:lnTo>
                  <a:lnTo>
                    <a:pt x="3" y="6"/>
                  </a:lnTo>
                  <a:lnTo>
                    <a:pt x="3" y="6"/>
                  </a:lnTo>
                  <a:lnTo>
                    <a:pt x="3" y="5"/>
                  </a:lnTo>
                  <a:lnTo>
                    <a:pt x="4" y="5"/>
                  </a:lnTo>
                  <a:lnTo>
                    <a:pt x="5" y="11"/>
                  </a:lnTo>
                  <a:lnTo>
                    <a:pt x="6" y="5"/>
                  </a:lnTo>
                  <a:lnTo>
                    <a:pt x="6" y="5"/>
                  </a:lnTo>
                  <a:lnTo>
                    <a:pt x="6" y="6"/>
                  </a:lnTo>
                  <a:lnTo>
                    <a:pt x="7" y="1"/>
                  </a:lnTo>
                  <a:lnTo>
                    <a:pt x="8" y="2"/>
                  </a:lnTo>
                  <a:lnTo>
                    <a:pt x="8" y="2"/>
                  </a:lnTo>
                  <a:lnTo>
                    <a:pt x="9" y="7"/>
                  </a:lnTo>
                  <a:lnTo>
                    <a:pt x="9" y="0"/>
                  </a:lnTo>
                  <a:lnTo>
                    <a:pt x="10" y="4"/>
                  </a:lnTo>
                  <a:lnTo>
                    <a:pt x="10" y="4"/>
                  </a:lnTo>
                  <a:lnTo>
                    <a:pt x="11" y="3"/>
                  </a:lnTo>
                  <a:lnTo>
                    <a:pt x="12" y="12"/>
                  </a:lnTo>
                  <a:lnTo>
                    <a:pt x="12" y="11"/>
                  </a:lnTo>
                  <a:lnTo>
                    <a:pt x="12" y="11"/>
                  </a:lnTo>
                  <a:lnTo>
                    <a:pt x="12" y="16"/>
                  </a:lnTo>
                  <a:lnTo>
                    <a:pt x="14" y="7"/>
                  </a:lnTo>
                  <a:lnTo>
                    <a:pt x="14" y="9"/>
                  </a:lnTo>
                  <a:lnTo>
                    <a:pt x="14" y="9"/>
                  </a:lnTo>
                  <a:lnTo>
                    <a:pt x="15" y="8"/>
                  </a:lnTo>
                  <a:lnTo>
                    <a:pt x="16" y="22"/>
                  </a:lnTo>
                  <a:lnTo>
                    <a:pt x="16" y="22"/>
                  </a:lnTo>
                  <a:lnTo>
                    <a:pt x="16" y="23"/>
                  </a:lnTo>
                  <a:lnTo>
                    <a:pt x="18" y="35"/>
                  </a:lnTo>
                  <a:lnTo>
                    <a:pt x="18" y="34"/>
                  </a:lnTo>
                  <a:lnTo>
                    <a:pt x="18" y="34"/>
                  </a:lnTo>
                  <a:lnTo>
                    <a:pt x="19" y="31"/>
                  </a:lnTo>
                  <a:lnTo>
                    <a:pt x="20" y="37"/>
                  </a:lnTo>
                  <a:lnTo>
                    <a:pt x="20" y="35"/>
                  </a:lnTo>
                  <a:lnTo>
                    <a:pt x="20" y="35"/>
                  </a:lnTo>
                  <a:lnTo>
                    <a:pt x="21" y="41"/>
                  </a:lnTo>
                  <a:lnTo>
                    <a:pt x="22" y="35"/>
                  </a:lnTo>
                  <a:lnTo>
                    <a:pt x="22" y="35"/>
                  </a:lnTo>
                  <a:lnTo>
                    <a:pt x="22" y="36"/>
                  </a:lnTo>
                  <a:lnTo>
                    <a:pt x="23" y="37"/>
                  </a:lnTo>
                  <a:lnTo>
                    <a:pt x="23" y="32"/>
                  </a:lnTo>
                  <a:lnTo>
                    <a:pt x="25" y="33"/>
                  </a:lnTo>
                  <a:lnTo>
                    <a:pt x="25" y="33"/>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7" name="Freeform 96"/>
            <p:cNvSpPr>
              <a:spLocks/>
            </p:cNvSpPr>
            <p:nvPr/>
          </p:nvSpPr>
          <p:spPr bwMode="auto">
            <a:xfrm>
              <a:off x="1104900" y="3913188"/>
              <a:ext cx="41275" cy="53975"/>
            </a:xfrm>
            <a:custGeom>
              <a:avLst/>
              <a:gdLst>
                <a:gd name="T0" fmla="*/ 0 w 26"/>
                <a:gd name="T1" fmla="*/ 32 h 34"/>
                <a:gd name="T2" fmla="*/ 0 w 26"/>
                <a:gd name="T3" fmla="*/ 30 h 34"/>
                <a:gd name="T4" fmla="*/ 1 w 26"/>
                <a:gd name="T5" fmla="*/ 34 h 34"/>
                <a:gd name="T6" fmla="*/ 1 w 26"/>
                <a:gd name="T7" fmla="*/ 31 h 34"/>
                <a:gd name="T8" fmla="*/ 1 w 26"/>
                <a:gd name="T9" fmla="*/ 31 h 34"/>
                <a:gd name="T10" fmla="*/ 2 w 26"/>
                <a:gd name="T11" fmla="*/ 34 h 34"/>
                <a:gd name="T12" fmla="*/ 3 w 26"/>
                <a:gd name="T13" fmla="*/ 25 h 34"/>
                <a:gd name="T14" fmla="*/ 3 w 26"/>
                <a:gd name="T15" fmla="*/ 26 h 34"/>
                <a:gd name="T16" fmla="*/ 3 w 26"/>
                <a:gd name="T17" fmla="*/ 26 h 34"/>
                <a:gd name="T18" fmla="*/ 4 w 26"/>
                <a:gd name="T19" fmla="*/ 24 h 34"/>
                <a:gd name="T20" fmla="*/ 5 w 26"/>
                <a:gd name="T21" fmla="*/ 27 h 34"/>
                <a:gd name="T22" fmla="*/ 6 w 26"/>
                <a:gd name="T23" fmla="*/ 25 h 34"/>
                <a:gd name="T24" fmla="*/ 6 w 26"/>
                <a:gd name="T25" fmla="*/ 26 h 34"/>
                <a:gd name="T26" fmla="*/ 6 w 26"/>
                <a:gd name="T27" fmla="*/ 22 h 34"/>
                <a:gd name="T28" fmla="*/ 7 w 26"/>
                <a:gd name="T29" fmla="*/ 29 h 34"/>
                <a:gd name="T30" fmla="*/ 8 w 26"/>
                <a:gd name="T31" fmla="*/ 27 h 34"/>
                <a:gd name="T32" fmla="*/ 8 w 26"/>
                <a:gd name="T33" fmla="*/ 27 h 34"/>
                <a:gd name="T34" fmla="*/ 8 w 26"/>
                <a:gd name="T35" fmla="*/ 30 h 34"/>
                <a:gd name="T36" fmla="*/ 10 w 26"/>
                <a:gd name="T37" fmla="*/ 18 h 34"/>
                <a:gd name="T38" fmla="*/ 10 w 26"/>
                <a:gd name="T39" fmla="*/ 18 h 34"/>
                <a:gd name="T40" fmla="*/ 10 w 26"/>
                <a:gd name="T41" fmla="*/ 16 h 34"/>
                <a:gd name="T42" fmla="*/ 11 w 26"/>
                <a:gd name="T43" fmla="*/ 22 h 34"/>
                <a:gd name="T44" fmla="*/ 12 w 26"/>
                <a:gd name="T45" fmla="*/ 18 h 34"/>
                <a:gd name="T46" fmla="*/ 12 w 26"/>
                <a:gd name="T47" fmla="*/ 18 h 34"/>
                <a:gd name="T48" fmla="*/ 12 w 26"/>
                <a:gd name="T49" fmla="*/ 20 h 34"/>
                <a:gd name="T50" fmla="*/ 14 w 26"/>
                <a:gd name="T51" fmla="*/ 12 h 34"/>
                <a:gd name="T52" fmla="*/ 14 w 26"/>
                <a:gd name="T53" fmla="*/ 11 h 34"/>
                <a:gd name="T54" fmla="*/ 14 w 26"/>
                <a:gd name="T55" fmla="*/ 13 h 34"/>
                <a:gd name="T56" fmla="*/ 16 w 26"/>
                <a:gd name="T57" fmla="*/ 4 h 34"/>
                <a:gd name="T58" fmla="*/ 16 w 26"/>
                <a:gd name="T59" fmla="*/ 4 h 34"/>
                <a:gd name="T60" fmla="*/ 16 w 26"/>
                <a:gd name="T61" fmla="*/ 4 h 34"/>
                <a:gd name="T62" fmla="*/ 16 w 26"/>
                <a:gd name="T63" fmla="*/ 2 h 34"/>
                <a:gd name="T64" fmla="*/ 17 w 26"/>
                <a:gd name="T65" fmla="*/ 13 h 34"/>
                <a:gd name="T66" fmla="*/ 18 w 26"/>
                <a:gd name="T67" fmla="*/ 11 h 34"/>
                <a:gd name="T68" fmla="*/ 18 w 26"/>
                <a:gd name="T69" fmla="*/ 11 h 34"/>
                <a:gd name="T70" fmla="*/ 18 w 26"/>
                <a:gd name="T71" fmla="*/ 11 h 34"/>
                <a:gd name="T72" fmla="*/ 20 w 26"/>
                <a:gd name="T73" fmla="*/ 6 h 34"/>
                <a:gd name="T74" fmla="*/ 20 w 26"/>
                <a:gd name="T75" fmla="*/ 8 h 34"/>
                <a:gd name="T76" fmla="*/ 20 w 26"/>
                <a:gd name="T77" fmla="*/ 9 h 34"/>
                <a:gd name="T78" fmla="*/ 21 w 26"/>
                <a:gd name="T79" fmla="*/ 10 h 34"/>
                <a:gd name="T80" fmla="*/ 22 w 26"/>
                <a:gd name="T81" fmla="*/ 2 h 34"/>
                <a:gd name="T82" fmla="*/ 22 w 26"/>
                <a:gd name="T83" fmla="*/ 6 h 34"/>
                <a:gd name="T84" fmla="*/ 22 w 26"/>
                <a:gd name="T85" fmla="*/ 6 h 34"/>
                <a:gd name="T86" fmla="*/ 23 w 26"/>
                <a:gd name="T87" fmla="*/ 7 h 34"/>
                <a:gd name="T88" fmla="*/ 23 w 26"/>
                <a:gd name="T89" fmla="*/ 1 h 34"/>
                <a:gd name="T90" fmla="*/ 24 w 26"/>
                <a:gd name="T91" fmla="*/ 5 h 34"/>
                <a:gd name="T92" fmla="*/ 24 w 26"/>
                <a:gd name="T93" fmla="*/ 6 h 34"/>
                <a:gd name="T94" fmla="*/ 25 w 26"/>
                <a:gd name="T95" fmla="*/ 7 h 34"/>
                <a:gd name="T96" fmla="*/ 26 w 26"/>
                <a:gd name="T97" fmla="*/ 0 h 34"/>
                <a:gd name="T98" fmla="*/ 26 w 26"/>
                <a:gd name="T9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34">
                  <a:moveTo>
                    <a:pt x="0" y="32"/>
                  </a:moveTo>
                  <a:lnTo>
                    <a:pt x="0" y="30"/>
                  </a:lnTo>
                  <a:lnTo>
                    <a:pt x="1" y="34"/>
                  </a:lnTo>
                  <a:lnTo>
                    <a:pt x="1" y="31"/>
                  </a:lnTo>
                  <a:lnTo>
                    <a:pt x="1" y="31"/>
                  </a:lnTo>
                  <a:lnTo>
                    <a:pt x="2" y="34"/>
                  </a:lnTo>
                  <a:lnTo>
                    <a:pt x="3" y="25"/>
                  </a:lnTo>
                  <a:lnTo>
                    <a:pt x="3" y="26"/>
                  </a:lnTo>
                  <a:lnTo>
                    <a:pt x="3" y="26"/>
                  </a:lnTo>
                  <a:lnTo>
                    <a:pt x="4" y="24"/>
                  </a:lnTo>
                  <a:lnTo>
                    <a:pt x="5" y="27"/>
                  </a:lnTo>
                  <a:lnTo>
                    <a:pt x="6" y="25"/>
                  </a:lnTo>
                  <a:lnTo>
                    <a:pt x="6" y="26"/>
                  </a:lnTo>
                  <a:lnTo>
                    <a:pt x="6" y="22"/>
                  </a:lnTo>
                  <a:lnTo>
                    <a:pt x="7" y="29"/>
                  </a:lnTo>
                  <a:lnTo>
                    <a:pt x="8" y="27"/>
                  </a:lnTo>
                  <a:lnTo>
                    <a:pt x="8" y="27"/>
                  </a:lnTo>
                  <a:lnTo>
                    <a:pt x="8" y="30"/>
                  </a:lnTo>
                  <a:lnTo>
                    <a:pt x="10" y="18"/>
                  </a:lnTo>
                  <a:lnTo>
                    <a:pt x="10" y="18"/>
                  </a:lnTo>
                  <a:lnTo>
                    <a:pt x="10" y="16"/>
                  </a:lnTo>
                  <a:lnTo>
                    <a:pt x="11" y="22"/>
                  </a:lnTo>
                  <a:lnTo>
                    <a:pt x="12" y="18"/>
                  </a:lnTo>
                  <a:lnTo>
                    <a:pt x="12" y="18"/>
                  </a:lnTo>
                  <a:lnTo>
                    <a:pt x="12" y="20"/>
                  </a:lnTo>
                  <a:lnTo>
                    <a:pt x="14" y="12"/>
                  </a:lnTo>
                  <a:lnTo>
                    <a:pt x="14" y="11"/>
                  </a:lnTo>
                  <a:lnTo>
                    <a:pt x="14" y="13"/>
                  </a:lnTo>
                  <a:lnTo>
                    <a:pt x="16" y="4"/>
                  </a:lnTo>
                  <a:lnTo>
                    <a:pt x="16" y="4"/>
                  </a:lnTo>
                  <a:lnTo>
                    <a:pt x="16" y="4"/>
                  </a:lnTo>
                  <a:lnTo>
                    <a:pt x="16" y="2"/>
                  </a:lnTo>
                  <a:lnTo>
                    <a:pt x="17" y="13"/>
                  </a:lnTo>
                  <a:lnTo>
                    <a:pt x="18" y="11"/>
                  </a:lnTo>
                  <a:lnTo>
                    <a:pt x="18" y="11"/>
                  </a:lnTo>
                  <a:lnTo>
                    <a:pt x="18" y="11"/>
                  </a:lnTo>
                  <a:lnTo>
                    <a:pt x="20" y="6"/>
                  </a:lnTo>
                  <a:lnTo>
                    <a:pt x="20" y="8"/>
                  </a:lnTo>
                  <a:lnTo>
                    <a:pt x="20" y="9"/>
                  </a:lnTo>
                  <a:lnTo>
                    <a:pt x="21" y="10"/>
                  </a:lnTo>
                  <a:lnTo>
                    <a:pt x="22" y="2"/>
                  </a:lnTo>
                  <a:lnTo>
                    <a:pt x="22" y="6"/>
                  </a:lnTo>
                  <a:lnTo>
                    <a:pt x="22" y="6"/>
                  </a:lnTo>
                  <a:lnTo>
                    <a:pt x="23" y="7"/>
                  </a:lnTo>
                  <a:lnTo>
                    <a:pt x="23" y="1"/>
                  </a:lnTo>
                  <a:lnTo>
                    <a:pt x="24" y="5"/>
                  </a:lnTo>
                  <a:lnTo>
                    <a:pt x="24" y="6"/>
                  </a:lnTo>
                  <a:lnTo>
                    <a:pt x="25" y="7"/>
                  </a:lnTo>
                  <a:lnTo>
                    <a:pt x="26" y="0"/>
                  </a:lnTo>
                  <a:lnTo>
                    <a:pt x="26" y="2"/>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8" name="Freeform 97"/>
            <p:cNvSpPr>
              <a:spLocks/>
            </p:cNvSpPr>
            <p:nvPr/>
          </p:nvSpPr>
          <p:spPr bwMode="auto">
            <a:xfrm>
              <a:off x="1146175" y="3787775"/>
              <a:ext cx="42863" cy="134938"/>
            </a:xfrm>
            <a:custGeom>
              <a:avLst/>
              <a:gdLst>
                <a:gd name="T0" fmla="*/ 0 w 27"/>
                <a:gd name="T1" fmla="*/ 81 h 85"/>
                <a:gd name="T2" fmla="*/ 0 w 27"/>
                <a:gd name="T3" fmla="*/ 81 h 85"/>
                <a:gd name="T4" fmla="*/ 1 w 27"/>
                <a:gd name="T5" fmla="*/ 78 h 85"/>
                <a:gd name="T6" fmla="*/ 2 w 27"/>
                <a:gd name="T7" fmla="*/ 85 h 85"/>
                <a:gd name="T8" fmla="*/ 2 w 27"/>
                <a:gd name="T9" fmla="*/ 81 h 85"/>
                <a:gd name="T10" fmla="*/ 2 w 27"/>
                <a:gd name="T11" fmla="*/ 81 h 85"/>
                <a:gd name="T12" fmla="*/ 3 w 27"/>
                <a:gd name="T13" fmla="*/ 83 h 85"/>
                <a:gd name="T14" fmla="*/ 4 w 27"/>
                <a:gd name="T15" fmla="*/ 76 h 85"/>
                <a:gd name="T16" fmla="*/ 5 w 27"/>
                <a:gd name="T17" fmla="*/ 77 h 85"/>
                <a:gd name="T18" fmla="*/ 5 w 27"/>
                <a:gd name="T19" fmla="*/ 76 h 85"/>
                <a:gd name="T20" fmla="*/ 5 w 27"/>
                <a:gd name="T21" fmla="*/ 78 h 85"/>
                <a:gd name="T22" fmla="*/ 5 w 27"/>
                <a:gd name="T23" fmla="*/ 73 h 85"/>
                <a:gd name="T24" fmla="*/ 7 w 27"/>
                <a:gd name="T25" fmla="*/ 74 h 85"/>
                <a:gd name="T26" fmla="*/ 7 w 27"/>
                <a:gd name="T27" fmla="*/ 74 h 85"/>
                <a:gd name="T28" fmla="*/ 8 w 27"/>
                <a:gd name="T29" fmla="*/ 63 h 85"/>
                <a:gd name="T30" fmla="*/ 9 w 27"/>
                <a:gd name="T31" fmla="*/ 63 h 85"/>
                <a:gd name="T32" fmla="*/ 9 w 27"/>
                <a:gd name="T33" fmla="*/ 63 h 85"/>
                <a:gd name="T34" fmla="*/ 11 w 27"/>
                <a:gd name="T35" fmla="*/ 47 h 85"/>
                <a:gd name="T36" fmla="*/ 11 w 27"/>
                <a:gd name="T37" fmla="*/ 48 h 85"/>
                <a:gd name="T38" fmla="*/ 11 w 27"/>
                <a:gd name="T39" fmla="*/ 48 h 85"/>
                <a:gd name="T40" fmla="*/ 11 w 27"/>
                <a:gd name="T41" fmla="*/ 51 h 85"/>
                <a:gd name="T42" fmla="*/ 12 w 27"/>
                <a:gd name="T43" fmla="*/ 43 h 85"/>
                <a:gd name="T44" fmla="*/ 13 w 27"/>
                <a:gd name="T45" fmla="*/ 45 h 85"/>
                <a:gd name="T46" fmla="*/ 13 w 27"/>
                <a:gd name="T47" fmla="*/ 46 h 85"/>
                <a:gd name="T48" fmla="*/ 13 w 27"/>
                <a:gd name="T49" fmla="*/ 47 h 85"/>
                <a:gd name="T50" fmla="*/ 14 w 27"/>
                <a:gd name="T51" fmla="*/ 42 h 85"/>
                <a:gd name="T52" fmla="*/ 15 w 27"/>
                <a:gd name="T53" fmla="*/ 44 h 85"/>
                <a:gd name="T54" fmla="*/ 15 w 27"/>
                <a:gd name="T55" fmla="*/ 43 h 85"/>
                <a:gd name="T56" fmla="*/ 16 w 27"/>
                <a:gd name="T57" fmla="*/ 46 h 85"/>
                <a:gd name="T58" fmla="*/ 17 w 27"/>
                <a:gd name="T59" fmla="*/ 39 h 85"/>
                <a:gd name="T60" fmla="*/ 17 w 27"/>
                <a:gd name="T61" fmla="*/ 40 h 85"/>
                <a:gd name="T62" fmla="*/ 17 w 27"/>
                <a:gd name="T63" fmla="*/ 40 h 85"/>
                <a:gd name="T64" fmla="*/ 18 w 27"/>
                <a:gd name="T65" fmla="*/ 38 h 85"/>
                <a:gd name="T66" fmla="*/ 19 w 27"/>
                <a:gd name="T67" fmla="*/ 44 h 85"/>
                <a:gd name="T68" fmla="*/ 19 w 27"/>
                <a:gd name="T69" fmla="*/ 42 h 85"/>
                <a:gd name="T70" fmla="*/ 19 w 27"/>
                <a:gd name="T71" fmla="*/ 43 h 85"/>
                <a:gd name="T72" fmla="*/ 19 w 27"/>
                <a:gd name="T73" fmla="*/ 44 h 85"/>
                <a:gd name="T74" fmla="*/ 21 w 27"/>
                <a:gd name="T75" fmla="*/ 37 h 85"/>
                <a:gd name="T76" fmla="*/ 21 w 27"/>
                <a:gd name="T77" fmla="*/ 38 h 85"/>
                <a:gd name="T78" fmla="*/ 21 w 27"/>
                <a:gd name="T79" fmla="*/ 38 h 85"/>
                <a:gd name="T80" fmla="*/ 21 w 27"/>
                <a:gd name="T81" fmla="*/ 39 h 85"/>
                <a:gd name="T82" fmla="*/ 23 w 27"/>
                <a:gd name="T83" fmla="*/ 22 h 85"/>
                <a:gd name="T84" fmla="*/ 23 w 27"/>
                <a:gd name="T85" fmla="*/ 22 h 85"/>
                <a:gd name="T86" fmla="*/ 23 w 27"/>
                <a:gd name="T87" fmla="*/ 23 h 85"/>
                <a:gd name="T88" fmla="*/ 25 w 27"/>
                <a:gd name="T89" fmla="*/ 9 h 85"/>
                <a:gd name="T90" fmla="*/ 25 w 27"/>
                <a:gd name="T91" fmla="*/ 9 h 85"/>
                <a:gd name="T92" fmla="*/ 25 w 27"/>
                <a:gd name="T93" fmla="*/ 11 h 85"/>
                <a:gd name="T94" fmla="*/ 27 w 27"/>
                <a:gd name="T95" fmla="*/ 0 h 85"/>
                <a:gd name="T96" fmla="*/ 27 w 27"/>
                <a:gd name="T97" fmla="*/ 3 h 85"/>
                <a:gd name="T98" fmla="*/ 27 w 27"/>
                <a:gd name="T99" fmla="*/ 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85">
                  <a:moveTo>
                    <a:pt x="0" y="81"/>
                  </a:moveTo>
                  <a:lnTo>
                    <a:pt x="0" y="81"/>
                  </a:lnTo>
                  <a:lnTo>
                    <a:pt x="1" y="78"/>
                  </a:lnTo>
                  <a:lnTo>
                    <a:pt x="2" y="85"/>
                  </a:lnTo>
                  <a:lnTo>
                    <a:pt x="2" y="81"/>
                  </a:lnTo>
                  <a:lnTo>
                    <a:pt x="2" y="81"/>
                  </a:lnTo>
                  <a:lnTo>
                    <a:pt x="3" y="83"/>
                  </a:lnTo>
                  <a:lnTo>
                    <a:pt x="4" y="76"/>
                  </a:lnTo>
                  <a:lnTo>
                    <a:pt x="5" y="77"/>
                  </a:lnTo>
                  <a:lnTo>
                    <a:pt x="5" y="76"/>
                  </a:lnTo>
                  <a:lnTo>
                    <a:pt x="5" y="78"/>
                  </a:lnTo>
                  <a:lnTo>
                    <a:pt x="5" y="73"/>
                  </a:lnTo>
                  <a:lnTo>
                    <a:pt x="7" y="74"/>
                  </a:lnTo>
                  <a:lnTo>
                    <a:pt x="7" y="74"/>
                  </a:lnTo>
                  <a:lnTo>
                    <a:pt x="8" y="63"/>
                  </a:lnTo>
                  <a:lnTo>
                    <a:pt x="9" y="63"/>
                  </a:lnTo>
                  <a:lnTo>
                    <a:pt x="9" y="63"/>
                  </a:lnTo>
                  <a:lnTo>
                    <a:pt x="11" y="47"/>
                  </a:lnTo>
                  <a:lnTo>
                    <a:pt x="11" y="48"/>
                  </a:lnTo>
                  <a:lnTo>
                    <a:pt x="11" y="48"/>
                  </a:lnTo>
                  <a:lnTo>
                    <a:pt x="11" y="51"/>
                  </a:lnTo>
                  <a:lnTo>
                    <a:pt x="12" y="43"/>
                  </a:lnTo>
                  <a:lnTo>
                    <a:pt x="13" y="45"/>
                  </a:lnTo>
                  <a:lnTo>
                    <a:pt x="13" y="46"/>
                  </a:lnTo>
                  <a:lnTo>
                    <a:pt x="13" y="47"/>
                  </a:lnTo>
                  <a:lnTo>
                    <a:pt x="14" y="42"/>
                  </a:lnTo>
                  <a:lnTo>
                    <a:pt x="15" y="44"/>
                  </a:lnTo>
                  <a:lnTo>
                    <a:pt x="15" y="43"/>
                  </a:lnTo>
                  <a:lnTo>
                    <a:pt x="16" y="46"/>
                  </a:lnTo>
                  <a:lnTo>
                    <a:pt x="17" y="39"/>
                  </a:lnTo>
                  <a:lnTo>
                    <a:pt x="17" y="40"/>
                  </a:lnTo>
                  <a:lnTo>
                    <a:pt x="17" y="40"/>
                  </a:lnTo>
                  <a:lnTo>
                    <a:pt x="18" y="38"/>
                  </a:lnTo>
                  <a:lnTo>
                    <a:pt x="19" y="44"/>
                  </a:lnTo>
                  <a:lnTo>
                    <a:pt x="19" y="42"/>
                  </a:lnTo>
                  <a:lnTo>
                    <a:pt x="19" y="43"/>
                  </a:lnTo>
                  <a:lnTo>
                    <a:pt x="19" y="44"/>
                  </a:lnTo>
                  <a:lnTo>
                    <a:pt x="21" y="37"/>
                  </a:lnTo>
                  <a:lnTo>
                    <a:pt x="21" y="38"/>
                  </a:lnTo>
                  <a:lnTo>
                    <a:pt x="21" y="38"/>
                  </a:lnTo>
                  <a:lnTo>
                    <a:pt x="21" y="39"/>
                  </a:lnTo>
                  <a:lnTo>
                    <a:pt x="23" y="22"/>
                  </a:lnTo>
                  <a:lnTo>
                    <a:pt x="23" y="22"/>
                  </a:lnTo>
                  <a:lnTo>
                    <a:pt x="23" y="23"/>
                  </a:lnTo>
                  <a:lnTo>
                    <a:pt x="25" y="9"/>
                  </a:lnTo>
                  <a:lnTo>
                    <a:pt x="25" y="9"/>
                  </a:lnTo>
                  <a:lnTo>
                    <a:pt x="25" y="11"/>
                  </a:lnTo>
                  <a:lnTo>
                    <a:pt x="27" y="0"/>
                  </a:lnTo>
                  <a:lnTo>
                    <a:pt x="27" y="3"/>
                  </a:lnTo>
                  <a:lnTo>
                    <a:pt x="27" y="2"/>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9" name="Freeform 98"/>
            <p:cNvSpPr>
              <a:spLocks/>
            </p:cNvSpPr>
            <p:nvPr/>
          </p:nvSpPr>
          <p:spPr bwMode="auto">
            <a:xfrm>
              <a:off x="1189038" y="3740150"/>
              <a:ext cx="46038" cy="55563"/>
            </a:xfrm>
            <a:custGeom>
              <a:avLst/>
              <a:gdLst>
                <a:gd name="T0" fmla="*/ 0 w 29"/>
                <a:gd name="T1" fmla="*/ 32 h 35"/>
                <a:gd name="T2" fmla="*/ 2 w 29"/>
                <a:gd name="T3" fmla="*/ 25 h 35"/>
                <a:gd name="T4" fmla="*/ 3 w 29"/>
                <a:gd name="T5" fmla="*/ 27 h 35"/>
                <a:gd name="T6" fmla="*/ 3 w 29"/>
                <a:gd name="T7" fmla="*/ 26 h 35"/>
                <a:gd name="T8" fmla="*/ 3 w 29"/>
                <a:gd name="T9" fmla="*/ 26 h 35"/>
                <a:gd name="T10" fmla="*/ 5 w 29"/>
                <a:gd name="T11" fmla="*/ 34 h 35"/>
                <a:gd name="T12" fmla="*/ 5 w 29"/>
                <a:gd name="T13" fmla="*/ 34 h 35"/>
                <a:gd name="T14" fmla="*/ 5 w 29"/>
                <a:gd name="T15" fmla="*/ 34 h 35"/>
                <a:gd name="T16" fmla="*/ 5 w 29"/>
                <a:gd name="T17" fmla="*/ 35 h 35"/>
                <a:gd name="T18" fmla="*/ 7 w 29"/>
                <a:gd name="T19" fmla="*/ 27 h 35"/>
                <a:gd name="T20" fmla="*/ 7 w 29"/>
                <a:gd name="T21" fmla="*/ 27 h 35"/>
                <a:gd name="T22" fmla="*/ 7 w 29"/>
                <a:gd name="T23" fmla="*/ 28 h 35"/>
                <a:gd name="T24" fmla="*/ 7 w 29"/>
                <a:gd name="T25" fmla="*/ 31 h 35"/>
                <a:gd name="T26" fmla="*/ 9 w 29"/>
                <a:gd name="T27" fmla="*/ 20 h 35"/>
                <a:gd name="T28" fmla="*/ 9 w 29"/>
                <a:gd name="T29" fmla="*/ 20 h 35"/>
                <a:gd name="T30" fmla="*/ 9 w 29"/>
                <a:gd name="T31" fmla="*/ 21 h 35"/>
                <a:gd name="T32" fmla="*/ 9 w 29"/>
                <a:gd name="T33" fmla="*/ 22 h 35"/>
                <a:gd name="T34" fmla="*/ 10 w 29"/>
                <a:gd name="T35" fmla="*/ 13 h 35"/>
                <a:gd name="T36" fmla="*/ 11 w 29"/>
                <a:gd name="T37" fmla="*/ 14 h 35"/>
                <a:gd name="T38" fmla="*/ 11 w 29"/>
                <a:gd name="T39" fmla="*/ 14 h 35"/>
                <a:gd name="T40" fmla="*/ 13 w 29"/>
                <a:gd name="T41" fmla="*/ 8 h 35"/>
                <a:gd name="T42" fmla="*/ 13 w 29"/>
                <a:gd name="T43" fmla="*/ 8 h 35"/>
                <a:gd name="T44" fmla="*/ 13 w 29"/>
                <a:gd name="T45" fmla="*/ 8 h 35"/>
                <a:gd name="T46" fmla="*/ 15 w 29"/>
                <a:gd name="T47" fmla="*/ 2 h 35"/>
                <a:gd name="T48" fmla="*/ 15 w 29"/>
                <a:gd name="T49" fmla="*/ 4 h 35"/>
                <a:gd name="T50" fmla="*/ 15 w 29"/>
                <a:gd name="T51" fmla="*/ 4 h 35"/>
                <a:gd name="T52" fmla="*/ 15 w 29"/>
                <a:gd name="T53" fmla="*/ 6 h 35"/>
                <a:gd name="T54" fmla="*/ 16 w 29"/>
                <a:gd name="T55" fmla="*/ 0 h 35"/>
                <a:gd name="T56" fmla="*/ 17 w 29"/>
                <a:gd name="T57" fmla="*/ 6 h 35"/>
                <a:gd name="T58" fmla="*/ 17 w 29"/>
                <a:gd name="T59" fmla="*/ 6 h 35"/>
                <a:gd name="T60" fmla="*/ 18 w 29"/>
                <a:gd name="T61" fmla="*/ 4 h 35"/>
                <a:gd name="T62" fmla="*/ 19 w 29"/>
                <a:gd name="T63" fmla="*/ 9 h 35"/>
                <a:gd name="T64" fmla="*/ 19 w 29"/>
                <a:gd name="T65" fmla="*/ 9 h 35"/>
                <a:gd name="T66" fmla="*/ 19 w 29"/>
                <a:gd name="T67" fmla="*/ 8 h 35"/>
                <a:gd name="T68" fmla="*/ 20 w 29"/>
                <a:gd name="T69" fmla="*/ 17 h 35"/>
                <a:gd name="T70" fmla="*/ 21 w 29"/>
                <a:gd name="T71" fmla="*/ 9 h 35"/>
                <a:gd name="T72" fmla="*/ 21 w 29"/>
                <a:gd name="T73" fmla="*/ 9 h 35"/>
                <a:gd name="T74" fmla="*/ 22 w 29"/>
                <a:gd name="T75" fmla="*/ 7 h 35"/>
                <a:gd name="T76" fmla="*/ 23 w 29"/>
                <a:gd name="T77" fmla="*/ 17 h 35"/>
                <a:gd name="T78" fmla="*/ 23 w 29"/>
                <a:gd name="T79" fmla="*/ 17 h 35"/>
                <a:gd name="T80" fmla="*/ 23 w 29"/>
                <a:gd name="T81" fmla="*/ 17 h 35"/>
                <a:gd name="T82" fmla="*/ 23 w 29"/>
                <a:gd name="T83" fmla="*/ 18 h 35"/>
                <a:gd name="T84" fmla="*/ 24 w 29"/>
                <a:gd name="T85" fmla="*/ 12 h 35"/>
                <a:gd name="T86" fmla="*/ 25 w 29"/>
                <a:gd name="T87" fmla="*/ 14 h 35"/>
                <a:gd name="T88" fmla="*/ 25 w 29"/>
                <a:gd name="T89" fmla="*/ 15 h 35"/>
                <a:gd name="T90" fmla="*/ 26 w 29"/>
                <a:gd name="T91" fmla="*/ 17 h 35"/>
                <a:gd name="T92" fmla="*/ 27 w 29"/>
                <a:gd name="T93" fmla="*/ 10 h 35"/>
                <a:gd name="T94" fmla="*/ 28 w 29"/>
                <a:gd name="T95" fmla="*/ 15 h 35"/>
                <a:gd name="T96" fmla="*/ 28 w 29"/>
                <a:gd name="T97" fmla="*/ 15 h 35"/>
                <a:gd name="T98" fmla="*/ 29 w 29"/>
                <a:gd name="T99"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 h="35">
                  <a:moveTo>
                    <a:pt x="0" y="32"/>
                  </a:moveTo>
                  <a:lnTo>
                    <a:pt x="2" y="25"/>
                  </a:lnTo>
                  <a:lnTo>
                    <a:pt x="3" y="27"/>
                  </a:lnTo>
                  <a:lnTo>
                    <a:pt x="3" y="26"/>
                  </a:lnTo>
                  <a:lnTo>
                    <a:pt x="3" y="26"/>
                  </a:lnTo>
                  <a:lnTo>
                    <a:pt x="5" y="34"/>
                  </a:lnTo>
                  <a:lnTo>
                    <a:pt x="5" y="34"/>
                  </a:lnTo>
                  <a:lnTo>
                    <a:pt x="5" y="34"/>
                  </a:lnTo>
                  <a:lnTo>
                    <a:pt x="5" y="35"/>
                  </a:lnTo>
                  <a:lnTo>
                    <a:pt x="7" y="27"/>
                  </a:lnTo>
                  <a:lnTo>
                    <a:pt x="7" y="27"/>
                  </a:lnTo>
                  <a:lnTo>
                    <a:pt x="7" y="28"/>
                  </a:lnTo>
                  <a:lnTo>
                    <a:pt x="7" y="31"/>
                  </a:lnTo>
                  <a:lnTo>
                    <a:pt x="9" y="20"/>
                  </a:lnTo>
                  <a:lnTo>
                    <a:pt x="9" y="20"/>
                  </a:lnTo>
                  <a:lnTo>
                    <a:pt x="9" y="21"/>
                  </a:lnTo>
                  <a:lnTo>
                    <a:pt x="9" y="22"/>
                  </a:lnTo>
                  <a:lnTo>
                    <a:pt x="10" y="13"/>
                  </a:lnTo>
                  <a:lnTo>
                    <a:pt x="11" y="14"/>
                  </a:lnTo>
                  <a:lnTo>
                    <a:pt x="11" y="14"/>
                  </a:lnTo>
                  <a:lnTo>
                    <a:pt x="13" y="8"/>
                  </a:lnTo>
                  <a:lnTo>
                    <a:pt x="13" y="8"/>
                  </a:lnTo>
                  <a:lnTo>
                    <a:pt x="13" y="8"/>
                  </a:lnTo>
                  <a:lnTo>
                    <a:pt x="15" y="2"/>
                  </a:lnTo>
                  <a:lnTo>
                    <a:pt x="15" y="4"/>
                  </a:lnTo>
                  <a:lnTo>
                    <a:pt x="15" y="4"/>
                  </a:lnTo>
                  <a:lnTo>
                    <a:pt x="15" y="6"/>
                  </a:lnTo>
                  <a:lnTo>
                    <a:pt x="16" y="0"/>
                  </a:lnTo>
                  <a:lnTo>
                    <a:pt x="17" y="6"/>
                  </a:lnTo>
                  <a:lnTo>
                    <a:pt x="17" y="6"/>
                  </a:lnTo>
                  <a:lnTo>
                    <a:pt x="18" y="4"/>
                  </a:lnTo>
                  <a:lnTo>
                    <a:pt x="19" y="9"/>
                  </a:lnTo>
                  <a:lnTo>
                    <a:pt x="19" y="9"/>
                  </a:lnTo>
                  <a:lnTo>
                    <a:pt x="19" y="8"/>
                  </a:lnTo>
                  <a:lnTo>
                    <a:pt x="20" y="17"/>
                  </a:lnTo>
                  <a:lnTo>
                    <a:pt x="21" y="9"/>
                  </a:lnTo>
                  <a:lnTo>
                    <a:pt x="21" y="9"/>
                  </a:lnTo>
                  <a:lnTo>
                    <a:pt x="22" y="7"/>
                  </a:lnTo>
                  <a:lnTo>
                    <a:pt x="23" y="17"/>
                  </a:lnTo>
                  <a:lnTo>
                    <a:pt x="23" y="17"/>
                  </a:lnTo>
                  <a:lnTo>
                    <a:pt x="23" y="17"/>
                  </a:lnTo>
                  <a:lnTo>
                    <a:pt x="23" y="18"/>
                  </a:lnTo>
                  <a:lnTo>
                    <a:pt x="24" y="12"/>
                  </a:lnTo>
                  <a:lnTo>
                    <a:pt x="25" y="14"/>
                  </a:lnTo>
                  <a:lnTo>
                    <a:pt x="25" y="15"/>
                  </a:lnTo>
                  <a:lnTo>
                    <a:pt x="26" y="17"/>
                  </a:lnTo>
                  <a:lnTo>
                    <a:pt x="27" y="10"/>
                  </a:lnTo>
                  <a:lnTo>
                    <a:pt x="28" y="15"/>
                  </a:lnTo>
                  <a:lnTo>
                    <a:pt x="28" y="15"/>
                  </a:lnTo>
                  <a:lnTo>
                    <a:pt x="29" y="22"/>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0" name="Freeform 99"/>
            <p:cNvSpPr>
              <a:spLocks/>
            </p:cNvSpPr>
            <p:nvPr/>
          </p:nvSpPr>
          <p:spPr bwMode="auto">
            <a:xfrm>
              <a:off x="1235075" y="3730625"/>
              <a:ext cx="42863" cy="44450"/>
            </a:xfrm>
            <a:custGeom>
              <a:avLst/>
              <a:gdLst>
                <a:gd name="T0" fmla="*/ 0 w 27"/>
                <a:gd name="T1" fmla="*/ 28 h 28"/>
                <a:gd name="T2" fmla="*/ 1 w 27"/>
                <a:gd name="T3" fmla="*/ 21 h 28"/>
                <a:gd name="T4" fmla="*/ 1 w 27"/>
                <a:gd name="T5" fmla="*/ 21 h 28"/>
                <a:gd name="T6" fmla="*/ 1 w 27"/>
                <a:gd name="T7" fmla="*/ 21 h 28"/>
                <a:gd name="T8" fmla="*/ 2 w 27"/>
                <a:gd name="T9" fmla="*/ 16 h 28"/>
                <a:gd name="T10" fmla="*/ 2 w 27"/>
                <a:gd name="T11" fmla="*/ 16 h 28"/>
                <a:gd name="T12" fmla="*/ 2 w 27"/>
                <a:gd name="T13" fmla="*/ 16 h 28"/>
                <a:gd name="T14" fmla="*/ 4 w 27"/>
                <a:gd name="T15" fmla="*/ 12 h 28"/>
                <a:gd name="T16" fmla="*/ 4 w 27"/>
                <a:gd name="T17" fmla="*/ 19 h 28"/>
                <a:gd name="T18" fmla="*/ 5 w 27"/>
                <a:gd name="T19" fmla="*/ 17 h 28"/>
                <a:gd name="T20" fmla="*/ 5 w 27"/>
                <a:gd name="T21" fmla="*/ 17 h 28"/>
                <a:gd name="T22" fmla="*/ 5 w 27"/>
                <a:gd name="T23" fmla="*/ 17 h 28"/>
                <a:gd name="T24" fmla="*/ 6 w 27"/>
                <a:gd name="T25" fmla="*/ 12 h 28"/>
                <a:gd name="T26" fmla="*/ 7 w 27"/>
                <a:gd name="T27" fmla="*/ 14 h 28"/>
                <a:gd name="T28" fmla="*/ 7 w 27"/>
                <a:gd name="T29" fmla="*/ 15 h 28"/>
                <a:gd name="T30" fmla="*/ 7 w 27"/>
                <a:gd name="T31" fmla="*/ 14 h 28"/>
                <a:gd name="T32" fmla="*/ 9 w 27"/>
                <a:gd name="T33" fmla="*/ 22 h 28"/>
                <a:gd name="T34" fmla="*/ 9 w 27"/>
                <a:gd name="T35" fmla="*/ 21 h 28"/>
                <a:gd name="T36" fmla="*/ 9 w 27"/>
                <a:gd name="T37" fmla="*/ 21 h 28"/>
                <a:gd name="T38" fmla="*/ 10 w 27"/>
                <a:gd name="T39" fmla="*/ 15 h 28"/>
                <a:gd name="T40" fmla="*/ 11 w 27"/>
                <a:gd name="T41" fmla="*/ 15 h 28"/>
                <a:gd name="T42" fmla="*/ 11 w 27"/>
                <a:gd name="T43" fmla="*/ 15 h 28"/>
                <a:gd name="T44" fmla="*/ 12 w 27"/>
                <a:gd name="T45" fmla="*/ 19 h 28"/>
                <a:gd name="T46" fmla="*/ 13 w 27"/>
                <a:gd name="T47" fmla="*/ 10 h 28"/>
                <a:gd name="T48" fmla="*/ 13 w 27"/>
                <a:gd name="T49" fmla="*/ 11 h 28"/>
                <a:gd name="T50" fmla="*/ 13 w 27"/>
                <a:gd name="T51" fmla="*/ 10 h 28"/>
                <a:gd name="T52" fmla="*/ 14 w 27"/>
                <a:gd name="T53" fmla="*/ 14 h 28"/>
                <a:gd name="T54" fmla="*/ 15 w 27"/>
                <a:gd name="T55" fmla="*/ 7 h 28"/>
                <a:gd name="T56" fmla="*/ 15 w 27"/>
                <a:gd name="T57" fmla="*/ 8 h 28"/>
                <a:gd name="T58" fmla="*/ 15 w 27"/>
                <a:gd name="T59" fmla="*/ 8 h 28"/>
                <a:gd name="T60" fmla="*/ 17 w 27"/>
                <a:gd name="T61" fmla="*/ 19 h 28"/>
                <a:gd name="T62" fmla="*/ 17 w 27"/>
                <a:gd name="T63" fmla="*/ 16 h 28"/>
                <a:gd name="T64" fmla="*/ 17 w 27"/>
                <a:gd name="T65" fmla="*/ 15 h 28"/>
                <a:gd name="T66" fmla="*/ 17 w 27"/>
                <a:gd name="T67" fmla="*/ 17 h 28"/>
                <a:gd name="T68" fmla="*/ 19 w 27"/>
                <a:gd name="T69" fmla="*/ 6 h 28"/>
                <a:gd name="T70" fmla="*/ 19 w 27"/>
                <a:gd name="T71" fmla="*/ 8 h 28"/>
                <a:gd name="T72" fmla="*/ 19 w 27"/>
                <a:gd name="T73" fmla="*/ 8 h 28"/>
                <a:gd name="T74" fmla="*/ 21 w 27"/>
                <a:gd name="T75" fmla="*/ 10 h 28"/>
                <a:gd name="T76" fmla="*/ 21 w 27"/>
                <a:gd name="T77" fmla="*/ 5 h 28"/>
                <a:gd name="T78" fmla="*/ 21 w 27"/>
                <a:gd name="T79" fmla="*/ 5 h 28"/>
                <a:gd name="T80" fmla="*/ 21 w 27"/>
                <a:gd name="T81" fmla="*/ 5 h 28"/>
                <a:gd name="T82" fmla="*/ 22 w 27"/>
                <a:gd name="T83" fmla="*/ 1 h 28"/>
                <a:gd name="T84" fmla="*/ 24 w 27"/>
                <a:gd name="T85" fmla="*/ 3 h 28"/>
                <a:gd name="T86" fmla="*/ 24 w 27"/>
                <a:gd name="T87" fmla="*/ 3 h 28"/>
                <a:gd name="T88" fmla="*/ 24 w 27"/>
                <a:gd name="T89" fmla="*/ 6 h 28"/>
                <a:gd name="T90" fmla="*/ 25 w 27"/>
                <a:gd name="T91" fmla="*/ 0 h 28"/>
                <a:gd name="T92" fmla="*/ 25 w 27"/>
                <a:gd name="T93" fmla="*/ 3 h 28"/>
                <a:gd name="T94" fmla="*/ 25 w 27"/>
                <a:gd name="T95" fmla="*/ 3 h 28"/>
                <a:gd name="T96" fmla="*/ 25 w 27"/>
                <a:gd name="T97" fmla="*/ 2 h 28"/>
                <a:gd name="T98" fmla="*/ 27 w 27"/>
                <a:gd name="T99"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8">
                  <a:moveTo>
                    <a:pt x="0" y="28"/>
                  </a:moveTo>
                  <a:lnTo>
                    <a:pt x="1" y="21"/>
                  </a:lnTo>
                  <a:lnTo>
                    <a:pt x="1" y="21"/>
                  </a:lnTo>
                  <a:lnTo>
                    <a:pt x="1" y="21"/>
                  </a:lnTo>
                  <a:lnTo>
                    <a:pt x="2" y="16"/>
                  </a:lnTo>
                  <a:lnTo>
                    <a:pt x="2" y="16"/>
                  </a:lnTo>
                  <a:lnTo>
                    <a:pt x="2" y="16"/>
                  </a:lnTo>
                  <a:lnTo>
                    <a:pt x="4" y="12"/>
                  </a:lnTo>
                  <a:lnTo>
                    <a:pt x="4" y="19"/>
                  </a:lnTo>
                  <a:lnTo>
                    <a:pt x="5" y="17"/>
                  </a:lnTo>
                  <a:lnTo>
                    <a:pt x="5" y="17"/>
                  </a:lnTo>
                  <a:lnTo>
                    <a:pt x="5" y="17"/>
                  </a:lnTo>
                  <a:lnTo>
                    <a:pt x="6" y="12"/>
                  </a:lnTo>
                  <a:lnTo>
                    <a:pt x="7" y="14"/>
                  </a:lnTo>
                  <a:lnTo>
                    <a:pt x="7" y="15"/>
                  </a:lnTo>
                  <a:lnTo>
                    <a:pt x="7" y="14"/>
                  </a:lnTo>
                  <a:lnTo>
                    <a:pt x="9" y="22"/>
                  </a:lnTo>
                  <a:lnTo>
                    <a:pt x="9" y="21"/>
                  </a:lnTo>
                  <a:lnTo>
                    <a:pt x="9" y="21"/>
                  </a:lnTo>
                  <a:lnTo>
                    <a:pt x="10" y="15"/>
                  </a:lnTo>
                  <a:lnTo>
                    <a:pt x="11" y="15"/>
                  </a:lnTo>
                  <a:lnTo>
                    <a:pt x="11" y="15"/>
                  </a:lnTo>
                  <a:lnTo>
                    <a:pt x="12" y="19"/>
                  </a:lnTo>
                  <a:lnTo>
                    <a:pt x="13" y="10"/>
                  </a:lnTo>
                  <a:lnTo>
                    <a:pt x="13" y="11"/>
                  </a:lnTo>
                  <a:lnTo>
                    <a:pt x="13" y="10"/>
                  </a:lnTo>
                  <a:lnTo>
                    <a:pt x="14" y="14"/>
                  </a:lnTo>
                  <a:lnTo>
                    <a:pt x="15" y="7"/>
                  </a:lnTo>
                  <a:lnTo>
                    <a:pt x="15" y="8"/>
                  </a:lnTo>
                  <a:lnTo>
                    <a:pt x="15" y="8"/>
                  </a:lnTo>
                  <a:lnTo>
                    <a:pt x="17" y="19"/>
                  </a:lnTo>
                  <a:lnTo>
                    <a:pt x="17" y="16"/>
                  </a:lnTo>
                  <a:lnTo>
                    <a:pt x="17" y="15"/>
                  </a:lnTo>
                  <a:lnTo>
                    <a:pt x="17" y="17"/>
                  </a:lnTo>
                  <a:lnTo>
                    <a:pt x="19" y="6"/>
                  </a:lnTo>
                  <a:lnTo>
                    <a:pt x="19" y="8"/>
                  </a:lnTo>
                  <a:lnTo>
                    <a:pt x="19" y="8"/>
                  </a:lnTo>
                  <a:lnTo>
                    <a:pt x="21" y="10"/>
                  </a:lnTo>
                  <a:lnTo>
                    <a:pt x="21" y="5"/>
                  </a:lnTo>
                  <a:lnTo>
                    <a:pt x="21" y="5"/>
                  </a:lnTo>
                  <a:lnTo>
                    <a:pt x="21" y="5"/>
                  </a:lnTo>
                  <a:lnTo>
                    <a:pt x="22" y="1"/>
                  </a:lnTo>
                  <a:lnTo>
                    <a:pt x="24" y="3"/>
                  </a:lnTo>
                  <a:lnTo>
                    <a:pt x="24" y="3"/>
                  </a:lnTo>
                  <a:lnTo>
                    <a:pt x="24" y="6"/>
                  </a:lnTo>
                  <a:lnTo>
                    <a:pt x="25" y="0"/>
                  </a:lnTo>
                  <a:lnTo>
                    <a:pt x="25" y="3"/>
                  </a:lnTo>
                  <a:lnTo>
                    <a:pt x="25" y="3"/>
                  </a:lnTo>
                  <a:lnTo>
                    <a:pt x="25" y="2"/>
                  </a:lnTo>
                  <a:lnTo>
                    <a:pt x="27" y="7"/>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1" name="Freeform 100"/>
            <p:cNvSpPr>
              <a:spLocks/>
            </p:cNvSpPr>
            <p:nvPr/>
          </p:nvSpPr>
          <p:spPr bwMode="auto">
            <a:xfrm>
              <a:off x="1277938" y="3630613"/>
              <a:ext cx="44450" cy="111125"/>
            </a:xfrm>
            <a:custGeom>
              <a:avLst/>
              <a:gdLst>
                <a:gd name="T0" fmla="*/ 0 w 28"/>
                <a:gd name="T1" fmla="*/ 70 h 70"/>
                <a:gd name="T2" fmla="*/ 0 w 28"/>
                <a:gd name="T3" fmla="*/ 66 h 70"/>
                <a:gd name="T4" fmla="*/ 0 w 28"/>
                <a:gd name="T5" fmla="*/ 66 h 70"/>
                <a:gd name="T6" fmla="*/ 2 w 28"/>
                <a:gd name="T7" fmla="*/ 54 h 70"/>
                <a:gd name="T8" fmla="*/ 3 w 28"/>
                <a:gd name="T9" fmla="*/ 56 h 70"/>
                <a:gd name="T10" fmla="*/ 3 w 28"/>
                <a:gd name="T11" fmla="*/ 56 h 70"/>
                <a:gd name="T12" fmla="*/ 3 w 28"/>
                <a:gd name="T13" fmla="*/ 59 h 70"/>
                <a:gd name="T14" fmla="*/ 4 w 28"/>
                <a:gd name="T15" fmla="*/ 51 h 70"/>
                <a:gd name="T16" fmla="*/ 5 w 28"/>
                <a:gd name="T17" fmla="*/ 53 h 70"/>
                <a:gd name="T18" fmla="*/ 5 w 28"/>
                <a:gd name="T19" fmla="*/ 52 h 70"/>
                <a:gd name="T20" fmla="*/ 7 w 28"/>
                <a:gd name="T21" fmla="*/ 47 h 70"/>
                <a:gd name="T22" fmla="*/ 7 w 28"/>
                <a:gd name="T23" fmla="*/ 48 h 70"/>
                <a:gd name="T24" fmla="*/ 7 w 28"/>
                <a:gd name="T25" fmla="*/ 47 h 70"/>
                <a:gd name="T26" fmla="*/ 9 w 28"/>
                <a:gd name="T27" fmla="*/ 34 h 70"/>
                <a:gd name="T28" fmla="*/ 9 w 28"/>
                <a:gd name="T29" fmla="*/ 34 h 70"/>
                <a:gd name="T30" fmla="*/ 9 w 28"/>
                <a:gd name="T31" fmla="*/ 36 h 70"/>
                <a:gd name="T32" fmla="*/ 11 w 28"/>
                <a:gd name="T33" fmla="*/ 28 h 70"/>
                <a:gd name="T34" fmla="*/ 11 w 28"/>
                <a:gd name="T35" fmla="*/ 30 h 70"/>
                <a:gd name="T36" fmla="*/ 11 w 28"/>
                <a:gd name="T37" fmla="*/ 30 h 70"/>
                <a:gd name="T38" fmla="*/ 12 w 28"/>
                <a:gd name="T39" fmla="*/ 34 h 70"/>
                <a:gd name="T40" fmla="*/ 13 w 28"/>
                <a:gd name="T41" fmla="*/ 28 h 70"/>
                <a:gd name="T42" fmla="*/ 13 w 28"/>
                <a:gd name="T43" fmla="*/ 31 h 70"/>
                <a:gd name="T44" fmla="*/ 13 w 28"/>
                <a:gd name="T45" fmla="*/ 30 h 70"/>
                <a:gd name="T46" fmla="*/ 14 w 28"/>
                <a:gd name="T47" fmla="*/ 33 h 70"/>
                <a:gd name="T48" fmla="*/ 15 w 28"/>
                <a:gd name="T49" fmla="*/ 27 h 70"/>
                <a:gd name="T50" fmla="*/ 15 w 28"/>
                <a:gd name="T51" fmla="*/ 29 h 70"/>
                <a:gd name="T52" fmla="*/ 15 w 28"/>
                <a:gd name="T53" fmla="*/ 28 h 70"/>
                <a:gd name="T54" fmla="*/ 16 w 28"/>
                <a:gd name="T55" fmla="*/ 16 h 70"/>
                <a:gd name="T56" fmla="*/ 17 w 28"/>
                <a:gd name="T57" fmla="*/ 19 h 70"/>
                <a:gd name="T58" fmla="*/ 17 w 28"/>
                <a:gd name="T59" fmla="*/ 19 h 70"/>
                <a:gd name="T60" fmla="*/ 18 w 28"/>
                <a:gd name="T61" fmla="*/ 19 h 70"/>
                <a:gd name="T62" fmla="*/ 19 w 28"/>
                <a:gd name="T63" fmla="*/ 13 h 70"/>
                <a:gd name="T64" fmla="*/ 19 w 28"/>
                <a:gd name="T65" fmla="*/ 14 h 70"/>
                <a:gd name="T66" fmla="*/ 20 w 28"/>
                <a:gd name="T67" fmla="*/ 13 h 70"/>
                <a:gd name="T68" fmla="*/ 20 w 28"/>
                <a:gd name="T69" fmla="*/ 9 h 70"/>
                <a:gd name="T70" fmla="*/ 21 w 28"/>
                <a:gd name="T71" fmla="*/ 13 h 70"/>
                <a:gd name="T72" fmla="*/ 21 w 28"/>
                <a:gd name="T73" fmla="*/ 13 h 70"/>
                <a:gd name="T74" fmla="*/ 21 w 28"/>
                <a:gd name="T75" fmla="*/ 15 h 70"/>
                <a:gd name="T76" fmla="*/ 23 w 28"/>
                <a:gd name="T77" fmla="*/ 0 h 70"/>
                <a:gd name="T78" fmla="*/ 23 w 28"/>
                <a:gd name="T79" fmla="*/ 0 h 70"/>
                <a:gd name="T80" fmla="*/ 23 w 28"/>
                <a:gd name="T81" fmla="*/ 1 h 70"/>
                <a:gd name="T82" fmla="*/ 24 w 28"/>
                <a:gd name="T83" fmla="*/ 0 h 70"/>
                <a:gd name="T84" fmla="*/ 25 w 28"/>
                <a:gd name="T85" fmla="*/ 8 h 70"/>
                <a:gd name="T86" fmla="*/ 25 w 28"/>
                <a:gd name="T87" fmla="*/ 6 h 70"/>
                <a:gd name="T88" fmla="*/ 25 w 28"/>
                <a:gd name="T89" fmla="*/ 7 h 70"/>
                <a:gd name="T90" fmla="*/ 26 w 28"/>
                <a:gd name="T91" fmla="*/ 8 h 70"/>
                <a:gd name="T92" fmla="*/ 27 w 28"/>
                <a:gd name="T93" fmla="*/ 4 h 70"/>
                <a:gd name="T94" fmla="*/ 28 w 28"/>
                <a:gd name="T95" fmla="*/ 6 h 70"/>
                <a:gd name="T96" fmla="*/ 28 w 28"/>
                <a:gd name="T97" fmla="*/ 6 h 70"/>
                <a:gd name="T98" fmla="*/ 28 w 28"/>
                <a:gd name="T9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70">
                  <a:moveTo>
                    <a:pt x="0" y="70"/>
                  </a:moveTo>
                  <a:lnTo>
                    <a:pt x="0" y="66"/>
                  </a:lnTo>
                  <a:lnTo>
                    <a:pt x="0" y="66"/>
                  </a:lnTo>
                  <a:lnTo>
                    <a:pt x="2" y="54"/>
                  </a:lnTo>
                  <a:lnTo>
                    <a:pt x="3" y="56"/>
                  </a:lnTo>
                  <a:lnTo>
                    <a:pt x="3" y="56"/>
                  </a:lnTo>
                  <a:lnTo>
                    <a:pt x="3" y="59"/>
                  </a:lnTo>
                  <a:lnTo>
                    <a:pt x="4" y="51"/>
                  </a:lnTo>
                  <a:lnTo>
                    <a:pt x="5" y="53"/>
                  </a:lnTo>
                  <a:lnTo>
                    <a:pt x="5" y="52"/>
                  </a:lnTo>
                  <a:lnTo>
                    <a:pt x="7" y="47"/>
                  </a:lnTo>
                  <a:lnTo>
                    <a:pt x="7" y="48"/>
                  </a:lnTo>
                  <a:lnTo>
                    <a:pt x="7" y="47"/>
                  </a:lnTo>
                  <a:lnTo>
                    <a:pt x="9" y="34"/>
                  </a:lnTo>
                  <a:lnTo>
                    <a:pt x="9" y="34"/>
                  </a:lnTo>
                  <a:lnTo>
                    <a:pt x="9" y="36"/>
                  </a:lnTo>
                  <a:lnTo>
                    <a:pt x="11" y="28"/>
                  </a:lnTo>
                  <a:lnTo>
                    <a:pt x="11" y="30"/>
                  </a:lnTo>
                  <a:lnTo>
                    <a:pt x="11" y="30"/>
                  </a:lnTo>
                  <a:lnTo>
                    <a:pt x="12" y="34"/>
                  </a:lnTo>
                  <a:lnTo>
                    <a:pt x="13" y="28"/>
                  </a:lnTo>
                  <a:lnTo>
                    <a:pt x="13" y="31"/>
                  </a:lnTo>
                  <a:lnTo>
                    <a:pt x="13" y="30"/>
                  </a:lnTo>
                  <a:lnTo>
                    <a:pt x="14" y="33"/>
                  </a:lnTo>
                  <a:lnTo>
                    <a:pt x="15" y="27"/>
                  </a:lnTo>
                  <a:lnTo>
                    <a:pt x="15" y="29"/>
                  </a:lnTo>
                  <a:lnTo>
                    <a:pt x="15" y="28"/>
                  </a:lnTo>
                  <a:lnTo>
                    <a:pt x="16" y="16"/>
                  </a:lnTo>
                  <a:lnTo>
                    <a:pt x="17" y="19"/>
                  </a:lnTo>
                  <a:lnTo>
                    <a:pt x="17" y="19"/>
                  </a:lnTo>
                  <a:lnTo>
                    <a:pt x="18" y="19"/>
                  </a:lnTo>
                  <a:lnTo>
                    <a:pt x="19" y="13"/>
                  </a:lnTo>
                  <a:lnTo>
                    <a:pt x="19" y="14"/>
                  </a:lnTo>
                  <a:lnTo>
                    <a:pt x="20" y="13"/>
                  </a:lnTo>
                  <a:lnTo>
                    <a:pt x="20" y="9"/>
                  </a:lnTo>
                  <a:lnTo>
                    <a:pt x="21" y="13"/>
                  </a:lnTo>
                  <a:lnTo>
                    <a:pt x="21" y="13"/>
                  </a:lnTo>
                  <a:lnTo>
                    <a:pt x="21" y="15"/>
                  </a:lnTo>
                  <a:lnTo>
                    <a:pt x="23" y="0"/>
                  </a:lnTo>
                  <a:lnTo>
                    <a:pt x="23" y="0"/>
                  </a:lnTo>
                  <a:lnTo>
                    <a:pt x="23" y="1"/>
                  </a:lnTo>
                  <a:lnTo>
                    <a:pt x="24" y="0"/>
                  </a:lnTo>
                  <a:lnTo>
                    <a:pt x="25" y="8"/>
                  </a:lnTo>
                  <a:lnTo>
                    <a:pt x="25" y="6"/>
                  </a:lnTo>
                  <a:lnTo>
                    <a:pt x="25" y="7"/>
                  </a:lnTo>
                  <a:lnTo>
                    <a:pt x="26" y="8"/>
                  </a:lnTo>
                  <a:lnTo>
                    <a:pt x="27" y="4"/>
                  </a:lnTo>
                  <a:lnTo>
                    <a:pt x="28" y="6"/>
                  </a:lnTo>
                  <a:lnTo>
                    <a:pt x="28" y="6"/>
                  </a:lnTo>
                  <a:lnTo>
                    <a:pt x="28" y="6"/>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2" name="Freeform 101"/>
            <p:cNvSpPr>
              <a:spLocks/>
            </p:cNvSpPr>
            <p:nvPr/>
          </p:nvSpPr>
          <p:spPr bwMode="auto">
            <a:xfrm>
              <a:off x="1322388" y="3640138"/>
              <a:ext cx="42863" cy="92075"/>
            </a:xfrm>
            <a:custGeom>
              <a:avLst/>
              <a:gdLst>
                <a:gd name="T0" fmla="*/ 0 w 27"/>
                <a:gd name="T1" fmla="*/ 0 h 58"/>
                <a:gd name="T2" fmla="*/ 1 w 27"/>
                <a:gd name="T3" fmla="*/ 12 h 58"/>
                <a:gd name="T4" fmla="*/ 2 w 27"/>
                <a:gd name="T5" fmla="*/ 11 h 58"/>
                <a:gd name="T6" fmla="*/ 2 w 27"/>
                <a:gd name="T7" fmla="*/ 12 h 58"/>
                <a:gd name="T8" fmla="*/ 2 w 27"/>
                <a:gd name="T9" fmla="*/ 9 h 58"/>
                <a:gd name="T10" fmla="*/ 4 w 27"/>
                <a:gd name="T11" fmla="*/ 20 h 58"/>
                <a:gd name="T12" fmla="*/ 4 w 27"/>
                <a:gd name="T13" fmla="*/ 20 h 58"/>
                <a:gd name="T14" fmla="*/ 4 w 27"/>
                <a:gd name="T15" fmla="*/ 21 h 58"/>
                <a:gd name="T16" fmla="*/ 4 w 27"/>
                <a:gd name="T17" fmla="*/ 20 h 58"/>
                <a:gd name="T18" fmla="*/ 6 w 27"/>
                <a:gd name="T19" fmla="*/ 29 h 58"/>
                <a:gd name="T20" fmla="*/ 6 w 27"/>
                <a:gd name="T21" fmla="*/ 27 h 58"/>
                <a:gd name="T22" fmla="*/ 6 w 27"/>
                <a:gd name="T23" fmla="*/ 28 h 58"/>
                <a:gd name="T24" fmla="*/ 6 w 27"/>
                <a:gd name="T25" fmla="*/ 29 h 58"/>
                <a:gd name="T26" fmla="*/ 7 w 27"/>
                <a:gd name="T27" fmla="*/ 23 h 58"/>
                <a:gd name="T28" fmla="*/ 8 w 27"/>
                <a:gd name="T29" fmla="*/ 24 h 58"/>
                <a:gd name="T30" fmla="*/ 8 w 27"/>
                <a:gd name="T31" fmla="*/ 24 h 58"/>
                <a:gd name="T32" fmla="*/ 8 w 27"/>
                <a:gd name="T33" fmla="*/ 25 h 58"/>
                <a:gd name="T34" fmla="*/ 9 w 27"/>
                <a:gd name="T35" fmla="*/ 18 h 58"/>
                <a:gd name="T36" fmla="*/ 10 w 27"/>
                <a:gd name="T37" fmla="*/ 22 h 58"/>
                <a:gd name="T38" fmla="*/ 10 w 27"/>
                <a:gd name="T39" fmla="*/ 23 h 58"/>
                <a:gd name="T40" fmla="*/ 11 w 27"/>
                <a:gd name="T41" fmla="*/ 18 h 58"/>
                <a:gd name="T42" fmla="*/ 12 w 27"/>
                <a:gd name="T43" fmla="*/ 24 h 58"/>
                <a:gd name="T44" fmla="*/ 12 w 27"/>
                <a:gd name="T45" fmla="*/ 20 h 58"/>
                <a:gd name="T46" fmla="*/ 12 w 27"/>
                <a:gd name="T47" fmla="*/ 20 h 58"/>
                <a:gd name="T48" fmla="*/ 14 w 27"/>
                <a:gd name="T49" fmla="*/ 29 h 58"/>
                <a:gd name="T50" fmla="*/ 14 w 27"/>
                <a:gd name="T51" fmla="*/ 28 h 58"/>
                <a:gd name="T52" fmla="*/ 14 w 27"/>
                <a:gd name="T53" fmla="*/ 28 h 58"/>
                <a:gd name="T54" fmla="*/ 15 w 27"/>
                <a:gd name="T55" fmla="*/ 25 h 58"/>
                <a:gd name="T56" fmla="*/ 16 w 27"/>
                <a:gd name="T57" fmla="*/ 36 h 58"/>
                <a:gd name="T58" fmla="*/ 16 w 27"/>
                <a:gd name="T59" fmla="*/ 32 h 58"/>
                <a:gd name="T60" fmla="*/ 16 w 27"/>
                <a:gd name="T61" fmla="*/ 32 h 58"/>
                <a:gd name="T62" fmla="*/ 16 w 27"/>
                <a:gd name="T63" fmla="*/ 30 h 58"/>
                <a:gd name="T64" fmla="*/ 18 w 27"/>
                <a:gd name="T65" fmla="*/ 39 h 58"/>
                <a:gd name="T66" fmla="*/ 18 w 27"/>
                <a:gd name="T67" fmla="*/ 39 h 58"/>
                <a:gd name="T68" fmla="*/ 20 w 27"/>
                <a:gd name="T69" fmla="*/ 36 h 58"/>
                <a:gd name="T70" fmla="*/ 20 w 27"/>
                <a:gd name="T71" fmla="*/ 43 h 58"/>
                <a:gd name="T72" fmla="*/ 20 w 27"/>
                <a:gd name="T73" fmla="*/ 42 h 58"/>
                <a:gd name="T74" fmla="*/ 20 w 27"/>
                <a:gd name="T75" fmla="*/ 42 h 58"/>
                <a:gd name="T76" fmla="*/ 21 w 27"/>
                <a:gd name="T77" fmla="*/ 39 h 58"/>
                <a:gd name="T78" fmla="*/ 22 w 27"/>
                <a:gd name="T79" fmla="*/ 51 h 58"/>
                <a:gd name="T80" fmla="*/ 22 w 27"/>
                <a:gd name="T81" fmla="*/ 50 h 58"/>
                <a:gd name="T82" fmla="*/ 22 w 27"/>
                <a:gd name="T83" fmla="*/ 49 h 58"/>
                <a:gd name="T84" fmla="*/ 23 w 27"/>
                <a:gd name="T85" fmla="*/ 41 h 58"/>
                <a:gd name="T86" fmla="*/ 25 w 27"/>
                <a:gd name="T87" fmla="*/ 53 h 58"/>
                <a:gd name="T88" fmla="*/ 25 w 27"/>
                <a:gd name="T89" fmla="*/ 51 h 58"/>
                <a:gd name="T90" fmla="*/ 25 w 27"/>
                <a:gd name="T91" fmla="*/ 52 h 58"/>
                <a:gd name="T92" fmla="*/ 26 w 27"/>
                <a:gd name="T93" fmla="*/ 58 h 58"/>
                <a:gd name="T94" fmla="*/ 26 w 27"/>
                <a:gd name="T95" fmla="*/ 50 h 58"/>
                <a:gd name="T96" fmla="*/ 27 w 27"/>
                <a:gd name="T97" fmla="*/ 51 h 58"/>
                <a:gd name="T98" fmla="*/ 27 w 27"/>
                <a:gd name="T99" fmla="*/ 5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8">
                  <a:moveTo>
                    <a:pt x="0" y="0"/>
                  </a:moveTo>
                  <a:lnTo>
                    <a:pt x="1" y="12"/>
                  </a:lnTo>
                  <a:lnTo>
                    <a:pt x="2" y="11"/>
                  </a:lnTo>
                  <a:lnTo>
                    <a:pt x="2" y="12"/>
                  </a:lnTo>
                  <a:lnTo>
                    <a:pt x="2" y="9"/>
                  </a:lnTo>
                  <a:lnTo>
                    <a:pt x="4" y="20"/>
                  </a:lnTo>
                  <a:lnTo>
                    <a:pt x="4" y="20"/>
                  </a:lnTo>
                  <a:lnTo>
                    <a:pt x="4" y="21"/>
                  </a:lnTo>
                  <a:lnTo>
                    <a:pt x="4" y="20"/>
                  </a:lnTo>
                  <a:lnTo>
                    <a:pt x="6" y="29"/>
                  </a:lnTo>
                  <a:lnTo>
                    <a:pt x="6" y="27"/>
                  </a:lnTo>
                  <a:lnTo>
                    <a:pt x="6" y="28"/>
                  </a:lnTo>
                  <a:lnTo>
                    <a:pt x="6" y="29"/>
                  </a:lnTo>
                  <a:lnTo>
                    <a:pt x="7" y="23"/>
                  </a:lnTo>
                  <a:lnTo>
                    <a:pt x="8" y="24"/>
                  </a:lnTo>
                  <a:lnTo>
                    <a:pt x="8" y="24"/>
                  </a:lnTo>
                  <a:lnTo>
                    <a:pt x="8" y="25"/>
                  </a:lnTo>
                  <a:lnTo>
                    <a:pt x="9" y="18"/>
                  </a:lnTo>
                  <a:lnTo>
                    <a:pt x="10" y="22"/>
                  </a:lnTo>
                  <a:lnTo>
                    <a:pt x="10" y="23"/>
                  </a:lnTo>
                  <a:lnTo>
                    <a:pt x="11" y="18"/>
                  </a:lnTo>
                  <a:lnTo>
                    <a:pt x="12" y="24"/>
                  </a:lnTo>
                  <a:lnTo>
                    <a:pt x="12" y="20"/>
                  </a:lnTo>
                  <a:lnTo>
                    <a:pt x="12" y="20"/>
                  </a:lnTo>
                  <a:lnTo>
                    <a:pt x="14" y="29"/>
                  </a:lnTo>
                  <a:lnTo>
                    <a:pt x="14" y="28"/>
                  </a:lnTo>
                  <a:lnTo>
                    <a:pt x="14" y="28"/>
                  </a:lnTo>
                  <a:lnTo>
                    <a:pt x="15" y="25"/>
                  </a:lnTo>
                  <a:lnTo>
                    <a:pt x="16" y="36"/>
                  </a:lnTo>
                  <a:lnTo>
                    <a:pt x="16" y="32"/>
                  </a:lnTo>
                  <a:lnTo>
                    <a:pt x="16" y="32"/>
                  </a:lnTo>
                  <a:lnTo>
                    <a:pt x="16" y="30"/>
                  </a:lnTo>
                  <a:lnTo>
                    <a:pt x="18" y="39"/>
                  </a:lnTo>
                  <a:lnTo>
                    <a:pt x="18" y="39"/>
                  </a:lnTo>
                  <a:lnTo>
                    <a:pt x="20" y="36"/>
                  </a:lnTo>
                  <a:lnTo>
                    <a:pt x="20" y="43"/>
                  </a:lnTo>
                  <a:lnTo>
                    <a:pt x="20" y="42"/>
                  </a:lnTo>
                  <a:lnTo>
                    <a:pt x="20" y="42"/>
                  </a:lnTo>
                  <a:lnTo>
                    <a:pt x="21" y="39"/>
                  </a:lnTo>
                  <a:lnTo>
                    <a:pt x="22" y="51"/>
                  </a:lnTo>
                  <a:lnTo>
                    <a:pt x="22" y="50"/>
                  </a:lnTo>
                  <a:lnTo>
                    <a:pt x="22" y="49"/>
                  </a:lnTo>
                  <a:lnTo>
                    <a:pt x="23" y="41"/>
                  </a:lnTo>
                  <a:lnTo>
                    <a:pt x="25" y="53"/>
                  </a:lnTo>
                  <a:lnTo>
                    <a:pt x="25" y="51"/>
                  </a:lnTo>
                  <a:lnTo>
                    <a:pt x="25" y="52"/>
                  </a:lnTo>
                  <a:lnTo>
                    <a:pt x="26" y="58"/>
                  </a:lnTo>
                  <a:lnTo>
                    <a:pt x="26" y="50"/>
                  </a:lnTo>
                  <a:lnTo>
                    <a:pt x="27" y="51"/>
                  </a:lnTo>
                  <a:lnTo>
                    <a:pt x="27" y="52"/>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3" name="Freeform 102"/>
            <p:cNvSpPr>
              <a:spLocks/>
            </p:cNvSpPr>
            <p:nvPr/>
          </p:nvSpPr>
          <p:spPr bwMode="auto">
            <a:xfrm>
              <a:off x="1365250" y="3722688"/>
              <a:ext cx="41275" cy="65088"/>
            </a:xfrm>
            <a:custGeom>
              <a:avLst/>
              <a:gdLst>
                <a:gd name="T0" fmla="*/ 0 w 26"/>
                <a:gd name="T1" fmla="*/ 0 h 41"/>
                <a:gd name="T2" fmla="*/ 1 w 26"/>
                <a:gd name="T3" fmla="*/ 5 h 41"/>
                <a:gd name="T4" fmla="*/ 2 w 26"/>
                <a:gd name="T5" fmla="*/ 4 h 41"/>
                <a:gd name="T6" fmla="*/ 2 w 26"/>
                <a:gd name="T7" fmla="*/ 5 h 41"/>
                <a:gd name="T8" fmla="*/ 2 w 26"/>
                <a:gd name="T9" fmla="*/ 6 h 41"/>
                <a:gd name="T10" fmla="*/ 3 w 26"/>
                <a:gd name="T11" fmla="*/ 1 h 41"/>
                <a:gd name="T12" fmla="*/ 4 w 26"/>
                <a:gd name="T13" fmla="*/ 2 h 41"/>
                <a:gd name="T14" fmla="*/ 4 w 26"/>
                <a:gd name="T15" fmla="*/ 3 h 41"/>
                <a:gd name="T16" fmla="*/ 5 w 26"/>
                <a:gd name="T17" fmla="*/ 0 h 41"/>
                <a:gd name="T18" fmla="*/ 5 w 26"/>
                <a:gd name="T19" fmla="*/ 6 h 41"/>
                <a:gd name="T20" fmla="*/ 6 w 26"/>
                <a:gd name="T21" fmla="*/ 1 h 41"/>
                <a:gd name="T22" fmla="*/ 6 w 26"/>
                <a:gd name="T23" fmla="*/ 1 h 41"/>
                <a:gd name="T24" fmla="*/ 7 w 26"/>
                <a:gd name="T25" fmla="*/ 1 h 41"/>
                <a:gd name="T26" fmla="*/ 8 w 26"/>
                <a:gd name="T27" fmla="*/ 12 h 41"/>
                <a:gd name="T28" fmla="*/ 8 w 26"/>
                <a:gd name="T29" fmla="*/ 13 h 41"/>
                <a:gd name="T30" fmla="*/ 9 w 26"/>
                <a:gd name="T31" fmla="*/ 8 h 41"/>
                <a:gd name="T32" fmla="*/ 10 w 26"/>
                <a:gd name="T33" fmla="*/ 17 h 41"/>
                <a:gd name="T34" fmla="*/ 10 w 26"/>
                <a:gd name="T35" fmla="*/ 16 h 41"/>
                <a:gd name="T36" fmla="*/ 10 w 26"/>
                <a:gd name="T37" fmla="*/ 16 h 41"/>
                <a:gd name="T38" fmla="*/ 10 w 26"/>
                <a:gd name="T39" fmla="*/ 15 h 41"/>
                <a:gd name="T40" fmla="*/ 12 w 26"/>
                <a:gd name="T41" fmla="*/ 24 h 41"/>
                <a:gd name="T42" fmla="*/ 12 w 26"/>
                <a:gd name="T43" fmla="*/ 20 h 41"/>
                <a:gd name="T44" fmla="*/ 12 w 26"/>
                <a:gd name="T45" fmla="*/ 21 h 41"/>
                <a:gd name="T46" fmla="*/ 12 w 26"/>
                <a:gd name="T47" fmla="*/ 20 h 41"/>
                <a:gd name="T48" fmla="*/ 13 w 26"/>
                <a:gd name="T49" fmla="*/ 29 h 41"/>
                <a:gd name="T50" fmla="*/ 14 w 26"/>
                <a:gd name="T51" fmla="*/ 24 h 41"/>
                <a:gd name="T52" fmla="*/ 14 w 26"/>
                <a:gd name="T53" fmla="*/ 24 h 41"/>
                <a:gd name="T54" fmla="*/ 14 w 26"/>
                <a:gd name="T55" fmla="*/ 26 h 41"/>
                <a:gd name="T56" fmla="*/ 16 w 26"/>
                <a:gd name="T57" fmla="*/ 20 h 41"/>
                <a:gd name="T58" fmla="*/ 16 w 26"/>
                <a:gd name="T59" fmla="*/ 22 h 41"/>
                <a:gd name="T60" fmla="*/ 16 w 26"/>
                <a:gd name="T61" fmla="*/ 22 h 41"/>
                <a:gd name="T62" fmla="*/ 17 w 26"/>
                <a:gd name="T63" fmla="*/ 28 h 41"/>
                <a:gd name="T64" fmla="*/ 18 w 26"/>
                <a:gd name="T65" fmla="*/ 24 h 41"/>
                <a:gd name="T66" fmla="*/ 18 w 26"/>
                <a:gd name="T67" fmla="*/ 24 h 41"/>
                <a:gd name="T68" fmla="*/ 19 w 26"/>
                <a:gd name="T69" fmla="*/ 26 h 41"/>
                <a:gd name="T70" fmla="*/ 20 w 26"/>
                <a:gd name="T71" fmla="*/ 21 h 41"/>
                <a:gd name="T72" fmla="*/ 20 w 26"/>
                <a:gd name="T73" fmla="*/ 22 h 41"/>
                <a:gd name="T74" fmla="*/ 20 w 26"/>
                <a:gd name="T75" fmla="*/ 23 h 41"/>
                <a:gd name="T76" fmla="*/ 21 w 26"/>
                <a:gd name="T77" fmla="*/ 20 h 41"/>
                <a:gd name="T78" fmla="*/ 23 w 26"/>
                <a:gd name="T79" fmla="*/ 36 h 41"/>
                <a:gd name="T80" fmla="*/ 23 w 26"/>
                <a:gd name="T81" fmla="*/ 35 h 41"/>
                <a:gd name="T82" fmla="*/ 23 w 26"/>
                <a:gd name="T83" fmla="*/ 35 h 41"/>
                <a:gd name="T84" fmla="*/ 23 w 26"/>
                <a:gd name="T85" fmla="*/ 41 h 41"/>
                <a:gd name="T86" fmla="*/ 25 w 26"/>
                <a:gd name="T87" fmla="*/ 33 h 41"/>
                <a:gd name="T88" fmla="*/ 25 w 26"/>
                <a:gd name="T89" fmla="*/ 33 h 41"/>
                <a:gd name="T90" fmla="*/ 25 w 26"/>
                <a:gd name="T91" fmla="*/ 33 h 41"/>
                <a:gd name="T92" fmla="*/ 25 w 26"/>
                <a:gd name="T93" fmla="*/ 35 h 41"/>
                <a:gd name="T94" fmla="*/ 26 w 26"/>
                <a:gd name="T95" fmla="*/ 26 h 41"/>
                <a:gd name="T96" fmla="*/ 26 w 26"/>
                <a:gd name="T97" fmla="*/ 29 h 41"/>
                <a:gd name="T98" fmla="*/ 26 w 26"/>
                <a:gd name="T99"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41">
                  <a:moveTo>
                    <a:pt x="0" y="0"/>
                  </a:moveTo>
                  <a:lnTo>
                    <a:pt x="1" y="5"/>
                  </a:lnTo>
                  <a:lnTo>
                    <a:pt x="2" y="4"/>
                  </a:lnTo>
                  <a:lnTo>
                    <a:pt x="2" y="5"/>
                  </a:lnTo>
                  <a:lnTo>
                    <a:pt x="2" y="6"/>
                  </a:lnTo>
                  <a:lnTo>
                    <a:pt x="3" y="1"/>
                  </a:lnTo>
                  <a:lnTo>
                    <a:pt x="4" y="2"/>
                  </a:lnTo>
                  <a:lnTo>
                    <a:pt x="4" y="3"/>
                  </a:lnTo>
                  <a:lnTo>
                    <a:pt x="5" y="0"/>
                  </a:lnTo>
                  <a:lnTo>
                    <a:pt x="5" y="6"/>
                  </a:lnTo>
                  <a:lnTo>
                    <a:pt x="6" y="1"/>
                  </a:lnTo>
                  <a:lnTo>
                    <a:pt x="6" y="1"/>
                  </a:lnTo>
                  <a:lnTo>
                    <a:pt x="7" y="1"/>
                  </a:lnTo>
                  <a:lnTo>
                    <a:pt x="8" y="12"/>
                  </a:lnTo>
                  <a:lnTo>
                    <a:pt x="8" y="13"/>
                  </a:lnTo>
                  <a:lnTo>
                    <a:pt x="9" y="8"/>
                  </a:lnTo>
                  <a:lnTo>
                    <a:pt x="10" y="17"/>
                  </a:lnTo>
                  <a:lnTo>
                    <a:pt x="10" y="16"/>
                  </a:lnTo>
                  <a:lnTo>
                    <a:pt x="10" y="16"/>
                  </a:lnTo>
                  <a:lnTo>
                    <a:pt x="10" y="15"/>
                  </a:lnTo>
                  <a:lnTo>
                    <a:pt x="12" y="24"/>
                  </a:lnTo>
                  <a:lnTo>
                    <a:pt x="12" y="20"/>
                  </a:lnTo>
                  <a:lnTo>
                    <a:pt x="12" y="21"/>
                  </a:lnTo>
                  <a:lnTo>
                    <a:pt x="12" y="20"/>
                  </a:lnTo>
                  <a:lnTo>
                    <a:pt x="13" y="29"/>
                  </a:lnTo>
                  <a:lnTo>
                    <a:pt x="14" y="24"/>
                  </a:lnTo>
                  <a:lnTo>
                    <a:pt x="14" y="24"/>
                  </a:lnTo>
                  <a:lnTo>
                    <a:pt x="14" y="26"/>
                  </a:lnTo>
                  <a:lnTo>
                    <a:pt x="16" y="20"/>
                  </a:lnTo>
                  <a:lnTo>
                    <a:pt x="16" y="22"/>
                  </a:lnTo>
                  <a:lnTo>
                    <a:pt x="16" y="22"/>
                  </a:lnTo>
                  <a:lnTo>
                    <a:pt x="17" y="28"/>
                  </a:lnTo>
                  <a:lnTo>
                    <a:pt x="18" y="24"/>
                  </a:lnTo>
                  <a:lnTo>
                    <a:pt x="18" y="24"/>
                  </a:lnTo>
                  <a:lnTo>
                    <a:pt x="19" y="26"/>
                  </a:lnTo>
                  <a:lnTo>
                    <a:pt x="20" y="21"/>
                  </a:lnTo>
                  <a:lnTo>
                    <a:pt x="20" y="22"/>
                  </a:lnTo>
                  <a:lnTo>
                    <a:pt x="20" y="23"/>
                  </a:lnTo>
                  <a:lnTo>
                    <a:pt x="21" y="20"/>
                  </a:lnTo>
                  <a:lnTo>
                    <a:pt x="23" y="36"/>
                  </a:lnTo>
                  <a:lnTo>
                    <a:pt x="23" y="35"/>
                  </a:lnTo>
                  <a:lnTo>
                    <a:pt x="23" y="35"/>
                  </a:lnTo>
                  <a:lnTo>
                    <a:pt x="23" y="41"/>
                  </a:lnTo>
                  <a:lnTo>
                    <a:pt x="25" y="33"/>
                  </a:lnTo>
                  <a:lnTo>
                    <a:pt x="25" y="33"/>
                  </a:lnTo>
                  <a:lnTo>
                    <a:pt x="25" y="33"/>
                  </a:lnTo>
                  <a:lnTo>
                    <a:pt x="25" y="35"/>
                  </a:lnTo>
                  <a:lnTo>
                    <a:pt x="26" y="26"/>
                  </a:lnTo>
                  <a:lnTo>
                    <a:pt x="26" y="29"/>
                  </a:lnTo>
                  <a:lnTo>
                    <a:pt x="26" y="29"/>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4" name="Freeform 103"/>
            <p:cNvSpPr>
              <a:spLocks/>
            </p:cNvSpPr>
            <p:nvPr/>
          </p:nvSpPr>
          <p:spPr bwMode="auto">
            <a:xfrm>
              <a:off x="1406525" y="3729038"/>
              <a:ext cx="44450" cy="42863"/>
            </a:xfrm>
            <a:custGeom>
              <a:avLst/>
              <a:gdLst>
                <a:gd name="T0" fmla="*/ 0 w 28"/>
                <a:gd name="T1" fmla="*/ 25 h 27"/>
                <a:gd name="T2" fmla="*/ 1 w 28"/>
                <a:gd name="T3" fmla="*/ 27 h 27"/>
                <a:gd name="T4" fmla="*/ 2 w 28"/>
                <a:gd name="T5" fmla="*/ 18 h 27"/>
                <a:gd name="T6" fmla="*/ 3 w 28"/>
                <a:gd name="T7" fmla="*/ 19 h 27"/>
                <a:gd name="T8" fmla="*/ 3 w 28"/>
                <a:gd name="T9" fmla="*/ 19 h 27"/>
                <a:gd name="T10" fmla="*/ 4 w 28"/>
                <a:gd name="T11" fmla="*/ 18 h 27"/>
                <a:gd name="T12" fmla="*/ 4 w 28"/>
                <a:gd name="T13" fmla="*/ 24 h 27"/>
                <a:gd name="T14" fmla="*/ 5 w 28"/>
                <a:gd name="T15" fmla="*/ 20 h 27"/>
                <a:gd name="T16" fmla="*/ 5 w 28"/>
                <a:gd name="T17" fmla="*/ 21 h 27"/>
                <a:gd name="T18" fmla="*/ 6 w 28"/>
                <a:gd name="T19" fmla="*/ 15 h 27"/>
                <a:gd name="T20" fmla="*/ 7 w 28"/>
                <a:gd name="T21" fmla="*/ 21 h 27"/>
                <a:gd name="T22" fmla="*/ 7 w 28"/>
                <a:gd name="T23" fmla="*/ 22 h 27"/>
                <a:gd name="T24" fmla="*/ 7 w 28"/>
                <a:gd name="T25" fmla="*/ 23 h 27"/>
                <a:gd name="T26" fmla="*/ 9 w 28"/>
                <a:gd name="T27" fmla="*/ 11 h 27"/>
                <a:gd name="T28" fmla="*/ 9 w 28"/>
                <a:gd name="T29" fmla="*/ 11 h 27"/>
                <a:gd name="T30" fmla="*/ 9 w 28"/>
                <a:gd name="T31" fmla="*/ 11 h 27"/>
                <a:gd name="T32" fmla="*/ 9 w 28"/>
                <a:gd name="T33" fmla="*/ 16 h 27"/>
                <a:gd name="T34" fmla="*/ 10 w 28"/>
                <a:gd name="T35" fmla="*/ 7 h 27"/>
                <a:gd name="T36" fmla="*/ 11 w 28"/>
                <a:gd name="T37" fmla="*/ 9 h 27"/>
                <a:gd name="T38" fmla="*/ 11 w 28"/>
                <a:gd name="T39" fmla="*/ 9 h 27"/>
                <a:gd name="T40" fmla="*/ 13 w 28"/>
                <a:gd name="T41" fmla="*/ 2 h 27"/>
                <a:gd name="T42" fmla="*/ 13 w 28"/>
                <a:gd name="T43" fmla="*/ 2 h 27"/>
                <a:gd name="T44" fmla="*/ 13 w 28"/>
                <a:gd name="T45" fmla="*/ 3 h 27"/>
                <a:gd name="T46" fmla="*/ 13 w 28"/>
                <a:gd name="T47" fmla="*/ 2 h 27"/>
                <a:gd name="T48" fmla="*/ 15 w 28"/>
                <a:gd name="T49" fmla="*/ 13 h 27"/>
                <a:gd name="T50" fmla="*/ 15 w 28"/>
                <a:gd name="T51" fmla="*/ 11 h 27"/>
                <a:gd name="T52" fmla="*/ 15 w 28"/>
                <a:gd name="T53" fmla="*/ 11 h 27"/>
                <a:gd name="T54" fmla="*/ 16 w 28"/>
                <a:gd name="T55" fmla="*/ 6 h 27"/>
                <a:gd name="T56" fmla="*/ 17 w 28"/>
                <a:gd name="T57" fmla="*/ 9 h 27"/>
                <a:gd name="T58" fmla="*/ 17 w 28"/>
                <a:gd name="T59" fmla="*/ 9 h 27"/>
                <a:gd name="T60" fmla="*/ 18 w 28"/>
                <a:gd name="T61" fmla="*/ 11 h 27"/>
                <a:gd name="T62" fmla="*/ 19 w 28"/>
                <a:gd name="T63" fmla="*/ 1 h 27"/>
                <a:gd name="T64" fmla="*/ 19 w 28"/>
                <a:gd name="T65" fmla="*/ 2 h 27"/>
                <a:gd name="T66" fmla="*/ 19 w 28"/>
                <a:gd name="T67" fmla="*/ 2 h 27"/>
                <a:gd name="T68" fmla="*/ 20 w 28"/>
                <a:gd name="T69" fmla="*/ 0 h 27"/>
                <a:gd name="T70" fmla="*/ 21 w 28"/>
                <a:gd name="T71" fmla="*/ 13 h 27"/>
                <a:gd name="T72" fmla="*/ 22 w 28"/>
                <a:gd name="T73" fmla="*/ 12 h 27"/>
                <a:gd name="T74" fmla="*/ 22 w 28"/>
                <a:gd name="T75" fmla="*/ 12 h 27"/>
                <a:gd name="T76" fmla="*/ 23 w 28"/>
                <a:gd name="T77" fmla="*/ 9 h 27"/>
                <a:gd name="T78" fmla="*/ 23 w 28"/>
                <a:gd name="T79" fmla="*/ 16 h 27"/>
                <a:gd name="T80" fmla="*/ 23 w 28"/>
                <a:gd name="T81" fmla="*/ 15 h 27"/>
                <a:gd name="T82" fmla="*/ 23 w 28"/>
                <a:gd name="T83" fmla="*/ 15 h 27"/>
                <a:gd name="T84" fmla="*/ 25 w 28"/>
                <a:gd name="T85" fmla="*/ 20 h 27"/>
                <a:gd name="T86" fmla="*/ 25 w 28"/>
                <a:gd name="T87" fmla="*/ 15 h 27"/>
                <a:gd name="T88" fmla="*/ 25 w 28"/>
                <a:gd name="T89" fmla="*/ 15 h 27"/>
                <a:gd name="T90" fmla="*/ 25 w 28"/>
                <a:gd name="T91" fmla="*/ 15 h 27"/>
                <a:gd name="T92" fmla="*/ 26 w 28"/>
                <a:gd name="T93" fmla="*/ 13 h 27"/>
                <a:gd name="T94" fmla="*/ 27 w 28"/>
                <a:gd name="T95" fmla="*/ 20 h 27"/>
                <a:gd name="T96" fmla="*/ 28 w 28"/>
                <a:gd name="T97" fmla="*/ 16 h 27"/>
                <a:gd name="T98" fmla="*/ 28 w 28"/>
                <a:gd name="T99"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27">
                  <a:moveTo>
                    <a:pt x="0" y="25"/>
                  </a:moveTo>
                  <a:lnTo>
                    <a:pt x="1" y="27"/>
                  </a:lnTo>
                  <a:lnTo>
                    <a:pt x="2" y="18"/>
                  </a:lnTo>
                  <a:lnTo>
                    <a:pt x="3" y="19"/>
                  </a:lnTo>
                  <a:lnTo>
                    <a:pt x="3" y="19"/>
                  </a:lnTo>
                  <a:lnTo>
                    <a:pt x="4" y="18"/>
                  </a:lnTo>
                  <a:lnTo>
                    <a:pt x="4" y="24"/>
                  </a:lnTo>
                  <a:lnTo>
                    <a:pt x="5" y="20"/>
                  </a:lnTo>
                  <a:lnTo>
                    <a:pt x="5" y="21"/>
                  </a:lnTo>
                  <a:lnTo>
                    <a:pt x="6" y="15"/>
                  </a:lnTo>
                  <a:lnTo>
                    <a:pt x="7" y="21"/>
                  </a:lnTo>
                  <a:lnTo>
                    <a:pt x="7" y="22"/>
                  </a:lnTo>
                  <a:lnTo>
                    <a:pt x="7" y="23"/>
                  </a:lnTo>
                  <a:lnTo>
                    <a:pt x="9" y="11"/>
                  </a:lnTo>
                  <a:lnTo>
                    <a:pt x="9" y="11"/>
                  </a:lnTo>
                  <a:lnTo>
                    <a:pt x="9" y="11"/>
                  </a:lnTo>
                  <a:lnTo>
                    <a:pt x="9" y="16"/>
                  </a:lnTo>
                  <a:lnTo>
                    <a:pt x="10" y="7"/>
                  </a:lnTo>
                  <a:lnTo>
                    <a:pt x="11" y="9"/>
                  </a:lnTo>
                  <a:lnTo>
                    <a:pt x="11" y="9"/>
                  </a:lnTo>
                  <a:lnTo>
                    <a:pt x="13" y="2"/>
                  </a:lnTo>
                  <a:lnTo>
                    <a:pt x="13" y="2"/>
                  </a:lnTo>
                  <a:lnTo>
                    <a:pt x="13" y="3"/>
                  </a:lnTo>
                  <a:lnTo>
                    <a:pt x="13" y="2"/>
                  </a:lnTo>
                  <a:lnTo>
                    <a:pt x="15" y="13"/>
                  </a:lnTo>
                  <a:lnTo>
                    <a:pt x="15" y="11"/>
                  </a:lnTo>
                  <a:lnTo>
                    <a:pt x="15" y="11"/>
                  </a:lnTo>
                  <a:lnTo>
                    <a:pt x="16" y="6"/>
                  </a:lnTo>
                  <a:lnTo>
                    <a:pt x="17" y="9"/>
                  </a:lnTo>
                  <a:lnTo>
                    <a:pt x="17" y="9"/>
                  </a:lnTo>
                  <a:lnTo>
                    <a:pt x="18" y="11"/>
                  </a:lnTo>
                  <a:lnTo>
                    <a:pt x="19" y="1"/>
                  </a:lnTo>
                  <a:lnTo>
                    <a:pt x="19" y="2"/>
                  </a:lnTo>
                  <a:lnTo>
                    <a:pt x="19" y="2"/>
                  </a:lnTo>
                  <a:lnTo>
                    <a:pt x="20" y="0"/>
                  </a:lnTo>
                  <a:lnTo>
                    <a:pt x="21" y="13"/>
                  </a:lnTo>
                  <a:lnTo>
                    <a:pt x="22" y="12"/>
                  </a:lnTo>
                  <a:lnTo>
                    <a:pt x="22" y="12"/>
                  </a:lnTo>
                  <a:lnTo>
                    <a:pt x="23" y="9"/>
                  </a:lnTo>
                  <a:lnTo>
                    <a:pt x="23" y="16"/>
                  </a:lnTo>
                  <a:lnTo>
                    <a:pt x="23" y="15"/>
                  </a:lnTo>
                  <a:lnTo>
                    <a:pt x="23" y="15"/>
                  </a:lnTo>
                  <a:lnTo>
                    <a:pt x="25" y="20"/>
                  </a:lnTo>
                  <a:lnTo>
                    <a:pt x="25" y="15"/>
                  </a:lnTo>
                  <a:lnTo>
                    <a:pt x="25" y="15"/>
                  </a:lnTo>
                  <a:lnTo>
                    <a:pt x="25" y="15"/>
                  </a:lnTo>
                  <a:lnTo>
                    <a:pt x="26" y="13"/>
                  </a:lnTo>
                  <a:lnTo>
                    <a:pt x="27" y="20"/>
                  </a:lnTo>
                  <a:lnTo>
                    <a:pt x="28" y="16"/>
                  </a:lnTo>
                  <a:lnTo>
                    <a:pt x="28" y="15"/>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5" name="Freeform 104"/>
            <p:cNvSpPr>
              <a:spLocks/>
            </p:cNvSpPr>
            <p:nvPr/>
          </p:nvSpPr>
          <p:spPr bwMode="auto">
            <a:xfrm>
              <a:off x="1450975" y="3743325"/>
              <a:ext cx="42863" cy="22225"/>
            </a:xfrm>
            <a:custGeom>
              <a:avLst/>
              <a:gdLst>
                <a:gd name="T0" fmla="*/ 0 w 27"/>
                <a:gd name="T1" fmla="*/ 6 h 14"/>
                <a:gd name="T2" fmla="*/ 0 w 27"/>
                <a:gd name="T3" fmla="*/ 7 h 14"/>
                <a:gd name="T4" fmla="*/ 1 w 27"/>
                <a:gd name="T5" fmla="*/ 0 h 14"/>
                <a:gd name="T6" fmla="*/ 2 w 27"/>
                <a:gd name="T7" fmla="*/ 2 h 14"/>
                <a:gd name="T8" fmla="*/ 2 w 27"/>
                <a:gd name="T9" fmla="*/ 3 h 14"/>
                <a:gd name="T10" fmla="*/ 3 w 27"/>
                <a:gd name="T11" fmla="*/ 2 h 14"/>
                <a:gd name="T12" fmla="*/ 3 w 27"/>
                <a:gd name="T13" fmla="*/ 8 h 14"/>
                <a:gd name="T14" fmla="*/ 4 w 27"/>
                <a:gd name="T15" fmla="*/ 7 h 14"/>
                <a:gd name="T16" fmla="*/ 4 w 27"/>
                <a:gd name="T17" fmla="*/ 7 h 14"/>
                <a:gd name="T18" fmla="*/ 4 w 27"/>
                <a:gd name="T19" fmla="*/ 4 h 14"/>
                <a:gd name="T20" fmla="*/ 6 w 27"/>
                <a:gd name="T21" fmla="*/ 10 h 14"/>
                <a:gd name="T22" fmla="*/ 6 w 27"/>
                <a:gd name="T23" fmla="*/ 9 h 14"/>
                <a:gd name="T24" fmla="*/ 6 w 27"/>
                <a:gd name="T25" fmla="*/ 10 h 14"/>
                <a:gd name="T26" fmla="*/ 6 w 27"/>
                <a:gd name="T27" fmla="*/ 7 h 14"/>
                <a:gd name="T28" fmla="*/ 8 w 27"/>
                <a:gd name="T29" fmla="*/ 13 h 14"/>
                <a:gd name="T30" fmla="*/ 8 w 27"/>
                <a:gd name="T31" fmla="*/ 13 h 14"/>
                <a:gd name="T32" fmla="*/ 8 w 27"/>
                <a:gd name="T33" fmla="*/ 12 h 14"/>
                <a:gd name="T34" fmla="*/ 8 w 27"/>
                <a:gd name="T35" fmla="*/ 14 h 14"/>
                <a:gd name="T36" fmla="*/ 10 w 27"/>
                <a:gd name="T37" fmla="*/ 3 h 14"/>
                <a:gd name="T38" fmla="*/ 10 w 27"/>
                <a:gd name="T39" fmla="*/ 5 h 14"/>
                <a:gd name="T40" fmla="*/ 10 w 27"/>
                <a:gd name="T41" fmla="*/ 5 h 14"/>
                <a:gd name="T42" fmla="*/ 11 w 27"/>
                <a:gd name="T43" fmla="*/ 7 h 14"/>
                <a:gd name="T44" fmla="*/ 12 w 27"/>
                <a:gd name="T45" fmla="*/ 2 h 14"/>
                <a:gd name="T46" fmla="*/ 12 w 27"/>
                <a:gd name="T47" fmla="*/ 3 h 14"/>
                <a:gd name="T48" fmla="*/ 12 w 27"/>
                <a:gd name="T49" fmla="*/ 3 h 14"/>
                <a:gd name="T50" fmla="*/ 12 w 27"/>
                <a:gd name="T51" fmla="*/ 0 h 14"/>
                <a:gd name="T52" fmla="*/ 13 w 27"/>
                <a:gd name="T53" fmla="*/ 7 h 14"/>
                <a:gd name="T54" fmla="*/ 14 w 27"/>
                <a:gd name="T55" fmla="*/ 4 h 14"/>
                <a:gd name="T56" fmla="*/ 14 w 27"/>
                <a:gd name="T57" fmla="*/ 4 h 14"/>
                <a:gd name="T58" fmla="*/ 16 w 27"/>
                <a:gd name="T59" fmla="*/ 7 h 14"/>
                <a:gd name="T60" fmla="*/ 16 w 27"/>
                <a:gd name="T61" fmla="*/ 2 h 14"/>
                <a:gd name="T62" fmla="*/ 16 w 27"/>
                <a:gd name="T63" fmla="*/ 2 h 14"/>
                <a:gd name="T64" fmla="*/ 16 w 27"/>
                <a:gd name="T65" fmla="*/ 3 h 14"/>
                <a:gd name="T66" fmla="*/ 17 w 27"/>
                <a:gd name="T67" fmla="*/ 1 h 14"/>
                <a:gd name="T68" fmla="*/ 18 w 27"/>
                <a:gd name="T69" fmla="*/ 5 h 14"/>
                <a:gd name="T70" fmla="*/ 18 w 27"/>
                <a:gd name="T71" fmla="*/ 4 h 14"/>
                <a:gd name="T72" fmla="*/ 18 w 27"/>
                <a:gd name="T73" fmla="*/ 1 h 14"/>
                <a:gd name="T74" fmla="*/ 20 w 27"/>
                <a:gd name="T75" fmla="*/ 10 h 14"/>
                <a:gd name="T76" fmla="*/ 20 w 27"/>
                <a:gd name="T77" fmla="*/ 10 h 14"/>
                <a:gd name="T78" fmla="*/ 21 w 27"/>
                <a:gd name="T79" fmla="*/ 8 h 14"/>
                <a:gd name="T80" fmla="*/ 22 w 27"/>
                <a:gd name="T81" fmla="*/ 13 h 14"/>
                <a:gd name="T82" fmla="*/ 22 w 27"/>
                <a:gd name="T83" fmla="*/ 10 h 14"/>
                <a:gd name="T84" fmla="*/ 23 w 27"/>
                <a:gd name="T85" fmla="*/ 11 h 14"/>
                <a:gd name="T86" fmla="*/ 23 w 27"/>
                <a:gd name="T87" fmla="*/ 13 h 14"/>
                <a:gd name="T88" fmla="*/ 25 w 27"/>
                <a:gd name="T89" fmla="*/ 7 h 14"/>
                <a:gd name="T90" fmla="*/ 25 w 27"/>
                <a:gd name="T91" fmla="*/ 7 h 14"/>
                <a:gd name="T92" fmla="*/ 26 w 27"/>
                <a:gd name="T93" fmla="*/ 2 h 14"/>
                <a:gd name="T94" fmla="*/ 27 w 27"/>
                <a:gd name="T95" fmla="*/ 9 h 14"/>
                <a:gd name="T96" fmla="*/ 27 w 27"/>
                <a:gd name="T97" fmla="*/ 8 h 14"/>
                <a:gd name="T98" fmla="*/ 27 w 27"/>
                <a:gd name="T99"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14">
                  <a:moveTo>
                    <a:pt x="0" y="6"/>
                  </a:moveTo>
                  <a:lnTo>
                    <a:pt x="0" y="7"/>
                  </a:lnTo>
                  <a:lnTo>
                    <a:pt x="1" y="0"/>
                  </a:lnTo>
                  <a:lnTo>
                    <a:pt x="2" y="2"/>
                  </a:lnTo>
                  <a:lnTo>
                    <a:pt x="2" y="3"/>
                  </a:lnTo>
                  <a:lnTo>
                    <a:pt x="3" y="2"/>
                  </a:lnTo>
                  <a:lnTo>
                    <a:pt x="3" y="8"/>
                  </a:lnTo>
                  <a:lnTo>
                    <a:pt x="4" y="7"/>
                  </a:lnTo>
                  <a:lnTo>
                    <a:pt x="4" y="7"/>
                  </a:lnTo>
                  <a:lnTo>
                    <a:pt x="4" y="4"/>
                  </a:lnTo>
                  <a:lnTo>
                    <a:pt x="6" y="10"/>
                  </a:lnTo>
                  <a:lnTo>
                    <a:pt x="6" y="9"/>
                  </a:lnTo>
                  <a:lnTo>
                    <a:pt x="6" y="10"/>
                  </a:lnTo>
                  <a:lnTo>
                    <a:pt x="6" y="7"/>
                  </a:lnTo>
                  <a:lnTo>
                    <a:pt x="8" y="13"/>
                  </a:lnTo>
                  <a:lnTo>
                    <a:pt x="8" y="13"/>
                  </a:lnTo>
                  <a:lnTo>
                    <a:pt x="8" y="12"/>
                  </a:lnTo>
                  <a:lnTo>
                    <a:pt x="8" y="14"/>
                  </a:lnTo>
                  <a:lnTo>
                    <a:pt x="10" y="3"/>
                  </a:lnTo>
                  <a:lnTo>
                    <a:pt x="10" y="5"/>
                  </a:lnTo>
                  <a:lnTo>
                    <a:pt x="10" y="5"/>
                  </a:lnTo>
                  <a:lnTo>
                    <a:pt x="11" y="7"/>
                  </a:lnTo>
                  <a:lnTo>
                    <a:pt x="12" y="2"/>
                  </a:lnTo>
                  <a:lnTo>
                    <a:pt x="12" y="3"/>
                  </a:lnTo>
                  <a:lnTo>
                    <a:pt x="12" y="3"/>
                  </a:lnTo>
                  <a:lnTo>
                    <a:pt x="12" y="0"/>
                  </a:lnTo>
                  <a:lnTo>
                    <a:pt x="13" y="7"/>
                  </a:lnTo>
                  <a:lnTo>
                    <a:pt x="14" y="4"/>
                  </a:lnTo>
                  <a:lnTo>
                    <a:pt x="14" y="4"/>
                  </a:lnTo>
                  <a:lnTo>
                    <a:pt x="16" y="7"/>
                  </a:lnTo>
                  <a:lnTo>
                    <a:pt x="16" y="2"/>
                  </a:lnTo>
                  <a:lnTo>
                    <a:pt x="16" y="2"/>
                  </a:lnTo>
                  <a:lnTo>
                    <a:pt x="16" y="3"/>
                  </a:lnTo>
                  <a:lnTo>
                    <a:pt x="17" y="1"/>
                  </a:lnTo>
                  <a:lnTo>
                    <a:pt x="18" y="5"/>
                  </a:lnTo>
                  <a:lnTo>
                    <a:pt x="18" y="4"/>
                  </a:lnTo>
                  <a:lnTo>
                    <a:pt x="18" y="1"/>
                  </a:lnTo>
                  <a:lnTo>
                    <a:pt x="20" y="10"/>
                  </a:lnTo>
                  <a:lnTo>
                    <a:pt x="20" y="10"/>
                  </a:lnTo>
                  <a:lnTo>
                    <a:pt x="21" y="8"/>
                  </a:lnTo>
                  <a:lnTo>
                    <a:pt x="22" y="13"/>
                  </a:lnTo>
                  <a:lnTo>
                    <a:pt x="22" y="10"/>
                  </a:lnTo>
                  <a:lnTo>
                    <a:pt x="23" y="11"/>
                  </a:lnTo>
                  <a:lnTo>
                    <a:pt x="23" y="13"/>
                  </a:lnTo>
                  <a:lnTo>
                    <a:pt x="25" y="7"/>
                  </a:lnTo>
                  <a:lnTo>
                    <a:pt x="25" y="7"/>
                  </a:lnTo>
                  <a:lnTo>
                    <a:pt x="26" y="2"/>
                  </a:lnTo>
                  <a:lnTo>
                    <a:pt x="27" y="9"/>
                  </a:lnTo>
                  <a:lnTo>
                    <a:pt x="27" y="8"/>
                  </a:lnTo>
                  <a:lnTo>
                    <a:pt x="27" y="8"/>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6" name="Freeform 105"/>
            <p:cNvSpPr>
              <a:spLocks/>
            </p:cNvSpPr>
            <p:nvPr/>
          </p:nvSpPr>
          <p:spPr bwMode="auto">
            <a:xfrm>
              <a:off x="1493838" y="3703638"/>
              <a:ext cx="42863" cy="60325"/>
            </a:xfrm>
            <a:custGeom>
              <a:avLst/>
              <a:gdLst>
                <a:gd name="T0" fmla="*/ 0 w 27"/>
                <a:gd name="T1" fmla="*/ 33 h 38"/>
                <a:gd name="T2" fmla="*/ 0 w 27"/>
                <a:gd name="T3" fmla="*/ 38 h 38"/>
                <a:gd name="T4" fmla="*/ 1 w 27"/>
                <a:gd name="T5" fmla="*/ 32 h 38"/>
                <a:gd name="T6" fmla="*/ 2 w 27"/>
                <a:gd name="T7" fmla="*/ 32 h 38"/>
                <a:gd name="T8" fmla="*/ 2 w 27"/>
                <a:gd name="T9" fmla="*/ 32 h 38"/>
                <a:gd name="T10" fmla="*/ 2 w 27"/>
                <a:gd name="T11" fmla="*/ 30 h 38"/>
                <a:gd name="T12" fmla="*/ 4 w 27"/>
                <a:gd name="T13" fmla="*/ 35 h 38"/>
                <a:gd name="T14" fmla="*/ 4 w 27"/>
                <a:gd name="T15" fmla="*/ 34 h 38"/>
                <a:gd name="T16" fmla="*/ 4 w 27"/>
                <a:gd name="T17" fmla="*/ 34 h 38"/>
                <a:gd name="T18" fmla="*/ 5 w 27"/>
                <a:gd name="T19" fmla="*/ 30 h 38"/>
                <a:gd name="T20" fmla="*/ 6 w 27"/>
                <a:gd name="T21" fmla="*/ 35 h 38"/>
                <a:gd name="T22" fmla="*/ 6 w 27"/>
                <a:gd name="T23" fmla="*/ 33 h 38"/>
                <a:gd name="T24" fmla="*/ 6 w 27"/>
                <a:gd name="T25" fmla="*/ 34 h 38"/>
                <a:gd name="T26" fmla="*/ 7 w 27"/>
                <a:gd name="T27" fmla="*/ 37 h 38"/>
                <a:gd name="T28" fmla="*/ 8 w 27"/>
                <a:gd name="T29" fmla="*/ 28 h 38"/>
                <a:gd name="T30" fmla="*/ 8 w 27"/>
                <a:gd name="T31" fmla="*/ 29 h 38"/>
                <a:gd name="T32" fmla="*/ 8 w 27"/>
                <a:gd name="T33" fmla="*/ 29 h 38"/>
                <a:gd name="T34" fmla="*/ 9 w 27"/>
                <a:gd name="T35" fmla="*/ 34 h 38"/>
                <a:gd name="T36" fmla="*/ 10 w 27"/>
                <a:gd name="T37" fmla="*/ 25 h 38"/>
                <a:gd name="T38" fmla="*/ 10 w 27"/>
                <a:gd name="T39" fmla="*/ 29 h 38"/>
                <a:gd name="T40" fmla="*/ 10 w 27"/>
                <a:gd name="T41" fmla="*/ 30 h 38"/>
                <a:gd name="T42" fmla="*/ 10 w 27"/>
                <a:gd name="T43" fmla="*/ 30 h 38"/>
                <a:gd name="T44" fmla="*/ 11 w 27"/>
                <a:gd name="T45" fmla="*/ 24 h 38"/>
                <a:gd name="T46" fmla="*/ 12 w 27"/>
                <a:gd name="T47" fmla="*/ 29 h 38"/>
                <a:gd name="T48" fmla="*/ 12 w 27"/>
                <a:gd name="T49" fmla="*/ 29 h 38"/>
                <a:gd name="T50" fmla="*/ 12 w 27"/>
                <a:gd name="T51" fmla="*/ 29 h 38"/>
                <a:gd name="T52" fmla="*/ 14 w 27"/>
                <a:gd name="T53" fmla="*/ 22 h 38"/>
                <a:gd name="T54" fmla="*/ 14 w 27"/>
                <a:gd name="T55" fmla="*/ 23 h 38"/>
                <a:gd name="T56" fmla="*/ 14 w 27"/>
                <a:gd name="T57" fmla="*/ 23 h 38"/>
                <a:gd name="T58" fmla="*/ 14 w 27"/>
                <a:gd name="T59" fmla="*/ 25 h 38"/>
                <a:gd name="T60" fmla="*/ 16 w 27"/>
                <a:gd name="T61" fmla="*/ 18 h 38"/>
                <a:gd name="T62" fmla="*/ 16 w 27"/>
                <a:gd name="T63" fmla="*/ 20 h 38"/>
                <a:gd name="T64" fmla="*/ 16 w 27"/>
                <a:gd name="T65" fmla="*/ 20 h 38"/>
                <a:gd name="T66" fmla="*/ 16 w 27"/>
                <a:gd name="T67" fmla="*/ 21 h 38"/>
                <a:gd name="T68" fmla="*/ 18 w 27"/>
                <a:gd name="T69" fmla="*/ 9 h 38"/>
                <a:gd name="T70" fmla="*/ 18 w 27"/>
                <a:gd name="T71" fmla="*/ 10 h 38"/>
                <a:gd name="T72" fmla="*/ 19 w 27"/>
                <a:gd name="T73" fmla="*/ 12 h 38"/>
                <a:gd name="T74" fmla="*/ 20 w 27"/>
                <a:gd name="T75" fmla="*/ 4 h 38"/>
                <a:gd name="T76" fmla="*/ 20 w 27"/>
                <a:gd name="T77" fmla="*/ 5 h 38"/>
                <a:gd name="T78" fmla="*/ 20 w 27"/>
                <a:gd name="T79" fmla="*/ 5 h 38"/>
                <a:gd name="T80" fmla="*/ 21 w 27"/>
                <a:gd name="T81" fmla="*/ 3 h 38"/>
                <a:gd name="T82" fmla="*/ 22 w 27"/>
                <a:gd name="T83" fmla="*/ 10 h 38"/>
                <a:gd name="T84" fmla="*/ 23 w 27"/>
                <a:gd name="T85" fmla="*/ 6 h 38"/>
                <a:gd name="T86" fmla="*/ 23 w 27"/>
                <a:gd name="T87" fmla="*/ 5 h 38"/>
                <a:gd name="T88" fmla="*/ 24 w 27"/>
                <a:gd name="T89" fmla="*/ 0 h 38"/>
                <a:gd name="T90" fmla="*/ 25 w 27"/>
                <a:gd name="T91" fmla="*/ 2 h 38"/>
                <a:gd name="T92" fmla="*/ 25 w 27"/>
                <a:gd name="T93" fmla="*/ 3 h 38"/>
                <a:gd name="T94" fmla="*/ 25 w 27"/>
                <a:gd name="T95" fmla="*/ 1 h 38"/>
                <a:gd name="T96" fmla="*/ 27 w 27"/>
                <a:gd name="T97" fmla="*/ 12 h 38"/>
                <a:gd name="T98" fmla="*/ 27 w 27"/>
                <a:gd name="T99" fmla="*/ 1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8">
                  <a:moveTo>
                    <a:pt x="0" y="33"/>
                  </a:moveTo>
                  <a:lnTo>
                    <a:pt x="0" y="38"/>
                  </a:lnTo>
                  <a:lnTo>
                    <a:pt x="1" y="32"/>
                  </a:lnTo>
                  <a:lnTo>
                    <a:pt x="2" y="32"/>
                  </a:lnTo>
                  <a:lnTo>
                    <a:pt x="2" y="32"/>
                  </a:lnTo>
                  <a:lnTo>
                    <a:pt x="2" y="30"/>
                  </a:lnTo>
                  <a:lnTo>
                    <a:pt x="4" y="35"/>
                  </a:lnTo>
                  <a:lnTo>
                    <a:pt x="4" y="34"/>
                  </a:lnTo>
                  <a:lnTo>
                    <a:pt x="4" y="34"/>
                  </a:lnTo>
                  <a:lnTo>
                    <a:pt x="5" y="30"/>
                  </a:lnTo>
                  <a:lnTo>
                    <a:pt x="6" y="35"/>
                  </a:lnTo>
                  <a:lnTo>
                    <a:pt x="6" y="33"/>
                  </a:lnTo>
                  <a:lnTo>
                    <a:pt x="6" y="34"/>
                  </a:lnTo>
                  <a:lnTo>
                    <a:pt x="7" y="37"/>
                  </a:lnTo>
                  <a:lnTo>
                    <a:pt x="8" y="28"/>
                  </a:lnTo>
                  <a:lnTo>
                    <a:pt x="8" y="29"/>
                  </a:lnTo>
                  <a:lnTo>
                    <a:pt x="8" y="29"/>
                  </a:lnTo>
                  <a:lnTo>
                    <a:pt x="9" y="34"/>
                  </a:lnTo>
                  <a:lnTo>
                    <a:pt x="10" y="25"/>
                  </a:lnTo>
                  <a:lnTo>
                    <a:pt x="10" y="29"/>
                  </a:lnTo>
                  <a:lnTo>
                    <a:pt x="10" y="30"/>
                  </a:lnTo>
                  <a:lnTo>
                    <a:pt x="10" y="30"/>
                  </a:lnTo>
                  <a:lnTo>
                    <a:pt x="11" y="24"/>
                  </a:lnTo>
                  <a:lnTo>
                    <a:pt x="12" y="29"/>
                  </a:lnTo>
                  <a:lnTo>
                    <a:pt x="12" y="29"/>
                  </a:lnTo>
                  <a:lnTo>
                    <a:pt x="12" y="29"/>
                  </a:lnTo>
                  <a:lnTo>
                    <a:pt x="14" y="22"/>
                  </a:lnTo>
                  <a:lnTo>
                    <a:pt x="14" y="23"/>
                  </a:lnTo>
                  <a:lnTo>
                    <a:pt x="14" y="23"/>
                  </a:lnTo>
                  <a:lnTo>
                    <a:pt x="14" y="25"/>
                  </a:lnTo>
                  <a:lnTo>
                    <a:pt x="16" y="18"/>
                  </a:lnTo>
                  <a:lnTo>
                    <a:pt x="16" y="20"/>
                  </a:lnTo>
                  <a:lnTo>
                    <a:pt x="16" y="20"/>
                  </a:lnTo>
                  <a:lnTo>
                    <a:pt x="16" y="21"/>
                  </a:lnTo>
                  <a:lnTo>
                    <a:pt x="18" y="9"/>
                  </a:lnTo>
                  <a:lnTo>
                    <a:pt x="18" y="10"/>
                  </a:lnTo>
                  <a:lnTo>
                    <a:pt x="19" y="12"/>
                  </a:lnTo>
                  <a:lnTo>
                    <a:pt x="20" y="4"/>
                  </a:lnTo>
                  <a:lnTo>
                    <a:pt x="20" y="5"/>
                  </a:lnTo>
                  <a:lnTo>
                    <a:pt x="20" y="5"/>
                  </a:lnTo>
                  <a:lnTo>
                    <a:pt x="21" y="3"/>
                  </a:lnTo>
                  <a:lnTo>
                    <a:pt x="22" y="10"/>
                  </a:lnTo>
                  <a:lnTo>
                    <a:pt x="23" y="6"/>
                  </a:lnTo>
                  <a:lnTo>
                    <a:pt x="23" y="5"/>
                  </a:lnTo>
                  <a:lnTo>
                    <a:pt x="24" y="0"/>
                  </a:lnTo>
                  <a:lnTo>
                    <a:pt x="25" y="2"/>
                  </a:lnTo>
                  <a:lnTo>
                    <a:pt x="25" y="3"/>
                  </a:lnTo>
                  <a:lnTo>
                    <a:pt x="25" y="1"/>
                  </a:lnTo>
                  <a:lnTo>
                    <a:pt x="27" y="12"/>
                  </a:lnTo>
                  <a:lnTo>
                    <a:pt x="27" y="11"/>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7" name="Freeform 106"/>
            <p:cNvSpPr>
              <a:spLocks/>
            </p:cNvSpPr>
            <p:nvPr/>
          </p:nvSpPr>
          <p:spPr bwMode="auto">
            <a:xfrm>
              <a:off x="1536700" y="3711575"/>
              <a:ext cx="42863" cy="69850"/>
            </a:xfrm>
            <a:custGeom>
              <a:avLst/>
              <a:gdLst>
                <a:gd name="T0" fmla="*/ 0 w 27"/>
                <a:gd name="T1" fmla="*/ 6 h 44"/>
                <a:gd name="T2" fmla="*/ 0 w 27"/>
                <a:gd name="T3" fmla="*/ 7 h 44"/>
                <a:gd name="T4" fmla="*/ 0 w 27"/>
                <a:gd name="T5" fmla="*/ 7 h 44"/>
                <a:gd name="T6" fmla="*/ 1 w 27"/>
                <a:gd name="T7" fmla="*/ 0 h 44"/>
                <a:gd name="T8" fmla="*/ 2 w 27"/>
                <a:gd name="T9" fmla="*/ 1 h 44"/>
                <a:gd name="T10" fmla="*/ 2 w 27"/>
                <a:gd name="T11" fmla="*/ 0 h 44"/>
                <a:gd name="T12" fmla="*/ 2 w 27"/>
                <a:gd name="T13" fmla="*/ 0 h 44"/>
                <a:gd name="T14" fmla="*/ 3 w 27"/>
                <a:gd name="T15" fmla="*/ 6 h 44"/>
                <a:gd name="T16" fmla="*/ 4 w 27"/>
                <a:gd name="T17" fmla="*/ 4 h 44"/>
                <a:gd name="T18" fmla="*/ 4 w 27"/>
                <a:gd name="T19" fmla="*/ 4 h 44"/>
                <a:gd name="T20" fmla="*/ 4 w 27"/>
                <a:gd name="T21" fmla="*/ 8 h 44"/>
                <a:gd name="T22" fmla="*/ 5 w 27"/>
                <a:gd name="T23" fmla="*/ 3 h 44"/>
                <a:gd name="T24" fmla="*/ 6 w 27"/>
                <a:gd name="T25" fmla="*/ 7 h 44"/>
                <a:gd name="T26" fmla="*/ 6 w 27"/>
                <a:gd name="T27" fmla="*/ 6 h 44"/>
                <a:gd name="T28" fmla="*/ 6 w 27"/>
                <a:gd name="T29" fmla="*/ 3 h 44"/>
                <a:gd name="T30" fmla="*/ 8 w 27"/>
                <a:gd name="T31" fmla="*/ 10 h 44"/>
                <a:gd name="T32" fmla="*/ 8 w 27"/>
                <a:gd name="T33" fmla="*/ 9 h 44"/>
                <a:gd name="T34" fmla="*/ 8 w 27"/>
                <a:gd name="T35" fmla="*/ 9 h 44"/>
                <a:gd name="T36" fmla="*/ 8 w 27"/>
                <a:gd name="T37" fmla="*/ 8 h 44"/>
                <a:gd name="T38" fmla="*/ 10 w 27"/>
                <a:gd name="T39" fmla="*/ 13 h 44"/>
                <a:gd name="T40" fmla="*/ 10 w 27"/>
                <a:gd name="T41" fmla="*/ 12 h 44"/>
                <a:gd name="T42" fmla="*/ 10 w 27"/>
                <a:gd name="T43" fmla="*/ 13 h 44"/>
                <a:gd name="T44" fmla="*/ 10 w 27"/>
                <a:gd name="T45" fmla="*/ 14 h 44"/>
                <a:gd name="T46" fmla="*/ 11 w 27"/>
                <a:gd name="T47" fmla="*/ 7 h 44"/>
                <a:gd name="T48" fmla="*/ 12 w 27"/>
                <a:gd name="T49" fmla="*/ 12 h 44"/>
                <a:gd name="T50" fmla="*/ 12 w 27"/>
                <a:gd name="T51" fmla="*/ 12 h 44"/>
                <a:gd name="T52" fmla="*/ 13 w 27"/>
                <a:gd name="T53" fmla="*/ 17 h 44"/>
                <a:gd name="T54" fmla="*/ 14 w 27"/>
                <a:gd name="T55" fmla="*/ 10 h 44"/>
                <a:gd name="T56" fmla="*/ 14 w 27"/>
                <a:gd name="T57" fmla="*/ 15 h 44"/>
                <a:gd name="T58" fmla="*/ 14 w 27"/>
                <a:gd name="T59" fmla="*/ 15 h 44"/>
                <a:gd name="T60" fmla="*/ 15 w 27"/>
                <a:gd name="T61" fmla="*/ 12 h 44"/>
                <a:gd name="T62" fmla="*/ 16 w 27"/>
                <a:gd name="T63" fmla="*/ 17 h 44"/>
                <a:gd name="T64" fmla="*/ 16 w 27"/>
                <a:gd name="T65" fmla="*/ 15 h 44"/>
                <a:gd name="T66" fmla="*/ 16 w 27"/>
                <a:gd name="T67" fmla="*/ 15 h 44"/>
                <a:gd name="T68" fmla="*/ 16 w 27"/>
                <a:gd name="T69" fmla="*/ 14 h 44"/>
                <a:gd name="T70" fmla="*/ 18 w 27"/>
                <a:gd name="T71" fmla="*/ 19 h 44"/>
                <a:gd name="T72" fmla="*/ 18 w 27"/>
                <a:gd name="T73" fmla="*/ 19 h 44"/>
                <a:gd name="T74" fmla="*/ 18 w 27"/>
                <a:gd name="T75" fmla="*/ 19 h 44"/>
                <a:gd name="T76" fmla="*/ 19 w 27"/>
                <a:gd name="T77" fmla="*/ 19 h 44"/>
                <a:gd name="T78" fmla="*/ 19 w 27"/>
                <a:gd name="T79" fmla="*/ 25 h 44"/>
                <a:gd name="T80" fmla="*/ 21 w 27"/>
                <a:gd name="T81" fmla="*/ 23 h 44"/>
                <a:gd name="T82" fmla="*/ 21 w 27"/>
                <a:gd name="T83" fmla="*/ 22 h 44"/>
                <a:gd name="T84" fmla="*/ 23 w 27"/>
                <a:gd name="T85" fmla="*/ 35 h 44"/>
                <a:gd name="T86" fmla="*/ 23 w 27"/>
                <a:gd name="T87" fmla="*/ 36 h 44"/>
                <a:gd name="T88" fmla="*/ 24 w 27"/>
                <a:gd name="T89" fmla="*/ 44 h 44"/>
                <a:gd name="T90" fmla="*/ 24 w 27"/>
                <a:gd name="T91" fmla="*/ 39 h 44"/>
                <a:gd name="T92" fmla="*/ 24 w 27"/>
                <a:gd name="T93" fmla="*/ 39 h 44"/>
                <a:gd name="T94" fmla="*/ 25 w 27"/>
                <a:gd name="T95" fmla="*/ 40 h 44"/>
                <a:gd name="T96" fmla="*/ 26 w 27"/>
                <a:gd name="T97" fmla="*/ 29 h 44"/>
                <a:gd name="T98" fmla="*/ 27 w 27"/>
                <a:gd name="T99" fmla="*/ 3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44">
                  <a:moveTo>
                    <a:pt x="0" y="6"/>
                  </a:moveTo>
                  <a:lnTo>
                    <a:pt x="0" y="7"/>
                  </a:lnTo>
                  <a:lnTo>
                    <a:pt x="0" y="7"/>
                  </a:lnTo>
                  <a:lnTo>
                    <a:pt x="1" y="0"/>
                  </a:lnTo>
                  <a:lnTo>
                    <a:pt x="2" y="1"/>
                  </a:lnTo>
                  <a:lnTo>
                    <a:pt x="2" y="0"/>
                  </a:lnTo>
                  <a:lnTo>
                    <a:pt x="2" y="0"/>
                  </a:lnTo>
                  <a:lnTo>
                    <a:pt x="3" y="6"/>
                  </a:lnTo>
                  <a:lnTo>
                    <a:pt x="4" y="4"/>
                  </a:lnTo>
                  <a:lnTo>
                    <a:pt x="4" y="4"/>
                  </a:lnTo>
                  <a:lnTo>
                    <a:pt x="4" y="8"/>
                  </a:lnTo>
                  <a:lnTo>
                    <a:pt x="5" y="3"/>
                  </a:lnTo>
                  <a:lnTo>
                    <a:pt x="6" y="7"/>
                  </a:lnTo>
                  <a:lnTo>
                    <a:pt x="6" y="6"/>
                  </a:lnTo>
                  <a:lnTo>
                    <a:pt x="6" y="3"/>
                  </a:lnTo>
                  <a:lnTo>
                    <a:pt x="8" y="10"/>
                  </a:lnTo>
                  <a:lnTo>
                    <a:pt x="8" y="9"/>
                  </a:lnTo>
                  <a:lnTo>
                    <a:pt x="8" y="9"/>
                  </a:lnTo>
                  <a:lnTo>
                    <a:pt x="8" y="8"/>
                  </a:lnTo>
                  <a:lnTo>
                    <a:pt x="10" y="13"/>
                  </a:lnTo>
                  <a:lnTo>
                    <a:pt x="10" y="12"/>
                  </a:lnTo>
                  <a:lnTo>
                    <a:pt x="10" y="13"/>
                  </a:lnTo>
                  <a:lnTo>
                    <a:pt x="10" y="14"/>
                  </a:lnTo>
                  <a:lnTo>
                    <a:pt x="11" y="7"/>
                  </a:lnTo>
                  <a:lnTo>
                    <a:pt x="12" y="12"/>
                  </a:lnTo>
                  <a:lnTo>
                    <a:pt x="12" y="12"/>
                  </a:lnTo>
                  <a:lnTo>
                    <a:pt x="13" y="17"/>
                  </a:lnTo>
                  <a:lnTo>
                    <a:pt x="14" y="10"/>
                  </a:lnTo>
                  <a:lnTo>
                    <a:pt x="14" y="15"/>
                  </a:lnTo>
                  <a:lnTo>
                    <a:pt x="14" y="15"/>
                  </a:lnTo>
                  <a:lnTo>
                    <a:pt x="15" y="12"/>
                  </a:lnTo>
                  <a:lnTo>
                    <a:pt x="16" y="17"/>
                  </a:lnTo>
                  <a:lnTo>
                    <a:pt x="16" y="15"/>
                  </a:lnTo>
                  <a:lnTo>
                    <a:pt x="16" y="15"/>
                  </a:lnTo>
                  <a:lnTo>
                    <a:pt x="16" y="14"/>
                  </a:lnTo>
                  <a:lnTo>
                    <a:pt x="18" y="19"/>
                  </a:lnTo>
                  <a:lnTo>
                    <a:pt x="18" y="19"/>
                  </a:lnTo>
                  <a:lnTo>
                    <a:pt x="18" y="19"/>
                  </a:lnTo>
                  <a:lnTo>
                    <a:pt x="19" y="19"/>
                  </a:lnTo>
                  <a:lnTo>
                    <a:pt x="19" y="25"/>
                  </a:lnTo>
                  <a:lnTo>
                    <a:pt x="21" y="23"/>
                  </a:lnTo>
                  <a:lnTo>
                    <a:pt x="21" y="22"/>
                  </a:lnTo>
                  <a:lnTo>
                    <a:pt x="23" y="35"/>
                  </a:lnTo>
                  <a:lnTo>
                    <a:pt x="23" y="36"/>
                  </a:lnTo>
                  <a:lnTo>
                    <a:pt x="24" y="44"/>
                  </a:lnTo>
                  <a:lnTo>
                    <a:pt x="24" y="39"/>
                  </a:lnTo>
                  <a:lnTo>
                    <a:pt x="24" y="39"/>
                  </a:lnTo>
                  <a:lnTo>
                    <a:pt x="25" y="40"/>
                  </a:lnTo>
                  <a:lnTo>
                    <a:pt x="26" y="29"/>
                  </a:lnTo>
                  <a:lnTo>
                    <a:pt x="27" y="31"/>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8" name="Freeform 107"/>
            <p:cNvSpPr>
              <a:spLocks/>
            </p:cNvSpPr>
            <p:nvPr/>
          </p:nvSpPr>
          <p:spPr bwMode="auto">
            <a:xfrm>
              <a:off x="1579563" y="3746500"/>
              <a:ext cx="41275" cy="44450"/>
            </a:xfrm>
            <a:custGeom>
              <a:avLst/>
              <a:gdLst>
                <a:gd name="T0" fmla="*/ 0 w 26"/>
                <a:gd name="T1" fmla="*/ 9 h 28"/>
                <a:gd name="T2" fmla="*/ 0 w 26"/>
                <a:gd name="T3" fmla="*/ 9 h 28"/>
                <a:gd name="T4" fmla="*/ 1 w 26"/>
                <a:gd name="T5" fmla="*/ 17 h 28"/>
                <a:gd name="T6" fmla="*/ 2 w 26"/>
                <a:gd name="T7" fmla="*/ 14 h 28"/>
                <a:gd name="T8" fmla="*/ 2 w 26"/>
                <a:gd name="T9" fmla="*/ 14 h 28"/>
                <a:gd name="T10" fmla="*/ 2 w 26"/>
                <a:gd name="T11" fmla="*/ 14 h 28"/>
                <a:gd name="T12" fmla="*/ 4 w 26"/>
                <a:gd name="T13" fmla="*/ 9 h 28"/>
                <a:gd name="T14" fmla="*/ 4 w 26"/>
                <a:gd name="T15" fmla="*/ 9 h 28"/>
                <a:gd name="T16" fmla="*/ 4 w 26"/>
                <a:gd name="T17" fmla="*/ 9 h 28"/>
                <a:gd name="T18" fmla="*/ 4 w 26"/>
                <a:gd name="T19" fmla="*/ 14 h 28"/>
                <a:gd name="T20" fmla="*/ 6 w 26"/>
                <a:gd name="T21" fmla="*/ 5 h 28"/>
                <a:gd name="T22" fmla="*/ 6 w 26"/>
                <a:gd name="T23" fmla="*/ 7 h 28"/>
                <a:gd name="T24" fmla="*/ 6 w 26"/>
                <a:gd name="T25" fmla="*/ 7 h 28"/>
                <a:gd name="T26" fmla="*/ 6 w 26"/>
                <a:gd name="T27" fmla="*/ 7 h 28"/>
                <a:gd name="T28" fmla="*/ 8 w 26"/>
                <a:gd name="T29" fmla="*/ 1 h 28"/>
                <a:gd name="T30" fmla="*/ 8 w 26"/>
                <a:gd name="T31" fmla="*/ 4 h 28"/>
                <a:gd name="T32" fmla="*/ 8 w 26"/>
                <a:gd name="T33" fmla="*/ 4 h 28"/>
                <a:gd name="T34" fmla="*/ 9 w 26"/>
                <a:gd name="T35" fmla="*/ 0 h 28"/>
                <a:gd name="T36" fmla="*/ 10 w 26"/>
                <a:gd name="T37" fmla="*/ 7 h 28"/>
                <a:gd name="T38" fmla="*/ 10 w 26"/>
                <a:gd name="T39" fmla="*/ 5 h 28"/>
                <a:gd name="T40" fmla="*/ 10 w 26"/>
                <a:gd name="T41" fmla="*/ 5 h 28"/>
                <a:gd name="T42" fmla="*/ 11 w 26"/>
                <a:gd name="T43" fmla="*/ 7 h 28"/>
                <a:gd name="T44" fmla="*/ 12 w 26"/>
                <a:gd name="T45" fmla="*/ 2 h 28"/>
                <a:gd name="T46" fmla="*/ 12 w 26"/>
                <a:gd name="T47" fmla="*/ 4 h 28"/>
                <a:gd name="T48" fmla="*/ 12 w 26"/>
                <a:gd name="T49" fmla="*/ 4 h 28"/>
                <a:gd name="T50" fmla="*/ 13 w 26"/>
                <a:gd name="T51" fmla="*/ 7 h 28"/>
                <a:gd name="T52" fmla="*/ 14 w 26"/>
                <a:gd name="T53" fmla="*/ 2 h 28"/>
                <a:gd name="T54" fmla="*/ 14 w 26"/>
                <a:gd name="T55" fmla="*/ 2 h 28"/>
                <a:gd name="T56" fmla="*/ 14 w 26"/>
                <a:gd name="T57" fmla="*/ 2 h 28"/>
                <a:gd name="T58" fmla="*/ 15 w 26"/>
                <a:gd name="T59" fmla="*/ 10 h 28"/>
                <a:gd name="T60" fmla="*/ 16 w 26"/>
                <a:gd name="T61" fmla="*/ 7 h 28"/>
                <a:gd name="T62" fmla="*/ 16 w 26"/>
                <a:gd name="T63" fmla="*/ 8 h 28"/>
                <a:gd name="T64" fmla="*/ 17 w 26"/>
                <a:gd name="T65" fmla="*/ 13 h 28"/>
                <a:gd name="T66" fmla="*/ 18 w 26"/>
                <a:gd name="T67" fmla="*/ 7 h 28"/>
                <a:gd name="T68" fmla="*/ 19 w 26"/>
                <a:gd name="T69" fmla="*/ 9 h 28"/>
                <a:gd name="T70" fmla="*/ 19 w 26"/>
                <a:gd name="T71" fmla="*/ 10 h 28"/>
                <a:gd name="T72" fmla="*/ 19 w 26"/>
                <a:gd name="T73" fmla="*/ 7 h 28"/>
                <a:gd name="T74" fmla="*/ 20 w 26"/>
                <a:gd name="T75" fmla="*/ 13 h 28"/>
                <a:gd name="T76" fmla="*/ 20 w 26"/>
                <a:gd name="T77" fmla="*/ 9 h 28"/>
                <a:gd name="T78" fmla="*/ 20 w 26"/>
                <a:gd name="T79" fmla="*/ 9 h 28"/>
                <a:gd name="T80" fmla="*/ 20 w 26"/>
                <a:gd name="T81" fmla="*/ 11 h 28"/>
                <a:gd name="T82" fmla="*/ 22 w 26"/>
                <a:gd name="T83" fmla="*/ 1 h 28"/>
                <a:gd name="T84" fmla="*/ 22 w 26"/>
                <a:gd name="T85" fmla="*/ 9 h 28"/>
                <a:gd name="T86" fmla="*/ 22 w 26"/>
                <a:gd name="T87" fmla="*/ 8 h 28"/>
                <a:gd name="T88" fmla="*/ 23 w 26"/>
                <a:gd name="T89" fmla="*/ 7 h 28"/>
                <a:gd name="T90" fmla="*/ 24 w 26"/>
                <a:gd name="T91" fmla="*/ 17 h 28"/>
                <a:gd name="T92" fmla="*/ 25 w 26"/>
                <a:gd name="T93" fmla="*/ 14 h 28"/>
                <a:gd name="T94" fmla="*/ 25 w 26"/>
                <a:gd name="T95" fmla="*/ 14 h 28"/>
                <a:gd name="T96" fmla="*/ 25 w 26"/>
                <a:gd name="T97" fmla="*/ 13 h 28"/>
                <a:gd name="T98" fmla="*/ 26 w 26"/>
                <a:gd name="T9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28">
                  <a:moveTo>
                    <a:pt x="0" y="9"/>
                  </a:moveTo>
                  <a:lnTo>
                    <a:pt x="0" y="9"/>
                  </a:lnTo>
                  <a:lnTo>
                    <a:pt x="1" y="17"/>
                  </a:lnTo>
                  <a:lnTo>
                    <a:pt x="2" y="14"/>
                  </a:lnTo>
                  <a:lnTo>
                    <a:pt x="2" y="14"/>
                  </a:lnTo>
                  <a:lnTo>
                    <a:pt x="2" y="14"/>
                  </a:lnTo>
                  <a:lnTo>
                    <a:pt x="4" y="9"/>
                  </a:lnTo>
                  <a:lnTo>
                    <a:pt x="4" y="9"/>
                  </a:lnTo>
                  <a:lnTo>
                    <a:pt x="4" y="9"/>
                  </a:lnTo>
                  <a:lnTo>
                    <a:pt x="4" y="14"/>
                  </a:lnTo>
                  <a:lnTo>
                    <a:pt x="6" y="5"/>
                  </a:lnTo>
                  <a:lnTo>
                    <a:pt x="6" y="7"/>
                  </a:lnTo>
                  <a:lnTo>
                    <a:pt x="6" y="7"/>
                  </a:lnTo>
                  <a:lnTo>
                    <a:pt x="6" y="7"/>
                  </a:lnTo>
                  <a:lnTo>
                    <a:pt x="8" y="1"/>
                  </a:lnTo>
                  <a:lnTo>
                    <a:pt x="8" y="4"/>
                  </a:lnTo>
                  <a:lnTo>
                    <a:pt x="8" y="4"/>
                  </a:lnTo>
                  <a:lnTo>
                    <a:pt x="9" y="0"/>
                  </a:lnTo>
                  <a:lnTo>
                    <a:pt x="10" y="7"/>
                  </a:lnTo>
                  <a:lnTo>
                    <a:pt x="10" y="5"/>
                  </a:lnTo>
                  <a:lnTo>
                    <a:pt x="10" y="5"/>
                  </a:lnTo>
                  <a:lnTo>
                    <a:pt x="11" y="7"/>
                  </a:lnTo>
                  <a:lnTo>
                    <a:pt x="12" y="2"/>
                  </a:lnTo>
                  <a:lnTo>
                    <a:pt x="12" y="4"/>
                  </a:lnTo>
                  <a:lnTo>
                    <a:pt x="12" y="4"/>
                  </a:lnTo>
                  <a:lnTo>
                    <a:pt x="13" y="7"/>
                  </a:lnTo>
                  <a:lnTo>
                    <a:pt x="14" y="2"/>
                  </a:lnTo>
                  <a:lnTo>
                    <a:pt x="14" y="2"/>
                  </a:lnTo>
                  <a:lnTo>
                    <a:pt x="14" y="2"/>
                  </a:lnTo>
                  <a:lnTo>
                    <a:pt x="15" y="10"/>
                  </a:lnTo>
                  <a:lnTo>
                    <a:pt x="16" y="7"/>
                  </a:lnTo>
                  <a:lnTo>
                    <a:pt x="16" y="8"/>
                  </a:lnTo>
                  <a:lnTo>
                    <a:pt x="17" y="13"/>
                  </a:lnTo>
                  <a:lnTo>
                    <a:pt x="18" y="7"/>
                  </a:lnTo>
                  <a:lnTo>
                    <a:pt x="19" y="9"/>
                  </a:lnTo>
                  <a:lnTo>
                    <a:pt x="19" y="10"/>
                  </a:lnTo>
                  <a:lnTo>
                    <a:pt x="19" y="7"/>
                  </a:lnTo>
                  <a:lnTo>
                    <a:pt x="20" y="13"/>
                  </a:lnTo>
                  <a:lnTo>
                    <a:pt x="20" y="9"/>
                  </a:lnTo>
                  <a:lnTo>
                    <a:pt x="20" y="9"/>
                  </a:lnTo>
                  <a:lnTo>
                    <a:pt x="20" y="11"/>
                  </a:lnTo>
                  <a:lnTo>
                    <a:pt x="22" y="1"/>
                  </a:lnTo>
                  <a:lnTo>
                    <a:pt x="22" y="9"/>
                  </a:lnTo>
                  <a:lnTo>
                    <a:pt x="22" y="8"/>
                  </a:lnTo>
                  <a:lnTo>
                    <a:pt x="23" y="7"/>
                  </a:lnTo>
                  <a:lnTo>
                    <a:pt x="24" y="17"/>
                  </a:lnTo>
                  <a:lnTo>
                    <a:pt x="25" y="14"/>
                  </a:lnTo>
                  <a:lnTo>
                    <a:pt x="25" y="14"/>
                  </a:lnTo>
                  <a:lnTo>
                    <a:pt x="25" y="13"/>
                  </a:lnTo>
                  <a:lnTo>
                    <a:pt x="26" y="28"/>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9" name="Freeform 108"/>
            <p:cNvSpPr>
              <a:spLocks/>
            </p:cNvSpPr>
            <p:nvPr/>
          </p:nvSpPr>
          <p:spPr bwMode="auto">
            <a:xfrm>
              <a:off x="1620838" y="3787775"/>
              <a:ext cx="41275" cy="104775"/>
            </a:xfrm>
            <a:custGeom>
              <a:avLst/>
              <a:gdLst>
                <a:gd name="T0" fmla="*/ 0 w 26"/>
                <a:gd name="T1" fmla="*/ 2 h 66"/>
                <a:gd name="T2" fmla="*/ 1 w 26"/>
                <a:gd name="T3" fmla="*/ 0 h 66"/>
                <a:gd name="T4" fmla="*/ 1 w 26"/>
                <a:gd name="T5" fmla="*/ 1 h 66"/>
                <a:gd name="T6" fmla="*/ 2 w 26"/>
                <a:gd name="T7" fmla="*/ 10 h 66"/>
                <a:gd name="T8" fmla="*/ 3 w 26"/>
                <a:gd name="T9" fmla="*/ 9 h 66"/>
                <a:gd name="T10" fmla="*/ 3 w 26"/>
                <a:gd name="T11" fmla="*/ 9 h 66"/>
                <a:gd name="T12" fmla="*/ 3 w 26"/>
                <a:gd name="T13" fmla="*/ 8 h 66"/>
                <a:gd name="T14" fmla="*/ 5 w 26"/>
                <a:gd name="T15" fmla="*/ 18 h 66"/>
                <a:gd name="T16" fmla="*/ 5 w 26"/>
                <a:gd name="T17" fmla="*/ 18 h 66"/>
                <a:gd name="T18" fmla="*/ 5 w 26"/>
                <a:gd name="T19" fmla="*/ 17 h 66"/>
                <a:gd name="T20" fmla="*/ 5 w 26"/>
                <a:gd name="T21" fmla="*/ 15 h 66"/>
                <a:gd name="T22" fmla="*/ 7 w 26"/>
                <a:gd name="T23" fmla="*/ 25 h 66"/>
                <a:gd name="T24" fmla="*/ 7 w 26"/>
                <a:gd name="T25" fmla="*/ 25 h 66"/>
                <a:gd name="T26" fmla="*/ 7 w 26"/>
                <a:gd name="T27" fmla="*/ 24 h 66"/>
                <a:gd name="T28" fmla="*/ 7 w 26"/>
                <a:gd name="T29" fmla="*/ 25 h 66"/>
                <a:gd name="T30" fmla="*/ 8 w 26"/>
                <a:gd name="T31" fmla="*/ 17 h 66"/>
                <a:gd name="T32" fmla="*/ 9 w 26"/>
                <a:gd name="T33" fmla="*/ 21 h 66"/>
                <a:gd name="T34" fmla="*/ 9 w 26"/>
                <a:gd name="T35" fmla="*/ 21 h 66"/>
                <a:gd name="T36" fmla="*/ 10 w 26"/>
                <a:gd name="T37" fmla="*/ 20 h 66"/>
                <a:gd name="T38" fmla="*/ 11 w 26"/>
                <a:gd name="T39" fmla="*/ 30 h 66"/>
                <a:gd name="T40" fmla="*/ 11 w 26"/>
                <a:gd name="T41" fmla="*/ 29 h 66"/>
                <a:gd name="T42" fmla="*/ 11 w 26"/>
                <a:gd name="T43" fmla="*/ 28 h 66"/>
                <a:gd name="T44" fmla="*/ 11 w 26"/>
                <a:gd name="T45" fmla="*/ 27 h 66"/>
                <a:gd name="T46" fmla="*/ 13 w 26"/>
                <a:gd name="T47" fmla="*/ 36 h 66"/>
                <a:gd name="T48" fmla="*/ 13 w 26"/>
                <a:gd name="T49" fmla="*/ 35 h 66"/>
                <a:gd name="T50" fmla="*/ 13 w 26"/>
                <a:gd name="T51" fmla="*/ 35 h 66"/>
                <a:gd name="T52" fmla="*/ 15 w 26"/>
                <a:gd name="T53" fmla="*/ 42 h 66"/>
                <a:gd name="T54" fmla="*/ 15 w 26"/>
                <a:gd name="T55" fmla="*/ 41 h 66"/>
                <a:gd name="T56" fmla="*/ 15 w 26"/>
                <a:gd name="T57" fmla="*/ 42 h 66"/>
                <a:gd name="T58" fmla="*/ 15 w 26"/>
                <a:gd name="T59" fmla="*/ 40 h 66"/>
                <a:gd name="T60" fmla="*/ 16 w 26"/>
                <a:gd name="T61" fmla="*/ 45 h 66"/>
                <a:gd name="T62" fmla="*/ 17 w 26"/>
                <a:gd name="T63" fmla="*/ 43 h 66"/>
                <a:gd name="T64" fmla="*/ 17 w 26"/>
                <a:gd name="T65" fmla="*/ 44 h 66"/>
                <a:gd name="T66" fmla="*/ 18 w 26"/>
                <a:gd name="T67" fmla="*/ 41 h 66"/>
                <a:gd name="T68" fmla="*/ 19 w 26"/>
                <a:gd name="T69" fmla="*/ 50 h 66"/>
                <a:gd name="T70" fmla="*/ 19 w 26"/>
                <a:gd name="T71" fmla="*/ 46 h 66"/>
                <a:gd name="T72" fmla="*/ 19 w 26"/>
                <a:gd name="T73" fmla="*/ 46 h 66"/>
                <a:gd name="T74" fmla="*/ 19 w 26"/>
                <a:gd name="T75" fmla="*/ 44 h 66"/>
                <a:gd name="T76" fmla="*/ 21 w 26"/>
                <a:gd name="T77" fmla="*/ 53 h 66"/>
                <a:gd name="T78" fmla="*/ 21 w 26"/>
                <a:gd name="T79" fmla="*/ 48 h 66"/>
                <a:gd name="T80" fmla="*/ 21 w 26"/>
                <a:gd name="T81" fmla="*/ 48 h 66"/>
                <a:gd name="T82" fmla="*/ 22 w 26"/>
                <a:gd name="T83" fmla="*/ 47 h 66"/>
                <a:gd name="T84" fmla="*/ 24 w 26"/>
                <a:gd name="T85" fmla="*/ 58 h 66"/>
                <a:gd name="T86" fmla="*/ 24 w 26"/>
                <a:gd name="T87" fmla="*/ 59 h 66"/>
                <a:gd name="T88" fmla="*/ 24 w 26"/>
                <a:gd name="T89" fmla="*/ 60 h 66"/>
                <a:gd name="T90" fmla="*/ 24 w 26"/>
                <a:gd name="T91" fmla="*/ 55 h 66"/>
                <a:gd name="T92" fmla="*/ 26 w 26"/>
                <a:gd name="T93" fmla="*/ 59 h 66"/>
                <a:gd name="T94" fmla="*/ 26 w 26"/>
                <a:gd name="T95" fmla="*/ 60 h 66"/>
                <a:gd name="T96" fmla="*/ 26 w 26"/>
                <a:gd name="T97" fmla="*/ 59 h 66"/>
                <a:gd name="T98" fmla="*/ 26 w 26"/>
                <a:gd name="T9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66">
                  <a:moveTo>
                    <a:pt x="0" y="2"/>
                  </a:moveTo>
                  <a:lnTo>
                    <a:pt x="1" y="0"/>
                  </a:lnTo>
                  <a:lnTo>
                    <a:pt x="1" y="1"/>
                  </a:lnTo>
                  <a:lnTo>
                    <a:pt x="2" y="10"/>
                  </a:lnTo>
                  <a:lnTo>
                    <a:pt x="3" y="9"/>
                  </a:lnTo>
                  <a:lnTo>
                    <a:pt x="3" y="9"/>
                  </a:lnTo>
                  <a:lnTo>
                    <a:pt x="3" y="8"/>
                  </a:lnTo>
                  <a:lnTo>
                    <a:pt x="5" y="18"/>
                  </a:lnTo>
                  <a:lnTo>
                    <a:pt x="5" y="18"/>
                  </a:lnTo>
                  <a:lnTo>
                    <a:pt x="5" y="17"/>
                  </a:lnTo>
                  <a:lnTo>
                    <a:pt x="5" y="15"/>
                  </a:lnTo>
                  <a:lnTo>
                    <a:pt x="7" y="25"/>
                  </a:lnTo>
                  <a:lnTo>
                    <a:pt x="7" y="25"/>
                  </a:lnTo>
                  <a:lnTo>
                    <a:pt x="7" y="24"/>
                  </a:lnTo>
                  <a:lnTo>
                    <a:pt x="7" y="25"/>
                  </a:lnTo>
                  <a:lnTo>
                    <a:pt x="8" y="17"/>
                  </a:lnTo>
                  <a:lnTo>
                    <a:pt x="9" y="21"/>
                  </a:lnTo>
                  <a:lnTo>
                    <a:pt x="9" y="21"/>
                  </a:lnTo>
                  <a:lnTo>
                    <a:pt x="10" y="20"/>
                  </a:lnTo>
                  <a:lnTo>
                    <a:pt x="11" y="30"/>
                  </a:lnTo>
                  <a:lnTo>
                    <a:pt x="11" y="29"/>
                  </a:lnTo>
                  <a:lnTo>
                    <a:pt x="11" y="28"/>
                  </a:lnTo>
                  <a:lnTo>
                    <a:pt x="11" y="27"/>
                  </a:lnTo>
                  <a:lnTo>
                    <a:pt x="13" y="36"/>
                  </a:lnTo>
                  <a:lnTo>
                    <a:pt x="13" y="35"/>
                  </a:lnTo>
                  <a:lnTo>
                    <a:pt x="13" y="35"/>
                  </a:lnTo>
                  <a:lnTo>
                    <a:pt x="15" y="42"/>
                  </a:lnTo>
                  <a:lnTo>
                    <a:pt x="15" y="41"/>
                  </a:lnTo>
                  <a:lnTo>
                    <a:pt x="15" y="42"/>
                  </a:lnTo>
                  <a:lnTo>
                    <a:pt x="15" y="40"/>
                  </a:lnTo>
                  <a:lnTo>
                    <a:pt x="16" y="45"/>
                  </a:lnTo>
                  <a:lnTo>
                    <a:pt x="17" y="43"/>
                  </a:lnTo>
                  <a:lnTo>
                    <a:pt x="17" y="44"/>
                  </a:lnTo>
                  <a:lnTo>
                    <a:pt x="18" y="41"/>
                  </a:lnTo>
                  <a:lnTo>
                    <a:pt x="19" y="50"/>
                  </a:lnTo>
                  <a:lnTo>
                    <a:pt x="19" y="46"/>
                  </a:lnTo>
                  <a:lnTo>
                    <a:pt x="19" y="46"/>
                  </a:lnTo>
                  <a:lnTo>
                    <a:pt x="19" y="44"/>
                  </a:lnTo>
                  <a:lnTo>
                    <a:pt x="21" y="53"/>
                  </a:lnTo>
                  <a:lnTo>
                    <a:pt x="21" y="48"/>
                  </a:lnTo>
                  <a:lnTo>
                    <a:pt x="21" y="48"/>
                  </a:lnTo>
                  <a:lnTo>
                    <a:pt x="22" y="47"/>
                  </a:lnTo>
                  <a:lnTo>
                    <a:pt x="24" y="58"/>
                  </a:lnTo>
                  <a:lnTo>
                    <a:pt x="24" y="59"/>
                  </a:lnTo>
                  <a:lnTo>
                    <a:pt x="24" y="60"/>
                  </a:lnTo>
                  <a:lnTo>
                    <a:pt x="24" y="55"/>
                  </a:lnTo>
                  <a:lnTo>
                    <a:pt x="26" y="59"/>
                  </a:lnTo>
                  <a:lnTo>
                    <a:pt x="26" y="60"/>
                  </a:lnTo>
                  <a:lnTo>
                    <a:pt x="26" y="59"/>
                  </a:lnTo>
                  <a:lnTo>
                    <a:pt x="26" y="66"/>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0" name="Freeform 109"/>
            <p:cNvSpPr>
              <a:spLocks/>
            </p:cNvSpPr>
            <p:nvPr/>
          </p:nvSpPr>
          <p:spPr bwMode="auto">
            <a:xfrm>
              <a:off x="1662113" y="3887788"/>
              <a:ext cx="44450" cy="127000"/>
            </a:xfrm>
            <a:custGeom>
              <a:avLst/>
              <a:gdLst>
                <a:gd name="T0" fmla="*/ 0 w 28"/>
                <a:gd name="T1" fmla="*/ 3 h 80"/>
                <a:gd name="T2" fmla="*/ 2 w 28"/>
                <a:gd name="T3" fmla="*/ 2 h 80"/>
                <a:gd name="T4" fmla="*/ 2 w 28"/>
                <a:gd name="T5" fmla="*/ 2 h 80"/>
                <a:gd name="T6" fmla="*/ 3 w 28"/>
                <a:gd name="T7" fmla="*/ 0 h 80"/>
                <a:gd name="T8" fmla="*/ 4 w 28"/>
                <a:gd name="T9" fmla="*/ 6 h 80"/>
                <a:gd name="T10" fmla="*/ 4 w 28"/>
                <a:gd name="T11" fmla="*/ 6 h 80"/>
                <a:gd name="T12" fmla="*/ 4 w 28"/>
                <a:gd name="T13" fmla="*/ 6 h 80"/>
                <a:gd name="T14" fmla="*/ 5 w 28"/>
                <a:gd name="T15" fmla="*/ 14 h 80"/>
                <a:gd name="T16" fmla="*/ 6 w 28"/>
                <a:gd name="T17" fmla="*/ 10 h 80"/>
                <a:gd name="T18" fmla="*/ 6 w 28"/>
                <a:gd name="T19" fmla="*/ 11 h 80"/>
                <a:gd name="T20" fmla="*/ 7 w 28"/>
                <a:gd name="T21" fmla="*/ 19 h 80"/>
                <a:gd name="T22" fmla="*/ 8 w 28"/>
                <a:gd name="T23" fmla="*/ 16 h 80"/>
                <a:gd name="T24" fmla="*/ 8 w 28"/>
                <a:gd name="T25" fmla="*/ 16 h 80"/>
                <a:gd name="T26" fmla="*/ 9 w 28"/>
                <a:gd name="T27" fmla="*/ 13 h 80"/>
                <a:gd name="T28" fmla="*/ 10 w 28"/>
                <a:gd name="T29" fmla="*/ 22 h 80"/>
                <a:gd name="T30" fmla="*/ 10 w 28"/>
                <a:gd name="T31" fmla="*/ 22 h 80"/>
                <a:gd name="T32" fmla="*/ 10 w 28"/>
                <a:gd name="T33" fmla="*/ 22 h 80"/>
                <a:gd name="T34" fmla="*/ 11 w 28"/>
                <a:gd name="T35" fmla="*/ 18 h 80"/>
                <a:gd name="T36" fmla="*/ 12 w 28"/>
                <a:gd name="T37" fmla="*/ 27 h 80"/>
                <a:gd name="T38" fmla="*/ 12 w 28"/>
                <a:gd name="T39" fmla="*/ 27 h 80"/>
                <a:gd name="T40" fmla="*/ 12 w 28"/>
                <a:gd name="T41" fmla="*/ 30 h 80"/>
                <a:gd name="T42" fmla="*/ 13 w 28"/>
                <a:gd name="T43" fmla="*/ 24 h 80"/>
                <a:gd name="T44" fmla="*/ 14 w 28"/>
                <a:gd name="T45" fmla="*/ 29 h 80"/>
                <a:gd name="T46" fmla="*/ 14 w 28"/>
                <a:gd name="T47" fmla="*/ 29 h 80"/>
                <a:gd name="T48" fmla="*/ 14 w 28"/>
                <a:gd name="T49" fmla="*/ 28 h 80"/>
                <a:gd name="T50" fmla="*/ 16 w 28"/>
                <a:gd name="T51" fmla="*/ 47 h 80"/>
                <a:gd name="T52" fmla="*/ 16 w 28"/>
                <a:gd name="T53" fmla="*/ 46 h 80"/>
                <a:gd name="T54" fmla="*/ 16 w 28"/>
                <a:gd name="T55" fmla="*/ 45 h 80"/>
                <a:gd name="T56" fmla="*/ 17 w 28"/>
                <a:gd name="T57" fmla="*/ 43 h 80"/>
                <a:gd name="T58" fmla="*/ 18 w 28"/>
                <a:gd name="T59" fmla="*/ 54 h 80"/>
                <a:gd name="T60" fmla="*/ 18 w 28"/>
                <a:gd name="T61" fmla="*/ 52 h 80"/>
                <a:gd name="T62" fmla="*/ 18 w 28"/>
                <a:gd name="T63" fmla="*/ 53 h 80"/>
                <a:gd name="T64" fmla="*/ 18 w 28"/>
                <a:gd name="T65" fmla="*/ 51 h 80"/>
                <a:gd name="T66" fmla="*/ 20 w 28"/>
                <a:gd name="T67" fmla="*/ 59 h 80"/>
                <a:gd name="T68" fmla="*/ 20 w 28"/>
                <a:gd name="T69" fmla="*/ 58 h 80"/>
                <a:gd name="T70" fmla="*/ 20 w 28"/>
                <a:gd name="T71" fmla="*/ 58 h 80"/>
                <a:gd name="T72" fmla="*/ 21 w 28"/>
                <a:gd name="T73" fmla="*/ 53 h 80"/>
                <a:gd name="T74" fmla="*/ 22 w 28"/>
                <a:gd name="T75" fmla="*/ 61 h 80"/>
                <a:gd name="T76" fmla="*/ 23 w 28"/>
                <a:gd name="T77" fmla="*/ 60 h 80"/>
                <a:gd name="T78" fmla="*/ 23 w 28"/>
                <a:gd name="T79" fmla="*/ 59 h 80"/>
                <a:gd name="T80" fmla="*/ 23 w 28"/>
                <a:gd name="T81" fmla="*/ 59 h 80"/>
                <a:gd name="T82" fmla="*/ 25 w 28"/>
                <a:gd name="T83" fmla="*/ 68 h 80"/>
                <a:gd name="T84" fmla="*/ 25 w 28"/>
                <a:gd name="T85" fmla="*/ 67 h 80"/>
                <a:gd name="T86" fmla="*/ 25 w 28"/>
                <a:gd name="T87" fmla="*/ 67 h 80"/>
                <a:gd name="T88" fmla="*/ 25 w 28"/>
                <a:gd name="T89" fmla="*/ 64 h 80"/>
                <a:gd name="T90" fmla="*/ 27 w 28"/>
                <a:gd name="T91" fmla="*/ 74 h 80"/>
                <a:gd name="T92" fmla="*/ 27 w 28"/>
                <a:gd name="T93" fmla="*/ 73 h 80"/>
                <a:gd name="T94" fmla="*/ 27 w 28"/>
                <a:gd name="T95" fmla="*/ 72 h 80"/>
                <a:gd name="T96" fmla="*/ 27 w 28"/>
                <a:gd name="T97" fmla="*/ 72 h 80"/>
                <a:gd name="T98" fmla="*/ 28 w 28"/>
                <a:gd name="T99"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80">
                  <a:moveTo>
                    <a:pt x="0" y="3"/>
                  </a:moveTo>
                  <a:lnTo>
                    <a:pt x="2" y="2"/>
                  </a:lnTo>
                  <a:lnTo>
                    <a:pt x="2" y="2"/>
                  </a:lnTo>
                  <a:lnTo>
                    <a:pt x="3" y="0"/>
                  </a:lnTo>
                  <a:lnTo>
                    <a:pt x="4" y="6"/>
                  </a:lnTo>
                  <a:lnTo>
                    <a:pt x="4" y="6"/>
                  </a:lnTo>
                  <a:lnTo>
                    <a:pt x="4" y="6"/>
                  </a:lnTo>
                  <a:lnTo>
                    <a:pt x="5" y="14"/>
                  </a:lnTo>
                  <a:lnTo>
                    <a:pt x="6" y="10"/>
                  </a:lnTo>
                  <a:lnTo>
                    <a:pt x="6" y="11"/>
                  </a:lnTo>
                  <a:lnTo>
                    <a:pt x="7" y="19"/>
                  </a:lnTo>
                  <a:lnTo>
                    <a:pt x="8" y="16"/>
                  </a:lnTo>
                  <a:lnTo>
                    <a:pt x="8" y="16"/>
                  </a:lnTo>
                  <a:lnTo>
                    <a:pt x="9" y="13"/>
                  </a:lnTo>
                  <a:lnTo>
                    <a:pt x="10" y="22"/>
                  </a:lnTo>
                  <a:lnTo>
                    <a:pt x="10" y="22"/>
                  </a:lnTo>
                  <a:lnTo>
                    <a:pt x="10" y="22"/>
                  </a:lnTo>
                  <a:lnTo>
                    <a:pt x="11" y="18"/>
                  </a:lnTo>
                  <a:lnTo>
                    <a:pt x="12" y="27"/>
                  </a:lnTo>
                  <a:lnTo>
                    <a:pt x="12" y="27"/>
                  </a:lnTo>
                  <a:lnTo>
                    <a:pt x="12" y="30"/>
                  </a:lnTo>
                  <a:lnTo>
                    <a:pt x="13" y="24"/>
                  </a:lnTo>
                  <a:lnTo>
                    <a:pt x="14" y="29"/>
                  </a:lnTo>
                  <a:lnTo>
                    <a:pt x="14" y="29"/>
                  </a:lnTo>
                  <a:lnTo>
                    <a:pt x="14" y="28"/>
                  </a:lnTo>
                  <a:lnTo>
                    <a:pt x="16" y="47"/>
                  </a:lnTo>
                  <a:lnTo>
                    <a:pt x="16" y="46"/>
                  </a:lnTo>
                  <a:lnTo>
                    <a:pt x="16" y="45"/>
                  </a:lnTo>
                  <a:lnTo>
                    <a:pt x="17" y="43"/>
                  </a:lnTo>
                  <a:lnTo>
                    <a:pt x="18" y="54"/>
                  </a:lnTo>
                  <a:lnTo>
                    <a:pt x="18" y="52"/>
                  </a:lnTo>
                  <a:lnTo>
                    <a:pt x="18" y="53"/>
                  </a:lnTo>
                  <a:lnTo>
                    <a:pt x="18" y="51"/>
                  </a:lnTo>
                  <a:lnTo>
                    <a:pt x="20" y="59"/>
                  </a:lnTo>
                  <a:lnTo>
                    <a:pt x="20" y="58"/>
                  </a:lnTo>
                  <a:lnTo>
                    <a:pt x="20" y="58"/>
                  </a:lnTo>
                  <a:lnTo>
                    <a:pt x="21" y="53"/>
                  </a:lnTo>
                  <a:lnTo>
                    <a:pt x="22" y="61"/>
                  </a:lnTo>
                  <a:lnTo>
                    <a:pt x="23" y="60"/>
                  </a:lnTo>
                  <a:lnTo>
                    <a:pt x="23" y="59"/>
                  </a:lnTo>
                  <a:lnTo>
                    <a:pt x="23" y="59"/>
                  </a:lnTo>
                  <a:lnTo>
                    <a:pt x="25" y="68"/>
                  </a:lnTo>
                  <a:lnTo>
                    <a:pt x="25" y="67"/>
                  </a:lnTo>
                  <a:lnTo>
                    <a:pt x="25" y="67"/>
                  </a:lnTo>
                  <a:lnTo>
                    <a:pt x="25" y="64"/>
                  </a:lnTo>
                  <a:lnTo>
                    <a:pt x="27" y="74"/>
                  </a:lnTo>
                  <a:lnTo>
                    <a:pt x="27" y="73"/>
                  </a:lnTo>
                  <a:lnTo>
                    <a:pt x="27" y="72"/>
                  </a:lnTo>
                  <a:lnTo>
                    <a:pt x="27" y="72"/>
                  </a:lnTo>
                  <a:lnTo>
                    <a:pt x="28" y="80"/>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1" name="Freeform 110"/>
            <p:cNvSpPr>
              <a:spLocks/>
            </p:cNvSpPr>
            <p:nvPr/>
          </p:nvSpPr>
          <p:spPr bwMode="auto">
            <a:xfrm>
              <a:off x="1706563" y="3886200"/>
              <a:ext cx="41275" cy="128588"/>
            </a:xfrm>
            <a:custGeom>
              <a:avLst/>
              <a:gdLst>
                <a:gd name="T0" fmla="*/ 0 w 26"/>
                <a:gd name="T1" fmla="*/ 81 h 81"/>
                <a:gd name="T2" fmla="*/ 1 w 26"/>
                <a:gd name="T3" fmla="*/ 79 h 81"/>
                <a:gd name="T4" fmla="*/ 1 w 26"/>
                <a:gd name="T5" fmla="*/ 79 h 81"/>
                <a:gd name="T6" fmla="*/ 1 w 26"/>
                <a:gd name="T7" fmla="*/ 81 h 81"/>
                <a:gd name="T8" fmla="*/ 3 w 26"/>
                <a:gd name="T9" fmla="*/ 68 h 81"/>
                <a:gd name="T10" fmla="*/ 3 w 26"/>
                <a:gd name="T11" fmla="*/ 68 h 81"/>
                <a:gd name="T12" fmla="*/ 3 w 26"/>
                <a:gd name="T13" fmla="*/ 68 h 81"/>
                <a:gd name="T14" fmla="*/ 3 w 26"/>
                <a:gd name="T15" fmla="*/ 69 h 81"/>
                <a:gd name="T16" fmla="*/ 5 w 26"/>
                <a:gd name="T17" fmla="*/ 59 h 81"/>
                <a:gd name="T18" fmla="*/ 5 w 26"/>
                <a:gd name="T19" fmla="*/ 60 h 81"/>
                <a:gd name="T20" fmla="*/ 5 w 26"/>
                <a:gd name="T21" fmla="*/ 59 h 81"/>
                <a:gd name="T22" fmla="*/ 5 w 26"/>
                <a:gd name="T23" fmla="*/ 60 h 81"/>
                <a:gd name="T24" fmla="*/ 7 w 26"/>
                <a:gd name="T25" fmla="*/ 46 h 81"/>
                <a:gd name="T26" fmla="*/ 7 w 26"/>
                <a:gd name="T27" fmla="*/ 48 h 81"/>
                <a:gd name="T28" fmla="*/ 7 w 26"/>
                <a:gd name="T29" fmla="*/ 48 h 81"/>
                <a:gd name="T30" fmla="*/ 7 w 26"/>
                <a:gd name="T31" fmla="*/ 48 h 81"/>
                <a:gd name="T32" fmla="*/ 8 w 26"/>
                <a:gd name="T33" fmla="*/ 40 h 81"/>
                <a:gd name="T34" fmla="*/ 9 w 26"/>
                <a:gd name="T35" fmla="*/ 40 h 81"/>
                <a:gd name="T36" fmla="*/ 9 w 26"/>
                <a:gd name="T37" fmla="*/ 41 h 81"/>
                <a:gd name="T38" fmla="*/ 9 w 26"/>
                <a:gd name="T39" fmla="*/ 44 h 81"/>
                <a:gd name="T40" fmla="*/ 11 w 26"/>
                <a:gd name="T41" fmla="*/ 35 h 81"/>
                <a:gd name="T42" fmla="*/ 11 w 26"/>
                <a:gd name="T43" fmla="*/ 37 h 81"/>
                <a:gd name="T44" fmla="*/ 11 w 26"/>
                <a:gd name="T45" fmla="*/ 37 h 81"/>
                <a:gd name="T46" fmla="*/ 11 w 26"/>
                <a:gd name="T47" fmla="*/ 40 h 81"/>
                <a:gd name="T48" fmla="*/ 13 w 26"/>
                <a:gd name="T49" fmla="*/ 34 h 81"/>
                <a:gd name="T50" fmla="*/ 13 w 26"/>
                <a:gd name="T51" fmla="*/ 35 h 81"/>
                <a:gd name="T52" fmla="*/ 13 w 26"/>
                <a:gd name="T53" fmla="*/ 35 h 81"/>
                <a:gd name="T54" fmla="*/ 15 w 26"/>
                <a:gd name="T55" fmla="*/ 29 h 81"/>
                <a:gd name="T56" fmla="*/ 15 w 26"/>
                <a:gd name="T57" fmla="*/ 30 h 81"/>
                <a:gd name="T58" fmla="*/ 15 w 26"/>
                <a:gd name="T59" fmla="*/ 30 h 81"/>
                <a:gd name="T60" fmla="*/ 16 w 26"/>
                <a:gd name="T61" fmla="*/ 30 h 81"/>
                <a:gd name="T62" fmla="*/ 17 w 26"/>
                <a:gd name="T63" fmla="*/ 21 h 81"/>
                <a:gd name="T64" fmla="*/ 17 w 26"/>
                <a:gd name="T65" fmla="*/ 21 h 81"/>
                <a:gd name="T66" fmla="*/ 19 w 26"/>
                <a:gd name="T67" fmla="*/ 19 h 81"/>
                <a:gd name="T68" fmla="*/ 20 w 26"/>
                <a:gd name="T69" fmla="*/ 23 h 81"/>
                <a:gd name="T70" fmla="*/ 20 w 26"/>
                <a:gd name="T71" fmla="*/ 23 h 81"/>
                <a:gd name="T72" fmla="*/ 20 w 26"/>
                <a:gd name="T73" fmla="*/ 23 h 81"/>
                <a:gd name="T74" fmla="*/ 20 w 26"/>
                <a:gd name="T75" fmla="*/ 23 h 81"/>
                <a:gd name="T76" fmla="*/ 21 w 26"/>
                <a:gd name="T77" fmla="*/ 18 h 81"/>
                <a:gd name="T78" fmla="*/ 21 w 26"/>
                <a:gd name="T79" fmla="*/ 19 h 81"/>
                <a:gd name="T80" fmla="*/ 21 w 26"/>
                <a:gd name="T81" fmla="*/ 19 h 81"/>
                <a:gd name="T82" fmla="*/ 22 w 26"/>
                <a:gd name="T83" fmla="*/ 21 h 81"/>
                <a:gd name="T84" fmla="*/ 23 w 26"/>
                <a:gd name="T85" fmla="*/ 14 h 81"/>
                <a:gd name="T86" fmla="*/ 23 w 26"/>
                <a:gd name="T87" fmla="*/ 14 h 81"/>
                <a:gd name="T88" fmla="*/ 23 w 26"/>
                <a:gd name="T89" fmla="*/ 14 h 81"/>
                <a:gd name="T90" fmla="*/ 24 w 26"/>
                <a:gd name="T91" fmla="*/ 14 h 81"/>
                <a:gd name="T92" fmla="*/ 26 w 26"/>
                <a:gd name="T93" fmla="*/ 0 h 81"/>
                <a:gd name="T94" fmla="*/ 26 w 26"/>
                <a:gd name="T95" fmla="*/ 1 h 81"/>
                <a:gd name="T96" fmla="*/ 26 w 26"/>
                <a:gd name="T97" fmla="*/ 2 h 81"/>
                <a:gd name="T98" fmla="*/ 26 w 26"/>
                <a:gd name="T99"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81">
                  <a:moveTo>
                    <a:pt x="0" y="81"/>
                  </a:moveTo>
                  <a:lnTo>
                    <a:pt x="1" y="79"/>
                  </a:lnTo>
                  <a:lnTo>
                    <a:pt x="1" y="79"/>
                  </a:lnTo>
                  <a:lnTo>
                    <a:pt x="1" y="81"/>
                  </a:lnTo>
                  <a:lnTo>
                    <a:pt x="3" y="68"/>
                  </a:lnTo>
                  <a:lnTo>
                    <a:pt x="3" y="68"/>
                  </a:lnTo>
                  <a:lnTo>
                    <a:pt x="3" y="68"/>
                  </a:lnTo>
                  <a:lnTo>
                    <a:pt x="3" y="69"/>
                  </a:lnTo>
                  <a:lnTo>
                    <a:pt x="5" y="59"/>
                  </a:lnTo>
                  <a:lnTo>
                    <a:pt x="5" y="60"/>
                  </a:lnTo>
                  <a:lnTo>
                    <a:pt x="5" y="59"/>
                  </a:lnTo>
                  <a:lnTo>
                    <a:pt x="5" y="60"/>
                  </a:lnTo>
                  <a:lnTo>
                    <a:pt x="7" y="46"/>
                  </a:lnTo>
                  <a:lnTo>
                    <a:pt x="7" y="48"/>
                  </a:lnTo>
                  <a:lnTo>
                    <a:pt x="7" y="48"/>
                  </a:lnTo>
                  <a:lnTo>
                    <a:pt x="7" y="48"/>
                  </a:lnTo>
                  <a:lnTo>
                    <a:pt x="8" y="40"/>
                  </a:lnTo>
                  <a:lnTo>
                    <a:pt x="9" y="40"/>
                  </a:lnTo>
                  <a:lnTo>
                    <a:pt x="9" y="41"/>
                  </a:lnTo>
                  <a:lnTo>
                    <a:pt x="9" y="44"/>
                  </a:lnTo>
                  <a:lnTo>
                    <a:pt x="11" y="35"/>
                  </a:lnTo>
                  <a:lnTo>
                    <a:pt x="11" y="37"/>
                  </a:lnTo>
                  <a:lnTo>
                    <a:pt x="11" y="37"/>
                  </a:lnTo>
                  <a:lnTo>
                    <a:pt x="11" y="40"/>
                  </a:lnTo>
                  <a:lnTo>
                    <a:pt x="13" y="34"/>
                  </a:lnTo>
                  <a:lnTo>
                    <a:pt x="13" y="35"/>
                  </a:lnTo>
                  <a:lnTo>
                    <a:pt x="13" y="35"/>
                  </a:lnTo>
                  <a:lnTo>
                    <a:pt x="15" y="29"/>
                  </a:lnTo>
                  <a:lnTo>
                    <a:pt x="15" y="30"/>
                  </a:lnTo>
                  <a:lnTo>
                    <a:pt x="15" y="30"/>
                  </a:lnTo>
                  <a:lnTo>
                    <a:pt x="16" y="30"/>
                  </a:lnTo>
                  <a:lnTo>
                    <a:pt x="17" y="21"/>
                  </a:lnTo>
                  <a:lnTo>
                    <a:pt x="17" y="21"/>
                  </a:lnTo>
                  <a:lnTo>
                    <a:pt x="19" y="19"/>
                  </a:lnTo>
                  <a:lnTo>
                    <a:pt x="20" y="23"/>
                  </a:lnTo>
                  <a:lnTo>
                    <a:pt x="20" y="23"/>
                  </a:lnTo>
                  <a:lnTo>
                    <a:pt x="20" y="23"/>
                  </a:lnTo>
                  <a:lnTo>
                    <a:pt x="20" y="23"/>
                  </a:lnTo>
                  <a:lnTo>
                    <a:pt x="21" y="18"/>
                  </a:lnTo>
                  <a:lnTo>
                    <a:pt x="21" y="19"/>
                  </a:lnTo>
                  <a:lnTo>
                    <a:pt x="21" y="19"/>
                  </a:lnTo>
                  <a:lnTo>
                    <a:pt x="22" y="21"/>
                  </a:lnTo>
                  <a:lnTo>
                    <a:pt x="23" y="14"/>
                  </a:lnTo>
                  <a:lnTo>
                    <a:pt x="23" y="14"/>
                  </a:lnTo>
                  <a:lnTo>
                    <a:pt x="23" y="14"/>
                  </a:lnTo>
                  <a:lnTo>
                    <a:pt x="24" y="14"/>
                  </a:lnTo>
                  <a:lnTo>
                    <a:pt x="26" y="0"/>
                  </a:lnTo>
                  <a:lnTo>
                    <a:pt x="26" y="1"/>
                  </a:lnTo>
                  <a:lnTo>
                    <a:pt x="26" y="2"/>
                  </a:lnTo>
                  <a:lnTo>
                    <a:pt x="26" y="2"/>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2" name="Freeform 111"/>
            <p:cNvSpPr>
              <a:spLocks/>
            </p:cNvSpPr>
            <p:nvPr/>
          </p:nvSpPr>
          <p:spPr bwMode="auto">
            <a:xfrm>
              <a:off x="1747838" y="3879850"/>
              <a:ext cx="1588" cy="9525"/>
            </a:xfrm>
            <a:custGeom>
              <a:avLst/>
              <a:gdLst>
                <a:gd name="T0" fmla="*/ 0 w 1"/>
                <a:gd name="T1" fmla="*/ 6 h 6"/>
                <a:gd name="T2" fmla="*/ 1 w 1"/>
                <a:gd name="T3" fmla="*/ 0 h 6"/>
                <a:gd name="T4" fmla="*/ 1 w 1"/>
                <a:gd name="T5" fmla="*/ 2 h 6"/>
              </a:gdLst>
              <a:ahLst/>
              <a:cxnLst>
                <a:cxn ang="0">
                  <a:pos x="T0" y="T1"/>
                </a:cxn>
                <a:cxn ang="0">
                  <a:pos x="T2" y="T3"/>
                </a:cxn>
                <a:cxn ang="0">
                  <a:pos x="T4" y="T5"/>
                </a:cxn>
              </a:cxnLst>
              <a:rect l="0" t="0" r="r" b="b"/>
              <a:pathLst>
                <a:path w="1" h="6">
                  <a:moveTo>
                    <a:pt x="0" y="6"/>
                  </a:moveTo>
                  <a:lnTo>
                    <a:pt x="1" y="0"/>
                  </a:lnTo>
                  <a:lnTo>
                    <a:pt x="1" y="2"/>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3" name="Freeform 112"/>
            <p:cNvSpPr>
              <a:spLocks/>
            </p:cNvSpPr>
            <p:nvPr/>
          </p:nvSpPr>
          <p:spPr bwMode="auto">
            <a:xfrm>
              <a:off x="1749425" y="3776663"/>
              <a:ext cx="41275" cy="107950"/>
            </a:xfrm>
            <a:custGeom>
              <a:avLst/>
              <a:gdLst>
                <a:gd name="T0" fmla="*/ 0 w 26"/>
                <a:gd name="T1" fmla="*/ 67 h 68"/>
                <a:gd name="T2" fmla="*/ 0 w 26"/>
                <a:gd name="T3" fmla="*/ 68 h 68"/>
                <a:gd name="T4" fmla="*/ 0 w 26"/>
                <a:gd name="T5" fmla="*/ 62 h 68"/>
                <a:gd name="T6" fmla="*/ 1 w 26"/>
                <a:gd name="T7" fmla="*/ 65 h 68"/>
                <a:gd name="T8" fmla="*/ 1 w 26"/>
                <a:gd name="T9" fmla="*/ 65 h 68"/>
                <a:gd name="T10" fmla="*/ 1 w 26"/>
                <a:gd name="T11" fmla="*/ 64 h 68"/>
                <a:gd name="T12" fmla="*/ 3 w 26"/>
                <a:gd name="T13" fmla="*/ 67 h 68"/>
                <a:gd name="T14" fmla="*/ 3 w 26"/>
                <a:gd name="T15" fmla="*/ 64 h 68"/>
                <a:gd name="T16" fmla="*/ 3 w 26"/>
                <a:gd name="T17" fmla="*/ 64 h 68"/>
                <a:gd name="T18" fmla="*/ 3 w 26"/>
                <a:gd name="T19" fmla="*/ 64 h 68"/>
                <a:gd name="T20" fmla="*/ 5 w 26"/>
                <a:gd name="T21" fmla="*/ 53 h 68"/>
                <a:gd name="T22" fmla="*/ 5 w 26"/>
                <a:gd name="T23" fmla="*/ 54 h 68"/>
                <a:gd name="T24" fmla="*/ 5 w 26"/>
                <a:gd name="T25" fmla="*/ 54 h 68"/>
                <a:gd name="T26" fmla="*/ 5 w 26"/>
                <a:gd name="T27" fmla="*/ 55 h 68"/>
                <a:gd name="T28" fmla="*/ 7 w 26"/>
                <a:gd name="T29" fmla="*/ 46 h 68"/>
                <a:gd name="T30" fmla="*/ 7 w 26"/>
                <a:gd name="T31" fmla="*/ 48 h 68"/>
                <a:gd name="T32" fmla="*/ 7 w 26"/>
                <a:gd name="T33" fmla="*/ 48 h 68"/>
                <a:gd name="T34" fmla="*/ 7 w 26"/>
                <a:gd name="T35" fmla="*/ 49 h 68"/>
                <a:gd name="T36" fmla="*/ 9 w 26"/>
                <a:gd name="T37" fmla="*/ 42 h 68"/>
                <a:gd name="T38" fmla="*/ 9 w 26"/>
                <a:gd name="T39" fmla="*/ 41 h 68"/>
                <a:gd name="T40" fmla="*/ 11 w 26"/>
                <a:gd name="T41" fmla="*/ 34 h 68"/>
                <a:gd name="T42" fmla="*/ 11 w 26"/>
                <a:gd name="T43" fmla="*/ 34 h 68"/>
                <a:gd name="T44" fmla="*/ 11 w 26"/>
                <a:gd name="T45" fmla="*/ 34 h 68"/>
                <a:gd name="T46" fmla="*/ 12 w 26"/>
                <a:gd name="T47" fmla="*/ 38 h 68"/>
                <a:gd name="T48" fmla="*/ 13 w 26"/>
                <a:gd name="T49" fmla="*/ 30 h 68"/>
                <a:gd name="T50" fmla="*/ 13 w 26"/>
                <a:gd name="T51" fmla="*/ 31 h 68"/>
                <a:gd name="T52" fmla="*/ 13 w 26"/>
                <a:gd name="T53" fmla="*/ 30 h 68"/>
                <a:gd name="T54" fmla="*/ 14 w 26"/>
                <a:gd name="T55" fmla="*/ 36 h 68"/>
                <a:gd name="T56" fmla="*/ 15 w 26"/>
                <a:gd name="T57" fmla="*/ 20 h 68"/>
                <a:gd name="T58" fmla="*/ 15 w 26"/>
                <a:gd name="T59" fmla="*/ 20 h 68"/>
                <a:gd name="T60" fmla="*/ 16 w 26"/>
                <a:gd name="T61" fmla="*/ 20 h 68"/>
                <a:gd name="T62" fmla="*/ 16 w 26"/>
                <a:gd name="T63" fmla="*/ 21 h 68"/>
                <a:gd name="T64" fmla="*/ 17 w 26"/>
                <a:gd name="T65" fmla="*/ 10 h 68"/>
                <a:gd name="T66" fmla="*/ 17 w 26"/>
                <a:gd name="T67" fmla="*/ 13 h 68"/>
                <a:gd name="T68" fmla="*/ 17 w 26"/>
                <a:gd name="T69" fmla="*/ 13 h 68"/>
                <a:gd name="T70" fmla="*/ 17 w 26"/>
                <a:gd name="T71" fmla="*/ 14 h 68"/>
                <a:gd name="T72" fmla="*/ 19 w 26"/>
                <a:gd name="T73" fmla="*/ 6 h 68"/>
                <a:gd name="T74" fmla="*/ 19 w 26"/>
                <a:gd name="T75" fmla="*/ 6 h 68"/>
                <a:gd name="T76" fmla="*/ 19 w 26"/>
                <a:gd name="T77" fmla="*/ 7 h 68"/>
                <a:gd name="T78" fmla="*/ 21 w 26"/>
                <a:gd name="T79" fmla="*/ 9 h 68"/>
                <a:gd name="T80" fmla="*/ 21 w 26"/>
                <a:gd name="T81" fmla="*/ 3 h 68"/>
                <a:gd name="T82" fmla="*/ 21 w 26"/>
                <a:gd name="T83" fmla="*/ 5 h 68"/>
                <a:gd name="T84" fmla="*/ 21 w 26"/>
                <a:gd name="T85" fmla="*/ 6 h 68"/>
                <a:gd name="T86" fmla="*/ 23 w 26"/>
                <a:gd name="T87" fmla="*/ 2 h 68"/>
                <a:gd name="T88" fmla="*/ 23 w 26"/>
                <a:gd name="T89" fmla="*/ 7 h 68"/>
                <a:gd name="T90" fmla="*/ 24 w 26"/>
                <a:gd name="T91" fmla="*/ 5 h 68"/>
                <a:gd name="T92" fmla="*/ 24 w 26"/>
                <a:gd name="T93" fmla="*/ 6 h 68"/>
                <a:gd name="T94" fmla="*/ 24 w 26"/>
                <a:gd name="T95" fmla="*/ 7 h 68"/>
                <a:gd name="T96" fmla="*/ 25 w 26"/>
                <a:gd name="T97" fmla="*/ 0 h 68"/>
                <a:gd name="T98" fmla="*/ 26 w 26"/>
                <a:gd name="T99"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68">
                  <a:moveTo>
                    <a:pt x="0" y="67"/>
                  </a:moveTo>
                  <a:lnTo>
                    <a:pt x="0" y="68"/>
                  </a:lnTo>
                  <a:lnTo>
                    <a:pt x="0" y="62"/>
                  </a:lnTo>
                  <a:lnTo>
                    <a:pt x="1" y="65"/>
                  </a:lnTo>
                  <a:lnTo>
                    <a:pt x="1" y="65"/>
                  </a:lnTo>
                  <a:lnTo>
                    <a:pt x="1" y="64"/>
                  </a:lnTo>
                  <a:lnTo>
                    <a:pt x="3" y="67"/>
                  </a:lnTo>
                  <a:lnTo>
                    <a:pt x="3" y="64"/>
                  </a:lnTo>
                  <a:lnTo>
                    <a:pt x="3" y="64"/>
                  </a:lnTo>
                  <a:lnTo>
                    <a:pt x="3" y="64"/>
                  </a:lnTo>
                  <a:lnTo>
                    <a:pt x="5" y="53"/>
                  </a:lnTo>
                  <a:lnTo>
                    <a:pt x="5" y="54"/>
                  </a:lnTo>
                  <a:lnTo>
                    <a:pt x="5" y="54"/>
                  </a:lnTo>
                  <a:lnTo>
                    <a:pt x="5" y="55"/>
                  </a:lnTo>
                  <a:lnTo>
                    <a:pt x="7" y="46"/>
                  </a:lnTo>
                  <a:lnTo>
                    <a:pt x="7" y="48"/>
                  </a:lnTo>
                  <a:lnTo>
                    <a:pt x="7" y="48"/>
                  </a:lnTo>
                  <a:lnTo>
                    <a:pt x="7" y="49"/>
                  </a:lnTo>
                  <a:lnTo>
                    <a:pt x="9" y="42"/>
                  </a:lnTo>
                  <a:lnTo>
                    <a:pt x="9" y="41"/>
                  </a:lnTo>
                  <a:lnTo>
                    <a:pt x="11" y="34"/>
                  </a:lnTo>
                  <a:lnTo>
                    <a:pt x="11" y="34"/>
                  </a:lnTo>
                  <a:lnTo>
                    <a:pt x="11" y="34"/>
                  </a:lnTo>
                  <a:lnTo>
                    <a:pt x="12" y="38"/>
                  </a:lnTo>
                  <a:lnTo>
                    <a:pt x="13" y="30"/>
                  </a:lnTo>
                  <a:lnTo>
                    <a:pt x="13" y="31"/>
                  </a:lnTo>
                  <a:lnTo>
                    <a:pt x="13" y="30"/>
                  </a:lnTo>
                  <a:lnTo>
                    <a:pt x="14" y="36"/>
                  </a:lnTo>
                  <a:lnTo>
                    <a:pt x="15" y="20"/>
                  </a:lnTo>
                  <a:lnTo>
                    <a:pt x="15" y="20"/>
                  </a:lnTo>
                  <a:lnTo>
                    <a:pt x="16" y="20"/>
                  </a:lnTo>
                  <a:lnTo>
                    <a:pt x="16" y="21"/>
                  </a:lnTo>
                  <a:lnTo>
                    <a:pt x="17" y="10"/>
                  </a:lnTo>
                  <a:lnTo>
                    <a:pt x="17" y="13"/>
                  </a:lnTo>
                  <a:lnTo>
                    <a:pt x="17" y="13"/>
                  </a:lnTo>
                  <a:lnTo>
                    <a:pt x="17" y="14"/>
                  </a:lnTo>
                  <a:lnTo>
                    <a:pt x="19" y="6"/>
                  </a:lnTo>
                  <a:lnTo>
                    <a:pt x="19" y="6"/>
                  </a:lnTo>
                  <a:lnTo>
                    <a:pt x="19" y="7"/>
                  </a:lnTo>
                  <a:lnTo>
                    <a:pt x="21" y="9"/>
                  </a:lnTo>
                  <a:lnTo>
                    <a:pt x="21" y="3"/>
                  </a:lnTo>
                  <a:lnTo>
                    <a:pt x="21" y="5"/>
                  </a:lnTo>
                  <a:lnTo>
                    <a:pt x="21" y="6"/>
                  </a:lnTo>
                  <a:lnTo>
                    <a:pt x="23" y="2"/>
                  </a:lnTo>
                  <a:lnTo>
                    <a:pt x="23" y="7"/>
                  </a:lnTo>
                  <a:lnTo>
                    <a:pt x="24" y="5"/>
                  </a:lnTo>
                  <a:lnTo>
                    <a:pt x="24" y="6"/>
                  </a:lnTo>
                  <a:lnTo>
                    <a:pt x="24" y="7"/>
                  </a:lnTo>
                  <a:lnTo>
                    <a:pt x="25" y="0"/>
                  </a:lnTo>
                  <a:lnTo>
                    <a:pt x="26" y="2"/>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4" name="Freeform 113"/>
            <p:cNvSpPr>
              <a:spLocks/>
            </p:cNvSpPr>
            <p:nvPr/>
          </p:nvSpPr>
          <p:spPr bwMode="auto">
            <a:xfrm>
              <a:off x="1790700" y="3681413"/>
              <a:ext cx="42863" cy="101600"/>
            </a:xfrm>
            <a:custGeom>
              <a:avLst/>
              <a:gdLst>
                <a:gd name="T0" fmla="*/ 0 w 27"/>
                <a:gd name="T1" fmla="*/ 62 h 64"/>
                <a:gd name="T2" fmla="*/ 0 w 27"/>
                <a:gd name="T3" fmla="*/ 62 h 64"/>
                <a:gd name="T4" fmla="*/ 0 w 27"/>
                <a:gd name="T5" fmla="*/ 64 h 64"/>
                <a:gd name="T6" fmla="*/ 2 w 27"/>
                <a:gd name="T7" fmla="*/ 56 h 64"/>
                <a:gd name="T8" fmla="*/ 2 w 27"/>
                <a:gd name="T9" fmla="*/ 59 h 64"/>
                <a:gd name="T10" fmla="*/ 2 w 27"/>
                <a:gd name="T11" fmla="*/ 59 h 64"/>
                <a:gd name="T12" fmla="*/ 4 w 27"/>
                <a:gd name="T13" fmla="*/ 56 h 64"/>
                <a:gd name="T14" fmla="*/ 4 w 27"/>
                <a:gd name="T15" fmla="*/ 62 h 64"/>
                <a:gd name="T16" fmla="*/ 4 w 27"/>
                <a:gd name="T17" fmla="*/ 62 h 64"/>
                <a:gd name="T18" fmla="*/ 4 w 27"/>
                <a:gd name="T19" fmla="*/ 63 h 64"/>
                <a:gd name="T20" fmla="*/ 6 w 27"/>
                <a:gd name="T21" fmla="*/ 47 h 64"/>
                <a:gd name="T22" fmla="*/ 6 w 27"/>
                <a:gd name="T23" fmla="*/ 46 h 64"/>
                <a:gd name="T24" fmla="*/ 6 w 27"/>
                <a:gd name="T25" fmla="*/ 47 h 64"/>
                <a:gd name="T26" fmla="*/ 8 w 27"/>
                <a:gd name="T27" fmla="*/ 38 h 64"/>
                <a:gd name="T28" fmla="*/ 8 w 27"/>
                <a:gd name="T29" fmla="*/ 39 h 64"/>
                <a:gd name="T30" fmla="*/ 8 w 27"/>
                <a:gd name="T31" fmla="*/ 39 h 64"/>
                <a:gd name="T32" fmla="*/ 9 w 27"/>
                <a:gd name="T33" fmla="*/ 43 h 64"/>
                <a:gd name="T34" fmla="*/ 10 w 27"/>
                <a:gd name="T35" fmla="*/ 37 h 64"/>
                <a:gd name="T36" fmla="*/ 10 w 27"/>
                <a:gd name="T37" fmla="*/ 40 h 64"/>
                <a:gd name="T38" fmla="*/ 10 w 27"/>
                <a:gd name="T39" fmla="*/ 40 h 64"/>
                <a:gd name="T40" fmla="*/ 10 w 27"/>
                <a:gd name="T41" fmla="*/ 41 h 64"/>
                <a:gd name="T42" fmla="*/ 12 w 27"/>
                <a:gd name="T43" fmla="*/ 30 h 64"/>
                <a:gd name="T44" fmla="*/ 12 w 27"/>
                <a:gd name="T45" fmla="*/ 31 h 64"/>
                <a:gd name="T46" fmla="*/ 12 w 27"/>
                <a:gd name="T47" fmla="*/ 30 h 64"/>
                <a:gd name="T48" fmla="*/ 12 w 27"/>
                <a:gd name="T49" fmla="*/ 31 h 64"/>
                <a:gd name="T50" fmla="*/ 14 w 27"/>
                <a:gd name="T51" fmla="*/ 18 h 64"/>
                <a:gd name="T52" fmla="*/ 14 w 27"/>
                <a:gd name="T53" fmla="*/ 19 h 64"/>
                <a:gd name="T54" fmla="*/ 14 w 27"/>
                <a:gd name="T55" fmla="*/ 18 h 64"/>
                <a:gd name="T56" fmla="*/ 14 w 27"/>
                <a:gd name="T57" fmla="*/ 18 h 64"/>
                <a:gd name="T58" fmla="*/ 16 w 27"/>
                <a:gd name="T59" fmla="*/ 13 h 64"/>
                <a:gd name="T60" fmla="*/ 16 w 27"/>
                <a:gd name="T61" fmla="*/ 15 h 64"/>
                <a:gd name="T62" fmla="*/ 16 w 27"/>
                <a:gd name="T63" fmla="*/ 14 h 64"/>
                <a:gd name="T64" fmla="*/ 17 w 27"/>
                <a:gd name="T65" fmla="*/ 16 h 64"/>
                <a:gd name="T66" fmla="*/ 18 w 27"/>
                <a:gd name="T67" fmla="*/ 11 h 64"/>
                <a:gd name="T68" fmla="*/ 18 w 27"/>
                <a:gd name="T69" fmla="*/ 14 h 64"/>
                <a:gd name="T70" fmla="*/ 18 w 27"/>
                <a:gd name="T71" fmla="*/ 15 h 64"/>
                <a:gd name="T72" fmla="*/ 19 w 27"/>
                <a:gd name="T73" fmla="*/ 14 h 64"/>
                <a:gd name="T74" fmla="*/ 20 w 27"/>
                <a:gd name="T75" fmla="*/ 18 h 64"/>
                <a:gd name="T76" fmla="*/ 20 w 27"/>
                <a:gd name="T77" fmla="*/ 16 h 64"/>
                <a:gd name="T78" fmla="*/ 20 w 27"/>
                <a:gd name="T79" fmla="*/ 16 h 64"/>
                <a:gd name="T80" fmla="*/ 22 w 27"/>
                <a:gd name="T81" fmla="*/ 17 h 64"/>
                <a:gd name="T82" fmla="*/ 23 w 27"/>
                <a:gd name="T83" fmla="*/ 11 h 64"/>
                <a:gd name="T84" fmla="*/ 23 w 27"/>
                <a:gd name="T85" fmla="*/ 12 h 64"/>
                <a:gd name="T86" fmla="*/ 23 w 27"/>
                <a:gd name="T87" fmla="*/ 16 h 64"/>
                <a:gd name="T88" fmla="*/ 25 w 27"/>
                <a:gd name="T89" fmla="*/ 7 h 64"/>
                <a:gd name="T90" fmla="*/ 25 w 27"/>
                <a:gd name="T91" fmla="*/ 8 h 64"/>
                <a:gd name="T92" fmla="*/ 25 w 27"/>
                <a:gd name="T93" fmla="*/ 8 h 64"/>
                <a:gd name="T94" fmla="*/ 25 w 27"/>
                <a:gd name="T95" fmla="*/ 9 h 64"/>
                <a:gd name="T96" fmla="*/ 27 w 27"/>
                <a:gd name="T97" fmla="*/ 0 h 64"/>
                <a:gd name="T98" fmla="*/ 27 w 27"/>
                <a:gd name="T99"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64">
                  <a:moveTo>
                    <a:pt x="0" y="62"/>
                  </a:moveTo>
                  <a:lnTo>
                    <a:pt x="0" y="62"/>
                  </a:lnTo>
                  <a:lnTo>
                    <a:pt x="0" y="64"/>
                  </a:lnTo>
                  <a:lnTo>
                    <a:pt x="2" y="56"/>
                  </a:lnTo>
                  <a:lnTo>
                    <a:pt x="2" y="59"/>
                  </a:lnTo>
                  <a:lnTo>
                    <a:pt x="2" y="59"/>
                  </a:lnTo>
                  <a:lnTo>
                    <a:pt x="4" y="56"/>
                  </a:lnTo>
                  <a:lnTo>
                    <a:pt x="4" y="62"/>
                  </a:lnTo>
                  <a:lnTo>
                    <a:pt x="4" y="62"/>
                  </a:lnTo>
                  <a:lnTo>
                    <a:pt x="4" y="63"/>
                  </a:lnTo>
                  <a:lnTo>
                    <a:pt x="6" y="47"/>
                  </a:lnTo>
                  <a:lnTo>
                    <a:pt x="6" y="46"/>
                  </a:lnTo>
                  <a:lnTo>
                    <a:pt x="6" y="47"/>
                  </a:lnTo>
                  <a:lnTo>
                    <a:pt x="8" y="38"/>
                  </a:lnTo>
                  <a:lnTo>
                    <a:pt x="8" y="39"/>
                  </a:lnTo>
                  <a:lnTo>
                    <a:pt x="8" y="39"/>
                  </a:lnTo>
                  <a:lnTo>
                    <a:pt x="9" y="43"/>
                  </a:lnTo>
                  <a:lnTo>
                    <a:pt x="10" y="37"/>
                  </a:lnTo>
                  <a:lnTo>
                    <a:pt x="10" y="40"/>
                  </a:lnTo>
                  <a:lnTo>
                    <a:pt x="10" y="40"/>
                  </a:lnTo>
                  <a:lnTo>
                    <a:pt x="10" y="41"/>
                  </a:lnTo>
                  <a:lnTo>
                    <a:pt x="12" y="30"/>
                  </a:lnTo>
                  <a:lnTo>
                    <a:pt x="12" y="31"/>
                  </a:lnTo>
                  <a:lnTo>
                    <a:pt x="12" y="30"/>
                  </a:lnTo>
                  <a:lnTo>
                    <a:pt x="12" y="31"/>
                  </a:lnTo>
                  <a:lnTo>
                    <a:pt x="14" y="18"/>
                  </a:lnTo>
                  <a:lnTo>
                    <a:pt x="14" y="19"/>
                  </a:lnTo>
                  <a:lnTo>
                    <a:pt x="14" y="18"/>
                  </a:lnTo>
                  <a:lnTo>
                    <a:pt x="14" y="18"/>
                  </a:lnTo>
                  <a:lnTo>
                    <a:pt x="16" y="13"/>
                  </a:lnTo>
                  <a:lnTo>
                    <a:pt x="16" y="15"/>
                  </a:lnTo>
                  <a:lnTo>
                    <a:pt x="16" y="14"/>
                  </a:lnTo>
                  <a:lnTo>
                    <a:pt x="17" y="16"/>
                  </a:lnTo>
                  <a:lnTo>
                    <a:pt x="18" y="11"/>
                  </a:lnTo>
                  <a:lnTo>
                    <a:pt x="18" y="14"/>
                  </a:lnTo>
                  <a:lnTo>
                    <a:pt x="18" y="15"/>
                  </a:lnTo>
                  <a:lnTo>
                    <a:pt x="19" y="14"/>
                  </a:lnTo>
                  <a:lnTo>
                    <a:pt x="20" y="18"/>
                  </a:lnTo>
                  <a:lnTo>
                    <a:pt x="20" y="16"/>
                  </a:lnTo>
                  <a:lnTo>
                    <a:pt x="20" y="16"/>
                  </a:lnTo>
                  <a:lnTo>
                    <a:pt x="22" y="17"/>
                  </a:lnTo>
                  <a:lnTo>
                    <a:pt x="23" y="11"/>
                  </a:lnTo>
                  <a:lnTo>
                    <a:pt x="23" y="12"/>
                  </a:lnTo>
                  <a:lnTo>
                    <a:pt x="23" y="16"/>
                  </a:lnTo>
                  <a:lnTo>
                    <a:pt x="25" y="7"/>
                  </a:lnTo>
                  <a:lnTo>
                    <a:pt x="25" y="8"/>
                  </a:lnTo>
                  <a:lnTo>
                    <a:pt x="25" y="8"/>
                  </a:lnTo>
                  <a:lnTo>
                    <a:pt x="25" y="9"/>
                  </a:lnTo>
                  <a:lnTo>
                    <a:pt x="27" y="0"/>
                  </a:lnTo>
                  <a:lnTo>
                    <a:pt x="27" y="1"/>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5" name="Freeform 114"/>
            <p:cNvSpPr>
              <a:spLocks/>
            </p:cNvSpPr>
            <p:nvPr/>
          </p:nvSpPr>
          <p:spPr bwMode="auto">
            <a:xfrm>
              <a:off x="1833563" y="3594100"/>
              <a:ext cx="44450" cy="95250"/>
            </a:xfrm>
            <a:custGeom>
              <a:avLst/>
              <a:gdLst>
                <a:gd name="T0" fmla="*/ 0 w 28"/>
                <a:gd name="T1" fmla="*/ 56 h 60"/>
                <a:gd name="T2" fmla="*/ 0 w 28"/>
                <a:gd name="T3" fmla="*/ 56 h 60"/>
                <a:gd name="T4" fmla="*/ 0 w 28"/>
                <a:gd name="T5" fmla="*/ 58 h 60"/>
                <a:gd name="T6" fmla="*/ 0 w 28"/>
                <a:gd name="T7" fmla="*/ 54 h 60"/>
                <a:gd name="T8" fmla="*/ 2 w 28"/>
                <a:gd name="T9" fmla="*/ 57 h 60"/>
                <a:gd name="T10" fmla="*/ 2 w 28"/>
                <a:gd name="T11" fmla="*/ 56 h 60"/>
                <a:gd name="T12" fmla="*/ 3 w 28"/>
                <a:gd name="T13" fmla="*/ 60 h 60"/>
                <a:gd name="T14" fmla="*/ 3 w 28"/>
                <a:gd name="T15" fmla="*/ 54 h 60"/>
                <a:gd name="T16" fmla="*/ 4 w 28"/>
                <a:gd name="T17" fmla="*/ 54 h 60"/>
                <a:gd name="T18" fmla="*/ 4 w 28"/>
                <a:gd name="T19" fmla="*/ 55 h 60"/>
                <a:gd name="T20" fmla="*/ 5 w 28"/>
                <a:gd name="T21" fmla="*/ 50 h 60"/>
                <a:gd name="T22" fmla="*/ 6 w 28"/>
                <a:gd name="T23" fmla="*/ 56 h 60"/>
                <a:gd name="T24" fmla="*/ 6 w 28"/>
                <a:gd name="T25" fmla="*/ 53 h 60"/>
                <a:gd name="T26" fmla="*/ 6 w 28"/>
                <a:gd name="T27" fmla="*/ 53 h 60"/>
                <a:gd name="T28" fmla="*/ 8 w 28"/>
                <a:gd name="T29" fmla="*/ 42 h 60"/>
                <a:gd name="T30" fmla="*/ 8 w 28"/>
                <a:gd name="T31" fmla="*/ 44 h 60"/>
                <a:gd name="T32" fmla="*/ 8 w 28"/>
                <a:gd name="T33" fmla="*/ 43 h 60"/>
                <a:gd name="T34" fmla="*/ 10 w 28"/>
                <a:gd name="T35" fmla="*/ 35 h 60"/>
                <a:gd name="T36" fmla="*/ 10 w 28"/>
                <a:gd name="T37" fmla="*/ 37 h 60"/>
                <a:gd name="T38" fmla="*/ 10 w 28"/>
                <a:gd name="T39" fmla="*/ 38 h 60"/>
                <a:gd name="T40" fmla="*/ 11 w 28"/>
                <a:gd name="T41" fmla="*/ 36 h 60"/>
                <a:gd name="T42" fmla="*/ 12 w 28"/>
                <a:gd name="T43" fmla="*/ 42 h 60"/>
                <a:gd name="T44" fmla="*/ 12 w 28"/>
                <a:gd name="T45" fmla="*/ 42 h 60"/>
                <a:gd name="T46" fmla="*/ 12 w 28"/>
                <a:gd name="T47" fmla="*/ 38 h 60"/>
                <a:gd name="T48" fmla="*/ 14 w 28"/>
                <a:gd name="T49" fmla="*/ 43 h 60"/>
                <a:gd name="T50" fmla="*/ 14 w 28"/>
                <a:gd name="T51" fmla="*/ 42 h 60"/>
                <a:gd name="T52" fmla="*/ 14 w 28"/>
                <a:gd name="T53" fmla="*/ 42 h 60"/>
                <a:gd name="T54" fmla="*/ 14 w 28"/>
                <a:gd name="T55" fmla="*/ 43 h 60"/>
                <a:gd name="T56" fmla="*/ 16 w 28"/>
                <a:gd name="T57" fmla="*/ 36 h 60"/>
                <a:gd name="T58" fmla="*/ 16 w 28"/>
                <a:gd name="T59" fmla="*/ 37 h 60"/>
                <a:gd name="T60" fmla="*/ 16 w 28"/>
                <a:gd name="T61" fmla="*/ 38 h 60"/>
                <a:gd name="T62" fmla="*/ 17 w 28"/>
                <a:gd name="T63" fmla="*/ 42 h 60"/>
                <a:gd name="T64" fmla="*/ 18 w 28"/>
                <a:gd name="T65" fmla="*/ 29 h 60"/>
                <a:gd name="T66" fmla="*/ 18 w 28"/>
                <a:gd name="T67" fmla="*/ 31 h 60"/>
                <a:gd name="T68" fmla="*/ 18 w 28"/>
                <a:gd name="T69" fmla="*/ 31 h 60"/>
                <a:gd name="T70" fmla="*/ 20 w 28"/>
                <a:gd name="T71" fmla="*/ 24 h 60"/>
                <a:gd name="T72" fmla="*/ 21 w 28"/>
                <a:gd name="T73" fmla="*/ 26 h 60"/>
                <a:gd name="T74" fmla="*/ 21 w 28"/>
                <a:gd name="T75" fmla="*/ 26 h 60"/>
                <a:gd name="T76" fmla="*/ 21 w 28"/>
                <a:gd name="T77" fmla="*/ 28 h 60"/>
                <a:gd name="T78" fmla="*/ 23 w 28"/>
                <a:gd name="T79" fmla="*/ 17 h 60"/>
                <a:gd name="T80" fmla="*/ 23 w 28"/>
                <a:gd name="T81" fmla="*/ 16 h 60"/>
                <a:gd name="T82" fmla="*/ 23 w 28"/>
                <a:gd name="T83" fmla="*/ 17 h 60"/>
                <a:gd name="T84" fmla="*/ 24 w 28"/>
                <a:gd name="T85" fmla="*/ 5 h 60"/>
                <a:gd name="T86" fmla="*/ 24 w 28"/>
                <a:gd name="T87" fmla="*/ 4 h 60"/>
                <a:gd name="T88" fmla="*/ 25 w 28"/>
                <a:gd name="T89" fmla="*/ 8 h 60"/>
                <a:gd name="T90" fmla="*/ 26 w 28"/>
                <a:gd name="T91" fmla="*/ 2 h 60"/>
                <a:gd name="T92" fmla="*/ 27 w 28"/>
                <a:gd name="T93" fmla="*/ 5 h 60"/>
                <a:gd name="T94" fmla="*/ 27 w 28"/>
                <a:gd name="T95" fmla="*/ 5 h 60"/>
                <a:gd name="T96" fmla="*/ 27 w 28"/>
                <a:gd name="T97" fmla="*/ 7 h 60"/>
                <a:gd name="T98" fmla="*/ 28 w 28"/>
                <a:gd name="T9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60">
                  <a:moveTo>
                    <a:pt x="0" y="56"/>
                  </a:moveTo>
                  <a:lnTo>
                    <a:pt x="0" y="56"/>
                  </a:lnTo>
                  <a:lnTo>
                    <a:pt x="0" y="58"/>
                  </a:lnTo>
                  <a:lnTo>
                    <a:pt x="0" y="54"/>
                  </a:lnTo>
                  <a:lnTo>
                    <a:pt x="2" y="57"/>
                  </a:lnTo>
                  <a:lnTo>
                    <a:pt x="2" y="56"/>
                  </a:lnTo>
                  <a:lnTo>
                    <a:pt x="3" y="60"/>
                  </a:lnTo>
                  <a:lnTo>
                    <a:pt x="3" y="54"/>
                  </a:lnTo>
                  <a:lnTo>
                    <a:pt x="4" y="54"/>
                  </a:lnTo>
                  <a:lnTo>
                    <a:pt x="4" y="55"/>
                  </a:lnTo>
                  <a:lnTo>
                    <a:pt x="5" y="50"/>
                  </a:lnTo>
                  <a:lnTo>
                    <a:pt x="6" y="56"/>
                  </a:lnTo>
                  <a:lnTo>
                    <a:pt x="6" y="53"/>
                  </a:lnTo>
                  <a:lnTo>
                    <a:pt x="6" y="53"/>
                  </a:lnTo>
                  <a:lnTo>
                    <a:pt x="8" y="42"/>
                  </a:lnTo>
                  <a:lnTo>
                    <a:pt x="8" y="44"/>
                  </a:lnTo>
                  <a:lnTo>
                    <a:pt x="8" y="43"/>
                  </a:lnTo>
                  <a:lnTo>
                    <a:pt x="10" y="35"/>
                  </a:lnTo>
                  <a:lnTo>
                    <a:pt x="10" y="37"/>
                  </a:lnTo>
                  <a:lnTo>
                    <a:pt x="10" y="38"/>
                  </a:lnTo>
                  <a:lnTo>
                    <a:pt x="11" y="36"/>
                  </a:lnTo>
                  <a:lnTo>
                    <a:pt x="12" y="42"/>
                  </a:lnTo>
                  <a:lnTo>
                    <a:pt x="12" y="42"/>
                  </a:lnTo>
                  <a:lnTo>
                    <a:pt x="12" y="38"/>
                  </a:lnTo>
                  <a:lnTo>
                    <a:pt x="14" y="43"/>
                  </a:lnTo>
                  <a:lnTo>
                    <a:pt x="14" y="42"/>
                  </a:lnTo>
                  <a:lnTo>
                    <a:pt x="14" y="42"/>
                  </a:lnTo>
                  <a:lnTo>
                    <a:pt x="14" y="43"/>
                  </a:lnTo>
                  <a:lnTo>
                    <a:pt x="16" y="36"/>
                  </a:lnTo>
                  <a:lnTo>
                    <a:pt x="16" y="37"/>
                  </a:lnTo>
                  <a:lnTo>
                    <a:pt x="16" y="38"/>
                  </a:lnTo>
                  <a:lnTo>
                    <a:pt x="17" y="42"/>
                  </a:lnTo>
                  <a:lnTo>
                    <a:pt x="18" y="29"/>
                  </a:lnTo>
                  <a:lnTo>
                    <a:pt x="18" y="31"/>
                  </a:lnTo>
                  <a:lnTo>
                    <a:pt x="18" y="31"/>
                  </a:lnTo>
                  <a:lnTo>
                    <a:pt x="20" y="24"/>
                  </a:lnTo>
                  <a:lnTo>
                    <a:pt x="21" y="26"/>
                  </a:lnTo>
                  <a:lnTo>
                    <a:pt x="21" y="26"/>
                  </a:lnTo>
                  <a:lnTo>
                    <a:pt x="21" y="28"/>
                  </a:lnTo>
                  <a:lnTo>
                    <a:pt x="23" y="17"/>
                  </a:lnTo>
                  <a:lnTo>
                    <a:pt x="23" y="16"/>
                  </a:lnTo>
                  <a:lnTo>
                    <a:pt x="23" y="17"/>
                  </a:lnTo>
                  <a:lnTo>
                    <a:pt x="24" y="5"/>
                  </a:lnTo>
                  <a:lnTo>
                    <a:pt x="24" y="4"/>
                  </a:lnTo>
                  <a:lnTo>
                    <a:pt x="25" y="8"/>
                  </a:lnTo>
                  <a:lnTo>
                    <a:pt x="26" y="2"/>
                  </a:lnTo>
                  <a:lnTo>
                    <a:pt x="27" y="5"/>
                  </a:lnTo>
                  <a:lnTo>
                    <a:pt x="27" y="5"/>
                  </a:lnTo>
                  <a:lnTo>
                    <a:pt x="27" y="7"/>
                  </a:lnTo>
                  <a:lnTo>
                    <a:pt x="28" y="0"/>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6" name="Freeform 115"/>
            <p:cNvSpPr>
              <a:spLocks/>
            </p:cNvSpPr>
            <p:nvPr/>
          </p:nvSpPr>
          <p:spPr bwMode="auto">
            <a:xfrm>
              <a:off x="1878013" y="3536950"/>
              <a:ext cx="44450" cy="65088"/>
            </a:xfrm>
            <a:custGeom>
              <a:avLst/>
              <a:gdLst>
                <a:gd name="T0" fmla="*/ 0 w 28"/>
                <a:gd name="T1" fmla="*/ 36 h 41"/>
                <a:gd name="T2" fmla="*/ 1 w 28"/>
                <a:gd name="T3" fmla="*/ 38 h 41"/>
                <a:gd name="T4" fmla="*/ 1 w 28"/>
                <a:gd name="T5" fmla="*/ 37 h 41"/>
                <a:gd name="T6" fmla="*/ 2 w 28"/>
                <a:gd name="T7" fmla="*/ 41 h 41"/>
                <a:gd name="T8" fmla="*/ 3 w 28"/>
                <a:gd name="T9" fmla="*/ 27 h 41"/>
                <a:gd name="T10" fmla="*/ 3 w 28"/>
                <a:gd name="T11" fmla="*/ 26 h 41"/>
                <a:gd name="T12" fmla="*/ 4 w 28"/>
                <a:gd name="T13" fmla="*/ 23 h 41"/>
                <a:gd name="T14" fmla="*/ 5 w 28"/>
                <a:gd name="T15" fmla="*/ 29 h 41"/>
                <a:gd name="T16" fmla="*/ 5 w 28"/>
                <a:gd name="T17" fmla="*/ 28 h 41"/>
                <a:gd name="T18" fmla="*/ 5 w 28"/>
                <a:gd name="T19" fmla="*/ 28 h 41"/>
                <a:gd name="T20" fmla="*/ 6 w 28"/>
                <a:gd name="T21" fmla="*/ 23 h 41"/>
                <a:gd name="T22" fmla="*/ 7 w 28"/>
                <a:gd name="T23" fmla="*/ 28 h 41"/>
                <a:gd name="T24" fmla="*/ 7 w 28"/>
                <a:gd name="T25" fmla="*/ 28 h 41"/>
                <a:gd name="T26" fmla="*/ 7 w 28"/>
                <a:gd name="T27" fmla="*/ 27 h 41"/>
                <a:gd name="T28" fmla="*/ 8 w 28"/>
                <a:gd name="T29" fmla="*/ 20 h 41"/>
                <a:gd name="T30" fmla="*/ 9 w 28"/>
                <a:gd name="T31" fmla="*/ 25 h 41"/>
                <a:gd name="T32" fmla="*/ 9 w 28"/>
                <a:gd name="T33" fmla="*/ 25 h 41"/>
                <a:gd name="T34" fmla="*/ 11 w 28"/>
                <a:gd name="T35" fmla="*/ 20 h 41"/>
                <a:gd name="T36" fmla="*/ 11 w 28"/>
                <a:gd name="T37" fmla="*/ 26 h 41"/>
                <a:gd name="T38" fmla="*/ 11 w 28"/>
                <a:gd name="T39" fmla="*/ 23 h 41"/>
                <a:gd name="T40" fmla="*/ 11 w 28"/>
                <a:gd name="T41" fmla="*/ 23 h 41"/>
                <a:gd name="T42" fmla="*/ 12 w 28"/>
                <a:gd name="T43" fmla="*/ 28 h 41"/>
                <a:gd name="T44" fmla="*/ 13 w 28"/>
                <a:gd name="T45" fmla="*/ 23 h 41"/>
                <a:gd name="T46" fmla="*/ 13 w 28"/>
                <a:gd name="T47" fmla="*/ 24 h 41"/>
                <a:gd name="T48" fmla="*/ 13 w 28"/>
                <a:gd name="T49" fmla="*/ 23 h 41"/>
                <a:gd name="T50" fmla="*/ 14 w 28"/>
                <a:gd name="T51" fmla="*/ 19 h 41"/>
                <a:gd name="T52" fmla="*/ 15 w 28"/>
                <a:gd name="T53" fmla="*/ 27 h 41"/>
                <a:gd name="T54" fmla="*/ 15 w 28"/>
                <a:gd name="T55" fmla="*/ 26 h 41"/>
                <a:gd name="T56" fmla="*/ 15 w 28"/>
                <a:gd name="T57" fmla="*/ 26 h 41"/>
                <a:gd name="T58" fmla="*/ 16 w 28"/>
                <a:gd name="T59" fmla="*/ 27 h 41"/>
                <a:gd name="T60" fmla="*/ 17 w 28"/>
                <a:gd name="T61" fmla="*/ 23 h 41"/>
                <a:gd name="T62" fmla="*/ 18 w 28"/>
                <a:gd name="T63" fmla="*/ 25 h 41"/>
                <a:gd name="T64" fmla="*/ 18 w 28"/>
                <a:gd name="T65" fmla="*/ 25 h 41"/>
                <a:gd name="T66" fmla="*/ 18 w 28"/>
                <a:gd name="T67" fmla="*/ 27 h 41"/>
                <a:gd name="T68" fmla="*/ 19 w 28"/>
                <a:gd name="T69" fmla="*/ 16 h 41"/>
                <a:gd name="T70" fmla="*/ 19 w 28"/>
                <a:gd name="T71" fmla="*/ 16 h 41"/>
                <a:gd name="T72" fmla="*/ 19 w 28"/>
                <a:gd name="T73" fmla="*/ 17 h 41"/>
                <a:gd name="T74" fmla="*/ 21 w 28"/>
                <a:gd name="T75" fmla="*/ 8 h 41"/>
                <a:gd name="T76" fmla="*/ 21 w 28"/>
                <a:gd name="T77" fmla="*/ 10 h 41"/>
                <a:gd name="T78" fmla="*/ 21 w 28"/>
                <a:gd name="T79" fmla="*/ 10 h 41"/>
                <a:gd name="T80" fmla="*/ 23 w 28"/>
                <a:gd name="T81" fmla="*/ 13 h 41"/>
                <a:gd name="T82" fmla="*/ 23 w 28"/>
                <a:gd name="T83" fmla="*/ 4 h 41"/>
                <a:gd name="T84" fmla="*/ 24 w 28"/>
                <a:gd name="T85" fmla="*/ 4 h 41"/>
                <a:gd name="T86" fmla="*/ 24 w 28"/>
                <a:gd name="T87" fmla="*/ 4 h 41"/>
                <a:gd name="T88" fmla="*/ 25 w 28"/>
                <a:gd name="T89" fmla="*/ 2 h 41"/>
                <a:gd name="T90" fmla="*/ 26 w 28"/>
                <a:gd name="T91" fmla="*/ 7 h 41"/>
                <a:gd name="T92" fmla="*/ 26 w 28"/>
                <a:gd name="T93" fmla="*/ 7 h 41"/>
                <a:gd name="T94" fmla="*/ 26 w 28"/>
                <a:gd name="T95" fmla="*/ 7 h 41"/>
                <a:gd name="T96" fmla="*/ 28 w 28"/>
                <a:gd name="T97" fmla="*/ 0 h 41"/>
                <a:gd name="T98" fmla="*/ 28 w 28"/>
                <a:gd name="T9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41">
                  <a:moveTo>
                    <a:pt x="0" y="36"/>
                  </a:moveTo>
                  <a:lnTo>
                    <a:pt x="1" y="38"/>
                  </a:lnTo>
                  <a:lnTo>
                    <a:pt x="1" y="37"/>
                  </a:lnTo>
                  <a:lnTo>
                    <a:pt x="2" y="41"/>
                  </a:lnTo>
                  <a:lnTo>
                    <a:pt x="3" y="27"/>
                  </a:lnTo>
                  <a:lnTo>
                    <a:pt x="3" y="26"/>
                  </a:lnTo>
                  <a:lnTo>
                    <a:pt x="4" y="23"/>
                  </a:lnTo>
                  <a:lnTo>
                    <a:pt x="5" y="29"/>
                  </a:lnTo>
                  <a:lnTo>
                    <a:pt x="5" y="28"/>
                  </a:lnTo>
                  <a:lnTo>
                    <a:pt x="5" y="28"/>
                  </a:lnTo>
                  <a:lnTo>
                    <a:pt x="6" y="23"/>
                  </a:lnTo>
                  <a:lnTo>
                    <a:pt x="7" y="28"/>
                  </a:lnTo>
                  <a:lnTo>
                    <a:pt x="7" y="28"/>
                  </a:lnTo>
                  <a:lnTo>
                    <a:pt x="7" y="27"/>
                  </a:lnTo>
                  <a:lnTo>
                    <a:pt x="8" y="20"/>
                  </a:lnTo>
                  <a:lnTo>
                    <a:pt x="9" y="25"/>
                  </a:lnTo>
                  <a:lnTo>
                    <a:pt x="9" y="25"/>
                  </a:lnTo>
                  <a:lnTo>
                    <a:pt x="11" y="20"/>
                  </a:lnTo>
                  <a:lnTo>
                    <a:pt x="11" y="26"/>
                  </a:lnTo>
                  <a:lnTo>
                    <a:pt x="11" y="23"/>
                  </a:lnTo>
                  <a:lnTo>
                    <a:pt x="11" y="23"/>
                  </a:lnTo>
                  <a:lnTo>
                    <a:pt x="12" y="28"/>
                  </a:lnTo>
                  <a:lnTo>
                    <a:pt x="13" y="23"/>
                  </a:lnTo>
                  <a:lnTo>
                    <a:pt x="13" y="24"/>
                  </a:lnTo>
                  <a:lnTo>
                    <a:pt x="13" y="23"/>
                  </a:lnTo>
                  <a:lnTo>
                    <a:pt x="14" y="19"/>
                  </a:lnTo>
                  <a:lnTo>
                    <a:pt x="15" y="27"/>
                  </a:lnTo>
                  <a:lnTo>
                    <a:pt x="15" y="26"/>
                  </a:lnTo>
                  <a:lnTo>
                    <a:pt x="15" y="26"/>
                  </a:lnTo>
                  <a:lnTo>
                    <a:pt x="16" y="27"/>
                  </a:lnTo>
                  <a:lnTo>
                    <a:pt x="17" y="23"/>
                  </a:lnTo>
                  <a:lnTo>
                    <a:pt x="18" y="25"/>
                  </a:lnTo>
                  <a:lnTo>
                    <a:pt x="18" y="25"/>
                  </a:lnTo>
                  <a:lnTo>
                    <a:pt x="18" y="27"/>
                  </a:lnTo>
                  <a:lnTo>
                    <a:pt x="19" y="16"/>
                  </a:lnTo>
                  <a:lnTo>
                    <a:pt x="19" y="16"/>
                  </a:lnTo>
                  <a:lnTo>
                    <a:pt x="19" y="17"/>
                  </a:lnTo>
                  <a:lnTo>
                    <a:pt x="21" y="8"/>
                  </a:lnTo>
                  <a:lnTo>
                    <a:pt x="21" y="10"/>
                  </a:lnTo>
                  <a:lnTo>
                    <a:pt x="21" y="10"/>
                  </a:lnTo>
                  <a:lnTo>
                    <a:pt x="23" y="13"/>
                  </a:lnTo>
                  <a:lnTo>
                    <a:pt x="23" y="4"/>
                  </a:lnTo>
                  <a:lnTo>
                    <a:pt x="24" y="4"/>
                  </a:lnTo>
                  <a:lnTo>
                    <a:pt x="24" y="4"/>
                  </a:lnTo>
                  <a:lnTo>
                    <a:pt x="25" y="2"/>
                  </a:lnTo>
                  <a:lnTo>
                    <a:pt x="26" y="7"/>
                  </a:lnTo>
                  <a:lnTo>
                    <a:pt x="26" y="7"/>
                  </a:lnTo>
                  <a:lnTo>
                    <a:pt x="26" y="7"/>
                  </a:lnTo>
                  <a:lnTo>
                    <a:pt x="28" y="0"/>
                  </a:lnTo>
                  <a:lnTo>
                    <a:pt x="28" y="0"/>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7" name="Freeform 116"/>
            <p:cNvSpPr>
              <a:spLocks/>
            </p:cNvSpPr>
            <p:nvPr/>
          </p:nvSpPr>
          <p:spPr bwMode="auto">
            <a:xfrm>
              <a:off x="1922463" y="3473450"/>
              <a:ext cx="39688" cy="65088"/>
            </a:xfrm>
            <a:custGeom>
              <a:avLst/>
              <a:gdLst>
                <a:gd name="T0" fmla="*/ 0 w 25"/>
                <a:gd name="T1" fmla="*/ 40 h 41"/>
                <a:gd name="T2" fmla="*/ 0 w 25"/>
                <a:gd name="T3" fmla="*/ 39 h 41"/>
                <a:gd name="T4" fmla="*/ 0 w 25"/>
                <a:gd name="T5" fmla="*/ 39 h 41"/>
                <a:gd name="T6" fmla="*/ 2 w 25"/>
                <a:gd name="T7" fmla="*/ 26 h 41"/>
                <a:gd name="T8" fmla="*/ 2 w 25"/>
                <a:gd name="T9" fmla="*/ 29 h 41"/>
                <a:gd name="T10" fmla="*/ 2 w 25"/>
                <a:gd name="T11" fmla="*/ 29 h 41"/>
                <a:gd name="T12" fmla="*/ 2 w 25"/>
                <a:gd name="T13" fmla="*/ 29 h 41"/>
                <a:gd name="T14" fmla="*/ 4 w 25"/>
                <a:gd name="T15" fmla="*/ 40 h 41"/>
                <a:gd name="T16" fmla="*/ 4 w 25"/>
                <a:gd name="T17" fmla="*/ 37 h 41"/>
                <a:gd name="T18" fmla="*/ 4 w 25"/>
                <a:gd name="T19" fmla="*/ 37 h 41"/>
                <a:gd name="T20" fmla="*/ 5 w 25"/>
                <a:gd name="T21" fmla="*/ 35 h 41"/>
                <a:gd name="T22" fmla="*/ 6 w 25"/>
                <a:gd name="T23" fmla="*/ 41 h 41"/>
                <a:gd name="T24" fmla="*/ 6 w 25"/>
                <a:gd name="T25" fmla="*/ 38 h 41"/>
                <a:gd name="T26" fmla="*/ 6 w 25"/>
                <a:gd name="T27" fmla="*/ 37 h 41"/>
                <a:gd name="T28" fmla="*/ 7 w 25"/>
                <a:gd name="T29" fmla="*/ 40 h 41"/>
                <a:gd name="T30" fmla="*/ 8 w 25"/>
                <a:gd name="T31" fmla="*/ 32 h 41"/>
                <a:gd name="T32" fmla="*/ 8 w 25"/>
                <a:gd name="T33" fmla="*/ 35 h 41"/>
                <a:gd name="T34" fmla="*/ 8 w 25"/>
                <a:gd name="T35" fmla="*/ 34 h 41"/>
                <a:gd name="T36" fmla="*/ 9 w 25"/>
                <a:gd name="T37" fmla="*/ 35 h 41"/>
                <a:gd name="T38" fmla="*/ 10 w 25"/>
                <a:gd name="T39" fmla="*/ 26 h 41"/>
                <a:gd name="T40" fmla="*/ 10 w 25"/>
                <a:gd name="T41" fmla="*/ 27 h 41"/>
                <a:gd name="T42" fmla="*/ 10 w 25"/>
                <a:gd name="T43" fmla="*/ 27 h 41"/>
                <a:gd name="T44" fmla="*/ 10 w 25"/>
                <a:gd name="T45" fmla="*/ 27 h 41"/>
                <a:gd name="T46" fmla="*/ 12 w 25"/>
                <a:gd name="T47" fmla="*/ 19 h 41"/>
                <a:gd name="T48" fmla="*/ 12 w 25"/>
                <a:gd name="T49" fmla="*/ 20 h 41"/>
                <a:gd name="T50" fmla="*/ 12 w 25"/>
                <a:gd name="T51" fmla="*/ 21 h 41"/>
                <a:gd name="T52" fmla="*/ 13 w 25"/>
                <a:gd name="T53" fmla="*/ 22 h 41"/>
                <a:gd name="T54" fmla="*/ 14 w 25"/>
                <a:gd name="T55" fmla="*/ 9 h 41"/>
                <a:gd name="T56" fmla="*/ 14 w 25"/>
                <a:gd name="T57" fmla="*/ 9 h 41"/>
                <a:gd name="T58" fmla="*/ 14 w 25"/>
                <a:gd name="T59" fmla="*/ 9 h 41"/>
                <a:gd name="T60" fmla="*/ 16 w 25"/>
                <a:gd name="T61" fmla="*/ 2 h 41"/>
                <a:gd name="T62" fmla="*/ 16 w 25"/>
                <a:gd name="T63" fmla="*/ 6 h 41"/>
                <a:gd name="T64" fmla="*/ 16 w 25"/>
                <a:gd name="T65" fmla="*/ 6 h 41"/>
                <a:gd name="T66" fmla="*/ 18 w 25"/>
                <a:gd name="T67" fmla="*/ 0 h 41"/>
                <a:gd name="T68" fmla="*/ 18 w 25"/>
                <a:gd name="T69" fmla="*/ 10 h 41"/>
                <a:gd name="T70" fmla="*/ 18 w 25"/>
                <a:gd name="T71" fmla="*/ 10 h 41"/>
                <a:gd name="T72" fmla="*/ 19 w 25"/>
                <a:gd name="T73" fmla="*/ 10 h 41"/>
                <a:gd name="T74" fmla="*/ 19 w 25"/>
                <a:gd name="T75" fmla="*/ 6 h 41"/>
                <a:gd name="T76" fmla="*/ 21 w 25"/>
                <a:gd name="T77" fmla="*/ 19 h 41"/>
                <a:gd name="T78" fmla="*/ 21 w 25"/>
                <a:gd name="T79" fmla="*/ 17 h 41"/>
                <a:gd name="T80" fmla="*/ 21 w 25"/>
                <a:gd name="T81" fmla="*/ 17 h 41"/>
                <a:gd name="T82" fmla="*/ 21 w 25"/>
                <a:gd name="T83" fmla="*/ 16 h 41"/>
                <a:gd name="T84" fmla="*/ 22 w 25"/>
                <a:gd name="T85" fmla="*/ 25 h 41"/>
                <a:gd name="T86" fmla="*/ 23 w 25"/>
                <a:gd name="T87" fmla="*/ 22 h 41"/>
                <a:gd name="T88" fmla="*/ 23 w 25"/>
                <a:gd name="T89" fmla="*/ 22 h 41"/>
                <a:gd name="T90" fmla="*/ 23 w 25"/>
                <a:gd name="T91" fmla="*/ 19 h 41"/>
                <a:gd name="T92" fmla="*/ 25 w 25"/>
                <a:gd name="T93" fmla="*/ 28 h 41"/>
                <a:gd name="T94" fmla="*/ 25 w 25"/>
                <a:gd name="T95" fmla="*/ 26 h 41"/>
                <a:gd name="T96" fmla="*/ 25 w 25"/>
                <a:gd name="T97" fmla="*/ 25 h 41"/>
                <a:gd name="T98" fmla="*/ 25 w 25"/>
                <a:gd name="T9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 h="41">
                  <a:moveTo>
                    <a:pt x="0" y="40"/>
                  </a:moveTo>
                  <a:lnTo>
                    <a:pt x="0" y="39"/>
                  </a:lnTo>
                  <a:lnTo>
                    <a:pt x="0" y="39"/>
                  </a:lnTo>
                  <a:lnTo>
                    <a:pt x="2" y="26"/>
                  </a:lnTo>
                  <a:lnTo>
                    <a:pt x="2" y="29"/>
                  </a:lnTo>
                  <a:lnTo>
                    <a:pt x="2" y="29"/>
                  </a:lnTo>
                  <a:lnTo>
                    <a:pt x="2" y="29"/>
                  </a:lnTo>
                  <a:lnTo>
                    <a:pt x="4" y="40"/>
                  </a:lnTo>
                  <a:lnTo>
                    <a:pt x="4" y="37"/>
                  </a:lnTo>
                  <a:lnTo>
                    <a:pt x="4" y="37"/>
                  </a:lnTo>
                  <a:lnTo>
                    <a:pt x="5" y="35"/>
                  </a:lnTo>
                  <a:lnTo>
                    <a:pt x="6" y="41"/>
                  </a:lnTo>
                  <a:lnTo>
                    <a:pt x="6" y="38"/>
                  </a:lnTo>
                  <a:lnTo>
                    <a:pt x="6" y="37"/>
                  </a:lnTo>
                  <a:lnTo>
                    <a:pt x="7" y="40"/>
                  </a:lnTo>
                  <a:lnTo>
                    <a:pt x="8" y="32"/>
                  </a:lnTo>
                  <a:lnTo>
                    <a:pt x="8" y="35"/>
                  </a:lnTo>
                  <a:lnTo>
                    <a:pt x="8" y="34"/>
                  </a:lnTo>
                  <a:lnTo>
                    <a:pt x="9" y="35"/>
                  </a:lnTo>
                  <a:lnTo>
                    <a:pt x="10" y="26"/>
                  </a:lnTo>
                  <a:lnTo>
                    <a:pt x="10" y="27"/>
                  </a:lnTo>
                  <a:lnTo>
                    <a:pt x="10" y="27"/>
                  </a:lnTo>
                  <a:lnTo>
                    <a:pt x="10" y="27"/>
                  </a:lnTo>
                  <a:lnTo>
                    <a:pt x="12" y="19"/>
                  </a:lnTo>
                  <a:lnTo>
                    <a:pt x="12" y="20"/>
                  </a:lnTo>
                  <a:lnTo>
                    <a:pt x="12" y="21"/>
                  </a:lnTo>
                  <a:lnTo>
                    <a:pt x="13" y="22"/>
                  </a:lnTo>
                  <a:lnTo>
                    <a:pt x="14" y="9"/>
                  </a:lnTo>
                  <a:lnTo>
                    <a:pt x="14" y="9"/>
                  </a:lnTo>
                  <a:lnTo>
                    <a:pt x="14" y="9"/>
                  </a:lnTo>
                  <a:lnTo>
                    <a:pt x="16" y="2"/>
                  </a:lnTo>
                  <a:lnTo>
                    <a:pt x="16" y="6"/>
                  </a:lnTo>
                  <a:lnTo>
                    <a:pt x="16" y="6"/>
                  </a:lnTo>
                  <a:lnTo>
                    <a:pt x="18" y="0"/>
                  </a:lnTo>
                  <a:lnTo>
                    <a:pt x="18" y="10"/>
                  </a:lnTo>
                  <a:lnTo>
                    <a:pt x="18" y="10"/>
                  </a:lnTo>
                  <a:lnTo>
                    <a:pt x="19" y="10"/>
                  </a:lnTo>
                  <a:lnTo>
                    <a:pt x="19" y="6"/>
                  </a:lnTo>
                  <a:lnTo>
                    <a:pt x="21" y="19"/>
                  </a:lnTo>
                  <a:lnTo>
                    <a:pt x="21" y="17"/>
                  </a:lnTo>
                  <a:lnTo>
                    <a:pt x="21" y="17"/>
                  </a:lnTo>
                  <a:lnTo>
                    <a:pt x="21" y="16"/>
                  </a:lnTo>
                  <a:lnTo>
                    <a:pt x="22" y="25"/>
                  </a:lnTo>
                  <a:lnTo>
                    <a:pt x="23" y="22"/>
                  </a:lnTo>
                  <a:lnTo>
                    <a:pt x="23" y="22"/>
                  </a:lnTo>
                  <a:lnTo>
                    <a:pt x="23" y="19"/>
                  </a:lnTo>
                  <a:lnTo>
                    <a:pt x="25" y="28"/>
                  </a:lnTo>
                  <a:lnTo>
                    <a:pt x="25" y="26"/>
                  </a:lnTo>
                  <a:lnTo>
                    <a:pt x="25" y="25"/>
                  </a:lnTo>
                  <a:lnTo>
                    <a:pt x="25" y="24"/>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8" name="Freeform 117"/>
            <p:cNvSpPr>
              <a:spLocks/>
            </p:cNvSpPr>
            <p:nvPr/>
          </p:nvSpPr>
          <p:spPr bwMode="auto">
            <a:xfrm>
              <a:off x="1962150" y="3386138"/>
              <a:ext cx="46038" cy="177800"/>
            </a:xfrm>
            <a:custGeom>
              <a:avLst/>
              <a:gdLst>
                <a:gd name="T0" fmla="*/ 0 w 29"/>
                <a:gd name="T1" fmla="*/ 79 h 112"/>
                <a:gd name="T2" fmla="*/ 2 w 29"/>
                <a:gd name="T3" fmla="*/ 100 h 112"/>
                <a:gd name="T4" fmla="*/ 2 w 29"/>
                <a:gd name="T5" fmla="*/ 100 h 112"/>
                <a:gd name="T6" fmla="*/ 2 w 29"/>
                <a:gd name="T7" fmla="*/ 100 h 112"/>
                <a:gd name="T8" fmla="*/ 2 w 29"/>
                <a:gd name="T9" fmla="*/ 97 h 112"/>
                <a:gd name="T10" fmla="*/ 4 w 29"/>
                <a:gd name="T11" fmla="*/ 112 h 112"/>
                <a:gd name="T12" fmla="*/ 4 w 29"/>
                <a:gd name="T13" fmla="*/ 108 h 112"/>
                <a:gd name="T14" fmla="*/ 4 w 29"/>
                <a:gd name="T15" fmla="*/ 108 h 112"/>
                <a:gd name="T16" fmla="*/ 4 w 29"/>
                <a:gd name="T17" fmla="*/ 108 h 112"/>
                <a:gd name="T18" fmla="*/ 6 w 29"/>
                <a:gd name="T19" fmla="*/ 97 h 112"/>
                <a:gd name="T20" fmla="*/ 6 w 29"/>
                <a:gd name="T21" fmla="*/ 99 h 112"/>
                <a:gd name="T22" fmla="*/ 6 w 29"/>
                <a:gd name="T23" fmla="*/ 99 h 112"/>
                <a:gd name="T24" fmla="*/ 8 w 29"/>
                <a:gd name="T25" fmla="*/ 89 h 112"/>
                <a:gd name="T26" fmla="*/ 8 w 29"/>
                <a:gd name="T27" fmla="*/ 90 h 112"/>
                <a:gd name="T28" fmla="*/ 8 w 29"/>
                <a:gd name="T29" fmla="*/ 89 h 112"/>
                <a:gd name="T30" fmla="*/ 9 w 29"/>
                <a:gd name="T31" fmla="*/ 82 h 112"/>
                <a:gd name="T32" fmla="*/ 10 w 29"/>
                <a:gd name="T33" fmla="*/ 85 h 112"/>
                <a:gd name="T34" fmla="*/ 10 w 29"/>
                <a:gd name="T35" fmla="*/ 85 h 112"/>
                <a:gd name="T36" fmla="*/ 11 w 29"/>
                <a:gd name="T37" fmla="*/ 84 h 112"/>
                <a:gd name="T38" fmla="*/ 12 w 29"/>
                <a:gd name="T39" fmla="*/ 90 h 112"/>
                <a:gd name="T40" fmla="*/ 12 w 29"/>
                <a:gd name="T41" fmla="*/ 87 h 112"/>
                <a:gd name="T42" fmla="*/ 12 w 29"/>
                <a:gd name="T43" fmla="*/ 87 h 112"/>
                <a:gd name="T44" fmla="*/ 13 w 29"/>
                <a:gd name="T45" fmla="*/ 88 h 112"/>
                <a:gd name="T46" fmla="*/ 14 w 29"/>
                <a:gd name="T47" fmla="*/ 81 h 112"/>
                <a:gd name="T48" fmla="*/ 14 w 29"/>
                <a:gd name="T49" fmla="*/ 84 h 112"/>
                <a:gd name="T50" fmla="*/ 14 w 29"/>
                <a:gd name="T51" fmla="*/ 84 h 112"/>
                <a:gd name="T52" fmla="*/ 16 w 29"/>
                <a:gd name="T53" fmla="*/ 68 h 112"/>
                <a:gd name="T54" fmla="*/ 16 w 29"/>
                <a:gd name="T55" fmla="*/ 69 h 112"/>
                <a:gd name="T56" fmla="*/ 16 w 29"/>
                <a:gd name="T57" fmla="*/ 68 h 112"/>
                <a:gd name="T58" fmla="*/ 18 w 29"/>
                <a:gd name="T59" fmla="*/ 41 h 112"/>
                <a:gd name="T60" fmla="*/ 18 w 29"/>
                <a:gd name="T61" fmla="*/ 41 h 112"/>
                <a:gd name="T62" fmla="*/ 18 w 29"/>
                <a:gd name="T63" fmla="*/ 42 h 112"/>
                <a:gd name="T64" fmla="*/ 19 w 29"/>
                <a:gd name="T65" fmla="*/ 43 h 112"/>
                <a:gd name="T66" fmla="*/ 20 w 29"/>
                <a:gd name="T67" fmla="*/ 27 h 112"/>
                <a:gd name="T68" fmla="*/ 21 w 29"/>
                <a:gd name="T69" fmla="*/ 29 h 112"/>
                <a:gd name="T70" fmla="*/ 21 w 29"/>
                <a:gd name="T71" fmla="*/ 29 h 112"/>
                <a:gd name="T72" fmla="*/ 23 w 29"/>
                <a:gd name="T73" fmla="*/ 16 h 112"/>
                <a:gd name="T74" fmla="*/ 23 w 29"/>
                <a:gd name="T75" fmla="*/ 16 h 112"/>
                <a:gd name="T76" fmla="*/ 23 w 29"/>
                <a:gd name="T77" fmla="*/ 18 h 112"/>
                <a:gd name="T78" fmla="*/ 24 w 29"/>
                <a:gd name="T79" fmla="*/ 9 h 112"/>
                <a:gd name="T80" fmla="*/ 25 w 29"/>
                <a:gd name="T81" fmla="*/ 14 h 112"/>
                <a:gd name="T82" fmla="*/ 25 w 29"/>
                <a:gd name="T83" fmla="*/ 14 h 112"/>
                <a:gd name="T84" fmla="*/ 26 w 29"/>
                <a:gd name="T85" fmla="*/ 5 h 112"/>
                <a:gd name="T86" fmla="*/ 27 w 29"/>
                <a:gd name="T87" fmla="*/ 6 h 112"/>
                <a:gd name="T88" fmla="*/ 27 w 29"/>
                <a:gd name="T89" fmla="*/ 6 h 112"/>
                <a:gd name="T90" fmla="*/ 27 w 29"/>
                <a:gd name="T91" fmla="*/ 8 h 112"/>
                <a:gd name="T92" fmla="*/ 29 w 29"/>
                <a:gd name="T93" fmla="*/ 0 h 112"/>
                <a:gd name="T94" fmla="*/ 29 w 29"/>
                <a:gd name="T95" fmla="*/ 0 h 112"/>
                <a:gd name="T96" fmla="*/ 29 w 29"/>
                <a:gd name="T97" fmla="*/ 0 h 112"/>
                <a:gd name="T98" fmla="*/ 29 w 29"/>
                <a:gd name="T9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 h="112">
                  <a:moveTo>
                    <a:pt x="0" y="79"/>
                  </a:moveTo>
                  <a:lnTo>
                    <a:pt x="2" y="100"/>
                  </a:lnTo>
                  <a:lnTo>
                    <a:pt x="2" y="100"/>
                  </a:lnTo>
                  <a:lnTo>
                    <a:pt x="2" y="100"/>
                  </a:lnTo>
                  <a:lnTo>
                    <a:pt x="2" y="97"/>
                  </a:lnTo>
                  <a:lnTo>
                    <a:pt x="4" y="112"/>
                  </a:lnTo>
                  <a:lnTo>
                    <a:pt x="4" y="108"/>
                  </a:lnTo>
                  <a:lnTo>
                    <a:pt x="4" y="108"/>
                  </a:lnTo>
                  <a:lnTo>
                    <a:pt x="4" y="108"/>
                  </a:lnTo>
                  <a:lnTo>
                    <a:pt x="6" y="97"/>
                  </a:lnTo>
                  <a:lnTo>
                    <a:pt x="6" y="99"/>
                  </a:lnTo>
                  <a:lnTo>
                    <a:pt x="6" y="99"/>
                  </a:lnTo>
                  <a:lnTo>
                    <a:pt x="8" y="89"/>
                  </a:lnTo>
                  <a:lnTo>
                    <a:pt x="8" y="90"/>
                  </a:lnTo>
                  <a:lnTo>
                    <a:pt x="8" y="89"/>
                  </a:lnTo>
                  <a:lnTo>
                    <a:pt x="9" y="82"/>
                  </a:lnTo>
                  <a:lnTo>
                    <a:pt x="10" y="85"/>
                  </a:lnTo>
                  <a:lnTo>
                    <a:pt x="10" y="85"/>
                  </a:lnTo>
                  <a:lnTo>
                    <a:pt x="11" y="84"/>
                  </a:lnTo>
                  <a:lnTo>
                    <a:pt x="12" y="90"/>
                  </a:lnTo>
                  <a:lnTo>
                    <a:pt x="12" y="87"/>
                  </a:lnTo>
                  <a:lnTo>
                    <a:pt x="12" y="87"/>
                  </a:lnTo>
                  <a:lnTo>
                    <a:pt x="13" y="88"/>
                  </a:lnTo>
                  <a:lnTo>
                    <a:pt x="14" y="81"/>
                  </a:lnTo>
                  <a:lnTo>
                    <a:pt x="14" y="84"/>
                  </a:lnTo>
                  <a:lnTo>
                    <a:pt x="14" y="84"/>
                  </a:lnTo>
                  <a:lnTo>
                    <a:pt x="16" y="68"/>
                  </a:lnTo>
                  <a:lnTo>
                    <a:pt x="16" y="69"/>
                  </a:lnTo>
                  <a:lnTo>
                    <a:pt x="16" y="68"/>
                  </a:lnTo>
                  <a:lnTo>
                    <a:pt x="18" y="41"/>
                  </a:lnTo>
                  <a:lnTo>
                    <a:pt x="18" y="41"/>
                  </a:lnTo>
                  <a:lnTo>
                    <a:pt x="18" y="42"/>
                  </a:lnTo>
                  <a:lnTo>
                    <a:pt x="19" y="43"/>
                  </a:lnTo>
                  <a:lnTo>
                    <a:pt x="20" y="27"/>
                  </a:lnTo>
                  <a:lnTo>
                    <a:pt x="21" y="29"/>
                  </a:lnTo>
                  <a:lnTo>
                    <a:pt x="21" y="29"/>
                  </a:lnTo>
                  <a:lnTo>
                    <a:pt x="23" y="16"/>
                  </a:lnTo>
                  <a:lnTo>
                    <a:pt x="23" y="16"/>
                  </a:lnTo>
                  <a:lnTo>
                    <a:pt x="23" y="18"/>
                  </a:lnTo>
                  <a:lnTo>
                    <a:pt x="24" y="9"/>
                  </a:lnTo>
                  <a:lnTo>
                    <a:pt x="25" y="14"/>
                  </a:lnTo>
                  <a:lnTo>
                    <a:pt x="25" y="14"/>
                  </a:lnTo>
                  <a:lnTo>
                    <a:pt x="26" y="5"/>
                  </a:lnTo>
                  <a:lnTo>
                    <a:pt x="27" y="6"/>
                  </a:lnTo>
                  <a:lnTo>
                    <a:pt x="27" y="6"/>
                  </a:lnTo>
                  <a:lnTo>
                    <a:pt x="27" y="8"/>
                  </a:lnTo>
                  <a:lnTo>
                    <a:pt x="29" y="0"/>
                  </a:lnTo>
                  <a:lnTo>
                    <a:pt x="29" y="0"/>
                  </a:lnTo>
                  <a:lnTo>
                    <a:pt x="29" y="0"/>
                  </a:lnTo>
                  <a:lnTo>
                    <a:pt x="29" y="0"/>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9" name="Freeform 118"/>
            <p:cNvSpPr>
              <a:spLocks/>
            </p:cNvSpPr>
            <p:nvPr/>
          </p:nvSpPr>
          <p:spPr bwMode="auto">
            <a:xfrm>
              <a:off x="2008188" y="3257550"/>
              <a:ext cx="49213" cy="128588"/>
            </a:xfrm>
            <a:custGeom>
              <a:avLst/>
              <a:gdLst>
                <a:gd name="T0" fmla="*/ 0 w 31"/>
                <a:gd name="T1" fmla="*/ 81 h 81"/>
                <a:gd name="T2" fmla="*/ 2 w 31"/>
                <a:gd name="T3" fmla="*/ 69 h 81"/>
                <a:gd name="T4" fmla="*/ 2 w 31"/>
                <a:gd name="T5" fmla="*/ 69 h 81"/>
                <a:gd name="T6" fmla="*/ 3 w 31"/>
                <a:gd name="T7" fmla="*/ 72 h 81"/>
                <a:gd name="T8" fmla="*/ 4 w 31"/>
                <a:gd name="T9" fmla="*/ 64 h 81"/>
                <a:gd name="T10" fmla="*/ 4 w 31"/>
                <a:gd name="T11" fmla="*/ 64 h 81"/>
                <a:gd name="T12" fmla="*/ 5 w 31"/>
                <a:gd name="T13" fmla="*/ 65 h 81"/>
                <a:gd name="T14" fmla="*/ 6 w 31"/>
                <a:gd name="T15" fmla="*/ 46 h 81"/>
                <a:gd name="T16" fmla="*/ 6 w 31"/>
                <a:gd name="T17" fmla="*/ 46 h 81"/>
                <a:gd name="T18" fmla="*/ 6 w 31"/>
                <a:gd name="T19" fmla="*/ 47 h 81"/>
                <a:gd name="T20" fmla="*/ 8 w 31"/>
                <a:gd name="T21" fmla="*/ 35 h 81"/>
                <a:gd name="T22" fmla="*/ 8 w 31"/>
                <a:gd name="T23" fmla="*/ 34 h 81"/>
                <a:gd name="T24" fmla="*/ 8 w 31"/>
                <a:gd name="T25" fmla="*/ 35 h 81"/>
                <a:gd name="T26" fmla="*/ 10 w 31"/>
                <a:gd name="T27" fmla="*/ 28 h 81"/>
                <a:gd name="T28" fmla="*/ 10 w 31"/>
                <a:gd name="T29" fmla="*/ 32 h 81"/>
                <a:gd name="T30" fmla="*/ 10 w 31"/>
                <a:gd name="T31" fmla="*/ 32 h 81"/>
                <a:gd name="T32" fmla="*/ 12 w 31"/>
                <a:gd name="T33" fmla="*/ 24 h 81"/>
                <a:gd name="T34" fmla="*/ 12 w 31"/>
                <a:gd name="T35" fmla="*/ 28 h 81"/>
                <a:gd name="T36" fmla="*/ 12 w 31"/>
                <a:gd name="T37" fmla="*/ 29 h 81"/>
                <a:gd name="T38" fmla="*/ 12 w 31"/>
                <a:gd name="T39" fmla="*/ 27 h 81"/>
                <a:gd name="T40" fmla="*/ 13 w 31"/>
                <a:gd name="T41" fmla="*/ 34 h 81"/>
                <a:gd name="T42" fmla="*/ 14 w 31"/>
                <a:gd name="T43" fmla="*/ 32 h 81"/>
                <a:gd name="T44" fmla="*/ 14 w 31"/>
                <a:gd name="T45" fmla="*/ 33 h 81"/>
                <a:gd name="T46" fmla="*/ 15 w 31"/>
                <a:gd name="T47" fmla="*/ 35 h 81"/>
                <a:gd name="T48" fmla="*/ 15 w 31"/>
                <a:gd name="T49" fmla="*/ 26 h 81"/>
                <a:gd name="T50" fmla="*/ 17 w 31"/>
                <a:gd name="T51" fmla="*/ 29 h 81"/>
                <a:gd name="T52" fmla="*/ 17 w 31"/>
                <a:gd name="T53" fmla="*/ 30 h 81"/>
                <a:gd name="T54" fmla="*/ 17 w 31"/>
                <a:gd name="T55" fmla="*/ 30 h 81"/>
                <a:gd name="T56" fmla="*/ 19 w 31"/>
                <a:gd name="T57" fmla="*/ 25 h 81"/>
                <a:gd name="T58" fmla="*/ 19 w 31"/>
                <a:gd name="T59" fmla="*/ 25 h 81"/>
                <a:gd name="T60" fmla="*/ 19 w 31"/>
                <a:gd name="T61" fmla="*/ 24 h 81"/>
                <a:gd name="T62" fmla="*/ 19 w 31"/>
                <a:gd name="T63" fmla="*/ 29 h 81"/>
                <a:gd name="T64" fmla="*/ 20 w 31"/>
                <a:gd name="T65" fmla="*/ 27 h 81"/>
                <a:gd name="T66" fmla="*/ 20 w 31"/>
                <a:gd name="T67" fmla="*/ 27 h 81"/>
                <a:gd name="T68" fmla="*/ 21 w 31"/>
                <a:gd name="T69" fmla="*/ 27 h 81"/>
                <a:gd name="T70" fmla="*/ 23 w 31"/>
                <a:gd name="T71" fmla="*/ 19 h 81"/>
                <a:gd name="T72" fmla="*/ 23 w 31"/>
                <a:gd name="T73" fmla="*/ 19 h 81"/>
                <a:gd name="T74" fmla="*/ 23 w 31"/>
                <a:gd name="T75" fmla="*/ 19 h 81"/>
                <a:gd name="T76" fmla="*/ 23 w 31"/>
                <a:gd name="T77" fmla="*/ 21 h 81"/>
                <a:gd name="T78" fmla="*/ 25 w 31"/>
                <a:gd name="T79" fmla="*/ 10 h 81"/>
                <a:gd name="T80" fmla="*/ 25 w 31"/>
                <a:gd name="T81" fmla="*/ 12 h 81"/>
                <a:gd name="T82" fmla="*/ 25 w 31"/>
                <a:gd name="T83" fmla="*/ 11 h 81"/>
                <a:gd name="T84" fmla="*/ 27 w 31"/>
                <a:gd name="T85" fmla="*/ 0 h 81"/>
                <a:gd name="T86" fmla="*/ 27 w 31"/>
                <a:gd name="T87" fmla="*/ 0 h 81"/>
                <a:gd name="T88" fmla="*/ 27 w 31"/>
                <a:gd name="T89" fmla="*/ 0 h 81"/>
                <a:gd name="T90" fmla="*/ 29 w 31"/>
                <a:gd name="T91" fmla="*/ 10 h 81"/>
                <a:gd name="T92" fmla="*/ 29 w 31"/>
                <a:gd name="T93" fmla="*/ 6 h 81"/>
                <a:gd name="T94" fmla="*/ 29 w 31"/>
                <a:gd name="T95" fmla="*/ 7 h 81"/>
                <a:gd name="T96" fmla="*/ 29 w 31"/>
                <a:gd name="T97" fmla="*/ 4 h 81"/>
                <a:gd name="T98" fmla="*/ 31 w 31"/>
                <a:gd name="T99" fmla="*/ 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81">
                  <a:moveTo>
                    <a:pt x="0" y="81"/>
                  </a:moveTo>
                  <a:lnTo>
                    <a:pt x="2" y="69"/>
                  </a:lnTo>
                  <a:lnTo>
                    <a:pt x="2" y="69"/>
                  </a:lnTo>
                  <a:lnTo>
                    <a:pt x="3" y="72"/>
                  </a:lnTo>
                  <a:lnTo>
                    <a:pt x="4" y="64"/>
                  </a:lnTo>
                  <a:lnTo>
                    <a:pt x="4" y="64"/>
                  </a:lnTo>
                  <a:lnTo>
                    <a:pt x="5" y="65"/>
                  </a:lnTo>
                  <a:lnTo>
                    <a:pt x="6" y="46"/>
                  </a:lnTo>
                  <a:lnTo>
                    <a:pt x="6" y="46"/>
                  </a:lnTo>
                  <a:lnTo>
                    <a:pt x="6" y="47"/>
                  </a:lnTo>
                  <a:lnTo>
                    <a:pt x="8" y="35"/>
                  </a:lnTo>
                  <a:lnTo>
                    <a:pt x="8" y="34"/>
                  </a:lnTo>
                  <a:lnTo>
                    <a:pt x="8" y="35"/>
                  </a:lnTo>
                  <a:lnTo>
                    <a:pt x="10" y="28"/>
                  </a:lnTo>
                  <a:lnTo>
                    <a:pt x="10" y="32"/>
                  </a:lnTo>
                  <a:lnTo>
                    <a:pt x="10" y="32"/>
                  </a:lnTo>
                  <a:lnTo>
                    <a:pt x="12" y="24"/>
                  </a:lnTo>
                  <a:lnTo>
                    <a:pt x="12" y="28"/>
                  </a:lnTo>
                  <a:lnTo>
                    <a:pt x="12" y="29"/>
                  </a:lnTo>
                  <a:lnTo>
                    <a:pt x="12" y="27"/>
                  </a:lnTo>
                  <a:lnTo>
                    <a:pt x="13" y="34"/>
                  </a:lnTo>
                  <a:lnTo>
                    <a:pt x="14" y="32"/>
                  </a:lnTo>
                  <a:lnTo>
                    <a:pt x="14" y="33"/>
                  </a:lnTo>
                  <a:lnTo>
                    <a:pt x="15" y="35"/>
                  </a:lnTo>
                  <a:lnTo>
                    <a:pt x="15" y="26"/>
                  </a:lnTo>
                  <a:lnTo>
                    <a:pt x="17" y="29"/>
                  </a:lnTo>
                  <a:lnTo>
                    <a:pt x="17" y="30"/>
                  </a:lnTo>
                  <a:lnTo>
                    <a:pt x="17" y="30"/>
                  </a:lnTo>
                  <a:lnTo>
                    <a:pt x="19" y="25"/>
                  </a:lnTo>
                  <a:lnTo>
                    <a:pt x="19" y="25"/>
                  </a:lnTo>
                  <a:lnTo>
                    <a:pt x="19" y="24"/>
                  </a:lnTo>
                  <a:lnTo>
                    <a:pt x="19" y="29"/>
                  </a:lnTo>
                  <a:lnTo>
                    <a:pt x="20" y="27"/>
                  </a:lnTo>
                  <a:lnTo>
                    <a:pt x="20" y="27"/>
                  </a:lnTo>
                  <a:lnTo>
                    <a:pt x="21" y="27"/>
                  </a:lnTo>
                  <a:lnTo>
                    <a:pt x="23" y="19"/>
                  </a:lnTo>
                  <a:lnTo>
                    <a:pt x="23" y="19"/>
                  </a:lnTo>
                  <a:lnTo>
                    <a:pt x="23" y="19"/>
                  </a:lnTo>
                  <a:lnTo>
                    <a:pt x="23" y="21"/>
                  </a:lnTo>
                  <a:lnTo>
                    <a:pt x="25" y="10"/>
                  </a:lnTo>
                  <a:lnTo>
                    <a:pt x="25" y="12"/>
                  </a:lnTo>
                  <a:lnTo>
                    <a:pt x="25" y="11"/>
                  </a:lnTo>
                  <a:lnTo>
                    <a:pt x="27" y="0"/>
                  </a:lnTo>
                  <a:lnTo>
                    <a:pt x="27" y="0"/>
                  </a:lnTo>
                  <a:lnTo>
                    <a:pt x="27" y="0"/>
                  </a:lnTo>
                  <a:lnTo>
                    <a:pt x="29" y="10"/>
                  </a:lnTo>
                  <a:lnTo>
                    <a:pt x="29" y="6"/>
                  </a:lnTo>
                  <a:lnTo>
                    <a:pt x="29" y="7"/>
                  </a:lnTo>
                  <a:lnTo>
                    <a:pt x="29" y="4"/>
                  </a:lnTo>
                  <a:lnTo>
                    <a:pt x="31" y="8"/>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0" name="Freeform 119"/>
            <p:cNvSpPr>
              <a:spLocks/>
            </p:cNvSpPr>
            <p:nvPr/>
          </p:nvSpPr>
          <p:spPr bwMode="auto">
            <a:xfrm>
              <a:off x="2057400" y="3154363"/>
              <a:ext cx="39688" cy="115888"/>
            </a:xfrm>
            <a:custGeom>
              <a:avLst/>
              <a:gdLst>
                <a:gd name="T0" fmla="*/ 0 w 25"/>
                <a:gd name="T1" fmla="*/ 73 h 73"/>
                <a:gd name="T2" fmla="*/ 0 w 25"/>
                <a:gd name="T3" fmla="*/ 70 h 73"/>
                <a:gd name="T4" fmla="*/ 0 w 25"/>
                <a:gd name="T5" fmla="*/ 70 h 73"/>
                <a:gd name="T6" fmla="*/ 1 w 25"/>
                <a:gd name="T7" fmla="*/ 73 h 73"/>
                <a:gd name="T8" fmla="*/ 2 w 25"/>
                <a:gd name="T9" fmla="*/ 66 h 73"/>
                <a:gd name="T10" fmla="*/ 2 w 25"/>
                <a:gd name="T11" fmla="*/ 66 h 73"/>
                <a:gd name="T12" fmla="*/ 2 w 25"/>
                <a:gd name="T13" fmla="*/ 67 h 73"/>
                <a:gd name="T14" fmla="*/ 2 w 25"/>
                <a:gd name="T15" fmla="*/ 67 h 73"/>
                <a:gd name="T16" fmla="*/ 4 w 25"/>
                <a:gd name="T17" fmla="*/ 55 h 73"/>
                <a:gd name="T18" fmla="*/ 4 w 25"/>
                <a:gd name="T19" fmla="*/ 56 h 73"/>
                <a:gd name="T20" fmla="*/ 4 w 25"/>
                <a:gd name="T21" fmla="*/ 57 h 73"/>
                <a:gd name="T22" fmla="*/ 6 w 25"/>
                <a:gd name="T23" fmla="*/ 67 h 73"/>
                <a:gd name="T24" fmla="*/ 6 w 25"/>
                <a:gd name="T25" fmla="*/ 61 h 73"/>
                <a:gd name="T26" fmla="*/ 6 w 25"/>
                <a:gd name="T27" fmla="*/ 61 h 73"/>
                <a:gd name="T28" fmla="*/ 7 w 25"/>
                <a:gd name="T29" fmla="*/ 52 h 73"/>
                <a:gd name="T30" fmla="*/ 8 w 25"/>
                <a:gd name="T31" fmla="*/ 53 h 73"/>
                <a:gd name="T32" fmla="*/ 8 w 25"/>
                <a:gd name="T33" fmla="*/ 53 h 73"/>
                <a:gd name="T34" fmla="*/ 9 w 25"/>
                <a:gd name="T35" fmla="*/ 55 h 73"/>
                <a:gd name="T36" fmla="*/ 10 w 25"/>
                <a:gd name="T37" fmla="*/ 46 h 73"/>
                <a:gd name="T38" fmla="*/ 11 w 25"/>
                <a:gd name="T39" fmla="*/ 47 h 73"/>
                <a:gd name="T40" fmla="*/ 11 w 25"/>
                <a:gd name="T41" fmla="*/ 47 h 73"/>
                <a:gd name="T42" fmla="*/ 11 w 25"/>
                <a:gd name="T43" fmla="*/ 48 h 73"/>
                <a:gd name="T44" fmla="*/ 12 w 25"/>
                <a:gd name="T45" fmla="*/ 31 h 73"/>
                <a:gd name="T46" fmla="*/ 12 w 25"/>
                <a:gd name="T47" fmla="*/ 33 h 73"/>
                <a:gd name="T48" fmla="*/ 12 w 25"/>
                <a:gd name="T49" fmla="*/ 33 h 73"/>
                <a:gd name="T50" fmla="*/ 12 w 25"/>
                <a:gd name="T51" fmla="*/ 34 h 73"/>
                <a:gd name="T52" fmla="*/ 14 w 25"/>
                <a:gd name="T53" fmla="*/ 23 h 73"/>
                <a:gd name="T54" fmla="*/ 14 w 25"/>
                <a:gd name="T55" fmla="*/ 23 h 73"/>
                <a:gd name="T56" fmla="*/ 14 w 25"/>
                <a:gd name="T57" fmla="*/ 23 h 73"/>
                <a:gd name="T58" fmla="*/ 15 w 25"/>
                <a:gd name="T59" fmla="*/ 25 h 73"/>
                <a:gd name="T60" fmla="*/ 17 w 25"/>
                <a:gd name="T61" fmla="*/ 16 h 73"/>
                <a:gd name="T62" fmla="*/ 17 w 25"/>
                <a:gd name="T63" fmla="*/ 17 h 73"/>
                <a:gd name="T64" fmla="*/ 17 w 25"/>
                <a:gd name="T65" fmla="*/ 17 h 73"/>
                <a:gd name="T66" fmla="*/ 17 w 25"/>
                <a:gd name="T67" fmla="*/ 17 h 73"/>
                <a:gd name="T68" fmla="*/ 18 w 25"/>
                <a:gd name="T69" fmla="*/ 9 h 73"/>
                <a:gd name="T70" fmla="*/ 19 w 25"/>
                <a:gd name="T71" fmla="*/ 13 h 73"/>
                <a:gd name="T72" fmla="*/ 19 w 25"/>
                <a:gd name="T73" fmla="*/ 13 h 73"/>
                <a:gd name="T74" fmla="*/ 19 w 25"/>
                <a:gd name="T75" fmla="*/ 10 h 73"/>
                <a:gd name="T76" fmla="*/ 20 w 25"/>
                <a:gd name="T77" fmla="*/ 21 h 73"/>
                <a:gd name="T78" fmla="*/ 21 w 25"/>
                <a:gd name="T79" fmla="*/ 17 h 73"/>
                <a:gd name="T80" fmla="*/ 21 w 25"/>
                <a:gd name="T81" fmla="*/ 17 h 73"/>
                <a:gd name="T82" fmla="*/ 21 w 25"/>
                <a:gd name="T83" fmla="*/ 18 h 73"/>
                <a:gd name="T84" fmla="*/ 23 w 25"/>
                <a:gd name="T85" fmla="*/ 7 h 73"/>
                <a:gd name="T86" fmla="*/ 23 w 25"/>
                <a:gd name="T87" fmla="*/ 7 h 73"/>
                <a:gd name="T88" fmla="*/ 23 w 25"/>
                <a:gd name="T89" fmla="*/ 7 h 73"/>
                <a:gd name="T90" fmla="*/ 23 w 25"/>
                <a:gd name="T91" fmla="*/ 9 h 73"/>
                <a:gd name="T92" fmla="*/ 25 w 25"/>
                <a:gd name="T93" fmla="*/ 0 h 73"/>
                <a:gd name="T94" fmla="*/ 25 w 25"/>
                <a:gd name="T95" fmla="*/ 0 h 73"/>
                <a:gd name="T96" fmla="*/ 25 w 25"/>
                <a:gd name="T97" fmla="*/ 0 h 73"/>
                <a:gd name="T98" fmla="*/ 25 w 25"/>
                <a:gd name="T99" fmla="*/ 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 h="73">
                  <a:moveTo>
                    <a:pt x="0" y="73"/>
                  </a:moveTo>
                  <a:lnTo>
                    <a:pt x="0" y="70"/>
                  </a:lnTo>
                  <a:lnTo>
                    <a:pt x="0" y="70"/>
                  </a:lnTo>
                  <a:lnTo>
                    <a:pt x="1" y="73"/>
                  </a:lnTo>
                  <a:lnTo>
                    <a:pt x="2" y="66"/>
                  </a:lnTo>
                  <a:lnTo>
                    <a:pt x="2" y="66"/>
                  </a:lnTo>
                  <a:lnTo>
                    <a:pt x="2" y="67"/>
                  </a:lnTo>
                  <a:lnTo>
                    <a:pt x="2" y="67"/>
                  </a:lnTo>
                  <a:lnTo>
                    <a:pt x="4" y="55"/>
                  </a:lnTo>
                  <a:lnTo>
                    <a:pt x="4" y="56"/>
                  </a:lnTo>
                  <a:lnTo>
                    <a:pt x="4" y="57"/>
                  </a:lnTo>
                  <a:lnTo>
                    <a:pt x="6" y="67"/>
                  </a:lnTo>
                  <a:lnTo>
                    <a:pt x="6" y="61"/>
                  </a:lnTo>
                  <a:lnTo>
                    <a:pt x="6" y="61"/>
                  </a:lnTo>
                  <a:lnTo>
                    <a:pt x="7" y="52"/>
                  </a:lnTo>
                  <a:lnTo>
                    <a:pt x="8" y="53"/>
                  </a:lnTo>
                  <a:lnTo>
                    <a:pt x="8" y="53"/>
                  </a:lnTo>
                  <a:lnTo>
                    <a:pt x="9" y="55"/>
                  </a:lnTo>
                  <a:lnTo>
                    <a:pt x="10" y="46"/>
                  </a:lnTo>
                  <a:lnTo>
                    <a:pt x="11" y="47"/>
                  </a:lnTo>
                  <a:lnTo>
                    <a:pt x="11" y="47"/>
                  </a:lnTo>
                  <a:lnTo>
                    <a:pt x="11" y="48"/>
                  </a:lnTo>
                  <a:lnTo>
                    <a:pt x="12" y="31"/>
                  </a:lnTo>
                  <a:lnTo>
                    <a:pt x="12" y="33"/>
                  </a:lnTo>
                  <a:lnTo>
                    <a:pt x="12" y="33"/>
                  </a:lnTo>
                  <a:lnTo>
                    <a:pt x="12" y="34"/>
                  </a:lnTo>
                  <a:lnTo>
                    <a:pt x="14" y="23"/>
                  </a:lnTo>
                  <a:lnTo>
                    <a:pt x="14" y="23"/>
                  </a:lnTo>
                  <a:lnTo>
                    <a:pt x="14" y="23"/>
                  </a:lnTo>
                  <a:lnTo>
                    <a:pt x="15" y="25"/>
                  </a:lnTo>
                  <a:lnTo>
                    <a:pt x="17" y="16"/>
                  </a:lnTo>
                  <a:lnTo>
                    <a:pt x="17" y="17"/>
                  </a:lnTo>
                  <a:lnTo>
                    <a:pt x="17" y="17"/>
                  </a:lnTo>
                  <a:lnTo>
                    <a:pt x="17" y="17"/>
                  </a:lnTo>
                  <a:lnTo>
                    <a:pt x="18" y="9"/>
                  </a:lnTo>
                  <a:lnTo>
                    <a:pt x="19" y="13"/>
                  </a:lnTo>
                  <a:lnTo>
                    <a:pt x="19" y="13"/>
                  </a:lnTo>
                  <a:lnTo>
                    <a:pt x="19" y="10"/>
                  </a:lnTo>
                  <a:lnTo>
                    <a:pt x="20" y="21"/>
                  </a:lnTo>
                  <a:lnTo>
                    <a:pt x="21" y="17"/>
                  </a:lnTo>
                  <a:lnTo>
                    <a:pt x="21" y="17"/>
                  </a:lnTo>
                  <a:lnTo>
                    <a:pt x="21" y="18"/>
                  </a:lnTo>
                  <a:lnTo>
                    <a:pt x="23" y="7"/>
                  </a:lnTo>
                  <a:lnTo>
                    <a:pt x="23" y="7"/>
                  </a:lnTo>
                  <a:lnTo>
                    <a:pt x="23" y="7"/>
                  </a:lnTo>
                  <a:lnTo>
                    <a:pt x="23" y="9"/>
                  </a:lnTo>
                  <a:lnTo>
                    <a:pt x="25" y="0"/>
                  </a:lnTo>
                  <a:lnTo>
                    <a:pt x="25" y="0"/>
                  </a:lnTo>
                  <a:lnTo>
                    <a:pt x="25" y="0"/>
                  </a:lnTo>
                  <a:lnTo>
                    <a:pt x="25" y="2"/>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1" name="Freeform 120"/>
            <p:cNvSpPr>
              <a:spLocks/>
            </p:cNvSpPr>
            <p:nvPr/>
          </p:nvSpPr>
          <p:spPr bwMode="auto">
            <a:xfrm>
              <a:off x="2097088" y="3044825"/>
              <a:ext cx="46038" cy="112713"/>
            </a:xfrm>
            <a:custGeom>
              <a:avLst/>
              <a:gdLst>
                <a:gd name="T0" fmla="*/ 0 w 29"/>
                <a:gd name="T1" fmla="*/ 71 h 71"/>
                <a:gd name="T2" fmla="*/ 2 w 29"/>
                <a:gd name="T3" fmla="*/ 58 h 71"/>
                <a:gd name="T4" fmla="*/ 2 w 29"/>
                <a:gd name="T5" fmla="*/ 59 h 71"/>
                <a:gd name="T6" fmla="*/ 2 w 29"/>
                <a:gd name="T7" fmla="*/ 59 h 71"/>
                <a:gd name="T8" fmla="*/ 3 w 29"/>
                <a:gd name="T9" fmla="*/ 64 h 71"/>
                <a:gd name="T10" fmla="*/ 4 w 29"/>
                <a:gd name="T11" fmla="*/ 56 h 71"/>
                <a:gd name="T12" fmla="*/ 4 w 29"/>
                <a:gd name="T13" fmla="*/ 58 h 71"/>
                <a:gd name="T14" fmla="*/ 4 w 29"/>
                <a:gd name="T15" fmla="*/ 58 h 71"/>
                <a:gd name="T16" fmla="*/ 4 w 29"/>
                <a:gd name="T17" fmla="*/ 56 h 71"/>
                <a:gd name="T18" fmla="*/ 5 w 29"/>
                <a:gd name="T19" fmla="*/ 62 h 71"/>
                <a:gd name="T20" fmla="*/ 6 w 29"/>
                <a:gd name="T21" fmla="*/ 57 h 71"/>
                <a:gd name="T22" fmla="*/ 6 w 29"/>
                <a:gd name="T23" fmla="*/ 57 h 71"/>
                <a:gd name="T24" fmla="*/ 6 w 29"/>
                <a:gd name="T25" fmla="*/ 55 h 71"/>
                <a:gd name="T26" fmla="*/ 7 w 29"/>
                <a:gd name="T27" fmla="*/ 60 h 71"/>
                <a:gd name="T28" fmla="*/ 8 w 29"/>
                <a:gd name="T29" fmla="*/ 58 h 71"/>
                <a:gd name="T30" fmla="*/ 8 w 29"/>
                <a:gd name="T31" fmla="*/ 58 h 71"/>
                <a:gd name="T32" fmla="*/ 9 w 29"/>
                <a:gd name="T33" fmla="*/ 59 h 71"/>
                <a:gd name="T34" fmla="*/ 10 w 29"/>
                <a:gd name="T35" fmla="*/ 44 h 71"/>
                <a:gd name="T36" fmla="*/ 10 w 29"/>
                <a:gd name="T37" fmla="*/ 44 h 71"/>
                <a:gd name="T38" fmla="*/ 11 w 29"/>
                <a:gd name="T39" fmla="*/ 43 h 71"/>
                <a:gd name="T40" fmla="*/ 12 w 29"/>
                <a:gd name="T41" fmla="*/ 48 h 71"/>
                <a:gd name="T42" fmla="*/ 12 w 29"/>
                <a:gd name="T43" fmla="*/ 45 h 71"/>
                <a:gd name="T44" fmla="*/ 12 w 29"/>
                <a:gd name="T45" fmla="*/ 45 h 71"/>
                <a:gd name="T46" fmla="*/ 14 w 29"/>
                <a:gd name="T47" fmla="*/ 41 h 71"/>
                <a:gd name="T48" fmla="*/ 14 w 29"/>
                <a:gd name="T49" fmla="*/ 48 h 71"/>
                <a:gd name="T50" fmla="*/ 14 w 29"/>
                <a:gd name="T51" fmla="*/ 48 h 71"/>
                <a:gd name="T52" fmla="*/ 17 w 29"/>
                <a:gd name="T53" fmla="*/ 32 h 71"/>
                <a:gd name="T54" fmla="*/ 17 w 29"/>
                <a:gd name="T55" fmla="*/ 33 h 71"/>
                <a:gd name="T56" fmla="*/ 17 w 29"/>
                <a:gd name="T57" fmla="*/ 33 h 71"/>
                <a:gd name="T58" fmla="*/ 17 w 29"/>
                <a:gd name="T59" fmla="*/ 35 h 71"/>
                <a:gd name="T60" fmla="*/ 18 w 29"/>
                <a:gd name="T61" fmla="*/ 27 h 71"/>
                <a:gd name="T62" fmla="*/ 19 w 29"/>
                <a:gd name="T63" fmla="*/ 30 h 71"/>
                <a:gd name="T64" fmla="*/ 19 w 29"/>
                <a:gd name="T65" fmla="*/ 31 h 71"/>
                <a:gd name="T66" fmla="*/ 21 w 29"/>
                <a:gd name="T67" fmla="*/ 22 h 71"/>
                <a:gd name="T68" fmla="*/ 21 w 29"/>
                <a:gd name="T69" fmla="*/ 25 h 71"/>
                <a:gd name="T70" fmla="*/ 21 w 29"/>
                <a:gd name="T71" fmla="*/ 25 h 71"/>
                <a:gd name="T72" fmla="*/ 21 w 29"/>
                <a:gd name="T73" fmla="*/ 25 h 71"/>
                <a:gd name="T74" fmla="*/ 23 w 29"/>
                <a:gd name="T75" fmla="*/ 19 h 71"/>
                <a:gd name="T76" fmla="*/ 23 w 29"/>
                <a:gd name="T77" fmla="*/ 20 h 71"/>
                <a:gd name="T78" fmla="*/ 23 w 29"/>
                <a:gd name="T79" fmla="*/ 20 h 71"/>
                <a:gd name="T80" fmla="*/ 24 w 29"/>
                <a:gd name="T81" fmla="*/ 4 h 71"/>
                <a:gd name="T82" fmla="*/ 25 w 29"/>
                <a:gd name="T83" fmla="*/ 5 h 71"/>
                <a:gd name="T84" fmla="*/ 25 w 29"/>
                <a:gd name="T85" fmla="*/ 6 h 71"/>
                <a:gd name="T86" fmla="*/ 26 w 29"/>
                <a:gd name="T87" fmla="*/ 9 h 71"/>
                <a:gd name="T88" fmla="*/ 27 w 29"/>
                <a:gd name="T89" fmla="*/ 4 h 71"/>
                <a:gd name="T90" fmla="*/ 27 w 29"/>
                <a:gd name="T91" fmla="*/ 4 h 71"/>
                <a:gd name="T92" fmla="*/ 27 w 29"/>
                <a:gd name="T93" fmla="*/ 5 h 71"/>
                <a:gd name="T94" fmla="*/ 28 w 29"/>
                <a:gd name="T95" fmla="*/ 8 h 71"/>
                <a:gd name="T96" fmla="*/ 29 w 29"/>
                <a:gd name="T97" fmla="*/ 0 h 71"/>
                <a:gd name="T98" fmla="*/ 29 w 29"/>
                <a:gd name="T99"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 h="71">
                  <a:moveTo>
                    <a:pt x="0" y="71"/>
                  </a:moveTo>
                  <a:lnTo>
                    <a:pt x="2" y="58"/>
                  </a:lnTo>
                  <a:lnTo>
                    <a:pt x="2" y="59"/>
                  </a:lnTo>
                  <a:lnTo>
                    <a:pt x="2" y="59"/>
                  </a:lnTo>
                  <a:lnTo>
                    <a:pt x="3" y="64"/>
                  </a:lnTo>
                  <a:lnTo>
                    <a:pt x="4" y="56"/>
                  </a:lnTo>
                  <a:lnTo>
                    <a:pt x="4" y="58"/>
                  </a:lnTo>
                  <a:lnTo>
                    <a:pt x="4" y="58"/>
                  </a:lnTo>
                  <a:lnTo>
                    <a:pt x="4" y="56"/>
                  </a:lnTo>
                  <a:lnTo>
                    <a:pt x="5" y="62"/>
                  </a:lnTo>
                  <a:lnTo>
                    <a:pt x="6" y="57"/>
                  </a:lnTo>
                  <a:lnTo>
                    <a:pt x="6" y="57"/>
                  </a:lnTo>
                  <a:lnTo>
                    <a:pt x="6" y="55"/>
                  </a:lnTo>
                  <a:lnTo>
                    <a:pt x="7" y="60"/>
                  </a:lnTo>
                  <a:lnTo>
                    <a:pt x="8" y="58"/>
                  </a:lnTo>
                  <a:lnTo>
                    <a:pt x="8" y="58"/>
                  </a:lnTo>
                  <a:lnTo>
                    <a:pt x="9" y="59"/>
                  </a:lnTo>
                  <a:lnTo>
                    <a:pt x="10" y="44"/>
                  </a:lnTo>
                  <a:lnTo>
                    <a:pt x="10" y="44"/>
                  </a:lnTo>
                  <a:lnTo>
                    <a:pt x="11" y="43"/>
                  </a:lnTo>
                  <a:lnTo>
                    <a:pt x="12" y="48"/>
                  </a:lnTo>
                  <a:lnTo>
                    <a:pt x="12" y="45"/>
                  </a:lnTo>
                  <a:lnTo>
                    <a:pt x="12" y="45"/>
                  </a:lnTo>
                  <a:lnTo>
                    <a:pt x="14" y="41"/>
                  </a:lnTo>
                  <a:lnTo>
                    <a:pt x="14" y="48"/>
                  </a:lnTo>
                  <a:lnTo>
                    <a:pt x="14" y="48"/>
                  </a:lnTo>
                  <a:lnTo>
                    <a:pt x="17" y="32"/>
                  </a:lnTo>
                  <a:lnTo>
                    <a:pt x="17" y="33"/>
                  </a:lnTo>
                  <a:lnTo>
                    <a:pt x="17" y="33"/>
                  </a:lnTo>
                  <a:lnTo>
                    <a:pt x="17" y="35"/>
                  </a:lnTo>
                  <a:lnTo>
                    <a:pt x="18" y="27"/>
                  </a:lnTo>
                  <a:lnTo>
                    <a:pt x="19" y="30"/>
                  </a:lnTo>
                  <a:lnTo>
                    <a:pt x="19" y="31"/>
                  </a:lnTo>
                  <a:lnTo>
                    <a:pt x="21" y="22"/>
                  </a:lnTo>
                  <a:lnTo>
                    <a:pt x="21" y="25"/>
                  </a:lnTo>
                  <a:lnTo>
                    <a:pt x="21" y="25"/>
                  </a:lnTo>
                  <a:lnTo>
                    <a:pt x="21" y="25"/>
                  </a:lnTo>
                  <a:lnTo>
                    <a:pt x="23" y="19"/>
                  </a:lnTo>
                  <a:lnTo>
                    <a:pt x="23" y="20"/>
                  </a:lnTo>
                  <a:lnTo>
                    <a:pt x="23" y="20"/>
                  </a:lnTo>
                  <a:lnTo>
                    <a:pt x="24" y="4"/>
                  </a:lnTo>
                  <a:lnTo>
                    <a:pt x="25" y="5"/>
                  </a:lnTo>
                  <a:lnTo>
                    <a:pt x="25" y="6"/>
                  </a:lnTo>
                  <a:lnTo>
                    <a:pt x="26" y="9"/>
                  </a:lnTo>
                  <a:lnTo>
                    <a:pt x="27" y="4"/>
                  </a:lnTo>
                  <a:lnTo>
                    <a:pt x="27" y="4"/>
                  </a:lnTo>
                  <a:lnTo>
                    <a:pt x="27" y="5"/>
                  </a:lnTo>
                  <a:lnTo>
                    <a:pt x="28" y="8"/>
                  </a:lnTo>
                  <a:lnTo>
                    <a:pt x="29" y="0"/>
                  </a:lnTo>
                  <a:lnTo>
                    <a:pt x="29" y="2"/>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2" name="Freeform 121"/>
            <p:cNvSpPr>
              <a:spLocks/>
            </p:cNvSpPr>
            <p:nvPr/>
          </p:nvSpPr>
          <p:spPr bwMode="auto">
            <a:xfrm>
              <a:off x="2143125" y="2973388"/>
              <a:ext cx="42863" cy="76200"/>
            </a:xfrm>
            <a:custGeom>
              <a:avLst/>
              <a:gdLst>
                <a:gd name="T0" fmla="*/ 0 w 27"/>
                <a:gd name="T1" fmla="*/ 47 h 48"/>
                <a:gd name="T2" fmla="*/ 0 w 27"/>
                <a:gd name="T3" fmla="*/ 46 h 48"/>
                <a:gd name="T4" fmla="*/ 1 w 27"/>
                <a:gd name="T5" fmla="*/ 48 h 48"/>
                <a:gd name="T6" fmla="*/ 2 w 27"/>
                <a:gd name="T7" fmla="*/ 42 h 48"/>
                <a:gd name="T8" fmla="*/ 2 w 27"/>
                <a:gd name="T9" fmla="*/ 41 h 48"/>
                <a:gd name="T10" fmla="*/ 2 w 27"/>
                <a:gd name="T11" fmla="*/ 42 h 48"/>
                <a:gd name="T12" fmla="*/ 4 w 27"/>
                <a:gd name="T13" fmla="*/ 32 h 48"/>
                <a:gd name="T14" fmla="*/ 4 w 27"/>
                <a:gd name="T15" fmla="*/ 35 h 48"/>
                <a:gd name="T16" fmla="*/ 4 w 27"/>
                <a:gd name="T17" fmla="*/ 35 h 48"/>
                <a:gd name="T18" fmla="*/ 6 w 27"/>
                <a:gd name="T19" fmla="*/ 23 h 48"/>
                <a:gd name="T20" fmla="*/ 6 w 27"/>
                <a:gd name="T21" fmla="*/ 26 h 48"/>
                <a:gd name="T22" fmla="*/ 6 w 27"/>
                <a:gd name="T23" fmla="*/ 26 h 48"/>
                <a:gd name="T24" fmla="*/ 7 w 27"/>
                <a:gd name="T25" fmla="*/ 29 h 48"/>
                <a:gd name="T26" fmla="*/ 8 w 27"/>
                <a:gd name="T27" fmla="*/ 22 h 48"/>
                <a:gd name="T28" fmla="*/ 8 w 27"/>
                <a:gd name="T29" fmla="*/ 26 h 48"/>
                <a:gd name="T30" fmla="*/ 8 w 27"/>
                <a:gd name="T31" fmla="*/ 26 h 48"/>
                <a:gd name="T32" fmla="*/ 10 w 27"/>
                <a:gd name="T33" fmla="*/ 21 h 48"/>
                <a:gd name="T34" fmla="*/ 10 w 27"/>
                <a:gd name="T35" fmla="*/ 22 h 48"/>
                <a:gd name="T36" fmla="*/ 10 w 27"/>
                <a:gd name="T37" fmla="*/ 23 h 48"/>
                <a:gd name="T38" fmla="*/ 11 w 27"/>
                <a:gd name="T39" fmla="*/ 19 h 48"/>
                <a:gd name="T40" fmla="*/ 11 w 27"/>
                <a:gd name="T41" fmla="*/ 25 h 48"/>
                <a:gd name="T42" fmla="*/ 13 w 27"/>
                <a:gd name="T43" fmla="*/ 21 h 48"/>
                <a:gd name="T44" fmla="*/ 13 w 27"/>
                <a:gd name="T45" fmla="*/ 21 h 48"/>
                <a:gd name="T46" fmla="*/ 14 w 27"/>
                <a:gd name="T47" fmla="*/ 26 h 48"/>
                <a:gd name="T48" fmla="*/ 14 w 27"/>
                <a:gd name="T49" fmla="*/ 19 h 48"/>
                <a:gd name="T50" fmla="*/ 15 w 27"/>
                <a:gd name="T51" fmla="*/ 19 h 48"/>
                <a:gd name="T52" fmla="*/ 15 w 27"/>
                <a:gd name="T53" fmla="*/ 19 h 48"/>
                <a:gd name="T54" fmla="*/ 15 w 27"/>
                <a:gd name="T55" fmla="*/ 16 h 48"/>
                <a:gd name="T56" fmla="*/ 16 w 27"/>
                <a:gd name="T57" fmla="*/ 22 h 48"/>
                <a:gd name="T58" fmla="*/ 17 w 27"/>
                <a:gd name="T59" fmla="*/ 19 h 48"/>
                <a:gd name="T60" fmla="*/ 17 w 27"/>
                <a:gd name="T61" fmla="*/ 19 h 48"/>
                <a:gd name="T62" fmla="*/ 17 w 27"/>
                <a:gd name="T63" fmla="*/ 18 h 48"/>
                <a:gd name="T64" fmla="*/ 18 w 27"/>
                <a:gd name="T65" fmla="*/ 23 h 48"/>
                <a:gd name="T66" fmla="*/ 19 w 27"/>
                <a:gd name="T67" fmla="*/ 22 h 48"/>
                <a:gd name="T68" fmla="*/ 19 w 27"/>
                <a:gd name="T69" fmla="*/ 21 h 48"/>
                <a:gd name="T70" fmla="*/ 19 w 27"/>
                <a:gd name="T71" fmla="*/ 22 h 48"/>
                <a:gd name="T72" fmla="*/ 21 w 27"/>
                <a:gd name="T73" fmla="*/ 12 h 48"/>
                <a:gd name="T74" fmla="*/ 21 w 27"/>
                <a:gd name="T75" fmla="*/ 14 h 48"/>
                <a:gd name="T76" fmla="*/ 21 w 27"/>
                <a:gd name="T77" fmla="*/ 14 h 48"/>
                <a:gd name="T78" fmla="*/ 21 w 27"/>
                <a:gd name="T79" fmla="*/ 14 h 48"/>
                <a:gd name="T80" fmla="*/ 23 w 27"/>
                <a:gd name="T81" fmla="*/ 4 h 48"/>
                <a:gd name="T82" fmla="*/ 23 w 27"/>
                <a:gd name="T83" fmla="*/ 6 h 48"/>
                <a:gd name="T84" fmla="*/ 23 w 27"/>
                <a:gd name="T85" fmla="*/ 6 h 48"/>
                <a:gd name="T86" fmla="*/ 23 w 27"/>
                <a:gd name="T87" fmla="*/ 7 h 48"/>
                <a:gd name="T88" fmla="*/ 25 w 27"/>
                <a:gd name="T89" fmla="*/ 0 h 48"/>
                <a:gd name="T90" fmla="*/ 25 w 27"/>
                <a:gd name="T91" fmla="*/ 3 h 48"/>
                <a:gd name="T92" fmla="*/ 25 w 27"/>
                <a:gd name="T93" fmla="*/ 3 h 48"/>
                <a:gd name="T94" fmla="*/ 25 w 27"/>
                <a:gd name="T95" fmla="*/ 1 h 48"/>
                <a:gd name="T96" fmla="*/ 27 w 27"/>
                <a:gd name="T97" fmla="*/ 7 h 48"/>
                <a:gd name="T98" fmla="*/ 27 w 27"/>
                <a:gd name="T99"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48">
                  <a:moveTo>
                    <a:pt x="0" y="47"/>
                  </a:moveTo>
                  <a:lnTo>
                    <a:pt x="0" y="46"/>
                  </a:lnTo>
                  <a:lnTo>
                    <a:pt x="1" y="48"/>
                  </a:lnTo>
                  <a:lnTo>
                    <a:pt x="2" y="42"/>
                  </a:lnTo>
                  <a:lnTo>
                    <a:pt x="2" y="41"/>
                  </a:lnTo>
                  <a:lnTo>
                    <a:pt x="2" y="42"/>
                  </a:lnTo>
                  <a:lnTo>
                    <a:pt x="4" y="32"/>
                  </a:lnTo>
                  <a:lnTo>
                    <a:pt x="4" y="35"/>
                  </a:lnTo>
                  <a:lnTo>
                    <a:pt x="4" y="35"/>
                  </a:lnTo>
                  <a:lnTo>
                    <a:pt x="6" y="23"/>
                  </a:lnTo>
                  <a:lnTo>
                    <a:pt x="6" y="26"/>
                  </a:lnTo>
                  <a:lnTo>
                    <a:pt x="6" y="26"/>
                  </a:lnTo>
                  <a:lnTo>
                    <a:pt x="7" y="29"/>
                  </a:lnTo>
                  <a:lnTo>
                    <a:pt x="8" y="22"/>
                  </a:lnTo>
                  <a:lnTo>
                    <a:pt x="8" y="26"/>
                  </a:lnTo>
                  <a:lnTo>
                    <a:pt x="8" y="26"/>
                  </a:lnTo>
                  <a:lnTo>
                    <a:pt x="10" y="21"/>
                  </a:lnTo>
                  <a:lnTo>
                    <a:pt x="10" y="22"/>
                  </a:lnTo>
                  <a:lnTo>
                    <a:pt x="10" y="23"/>
                  </a:lnTo>
                  <a:lnTo>
                    <a:pt x="11" y="19"/>
                  </a:lnTo>
                  <a:lnTo>
                    <a:pt x="11" y="25"/>
                  </a:lnTo>
                  <a:lnTo>
                    <a:pt x="13" y="21"/>
                  </a:lnTo>
                  <a:lnTo>
                    <a:pt x="13" y="21"/>
                  </a:lnTo>
                  <a:lnTo>
                    <a:pt x="14" y="26"/>
                  </a:lnTo>
                  <a:lnTo>
                    <a:pt x="14" y="19"/>
                  </a:lnTo>
                  <a:lnTo>
                    <a:pt x="15" y="19"/>
                  </a:lnTo>
                  <a:lnTo>
                    <a:pt x="15" y="19"/>
                  </a:lnTo>
                  <a:lnTo>
                    <a:pt x="15" y="16"/>
                  </a:lnTo>
                  <a:lnTo>
                    <a:pt x="16" y="22"/>
                  </a:lnTo>
                  <a:lnTo>
                    <a:pt x="17" y="19"/>
                  </a:lnTo>
                  <a:lnTo>
                    <a:pt x="17" y="19"/>
                  </a:lnTo>
                  <a:lnTo>
                    <a:pt x="17" y="18"/>
                  </a:lnTo>
                  <a:lnTo>
                    <a:pt x="18" y="23"/>
                  </a:lnTo>
                  <a:lnTo>
                    <a:pt x="19" y="22"/>
                  </a:lnTo>
                  <a:lnTo>
                    <a:pt x="19" y="21"/>
                  </a:lnTo>
                  <a:lnTo>
                    <a:pt x="19" y="22"/>
                  </a:lnTo>
                  <a:lnTo>
                    <a:pt x="21" y="12"/>
                  </a:lnTo>
                  <a:lnTo>
                    <a:pt x="21" y="14"/>
                  </a:lnTo>
                  <a:lnTo>
                    <a:pt x="21" y="14"/>
                  </a:lnTo>
                  <a:lnTo>
                    <a:pt x="21" y="14"/>
                  </a:lnTo>
                  <a:lnTo>
                    <a:pt x="23" y="4"/>
                  </a:lnTo>
                  <a:lnTo>
                    <a:pt x="23" y="6"/>
                  </a:lnTo>
                  <a:lnTo>
                    <a:pt x="23" y="6"/>
                  </a:lnTo>
                  <a:lnTo>
                    <a:pt x="23" y="7"/>
                  </a:lnTo>
                  <a:lnTo>
                    <a:pt x="25" y="0"/>
                  </a:lnTo>
                  <a:lnTo>
                    <a:pt x="25" y="3"/>
                  </a:lnTo>
                  <a:lnTo>
                    <a:pt x="25" y="3"/>
                  </a:lnTo>
                  <a:lnTo>
                    <a:pt x="25" y="1"/>
                  </a:lnTo>
                  <a:lnTo>
                    <a:pt x="27" y="7"/>
                  </a:lnTo>
                  <a:lnTo>
                    <a:pt x="27" y="7"/>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3" name="Freeform 122"/>
            <p:cNvSpPr>
              <a:spLocks/>
            </p:cNvSpPr>
            <p:nvPr/>
          </p:nvSpPr>
          <p:spPr bwMode="auto">
            <a:xfrm>
              <a:off x="2185988" y="2873375"/>
              <a:ext cx="42863" cy="111125"/>
            </a:xfrm>
            <a:custGeom>
              <a:avLst/>
              <a:gdLst>
                <a:gd name="T0" fmla="*/ 0 w 27"/>
                <a:gd name="T1" fmla="*/ 70 h 70"/>
                <a:gd name="T2" fmla="*/ 0 w 27"/>
                <a:gd name="T3" fmla="*/ 70 h 70"/>
                <a:gd name="T4" fmla="*/ 0 w 27"/>
                <a:gd name="T5" fmla="*/ 70 h 70"/>
                <a:gd name="T6" fmla="*/ 1 w 27"/>
                <a:gd name="T7" fmla="*/ 64 h 70"/>
                <a:gd name="T8" fmla="*/ 2 w 27"/>
                <a:gd name="T9" fmla="*/ 65 h 70"/>
                <a:gd name="T10" fmla="*/ 2 w 27"/>
                <a:gd name="T11" fmla="*/ 64 h 70"/>
                <a:gd name="T12" fmla="*/ 2 w 27"/>
                <a:gd name="T13" fmla="*/ 66 h 70"/>
                <a:gd name="T14" fmla="*/ 4 w 27"/>
                <a:gd name="T15" fmla="*/ 56 h 70"/>
                <a:gd name="T16" fmla="*/ 4 w 27"/>
                <a:gd name="T17" fmla="*/ 60 h 70"/>
                <a:gd name="T18" fmla="*/ 4 w 27"/>
                <a:gd name="T19" fmla="*/ 61 h 70"/>
                <a:gd name="T20" fmla="*/ 5 w 27"/>
                <a:gd name="T21" fmla="*/ 58 h 70"/>
                <a:gd name="T22" fmla="*/ 6 w 27"/>
                <a:gd name="T23" fmla="*/ 66 h 70"/>
                <a:gd name="T24" fmla="*/ 6 w 27"/>
                <a:gd name="T25" fmla="*/ 61 h 70"/>
                <a:gd name="T26" fmla="*/ 6 w 27"/>
                <a:gd name="T27" fmla="*/ 61 h 70"/>
                <a:gd name="T28" fmla="*/ 7 w 27"/>
                <a:gd name="T29" fmla="*/ 63 h 70"/>
                <a:gd name="T30" fmla="*/ 7 w 27"/>
                <a:gd name="T31" fmla="*/ 57 h 70"/>
                <a:gd name="T32" fmla="*/ 8 w 27"/>
                <a:gd name="T33" fmla="*/ 61 h 70"/>
                <a:gd name="T34" fmla="*/ 8 w 27"/>
                <a:gd name="T35" fmla="*/ 61 h 70"/>
                <a:gd name="T36" fmla="*/ 9 w 27"/>
                <a:gd name="T37" fmla="*/ 63 h 70"/>
                <a:gd name="T38" fmla="*/ 10 w 27"/>
                <a:gd name="T39" fmla="*/ 56 h 70"/>
                <a:gd name="T40" fmla="*/ 11 w 27"/>
                <a:gd name="T41" fmla="*/ 60 h 70"/>
                <a:gd name="T42" fmla="*/ 11 w 27"/>
                <a:gd name="T43" fmla="*/ 61 h 70"/>
                <a:gd name="T44" fmla="*/ 11 w 27"/>
                <a:gd name="T45" fmla="*/ 61 h 70"/>
                <a:gd name="T46" fmla="*/ 13 w 27"/>
                <a:gd name="T47" fmla="*/ 51 h 70"/>
                <a:gd name="T48" fmla="*/ 13 w 27"/>
                <a:gd name="T49" fmla="*/ 50 h 70"/>
                <a:gd name="T50" fmla="*/ 13 w 27"/>
                <a:gd name="T51" fmla="*/ 51 h 70"/>
                <a:gd name="T52" fmla="*/ 14 w 27"/>
                <a:gd name="T53" fmla="*/ 42 h 70"/>
                <a:gd name="T54" fmla="*/ 14 w 27"/>
                <a:gd name="T55" fmla="*/ 43 h 70"/>
                <a:gd name="T56" fmla="*/ 14 w 27"/>
                <a:gd name="T57" fmla="*/ 43 h 70"/>
                <a:gd name="T58" fmla="*/ 15 w 27"/>
                <a:gd name="T59" fmla="*/ 44 h 70"/>
                <a:gd name="T60" fmla="*/ 16 w 27"/>
                <a:gd name="T61" fmla="*/ 35 h 70"/>
                <a:gd name="T62" fmla="*/ 17 w 27"/>
                <a:gd name="T63" fmla="*/ 36 h 70"/>
                <a:gd name="T64" fmla="*/ 17 w 27"/>
                <a:gd name="T65" fmla="*/ 36 h 70"/>
                <a:gd name="T66" fmla="*/ 17 w 27"/>
                <a:gd name="T67" fmla="*/ 39 h 70"/>
                <a:gd name="T68" fmla="*/ 19 w 27"/>
                <a:gd name="T69" fmla="*/ 26 h 70"/>
                <a:gd name="T70" fmla="*/ 19 w 27"/>
                <a:gd name="T71" fmla="*/ 25 h 70"/>
                <a:gd name="T72" fmla="*/ 19 w 27"/>
                <a:gd name="T73" fmla="*/ 27 h 70"/>
                <a:gd name="T74" fmla="*/ 20 w 27"/>
                <a:gd name="T75" fmla="*/ 22 h 70"/>
                <a:gd name="T76" fmla="*/ 21 w 27"/>
                <a:gd name="T77" fmla="*/ 24 h 70"/>
                <a:gd name="T78" fmla="*/ 21 w 27"/>
                <a:gd name="T79" fmla="*/ 24 h 70"/>
                <a:gd name="T80" fmla="*/ 21 w 27"/>
                <a:gd name="T81" fmla="*/ 24 h 70"/>
                <a:gd name="T82" fmla="*/ 22 w 27"/>
                <a:gd name="T83" fmla="*/ 20 h 70"/>
                <a:gd name="T84" fmla="*/ 23 w 27"/>
                <a:gd name="T85" fmla="*/ 21 h 70"/>
                <a:gd name="T86" fmla="*/ 23 w 27"/>
                <a:gd name="T87" fmla="*/ 21 h 70"/>
                <a:gd name="T88" fmla="*/ 23 w 27"/>
                <a:gd name="T89" fmla="*/ 22 h 70"/>
                <a:gd name="T90" fmla="*/ 25 w 27"/>
                <a:gd name="T91" fmla="*/ 12 h 70"/>
                <a:gd name="T92" fmla="*/ 25 w 27"/>
                <a:gd name="T93" fmla="*/ 12 h 70"/>
                <a:gd name="T94" fmla="*/ 25 w 27"/>
                <a:gd name="T95" fmla="*/ 12 h 70"/>
                <a:gd name="T96" fmla="*/ 27 w 27"/>
                <a:gd name="T97" fmla="*/ 0 h 70"/>
                <a:gd name="T98" fmla="*/ 27 w 27"/>
                <a:gd name="T9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70">
                  <a:moveTo>
                    <a:pt x="0" y="70"/>
                  </a:moveTo>
                  <a:lnTo>
                    <a:pt x="0" y="70"/>
                  </a:lnTo>
                  <a:lnTo>
                    <a:pt x="0" y="70"/>
                  </a:lnTo>
                  <a:lnTo>
                    <a:pt x="1" y="64"/>
                  </a:lnTo>
                  <a:lnTo>
                    <a:pt x="2" y="65"/>
                  </a:lnTo>
                  <a:lnTo>
                    <a:pt x="2" y="64"/>
                  </a:lnTo>
                  <a:lnTo>
                    <a:pt x="2" y="66"/>
                  </a:lnTo>
                  <a:lnTo>
                    <a:pt x="4" y="56"/>
                  </a:lnTo>
                  <a:lnTo>
                    <a:pt x="4" y="60"/>
                  </a:lnTo>
                  <a:lnTo>
                    <a:pt x="4" y="61"/>
                  </a:lnTo>
                  <a:lnTo>
                    <a:pt x="5" y="58"/>
                  </a:lnTo>
                  <a:lnTo>
                    <a:pt x="6" y="66"/>
                  </a:lnTo>
                  <a:lnTo>
                    <a:pt x="6" y="61"/>
                  </a:lnTo>
                  <a:lnTo>
                    <a:pt x="6" y="61"/>
                  </a:lnTo>
                  <a:lnTo>
                    <a:pt x="7" y="63"/>
                  </a:lnTo>
                  <a:lnTo>
                    <a:pt x="7" y="57"/>
                  </a:lnTo>
                  <a:lnTo>
                    <a:pt x="8" y="61"/>
                  </a:lnTo>
                  <a:lnTo>
                    <a:pt x="8" y="61"/>
                  </a:lnTo>
                  <a:lnTo>
                    <a:pt x="9" y="63"/>
                  </a:lnTo>
                  <a:lnTo>
                    <a:pt x="10" y="56"/>
                  </a:lnTo>
                  <a:lnTo>
                    <a:pt x="11" y="60"/>
                  </a:lnTo>
                  <a:lnTo>
                    <a:pt x="11" y="61"/>
                  </a:lnTo>
                  <a:lnTo>
                    <a:pt x="11" y="61"/>
                  </a:lnTo>
                  <a:lnTo>
                    <a:pt x="13" y="51"/>
                  </a:lnTo>
                  <a:lnTo>
                    <a:pt x="13" y="50"/>
                  </a:lnTo>
                  <a:lnTo>
                    <a:pt x="13" y="51"/>
                  </a:lnTo>
                  <a:lnTo>
                    <a:pt x="14" y="42"/>
                  </a:lnTo>
                  <a:lnTo>
                    <a:pt x="14" y="43"/>
                  </a:lnTo>
                  <a:lnTo>
                    <a:pt x="14" y="43"/>
                  </a:lnTo>
                  <a:lnTo>
                    <a:pt x="15" y="44"/>
                  </a:lnTo>
                  <a:lnTo>
                    <a:pt x="16" y="35"/>
                  </a:lnTo>
                  <a:lnTo>
                    <a:pt x="17" y="36"/>
                  </a:lnTo>
                  <a:lnTo>
                    <a:pt x="17" y="36"/>
                  </a:lnTo>
                  <a:lnTo>
                    <a:pt x="17" y="39"/>
                  </a:lnTo>
                  <a:lnTo>
                    <a:pt x="19" y="26"/>
                  </a:lnTo>
                  <a:lnTo>
                    <a:pt x="19" y="25"/>
                  </a:lnTo>
                  <a:lnTo>
                    <a:pt x="19" y="27"/>
                  </a:lnTo>
                  <a:lnTo>
                    <a:pt x="20" y="22"/>
                  </a:lnTo>
                  <a:lnTo>
                    <a:pt x="21" y="24"/>
                  </a:lnTo>
                  <a:lnTo>
                    <a:pt x="21" y="24"/>
                  </a:lnTo>
                  <a:lnTo>
                    <a:pt x="21" y="24"/>
                  </a:lnTo>
                  <a:lnTo>
                    <a:pt x="22" y="20"/>
                  </a:lnTo>
                  <a:lnTo>
                    <a:pt x="23" y="21"/>
                  </a:lnTo>
                  <a:lnTo>
                    <a:pt x="23" y="21"/>
                  </a:lnTo>
                  <a:lnTo>
                    <a:pt x="23" y="22"/>
                  </a:lnTo>
                  <a:lnTo>
                    <a:pt x="25" y="12"/>
                  </a:lnTo>
                  <a:lnTo>
                    <a:pt x="25" y="12"/>
                  </a:lnTo>
                  <a:lnTo>
                    <a:pt x="25" y="12"/>
                  </a:lnTo>
                  <a:lnTo>
                    <a:pt x="27" y="0"/>
                  </a:lnTo>
                  <a:lnTo>
                    <a:pt x="27" y="0"/>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4" name="Freeform 123"/>
            <p:cNvSpPr>
              <a:spLocks/>
            </p:cNvSpPr>
            <p:nvPr/>
          </p:nvSpPr>
          <p:spPr bwMode="auto">
            <a:xfrm>
              <a:off x="2228850" y="2843213"/>
              <a:ext cx="41275" cy="42863"/>
            </a:xfrm>
            <a:custGeom>
              <a:avLst/>
              <a:gdLst>
                <a:gd name="T0" fmla="*/ 0 w 26"/>
                <a:gd name="T1" fmla="*/ 19 h 27"/>
                <a:gd name="T2" fmla="*/ 0 w 26"/>
                <a:gd name="T3" fmla="*/ 19 h 27"/>
                <a:gd name="T4" fmla="*/ 0 w 26"/>
                <a:gd name="T5" fmla="*/ 21 h 27"/>
                <a:gd name="T6" fmla="*/ 1 w 26"/>
                <a:gd name="T7" fmla="*/ 12 h 27"/>
                <a:gd name="T8" fmla="*/ 2 w 26"/>
                <a:gd name="T9" fmla="*/ 15 h 27"/>
                <a:gd name="T10" fmla="*/ 2 w 26"/>
                <a:gd name="T11" fmla="*/ 14 h 27"/>
                <a:gd name="T12" fmla="*/ 3 w 26"/>
                <a:gd name="T13" fmla="*/ 16 h 27"/>
                <a:gd name="T14" fmla="*/ 4 w 26"/>
                <a:gd name="T15" fmla="*/ 6 h 27"/>
                <a:gd name="T16" fmla="*/ 4 w 26"/>
                <a:gd name="T17" fmla="*/ 9 h 27"/>
                <a:gd name="T18" fmla="*/ 4 w 26"/>
                <a:gd name="T19" fmla="*/ 8 h 27"/>
                <a:gd name="T20" fmla="*/ 5 w 26"/>
                <a:gd name="T21" fmla="*/ 11 h 27"/>
                <a:gd name="T22" fmla="*/ 6 w 26"/>
                <a:gd name="T23" fmla="*/ 5 h 27"/>
                <a:gd name="T24" fmla="*/ 6 w 26"/>
                <a:gd name="T25" fmla="*/ 5 h 27"/>
                <a:gd name="T26" fmla="*/ 7 w 26"/>
                <a:gd name="T27" fmla="*/ 5 h 27"/>
                <a:gd name="T28" fmla="*/ 7 w 26"/>
                <a:gd name="T29" fmla="*/ 0 h 27"/>
                <a:gd name="T30" fmla="*/ 9 w 26"/>
                <a:gd name="T31" fmla="*/ 6 h 27"/>
                <a:gd name="T32" fmla="*/ 9 w 26"/>
                <a:gd name="T33" fmla="*/ 6 h 27"/>
                <a:gd name="T34" fmla="*/ 9 w 26"/>
                <a:gd name="T35" fmla="*/ 6 h 27"/>
                <a:gd name="T36" fmla="*/ 9 w 26"/>
                <a:gd name="T37" fmla="*/ 3 h 27"/>
                <a:gd name="T38" fmla="*/ 10 w 26"/>
                <a:gd name="T39" fmla="*/ 12 h 27"/>
                <a:gd name="T40" fmla="*/ 10 w 26"/>
                <a:gd name="T41" fmla="*/ 12 h 27"/>
                <a:gd name="T42" fmla="*/ 10 w 26"/>
                <a:gd name="T43" fmla="*/ 12 h 27"/>
                <a:gd name="T44" fmla="*/ 11 w 26"/>
                <a:gd name="T45" fmla="*/ 14 h 27"/>
                <a:gd name="T46" fmla="*/ 11 w 26"/>
                <a:gd name="T47" fmla="*/ 10 h 27"/>
                <a:gd name="T48" fmla="*/ 12 w 26"/>
                <a:gd name="T49" fmla="*/ 12 h 27"/>
                <a:gd name="T50" fmla="*/ 12 w 26"/>
                <a:gd name="T51" fmla="*/ 13 h 27"/>
                <a:gd name="T52" fmla="*/ 14 w 26"/>
                <a:gd name="T53" fmla="*/ 12 h 27"/>
                <a:gd name="T54" fmla="*/ 15 w 26"/>
                <a:gd name="T55" fmla="*/ 18 h 27"/>
                <a:gd name="T56" fmla="*/ 15 w 26"/>
                <a:gd name="T57" fmla="*/ 18 h 27"/>
                <a:gd name="T58" fmla="*/ 15 w 26"/>
                <a:gd name="T59" fmla="*/ 17 h 27"/>
                <a:gd name="T60" fmla="*/ 15 w 26"/>
                <a:gd name="T61" fmla="*/ 15 h 27"/>
                <a:gd name="T62" fmla="*/ 17 w 26"/>
                <a:gd name="T63" fmla="*/ 21 h 27"/>
                <a:gd name="T64" fmla="*/ 17 w 26"/>
                <a:gd name="T65" fmla="*/ 21 h 27"/>
                <a:gd name="T66" fmla="*/ 17 w 26"/>
                <a:gd name="T67" fmla="*/ 21 h 27"/>
                <a:gd name="T68" fmla="*/ 17 w 26"/>
                <a:gd name="T69" fmla="*/ 19 h 27"/>
                <a:gd name="T70" fmla="*/ 18 w 26"/>
                <a:gd name="T71" fmla="*/ 27 h 27"/>
                <a:gd name="T72" fmla="*/ 19 w 26"/>
                <a:gd name="T73" fmla="*/ 26 h 27"/>
                <a:gd name="T74" fmla="*/ 19 w 26"/>
                <a:gd name="T75" fmla="*/ 26 h 27"/>
                <a:gd name="T76" fmla="*/ 21 w 26"/>
                <a:gd name="T77" fmla="*/ 17 h 27"/>
                <a:gd name="T78" fmla="*/ 21 w 26"/>
                <a:gd name="T79" fmla="*/ 17 h 27"/>
                <a:gd name="T80" fmla="*/ 21 w 26"/>
                <a:gd name="T81" fmla="*/ 17 h 27"/>
                <a:gd name="T82" fmla="*/ 21 w 26"/>
                <a:gd name="T83" fmla="*/ 20 h 27"/>
                <a:gd name="T84" fmla="*/ 23 w 26"/>
                <a:gd name="T85" fmla="*/ 12 h 27"/>
                <a:gd name="T86" fmla="*/ 23 w 26"/>
                <a:gd name="T87" fmla="*/ 14 h 27"/>
                <a:gd name="T88" fmla="*/ 23 w 26"/>
                <a:gd name="T89" fmla="*/ 14 h 27"/>
                <a:gd name="T90" fmla="*/ 24 w 26"/>
                <a:gd name="T91" fmla="*/ 15 h 27"/>
                <a:gd name="T92" fmla="*/ 24 w 26"/>
                <a:gd name="T93" fmla="*/ 11 h 27"/>
                <a:gd name="T94" fmla="*/ 25 w 26"/>
                <a:gd name="T95" fmla="*/ 15 h 27"/>
                <a:gd name="T96" fmla="*/ 25 w 26"/>
                <a:gd name="T97" fmla="*/ 14 h 27"/>
                <a:gd name="T98" fmla="*/ 26 w 26"/>
                <a:gd name="T99"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27">
                  <a:moveTo>
                    <a:pt x="0" y="19"/>
                  </a:moveTo>
                  <a:lnTo>
                    <a:pt x="0" y="19"/>
                  </a:lnTo>
                  <a:lnTo>
                    <a:pt x="0" y="21"/>
                  </a:lnTo>
                  <a:lnTo>
                    <a:pt x="1" y="12"/>
                  </a:lnTo>
                  <a:lnTo>
                    <a:pt x="2" y="15"/>
                  </a:lnTo>
                  <a:lnTo>
                    <a:pt x="2" y="14"/>
                  </a:lnTo>
                  <a:lnTo>
                    <a:pt x="3" y="16"/>
                  </a:lnTo>
                  <a:lnTo>
                    <a:pt x="4" y="6"/>
                  </a:lnTo>
                  <a:lnTo>
                    <a:pt x="4" y="9"/>
                  </a:lnTo>
                  <a:lnTo>
                    <a:pt x="4" y="8"/>
                  </a:lnTo>
                  <a:lnTo>
                    <a:pt x="5" y="11"/>
                  </a:lnTo>
                  <a:lnTo>
                    <a:pt x="6" y="5"/>
                  </a:lnTo>
                  <a:lnTo>
                    <a:pt x="6" y="5"/>
                  </a:lnTo>
                  <a:lnTo>
                    <a:pt x="7" y="5"/>
                  </a:lnTo>
                  <a:lnTo>
                    <a:pt x="7" y="0"/>
                  </a:lnTo>
                  <a:lnTo>
                    <a:pt x="9" y="6"/>
                  </a:lnTo>
                  <a:lnTo>
                    <a:pt x="9" y="6"/>
                  </a:lnTo>
                  <a:lnTo>
                    <a:pt x="9" y="6"/>
                  </a:lnTo>
                  <a:lnTo>
                    <a:pt x="9" y="3"/>
                  </a:lnTo>
                  <a:lnTo>
                    <a:pt x="10" y="12"/>
                  </a:lnTo>
                  <a:lnTo>
                    <a:pt x="10" y="12"/>
                  </a:lnTo>
                  <a:lnTo>
                    <a:pt x="10" y="12"/>
                  </a:lnTo>
                  <a:lnTo>
                    <a:pt x="11" y="14"/>
                  </a:lnTo>
                  <a:lnTo>
                    <a:pt x="11" y="10"/>
                  </a:lnTo>
                  <a:lnTo>
                    <a:pt x="12" y="12"/>
                  </a:lnTo>
                  <a:lnTo>
                    <a:pt x="12" y="13"/>
                  </a:lnTo>
                  <a:lnTo>
                    <a:pt x="14" y="12"/>
                  </a:lnTo>
                  <a:lnTo>
                    <a:pt x="15" y="18"/>
                  </a:lnTo>
                  <a:lnTo>
                    <a:pt x="15" y="18"/>
                  </a:lnTo>
                  <a:lnTo>
                    <a:pt x="15" y="17"/>
                  </a:lnTo>
                  <a:lnTo>
                    <a:pt x="15" y="15"/>
                  </a:lnTo>
                  <a:lnTo>
                    <a:pt x="17" y="21"/>
                  </a:lnTo>
                  <a:lnTo>
                    <a:pt x="17" y="21"/>
                  </a:lnTo>
                  <a:lnTo>
                    <a:pt x="17" y="21"/>
                  </a:lnTo>
                  <a:lnTo>
                    <a:pt x="17" y="19"/>
                  </a:lnTo>
                  <a:lnTo>
                    <a:pt x="18" y="27"/>
                  </a:lnTo>
                  <a:lnTo>
                    <a:pt x="19" y="26"/>
                  </a:lnTo>
                  <a:lnTo>
                    <a:pt x="19" y="26"/>
                  </a:lnTo>
                  <a:lnTo>
                    <a:pt x="21" y="17"/>
                  </a:lnTo>
                  <a:lnTo>
                    <a:pt x="21" y="17"/>
                  </a:lnTo>
                  <a:lnTo>
                    <a:pt x="21" y="17"/>
                  </a:lnTo>
                  <a:lnTo>
                    <a:pt x="21" y="20"/>
                  </a:lnTo>
                  <a:lnTo>
                    <a:pt x="23" y="12"/>
                  </a:lnTo>
                  <a:lnTo>
                    <a:pt x="23" y="14"/>
                  </a:lnTo>
                  <a:lnTo>
                    <a:pt x="23" y="14"/>
                  </a:lnTo>
                  <a:lnTo>
                    <a:pt x="24" y="15"/>
                  </a:lnTo>
                  <a:lnTo>
                    <a:pt x="24" y="11"/>
                  </a:lnTo>
                  <a:lnTo>
                    <a:pt x="25" y="15"/>
                  </a:lnTo>
                  <a:lnTo>
                    <a:pt x="25" y="14"/>
                  </a:lnTo>
                  <a:lnTo>
                    <a:pt x="26" y="16"/>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5" name="Freeform 124"/>
            <p:cNvSpPr>
              <a:spLocks/>
            </p:cNvSpPr>
            <p:nvPr/>
          </p:nvSpPr>
          <p:spPr bwMode="auto">
            <a:xfrm>
              <a:off x="2270125" y="2797175"/>
              <a:ext cx="42863" cy="71438"/>
            </a:xfrm>
            <a:custGeom>
              <a:avLst/>
              <a:gdLst>
                <a:gd name="T0" fmla="*/ 0 w 27"/>
                <a:gd name="T1" fmla="*/ 45 h 45"/>
                <a:gd name="T2" fmla="*/ 0 w 27"/>
                <a:gd name="T3" fmla="*/ 38 h 45"/>
                <a:gd name="T4" fmla="*/ 1 w 27"/>
                <a:gd name="T5" fmla="*/ 41 h 45"/>
                <a:gd name="T6" fmla="*/ 1 w 27"/>
                <a:gd name="T7" fmla="*/ 41 h 45"/>
                <a:gd name="T8" fmla="*/ 1 w 27"/>
                <a:gd name="T9" fmla="*/ 40 h 45"/>
                <a:gd name="T10" fmla="*/ 3 w 27"/>
                <a:gd name="T11" fmla="*/ 45 h 45"/>
                <a:gd name="T12" fmla="*/ 3 w 27"/>
                <a:gd name="T13" fmla="*/ 43 h 45"/>
                <a:gd name="T14" fmla="*/ 3 w 27"/>
                <a:gd name="T15" fmla="*/ 43 h 45"/>
                <a:gd name="T16" fmla="*/ 5 w 27"/>
                <a:gd name="T17" fmla="*/ 32 h 45"/>
                <a:gd name="T18" fmla="*/ 5 w 27"/>
                <a:gd name="T19" fmla="*/ 34 h 45"/>
                <a:gd name="T20" fmla="*/ 5 w 27"/>
                <a:gd name="T21" fmla="*/ 34 h 45"/>
                <a:gd name="T22" fmla="*/ 5 w 27"/>
                <a:gd name="T23" fmla="*/ 35 h 45"/>
                <a:gd name="T24" fmla="*/ 7 w 27"/>
                <a:gd name="T25" fmla="*/ 28 h 45"/>
                <a:gd name="T26" fmla="*/ 7 w 27"/>
                <a:gd name="T27" fmla="*/ 33 h 45"/>
                <a:gd name="T28" fmla="*/ 7 w 27"/>
                <a:gd name="T29" fmla="*/ 34 h 45"/>
                <a:gd name="T30" fmla="*/ 7 w 27"/>
                <a:gd name="T31" fmla="*/ 33 h 45"/>
                <a:gd name="T32" fmla="*/ 8 w 27"/>
                <a:gd name="T33" fmla="*/ 42 h 45"/>
                <a:gd name="T34" fmla="*/ 9 w 27"/>
                <a:gd name="T35" fmla="*/ 36 h 45"/>
                <a:gd name="T36" fmla="*/ 9 w 27"/>
                <a:gd name="T37" fmla="*/ 35 h 45"/>
                <a:gd name="T38" fmla="*/ 10 w 27"/>
                <a:gd name="T39" fmla="*/ 32 h 45"/>
                <a:gd name="T40" fmla="*/ 11 w 27"/>
                <a:gd name="T41" fmla="*/ 37 h 45"/>
                <a:gd name="T42" fmla="*/ 11 w 27"/>
                <a:gd name="T43" fmla="*/ 34 h 45"/>
                <a:gd name="T44" fmla="*/ 11 w 27"/>
                <a:gd name="T45" fmla="*/ 34 h 45"/>
                <a:gd name="T46" fmla="*/ 12 w 27"/>
                <a:gd name="T47" fmla="*/ 35 h 45"/>
                <a:gd name="T48" fmla="*/ 13 w 27"/>
                <a:gd name="T49" fmla="*/ 21 h 45"/>
                <a:gd name="T50" fmla="*/ 14 w 27"/>
                <a:gd name="T51" fmla="*/ 23 h 45"/>
                <a:gd name="T52" fmla="*/ 14 w 27"/>
                <a:gd name="T53" fmla="*/ 23 h 45"/>
                <a:gd name="T54" fmla="*/ 14 w 27"/>
                <a:gd name="T55" fmla="*/ 24 h 45"/>
                <a:gd name="T56" fmla="*/ 15 w 27"/>
                <a:gd name="T57" fmla="*/ 18 h 45"/>
                <a:gd name="T58" fmla="*/ 16 w 27"/>
                <a:gd name="T59" fmla="*/ 19 h 45"/>
                <a:gd name="T60" fmla="*/ 16 w 27"/>
                <a:gd name="T61" fmla="*/ 20 h 45"/>
                <a:gd name="T62" fmla="*/ 16 w 27"/>
                <a:gd name="T63" fmla="*/ 23 h 45"/>
                <a:gd name="T64" fmla="*/ 18 w 27"/>
                <a:gd name="T65" fmla="*/ 19 h 45"/>
                <a:gd name="T66" fmla="*/ 18 w 27"/>
                <a:gd name="T67" fmla="*/ 21 h 45"/>
                <a:gd name="T68" fmla="*/ 18 w 27"/>
                <a:gd name="T69" fmla="*/ 21 h 45"/>
                <a:gd name="T70" fmla="*/ 20 w 27"/>
                <a:gd name="T71" fmla="*/ 12 h 45"/>
                <a:gd name="T72" fmla="*/ 20 w 27"/>
                <a:gd name="T73" fmla="*/ 13 h 45"/>
                <a:gd name="T74" fmla="*/ 20 w 27"/>
                <a:gd name="T75" fmla="*/ 13 h 45"/>
                <a:gd name="T76" fmla="*/ 20 w 27"/>
                <a:gd name="T77" fmla="*/ 14 h 45"/>
                <a:gd name="T78" fmla="*/ 22 w 27"/>
                <a:gd name="T79" fmla="*/ 9 h 45"/>
                <a:gd name="T80" fmla="*/ 22 w 27"/>
                <a:gd name="T81" fmla="*/ 9 h 45"/>
                <a:gd name="T82" fmla="*/ 23 w 27"/>
                <a:gd name="T83" fmla="*/ 11 h 45"/>
                <a:gd name="T84" fmla="*/ 24 w 27"/>
                <a:gd name="T85" fmla="*/ 6 h 45"/>
                <a:gd name="T86" fmla="*/ 24 w 27"/>
                <a:gd name="T87" fmla="*/ 6 h 45"/>
                <a:gd name="T88" fmla="*/ 24 w 27"/>
                <a:gd name="T89" fmla="*/ 6 h 45"/>
                <a:gd name="T90" fmla="*/ 25 w 27"/>
                <a:gd name="T91" fmla="*/ 0 h 45"/>
                <a:gd name="T92" fmla="*/ 25 w 27"/>
                <a:gd name="T93" fmla="*/ 7 h 45"/>
                <a:gd name="T94" fmla="*/ 26 w 27"/>
                <a:gd name="T95" fmla="*/ 4 h 45"/>
                <a:gd name="T96" fmla="*/ 26 w 27"/>
                <a:gd name="T97" fmla="*/ 4 h 45"/>
                <a:gd name="T98" fmla="*/ 27 w 27"/>
                <a:gd name="T99"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45">
                  <a:moveTo>
                    <a:pt x="0" y="45"/>
                  </a:moveTo>
                  <a:lnTo>
                    <a:pt x="0" y="38"/>
                  </a:lnTo>
                  <a:lnTo>
                    <a:pt x="1" y="41"/>
                  </a:lnTo>
                  <a:lnTo>
                    <a:pt x="1" y="41"/>
                  </a:lnTo>
                  <a:lnTo>
                    <a:pt x="1" y="40"/>
                  </a:lnTo>
                  <a:lnTo>
                    <a:pt x="3" y="45"/>
                  </a:lnTo>
                  <a:lnTo>
                    <a:pt x="3" y="43"/>
                  </a:lnTo>
                  <a:lnTo>
                    <a:pt x="3" y="43"/>
                  </a:lnTo>
                  <a:lnTo>
                    <a:pt x="5" y="32"/>
                  </a:lnTo>
                  <a:lnTo>
                    <a:pt x="5" y="34"/>
                  </a:lnTo>
                  <a:lnTo>
                    <a:pt x="5" y="34"/>
                  </a:lnTo>
                  <a:lnTo>
                    <a:pt x="5" y="35"/>
                  </a:lnTo>
                  <a:lnTo>
                    <a:pt x="7" y="28"/>
                  </a:lnTo>
                  <a:lnTo>
                    <a:pt x="7" y="33"/>
                  </a:lnTo>
                  <a:lnTo>
                    <a:pt x="7" y="34"/>
                  </a:lnTo>
                  <a:lnTo>
                    <a:pt x="7" y="33"/>
                  </a:lnTo>
                  <a:lnTo>
                    <a:pt x="8" y="42"/>
                  </a:lnTo>
                  <a:lnTo>
                    <a:pt x="9" y="36"/>
                  </a:lnTo>
                  <a:lnTo>
                    <a:pt x="9" y="35"/>
                  </a:lnTo>
                  <a:lnTo>
                    <a:pt x="10" y="32"/>
                  </a:lnTo>
                  <a:lnTo>
                    <a:pt x="11" y="37"/>
                  </a:lnTo>
                  <a:lnTo>
                    <a:pt x="11" y="34"/>
                  </a:lnTo>
                  <a:lnTo>
                    <a:pt x="11" y="34"/>
                  </a:lnTo>
                  <a:lnTo>
                    <a:pt x="12" y="35"/>
                  </a:lnTo>
                  <a:lnTo>
                    <a:pt x="13" y="21"/>
                  </a:lnTo>
                  <a:lnTo>
                    <a:pt x="14" y="23"/>
                  </a:lnTo>
                  <a:lnTo>
                    <a:pt x="14" y="23"/>
                  </a:lnTo>
                  <a:lnTo>
                    <a:pt x="14" y="24"/>
                  </a:lnTo>
                  <a:lnTo>
                    <a:pt x="15" y="18"/>
                  </a:lnTo>
                  <a:lnTo>
                    <a:pt x="16" y="19"/>
                  </a:lnTo>
                  <a:lnTo>
                    <a:pt x="16" y="20"/>
                  </a:lnTo>
                  <a:lnTo>
                    <a:pt x="16" y="23"/>
                  </a:lnTo>
                  <a:lnTo>
                    <a:pt x="18" y="19"/>
                  </a:lnTo>
                  <a:lnTo>
                    <a:pt x="18" y="21"/>
                  </a:lnTo>
                  <a:lnTo>
                    <a:pt x="18" y="21"/>
                  </a:lnTo>
                  <a:lnTo>
                    <a:pt x="20" y="12"/>
                  </a:lnTo>
                  <a:lnTo>
                    <a:pt x="20" y="13"/>
                  </a:lnTo>
                  <a:lnTo>
                    <a:pt x="20" y="13"/>
                  </a:lnTo>
                  <a:lnTo>
                    <a:pt x="20" y="14"/>
                  </a:lnTo>
                  <a:lnTo>
                    <a:pt x="22" y="9"/>
                  </a:lnTo>
                  <a:lnTo>
                    <a:pt x="22" y="9"/>
                  </a:lnTo>
                  <a:lnTo>
                    <a:pt x="23" y="11"/>
                  </a:lnTo>
                  <a:lnTo>
                    <a:pt x="24" y="6"/>
                  </a:lnTo>
                  <a:lnTo>
                    <a:pt x="24" y="6"/>
                  </a:lnTo>
                  <a:lnTo>
                    <a:pt x="24" y="6"/>
                  </a:lnTo>
                  <a:lnTo>
                    <a:pt x="25" y="0"/>
                  </a:lnTo>
                  <a:lnTo>
                    <a:pt x="25" y="7"/>
                  </a:lnTo>
                  <a:lnTo>
                    <a:pt x="26" y="4"/>
                  </a:lnTo>
                  <a:lnTo>
                    <a:pt x="26" y="4"/>
                  </a:lnTo>
                  <a:lnTo>
                    <a:pt x="27" y="5"/>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6" name="Freeform 125"/>
            <p:cNvSpPr>
              <a:spLocks/>
            </p:cNvSpPr>
            <p:nvPr/>
          </p:nvSpPr>
          <p:spPr bwMode="auto">
            <a:xfrm>
              <a:off x="2312988" y="2732088"/>
              <a:ext cx="41275" cy="73025"/>
            </a:xfrm>
            <a:custGeom>
              <a:avLst/>
              <a:gdLst>
                <a:gd name="T0" fmla="*/ 0 w 26"/>
                <a:gd name="T1" fmla="*/ 46 h 46"/>
                <a:gd name="T2" fmla="*/ 1 w 26"/>
                <a:gd name="T3" fmla="*/ 42 h 46"/>
                <a:gd name="T4" fmla="*/ 1 w 26"/>
                <a:gd name="T5" fmla="*/ 43 h 46"/>
                <a:gd name="T6" fmla="*/ 1 w 26"/>
                <a:gd name="T7" fmla="*/ 43 h 46"/>
                <a:gd name="T8" fmla="*/ 3 w 26"/>
                <a:gd name="T9" fmla="*/ 38 h 46"/>
                <a:gd name="T10" fmla="*/ 3 w 26"/>
                <a:gd name="T11" fmla="*/ 39 h 46"/>
                <a:gd name="T12" fmla="*/ 3 w 26"/>
                <a:gd name="T13" fmla="*/ 39 h 46"/>
                <a:gd name="T14" fmla="*/ 4 w 26"/>
                <a:gd name="T15" fmla="*/ 45 h 46"/>
                <a:gd name="T16" fmla="*/ 5 w 26"/>
                <a:gd name="T17" fmla="*/ 35 h 46"/>
                <a:gd name="T18" fmla="*/ 5 w 26"/>
                <a:gd name="T19" fmla="*/ 36 h 46"/>
                <a:gd name="T20" fmla="*/ 5 w 26"/>
                <a:gd name="T21" fmla="*/ 36 h 46"/>
                <a:gd name="T22" fmla="*/ 5 w 26"/>
                <a:gd name="T23" fmla="*/ 36 h 46"/>
                <a:gd name="T24" fmla="*/ 7 w 26"/>
                <a:gd name="T25" fmla="*/ 28 h 46"/>
                <a:gd name="T26" fmla="*/ 7 w 26"/>
                <a:gd name="T27" fmla="*/ 29 h 46"/>
                <a:gd name="T28" fmla="*/ 7 w 26"/>
                <a:gd name="T29" fmla="*/ 29 h 46"/>
                <a:gd name="T30" fmla="*/ 8 w 26"/>
                <a:gd name="T31" fmla="*/ 30 h 46"/>
                <a:gd name="T32" fmla="*/ 8 w 26"/>
                <a:gd name="T33" fmla="*/ 24 h 46"/>
                <a:gd name="T34" fmla="*/ 9 w 26"/>
                <a:gd name="T35" fmla="*/ 25 h 46"/>
                <a:gd name="T36" fmla="*/ 9 w 26"/>
                <a:gd name="T37" fmla="*/ 24 h 46"/>
                <a:gd name="T38" fmla="*/ 11 w 26"/>
                <a:gd name="T39" fmla="*/ 27 h 46"/>
                <a:gd name="T40" fmla="*/ 11 w 26"/>
                <a:gd name="T41" fmla="*/ 21 h 46"/>
                <a:gd name="T42" fmla="*/ 12 w 26"/>
                <a:gd name="T43" fmla="*/ 22 h 46"/>
                <a:gd name="T44" fmla="*/ 12 w 26"/>
                <a:gd name="T45" fmla="*/ 23 h 46"/>
                <a:gd name="T46" fmla="*/ 12 w 26"/>
                <a:gd name="T47" fmla="*/ 25 h 46"/>
                <a:gd name="T48" fmla="*/ 13 w 26"/>
                <a:gd name="T49" fmla="*/ 18 h 46"/>
                <a:gd name="T50" fmla="*/ 14 w 26"/>
                <a:gd name="T51" fmla="*/ 18 h 46"/>
                <a:gd name="T52" fmla="*/ 14 w 26"/>
                <a:gd name="T53" fmla="*/ 18 h 46"/>
                <a:gd name="T54" fmla="*/ 14 w 26"/>
                <a:gd name="T55" fmla="*/ 19 h 46"/>
                <a:gd name="T56" fmla="*/ 16 w 26"/>
                <a:gd name="T57" fmla="*/ 12 h 46"/>
                <a:gd name="T58" fmla="*/ 16 w 26"/>
                <a:gd name="T59" fmla="*/ 14 h 46"/>
                <a:gd name="T60" fmla="*/ 16 w 26"/>
                <a:gd name="T61" fmla="*/ 14 h 46"/>
                <a:gd name="T62" fmla="*/ 16 w 26"/>
                <a:gd name="T63" fmla="*/ 12 h 46"/>
                <a:gd name="T64" fmla="*/ 17 w 26"/>
                <a:gd name="T65" fmla="*/ 17 h 46"/>
                <a:gd name="T66" fmla="*/ 18 w 26"/>
                <a:gd name="T67" fmla="*/ 14 h 46"/>
                <a:gd name="T68" fmla="*/ 18 w 26"/>
                <a:gd name="T69" fmla="*/ 13 h 46"/>
                <a:gd name="T70" fmla="*/ 18 w 26"/>
                <a:gd name="T71" fmla="*/ 14 h 46"/>
                <a:gd name="T72" fmla="*/ 20 w 26"/>
                <a:gd name="T73" fmla="*/ 6 h 46"/>
                <a:gd name="T74" fmla="*/ 20 w 26"/>
                <a:gd name="T75" fmla="*/ 6 h 46"/>
                <a:gd name="T76" fmla="*/ 20 w 26"/>
                <a:gd name="T77" fmla="*/ 6 h 46"/>
                <a:gd name="T78" fmla="*/ 20 w 26"/>
                <a:gd name="T79" fmla="*/ 0 h 46"/>
                <a:gd name="T80" fmla="*/ 21 w 26"/>
                <a:gd name="T81" fmla="*/ 9 h 46"/>
                <a:gd name="T82" fmla="*/ 22 w 26"/>
                <a:gd name="T83" fmla="*/ 7 h 46"/>
                <a:gd name="T84" fmla="*/ 22 w 26"/>
                <a:gd name="T85" fmla="*/ 6 h 46"/>
                <a:gd name="T86" fmla="*/ 22 w 26"/>
                <a:gd name="T87" fmla="*/ 6 h 46"/>
                <a:gd name="T88" fmla="*/ 24 w 26"/>
                <a:gd name="T89" fmla="*/ 12 h 46"/>
                <a:gd name="T90" fmla="*/ 24 w 26"/>
                <a:gd name="T91" fmla="*/ 10 h 46"/>
                <a:gd name="T92" fmla="*/ 24 w 26"/>
                <a:gd name="T93" fmla="*/ 9 h 46"/>
                <a:gd name="T94" fmla="*/ 25 w 26"/>
                <a:gd name="T95" fmla="*/ 5 h 46"/>
                <a:gd name="T96" fmla="*/ 26 w 26"/>
                <a:gd name="T97" fmla="*/ 13 h 46"/>
                <a:gd name="T98" fmla="*/ 26 w 26"/>
                <a:gd name="T99" fmla="*/ 1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46">
                  <a:moveTo>
                    <a:pt x="0" y="46"/>
                  </a:moveTo>
                  <a:lnTo>
                    <a:pt x="1" y="42"/>
                  </a:lnTo>
                  <a:lnTo>
                    <a:pt x="1" y="43"/>
                  </a:lnTo>
                  <a:lnTo>
                    <a:pt x="1" y="43"/>
                  </a:lnTo>
                  <a:lnTo>
                    <a:pt x="3" y="38"/>
                  </a:lnTo>
                  <a:lnTo>
                    <a:pt x="3" y="39"/>
                  </a:lnTo>
                  <a:lnTo>
                    <a:pt x="3" y="39"/>
                  </a:lnTo>
                  <a:lnTo>
                    <a:pt x="4" y="45"/>
                  </a:lnTo>
                  <a:lnTo>
                    <a:pt x="5" y="35"/>
                  </a:lnTo>
                  <a:lnTo>
                    <a:pt x="5" y="36"/>
                  </a:lnTo>
                  <a:lnTo>
                    <a:pt x="5" y="36"/>
                  </a:lnTo>
                  <a:lnTo>
                    <a:pt x="5" y="36"/>
                  </a:lnTo>
                  <a:lnTo>
                    <a:pt x="7" y="28"/>
                  </a:lnTo>
                  <a:lnTo>
                    <a:pt x="7" y="29"/>
                  </a:lnTo>
                  <a:lnTo>
                    <a:pt x="7" y="29"/>
                  </a:lnTo>
                  <a:lnTo>
                    <a:pt x="8" y="30"/>
                  </a:lnTo>
                  <a:lnTo>
                    <a:pt x="8" y="24"/>
                  </a:lnTo>
                  <a:lnTo>
                    <a:pt x="9" y="25"/>
                  </a:lnTo>
                  <a:lnTo>
                    <a:pt x="9" y="24"/>
                  </a:lnTo>
                  <a:lnTo>
                    <a:pt x="11" y="27"/>
                  </a:lnTo>
                  <a:lnTo>
                    <a:pt x="11" y="21"/>
                  </a:lnTo>
                  <a:lnTo>
                    <a:pt x="12" y="22"/>
                  </a:lnTo>
                  <a:lnTo>
                    <a:pt x="12" y="23"/>
                  </a:lnTo>
                  <a:lnTo>
                    <a:pt x="12" y="25"/>
                  </a:lnTo>
                  <a:lnTo>
                    <a:pt x="13" y="18"/>
                  </a:lnTo>
                  <a:lnTo>
                    <a:pt x="14" y="18"/>
                  </a:lnTo>
                  <a:lnTo>
                    <a:pt x="14" y="18"/>
                  </a:lnTo>
                  <a:lnTo>
                    <a:pt x="14" y="19"/>
                  </a:lnTo>
                  <a:lnTo>
                    <a:pt x="16" y="12"/>
                  </a:lnTo>
                  <a:lnTo>
                    <a:pt x="16" y="14"/>
                  </a:lnTo>
                  <a:lnTo>
                    <a:pt x="16" y="14"/>
                  </a:lnTo>
                  <a:lnTo>
                    <a:pt x="16" y="12"/>
                  </a:lnTo>
                  <a:lnTo>
                    <a:pt x="17" y="17"/>
                  </a:lnTo>
                  <a:lnTo>
                    <a:pt x="18" y="14"/>
                  </a:lnTo>
                  <a:lnTo>
                    <a:pt x="18" y="13"/>
                  </a:lnTo>
                  <a:lnTo>
                    <a:pt x="18" y="14"/>
                  </a:lnTo>
                  <a:lnTo>
                    <a:pt x="20" y="6"/>
                  </a:lnTo>
                  <a:lnTo>
                    <a:pt x="20" y="6"/>
                  </a:lnTo>
                  <a:lnTo>
                    <a:pt x="20" y="6"/>
                  </a:lnTo>
                  <a:lnTo>
                    <a:pt x="20" y="0"/>
                  </a:lnTo>
                  <a:lnTo>
                    <a:pt x="21" y="9"/>
                  </a:lnTo>
                  <a:lnTo>
                    <a:pt x="22" y="7"/>
                  </a:lnTo>
                  <a:lnTo>
                    <a:pt x="22" y="6"/>
                  </a:lnTo>
                  <a:lnTo>
                    <a:pt x="22" y="6"/>
                  </a:lnTo>
                  <a:lnTo>
                    <a:pt x="24" y="12"/>
                  </a:lnTo>
                  <a:lnTo>
                    <a:pt x="24" y="10"/>
                  </a:lnTo>
                  <a:lnTo>
                    <a:pt x="24" y="9"/>
                  </a:lnTo>
                  <a:lnTo>
                    <a:pt x="25" y="5"/>
                  </a:lnTo>
                  <a:lnTo>
                    <a:pt x="26" y="13"/>
                  </a:lnTo>
                  <a:lnTo>
                    <a:pt x="26" y="12"/>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7" name="Freeform 126"/>
            <p:cNvSpPr>
              <a:spLocks/>
            </p:cNvSpPr>
            <p:nvPr/>
          </p:nvSpPr>
          <p:spPr bwMode="auto">
            <a:xfrm>
              <a:off x="2354263" y="2587625"/>
              <a:ext cx="42863" cy="165100"/>
            </a:xfrm>
            <a:custGeom>
              <a:avLst/>
              <a:gdLst>
                <a:gd name="T0" fmla="*/ 0 w 27"/>
                <a:gd name="T1" fmla="*/ 103 h 104"/>
                <a:gd name="T2" fmla="*/ 0 w 27"/>
                <a:gd name="T3" fmla="*/ 103 h 104"/>
                <a:gd name="T4" fmla="*/ 0 w 27"/>
                <a:gd name="T5" fmla="*/ 104 h 104"/>
                <a:gd name="T6" fmla="*/ 2 w 27"/>
                <a:gd name="T7" fmla="*/ 100 h 104"/>
                <a:gd name="T8" fmla="*/ 2 w 27"/>
                <a:gd name="T9" fmla="*/ 101 h 104"/>
                <a:gd name="T10" fmla="*/ 2 w 27"/>
                <a:gd name="T11" fmla="*/ 100 h 104"/>
                <a:gd name="T12" fmla="*/ 2 w 27"/>
                <a:gd name="T13" fmla="*/ 101 h 104"/>
                <a:gd name="T14" fmla="*/ 4 w 27"/>
                <a:gd name="T15" fmla="*/ 92 h 104"/>
                <a:gd name="T16" fmla="*/ 4 w 27"/>
                <a:gd name="T17" fmla="*/ 94 h 104"/>
                <a:gd name="T18" fmla="*/ 4 w 27"/>
                <a:gd name="T19" fmla="*/ 94 h 104"/>
                <a:gd name="T20" fmla="*/ 5 w 27"/>
                <a:gd name="T21" fmla="*/ 89 h 104"/>
                <a:gd name="T22" fmla="*/ 5 w 27"/>
                <a:gd name="T23" fmla="*/ 101 h 104"/>
                <a:gd name="T24" fmla="*/ 6 w 27"/>
                <a:gd name="T25" fmla="*/ 96 h 104"/>
                <a:gd name="T26" fmla="*/ 6 w 27"/>
                <a:gd name="T27" fmla="*/ 97 h 104"/>
                <a:gd name="T28" fmla="*/ 7 w 27"/>
                <a:gd name="T29" fmla="*/ 99 h 104"/>
                <a:gd name="T30" fmla="*/ 8 w 27"/>
                <a:gd name="T31" fmla="*/ 81 h 104"/>
                <a:gd name="T32" fmla="*/ 8 w 27"/>
                <a:gd name="T33" fmla="*/ 81 h 104"/>
                <a:gd name="T34" fmla="*/ 8 w 27"/>
                <a:gd name="T35" fmla="*/ 80 h 104"/>
                <a:gd name="T36" fmla="*/ 11 w 27"/>
                <a:gd name="T37" fmla="*/ 52 h 104"/>
                <a:gd name="T38" fmla="*/ 11 w 27"/>
                <a:gd name="T39" fmla="*/ 53 h 104"/>
                <a:gd name="T40" fmla="*/ 11 w 27"/>
                <a:gd name="T41" fmla="*/ 52 h 104"/>
                <a:gd name="T42" fmla="*/ 13 w 27"/>
                <a:gd name="T43" fmla="*/ 24 h 104"/>
                <a:gd name="T44" fmla="*/ 13 w 27"/>
                <a:gd name="T45" fmla="*/ 24 h 104"/>
                <a:gd name="T46" fmla="*/ 13 w 27"/>
                <a:gd name="T47" fmla="*/ 24 h 104"/>
                <a:gd name="T48" fmla="*/ 14 w 27"/>
                <a:gd name="T49" fmla="*/ 1 h 104"/>
                <a:gd name="T50" fmla="*/ 14 w 27"/>
                <a:gd name="T51" fmla="*/ 2 h 104"/>
                <a:gd name="T52" fmla="*/ 14 w 27"/>
                <a:gd name="T53" fmla="*/ 2 h 104"/>
                <a:gd name="T54" fmla="*/ 15 w 27"/>
                <a:gd name="T55" fmla="*/ 1 h 104"/>
                <a:gd name="T56" fmla="*/ 16 w 27"/>
                <a:gd name="T57" fmla="*/ 6 h 104"/>
                <a:gd name="T58" fmla="*/ 17 w 27"/>
                <a:gd name="T59" fmla="*/ 2 h 104"/>
                <a:gd name="T60" fmla="*/ 17 w 27"/>
                <a:gd name="T61" fmla="*/ 2 h 104"/>
                <a:gd name="T62" fmla="*/ 17 w 27"/>
                <a:gd name="T63" fmla="*/ 1 h 104"/>
                <a:gd name="T64" fmla="*/ 19 w 27"/>
                <a:gd name="T65" fmla="*/ 10 h 104"/>
                <a:gd name="T66" fmla="*/ 19 w 27"/>
                <a:gd name="T67" fmla="*/ 9 h 104"/>
                <a:gd name="T68" fmla="*/ 19 w 27"/>
                <a:gd name="T69" fmla="*/ 9 h 104"/>
                <a:gd name="T70" fmla="*/ 20 w 27"/>
                <a:gd name="T71" fmla="*/ 13 h 104"/>
                <a:gd name="T72" fmla="*/ 21 w 27"/>
                <a:gd name="T73" fmla="*/ 6 h 104"/>
                <a:gd name="T74" fmla="*/ 21 w 27"/>
                <a:gd name="T75" fmla="*/ 7 h 104"/>
                <a:gd name="T76" fmla="*/ 21 w 27"/>
                <a:gd name="T77" fmla="*/ 7 h 104"/>
                <a:gd name="T78" fmla="*/ 21 w 27"/>
                <a:gd name="T79" fmla="*/ 5 h 104"/>
                <a:gd name="T80" fmla="*/ 23 w 27"/>
                <a:gd name="T81" fmla="*/ 10 h 104"/>
                <a:gd name="T82" fmla="*/ 23 w 27"/>
                <a:gd name="T83" fmla="*/ 8 h 104"/>
                <a:gd name="T84" fmla="*/ 23 w 27"/>
                <a:gd name="T85" fmla="*/ 8 h 104"/>
                <a:gd name="T86" fmla="*/ 23 w 27"/>
                <a:gd name="T87" fmla="*/ 9 h 104"/>
                <a:gd name="T88" fmla="*/ 25 w 27"/>
                <a:gd name="T89" fmla="*/ 0 h 104"/>
                <a:gd name="T90" fmla="*/ 25 w 27"/>
                <a:gd name="T91" fmla="*/ 3 h 104"/>
                <a:gd name="T92" fmla="*/ 25 w 27"/>
                <a:gd name="T93" fmla="*/ 4 h 104"/>
                <a:gd name="T94" fmla="*/ 25 w 27"/>
                <a:gd name="T95" fmla="*/ 2 h 104"/>
                <a:gd name="T96" fmla="*/ 27 w 27"/>
                <a:gd name="T97" fmla="*/ 9 h 104"/>
                <a:gd name="T98" fmla="*/ 27 w 27"/>
                <a:gd name="T99" fmla="*/ 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104">
                  <a:moveTo>
                    <a:pt x="0" y="103"/>
                  </a:moveTo>
                  <a:lnTo>
                    <a:pt x="0" y="103"/>
                  </a:lnTo>
                  <a:lnTo>
                    <a:pt x="0" y="104"/>
                  </a:lnTo>
                  <a:lnTo>
                    <a:pt x="2" y="100"/>
                  </a:lnTo>
                  <a:lnTo>
                    <a:pt x="2" y="101"/>
                  </a:lnTo>
                  <a:lnTo>
                    <a:pt x="2" y="100"/>
                  </a:lnTo>
                  <a:lnTo>
                    <a:pt x="2" y="101"/>
                  </a:lnTo>
                  <a:lnTo>
                    <a:pt x="4" y="92"/>
                  </a:lnTo>
                  <a:lnTo>
                    <a:pt x="4" y="94"/>
                  </a:lnTo>
                  <a:lnTo>
                    <a:pt x="4" y="94"/>
                  </a:lnTo>
                  <a:lnTo>
                    <a:pt x="5" y="89"/>
                  </a:lnTo>
                  <a:lnTo>
                    <a:pt x="5" y="101"/>
                  </a:lnTo>
                  <a:lnTo>
                    <a:pt x="6" y="96"/>
                  </a:lnTo>
                  <a:lnTo>
                    <a:pt x="6" y="97"/>
                  </a:lnTo>
                  <a:lnTo>
                    <a:pt x="7" y="99"/>
                  </a:lnTo>
                  <a:lnTo>
                    <a:pt x="8" y="81"/>
                  </a:lnTo>
                  <a:lnTo>
                    <a:pt x="8" y="81"/>
                  </a:lnTo>
                  <a:lnTo>
                    <a:pt x="8" y="80"/>
                  </a:lnTo>
                  <a:lnTo>
                    <a:pt x="11" y="52"/>
                  </a:lnTo>
                  <a:lnTo>
                    <a:pt x="11" y="53"/>
                  </a:lnTo>
                  <a:lnTo>
                    <a:pt x="11" y="52"/>
                  </a:lnTo>
                  <a:lnTo>
                    <a:pt x="13" y="24"/>
                  </a:lnTo>
                  <a:lnTo>
                    <a:pt x="13" y="24"/>
                  </a:lnTo>
                  <a:lnTo>
                    <a:pt x="13" y="24"/>
                  </a:lnTo>
                  <a:lnTo>
                    <a:pt x="14" y="1"/>
                  </a:lnTo>
                  <a:lnTo>
                    <a:pt x="14" y="2"/>
                  </a:lnTo>
                  <a:lnTo>
                    <a:pt x="14" y="2"/>
                  </a:lnTo>
                  <a:lnTo>
                    <a:pt x="15" y="1"/>
                  </a:lnTo>
                  <a:lnTo>
                    <a:pt x="16" y="6"/>
                  </a:lnTo>
                  <a:lnTo>
                    <a:pt x="17" y="2"/>
                  </a:lnTo>
                  <a:lnTo>
                    <a:pt x="17" y="2"/>
                  </a:lnTo>
                  <a:lnTo>
                    <a:pt x="17" y="1"/>
                  </a:lnTo>
                  <a:lnTo>
                    <a:pt x="19" y="10"/>
                  </a:lnTo>
                  <a:lnTo>
                    <a:pt x="19" y="9"/>
                  </a:lnTo>
                  <a:lnTo>
                    <a:pt x="19" y="9"/>
                  </a:lnTo>
                  <a:lnTo>
                    <a:pt x="20" y="13"/>
                  </a:lnTo>
                  <a:lnTo>
                    <a:pt x="21" y="6"/>
                  </a:lnTo>
                  <a:lnTo>
                    <a:pt x="21" y="7"/>
                  </a:lnTo>
                  <a:lnTo>
                    <a:pt x="21" y="7"/>
                  </a:lnTo>
                  <a:lnTo>
                    <a:pt x="21" y="5"/>
                  </a:lnTo>
                  <a:lnTo>
                    <a:pt x="23" y="10"/>
                  </a:lnTo>
                  <a:lnTo>
                    <a:pt x="23" y="8"/>
                  </a:lnTo>
                  <a:lnTo>
                    <a:pt x="23" y="8"/>
                  </a:lnTo>
                  <a:lnTo>
                    <a:pt x="23" y="9"/>
                  </a:lnTo>
                  <a:lnTo>
                    <a:pt x="25" y="0"/>
                  </a:lnTo>
                  <a:lnTo>
                    <a:pt x="25" y="3"/>
                  </a:lnTo>
                  <a:lnTo>
                    <a:pt x="25" y="4"/>
                  </a:lnTo>
                  <a:lnTo>
                    <a:pt x="25" y="2"/>
                  </a:lnTo>
                  <a:lnTo>
                    <a:pt x="27" y="9"/>
                  </a:lnTo>
                  <a:lnTo>
                    <a:pt x="27" y="6"/>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8" name="Freeform 127"/>
            <p:cNvSpPr>
              <a:spLocks/>
            </p:cNvSpPr>
            <p:nvPr/>
          </p:nvSpPr>
          <p:spPr bwMode="auto">
            <a:xfrm>
              <a:off x="2397125" y="2584450"/>
              <a:ext cx="42863" cy="33338"/>
            </a:xfrm>
            <a:custGeom>
              <a:avLst/>
              <a:gdLst>
                <a:gd name="T0" fmla="*/ 0 w 27"/>
                <a:gd name="T1" fmla="*/ 8 h 21"/>
                <a:gd name="T2" fmla="*/ 0 w 27"/>
                <a:gd name="T3" fmla="*/ 8 h 21"/>
                <a:gd name="T4" fmla="*/ 1 w 27"/>
                <a:gd name="T5" fmla="*/ 9 h 21"/>
                <a:gd name="T6" fmla="*/ 1 w 27"/>
                <a:gd name="T7" fmla="*/ 6 h 21"/>
                <a:gd name="T8" fmla="*/ 2 w 27"/>
                <a:gd name="T9" fmla="*/ 7 h 21"/>
                <a:gd name="T10" fmla="*/ 2 w 27"/>
                <a:gd name="T11" fmla="*/ 7 h 21"/>
                <a:gd name="T12" fmla="*/ 3 w 27"/>
                <a:gd name="T13" fmla="*/ 13 h 21"/>
                <a:gd name="T14" fmla="*/ 4 w 27"/>
                <a:gd name="T15" fmla="*/ 10 h 21"/>
                <a:gd name="T16" fmla="*/ 4 w 27"/>
                <a:gd name="T17" fmla="*/ 11 h 21"/>
                <a:gd name="T18" fmla="*/ 5 w 27"/>
                <a:gd name="T19" fmla="*/ 7 h 21"/>
                <a:gd name="T20" fmla="*/ 6 w 27"/>
                <a:gd name="T21" fmla="*/ 13 h 21"/>
                <a:gd name="T22" fmla="*/ 6 w 27"/>
                <a:gd name="T23" fmla="*/ 12 h 21"/>
                <a:gd name="T24" fmla="*/ 6 w 27"/>
                <a:gd name="T25" fmla="*/ 12 h 21"/>
                <a:gd name="T26" fmla="*/ 7 w 27"/>
                <a:gd name="T27" fmla="*/ 16 h 21"/>
                <a:gd name="T28" fmla="*/ 8 w 27"/>
                <a:gd name="T29" fmla="*/ 10 h 21"/>
                <a:gd name="T30" fmla="*/ 8 w 27"/>
                <a:gd name="T31" fmla="*/ 11 h 21"/>
                <a:gd name="T32" fmla="*/ 8 w 27"/>
                <a:gd name="T33" fmla="*/ 10 h 21"/>
                <a:gd name="T34" fmla="*/ 9 w 27"/>
                <a:gd name="T35" fmla="*/ 17 h 21"/>
                <a:gd name="T36" fmla="*/ 10 w 27"/>
                <a:gd name="T37" fmla="*/ 15 h 21"/>
                <a:gd name="T38" fmla="*/ 10 w 27"/>
                <a:gd name="T39" fmla="*/ 14 h 21"/>
                <a:gd name="T40" fmla="*/ 10 w 27"/>
                <a:gd name="T41" fmla="*/ 14 h 21"/>
                <a:gd name="T42" fmla="*/ 12 w 27"/>
                <a:gd name="T43" fmla="*/ 21 h 21"/>
                <a:gd name="T44" fmla="*/ 12 w 27"/>
                <a:gd name="T45" fmla="*/ 18 h 21"/>
                <a:gd name="T46" fmla="*/ 12 w 27"/>
                <a:gd name="T47" fmla="*/ 18 h 21"/>
                <a:gd name="T48" fmla="*/ 14 w 27"/>
                <a:gd name="T49" fmla="*/ 21 h 21"/>
                <a:gd name="T50" fmla="*/ 15 w 27"/>
                <a:gd name="T51" fmla="*/ 15 h 21"/>
                <a:gd name="T52" fmla="*/ 15 w 27"/>
                <a:gd name="T53" fmla="*/ 16 h 21"/>
                <a:gd name="T54" fmla="*/ 15 w 27"/>
                <a:gd name="T55" fmla="*/ 16 h 21"/>
                <a:gd name="T56" fmla="*/ 15 w 27"/>
                <a:gd name="T57" fmla="*/ 18 h 21"/>
                <a:gd name="T58" fmla="*/ 16 w 27"/>
                <a:gd name="T59" fmla="*/ 10 h 21"/>
                <a:gd name="T60" fmla="*/ 17 w 27"/>
                <a:gd name="T61" fmla="*/ 10 h 21"/>
                <a:gd name="T62" fmla="*/ 17 w 27"/>
                <a:gd name="T63" fmla="*/ 11 h 21"/>
                <a:gd name="T64" fmla="*/ 19 w 27"/>
                <a:gd name="T65" fmla="*/ 1 h 21"/>
                <a:gd name="T66" fmla="*/ 19 w 27"/>
                <a:gd name="T67" fmla="*/ 2 h 21"/>
                <a:gd name="T68" fmla="*/ 19 w 27"/>
                <a:gd name="T69" fmla="*/ 2 h 21"/>
                <a:gd name="T70" fmla="*/ 19 w 27"/>
                <a:gd name="T71" fmla="*/ 0 h 21"/>
                <a:gd name="T72" fmla="*/ 21 w 27"/>
                <a:gd name="T73" fmla="*/ 9 h 21"/>
                <a:gd name="T74" fmla="*/ 21 w 27"/>
                <a:gd name="T75" fmla="*/ 6 h 21"/>
                <a:gd name="T76" fmla="*/ 21 w 27"/>
                <a:gd name="T77" fmla="*/ 6 h 21"/>
                <a:gd name="T78" fmla="*/ 21 w 27"/>
                <a:gd name="T79" fmla="*/ 4 h 21"/>
                <a:gd name="T80" fmla="*/ 21 w 27"/>
                <a:gd name="T81" fmla="*/ 10 h 21"/>
                <a:gd name="T82" fmla="*/ 23 w 27"/>
                <a:gd name="T83" fmla="*/ 9 h 21"/>
                <a:gd name="T84" fmla="*/ 23 w 27"/>
                <a:gd name="T85" fmla="*/ 10 h 21"/>
                <a:gd name="T86" fmla="*/ 24 w 27"/>
                <a:gd name="T87" fmla="*/ 13 h 21"/>
                <a:gd name="T88" fmla="*/ 24 w 27"/>
                <a:gd name="T89" fmla="*/ 9 h 21"/>
                <a:gd name="T90" fmla="*/ 25 w 27"/>
                <a:gd name="T91" fmla="*/ 10 h 21"/>
                <a:gd name="T92" fmla="*/ 25 w 27"/>
                <a:gd name="T93" fmla="*/ 10 h 21"/>
                <a:gd name="T94" fmla="*/ 26 w 27"/>
                <a:gd name="T95" fmla="*/ 8 h 21"/>
                <a:gd name="T96" fmla="*/ 27 w 27"/>
                <a:gd name="T97" fmla="*/ 15 h 21"/>
                <a:gd name="T98" fmla="*/ 27 w 27"/>
                <a:gd name="T99" fmla="*/ 1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1">
                  <a:moveTo>
                    <a:pt x="0" y="8"/>
                  </a:moveTo>
                  <a:lnTo>
                    <a:pt x="0" y="8"/>
                  </a:lnTo>
                  <a:lnTo>
                    <a:pt x="1" y="9"/>
                  </a:lnTo>
                  <a:lnTo>
                    <a:pt x="1" y="6"/>
                  </a:lnTo>
                  <a:lnTo>
                    <a:pt x="2" y="7"/>
                  </a:lnTo>
                  <a:lnTo>
                    <a:pt x="2" y="7"/>
                  </a:lnTo>
                  <a:lnTo>
                    <a:pt x="3" y="13"/>
                  </a:lnTo>
                  <a:lnTo>
                    <a:pt x="4" y="10"/>
                  </a:lnTo>
                  <a:lnTo>
                    <a:pt x="4" y="11"/>
                  </a:lnTo>
                  <a:lnTo>
                    <a:pt x="5" y="7"/>
                  </a:lnTo>
                  <a:lnTo>
                    <a:pt x="6" y="13"/>
                  </a:lnTo>
                  <a:lnTo>
                    <a:pt x="6" y="12"/>
                  </a:lnTo>
                  <a:lnTo>
                    <a:pt x="6" y="12"/>
                  </a:lnTo>
                  <a:lnTo>
                    <a:pt x="7" y="16"/>
                  </a:lnTo>
                  <a:lnTo>
                    <a:pt x="8" y="10"/>
                  </a:lnTo>
                  <a:lnTo>
                    <a:pt x="8" y="11"/>
                  </a:lnTo>
                  <a:lnTo>
                    <a:pt x="8" y="10"/>
                  </a:lnTo>
                  <a:lnTo>
                    <a:pt x="9" y="17"/>
                  </a:lnTo>
                  <a:lnTo>
                    <a:pt x="10" y="15"/>
                  </a:lnTo>
                  <a:lnTo>
                    <a:pt x="10" y="14"/>
                  </a:lnTo>
                  <a:lnTo>
                    <a:pt x="10" y="14"/>
                  </a:lnTo>
                  <a:lnTo>
                    <a:pt x="12" y="21"/>
                  </a:lnTo>
                  <a:lnTo>
                    <a:pt x="12" y="18"/>
                  </a:lnTo>
                  <a:lnTo>
                    <a:pt x="12" y="18"/>
                  </a:lnTo>
                  <a:lnTo>
                    <a:pt x="14" y="21"/>
                  </a:lnTo>
                  <a:lnTo>
                    <a:pt x="15" y="15"/>
                  </a:lnTo>
                  <a:lnTo>
                    <a:pt x="15" y="16"/>
                  </a:lnTo>
                  <a:lnTo>
                    <a:pt x="15" y="16"/>
                  </a:lnTo>
                  <a:lnTo>
                    <a:pt x="15" y="18"/>
                  </a:lnTo>
                  <a:lnTo>
                    <a:pt x="16" y="10"/>
                  </a:lnTo>
                  <a:lnTo>
                    <a:pt x="17" y="10"/>
                  </a:lnTo>
                  <a:lnTo>
                    <a:pt x="17" y="11"/>
                  </a:lnTo>
                  <a:lnTo>
                    <a:pt x="19" y="1"/>
                  </a:lnTo>
                  <a:lnTo>
                    <a:pt x="19" y="2"/>
                  </a:lnTo>
                  <a:lnTo>
                    <a:pt x="19" y="2"/>
                  </a:lnTo>
                  <a:lnTo>
                    <a:pt x="19" y="0"/>
                  </a:lnTo>
                  <a:lnTo>
                    <a:pt x="21" y="9"/>
                  </a:lnTo>
                  <a:lnTo>
                    <a:pt x="21" y="6"/>
                  </a:lnTo>
                  <a:lnTo>
                    <a:pt x="21" y="6"/>
                  </a:lnTo>
                  <a:lnTo>
                    <a:pt x="21" y="4"/>
                  </a:lnTo>
                  <a:lnTo>
                    <a:pt x="21" y="10"/>
                  </a:lnTo>
                  <a:lnTo>
                    <a:pt x="23" y="9"/>
                  </a:lnTo>
                  <a:lnTo>
                    <a:pt x="23" y="10"/>
                  </a:lnTo>
                  <a:lnTo>
                    <a:pt x="24" y="13"/>
                  </a:lnTo>
                  <a:lnTo>
                    <a:pt x="24" y="9"/>
                  </a:lnTo>
                  <a:lnTo>
                    <a:pt x="25" y="10"/>
                  </a:lnTo>
                  <a:lnTo>
                    <a:pt x="25" y="10"/>
                  </a:lnTo>
                  <a:lnTo>
                    <a:pt x="26" y="8"/>
                  </a:lnTo>
                  <a:lnTo>
                    <a:pt x="27" y="15"/>
                  </a:lnTo>
                  <a:lnTo>
                    <a:pt x="27" y="13"/>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9" name="Freeform 128"/>
            <p:cNvSpPr>
              <a:spLocks/>
            </p:cNvSpPr>
            <p:nvPr/>
          </p:nvSpPr>
          <p:spPr bwMode="auto">
            <a:xfrm>
              <a:off x="2439988" y="2595563"/>
              <a:ext cx="41275" cy="36513"/>
            </a:xfrm>
            <a:custGeom>
              <a:avLst/>
              <a:gdLst>
                <a:gd name="T0" fmla="*/ 0 w 26"/>
                <a:gd name="T1" fmla="*/ 6 h 23"/>
                <a:gd name="T2" fmla="*/ 0 w 26"/>
                <a:gd name="T3" fmla="*/ 6 h 23"/>
                <a:gd name="T4" fmla="*/ 1 w 26"/>
                <a:gd name="T5" fmla="*/ 9 h 23"/>
                <a:gd name="T6" fmla="*/ 2 w 26"/>
                <a:gd name="T7" fmla="*/ 1 h 23"/>
                <a:gd name="T8" fmla="*/ 2 w 26"/>
                <a:gd name="T9" fmla="*/ 4 h 23"/>
                <a:gd name="T10" fmla="*/ 2 w 26"/>
                <a:gd name="T11" fmla="*/ 3 h 23"/>
                <a:gd name="T12" fmla="*/ 3 w 26"/>
                <a:gd name="T13" fmla="*/ 0 h 23"/>
                <a:gd name="T14" fmla="*/ 4 w 26"/>
                <a:gd name="T15" fmla="*/ 7 h 23"/>
                <a:gd name="T16" fmla="*/ 4 w 26"/>
                <a:gd name="T17" fmla="*/ 2 h 23"/>
                <a:gd name="T18" fmla="*/ 4 w 26"/>
                <a:gd name="T19" fmla="*/ 2 h 23"/>
                <a:gd name="T20" fmla="*/ 6 w 26"/>
                <a:gd name="T21" fmla="*/ 9 h 23"/>
                <a:gd name="T22" fmla="*/ 6 w 26"/>
                <a:gd name="T23" fmla="*/ 4 h 23"/>
                <a:gd name="T24" fmla="*/ 6 w 26"/>
                <a:gd name="T25" fmla="*/ 4 h 23"/>
                <a:gd name="T26" fmla="*/ 7 w 26"/>
                <a:gd name="T27" fmla="*/ 1 h 23"/>
                <a:gd name="T28" fmla="*/ 8 w 26"/>
                <a:gd name="T29" fmla="*/ 15 h 23"/>
                <a:gd name="T30" fmla="*/ 8 w 26"/>
                <a:gd name="T31" fmla="*/ 15 h 23"/>
                <a:gd name="T32" fmla="*/ 8 w 26"/>
                <a:gd name="T33" fmla="*/ 15 h 23"/>
                <a:gd name="T34" fmla="*/ 10 w 26"/>
                <a:gd name="T35" fmla="*/ 17 h 23"/>
                <a:gd name="T36" fmla="*/ 10 w 26"/>
                <a:gd name="T37" fmla="*/ 13 h 23"/>
                <a:gd name="T38" fmla="*/ 10 w 26"/>
                <a:gd name="T39" fmla="*/ 15 h 23"/>
                <a:gd name="T40" fmla="*/ 10 w 26"/>
                <a:gd name="T41" fmla="*/ 15 h 23"/>
                <a:gd name="T42" fmla="*/ 11 w 26"/>
                <a:gd name="T43" fmla="*/ 20 h 23"/>
                <a:gd name="T44" fmla="*/ 13 w 26"/>
                <a:gd name="T45" fmla="*/ 13 h 23"/>
                <a:gd name="T46" fmla="*/ 13 w 26"/>
                <a:gd name="T47" fmla="*/ 13 h 23"/>
                <a:gd name="T48" fmla="*/ 13 w 26"/>
                <a:gd name="T49" fmla="*/ 13 h 23"/>
                <a:gd name="T50" fmla="*/ 13 w 26"/>
                <a:gd name="T51" fmla="*/ 13 h 23"/>
                <a:gd name="T52" fmla="*/ 15 w 26"/>
                <a:gd name="T53" fmla="*/ 18 h 23"/>
                <a:gd name="T54" fmla="*/ 15 w 26"/>
                <a:gd name="T55" fmla="*/ 19 h 23"/>
                <a:gd name="T56" fmla="*/ 15 w 26"/>
                <a:gd name="T57" fmla="*/ 23 h 23"/>
                <a:gd name="T58" fmla="*/ 17 w 26"/>
                <a:gd name="T59" fmla="*/ 16 h 23"/>
                <a:gd name="T60" fmla="*/ 17 w 26"/>
                <a:gd name="T61" fmla="*/ 17 h 23"/>
                <a:gd name="T62" fmla="*/ 17 w 26"/>
                <a:gd name="T63" fmla="*/ 17 h 23"/>
                <a:gd name="T64" fmla="*/ 17 w 26"/>
                <a:gd name="T65" fmla="*/ 13 h 23"/>
                <a:gd name="T66" fmla="*/ 18 w 26"/>
                <a:gd name="T67" fmla="*/ 18 h 23"/>
                <a:gd name="T68" fmla="*/ 19 w 26"/>
                <a:gd name="T69" fmla="*/ 17 h 23"/>
                <a:gd name="T70" fmla="*/ 19 w 26"/>
                <a:gd name="T71" fmla="*/ 17 h 23"/>
                <a:gd name="T72" fmla="*/ 20 w 26"/>
                <a:gd name="T73" fmla="*/ 11 h 23"/>
                <a:gd name="T74" fmla="*/ 21 w 26"/>
                <a:gd name="T75" fmla="*/ 18 h 23"/>
                <a:gd name="T76" fmla="*/ 21 w 26"/>
                <a:gd name="T77" fmla="*/ 17 h 23"/>
                <a:gd name="T78" fmla="*/ 21 w 26"/>
                <a:gd name="T79" fmla="*/ 17 h 23"/>
                <a:gd name="T80" fmla="*/ 21 w 26"/>
                <a:gd name="T81" fmla="*/ 20 h 23"/>
                <a:gd name="T82" fmla="*/ 23 w 26"/>
                <a:gd name="T83" fmla="*/ 13 h 23"/>
                <a:gd name="T84" fmla="*/ 23 w 26"/>
                <a:gd name="T85" fmla="*/ 16 h 23"/>
                <a:gd name="T86" fmla="*/ 23 w 26"/>
                <a:gd name="T87" fmla="*/ 17 h 23"/>
                <a:gd name="T88" fmla="*/ 23 w 26"/>
                <a:gd name="T89" fmla="*/ 17 h 23"/>
                <a:gd name="T90" fmla="*/ 25 w 26"/>
                <a:gd name="T91" fmla="*/ 8 h 23"/>
                <a:gd name="T92" fmla="*/ 25 w 26"/>
                <a:gd name="T93" fmla="*/ 9 h 23"/>
                <a:gd name="T94" fmla="*/ 25 w 26"/>
                <a:gd name="T95" fmla="*/ 10 h 23"/>
                <a:gd name="T96" fmla="*/ 26 w 26"/>
                <a:gd name="T97" fmla="*/ 8 h 23"/>
                <a:gd name="T98" fmla="*/ 26 w 26"/>
                <a:gd name="T99"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23">
                  <a:moveTo>
                    <a:pt x="0" y="6"/>
                  </a:moveTo>
                  <a:lnTo>
                    <a:pt x="0" y="6"/>
                  </a:lnTo>
                  <a:lnTo>
                    <a:pt x="1" y="9"/>
                  </a:lnTo>
                  <a:lnTo>
                    <a:pt x="2" y="1"/>
                  </a:lnTo>
                  <a:lnTo>
                    <a:pt x="2" y="4"/>
                  </a:lnTo>
                  <a:lnTo>
                    <a:pt x="2" y="3"/>
                  </a:lnTo>
                  <a:lnTo>
                    <a:pt x="3" y="0"/>
                  </a:lnTo>
                  <a:lnTo>
                    <a:pt x="4" y="7"/>
                  </a:lnTo>
                  <a:lnTo>
                    <a:pt x="4" y="2"/>
                  </a:lnTo>
                  <a:lnTo>
                    <a:pt x="4" y="2"/>
                  </a:lnTo>
                  <a:lnTo>
                    <a:pt x="6" y="9"/>
                  </a:lnTo>
                  <a:lnTo>
                    <a:pt x="6" y="4"/>
                  </a:lnTo>
                  <a:lnTo>
                    <a:pt x="6" y="4"/>
                  </a:lnTo>
                  <a:lnTo>
                    <a:pt x="7" y="1"/>
                  </a:lnTo>
                  <a:lnTo>
                    <a:pt x="8" y="15"/>
                  </a:lnTo>
                  <a:lnTo>
                    <a:pt x="8" y="15"/>
                  </a:lnTo>
                  <a:lnTo>
                    <a:pt x="8" y="15"/>
                  </a:lnTo>
                  <a:lnTo>
                    <a:pt x="10" y="17"/>
                  </a:lnTo>
                  <a:lnTo>
                    <a:pt x="10" y="13"/>
                  </a:lnTo>
                  <a:lnTo>
                    <a:pt x="10" y="15"/>
                  </a:lnTo>
                  <a:lnTo>
                    <a:pt x="10" y="15"/>
                  </a:lnTo>
                  <a:lnTo>
                    <a:pt x="11" y="20"/>
                  </a:lnTo>
                  <a:lnTo>
                    <a:pt x="13" y="13"/>
                  </a:lnTo>
                  <a:lnTo>
                    <a:pt x="13" y="13"/>
                  </a:lnTo>
                  <a:lnTo>
                    <a:pt x="13" y="13"/>
                  </a:lnTo>
                  <a:lnTo>
                    <a:pt x="13" y="13"/>
                  </a:lnTo>
                  <a:lnTo>
                    <a:pt x="15" y="18"/>
                  </a:lnTo>
                  <a:lnTo>
                    <a:pt x="15" y="19"/>
                  </a:lnTo>
                  <a:lnTo>
                    <a:pt x="15" y="23"/>
                  </a:lnTo>
                  <a:lnTo>
                    <a:pt x="17" y="16"/>
                  </a:lnTo>
                  <a:lnTo>
                    <a:pt x="17" y="17"/>
                  </a:lnTo>
                  <a:lnTo>
                    <a:pt x="17" y="17"/>
                  </a:lnTo>
                  <a:lnTo>
                    <a:pt x="17" y="13"/>
                  </a:lnTo>
                  <a:lnTo>
                    <a:pt x="18" y="18"/>
                  </a:lnTo>
                  <a:lnTo>
                    <a:pt x="19" y="17"/>
                  </a:lnTo>
                  <a:lnTo>
                    <a:pt x="19" y="17"/>
                  </a:lnTo>
                  <a:lnTo>
                    <a:pt x="20" y="11"/>
                  </a:lnTo>
                  <a:lnTo>
                    <a:pt x="21" y="18"/>
                  </a:lnTo>
                  <a:lnTo>
                    <a:pt x="21" y="17"/>
                  </a:lnTo>
                  <a:lnTo>
                    <a:pt x="21" y="17"/>
                  </a:lnTo>
                  <a:lnTo>
                    <a:pt x="21" y="20"/>
                  </a:lnTo>
                  <a:lnTo>
                    <a:pt x="23" y="13"/>
                  </a:lnTo>
                  <a:lnTo>
                    <a:pt x="23" y="16"/>
                  </a:lnTo>
                  <a:lnTo>
                    <a:pt x="23" y="17"/>
                  </a:lnTo>
                  <a:lnTo>
                    <a:pt x="23" y="17"/>
                  </a:lnTo>
                  <a:lnTo>
                    <a:pt x="25" y="8"/>
                  </a:lnTo>
                  <a:lnTo>
                    <a:pt x="25" y="9"/>
                  </a:lnTo>
                  <a:lnTo>
                    <a:pt x="25" y="10"/>
                  </a:lnTo>
                  <a:lnTo>
                    <a:pt x="26" y="8"/>
                  </a:lnTo>
                  <a:lnTo>
                    <a:pt x="26" y="14"/>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0" name="Freeform 129"/>
            <p:cNvSpPr>
              <a:spLocks/>
            </p:cNvSpPr>
            <p:nvPr/>
          </p:nvSpPr>
          <p:spPr bwMode="auto">
            <a:xfrm>
              <a:off x="2481263" y="2576513"/>
              <a:ext cx="44450" cy="41275"/>
            </a:xfrm>
            <a:custGeom>
              <a:avLst/>
              <a:gdLst>
                <a:gd name="T0" fmla="*/ 0 w 28"/>
                <a:gd name="T1" fmla="*/ 26 h 26"/>
                <a:gd name="T2" fmla="*/ 1 w 28"/>
                <a:gd name="T3" fmla="*/ 23 h 26"/>
                <a:gd name="T4" fmla="*/ 1 w 28"/>
                <a:gd name="T5" fmla="*/ 23 h 26"/>
                <a:gd name="T6" fmla="*/ 2 w 28"/>
                <a:gd name="T7" fmla="*/ 20 h 26"/>
                <a:gd name="T8" fmla="*/ 3 w 28"/>
                <a:gd name="T9" fmla="*/ 26 h 26"/>
                <a:gd name="T10" fmla="*/ 3 w 28"/>
                <a:gd name="T11" fmla="*/ 25 h 26"/>
                <a:gd name="T12" fmla="*/ 3 w 28"/>
                <a:gd name="T13" fmla="*/ 25 h 26"/>
                <a:gd name="T14" fmla="*/ 3 w 28"/>
                <a:gd name="T15" fmla="*/ 26 h 26"/>
                <a:gd name="T16" fmla="*/ 5 w 28"/>
                <a:gd name="T17" fmla="*/ 17 h 26"/>
                <a:gd name="T18" fmla="*/ 5 w 28"/>
                <a:gd name="T19" fmla="*/ 18 h 26"/>
                <a:gd name="T20" fmla="*/ 5 w 28"/>
                <a:gd name="T21" fmla="*/ 17 h 26"/>
                <a:gd name="T22" fmla="*/ 5 w 28"/>
                <a:gd name="T23" fmla="*/ 18 h 26"/>
                <a:gd name="T24" fmla="*/ 7 w 28"/>
                <a:gd name="T25" fmla="*/ 10 h 26"/>
                <a:gd name="T26" fmla="*/ 7 w 28"/>
                <a:gd name="T27" fmla="*/ 11 h 26"/>
                <a:gd name="T28" fmla="*/ 7 w 28"/>
                <a:gd name="T29" fmla="*/ 10 h 26"/>
                <a:gd name="T30" fmla="*/ 9 w 28"/>
                <a:gd name="T31" fmla="*/ 20 h 26"/>
                <a:gd name="T32" fmla="*/ 9 w 28"/>
                <a:gd name="T33" fmla="*/ 19 h 26"/>
                <a:gd name="T34" fmla="*/ 9 w 28"/>
                <a:gd name="T35" fmla="*/ 20 h 26"/>
                <a:gd name="T36" fmla="*/ 10 w 28"/>
                <a:gd name="T37" fmla="*/ 16 h 26"/>
                <a:gd name="T38" fmla="*/ 11 w 28"/>
                <a:gd name="T39" fmla="*/ 23 h 26"/>
                <a:gd name="T40" fmla="*/ 12 w 28"/>
                <a:gd name="T41" fmla="*/ 22 h 26"/>
                <a:gd name="T42" fmla="*/ 12 w 28"/>
                <a:gd name="T43" fmla="*/ 22 h 26"/>
                <a:gd name="T44" fmla="*/ 12 w 28"/>
                <a:gd name="T45" fmla="*/ 18 h 26"/>
                <a:gd name="T46" fmla="*/ 13 w 28"/>
                <a:gd name="T47" fmla="*/ 25 h 26"/>
                <a:gd name="T48" fmla="*/ 14 w 28"/>
                <a:gd name="T49" fmla="*/ 23 h 26"/>
                <a:gd name="T50" fmla="*/ 14 w 28"/>
                <a:gd name="T51" fmla="*/ 23 h 26"/>
                <a:gd name="T52" fmla="*/ 14 w 28"/>
                <a:gd name="T53" fmla="*/ 24 h 26"/>
                <a:gd name="T54" fmla="*/ 16 w 28"/>
                <a:gd name="T55" fmla="*/ 20 h 26"/>
                <a:gd name="T56" fmla="*/ 16 w 28"/>
                <a:gd name="T57" fmla="*/ 22 h 26"/>
                <a:gd name="T58" fmla="*/ 16 w 28"/>
                <a:gd name="T59" fmla="*/ 22 h 26"/>
                <a:gd name="T60" fmla="*/ 18 w 28"/>
                <a:gd name="T61" fmla="*/ 16 h 26"/>
                <a:gd name="T62" fmla="*/ 18 w 28"/>
                <a:gd name="T63" fmla="*/ 17 h 26"/>
                <a:gd name="T64" fmla="*/ 18 w 28"/>
                <a:gd name="T65" fmla="*/ 21 h 26"/>
                <a:gd name="T66" fmla="*/ 19 w 28"/>
                <a:gd name="T67" fmla="*/ 15 h 26"/>
                <a:gd name="T68" fmla="*/ 20 w 28"/>
                <a:gd name="T69" fmla="*/ 18 h 26"/>
                <a:gd name="T70" fmla="*/ 20 w 28"/>
                <a:gd name="T71" fmla="*/ 18 h 26"/>
                <a:gd name="T72" fmla="*/ 22 w 28"/>
                <a:gd name="T73" fmla="*/ 9 h 26"/>
                <a:gd name="T74" fmla="*/ 22 w 28"/>
                <a:gd name="T75" fmla="*/ 8 h 26"/>
                <a:gd name="T76" fmla="*/ 23 w 28"/>
                <a:gd name="T77" fmla="*/ 15 h 26"/>
                <a:gd name="T78" fmla="*/ 23 w 28"/>
                <a:gd name="T79" fmla="*/ 7 h 26"/>
                <a:gd name="T80" fmla="*/ 24 w 28"/>
                <a:gd name="T81" fmla="*/ 8 h 26"/>
                <a:gd name="T82" fmla="*/ 24 w 28"/>
                <a:gd name="T83" fmla="*/ 7 h 26"/>
                <a:gd name="T84" fmla="*/ 24 w 28"/>
                <a:gd name="T85" fmla="*/ 9 h 26"/>
                <a:gd name="T86" fmla="*/ 26 w 28"/>
                <a:gd name="T87" fmla="*/ 4 h 26"/>
                <a:gd name="T88" fmla="*/ 26 w 28"/>
                <a:gd name="T89" fmla="*/ 6 h 26"/>
                <a:gd name="T90" fmla="*/ 26 w 28"/>
                <a:gd name="T91" fmla="*/ 6 h 26"/>
                <a:gd name="T92" fmla="*/ 26 w 28"/>
                <a:gd name="T93" fmla="*/ 7 h 26"/>
                <a:gd name="T94" fmla="*/ 28 w 28"/>
                <a:gd name="T95" fmla="*/ 0 h 26"/>
                <a:gd name="T96" fmla="*/ 28 w 28"/>
                <a:gd name="T97" fmla="*/ 2 h 26"/>
                <a:gd name="T98" fmla="*/ 28 w 28"/>
                <a:gd name="T99"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26">
                  <a:moveTo>
                    <a:pt x="0" y="26"/>
                  </a:moveTo>
                  <a:lnTo>
                    <a:pt x="1" y="23"/>
                  </a:lnTo>
                  <a:lnTo>
                    <a:pt x="1" y="23"/>
                  </a:lnTo>
                  <a:lnTo>
                    <a:pt x="2" y="20"/>
                  </a:lnTo>
                  <a:lnTo>
                    <a:pt x="3" y="26"/>
                  </a:lnTo>
                  <a:lnTo>
                    <a:pt x="3" y="25"/>
                  </a:lnTo>
                  <a:lnTo>
                    <a:pt x="3" y="25"/>
                  </a:lnTo>
                  <a:lnTo>
                    <a:pt x="3" y="26"/>
                  </a:lnTo>
                  <a:lnTo>
                    <a:pt x="5" y="17"/>
                  </a:lnTo>
                  <a:lnTo>
                    <a:pt x="5" y="18"/>
                  </a:lnTo>
                  <a:lnTo>
                    <a:pt x="5" y="17"/>
                  </a:lnTo>
                  <a:lnTo>
                    <a:pt x="5" y="18"/>
                  </a:lnTo>
                  <a:lnTo>
                    <a:pt x="7" y="10"/>
                  </a:lnTo>
                  <a:lnTo>
                    <a:pt x="7" y="11"/>
                  </a:lnTo>
                  <a:lnTo>
                    <a:pt x="7" y="10"/>
                  </a:lnTo>
                  <a:lnTo>
                    <a:pt x="9" y="20"/>
                  </a:lnTo>
                  <a:lnTo>
                    <a:pt x="9" y="19"/>
                  </a:lnTo>
                  <a:lnTo>
                    <a:pt x="9" y="20"/>
                  </a:lnTo>
                  <a:lnTo>
                    <a:pt x="10" y="16"/>
                  </a:lnTo>
                  <a:lnTo>
                    <a:pt x="11" y="23"/>
                  </a:lnTo>
                  <a:lnTo>
                    <a:pt x="12" y="22"/>
                  </a:lnTo>
                  <a:lnTo>
                    <a:pt x="12" y="22"/>
                  </a:lnTo>
                  <a:lnTo>
                    <a:pt x="12" y="18"/>
                  </a:lnTo>
                  <a:lnTo>
                    <a:pt x="13" y="25"/>
                  </a:lnTo>
                  <a:lnTo>
                    <a:pt x="14" y="23"/>
                  </a:lnTo>
                  <a:lnTo>
                    <a:pt x="14" y="23"/>
                  </a:lnTo>
                  <a:lnTo>
                    <a:pt x="14" y="24"/>
                  </a:lnTo>
                  <a:lnTo>
                    <a:pt x="16" y="20"/>
                  </a:lnTo>
                  <a:lnTo>
                    <a:pt x="16" y="22"/>
                  </a:lnTo>
                  <a:lnTo>
                    <a:pt x="16" y="22"/>
                  </a:lnTo>
                  <a:lnTo>
                    <a:pt x="18" y="16"/>
                  </a:lnTo>
                  <a:lnTo>
                    <a:pt x="18" y="17"/>
                  </a:lnTo>
                  <a:lnTo>
                    <a:pt x="18" y="21"/>
                  </a:lnTo>
                  <a:lnTo>
                    <a:pt x="19" y="15"/>
                  </a:lnTo>
                  <a:lnTo>
                    <a:pt x="20" y="18"/>
                  </a:lnTo>
                  <a:lnTo>
                    <a:pt x="20" y="18"/>
                  </a:lnTo>
                  <a:lnTo>
                    <a:pt x="22" y="9"/>
                  </a:lnTo>
                  <a:lnTo>
                    <a:pt x="22" y="8"/>
                  </a:lnTo>
                  <a:lnTo>
                    <a:pt x="23" y="15"/>
                  </a:lnTo>
                  <a:lnTo>
                    <a:pt x="23" y="7"/>
                  </a:lnTo>
                  <a:lnTo>
                    <a:pt x="24" y="8"/>
                  </a:lnTo>
                  <a:lnTo>
                    <a:pt x="24" y="7"/>
                  </a:lnTo>
                  <a:lnTo>
                    <a:pt x="24" y="9"/>
                  </a:lnTo>
                  <a:lnTo>
                    <a:pt x="26" y="4"/>
                  </a:lnTo>
                  <a:lnTo>
                    <a:pt x="26" y="6"/>
                  </a:lnTo>
                  <a:lnTo>
                    <a:pt x="26" y="6"/>
                  </a:lnTo>
                  <a:lnTo>
                    <a:pt x="26" y="7"/>
                  </a:lnTo>
                  <a:lnTo>
                    <a:pt x="28" y="0"/>
                  </a:lnTo>
                  <a:lnTo>
                    <a:pt x="28" y="2"/>
                  </a:lnTo>
                  <a:lnTo>
                    <a:pt x="28" y="1"/>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1" name="Freeform 130"/>
            <p:cNvSpPr>
              <a:spLocks/>
            </p:cNvSpPr>
            <p:nvPr/>
          </p:nvSpPr>
          <p:spPr bwMode="auto">
            <a:xfrm>
              <a:off x="2525713" y="2547938"/>
              <a:ext cx="42863" cy="34925"/>
            </a:xfrm>
            <a:custGeom>
              <a:avLst/>
              <a:gdLst>
                <a:gd name="T0" fmla="*/ 0 w 27"/>
                <a:gd name="T1" fmla="*/ 19 h 22"/>
                <a:gd name="T2" fmla="*/ 0 w 27"/>
                <a:gd name="T3" fmla="*/ 21 h 22"/>
                <a:gd name="T4" fmla="*/ 1 w 27"/>
                <a:gd name="T5" fmla="*/ 15 h 22"/>
                <a:gd name="T6" fmla="*/ 2 w 27"/>
                <a:gd name="T7" fmla="*/ 16 h 22"/>
                <a:gd name="T8" fmla="*/ 2 w 27"/>
                <a:gd name="T9" fmla="*/ 15 h 22"/>
                <a:gd name="T10" fmla="*/ 3 w 27"/>
                <a:gd name="T11" fmla="*/ 11 h 22"/>
                <a:gd name="T12" fmla="*/ 4 w 27"/>
                <a:gd name="T13" fmla="*/ 17 h 22"/>
                <a:gd name="T14" fmla="*/ 4 w 27"/>
                <a:gd name="T15" fmla="*/ 15 h 22"/>
                <a:gd name="T16" fmla="*/ 4 w 27"/>
                <a:gd name="T17" fmla="*/ 14 h 22"/>
                <a:gd name="T18" fmla="*/ 5 w 27"/>
                <a:gd name="T19" fmla="*/ 12 h 22"/>
                <a:gd name="T20" fmla="*/ 6 w 27"/>
                <a:gd name="T21" fmla="*/ 22 h 22"/>
                <a:gd name="T22" fmla="*/ 6 w 27"/>
                <a:gd name="T23" fmla="*/ 22 h 22"/>
                <a:gd name="T24" fmla="*/ 6 w 27"/>
                <a:gd name="T25" fmla="*/ 22 h 22"/>
                <a:gd name="T26" fmla="*/ 9 w 27"/>
                <a:gd name="T27" fmla="*/ 13 h 22"/>
                <a:gd name="T28" fmla="*/ 9 w 27"/>
                <a:gd name="T29" fmla="*/ 13 h 22"/>
                <a:gd name="T30" fmla="*/ 9 w 27"/>
                <a:gd name="T31" fmla="*/ 13 h 22"/>
                <a:gd name="T32" fmla="*/ 9 w 27"/>
                <a:gd name="T33" fmla="*/ 13 h 22"/>
                <a:gd name="T34" fmla="*/ 10 w 27"/>
                <a:gd name="T35" fmla="*/ 19 h 22"/>
                <a:gd name="T36" fmla="*/ 10 w 27"/>
                <a:gd name="T37" fmla="*/ 17 h 22"/>
                <a:gd name="T38" fmla="*/ 10 w 27"/>
                <a:gd name="T39" fmla="*/ 17 h 22"/>
                <a:gd name="T40" fmla="*/ 11 w 27"/>
                <a:gd name="T41" fmla="*/ 13 h 22"/>
                <a:gd name="T42" fmla="*/ 12 w 27"/>
                <a:gd name="T43" fmla="*/ 18 h 22"/>
                <a:gd name="T44" fmla="*/ 12 w 27"/>
                <a:gd name="T45" fmla="*/ 18 h 22"/>
                <a:gd name="T46" fmla="*/ 12 w 27"/>
                <a:gd name="T47" fmla="*/ 17 h 22"/>
                <a:gd name="T48" fmla="*/ 13 w 27"/>
                <a:gd name="T49" fmla="*/ 21 h 22"/>
                <a:gd name="T50" fmla="*/ 14 w 27"/>
                <a:gd name="T51" fmla="*/ 15 h 22"/>
                <a:gd name="T52" fmla="*/ 15 w 27"/>
                <a:gd name="T53" fmla="*/ 18 h 22"/>
                <a:gd name="T54" fmla="*/ 15 w 27"/>
                <a:gd name="T55" fmla="*/ 18 h 22"/>
                <a:gd name="T56" fmla="*/ 15 w 27"/>
                <a:gd name="T57" fmla="*/ 21 h 22"/>
                <a:gd name="T58" fmla="*/ 16 w 27"/>
                <a:gd name="T59" fmla="*/ 15 h 22"/>
                <a:gd name="T60" fmla="*/ 17 w 27"/>
                <a:gd name="T61" fmla="*/ 19 h 22"/>
                <a:gd name="T62" fmla="*/ 17 w 27"/>
                <a:gd name="T63" fmla="*/ 18 h 22"/>
                <a:gd name="T64" fmla="*/ 17 w 27"/>
                <a:gd name="T65" fmla="*/ 20 h 22"/>
                <a:gd name="T66" fmla="*/ 19 w 27"/>
                <a:gd name="T67" fmla="*/ 6 h 22"/>
                <a:gd name="T68" fmla="*/ 19 w 27"/>
                <a:gd name="T69" fmla="*/ 7 h 22"/>
                <a:gd name="T70" fmla="*/ 19 w 27"/>
                <a:gd name="T71" fmla="*/ 7 h 22"/>
                <a:gd name="T72" fmla="*/ 19 w 27"/>
                <a:gd name="T73" fmla="*/ 4 h 22"/>
                <a:gd name="T74" fmla="*/ 21 w 27"/>
                <a:gd name="T75" fmla="*/ 18 h 22"/>
                <a:gd name="T76" fmla="*/ 21 w 27"/>
                <a:gd name="T77" fmla="*/ 17 h 22"/>
                <a:gd name="T78" fmla="*/ 21 w 27"/>
                <a:gd name="T79" fmla="*/ 17 h 22"/>
                <a:gd name="T80" fmla="*/ 21 w 27"/>
                <a:gd name="T81" fmla="*/ 19 h 22"/>
                <a:gd name="T82" fmla="*/ 23 w 27"/>
                <a:gd name="T83" fmla="*/ 7 h 22"/>
                <a:gd name="T84" fmla="*/ 23 w 27"/>
                <a:gd name="T85" fmla="*/ 8 h 22"/>
                <a:gd name="T86" fmla="*/ 23 w 27"/>
                <a:gd name="T87" fmla="*/ 8 h 22"/>
                <a:gd name="T88" fmla="*/ 24 w 27"/>
                <a:gd name="T89" fmla="*/ 0 h 22"/>
                <a:gd name="T90" fmla="*/ 25 w 27"/>
                <a:gd name="T91" fmla="*/ 10 h 22"/>
                <a:gd name="T92" fmla="*/ 25 w 27"/>
                <a:gd name="T93" fmla="*/ 10 h 22"/>
                <a:gd name="T94" fmla="*/ 25 w 27"/>
                <a:gd name="T95" fmla="*/ 10 h 22"/>
                <a:gd name="T96" fmla="*/ 27 w 27"/>
                <a:gd name="T97" fmla="*/ 22 h 22"/>
                <a:gd name="T98" fmla="*/ 27 w 27"/>
                <a:gd name="T99"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2">
                  <a:moveTo>
                    <a:pt x="0" y="19"/>
                  </a:moveTo>
                  <a:lnTo>
                    <a:pt x="0" y="21"/>
                  </a:lnTo>
                  <a:lnTo>
                    <a:pt x="1" y="15"/>
                  </a:lnTo>
                  <a:lnTo>
                    <a:pt x="2" y="16"/>
                  </a:lnTo>
                  <a:lnTo>
                    <a:pt x="2" y="15"/>
                  </a:lnTo>
                  <a:lnTo>
                    <a:pt x="3" y="11"/>
                  </a:lnTo>
                  <a:lnTo>
                    <a:pt x="4" y="17"/>
                  </a:lnTo>
                  <a:lnTo>
                    <a:pt x="4" y="15"/>
                  </a:lnTo>
                  <a:lnTo>
                    <a:pt x="4" y="14"/>
                  </a:lnTo>
                  <a:lnTo>
                    <a:pt x="5" y="12"/>
                  </a:lnTo>
                  <a:lnTo>
                    <a:pt x="6" y="22"/>
                  </a:lnTo>
                  <a:lnTo>
                    <a:pt x="6" y="22"/>
                  </a:lnTo>
                  <a:lnTo>
                    <a:pt x="6" y="22"/>
                  </a:lnTo>
                  <a:lnTo>
                    <a:pt x="9" y="13"/>
                  </a:lnTo>
                  <a:lnTo>
                    <a:pt x="9" y="13"/>
                  </a:lnTo>
                  <a:lnTo>
                    <a:pt x="9" y="13"/>
                  </a:lnTo>
                  <a:lnTo>
                    <a:pt x="9" y="13"/>
                  </a:lnTo>
                  <a:lnTo>
                    <a:pt x="10" y="19"/>
                  </a:lnTo>
                  <a:lnTo>
                    <a:pt x="10" y="17"/>
                  </a:lnTo>
                  <a:lnTo>
                    <a:pt x="10" y="17"/>
                  </a:lnTo>
                  <a:lnTo>
                    <a:pt x="11" y="13"/>
                  </a:lnTo>
                  <a:lnTo>
                    <a:pt x="12" y="18"/>
                  </a:lnTo>
                  <a:lnTo>
                    <a:pt x="12" y="18"/>
                  </a:lnTo>
                  <a:lnTo>
                    <a:pt x="12" y="17"/>
                  </a:lnTo>
                  <a:lnTo>
                    <a:pt x="13" y="21"/>
                  </a:lnTo>
                  <a:lnTo>
                    <a:pt x="14" y="15"/>
                  </a:lnTo>
                  <a:lnTo>
                    <a:pt x="15" y="18"/>
                  </a:lnTo>
                  <a:lnTo>
                    <a:pt x="15" y="18"/>
                  </a:lnTo>
                  <a:lnTo>
                    <a:pt x="15" y="21"/>
                  </a:lnTo>
                  <a:lnTo>
                    <a:pt x="16" y="15"/>
                  </a:lnTo>
                  <a:lnTo>
                    <a:pt x="17" y="19"/>
                  </a:lnTo>
                  <a:lnTo>
                    <a:pt x="17" y="18"/>
                  </a:lnTo>
                  <a:lnTo>
                    <a:pt x="17" y="20"/>
                  </a:lnTo>
                  <a:lnTo>
                    <a:pt x="19" y="6"/>
                  </a:lnTo>
                  <a:lnTo>
                    <a:pt x="19" y="7"/>
                  </a:lnTo>
                  <a:lnTo>
                    <a:pt x="19" y="7"/>
                  </a:lnTo>
                  <a:lnTo>
                    <a:pt x="19" y="4"/>
                  </a:lnTo>
                  <a:lnTo>
                    <a:pt x="21" y="18"/>
                  </a:lnTo>
                  <a:lnTo>
                    <a:pt x="21" y="17"/>
                  </a:lnTo>
                  <a:lnTo>
                    <a:pt x="21" y="17"/>
                  </a:lnTo>
                  <a:lnTo>
                    <a:pt x="21" y="19"/>
                  </a:lnTo>
                  <a:lnTo>
                    <a:pt x="23" y="7"/>
                  </a:lnTo>
                  <a:lnTo>
                    <a:pt x="23" y="8"/>
                  </a:lnTo>
                  <a:lnTo>
                    <a:pt x="23" y="8"/>
                  </a:lnTo>
                  <a:lnTo>
                    <a:pt x="24" y="0"/>
                  </a:lnTo>
                  <a:lnTo>
                    <a:pt x="25" y="10"/>
                  </a:lnTo>
                  <a:lnTo>
                    <a:pt x="25" y="10"/>
                  </a:lnTo>
                  <a:lnTo>
                    <a:pt x="25" y="10"/>
                  </a:lnTo>
                  <a:lnTo>
                    <a:pt x="27" y="22"/>
                  </a:lnTo>
                  <a:lnTo>
                    <a:pt x="27" y="19"/>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2" name="Freeform 131"/>
            <p:cNvSpPr>
              <a:spLocks/>
            </p:cNvSpPr>
            <p:nvPr/>
          </p:nvSpPr>
          <p:spPr bwMode="auto">
            <a:xfrm>
              <a:off x="2568575" y="2563813"/>
              <a:ext cx="41275" cy="33338"/>
            </a:xfrm>
            <a:custGeom>
              <a:avLst/>
              <a:gdLst>
                <a:gd name="T0" fmla="*/ 0 w 26"/>
                <a:gd name="T1" fmla="*/ 9 h 21"/>
                <a:gd name="T2" fmla="*/ 0 w 26"/>
                <a:gd name="T3" fmla="*/ 10 h 21"/>
                <a:gd name="T4" fmla="*/ 0 w 26"/>
                <a:gd name="T5" fmla="*/ 9 h 21"/>
                <a:gd name="T6" fmla="*/ 1 w 26"/>
                <a:gd name="T7" fmla="*/ 17 h 21"/>
                <a:gd name="T8" fmla="*/ 2 w 26"/>
                <a:gd name="T9" fmla="*/ 17 h 21"/>
                <a:gd name="T10" fmla="*/ 2 w 26"/>
                <a:gd name="T11" fmla="*/ 17 h 21"/>
                <a:gd name="T12" fmla="*/ 3 w 26"/>
                <a:gd name="T13" fmla="*/ 14 h 21"/>
                <a:gd name="T14" fmla="*/ 3 w 26"/>
                <a:gd name="T15" fmla="*/ 21 h 21"/>
                <a:gd name="T16" fmla="*/ 4 w 26"/>
                <a:gd name="T17" fmla="*/ 16 h 21"/>
                <a:gd name="T18" fmla="*/ 4 w 26"/>
                <a:gd name="T19" fmla="*/ 16 h 21"/>
                <a:gd name="T20" fmla="*/ 5 w 26"/>
                <a:gd name="T21" fmla="*/ 14 h 21"/>
                <a:gd name="T22" fmla="*/ 5 w 26"/>
                <a:gd name="T23" fmla="*/ 18 h 21"/>
                <a:gd name="T24" fmla="*/ 6 w 26"/>
                <a:gd name="T25" fmla="*/ 16 h 21"/>
                <a:gd name="T26" fmla="*/ 6 w 26"/>
                <a:gd name="T27" fmla="*/ 16 h 21"/>
                <a:gd name="T28" fmla="*/ 6 w 26"/>
                <a:gd name="T29" fmla="*/ 18 h 21"/>
                <a:gd name="T30" fmla="*/ 8 w 26"/>
                <a:gd name="T31" fmla="*/ 6 h 21"/>
                <a:gd name="T32" fmla="*/ 8 w 26"/>
                <a:gd name="T33" fmla="*/ 7 h 21"/>
                <a:gd name="T34" fmla="*/ 8 w 26"/>
                <a:gd name="T35" fmla="*/ 7 h 21"/>
                <a:gd name="T36" fmla="*/ 10 w 26"/>
                <a:gd name="T37" fmla="*/ 10 h 21"/>
                <a:gd name="T38" fmla="*/ 10 w 26"/>
                <a:gd name="T39" fmla="*/ 6 h 21"/>
                <a:gd name="T40" fmla="*/ 11 w 26"/>
                <a:gd name="T41" fmla="*/ 6 h 21"/>
                <a:gd name="T42" fmla="*/ 12 w 26"/>
                <a:gd name="T43" fmla="*/ 1 h 21"/>
                <a:gd name="T44" fmla="*/ 13 w 26"/>
                <a:gd name="T45" fmla="*/ 5 h 21"/>
                <a:gd name="T46" fmla="*/ 13 w 26"/>
                <a:gd name="T47" fmla="*/ 5 h 21"/>
                <a:gd name="T48" fmla="*/ 13 w 26"/>
                <a:gd name="T49" fmla="*/ 7 h 21"/>
                <a:gd name="T50" fmla="*/ 14 w 26"/>
                <a:gd name="T51" fmla="*/ 0 h 21"/>
                <a:gd name="T52" fmla="*/ 15 w 26"/>
                <a:gd name="T53" fmla="*/ 2 h 21"/>
                <a:gd name="T54" fmla="*/ 15 w 26"/>
                <a:gd name="T55" fmla="*/ 2 h 21"/>
                <a:gd name="T56" fmla="*/ 15 w 26"/>
                <a:gd name="T57" fmla="*/ 0 h 21"/>
                <a:gd name="T58" fmla="*/ 17 w 26"/>
                <a:gd name="T59" fmla="*/ 12 h 21"/>
                <a:gd name="T60" fmla="*/ 17 w 26"/>
                <a:gd name="T61" fmla="*/ 12 h 21"/>
                <a:gd name="T62" fmla="*/ 17 w 26"/>
                <a:gd name="T63" fmla="*/ 12 h 21"/>
                <a:gd name="T64" fmla="*/ 17 w 26"/>
                <a:gd name="T65" fmla="*/ 14 h 21"/>
                <a:gd name="T66" fmla="*/ 19 w 26"/>
                <a:gd name="T67" fmla="*/ 9 h 21"/>
                <a:gd name="T68" fmla="*/ 19 w 26"/>
                <a:gd name="T69" fmla="*/ 9 h 21"/>
                <a:gd name="T70" fmla="*/ 19 w 26"/>
                <a:gd name="T71" fmla="*/ 9 h 21"/>
                <a:gd name="T72" fmla="*/ 19 w 26"/>
                <a:gd name="T73" fmla="*/ 7 h 21"/>
                <a:gd name="T74" fmla="*/ 21 w 26"/>
                <a:gd name="T75" fmla="*/ 19 h 21"/>
                <a:gd name="T76" fmla="*/ 21 w 26"/>
                <a:gd name="T77" fmla="*/ 18 h 21"/>
                <a:gd name="T78" fmla="*/ 21 w 26"/>
                <a:gd name="T79" fmla="*/ 18 h 21"/>
                <a:gd name="T80" fmla="*/ 21 w 26"/>
                <a:gd name="T81" fmla="*/ 19 h 21"/>
                <a:gd name="T82" fmla="*/ 22 w 26"/>
                <a:gd name="T83" fmla="*/ 14 h 21"/>
                <a:gd name="T84" fmla="*/ 23 w 26"/>
                <a:gd name="T85" fmla="*/ 16 h 21"/>
                <a:gd name="T86" fmla="*/ 23 w 26"/>
                <a:gd name="T87" fmla="*/ 16 h 21"/>
                <a:gd name="T88" fmla="*/ 23 w 26"/>
                <a:gd name="T89" fmla="*/ 17 h 21"/>
                <a:gd name="T90" fmla="*/ 25 w 26"/>
                <a:gd name="T91" fmla="*/ 8 h 21"/>
                <a:gd name="T92" fmla="*/ 25 w 26"/>
                <a:gd name="T93" fmla="*/ 11 h 21"/>
                <a:gd name="T94" fmla="*/ 25 w 26"/>
                <a:gd name="T95" fmla="*/ 11 h 21"/>
                <a:gd name="T96" fmla="*/ 25 w 26"/>
                <a:gd name="T97" fmla="*/ 12 h 21"/>
                <a:gd name="T98" fmla="*/ 26 w 26"/>
                <a:gd name="T99"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21">
                  <a:moveTo>
                    <a:pt x="0" y="9"/>
                  </a:moveTo>
                  <a:lnTo>
                    <a:pt x="0" y="10"/>
                  </a:lnTo>
                  <a:lnTo>
                    <a:pt x="0" y="9"/>
                  </a:lnTo>
                  <a:lnTo>
                    <a:pt x="1" y="17"/>
                  </a:lnTo>
                  <a:lnTo>
                    <a:pt x="2" y="17"/>
                  </a:lnTo>
                  <a:lnTo>
                    <a:pt x="2" y="17"/>
                  </a:lnTo>
                  <a:lnTo>
                    <a:pt x="3" y="14"/>
                  </a:lnTo>
                  <a:lnTo>
                    <a:pt x="3" y="21"/>
                  </a:lnTo>
                  <a:lnTo>
                    <a:pt x="4" y="16"/>
                  </a:lnTo>
                  <a:lnTo>
                    <a:pt x="4" y="16"/>
                  </a:lnTo>
                  <a:lnTo>
                    <a:pt x="5" y="14"/>
                  </a:lnTo>
                  <a:lnTo>
                    <a:pt x="5" y="18"/>
                  </a:lnTo>
                  <a:lnTo>
                    <a:pt x="6" y="16"/>
                  </a:lnTo>
                  <a:lnTo>
                    <a:pt x="6" y="16"/>
                  </a:lnTo>
                  <a:lnTo>
                    <a:pt x="6" y="18"/>
                  </a:lnTo>
                  <a:lnTo>
                    <a:pt x="8" y="6"/>
                  </a:lnTo>
                  <a:lnTo>
                    <a:pt x="8" y="7"/>
                  </a:lnTo>
                  <a:lnTo>
                    <a:pt x="8" y="7"/>
                  </a:lnTo>
                  <a:lnTo>
                    <a:pt x="10" y="10"/>
                  </a:lnTo>
                  <a:lnTo>
                    <a:pt x="10" y="6"/>
                  </a:lnTo>
                  <a:lnTo>
                    <a:pt x="11" y="6"/>
                  </a:lnTo>
                  <a:lnTo>
                    <a:pt x="12" y="1"/>
                  </a:lnTo>
                  <a:lnTo>
                    <a:pt x="13" y="5"/>
                  </a:lnTo>
                  <a:lnTo>
                    <a:pt x="13" y="5"/>
                  </a:lnTo>
                  <a:lnTo>
                    <a:pt x="13" y="7"/>
                  </a:lnTo>
                  <a:lnTo>
                    <a:pt x="14" y="0"/>
                  </a:lnTo>
                  <a:lnTo>
                    <a:pt x="15" y="2"/>
                  </a:lnTo>
                  <a:lnTo>
                    <a:pt x="15" y="2"/>
                  </a:lnTo>
                  <a:lnTo>
                    <a:pt x="15" y="0"/>
                  </a:lnTo>
                  <a:lnTo>
                    <a:pt x="17" y="12"/>
                  </a:lnTo>
                  <a:lnTo>
                    <a:pt x="17" y="12"/>
                  </a:lnTo>
                  <a:lnTo>
                    <a:pt x="17" y="12"/>
                  </a:lnTo>
                  <a:lnTo>
                    <a:pt x="17" y="14"/>
                  </a:lnTo>
                  <a:lnTo>
                    <a:pt x="19" y="9"/>
                  </a:lnTo>
                  <a:lnTo>
                    <a:pt x="19" y="9"/>
                  </a:lnTo>
                  <a:lnTo>
                    <a:pt x="19" y="9"/>
                  </a:lnTo>
                  <a:lnTo>
                    <a:pt x="19" y="7"/>
                  </a:lnTo>
                  <a:lnTo>
                    <a:pt x="21" y="19"/>
                  </a:lnTo>
                  <a:lnTo>
                    <a:pt x="21" y="18"/>
                  </a:lnTo>
                  <a:lnTo>
                    <a:pt x="21" y="18"/>
                  </a:lnTo>
                  <a:lnTo>
                    <a:pt x="21" y="19"/>
                  </a:lnTo>
                  <a:lnTo>
                    <a:pt x="22" y="14"/>
                  </a:lnTo>
                  <a:lnTo>
                    <a:pt x="23" y="16"/>
                  </a:lnTo>
                  <a:lnTo>
                    <a:pt x="23" y="16"/>
                  </a:lnTo>
                  <a:lnTo>
                    <a:pt x="23" y="17"/>
                  </a:lnTo>
                  <a:lnTo>
                    <a:pt x="25" y="8"/>
                  </a:lnTo>
                  <a:lnTo>
                    <a:pt x="25" y="11"/>
                  </a:lnTo>
                  <a:lnTo>
                    <a:pt x="25" y="11"/>
                  </a:lnTo>
                  <a:lnTo>
                    <a:pt x="25" y="12"/>
                  </a:lnTo>
                  <a:lnTo>
                    <a:pt x="26" y="6"/>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3" name="Freeform 132"/>
            <p:cNvSpPr>
              <a:spLocks/>
            </p:cNvSpPr>
            <p:nvPr/>
          </p:nvSpPr>
          <p:spPr bwMode="auto">
            <a:xfrm>
              <a:off x="2609850" y="2513013"/>
              <a:ext cx="41275" cy="76200"/>
            </a:xfrm>
            <a:custGeom>
              <a:avLst/>
              <a:gdLst>
                <a:gd name="T0" fmla="*/ 0 w 26"/>
                <a:gd name="T1" fmla="*/ 38 h 48"/>
                <a:gd name="T2" fmla="*/ 1 w 26"/>
                <a:gd name="T3" fmla="*/ 41 h 48"/>
                <a:gd name="T4" fmla="*/ 1 w 26"/>
                <a:gd name="T5" fmla="*/ 41 h 48"/>
                <a:gd name="T6" fmla="*/ 2 w 26"/>
                <a:gd name="T7" fmla="*/ 39 h 48"/>
                <a:gd name="T8" fmla="*/ 3 w 26"/>
                <a:gd name="T9" fmla="*/ 48 h 48"/>
                <a:gd name="T10" fmla="*/ 3 w 26"/>
                <a:gd name="T11" fmla="*/ 47 h 48"/>
                <a:gd name="T12" fmla="*/ 3 w 26"/>
                <a:gd name="T13" fmla="*/ 47 h 48"/>
                <a:gd name="T14" fmla="*/ 4 w 26"/>
                <a:gd name="T15" fmla="*/ 43 h 48"/>
                <a:gd name="T16" fmla="*/ 4 w 26"/>
                <a:gd name="T17" fmla="*/ 48 h 48"/>
                <a:gd name="T18" fmla="*/ 5 w 26"/>
                <a:gd name="T19" fmla="*/ 44 h 48"/>
                <a:gd name="T20" fmla="*/ 5 w 26"/>
                <a:gd name="T21" fmla="*/ 44 h 48"/>
                <a:gd name="T22" fmla="*/ 5 w 26"/>
                <a:gd name="T23" fmla="*/ 46 h 48"/>
                <a:gd name="T24" fmla="*/ 7 w 26"/>
                <a:gd name="T25" fmla="*/ 37 h 48"/>
                <a:gd name="T26" fmla="*/ 7 w 26"/>
                <a:gd name="T27" fmla="*/ 37 h 48"/>
                <a:gd name="T28" fmla="*/ 7 w 26"/>
                <a:gd name="T29" fmla="*/ 37 h 48"/>
                <a:gd name="T30" fmla="*/ 8 w 26"/>
                <a:gd name="T31" fmla="*/ 42 h 48"/>
                <a:gd name="T32" fmla="*/ 9 w 26"/>
                <a:gd name="T33" fmla="*/ 35 h 48"/>
                <a:gd name="T34" fmla="*/ 9 w 26"/>
                <a:gd name="T35" fmla="*/ 35 h 48"/>
                <a:gd name="T36" fmla="*/ 9 w 26"/>
                <a:gd name="T37" fmla="*/ 34 h 48"/>
                <a:gd name="T38" fmla="*/ 10 w 26"/>
                <a:gd name="T39" fmla="*/ 35 h 48"/>
                <a:gd name="T40" fmla="*/ 12 w 26"/>
                <a:gd name="T41" fmla="*/ 26 h 48"/>
                <a:gd name="T42" fmla="*/ 12 w 26"/>
                <a:gd name="T43" fmla="*/ 26 h 48"/>
                <a:gd name="T44" fmla="*/ 12 w 26"/>
                <a:gd name="T45" fmla="*/ 26 h 48"/>
                <a:gd name="T46" fmla="*/ 14 w 26"/>
                <a:gd name="T47" fmla="*/ 10 h 48"/>
                <a:gd name="T48" fmla="*/ 14 w 26"/>
                <a:gd name="T49" fmla="*/ 12 h 48"/>
                <a:gd name="T50" fmla="*/ 14 w 26"/>
                <a:gd name="T51" fmla="*/ 11 h 48"/>
                <a:gd name="T52" fmla="*/ 14 w 26"/>
                <a:gd name="T53" fmla="*/ 12 h 48"/>
                <a:gd name="T54" fmla="*/ 15 w 26"/>
                <a:gd name="T55" fmla="*/ 3 h 48"/>
                <a:gd name="T56" fmla="*/ 16 w 26"/>
                <a:gd name="T57" fmla="*/ 8 h 48"/>
                <a:gd name="T58" fmla="*/ 16 w 26"/>
                <a:gd name="T59" fmla="*/ 8 h 48"/>
                <a:gd name="T60" fmla="*/ 16 w 26"/>
                <a:gd name="T61" fmla="*/ 8 h 48"/>
                <a:gd name="T62" fmla="*/ 18 w 26"/>
                <a:gd name="T63" fmla="*/ 3 h 48"/>
                <a:gd name="T64" fmla="*/ 18 w 26"/>
                <a:gd name="T65" fmla="*/ 4 h 48"/>
                <a:gd name="T66" fmla="*/ 18 w 26"/>
                <a:gd name="T67" fmla="*/ 5 h 48"/>
                <a:gd name="T68" fmla="*/ 18 w 26"/>
                <a:gd name="T69" fmla="*/ 2 h 48"/>
                <a:gd name="T70" fmla="*/ 19 w 26"/>
                <a:gd name="T71" fmla="*/ 10 h 48"/>
                <a:gd name="T72" fmla="*/ 20 w 26"/>
                <a:gd name="T73" fmla="*/ 6 h 48"/>
                <a:gd name="T74" fmla="*/ 20 w 26"/>
                <a:gd name="T75" fmla="*/ 6 h 48"/>
                <a:gd name="T76" fmla="*/ 21 w 26"/>
                <a:gd name="T77" fmla="*/ 10 h 48"/>
                <a:gd name="T78" fmla="*/ 22 w 26"/>
                <a:gd name="T79" fmla="*/ 7 h 48"/>
                <a:gd name="T80" fmla="*/ 22 w 26"/>
                <a:gd name="T81" fmla="*/ 6 h 48"/>
                <a:gd name="T82" fmla="*/ 22 w 26"/>
                <a:gd name="T83" fmla="*/ 4 h 48"/>
                <a:gd name="T84" fmla="*/ 24 w 26"/>
                <a:gd name="T85" fmla="*/ 15 h 48"/>
                <a:gd name="T86" fmla="*/ 24 w 26"/>
                <a:gd name="T87" fmla="*/ 12 h 48"/>
                <a:gd name="T88" fmla="*/ 24 w 26"/>
                <a:gd name="T89" fmla="*/ 13 h 48"/>
                <a:gd name="T90" fmla="*/ 25 w 26"/>
                <a:gd name="T91" fmla="*/ 14 h 48"/>
                <a:gd name="T92" fmla="*/ 26 w 26"/>
                <a:gd name="T93" fmla="*/ 0 h 48"/>
                <a:gd name="T94" fmla="*/ 26 w 26"/>
                <a:gd name="T95" fmla="*/ 0 h 48"/>
                <a:gd name="T96" fmla="*/ 26 w 26"/>
                <a:gd name="T97" fmla="*/ 1 h 48"/>
                <a:gd name="T98" fmla="*/ 26 w 26"/>
                <a:gd name="T99" fmla="*/ 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48">
                  <a:moveTo>
                    <a:pt x="0" y="38"/>
                  </a:moveTo>
                  <a:lnTo>
                    <a:pt x="1" y="41"/>
                  </a:lnTo>
                  <a:lnTo>
                    <a:pt x="1" y="41"/>
                  </a:lnTo>
                  <a:lnTo>
                    <a:pt x="2" y="39"/>
                  </a:lnTo>
                  <a:lnTo>
                    <a:pt x="3" y="48"/>
                  </a:lnTo>
                  <a:lnTo>
                    <a:pt x="3" y="47"/>
                  </a:lnTo>
                  <a:lnTo>
                    <a:pt x="3" y="47"/>
                  </a:lnTo>
                  <a:lnTo>
                    <a:pt x="4" y="43"/>
                  </a:lnTo>
                  <a:lnTo>
                    <a:pt x="4" y="48"/>
                  </a:lnTo>
                  <a:lnTo>
                    <a:pt x="5" y="44"/>
                  </a:lnTo>
                  <a:lnTo>
                    <a:pt x="5" y="44"/>
                  </a:lnTo>
                  <a:lnTo>
                    <a:pt x="5" y="46"/>
                  </a:lnTo>
                  <a:lnTo>
                    <a:pt x="7" y="37"/>
                  </a:lnTo>
                  <a:lnTo>
                    <a:pt x="7" y="37"/>
                  </a:lnTo>
                  <a:lnTo>
                    <a:pt x="7" y="37"/>
                  </a:lnTo>
                  <a:lnTo>
                    <a:pt x="8" y="42"/>
                  </a:lnTo>
                  <a:lnTo>
                    <a:pt x="9" y="35"/>
                  </a:lnTo>
                  <a:lnTo>
                    <a:pt x="9" y="35"/>
                  </a:lnTo>
                  <a:lnTo>
                    <a:pt x="9" y="34"/>
                  </a:lnTo>
                  <a:lnTo>
                    <a:pt x="10" y="35"/>
                  </a:lnTo>
                  <a:lnTo>
                    <a:pt x="12" y="26"/>
                  </a:lnTo>
                  <a:lnTo>
                    <a:pt x="12" y="26"/>
                  </a:lnTo>
                  <a:lnTo>
                    <a:pt x="12" y="26"/>
                  </a:lnTo>
                  <a:lnTo>
                    <a:pt x="14" y="10"/>
                  </a:lnTo>
                  <a:lnTo>
                    <a:pt x="14" y="12"/>
                  </a:lnTo>
                  <a:lnTo>
                    <a:pt x="14" y="11"/>
                  </a:lnTo>
                  <a:lnTo>
                    <a:pt x="14" y="12"/>
                  </a:lnTo>
                  <a:lnTo>
                    <a:pt x="15" y="3"/>
                  </a:lnTo>
                  <a:lnTo>
                    <a:pt x="16" y="8"/>
                  </a:lnTo>
                  <a:lnTo>
                    <a:pt x="16" y="8"/>
                  </a:lnTo>
                  <a:lnTo>
                    <a:pt x="16" y="8"/>
                  </a:lnTo>
                  <a:lnTo>
                    <a:pt x="18" y="3"/>
                  </a:lnTo>
                  <a:lnTo>
                    <a:pt x="18" y="4"/>
                  </a:lnTo>
                  <a:lnTo>
                    <a:pt x="18" y="5"/>
                  </a:lnTo>
                  <a:lnTo>
                    <a:pt x="18" y="2"/>
                  </a:lnTo>
                  <a:lnTo>
                    <a:pt x="19" y="10"/>
                  </a:lnTo>
                  <a:lnTo>
                    <a:pt x="20" y="6"/>
                  </a:lnTo>
                  <a:lnTo>
                    <a:pt x="20" y="6"/>
                  </a:lnTo>
                  <a:lnTo>
                    <a:pt x="21" y="10"/>
                  </a:lnTo>
                  <a:lnTo>
                    <a:pt x="22" y="7"/>
                  </a:lnTo>
                  <a:lnTo>
                    <a:pt x="22" y="6"/>
                  </a:lnTo>
                  <a:lnTo>
                    <a:pt x="22" y="4"/>
                  </a:lnTo>
                  <a:lnTo>
                    <a:pt x="24" y="15"/>
                  </a:lnTo>
                  <a:lnTo>
                    <a:pt x="24" y="12"/>
                  </a:lnTo>
                  <a:lnTo>
                    <a:pt x="24" y="13"/>
                  </a:lnTo>
                  <a:lnTo>
                    <a:pt x="25" y="14"/>
                  </a:lnTo>
                  <a:lnTo>
                    <a:pt x="26" y="0"/>
                  </a:lnTo>
                  <a:lnTo>
                    <a:pt x="26" y="0"/>
                  </a:lnTo>
                  <a:lnTo>
                    <a:pt x="26" y="1"/>
                  </a:lnTo>
                  <a:lnTo>
                    <a:pt x="26" y="6"/>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4" name="Freeform 133"/>
            <p:cNvSpPr>
              <a:spLocks/>
            </p:cNvSpPr>
            <p:nvPr/>
          </p:nvSpPr>
          <p:spPr bwMode="auto">
            <a:xfrm>
              <a:off x="2651125" y="2406650"/>
              <a:ext cx="42863" cy="115888"/>
            </a:xfrm>
            <a:custGeom>
              <a:avLst/>
              <a:gdLst>
                <a:gd name="T0" fmla="*/ 0 w 27"/>
                <a:gd name="T1" fmla="*/ 73 h 73"/>
                <a:gd name="T2" fmla="*/ 2 w 27"/>
                <a:gd name="T3" fmla="*/ 60 h 73"/>
                <a:gd name="T4" fmla="*/ 2 w 27"/>
                <a:gd name="T5" fmla="*/ 61 h 73"/>
                <a:gd name="T6" fmla="*/ 2 w 27"/>
                <a:gd name="T7" fmla="*/ 62 h 73"/>
                <a:gd name="T8" fmla="*/ 4 w 27"/>
                <a:gd name="T9" fmla="*/ 51 h 73"/>
                <a:gd name="T10" fmla="*/ 4 w 27"/>
                <a:gd name="T11" fmla="*/ 55 h 73"/>
                <a:gd name="T12" fmla="*/ 4 w 27"/>
                <a:gd name="T13" fmla="*/ 55 h 73"/>
                <a:gd name="T14" fmla="*/ 5 w 27"/>
                <a:gd name="T15" fmla="*/ 57 h 73"/>
                <a:gd name="T16" fmla="*/ 6 w 27"/>
                <a:gd name="T17" fmla="*/ 44 h 73"/>
                <a:gd name="T18" fmla="*/ 6 w 27"/>
                <a:gd name="T19" fmla="*/ 44 h 73"/>
                <a:gd name="T20" fmla="*/ 7 w 27"/>
                <a:gd name="T21" fmla="*/ 45 h 73"/>
                <a:gd name="T22" fmla="*/ 8 w 27"/>
                <a:gd name="T23" fmla="*/ 24 h 73"/>
                <a:gd name="T24" fmla="*/ 8 w 27"/>
                <a:gd name="T25" fmla="*/ 25 h 73"/>
                <a:gd name="T26" fmla="*/ 8 w 27"/>
                <a:gd name="T27" fmla="*/ 25 h 73"/>
                <a:gd name="T28" fmla="*/ 9 w 27"/>
                <a:gd name="T29" fmla="*/ 28 h 73"/>
                <a:gd name="T30" fmla="*/ 10 w 27"/>
                <a:gd name="T31" fmla="*/ 19 h 73"/>
                <a:gd name="T32" fmla="*/ 11 w 27"/>
                <a:gd name="T33" fmla="*/ 23 h 73"/>
                <a:gd name="T34" fmla="*/ 11 w 27"/>
                <a:gd name="T35" fmla="*/ 24 h 73"/>
                <a:gd name="T36" fmla="*/ 13 w 27"/>
                <a:gd name="T37" fmla="*/ 9 h 73"/>
                <a:gd name="T38" fmla="*/ 13 w 27"/>
                <a:gd name="T39" fmla="*/ 10 h 73"/>
                <a:gd name="T40" fmla="*/ 13 w 27"/>
                <a:gd name="T41" fmla="*/ 9 h 73"/>
                <a:gd name="T42" fmla="*/ 13 w 27"/>
                <a:gd name="T43" fmla="*/ 12 h 73"/>
                <a:gd name="T44" fmla="*/ 14 w 27"/>
                <a:gd name="T45" fmla="*/ 0 h 73"/>
                <a:gd name="T46" fmla="*/ 14 w 27"/>
                <a:gd name="T47" fmla="*/ 3 h 73"/>
                <a:gd name="T48" fmla="*/ 14 w 27"/>
                <a:gd name="T49" fmla="*/ 4 h 73"/>
                <a:gd name="T50" fmla="*/ 15 w 27"/>
                <a:gd name="T51" fmla="*/ 3 h 73"/>
                <a:gd name="T52" fmla="*/ 16 w 27"/>
                <a:gd name="T53" fmla="*/ 12 h 73"/>
                <a:gd name="T54" fmla="*/ 17 w 27"/>
                <a:gd name="T55" fmla="*/ 10 h 73"/>
                <a:gd name="T56" fmla="*/ 17 w 27"/>
                <a:gd name="T57" fmla="*/ 10 h 73"/>
                <a:gd name="T58" fmla="*/ 17 w 27"/>
                <a:gd name="T59" fmla="*/ 9 h 73"/>
                <a:gd name="T60" fmla="*/ 19 w 27"/>
                <a:gd name="T61" fmla="*/ 20 h 73"/>
                <a:gd name="T62" fmla="*/ 19 w 27"/>
                <a:gd name="T63" fmla="*/ 20 h 73"/>
                <a:gd name="T64" fmla="*/ 19 w 27"/>
                <a:gd name="T65" fmla="*/ 20 h 73"/>
                <a:gd name="T66" fmla="*/ 19 w 27"/>
                <a:gd name="T67" fmla="*/ 18 h 73"/>
                <a:gd name="T68" fmla="*/ 20 w 27"/>
                <a:gd name="T69" fmla="*/ 26 h 73"/>
                <a:gd name="T70" fmla="*/ 21 w 27"/>
                <a:gd name="T71" fmla="*/ 22 h 73"/>
                <a:gd name="T72" fmla="*/ 21 w 27"/>
                <a:gd name="T73" fmla="*/ 22 h 73"/>
                <a:gd name="T74" fmla="*/ 21 w 27"/>
                <a:gd name="T75" fmla="*/ 22 h 73"/>
                <a:gd name="T76" fmla="*/ 22 w 27"/>
                <a:gd name="T77" fmla="*/ 14 h 73"/>
                <a:gd name="T78" fmla="*/ 23 w 27"/>
                <a:gd name="T79" fmla="*/ 18 h 73"/>
                <a:gd name="T80" fmla="*/ 23 w 27"/>
                <a:gd name="T81" fmla="*/ 18 h 73"/>
                <a:gd name="T82" fmla="*/ 23 w 27"/>
                <a:gd name="T83" fmla="*/ 19 h 73"/>
                <a:gd name="T84" fmla="*/ 25 w 27"/>
                <a:gd name="T85" fmla="*/ 12 h 73"/>
                <a:gd name="T86" fmla="*/ 25 w 27"/>
                <a:gd name="T87" fmla="*/ 15 h 73"/>
                <a:gd name="T88" fmla="*/ 25 w 27"/>
                <a:gd name="T89" fmla="*/ 16 h 73"/>
                <a:gd name="T90" fmla="*/ 25 w 27"/>
                <a:gd name="T91" fmla="*/ 11 h 73"/>
                <a:gd name="T92" fmla="*/ 26 w 27"/>
                <a:gd name="T93" fmla="*/ 17 h 73"/>
                <a:gd name="T94" fmla="*/ 27 w 27"/>
                <a:gd name="T95" fmla="*/ 13 h 73"/>
                <a:gd name="T96" fmla="*/ 27 w 27"/>
                <a:gd name="T97" fmla="*/ 14 h 73"/>
                <a:gd name="T98" fmla="*/ 27 w 27"/>
                <a:gd name="T99" fmla="*/ 1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73">
                  <a:moveTo>
                    <a:pt x="0" y="73"/>
                  </a:moveTo>
                  <a:lnTo>
                    <a:pt x="2" y="60"/>
                  </a:lnTo>
                  <a:lnTo>
                    <a:pt x="2" y="61"/>
                  </a:lnTo>
                  <a:lnTo>
                    <a:pt x="2" y="62"/>
                  </a:lnTo>
                  <a:lnTo>
                    <a:pt x="4" y="51"/>
                  </a:lnTo>
                  <a:lnTo>
                    <a:pt x="4" y="55"/>
                  </a:lnTo>
                  <a:lnTo>
                    <a:pt x="4" y="55"/>
                  </a:lnTo>
                  <a:lnTo>
                    <a:pt x="5" y="57"/>
                  </a:lnTo>
                  <a:lnTo>
                    <a:pt x="6" y="44"/>
                  </a:lnTo>
                  <a:lnTo>
                    <a:pt x="6" y="44"/>
                  </a:lnTo>
                  <a:lnTo>
                    <a:pt x="7" y="45"/>
                  </a:lnTo>
                  <a:lnTo>
                    <a:pt x="8" y="24"/>
                  </a:lnTo>
                  <a:lnTo>
                    <a:pt x="8" y="25"/>
                  </a:lnTo>
                  <a:lnTo>
                    <a:pt x="8" y="25"/>
                  </a:lnTo>
                  <a:lnTo>
                    <a:pt x="9" y="28"/>
                  </a:lnTo>
                  <a:lnTo>
                    <a:pt x="10" y="19"/>
                  </a:lnTo>
                  <a:lnTo>
                    <a:pt x="11" y="23"/>
                  </a:lnTo>
                  <a:lnTo>
                    <a:pt x="11" y="24"/>
                  </a:lnTo>
                  <a:lnTo>
                    <a:pt x="13" y="9"/>
                  </a:lnTo>
                  <a:lnTo>
                    <a:pt x="13" y="10"/>
                  </a:lnTo>
                  <a:lnTo>
                    <a:pt x="13" y="9"/>
                  </a:lnTo>
                  <a:lnTo>
                    <a:pt x="13" y="12"/>
                  </a:lnTo>
                  <a:lnTo>
                    <a:pt x="14" y="0"/>
                  </a:lnTo>
                  <a:lnTo>
                    <a:pt x="14" y="3"/>
                  </a:lnTo>
                  <a:lnTo>
                    <a:pt x="14" y="4"/>
                  </a:lnTo>
                  <a:lnTo>
                    <a:pt x="15" y="3"/>
                  </a:lnTo>
                  <a:lnTo>
                    <a:pt x="16" y="12"/>
                  </a:lnTo>
                  <a:lnTo>
                    <a:pt x="17" y="10"/>
                  </a:lnTo>
                  <a:lnTo>
                    <a:pt x="17" y="10"/>
                  </a:lnTo>
                  <a:lnTo>
                    <a:pt x="17" y="9"/>
                  </a:lnTo>
                  <a:lnTo>
                    <a:pt x="19" y="20"/>
                  </a:lnTo>
                  <a:lnTo>
                    <a:pt x="19" y="20"/>
                  </a:lnTo>
                  <a:lnTo>
                    <a:pt x="19" y="20"/>
                  </a:lnTo>
                  <a:lnTo>
                    <a:pt x="19" y="18"/>
                  </a:lnTo>
                  <a:lnTo>
                    <a:pt x="20" y="26"/>
                  </a:lnTo>
                  <a:lnTo>
                    <a:pt x="21" y="22"/>
                  </a:lnTo>
                  <a:lnTo>
                    <a:pt x="21" y="22"/>
                  </a:lnTo>
                  <a:lnTo>
                    <a:pt x="21" y="22"/>
                  </a:lnTo>
                  <a:lnTo>
                    <a:pt x="22" y="14"/>
                  </a:lnTo>
                  <a:lnTo>
                    <a:pt x="23" y="18"/>
                  </a:lnTo>
                  <a:lnTo>
                    <a:pt x="23" y="18"/>
                  </a:lnTo>
                  <a:lnTo>
                    <a:pt x="23" y="19"/>
                  </a:lnTo>
                  <a:lnTo>
                    <a:pt x="25" y="12"/>
                  </a:lnTo>
                  <a:lnTo>
                    <a:pt x="25" y="15"/>
                  </a:lnTo>
                  <a:lnTo>
                    <a:pt x="25" y="16"/>
                  </a:lnTo>
                  <a:lnTo>
                    <a:pt x="25" y="11"/>
                  </a:lnTo>
                  <a:lnTo>
                    <a:pt x="26" y="17"/>
                  </a:lnTo>
                  <a:lnTo>
                    <a:pt x="27" y="13"/>
                  </a:lnTo>
                  <a:lnTo>
                    <a:pt x="27" y="14"/>
                  </a:lnTo>
                  <a:lnTo>
                    <a:pt x="27" y="12"/>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5" name="Freeform 134"/>
            <p:cNvSpPr>
              <a:spLocks/>
            </p:cNvSpPr>
            <p:nvPr/>
          </p:nvSpPr>
          <p:spPr bwMode="auto">
            <a:xfrm>
              <a:off x="2693988" y="2425700"/>
              <a:ext cx="42863" cy="60325"/>
            </a:xfrm>
            <a:custGeom>
              <a:avLst/>
              <a:gdLst>
                <a:gd name="T0" fmla="*/ 0 w 27"/>
                <a:gd name="T1" fmla="*/ 0 h 38"/>
                <a:gd name="T2" fmla="*/ 2 w 27"/>
                <a:gd name="T3" fmla="*/ 12 h 38"/>
                <a:gd name="T4" fmla="*/ 2 w 27"/>
                <a:gd name="T5" fmla="*/ 10 h 38"/>
                <a:gd name="T6" fmla="*/ 2 w 27"/>
                <a:gd name="T7" fmla="*/ 10 h 38"/>
                <a:gd name="T8" fmla="*/ 3 w 27"/>
                <a:gd name="T9" fmla="*/ 12 h 38"/>
                <a:gd name="T10" fmla="*/ 4 w 27"/>
                <a:gd name="T11" fmla="*/ 8 h 38"/>
                <a:gd name="T12" fmla="*/ 4 w 27"/>
                <a:gd name="T13" fmla="*/ 10 h 38"/>
                <a:gd name="T14" fmla="*/ 4 w 27"/>
                <a:gd name="T15" fmla="*/ 9 h 38"/>
                <a:gd name="T16" fmla="*/ 5 w 27"/>
                <a:gd name="T17" fmla="*/ 9 h 38"/>
                <a:gd name="T18" fmla="*/ 6 w 27"/>
                <a:gd name="T19" fmla="*/ 13 h 38"/>
                <a:gd name="T20" fmla="*/ 6 w 27"/>
                <a:gd name="T21" fmla="*/ 12 h 38"/>
                <a:gd name="T22" fmla="*/ 7 w 27"/>
                <a:gd name="T23" fmla="*/ 12 h 38"/>
                <a:gd name="T24" fmla="*/ 7 w 27"/>
                <a:gd name="T25" fmla="*/ 11 h 38"/>
                <a:gd name="T26" fmla="*/ 7 w 27"/>
                <a:gd name="T27" fmla="*/ 18 h 38"/>
                <a:gd name="T28" fmla="*/ 9 w 27"/>
                <a:gd name="T29" fmla="*/ 16 h 38"/>
                <a:gd name="T30" fmla="*/ 9 w 27"/>
                <a:gd name="T31" fmla="*/ 17 h 38"/>
                <a:gd name="T32" fmla="*/ 9 w 27"/>
                <a:gd name="T33" fmla="*/ 16 h 38"/>
                <a:gd name="T34" fmla="*/ 10 w 27"/>
                <a:gd name="T35" fmla="*/ 21 h 38"/>
                <a:gd name="T36" fmla="*/ 10 w 27"/>
                <a:gd name="T37" fmla="*/ 21 h 38"/>
                <a:gd name="T38" fmla="*/ 10 w 27"/>
                <a:gd name="T39" fmla="*/ 21 h 38"/>
                <a:gd name="T40" fmla="*/ 11 w 27"/>
                <a:gd name="T41" fmla="*/ 19 h 38"/>
                <a:gd name="T42" fmla="*/ 12 w 27"/>
                <a:gd name="T43" fmla="*/ 26 h 38"/>
                <a:gd name="T44" fmla="*/ 12 w 27"/>
                <a:gd name="T45" fmla="*/ 25 h 38"/>
                <a:gd name="T46" fmla="*/ 12 w 27"/>
                <a:gd name="T47" fmla="*/ 25 h 38"/>
                <a:gd name="T48" fmla="*/ 13 w 27"/>
                <a:gd name="T49" fmla="*/ 24 h 38"/>
                <a:gd name="T50" fmla="*/ 15 w 27"/>
                <a:gd name="T51" fmla="*/ 29 h 38"/>
                <a:gd name="T52" fmla="*/ 15 w 27"/>
                <a:gd name="T53" fmla="*/ 29 h 38"/>
                <a:gd name="T54" fmla="*/ 17 w 27"/>
                <a:gd name="T55" fmla="*/ 36 h 38"/>
                <a:gd name="T56" fmla="*/ 17 w 27"/>
                <a:gd name="T57" fmla="*/ 35 h 38"/>
                <a:gd name="T58" fmla="*/ 17 w 27"/>
                <a:gd name="T59" fmla="*/ 35 h 38"/>
                <a:gd name="T60" fmla="*/ 17 w 27"/>
                <a:gd name="T61" fmla="*/ 38 h 38"/>
                <a:gd name="T62" fmla="*/ 19 w 27"/>
                <a:gd name="T63" fmla="*/ 33 h 38"/>
                <a:gd name="T64" fmla="*/ 19 w 27"/>
                <a:gd name="T65" fmla="*/ 34 h 38"/>
                <a:gd name="T66" fmla="*/ 19 w 27"/>
                <a:gd name="T67" fmla="*/ 34 h 38"/>
                <a:gd name="T68" fmla="*/ 19 w 27"/>
                <a:gd name="T69" fmla="*/ 34 h 38"/>
                <a:gd name="T70" fmla="*/ 20 w 27"/>
                <a:gd name="T71" fmla="*/ 26 h 38"/>
                <a:gd name="T72" fmla="*/ 21 w 27"/>
                <a:gd name="T73" fmla="*/ 26 h 38"/>
                <a:gd name="T74" fmla="*/ 21 w 27"/>
                <a:gd name="T75" fmla="*/ 27 h 38"/>
                <a:gd name="T76" fmla="*/ 22 w 27"/>
                <a:gd name="T77" fmla="*/ 29 h 38"/>
                <a:gd name="T78" fmla="*/ 23 w 27"/>
                <a:gd name="T79" fmla="*/ 24 h 38"/>
                <a:gd name="T80" fmla="*/ 23 w 27"/>
                <a:gd name="T81" fmla="*/ 27 h 38"/>
                <a:gd name="T82" fmla="*/ 23 w 27"/>
                <a:gd name="T83" fmla="*/ 27 h 38"/>
                <a:gd name="T84" fmla="*/ 23 w 27"/>
                <a:gd name="T85" fmla="*/ 24 h 38"/>
                <a:gd name="T86" fmla="*/ 25 w 27"/>
                <a:gd name="T87" fmla="*/ 31 h 38"/>
                <a:gd name="T88" fmla="*/ 25 w 27"/>
                <a:gd name="T89" fmla="*/ 30 h 38"/>
                <a:gd name="T90" fmla="*/ 25 w 27"/>
                <a:gd name="T91" fmla="*/ 29 h 38"/>
                <a:gd name="T92" fmla="*/ 25 w 27"/>
                <a:gd name="T93" fmla="*/ 26 h 38"/>
                <a:gd name="T94" fmla="*/ 27 w 27"/>
                <a:gd name="T95" fmla="*/ 34 h 38"/>
                <a:gd name="T96" fmla="*/ 27 w 27"/>
                <a:gd name="T97" fmla="*/ 34 h 38"/>
                <a:gd name="T98" fmla="*/ 27 w 27"/>
                <a:gd name="T99" fmla="*/ 3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8">
                  <a:moveTo>
                    <a:pt x="0" y="0"/>
                  </a:moveTo>
                  <a:lnTo>
                    <a:pt x="2" y="12"/>
                  </a:lnTo>
                  <a:lnTo>
                    <a:pt x="2" y="10"/>
                  </a:lnTo>
                  <a:lnTo>
                    <a:pt x="2" y="10"/>
                  </a:lnTo>
                  <a:lnTo>
                    <a:pt x="3" y="12"/>
                  </a:lnTo>
                  <a:lnTo>
                    <a:pt x="4" y="8"/>
                  </a:lnTo>
                  <a:lnTo>
                    <a:pt x="4" y="10"/>
                  </a:lnTo>
                  <a:lnTo>
                    <a:pt x="4" y="9"/>
                  </a:lnTo>
                  <a:lnTo>
                    <a:pt x="5" y="9"/>
                  </a:lnTo>
                  <a:lnTo>
                    <a:pt x="6" y="13"/>
                  </a:lnTo>
                  <a:lnTo>
                    <a:pt x="6" y="12"/>
                  </a:lnTo>
                  <a:lnTo>
                    <a:pt x="7" y="12"/>
                  </a:lnTo>
                  <a:lnTo>
                    <a:pt x="7" y="11"/>
                  </a:lnTo>
                  <a:lnTo>
                    <a:pt x="7" y="18"/>
                  </a:lnTo>
                  <a:lnTo>
                    <a:pt x="9" y="16"/>
                  </a:lnTo>
                  <a:lnTo>
                    <a:pt x="9" y="17"/>
                  </a:lnTo>
                  <a:lnTo>
                    <a:pt x="9" y="16"/>
                  </a:lnTo>
                  <a:lnTo>
                    <a:pt x="10" y="21"/>
                  </a:lnTo>
                  <a:lnTo>
                    <a:pt x="10" y="21"/>
                  </a:lnTo>
                  <a:lnTo>
                    <a:pt x="10" y="21"/>
                  </a:lnTo>
                  <a:lnTo>
                    <a:pt x="11" y="19"/>
                  </a:lnTo>
                  <a:lnTo>
                    <a:pt x="12" y="26"/>
                  </a:lnTo>
                  <a:lnTo>
                    <a:pt x="12" y="25"/>
                  </a:lnTo>
                  <a:lnTo>
                    <a:pt x="12" y="25"/>
                  </a:lnTo>
                  <a:lnTo>
                    <a:pt x="13" y="24"/>
                  </a:lnTo>
                  <a:lnTo>
                    <a:pt x="15" y="29"/>
                  </a:lnTo>
                  <a:lnTo>
                    <a:pt x="15" y="29"/>
                  </a:lnTo>
                  <a:lnTo>
                    <a:pt x="17" y="36"/>
                  </a:lnTo>
                  <a:lnTo>
                    <a:pt x="17" y="35"/>
                  </a:lnTo>
                  <a:lnTo>
                    <a:pt x="17" y="35"/>
                  </a:lnTo>
                  <a:lnTo>
                    <a:pt x="17" y="38"/>
                  </a:lnTo>
                  <a:lnTo>
                    <a:pt x="19" y="33"/>
                  </a:lnTo>
                  <a:lnTo>
                    <a:pt x="19" y="34"/>
                  </a:lnTo>
                  <a:lnTo>
                    <a:pt x="19" y="34"/>
                  </a:lnTo>
                  <a:lnTo>
                    <a:pt x="19" y="34"/>
                  </a:lnTo>
                  <a:lnTo>
                    <a:pt x="20" y="26"/>
                  </a:lnTo>
                  <a:lnTo>
                    <a:pt x="21" y="26"/>
                  </a:lnTo>
                  <a:lnTo>
                    <a:pt x="21" y="27"/>
                  </a:lnTo>
                  <a:lnTo>
                    <a:pt x="22" y="29"/>
                  </a:lnTo>
                  <a:lnTo>
                    <a:pt x="23" y="24"/>
                  </a:lnTo>
                  <a:lnTo>
                    <a:pt x="23" y="27"/>
                  </a:lnTo>
                  <a:lnTo>
                    <a:pt x="23" y="27"/>
                  </a:lnTo>
                  <a:lnTo>
                    <a:pt x="23" y="24"/>
                  </a:lnTo>
                  <a:lnTo>
                    <a:pt x="25" y="31"/>
                  </a:lnTo>
                  <a:lnTo>
                    <a:pt x="25" y="30"/>
                  </a:lnTo>
                  <a:lnTo>
                    <a:pt x="25" y="29"/>
                  </a:lnTo>
                  <a:lnTo>
                    <a:pt x="25" y="26"/>
                  </a:lnTo>
                  <a:lnTo>
                    <a:pt x="27" y="34"/>
                  </a:lnTo>
                  <a:lnTo>
                    <a:pt x="27" y="34"/>
                  </a:lnTo>
                  <a:lnTo>
                    <a:pt x="27" y="34"/>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6" name="Freeform 135"/>
            <p:cNvSpPr>
              <a:spLocks/>
            </p:cNvSpPr>
            <p:nvPr/>
          </p:nvSpPr>
          <p:spPr bwMode="auto">
            <a:xfrm>
              <a:off x="2736850" y="2479675"/>
              <a:ext cx="42863" cy="52388"/>
            </a:xfrm>
            <a:custGeom>
              <a:avLst/>
              <a:gdLst>
                <a:gd name="T0" fmla="*/ 0 w 27"/>
                <a:gd name="T1" fmla="*/ 0 h 33"/>
                <a:gd name="T2" fmla="*/ 2 w 27"/>
                <a:gd name="T3" fmla="*/ 9 h 33"/>
                <a:gd name="T4" fmla="*/ 2 w 27"/>
                <a:gd name="T5" fmla="*/ 9 h 33"/>
                <a:gd name="T6" fmla="*/ 2 w 27"/>
                <a:gd name="T7" fmla="*/ 9 h 33"/>
                <a:gd name="T8" fmla="*/ 3 w 27"/>
                <a:gd name="T9" fmla="*/ 7 h 33"/>
                <a:gd name="T10" fmla="*/ 4 w 27"/>
                <a:gd name="T11" fmla="*/ 11 h 33"/>
                <a:gd name="T12" fmla="*/ 4 w 27"/>
                <a:gd name="T13" fmla="*/ 9 h 33"/>
                <a:gd name="T14" fmla="*/ 4 w 27"/>
                <a:gd name="T15" fmla="*/ 9 h 33"/>
                <a:gd name="T16" fmla="*/ 6 w 27"/>
                <a:gd name="T17" fmla="*/ 19 h 33"/>
                <a:gd name="T18" fmla="*/ 6 w 27"/>
                <a:gd name="T19" fmla="*/ 18 h 33"/>
                <a:gd name="T20" fmla="*/ 6 w 27"/>
                <a:gd name="T21" fmla="*/ 18 h 33"/>
                <a:gd name="T22" fmla="*/ 7 w 27"/>
                <a:gd name="T23" fmla="*/ 22 h 33"/>
                <a:gd name="T24" fmla="*/ 8 w 27"/>
                <a:gd name="T25" fmla="*/ 16 h 33"/>
                <a:gd name="T26" fmla="*/ 8 w 27"/>
                <a:gd name="T27" fmla="*/ 18 h 33"/>
                <a:gd name="T28" fmla="*/ 8 w 27"/>
                <a:gd name="T29" fmla="*/ 18 h 33"/>
                <a:gd name="T30" fmla="*/ 10 w 27"/>
                <a:gd name="T31" fmla="*/ 17 h 33"/>
                <a:gd name="T32" fmla="*/ 10 w 27"/>
                <a:gd name="T33" fmla="*/ 24 h 33"/>
                <a:gd name="T34" fmla="*/ 10 w 27"/>
                <a:gd name="T35" fmla="*/ 23 h 33"/>
                <a:gd name="T36" fmla="*/ 11 w 27"/>
                <a:gd name="T37" fmla="*/ 22 h 33"/>
                <a:gd name="T38" fmla="*/ 12 w 27"/>
                <a:gd name="T39" fmla="*/ 30 h 33"/>
                <a:gd name="T40" fmla="*/ 13 w 27"/>
                <a:gd name="T41" fmla="*/ 28 h 33"/>
                <a:gd name="T42" fmla="*/ 13 w 27"/>
                <a:gd name="T43" fmla="*/ 28 h 33"/>
                <a:gd name="T44" fmla="*/ 13 w 27"/>
                <a:gd name="T45" fmla="*/ 31 h 33"/>
                <a:gd name="T46" fmla="*/ 15 w 27"/>
                <a:gd name="T47" fmla="*/ 20 h 33"/>
                <a:gd name="T48" fmla="*/ 15 w 27"/>
                <a:gd name="T49" fmla="*/ 21 h 33"/>
                <a:gd name="T50" fmla="*/ 15 w 27"/>
                <a:gd name="T51" fmla="*/ 21 h 33"/>
                <a:gd name="T52" fmla="*/ 17 w 27"/>
                <a:gd name="T53" fmla="*/ 33 h 33"/>
                <a:gd name="T54" fmla="*/ 17 w 27"/>
                <a:gd name="T55" fmla="*/ 30 h 33"/>
                <a:gd name="T56" fmla="*/ 17 w 27"/>
                <a:gd name="T57" fmla="*/ 30 h 33"/>
                <a:gd name="T58" fmla="*/ 17 w 27"/>
                <a:gd name="T59" fmla="*/ 32 h 33"/>
                <a:gd name="T60" fmla="*/ 19 w 27"/>
                <a:gd name="T61" fmla="*/ 19 h 33"/>
                <a:gd name="T62" fmla="*/ 19 w 27"/>
                <a:gd name="T63" fmla="*/ 22 h 33"/>
                <a:gd name="T64" fmla="*/ 19 w 27"/>
                <a:gd name="T65" fmla="*/ 22 h 33"/>
                <a:gd name="T66" fmla="*/ 20 w 27"/>
                <a:gd name="T67" fmla="*/ 21 h 33"/>
                <a:gd name="T68" fmla="*/ 20 w 27"/>
                <a:gd name="T69" fmla="*/ 26 h 33"/>
                <a:gd name="T70" fmla="*/ 21 w 27"/>
                <a:gd name="T71" fmla="*/ 24 h 33"/>
                <a:gd name="T72" fmla="*/ 21 w 27"/>
                <a:gd name="T73" fmla="*/ 23 h 33"/>
                <a:gd name="T74" fmla="*/ 21 w 27"/>
                <a:gd name="T75" fmla="*/ 25 h 33"/>
                <a:gd name="T76" fmla="*/ 22 w 27"/>
                <a:gd name="T77" fmla="*/ 17 h 33"/>
                <a:gd name="T78" fmla="*/ 23 w 27"/>
                <a:gd name="T79" fmla="*/ 18 h 33"/>
                <a:gd name="T80" fmla="*/ 23 w 27"/>
                <a:gd name="T81" fmla="*/ 18 h 33"/>
                <a:gd name="T82" fmla="*/ 23 w 27"/>
                <a:gd name="T83" fmla="*/ 16 h 33"/>
                <a:gd name="T84" fmla="*/ 25 w 27"/>
                <a:gd name="T85" fmla="*/ 22 h 33"/>
                <a:gd name="T86" fmla="*/ 25 w 27"/>
                <a:gd name="T87" fmla="*/ 21 h 33"/>
                <a:gd name="T88" fmla="*/ 25 w 27"/>
                <a:gd name="T89" fmla="*/ 21 h 33"/>
                <a:gd name="T90" fmla="*/ 25 w 27"/>
                <a:gd name="T91" fmla="*/ 24 h 33"/>
                <a:gd name="T92" fmla="*/ 27 w 27"/>
                <a:gd name="T93" fmla="*/ 14 h 33"/>
                <a:gd name="T94" fmla="*/ 27 w 27"/>
                <a:gd name="T95" fmla="*/ 16 h 33"/>
                <a:gd name="T96" fmla="*/ 27 w 27"/>
                <a:gd name="T97" fmla="*/ 15 h 33"/>
                <a:gd name="T98" fmla="*/ 27 w 27"/>
                <a:gd name="T99"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3">
                  <a:moveTo>
                    <a:pt x="0" y="0"/>
                  </a:moveTo>
                  <a:lnTo>
                    <a:pt x="2" y="9"/>
                  </a:lnTo>
                  <a:lnTo>
                    <a:pt x="2" y="9"/>
                  </a:lnTo>
                  <a:lnTo>
                    <a:pt x="2" y="9"/>
                  </a:lnTo>
                  <a:lnTo>
                    <a:pt x="3" y="7"/>
                  </a:lnTo>
                  <a:lnTo>
                    <a:pt x="4" y="11"/>
                  </a:lnTo>
                  <a:lnTo>
                    <a:pt x="4" y="9"/>
                  </a:lnTo>
                  <a:lnTo>
                    <a:pt x="4" y="9"/>
                  </a:lnTo>
                  <a:lnTo>
                    <a:pt x="6" y="19"/>
                  </a:lnTo>
                  <a:lnTo>
                    <a:pt x="6" y="18"/>
                  </a:lnTo>
                  <a:lnTo>
                    <a:pt x="6" y="18"/>
                  </a:lnTo>
                  <a:lnTo>
                    <a:pt x="7" y="22"/>
                  </a:lnTo>
                  <a:lnTo>
                    <a:pt x="8" y="16"/>
                  </a:lnTo>
                  <a:lnTo>
                    <a:pt x="8" y="18"/>
                  </a:lnTo>
                  <a:lnTo>
                    <a:pt x="8" y="18"/>
                  </a:lnTo>
                  <a:lnTo>
                    <a:pt x="10" y="17"/>
                  </a:lnTo>
                  <a:lnTo>
                    <a:pt x="10" y="24"/>
                  </a:lnTo>
                  <a:lnTo>
                    <a:pt x="10" y="23"/>
                  </a:lnTo>
                  <a:lnTo>
                    <a:pt x="11" y="22"/>
                  </a:lnTo>
                  <a:lnTo>
                    <a:pt x="12" y="30"/>
                  </a:lnTo>
                  <a:lnTo>
                    <a:pt x="13" y="28"/>
                  </a:lnTo>
                  <a:lnTo>
                    <a:pt x="13" y="28"/>
                  </a:lnTo>
                  <a:lnTo>
                    <a:pt x="13" y="31"/>
                  </a:lnTo>
                  <a:lnTo>
                    <a:pt x="15" y="20"/>
                  </a:lnTo>
                  <a:lnTo>
                    <a:pt x="15" y="21"/>
                  </a:lnTo>
                  <a:lnTo>
                    <a:pt x="15" y="21"/>
                  </a:lnTo>
                  <a:lnTo>
                    <a:pt x="17" y="33"/>
                  </a:lnTo>
                  <a:lnTo>
                    <a:pt x="17" y="30"/>
                  </a:lnTo>
                  <a:lnTo>
                    <a:pt x="17" y="30"/>
                  </a:lnTo>
                  <a:lnTo>
                    <a:pt x="17" y="32"/>
                  </a:lnTo>
                  <a:lnTo>
                    <a:pt x="19" y="19"/>
                  </a:lnTo>
                  <a:lnTo>
                    <a:pt x="19" y="22"/>
                  </a:lnTo>
                  <a:lnTo>
                    <a:pt x="19" y="22"/>
                  </a:lnTo>
                  <a:lnTo>
                    <a:pt x="20" y="21"/>
                  </a:lnTo>
                  <a:lnTo>
                    <a:pt x="20" y="26"/>
                  </a:lnTo>
                  <a:lnTo>
                    <a:pt x="21" y="24"/>
                  </a:lnTo>
                  <a:lnTo>
                    <a:pt x="21" y="23"/>
                  </a:lnTo>
                  <a:lnTo>
                    <a:pt x="21" y="25"/>
                  </a:lnTo>
                  <a:lnTo>
                    <a:pt x="22" y="17"/>
                  </a:lnTo>
                  <a:lnTo>
                    <a:pt x="23" y="18"/>
                  </a:lnTo>
                  <a:lnTo>
                    <a:pt x="23" y="18"/>
                  </a:lnTo>
                  <a:lnTo>
                    <a:pt x="23" y="16"/>
                  </a:lnTo>
                  <a:lnTo>
                    <a:pt x="25" y="22"/>
                  </a:lnTo>
                  <a:lnTo>
                    <a:pt x="25" y="21"/>
                  </a:lnTo>
                  <a:lnTo>
                    <a:pt x="25" y="21"/>
                  </a:lnTo>
                  <a:lnTo>
                    <a:pt x="25" y="24"/>
                  </a:lnTo>
                  <a:lnTo>
                    <a:pt x="27" y="14"/>
                  </a:lnTo>
                  <a:lnTo>
                    <a:pt x="27" y="16"/>
                  </a:lnTo>
                  <a:lnTo>
                    <a:pt x="27" y="15"/>
                  </a:lnTo>
                  <a:lnTo>
                    <a:pt x="27" y="17"/>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7" name="Freeform 136"/>
            <p:cNvSpPr>
              <a:spLocks/>
            </p:cNvSpPr>
            <p:nvPr/>
          </p:nvSpPr>
          <p:spPr bwMode="auto">
            <a:xfrm>
              <a:off x="2779713" y="2446338"/>
              <a:ext cx="42863" cy="60325"/>
            </a:xfrm>
            <a:custGeom>
              <a:avLst/>
              <a:gdLst>
                <a:gd name="T0" fmla="*/ 0 w 27"/>
                <a:gd name="T1" fmla="*/ 38 h 38"/>
                <a:gd name="T2" fmla="*/ 1 w 27"/>
                <a:gd name="T3" fmla="*/ 31 h 38"/>
                <a:gd name="T4" fmla="*/ 2 w 27"/>
                <a:gd name="T5" fmla="*/ 33 h 38"/>
                <a:gd name="T6" fmla="*/ 2 w 27"/>
                <a:gd name="T7" fmla="*/ 34 h 38"/>
                <a:gd name="T8" fmla="*/ 2 w 27"/>
                <a:gd name="T9" fmla="*/ 38 h 38"/>
                <a:gd name="T10" fmla="*/ 4 w 27"/>
                <a:gd name="T11" fmla="*/ 30 h 38"/>
                <a:gd name="T12" fmla="*/ 4 w 27"/>
                <a:gd name="T13" fmla="*/ 34 h 38"/>
                <a:gd name="T14" fmla="*/ 4 w 27"/>
                <a:gd name="T15" fmla="*/ 34 h 38"/>
                <a:gd name="T16" fmla="*/ 4 w 27"/>
                <a:gd name="T17" fmla="*/ 34 h 38"/>
                <a:gd name="T18" fmla="*/ 6 w 27"/>
                <a:gd name="T19" fmla="*/ 24 h 38"/>
                <a:gd name="T20" fmla="*/ 6 w 27"/>
                <a:gd name="T21" fmla="*/ 25 h 38"/>
                <a:gd name="T22" fmla="*/ 7 w 27"/>
                <a:gd name="T23" fmla="*/ 30 h 38"/>
                <a:gd name="T24" fmla="*/ 8 w 27"/>
                <a:gd name="T25" fmla="*/ 23 h 38"/>
                <a:gd name="T26" fmla="*/ 8 w 27"/>
                <a:gd name="T27" fmla="*/ 23 h 38"/>
                <a:gd name="T28" fmla="*/ 9 w 27"/>
                <a:gd name="T29" fmla="*/ 23 h 38"/>
                <a:gd name="T30" fmla="*/ 9 w 27"/>
                <a:gd name="T31" fmla="*/ 16 h 38"/>
                <a:gd name="T32" fmla="*/ 11 w 27"/>
                <a:gd name="T33" fmla="*/ 21 h 38"/>
                <a:gd name="T34" fmla="*/ 11 w 27"/>
                <a:gd name="T35" fmla="*/ 20 h 38"/>
                <a:gd name="T36" fmla="*/ 11 w 27"/>
                <a:gd name="T37" fmla="*/ 24 h 38"/>
                <a:gd name="T38" fmla="*/ 13 w 27"/>
                <a:gd name="T39" fmla="*/ 10 h 38"/>
                <a:gd name="T40" fmla="*/ 13 w 27"/>
                <a:gd name="T41" fmla="*/ 10 h 38"/>
                <a:gd name="T42" fmla="*/ 13 w 27"/>
                <a:gd name="T43" fmla="*/ 11 h 38"/>
                <a:gd name="T44" fmla="*/ 13 w 27"/>
                <a:gd name="T45" fmla="*/ 13 h 38"/>
                <a:gd name="T46" fmla="*/ 14 w 27"/>
                <a:gd name="T47" fmla="*/ 8 h 38"/>
                <a:gd name="T48" fmla="*/ 15 w 27"/>
                <a:gd name="T49" fmla="*/ 10 h 38"/>
                <a:gd name="T50" fmla="*/ 15 w 27"/>
                <a:gd name="T51" fmla="*/ 10 h 38"/>
                <a:gd name="T52" fmla="*/ 15 w 27"/>
                <a:gd name="T53" fmla="*/ 9 h 38"/>
                <a:gd name="T54" fmla="*/ 16 w 27"/>
                <a:gd name="T55" fmla="*/ 21 h 38"/>
                <a:gd name="T56" fmla="*/ 17 w 27"/>
                <a:gd name="T57" fmla="*/ 20 h 38"/>
                <a:gd name="T58" fmla="*/ 17 w 27"/>
                <a:gd name="T59" fmla="*/ 19 h 38"/>
                <a:gd name="T60" fmla="*/ 17 w 27"/>
                <a:gd name="T61" fmla="*/ 17 h 38"/>
                <a:gd name="T62" fmla="*/ 18 w 27"/>
                <a:gd name="T63" fmla="*/ 23 h 38"/>
                <a:gd name="T64" fmla="*/ 19 w 27"/>
                <a:gd name="T65" fmla="*/ 19 h 38"/>
                <a:gd name="T66" fmla="*/ 19 w 27"/>
                <a:gd name="T67" fmla="*/ 19 h 38"/>
                <a:gd name="T68" fmla="*/ 19 w 27"/>
                <a:gd name="T69" fmla="*/ 23 h 38"/>
                <a:gd name="T70" fmla="*/ 21 w 27"/>
                <a:gd name="T71" fmla="*/ 12 h 38"/>
                <a:gd name="T72" fmla="*/ 21 w 27"/>
                <a:gd name="T73" fmla="*/ 12 h 38"/>
                <a:gd name="T74" fmla="*/ 22 w 27"/>
                <a:gd name="T75" fmla="*/ 15 h 38"/>
                <a:gd name="T76" fmla="*/ 23 w 27"/>
                <a:gd name="T77" fmla="*/ 9 h 38"/>
                <a:gd name="T78" fmla="*/ 23 w 27"/>
                <a:gd name="T79" fmla="*/ 9 h 38"/>
                <a:gd name="T80" fmla="*/ 23 w 27"/>
                <a:gd name="T81" fmla="*/ 9 h 38"/>
                <a:gd name="T82" fmla="*/ 23 w 27"/>
                <a:gd name="T83" fmla="*/ 10 h 38"/>
                <a:gd name="T84" fmla="*/ 25 w 27"/>
                <a:gd name="T85" fmla="*/ 0 h 38"/>
                <a:gd name="T86" fmla="*/ 25 w 27"/>
                <a:gd name="T87" fmla="*/ 1 h 38"/>
                <a:gd name="T88" fmla="*/ 25 w 27"/>
                <a:gd name="T89" fmla="*/ 1 h 38"/>
                <a:gd name="T90" fmla="*/ 25 w 27"/>
                <a:gd name="T91" fmla="*/ 0 h 38"/>
                <a:gd name="T92" fmla="*/ 27 w 27"/>
                <a:gd name="T93" fmla="*/ 12 h 38"/>
                <a:gd name="T94" fmla="*/ 27 w 27"/>
                <a:gd name="T95" fmla="*/ 10 h 38"/>
                <a:gd name="T96" fmla="*/ 27 w 27"/>
                <a:gd name="T97" fmla="*/ 10 h 38"/>
                <a:gd name="T98" fmla="*/ 27 w 27"/>
                <a:gd name="T99" fmla="*/ 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8">
                  <a:moveTo>
                    <a:pt x="0" y="38"/>
                  </a:moveTo>
                  <a:lnTo>
                    <a:pt x="1" y="31"/>
                  </a:lnTo>
                  <a:lnTo>
                    <a:pt x="2" y="33"/>
                  </a:lnTo>
                  <a:lnTo>
                    <a:pt x="2" y="34"/>
                  </a:lnTo>
                  <a:lnTo>
                    <a:pt x="2" y="38"/>
                  </a:lnTo>
                  <a:lnTo>
                    <a:pt x="4" y="30"/>
                  </a:lnTo>
                  <a:lnTo>
                    <a:pt x="4" y="34"/>
                  </a:lnTo>
                  <a:lnTo>
                    <a:pt x="4" y="34"/>
                  </a:lnTo>
                  <a:lnTo>
                    <a:pt x="4" y="34"/>
                  </a:lnTo>
                  <a:lnTo>
                    <a:pt x="6" y="24"/>
                  </a:lnTo>
                  <a:lnTo>
                    <a:pt x="6" y="25"/>
                  </a:lnTo>
                  <a:lnTo>
                    <a:pt x="7" y="30"/>
                  </a:lnTo>
                  <a:lnTo>
                    <a:pt x="8" y="23"/>
                  </a:lnTo>
                  <a:lnTo>
                    <a:pt x="8" y="23"/>
                  </a:lnTo>
                  <a:lnTo>
                    <a:pt x="9" y="23"/>
                  </a:lnTo>
                  <a:lnTo>
                    <a:pt x="9" y="16"/>
                  </a:lnTo>
                  <a:lnTo>
                    <a:pt x="11" y="21"/>
                  </a:lnTo>
                  <a:lnTo>
                    <a:pt x="11" y="20"/>
                  </a:lnTo>
                  <a:lnTo>
                    <a:pt x="11" y="24"/>
                  </a:lnTo>
                  <a:lnTo>
                    <a:pt x="13" y="10"/>
                  </a:lnTo>
                  <a:lnTo>
                    <a:pt x="13" y="10"/>
                  </a:lnTo>
                  <a:lnTo>
                    <a:pt x="13" y="11"/>
                  </a:lnTo>
                  <a:lnTo>
                    <a:pt x="13" y="13"/>
                  </a:lnTo>
                  <a:lnTo>
                    <a:pt x="14" y="8"/>
                  </a:lnTo>
                  <a:lnTo>
                    <a:pt x="15" y="10"/>
                  </a:lnTo>
                  <a:lnTo>
                    <a:pt x="15" y="10"/>
                  </a:lnTo>
                  <a:lnTo>
                    <a:pt x="15" y="9"/>
                  </a:lnTo>
                  <a:lnTo>
                    <a:pt x="16" y="21"/>
                  </a:lnTo>
                  <a:lnTo>
                    <a:pt x="17" y="20"/>
                  </a:lnTo>
                  <a:lnTo>
                    <a:pt x="17" y="19"/>
                  </a:lnTo>
                  <a:lnTo>
                    <a:pt x="17" y="17"/>
                  </a:lnTo>
                  <a:lnTo>
                    <a:pt x="18" y="23"/>
                  </a:lnTo>
                  <a:lnTo>
                    <a:pt x="19" y="19"/>
                  </a:lnTo>
                  <a:lnTo>
                    <a:pt x="19" y="19"/>
                  </a:lnTo>
                  <a:lnTo>
                    <a:pt x="19" y="23"/>
                  </a:lnTo>
                  <a:lnTo>
                    <a:pt x="21" y="12"/>
                  </a:lnTo>
                  <a:lnTo>
                    <a:pt x="21" y="12"/>
                  </a:lnTo>
                  <a:lnTo>
                    <a:pt x="22" y="15"/>
                  </a:lnTo>
                  <a:lnTo>
                    <a:pt x="23" y="9"/>
                  </a:lnTo>
                  <a:lnTo>
                    <a:pt x="23" y="9"/>
                  </a:lnTo>
                  <a:lnTo>
                    <a:pt x="23" y="9"/>
                  </a:lnTo>
                  <a:lnTo>
                    <a:pt x="23" y="10"/>
                  </a:lnTo>
                  <a:lnTo>
                    <a:pt x="25" y="0"/>
                  </a:lnTo>
                  <a:lnTo>
                    <a:pt x="25" y="1"/>
                  </a:lnTo>
                  <a:lnTo>
                    <a:pt x="25" y="1"/>
                  </a:lnTo>
                  <a:lnTo>
                    <a:pt x="25" y="0"/>
                  </a:lnTo>
                  <a:lnTo>
                    <a:pt x="27" y="12"/>
                  </a:lnTo>
                  <a:lnTo>
                    <a:pt x="27" y="10"/>
                  </a:lnTo>
                  <a:lnTo>
                    <a:pt x="27" y="10"/>
                  </a:lnTo>
                  <a:lnTo>
                    <a:pt x="27" y="9"/>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8" name="Freeform 137"/>
            <p:cNvSpPr>
              <a:spLocks/>
            </p:cNvSpPr>
            <p:nvPr/>
          </p:nvSpPr>
          <p:spPr bwMode="auto">
            <a:xfrm>
              <a:off x="2822575" y="2460625"/>
              <a:ext cx="42863" cy="46038"/>
            </a:xfrm>
            <a:custGeom>
              <a:avLst/>
              <a:gdLst>
                <a:gd name="T0" fmla="*/ 0 w 27"/>
                <a:gd name="T1" fmla="*/ 0 h 29"/>
                <a:gd name="T2" fmla="*/ 2 w 27"/>
                <a:gd name="T3" fmla="*/ 11 h 29"/>
                <a:gd name="T4" fmla="*/ 2 w 27"/>
                <a:gd name="T5" fmla="*/ 11 h 29"/>
                <a:gd name="T6" fmla="*/ 3 w 27"/>
                <a:gd name="T7" fmla="*/ 8 h 29"/>
                <a:gd name="T8" fmla="*/ 4 w 27"/>
                <a:gd name="T9" fmla="*/ 16 h 29"/>
                <a:gd name="T10" fmla="*/ 4 w 27"/>
                <a:gd name="T11" fmla="*/ 16 h 29"/>
                <a:gd name="T12" fmla="*/ 5 w 27"/>
                <a:gd name="T13" fmla="*/ 15 h 29"/>
                <a:gd name="T14" fmla="*/ 5 w 27"/>
                <a:gd name="T15" fmla="*/ 21 h 29"/>
                <a:gd name="T16" fmla="*/ 6 w 27"/>
                <a:gd name="T17" fmla="*/ 16 h 29"/>
                <a:gd name="T18" fmla="*/ 6 w 27"/>
                <a:gd name="T19" fmla="*/ 17 h 29"/>
                <a:gd name="T20" fmla="*/ 7 w 27"/>
                <a:gd name="T21" fmla="*/ 16 h 29"/>
                <a:gd name="T22" fmla="*/ 9 w 27"/>
                <a:gd name="T23" fmla="*/ 23 h 29"/>
                <a:gd name="T24" fmla="*/ 9 w 27"/>
                <a:gd name="T25" fmla="*/ 23 h 29"/>
                <a:gd name="T26" fmla="*/ 9 w 27"/>
                <a:gd name="T27" fmla="*/ 23 h 29"/>
                <a:gd name="T28" fmla="*/ 9 w 27"/>
                <a:gd name="T29" fmla="*/ 20 h 29"/>
                <a:gd name="T30" fmla="*/ 10 w 27"/>
                <a:gd name="T31" fmla="*/ 26 h 29"/>
                <a:gd name="T32" fmla="*/ 11 w 27"/>
                <a:gd name="T33" fmla="*/ 23 h 29"/>
                <a:gd name="T34" fmla="*/ 11 w 27"/>
                <a:gd name="T35" fmla="*/ 23 h 29"/>
                <a:gd name="T36" fmla="*/ 11 w 27"/>
                <a:gd name="T37" fmla="*/ 24 h 29"/>
                <a:gd name="T38" fmla="*/ 11 w 27"/>
                <a:gd name="T39" fmla="*/ 17 h 29"/>
                <a:gd name="T40" fmla="*/ 12 w 27"/>
                <a:gd name="T41" fmla="*/ 19 h 29"/>
                <a:gd name="T42" fmla="*/ 12 w 27"/>
                <a:gd name="T43" fmla="*/ 19 h 29"/>
                <a:gd name="T44" fmla="*/ 14 w 27"/>
                <a:gd name="T45" fmla="*/ 21 h 29"/>
                <a:gd name="T46" fmla="*/ 14 w 27"/>
                <a:gd name="T47" fmla="*/ 14 h 29"/>
                <a:gd name="T48" fmla="*/ 15 w 27"/>
                <a:gd name="T49" fmla="*/ 15 h 29"/>
                <a:gd name="T50" fmla="*/ 15 w 27"/>
                <a:gd name="T51" fmla="*/ 16 h 29"/>
                <a:gd name="T52" fmla="*/ 15 w 27"/>
                <a:gd name="T53" fmla="*/ 16 h 29"/>
                <a:gd name="T54" fmla="*/ 16 w 27"/>
                <a:gd name="T55" fmla="*/ 9 h 29"/>
                <a:gd name="T56" fmla="*/ 17 w 27"/>
                <a:gd name="T57" fmla="*/ 14 h 29"/>
                <a:gd name="T58" fmla="*/ 17 w 27"/>
                <a:gd name="T59" fmla="*/ 15 h 29"/>
                <a:gd name="T60" fmla="*/ 18 w 27"/>
                <a:gd name="T61" fmla="*/ 11 h 29"/>
                <a:gd name="T62" fmla="*/ 19 w 27"/>
                <a:gd name="T63" fmla="*/ 18 h 29"/>
                <a:gd name="T64" fmla="*/ 19 w 27"/>
                <a:gd name="T65" fmla="*/ 16 h 29"/>
                <a:gd name="T66" fmla="*/ 19 w 27"/>
                <a:gd name="T67" fmla="*/ 15 h 29"/>
                <a:gd name="T68" fmla="*/ 19 w 27"/>
                <a:gd name="T69" fmla="*/ 18 h 29"/>
                <a:gd name="T70" fmla="*/ 21 w 27"/>
                <a:gd name="T71" fmla="*/ 12 h 29"/>
                <a:gd name="T72" fmla="*/ 21 w 27"/>
                <a:gd name="T73" fmla="*/ 16 h 29"/>
                <a:gd name="T74" fmla="*/ 21 w 27"/>
                <a:gd name="T75" fmla="*/ 16 h 29"/>
                <a:gd name="T76" fmla="*/ 21 w 27"/>
                <a:gd name="T77" fmla="*/ 16 h 29"/>
                <a:gd name="T78" fmla="*/ 22 w 27"/>
                <a:gd name="T79" fmla="*/ 25 h 29"/>
                <a:gd name="T80" fmla="*/ 23 w 27"/>
                <a:gd name="T81" fmla="*/ 17 h 29"/>
                <a:gd name="T82" fmla="*/ 23 w 27"/>
                <a:gd name="T83" fmla="*/ 17 h 29"/>
                <a:gd name="T84" fmla="*/ 23 w 27"/>
                <a:gd name="T85" fmla="*/ 17 h 29"/>
                <a:gd name="T86" fmla="*/ 25 w 27"/>
                <a:gd name="T87" fmla="*/ 27 h 29"/>
                <a:gd name="T88" fmla="*/ 25 w 27"/>
                <a:gd name="T89" fmla="*/ 25 h 29"/>
                <a:gd name="T90" fmla="*/ 25 w 27"/>
                <a:gd name="T91" fmla="*/ 25 h 29"/>
                <a:gd name="T92" fmla="*/ 27 w 27"/>
                <a:gd name="T93" fmla="*/ 29 h 29"/>
                <a:gd name="T94" fmla="*/ 27 w 27"/>
                <a:gd name="T95" fmla="*/ 24 h 29"/>
                <a:gd name="T96" fmla="*/ 27 w 27"/>
                <a:gd name="T97" fmla="*/ 24 h 29"/>
                <a:gd name="T98" fmla="*/ 27 w 27"/>
                <a:gd name="T99"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9">
                  <a:moveTo>
                    <a:pt x="0" y="0"/>
                  </a:moveTo>
                  <a:lnTo>
                    <a:pt x="2" y="11"/>
                  </a:lnTo>
                  <a:lnTo>
                    <a:pt x="2" y="11"/>
                  </a:lnTo>
                  <a:lnTo>
                    <a:pt x="3" y="8"/>
                  </a:lnTo>
                  <a:lnTo>
                    <a:pt x="4" y="16"/>
                  </a:lnTo>
                  <a:lnTo>
                    <a:pt x="4" y="16"/>
                  </a:lnTo>
                  <a:lnTo>
                    <a:pt x="5" y="15"/>
                  </a:lnTo>
                  <a:lnTo>
                    <a:pt x="5" y="21"/>
                  </a:lnTo>
                  <a:lnTo>
                    <a:pt x="6" y="16"/>
                  </a:lnTo>
                  <a:lnTo>
                    <a:pt x="6" y="17"/>
                  </a:lnTo>
                  <a:lnTo>
                    <a:pt x="7" y="16"/>
                  </a:lnTo>
                  <a:lnTo>
                    <a:pt x="9" y="23"/>
                  </a:lnTo>
                  <a:lnTo>
                    <a:pt x="9" y="23"/>
                  </a:lnTo>
                  <a:lnTo>
                    <a:pt x="9" y="23"/>
                  </a:lnTo>
                  <a:lnTo>
                    <a:pt x="9" y="20"/>
                  </a:lnTo>
                  <a:lnTo>
                    <a:pt x="10" y="26"/>
                  </a:lnTo>
                  <a:lnTo>
                    <a:pt x="11" y="23"/>
                  </a:lnTo>
                  <a:lnTo>
                    <a:pt x="11" y="23"/>
                  </a:lnTo>
                  <a:lnTo>
                    <a:pt x="11" y="24"/>
                  </a:lnTo>
                  <a:lnTo>
                    <a:pt x="11" y="17"/>
                  </a:lnTo>
                  <a:lnTo>
                    <a:pt x="12" y="19"/>
                  </a:lnTo>
                  <a:lnTo>
                    <a:pt x="12" y="19"/>
                  </a:lnTo>
                  <a:lnTo>
                    <a:pt x="14" y="21"/>
                  </a:lnTo>
                  <a:lnTo>
                    <a:pt x="14" y="14"/>
                  </a:lnTo>
                  <a:lnTo>
                    <a:pt x="15" y="15"/>
                  </a:lnTo>
                  <a:lnTo>
                    <a:pt x="15" y="16"/>
                  </a:lnTo>
                  <a:lnTo>
                    <a:pt x="15" y="16"/>
                  </a:lnTo>
                  <a:lnTo>
                    <a:pt x="16" y="9"/>
                  </a:lnTo>
                  <a:lnTo>
                    <a:pt x="17" y="14"/>
                  </a:lnTo>
                  <a:lnTo>
                    <a:pt x="17" y="15"/>
                  </a:lnTo>
                  <a:lnTo>
                    <a:pt x="18" y="11"/>
                  </a:lnTo>
                  <a:lnTo>
                    <a:pt x="19" y="18"/>
                  </a:lnTo>
                  <a:lnTo>
                    <a:pt x="19" y="16"/>
                  </a:lnTo>
                  <a:lnTo>
                    <a:pt x="19" y="15"/>
                  </a:lnTo>
                  <a:lnTo>
                    <a:pt x="19" y="18"/>
                  </a:lnTo>
                  <a:lnTo>
                    <a:pt x="21" y="12"/>
                  </a:lnTo>
                  <a:lnTo>
                    <a:pt x="21" y="16"/>
                  </a:lnTo>
                  <a:lnTo>
                    <a:pt x="21" y="16"/>
                  </a:lnTo>
                  <a:lnTo>
                    <a:pt x="21" y="16"/>
                  </a:lnTo>
                  <a:lnTo>
                    <a:pt x="22" y="25"/>
                  </a:lnTo>
                  <a:lnTo>
                    <a:pt x="23" y="17"/>
                  </a:lnTo>
                  <a:lnTo>
                    <a:pt x="23" y="17"/>
                  </a:lnTo>
                  <a:lnTo>
                    <a:pt x="23" y="17"/>
                  </a:lnTo>
                  <a:lnTo>
                    <a:pt x="25" y="27"/>
                  </a:lnTo>
                  <a:lnTo>
                    <a:pt x="25" y="25"/>
                  </a:lnTo>
                  <a:lnTo>
                    <a:pt x="25" y="25"/>
                  </a:lnTo>
                  <a:lnTo>
                    <a:pt x="27" y="29"/>
                  </a:lnTo>
                  <a:lnTo>
                    <a:pt x="27" y="24"/>
                  </a:lnTo>
                  <a:lnTo>
                    <a:pt x="27" y="24"/>
                  </a:lnTo>
                  <a:lnTo>
                    <a:pt x="27" y="24"/>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9" name="Freeform 138"/>
            <p:cNvSpPr>
              <a:spLocks/>
            </p:cNvSpPr>
            <p:nvPr/>
          </p:nvSpPr>
          <p:spPr bwMode="auto">
            <a:xfrm>
              <a:off x="2865438" y="2379663"/>
              <a:ext cx="44450" cy="120650"/>
            </a:xfrm>
            <a:custGeom>
              <a:avLst/>
              <a:gdLst>
                <a:gd name="T0" fmla="*/ 0 w 28"/>
                <a:gd name="T1" fmla="*/ 75 h 76"/>
                <a:gd name="T2" fmla="*/ 2 w 28"/>
                <a:gd name="T3" fmla="*/ 68 h 76"/>
                <a:gd name="T4" fmla="*/ 2 w 28"/>
                <a:gd name="T5" fmla="*/ 68 h 76"/>
                <a:gd name="T6" fmla="*/ 2 w 28"/>
                <a:gd name="T7" fmla="*/ 69 h 76"/>
                <a:gd name="T8" fmla="*/ 3 w 28"/>
                <a:gd name="T9" fmla="*/ 63 h 76"/>
                <a:gd name="T10" fmla="*/ 4 w 28"/>
                <a:gd name="T11" fmla="*/ 67 h 76"/>
                <a:gd name="T12" fmla="*/ 4 w 28"/>
                <a:gd name="T13" fmla="*/ 68 h 76"/>
                <a:gd name="T14" fmla="*/ 5 w 28"/>
                <a:gd name="T15" fmla="*/ 66 h 76"/>
                <a:gd name="T16" fmla="*/ 5 w 28"/>
                <a:gd name="T17" fmla="*/ 73 h 76"/>
                <a:gd name="T18" fmla="*/ 7 w 28"/>
                <a:gd name="T19" fmla="*/ 70 h 76"/>
                <a:gd name="T20" fmla="*/ 7 w 28"/>
                <a:gd name="T21" fmla="*/ 70 h 76"/>
                <a:gd name="T22" fmla="*/ 8 w 28"/>
                <a:gd name="T23" fmla="*/ 67 h 76"/>
                <a:gd name="T24" fmla="*/ 8 w 28"/>
                <a:gd name="T25" fmla="*/ 73 h 76"/>
                <a:gd name="T26" fmla="*/ 8 w 28"/>
                <a:gd name="T27" fmla="*/ 72 h 76"/>
                <a:gd name="T28" fmla="*/ 8 w 28"/>
                <a:gd name="T29" fmla="*/ 72 h 76"/>
                <a:gd name="T30" fmla="*/ 10 w 28"/>
                <a:gd name="T31" fmla="*/ 67 h 76"/>
                <a:gd name="T32" fmla="*/ 10 w 28"/>
                <a:gd name="T33" fmla="*/ 73 h 76"/>
                <a:gd name="T34" fmla="*/ 10 w 28"/>
                <a:gd name="T35" fmla="*/ 73 h 76"/>
                <a:gd name="T36" fmla="*/ 10 w 28"/>
                <a:gd name="T37" fmla="*/ 73 h 76"/>
                <a:gd name="T38" fmla="*/ 11 w 28"/>
                <a:gd name="T39" fmla="*/ 76 h 76"/>
                <a:gd name="T40" fmla="*/ 13 w 28"/>
                <a:gd name="T41" fmla="*/ 65 h 76"/>
                <a:gd name="T42" fmla="*/ 13 w 28"/>
                <a:gd name="T43" fmla="*/ 66 h 76"/>
                <a:gd name="T44" fmla="*/ 14 w 28"/>
                <a:gd name="T45" fmla="*/ 57 h 76"/>
                <a:gd name="T46" fmla="*/ 15 w 28"/>
                <a:gd name="T47" fmla="*/ 58 h 76"/>
                <a:gd name="T48" fmla="*/ 15 w 28"/>
                <a:gd name="T49" fmla="*/ 58 h 76"/>
                <a:gd name="T50" fmla="*/ 15 w 28"/>
                <a:gd name="T51" fmla="*/ 59 h 76"/>
                <a:gd name="T52" fmla="*/ 17 w 28"/>
                <a:gd name="T53" fmla="*/ 36 h 76"/>
                <a:gd name="T54" fmla="*/ 17 w 28"/>
                <a:gd name="T55" fmla="*/ 36 h 76"/>
                <a:gd name="T56" fmla="*/ 17 w 28"/>
                <a:gd name="T57" fmla="*/ 36 h 76"/>
                <a:gd name="T58" fmla="*/ 17 w 28"/>
                <a:gd name="T59" fmla="*/ 37 h 76"/>
                <a:gd name="T60" fmla="*/ 18 w 28"/>
                <a:gd name="T61" fmla="*/ 30 h 76"/>
                <a:gd name="T62" fmla="*/ 19 w 28"/>
                <a:gd name="T63" fmla="*/ 31 h 76"/>
                <a:gd name="T64" fmla="*/ 19 w 28"/>
                <a:gd name="T65" fmla="*/ 31 h 76"/>
                <a:gd name="T66" fmla="*/ 19 w 28"/>
                <a:gd name="T67" fmla="*/ 31 h 76"/>
                <a:gd name="T68" fmla="*/ 21 w 28"/>
                <a:gd name="T69" fmla="*/ 24 h 76"/>
                <a:gd name="T70" fmla="*/ 21 w 28"/>
                <a:gd name="T71" fmla="*/ 25 h 76"/>
                <a:gd name="T72" fmla="*/ 21 w 28"/>
                <a:gd name="T73" fmla="*/ 24 h 76"/>
                <a:gd name="T74" fmla="*/ 21 w 28"/>
                <a:gd name="T75" fmla="*/ 24 h 76"/>
                <a:gd name="T76" fmla="*/ 22 w 28"/>
                <a:gd name="T77" fmla="*/ 15 h 76"/>
                <a:gd name="T78" fmla="*/ 23 w 28"/>
                <a:gd name="T79" fmla="*/ 19 h 76"/>
                <a:gd name="T80" fmla="*/ 23 w 28"/>
                <a:gd name="T81" fmla="*/ 18 h 76"/>
                <a:gd name="T82" fmla="*/ 25 w 28"/>
                <a:gd name="T83" fmla="*/ 7 h 76"/>
                <a:gd name="T84" fmla="*/ 25 w 28"/>
                <a:gd name="T85" fmla="*/ 8 h 76"/>
                <a:gd name="T86" fmla="*/ 25 w 28"/>
                <a:gd name="T87" fmla="*/ 8 h 76"/>
                <a:gd name="T88" fmla="*/ 26 w 28"/>
                <a:gd name="T89" fmla="*/ 11 h 76"/>
                <a:gd name="T90" fmla="*/ 27 w 28"/>
                <a:gd name="T91" fmla="*/ 1 h 76"/>
                <a:gd name="T92" fmla="*/ 27 w 28"/>
                <a:gd name="T93" fmla="*/ 2 h 76"/>
                <a:gd name="T94" fmla="*/ 27 w 28"/>
                <a:gd name="T95" fmla="*/ 1 h 76"/>
                <a:gd name="T96" fmla="*/ 28 w 28"/>
                <a:gd name="T97" fmla="*/ 0 h 76"/>
                <a:gd name="T98" fmla="*/ 28 w 28"/>
                <a:gd name="T99" fmla="*/ 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76">
                  <a:moveTo>
                    <a:pt x="0" y="75"/>
                  </a:moveTo>
                  <a:lnTo>
                    <a:pt x="2" y="68"/>
                  </a:lnTo>
                  <a:lnTo>
                    <a:pt x="2" y="68"/>
                  </a:lnTo>
                  <a:lnTo>
                    <a:pt x="2" y="69"/>
                  </a:lnTo>
                  <a:lnTo>
                    <a:pt x="3" y="63"/>
                  </a:lnTo>
                  <a:lnTo>
                    <a:pt x="4" y="67"/>
                  </a:lnTo>
                  <a:lnTo>
                    <a:pt x="4" y="68"/>
                  </a:lnTo>
                  <a:lnTo>
                    <a:pt x="5" y="66"/>
                  </a:lnTo>
                  <a:lnTo>
                    <a:pt x="5" y="73"/>
                  </a:lnTo>
                  <a:lnTo>
                    <a:pt x="7" y="70"/>
                  </a:lnTo>
                  <a:lnTo>
                    <a:pt x="7" y="70"/>
                  </a:lnTo>
                  <a:lnTo>
                    <a:pt x="8" y="67"/>
                  </a:lnTo>
                  <a:lnTo>
                    <a:pt x="8" y="73"/>
                  </a:lnTo>
                  <a:lnTo>
                    <a:pt x="8" y="72"/>
                  </a:lnTo>
                  <a:lnTo>
                    <a:pt x="8" y="72"/>
                  </a:lnTo>
                  <a:lnTo>
                    <a:pt x="10" y="67"/>
                  </a:lnTo>
                  <a:lnTo>
                    <a:pt x="10" y="73"/>
                  </a:lnTo>
                  <a:lnTo>
                    <a:pt x="10" y="73"/>
                  </a:lnTo>
                  <a:lnTo>
                    <a:pt x="10" y="73"/>
                  </a:lnTo>
                  <a:lnTo>
                    <a:pt x="11" y="76"/>
                  </a:lnTo>
                  <a:lnTo>
                    <a:pt x="13" y="65"/>
                  </a:lnTo>
                  <a:lnTo>
                    <a:pt x="13" y="66"/>
                  </a:lnTo>
                  <a:lnTo>
                    <a:pt x="14" y="57"/>
                  </a:lnTo>
                  <a:lnTo>
                    <a:pt x="15" y="58"/>
                  </a:lnTo>
                  <a:lnTo>
                    <a:pt x="15" y="58"/>
                  </a:lnTo>
                  <a:lnTo>
                    <a:pt x="15" y="59"/>
                  </a:lnTo>
                  <a:lnTo>
                    <a:pt x="17" y="36"/>
                  </a:lnTo>
                  <a:lnTo>
                    <a:pt x="17" y="36"/>
                  </a:lnTo>
                  <a:lnTo>
                    <a:pt x="17" y="36"/>
                  </a:lnTo>
                  <a:lnTo>
                    <a:pt x="17" y="37"/>
                  </a:lnTo>
                  <a:lnTo>
                    <a:pt x="18" y="30"/>
                  </a:lnTo>
                  <a:lnTo>
                    <a:pt x="19" y="31"/>
                  </a:lnTo>
                  <a:lnTo>
                    <a:pt x="19" y="31"/>
                  </a:lnTo>
                  <a:lnTo>
                    <a:pt x="19" y="31"/>
                  </a:lnTo>
                  <a:lnTo>
                    <a:pt x="21" y="24"/>
                  </a:lnTo>
                  <a:lnTo>
                    <a:pt x="21" y="25"/>
                  </a:lnTo>
                  <a:lnTo>
                    <a:pt x="21" y="24"/>
                  </a:lnTo>
                  <a:lnTo>
                    <a:pt x="21" y="24"/>
                  </a:lnTo>
                  <a:lnTo>
                    <a:pt x="22" y="15"/>
                  </a:lnTo>
                  <a:lnTo>
                    <a:pt x="23" y="19"/>
                  </a:lnTo>
                  <a:lnTo>
                    <a:pt x="23" y="18"/>
                  </a:lnTo>
                  <a:lnTo>
                    <a:pt x="25" y="7"/>
                  </a:lnTo>
                  <a:lnTo>
                    <a:pt x="25" y="8"/>
                  </a:lnTo>
                  <a:lnTo>
                    <a:pt x="25" y="8"/>
                  </a:lnTo>
                  <a:lnTo>
                    <a:pt x="26" y="11"/>
                  </a:lnTo>
                  <a:lnTo>
                    <a:pt x="27" y="1"/>
                  </a:lnTo>
                  <a:lnTo>
                    <a:pt x="27" y="2"/>
                  </a:lnTo>
                  <a:lnTo>
                    <a:pt x="27" y="1"/>
                  </a:lnTo>
                  <a:lnTo>
                    <a:pt x="28" y="0"/>
                  </a:lnTo>
                  <a:lnTo>
                    <a:pt x="28" y="3"/>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0" name="Freeform 139"/>
            <p:cNvSpPr>
              <a:spLocks/>
            </p:cNvSpPr>
            <p:nvPr/>
          </p:nvSpPr>
          <p:spPr bwMode="auto">
            <a:xfrm>
              <a:off x="2909888" y="2312988"/>
              <a:ext cx="44450" cy="93663"/>
            </a:xfrm>
            <a:custGeom>
              <a:avLst/>
              <a:gdLst>
                <a:gd name="T0" fmla="*/ 0 w 28"/>
                <a:gd name="T1" fmla="*/ 45 h 59"/>
                <a:gd name="T2" fmla="*/ 1 w 28"/>
                <a:gd name="T3" fmla="*/ 43 h 59"/>
                <a:gd name="T4" fmla="*/ 1 w 28"/>
                <a:gd name="T5" fmla="*/ 43 h 59"/>
                <a:gd name="T6" fmla="*/ 3 w 28"/>
                <a:gd name="T7" fmla="*/ 51 h 59"/>
                <a:gd name="T8" fmla="*/ 3 w 28"/>
                <a:gd name="T9" fmla="*/ 51 h 59"/>
                <a:gd name="T10" fmla="*/ 3 w 28"/>
                <a:gd name="T11" fmla="*/ 51 h 59"/>
                <a:gd name="T12" fmla="*/ 3 w 28"/>
                <a:gd name="T13" fmla="*/ 50 h 59"/>
                <a:gd name="T14" fmla="*/ 5 w 28"/>
                <a:gd name="T15" fmla="*/ 59 h 59"/>
                <a:gd name="T16" fmla="*/ 5 w 28"/>
                <a:gd name="T17" fmla="*/ 54 h 59"/>
                <a:gd name="T18" fmla="*/ 5 w 28"/>
                <a:gd name="T19" fmla="*/ 54 h 59"/>
                <a:gd name="T20" fmla="*/ 6 w 28"/>
                <a:gd name="T21" fmla="*/ 58 h 59"/>
                <a:gd name="T22" fmla="*/ 7 w 28"/>
                <a:gd name="T23" fmla="*/ 48 h 59"/>
                <a:gd name="T24" fmla="*/ 7 w 28"/>
                <a:gd name="T25" fmla="*/ 48 h 59"/>
                <a:gd name="T26" fmla="*/ 8 w 28"/>
                <a:gd name="T27" fmla="*/ 49 h 59"/>
                <a:gd name="T28" fmla="*/ 9 w 28"/>
                <a:gd name="T29" fmla="*/ 43 h 59"/>
                <a:gd name="T30" fmla="*/ 10 w 28"/>
                <a:gd name="T31" fmla="*/ 45 h 59"/>
                <a:gd name="T32" fmla="*/ 10 w 28"/>
                <a:gd name="T33" fmla="*/ 45 h 59"/>
                <a:gd name="T34" fmla="*/ 11 w 28"/>
                <a:gd name="T35" fmla="*/ 46 h 59"/>
                <a:gd name="T36" fmla="*/ 12 w 28"/>
                <a:gd name="T37" fmla="*/ 37 h 59"/>
                <a:gd name="T38" fmla="*/ 12 w 28"/>
                <a:gd name="T39" fmla="*/ 37 h 59"/>
                <a:gd name="T40" fmla="*/ 12 w 28"/>
                <a:gd name="T41" fmla="*/ 38 h 59"/>
                <a:gd name="T42" fmla="*/ 14 w 28"/>
                <a:gd name="T43" fmla="*/ 27 h 59"/>
                <a:gd name="T44" fmla="*/ 14 w 28"/>
                <a:gd name="T45" fmla="*/ 27 h 59"/>
                <a:gd name="T46" fmla="*/ 14 w 28"/>
                <a:gd name="T47" fmla="*/ 29 h 59"/>
                <a:gd name="T48" fmla="*/ 16 w 28"/>
                <a:gd name="T49" fmla="*/ 18 h 59"/>
                <a:gd name="T50" fmla="*/ 16 w 28"/>
                <a:gd name="T51" fmla="*/ 19 h 59"/>
                <a:gd name="T52" fmla="*/ 16 w 28"/>
                <a:gd name="T53" fmla="*/ 18 h 59"/>
                <a:gd name="T54" fmla="*/ 16 w 28"/>
                <a:gd name="T55" fmla="*/ 22 h 59"/>
                <a:gd name="T56" fmla="*/ 17 w 28"/>
                <a:gd name="T57" fmla="*/ 18 h 59"/>
                <a:gd name="T58" fmla="*/ 18 w 28"/>
                <a:gd name="T59" fmla="*/ 20 h 59"/>
                <a:gd name="T60" fmla="*/ 18 w 28"/>
                <a:gd name="T61" fmla="*/ 20 h 59"/>
                <a:gd name="T62" fmla="*/ 18 w 28"/>
                <a:gd name="T63" fmla="*/ 20 h 59"/>
                <a:gd name="T64" fmla="*/ 19 w 28"/>
                <a:gd name="T65" fmla="*/ 13 h 59"/>
                <a:gd name="T66" fmla="*/ 20 w 28"/>
                <a:gd name="T67" fmla="*/ 15 h 59"/>
                <a:gd name="T68" fmla="*/ 20 w 28"/>
                <a:gd name="T69" fmla="*/ 16 h 59"/>
                <a:gd name="T70" fmla="*/ 20 w 28"/>
                <a:gd name="T71" fmla="*/ 17 h 59"/>
                <a:gd name="T72" fmla="*/ 22 w 28"/>
                <a:gd name="T73" fmla="*/ 13 h 59"/>
                <a:gd name="T74" fmla="*/ 22 w 28"/>
                <a:gd name="T75" fmla="*/ 14 h 59"/>
                <a:gd name="T76" fmla="*/ 22 w 28"/>
                <a:gd name="T77" fmla="*/ 14 h 59"/>
                <a:gd name="T78" fmla="*/ 23 w 28"/>
                <a:gd name="T79" fmla="*/ 10 h 59"/>
                <a:gd name="T80" fmla="*/ 24 w 28"/>
                <a:gd name="T81" fmla="*/ 17 h 59"/>
                <a:gd name="T82" fmla="*/ 24 w 28"/>
                <a:gd name="T83" fmla="*/ 15 h 59"/>
                <a:gd name="T84" fmla="*/ 24 w 28"/>
                <a:gd name="T85" fmla="*/ 15 h 59"/>
                <a:gd name="T86" fmla="*/ 24 w 28"/>
                <a:gd name="T87" fmla="*/ 15 h 59"/>
                <a:gd name="T88" fmla="*/ 25 w 28"/>
                <a:gd name="T89" fmla="*/ 6 h 59"/>
                <a:gd name="T90" fmla="*/ 26 w 28"/>
                <a:gd name="T91" fmla="*/ 9 h 59"/>
                <a:gd name="T92" fmla="*/ 26 w 28"/>
                <a:gd name="T93" fmla="*/ 8 h 59"/>
                <a:gd name="T94" fmla="*/ 26 w 28"/>
                <a:gd name="T95" fmla="*/ 12 h 59"/>
                <a:gd name="T96" fmla="*/ 28 w 28"/>
                <a:gd name="T97" fmla="*/ 0 h 59"/>
                <a:gd name="T98" fmla="*/ 28 w 28"/>
                <a:gd name="T99"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59">
                  <a:moveTo>
                    <a:pt x="0" y="45"/>
                  </a:moveTo>
                  <a:lnTo>
                    <a:pt x="1" y="43"/>
                  </a:lnTo>
                  <a:lnTo>
                    <a:pt x="1" y="43"/>
                  </a:lnTo>
                  <a:lnTo>
                    <a:pt x="3" y="51"/>
                  </a:lnTo>
                  <a:lnTo>
                    <a:pt x="3" y="51"/>
                  </a:lnTo>
                  <a:lnTo>
                    <a:pt x="3" y="51"/>
                  </a:lnTo>
                  <a:lnTo>
                    <a:pt x="3" y="50"/>
                  </a:lnTo>
                  <a:lnTo>
                    <a:pt x="5" y="59"/>
                  </a:lnTo>
                  <a:lnTo>
                    <a:pt x="5" y="54"/>
                  </a:lnTo>
                  <a:lnTo>
                    <a:pt x="5" y="54"/>
                  </a:lnTo>
                  <a:lnTo>
                    <a:pt x="6" y="58"/>
                  </a:lnTo>
                  <a:lnTo>
                    <a:pt x="7" y="48"/>
                  </a:lnTo>
                  <a:lnTo>
                    <a:pt x="7" y="48"/>
                  </a:lnTo>
                  <a:lnTo>
                    <a:pt x="8" y="49"/>
                  </a:lnTo>
                  <a:lnTo>
                    <a:pt x="9" y="43"/>
                  </a:lnTo>
                  <a:lnTo>
                    <a:pt x="10" y="45"/>
                  </a:lnTo>
                  <a:lnTo>
                    <a:pt x="10" y="45"/>
                  </a:lnTo>
                  <a:lnTo>
                    <a:pt x="11" y="46"/>
                  </a:lnTo>
                  <a:lnTo>
                    <a:pt x="12" y="37"/>
                  </a:lnTo>
                  <a:lnTo>
                    <a:pt x="12" y="37"/>
                  </a:lnTo>
                  <a:lnTo>
                    <a:pt x="12" y="38"/>
                  </a:lnTo>
                  <a:lnTo>
                    <a:pt x="14" y="27"/>
                  </a:lnTo>
                  <a:lnTo>
                    <a:pt x="14" y="27"/>
                  </a:lnTo>
                  <a:lnTo>
                    <a:pt x="14" y="29"/>
                  </a:lnTo>
                  <a:lnTo>
                    <a:pt x="16" y="18"/>
                  </a:lnTo>
                  <a:lnTo>
                    <a:pt x="16" y="19"/>
                  </a:lnTo>
                  <a:lnTo>
                    <a:pt x="16" y="18"/>
                  </a:lnTo>
                  <a:lnTo>
                    <a:pt x="16" y="22"/>
                  </a:lnTo>
                  <a:lnTo>
                    <a:pt x="17" y="18"/>
                  </a:lnTo>
                  <a:lnTo>
                    <a:pt x="18" y="20"/>
                  </a:lnTo>
                  <a:lnTo>
                    <a:pt x="18" y="20"/>
                  </a:lnTo>
                  <a:lnTo>
                    <a:pt x="18" y="20"/>
                  </a:lnTo>
                  <a:lnTo>
                    <a:pt x="19" y="13"/>
                  </a:lnTo>
                  <a:lnTo>
                    <a:pt x="20" y="15"/>
                  </a:lnTo>
                  <a:lnTo>
                    <a:pt x="20" y="16"/>
                  </a:lnTo>
                  <a:lnTo>
                    <a:pt x="20" y="17"/>
                  </a:lnTo>
                  <a:lnTo>
                    <a:pt x="22" y="13"/>
                  </a:lnTo>
                  <a:lnTo>
                    <a:pt x="22" y="14"/>
                  </a:lnTo>
                  <a:lnTo>
                    <a:pt x="22" y="14"/>
                  </a:lnTo>
                  <a:lnTo>
                    <a:pt x="23" y="10"/>
                  </a:lnTo>
                  <a:lnTo>
                    <a:pt x="24" y="17"/>
                  </a:lnTo>
                  <a:lnTo>
                    <a:pt x="24" y="15"/>
                  </a:lnTo>
                  <a:lnTo>
                    <a:pt x="24" y="15"/>
                  </a:lnTo>
                  <a:lnTo>
                    <a:pt x="24" y="15"/>
                  </a:lnTo>
                  <a:lnTo>
                    <a:pt x="25" y="6"/>
                  </a:lnTo>
                  <a:lnTo>
                    <a:pt x="26" y="9"/>
                  </a:lnTo>
                  <a:lnTo>
                    <a:pt x="26" y="8"/>
                  </a:lnTo>
                  <a:lnTo>
                    <a:pt x="26" y="12"/>
                  </a:lnTo>
                  <a:lnTo>
                    <a:pt x="28" y="0"/>
                  </a:lnTo>
                  <a:lnTo>
                    <a:pt x="28" y="1"/>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1" name="Freeform 140"/>
            <p:cNvSpPr>
              <a:spLocks/>
            </p:cNvSpPr>
            <p:nvPr/>
          </p:nvSpPr>
          <p:spPr bwMode="auto">
            <a:xfrm>
              <a:off x="2954338" y="2216150"/>
              <a:ext cx="39688" cy="101600"/>
            </a:xfrm>
            <a:custGeom>
              <a:avLst/>
              <a:gdLst>
                <a:gd name="T0" fmla="*/ 0 w 25"/>
                <a:gd name="T1" fmla="*/ 62 h 64"/>
                <a:gd name="T2" fmla="*/ 0 w 25"/>
                <a:gd name="T3" fmla="*/ 62 h 64"/>
                <a:gd name="T4" fmla="*/ 1 w 25"/>
                <a:gd name="T5" fmla="*/ 64 h 64"/>
                <a:gd name="T6" fmla="*/ 2 w 25"/>
                <a:gd name="T7" fmla="*/ 60 h 64"/>
                <a:gd name="T8" fmla="*/ 2 w 25"/>
                <a:gd name="T9" fmla="*/ 60 h 64"/>
                <a:gd name="T10" fmla="*/ 2 w 25"/>
                <a:gd name="T11" fmla="*/ 60 h 64"/>
                <a:gd name="T12" fmla="*/ 3 w 25"/>
                <a:gd name="T13" fmla="*/ 56 h 64"/>
                <a:gd name="T14" fmla="*/ 4 w 25"/>
                <a:gd name="T15" fmla="*/ 63 h 64"/>
                <a:gd name="T16" fmla="*/ 4 w 25"/>
                <a:gd name="T17" fmla="*/ 59 h 64"/>
                <a:gd name="T18" fmla="*/ 4 w 25"/>
                <a:gd name="T19" fmla="*/ 59 h 64"/>
                <a:gd name="T20" fmla="*/ 5 w 25"/>
                <a:gd name="T21" fmla="*/ 59 h 64"/>
                <a:gd name="T22" fmla="*/ 6 w 25"/>
                <a:gd name="T23" fmla="*/ 50 h 64"/>
                <a:gd name="T24" fmla="*/ 7 w 25"/>
                <a:gd name="T25" fmla="*/ 53 h 64"/>
                <a:gd name="T26" fmla="*/ 7 w 25"/>
                <a:gd name="T27" fmla="*/ 53 h 64"/>
                <a:gd name="T28" fmla="*/ 7 w 25"/>
                <a:gd name="T29" fmla="*/ 54 h 64"/>
                <a:gd name="T30" fmla="*/ 9 w 25"/>
                <a:gd name="T31" fmla="*/ 49 h 64"/>
                <a:gd name="T32" fmla="*/ 9 w 25"/>
                <a:gd name="T33" fmla="*/ 49 h 64"/>
                <a:gd name="T34" fmla="*/ 9 w 25"/>
                <a:gd name="T35" fmla="*/ 48 h 64"/>
                <a:gd name="T36" fmla="*/ 9 w 25"/>
                <a:gd name="T37" fmla="*/ 50 h 64"/>
                <a:gd name="T38" fmla="*/ 11 w 25"/>
                <a:gd name="T39" fmla="*/ 42 h 64"/>
                <a:gd name="T40" fmla="*/ 11 w 25"/>
                <a:gd name="T41" fmla="*/ 43 h 64"/>
                <a:gd name="T42" fmla="*/ 11 w 25"/>
                <a:gd name="T43" fmla="*/ 43 h 64"/>
                <a:gd name="T44" fmla="*/ 11 w 25"/>
                <a:gd name="T45" fmla="*/ 42 h 64"/>
                <a:gd name="T46" fmla="*/ 11 w 25"/>
                <a:gd name="T47" fmla="*/ 48 h 64"/>
                <a:gd name="T48" fmla="*/ 13 w 25"/>
                <a:gd name="T49" fmla="*/ 43 h 64"/>
                <a:gd name="T50" fmla="*/ 13 w 25"/>
                <a:gd name="T51" fmla="*/ 43 h 64"/>
                <a:gd name="T52" fmla="*/ 13 w 25"/>
                <a:gd name="T53" fmla="*/ 44 h 64"/>
                <a:gd name="T54" fmla="*/ 15 w 25"/>
                <a:gd name="T55" fmla="*/ 31 h 64"/>
                <a:gd name="T56" fmla="*/ 15 w 25"/>
                <a:gd name="T57" fmla="*/ 31 h 64"/>
                <a:gd name="T58" fmla="*/ 15 w 25"/>
                <a:gd name="T59" fmla="*/ 32 h 64"/>
                <a:gd name="T60" fmla="*/ 15 w 25"/>
                <a:gd name="T61" fmla="*/ 28 h 64"/>
                <a:gd name="T62" fmla="*/ 16 w 25"/>
                <a:gd name="T63" fmla="*/ 32 h 64"/>
                <a:gd name="T64" fmla="*/ 17 w 25"/>
                <a:gd name="T65" fmla="*/ 30 h 64"/>
                <a:gd name="T66" fmla="*/ 17 w 25"/>
                <a:gd name="T67" fmla="*/ 31 h 64"/>
                <a:gd name="T68" fmla="*/ 18 w 25"/>
                <a:gd name="T69" fmla="*/ 33 h 64"/>
                <a:gd name="T70" fmla="*/ 19 w 25"/>
                <a:gd name="T71" fmla="*/ 25 h 64"/>
                <a:gd name="T72" fmla="*/ 19 w 25"/>
                <a:gd name="T73" fmla="*/ 27 h 64"/>
                <a:gd name="T74" fmla="*/ 19 w 25"/>
                <a:gd name="T75" fmla="*/ 27 h 64"/>
                <a:gd name="T76" fmla="*/ 19 w 25"/>
                <a:gd name="T77" fmla="*/ 28 h 64"/>
                <a:gd name="T78" fmla="*/ 21 w 25"/>
                <a:gd name="T79" fmla="*/ 13 h 64"/>
                <a:gd name="T80" fmla="*/ 21 w 25"/>
                <a:gd name="T81" fmla="*/ 13 h 64"/>
                <a:gd name="T82" fmla="*/ 21 w 25"/>
                <a:gd name="T83" fmla="*/ 13 h 64"/>
                <a:gd name="T84" fmla="*/ 22 w 25"/>
                <a:gd name="T85" fmla="*/ 14 h 64"/>
                <a:gd name="T86" fmla="*/ 23 w 25"/>
                <a:gd name="T87" fmla="*/ 8 h 64"/>
                <a:gd name="T88" fmla="*/ 23 w 25"/>
                <a:gd name="T89" fmla="*/ 9 h 64"/>
                <a:gd name="T90" fmla="*/ 23 w 25"/>
                <a:gd name="T91" fmla="*/ 8 h 64"/>
                <a:gd name="T92" fmla="*/ 24 w 25"/>
                <a:gd name="T93" fmla="*/ 12 h 64"/>
                <a:gd name="T94" fmla="*/ 25 w 25"/>
                <a:gd name="T95" fmla="*/ 0 h 64"/>
                <a:gd name="T96" fmla="*/ 25 w 25"/>
                <a:gd name="T97" fmla="*/ 2 h 64"/>
                <a:gd name="T98" fmla="*/ 25 w 25"/>
                <a:gd name="T99"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 h="64">
                  <a:moveTo>
                    <a:pt x="0" y="62"/>
                  </a:moveTo>
                  <a:lnTo>
                    <a:pt x="0" y="62"/>
                  </a:lnTo>
                  <a:lnTo>
                    <a:pt x="1" y="64"/>
                  </a:lnTo>
                  <a:lnTo>
                    <a:pt x="2" y="60"/>
                  </a:lnTo>
                  <a:lnTo>
                    <a:pt x="2" y="60"/>
                  </a:lnTo>
                  <a:lnTo>
                    <a:pt x="2" y="60"/>
                  </a:lnTo>
                  <a:lnTo>
                    <a:pt x="3" y="56"/>
                  </a:lnTo>
                  <a:lnTo>
                    <a:pt x="4" y="63"/>
                  </a:lnTo>
                  <a:lnTo>
                    <a:pt x="4" y="59"/>
                  </a:lnTo>
                  <a:lnTo>
                    <a:pt x="4" y="59"/>
                  </a:lnTo>
                  <a:lnTo>
                    <a:pt x="5" y="59"/>
                  </a:lnTo>
                  <a:lnTo>
                    <a:pt x="6" y="50"/>
                  </a:lnTo>
                  <a:lnTo>
                    <a:pt x="7" y="53"/>
                  </a:lnTo>
                  <a:lnTo>
                    <a:pt x="7" y="53"/>
                  </a:lnTo>
                  <a:lnTo>
                    <a:pt x="7" y="54"/>
                  </a:lnTo>
                  <a:lnTo>
                    <a:pt x="9" y="49"/>
                  </a:lnTo>
                  <a:lnTo>
                    <a:pt x="9" y="49"/>
                  </a:lnTo>
                  <a:lnTo>
                    <a:pt x="9" y="48"/>
                  </a:lnTo>
                  <a:lnTo>
                    <a:pt x="9" y="50"/>
                  </a:lnTo>
                  <a:lnTo>
                    <a:pt x="11" y="42"/>
                  </a:lnTo>
                  <a:lnTo>
                    <a:pt x="11" y="43"/>
                  </a:lnTo>
                  <a:lnTo>
                    <a:pt x="11" y="43"/>
                  </a:lnTo>
                  <a:lnTo>
                    <a:pt x="11" y="42"/>
                  </a:lnTo>
                  <a:lnTo>
                    <a:pt x="11" y="48"/>
                  </a:lnTo>
                  <a:lnTo>
                    <a:pt x="13" y="43"/>
                  </a:lnTo>
                  <a:lnTo>
                    <a:pt x="13" y="43"/>
                  </a:lnTo>
                  <a:lnTo>
                    <a:pt x="13" y="44"/>
                  </a:lnTo>
                  <a:lnTo>
                    <a:pt x="15" y="31"/>
                  </a:lnTo>
                  <a:lnTo>
                    <a:pt x="15" y="31"/>
                  </a:lnTo>
                  <a:lnTo>
                    <a:pt x="15" y="32"/>
                  </a:lnTo>
                  <a:lnTo>
                    <a:pt x="15" y="28"/>
                  </a:lnTo>
                  <a:lnTo>
                    <a:pt x="16" y="32"/>
                  </a:lnTo>
                  <a:lnTo>
                    <a:pt x="17" y="30"/>
                  </a:lnTo>
                  <a:lnTo>
                    <a:pt x="17" y="31"/>
                  </a:lnTo>
                  <a:lnTo>
                    <a:pt x="18" y="33"/>
                  </a:lnTo>
                  <a:lnTo>
                    <a:pt x="19" y="25"/>
                  </a:lnTo>
                  <a:lnTo>
                    <a:pt x="19" y="27"/>
                  </a:lnTo>
                  <a:lnTo>
                    <a:pt x="19" y="27"/>
                  </a:lnTo>
                  <a:lnTo>
                    <a:pt x="19" y="28"/>
                  </a:lnTo>
                  <a:lnTo>
                    <a:pt x="21" y="13"/>
                  </a:lnTo>
                  <a:lnTo>
                    <a:pt x="21" y="13"/>
                  </a:lnTo>
                  <a:lnTo>
                    <a:pt x="21" y="13"/>
                  </a:lnTo>
                  <a:lnTo>
                    <a:pt x="22" y="14"/>
                  </a:lnTo>
                  <a:lnTo>
                    <a:pt x="23" y="8"/>
                  </a:lnTo>
                  <a:lnTo>
                    <a:pt x="23" y="9"/>
                  </a:lnTo>
                  <a:lnTo>
                    <a:pt x="23" y="8"/>
                  </a:lnTo>
                  <a:lnTo>
                    <a:pt x="24" y="12"/>
                  </a:lnTo>
                  <a:lnTo>
                    <a:pt x="25" y="0"/>
                  </a:lnTo>
                  <a:lnTo>
                    <a:pt x="25" y="2"/>
                  </a:lnTo>
                  <a:lnTo>
                    <a:pt x="25" y="1"/>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2" name="Freeform 141"/>
            <p:cNvSpPr>
              <a:spLocks/>
            </p:cNvSpPr>
            <p:nvPr/>
          </p:nvSpPr>
          <p:spPr bwMode="auto">
            <a:xfrm>
              <a:off x="2994025" y="2101850"/>
              <a:ext cx="44450" cy="115888"/>
            </a:xfrm>
            <a:custGeom>
              <a:avLst/>
              <a:gdLst>
                <a:gd name="T0" fmla="*/ 0 w 28"/>
                <a:gd name="T1" fmla="*/ 73 h 73"/>
                <a:gd name="T2" fmla="*/ 1 w 28"/>
                <a:gd name="T3" fmla="*/ 73 h 73"/>
                <a:gd name="T4" fmla="*/ 2 w 28"/>
                <a:gd name="T5" fmla="*/ 59 h 73"/>
                <a:gd name="T6" fmla="*/ 2 w 28"/>
                <a:gd name="T7" fmla="*/ 60 h 73"/>
                <a:gd name="T8" fmla="*/ 4 w 28"/>
                <a:gd name="T9" fmla="*/ 51 h 73"/>
                <a:gd name="T10" fmla="*/ 4 w 28"/>
                <a:gd name="T11" fmla="*/ 52 h 73"/>
                <a:gd name="T12" fmla="*/ 4 w 28"/>
                <a:gd name="T13" fmla="*/ 51 h 73"/>
                <a:gd name="T14" fmla="*/ 5 w 28"/>
                <a:gd name="T15" fmla="*/ 51 h 73"/>
                <a:gd name="T16" fmla="*/ 6 w 28"/>
                <a:gd name="T17" fmla="*/ 60 h 73"/>
                <a:gd name="T18" fmla="*/ 7 w 28"/>
                <a:gd name="T19" fmla="*/ 54 h 73"/>
                <a:gd name="T20" fmla="*/ 7 w 28"/>
                <a:gd name="T21" fmla="*/ 53 h 73"/>
                <a:gd name="T22" fmla="*/ 8 w 28"/>
                <a:gd name="T23" fmla="*/ 45 h 73"/>
                <a:gd name="T24" fmla="*/ 9 w 28"/>
                <a:gd name="T25" fmla="*/ 46 h 73"/>
                <a:gd name="T26" fmla="*/ 9 w 28"/>
                <a:gd name="T27" fmla="*/ 46 h 73"/>
                <a:gd name="T28" fmla="*/ 9 w 28"/>
                <a:gd name="T29" fmla="*/ 46 h 73"/>
                <a:gd name="T30" fmla="*/ 10 w 28"/>
                <a:gd name="T31" fmla="*/ 36 h 73"/>
                <a:gd name="T32" fmla="*/ 10 w 28"/>
                <a:gd name="T33" fmla="*/ 38 h 73"/>
                <a:gd name="T34" fmla="*/ 10 w 28"/>
                <a:gd name="T35" fmla="*/ 38 h 73"/>
                <a:gd name="T36" fmla="*/ 12 w 28"/>
                <a:gd name="T37" fmla="*/ 40 h 73"/>
                <a:gd name="T38" fmla="*/ 13 w 28"/>
                <a:gd name="T39" fmla="*/ 32 h 73"/>
                <a:gd name="T40" fmla="*/ 13 w 28"/>
                <a:gd name="T41" fmla="*/ 33 h 73"/>
                <a:gd name="T42" fmla="*/ 13 w 28"/>
                <a:gd name="T43" fmla="*/ 32 h 73"/>
                <a:gd name="T44" fmla="*/ 13 w 28"/>
                <a:gd name="T45" fmla="*/ 33 h 73"/>
                <a:gd name="T46" fmla="*/ 14 w 28"/>
                <a:gd name="T47" fmla="*/ 28 h 73"/>
                <a:gd name="T48" fmla="*/ 15 w 28"/>
                <a:gd name="T49" fmla="*/ 30 h 73"/>
                <a:gd name="T50" fmla="*/ 15 w 28"/>
                <a:gd name="T51" fmla="*/ 29 h 73"/>
                <a:gd name="T52" fmla="*/ 15 w 28"/>
                <a:gd name="T53" fmla="*/ 29 h 73"/>
                <a:gd name="T54" fmla="*/ 17 w 28"/>
                <a:gd name="T55" fmla="*/ 35 h 73"/>
                <a:gd name="T56" fmla="*/ 17 w 28"/>
                <a:gd name="T57" fmla="*/ 32 h 73"/>
                <a:gd name="T58" fmla="*/ 17 w 28"/>
                <a:gd name="T59" fmla="*/ 31 h 73"/>
                <a:gd name="T60" fmla="*/ 17 w 28"/>
                <a:gd name="T61" fmla="*/ 34 h 73"/>
                <a:gd name="T62" fmla="*/ 18 w 28"/>
                <a:gd name="T63" fmla="*/ 28 h 73"/>
                <a:gd name="T64" fmla="*/ 19 w 28"/>
                <a:gd name="T65" fmla="*/ 30 h 73"/>
                <a:gd name="T66" fmla="*/ 19 w 28"/>
                <a:gd name="T67" fmla="*/ 30 h 73"/>
                <a:gd name="T68" fmla="*/ 19 w 28"/>
                <a:gd name="T69" fmla="*/ 29 h 73"/>
                <a:gd name="T70" fmla="*/ 20 w 28"/>
                <a:gd name="T71" fmla="*/ 34 h 73"/>
                <a:gd name="T72" fmla="*/ 21 w 28"/>
                <a:gd name="T73" fmla="*/ 30 h 73"/>
                <a:gd name="T74" fmla="*/ 21 w 28"/>
                <a:gd name="T75" fmla="*/ 30 h 73"/>
                <a:gd name="T76" fmla="*/ 21 w 28"/>
                <a:gd name="T77" fmla="*/ 31 h 73"/>
                <a:gd name="T78" fmla="*/ 22 w 28"/>
                <a:gd name="T79" fmla="*/ 26 h 73"/>
                <a:gd name="T80" fmla="*/ 23 w 28"/>
                <a:gd name="T81" fmla="*/ 26 h 73"/>
                <a:gd name="T82" fmla="*/ 23 w 28"/>
                <a:gd name="T83" fmla="*/ 26 h 73"/>
                <a:gd name="T84" fmla="*/ 23 w 28"/>
                <a:gd name="T85" fmla="*/ 27 h 73"/>
                <a:gd name="T86" fmla="*/ 25 w 28"/>
                <a:gd name="T87" fmla="*/ 22 h 73"/>
                <a:gd name="T88" fmla="*/ 25 w 28"/>
                <a:gd name="T89" fmla="*/ 22 h 73"/>
                <a:gd name="T90" fmla="*/ 26 w 28"/>
                <a:gd name="T91" fmla="*/ 23 h 73"/>
                <a:gd name="T92" fmla="*/ 27 w 28"/>
                <a:gd name="T93" fmla="*/ 9 h 73"/>
                <a:gd name="T94" fmla="*/ 27 w 28"/>
                <a:gd name="T95" fmla="*/ 9 h 73"/>
                <a:gd name="T96" fmla="*/ 28 w 28"/>
                <a:gd name="T97" fmla="*/ 11 h 73"/>
                <a:gd name="T98" fmla="*/ 28 w 28"/>
                <a:gd name="T9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73">
                  <a:moveTo>
                    <a:pt x="0" y="73"/>
                  </a:moveTo>
                  <a:lnTo>
                    <a:pt x="1" y="73"/>
                  </a:lnTo>
                  <a:lnTo>
                    <a:pt x="2" y="59"/>
                  </a:lnTo>
                  <a:lnTo>
                    <a:pt x="2" y="60"/>
                  </a:lnTo>
                  <a:lnTo>
                    <a:pt x="4" y="51"/>
                  </a:lnTo>
                  <a:lnTo>
                    <a:pt x="4" y="52"/>
                  </a:lnTo>
                  <a:lnTo>
                    <a:pt x="4" y="51"/>
                  </a:lnTo>
                  <a:lnTo>
                    <a:pt x="5" y="51"/>
                  </a:lnTo>
                  <a:lnTo>
                    <a:pt x="6" y="60"/>
                  </a:lnTo>
                  <a:lnTo>
                    <a:pt x="7" y="54"/>
                  </a:lnTo>
                  <a:lnTo>
                    <a:pt x="7" y="53"/>
                  </a:lnTo>
                  <a:lnTo>
                    <a:pt x="8" y="45"/>
                  </a:lnTo>
                  <a:lnTo>
                    <a:pt x="9" y="46"/>
                  </a:lnTo>
                  <a:lnTo>
                    <a:pt x="9" y="46"/>
                  </a:lnTo>
                  <a:lnTo>
                    <a:pt x="9" y="46"/>
                  </a:lnTo>
                  <a:lnTo>
                    <a:pt x="10" y="36"/>
                  </a:lnTo>
                  <a:lnTo>
                    <a:pt x="10" y="38"/>
                  </a:lnTo>
                  <a:lnTo>
                    <a:pt x="10" y="38"/>
                  </a:lnTo>
                  <a:lnTo>
                    <a:pt x="12" y="40"/>
                  </a:lnTo>
                  <a:lnTo>
                    <a:pt x="13" y="32"/>
                  </a:lnTo>
                  <a:lnTo>
                    <a:pt x="13" y="33"/>
                  </a:lnTo>
                  <a:lnTo>
                    <a:pt x="13" y="32"/>
                  </a:lnTo>
                  <a:lnTo>
                    <a:pt x="13" y="33"/>
                  </a:lnTo>
                  <a:lnTo>
                    <a:pt x="14" y="28"/>
                  </a:lnTo>
                  <a:lnTo>
                    <a:pt x="15" y="30"/>
                  </a:lnTo>
                  <a:lnTo>
                    <a:pt x="15" y="29"/>
                  </a:lnTo>
                  <a:lnTo>
                    <a:pt x="15" y="29"/>
                  </a:lnTo>
                  <a:lnTo>
                    <a:pt x="17" y="35"/>
                  </a:lnTo>
                  <a:lnTo>
                    <a:pt x="17" y="32"/>
                  </a:lnTo>
                  <a:lnTo>
                    <a:pt x="17" y="31"/>
                  </a:lnTo>
                  <a:lnTo>
                    <a:pt x="17" y="34"/>
                  </a:lnTo>
                  <a:lnTo>
                    <a:pt x="18" y="28"/>
                  </a:lnTo>
                  <a:lnTo>
                    <a:pt x="19" y="30"/>
                  </a:lnTo>
                  <a:lnTo>
                    <a:pt x="19" y="30"/>
                  </a:lnTo>
                  <a:lnTo>
                    <a:pt x="19" y="29"/>
                  </a:lnTo>
                  <a:lnTo>
                    <a:pt x="20" y="34"/>
                  </a:lnTo>
                  <a:lnTo>
                    <a:pt x="21" y="30"/>
                  </a:lnTo>
                  <a:lnTo>
                    <a:pt x="21" y="30"/>
                  </a:lnTo>
                  <a:lnTo>
                    <a:pt x="21" y="31"/>
                  </a:lnTo>
                  <a:lnTo>
                    <a:pt x="22" y="26"/>
                  </a:lnTo>
                  <a:lnTo>
                    <a:pt x="23" y="26"/>
                  </a:lnTo>
                  <a:lnTo>
                    <a:pt x="23" y="26"/>
                  </a:lnTo>
                  <a:lnTo>
                    <a:pt x="23" y="27"/>
                  </a:lnTo>
                  <a:lnTo>
                    <a:pt x="25" y="22"/>
                  </a:lnTo>
                  <a:lnTo>
                    <a:pt x="25" y="22"/>
                  </a:lnTo>
                  <a:lnTo>
                    <a:pt x="26" y="23"/>
                  </a:lnTo>
                  <a:lnTo>
                    <a:pt x="27" y="9"/>
                  </a:lnTo>
                  <a:lnTo>
                    <a:pt x="27" y="9"/>
                  </a:lnTo>
                  <a:lnTo>
                    <a:pt x="28" y="11"/>
                  </a:lnTo>
                  <a:lnTo>
                    <a:pt x="28" y="0"/>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3" name="Freeform 142"/>
            <p:cNvSpPr>
              <a:spLocks/>
            </p:cNvSpPr>
            <p:nvPr/>
          </p:nvSpPr>
          <p:spPr bwMode="auto">
            <a:xfrm>
              <a:off x="3038475" y="2005013"/>
              <a:ext cx="44450" cy="96838"/>
            </a:xfrm>
            <a:custGeom>
              <a:avLst/>
              <a:gdLst>
                <a:gd name="T0" fmla="*/ 0 w 28"/>
                <a:gd name="T1" fmla="*/ 61 h 61"/>
                <a:gd name="T2" fmla="*/ 1 w 28"/>
                <a:gd name="T3" fmla="*/ 61 h 61"/>
                <a:gd name="T4" fmla="*/ 1 w 28"/>
                <a:gd name="T5" fmla="*/ 61 h 61"/>
                <a:gd name="T6" fmla="*/ 2 w 28"/>
                <a:gd name="T7" fmla="*/ 57 h 61"/>
                <a:gd name="T8" fmla="*/ 4 w 28"/>
                <a:gd name="T9" fmla="*/ 60 h 61"/>
                <a:gd name="T10" fmla="*/ 4 w 28"/>
                <a:gd name="T11" fmla="*/ 59 h 61"/>
                <a:gd name="T12" fmla="*/ 4 w 28"/>
                <a:gd name="T13" fmla="*/ 60 h 61"/>
                <a:gd name="T14" fmla="*/ 5 w 28"/>
                <a:gd name="T15" fmla="*/ 46 h 61"/>
                <a:gd name="T16" fmla="*/ 5 w 28"/>
                <a:gd name="T17" fmla="*/ 46 h 61"/>
                <a:gd name="T18" fmla="*/ 5 w 28"/>
                <a:gd name="T19" fmla="*/ 47 h 61"/>
                <a:gd name="T20" fmla="*/ 7 w 28"/>
                <a:gd name="T21" fmla="*/ 35 h 61"/>
                <a:gd name="T22" fmla="*/ 7 w 28"/>
                <a:gd name="T23" fmla="*/ 36 h 61"/>
                <a:gd name="T24" fmla="*/ 8 w 28"/>
                <a:gd name="T25" fmla="*/ 35 h 61"/>
                <a:gd name="T26" fmla="*/ 9 w 28"/>
                <a:gd name="T27" fmla="*/ 28 h 61"/>
                <a:gd name="T28" fmla="*/ 10 w 28"/>
                <a:gd name="T29" fmla="*/ 32 h 61"/>
                <a:gd name="T30" fmla="*/ 10 w 28"/>
                <a:gd name="T31" fmla="*/ 31 h 61"/>
                <a:gd name="T32" fmla="*/ 10 w 28"/>
                <a:gd name="T33" fmla="*/ 32 h 61"/>
                <a:gd name="T34" fmla="*/ 12 w 28"/>
                <a:gd name="T35" fmla="*/ 18 h 61"/>
                <a:gd name="T36" fmla="*/ 12 w 28"/>
                <a:gd name="T37" fmla="*/ 19 h 61"/>
                <a:gd name="T38" fmla="*/ 12 w 28"/>
                <a:gd name="T39" fmla="*/ 19 h 61"/>
                <a:gd name="T40" fmla="*/ 12 w 28"/>
                <a:gd name="T41" fmla="*/ 20 h 61"/>
                <a:gd name="T42" fmla="*/ 13 w 28"/>
                <a:gd name="T43" fmla="*/ 11 h 61"/>
                <a:gd name="T44" fmla="*/ 14 w 28"/>
                <a:gd name="T45" fmla="*/ 14 h 61"/>
                <a:gd name="T46" fmla="*/ 14 w 28"/>
                <a:gd name="T47" fmla="*/ 14 h 61"/>
                <a:gd name="T48" fmla="*/ 14 w 28"/>
                <a:gd name="T49" fmla="*/ 15 h 61"/>
                <a:gd name="T50" fmla="*/ 16 w 28"/>
                <a:gd name="T51" fmla="*/ 5 h 61"/>
                <a:gd name="T52" fmla="*/ 16 w 28"/>
                <a:gd name="T53" fmla="*/ 6 h 61"/>
                <a:gd name="T54" fmla="*/ 16 w 28"/>
                <a:gd name="T55" fmla="*/ 6 h 61"/>
                <a:gd name="T56" fmla="*/ 16 w 28"/>
                <a:gd name="T57" fmla="*/ 5 h 61"/>
                <a:gd name="T58" fmla="*/ 17 w 28"/>
                <a:gd name="T59" fmla="*/ 13 h 61"/>
                <a:gd name="T60" fmla="*/ 18 w 28"/>
                <a:gd name="T61" fmla="*/ 10 h 61"/>
                <a:gd name="T62" fmla="*/ 18 w 28"/>
                <a:gd name="T63" fmla="*/ 10 h 61"/>
                <a:gd name="T64" fmla="*/ 18 w 28"/>
                <a:gd name="T65" fmla="*/ 7 h 61"/>
                <a:gd name="T66" fmla="*/ 19 w 28"/>
                <a:gd name="T67" fmla="*/ 11 h 61"/>
                <a:gd name="T68" fmla="*/ 20 w 28"/>
                <a:gd name="T69" fmla="*/ 9 h 61"/>
                <a:gd name="T70" fmla="*/ 20 w 28"/>
                <a:gd name="T71" fmla="*/ 9 h 61"/>
                <a:gd name="T72" fmla="*/ 21 w 28"/>
                <a:gd name="T73" fmla="*/ 12 h 61"/>
                <a:gd name="T74" fmla="*/ 22 w 28"/>
                <a:gd name="T75" fmla="*/ 4 h 61"/>
                <a:gd name="T76" fmla="*/ 22 w 28"/>
                <a:gd name="T77" fmla="*/ 4 h 61"/>
                <a:gd name="T78" fmla="*/ 22 w 28"/>
                <a:gd name="T79" fmla="*/ 3 h 61"/>
                <a:gd name="T80" fmla="*/ 23 w 28"/>
                <a:gd name="T81" fmla="*/ 2 h 61"/>
                <a:gd name="T82" fmla="*/ 23 w 28"/>
                <a:gd name="T83" fmla="*/ 6 h 61"/>
                <a:gd name="T84" fmla="*/ 24 w 28"/>
                <a:gd name="T85" fmla="*/ 3 h 61"/>
                <a:gd name="T86" fmla="*/ 24 w 28"/>
                <a:gd name="T87" fmla="*/ 3 h 61"/>
                <a:gd name="T88" fmla="*/ 25 w 28"/>
                <a:gd name="T89" fmla="*/ 2 h 61"/>
                <a:gd name="T90" fmla="*/ 26 w 28"/>
                <a:gd name="T91" fmla="*/ 8 h 61"/>
                <a:gd name="T92" fmla="*/ 26 w 28"/>
                <a:gd name="T93" fmla="*/ 4 h 61"/>
                <a:gd name="T94" fmla="*/ 26 w 28"/>
                <a:gd name="T95" fmla="*/ 4 h 61"/>
                <a:gd name="T96" fmla="*/ 27 w 28"/>
                <a:gd name="T97" fmla="*/ 5 h 61"/>
                <a:gd name="T98" fmla="*/ 28 w 28"/>
                <a:gd name="T9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61">
                  <a:moveTo>
                    <a:pt x="0" y="61"/>
                  </a:moveTo>
                  <a:lnTo>
                    <a:pt x="1" y="61"/>
                  </a:lnTo>
                  <a:lnTo>
                    <a:pt x="1" y="61"/>
                  </a:lnTo>
                  <a:lnTo>
                    <a:pt x="2" y="57"/>
                  </a:lnTo>
                  <a:lnTo>
                    <a:pt x="4" y="60"/>
                  </a:lnTo>
                  <a:lnTo>
                    <a:pt x="4" y="59"/>
                  </a:lnTo>
                  <a:lnTo>
                    <a:pt x="4" y="60"/>
                  </a:lnTo>
                  <a:lnTo>
                    <a:pt x="5" y="46"/>
                  </a:lnTo>
                  <a:lnTo>
                    <a:pt x="5" y="46"/>
                  </a:lnTo>
                  <a:lnTo>
                    <a:pt x="5" y="47"/>
                  </a:lnTo>
                  <a:lnTo>
                    <a:pt x="7" y="35"/>
                  </a:lnTo>
                  <a:lnTo>
                    <a:pt x="7" y="36"/>
                  </a:lnTo>
                  <a:lnTo>
                    <a:pt x="8" y="35"/>
                  </a:lnTo>
                  <a:lnTo>
                    <a:pt x="9" y="28"/>
                  </a:lnTo>
                  <a:lnTo>
                    <a:pt x="10" y="32"/>
                  </a:lnTo>
                  <a:lnTo>
                    <a:pt x="10" y="31"/>
                  </a:lnTo>
                  <a:lnTo>
                    <a:pt x="10" y="32"/>
                  </a:lnTo>
                  <a:lnTo>
                    <a:pt x="12" y="18"/>
                  </a:lnTo>
                  <a:lnTo>
                    <a:pt x="12" y="19"/>
                  </a:lnTo>
                  <a:lnTo>
                    <a:pt x="12" y="19"/>
                  </a:lnTo>
                  <a:lnTo>
                    <a:pt x="12" y="20"/>
                  </a:lnTo>
                  <a:lnTo>
                    <a:pt x="13" y="11"/>
                  </a:lnTo>
                  <a:lnTo>
                    <a:pt x="14" y="14"/>
                  </a:lnTo>
                  <a:lnTo>
                    <a:pt x="14" y="14"/>
                  </a:lnTo>
                  <a:lnTo>
                    <a:pt x="14" y="15"/>
                  </a:lnTo>
                  <a:lnTo>
                    <a:pt x="16" y="5"/>
                  </a:lnTo>
                  <a:lnTo>
                    <a:pt x="16" y="6"/>
                  </a:lnTo>
                  <a:lnTo>
                    <a:pt x="16" y="6"/>
                  </a:lnTo>
                  <a:lnTo>
                    <a:pt x="16" y="5"/>
                  </a:lnTo>
                  <a:lnTo>
                    <a:pt x="17" y="13"/>
                  </a:lnTo>
                  <a:lnTo>
                    <a:pt x="18" y="10"/>
                  </a:lnTo>
                  <a:lnTo>
                    <a:pt x="18" y="10"/>
                  </a:lnTo>
                  <a:lnTo>
                    <a:pt x="18" y="7"/>
                  </a:lnTo>
                  <a:lnTo>
                    <a:pt x="19" y="11"/>
                  </a:lnTo>
                  <a:lnTo>
                    <a:pt x="20" y="9"/>
                  </a:lnTo>
                  <a:lnTo>
                    <a:pt x="20" y="9"/>
                  </a:lnTo>
                  <a:lnTo>
                    <a:pt x="21" y="12"/>
                  </a:lnTo>
                  <a:lnTo>
                    <a:pt x="22" y="4"/>
                  </a:lnTo>
                  <a:lnTo>
                    <a:pt x="22" y="4"/>
                  </a:lnTo>
                  <a:lnTo>
                    <a:pt x="22" y="3"/>
                  </a:lnTo>
                  <a:lnTo>
                    <a:pt x="23" y="2"/>
                  </a:lnTo>
                  <a:lnTo>
                    <a:pt x="23" y="6"/>
                  </a:lnTo>
                  <a:lnTo>
                    <a:pt x="24" y="3"/>
                  </a:lnTo>
                  <a:lnTo>
                    <a:pt x="24" y="3"/>
                  </a:lnTo>
                  <a:lnTo>
                    <a:pt x="25" y="2"/>
                  </a:lnTo>
                  <a:lnTo>
                    <a:pt x="26" y="8"/>
                  </a:lnTo>
                  <a:lnTo>
                    <a:pt x="26" y="4"/>
                  </a:lnTo>
                  <a:lnTo>
                    <a:pt x="26" y="4"/>
                  </a:lnTo>
                  <a:lnTo>
                    <a:pt x="27" y="5"/>
                  </a:lnTo>
                  <a:lnTo>
                    <a:pt x="28" y="0"/>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4" name="Freeform 143"/>
            <p:cNvSpPr>
              <a:spLocks/>
            </p:cNvSpPr>
            <p:nvPr/>
          </p:nvSpPr>
          <p:spPr bwMode="auto">
            <a:xfrm>
              <a:off x="3082925" y="1925638"/>
              <a:ext cx="46038" cy="84138"/>
            </a:xfrm>
            <a:custGeom>
              <a:avLst/>
              <a:gdLst>
                <a:gd name="T0" fmla="*/ 0 w 29"/>
                <a:gd name="T1" fmla="*/ 50 h 53"/>
                <a:gd name="T2" fmla="*/ 0 w 29"/>
                <a:gd name="T3" fmla="*/ 53 h 53"/>
                <a:gd name="T4" fmla="*/ 0 w 29"/>
                <a:gd name="T5" fmla="*/ 53 h 53"/>
                <a:gd name="T6" fmla="*/ 2 w 29"/>
                <a:gd name="T7" fmla="*/ 42 h 53"/>
                <a:gd name="T8" fmla="*/ 2 w 29"/>
                <a:gd name="T9" fmla="*/ 47 h 53"/>
                <a:gd name="T10" fmla="*/ 2 w 29"/>
                <a:gd name="T11" fmla="*/ 48 h 53"/>
                <a:gd name="T12" fmla="*/ 3 w 29"/>
                <a:gd name="T13" fmla="*/ 48 h 53"/>
                <a:gd name="T14" fmla="*/ 4 w 29"/>
                <a:gd name="T15" fmla="*/ 39 h 53"/>
                <a:gd name="T16" fmla="*/ 4 w 29"/>
                <a:gd name="T17" fmla="*/ 38 h 53"/>
                <a:gd name="T18" fmla="*/ 6 w 29"/>
                <a:gd name="T19" fmla="*/ 30 h 53"/>
                <a:gd name="T20" fmla="*/ 7 w 29"/>
                <a:gd name="T21" fmla="*/ 33 h 53"/>
                <a:gd name="T22" fmla="*/ 7 w 29"/>
                <a:gd name="T23" fmla="*/ 32 h 53"/>
                <a:gd name="T24" fmla="*/ 7 w 29"/>
                <a:gd name="T25" fmla="*/ 29 h 53"/>
                <a:gd name="T26" fmla="*/ 7 w 29"/>
                <a:gd name="T27" fmla="*/ 35 h 53"/>
                <a:gd name="T28" fmla="*/ 9 w 29"/>
                <a:gd name="T29" fmla="*/ 31 h 53"/>
                <a:gd name="T30" fmla="*/ 9 w 29"/>
                <a:gd name="T31" fmla="*/ 30 h 53"/>
                <a:gd name="T32" fmla="*/ 11 w 29"/>
                <a:gd name="T33" fmla="*/ 20 h 53"/>
                <a:gd name="T34" fmla="*/ 11 w 29"/>
                <a:gd name="T35" fmla="*/ 22 h 53"/>
                <a:gd name="T36" fmla="*/ 11 w 29"/>
                <a:gd name="T37" fmla="*/ 23 h 53"/>
                <a:gd name="T38" fmla="*/ 11 w 29"/>
                <a:gd name="T39" fmla="*/ 24 h 53"/>
                <a:gd name="T40" fmla="*/ 12 w 29"/>
                <a:gd name="T41" fmla="*/ 17 h 53"/>
                <a:gd name="T42" fmla="*/ 13 w 29"/>
                <a:gd name="T43" fmla="*/ 21 h 53"/>
                <a:gd name="T44" fmla="*/ 13 w 29"/>
                <a:gd name="T45" fmla="*/ 21 h 53"/>
                <a:gd name="T46" fmla="*/ 13 w 29"/>
                <a:gd name="T47" fmla="*/ 21 h 53"/>
                <a:gd name="T48" fmla="*/ 15 w 29"/>
                <a:gd name="T49" fmla="*/ 7 h 53"/>
                <a:gd name="T50" fmla="*/ 15 w 29"/>
                <a:gd name="T51" fmla="*/ 7 h 53"/>
                <a:gd name="T52" fmla="*/ 15 w 29"/>
                <a:gd name="T53" fmla="*/ 8 h 53"/>
                <a:gd name="T54" fmla="*/ 16 w 29"/>
                <a:gd name="T55" fmla="*/ 0 h 53"/>
                <a:gd name="T56" fmla="*/ 17 w 29"/>
                <a:gd name="T57" fmla="*/ 4 h 53"/>
                <a:gd name="T58" fmla="*/ 17 w 29"/>
                <a:gd name="T59" fmla="*/ 3 h 53"/>
                <a:gd name="T60" fmla="*/ 18 w 29"/>
                <a:gd name="T61" fmla="*/ 2 h 53"/>
                <a:gd name="T62" fmla="*/ 19 w 29"/>
                <a:gd name="T63" fmla="*/ 12 h 53"/>
                <a:gd name="T64" fmla="*/ 19 w 29"/>
                <a:gd name="T65" fmla="*/ 11 h 53"/>
                <a:gd name="T66" fmla="*/ 19 w 29"/>
                <a:gd name="T67" fmla="*/ 11 h 53"/>
                <a:gd name="T68" fmla="*/ 21 w 29"/>
                <a:gd name="T69" fmla="*/ 17 h 53"/>
                <a:gd name="T70" fmla="*/ 21 w 29"/>
                <a:gd name="T71" fmla="*/ 16 h 53"/>
                <a:gd name="T72" fmla="*/ 21 w 29"/>
                <a:gd name="T73" fmla="*/ 16 h 53"/>
                <a:gd name="T74" fmla="*/ 23 w 29"/>
                <a:gd name="T75" fmla="*/ 21 h 53"/>
                <a:gd name="T76" fmla="*/ 23 w 29"/>
                <a:gd name="T77" fmla="*/ 20 h 53"/>
                <a:gd name="T78" fmla="*/ 23 w 29"/>
                <a:gd name="T79" fmla="*/ 20 h 53"/>
                <a:gd name="T80" fmla="*/ 23 w 29"/>
                <a:gd name="T81" fmla="*/ 23 h 53"/>
                <a:gd name="T82" fmla="*/ 24 w 29"/>
                <a:gd name="T83" fmla="*/ 12 h 53"/>
                <a:gd name="T84" fmla="*/ 25 w 29"/>
                <a:gd name="T85" fmla="*/ 18 h 53"/>
                <a:gd name="T86" fmla="*/ 25 w 29"/>
                <a:gd name="T87" fmla="*/ 18 h 53"/>
                <a:gd name="T88" fmla="*/ 27 w 29"/>
                <a:gd name="T89" fmla="*/ 24 h 53"/>
                <a:gd name="T90" fmla="*/ 27 w 29"/>
                <a:gd name="T91" fmla="*/ 21 h 53"/>
                <a:gd name="T92" fmla="*/ 27 w 29"/>
                <a:gd name="T93" fmla="*/ 21 h 53"/>
                <a:gd name="T94" fmla="*/ 27 w 29"/>
                <a:gd name="T95" fmla="*/ 20 h 53"/>
                <a:gd name="T96" fmla="*/ 29 w 29"/>
                <a:gd name="T97" fmla="*/ 35 h 53"/>
                <a:gd name="T98" fmla="*/ 29 w 29"/>
                <a:gd name="T99" fmla="*/ 3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 h="53">
                  <a:moveTo>
                    <a:pt x="0" y="50"/>
                  </a:moveTo>
                  <a:lnTo>
                    <a:pt x="0" y="53"/>
                  </a:lnTo>
                  <a:lnTo>
                    <a:pt x="0" y="53"/>
                  </a:lnTo>
                  <a:lnTo>
                    <a:pt x="2" y="42"/>
                  </a:lnTo>
                  <a:lnTo>
                    <a:pt x="2" y="47"/>
                  </a:lnTo>
                  <a:lnTo>
                    <a:pt x="2" y="48"/>
                  </a:lnTo>
                  <a:lnTo>
                    <a:pt x="3" y="48"/>
                  </a:lnTo>
                  <a:lnTo>
                    <a:pt x="4" y="39"/>
                  </a:lnTo>
                  <a:lnTo>
                    <a:pt x="4" y="38"/>
                  </a:lnTo>
                  <a:lnTo>
                    <a:pt x="6" y="30"/>
                  </a:lnTo>
                  <a:lnTo>
                    <a:pt x="7" y="33"/>
                  </a:lnTo>
                  <a:lnTo>
                    <a:pt x="7" y="32"/>
                  </a:lnTo>
                  <a:lnTo>
                    <a:pt x="7" y="29"/>
                  </a:lnTo>
                  <a:lnTo>
                    <a:pt x="7" y="35"/>
                  </a:lnTo>
                  <a:lnTo>
                    <a:pt x="9" y="31"/>
                  </a:lnTo>
                  <a:lnTo>
                    <a:pt x="9" y="30"/>
                  </a:lnTo>
                  <a:lnTo>
                    <a:pt x="11" y="20"/>
                  </a:lnTo>
                  <a:lnTo>
                    <a:pt x="11" y="22"/>
                  </a:lnTo>
                  <a:lnTo>
                    <a:pt x="11" y="23"/>
                  </a:lnTo>
                  <a:lnTo>
                    <a:pt x="11" y="24"/>
                  </a:lnTo>
                  <a:lnTo>
                    <a:pt x="12" y="17"/>
                  </a:lnTo>
                  <a:lnTo>
                    <a:pt x="13" y="21"/>
                  </a:lnTo>
                  <a:lnTo>
                    <a:pt x="13" y="21"/>
                  </a:lnTo>
                  <a:lnTo>
                    <a:pt x="13" y="21"/>
                  </a:lnTo>
                  <a:lnTo>
                    <a:pt x="15" y="7"/>
                  </a:lnTo>
                  <a:lnTo>
                    <a:pt x="15" y="7"/>
                  </a:lnTo>
                  <a:lnTo>
                    <a:pt x="15" y="8"/>
                  </a:lnTo>
                  <a:lnTo>
                    <a:pt x="16" y="0"/>
                  </a:lnTo>
                  <a:lnTo>
                    <a:pt x="17" y="4"/>
                  </a:lnTo>
                  <a:lnTo>
                    <a:pt x="17" y="3"/>
                  </a:lnTo>
                  <a:lnTo>
                    <a:pt x="18" y="2"/>
                  </a:lnTo>
                  <a:lnTo>
                    <a:pt x="19" y="12"/>
                  </a:lnTo>
                  <a:lnTo>
                    <a:pt x="19" y="11"/>
                  </a:lnTo>
                  <a:lnTo>
                    <a:pt x="19" y="11"/>
                  </a:lnTo>
                  <a:lnTo>
                    <a:pt x="21" y="17"/>
                  </a:lnTo>
                  <a:lnTo>
                    <a:pt x="21" y="16"/>
                  </a:lnTo>
                  <a:lnTo>
                    <a:pt x="21" y="16"/>
                  </a:lnTo>
                  <a:lnTo>
                    <a:pt x="23" y="21"/>
                  </a:lnTo>
                  <a:lnTo>
                    <a:pt x="23" y="20"/>
                  </a:lnTo>
                  <a:lnTo>
                    <a:pt x="23" y="20"/>
                  </a:lnTo>
                  <a:lnTo>
                    <a:pt x="23" y="23"/>
                  </a:lnTo>
                  <a:lnTo>
                    <a:pt x="24" y="12"/>
                  </a:lnTo>
                  <a:lnTo>
                    <a:pt x="25" y="18"/>
                  </a:lnTo>
                  <a:lnTo>
                    <a:pt x="25" y="18"/>
                  </a:lnTo>
                  <a:lnTo>
                    <a:pt x="27" y="24"/>
                  </a:lnTo>
                  <a:lnTo>
                    <a:pt x="27" y="21"/>
                  </a:lnTo>
                  <a:lnTo>
                    <a:pt x="27" y="21"/>
                  </a:lnTo>
                  <a:lnTo>
                    <a:pt x="27" y="20"/>
                  </a:lnTo>
                  <a:lnTo>
                    <a:pt x="29" y="35"/>
                  </a:lnTo>
                  <a:lnTo>
                    <a:pt x="29" y="35"/>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5" name="Freeform 144"/>
            <p:cNvSpPr>
              <a:spLocks/>
            </p:cNvSpPr>
            <p:nvPr/>
          </p:nvSpPr>
          <p:spPr bwMode="auto">
            <a:xfrm>
              <a:off x="3128963" y="1960563"/>
              <a:ext cx="42863" cy="34925"/>
            </a:xfrm>
            <a:custGeom>
              <a:avLst/>
              <a:gdLst>
                <a:gd name="T0" fmla="*/ 0 w 27"/>
                <a:gd name="T1" fmla="*/ 13 h 22"/>
                <a:gd name="T2" fmla="*/ 0 w 27"/>
                <a:gd name="T3" fmla="*/ 12 h 22"/>
                <a:gd name="T4" fmla="*/ 1 w 27"/>
                <a:gd name="T5" fmla="*/ 18 h 22"/>
                <a:gd name="T6" fmla="*/ 2 w 27"/>
                <a:gd name="T7" fmla="*/ 12 h 22"/>
                <a:gd name="T8" fmla="*/ 3 w 27"/>
                <a:gd name="T9" fmla="*/ 13 h 22"/>
                <a:gd name="T10" fmla="*/ 3 w 27"/>
                <a:gd name="T11" fmla="*/ 12 h 22"/>
                <a:gd name="T12" fmla="*/ 3 w 27"/>
                <a:gd name="T13" fmla="*/ 12 h 22"/>
                <a:gd name="T14" fmla="*/ 4 w 27"/>
                <a:gd name="T15" fmla="*/ 18 h 22"/>
                <a:gd name="T16" fmla="*/ 5 w 27"/>
                <a:gd name="T17" fmla="*/ 16 h 22"/>
                <a:gd name="T18" fmla="*/ 5 w 27"/>
                <a:gd name="T19" fmla="*/ 16 h 22"/>
                <a:gd name="T20" fmla="*/ 5 w 27"/>
                <a:gd name="T21" fmla="*/ 17 h 22"/>
                <a:gd name="T22" fmla="*/ 5 w 27"/>
                <a:gd name="T23" fmla="*/ 9 h 22"/>
                <a:gd name="T24" fmla="*/ 7 w 27"/>
                <a:gd name="T25" fmla="*/ 10 h 22"/>
                <a:gd name="T26" fmla="*/ 7 w 27"/>
                <a:gd name="T27" fmla="*/ 11 h 22"/>
                <a:gd name="T28" fmla="*/ 7 w 27"/>
                <a:gd name="T29" fmla="*/ 6 h 22"/>
                <a:gd name="T30" fmla="*/ 8 w 27"/>
                <a:gd name="T31" fmla="*/ 12 h 22"/>
                <a:gd name="T32" fmla="*/ 9 w 27"/>
                <a:gd name="T33" fmla="*/ 8 h 22"/>
                <a:gd name="T34" fmla="*/ 9 w 27"/>
                <a:gd name="T35" fmla="*/ 8 h 22"/>
                <a:gd name="T36" fmla="*/ 9 w 27"/>
                <a:gd name="T37" fmla="*/ 10 h 22"/>
                <a:gd name="T38" fmla="*/ 10 w 27"/>
                <a:gd name="T39" fmla="*/ 4 h 22"/>
                <a:gd name="T40" fmla="*/ 11 w 27"/>
                <a:gd name="T41" fmla="*/ 7 h 22"/>
                <a:gd name="T42" fmla="*/ 11 w 27"/>
                <a:gd name="T43" fmla="*/ 7 h 22"/>
                <a:gd name="T44" fmla="*/ 11 w 27"/>
                <a:gd name="T45" fmla="*/ 1 h 22"/>
                <a:gd name="T46" fmla="*/ 13 w 27"/>
                <a:gd name="T47" fmla="*/ 5 h 22"/>
                <a:gd name="T48" fmla="*/ 13 w 27"/>
                <a:gd name="T49" fmla="*/ 5 h 22"/>
                <a:gd name="T50" fmla="*/ 13 w 27"/>
                <a:gd name="T51" fmla="*/ 6 h 22"/>
                <a:gd name="T52" fmla="*/ 14 w 27"/>
                <a:gd name="T53" fmla="*/ 1 h 22"/>
                <a:gd name="T54" fmla="*/ 15 w 27"/>
                <a:gd name="T55" fmla="*/ 4 h 22"/>
                <a:gd name="T56" fmla="*/ 15 w 27"/>
                <a:gd name="T57" fmla="*/ 4 h 22"/>
                <a:gd name="T58" fmla="*/ 16 w 27"/>
                <a:gd name="T59" fmla="*/ 0 h 22"/>
                <a:gd name="T60" fmla="*/ 17 w 27"/>
                <a:gd name="T61" fmla="*/ 8 h 22"/>
                <a:gd name="T62" fmla="*/ 17 w 27"/>
                <a:gd name="T63" fmla="*/ 7 h 22"/>
                <a:gd name="T64" fmla="*/ 17 w 27"/>
                <a:gd name="T65" fmla="*/ 8 h 22"/>
                <a:gd name="T66" fmla="*/ 19 w 27"/>
                <a:gd name="T67" fmla="*/ 17 h 22"/>
                <a:gd name="T68" fmla="*/ 19 w 27"/>
                <a:gd name="T69" fmla="*/ 15 h 22"/>
                <a:gd name="T70" fmla="*/ 19 w 27"/>
                <a:gd name="T71" fmla="*/ 15 h 22"/>
                <a:gd name="T72" fmla="*/ 19 w 27"/>
                <a:gd name="T73" fmla="*/ 16 h 22"/>
                <a:gd name="T74" fmla="*/ 21 w 27"/>
                <a:gd name="T75" fmla="*/ 10 h 22"/>
                <a:gd name="T76" fmla="*/ 21 w 27"/>
                <a:gd name="T77" fmla="*/ 12 h 22"/>
                <a:gd name="T78" fmla="*/ 21 w 27"/>
                <a:gd name="T79" fmla="*/ 13 h 22"/>
                <a:gd name="T80" fmla="*/ 22 w 27"/>
                <a:gd name="T81" fmla="*/ 18 h 22"/>
                <a:gd name="T82" fmla="*/ 23 w 27"/>
                <a:gd name="T83" fmla="*/ 7 h 22"/>
                <a:gd name="T84" fmla="*/ 23 w 27"/>
                <a:gd name="T85" fmla="*/ 10 h 22"/>
                <a:gd name="T86" fmla="*/ 23 w 27"/>
                <a:gd name="T87" fmla="*/ 10 h 22"/>
                <a:gd name="T88" fmla="*/ 23 w 27"/>
                <a:gd name="T89" fmla="*/ 9 h 22"/>
                <a:gd name="T90" fmla="*/ 25 w 27"/>
                <a:gd name="T91" fmla="*/ 17 h 22"/>
                <a:gd name="T92" fmla="*/ 25 w 27"/>
                <a:gd name="T93" fmla="*/ 14 h 22"/>
                <a:gd name="T94" fmla="*/ 26 w 27"/>
                <a:gd name="T95" fmla="*/ 14 h 22"/>
                <a:gd name="T96" fmla="*/ 26 w 27"/>
                <a:gd name="T97" fmla="*/ 12 h 22"/>
                <a:gd name="T98" fmla="*/ 27 w 27"/>
                <a:gd name="T9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2">
                  <a:moveTo>
                    <a:pt x="0" y="13"/>
                  </a:moveTo>
                  <a:lnTo>
                    <a:pt x="0" y="12"/>
                  </a:lnTo>
                  <a:lnTo>
                    <a:pt x="1" y="18"/>
                  </a:lnTo>
                  <a:lnTo>
                    <a:pt x="2" y="12"/>
                  </a:lnTo>
                  <a:lnTo>
                    <a:pt x="3" y="13"/>
                  </a:lnTo>
                  <a:lnTo>
                    <a:pt x="3" y="12"/>
                  </a:lnTo>
                  <a:lnTo>
                    <a:pt x="3" y="12"/>
                  </a:lnTo>
                  <a:lnTo>
                    <a:pt x="4" y="18"/>
                  </a:lnTo>
                  <a:lnTo>
                    <a:pt x="5" y="16"/>
                  </a:lnTo>
                  <a:lnTo>
                    <a:pt x="5" y="16"/>
                  </a:lnTo>
                  <a:lnTo>
                    <a:pt x="5" y="17"/>
                  </a:lnTo>
                  <a:lnTo>
                    <a:pt x="5" y="9"/>
                  </a:lnTo>
                  <a:lnTo>
                    <a:pt x="7" y="10"/>
                  </a:lnTo>
                  <a:lnTo>
                    <a:pt x="7" y="11"/>
                  </a:lnTo>
                  <a:lnTo>
                    <a:pt x="7" y="6"/>
                  </a:lnTo>
                  <a:lnTo>
                    <a:pt x="8" y="12"/>
                  </a:lnTo>
                  <a:lnTo>
                    <a:pt x="9" y="8"/>
                  </a:lnTo>
                  <a:lnTo>
                    <a:pt x="9" y="8"/>
                  </a:lnTo>
                  <a:lnTo>
                    <a:pt x="9" y="10"/>
                  </a:lnTo>
                  <a:lnTo>
                    <a:pt x="10" y="4"/>
                  </a:lnTo>
                  <a:lnTo>
                    <a:pt x="11" y="7"/>
                  </a:lnTo>
                  <a:lnTo>
                    <a:pt x="11" y="7"/>
                  </a:lnTo>
                  <a:lnTo>
                    <a:pt x="11" y="1"/>
                  </a:lnTo>
                  <a:lnTo>
                    <a:pt x="13" y="5"/>
                  </a:lnTo>
                  <a:lnTo>
                    <a:pt x="13" y="5"/>
                  </a:lnTo>
                  <a:lnTo>
                    <a:pt x="13" y="6"/>
                  </a:lnTo>
                  <a:lnTo>
                    <a:pt x="14" y="1"/>
                  </a:lnTo>
                  <a:lnTo>
                    <a:pt x="15" y="4"/>
                  </a:lnTo>
                  <a:lnTo>
                    <a:pt x="15" y="4"/>
                  </a:lnTo>
                  <a:lnTo>
                    <a:pt x="16" y="0"/>
                  </a:lnTo>
                  <a:lnTo>
                    <a:pt x="17" y="8"/>
                  </a:lnTo>
                  <a:lnTo>
                    <a:pt x="17" y="7"/>
                  </a:lnTo>
                  <a:lnTo>
                    <a:pt x="17" y="8"/>
                  </a:lnTo>
                  <a:lnTo>
                    <a:pt x="19" y="17"/>
                  </a:lnTo>
                  <a:lnTo>
                    <a:pt x="19" y="15"/>
                  </a:lnTo>
                  <a:lnTo>
                    <a:pt x="19" y="15"/>
                  </a:lnTo>
                  <a:lnTo>
                    <a:pt x="19" y="16"/>
                  </a:lnTo>
                  <a:lnTo>
                    <a:pt x="21" y="10"/>
                  </a:lnTo>
                  <a:lnTo>
                    <a:pt x="21" y="12"/>
                  </a:lnTo>
                  <a:lnTo>
                    <a:pt x="21" y="13"/>
                  </a:lnTo>
                  <a:lnTo>
                    <a:pt x="22" y="18"/>
                  </a:lnTo>
                  <a:lnTo>
                    <a:pt x="23" y="7"/>
                  </a:lnTo>
                  <a:lnTo>
                    <a:pt x="23" y="10"/>
                  </a:lnTo>
                  <a:lnTo>
                    <a:pt x="23" y="10"/>
                  </a:lnTo>
                  <a:lnTo>
                    <a:pt x="23" y="9"/>
                  </a:lnTo>
                  <a:lnTo>
                    <a:pt x="25" y="17"/>
                  </a:lnTo>
                  <a:lnTo>
                    <a:pt x="25" y="14"/>
                  </a:lnTo>
                  <a:lnTo>
                    <a:pt x="26" y="14"/>
                  </a:lnTo>
                  <a:lnTo>
                    <a:pt x="26" y="12"/>
                  </a:lnTo>
                  <a:lnTo>
                    <a:pt x="27" y="22"/>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6" name="Freeform 145"/>
            <p:cNvSpPr>
              <a:spLocks/>
            </p:cNvSpPr>
            <p:nvPr/>
          </p:nvSpPr>
          <p:spPr bwMode="auto">
            <a:xfrm>
              <a:off x="3171825" y="1992313"/>
              <a:ext cx="42863" cy="49213"/>
            </a:xfrm>
            <a:custGeom>
              <a:avLst/>
              <a:gdLst>
                <a:gd name="T0" fmla="*/ 0 w 27"/>
                <a:gd name="T1" fmla="*/ 2 h 31"/>
                <a:gd name="T2" fmla="*/ 1 w 27"/>
                <a:gd name="T3" fmla="*/ 1 h 31"/>
                <a:gd name="T4" fmla="*/ 1 w 27"/>
                <a:gd name="T5" fmla="*/ 1 h 31"/>
                <a:gd name="T6" fmla="*/ 1 w 27"/>
                <a:gd name="T7" fmla="*/ 0 h 31"/>
                <a:gd name="T8" fmla="*/ 2 w 27"/>
                <a:gd name="T9" fmla="*/ 6 h 31"/>
                <a:gd name="T10" fmla="*/ 2 w 27"/>
                <a:gd name="T11" fmla="*/ 5 h 31"/>
                <a:gd name="T12" fmla="*/ 2 w 27"/>
                <a:gd name="T13" fmla="*/ 4 h 31"/>
                <a:gd name="T14" fmla="*/ 3 w 27"/>
                <a:gd name="T15" fmla="*/ 9 h 31"/>
                <a:gd name="T16" fmla="*/ 4 w 27"/>
                <a:gd name="T17" fmla="*/ 0 h 31"/>
                <a:gd name="T18" fmla="*/ 4 w 27"/>
                <a:gd name="T19" fmla="*/ 7 h 31"/>
                <a:gd name="T20" fmla="*/ 4 w 27"/>
                <a:gd name="T21" fmla="*/ 7 h 31"/>
                <a:gd name="T22" fmla="*/ 5 w 27"/>
                <a:gd name="T23" fmla="*/ 9 h 31"/>
                <a:gd name="T24" fmla="*/ 6 w 27"/>
                <a:gd name="T25" fmla="*/ 2 h 31"/>
                <a:gd name="T26" fmla="*/ 7 w 27"/>
                <a:gd name="T27" fmla="*/ 7 h 31"/>
                <a:gd name="T28" fmla="*/ 7 w 27"/>
                <a:gd name="T29" fmla="*/ 8 h 31"/>
                <a:gd name="T30" fmla="*/ 7 w 27"/>
                <a:gd name="T31" fmla="*/ 6 h 31"/>
                <a:gd name="T32" fmla="*/ 9 w 27"/>
                <a:gd name="T33" fmla="*/ 15 h 31"/>
                <a:gd name="T34" fmla="*/ 9 w 27"/>
                <a:gd name="T35" fmla="*/ 14 h 31"/>
                <a:gd name="T36" fmla="*/ 9 w 27"/>
                <a:gd name="T37" fmla="*/ 14 h 31"/>
                <a:gd name="T38" fmla="*/ 9 w 27"/>
                <a:gd name="T39" fmla="*/ 14 h 31"/>
                <a:gd name="T40" fmla="*/ 10 w 27"/>
                <a:gd name="T41" fmla="*/ 22 h 31"/>
                <a:gd name="T42" fmla="*/ 11 w 27"/>
                <a:gd name="T43" fmla="*/ 22 h 31"/>
                <a:gd name="T44" fmla="*/ 11 w 27"/>
                <a:gd name="T45" fmla="*/ 22 h 31"/>
                <a:gd name="T46" fmla="*/ 11 w 27"/>
                <a:gd name="T47" fmla="*/ 25 h 31"/>
                <a:gd name="T48" fmla="*/ 11 w 27"/>
                <a:gd name="T49" fmla="*/ 20 h 31"/>
                <a:gd name="T50" fmla="*/ 13 w 27"/>
                <a:gd name="T51" fmla="*/ 22 h 31"/>
                <a:gd name="T52" fmla="*/ 13 w 27"/>
                <a:gd name="T53" fmla="*/ 22 h 31"/>
                <a:gd name="T54" fmla="*/ 13 w 27"/>
                <a:gd name="T55" fmla="*/ 23 h 31"/>
                <a:gd name="T56" fmla="*/ 14 w 27"/>
                <a:gd name="T57" fmla="*/ 18 h 31"/>
                <a:gd name="T58" fmla="*/ 15 w 27"/>
                <a:gd name="T59" fmla="*/ 21 h 31"/>
                <a:gd name="T60" fmla="*/ 15 w 27"/>
                <a:gd name="T61" fmla="*/ 21 h 31"/>
                <a:gd name="T62" fmla="*/ 16 w 27"/>
                <a:gd name="T63" fmla="*/ 27 h 31"/>
                <a:gd name="T64" fmla="*/ 17 w 27"/>
                <a:gd name="T65" fmla="*/ 26 h 31"/>
                <a:gd name="T66" fmla="*/ 17 w 27"/>
                <a:gd name="T67" fmla="*/ 27 h 31"/>
                <a:gd name="T68" fmla="*/ 17 w 27"/>
                <a:gd name="T69" fmla="*/ 26 h 31"/>
                <a:gd name="T70" fmla="*/ 18 w 27"/>
                <a:gd name="T71" fmla="*/ 31 h 31"/>
                <a:gd name="T72" fmla="*/ 19 w 27"/>
                <a:gd name="T73" fmla="*/ 27 h 31"/>
                <a:gd name="T74" fmla="*/ 19 w 27"/>
                <a:gd name="T75" fmla="*/ 27 h 31"/>
                <a:gd name="T76" fmla="*/ 20 w 27"/>
                <a:gd name="T77" fmla="*/ 29 h 31"/>
                <a:gd name="T78" fmla="*/ 21 w 27"/>
                <a:gd name="T79" fmla="*/ 22 h 31"/>
                <a:gd name="T80" fmla="*/ 21 w 27"/>
                <a:gd name="T81" fmla="*/ 24 h 31"/>
                <a:gd name="T82" fmla="*/ 21 w 27"/>
                <a:gd name="T83" fmla="*/ 24 h 31"/>
                <a:gd name="T84" fmla="*/ 21 w 27"/>
                <a:gd name="T85" fmla="*/ 25 h 31"/>
                <a:gd name="T86" fmla="*/ 23 w 27"/>
                <a:gd name="T87" fmla="*/ 16 h 31"/>
                <a:gd name="T88" fmla="*/ 23 w 27"/>
                <a:gd name="T89" fmla="*/ 17 h 31"/>
                <a:gd name="T90" fmla="*/ 24 w 27"/>
                <a:gd name="T91" fmla="*/ 21 h 31"/>
                <a:gd name="T92" fmla="*/ 25 w 27"/>
                <a:gd name="T93" fmla="*/ 19 h 31"/>
                <a:gd name="T94" fmla="*/ 25 w 27"/>
                <a:gd name="T95" fmla="*/ 19 h 31"/>
                <a:gd name="T96" fmla="*/ 26 w 27"/>
                <a:gd name="T97" fmla="*/ 18 h 31"/>
                <a:gd name="T98" fmla="*/ 27 w 27"/>
                <a:gd name="T99" fmla="*/ 2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1">
                  <a:moveTo>
                    <a:pt x="0" y="2"/>
                  </a:moveTo>
                  <a:lnTo>
                    <a:pt x="1" y="1"/>
                  </a:lnTo>
                  <a:lnTo>
                    <a:pt x="1" y="1"/>
                  </a:lnTo>
                  <a:lnTo>
                    <a:pt x="1" y="0"/>
                  </a:lnTo>
                  <a:lnTo>
                    <a:pt x="2" y="6"/>
                  </a:lnTo>
                  <a:lnTo>
                    <a:pt x="2" y="5"/>
                  </a:lnTo>
                  <a:lnTo>
                    <a:pt x="2" y="4"/>
                  </a:lnTo>
                  <a:lnTo>
                    <a:pt x="3" y="9"/>
                  </a:lnTo>
                  <a:lnTo>
                    <a:pt x="4" y="0"/>
                  </a:lnTo>
                  <a:lnTo>
                    <a:pt x="4" y="7"/>
                  </a:lnTo>
                  <a:lnTo>
                    <a:pt x="4" y="7"/>
                  </a:lnTo>
                  <a:lnTo>
                    <a:pt x="5" y="9"/>
                  </a:lnTo>
                  <a:lnTo>
                    <a:pt x="6" y="2"/>
                  </a:lnTo>
                  <a:lnTo>
                    <a:pt x="7" y="7"/>
                  </a:lnTo>
                  <a:lnTo>
                    <a:pt x="7" y="8"/>
                  </a:lnTo>
                  <a:lnTo>
                    <a:pt x="7" y="6"/>
                  </a:lnTo>
                  <a:lnTo>
                    <a:pt x="9" y="15"/>
                  </a:lnTo>
                  <a:lnTo>
                    <a:pt x="9" y="14"/>
                  </a:lnTo>
                  <a:lnTo>
                    <a:pt x="9" y="14"/>
                  </a:lnTo>
                  <a:lnTo>
                    <a:pt x="9" y="14"/>
                  </a:lnTo>
                  <a:lnTo>
                    <a:pt x="10" y="22"/>
                  </a:lnTo>
                  <a:lnTo>
                    <a:pt x="11" y="22"/>
                  </a:lnTo>
                  <a:lnTo>
                    <a:pt x="11" y="22"/>
                  </a:lnTo>
                  <a:lnTo>
                    <a:pt x="11" y="25"/>
                  </a:lnTo>
                  <a:lnTo>
                    <a:pt x="11" y="20"/>
                  </a:lnTo>
                  <a:lnTo>
                    <a:pt x="13" y="22"/>
                  </a:lnTo>
                  <a:lnTo>
                    <a:pt x="13" y="22"/>
                  </a:lnTo>
                  <a:lnTo>
                    <a:pt x="13" y="23"/>
                  </a:lnTo>
                  <a:lnTo>
                    <a:pt x="14" y="18"/>
                  </a:lnTo>
                  <a:lnTo>
                    <a:pt x="15" y="21"/>
                  </a:lnTo>
                  <a:lnTo>
                    <a:pt x="15" y="21"/>
                  </a:lnTo>
                  <a:lnTo>
                    <a:pt x="16" y="27"/>
                  </a:lnTo>
                  <a:lnTo>
                    <a:pt x="17" y="26"/>
                  </a:lnTo>
                  <a:lnTo>
                    <a:pt x="17" y="27"/>
                  </a:lnTo>
                  <a:lnTo>
                    <a:pt x="17" y="26"/>
                  </a:lnTo>
                  <a:lnTo>
                    <a:pt x="18" y="31"/>
                  </a:lnTo>
                  <a:lnTo>
                    <a:pt x="19" y="27"/>
                  </a:lnTo>
                  <a:lnTo>
                    <a:pt x="19" y="27"/>
                  </a:lnTo>
                  <a:lnTo>
                    <a:pt x="20" y="29"/>
                  </a:lnTo>
                  <a:lnTo>
                    <a:pt x="21" y="22"/>
                  </a:lnTo>
                  <a:lnTo>
                    <a:pt x="21" y="24"/>
                  </a:lnTo>
                  <a:lnTo>
                    <a:pt x="21" y="24"/>
                  </a:lnTo>
                  <a:lnTo>
                    <a:pt x="21" y="25"/>
                  </a:lnTo>
                  <a:lnTo>
                    <a:pt x="23" y="16"/>
                  </a:lnTo>
                  <a:lnTo>
                    <a:pt x="23" y="17"/>
                  </a:lnTo>
                  <a:lnTo>
                    <a:pt x="24" y="21"/>
                  </a:lnTo>
                  <a:lnTo>
                    <a:pt x="25" y="19"/>
                  </a:lnTo>
                  <a:lnTo>
                    <a:pt x="25" y="19"/>
                  </a:lnTo>
                  <a:lnTo>
                    <a:pt x="26" y="18"/>
                  </a:lnTo>
                  <a:lnTo>
                    <a:pt x="27" y="22"/>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7" name="Freeform 146"/>
            <p:cNvSpPr>
              <a:spLocks/>
            </p:cNvSpPr>
            <p:nvPr/>
          </p:nvSpPr>
          <p:spPr bwMode="auto">
            <a:xfrm>
              <a:off x="3214688" y="2012950"/>
              <a:ext cx="42863" cy="53975"/>
            </a:xfrm>
            <a:custGeom>
              <a:avLst/>
              <a:gdLst>
                <a:gd name="T0" fmla="*/ 0 w 27"/>
                <a:gd name="T1" fmla="*/ 9 h 34"/>
                <a:gd name="T2" fmla="*/ 0 w 27"/>
                <a:gd name="T3" fmla="*/ 9 h 34"/>
                <a:gd name="T4" fmla="*/ 0 w 27"/>
                <a:gd name="T5" fmla="*/ 8 h 34"/>
                <a:gd name="T6" fmla="*/ 2 w 27"/>
                <a:gd name="T7" fmla="*/ 5 h 34"/>
                <a:gd name="T8" fmla="*/ 2 w 27"/>
                <a:gd name="T9" fmla="*/ 11 h 34"/>
                <a:gd name="T10" fmla="*/ 2 w 27"/>
                <a:gd name="T11" fmla="*/ 8 h 34"/>
                <a:gd name="T12" fmla="*/ 2 w 27"/>
                <a:gd name="T13" fmla="*/ 9 h 34"/>
                <a:gd name="T14" fmla="*/ 3 w 27"/>
                <a:gd name="T15" fmla="*/ 11 h 34"/>
                <a:gd name="T16" fmla="*/ 4 w 27"/>
                <a:gd name="T17" fmla="*/ 0 h 34"/>
                <a:gd name="T18" fmla="*/ 5 w 27"/>
                <a:gd name="T19" fmla="*/ 7 h 34"/>
                <a:gd name="T20" fmla="*/ 5 w 27"/>
                <a:gd name="T21" fmla="*/ 7 h 34"/>
                <a:gd name="T22" fmla="*/ 5 w 27"/>
                <a:gd name="T23" fmla="*/ 4 h 34"/>
                <a:gd name="T24" fmla="*/ 7 w 27"/>
                <a:gd name="T25" fmla="*/ 13 h 34"/>
                <a:gd name="T26" fmla="*/ 7 w 27"/>
                <a:gd name="T27" fmla="*/ 13 h 34"/>
                <a:gd name="T28" fmla="*/ 7 w 27"/>
                <a:gd name="T29" fmla="*/ 13 h 34"/>
                <a:gd name="T30" fmla="*/ 9 w 27"/>
                <a:gd name="T31" fmla="*/ 8 h 34"/>
                <a:gd name="T32" fmla="*/ 9 w 27"/>
                <a:gd name="T33" fmla="*/ 10 h 34"/>
                <a:gd name="T34" fmla="*/ 9 w 27"/>
                <a:gd name="T35" fmla="*/ 11 h 34"/>
                <a:gd name="T36" fmla="*/ 9 w 27"/>
                <a:gd name="T37" fmla="*/ 7 h 34"/>
                <a:gd name="T38" fmla="*/ 10 w 27"/>
                <a:gd name="T39" fmla="*/ 13 h 34"/>
                <a:gd name="T40" fmla="*/ 11 w 27"/>
                <a:gd name="T41" fmla="*/ 9 h 34"/>
                <a:gd name="T42" fmla="*/ 11 w 27"/>
                <a:gd name="T43" fmla="*/ 9 h 34"/>
                <a:gd name="T44" fmla="*/ 11 w 27"/>
                <a:gd name="T45" fmla="*/ 7 h 34"/>
                <a:gd name="T46" fmla="*/ 12 w 27"/>
                <a:gd name="T47" fmla="*/ 15 h 34"/>
                <a:gd name="T48" fmla="*/ 13 w 27"/>
                <a:gd name="T49" fmla="*/ 9 h 34"/>
                <a:gd name="T50" fmla="*/ 13 w 27"/>
                <a:gd name="T51" fmla="*/ 9 h 34"/>
                <a:gd name="T52" fmla="*/ 13 w 27"/>
                <a:gd name="T53" fmla="*/ 5 h 34"/>
                <a:gd name="T54" fmla="*/ 14 w 27"/>
                <a:gd name="T55" fmla="*/ 16 h 34"/>
                <a:gd name="T56" fmla="*/ 15 w 27"/>
                <a:gd name="T57" fmla="*/ 14 h 34"/>
                <a:gd name="T58" fmla="*/ 15 w 27"/>
                <a:gd name="T59" fmla="*/ 14 h 34"/>
                <a:gd name="T60" fmla="*/ 15 w 27"/>
                <a:gd name="T61" fmla="*/ 12 h 34"/>
                <a:gd name="T62" fmla="*/ 17 w 27"/>
                <a:gd name="T63" fmla="*/ 22 h 34"/>
                <a:gd name="T64" fmla="*/ 17 w 27"/>
                <a:gd name="T65" fmla="*/ 20 h 34"/>
                <a:gd name="T66" fmla="*/ 17 w 27"/>
                <a:gd name="T67" fmla="*/ 20 h 34"/>
                <a:gd name="T68" fmla="*/ 17 w 27"/>
                <a:gd name="T69" fmla="*/ 19 h 34"/>
                <a:gd name="T70" fmla="*/ 18 w 27"/>
                <a:gd name="T71" fmla="*/ 25 h 34"/>
                <a:gd name="T72" fmla="*/ 19 w 27"/>
                <a:gd name="T73" fmla="*/ 22 h 34"/>
                <a:gd name="T74" fmla="*/ 19 w 27"/>
                <a:gd name="T75" fmla="*/ 22 h 34"/>
                <a:gd name="T76" fmla="*/ 21 w 27"/>
                <a:gd name="T77" fmla="*/ 34 h 34"/>
                <a:gd name="T78" fmla="*/ 21 w 27"/>
                <a:gd name="T79" fmla="*/ 30 h 34"/>
                <a:gd name="T80" fmla="*/ 21 w 27"/>
                <a:gd name="T81" fmla="*/ 29 h 34"/>
                <a:gd name="T82" fmla="*/ 22 w 27"/>
                <a:gd name="T83" fmla="*/ 23 h 34"/>
                <a:gd name="T84" fmla="*/ 23 w 27"/>
                <a:gd name="T85" fmla="*/ 31 h 34"/>
                <a:gd name="T86" fmla="*/ 23 w 27"/>
                <a:gd name="T87" fmla="*/ 30 h 34"/>
                <a:gd name="T88" fmla="*/ 23 w 27"/>
                <a:gd name="T89" fmla="*/ 30 h 34"/>
                <a:gd name="T90" fmla="*/ 23 w 27"/>
                <a:gd name="T91" fmla="*/ 31 h 34"/>
                <a:gd name="T92" fmla="*/ 24 w 27"/>
                <a:gd name="T93" fmla="*/ 23 h 34"/>
                <a:gd name="T94" fmla="*/ 25 w 27"/>
                <a:gd name="T95" fmla="*/ 26 h 34"/>
                <a:gd name="T96" fmla="*/ 25 w 27"/>
                <a:gd name="T97" fmla="*/ 26 h 34"/>
                <a:gd name="T98" fmla="*/ 27 w 27"/>
                <a:gd name="T99"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4">
                  <a:moveTo>
                    <a:pt x="0" y="9"/>
                  </a:moveTo>
                  <a:lnTo>
                    <a:pt x="0" y="9"/>
                  </a:lnTo>
                  <a:lnTo>
                    <a:pt x="0" y="8"/>
                  </a:lnTo>
                  <a:lnTo>
                    <a:pt x="2" y="5"/>
                  </a:lnTo>
                  <a:lnTo>
                    <a:pt x="2" y="11"/>
                  </a:lnTo>
                  <a:lnTo>
                    <a:pt x="2" y="8"/>
                  </a:lnTo>
                  <a:lnTo>
                    <a:pt x="2" y="9"/>
                  </a:lnTo>
                  <a:lnTo>
                    <a:pt x="3" y="11"/>
                  </a:lnTo>
                  <a:lnTo>
                    <a:pt x="4" y="0"/>
                  </a:lnTo>
                  <a:lnTo>
                    <a:pt x="5" y="7"/>
                  </a:lnTo>
                  <a:lnTo>
                    <a:pt x="5" y="7"/>
                  </a:lnTo>
                  <a:lnTo>
                    <a:pt x="5" y="4"/>
                  </a:lnTo>
                  <a:lnTo>
                    <a:pt x="7" y="13"/>
                  </a:lnTo>
                  <a:lnTo>
                    <a:pt x="7" y="13"/>
                  </a:lnTo>
                  <a:lnTo>
                    <a:pt x="7" y="13"/>
                  </a:lnTo>
                  <a:lnTo>
                    <a:pt x="9" y="8"/>
                  </a:lnTo>
                  <a:lnTo>
                    <a:pt x="9" y="10"/>
                  </a:lnTo>
                  <a:lnTo>
                    <a:pt x="9" y="11"/>
                  </a:lnTo>
                  <a:lnTo>
                    <a:pt x="9" y="7"/>
                  </a:lnTo>
                  <a:lnTo>
                    <a:pt x="10" y="13"/>
                  </a:lnTo>
                  <a:lnTo>
                    <a:pt x="11" y="9"/>
                  </a:lnTo>
                  <a:lnTo>
                    <a:pt x="11" y="9"/>
                  </a:lnTo>
                  <a:lnTo>
                    <a:pt x="11" y="7"/>
                  </a:lnTo>
                  <a:lnTo>
                    <a:pt x="12" y="15"/>
                  </a:lnTo>
                  <a:lnTo>
                    <a:pt x="13" y="9"/>
                  </a:lnTo>
                  <a:lnTo>
                    <a:pt x="13" y="9"/>
                  </a:lnTo>
                  <a:lnTo>
                    <a:pt x="13" y="5"/>
                  </a:lnTo>
                  <a:lnTo>
                    <a:pt x="14" y="16"/>
                  </a:lnTo>
                  <a:lnTo>
                    <a:pt x="15" y="14"/>
                  </a:lnTo>
                  <a:lnTo>
                    <a:pt x="15" y="14"/>
                  </a:lnTo>
                  <a:lnTo>
                    <a:pt x="15" y="12"/>
                  </a:lnTo>
                  <a:lnTo>
                    <a:pt x="17" y="22"/>
                  </a:lnTo>
                  <a:lnTo>
                    <a:pt x="17" y="20"/>
                  </a:lnTo>
                  <a:lnTo>
                    <a:pt x="17" y="20"/>
                  </a:lnTo>
                  <a:lnTo>
                    <a:pt x="17" y="19"/>
                  </a:lnTo>
                  <a:lnTo>
                    <a:pt x="18" y="25"/>
                  </a:lnTo>
                  <a:lnTo>
                    <a:pt x="19" y="22"/>
                  </a:lnTo>
                  <a:lnTo>
                    <a:pt x="19" y="22"/>
                  </a:lnTo>
                  <a:lnTo>
                    <a:pt x="21" y="34"/>
                  </a:lnTo>
                  <a:lnTo>
                    <a:pt x="21" y="30"/>
                  </a:lnTo>
                  <a:lnTo>
                    <a:pt x="21" y="29"/>
                  </a:lnTo>
                  <a:lnTo>
                    <a:pt x="22" y="23"/>
                  </a:lnTo>
                  <a:lnTo>
                    <a:pt x="23" y="31"/>
                  </a:lnTo>
                  <a:lnTo>
                    <a:pt x="23" y="30"/>
                  </a:lnTo>
                  <a:lnTo>
                    <a:pt x="23" y="30"/>
                  </a:lnTo>
                  <a:lnTo>
                    <a:pt x="23" y="31"/>
                  </a:lnTo>
                  <a:lnTo>
                    <a:pt x="24" y="23"/>
                  </a:lnTo>
                  <a:lnTo>
                    <a:pt x="25" y="26"/>
                  </a:lnTo>
                  <a:lnTo>
                    <a:pt x="25" y="26"/>
                  </a:lnTo>
                  <a:lnTo>
                    <a:pt x="27" y="25"/>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8" name="Freeform 147"/>
            <p:cNvSpPr>
              <a:spLocks/>
            </p:cNvSpPr>
            <p:nvPr/>
          </p:nvSpPr>
          <p:spPr bwMode="auto">
            <a:xfrm>
              <a:off x="3257550" y="2027238"/>
              <a:ext cx="42863" cy="53975"/>
            </a:xfrm>
            <a:custGeom>
              <a:avLst/>
              <a:gdLst>
                <a:gd name="T0" fmla="*/ 0 w 27"/>
                <a:gd name="T1" fmla="*/ 16 h 34"/>
                <a:gd name="T2" fmla="*/ 0 w 27"/>
                <a:gd name="T3" fmla="*/ 23 h 34"/>
                <a:gd name="T4" fmla="*/ 0 w 27"/>
                <a:gd name="T5" fmla="*/ 21 h 34"/>
                <a:gd name="T6" fmla="*/ 0 w 27"/>
                <a:gd name="T7" fmla="*/ 22 h 34"/>
                <a:gd name="T8" fmla="*/ 1 w 27"/>
                <a:gd name="T9" fmla="*/ 25 h 34"/>
                <a:gd name="T10" fmla="*/ 3 w 27"/>
                <a:gd name="T11" fmla="*/ 24 h 34"/>
                <a:gd name="T12" fmla="*/ 3 w 27"/>
                <a:gd name="T13" fmla="*/ 24 h 34"/>
                <a:gd name="T14" fmla="*/ 3 w 27"/>
                <a:gd name="T15" fmla="*/ 22 h 34"/>
                <a:gd name="T16" fmla="*/ 5 w 27"/>
                <a:gd name="T17" fmla="*/ 28 h 34"/>
                <a:gd name="T18" fmla="*/ 5 w 27"/>
                <a:gd name="T19" fmla="*/ 28 h 34"/>
                <a:gd name="T20" fmla="*/ 5 w 27"/>
                <a:gd name="T21" fmla="*/ 34 h 34"/>
                <a:gd name="T22" fmla="*/ 6 w 27"/>
                <a:gd name="T23" fmla="*/ 25 h 34"/>
                <a:gd name="T24" fmla="*/ 7 w 27"/>
                <a:gd name="T25" fmla="*/ 28 h 34"/>
                <a:gd name="T26" fmla="*/ 7 w 27"/>
                <a:gd name="T27" fmla="*/ 28 h 34"/>
                <a:gd name="T28" fmla="*/ 7 w 27"/>
                <a:gd name="T29" fmla="*/ 26 h 34"/>
                <a:gd name="T30" fmla="*/ 8 w 27"/>
                <a:gd name="T31" fmla="*/ 33 h 34"/>
                <a:gd name="T32" fmla="*/ 9 w 27"/>
                <a:gd name="T33" fmla="*/ 31 h 34"/>
                <a:gd name="T34" fmla="*/ 9 w 27"/>
                <a:gd name="T35" fmla="*/ 31 h 34"/>
                <a:gd name="T36" fmla="*/ 10 w 27"/>
                <a:gd name="T37" fmla="*/ 32 h 34"/>
                <a:gd name="T38" fmla="*/ 11 w 27"/>
                <a:gd name="T39" fmla="*/ 28 h 34"/>
                <a:gd name="T40" fmla="*/ 11 w 27"/>
                <a:gd name="T41" fmla="*/ 28 h 34"/>
                <a:gd name="T42" fmla="*/ 11 w 27"/>
                <a:gd name="T43" fmla="*/ 28 h 34"/>
                <a:gd name="T44" fmla="*/ 11 w 27"/>
                <a:gd name="T45" fmla="*/ 28 h 34"/>
                <a:gd name="T46" fmla="*/ 12 w 27"/>
                <a:gd name="T47" fmla="*/ 21 h 34"/>
                <a:gd name="T48" fmla="*/ 13 w 27"/>
                <a:gd name="T49" fmla="*/ 24 h 34"/>
                <a:gd name="T50" fmla="*/ 13 w 27"/>
                <a:gd name="T51" fmla="*/ 23 h 34"/>
                <a:gd name="T52" fmla="*/ 14 w 27"/>
                <a:gd name="T53" fmla="*/ 22 h 34"/>
                <a:gd name="T54" fmla="*/ 15 w 27"/>
                <a:gd name="T55" fmla="*/ 28 h 34"/>
                <a:gd name="T56" fmla="*/ 15 w 27"/>
                <a:gd name="T57" fmla="*/ 24 h 34"/>
                <a:gd name="T58" fmla="*/ 15 w 27"/>
                <a:gd name="T59" fmla="*/ 25 h 34"/>
                <a:gd name="T60" fmla="*/ 16 w 27"/>
                <a:gd name="T61" fmla="*/ 28 h 34"/>
                <a:gd name="T62" fmla="*/ 17 w 27"/>
                <a:gd name="T63" fmla="*/ 18 h 34"/>
                <a:gd name="T64" fmla="*/ 17 w 27"/>
                <a:gd name="T65" fmla="*/ 18 h 34"/>
                <a:gd name="T66" fmla="*/ 17 w 27"/>
                <a:gd name="T67" fmla="*/ 19 h 34"/>
                <a:gd name="T68" fmla="*/ 19 w 27"/>
                <a:gd name="T69" fmla="*/ 7 h 34"/>
                <a:gd name="T70" fmla="*/ 19 w 27"/>
                <a:gd name="T71" fmla="*/ 7 h 34"/>
                <a:gd name="T72" fmla="*/ 19 w 27"/>
                <a:gd name="T73" fmla="*/ 7 h 34"/>
                <a:gd name="T74" fmla="*/ 19 w 27"/>
                <a:gd name="T75" fmla="*/ 4 h 34"/>
                <a:gd name="T76" fmla="*/ 21 w 27"/>
                <a:gd name="T77" fmla="*/ 14 h 34"/>
                <a:gd name="T78" fmla="*/ 21 w 27"/>
                <a:gd name="T79" fmla="*/ 13 h 34"/>
                <a:gd name="T80" fmla="*/ 21 w 27"/>
                <a:gd name="T81" fmla="*/ 14 h 34"/>
                <a:gd name="T82" fmla="*/ 21 w 27"/>
                <a:gd name="T83" fmla="*/ 15 h 34"/>
                <a:gd name="T84" fmla="*/ 23 w 27"/>
                <a:gd name="T85" fmla="*/ 5 h 34"/>
                <a:gd name="T86" fmla="*/ 23 w 27"/>
                <a:gd name="T87" fmla="*/ 11 h 34"/>
                <a:gd name="T88" fmla="*/ 23 w 27"/>
                <a:gd name="T89" fmla="*/ 12 h 34"/>
                <a:gd name="T90" fmla="*/ 24 w 27"/>
                <a:gd name="T91" fmla="*/ 14 h 34"/>
                <a:gd name="T92" fmla="*/ 25 w 27"/>
                <a:gd name="T93" fmla="*/ 8 h 34"/>
                <a:gd name="T94" fmla="*/ 25 w 27"/>
                <a:gd name="T95" fmla="*/ 9 h 34"/>
                <a:gd name="T96" fmla="*/ 25 w 27"/>
                <a:gd name="T97" fmla="*/ 9 h 34"/>
                <a:gd name="T98" fmla="*/ 27 w 27"/>
                <a:gd name="T9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4">
                  <a:moveTo>
                    <a:pt x="0" y="16"/>
                  </a:moveTo>
                  <a:lnTo>
                    <a:pt x="0" y="23"/>
                  </a:lnTo>
                  <a:lnTo>
                    <a:pt x="0" y="21"/>
                  </a:lnTo>
                  <a:lnTo>
                    <a:pt x="0" y="22"/>
                  </a:lnTo>
                  <a:lnTo>
                    <a:pt x="1" y="25"/>
                  </a:lnTo>
                  <a:lnTo>
                    <a:pt x="3" y="24"/>
                  </a:lnTo>
                  <a:lnTo>
                    <a:pt x="3" y="24"/>
                  </a:lnTo>
                  <a:lnTo>
                    <a:pt x="3" y="22"/>
                  </a:lnTo>
                  <a:lnTo>
                    <a:pt x="5" y="28"/>
                  </a:lnTo>
                  <a:lnTo>
                    <a:pt x="5" y="28"/>
                  </a:lnTo>
                  <a:lnTo>
                    <a:pt x="5" y="34"/>
                  </a:lnTo>
                  <a:lnTo>
                    <a:pt x="6" y="25"/>
                  </a:lnTo>
                  <a:lnTo>
                    <a:pt x="7" y="28"/>
                  </a:lnTo>
                  <a:lnTo>
                    <a:pt x="7" y="28"/>
                  </a:lnTo>
                  <a:lnTo>
                    <a:pt x="7" y="26"/>
                  </a:lnTo>
                  <a:lnTo>
                    <a:pt x="8" y="33"/>
                  </a:lnTo>
                  <a:lnTo>
                    <a:pt x="9" y="31"/>
                  </a:lnTo>
                  <a:lnTo>
                    <a:pt x="9" y="31"/>
                  </a:lnTo>
                  <a:lnTo>
                    <a:pt x="10" y="32"/>
                  </a:lnTo>
                  <a:lnTo>
                    <a:pt x="11" y="28"/>
                  </a:lnTo>
                  <a:lnTo>
                    <a:pt x="11" y="28"/>
                  </a:lnTo>
                  <a:lnTo>
                    <a:pt x="11" y="28"/>
                  </a:lnTo>
                  <a:lnTo>
                    <a:pt x="11" y="28"/>
                  </a:lnTo>
                  <a:lnTo>
                    <a:pt x="12" y="21"/>
                  </a:lnTo>
                  <a:lnTo>
                    <a:pt x="13" y="24"/>
                  </a:lnTo>
                  <a:lnTo>
                    <a:pt x="13" y="23"/>
                  </a:lnTo>
                  <a:lnTo>
                    <a:pt x="14" y="22"/>
                  </a:lnTo>
                  <a:lnTo>
                    <a:pt x="15" y="28"/>
                  </a:lnTo>
                  <a:lnTo>
                    <a:pt x="15" y="24"/>
                  </a:lnTo>
                  <a:lnTo>
                    <a:pt x="15" y="25"/>
                  </a:lnTo>
                  <a:lnTo>
                    <a:pt x="16" y="28"/>
                  </a:lnTo>
                  <a:lnTo>
                    <a:pt x="17" y="18"/>
                  </a:lnTo>
                  <a:lnTo>
                    <a:pt x="17" y="18"/>
                  </a:lnTo>
                  <a:lnTo>
                    <a:pt x="17" y="19"/>
                  </a:lnTo>
                  <a:lnTo>
                    <a:pt x="19" y="7"/>
                  </a:lnTo>
                  <a:lnTo>
                    <a:pt x="19" y="7"/>
                  </a:lnTo>
                  <a:lnTo>
                    <a:pt x="19" y="7"/>
                  </a:lnTo>
                  <a:lnTo>
                    <a:pt x="19" y="4"/>
                  </a:lnTo>
                  <a:lnTo>
                    <a:pt x="21" y="14"/>
                  </a:lnTo>
                  <a:lnTo>
                    <a:pt x="21" y="13"/>
                  </a:lnTo>
                  <a:lnTo>
                    <a:pt x="21" y="14"/>
                  </a:lnTo>
                  <a:lnTo>
                    <a:pt x="21" y="15"/>
                  </a:lnTo>
                  <a:lnTo>
                    <a:pt x="23" y="5"/>
                  </a:lnTo>
                  <a:lnTo>
                    <a:pt x="23" y="11"/>
                  </a:lnTo>
                  <a:lnTo>
                    <a:pt x="23" y="12"/>
                  </a:lnTo>
                  <a:lnTo>
                    <a:pt x="24" y="14"/>
                  </a:lnTo>
                  <a:lnTo>
                    <a:pt x="25" y="8"/>
                  </a:lnTo>
                  <a:lnTo>
                    <a:pt x="25" y="9"/>
                  </a:lnTo>
                  <a:lnTo>
                    <a:pt x="25" y="9"/>
                  </a:lnTo>
                  <a:lnTo>
                    <a:pt x="27" y="0"/>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9" name="Freeform 148"/>
            <p:cNvSpPr>
              <a:spLocks/>
            </p:cNvSpPr>
            <p:nvPr/>
          </p:nvSpPr>
          <p:spPr bwMode="auto">
            <a:xfrm>
              <a:off x="3300413" y="1960563"/>
              <a:ext cx="42863" cy="71438"/>
            </a:xfrm>
            <a:custGeom>
              <a:avLst/>
              <a:gdLst>
                <a:gd name="T0" fmla="*/ 0 w 27"/>
                <a:gd name="T1" fmla="*/ 42 h 45"/>
                <a:gd name="T2" fmla="*/ 1 w 27"/>
                <a:gd name="T3" fmla="*/ 44 h 45"/>
                <a:gd name="T4" fmla="*/ 1 w 27"/>
                <a:gd name="T5" fmla="*/ 45 h 45"/>
                <a:gd name="T6" fmla="*/ 3 w 27"/>
                <a:gd name="T7" fmla="*/ 39 h 45"/>
                <a:gd name="T8" fmla="*/ 3 w 27"/>
                <a:gd name="T9" fmla="*/ 39 h 45"/>
                <a:gd name="T10" fmla="*/ 3 w 27"/>
                <a:gd name="T11" fmla="*/ 40 h 45"/>
                <a:gd name="T12" fmla="*/ 3 w 27"/>
                <a:gd name="T13" fmla="*/ 43 h 45"/>
                <a:gd name="T14" fmla="*/ 4 w 27"/>
                <a:gd name="T15" fmla="*/ 37 h 45"/>
                <a:gd name="T16" fmla="*/ 4 w 27"/>
                <a:gd name="T17" fmla="*/ 40 h 45"/>
                <a:gd name="T18" fmla="*/ 4 w 27"/>
                <a:gd name="T19" fmla="*/ 40 h 45"/>
                <a:gd name="T20" fmla="*/ 5 w 27"/>
                <a:gd name="T21" fmla="*/ 41 h 45"/>
                <a:gd name="T22" fmla="*/ 7 w 27"/>
                <a:gd name="T23" fmla="*/ 31 h 45"/>
                <a:gd name="T24" fmla="*/ 7 w 27"/>
                <a:gd name="T25" fmla="*/ 31 h 45"/>
                <a:gd name="T26" fmla="*/ 7 w 27"/>
                <a:gd name="T27" fmla="*/ 32 h 45"/>
                <a:gd name="T28" fmla="*/ 7 w 27"/>
                <a:gd name="T29" fmla="*/ 31 h 45"/>
                <a:gd name="T30" fmla="*/ 9 w 27"/>
                <a:gd name="T31" fmla="*/ 42 h 45"/>
                <a:gd name="T32" fmla="*/ 9 w 27"/>
                <a:gd name="T33" fmla="*/ 42 h 45"/>
                <a:gd name="T34" fmla="*/ 9 w 27"/>
                <a:gd name="T35" fmla="*/ 42 h 45"/>
                <a:gd name="T36" fmla="*/ 9 w 27"/>
                <a:gd name="T37" fmla="*/ 43 h 45"/>
                <a:gd name="T38" fmla="*/ 10 w 27"/>
                <a:gd name="T39" fmla="*/ 37 h 45"/>
                <a:gd name="T40" fmla="*/ 11 w 27"/>
                <a:gd name="T41" fmla="*/ 39 h 45"/>
                <a:gd name="T42" fmla="*/ 11 w 27"/>
                <a:gd name="T43" fmla="*/ 40 h 45"/>
                <a:gd name="T44" fmla="*/ 12 w 27"/>
                <a:gd name="T45" fmla="*/ 44 h 45"/>
                <a:gd name="T46" fmla="*/ 13 w 27"/>
                <a:gd name="T47" fmla="*/ 35 h 45"/>
                <a:gd name="T48" fmla="*/ 13 w 27"/>
                <a:gd name="T49" fmla="*/ 38 h 45"/>
                <a:gd name="T50" fmla="*/ 13 w 27"/>
                <a:gd name="T51" fmla="*/ 37 h 45"/>
                <a:gd name="T52" fmla="*/ 13 w 27"/>
                <a:gd name="T53" fmla="*/ 36 h 45"/>
                <a:gd name="T54" fmla="*/ 15 w 27"/>
                <a:gd name="T55" fmla="*/ 41 h 45"/>
                <a:gd name="T56" fmla="*/ 15 w 27"/>
                <a:gd name="T57" fmla="*/ 36 h 45"/>
                <a:gd name="T58" fmla="*/ 15 w 27"/>
                <a:gd name="T59" fmla="*/ 36 h 45"/>
                <a:gd name="T60" fmla="*/ 16 w 27"/>
                <a:gd name="T61" fmla="*/ 41 h 45"/>
                <a:gd name="T62" fmla="*/ 17 w 27"/>
                <a:gd name="T63" fmla="*/ 33 h 45"/>
                <a:gd name="T64" fmla="*/ 17 w 27"/>
                <a:gd name="T65" fmla="*/ 33 h 45"/>
                <a:gd name="T66" fmla="*/ 18 w 27"/>
                <a:gd name="T67" fmla="*/ 35 h 45"/>
                <a:gd name="T68" fmla="*/ 19 w 27"/>
                <a:gd name="T69" fmla="*/ 29 h 45"/>
                <a:gd name="T70" fmla="*/ 19 w 27"/>
                <a:gd name="T71" fmla="*/ 29 h 45"/>
                <a:gd name="T72" fmla="*/ 19 w 27"/>
                <a:gd name="T73" fmla="*/ 29 h 45"/>
                <a:gd name="T74" fmla="*/ 19 w 27"/>
                <a:gd name="T75" fmla="*/ 30 h 45"/>
                <a:gd name="T76" fmla="*/ 21 w 27"/>
                <a:gd name="T77" fmla="*/ 14 h 45"/>
                <a:gd name="T78" fmla="*/ 21 w 27"/>
                <a:gd name="T79" fmla="*/ 14 h 45"/>
                <a:gd name="T80" fmla="*/ 23 w 27"/>
                <a:gd name="T81" fmla="*/ 6 h 45"/>
                <a:gd name="T82" fmla="*/ 23 w 27"/>
                <a:gd name="T83" fmla="*/ 10 h 45"/>
                <a:gd name="T84" fmla="*/ 23 w 27"/>
                <a:gd name="T85" fmla="*/ 10 h 45"/>
                <a:gd name="T86" fmla="*/ 24 w 27"/>
                <a:gd name="T87" fmla="*/ 11 h 45"/>
                <a:gd name="T88" fmla="*/ 25 w 27"/>
                <a:gd name="T89" fmla="*/ 4 h 45"/>
                <a:gd name="T90" fmla="*/ 26 w 27"/>
                <a:gd name="T91" fmla="*/ 8 h 45"/>
                <a:gd name="T92" fmla="*/ 26 w 27"/>
                <a:gd name="T93" fmla="*/ 7 h 45"/>
                <a:gd name="T94" fmla="*/ 27 w 27"/>
                <a:gd name="T95" fmla="*/ 8 h 45"/>
                <a:gd name="T96" fmla="*/ 27 w 27"/>
                <a:gd name="T97" fmla="*/ 0 h 45"/>
                <a:gd name="T98" fmla="*/ 27 w 27"/>
                <a:gd name="T99"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45">
                  <a:moveTo>
                    <a:pt x="0" y="42"/>
                  </a:moveTo>
                  <a:lnTo>
                    <a:pt x="1" y="44"/>
                  </a:lnTo>
                  <a:lnTo>
                    <a:pt x="1" y="45"/>
                  </a:lnTo>
                  <a:lnTo>
                    <a:pt x="3" y="39"/>
                  </a:lnTo>
                  <a:lnTo>
                    <a:pt x="3" y="39"/>
                  </a:lnTo>
                  <a:lnTo>
                    <a:pt x="3" y="40"/>
                  </a:lnTo>
                  <a:lnTo>
                    <a:pt x="3" y="43"/>
                  </a:lnTo>
                  <a:lnTo>
                    <a:pt x="4" y="37"/>
                  </a:lnTo>
                  <a:lnTo>
                    <a:pt x="4" y="40"/>
                  </a:lnTo>
                  <a:lnTo>
                    <a:pt x="4" y="40"/>
                  </a:lnTo>
                  <a:lnTo>
                    <a:pt x="5" y="41"/>
                  </a:lnTo>
                  <a:lnTo>
                    <a:pt x="7" y="31"/>
                  </a:lnTo>
                  <a:lnTo>
                    <a:pt x="7" y="31"/>
                  </a:lnTo>
                  <a:lnTo>
                    <a:pt x="7" y="32"/>
                  </a:lnTo>
                  <a:lnTo>
                    <a:pt x="7" y="31"/>
                  </a:lnTo>
                  <a:lnTo>
                    <a:pt x="9" y="42"/>
                  </a:lnTo>
                  <a:lnTo>
                    <a:pt x="9" y="42"/>
                  </a:lnTo>
                  <a:lnTo>
                    <a:pt x="9" y="42"/>
                  </a:lnTo>
                  <a:lnTo>
                    <a:pt x="9" y="43"/>
                  </a:lnTo>
                  <a:lnTo>
                    <a:pt x="10" y="37"/>
                  </a:lnTo>
                  <a:lnTo>
                    <a:pt x="11" y="39"/>
                  </a:lnTo>
                  <a:lnTo>
                    <a:pt x="11" y="40"/>
                  </a:lnTo>
                  <a:lnTo>
                    <a:pt x="12" y="44"/>
                  </a:lnTo>
                  <a:lnTo>
                    <a:pt x="13" y="35"/>
                  </a:lnTo>
                  <a:lnTo>
                    <a:pt x="13" y="38"/>
                  </a:lnTo>
                  <a:lnTo>
                    <a:pt x="13" y="37"/>
                  </a:lnTo>
                  <a:lnTo>
                    <a:pt x="13" y="36"/>
                  </a:lnTo>
                  <a:lnTo>
                    <a:pt x="15" y="41"/>
                  </a:lnTo>
                  <a:lnTo>
                    <a:pt x="15" y="36"/>
                  </a:lnTo>
                  <a:lnTo>
                    <a:pt x="15" y="36"/>
                  </a:lnTo>
                  <a:lnTo>
                    <a:pt x="16" y="41"/>
                  </a:lnTo>
                  <a:lnTo>
                    <a:pt x="17" y="33"/>
                  </a:lnTo>
                  <a:lnTo>
                    <a:pt x="17" y="33"/>
                  </a:lnTo>
                  <a:lnTo>
                    <a:pt x="18" y="35"/>
                  </a:lnTo>
                  <a:lnTo>
                    <a:pt x="19" y="29"/>
                  </a:lnTo>
                  <a:lnTo>
                    <a:pt x="19" y="29"/>
                  </a:lnTo>
                  <a:lnTo>
                    <a:pt x="19" y="29"/>
                  </a:lnTo>
                  <a:lnTo>
                    <a:pt x="19" y="30"/>
                  </a:lnTo>
                  <a:lnTo>
                    <a:pt x="21" y="14"/>
                  </a:lnTo>
                  <a:lnTo>
                    <a:pt x="21" y="14"/>
                  </a:lnTo>
                  <a:lnTo>
                    <a:pt x="23" y="6"/>
                  </a:lnTo>
                  <a:lnTo>
                    <a:pt x="23" y="10"/>
                  </a:lnTo>
                  <a:lnTo>
                    <a:pt x="23" y="10"/>
                  </a:lnTo>
                  <a:lnTo>
                    <a:pt x="24" y="11"/>
                  </a:lnTo>
                  <a:lnTo>
                    <a:pt x="25" y="4"/>
                  </a:lnTo>
                  <a:lnTo>
                    <a:pt x="26" y="8"/>
                  </a:lnTo>
                  <a:lnTo>
                    <a:pt x="26" y="7"/>
                  </a:lnTo>
                  <a:lnTo>
                    <a:pt x="27" y="8"/>
                  </a:lnTo>
                  <a:lnTo>
                    <a:pt x="27" y="0"/>
                  </a:lnTo>
                  <a:lnTo>
                    <a:pt x="27" y="1"/>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0" name="Freeform 149"/>
            <p:cNvSpPr>
              <a:spLocks/>
            </p:cNvSpPr>
            <p:nvPr/>
          </p:nvSpPr>
          <p:spPr bwMode="auto">
            <a:xfrm>
              <a:off x="3343275" y="1919288"/>
              <a:ext cx="39688" cy="46038"/>
            </a:xfrm>
            <a:custGeom>
              <a:avLst/>
              <a:gdLst>
                <a:gd name="T0" fmla="*/ 0 w 25"/>
                <a:gd name="T1" fmla="*/ 27 h 29"/>
                <a:gd name="T2" fmla="*/ 0 w 25"/>
                <a:gd name="T3" fmla="*/ 28 h 29"/>
                <a:gd name="T4" fmla="*/ 0 w 25"/>
                <a:gd name="T5" fmla="*/ 29 h 29"/>
                <a:gd name="T6" fmla="*/ 1 w 25"/>
                <a:gd name="T7" fmla="*/ 22 h 29"/>
                <a:gd name="T8" fmla="*/ 2 w 25"/>
                <a:gd name="T9" fmla="*/ 26 h 29"/>
                <a:gd name="T10" fmla="*/ 2 w 25"/>
                <a:gd name="T11" fmla="*/ 26 h 29"/>
                <a:gd name="T12" fmla="*/ 3 w 25"/>
                <a:gd name="T13" fmla="*/ 28 h 29"/>
                <a:gd name="T14" fmla="*/ 4 w 25"/>
                <a:gd name="T15" fmla="*/ 19 h 29"/>
                <a:gd name="T16" fmla="*/ 5 w 25"/>
                <a:gd name="T17" fmla="*/ 20 h 29"/>
                <a:gd name="T18" fmla="*/ 5 w 25"/>
                <a:gd name="T19" fmla="*/ 20 h 29"/>
                <a:gd name="T20" fmla="*/ 5 w 25"/>
                <a:gd name="T21" fmla="*/ 22 h 29"/>
                <a:gd name="T22" fmla="*/ 6 w 25"/>
                <a:gd name="T23" fmla="*/ 13 h 29"/>
                <a:gd name="T24" fmla="*/ 7 w 25"/>
                <a:gd name="T25" fmla="*/ 16 h 29"/>
                <a:gd name="T26" fmla="*/ 7 w 25"/>
                <a:gd name="T27" fmla="*/ 16 h 29"/>
                <a:gd name="T28" fmla="*/ 7 w 25"/>
                <a:gd name="T29" fmla="*/ 15 h 29"/>
                <a:gd name="T30" fmla="*/ 8 w 25"/>
                <a:gd name="T31" fmla="*/ 22 h 29"/>
                <a:gd name="T32" fmla="*/ 9 w 25"/>
                <a:gd name="T33" fmla="*/ 16 h 29"/>
                <a:gd name="T34" fmla="*/ 9 w 25"/>
                <a:gd name="T35" fmla="*/ 17 h 29"/>
                <a:gd name="T36" fmla="*/ 9 w 25"/>
                <a:gd name="T37" fmla="*/ 19 h 29"/>
                <a:gd name="T38" fmla="*/ 11 w 25"/>
                <a:gd name="T39" fmla="*/ 10 h 29"/>
                <a:gd name="T40" fmla="*/ 11 w 25"/>
                <a:gd name="T41" fmla="*/ 11 h 29"/>
                <a:gd name="T42" fmla="*/ 11 w 25"/>
                <a:gd name="T43" fmla="*/ 14 h 29"/>
                <a:gd name="T44" fmla="*/ 13 w 25"/>
                <a:gd name="T45" fmla="*/ 9 h 29"/>
                <a:gd name="T46" fmla="*/ 13 w 25"/>
                <a:gd name="T47" fmla="*/ 11 h 29"/>
                <a:gd name="T48" fmla="*/ 13 w 25"/>
                <a:gd name="T49" fmla="*/ 11 h 29"/>
                <a:gd name="T50" fmla="*/ 13 w 25"/>
                <a:gd name="T51" fmla="*/ 10 h 29"/>
                <a:gd name="T52" fmla="*/ 15 w 25"/>
                <a:gd name="T53" fmla="*/ 17 h 29"/>
                <a:gd name="T54" fmla="*/ 15 w 25"/>
                <a:gd name="T55" fmla="*/ 16 h 29"/>
                <a:gd name="T56" fmla="*/ 15 w 25"/>
                <a:gd name="T57" fmla="*/ 17 h 29"/>
                <a:gd name="T58" fmla="*/ 16 w 25"/>
                <a:gd name="T59" fmla="*/ 13 h 29"/>
                <a:gd name="T60" fmla="*/ 17 w 25"/>
                <a:gd name="T61" fmla="*/ 19 h 29"/>
                <a:gd name="T62" fmla="*/ 17 w 25"/>
                <a:gd name="T63" fmla="*/ 17 h 29"/>
                <a:gd name="T64" fmla="*/ 17 w 25"/>
                <a:gd name="T65" fmla="*/ 18 h 29"/>
                <a:gd name="T66" fmla="*/ 18 w 25"/>
                <a:gd name="T67" fmla="*/ 20 h 29"/>
                <a:gd name="T68" fmla="*/ 18 w 25"/>
                <a:gd name="T69" fmla="*/ 12 h 29"/>
                <a:gd name="T70" fmla="*/ 19 w 25"/>
                <a:gd name="T71" fmla="*/ 14 h 29"/>
                <a:gd name="T72" fmla="*/ 19 w 25"/>
                <a:gd name="T73" fmla="*/ 14 h 29"/>
                <a:gd name="T74" fmla="*/ 21 w 25"/>
                <a:gd name="T75" fmla="*/ 10 h 29"/>
                <a:gd name="T76" fmla="*/ 21 w 25"/>
                <a:gd name="T77" fmla="*/ 15 h 29"/>
                <a:gd name="T78" fmla="*/ 21 w 25"/>
                <a:gd name="T79" fmla="*/ 14 h 29"/>
                <a:gd name="T80" fmla="*/ 21 w 25"/>
                <a:gd name="T81" fmla="*/ 13 h 29"/>
                <a:gd name="T82" fmla="*/ 22 w 25"/>
                <a:gd name="T83" fmla="*/ 15 h 29"/>
                <a:gd name="T84" fmla="*/ 23 w 25"/>
                <a:gd name="T85" fmla="*/ 4 h 29"/>
                <a:gd name="T86" fmla="*/ 23 w 25"/>
                <a:gd name="T87" fmla="*/ 6 h 29"/>
                <a:gd name="T88" fmla="*/ 23 w 25"/>
                <a:gd name="T89" fmla="*/ 5 h 29"/>
                <a:gd name="T90" fmla="*/ 24 w 25"/>
                <a:gd name="T91" fmla="*/ 8 h 29"/>
                <a:gd name="T92" fmla="*/ 25 w 25"/>
                <a:gd name="T93" fmla="*/ 0 h 29"/>
                <a:gd name="T94" fmla="*/ 25 w 25"/>
                <a:gd name="T95" fmla="*/ 1 h 29"/>
                <a:gd name="T96" fmla="*/ 25 w 25"/>
                <a:gd name="T97" fmla="*/ 1 h 29"/>
                <a:gd name="T98" fmla="*/ 25 w 25"/>
                <a:gd name="T99"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 h="29">
                  <a:moveTo>
                    <a:pt x="0" y="27"/>
                  </a:moveTo>
                  <a:lnTo>
                    <a:pt x="0" y="28"/>
                  </a:lnTo>
                  <a:lnTo>
                    <a:pt x="0" y="29"/>
                  </a:lnTo>
                  <a:lnTo>
                    <a:pt x="1" y="22"/>
                  </a:lnTo>
                  <a:lnTo>
                    <a:pt x="2" y="26"/>
                  </a:lnTo>
                  <a:lnTo>
                    <a:pt x="2" y="26"/>
                  </a:lnTo>
                  <a:lnTo>
                    <a:pt x="3" y="28"/>
                  </a:lnTo>
                  <a:lnTo>
                    <a:pt x="4" y="19"/>
                  </a:lnTo>
                  <a:lnTo>
                    <a:pt x="5" y="20"/>
                  </a:lnTo>
                  <a:lnTo>
                    <a:pt x="5" y="20"/>
                  </a:lnTo>
                  <a:lnTo>
                    <a:pt x="5" y="22"/>
                  </a:lnTo>
                  <a:lnTo>
                    <a:pt x="6" y="13"/>
                  </a:lnTo>
                  <a:lnTo>
                    <a:pt x="7" y="16"/>
                  </a:lnTo>
                  <a:lnTo>
                    <a:pt x="7" y="16"/>
                  </a:lnTo>
                  <a:lnTo>
                    <a:pt x="7" y="15"/>
                  </a:lnTo>
                  <a:lnTo>
                    <a:pt x="8" y="22"/>
                  </a:lnTo>
                  <a:lnTo>
                    <a:pt x="9" y="16"/>
                  </a:lnTo>
                  <a:lnTo>
                    <a:pt x="9" y="17"/>
                  </a:lnTo>
                  <a:lnTo>
                    <a:pt x="9" y="19"/>
                  </a:lnTo>
                  <a:lnTo>
                    <a:pt x="11" y="10"/>
                  </a:lnTo>
                  <a:lnTo>
                    <a:pt x="11" y="11"/>
                  </a:lnTo>
                  <a:lnTo>
                    <a:pt x="11" y="14"/>
                  </a:lnTo>
                  <a:lnTo>
                    <a:pt x="13" y="9"/>
                  </a:lnTo>
                  <a:lnTo>
                    <a:pt x="13" y="11"/>
                  </a:lnTo>
                  <a:lnTo>
                    <a:pt x="13" y="11"/>
                  </a:lnTo>
                  <a:lnTo>
                    <a:pt x="13" y="10"/>
                  </a:lnTo>
                  <a:lnTo>
                    <a:pt x="15" y="17"/>
                  </a:lnTo>
                  <a:lnTo>
                    <a:pt x="15" y="16"/>
                  </a:lnTo>
                  <a:lnTo>
                    <a:pt x="15" y="17"/>
                  </a:lnTo>
                  <a:lnTo>
                    <a:pt x="16" y="13"/>
                  </a:lnTo>
                  <a:lnTo>
                    <a:pt x="17" y="19"/>
                  </a:lnTo>
                  <a:lnTo>
                    <a:pt x="17" y="17"/>
                  </a:lnTo>
                  <a:lnTo>
                    <a:pt x="17" y="18"/>
                  </a:lnTo>
                  <a:lnTo>
                    <a:pt x="18" y="20"/>
                  </a:lnTo>
                  <a:lnTo>
                    <a:pt x="18" y="12"/>
                  </a:lnTo>
                  <a:lnTo>
                    <a:pt x="19" y="14"/>
                  </a:lnTo>
                  <a:lnTo>
                    <a:pt x="19" y="14"/>
                  </a:lnTo>
                  <a:lnTo>
                    <a:pt x="21" y="10"/>
                  </a:lnTo>
                  <a:lnTo>
                    <a:pt x="21" y="15"/>
                  </a:lnTo>
                  <a:lnTo>
                    <a:pt x="21" y="14"/>
                  </a:lnTo>
                  <a:lnTo>
                    <a:pt x="21" y="13"/>
                  </a:lnTo>
                  <a:lnTo>
                    <a:pt x="22" y="15"/>
                  </a:lnTo>
                  <a:lnTo>
                    <a:pt x="23" y="4"/>
                  </a:lnTo>
                  <a:lnTo>
                    <a:pt x="23" y="6"/>
                  </a:lnTo>
                  <a:lnTo>
                    <a:pt x="23" y="5"/>
                  </a:lnTo>
                  <a:lnTo>
                    <a:pt x="24" y="8"/>
                  </a:lnTo>
                  <a:lnTo>
                    <a:pt x="25" y="0"/>
                  </a:lnTo>
                  <a:lnTo>
                    <a:pt x="25" y="1"/>
                  </a:lnTo>
                  <a:lnTo>
                    <a:pt x="25" y="1"/>
                  </a:lnTo>
                  <a:lnTo>
                    <a:pt x="25" y="1"/>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1" name="Freeform 150"/>
            <p:cNvSpPr>
              <a:spLocks/>
            </p:cNvSpPr>
            <p:nvPr/>
          </p:nvSpPr>
          <p:spPr bwMode="auto">
            <a:xfrm>
              <a:off x="3382963" y="1898650"/>
              <a:ext cx="42863" cy="52388"/>
            </a:xfrm>
            <a:custGeom>
              <a:avLst/>
              <a:gdLst>
                <a:gd name="T0" fmla="*/ 0 w 27"/>
                <a:gd name="T1" fmla="*/ 14 h 33"/>
                <a:gd name="T2" fmla="*/ 2 w 27"/>
                <a:gd name="T3" fmla="*/ 5 h 33"/>
                <a:gd name="T4" fmla="*/ 2 w 27"/>
                <a:gd name="T5" fmla="*/ 6 h 33"/>
                <a:gd name="T6" fmla="*/ 2 w 27"/>
                <a:gd name="T7" fmla="*/ 7 h 33"/>
                <a:gd name="T8" fmla="*/ 3 w 27"/>
                <a:gd name="T9" fmla="*/ 8 h 33"/>
                <a:gd name="T10" fmla="*/ 4 w 27"/>
                <a:gd name="T11" fmla="*/ 2 h 33"/>
                <a:gd name="T12" fmla="*/ 5 w 27"/>
                <a:gd name="T13" fmla="*/ 5 h 33"/>
                <a:gd name="T14" fmla="*/ 5 w 27"/>
                <a:gd name="T15" fmla="*/ 5 h 33"/>
                <a:gd name="T16" fmla="*/ 5 w 27"/>
                <a:gd name="T17" fmla="*/ 0 h 33"/>
                <a:gd name="T18" fmla="*/ 7 w 27"/>
                <a:gd name="T19" fmla="*/ 8 h 33"/>
                <a:gd name="T20" fmla="*/ 7 w 27"/>
                <a:gd name="T21" fmla="*/ 6 h 33"/>
                <a:gd name="T22" fmla="*/ 7 w 27"/>
                <a:gd name="T23" fmla="*/ 5 h 33"/>
                <a:gd name="T24" fmla="*/ 9 w 27"/>
                <a:gd name="T25" fmla="*/ 18 h 33"/>
                <a:gd name="T26" fmla="*/ 9 w 27"/>
                <a:gd name="T27" fmla="*/ 18 h 33"/>
                <a:gd name="T28" fmla="*/ 9 w 27"/>
                <a:gd name="T29" fmla="*/ 18 h 33"/>
                <a:gd name="T30" fmla="*/ 9 w 27"/>
                <a:gd name="T31" fmla="*/ 19 h 33"/>
                <a:gd name="T32" fmla="*/ 11 w 27"/>
                <a:gd name="T33" fmla="*/ 12 h 33"/>
                <a:gd name="T34" fmla="*/ 11 w 27"/>
                <a:gd name="T35" fmla="*/ 15 h 33"/>
                <a:gd name="T36" fmla="*/ 11 w 27"/>
                <a:gd name="T37" fmla="*/ 15 h 33"/>
                <a:gd name="T38" fmla="*/ 12 w 27"/>
                <a:gd name="T39" fmla="*/ 14 h 33"/>
                <a:gd name="T40" fmla="*/ 13 w 27"/>
                <a:gd name="T41" fmla="*/ 21 h 33"/>
                <a:gd name="T42" fmla="*/ 13 w 27"/>
                <a:gd name="T43" fmla="*/ 18 h 33"/>
                <a:gd name="T44" fmla="*/ 13 w 27"/>
                <a:gd name="T45" fmla="*/ 18 h 33"/>
                <a:gd name="T46" fmla="*/ 13 w 27"/>
                <a:gd name="T47" fmla="*/ 14 h 33"/>
                <a:gd name="T48" fmla="*/ 15 w 27"/>
                <a:gd name="T49" fmla="*/ 21 h 33"/>
                <a:gd name="T50" fmla="*/ 15 w 27"/>
                <a:gd name="T51" fmla="*/ 21 h 33"/>
                <a:gd name="T52" fmla="*/ 15 w 27"/>
                <a:gd name="T53" fmla="*/ 20 h 33"/>
                <a:gd name="T54" fmla="*/ 15 w 27"/>
                <a:gd name="T55" fmla="*/ 20 h 33"/>
                <a:gd name="T56" fmla="*/ 16 w 27"/>
                <a:gd name="T57" fmla="*/ 25 h 33"/>
                <a:gd name="T58" fmla="*/ 17 w 27"/>
                <a:gd name="T59" fmla="*/ 22 h 33"/>
                <a:gd name="T60" fmla="*/ 17 w 27"/>
                <a:gd name="T61" fmla="*/ 21 h 33"/>
                <a:gd name="T62" fmla="*/ 17 w 27"/>
                <a:gd name="T63" fmla="*/ 23 h 33"/>
                <a:gd name="T64" fmla="*/ 19 w 27"/>
                <a:gd name="T65" fmla="*/ 15 h 33"/>
                <a:gd name="T66" fmla="*/ 19 w 27"/>
                <a:gd name="T67" fmla="*/ 18 h 33"/>
                <a:gd name="T68" fmla="*/ 19 w 27"/>
                <a:gd name="T69" fmla="*/ 18 h 33"/>
                <a:gd name="T70" fmla="*/ 19 w 27"/>
                <a:gd name="T71" fmla="*/ 17 h 33"/>
                <a:gd name="T72" fmla="*/ 20 w 27"/>
                <a:gd name="T73" fmla="*/ 28 h 33"/>
                <a:gd name="T74" fmla="*/ 21 w 27"/>
                <a:gd name="T75" fmla="*/ 26 h 33"/>
                <a:gd name="T76" fmla="*/ 21 w 27"/>
                <a:gd name="T77" fmla="*/ 26 h 33"/>
                <a:gd name="T78" fmla="*/ 21 w 27"/>
                <a:gd name="T79" fmla="*/ 25 h 33"/>
                <a:gd name="T80" fmla="*/ 22 w 27"/>
                <a:gd name="T81" fmla="*/ 33 h 33"/>
                <a:gd name="T82" fmla="*/ 23 w 27"/>
                <a:gd name="T83" fmla="*/ 26 h 33"/>
                <a:gd name="T84" fmla="*/ 23 w 27"/>
                <a:gd name="T85" fmla="*/ 26 h 33"/>
                <a:gd name="T86" fmla="*/ 25 w 27"/>
                <a:gd name="T87" fmla="*/ 32 h 33"/>
                <a:gd name="T88" fmla="*/ 25 w 27"/>
                <a:gd name="T89" fmla="*/ 22 h 33"/>
                <a:gd name="T90" fmla="*/ 25 w 27"/>
                <a:gd name="T91" fmla="*/ 23 h 33"/>
                <a:gd name="T92" fmla="*/ 25 w 27"/>
                <a:gd name="T93" fmla="*/ 23 h 33"/>
                <a:gd name="T94" fmla="*/ 27 w 27"/>
                <a:gd name="T95" fmla="*/ 12 h 33"/>
                <a:gd name="T96" fmla="*/ 27 w 27"/>
                <a:gd name="T97" fmla="*/ 14 h 33"/>
                <a:gd name="T98" fmla="*/ 27 w 27"/>
                <a:gd name="T99" fmla="*/ 1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3">
                  <a:moveTo>
                    <a:pt x="0" y="14"/>
                  </a:moveTo>
                  <a:lnTo>
                    <a:pt x="2" y="5"/>
                  </a:lnTo>
                  <a:lnTo>
                    <a:pt x="2" y="6"/>
                  </a:lnTo>
                  <a:lnTo>
                    <a:pt x="2" y="7"/>
                  </a:lnTo>
                  <a:lnTo>
                    <a:pt x="3" y="8"/>
                  </a:lnTo>
                  <a:lnTo>
                    <a:pt x="4" y="2"/>
                  </a:lnTo>
                  <a:lnTo>
                    <a:pt x="5" y="5"/>
                  </a:lnTo>
                  <a:lnTo>
                    <a:pt x="5" y="5"/>
                  </a:lnTo>
                  <a:lnTo>
                    <a:pt x="5" y="0"/>
                  </a:lnTo>
                  <a:lnTo>
                    <a:pt x="7" y="8"/>
                  </a:lnTo>
                  <a:lnTo>
                    <a:pt x="7" y="6"/>
                  </a:lnTo>
                  <a:lnTo>
                    <a:pt x="7" y="5"/>
                  </a:lnTo>
                  <a:lnTo>
                    <a:pt x="9" y="18"/>
                  </a:lnTo>
                  <a:lnTo>
                    <a:pt x="9" y="18"/>
                  </a:lnTo>
                  <a:lnTo>
                    <a:pt x="9" y="18"/>
                  </a:lnTo>
                  <a:lnTo>
                    <a:pt x="9" y="19"/>
                  </a:lnTo>
                  <a:lnTo>
                    <a:pt x="11" y="12"/>
                  </a:lnTo>
                  <a:lnTo>
                    <a:pt x="11" y="15"/>
                  </a:lnTo>
                  <a:lnTo>
                    <a:pt x="11" y="15"/>
                  </a:lnTo>
                  <a:lnTo>
                    <a:pt x="12" y="14"/>
                  </a:lnTo>
                  <a:lnTo>
                    <a:pt x="13" y="21"/>
                  </a:lnTo>
                  <a:lnTo>
                    <a:pt x="13" y="18"/>
                  </a:lnTo>
                  <a:lnTo>
                    <a:pt x="13" y="18"/>
                  </a:lnTo>
                  <a:lnTo>
                    <a:pt x="13" y="14"/>
                  </a:lnTo>
                  <a:lnTo>
                    <a:pt x="15" y="21"/>
                  </a:lnTo>
                  <a:lnTo>
                    <a:pt x="15" y="21"/>
                  </a:lnTo>
                  <a:lnTo>
                    <a:pt x="15" y="20"/>
                  </a:lnTo>
                  <a:lnTo>
                    <a:pt x="15" y="20"/>
                  </a:lnTo>
                  <a:lnTo>
                    <a:pt x="16" y="25"/>
                  </a:lnTo>
                  <a:lnTo>
                    <a:pt x="17" y="22"/>
                  </a:lnTo>
                  <a:lnTo>
                    <a:pt x="17" y="21"/>
                  </a:lnTo>
                  <a:lnTo>
                    <a:pt x="17" y="23"/>
                  </a:lnTo>
                  <a:lnTo>
                    <a:pt x="19" y="15"/>
                  </a:lnTo>
                  <a:lnTo>
                    <a:pt x="19" y="18"/>
                  </a:lnTo>
                  <a:lnTo>
                    <a:pt x="19" y="18"/>
                  </a:lnTo>
                  <a:lnTo>
                    <a:pt x="19" y="17"/>
                  </a:lnTo>
                  <a:lnTo>
                    <a:pt x="20" y="28"/>
                  </a:lnTo>
                  <a:lnTo>
                    <a:pt x="21" y="26"/>
                  </a:lnTo>
                  <a:lnTo>
                    <a:pt x="21" y="26"/>
                  </a:lnTo>
                  <a:lnTo>
                    <a:pt x="21" y="25"/>
                  </a:lnTo>
                  <a:lnTo>
                    <a:pt x="22" y="33"/>
                  </a:lnTo>
                  <a:lnTo>
                    <a:pt x="23" y="26"/>
                  </a:lnTo>
                  <a:lnTo>
                    <a:pt x="23" y="26"/>
                  </a:lnTo>
                  <a:lnTo>
                    <a:pt x="25" y="32"/>
                  </a:lnTo>
                  <a:lnTo>
                    <a:pt x="25" y="22"/>
                  </a:lnTo>
                  <a:lnTo>
                    <a:pt x="25" y="23"/>
                  </a:lnTo>
                  <a:lnTo>
                    <a:pt x="25" y="23"/>
                  </a:lnTo>
                  <a:lnTo>
                    <a:pt x="27" y="12"/>
                  </a:lnTo>
                  <a:lnTo>
                    <a:pt x="27" y="14"/>
                  </a:lnTo>
                  <a:lnTo>
                    <a:pt x="27" y="13"/>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2" name="Freeform 151"/>
            <p:cNvSpPr>
              <a:spLocks/>
            </p:cNvSpPr>
            <p:nvPr/>
          </p:nvSpPr>
          <p:spPr bwMode="auto">
            <a:xfrm>
              <a:off x="3425825" y="1849438"/>
              <a:ext cx="44450" cy="71438"/>
            </a:xfrm>
            <a:custGeom>
              <a:avLst/>
              <a:gdLst>
                <a:gd name="T0" fmla="*/ 0 w 28"/>
                <a:gd name="T1" fmla="*/ 44 h 45"/>
                <a:gd name="T2" fmla="*/ 1 w 28"/>
                <a:gd name="T3" fmla="*/ 45 h 45"/>
                <a:gd name="T4" fmla="*/ 2 w 28"/>
                <a:gd name="T5" fmla="*/ 33 h 45"/>
                <a:gd name="T6" fmla="*/ 3 w 28"/>
                <a:gd name="T7" fmla="*/ 35 h 45"/>
                <a:gd name="T8" fmla="*/ 3 w 28"/>
                <a:gd name="T9" fmla="*/ 34 h 45"/>
                <a:gd name="T10" fmla="*/ 3 w 28"/>
                <a:gd name="T11" fmla="*/ 35 h 45"/>
                <a:gd name="T12" fmla="*/ 5 w 28"/>
                <a:gd name="T13" fmla="*/ 23 h 45"/>
                <a:gd name="T14" fmla="*/ 5 w 28"/>
                <a:gd name="T15" fmla="*/ 23 h 45"/>
                <a:gd name="T16" fmla="*/ 5 w 28"/>
                <a:gd name="T17" fmla="*/ 23 h 45"/>
                <a:gd name="T18" fmla="*/ 5 w 28"/>
                <a:gd name="T19" fmla="*/ 24 h 45"/>
                <a:gd name="T20" fmla="*/ 6 w 28"/>
                <a:gd name="T21" fmla="*/ 18 h 45"/>
                <a:gd name="T22" fmla="*/ 7 w 28"/>
                <a:gd name="T23" fmla="*/ 22 h 45"/>
                <a:gd name="T24" fmla="*/ 7 w 28"/>
                <a:gd name="T25" fmla="*/ 22 h 45"/>
                <a:gd name="T26" fmla="*/ 7 w 28"/>
                <a:gd name="T27" fmla="*/ 22 h 45"/>
                <a:gd name="T28" fmla="*/ 8 w 28"/>
                <a:gd name="T29" fmla="*/ 13 h 45"/>
                <a:gd name="T30" fmla="*/ 9 w 28"/>
                <a:gd name="T31" fmla="*/ 13 h 45"/>
                <a:gd name="T32" fmla="*/ 9 w 28"/>
                <a:gd name="T33" fmla="*/ 13 h 45"/>
                <a:gd name="T34" fmla="*/ 10 w 28"/>
                <a:gd name="T35" fmla="*/ 12 h 45"/>
                <a:gd name="T36" fmla="*/ 10 w 28"/>
                <a:gd name="T37" fmla="*/ 17 h 45"/>
                <a:gd name="T38" fmla="*/ 11 w 28"/>
                <a:gd name="T39" fmla="*/ 13 h 45"/>
                <a:gd name="T40" fmla="*/ 11 w 28"/>
                <a:gd name="T41" fmla="*/ 13 h 45"/>
                <a:gd name="T42" fmla="*/ 11 w 28"/>
                <a:gd name="T43" fmla="*/ 15 h 45"/>
                <a:gd name="T44" fmla="*/ 13 w 28"/>
                <a:gd name="T45" fmla="*/ 7 h 45"/>
                <a:gd name="T46" fmla="*/ 13 w 28"/>
                <a:gd name="T47" fmla="*/ 8 h 45"/>
                <a:gd name="T48" fmla="*/ 13 w 28"/>
                <a:gd name="T49" fmla="*/ 8 h 45"/>
                <a:gd name="T50" fmla="*/ 14 w 28"/>
                <a:gd name="T51" fmla="*/ 9 h 45"/>
                <a:gd name="T52" fmla="*/ 14 w 28"/>
                <a:gd name="T53" fmla="*/ 0 h 45"/>
                <a:gd name="T54" fmla="*/ 15 w 28"/>
                <a:gd name="T55" fmla="*/ 5 h 45"/>
                <a:gd name="T56" fmla="*/ 15 w 28"/>
                <a:gd name="T57" fmla="*/ 5 h 45"/>
                <a:gd name="T58" fmla="*/ 17 w 28"/>
                <a:gd name="T59" fmla="*/ 17 h 45"/>
                <a:gd name="T60" fmla="*/ 17 w 28"/>
                <a:gd name="T61" fmla="*/ 16 h 45"/>
                <a:gd name="T62" fmla="*/ 17 w 28"/>
                <a:gd name="T63" fmla="*/ 16 h 45"/>
                <a:gd name="T64" fmla="*/ 17 w 28"/>
                <a:gd name="T65" fmla="*/ 13 h 45"/>
                <a:gd name="T66" fmla="*/ 19 w 28"/>
                <a:gd name="T67" fmla="*/ 23 h 45"/>
                <a:gd name="T68" fmla="*/ 19 w 28"/>
                <a:gd name="T69" fmla="*/ 19 h 45"/>
                <a:gd name="T70" fmla="*/ 19 w 28"/>
                <a:gd name="T71" fmla="*/ 19 h 45"/>
                <a:gd name="T72" fmla="*/ 19 w 28"/>
                <a:gd name="T73" fmla="*/ 18 h 45"/>
                <a:gd name="T74" fmla="*/ 21 w 28"/>
                <a:gd name="T75" fmla="*/ 30 h 45"/>
                <a:gd name="T76" fmla="*/ 21 w 28"/>
                <a:gd name="T77" fmla="*/ 29 h 45"/>
                <a:gd name="T78" fmla="*/ 21 w 28"/>
                <a:gd name="T79" fmla="*/ 30 h 45"/>
                <a:gd name="T80" fmla="*/ 21 w 28"/>
                <a:gd name="T81" fmla="*/ 29 h 45"/>
                <a:gd name="T82" fmla="*/ 23 w 28"/>
                <a:gd name="T83" fmla="*/ 43 h 45"/>
                <a:gd name="T84" fmla="*/ 23 w 28"/>
                <a:gd name="T85" fmla="*/ 43 h 45"/>
                <a:gd name="T86" fmla="*/ 23 w 28"/>
                <a:gd name="T87" fmla="*/ 43 h 45"/>
                <a:gd name="T88" fmla="*/ 24 w 28"/>
                <a:gd name="T89" fmla="*/ 45 h 45"/>
                <a:gd name="T90" fmla="*/ 25 w 28"/>
                <a:gd name="T91" fmla="*/ 38 h 45"/>
                <a:gd name="T92" fmla="*/ 25 w 28"/>
                <a:gd name="T93" fmla="*/ 43 h 45"/>
                <a:gd name="T94" fmla="*/ 25 w 28"/>
                <a:gd name="T95" fmla="*/ 43 h 45"/>
                <a:gd name="T96" fmla="*/ 27 w 28"/>
                <a:gd name="T97" fmla="*/ 35 h 45"/>
                <a:gd name="T98" fmla="*/ 28 w 28"/>
                <a:gd name="T99"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45">
                  <a:moveTo>
                    <a:pt x="0" y="44"/>
                  </a:moveTo>
                  <a:lnTo>
                    <a:pt x="1" y="45"/>
                  </a:lnTo>
                  <a:lnTo>
                    <a:pt x="2" y="33"/>
                  </a:lnTo>
                  <a:lnTo>
                    <a:pt x="3" y="35"/>
                  </a:lnTo>
                  <a:lnTo>
                    <a:pt x="3" y="34"/>
                  </a:lnTo>
                  <a:lnTo>
                    <a:pt x="3" y="35"/>
                  </a:lnTo>
                  <a:lnTo>
                    <a:pt x="5" y="23"/>
                  </a:lnTo>
                  <a:lnTo>
                    <a:pt x="5" y="23"/>
                  </a:lnTo>
                  <a:lnTo>
                    <a:pt x="5" y="23"/>
                  </a:lnTo>
                  <a:lnTo>
                    <a:pt x="5" y="24"/>
                  </a:lnTo>
                  <a:lnTo>
                    <a:pt x="6" y="18"/>
                  </a:lnTo>
                  <a:lnTo>
                    <a:pt x="7" y="22"/>
                  </a:lnTo>
                  <a:lnTo>
                    <a:pt x="7" y="22"/>
                  </a:lnTo>
                  <a:lnTo>
                    <a:pt x="7" y="22"/>
                  </a:lnTo>
                  <a:lnTo>
                    <a:pt x="8" y="13"/>
                  </a:lnTo>
                  <a:lnTo>
                    <a:pt x="9" y="13"/>
                  </a:lnTo>
                  <a:lnTo>
                    <a:pt x="9" y="13"/>
                  </a:lnTo>
                  <a:lnTo>
                    <a:pt x="10" y="12"/>
                  </a:lnTo>
                  <a:lnTo>
                    <a:pt x="10" y="17"/>
                  </a:lnTo>
                  <a:lnTo>
                    <a:pt x="11" y="13"/>
                  </a:lnTo>
                  <a:lnTo>
                    <a:pt x="11" y="13"/>
                  </a:lnTo>
                  <a:lnTo>
                    <a:pt x="11" y="15"/>
                  </a:lnTo>
                  <a:lnTo>
                    <a:pt x="13" y="7"/>
                  </a:lnTo>
                  <a:lnTo>
                    <a:pt x="13" y="8"/>
                  </a:lnTo>
                  <a:lnTo>
                    <a:pt x="13" y="8"/>
                  </a:lnTo>
                  <a:lnTo>
                    <a:pt x="14" y="9"/>
                  </a:lnTo>
                  <a:lnTo>
                    <a:pt x="14" y="0"/>
                  </a:lnTo>
                  <a:lnTo>
                    <a:pt x="15" y="5"/>
                  </a:lnTo>
                  <a:lnTo>
                    <a:pt x="15" y="5"/>
                  </a:lnTo>
                  <a:lnTo>
                    <a:pt x="17" y="17"/>
                  </a:lnTo>
                  <a:lnTo>
                    <a:pt x="17" y="16"/>
                  </a:lnTo>
                  <a:lnTo>
                    <a:pt x="17" y="16"/>
                  </a:lnTo>
                  <a:lnTo>
                    <a:pt x="17" y="13"/>
                  </a:lnTo>
                  <a:lnTo>
                    <a:pt x="19" y="23"/>
                  </a:lnTo>
                  <a:lnTo>
                    <a:pt x="19" y="19"/>
                  </a:lnTo>
                  <a:lnTo>
                    <a:pt x="19" y="19"/>
                  </a:lnTo>
                  <a:lnTo>
                    <a:pt x="19" y="18"/>
                  </a:lnTo>
                  <a:lnTo>
                    <a:pt x="21" y="30"/>
                  </a:lnTo>
                  <a:lnTo>
                    <a:pt x="21" y="29"/>
                  </a:lnTo>
                  <a:lnTo>
                    <a:pt x="21" y="30"/>
                  </a:lnTo>
                  <a:lnTo>
                    <a:pt x="21" y="29"/>
                  </a:lnTo>
                  <a:lnTo>
                    <a:pt x="23" y="43"/>
                  </a:lnTo>
                  <a:lnTo>
                    <a:pt x="23" y="43"/>
                  </a:lnTo>
                  <a:lnTo>
                    <a:pt x="23" y="43"/>
                  </a:lnTo>
                  <a:lnTo>
                    <a:pt x="24" y="45"/>
                  </a:lnTo>
                  <a:lnTo>
                    <a:pt x="25" y="38"/>
                  </a:lnTo>
                  <a:lnTo>
                    <a:pt x="25" y="43"/>
                  </a:lnTo>
                  <a:lnTo>
                    <a:pt x="25" y="43"/>
                  </a:lnTo>
                  <a:lnTo>
                    <a:pt x="27" y="35"/>
                  </a:lnTo>
                  <a:lnTo>
                    <a:pt x="28" y="37"/>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3" name="Freeform 152"/>
            <p:cNvSpPr>
              <a:spLocks/>
            </p:cNvSpPr>
            <p:nvPr/>
          </p:nvSpPr>
          <p:spPr bwMode="auto">
            <a:xfrm>
              <a:off x="3470275" y="1847850"/>
              <a:ext cx="42863" cy="76200"/>
            </a:xfrm>
            <a:custGeom>
              <a:avLst/>
              <a:gdLst>
                <a:gd name="T0" fmla="*/ 0 w 27"/>
                <a:gd name="T1" fmla="*/ 38 h 48"/>
                <a:gd name="T2" fmla="*/ 0 w 27"/>
                <a:gd name="T3" fmla="*/ 38 h 48"/>
                <a:gd name="T4" fmla="*/ 2 w 27"/>
                <a:gd name="T5" fmla="*/ 24 h 48"/>
                <a:gd name="T6" fmla="*/ 2 w 27"/>
                <a:gd name="T7" fmla="*/ 24 h 48"/>
                <a:gd name="T8" fmla="*/ 2 w 27"/>
                <a:gd name="T9" fmla="*/ 24 h 48"/>
                <a:gd name="T10" fmla="*/ 3 w 27"/>
                <a:gd name="T11" fmla="*/ 13 h 48"/>
                <a:gd name="T12" fmla="*/ 3 w 27"/>
                <a:gd name="T13" fmla="*/ 13 h 48"/>
                <a:gd name="T14" fmla="*/ 3 w 27"/>
                <a:gd name="T15" fmla="*/ 14 h 48"/>
                <a:gd name="T16" fmla="*/ 4 w 27"/>
                <a:gd name="T17" fmla="*/ 15 h 48"/>
                <a:gd name="T18" fmla="*/ 5 w 27"/>
                <a:gd name="T19" fmla="*/ 6 h 48"/>
                <a:gd name="T20" fmla="*/ 6 w 27"/>
                <a:gd name="T21" fmla="*/ 13 h 48"/>
                <a:gd name="T22" fmla="*/ 6 w 27"/>
                <a:gd name="T23" fmla="*/ 14 h 48"/>
                <a:gd name="T24" fmla="*/ 6 w 27"/>
                <a:gd name="T25" fmla="*/ 16 h 48"/>
                <a:gd name="T26" fmla="*/ 7 w 27"/>
                <a:gd name="T27" fmla="*/ 6 h 48"/>
                <a:gd name="T28" fmla="*/ 8 w 27"/>
                <a:gd name="T29" fmla="*/ 10 h 48"/>
                <a:gd name="T30" fmla="*/ 8 w 27"/>
                <a:gd name="T31" fmla="*/ 9 h 48"/>
                <a:gd name="T32" fmla="*/ 8 w 27"/>
                <a:gd name="T33" fmla="*/ 10 h 48"/>
                <a:gd name="T34" fmla="*/ 9 w 27"/>
                <a:gd name="T35" fmla="*/ 4 h 48"/>
                <a:gd name="T36" fmla="*/ 10 w 27"/>
                <a:gd name="T37" fmla="*/ 9 h 48"/>
                <a:gd name="T38" fmla="*/ 10 w 27"/>
                <a:gd name="T39" fmla="*/ 9 h 48"/>
                <a:gd name="T40" fmla="*/ 10 w 27"/>
                <a:gd name="T41" fmla="*/ 7 h 48"/>
                <a:gd name="T42" fmla="*/ 12 w 27"/>
                <a:gd name="T43" fmla="*/ 18 h 48"/>
                <a:gd name="T44" fmla="*/ 12 w 27"/>
                <a:gd name="T45" fmla="*/ 17 h 48"/>
                <a:gd name="T46" fmla="*/ 13 w 27"/>
                <a:gd name="T47" fmla="*/ 20 h 48"/>
                <a:gd name="T48" fmla="*/ 14 w 27"/>
                <a:gd name="T49" fmla="*/ 14 h 48"/>
                <a:gd name="T50" fmla="*/ 14 w 27"/>
                <a:gd name="T51" fmla="*/ 16 h 48"/>
                <a:gd name="T52" fmla="*/ 14 w 27"/>
                <a:gd name="T53" fmla="*/ 16 h 48"/>
                <a:gd name="T54" fmla="*/ 14 w 27"/>
                <a:gd name="T55" fmla="*/ 18 h 48"/>
                <a:gd name="T56" fmla="*/ 16 w 27"/>
                <a:gd name="T57" fmla="*/ 8 h 48"/>
                <a:gd name="T58" fmla="*/ 16 w 27"/>
                <a:gd name="T59" fmla="*/ 10 h 48"/>
                <a:gd name="T60" fmla="*/ 16 w 27"/>
                <a:gd name="T61" fmla="*/ 9 h 48"/>
                <a:gd name="T62" fmla="*/ 18 w 27"/>
                <a:gd name="T63" fmla="*/ 0 h 48"/>
                <a:gd name="T64" fmla="*/ 18 w 27"/>
                <a:gd name="T65" fmla="*/ 12 h 48"/>
                <a:gd name="T66" fmla="*/ 18 w 27"/>
                <a:gd name="T67" fmla="*/ 12 h 48"/>
                <a:gd name="T68" fmla="*/ 18 w 27"/>
                <a:gd name="T69" fmla="*/ 11 h 48"/>
                <a:gd name="T70" fmla="*/ 19 w 27"/>
                <a:gd name="T71" fmla="*/ 10 h 48"/>
                <a:gd name="T72" fmla="*/ 20 w 27"/>
                <a:gd name="T73" fmla="*/ 16 h 48"/>
                <a:gd name="T74" fmla="*/ 20 w 27"/>
                <a:gd name="T75" fmla="*/ 16 h 48"/>
                <a:gd name="T76" fmla="*/ 20 w 27"/>
                <a:gd name="T77" fmla="*/ 16 h 48"/>
                <a:gd name="T78" fmla="*/ 20 w 27"/>
                <a:gd name="T79" fmla="*/ 16 h 48"/>
                <a:gd name="T80" fmla="*/ 22 w 27"/>
                <a:gd name="T81" fmla="*/ 29 h 48"/>
                <a:gd name="T82" fmla="*/ 22 w 27"/>
                <a:gd name="T83" fmla="*/ 26 h 48"/>
                <a:gd name="T84" fmla="*/ 22 w 27"/>
                <a:gd name="T85" fmla="*/ 27 h 48"/>
                <a:gd name="T86" fmla="*/ 24 w 27"/>
                <a:gd name="T87" fmla="*/ 41 h 48"/>
                <a:gd name="T88" fmla="*/ 25 w 27"/>
                <a:gd name="T89" fmla="*/ 38 h 48"/>
                <a:gd name="T90" fmla="*/ 25 w 27"/>
                <a:gd name="T91" fmla="*/ 39 h 48"/>
                <a:gd name="T92" fmla="*/ 26 w 27"/>
                <a:gd name="T93" fmla="*/ 48 h 48"/>
                <a:gd name="T94" fmla="*/ 26 w 27"/>
                <a:gd name="T95" fmla="*/ 46 h 48"/>
                <a:gd name="T96" fmla="*/ 26 w 27"/>
                <a:gd name="T97" fmla="*/ 46 h 48"/>
                <a:gd name="T98" fmla="*/ 27 w 27"/>
                <a:gd name="T99" fmla="*/ 4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48">
                  <a:moveTo>
                    <a:pt x="0" y="38"/>
                  </a:moveTo>
                  <a:lnTo>
                    <a:pt x="0" y="38"/>
                  </a:lnTo>
                  <a:lnTo>
                    <a:pt x="2" y="24"/>
                  </a:lnTo>
                  <a:lnTo>
                    <a:pt x="2" y="24"/>
                  </a:lnTo>
                  <a:lnTo>
                    <a:pt x="2" y="24"/>
                  </a:lnTo>
                  <a:lnTo>
                    <a:pt x="3" y="13"/>
                  </a:lnTo>
                  <a:lnTo>
                    <a:pt x="3" y="13"/>
                  </a:lnTo>
                  <a:lnTo>
                    <a:pt x="3" y="14"/>
                  </a:lnTo>
                  <a:lnTo>
                    <a:pt x="4" y="15"/>
                  </a:lnTo>
                  <a:lnTo>
                    <a:pt x="5" y="6"/>
                  </a:lnTo>
                  <a:lnTo>
                    <a:pt x="6" y="13"/>
                  </a:lnTo>
                  <a:lnTo>
                    <a:pt x="6" y="14"/>
                  </a:lnTo>
                  <a:lnTo>
                    <a:pt x="6" y="16"/>
                  </a:lnTo>
                  <a:lnTo>
                    <a:pt x="7" y="6"/>
                  </a:lnTo>
                  <a:lnTo>
                    <a:pt x="8" y="10"/>
                  </a:lnTo>
                  <a:lnTo>
                    <a:pt x="8" y="9"/>
                  </a:lnTo>
                  <a:lnTo>
                    <a:pt x="8" y="10"/>
                  </a:lnTo>
                  <a:lnTo>
                    <a:pt x="9" y="4"/>
                  </a:lnTo>
                  <a:lnTo>
                    <a:pt x="10" y="9"/>
                  </a:lnTo>
                  <a:lnTo>
                    <a:pt x="10" y="9"/>
                  </a:lnTo>
                  <a:lnTo>
                    <a:pt x="10" y="7"/>
                  </a:lnTo>
                  <a:lnTo>
                    <a:pt x="12" y="18"/>
                  </a:lnTo>
                  <a:lnTo>
                    <a:pt x="12" y="17"/>
                  </a:lnTo>
                  <a:lnTo>
                    <a:pt x="13" y="20"/>
                  </a:lnTo>
                  <a:lnTo>
                    <a:pt x="14" y="14"/>
                  </a:lnTo>
                  <a:lnTo>
                    <a:pt x="14" y="16"/>
                  </a:lnTo>
                  <a:lnTo>
                    <a:pt x="14" y="16"/>
                  </a:lnTo>
                  <a:lnTo>
                    <a:pt x="14" y="18"/>
                  </a:lnTo>
                  <a:lnTo>
                    <a:pt x="16" y="8"/>
                  </a:lnTo>
                  <a:lnTo>
                    <a:pt x="16" y="10"/>
                  </a:lnTo>
                  <a:lnTo>
                    <a:pt x="16" y="9"/>
                  </a:lnTo>
                  <a:lnTo>
                    <a:pt x="18" y="0"/>
                  </a:lnTo>
                  <a:lnTo>
                    <a:pt x="18" y="12"/>
                  </a:lnTo>
                  <a:lnTo>
                    <a:pt x="18" y="12"/>
                  </a:lnTo>
                  <a:lnTo>
                    <a:pt x="18" y="11"/>
                  </a:lnTo>
                  <a:lnTo>
                    <a:pt x="19" y="10"/>
                  </a:lnTo>
                  <a:lnTo>
                    <a:pt x="20" y="16"/>
                  </a:lnTo>
                  <a:lnTo>
                    <a:pt x="20" y="16"/>
                  </a:lnTo>
                  <a:lnTo>
                    <a:pt x="20" y="16"/>
                  </a:lnTo>
                  <a:lnTo>
                    <a:pt x="20" y="16"/>
                  </a:lnTo>
                  <a:lnTo>
                    <a:pt x="22" y="29"/>
                  </a:lnTo>
                  <a:lnTo>
                    <a:pt x="22" y="26"/>
                  </a:lnTo>
                  <a:lnTo>
                    <a:pt x="22" y="27"/>
                  </a:lnTo>
                  <a:lnTo>
                    <a:pt x="24" y="41"/>
                  </a:lnTo>
                  <a:lnTo>
                    <a:pt x="25" y="38"/>
                  </a:lnTo>
                  <a:lnTo>
                    <a:pt x="25" y="39"/>
                  </a:lnTo>
                  <a:lnTo>
                    <a:pt x="26" y="48"/>
                  </a:lnTo>
                  <a:lnTo>
                    <a:pt x="26" y="46"/>
                  </a:lnTo>
                  <a:lnTo>
                    <a:pt x="26" y="46"/>
                  </a:lnTo>
                  <a:lnTo>
                    <a:pt x="27" y="46"/>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4" name="Freeform 153"/>
            <p:cNvSpPr>
              <a:spLocks/>
            </p:cNvSpPr>
            <p:nvPr/>
          </p:nvSpPr>
          <p:spPr bwMode="auto">
            <a:xfrm>
              <a:off x="3513138" y="1920875"/>
              <a:ext cx="41275" cy="69850"/>
            </a:xfrm>
            <a:custGeom>
              <a:avLst/>
              <a:gdLst>
                <a:gd name="T0" fmla="*/ 0 w 26"/>
                <a:gd name="T1" fmla="*/ 0 h 44"/>
                <a:gd name="T2" fmla="*/ 1 w 26"/>
                <a:gd name="T3" fmla="*/ 4 h 44"/>
                <a:gd name="T4" fmla="*/ 1 w 26"/>
                <a:gd name="T5" fmla="*/ 4 h 44"/>
                <a:gd name="T6" fmla="*/ 2 w 26"/>
                <a:gd name="T7" fmla="*/ 3 h 44"/>
                <a:gd name="T8" fmla="*/ 2 w 26"/>
                <a:gd name="T9" fmla="*/ 2 h 44"/>
                <a:gd name="T10" fmla="*/ 2 w 26"/>
                <a:gd name="T11" fmla="*/ 7 h 44"/>
                <a:gd name="T12" fmla="*/ 4 w 26"/>
                <a:gd name="T13" fmla="*/ 6 h 44"/>
                <a:gd name="T14" fmla="*/ 4 w 26"/>
                <a:gd name="T15" fmla="*/ 6 h 44"/>
                <a:gd name="T16" fmla="*/ 5 w 26"/>
                <a:gd name="T17" fmla="*/ 8 h 44"/>
                <a:gd name="T18" fmla="*/ 6 w 26"/>
                <a:gd name="T19" fmla="*/ 2 h 44"/>
                <a:gd name="T20" fmla="*/ 6 w 26"/>
                <a:gd name="T21" fmla="*/ 2 h 44"/>
                <a:gd name="T22" fmla="*/ 6 w 26"/>
                <a:gd name="T23" fmla="*/ 2 h 44"/>
                <a:gd name="T24" fmla="*/ 6 w 26"/>
                <a:gd name="T25" fmla="*/ 2 h 44"/>
                <a:gd name="T26" fmla="*/ 7 w 26"/>
                <a:gd name="T27" fmla="*/ 7 h 44"/>
                <a:gd name="T28" fmla="*/ 8 w 26"/>
                <a:gd name="T29" fmla="*/ 5 h 44"/>
                <a:gd name="T30" fmla="*/ 8 w 26"/>
                <a:gd name="T31" fmla="*/ 6 h 44"/>
                <a:gd name="T32" fmla="*/ 8 w 26"/>
                <a:gd name="T33" fmla="*/ 8 h 44"/>
                <a:gd name="T34" fmla="*/ 9 w 26"/>
                <a:gd name="T35" fmla="*/ 4 h 44"/>
                <a:gd name="T36" fmla="*/ 10 w 26"/>
                <a:gd name="T37" fmla="*/ 7 h 44"/>
                <a:gd name="T38" fmla="*/ 10 w 26"/>
                <a:gd name="T39" fmla="*/ 7 h 44"/>
                <a:gd name="T40" fmla="*/ 10 w 26"/>
                <a:gd name="T41" fmla="*/ 6 h 44"/>
                <a:gd name="T42" fmla="*/ 11 w 26"/>
                <a:gd name="T43" fmla="*/ 11 h 44"/>
                <a:gd name="T44" fmla="*/ 12 w 26"/>
                <a:gd name="T45" fmla="*/ 9 h 44"/>
                <a:gd name="T46" fmla="*/ 12 w 26"/>
                <a:gd name="T47" fmla="*/ 9 h 44"/>
                <a:gd name="T48" fmla="*/ 12 w 26"/>
                <a:gd name="T49" fmla="*/ 9 h 44"/>
                <a:gd name="T50" fmla="*/ 14 w 26"/>
                <a:gd name="T51" fmla="*/ 15 h 44"/>
                <a:gd name="T52" fmla="*/ 14 w 26"/>
                <a:gd name="T53" fmla="*/ 14 h 44"/>
                <a:gd name="T54" fmla="*/ 14 w 26"/>
                <a:gd name="T55" fmla="*/ 15 h 44"/>
                <a:gd name="T56" fmla="*/ 14 w 26"/>
                <a:gd name="T57" fmla="*/ 14 h 44"/>
                <a:gd name="T58" fmla="*/ 16 w 26"/>
                <a:gd name="T59" fmla="*/ 23 h 44"/>
                <a:gd name="T60" fmla="*/ 16 w 26"/>
                <a:gd name="T61" fmla="*/ 23 h 44"/>
                <a:gd name="T62" fmla="*/ 16 w 26"/>
                <a:gd name="T63" fmla="*/ 23 h 44"/>
                <a:gd name="T64" fmla="*/ 17 w 26"/>
                <a:gd name="T65" fmla="*/ 25 h 44"/>
                <a:gd name="T66" fmla="*/ 18 w 26"/>
                <a:gd name="T67" fmla="*/ 20 h 44"/>
                <a:gd name="T68" fmla="*/ 18 w 26"/>
                <a:gd name="T69" fmla="*/ 20 h 44"/>
                <a:gd name="T70" fmla="*/ 18 w 26"/>
                <a:gd name="T71" fmla="*/ 20 h 44"/>
                <a:gd name="T72" fmla="*/ 19 w 26"/>
                <a:gd name="T73" fmla="*/ 18 h 44"/>
                <a:gd name="T74" fmla="*/ 20 w 26"/>
                <a:gd name="T75" fmla="*/ 31 h 44"/>
                <a:gd name="T76" fmla="*/ 20 w 26"/>
                <a:gd name="T77" fmla="*/ 30 h 44"/>
                <a:gd name="T78" fmla="*/ 20 w 26"/>
                <a:gd name="T79" fmla="*/ 30 h 44"/>
                <a:gd name="T80" fmla="*/ 21 w 26"/>
                <a:gd name="T81" fmla="*/ 28 h 44"/>
                <a:gd name="T82" fmla="*/ 22 w 26"/>
                <a:gd name="T83" fmla="*/ 40 h 44"/>
                <a:gd name="T84" fmla="*/ 22 w 26"/>
                <a:gd name="T85" fmla="*/ 39 h 44"/>
                <a:gd name="T86" fmla="*/ 22 w 26"/>
                <a:gd name="T87" fmla="*/ 38 h 44"/>
                <a:gd name="T88" fmla="*/ 23 w 26"/>
                <a:gd name="T89" fmla="*/ 44 h 44"/>
                <a:gd name="T90" fmla="*/ 24 w 26"/>
                <a:gd name="T91" fmla="*/ 37 h 44"/>
                <a:gd name="T92" fmla="*/ 24 w 26"/>
                <a:gd name="T93" fmla="*/ 38 h 44"/>
                <a:gd name="T94" fmla="*/ 24 w 26"/>
                <a:gd name="T95" fmla="*/ 38 h 44"/>
                <a:gd name="T96" fmla="*/ 26 w 26"/>
                <a:gd name="T97" fmla="*/ 40 h 44"/>
                <a:gd name="T98" fmla="*/ 26 w 26"/>
                <a:gd name="T99"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44">
                  <a:moveTo>
                    <a:pt x="0" y="0"/>
                  </a:moveTo>
                  <a:lnTo>
                    <a:pt x="1" y="4"/>
                  </a:lnTo>
                  <a:lnTo>
                    <a:pt x="1" y="4"/>
                  </a:lnTo>
                  <a:lnTo>
                    <a:pt x="2" y="3"/>
                  </a:lnTo>
                  <a:lnTo>
                    <a:pt x="2" y="2"/>
                  </a:lnTo>
                  <a:lnTo>
                    <a:pt x="2" y="7"/>
                  </a:lnTo>
                  <a:lnTo>
                    <a:pt x="4" y="6"/>
                  </a:lnTo>
                  <a:lnTo>
                    <a:pt x="4" y="6"/>
                  </a:lnTo>
                  <a:lnTo>
                    <a:pt x="5" y="8"/>
                  </a:lnTo>
                  <a:lnTo>
                    <a:pt x="6" y="2"/>
                  </a:lnTo>
                  <a:lnTo>
                    <a:pt x="6" y="2"/>
                  </a:lnTo>
                  <a:lnTo>
                    <a:pt x="6" y="2"/>
                  </a:lnTo>
                  <a:lnTo>
                    <a:pt x="6" y="2"/>
                  </a:lnTo>
                  <a:lnTo>
                    <a:pt x="7" y="7"/>
                  </a:lnTo>
                  <a:lnTo>
                    <a:pt x="8" y="5"/>
                  </a:lnTo>
                  <a:lnTo>
                    <a:pt x="8" y="6"/>
                  </a:lnTo>
                  <a:lnTo>
                    <a:pt x="8" y="8"/>
                  </a:lnTo>
                  <a:lnTo>
                    <a:pt x="9" y="4"/>
                  </a:lnTo>
                  <a:lnTo>
                    <a:pt x="10" y="7"/>
                  </a:lnTo>
                  <a:lnTo>
                    <a:pt x="10" y="7"/>
                  </a:lnTo>
                  <a:lnTo>
                    <a:pt x="10" y="6"/>
                  </a:lnTo>
                  <a:lnTo>
                    <a:pt x="11" y="11"/>
                  </a:lnTo>
                  <a:lnTo>
                    <a:pt x="12" y="9"/>
                  </a:lnTo>
                  <a:lnTo>
                    <a:pt x="12" y="9"/>
                  </a:lnTo>
                  <a:lnTo>
                    <a:pt x="12" y="9"/>
                  </a:lnTo>
                  <a:lnTo>
                    <a:pt x="14" y="15"/>
                  </a:lnTo>
                  <a:lnTo>
                    <a:pt x="14" y="14"/>
                  </a:lnTo>
                  <a:lnTo>
                    <a:pt x="14" y="15"/>
                  </a:lnTo>
                  <a:lnTo>
                    <a:pt x="14" y="14"/>
                  </a:lnTo>
                  <a:lnTo>
                    <a:pt x="16" y="23"/>
                  </a:lnTo>
                  <a:lnTo>
                    <a:pt x="16" y="23"/>
                  </a:lnTo>
                  <a:lnTo>
                    <a:pt x="16" y="23"/>
                  </a:lnTo>
                  <a:lnTo>
                    <a:pt x="17" y="25"/>
                  </a:lnTo>
                  <a:lnTo>
                    <a:pt x="18" y="20"/>
                  </a:lnTo>
                  <a:lnTo>
                    <a:pt x="18" y="20"/>
                  </a:lnTo>
                  <a:lnTo>
                    <a:pt x="18" y="20"/>
                  </a:lnTo>
                  <a:lnTo>
                    <a:pt x="19" y="18"/>
                  </a:lnTo>
                  <a:lnTo>
                    <a:pt x="20" y="31"/>
                  </a:lnTo>
                  <a:lnTo>
                    <a:pt x="20" y="30"/>
                  </a:lnTo>
                  <a:lnTo>
                    <a:pt x="20" y="30"/>
                  </a:lnTo>
                  <a:lnTo>
                    <a:pt x="21" y="28"/>
                  </a:lnTo>
                  <a:lnTo>
                    <a:pt x="22" y="40"/>
                  </a:lnTo>
                  <a:lnTo>
                    <a:pt x="22" y="39"/>
                  </a:lnTo>
                  <a:lnTo>
                    <a:pt x="22" y="38"/>
                  </a:lnTo>
                  <a:lnTo>
                    <a:pt x="23" y="44"/>
                  </a:lnTo>
                  <a:lnTo>
                    <a:pt x="24" y="37"/>
                  </a:lnTo>
                  <a:lnTo>
                    <a:pt x="24" y="38"/>
                  </a:lnTo>
                  <a:lnTo>
                    <a:pt x="24" y="38"/>
                  </a:lnTo>
                  <a:lnTo>
                    <a:pt x="26" y="40"/>
                  </a:lnTo>
                  <a:lnTo>
                    <a:pt x="26" y="32"/>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5" name="Freeform 154"/>
            <p:cNvSpPr>
              <a:spLocks/>
            </p:cNvSpPr>
            <p:nvPr/>
          </p:nvSpPr>
          <p:spPr bwMode="auto">
            <a:xfrm>
              <a:off x="3554413" y="1933575"/>
              <a:ext cx="44450" cy="53975"/>
            </a:xfrm>
            <a:custGeom>
              <a:avLst/>
              <a:gdLst>
                <a:gd name="T0" fmla="*/ 0 w 28"/>
                <a:gd name="T1" fmla="*/ 24 h 34"/>
                <a:gd name="T2" fmla="*/ 0 w 28"/>
                <a:gd name="T3" fmla="*/ 25 h 34"/>
                <a:gd name="T4" fmla="*/ 0 w 28"/>
                <a:gd name="T5" fmla="*/ 25 h 34"/>
                <a:gd name="T6" fmla="*/ 1 w 28"/>
                <a:gd name="T7" fmla="*/ 24 h 34"/>
                <a:gd name="T8" fmla="*/ 2 w 28"/>
                <a:gd name="T9" fmla="*/ 28 h 34"/>
                <a:gd name="T10" fmla="*/ 3 w 28"/>
                <a:gd name="T11" fmla="*/ 27 h 34"/>
                <a:gd name="T12" fmla="*/ 3 w 28"/>
                <a:gd name="T13" fmla="*/ 27 h 34"/>
                <a:gd name="T14" fmla="*/ 3 w 28"/>
                <a:gd name="T15" fmla="*/ 25 h 34"/>
                <a:gd name="T16" fmla="*/ 4 w 28"/>
                <a:gd name="T17" fmla="*/ 30 h 34"/>
                <a:gd name="T18" fmla="*/ 5 w 28"/>
                <a:gd name="T19" fmla="*/ 26 h 34"/>
                <a:gd name="T20" fmla="*/ 5 w 28"/>
                <a:gd name="T21" fmla="*/ 25 h 34"/>
                <a:gd name="T22" fmla="*/ 7 w 28"/>
                <a:gd name="T23" fmla="*/ 31 h 34"/>
                <a:gd name="T24" fmla="*/ 7 w 28"/>
                <a:gd name="T25" fmla="*/ 29 h 34"/>
                <a:gd name="T26" fmla="*/ 7 w 28"/>
                <a:gd name="T27" fmla="*/ 29 h 34"/>
                <a:gd name="T28" fmla="*/ 7 w 28"/>
                <a:gd name="T29" fmla="*/ 34 h 34"/>
                <a:gd name="T30" fmla="*/ 9 w 28"/>
                <a:gd name="T31" fmla="*/ 25 h 34"/>
                <a:gd name="T32" fmla="*/ 9 w 28"/>
                <a:gd name="T33" fmla="*/ 27 h 34"/>
                <a:gd name="T34" fmla="*/ 9 w 28"/>
                <a:gd name="T35" fmla="*/ 27 h 34"/>
                <a:gd name="T36" fmla="*/ 10 w 28"/>
                <a:gd name="T37" fmla="*/ 22 h 34"/>
                <a:gd name="T38" fmla="*/ 11 w 28"/>
                <a:gd name="T39" fmla="*/ 29 h 34"/>
                <a:gd name="T40" fmla="*/ 11 w 28"/>
                <a:gd name="T41" fmla="*/ 27 h 34"/>
                <a:gd name="T42" fmla="*/ 11 w 28"/>
                <a:gd name="T43" fmla="*/ 27 h 34"/>
                <a:gd name="T44" fmla="*/ 11 w 28"/>
                <a:gd name="T45" fmla="*/ 27 h 34"/>
                <a:gd name="T46" fmla="*/ 12 w 28"/>
                <a:gd name="T47" fmla="*/ 21 h 34"/>
                <a:gd name="T48" fmla="*/ 13 w 28"/>
                <a:gd name="T49" fmla="*/ 22 h 34"/>
                <a:gd name="T50" fmla="*/ 13 w 28"/>
                <a:gd name="T51" fmla="*/ 22 h 34"/>
                <a:gd name="T52" fmla="*/ 14 w 28"/>
                <a:gd name="T53" fmla="*/ 26 h 34"/>
                <a:gd name="T54" fmla="*/ 15 w 28"/>
                <a:gd name="T55" fmla="*/ 16 h 34"/>
                <a:gd name="T56" fmla="*/ 15 w 28"/>
                <a:gd name="T57" fmla="*/ 19 h 34"/>
                <a:gd name="T58" fmla="*/ 15 w 28"/>
                <a:gd name="T59" fmla="*/ 19 h 34"/>
                <a:gd name="T60" fmla="*/ 17 w 28"/>
                <a:gd name="T61" fmla="*/ 7 h 34"/>
                <a:gd name="T62" fmla="*/ 17 w 28"/>
                <a:gd name="T63" fmla="*/ 8 h 34"/>
                <a:gd name="T64" fmla="*/ 18 w 28"/>
                <a:gd name="T65" fmla="*/ 1 h 34"/>
                <a:gd name="T66" fmla="*/ 19 w 28"/>
                <a:gd name="T67" fmla="*/ 9 h 34"/>
                <a:gd name="T68" fmla="*/ 19 w 28"/>
                <a:gd name="T69" fmla="*/ 8 h 34"/>
                <a:gd name="T70" fmla="*/ 19 w 28"/>
                <a:gd name="T71" fmla="*/ 9 h 34"/>
                <a:gd name="T72" fmla="*/ 21 w 28"/>
                <a:gd name="T73" fmla="*/ 3 h 34"/>
                <a:gd name="T74" fmla="*/ 21 w 28"/>
                <a:gd name="T75" fmla="*/ 3 h 34"/>
                <a:gd name="T76" fmla="*/ 21 w 28"/>
                <a:gd name="T77" fmla="*/ 4 h 34"/>
                <a:gd name="T78" fmla="*/ 22 w 28"/>
                <a:gd name="T79" fmla="*/ 3 h 34"/>
                <a:gd name="T80" fmla="*/ 23 w 28"/>
                <a:gd name="T81" fmla="*/ 8 h 34"/>
                <a:gd name="T82" fmla="*/ 23 w 28"/>
                <a:gd name="T83" fmla="*/ 8 h 34"/>
                <a:gd name="T84" fmla="*/ 23 w 28"/>
                <a:gd name="T85" fmla="*/ 7 h 34"/>
                <a:gd name="T86" fmla="*/ 23 w 28"/>
                <a:gd name="T87" fmla="*/ 8 h 34"/>
                <a:gd name="T88" fmla="*/ 25 w 28"/>
                <a:gd name="T89" fmla="*/ 0 h 34"/>
                <a:gd name="T90" fmla="*/ 25 w 28"/>
                <a:gd name="T91" fmla="*/ 4 h 34"/>
                <a:gd name="T92" fmla="*/ 25 w 28"/>
                <a:gd name="T93" fmla="*/ 5 h 34"/>
                <a:gd name="T94" fmla="*/ 26 w 28"/>
                <a:gd name="T95" fmla="*/ 3 h 34"/>
                <a:gd name="T96" fmla="*/ 27 w 28"/>
                <a:gd name="T97" fmla="*/ 11 h 34"/>
                <a:gd name="T98" fmla="*/ 28 w 28"/>
                <a:gd name="T99"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34">
                  <a:moveTo>
                    <a:pt x="0" y="24"/>
                  </a:moveTo>
                  <a:lnTo>
                    <a:pt x="0" y="25"/>
                  </a:lnTo>
                  <a:lnTo>
                    <a:pt x="0" y="25"/>
                  </a:lnTo>
                  <a:lnTo>
                    <a:pt x="1" y="24"/>
                  </a:lnTo>
                  <a:lnTo>
                    <a:pt x="2" y="28"/>
                  </a:lnTo>
                  <a:lnTo>
                    <a:pt x="3" y="27"/>
                  </a:lnTo>
                  <a:lnTo>
                    <a:pt x="3" y="27"/>
                  </a:lnTo>
                  <a:lnTo>
                    <a:pt x="3" y="25"/>
                  </a:lnTo>
                  <a:lnTo>
                    <a:pt x="4" y="30"/>
                  </a:lnTo>
                  <a:lnTo>
                    <a:pt x="5" y="26"/>
                  </a:lnTo>
                  <a:lnTo>
                    <a:pt x="5" y="25"/>
                  </a:lnTo>
                  <a:lnTo>
                    <a:pt x="7" y="31"/>
                  </a:lnTo>
                  <a:lnTo>
                    <a:pt x="7" y="29"/>
                  </a:lnTo>
                  <a:lnTo>
                    <a:pt x="7" y="29"/>
                  </a:lnTo>
                  <a:lnTo>
                    <a:pt x="7" y="34"/>
                  </a:lnTo>
                  <a:lnTo>
                    <a:pt x="9" y="25"/>
                  </a:lnTo>
                  <a:lnTo>
                    <a:pt x="9" y="27"/>
                  </a:lnTo>
                  <a:lnTo>
                    <a:pt x="9" y="27"/>
                  </a:lnTo>
                  <a:lnTo>
                    <a:pt x="10" y="22"/>
                  </a:lnTo>
                  <a:lnTo>
                    <a:pt x="11" y="29"/>
                  </a:lnTo>
                  <a:lnTo>
                    <a:pt x="11" y="27"/>
                  </a:lnTo>
                  <a:lnTo>
                    <a:pt x="11" y="27"/>
                  </a:lnTo>
                  <a:lnTo>
                    <a:pt x="11" y="27"/>
                  </a:lnTo>
                  <a:lnTo>
                    <a:pt x="12" y="21"/>
                  </a:lnTo>
                  <a:lnTo>
                    <a:pt x="13" y="22"/>
                  </a:lnTo>
                  <a:lnTo>
                    <a:pt x="13" y="22"/>
                  </a:lnTo>
                  <a:lnTo>
                    <a:pt x="14" y="26"/>
                  </a:lnTo>
                  <a:lnTo>
                    <a:pt x="15" y="16"/>
                  </a:lnTo>
                  <a:lnTo>
                    <a:pt x="15" y="19"/>
                  </a:lnTo>
                  <a:lnTo>
                    <a:pt x="15" y="19"/>
                  </a:lnTo>
                  <a:lnTo>
                    <a:pt x="17" y="7"/>
                  </a:lnTo>
                  <a:lnTo>
                    <a:pt x="17" y="8"/>
                  </a:lnTo>
                  <a:lnTo>
                    <a:pt x="18" y="1"/>
                  </a:lnTo>
                  <a:lnTo>
                    <a:pt x="19" y="9"/>
                  </a:lnTo>
                  <a:lnTo>
                    <a:pt x="19" y="8"/>
                  </a:lnTo>
                  <a:lnTo>
                    <a:pt x="19" y="9"/>
                  </a:lnTo>
                  <a:lnTo>
                    <a:pt x="21" y="3"/>
                  </a:lnTo>
                  <a:lnTo>
                    <a:pt x="21" y="3"/>
                  </a:lnTo>
                  <a:lnTo>
                    <a:pt x="21" y="4"/>
                  </a:lnTo>
                  <a:lnTo>
                    <a:pt x="22" y="3"/>
                  </a:lnTo>
                  <a:lnTo>
                    <a:pt x="23" y="8"/>
                  </a:lnTo>
                  <a:lnTo>
                    <a:pt x="23" y="8"/>
                  </a:lnTo>
                  <a:lnTo>
                    <a:pt x="23" y="7"/>
                  </a:lnTo>
                  <a:lnTo>
                    <a:pt x="23" y="8"/>
                  </a:lnTo>
                  <a:lnTo>
                    <a:pt x="25" y="0"/>
                  </a:lnTo>
                  <a:lnTo>
                    <a:pt x="25" y="4"/>
                  </a:lnTo>
                  <a:lnTo>
                    <a:pt x="25" y="5"/>
                  </a:lnTo>
                  <a:lnTo>
                    <a:pt x="26" y="3"/>
                  </a:lnTo>
                  <a:lnTo>
                    <a:pt x="27" y="11"/>
                  </a:lnTo>
                  <a:lnTo>
                    <a:pt x="28" y="7"/>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6" name="Freeform 155"/>
            <p:cNvSpPr>
              <a:spLocks/>
            </p:cNvSpPr>
            <p:nvPr/>
          </p:nvSpPr>
          <p:spPr bwMode="auto">
            <a:xfrm>
              <a:off x="3598863" y="1943100"/>
              <a:ext cx="42863" cy="95250"/>
            </a:xfrm>
            <a:custGeom>
              <a:avLst/>
              <a:gdLst>
                <a:gd name="T0" fmla="*/ 0 w 27"/>
                <a:gd name="T1" fmla="*/ 1 h 60"/>
                <a:gd name="T2" fmla="*/ 0 w 27"/>
                <a:gd name="T3" fmla="*/ 1 h 60"/>
                <a:gd name="T4" fmla="*/ 0 w 27"/>
                <a:gd name="T5" fmla="*/ 0 h 60"/>
                <a:gd name="T6" fmla="*/ 2 w 27"/>
                <a:gd name="T7" fmla="*/ 11 h 60"/>
                <a:gd name="T8" fmla="*/ 2 w 27"/>
                <a:gd name="T9" fmla="*/ 11 h 60"/>
                <a:gd name="T10" fmla="*/ 2 w 27"/>
                <a:gd name="T11" fmla="*/ 10 h 60"/>
                <a:gd name="T12" fmla="*/ 2 w 27"/>
                <a:gd name="T13" fmla="*/ 8 h 60"/>
                <a:gd name="T14" fmla="*/ 4 w 27"/>
                <a:gd name="T15" fmla="*/ 17 h 60"/>
                <a:gd name="T16" fmla="*/ 4 w 27"/>
                <a:gd name="T17" fmla="*/ 16 h 60"/>
                <a:gd name="T18" fmla="*/ 4 w 27"/>
                <a:gd name="T19" fmla="*/ 16 h 60"/>
                <a:gd name="T20" fmla="*/ 5 w 27"/>
                <a:gd name="T21" fmla="*/ 11 h 60"/>
                <a:gd name="T22" fmla="*/ 6 w 27"/>
                <a:gd name="T23" fmla="*/ 17 h 60"/>
                <a:gd name="T24" fmla="*/ 6 w 27"/>
                <a:gd name="T25" fmla="*/ 17 h 60"/>
                <a:gd name="T26" fmla="*/ 7 w 27"/>
                <a:gd name="T27" fmla="*/ 15 h 60"/>
                <a:gd name="T28" fmla="*/ 8 w 27"/>
                <a:gd name="T29" fmla="*/ 21 h 60"/>
                <a:gd name="T30" fmla="*/ 8 w 27"/>
                <a:gd name="T31" fmla="*/ 19 h 60"/>
                <a:gd name="T32" fmla="*/ 8 w 27"/>
                <a:gd name="T33" fmla="*/ 19 h 60"/>
                <a:gd name="T34" fmla="*/ 8 w 27"/>
                <a:gd name="T35" fmla="*/ 18 h 60"/>
                <a:gd name="T36" fmla="*/ 9 w 27"/>
                <a:gd name="T37" fmla="*/ 25 h 60"/>
                <a:gd name="T38" fmla="*/ 10 w 27"/>
                <a:gd name="T39" fmla="*/ 22 h 60"/>
                <a:gd name="T40" fmla="*/ 10 w 27"/>
                <a:gd name="T41" fmla="*/ 22 h 60"/>
                <a:gd name="T42" fmla="*/ 11 w 27"/>
                <a:gd name="T43" fmla="*/ 21 h 60"/>
                <a:gd name="T44" fmla="*/ 12 w 27"/>
                <a:gd name="T45" fmla="*/ 31 h 60"/>
                <a:gd name="T46" fmla="*/ 12 w 27"/>
                <a:gd name="T47" fmla="*/ 31 h 60"/>
                <a:gd name="T48" fmla="*/ 12 w 27"/>
                <a:gd name="T49" fmla="*/ 31 h 60"/>
                <a:gd name="T50" fmla="*/ 12 w 27"/>
                <a:gd name="T51" fmla="*/ 31 h 60"/>
                <a:gd name="T52" fmla="*/ 13 w 27"/>
                <a:gd name="T53" fmla="*/ 35 h 60"/>
                <a:gd name="T54" fmla="*/ 14 w 27"/>
                <a:gd name="T55" fmla="*/ 34 h 60"/>
                <a:gd name="T56" fmla="*/ 14 w 27"/>
                <a:gd name="T57" fmla="*/ 34 h 60"/>
                <a:gd name="T58" fmla="*/ 14 w 27"/>
                <a:gd name="T59" fmla="*/ 32 h 60"/>
                <a:gd name="T60" fmla="*/ 16 w 27"/>
                <a:gd name="T61" fmla="*/ 46 h 60"/>
                <a:gd name="T62" fmla="*/ 16 w 27"/>
                <a:gd name="T63" fmla="*/ 46 h 60"/>
                <a:gd name="T64" fmla="*/ 16 w 27"/>
                <a:gd name="T65" fmla="*/ 45 h 60"/>
                <a:gd name="T66" fmla="*/ 16 w 27"/>
                <a:gd name="T67" fmla="*/ 45 h 60"/>
                <a:gd name="T68" fmla="*/ 18 w 27"/>
                <a:gd name="T69" fmla="*/ 56 h 60"/>
                <a:gd name="T70" fmla="*/ 18 w 27"/>
                <a:gd name="T71" fmla="*/ 55 h 60"/>
                <a:gd name="T72" fmla="*/ 18 w 27"/>
                <a:gd name="T73" fmla="*/ 56 h 60"/>
                <a:gd name="T74" fmla="*/ 19 w 27"/>
                <a:gd name="T75" fmla="*/ 60 h 60"/>
                <a:gd name="T76" fmla="*/ 20 w 27"/>
                <a:gd name="T77" fmla="*/ 50 h 60"/>
                <a:gd name="T78" fmla="*/ 20 w 27"/>
                <a:gd name="T79" fmla="*/ 53 h 60"/>
                <a:gd name="T80" fmla="*/ 20 w 27"/>
                <a:gd name="T81" fmla="*/ 53 h 60"/>
                <a:gd name="T82" fmla="*/ 20 w 27"/>
                <a:gd name="T83" fmla="*/ 53 h 60"/>
                <a:gd name="T84" fmla="*/ 22 w 27"/>
                <a:gd name="T85" fmla="*/ 43 h 60"/>
                <a:gd name="T86" fmla="*/ 22 w 27"/>
                <a:gd name="T87" fmla="*/ 48 h 60"/>
                <a:gd name="T88" fmla="*/ 23 w 27"/>
                <a:gd name="T89" fmla="*/ 48 h 60"/>
                <a:gd name="T90" fmla="*/ 23 w 27"/>
                <a:gd name="T91" fmla="*/ 50 h 60"/>
                <a:gd name="T92" fmla="*/ 25 w 27"/>
                <a:gd name="T93" fmla="*/ 39 h 60"/>
                <a:gd name="T94" fmla="*/ 25 w 27"/>
                <a:gd name="T95" fmla="*/ 39 h 60"/>
                <a:gd name="T96" fmla="*/ 27 w 27"/>
                <a:gd name="T97" fmla="*/ 30 h 60"/>
                <a:gd name="T98" fmla="*/ 27 w 27"/>
                <a:gd name="T99"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60">
                  <a:moveTo>
                    <a:pt x="0" y="1"/>
                  </a:moveTo>
                  <a:lnTo>
                    <a:pt x="0" y="1"/>
                  </a:lnTo>
                  <a:lnTo>
                    <a:pt x="0" y="0"/>
                  </a:lnTo>
                  <a:lnTo>
                    <a:pt x="2" y="11"/>
                  </a:lnTo>
                  <a:lnTo>
                    <a:pt x="2" y="11"/>
                  </a:lnTo>
                  <a:lnTo>
                    <a:pt x="2" y="10"/>
                  </a:lnTo>
                  <a:lnTo>
                    <a:pt x="2" y="8"/>
                  </a:lnTo>
                  <a:lnTo>
                    <a:pt x="4" y="17"/>
                  </a:lnTo>
                  <a:lnTo>
                    <a:pt x="4" y="16"/>
                  </a:lnTo>
                  <a:lnTo>
                    <a:pt x="4" y="16"/>
                  </a:lnTo>
                  <a:lnTo>
                    <a:pt x="5" y="11"/>
                  </a:lnTo>
                  <a:lnTo>
                    <a:pt x="6" y="17"/>
                  </a:lnTo>
                  <a:lnTo>
                    <a:pt x="6" y="17"/>
                  </a:lnTo>
                  <a:lnTo>
                    <a:pt x="7" y="15"/>
                  </a:lnTo>
                  <a:lnTo>
                    <a:pt x="8" y="21"/>
                  </a:lnTo>
                  <a:lnTo>
                    <a:pt x="8" y="19"/>
                  </a:lnTo>
                  <a:lnTo>
                    <a:pt x="8" y="19"/>
                  </a:lnTo>
                  <a:lnTo>
                    <a:pt x="8" y="18"/>
                  </a:lnTo>
                  <a:lnTo>
                    <a:pt x="9" y="25"/>
                  </a:lnTo>
                  <a:lnTo>
                    <a:pt x="10" y="22"/>
                  </a:lnTo>
                  <a:lnTo>
                    <a:pt x="10" y="22"/>
                  </a:lnTo>
                  <a:lnTo>
                    <a:pt x="11" y="21"/>
                  </a:lnTo>
                  <a:lnTo>
                    <a:pt x="12" y="31"/>
                  </a:lnTo>
                  <a:lnTo>
                    <a:pt x="12" y="31"/>
                  </a:lnTo>
                  <a:lnTo>
                    <a:pt x="12" y="31"/>
                  </a:lnTo>
                  <a:lnTo>
                    <a:pt x="12" y="31"/>
                  </a:lnTo>
                  <a:lnTo>
                    <a:pt x="13" y="35"/>
                  </a:lnTo>
                  <a:lnTo>
                    <a:pt x="14" y="34"/>
                  </a:lnTo>
                  <a:lnTo>
                    <a:pt x="14" y="34"/>
                  </a:lnTo>
                  <a:lnTo>
                    <a:pt x="14" y="32"/>
                  </a:lnTo>
                  <a:lnTo>
                    <a:pt x="16" y="46"/>
                  </a:lnTo>
                  <a:lnTo>
                    <a:pt x="16" y="46"/>
                  </a:lnTo>
                  <a:lnTo>
                    <a:pt x="16" y="45"/>
                  </a:lnTo>
                  <a:lnTo>
                    <a:pt x="16" y="45"/>
                  </a:lnTo>
                  <a:lnTo>
                    <a:pt x="18" y="56"/>
                  </a:lnTo>
                  <a:lnTo>
                    <a:pt x="18" y="55"/>
                  </a:lnTo>
                  <a:lnTo>
                    <a:pt x="18" y="56"/>
                  </a:lnTo>
                  <a:lnTo>
                    <a:pt x="19" y="60"/>
                  </a:lnTo>
                  <a:lnTo>
                    <a:pt x="20" y="50"/>
                  </a:lnTo>
                  <a:lnTo>
                    <a:pt x="20" y="53"/>
                  </a:lnTo>
                  <a:lnTo>
                    <a:pt x="20" y="53"/>
                  </a:lnTo>
                  <a:lnTo>
                    <a:pt x="20" y="53"/>
                  </a:lnTo>
                  <a:lnTo>
                    <a:pt x="22" y="43"/>
                  </a:lnTo>
                  <a:lnTo>
                    <a:pt x="22" y="48"/>
                  </a:lnTo>
                  <a:lnTo>
                    <a:pt x="23" y="48"/>
                  </a:lnTo>
                  <a:lnTo>
                    <a:pt x="23" y="50"/>
                  </a:lnTo>
                  <a:lnTo>
                    <a:pt x="25" y="39"/>
                  </a:lnTo>
                  <a:lnTo>
                    <a:pt x="25" y="39"/>
                  </a:lnTo>
                  <a:lnTo>
                    <a:pt x="27" y="30"/>
                  </a:lnTo>
                  <a:lnTo>
                    <a:pt x="27" y="30"/>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7" name="Freeform 156"/>
            <p:cNvSpPr>
              <a:spLocks/>
            </p:cNvSpPr>
            <p:nvPr/>
          </p:nvSpPr>
          <p:spPr bwMode="auto">
            <a:xfrm>
              <a:off x="3641725" y="1949450"/>
              <a:ext cx="41275" cy="98425"/>
            </a:xfrm>
            <a:custGeom>
              <a:avLst/>
              <a:gdLst>
                <a:gd name="T0" fmla="*/ 0 w 26"/>
                <a:gd name="T1" fmla="*/ 26 h 62"/>
                <a:gd name="T2" fmla="*/ 0 w 26"/>
                <a:gd name="T3" fmla="*/ 26 h 62"/>
                <a:gd name="T4" fmla="*/ 0 w 26"/>
                <a:gd name="T5" fmla="*/ 28 h 62"/>
                <a:gd name="T6" fmla="*/ 1 w 26"/>
                <a:gd name="T7" fmla="*/ 9 h 62"/>
                <a:gd name="T8" fmla="*/ 1 w 26"/>
                <a:gd name="T9" fmla="*/ 9 h 62"/>
                <a:gd name="T10" fmla="*/ 2 w 26"/>
                <a:gd name="T11" fmla="*/ 10 h 62"/>
                <a:gd name="T12" fmla="*/ 3 w 26"/>
                <a:gd name="T13" fmla="*/ 0 h 62"/>
                <a:gd name="T14" fmla="*/ 4 w 26"/>
                <a:gd name="T15" fmla="*/ 1 h 62"/>
                <a:gd name="T16" fmla="*/ 4 w 26"/>
                <a:gd name="T17" fmla="*/ 1 h 62"/>
                <a:gd name="T18" fmla="*/ 5 w 26"/>
                <a:gd name="T19" fmla="*/ 7 h 62"/>
                <a:gd name="T20" fmla="*/ 6 w 26"/>
                <a:gd name="T21" fmla="*/ 4 h 62"/>
                <a:gd name="T22" fmla="*/ 6 w 26"/>
                <a:gd name="T23" fmla="*/ 4 h 62"/>
                <a:gd name="T24" fmla="*/ 7 w 26"/>
                <a:gd name="T25" fmla="*/ 3 h 62"/>
                <a:gd name="T26" fmla="*/ 8 w 26"/>
                <a:gd name="T27" fmla="*/ 20 h 62"/>
                <a:gd name="T28" fmla="*/ 8 w 26"/>
                <a:gd name="T29" fmla="*/ 18 h 62"/>
                <a:gd name="T30" fmla="*/ 8 w 26"/>
                <a:gd name="T31" fmla="*/ 19 h 62"/>
                <a:gd name="T32" fmla="*/ 8 w 26"/>
                <a:gd name="T33" fmla="*/ 20 h 62"/>
                <a:gd name="T34" fmla="*/ 10 w 26"/>
                <a:gd name="T35" fmla="*/ 15 h 62"/>
                <a:gd name="T36" fmla="*/ 10 w 26"/>
                <a:gd name="T37" fmla="*/ 15 h 62"/>
                <a:gd name="T38" fmla="*/ 10 w 26"/>
                <a:gd name="T39" fmla="*/ 16 h 62"/>
                <a:gd name="T40" fmla="*/ 10 w 26"/>
                <a:gd name="T41" fmla="*/ 15 h 62"/>
                <a:gd name="T42" fmla="*/ 12 w 26"/>
                <a:gd name="T43" fmla="*/ 24 h 62"/>
                <a:gd name="T44" fmla="*/ 12 w 26"/>
                <a:gd name="T45" fmla="*/ 23 h 62"/>
                <a:gd name="T46" fmla="*/ 12 w 26"/>
                <a:gd name="T47" fmla="*/ 23 h 62"/>
                <a:gd name="T48" fmla="*/ 14 w 26"/>
                <a:gd name="T49" fmla="*/ 36 h 62"/>
                <a:gd name="T50" fmla="*/ 14 w 26"/>
                <a:gd name="T51" fmla="*/ 36 h 62"/>
                <a:gd name="T52" fmla="*/ 14 w 26"/>
                <a:gd name="T53" fmla="*/ 36 h 62"/>
                <a:gd name="T54" fmla="*/ 15 w 26"/>
                <a:gd name="T55" fmla="*/ 35 h 62"/>
                <a:gd name="T56" fmla="*/ 16 w 26"/>
                <a:gd name="T57" fmla="*/ 41 h 62"/>
                <a:gd name="T58" fmla="*/ 16 w 26"/>
                <a:gd name="T59" fmla="*/ 40 h 62"/>
                <a:gd name="T60" fmla="*/ 16 w 26"/>
                <a:gd name="T61" fmla="*/ 40 h 62"/>
                <a:gd name="T62" fmla="*/ 18 w 26"/>
                <a:gd name="T63" fmla="*/ 52 h 62"/>
                <a:gd name="T64" fmla="*/ 18 w 26"/>
                <a:gd name="T65" fmla="*/ 51 h 62"/>
                <a:gd name="T66" fmla="*/ 18 w 26"/>
                <a:gd name="T67" fmla="*/ 51 h 62"/>
                <a:gd name="T68" fmla="*/ 19 w 26"/>
                <a:gd name="T69" fmla="*/ 55 h 62"/>
                <a:gd name="T70" fmla="*/ 20 w 26"/>
                <a:gd name="T71" fmla="*/ 44 h 62"/>
                <a:gd name="T72" fmla="*/ 20 w 26"/>
                <a:gd name="T73" fmla="*/ 49 h 62"/>
                <a:gd name="T74" fmla="*/ 20 w 26"/>
                <a:gd name="T75" fmla="*/ 50 h 62"/>
                <a:gd name="T76" fmla="*/ 21 w 26"/>
                <a:gd name="T77" fmla="*/ 54 h 62"/>
                <a:gd name="T78" fmla="*/ 23 w 26"/>
                <a:gd name="T79" fmla="*/ 49 h 62"/>
                <a:gd name="T80" fmla="*/ 23 w 26"/>
                <a:gd name="T81" fmla="*/ 50 h 62"/>
                <a:gd name="T82" fmla="*/ 23 w 26"/>
                <a:gd name="T83" fmla="*/ 51 h 62"/>
                <a:gd name="T84" fmla="*/ 23 w 26"/>
                <a:gd name="T85" fmla="*/ 49 h 62"/>
                <a:gd name="T86" fmla="*/ 24 w 26"/>
                <a:gd name="T87" fmla="*/ 59 h 62"/>
                <a:gd name="T88" fmla="*/ 24 w 26"/>
                <a:gd name="T89" fmla="*/ 58 h 62"/>
                <a:gd name="T90" fmla="*/ 24 w 26"/>
                <a:gd name="T91" fmla="*/ 59 h 62"/>
                <a:gd name="T92" fmla="*/ 25 w 26"/>
                <a:gd name="T93" fmla="*/ 62 h 62"/>
                <a:gd name="T94" fmla="*/ 26 w 26"/>
                <a:gd name="T95" fmla="*/ 56 h 62"/>
                <a:gd name="T96" fmla="*/ 26 w 26"/>
                <a:gd name="T97" fmla="*/ 56 h 62"/>
                <a:gd name="T98" fmla="*/ 26 w 26"/>
                <a:gd name="T99"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62">
                  <a:moveTo>
                    <a:pt x="0" y="26"/>
                  </a:moveTo>
                  <a:lnTo>
                    <a:pt x="0" y="26"/>
                  </a:lnTo>
                  <a:lnTo>
                    <a:pt x="0" y="28"/>
                  </a:lnTo>
                  <a:lnTo>
                    <a:pt x="1" y="9"/>
                  </a:lnTo>
                  <a:lnTo>
                    <a:pt x="1" y="9"/>
                  </a:lnTo>
                  <a:lnTo>
                    <a:pt x="2" y="10"/>
                  </a:lnTo>
                  <a:lnTo>
                    <a:pt x="3" y="0"/>
                  </a:lnTo>
                  <a:lnTo>
                    <a:pt x="4" y="1"/>
                  </a:lnTo>
                  <a:lnTo>
                    <a:pt x="4" y="1"/>
                  </a:lnTo>
                  <a:lnTo>
                    <a:pt x="5" y="7"/>
                  </a:lnTo>
                  <a:lnTo>
                    <a:pt x="6" y="4"/>
                  </a:lnTo>
                  <a:lnTo>
                    <a:pt x="6" y="4"/>
                  </a:lnTo>
                  <a:lnTo>
                    <a:pt x="7" y="3"/>
                  </a:lnTo>
                  <a:lnTo>
                    <a:pt x="8" y="20"/>
                  </a:lnTo>
                  <a:lnTo>
                    <a:pt x="8" y="18"/>
                  </a:lnTo>
                  <a:lnTo>
                    <a:pt x="8" y="19"/>
                  </a:lnTo>
                  <a:lnTo>
                    <a:pt x="8" y="20"/>
                  </a:lnTo>
                  <a:lnTo>
                    <a:pt x="10" y="15"/>
                  </a:lnTo>
                  <a:lnTo>
                    <a:pt x="10" y="15"/>
                  </a:lnTo>
                  <a:lnTo>
                    <a:pt x="10" y="16"/>
                  </a:lnTo>
                  <a:lnTo>
                    <a:pt x="10" y="15"/>
                  </a:lnTo>
                  <a:lnTo>
                    <a:pt x="12" y="24"/>
                  </a:lnTo>
                  <a:lnTo>
                    <a:pt x="12" y="23"/>
                  </a:lnTo>
                  <a:lnTo>
                    <a:pt x="12" y="23"/>
                  </a:lnTo>
                  <a:lnTo>
                    <a:pt x="14" y="36"/>
                  </a:lnTo>
                  <a:lnTo>
                    <a:pt x="14" y="36"/>
                  </a:lnTo>
                  <a:lnTo>
                    <a:pt x="14" y="36"/>
                  </a:lnTo>
                  <a:lnTo>
                    <a:pt x="15" y="35"/>
                  </a:lnTo>
                  <a:lnTo>
                    <a:pt x="16" y="41"/>
                  </a:lnTo>
                  <a:lnTo>
                    <a:pt x="16" y="40"/>
                  </a:lnTo>
                  <a:lnTo>
                    <a:pt x="16" y="40"/>
                  </a:lnTo>
                  <a:lnTo>
                    <a:pt x="18" y="52"/>
                  </a:lnTo>
                  <a:lnTo>
                    <a:pt x="18" y="51"/>
                  </a:lnTo>
                  <a:lnTo>
                    <a:pt x="18" y="51"/>
                  </a:lnTo>
                  <a:lnTo>
                    <a:pt x="19" y="55"/>
                  </a:lnTo>
                  <a:lnTo>
                    <a:pt x="20" y="44"/>
                  </a:lnTo>
                  <a:lnTo>
                    <a:pt x="20" y="49"/>
                  </a:lnTo>
                  <a:lnTo>
                    <a:pt x="20" y="50"/>
                  </a:lnTo>
                  <a:lnTo>
                    <a:pt x="21" y="54"/>
                  </a:lnTo>
                  <a:lnTo>
                    <a:pt x="23" y="49"/>
                  </a:lnTo>
                  <a:lnTo>
                    <a:pt x="23" y="50"/>
                  </a:lnTo>
                  <a:lnTo>
                    <a:pt x="23" y="51"/>
                  </a:lnTo>
                  <a:lnTo>
                    <a:pt x="23" y="49"/>
                  </a:lnTo>
                  <a:lnTo>
                    <a:pt x="24" y="59"/>
                  </a:lnTo>
                  <a:lnTo>
                    <a:pt x="24" y="58"/>
                  </a:lnTo>
                  <a:lnTo>
                    <a:pt x="24" y="59"/>
                  </a:lnTo>
                  <a:lnTo>
                    <a:pt x="25" y="62"/>
                  </a:lnTo>
                  <a:lnTo>
                    <a:pt x="26" y="56"/>
                  </a:lnTo>
                  <a:lnTo>
                    <a:pt x="26" y="56"/>
                  </a:lnTo>
                  <a:lnTo>
                    <a:pt x="26" y="57"/>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8" name="Freeform 157"/>
            <p:cNvSpPr>
              <a:spLocks/>
            </p:cNvSpPr>
            <p:nvPr/>
          </p:nvSpPr>
          <p:spPr bwMode="auto">
            <a:xfrm>
              <a:off x="3683000" y="2000250"/>
              <a:ext cx="44450" cy="61913"/>
            </a:xfrm>
            <a:custGeom>
              <a:avLst/>
              <a:gdLst>
                <a:gd name="T0" fmla="*/ 0 w 28"/>
                <a:gd name="T1" fmla="*/ 25 h 39"/>
                <a:gd name="T2" fmla="*/ 2 w 28"/>
                <a:gd name="T3" fmla="*/ 29 h 39"/>
                <a:gd name="T4" fmla="*/ 3 w 28"/>
                <a:gd name="T5" fmla="*/ 29 h 39"/>
                <a:gd name="T6" fmla="*/ 3 w 28"/>
                <a:gd name="T7" fmla="*/ 29 h 39"/>
                <a:gd name="T8" fmla="*/ 3 w 28"/>
                <a:gd name="T9" fmla="*/ 28 h 39"/>
                <a:gd name="T10" fmla="*/ 5 w 28"/>
                <a:gd name="T11" fmla="*/ 34 h 39"/>
                <a:gd name="T12" fmla="*/ 5 w 28"/>
                <a:gd name="T13" fmla="*/ 34 h 39"/>
                <a:gd name="T14" fmla="*/ 5 w 28"/>
                <a:gd name="T15" fmla="*/ 35 h 39"/>
                <a:gd name="T16" fmla="*/ 5 w 28"/>
                <a:gd name="T17" fmla="*/ 36 h 39"/>
                <a:gd name="T18" fmla="*/ 6 w 28"/>
                <a:gd name="T19" fmla="*/ 30 h 39"/>
                <a:gd name="T20" fmla="*/ 7 w 28"/>
                <a:gd name="T21" fmla="*/ 31 h 39"/>
                <a:gd name="T22" fmla="*/ 7 w 28"/>
                <a:gd name="T23" fmla="*/ 31 h 39"/>
                <a:gd name="T24" fmla="*/ 8 w 28"/>
                <a:gd name="T25" fmla="*/ 28 h 39"/>
                <a:gd name="T26" fmla="*/ 9 w 28"/>
                <a:gd name="T27" fmla="*/ 35 h 39"/>
                <a:gd name="T28" fmla="*/ 9 w 28"/>
                <a:gd name="T29" fmla="*/ 36 h 39"/>
                <a:gd name="T30" fmla="*/ 10 w 28"/>
                <a:gd name="T31" fmla="*/ 39 h 39"/>
                <a:gd name="T32" fmla="*/ 11 w 28"/>
                <a:gd name="T33" fmla="*/ 29 h 39"/>
                <a:gd name="T34" fmla="*/ 11 w 28"/>
                <a:gd name="T35" fmla="*/ 29 h 39"/>
                <a:gd name="T36" fmla="*/ 11 w 28"/>
                <a:gd name="T37" fmla="*/ 29 h 39"/>
                <a:gd name="T38" fmla="*/ 11 w 28"/>
                <a:gd name="T39" fmla="*/ 30 h 39"/>
                <a:gd name="T40" fmla="*/ 13 w 28"/>
                <a:gd name="T41" fmla="*/ 13 h 39"/>
                <a:gd name="T42" fmla="*/ 13 w 28"/>
                <a:gd name="T43" fmla="*/ 16 h 39"/>
                <a:gd name="T44" fmla="*/ 13 w 28"/>
                <a:gd name="T45" fmla="*/ 15 h 39"/>
                <a:gd name="T46" fmla="*/ 14 w 28"/>
                <a:gd name="T47" fmla="*/ 18 h 39"/>
                <a:gd name="T48" fmla="*/ 15 w 28"/>
                <a:gd name="T49" fmla="*/ 10 h 39"/>
                <a:gd name="T50" fmla="*/ 15 w 28"/>
                <a:gd name="T51" fmla="*/ 12 h 39"/>
                <a:gd name="T52" fmla="*/ 15 w 28"/>
                <a:gd name="T53" fmla="*/ 12 h 39"/>
                <a:gd name="T54" fmla="*/ 17 w 28"/>
                <a:gd name="T55" fmla="*/ 0 h 39"/>
                <a:gd name="T56" fmla="*/ 17 w 28"/>
                <a:gd name="T57" fmla="*/ 4 h 39"/>
                <a:gd name="T58" fmla="*/ 17 w 28"/>
                <a:gd name="T59" fmla="*/ 5 h 39"/>
                <a:gd name="T60" fmla="*/ 18 w 28"/>
                <a:gd name="T61" fmla="*/ 3 h 39"/>
                <a:gd name="T62" fmla="*/ 19 w 28"/>
                <a:gd name="T63" fmla="*/ 10 h 39"/>
                <a:gd name="T64" fmla="*/ 19 w 28"/>
                <a:gd name="T65" fmla="*/ 10 h 39"/>
                <a:gd name="T66" fmla="*/ 19 w 28"/>
                <a:gd name="T67" fmla="*/ 10 h 39"/>
                <a:gd name="T68" fmla="*/ 20 w 28"/>
                <a:gd name="T69" fmla="*/ 8 h 39"/>
                <a:gd name="T70" fmla="*/ 21 w 28"/>
                <a:gd name="T71" fmla="*/ 15 h 39"/>
                <a:gd name="T72" fmla="*/ 21 w 28"/>
                <a:gd name="T73" fmla="*/ 12 h 39"/>
                <a:gd name="T74" fmla="*/ 21 w 28"/>
                <a:gd name="T75" fmla="*/ 12 h 39"/>
                <a:gd name="T76" fmla="*/ 23 w 28"/>
                <a:gd name="T77" fmla="*/ 3 h 39"/>
                <a:gd name="T78" fmla="*/ 23 w 28"/>
                <a:gd name="T79" fmla="*/ 6 h 39"/>
                <a:gd name="T80" fmla="*/ 23 w 28"/>
                <a:gd name="T81" fmla="*/ 7 h 39"/>
                <a:gd name="T82" fmla="*/ 23 w 28"/>
                <a:gd name="T83" fmla="*/ 7 h 39"/>
                <a:gd name="T84" fmla="*/ 25 w 28"/>
                <a:gd name="T85" fmla="*/ 13 h 39"/>
                <a:gd name="T86" fmla="*/ 25 w 28"/>
                <a:gd name="T87" fmla="*/ 12 h 39"/>
                <a:gd name="T88" fmla="*/ 25 w 28"/>
                <a:gd name="T89" fmla="*/ 12 h 39"/>
                <a:gd name="T90" fmla="*/ 27 w 28"/>
                <a:gd name="T91" fmla="*/ 14 h 39"/>
                <a:gd name="T92" fmla="*/ 28 w 28"/>
                <a:gd name="T93" fmla="*/ 7 h 39"/>
                <a:gd name="T94" fmla="*/ 28 w 28"/>
                <a:gd name="T95" fmla="*/ 8 h 39"/>
                <a:gd name="T96" fmla="*/ 28 w 28"/>
                <a:gd name="T97" fmla="*/ 8 h 39"/>
                <a:gd name="T98" fmla="*/ 28 w 28"/>
                <a:gd name="T99"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39">
                  <a:moveTo>
                    <a:pt x="0" y="25"/>
                  </a:moveTo>
                  <a:lnTo>
                    <a:pt x="2" y="29"/>
                  </a:lnTo>
                  <a:lnTo>
                    <a:pt x="3" y="29"/>
                  </a:lnTo>
                  <a:lnTo>
                    <a:pt x="3" y="29"/>
                  </a:lnTo>
                  <a:lnTo>
                    <a:pt x="3" y="28"/>
                  </a:lnTo>
                  <a:lnTo>
                    <a:pt x="5" y="34"/>
                  </a:lnTo>
                  <a:lnTo>
                    <a:pt x="5" y="34"/>
                  </a:lnTo>
                  <a:lnTo>
                    <a:pt x="5" y="35"/>
                  </a:lnTo>
                  <a:lnTo>
                    <a:pt x="5" y="36"/>
                  </a:lnTo>
                  <a:lnTo>
                    <a:pt x="6" y="30"/>
                  </a:lnTo>
                  <a:lnTo>
                    <a:pt x="7" y="31"/>
                  </a:lnTo>
                  <a:lnTo>
                    <a:pt x="7" y="31"/>
                  </a:lnTo>
                  <a:lnTo>
                    <a:pt x="8" y="28"/>
                  </a:lnTo>
                  <a:lnTo>
                    <a:pt x="9" y="35"/>
                  </a:lnTo>
                  <a:lnTo>
                    <a:pt x="9" y="36"/>
                  </a:lnTo>
                  <a:lnTo>
                    <a:pt x="10" y="39"/>
                  </a:lnTo>
                  <a:lnTo>
                    <a:pt x="11" y="29"/>
                  </a:lnTo>
                  <a:lnTo>
                    <a:pt x="11" y="29"/>
                  </a:lnTo>
                  <a:lnTo>
                    <a:pt x="11" y="29"/>
                  </a:lnTo>
                  <a:lnTo>
                    <a:pt x="11" y="30"/>
                  </a:lnTo>
                  <a:lnTo>
                    <a:pt x="13" y="13"/>
                  </a:lnTo>
                  <a:lnTo>
                    <a:pt x="13" y="16"/>
                  </a:lnTo>
                  <a:lnTo>
                    <a:pt x="13" y="15"/>
                  </a:lnTo>
                  <a:lnTo>
                    <a:pt x="14" y="18"/>
                  </a:lnTo>
                  <a:lnTo>
                    <a:pt x="15" y="10"/>
                  </a:lnTo>
                  <a:lnTo>
                    <a:pt x="15" y="12"/>
                  </a:lnTo>
                  <a:lnTo>
                    <a:pt x="15" y="12"/>
                  </a:lnTo>
                  <a:lnTo>
                    <a:pt x="17" y="0"/>
                  </a:lnTo>
                  <a:lnTo>
                    <a:pt x="17" y="4"/>
                  </a:lnTo>
                  <a:lnTo>
                    <a:pt x="17" y="5"/>
                  </a:lnTo>
                  <a:lnTo>
                    <a:pt x="18" y="3"/>
                  </a:lnTo>
                  <a:lnTo>
                    <a:pt x="19" y="10"/>
                  </a:lnTo>
                  <a:lnTo>
                    <a:pt x="19" y="10"/>
                  </a:lnTo>
                  <a:lnTo>
                    <a:pt x="19" y="10"/>
                  </a:lnTo>
                  <a:lnTo>
                    <a:pt x="20" y="8"/>
                  </a:lnTo>
                  <a:lnTo>
                    <a:pt x="21" y="15"/>
                  </a:lnTo>
                  <a:lnTo>
                    <a:pt x="21" y="12"/>
                  </a:lnTo>
                  <a:lnTo>
                    <a:pt x="21" y="12"/>
                  </a:lnTo>
                  <a:lnTo>
                    <a:pt x="23" y="3"/>
                  </a:lnTo>
                  <a:lnTo>
                    <a:pt x="23" y="6"/>
                  </a:lnTo>
                  <a:lnTo>
                    <a:pt x="23" y="7"/>
                  </a:lnTo>
                  <a:lnTo>
                    <a:pt x="23" y="7"/>
                  </a:lnTo>
                  <a:lnTo>
                    <a:pt x="25" y="13"/>
                  </a:lnTo>
                  <a:lnTo>
                    <a:pt x="25" y="12"/>
                  </a:lnTo>
                  <a:lnTo>
                    <a:pt x="25" y="12"/>
                  </a:lnTo>
                  <a:lnTo>
                    <a:pt x="27" y="14"/>
                  </a:lnTo>
                  <a:lnTo>
                    <a:pt x="28" y="7"/>
                  </a:lnTo>
                  <a:lnTo>
                    <a:pt x="28" y="8"/>
                  </a:lnTo>
                  <a:lnTo>
                    <a:pt x="28" y="8"/>
                  </a:lnTo>
                  <a:lnTo>
                    <a:pt x="28" y="15"/>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9" name="Freeform 158"/>
            <p:cNvSpPr>
              <a:spLocks/>
            </p:cNvSpPr>
            <p:nvPr/>
          </p:nvSpPr>
          <p:spPr bwMode="auto">
            <a:xfrm>
              <a:off x="3727450" y="1965325"/>
              <a:ext cx="46038" cy="71438"/>
            </a:xfrm>
            <a:custGeom>
              <a:avLst/>
              <a:gdLst>
                <a:gd name="T0" fmla="*/ 0 w 29"/>
                <a:gd name="T1" fmla="*/ 37 h 45"/>
                <a:gd name="T2" fmla="*/ 2 w 29"/>
                <a:gd name="T3" fmla="*/ 35 h 45"/>
                <a:gd name="T4" fmla="*/ 2 w 29"/>
                <a:gd name="T5" fmla="*/ 35 h 45"/>
                <a:gd name="T6" fmla="*/ 4 w 29"/>
                <a:gd name="T7" fmla="*/ 43 h 45"/>
                <a:gd name="T8" fmla="*/ 4 w 29"/>
                <a:gd name="T9" fmla="*/ 41 h 45"/>
                <a:gd name="T10" fmla="*/ 4 w 29"/>
                <a:gd name="T11" fmla="*/ 41 h 45"/>
                <a:gd name="T12" fmla="*/ 4 w 29"/>
                <a:gd name="T13" fmla="*/ 37 h 45"/>
                <a:gd name="T14" fmla="*/ 5 w 29"/>
                <a:gd name="T15" fmla="*/ 45 h 45"/>
                <a:gd name="T16" fmla="*/ 6 w 29"/>
                <a:gd name="T17" fmla="*/ 40 h 45"/>
                <a:gd name="T18" fmla="*/ 6 w 29"/>
                <a:gd name="T19" fmla="*/ 39 h 45"/>
                <a:gd name="T20" fmla="*/ 7 w 29"/>
                <a:gd name="T21" fmla="*/ 32 h 45"/>
                <a:gd name="T22" fmla="*/ 8 w 29"/>
                <a:gd name="T23" fmla="*/ 38 h 45"/>
                <a:gd name="T24" fmla="*/ 8 w 29"/>
                <a:gd name="T25" fmla="*/ 39 h 45"/>
                <a:gd name="T26" fmla="*/ 8 w 29"/>
                <a:gd name="T27" fmla="*/ 39 h 45"/>
                <a:gd name="T28" fmla="*/ 9 w 29"/>
                <a:gd name="T29" fmla="*/ 32 h 45"/>
                <a:gd name="T30" fmla="*/ 10 w 29"/>
                <a:gd name="T31" fmla="*/ 34 h 45"/>
                <a:gd name="T32" fmla="*/ 10 w 29"/>
                <a:gd name="T33" fmla="*/ 34 h 45"/>
                <a:gd name="T34" fmla="*/ 11 w 29"/>
                <a:gd name="T35" fmla="*/ 37 h 45"/>
                <a:gd name="T36" fmla="*/ 12 w 29"/>
                <a:gd name="T37" fmla="*/ 28 h 45"/>
                <a:gd name="T38" fmla="*/ 12 w 29"/>
                <a:gd name="T39" fmla="*/ 30 h 45"/>
                <a:gd name="T40" fmla="*/ 12 w 29"/>
                <a:gd name="T41" fmla="*/ 30 h 45"/>
                <a:gd name="T42" fmla="*/ 14 w 29"/>
                <a:gd name="T43" fmla="*/ 15 h 45"/>
                <a:gd name="T44" fmla="*/ 14 w 29"/>
                <a:gd name="T45" fmla="*/ 15 h 45"/>
                <a:gd name="T46" fmla="*/ 14 w 29"/>
                <a:gd name="T47" fmla="*/ 15 h 45"/>
                <a:gd name="T48" fmla="*/ 14 w 29"/>
                <a:gd name="T49" fmla="*/ 17 h 45"/>
                <a:gd name="T50" fmla="*/ 15 w 29"/>
                <a:gd name="T51" fmla="*/ 10 h 45"/>
                <a:gd name="T52" fmla="*/ 16 w 29"/>
                <a:gd name="T53" fmla="*/ 11 h 45"/>
                <a:gd name="T54" fmla="*/ 16 w 29"/>
                <a:gd name="T55" fmla="*/ 11 h 45"/>
                <a:gd name="T56" fmla="*/ 17 w 29"/>
                <a:gd name="T57" fmla="*/ 13 h 45"/>
                <a:gd name="T58" fmla="*/ 18 w 29"/>
                <a:gd name="T59" fmla="*/ 5 h 45"/>
                <a:gd name="T60" fmla="*/ 18 w 29"/>
                <a:gd name="T61" fmla="*/ 6 h 45"/>
                <a:gd name="T62" fmla="*/ 18 w 29"/>
                <a:gd name="T63" fmla="*/ 6 h 45"/>
                <a:gd name="T64" fmla="*/ 19 w 29"/>
                <a:gd name="T65" fmla="*/ 0 h 45"/>
                <a:gd name="T66" fmla="*/ 20 w 29"/>
                <a:gd name="T67" fmla="*/ 6 h 45"/>
                <a:gd name="T68" fmla="*/ 20 w 29"/>
                <a:gd name="T69" fmla="*/ 5 h 45"/>
                <a:gd name="T70" fmla="*/ 20 w 29"/>
                <a:gd name="T71" fmla="*/ 5 h 45"/>
                <a:gd name="T72" fmla="*/ 21 w 29"/>
                <a:gd name="T73" fmla="*/ 2 h 45"/>
                <a:gd name="T74" fmla="*/ 22 w 29"/>
                <a:gd name="T75" fmla="*/ 11 h 45"/>
                <a:gd name="T76" fmla="*/ 22 w 29"/>
                <a:gd name="T77" fmla="*/ 9 h 45"/>
                <a:gd name="T78" fmla="*/ 22 w 29"/>
                <a:gd name="T79" fmla="*/ 9 h 45"/>
                <a:gd name="T80" fmla="*/ 24 w 29"/>
                <a:gd name="T81" fmla="*/ 18 h 45"/>
                <a:gd name="T82" fmla="*/ 25 w 29"/>
                <a:gd name="T83" fmla="*/ 18 h 45"/>
                <a:gd name="T84" fmla="*/ 25 w 29"/>
                <a:gd name="T85" fmla="*/ 18 h 45"/>
                <a:gd name="T86" fmla="*/ 25 w 29"/>
                <a:gd name="T87" fmla="*/ 21 h 45"/>
                <a:gd name="T88" fmla="*/ 26 w 29"/>
                <a:gd name="T89" fmla="*/ 14 h 45"/>
                <a:gd name="T90" fmla="*/ 27 w 29"/>
                <a:gd name="T91" fmla="*/ 15 h 45"/>
                <a:gd name="T92" fmla="*/ 27 w 29"/>
                <a:gd name="T93" fmla="*/ 14 h 45"/>
                <a:gd name="T94" fmla="*/ 27 w 29"/>
                <a:gd name="T95" fmla="*/ 16 h 45"/>
                <a:gd name="T96" fmla="*/ 29 w 29"/>
                <a:gd name="T97" fmla="*/ 3 h 45"/>
                <a:gd name="T98" fmla="*/ 29 w 29"/>
                <a:gd name="T99"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 h="45">
                  <a:moveTo>
                    <a:pt x="0" y="37"/>
                  </a:moveTo>
                  <a:lnTo>
                    <a:pt x="2" y="35"/>
                  </a:lnTo>
                  <a:lnTo>
                    <a:pt x="2" y="35"/>
                  </a:lnTo>
                  <a:lnTo>
                    <a:pt x="4" y="43"/>
                  </a:lnTo>
                  <a:lnTo>
                    <a:pt x="4" y="41"/>
                  </a:lnTo>
                  <a:lnTo>
                    <a:pt x="4" y="41"/>
                  </a:lnTo>
                  <a:lnTo>
                    <a:pt x="4" y="37"/>
                  </a:lnTo>
                  <a:lnTo>
                    <a:pt x="5" y="45"/>
                  </a:lnTo>
                  <a:lnTo>
                    <a:pt x="6" y="40"/>
                  </a:lnTo>
                  <a:lnTo>
                    <a:pt x="6" y="39"/>
                  </a:lnTo>
                  <a:lnTo>
                    <a:pt x="7" y="32"/>
                  </a:lnTo>
                  <a:lnTo>
                    <a:pt x="8" y="38"/>
                  </a:lnTo>
                  <a:lnTo>
                    <a:pt x="8" y="39"/>
                  </a:lnTo>
                  <a:lnTo>
                    <a:pt x="8" y="39"/>
                  </a:lnTo>
                  <a:lnTo>
                    <a:pt x="9" y="32"/>
                  </a:lnTo>
                  <a:lnTo>
                    <a:pt x="10" y="34"/>
                  </a:lnTo>
                  <a:lnTo>
                    <a:pt x="10" y="34"/>
                  </a:lnTo>
                  <a:lnTo>
                    <a:pt x="11" y="37"/>
                  </a:lnTo>
                  <a:lnTo>
                    <a:pt x="12" y="28"/>
                  </a:lnTo>
                  <a:lnTo>
                    <a:pt x="12" y="30"/>
                  </a:lnTo>
                  <a:lnTo>
                    <a:pt x="12" y="30"/>
                  </a:lnTo>
                  <a:lnTo>
                    <a:pt x="14" y="15"/>
                  </a:lnTo>
                  <a:lnTo>
                    <a:pt x="14" y="15"/>
                  </a:lnTo>
                  <a:lnTo>
                    <a:pt x="14" y="15"/>
                  </a:lnTo>
                  <a:lnTo>
                    <a:pt x="14" y="17"/>
                  </a:lnTo>
                  <a:lnTo>
                    <a:pt x="15" y="10"/>
                  </a:lnTo>
                  <a:lnTo>
                    <a:pt x="16" y="11"/>
                  </a:lnTo>
                  <a:lnTo>
                    <a:pt x="16" y="11"/>
                  </a:lnTo>
                  <a:lnTo>
                    <a:pt x="17" y="13"/>
                  </a:lnTo>
                  <a:lnTo>
                    <a:pt x="18" y="5"/>
                  </a:lnTo>
                  <a:lnTo>
                    <a:pt x="18" y="6"/>
                  </a:lnTo>
                  <a:lnTo>
                    <a:pt x="18" y="6"/>
                  </a:lnTo>
                  <a:lnTo>
                    <a:pt x="19" y="0"/>
                  </a:lnTo>
                  <a:lnTo>
                    <a:pt x="20" y="6"/>
                  </a:lnTo>
                  <a:lnTo>
                    <a:pt x="20" y="5"/>
                  </a:lnTo>
                  <a:lnTo>
                    <a:pt x="20" y="5"/>
                  </a:lnTo>
                  <a:lnTo>
                    <a:pt x="21" y="2"/>
                  </a:lnTo>
                  <a:lnTo>
                    <a:pt x="22" y="11"/>
                  </a:lnTo>
                  <a:lnTo>
                    <a:pt x="22" y="9"/>
                  </a:lnTo>
                  <a:lnTo>
                    <a:pt x="22" y="9"/>
                  </a:lnTo>
                  <a:lnTo>
                    <a:pt x="24" y="18"/>
                  </a:lnTo>
                  <a:lnTo>
                    <a:pt x="25" y="18"/>
                  </a:lnTo>
                  <a:lnTo>
                    <a:pt x="25" y="18"/>
                  </a:lnTo>
                  <a:lnTo>
                    <a:pt x="25" y="21"/>
                  </a:lnTo>
                  <a:lnTo>
                    <a:pt x="26" y="14"/>
                  </a:lnTo>
                  <a:lnTo>
                    <a:pt x="27" y="15"/>
                  </a:lnTo>
                  <a:lnTo>
                    <a:pt x="27" y="14"/>
                  </a:lnTo>
                  <a:lnTo>
                    <a:pt x="27" y="16"/>
                  </a:lnTo>
                  <a:lnTo>
                    <a:pt x="29" y="3"/>
                  </a:lnTo>
                  <a:lnTo>
                    <a:pt x="29" y="5"/>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0" name="Freeform 159"/>
            <p:cNvSpPr>
              <a:spLocks/>
            </p:cNvSpPr>
            <p:nvPr/>
          </p:nvSpPr>
          <p:spPr bwMode="auto">
            <a:xfrm>
              <a:off x="3773488" y="1874838"/>
              <a:ext cx="42863" cy="100013"/>
            </a:xfrm>
            <a:custGeom>
              <a:avLst/>
              <a:gdLst>
                <a:gd name="T0" fmla="*/ 0 w 27"/>
                <a:gd name="T1" fmla="*/ 62 h 63"/>
                <a:gd name="T2" fmla="*/ 0 w 27"/>
                <a:gd name="T3" fmla="*/ 63 h 63"/>
                <a:gd name="T4" fmla="*/ 0 w 27"/>
                <a:gd name="T5" fmla="*/ 63 h 63"/>
                <a:gd name="T6" fmla="*/ 2 w 27"/>
                <a:gd name="T7" fmla="*/ 48 h 63"/>
                <a:gd name="T8" fmla="*/ 2 w 27"/>
                <a:gd name="T9" fmla="*/ 48 h 63"/>
                <a:gd name="T10" fmla="*/ 2 w 27"/>
                <a:gd name="T11" fmla="*/ 49 h 63"/>
                <a:gd name="T12" fmla="*/ 4 w 27"/>
                <a:gd name="T13" fmla="*/ 42 h 63"/>
                <a:gd name="T14" fmla="*/ 4 w 27"/>
                <a:gd name="T15" fmla="*/ 42 h 63"/>
                <a:gd name="T16" fmla="*/ 4 w 27"/>
                <a:gd name="T17" fmla="*/ 42 h 63"/>
                <a:gd name="T18" fmla="*/ 6 w 27"/>
                <a:gd name="T19" fmla="*/ 26 h 63"/>
                <a:gd name="T20" fmla="*/ 6 w 27"/>
                <a:gd name="T21" fmla="*/ 29 h 63"/>
                <a:gd name="T22" fmla="*/ 6 w 27"/>
                <a:gd name="T23" fmla="*/ 29 h 63"/>
                <a:gd name="T24" fmla="*/ 7 w 27"/>
                <a:gd name="T25" fmla="*/ 30 h 63"/>
                <a:gd name="T26" fmla="*/ 8 w 27"/>
                <a:gd name="T27" fmla="*/ 20 h 63"/>
                <a:gd name="T28" fmla="*/ 8 w 27"/>
                <a:gd name="T29" fmla="*/ 20 h 63"/>
                <a:gd name="T30" fmla="*/ 8 w 27"/>
                <a:gd name="T31" fmla="*/ 20 h 63"/>
                <a:gd name="T32" fmla="*/ 8 w 27"/>
                <a:gd name="T33" fmla="*/ 17 h 63"/>
                <a:gd name="T34" fmla="*/ 9 w 27"/>
                <a:gd name="T35" fmla="*/ 22 h 63"/>
                <a:gd name="T36" fmla="*/ 10 w 27"/>
                <a:gd name="T37" fmla="*/ 20 h 63"/>
                <a:gd name="T38" fmla="*/ 10 w 27"/>
                <a:gd name="T39" fmla="*/ 20 h 63"/>
                <a:gd name="T40" fmla="*/ 10 w 27"/>
                <a:gd name="T41" fmla="*/ 21 h 63"/>
                <a:gd name="T42" fmla="*/ 11 w 27"/>
                <a:gd name="T43" fmla="*/ 14 h 63"/>
                <a:gd name="T44" fmla="*/ 12 w 27"/>
                <a:gd name="T45" fmla="*/ 15 h 63"/>
                <a:gd name="T46" fmla="*/ 12 w 27"/>
                <a:gd name="T47" fmla="*/ 14 h 63"/>
                <a:gd name="T48" fmla="*/ 12 w 27"/>
                <a:gd name="T49" fmla="*/ 15 h 63"/>
                <a:gd name="T50" fmla="*/ 14 w 27"/>
                <a:gd name="T51" fmla="*/ 8 h 63"/>
                <a:gd name="T52" fmla="*/ 14 w 27"/>
                <a:gd name="T53" fmla="*/ 8 h 63"/>
                <a:gd name="T54" fmla="*/ 14 w 27"/>
                <a:gd name="T55" fmla="*/ 8 h 63"/>
                <a:gd name="T56" fmla="*/ 14 w 27"/>
                <a:gd name="T57" fmla="*/ 8 h 63"/>
                <a:gd name="T58" fmla="*/ 16 w 27"/>
                <a:gd name="T59" fmla="*/ 1 h 63"/>
                <a:gd name="T60" fmla="*/ 16 w 27"/>
                <a:gd name="T61" fmla="*/ 2 h 63"/>
                <a:gd name="T62" fmla="*/ 16 w 27"/>
                <a:gd name="T63" fmla="*/ 2 h 63"/>
                <a:gd name="T64" fmla="*/ 17 w 27"/>
                <a:gd name="T65" fmla="*/ 0 h 63"/>
                <a:gd name="T66" fmla="*/ 18 w 27"/>
                <a:gd name="T67" fmla="*/ 5 h 63"/>
                <a:gd name="T68" fmla="*/ 18 w 27"/>
                <a:gd name="T69" fmla="*/ 5 h 63"/>
                <a:gd name="T70" fmla="*/ 18 w 27"/>
                <a:gd name="T71" fmla="*/ 5 h 63"/>
                <a:gd name="T72" fmla="*/ 20 w 27"/>
                <a:gd name="T73" fmla="*/ 16 h 63"/>
                <a:gd name="T74" fmla="*/ 21 w 27"/>
                <a:gd name="T75" fmla="*/ 15 h 63"/>
                <a:gd name="T76" fmla="*/ 21 w 27"/>
                <a:gd name="T77" fmla="*/ 16 h 63"/>
                <a:gd name="T78" fmla="*/ 21 w 27"/>
                <a:gd name="T79" fmla="*/ 13 h 63"/>
                <a:gd name="T80" fmla="*/ 22 w 27"/>
                <a:gd name="T81" fmla="*/ 20 h 63"/>
                <a:gd name="T82" fmla="*/ 23 w 27"/>
                <a:gd name="T83" fmla="*/ 18 h 63"/>
                <a:gd name="T84" fmla="*/ 23 w 27"/>
                <a:gd name="T85" fmla="*/ 18 h 63"/>
                <a:gd name="T86" fmla="*/ 23 w 27"/>
                <a:gd name="T87" fmla="*/ 16 h 63"/>
                <a:gd name="T88" fmla="*/ 24 w 27"/>
                <a:gd name="T89" fmla="*/ 24 h 63"/>
                <a:gd name="T90" fmla="*/ 24 w 27"/>
                <a:gd name="T91" fmla="*/ 24 h 63"/>
                <a:gd name="T92" fmla="*/ 24 w 27"/>
                <a:gd name="T93" fmla="*/ 24 h 63"/>
                <a:gd name="T94" fmla="*/ 25 w 27"/>
                <a:gd name="T95" fmla="*/ 22 h 63"/>
                <a:gd name="T96" fmla="*/ 26 w 27"/>
                <a:gd name="T97" fmla="*/ 31 h 63"/>
                <a:gd name="T98" fmla="*/ 27 w 27"/>
                <a:gd name="T99" fmla="*/ 2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63">
                  <a:moveTo>
                    <a:pt x="0" y="62"/>
                  </a:moveTo>
                  <a:lnTo>
                    <a:pt x="0" y="63"/>
                  </a:lnTo>
                  <a:lnTo>
                    <a:pt x="0" y="63"/>
                  </a:lnTo>
                  <a:lnTo>
                    <a:pt x="2" y="48"/>
                  </a:lnTo>
                  <a:lnTo>
                    <a:pt x="2" y="48"/>
                  </a:lnTo>
                  <a:lnTo>
                    <a:pt x="2" y="49"/>
                  </a:lnTo>
                  <a:lnTo>
                    <a:pt x="4" y="42"/>
                  </a:lnTo>
                  <a:lnTo>
                    <a:pt x="4" y="42"/>
                  </a:lnTo>
                  <a:lnTo>
                    <a:pt x="4" y="42"/>
                  </a:lnTo>
                  <a:lnTo>
                    <a:pt x="6" y="26"/>
                  </a:lnTo>
                  <a:lnTo>
                    <a:pt x="6" y="29"/>
                  </a:lnTo>
                  <a:lnTo>
                    <a:pt x="6" y="29"/>
                  </a:lnTo>
                  <a:lnTo>
                    <a:pt x="7" y="30"/>
                  </a:lnTo>
                  <a:lnTo>
                    <a:pt x="8" y="20"/>
                  </a:lnTo>
                  <a:lnTo>
                    <a:pt x="8" y="20"/>
                  </a:lnTo>
                  <a:lnTo>
                    <a:pt x="8" y="20"/>
                  </a:lnTo>
                  <a:lnTo>
                    <a:pt x="8" y="17"/>
                  </a:lnTo>
                  <a:lnTo>
                    <a:pt x="9" y="22"/>
                  </a:lnTo>
                  <a:lnTo>
                    <a:pt x="10" y="20"/>
                  </a:lnTo>
                  <a:lnTo>
                    <a:pt x="10" y="20"/>
                  </a:lnTo>
                  <a:lnTo>
                    <a:pt x="10" y="21"/>
                  </a:lnTo>
                  <a:lnTo>
                    <a:pt x="11" y="14"/>
                  </a:lnTo>
                  <a:lnTo>
                    <a:pt x="12" y="15"/>
                  </a:lnTo>
                  <a:lnTo>
                    <a:pt x="12" y="14"/>
                  </a:lnTo>
                  <a:lnTo>
                    <a:pt x="12" y="15"/>
                  </a:lnTo>
                  <a:lnTo>
                    <a:pt x="14" y="8"/>
                  </a:lnTo>
                  <a:lnTo>
                    <a:pt x="14" y="8"/>
                  </a:lnTo>
                  <a:lnTo>
                    <a:pt x="14" y="8"/>
                  </a:lnTo>
                  <a:lnTo>
                    <a:pt x="14" y="8"/>
                  </a:lnTo>
                  <a:lnTo>
                    <a:pt x="16" y="1"/>
                  </a:lnTo>
                  <a:lnTo>
                    <a:pt x="16" y="2"/>
                  </a:lnTo>
                  <a:lnTo>
                    <a:pt x="16" y="2"/>
                  </a:lnTo>
                  <a:lnTo>
                    <a:pt x="17" y="0"/>
                  </a:lnTo>
                  <a:lnTo>
                    <a:pt x="18" y="5"/>
                  </a:lnTo>
                  <a:lnTo>
                    <a:pt x="18" y="5"/>
                  </a:lnTo>
                  <a:lnTo>
                    <a:pt x="18" y="5"/>
                  </a:lnTo>
                  <a:lnTo>
                    <a:pt x="20" y="16"/>
                  </a:lnTo>
                  <a:lnTo>
                    <a:pt x="21" y="15"/>
                  </a:lnTo>
                  <a:lnTo>
                    <a:pt x="21" y="16"/>
                  </a:lnTo>
                  <a:lnTo>
                    <a:pt x="21" y="13"/>
                  </a:lnTo>
                  <a:lnTo>
                    <a:pt x="22" y="20"/>
                  </a:lnTo>
                  <a:lnTo>
                    <a:pt x="23" y="18"/>
                  </a:lnTo>
                  <a:lnTo>
                    <a:pt x="23" y="18"/>
                  </a:lnTo>
                  <a:lnTo>
                    <a:pt x="23" y="16"/>
                  </a:lnTo>
                  <a:lnTo>
                    <a:pt x="24" y="24"/>
                  </a:lnTo>
                  <a:lnTo>
                    <a:pt x="24" y="24"/>
                  </a:lnTo>
                  <a:lnTo>
                    <a:pt x="24" y="24"/>
                  </a:lnTo>
                  <a:lnTo>
                    <a:pt x="25" y="22"/>
                  </a:lnTo>
                  <a:lnTo>
                    <a:pt x="26" y="31"/>
                  </a:lnTo>
                  <a:lnTo>
                    <a:pt x="27" y="29"/>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1" name="Freeform 160"/>
            <p:cNvSpPr>
              <a:spLocks/>
            </p:cNvSpPr>
            <p:nvPr/>
          </p:nvSpPr>
          <p:spPr bwMode="auto">
            <a:xfrm>
              <a:off x="3816350" y="1914525"/>
              <a:ext cx="41275" cy="66675"/>
            </a:xfrm>
            <a:custGeom>
              <a:avLst/>
              <a:gdLst>
                <a:gd name="T0" fmla="*/ 0 w 26"/>
                <a:gd name="T1" fmla="*/ 4 h 42"/>
                <a:gd name="T2" fmla="*/ 0 w 26"/>
                <a:gd name="T3" fmla="*/ 4 h 42"/>
                <a:gd name="T4" fmla="*/ 0 w 26"/>
                <a:gd name="T5" fmla="*/ 0 h 42"/>
                <a:gd name="T6" fmla="*/ 2 w 26"/>
                <a:gd name="T7" fmla="*/ 9 h 42"/>
                <a:gd name="T8" fmla="*/ 2 w 26"/>
                <a:gd name="T9" fmla="*/ 8 h 42"/>
                <a:gd name="T10" fmla="*/ 2 w 26"/>
                <a:gd name="T11" fmla="*/ 7 h 42"/>
                <a:gd name="T12" fmla="*/ 2 w 26"/>
                <a:gd name="T13" fmla="*/ 6 h 42"/>
                <a:gd name="T14" fmla="*/ 4 w 26"/>
                <a:gd name="T15" fmla="*/ 15 h 42"/>
                <a:gd name="T16" fmla="*/ 4 w 26"/>
                <a:gd name="T17" fmla="*/ 14 h 42"/>
                <a:gd name="T18" fmla="*/ 4 w 26"/>
                <a:gd name="T19" fmla="*/ 13 h 42"/>
                <a:gd name="T20" fmla="*/ 5 w 26"/>
                <a:gd name="T21" fmla="*/ 16 h 42"/>
                <a:gd name="T22" fmla="*/ 6 w 26"/>
                <a:gd name="T23" fmla="*/ 11 h 42"/>
                <a:gd name="T24" fmla="*/ 6 w 26"/>
                <a:gd name="T25" fmla="*/ 13 h 42"/>
                <a:gd name="T26" fmla="*/ 6 w 26"/>
                <a:gd name="T27" fmla="*/ 13 h 42"/>
                <a:gd name="T28" fmla="*/ 7 w 26"/>
                <a:gd name="T29" fmla="*/ 20 h 42"/>
                <a:gd name="T30" fmla="*/ 8 w 26"/>
                <a:gd name="T31" fmla="*/ 12 h 42"/>
                <a:gd name="T32" fmla="*/ 8 w 26"/>
                <a:gd name="T33" fmla="*/ 15 h 42"/>
                <a:gd name="T34" fmla="*/ 8 w 26"/>
                <a:gd name="T35" fmla="*/ 15 h 42"/>
                <a:gd name="T36" fmla="*/ 10 w 26"/>
                <a:gd name="T37" fmla="*/ 25 h 42"/>
                <a:gd name="T38" fmla="*/ 10 w 26"/>
                <a:gd name="T39" fmla="*/ 22 h 42"/>
                <a:gd name="T40" fmla="*/ 10 w 26"/>
                <a:gd name="T41" fmla="*/ 22 h 42"/>
                <a:gd name="T42" fmla="*/ 10 w 26"/>
                <a:gd name="T43" fmla="*/ 22 h 42"/>
                <a:gd name="T44" fmla="*/ 12 w 26"/>
                <a:gd name="T45" fmla="*/ 15 h 42"/>
                <a:gd name="T46" fmla="*/ 12 w 26"/>
                <a:gd name="T47" fmla="*/ 15 h 42"/>
                <a:gd name="T48" fmla="*/ 12 w 26"/>
                <a:gd name="T49" fmla="*/ 15 h 42"/>
                <a:gd name="T50" fmla="*/ 12 w 26"/>
                <a:gd name="T51" fmla="*/ 15 h 42"/>
                <a:gd name="T52" fmla="*/ 14 w 26"/>
                <a:gd name="T53" fmla="*/ 22 h 42"/>
                <a:gd name="T54" fmla="*/ 14 w 26"/>
                <a:gd name="T55" fmla="*/ 22 h 42"/>
                <a:gd name="T56" fmla="*/ 14 w 26"/>
                <a:gd name="T57" fmla="*/ 22 h 42"/>
                <a:gd name="T58" fmla="*/ 15 w 26"/>
                <a:gd name="T59" fmla="*/ 20 h 42"/>
                <a:gd name="T60" fmla="*/ 16 w 26"/>
                <a:gd name="T61" fmla="*/ 25 h 42"/>
                <a:gd name="T62" fmla="*/ 16 w 26"/>
                <a:gd name="T63" fmla="*/ 24 h 42"/>
                <a:gd name="T64" fmla="*/ 16 w 26"/>
                <a:gd name="T65" fmla="*/ 23 h 42"/>
                <a:gd name="T66" fmla="*/ 17 w 26"/>
                <a:gd name="T67" fmla="*/ 26 h 42"/>
                <a:gd name="T68" fmla="*/ 18 w 26"/>
                <a:gd name="T69" fmla="*/ 22 h 42"/>
                <a:gd name="T70" fmla="*/ 18 w 26"/>
                <a:gd name="T71" fmla="*/ 23 h 42"/>
                <a:gd name="T72" fmla="*/ 18 w 26"/>
                <a:gd name="T73" fmla="*/ 23 h 42"/>
                <a:gd name="T74" fmla="*/ 20 w 26"/>
                <a:gd name="T75" fmla="*/ 31 h 42"/>
                <a:gd name="T76" fmla="*/ 20 w 26"/>
                <a:gd name="T77" fmla="*/ 27 h 42"/>
                <a:gd name="T78" fmla="*/ 20 w 26"/>
                <a:gd name="T79" fmla="*/ 27 h 42"/>
                <a:gd name="T80" fmla="*/ 21 w 26"/>
                <a:gd name="T81" fmla="*/ 27 h 42"/>
                <a:gd name="T82" fmla="*/ 22 w 26"/>
                <a:gd name="T83" fmla="*/ 31 h 42"/>
                <a:gd name="T84" fmla="*/ 22 w 26"/>
                <a:gd name="T85" fmla="*/ 30 h 42"/>
                <a:gd name="T86" fmla="*/ 22 w 26"/>
                <a:gd name="T87" fmla="*/ 30 h 42"/>
                <a:gd name="T88" fmla="*/ 23 w 26"/>
                <a:gd name="T89" fmla="*/ 29 h 42"/>
                <a:gd name="T90" fmla="*/ 25 w 26"/>
                <a:gd name="T91" fmla="*/ 36 h 42"/>
                <a:gd name="T92" fmla="*/ 25 w 26"/>
                <a:gd name="T93" fmla="*/ 35 h 42"/>
                <a:gd name="T94" fmla="*/ 25 w 26"/>
                <a:gd name="T95" fmla="*/ 36 h 42"/>
                <a:gd name="T96" fmla="*/ 25 w 26"/>
                <a:gd name="T97" fmla="*/ 33 h 42"/>
                <a:gd name="T98" fmla="*/ 26 w 26"/>
                <a:gd name="T9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42">
                  <a:moveTo>
                    <a:pt x="0" y="4"/>
                  </a:moveTo>
                  <a:lnTo>
                    <a:pt x="0" y="4"/>
                  </a:lnTo>
                  <a:lnTo>
                    <a:pt x="0" y="0"/>
                  </a:lnTo>
                  <a:lnTo>
                    <a:pt x="2" y="9"/>
                  </a:lnTo>
                  <a:lnTo>
                    <a:pt x="2" y="8"/>
                  </a:lnTo>
                  <a:lnTo>
                    <a:pt x="2" y="7"/>
                  </a:lnTo>
                  <a:lnTo>
                    <a:pt x="2" y="6"/>
                  </a:lnTo>
                  <a:lnTo>
                    <a:pt x="4" y="15"/>
                  </a:lnTo>
                  <a:lnTo>
                    <a:pt x="4" y="14"/>
                  </a:lnTo>
                  <a:lnTo>
                    <a:pt x="4" y="13"/>
                  </a:lnTo>
                  <a:lnTo>
                    <a:pt x="5" y="16"/>
                  </a:lnTo>
                  <a:lnTo>
                    <a:pt x="6" y="11"/>
                  </a:lnTo>
                  <a:lnTo>
                    <a:pt x="6" y="13"/>
                  </a:lnTo>
                  <a:lnTo>
                    <a:pt x="6" y="13"/>
                  </a:lnTo>
                  <a:lnTo>
                    <a:pt x="7" y="20"/>
                  </a:lnTo>
                  <a:lnTo>
                    <a:pt x="8" y="12"/>
                  </a:lnTo>
                  <a:lnTo>
                    <a:pt x="8" y="15"/>
                  </a:lnTo>
                  <a:lnTo>
                    <a:pt x="8" y="15"/>
                  </a:lnTo>
                  <a:lnTo>
                    <a:pt x="10" y="25"/>
                  </a:lnTo>
                  <a:lnTo>
                    <a:pt x="10" y="22"/>
                  </a:lnTo>
                  <a:lnTo>
                    <a:pt x="10" y="22"/>
                  </a:lnTo>
                  <a:lnTo>
                    <a:pt x="10" y="22"/>
                  </a:lnTo>
                  <a:lnTo>
                    <a:pt x="12" y="15"/>
                  </a:lnTo>
                  <a:lnTo>
                    <a:pt x="12" y="15"/>
                  </a:lnTo>
                  <a:lnTo>
                    <a:pt x="12" y="15"/>
                  </a:lnTo>
                  <a:lnTo>
                    <a:pt x="12" y="15"/>
                  </a:lnTo>
                  <a:lnTo>
                    <a:pt x="14" y="22"/>
                  </a:lnTo>
                  <a:lnTo>
                    <a:pt x="14" y="22"/>
                  </a:lnTo>
                  <a:lnTo>
                    <a:pt x="14" y="22"/>
                  </a:lnTo>
                  <a:lnTo>
                    <a:pt x="15" y="20"/>
                  </a:lnTo>
                  <a:lnTo>
                    <a:pt x="16" y="25"/>
                  </a:lnTo>
                  <a:lnTo>
                    <a:pt x="16" y="24"/>
                  </a:lnTo>
                  <a:lnTo>
                    <a:pt x="16" y="23"/>
                  </a:lnTo>
                  <a:lnTo>
                    <a:pt x="17" y="26"/>
                  </a:lnTo>
                  <a:lnTo>
                    <a:pt x="18" y="22"/>
                  </a:lnTo>
                  <a:lnTo>
                    <a:pt x="18" y="23"/>
                  </a:lnTo>
                  <a:lnTo>
                    <a:pt x="18" y="23"/>
                  </a:lnTo>
                  <a:lnTo>
                    <a:pt x="20" y="31"/>
                  </a:lnTo>
                  <a:lnTo>
                    <a:pt x="20" y="27"/>
                  </a:lnTo>
                  <a:lnTo>
                    <a:pt x="20" y="27"/>
                  </a:lnTo>
                  <a:lnTo>
                    <a:pt x="21" y="27"/>
                  </a:lnTo>
                  <a:lnTo>
                    <a:pt x="22" y="31"/>
                  </a:lnTo>
                  <a:lnTo>
                    <a:pt x="22" y="30"/>
                  </a:lnTo>
                  <a:lnTo>
                    <a:pt x="22" y="30"/>
                  </a:lnTo>
                  <a:lnTo>
                    <a:pt x="23" y="29"/>
                  </a:lnTo>
                  <a:lnTo>
                    <a:pt x="25" y="36"/>
                  </a:lnTo>
                  <a:lnTo>
                    <a:pt x="25" y="35"/>
                  </a:lnTo>
                  <a:lnTo>
                    <a:pt x="25" y="36"/>
                  </a:lnTo>
                  <a:lnTo>
                    <a:pt x="25" y="33"/>
                  </a:lnTo>
                  <a:lnTo>
                    <a:pt x="26" y="42"/>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2" name="Freeform 161"/>
            <p:cNvSpPr>
              <a:spLocks/>
            </p:cNvSpPr>
            <p:nvPr/>
          </p:nvSpPr>
          <p:spPr bwMode="auto">
            <a:xfrm>
              <a:off x="3857625" y="1916113"/>
              <a:ext cx="38100" cy="65088"/>
            </a:xfrm>
            <a:custGeom>
              <a:avLst/>
              <a:gdLst>
                <a:gd name="T0" fmla="*/ 0 w 24"/>
                <a:gd name="T1" fmla="*/ 41 h 41"/>
                <a:gd name="T2" fmla="*/ 1 w 24"/>
                <a:gd name="T3" fmla="*/ 37 h 41"/>
                <a:gd name="T4" fmla="*/ 1 w 24"/>
                <a:gd name="T5" fmla="*/ 37 h 41"/>
                <a:gd name="T6" fmla="*/ 1 w 24"/>
                <a:gd name="T7" fmla="*/ 39 h 41"/>
                <a:gd name="T8" fmla="*/ 2 w 24"/>
                <a:gd name="T9" fmla="*/ 27 h 41"/>
                <a:gd name="T10" fmla="*/ 3 w 24"/>
                <a:gd name="T11" fmla="*/ 30 h 41"/>
                <a:gd name="T12" fmla="*/ 3 w 24"/>
                <a:gd name="T13" fmla="*/ 29 h 41"/>
                <a:gd name="T14" fmla="*/ 3 w 24"/>
                <a:gd name="T15" fmla="*/ 27 h 41"/>
                <a:gd name="T16" fmla="*/ 5 w 24"/>
                <a:gd name="T17" fmla="*/ 31 h 41"/>
                <a:gd name="T18" fmla="*/ 5 w 24"/>
                <a:gd name="T19" fmla="*/ 30 h 41"/>
                <a:gd name="T20" fmla="*/ 5 w 24"/>
                <a:gd name="T21" fmla="*/ 30 h 41"/>
                <a:gd name="T22" fmla="*/ 6 w 24"/>
                <a:gd name="T23" fmla="*/ 31 h 41"/>
                <a:gd name="T24" fmla="*/ 7 w 24"/>
                <a:gd name="T25" fmla="*/ 23 h 41"/>
                <a:gd name="T26" fmla="*/ 7 w 24"/>
                <a:gd name="T27" fmla="*/ 24 h 41"/>
                <a:gd name="T28" fmla="*/ 7 w 24"/>
                <a:gd name="T29" fmla="*/ 23 h 41"/>
                <a:gd name="T30" fmla="*/ 7 w 24"/>
                <a:gd name="T31" fmla="*/ 24 h 41"/>
                <a:gd name="T32" fmla="*/ 8 w 24"/>
                <a:gd name="T33" fmla="*/ 15 h 41"/>
                <a:gd name="T34" fmla="*/ 9 w 24"/>
                <a:gd name="T35" fmla="*/ 15 h 41"/>
                <a:gd name="T36" fmla="*/ 9 w 24"/>
                <a:gd name="T37" fmla="*/ 15 h 41"/>
                <a:gd name="T38" fmla="*/ 9 w 24"/>
                <a:gd name="T39" fmla="*/ 15 h 41"/>
                <a:gd name="T40" fmla="*/ 11 w 24"/>
                <a:gd name="T41" fmla="*/ 12 h 41"/>
                <a:gd name="T42" fmla="*/ 11 w 24"/>
                <a:gd name="T43" fmla="*/ 12 h 41"/>
                <a:gd name="T44" fmla="*/ 11 w 24"/>
                <a:gd name="T45" fmla="*/ 12 h 41"/>
                <a:gd name="T46" fmla="*/ 12 w 24"/>
                <a:gd name="T47" fmla="*/ 7 h 41"/>
                <a:gd name="T48" fmla="*/ 13 w 24"/>
                <a:gd name="T49" fmla="*/ 9 h 41"/>
                <a:gd name="T50" fmla="*/ 13 w 24"/>
                <a:gd name="T51" fmla="*/ 8 h 41"/>
                <a:gd name="T52" fmla="*/ 14 w 24"/>
                <a:gd name="T53" fmla="*/ 10 h 41"/>
                <a:gd name="T54" fmla="*/ 14 w 24"/>
                <a:gd name="T55" fmla="*/ 6 h 41"/>
                <a:gd name="T56" fmla="*/ 15 w 24"/>
                <a:gd name="T57" fmla="*/ 8 h 41"/>
                <a:gd name="T58" fmla="*/ 15 w 24"/>
                <a:gd name="T59" fmla="*/ 7 h 41"/>
                <a:gd name="T60" fmla="*/ 17 w 24"/>
                <a:gd name="T61" fmla="*/ 0 h 41"/>
                <a:gd name="T62" fmla="*/ 17 w 24"/>
                <a:gd name="T63" fmla="*/ 0 h 41"/>
                <a:gd name="T64" fmla="*/ 17 w 24"/>
                <a:gd name="T65" fmla="*/ 0 h 41"/>
                <a:gd name="T66" fmla="*/ 19 w 24"/>
                <a:gd name="T67" fmla="*/ 6 h 41"/>
                <a:gd name="T68" fmla="*/ 19 w 24"/>
                <a:gd name="T69" fmla="*/ 3 h 41"/>
                <a:gd name="T70" fmla="*/ 19 w 24"/>
                <a:gd name="T71" fmla="*/ 3 h 41"/>
                <a:gd name="T72" fmla="*/ 20 w 24"/>
                <a:gd name="T73" fmla="*/ 0 h 41"/>
                <a:gd name="T74" fmla="*/ 21 w 24"/>
                <a:gd name="T75" fmla="*/ 14 h 41"/>
                <a:gd name="T76" fmla="*/ 21 w 24"/>
                <a:gd name="T77" fmla="*/ 14 h 41"/>
                <a:gd name="T78" fmla="*/ 22 w 24"/>
                <a:gd name="T79" fmla="*/ 12 h 41"/>
                <a:gd name="T80" fmla="*/ 24 w 24"/>
                <a:gd name="T81" fmla="*/ 20 h 41"/>
                <a:gd name="T82" fmla="*/ 24 w 24"/>
                <a:gd name="T83" fmla="*/ 20 h 41"/>
                <a:gd name="T84" fmla="*/ 24 w 24"/>
                <a:gd name="T85" fmla="*/ 21 h 41"/>
                <a:gd name="T86" fmla="*/ 24 w 24"/>
                <a:gd name="T87" fmla="*/ 21 h 41"/>
                <a:gd name="T88" fmla="*/ 24 w 24"/>
                <a:gd name="T89" fmla="*/ 18 h 41"/>
                <a:gd name="T90" fmla="*/ 24 w 24"/>
                <a:gd name="T91" fmla="*/ 2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 h="41">
                  <a:moveTo>
                    <a:pt x="0" y="41"/>
                  </a:moveTo>
                  <a:lnTo>
                    <a:pt x="1" y="37"/>
                  </a:lnTo>
                  <a:lnTo>
                    <a:pt x="1" y="37"/>
                  </a:lnTo>
                  <a:lnTo>
                    <a:pt x="1" y="39"/>
                  </a:lnTo>
                  <a:lnTo>
                    <a:pt x="2" y="27"/>
                  </a:lnTo>
                  <a:lnTo>
                    <a:pt x="3" y="30"/>
                  </a:lnTo>
                  <a:lnTo>
                    <a:pt x="3" y="29"/>
                  </a:lnTo>
                  <a:lnTo>
                    <a:pt x="3" y="27"/>
                  </a:lnTo>
                  <a:lnTo>
                    <a:pt x="5" y="31"/>
                  </a:lnTo>
                  <a:lnTo>
                    <a:pt x="5" y="30"/>
                  </a:lnTo>
                  <a:lnTo>
                    <a:pt x="5" y="30"/>
                  </a:lnTo>
                  <a:lnTo>
                    <a:pt x="6" y="31"/>
                  </a:lnTo>
                  <a:lnTo>
                    <a:pt x="7" y="23"/>
                  </a:lnTo>
                  <a:lnTo>
                    <a:pt x="7" y="24"/>
                  </a:lnTo>
                  <a:lnTo>
                    <a:pt x="7" y="23"/>
                  </a:lnTo>
                  <a:lnTo>
                    <a:pt x="7" y="24"/>
                  </a:lnTo>
                  <a:lnTo>
                    <a:pt x="8" y="15"/>
                  </a:lnTo>
                  <a:lnTo>
                    <a:pt x="9" y="15"/>
                  </a:lnTo>
                  <a:lnTo>
                    <a:pt x="9" y="15"/>
                  </a:lnTo>
                  <a:lnTo>
                    <a:pt x="9" y="15"/>
                  </a:lnTo>
                  <a:lnTo>
                    <a:pt x="11" y="12"/>
                  </a:lnTo>
                  <a:lnTo>
                    <a:pt x="11" y="12"/>
                  </a:lnTo>
                  <a:lnTo>
                    <a:pt x="11" y="12"/>
                  </a:lnTo>
                  <a:lnTo>
                    <a:pt x="12" y="7"/>
                  </a:lnTo>
                  <a:lnTo>
                    <a:pt x="13" y="9"/>
                  </a:lnTo>
                  <a:lnTo>
                    <a:pt x="13" y="8"/>
                  </a:lnTo>
                  <a:lnTo>
                    <a:pt x="14" y="10"/>
                  </a:lnTo>
                  <a:lnTo>
                    <a:pt x="14" y="6"/>
                  </a:lnTo>
                  <a:lnTo>
                    <a:pt x="15" y="8"/>
                  </a:lnTo>
                  <a:lnTo>
                    <a:pt x="15" y="7"/>
                  </a:lnTo>
                  <a:lnTo>
                    <a:pt x="17" y="0"/>
                  </a:lnTo>
                  <a:lnTo>
                    <a:pt x="17" y="0"/>
                  </a:lnTo>
                  <a:lnTo>
                    <a:pt x="17" y="0"/>
                  </a:lnTo>
                  <a:lnTo>
                    <a:pt x="19" y="6"/>
                  </a:lnTo>
                  <a:lnTo>
                    <a:pt x="19" y="3"/>
                  </a:lnTo>
                  <a:lnTo>
                    <a:pt x="19" y="3"/>
                  </a:lnTo>
                  <a:lnTo>
                    <a:pt x="20" y="0"/>
                  </a:lnTo>
                  <a:lnTo>
                    <a:pt x="21" y="14"/>
                  </a:lnTo>
                  <a:lnTo>
                    <a:pt x="21" y="14"/>
                  </a:lnTo>
                  <a:lnTo>
                    <a:pt x="22" y="12"/>
                  </a:lnTo>
                  <a:lnTo>
                    <a:pt x="24" y="20"/>
                  </a:lnTo>
                  <a:lnTo>
                    <a:pt x="24" y="20"/>
                  </a:lnTo>
                  <a:lnTo>
                    <a:pt x="24" y="21"/>
                  </a:lnTo>
                  <a:lnTo>
                    <a:pt x="24" y="21"/>
                  </a:lnTo>
                  <a:lnTo>
                    <a:pt x="24" y="18"/>
                  </a:lnTo>
                  <a:lnTo>
                    <a:pt x="24" y="21"/>
                  </a:lnTo>
                </a:path>
              </a:pathLst>
            </a:custGeom>
            <a:noFill/>
            <a:ln w="1270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3" name="Freeform 162"/>
            <p:cNvSpPr>
              <a:spLocks/>
            </p:cNvSpPr>
            <p:nvPr/>
          </p:nvSpPr>
          <p:spPr bwMode="auto">
            <a:xfrm>
              <a:off x="3897313" y="1947863"/>
              <a:ext cx="41275" cy="100013"/>
            </a:xfrm>
            <a:custGeom>
              <a:avLst/>
              <a:gdLst>
                <a:gd name="T0" fmla="*/ 0 w 26"/>
                <a:gd name="T1" fmla="*/ 1 h 63"/>
                <a:gd name="T2" fmla="*/ 0 w 26"/>
                <a:gd name="T3" fmla="*/ 0 h 63"/>
                <a:gd name="T4" fmla="*/ 0 w 26"/>
                <a:gd name="T5" fmla="*/ 2 h 63"/>
                <a:gd name="T6" fmla="*/ 1 w 26"/>
                <a:gd name="T7" fmla="*/ 2 h 63"/>
                <a:gd name="T8" fmla="*/ 1 w 26"/>
                <a:gd name="T9" fmla="*/ 2 h 63"/>
                <a:gd name="T10" fmla="*/ 1 w 26"/>
                <a:gd name="T11" fmla="*/ 2 h 63"/>
                <a:gd name="T12" fmla="*/ 3 w 26"/>
                <a:gd name="T13" fmla="*/ 5 h 63"/>
                <a:gd name="T14" fmla="*/ 3 w 26"/>
                <a:gd name="T15" fmla="*/ 4 h 63"/>
                <a:gd name="T16" fmla="*/ 3 w 26"/>
                <a:gd name="T17" fmla="*/ 4 h 63"/>
                <a:gd name="T18" fmla="*/ 3 w 26"/>
                <a:gd name="T19" fmla="*/ 2 h 63"/>
                <a:gd name="T20" fmla="*/ 5 w 26"/>
                <a:gd name="T21" fmla="*/ 14 h 63"/>
                <a:gd name="T22" fmla="*/ 5 w 26"/>
                <a:gd name="T23" fmla="*/ 13 h 63"/>
                <a:gd name="T24" fmla="*/ 5 w 26"/>
                <a:gd name="T25" fmla="*/ 13 h 63"/>
                <a:gd name="T26" fmla="*/ 5 w 26"/>
                <a:gd name="T27" fmla="*/ 11 h 63"/>
                <a:gd name="T28" fmla="*/ 7 w 26"/>
                <a:gd name="T29" fmla="*/ 21 h 63"/>
                <a:gd name="T30" fmla="*/ 7 w 26"/>
                <a:gd name="T31" fmla="*/ 20 h 63"/>
                <a:gd name="T32" fmla="*/ 7 w 26"/>
                <a:gd name="T33" fmla="*/ 20 h 63"/>
                <a:gd name="T34" fmla="*/ 7 w 26"/>
                <a:gd name="T35" fmla="*/ 20 h 63"/>
                <a:gd name="T36" fmla="*/ 8 w 26"/>
                <a:gd name="T37" fmla="*/ 29 h 63"/>
                <a:gd name="T38" fmla="*/ 9 w 26"/>
                <a:gd name="T39" fmla="*/ 22 h 63"/>
                <a:gd name="T40" fmla="*/ 9 w 26"/>
                <a:gd name="T41" fmla="*/ 22 h 63"/>
                <a:gd name="T42" fmla="*/ 9 w 26"/>
                <a:gd name="T43" fmla="*/ 19 h 63"/>
                <a:gd name="T44" fmla="*/ 11 w 26"/>
                <a:gd name="T45" fmla="*/ 31 h 63"/>
                <a:gd name="T46" fmla="*/ 11 w 26"/>
                <a:gd name="T47" fmla="*/ 29 h 63"/>
                <a:gd name="T48" fmla="*/ 11 w 26"/>
                <a:gd name="T49" fmla="*/ 29 h 63"/>
                <a:gd name="T50" fmla="*/ 12 w 26"/>
                <a:gd name="T51" fmla="*/ 25 h 63"/>
                <a:gd name="T52" fmla="*/ 13 w 26"/>
                <a:gd name="T53" fmla="*/ 35 h 63"/>
                <a:gd name="T54" fmla="*/ 13 w 26"/>
                <a:gd name="T55" fmla="*/ 34 h 63"/>
                <a:gd name="T56" fmla="*/ 13 w 26"/>
                <a:gd name="T57" fmla="*/ 33 h 63"/>
                <a:gd name="T58" fmla="*/ 13 w 26"/>
                <a:gd name="T59" fmla="*/ 31 h 63"/>
                <a:gd name="T60" fmla="*/ 15 w 26"/>
                <a:gd name="T61" fmla="*/ 53 h 63"/>
                <a:gd name="T62" fmla="*/ 15 w 26"/>
                <a:gd name="T63" fmla="*/ 53 h 63"/>
                <a:gd name="T64" fmla="*/ 15 w 26"/>
                <a:gd name="T65" fmla="*/ 53 h 63"/>
                <a:gd name="T66" fmla="*/ 15 w 26"/>
                <a:gd name="T67" fmla="*/ 55 h 63"/>
                <a:gd name="T68" fmla="*/ 16 w 26"/>
                <a:gd name="T69" fmla="*/ 47 h 63"/>
                <a:gd name="T70" fmla="*/ 17 w 26"/>
                <a:gd name="T71" fmla="*/ 51 h 63"/>
                <a:gd name="T72" fmla="*/ 17 w 26"/>
                <a:gd name="T73" fmla="*/ 51 h 63"/>
                <a:gd name="T74" fmla="*/ 19 w 26"/>
                <a:gd name="T75" fmla="*/ 48 h 63"/>
                <a:gd name="T76" fmla="*/ 19 w 26"/>
                <a:gd name="T77" fmla="*/ 55 h 63"/>
                <a:gd name="T78" fmla="*/ 19 w 26"/>
                <a:gd name="T79" fmla="*/ 55 h 63"/>
                <a:gd name="T80" fmla="*/ 19 w 26"/>
                <a:gd name="T81" fmla="*/ 56 h 63"/>
                <a:gd name="T82" fmla="*/ 20 w 26"/>
                <a:gd name="T83" fmla="*/ 58 h 63"/>
                <a:gd name="T84" fmla="*/ 21 w 26"/>
                <a:gd name="T85" fmla="*/ 50 h 63"/>
                <a:gd name="T86" fmla="*/ 21 w 26"/>
                <a:gd name="T87" fmla="*/ 55 h 63"/>
                <a:gd name="T88" fmla="*/ 21 w 26"/>
                <a:gd name="T89" fmla="*/ 55 h 63"/>
                <a:gd name="T90" fmla="*/ 23 w 26"/>
                <a:gd name="T91" fmla="*/ 63 h 63"/>
                <a:gd name="T92" fmla="*/ 24 w 26"/>
                <a:gd name="T93" fmla="*/ 59 h 63"/>
                <a:gd name="T94" fmla="*/ 24 w 26"/>
                <a:gd name="T95" fmla="*/ 59 h 63"/>
                <a:gd name="T96" fmla="*/ 24 w 26"/>
                <a:gd name="T97" fmla="*/ 60 h 63"/>
                <a:gd name="T98" fmla="*/ 26 w 26"/>
                <a:gd name="T99" fmla="*/ 5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63">
                  <a:moveTo>
                    <a:pt x="0" y="1"/>
                  </a:moveTo>
                  <a:lnTo>
                    <a:pt x="0" y="0"/>
                  </a:lnTo>
                  <a:lnTo>
                    <a:pt x="0" y="2"/>
                  </a:lnTo>
                  <a:lnTo>
                    <a:pt x="1" y="2"/>
                  </a:lnTo>
                  <a:lnTo>
                    <a:pt x="1" y="2"/>
                  </a:lnTo>
                  <a:lnTo>
                    <a:pt x="1" y="2"/>
                  </a:lnTo>
                  <a:lnTo>
                    <a:pt x="3" y="5"/>
                  </a:lnTo>
                  <a:lnTo>
                    <a:pt x="3" y="4"/>
                  </a:lnTo>
                  <a:lnTo>
                    <a:pt x="3" y="4"/>
                  </a:lnTo>
                  <a:lnTo>
                    <a:pt x="3" y="2"/>
                  </a:lnTo>
                  <a:lnTo>
                    <a:pt x="5" y="14"/>
                  </a:lnTo>
                  <a:lnTo>
                    <a:pt x="5" y="13"/>
                  </a:lnTo>
                  <a:lnTo>
                    <a:pt x="5" y="13"/>
                  </a:lnTo>
                  <a:lnTo>
                    <a:pt x="5" y="11"/>
                  </a:lnTo>
                  <a:lnTo>
                    <a:pt x="7" y="21"/>
                  </a:lnTo>
                  <a:lnTo>
                    <a:pt x="7" y="20"/>
                  </a:lnTo>
                  <a:lnTo>
                    <a:pt x="7" y="20"/>
                  </a:lnTo>
                  <a:lnTo>
                    <a:pt x="7" y="20"/>
                  </a:lnTo>
                  <a:lnTo>
                    <a:pt x="8" y="29"/>
                  </a:lnTo>
                  <a:lnTo>
                    <a:pt x="9" y="22"/>
                  </a:lnTo>
                  <a:lnTo>
                    <a:pt x="9" y="22"/>
                  </a:lnTo>
                  <a:lnTo>
                    <a:pt x="9" y="19"/>
                  </a:lnTo>
                  <a:lnTo>
                    <a:pt x="11" y="31"/>
                  </a:lnTo>
                  <a:lnTo>
                    <a:pt x="11" y="29"/>
                  </a:lnTo>
                  <a:lnTo>
                    <a:pt x="11" y="29"/>
                  </a:lnTo>
                  <a:lnTo>
                    <a:pt x="12" y="25"/>
                  </a:lnTo>
                  <a:lnTo>
                    <a:pt x="13" y="35"/>
                  </a:lnTo>
                  <a:lnTo>
                    <a:pt x="13" y="34"/>
                  </a:lnTo>
                  <a:lnTo>
                    <a:pt x="13" y="33"/>
                  </a:lnTo>
                  <a:lnTo>
                    <a:pt x="13" y="31"/>
                  </a:lnTo>
                  <a:lnTo>
                    <a:pt x="15" y="53"/>
                  </a:lnTo>
                  <a:lnTo>
                    <a:pt x="15" y="53"/>
                  </a:lnTo>
                  <a:lnTo>
                    <a:pt x="15" y="53"/>
                  </a:lnTo>
                  <a:lnTo>
                    <a:pt x="15" y="55"/>
                  </a:lnTo>
                  <a:lnTo>
                    <a:pt x="16" y="47"/>
                  </a:lnTo>
                  <a:lnTo>
                    <a:pt x="17" y="51"/>
                  </a:lnTo>
                  <a:lnTo>
                    <a:pt x="17" y="51"/>
                  </a:lnTo>
                  <a:lnTo>
                    <a:pt x="19" y="48"/>
                  </a:lnTo>
                  <a:lnTo>
                    <a:pt x="19" y="55"/>
                  </a:lnTo>
                  <a:lnTo>
                    <a:pt x="19" y="55"/>
                  </a:lnTo>
                  <a:lnTo>
                    <a:pt x="19" y="56"/>
                  </a:lnTo>
                  <a:lnTo>
                    <a:pt x="20" y="58"/>
                  </a:lnTo>
                  <a:lnTo>
                    <a:pt x="21" y="50"/>
                  </a:lnTo>
                  <a:lnTo>
                    <a:pt x="21" y="55"/>
                  </a:lnTo>
                  <a:lnTo>
                    <a:pt x="21" y="55"/>
                  </a:lnTo>
                  <a:lnTo>
                    <a:pt x="23" y="63"/>
                  </a:lnTo>
                  <a:lnTo>
                    <a:pt x="24" y="59"/>
                  </a:lnTo>
                  <a:lnTo>
                    <a:pt x="24" y="59"/>
                  </a:lnTo>
                  <a:lnTo>
                    <a:pt x="24" y="60"/>
                  </a:lnTo>
                  <a:lnTo>
                    <a:pt x="26" y="52"/>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4" name="Freeform 163"/>
            <p:cNvSpPr>
              <a:spLocks/>
            </p:cNvSpPr>
            <p:nvPr/>
          </p:nvSpPr>
          <p:spPr bwMode="auto">
            <a:xfrm>
              <a:off x="3938588" y="1935163"/>
              <a:ext cx="41275" cy="104775"/>
            </a:xfrm>
            <a:custGeom>
              <a:avLst/>
              <a:gdLst>
                <a:gd name="T0" fmla="*/ 0 w 26"/>
                <a:gd name="T1" fmla="*/ 60 h 66"/>
                <a:gd name="T2" fmla="*/ 0 w 26"/>
                <a:gd name="T3" fmla="*/ 61 h 66"/>
                <a:gd name="T4" fmla="*/ 0 w 26"/>
                <a:gd name="T5" fmla="*/ 61 h 66"/>
                <a:gd name="T6" fmla="*/ 0 w 26"/>
                <a:gd name="T7" fmla="*/ 60 h 66"/>
                <a:gd name="T8" fmla="*/ 1 w 26"/>
                <a:gd name="T9" fmla="*/ 65 h 66"/>
                <a:gd name="T10" fmla="*/ 2 w 26"/>
                <a:gd name="T11" fmla="*/ 64 h 66"/>
                <a:gd name="T12" fmla="*/ 2 w 26"/>
                <a:gd name="T13" fmla="*/ 63 h 66"/>
                <a:gd name="T14" fmla="*/ 3 w 26"/>
                <a:gd name="T15" fmla="*/ 60 h 66"/>
                <a:gd name="T16" fmla="*/ 3 w 26"/>
                <a:gd name="T17" fmla="*/ 66 h 66"/>
                <a:gd name="T18" fmla="*/ 4 w 26"/>
                <a:gd name="T19" fmla="*/ 62 h 66"/>
                <a:gd name="T20" fmla="*/ 4 w 26"/>
                <a:gd name="T21" fmla="*/ 62 h 66"/>
                <a:gd name="T22" fmla="*/ 4 w 26"/>
                <a:gd name="T23" fmla="*/ 62 h 66"/>
                <a:gd name="T24" fmla="*/ 6 w 26"/>
                <a:gd name="T25" fmla="*/ 51 h 66"/>
                <a:gd name="T26" fmla="*/ 6 w 26"/>
                <a:gd name="T27" fmla="*/ 51 h 66"/>
                <a:gd name="T28" fmla="*/ 7 w 26"/>
                <a:gd name="T29" fmla="*/ 56 h 66"/>
                <a:gd name="T30" fmla="*/ 7 w 26"/>
                <a:gd name="T31" fmla="*/ 48 h 66"/>
                <a:gd name="T32" fmla="*/ 8 w 26"/>
                <a:gd name="T33" fmla="*/ 51 h 66"/>
                <a:gd name="T34" fmla="*/ 8 w 26"/>
                <a:gd name="T35" fmla="*/ 51 h 66"/>
                <a:gd name="T36" fmla="*/ 8 w 26"/>
                <a:gd name="T37" fmla="*/ 53 h 66"/>
                <a:gd name="T38" fmla="*/ 9 w 26"/>
                <a:gd name="T39" fmla="*/ 44 h 66"/>
                <a:gd name="T40" fmla="*/ 10 w 26"/>
                <a:gd name="T41" fmla="*/ 51 h 66"/>
                <a:gd name="T42" fmla="*/ 10 w 26"/>
                <a:gd name="T43" fmla="*/ 51 h 66"/>
                <a:gd name="T44" fmla="*/ 10 w 26"/>
                <a:gd name="T45" fmla="*/ 54 h 66"/>
                <a:gd name="T46" fmla="*/ 12 w 26"/>
                <a:gd name="T47" fmla="*/ 42 h 66"/>
                <a:gd name="T48" fmla="*/ 12 w 26"/>
                <a:gd name="T49" fmla="*/ 43 h 66"/>
                <a:gd name="T50" fmla="*/ 12 w 26"/>
                <a:gd name="T51" fmla="*/ 46 h 66"/>
                <a:gd name="T52" fmla="*/ 14 w 26"/>
                <a:gd name="T53" fmla="*/ 39 h 66"/>
                <a:gd name="T54" fmla="*/ 14 w 26"/>
                <a:gd name="T55" fmla="*/ 42 h 66"/>
                <a:gd name="T56" fmla="*/ 14 w 26"/>
                <a:gd name="T57" fmla="*/ 42 h 66"/>
                <a:gd name="T58" fmla="*/ 14 w 26"/>
                <a:gd name="T59" fmla="*/ 42 h 66"/>
                <a:gd name="T60" fmla="*/ 16 w 26"/>
                <a:gd name="T61" fmla="*/ 30 h 66"/>
                <a:gd name="T62" fmla="*/ 16 w 26"/>
                <a:gd name="T63" fmla="*/ 30 h 66"/>
                <a:gd name="T64" fmla="*/ 16 w 26"/>
                <a:gd name="T65" fmla="*/ 30 h 66"/>
                <a:gd name="T66" fmla="*/ 17 w 26"/>
                <a:gd name="T67" fmla="*/ 31 h 66"/>
                <a:gd name="T68" fmla="*/ 18 w 26"/>
                <a:gd name="T69" fmla="*/ 19 h 66"/>
                <a:gd name="T70" fmla="*/ 18 w 26"/>
                <a:gd name="T71" fmla="*/ 19 h 66"/>
                <a:gd name="T72" fmla="*/ 18 w 26"/>
                <a:gd name="T73" fmla="*/ 20 h 66"/>
                <a:gd name="T74" fmla="*/ 18 w 26"/>
                <a:gd name="T75" fmla="*/ 21 h 66"/>
                <a:gd name="T76" fmla="*/ 20 w 26"/>
                <a:gd name="T77" fmla="*/ 9 h 66"/>
                <a:gd name="T78" fmla="*/ 20 w 26"/>
                <a:gd name="T79" fmla="*/ 9 h 66"/>
                <a:gd name="T80" fmla="*/ 20 w 26"/>
                <a:gd name="T81" fmla="*/ 9 h 66"/>
                <a:gd name="T82" fmla="*/ 21 w 26"/>
                <a:gd name="T83" fmla="*/ 12 h 66"/>
                <a:gd name="T84" fmla="*/ 22 w 26"/>
                <a:gd name="T85" fmla="*/ 4 h 66"/>
                <a:gd name="T86" fmla="*/ 23 w 26"/>
                <a:gd name="T87" fmla="*/ 7 h 66"/>
                <a:gd name="T88" fmla="*/ 23 w 26"/>
                <a:gd name="T89" fmla="*/ 8 h 66"/>
                <a:gd name="T90" fmla="*/ 24 w 26"/>
                <a:gd name="T91" fmla="*/ 2 h 66"/>
                <a:gd name="T92" fmla="*/ 24 w 26"/>
                <a:gd name="T93" fmla="*/ 3 h 66"/>
                <a:gd name="T94" fmla="*/ 24 w 26"/>
                <a:gd name="T95" fmla="*/ 3 h 66"/>
                <a:gd name="T96" fmla="*/ 25 w 26"/>
                <a:gd name="T97" fmla="*/ 0 h 66"/>
                <a:gd name="T98" fmla="*/ 26 w 26"/>
                <a:gd name="T99" fmla="*/ 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66">
                  <a:moveTo>
                    <a:pt x="0" y="60"/>
                  </a:moveTo>
                  <a:lnTo>
                    <a:pt x="0" y="61"/>
                  </a:lnTo>
                  <a:lnTo>
                    <a:pt x="0" y="61"/>
                  </a:lnTo>
                  <a:lnTo>
                    <a:pt x="0" y="60"/>
                  </a:lnTo>
                  <a:lnTo>
                    <a:pt x="1" y="65"/>
                  </a:lnTo>
                  <a:lnTo>
                    <a:pt x="2" y="64"/>
                  </a:lnTo>
                  <a:lnTo>
                    <a:pt x="2" y="63"/>
                  </a:lnTo>
                  <a:lnTo>
                    <a:pt x="3" y="60"/>
                  </a:lnTo>
                  <a:lnTo>
                    <a:pt x="3" y="66"/>
                  </a:lnTo>
                  <a:lnTo>
                    <a:pt x="4" y="62"/>
                  </a:lnTo>
                  <a:lnTo>
                    <a:pt x="4" y="62"/>
                  </a:lnTo>
                  <a:lnTo>
                    <a:pt x="4" y="62"/>
                  </a:lnTo>
                  <a:lnTo>
                    <a:pt x="6" y="51"/>
                  </a:lnTo>
                  <a:lnTo>
                    <a:pt x="6" y="51"/>
                  </a:lnTo>
                  <a:lnTo>
                    <a:pt x="7" y="56"/>
                  </a:lnTo>
                  <a:lnTo>
                    <a:pt x="7" y="48"/>
                  </a:lnTo>
                  <a:lnTo>
                    <a:pt x="8" y="51"/>
                  </a:lnTo>
                  <a:lnTo>
                    <a:pt x="8" y="51"/>
                  </a:lnTo>
                  <a:lnTo>
                    <a:pt x="8" y="53"/>
                  </a:lnTo>
                  <a:lnTo>
                    <a:pt x="9" y="44"/>
                  </a:lnTo>
                  <a:lnTo>
                    <a:pt x="10" y="51"/>
                  </a:lnTo>
                  <a:lnTo>
                    <a:pt x="10" y="51"/>
                  </a:lnTo>
                  <a:lnTo>
                    <a:pt x="10" y="54"/>
                  </a:lnTo>
                  <a:lnTo>
                    <a:pt x="12" y="42"/>
                  </a:lnTo>
                  <a:lnTo>
                    <a:pt x="12" y="43"/>
                  </a:lnTo>
                  <a:lnTo>
                    <a:pt x="12" y="46"/>
                  </a:lnTo>
                  <a:lnTo>
                    <a:pt x="14" y="39"/>
                  </a:lnTo>
                  <a:lnTo>
                    <a:pt x="14" y="42"/>
                  </a:lnTo>
                  <a:lnTo>
                    <a:pt x="14" y="42"/>
                  </a:lnTo>
                  <a:lnTo>
                    <a:pt x="14" y="42"/>
                  </a:lnTo>
                  <a:lnTo>
                    <a:pt x="16" y="30"/>
                  </a:lnTo>
                  <a:lnTo>
                    <a:pt x="16" y="30"/>
                  </a:lnTo>
                  <a:lnTo>
                    <a:pt x="16" y="30"/>
                  </a:lnTo>
                  <a:lnTo>
                    <a:pt x="17" y="31"/>
                  </a:lnTo>
                  <a:lnTo>
                    <a:pt x="18" y="19"/>
                  </a:lnTo>
                  <a:lnTo>
                    <a:pt x="18" y="19"/>
                  </a:lnTo>
                  <a:lnTo>
                    <a:pt x="18" y="20"/>
                  </a:lnTo>
                  <a:lnTo>
                    <a:pt x="18" y="21"/>
                  </a:lnTo>
                  <a:lnTo>
                    <a:pt x="20" y="9"/>
                  </a:lnTo>
                  <a:lnTo>
                    <a:pt x="20" y="9"/>
                  </a:lnTo>
                  <a:lnTo>
                    <a:pt x="20" y="9"/>
                  </a:lnTo>
                  <a:lnTo>
                    <a:pt x="21" y="12"/>
                  </a:lnTo>
                  <a:lnTo>
                    <a:pt x="22" y="4"/>
                  </a:lnTo>
                  <a:lnTo>
                    <a:pt x="23" y="7"/>
                  </a:lnTo>
                  <a:lnTo>
                    <a:pt x="23" y="8"/>
                  </a:lnTo>
                  <a:lnTo>
                    <a:pt x="24" y="2"/>
                  </a:lnTo>
                  <a:lnTo>
                    <a:pt x="24" y="3"/>
                  </a:lnTo>
                  <a:lnTo>
                    <a:pt x="24" y="3"/>
                  </a:lnTo>
                  <a:lnTo>
                    <a:pt x="25" y="0"/>
                  </a:lnTo>
                  <a:lnTo>
                    <a:pt x="26" y="9"/>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5" name="Freeform 164"/>
            <p:cNvSpPr>
              <a:spLocks/>
            </p:cNvSpPr>
            <p:nvPr/>
          </p:nvSpPr>
          <p:spPr bwMode="auto">
            <a:xfrm>
              <a:off x="3979863" y="1779588"/>
              <a:ext cx="44450" cy="169863"/>
            </a:xfrm>
            <a:custGeom>
              <a:avLst/>
              <a:gdLst>
                <a:gd name="T0" fmla="*/ 0 w 28"/>
                <a:gd name="T1" fmla="*/ 107 h 107"/>
                <a:gd name="T2" fmla="*/ 0 w 28"/>
                <a:gd name="T3" fmla="*/ 107 h 107"/>
                <a:gd name="T4" fmla="*/ 1 w 28"/>
                <a:gd name="T5" fmla="*/ 107 h 107"/>
                <a:gd name="T6" fmla="*/ 2 w 28"/>
                <a:gd name="T7" fmla="*/ 97 h 107"/>
                <a:gd name="T8" fmla="*/ 3 w 28"/>
                <a:gd name="T9" fmla="*/ 101 h 107"/>
                <a:gd name="T10" fmla="*/ 3 w 28"/>
                <a:gd name="T11" fmla="*/ 101 h 107"/>
                <a:gd name="T12" fmla="*/ 3 w 28"/>
                <a:gd name="T13" fmla="*/ 102 h 107"/>
                <a:gd name="T14" fmla="*/ 5 w 28"/>
                <a:gd name="T15" fmla="*/ 93 h 107"/>
                <a:gd name="T16" fmla="*/ 5 w 28"/>
                <a:gd name="T17" fmla="*/ 94 h 107"/>
                <a:gd name="T18" fmla="*/ 5 w 28"/>
                <a:gd name="T19" fmla="*/ 94 h 107"/>
                <a:gd name="T20" fmla="*/ 5 w 28"/>
                <a:gd name="T21" fmla="*/ 96 h 107"/>
                <a:gd name="T22" fmla="*/ 6 w 28"/>
                <a:gd name="T23" fmla="*/ 84 h 107"/>
                <a:gd name="T24" fmla="*/ 7 w 28"/>
                <a:gd name="T25" fmla="*/ 86 h 107"/>
                <a:gd name="T26" fmla="*/ 7 w 28"/>
                <a:gd name="T27" fmla="*/ 85 h 107"/>
                <a:gd name="T28" fmla="*/ 7 w 28"/>
                <a:gd name="T29" fmla="*/ 86 h 107"/>
                <a:gd name="T30" fmla="*/ 8 w 28"/>
                <a:gd name="T31" fmla="*/ 78 h 107"/>
                <a:gd name="T32" fmla="*/ 9 w 28"/>
                <a:gd name="T33" fmla="*/ 80 h 107"/>
                <a:gd name="T34" fmla="*/ 9 w 28"/>
                <a:gd name="T35" fmla="*/ 81 h 107"/>
                <a:gd name="T36" fmla="*/ 9 w 28"/>
                <a:gd name="T37" fmla="*/ 84 h 107"/>
                <a:gd name="T38" fmla="*/ 11 w 28"/>
                <a:gd name="T39" fmla="*/ 80 h 107"/>
                <a:gd name="T40" fmla="*/ 11 w 28"/>
                <a:gd name="T41" fmla="*/ 80 h 107"/>
                <a:gd name="T42" fmla="*/ 11 w 28"/>
                <a:gd name="T43" fmla="*/ 80 h 107"/>
                <a:gd name="T44" fmla="*/ 13 w 28"/>
                <a:gd name="T45" fmla="*/ 66 h 107"/>
                <a:gd name="T46" fmla="*/ 13 w 28"/>
                <a:gd name="T47" fmla="*/ 68 h 107"/>
                <a:gd name="T48" fmla="*/ 13 w 28"/>
                <a:gd name="T49" fmla="*/ 68 h 107"/>
                <a:gd name="T50" fmla="*/ 14 w 28"/>
                <a:gd name="T51" fmla="*/ 69 h 107"/>
                <a:gd name="T52" fmla="*/ 14 w 28"/>
                <a:gd name="T53" fmla="*/ 62 h 107"/>
                <a:gd name="T54" fmla="*/ 15 w 28"/>
                <a:gd name="T55" fmla="*/ 64 h 107"/>
                <a:gd name="T56" fmla="*/ 15 w 28"/>
                <a:gd name="T57" fmla="*/ 64 h 107"/>
                <a:gd name="T58" fmla="*/ 17 w 28"/>
                <a:gd name="T59" fmla="*/ 49 h 107"/>
                <a:gd name="T60" fmla="*/ 17 w 28"/>
                <a:gd name="T61" fmla="*/ 49 h 107"/>
                <a:gd name="T62" fmla="*/ 17 w 28"/>
                <a:gd name="T63" fmla="*/ 48 h 107"/>
                <a:gd name="T64" fmla="*/ 18 w 28"/>
                <a:gd name="T65" fmla="*/ 50 h 107"/>
                <a:gd name="T66" fmla="*/ 19 w 28"/>
                <a:gd name="T67" fmla="*/ 40 h 107"/>
                <a:gd name="T68" fmla="*/ 19 w 28"/>
                <a:gd name="T69" fmla="*/ 40 h 107"/>
                <a:gd name="T70" fmla="*/ 19 w 28"/>
                <a:gd name="T71" fmla="*/ 40 h 107"/>
                <a:gd name="T72" fmla="*/ 20 w 28"/>
                <a:gd name="T73" fmla="*/ 42 h 107"/>
                <a:gd name="T74" fmla="*/ 21 w 28"/>
                <a:gd name="T75" fmla="*/ 29 h 107"/>
                <a:gd name="T76" fmla="*/ 21 w 28"/>
                <a:gd name="T77" fmla="*/ 29 h 107"/>
                <a:gd name="T78" fmla="*/ 21 w 28"/>
                <a:gd name="T79" fmla="*/ 29 h 107"/>
                <a:gd name="T80" fmla="*/ 23 w 28"/>
                <a:gd name="T81" fmla="*/ 15 h 107"/>
                <a:gd name="T82" fmla="*/ 23 w 28"/>
                <a:gd name="T83" fmla="*/ 16 h 107"/>
                <a:gd name="T84" fmla="*/ 23 w 28"/>
                <a:gd name="T85" fmla="*/ 16 h 107"/>
                <a:gd name="T86" fmla="*/ 23 w 28"/>
                <a:gd name="T87" fmla="*/ 18 h 107"/>
                <a:gd name="T88" fmla="*/ 25 w 28"/>
                <a:gd name="T89" fmla="*/ 8 h 107"/>
                <a:gd name="T90" fmla="*/ 25 w 28"/>
                <a:gd name="T91" fmla="*/ 11 h 107"/>
                <a:gd name="T92" fmla="*/ 25 w 28"/>
                <a:gd name="T93" fmla="*/ 11 h 107"/>
                <a:gd name="T94" fmla="*/ 26 w 28"/>
                <a:gd name="T95" fmla="*/ 11 h 107"/>
                <a:gd name="T96" fmla="*/ 28 w 28"/>
                <a:gd name="T97" fmla="*/ 0 h 107"/>
                <a:gd name="T98" fmla="*/ 28 w 28"/>
                <a:gd name="T99"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107">
                  <a:moveTo>
                    <a:pt x="0" y="107"/>
                  </a:moveTo>
                  <a:lnTo>
                    <a:pt x="0" y="107"/>
                  </a:lnTo>
                  <a:lnTo>
                    <a:pt x="1" y="107"/>
                  </a:lnTo>
                  <a:lnTo>
                    <a:pt x="2" y="97"/>
                  </a:lnTo>
                  <a:lnTo>
                    <a:pt x="3" y="101"/>
                  </a:lnTo>
                  <a:lnTo>
                    <a:pt x="3" y="101"/>
                  </a:lnTo>
                  <a:lnTo>
                    <a:pt x="3" y="102"/>
                  </a:lnTo>
                  <a:lnTo>
                    <a:pt x="5" y="93"/>
                  </a:lnTo>
                  <a:lnTo>
                    <a:pt x="5" y="94"/>
                  </a:lnTo>
                  <a:lnTo>
                    <a:pt x="5" y="94"/>
                  </a:lnTo>
                  <a:lnTo>
                    <a:pt x="5" y="96"/>
                  </a:lnTo>
                  <a:lnTo>
                    <a:pt x="6" y="84"/>
                  </a:lnTo>
                  <a:lnTo>
                    <a:pt x="7" y="86"/>
                  </a:lnTo>
                  <a:lnTo>
                    <a:pt x="7" y="85"/>
                  </a:lnTo>
                  <a:lnTo>
                    <a:pt x="7" y="86"/>
                  </a:lnTo>
                  <a:lnTo>
                    <a:pt x="8" y="78"/>
                  </a:lnTo>
                  <a:lnTo>
                    <a:pt x="9" y="80"/>
                  </a:lnTo>
                  <a:lnTo>
                    <a:pt x="9" y="81"/>
                  </a:lnTo>
                  <a:lnTo>
                    <a:pt x="9" y="84"/>
                  </a:lnTo>
                  <a:lnTo>
                    <a:pt x="11" y="80"/>
                  </a:lnTo>
                  <a:lnTo>
                    <a:pt x="11" y="80"/>
                  </a:lnTo>
                  <a:lnTo>
                    <a:pt x="11" y="80"/>
                  </a:lnTo>
                  <a:lnTo>
                    <a:pt x="13" y="66"/>
                  </a:lnTo>
                  <a:lnTo>
                    <a:pt x="13" y="68"/>
                  </a:lnTo>
                  <a:lnTo>
                    <a:pt x="13" y="68"/>
                  </a:lnTo>
                  <a:lnTo>
                    <a:pt x="14" y="69"/>
                  </a:lnTo>
                  <a:lnTo>
                    <a:pt x="14" y="62"/>
                  </a:lnTo>
                  <a:lnTo>
                    <a:pt x="15" y="64"/>
                  </a:lnTo>
                  <a:lnTo>
                    <a:pt x="15" y="64"/>
                  </a:lnTo>
                  <a:lnTo>
                    <a:pt x="17" y="49"/>
                  </a:lnTo>
                  <a:lnTo>
                    <a:pt x="17" y="49"/>
                  </a:lnTo>
                  <a:lnTo>
                    <a:pt x="17" y="48"/>
                  </a:lnTo>
                  <a:lnTo>
                    <a:pt x="18" y="50"/>
                  </a:lnTo>
                  <a:lnTo>
                    <a:pt x="19" y="40"/>
                  </a:lnTo>
                  <a:lnTo>
                    <a:pt x="19" y="40"/>
                  </a:lnTo>
                  <a:lnTo>
                    <a:pt x="19" y="40"/>
                  </a:lnTo>
                  <a:lnTo>
                    <a:pt x="20" y="42"/>
                  </a:lnTo>
                  <a:lnTo>
                    <a:pt x="21" y="29"/>
                  </a:lnTo>
                  <a:lnTo>
                    <a:pt x="21" y="29"/>
                  </a:lnTo>
                  <a:lnTo>
                    <a:pt x="21" y="29"/>
                  </a:lnTo>
                  <a:lnTo>
                    <a:pt x="23" y="15"/>
                  </a:lnTo>
                  <a:lnTo>
                    <a:pt x="23" y="16"/>
                  </a:lnTo>
                  <a:lnTo>
                    <a:pt x="23" y="16"/>
                  </a:lnTo>
                  <a:lnTo>
                    <a:pt x="23" y="18"/>
                  </a:lnTo>
                  <a:lnTo>
                    <a:pt x="25" y="8"/>
                  </a:lnTo>
                  <a:lnTo>
                    <a:pt x="25" y="11"/>
                  </a:lnTo>
                  <a:lnTo>
                    <a:pt x="25" y="11"/>
                  </a:lnTo>
                  <a:lnTo>
                    <a:pt x="26" y="11"/>
                  </a:lnTo>
                  <a:lnTo>
                    <a:pt x="28" y="0"/>
                  </a:lnTo>
                  <a:lnTo>
                    <a:pt x="28" y="0"/>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6" name="Freeform 165"/>
            <p:cNvSpPr>
              <a:spLocks/>
            </p:cNvSpPr>
            <p:nvPr/>
          </p:nvSpPr>
          <p:spPr bwMode="auto">
            <a:xfrm>
              <a:off x="4024313" y="1692275"/>
              <a:ext cx="39688" cy="96838"/>
            </a:xfrm>
            <a:custGeom>
              <a:avLst/>
              <a:gdLst>
                <a:gd name="T0" fmla="*/ 0 w 25"/>
                <a:gd name="T1" fmla="*/ 55 h 61"/>
                <a:gd name="T2" fmla="*/ 0 w 25"/>
                <a:gd name="T3" fmla="*/ 56 h 61"/>
                <a:gd name="T4" fmla="*/ 0 w 25"/>
                <a:gd name="T5" fmla="*/ 54 h 61"/>
                <a:gd name="T6" fmla="*/ 0 w 25"/>
                <a:gd name="T7" fmla="*/ 61 h 61"/>
                <a:gd name="T8" fmla="*/ 2 w 25"/>
                <a:gd name="T9" fmla="*/ 56 h 61"/>
                <a:gd name="T10" fmla="*/ 2 w 25"/>
                <a:gd name="T11" fmla="*/ 56 h 61"/>
                <a:gd name="T12" fmla="*/ 2 w 25"/>
                <a:gd name="T13" fmla="*/ 58 h 61"/>
                <a:gd name="T14" fmla="*/ 3 w 25"/>
                <a:gd name="T15" fmla="*/ 47 h 61"/>
                <a:gd name="T16" fmla="*/ 4 w 25"/>
                <a:gd name="T17" fmla="*/ 50 h 61"/>
                <a:gd name="T18" fmla="*/ 4 w 25"/>
                <a:gd name="T19" fmla="*/ 50 h 61"/>
                <a:gd name="T20" fmla="*/ 5 w 25"/>
                <a:gd name="T21" fmla="*/ 47 h 61"/>
                <a:gd name="T22" fmla="*/ 6 w 25"/>
                <a:gd name="T23" fmla="*/ 53 h 61"/>
                <a:gd name="T24" fmla="*/ 6 w 25"/>
                <a:gd name="T25" fmla="*/ 51 h 61"/>
                <a:gd name="T26" fmla="*/ 6 w 25"/>
                <a:gd name="T27" fmla="*/ 51 h 61"/>
                <a:gd name="T28" fmla="*/ 6 w 25"/>
                <a:gd name="T29" fmla="*/ 50 h 61"/>
                <a:gd name="T30" fmla="*/ 7 w 25"/>
                <a:gd name="T31" fmla="*/ 57 h 61"/>
                <a:gd name="T32" fmla="*/ 8 w 25"/>
                <a:gd name="T33" fmla="*/ 55 h 61"/>
                <a:gd name="T34" fmla="*/ 8 w 25"/>
                <a:gd name="T35" fmla="*/ 55 h 61"/>
                <a:gd name="T36" fmla="*/ 8 w 25"/>
                <a:gd name="T37" fmla="*/ 56 h 61"/>
                <a:gd name="T38" fmla="*/ 9 w 25"/>
                <a:gd name="T39" fmla="*/ 49 h 61"/>
                <a:gd name="T40" fmla="*/ 10 w 25"/>
                <a:gd name="T41" fmla="*/ 53 h 61"/>
                <a:gd name="T42" fmla="*/ 10 w 25"/>
                <a:gd name="T43" fmla="*/ 53 h 61"/>
                <a:gd name="T44" fmla="*/ 10 w 25"/>
                <a:gd name="T45" fmla="*/ 55 h 61"/>
                <a:gd name="T46" fmla="*/ 12 w 25"/>
                <a:gd name="T47" fmla="*/ 45 h 61"/>
                <a:gd name="T48" fmla="*/ 12 w 25"/>
                <a:gd name="T49" fmla="*/ 44 h 61"/>
                <a:gd name="T50" fmla="*/ 12 w 25"/>
                <a:gd name="T51" fmla="*/ 46 h 61"/>
                <a:gd name="T52" fmla="*/ 13 w 25"/>
                <a:gd name="T53" fmla="*/ 35 h 61"/>
                <a:gd name="T54" fmla="*/ 14 w 25"/>
                <a:gd name="T55" fmla="*/ 36 h 61"/>
                <a:gd name="T56" fmla="*/ 14 w 25"/>
                <a:gd name="T57" fmla="*/ 37 h 61"/>
                <a:gd name="T58" fmla="*/ 14 w 25"/>
                <a:gd name="T59" fmla="*/ 37 h 61"/>
                <a:gd name="T60" fmla="*/ 15 w 25"/>
                <a:gd name="T61" fmla="*/ 32 h 61"/>
                <a:gd name="T62" fmla="*/ 16 w 25"/>
                <a:gd name="T63" fmla="*/ 35 h 61"/>
                <a:gd name="T64" fmla="*/ 16 w 25"/>
                <a:gd name="T65" fmla="*/ 36 h 61"/>
                <a:gd name="T66" fmla="*/ 16 w 25"/>
                <a:gd name="T67" fmla="*/ 37 h 61"/>
                <a:gd name="T68" fmla="*/ 18 w 25"/>
                <a:gd name="T69" fmla="*/ 25 h 61"/>
                <a:gd name="T70" fmla="*/ 18 w 25"/>
                <a:gd name="T71" fmla="*/ 25 h 61"/>
                <a:gd name="T72" fmla="*/ 18 w 25"/>
                <a:gd name="T73" fmla="*/ 25 h 61"/>
                <a:gd name="T74" fmla="*/ 19 w 25"/>
                <a:gd name="T75" fmla="*/ 27 h 61"/>
                <a:gd name="T76" fmla="*/ 20 w 25"/>
                <a:gd name="T77" fmla="*/ 16 h 61"/>
                <a:gd name="T78" fmla="*/ 20 w 25"/>
                <a:gd name="T79" fmla="*/ 18 h 61"/>
                <a:gd name="T80" fmla="*/ 20 w 25"/>
                <a:gd name="T81" fmla="*/ 19 h 61"/>
                <a:gd name="T82" fmla="*/ 21 w 25"/>
                <a:gd name="T83" fmla="*/ 21 h 61"/>
                <a:gd name="T84" fmla="*/ 22 w 25"/>
                <a:gd name="T85" fmla="*/ 12 h 61"/>
                <a:gd name="T86" fmla="*/ 22 w 25"/>
                <a:gd name="T87" fmla="*/ 13 h 61"/>
                <a:gd name="T88" fmla="*/ 22 w 25"/>
                <a:gd name="T89" fmla="*/ 13 h 61"/>
                <a:gd name="T90" fmla="*/ 23 w 25"/>
                <a:gd name="T91" fmla="*/ 14 h 61"/>
                <a:gd name="T92" fmla="*/ 24 w 25"/>
                <a:gd name="T93" fmla="*/ 0 h 61"/>
                <a:gd name="T94" fmla="*/ 25 w 25"/>
                <a:gd name="T95" fmla="*/ 2 h 61"/>
                <a:gd name="T96" fmla="*/ 25 w 25"/>
                <a:gd name="T97" fmla="*/ 2 h 61"/>
                <a:gd name="T98" fmla="*/ 25 w 25"/>
                <a:gd name="T9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 h="61">
                  <a:moveTo>
                    <a:pt x="0" y="55"/>
                  </a:moveTo>
                  <a:lnTo>
                    <a:pt x="0" y="56"/>
                  </a:lnTo>
                  <a:lnTo>
                    <a:pt x="0" y="54"/>
                  </a:lnTo>
                  <a:lnTo>
                    <a:pt x="0" y="61"/>
                  </a:lnTo>
                  <a:lnTo>
                    <a:pt x="2" y="56"/>
                  </a:lnTo>
                  <a:lnTo>
                    <a:pt x="2" y="56"/>
                  </a:lnTo>
                  <a:lnTo>
                    <a:pt x="2" y="58"/>
                  </a:lnTo>
                  <a:lnTo>
                    <a:pt x="3" y="47"/>
                  </a:lnTo>
                  <a:lnTo>
                    <a:pt x="4" y="50"/>
                  </a:lnTo>
                  <a:lnTo>
                    <a:pt x="4" y="50"/>
                  </a:lnTo>
                  <a:lnTo>
                    <a:pt x="5" y="47"/>
                  </a:lnTo>
                  <a:lnTo>
                    <a:pt x="6" y="53"/>
                  </a:lnTo>
                  <a:lnTo>
                    <a:pt x="6" y="51"/>
                  </a:lnTo>
                  <a:lnTo>
                    <a:pt x="6" y="51"/>
                  </a:lnTo>
                  <a:lnTo>
                    <a:pt x="6" y="50"/>
                  </a:lnTo>
                  <a:lnTo>
                    <a:pt x="7" y="57"/>
                  </a:lnTo>
                  <a:lnTo>
                    <a:pt x="8" y="55"/>
                  </a:lnTo>
                  <a:lnTo>
                    <a:pt x="8" y="55"/>
                  </a:lnTo>
                  <a:lnTo>
                    <a:pt x="8" y="56"/>
                  </a:lnTo>
                  <a:lnTo>
                    <a:pt x="9" y="49"/>
                  </a:lnTo>
                  <a:lnTo>
                    <a:pt x="10" y="53"/>
                  </a:lnTo>
                  <a:lnTo>
                    <a:pt x="10" y="53"/>
                  </a:lnTo>
                  <a:lnTo>
                    <a:pt x="10" y="55"/>
                  </a:lnTo>
                  <a:lnTo>
                    <a:pt x="12" y="45"/>
                  </a:lnTo>
                  <a:lnTo>
                    <a:pt x="12" y="44"/>
                  </a:lnTo>
                  <a:lnTo>
                    <a:pt x="12" y="46"/>
                  </a:lnTo>
                  <a:lnTo>
                    <a:pt x="13" y="35"/>
                  </a:lnTo>
                  <a:lnTo>
                    <a:pt x="14" y="36"/>
                  </a:lnTo>
                  <a:lnTo>
                    <a:pt x="14" y="37"/>
                  </a:lnTo>
                  <a:lnTo>
                    <a:pt x="14" y="37"/>
                  </a:lnTo>
                  <a:lnTo>
                    <a:pt x="15" y="32"/>
                  </a:lnTo>
                  <a:lnTo>
                    <a:pt x="16" y="35"/>
                  </a:lnTo>
                  <a:lnTo>
                    <a:pt x="16" y="36"/>
                  </a:lnTo>
                  <a:lnTo>
                    <a:pt x="16" y="37"/>
                  </a:lnTo>
                  <a:lnTo>
                    <a:pt x="18" y="25"/>
                  </a:lnTo>
                  <a:lnTo>
                    <a:pt x="18" y="25"/>
                  </a:lnTo>
                  <a:lnTo>
                    <a:pt x="18" y="25"/>
                  </a:lnTo>
                  <a:lnTo>
                    <a:pt x="19" y="27"/>
                  </a:lnTo>
                  <a:lnTo>
                    <a:pt x="20" y="16"/>
                  </a:lnTo>
                  <a:lnTo>
                    <a:pt x="20" y="18"/>
                  </a:lnTo>
                  <a:lnTo>
                    <a:pt x="20" y="19"/>
                  </a:lnTo>
                  <a:lnTo>
                    <a:pt x="21" y="21"/>
                  </a:lnTo>
                  <a:lnTo>
                    <a:pt x="22" y="12"/>
                  </a:lnTo>
                  <a:lnTo>
                    <a:pt x="22" y="13"/>
                  </a:lnTo>
                  <a:lnTo>
                    <a:pt x="22" y="13"/>
                  </a:lnTo>
                  <a:lnTo>
                    <a:pt x="23" y="14"/>
                  </a:lnTo>
                  <a:lnTo>
                    <a:pt x="24" y="0"/>
                  </a:lnTo>
                  <a:lnTo>
                    <a:pt x="25" y="2"/>
                  </a:lnTo>
                  <a:lnTo>
                    <a:pt x="25" y="2"/>
                  </a:lnTo>
                  <a:lnTo>
                    <a:pt x="25" y="0"/>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7" name="Freeform 166"/>
            <p:cNvSpPr>
              <a:spLocks/>
            </p:cNvSpPr>
            <p:nvPr/>
          </p:nvSpPr>
          <p:spPr bwMode="auto">
            <a:xfrm>
              <a:off x="4064000" y="1628775"/>
              <a:ext cx="42863" cy="73025"/>
            </a:xfrm>
            <a:custGeom>
              <a:avLst/>
              <a:gdLst>
                <a:gd name="T0" fmla="*/ 0 w 27"/>
                <a:gd name="T1" fmla="*/ 40 h 46"/>
                <a:gd name="T2" fmla="*/ 1 w 27"/>
                <a:gd name="T3" fmla="*/ 46 h 46"/>
                <a:gd name="T4" fmla="*/ 2 w 27"/>
                <a:gd name="T5" fmla="*/ 42 h 46"/>
                <a:gd name="T6" fmla="*/ 2 w 27"/>
                <a:gd name="T7" fmla="*/ 42 h 46"/>
                <a:gd name="T8" fmla="*/ 2 w 27"/>
                <a:gd name="T9" fmla="*/ 43 h 46"/>
                <a:gd name="T10" fmla="*/ 2 w 27"/>
                <a:gd name="T11" fmla="*/ 35 h 46"/>
                <a:gd name="T12" fmla="*/ 4 w 27"/>
                <a:gd name="T13" fmla="*/ 40 h 46"/>
                <a:gd name="T14" fmla="*/ 4 w 27"/>
                <a:gd name="T15" fmla="*/ 39 h 46"/>
                <a:gd name="T16" fmla="*/ 4 w 27"/>
                <a:gd name="T17" fmla="*/ 43 h 46"/>
                <a:gd name="T18" fmla="*/ 6 w 27"/>
                <a:gd name="T19" fmla="*/ 29 h 46"/>
                <a:gd name="T20" fmla="*/ 6 w 27"/>
                <a:gd name="T21" fmla="*/ 30 h 46"/>
                <a:gd name="T22" fmla="*/ 6 w 27"/>
                <a:gd name="T23" fmla="*/ 30 h 46"/>
                <a:gd name="T24" fmla="*/ 7 w 27"/>
                <a:gd name="T25" fmla="*/ 33 h 46"/>
                <a:gd name="T26" fmla="*/ 7 w 27"/>
                <a:gd name="T27" fmla="*/ 26 h 46"/>
                <a:gd name="T28" fmla="*/ 8 w 27"/>
                <a:gd name="T29" fmla="*/ 28 h 46"/>
                <a:gd name="T30" fmla="*/ 8 w 27"/>
                <a:gd name="T31" fmla="*/ 28 h 46"/>
                <a:gd name="T32" fmla="*/ 9 w 27"/>
                <a:gd name="T33" fmla="*/ 23 h 46"/>
                <a:gd name="T34" fmla="*/ 10 w 27"/>
                <a:gd name="T35" fmla="*/ 24 h 46"/>
                <a:gd name="T36" fmla="*/ 10 w 27"/>
                <a:gd name="T37" fmla="*/ 25 h 46"/>
                <a:gd name="T38" fmla="*/ 10 w 27"/>
                <a:gd name="T39" fmla="*/ 25 h 46"/>
                <a:gd name="T40" fmla="*/ 12 w 27"/>
                <a:gd name="T41" fmla="*/ 15 h 46"/>
                <a:gd name="T42" fmla="*/ 12 w 27"/>
                <a:gd name="T43" fmla="*/ 15 h 46"/>
                <a:gd name="T44" fmla="*/ 12 w 27"/>
                <a:gd name="T45" fmla="*/ 15 h 46"/>
                <a:gd name="T46" fmla="*/ 14 w 27"/>
                <a:gd name="T47" fmla="*/ 4 h 46"/>
                <a:gd name="T48" fmla="*/ 14 w 27"/>
                <a:gd name="T49" fmla="*/ 12 h 46"/>
                <a:gd name="T50" fmla="*/ 14 w 27"/>
                <a:gd name="T51" fmla="*/ 12 h 46"/>
                <a:gd name="T52" fmla="*/ 14 w 27"/>
                <a:gd name="T53" fmla="*/ 10 h 46"/>
                <a:gd name="T54" fmla="*/ 16 w 27"/>
                <a:gd name="T55" fmla="*/ 24 h 46"/>
                <a:gd name="T56" fmla="*/ 16 w 27"/>
                <a:gd name="T57" fmla="*/ 22 h 46"/>
                <a:gd name="T58" fmla="*/ 16 w 27"/>
                <a:gd name="T59" fmla="*/ 22 h 46"/>
                <a:gd name="T60" fmla="*/ 17 w 27"/>
                <a:gd name="T61" fmla="*/ 24 h 46"/>
                <a:gd name="T62" fmla="*/ 18 w 27"/>
                <a:gd name="T63" fmla="*/ 19 h 46"/>
                <a:gd name="T64" fmla="*/ 18 w 27"/>
                <a:gd name="T65" fmla="*/ 20 h 46"/>
                <a:gd name="T66" fmla="*/ 18 w 27"/>
                <a:gd name="T67" fmla="*/ 21 h 46"/>
                <a:gd name="T68" fmla="*/ 18 w 27"/>
                <a:gd name="T69" fmla="*/ 22 h 46"/>
                <a:gd name="T70" fmla="*/ 20 w 27"/>
                <a:gd name="T71" fmla="*/ 12 h 46"/>
                <a:gd name="T72" fmla="*/ 20 w 27"/>
                <a:gd name="T73" fmla="*/ 14 h 46"/>
                <a:gd name="T74" fmla="*/ 20 w 27"/>
                <a:gd name="T75" fmla="*/ 14 h 46"/>
                <a:gd name="T76" fmla="*/ 20 w 27"/>
                <a:gd name="T77" fmla="*/ 14 h 46"/>
                <a:gd name="T78" fmla="*/ 21 w 27"/>
                <a:gd name="T79" fmla="*/ 7 h 46"/>
                <a:gd name="T80" fmla="*/ 22 w 27"/>
                <a:gd name="T81" fmla="*/ 8 h 46"/>
                <a:gd name="T82" fmla="*/ 23 w 27"/>
                <a:gd name="T83" fmla="*/ 8 h 46"/>
                <a:gd name="T84" fmla="*/ 23 w 27"/>
                <a:gd name="T85" fmla="*/ 8 h 46"/>
                <a:gd name="T86" fmla="*/ 25 w 27"/>
                <a:gd name="T87" fmla="*/ 0 h 46"/>
                <a:gd name="T88" fmla="*/ 25 w 27"/>
                <a:gd name="T89" fmla="*/ 2 h 46"/>
                <a:gd name="T90" fmla="*/ 25 w 27"/>
                <a:gd name="T91" fmla="*/ 2 h 46"/>
                <a:gd name="T92" fmla="*/ 25 w 27"/>
                <a:gd name="T93" fmla="*/ 0 h 46"/>
                <a:gd name="T94" fmla="*/ 26 w 27"/>
                <a:gd name="T95" fmla="*/ 4 h 46"/>
                <a:gd name="T96" fmla="*/ 27 w 27"/>
                <a:gd name="T97" fmla="*/ 2 h 46"/>
                <a:gd name="T98" fmla="*/ 27 w 27"/>
                <a:gd name="T99" fmla="*/ 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46">
                  <a:moveTo>
                    <a:pt x="0" y="40"/>
                  </a:moveTo>
                  <a:lnTo>
                    <a:pt x="1" y="46"/>
                  </a:lnTo>
                  <a:lnTo>
                    <a:pt x="2" y="42"/>
                  </a:lnTo>
                  <a:lnTo>
                    <a:pt x="2" y="42"/>
                  </a:lnTo>
                  <a:lnTo>
                    <a:pt x="2" y="43"/>
                  </a:lnTo>
                  <a:lnTo>
                    <a:pt x="2" y="35"/>
                  </a:lnTo>
                  <a:lnTo>
                    <a:pt x="4" y="40"/>
                  </a:lnTo>
                  <a:lnTo>
                    <a:pt x="4" y="39"/>
                  </a:lnTo>
                  <a:lnTo>
                    <a:pt x="4" y="43"/>
                  </a:lnTo>
                  <a:lnTo>
                    <a:pt x="6" y="29"/>
                  </a:lnTo>
                  <a:lnTo>
                    <a:pt x="6" y="30"/>
                  </a:lnTo>
                  <a:lnTo>
                    <a:pt x="6" y="30"/>
                  </a:lnTo>
                  <a:lnTo>
                    <a:pt x="7" y="33"/>
                  </a:lnTo>
                  <a:lnTo>
                    <a:pt x="7" y="26"/>
                  </a:lnTo>
                  <a:lnTo>
                    <a:pt x="8" y="28"/>
                  </a:lnTo>
                  <a:lnTo>
                    <a:pt x="8" y="28"/>
                  </a:lnTo>
                  <a:lnTo>
                    <a:pt x="9" y="23"/>
                  </a:lnTo>
                  <a:lnTo>
                    <a:pt x="10" y="24"/>
                  </a:lnTo>
                  <a:lnTo>
                    <a:pt x="10" y="25"/>
                  </a:lnTo>
                  <a:lnTo>
                    <a:pt x="10" y="25"/>
                  </a:lnTo>
                  <a:lnTo>
                    <a:pt x="12" y="15"/>
                  </a:lnTo>
                  <a:lnTo>
                    <a:pt x="12" y="15"/>
                  </a:lnTo>
                  <a:lnTo>
                    <a:pt x="12" y="15"/>
                  </a:lnTo>
                  <a:lnTo>
                    <a:pt x="14" y="4"/>
                  </a:lnTo>
                  <a:lnTo>
                    <a:pt x="14" y="12"/>
                  </a:lnTo>
                  <a:lnTo>
                    <a:pt x="14" y="12"/>
                  </a:lnTo>
                  <a:lnTo>
                    <a:pt x="14" y="10"/>
                  </a:lnTo>
                  <a:lnTo>
                    <a:pt x="16" y="24"/>
                  </a:lnTo>
                  <a:lnTo>
                    <a:pt x="16" y="22"/>
                  </a:lnTo>
                  <a:lnTo>
                    <a:pt x="16" y="22"/>
                  </a:lnTo>
                  <a:lnTo>
                    <a:pt x="17" y="24"/>
                  </a:lnTo>
                  <a:lnTo>
                    <a:pt x="18" y="19"/>
                  </a:lnTo>
                  <a:lnTo>
                    <a:pt x="18" y="20"/>
                  </a:lnTo>
                  <a:lnTo>
                    <a:pt x="18" y="21"/>
                  </a:lnTo>
                  <a:lnTo>
                    <a:pt x="18" y="22"/>
                  </a:lnTo>
                  <a:lnTo>
                    <a:pt x="20" y="12"/>
                  </a:lnTo>
                  <a:lnTo>
                    <a:pt x="20" y="14"/>
                  </a:lnTo>
                  <a:lnTo>
                    <a:pt x="20" y="14"/>
                  </a:lnTo>
                  <a:lnTo>
                    <a:pt x="20" y="14"/>
                  </a:lnTo>
                  <a:lnTo>
                    <a:pt x="21" y="7"/>
                  </a:lnTo>
                  <a:lnTo>
                    <a:pt x="22" y="8"/>
                  </a:lnTo>
                  <a:lnTo>
                    <a:pt x="23" y="8"/>
                  </a:lnTo>
                  <a:lnTo>
                    <a:pt x="23" y="8"/>
                  </a:lnTo>
                  <a:lnTo>
                    <a:pt x="25" y="0"/>
                  </a:lnTo>
                  <a:lnTo>
                    <a:pt x="25" y="2"/>
                  </a:lnTo>
                  <a:lnTo>
                    <a:pt x="25" y="2"/>
                  </a:lnTo>
                  <a:lnTo>
                    <a:pt x="25" y="0"/>
                  </a:lnTo>
                  <a:lnTo>
                    <a:pt x="26" y="4"/>
                  </a:lnTo>
                  <a:lnTo>
                    <a:pt x="27" y="2"/>
                  </a:lnTo>
                  <a:lnTo>
                    <a:pt x="27" y="2"/>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8" name="Freeform 167"/>
            <p:cNvSpPr>
              <a:spLocks/>
            </p:cNvSpPr>
            <p:nvPr/>
          </p:nvSpPr>
          <p:spPr bwMode="auto">
            <a:xfrm>
              <a:off x="4106863" y="1509713"/>
              <a:ext cx="46038" cy="123825"/>
            </a:xfrm>
            <a:custGeom>
              <a:avLst/>
              <a:gdLst>
                <a:gd name="T0" fmla="*/ 0 w 29"/>
                <a:gd name="T1" fmla="*/ 77 h 78"/>
                <a:gd name="T2" fmla="*/ 1 w 29"/>
                <a:gd name="T3" fmla="*/ 78 h 78"/>
                <a:gd name="T4" fmla="*/ 1 w 29"/>
                <a:gd name="T5" fmla="*/ 68 h 78"/>
                <a:gd name="T6" fmla="*/ 1 w 29"/>
                <a:gd name="T7" fmla="*/ 67 h 78"/>
                <a:gd name="T8" fmla="*/ 3 w 29"/>
                <a:gd name="T9" fmla="*/ 59 h 78"/>
                <a:gd name="T10" fmla="*/ 4 w 29"/>
                <a:gd name="T11" fmla="*/ 60 h 78"/>
                <a:gd name="T12" fmla="*/ 4 w 29"/>
                <a:gd name="T13" fmla="*/ 61 h 78"/>
                <a:gd name="T14" fmla="*/ 4 w 29"/>
                <a:gd name="T15" fmla="*/ 62 h 78"/>
                <a:gd name="T16" fmla="*/ 5 w 29"/>
                <a:gd name="T17" fmla="*/ 52 h 78"/>
                <a:gd name="T18" fmla="*/ 6 w 29"/>
                <a:gd name="T19" fmla="*/ 53 h 78"/>
                <a:gd name="T20" fmla="*/ 6 w 29"/>
                <a:gd name="T21" fmla="*/ 53 h 78"/>
                <a:gd name="T22" fmla="*/ 6 w 29"/>
                <a:gd name="T23" fmla="*/ 54 h 78"/>
                <a:gd name="T24" fmla="*/ 8 w 29"/>
                <a:gd name="T25" fmla="*/ 39 h 78"/>
                <a:gd name="T26" fmla="*/ 8 w 29"/>
                <a:gd name="T27" fmla="*/ 40 h 78"/>
                <a:gd name="T28" fmla="*/ 8 w 29"/>
                <a:gd name="T29" fmla="*/ 39 h 78"/>
                <a:gd name="T30" fmla="*/ 8 w 29"/>
                <a:gd name="T31" fmla="*/ 41 h 78"/>
                <a:gd name="T32" fmla="*/ 10 w 29"/>
                <a:gd name="T33" fmla="*/ 26 h 78"/>
                <a:gd name="T34" fmla="*/ 10 w 29"/>
                <a:gd name="T35" fmla="*/ 27 h 78"/>
                <a:gd name="T36" fmla="*/ 10 w 29"/>
                <a:gd name="T37" fmla="*/ 27 h 78"/>
                <a:gd name="T38" fmla="*/ 10 w 29"/>
                <a:gd name="T39" fmla="*/ 28 h 78"/>
                <a:gd name="T40" fmla="*/ 12 w 29"/>
                <a:gd name="T41" fmla="*/ 22 h 78"/>
                <a:gd name="T42" fmla="*/ 12 w 29"/>
                <a:gd name="T43" fmla="*/ 22 h 78"/>
                <a:gd name="T44" fmla="*/ 14 w 29"/>
                <a:gd name="T45" fmla="*/ 12 h 78"/>
                <a:gd name="T46" fmla="*/ 14 w 29"/>
                <a:gd name="T47" fmla="*/ 12 h 78"/>
                <a:gd name="T48" fmla="*/ 15 w 29"/>
                <a:gd name="T49" fmla="*/ 18 h 78"/>
                <a:gd name="T50" fmla="*/ 16 w 29"/>
                <a:gd name="T51" fmla="*/ 11 h 78"/>
                <a:gd name="T52" fmla="*/ 16 w 29"/>
                <a:gd name="T53" fmla="*/ 11 h 78"/>
                <a:gd name="T54" fmla="*/ 16 w 29"/>
                <a:gd name="T55" fmla="*/ 11 h 78"/>
                <a:gd name="T56" fmla="*/ 16 w 29"/>
                <a:gd name="T57" fmla="*/ 9 h 78"/>
                <a:gd name="T58" fmla="*/ 17 w 29"/>
                <a:gd name="T59" fmla="*/ 14 h 78"/>
                <a:gd name="T60" fmla="*/ 18 w 29"/>
                <a:gd name="T61" fmla="*/ 12 h 78"/>
                <a:gd name="T62" fmla="*/ 18 w 29"/>
                <a:gd name="T63" fmla="*/ 11 h 78"/>
                <a:gd name="T64" fmla="*/ 18 w 29"/>
                <a:gd name="T65" fmla="*/ 12 h 78"/>
                <a:gd name="T66" fmla="*/ 20 w 29"/>
                <a:gd name="T67" fmla="*/ 5 h 78"/>
                <a:gd name="T68" fmla="*/ 20 w 29"/>
                <a:gd name="T69" fmla="*/ 9 h 78"/>
                <a:gd name="T70" fmla="*/ 20 w 29"/>
                <a:gd name="T71" fmla="*/ 8 h 78"/>
                <a:gd name="T72" fmla="*/ 21 w 29"/>
                <a:gd name="T73" fmla="*/ 2 h 78"/>
                <a:gd name="T74" fmla="*/ 23 w 29"/>
                <a:gd name="T75" fmla="*/ 6 h 78"/>
                <a:gd name="T76" fmla="*/ 23 w 29"/>
                <a:gd name="T77" fmla="*/ 6 h 78"/>
                <a:gd name="T78" fmla="*/ 23 w 29"/>
                <a:gd name="T79" fmla="*/ 8 h 78"/>
                <a:gd name="T80" fmla="*/ 24 w 29"/>
                <a:gd name="T81" fmla="*/ 2 h 78"/>
                <a:gd name="T82" fmla="*/ 24 w 29"/>
                <a:gd name="T83" fmla="*/ 4 h 78"/>
                <a:gd name="T84" fmla="*/ 24 w 29"/>
                <a:gd name="T85" fmla="*/ 4 h 78"/>
                <a:gd name="T86" fmla="*/ 26 w 29"/>
                <a:gd name="T87" fmla="*/ 6 h 78"/>
                <a:gd name="T88" fmla="*/ 26 w 29"/>
                <a:gd name="T89" fmla="*/ 0 h 78"/>
                <a:gd name="T90" fmla="*/ 26 w 29"/>
                <a:gd name="T91" fmla="*/ 6 h 78"/>
                <a:gd name="T92" fmla="*/ 26 w 29"/>
                <a:gd name="T93" fmla="*/ 6 h 78"/>
                <a:gd name="T94" fmla="*/ 27 w 29"/>
                <a:gd name="T95" fmla="*/ 3 h 78"/>
                <a:gd name="T96" fmla="*/ 28 w 29"/>
                <a:gd name="T97" fmla="*/ 13 h 78"/>
                <a:gd name="T98" fmla="*/ 29 w 29"/>
                <a:gd name="T99" fmla="*/ 1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 h="78">
                  <a:moveTo>
                    <a:pt x="0" y="77"/>
                  </a:moveTo>
                  <a:lnTo>
                    <a:pt x="1" y="78"/>
                  </a:lnTo>
                  <a:lnTo>
                    <a:pt x="1" y="68"/>
                  </a:lnTo>
                  <a:lnTo>
                    <a:pt x="1" y="67"/>
                  </a:lnTo>
                  <a:lnTo>
                    <a:pt x="3" y="59"/>
                  </a:lnTo>
                  <a:lnTo>
                    <a:pt x="4" y="60"/>
                  </a:lnTo>
                  <a:lnTo>
                    <a:pt x="4" y="61"/>
                  </a:lnTo>
                  <a:lnTo>
                    <a:pt x="4" y="62"/>
                  </a:lnTo>
                  <a:lnTo>
                    <a:pt x="5" y="52"/>
                  </a:lnTo>
                  <a:lnTo>
                    <a:pt x="6" y="53"/>
                  </a:lnTo>
                  <a:lnTo>
                    <a:pt x="6" y="53"/>
                  </a:lnTo>
                  <a:lnTo>
                    <a:pt x="6" y="54"/>
                  </a:lnTo>
                  <a:lnTo>
                    <a:pt x="8" y="39"/>
                  </a:lnTo>
                  <a:lnTo>
                    <a:pt x="8" y="40"/>
                  </a:lnTo>
                  <a:lnTo>
                    <a:pt x="8" y="39"/>
                  </a:lnTo>
                  <a:lnTo>
                    <a:pt x="8" y="41"/>
                  </a:lnTo>
                  <a:lnTo>
                    <a:pt x="10" y="26"/>
                  </a:lnTo>
                  <a:lnTo>
                    <a:pt x="10" y="27"/>
                  </a:lnTo>
                  <a:lnTo>
                    <a:pt x="10" y="27"/>
                  </a:lnTo>
                  <a:lnTo>
                    <a:pt x="10" y="28"/>
                  </a:lnTo>
                  <a:lnTo>
                    <a:pt x="12" y="22"/>
                  </a:lnTo>
                  <a:lnTo>
                    <a:pt x="12" y="22"/>
                  </a:lnTo>
                  <a:lnTo>
                    <a:pt x="14" y="12"/>
                  </a:lnTo>
                  <a:lnTo>
                    <a:pt x="14" y="12"/>
                  </a:lnTo>
                  <a:lnTo>
                    <a:pt x="15" y="18"/>
                  </a:lnTo>
                  <a:lnTo>
                    <a:pt x="16" y="11"/>
                  </a:lnTo>
                  <a:lnTo>
                    <a:pt x="16" y="11"/>
                  </a:lnTo>
                  <a:lnTo>
                    <a:pt x="16" y="11"/>
                  </a:lnTo>
                  <a:lnTo>
                    <a:pt x="16" y="9"/>
                  </a:lnTo>
                  <a:lnTo>
                    <a:pt x="17" y="14"/>
                  </a:lnTo>
                  <a:lnTo>
                    <a:pt x="18" y="12"/>
                  </a:lnTo>
                  <a:lnTo>
                    <a:pt x="18" y="11"/>
                  </a:lnTo>
                  <a:lnTo>
                    <a:pt x="18" y="12"/>
                  </a:lnTo>
                  <a:lnTo>
                    <a:pt x="20" y="5"/>
                  </a:lnTo>
                  <a:lnTo>
                    <a:pt x="20" y="9"/>
                  </a:lnTo>
                  <a:lnTo>
                    <a:pt x="20" y="8"/>
                  </a:lnTo>
                  <a:lnTo>
                    <a:pt x="21" y="2"/>
                  </a:lnTo>
                  <a:lnTo>
                    <a:pt x="23" y="6"/>
                  </a:lnTo>
                  <a:lnTo>
                    <a:pt x="23" y="6"/>
                  </a:lnTo>
                  <a:lnTo>
                    <a:pt x="23" y="8"/>
                  </a:lnTo>
                  <a:lnTo>
                    <a:pt x="24" y="2"/>
                  </a:lnTo>
                  <a:lnTo>
                    <a:pt x="24" y="4"/>
                  </a:lnTo>
                  <a:lnTo>
                    <a:pt x="24" y="4"/>
                  </a:lnTo>
                  <a:lnTo>
                    <a:pt x="26" y="6"/>
                  </a:lnTo>
                  <a:lnTo>
                    <a:pt x="26" y="0"/>
                  </a:lnTo>
                  <a:lnTo>
                    <a:pt x="26" y="6"/>
                  </a:lnTo>
                  <a:lnTo>
                    <a:pt x="26" y="6"/>
                  </a:lnTo>
                  <a:lnTo>
                    <a:pt x="27" y="3"/>
                  </a:lnTo>
                  <a:lnTo>
                    <a:pt x="28" y="13"/>
                  </a:lnTo>
                  <a:lnTo>
                    <a:pt x="29" y="13"/>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9" name="Freeform 168"/>
            <p:cNvSpPr>
              <a:spLocks/>
            </p:cNvSpPr>
            <p:nvPr/>
          </p:nvSpPr>
          <p:spPr bwMode="auto">
            <a:xfrm>
              <a:off x="4152900" y="1525588"/>
              <a:ext cx="41275" cy="39688"/>
            </a:xfrm>
            <a:custGeom>
              <a:avLst/>
              <a:gdLst>
                <a:gd name="T0" fmla="*/ 0 w 26"/>
                <a:gd name="T1" fmla="*/ 3 h 25"/>
                <a:gd name="T2" fmla="*/ 0 w 26"/>
                <a:gd name="T3" fmla="*/ 2 h 25"/>
                <a:gd name="T4" fmla="*/ 0 w 26"/>
                <a:gd name="T5" fmla="*/ 6 h 25"/>
                <a:gd name="T6" fmla="*/ 2 w 26"/>
                <a:gd name="T7" fmla="*/ 1 h 25"/>
                <a:gd name="T8" fmla="*/ 2 w 26"/>
                <a:gd name="T9" fmla="*/ 2 h 25"/>
                <a:gd name="T10" fmla="*/ 2 w 26"/>
                <a:gd name="T11" fmla="*/ 2 h 25"/>
                <a:gd name="T12" fmla="*/ 2 w 26"/>
                <a:gd name="T13" fmla="*/ 0 h 25"/>
                <a:gd name="T14" fmla="*/ 4 w 26"/>
                <a:gd name="T15" fmla="*/ 6 h 25"/>
                <a:gd name="T16" fmla="*/ 4 w 26"/>
                <a:gd name="T17" fmla="*/ 5 h 25"/>
                <a:gd name="T18" fmla="*/ 4 w 26"/>
                <a:gd name="T19" fmla="*/ 5 h 25"/>
                <a:gd name="T20" fmla="*/ 4 w 26"/>
                <a:gd name="T21" fmla="*/ 4 h 25"/>
                <a:gd name="T22" fmla="*/ 6 w 26"/>
                <a:gd name="T23" fmla="*/ 13 h 25"/>
                <a:gd name="T24" fmla="*/ 6 w 26"/>
                <a:gd name="T25" fmla="*/ 12 h 25"/>
                <a:gd name="T26" fmla="*/ 6 w 26"/>
                <a:gd name="T27" fmla="*/ 11 h 25"/>
                <a:gd name="T28" fmla="*/ 6 w 26"/>
                <a:gd name="T29" fmla="*/ 7 h 25"/>
                <a:gd name="T30" fmla="*/ 7 w 26"/>
                <a:gd name="T31" fmla="*/ 15 h 25"/>
                <a:gd name="T32" fmla="*/ 8 w 26"/>
                <a:gd name="T33" fmla="*/ 13 h 25"/>
                <a:gd name="T34" fmla="*/ 8 w 26"/>
                <a:gd name="T35" fmla="*/ 14 h 25"/>
                <a:gd name="T36" fmla="*/ 9 w 26"/>
                <a:gd name="T37" fmla="*/ 21 h 25"/>
                <a:gd name="T38" fmla="*/ 10 w 26"/>
                <a:gd name="T39" fmla="*/ 13 h 25"/>
                <a:gd name="T40" fmla="*/ 10 w 26"/>
                <a:gd name="T41" fmla="*/ 13 h 25"/>
                <a:gd name="T42" fmla="*/ 10 w 26"/>
                <a:gd name="T43" fmla="*/ 13 h 25"/>
                <a:gd name="T44" fmla="*/ 10 w 26"/>
                <a:gd name="T45" fmla="*/ 18 h 25"/>
                <a:gd name="T46" fmla="*/ 12 w 26"/>
                <a:gd name="T47" fmla="*/ 13 h 25"/>
                <a:gd name="T48" fmla="*/ 12 w 26"/>
                <a:gd name="T49" fmla="*/ 13 h 25"/>
                <a:gd name="T50" fmla="*/ 13 w 26"/>
                <a:gd name="T51" fmla="*/ 9 h 25"/>
                <a:gd name="T52" fmla="*/ 14 w 26"/>
                <a:gd name="T53" fmla="*/ 15 h 25"/>
                <a:gd name="T54" fmla="*/ 14 w 26"/>
                <a:gd name="T55" fmla="*/ 13 h 25"/>
                <a:gd name="T56" fmla="*/ 14 w 26"/>
                <a:gd name="T57" fmla="*/ 13 h 25"/>
                <a:gd name="T58" fmla="*/ 15 w 26"/>
                <a:gd name="T59" fmla="*/ 19 h 25"/>
                <a:gd name="T60" fmla="*/ 16 w 26"/>
                <a:gd name="T61" fmla="*/ 10 h 25"/>
                <a:gd name="T62" fmla="*/ 16 w 26"/>
                <a:gd name="T63" fmla="*/ 11 h 25"/>
                <a:gd name="T64" fmla="*/ 16 w 26"/>
                <a:gd name="T65" fmla="*/ 11 h 25"/>
                <a:gd name="T66" fmla="*/ 17 w 26"/>
                <a:gd name="T67" fmla="*/ 10 h 25"/>
                <a:gd name="T68" fmla="*/ 17 w 26"/>
                <a:gd name="T69" fmla="*/ 15 h 25"/>
                <a:gd name="T70" fmla="*/ 18 w 26"/>
                <a:gd name="T71" fmla="*/ 14 h 25"/>
                <a:gd name="T72" fmla="*/ 18 w 26"/>
                <a:gd name="T73" fmla="*/ 13 h 25"/>
                <a:gd name="T74" fmla="*/ 20 w 26"/>
                <a:gd name="T75" fmla="*/ 21 h 25"/>
                <a:gd name="T76" fmla="*/ 20 w 26"/>
                <a:gd name="T77" fmla="*/ 21 h 25"/>
                <a:gd name="T78" fmla="*/ 20 w 26"/>
                <a:gd name="T79" fmla="*/ 21 h 25"/>
                <a:gd name="T80" fmla="*/ 20 w 26"/>
                <a:gd name="T81" fmla="*/ 22 h 25"/>
                <a:gd name="T82" fmla="*/ 21 w 26"/>
                <a:gd name="T83" fmla="*/ 16 h 25"/>
                <a:gd name="T84" fmla="*/ 22 w 26"/>
                <a:gd name="T85" fmla="*/ 18 h 25"/>
                <a:gd name="T86" fmla="*/ 22 w 26"/>
                <a:gd name="T87" fmla="*/ 18 h 25"/>
                <a:gd name="T88" fmla="*/ 23 w 26"/>
                <a:gd name="T89" fmla="*/ 18 h 25"/>
                <a:gd name="T90" fmla="*/ 24 w 26"/>
                <a:gd name="T91" fmla="*/ 25 h 25"/>
                <a:gd name="T92" fmla="*/ 25 w 26"/>
                <a:gd name="T93" fmla="*/ 24 h 25"/>
                <a:gd name="T94" fmla="*/ 25 w 26"/>
                <a:gd name="T95" fmla="*/ 24 h 25"/>
                <a:gd name="T96" fmla="*/ 25 w 26"/>
                <a:gd name="T97" fmla="*/ 25 h 25"/>
                <a:gd name="T98" fmla="*/ 26 w 26"/>
                <a:gd name="T99"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25">
                  <a:moveTo>
                    <a:pt x="0" y="3"/>
                  </a:moveTo>
                  <a:lnTo>
                    <a:pt x="0" y="2"/>
                  </a:lnTo>
                  <a:lnTo>
                    <a:pt x="0" y="6"/>
                  </a:lnTo>
                  <a:lnTo>
                    <a:pt x="2" y="1"/>
                  </a:lnTo>
                  <a:lnTo>
                    <a:pt x="2" y="2"/>
                  </a:lnTo>
                  <a:lnTo>
                    <a:pt x="2" y="2"/>
                  </a:lnTo>
                  <a:lnTo>
                    <a:pt x="2" y="0"/>
                  </a:lnTo>
                  <a:lnTo>
                    <a:pt x="4" y="6"/>
                  </a:lnTo>
                  <a:lnTo>
                    <a:pt x="4" y="5"/>
                  </a:lnTo>
                  <a:lnTo>
                    <a:pt x="4" y="5"/>
                  </a:lnTo>
                  <a:lnTo>
                    <a:pt x="4" y="4"/>
                  </a:lnTo>
                  <a:lnTo>
                    <a:pt x="6" y="13"/>
                  </a:lnTo>
                  <a:lnTo>
                    <a:pt x="6" y="12"/>
                  </a:lnTo>
                  <a:lnTo>
                    <a:pt x="6" y="11"/>
                  </a:lnTo>
                  <a:lnTo>
                    <a:pt x="6" y="7"/>
                  </a:lnTo>
                  <a:lnTo>
                    <a:pt x="7" y="15"/>
                  </a:lnTo>
                  <a:lnTo>
                    <a:pt x="8" y="13"/>
                  </a:lnTo>
                  <a:lnTo>
                    <a:pt x="8" y="14"/>
                  </a:lnTo>
                  <a:lnTo>
                    <a:pt x="9" y="21"/>
                  </a:lnTo>
                  <a:lnTo>
                    <a:pt x="10" y="13"/>
                  </a:lnTo>
                  <a:lnTo>
                    <a:pt x="10" y="13"/>
                  </a:lnTo>
                  <a:lnTo>
                    <a:pt x="10" y="13"/>
                  </a:lnTo>
                  <a:lnTo>
                    <a:pt x="10" y="18"/>
                  </a:lnTo>
                  <a:lnTo>
                    <a:pt x="12" y="13"/>
                  </a:lnTo>
                  <a:lnTo>
                    <a:pt x="12" y="13"/>
                  </a:lnTo>
                  <a:lnTo>
                    <a:pt x="13" y="9"/>
                  </a:lnTo>
                  <a:lnTo>
                    <a:pt x="14" y="15"/>
                  </a:lnTo>
                  <a:lnTo>
                    <a:pt x="14" y="13"/>
                  </a:lnTo>
                  <a:lnTo>
                    <a:pt x="14" y="13"/>
                  </a:lnTo>
                  <a:lnTo>
                    <a:pt x="15" y="19"/>
                  </a:lnTo>
                  <a:lnTo>
                    <a:pt x="16" y="10"/>
                  </a:lnTo>
                  <a:lnTo>
                    <a:pt x="16" y="11"/>
                  </a:lnTo>
                  <a:lnTo>
                    <a:pt x="16" y="11"/>
                  </a:lnTo>
                  <a:lnTo>
                    <a:pt x="17" y="10"/>
                  </a:lnTo>
                  <a:lnTo>
                    <a:pt x="17" y="15"/>
                  </a:lnTo>
                  <a:lnTo>
                    <a:pt x="18" y="14"/>
                  </a:lnTo>
                  <a:lnTo>
                    <a:pt x="18" y="13"/>
                  </a:lnTo>
                  <a:lnTo>
                    <a:pt x="20" y="21"/>
                  </a:lnTo>
                  <a:lnTo>
                    <a:pt x="20" y="21"/>
                  </a:lnTo>
                  <a:lnTo>
                    <a:pt x="20" y="21"/>
                  </a:lnTo>
                  <a:lnTo>
                    <a:pt x="20" y="22"/>
                  </a:lnTo>
                  <a:lnTo>
                    <a:pt x="21" y="16"/>
                  </a:lnTo>
                  <a:lnTo>
                    <a:pt x="22" y="18"/>
                  </a:lnTo>
                  <a:lnTo>
                    <a:pt x="22" y="18"/>
                  </a:lnTo>
                  <a:lnTo>
                    <a:pt x="23" y="18"/>
                  </a:lnTo>
                  <a:lnTo>
                    <a:pt x="24" y="25"/>
                  </a:lnTo>
                  <a:lnTo>
                    <a:pt x="25" y="24"/>
                  </a:lnTo>
                  <a:lnTo>
                    <a:pt x="25" y="24"/>
                  </a:lnTo>
                  <a:lnTo>
                    <a:pt x="25" y="25"/>
                  </a:lnTo>
                  <a:lnTo>
                    <a:pt x="26" y="18"/>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0" name="Freeform 169"/>
            <p:cNvSpPr>
              <a:spLocks/>
            </p:cNvSpPr>
            <p:nvPr/>
          </p:nvSpPr>
          <p:spPr bwMode="auto">
            <a:xfrm>
              <a:off x="4194175" y="1554163"/>
              <a:ext cx="41275" cy="65088"/>
            </a:xfrm>
            <a:custGeom>
              <a:avLst/>
              <a:gdLst>
                <a:gd name="T0" fmla="*/ 0 w 26"/>
                <a:gd name="T1" fmla="*/ 0 h 41"/>
                <a:gd name="T2" fmla="*/ 1 w 26"/>
                <a:gd name="T3" fmla="*/ 1 h 41"/>
                <a:gd name="T4" fmla="*/ 1 w 26"/>
                <a:gd name="T5" fmla="*/ 1 h 41"/>
                <a:gd name="T6" fmla="*/ 1 w 26"/>
                <a:gd name="T7" fmla="*/ 0 h 41"/>
                <a:gd name="T8" fmla="*/ 2 w 26"/>
                <a:gd name="T9" fmla="*/ 6 h 41"/>
                <a:gd name="T10" fmla="*/ 3 w 26"/>
                <a:gd name="T11" fmla="*/ 6 h 41"/>
                <a:gd name="T12" fmla="*/ 3 w 26"/>
                <a:gd name="T13" fmla="*/ 6 h 41"/>
                <a:gd name="T14" fmla="*/ 3 w 26"/>
                <a:gd name="T15" fmla="*/ 3 h 41"/>
                <a:gd name="T16" fmla="*/ 5 w 26"/>
                <a:gd name="T17" fmla="*/ 12 h 41"/>
                <a:gd name="T18" fmla="*/ 5 w 26"/>
                <a:gd name="T19" fmla="*/ 11 h 41"/>
                <a:gd name="T20" fmla="*/ 5 w 26"/>
                <a:gd name="T21" fmla="*/ 11 h 41"/>
                <a:gd name="T22" fmla="*/ 6 w 26"/>
                <a:gd name="T23" fmla="*/ 10 h 41"/>
                <a:gd name="T24" fmla="*/ 7 w 26"/>
                <a:gd name="T25" fmla="*/ 15 h 41"/>
                <a:gd name="T26" fmla="*/ 7 w 26"/>
                <a:gd name="T27" fmla="*/ 15 h 41"/>
                <a:gd name="T28" fmla="*/ 7 w 26"/>
                <a:gd name="T29" fmla="*/ 15 h 41"/>
                <a:gd name="T30" fmla="*/ 8 w 26"/>
                <a:gd name="T31" fmla="*/ 14 h 41"/>
                <a:gd name="T32" fmla="*/ 8 w 26"/>
                <a:gd name="T33" fmla="*/ 19 h 41"/>
                <a:gd name="T34" fmla="*/ 9 w 26"/>
                <a:gd name="T35" fmla="*/ 18 h 41"/>
                <a:gd name="T36" fmla="*/ 9 w 26"/>
                <a:gd name="T37" fmla="*/ 19 h 41"/>
                <a:gd name="T38" fmla="*/ 9 w 26"/>
                <a:gd name="T39" fmla="*/ 20 h 41"/>
                <a:gd name="T40" fmla="*/ 10 w 26"/>
                <a:gd name="T41" fmla="*/ 11 h 41"/>
                <a:gd name="T42" fmla="*/ 11 w 26"/>
                <a:gd name="T43" fmla="*/ 15 h 41"/>
                <a:gd name="T44" fmla="*/ 11 w 26"/>
                <a:gd name="T45" fmla="*/ 14 h 41"/>
                <a:gd name="T46" fmla="*/ 13 w 26"/>
                <a:gd name="T47" fmla="*/ 9 h 41"/>
                <a:gd name="T48" fmla="*/ 13 w 26"/>
                <a:gd name="T49" fmla="*/ 17 h 41"/>
                <a:gd name="T50" fmla="*/ 13 w 26"/>
                <a:gd name="T51" fmla="*/ 16 h 41"/>
                <a:gd name="T52" fmla="*/ 13 w 26"/>
                <a:gd name="T53" fmla="*/ 16 h 41"/>
                <a:gd name="T54" fmla="*/ 13 w 26"/>
                <a:gd name="T55" fmla="*/ 15 h 41"/>
                <a:gd name="T56" fmla="*/ 14 w 26"/>
                <a:gd name="T57" fmla="*/ 20 h 41"/>
                <a:gd name="T58" fmla="*/ 15 w 26"/>
                <a:gd name="T59" fmla="*/ 18 h 41"/>
                <a:gd name="T60" fmla="*/ 15 w 26"/>
                <a:gd name="T61" fmla="*/ 19 h 41"/>
                <a:gd name="T62" fmla="*/ 16 w 26"/>
                <a:gd name="T63" fmla="*/ 14 h 41"/>
                <a:gd name="T64" fmla="*/ 17 w 26"/>
                <a:gd name="T65" fmla="*/ 20 h 41"/>
                <a:gd name="T66" fmla="*/ 17 w 26"/>
                <a:gd name="T67" fmla="*/ 19 h 41"/>
                <a:gd name="T68" fmla="*/ 17 w 26"/>
                <a:gd name="T69" fmla="*/ 20 h 41"/>
                <a:gd name="T70" fmla="*/ 19 w 26"/>
                <a:gd name="T71" fmla="*/ 32 h 41"/>
                <a:gd name="T72" fmla="*/ 19 w 26"/>
                <a:gd name="T73" fmla="*/ 29 h 41"/>
                <a:gd name="T74" fmla="*/ 19 w 26"/>
                <a:gd name="T75" fmla="*/ 29 h 41"/>
                <a:gd name="T76" fmla="*/ 20 w 26"/>
                <a:gd name="T77" fmla="*/ 26 h 41"/>
                <a:gd name="T78" fmla="*/ 21 w 26"/>
                <a:gd name="T79" fmla="*/ 35 h 41"/>
                <a:gd name="T80" fmla="*/ 21 w 26"/>
                <a:gd name="T81" fmla="*/ 34 h 41"/>
                <a:gd name="T82" fmla="*/ 21 w 26"/>
                <a:gd name="T83" fmla="*/ 34 h 41"/>
                <a:gd name="T84" fmla="*/ 22 w 26"/>
                <a:gd name="T85" fmla="*/ 30 h 41"/>
                <a:gd name="T86" fmla="*/ 23 w 26"/>
                <a:gd name="T87" fmla="*/ 39 h 41"/>
                <a:gd name="T88" fmla="*/ 24 w 26"/>
                <a:gd name="T89" fmla="*/ 35 h 41"/>
                <a:gd name="T90" fmla="*/ 24 w 26"/>
                <a:gd name="T91" fmla="*/ 35 h 41"/>
                <a:gd name="T92" fmla="*/ 24 w 26"/>
                <a:gd name="T93" fmla="*/ 34 h 41"/>
                <a:gd name="T94" fmla="*/ 25 w 26"/>
                <a:gd name="T95" fmla="*/ 41 h 41"/>
                <a:gd name="T96" fmla="*/ 26 w 26"/>
                <a:gd name="T97" fmla="*/ 41 h 41"/>
                <a:gd name="T98" fmla="*/ 26 w 26"/>
                <a:gd name="T9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41">
                  <a:moveTo>
                    <a:pt x="0" y="0"/>
                  </a:moveTo>
                  <a:lnTo>
                    <a:pt x="1" y="1"/>
                  </a:lnTo>
                  <a:lnTo>
                    <a:pt x="1" y="1"/>
                  </a:lnTo>
                  <a:lnTo>
                    <a:pt x="1" y="0"/>
                  </a:lnTo>
                  <a:lnTo>
                    <a:pt x="2" y="6"/>
                  </a:lnTo>
                  <a:lnTo>
                    <a:pt x="3" y="6"/>
                  </a:lnTo>
                  <a:lnTo>
                    <a:pt x="3" y="6"/>
                  </a:lnTo>
                  <a:lnTo>
                    <a:pt x="3" y="3"/>
                  </a:lnTo>
                  <a:lnTo>
                    <a:pt x="5" y="12"/>
                  </a:lnTo>
                  <a:lnTo>
                    <a:pt x="5" y="11"/>
                  </a:lnTo>
                  <a:lnTo>
                    <a:pt x="5" y="11"/>
                  </a:lnTo>
                  <a:lnTo>
                    <a:pt x="6" y="10"/>
                  </a:lnTo>
                  <a:lnTo>
                    <a:pt x="7" y="15"/>
                  </a:lnTo>
                  <a:lnTo>
                    <a:pt x="7" y="15"/>
                  </a:lnTo>
                  <a:lnTo>
                    <a:pt x="7" y="15"/>
                  </a:lnTo>
                  <a:lnTo>
                    <a:pt x="8" y="14"/>
                  </a:lnTo>
                  <a:lnTo>
                    <a:pt x="8" y="19"/>
                  </a:lnTo>
                  <a:lnTo>
                    <a:pt x="9" y="18"/>
                  </a:lnTo>
                  <a:lnTo>
                    <a:pt x="9" y="19"/>
                  </a:lnTo>
                  <a:lnTo>
                    <a:pt x="9" y="20"/>
                  </a:lnTo>
                  <a:lnTo>
                    <a:pt x="10" y="11"/>
                  </a:lnTo>
                  <a:lnTo>
                    <a:pt x="11" y="15"/>
                  </a:lnTo>
                  <a:lnTo>
                    <a:pt x="11" y="14"/>
                  </a:lnTo>
                  <a:lnTo>
                    <a:pt x="13" y="9"/>
                  </a:lnTo>
                  <a:lnTo>
                    <a:pt x="13" y="17"/>
                  </a:lnTo>
                  <a:lnTo>
                    <a:pt x="13" y="16"/>
                  </a:lnTo>
                  <a:lnTo>
                    <a:pt x="13" y="16"/>
                  </a:lnTo>
                  <a:lnTo>
                    <a:pt x="13" y="15"/>
                  </a:lnTo>
                  <a:lnTo>
                    <a:pt x="14" y="20"/>
                  </a:lnTo>
                  <a:lnTo>
                    <a:pt x="15" y="18"/>
                  </a:lnTo>
                  <a:lnTo>
                    <a:pt x="15" y="19"/>
                  </a:lnTo>
                  <a:lnTo>
                    <a:pt x="16" y="14"/>
                  </a:lnTo>
                  <a:lnTo>
                    <a:pt x="17" y="20"/>
                  </a:lnTo>
                  <a:lnTo>
                    <a:pt x="17" y="19"/>
                  </a:lnTo>
                  <a:lnTo>
                    <a:pt x="17" y="20"/>
                  </a:lnTo>
                  <a:lnTo>
                    <a:pt x="19" y="32"/>
                  </a:lnTo>
                  <a:lnTo>
                    <a:pt x="19" y="29"/>
                  </a:lnTo>
                  <a:lnTo>
                    <a:pt x="19" y="29"/>
                  </a:lnTo>
                  <a:lnTo>
                    <a:pt x="20" y="26"/>
                  </a:lnTo>
                  <a:lnTo>
                    <a:pt x="21" y="35"/>
                  </a:lnTo>
                  <a:lnTo>
                    <a:pt x="21" y="34"/>
                  </a:lnTo>
                  <a:lnTo>
                    <a:pt x="21" y="34"/>
                  </a:lnTo>
                  <a:lnTo>
                    <a:pt x="22" y="30"/>
                  </a:lnTo>
                  <a:lnTo>
                    <a:pt x="23" y="39"/>
                  </a:lnTo>
                  <a:lnTo>
                    <a:pt x="24" y="35"/>
                  </a:lnTo>
                  <a:lnTo>
                    <a:pt x="24" y="35"/>
                  </a:lnTo>
                  <a:lnTo>
                    <a:pt x="24" y="34"/>
                  </a:lnTo>
                  <a:lnTo>
                    <a:pt x="25" y="41"/>
                  </a:lnTo>
                  <a:lnTo>
                    <a:pt x="26" y="41"/>
                  </a:lnTo>
                  <a:lnTo>
                    <a:pt x="26" y="41"/>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1" name="Freeform 170"/>
            <p:cNvSpPr>
              <a:spLocks/>
            </p:cNvSpPr>
            <p:nvPr/>
          </p:nvSpPr>
          <p:spPr bwMode="auto">
            <a:xfrm>
              <a:off x="4235450" y="1616075"/>
              <a:ext cx="41275" cy="46038"/>
            </a:xfrm>
            <a:custGeom>
              <a:avLst/>
              <a:gdLst>
                <a:gd name="T0" fmla="*/ 0 w 26"/>
                <a:gd name="T1" fmla="*/ 2 h 29"/>
                <a:gd name="T2" fmla="*/ 0 w 26"/>
                <a:gd name="T3" fmla="*/ 0 h 29"/>
                <a:gd name="T4" fmla="*/ 2 w 26"/>
                <a:gd name="T5" fmla="*/ 10 h 29"/>
                <a:gd name="T6" fmla="*/ 2 w 26"/>
                <a:gd name="T7" fmla="*/ 9 h 29"/>
                <a:gd name="T8" fmla="*/ 2 w 26"/>
                <a:gd name="T9" fmla="*/ 9 h 29"/>
                <a:gd name="T10" fmla="*/ 2 w 26"/>
                <a:gd name="T11" fmla="*/ 11 h 29"/>
                <a:gd name="T12" fmla="*/ 3 w 26"/>
                <a:gd name="T13" fmla="*/ 4 h 29"/>
                <a:gd name="T14" fmla="*/ 4 w 26"/>
                <a:gd name="T15" fmla="*/ 5 h 29"/>
                <a:gd name="T16" fmla="*/ 4 w 26"/>
                <a:gd name="T17" fmla="*/ 5 h 29"/>
                <a:gd name="T18" fmla="*/ 4 w 26"/>
                <a:gd name="T19" fmla="*/ 2 h 29"/>
                <a:gd name="T20" fmla="*/ 5 w 26"/>
                <a:gd name="T21" fmla="*/ 9 h 29"/>
                <a:gd name="T22" fmla="*/ 6 w 26"/>
                <a:gd name="T23" fmla="*/ 7 h 29"/>
                <a:gd name="T24" fmla="*/ 6 w 26"/>
                <a:gd name="T25" fmla="*/ 7 h 29"/>
                <a:gd name="T26" fmla="*/ 7 w 26"/>
                <a:gd name="T27" fmla="*/ 3 h 29"/>
                <a:gd name="T28" fmla="*/ 8 w 26"/>
                <a:gd name="T29" fmla="*/ 15 h 29"/>
                <a:gd name="T30" fmla="*/ 8 w 26"/>
                <a:gd name="T31" fmla="*/ 15 h 29"/>
                <a:gd name="T32" fmla="*/ 8 w 26"/>
                <a:gd name="T33" fmla="*/ 14 h 29"/>
                <a:gd name="T34" fmla="*/ 8 w 26"/>
                <a:gd name="T35" fmla="*/ 13 h 29"/>
                <a:gd name="T36" fmla="*/ 10 w 26"/>
                <a:gd name="T37" fmla="*/ 22 h 29"/>
                <a:gd name="T38" fmla="*/ 10 w 26"/>
                <a:gd name="T39" fmla="*/ 20 h 29"/>
                <a:gd name="T40" fmla="*/ 10 w 26"/>
                <a:gd name="T41" fmla="*/ 20 h 29"/>
                <a:gd name="T42" fmla="*/ 10 w 26"/>
                <a:gd name="T43" fmla="*/ 22 h 29"/>
                <a:gd name="T44" fmla="*/ 12 w 26"/>
                <a:gd name="T45" fmla="*/ 14 h 29"/>
                <a:gd name="T46" fmla="*/ 12 w 26"/>
                <a:gd name="T47" fmla="*/ 16 h 29"/>
                <a:gd name="T48" fmla="*/ 12 w 26"/>
                <a:gd name="T49" fmla="*/ 16 h 29"/>
                <a:gd name="T50" fmla="*/ 13 w 26"/>
                <a:gd name="T51" fmla="*/ 11 h 29"/>
                <a:gd name="T52" fmla="*/ 14 w 26"/>
                <a:gd name="T53" fmla="*/ 19 h 29"/>
                <a:gd name="T54" fmla="*/ 14 w 26"/>
                <a:gd name="T55" fmla="*/ 20 h 29"/>
                <a:gd name="T56" fmla="*/ 15 w 26"/>
                <a:gd name="T57" fmla="*/ 15 h 29"/>
                <a:gd name="T58" fmla="*/ 16 w 26"/>
                <a:gd name="T59" fmla="*/ 22 h 29"/>
                <a:gd name="T60" fmla="*/ 16 w 26"/>
                <a:gd name="T61" fmla="*/ 22 h 29"/>
                <a:gd name="T62" fmla="*/ 16 w 26"/>
                <a:gd name="T63" fmla="*/ 22 h 29"/>
                <a:gd name="T64" fmla="*/ 18 w 26"/>
                <a:gd name="T65" fmla="*/ 29 h 29"/>
                <a:gd name="T66" fmla="*/ 18 w 26"/>
                <a:gd name="T67" fmla="*/ 25 h 29"/>
                <a:gd name="T68" fmla="*/ 18 w 26"/>
                <a:gd name="T69" fmla="*/ 25 h 29"/>
                <a:gd name="T70" fmla="*/ 19 w 26"/>
                <a:gd name="T71" fmla="*/ 29 h 29"/>
                <a:gd name="T72" fmla="*/ 20 w 26"/>
                <a:gd name="T73" fmla="*/ 18 h 29"/>
                <a:gd name="T74" fmla="*/ 20 w 26"/>
                <a:gd name="T75" fmla="*/ 18 h 29"/>
                <a:gd name="T76" fmla="*/ 21 w 26"/>
                <a:gd name="T77" fmla="*/ 18 h 29"/>
                <a:gd name="T78" fmla="*/ 22 w 26"/>
                <a:gd name="T79" fmla="*/ 21 h 29"/>
                <a:gd name="T80" fmla="*/ 23 w 26"/>
                <a:gd name="T81" fmla="*/ 15 h 29"/>
                <a:gd name="T82" fmla="*/ 23 w 26"/>
                <a:gd name="T83" fmla="*/ 15 h 29"/>
                <a:gd name="T84" fmla="*/ 23 w 26"/>
                <a:gd name="T85" fmla="*/ 16 h 29"/>
                <a:gd name="T86" fmla="*/ 25 w 26"/>
                <a:gd name="T87" fmla="*/ 6 h 29"/>
                <a:gd name="T88" fmla="*/ 25 w 26"/>
                <a:gd name="T89" fmla="*/ 7 h 29"/>
                <a:gd name="T90" fmla="*/ 25 w 26"/>
                <a:gd name="T91" fmla="*/ 7 h 29"/>
                <a:gd name="T92" fmla="*/ 25 w 26"/>
                <a:gd name="T93" fmla="*/ 10 h 29"/>
                <a:gd name="T94" fmla="*/ 26 w 26"/>
                <a:gd name="T95" fmla="*/ 4 h 29"/>
                <a:gd name="T96" fmla="*/ 26 w 26"/>
                <a:gd name="T97" fmla="*/ 7 h 29"/>
                <a:gd name="T98" fmla="*/ 26 w 26"/>
                <a:gd name="T99"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29">
                  <a:moveTo>
                    <a:pt x="0" y="2"/>
                  </a:moveTo>
                  <a:lnTo>
                    <a:pt x="0" y="0"/>
                  </a:lnTo>
                  <a:lnTo>
                    <a:pt x="2" y="10"/>
                  </a:lnTo>
                  <a:lnTo>
                    <a:pt x="2" y="9"/>
                  </a:lnTo>
                  <a:lnTo>
                    <a:pt x="2" y="9"/>
                  </a:lnTo>
                  <a:lnTo>
                    <a:pt x="2" y="11"/>
                  </a:lnTo>
                  <a:lnTo>
                    <a:pt x="3" y="4"/>
                  </a:lnTo>
                  <a:lnTo>
                    <a:pt x="4" y="5"/>
                  </a:lnTo>
                  <a:lnTo>
                    <a:pt x="4" y="5"/>
                  </a:lnTo>
                  <a:lnTo>
                    <a:pt x="4" y="2"/>
                  </a:lnTo>
                  <a:lnTo>
                    <a:pt x="5" y="9"/>
                  </a:lnTo>
                  <a:lnTo>
                    <a:pt x="6" y="7"/>
                  </a:lnTo>
                  <a:lnTo>
                    <a:pt x="6" y="7"/>
                  </a:lnTo>
                  <a:lnTo>
                    <a:pt x="7" y="3"/>
                  </a:lnTo>
                  <a:lnTo>
                    <a:pt x="8" y="15"/>
                  </a:lnTo>
                  <a:lnTo>
                    <a:pt x="8" y="15"/>
                  </a:lnTo>
                  <a:lnTo>
                    <a:pt x="8" y="14"/>
                  </a:lnTo>
                  <a:lnTo>
                    <a:pt x="8" y="13"/>
                  </a:lnTo>
                  <a:lnTo>
                    <a:pt x="10" y="22"/>
                  </a:lnTo>
                  <a:lnTo>
                    <a:pt x="10" y="20"/>
                  </a:lnTo>
                  <a:lnTo>
                    <a:pt x="10" y="20"/>
                  </a:lnTo>
                  <a:lnTo>
                    <a:pt x="10" y="22"/>
                  </a:lnTo>
                  <a:lnTo>
                    <a:pt x="12" y="14"/>
                  </a:lnTo>
                  <a:lnTo>
                    <a:pt x="12" y="16"/>
                  </a:lnTo>
                  <a:lnTo>
                    <a:pt x="12" y="16"/>
                  </a:lnTo>
                  <a:lnTo>
                    <a:pt x="13" y="11"/>
                  </a:lnTo>
                  <a:lnTo>
                    <a:pt x="14" y="19"/>
                  </a:lnTo>
                  <a:lnTo>
                    <a:pt x="14" y="20"/>
                  </a:lnTo>
                  <a:lnTo>
                    <a:pt x="15" y="15"/>
                  </a:lnTo>
                  <a:lnTo>
                    <a:pt x="16" y="22"/>
                  </a:lnTo>
                  <a:lnTo>
                    <a:pt x="16" y="22"/>
                  </a:lnTo>
                  <a:lnTo>
                    <a:pt x="16" y="22"/>
                  </a:lnTo>
                  <a:lnTo>
                    <a:pt x="18" y="29"/>
                  </a:lnTo>
                  <a:lnTo>
                    <a:pt x="18" y="25"/>
                  </a:lnTo>
                  <a:lnTo>
                    <a:pt x="18" y="25"/>
                  </a:lnTo>
                  <a:lnTo>
                    <a:pt x="19" y="29"/>
                  </a:lnTo>
                  <a:lnTo>
                    <a:pt x="20" y="18"/>
                  </a:lnTo>
                  <a:lnTo>
                    <a:pt x="20" y="18"/>
                  </a:lnTo>
                  <a:lnTo>
                    <a:pt x="21" y="18"/>
                  </a:lnTo>
                  <a:lnTo>
                    <a:pt x="22" y="21"/>
                  </a:lnTo>
                  <a:lnTo>
                    <a:pt x="23" y="15"/>
                  </a:lnTo>
                  <a:lnTo>
                    <a:pt x="23" y="15"/>
                  </a:lnTo>
                  <a:lnTo>
                    <a:pt x="23" y="16"/>
                  </a:lnTo>
                  <a:lnTo>
                    <a:pt x="25" y="6"/>
                  </a:lnTo>
                  <a:lnTo>
                    <a:pt x="25" y="7"/>
                  </a:lnTo>
                  <a:lnTo>
                    <a:pt x="25" y="7"/>
                  </a:lnTo>
                  <a:lnTo>
                    <a:pt x="25" y="10"/>
                  </a:lnTo>
                  <a:lnTo>
                    <a:pt x="26" y="4"/>
                  </a:lnTo>
                  <a:lnTo>
                    <a:pt x="26" y="7"/>
                  </a:lnTo>
                  <a:lnTo>
                    <a:pt x="26" y="7"/>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2" name="Freeform 171"/>
            <p:cNvSpPr>
              <a:spLocks/>
            </p:cNvSpPr>
            <p:nvPr/>
          </p:nvSpPr>
          <p:spPr bwMode="auto">
            <a:xfrm>
              <a:off x="4276725" y="1504950"/>
              <a:ext cx="44450" cy="122238"/>
            </a:xfrm>
            <a:custGeom>
              <a:avLst/>
              <a:gdLst>
                <a:gd name="T0" fmla="*/ 0 w 28"/>
                <a:gd name="T1" fmla="*/ 77 h 77"/>
                <a:gd name="T2" fmla="*/ 1 w 28"/>
                <a:gd name="T3" fmla="*/ 77 h 77"/>
                <a:gd name="T4" fmla="*/ 3 w 28"/>
                <a:gd name="T5" fmla="*/ 65 h 77"/>
                <a:gd name="T6" fmla="*/ 3 w 28"/>
                <a:gd name="T7" fmla="*/ 65 h 77"/>
                <a:gd name="T8" fmla="*/ 3 w 28"/>
                <a:gd name="T9" fmla="*/ 65 h 77"/>
                <a:gd name="T10" fmla="*/ 5 w 28"/>
                <a:gd name="T11" fmla="*/ 53 h 77"/>
                <a:gd name="T12" fmla="*/ 5 w 28"/>
                <a:gd name="T13" fmla="*/ 54 h 77"/>
                <a:gd name="T14" fmla="*/ 5 w 28"/>
                <a:gd name="T15" fmla="*/ 54 h 77"/>
                <a:gd name="T16" fmla="*/ 5 w 28"/>
                <a:gd name="T17" fmla="*/ 56 h 77"/>
                <a:gd name="T18" fmla="*/ 7 w 28"/>
                <a:gd name="T19" fmla="*/ 46 h 77"/>
                <a:gd name="T20" fmla="*/ 7 w 28"/>
                <a:gd name="T21" fmla="*/ 46 h 77"/>
                <a:gd name="T22" fmla="*/ 7 w 28"/>
                <a:gd name="T23" fmla="*/ 46 h 77"/>
                <a:gd name="T24" fmla="*/ 7 w 28"/>
                <a:gd name="T25" fmla="*/ 46 h 77"/>
                <a:gd name="T26" fmla="*/ 9 w 28"/>
                <a:gd name="T27" fmla="*/ 37 h 77"/>
                <a:gd name="T28" fmla="*/ 9 w 28"/>
                <a:gd name="T29" fmla="*/ 38 h 77"/>
                <a:gd name="T30" fmla="*/ 9 w 28"/>
                <a:gd name="T31" fmla="*/ 37 h 77"/>
                <a:gd name="T32" fmla="*/ 9 w 28"/>
                <a:gd name="T33" fmla="*/ 39 h 77"/>
                <a:gd name="T34" fmla="*/ 11 w 28"/>
                <a:gd name="T35" fmla="*/ 29 h 77"/>
                <a:gd name="T36" fmla="*/ 11 w 28"/>
                <a:gd name="T37" fmla="*/ 31 h 77"/>
                <a:gd name="T38" fmla="*/ 11 w 28"/>
                <a:gd name="T39" fmla="*/ 30 h 77"/>
                <a:gd name="T40" fmla="*/ 13 w 28"/>
                <a:gd name="T41" fmla="*/ 19 h 77"/>
                <a:gd name="T42" fmla="*/ 13 w 28"/>
                <a:gd name="T43" fmla="*/ 18 h 77"/>
                <a:gd name="T44" fmla="*/ 13 w 28"/>
                <a:gd name="T45" fmla="*/ 19 h 77"/>
                <a:gd name="T46" fmla="*/ 15 w 28"/>
                <a:gd name="T47" fmla="*/ 9 h 77"/>
                <a:gd name="T48" fmla="*/ 15 w 28"/>
                <a:gd name="T49" fmla="*/ 9 h 77"/>
                <a:gd name="T50" fmla="*/ 15 w 28"/>
                <a:gd name="T51" fmla="*/ 9 h 77"/>
                <a:gd name="T52" fmla="*/ 16 w 28"/>
                <a:gd name="T53" fmla="*/ 11 h 77"/>
                <a:gd name="T54" fmla="*/ 17 w 28"/>
                <a:gd name="T55" fmla="*/ 2 h 77"/>
                <a:gd name="T56" fmla="*/ 17 w 28"/>
                <a:gd name="T57" fmla="*/ 2 h 77"/>
                <a:gd name="T58" fmla="*/ 17 w 28"/>
                <a:gd name="T59" fmla="*/ 2 h 77"/>
                <a:gd name="T60" fmla="*/ 18 w 28"/>
                <a:gd name="T61" fmla="*/ 0 h 77"/>
                <a:gd name="T62" fmla="*/ 18 w 28"/>
                <a:gd name="T63" fmla="*/ 8 h 77"/>
                <a:gd name="T64" fmla="*/ 19 w 28"/>
                <a:gd name="T65" fmla="*/ 3 h 77"/>
                <a:gd name="T66" fmla="*/ 19 w 28"/>
                <a:gd name="T67" fmla="*/ 4 h 77"/>
                <a:gd name="T68" fmla="*/ 20 w 28"/>
                <a:gd name="T69" fmla="*/ 1 h 77"/>
                <a:gd name="T70" fmla="*/ 21 w 28"/>
                <a:gd name="T71" fmla="*/ 12 h 77"/>
                <a:gd name="T72" fmla="*/ 22 w 28"/>
                <a:gd name="T73" fmla="*/ 11 h 77"/>
                <a:gd name="T74" fmla="*/ 22 w 28"/>
                <a:gd name="T75" fmla="*/ 11 h 77"/>
                <a:gd name="T76" fmla="*/ 22 w 28"/>
                <a:gd name="T77" fmla="*/ 13 h 77"/>
                <a:gd name="T78" fmla="*/ 23 w 28"/>
                <a:gd name="T79" fmla="*/ 6 h 77"/>
                <a:gd name="T80" fmla="*/ 23 w 28"/>
                <a:gd name="T81" fmla="*/ 9 h 77"/>
                <a:gd name="T82" fmla="*/ 23 w 28"/>
                <a:gd name="T83" fmla="*/ 10 h 77"/>
                <a:gd name="T84" fmla="*/ 23 w 28"/>
                <a:gd name="T85" fmla="*/ 9 h 77"/>
                <a:gd name="T86" fmla="*/ 25 w 28"/>
                <a:gd name="T87" fmla="*/ 14 h 77"/>
                <a:gd name="T88" fmla="*/ 25 w 28"/>
                <a:gd name="T89" fmla="*/ 13 h 77"/>
                <a:gd name="T90" fmla="*/ 25 w 28"/>
                <a:gd name="T91" fmla="*/ 14 h 77"/>
                <a:gd name="T92" fmla="*/ 27 w 28"/>
                <a:gd name="T93" fmla="*/ 11 h 77"/>
                <a:gd name="T94" fmla="*/ 27 w 28"/>
                <a:gd name="T95" fmla="*/ 15 h 77"/>
                <a:gd name="T96" fmla="*/ 28 w 28"/>
                <a:gd name="T97" fmla="*/ 14 h 77"/>
                <a:gd name="T98" fmla="*/ 28 w 28"/>
                <a:gd name="T99" fmla="*/ 1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77">
                  <a:moveTo>
                    <a:pt x="0" y="77"/>
                  </a:moveTo>
                  <a:lnTo>
                    <a:pt x="1" y="77"/>
                  </a:lnTo>
                  <a:lnTo>
                    <a:pt x="3" y="65"/>
                  </a:lnTo>
                  <a:lnTo>
                    <a:pt x="3" y="65"/>
                  </a:lnTo>
                  <a:lnTo>
                    <a:pt x="3" y="65"/>
                  </a:lnTo>
                  <a:lnTo>
                    <a:pt x="5" y="53"/>
                  </a:lnTo>
                  <a:lnTo>
                    <a:pt x="5" y="54"/>
                  </a:lnTo>
                  <a:lnTo>
                    <a:pt x="5" y="54"/>
                  </a:lnTo>
                  <a:lnTo>
                    <a:pt x="5" y="56"/>
                  </a:lnTo>
                  <a:lnTo>
                    <a:pt x="7" y="46"/>
                  </a:lnTo>
                  <a:lnTo>
                    <a:pt x="7" y="46"/>
                  </a:lnTo>
                  <a:lnTo>
                    <a:pt x="7" y="46"/>
                  </a:lnTo>
                  <a:lnTo>
                    <a:pt x="7" y="46"/>
                  </a:lnTo>
                  <a:lnTo>
                    <a:pt x="9" y="37"/>
                  </a:lnTo>
                  <a:lnTo>
                    <a:pt x="9" y="38"/>
                  </a:lnTo>
                  <a:lnTo>
                    <a:pt x="9" y="37"/>
                  </a:lnTo>
                  <a:lnTo>
                    <a:pt x="9" y="39"/>
                  </a:lnTo>
                  <a:lnTo>
                    <a:pt x="11" y="29"/>
                  </a:lnTo>
                  <a:lnTo>
                    <a:pt x="11" y="31"/>
                  </a:lnTo>
                  <a:lnTo>
                    <a:pt x="11" y="30"/>
                  </a:lnTo>
                  <a:lnTo>
                    <a:pt x="13" y="19"/>
                  </a:lnTo>
                  <a:lnTo>
                    <a:pt x="13" y="18"/>
                  </a:lnTo>
                  <a:lnTo>
                    <a:pt x="13" y="19"/>
                  </a:lnTo>
                  <a:lnTo>
                    <a:pt x="15" y="9"/>
                  </a:lnTo>
                  <a:lnTo>
                    <a:pt x="15" y="9"/>
                  </a:lnTo>
                  <a:lnTo>
                    <a:pt x="15" y="9"/>
                  </a:lnTo>
                  <a:lnTo>
                    <a:pt x="16" y="11"/>
                  </a:lnTo>
                  <a:lnTo>
                    <a:pt x="17" y="2"/>
                  </a:lnTo>
                  <a:lnTo>
                    <a:pt x="17" y="2"/>
                  </a:lnTo>
                  <a:lnTo>
                    <a:pt x="17" y="2"/>
                  </a:lnTo>
                  <a:lnTo>
                    <a:pt x="18" y="0"/>
                  </a:lnTo>
                  <a:lnTo>
                    <a:pt x="18" y="8"/>
                  </a:lnTo>
                  <a:lnTo>
                    <a:pt x="19" y="3"/>
                  </a:lnTo>
                  <a:lnTo>
                    <a:pt x="19" y="4"/>
                  </a:lnTo>
                  <a:lnTo>
                    <a:pt x="20" y="1"/>
                  </a:lnTo>
                  <a:lnTo>
                    <a:pt x="21" y="12"/>
                  </a:lnTo>
                  <a:lnTo>
                    <a:pt x="22" y="11"/>
                  </a:lnTo>
                  <a:lnTo>
                    <a:pt x="22" y="11"/>
                  </a:lnTo>
                  <a:lnTo>
                    <a:pt x="22" y="13"/>
                  </a:lnTo>
                  <a:lnTo>
                    <a:pt x="23" y="6"/>
                  </a:lnTo>
                  <a:lnTo>
                    <a:pt x="23" y="9"/>
                  </a:lnTo>
                  <a:lnTo>
                    <a:pt x="23" y="10"/>
                  </a:lnTo>
                  <a:lnTo>
                    <a:pt x="23" y="9"/>
                  </a:lnTo>
                  <a:lnTo>
                    <a:pt x="25" y="14"/>
                  </a:lnTo>
                  <a:lnTo>
                    <a:pt x="25" y="13"/>
                  </a:lnTo>
                  <a:lnTo>
                    <a:pt x="25" y="14"/>
                  </a:lnTo>
                  <a:lnTo>
                    <a:pt x="27" y="11"/>
                  </a:lnTo>
                  <a:lnTo>
                    <a:pt x="27" y="15"/>
                  </a:lnTo>
                  <a:lnTo>
                    <a:pt x="28" y="14"/>
                  </a:lnTo>
                  <a:lnTo>
                    <a:pt x="28" y="15"/>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3" name="Freeform 172"/>
            <p:cNvSpPr>
              <a:spLocks/>
            </p:cNvSpPr>
            <p:nvPr/>
          </p:nvSpPr>
          <p:spPr bwMode="auto">
            <a:xfrm>
              <a:off x="4321175" y="1501775"/>
              <a:ext cx="42863" cy="119063"/>
            </a:xfrm>
            <a:custGeom>
              <a:avLst/>
              <a:gdLst>
                <a:gd name="T0" fmla="*/ 0 w 27"/>
                <a:gd name="T1" fmla="*/ 17 h 75"/>
                <a:gd name="T2" fmla="*/ 0 w 27"/>
                <a:gd name="T3" fmla="*/ 17 h 75"/>
                <a:gd name="T4" fmla="*/ 2 w 27"/>
                <a:gd name="T5" fmla="*/ 7 h 75"/>
                <a:gd name="T6" fmla="*/ 2 w 27"/>
                <a:gd name="T7" fmla="*/ 8 h 75"/>
                <a:gd name="T8" fmla="*/ 2 w 27"/>
                <a:gd name="T9" fmla="*/ 8 h 75"/>
                <a:gd name="T10" fmla="*/ 2 w 27"/>
                <a:gd name="T11" fmla="*/ 11 h 75"/>
                <a:gd name="T12" fmla="*/ 2 w 27"/>
                <a:gd name="T13" fmla="*/ 5 h 75"/>
                <a:gd name="T14" fmla="*/ 4 w 27"/>
                <a:gd name="T15" fmla="*/ 8 h 75"/>
                <a:gd name="T16" fmla="*/ 4 w 27"/>
                <a:gd name="T17" fmla="*/ 8 h 75"/>
                <a:gd name="T18" fmla="*/ 4 w 27"/>
                <a:gd name="T19" fmla="*/ 10 h 75"/>
                <a:gd name="T20" fmla="*/ 5 w 27"/>
                <a:gd name="T21" fmla="*/ 6 h 75"/>
                <a:gd name="T22" fmla="*/ 6 w 27"/>
                <a:gd name="T23" fmla="*/ 8 h 75"/>
                <a:gd name="T24" fmla="*/ 6 w 27"/>
                <a:gd name="T25" fmla="*/ 8 h 75"/>
                <a:gd name="T26" fmla="*/ 6 w 27"/>
                <a:gd name="T27" fmla="*/ 9 h 75"/>
                <a:gd name="T28" fmla="*/ 8 w 27"/>
                <a:gd name="T29" fmla="*/ 3 h 75"/>
                <a:gd name="T30" fmla="*/ 8 w 27"/>
                <a:gd name="T31" fmla="*/ 5 h 75"/>
                <a:gd name="T32" fmla="*/ 8 w 27"/>
                <a:gd name="T33" fmla="*/ 5 h 75"/>
                <a:gd name="T34" fmla="*/ 8 w 27"/>
                <a:gd name="T35" fmla="*/ 3 h 75"/>
                <a:gd name="T36" fmla="*/ 10 w 27"/>
                <a:gd name="T37" fmla="*/ 8 h 75"/>
                <a:gd name="T38" fmla="*/ 10 w 27"/>
                <a:gd name="T39" fmla="*/ 6 h 75"/>
                <a:gd name="T40" fmla="*/ 10 w 27"/>
                <a:gd name="T41" fmla="*/ 6 h 75"/>
                <a:gd name="T42" fmla="*/ 10 w 27"/>
                <a:gd name="T43" fmla="*/ 0 h 75"/>
                <a:gd name="T44" fmla="*/ 11 w 27"/>
                <a:gd name="T45" fmla="*/ 9 h 75"/>
                <a:gd name="T46" fmla="*/ 12 w 27"/>
                <a:gd name="T47" fmla="*/ 7 h 75"/>
                <a:gd name="T48" fmla="*/ 12 w 27"/>
                <a:gd name="T49" fmla="*/ 6 h 75"/>
                <a:gd name="T50" fmla="*/ 12 w 27"/>
                <a:gd name="T51" fmla="*/ 6 h 75"/>
                <a:gd name="T52" fmla="*/ 13 w 27"/>
                <a:gd name="T53" fmla="*/ 17 h 75"/>
                <a:gd name="T54" fmla="*/ 14 w 27"/>
                <a:gd name="T55" fmla="*/ 14 h 75"/>
                <a:gd name="T56" fmla="*/ 14 w 27"/>
                <a:gd name="T57" fmla="*/ 14 h 75"/>
                <a:gd name="T58" fmla="*/ 15 w 27"/>
                <a:gd name="T59" fmla="*/ 11 h 75"/>
                <a:gd name="T60" fmla="*/ 16 w 27"/>
                <a:gd name="T61" fmla="*/ 20 h 75"/>
                <a:gd name="T62" fmla="*/ 16 w 27"/>
                <a:gd name="T63" fmla="*/ 16 h 75"/>
                <a:gd name="T64" fmla="*/ 16 w 27"/>
                <a:gd name="T65" fmla="*/ 16 h 75"/>
                <a:gd name="T66" fmla="*/ 17 w 27"/>
                <a:gd name="T67" fmla="*/ 15 h 75"/>
                <a:gd name="T68" fmla="*/ 18 w 27"/>
                <a:gd name="T69" fmla="*/ 31 h 75"/>
                <a:gd name="T70" fmla="*/ 18 w 27"/>
                <a:gd name="T71" fmla="*/ 30 h 75"/>
                <a:gd name="T72" fmla="*/ 18 w 27"/>
                <a:gd name="T73" fmla="*/ 30 h 75"/>
                <a:gd name="T74" fmla="*/ 18 w 27"/>
                <a:gd name="T75" fmla="*/ 29 h 75"/>
                <a:gd name="T76" fmla="*/ 20 w 27"/>
                <a:gd name="T77" fmla="*/ 37 h 75"/>
                <a:gd name="T78" fmla="*/ 20 w 27"/>
                <a:gd name="T79" fmla="*/ 36 h 75"/>
                <a:gd name="T80" fmla="*/ 20 w 27"/>
                <a:gd name="T81" fmla="*/ 37 h 75"/>
                <a:gd name="T82" fmla="*/ 22 w 27"/>
                <a:gd name="T83" fmla="*/ 51 h 75"/>
                <a:gd name="T84" fmla="*/ 22 w 27"/>
                <a:gd name="T85" fmla="*/ 50 h 75"/>
                <a:gd name="T86" fmla="*/ 22 w 27"/>
                <a:gd name="T87" fmla="*/ 51 h 75"/>
                <a:gd name="T88" fmla="*/ 23 w 27"/>
                <a:gd name="T89" fmla="*/ 50 h 75"/>
                <a:gd name="T90" fmla="*/ 24 w 27"/>
                <a:gd name="T91" fmla="*/ 63 h 75"/>
                <a:gd name="T92" fmla="*/ 25 w 27"/>
                <a:gd name="T93" fmla="*/ 59 h 75"/>
                <a:gd name="T94" fmla="*/ 25 w 27"/>
                <a:gd name="T95" fmla="*/ 59 h 75"/>
                <a:gd name="T96" fmla="*/ 27 w 27"/>
                <a:gd name="T97" fmla="*/ 75 h 75"/>
                <a:gd name="T98" fmla="*/ 27 w 27"/>
                <a:gd name="T99" fmla="*/ 7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75">
                  <a:moveTo>
                    <a:pt x="0" y="17"/>
                  </a:moveTo>
                  <a:lnTo>
                    <a:pt x="0" y="17"/>
                  </a:lnTo>
                  <a:lnTo>
                    <a:pt x="2" y="7"/>
                  </a:lnTo>
                  <a:lnTo>
                    <a:pt x="2" y="8"/>
                  </a:lnTo>
                  <a:lnTo>
                    <a:pt x="2" y="8"/>
                  </a:lnTo>
                  <a:lnTo>
                    <a:pt x="2" y="11"/>
                  </a:lnTo>
                  <a:lnTo>
                    <a:pt x="2" y="5"/>
                  </a:lnTo>
                  <a:lnTo>
                    <a:pt x="4" y="8"/>
                  </a:lnTo>
                  <a:lnTo>
                    <a:pt x="4" y="8"/>
                  </a:lnTo>
                  <a:lnTo>
                    <a:pt x="4" y="10"/>
                  </a:lnTo>
                  <a:lnTo>
                    <a:pt x="5" y="6"/>
                  </a:lnTo>
                  <a:lnTo>
                    <a:pt x="6" y="8"/>
                  </a:lnTo>
                  <a:lnTo>
                    <a:pt x="6" y="8"/>
                  </a:lnTo>
                  <a:lnTo>
                    <a:pt x="6" y="9"/>
                  </a:lnTo>
                  <a:lnTo>
                    <a:pt x="8" y="3"/>
                  </a:lnTo>
                  <a:lnTo>
                    <a:pt x="8" y="5"/>
                  </a:lnTo>
                  <a:lnTo>
                    <a:pt x="8" y="5"/>
                  </a:lnTo>
                  <a:lnTo>
                    <a:pt x="8" y="3"/>
                  </a:lnTo>
                  <a:lnTo>
                    <a:pt x="10" y="8"/>
                  </a:lnTo>
                  <a:lnTo>
                    <a:pt x="10" y="6"/>
                  </a:lnTo>
                  <a:lnTo>
                    <a:pt x="10" y="6"/>
                  </a:lnTo>
                  <a:lnTo>
                    <a:pt x="10" y="0"/>
                  </a:lnTo>
                  <a:lnTo>
                    <a:pt x="11" y="9"/>
                  </a:lnTo>
                  <a:lnTo>
                    <a:pt x="12" y="7"/>
                  </a:lnTo>
                  <a:lnTo>
                    <a:pt x="12" y="6"/>
                  </a:lnTo>
                  <a:lnTo>
                    <a:pt x="12" y="6"/>
                  </a:lnTo>
                  <a:lnTo>
                    <a:pt x="13" y="17"/>
                  </a:lnTo>
                  <a:lnTo>
                    <a:pt x="14" y="14"/>
                  </a:lnTo>
                  <a:lnTo>
                    <a:pt x="14" y="14"/>
                  </a:lnTo>
                  <a:lnTo>
                    <a:pt x="15" y="11"/>
                  </a:lnTo>
                  <a:lnTo>
                    <a:pt x="16" y="20"/>
                  </a:lnTo>
                  <a:lnTo>
                    <a:pt x="16" y="16"/>
                  </a:lnTo>
                  <a:lnTo>
                    <a:pt x="16" y="16"/>
                  </a:lnTo>
                  <a:lnTo>
                    <a:pt x="17" y="15"/>
                  </a:lnTo>
                  <a:lnTo>
                    <a:pt x="18" y="31"/>
                  </a:lnTo>
                  <a:lnTo>
                    <a:pt x="18" y="30"/>
                  </a:lnTo>
                  <a:lnTo>
                    <a:pt x="18" y="30"/>
                  </a:lnTo>
                  <a:lnTo>
                    <a:pt x="18" y="29"/>
                  </a:lnTo>
                  <a:lnTo>
                    <a:pt x="20" y="37"/>
                  </a:lnTo>
                  <a:lnTo>
                    <a:pt x="20" y="36"/>
                  </a:lnTo>
                  <a:lnTo>
                    <a:pt x="20" y="37"/>
                  </a:lnTo>
                  <a:lnTo>
                    <a:pt x="22" y="51"/>
                  </a:lnTo>
                  <a:lnTo>
                    <a:pt x="22" y="50"/>
                  </a:lnTo>
                  <a:lnTo>
                    <a:pt x="22" y="51"/>
                  </a:lnTo>
                  <a:lnTo>
                    <a:pt x="23" y="50"/>
                  </a:lnTo>
                  <a:lnTo>
                    <a:pt x="24" y="63"/>
                  </a:lnTo>
                  <a:lnTo>
                    <a:pt x="25" y="59"/>
                  </a:lnTo>
                  <a:lnTo>
                    <a:pt x="25" y="59"/>
                  </a:lnTo>
                  <a:lnTo>
                    <a:pt x="27" y="75"/>
                  </a:lnTo>
                  <a:lnTo>
                    <a:pt x="27" y="72"/>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4" name="Freeform 173"/>
            <p:cNvSpPr>
              <a:spLocks/>
            </p:cNvSpPr>
            <p:nvPr/>
          </p:nvSpPr>
          <p:spPr bwMode="auto">
            <a:xfrm>
              <a:off x="4364038" y="1614488"/>
              <a:ext cx="42863" cy="80963"/>
            </a:xfrm>
            <a:custGeom>
              <a:avLst/>
              <a:gdLst>
                <a:gd name="T0" fmla="*/ 0 w 27"/>
                <a:gd name="T1" fmla="*/ 1 h 51"/>
                <a:gd name="T2" fmla="*/ 0 w 27"/>
                <a:gd name="T3" fmla="*/ 1 h 51"/>
                <a:gd name="T4" fmla="*/ 0 w 27"/>
                <a:gd name="T5" fmla="*/ 0 h 51"/>
                <a:gd name="T6" fmla="*/ 2 w 27"/>
                <a:gd name="T7" fmla="*/ 14 h 51"/>
                <a:gd name="T8" fmla="*/ 2 w 27"/>
                <a:gd name="T9" fmla="*/ 12 h 51"/>
                <a:gd name="T10" fmla="*/ 2 w 27"/>
                <a:gd name="T11" fmla="*/ 13 h 51"/>
                <a:gd name="T12" fmla="*/ 2 w 27"/>
                <a:gd name="T13" fmla="*/ 12 h 51"/>
                <a:gd name="T14" fmla="*/ 4 w 27"/>
                <a:gd name="T15" fmla="*/ 23 h 51"/>
                <a:gd name="T16" fmla="*/ 4 w 27"/>
                <a:gd name="T17" fmla="*/ 23 h 51"/>
                <a:gd name="T18" fmla="*/ 4 w 27"/>
                <a:gd name="T19" fmla="*/ 23 h 51"/>
                <a:gd name="T20" fmla="*/ 5 w 27"/>
                <a:gd name="T21" fmla="*/ 29 h 51"/>
                <a:gd name="T22" fmla="*/ 6 w 27"/>
                <a:gd name="T23" fmla="*/ 24 h 51"/>
                <a:gd name="T24" fmla="*/ 6 w 27"/>
                <a:gd name="T25" fmla="*/ 25 h 51"/>
                <a:gd name="T26" fmla="*/ 6 w 27"/>
                <a:gd name="T27" fmla="*/ 23 h 51"/>
                <a:gd name="T28" fmla="*/ 8 w 27"/>
                <a:gd name="T29" fmla="*/ 30 h 51"/>
                <a:gd name="T30" fmla="*/ 8 w 27"/>
                <a:gd name="T31" fmla="*/ 27 h 51"/>
                <a:gd name="T32" fmla="*/ 8 w 27"/>
                <a:gd name="T33" fmla="*/ 26 h 51"/>
                <a:gd name="T34" fmla="*/ 8 w 27"/>
                <a:gd name="T35" fmla="*/ 30 h 51"/>
                <a:gd name="T36" fmla="*/ 9 w 27"/>
                <a:gd name="T37" fmla="*/ 26 h 51"/>
                <a:gd name="T38" fmla="*/ 10 w 27"/>
                <a:gd name="T39" fmla="*/ 28 h 51"/>
                <a:gd name="T40" fmla="*/ 10 w 27"/>
                <a:gd name="T41" fmla="*/ 27 h 51"/>
                <a:gd name="T42" fmla="*/ 10 w 27"/>
                <a:gd name="T43" fmla="*/ 26 h 51"/>
                <a:gd name="T44" fmla="*/ 12 w 27"/>
                <a:gd name="T45" fmla="*/ 38 h 51"/>
                <a:gd name="T46" fmla="*/ 12 w 27"/>
                <a:gd name="T47" fmla="*/ 36 h 51"/>
                <a:gd name="T48" fmla="*/ 12 w 27"/>
                <a:gd name="T49" fmla="*/ 36 h 51"/>
                <a:gd name="T50" fmla="*/ 12 w 27"/>
                <a:gd name="T51" fmla="*/ 33 h 51"/>
                <a:gd name="T52" fmla="*/ 13 w 27"/>
                <a:gd name="T53" fmla="*/ 39 h 51"/>
                <a:gd name="T54" fmla="*/ 14 w 27"/>
                <a:gd name="T55" fmla="*/ 35 h 51"/>
                <a:gd name="T56" fmla="*/ 14 w 27"/>
                <a:gd name="T57" fmla="*/ 35 h 51"/>
                <a:gd name="T58" fmla="*/ 14 w 27"/>
                <a:gd name="T59" fmla="*/ 35 h 51"/>
                <a:gd name="T60" fmla="*/ 16 w 27"/>
                <a:gd name="T61" fmla="*/ 45 h 51"/>
                <a:gd name="T62" fmla="*/ 16 w 27"/>
                <a:gd name="T63" fmla="*/ 45 h 51"/>
                <a:gd name="T64" fmla="*/ 17 w 27"/>
                <a:gd name="T65" fmla="*/ 42 h 51"/>
                <a:gd name="T66" fmla="*/ 18 w 27"/>
                <a:gd name="T67" fmla="*/ 51 h 51"/>
                <a:gd name="T68" fmla="*/ 18 w 27"/>
                <a:gd name="T69" fmla="*/ 50 h 51"/>
                <a:gd name="T70" fmla="*/ 18 w 27"/>
                <a:gd name="T71" fmla="*/ 49 h 51"/>
                <a:gd name="T72" fmla="*/ 20 w 27"/>
                <a:gd name="T73" fmla="*/ 43 h 51"/>
                <a:gd name="T74" fmla="*/ 20 w 27"/>
                <a:gd name="T75" fmla="*/ 45 h 51"/>
                <a:gd name="T76" fmla="*/ 20 w 27"/>
                <a:gd name="T77" fmla="*/ 45 h 51"/>
                <a:gd name="T78" fmla="*/ 21 w 27"/>
                <a:gd name="T79" fmla="*/ 46 h 51"/>
                <a:gd name="T80" fmla="*/ 22 w 27"/>
                <a:gd name="T81" fmla="*/ 35 h 51"/>
                <a:gd name="T82" fmla="*/ 23 w 27"/>
                <a:gd name="T83" fmla="*/ 40 h 51"/>
                <a:gd name="T84" fmla="*/ 23 w 27"/>
                <a:gd name="T85" fmla="*/ 40 h 51"/>
                <a:gd name="T86" fmla="*/ 23 w 27"/>
                <a:gd name="T87" fmla="*/ 38 h 51"/>
                <a:gd name="T88" fmla="*/ 24 w 27"/>
                <a:gd name="T89" fmla="*/ 47 h 51"/>
                <a:gd name="T90" fmla="*/ 25 w 27"/>
                <a:gd name="T91" fmla="*/ 43 h 51"/>
                <a:gd name="T92" fmla="*/ 25 w 27"/>
                <a:gd name="T93" fmla="*/ 43 h 51"/>
                <a:gd name="T94" fmla="*/ 25 w 27"/>
                <a:gd name="T95" fmla="*/ 44 h 51"/>
                <a:gd name="T96" fmla="*/ 26 w 27"/>
                <a:gd name="T97" fmla="*/ 34 h 51"/>
                <a:gd name="T98" fmla="*/ 27 w 27"/>
                <a:gd name="T99" fmla="*/ 3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1">
                  <a:moveTo>
                    <a:pt x="0" y="1"/>
                  </a:moveTo>
                  <a:lnTo>
                    <a:pt x="0" y="1"/>
                  </a:lnTo>
                  <a:lnTo>
                    <a:pt x="0" y="0"/>
                  </a:lnTo>
                  <a:lnTo>
                    <a:pt x="2" y="14"/>
                  </a:lnTo>
                  <a:lnTo>
                    <a:pt x="2" y="12"/>
                  </a:lnTo>
                  <a:lnTo>
                    <a:pt x="2" y="13"/>
                  </a:lnTo>
                  <a:lnTo>
                    <a:pt x="2" y="12"/>
                  </a:lnTo>
                  <a:lnTo>
                    <a:pt x="4" y="23"/>
                  </a:lnTo>
                  <a:lnTo>
                    <a:pt x="4" y="23"/>
                  </a:lnTo>
                  <a:lnTo>
                    <a:pt x="4" y="23"/>
                  </a:lnTo>
                  <a:lnTo>
                    <a:pt x="5" y="29"/>
                  </a:lnTo>
                  <a:lnTo>
                    <a:pt x="6" y="24"/>
                  </a:lnTo>
                  <a:lnTo>
                    <a:pt x="6" y="25"/>
                  </a:lnTo>
                  <a:lnTo>
                    <a:pt x="6" y="23"/>
                  </a:lnTo>
                  <a:lnTo>
                    <a:pt x="8" y="30"/>
                  </a:lnTo>
                  <a:lnTo>
                    <a:pt x="8" y="27"/>
                  </a:lnTo>
                  <a:lnTo>
                    <a:pt x="8" y="26"/>
                  </a:lnTo>
                  <a:lnTo>
                    <a:pt x="8" y="30"/>
                  </a:lnTo>
                  <a:lnTo>
                    <a:pt x="9" y="26"/>
                  </a:lnTo>
                  <a:lnTo>
                    <a:pt x="10" y="28"/>
                  </a:lnTo>
                  <a:lnTo>
                    <a:pt x="10" y="27"/>
                  </a:lnTo>
                  <a:lnTo>
                    <a:pt x="10" y="26"/>
                  </a:lnTo>
                  <a:lnTo>
                    <a:pt x="12" y="38"/>
                  </a:lnTo>
                  <a:lnTo>
                    <a:pt x="12" y="36"/>
                  </a:lnTo>
                  <a:lnTo>
                    <a:pt x="12" y="36"/>
                  </a:lnTo>
                  <a:lnTo>
                    <a:pt x="12" y="33"/>
                  </a:lnTo>
                  <a:lnTo>
                    <a:pt x="13" y="39"/>
                  </a:lnTo>
                  <a:lnTo>
                    <a:pt x="14" y="35"/>
                  </a:lnTo>
                  <a:lnTo>
                    <a:pt x="14" y="35"/>
                  </a:lnTo>
                  <a:lnTo>
                    <a:pt x="14" y="35"/>
                  </a:lnTo>
                  <a:lnTo>
                    <a:pt x="16" y="45"/>
                  </a:lnTo>
                  <a:lnTo>
                    <a:pt x="16" y="45"/>
                  </a:lnTo>
                  <a:lnTo>
                    <a:pt x="17" y="42"/>
                  </a:lnTo>
                  <a:lnTo>
                    <a:pt x="18" y="51"/>
                  </a:lnTo>
                  <a:lnTo>
                    <a:pt x="18" y="50"/>
                  </a:lnTo>
                  <a:lnTo>
                    <a:pt x="18" y="49"/>
                  </a:lnTo>
                  <a:lnTo>
                    <a:pt x="20" y="43"/>
                  </a:lnTo>
                  <a:lnTo>
                    <a:pt x="20" y="45"/>
                  </a:lnTo>
                  <a:lnTo>
                    <a:pt x="20" y="45"/>
                  </a:lnTo>
                  <a:lnTo>
                    <a:pt x="21" y="46"/>
                  </a:lnTo>
                  <a:lnTo>
                    <a:pt x="22" y="35"/>
                  </a:lnTo>
                  <a:lnTo>
                    <a:pt x="23" y="40"/>
                  </a:lnTo>
                  <a:lnTo>
                    <a:pt x="23" y="40"/>
                  </a:lnTo>
                  <a:lnTo>
                    <a:pt x="23" y="38"/>
                  </a:lnTo>
                  <a:lnTo>
                    <a:pt x="24" y="47"/>
                  </a:lnTo>
                  <a:lnTo>
                    <a:pt x="25" y="43"/>
                  </a:lnTo>
                  <a:lnTo>
                    <a:pt x="25" y="43"/>
                  </a:lnTo>
                  <a:lnTo>
                    <a:pt x="25" y="44"/>
                  </a:lnTo>
                  <a:lnTo>
                    <a:pt x="26" y="34"/>
                  </a:lnTo>
                  <a:lnTo>
                    <a:pt x="27" y="35"/>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5" name="Freeform 174"/>
            <p:cNvSpPr>
              <a:spLocks/>
            </p:cNvSpPr>
            <p:nvPr/>
          </p:nvSpPr>
          <p:spPr bwMode="auto">
            <a:xfrm>
              <a:off x="4406900" y="1658938"/>
              <a:ext cx="46038" cy="195263"/>
            </a:xfrm>
            <a:custGeom>
              <a:avLst/>
              <a:gdLst>
                <a:gd name="T0" fmla="*/ 0 w 29"/>
                <a:gd name="T1" fmla="*/ 7 h 123"/>
                <a:gd name="T2" fmla="*/ 0 w 29"/>
                <a:gd name="T3" fmla="*/ 8 h 123"/>
                <a:gd name="T4" fmla="*/ 1 w 29"/>
                <a:gd name="T5" fmla="*/ 10 h 123"/>
                <a:gd name="T6" fmla="*/ 1 w 29"/>
                <a:gd name="T7" fmla="*/ 0 h 123"/>
                <a:gd name="T8" fmla="*/ 2 w 29"/>
                <a:gd name="T9" fmla="*/ 2 h 123"/>
                <a:gd name="T10" fmla="*/ 2 w 29"/>
                <a:gd name="T11" fmla="*/ 2 h 123"/>
                <a:gd name="T12" fmla="*/ 2 w 29"/>
                <a:gd name="T13" fmla="*/ 1 h 123"/>
                <a:gd name="T14" fmla="*/ 3 w 29"/>
                <a:gd name="T15" fmla="*/ 10 h 123"/>
                <a:gd name="T16" fmla="*/ 4 w 29"/>
                <a:gd name="T17" fmla="*/ 7 h 123"/>
                <a:gd name="T18" fmla="*/ 4 w 29"/>
                <a:gd name="T19" fmla="*/ 7 h 123"/>
                <a:gd name="T20" fmla="*/ 4 w 29"/>
                <a:gd name="T21" fmla="*/ 6 h 123"/>
                <a:gd name="T22" fmla="*/ 6 w 29"/>
                <a:gd name="T23" fmla="*/ 20 h 123"/>
                <a:gd name="T24" fmla="*/ 6 w 29"/>
                <a:gd name="T25" fmla="*/ 20 h 123"/>
                <a:gd name="T26" fmla="*/ 6 w 29"/>
                <a:gd name="T27" fmla="*/ 21 h 123"/>
                <a:gd name="T28" fmla="*/ 6 w 29"/>
                <a:gd name="T29" fmla="*/ 20 h 123"/>
                <a:gd name="T30" fmla="*/ 8 w 29"/>
                <a:gd name="T31" fmla="*/ 29 h 123"/>
                <a:gd name="T32" fmla="*/ 8 w 29"/>
                <a:gd name="T33" fmla="*/ 26 h 123"/>
                <a:gd name="T34" fmla="*/ 8 w 29"/>
                <a:gd name="T35" fmla="*/ 27 h 123"/>
                <a:gd name="T36" fmla="*/ 10 w 29"/>
                <a:gd name="T37" fmla="*/ 43 h 123"/>
                <a:gd name="T38" fmla="*/ 10 w 29"/>
                <a:gd name="T39" fmla="*/ 40 h 123"/>
                <a:gd name="T40" fmla="*/ 10 w 29"/>
                <a:gd name="T41" fmla="*/ 41 h 123"/>
                <a:gd name="T42" fmla="*/ 10 w 29"/>
                <a:gd name="T43" fmla="*/ 39 h 123"/>
                <a:gd name="T44" fmla="*/ 12 w 29"/>
                <a:gd name="T45" fmla="*/ 57 h 123"/>
                <a:gd name="T46" fmla="*/ 12 w 29"/>
                <a:gd name="T47" fmla="*/ 54 h 123"/>
                <a:gd name="T48" fmla="*/ 12 w 29"/>
                <a:gd name="T49" fmla="*/ 55 h 123"/>
                <a:gd name="T50" fmla="*/ 13 w 29"/>
                <a:gd name="T51" fmla="*/ 53 h 123"/>
                <a:gd name="T52" fmla="*/ 14 w 29"/>
                <a:gd name="T53" fmla="*/ 67 h 123"/>
                <a:gd name="T54" fmla="*/ 14 w 29"/>
                <a:gd name="T55" fmla="*/ 66 h 123"/>
                <a:gd name="T56" fmla="*/ 15 w 29"/>
                <a:gd name="T57" fmla="*/ 69 h 123"/>
                <a:gd name="T58" fmla="*/ 16 w 29"/>
                <a:gd name="T59" fmla="*/ 61 h 123"/>
                <a:gd name="T60" fmla="*/ 16 w 29"/>
                <a:gd name="T61" fmla="*/ 64 h 123"/>
                <a:gd name="T62" fmla="*/ 16 w 29"/>
                <a:gd name="T63" fmla="*/ 64 h 123"/>
                <a:gd name="T64" fmla="*/ 17 w 29"/>
                <a:gd name="T65" fmla="*/ 70 h 123"/>
                <a:gd name="T66" fmla="*/ 18 w 29"/>
                <a:gd name="T67" fmla="*/ 61 h 123"/>
                <a:gd name="T68" fmla="*/ 18 w 29"/>
                <a:gd name="T69" fmla="*/ 62 h 123"/>
                <a:gd name="T70" fmla="*/ 18 w 29"/>
                <a:gd name="T71" fmla="*/ 62 h 123"/>
                <a:gd name="T72" fmla="*/ 19 w 29"/>
                <a:gd name="T73" fmla="*/ 61 h 123"/>
                <a:gd name="T74" fmla="*/ 21 w 29"/>
                <a:gd name="T75" fmla="*/ 77 h 123"/>
                <a:gd name="T76" fmla="*/ 21 w 29"/>
                <a:gd name="T77" fmla="*/ 76 h 123"/>
                <a:gd name="T78" fmla="*/ 22 w 29"/>
                <a:gd name="T79" fmla="*/ 75 h 123"/>
                <a:gd name="T80" fmla="*/ 23 w 29"/>
                <a:gd name="T81" fmla="*/ 83 h 123"/>
                <a:gd name="T82" fmla="*/ 23 w 29"/>
                <a:gd name="T83" fmla="*/ 82 h 123"/>
                <a:gd name="T84" fmla="*/ 23 w 29"/>
                <a:gd name="T85" fmla="*/ 82 h 123"/>
                <a:gd name="T86" fmla="*/ 23 w 29"/>
                <a:gd name="T87" fmla="*/ 82 h 123"/>
                <a:gd name="T88" fmla="*/ 24 w 29"/>
                <a:gd name="T89" fmla="*/ 106 h 123"/>
                <a:gd name="T90" fmla="*/ 25 w 29"/>
                <a:gd name="T91" fmla="*/ 105 h 123"/>
                <a:gd name="T92" fmla="*/ 26 w 29"/>
                <a:gd name="T93" fmla="*/ 123 h 123"/>
                <a:gd name="T94" fmla="*/ 27 w 29"/>
                <a:gd name="T95" fmla="*/ 122 h 123"/>
                <a:gd name="T96" fmla="*/ 27 w 29"/>
                <a:gd name="T97" fmla="*/ 123 h 123"/>
                <a:gd name="T98" fmla="*/ 29 w 29"/>
                <a:gd name="T99" fmla="*/ 11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 h="123">
                  <a:moveTo>
                    <a:pt x="0" y="7"/>
                  </a:moveTo>
                  <a:lnTo>
                    <a:pt x="0" y="8"/>
                  </a:lnTo>
                  <a:lnTo>
                    <a:pt x="1" y="10"/>
                  </a:lnTo>
                  <a:lnTo>
                    <a:pt x="1" y="0"/>
                  </a:lnTo>
                  <a:lnTo>
                    <a:pt x="2" y="2"/>
                  </a:lnTo>
                  <a:lnTo>
                    <a:pt x="2" y="2"/>
                  </a:lnTo>
                  <a:lnTo>
                    <a:pt x="2" y="1"/>
                  </a:lnTo>
                  <a:lnTo>
                    <a:pt x="3" y="10"/>
                  </a:lnTo>
                  <a:lnTo>
                    <a:pt x="4" y="7"/>
                  </a:lnTo>
                  <a:lnTo>
                    <a:pt x="4" y="7"/>
                  </a:lnTo>
                  <a:lnTo>
                    <a:pt x="4" y="6"/>
                  </a:lnTo>
                  <a:lnTo>
                    <a:pt x="6" y="20"/>
                  </a:lnTo>
                  <a:lnTo>
                    <a:pt x="6" y="20"/>
                  </a:lnTo>
                  <a:lnTo>
                    <a:pt x="6" y="21"/>
                  </a:lnTo>
                  <a:lnTo>
                    <a:pt x="6" y="20"/>
                  </a:lnTo>
                  <a:lnTo>
                    <a:pt x="8" y="29"/>
                  </a:lnTo>
                  <a:lnTo>
                    <a:pt x="8" y="26"/>
                  </a:lnTo>
                  <a:lnTo>
                    <a:pt x="8" y="27"/>
                  </a:lnTo>
                  <a:lnTo>
                    <a:pt x="10" y="43"/>
                  </a:lnTo>
                  <a:lnTo>
                    <a:pt x="10" y="40"/>
                  </a:lnTo>
                  <a:lnTo>
                    <a:pt x="10" y="41"/>
                  </a:lnTo>
                  <a:lnTo>
                    <a:pt x="10" y="39"/>
                  </a:lnTo>
                  <a:lnTo>
                    <a:pt x="12" y="57"/>
                  </a:lnTo>
                  <a:lnTo>
                    <a:pt x="12" y="54"/>
                  </a:lnTo>
                  <a:lnTo>
                    <a:pt x="12" y="55"/>
                  </a:lnTo>
                  <a:lnTo>
                    <a:pt x="13" y="53"/>
                  </a:lnTo>
                  <a:lnTo>
                    <a:pt x="14" y="67"/>
                  </a:lnTo>
                  <a:lnTo>
                    <a:pt x="14" y="66"/>
                  </a:lnTo>
                  <a:lnTo>
                    <a:pt x="15" y="69"/>
                  </a:lnTo>
                  <a:lnTo>
                    <a:pt x="16" y="61"/>
                  </a:lnTo>
                  <a:lnTo>
                    <a:pt x="16" y="64"/>
                  </a:lnTo>
                  <a:lnTo>
                    <a:pt x="16" y="64"/>
                  </a:lnTo>
                  <a:lnTo>
                    <a:pt x="17" y="70"/>
                  </a:lnTo>
                  <a:lnTo>
                    <a:pt x="18" y="61"/>
                  </a:lnTo>
                  <a:lnTo>
                    <a:pt x="18" y="62"/>
                  </a:lnTo>
                  <a:lnTo>
                    <a:pt x="18" y="62"/>
                  </a:lnTo>
                  <a:lnTo>
                    <a:pt x="19" y="61"/>
                  </a:lnTo>
                  <a:lnTo>
                    <a:pt x="21" y="77"/>
                  </a:lnTo>
                  <a:lnTo>
                    <a:pt x="21" y="76"/>
                  </a:lnTo>
                  <a:lnTo>
                    <a:pt x="22" y="75"/>
                  </a:lnTo>
                  <a:lnTo>
                    <a:pt x="23" y="83"/>
                  </a:lnTo>
                  <a:lnTo>
                    <a:pt x="23" y="82"/>
                  </a:lnTo>
                  <a:lnTo>
                    <a:pt x="23" y="82"/>
                  </a:lnTo>
                  <a:lnTo>
                    <a:pt x="23" y="82"/>
                  </a:lnTo>
                  <a:lnTo>
                    <a:pt x="24" y="106"/>
                  </a:lnTo>
                  <a:lnTo>
                    <a:pt x="25" y="105"/>
                  </a:lnTo>
                  <a:lnTo>
                    <a:pt x="26" y="123"/>
                  </a:lnTo>
                  <a:lnTo>
                    <a:pt x="27" y="122"/>
                  </a:lnTo>
                  <a:lnTo>
                    <a:pt x="27" y="123"/>
                  </a:lnTo>
                  <a:lnTo>
                    <a:pt x="29" y="116"/>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6" name="Freeform 175"/>
            <p:cNvSpPr>
              <a:spLocks/>
            </p:cNvSpPr>
            <p:nvPr/>
          </p:nvSpPr>
          <p:spPr bwMode="auto">
            <a:xfrm>
              <a:off x="4452938" y="1839913"/>
              <a:ext cx="39688" cy="117475"/>
            </a:xfrm>
            <a:custGeom>
              <a:avLst/>
              <a:gdLst>
                <a:gd name="T0" fmla="*/ 0 w 25"/>
                <a:gd name="T1" fmla="*/ 2 h 74"/>
                <a:gd name="T2" fmla="*/ 0 w 25"/>
                <a:gd name="T3" fmla="*/ 2 h 74"/>
                <a:gd name="T4" fmla="*/ 0 w 25"/>
                <a:gd name="T5" fmla="*/ 2 h 74"/>
                <a:gd name="T6" fmla="*/ 1 w 25"/>
                <a:gd name="T7" fmla="*/ 0 h 74"/>
                <a:gd name="T8" fmla="*/ 2 w 25"/>
                <a:gd name="T9" fmla="*/ 7 h 74"/>
                <a:gd name="T10" fmla="*/ 2 w 25"/>
                <a:gd name="T11" fmla="*/ 5 h 74"/>
                <a:gd name="T12" fmla="*/ 2 w 25"/>
                <a:gd name="T13" fmla="*/ 5 h 74"/>
                <a:gd name="T14" fmla="*/ 2 w 25"/>
                <a:gd name="T15" fmla="*/ 8 h 74"/>
                <a:gd name="T16" fmla="*/ 4 w 25"/>
                <a:gd name="T17" fmla="*/ 0 h 74"/>
                <a:gd name="T18" fmla="*/ 4 w 25"/>
                <a:gd name="T19" fmla="*/ 1 h 74"/>
                <a:gd name="T20" fmla="*/ 4 w 25"/>
                <a:gd name="T21" fmla="*/ 2 h 74"/>
                <a:gd name="T22" fmla="*/ 6 w 25"/>
                <a:gd name="T23" fmla="*/ 16 h 74"/>
                <a:gd name="T24" fmla="*/ 6 w 25"/>
                <a:gd name="T25" fmla="*/ 16 h 74"/>
                <a:gd name="T26" fmla="*/ 6 w 25"/>
                <a:gd name="T27" fmla="*/ 16 h 74"/>
                <a:gd name="T28" fmla="*/ 7 w 25"/>
                <a:gd name="T29" fmla="*/ 20 h 74"/>
                <a:gd name="T30" fmla="*/ 8 w 25"/>
                <a:gd name="T31" fmla="*/ 14 h 74"/>
                <a:gd name="T32" fmla="*/ 8 w 25"/>
                <a:gd name="T33" fmla="*/ 17 h 74"/>
                <a:gd name="T34" fmla="*/ 8 w 25"/>
                <a:gd name="T35" fmla="*/ 17 h 74"/>
                <a:gd name="T36" fmla="*/ 9 w 25"/>
                <a:gd name="T37" fmla="*/ 16 h 74"/>
                <a:gd name="T38" fmla="*/ 10 w 25"/>
                <a:gd name="T39" fmla="*/ 26 h 74"/>
                <a:gd name="T40" fmla="*/ 10 w 25"/>
                <a:gd name="T41" fmla="*/ 27 h 74"/>
                <a:gd name="T42" fmla="*/ 10 w 25"/>
                <a:gd name="T43" fmla="*/ 25 h 74"/>
                <a:gd name="T44" fmla="*/ 12 w 25"/>
                <a:gd name="T45" fmla="*/ 35 h 74"/>
                <a:gd name="T46" fmla="*/ 12 w 25"/>
                <a:gd name="T47" fmla="*/ 35 h 74"/>
                <a:gd name="T48" fmla="*/ 12 w 25"/>
                <a:gd name="T49" fmla="*/ 35 h 74"/>
                <a:gd name="T50" fmla="*/ 13 w 25"/>
                <a:gd name="T51" fmla="*/ 33 h 74"/>
                <a:gd name="T52" fmla="*/ 14 w 25"/>
                <a:gd name="T53" fmla="*/ 40 h 74"/>
                <a:gd name="T54" fmla="*/ 14 w 25"/>
                <a:gd name="T55" fmla="*/ 39 h 74"/>
                <a:gd name="T56" fmla="*/ 14 w 25"/>
                <a:gd name="T57" fmla="*/ 40 h 74"/>
                <a:gd name="T58" fmla="*/ 15 w 25"/>
                <a:gd name="T59" fmla="*/ 39 h 74"/>
                <a:gd name="T60" fmla="*/ 17 w 25"/>
                <a:gd name="T61" fmla="*/ 51 h 74"/>
                <a:gd name="T62" fmla="*/ 17 w 25"/>
                <a:gd name="T63" fmla="*/ 50 h 74"/>
                <a:gd name="T64" fmla="*/ 17 w 25"/>
                <a:gd name="T65" fmla="*/ 51 h 74"/>
                <a:gd name="T66" fmla="*/ 17 w 25"/>
                <a:gd name="T67" fmla="*/ 49 h 74"/>
                <a:gd name="T68" fmla="*/ 18 w 25"/>
                <a:gd name="T69" fmla="*/ 60 h 74"/>
                <a:gd name="T70" fmla="*/ 18 w 25"/>
                <a:gd name="T71" fmla="*/ 60 h 74"/>
                <a:gd name="T72" fmla="*/ 18 w 25"/>
                <a:gd name="T73" fmla="*/ 60 h 74"/>
                <a:gd name="T74" fmla="*/ 19 w 25"/>
                <a:gd name="T75" fmla="*/ 57 h 74"/>
                <a:gd name="T76" fmla="*/ 20 w 25"/>
                <a:gd name="T77" fmla="*/ 63 h 74"/>
                <a:gd name="T78" fmla="*/ 20 w 25"/>
                <a:gd name="T79" fmla="*/ 61 h 74"/>
                <a:gd name="T80" fmla="*/ 20 w 25"/>
                <a:gd name="T81" fmla="*/ 60 h 74"/>
                <a:gd name="T82" fmla="*/ 21 w 25"/>
                <a:gd name="T83" fmla="*/ 60 h 74"/>
                <a:gd name="T84" fmla="*/ 23 w 25"/>
                <a:gd name="T85" fmla="*/ 71 h 74"/>
                <a:gd name="T86" fmla="*/ 23 w 25"/>
                <a:gd name="T87" fmla="*/ 70 h 74"/>
                <a:gd name="T88" fmla="*/ 23 w 25"/>
                <a:gd name="T89" fmla="*/ 70 h 74"/>
                <a:gd name="T90" fmla="*/ 23 w 25"/>
                <a:gd name="T91" fmla="*/ 74 h 74"/>
                <a:gd name="T92" fmla="*/ 24 w 25"/>
                <a:gd name="T93" fmla="*/ 64 h 74"/>
                <a:gd name="T94" fmla="*/ 25 w 25"/>
                <a:gd name="T95" fmla="*/ 67 h 74"/>
                <a:gd name="T96" fmla="*/ 25 w 25"/>
                <a:gd name="T97" fmla="*/ 67 h 74"/>
                <a:gd name="T98" fmla="*/ 25 w 25"/>
                <a:gd name="T99" fmla="*/ 6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 h="74">
                  <a:moveTo>
                    <a:pt x="0" y="2"/>
                  </a:moveTo>
                  <a:lnTo>
                    <a:pt x="0" y="2"/>
                  </a:lnTo>
                  <a:lnTo>
                    <a:pt x="0" y="2"/>
                  </a:lnTo>
                  <a:lnTo>
                    <a:pt x="1" y="0"/>
                  </a:lnTo>
                  <a:lnTo>
                    <a:pt x="2" y="7"/>
                  </a:lnTo>
                  <a:lnTo>
                    <a:pt x="2" y="5"/>
                  </a:lnTo>
                  <a:lnTo>
                    <a:pt x="2" y="5"/>
                  </a:lnTo>
                  <a:lnTo>
                    <a:pt x="2" y="8"/>
                  </a:lnTo>
                  <a:lnTo>
                    <a:pt x="4" y="0"/>
                  </a:lnTo>
                  <a:lnTo>
                    <a:pt x="4" y="1"/>
                  </a:lnTo>
                  <a:lnTo>
                    <a:pt x="4" y="2"/>
                  </a:lnTo>
                  <a:lnTo>
                    <a:pt x="6" y="16"/>
                  </a:lnTo>
                  <a:lnTo>
                    <a:pt x="6" y="16"/>
                  </a:lnTo>
                  <a:lnTo>
                    <a:pt x="6" y="16"/>
                  </a:lnTo>
                  <a:lnTo>
                    <a:pt x="7" y="20"/>
                  </a:lnTo>
                  <a:lnTo>
                    <a:pt x="8" y="14"/>
                  </a:lnTo>
                  <a:lnTo>
                    <a:pt x="8" y="17"/>
                  </a:lnTo>
                  <a:lnTo>
                    <a:pt x="8" y="17"/>
                  </a:lnTo>
                  <a:lnTo>
                    <a:pt x="9" y="16"/>
                  </a:lnTo>
                  <a:lnTo>
                    <a:pt x="10" y="26"/>
                  </a:lnTo>
                  <a:lnTo>
                    <a:pt x="10" y="27"/>
                  </a:lnTo>
                  <a:lnTo>
                    <a:pt x="10" y="25"/>
                  </a:lnTo>
                  <a:lnTo>
                    <a:pt x="12" y="35"/>
                  </a:lnTo>
                  <a:lnTo>
                    <a:pt x="12" y="35"/>
                  </a:lnTo>
                  <a:lnTo>
                    <a:pt x="12" y="35"/>
                  </a:lnTo>
                  <a:lnTo>
                    <a:pt x="13" y="33"/>
                  </a:lnTo>
                  <a:lnTo>
                    <a:pt x="14" y="40"/>
                  </a:lnTo>
                  <a:lnTo>
                    <a:pt x="14" y="39"/>
                  </a:lnTo>
                  <a:lnTo>
                    <a:pt x="14" y="40"/>
                  </a:lnTo>
                  <a:lnTo>
                    <a:pt x="15" y="39"/>
                  </a:lnTo>
                  <a:lnTo>
                    <a:pt x="17" y="51"/>
                  </a:lnTo>
                  <a:lnTo>
                    <a:pt x="17" y="50"/>
                  </a:lnTo>
                  <a:lnTo>
                    <a:pt x="17" y="51"/>
                  </a:lnTo>
                  <a:lnTo>
                    <a:pt x="17" y="49"/>
                  </a:lnTo>
                  <a:lnTo>
                    <a:pt x="18" y="60"/>
                  </a:lnTo>
                  <a:lnTo>
                    <a:pt x="18" y="60"/>
                  </a:lnTo>
                  <a:lnTo>
                    <a:pt x="18" y="60"/>
                  </a:lnTo>
                  <a:lnTo>
                    <a:pt x="19" y="57"/>
                  </a:lnTo>
                  <a:lnTo>
                    <a:pt x="20" y="63"/>
                  </a:lnTo>
                  <a:lnTo>
                    <a:pt x="20" y="61"/>
                  </a:lnTo>
                  <a:lnTo>
                    <a:pt x="20" y="60"/>
                  </a:lnTo>
                  <a:lnTo>
                    <a:pt x="21" y="60"/>
                  </a:lnTo>
                  <a:lnTo>
                    <a:pt x="23" y="71"/>
                  </a:lnTo>
                  <a:lnTo>
                    <a:pt x="23" y="70"/>
                  </a:lnTo>
                  <a:lnTo>
                    <a:pt x="23" y="70"/>
                  </a:lnTo>
                  <a:lnTo>
                    <a:pt x="23" y="74"/>
                  </a:lnTo>
                  <a:lnTo>
                    <a:pt x="24" y="64"/>
                  </a:lnTo>
                  <a:lnTo>
                    <a:pt x="25" y="67"/>
                  </a:lnTo>
                  <a:lnTo>
                    <a:pt x="25" y="67"/>
                  </a:lnTo>
                  <a:lnTo>
                    <a:pt x="25" y="67"/>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7" name="Freeform 176"/>
            <p:cNvSpPr>
              <a:spLocks/>
            </p:cNvSpPr>
            <p:nvPr/>
          </p:nvSpPr>
          <p:spPr bwMode="auto">
            <a:xfrm>
              <a:off x="4492625" y="1914525"/>
              <a:ext cx="42863" cy="50800"/>
            </a:xfrm>
            <a:custGeom>
              <a:avLst/>
              <a:gdLst>
                <a:gd name="T0" fmla="*/ 0 w 27"/>
                <a:gd name="T1" fmla="*/ 20 h 32"/>
                <a:gd name="T2" fmla="*/ 2 w 27"/>
                <a:gd name="T3" fmla="*/ 13 h 32"/>
                <a:gd name="T4" fmla="*/ 2 w 27"/>
                <a:gd name="T5" fmla="*/ 13 h 32"/>
                <a:gd name="T6" fmla="*/ 4 w 27"/>
                <a:gd name="T7" fmla="*/ 15 h 32"/>
                <a:gd name="T8" fmla="*/ 4 w 27"/>
                <a:gd name="T9" fmla="*/ 10 h 32"/>
                <a:gd name="T10" fmla="*/ 4 w 27"/>
                <a:gd name="T11" fmla="*/ 13 h 32"/>
                <a:gd name="T12" fmla="*/ 4 w 27"/>
                <a:gd name="T13" fmla="*/ 13 h 32"/>
                <a:gd name="T14" fmla="*/ 4 w 27"/>
                <a:gd name="T15" fmla="*/ 11 h 32"/>
                <a:gd name="T16" fmla="*/ 6 w 27"/>
                <a:gd name="T17" fmla="*/ 24 h 32"/>
                <a:gd name="T18" fmla="*/ 6 w 27"/>
                <a:gd name="T19" fmla="*/ 22 h 32"/>
                <a:gd name="T20" fmla="*/ 6 w 27"/>
                <a:gd name="T21" fmla="*/ 23 h 32"/>
                <a:gd name="T22" fmla="*/ 6 w 27"/>
                <a:gd name="T23" fmla="*/ 22 h 32"/>
                <a:gd name="T24" fmla="*/ 8 w 27"/>
                <a:gd name="T25" fmla="*/ 32 h 32"/>
                <a:gd name="T26" fmla="*/ 8 w 27"/>
                <a:gd name="T27" fmla="*/ 32 h 32"/>
                <a:gd name="T28" fmla="*/ 8 w 27"/>
                <a:gd name="T29" fmla="*/ 31 h 32"/>
                <a:gd name="T30" fmla="*/ 9 w 27"/>
                <a:gd name="T31" fmla="*/ 32 h 32"/>
                <a:gd name="T32" fmla="*/ 10 w 27"/>
                <a:gd name="T33" fmla="*/ 20 h 32"/>
                <a:gd name="T34" fmla="*/ 10 w 27"/>
                <a:gd name="T35" fmla="*/ 21 h 32"/>
                <a:gd name="T36" fmla="*/ 10 w 27"/>
                <a:gd name="T37" fmla="*/ 22 h 32"/>
                <a:gd name="T38" fmla="*/ 12 w 27"/>
                <a:gd name="T39" fmla="*/ 11 h 32"/>
                <a:gd name="T40" fmla="*/ 12 w 27"/>
                <a:gd name="T41" fmla="*/ 12 h 32"/>
                <a:gd name="T42" fmla="*/ 12 w 27"/>
                <a:gd name="T43" fmla="*/ 13 h 32"/>
                <a:gd name="T44" fmla="*/ 13 w 27"/>
                <a:gd name="T45" fmla="*/ 17 h 32"/>
                <a:gd name="T46" fmla="*/ 14 w 27"/>
                <a:gd name="T47" fmla="*/ 8 h 32"/>
                <a:gd name="T48" fmla="*/ 14 w 27"/>
                <a:gd name="T49" fmla="*/ 10 h 32"/>
                <a:gd name="T50" fmla="*/ 14 w 27"/>
                <a:gd name="T51" fmla="*/ 10 h 32"/>
                <a:gd name="T52" fmla="*/ 15 w 27"/>
                <a:gd name="T53" fmla="*/ 12 h 32"/>
                <a:gd name="T54" fmla="*/ 16 w 27"/>
                <a:gd name="T55" fmla="*/ 5 h 32"/>
                <a:gd name="T56" fmla="*/ 16 w 27"/>
                <a:gd name="T57" fmla="*/ 6 h 32"/>
                <a:gd name="T58" fmla="*/ 16 w 27"/>
                <a:gd name="T59" fmla="*/ 6 h 32"/>
                <a:gd name="T60" fmla="*/ 16 w 27"/>
                <a:gd name="T61" fmla="*/ 8 h 32"/>
                <a:gd name="T62" fmla="*/ 18 w 27"/>
                <a:gd name="T63" fmla="*/ 0 h 32"/>
                <a:gd name="T64" fmla="*/ 18 w 27"/>
                <a:gd name="T65" fmla="*/ 6 h 32"/>
                <a:gd name="T66" fmla="*/ 18 w 27"/>
                <a:gd name="T67" fmla="*/ 6 h 32"/>
                <a:gd name="T68" fmla="*/ 19 w 27"/>
                <a:gd name="T69" fmla="*/ 6 h 32"/>
                <a:gd name="T70" fmla="*/ 20 w 27"/>
                <a:gd name="T71" fmla="*/ 13 h 32"/>
                <a:gd name="T72" fmla="*/ 20 w 27"/>
                <a:gd name="T73" fmla="*/ 12 h 32"/>
                <a:gd name="T74" fmla="*/ 20 w 27"/>
                <a:gd name="T75" fmla="*/ 12 h 32"/>
                <a:gd name="T76" fmla="*/ 22 w 27"/>
                <a:gd name="T77" fmla="*/ 15 h 32"/>
                <a:gd name="T78" fmla="*/ 22 w 27"/>
                <a:gd name="T79" fmla="*/ 11 h 32"/>
                <a:gd name="T80" fmla="*/ 23 w 27"/>
                <a:gd name="T81" fmla="*/ 14 h 32"/>
                <a:gd name="T82" fmla="*/ 23 w 27"/>
                <a:gd name="T83" fmla="*/ 14 h 32"/>
                <a:gd name="T84" fmla="*/ 23 w 27"/>
                <a:gd name="T85" fmla="*/ 13 h 32"/>
                <a:gd name="T86" fmla="*/ 23 w 27"/>
                <a:gd name="T87" fmla="*/ 22 h 32"/>
                <a:gd name="T88" fmla="*/ 25 w 27"/>
                <a:gd name="T89" fmla="*/ 21 h 32"/>
                <a:gd name="T90" fmla="*/ 25 w 27"/>
                <a:gd name="T91" fmla="*/ 20 h 32"/>
                <a:gd name="T92" fmla="*/ 25 w 27"/>
                <a:gd name="T93" fmla="*/ 18 h 32"/>
                <a:gd name="T94" fmla="*/ 26 w 27"/>
                <a:gd name="T95" fmla="*/ 23 h 32"/>
                <a:gd name="T96" fmla="*/ 27 w 27"/>
                <a:gd name="T97" fmla="*/ 22 h 32"/>
                <a:gd name="T98" fmla="*/ 27 w 27"/>
                <a:gd name="T99" fmla="*/ 2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2">
                  <a:moveTo>
                    <a:pt x="0" y="20"/>
                  </a:moveTo>
                  <a:lnTo>
                    <a:pt x="2" y="13"/>
                  </a:lnTo>
                  <a:lnTo>
                    <a:pt x="2" y="13"/>
                  </a:lnTo>
                  <a:lnTo>
                    <a:pt x="4" y="15"/>
                  </a:lnTo>
                  <a:lnTo>
                    <a:pt x="4" y="10"/>
                  </a:lnTo>
                  <a:lnTo>
                    <a:pt x="4" y="13"/>
                  </a:lnTo>
                  <a:lnTo>
                    <a:pt x="4" y="13"/>
                  </a:lnTo>
                  <a:lnTo>
                    <a:pt x="4" y="11"/>
                  </a:lnTo>
                  <a:lnTo>
                    <a:pt x="6" y="24"/>
                  </a:lnTo>
                  <a:lnTo>
                    <a:pt x="6" y="22"/>
                  </a:lnTo>
                  <a:lnTo>
                    <a:pt x="6" y="23"/>
                  </a:lnTo>
                  <a:lnTo>
                    <a:pt x="6" y="22"/>
                  </a:lnTo>
                  <a:lnTo>
                    <a:pt x="8" y="32"/>
                  </a:lnTo>
                  <a:lnTo>
                    <a:pt x="8" y="32"/>
                  </a:lnTo>
                  <a:lnTo>
                    <a:pt x="8" y="31"/>
                  </a:lnTo>
                  <a:lnTo>
                    <a:pt x="9" y="32"/>
                  </a:lnTo>
                  <a:lnTo>
                    <a:pt x="10" y="20"/>
                  </a:lnTo>
                  <a:lnTo>
                    <a:pt x="10" y="21"/>
                  </a:lnTo>
                  <a:lnTo>
                    <a:pt x="10" y="22"/>
                  </a:lnTo>
                  <a:lnTo>
                    <a:pt x="12" y="11"/>
                  </a:lnTo>
                  <a:lnTo>
                    <a:pt x="12" y="12"/>
                  </a:lnTo>
                  <a:lnTo>
                    <a:pt x="12" y="13"/>
                  </a:lnTo>
                  <a:lnTo>
                    <a:pt x="13" y="17"/>
                  </a:lnTo>
                  <a:lnTo>
                    <a:pt x="14" y="8"/>
                  </a:lnTo>
                  <a:lnTo>
                    <a:pt x="14" y="10"/>
                  </a:lnTo>
                  <a:lnTo>
                    <a:pt x="14" y="10"/>
                  </a:lnTo>
                  <a:lnTo>
                    <a:pt x="15" y="12"/>
                  </a:lnTo>
                  <a:lnTo>
                    <a:pt x="16" y="5"/>
                  </a:lnTo>
                  <a:lnTo>
                    <a:pt x="16" y="6"/>
                  </a:lnTo>
                  <a:lnTo>
                    <a:pt x="16" y="6"/>
                  </a:lnTo>
                  <a:lnTo>
                    <a:pt x="16" y="8"/>
                  </a:lnTo>
                  <a:lnTo>
                    <a:pt x="18" y="0"/>
                  </a:lnTo>
                  <a:lnTo>
                    <a:pt x="18" y="6"/>
                  </a:lnTo>
                  <a:lnTo>
                    <a:pt x="18" y="6"/>
                  </a:lnTo>
                  <a:lnTo>
                    <a:pt x="19" y="6"/>
                  </a:lnTo>
                  <a:lnTo>
                    <a:pt x="20" y="13"/>
                  </a:lnTo>
                  <a:lnTo>
                    <a:pt x="20" y="12"/>
                  </a:lnTo>
                  <a:lnTo>
                    <a:pt x="20" y="12"/>
                  </a:lnTo>
                  <a:lnTo>
                    <a:pt x="22" y="15"/>
                  </a:lnTo>
                  <a:lnTo>
                    <a:pt x="22" y="11"/>
                  </a:lnTo>
                  <a:lnTo>
                    <a:pt x="23" y="14"/>
                  </a:lnTo>
                  <a:lnTo>
                    <a:pt x="23" y="14"/>
                  </a:lnTo>
                  <a:lnTo>
                    <a:pt x="23" y="13"/>
                  </a:lnTo>
                  <a:lnTo>
                    <a:pt x="23" y="22"/>
                  </a:lnTo>
                  <a:lnTo>
                    <a:pt x="25" y="21"/>
                  </a:lnTo>
                  <a:lnTo>
                    <a:pt x="25" y="20"/>
                  </a:lnTo>
                  <a:lnTo>
                    <a:pt x="25" y="18"/>
                  </a:lnTo>
                  <a:lnTo>
                    <a:pt x="26" y="23"/>
                  </a:lnTo>
                  <a:lnTo>
                    <a:pt x="27" y="22"/>
                  </a:lnTo>
                  <a:lnTo>
                    <a:pt x="27" y="22"/>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8" name="Freeform 177"/>
            <p:cNvSpPr>
              <a:spLocks/>
            </p:cNvSpPr>
            <p:nvPr/>
          </p:nvSpPr>
          <p:spPr bwMode="auto">
            <a:xfrm>
              <a:off x="4535488" y="1917700"/>
              <a:ext cx="41275" cy="57150"/>
            </a:xfrm>
            <a:custGeom>
              <a:avLst/>
              <a:gdLst>
                <a:gd name="T0" fmla="*/ 0 w 26"/>
                <a:gd name="T1" fmla="*/ 20 h 36"/>
                <a:gd name="T2" fmla="*/ 1 w 26"/>
                <a:gd name="T3" fmla="*/ 16 h 36"/>
                <a:gd name="T4" fmla="*/ 2 w 26"/>
                <a:gd name="T5" fmla="*/ 23 h 36"/>
                <a:gd name="T6" fmla="*/ 2 w 26"/>
                <a:gd name="T7" fmla="*/ 22 h 36"/>
                <a:gd name="T8" fmla="*/ 2 w 26"/>
                <a:gd name="T9" fmla="*/ 23 h 36"/>
                <a:gd name="T10" fmla="*/ 3 w 26"/>
                <a:gd name="T11" fmla="*/ 18 h 36"/>
                <a:gd name="T12" fmla="*/ 3 w 26"/>
                <a:gd name="T13" fmla="*/ 24 h 36"/>
                <a:gd name="T14" fmla="*/ 4 w 26"/>
                <a:gd name="T15" fmla="*/ 20 h 36"/>
                <a:gd name="T16" fmla="*/ 4 w 26"/>
                <a:gd name="T17" fmla="*/ 19 h 36"/>
                <a:gd name="T18" fmla="*/ 4 w 26"/>
                <a:gd name="T19" fmla="*/ 21 h 36"/>
                <a:gd name="T20" fmla="*/ 6 w 26"/>
                <a:gd name="T21" fmla="*/ 8 h 36"/>
                <a:gd name="T22" fmla="*/ 6 w 26"/>
                <a:gd name="T23" fmla="*/ 10 h 36"/>
                <a:gd name="T24" fmla="*/ 6 w 26"/>
                <a:gd name="T25" fmla="*/ 11 h 36"/>
                <a:gd name="T26" fmla="*/ 6 w 26"/>
                <a:gd name="T27" fmla="*/ 12 h 36"/>
                <a:gd name="T28" fmla="*/ 7 w 26"/>
                <a:gd name="T29" fmla="*/ 0 h 36"/>
                <a:gd name="T30" fmla="*/ 8 w 26"/>
                <a:gd name="T31" fmla="*/ 3 h 36"/>
                <a:gd name="T32" fmla="*/ 8 w 26"/>
                <a:gd name="T33" fmla="*/ 4 h 36"/>
                <a:gd name="T34" fmla="*/ 9 w 26"/>
                <a:gd name="T35" fmla="*/ 9 h 36"/>
                <a:gd name="T36" fmla="*/ 10 w 26"/>
                <a:gd name="T37" fmla="*/ 2 h 36"/>
                <a:gd name="T38" fmla="*/ 10 w 26"/>
                <a:gd name="T39" fmla="*/ 4 h 36"/>
                <a:gd name="T40" fmla="*/ 10 w 26"/>
                <a:gd name="T41" fmla="*/ 4 h 36"/>
                <a:gd name="T42" fmla="*/ 10 w 26"/>
                <a:gd name="T43" fmla="*/ 2 h 36"/>
                <a:gd name="T44" fmla="*/ 11 w 26"/>
                <a:gd name="T45" fmla="*/ 9 h 36"/>
                <a:gd name="T46" fmla="*/ 12 w 26"/>
                <a:gd name="T47" fmla="*/ 4 h 36"/>
                <a:gd name="T48" fmla="*/ 12 w 26"/>
                <a:gd name="T49" fmla="*/ 5 h 36"/>
                <a:gd name="T50" fmla="*/ 12 w 26"/>
                <a:gd name="T51" fmla="*/ 5 h 36"/>
                <a:gd name="T52" fmla="*/ 13 w 26"/>
                <a:gd name="T53" fmla="*/ 0 h 36"/>
                <a:gd name="T54" fmla="*/ 14 w 26"/>
                <a:gd name="T55" fmla="*/ 4 h 36"/>
                <a:gd name="T56" fmla="*/ 14 w 26"/>
                <a:gd name="T57" fmla="*/ 3 h 36"/>
                <a:gd name="T58" fmla="*/ 14 w 26"/>
                <a:gd name="T59" fmla="*/ 3 h 36"/>
                <a:gd name="T60" fmla="*/ 16 w 26"/>
                <a:gd name="T61" fmla="*/ 11 h 36"/>
                <a:gd name="T62" fmla="*/ 16 w 26"/>
                <a:gd name="T63" fmla="*/ 11 h 36"/>
                <a:gd name="T64" fmla="*/ 17 w 26"/>
                <a:gd name="T65" fmla="*/ 10 h 36"/>
                <a:gd name="T66" fmla="*/ 18 w 26"/>
                <a:gd name="T67" fmla="*/ 20 h 36"/>
                <a:gd name="T68" fmla="*/ 18 w 26"/>
                <a:gd name="T69" fmla="*/ 20 h 36"/>
                <a:gd name="T70" fmla="*/ 18 w 26"/>
                <a:gd name="T71" fmla="*/ 20 h 36"/>
                <a:gd name="T72" fmla="*/ 19 w 26"/>
                <a:gd name="T73" fmla="*/ 20 h 36"/>
                <a:gd name="T74" fmla="*/ 20 w 26"/>
                <a:gd name="T75" fmla="*/ 25 h 36"/>
                <a:gd name="T76" fmla="*/ 21 w 26"/>
                <a:gd name="T77" fmla="*/ 25 h 36"/>
                <a:gd name="T78" fmla="*/ 21 w 26"/>
                <a:gd name="T79" fmla="*/ 24 h 36"/>
                <a:gd name="T80" fmla="*/ 21 w 26"/>
                <a:gd name="T81" fmla="*/ 23 h 36"/>
                <a:gd name="T82" fmla="*/ 22 w 26"/>
                <a:gd name="T83" fmla="*/ 28 h 36"/>
                <a:gd name="T84" fmla="*/ 23 w 26"/>
                <a:gd name="T85" fmla="*/ 25 h 36"/>
                <a:gd name="T86" fmla="*/ 23 w 26"/>
                <a:gd name="T87" fmla="*/ 25 h 36"/>
                <a:gd name="T88" fmla="*/ 23 w 26"/>
                <a:gd name="T89" fmla="*/ 25 h 36"/>
                <a:gd name="T90" fmla="*/ 24 w 26"/>
                <a:gd name="T91" fmla="*/ 33 h 36"/>
                <a:gd name="T92" fmla="*/ 25 w 26"/>
                <a:gd name="T93" fmla="*/ 28 h 36"/>
                <a:gd name="T94" fmla="*/ 25 w 26"/>
                <a:gd name="T95" fmla="*/ 27 h 36"/>
                <a:gd name="T96" fmla="*/ 25 w 26"/>
                <a:gd name="T97" fmla="*/ 27 h 36"/>
                <a:gd name="T98" fmla="*/ 26 w 26"/>
                <a:gd name="T9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36">
                  <a:moveTo>
                    <a:pt x="0" y="20"/>
                  </a:moveTo>
                  <a:lnTo>
                    <a:pt x="1" y="16"/>
                  </a:lnTo>
                  <a:lnTo>
                    <a:pt x="2" y="23"/>
                  </a:lnTo>
                  <a:lnTo>
                    <a:pt x="2" y="22"/>
                  </a:lnTo>
                  <a:lnTo>
                    <a:pt x="2" y="23"/>
                  </a:lnTo>
                  <a:lnTo>
                    <a:pt x="3" y="18"/>
                  </a:lnTo>
                  <a:lnTo>
                    <a:pt x="3" y="24"/>
                  </a:lnTo>
                  <a:lnTo>
                    <a:pt x="4" y="20"/>
                  </a:lnTo>
                  <a:lnTo>
                    <a:pt x="4" y="19"/>
                  </a:lnTo>
                  <a:lnTo>
                    <a:pt x="4" y="21"/>
                  </a:lnTo>
                  <a:lnTo>
                    <a:pt x="6" y="8"/>
                  </a:lnTo>
                  <a:lnTo>
                    <a:pt x="6" y="10"/>
                  </a:lnTo>
                  <a:lnTo>
                    <a:pt x="6" y="11"/>
                  </a:lnTo>
                  <a:lnTo>
                    <a:pt x="6" y="12"/>
                  </a:lnTo>
                  <a:lnTo>
                    <a:pt x="7" y="0"/>
                  </a:lnTo>
                  <a:lnTo>
                    <a:pt x="8" y="3"/>
                  </a:lnTo>
                  <a:lnTo>
                    <a:pt x="8" y="4"/>
                  </a:lnTo>
                  <a:lnTo>
                    <a:pt x="9" y="9"/>
                  </a:lnTo>
                  <a:lnTo>
                    <a:pt x="10" y="2"/>
                  </a:lnTo>
                  <a:lnTo>
                    <a:pt x="10" y="4"/>
                  </a:lnTo>
                  <a:lnTo>
                    <a:pt x="10" y="4"/>
                  </a:lnTo>
                  <a:lnTo>
                    <a:pt x="10" y="2"/>
                  </a:lnTo>
                  <a:lnTo>
                    <a:pt x="11" y="9"/>
                  </a:lnTo>
                  <a:lnTo>
                    <a:pt x="12" y="4"/>
                  </a:lnTo>
                  <a:lnTo>
                    <a:pt x="12" y="5"/>
                  </a:lnTo>
                  <a:lnTo>
                    <a:pt x="12" y="5"/>
                  </a:lnTo>
                  <a:lnTo>
                    <a:pt x="13" y="0"/>
                  </a:lnTo>
                  <a:lnTo>
                    <a:pt x="14" y="4"/>
                  </a:lnTo>
                  <a:lnTo>
                    <a:pt x="14" y="3"/>
                  </a:lnTo>
                  <a:lnTo>
                    <a:pt x="14" y="3"/>
                  </a:lnTo>
                  <a:lnTo>
                    <a:pt x="16" y="11"/>
                  </a:lnTo>
                  <a:lnTo>
                    <a:pt x="16" y="11"/>
                  </a:lnTo>
                  <a:lnTo>
                    <a:pt x="17" y="10"/>
                  </a:lnTo>
                  <a:lnTo>
                    <a:pt x="18" y="20"/>
                  </a:lnTo>
                  <a:lnTo>
                    <a:pt x="18" y="20"/>
                  </a:lnTo>
                  <a:lnTo>
                    <a:pt x="18" y="20"/>
                  </a:lnTo>
                  <a:lnTo>
                    <a:pt x="19" y="20"/>
                  </a:lnTo>
                  <a:lnTo>
                    <a:pt x="20" y="25"/>
                  </a:lnTo>
                  <a:lnTo>
                    <a:pt x="21" y="25"/>
                  </a:lnTo>
                  <a:lnTo>
                    <a:pt x="21" y="24"/>
                  </a:lnTo>
                  <a:lnTo>
                    <a:pt x="21" y="23"/>
                  </a:lnTo>
                  <a:lnTo>
                    <a:pt x="22" y="28"/>
                  </a:lnTo>
                  <a:lnTo>
                    <a:pt x="23" y="25"/>
                  </a:lnTo>
                  <a:lnTo>
                    <a:pt x="23" y="25"/>
                  </a:lnTo>
                  <a:lnTo>
                    <a:pt x="23" y="25"/>
                  </a:lnTo>
                  <a:lnTo>
                    <a:pt x="24" y="33"/>
                  </a:lnTo>
                  <a:lnTo>
                    <a:pt x="25" y="28"/>
                  </a:lnTo>
                  <a:lnTo>
                    <a:pt x="25" y="27"/>
                  </a:lnTo>
                  <a:lnTo>
                    <a:pt x="25" y="27"/>
                  </a:lnTo>
                  <a:lnTo>
                    <a:pt x="26" y="36"/>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9" name="Freeform 178"/>
            <p:cNvSpPr>
              <a:spLocks/>
            </p:cNvSpPr>
            <p:nvPr/>
          </p:nvSpPr>
          <p:spPr bwMode="auto">
            <a:xfrm>
              <a:off x="4576763" y="1939925"/>
              <a:ext cx="42863" cy="65088"/>
            </a:xfrm>
            <a:custGeom>
              <a:avLst/>
              <a:gdLst>
                <a:gd name="T0" fmla="*/ 0 w 27"/>
                <a:gd name="T1" fmla="*/ 22 h 41"/>
                <a:gd name="T2" fmla="*/ 1 w 27"/>
                <a:gd name="T3" fmla="*/ 20 h 41"/>
                <a:gd name="T4" fmla="*/ 1 w 27"/>
                <a:gd name="T5" fmla="*/ 21 h 41"/>
                <a:gd name="T6" fmla="*/ 2 w 27"/>
                <a:gd name="T7" fmla="*/ 30 h 41"/>
                <a:gd name="T8" fmla="*/ 3 w 27"/>
                <a:gd name="T9" fmla="*/ 27 h 41"/>
                <a:gd name="T10" fmla="*/ 3 w 27"/>
                <a:gd name="T11" fmla="*/ 26 h 41"/>
                <a:gd name="T12" fmla="*/ 5 w 27"/>
                <a:gd name="T13" fmla="*/ 35 h 41"/>
                <a:gd name="T14" fmla="*/ 5 w 27"/>
                <a:gd name="T15" fmla="*/ 34 h 41"/>
                <a:gd name="T16" fmla="*/ 5 w 27"/>
                <a:gd name="T17" fmla="*/ 34 h 41"/>
                <a:gd name="T18" fmla="*/ 6 w 27"/>
                <a:gd name="T19" fmla="*/ 31 h 41"/>
                <a:gd name="T20" fmla="*/ 7 w 27"/>
                <a:gd name="T21" fmla="*/ 39 h 41"/>
                <a:gd name="T22" fmla="*/ 7 w 27"/>
                <a:gd name="T23" fmla="*/ 39 h 41"/>
                <a:gd name="T24" fmla="*/ 7 w 27"/>
                <a:gd name="T25" fmla="*/ 39 h 41"/>
                <a:gd name="T26" fmla="*/ 7 w 27"/>
                <a:gd name="T27" fmla="*/ 41 h 41"/>
                <a:gd name="T28" fmla="*/ 9 w 27"/>
                <a:gd name="T29" fmla="*/ 28 h 41"/>
                <a:gd name="T30" fmla="*/ 9 w 27"/>
                <a:gd name="T31" fmla="*/ 29 h 41"/>
                <a:gd name="T32" fmla="*/ 9 w 27"/>
                <a:gd name="T33" fmla="*/ 29 h 41"/>
                <a:gd name="T34" fmla="*/ 9 w 27"/>
                <a:gd name="T35" fmla="*/ 32 h 41"/>
                <a:gd name="T36" fmla="*/ 11 w 27"/>
                <a:gd name="T37" fmla="*/ 23 h 41"/>
                <a:gd name="T38" fmla="*/ 11 w 27"/>
                <a:gd name="T39" fmla="*/ 25 h 41"/>
                <a:gd name="T40" fmla="*/ 11 w 27"/>
                <a:gd name="T41" fmla="*/ 25 h 41"/>
                <a:gd name="T42" fmla="*/ 13 w 27"/>
                <a:gd name="T43" fmla="*/ 36 h 41"/>
                <a:gd name="T44" fmla="*/ 13 w 27"/>
                <a:gd name="T45" fmla="*/ 27 h 41"/>
                <a:gd name="T46" fmla="*/ 13 w 27"/>
                <a:gd name="T47" fmla="*/ 26 h 41"/>
                <a:gd name="T48" fmla="*/ 14 w 27"/>
                <a:gd name="T49" fmla="*/ 25 h 41"/>
                <a:gd name="T50" fmla="*/ 15 w 27"/>
                <a:gd name="T51" fmla="*/ 33 h 41"/>
                <a:gd name="T52" fmla="*/ 15 w 27"/>
                <a:gd name="T53" fmla="*/ 27 h 41"/>
                <a:gd name="T54" fmla="*/ 15 w 27"/>
                <a:gd name="T55" fmla="*/ 26 h 41"/>
                <a:gd name="T56" fmla="*/ 16 w 27"/>
                <a:gd name="T57" fmla="*/ 31 h 41"/>
                <a:gd name="T58" fmla="*/ 17 w 27"/>
                <a:gd name="T59" fmla="*/ 20 h 41"/>
                <a:gd name="T60" fmla="*/ 17 w 27"/>
                <a:gd name="T61" fmla="*/ 24 h 41"/>
                <a:gd name="T62" fmla="*/ 17 w 27"/>
                <a:gd name="T63" fmla="*/ 23 h 41"/>
                <a:gd name="T64" fmla="*/ 18 w 27"/>
                <a:gd name="T65" fmla="*/ 25 h 41"/>
                <a:gd name="T66" fmla="*/ 20 w 27"/>
                <a:gd name="T67" fmla="*/ 18 h 41"/>
                <a:gd name="T68" fmla="*/ 20 w 27"/>
                <a:gd name="T69" fmla="*/ 20 h 41"/>
                <a:gd name="T70" fmla="*/ 20 w 27"/>
                <a:gd name="T71" fmla="*/ 20 h 41"/>
                <a:gd name="T72" fmla="*/ 20 w 27"/>
                <a:gd name="T73" fmla="*/ 23 h 41"/>
                <a:gd name="T74" fmla="*/ 22 w 27"/>
                <a:gd name="T75" fmla="*/ 15 h 41"/>
                <a:gd name="T76" fmla="*/ 22 w 27"/>
                <a:gd name="T77" fmla="*/ 16 h 41"/>
                <a:gd name="T78" fmla="*/ 22 w 27"/>
                <a:gd name="T79" fmla="*/ 16 h 41"/>
                <a:gd name="T80" fmla="*/ 22 w 27"/>
                <a:gd name="T81" fmla="*/ 18 h 41"/>
                <a:gd name="T82" fmla="*/ 23 w 27"/>
                <a:gd name="T83" fmla="*/ 5 h 41"/>
                <a:gd name="T84" fmla="*/ 23 w 27"/>
                <a:gd name="T85" fmla="*/ 6 h 41"/>
                <a:gd name="T86" fmla="*/ 23 w 27"/>
                <a:gd name="T87" fmla="*/ 6 h 41"/>
                <a:gd name="T88" fmla="*/ 24 w 27"/>
                <a:gd name="T89" fmla="*/ 7 h 41"/>
                <a:gd name="T90" fmla="*/ 25 w 27"/>
                <a:gd name="T91" fmla="*/ 1 h 41"/>
                <a:gd name="T92" fmla="*/ 26 w 27"/>
                <a:gd name="T93" fmla="*/ 6 h 41"/>
                <a:gd name="T94" fmla="*/ 26 w 27"/>
                <a:gd name="T95" fmla="*/ 6 h 41"/>
                <a:gd name="T96" fmla="*/ 26 w 27"/>
                <a:gd name="T97" fmla="*/ 11 h 41"/>
                <a:gd name="T98" fmla="*/ 27 w 27"/>
                <a:gd name="T9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41">
                  <a:moveTo>
                    <a:pt x="0" y="22"/>
                  </a:moveTo>
                  <a:lnTo>
                    <a:pt x="1" y="20"/>
                  </a:lnTo>
                  <a:lnTo>
                    <a:pt x="1" y="21"/>
                  </a:lnTo>
                  <a:lnTo>
                    <a:pt x="2" y="30"/>
                  </a:lnTo>
                  <a:lnTo>
                    <a:pt x="3" y="27"/>
                  </a:lnTo>
                  <a:lnTo>
                    <a:pt x="3" y="26"/>
                  </a:lnTo>
                  <a:lnTo>
                    <a:pt x="5" y="35"/>
                  </a:lnTo>
                  <a:lnTo>
                    <a:pt x="5" y="34"/>
                  </a:lnTo>
                  <a:lnTo>
                    <a:pt x="5" y="34"/>
                  </a:lnTo>
                  <a:lnTo>
                    <a:pt x="6" y="31"/>
                  </a:lnTo>
                  <a:lnTo>
                    <a:pt x="7" y="39"/>
                  </a:lnTo>
                  <a:lnTo>
                    <a:pt x="7" y="39"/>
                  </a:lnTo>
                  <a:lnTo>
                    <a:pt x="7" y="39"/>
                  </a:lnTo>
                  <a:lnTo>
                    <a:pt x="7" y="41"/>
                  </a:lnTo>
                  <a:lnTo>
                    <a:pt x="9" y="28"/>
                  </a:lnTo>
                  <a:lnTo>
                    <a:pt x="9" y="29"/>
                  </a:lnTo>
                  <a:lnTo>
                    <a:pt x="9" y="29"/>
                  </a:lnTo>
                  <a:lnTo>
                    <a:pt x="9" y="32"/>
                  </a:lnTo>
                  <a:lnTo>
                    <a:pt x="11" y="23"/>
                  </a:lnTo>
                  <a:lnTo>
                    <a:pt x="11" y="25"/>
                  </a:lnTo>
                  <a:lnTo>
                    <a:pt x="11" y="25"/>
                  </a:lnTo>
                  <a:lnTo>
                    <a:pt x="13" y="36"/>
                  </a:lnTo>
                  <a:lnTo>
                    <a:pt x="13" y="27"/>
                  </a:lnTo>
                  <a:lnTo>
                    <a:pt x="13" y="26"/>
                  </a:lnTo>
                  <a:lnTo>
                    <a:pt x="14" y="25"/>
                  </a:lnTo>
                  <a:lnTo>
                    <a:pt x="15" y="33"/>
                  </a:lnTo>
                  <a:lnTo>
                    <a:pt x="15" y="27"/>
                  </a:lnTo>
                  <a:lnTo>
                    <a:pt x="15" y="26"/>
                  </a:lnTo>
                  <a:lnTo>
                    <a:pt x="16" y="31"/>
                  </a:lnTo>
                  <a:lnTo>
                    <a:pt x="17" y="20"/>
                  </a:lnTo>
                  <a:lnTo>
                    <a:pt x="17" y="24"/>
                  </a:lnTo>
                  <a:lnTo>
                    <a:pt x="17" y="23"/>
                  </a:lnTo>
                  <a:lnTo>
                    <a:pt x="18" y="25"/>
                  </a:lnTo>
                  <a:lnTo>
                    <a:pt x="20" y="18"/>
                  </a:lnTo>
                  <a:lnTo>
                    <a:pt x="20" y="20"/>
                  </a:lnTo>
                  <a:lnTo>
                    <a:pt x="20" y="20"/>
                  </a:lnTo>
                  <a:lnTo>
                    <a:pt x="20" y="23"/>
                  </a:lnTo>
                  <a:lnTo>
                    <a:pt x="22" y="15"/>
                  </a:lnTo>
                  <a:lnTo>
                    <a:pt x="22" y="16"/>
                  </a:lnTo>
                  <a:lnTo>
                    <a:pt x="22" y="16"/>
                  </a:lnTo>
                  <a:lnTo>
                    <a:pt x="22" y="18"/>
                  </a:lnTo>
                  <a:lnTo>
                    <a:pt x="23" y="5"/>
                  </a:lnTo>
                  <a:lnTo>
                    <a:pt x="23" y="6"/>
                  </a:lnTo>
                  <a:lnTo>
                    <a:pt x="23" y="6"/>
                  </a:lnTo>
                  <a:lnTo>
                    <a:pt x="24" y="7"/>
                  </a:lnTo>
                  <a:lnTo>
                    <a:pt x="25" y="1"/>
                  </a:lnTo>
                  <a:lnTo>
                    <a:pt x="26" y="6"/>
                  </a:lnTo>
                  <a:lnTo>
                    <a:pt x="26" y="6"/>
                  </a:lnTo>
                  <a:lnTo>
                    <a:pt x="26" y="11"/>
                  </a:lnTo>
                  <a:lnTo>
                    <a:pt x="27" y="0"/>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0" name="Freeform 179"/>
            <p:cNvSpPr>
              <a:spLocks/>
            </p:cNvSpPr>
            <p:nvPr/>
          </p:nvSpPr>
          <p:spPr bwMode="auto">
            <a:xfrm>
              <a:off x="4619625" y="1924050"/>
              <a:ext cx="44450" cy="44450"/>
            </a:xfrm>
            <a:custGeom>
              <a:avLst/>
              <a:gdLst>
                <a:gd name="T0" fmla="*/ 0 w 28"/>
                <a:gd name="T1" fmla="*/ 10 h 28"/>
                <a:gd name="T2" fmla="*/ 1 w 28"/>
                <a:gd name="T3" fmla="*/ 11 h 28"/>
                <a:gd name="T4" fmla="*/ 1 w 28"/>
                <a:gd name="T5" fmla="*/ 11 h 28"/>
                <a:gd name="T6" fmla="*/ 2 w 28"/>
                <a:gd name="T7" fmla="*/ 6 h 28"/>
                <a:gd name="T8" fmla="*/ 3 w 28"/>
                <a:gd name="T9" fmla="*/ 6 h 28"/>
                <a:gd name="T10" fmla="*/ 3 w 28"/>
                <a:gd name="T11" fmla="*/ 5 h 28"/>
                <a:gd name="T12" fmla="*/ 3 w 28"/>
                <a:gd name="T13" fmla="*/ 5 h 28"/>
                <a:gd name="T14" fmla="*/ 5 w 28"/>
                <a:gd name="T15" fmla="*/ 18 h 28"/>
                <a:gd name="T16" fmla="*/ 5 w 28"/>
                <a:gd name="T17" fmla="*/ 17 h 28"/>
                <a:gd name="T18" fmla="*/ 5 w 28"/>
                <a:gd name="T19" fmla="*/ 16 h 28"/>
                <a:gd name="T20" fmla="*/ 6 w 28"/>
                <a:gd name="T21" fmla="*/ 22 h 28"/>
                <a:gd name="T22" fmla="*/ 7 w 28"/>
                <a:gd name="T23" fmla="*/ 13 h 28"/>
                <a:gd name="T24" fmla="*/ 7 w 28"/>
                <a:gd name="T25" fmla="*/ 14 h 28"/>
                <a:gd name="T26" fmla="*/ 7 w 28"/>
                <a:gd name="T27" fmla="*/ 14 h 28"/>
                <a:gd name="T28" fmla="*/ 9 w 28"/>
                <a:gd name="T29" fmla="*/ 4 h 28"/>
                <a:gd name="T30" fmla="*/ 9 w 28"/>
                <a:gd name="T31" fmla="*/ 5 h 28"/>
                <a:gd name="T32" fmla="*/ 10 w 28"/>
                <a:gd name="T33" fmla="*/ 8 h 28"/>
                <a:gd name="T34" fmla="*/ 10 w 28"/>
                <a:gd name="T35" fmla="*/ 0 h 28"/>
                <a:gd name="T36" fmla="*/ 11 w 28"/>
                <a:gd name="T37" fmla="*/ 4 h 28"/>
                <a:gd name="T38" fmla="*/ 11 w 28"/>
                <a:gd name="T39" fmla="*/ 5 h 28"/>
                <a:gd name="T40" fmla="*/ 11 w 28"/>
                <a:gd name="T41" fmla="*/ 2 h 28"/>
                <a:gd name="T42" fmla="*/ 13 w 28"/>
                <a:gd name="T43" fmla="*/ 9 h 28"/>
                <a:gd name="T44" fmla="*/ 13 w 28"/>
                <a:gd name="T45" fmla="*/ 9 h 28"/>
                <a:gd name="T46" fmla="*/ 14 w 28"/>
                <a:gd name="T47" fmla="*/ 4 h 28"/>
                <a:gd name="T48" fmla="*/ 14 w 28"/>
                <a:gd name="T49" fmla="*/ 10 h 28"/>
                <a:gd name="T50" fmla="*/ 15 w 28"/>
                <a:gd name="T51" fmla="*/ 6 h 28"/>
                <a:gd name="T52" fmla="*/ 15 w 28"/>
                <a:gd name="T53" fmla="*/ 5 h 28"/>
                <a:gd name="T54" fmla="*/ 16 w 28"/>
                <a:gd name="T55" fmla="*/ 4 h 28"/>
                <a:gd name="T56" fmla="*/ 17 w 28"/>
                <a:gd name="T57" fmla="*/ 13 h 28"/>
                <a:gd name="T58" fmla="*/ 17 w 28"/>
                <a:gd name="T59" fmla="*/ 12 h 28"/>
                <a:gd name="T60" fmla="*/ 17 w 28"/>
                <a:gd name="T61" fmla="*/ 12 h 28"/>
                <a:gd name="T62" fmla="*/ 18 w 28"/>
                <a:gd name="T63" fmla="*/ 6 h 28"/>
                <a:gd name="T64" fmla="*/ 19 w 28"/>
                <a:gd name="T65" fmla="*/ 17 h 28"/>
                <a:gd name="T66" fmla="*/ 19 w 28"/>
                <a:gd name="T67" fmla="*/ 16 h 28"/>
                <a:gd name="T68" fmla="*/ 19 w 28"/>
                <a:gd name="T69" fmla="*/ 16 h 28"/>
                <a:gd name="T70" fmla="*/ 19 w 28"/>
                <a:gd name="T71" fmla="*/ 15 h 28"/>
                <a:gd name="T72" fmla="*/ 21 w 28"/>
                <a:gd name="T73" fmla="*/ 23 h 28"/>
                <a:gd name="T74" fmla="*/ 21 w 28"/>
                <a:gd name="T75" fmla="*/ 22 h 28"/>
                <a:gd name="T76" fmla="*/ 21 w 28"/>
                <a:gd name="T77" fmla="*/ 21 h 28"/>
                <a:gd name="T78" fmla="*/ 22 w 28"/>
                <a:gd name="T79" fmla="*/ 19 h 28"/>
                <a:gd name="T80" fmla="*/ 24 w 28"/>
                <a:gd name="T81" fmla="*/ 24 h 28"/>
                <a:gd name="T82" fmla="*/ 24 w 28"/>
                <a:gd name="T83" fmla="*/ 22 h 28"/>
                <a:gd name="T84" fmla="*/ 24 w 28"/>
                <a:gd name="T85" fmla="*/ 22 h 28"/>
                <a:gd name="T86" fmla="*/ 25 w 28"/>
                <a:gd name="T87" fmla="*/ 20 h 28"/>
                <a:gd name="T88" fmla="*/ 26 w 28"/>
                <a:gd name="T89" fmla="*/ 28 h 28"/>
                <a:gd name="T90" fmla="*/ 26 w 28"/>
                <a:gd name="T91" fmla="*/ 26 h 28"/>
                <a:gd name="T92" fmla="*/ 26 w 28"/>
                <a:gd name="T93" fmla="*/ 26 h 28"/>
                <a:gd name="T94" fmla="*/ 26 w 28"/>
                <a:gd name="T95" fmla="*/ 27 h 28"/>
                <a:gd name="T96" fmla="*/ 28 w 28"/>
                <a:gd name="T97" fmla="*/ 17 h 28"/>
                <a:gd name="T98" fmla="*/ 28 w 28"/>
                <a:gd name="T99"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28">
                  <a:moveTo>
                    <a:pt x="0" y="10"/>
                  </a:moveTo>
                  <a:lnTo>
                    <a:pt x="1" y="11"/>
                  </a:lnTo>
                  <a:lnTo>
                    <a:pt x="1" y="11"/>
                  </a:lnTo>
                  <a:lnTo>
                    <a:pt x="2" y="6"/>
                  </a:lnTo>
                  <a:lnTo>
                    <a:pt x="3" y="6"/>
                  </a:lnTo>
                  <a:lnTo>
                    <a:pt x="3" y="5"/>
                  </a:lnTo>
                  <a:lnTo>
                    <a:pt x="3" y="5"/>
                  </a:lnTo>
                  <a:lnTo>
                    <a:pt x="5" y="18"/>
                  </a:lnTo>
                  <a:lnTo>
                    <a:pt x="5" y="17"/>
                  </a:lnTo>
                  <a:lnTo>
                    <a:pt x="5" y="16"/>
                  </a:lnTo>
                  <a:lnTo>
                    <a:pt x="6" y="22"/>
                  </a:lnTo>
                  <a:lnTo>
                    <a:pt x="7" y="13"/>
                  </a:lnTo>
                  <a:lnTo>
                    <a:pt x="7" y="14"/>
                  </a:lnTo>
                  <a:lnTo>
                    <a:pt x="7" y="14"/>
                  </a:lnTo>
                  <a:lnTo>
                    <a:pt x="9" y="4"/>
                  </a:lnTo>
                  <a:lnTo>
                    <a:pt x="9" y="5"/>
                  </a:lnTo>
                  <a:lnTo>
                    <a:pt x="10" y="8"/>
                  </a:lnTo>
                  <a:lnTo>
                    <a:pt x="10" y="0"/>
                  </a:lnTo>
                  <a:lnTo>
                    <a:pt x="11" y="4"/>
                  </a:lnTo>
                  <a:lnTo>
                    <a:pt x="11" y="5"/>
                  </a:lnTo>
                  <a:lnTo>
                    <a:pt x="11" y="2"/>
                  </a:lnTo>
                  <a:lnTo>
                    <a:pt x="13" y="9"/>
                  </a:lnTo>
                  <a:lnTo>
                    <a:pt x="13" y="9"/>
                  </a:lnTo>
                  <a:lnTo>
                    <a:pt x="14" y="4"/>
                  </a:lnTo>
                  <a:lnTo>
                    <a:pt x="14" y="10"/>
                  </a:lnTo>
                  <a:lnTo>
                    <a:pt x="15" y="6"/>
                  </a:lnTo>
                  <a:lnTo>
                    <a:pt x="15" y="5"/>
                  </a:lnTo>
                  <a:lnTo>
                    <a:pt x="16" y="4"/>
                  </a:lnTo>
                  <a:lnTo>
                    <a:pt x="17" y="13"/>
                  </a:lnTo>
                  <a:lnTo>
                    <a:pt x="17" y="12"/>
                  </a:lnTo>
                  <a:lnTo>
                    <a:pt x="17" y="12"/>
                  </a:lnTo>
                  <a:lnTo>
                    <a:pt x="18" y="6"/>
                  </a:lnTo>
                  <a:lnTo>
                    <a:pt x="19" y="17"/>
                  </a:lnTo>
                  <a:lnTo>
                    <a:pt x="19" y="16"/>
                  </a:lnTo>
                  <a:lnTo>
                    <a:pt x="19" y="16"/>
                  </a:lnTo>
                  <a:lnTo>
                    <a:pt x="19" y="15"/>
                  </a:lnTo>
                  <a:lnTo>
                    <a:pt x="21" y="23"/>
                  </a:lnTo>
                  <a:lnTo>
                    <a:pt x="21" y="22"/>
                  </a:lnTo>
                  <a:lnTo>
                    <a:pt x="21" y="21"/>
                  </a:lnTo>
                  <a:lnTo>
                    <a:pt x="22" y="19"/>
                  </a:lnTo>
                  <a:lnTo>
                    <a:pt x="24" y="24"/>
                  </a:lnTo>
                  <a:lnTo>
                    <a:pt x="24" y="22"/>
                  </a:lnTo>
                  <a:lnTo>
                    <a:pt x="24" y="22"/>
                  </a:lnTo>
                  <a:lnTo>
                    <a:pt x="25" y="20"/>
                  </a:lnTo>
                  <a:lnTo>
                    <a:pt x="26" y="28"/>
                  </a:lnTo>
                  <a:lnTo>
                    <a:pt x="26" y="26"/>
                  </a:lnTo>
                  <a:lnTo>
                    <a:pt x="26" y="26"/>
                  </a:lnTo>
                  <a:lnTo>
                    <a:pt x="26" y="27"/>
                  </a:lnTo>
                  <a:lnTo>
                    <a:pt x="28" y="17"/>
                  </a:lnTo>
                  <a:lnTo>
                    <a:pt x="28" y="17"/>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1" name="Freeform 180"/>
            <p:cNvSpPr>
              <a:spLocks/>
            </p:cNvSpPr>
            <p:nvPr/>
          </p:nvSpPr>
          <p:spPr bwMode="auto">
            <a:xfrm>
              <a:off x="4664075" y="1863725"/>
              <a:ext cx="42863" cy="93663"/>
            </a:xfrm>
            <a:custGeom>
              <a:avLst/>
              <a:gdLst>
                <a:gd name="T0" fmla="*/ 0 w 27"/>
                <a:gd name="T1" fmla="*/ 55 h 59"/>
                <a:gd name="T2" fmla="*/ 0 w 27"/>
                <a:gd name="T3" fmla="*/ 56 h 59"/>
                <a:gd name="T4" fmla="*/ 1 w 27"/>
                <a:gd name="T5" fmla="*/ 59 h 59"/>
                <a:gd name="T6" fmla="*/ 2 w 27"/>
                <a:gd name="T7" fmla="*/ 53 h 59"/>
                <a:gd name="T8" fmla="*/ 2 w 27"/>
                <a:gd name="T9" fmla="*/ 54 h 59"/>
                <a:gd name="T10" fmla="*/ 2 w 27"/>
                <a:gd name="T11" fmla="*/ 54 h 59"/>
                <a:gd name="T12" fmla="*/ 2 w 27"/>
                <a:gd name="T13" fmla="*/ 55 h 59"/>
                <a:gd name="T14" fmla="*/ 4 w 27"/>
                <a:gd name="T15" fmla="*/ 45 h 59"/>
                <a:gd name="T16" fmla="*/ 4 w 27"/>
                <a:gd name="T17" fmla="*/ 47 h 59"/>
                <a:gd name="T18" fmla="*/ 4 w 27"/>
                <a:gd name="T19" fmla="*/ 46 h 59"/>
                <a:gd name="T20" fmla="*/ 4 w 27"/>
                <a:gd name="T21" fmla="*/ 48 h 59"/>
                <a:gd name="T22" fmla="*/ 6 w 27"/>
                <a:gd name="T23" fmla="*/ 38 h 59"/>
                <a:gd name="T24" fmla="*/ 6 w 27"/>
                <a:gd name="T25" fmla="*/ 38 h 59"/>
                <a:gd name="T26" fmla="*/ 6 w 27"/>
                <a:gd name="T27" fmla="*/ 38 h 59"/>
                <a:gd name="T28" fmla="*/ 6 w 27"/>
                <a:gd name="T29" fmla="*/ 38 h 59"/>
                <a:gd name="T30" fmla="*/ 7 w 27"/>
                <a:gd name="T31" fmla="*/ 31 h 59"/>
                <a:gd name="T32" fmla="*/ 8 w 27"/>
                <a:gd name="T33" fmla="*/ 36 h 59"/>
                <a:gd name="T34" fmla="*/ 8 w 27"/>
                <a:gd name="T35" fmla="*/ 36 h 59"/>
                <a:gd name="T36" fmla="*/ 8 w 27"/>
                <a:gd name="T37" fmla="*/ 36 h 59"/>
                <a:gd name="T38" fmla="*/ 10 w 27"/>
                <a:gd name="T39" fmla="*/ 27 h 59"/>
                <a:gd name="T40" fmla="*/ 10 w 27"/>
                <a:gd name="T41" fmla="*/ 28 h 59"/>
                <a:gd name="T42" fmla="*/ 10 w 27"/>
                <a:gd name="T43" fmla="*/ 28 h 59"/>
                <a:gd name="T44" fmla="*/ 11 w 27"/>
                <a:gd name="T45" fmla="*/ 30 h 59"/>
                <a:gd name="T46" fmla="*/ 12 w 27"/>
                <a:gd name="T47" fmla="*/ 11 h 59"/>
                <a:gd name="T48" fmla="*/ 12 w 27"/>
                <a:gd name="T49" fmla="*/ 11 h 59"/>
                <a:gd name="T50" fmla="*/ 12 w 27"/>
                <a:gd name="T51" fmla="*/ 11 h 59"/>
                <a:gd name="T52" fmla="*/ 13 w 27"/>
                <a:gd name="T53" fmla="*/ 14 h 59"/>
                <a:gd name="T54" fmla="*/ 14 w 27"/>
                <a:gd name="T55" fmla="*/ 4 h 59"/>
                <a:gd name="T56" fmla="*/ 14 w 27"/>
                <a:gd name="T57" fmla="*/ 3 h 59"/>
                <a:gd name="T58" fmla="*/ 15 w 27"/>
                <a:gd name="T59" fmla="*/ 0 h 59"/>
                <a:gd name="T60" fmla="*/ 16 w 27"/>
                <a:gd name="T61" fmla="*/ 8 h 59"/>
                <a:gd name="T62" fmla="*/ 16 w 27"/>
                <a:gd name="T63" fmla="*/ 8 h 59"/>
                <a:gd name="T64" fmla="*/ 16 w 27"/>
                <a:gd name="T65" fmla="*/ 8 h 59"/>
                <a:gd name="T66" fmla="*/ 18 w 27"/>
                <a:gd name="T67" fmla="*/ 17 h 59"/>
                <a:gd name="T68" fmla="*/ 18 w 27"/>
                <a:gd name="T69" fmla="*/ 15 h 59"/>
                <a:gd name="T70" fmla="*/ 18 w 27"/>
                <a:gd name="T71" fmla="*/ 15 h 59"/>
                <a:gd name="T72" fmla="*/ 19 w 27"/>
                <a:gd name="T73" fmla="*/ 12 h 59"/>
                <a:gd name="T74" fmla="*/ 21 w 27"/>
                <a:gd name="T75" fmla="*/ 19 h 59"/>
                <a:gd name="T76" fmla="*/ 21 w 27"/>
                <a:gd name="T77" fmla="*/ 19 h 59"/>
                <a:gd name="T78" fmla="*/ 21 w 27"/>
                <a:gd name="T79" fmla="*/ 18 h 59"/>
                <a:gd name="T80" fmla="*/ 23 w 27"/>
                <a:gd name="T81" fmla="*/ 31 h 59"/>
                <a:gd name="T82" fmla="*/ 23 w 27"/>
                <a:gd name="T83" fmla="*/ 30 h 59"/>
                <a:gd name="T84" fmla="*/ 23 w 27"/>
                <a:gd name="T85" fmla="*/ 30 h 59"/>
                <a:gd name="T86" fmla="*/ 25 w 27"/>
                <a:gd name="T87" fmla="*/ 38 h 59"/>
                <a:gd name="T88" fmla="*/ 25 w 27"/>
                <a:gd name="T89" fmla="*/ 38 h 59"/>
                <a:gd name="T90" fmla="*/ 25 w 27"/>
                <a:gd name="T91" fmla="*/ 37 h 59"/>
                <a:gd name="T92" fmla="*/ 25 w 27"/>
                <a:gd name="T93" fmla="*/ 35 h 59"/>
                <a:gd name="T94" fmla="*/ 27 w 27"/>
                <a:gd name="T95" fmla="*/ 51 h 59"/>
                <a:gd name="T96" fmla="*/ 27 w 27"/>
                <a:gd name="T97" fmla="*/ 52 h 59"/>
                <a:gd name="T98" fmla="*/ 27 w 27"/>
                <a:gd name="T99" fmla="*/ 5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59">
                  <a:moveTo>
                    <a:pt x="0" y="55"/>
                  </a:moveTo>
                  <a:lnTo>
                    <a:pt x="0" y="56"/>
                  </a:lnTo>
                  <a:lnTo>
                    <a:pt x="1" y="59"/>
                  </a:lnTo>
                  <a:lnTo>
                    <a:pt x="2" y="53"/>
                  </a:lnTo>
                  <a:lnTo>
                    <a:pt x="2" y="54"/>
                  </a:lnTo>
                  <a:lnTo>
                    <a:pt x="2" y="54"/>
                  </a:lnTo>
                  <a:lnTo>
                    <a:pt x="2" y="55"/>
                  </a:lnTo>
                  <a:lnTo>
                    <a:pt x="4" y="45"/>
                  </a:lnTo>
                  <a:lnTo>
                    <a:pt x="4" y="47"/>
                  </a:lnTo>
                  <a:lnTo>
                    <a:pt x="4" y="46"/>
                  </a:lnTo>
                  <a:lnTo>
                    <a:pt x="4" y="48"/>
                  </a:lnTo>
                  <a:lnTo>
                    <a:pt x="6" y="38"/>
                  </a:lnTo>
                  <a:lnTo>
                    <a:pt x="6" y="38"/>
                  </a:lnTo>
                  <a:lnTo>
                    <a:pt x="6" y="38"/>
                  </a:lnTo>
                  <a:lnTo>
                    <a:pt x="6" y="38"/>
                  </a:lnTo>
                  <a:lnTo>
                    <a:pt x="7" y="31"/>
                  </a:lnTo>
                  <a:lnTo>
                    <a:pt x="8" y="36"/>
                  </a:lnTo>
                  <a:lnTo>
                    <a:pt x="8" y="36"/>
                  </a:lnTo>
                  <a:lnTo>
                    <a:pt x="8" y="36"/>
                  </a:lnTo>
                  <a:lnTo>
                    <a:pt x="10" y="27"/>
                  </a:lnTo>
                  <a:lnTo>
                    <a:pt x="10" y="28"/>
                  </a:lnTo>
                  <a:lnTo>
                    <a:pt x="10" y="28"/>
                  </a:lnTo>
                  <a:lnTo>
                    <a:pt x="11" y="30"/>
                  </a:lnTo>
                  <a:lnTo>
                    <a:pt x="12" y="11"/>
                  </a:lnTo>
                  <a:lnTo>
                    <a:pt x="12" y="11"/>
                  </a:lnTo>
                  <a:lnTo>
                    <a:pt x="12" y="11"/>
                  </a:lnTo>
                  <a:lnTo>
                    <a:pt x="13" y="14"/>
                  </a:lnTo>
                  <a:lnTo>
                    <a:pt x="14" y="4"/>
                  </a:lnTo>
                  <a:lnTo>
                    <a:pt x="14" y="3"/>
                  </a:lnTo>
                  <a:lnTo>
                    <a:pt x="15" y="0"/>
                  </a:lnTo>
                  <a:lnTo>
                    <a:pt x="16" y="8"/>
                  </a:lnTo>
                  <a:lnTo>
                    <a:pt x="16" y="8"/>
                  </a:lnTo>
                  <a:lnTo>
                    <a:pt x="16" y="8"/>
                  </a:lnTo>
                  <a:lnTo>
                    <a:pt x="18" y="17"/>
                  </a:lnTo>
                  <a:lnTo>
                    <a:pt x="18" y="15"/>
                  </a:lnTo>
                  <a:lnTo>
                    <a:pt x="18" y="15"/>
                  </a:lnTo>
                  <a:lnTo>
                    <a:pt x="19" y="12"/>
                  </a:lnTo>
                  <a:lnTo>
                    <a:pt x="21" y="19"/>
                  </a:lnTo>
                  <a:lnTo>
                    <a:pt x="21" y="19"/>
                  </a:lnTo>
                  <a:lnTo>
                    <a:pt x="21" y="18"/>
                  </a:lnTo>
                  <a:lnTo>
                    <a:pt x="23" y="31"/>
                  </a:lnTo>
                  <a:lnTo>
                    <a:pt x="23" y="30"/>
                  </a:lnTo>
                  <a:lnTo>
                    <a:pt x="23" y="30"/>
                  </a:lnTo>
                  <a:lnTo>
                    <a:pt x="25" y="38"/>
                  </a:lnTo>
                  <a:lnTo>
                    <a:pt x="25" y="38"/>
                  </a:lnTo>
                  <a:lnTo>
                    <a:pt x="25" y="37"/>
                  </a:lnTo>
                  <a:lnTo>
                    <a:pt x="25" y="35"/>
                  </a:lnTo>
                  <a:lnTo>
                    <a:pt x="27" y="51"/>
                  </a:lnTo>
                  <a:lnTo>
                    <a:pt x="27" y="52"/>
                  </a:lnTo>
                  <a:lnTo>
                    <a:pt x="27" y="50"/>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2" name="Freeform 181"/>
            <p:cNvSpPr>
              <a:spLocks/>
            </p:cNvSpPr>
            <p:nvPr/>
          </p:nvSpPr>
          <p:spPr bwMode="auto">
            <a:xfrm>
              <a:off x="4706938" y="1943100"/>
              <a:ext cx="44450" cy="42863"/>
            </a:xfrm>
            <a:custGeom>
              <a:avLst/>
              <a:gdLst>
                <a:gd name="T0" fmla="*/ 0 w 28"/>
                <a:gd name="T1" fmla="*/ 0 h 27"/>
                <a:gd name="T2" fmla="*/ 2 w 28"/>
                <a:gd name="T3" fmla="*/ 14 h 27"/>
                <a:gd name="T4" fmla="*/ 2 w 28"/>
                <a:gd name="T5" fmla="*/ 15 h 27"/>
                <a:gd name="T6" fmla="*/ 3 w 28"/>
                <a:gd name="T7" fmla="*/ 0 h 27"/>
                <a:gd name="T8" fmla="*/ 4 w 28"/>
                <a:gd name="T9" fmla="*/ 4 h 27"/>
                <a:gd name="T10" fmla="*/ 4 w 28"/>
                <a:gd name="T11" fmla="*/ 5 h 27"/>
                <a:gd name="T12" fmla="*/ 4 w 28"/>
                <a:gd name="T13" fmla="*/ 5 h 27"/>
                <a:gd name="T14" fmla="*/ 5 w 28"/>
                <a:gd name="T15" fmla="*/ 2 h 27"/>
                <a:gd name="T16" fmla="*/ 6 w 28"/>
                <a:gd name="T17" fmla="*/ 4 h 27"/>
                <a:gd name="T18" fmla="*/ 6 w 28"/>
                <a:gd name="T19" fmla="*/ 4 h 27"/>
                <a:gd name="T20" fmla="*/ 7 w 28"/>
                <a:gd name="T21" fmla="*/ 0 h 27"/>
                <a:gd name="T22" fmla="*/ 7 w 28"/>
                <a:gd name="T23" fmla="*/ 7 h 27"/>
                <a:gd name="T24" fmla="*/ 8 w 28"/>
                <a:gd name="T25" fmla="*/ 6 h 27"/>
                <a:gd name="T26" fmla="*/ 8 w 28"/>
                <a:gd name="T27" fmla="*/ 7 h 27"/>
                <a:gd name="T28" fmla="*/ 8 w 28"/>
                <a:gd name="T29" fmla="*/ 9 h 27"/>
                <a:gd name="T30" fmla="*/ 10 w 28"/>
                <a:gd name="T31" fmla="*/ 2 h 27"/>
                <a:gd name="T32" fmla="*/ 10 w 28"/>
                <a:gd name="T33" fmla="*/ 4 h 27"/>
                <a:gd name="T34" fmla="*/ 10 w 28"/>
                <a:gd name="T35" fmla="*/ 3 h 27"/>
                <a:gd name="T36" fmla="*/ 10 w 28"/>
                <a:gd name="T37" fmla="*/ 2 h 27"/>
                <a:gd name="T38" fmla="*/ 11 w 28"/>
                <a:gd name="T39" fmla="*/ 9 h 27"/>
                <a:gd name="T40" fmla="*/ 12 w 28"/>
                <a:gd name="T41" fmla="*/ 4 h 27"/>
                <a:gd name="T42" fmla="*/ 12 w 28"/>
                <a:gd name="T43" fmla="*/ 3 h 27"/>
                <a:gd name="T44" fmla="*/ 13 w 28"/>
                <a:gd name="T45" fmla="*/ 2 h 27"/>
                <a:gd name="T46" fmla="*/ 14 w 28"/>
                <a:gd name="T47" fmla="*/ 8 h 27"/>
                <a:gd name="T48" fmla="*/ 14 w 28"/>
                <a:gd name="T49" fmla="*/ 7 h 27"/>
                <a:gd name="T50" fmla="*/ 14 w 28"/>
                <a:gd name="T51" fmla="*/ 7 h 27"/>
                <a:gd name="T52" fmla="*/ 15 w 28"/>
                <a:gd name="T53" fmla="*/ 5 h 27"/>
                <a:gd name="T54" fmla="*/ 16 w 28"/>
                <a:gd name="T55" fmla="*/ 11 h 27"/>
                <a:gd name="T56" fmla="*/ 17 w 28"/>
                <a:gd name="T57" fmla="*/ 10 h 27"/>
                <a:gd name="T58" fmla="*/ 17 w 28"/>
                <a:gd name="T59" fmla="*/ 8 h 27"/>
                <a:gd name="T60" fmla="*/ 19 w 28"/>
                <a:gd name="T61" fmla="*/ 17 h 27"/>
                <a:gd name="T62" fmla="*/ 19 w 28"/>
                <a:gd name="T63" fmla="*/ 16 h 27"/>
                <a:gd name="T64" fmla="*/ 19 w 28"/>
                <a:gd name="T65" fmla="*/ 15 h 27"/>
                <a:gd name="T66" fmla="*/ 19 w 28"/>
                <a:gd name="T67" fmla="*/ 16 h 27"/>
                <a:gd name="T68" fmla="*/ 20 w 28"/>
                <a:gd name="T69" fmla="*/ 11 h 27"/>
                <a:gd name="T70" fmla="*/ 21 w 28"/>
                <a:gd name="T71" fmla="*/ 14 h 27"/>
                <a:gd name="T72" fmla="*/ 21 w 28"/>
                <a:gd name="T73" fmla="*/ 13 h 27"/>
                <a:gd name="T74" fmla="*/ 21 w 28"/>
                <a:gd name="T75" fmla="*/ 13 h 27"/>
                <a:gd name="T76" fmla="*/ 22 w 28"/>
                <a:gd name="T77" fmla="*/ 20 h 27"/>
                <a:gd name="T78" fmla="*/ 22 w 28"/>
                <a:gd name="T79" fmla="*/ 18 h 27"/>
                <a:gd name="T80" fmla="*/ 22 w 28"/>
                <a:gd name="T81" fmla="*/ 18 h 27"/>
                <a:gd name="T82" fmla="*/ 23 w 28"/>
                <a:gd name="T83" fmla="*/ 14 h 27"/>
                <a:gd name="T84" fmla="*/ 24 w 28"/>
                <a:gd name="T85" fmla="*/ 24 h 27"/>
                <a:gd name="T86" fmla="*/ 25 w 28"/>
                <a:gd name="T87" fmla="*/ 21 h 27"/>
                <a:gd name="T88" fmla="*/ 25 w 28"/>
                <a:gd name="T89" fmla="*/ 22 h 27"/>
                <a:gd name="T90" fmla="*/ 25 w 28"/>
                <a:gd name="T91" fmla="*/ 21 h 27"/>
                <a:gd name="T92" fmla="*/ 27 w 28"/>
                <a:gd name="T93" fmla="*/ 27 h 27"/>
                <a:gd name="T94" fmla="*/ 27 w 28"/>
                <a:gd name="T95" fmla="*/ 26 h 27"/>
                <a:gd name="T96" fmla="*/ 27 w 28"/>
                <a:gd name="T97" fmla="*/ 27 h 27"/>
                <a:gd name="T98" fmla="*/ 28 w 28"/>
                <a:gd name="T99"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 h="27">
                  <a:moveTo>
                    <a:pt x="0" y="0"/>
                  </a:moveTo>
                  <a:lnTo>
                    <a:pt x="2" y="14"/>
                  </a:lnTo>
                  <a:lnTo>
                    <a:pt x="2" y="15"/>
                  </a:lnTo>
                  <a:lnTo>
                    <a:pt x="3" y="0"/>
                  </a:lnTo>
                  <a:lnTo>
                    <a:pt x="4" y="4"/>
                  </a:lnTo>
                  <a:lnTo>
                    <a:pt x="4" y="5"/>
                  </a:lnTo>
                  <a:lnTo>
                    <a:pt x="4" y="5"/>
                  </a:lnTo>
                  <a:lnTo>
                    <a:pt x="5" y="2"/>
                  </a:lnTo>
                  <a:lnTo>
                    <a:pt x="6" y="4"/>
                  </a:lnTo>
                  <a:lnTo>
                    <a:pt x="6" y="4"/>
                  </a:lnTo>
                  <a:lnTo>
                    <a:pt x="7" y="0"/>
                  </a:lnTo>
                  <a:lnTo>
                    <a:pt x="7" y="7"/>
                  </a:lnTo>
                  <a:lnTo>
                    <a:pt x="8" y="6"/>
                  </a:lnTo>
                  <a:lnTo>
                    <a:pt x="8" y="7"/>
                  </a:lnTo>
                  <a:lnTo>
                    <a:pt x="8" y="9"/>
                  </a:lnTo>
                  <a:lnTo>
                    <a:pt x="10" y="2"/>
                  </a:lnTo>
                  <a:lnTo>
                    <a:pt x="10" y="4"/>
                  </a:lnTo>
                  <a:lnTo>
                    <a:pt x="10" y="3"/>
                  </a:lnTo>
                  <a:lnTo>
                    <a:pt x="10" y="2"/>
                  </a:lnTo>
                  <a:lnTo>
                    <a:pt x="11" y="9"/>
                  </a:lnTo>
                  <a:lnTo>
                    <a:pt x="12" y="4"/>
                  </a:lnTo>
                  <a:lnTo>
                    <a:pt x="12" y="3"/>
                  </a:lnTo>
                  <a:lnTo>
                    <a:pt x="13" y="2"/>
                  </a:lnTo>
                  <a:lnTo>
                    <a:pt x="14" y="8"/>
                  </a:lnTo>
                  <a:lnTo>
                    <a:pt x="14" y="7"/>
                  </a:lnTo>
                  <a:lnTo>
                    <a:pt x="14" y="7"/>
                  </a:lnTo>
                  <a:lnTo>
                    <a:pt x="15" y="5"/>
                  </a:lnTo>
                  <a:lnTo>
                    <a:pt x="16" y="11"/>
                  </a:lnTo>
                  <a:lnTo>
                    <a:pt x="17" y="10"/>
                  </a:lnTo>
                  <a:lnTo>
                    <a:pt x="17" y="8"/>
                  </a:lnTo>
                  <a:lnTo>
                    <a:pt x="19" y="17"/>
                  </a:lnTo>
                  <a:lnTo>
                    <a:pt x="19" y="16"/>
                  </a:lnTo>
                  <a:lnTo>
                    <a:pt x="19" y="15"/>
                  </a:lnTo>
                  <a:lnTo>
                    <a:pt x="19" y="16"/>
                  </a:lnTo>
                  <a:lnTo>
                    <a:pt x="20" y="11"/>
                  </a:lnTo>
                  <a:lnTo>
                    <a:pt x="21" y="14"/>
                  </a:lnTo>
                  <a:lnTo>
                    <a:pt x="21" y="13"/>
                  </a:lnTo>
                  <a:lnTo>
                    <a:pt x="21" y="13"/>
                  </a:lnTo>
                  <a:lnTo>
                    <a:pt x="22" y="20"/>
                  </a:lnTo>
                  <a:lnTo>
                    <a:pt x="22" y="18"/>
                  </a:lnTo>
                  <a:lnTo>
                    <a:pt x="22" y="18"/>
                  </a:lnTo>
                  <a:lnTo>
                    <a:pt x="23" y="14"/>
                  </a:lnTo>
                  <a:lnTo>
                    <a:pt x="24" y="24"/>
                  </a:lnTo>
                  <a:lnTo>
                    <a:pt x="25" y="21"/>
                  </a:lnTo>
                  <a:lnTo>
                    <a:pt x="25" y="22"/>
                  </a:lnTo>
                  <a:lnTo>
                    <a:pt x="25" y="21"/>
                  </a:lnTo>
                  <a:lnTo>
                    <a:pt x="27" y="27"/>
                  </a:lnTo>
                  <a:lnTo>
                    <a:pt x="27" y="26"/>
                  </a:lnTo>
                  <a:lnTo>
                    <a:pt x="27" y="27"/>
                  </a:lnTo>
                  <a:lnTo>
                    <a:pt x="28" y="24"/>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3" name="Freeform 182"/>
            <p:cNvSpPr>
              <a:spLocks/>
            </p:cNvSpPr>
            <p:nvPr/>
          </p:nvSpPr>
          <p:spPr bwMode="auto">
            <a:xfrm>
              <a:off x="4751388" y="1960563"/>
              <a:ext cx="41275" cy="47625"/>
            </a:xfrm>
            <a:custGeom>
              <a:avLst/>
              <a:gdLst>
                <a:gd name="T0" fmla="*/ 0 w 26"/>
                <a:gd name="T1" fmla="*/ 13 h 30"/>
                <a:gd name="T2" fmla="*/ 1 w 26"/>
                <a:gd name="T3" fmla="*/ 19 h 30"/>
                <a:gd name="T4" fmla="*/ 1 w 26"/>
                <a:gd name="T5" fmla="*/ 19 h 30"/>
                <a:gd name="T6" fmla="*/ 1 w 26"/>
                <a:gd name="T7" fmla="*/ 19 h 30"/>
                <a:gd name="T8" fmla="*/ 2 w 26"/>
                <a:gd name="T9" fmla="*/ 14 h 30"/>
                <a:gd name="T10" fmla="*/ 2 w 26"/>
                <a:gd name="T11" fmla="*/ 21 h 30"/>
                <a:gd name="T12" fmla="*/ 3 w 26"/>
                <a:gd name="T13" fmla="*/ 17 h 30"/>
                <a:gd name="T14" fmla="*/ 3 w 26"/>
                <a:gd name="T15" fmla="*/ 18 h 30"/>
                <a:gd name="T16" fmla="*/ 3 w 26"/>
                <a:gd name="T17" fmla="*/ 19 h 30"/>
                <a:gd name="T18" fmla="*/ 4 w 26"/>
                <a:gd name="T19" fmla="*/ 14 h 30"/>
                <a:gd name="T20" fmla="*/ 5 w 26"/>
                <a:gd name="T21" fmla="*/ 15 h 30"/>
                <a:gd name="T22" fmla="*/ 5 w 26"/>
                <a:gd name="T23" fmla="*/ 15 h 30"/>
                <a:gd name="T24" fmla="*/ 5 w 26"/>
                <a:gd name="T25" fmla="*/ 17 h 30"/>
                <a:gd name="T26" fmla="*/ 7 w 26"/>
                <a:gd name="T27" fmla="*/ 2 h 30"/>
                <a:gd name="T28" fmla="*/ 7 w 26"/>
                <a:gd name="T29" fmla="*/ 3 h 30"/>
                <a:gd name="T30" fmla="*/ 8 w 26"/>
                <a:gd name="T31" fmla="*/ 0 h 30"/>
                <a:gd name="T32" fmla="*/ 9 w 26"/>
                <a:gd name="T33" fmla="*/ 9 h 30"/>
                <a:gd name="T34" fmla="*/ 9 w 26"/>
                <a:gd name="T35" fmla="*/ 9 h 30"/>
                <a:gd name="T36" fmla="*/ 9 w 26"/>
                <a:gd name="T37" fmla="*/ 9 h 30"/>
                <a:gd name="T38" fmla="*/ 9 w 26"/>
                <a:gd name="T39" fmla="*/ 8 h 30"/>
                <a:gd name="T40" fmla="*/ 11 w 26"/>
                <a:gd name="T41" fmla="*/ 21 h 30"/>
                <a:gd name="T42" fmla="*/ 11 w 26"/>
                <a:gd name="T43" fmla="*/ 21 h 30"/>
                <a:gd name="T44" fmla="*/ 11 w 26"/>
                <a:gd name="T45" fmla="*/ 20 h 30"/>
                <a:gd name="T46" fmla="*/ 11 w 26"/>
                <a:gd name="T47" fmla="*/ 20 h 30"/>
                <a:gd name="T48" fmla="*/ 13 w 26"/>
                <a:gd name="T49" fmla="*/ 25 h 30"/>
                <a:gd name="T50" fmla="*/ 13 w 26"/>
                <a:gd name="T51" fmla="*/ 23 h 30"/>
                <a:gd name="T52" fmla="*/ 13 w 26"/>
                <a:gd name="T53" fmla="*/ 22 h 30"/>
                <a:gd name="T54" fmla="*/ 14 w 26"/>
                <a:gd name="T55" fmla="*/ 17 h 30"/>
                <a:gd name="T56" fmla="*/ 16 w 26"/>
                <a:gd name="T57" fmla="*/ 23 h 30"/>
                <a:gd name="T58" fmla="*/ 16 w 26"/>
                <a:gd name="T59" fmla="*/ 22 h 30"/>
                <a:gd name="T60" fmla="*/ 16 w 26"/>
                <a:gd name="T61" fmla="*/ 23 h 30"/>
                <a:gd name="T62" fmla="*/ 16 w 26"/>
                <a:gd name="T63" fmla="*/ 21 h 30"/>
                <a:gd name="T64" fmla="*/ 17 w 26"/>
                <a:gd name="T65" fmla="*/ 28 h 30"/>
                <a:gd name="T66" fmla="*/ 17 w 26"/>
                <a:gd name="T67" fmla="*/ 25 h 30"/>
                <a:gd name="T68" fmla="*/ 17 w 26"/>
                <a:gd name="T69" fmla="*/ 25 h 30"/>
                <a:gd name="T70" fmla="*/ 18 w 26"/>
                <a:gd name="T71" fmla="*/ 22 h 30"/>
                <a:gd name="T72" fmla="*/ 19 w 26"/>
                <a:gd name="T73" fmla="*/ 28 h 30"/>
                <a:gd name="T74" fmla="*/ 19 w 26"/>
                <a:gd name="T75" fmla="*/ 27 h 30"/>
                <a:gd name="T76" fmla="*/ 19 w 26"/>
                <a:gd name="T77" fmla="*/ 26 h 30"/>
                <a:gd name="T78" fmla="*/ 21 w 26"/>
                <a:gd name="T79" fmla="*/ 22 h 30"/>
                <a:gd name="T80" fmla="*/ 22 w 26"/>
                <a:gd name="T81" fmla="*/ 29 h 30"/>
                <a:gd name="T82" fmla="*/ 22 w 26"/>
                <a:gd name="T83" fmla="*/ 29 h 30"/>
                <a:gd name="T84" fmla="*/ 22 w 26"/>
                <a:gd name="T85" fmla="*/ 28 h 30"/>
                <a:gd name="T86" fmla="*/ 23 w 26"/>
                <a:gd name="T87" fmla="*/ 30 h 30"/>
                <a:gd name="T88" fmla="*/ 24 w 26"/>
                <a:gd name="T89" fmla="*/ 24 h 30"/>
                <a:gd name="T90" fmla="*/ 24 w 26"/>
                <a:gd name="T91" fmla="*/ 24 h 30"/>
                <a:gd name="T92" fmla="*/ 24 w 26"/>
                <a:gd name="T93" fmla="*/ 24 h 30"/>
                <a:gd name="T94" fmla="*/ 25 w 26"/>
                <a:gd name="T95" fmla="*/ 28 h 30"/>
                <a:gd name="T96" fmla="*/ 25 w 26"/>
                <a:gd name="T97" fmla="*/ 21 h 30"/>
                <a:gd name="T98" fmla="*/ 26 w 26"/>
                <a:gd name="T99" fmla="*/ 2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30">
                  <a:moveTo>
                    <a:pt x="0" y="13"/>
                  </a:moveTo>
                  <a:lnTo>
                    <a:pt x="1" y="19"/>
                  </a:lnTo>
                  <a:lnTo>
                    <a:pt x="1" y="19"/>
                  </a:lnTo>
                  <a:lnTo>
                    <a:pt x="1" y="19"/>
                  </a:lnTo>
                  <a:lnTo>
                    <a:pt x="2" y="14"/>
                  </a:lnTo>
                  <a:lnTo>
                    <a:pt x="2" y="21"/>
                  </a:lnTo>
                  <a:lnTo>
                    <a:pt x="3" y="17"/>
                  </a:lnTo>
                  <a:lnTo>
                    <a:pt x="3" y="18"/>
                  </a:lnTo>
                  <a:lnTo>
                    <a:pt x="3" y="19"/>
                  </a:lnTo>
                  <a:lnTo>
                    <a:pt x="4" y="14"/>
                  </a:lnTo>
                  <a:lnTo>
                    <a:pt x="5" y="15"/>
                  </a:lnTo>
                  <a:lnTo>
                    <a:pt x="5" y="15"/>
                  </a:lnTo>
                  <a:lnTo>
                    <a:pt x="5" y="17"/>
                  </a:lnTo>
                  <a:lnTo>
                    <a:pt x="7" y="2"/>
                  </a:lnTo>
                  <a:lnTo>
                    <a:pt x="7" y="3"/>
                  </a:lnTo>
                  <a:lnTo>
                    <a:pt x="8" y="0"/>
                  </a:lnTo>
                  <a:lnTo>
                    <a:pt x="9" y="9"/>
                  </a:lnTo>
                  <a:lnTo>
                    <a:pt x="9" y="9"/>
                  </a:lnTo>
                  <a:lnTo>
                    <a:pt x="9" y="9"/>
                  </a:lnTo>
                  <a:lnTo>
                    <a:pt x="9" y="8"/>
                  </a:lnTo>
                  <a:lnTo>
                    <a:pt x="11" y="21"/>
                  </a:lnTo>
                  <a:lnTo>
                    <a:pt x="11" y="21"/>
                  </a:lnTo>
                  <a:lnTo>
                    <a:pt x="11" y="20"/>
                  </a:lnTo>
                  <a:lnTo>
                    <a:pt x="11" y="20"/>
                  </a:lnTo>
                  <a:lnTo>
                    <a:pt x="13" y="25"/>
                  </a:lnTo>
                  <a:lnTo>
                    <a:pt x="13" y="23"/>
                  </a:lnTo>
                  <a:lnTo>
                    <a:pt x="13" y="22"/>
                  </a:lnTo>
                  <a:lnTo>
                    <a:pt x="14" y="17"/>
                  </a:lnTo>
                  <a:lnTo>
                    <a:pt x="16" y="23"/>
                  </a:lnTo>
                  <a:lnTo>
                    <a:pt x="16" y="22"/>
                  </a:lnTo>
                  <a:lnTo>
                    <a:pt x="16" y="23"/>
                  </a:lnTo>
                  <a:lnTo>
                    <a:pt x="16" y="21"/>
                  </a:lnTo>
                  <a:lnTo>
                    <a:pt x="17" y="28"/>
                  </a:lnTo>
                  <a:lnTo>
                    <a:pt x="17" y="25"/>
                  </a:lnTo>
                  <a:lnTo>
                    <a:pt x="17" y="25"/>
                  </a:lnTo>
                  <a:lnTo>
                    <a:pt x="18" y="22"/>
                  </a:lnTo>
                  <a:lnTo>
                    <a:pt x="19" y="28"/>
                  </a:lnTo>
                  <a:lnTo>
                    <a:pt x="19" y="27"/>
                  </a:lnTo>
                  <a:lnTo>
                    <a:pt x="19" y="26"/>
                  </a:lnTo>
                  <a:lnTo>
                    <a:pt x="21" y="22"/>
                  </a:lnTo>
                  <a:lnTo>
                    <a:pt x="22" y="29"/>
                  </a:lnTo>
                  <a:lnTo>
                    <a:pt x="22" y="29"/>
                  </a:lnTo>
                  <a:lnTo>
                    <a:pt x="22" y="28"/>
                  </a:lnTo>
                  <a:lnTo>
                    <a:pt x="23" y="30"/>
                  </a:lnTo>
                  <a:lnTo>
                    <a:pt x="24" y="24"/>
                  </a:lnTo>
                  <a:lnTo>
                    <a:pt x="24" y="24"/>
                  </a:lnTo>
                  <a:lnTo>
                    <a:pt x="24" y="24"/>
                  </a:lnTo>
                  <a:lnTo>
                    <a:pt x="25" y="28"/>
                  </a:lnTo>
                  <a:lnTo>
                    <a:pt x="25" y="21"/>
                  </a:lnTo>
                  <a:lnTo>
                    <a:pt x="26" y="23"/>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4" name="Freeform 183"/>
            <p:cNvSpPr>
              <a:spLocks/>
            </p:cNvSpPr>
            <p:nvPr/>
          </p:nvSpPr>
          <p:spPr bwMode="auto">
            <a:xfrm>
              <a:off x="4792663" y="1970088"/>
              <a:ext cx="42863" cy="41275"/>
            </a:xfrm>
            <a:custGeom>
              <a:avLst/>
              <a:gdLst>
                <a:gd name="T0" fmla="*/ 0 w 27"/>
                <a:gd name="T1" fmla="*/ 17 h 26"/>
                <a:gd name="T2" fmla="*/ 0 w 27"/>
                <a:gd name="T3" fmla="*/ 16 h 26"/>
                <a:gd name="T4" fmla="*/ 0 w 27"/>
                <a:gd name="T5" fmla="*/ 15 h 26"/>
                <a:gd name="T6" fmla="*/ 2 w 27"/>
                <a:gd name="T7" fmla="*/ 21 h 26"/>
                <a:gd name="T8" fmla="*/ 2 w 27"/>
                <a:gd name="T9" fmla="*/ 21 h 26"/>
                <a:gd name="T10" fmla="*/ 2 w 27"/>
                <a:gd name="T11" fmla="*/ 20 h 26"/>
                <a:gd name="T12" fmla="*/ 2 w 27"/>
                <a:gd name="T13" fmla="*/ 21 h 26"/>
                <a:gd name="T14" fmla="*/ 2 w 27"/>
                <a:gd name="T15" fmla="*/ 16 h 26"/>
                <a:gd name="T16" fmla="*/ 4 w 27"/>
                <a:gd name="T17" fmla="*/ 19 h 26"/>
                <a:gd name="T18" fmla="*/ 4 w 27"/>
                <a:gd name="T19" fmla="*/ 19 h 26"/>
                <a:gd name="T20" fmla="*/ 4 w 27"/>
                <a:gd name="T21" fmla="*/ 21 h 26"/>
                <a:gd name="T22" fmla="*/ 6 w 27"/>
                <a:gd name="T23" fmla="*/ 13 h 26"/>
                <a:gd name="T24" fmla="*/ 6 w 27"/>
                <a:gd name="T25" fmla="*/ 14 h 26"/>
                <a:gd name="T26" fmla="*/ 6 w 27"/>
                <a:gd name="T27" fmla="*/ 14 h 26"/>
                <a:gd name="T28" fmla="*/ 6 w 27"/>
                <a:gd name="T29" fmla="*/ 16 h 26"/>
                <a:gd name="T30" fmla="*/ 8 w 27"/>
                <a:gd name="T31" fmla="*/ 10 h 26"/>
                <a:gd name="T32" fmla="*/ 8 w 27"/>
                <a:gd name="T33" fmla="*/ 11 h 26"/>
                <a:gd name="T34" fmla="*/ 8 w 27"/>
                <a:gd name="T35" fmla="*/ 11 h 26"/>
                <a:gd name="T36" fmla="*/ 10 w 27"/>
                <a:gd name="T37" fmla="*/ 20 h 26"/>
                <a:gd name="T38" fmla="*/ 10 w 27"/>
                <a:gd name="T39" fmla="*/ 19 h 26"/>
                <a:gd name="T40" fmla="*/ 10 w 27"/>
                <a:gd name="T41" fmla="*/ 19 h 26"/>
                <a:gd name="T42" fmla="*/ 11 w 27"/>
                <a:gd name="T43" fmla="*/ 22 h 26"/>
                <a:gd name="T44" fmla="*/ 12 w 27"/>
                <a:gd name="T45" fmla="*/ 12 h 26"/>
                <a:gd name="T46" fmla="*/ 12 w 27"/>
                <a:gd name="T47" fmla="*/ 14 h 26"/>
                <a:gd name="T48" fmla="*/ 12 w 27"/>
                <a:gd name="T49" fmla="*/ 14 h 26"/>
                <a:gd name="T50" fmla="*/ 13 w 27"/>
                <a:gd name="T51" fmla="*/ 15 h 26"/>
                <a:gd name="T52" fmla="*/ 13 w 27"/>
                <a:gd name="T53" fmla="*/ 10 h 26"/>
                <a:gd name="T54" fmla="*/ 14 w 27"/>
                <a:gd name="T55" fmla="*/ 14 h 26"/>
                <a:gd name="T56" fmla="*/ 14 w 27"/>
                <a:gd name="T57" fmla="*/ 14 h 26"/>
                <a:gd name="T58" fmla="*/ 15 w 27"/>
                <a:gd name="T59" fmla="*/ 16 h 26"/>
                <a:gd name="T60" fmla="*/ 16 w 27"/>
                <a:gd name="T61" fmla="*/ 8 h 26"/>
                <a:gd name="T62" fmla="*/ 16 w 27"/>
                <a:gd name="T63" fmla="*/ 9 h 26"/>
                <a:gd name="T64" fmla="*/ 16 w 27"/>
                <a:gd name="T65" fmla="*/ 8 h 26"/>
                <a:gd name="T66" fmla="*/ 17 w 27"/>
                <a:gd name="T67" fmla="*/ 10 h 26"/>
                <a:gd name="T68" fmla="*/ 18 w 27"/>
                <a:gd name="T69" fmla="*/ 0 h 26"/>
                <a:gd name="T70" fmla="*/ 18 w 27"/>
                <a:gd name="T71" fmla="*/ 2 h 26"/>
                <a:gd name="T72" fmla="*/ 18 w 27"/>
                <a:gd name="T73" fmla="*/ 2 h 26"/>
                <a:gd name="T74" fmla="*/ 19 w 27"/>
                <a:gd name="T75" fmla="*/ 0 h 26"/>
                <a:gd name="T76" fmla="*/ 20 w 27"/>
                <a:gd name="T77" fmla="*/ 6 h 26"/>
                <a:gd name="T78" fmla="*/ 21 w 27"/>
                <a:gd name="T79" fmla="*/ 5 h 26"/>
                <a:gd name="T80" fmla="*/ 21 w 27"/>
                <a:gd name="T81" fmla="*/ 4 h 26"/>
                <a:gd name="T82" fmla="*/ 21 w 27"/>
                <a:gd name="T83" fmla="*/ 3 h 26"/>
                <a:gd name="T84" fmla="*/ 23 w 27"/>
                <a:gd name="T85" fmla="*/ 14 h 26"/>
                <a:gd name="T86" fmla="*/ 23 w 27"/>
                <a:gd name="T87" fmla="*/ 14 h 26"/>
                <a:gd name="T88" fmla="*/ 23 w 27"/>
                <a:gd name="T89" fmla="*/ 13 h 26"/>
                <a:gd name="T90" fmla="*/ 23 w 27"/>
                <a:gd name="T91" fmla="*/ 10 h 26"/>
                <a:gd name="T92" fmla="*/ 25 w 27"/>
                <a:gd name="T93" fmla="*/ 18 h 26"/>
                <a:gd name="T94" fmla="*/ 25 w 27"/>
                <a:gd name="T95" fmla="*/ 18 h 26"/>
                <a:gd name="T96" fmla="*/ 27 w 27"/>
                <a:gd name="T97" fmla="*/ 26 h 26"/>
                <a:gd name="T98" fmla="*/ 27 w 27"/>
                <a:gd name="T99"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6">
                  <a:moveTo>
                    <a:pt x="0" y="17"/>
                  </a:moveTo>
                  <a:lnTo>
                    <a:pt x="0" y="16"/>
                  </a:lnTo>
                  <a:lnTo>
                    <a:pt x="0" y="15"/>
                  </a:lnTo>
                  <a:lnTo>
                    <a:pt x="2" y="21"/>
                  </a:lnTo>
                  <a:lnTo>
                    <a:pt x="2" y="21"/>
                  </a:lnTo>
                  <a:lnTo>
                    <a:pt x="2" y="20"/>
                  </a:lnTo>
                  <a:lnTo>
                    <a:pt x="2" y="21"/>
                  </a:lnTo>
                  <a:lnTo>
                    <a:pt x="2" y="16"/>
                  </a:lnTo>
                  <a:lnTo>
                    <a:pt x="4" y="19"/>
                  </a:lnTo>
                  <a:lnTo>
                    <a:pt x="4" y="19"/>
                  </a:lnTo>
                  <a:lnTo>
                    <a:pt x="4" y="21"/>
                  </a:lnTo>
                  <a:lnTo>
                    <a:pt x="6" y="13"/>
                  </a:lnTo>
                  <a:lnTo>
                    <a:pt x="6" y="14"/>
                  </a:lnTo>
                  <a:lnTo>
                    <a:pt x="6" y="14"/>
                  </a:lnTo>
                  <a:lnTo>
                    <a:pt x="6" y="16"/>
                  </a:lnTo>
                  <a:lnTo>
                    <a:pt x="8" y="10"/>
                  </a:lnTo>
                  <a:lnTo>
                    <a:pt x="8" y="11"/>
                  </a:lnTo>
                  <a:lnTo>
                    <a:pt x="8" y="11"/>
                  </a:lnTo>
                  <a:lnTo>
                    <a:pt x="10" y="20"/>
                  </a:lnTo>
                  <a:lnTo>
                    <a:pt x="10" y="19"/>
                  </a:lnTo>
                  <a:lnTo>
                    <a:pt x="10" y="19"/>
                  </a:lnTo>
                  <a:lnTo>
                    <a:pt x="11" y="22"/>
                  </a:lnTo>
                  <a:lnTo>
                    <a:pt x="12" y="12"/>
                  </a:lnTo>
                  <a:lnTo>
                    <a:pt x="12" y="14"/>
                  </a:lnTo>
                  <a:lnTo>
                    <a:pt x="12" y="14"/>
                  </a:lnTo>
                  <a:lnTo>
                    <a:pt x="13" y="15"/>
                  </a:lnTo>
                  <a:lnTo>
                    <a:pt x="13" y="10"/>
                  </a:lnTo>
                  <a:lnTo>
                    <a:pt x="14" y="14"/>
                  </a:lnTo>
                  <a:lnTo>
                    <a:pt x="14" y="14"/>
                  </a:lnTo>
                  <a:lnTo>
                    <a:pt x="15" y="16"/>
                  </a:lnTo>
                  <a:lnTo>
                    <a:pt x="16" y="8"/>
                  </a:lnTo>
                  <a:lnTo>
                    <a:pt x="16" y="9"/>
                  </a:lnTo>
                  <a:lnTo>
                    <a:pt x="16" y="8"/>
                  </a:lnTo>
                  <a:lnTo>
                    <a:pt x="17" y="10"/>
                  </a:lnTo>
                  <a:lnTo>
                    <a:pt x="18" y="0"/>
                  </a:lnTo>
                  <a:lnTo>
                    <a:pt x="18" y="2"/>
                  </a:lnTo>
                  <a:lnTo>
                    <a:pt x="18" y="2"/>
                  </a:lnTo>
                  <a:lnTo>
                    <a:pt x="19" y="0"/>
                  </a:lnTo>
                  <a:lnTo>
                    <a:pt x="20" y="6"/>
                  </a:lnTo>
                  <a:lnTo>
                    <a:pt x="21" y="5"/>
                  </a:lnTo>
                  <a:lnTo>
                    <a:pt x="21" y="4"/>
                  </a:lnTo>
                  <a:lnTo>
                    <a:pt x="21" y="3"/>
                  </a:lnTo>
                  <a:lnTo>
                    <a:pt x="23" y="14"/>
                  </a:lnTo>
                  <a:lnTo>
                    <a:pt x="23" y="14"/>
                  </a:lnTo>
                  <a:lnTo>
                    <a:pt x="23" y="13"/>
                  </a:lnTo>
                  <a:lnTo>
                    <a:pt x="23" y="10"/>
                  </a:lnTo>
                  <a:lnTo>
                    <a:pt x="25" y="18"/>
                  </a:lnTo>
                  <a:lnTo>
                    <a:pt x="25" y="18"/>
                  </a:lnTo>
                  <a:lnTo>
                    <a:pt x="27" y="26"/>
                  </a:lnTo>
                  <a:lnTo>
                    <a:pt x="27" y="24"/>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5" name="Freeform 184"/>
            <p:cNvSpPr>
              <a:spLocks/>
            </p:cNvSpPr>
            <p:nvPr/>
          </p:nvSpPr>
          <p:spPr bwMode="auto">
            <a:xfrm>
              <a:off x="4835525" y="2006600"/>
              <a:ext cx="39688" cy="36513"/>
            </a:xfrm>
            <a:custGeom>
              <a:avLst/>
              <a:gdLst>
                <a:gd name="T0" fmla="*/ 0 w 25"/>
                <a:gd name="T1" fmla="*/ 1 h 23"/>
                <a:gd name="T2" fmla="*/ 0 w 25"/>
                <a:gd name="T3" fmla="*/ 0 h 23"/>
                <a:gd name="T4" fmla="*/ 0 w 25"/>
                <a:gd name="T5" fmla="*/ 0 h 23"/>
                <a:gd name="T6" fmla="*/ 2 w 25"/>
                <a:gd name="T7" fmla="*/ 4 h 23"/>
                <a:gd name="T8" fmla="*/ 2 w 25"/>
                <a:gd name="T9" fmla="*/ 2 h 23"/>
                <a:gd name="T10" fmla="*/ 2 w 25"/>
                <a:gd name="T11" fmla="*/ 3 h 23"/>
                <a:gd name="T12" fmla="*/ 3 w 25"/>
                <a:gd name="T13" fmla="*/ 1 h 23"/>
                <a:gd name="T14" fmla="*/ 4 w 25"/>
                <a:gd name="T15" fmla="*/ 13 h 23"/>
                <a:gd name="T16" fmla="*/ 4 w 25"/>
                <a:gd name="T17" fmla="*/ 13 h 23"/>
                <a:gd name="T18" fmla="*/ 4 w 25"/>
                <a:gd name="T19" fmla="*/ 12 h 23"/>
                <a:gd name="T20" fmla="*/ 4 w 25"/>
                <a:gd name="T21" fmla="*/ 12 h 23"/>
                <a:gd name="T22" fmla="*/ 6 w 25"/>
                <a:gd name="T23" fmla="*/ 21 h 23"/>
                <a:gd name="T24" fmla="*/ 6 w 25"/>
                <a:gd name="T25" fmla="*/ 17 h 23"/>
                <a:gd name="T26" fmla="*/ 6 w 25"/>
                <a:gd name="T27" fmla="*/ 18 h 23"/>
                <a:gd name="T28" fmla="*/ 7 w 25"/>
                <a:gd name="T29" fmla="*/ 16 h 23"/>
                <a:gd name="T30" fmla="*/ 8 w 25"/>
                <a:gd name="T31" fmla="*/ 23 h 23"/>
                <a:gd name="T32" fmla="*/ 8 w 25"/>
                <a:gd name="T33" fmla="*/ 20 h 23"/>
                <a:gd name="T34" fmla="*/ 8 w 25"/>
                <a:gd name="T35" fmla="*/ 20 h 23"/>
                <a:gd name="T36" fmla="*/ 8 w 25"/>
                <a:gd name="T37" fmla="*/ 21 h 23"/>
                <a:gd name="T38" fmla="*/ 10 w 25"/>
                <a:gd name="T39" fmla="*/ 15 h 23"/>
                <a:gd name="T40" fmla="*/ 10 w 25"/>
                <a:gd name="T41" fmla="*/ 17 h 23"/>
                <a:gd name="T42" fmla="*/ 10 w 25"/>
                <a:gd name="T43" fmla="*/ 16 h 23"/>
                <a:gd name="T44" fmla="*/ 11 w 25"/>
                <a:gd name="T45" fmla="*/ 18 h 23"/>
                <a:gd name="T46" fmla="*/ 12 w 25"/>
                <a:gd name="T47" fmla="*/ 14 h 23"/>
                <a:gd name="T48" fmla="*/ 12 w 25"/>
                <a:gd name="T49" fmla="*/ 16 h 23"/>
                <a:gd name="T50" fmla="*/ 12 w 25"/>
                <a:gd name="T51" fmla="*/ 16 h 23"/>
                <a:gd name="T52" fmla="*/ 14 w 25"/>
                <a:gd name="T53" fmla="*/ 7 h 23"/>
                <a:gd name="T54" fmla="*/ 14 w 25"/>
                <a:gd name="T55" fmla="*/ 8 h 23"/>
                <a:gd name="T56" fmla="*/ 14 w 25"/>
                <a:gd name="T57" fmla="*/ 7 h 23"/>
                <a:gd name="T58" fmla="*/ 15 w 25"/>
                <a:gd name="T59" fmla="*/ 4 h 23"/>
                <a:gd name="T60" fmla="*/ 16 w 25"/>
                <a:gd name="T61" fmla="*/ 12 h 23"/>
                <a:gd name="T62" fmla="*/ 16 w 25"/>
                <a:gd name="T63" fmla="*/ 11 h 23"/>
                <a:gd name="T64" fmla="*/ 16 w 25"/>
                <a:gd name="T65" fmla="*/ 11 h 23"/>
                <a:gd name="T66" fmla="*/ 17 w 25"/>
                <a:gd name="T67" fmla="*/ 8 h 23"/>
                <a:gd name="T68" fmla="*/ 18 w 25"/>
                <a:gd name="T69" fmla="*/ 12 h 23"/>
                <a:gd name="T70" fmla="*/ 19 w 25"/>
                <a:gd name="T71" fmla="*/ 9 h 23"/>
                <a:gd name="T72" fmla="*/ 19 w 25"/>
                <a:gd name="T73" fmla="*/ 9 h 23"/>
                <a:gd name="T74" fmla="*/ 19 w 25"/>
                <a:gd name="T75" fmla="*/ 5 h 23"/>
                <a:gd name="T76" fmla="*/ 21 w 25"/>
                <a:gd name="T77" fmla="*/ 10 h 23"/>
                <a:gd name="T78" fmla="*/ 21 w 25"/>
                <a:gd name="T79" fmla="*/ 10 h 23"/>
                <a:gd name="T80" fmla="*/ 21 w 25"/>
                <a:gd name="T81" fmla="*/ 10 h 23"/>
                <a:gd name="T82" fmla="*/ 22 w 25"/>
                <a:gd name="T83" fmla="*/ 16 h 23"/>
                <a:gd name="T84" fmla="*/ 23 w 25"/>
                <a:gd name="T85" fmla="*/ 9 h 23"/>
                <a:gd name="T86" fmla="*/ 23 w 25"/>
                <a:gd name="T87" fmla="*/ 10 h 23"/>
                <a:gd name="T88" fmla="*/ 23 w 25"/>
                <a:gd name="T89" fmla="*/ 10 h 23"/>
                <a:gd name="T90" fmla="*/ 23 w 25"/>
                <a:gd name="T91" fmla="*/ 13 h 23"/>
                <a:gd name="T92" fmla="*/ 25 w 25"/>
                <a:gd name="T93" fmla="*/ 2 h 23"/>
                <a:gd name="T94" fmla="*/ 25 w 25"/>
                <a:gd name="T95" fmla="*/ 3 h 23"/>
                <a:gd name="T96" fmla="*/ 25 w 25"/>
                <a:gd name="T97" fmla="*/ 3 h 23"/>
                <a:gd name="T98" fmla="*/ 25 w 25"/>
                <a:gd name="T99"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 h="23">
                  <a:moveTo>
                    <a:pt x="0" y="1"/>
                  </a:moveTo>
                  <a:lnTo>
                    <a:pt x="0" y="0"/>
                  </a:lnTo>
                  <a:lnTo>
                    <a:pt x="0" y="0"/>
                  </a:lnTo>
                  <a:lnTo>
                    <a:pt x="2" y="4"/>
                  </a:lnTo>
                  <a:lnTo>
                    <a:pt x="2" y="2"/>
                  </a:lnTo>
                  <a:lnTo>
                    <a:pt x="2" y="3"/>
                  </a:lnTo>
                  <a:lnTo>
                    <a:pt x="3" y="1"/>
                  </a:lnTo>
                  <a:lnTo>
                    <a:pt x="4" y="13"/>
                  </a:lnTo>
                  <a:lnTo>
                    <a:pt x="4" y="13"/>
                  </a:lnTo>
                  <a:lnTo>
                    <a:pt x="4" y="12"/>
                  </a:lnTo>
                  <a:lnTo>
                    <a:pt x="4" y="12"/>
                  </a:lnTo>
                  <a:lnTo>
                    <a:pt x="6" y="21"/>
                  </a:lnTo>
                  <a:lnTo>
                    <a:pt x="6" y="17"/>
                  </a:lnTo>
                  <a:lnTo>
                    <a:pt x="6" y="18"/>
                  </a:lnTo>
                  <a:lnTo>
                    <a:pt x="7" y="16"/>
                  </a:lnTo>
                  <a:lnTo>
                    <a:pt x="8" y="23"/>
                  </a:lnTo>
                  <a:lnTo>
                    <a:pt x="8" y="20"/>
                  </a:lnTo>
                  <a:lnTo>
                    <a:pt x="8" y="20"/>
                  </a:lnTo>
                  <a:lnTo>
                    <a:pt x="8" y="21"/>
                  </a:lnTo>
                  <a:lnTo>
                    <a:pt x="10" y="15"/>
                  </a:lnTo>
                  <a:lnTo>
                    <a:pt x="10" y="17"/>
                  </a:lnTo>
                  <a:lnTo>
                    <a:pt x="10" y="16"/>
                  </a:lnTo>
                  <a:lnTo>
                    <a:pt x="11" y="18"/>
                  </a:lnTo>
                  <a:lnTo>
                    <a:pt x="12" y="14"/>
                  </a:lnTo>
                  <a:lnTo>
                    <a:pt x="12" y="16"/>
                  </a:lnTo>
                  <a:lnTo>
                    <a:pt x="12" y="16"/>
                  </a:lnTo>
                  <a:lnTo>
                    <a:pt x="14" y="7"/>
                  </a:lnTo>
                  <a:lnTo>
                    <a:pt x="14" y="8"/>
                  </a:lnTo>
                  <a:lnTo>
                    <a:pt x="14" y="7"/>
                  </a:lnTo>
                  <a:lnTo>
                    <a:pt x="15" y="4"/>
                  </a:lnTo>
                  <a:lnTo>
                    <a:pt x="16" y="12"/>
                  </a:lnTo>
                  <a:lnTo>
                    <a:pt x="16" y="11"/>
                  </a:lnTo>
                  <a:lnTo>
                    <a:pt x="16" y="11"/>
                  </a:lnTo>
                  <a:lnTo>
                    <a:pt x="17" y="8"/>
                  </a:lnTo>
                  <a:lnTo>
                    <a:pt x="18" y="12"/>
                  </a:lnTo>
                  <a:lnTo>
                    <a:pt x="19" y="9"/>
                  </a:lnTo>
                  <a:lnTo>
                    <a:pt x="19" y="9"/>
                  </a:lnTo>
                  <a:lnTo>
                    <a:pt x="19" y="5"/>
                  </a:lnTo>
                  <a:lnTo>
                    <a:pt x="21" y="10"/>
                  </a:lnTo>
                  <a:lnTo>
                    <a:pt x="21" y="10"/>
                  </a:lnTo>
                  <a:lnTo>
                    <a:pt x="21" y="10"/>
                  </a:lnTo>
                  <a:lnTo>
                    <a:pt x="22" y="16"/>
                  </a:lnTo>
                  <a:lnTo>
                    <a:pt x="23" y="9"/>
                  </a:lnTo>
                  <a:lnTo>
                    <a:pt x="23" y="10"/>
                  </a:lnTo>
                  <a:lnTo>
                    <a:pt x="23" y="10"/>
                  </a:lnTo>
                  <a:lnTo>
                    <a:pt x="23" y="13"/>
                  </a:lnTo>
                  <a:lnTo>
                    <a:pt x="25" y="2"/>
                  </a:lnTo>
                  <a:lnTo>
                    <a:pt x="25" y="3"/>
                  </a:lnTo>
                  <a:lnTo>
                    <a:pt x="25" y="3"/>
                  </a:lnTo>
                  <a:lnTo>
                    <a:pt x="25" y="6"/>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6" name="Freeform 185"/>
            <p:cNvSpPr>
              <a:spLocks/>
            </p:cNvSpPr>
            <p:nvPr/>
          </p:nvSpPr>
          <p:spPr bwMode="auto">
            <a:xfrm>
              <a:off x="4875213" y="1984375"/>
              <a:ext cx="42863" cy="46038"/>
            </a:xfrm>
            <a:custGeom>
              <a:avLst/>
              <a:gdLst>
                <a:gd name="T0" fmla="*/ 0 w 27"/>
                <a:gd name="T1" fmla="*/ 20 h 29"/>
                <a:gd name="T2" fmla="*/ 2 w 27"/>
                <a:gd name="T3" fmla="*/ 7 h 29"/>
                <a:gd name="T4" fmla="*/ 2 w 27"/>
                <a:gd name="T5" fmla="*/ 8 h 29"/>
                <a:gd name="T6" fmla="*/ 2 w 27"/>
                <a:gd name="T7" fmla="*/ 7 h 29"/>
                <a:gd name="T8" fmla="*/ 3 w 27"/>
                <a:gd name="T9" fmla="*/ 10 h 29"/>
                <a:gd name="T10" fmla="*/ 4 w 27"/>
                <a:gd name="T11" fmla="*/ 4 h 29"/>
                <a:gd name="T12" fmla="*/ 4 w 27"/>
                <a:gd name="T13" fmla="*/ 5 h 29"/>
                <a:gd name="T14" fmla="*/ 4 w 27"/>
                <a:gd name="T15" fmla="*/ 5 h 29"/>
                <a:gd name="T16" fmla="*/ 4 w 27"/>
                <a:gd name="T17" fmla="*/ 6 h 29"/>
                <a:gd name="T18" fmla="*/ 5 w 27"/>
                <a:gd name="T19" fmla="*/ 1 h 29"/>
                <a:gd name="T20" fmla="*/ 6 w 27"/>
                <a:gd name="T21" fmla="*/ 3 h 29"/>
                <a:gd name="T22" fmla="*/ 6 w 27"/>
                <a:gd name="T23" fmla="*/ 3 h 29"/>
                <a:gd name="T24" fmla="*/ 6 w 27"/>
                <a:gd name="T25" fmla="*/ 6 h 29"/>
                <a:gd name="T26" fmla="*/ 8 w 27"/>
                <a:gd name="T27" fmla="*/ 2 h 29"/>
                <a:gd name="T28" fmla="*/ 8 w 27"/>
                <a:gd name="T29" fmla="*/ 2 h 29"/>
                <a:gd name="T30" fmla="*/ 8 w 27"/>
                <a:gd name="T31" fmla="*/ 3 h 29"/>
                <a:gd name="T32" fmla="*/ 9 w 27"/>
                <a:gd name="T33" fmla="*/ 7 h 29"/>
                <a:gd name="T34" fmla="*/ 10 w 27"/>
                <a:gd name="T35" fmla="*/ 0 h 29"/>
                <a:gd name="T36" fmla="*/ 10 w 27"/>
                <a:gd name="T37" fmla="*/ 2 h 29"/>
                <a:gd name="T38" fmla="*/ 10 w 27"/>
                <a:gd name="T39" fmla="*/ 2 h 29"/>
                <a:gd name="T40" fmla="*/ 10 w 27"/>
                <a:gd name="T41" fmla="*/ 1 h 29"/>
                <a:gd name="T42" fmla="*/ 12 w 27"/>
                <a:gd name="T43" fmla="*/ 13 h 29"/>
                <a:gd name="T44" fmla="*/ 12 w 27"/>
                <a:gd name="T45" fmla="*/ 12 h 29"/>
                <a:gd name="T46" fmla="*/ 12 w 27"/>
                <a:gd name="T47" fmla="*/ 12 h 29"/>
                <a:gd name="T48" fmla="*/ 12 w 27"/>
                <a:gd name="T49" fmla="*/ 12 h 29"/>
                <a:gd name="T50" fmla="*/ 14 w 27"/>
                <a:gd name="T51" fmla="*/ 21 h 29"/>
                <a:gd name="T52" fmla="*/ 14 w 27"/>
                <a:gd name="T53" fmla="*/ 21 h 29"/>
                <a:gd name="T54" fmla="*/ 15 w 27"/>
                <a:gd name="T55" fmla="*/ 28 h 29"/>
                <a:gd name="T56" fmla="*/ 16 w 27"/>
                <a:gd name="T57" fmla="*/ 24 h 29"/>
                <a:gd name="T58" fmla="*/ 16 w 27"/>
                <a:gd name="T59" fmla="*/ 24 h 29"/>
                <a:gd name="T60" fmla="*/ 17 w 27"/>
                <a:gd name="T61" fmla="*/ 22 h 29"/>
                <a:gd name="T62" fmla="*/ 18 w 27"/>
                <a:gd name="T63" fmla="*/ 26 h 29"/>
                <a:gd name="T64" fmla="*/ 19 w 27"/>
                <a:gd name="T65" fmla="*/ 23 h 29"/>
                <a:gd name="T66" fmla="*/ 19 w 27"/>
                <a:gd name="T67" fmla="*/ 22 h 29"/>
                <a:gd name="T68" fmla="*/ 19 w 27"/>
                <a:gd name="T69" fmla="*/ 26 h 29"/>
                <a:gd name="T70" fmla="*/ 21 w 27"/>
                <a:gd name="T71" fmla="*/ 20 h 29"/>
                <a:gd name="T72" fmla="*/ 21 w 27"/>
                <a:gd name="T73" fmla="*/ 21 h 29"/>
                <a:gd name="T74" fmla="*/ 21 w 27"/>
                <a:gd name="T75" fmla="*/ 21 h 29"/>
                <a:gd name="T76" fmla="*/ 21 w 27"/>
                <a:gd name="T77" fmla="*/ 20 h 29"/>
                <a:gd name="T78" fmla="*/ 22 w 27"/>
                <a:gd name="T79" fmla="*/ 25 h 29"/>
                <a:gd name="T80" fmla="*/ 22 w 27"/>
                <a:gd name="T81" fmla="*/ 24 h 29"/>
                <a:gd name="T82" fmla="*/ 23 w 27"/>
                <a:gd name="T83" fmla="*/ 24 h 29"/>
                <a:gd name="T84" fmla="*/ 23 w 27"/>
                <a:gd name="T85" fmla="*/ 22 h 29"/>
                <a:gd name="T86" fmla="*/ 24 w 27"/>
                <a:gd name="T87" fmla="*/ 27 h 29"/>
                <a:gd name="T88" fmla="*/ 25 w 27"/>
                <a:gd name="T89" fmla="*/ 24 h 29"/>
                <a:gd name="T90" fmla="*/ 25 w 27"/>
                <a:gd name="T91" fmla="*/ 24 h 29"/>
                <a:gd name="T92" fmla="*/ 26 w 27"/>
                <a:gd name="T93" fmla="*/ 21 h 29"/>
                <a:gd name="T94" fmla="*/ 27 w 27"/>
                <a:gd name="T95" fmla="*/ 29 h 29"/>
                <a:gd name="T96" fmla="*/ 27 w 27"/>
                <a:gd name="T97" fmla="*/ 29 h 29"/>
                <a:gd name="T98" fmla="*/ 27 w 27"/>
                <a:gd name="T9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9">
                  <a:moveTo>
                    <a:pt x="0" y="20"/>
                  </a:moveTo>
                  <a:lnTo>
                    <a:pt x="2" y="7"/>
                  </a:lnTo>
                  <a:lnTo>
                    <a:pt x="2" y="8"/>
                  </a:lnTo>
                  <a:lnTo>
                    <a:pt x="2" y="7"/>
                  </a:lnTo>
                  <a:lnTo>
                    <a:pt x="3" y="10"/>
                  </a:lnTo>
                  <a:lnTo>
                    <a:pt x="4" y="4"/>
                  </a:lnTo>
                  <a:lnTo>
                    <a:pt x="4" y="5"/>
                  </a:lnTo>
                  <a:lnTo>
                    <a:pt x="4" y="5"/>
                  </a:lnTo>
                  <a:lnTo>
                    <a:pt x="4" y="6"/>
                  </a:lnTo>
                  <a:lnTo>
                    <a:pt x="5" y="1"/>
                  </a:lnTo>
                  <a:lnTo>
                    <a:pt x="6" y="3"/>
                  </a:lnTo>
                  <a:lnTo>
                    <a:pt x="6" y="3"/>
                  </a:lnTo>
                  <a:lnTo>
                    <a:pt x="6" y="6"/>
                  </a:lnTo>
                  <a:lnTo>
                    <a:pt x="8" y="2"/>
                  </a:lnTo>
                  <a:lnTo>
                    <a:pt x="8" y="2"/>
                  </a:lnTo>
                  <a:lnTo>
                    <a:pt x="8" y="3"/>
                  </a:lnTo>
                  <a:lnTo>
                    <a:pt x="9" y="7"/>
                  </a:lnTo>
                  <a:lnTo>
                    <a:pt x="10" y="0"/>
                  </a:lnTo>
                  <a:lnTo>
                    <a:pt x="10" y="2"/>
                  </a:lnTo>
                  <a:lnTo>
                    <a:pt x="10" y="2"/>
                  </a:lnTo>
                  <a:lnTo>
                    <a:pt x="10" y="1"/>
                  </a:lnTo>
                  <a:lnTo>
                    <a:pt x="12" y="13"/>
                  </a:lnTo>
                  <a:lnTo>
                    <a:pt x="12" y="12"/>
                  </a:lnTo>
                  <a:lnTo>
                    <a:pt x="12" y="12"/>
                  </a:lnTo>
                  <a:lnTo>
                    <a:pt x="12" y="12"/>
                  </a:lnTo>
                  <a:lnTo>
                    <a:pt x="14" y="21"/>
                  </a:lnTo>
                  <a:lnTo>
                    <a:pt x="14" y="21"/>
                  </a:lnTo>
                  <a:lnTo>
                    <a:pt x="15" y="28"/>
                  </a:lnTo>
                  <a:lnTo>
                    <a:pt x="16" y="24"/>
                  </a:lnTo>
                  <a:lnTo>
                    <a:pt x="16" y="24"/>
                  </a:lnTo>
                  <a:lnTo>
                    <a:pt x="17" y="22"/>
                  </a:lnTo>
                  <a:lnTo>
                    <a:pt x="18" y="26"/>
                  </a:lnTo>
                  <a:lnTo>
                    <a:pt x="19" y="23"/>
                  </a:lnTo>
                  <a:lnTo>
                    <a:pt x="19" y="22"/>
                  </a:lnTo>
                  <a:lnTo>
                    <a:pt x="19" y="26"/>
                  </a:lnTo>
                  <a:lnTo>
                    <a:pt x="21" y="20"/>
                  </a:lnTo>
                  <a:lnTo>
                    <a:pt x="21" y="21"/>
                  </a:lnTo>
                  <a:lnTo>
                    <a:pt x="21" y="21"/>
                  </a:lnTo>
                  <a:lnTo>
                    <a:pt x="21" y="20"/>
                  </a:lnTo>
                  <a:lnTo>
                    <a:pt x="22" y="25"/>
                  </a:lnTo>
                  <a:lnTo>
                    <a:pt x="22" y="24"/>
                  </a:lnTo>
                  <a:lnTo>
                    <a:pt x="23" y="24"/>
                  </a:lnTo>
                  <a:lnTo>
                    <a:pt x="23" y="22"/>
                  </a:lnTo>
                  <a:lnTo>
                    <a:pt x="24" y="27"/>
                  </a:lnTo>
                  <a:lnTo>
                    <a:pt x="25" y="24"/>
                  </a:lnTo>
                  <a:lnTo>
                    <a:pt x="25" y="24"/>
                  </a:lnTo>
                  <a:lnTo>
                    <a:pt x="26" y="21"/>
                  </a:lnTo>
                  <a:lnTo>
                    <a:pt x="27" y="29"/>
                  </a:lnTo>
                  <a:lnTo>
                    <a:pt x="27" y="29"/>
                  </a:lnTo>
                  <a:lnTo>
                    <a:pt x="27" y="29"/>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7" name="Freeform 186"/>
            <p:cNvSpPr>
              <a:spLocks/>
            </p:cNvSpPr>
            <p:nvPr/>
          </p:nvSpPr>
          <p:spPr bwMode="auto">
            <a:xfrm>
              <a:off x="4918075" y="2005013"/>
              <a:ext cx="42863" cy="44450"/>
            </a:xfrm>
            <a:custGeom>
              <a:avLst/>
              <a:gdLst>
                <a:gd name="T0" fmla="*/ 0 w 27"/>
                <a:gd name="T1" fmla="*/ 16 h 28"/>
                <a:gd name="T2" fmla="*/ 1 w 27"/>
                <a:gd name="T3" fmla="*/ 14 h 28"/>
                <a:gd name="T4" fmla="*/ 2 w 27"/>
                <a:gd name="T5" fmla="*/ 26 h 28"/>
                <a:gd name="T6" fmla="*/ 2 w 27"/>
                <a:gd name="T7" fmla="*/ 26 h 28"/>
                <a:gd name="T8" fmla="*/ 2 w 27"/>
                <a:gd name="T9" fmla="*/ 25 h 28"/>
                <a:gd name="T10" fmla="*/ 3 w 27"/>
                <a:gd name="T11" fmla="*/ 16 h 28"/>
                <a:gd name="T12" fmla="*/ 4 w 27"/>
                <a:gd name="T13" fmla="*/ 22 h 28"/>
                <a:gd name="T14" fmla="*/ 4 w 27"/>
                <a:gd name="T15" fmla="*/ 22 h 28"/>
                <a:gd name="T16" fmla="*/ 4 w 27"/>
                <a:gd name="T17" fmla="*/ 25 h 28"/>
                <a:gd name="T18" fmla="*/ 6 w 27"/>
                <a:gd name="T19" fmla="*/ 16 h 28"/>
                <a:gd name="T20" fmla="*/ 6 w 27"/>
                <a:gd name="T21" fmla="*/ 17 h 28"/>
                <a:gd name="T22" fmla="*/ 6 w 27"/>
                <a:gd name="T23" fmla="*/ 16 h 28"/>
                <a:gd name="T24" fmla="*/ 6 w 27"/>
                <a:gd name="T25" fmla="*/ 16 h 28"/>
                <a:gd name="T26" fmla="*/ 8 w 27"/>
                <a:gd name="T27" fmla="*/ 21 h 28"/>
                <a:gd name="T28" fmla="*/ 8 w 27"/>
                <a:gd name="T29" fmla="*/ 20 h 28"/>
                <a:gd name="T30" fmla="*/ 8 w 27"/>
                <a:gd name="T31" fmla="*/ 20 h 28"/>
                <a:gd name="T32" fmla="*/ 8 w 27"/>
                <a:gd name="T33" fmla="*/ 20 h 28"/>
                <a:gd name="T34" fmla="*/ 10 w 27"/>
                <a:gd name="T35" fmla="*/ 28 h 28"/>
                <a:gd name="T36" fmla="*/ 10 w 27"/>
                <a:gd name="T37" fmla="*/ 23 h 28"/>
                <a:gd name="T38" fmla="*/ 10 w 27"/>
                <a:gd name="T39" fmla="*/ 23 h 28"/>
                <a:gd name="T40" fmla="*/ 10 w 27"/>
                <a:gd name="T41" fmla="*/ 24 h 28"/>
                <a:gd name="T42" fmla="*/ 12 w 27"/>
                <a:gd name="T43" fmla="*/ 11 h 28"/>
                <a:gd name="T44" fmla="*/ 12 w 27"/>
                <a:gd name="T45" fmla="*/ 11 h 28"/>
                <a:gd name="T46" fmla="*/ 12 w 27"/>
                <a:gd name="T47" fmla="*/ 12 h 28"/>
                <a:gd name="T48" fmla="*/ 14 w 27"/>
                <a:gd name="T49" fmla="*/ 22 h 28"/>
                <a:gd name="T50" fmla="*/ 14 w 27"/>
                <a:gd name="T51" fmla="*/ 19 h 28"/>
                <a:gd name="T52" fmla="*/ 14 w 27"/>
                <a:gd name="T53" fmla="*/ 18 h 28"/>
                <a:gd name="T54" fmla="*/ 15 w 27"/>
                <a:gd name="T55" fmla="*/ 19 h 28"/>
                <a:gd name="T56" fmla="*/ 16 w 27"/>
                <a:gd name="T57" fmla="*/ 12 h 28"/>
                <a:gd name="T58" fmla="*/ 17 w 27"/>
                <a:gd name="T59" fmla="*/ 14 h 28"/>
                <a:gd name="T60" fmla="*/ 17 w 27"/>
                <a:gd name="T61" fmla="*/ 14 h 28"/>
                <a:gd name="T62" fmla="*/ 18 w 27"/>
                <a:gd name="T63" fmla="*/ 12 h 28"/>
                <a:gd name="T64" fmla="*/ 18 w 27"/>
                <a:gd name="T65" fmla="*/ 21 h 28"/>
                <a:gd name="T66" fmla="*/ 18 w 27"/>
                <a:gd name="T67" fmla="*/ 21 h 28"/>
                <a:gd name="T68" fmla="*/ 18 w 27"/>
                <a:gd name="T69" fmla="*/ 20 h 28"/>
                <a:gd name="T70" fmla="*/ 20 w 27"/>
                <a:gd name="T71" fmla="*/ 9 h 28"/>
                <a:gd name="T72" fmla="*/ 20 w 27"/>
                <a:gd name="T73" fmla="*/ 13 h 28"/>
                <a:gd name="T74" fmla="*/ 20 w 27"/>
                <a:gd name="T75" fmla="*/ 13 h 28"/>
                <a:gd name="T76" fmla="*/ 21 w 27"/>
                <a:gd name="T77" fmla="*/ 17 h 28"/>
                <a:gd name="T78" fmla="*/ 22 w 27"/>
                <a:gd name="T79" fmla="*/ 12 h 28"/>
                <a:gd name="T80" fmla="*/ 23 w 27"/>
                <a:gd name="T81" fmla="*/ 13 h 28"/>
                <a:gd name="T82" fmla="*/ 23 w 27"/>
                <a:gd name="T83" fmla="*/ 14 h 28"/>
                <a:gd name="T84" fmla="*/ 25 w 27"/>
                <a:gd name="T85" fmla="*/ 3 h 28"/>
                <a:gd name="T86" fmla="*/ 25 w 27"/>
                <a:gd name="T87" fmla="*/ 6 h 28"/>
                <a:gd name="T88" fmla="*/ 25 w 27"/>
                <a:gd name="T89" fmla="*/ 6 h 28"/>
                <a:gd name="T90" fmla="*/ 25 w 27"/>
                <a:gd name="T91" fmla="*/ 11 h 28"/>
                <a:gd name="T92" fmla="*/ 27 w 27"/>
                <a:gd name="T93" fmla="*/ 0 h 28"/>
                <a:gd name="T94" fmla="*/ 27 w 27"/>
                <a:gd name="T95" fmla="*/ 2 h 28"/>
                <a:gd name="T96" fmla="*/ 27 w 27"/>
                <a:gd name="T97" fmla="*/ 2 h 28"/>
                <a:gd name="T98" fmla="*/ 27 w 27"/>
                <a:gd name="T9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8">
                  <a:moveTo>
                    <a:pt x="0" y="16"/>
                  </a:moveTo>
                  <a:lnTo>
                    <a:pt x="1" y="14"/>
                  </a:lnTo>
                  <a:lnTo>
                    <a:pt x="2" y="26"/>
                  </a:lnTo>
                  <a:lnTo>
                    <a:pt x="2" y="26"/>
                  </a:lnTo>
                  <a:lnTo>
                    <a:pt x="2" y="25"/>
                  </a:lnTo>
                  <a:lnTo>
                    <a:pt x="3" y="16"/>
                  </a:lnTo>
                  <a:lnTo>
                    <a:pt x="4" y="22"/>
                  </a:lnTo>
                  <a:lnTo>
                    <a:pt x="4" y="22"/>
                  </a:lnTo>
                  <a:lnTo>
                    <a:pt x="4" y="25"/>
                  </a:lnTo>
                  <a:lnTo>
                    <a:pt x="6" y="16"/>
                  </a:lnTo>
                  <a:lnTo>
                    <a:pt x="6" y="17"/>
                  </a:lnTo>
                  <a:lnTo>
                    <a:pt x="6" y="16"/>
                  </a:lnTo>
                  <a:lnTo>
                    <a:pt x="6" y="16"/>
                  </a:lnTo>
                  <a:lnTo>
                    <a:pt x="8" y="21"/>
                  </a:lnTo>
                  <a:lnTo>
                    <a:pt x="8" y="20"/>
                  </a:lnTo>
                  <a:lnTo>
                    <a:pt x="8" y="20"/>
                  </a:lnTo>
                  <a:lnTo>
                    <a:pt x="8" y="20"/>
                  </a:lnTo>
                  <a:lnTo>
                    <a:pt x="10" y="28"/>
                  </a:lnTo>
                  <a:lnTo>
                    <a:pt x="10" y="23"/>
                  </a:lnTo>
                  <a:lnTo>
                    <a:pt x="10" y="23"/>
                  </a:lnTo>
                  <a:lnTo>
                    <a:pt x="10" y="24"/>
                  </a:lnTo>
                  <a:lnTo>
                    <a:pt x="12" y="11"/>
                  </a:lnTo>
                  <a:lnTo>
                    <a:pt x="12" y="11"/>
                  </a:lnTo>
                  <a:lnTo>
                    <a:pt x="12" y="12"/>
                  </a:lnTo>
                  <a:lnTo>
                    <a:pt x="14" y="22"/>
                  </a:lnTo>
                  <a:lnTo>
                    <a:pt x="14" y="19"/>
                  </a:lnTo>
                  <a:lnTo>
                    <a:pt x="14" y="18"/>
                  </a:lnTo>
                  <a:lnTo>
                    <a:pt x="15" y="19"/>
                  </a:lnTo>
                  <a:lnTo>
                    <a:pt x="16" y="12"/>
                  </a:lnTo>
                  <a:lnTo>
                    <a:pt x="17" y="14"/>
                  </a:lnTo>
                  <a:lnTo>
                    <a:pt x="17" y="14"/>
                  </a:lnTo>
                  <a:lnTo>
                    <a:pt x="18" y="12"/>
                  </a:lnTo>
                  <a:lnTo>
                    <a:pt x="18" y="21"/>
                  </a:lnTo>
                  <a:lnTo>
                    <a:pt x="18" y="21"/>
                  </a:lnTo>
                  <a:lnTo>
                    <a:pt x="18" y="20"/>
                  </a:lnTo>
                  <a:lnTo>
                    <a:pt x="20" y="9"/>
                  </a:lnTo>
                  <a:lnTo>
                    <a:pt x="20" y="13"/>
                  </a:lnTo>
                  <a:lnTo>
                    <a:pt x="20" y="13"/>
                  </a:lnTo>
                  <a:lnTo>
                    <a:pt x="21" y="17"/>
                  </a:lnTo>
                  <a:lnTo>
                    <a:pt x="22" y="12"/>
                  </a:lnTo>
                  <a:lnTo>
                    <a:pt x="23" y="13"/>
                  </a:lnTo>
                  <a:lnTo>
                    <a:pt x="23" y="14"/>
                  </a:lnTo>
                  <a:lnTo>
                    <a:pt x="25" y="3"/>
                  </a:lnTo>
                  <a:lnTo>
                    <a:pt x="25" y="6"/>
                  </a:lnTo>
                  <a:lnTo>
                    <a:pt x="25" y="6"/>
                  </a:lnTo>
                  <a:lnTo>
                    <a:pt x="25" y="11"/>
                  </a:lnTo>
                  <a:lnTo>
                    <a:pt x="27" y="0"/>
                  </a:lnTo>
                  <a:lnTo>
                    <a:pt x="27" y="2"/>
                  </a:lnTo>
                  <a:lnTo>
                    <a:pt x="27" y="2"/>
                  </a:lnTo>
                  <a:lnTo>
                    <a:pt x="27" y="3"/>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8" name="Freeform 187"/>
            <p:cNvSpPr>
              <a:spLocks/>
            </p:cNvSpPr>
            <p:nvPr/>
          </p:nvSpPr>
          <p:spPr bwMode="auto">
            <a:xfrm>
              <a:off x="4960938" y="1987550"/>
              <a:ext cx="9525" cy="22225"/>
            </a:xfrm>
            <a:custGeom>
              <a:avLst/>
              <a:gdLst>
                <a:gd name="T0" fmla="*/ 0 w 6"/>
                <a:gd name="T1" fmla="*/ 14 h 14"/>
                <a:gd name="T2" fmla="*/ 2 w 6"/>
                <a:gd name="T3" fmla="*/ 5 h 14"/>
                <a:gd name="T4" fmla="*/ 2 w 6"/>
                <a:gd name="T5" fmla="*/ 7 h 14"/>
                <a:gd name="T6" fmla="*/ 2 w 6"/>
                <a:gd name="T7" fmla="*/ 7 h 14"/>
                <a:gd name="T8" fmla="*/ 2 w 6"/>
                <a:gd name="T9" fmla="*/ 8 h 14"/>
                <a:gd name="T10" fmla="*/ 3 w 6"/>
                <a:gd name="T11" fmla="*/ 3 h 14"/>
                <a:gd name="T12" fmla="*/ 4 w 6"/>
                <a:gd name="T13" fmla="*/ 4 h 14"/>
                <a:gd name="T14" fmla="*/ 4 w 6"/>
                <a:gd name="T15" fmla="*/ 3 h 14"/>
                <a:gd name="T16" fmla="*/ 5 w 6"/>
                <a:gd name="T17" fmla="*/ 0 h 14"/>
                <a:gd name="T18" fmla="*/ 6 w 6"/>
                <a:gd name="T19" fmla="*/ 6 h 14"/>
                <a:gd name="T20" fmla="*/ 6 w 6"/>
                <a:gd name="T21" fmla="*/ 4 h 14"/>
                <a:gd name="T22" fmla="*/ 6 w 6"/>
                <a:gd name="T23"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4">
                  <a:moveTo>
                    <a:pt x="0" y="14"/>
                  </a:moveTo>
                  <a:lnTo>
                    <a:pt x="2" y="5"/>
                  </a:lnTo>
                  <a:lnTo>
                    <a:pt x="2" y="7"/>
                  </a:lnTo>
                  <a:lnTo>
                    <a:pt x="2" y="7"/>
                  </a:lnTo>
                  <a:lnTo>
                    <a:pt x="2" y="8"/>
                  </a:lnTo>
                  <a:lnTo>
                    <a:pt x="3" y="3"/>
                  </a:lnTo>
                  <a:lnTo>
                    <a:pt x="4" y="4"/>
                  </a:lnTo>
                  <a:lnTo>
                    <a:pt x="4" y="3"/>
                  </a:lnTo>
                  <a:lnTo>
                    <a:pt x="5" y="0"/>
                  </a:lnTo>
                  <a:lnTo>
                    <a:pt x="6" y="6"/>
                  </a:lnTo>
                  <a:lnTo>
                    <a:pt x="6" y="4"/>
                  </a:lnTo>
                  <a:lnTo>
                    <a:pt x="6" y="5"/>
                  </a:lnTo>
                </a:path>
              </a:pathLst>
            </a:custGeom>
            <a:noFill/>
            <a:ln w="12700" cap="flat">
              <a:solidFill>
                <a:srgbClr val="80808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27" name="Line 195"/>
          <p:cNvSpPr>
            <a:spLocks noChangeShapeType="1"/>
          </p:cNvSpPr>
          <p:nvPr/>
        </p:nvSpPr>
        <p:spPr bwMode="auto">
          <a:xfrm>
            <a:off x="4710026" y="3184197"/>
            <a:ext cx="7233804" cy="0"/>
          </a:xfrm>
          <a:prstGeom prst="line">
            <a:avLst/>
          </a:prstGeom>
          <a:noFill/>
          <a:ln w="4763"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Line 196"/>
          <p:cNvSpPr>
            <a:spLocks noChangeShapeType="1"/>
          </p:cNvSpPr>
          <p:nvPr/>
        </p:nvSpPr>
        <p:spPr bwMode="auto">
          <a:xfrm flipV="1">
            <a:off x="4710026" y="3066138"/>
            <a:ext cx="0" cy="118059"/>
          </a:xfrm>
          <a:prstGeom prst="line">
            <a:avLst/>
          </a:prstGeom>
          <a:noFill/>
          <a:ln w="4763"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Line 197"/>
          <p:cNvSpPr>
            <a:spLocks noChangeShapeType="1"/>
          </p:cNvSpPr>
          <p:nvPr/>
        </p:nvSpPr>
        <p:spPr bwMode="auto">
          <a:xfrm flipV="1">
            <a:off x="5745726" y="3066138"/>
            <a:ext cx="0" cy="118059"/>
          </a:xfrm>
          <a:prstGeom prst="line">
            <a:avLst/>
          </a:prstGeom>
          <a:noFill/>
          <a:ln w="4763"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Line 198"/>
          <p:cNvSpPr>
            <a:spLocks noChangeShapeType="1"/>
          </p:cNvSpPr>
          <p:nvPr/>
        </p:nvSpPr>
        <p:spPr bwMode="auto">
          <a:xfrm flipV="1">
            <a:off x="6781426" y="3066138"/>
            <a:ext cx="0" cy="118059"/>
          </a:xfrm>
          <a:prstGeom prst="line">
            <a:avLst/>
          </a:prstGeom>
          <a:noFill/>
          <a:ln w="4763"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Line 199"/>
          <p:cNvSpPr>
            <a:spLocks noChangeShapeType="1"/>
          </p:cNvSpPr>
          <p:nvPr/>
        </p:nvSpPr>
        <p:spPr bwMode="auto">
          <a:xfrm flipV="1">
            <a:off x="7817127" y="3066138"/>
            <a:ext cx="0" cy="118059"/>
          </a:xfrm>
          <a:prstGeom prst="line">
            <a:avLst/>
          </a:prstGeom>
          <a:noFill/>
          <a:ln w="4763"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 name="Line 200"/>
          <p:cNvSpPr>
            <a:spLocks noChangeShapeType="1"/>
          </p:cNvSpPr>
          <p:nvPr/>
        </p:nvSpPr>
        <p:spPr bwMode="auto">
          <a:xfrm flipV="1">
            <a:off x="8852827" y="3066138"/>
            <a:ext cx="0" cy="118059"/>
          </a:xfrm>
          <a:prstGeom prst="line">
            <a:avLst/>
          </a:prstGeom>
          <a:noFill/>
          <a:ln w="4763"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 name="Line 201"/>
          <p:cNvSpPr>
            <a:spLocks noChangeShapeType="1"/>
          </p:cNvSpPr>
          <p:nvPr/>
        </p:nvSpPr>
        <p:spPr bwMode="auto">
          <a:xfrm flipV="1">
            <a:off x="9888527" y="3066138"/>
            <a:ext cx="0" cy="118059"/>
          </a:xfrm>
          <a:prstGeom prst="line">
            <a:avLst/>
          </a:prstGeom>
          <a:noFill/>
          <a:ln w="4763"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 name="Line 202"/>
          <p:cNvSpPr>
            <a:spLocks noChangeShapeType="1"/>
          </p:cNvSpPr>
          <p:nvPr/>
        </p:nvSpPr>
        <p:spPr bwMode="auto">
          <a:xfrm flipV="1">
            <a:off x="10924228" y="3066138"/>
            <a:ext cx="0" cy="118059"/>
          </a:xfrm>
          <a:prstGeom prst="line">
            <a:avLst/>
          </a:prstGeom>
          <a:noFill/>
          <a:ln w="4763"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Line 203"/>
          <p:cNvSpPr>
            <a:spLocks noChangeShapeType="1"/>
          </p:cNvSpPr>
          <p:nvPr/>
        </p:nvSpPr>
        <p:spPr bwMode="auto">
          <a:xfrm flipV="1">
            <a:off x="11951878" y="3066138"/>
            <a:ext cx="0" cy="118059"/>
          </a:xfrm>
          <a:prstGeom prst="line">
            <a:avLst/>
          </a:prstGeom>
          <a:noFill/>
          <a:ln w="4763"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 name="Rectangle 205"/>
          <p:cNvSpPr>
            <a:spLocks noChangeArrowheads="1"/>
          </p:cNvSpPr>
          <p:nvPr/>
        </p:nvSpPr>
        <p:spPr bwMode="auto">
          <a:xfrm>
            <a:off x="4680512" y="3262010"/>
            <a:ext cx="107326" cy="211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7" name="Rectangle 207"/>
          <p:cNvSpPr>
            <a:spLocks noChangeArrowheads="1"/>
          </p:cNvSpPr>
          <p:nvPr/>
        </p:nvSpPr>
        <p:spPr bwMode="auto">
          <a:xfrm>
            <a:off x="6537258" y="3262010"/>
            <a:ext cx="674632" cy="182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dirty="0">
                <a:ln>
                  <a:noFill/>
                </a:ln>
                <a:solidFill>
                  <a:srgbClr val="262626"/>
                </a:solidFill>
                <a:effectLst/>
                <a:latin typeface="Arial" panose="020B0604020202020204" pitchFamily="34" charset="0"/>
              </a:rPr>
              <a:t>1,000,000</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38" name="Rectangle 209"/>
          <p:cNvSpPr>
            <a:spLocks noChangeArrowheads="1"/>
          </p:cNvSpPr>
          <p:nvPr/>
        </p:nvSpPr>
        <p:spPr bwMode="auto">
          <a:xfrm>
            <a:off x="8605976" y="3262010"/>
            <a:ext cx="674632" cy="182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dirty="0">
                <a:ln>
                  <a:noFill/>
                </a:ln>
                <a:solidFill>
                  <a:srgbClr val="262626"/>
                </a:solidFill>
                <a:effectLst/>
                <a:latin typeface="Arial" panose="020B0604020202020204" pitchFamily="34" charset="0"/>
              </a:rPr>
              <a:t>2,000,000</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39" name="Rectangle 211"/>
          <p:cNvSpPr>
            <a:spLocks noChangeArrowheads="1"/>
          </p:cNvSpPr>
          <p:nvPr/>
        </p:nvSpPr>
        <p:spPr bwMode="auto">
          <a:xfrm>
            <a:off x="10692938" y="3262010"/>
            <a:ext cx="674632" cy="182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dirty="0">
                <a:ln>
                  <a:noFill/>
                </a:ln>
                <a:solidFill>
                  <a:srgbClr val="262626"/>
                </a:solidFill>
                <a:effectLst/>
                <a:latin typeface="Arial" panose="020B0604020202020204" pitchFamily="34" charset="0"/>
              </a:rPr>
              <a:t>3,000,000</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40" name="Line 215"/>
          <p:cNvSpPr>
            <a:spLocks noChangeShapeType="1"/>
          </p:cNvSpPr>
          <p:nvPr/>
        </p:nvSpPr>
        <p:spPr bwMode="auto">
          <a:xfrm>
            <a:off x="4710026" y="3184197"/>
            <a:ext cx="83179" cy="0"/>
          </a:xfrm>
          <a:prstGeom prst="line">
            <a:avLst/>
          </a:prstGeom>
          <a:noFill/>
          <a:ln w="4763" cap="flat">
            <a:solidFill>
              <a:srgbClr val="26262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41" name="Group 40"/>
          <p:cNvGrpSpPr/>
          <p:nvPr/>
        </p:nvGrpSpPr>
        <p:grpSpPr>
          <a:xfrm>
            <a:off x="4734173" y="845971"/>
            <a:ext cx="7257953" cy="1615263"/>
            <a:chOff x="671513" y="1681163"/>
            <a:chExt cx="4294188" cy="955675"/>
          </a:xfrm>
        </p:grpSpPr>
        <p:sp>
          <p:nvSpPr>
            <p:cNvPr id="43" name="Freeform 227"/>
            <p:cNvSpPr>
              <a:spLocks/>
            </p:cNvSpPr>
            <p:nvPr/>
          </p:nvSpPr>
          <p:spPr bwMode="auto">
            <a:xfrm>
              <a:off x="671513" y="2506663"/>
              <a:ext cx="17463" cy="20638"/>
            </a:xfrm>
            <a:custGeom>
              <a:avLst/>
              <a:gdLst>
                <a:gd name="T0" fmla="*/ 0 w 11"/>
                <a:gd name="T1" fmla="*/ 11 h 13"/>
                <a:gd name="T2" fmla="*/ 1 w 11"/>
                <a:gd name="T3" fmla="*/ 11 h 13"/>
                <a:gd name="T4" fmla="*/ 1 w 11"/>
                <a:gd name="T5" fmla="*/ 12 h 13"/>
                <a:gd name="T6" fmla="*/ 1 w 11"/>
                <a:gd name="T7" fmla="*/ 12 h 13"/>
                <a:gd name="T8" fmla="*/ 1 w 11"/>
                <a:gd name="T9" fmla="*/ 12 h 13"/>
                <a:gd name="T10" fmla="*/ 1 w 11"/>
                <a:gd name="T11" fmla="*/ 13 h 13"/>
                <a:gd name="T12" fmla="*/ 1 w 11"/>
                <a:gd name="T13" fmla="*/ 12 h 13"/>
                <a:gd name="T14" fmla="*/ 1 w 11"/>
                <a:gd name="T15" fmla="*/ 12 h 13"/>
                <a:gd name="T16" fmla="*/ 2 w 11"/>
                <a:gd name="T17" fmla="*/ 12 h 13"/>
                <a:gd name="T18" fmla="*/ 2 w 11"/>
                <a:gd name="T19" fmla="*/ 12 h 13"/>
                <a:gd name="T20" fmla="*/ 2 w 11"/>
                <a:gd name="T21" fmla="*/ 11 h 13"/>
                <a:gd name="T22" fmla="*/ 3 w 11"/>
                <a:gd name="T23" fmla="*/ 11 h 13"/>
                <a:gd name="T24" fmla="*/ 3 w 11"/>
                <a:gd name="T25" fmla="*/ 12 h 13"/>
                <a:gd name="T26" fmla="*/ 3 w 11"/>
                <a:gd name="T27" fmla="*/ 13 h 13"/>
                <a:gd name="T28" fmla="*/ 3 w 11"/>
                <a:gd name="T29" fmla="*/ 10 h 13"/>
                <a:gd name="T30" fmla="*/ 3 w 11"/>
                <a:gd name="T31" fmla="*/ 10 h 13"/>
                <a:gd name="T32" fmla="*/ 3 w 11"/>
                <a:gd name="T33" fmla="*/ 10 h 13"/>
                <a:gd name="T34" fmla="*/ 3 w 11"/>
                <a:gd name="T35" fmla="*/ 10 h 13"/>
                <a:gd name="T36" fmla="*/ 4 w 11"/>
                <a:gd name="T37" fmla="*/ 6 h 13"/>
                <a:gd name="T38" fmla="*/ 4 w 11"/>
                <a:gd name="T39" fmla="*/ 6 h 13"/>
                <a:gd name="T40" fmla="*/ 5 w 11"/>
                <a:gd name="T41" fmla="*/ 6 h 13"/>
                <a:gd name="T42" fmla="*/ 5 w 11"/>
                <a:gd name="T43" fmla="*/ 6 h 13"/>
                <a:gd name="T44" fmla="*/ 5 w 11"/>
                <a:gd name="T45" fmla="*/ 1 h 13"/>
                <a:gd name="T46" fmla="*/ 5 w 11"/>
                <a:gd name="T47" fmla="*/ 1 h 13"/>
                <a:gd name="T48" fmla="*/ 5 w 11"/>
                <a:gd name="T49" fmla="*/ 1 h 13"/>
                <a:gd name="T50" fmla="*/ 6 w 11"/>
                <a:gd name="T51" fmla="*/ 0 h 13"/>
                <a:gd name="T52" fmla="*/ 6 w 11"/>
                <a:gd name="T53" fmla="*/ 1 h 13"/>
                <a:gd name="T54" fmla="*/ 6 w 11"/>
                <a:gd name="T55" fmla="*/ 1 h 13"/>
                <a:gd name="T56" fmla="*/ 6 w 11"/>
                <a:gd name="T57" fmla="*/ 1 h 13"/>
                <a:gd name="T58" fmla="*/ 7 w 11"/>
                <a:gd name="T59" fmla="*/ 2 h 13"/>
                <a:gd name="T60" fmla="*/ 7 w 11"/>
                <a:gd name="T61" fmla="*/ 1 h 13"/>
                <a:gd name="T62" fmla="*/ 7 w 11"/>
                <a:gd name="T63" fmla="*/ 2 h 13"/>
                <a:gd name="T64" fmla="*/ 7 w 11"/>
                <a:gd name="T65" fmla="*/ 2 h 13"/>
                <a:gd name="T66" fmla="*/ 7 w 11"/>
                <a:gd name="T67" fmla="*/ 2 h 13"/>
                <a:gd name="T68" fmla="*/ 8 w 11"/>
                <a:gd name="T69" fmla="*/ 4 h 13"/>
                <a:gd name="T70" fmla="*/ 8 w 11"/>
                <a:gd name="T71" fmla="*/ 4 h 13"/>
                <a:gd name="T72" fmla="*/ 8 w 11"/>
                <a:gd name="T73" fmla="*/ 4 h 13"/>
                <a:gd name="T74" fmla="*/ 9 w 11"/>
                <a:gd name="T75" fmla="*/ 4 h 13"/>
                <a:gd name="T76" fmla="*/ 9 w 11"/>
                <a:gd name="T77" fmla="*/ 6 h 13"/>
                <a:gd name="T78" fmla="*/ 9 w 11"/>
                <a:gd name="T79" fmla="*/ 6 h 13"/>
                <a:gd name="T80" fmla="*/ 9 w 11"/>
                <a:gd name="T81" fmla="*/ 6 h 13"/>
                <a:gd name="T82" fmla="*/ 10 w 11"/>
                <a:gd name="T83" fmla="*/ 9 h 13"/>
                <a:gd name="T84" fmla="*/ 10 w 11"/>
                <a:gd name="T85" fmla="*/ 8 h 13"/>
                <a:gd name="T86" fmla="*/ 10 w 11"/>
                <a:gd name="T87" fmla="*/ 8 h 13"/>
                <a:gd name="T88" fmla="*/ 10 w 11"/>
                <a:gd name="T89" fmla="*/ 8 h 13"/>
                <a:gd name="T90" fmla="*/ 11 w 11"/>
                <a:gd name="T91" fmla="*/ 7 h 13"/>
                <a:gd name="T92" fmla="*/ 11 w 11"/>
                <a:gd name="T93" fmla="*/ 7 h 13"/>
                <a:gd name="T94" fmla="*/ 11 w 11"/>
                <a:gd name="T95" fmla="*/ 7 h 13"/>
                <a:gd name="T96" fmla="*/ 11 w 11"/>
                <a:gd name="T97" fmla="*/ 7 h 13"/>
                <a:gd name="T98" fmla="*/ 11 w 11"/>
                <a:gd name="T99"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3">
                  <a:moveTo>
                    <a:pt x="0" y="11"/>
                  </a:moveTo>
                  <a:lnTo>
                    <a:pt x="1" y="11"/>
                  </a:lnTo>
                  <a:lnTo>
                    <a:pt x="1" y="12"/>
                  </a:lnTo>
                  <a:lnTo>
                    <a:pt x="1" y="12"/>
                  </a:lnTo>
                  <a:lnTo>
                    <a:pt x="1" y="12"/>
                  </a:lnTo>
                  <a:lnTo>
                    <a:pt x="1" y="13"/>
                  </a:lnTo>
                  <a:lnTo>
                    <a:pt x="1" y="12"/>
                  </a:lnTo>
                  <a:lnTo>
                    <a:pt x="1" y="12"/>
                  </a:lnTo>
                  <a:lnTo>
                    <a:pt x="2" y="12"/>
                  </a:lnTo>
                  <a:lnTo>
                    <a:pt x="2" y="12"/>
                  </a:lnTo>
                  <a:lnTo>
                    <a:pt x="2" y="11"/>
                  </a:lnTo>
                  <a:lnTo>
                    <a:pt x="3" y="11"/>
                  </a:lnTo>
                  <a:lnTo>
                    <a:pt x="3" y="12"/>
                  </a:lnTo>
                  <a:lnTo>
                    <a:pt x="3" y="13"/>
                  </a:lnTo>
                  <a:lnTo>
                    <a:pt x="3" y="10"/>
                  </a:lnTo>
                  <a:lnTo>
                    <a:pt x="3" y="10"/>
                  </a:lnTo>
                  <a:lnTo>
                    <a:pt x="3" y="10"/>
                  </a:lnTo>
                  <a:lnTo>
                    <a:pt x="3" y="10"/>
                  </a:lnTo>
                  <a:lnTo>
                    <a:pt x="4" y="6"/>
                  </a:lnTo>
                  <a:lnTo>
                    <a:pt x="4" y="6"/>
                  </a:lnTo>
                  <a:lnTo>
                    <a:pt x="5" y="6"/>
                  </a:lnTo>
                  <a:lnTo>
                    <a:pt x="5" y="6"/>
                  </a:lnTo>
                  <a:lnTo>
                    <a:pt x="5" y="1"/>
                  </a:lnTo>
                  <a:lnTo>
                    <a:pt x="5" y="1"/>
                  </a:lnTo>
                  <a:lnTo>
                    <a:pt x="5" y="1"/>
                  </a:lnTo>
                  <a:lnTo>
                    <a:pt x="6" y="0"/>
                  </a:lnTo>
                  <a:lnTo>
                    <a:pt x="6" y="1"/>
                  </a:lnTo>
                  <a:lnTo>
                    <a:pt x="6" y="1"/>
                  </a:lnTo>
                  <a:lnTo>
                    <a:pt x="6" y="1"/>
                  </a:lnTo>
                  <a:lnTo>
                    <a:pt x="7" y="2"/>
                  </a:lnTo>
                  <a:lnTo>
                    <a:pt x="7" y="1"/>
                  </a:lnTo>
                  <a:lnTo>
                    <a:pt x="7" y="2"/>
                  </a:lnTo>
                  <a:lnTo>
                    <a:pt x="7" y="2"/>
                  </a:lnTo>
                  <a:lnTo>
                    <a:pt x="7" y="2"/>
                  </a:lnTo>
                  <a:lnTo>
                    <a:pt x="8" y="4"/>
                  </a:lnTo>
                  <a:lnTo>
                    <a:pt x="8" y="4"/>
                  </a:lnTo>
                  <a:lnTo>
                    <a:pt x="8" y="4"/>
                  </a:lnTo>
                  <a:lnTo>
                    <a:pt x="9" y="4"/>
                  </a:lnTo>
                  <a:lnTo>
                    <a:pt x="9" y="6"/>
                  </a:lnTo>
                  <a:lnTo>
                    <a:pt x="9" y="6"/>
                  </a:lnTo>
                  <a:lnTo>
                    <a:pt x="9" y="6"/>
                  </a:lnTo>
                  <a:lnTo>
                    <a:pt x="10" y="9"/>
                  </a:lnTo>
                  <a:lnTo>
                    <a:pt x="10" y="8"/>
                  </a:lnTo>
                  <a:lnTo>
                    <a:pt x="10" y="8"/>
                  </a:lnTo>
                  <a:lnTo>
                    <a:pt x="10" y="8"/>
                  </a:lnTo>
                  <a:lnTo>
                    <a:pt x="11" y="7"/>
                  </a:lnTo>
                  <a:lnTo>
                    <a:pt x="11" y="7"/>
                  </a:lnTo>
                  <a:lnTo>
                    <a:pt x="11" y="7"/>
                  </a:lnTo>
                  <a:lnTo>
                    <a:pt x="11" y="7"/>
                  </a:lnTo>
                  <a:lnTo>
                    <a:pt x="11" y="5"/>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Freeform 228"/>
            <p:cNvSpPr>
              <a:spLocks/>
            </p:cNvSpPr>
            <p:nvPr/>
          </p:nvSpPr>
          <p:spPr bwMode="auto">
            <a:xfrm>
              <a:off x="688976" y="2514601"/>
              <a:ext cx="19050" cy="12700"/>
            </a:xfrm>
            <a:custGeom>
              <a:avLst/>
              <a:gdLst>
                <a:gd name="T0" fmla="*/ 0 w 12"/>
                <a:gd name="T1" fmla="*/ 0 h 8"/>
                <a:gd name="T2" fmla="*/ 1 w 12"/>
                <a:gd name="T3" fmla="*/ 2 h 8"/>
                <a:gd name="T4" fmla="*/ 1 w 12"/>
                <a:gd name="T5" fmla="*/ 2 h 8"/>
                <a:gd name="T6" fmla="*/ 1 w 12"/>
                <a:gd name="T7" fmla="*/ 1 h 8"/>
                <a:gd name="T8" fmla="*/ 2 w 12"/>
                <a:gd name="T9" fmla="*/ 3 h 8"/>
                <a:gd name="T10" fmla="*/ 2 w 12"/>
                <a:gd name="T11" fmla="*/ 2 h 8"/>
                <a:gd name="T12" fmla="*/ 2 w 12"/>
                <a:gd name="T13" fmla="*/ 2 h 8"/>
                <a:gd name="T14" fmla="*/ 2 w 12"/>
                <a:gd name="T15" fmla="*/ 3 h 8"/>
                <a:gd name="T16" fmla="*/ 3 w 12"/>
                <a:gd name="T17" fmla="*/ 0 h 8"/>
                <a:gd name="T18" fmla="*/ 3 w 12"/>
                <a:gd name="T19" fmla="*/ 1 h 8"/>
                <a:gd name="T20" fmla="*/ 3 w 12"/>
                <a:gd name="T21" fmla="*/ 1 h 8"/>
                <a:gd name="T22" fmla="*/ 3 w 12"/>
                <a:gd name="T23" fmla="*/ 1 h 8"/>
                <a:gd name="T24" fmla="*/ 4 w 12"/>
                <a:gd name="T25" fmla="*/ 3 h 8"/>
                <a:gd name="T26" fmla="*/ 4 w 12"/>
                <a:gd name="T27" fmla="*/ 3 h 8"/>
                <a:gd name="T28" fmla="*/ 4 w 12"/>
                <a:gd name="T29" fmla="*/ 3 h 8"/>
                <a:gd name="T30" fmla="*/ 4 w 12"/>
                <a:gd name="T31" fmla="*/ 3 h 8"/>
                <a:gd name="T32" fmla="*/ 5 w 12"/>
                <a:gd name="T33" fmla="*/ 1 h 8"/>
                <a:gd name="T34" fmla="*/ 5 w 12"/>
                <a:gd name="T35" fmla="*/ 1 h 8"/>
                <a:gd name="T36" fmla="*/ 5 w 12"/>
                <a:gd name="T37" fmla="*/ 1 h 8"/>
                <a:gd name="T38" fmla="*/ 5 w 12"/>
                <a:gd name="T39" fmla="*/ 1 h 8"/>
                <a:gd name="T40" fmla="*/ 6 w 12"/>
                <a:gd name="T41" fmla="*/ 5 h 8"/>
                <a:gd name="T42" fmla="*/ 6 w 12"/>
                <a:gd name="T43" fmla="*/ 4 h 8"/>
                <a:gd name="T44" fmla="*/ 6 w 12"/>
                <a:gd name="T45" fmla="*/ 4 h 8"/>
                <a:gd name="T46" fmla="*/ 6 w 12"/>
                <a:gd name="T47" fmla="*/ 4 h 8"/>
                <a:gd name="T48" fmla="*/ 6 w 12"/>
                <a:gd name="T49" fmla="*/ 7 h 8"/>
                <a:gd name="T50" fmla="*/ 7 w 12"/>
                <a:gd name="T51" fmla="*/ 6 h 8"/>
                <a:gd name="T52" fmla="*/ 7 w 12"/>
                <a:gd name="T53" fmla="*/ 6 h 8"/>
                <a:gd name="T54" fmla="*/ 7 w 12"/>
                <a:gd name="T55" fmla="*/ 7 h 8"/>
                <a:gd name="T56" fmla="*/ 8 w 12"/>
                <a:gd name="T57" fmla="*/ 3 h 8"/>
                <a:gd name="T58" fmla="*/ 8 w 12"/>
                <a:gd name="T59" fmla="*/ 3 h 8"/>
                <a:gd name="T60" fmla="*/ 8 w 12"/>
                <a:gd name="T61" fmla="*/ 3 h 8"/>
                <a:gd name="T62" fmla="*/ 8 w 12"/>
                <a:gd name="T63" fmla="*/ 3 h 8"/>
                <a:gd name="T64" fmla="*/ 9 w 12"/>
                <a:gd name="T65" fmla="*/ 6 h 8"/>
                <a:gd name="T66" fmla="*/ 9 w 12"/>
                <a:gd name="T67" fmla="*/ 5 h 8"/>
                <a:gd name="T68" fmla="*/ 9 w 12"/>
                <a:gd name="T69" fmla="*/ 6 h 8"/>
                <a:gd name="T70" fmla="*/ 9 w 12"/>
                <a:gd name="T71" fmla="*/ 6 h 8"/>
                <a:gd name="T72" fmla="*/ 9 w 12"/>
                <a:gd name="T73" fmla="*/ 3 h 8"/>
                <a:gd name="T74" fmla="*/ 10 w 12"/>
                <a:gd name="T75" fmla="*/ 3 h 8"/>
                <a:gd name="T76" fmla="*/ 10 w 12"/>
                <a:gd name="T77" fmla="*/ 3 h 8"/>
                <a:gd name="T78" fmla="*/ 10 w 12"/>
                <a:gd name="T79" fmla="*/ 3 h 8"/>
                <a:gd name="T80" fmla="*/ 10 w 12"/>
                <a:gd name="T81" fmla="*/ 7 h 8"/>
                <a:gd name="T82" fmla="*/ 11 w 12"/>
                <a:gd name="T83" fmla="*/ 7 h 8"/>
                <a:gd name="T84" fmla="*/ 11 w 12"/>
                <a:gd name="T85" fmla="*/ 7 h 8"/>
                <a:gd name="T86" fmla="*/ 11 w 12"/>
                <a:gd name="T87" fmla="*/ 8 h 8"/>
                <a:gd name="T88" fmla="*/ 11 w 12"/>
                <a:gd name="T89" fmla="*/ 7 h 8"/>
                <a:gd name="T90" fmla="*/ 12 w 12"/>
                <a:gd name="T91" fmla="*/ 7 h 8"/>
                <a:gd name="T92" fmla="*/ 12 w 12"/>
                <a:gd name="T93" fmla="*/ 7 h 8"/>
                <a:gd name="T94" fmla="*/ 12 w 12"/>
                <a:gd name="T95" fmla="*/ 7 h 8"/>
                <a:gd name="T96" fmla="*/ 12 w 12"/>
                <a:gd name="T97" fmla="*/ 3 h 8"/>
                <a:gd name="T98" fmla="*/ 12 w 12"/>
                <a:gd name="T9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8">
                  <a:moveTo>
                    <a:pt x="0" y="0"/>
                  </a:moveTo>
                  <a:lnTo>
                    <a:pt x="1" y="2"/>
                  </a:lnTo>
                  <a:lnTo>
                    <a:pt x="1" y="2"/>
                  </a:lnTo>
                  <a:lnTo>
                    <a:pt x="1" y="1"/>
                  </a:lnTo>
                  <a:lnTo>
                    <a:pt x="2" y="3"/>
                  </a:lnTo>
                  <a:lnTo>
                    <a:pt x="2" y="2"/>
                  </a:lnTo>
                  <a:lnTo>
                    <a:pt x="2" y="2"/>
                  </a:lnTo>
                  <a:lnTo>
                    <a:pt x="2" y="3"/>
                  </a:lnTo>
                  <a:lnTo>
                    <a:pt x="3" y="0"/>
                  </a:lnTo>
                  <a:lnTo>
                    <a:pt x="3" y="1"/>
                  </a:lnTo>
                  <a:lnTo>
                    <a:pt x="3" y="1"/>
                  </a:lnTo>
                  <a:lnTo>
                    <a:pt x="3" y="1"/>
                  </a:lnTo>
                  <a:lnTo>
                    <a:pt x="4" y="3"/>
                  </a:lnTo>
                  <a:lnTo>
                    <a:pt x="4" y="3"/>
                  </a:lnTo>
                  <a:lnTo>
                    <a:pt x="4" y="3"/>
                  </a:lnTo>
                  <a:lnTo>
                    <a:pt x="4" y="3"/>
                  </a:lnTo>
                  <a:lnTo>
                    <a:pt x="5" y="1"/>
                  </a:lnTo>
                  <a:lnTo>
                    <a:pt x="5" y="1"/>
                  </a:lnTo>
                  <a:lnTo>
                    <a:pt x="5" y="1"/>
                  </a:lnTo>
                  <a:lnTo>
                    <a:pt x="5" y="1"/>
                  </a:lnTo>
                  <a:lnTo>
                    <a:pt x="6" y="5"/>
                  </a:lnTo>
                  <a:lnTo>
                    <a:pt x="6" y="4"/>
                  </a:lnTo>
                  <a:lnTo>
                    <a:pt x="6" y="4"/>
                  </a:lnTo>
                  <a:lnTo>
                    <a:pt x="6" y="4"/>
                  </a:lnTo>
                  <a:lnTo>
                    <a:pt x="6" y="7"/>
                  </a:lnTo>
                  <a:lnTo>
                    <a:pt x="7" y="6"/>
                  </a:lnTo>
                  <a:lnTo>
                    <a:pt x="7" y="6"/>
                  </a:lnTo>
                  <a:lnTo>
                    <a:pt x="7" y="7"/>
                  </a:lnTo>
                  <a:lnTo>
                    <a:pt x="8" y="3"/>
                  </a:lnTo>
                  <a:lnTo>
                    <a:pt x="8" y="3"/>
                  </a:lnTo>
                  <a:lnTo>
                    <a:pt x="8" y="3"/>
                  </a:lnTo>
                  <a:lnTo>
                    <a:pt x="8" y="3"/>
                  </a:lnTo>
                  <a:lnTo>
                    <a:pt x="9" y="6"/>
                  </a:lnTo>
                  <a:lnTo>
                    <a:pt x="9" y="5"/>
                  </a:lnTo>
                  <a:lnTo>
                    <a:pt x="9" y="6"/>
                  </a:lnTo>
                  <a:lnTo>
                    <a:pt x="9" y="6"/>
                  </a:lnTo>
                  <a:lnTo>
                    <a:pt x="9" y="3"/>
                  </a:lnTo>
                  <a:lnTo>
                    <a:pt x="10" y="3"/>
                  </a:lnTo>
                  <a:lnTo>
                    <a:pt x="10" y="3"/>
                  </a:lnTo>
                  <a:lnTo>
                    <a:pt x="10" y="3"/>
                  </a:lnTo>
                  <a:lnTo>
                    <a:pt x="10" y="7"/>
                  </a:lnTo>
                  <a:lnTo>
                    <a:pt x="11" y="7"/>
                  </a:lnTo>
                  <a:lnTo>
                    <a:pt x="11" y="7"/>
                  </a:lnTo>
                  <a:lnTo>
                    <a:pt x="11" y="8"/>
                  </a:lnTo>
                  <a:lnTo>
                    <a:pt x="11" y="7"/>
                  </a:lnTo>
                  <a:lnTo>
                    <a:pt x="12" y="7"/>
                  </a:lnTo>
                  <a:lnTo>
                    <a:pt x="12" y="7"/>
                  </a:lnTo>
                  <a:lnTo>
                    <a:pt x="12" y="7"/>
                  </a:lnTo>
                  <a:lnTo>
                    <a:pt x="12" y="3"/>
                  </a:lnTo>
                  <a:lnTo>
                    <a:pt x="12" y="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Freeform 229"/>
            <p:cNvSpPr>
              <a:spLocks/>
            </p:cNvSpPr>
            <p:nvPr/>
          </p:nvSpPr>
          <p:spPr bwMode="auto">
            <a:xfrm>
              <a:off x="708026" y="2514601"/>
              <a:ext cx="19050" cy="12700"/>
            </a:xfrm>
            <a:custGeom>
              <a:avLst/>
              <a:gdLst>
                <a:gd name="T0" fmla="*/ 0 w 12"/>
                <a:gd name="T1" fmla="*/ 4 h 8"/>
                <a:gd name="T2" fmla="*/ 0 w 12"/>
                <a:gd name="T3" fmla="*/ 4 h 8"/>
                <a:gd name="T4" fmla="*/ 1 w 12"/>
                <a:gd name="T5" fmla="*/ 5 h 8"/>
                <a:gd name="T6" fmla="*/ 1 w 12"/>
                <a:gd name="T7" fmla="*/ 2 h 8"/>
                <a:gd name="T8" fmla="*/ 1 w 12"/>
                <a:gd name="T9" fmla="*/ 2 h 8"/>
                <a:gd name="T10" fmla="*/ 1 w 12"/>
                <a:gd name="T11" fmla="*/ 3 h 8"/>
                <a:gd name="T12" fmla="*/ 2 w 12"/>
                <a:gd name="T13" fmla="*/ 4 h 8"/>
                <a:gd name="T14" fmla="*/ 2 w 12"/>
                <a:gd name="T15" fmla="*/ 3 h 8"/>
                <a:gd name="T16" fmla="*/ 2 w 12"/>
                <a:gd name="T17" fmla="*/ 4 h 8"/>
                <a:gd name="T18" fmla="*/ 2 w 12"/>
                <a:gd name="T19" fmla="*/ 3 h 8"/>
                <a:gd name="T20" fmla="*/ 3 w 12"/>
                <a:gd name="T21" fmla="*/ 7 h 8"/>
                <a:gd name="T22" fmla="*/ 3 w 12"/>
                <a:gd name="T23" fmla="*/ 7 h 8"/>
                <a:gd name="T24" fmla="*/ 3 w 12"/>
                <a:gd name="T25" fmla="*/ 7 h 8"/>
                <a:gd name="T26" fmla="*/ 3 w 12"/>
                <a:gd name="T27" fmla="*/ 8 h 8"/>
                <a:gd name="T28" fmla="*/ 4 w 12"/>
                <a:gd name="T29" fmla="*/ 5 h 8"/>
                <a:gd name="T30" fmla="*/ 4 w 12"/>
                <a:gd name="T31" fmla="*/ 6 h 8"/>
                <a:gd name="T32" fmla="*/ 4 w 12"/>
                <a:gd name="T33" fmla="*/ 6 h 8"/>
                <a:gd name="T34" fmla="*/ 4 w 12"/>
                <a:gd name="T35" fmla="*/ 6 h 8"/>
                <a:gd name="T36" fmla="*/ 5 w 12"/>
                <a:gd name="T37" fmla="*/ 7 h 8"/>
                <a:gd name="T38" fmla="*/ 5 w 12"/>
                <a:gd name="T39" fmla="*/ 6 h 8"/>
                <a:gd name="T40" fmla="*/ 5 w 12"/>
                <a:gd name="T41" fmla="*/ 6 h 8"/>
                <a:gd name="T42" fmla="*/ 5 w 12"/>
                <a:gd name="T43" fmla="*/ 7 h 8"/>
                <a:gd name="T44" fmla="*/ 6 w 12"/>
                <a:gd name="T45" fmla="*/ 2 h 8"/>
                <a:gd name="T46" fmla="*/ 6 w 12"/>
                <a:gd name="T47" fmla="*/ 3 h 8"/>
                <a:gd name="T48" fmla="*/ 6 w 12"/>
                <a:gd name="T49" fmla="*/ 3 h 8"/>
                <a:gd name="T50" fmla="*/ 6 w 12"/>
                <a:gd name="T51" fmla="*/ 3 h 8"/>
                <a:gd name="T52" fmla="*/ 7 w 12"/>
                <a:gd name="T53" fmla="*/ 0 h 8"/>
                <a:gd name="T54" fmla="*/ 7 w 12"/>
                <a:gd name="T55" fmla="*/ 1 h 8"/>
                <a:gd name="T56" fmla="*/ 7 w 12"/>
                <a:gd name="T57" fmla="*/ 1 h 8"/>
                <a:gd name="T58" fmla="*/ 7 w 12"/>
                <a:gd name="T59" fmla="*/ 0 h 8"/>
                <a:gd name="T60" fmla="*/ 8 w 12"/>
                <a:gd name="T61" fmla="*/ 4 h 8"/>
                <a:gd name="T62" fmla="*/ 8 w 12"/>
                <a:gd name="T63" fmla="*/ 4 h 8"/>
                <a:gd name="T64" fmla="*/ 8 w 12"/>
                <a:gd name="T65" fmla="*/ 4 h 8"/>
                <a:gd name="T66" fmla="*/ 8 w 12"/>
                <a:gd name="T67" fmla="*/ 3 h 8"/>
                <a:gd name="T68" fmla="*/ 9 w 12"/>
                <a:gd name="T69" fmla="*/ 6 h 8"/>
                <a:gd name="T70" fmla="*/ 9 w 12"/>
                <a:gd name="T71" fmla="*/ 6 h 8"/>
                <a:gd name="T72" fmla="*/ 9 w 12"/>
                <a:gd name="T73" fmla="*/ 6 h 8"/>
                <a:gd name="T74" fmla="*/ 9 w 12"/>
                <a:gd name="T75" fmla="*/ 7 h 8"/>
                <a:gd name="T76" fmla="*/ 10 w 12"/>
                <a:gd name="T77" fmla="*/ 5 h 8"/>
                <a:gd name="T78" fmla="*/ 10 w 12"/>
                <a:gd name="T79" fmla="*/ 6 h 8"/>
                <a:gd name="T80" fmla="*/ 10 w 12"/>
                <a:gd name="T81" fmla="*/ 6 h 8"/>
                <a:gd name="T82" fmla="*/ 10 w 12"/>
                <a:gd name="T83" fmla="*/ 6 h 8"/>
                <a:gd name="T84" fmla="*/ 11 w 12"/>
                <a:gd name="T85" fmla="*/ 3 h 8"/>
                <a:gd name="T86" fmla="*/ 11 w 12"/>
                <a:gd name="T87" fmla="*/ 3 h 8"/>
                <a:gd name="T88" fmla="*/ 11 w 12"/>
                <a:gd name="T89" fmla="*/ 3 h 8"/>
                <a:gd name="T90" fmla="*/ 11 w 12"/>
                <a:gd name="T91" fmla="*/ 3 h 8"/>
                <a:gd name="T92" fmla="*/ 12 w 12"/>
                <a:gd name="T93" fmla="*/ 4 h 8"/>
                <a:gd name="T94" fmla="*/ 12 w 12"/>
                <a:gd name="T95" fmla="*/ 4 h 8"/>
                <a:gd name="T96" fmla="*/ 12 w 12"/>
                <a:gd name="T97" fmla="*/ 4 h 8"/>
                <a:gd name="T98" fmla="*/ 12 w 12"/>
                <a:gd name="T9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8">
                  <a:moveTo>
                    <a:pt x="0" y="4"/>
                  </a:moveTo>
                  <a:lnTo>
                    <a:pt x="0" y="4"/>
                  </a:lnTo>
                  <a:lnTo>
                    <a:pt x="1" y="5"/>
                  </a:lnTo>
                  <a:lnTo>
                    <a:pt x="1" y="2"/>
                  </a:lnTo>
                  <a:lnTo>
                    <a:pt x="1" y="2"/>
                  </a:lnTo>
                  <a:lnTo>
                    <a:pt x="1" y="3"/>
                  </a:lnTo>
                  <a:lnTo>
                    <a:pt x="2" y="4"/>
                  </a:lnTo>
                  <a:lnTo>
                    <a:pt x="2" y="3"/>
                  </a:lnTo>
                  <a:lnTo>
                    <a:pt x="2" y="4"/>
                  </a:lnTo>
                  <a:lnTo>
                    <a:pt x="2" y="3"/>
                  </a:lnTo>
                  <a:lnTo>
                    <a:pt x="3" y="7"/>
                  </a:lnTo>
                  <a:lnTo>
                    <a:pt x="3" y="7"/>
                  </a:lnTo>
                  <a:lnTo>
                    <a:pt x="3" y="7"/>
                  </a:lnTo>
                  <a:lnTo>
                    <a:pt x="3" y="8"/>
                  </a:lnTo>
                  <a:lnTo>
                    <a:pt x="4" y="5"/>
                  </a:lnTo>
                  <a:lnTo>
                    <a:pt x="4" y="6"/>
                  </a:lnTo>
                  <a:lnTo>
                    <a:pt x="4" y="6"/>
                  </a:lnTo>
                  <a:lnTo>
                    <a:pt x="4" y="6"/>
                  </a:lnTo>
                  <a:lnTo>
                    <a:pt x="5" y="7"/>
                  </a:lnTo>
                  <a:lnTo>
                    <a:pt x="5" y="6"/>
                  </a:lnTo>
                  <a:lnTo>
                    <a:pt x="5" y="6"/>
                  </a:lnTo>
                  <a:lnTo>
                    <a:pt x="5" y="7"/>
                  </a:lnTo>
                  <a:lnTo>
                    <a:pt x="6" y="2"/>
                  </a:lnTo>
                  <a:lnTo>
                    <a:pt x="6" y="3"/>
                  </a:lnTo>
                  <a:lnTo>
                    <a:pt x="6" y="3"/>
                  </a:lnTo>
                  <a:lnTo>
                    <a:pt x="6" y="3"/>
                  </a:lnTo>
                  <a:lnTo>
                    <a:pt x="7" y="0"/>
                  </a:lnTo>
                  <a:lnTo>
                    <a:pt x="7" y="1"/>
                  </a:lnTo>
                  <a:lnTo>
                    <a:pt x="7" y="1"/>
                  </a:lnTo>
                  <a:lnTo>
                    <a:pt x="7" y="0"/>
                  </a:lnTo>
                  <a:lnTo>
                    <a:pt x="8" y="4"/>
                  </a:lnTo>
                  <a:lnTo>
                    <a:pt x="8" y="4"/>
                  </a:lnTo>
                  <a:lnTo>
                    <a:pt x="8" y="4"/>
                  </a:lnTo>
                  <a:lnTo>
                    <a:pt x="8" y="3"/>
                  </a:lnTo>
                  <a:lnTo>
                    <a:pt x="9" y="6"/>
                  </a:lnTo>
                  <a:lnTo>
                    <a:pt x="9" y="6"/>
                  </a:lnTo>
                  <a:lnTo>
                    <a:pt x="9" y="6"/>
                  </a:lnTo>
                  <a:lnTo>
                    <a:pt x="9" y="7"/>
                  </a:lnTo>
                  <a:lnTo>
                    <a:pt x="10" y="5"/>
                  </a:lnTo>
                  <a:lnTo>
                    <a:pt x="10" y="6"/>
                  </a:lnTo>
                  <a:lnTo>
                    <a:pt x="10" y="6"/>
                  </a:lnTo>
                  <a:lnTo>
                    <a:pt x="10" y="6"/>
                  </a:lnTo>
                  <a:lnTo>
                    <a:pt x="11" y="3"/>
                  </a:lnTo>
                  <a:lnTo>
                    <a:pt x="11" y="3"/>
                  </a:lnTo>
                  <a:lnTo>
                    <a:pt x="11" y="3"/>
                  </a:lnTo>
                  <a:lnTo>
                    <a:pt x="11" y="3"/>
                  </a:lnTo>
                  <a:lnTo>
                    <a:pt x="12" y="4"/>
                  </a:lnTo>
                  <a:lnTo>
                    <a:pt x="12" y="4"/>
                  </a:lnTo>
                  <a:lnTo>
                    <a:pt x="12" y="4"/>
                  </a:lnTo>
                  <a:lnTo>
                    <a:pt x="12" y="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 name="Freeform 230"/>
            <p:cNvSpPr>
              <a:spLocks/>
            </p:cNvSpPr>
            <p:nvPr/>
          </p:nvSpPr>
          <p:spPr bwMode="auto">
            <a:xfrm>
              <a:off x="727076" y="2514601"/>
              <a:ext cx="19050" cy="17463"/>
            </a:xfrm>
            <a:custGeom>
              <a:avLst/>
              <a:gdLst>
                <a:gd name="T0" fmla="*/ 0 w 12"/>
                <a:gd name="T1" fmla="*/ 4 h 11"/>
                <a:gd name="T2" fmla="*/ 1 w 12"/>
                <a:gd name="T3" fmla="*/ 5 h 11"/>
                <a:gd name="T4" fmla="*/ 1 w 12"/>
                <a:gd name="T5" fmla="*/ 5 h 11"/>
                <a:gd name="T6" fmla="*/ 1 w 12"/>
                <a:gd name="T7" fmla="*/ 5 h 11"/>
                <a:gd name="T8" fmla="*/ 1 w 12"/>
                <a:gd name="T9" fmla="*/ 4 h 11"/>
                <a:gd name="T10" fmla="*/ 2 w 12"/>
                <a:gd name="T11" fmla="*/ 6 h 11"/>
                <a:gd name="T12" fmla="*/ 2 w 12"/>
                <a:gd name="T13" fmla="*/ 5 h 11"/>
                <a:gd name="T14" fmla="*/ 2 w 12"/>
                <a:gd name="T15" fmla="*/ 5 h 11"/>
                <a:gd name="T16" fmla="*/ 2 w 12"/>
                <a:gd name="T17" fmla="*/ 5 h 11"/>
                <a:gd name="T18" fmla="*/ 2 w 12"/>
                <a:gd name="T19" fmla="*/ 8 h 11"/>
                <a:gd name="T20" fmla="*/ 3 w 12"/>
                <a:gd name="T21" fmla="*/ 6 h 11"/>
                <a:gd name="T22" fmla="*/ 3 w 12"/>
                <a:gd name="T23" fmla="*/ 6 h 11"/>
                <a:gd name="T24" fmla="*/ 3 w 12"/>
                <a:gd name="T25" fmla="*/ 5 h 11"/>
                <a:gd name="T26" fmla="*/ 4 w 12"/>
                <a:gd name="T27" fmla="*/ 7 h 11"/>
                <a:gd name="T28" fmla="*/ 4 w 12"/>
                <a:gd name="T29" fmla="*/ 7 h 11"/>
                <a:gd name="T30" fmla="*/ 4 w 12"/>
                <a:gd name="T31" fmla="*/ 7 h 11"/>
                <a:gd name="T32" fmla="*/ 4 w 12"/>
                <a:gd name="T33" fmla="*/ 7 h 11"/>
                <a:gd name="T34" fmla="*/ 4 w 12"/>
                <a:gd name="T35" fmla="*/ 5 h 11"/>
                <a:gd name="T36" fmla="*/ 5 w 12"/>
                <a:gd name="T37" fmla="*/ 5 h 11"/>
                <a:gd name="T38" fmla="*/ 5 w 12"/>
                <a:gd name="T39" fmla="*/ 5 h 11"/>
                <a:gd name="T40" fmla="*/ 5 w 12"/>
                <a:gd name="T41" fmla="*/ 6 h 11"/>
                <a:gd name="T42" fmla="*/ 6 w 12"/>
                <a:gd name="T43" fmla="*/ 3 h 11"/>
                <a:gd name="T44" fmla="*/ 6 w 12"/>
                <a:gd name="T45" fmla="*/ 3 h 11"/>
                <a:gd name="T46" fmla="*/ 6 w 12"/>
                <a:gd name="T47" fmla="*/ 3 h 11"/>
                <a:gd name="T48" fmla="*/ 6 w 12"/>
                <a:gd name="T49" fmla="*/ 4 h 11"/>
                <a:gd name="T50" fmla="*/ 6 w 12"/>
                <a:gd name="T51" fmla="*/ 1 h 11"/>
                <a:gd name="T52" fmla="*/ 7 w 12"/>
                <a:gd name="T53" fmla="*/ 1 h 11"/>
                <a:gd name="T54" fmla="*/ 7 w 12"/>
                <a:gd name="T55" fmla="*/ 1 h 11"/>
                <a:gd name="T56" fmla="*/ 7 w 12"/>
                <a:gd name="T57" fmla="*/ 0 h 11"/>
                <a:gd name="T58" fmla="*/ 8 w 12"/>
                <a:gd name="T59" fmla="*/ 3 h 11"/>
                <a:gd name="T60" fmla="*/ 8 w 12"/>
                <a:gd name="T61" fmla="*/ 2 h 11"/>
                <a:gd name="T62" fmla="*/ 8 w 12"/>
                <a:gd name="T63" fmla="*/ 2 h 11"/>
                <a:gd name="T64" fmla="*/ 8 w 12"/>
                <a:gd name="T65" fmla="*/ 2 h 11"/>
                <a:gd name="T66" fmla="*/ 8 w 12"/>
                <a:gd name="T67" fmla="*/ 4 h 11"/>
                <a:gd name="T68" fmla="*/ 8 w 12"/>
                <a:gd name="T69" fmla="*/ 4 h 11"/>
                <a:gd name="T70" fmla="*/ 8 w 12"/>
                <a:gd name="T71" fmla="*/ 4 h 11"/>
                <a:gd name="T72" fmla="*/ 8 w 12"/>
                <a:gd name="T73" fmla="*/ 3 h 11"/>
                <a:gd name="T74" fmla="*/ 9 w 12"/>
                <a:gd name="T75" fmla="*/ 6 h 11"/>
                <a:gd name="T76" fmla="*/ 9 w 12"/>
                <a:gd name="T77" fmla="*/ 5 h 11"/>
                <a:gd name="T78" fmla="*/ 9 w 12"/>
                <a:gd name="T79" fmla="*/ 5 h 11"/>
                <a:gd name="T80" fmla="*/ 9 w 12"/>
                <a:gd name="T81" fmla="*/ 5 h 11"/>
                <a:gd name="T82" fmla="*/ 10 w 12"/>
                <a:gd name="T83" fmla="*/ 9 h 11"/>
                <a:gd name="T84" fmla="*/ 10 w 12"/>
                <a:gd name="T85" fmla="*/ 8 h 11"/>
                <a:gd name="T86" fmla="*/ 10 w 12"/>
                <a:gd name="T87" fmla="*/ 8 h 11"/>
                <a:gd name="T88" fmla="*/ 11 w 12"/>
                <a:gd name="T89" fmla="*/ 10 h 11"/>
                <a:gd name="T90" fmla="*/ 11 w 12"/>
                <a:gd name="T91" fmla="*/ 10 h 11"/>
                <a:gd name="T92" fmla="*/ 11 w 12"/>
                <a:gd name="T93" fmla="*/ 10 h 11"/>
                <a:gd name="T94" fmla="*/ 12 w 12"/>
                <a:gd name="T95" fmla="*/ 11 h 11"/>
                <a:gd name="T96" fmla="*/ 12 w 12"/>
                <a:gd name="T97" fmla="*/ 10 h 11"/>
                <a:gd name="T98" fmla="*/ 12 w 12"/>
                <a:gd name="T9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4"/>
                  </a:moveTo>
                  <a:lnTo>
                    <a:pt x="1" y="5"/>
                  </a:lnTo>
                  <a:lnTo>
                    <a:pt x="1" y="5"/>
                  </a:lnTo>
                  <a:lnTo>
                    <a:pt x="1" y="5"/>
                  </a:lnTo>
                  <a:lnTo>
                    <a:pt x="1" y="4"/>
                  </a:lnTo>
                  <a:lnTo>
                    <a:pt x="2" y="6"/>
                  </a:lnTo>
                  <a:lnTo>
                    <a:pt x="2" y="5"/>
                  </a:lnTo>
                  <a:lnTo>
                    <a:pt x="2" y="5"/>
                  </a:lnTo>
                  <a:lnTo>
                    <a:pt x="2" y="5"/>
                  </a:lnTo>
                  <a:lnTo>
                    <a:pt x="2" y="8"/>
                  </a:lnTo>
                  <a:lnTo>
                    <a:pt x="3" y="6"/>
                  </a:lnTo>
                  <a:lnTo>
                    <a:pt x="3" y="6"/>
                  </a:lnTo>
                  <a:lnTo>
                    <a:pt x="3" y="5"/>
                  </a:lnTo>
                  <a:lnTo>
                    <a:pt x="4" y="7"/>
                  </a:lnTo>
                  <a:lnTo>
                    <a:pt x="4" y="7"/>
                  </a:lnTo>
                  <a:lnTo>
                    <a:pt x="4" y="7"/>
                  </a:lnTo>
                  <a:lnTo>
                    <a:pt x="4" y="7"/>
                  </a:lnTo>
                  <a:lnTo>
                    <a:pt x="4" y="5"/>
                  </a:lnTo>
                  <a:lnTo>
                    <a:pt x="5" y="5"/>
                  </a:lnTo>
                  <a:lnTo>
                    <a:pt x="5" y="5"/>
                  </a:lnTo>
                  <a:lnTo>
                    <a:pt x="5" y="6"/>
                  </a:lnTo>
                  <a:lnTo>
                    <a:pt x="6" y="3"/>
                  </a:lnTo>
                  <a:lnTo>
                    <a:pt x="6" y="3"/>
                  </a:lnTo>
                  <a:lnTo>
                    <a:pt x="6" y="3"/>
                  </a:lnTo>
                  <a:lnTo>
                    <a:pt x="6" y="4"/>
                  </a:lnTo>
                  <a:lnTo>
                    <a:pt x="6" y="1"/>
                  </a:lnTo>
                  <a:lnTo>
                    <a:pt x="7" y="1"/>
                  </a:lnTo>
                  <a:lnTo>
                    <a:pt x="7" y="1"/>
                  </a:lnTo>
                  <a:lnTo>
                    <a:pt x="7" y="0"/>
                  </a:lnTo>
                  <a:lnTo>
                    <a:pt x="8" y="3"/>
                  </a:lnTo>
                  <a:lnTo>
                    <a:pt x="8" y="2"/>
                  </a:lnTo>
                  <a:lnTo>
                    <a:pt x="8" y="2"/>
                  </a:lnTo>
                  <a:lnTo>
                    <a:pt x="8" y="2"/>
                  </a:lnTo>
                  <a:lnTo>
                    <a:pt x="8" y="4"/>
                  </a:lnTo>
                  <a:lnTo>
                    <a:pt x="8" y="4"/>
                  </a:lnTo>
                  <a:lnTo>
                    <a:pt x="8" y="4"/>
                  </a:lnTo>
                  <a:lnTo>
                    <a:pt x="8" y="3"/>
                  </a:lnTo>
                  <a:lnTo>
                    <a:pt x="9" y="6"/>
                  </a:lnTo>
                  <a:lnTo>
                    <a:pt x="9" y="5"/>
                  </a:lnTo>
                  <a:lnTo>
                    <a:pt x="9" y="5"/>
                  </a:lnTo>
                  <a:lnTo>
                    <a:pt x="9" y="5"/>
                  </a:lnTo>
                  <a:lnTo>
                    <a:pt x="10" y="9"/>
                  </a:lnTo>
                  <a:lnTo>
                    <a:pt x="10" y="8"/>
                  </a:lnTo>
                  <a:lnTo>
                    <a:pt x="10" y="8"/>
                  </a:lnTo>
                  <a:lnTo>
                    <a:pt x="11" y="10"/>
                  </a:lnTo>
                  <a:lnTo>
                    <a:pt x="11" y="10"/>
                  </a:lnTo>
                  <a:lnTo>
                    <a:pt x="11" y="10"/>
                  </a:lnTo>
                  <a:lnTo>
                    <a:pt x="12" y="11"/>
                  </a:lnTo>
                  <a:lnTo>
                    <a:pt x="12" y="10"/>
                  </a:lnTo>
                  <a:lnTo>
                    <a:pt x="12" y="1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Freeform 231"/>
            <p:cNvSpPr>
              <a:spLocks/>
            </p:cNvSpPr>
            <p:nvPr/>
          </p:nvSpPr>
          <p:spPr bwMode="auto">
            <a:xfrm>
              <a:off x="746126" y="2497138"/>
              <a:ext cx="20638" cy="33338"/>
            </a:xfrm>
            <a:custGeom>
              <a:avLst/>
              <a:gdLst>
                <a:gd name="T0" fmla="*/ 0 w 13"/>
                <a:gd name="T1" fmla="*/ 21 h 21"/>
                <a:gd name="T2" fmla="*/ 0 w 13"/>
                <a:gd name="T3" fmla="*/ 21 h 21"/>
                <a:gd name="T4" fmla="*/ 1 w 13"/>
                <a:gd name="T5" fmla="*/ 19 h 21"/>
                <a:gd name="T6" fmla="*/ 1 w 13"/>
                <a:gd name="T7" fmla="*/ 19 h 21"/>
                <a:gd name="T8" fmla="*/ 1 w 13"/>
                <a:gd name="T9" fmla="*/ 20 h 21"/>
                <a:gd name="T10" fmla="*/ 2 w 13"/>
                <a:gd name="T11" fmla="*/ 16 h 21"/>
                <a:gd name="T12" fmla="*/ 2 w 13"/>
                <a:gd name="T13" fmla="*/ 17 h 21"/>
                <a:gd name="T14" fmla="*/ 2 w 13"/>
                <a:gd name="T15" fmla="*/ 17 h 21"/>
                <a:gd name="T16" fmla="*/ 2 w 13"/>
                <a:gd name="T17" fmla="*/ 17 h 21"/>
                <a:gd name="T18" fmla="*/ 3 w 13"/>
                <a:gd name="T19" fmla="*/ 14 h 21"/>
                <a:gd name="T20" fmla="*/ 3 w 13"/>
                <a:gd name="T21" fmla="*/ 14 h 21"/>
                <a:gd name="T22" fmla="*/ 3 w 13"/>
                <a:gd name="T23" fmla="*/ 14 h 21"/>
                <a:gd name="T24" fmla="*/ 3 w 13"/>
                <a:gd name="T25" fmla="*/ 14 h 21"/>
                <a:gd name="T26" fmla="*/ 4 w 13"/>
                <a:gd name="T27" fmla="*/ 17 h 21"/>
                <a:gd name="T28" fmla="*/ 4 w 13"/>
                <a:gd name="T29" fmla="*/ 15 h 21"/>
                <a:gd name="T30" fmla="*/ 4 w 13"/>
                <a:gd name="T31" fmla="*/ 15 h 21"/>
                <a:gd name="T32" fmla="*/ 4 w 13"/>
                <a:gd name="T33" fmla="*/ 15 h 21"/>
                <a:gd name="T34" fmla="*/ 5 w 13"/>
                <a:gd name="T35" fmla="*/ 18 h 21"/>
                <a:gd name="T36" fmla="*/ 5 w 13"/>
                <a:gd name="T37" fmla="*/ 17 h 21"/>
                <a:gd name="T38" fmla="*/ 5 w 13"/>
                <a:gd name="T39" fmla="*/ 17 h 21"/>
                <a:gd name="T40" fmla="*/ 5 w 13"/>
                <a:gd name="T41" fmla="*/ 18 h 21"/>
                <a:gd name="T42" fmla="*/ 6 w 13"/>
                <a:gd name="T43" fmla="*/ 15 h 21"/>
                <a:gd name="T44" fmla="*/ 6 w 13"/>
                <a:gd name="T45" fmla="*/ 16 h 21"/>
                <a:gd name="T46" fmla="*/ 6 w 13"/>
                <a:gd name="T47" fmla="*/ 16 h 21"/>
                <a:gd name="T48" fmla="*/ 6 w 13"/>
                <a:gd name="T49" fmla="*/ 16 h 21"/>
                <a:gd name="T50" fmla="*/ 7 w 13"/>
                <a:gd name="T51" fmla="*/ 18 h 21"/>
                <a:gd name="T52" fmla="*/ 7 w 13"/>
                <a:gd name="T53" fmla="*/ 18 h 21"/>
                <a:gd name="T54" fmla="*/ 7 w 13"/>
                <a:gd name="T55" fmla="*/ 18 h 21"/>
                <a:gd name="T56" fmla="*/ 7 w 13"/>
                <a:gd name="T57" fmla="*/ 18 h 21"/>
                <a:gd name="T58" fmla="*/ 8 w 13"/>
                <a:gd name="T59" fmla="*/ 13 h 21"/>
                <a:gd name="T60" fmla="*/ 8 w 13"/>
                <a:gd name="T61" fmla="*/ 13 h 21"/>
                <a:gd name="T62" fmla="*/ 8 w 13"/>
                <a:gd name="T63" fmla="*/ 13 h 21"/>
                <a:gd name="T64" fmla="*/ 8 w 13"/>
                <a:gd name="T65" fmla="*/ 13 h 21"/>
                <a:gd name="T66" fmla="*/ 9 w 13"/>
                <a:gd name="T67" fmla="*/ 9 h 21"/>
                <a:gd name="T68" fmla="*/ 9 w 13"/>
                <a:gd name="T69" fmla="*/ 10 h 21"/>
                <a:gd name="T70" fmla="*/ 9 w 13"/>
                <a:gd name="T71" fmla="*/ 10 h 21"/>
                <a:gd name="T72" fmla="*/ 9 w 13"/>
                <a:gd name="T73" fmla="*/ 10 h 21"/>
                <a:gd name="T74" fmla="*/ 10 w 13"/>
                <a:gd name="T75" fmla="*/ 6 h 21"/>
                <a:gd name="T76" fmla="*/ 10 w 13"/>
                <a:gd name="T77" fmla="*/ 6 h 21"/>
                <a:gd name="T78" fmla="*/ 11 w 13"/>
                <a:gd name="T79" fmla="*/ 5 h 21"/>
                <a:gd name="T80" fmla="*/ 11 w 13"/>
                <a:gd name="T81" fmla="*/ 5 h 21"/>
                <a:gd name="T82" fmla="*/ 11 w 13"/>
                <a:gd name="T83" fmla="*/ 5 h 21"/>
                <a:gd name="T84" fmla="*/ 11 w 13"/>
                <a:gd name="T85" fmla="*/ 5 h 21"/>
                <a:gd name="T86" fmla="*/ 11 w 13"/>
                <a:gd name="T87" fmla="*/ 3 h 21"/>
                <a:gd name="T88" fmla="*/ 12 w 13"/>
                <a:gd name="T89" fmla="*/ 4 h 21"/>
                <a:gd name="T90" fmla="*/ 12 w 13"/>
                <a:gd name="T91" fmla="*/ 3 h 21"/>
                <a:gd name="T92" fmla="*/ 12 w 13"/>
                <a:gd name="T93" fmla="*/ 4 h 21"/>
                <a:gd name="T94" fmla="*/ 13 w 13"/>
                <a:gd name="T95" fmla="*/ 0 h 21"/>
                <a:gd name="T96" fmla="*/ 13 w 13"/>
                <a:gd name="T97" fmla="*/ 1 h 21"/>
                <a:gd name="T98" fmla="*/ 13 w 13"/>
                <a:gd name="T9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1">
                  <a:moveTo>
                    <a:pt x="0" y="21"/>
                  </a:moveTo>
                  <a:lnTo>
                    <a:pt x="0" y="21"/>
                  </a:lnTo>
                  <a:lnTo>
                    <a:pt x="1" y="19"/>
                  </a:lnTo>
                  <a:lnTo>
                    <a:pt x="1" y="19"/>
                  </a:lnTo>
                  <a:lnTo>
                    <a:pt x="1" y="20"/>
                  </a:lnTo>
                  <a:lnTo>
                    <a:pt x="2" y="16"/>
                  </a:lnTo>
                  <a:lnTo>
                    <a:pt x="2" y="17"/>
                  </a:lnTo>
                  <a:lnTo>
                    <a:pt x="2" y="17"/>
                  </a:lnTo>
                  <a:lnTo>
                    <a:pt x="2" y="17"/>
                  </a:lnTo>
                  <a:lnTo>
                    <a:pt x="3" y="14"/>
                  </a:lnTo>
                  <a:lnTo>
                    <a:pt x="3" y="14"/>
                  </a:lnTo>
                  <a:lnTo>
                    <a:pt x="3" y="14"/>
                  </a:lnTo>
                  <a:lnTo>
                    <a:pt x="3" y="14"/>
                  </a:lnTo>
                  <a:lnTo>
                    <a:pt x="4" y="17"/>
                  </a:lnTo>
                  <a:lnTo>
                    <a:pt x="4" y="15"/>
                  </a:lnTo>
                  <a:lnTo>
                    <a:pt x="4" y="15"/>
                  </a:lnTo>
                  <a:lnTo>
                    <a:pt x="4" y="15"/>
                  </a:lnTo>
                  <a:lnTo>
                    <a:pt x="5" y="18"/>
                  </a:lnTo>
                  <a:lnTo>
                    <a:pt x="5" y="17"/>
                  </a:lnTo>
                  <a:lnTo>
                    <a:pt x="5" y="17"/>
                  </a:lnTo>
                  <a:lnTo>
                    <a:pt x="5" y="18"/>
                  </a:lnTo>
                  <a:lnTo>
                    <a:pt x="6" y="15"/>
                  </a:lnTo>
                  <a:lnTo>
                    <a:pt x="6" y="16"/>
                  </a:lnTo>
                  <a:lnTo>
                    <a:pt x="6" y="16"/>
                  </a:lnTo>
                  <a:lnTo>
                    <a:pt x="6" y="16"/>
                  </a:lnTo>
                  <a:lnTo>
                    <a:pt x="7" y="18"/>
                  </a:lnTo>
                  <a:lnTo>
                    <a:pt x="7" y="18"/>
                  </a:lnTo>
                  <a:lnTo>
                    <a:pt x="7" y="18"/>
                  </a:lnTo>
                  <a:lnTo>
                    <a:pt x="7" y="18"/>
                  </a:lnTo>
                  <a:lnTo>
                    <a:pt x="8" y="13"/>
                  </a:lnTo>
                  <a:lnTo>
                    <a:pt x="8" y="13"/>
                  </a:lnTo>
                  <a:lnTo>
                    <a:pt x="8" y="13"/>
                  </a:lnTo>
                  <a:lnTo>
                    <a:pt x="8" y="13"/>
                  </a:lnTo>
                  <a:lnTo>
                    <a:pt x="9" y="9"/>
                  </a:lnTo>
                  <a:lnTo>
                    <a:pt x="9" y="10"/>
                  </a:lnTo>
                  <a:lnTo>
                    <a:pt x="9" y="10"/>
                  </a:lnTo>
                  <a:lnTo>
                    <a:pt x="9" y="10"/>
                  </a:lnTo>
                  <a:lnTo>
                    <a:pt x="10" y="6"/>
                  </a:lnTo>
                  <a:lnTo>
                    <a:pt x="10" y="6"/>
                  </a:lnTo>
                  <a:lnTo>
                    <a:pt x="11" y="5"/>
                  </a:lnTo>
                  <a:lnTo>
                    <a:pt x="11" y="5"/>
                  </a:lnTo>
                  <a:lnTo>
                    <a:pt x="11" y="5"/>
                  </a:lnTo>
                  <a:lnTo>
                    <a:pt x="11" y="5"/>
                  </a:lnTo>
                  <a:lnTo>
                    <a:pt x="11" y="3"/>
                  </a:lnTo>
                  <a:lnTo>
                    <a:pt x="12" y="4"/>
                  </a:lnTo>
                  <a:lnTo>
                    <a:pt x="12" y="3"/>
                  </a:lnTo>
                  <a:lnTo>
                    <a:pt x="12" y="4"/>
                  </a:lnTo>
                  <a:lnTo>
                    <a:pt x="13" y="0"/>
                  </a:lnTo>
                  <a:lnTo>
                    <a:pt x="13" y="1"/>
                  </a:lnTo>
                  <a:lnTo>
                    <a:pt x="13"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 name="Freeform 232"/>
            <p:cNvSpPr>
              <a:spLocks/>
            </p:cNvSpPr>
            <p:nvPr/>
          </p:nvSpPr>
          <p:spPr bwMode="auto">
            <a:xfrm>
              <a:off x="766763" y="2474913"/>
              <a:ext cx="19050" cy="23813"/>
            </a:xfrm>
            <a:custGeom>
              <a:avLst/>
              <a:gdLst>
                <a:gd name="T0" fmla="*/ 0 w 12"/>
                <a:gd name="T1" fmla="*/ 15 h 15"/>
                <a:gd name="T2" fmla="*/ 0 w 12"/>
                <a:gd name="T3" fmla="*/ 15 h 15"/>
                <a:gd name="T4" fmla="*/ 0 w 12"/>
                <a:gd name="T5" fmla="*/ 13 h 15"/>
                <a:gd name="T6" fmla="*/ 1 w 12"/>
                <a:gd name="T7" fmla="*/ 14 h 15"/>
                <a:gd name="T8" fmla="*/ 1 w 12"/>
                <a:gd name="T9" fmla="*/ 14 h 15"/>
                <a:gd name="T10" fmla="*/ 1 w 12"/>
                <a:gd name="T11" fmla="*/ 14 h 15"/>
                <a:gd name="T12" fmla="*/ 2 w 12"/>
                <a:gd name="T13" fmla="*/ 13 h 15"/>
                <a:gd name="T14" fmla="*/ 2 w 12"/>
                <a:gd name="T15" fmla="*/ 13 h 15"/>
                <a:gd name="T16" fmla="*/ 2 w 12"/>
                <a:gd name="T17" fmla="*/ 13 h 15"/>
                <a:gd name="T18" fmla="*/ 2 w 12"/>
                <a:gd name="T19" fmla="*/ 13 h 15"/>
                <a:gd name="T20" fmla="*/ 2 w 12"/>
                <a:gd name="T21" fmla="*/ 10 h 15"/>
                <a:gd name="T22" fmla="*/ 2 w 12"/>
                <a:gd name="T23" fmla="*/ 10 h 15"/>
                <a:gd name="T24" fmla="*/ 2 w 12"/>
                <a:gd name="T25" fmla="*/ 10 h 15"/>
                <a:gd name="T26" fmla="*/ 2 w 12"/>
                <a:gd name="T27" fmla="*/ 10 h 15"/>
                <a:gd name="T28" fmla="*/ 3 w 12"/>
                <a:gd name="T29" fmla="*/ 6 h 15"/>
                <a:gd name="T30" fmla="*/ 3 w 12"/>
                <a:gd name="T31" fmla="*/ 6 h 15"/>
                <a:gd name="T32" fmla="*/ 4 w 12"/>
                <a:gd name="T33" fmla="*/ 7 h 15"/>
                <a:gd name="T34" fmla="*/ 4 w 12"/>
                <a:gd name="T35" fmla="*/ 3 h 15"/>
                <a:gd name="T36" fmla="*/ 4 w 12"/>
                <a:gd name="T37" fmla="*/ 3 h 15"/>
                <a:gd name="T38" fmla="*/ 4 w 12"/>
                <a:gd name="T39" fmla="*/ 3 h 15"/>
                <a:gd name="T40" fmla="*/ 4 w 12"/>
                <a:gd name="T41" fmla="*/ 3 h 15"/>
                <a:gd name="T42" fmla="*/ 5 w 12"/>
                <a:gd name="T43" fmla="*/ 1 h 15"/>
                <a:gd name="T44" fmla="*/ 5 w 12"/>
                <a:gd name="T45" fmla="*/ 2 h 15"/>
                <a:gd name="T46" fmla="*/ 5 w 12"/>
                <a:gd name="T47" fmla="*/ 2 h 15"/>
                <a:gd name="T48" fmla="*/ 5 w 12"/>
                <a:gd name="T49" fmla="*/ 2 h 15"/>
                <a:gd name="T50" fmla="*/ 6 w 12"/>
                <a:gd name="T51" fmla="*/ 4 h 15"/>
                <a:gd name="T52" fmla="*/ 6 w 12"/>
                <a:gd name="T53" fmla="*/ 3 h 15"/>
                <a:gd name="T54" fmla="*/ 6 w 12"/>
                <a:gd name="T55" fmla="*/ 3 h 15"/>
                <a:gd name="T56" fmla="*/ 7 w 12"/>
                <a:gd name="T57" fmla="*/ 4 h 15"/>
                <a:gd name="T58" fmla="*/ 7 w 12"/>
                <a:gd name="T59" fmla="*/ 2 h 15"/>
                <a:gd name="T60" fmla="*/ 7 w 12"/>
                <a:gd name="T61" fmla="*/ 3 h 15"/>
                <a:gd name="T62" fmla="*/ 7 w 12"/>
                <a:gd name="T63" fmla="*/ 3 h 15"/>
                <a:gd name="T64" fmla="*/ 7 w 12"/>
                <a:gd name="T65" fmla="*/ 1 h 15"/>
                <a:gd name="T66" fmla="*/ 8 w 12"/>
                <a:gd name="T67" fmla="*/ 2 h 15"/>
                <a:gd name="T68" fmla="*/ 8 w 12"/>
                <a:gd name="T69" fmla="*/ 2 h 15"/>
                <a:gd name="T70" fmla="*/ 8 w 12"/>
                <a:gd name="T71" fmla="*/ 2 h 15"/>
                <a:gd name="T72" fmla="*/ 9 w 12"/>
                <a:gd name="T73" fmla="*/ 0 h 15"/>
                <a:gd name="T74" fmla="*/ 9 w 12"/>
                <a:gd name="T75" fmla="*/ 0 h 15"/>
                <a:gd name="T76" fmla="*/ 9 w 12"/>
                <a:gd name="T77" fmla="*/ 0 h 15"/>
                <a:gd name="T78" fmla="*/ 9 w 12"/>
                <a:gd name="T79" fmla="*/ 0 h 15"/>
                <a:gd name="T80" fmla="*/ 10 w 12"/>
                <a:gd name="T81" fmla="*/ 2 h 15"/>
                <a:gd name="T82" fmla="*/ 10 w 12"/>
                <a:gd name="T83" fmla="*/ 2 h 15"/>
                <a:gd name="T84" fmla="*/ 10 w 12"/>
                <a:gd name="T85" fmla="*/ 2 h 15"/>
                <a:gd name="T86" fmla="*/ 10 w 12"/>
                <a:gd name="T87" fmla="*/ 1 h 15"/>
                <a:gd name="T88" fmla="*/ 11 w 12"/>
                <a:gd name="T89" fmla="*/ 3 h 15"/>
                <a:gd name="T90" fmla="*/ 11 w 12"/>
                <a:gd name="T91" fmla="*/ 3 h 15"/>
                <a:gd name="T92" fmla="*/ 11 w 12"/>
                <a:gd name="T93" fmla="*/ 3 h 15"/>
                <a:gd name="T94" fmla="*/ 11 w 12"/>
                <a:gd name="T95" fmla="*/ 3 h 15"/>
                <a:gd name="T96" fmla="*/ 12 w 12"/>
                <a:gd name="T97" fmla="*/ 0 h 15"/>
                <a:gd name="T98" fmla="*/ 12 w 12"/>
                <a:gd name="T9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5">
                  <a:moveTo>
                    <a:pt x="0" y="15"/>
                  </a:moveTo>
                  <a:lnTo>
                    <a:pt x="0" y="15"/>
                  </a:lnTo>
                  <a:lnTo>
                    <a:pt x="0" y="13"/>
                  </a:lnTo>
                  <a:lnTo>
                    <a:pt x="1" y="14"/>
                  </a:lnTo>
                  <a:lnTo>
                    <a:pt x="1" y="14"/>
                  </a:lnTo>
                  <a:lnTo>
                    <a:pt x="1" y="14"/>
                  </a:lnTo>
                  <a:lnTo>
                    <a:pt x="2" y="13"/>
                  </a:lnTo>
                  <a:lnTo>
                    <a:pt x="2" y="13"/>
                  </a:lnTo>
                  <a:lnTo>
                    <a:pt x="2" y="13"/>
                  </a:lnTo>
                  <a:lnTo>
                    <a:pt x="2" y="13"/>
                  </a:lnTo>
                  <a:lnTo>
                    <a:pt x="2" y="10"/>
                  </a:lnTo>
                  <a:lnTo>
                    <a:pt x="2" y="10"/>
                  </a:lnTo>
                  <a:lnTo>
                    <a:pt x="2" y="10"/>
                  </a:lnTo>
                  <a:lnTo>
                    <a:pt x="2" y="10"/>
                  </a:lnTo>
                  <a:lnTo>
                    <a:pt x="3" y="6"/>
                  </a:lnTo>
                  <a:lnTo>
                    <a:pt x="3" y="6"/>
                  </a:lnTo>
                  <a:lnTo>
                    <a:pt x="4" y="7"/>
                  </a:lnTo>
                  <a:lnTo>
                    <a:pt x="4" y="3"/>
                  </a:lnTo>
                  <a:lnTo>
                    <a:pt x="4" y="3"/>
                  </a:lnTo>
                  <a:lnTo>
                    <a:pt x="4" y="3"/>
                  </a:lnTo>
                  <a:lnTo>
                    <a:pt x="4" y="3"/>
                  </a:lnTo>
                  <a:lnTo>
                    <a:pt x="5" y="1"/>
                  </a:lnTo>
                  <a:lnTo>
                    <a:pt x="5" y="2"/>
                  </a:lnTo>
                  <a:lnTo>
                    <a:pt x="5" y="2"/>
                  </a:lnTo>
                  <a:lnTo>
                    <a:pt x="5" y="2"/>
                  </a:lnTo>
                  <a:lnTo>
                    <a:pt x="6" y="4"/>
                  </a:lnTo>
                  <a:lnTo>
                    <a:pt x="6" y="3"/>
                  </a:lnTo>
                  <a:lnTo>
                    <a:pt x="6" y="3"/>
                  </a:lnTo>
                  <a:lnTo>
                    <a:pt x="7" y="4"/>
                  </a:lnTo>
                  <a:lnTo>
                    <a:pt x="7" y="2"/>
                  </a:lnTo>
                  <a:lnTo>
                    <a:pt x="7" y="3"/>
                  </a:lnTo>
                  <a:lnTo>
                    <a:pt x="7" y="3"/>
                  </a:lnTo>
                  <a:lnTo>
                    <a:pt x="7" y="1"/>
                  </a:lnTo>
                  <a:lnTo>
                    <a:pt x="8" y="2"/>
                  </a:lnTo>
                  <a:lnTo>
                    <a:pt x="8" y="2"/>
                  </a:lnTo>
                  <a:lnTo>
                    <a:pt x="8" y="2"/>
                  </a:lnTo>
                  <a:lnTo>
                    <a:pt x="9" y="0"/>
                  </a:lnTo>
                  <a:lnTo>
                    <a:pt x="9" y="0"/>
                  </a:lnTo>
                  <a:lnTo>
                    <a:pt x="9" y="0"/>
                  </a:lnTo>
                  <a:lnTo>
                    <a:pt x="9" y="0"/>
                  </a:lnTo>
                  <a:lnTo>
                    <a:pt x="10" y="2"/>
                  </a:lnTo>
                  <a:lnTo>
                    <a:pt x="10" y="2"/>
                  </a:lnTo>
                  <a:lnTo>
                    <a:pt x="10" y="2"/>
                  </a:lnTo>
                  <a:lnTo>
                    <a:pt x="10" y="1"/>
                  </a:lnTo>
                  <a:lnTo>
                    <a:pt x="11" y="3"/>
                  </a:lnTo>
                  <a:lnTo>
                    <a:pt x="11" y="3"/>
                  </a:lnTo>
                  <a:lnTo>
                    <a:pt x="11" y="3"/>
                  </a:lnTo>
                  <a:lnTo>
                    <a:pt x="11" y="3"/>
                  </a:lnTo>
                  <a:lnTo>
                    <a:pt x="12"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 name="Freeform 233"/>
            <p:cNvSpPr>
              <a:spLocks/>
            </p:cNvSpPr>
            <p:nvPr/>
          </p:nvSpPr>
          <p:spPr bwMode="auto">
            <a:xfrm>
              <a:off x="785813" y="2471738"/>
              <a:ext cx="17463" cy="14288"/>
            </a:xfrm>
            <a:custGeom>
              <a:avLst/>
              <a:gdLst>
                <a:gd name="T0" fmla="*/ 0 w 11"/>
                <a:gd name="T1" fmla="*/ 2 h 9"/>
                <a:gd name="T2" fmla="*/ 0 w 11"/>
                <a:gd name="T3" fmla="*/ 2 h 9"/>
                <a:gd name="T4" fmla="*/ 0 w 11"/>
                <a:gd name="T5" fmla="*/ 2 h 9"/>
                <a:gd name="T6" fmla="*/ 0 w 11"/>
                <a:gd name="T7" fmla="*/ 1 h 9"/>
                <a:gd name="T8" fmla="*/ 1 w 11"/>
                <a:gd name="T9" fmla="*/ 2 h 9"/>
                <a:gd name="T10" fmla="*/ 1 w 11"/>
                <a:gd name="T11" fmla="*/ 2 h 9"/>
                <a:gd name="T12" fmla="*/ 1 w 11"/>
                <a:gd name="T13" fmla="*/ 2 h 9"/>
                <a:gd name="T14" fmla="*/ 2 w 11"/>
                <a:gd name="T15" fmla="*/ 1 h 9"/>
                <a:gd name="T16" fmla="*/ 2 w 11"/>
                <a:gd name="T17" fmla="*/ 1 h 9"/>
                <a:gd name="T18" fmla="*/ 2 w 11"/>
                <a:gd name="T19" fmla="*/ 1 h 9"/>
                <a:gd name="T20" fmla="*/ 2 w 11"/>
                <a:gd name="T21" fmla="*/ 1 h 9"/>
                <a:gd name="T22" fmla="*/ 3 w 11"/>
                <a:gd name="T23" fmla="*/ 3 h 9"/>
                <a:gd name="T24" fmla="*/ 3 w 11"/>
                <a:gd name="T25" fmla="*/ 2 h 9"/>
                <a:gd name="T26" fmla="*/ 3 w 11"/>
                <a:gd name="T27" fmla="*/ 2 h 9"/>
                <a:gd name="T28" fmla="*/ 3 w 11"/>
                <a:gd name="T29" fmla="*/ 3 h 9"/>
                <a:gd name="T30" fmla="*/ 4 w 11"/>
                <a:gd name="T31" fmla="*/ 0 h 9"/>
                <a:gd name="T32" fmla="*/ 4 w 11"/>
                <a:gd name="T33" fmla="*/ 1 h 9"/>
                <a:gd name="T34" fmla="*/ 4 w 11"/>
                <a:gd name="T35" fmla="*/ 1 h 9"/>
                <a:gd name="T36" fmla="*/ 4 w 11"/>
                <a:gd name="T37" fmla="*/ 1 h 9"/>
                <a:gd name="T38" fmla="*/ 5 w 11"/>
                <a:gd name="T39" fmla="*/ 3 h 9"/>
                <a:gd name="T40" fmla="*/ 5 w 11"/>
                <a:gd name="T41" fmla="*/ 3 h 9"/>
                <a:gd name="T42" fmla="*/ 5 w 11"/>
                <a:gd name="T43" fmla="*/ 3 h 9"/>
                <a:gd name="T44" fmla="*/ 5 w 11"/>
                <a:gd name="T45" fmla="*/ 2 h 9"/>
                <a:gd name="T46" fmla="*/ 6 w 11"/>
                <a:gd name="T47" fmla="*/ 5 h 9"/>
                <a:gd name="T48" fmla="*/ 6 w 11"/>
                <a:gd name="T49" fmla="*/ 5 h 9"/>
                <a:gd name="T50" fmla="*/ 6 w 11"/>
                <a:gd name="T51" fmla="*/ 5 h 9"/>
                <a:gd name="T52" fmla="*/ 6 w 11"/>
                <a:gd name="T53" fmla="*/ 4 h 9"/>
                <a:gd name="T54" fmla="*/ 7 w 11"/>
                <a:gd name="T55" fmla="*/ 6 h 9"/>
                <a:gd name="T56" fmla="*/ 7 w 11"/>
                <a:gd name="T57" fmla="*/ 6 h 9"/>
                <a:gd name="T58" fmla="*/ 7 w 11"/>
                <a:gd name="T59" fmla="*/ 6 h 9"/>
                <a:gd name="T60" fmla="*/ 7 w 11"/>
                <a:gd name="T61" fmla="*/ 8 h 9"/>
                <a:gd name="T62" fmla="*/ 8 w 11"/>
                <a:gd name="T63" fmla="*/ 8 h 9"/>
                <a:gd name="T64" fmla="*/ 8 w 11"/>
                <a:gd name="T65" fmla="*/ 8 h 9"/>
                <a:gd name="T66" fmla="*/ 8 w 11"/>
                <a:gd name="T67" fmla="*/ 8 h 9"/>
                <a:gd name="T68" fmla="*/ 8 w 11"/>
                <a:gd name="T69" fmla="*/ 9 h 9"/>
                <a:gd name="T70" fmla="*/ 8 w 11"/>
                <a:gd name="T71" fmla="*/ 9 h 9"/>
                <a:gd name="T72" fmla="*/ 8 w 11"/>
                <a:gd name="T73" fmla="*/ 9 h 9"/>
                <a:gd name="T74" fmla="*/ 8 w 11"/>
                <a:gd name="T75" fmla="*/ 9 h 9"/>
                <a:gd name="T76" fmla="*/ 9 w 11"/>
                <a:gd name="T77" fmla="*/ 8 h 9"/>
                <a:gd name="T78" fmla="*/ 10 w 11"/>
                <a:gd name="T79" fmla="*/ 8 h 9"/>
                <a:gd name="T80" fmla="*/ 10 w 11"/>
                <a:gd name="T81" fmla="*/ 8 h 9"/>
                <a:gd name="T82" fmla="*/ 10 w 11"/>
                <a:gd name="T83" fmla="*/ 8 h 9"/>
                <a:gd name="T84" fmla="*/ 10 w 11"/>
                <a:gd name="T85" fmla="*/ 7 h 9"/>
                <a:gd name="T86" fmla="*/ 10 w 11"/>
                <a:gd name="T87" fmla="*/ 7 h 9"/>
                <a:gd name="T88" fmla="*/ 10 w 11"/>
                <a:gd name="T89" fmla="*/ 7 h 9"/>
                <a:gd name="T90" fmla="*/ 10 w 11"/>
                <a:gd name="T91" fmla="*/ 8 h 9"/>
                <a:gd name="T92" fmla="*/ 11 w 11"/>
                <a:gd name="T93" fmla="*/ 6 h 9"/>
                <a:gd name="T94" fmla="*/ 11 w 11"/>
                <a:gd name="T95" fmla="*/ 7 h 9"/>
                <a:gd name="T96" fmla="*/ 11 w 11"/>
                <a:gd name="T97" fmla="*/ 7 h 9"/>
                <a:gd name="T98" fmla="*/ 11 w 11"/>
                <a:gd name="T9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9">
                  <a:moveTo>
                    <a:pt x="0" y="2"/>
                  </a:moveTo>
                  <a:lnTo>
                    <a:pt x="0" y="2"/>
                  </a:lnTo>
                  <a:lnTo>
                    <a:pt x="0" y="2"/>
                  </a:lnTo>
                  <a:lnTo>
                    <a:pt x="0" y="1"/>
                  </a:lnTo>
                  <a:lnTo>
                    <a:pt x="1" y="2"/>
                  </a:lnTo>
                  <a:lnTo>
                    <a:pt x="1" y="2"/>
                  </a:lnTo>
                  <a:lnTo>
                    <a:pt x="1" y="2"/>
                  </a:lnTo>
                  <a:lnTo>
                    <a:pt x="2" y="1"/>
                  </a:lnTo>
                  <a:lnTo>
                    <a:pt x="2" y="1"/>
                  </a:lnTo>
                  <a:lnTo>
                    <a:pt x="2" y="1"/>
                  </a:lnTo>
                  <a:lnTo>
                    <a:pt x="2" y="1"/>
                  </a:lnTo>
                  <a:lnTo>
                    <a:pt x="3" y="3"/>
                  </a:lnTo>
                  <a:lnTo>
                    <a:pt x="3" y="2"/>
                  </a:lnTo>
                  <a:lnTo>
                    <a:pt x="3" y="2"/>
                  </a:lnTo>
                  <a:lnTo>
                    <a:pt x="3" y="3"/>
                  </a:lnTo>
                  <a:lnTo>
                    <a:pt x="4" y="0"/>
                  </a:lnTo>
                  <a:lnTo>
                    <a:pt x="4" y="1"/>
                  </a:lnTo>
                  <a:lnTo>
                    <a:pt x="4" y="1"/>
                  </a:lnTo>
                  <a:lnTo>
                    <a:pt x="4" y="1"/>
                  </a:lnTo>
                  <a:lnTo>
                    <a:pt x="5" y="3"/>
                  </a:lnTo>
                  <a:lnTo>
                    <a:pt x="5" y="3"/>
                  </a:lnTo>
                  <a:lnTo>
                    <a:pt x="5" y="3"/>
                  </a:lnTo>
                  <a:lnTo>
                    <a:pt x="5" y="2"/>
                  </a:lnTo>
                  <a:lnTo>
                    <a:pt x="6" y="5"/>
                  </a:lnTo>
                  <a:lnTo>
                    <a:pt x="6" y="5"/>
                  </a:lnTo>
                  <a:lnTo>
                    <a:pt x="6" y="5"/>
                  </a:lnTo>
                  <a:lnTo>
                    <a:pt x="6" y="4"/>
                  </a:lnTo>
                  <a:lnTo>
                    <a:pt x="7" y="6"/>
                  </a:lnTo>
                  <a:lnTo>
                    <a:pt x="7" y="6"/>
                  </a:lnTo>
                  <a:lnTo>
                    <a:pt x="7" y="6"/>
                  </a:lnTo>
                  <a:lnTo>
                    <a:pt x="7" y="8"/>
                  </a:lnTo>
                  <a:lnTo>
                    <a:pt x="8" y="8"/>
                  </a:lnTo>
                  <a:lnTo>
                    <a:pt x="8" y="8"/>
                  </a:lnTo>
                  <a:lnTo>
                    <a:pt x="8" y="8"/>
                  </a:lnTo>
                  <a:lnTo>
                    <a:pt x="8" y="9"/>
                  </a:lnTo>
                  <a:lnTo>
                    <a:pt x="8" y="9"/>
                  </a:lnTo>
                  <a:lnTo>
                    <a:pt x="8" y="9"/>
                  </a:lnTo>
                  <a:lnTo>
                    <a:pt x="8" y="9"/>
                  </a:lnTo>
                  <a:lnTo>
                    <a:pt x="9" y="8"/>
                  </a:lnTo>
                  <a:lnTo>
                    <a:pt x="10" y="8"/>
                  </a:lnTo>
                  <a:lnTo>
                    <a:pt x="10" y="8"/>
                  </a:lnTo>
                  <a:lnTo>
                    <a:pt x="10" y="8"/>
                  </a:lnTo>
                  <a:lnTo>
                    <a:pt x="10" y="7"/>
                  </a:lnTo>
                  <a:lnTo>
                    <a:pt x="10" y="7"/>
                  </a:lnTo>
                  <a:lnTo>
                    <a:pt x="10" y="7"/>
                  </a:lnTo>
                  <a:lnTo>
                    <a:pt x="10" y="8"/>
                  </a:lnTo>
                  <a:lnTo>
                    <a:pt x="11" y="6"/>
                  </a:lnTo>
                  <a:lnTo>
                    <a:pt x="11" y="7"/>
                  </a:lnTo>
                  <a:lnTo>
                    <a:pt x="11" y="7"/>
                  </a:lnTo>
                  <a:lnTo>
                    <a:pt x="11" y="7"/>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 name="Freeform 234"/>
            <p:cNvSpPr>
              <a:spLocks/>
            </p:cNvSpPr>
            <p:nvPr/>
          </p:nvSpPr>
          <p:spPr bwMode="auto">
            <a:xfrm>
              <a:off x="803276" y="2463801"/>
              <a:ext cx="20638" cy="22225"/>
            </a:xfrm>
            <a:custGeom>
              <a:avLst/>
              <a:gdLst>
                <a:gd name="T0" fmla="*/ 0 w 13"/>
                <a:gd name="T1" fmla="*/ 12 h 14"/>
                <a:gd name="T2" fmla="*/ 1 w 13"/>
                <a:gd name="T3" fmla="*/ 10 h 14"/>
                <a:gd name="T4" fmla="*/ 1 w 13"/>
                <a:gd name="T5" fmla="*/ 10 h 14"/>
                <a:gd name="T6" fmla="*/ 1 w 13"/>
                <a:gd name="T7" fmla="*/ 10 h 14"/>
                <a:gd name="T8" fmla="*/ 1 w 13"/>
                <a:gd name="T9" fmla="*/ 10 h 14"/>
                <a:gd name="T10" fmla="*/ 2 w 13"/>
                <a:gd name="T11" fmla="*/ 8 h 14"/>
                <a:gd name="T12" fmla="*/ 2 w 13"/>
                <a:gd name="T13" fmla="*/ 8 h 14"/>
                <a:gd name="T14" fmla="*/ 2 w 13"/>
                <a:gd name="T15" fmla="*/ 8 h 14"/>
                <a:gd name="T16" fmla="*/ 2 w 13"/>
                <a:gd name="T17" fmla="*/ 8 h 14"/>
                <a:gd name="T18" fmla="*/ 3 w 13"/>
                <a:gd name="T19" fmla="*/ 6 h 14"/>
                <a:gd name="T20" fmla="*/ 3 w 13"/>
                <a:gd name="T21" fmla="*/ 7 h 14"/>
                <a:gd name="T22" fmla="*/ 3 w 13"/>
                <a:gd name="T23" fmla="*/ 7 h 14"/>
                <a:gd name="T24" fmla="*/ 3 w 13"/>
                <a:gd name="T25" fmla="*/ 7 h 14"/>
                <a:gd name="T26" fmla="*/ 4 w 13"/>
                <a:gd name="T27" fmla="*/ 4 h 14"/>
                <a:gd name="T28" fmla="*/ 4 w 13"/>
                <a:gd name="T29" fmla="*/ 5 h 14"/>
                <a:gd name="T30" fmla="*/ 4 w 13"/>
                <a:gd name="T31" fmla="*/ 5 h 14"/>
                <a:gd name="T32" fmla="*/ 4 w 13"/>
                <a:gd name="T33" fmla="*/ 5 h 14"/>
                <a:gd name="T34" fmla="*/ 5 w 13"/>
                <a:gd name="T35" fmla="*/ 3 h 14"/>
                <a:gd name="T36" fmla="*/ 5 w 13"/>
                <a:gd name="T37" fmla="*/ 3 h 14"/>
                <a:gd name="T38" fmla="*/ 5 w 13"/>
                <a:gd name="T39" fmla="*/ 3 h 14"/>
                <a:gd name="T40" fmla="*/ 5 w 13"/>
                <a:gd name="T41" fmla="*/ 3 h 14"/>
                <a:gd name="T42" fmla="*/ 6 w 13"/>
                <a:gd name="T43" fmla="*/ 1 h 14"/>
                <a:gd name="T44" fmla="*/ 6 w 13"/>
                <a:gd name="T45" fmla="*/ 2 h 14"/>
                <a:gd name="T46" fmla="*/ 6 w 13"/>
                <a:gd name="T47" fmla="*/ 2 h 14"/>
                <a:gd name="T48" fmla="*/ 6 w 13"/>
                <a:gd name="T49" fmla="*/ 0 h 14"/>
                <a:gd name="T50" fmla="*/ 7 w 13"/>
                <a:gd name="T51" fmla="*/ 3 h 14"/>
                <a:gd name="T52" fmla="*/ 7 w 13"/>
                <a:gd name="T53" fmla="*/ 3 h 14"/>
                <a:gd name="T54" fmla="*/ 7 w 13"/>
                <a:gd name="T55" fmla="*/ 3 h 14"/>
                <a:gd name="T56" fmla="*/ 7 w 13"/>
                <a:gd name="T57" fmla="*/ 2 h 14"/>
                <a:gd name="T58" fmla="*/ 8 w 13"/>
                <a:gd name="T59" fmla="*/ 5 h 14"/>
                <a:gd name="T60" fmla="*/ 8 w 13"/>
                <a:gd name="T61" fmla="*/ 5 h 14"/>
                <a:gd name="T62" fmla="*/ 8 w 13"/>
                <a:gd name="T63" fmla="*/ 5 h 14"/>
                <a:gd name="T64" fmla="*/ 8 w 13"/>
                <a:gd name="T65" fmla="*/ 5 h 14"/>
                <a:gd name="T66" fmla="*/ 9 w 13"/>
                <a:gd name="T67" fmla="*/ 9 h 14"/>
                <a:gd name="T68" fmla="*/ 9 w 13"/>
                <a:gd name="T69" fmla="*/ 9 h 14"/>
                <a:gd name="T70" fmla="*/ 9 w 13"/>
                <a:gd name="T71" fmla="*/ 9 h 14"/>
                <a:gd name="T72" fmla="*/ 9 w 13"/>
                <a:gd name="T73" fmla="*/ 10 h 14"/>
                <a:gd name="T74" fmla="*/ 10 w 13"/>
                <a:gd name="T75" fmla="*/ 9 h 14"/>
                <a:gd name="T76" fmla="*/ 10 w 13"/>
                <a:gd name="T77" fmla="*/ 9 h 14"/>
                <a:gd name="T78" fmla="*/ 10 w 13"/>
                <a:gd name="T79" fmla="*/ 9 h 14"/>
                <a:gd name="T80" fmla="*/ 11 w 13"/>
                <a:gd name="T81" fmla="*/ 12 h 14"/>
                <a:gd name="T82" fmla="*/ 11 w 13"/>
                <a:gd name="T83" fmla="*/ 12 h 14"/>
                <a:gd name="T84" fmla="*/ 11 w 13"/>
                <a:gd name="T85" fmla="*/ 12 h 14"/>
                <a:gd name="T86" fmla="*/ 11 w 13"/>
                <a:gd name="T87" fmla="*/ 12 h 14"/>
                <a:gd name="T88" fmla="*/ 12 w 13"/>
                <a:gd name="T89" fmla="*/ 13 h 14"/>
                <a:gd name="T90" fmla="*/ 12 w 13"/>
                <a:gd name="T91" fmla="*/ 13 h 14"/>
                <a:gd name="T92" fmla="*/ 12 w 13"/>
                <a:gd name="T93" fmla="*/ 13 h 14"/>
                <a:gd name="T94" fmla="*/ 12 w 13"/>
                <a:gd name="T95" fmla="*/ 12 h 14"/>
                <a:gd name="T96" fmla="*/ 12 w 13"/>
                <a:gd name="T97" fmla="*/ 14 h 14"/>
                <a:gd name="T98" fmla="*/ 13 w 13"/>
                <a:gd name="T9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4">
                  <a:moveTo>
                    <a:pt x="0" y="12"/>
                  </a:moveTo>
                  <a:lnTo>
                    <a:pt x="1" y="10"/>
                  </a:lnTo>
                  <a:lnTo>
                    <a:pt x="1" y="10"/>
                  </a:lnTo>
                  <a:lnTo>
                    <a:pt x="1" y="10"/>
                  </a:lnTo>
                  <a:lnTo>
                    <a:pt x="1" y="10"/>
                  </a:lnTo>
                  <a:lnTo>
                    <a:pt x="2" y="8"/>
                  </a:lnTo>
                  <a:lnTo>
                    <a:pt x="2" y="8"/>
                  </a:lnTo>
                  <a:lnTo>
                    <a:pt x="2" y="8"/>
                  </a:lnTo>
                  <a:lnTo>
                    <a:pt x="2" y="8"/>
                  </a:lnTo>
                  <a:lnTo>
                    <a:pt x="3" y="6"/>
                  </a:lnTo>
                  <a:lnTo>
                    <a:pt x="3" y="7"/>
                  </a:lnTo>
                  <a:lnTo>
                    <a:pt x="3" y="7"/>
                  </a:lnTo>
                  <a:lnTo>
                    <a:pt x="3" y="7"/>
                  </a:lnTo>
                  <a:lnTo>
                    <a:pt x="4" y="4"/>
                  </a:lnTo>
                  <a:lnTo>
                    <a:pt x="4" y="5"/>
                  </a:lnTo>
                  <a:lnTo>
                    <a:pt x="4" y="5"/>
                  </a:lnTo>
                  <a:lnTo>
                    <a:pt x="4" y="5"/>
                  </a:lnTo>
                  <a:lnTo>
                    <a:pt x="5" y="3"/>
                  </a:lnTo>
                  <a:lnTo>
                    <a:pt x="5" y="3"/>
                  </a:lnTo>
                  <a:lnTo>
                    <a:pt x="5" y="3"/>
                  </a:lnTo>
                  <a:lnTo>
                    <a:pt x="5" y="3"/>
                  </a:lnTo>
                  <a:lnTo>
                    <a:pt x="6" y="1"/>
                  </a:lnTo>
                  <a:lnTo>
                    <a:pt x="6" y="2"/>
                  </a:lnTo>
                  <a:lnTo>
                    <a:pt x="6" y="2"/>
                  </a:lnTo>
                  <a:lnTo>
                    <a:pt x="6" y="0"/>
                  </a:lnTo>
                  <a:lnTo>
                    <a:pt x="7" y="3"/>
                  </a:lnTo>
                  <a:lnTo>
                    <a:pt x="7" y="3"/>
                  </a:lnTo>
                  <a:lnTo>
                    <a:pt x="7" y="3"/>
                  </a:lnTo>
                  <a:lnTo>
                    <a:pt x="7" y="2"/>
                  </a:lnTo>
                  <a:lnTo>
                    <a:pt x="8" y="5"/>
                  </a:lnTo>
                  <a:lnTo>
                    <a:pt x="8" y="5"/>
                  </a:lnTo>
                  <a:lnTo>
                    <a:pt x="8" y="5"/>
                  </a:lnTo>
                  <a:lnTo>
                    <a:pt x="8" y="5"/>
                  </a:lnTo>
                  <a:lnTo>
                    <a:pt x="9" y="9"/>
                  </a:lnTo>
                  <a:lnTo>
                    <a:pt x="9" y="9"/>
                  </a:lnTo>
                  <a:lnTo>
                    <a:pt x="9" y="9"/>
                  </a:lnTo>
                  <a:lnTo>
                    <a:pt x="9" y="10"/>
                  </a:lnTo>
                  <a:lnTo>
                    <a:pt x="10" y="9"/>
                  </a:lnTo>
                  <a:lnTo>
                    <a:pt x="10" y="9"/>
                  </a:lnTo>
                  <a:lnTo>
                    <a:pt x="10" y="9"/>
                  </a:lnTo>
                  <a:lnTo>
                    <a:pt x="11" y="12"/>
                  </a:lnTo>
                  <a:lnTo>
                    <a:pt x="11" y="12"/>
                  </a:lnTo>
                  <a:lnTo>
                    <a:pt x="11" y="12"/>
                  </a:lnTo>
                  <a:lnTo>
                    <a:pt x="11" y="12"/>
                  </a:lnTo>
                  <a:lnTo>
                    <a:pt x="12" y="13"/>
                  </a:lnTo>
                  <a:lnTo>
                    <a:pt x="12" y="13"/>
                  </a:lnTo>
                  <a:lnTo>
                    <a:pt x="12" y="13"/>
                  </a:lnTo>
                  <a:lnTo>
                    <a:pt x="12" y="12"/>
                  </a:lnTo>
                  <a:lnTo>
                    <a:pt x="12" y="14"/>
                  </a:lnTo>
                  <a:lnTo>
                    <a:pt x="13" y="1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 name="Freeform 235"/>
            <p:cNvSpPr>
              <a:spLocks/>
            </p:cNvSpPr>
            <p:nvPr/>
          </p:nvSpPr>
          <p:spPr bwMode="auto">
            <a:xfrm>
              <a:off x="823913" y="2471738"/>
              <a:ext cx="19050" cy="22225"/>
            </a:xfrm>
            <a:custGeom>
              <a:avLst/>
              <a:gdLst>
                <a:gd name="T0" fmla="*/ 0 w 12"/>
                <a:gd name="T1" fmla="*/ 8 h 14"/>
                <a:gd name="T2" fmla="*/ 0 w 12"/>
                <a:gd name="T3" fmla="*/ 8 h 14"/>
                <a:gd name="T4" fmla="*/ 0 w 12"/>
                <a:gd name="T5" fmla="*/ 9 h 14"/>
                <a:gd name="T6" fmla="*/ 1 w 12"/>
                <a:gd name="T7" fmla="*/ 3 h 14"/>
                <a:gd name="T8" fmla="*/ 1 w 12"/>
                <a:gd name="T9" fmla="*/ 3 h 14"/>
                <a:gd name="T10" fmla="*/ 1 w 12"/>
                <a:gd name="T11" fmla="*/ 3 h 14"/>
                <a:gd name="T12" fmla="*/ 1 w 12"/>
                <a:gd name="T13" fmla="*/ 3 h 14"/>
                <a:gd name="T14" fmla="*/ 2 w 12"/>
                <a:gd name="T15" fmla="*/ 0 h 14"/>
                <a:gd name="T16" fmla="*/ 2 w 12"/>
                <a:gd name="T17" fmla="*/ 0 h 14"/>
                <a:gd name="T18" fmla="*/ 2 w 12"/>
                <a:gd name="T19" fmla="*/ 0 h 14"/>
                <a:gd name="T20" fmla="*/ 3 w 12"/>
                <a:gd name="T21" fmla="*/ 2 h 14"/>
                <a:gd name="T22" fmla="*/ 3 w 12"/>
                <a:gd name="T23" fmla="*/ 2 h 14"/>
                <a:gd name="T24" fmla="*/ 3 w 12"/>
                <a:gd name="T25" fmla="*/ 2 h 14"/>
                <a:gd name="T26" fmla="*/ 3 w 12"/>
                <a:gd name="T27" fmla="*/ 3 h 14"/>
                <a:gd name="T28" fmla="*/ 4 w 12"/>
                <a:gd name="T29" fmla="*/ 1 h 14"/>
                <a:gd name="T30" fmla="*/ 4 w 12"/>
                <a:gd name="T31" fmla="*/ 2 h 14"/>
                <a:gd name="T32" fmla="*/ 4 w 12"/>
                <a:gd name="T33" fmla="*/ 2 h 14"/>
                <a:gd name="T34" fmla="*/ 4 w 12"/>
                <a:gd name="T35" fmla="*/ 2 h 14"/>
                <a:gd name="T36" fmla="*/ 4 w 12"/>
                <a:gd name="T37" fmla="*/ 0 h 14"/>
                <a:gd name="T38" fmla="*/ 4 w 12"/>
                <a:gd name="T39" fmla="*/ 1 h 14"/>
                <a:gd name="T40" fmla="*/ 4 w 12"/>
                <a:gd name="T41" fmla="*/ 1 h 14"/>
                <a:gd name="T42" fmla="*/ 4 w 12"/>
                <a:gd name="T43" fmla="*/ 0 h 14"/>
                <a:gd name="T44" fmla="*/ 6 w 12"/>
                <a:gd name="T45" fmla="*/ 2 h 14"/>
                <a:gd name="T46" fmla="*/ 6 w 12"/>
                <a:gd name="T47" fmla="*/ 2 h 14"/>
                <a:gd name="T48" fmla="*/ 6 w 12"/>
                <a:gd name="T49" fmla="*/ 2 h 14"/>
                <a:gd name="T50" fmla="*/ 6 w 12"/>
                <a:gd name="T51" fmla="*/ 2 h 14"/>
                <a:gd name="T52" fmla="*/ 6 w 12"/>
                <a:gd name="T53" fmla="*/ 5 h 14"/>
                <a:gd name="T54" fmla="*/ 6 w 12"/>
                <a:gd name="T55" fmla="*/ 5 h 14"/>
                <a:gd name="T56" fmla="*/ 6 w 12"/>
                <a:gd name="T57" fmla="*/ 5 h 14"/>
                <a:gd name="T58" fmla="*/ 7 w 12"/>
                <a:gd name="T59" fmla="*/ 6 h 14"/>
                <a:gd name="T60" fmla="*/ 7 w 12"/>
                <a:gd name="T61" fmla="*/ 4 h 14"/>
                <a:gd name="T62" fmla="*/ 7 w 12"/>
                <a:gd name="T63" fmla="*/ 5 h 14"/>
                <a:gd name="T64" fmla="*/ 7 w 12"/>
                <a:gd name="T65" fmla="*/ 5 h 14"/>
                <a:gd name="T66" fmla="*/ 7 w 12"/>
                <a:gd name="T67" fmla="*/ 5 h 14"/>
                <a:gd name="T68" fmla="*/ 8 w 12"/>
                <a:gd name="T69" fmla="*/ 6 h 14"/>
                <a:gd name="T70" fmla="*/ 8 w 12"/>
                <a:gd name="T71" fmla="*/ 5 h 14"/>
                <a:gd name="T72" fmla="*/ 8 w 12"/>
                <a:gd name="T73" fmla="*/ 5 h 14"/>
                <a:gd name="T74" fmla="*/ 8 w 12"/>
                <a:gd name="T75" fmla="*/ 6 h 14"/>
                <a:gd name="T76" fmla="*/ 9 w 12"/>
                <a:gd name="T77" fmla="*/ 5 h 14"/>
                <a:gd name="T78" fmla="*/ 9 w 12"/>
                <a:gd name="T79" fmla="*/ 5 h 14"/>
                <a:gd name="T80" fmla="*/ 9 w 12"/>
                <a:gd name="T81" fmla="*/ 6 h 14"/>
                <a:gd name="T82" fmla="*/ 9 w 12"/>
                <a:gd name="T83" fmla="*/ 5 h 14"/>
                <a:gd name="T84" fmla="*/ 10 w 12"/>
                <a:gd name="T85" fmla="*/ 8 h 14"/>
                <a:gd name="T86" fmla="*/ 10 w 12"/>
                <a:gd name="T87" fmla="*/ 8 h 14"/>
                <a:gd name="T88" fmla="*/ 10 w 12"/>
                <a:gd name="T89" fmla="*/ 8 h 14"/>
                <a:gd name="T90" fmla="*/ 10 w 12"/>
                <a:gd name="T91" fmla="*/ 8 h 14"/>
                <a:gd name="T92" fmla="*/ 11 w 12"/>
                <a:gd name="T93" fmla="*/ 12 h 14"/>
                <a:gd name="T94" fmla="*/ 11 w 12"/>
                <a:gd name="T95" fmla="*/ 12 h 14"/>
                <a:gd name="T96" fmla="*/ 11 w 12"/>
                <a:gd name="T97" fmla="*/ 12 h 14"/>
                <a:gd name="T98" fmla="*/ 12 w 12"/>
                <a:gd name="T9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4">
                  <a:moveTo>
                    <a:pt x="0" y="8"/>
                  </a:moveTo>
                  <a:lnTo>
                    <a:pt x="0" y="8"/>
                  </a:lnTo>
                  <a:lnTo>
                    <a:pt x="0" y="9"/>
                  </a:lnTo>
                  <a:lnTo>
                    <a:pt x="1" y="3"/>
                  </a:lnTo>
                  <a:lnTo>
                    <a:pt x="1" y="3"/>
                  </a:lnTo>
                  <a:lnTo>
                    <a:pt x="1" y="3"/>
                  </a:lnTo>
                  <a:lnTo>
                    <a:pt x="1" y="3"/>
                  </a:lnTo>
                  <a:lnTo>
                    <a:pt x="2" y="0"/>
                  </a:lnTo>
                  <a:lnTo>
                    <a:pt x="2" y="0"/>
                  </a:lnTo>
                  <a:lnTo>
                    <a:pt x="2" y="0"/>
                  </a:lnTo>
                  <a:lnTo>
                    <a:pt x="3" y="2"/>
                  </a:lnTo>
                  <a:lnTo>
                    <a:pt x="3" y="2"/>
                  </a:lnTo>
                  <a:lnTo>
                    <a:pt x="3" y="2"/>
                  </a:lnTo>
                  <a:lnTo>
                    <a:pt x="3" y="3"/>
                  </a:lnTo>
                  <a:lnTo>
                    <a:pt x="4" y="1"/>
                  </a:lnTo>
                  <a:lnTo>
                    <a:pt x="4" y="2"/>
                  </a:lnTo>
                  <a:lnTo>
                    <a:pt x="4" y="2"/>
                  </a:lnTo>
                  <a:lnTo>
                    <a:pt x="4" y="2"/>
                  </a:lnTo>
                  <a:lnTo>
                    <a:pt x="4" y="0"/>
                  </a:lnTo>
                  <a:lnTo>
                    <a:pt x="4" y="1"/>
                  </a:lnTo>
                  <a:lnTo>
                    <a:pt x="4" y="1"/>
                  </a:lnTo>
                  <a:lnTo>
                    <a:pt x="4" y="0"/>
                  </a:lnTo>
                  <a:lnTo>
                    <a:pt x="6" y="2"/>
                  </a:lnTo>
                  <a:lnTo>
                    <a:pt x="6" y="2"/>
                  </a:lnTo>
                  <a:lnTo>
                    <a:pt x="6" y="2"/>
                  </a:lnTo>
                  <a:lnTo>
                    <a:pt x="6" y="2"/>
                  </a:lnTo>
                  <a:lnTo>
                    <a:pt x="6" y="5"/>
                  </a:lnTo>
                  <a:lnTo>
                    <a:pt x="6" y="5"/>
                  </a:lnTo>
                  <a:lnTo>
                    <a:pt x="6" y="5"/>
                  </a:lnTo>
                  <a:lnTo>
                    <a:pt x="7" y="6"/>
                  </a:lnTo>
                  <a:lnTo>
                    <a:pt x="7" y="4"/>
                  </a:lnTo>
                  <a:lnTo>
                    <a:pt x="7" y="5"/>
                  </a:lnTo>
                  <a:lnTo>
                    <a:pt x="7" y="5"/>
                  </a:lnTo>
                  <a:lnTo>
                    <a:pt x="7" y="5"/>
                  </a:lnTo>
                  <a:lnTo>
                    <a:pt x="8" y="6"/>
                  </a:lnTo>
                  <a:lnTo>
                    <a:pt x="8" y="5"/>
                  </a:lnTo>
                  <a:lnTo>
                    <a:pt x="8" y="5"/>
                  </a:lnTo>
                  <a:lnTo>
                    <a:pt x="8" y="6"/>
                  </a:lnTo>
                  <a:lnTo>
                    <a:pt x="9" y="5"/>
                  </a:lnTo>
                  <a:lnTo>
                    <a:pt x="9" y="5"/>
                  </a:lnTo>
                  <a:lnTo>
                    <a:pt x="9" y="6"/>
                  </a:lnTo>
                  <a:lnTo>
                    <a:pt x="9" y="5"/>
                  </a:lnTo>
                  <a:lnTo>
                    <a:pt x="10" y="8"/>
                  </a:lnTo>
                  <a:lnTo>
                    <a:pt x="10" y="8"/>
                  </a:lnTo>
                  <a:lnTo>
                    <a:pt x="10" y="8"/>
                  </a:lnTo>
                  <a:lnTo>
                    <a:pt x="10" y="8"/>
                  </a:lnTo>
                  <a:lnTo>
                    <a:pt x="11" y="12"/>
                  </a:lnTo>
                  <a:lnTo>
                    <a:pt x="11" y="12"/>
                  </a:lnTo>
                  <a:lnTo>
                    <a:pt x="11" y="12"/>
                  </a:lnTo>
                  <a:lnTo>
                    <a:pt x="12" y="1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 name="Freeform 236"/>
            <p:cNvSpPr>
              <a:spLocks/>
            </p:cNvSpPr>
            <p:nvPr/>
          </p:nvSpPr>
          <p:spPr bwMode="auto">
            <a:xfrm>
              <a:off x="842963" y="2490788"/>
              <a:ext cx="19050" cy="14288"/>
            </a:xfrm>
            <a:custGeom>
              <a:avLst/>
              <a:gdLst>
                <a:gd name="T0" fmla="*/ 0 w 12"/>
                <a:gd name="T1" fmla="*/ 2 h 9"/>
                <a:gd name="T2" fmla="*/ 0 w 12"/>
                <a:gd name="T3" fmla="*/ 1 h 9"/>
                <a:gd name="T4" fmla="*/ 0 w 12"/>
                <a:gd name="T5" fmla="*/ 1 h 9"/>
                <a:gd name="T6" fmla="*/ 0 w 12"/>
                <a:gd name="T7" fmla="*/ 0 h 9"/>
                <a:gd name="T8" fmla="*/ 1 w 12"/>
                <a:gd name="T9" fmla="*/ 3 h 9"/>
                <a:gd name="T10" fmla="*/ 1 w 12"/>
                <a:gd name="T11" fmla="*/ 2 h 9"/>
                <a:gd name="T12" fmla="*/ 1 w 12"/>
                <a:gd name="T13" fmla="*/ 2 h 9"/>
                <a:gd name="T14" fmla="*/ 1 w 12"/>
                <a:gd name="T15" fmla="*/ 2 h 9"/>
                <a:gd name="T16" fmla="*/ 2 w 12"/>
                <a:gd name="T17" fmla="*/ 7 h 9"/>
                <a:gd name="T18" fmla="*/ 2 w 12"/>
                <a:gd name="T19" fmla="*/ 7 h 9"/>
                <a:gd name="T20" fmla="*/ 2 w 12"/>
                <a:gd name="T21" fmla="*/ 7 h 9"/>
                <a:gd name="T22" fmla="*/ 2 w 12"/>
                <a:gd name="T23" fmla="*/ 7 h 9"/>
                <a:gd name="T24" fmla="*/ 3 w 12"/>
                <a:gd name="T25" fmla="*/ 8 h 9"/>
                <a:gd name="T26" fmla="*/ 3 w 12"/>
                <a:gd name="T27" fmla="*/ 7 h 9"/>
                <a:gd name="T28" fmla="*/ 3 w 12"/>
                <a:gd name="T29" fmla="*/ 7 h 9"/>
                <a:gd name="T30" fmla="*/ 3 w 12"/>
                <a:gd name="T31" fmla="*/ 7 h 9"/>
                <a:gd name="T32" fmla="*/ 4 w 12"/>
                <a:gd name="T33" fmla="*/ 5 h 9"/>
                <a:gd name="T34" fmla="*/ 4 w 12"/>
                <a:gd name="T35" fmla="*/ 7 h 9"/>
                <a:gd name="T36" fmla="*/ 4 w 12"/>
                <a:gd name="T37" fmla="*/ 7 h 9"/>
                <a:gd name="T38" fmla="*/ 4 w 12"/>
                <a:gd name="T39" fmla="*/ 7 h 9"/>
                <a:gd name="T40" fmla="*/ 4 w 12"/>
                <a:gd name="T41" fmla="*/ 9 h 9"/>
                <a:gd name="T42" fmla="*/ 5 w 12"/>
                <a:gd name="T43" fmla="*/ 7 h 9"/>
                <a:gd name="T44" fmla="*/ 5 w 12"/>
                <a:gd name="T45" fmla="*/ 7 h 9"/>
                <a:gd name="T46" fmla="*/ 5 w 12"/>
                <a:gd name="T47" fmla="*/ 9 h 9"/>
                <a:gd name="T48" fmla="*/ 6 w 12"/>
                <a:gd name="T49" fmla="*/ 7 h 9"/>
                <a:gd name="T50" fmla="*/ 6 w 12"/>
                <a:gd name="T51" fmla="*/ 7 h 9"/>
                <a:gd name="T52" fmla="*/ 6 w 12"/>
                <a:gd name="T53" fmla="*/ 7 h 9"/>
                <a:gd name="T54" fmla="*/ 6 w 12"/>
                <a:gd name="T55" fmla="*/ 7 h 9"/>
                <a:gd name="T56" fmla="*/ 7 w 12"/>
                <a:gd name="T57" fmla="*/ 4 h 9"/>
                <a:gd name="T58" fmla="*/ 7 w 12"/>
                <a:gd name="T59" fmla="*/ 4 h 9"/>
                <a:gd name="T60" fmla="*/ 7 w 12"/>
                <a:gd name="T61" fmla="*/ 4 h 9"/>
                <a:gd name="T62" fmla="*/ 7 w 12"/>
                <a:gd name="T63" fmla="*/ 4 h 9"/>
                <a:gd name="T64" fmla="*/ 7 w 12"/>
                <a:gd name="T65" fmla="*/ 0 h 9"/>
                <a:gd name="T66" fmla="*/ 8 w 12"/>
                <a:gd name="T67" fmla="*/ 2 h 9"/>
                <a:gd name="T68" fmla="*/ 8 w 12"/>
                <a:gd name="T69" fmla="*/ 2 h 9"/>
                <a:gd name="T70" fmla="*/ 9 w 12"/>
                <a:gd name="T71" fmla="*/ 4 h 9"/>
                <a:gd name="T72" fmla="*/ 9 w 12"/>
                <a:gd name="T73" fmla="*/ 4 h 9"/>
                <a:gd name="T74" fmla="*/ 9 w 12"/>
                <a:gd name="T75" fmla="*/ 4 h 9"/>
                <a:gd name="T76" fmla="*/ 10 w 12"/>
                <a:gd name="T77" fmla="*/ 7 h 9"/>
                <a:gd name="T78" fmla="*/ 10 w 12"/>
                <a:gd name="T79" fmla="*/ 6 h 9"/>
                <a:gd name="T80" fmla="*/ 10 w 12"/>
                <a:gd name="T81" fmla="*/ 6 h 9"/>
                <a:gd name="T82" fmla="*/ 10 w 12"/>
                <a:gd name="T83" fmla="*/ 7 h 9"/>
                <a:gd name="T84" fmla="*/ 11 w 12"/>
                <a:gd name="T85" fmla="*/ 5 h 9"/>
                <a:gd name="T86" fmla="*/ 11 w 12"/>
                <a:gd name="T87" fmla="*/ 6 h 9"/>
                <a:gd name="T88" fmla="*/ 11 w 12"/>
                <a:gd name="T89" fmla="*/ 6 h 9"/>
                <a:gd name="T90" fmla="*/ 11 w 12"/>
                <a:gd name="T91" fmla="*/ 5 h 9"/>
                <a:gd name="T92" fmla="*/ 11 w 12"/>
                <a:gd name="T93" fmla="*/ 7 h 9"/>
                <a:gd name="T94" fmla="*/ 12 w 12"/>
                <a:gd name="T95" fmla="*/ 7 h 9"/>
                <a:gd name="T96" fmla="*/ 12 w 12"/>
                <a:gd name="T97" fmla="*/ 7 h 9"/>
                <a:gd name="T98" fmla="*/ 12 w 12"/>
                <a:gd name="T9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2"/>
                  </a:moveTo>
                  <a:lnTo>
                    <a:pt x="0" y="1"/>
                  </a:lnTo>
                  <a:lnTo>
                    <a:pt x="0" y="1"/>
                  </a:lnTo>
                  <a:lnTo>
                    <a:pt x="0" y="0"/>
                  </a:lnTo>
                  <a:lnTo>
                    <a:pt x="1" y="3"/>
                  </a:lnTo>
                  <a:lnTo>
                    <a:pt x="1" y="2"/>
                  </a:lnTo>
                  <a:lnTo>
                    <a:pt x="1" y="2"/>
                  </a:lnTo>
                  <a:lnTo>
                    <a:pt x="1" y="2"/>
                  </a:lnTo>
                  <a:lnTo>
                    <a:pt x="2" y="7"/>
                  </a:lnTo>
                  <a:lnTo>
                    <a:pt x="2" y="7"/>
                  </a:lnTo>
                  <a:lnTo>
                    <a:pt x="2" y="7"/>
                  </a:lnTo>
                  <a:lnTo>
                    <a:pt x="2" y="7"/>
                  </a:lnTo>
                  <a:lnTo>
                    <a:pt x="3" y="8"/>
                  </a:lnTo>
                  <a:lnTo>
                    <a:pt x="3" y="7"/>
                  </a:lnTo>
                  <a:lnTo>
                    <a:pt x="3" y="7"/>
                  </a:lnTo>
                  <a:lnTo>
                    <a:pt x="3" y="7"/>
                  </a:lnTo>
                  <a:lnTo>
                    <a:pt x="4" y="5"/>
                  </a:lnTo>
                  <a:lnTo>
                    <a:pt x="4" y="7"/>
                  </a:lnTo>
                  <a:lnTo>
                    <a:pt x="4" y="7"/>
                  </a:lnTo>
                  <a:lnTo>
                    <a:pt x="4" y="7"/>
                  </a:lnTo>
                  <a:lnTo>
                    <a:pt x="4" y="9"/>
                  </a:lnTo>
                  <a:lnTo>
                    <a:pt x="5" y="7"/>
                  </a:lnTo>
                  <a:lnTo>
                    <a:pt x="5" y="7"/>
                  </a:lnTo>
                  <a:lnTo>
                    <a:pt x="5" y="9"/>
                  </a:lnTo>
                  <a:lnTo>
                    <a:pt x="6" y="7"/>
                  </a:lnTo>
                  <a:lnTo>
                    <a:pt x="6" y="7"/>
                  </a:lnTo>
                  <a:lnTo>
                    <a:pt x="6" y="7"/>
                  </a:lnTo>
                  <a:lnTo>
                    <a:pt x="6" y="7"/>
                  </a:lnTo>
                  <a:lnTo>
                    <a:pt x="7" y="4"/>
                  </a:lnTo>
                  <a:lnTo>
                    <a:pt x="7" y="4"/>
                  </a:lnTo>
                  <a:lnTo>
                    <a:pt x="7" y="4"/>
                  </a:lnTo>
                  <a:lnTo>
                    <a:pt x="7" y="4"/>
                  </a:lnTo>
                  <a:lnTo>
                    <a:pt x="7" y="0"/>
                  </a:lnTo>
                  <a:lnTo>
                    <a:pt x="8" y="2"/>
                  </a:lnTo>
                  <a:lnTo>
                    <a:pt x="8" y="2"/>
                  </a:lnTo>
                  <a:lnTo>
                    <a:pt x="9" y="4"/>
                  </a:lnTo>
                  <a:lnTo>
                    <a:pt x="9" y="4"/>
                  </a:lnTo>
                  <a:lnTo>
                    <a:pt x="9" y="4"/>
                  </a:lnTo>
                  <a:lnTo>
                    <a:pt x="10" y="7"/>
                  </a:lnTo>
                  <a:lnTo>
                    <a:pt x="10" y="6"/>
                  </a:lnTo>
                  <a:lnTo>
                    <a:pt x="10" y="6"/>
                  </a:lnTo>
                  <a:lnTo>
                    <a:pt x="10" y="7"/>
                  </a:lnTo>
                  <a:lnTo>
                    <a:pt x="11" y="5"/>
                  </a:lnTo>
                  <a:lnTo>
                    <a:pt x="11" y="6"/>
                  </a:lnTo>
                  <a:lnTo>
                    <a:pt x="11" y="6"/>
                  </a:lnTo>
                  <a:lnTo>
                    <a:pt x="11" y="5"/>
                  </a:lnTo>
                  <a:lnTo>
                    <a:pt x="11" y="7"/>
                  </a:lnTo>
                  <a:lnTo>
                    <a:pt x="12" y="7"/>
                  </a:lnTo>
                  <a:lnTo>
                    <a:pt x="12" y="7"/>
                  </a:lnTo>
                  <a:lnTo>
                    <a:pt x="12" y="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 name="Freeform 237"/>
            <p:cNvSpPr>
              <a:spLocks/>
            </p:cNvSpPr>
            <p:nvPr/>
          </p:nvSpPr>
          <p:spPr bwMode="auto">
            <a:xfrm>
              <a:off x="862013" y="2492376"/>
              <a:ext cx="20638" cy="36513"/>
            </a:xfrm>
            <a:custGeom>
              <a:avLst/>
              <a:gdLst>
                <a:gd name="T0" fmla="*/ 0 w 13"/>
                <a:gd name="T1" fmla="*/ 5 h 23"/>
                <a:gd name="T2" fmla="*/ 0 w 13"/>
                <a:gd name="T3" fmla="*/ 5 h 23"/>
                <a:gd name="T4" fmla="*/ 0 w 13"/>
                <a:gd name="T5" fmla="*/ 5 h 23"/>
                <a:gd name="T6" fmla="*/ 1 w 13"/>
                <a:gd name="T7" fmla="*/ 5 h 23"/>
                <a:gd name="T8" fmla="*/ 1 w 13"/>
                <a:gd name="T9" fmla="*/ 2 h 23"/>
                <a:gd name="T10" fmla="*/ 2 w 13"/>
                <a:gd name="T11" fmla="*/ 2 h 23"/>
                <a:gd name="T12" fmla="*/ 2 w 13"/>
                <a:gd name="T13" fmla="*/ 2 h 23"/>
                <a:gd name="T14" fmla="*/ 2 w 13"/>
                <a:gd name="T15" fmla="*/ 2 h 23"/>
                <a:gd name="T16" fmla="*/ 2 w 13"/>
                <a:gd name="T17" fmla="*/ 5 h 23"/>
                <a:gd name="T18" fmla="*/ 2 w 13"/>
                <a:gd name="T19" fmla="*/ 4 h 23"/>
                <a:gd name="T20" fmla="*/ 2 w 13"/>
                <a:gd name="T21" fmla="*/ 4 h 23"/>
                <a:gd name="T22" fmla="*/ 2 w 13"/>
                <a:gd name="T23" fmla="*/ 4 h 23"/>
                <a:gd name="T24" fmla="*/ 3 w 13"/>
                <a:gd name="T25" fmla="*/ 1 h 23"/>
                <a:gd name="T26" fmla="*/ 3 w 13"/>
                <a:gd name="T27" fmla="*/ 1 h 23"/>
                <a:gd name="T28" fmla="*/ 3 w 13"/>
                <a:gd name="T29" fmla="*/ 1 h 23"/>
                <a:gd name="T30" fmla="*/ 4 w 13"/>
                <a:gd name="T31" fmla="*/ 0 h 23"/>
                <a:gd name="T32" fmla="*/ 4 w 13"/>
                <a:gd name="T33" fmla="*/ 3 h 23"/>
                <a:gd name="T34" fmla="*/ 4 w 13"/>
                <a:gd name="T35" fmla="*/ 3 h 23"/>
                <a:gd name="T36" fmla="*/ 5 w 13"/>
                <a:gd name="T37" fmla="*/ 8 h 23"/>
                <a:gd name="T38" fmla="*/ 5 w 13"/>
                <a:gd name="T39" fmla="*/ 7 h 23"/>
                <a:gd name="T40" fmla="*/ 5 w 13"/>
                <a:gd name="T41" fmla="*/ 7 h 23"/>
                <a:gd name="T42" fmla="*/ 5 w 13"/>
                <a:gd name="T43" fmla="*/ 7 h 23"/>
                <a:gd name="T44" fmla="*/ 6 w 13"/>
                <a:gd name="T45" fmla="*/ 11 h 23"/>
                <a:gd name="T46" fmla="*/ 6 w 13"/>
                <a:gd name="T47" fmla="*/ 11 h 23"/>
                <a:gd name="T48" fmla="*/ 6 w 13"/>
                <a:gd name="T49" fmla="*/ 11 h 23"/>
                <a:gd name="T50" fmla="*/ 6 w 13"/>
                <a:gd name="T51" fmla="*/ 11 h 23"/>
                <a:gd name="T52" fmla="*/ 7 w 13"/>
                <a:gd name="T53" fmla="*/ 15 h 23"/>
                <a:gd name="T54" fmla="*/ 7 w 13"/>
                <a:gd name="T55" fmla="*/ 15 h 23"/>
                <a:gd name="T56" fmla="*/ 7 w 13"/>
                <a:gd name="T57" fmla="*/ 15 h 23"/>
                <a:gd name="T58" fmla="*/ 8 w 13"/>
                <a:gd name="T59" fmla="*/ 18 h 23"/>
                <a:gd name="T60" fmla="*/ 8 w 13"/>
                <a:gd name="T61" fmla="*/ 17 h 23"/>
                <a:gd name="T62" fmla="*/ 8 w 13"/>
                <a:gd name="T63" fmla="*/ 17 h 23"/>
                <a:gd name="T64" fmla="*/ 9 w 13"/>
                <a:gd name="T65" fmla="*/ 20 h 23"/>
                <a:gd name="T66" fmla="*/ 9 w 13"/>
                <a:gd name="T67" fmla="*/ 20 h 23"/>
                <a:gd name="T68" fmla="*/ 9 w 13"/>
                <a:gd name="T69" fmla="*/ 20 h 23"/>
                <a:gd name="T70" fmla="*/ 10 w 13"/>
                <a:gd name="T71" fmla="*/ 19 h 23"/>
                <a:gd name="T72" fmla="*/ 10 w 13"/>
                <a:gd name="T73" fmla="*/ 19 h 23"/>
                <a:gd name="T74" fmla="*/ 10 w 13"/>
                <a:gd name="T75" fmla="*/ 19 h 23"/>
                <a:gd name="T76" fmla="*/ 11 w 13"/>
                <a:gd name="T77" fmla="*/ 21 h 23"/>
                <a:gd name="T78" fmla="*/ 11 w 13"/>
                <a:gd name="T79" fmla="*/ 21 h 23"/>
                <a:gd name="T80" fmla="*/ 11 w 13"/>
                <a:gd name="T81" fmla="*/ 21 h 23"/>
                <a:gd name="T82" fmla="*/ 11 w 13"/>
                <a:gd name="T83" fmla="*/ 21 h 23"/>
                <a:gd name="T84" fmla="*/ 12 w 13"/>
                <a:gd name="T85" fmla="*/ 22 h 23"/>
                <a:gd name="T86" fmla="*/ 12 w 13"/>
                <a:gd name="T87" fmla="*/ 22 h 23"/>
                <a:gd name="T88" fmla="*/ 12 w 13"/>
                <a:gd name="T89" fmla="*/ 22 h 23"/>
                <a:gd name="T90" fmla="*/ 12 w 13"/>
                <a:gd name="T91" fmla="*/ 21 h 23"/>
                <a:gd name="T92" fmla="*/ 12 w 13"/>
                <a:gd name="T93" fmla="*/ 23 h 23"/>
                <a:gd name="T94" fmla="*/ 13 w 13"/>
                <a:gd name="T95" fmla="*/ 22 h 23"/>
                <a:gd name="T96" fmla="*/ 13 w 13"/>
                <a:gd name="T97" fmla="*/ 22 h 23"/>
                <a:gd name="T98" fmla="*/ 13 w 13"/>
                <a:gd name="T9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3">
                  <a:moveTo>
                    <a:pt x="0" y="5"/>
                  </a:moveTo>
                  <a:lnTo>
                    <a:pt x="0" y="5"/>
                  </a:lnTo>
                  <a:lnTo>
                    <a:pt x="0" y="5"/>
                  </a:lnTo>
                  <a:lnTo>
                    <a:pt x="1" y="5"/>
                  </a:lnTo>
                  <a:lnTo>
                    <a:pt x="1" y="2"/>
                  </a:lnTo>
                  <a:lnTo>
                    <a:pt x="2" y="2"/>
                  </a:lnTo>
                  <a:lnTo>
                    <a:pt x="2" y="2"/>
                  </a:lnTo>
                  <a:lnTo>
                    <a:pt x="2" y="2"/>
                  </a:lnTo>
                  <a:lnTo>
                    <a:pt x="2" y="5"/>
                  </a:lnTo>
                  <a:lnTo>
                    <a:pt x="2" y="4"/>
                  </a:lnTo>
                  <a:lnTo>
                    <a:pt x="2" y="4"/>
                  </a:lnTo>
                  <a:lnTo>
                    <a:pt x="2" y="4"/>
                  </a:lnTo>
                  <a:lnTo>
                    <a:pt x="3" y="1"/>
                  </a:lnTo>
                  <a:lnTo>
                    <a:pt x="3" y="1"/>
                  </a:lnTo>
                  <a:lnTo>
                    <a:pt x="3" y="1"/>
                  </a:lnTo>
                  <a:lnTo>
                    <a:pt x="4" y="0"/>
                  </a:lnTo>
                  <a:lnTo>
                    <a:pt x="4" y="3"/>
                  </a:lnTo>
                  <a:lnTo>
                    <a:pt x="4" y="3"/>
                  </a:lnTo>
                  <a:lnTo>
                    <a:pt x="5" y="8"/>
                  </a:lnTo>
                  <a:lnTo>
                    <a:pt x="5" y="7"/>
                  </a:lnTo>
                  <a:lnTo>
                    <a:pt x="5" y="7"/>
                  </a:lnTo>
                  <a:lnTo>
                    <a:pt x="5" y="7"/>
                  </a:lnTo>
                  <a:lnTo>
                    <a:pt x="6" y="11"/>
                  </a:lnTo>
                  <a:lnTo>
                    <a:pt x="6" y="11"/>
                  </a:lnTo>
                  <a:lnTo>
                    <a:pt x="6" y="11"/>
                  </a:lnTo>
                  <a:lnTo>
                    <a:pt x="6" y="11"/>
                  </a:lnTo>
                  <a:lnTo>
                    <a:pt x="7" y="15"/>
                  </a:lnTo>
                  <a:lnTo>
                    <a:pt x="7" y="15"/>
                  </a:lnTo>
                  <a:lnTo>
                    <a:pt x="7" y="15"/>
                  </a:lnTo>
                  <a:lnTo>
                    <a:pt x="8" y="18"/>
                  </a:lnTo>
                  <a:lnTo>
                    <a:pt x="8" y="17"/>
                  </a:lnTo>
                  <a:lnTo>
                    <a:pt x="8" y="17"/>
                  </a:lnTo>
                  <a:lnTo>
                    <a:pt x="9" y="20"/>
                  </a:lnTo>
                  <a:lnTo>
                    <a:pt x="9" y="20"/>
                  </a:lnTo>
                  <a:lnTo>
                    <a:pt x="9" y="20"/>
                  </a:lnTo>
                  <a:lnTo>
                    <a:pt x="10" y="19"/>
                  </a:lnTo>
                  <a:lnTo>
                    <a:pt x="10" y="19"/>
                  </a:lnTo>
                  <a:lnTo>
                    <a:pt x="10" y="19"/>
                  </a:lnTo>
                  <a:lnTo>
                    <a:pt x="11" y="21"/>
                  </a:lnTo>
                  <a:lnTo>
                    <a:pt x="11" y="21"/>
                  </a:lnTo>
                  <a:lnTo>
                    <a:pt x="11" y="21"/>
                  </a:lnTo>
                  <a:lnTo>
                    <a:pt x="11" y="21"/>
                  </a:lnTo>
                  <a:lnTo>
                    <a:pt x="12" y="22"/>
                  </a:lnTo>
                  <a:lnTo>
                    <a:pt x="12" y="22"/>
                  </a:lnTo>
                  <a:lnTo>
                    <a:pt x="12" y="22"/>
                  </a:lnTo>
                  <a:lnTo>
                    <a:pt x="12" y="21"/>
                  </a:lnTo>
                  <a:lnTo>
                    <a:pt x="12" y="23"/>
                  </a:lnTo>
                  <a:lnTo>
                    <a:pt x="13" y="22"/>
                  </a:lnTo>
                  <a:lnTo>
                    <a:pt x="13" y="22"/>
                  </a:lnTo>
                  <a:lnTo>
                    <a:pt x="13" y="2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 name="Freeform 238"/>
            <p:cNvSpPr>
              <a:spLocks/>
            </p:cNvSpPr>
            <p:nvPr/>
          </p:nvSpPr>
          <p:spPr bwMode="auto">
            <a:xfrm>
              <a:off x="882651" y="2516188"/>
              <a:ext cx="19050" cy="14288"/>
            </a:xfrm>
            <a:custGeom>
              <a:avLst/>
              <a:gdLst>
                <a:gd name="T0" fmla="*/ 0 w 12"/>
                <a:gd name="T1" fmla="*/ 7 h 9"/>
                <a:gd name="T2" fmla="*/ 1 w 12"/>
                <a:gd name="T3" fmla="*/ 9 h 9"/>
                <a:gd name="T4" fmla="*/ 1 w 12"/>
                <a:gd name="T5" fmla="*/ 8 h 9"/>
                <a:gd name="T6" fmla="*/ 1 w 12"/>
                <a:gd name="T7" fmla="*/ 8 h 9"/>
                <a:gd name="T8" fmla="*/ 1 w 12"/>
                <a:gd name="T9" fmla="*/ 9 h 9"/>
                <a:gd name="T10" fmla="*/ 2 w 12"/>
                <a:gd name="T11" fmla="*/ 7 h 9"/>
                <a:gd name="T12" fmla="*/ 2 w 12"/>
                <a:gd name="T13" fmla="*/ 7 h 9"/>
                <a:gd name="T14" fmla="*/ 2 w 12"/>
                <a:gd name="T15" fmla="*/ 7 h 9"/>
                <a:gd name="T16" fmla="*/ 2 w 12"/>
                <a:gd name="T17" fmla="*/ 7 h 9"/>
                <a:gd name="T18" fmla="*/ 3 w 12"/>
                <a:gd name="T19" fmla="*/ 8 h 9"/>
                <a:gd name="T20" fmla="*/ 3 w 12"/>
                <a:gd name="T21" fmla="*/ 8 h 9"/>
                <a:gd name="T22" fmla="*/ 3 w 12"/>
                <a:gd name="T23" fmla="*/ 8 h 9"/>
                <a:gd name="T24" fmla="*/ 3 w 12"/>
                <a:gd name="T25" fmla="*/ 8 h 9"/>
                <a:gd name="T26" fmla="*/ 4 w 12"/>
                <a:gd name="T27" fmla="*/ 6 h 9"/>
                <a:gd name="T28" fmla="*/ 4 w 12"/>
                <a:gd name="T29" fmla="*/ 7 h 9"/>
                <a:gd name="T30" fmla="*/ 4 w 12"/>
                <a:gd name="T31" fmla="*/ 7 h 9"/>
                <a:gd name="T32" fmla="*/ 5 w 12"/>
                <a:gd name="T33" fmla="*/ 3 h 9"/>
                <a:gd name="T34" fmla="*/ 5 w 12"/>
                <a:gd name="T35" fmla="*/ 3 h 9"/>
                <a:gd name="T36" fmla="*/ 5 w 12"/>
                <a:gd name="T37" fmla="*/ 3 h 9"/>
                <a:gd name="T38" fmla="*/ 5 w 12"/>
                <a:gd name="T39" fmla="*/ 3 h 9"/>
                <a:gd name="T40" fmla="*/ 6 w 12"/>
                <a:gd name="T41" fmla="*/ 6 h 9"/>
                <a:gd name="T42" fmla="*/ 6 w 12"/>
                <a:gd name="T43" fmla="*/ 6 h 9"/>
                <a:gd name="T44" fmla="*/ 6 w 12"/>
                <a:gd name="T45" fmla="*/ 7 h 9"/>
                <a:gd name="T46" fmla="*/ 7 w 12"/>
                <a:gd name="T47" fmla="*/ 6 h 9"/>
                <a:gd name="T48" fmla="*/ 7 w 12"/>
                <a:gd name="T49" fmla="*/ 6 h 9"/>
                <a:gd name="T50" fmla="*/ 7 w 12"/>
                <a:gd name="T51" fmla="*/ 6 h 9"/>
                <a:gd name="T52" fmla="*/ 7 w 12"/>
                <a:gd name="T53" fmla="*/ 6 h 9"/>
                <a:gd name="T54" fmla="*/ 7 w 12"/>
                <a:gd name="T55" fmla="*/ 2 h 9"/>
                <a:gd name="T56" fmla="*/ 7 w 12"/>
                <a:gd name="T57" fmla="*/ 4 h 9"/>
                <a:gd name="T58" fmla="*/ 7 w 12"/>
                <a:gd name="T59" fmla="*/ 4 h 9"/>
                <a:gd name="T60" fmla="*/ 8 w 12"/>
                <a:gd name="T61" fmla="*/ 5 h 9"/>
                <a:gd name="T62" fmla="*/ 8 w 12"/>
                <a:gd name="T63" fmla="*/ 3 h 9"/>
                <a:gd name="T64" fmla="*/ 8 w 12"/>
                <a:gd name="T65" fmla="*/ 3 h 9"/>
                <a:gd name="T66" fmla="*/ 8 w 12"/>
                <a:gd name="T67" fmla="*/ 3 h 9"/>
                <a:gd name="T68" fmla="*/ 8 w 12"/>
                <a:gd name="T69" fmla="*/ 3 h 9"/>
                <a:gd name="T70" fmla="*/ 9 w 12"/>
                <a:gd name="T71" fmla="*/ 0 h 9"/>
                <a:gd name="T72" fmla="*/ 9 w 12"/>
                <a:gd name="T73" fmla="*/ 2 h 9"/>
                <a:gd name="T74" fmla="*/ 9 w 12"/>
                <a:gd name="T75" fmla="*/ 2 h 9"/>
                <a:gd name="T76" fmla="*/ 10 w 12"/>
                <a:gd name="T77" fmla="*/ 2 h 9"/>
                <a:gd name="T78" fmla="*/ 10 w 12"/>
                <a:gd name="T79" fmla="*/ 1 h 9"/>
                <a:gd name="T80" fmla="*/ 10 w 12"/>
                <a:gd name="T81" fmla="*/ 2 h 9"/>
                <a:gd name="T82" fmla="*/ 10 w 12"/>
                <a:gd name="T83" fmla="*/ 1 h 9"/>
                <a:gd name="T84" fmla="*/ 10 w 12"/>
                <a:gd name="T85" fmla="*/ 1 h 9"/>
                <a:gd name="T86" fmla="*/ 11 w 12"/>
                <a:gd name="T87" fmla="*/ 3 h 9"/>
                <a:gd name="T88" fmla="*/ 11 w 12"/>
                <a:gd name="T89" fmla="*/ 2 h 9"/>
                <a:gd name="T90" fmla="*/ 11 w 12"/>
                <a:gd name="T91" fmla="*/ 2 h 9"/>
                <a:gd name="T92" fmla="*/ 11 w 12"/>
                <a:gd name="T93" fmla="*/ 3 h 9"/>
                <a:gd name="T94" fmla="*/ 12 w 12"/>
                <a:gd name="T95" fmla="*/ 0 h 9"/>
                <a:gd name="T96" fmla="*/ 12 w 12"/>
                <a:gd name="T97" fmla="*/ 0 h 9"/>
                <a:gd name="T98" fmla="*/ 12 w 12"/>
                <a:gd name="T9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7"/>
                  </a:moveTo>
                  <a:lnTo>
                    <a:pt x="1" y="9"/>
                  </a:lnTo>
                  <a:lnTo>
                    <a:pt x="1" y="8"/>
                  </a:lnTo>
                  <a:lnTo>
                    <a:pt x="1" y="8"/>
                  </a:lnTo>
                  <a:lnTo>
                    <a:pt x="1" y="9"/>
                  </a:lnTo>
                  <a:lnTo>
                    <a:pt x="2" y="7"/>
                  </a:lnTo>
                  <a:lnTo>
                    <a:pt x="2" y="7"/>
                  </a:lnTo>
                  <a:lnTo>
                    <a:pt x="2" y="7"/>
                  </a:lnTo>
                  <a:lnTo>
                    <a:pt x="2" y="7"/>
                  </a:lnTo>
                  <a:lnTo>
                    <a:pt x="3" y="8"/>
                  </a:lnTo>
                  <a:lnTo>
                    <a:pt x="3" y="8"/>
                  </a:lnTo>
                  <a:lnTo>
                    <a:pt x="3" y="8"/>
                  </a:lnTo>
                  <a:lnTo>
                    <a:pt x="3" y="8"/>
                  </a:lnTo>
                  <a:lnTo>
                    <a:pt x="4" y="6"/>
                  </a:lnTo>
                  <a:lnTo>
                    <a:pt x="4" y="7"/>
                  </a:lnTo>
                  <a:lnTo>
                    <a:pt x="4" y="7"/>
                  </a:lnTo>
                  <a:lnTo>
                    <a:pt x="5" y="3"/>
                  </a:lnTo>
                  <a:lnTo>
                    <a:pt x="5" y="3"/>
                  </a:lnTo>
                  <a:lnTo>
                    <a:pt x="5" y="3"/>
                  </a:lnTo>
                  <a:lnTo>
                    <a:pt x="5" y="3"/>
                  </a:lnTo>
                  <a:lnTo>
                    <a:pt x="6" y="6"/>
                  </a:lnTo>
                  <a:lnTo>
                    <a:pt x="6" y="6"/>
                  </a:lnTo>
                  <a:lnTo>
                    <a:pt x="6" y="7"/>
                  </a:lnTo>
                  <a:lnTo>
                    <a:pt x="7" y="6"/>
                  </a:lnTo>
                  <a:lnTo>
                    <a:pt x="7" y="6"/>
                  </a:lnTo>
                  <a:lnTo>
                    <a:pt x="7" y="6"/>
                  </a:lnTo>
                  <a:lnTo>
                    <a:pt x="7" y="6"/>
                  </a:lnTo>
                  <a:lnTo>
                    <a:pt x="7" y="2"/>
                  </a:lnTo>
                  <a:lnTo>
                    <a:pt x="7" y="4"/>
                  </a:lnTo>
                  <a:lnTo>
                    <a:pt x="7" y="4"/>
                  </a:lnTo>
                  <a:lnTo>
                    <a:pt x="8" y="5"/>
                  </a:lnTo>
                  <a:lnTo>
                    <a:pt x="8" y="3"/>
                  </a:lnTo>
                  <a:lnTo>
                    <a:pt x="8" y="3"/>
                  </a:lnTo>
                  <a:lnTo>
                    <a:pt x="8" y="3"/>
                  </a:lnTo>
                  <a:lnTo>
                    <a:pt x="8" y="3"/>
                  </a:lnTo>
                  <a:lnTo>
                    <a:pt x="9" y="0"/>
                  </a:lnTo>
                  <a:lnTo>
                    <a:pt x="9" y="2"/>
                  </a:lnTo>
                  <a:lnTo>
                    <a:pt x="9" y="2"/>
                  </a:lnTo>
                  <a:lnTo>
                    <a:pt x="10" y="2"/>
                  </a:lnTo>
                  <a:lnTo>
                    <a:pt x="10" y="1"/>
                  </a:lnTo>
                  <a:lnTo>
                    <a:pt x="10" y="2"/>
                  </a:lnTo>
                  <a:lnTo>
                    <a:pt x="10" y="1"/>
                  </a:lnTo>
                  <a:lnTo>
                    <a:pt x="10" y="1"/>
                  </a:lnTo>
                  <a:lnTo>
                    <a:pt x="11" y="3"/>
                  </a:lnTo>
                  <a:lnTo>
                    <a:pt x="11" y="2"/>
                  </a:lnTo>
                  <a:lnTo>
                    <a:pt x="11" y="2"/>
                  </a:lnTo>
                  <a:lnTo>
                    <a:pt x="11" y="3"/>
                  </a:lnTo>
                  <a:lnTo>
                    <a:pt x="12" y="0"/>
                  </a:lnTo>
                  <a:lnTo>
                    <a:pt x="12"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 name="Freeform 239"/>
            <p:cNvSpPr>
              <a:spLocks/>
            </p:cNvSpPr>
            <p:nvPr/>
          </p:nvSpPr>
          <p:spPr bwMode="auto">
            <a:xfrm>
              <a:off x="901701" y="2505076"/>
              <a:ext cx="20638" cy="15875"/>
            </a:xfrm>
            <a:custGeom>
              <a:avLst/>
              <a:gdLst>
                <a:gd name="T0" fmla="*/ 0 w 13"/>
                <a:gd name="T1" fmla="*/ 7 h 10"/>
                <a:gd name="T2" fmla="*/ 1 w 13"/>
                <a:gd name="T3" fmla="*/ 10 h 10"/>
                <a:gd name="T4" fmla="*/ 1 w 13"/>
                <a:gd name="T5" fmla="*/ 9 h 10"/>
                <a:gd name="T6" fmla="*/ 1 w 13"/>
                <a:gd name="T7" fmla="*/ 9 h 10"/>
                <a:gd name="T8" fmla="*/ 1 w 13"/>
                <a:gd name="T9" fmla="*/ 9 h 10"/>
                <a:gd name="T10" fmla="*/ 2 w 13"/>
                <a:gd name="T11" fmla="*/ 7 h 10"/>
                <a:gd name="T12" fmla="*/ 2 w 13"/>
                <a:gd name="T13" fmla="*/ 7 h 10"/>
                <a:gd name="T14" fmla="*/ 2 w 13"/>
                <a:gd name="T15" fmla="*/ 7 h 10"/>
                <a:gd name="T16" fmla="*/ 2 w 13"/>
                <a:gd name="T17" fmla="*/ 7 h 10"/>
                <a:gd name="T18" fmla="*/ 3 w 13"/>
                <a:gd name="T19" fmla="*/ 4 h 10"/>
                <a:gd name="T20" fmla="*/ 3 w 13"/>
                <a:gd name="T21" fmla="*/ 4 h 10"/>
                <a:gd name="T22" fmla="*/ 3 w 13"/>
                <a:gd name="T23" fmla="*/ 4 h 10"/>
                <a:gd name="T24" fmla="*/ 3 w 13"/>
                <a:gd name="T25" fmla="*/ 5 h 10"/>
                <a:gd name="T26" fmla="*/ 4 w 13"/>
                <a:gd name="T27" fmla="*/ 3 h 10"/>
                <a:gd name="T28" fmla="*/ 4 w 13"/>
                <a:gd name="T29" fmla="*/ 4 h 10"/>
                <a:gd name="T30" fmla="*/ 4 w 13"/>
                <a:gd name="T31" fmla="*/ 4 h 10"/>
                <a:gd name="T32" fmla="*/ 5 w 13"/>
                <a:gd name="T33" fmla="*/ 5 h 10"/>
                <a:gd name="T34" fmla="*/ 5 w 13"/>
                <a:gd name="T35" fmla="*/ 5 h 10"/>
                <a:gd name="T36" fmla="*/ 5 w 13"/>
                <a:gd name="T37" fmla="*/ 5 h 10"/>
                <a:gd name="T38" fmla="*/ 6 w 13"/>
                <a:gd name="T39" fmla="*/ 1 h 10"/>
                <a:gd name="T40" fmla="*/ 6 w 13"/>
                <a:gd name="T41" fmla="*/ 2 h 10"/>
                <a:gd name="T42" fmla="*/ 6 w 13"/>
                <a:gd name="T43" fmla="*/ 2 h 10"/>
                <a:gd name="T44" fmla="*/ 6 w 13"/>
                <a:gd name="T45" fmla="*/ 2 h 10"/>
                <a:gd name="T46" fmla="*/ 7 w 13"/>
                <a:gd name="T47" fmla="*/ 0 h 10"/>
                <a:gd name="T48" fmla="*/ 7 w 13"/>
                <a:gd name="T49" fmla="*/ 1 h 10"/>
                <a:gd name="T50" fmla="*/ 7 w 13"/>
                <a:gd name="T51" fmla="*/ 2 h 10"/>
                <a:gd name="T52" fmla="*/ 7 w 13"/>
                <a:gd name="T53" fmla="*/ 1 h 10"/>
                <a:gd name="T54" fmla="*/ 8 w 13"/>
                <a:gd name="T55" fmla="*/ 4 h 10"/>
                <a:gd name="T56" fmla="*/ 8 w 13"/>
                <a:gd name="T57" fmla="*/ 3 h 10"/>
                <a:gd name="T58" fmla="*/ 8 w 13"/>
                <a:gd name="T59" fmla="*/ 3 h 10"/>
                <a:gd name="T60" fmla="*/ 8 w 13"/>
                <a:gd name="T61" fmla="*/ 5 h 10"/>
                <a:gd name="T62" fmla="*/ 9 w 13"/>
                <a:gd name="T63" fmla="*/ 3 h 10"/>
                <a:gd name="T64" fmla="*/ 9 w 13"/>
                <a:gd name="T65" fmla="*/ 3 h 10"/>
                <a:gd name="T66" fmla="*/ 9 w 13"/>
                <a:gd name="T67" fmla="*/ 3 h 10"/>
                <a:gd name="T68" fmla="*/ 9 w 13"/>
                <a:gd name="T69" fmla="*/ 2 h 10"/>
                <a:gd name="T70" fmla="*/ 10 w 13"/>
                <a:gd name="T71" fmla="*/ 7 h 10"/>
                <a:gd name="T72" fmla="*/ 10 w 13"/>
                <a:gd name="T73" fmla="*/ 7 h 10"/>
                <a:gd name="T74" fmla="*/ 10 w 13"/>
                <a:gd name="T75" fmla="*/ 7 h 10"/>
                <a:gd name="T76" fmla="*/ 10 w 13"/>
                <a:gd name="T77" fmla="*/ 6 h 10"/>
                <a:gd name="T78" fmla="*/ 11 w 13"/>
                <a:gd name="T79" fmla="*/ 9 h 10"/>
                <a:gd name="T80" fmla="*/ 11 w 13"/>
                <a:gd name="T81" fmla="*/ 9 h 10"/>
                <a:gd name="T82" fmla="*/ 11 w 13"/>
                <a:gd name="T83" fmla="*/ 9 h 10"/>
                <a:gd name="T84" fmla="*/ 11 w 13"/>
                <a:gd name="T85" fmla="*/ 10 h 10"/>
                <a:gd name="T86" fmla="*/ 12 w 13"/>
                <a:gd name="T87" fmla="*/ 8 h 10"/>
                <a:gd name="T88" fmla="*/ 12 w 13"/>
                <a:gd name="T89" fmla="*/ 8 h 10"/>
                <a:gd name="T90" fmla="*/ 12 w 13"/>
                <a:gd name="T91" fmla="*/ 8 h 10"/>
                <a:gd name="T92" fmla="*/ 12 w 13"/>
                <a:gd name="T93" fmla="*/ 7 h 10"/>
                <a:gd name="T94" fmla="*/ 13 w 13"/>
                <a:gd name="T95" fmla="*/ 7 h 10"/>
                <a:gd name="T96" fmla="*/ 13 w 13"/>
                <a:gd name="T97" fmla="*/ 7 h 10"/>
                <a:gd name="T98" fmla="*/ 13 w 13"/>
                <a:gd name="T9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0">
                  <a:moveTo>
                    <a:pt x="0" y="7"/>
                  </a:moveTo>
                  <a:lnTo>
                    <a:pt x="1" y="10"/>
                  </a:lnTo>
                  <a:lnTo>
                    <a:pt x="1" y="9"/>
                  </a:lnTo>
                  <a:lnTo>
                    <a:pt x="1" y="9"/>
                  </a:lnTo>
                  <a:lnTo>
                    <a:pt x="1" y="9"/>
                  </a:lnTo>
                  <a:lnTo>
                    <a:pt x="2" y="7"/>
                  </a:lnTo>
                  <a:lnTo>
                    <a:pt x="2" y="7"/>
                  </a:lnTo>
                  <a:lnTo>
                    <a:pt x="2" y="7"/>
                  </a:lnTo>
                  <a:lnTo>
                    <a:pt x="2" y="7"/>
                  </a:lnTo>
                  <a:lnTo>
                    <a:pt x="3" y="4"/>
                  </a:lnTo>
                  <a:lnTo>
                    <a:pt x="3" y="4"/>
                  </a:lnTo>
                  <a:lnTo>
                    <a:pt x="3" y="4"/>
                  </a:lnTo>
                  <a:lnTo>
                    <a:pt x="3" y="5"/>
                  </a:lnTo>
                  <a:lnTo>
                    <a:pt x="4" y="3"/>
                  </a:lnTo>
                  <a:lnTo>
                    <a:pt x="4" y="4"/>
                  </a:lnTo>
                  <a:lnTo>
                    <a:pt x="4" y="4"/>
                  </a:lnTo>
                  <a:lnTo>
                    <a:pt x="5" y="5"/>
                  </a:lnTo>
                  <a:lnTo>
                    <a:pt x="5" y="5"/>
                  </a:lnTo>
                  <a:lnTo>
                    <a:pt x="5" y="5"/>
                  </a:lnTo>
                  <a:lnTo>
                    <a:pt x="6" y="1"/>
                  </a:lnTo>
                  <a:lnTo>
                    <a:pt x="6" y="2"/>
                  </a:lnTo>
                  <a:lnTo>
                    <a:pt x="6" y="2"/>
                  </a:lnTo>
                  <a:lnTo>
                    <a:pt x="6" y="2"/>
                  </a:lnTo>
                  <a:lnTo>
                    <a:pt x="7" y="0"/>
                  </a:lnTo>
                  <a:lnTo>
                    <a:pt x="7" y="1"/>
                  </a:lnTo>
                  <a:lnTo>
                    <a:pt x="7" y="2"/>
                  </a:lnTo>
                  <a:lnTo>
                    <a:pt x="7" y="1"/>
                  </a:lnTo>
                  <a:lnTo>
                    <a:pt x="8" y="4"/>
                  </a:lnTo>
                  <a:lnTo>
                    <a:pt x="8" y="3"/>
                  </a:lnTo>
                  <a:lnTo>
                    <a:pt x="8" y="3"/>
                  </a:lnTo>
                  <a:lnTo>
                    <a:pt x="8" y="5"/>
                  </a:lnTo>
                  <a:lnTo>
                    <a:pt x="9" y="3"/>
                  </a:lnTo>
                  <a:lnTo>
                    <a:pt x="9" y="3"/>
                  </a:lnTo>
                  <a:lnTo>
                    <a:pt x="9" y="3"/>
                  </a:lnTo>
                  <a:lnTo>
                    <a:pt x="9" y="2"/>
                  </a:lnTo>
                  <a:lnTo>
                    <a:pt x="10" y="7"/>
                  </a:lnTo>
                  <a:lnTo>
                    <a:pt x="10" y="7"/>
                  </a:lnTo>
                  <a:lnTo>
                    <a:pt x="10" y="7"/>
                  </a:lnTo>
                  <a:lnTo>
                    <a:pt x="10" y="6"/>
                  </a:lnTo>
                  <a:lnTo>
                    <a:pt x="11" y="9"/>
                  </a:lnTo>
                  <a:lnTo>
                    <a:pt x="11" y="9"/>
                  </a:lnTo>
                  <a:lnTo>
                    <a:pt x="11" y="9"/>
                  </a:lnTo>
                  <a:lnTo>
                    <a:pt x="11" y="10"/>
                  </a:lnTo>
                  <a:lnTo>
                    <a:pt x="12" y="8"/>
                  </a:lnTo>
                  <a:lnTo>
                    <a:pt x="12" y="8"/>
                  </a:lnTo>
                  <a:lnTo>
                    <a:pt x="12" y="8"/>
                  </a:lnTo>
                  <a:lnTo>
                    <a:pt x="12" y="7"/>
                  </a:lnTo>
                  <a:lnTo>
                    <a:pt x="13" y="7"/>
                  </a:lnTo>
                  <a:lnTo>
                    <a:pt x="13" y="7"/>
                  </a:lnTo>
                  <a:lnTo>
                    <a:pt x="13" y="8"/>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 name="Freeform 240"/>
            <p:cNvSpPr>
              <a:spLocks/>
            </p:cNvSpPr>
            <p:nvPr/>
          </p:nvSpPr>
          <p:spPr bwMode="auto">
            <a:xfrm>
              <a:off x="922338" y="2479676"/>
              <a:ext cx="19050" cy="38100"/>
            </a:xfrm>
            <a:custGeom>
              <a:avLst/>
              <a:gdLst>
                <a:gd name="T0" fmla="*/ 0 w 12"/>
                <a:gd name="T1" fmla="*/ 24 h 24"/>
                <a:gd name="T2" fmla="*/ 0 w 12"/>
                <a:gd name="T3" fmla="*/ 19 h 24"/>
                <a:gd name="T4" fmla="*/ 1 w 12"/>
                <a:gd name="T5" fmla="*/ 20 h 24"/>
                <a:gd name="T6" fmla="*/ 1 w 12"/>
                <a:gd name="T7" fmla="*/ 20 h 24"/>
                <a:gd name="T8" fmla="*/ 1 w 12"/>
                <a:gd name="T9" fmla="*/ 19 h 24"/>
                <a:gd name="T10" fmla="*/ 1 w 12"/>
                <a:gd name="T11" fmla="*/ 23 h 24"/>
                <a:gd name="T12" fmla="*/ 2 w 12"/>
                <a:gd name="T13" fmla="*/ 22 h 24"/>
                <a:gd name="T14" fmla="*/ 2 w 12"/>
                <a:gd name="T15" fmla="*/ 22 h 24"/>
                <a:gd name="T16" fmla="*/ 2 w 12"/>
                <a:gd name="T17" fmla="*/ 22 h 24"/>
                <a:gd name="T18" fmla="*/ 2 w 12"/>
                <a:gd name="T19" fmla="*/ 19 h 24"/>
                <a:gd name="T20" fmla="*/ 2 w 12"/>
                <a:gd name="T21" fmla="*/ 20 h 24"/>
                <a:gd name="T22" fmla="*/ 2 w 12"/>
                <a:gd name="T23" fmla="*/ 20 h 24"/>
                <a:gd name="T24" fmla="*/ 3 w 12"/>
                <a:gd name="T25" fmla="*/ 20 h 24"/>
                <a:gd name="T26" fmla="*/ 3 w 12"/>
                <a:gd name="T27" fmla="*/ 18 h 24"/>
                <a:gd name="T28" fmla="*/ 3 w 12"/>
                <a:gd name="T29" fmla="*/ 19 h 24"/>
                <a:gd name="T30" fmla="*/ 3 w 12"/>
                <a:gd name="T31" fmla="*/ 19 h 24"/>
                <a:gd name="T32" fmla="*/ 3 w 12"/>
                <a:gd name="T33" fmla="*/ 19 h 24"/>
                <a:gd name="T34" fmla="*/ 4 w 12"/>
                <a:gd name="T35" fmla="*/ 20 h 24"/>
                <a:gd name="T36" fmla="*/ 4 w 12"/>
                <a:gd name="T37" fmla="*/ 20 h 24"/>
                <a:gd name="T38" fmla="*/ 4 w 12"/>
                <a:gd name="T39" fmla="*/ 20 h 24"/>
                <a:gd name="T40" fmla="*/ 4 w 12"/>
                <a:gd name="T41" fmla="*/ 20 h 24"/>
                <a:gd name="T42" fmla="*/ 5 w 12"/>
                <a:gd name="T43" fmla="*/ 18 h 24"/>
                <a:gd name="T44" fmla="*/ 5 w 12"/>
                <a:gd name="T45" fmla="*/ 18 h 24"/>
                <a:gd name="T46" fmla="*/ 5 w 12"/>
                <a:gd name="T47" fmla="*/ 18 h 24"/>
                <a:gd name="T48" fmla="*/ 5 w 12"/>
                <a:gd name="T49" fmla="*/ 18 h 24"/>
                <a:gd name="T50" fmla="*/ 6 w 12"/>
                <a:gd name="T51" fmla="*/ 16 h 24"/>
                <a:gd name="T52" fmla="*/ 6 w 12"/>
                <a:gd name="T53" fmla="*/ 16 h 24"/>
                <a:gd name="T54" fmla="*/ 6 w 12"/>
                <a:gd name="T55" fmla="*/ 16 h 24"/>
                <a:gd name="T56" fmla="*/ 6 w 12"/>
                <a:gd name="T57" fmla="*/ 17 h 24"/>
                <a:gd name="T58" fmla="*/ 7 w 12"/>
                <a:gd name="T59" fmla="*/ 12 h 24"/>
                <a:gd name="T60" fmla="*/ 7 w 12"/>
                <a:gd name="T61" fmla="*/ 12 h 24"/>
                <a:gd name="T62" fmla="*/ 7 w 12"/>
                <a:gd name="T63" fmla="*/ 12 h 24"/>
                <a:gd name="T64" fmla="*/ 7 w 12"/>
                <a:gd name="T65" fmla="*/ 12 h 24"/>
                <a:gd name="T66" fmla="*/ 8 w 12"/>
                <a:gd name="T67" fmla="*/ 7 h 24"/>
                <a:gd name="T68" fmla="*/ 8 w 12"/>
                <a:gd name="T69" fmla="*/ 7 h 24"/>
                <a:gd name="T70" fmla="*/ 8 w 12"/>
                <a:gd name="T71" fmla="*/ 7 h 24"/>
                <a:gd name="T72" fmla="*/ 8 w 12"/>
                <a:gd name="T73" fmla="*/ 7 h 24"/>
                <a:gd name="T74" fmla="*/ 9 w 12"/>
                <a:gd name="T75" fmla="*/ 5 h 24"/>
                <a:gd name="T76" fmla="*/ 9 w 12"/>
                <a:gd name="T77" fmla="*/ 5 h 24"/>
                <a:gd name="T78" fmla="*/ 9 w 12"/>
                <a:gd name="T79" fmla="*/ 5 h 24"/>
                <a:gd name="T80" fmla="*/ 9 w 12"/>
                <a:gd name="T81" fmla="*/ 5 h 24"/>
                <a:gd name="T82" fmla="*/ 10 w 12"/>
                <a:gd name="T83" fmla="*/ 2 h 24"/>
                <a:gd name="T84" fmla="*/ 10 w 12"/>
                <a:gd name="T85" fmla="*/ 2 h 24"/>
                <a:gd name="T86" fmla="*/ 10 w 12"/>
                <a:gd name="T87" fmla="*/ 2 h 24"/>
                <a:gd name="T88" fmla="*/ 10 w 12"/>
                <a:gd name="T89" fmla="*/ 0 h 24"/>
                <a:gd name="T90" fmla="*/ 11 w 12"/>
                <a:gd name="T91" fmla="*/ 3 h 24"/>
                <a:gd name="T92" fmla="*/ 11 w 12"/>
                <a:gd name="T93" fmla="*/ 3 h 24"/>
                <a:gd name="T94" fmla="*/ 11 w 12"/>
                <a:gd name="T95" fmla="*/ 3 h 24"/>
                <a:gd name="T96" fmla="*/ 11 w 12"/>
                <a:gd name="T97" fmla="*/ 3 h 24"/>
                <a:gd name="T98" fmla="*/ 12 w 12"/>
                <a:gd name="T9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4">
                  <a:moveTo>
                    <a:pt x="0" y="24"/>
                  </a:moveTo>
                  <a:lnTo>
                    <a:pt x="0" y="19"/>
                  </a:lnTo>
                  <a:lnTo>
                    <a:pt x="1" y="20"/>
                  </a:lnTo>
                  <a:lnTo>
                    <a:pt x="1" y="20"/>
                  </a:lnTo>
                  <a:lnTo>
                    <a:pt x="1" y="19"/>
                  </a:lnTo>
                  <a:lnTo>
                    <a:pt x="1" y="23"/>
                  </a:lnTo>
                  <a:lnTo>
                    <a:pt x="2" y="22"/>
                  </a:lnTo>
                  <a:lnTo>
                    <a:pt x="2" y="22"/>
                  </a:lnTo>
                  <a:lnTo>
                    <a:pt x="2" y="22"/>
                  </a:lnTo>
                  <a:lnTo>
                    <a:pt x="2" y="19"/>
                  </a:lnTo>
                  <a:lnTo>
                    <a:pt x="2" y="20"/>
                  </a:lnTo>
                  <a:lnTo>
                    <a:pt x="2" y="20"/>
                  </a:lnTo>
                  <a:lnTo>
                    <a:pt x="3" y="20"/>
                  </a:lnTo>
                  <a:lnTo>
                    <a:pt x="3" y="18"/>
                  </a:lnTo>
                  <a:lnTo>
                    <a:pt x="3" y="19"/>
                  </a:lnTo>
                  <a:lnTo>
                    <a:pt x="3" y="19"/>
                  </a:lnTo>
                  <a:lnTo>
                    <a:pt x="3" y="19"/>
                  </a:lnTo>
                  <a:lnTo>
                    <a:pt x="4" y="20"/>
                  </a:lnTo>
                  <a:lnTo>
                    <a:pt x="4" y="20"/>
                  </a:lnTo>
                  <a:lnTo>
                    <a:pt x="4" y="20"/>
                  </a:lnTo>
                  <a:lnTo>
                    <a:pt x="4" y="20"/>
                  </a:lnTo>
                  <a:lnTo>
                    <a:pt x="5" y="18"/>
                  </a:lnTo>
                  <a:lnTo>
                    <a:pt x="5" y="18"/>
                  </a:lnTo>
                  <a:lnTo>
                    <a:pt x="5" y="18"/>
                  </a:lnTo>
                  <a:lnTo>
                    <a:pt x="5" y="18"/>
                  </a:lnTo>
                  <a:lnTo>
                    <a:pt x="6" y="16"/>
                  </a:lnTo>
                  <a:lnTo>
                    <a:pt x="6" y="16"/>
                  </a:lnTo>
                  <a:lnTo>
                    <a:pt x="6" y="16"/>
                  </a:lnTo>
                  <a:lnTo>
                    <a:pt x="6" y="17"/>
                  </a:lnTo>
                  <a:lnTo>
                    <a:pt x="7" y="12"/>
                  </a:lnTo>
                  <a:lnTo>
                    <a:pt x="7" y="12"/>
                  </a:lnTo>
                  <a:lnTo>
                    <a:pt x="7" y="12"/>
                  </a:lnTo>
                  <a:lnTo>
                    <a:pt x="7" y="12"/>
                  </a:lnTo>
                  <a:lnTo>
                    <a:pt x="8" y="7"/>
                  </a:lnTo>
                  <a:lnTo>
                    <a:pt x="8" y="7"/>
                  </a:lnTo>
                  <a:lnTo>
                    <a:pt x="8" y="7"/>
                  </a:lnTo>
                  <a:lnTo>
                    <a:pt x="8" y="7"/>
                  </a:lnTo>
                  <a:lnTo>
                    <a:pt x="9" y="5"/>
                  </a:lnTo>
                  <a:lnTo>
                    <a:pt x="9" y="5"/>
                  </a:lnTo>
                  <a:lnTo>
                    <a:pt x="9" y="5"/>
                  </a:lnTo>
                  <a:lnTo>
                    <a:pt x="9" y="5"/>
                  </a:lnTo>
                  <a:lnTo>
                    <a:pt x="10" y="2"/>
                  </a:lnTo>
                  <a:lnTo>
                    <a:pt x="10" y="2"/>
                  </a:lnTo>
                  <a:lnTo>
                    <a:pt x="10" y="2"/>
                  </a:lnTo>
                  <a:lnTo>
                    <a:pt x="10" y="0"/>
                  </a:lnTo>
                  <a:lnTo>
                    <a:pt x="11" y="3"/>
                  </a:lnTo>
                  <a:lnTo>
                    <a:pt x="11" y="3"/>
                  </a:lnTo>
                  <a:lnTo>
                    <a:pt x="11" y="3"/>
                  </a:lnTo>
                  <a:lnTo>
                    <a:pt x="11" y="3"/>
                  </a:lnTo>
                  <a:lnTo>
                    <a:pt x="12" y="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 name="Freeform 241"/>
            <p:cNvSpPr>
              <a:spLocks/>
            </p:cNvSpPr>
            <p:nvPr/>
          </p:nvSpPr>
          <p:spPr bwMode="auto">
            <a:xfrm>
              <a:off x="941388" y="2463801"/>
              <a:ext cx="17463" cy="23813"/>
            </a:xfrm>
            <a:custGeom>
              <a:avLst/>
              <a:gdLst>
                <a:gd name="T0" fmla="*/ 0 w 11"/>
                <a:gd name="T1" fmla="*/ 14 h 15"/>
                <a:gd name="T2" fmla="*/ 0 w 11"/>
                <a:gd name="T3" fmla="*/ 14 h 15"/>
                <a:gd name="T4" fmla="*/ 0 w 11"/>
                <a:gd name="T5" fmla="*/ 14 h 15"/>
                <a:gd name="T6" fmla="*/ 0 w 11"/>
                <a:gd name="T7" fmla="*/ 14 h 15"/>
                <a:gd name="T8" fmla="*/ 1 w 11"/>
                <a:gd name="T9" fmla="*/ 12 h 15"/>
                <a:gd name="T10" fmla="*/ 1 w 11"/>
                <a:gd name="T11" fmla="*/ 13 h 15"/>
                <a:gd name="T12" fmla="*/ 1 w 11"/>
                <a:gd name="T13" fmla="*/ 13 h 15"/>
                <a:gd name="T14" fmla="*/ 1 w 11"/>
                <a:gd name="T15" fmla="*/ 13 h 15"/>
                <a:gd name="T16" fmla="*/ 2 w 11"/>
                <a:gd name="T17" fmla="*/ 15 h 15"/>
                <a:gd name="T18" fmla="*/ 2 w 11"/>
                <a:gd name="T19" fmla="*/ 15 h 15"/>
                <a:gd name="T20" fmla="*/ 2 w 11"/>
                <a:gd name="T21" fmla="*/ 15 h 15"/>
                <a:gd name="T22" fmla="*/ 2 w 11"/>
                <a:gd name="T23" fmla="*/ 15 h 15"/>
                <a:gd name="T24" fmla="*/ 3 w 11"/>
                <a:gd name="T25" fmla="*/ 12 h 15"/>
                <a:gd name="T26" fmla="*/ 3 w 11"/>
                <a:gd name="T27" fmla="*/ 12 h 15"/>
                <a:gd name="T28" fmla="*/ 3 w 11"/>
                <a:gd name="T29" fmla="*/ 12 h 15"/>
                <a:gd name="T30" fmla="*/ 3 w 11"/>
                <a:gd name="T31" fmla="*/ 11 h 15"/>
                <a:gd name="T32" fmla="*/ 4 w 11"/>
                <a:gd name="T33" fmla="*/ 13 h 15"/>
                <a:gd name="T34" fmla="*/ 4 w 11"/>
                <a:gd name="T35" fmla="*/ 13 h 15"/>
                <a:gd name="T36" fmla="*/ 4 w 11"/>
                <a:gd name="T37" fmla="*/ 13 h 15"/>
                <a:gd name="T38" fmla="*/ 4 w 11"/>
                <a:gd name="T39" fmla="*/ 13 h 15"/>
                <a:gd name="T40" fmla="*/ 4 w 11"/>
                <a:gd name="T41" fmla="*/ 10 h 15"/>
                <a:gd name="T42" fmla="*/ 5 w 11"/>
                <a:gd name="T43" fmla="*/ 11 h 15"/>
                <a:gd name="T44" fmla="*/ 5 w 11"/>
                <a:gd name="T45" fmla="*/ 11 h 15"/>
                <a:gd name="T46" fmla="*/ 5 w 11"/>
                <a:gd name="T47" fmla="*/ 12 h 15"/>
                <a:gd name="T48" fmla="*/ 6 w 11"/>
                <a:gd name="T49" fmla="*/ 7 h 15"/>
                <a:gd name="T50" fmla="*/ 6 w 11"/>
                <a:gd name="T51" fmla="*/ 7 h 15"/>
                <a:gd name="T52" fmla="*/ 6 w 11"/>
                <a:gd name="T53" fmla="*/ 7 h 15"/>
                <a:gd name="T54" fmla="*/ 6 w 11"/>
                <a:gd name="T55" fmla="*/ 6 h 15"/>
                <a:gd name="T56" fmla="*/ 7 w 11"/>
                <a:gd name="T57" fmla="*/ 8 h 15"/>
                <a:gd name="T58" fmla="*/ 7 w 11"/>
                <a:gd name="T59" fmla="*/ 8 h 15"/>
                <a:gd name="T60" fmla="*/ 7 w 11"/>
                <a:gd name="T61" fmla="*/ 8 h 15"/>
                <a:gd name="T62" fmla="*/ 7 w 11"/>
                <a:gd name="T63" fmla="*/ 8 h 15"/>
                <a:gd name="T64" fmla="*/ 8 w 11"/>
                <a:gd name="T65" fmla="*/ 3 h 15"/>
                <a:gd name="T66" fmla="*/ 8 w 11"/>
                <a:gd name="T67" fmla="*/ 3 h 15"/>
                <a:gd name="T68" fmla="*/ 8 w 11"/>
                <a:gd name="T69" fmla="*/ 3 h 15"/>
                <a:gd name="T70" fmla="*/ 8 w 11"/>
                <a:gd name="T71" fmla="*/ 3 h 15"/>
                <a:gd name="T72" fmla="*/ 8 w 11"/>
                <a:gd name="T73" fmla="*/ 2 h 15"/>
                <a:gd name="T74" fmla="*/ 9 w 11"/>
                <a:gd name="T75" fmla="*/ 3 h 15"/>
                <a:gd name="T76" fmla="*/ 9 w 11"/>
                <a:gd name="T77" fmla="*/ 3 h 15"/>
                <a:gd name="T78" fmla="*/ 9 w 11"/>
                <a:gd name="T79" fmla="*/ 3 h 15"/>
                <a:gd name="T80" fmla="*/ 9 w 11"/>
                <a:gd name="T81" fmla="*/ 1 h 15"/>
                <a:gd name="T82" fmla="*/ 9 w 11"/>
                <a:gd name="T83" fmla="*/ 1 h 15"/>
                <a:gd name="T84" fmla="*/ 9 w 11"/>
                <a:gd name="T85" fmla="*/ 1 h 15"/>
                <a:gd name="T86" fmla="*/ 10 w 11"/>
                <a:gd name="T87" fmla="*/ 0 h 15"/>
                <a:gd name="T88" fmla="*/ 10 w 11"/>
                <a:gd name="T89" fmla="*/ 2 h 15"/>
                <a:gd name="T90" fmla="*/ 10 w 11"/>
                <a:gd name="T91" fmla="*/ 1 h 15"/>
                <a:gd name="T92" fmla="*/ 10 w 11"/>
                <a:gd name="T93" fmla="*/ 1 h 15"/>
                <a:gd name="T94" fmla="*/ 11 w 11"/>
                <a:gd name="T95" fmla="*/ 3 h 15"/>
                <a:gd name="T96" fmla="*/ 11 w 11"/>
                <a:gd name="T97" fmla="*/ 1 h 15"/>
                <a:gd name="T98" fmla="*/ 11 w 11"/>
                <a:gd name="T99"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5">
                  <a:moveTo>
                    <a:pt x="0" y="14"/>
                  </a:moveTo>
                  <a:lnTo>
                    <a:pt x="0" y="14"/>
                  </a:lnTo>
                  <a:lnTo>
                    <a:pt x="0" y="14"/>
                  </a:lnTo>
                  <a:lnTo>
                    <a:pt x="0" y="14"/>
                  </a:lnTo>
                  <a:lnTo>
                    <a:pt x="1" y="12"/>
                  </a:lnTo>
                  <a:lnTo>
                    <a:pt x="1" y="13"/>
                  </a:lnTo>
                  <a:lnTo>
                    <a:pt x="1" y="13"/>
                  </a:lnTo>
                  <a:lnTo>
                    <a:pt x="1" y="13"/>
                  </a:lnTo>
                  <a:lnTo>
                    <a:pt x="2" y="15"/>
                  </a:lnTo>
                  <a:lnTo>
                    <a:pt x="2" y="15"/>
                  </a:lnTo>
                  <a:lnTo>
                    <a:pt x="2" y="15"/>
                  </a:lnTo>
                  <a:lnTo>
                    <a:pt x="2" y="15"/>
                  </a:lnTo>
                  <a:lnTo>
                    <a:pt x="3" y="12"/>
                  </a:lnTo>
                  <a:lnTo>
                    <a:pt x="3" y="12"/>
                  </a:lnTo>
                  <a:lnTo>
                    <a:pt x="3" y="12"/>
                  </a:lnTo>
                  <a:lnTo>
                    <a:pt x="3" y="11"/>
                  </a:lnTo>
                  <a:lnTo>
                    <a:pt x="4" y="13"/>
                  </a:lnTo>
                  <a:lnTo>
                    <a:pt x="4" y="13"/>
                  </a:lnTo>
                  <a:lnTo>
                    <a:pt x="4" y="13"/>
                  </a:lnTo>
                  <a:lnTo>
                    <a:pt x="4" y="13"/>
                  </a:lnTo>
                  <a:lnTo>
                    <a:pt x="4" y="10"/>
                  </a:lnTo>
                  <a:lnTo>
                    <a:pt x="5" y="11"/>
                  </a:lnTo>
                  <a:lnTo>
                    <a:pt x="5" y="11"/>
                  </a:lnTo>
                  <a:lnTo>
                    <a:pt x="5" y="12"/>
                  </a:lnTo>
                  <a:lnTo>
                    <a:pt x="6" y="7"/>
                  </a:lnTo>
                  <a:lnTo>
                    <a:pt x="6" y="7"/>
                  </a:lnTo>
                  <a:lnTo>
                    <a:pt x="6" y="7"/>
                  </a:lnTo>
                  <a:lnTo>
                    <a:pt x="6" y="6"/>
                  </a:lnTo>
                  <a:lnTo>
                    <a:pt x="7" y="8"/>
                  </a:lnTo>
                  <a:lnTo>
                    <a:pt x="7" y="8"/>
                  </a:lnTo>
                  <a:lnTo>
                    <a:pt x="7" y="8"/>
                  </a:lnTo>
                  <a:lnTo>
                    <a:pt x="7" y="8"/>
                  </a:lnTo>
                  <a:lnTo>
                    <a:pt x="8" y="3"/>
                  </a:lnTo>
                  <a:lnTo>
                    <a:pt x="8" y="3"/>
                  </a:lnTo>
                  <a:lnTo>
                    <a:pt x="8" y="3"/>
                  </a:lnTo>
                  <a:lnTo>
                    <a:pt x="8" y="3"/>
                  </a:lnTo>
                  <a:lnTo>
                    <a:pt x="8" y="2"/>
                  </a:lnTo>
                  <a:lnTo>
                    <a:pt x="9" y="3"/>
                  </a:lnTo>
                  <a:lnTo>
                    <a:pt x="9" y="3"/>
                  </a:lnTo>
                  <a:lnTo>
                    <a:pt x="9" y="3"/>
                  </a:lnTo>
                  <a:lnTo>
                    <a:pt x="9" y="1"/>
                  </a:lnTo>
                  <a:lnTo>
                    <a:pt x="9" y="1"/>
                  </a:lnTo>
                  <a:lnTo>
                    <a:pt x="9" y="1"/>
                  </a:lnTo>
                  <a:lnTo>
                    <a:pt x="10" y="0"/>
                  </a:lnTo>
                  <a:lnTo>
                    <a:pt x="10" y="2"/>
                  </a:lnTo>
                  <a:lnTo>
                    <a:pt x="10" y="1"/>
                  </a:lnTo>
                  <a:lnTo>
                    <a:pt x="10" y="1"/>
                  </a:lnTo>
                  <a:lnTo>
                    <a:pt x="11" y="3"/>
                  </a:lnTo>
                  <a:lnTo>
                    <a:pt x="11" y="1"/>
                  </a:lnTo>
                  <a:lnTo>
                    <a:pt x="11" y="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 name="Freeform 242"/>
            <p:cNvSpPr>
              <a:spLocks/>
            </p:cNvSpPr>
            <p:nvPr/>
          </p:nvSpPr>
          <p:spPr bwMode="auto">
            <a:xfrm>
              <a:off x="958851" y="2460626"/>
              <a:ext cx="20638" cy="15875"/>
            </a:xfrm>
            <a:custGeom>
              <a:avLst/>
              <a:gdLst>
                <a:gd name="T0" fmla="*/ 0 w 13"/>
                <a:gd name="T1" fmla="*/ 4 h 10"/>
                <a:gd name="T2" fmla="*/ 0 w 13"/>
                <a:gd name="T3" fmla="*/ 4 h 10"/>
                <a:gd name="T4" fmla="*/ 0 w 13"/>
                <a:gd name="T5" fmla="*/ 4 h 10"/>
                <a:gd name="T6" fmla="*/ 1 w 13"/>
                <a:gd name="T7" fmla="*/ 5 h 10"/>
                <a:gd name="T8" fmla="*/ 1 w 13"/>
                <a:gd name="T9" fmla="*/ 4 h 10"/>
                <a:gd name="T10" fmla="*/ 1 w 13"/>
                <a:gd name="T11" fmla="*/ 4 h 10"/>
                <a:gd name="T12" fmla="*/ 2 w 13"/>
                <a:gd name="T13" fmla="*/ 3 h 10"/>
                <a:gd name="T14" fmla="*/ 2 w 13"/>
                <a:gd name="T15" fmla="*/ 5 h 10"/>
                <a:gd name="T16" fmla="*/ 2 w 13"/>
                <a:gd name="T17" fmla="*/ 4 h 10"/>
                <a:gd name="T18" fmla="*/ 2 w 13"/>
                <a:gd name="T19" fmla="*/ 4 h 10"/>
                <a:gd name="T20" fmla="*/ 3 w 13"/>
                <a:gd name="T21" fmla="*/ 4 h 10"/>
                <a:gd name="T22" fmla="*/ 3 w 13"/>
                <a:gd name="T23" fmla="*/ 5 h 10"/>
                <a:gd name="T24" fmla="*/ 3 w 13"/>
                <a:gd name="T25" fmla="*/ 5 h 10"/>
                <a:gd name="T26" fmla="*/ 3 w 13"/>
                <a:gd name="T27" fmla="*/ 5 h 10"/>
                <a:gd name="T28" fmla="*/ 4 w 13"/>
                <a:gd name="T29" fmla="*/ 4 h 10"/>
                <a:gd name="T30" fmla="*/ 4 w 13"/>
                <a:gd name="T31" fmla="*/ 5 h 10"/>
                <a:gd name="T32" fmla="*/ 4 w 13"/>
                <a:gd name="T33" fmla="*/ 5 h 10"/>
                <a:gd name="T34" fmla="*/ 4 w 13"/>
                <a:gd name="T35" fmla="*/ 5 h 10"/>
                <a:gd name="T36" fmla="*/ 5 w 13"/>
                <a:gd name="T37" fmla="*/ 6 h 10"/>
                <a:gd name="T38" fmla="*/ 5 w 13"/>
                <a:gd name="T39" fmla="*/ 4 h 10"/>
                <a:gd name="T40" fmla="*/ 5 w 13"/>
                <a:gd name="T41" fmla="*/ 4 h 10"/>
                <a:gd name="T42" fmla="*/ 5 w 13"/>
                <a:gd name="T43" fmla="*/ 4 h 10"/>
                <a:gd name="T44" fmla="*/ 5 w 13"/>
                <a:gd name="T45" fmla="*/ 5 h 10"/>
                <a:gd name="T46" fmla="*/ 6 w 13"/>
                <a:gd name="T47" fmla="*/ 3 h 10"/>
                <a:gd name="T48" fmla="*/ 6 w 13"/>
                <a:gd name="T49" fmla="*/ 3 h 10"/>
                <a:gd name="T50" fmla="*/ 6 w 13"/>
                <a:gd name="T51" fmla="*/ 3 h 10"/>
                <a:gd name="T52" fmla="*/ 6 w 13"/>
                <a:gd name="T53" fmla="*/ 3 h 10"/>
                <a:gd name="T54" fmla="*/ 7 w 13"/>
                <a:gd name="T55" fmla="*/ 4 h 10"/>
                <a:gd name="T56" fmla="*/ 7 w 13"/>
                <a:gd name="T57" fmla="*/ 3 h 10"/>
                <a:gd name="T58" fmla="*/ 7 w 13"/>
                <a:gd name="T59" fmla="*/ 3 h 10"/>
                <a:gd name="T60" fmla="*/ 7 w 13"/>
                <a:gd name="T61" fmla="*/ 4 h 10"/>
                <a:gd name="T62" fmla="*/ 8 w 13"/>
                <a:gd name="T63" fmla="*/ 1 h 10"/>
                <a:gd name="T64" fmla="*/ 8 w 13"/>
                <a:gd name="T65" fmla="*/ 2 h 10"/>
                <a:gd name="T66" fmla="*/ 8 w 13"/>
                <a:gd name="T67" fmla="*/ 2 h 10"/>
                <a:gd name="T68" fmla="*/ 8 w 13"/>
                <a:gd name="T69" fmla="*/ 1 h 10"/>
                <a:gd name="T70" fmla="*/ 8 w 13"/>
                <a:gd name="T71" fmla="*/ 4 h 10"/>
                <a:gd name="T72" fmla="*/ 9 w 13"/>
                <a:gd name="T73" fmla="*/ 2 h 10"/>
                <a:gd name="T74" fmla="*/ 9 w 13"/>
                <a:gd name="T75" fmla="*/ 2 h 10"/>
                <a:gd name="T76" fmla="*/ 9 w 13"/>
                <a:gd name="T77" fmla="*/ 3 h 10"/>
                <a:gd name="T78" fmla="*/ 10 w 13"/>
                <a:gd name="T79" fmla="*/ 0 h 10"/>
                <a:gd name="T80" fmla="*/ 10 w 13"/>
                <a:gd name="T81" fmla="*/ 0 h 10"/>
                <a:gd name="T82" fmla="*/ 10 w 13"/>
                <a:gd name="T83" fmla="*/ 0 h 10"/>
                <a:gd name="T84" fmla="*/ 10 w 13"/>
                <a:gd name="T85" fmla="*/ 0 h 10"/>
                <a:gd name="T86" fmla="*/ 11 w 13"/>
                <a:gd name="T87" fmla="*/ 4 h 10"/>
                <a:gd name="T88" fmla="*/ 11 w 13"/>
                <a:gd name="T89" fmla="*/ 4 h 10"/>
                <a:gd name="T90" fmla="*/ 11 w 13"/>
                <a:gd name="T91" fmla="*/ 4 h 10"/>
                <a:gd name="T92" fmla="*/ 12 w 13"/>
                <a:gd name="T93" fmla="*/ 7 h 10"/>
                <a:gd name="T94" fmla="*/ 12 w 13"/>
                <a:gd name="T95" fmla="*/ 7 h 10"/>
                <a:gd name="T96" fmla="*/ 12 w 13"/>
                <a:gd name="T97" fmla="*/ 7 h 10"/>
                <a:gd name="T98" fmla="*/ 13 w 13"/>
                <a:gd name="T9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0">
                  <a:moveTo>
                    <a:pt x="0" y="4"/>
                  </a:moveTo>
                  <a:lnTo>
                    <a:pt x="0" y="4"/>
                  </a:lnTo>
                  <a:lnTo>
                    <a:pt x="0" y="4"/>
                  </a:lnTo>
                  <a:lnTo>
                    <a:pt x="1" y="5"/>
                  </a:lnTo>
                  <a:lnTo>
                    <a:pt x="1" y="4"/>
                  </a:lnTo>
                  <a:lnTo>
                    <a:pt x="1" y="4"/>
                  </a:lnTo>
                  <a:lnTo>
                    <a:pt x="2" y="3"/>
                  </a:lnTo>
                  <a:lnTo>
                    <a:pt x="2" y="5"/>
                  </a:lnTo>
                  <a:lnTo>
                    <a:pt x="2" y="4"/>
                  </a:lnTo>
                  <a:lnTo>
                    <a:pt x="2" y="4"/>
                  </a:lnTo>
                  <a:lnTo>
                    <a:pt x="3" y="4"/>
                  </a:lnTo>
                  <a:lnTo>
                    <a:pt x="3" y="5"/>
                  </a:lnTo>
                  <a:lnTo>
                    <a:pt x="3" y="5"/>
                  </a:lnTo>
                  <a:lnTo>
                    <a:pt x="3" y="5"/>
                  </a:lnTo>
                  <a:lnTo>
                    <a:pt x="4" y="4"/>
                  </a:lnTo>
                  <a:lnTo>
                    <a:pt x="4" y="5"/>
                  </a:lnTo>
                  <a:lnTo>
                    <a:pt x="4" y="5"/>
                  </a:lnTo>
                  <a:lnTo>
                    <a:pt x="4" y="5"/>
                  </a:lnTo>
                  <a:lnTo>
                    <a:pt x="5" y="6"/>
                  </a:lnTo>
                  <a:lnTo>
                    <a:pt x="5" y="4"/>
                  </a:lnTo>
                  <a:lnTo>
                    <a:pt x="5" y="4"/>
                  </a:lnTo>
                  <a:lnTo>
                    <a:pt x="5" y="4"/>
                  </a:lnTo>
                  <a:lnTo>
                    <a:pt x="5" y="5"/>
                  </a:lnTo>
                  <a:lnTo>
                    <a:pt x="6" y="3"/>
                  </a:lnTo>
                  <a:lnTo>
                    <a:pt x="6" y="3"/>
                  </a:lnTo>
                  <a:lnTo>
                    <a:pt x="6" y="3"/>
                  </a:lnTo>
                  <a:lnTo>
                    <a:pt x="6" y="3"/>
                  </a:lnTo>
                  <a:lnTo>
                    <a:pt x="7" y="4"/>
                  </a:lnTo>
                  <a:lnTo>
                    <a:pt x="7" y="3"/>
                  </a:lnTo>
                  <a:lnTo>
                    <a:pt x="7" y="3"/>
                  </a:lnTo>
                  <a:lnTo>
                    <a:pt x="7" y="4"/>
                  </a:lnTo>
                  <a:lnTo>
                    <a:pt x="8" y="1"/>
                  </a:lnTo>
                  <a:lnTo>
                    <a:pt x="8" y="2"/>
                  </a:lnTo>
                  <a:lnTo>
                    <a:pt x="8" y="2"/>
                  </a:lnTo>
                  <a:lnTo>
                    <a:pt x="8" y="1"/>
                  </a:lnTo>
                  <a:lnTo>
                    <a:pt x="8" y="4"/>
                  </a:lnTo>
                  <a:lnTo>
                    <a:pt x="9" y="2"/>
                  </a:lnTo>
                  <a:lnTo>
                    <a:pt x="9" y="2"/>
                  </a:lnTo>
                  <a:lnTo>
                    <a:pt x="9" y="3"/>
                  </a:lnTo>
                  <a:lnTo>
                    <a:pt x="10" y="0"/>
                  </a:lnTo>
                  <a:lnTo>
                    <a:pt x="10" y="0"/>
                  </a:lnTo>
                  <a:lnTo>
                    <a:pt x="10" y="0"/>
                  </a:lnTo>
                  <a:lnTo>
                    <a:pt x="10" y="0"/>
                  </a:lnTo>
                  <a:lnTo>
                    <a:pt x="11" y="4"/>
                  </a:lnTo>
                  <a:lnTo>
                    <a:pt x="11" y="4"/>
                  </a:lnTo>
                  <a:lnTo>
                    <a:pt x="11" y="4"/>
                  </a:lnTo>
                  <a:lnTo>
                    <a:pt x="12" y="7"/>
                  </a:lnTo>
                  <a:lnTo>
                    <a:pt x="12" y="7"/>
                  </a:lnTo>
                  <a:lnTo>
                    <a:pt x="12" y="7"/>
                  </a:lnTo>
                  <a:lnTo>
                    <a:pt x="13" y="1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 name="Freeform 243"/>
            <p:cNvSpPr>
              <a:spLocks/>
            </p:cNvSpPr>
            <p:nvPr/>
          </p:nvSpPr>
          <p:spPr bwMode="auto">
            <a:xfrm>
              <a:off x="979488" y="2465388"/>
              <a:ext cx="19050" cy="14288"/>
            </a:xfrm>
            <a:custGeom>
              <a:avLst/>
              <a:gdLst>
                <a:gd name="T0" fmla="*/ 0 w 12"/>
                <a:gd name="T1" fmla="*/ 7 h 9"/>
                <a:gd name="T2" fmla="*/ 0 w 12"/>
                <a:gd name="T3" fmla="*/ 5 h 9"/>
                <a:gd name="T4" fmla="*/ 0 w 12"/>
                <a:gd name="T5" fmla="*/ 5 h 9"/>
                <a:gd name="T6" fmla="*/ 0 w 12"/>
                <a:gd name="T7" fmla="*/ 5 h 9"/>
                <a:gd name="T8" fmla="*/ 1 w 12"/>
                <a:gd name="T9" fmla="*/ 2 h 9"/>
                <a:gd name="T10" fmla="*/ 1 w 12"/>
                <a:gd name="T11" fmla="*/ 3 h 9"/>
                <a:gd name="T12" fmla="*/ 1 w 12"/>
                <a:gd name="T13" fmla="*/ 3 h 9"/>
                <a:gd name="T14" fmla="*/ 1 w 12"/>
                <a:gd name="T15" fmla="*/ 3 h 9"/>
                <a:gd name="T16" fmla="*/ 1 w 12"/>
                <a:gd name="T17" fmla="*/ 0 h 9"/>
                <a:gd name="T18" fmla="*/ 2 w 12"/>
                <a:gd name="T19" fmla="*/ 2 h 9"/>
                <a:gd name="T20" fmla="*/ 2 w 12"/>
                <a:gd name="T21" fmla="*/ 2 h 9"/>
                <a:gd name="T22" fmla="*/ 2 w 12"/>
                <a:gd name="T23" fmla="*/ 2 h 9"/>
                <a:gd name="T24" fmla="*/ 3 w 12"/>
                <a:gd name="T25" fmla="*/ 3 h 9"/>
                <a:gd name="T26" fmla="*/ 3 w 12"/>
                <a:gd name="T27" fmla="*/ 3 h 9"/>
                <a:gd name="T28" fmla="*/ 3 w 12"/>
                <a:gd name="T29" fmla="*/ 3 h 9"/>
                <a:gd name="T30" fmla="*/ 3 w 12"/>
                <a:gd name="T31" fmla="*/ 1 h 9"/>
                <a:gd name="T32" fmla="*/ 4 w 12"/>
                <a:gd name="T33" fmla="*/ 3 h 9"/>
                <a:gd name="T34" fmla="*/ 4 w 12"/>
                <a:gd name="T35" fmla="*/ 3 h 9"/>
                <a:gd name="T36" fmla="*/ 4 w 12"/>
                <a:gd name="T37" fmla="*/ 3 h 9"/>
                <a:gd name="T38" fmla="*/ 4 w 12"/>
                <a:gd name="T39" fmla="*/ 5 h 9"/>
                <a:gd name="T40" fmla="*/ 5 w 12"/>
                <a:gd name="T41" fmla="*/ 5 h 9"/>
                <a:gd name="T42" fmla="*/ 5 w 12"/>
                <a:gd name="T43" fmla="*/ 5 h 9"/>
                <a:gd name="T44" fmla="*/ 5 w 12"/>
                <a:gd name="T45" fmla="*/ 4 h 9"/>
                <a:gd name="T46" fmla="*/ 5 w 12"/>
                <a:gd name="T47" fmla="*/ 8 h 9"/>
                <a:gd name="T48" fmla="*/ 5 w 12"/>
                <a:gd name="T49" fmla="*/ 8 h 9"/>
                <a:gd name="T50" fmla="*/ 5 w 12"/>
                <a:gd name="T51" fmla="*/ 8 h 9"/>
                <a:gd name="T52" fmla="*/ 6 w 12"/>
                <a:gd name="T53" fmla="*/ 7 h 9"/>
                <a:gd name="T54" fmla="*/ 6 w 12"/>
                <a:gd name="T55" fmla="*/ 9 h 9"/>
                <a:gd name="T56" fmla="*/ 6 w 12"/>
                <a:gd name="T57" fmla="*/ 8 h 9"/>
                <a:gd name="T58" fmla="*/ 6 w 12"/>
                <a:gd name="T59" fmla="*/ 8 h 9"/>
                <a:gd name="T60" fmla="*/ 7 w 12"/>
                <a:gd name="T61" fmla="*/ 3 h 9"/>
                <a:gd name="T62" fmla="*/ 7 w 12"/>
                <a:gd name="T63" fmla="*/ 3 h 9"/>
                <a:gd name="T64" fmla="*/ 7 w 12"/>
                <a:gd name="T65" fmla="*/ 3 h 9"/>
                <a:gd name="T66" fmla="*/ 8 w 12"/>
                <a:gd name="T67" fmla="*/ 5 h 9"/>
                <a:gd name="T68" fmla="*/ 8 w 12"/>
                <a:gd name="T69" fmla="*/ 4 h 9"/>
                <a:gd name="T70" fmla="*/ 8 w 12"/>
                <a:gd name="T71" fmla="*/ 4 h 9"/>
                <a:gd name="T72" fmla="*/ 9 w 12"/>
                <a:gd name="T73" fmla="*/ 5 h 9"/>
                <a:gd name="T74" fmla="*/ 9 w 12"/>
                <a:gd name="T75" fmla="*/ 4 h 9"/>
                <a:gd name="T76" fmla="*/ 9 w 12"/>
                <a:gd name="T77" fmla="*/ 4 h 9"/>
                <a:gd name="T78" fmla="*/ 9 w 12"/>
                <a:gd name="T79" fmla="*/ 4 h 9"/>
                <a:gd name="T80" fmla="*/ 10 w 12"/>
                <a:gd name="T81" fmla="*/ 3 h 9"/>
                <a:gd name="T82" fmla="*/ 10 w 12"/>
                <a:gd name="T83" fmla="*/ 4 h 9"/>
                <a:gd name="T84" fmla="*/ 10 w 12"/>
                <a:gd name="T85" fmla="*/ 4 h 9"/>
                <a:gd name="T86" fmla="*/ 10 w 12"/>
                <a:gd name="T87" fmla="*/ 4 h 9"/>
                <a:gd name="T88" fmla="*/ 11 w 12"/>
                <a:gd name="T89" fmla="*/ 3 h 9"/>
                <a:gd name="T90" fmla="*/ 11 w 12"/>
                <a:gd name="T91" fmla="*/ 5 h 9"/>
                <a:gd name="T92" fmla="*/ 11 w 12"/>
                <a:gd name="T93" fmla="*/ 4 h 9"/>
                <a:gd name="T94" fmla="*/ 11 w 12"/>
                <a:gd name="T95" fmla="*/ 4 h 9"/>
                <a:gd name="T96" fmla="*/ 11 w 12"/>
                <a:gd name="T97" fmla="*/ 4 h 9"/>
                <a:gd name="T98" fmla="*/ 12 w 12"/>
                <a:gd name="T9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7"/>
                  </a:moveTo>
                  <a:lnTo>
                    <a:pt x="0" y="5"/>
                  </a:lnTo>
                  <a:lnTo>
                    <a:pt x="0" y="5"/>
                  </a:lnTo>
                  <a:lnTo>
                    <a:pt x="0" y="5"/>
                  </a:lnTo>
                  <a:lnTo>
                    <a:pt x="1" y="2"/>
                  </a:lnTo>
                  <a:lnTo>
                    <a:pt x="1" y="3"/>
                  </a:lnTo>
                  <a:lnTo>
                    <a:pt x="1" y="3"/>
                  </a:lnTo>
                  <a:lnTo>
                    <a:pt x="1" y="3"/>
                  </a:lnTo>
                  <a:lnTo>
                    <a:pt x="1" y="0"/>
                  </a:lnTo>
                  <a:lnTo>
                    <a:pt x="2" y="2"/>
                  </a:lnTo>
                  <a:lnTo>
                    <a:pt x="2" y="2"/>
                  </a:lnTo>
                  <a:lnTo>
                    <a:pt x="2" y="2"/>
                  </a:lnTo>
                  <a:lnTo>
                    <a:pt x="3" y="3"/>
                  </a:lnTo>
                  <a:lnTo>
                    <a:pt x="3" y="3"/>
                  </a:lnTo>
                  <a:lnTo>
                    <a:pt x="3" y="3"/>
                  </a:lnTo>
                  <a:lnTo>
                    <a:pt x="3" y="1"/>
                  </a:lnTo>
                  <a:lnTo>
                    <a:pt x="4" y="3"/>
                  </a:lnTo>
                  <a:lnTo>
                    <a:pt x="4" y="3"/>
                  </a:lnTo>
                  <a:lnTo>
                    <a:pt x="4" y="3"/>
                  </a:lnTo>
                  <a:lnTo>
                    <a:pt x="4" y="5"/>
                  </a:lnTo>
                  <a:lnTo>
                    <a:pt x="5" y="5"/>
                  </a:lnTo>
                  <a:lnTo>
                    <a:pt x="5" y="5"/>
                  </a:lnTo>
                  <a:lnTo>
                    <a:pt x="5" y="4"/>
                  </a:lnTo>
                  <a:lnTo>
                    <a:pt x="5" y="8"/>
                  </a:lnTo>
                  <a:lnTo>
                    <a:pt x="5" y="8"/>
                  </a:lnTo>
                  <a:lnTo>
                    <a:pt x="5" y="8"/>
                  </a:lnTo>
                  <a:lnTo>
                    <a:pt x="6" y="7"/>
                  </a:lnTo>
                  <a:lnTo>
                    <a:pt x="6" y="9"/>
                  </a:lnTo>
                  <a:lnTo>
                    <a:pt x="6" y="8"/>
                  </a:lnTo>
                  <a:lnTo>
                    <a:pt x="6" y="8"/>
                  </a:lnTo>
                  <a:lnTo>
                    <a:pt x="7" y="3"/>
                  </a:lnTo>
                  <a:lnTo>
                    <a:pt x="7" y="3"/>
                  </a:lnTo>
                  <a:lnTo>
                    <a:pt x="7" y="3"/>
                  </a:lnTo>
                  <a:lnTo>
                    <a:pt x="8" y="5"/>
                  </a:lnTo>
                  <a:lnTo>
                    <a:pt x="8" y="4"/>
                  </a:lnTo>
                  <a:lnTo>
                    <a:pt x="8" y="4"/>
                  </a:lnTo>
                  <a:lnTo>
                    <a:pt x="9" y="5"/>
                  </a:lnTo>
                  <a:lnTo>
                    <a:pt x="9" y="4"/>
                  </a:lnTo>
                  <a:lnTo>
                    <a:pt x="9" y="4"/>
                  </a:lnTo>
                  <a:lnTo>
                    <a:pt x="9" y="4"/>
                  </a:lnTo>
                  <a:lnTo>
                    <a:pt x="10" y="3"/>
                  </a:lnTo>
                  <a:lnTo>
                    <a:pt x="10" y="4"/>
                  </a:lnTo>
                  <a:lnTo>
                    <a:pt x="10" y="4"/>
                  </a:lnTo>
                  <a:lnTo>
                    <a:pt x="10" y="4"/>
                  </a:lnTo>
                  <a:lnTo>
                    <a:pt x="11" y="3"/>
                  </a:lnTo>
                  <a:lnTo>
                    <a:pt x="11" y="5"/>
                  </a:lnTo>
                  <a:lnTo>
                    <a:pt x="11" y="4"/>
                  </a:lnTo>
                  <a:lnTo>
                    <a:pt x="11" y="4"/>
                  </a:lnTo>
                  <a:lnTo>
                    <a:pt x="11" y="4"/>
                  </a:lnTo>
                  <a:lnTo>
                    <a:pt x="12" y="9"/>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Freeform 244"/>
            <p:cNvSpPr>
              <a:spLocks/>
            </p:cNvSpPr>
            <p:nvPr/>
          </p:nvSpPr>
          <p:spPr bwMode="auto">
            <a:xfrm>
              <a:off x="998538" y="2463801"/>
              <a:ext cx="17463" cy="19050"/>
            </a:xfrm>
            <a:custGeom>
              <a:avLst/>
              <a:gdLst>
                <a:gd name="T0" fmla="*/ 0 w 11"/>
                <a:gd name="T1" fmla="*/ 10 h 12"/>
                <a:gd name="T2" fmla="*/ 0 w 11"/>
                <a:gd name="T3" fmla="*/ 10 h 12"/>
                <a:gd name="T4" fmla="*/ 0 w 11"/>
                <a:gd name="T5" fmla="*/ 10 h 12"/>
                <a:gd name="T6" fmla="*/ 0 w 11"/>
                <a:gd name="T7" fmla="*/ 10 h 12"/>
                <a:gd name="T8" fmla="*/ 1 w 11"/>
                <a:gd name="T9" fmla="*/ 7 h 12"/>
                <a:gd name="T10" fmla="*/ 1 w 11"/>
                <a:gd name="T11" fmla="*/ 8 h 12"/>
                <a:gd name="T12" fmla="*/ 1 w 11"/>
                <a:gd name="T13" fmla="*/ 8 h 12"/>
                <a:gd name="T14" fmla="*/ 1 w 11"/>
                <a:gd name="T15" fmla="*/ 8 h 12"/>
                <a:gd name="T16" fmla="*/ 2 w 11"/>
                <a:gd name="T17" fmla="*/ 7 h 12"/>
                <a:gd name="T18" fmla="*/ 2 w 11"/>
                <a:gd name="T19" fmla="*/ 7 h 12"/>
                <a:gd name="T20" fmla="*/ 2 w 11"/>
                <a:gd name="T21" fmla="*/ 7 h 12"/>
                <a:gd name="T22" fmla="*/ 2 w 11"/>
                <a:gd name="T23" fmla="*/ 7 h 12"/>
                <a:gd name="T24" fmla="*/ 3 w 11"/>
                <a:gd name="T25" fmla="*/ 5 h 12"/>
                <a:gd name="T26" fmla="*/ 3 w 11"/>
                <a:gd name="T27" fmla="*/ 6 h 12"/>
                <a:gd name="T28" fmla="*/ 3 w 11"/>
                <a:gd name="T29" fmla="*/ 6 h 12"/>
                <a:gd name="T30" fmla="*/ 3 w 11"/>
                <a:gd name="T31" fmla="*/ 5 h 12"/>
                <a:gd name="T32" fmla="*/ 4 w 11"/>
                <a:gd name="T33" fmla="*/ 7 h 12"/>
                <a:gd name="T34" fmla="*/ 4 w 11"/>
                <a:gd name="T35" fmla="*/ 6 h 12"/>
                <a:gd name="T36" fmla="*/ 4 w 11"/>
                <a:gd name="T37" fmla="*/ 6 h 12"/>
                <a:gd name="T38" fmla="*/ 4 w 11"/>
                <a:gd name="T39" fmla="*/ 7 h 12"/>
                <a:gd name="T40" fmla="*/ 5 w 11"/>
                <a:gd name="T41" fmla="*/ 5 h 12"/>
                <a:gd name="T42" fmla="*/ 5 w 11"/>
                <a:gd name="T43" fmla="*/ 5 h 12"/>
                <a:gd name="T44" fmla="*/ 5 w 11"/>
                <a:gd name="T45" fmla="*/ 5 h 12"/>
                <a:gd name="T46" fmla="*/ 6 w 11"/>
                <a:gd name="T47" fmla="*/ 2 h 12"/>
                <a:gd name="T48" fmla="*/ 6 w 11"/>
                <a:gd name="T49" fmla="*/ 2 h 12"/>
                <a:gd name="T50" fmla="*/ 6 w 11"/>
                <a:gd name="T51" fmla="*/ 2 h 12"/>
                <a:gd name="T52" fmla="*/ 6 w 11"/>
                <a:gd name="T53" fmla="*/ 2 h 12"/>
                <a:gd name="T54" fmla="*/ 6 w 11"/>
                <a:gd name="T55" fmla="*/ 3 h 12"/>
                <a:gd name="T56" fmla="*/ 7 w 11"/>
                <a:gd name="T57" fmla="*/ 3 h 12"/>
                <a:gd name="T58" fmla="*/ 7 w 11"/>
                <a:gd name="T59" fmla="*/ 3 h 12"/>
                <a:gd name="T60" fmla="*/ 7 w 11"/>
                <a:gd name="T61" fmla="*/ 3 h 12"/>
                <a:gd name="T62" fmla="*/ 8 w 11"/>
                <a:gd name="T63" fmla="*/ 1 h 12"/>
                <a:gd name="T64" fmla="*/ 8 w 11"/>
                <a:gd name="T65" fmla="*/ 2 h 12"/>
                <a:gd name="T66" fmla="*/ 8 w 11"/>
                <a:gd name="T67" fmla="*/ 2 h 12"/>
                <a:gd name="T68" fmla="*/ 8 w 11"/>
                <a:gd name="T69" fmla="*/ 3 h 12"/>
                <a:gd name="T70" fmla="*/ 9 w 11"/>
                <a:gd name="T71" fmla="*/ 0 h 12"/>
                <a:gd name="T72" fmla="*/ 9 w 11"/>
                <a:gd name="T73" fmla="*/ 0 h 12"/>
                <a:gd name="T74" fmla="*/ 9 w 11"/>
                <a:gd name="T75" fmla="*/ 0 h 12"/>
                <a:gd name="T76" fmla="*/ 9 w 11"/>
                <a:gd name="T77" fmla="*/ 0 h 12"/>
                <a:gd name="T78" fmla="*/ 9 w 11"/>
                <a:gd name="T79" fmla="*/ 3 h 12"/>
                <a:gd name="T80" fmla="*/ 10 w 11"/>
                <a:gd name="T81" fmla="*/ 3 h 12"/>
                <a:gd name="T82" fmla="*/ 10 w 11"/>
                <a:gd name="T83" fmla="*/ 3 h 12"/>
                <a:gd name="T84" fmla="*/ 10 w 11"/>
                <a:gd name="T85" fmla="*/ 3 h 12"/>
                <a:gd name="T86" fmla="*/ 11 w 11"/>
                <a:gd name="T87" fmla="*/ 7 h 12"/>
                <a:gd name="T88" fmla="*/ 11 w 11"/>
                <a:gd name="T89" fmla="*/ 6 h 12"/>
                <a:gd name="T90" fmla="*/ 11 w 11"/>
                <a:gd name="T91" fmla="*/ 6 h 12"/>
                <a:gd name="T92" fmla="*/ 11 w 11"/>
                <a:gd name="T93" fmla="*/ 6 h 12"/>
                <a:gd name="T94" fmla="*/ 11 w 11"/>
                <a:gd name="T95" fmla="*/ 12 h 12"/>
                <a:gd name="T96" fmla="*/ 11 w 11"/>
                <a:gd name="T97" fmla="*/ 12 h 12"/>
                <a:gd name="T98" fmla="*/ 11 w 11"/>
                <a:gd name="T9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2">
                  <a:moveTo>
                    <a:pt x="0" y="10"/>
                  </a:moveTo>
                  <a:lnTo>
                    <a:pt x="0" y="10"/>
                  </a:lnTo>
                  <a:lnTo>
                    <a:pt x="0" y="10"/>
                  </a:lnTo>
                  <a:lnTo>
                    <a:pt x="0" y="10"/>
                  </a:lnTo>
                  <a:lnTo>
                    <a:pt x="1" y="7"/>
                  </a:lnTo>
                  <a:lnTo>
                    <a:pt x="1" y="8"/>
                  </a:lnTo>
                  <a:lnTo>
                    <a:pt x="1" y="8"/>
                  </a:lnTo>
                  <a:lnTo>
                    <a:pt x="1" y="8"/>
                  </a:lnTo>
                  <a:lnTo>
                    <a:pt x="2" y="7"/>
                  </a:lnTo>
                  <a:lnTo>
                    <a:pt x="2" y="7"/>
                  </a:lnTo>
                  <a:lnTo>
                    <a:pt x="2" y="7"/>
                  </a:lnTo>
                  <a:lnTo>
                    <a:pt x="2" y="7"/>
                  </a:lnTo>
                  <a:lnTo>
                    <a:pt x="3" y="5"/>
                  </a:lnTo>
                  <a:lnTo>
                    <a:pt x="3" y="6"/>
                  </a:lnTo>
                  <a:lnTo>
                    <a:pt x="3" y="6"/>
                  </a:lnTo>
                  <a:lnTo>
                    <a:pt x="3" y="5"/>
                  </a:lnTo>
                  <a:lnTo>
                    <a:pt x="4" y="7"/>
                  </a:lnTo>
                  <a:lnTo>
                    <a:pt x="4" y="6"/>
                  </a:lnTo>
                  <a:lnTo>
                    <a:pt x="4" y="6"/>
                  </a:lnTo>
                  <a:lnTo>
                    <a:pt x="4" y="7"/>
                  </a:lnTo>
                  <a:lnTo>
                    <a:pt x="5" y="5"/>
                  </a:lnTo>
                  <a:lnTo>
                    <a:pt x="5" y="5"/>
                  </a:lnTo>
                  <a:lnTo>
                    <a:pt x="5" y="5"/>
                  </a:lnTo>
                  <a:lnTo>
                    <a:pt x="6" y="2"/>
                  </a:lnTo>
                  <a:lnTo>
                    <a:pt x="6" y="2"/>
                  </a:lnTo>
                  <a:lnTo>
                    <a:pt x="6" y="2"/>
                  </a:lnTo>
                  <a:lnTo>
                    <a:pt x="6" y="2"/>
                  </a:lnTo>
                  <a:lnTo>
                    <a:pt x="6" y="3"/>
                  </a:lnTo>
                  <a:lnTo>
                    <a:pt x="7" y="3"/>
                  </a:lnTo>
                  <a:lnTo>
                    <a:pt x="7" y="3"/>
                  </a:lnTo>
                  <a:lnTo>
                    <a:pt x="7" y="3"/>
                  </a:lnTo>
                  <a:lnTo>
                    <a:pt x="8" y="1"/>
                  </a:lnTo>
                  <a:lnTo>
                    <a:pt x="8" y="2"/>
                  </a:lnTo>
                  <a:lnTo>
                    <a:pt x="8" y="2"/>
                  </a:lnTo>
                  <a:lnTo>
                    <a:pt x="8" y="3"/>
                  </a:lnTo>
                  <a:lnTo>
                    <a:pt x="9" y="0"/>
                  </a:lnTo>
                  <a:lnTo>
                    <a:pt x="9" y="0"/>
                  </a:lnTo>
                  <a:lnTo>
                    <a:pt x="9" y="0"/>
                  </a:lnTo>
                  <a:lnTo>
                    <a:pt x="9" y="0"/>
                  </a:lnTo>
                  <a:lnTo>
                    <a:pt x="9" y="3"/>
                  </a:lnTo>
                  <a:lnTo>
                    <a:pt x="10" y="3"/>
                  </a:lnTo>
                  <a:lnTo>
                    <a:pt x="10" y="3"/>
                  </a:lnTo>
                  <a:lnTo>
                    <a:pt x="10" y="3"/>
                  </a:lnTo>
                  <a:lnTo>
                    <a:pt x="11" y="7"/>
                  </a:lnTo>
                  <a:lnTo>
                    <a:pt x="11" y="6"/>
                  </a:lnTo>
                  <a:lnTo>
                    <a:pt x="11" y="6"/>
                  </a:lnTo>
                  <a:lnTo>
                    <a:pt x="11" y="6"/>
                  </a:lnTo>
                  <a:lnTo>
                    <a:pt x="11" y="12"/>
                  </a:lnTo>
                  <a:lnTo>
                    <a:pt x="11" y="12"/>
                  </a:lnTo>
                  <a:lnTo>
                    <a:pt x="11" y="1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Freeform 245"/>
            <p:cNvSpPr>
              <a:spLocks/>
            </p:cNvSpPr>
            <p:nvPr/>
          </p:nvSpPr>
          <p:spPr bwMode="auto">
            <a:xfrm>
              <a:off x="1016001" y="2482851"/>
              <a:ext cx="20638" cy="17463"/>
            </a:xfrm>
            <a:custGeom>
              <a:avLst/>
              <a:gdLst>
                <a:gd name="T0" fmla="*/ 0 w 13"/>
                <a:gd name="T1" fmla="*/ 0 h 11"/>
                <a:gd name="T2" fmla="*/ 1 w 13"/>
                <a:gd name="T3" fmla="*/ 4 h 11"/>
                <a:gd name="T4" fmla="*/ 2 w 13"/>
                <a:gd name="T5" fmla="*/ 3 h 11"/>
                <a:gd name="T6" fmla="*/ 2 w 13"/>
                <a:gd name="T7" fmla="*/ 3 h 11"/>
                <a:gd name="T8" fmla="*/ 2 w 13"/>
                <a:gd name="T9" fmla="*/ 1 h 11"/>
                <a:gd name="T10" fmla="*/ 2 w 13"/>
                <a:gd name="T11" fmla="*/ 3 h 11"/>
                <a:gd name="T12" fmla="*/ 2 w 13"/>
                <a:gd name="T13" fmla="*/ 3 h 11"/>
                <a:gd name="T14" fmla="*/ 2 w 13"/>
                <a:gd name="T15" fmla="*/ 3 h 11"/>
                <a:gd name="T16" fmla="*/ 2 w 13"/>
                <a:gd name="T17" fmla="*/ 3 h 11"/>
                <a:gd name="T18" fmla="*/ 3 w 13"/>
                <a:gd name="T19" fmla="*/ 8 h 11"/>
                <a:gd name="T20" fmla="*/ 3 w 13"/>
                <a:gd name="T21" fmla="*/ 7 h 11"/>
                <a:gd name="T22" fmla="*/ 3 w 13"/>
                <a:gd name="T23" fmla="*/ 7 h 11"/>
                <a:gd name="T24" fmla="*/ 3 w 13"/>
                <a:gd name="T25" fmla="*/ 7 h 11"/>
                <a:gd name="T26" fmla="*/ 4 w 13"/>
                <a:gd name="T27" fmla="*/ 11 h 11"/>
                <a:gd name="T28" fmla="*/ 4 w 13"/>
                <a:gd name="T29" fmla="*/ 9 h 11"/>
                <a:gd name="T30" fmla="*/ 4 w 13"/>
                <a:gd name="T31" fmla="*/ 9 h 11"/>
                <a:gd name="T32" fmla="*/ 4 w 13"/>
                <a:gd name="T33" fmla="*/ 10 h 11"/>
                <a:gd name="T34" fmla="*/ 5 w 13"/>
                <a:gd name="T35" fmla="*/ 5 h 11"/>
                <a:gd name="T36" fmla="*/ 5 w 13"/>
                <a:gd name="T37" fmla="*/ 6 h 11"/>
                <a:gd name="T38" fmla="*/ 5 w 13"/>
                <a:gd name="T39" fmla="*/ 6 h 11"/>
                <a:gd name="T40" fmla="*/ 5 w 13"/>
                <a:gd name="T41" fmla="*/ 5 h 11"/>
                <a:gd name="T42" fmla="*/ 6 w 13"/>
                <a:gd name="T43" fmla="*/ 7 h 11"/>
                <a:gd name="T44" fmla="*/ 6 w 13"/>
                <a:gd name="T45" fmla="*/ 6 h 11"/>
                <a:gd name="T46" fmla="*/ 6 w 13"/>
                <a:gd name="T47" fmla="*/ 6 h 11"/>
                <a:gd name="T48" fmla="*/ 7 w 13"/>
                <a:gd name="T49" fmla="*/ 6 h 11"/>
                <a:gd name="T50" fmla="*/ 7 w 13"/>
                <a:gd name="T51" fmla="*/ 7 h 11"/>
                <a:gd name="T52" fmla="*/ 7 w 13"/>
                <a:gd name="T53" fmla="*/ 6 h 11"/>
                <a:gd name="T54" fmla="*/ 7 w 13"/>
                <a:gd name="T55" fmla="*/ 6 h 11"/>
                <a:gd name="T56" fmla="*/ 7 w 13"/>
                <a:gd name="T57" fmla="*/ 5 h 11"/>
                <a:gd name="T58" fmla="*/ 8 w 13"/>
                <a:gd name="T59" fmla="*/ 7 h 11"/>
                <a:gd name="T60" fmla="*/ 8 w 13"/>
                <a:gd name="T61" fmla="*/ 6 h 11"/>
                <a:gd name="T62" fmla="*/ 8 w 13"/>
                <a:gd name="T63" fmla="*/ 6 h 11"/>
                <a:gd name="T64" fmla="*/ 9 w 13"/>
                <a:gd name="T65" fmla="*/ 4 h 11"/>
                <a:gd name="T66" fmla="*/ 9 w 13"/>
                <a:gd name="T67" fmla="*/ 7 h 11"/>
                <a:gd name="T68" fmla="*/ 9 w 13"/>
                <a:gd name="T69" fmla="*/ 6 h 11"/>
                <a:gd name="T70" fmla="*/ 9 w 13"/>
                <a:gd name="T71" fmla="*/ 6 h 11"/>
                <a:gd name="T72" fmla="*/ 9 w 13"/>
                <a:gd name="T73" fmla="*/ 6 h 11"/>
                <a:gd name="T74" fmla="*/ 10 w 13"/>
                <a:gd name="T75" fmla="*/ 5 h 11"/>
                <a:gd name="T76" fmla="*/ 10 w 13"/>
                <a:gd name="T77" fmla="*/ 5 h 11"/>
                <a:gd name="T78" fmla="*/ 10 w 13"/>
                <a:gd name="T79" fmla="*/ 5 h 11"/>
                <a:gd name="T80" fmla="*/ 11 w 13"/>
                <a:gd name="T81" fmla="*/ 5 h 11"/>
                <a:gd name="T82" fmla="*/ 11 w 13"/>
                <a:gd name="T83" fmla="*/ 2 h 11"/>
                <a:gd name="T84" fmla="*/ 11 w 13"/>
                <a:gd name="T85" fmla="*/ 2 h 11"/>
                <a:gd name="T86" fmla="*/ 11 w 13"/>
                <a:gd name="T87" fmla="*/ 2 h 11"/>
                <a:gd name="T88" fmla="*/ 11 w 13"/>
                <a:gd name="T89" fmla="*/ 3 h 11"/>
                <a:gd name="T90" fmla="*/ 12 w 13"/>
                <a:gd name="T91" fmla="*/ 0 h 11"/>
                <a:gd name="T92" fmla="*/ 12 w 13"/>
                <a:gd name="T93" fmla="*/ 1 h 11"/>
                <a:gd name="T94" fmla="*/ 12 w 13"/>
                <a:gd name="T95" fmla="*/ 1 h 11"/>
                <a:gd name="T96" fmla="*/ 12 w 13"/>
                <a:gd name="T97" fmla="*/ 2 h 11"/>
                <a:gd name="T98" fmla="*/ 13 w 13"/>
                <a:gd name="T9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1">
                  <a:moveTo>
                    <a:pt x="0" y="0"/>
                  </a:moveTo>
                  <a:lnTo>
                    <a:pt x="1" y="4"/>
                  </a:lnTo>
                  <a:lnTo>
                    <a:pt x="2" y="3"/>
                  </a:lnTo>
                  <a:lnTo>
                    <a:pt x="2" y="3"/>
                  </a:lnTo>
                  <a:lnTo>
                    <a:pt x="2" y="1"/>
                  </a:lnTo>
                  <a:lnTo>
                    <a:pt x="2" y="3"/>
                  </a:lnTo>
                  <a:lnTo>
                    <a:pt x="2" y="3"/>
                  </a:lnTo>
                  <a:lnTo>
                    <a:pt x="2" y="3"/>
                  </a:lnTo>
                  <a:lnTo>
                    <a:pt x="2" y="3"/>
                  </a:lnTo>
                  <a:lnTo>
                    <a:pt x="3" y="8"/>
                  </a:lnTo>
                  <a:lnTo>
                    <a:pt x="3" y="7"/>
                  </a:lnTo>
                  <a:lnTo>
                    <a:pt x="3" y="7"/>
                  </a:lnTo>
                  <a:lnTo>
                    <a:pt x="3" y="7"/>
                  </a:lnTo>
                  <a:lnTo>
                    <a:pt x="4" y="11"/>
                  </a:lnTo>
                  <a:lnTo>
                    <a:pt x="4" y="9"/>
                  </a:lnTo>
                  <a:lnTo>
                    <a:pt x="4" y="9"/>
                  </a:lnTo>
                  <a:lnTo>
                    <a:pt x="4" y="10"/>
                  </a:lnTo>
                  <a:lnTo>
                    <a:pt x="5" y="5"/>
                  </a:lnTo>
                  <a:lnTo>
                    <a:pt x="5" y="6"/>
                  </a:lnTo>
                  <a:lnTo>
                    <a:pt x="5" y="6"/>
                  </a:lnTo>
                  <a:lnTo>
                    <a:pt x="5" y="5"/>
                  </a:lnTo>
                  <a:lnTo>
                    <a:pt x="6" y="7"/>
                  </a:lnTo>
                  <a:lnTo>
                    <a:pt x="6" y="6"/>
                  </a:lnTo>
                  <a:lnTo>
                    <a:pt x="6" y="6"/>
                  </a:lnTo>
                  <a:lnTo>
                    <a:pt x="7" y="6"/>
                  </a:lnTo>
                  <a:lnTo>
                    <a:pt x="7" y="7"/>
                  </a:lnTo>
                  <a:lnTo>
                    <a:pt x="7" y="6"/>
                  </a:lnTo>
                  <a:lnTo>
                    <a:pt x="7" y="6"/>
                  </a:lnTo>
                  <a:lnTo>
                    <a:pt x="7" y="5"/>
                  </a:lnTo>
                  <a:lnTo>
                    <a:pt x="8" y="7"/>
                  </a:lnTo>
                  <a:lnTo>
                    <a:pt x="8" y="6"/>
                  </a:lnTo>
                  <a:lnTo>
                    <a:pt x="8" y="6"/>
                  </a:lnTo>
                  <a:lnTo>
                    <a:pt x="9" y="4"/>
                  </a:lnTo>
                  <a:lnTo>
                    <a:pt x="9" y="7"/>
                  </a:lnTo>
                  <a:lnTo>
                    <a:pt x="9" y="6"/>
                  </a:lnTo>
                  <a:lnTo>
                    <a:pt x="9" y="6"/>
                  </a:lnTo>
                  <a:lnTo>
                    <a:pt x="9" y="6"/>
                  </a:lnTo>
                  <a:lnTo>
                    <a:pt x="10" y="5"/>
                  </a:lnTo>
                  <a:lnTo>
                    <a:pt x="10" y="5"/>
                  </a:lnTo>
                  <a:lnTo>
                    <a:pt x="10" y="5"/>
                  </a:lnTo>
                  <a:lnTo>
                    <a:pt x="11" y="5"/>
                  </a:lnTo>
                  <a:lnTo>
                    <a:pt x="11" y="2"/>
                  </a:lnTo>
                  <a:lnTo>
                    <a:pt x="11" y="2"/>
                  </a:lnTo>
                  <a:lnTo>
                    <a:pt x="11" y="2"/>
                  </a:lnTo>
                  <a:lnTo>
                    <a:pt x="11" y="3"/>
                  </a:lnTo>
                  <a:lnTo>
                    <a:pt x="12" y="0"/>
                  </a:lnTo>
                  <a:lnTo>
                    <a:pt x="12" y="1"/>
                  </a:lnTo>
                  <a:lnTo>
                    <a:pt x="12" y="1"/>
                  </a:lnTo>
                  <a:lnTo>
                    <a:pt x="12" y="2"/>
                  </a:lnTo>
                  <a:lnTo>
                    <a:pt x="13"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Freeform 246"/>
            <p:cNvSpPr>
              <a:spLocks/>
            </p:cNvSpPr>
            <p:nvPr/>
          </p:nvSpPr>
          <p:spPr bwMode="auto">
            <a:xfrm>
              <a:off x="1036638" y="2476501"/>
              <a:ext cx="17463" cy="14288"/>
            </a:xfrm>
            <a:custGeom>
              <a:avLst/>
              <a:gdLst>
                <a:gd name="T0" fmla="*/ 0 w 11"/>
                <a:gd name="T1" fmla="*/ 4 h 9"/>
                <a:gd name="T2" fmla="*/ 0 w 11"/>
                <a:gd name="T3" fmla="*/ 4 h 9"/>
                <a:gd name="T4" fmla="*/ 0 w 11"/>
                <a:gd name="T5" fmla="*/ 4 h 9"/>
                <a:gd name="T6" fmla="*/ 0 w 11"/>
                <a:gd name="T7" fmla="*/ 5 h 9"/>
                <a:gd name="T8" fmla="*/ 1 w 11"/>
                <a:gd name="T9" fmla="*/ 2 h 9"/>
                <a:gd name="T10" fmla="*/ 1 w 11"/>
                <a:gd name="T11" fmla="*/ 4 h 9"/>
                <a:gd name="T12" fmla="*/ 1 w 11"/>
                <a:gd name="T13" fmla="*/ 4 h 9"/>
                <a:gd name="T14" fmla="*/ 1 w 11"/>
                <a:gd name="T15" fmla="*/ 3 h 9"/>
                <a:gd name="T16" fmla="*/ 1 w 11"/>
                <a:gd name="T17" fmla="*/ 5 h 9"/>
                <a:gd name="T18" fmla="*/ 2 w 11"/>
                <a:gd name="T19" fmla="*/ 4 h 9"/>
                <a:gd name="T20" fmla="*/ 2 w 11"/>
                <a:gd name="T21" fmla="*/ 4 h 9"/>
                <a:gd name="T22" fmla="*/ 2 w 11"/>
                <a:gd name="T23" fmla="*/ 4 h 9"/>
                <a:gd name="T24" fmla="*/ 3 w 11"/>
                <a:gd name="T25" fmla="*/ 0 h 9"/>
                <a:gd name="T26" fmla="*/ 3 w 11"/>
                <a:gd name="T27" fmla="*/ 0 h 9"/>
                <a:gd name="T28" fmla="*/ 3 w 11"/>
                <a:gd name="T29" fmla="*/ 0 h 9"/>
                <a:gd name="T30" fmla="*/ 3 w 11"/>
                <a:gd name="T31" fmla="*/ 2 h 9"/>
                <a:gd name="T32" fmla="*/ 4 w 11"/>
                <a:gd name="T33" fmla="*/ 0 h 9"/>
                <a:gd name="T34" fmla="*/ 4 w 11"/>
                <a:gd name="T35" fmla="*/ 0 h 9"/>
                <a:gd name="T36" fmla="*/ 4 w 11"/>
                <a:gd name="T37" fmla="*/ 0 h 9"/>
                <a:gd name="T38" fmla="*/ 4 w 11"/>
                <a:gd name="T39" fmla="*/ 0 h 9"/>
                <a:gd name="T40" fmla="*/ 4 w 11"/>
                <a:gd name="T41" fmla="*/ 1 h 9"/>
                <a:gd name="T42" fmla="*/ 5 w 11"/>
                <a:gd name="T43" fmla="*/ 0 h 9"/>
                <a:gd name="T44" fmla="*/ 5 w 11"/>
                <a:gd name="T45" fmla="*/ 0 h 9"/>
                <a:gd name="T46" fmla="*/ 5 w 11"/>
                <a:gd name="T47" fmla="*/ 0 h 9"/>
                <a:gd name="T48" fmla="*/ 5 w 11"/>
                <a:gd name="T49" fmla="*/ 3 h 9"/>
                <a:gd name="T50" fmla="*/ 6 w 11"/>
                <a:gd name="T51" fmla="*/ 2 h 9"/>
                <a:gd name="T52" fmla="*/ 6 w 11"/>
                <a:gd name="T53" fmla="*/ 2 h 9"/>
                <a:gd name="T54" fmla="*/ 6 w 11"/>
                <a:gd name="T55" fmla="*/ 2 h 9"/>
                <a:gd name="T56" fmla="*/ 6 w 11"/>
                <a:gd name="T57" fmla="*/ 4 h 9"/>
                <a:gd name="T58" fmla="*/ 7 w 11"/>
                <a:gd name="T59" fmla="*/ 4 h 9"/>
                <a:gd name="T60" fmla="*/ 7 w 11"/>
                <a:gd name="T61" fmla="*/ 4 h 9"/>
                <a:gd name="T62" fmla="*/ 7 w 11"/>
                <a:gd name="T63" fmla="*/ 4 h 9"/>
                <a:gd name="T64" fmla="*/ 7 w 11"/>
                <a:gd name="T65" fmla="*/ 8 h 9"/>
                <a:gd name="T66" fmla="*/ 7 w 11"/>
                <a:gd name="T67" fmla="*/ 8 h 9"/>
                <a:gd name="T68" fmla="*/ 8 w 11"/>
                <a:gd name="T69" fmla="*/ 9 h 9"/>
                <a:gd name="T70" fmla="*/ 9 w 11"/>
                <a:gd name="T71" fmla="*/ 6 h 9"/>
                <a:gd name="T72" fmla="*/ 9 w 11"/>
                <a:gd name="T73" fmla="*/ 6 h 9"/>
                <a:gd name="T74" fmla="*/ 9 w 11"/>
                <a:gd name="T75" fmla="*/ 6 h 9"/>
                <a:gd name="T76" fmla="*/ 9 w 11"/>
                <a:gd name="T77" fmla="*/ 6 h 9"/>
                <a:gd name="T78" fmla="*/ 9 w 11"/>
                <a:gd name="T79" fmla="*/ 4 h 9"/>
                <a:gd name="T80" fmla="*/ 9 w 11"/>
                <a:gd name="T81" fmla="*/ 4 h 9"/>
                <a:gd name="T82" fmla="*/ 9 w 11"/>
                <a:gd name="T83" fmla="*/ 4 h 9"/>
                <a:gd name="T84" fmla="*/ 10 w 11"/>
                <a:gd name="T85" fmla="*/ 3 h 9"/>
                <a:gd name="T86" fmla="*/ 10 w 11"/>
                <a:gd name="T87" fmla="*/ 6 h 9"/>
                <a:gd name="T88" fmla="*/ 10 w 11"/>
                <a:gd name="T89" fmla="*/ 5 h 9"/>
                <a:gd name="T90" fmla="*/ 10 w 11"/>
                <a:gd name="T91" fmla="*/ 5 h 9"/>
                <a:gd name="T92" fmla="*/ 11 w 11"/>
                <a:gd name="T93" fmla="*/ 7 h 9"/>
                <a:gd name="T94" fmla="*/ 11 w 11"/>
                <a:gd name="T95" fmla="*/ 4 h 9"/>
                <a:gd name="T96" fmla="*/ 11 w 11"/>
                <a:gd name="T97" fmla="*/ 4 h 9"/>
                <a:gd name="T98" fmla="*/ 11 w 11"/>
                <a:gd name="T9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9">
                  <a:moveTo>
                    <a:pt x="0" y="4"/>
                  </a:moveTo>
                  <a:lnTo>
                    <a:pt x="0" y="4"/>
                  </a:lnTo>
                  <a:lnTo>
                    <a:pt x="0" y="4"/>
                  </a:lnTo>
                  <a:lnTo>
                    <a:pt x="0" y="5"/>
                  </a:lnTo>
                  <a:lnTo>
                    <a:pt x="1" y="2"/>
                  </a:lnTo>
                  <a:lnTo>
                    <a:pt x="1" y="4"/>
                  </a:lnTo>
                  <a:lnTo>
                    <a:pt x="1" y="4"/>
                  </a:lnTo>
                  <a:lnTo>
                    <a:pt x="1" y="3"/>
                  </a:lnTo>
                  <a:lnTo>
                    <a:pt x="1" y="5"/>
                  </a:lnTo>
                  <a:lnTo>
                    <a:pt x="2" y="4"/>
                  </a:lnTo>
                  <a:lnTo>
                    <a:pt x="2" y="4"/>
                  </a:lnTo>
                  <a:lnTo>
                    <a:pt x="2" y="4"/>
                  </a:lnTo>
                  <a:lnTo>
                    <a:pt x="3" y="0"/>
                  </a:lnTo>
                  <a:lnTo>
                    <a:pt x="3" y="0"/>
                  </a:lnTo>
                  <a:lnTo>
                    <a:pt x="3" y="0"/>
                  </a:lnTo>
                  <a:lnTo>
                    <a:pt x="3" y="2"/>
                  </a:lnTo>
                  <a:lnTo>
                    <a:pt x="4" y="0"/>
                  </a:lnTo>
                  <a:lnTo>
                    <a:pt x="4" y="0"/>
                  </a:lnTo>
                  <a:lnTo>
                    <a:pt x="4" y="0"/>
                  </a:lnTo>
                  <a:lnTo>
                    <a:pt x="4" y="0"/>
                  </a:lnTo>
                  <a:lnTo>
                    <a:pt x="4" y="1"/>
                  </a:lnTo>
                  <a:lnTo>
                    <a:pt x="5" y="0"/>
                  </a:lnTo>
                  <a:lnTo>
                    <a:pt x="5" y="0"/>
                  </a:lnTo>
                  <a:lnTo>
                    <a:pt x="5" y="0"/>
                  </a:lnTo>
                  <a:lnTo>
                    <a:pt x="5" y="3"/>
                  </a:lnTo>
                  <a:lnTo>
                    <a:pt x="6" y="2"/>
                  </a:lnTo>
                  <a:lnTo>
                    <a:pt x="6" y="2"/>
                  </a:lnTo>
                  <a:lnTo>
                    <a:pt x="6" y="2"/>
                  </a:lnTo>
                  <a:lnTo>
                    <a:pt x="6" y="4"/>
                  </a:lnTo>
                  <a:lnTo>
                    <a:pt x="7" y="4"/>
                  </a:lnTo>
                  <a:lnTo>
                    <a:pt x="7" y="4"/>
                  </a:lnTo>
                  <a:lnTo>
                    <a:pt x="7" y="4"/>
                  </a:lnTo>
                  <a:lnTo>
                    <a:pt x="7" y="8"/>
                  </a:lnTo>
                  <a:lnTo>
                    <a:pt x="7" y="8"/>
                  </a:lnTo>
                  <a:lnTo>
                    <a:pt x="8" y="9"/>
                  </a:lnTo>
                  <a:lnTo>
                    <a:pt x="9" y="6"/>
                  </a:lnTo>
                  <a:lnTo>
                    <a:pt x="9" y="6"/>
                  </a:lnTo>
                  <a:lnTo>
                    <a:pt x="9" y="6"/>
                  </a:lnTo>
                  <a:lnTo>
                    <a:pt x="9" y="6"/>
                  </a:lnTo>
                  <a:lnTo>
                    <a:pt x="9" y="4"/>
                  </a:lnTo>
                  <a:lnTo>
                    <a:pt x="9" y="4"/>
                  </a:lnTo>
                  <a:lnTo>
                    <a:pt x="9" y="4"/>
                  </a:lnTo>
                  <a:lnTo>
                    <a:pt x="10" y="3"/>
                  </a:lnTo>
                  <a:lnTo>
                    <a:pt x="10" y="6"/>
                  </a:lnTo>
                  <a:lnTo>
                    <a:pt x="10" y="5"/>
                  </a:lnTo>
                  <a:lnTo>
                    <a:pt x="10" y="5"/>
                  </a:lnTo>
                  <a:lnTo>
                    <a:pt x="11" y="7"/>
                  </a:lnTo>
                  <a:lnTo>
                    <a:pt x="11" y="4"/>
                  </a:lnTo>
                  <a:lnTo>
                    <a:pt x="11" y="4"/>
                  </a:lnTo>
                  <a:lnTo>
                    <a:pt x="11" y="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Freeform 247"/>
            <p:cNvSpPr>
              <a:spLocks/>
            </p:cNvSpPr>
            <p:nvPr/>
          </p:nvSpPr>
          <p:spPr bwMode="auto">
            <a:xfrm>
              <a:off x="1054101" y="2474913"/>
              <a:ext cx="22225" cy="41275"/>
            </a:xfrm>
            <a:custGeom>
              <a:avLst/>
              <a:gdLst>
                <a:gd name="T0" fmla="*/ 0 w 14"/>
                <a:gd name="T1" fmla="*/ 5 h 26"/>
                <a:gd name="T2" fmla="*/ 1 w 14"/>
                <a:gd name="T3" fmla="*/ 7 h 26"/>
                <a:gd name="T4" fmla="*/ 1 w 14"/>
                <a:gd name="T5" fmla="*/ 5 h 26"/>
                <a:gd name="T6" fmla="*/ 1 w 14"/>
                <a:gd name="T7" fmla="*/ 5 h 26"/>
                <a:gd name="T8" fmla="*/ 1 w 14"/>
                <a:gd name="T9" fmla="*/ 5 h 26"/>
                <a:gd name="T10" fmla="*/ 1 w 14"/>
                <a:gd name="T11" fmla="*/ 5 h 26"/>
                <a:gd name="T12" fmla="*/ 2 w 14"/>
                <a:gd name="T13" fmla="*/ 1 h 26"/>
                <a:gd name="T14" fmla="*/ 2 w 14"/>
                <a:gd name="T15" fmla="*/ 1 h 26"/>
                <a:gd name="T16" fmla="*/ 2 w 14"/>
                <a:gd name="T17" fmla="*/ 1 h 26"/>
                <a:gd name="T18" fmla="*/ 2 w 14"/>
                <a:gd name="T19" fmla="*/ 1 h 26"/>
                <a:gd name="T20" fmla="*/ 3 w 14"/>
                <a:gd name="T21" fmla="*/ 0 h 26"/>
                <a:gd name="T22" fmla="*/ 3 w 14"/>
                <a:gd name="T23" fmla="*/ 0 h 26"/>
                <a:gd name="T24" fmla="*/ 3 w 14"/>
                <a:gd name="T25" fmla="*/ 0 h 26"/>
                <a:gd name="T26" fmla="*/ 4 w 14"/>
                <a:gd name="T27" fmla="*/ 2 h 26"/>
                <a:gd name="T28" fmla="*/ 4 w 14"/>
                <a:gd name="T29" fmla="*/ 1 h 26"/>
                <a:gd name="T30" fmla="*/ 4 w 14"/>
                <a:gd name="T31" fmla="*/ 1 h 26"/>
                <a:gd name="T32" fmla="*/ 4 w 14"/>
                <a:gd name="T33" fmla="*/ 1 h 26"/>
                <a:gd name="T34" fmla="*/ 5 w 14"/>
                <a:gd name="T35" fmla="*/ 6 h 26"/>
                <a:gd name="T36" fmla="*/ 5 w 14"/>
                <a:gd name="T37" fmla="*/ 5 h 26"/>
                <a:gd name="T38" fmla="*/ 5 w 14"/>
                <a:gd name="T39" fmla="*/ 5 h 26"/>
                <a:gd name="T40" fmla="*/ 6 w 14"/>
                <a:gd name="T41" fmla="*/ 4 h 26"/>
                <a:gd name="T42" fmla="*/ 6 w 14"/>
                <a:gd name="T43" fmla="*/ 6 h 26"/>
                <a:gd name="T44" fmla="*/ 6 w 14"/>
                <a:gd name="T45" fmla="*/ 6 h 26"/>
                <a:gd name="T46" fmla="*/ 6 w 14"/>
                <a:gd name="T47" fmla="*/ 6 h 26"/>
                <a:gd name="T48" fmla="*/ 6 w 14"/>
                <a:gd name="T49" fmla="*/ 6 h 26"/>
                <a:gd name="T50" fmla="*/ 7 w 14"/>
                <a:gd name="T51" fmla="*/ 7 h 26"/>
                <a:gd name="T52" fmla="*/ 7 w 14"/>
                <a:gd name="T53" fmla="*/ 6 h 26"/>
                <a:gd name="T54" fmla="*/ 7 w 14"/>
                <a:gd name="T55" fmla="*/ 6 h 26"/>
                <a:gd name="T56" fmla="*/ 7 w 14"/>
                <a:gd name="T57" fmla="*/ 5 h 26"/>
                <a:gd name="T58" fmla="*/ 8 w 14"/>
                <a:gd name="T59" fmla="*/ 8 h 26"/>
                <a:gd name="T60" fmla="*/ 8 w 14"/>
                <a:gd name="T61" fmla="*/ 7 h 26"/>
                <a:gd name="T62" fmla="*/ 8 w 14"/>
                <a:gd name="T63" fmla="*/ 7 h 26"/>
                <a:gd name="T64" fmla="*/ 8 w 14"/>
                <a:gd name="T65" fmla="*/ 7 h 26"/>
                <a:gd name="T66" fmla="*/ 9 w 14"/>
                <a:gd name="T67" fmla="*/ 9 h 26"/>
                <a:gd name="T68" fmla="*/ 9 w 14"/>
                <a:gd name="T69" fmla="*/ 9 h 26"/>
                <a:gd name="T70" fmla="*/ 10 w 14"/>
                <a:gd name="T71" fmla="*/ 15 h 26"/>
                <a:gd name="T72" fmla="*/ 10 w 14"/>
                <a:gd name="T73" fmla="*/ 15 h 26"/>
                <a:gd name="T74" fmla="*/ 10 w 14"/>
                <a:gd name="T75" fmla="*/ 15 h 26"/>
                <a:gd name="T76" fmla="*/ 11 w 14"/>
                <a:gd name="T77" fmla="*/ 19 h 26"/>
                <a:gd name="T78" fmla="*/ 11 w 14"/>
                <a:gd name="T79" fmla="*/ 19 h 26"/>
                <a:gd name="T80" fmla="*/ 11 w 14"/>
                <a:gd name="T81" fmla="*/ 19 h 26"/>
                <a:gd name="T82" fmla="*/ 12 w 14"/>
                <a:gd name="T83" fmla="*/ 23 h 26"/>
                <a:gd name="T84" fmla="*/ 12 w 14"/>
                <a:gd name="T85" fmla="*/ 23 h 26"/>
                <a:gd name="T86" fmla="*/ 12 w 14"/>
                <a:gd name="T87" fmla="*/ 23 h 26"/>
                <a:gd name="T88" fmla="*/ 12 w 14"/>
                <a:gd name="T89" fmla="*/ 23 h 26"/>
                <a:gd name="T90" fmla="*/ 13 w 14"/>
                <a:gd name="T91" fmla="*/ 21 h 26"/>
                <a:gd name="T92" fmla="*/ 13 w 14"/>
                <a:gd name="T93" fmla="*/ 22 h 26"/>
                <a:gd name="T94" fmla="*/ 13 w 14"/>
                <a:gd name="T95" fmla="*/ 22 h 26"/>
                <a:gd name="T96" fmla="*/ 13 w 14"/>
                <a:gd name="T97" fmla="*/ 22 h 26"/>
                <a:gd name="T98" fmla="*/ 14 w 14"/>
                <a:gd name="T99"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 h="26">
                  <a:moveTo>
                    <a:pt x="0" y="5"/>
                  </a:moveTo>
                  <a:lnTo>
                    <a:pt x="1" y="7"/>
                  </a:lnTo>
                  <a:lnTo>
                    <a:pt x="1" y="5"/>
                  </a:lnTo>
                  <a:lnTo>
                    <a:pt x="1" y="5"/>
                  </a:lnTo>
                  <a:lnTo>
                    <a:pt x="1" y="5"/>
                  </a:lnTo>
                  <a:lnTo>
                    <a:pt x="1" y="5"/>
                  </a:lnTo>
                  <a:lnTo>
                    <a:pt x="2" y="1"/>
                  </a:lnTo>
                  <a:lnTo>
                    <a:pt x="2" y="1"/>
                  </a:lnTo>
                  <a:lnTo>
                    <a:pt x="2" y="1"/>
                  </a:lnTo>
                  <a:lnTo>
                    <a:pt x="2" y="1"/>
                  </a:lnTo>
                  <a:lnTo>
                    <a:pt x="3" y="0"/>
                  </a:lnTo>
                  <a:lnTo>
                    <a:pt x="3" y="0"/>
                  </a:lnTo>
                  <a:lnTo>
                    <a:pt x="3" y="0"/>
                  </a:lnTo>
                  <a:lnTo>
                    <a:pt x="4" y="2"/>
                  </a:lnTo>
                  <a:lnTo>
                    <a:pt x="4" y="1"/>
                  </a:lnTo>
                  <a:lnTo>
                    <a:pt x="4" y="1"/>
                  </a:lnTo>
                  <a:lnTo>
                    <a:pt x="4" y="1"/>
                  </a:lnTo>
                  <a:lnTo>
                    <a:pt x="5" y="6"/>
                  </a:lnTo>
                  <a:lnTo>
                    <a:pt x="5" y="5"/>
                  </a:lnTo>
                  <a:lnTo>
                    <a:pt x="5" y="5"/>
                  </a:lnTo>
                  <a:lnTo>
                    <a:pt x="6" y="4"/>
                  </a:lnTo>
                  <a:lnTo>
                    <a:pt x="6" y="6"/>
                  </a:lnTo>
                  <a:lnTo>
                    <a:pt x="6" y="6"/>
                  </a:lnTo>
                  <a:lnTo>
                    <a:pt x="6" y="6"/>
                  </a:lnTo>
                  <a:lnTo>
                    <a:pt x="6" y="6"/>
                  </a:lnTo>
                  <a:lnTo>
                    <a:pt x="7" y="7"/>
                  </a:lnTo>
                  <a:lnTo>
                    <a:pt x="7" y="6"/>
                  </a:lnTo>
                  <a:lnTo>
                    <a:pt x="7" y="6"/>
                  </a:lnTo>
                  <a:lnTo>
                    <a:pt x="7" y="5"/>
                  </a:lnTo>
                  <a:lnTo>
                    <a:pt x="8" y="8"/>
                  </a:lnTo>
                  <a:lnTo>
                    <a:pt x="8" y="7"/>
                  </a:lnTo>
                  <a:lnTo>
                    <a:pt x="8" y="7"/>
                  </a:lnTo>
                  <a:lnTo>
                    <a:pt x="8" y="7"/>
                  </a:lnTo>
                  <a:lnTo>
                    <a:pt x="9" y="9"/>
                  </a:lnTo>
                  <a:lnTo>
                    <a:pt x="9" y="9"/>
                  </a:lnTo>
                  <a:lnTo>
                    <a:pt x="10" y="15"/>
                  </a:lnTo>
                  <a:lnTo>
                    <a:pt x="10" y="15"/>
                  </a:lnTo>
                  <a:lnTo>
                    <a:pt x="10" y="15"/>
                  </a:lnTo>
                  <a:lnTo>
                    <a:pt x="11" y="19"/>
                  </a:lnTo>
                  <a:lnTo>
                    <a:pt x="11" y="19"/>
                  </a:lnTo>
                  <a:lnTo>
                    <a:pt x="11" y="19"/>
                  </a:lnTo>
                  <a:lnTo>
                    <a:pt x="12" y="23"/>
                  </a:lnTo>
                  <a:lnTo>
                    <a:pt x="12" y="23"/>
                  </a:lnTo>
                  <a:lnTo>
                    <a:pt x="12" y="23"/>
                  </a:lnTo>
                  <a:lnTo>
                    <a:pt x="12" y="23"/>
                  </a:lnTo>
                  <a:lnTo>
                    <a:pt x="13" y="21"/>
                  </a:lnTo>
                  <a:lnTo>
                    <a:pt x="13" y="22"/>
                  </a:lnTo>
                  <a:lnTo>
                    <a:pt x="13" y="22"/>
                  </a:lnTo>
                  <a:lnTo>
                    <a:pt x="13" y="22"/>
                  </a:lnTo>
                  <a:lnTo>
                    <a:pt x="14" y="2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 name="Freeform 248"/>
            <p:cNvSpPr>
              <a:spLocks/>
            </p:cNvSpPr>
            <p:nvPr/>
          </p:nvSpPr>
          <p:spPr bwMode="auto">
            <a:xfrm>
              <a:off x="1076326" y="2500313"/>
              <a:ext cx="17463" cy="15875"/>
            </a:xfrm>
            <a:custGeom>
              <a:avLst/>
              <a:gdLst>
                <a:gd name="T0" fmla="*/ 0 w 11"/>
                <a:gd name="T1" fmla="*/ 10 h 10"/>
                <a:gd name="T2" fmla="*/ 0 w 11"/>
                <a:gd name="T3" fmla="*/ 9 h 10"/>
                <a:gd name="T4" fmla="*/ 0 w 11"/>
                <a:gd name="T5" fmla="*/ 9 h 10"/>
                <a:gd name="T6" fmla="*/ 0 w 11"/>
                <a:gd name="T7" fmla="*/ 10 h 10"/>
                <a:gd name="T8" fmla="*/ 1 w 11"/>
                <a:gd name="T9" fmla="*/ 8 h 10"/>
                <a:gd name="T10" fmla="*/ 1 w 11"/>
                <a:gd name="T11" fmla="*/ 8 h 10"/>
                <a:gd name="T12" fmla="*/ 1 w 11"/>
                <a:gd name="T13" fmla="*/ 8 h 10"/>
                <a:gd name="T14" fmla="*/ 1 w 11"/>
                <a:gd name="T15" fmla="*/ 9 h 10"/>
                <a:gd name="T16" fmla="*/ 1 w 11"/>
                <a:gd name="T17" fmla="*/ 6 h 10"/>
                <a:gd name="T18" fmla="*/ 2 w 11"/>
                <a:gd name="T19" fmla="*/ 6 h 10"/>
                <a:gd name="T20" fmla="*/ 2 w 11"/>
                <a:gd name="T21" fmla="*/ 6 h 10"/>
                <a:gd name="T22" fmla="*/ 2 w 11"/>
                <a:gd name="T23" fmla="*/ 6 h 10"/>
                <a:gd name="T24" fmla="*/ 2 w 11"/>
                <a:gd name="T25" fmla="*/ 3 h 10"/>
                <a:gd name="T26" fmla="*/ 3 w 11"/>
                <a:gd name="T27" fmla="*/ 4 h 10"/>
                <a:gd name="T28" fmla="*/ 3 w 11"/>
                <a:gd name="T29" fmla="*/ 4 h 10"/>
                <a:gd name="T30" fmla="*/ 3 w 11"/>
                <a:gd name="T31" fmla="*/ 5 h 10"/>
                <a:gd name="T32" fmla="*/ 3 w 11"/>
                <a:gd name="T33" fmla="*/ 3 h 10"/>
                <a:gd name="T34" fmla="*/ 4 w 11"/>
                <a:gd name="T35" fmla="*/ 3 h 10"/>
                <a:gd name="T36" fmla="*/ 4 w 11"/>
                <a:gd name="T37" fmla="*/ 3 h 10"/>
                <a:gd name="T38" fmla="*/ 4 w 11"/>
                <a:gd name="T39" fmla="*/ 4 h 10"/>
                <a:gd name="T40" fmla="*/ 4 w 11"/>
                <a:gd name="T41" fmla="*/ 3 h 10"/>
                <a:gd name="T42" fmla="*/ 4 w 11"/>
                <a:gd name="T43" fmla="*/ 3 h 10"/>
                <a:gd name="T44" fmla="*/ 4 w 11"/>
                <a:gd name="T45" fmla="*/ 3 h 10"/>
                <a:gd name="T46" fmla="*/ 5 w 11"/>
                <a:gd name="T47" fmla="*/ 4 h 10"/>
                <a:gd name="T48" fmla="*/ 5 w 11"/>
                <a:gd name="T49" fmla="*/ 1 h 10"/>
                <a:gd name="T50" fmla="*/ 5 w 11"/>
                <a:gd name="T51" fmla="*/ 1 h 10"/>
                <a:gd name="T52" fmla="*/ 5 w 11"/>
                <a:gd name="T53" fmla="*/ 1 h 10"/>
                <a:gd name="T54" fmla="*/ 5 w 11"/>
                <a:gd name="T55" fmla="*/ 2 h 10"/>
                <a:gd name="T56" fmla="*/ 6 w 11"/>
                <a:gd name="T57" fmla="*/ 0 h 10"/>
                <a:gd name="T58" fmla="*/ 6 w 11"/>
                <a:gd name="T59" fmla="*/ 1 h 10"/>
                <a:gd name="T60" fmla="*/ 6 w 11"/>
                <a:gd name="T61" fmla="*/ 1 h 10"/>
                <a:gd name="T62" fmla="*/ 6 w 11"/>
                <a:gd name="T63" fmla="*/ 1 h 10"/>
                <a:gd name="T64" fmla="*/ 7 w 11"/>
                <a:gd name="T65" fmla="*/ 3 h 10"/>
                <a:gd name="T66" fmla="*/ 7 w 11"/>
                <a:gd name="T67" fmla="*/ 3 h 10"/>
                <a:gd name="T68" fmla="*/ 7 w 11"/>
                <a:gd name="T69" fmla="*/ 3 h 10"/>
                <a:gd name="T70" fmla="*/ 7 w 11"/>
                <a:gd name="T71" fmla="*/ 3 h 10"/>
                <a:gd name="T72" fmla="*/ 8 w 11"/>
                <a:gd name="T73" fmla="*/ 5 h 10"/>
                <a:gd name="T74" fmla="*/ 8 w 11"/>
                <a:gd name="T75" fmla="*/ 5 h 10"/>
                <a:gd name="T76" fmla="*/ 8 w 11"/>
                <a:gd name="T77" fmla="*/ 4 h 10"/>
                <a:gd name="T78" fmla="*/ 9 w 11"/>
                <a:gd name="T79" fmla="*/ 7 h 10"/>
                <a:gd name="T80" fmla="*/ 9 w 11"/>
                <a:gd name="T81" fmla="*/ 6 h 10"/>
                <a:gd name="T82" fmla="*/ 9 w 11"/>
                <a:gd name="T83" fmla="*/ 6 h 10"/>
                <a:gd name="T84" fmla="*/ 10 w 11"/>
                <a:gd name="T85" fmla="*/ 7 h 10"/>
                <a:gd name="T86" fmla="*/ 10 w 11"/>
                <a:gd name="T87" fmla="*/ 6 h 10"/>
                <a:gd name="T88" fmla="*/ 10 w 11"/>
                <a:gd name="T89" fmla="*/ 6 h 10"/>
                <a:gd name="T90" fmla="*/ 10 w 11"/>
                <a:gd name="T91" fmla="*/ 6 h 10"/>
                <a:gd name="T92" fmla="*/ 10 w 11"/>
                <a:gd name="T93" fmla="*/ 7 h 10"/>
                <a:gd name="T94" fmla="*/ 11 w 11"/>
                <a:gd name="T95" fmla="*/ 6 h 10"/>
                <a:gd name="T96" fmla="*/ 11 w 11"/>
                <a:gd name="T97" fmla="*/ 6 h 10"/>
                <a:gd name="T98" fmla="*/ 11 w 11"/>
                <a:gd name="T9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0">
                  <a:moveTo>
                    <a:pt x="0" y="10"/>
                  </a:moveTo>
                  <a:lnTo>
                    <a:pt x="0" y="9"/>
                  </a:lnTo>
                  <a:lnTo>
                    <a:pt x="0" y="9"/>
                  </a:lnTo>
                  <a:lnTo>
                    <a:pt x="0" y="10"/>
                  </a:lnTo>
                  <a:lnTo>
                    <a:pt x="1" y="8"/>
                  </a:lnTo>
                  <a:lnTo>
                    <a:pt x="1" y="8"/>
                  </a:lnTo>
                  <a:lnTo>
                    <a:pt x="1" y="8"/>
                  </a:lnTo>
                  <a:lnTo>
                    <a:pt x="1" y="9"/>
                  </a:lnTo>
                  <a:lnTo>
                    <a:pt x="1" y="6"/>
                  </a:lnTo>
                  <a:lnTo>
                    <a:pt x="2" y="6"/>
                  </a:lnTo>
                  <a:lnTo>
                    <a:pt x="2" y="6"/>
                  </a:lnTo>
                  <a:lnTo>
                    <a:pt x="2" y="6"/>
                  </a:lnTo>
                  <a:lnTo>
                    <a:pt x="2" y="3"/>
                  </a:lnTo>
                  <a:lnTo>
                    <a:pt x="3" y="4"/>
                  </a:lnTo>
                  <a:lnTo>
                    <a:pt x="3" y="4"/>
                  </a:lnTo>
                  <a:lnTo>
                    <a:pt x="3" y="5"/>
                  </a:lnTo>
                  <a:lnTo>
                    <a:pt x="3" y="3"/>
                  </a:lnTo>
                  <a:lnTo>
                    <a:pt x="4" y="3"/>
                  </a:lnTo>
                  <a:lnTo>
                    <a:pt x="4" y="3"/>
                  </a:lnTo>
                  <a:lnTo>
                    <a:pt x="4" y="4"/>
                  </a:lnTo>
                  <a:lnTo>
                    <a:pt x="4" y="3"/>
                  </a:lnTo>
                  <a:lnTo>
                    <a:pt x="4" y="3"/>
                  </a:lnTo>
                  <a:lnTo>
                    <a:pt x="4" y="3"/>
                  </a:lnTo>
                  <a:lnTo>
                    <a:pt x="5" y="4"/>
                  </a:lnTo>
                  <a:lnTo>
                    <a:pt x="5" y="1"/>
                  </a:lnTo>
                  <a:lnTo>
                    <a:pt x="5" y="1"/>
                  </a:lnTo>
                  <a:lnTo>
                    <a:pt x="5" y="1"/>
                  </a:lnTo>
                  <a:lnTo>
                    <a:pt x="5" y="2"/>
                  </a:lnTo>
                  <a:lnTo>
                    <a:pt x="6" y="0"/>
                  </a:lnTo>
                  <a:lnTo>
                    <a:pt x="6" y="1"/>
                  </a:lnTo>
                  <a:lnTo>
                    <a:pt x="6" y="1"/>
                  </a:lnTo>
                  <a:lnTo>
                    <a:pt x="6" y="1"/>
                  </a:lnTo>
                  <a:lnTo>
                    <a:pt x="7" y="3"/>
                  </a:lnTo>
                  <a:lnTo>
                    <a:pt x="7" y="3"/>
                  </a:lnTo>
                  <a:lnTo>
                    <a:pt x="7" y="3"/>
                  </a:lnTo>
                  <a:lnTo>
                    <a:pt x="7" y="3"/>
                  </a:lnTo>
                  <a:lnTo>
                    <a:pt x="8" y="5"/>
                  </a:lnTo>
                  <a:lnTo>
                    <a:pt x="8" y="5"/>
                  </a:lnTo>
                  <a:lnTo>
                    <a:pt x="8" y="4"/>
                  </a:lnTo>
                  <a:lnTo>
                    <a:pt x="9" y="7"/>
                  </a:lnTo>
                  <a:lnTo>
                    <a:pt x="9" y="6"/>
                  </a:lnTo>
                  <a:lnTo>
                    <a:pt x="9" y="6"/>
                  </a:lnTo>
                  <a:lnTo>
                    <a:pt x="10" y="7"/>
                  </a:lnTo>
                  <a:lnTo>
                    <a:pt x="10" y="6"/>
                  </a:lnTo>
                  <a:lnTo>
                    <a:pt x="10" y="6"/>
                  </a:lnTo>
                  <a:lnTo>
                    <a:pt x="10" y="6"/>
                  </a:lnTo>
                  <a:lnTo>
                    <a:pt x="10" y="7"/>
                  </a:lnTo>
                  <a:lnTo>
                    <a:pt x="11" y="6"/>
                  </a:lnTo>
                  <a:lnTo>
                    <a:pt x="11" y="6"/>
                  </a:lnTo>
                  <a:lnTo>
                    <a:pt x="11" y="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 name="Freeform 249"/>
            <p:cNvSpPr>
              <a:spLocks/>
            </p:cNvSpPr>
            <p:nvPr/>
          </p:nvSpPr>
          <p:spPr bwMode="auto">
            <a:xfrm>
              <a:off x="1093788" y="2497138"/>
              <a:ext cx="19050" cy="15875"/>
            </a:xfrm>
            <a:custGeom>
              <a:avLst/>
              <a:gdLst>
                <a:gd name="T0" fmla="*/ 0 w 12"/>
                <a:gd name="T1" fmla="*/ 8 h 10"/>
                <a:gd name="T2" fmla="*/ 0 w 12"/>
                <a:gd name="T3" fmla="*/ 8 h 10"/>
                <a:gd name="T4" fmla="*/ 1 w 12"/>
                <a:gd name="T5" fmla="*/ 5 h 10"/>
                <a:gd name="T6" fmla="*/ 1 w 12"/>
                <a:gd name="T7" fmla="*/ 6 h 10"/>
                <a:gd name="T8" fmla="*/ 1 w 12"/>
                <a:gd name="T9" fmla="*/ 6 h 10"/>
                <a:gd name="T10" fmla="*/ 1 w 12"/>
                <a:gd name="T11" fmla="*/ 6 h 10"/>
                <a:gd name="T12" fmla="*/ 1 w 12"/>
                <a:gd name="T13" fmla="*/ 4 h 10"/>
                <a:gd name="T14" fmla="*/ 2 w 12"/>
                <a:gd name="T15" fmla="*/ 5 h 10"/>
                <a:gd name="T16" fmla="*/ 2 w 12"/>
                <a:gd name="T17" fmla="*/ 5 h 10"/>
                <a:gd name="T18" fmla="*/ 2 w 12"/>
                <a:gd name="T19" fmla="*/ 4 h 10"/>
                <a:gd name="T20" fmla="*/ 3 w 12"/>
                <a:gd name="T21" fmla="*/ 6 h 10"/>
                <a:gd name="T22" fmla="*/ 3 w 12"/>
                <a:gd name="T23" fmla="*/ 6 h 10"/>
                <a:gd name="T24" fmla="*/ 3 w 12"/>
                <a:gd name="T25" fmla="*/ 6 h 10"/>
                <a:gd name="T26" fmla="*/ 4 w 12"/>
                <a:gd name="T27" fmla="*/ 8 h 10"/>
                <a:gd name="T28" fmla="*/ 4 w 12"/>
                <a:gd name="T29" fmla="*/ 8 h 10"/>
                <a:gd name="T30" fmla="*/ 4 w 12"/>
                <a:gd name="T31" fmla="*/ 8 h 10"/>
                <a:gd name="T32" fmla="*/ 4 w 12"/>
                <a:gd name="T33" fmla="*/ 10 h 10"/>
                <a:gd name="T34" fmla="*/ 5 w 12"/>
                <a:gd name="T35" fmla="*/ 7 h 10"/>
                <a:gd name="T36" fmla="*/ 5 w 12"/>
                <a:gd name="T37" fmla="*/ 7 h 10"/>
                <a:gd name="T38" fmla="*/ 5 w 12"/>
                <a:gd name="T39" fmla="*/ 7 h 10"/>
                <a:gd name="T40" fmla="*/ 5 w 12"/>
                <a:gd name="T41" fmla="*/ 8 h 10"/>
                <a:gd name="T42" fmla="*/ 5 w 12"/>
                <a:gd name="T43" fmla="*/ 6 h 10"/>
                <a:gd name="T44" fmla="*/ 6 w 12"/>
                <a:gd name="T45" fmla="*/ 7 h 10"/>
                <a:gd name="T46" fmla="*/ 6 w 12"/>
                <a:gd name="T47" fmla="*/ 7 h 10"/>
                <a:gd name="T48" fmla="*/ 6 w 12"/>
                <a:gd name="T49" fmla="*/ 6 h 10"/>
                <a:gd name="T50" fmla="*/ 7 w 12"/>
                <a:gd name="T51" fmla="*/ 8 h 10"/>
                <a:gd name="T52" fmla="*/ 7 w 12"/>
                <a:gd name="T53" fmla="*/ 8 h 10"/>
                <a:gd name="T54" fmla="*/ 7 w 12"/>
                <a:gd name="T55" fmla="*/ 8 h 10"/>
                <a:gd name="T56" fmla="*/ 7 w 12"/>
                <a:gd name="T57" fmla="*/ 8 h 10"/>
                <a:gd name="T58" fmla="*/ 8 w 12"/>
                <a:gd name="T59" fmla="*/ 5 h 10"/>
                <a:gd name="T60" fmla="*/ 8 w 12"/>
                <a:gd name="T61" fmla="*/ 5 h 10"/>
                <a:gd name="T62" fmla="*/ 8 w 12"/>
                <a:gd name="T63" fmla="*/ 5 h 10"/>
                <a:gd name="T64" fmla="*/ 8 w 12"/>
                <a:gd name="T65" fmla="*/ 5 h 10"/>
                <a:gd name="T66" fmla="*/ 8 w 12"/>
                <a:gd name="T67" fmla="*/ 4 h 10"/>
                <a:gd name="T68" fmla="*/ 9 w 12"/>
                <a:gd name="T69" fmla="*/ 4 h 10"/>
                <a:gd name="T70" fmla="*/ 9 w 12"/>
                <a:gd name="T71" fmla="*/ 4 h 10"/>
                <a:gd name="T72" fmla="*/ 9 w 12"/>
                <a:gd name="T73" fmla="*/ 4 h 10"/>
                <a:gd name="T74" fmla="*/ 9 w 12"/>
                <a:gd name="T75" fmla="*/ 3 h 10"/>
                <a:gd name="T76" fmla="*/ 10 w 12"/>
                <a:gd name="T77" fmla="*/ 3 h 10"/>
                <a:gd name="T78" fmla="*/ 10 w 12"/>
                <a:gd name="T79" fmla="*/ 3 h 10"/>
                <a:gd name="T80" fmla="*/ 10 w 12"/>
                <a:gd name="T81" fmla="*/ 3 h 10"/>
                <a:gd name="T82" fmla="*/ 11 w 12"/>
                <a:gd name="T83" fmla="*/ 1 h 10"/>
                <a:gd name="T84" fmla="*/ 11 w 12"/>
                <a:gd name="T85" fmla="*/ 1 h 10"/>
                <a:gd name="T86" fmla="*/ 11 w 12"/>
                <a:gd name="T87" fmla="*/ 1 h 10"/>
                <a:gd name="T88" fmla="*/ 11 w 12"/>
                <a:gd name="T89" fmla="*/ 2 h 10"/>
                <a:gd name="T90" fmla="*/ 12 w 12"/>
                <a:gd name="T91" fmla="*/ 2 h 10"/>
                <a:gd name="T92" fmla="*/ 12 w 12"/>
                <a:gd name="T93" fmla="*/ 2 h 10"/>
                <a:gd name="T94" fmla="*/ 12 w 12"/>
                <a:gd name="T95" fmla="*/ 0 h 10"/>
                <a:gd name="T96" fmla="*/ 12 w 12"/>
                <a:gd name="T97" fmla="*/ 3 h 10"/>
                <a:gd name="T98" fmla="*/ 12 w 12"/>
                <a:gd name="T9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0">
                  <a:moveTo>
                    <a:pt x="0" y="8"/>
                  </a:moveTo>
                  <a:lnTo>
                    <a:pt x="0" y="8"/>
                  </a:lnTo>
                  <a:lnTo>
                    <a:pt x="1" y="5"/>
                  </a:lnTo>
                  <a:lnTo>
                    <a:pt x="1" y="6"/>
                  </a:lnTo>
                  <a:lnTo>
                    <a:pt x="1" y="6"/>
                  </a:lnTo>
                  <a:lnTo>
                    <a:pt x="1" y="6"/>
                  </a:lnTo>
                  <a:lnTo>
                    <a:pt x="1" y="4"/>
                  </a:lnTo>
                  <a:lnTo>
                    <a:pt x="2" y="5"/>
                  </a:lnTo>
                  <a:lnTo>
                    <a:pt x="2" y="5"/>
                  </a:lnTo>
                  <a:lnTo>
                    <a:pt x="2" y="4"/>
                  </a:lnTo>
                  <a:lnTo>
                    <a:pt x="3" y="6"/>
                  </a:lnTo>
                  <a:lnTo>
                    <a:pt x="3" y="6"/>
                  </a:lnTo>
                  <a:lnTo>
                    <a:pt x="3" y="6"/>
                  </a:lnTo>
                  <a:lnTo>
                    <a:pt x="4" y="8"/>
                  </a:lnTo>
                  <a:lnTo>
                    <a:pt x="4" y="8"/>
                  </a:lnTo>
                  <a:lnTo>
                    <a:pt x="4" y="8"/>
                  </a:lnTo>
                  <a:lnTo>
                    <a:pt x="4" y="10"/>
                  </a:lnTo>
                  <a:lnTo>
                    <a:pt x="5" y="7"/>
                  </a:lnTo>
                  <a:lnTo>
                    <a:pt x="5" y="7"/>
                  </a:lnTo>
                  <a:lnTo>
                    <a:pt x="5" y="7"/>
                  </a:lnTo>
                  <a:lnTo>
                    <a:pt x="5" y="8"/>
                  </a:lnTo>
                  <a:lnTo>
                    <a:pt x="5" y="6"/>
                  </a:lnTo>
                  <a:lnTo>
                    <a:pt x="6" y="7"/>
                  </a:lnTo>
                  <a:lnTo>
                    <a:pt x="6" y="7"/>
                  </a:lnTo>
                  <a:lnTo>
                    <a:pt x="6" y="6"/>
                  </a:lnTo>
                  <a:lnTo>
                    <a:pt x="7" y="8"/>
                  </a:lnTo>
                  <a:lnTo>
                    <a:pt x="7" y="8"/>
                  </a:lnTo>
                  <a:lnTo>
                    <a:pt x="7" y="8"/>
                  </a:lnTo>
                  <a:lnTo>
                    <a:pt x="7" y="8"/>
                  </a:lnTo>
                  <a:lnTo>
                    <a:pt x="8" y="5"/>
                  </a:lnTo>
                  <a:lnTo>
                    <a:pt x="8" y="5"/>
                  </a:lnTo>
                  <a:lnTo>
                    <a:pt x="8" y="5"/>
                  </a:lnTo>
                  <a:lnTo>
                    <a:pt x="8" y="5"/>
                  </a:lnTo>
                  <a:lnTo>
                    <a:pt x="8" y="4"/>
                  </a:lnTo>
                  <a:lnTo>
                    <a:pt x="9" y="4"/>
                  </a:lnTo>
                  <a:lnTo>
                    <a:pt x="9" y="4"/>
                  </a:lnTo>
                  <a:lnTo>
                    <a:pt x="9" y="4"/>
                  </a:lnTo>
                  <a:lnTo>
                    <a:pt x="9" y="3"/>
                  </a:lnTo>
                  <a:lnTo>
                    <a:pt x="10" y="3"/>
                  </a:lnTo>
                  <a:lnTo>
                    <a:pt x="10" y="3"/>
                  </a:lnTo>
                  <a:lnTo>
                    <a:pt x="10" y="3"/>
                  </a:lnTo>
                  <a:lnTo>
                    <a:pt x="11" y="1"/>
                  </a:lnTo>
                  <a:lnTo>
                    <a:pt x="11" y="1"/>
                  </a:lnTo>
                  <a:lnTo>
                    <a:pt x="11" y="1"/>
                  </a:lnTo>
                  <a:lnTo>
                    <a:pt x="11" y="2"/>
                  </a:lnTo>
                  <a:lnTo>
                    <a:pt x="12" y="2"/>
                  </a:lnTo>
                  <a:lnTo>
                    <a:pt x="12" y="2"/>
                  </a:lnTo>
                  <a:lnTo>
                    <a:pt x="12" y="0"/>
                  </a:lnTo>
                  <a:lnTo>
                    <a:pt x="12" y="3"/>
                  </a:lnTo>
                  <a:lnTo>
                    <a:pt x="12" y="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 name="Freeform 250"/>
            <p:cNvSpPr>
              <a:spLocks/>
            </p:cNvSpPr>
            <p:nvPr/>
          </p:nvSpPr>
          <p:spPr bwMode="auto">
            <a:xfrm>
              <a:off x="1112838" y="2495551"/>
              <a:ext cx="19050" cy="17463"/>
            </a:xfrm>
            <a:custGeom>
              <a:avLst/>
              <a:gdLst>
                <a:gd name="T0" fmla="*/ 0 w 12"/>
                <a:gd name="T1" fmla="*/ 3 h 11"/>
                <a:gd name="T2" fmla="*/ 0 w 12"/>
                <a:gd name="T3" fmla="*/ 3 h 11"/>
                <a:gd name="T4" fmla="*/ 0 w 12"/>
                <a:gd name="T5" fmla="*/ 3 h 11"/>
                <a:gd name="T6" fmla="*/ 1 w 12"/>
                <a:gd name="T7" fmla="*/ 8 h 11"/>
                <a:gd name="T8" fmla="*/ 1 w 12"/>
                <a:gd name="T9" fmla="*/ 8 h 11"/>
                <a:gd name="T10" fmla="*/ 1 w 12"/>
                <a:gd name="T11" fmla="*/ 8 h 11"/>
                <a:gd name="T12" fmla="*/ 2 w 12"/>
                <a:gd name="T13" fmla="*/ 7 h 11"/>
                <a:gd name="T14" fmla="*/ 2 w 12"/>
                <a:gd name="T15" fmla="*/ 9 h 11"/>
                <a:gd name="T16" fmla="*/ 2 w 12"/>
                <a:gd name="T17" fmla="*/ 8 h 11"/>
                <a:gd name="T18" fmla="*/ 2 w 12"/>
                <a:gd name="T19" fmla="*/ 8 h 11"/>
                <a:gd name="T20" fmla="*/ 2 w 12"/>
                <a:gd name="T21" fmla="*/ 8 h 11"/>
                <a:gd name="T22" fmla="*/ 3 w 12"/>
                <a:gd name="T23" fmla="*/ 11 h 11"/>
                <a:gd name="T24" fmla="*/ 3 w 12"/>
                <a:gd name="T25" fmla="*/ 10 h 11"/>
                <a:gd name="T26" fmla="*/ 3 w 12"/>
                <a:gd name="T27" fmla="*/ 10 h 11"/>
                <a:gd name="T28" fmla="*/ 4 w 12"/>
                <a:gd name="T29" fmla="*/ 9 h 11"/>
                <a:gd name="T30" fmla="*/ 4 w 12"/>
                <a:gd name="T31" fmla="*/ 11 h 11"/>
                <a:gd name="T32" fmla="*/ 4 w 12"/>
                <a:gd name="T33" fmla="*/ 11 h 11"/>
                <a:gd name="T34" fmla="*/ 4 w 12"/>
                <a:gd name="T35" fmla="*/ 11 h 11"/>
                <a:gd name="T36" fmla="*/ 4 w 12"/>
                <a:gd name="T37" fmla="*/ 11 h 11"/>
                <a:gd name="T38" fmla="*/ 5 w 12"/>
                <a:gd name="T39" fmla="*/ 9 h 11"/>
                <a:gd name="T40" fmla="*/ 5 w 12"/>
                <a:gd name="T41" fmla="*/ 10 h 11"/>
                <a:gd name="T42" fmla="*/ 5 w 12"/>
                <a:gd name="T43" fmla="*/ 10 h 11"/>
                <a:gd name="T44" fmla="*/ 6 w 12"/>
                <a:gd name="T45" fmla="*/ 11 h 11"/>
                <a:gd name="T46" fmla="*/ 6 w 12"/>
                <a:gd name="T47" fmla="*/ 9 h 11"/>
                <a:gd name="T48" fmla="*/ 6 w 12"/>
                <a:gd name="T49" fmla="*/ 9 h 11"/>
                <a:gd name="T50" fmla="*/ 6 w 12"/>
                <a:gd name="T51" fmla="*/ 9 h 11"/>
                <a:gd name="T52" fmla="*/ 7 w 12"/>
                <a:gd name="T53" fmla="*/ 10 h 11"/>
                <a:gd name="T54" fmla="*/ 7 w 12"/>
                <a:gd name="T55" fmla="*/ 8 h 11"/>
                <a:gd name="T56" fmla="*/ 7 w 12"/>
                <a:gd name="T57" fmla="*/ 8 h 11"/>
                <a:gd name="T58" fmla="*/ 7 w 12"/>
                <a:gd name="T59" fmla="*/ 8 h 11"/>
                <a:gd name="T60" fmla="*/ 7 w 12"/>
                <a:gd name="T61" fmla="*/ 8 h 11"/>
                <a:gd name="T62" fmla="*/ 7 w 12"/>
                <a:gd name="T63" fmla="*/ 7 h 11"/>
                <a:gd name="T64" fmla="*/ 8 w 12"/>
                <a:gd name="T65" fmla="*/ 8 h 11"/>
                <a:gd name="T66" fmla="*/ 8 w 12"/>
                <a:gd name="T67" fmla="*/ 8 h 11"/>
                <a:gd name="T68" fmla="*/ 8 w 12"/>
                <a:gd name="T69" fmla="*/ 8 h 11"/>
                <a:gd name="T70" fmla="*/ 9 w 12"/>
                <a:gd name="T71" fmla="*/ 5 h 11"/>
                <a:gd name="T72" fmla="*/ 9 w 12"/>
                <a:gd name="T73" fmla="*/ 5 h 11"/>
                <a:gd name="T74" fmla="*/ 9 w 12"/>
                <a:gd name="T75" fmla="*/ 5 h 11"/>
                <a:gd name="T76" fmla="*/ 9 w 12"/>
                <a:gd name="T77" fmla="*/ 5 h 11"/>
                <a:gd name="T78" fmla="*/ 9 w 12"/>
                <a:gd name="T79" fmla="*/ 3 h 11"/>
                <a:gd name="T80" fmla="*/ 10 w 12"/>
                <a:gd name="T81" fmla="*/ 4 h 11"/>
                <a:gd name="T82" fmla="*/ 10 w 12"/>
                <a:gd name="T83" fmla="*/ 4 h 11"/>
                <a:gd name="T84" fmla="*/ 10 w 12"/>
                <a:gd name="T85" fmla="*/ 4 h 11"/>
                <a:gd name="T86" fmla="*/ 11 w 12"/>
                <a:gd name="T87" fmla="*/ 1 h 11"/>
                <a:gd name="T88" fmla="*/ 11 w 12"/>
                <a:gd name="T89" fmla="*/ 1 h 11"/>
                <a:gd name="T90" fmla="*/ 11 w 12"/>
                <a:gd name="T91" fmla="*/ 1 h 11"/>
                <a:gd name="T92" fmla="*/ 11 w 12"/>
                <a:gd name="T93" fmla="*/ 2 h 11"/>
                <a:gd name="T94" fmla="*/ 12 w 12"/>
                <a:gd name="T95" fmla="*/ 0 h 11"/>
                <a:gd name="T96" fmla="*/ 12 w 12"/>
                <a:gd name="T97" fmla="*/ 1 h 11"/>
                <a:gd name="T98" fmla="*/ 12 w 12"/>
                <a:gd name="T9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3"/>
                  </a:moveTo>
                  <a:lnTo>
                    <a:pt x="0" y="3"/>
                  </a:lnTo>
                  <a:lnTo>
                    <a:pt x="0" y="3"/>
                  </a:lnTo>
                  <a:lnTo>
                    <a:pt x="1" y="8"/>
                  </a:lnTo>
                  <a:lnTo>
                    <a:pt x="1" y="8"/>
                  </a:lnTo>
                  <a:lnTo>
                    <a:pt x="1" y="8"/>
                  </a:lnTo>
                  <a:lnTo>
                    <a:pt x="2" y="7"/>
                  </a:lnTo>
                  <a:lnTo>
                    <a:pt x="2" y="9"/>
                  </a:lnTo>
                  <a:lnTo>
                    <a:pt x="2" y="8"/>
                  </a:lnTo>
                  <a:lnTo>
                    <a:pt x="2" y="8"/>
                  </a:lnTo>
                  <a:lnTo>
                    <a:pt x="2" y="8"/>
                  </a:lnTo>
                  <a:lnTo>
                    <a:pt x="3" y="11"/>
                  </a:lnTo>
                  <a:lnTo>
                    <a:pt x="3" y="10"/>
                  </a:lnTo>
                  <a:lnTo>
                    <a:pt x="3" y="10"/>
                  </a:lnTo>
                  <a:lnTo>
                    <a:pt x="4" y="9"/>
                  </a:lnTo>
                  <a:lnTo>
                    <a:pt x="4" y="11"/>
                  </a:lnTo>
                  <a:lnTo>
                    <a:pt x="4" y="11"/>
                  </a:lnTo>
                  <a:lnTo>
                    <a:pt x="4" y="11"/>
                  </a:lnTo>
                  <a:lnTo>
                    <a:pt x="4" y="11"/>
                  </a:lnTo>
                  <a:lnTo>
                    <a:pt x="5" y="9"/>
                  </a:lnTo>
                  <a:lnTo>
                    <a:pt x="5" y="10"/>
                  </a:lnTo>
                  <a:lnTo>
                    <a:pt x="5" y="10"/>
                  </a:lnTo>
                  <a:lnTo>
                    <a:pt x="6" y="11"/>
                  </a:lnTo>
                  <a:lnTo>
                    <a:pt x="6" y="9"/>
                  </a:lnTo>
                  <a:lnTo>
                    <a:pt x="6" y="9"/>
                  </a:lnTo>
                  <a:lnTo>
                    <a:pt x="6" y="9"/>
                  </a:lnTo>
                  <a:lnTo>
                    <a:pt x="7" y="10"/>
                  </a:lnTo>
                  <a:lnTo>
                    <a:pt x="7" y="8"/>
                  </a:lnTo>
                  <a:lnTo>
                    <a:pt x="7" y="8"/>
                  </a:lnTo>
                  <a:lnTo>
                    <a:pt x="7" y="8"/>
                  </a:lnTo>
                  <a:lnTo>
                    <a:pt x="7" y="8"/>
                  </a:lnTo>
                  <a:lnTo>
                    <a:pt x="7" y="7"/>
                  </a:lnTo>
                  <a:lnTo>
                    <a:pt x="8" y="8"/>
                  </a:lnTo>
                  <a:lnTo>
                    <a:pt x="8" y="8"/>
                  </a:lnTo>
                  <a:lnTo>
                    <a:pt x="8" y="8"/>
                  </a:lnTo>
                  <a:lnTo>
                    <a:pt x="9" y="5"/>
                  </a:lnTo>
                  <a:lnTo>
                    <a:pt x="9" y="5"/>
                  </a:lnTo>
                  <a:lnTo>
                    <a:pt x="9" y="5"/>
                  </a:lnTo>
                  <a:lnTo>
                    <a:pt x="9" y="5"/>
                  </a:lnTo>
                  <a:lnTo>
                    <a:pt x="9" y="3"/>
                  </a:lnTo>
                  <a:lnTo>
                    <a:pt x="10" y="4"/>
                  </a:lnTo>
                  <a:lnTo>
                    <a:pt x="10" y="4"/>
                  </a:lnTo>
                  <a:lnTo>
                    <a:pt x="10" y="4"/>
                  </a:lnTo>
                  <a:lnTo>
                    <a:pt x="11" y="1"/>
                  </a:lnTo>
                  <a:lnTo>
                    <a:pt x="11" y="1"/>
                  </a:lnTo>
                  <a:lnTo>
                    <a:pt x="11" y="1"/>
                  </a:lnTo>
                  <a:lnTo>
                    <a:pt x="11" y="2"/>
                  </a:lnTo>
                  <a:lnTo>
                    <a:pt x="12" y="0"/>
                  </a:lnTo>
                  <a:lnTo>
                    <a:pt x="12" y="1"/>
                  </a:lnTo>
                  <a:lnTo>
                    <a:pt x="12"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 name="Freeform 251"/>
            <p:cNvSpPr>
              <a:spLocks/>
            </p:cNvSpPr>
            <p:nvPr/>
          </p:nvSpPr>
          <p:spPr bwMode="auto">
            <a:xfrm>
              <a:off x="1131888" y="2489201"/>
              <a:ext cx="19050" cy="20638"/>
            </a:xfrm>
            <a:custGeom>
              <a:avLst/>
              <a:gdLst>
                <a:gd name="T0" fmla="*/ 0 w 12"/>
                <a:gd name="T1" fmla="*/ 5 h 13"/>
                <a:gd name="T2" fmla="*/ 0 w 12"/>
                <a:gd name="T3" fmla="*/ 5 h 13"/>
                <a:gd name="T4" fmla="*/ 1 w 12"/>
                <a:gd name="T5" fmla="*/ 2 h 13"/>
                <a:gd name="T6" fmla="*/ 1 w 12"/>
                <a:gd name="T7" fmla="*/ 2 h 13"/>
                <a:gd name="T8" fmla="*/ 1 w 12"/>
                <a:gd name="T9" fmla="*/ 2 h 13"/>
                <a:gd name="T10" fmla="*/ 1 w 12"/>
                <a:gd name="T11" fmla="*/ 3 h 13"/>
                <a:gd name="T12" fmla="*/ 2 w 12"/>
                <a:gd name="T13" fmla="*/ 1 h 13"/>
                <a:gd name="T14" fmla="*/ 2 w 12"/>
                <a:gd name="T15" fmla="*/ 1 h 13"/>
                <a:gd name="T16" fmla="*/ 2 w 12"/>
                <a:gd name="T17" fmla="*/ 1 h 13"/>
                <a:gd name="T18" fmla="*/ 2 w 12"/>
                <a:gd name="T19" fmla="*/ 0 h 13"/>
                <a:gd name="T20" fmla="*/ 3 w 12"/>
                <a:gd name="T21" fmla="*/ 3 h 13"/>
                <a:gd name="T22" fmla="*/ 3 w 12"/>
                <a:gd name="T23" fmla="*/ 3 h 13"/>
                <a:gd name="T24" fmla="*/ 3 w 12"/>
                <a:gd name="T25" fmla="*/ 3 h 13"/>
                <a:gd name="T26" fmla="*/ 3 w 12"/>
                <a:gd name="T27" fmla="*/ 3 h 13"/>
                <a:gd name="T28" fmla="*/ 4 w 12"/>
                <a:gd name="T29" fmla="*/ 5 h 13"/>
                <a:gd name="T30" fmla="*/ 4 w 12"/>
                <a:gd name="T31" fmla="*/ 5 h 13"/>
                <a:gd name="T32" fmla="*/ 4 w 12"/>
                <a:gd name="T33" fmla="*/ 5 h 13"/>
                <a:gd name="T34" fmla="*/ 5 w 12"/>
                <a:gd name="T35" fmla="*/ 8 h 13"/>
                <a:gd name="T36" fmla="*/ 5 w 12"/>
                <a:gd name="T37" fmla="*/ 8 h 13"/>
                <a:gd name="T38" fmla="*/ 5 w 12"/>
                <a:gd name="T39" fmla="*/ 8 h 13"/>
                <a:gd name="T40" fmla="*/ 5 w 12"/>
                <a:gd name="T41" fmla="*/ 8 h 13"/>
                <a:gd name="T42" fmla="*/ 6 w 12"/>
                <a:gd name="T43" fmla="*/ 11 h 13"/>
                <a:gd name="T44" fmla="*/ 6 w 12"/>
                <a:gd name="T45" fmla="*/ 11 h 13"/>
                <a:gd name="T46" fmla="*/ 6 w 12"/>
                <a:gd name="T47" fmla="*/ 11 h 13"/>
                <a:gd name="T48" fmla="*/ 6 w 12"/>
                <a:gd name="T49" fmla="*/ 11 h 13"/>
                <a:gd name="T50" fmla="*/ 6 w 12"/>
                <a:gd name="T51" fmla="*/ 13 h 13"/>
                <a:gd name="T52" fmla="*/ 6 w 12"/>
                <a:gd name="T53" fmla="*/ 13 h 13"/>
                <a:gd name="T54" fmla="*/ 6 w 12"/>
                <a:gd name="T55" fmla="*/ 13 h 13"/>
                <a:gd name="T56" fmla="*/ 6 w 12"/>
                <a:gd name="T57" fmla="*/ 13 h 13"/>
                <a:gd name="T58" fmla="*/ 8 w 12"/>
                <a:gd name="T59" fmla="*/ 8 h 13"/>
                <a:gd name="T60" fmla="*/ 8 w 12"/>
                <a:gd name="T61" fmla="*/ 8 h 13"/>
                <a:gd name="T62" fmla="*/ 8 w 12"/>
                <a:gd name="T63" fmla="*/ 8 h 13"/>
                <a:gd name="T64" fmla="*/ 8 w 12"/>
                <a:gd name="T65" fmla="*/ 6 h 13"/>
                <a:gd name="T66" fmla="*/ 8 w 12"/>
                <a:gd name="T67" fmla="*/ 9 h 13"/>
                <a:gd name="T68" fmla="*/ 8 w 12"/>
                <a:gd name="T69" fmla="*/ 8 h 13"/>
                <a:gd name="T70" fmla="*/ 8 w 12"/>
                <a:gd name="T71" fmla="*/ 8 h 13"/>
                <a:gd name="T72" fmla="*/ 9 w 12"/>
                <a:gd name="T73" fmla="*/ 9 h 13"/>
                <a:gd name="T74" fmla="*/ 9 w 12"/>
                <a:gd name="T75" fmla="*/ 8 h 13"/>
                <a:gd name="T76" fmla="*/ 9 w 12"/>
                <a:gd name="T77" fmla="*/ 8 h 13"/>
                <a:gd name="T78" fmla="*/ 9 w 12"/>
                <a:gd name="T79" fmla="*/ 8 h 13"/>
                <a:gd name="T80" fmla="*/ 10 w 12"/>
                <a:gd name="T81" fmla="*/ 7 h 13"/>
                <a:gd name="T82" fmla="*/ 10 w 12"/>
                <a:gd name="T83" fmla="*/ 10 h 13"/>
                <a:gd name="T84" fmla="*/ 10 w 12"/>
                <a:gd name="T85" fmla="*/ 10 h 13"/>
                <a:gd name="T86" fmla="*/ 10 w 12"/>
                <a:gd name="T87" fmla="*/ 10 h 13"/>
                <a:gd name="T88" fmla="*/ 11 w 12"/>
                <a:gd name="T89" fmla="*/ 11 h 13"/>
                <a:gd name="T90" fmla="*/ 11 w 12"/>
                <a:gd name="T91" fmla="*/ 9 h 13"/>
                <a:gd name="T92" fmla="*/ 11 w 12"/>
                <a:gd name="T93" fmla="*/ 10 h 13"/>
                <a:gd name="T94" fmla="*/ 11 w 12"/>
                <a:gd name="T95" fmla="*/ 10 h 13"/>
                <a:gd name="T96" fmla="*/ 11 w 12"/>
                <a:gd name="T97" fmla="*/ 10 h 13"/>
                <a:gd name="T98" fmla="*/ 12 w 12"/>
                <a:gd name="T9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3">
                  <a:moveTo>
                    <a:pt x="0" y="5"/>
                  </a:moveTo>
                  <a:lnTo>
                    <a:pt x="0" y="5"/>
                  </a:lnTo>
                  <a:lnTo>
                    <a:pt x="1" y="2"/>
                  </a:lnTo>
                  <a:lnTo>
                    <a:pt x="1" y="2"/>
                  </a:lnTo>
                  <a:lnTo>
                    <a:pt x="1" y="2"/>
                  </a:lnTo>
                  <a:lnTo>
                    <a:pt x="1" y="3"/>
                  </a:lnTo>
                  <a:lnTo>
                    <a:pt x="2" y="1"/>
                  </a:lnTo>
                  <a:lnTo>
                    <a:pt x="2" y="1"/>
                  </a:lnTo>
                  <a:lnTo>
                    <a:pt x="2" y="1"/>
                  </a:lnTo>
                  <a:lnTo>
                    <a:pt x="2" y="0"/>
                  </a:lnTo>
                  <a:lnTo>
                    <a:pt x="3" y="3"/>
                  </a:lnTo>
                  <a:lnTo>
                    <a:pt x="3" y="3"/>
                  </a:lnTo>
                  <a:lnTo>
                    <a:pt x="3" y="3"/>
                  </a:lnTo>
                  <a:lnTo>
                    <a:pt x="3" y="3"/>
                  </a:lnTo>
                  <a:lnTo>
                    <a:pt x="4" y="5"/>
                  </a:lnTo>
                  <a:lnTo>
                    <a:pt x="4" y="5"/>
                  </a:lnTo>
                  <a:lnTo>
                    <a:pt x="4" y="5"/>
                  </a:lnTo>
                  <a:lnTo>
                    <a:pt x="5" y="8"/>
                  </a:lnTo>
                  <a:lnTo>
                    <a:pt x="5" y="8"/>
                  </a:lnTo>
                  <a:lnTo>
                    <a:pt x="5" y="8"/>
                  </a:lnTo>
                  <a:lnTo>
                    <a:pt x="5" y="8"/>
                  </a:lnTo>
                  <a:lnTo>
                    <a:pt x="6" y="11"/>
                  </a:lnTo>
                  <a:lnTo>
                    <a:pt x="6" y="11"/>
                  </a:lnTo>
                  <a:lnTo>
                    <a:pt x="6" y="11"/>
                  </a:lnTo>
                  <a:lnTo>
                    <a:pt x="6" y="11"/>
                  </a:lnTo>
                  <a:lnTo>
                    <a:pt x="6" y="13"/>
                  </a:lnTo>
                  <a:lnTo>
                    <a:pt x="6" y="13"/>
                  </a:lnTo>
                  <a:lnTo>
                    <a:pt x="6" y="13"/>
                  </a:lnTo>
                  <a:lnTo>
                    <a:pt x="6" y="13"/>
                  </a:lnTo>
                  <a:lnTo>
                    <a:pt x="8" y="8"/>
                  </a:lnTo>
                  <a:lnTo>
                    <a:pt x="8" y="8"/>
                  </a:lnTo>
                  <a:lnTo>
                    <a:pt x="8" y="8"/>
                  </a:lnTo>
                  <a:lnTo>
                    <a:pt x="8" y="6"/>
                  </a:lnTo>
                  <a:lnTo>
                    <a:pt x="8" y="9"/>
                  </a:lnTo>
                  <a:lnTo>
                    <a:pt x="8" y="8"/>
                  </a:lnTo>
                  <a:lnTo>
                    <a:pt x="8" y="8"/>
                  </a:lnTo>
                  <a:lnTo>
                    <a:pt x="9" y="9"/>
                  </a:lnTo>
                  <a:lnTo>
                    <a:pt x="9" y="8"/>
                  </a:lnTo>
                  <a:lnTo>
                    <a:pt x="9" y="8"/>
                  </a:lnTo>
                  <a:lnTo>
                    <a:pt x="9" y="8"/>
                  </a:lnTo>
                  <a:lnTo>
                    <a:pt x="10" y="7"/>
                  </a:lnTo>
                  <a:lnTo>
                    <a:pt x="10" y="10"/>
                  </a:lnTo>
                  <a:lnTo>
                    <a:pt x="10" y="10"/>
                  </a:lnTo>
                  <a:lnTo>
                    <a:pt x="10" y="10"/>
                  </a:lnTo>
                  <a:lnTo>
                    <a:pt x="11" y="11"/>
                  </a:lnTo>
                  <a:lnTo>
                    <a:pt x="11" y="9"/>
                  </a:lnTo>
                  <a:lnTo>
                    <a:pt x="11" y="10"/>
                  </a:lnTo>
                  <a:lnTo>
                    <a:pt x="11" y="10"/>
                  </a:lnTo>
                  <a:lnTo>
                    <a:pt x="11" y="10"/>
                  </a:lnTo>
                  <a:lnTo>
                    <a:pt x="12" y="9"/>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 name="Freeform 252"/>
            <p:cNvSpPr>
              <a:spLocks/>
            </p:cNvSpPr>
            <p:nvPr/>
          </p:nvSpPr>
          <p:spPr bwMode="auto">
            <a:xfrm>
              <a:off x="1150938" y="2503488"/>
              <a:ext cx="19050" cy="12700"/>
            </a:xfrm>
            <a:custGeom>
              <a:avLst/>
              <a:gdLst>
                <a:gd name="T0" fmla="*/ 0 w 12"/>
                <a:gd name="T1" fmla="*/ 0 h 8"/>
                <a:gd name="T2" fmla="*/ 0 w 12"/>
                <a:gd name="T3" fmla="*/ 1 h 8"/>
                <a:gd name="T4" fmla="*/ 0 w 12"/>
                <a:gd name="T5" fmla="*/ 1 h 8"/>
                <a:gd name="T6" fmla="*/ 0 w 12"/>
                <a:gd name="T7" fmla="*/ 1 h 8"/>
                <a:gd name="T8" fmla="*/ 1 w 12"/>
                <a:gd name="T9" fmla="*/ 3 h 8"/>
                <a:gd name="T10" fmla="*/ 1 w 12"/>
                <a:gd name="T11" fmla="*/ 3 h 8"/>
                <a:gd name="T12" fmla="*/ 1 w 12"/>
                <a:gd name="T13" fmla="*/ 3 h 8"/>
                <a:gd name="T14" fmla="*/ 1 w 12"/>
                <a:gd name="T15" fmla="*/ 3 h 8"/>
                <a:gd name="T16" fmla="*/ 2 w 12"/>
                <a:gd name="T17" fmla="*/ 6 h 8"/>
                <a:gd name="T18" fmla="*/ 2 w 12"/>
                <a:gd name="T19" fmla="*/ 6 h 8"/>
                <a:gd name="T20" fmla="*/ 2 w 12"/>
                <a:gd name="T21" fmla="*/ 6 h 8"/>
                <a:gd name="T22" fmla="*/ 3 w 12"/>
                <a:gd name="T23" fmla="*/ 6 h 8"/>
                <a:gd name="T24" fmla="*/ 3 w 12"/>
                <a:gd name="T25" fmla="*/ 5 h 8"/>
                <a:gd name="T26" fmla="*/ 3 w 12"/>
                <a:gd name="T27" fmla="*/ 6 h 8"/>
                <a:gd name="T28" fmla="*/ 3 w 12"/>
                <a:gd name="T29" fmla="*/ 6 h 8"/>
                <a:gd name="T30" fmla="*/ 3 w 12"/>
                <a:gd name="T31" fmla="*/ 5 h 8"/>
                <a:gd name="T32" fmla="*/ 4 w 12"/>
                <a:gd name="T33" fmla="*/ 7 h 8"/>
                <a:gd name="T34" fmla="*/ 4 w 12"/>
                <a:gd name="T35" fmla="*/ 7 h 8"/>
                <a:gd name="T36" fmla="*/ 4 w 12"/>
                <a:gd name="T37" fmla="*/ 7 h 8"/>
                <a:gd name="T38" fmla="*/ 4 w 12"/>
                <a:gd name="T39" fmla="*/ 7 h 8"/>
                <a:gd name="T40" fmla="*/ 4 w 12"/>
                <a:gd name="T41" fmla="*/ 5 h 8"/>
                <a:gd name="T42" fmla="*/ 5 w 12"/>
                <a:gd name="T43" fmla="*/ 6 h 8"/>
                <a:gd name="T44" fmla="*/ 5 w 12"/>
                <a:gd name="T45" fmla="*/ 6 h 8"/>
                <a:gd name="T46" fmla="*/ 5 w 12"/>
                <a:gd name="T47" fmla="*/ 6 h 8"/>
                <a:gd name="T48" fmla="*/ 5 w 12"/>
                <a:gd name="T49" fmla="*/ 8 h 8"/>
                <a:gd name="T50" fmla="*/ 6 w 12"/>
                <a:gd name="T51" fmla="*/ 6 h 8"/>
                <a:gd name="T52" fmla="*/ 6 w 12"/>
                <a:gd name="T53" fmla="*/ 6 h 8"/>
                <a:gd name="T54" fmla="*/ 6 w 12"/>
                <a:gd name="T55" fmla="*/ 6 h 8"/>
                <a:gd name="T56" fmla="*/ 7 w 12"/>
                <a:gd name="T57" fmla="*/ 7 h 8"/>
                <a:gd name="T58" fmla="*/ 7 w 12"/>
                <a:gd name="T59" fmla="*/ 7 h 8"/>
                <a:gd name="T60" fmla="*/ 7 w 12"/>
                <a:gd name="T61" fmla="*/ 7 h 8"/>
                <a:gd name="T62" fmla="*/ 7 w 12"/>
                <a:gd name="T63" fmla="*/ 7 h 8"/>
                <a:gd name="T64" fmla="*/ 8 w 12"/>
                <a:gd name="T65" fmla="*/ 2 h 8"/>
                <a:gd name="T66" fmla="*/ 8 w 12"/>
                <a:gd name="T67" fmla="*/ 2 h 8"/>
                <a:gd name="T68" fmla="*/ 8 w 12"/>
                <a:gd name="T69" fmla="*/ 2 h 8"/>
                <a:gd name="T70" fmla="*/ 8 w 12"/>
                <a:gd name="T71" fmla="*/ 2 h 8"/>
                <a:gd name="T72" fmla="*/ 8 w 12"/>
                <a:gd name="T73" fmla="*/ 3 h 8"/>
                <a:gd name="T74" fmla="*/ 9 w 12"/>
                <a:gd name="T75" fmla="*/ 2 h 8"/>
                <a:gd name="T76" fmla="*/ 9 w 12"/>
                <a:gd name="T77" fmla="*/ 2 h 8"/>
                <a:gd name="T78" fmla="*/ 9 w 12"/>
                <a:gd name="T79" fmla="*/ 2 h 8"/>
                <a:gd name="T80" fmla="*/ 9 w 12"/>
                <a:gd name="T81" fmla="*/ 4 h 8"/>
                <a:gd name="T82" fmla="*/ 10 w 12"/>
                <a:gd name="T83" fmla="*/ 2 h 8"/>
                <a:gd name="T84" fmla="*/ 10 w 12"/>
                <a:gd name="T85" fmla="*/ 2 h 8"/>
                <a:gd name="T86" fmla="*/ 10 w 12"/>
                <a:gd name="T87" fmla="*/ 2 h 8"/>
                <a:gd name="T88" fmla="*/ 11 w 12"/>
                <a:gd name="T89" fmla="*/ 4 h 8"/>
                <a:gd name="T90" fmla="*/ 11 w 12"/>
                <a:gd name="T91" fmla="*/ 3 h 8"/>
                <a:gd name="T92" fmla="*/ 11 w 12"/>
                <a:gd name="T93" fmla="*/ 3 h 8"/>
                <a:gd name="T94" fmla="*/ 11 w 12"/>
                <a:gd name="T95" fmla="*/ 4 h 8"/>
                <a:gd name="T96" fmla="*/ 12 w 12"/>
                <a:gd name="T97" fmla="*/ 0 h 8"/>
                <a:gd name="T98" fmla="*/ 12 w 12"/>
                <a:gd name="T9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8">
                  <a:moveTo>
                    <a:pt x="0" y="0"/>
                  </a:moveTo>
                  <a:lnTo>
                    <a:pt x="0" y="1"/>
                  </a:lnTo>
                  <a:lnTo>
                    <a:pt x="0" y="1"/>
                  </a:lnTo>
                  <a:lnTo>
                    <a:pt x="0" y="1"/>
                  </a:lnTo>
                  <a:lnTo>
                    <a:pt x="1" y="3"/>
                  </a:lnTo>
                  <a:lnTo>
                    <a:pt x="1" y="3"/>
                  </a:lnTo>
                  <a:lnTo>
                    <a:pt x="1" y="3"/>
                  </a:lnTo>
                  <a:lnTo>
                    <a:pt x="1" y="3"/>
                  </a:lnTo>
                  <a:lnTo>
                    <a:pt x="2" y="6"/>
                  </a:lnTo>
                  <a:lnTo>
                    <a:pt x="2" y="6"/>
                  </a:lnTo>
                  <a:lnTo>
                    <a:pt x="2" y="6"/>
                  </a:lnTo>
                  <a:lnTo>
                    <a:pt x="3" y="6"/>
                  </a:lnTo>
                  <a:lnTo>
                    <a:pt x="3" y="5"/>
                  </a:lnTo>
                  <a:lnTo>
                    <a:pt x="3" y="6"/>
                  </a:lnTo>
                  <a:lnTo>
                    <a:pt x="3" y="6"/>
                  </a:lnTo>
                  <a:lnTo>
                    <a:pt x="3" y="5"/>
                  </a:lnTo>
                  <a:lnTo>
                    <a:pt x="4" y="7"/>
                  </a:lnTo>
                  <a:lnTo>
                    <a:pt x="4" y="7"/>
                  </a:lnTo>
                  <a:lnTo>
                    <a:pt x="4" y="7"/>
                  </a:lnTo>
                  <a:lnTo>
                    <a:pt x="4" y="7"/>
                  </a:lnTo>
                  <a:lnTo>
                    <a:pt x="4" y="5"/>
                  </a:lnTo>
                  <a:lnTo>
                    <a:pt x="5" y="6"/>
                  </a:lnTo>
                  <a:lnTo>
                    <a:pt x="5" y="6"/>
                  </a:lnTo>
                  <a:lnTo>
                    <a:pt x="5" y="6"/>
                  </a:lnTo>
                  <a:lnTo>
                    <a:pt x="5" y="8"/>
                  </a:lnTo>
                  <a:lnTo>
                    <a:pt x="6" y="6"/>
                  </a:lnTo>
                  <a:lnTo>
                    <a:pt x="6" y="6"/>
                  </a:lnTo>
                  <a:lnTo>
                    <a:pt x="6" y="6"/>
                  </a:lnTo>
                  <a:lnTo>
                    <a:pt x="7" y="7"/>
                  </a:lnTo>
                  <a:lnTo>
                    <a:pt x="7" y="7"/>
                  </a:lnTo>
                  <a:lnTo>
                    <a:pt x="7" y="7"/>
                  </a:lnTo>
                  <a:lnTo>
                    <a:pt x="7" y="7"/>
                  </a:lnTo>
                  <a:lnTo>
                    <a:pt x="8" y="2"/>
                  </a:lnTo>
                  <a:lnTo>
                    <a:pt x="8" y="2"/>
                  </a:lnTo>
                  <a:lnTo>
                    <a:pt x="8" y="2"/>
                  </a:lnTo>
                  <a:lnTo>
                    <a:pt x="8" y="2"/>
                  </a:lnTo>
                  <a:lnTo>
                    <a:pt x="8" y="3"/>
                  </a:lnTo>
                  <a:lnTo>
                    <a:pt x="9" y="2"/>
                  </a:lnTo>
                  <a:lnTo>
                    <a:pt x="9" y="2"/>
                  </a:lnTo>
                  <a:lnTo>
                    <a:pt x="9" y="2"/>
                  </a:lnTo>
                  <a:lnTo>
                    <a:pt x="9" y="4"/>
                  </a:lnTo>
                  <a:lnTo>
                    <a:pt x="10" y="2"/>
                  </a:lnTo>
                  <a:lnTo>
                    <a:pt x="10" y="2"/>
                  </a:lnTo>
                  <a:lnTo>
                    <a:pt x="10" y="2"/>
                  </a:lnTo>
                  <a:lnTo>
                    <a:pt x="11" y="4"/>
                  </a:lnTo>
                  <a:lnTo>
                    <a:pt x="11" y="3"/>
                  </a:lnTo>
                  <a:lnTo>
                    <a:pt x="11" y="3"/>
                  </a:lnTo>
                  <a:lnTo>
                    <a:pt x="11" y="4"/>
                  </a:lnTo>
                  <a:lnTo>
                    <a:pt x="12"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 name="Freeform 253"/>
            <p:cNvSpPr>
              <a:spLocks/>
            </p:cNvSpPr>
            <p:nvPr/>
          </p:nvSpPr>
          <p:spPr bwMode="auto">
            <a:xfrm>
              <a:off x="1169988" y="2428876"/>
              <a:ext cx="20638" cy="74613"/>
            </a:xfrm>
            <a:custGeom>
              <a:avLst/>
              <a:gdLst>
                <a:gd name="T0" fmla="*/ 0 w 13"/>
                <a:gd name="T1" fmla="*/ 47 h 47"/>
                <a:gd name="T2" fmla="*/ 0 w 13"/>
                <a:gd name="T3" fmla="*/ 47 h 47"/>
                <a:gd name="T4" fmla="*/ 0 w 13"/>
                <a:gd name="T5" fmla="*/ 47 h 47"/>
                <a:gd name="T6" fmla="*/ 1 w 13"/>
                <a:gd name="T7" fmla="*/ 44 h 47"/>
                <a:gd name="T8" fmla="*/ 1 w 13"/>
                <a:gd name="T9" fmla="*/ 44 h 47"/>
                <a:gd name="T10" fmla="*/ 1 w 13"/>
                <a:gd name="T11" fmla="*/ 44 h 47"/>
                <a:gd name="T12" fmla="*/ 1 w 13"/>
                <a:gd name="T13" fmla="*/ 45 h 47"/>
                <a:gd name="T14" fmla="*/ 1 w 13"/>
                <a:gd name="T15" fmla="*/ 42 h 47"/>
                <a:gd name="T16" fmla="*/ 2 w 13"/>
                <a:gd name="T17" fmla="*/ 43 h 47"/>
                <a:gd name="T18" fmla="*/ 2 w 13"/>
                <a:gd name="T19" fmla="*/ 43 h 47"/>
                <a:gd name="T20" fmla="*/ 2 w 13"/>
                <a:gd name="T21" fmla="*/ 44 h 47"/>
                <a:gd name="T22" fmla="*/ 2 w 13"/>
                <a:gd name="T23" fmla="*/ 39 h 47"/>
                <a:gd name="T24" fmla="*/ 2 w 13"/>
                <a:gd name="T25" fmla="*/ 39 h 47"/>
                <a:gd name="T26" fmla="*/ 2 w 13"/>
                <a:gd name="T27" fmla="*/ 39 h 47"/>
                <a:gd name="T28" fmla="*/ 4 w 13"/>
                <a:gd name="T29" fmla="*/ 35 h 47"/>
                <a:gd name="T30" fmla="*/ 4 w 13"/>
                <a:gd name="T31" fmla="*/ 35 h 47"/>
                <a:gd name="T32" fmla="*/ 4 w 13"/>
                <a:gd name="T33" fmla="*/ 28 h 47"/>
                <a:gd name="T34" fmla="*/ 4 w 13"/>
                <a:gd name="T35" fmla="*/ 28 h 47"/>
                <a:gd name="T36" fmla="*/ 4 w 13"/>
                <a:gd name="T37" fmla="*/ 28 h 47"/>
                <a:gd name="T38" fmla="*/ 5 w 13"/>
                <a:gd name="T39" fmla="*/ 25 h 47"/>
                <a:gd name="T40" fmla="*/ 5 w 13"/>
                <a:gd name="T41" fmla="*/ 25 h 47"/>
                <a:gd name="T42" fmla="*/ 5 w 13"/>
                <a:gd name="T43" fmla="*/ 25 h 47"/>
                <a:gd name="T44" fmla="*/ 6 w 13"/>
                <a:gd name="T45" fmla="*/ 23 h 47"/>
                <a:gd name="T46" fmla="*/ 6 w 13"/>
                <a:gd name="T47" fmla="*/ 23 h 47"/>
                <a:gd name="T48" fmla="*/ 6 w 13"/>
                <a:gd name="T49" fmla="*/ 23 h 47"/>
                <a:gd name="T50" fmla="*/ 6 w 13"/>
                <a:gd name="T51" fmla="*/ 23 h 47"/>
                <a:gd name="T52" fmla="*/ 7 w 13"/>
                <a:gd name="T53" fmla="*/ 20 h 47"/>
                <a:gd name="T54" fmla="*/ 7 w 13"/>
                <a:gd name="T55" fmla="*/ 20 h 47"/>
                <a:gd name="T56" fmla="*/ 7 w 13"/>
                <a:gd name="T57" fmla="*/ 20 h 47"/>
                <a:gd name="T58" fmla="*/ 7 w 13"/>
                <a:gd name="T59" fmla="*/ 20 h 47"/>
                <a:gd name="T60" fmla="*/ 8 w 13"/>
                <a:gd name="T61" fmla="*/ 15 h 47"/>
                <a:gd name="T62" fmla="*/ 8 w 13"/>
                <a:gd name="T63" fmla="*/ 15 h 47"/>
                <a:gd name="T64" fmla="*/ 9 w 13"/>
                <a:gd name="T65" fmla="*/ 12 h 47"/>
                <a:gd name="T66" fmla="*/ 9 w 13"/>
                <a:gd name="T67" fmla="*/ 12 h 47"/>
                <a:gd name="T68" fmla="*/ 9 w 13"/>
                <a:gd name="T69" fmla="*/ 12 h 47"/>
                <a:gd name="T70" fmla="*/ 9 w 13"/>
                <a:gd name="T71" fmla="*/ 12 h 47"/>
                <a:gd name="T72" fmla="*/ 10 w 13"/>
                <a:gd name="T73" fmla="*/ 8 h 47"/>
                <a:gd name="T74" fmla="*/ 10 w 13"/>
                <a:gd name="T75" fmla="*/ 8 h 47"/>
                <a:gd name="T76" fmla="*/ 10 w 13"/>
                <a:gd name="T77" fmla="*/ 8 h 47"/>
                <a:gd name="T78" fmla="*/ 10 w 13"/>
                <a:gd name="T79" fmla="*/ 8 h 47"/>
                <a:gd name="T80" fmla="*/ 11 w 13"/>
                <a:gd name="T81" fmla="*/ 6 h 47"/>
                <a:gd name="T82" fmla="*/ 11 w 13"/>
                <a:gd name="T83" fmla="*/ 6 h 47"/>
                <a:gd name="T84" fmla="*/ 11 w 13"/>
                <a:gd name="T85" fmla="*/ 6 h 47"/>
                <a:gd name="T86" fmla="*/ 12 w 13"/>
                <a:gd name="T87" fmla="*/ 4 h 47"/>
                <a:gd name="T88" fmla="*/ 12 w 13"/>
                <a:gd name="T89" fmla="*/ 4 h 47"/>
                <a:gd name="T90" fmla="*/ 12 w 13"/>
                <a:gd name="T91" fmla="*/ 5 h 47"/>
                <a:gd name="T92" fmla="*/ 13 w 13"/>
                <a:gd name="T93" fmla="*/ 0 h 47"/>
                <a:gd name="T94" fmla="*/ 13 w 13"/>
                <a:gd name="T95" fmla="*/ 0 h 47"/>
                <a:gd name="T96" fmla="*/ 13 w 13"/>
                <a:gd name="T97" fmla="*/ 0 h 47"/>
                <a:gd name="T98" fmla="*/ 13 w 13"/>
                <a:gd name="T9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47">
                  <a:moveTo>
                    <a:pt x="0" y="47"/>
                  </a:moveTo>
                  <a:lnTo>
                    <a:pt x="0" y="47"/>
                  </a:lnTo>
                  <a:lnTo>
                    <a:pt x="0" y="47"/>
                  </a:lnTo>
                  <a:lnTo>
                    <a:pt x="1" y="44"/>
                  </a:lnTo>
                  <a:lnTo>
                    <a:pt x="1" y="44"/>
                  </a:lnTo>
                  <a:lnTo>
                    <a:pt x="1" y="44"/>
                  </a:lnTo>
                  <a:lnTo>
                    <a:pt x="1" y="45"/>
                  </a:lnTo>
                  <a:lnTo>
                    <a:pt x="1" y="42"/>
                  </a:lnTo>
                  <a:lnTo>
                    <a:pt x="2" y="43"/>
                  </a:lnTo>
                  <a:lnTo>
                    <a:pt x="2" y="43"/>
                  </a:lnTo>
                  <a:lnTo>
                    <a:pt x="2" y="44"/>
                  </a:lnTo>
                  <a:lnTo>
                    <a:pt x="2" y="39"/>
                  </a:lnTo>
                  <a:lnTo>
                    <a:pt x="2" y="39"/>
                  </a:lnTo>
                  <a:lnTo>
                    <a:pt x="2" y="39"/>
                  </a:lnTo>
                  <a:lnTo>
                    <a:pt x="4" y="35"/>
                  </a:lnTo>
                  <a:lnTo>
                    <a:pt x="4" y="35"/>
                  </a:lnTo>
                  <a:lnTo>
                    <a:pt x="4" y="28"/>
                  </a:lnTo>
                  <a:lnTo>
                    <a:pt x="4" y="28"/>
                  </a:lnTo>
                  <a:lnTo>
                    <a:pt x="4" y="28"/>
                  </a:lnTo>
                  <a:lnTo>
                    <a:pt x="5" y="25"/>
                  </a:lnTo>
                  <a:lnTo>
                    <a:pt x="5" y="25"/>
                  </a:lnTo>
                  <a:lnTo>
                    <a:pt x="5" y="25"/>
                  </a:lnTo>
                  <a:lnTo>
                    <a:pt x="6" y="23"/>
                  </a:lnTo>
                  <a:lnTo>
                    <a:pt x="6" y="23"/>
                  </a:lnTo>
                  <a:lnTo>
                    <a:pt x="6" y="23"/>
                  </a:lnTo>
                  <a:lnTo>
                    <a:pt x="6" y="23"/>
                  </a:lnTo>
                  <a:lnTo>
                    <a:pt x="7" y="20"/>
                  </a:lnTo>
                  <a:lnTo>
                    <a:pt x="7" y="20"/>
                  </a:lnTo>
                  <a:lnTo>
                    <a:pt x="7" y="20"/>
                  </a:lnTo>
                  <a:lnTo>
                    <a:pt x="7" y="20"/>
                  </a:lnTo>
                  <a:lnTo>
                    <a:pt x="8" y="15"/>
                  </a:lnTo>
                  <a:lnTo>
                    <a:pt x="8" y="15"/>
                  </a:lnTo>
                  <a:lnTo>
                    <a:pt x="9" y="12"/>
                  </a:lnTo>
                  <a:lnTo>
                    <a:pt x="9" y="12"/>
                  </a:lnTo>
                  <a:lnTo>
                    <a:pt x="9" y="12"/>
                  </a:lnTo>
                  <a:lnTo>
                    <a:pt x="9" y="12"/>
                  </a:lnTo>
                  <a:lnTo>
                    <a:pt x="10" y="8"/>
                  </a:lnTo>
                  <a:lnTo>
                    <a:pt x="10" y="8"/>
                  </a:lnTo>
                  <a:lnTo>
                    <a:pt x="10" y="8"/>
                  </a:lnTo>
                  <a:lnTo>
                    <a:pt x="10" y="8"/>
                  </a:lnTo>
                  <a:lnTo>
                    <a:pt x="11" y="6"/>
                  </a:lnTo>
                  <a:lnTo>
                    <a:pt x="11" y="6"/>
                  </a:lnTo>
                  <a:lnTo>
                    <a:pt x="11" y="6"/>
                  </a:lnTo>
                  <a:lnTo>
                    <a:pt x="12" y="4"/>
                  </a:lnTo>
                  <a:lnTo>
                    <a:pt x="12" y="4"/>
                  </a:lnTo>
                  <a:lnTo>
                    <a:pt x="12" y="5"/>
                  </a:lnTo>
                  <a:lnTo>
                    <a:pt x="13" y="0"/>
                  </a:lnTo>
                  <a:lnTo>
                    <a:pt x="13" y="0"/>
                  </a:lnTo>
                  <a:lnTo>
                    <a:pt x="13" y="0"/>
                  </a:lnTo>
                  <a:lnTo>
                    <a:pt x="13"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 name="Freeform 254"/>
            <p:cNvSpPr>
              <a:spLocks/>
            </p:cNvSpPr>
            <p:nvPr/>
          </p:nvSpPr>
          <p:spPr bwMode="auto">
            <a:xfrm>
              <a:off x="1190626" y="2333626"/>
              <a:ext cx="20638" cy="95250"/>
            </a:xfrm>
            <a:custGeom>
              <a:avLst/>
              <a:gdLst>
                <a:gd name="T0" fmla="*/ 0 w 13"/>
                <a:gd name="T1" fmla="*/ 60 h 60"/>
                <a:gd name="T2" fmla="*/ 1 w 13"/>
                <a:gd name="T3" fmla="*/ 56 h 60"/>
                <a:gd name="T4" fmla="*/ 1 w 13"/>
                <a:gd name="T5" fmla="*/ 57 h 60"/>
                <a:gd name="T6" fmla="*/ 1 w 13"/>
                <a:gd name="T7" fmla="*/ 57 h 60"/>
                <a:gd name="T8" fmla="*/ 1 w 13"/>
                <a:gd name="T9" fmla="*/ 57 h 60"/>
                <a:gd name="T10" fmla="*/ 2 w 13"/>
                <a:gd name="T11" fmla="*/ 53 h 60"/>
                <a:gd name="T12" fmla="*/ 2 w 13"/>
                <a:gd name="T13" fmla="*/ 53 h 60"/>
                <a:gd name="T14" fmla="*/ 3 w 13"/>
                <a:gd name="T15" fmla="*/ 51 h 60"/>
                <a:gd name="T16" fmla="*/ 3 w 13"/>
                <a:gd name="T17" fmla="*/ 51 h 60"/>
                <a:gd name="T18" fmla="*/ 3 w 13"/>
                <a:gd name="T19" fmla="*/ 51 h 60"/>
                <a:gd name="T20" fmla="*/ 3 w 13"/>
                <a:gd name="T21" fmla="*/ 51 h 60"/>
                <a:gd name="T22" fmla="*/ 4 w 13"/>
                <a:gd name="T23" fmla="*/ 47 h 60"/>
                <a:gd name="T24" fmla="*/ 4 w 13"/>
                <a:gd name="T25" fmla="*/ 47 h 60"/>
                <a:gd name="T26" fmla="*/ 4 w 13"/>
                <a:gd name="T27" fmla="*/ 47 h 60"/>
                <a:gd name="T28" fmla="*/ 4 w 13"/>
                <a:gd name="T29" fmla="*/ 47 h 60"/>
                <a:gd name="T30" fmla="*/ 4 w 13"/>
                <a:gd name="T31" fmla="*/ 43 h 60"/>
                <a:gd name="T32" fmla="*/ 5 w 13"/>
                <a:gd name="T33" fmla="*/ 43 h 60"/>
                <a:gd name="T34" fmla="*/ 5 w 13"/>
                <a:gd name="T35" fmla="*/ 43 h 60"/>
                <a:gd name="T36" fmla="*/ 5 w 13"/>
                <a:gd name="T37" fmla="*/ 43 h 60"/>
                <a:gd name="T38" fmla="*/ 6 w 13"/>
                <a:gd name="T39" fmla="*/ 38 h 60"/>
                <a:gd name="T40" fmla="*/ 6 w 13"/>
                <a:gd name="T41" fmla="*/ 38 h 60"/>
                <a:gd name="T42" fmla="*/ 6 w 13"/>
                <a:gd name="T43" fmla="*/ 39 h 60"/>
                <a:gd name="T44" fmla="*/ 6 w 13"/>
                <a:gd name="T45" fmla="*/ 39 h 60"/>
                <a:gd name="T46" fmla="*/ 7 w 13"/>
                <a:gd name="T47" fmla="*/ 34 h 60"/>
                <a:gd name="T48" fmla="*/ 7 w 13"/>
                <a:gd name="T49" fmla="*/ 34 h 60"/>
                <a:gd name="T50" fmla="*/ 7 w 13"/>
                <a:gd name="T51" fmla="*/ 34 h 60"/>
                <a:gd name="T52" fmla="*/ 7 w 13"/>
                <a:gd name="T53" fmla="*/ 34 h 60"/>
                <a:gd name="T54" fmla="*/ 8 w 13"/>
                <a:gd name="T55" fmla="*/ 31 h 60"/>
                <a:gd name="T56" fmla="*/ 8 w 13"/>
                <a:gd name="T57" fmla="*/ 31 h 60"/>
                <a:gd name="T58" fmla="*/ 8 w 13"/>
                <a:gd name="T59" fmla="*/ 31 h 60"/>
                <a:gd name="T60" fmla="*/ 8 w 13"/>
                <a:gd name="T61" fmla="*/ 31 h 60"/>
                <a:gd name="T62" fmla="*/ 9 w 13"/>
                <a:gd name="T63" fmla="*/ 25 h 60"/>
                <a:gd name="T64" fmla="*/ 9 w 13"/>
                <a:gd name="T65" fmla="*/ 25 h 60"/>
                <a:gd name="T66" fmla="*/ 9 w 13"/>
                <a:gd name="T67" fmla="*/ 25 h 60"/>
                <a:gd name="T68" fmla="*/ 9 w 13"/>
                <a:gd name="T69" fmla="*/ 25 h 60"/>
                <a:gd name="T70" fmla="*/ 9 w 13"/>
                <a:gd name="T71" fmla="*/ 21 h 60"/>
                <a:gd name="T72" fmla="*/ 9 w 13"/>
                <a:gd name="T73" fmla="*/ 21 h 60"/>
                <a:gd name="T74" fmla="*/ 10 w 13"/>
                <a:gd name="T75" fmla="*/ 15 h 60"/>
                <a:gd name="T76" fmla="*/ 11 w 13"/>
                <a:gd name="T77" fmla="*/ 15 h 60"/>
                <a:gd name="T78" fmla="*/ 11 w 13"/>
                <a:gd name="T79" fmla="*/ 15 h 60"/>
                <a:gd name="T80" fmla="*/ 11 w 13"/>
                <a:gd name="T81" fmla="*/ 9 h 60"/>
                <a:gd name="T82" fmla="*/ 11 w 13"/>
                <a:gd name="T83" fmla="*/ 9 h 60"/>
                <a:gd name="T84" fmla="*/ 11 w 13"/>
                <a:gd name="T85" fmla="*/ 9 h 60"/>
                <a:gd name="T86" fmla="*/ 12 w 13"/>
                <a:gd name="T87" fmla="*/ 4 h 60"/>
                <a:gd name="T88" fmla="*/ 12 w 13"/>
                <a:gd name="T89" fmla="*/ 4 h 60"/>
                <a:gd name="T90" fmla="*/ 12 w 13"/>
                <a:gd name="T91" fmla="*/ 5 h 60"/>
                <a:gd name="T92" fmla="*/ 12 w 13"/>
                <a:gd name="T93" fmla="*/ 5 h 60"/>
                <a:gd name="T94" fmla="*/ 13 w 13"/>
                <a:gd name="T95" fmla="*/ 0 h 60"/>
                <a:gd name="T96" fmla="*/ 13 w 13"/>
                <a:gd name="T97" fmla="*/ 0 h 60"/>
                <a:gd name="T98" fmla="*/ 13 w 13"/>
                <a:gd name="T9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60">
                  <a:moveTo>
                    <a:pt x="0" y="60"/>
                  </a:moveTo>
                  <a:lnTo>
                    <a:pt x="1" y="56"/>
                  </a:lnTo>
                  <a:lnTo>
                    <a:pt x="1" y="57"/>
                  </a:lnTo>
                  <a:lnTo>
                    <a:pt x="1" y="57"/>
                  </a:lnTo>
                  <a:lnTo>
                    <a:pt x="1" y="57"/>
                  </a:lnTo>
                  <a:lnTo>
                    <a:pt x="2" y="53"/>
                  </a:lnTo>
                  <a:lnTo>
                    <a:pt x="2" y="53"/>
                  </a:lnTo>
                  <a:lnTo>
                    <a:pt x="3" y="51"/>
                  </a:lnTo>
                  <a:lnTo>
                    <a:pt x="3" y="51"/>
                  </a:lnTo>
                  <a:lnTo>
                    <a:pt x="3" y="51"/>
                  </a:lnTo>
                  <a:lnTo>
                    <a:pt x="3" y="51"/>
                  </a:lnTo>
                  <a:lnTo>
                    <a:pt x="4" y="47"/>
                  </a:lnTo>
                  <a:lnTo>
                    <a:pt x="4" y="47"/>
                  </a:lnTo>
                  <a:lnTo>
                    <a:pt x="4" y="47"/>
                  </a:lnTo>
                  <a:lnTo>
                    <a:pt x="4" y="47"/>
                  </a:lnTo>
                  <a:lnTo>
                    <a:pt x="4" y="43"/>
                  </a:lnTo>
                  <a:lnTo>
                    <a:pt x="5" y="43"/>
                  </a:lnTo>
                  <a:lnTo>
                    <a:pt x="5" y="43"/>
                  </a:lnTo>
                  <a:lnTo>
                    <a:pt x="5" y="43"/>
                  </a:lnTo>
                  <a:lnTo>
                    <a:pt x="6" y="38"/>
                  </a:lnTo>
                  <a:lnTo>
                    <a:pt x="6" y="38"/>
                  </a:lnTo>
                  <a:lnTo>
                    <a:pt x="6" y="39"/>
                  </a:lnTo>
                  <a:lnTo>
                    <a:pt x="6" y="39"/>
                  </a:lnTo>
                  <a:lnTo>
                    <a:pt x="7" y="34"/>
                  </a:lnTo>
                  <a:lnTo>
                    <a:pt x="7" y="34"/>
                  </a:lnTo>
                  <a:lnTo>
                    <a:pt x="7" y="34"/>
                  </a:lnTo>
                  <a:lnTo>
                    <a:pt x="7" y="34"/>
                  </a:lnTo>
                  <a:lnTo>
                    <a:pt x="8" y="31"/>
                  </a:lnTo>
                  <a:lnTo>
                    <a:pt x="8" y="31"/>
                  </a:lnTo>
                  <a:lnTo>
                    <a:pt x="8" y="31"/>
                  </a:lnTo>
                  <a:lnTo>
                    <a:pt x="8" y="31"/>
                  </a:lnTo>
                  <a:lnTo>
                    <a:pt x="9" y="25"/>
                  </a:lnTo>
                  <a:lnTo>
                    <a:pt x="9" y="25"/>
                  </a:lnTo>
                  <a:lnTo>
                    <a:pt x="9" y="25"/>
                  </a:lnTo>
                  <a:lnTo>
                    <a:pt x="9" y="25"/>
                  </a:lnTo>
                  <a:lnTo>
                    <a:pt x="9" y="21"/>
                  </a:lnTo>
                  <a:lnTo>
                    <a:pt x="9" y="21"/>
                  </a:lnTo>
                  <a:lnTo>
                    <a:pt x="10" y="15"/>
                  </a:lnTo>
                  <a:lnTo>
                    <a:pt x="11" y="15"/>
                  </a:lnTo>
                  <a:lnTo>
                    <a:pt x="11" y="15"/>
                  </a:lnTo>
                  <a:lnTo>
                    <a:pt x="11" y="9"/>
                  </a:lnTo>
                  <a:lnTo>
                    <a:pt x="11" y="9"/>
                  </a:lnTo>
                  <a:lnTo>
                    <a:pt x="11" y="9"/>
                  </a:lnTo>
                  <a:lnTo>
                    <a:pt x="12" y="4"/>
                  </a:lnTo>
                  <a:lnTo>
                    <a:pt x="12" y="4"/>
                  </a:lnTo>
                  <a:lnTo>
                    <a:pt x="12" y="5"/>
                  </a:lnTo>
                  <a:lnTo>
                    <a:pt x="12" y="5"/>
                  </a:lnTo>
                  <a:lnTo>
                    <a:pt x="13" y="0"/>
                  </a:lnTo>
                  <a:lnTo>
                    <a:pt x="13" y="0"/>
                  </a:lnTo>
                  <a:lnTo>
                    <a:pt x="13"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 name="Freeform 255"/>
            <p:cNvSpPr>
              <a:spLocks/>
            </p:cNvSpPr>
            <p:nvPr/>
          </p:nvSpPr>
          <p:spPr bwMode="auto">
            <a:xfrm>
              <a:off x="1211263" y="2311401"/>
              <a:ext cx="20638" cy="22225"/>
            </a:xfrm>
            <a:custGeom>
              <a:avLst/>
              <a:gdLst>
                <a:gd name="T0" fmla="*/ 0 w 13"/>
                <a:gd name="T1" fmla="*/ 14 h 14"/>
                <a:gd name="T2" fmla="*/ 0 w 13"/>
                <a:gd name="T3" fmla="*/ 14 h 14"/>
                <a:gd name="T4" fmla="*/ 1 w 13"/>
                <a:gd name="T5" fmla="*/ 10 h 14"/>
                <a:gd name="T6" fmla="*/ 1 w 13"/>
                <a:gd name="T7" fmla="*/ 11 h 14"/>
                <a:gd name="T8" fmla="*/ 1 w 13"/>
                <a:gd name="T9" fmla="*/ 11 h 14"/>
                <a:gd name="T10" fmla="*/ 1 w 13"/>
                <a:gd name="T11" fmla="*/ 11 h 14"/>
                <a:gd name="T12" fmla="*/ 2 w 13"/>
                <a:gd name="T13" fmla="*/ 13 h 14"/>
                <a:gd name="T14" fmla="*/ 2 w 13"/>
                <a:gd name="T15" fmla="*/ 12 h 14"/>
                <a:gd name="T16" fmla="*/ 2 w 13"/>
                <a:gd name="T17" fmla="*/ 12 h 14"/>
                <a:gd name="T18" fmla="*/ 3 w 13"/>
                <a:gd name="T19" fmla="*/ 8 h 14"/>
                <a:gd name="T20" fmla="*/ 3 w 13"/>
                <a:gd name="T21" fmla="*/ 8 h 14"/>
                <a:gd name="T22" fmla="*/ 3 w 13"/>
                <a:gd name="T23" fmla="*/ 8 h 14"/>
                <a:gd name="T24" fmla="*/ 3 w 13"/>
                <a:gd name="T25" fmla="*/ 8 h 14"/>
                <a:gd name="T26" fmla="*/ 4 w 13"/>
                <a:gd name="T27" fmla="*/ 6 h 14"/>
                <a:gd name="T28" fmla="*/ 4 w 13"/>
                <a:gd name="T29" fmla="*/ 6 h 14"/>
                <a:gd name="T30" fmla="*/ 4 w 13"/>
                <a:gd name="T31" fmla="*/ 6 h 14"/>
                <a:gd name="T32" fmla="*/ 4 w 13"/>
                <a:gd name="T33" fmla="*/ 6 h 14"/>
                <a:gd name="T34" fmla="*/ 5 w 13"/>
                <a:gd name="T35" fmla="*/ 9 h 14"/>
                <a:gd name="T36" fmla="*/ 5 w 13"/>
                <a:gd name="T37" fmla="*/ 8 h 14"/>
                <a:gd name="T38" fmla="*/ 5 w 13"/>
                <a:gd name="T39" fmla="*/ 8 h 14"/>
                <a:gd name="T40" fmla="*/ 5 w 13"/>
                <a:gd name="T41" fmla="*/ 8 h 14"/>
                <a:gd name="T42" fmla="*/ 6 w 13"/>
                <a:gd name="T43" fmla="*/ 5 h 14"/>
                <a:gd name="T44" fmla="*/ 6 w 13"/>
                <a:gd name="T45" fmla="*/ 5 h 14"/>
                <a:gd name="T46" fmla="*/ 6 w 13"/>
                <a:gd name="T47" fmla="*/ 5 h 14"/>
                <a:gd name="T48" fmla="*/ 6 w 13"/>
                <a:gd name="T49" fmla="*/ 5 h 14"/>
                <a:gd name="T50" fmla="*/ 7 w 13"/>
                <a:gd name="T51" fmla="*/ 4 h 14"/>
                <a:gd name="T52" fmla="*/ 7 w 13"/>
                <a:gd name="T53" fmla="*/ 4 h 14"/>
                <a:gd name="T54" fmla="*/ 7 w 13"/>
                <a:gd name="T55" fmla="*/ 4 h 14"/>
                <a:gd name="T56" fmla="*/ 7 w 13"/>
                <a:gd name="T57" fmla="*/ 4 h 14"/>
                <a:gd name="T58" fmla="*/ 8 w 13"/>
                <a:gd name="T59" fmla="*/ 3 h 14"/>
                <a:gd name="T60" fmla="*/ 8 w 13"/>
                <a:gd name="T61" fmla="*/ 4 h 14"/>
                <a:gd name="T62" fmla="*/ 8 w 13"/>
                <a:gd name="T63" fmla="*/ 4 h 14"/>
                <a:gd name="T64" fmla="*/ 8 w 13"/>
                <a:gd name="T65" fmla="*/ 5 h 14"/>
                <a:gd name="T66" fmla="*/ 9 w 13"/>
                <a:gd name="T67" fmla="*/ 3 h 14"/>
                <a:gd name="T68" fmla="*/ 9 w 13"/>
                <a:gd name="T69" fmla="*/ 3 h 14"/>
                <a:gd name="T70" fmla="*/ 9 w 13"/>
                <a:gd name="T71" fmla="*/ 3 h 14"/>
                <a:gd name="T72" fmla="*/ 9 w 13"/>
                <a:gd name="T73" fmla="*/ 3 h 14"/>
                <a:gd name="T74" fmla="*/ 10 w 13"/>
                <a:gd name="T75" fmla="*/ 1 h 14"/>
                <a:gd name="T76" fmla="*/ 10 w 13"/>
                <a:gd name="T77" fmla="*/ 1 h 14"/>
                <a:gd name="T78" fmla="*/ 10 w 13"/>
                <a:gd name="T79" fmla="*/ 1 h 14"/>
                <a:gd name="T80" fmla="*/ 10 w 13"/>
                <a:gd name="T81" fmla="*/ 0 h 14"/>
                <a:gd name="T82" fmla="*/ 11 w 13"/>
                <a:gd name="T83" fmla="*/ 3 h 14"/>
                <a:gd name="T84" fmla="*/ 11 w 13"/>
                <a:gd name="T85" fmla="*/ 3 h 14"/>
                <a:gd name="T86" fmla="*/ 11 w 13"/>
                <a:gd name="T87" fmla="*/ 3 h 14"/>
                <a:gd name="T88" fmla="*/ 11 w 13"/>
                <a:gd name="T89" fmla="*/ 3 h 14"/>
                <a:gd name="T90" fmla="*/ 12 w 13"/>
                <a:gd name="T91" fmla="*/ 5 h 14"/>
                <a:gd name="T92" fmla="*/ 12 w 13"/>
                <a:gd name="T93" fmla="*/ 5 h 14"/>
                <a:gd name="T94" fmla="*/ 12 w 13"/>
                <a:gd name="T95" fmla="*/ 5 h 14"/>
                <a:gd name="T96" fmla="*/ 12 w 13"/>
                <a:gd name="T97" fmla="*/ 5 h 14"/>
                <a:gd name="T98" fmla="*/ 13 w 13"/>
                <a:gd name="T99"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4">
                  <a:moveTo>
                    <a:pt x="0" y="14"/>
                  </a:moveTo>
                  <a:lnTo>
                    <a:pt x="0" y="14"/>
                  </a:lnTo>
                  <a:lnTo>
                    <a:pt x="1" y="10"/>
                  </a:lnTo>
                  <a:lnTo>
                    <a:pt x="1" y="11"/>
                  </a:lnTo>
                  <a:lnTo>
                    <a:pt x="1" y="11"/>
                  </a:lnTo>
                  <a:lnTo>
                    <a:pt x="1" y="11"/>
                  </a:lnTo>
                  <a:lnTo>
                    <a:pt x="2" y="13"/>
                  </a:lnTo>
                  <a:lnTo>
                    <a:pt x="2" y="12"/>
                  </a:lnTo>
                  <a:lnTo>
                    <a:pt x="2" y="12"/>
                  </a:lnTo>
                  <a:lnTo>
                    <a:pt x="3" y="8"/>
                  </a:lnTo>
                  <a:lnTo>
                    <a:pt x="3" y="8"/>
                  </a:lnTo>
                  <a:lnTo>
                    <a:pt x="3" y="8"/>
                  </a:lnTo>
                  <a:lnTo>
                    <a:pt x="3" y="8"/>
                  </a:lnTo>
                  <a:lnTo>
                    <a:pt x="4" y="6"/>
                  </a:lnTo>
                  <a:lnTo>
                    <a:pt x="4" y="6"/>
                  </a:lnTo>
                  <a:lnTo>
                    <a:pt x="4" y="6"/>
                  </a:lnTo>
                  <a:lnTo>
                    <a:pt x="4" y="6"/>
                  </a:lnTo>
                  <a:lnTo>
                    <a:pt x="5" y="9"/>
                  </a:lnTo>
                  <a:lnTo>
                    <a:pt x="5" y="8"/>
                  </a:lnTo>
                  <a:lnTo>
                    <a:pt x="5" y="8"/>
                  </a:lnTo>
                  <a:lnTo>
                    <a:pt x="5" y="8"/>
                  </a:lnTo>
                  <a:lnTo>
                    <a:pt x="6" y="5"/>
                  </a:lnTo>
                  <a:lnTo>
                    <a:pt x="6" y="5"/>
                  </a:lnTo>
                  <a:lnTo>
                    <a:pt x="6" y="5"/>
                  </a:lnTo>
                  <a:lnTo>
                    <a:pt x="6" y="5"/>
                  </a:lnTo>
                  <a:lnTo>
                    <a:pt x="7" y="4"/>
                  </a:lnTo>
                  <a:lnTo>
                    <a:pt x="7" y="4"/>
                  </a:lnTo>
                  <a:lnTo>
                    <a:pt x="7" y="4"/>
                  </a:lnTo>
                  <a:lnTo>
                    <a:pt x="7" y="4"/>
                  </a:lnTo>
                  <a:lnTo>
                    <a:pt x="8" y="3"/>
                  </a:lnTo>
                  <a:lnTo>
                    <a:pt x="8" y="4"/>
                  </a:lnTo>
                  <a:lnTo>
                    <a:pt x="8" y="4"/>
                  </a:lnTo>
                  <a:lnTo>
                    <a:pt x="8" y="5"/>
                  </a:lnTo>
                  <a:lnTo>
                    <a:pt x="9" y="3"/>
                  </a:lnTo>
                  <a:lnTo>
                    <a:pt x="9" y="3"/>
                  </a:lnTo>
                  <a:lnTo>
                    <a:pt x="9" y="3"/>
                  </a:lnTo>
                  <a:lnTo>
                    <a:pt x="9" y="3"/>
                  </a:lnTo>
                  <a:lnTo>
                    <a:pt x="10" y="1"/>
                  </a:lnTo>
                  <a:lnTo>
                    <a:pt x="10" y="1"/>
                  </a:lnTo>
                  <a:lnTo>
                    <a:pt x="10" y="1"/>
                  </a:lnTo>
                  <a:lnTo>
                    <a:pt x="10" y="0"/>
                  </a:lnTo>
                  <a:lnTo>
                    <a:pt x="11" y="3"/>
                  </a:lnTo>
                  <a:lnTo>
                    <a:pt x="11" y="3"/>
                  </a:lnTo>
                  <a:lnTo>
                    <a:pt x="11" y="3"/>
                  </a:lnTo>
                  <a:lnTo>
                    <a:pt x="11" y="3"/>
                  </a:lnTo>
                  <a:lnTo>
                    <a:pt x="12" y="5"/>
                  </a:lnTo>
                  <a:lnTo>
                    <a:pt x="12" y="5"/>
                  </a:lnTo>
                  <a:lnTo>
                    <a:pt x="12" y="5"/>
                  </a:lnTo>
                  <a:lnTo>
                    <a:pt x="12" y="5"/>
                  </a:lnTo>
                  <a:lnTo>
                    <a:pt x="13" y="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 name="Freeform 256"/>
            <p:cNvSpPr>
              <a:spLocks/>
            </p:cNvSpPr>
            <p:nvPr/>
          </p:nvSpPr>
          <p:spPr bwMode="auto">
            <a:xfrm>
              <a:off x="1231901" y="2319338"/>
              <a:ext cx="17463" cy="28575"/>
            </a:xfrm>
            <a:custGeom>
              <a:avLst/>
              <a:gdLst>
                <a:gd name="T0" fmla="*/ 0 w 11"/>
                <a:gd name="T1" fmla="*/ 1 h 18"/>
                <a:gd name="T2" fmla="*/ 0 w 11"/>
                <a:gd name="T3" fmla="*/ 0 h 18"/>
                <a:gd name="T4" fmla="*/ 0 w 11"/>
                <a:gd name="T5" fmla="*/ 0 h 18"/>
                <a:gd name="T6" fmla="*/ 0 w 11"/>
                <a:gd name="T7" fmla="*/ 0 h 18"/>
                <a:gd name="T8" fmla="*/ 1 w 11"/>
                <a:gd name="T9" fmla="*/ 3 h 18"/>
                <a:gd name="T10" fmla="*/ 1 w 11"/>
                <a:gd name="T11" fmla="*/ 3 h 18"/>
                <a:gd name="T12" fmla="*/ 1 w 11"/>
                <a:gd name="T13" fmla="*/ 3 h 18"/>
                <a:gd name="T14" fmla="*/ 1 w 11"/>
                <a:gd name="T15" fmla="*/ 2 h 18"/>
                <a:gd name="T16" fmla="*/ 1 w 11"/>
                <a:gd name="T17" fmla="*/ 4 h 18"/>
                <a:gd name="T18" fmla="*/ 2 w 11"/>
                <a:gd name="T19" fmla="*/ 3 h 18"/>
                <a:gd name="T20" fmla="*/ 2 w 11"/>
                <a:gd name="T21" fmla="*/ 3 h 18"/>
                <a:gd name="T22" fmla="*/ 2 w 11"/>
                <a:gd name="T23" fmla="*/ 4 h 18"/>
                <a:gd name="T24" fmla="*/ 2 w 11"/>
                <a:gd name="T25" fmla="*/ 2 h 18"/>
                <a:gd name="T26" fmla="*/ 3 w 11"/>
                <a:gd name="T27" fmla="*/ 2 h 18"/>
                <a:gd name="T28" fmla="*/ 3 w 11"/>
                <a:gd name="T29" fmla="*/ 2 h 18"/>
                <a:gd name="T30" fmla="*/ 3 w 11"/>
                <a:gd name="T31" fmla="*/ 3 h 18"/>
                <a:gd name="T32" fmla="*/ 3 w 11"/>
                <a:gd name="T33" fmla="*/ 1 h 18"/>
                <a:gd name="T34" fmla="*/ 3 w 11"/>
                <a:gd name="T35" fmla="*/ 1 h 18"/>
                <a:gd name="T36" fmla="*/ 3 w 11"/>
                <a:gd name="T37" fmla="*/ 1 h 18"/>
                <a:gd name="T38" fmla="*/ 3 w 11"/>
                <a:gd name="T39" fmla="*/ 1 h 18"/>
                <a:gd name="T40" fmla="*/ 4 w 11"/>
                <a:gd name="T41" fmla="*/ 5 h 18"/>
                <a:gd name="T42" fmla="*/ 5 w 11"/>
                <a:gd name="T43" fmla="*/ 4 h 18"/>
                <a:gd name="T44" fmla="*/ 5 w 11"/>
                <a:gd name="T45" fmla="*/ 4 h 18"/>
                <a:gd name="T46" fmla="*/ 5 w 11"/>
                <a:gd name="T47" fmla="*/ 4 h 18"/>
                <a:gd name="T48" fmla="*/ 5 w 11"/>
                <a:gd name="T49" fmla="*/ 3 h 18"/>
                <a:gd name="T50" fmla="*/ 5 w 11"/>
                <a:gd name="T51" fmla="*/ 3 h 18"/>
                <a:gd name="T52" fmla="*/ 5 w 11"/>
                <a:gd name="T53" fmla="*/ 3 h 18"/>
                <a:gd name="T54" fmla="*/ 6 w 11"/>
                <a:gd name="T55" fmla="*/ 3 h 18"/>
                <a:gd name="T56" fmla="*/ 6 w 11"/>
                <a:gd name="T57" fmla="*/ 6 h 18"/>
                <a:gd name="T58" fmla="*/ 6 w 11"/>
                <a:gd name="T59" fmla="*/ 6 h 18"/>
                <a:gd name="T60" fmla="*/ 6 w 11"/>
                <a:gd name="T61" fmla="*/ 6 h 18"/>
                <a:gd name="T62" fmla="*/ 7 w 11"/>
                <a:gd name="T63" fmla="*/ 11 h 18"/>
                <a:gd name="T64" fmla="*/ 7 w 11"/>
                <a:gd name="T65" fmla="*/ 11 h 18"/>
                <a:gd name="T66" fmla="*/ 7 w 11"/>
                <a:gd name="T67" fmla="*/ 11 h 18"/>
                <a:gd name="T68" fmla="*/ 7 w 11"/>
                <a:gd name="T69" fmla="*/ 10 h 18"/>
                <a:gd name="T70" fmla="*/ 8 w 11"/>
                <a:gd name="T71" fmla="*/ 13 h 18"/>
                <a:gd name="T72" fmla="*/ 8 w 11"/>
                <a:gd name="T73" fmla="*/ 13 h 18"/>
                <a:gd name="T74" fmla="*/ 8 w 11"/>
                <a:gd name="T75" fmla="*/ 13 h 18"/>
                <a:gd name="T76" fmla="*/ 9 w 11"/>
                <a:gd name="T77" fmla="*/ 15 h 18"/>
                <a:gd name="T78" fmla="*/ 9 w 11"/>
                <a:gd name="T79" fmla="*/ 15 h 18"/>
                <a:gd name="T80" fmla="*/ 9 w 11"/>
                <a:gd name="T81" fmla="*/ 15 h 18"/>
                <a:gd name="T82" fmla="*/ 9 w 11"/>
                <a:gd name="T83" fmla="*/ 15 h 18"/>
                <a:gd name="T84" fmla="*/ 10 w 11"/>
                <a:gd name="T85" fmla="*/ 17 h 18"/>
                <a:gd name="T86" fmla="*/ 10 w 11"/>
                <a:gd name="T87" fmla="*/ 17 h 18"/>
                <a:gd name="T88" fmla="*/ 10 w 11"/>
                <a:gd name="T89" fmla="*/ 17 h 18"/>
                <a:gd name="T90" fmla="*/ 10 w 11"/>
                <a:gd name="T91" fmla="*/ 16 h 18"/>
                <a:gd name="T92" fmla="*/ 11 w 11"/>
                <a:gd name="T93" fmla="*/ 18 h 18"/>
                <a:gd name="T94" fmla="*/ 11 w 11"/>
                <a:gd name="T95" fmla="*/ 18 h 18"/>
                <a:gd name="T96" fmla="*/ 11 w 11"/>
                <a:gd name="T97" fmla="*/ 18 h 18"/>
                <a:gd name="T98" fmla="*/ 11 w 11"/>
                <a:gd name="T9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8">
                  <a:moveTo>
                    <a:pt x="0" y="1"/>
                  </a:moveTo>
                  <a:lnTo>
                    <a:pt x="0" y="0"/>
                  </a:lnTo>
                  <a:lnTo>
                    <a:pt x="0" y="0"/>
                  </a:lnTo>
                  <a:lnTo>
                    <a:pt x="0" y="0"/>
                  </a:lnTo>
                  <a:lnTo>
                    <a:pt x="1" y="3"/>
                  </a:lnTo>
                  <a:lnTo>
                    <a:pt x="1" y="3"/>
                  </a:lnTo>
                  <a:lnTo>
                    <a:pt x="1" y="3"/>
                  </a:lnTo>
                  <a:lnTo>
                    <a:pt x="1" y="2"/>
                  </a:lnTo>
                  <a:lnTo>
                    <a:pt x="1" y="4"/>
                  </a:lnTo>
                  <a:lnTo>
                    <a:pt x="2" y="3"/>
                  </a:lnTo>
                  <a:lnTo>
                    <a:pt x="2" y="3"/>
                  </a:lnTo>
                  <a:lnTo>
                    <a:pt x="2" y="4"/>
                  </a:lnTo>
                  <a:lnTo>
                    <a:pt x="2" y="2"/>
                  </a:lnTo>
                  <a:lnTo>
                    <a:pt x="3" y="2"/>
                  </a:lnTo>
                  <a:lnTo>
                    <a:pt x="3" y="2"/>
                  </a:lnTo>
                  <a:lnTo>
                    <a:pt x="3" y="3"/>
                  </a:lnTo>
                  <a:lnTo>
                    <a:pt x="3" y="1"/>
                  </a:lnTo>
                  <a:lnTo>
                    <a:pt x="3" y="1"/>
                  </a:lnTo>
                  <a:lnTo>
                    <a:pt x="3" y="1"/>
                  </a:lnTo>
                  <a:lnTo>
                    <a:pt x="3" y="1"/>
                  </a:lnTo>
                  <a:lnTo>
                    <a:pt x="4" y="5"/>
                  </a:lnTo>
                  <a:lnTo>
                    <a:pt x="5" y="4"/>
                  </a:lnTo>
                  <a:lnTo>
                    <a:pt x="5" y="4"/>
                  </a:lnTo>
                  <a:lnTo>
                    <a:pt x="5" y="4"/>
                  </a:lnTo>
                  <a:lnTo>
                    <a:pt x="5" y="3"/>
                  </a:lnTo>
                  <a:lnTo>
                    <a:pt x="5" y="3"/>
                  </a:lnTo>
                  <a:lnTo>
                    <a:pt x="5" y="3"/>
                  </a:lnTo>
                  <a:lnTo>
                    <a:pt x="6" y="3"/>
                  </a:lnTo>
                  <a:lnTo>
                    <a:pt x="6" y="6"/>
                  </a:lnTo>
                  <a:lnTo>
                    <a:pt x="6" y="6"/>
                  </a:lnTo>
                  <a:lnTo>
                    <a:pt x="6" y="6"/>
                  </a:lnTo>
                  <a:lnTo>
                    <a:pt x="7" y="11"/>
                  </a:lnTo>
                  <a:lnTo>
                    <a:pt x="7" y="11"/>
                  </a:lnTo>
                  <a:lnTo>
                    <a:pt x="7" y="11"/>
                  </a:lnTo>
                  <a:lnTo>
                    <a:pt x="7" y="10"/>
                  </a:lnTo>
                  <a:lnTo>
                    <a:pt x="8" y="13"/>
                  </a:lnTo>
                  <a:lnTo>
                    <a:pt x="8" y="13"/>
                  </a:lnTo>
                  <a:lnTo>
                    <a:pt x="8" y="13"/>
                  </a:lnTo>
                  <a:lnTo>
                    <a:pt x="9" y="15"/>
                  </a:lnTo>
                  <a:lnTo>
                    <a:pt x="9" y="15"/>
                  </a:lnTo>
                  <a:lnTo>
                    <a:pt x="9" y="15"/>
                  </a:lnTo>
                  <a:lnTo>
                    <a:pt x="9" y="15"/>
                  </a:lnTo>
                  <a:lnTo>
                    <a:pt x="10" y="17"/>
                  </a:lnTo>
                  <a:lnTo>
                    <a:pt x="10" y="17"/>
                  </a:lnTo>
                  <a:lnTo>
                    <a:pt x="10" y="17"/>
                  </a:lnTo>
                  <a:lnTo>
                    <a:pt x="10" y="16"/>
                  </a:lnTo>
                  <a:lnTo>
                    <a:pt x="11" y="18"/>
                  </a:lnTo>
                  <a:lnTo>
                    <a:pt x="11" y="18"/>
                  </a:lnTo>
                  <a:lnTo>
                    <a:pt x="11" y="18"/>
                  </a:lnTo>
                  <a:lnTo>
                    <a:pt x="11" y="18"/>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Freeform 257"/>
            <p:cNvSpPr>
              <a:spLocks/>
            </p:cNvSpPr>
            <p:nvPr/>
          </p:nvSpPr>
          <p:spPr bwMode="auto">
            <a:xfrm>
              <a:off x="1249363" y="2343151"/>
              <a:ext cx="19050" cy="20638"/>
            </a:xfrm>
            <a:custGeom>
              <a:avLst/>
              <a:gdLst>
                <a:gd name="T0" fmla="*/ 0 w 12"/>
                <a:gd name="T1" fmla="*/ 3 h 13"/>
                <a:gd name="T2" fmla="*/ 1 w 12"/>
                <a:gd name="T3" fmla="*/ 2 h 13"/>
                <a:gd name="T4" fmla="*/ 1 w 12"/>
                <a:gd name="T5" fmla="*/ 2 h 13"/>
                <a:gd name="T6" fmla="*/ 1 w 12"/>
                <a:gd name="T7" fmla="*/ 2 h 13"/>
                <a:gd name="T8" fmla="*/ 1 w 12"/>
                <a:gd name="T9" fmla="*/ 2 h 13"/>
                <a:gd name="T10" fmla="*/ 2 w 12"/>
                <a:gd name="T11" fmla="*/ 4 h 13"/>
                <a:gd name="T12" fmla="*/ 2 w 12"/>
                <a:gd name="T13" fmla="*/ 4 h 13"/>
                <a:gd name="T14" fmla="*/ 2 w 12"/>
                <a:gd name="T15" fmla="*/ 3 h 13"/>
                <a:gd name="T16" fmla="*/ 3 w 12"/>
                <a:gd name="T17" fmla="*/ 5 h 13"/>
                <a:gd name="T18" fmla="*/ 3 w 12"/>
                <a:gd name="T19" fmla="*/ 5 h 13"/>
                <a:gd name="T20" fmla="*/ 3 w 12"/>
                <a:gd name="T21" fmla="*/ 5 h 13"/>
                <a:gd name="T22" fmla="*/ 3 w 12"/>
                <a:gd name="T23" fmla="*/ 6 h 13"/>
                <a:gd name="T24" fmla="*/ 4 w 12"/>
                <a:gd name="T25" fmla="*/ 5 h 13"/>
                <a:gd name="T26" fmla="*/ 4 w 12"/>
                <a:gd name="T27" fmla="*/ 5 h 13"/>
                <a:gd name="T28" fmla="*/ 4 w 12"/>
                <a:gd name="T29" fmla="*/ 5 h 13"/>
                <a:gd name="T30" fmla="*/ 4 w 12"/>
                <a:gd name="T31" fmla="*/ 5 h 13"/>
                <a:gd name="T32" fmla="*/ 5 w 12"/>
                <a:gd name="T33" fmla="*/ 3 h 13"/>
                <a:gd name="T34" fmla="*/ 5 w 12"/>
                <a:gd name="T35" fmla="*/ 3 h 13"/>
                <a:gd name="T36" fmla="*/ 5 w 12"/>
                <a:gd name="T37" fmla="*/ 3 h 13"/>
                <a:gd name="T38" fmla="*/ 5 w 12"/>
                <a:gd name="T39" fmla="*/ 4 h 13"/>
                <a:gd name="T40" fmla="*/ 6 w 12"/>
                <a:gd name="T41" fmla="*/ 2 h 13"/>
                <a:gd name="T42" fmla="*/ 6 w 12"/>
                <a:gd name="T43" fmla="*/ 2 h 13"/>
                <a:gd name="T44" fmla="*/ 6 w 12"/>
                <a:gd name="T45" fmla="*/ 3 h 13"/>
                <a:gd name="T46" fmla="*/ 6 w 12"/>
                <a:gd name="T47" fmla="*/ 3 h 13"/>
                <a:gd name="T48" fmla="*/ 7 w 12"/>
                <a:gd name="T49" fmla="*/ 1 h 13"/>
                <a:gd name="T50" fmla="*/ 7 w 12"/>
                <a:gd name="T51" fmla="*/ 1 h 13"/>
                <a:gd name="T52" fmla="*/ 7 w 12"/>
                <a:gd name="T53" fmla="*/ 1 h 13"/>
                <a:gd name="T54" fmla="*/ 7 w 12"/>
                <a:gd name="T55" fmla="*/ 0 h 13"/>
                <a:gd name="T56" fmla="*/ 8 w 12"/>
                <a:gd name="T57" fmla="*/ 3 h 13"/>
                <a:gd name="T58" fmla="*/ 8 w 12"/>
                <a:gd name="T59" fmla="*/ 3 h 13"/>
                <a:gd name="T60" fmla="*/ 8 w 12"/>
                <a:gd name="T61" fmla="*/ 3 h 13"/>
                <a:gd name="T62" fmla="*/ 8 w 12"/>
                <a:gd name="T63" fmla="*/ 7 h 13"/>
                <a:gd name="T64" fmla="*/ 9 w 12"/>
                <a:gd name="T65" fmla="*/ 6 h 13"/>
                <a:gd name="T66" fmla="*/ 9 w 12"/>
                <a:gd name="T67" fmla="*/ 6 h 13"/>
                <a:gd name="T68" fmla="*/ 9 w 12"/>
                <a:gd name="T69" fmla="*/ 6 h 13"/>
                <a:gd name="T70" fmla="*/ 10 w 12"/>
                <a:gd name="T71" fmla="*/ 8 h 13"/>
                <a:gd name="T72" fmla="*/ 10 w 12"/>
                <a:gd name="T73" fmla="*/ 7 h 13"/>
                <a:gd name="T74" fmla="*/ 10 w 12"/>
                <a:gd name="T75" fmla="*/ 8 h 13"/>
                <a:gd name="T76" fmla="*/ 10 w 12"/>
                <a:gd name="T77" fmla="*/ 7 h 13"/>
                <a:gd name="T78" fmla="*/ 10 w 12"/>
                <a:gd name="T79" fmla="*/ 10 h 13"/>
                <a:gd name="T80" fmla="*/ 11 w 12"/>
                <a:gd name="T81" fmla="*/ 9 h 13"/>
                <a:gd name="T82" fmla="*/ 11 w 12"/>
                <a:gd name="T83" fmla="*/ 9 h 13"/>
                <a:gd name="T84" fmla="*/ 11 w 12"/>
                <a:gd name="T85" fmla="*/ 9 h 13"/>
                <a:gd name="T86" fmla="*/ 11 w 12"/>
                <a:gd name="T87" fmla="*/ 11 h 13"/>
                <a:gd name="T88" fmla="*/ 12 w 12"/>
                <a:gd name="T89" fmla="*/ 10 h 13"/>
                <a:gd name="T90" fmla="*/ 12 w 12"/>
                <a:gd name="T91" fmla="*/ 10 h 13"/>
                <a:gd name="T92" fmla="*/ 12 w 12"/>
                <a:gd name="T93" fmla="*/ 10 h 13"/>
                <a:gd name="T94" fmla="*/ 12 w 12"/>
                <a:gd name="T95" fmla="*/ 13 h 13"/>
                <a:gd name="T96" fmla="*/ 12 w 12"/>
                <a:gd name="T97" fmla="*/ 13 h 13"/>
                <a:gd name="T98" fmla="*/ 12 w 12"/>
                <a:gd name="T9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3">
                  <a:moveTo>
                    <a:pt x="0" y="3"/>
                  </a:moveTo>
                  <a:lnTo>
                    <a:pt x="1" y="2"/>
                  </a:lnTo>
                  <a:lnTo>
                    <a:pt x="1" y="2"/>
                  </a:lnTo>
                  <a:lnTo>
                    <a:pt x="1" y="2"/>
                  </a:lnTo>
                  <a:lnTo>
                    <a:pt x="1" y="2"/>
                  </a:lnTo>
                  <a:lnTo>
                    <a:pt x="2" y="4"/>
                  </a:lnTo>
                  <a:lnTo>
                    <a:pt x="2" y="4"/>
                  </a:lnTo>
                  <a:lnTo>
                    <a:pt x="2" y="3"/>
                  </a:lnTo>
                  <a:lnTo>
                    <a:pt x="3" y="5"/>
                  </a:lnTo>
                  <a:lnTo>
                    <a:pt x="3" y="5"/>
                  </a:lnTo>
                  <a:lnTo>
                    <a:pt x="3" y="5"/>
                  </a:lnTo>
                  <a:lnTo>
                    <a:pt x="3" y="6"/>
                  </a:lnTo>
                  <a:lnTo>
                    <a:pt x="4" y="5"/>
                  </a:lnTo>
                  <a:lnTo>
                    <a:pt x="4" y="5"/>
                  </a:lnTo>
                  <a:lnTo>
                    <a:pt x="4" y="5"/>
                  </a:lnTo>
                  <a:lnTo>
                    <a:pt x="4" y="5"/>
                  </a:lnTo>
                  <a:lnTo>
                    <a:pt x="5" y="3"/>
                  </a:lnTo>
                  <a:lnTo>
                    <a:pt x="5" y="3"/>
                  </a:lnTo>
                  <a:lnTo>
                    <a:pt x="5" y="3"/>
                  </a:lnTo>
                  <a:lnTo>
                    <a:pt x="5" y="4"/>
                  </a:lnTo>
                  <a:lnTo>
                    <a:pt x="6" y="2"/>
                  </a:lnTo>
                  <a:lnTo>
                    <a:pt x="6" y="2"/>
                  </a:lnTo>
                  <a:lnTo>
                    <a:pt x="6" y="3"/>
                  </a:lnTo>
                  <a:lnTo>
                    <a:pt x="6" y="3"/>
                  </a:lnTo>
                  <a:lnTo>
                    <a:pt x="7" y="1"/>
                  </a:lnTo>
                  <a:lnTo>
                    <a:pt x="7" y="1"/>
                  </a:lnTo>
                  <a:lnTo>
                    <a:pt x="7" y="1"/>
                  </a:lnTo>
                  <a:lnTo>
                    <a:pt x="7" y="0"/>
                  </a:lnTo>
                  <a:lnTo>
                    <a:pt x="8" y="3"/>
                  </a:lnTo>
                  <a:lnTo>
                    <a:pt x="8" y="3"/>
                  </a:lnTo>
                  <a:lnTo>
                    <a:pt x="8" y="3"/>
                  </a:lnTo>
                  <a:lnTo>
                    <a:pt x="8" y="7"/>
                  </a:lnTo>
                  <a:lnTo>
                    <a:pt x="9" y="6"/>
                  </a:lnTo>
                  <a:lnTo>
                    <a:pt x="9" y="6"/>
                  </a:lnTo>
                  <a:lnTo>
                    <a:pt x="9" y="6"/>
                  </a:lnTo>
                  <a:lnTo>
                    <a:pt x="10" y="8"/>
                  </a:lnTo>
                  <a:lnTo>
                    <a:pt x="10" y="7"/>
                  </a:lnTo>
                  <a:lnTo>
                    <a:pt x="10" y="8"/>
                  </a:lnTo>
                  <a:lnTo>
                    <a:pt x="10" y="7"/>
                  </a:lnTo>
                  <a:lnTo>
                    <a:pt x="10" y="10"/>
                  </a:lnTo>
                  <a:lnTo>
                    <a:pt x="11" y="9"/>
                  </a:lnTo>
                  <a:lnTo>
                    <a:pt x="11" y="9"/>
                  </a:lnTo>
                  <a:lnTo>
                    <a:pt x="11" y="9"/>
                  </a:lnTo>
                  <a:lnTo>
                    <a:pt x="11" y="11"/>
                  </a:lnTo>
                  <a:lnTo>
                    <a:pt x="12" y="10"/>
                  </a:lnTo>
                  <a:lnTo>
                    <a:pt x="12" y="10"/>
                  </a:lnTo>
                  <a:lnTo>
                    <a:pt x="12" y="10"/>
                  </a:lnTo>
                  <a:lnTo>
                    <a:pt x="12" y="13"/>
                  </a:lnTo>
                  <a:lnTo>
                    <a:pt x="12" y="13"/>
                  </a:lnTo>
                  <a:lnTo>
                    <a:pt x="12" y="1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 name="Freeform 258"/>
            <p:cNvSpPr>
              <a:spLocks/>
            </p:cNvSpPr>
            <p:nvPr/>
          </p:nvSpPr>
          <p:spPr bwMode="auto">
            <a:xfrm>
              <a:off x="1268413" y="2363788"/>
              <a:ext cx="20638" cy="19050"/>
            </a:xfrm>
            <a:custGeom>
              <a:avLst/>
              <a:gdLst>
                <a:gd name="T0" fmla="*/ 0 w 13"/>
                <a:gd name="T1" fmla="*/ 0 h 12"/>
                <a:gd name="T2" fmla="*/ 1 w 13"/>
                <a:gd name="T3" fmla="*/ 0 h 12"/>
                <a:gd name="T4" fmla="*/ 1 w 13"/>
                <a:gd name="T5" fmla="*/ 5 h 12"/>
                <a:gd name="T6" fmla="*/ 1 w 13"/>
                <a:gd name="T7" fmla="*/ 5 h 12"/>
                <a:gd name="T8" fmla="*/ 1 w 13"/>
                <a:gd name="T9" fmla="*/ 5 h 12"/>
                <a:gd name="T10" fmla="*/ 1 w 13"/>
                <a:gd name="T11" fmla="*/ 5 h 12"/>
                <a:gd name="T12" fmla="*/ 2 w 13"/>
                <a:gd name="T13" fmla="*/ 7 h 12"/>
                <a:gd name="T14" fmla="*/ 2 w 13"/>
                <a:gd name="T15" fmla="*/ 7 h 12"/>
                <a:gd name="T16" fmla="*/ 2 w 13"/>
                <a:gd name="T17" fmla="*/ 7 h 12"/>
                <a:gd name="T18" fmla="*/ 3 w 13"/>
                <a:gd name="T19" fmla="*/ 8 h 12"/>
                <a:gd name="T20" fmla="*/ 3 w 13"/>
                <a:gd name="T21" fmla="*/ 6 h 12"/>
                <a:gd name="T22" fmla="*/ 3 w 13"/>
                <a:gd name="T23" fmla="*/ 6 h 12"/>
                <a:gd name="T24" fmla="*/ 3 w 13"/>
                <a:gd name="T25" fmla="*/ 6 h 12"/>
                <a:gd name="T26" fmla="*/ 4 w 13"/>
                <a:gd name="T27" fmla="*/ 5 h 12"/>
                <a:gd name="T28" fmla="*/ 4 w 13"/>
                <a:gd name="T29" fmla="*/ 7 h 12"/>
                <a:gd name="T30" fmla="*/ 4 w 13"/>
                <a:gd name="T31" fmla="*/ 7 h 12"/>
                <a:gd name="T32" fmla="*/ 4 w 13"/>
                <a:gd name="T33" fmla="*/ 7 h 12"/>
                <a:gd name="T34" fmla="*/ 4 w 13"/>
                <a:gd name="T35" fmla="*/ 6 h 12"/>
                <a:gd name="T36" fmla="*/ 5 w 13"/>
                <a:gd name="T37" fmla="*/ 10 h 12"/>
                <a:gd name="T38" fmla="*/ 5 w 13"/>
                <a:gd name="T39" fmla="*/ 10 h 12"/>
                <a:gd name="T40" fmla="*/ 5 w 13"/>
                <a:gd name="T41" fmla="*/ 10 h 12"/>
                <a:gd name="T42" fmla="*/ 5 w 13"/>
                <a:gd name="T43" fmla="*/ 11 h 12"/>
                <a:gd name="T44" fmla="*/ 6 w 13"/>
                <a:gd name="T45" fmla="*/ 7 h 12"/>
                <a:gd name="T46" fmla="*/ 6 w 13"/>
                <a:gd name="T47" fmla="*/ 7 h 12"/>
                <a:gd name="T48" fmla="*/ 6 w 13"/>
                <a:gd name="T49" fmla="*/ 7 h 12"/>
                <a:gd name="T50" fmla="*/ 7 w 13"/>
                <a:gd name="T51" fmla="*/ 8 h 12"/>
                <a:gd name="T52" fmla="*/ 7 w 13"/>
                <a:gd name="T53" fmla="*/ 6 h 12"/>
                <a:gd name="T54" fmla="*/ 7 w 13"/>
                <a:gd name="T55" fmla="*/ 6 h 12"/>
                <a:gd name="T56" fmla="*/ 7 w 13"/>
                <a:gd name="T57" fmla="*/ 6 h 12"/>
                <a:gd name="T58" fmla="*/ 8 w 13"/>
                <a:gd name="T59" fmla="*/ 5 h 12"/>
                <a:gd name="T60" fmla="*/ 8 w 13"/>
                <a:gd name="T61" fmla="*/ 5 h 12"/>
                <a:gd name="T62" fmla="*/ 8 w 13"/>
                <a:gd name="T63" fmla="*/ 5 h 12"/>
                <a:gd name="T64" fmla="*/ 8 w 13"/>
                <a:gd name="T65" fmla="*/ 5 h 12"/>
                <a:gd name="T66" fmla="*/ 9 w 13"/>
                <a:gd name="T67" fmla="*/ 6 h 12"/>
                <a:gd name="T68" fmla="*/ 9 w 13"/>
                <a:gd name="T69" fmla="*/ 6 h 12"/>
                <a:gd name="T70" fmla="*/ 9 w 13"/>
                <a:gd name="T71" fmla="*/ 6 h 12"/>
                <a:gd name="T72" fmla="*/ 10 w 13"/>
                <a:gd name="T73" fmla="*/ 10 h 12"/>
                <a:gd name="T74" fmla="*/ 10 w 13"/>
                <a:gd name="T75" fmla="*/ 10 h 12"/>
                <a:gd name="T76" fmla="*/ 10 w 13"/>
                <a:gd name="T77" fmla="*/ 10 h 12"/>
                <a:gd name="T78" fmla="*/ 10 w 13"/>
                <a:gd name="T79" fmla="*/ 10 h 12"/>
                <a:gd name="T80" fmla="*/ 10 w 13"/>
                <a:gd name="T81" fmla="*/ 11 h 12"/>
                <a:gd name="T82" fmla="*/ 11 w 13"/>
                <a:gd name="T83" fmla="*/ 11 h 12"/>
                <a:gd name="T84" fmla="*/ 11 w 13"/>
                <a:gd name="T85" fmla="*/ 11 h 12"/>
                <a:gd name="T86" fmla="*/ 11 w 13"/>
                <a:gd name="T87" fmla="*/ 11 h 12"/>
                <a:gd name="T88" fmla="*/ 12 w 13"/>
                <a:gd name="T89" fmla="*/ 9 h 12"/>
                <a:gd name="T90" fmla="*/ 12 w 13"/>
                <a:gd name="T91" fmla="*/ 11 h 12"/>
                <a:gd name="T92" fmla="*/ 12 w 13"/>
                <a:gd name="T93" fmla="*/ 11 h 12"/>
                <a:gd name="T94" fmla="*/ 12 w 13"/>
                <a:gd name="T95" fmla="*/ 10 h 12"/>
                <a:gd name="T96" fmla="*/ 13 w 13"/>
                <a:gd name="T97" fmla="*/ 12 h 12"/>
                <a:gd name="T98" fmla="*/ 13 w 13"/>
                <a:gd name="T9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2">
                  <a:moveTo>
                    <a:pt x="0" y="0"/>
                  </a:moveTo>
                  <a:lnTo>
                    <a:pt x="1" y="0"/>
                  </a:lnTo>
                  <a:lnTo>
                    <a:pt x="1" y="5"/>
                  </a:lnTo>
                  <a:lnTo>
                    <a:pt x="1" y="5"/>
                  </a:lnTo>
                  <a:lnTo>
                    <a:pt x="1" y="5"/>
                  </a:lnTo>
                  <a:lnTo>
                    <a:pt x="1" y="5"/>
                  </a:lnTo>
                  <a:lnTo>
                    <a:pt x="2" y="7"/>
                  </a:lnTo>
                  <a:lnTo>
                    <a:pt x="2" y="7"/>
                  </a:lnTo>
                  <a:lnTo>
                    <a:pt x="2" y="7"/>
                  </a:lnTo>
                  <a:lnTo>
                    <a:pt x="3" y="8"/>
                  </a:lnTo>
                  <a:lnTo>
                    <a:pt x="3" y="6"/>
                  </a:lnTo>
                  <a:lnTo>
                    <a:pt x="3" y="6"/>
                  </a:lnTo>
                  <a:lnTo>
                    <a:pt x="3" y="6"/>
                  </a:lnTo>
                  <a:lnTo>
                    <a:pt x="4" y="5"/>
                  </a:lnTo>
                  <a:lnTo>
                    <a:pt x="4" y="7"/>
                  </a:lnTo>
                  <a:lnTo>
                    <a:pt x="4" y="7"/>
                  </a:lnTo>
                  <a:lnTo>
                    <a:pt x="4" y="7"/>
                  </a:lnTo>
                  <a:lnTo>
                    <a:pt x="4" y="6"/>
                  </a:lnTo>
                  <a:lnTo>
                    <a:pt x="5" y="10"/>
                  </a:lnTo>
                  <a:lnTo>
                    <a:pt x="5" y="10"/>
                  </a:lnTo>
                  <a:lnTo>
                    <a:pt x="5" y="10"/>
                  </a:lnTo>
                  <a:lnTo>
                    <a:pt x="5" y="11"/>
                  </a:lnTo>
                  <a:lnTo>
                    <a:pt x="6" y="7"/>
                  </a:lnTo>
                  <a:lnTo>
                    <a:pt x="6" y="7"/>
                  </a:lnTo>
                  <a:lnTo>
                    <a:pt x="6" y="7"/>
                  </a:lnTo>
                  <a:lnTo>
                    <a:pt x="7" y="8"/>
                  </a:lnTo>
                  <a:lnTo>
                    <a:pt x="7" y="6"/>
                  </a:lnTo>
                  <a:lnTo>
                    <a:pt x="7" y="6"/>
                  </a:lnTo>
                  <a:lnTo>
                    <a:pt x="7" y="6"/>
                  </a:lnTo>
                  <a:lnTo>
                    <a:pt x="8" y="5"/>
                  </a:lnTo>
                  <a:lnTo>
                    <a:pt x="8" y="5"/>
                  </a:lnTo>
                  <a:lnTo>
                    <a:pt x="8" y="5"/>
                  </a:lnTo>
                  <a:lnTo>
                    <a:pt x="8" y="5"/>
                  </a:lnTo>
                  <a:lnTo>
                    <a:pt x="9" y="6"/>
                  </a:lnTo>
                  <a:lnTo>
                    <a:pt x="9" y="6"/>
                  </a:lnTo>
                  <a:lnTo>
                    <a:pt x="9" y="6"/>
                  </a:lnTo>
                  <a:lnTo>
                    <a:pt x="10" y="10"/>
                  </a:lnTo>
                  <a:lnTo>
                    <a:pt x="10" y="10"/>
                  </a:lnTo>
                  <a:lnTo>
                    <a:pt x="10" y="10"/>
                  </a:lnTo>
                  <a:lnTo>
                    <a:pt x="10" y="10"/>
                  </a:lnTo>
                  <a:lnTo>
                    <a:pt x="10" y="11"/>
                  </a:lnTo>
                  <a:lnTo>
                    <a:pt x="11" y="11"/>
                  </a:lnTo>
                  <a:lnTo>
                    <a:pt x="11" y="11"/>
                  </a:lnTo>
                  <a:lnTo>
                    <a:pt x="11" y="11"/>
                  </a:lnTo>
                  <a:lnTo>
                    <a:pt x="12" y="9"/>
                  </a:lnTo>
                  <a:lnTo>
                    <a:pt x="12" y="11"/>
                  </a:lnTo>
                  <a:lnTo>
                    <a:pt x="12" y="11"/>
                  </a:lnTo>
                  <a:lnTo>
                    <a:pt x="12" y="10"/>
                  </a:lnTo>
                  <a:lnTo>
                    <a:pt x="13" y="12"/>
                  </a:lnTo>
                  <a:lnTo>
                    <a:pt x="13" y="1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5" name="Freeform 259"/>
            <p:cNvSpPr>
              <a:spLocks/>
            </p:cNvSpPr>
            <p:nvPr/>
          </p:nvSpPr>
          <p:spPr bwMode="auto">
            <a:xfrm>
              <a:off x="1289051" y="2376488"/>
              <a:ext cx="17463" cy="14288"/>
            </a:xfrm>
            <a:custGeom>
              <a:avLst/>
              <a:gdLst>
                <a:gd name="T0" fmla="*/ 0 w 11"/>
                <a:gd name="T1" fmla="*/ 3 h 9"/>
                <a:gd name="T2" fmla="*/ 0 w 11"/>
                <a:gd name="T3" fmla="*/ 3 h 9"/>
                <a:gd name="T4" fmla="*/ 0 w 11"/>
                <a:gd name="T5" fmla="*/ 4 h 9"/>
                <a:gd name="T6" fmla="*/ 1 w 11"/>
                <a:gd name="T7" fmla="*/ 1 h 9"/>
                <a:gd name="T8" fmla="*/ 1 w 11"/>
                <a:gd name="T9" fmla="*/ 1 h 9"/>
                <a:gd name="T10" fmla="*/ 1 w 11"/>
                <a:gd name="T11" fmla="*/ 1 h 9"/>
                <a:gd name="T12" fmla="*/ 1 w 11"/>
                <a:gd name="T13" fmla="*/ 0 h 9"/>
                <a:gd name="T14" fmla="*/ 1 w 11"/>
                <a:gd name="T15" fmla="*/ 2 h 9"/>
                <a:gd name="T16" fmla="*/ 2 w 11"/>
                <a:gd name="T17" fmla="*/ 2 h 9"/>
                <a:gd name="T18" fmla="*/ 2 w 11"/>
                <a:gd name="T19" fmla="*/ 1 h 9"/>
                <a:gd name="T20" fmla="*/ 2 w 11"/>
                <a:gd name="T21" fmla="*/ 1 h 9"/>
                <a:gd name="T22" fmla="*/ 3 w 11"/>
                <a:gd name="T23" fmla="*/ 2 h 9"/>
                <a:gd name="T24" fmla="*/ 3 w 11"/>
                <a:gd name="T25" fmla="*/ 1 h 9"/>
                <a:gd name="T26" fmla="*/ 3 w 11"/>
                <a:gd name="T27" fmla="*/ 1 h 9"/>
                <a:gd name="T28" fmla="*/ 3 w 11"/>
                <a:gd name="T29" fmla="*/ 2 h 9"/>
                <a:gd name="T30" fmla="*/ 3 w 11"/>
                <a:gd name="T31" fmla="*/ 1 h 9"/>
                <a:gd name="T32" fmla="*/ 4 w 11"/>
                <a:gd name="T33" fmla="*/ 1 h 9"/>
                <a:gd name="T34" fmla="*/ 4 w 11"/>
                <a:gd name="T35" fmla="*/ 1 h 9"/>
                <a:gd name="T36" fmla="*/ 5 w 11"/>
                <a:gd name="T37" fmla="*/ 5 h 9"/>
                <a:gd name="T38" fmla="*/ 5 w 11"/>
                <a:gd name="T39" fmla="*/ 5 h 9"/>
                <a:gd name="T40" fmla="*/ 5 w 11"/>
                <a:gd name="T41" fmla="*/ 5 h 9"/>
                <a:gd name="T42" fmla="*/ 5 w 11"/>
                <a:gd name="T43" fmla="*/ 5 h 9"/>
                <a:gd name="T44" fmla="*/ 6 w 11"/>
                <a:gd name="T45" fmla="*/ 6 h 9"/>
                <a:gd name="T46" fmla="*/ 6 w 11"/>
                <a:gd name="T47" fmla="*/ 6 h 9"/>
                <a:gd name="T48" fmla="*/ 6 w 11"/>
                <a:gd name="T49" fmla="*/ 6 h 9"/>
                <a:gd name="T50" fmla="*/ 6 w 11"/>
                <a:gd name="T51" fmla="*/ 7 h 9"/>
                <a:gd name="T52" fmla="*/ 6 w 11"/>
                <a:gd name="T53" fmla="*/ 5 h 9"/>
                <a:gd name="T54" fmla="*/ 6 w 11"/>
                <a:gd name="T55" fmla="*/ 5 h 9"/>
                <a:gd name="T56" fmla="*/ 6 w 11"/>
                <a:gd name="T57" fmla="*/ 5 h 9"/>
                <a:gd name="T58" fmla="*/ 7 w 11"/>
                <a:gd name="T59" fmla="*/ 5 h 9"/>
                <a:gd name="T60" fmla="*/ 7 w 11"/>
                <a:gd name="T61" fmla="*/ 6 h 9"/>
                <a:gd name="T62" fmla="*/ 7 w 11"/>
                <a:gd name="T63" fmla="*/ 6 h 9"/>
                <a:gd name="T64" fmla="*/ 7 w 11"/>
                <a:gd name="T65" fmla="*/ 6 h 9"/>
                <a:gd name="T66" fmla="*/ 8 w 11"/>
                <a:gd name="T67" fmla="*/ 6 h 9"/>
                <a:gd name="T68" fmla="*/ 8 w 11"/>
                <a:gd name="T69" fmla="*/ 8 h 9"/>
                <a:gd name="T70" fmla="*/ 8 w 11"/>
                <a:gd name="T71" fmla="*/ 8 h 9"/>
                <a:gd name="T72" fmla="*/ 8 w 11"/>
                <a:gd name="T73" fmla="*/ 8 h 9"/>
                <a:gd name="T74" fmla="*/ 9 w 11"/>
                <a:gd name="T75" fmla="*/ 9 h 9"/>
                <a:gd name="T76" fmla="*/ 9 w 11"/>
                <a:gd name="T77" fmla="*/ 7 h 9"/>
                <a:gd name="T78" fmla="*/ 9 w 11"/>
                <a:gd name="T79" fmla="*/ 8 h 9"/>
                <a:gd name="T80" fmla="*/ 9 w 11"/>
                <a:gd name="T81" fmla="*/ 8 h 9"/>
                <a:gd name="T82" fmla="*/ 9 w 11"/>
                <a:gd name="T83" fmla="*/ 8 h 9"/>
                <a:gd name="T84" fmla="*/ 10 w 11"/>
                <a:gd name="T85" fmla="*/ 5 h 9"/>
                <a:gd name="T86" fmla="*/ 10 w 11"/>
                <a:gd name="T87" fmla="*/ 5 h 9"/>
                <a:gd name="T88" fmla="*/ 10 w 11"/>
                <a:gd name="T89" fmla="*/ 5 h 9"/>
                <a:gd name="T90" fmla="*/ 10 w 11"/>
                <a:gd name="T91" fmla="*/ 5 h 9"/>
                <a:gd name="T92" fmla="*/ 11 w 11"/>
                <a:gd name="T93" fmla="*/ 9 h 9"/>
                <a:gd name="T94" fmla="*/ 11 w 11"/>
                <a:gd name="T95" fmla="*/ 8 h 9"/>
                <a:gd name="T96" fmla="*/ 11 w 11"/>
                <a:gd name="T97" fmla="*/ 8 h 9"/>
                <a:gd name="T98" fmla="*/ 11 w 11"/>
                <a:gd name="T9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9">
                  <a:moveTo>
                    <a:pt x="0" y="3"/>
                  </a:moveTo>
                  <a:lnTo>
                    <a:pt x="0" y="3"/>
                  </a:lnTo>
                  <a:lnTo>
                    <a:pt x="0" y="4"/>
                  </a:lnTo>
                  <a:lnTo>
                    <a:pt x="1" y="1"/>
                  </a:lnTo>
                  <a:lnTo>
                    <a:pt x="1" y="1"/>
                  </a:lnTo>
                  <a:lnTo>
                    <a:pt x="1" y="1"/>
                  </a:lnTo>
                  <a:lnTo>
                    <a:pt x="1" y="0"/>
                  </a:lnTo>
                  <a:lnTo>
                    <a:pt x="1" y="2"/>
                  </a:lnTo>
                  <a:lnTo>
                    <a:pt x="2" y="2"/>
                  </a:lnTo>
                  <a:lnTo>
                    <a:pt x="2" y="1"/>
                  </a:lnTo>
                  <a:lnTo>
                    <a:pt x="2" y="1"/>
                  </a:lnTo>
                  <a:lnTo>
                    <a:pt x="3" y="2"/>
                  </a:lnTo>
                  <a:lnTo>
                    <a:pt x="3" y="1"/>
                  </a:lnTo>
                  <a:lnTo>
                    <a:pt x="3" y="1"/>
                  </a:lnTo>
                  <a:lnTo>
                    <a:pt x="3" y="2"/>
                  </a:lnTo>
                  <a:lnTo>
                    <a:pt x="3" y="1"/>
                  </a:lnTo>
                  <a:lnTo>
                    <a:pt x="4" y="1"/>
                  </a:lnTo>
                  <a:lnTo>
                    <a:pt x="4" y="1"/>
                  </a:lnTo>
                  <a:lnTo>
                    <a:pt x="5" y="5"/>
                  </a:lnTo>
                  <a:lnTo>
                    <a:pt x="5" y="5"/>
                  </a:lnTo>
                  <a:lnTo>
                    <a:pt x="5" y="5"/>
                  </a:lnTo>
                  <a:lnTo>
                    <a:pt x="5" y="5"/>
                  </a:lnTo>
                  <a:lnTo>
                    <a:pt x="6" y="6"/>
                  </a:lnTo>
                  <a:lnTo>
                    <a:pt x="6" y="6"/>
                  </a:lnTo>
                  <a:lnTo>
                    <a:pt x="6" y="6"/>
                  </a:lnTo>
                  <a:lnTo>
                    <a:pt x="6" y="7"/>
                  </a:lnTo>
                  <a:lnTo>
                    <a:pt x="6" y="5"/>
                  </a:lnTo>
                  <a:lnTo>
                    <a:pt x="6" y="5"/>
                  </a:lnTo>
                  <a:lnTo>
                    <a:pt x="6" y="5"/>
                  </a:lnTo>
                  <a:lnTo>
                    <a:pt x="7" y="5"/>
                  </a:lnTo>
                  <a:lnTo>
                    <a:pt x="7" y="6"/>
                  </a:lnTo>
                  <a:lnTo>
                    <a:pt x="7" y="6"/>
                  </a:lnTo>
                  <a:lnTo>
                    <a:pt x="7" y="6"/>
                  </a:lnTo>
                  <a:lnTo>
                    <a:pt x="8" y="6"/>
                  </a:lnTo>
                  <a:lnTo>
                    <a:pt x="8" y="8"/>
                  </a:lnTo>
                  <a:lnTo>
                    <a:pt x="8" y="8"/>
                  </a:lnTo>
                  <a:lnTo>
                    <a:pt x="8" y="8"/>
                  </a:lnTo>
                  <a:lnTo>
                    <a:pt x="9" y="9"/>
                  </a:lnTo>
                  <a:lnTo>
                    <a:pt x="9" y="7"/>
                  </a:lnTo>
                  <a:lnTo>
                    <a:pt x="9" y="8"/>
                  </a:lnTo>
                  <a:lnTo>
                    <a:pt x="9" y="8"/>
                  </a:lnTo>
                  <a:lnTo>
                    <a:pt x="9" y="8"/>
                  </a:lnTo>
                  <a:lnTo>
                    <a:pt x="10" y="5"/>
                  </a:lnTo>
                  <a:lnTo>
                    <a:pt x="10" y="5"/>
                  </a:lnTo>
                  <a:lnTo>
                    <a:pt x="10" y="5"/>
                  </a:lnTo>
                  <a:lnTo>
                    <a:pt x="10" y="5"/>
                  </a:lnTo>
                  <a:lnTo>
                    <a:pt x="11" y="9"/>
                  </a:lnTo>
                  <a:lnTo>
                    <a:pt x="11" y="8"/>
                  </a:lnTo>
                  <a:lnTo>
                    <a:pt x="11" y="8"/>
                  </a:lnTo>
                  <a:lnTo>
                    <a:pt x="11" y="8"/>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 name="Freeform 260"/>
            <p:cNvSpPr>
              <a:spLocks/>
            </p:cNvSpPr>
            <p:nvPr/>
          </p:nvSpPr>
          <p:spPr bwMode="auto">
            <a:xfrm>
              <a:off x="1306513" y="2381251"/>
              <a:ext cx="20638" cy="14288"/>
            </a:xfrm>
            <a:custGeom>
              <a:avLst/>
              <a:gdLst>
                <a:gd name="T0" fmla="*/ 0 w 13"/>
                <a:gd name="T1" fmla="*/ 5 h 9"/>
                <a:gd name="T2" fmla="*/ 1 w 13"/>
                <a:gd name="T3" fmla="*/ 8 h 9"/>
                <a:gd name="T4" fmla="*/ 1 w 13"/>
                <a:gd name="T5" fmla="*/ 7 h 9"/>
                <a:gd name="T6" fmla="*/ 1 w 13"/>
                <a:gd name="T7" fmla="*/ 7 h 9"/>
                <a:gd name="T8" fmla="*/ 2 w 13"/>
                <a:gd name="T9" fmla="*/ 6 h 9"/>
                <a:gd name="T10" fmla="*/ 2 w 13"/>
                <a:gd name="T11" fmla="*/ 8 h 9"/>
                <a:gd name="T12" fmla="*/ 2 w 13"/>
                <a:gd name="T13" fmla="*/ 7 h 9"/>
                <a:gd name="T14" fmla="*/ 2 w 13"/>
                <a:gd name="T15" fmla="*/ 7 h 9"/>
                <a:gd name="T16" fmla="*/ 2 w 13"/>
                <a:gd name="T17" fmla="*/ 6 h 9"/>
                <a:gd name="T18" fmla="*/ 3 w 13"/>
                <a:gd name="T19" fmla="*/ 8 h 9"/>
                <a:gd name="T20" fmla="*/ 3 w 13"/>
                <a:gd name="T21" fmla="*/ 8 h 9"/>
                <a:gd name="T22" fmla="*/ 3 w 13"/>
                <a:gd name="T23" fmla="*/ 8 h 9"/>
                <a:gd name="T24" fmla="*/ 3 w 13"/>
                <a:gd name="T25" fmla="*/ 9 h 9"/>
                <a:gd name="T26" fmla="*/ 4 w 13"/>
                <a:gd name="T27" fmla="*/ 6 h 9"/>
                <a:gd name="T28" fmla="*/ 4 w 13"/>
                <a:gd name="T29" fmla="*/ 6 h 9"/>
                <a:gd name="T30" fmla="*/ 4 w 13"/>
                <a:gd name="T31" fmla="*/ 6 h 9"/>
                <a:gd name="T32" fmla="*/ 4 w 13"/>
                <a:gd name="T33" fmla="*/ 6 h 9"/>
                <a:gd name="T34" fmla="*/ 5 w 13"/>
                <a:gd name="T35" fmla="*/ 4 h 9"/>
                <a:gd name="T36" fmla="*/ 5 w 13"/>
                <a:gd name="T37" fmla="*/ 5 h 9"/>
                <a:gd name="T38" fmla="*/ 5 w 13"/>
                <a:gd name="T39" fmla="*/ 5 h 9"/>
                <a:gd name="T40" fmla="*/ 6 w 13"/>
                <a:gd name="T41" fmla="*/ 7 h 9"/>
                <a:gd name="T42" fmla="*/ 6 w 13"/>
                <a:gd name="T43" fmla="*/ 7 h 9"/>
                <a:gd name="T44" fmla="*/ 6 w 13"/>
                <a:gd name="T45" fmla="*/ 7 h 9"/>
                <a:gd name="T46" fmla="*/ 6 w 13"/>
                <a:gd name="T47" fmla="*/ 6 h 9"/>
                <a:gd name="T48" fmla="*/ 7 w 13"/>
                <a:gd name="T49" fmla="*/ 8 h 9"/>
                <a:gd name="T50" fmla="*/ 7 w 13"/>
                <a:gd name="T51" fmla="*/ 7 h 9"/>
                <a:gd name="T52" fmla="*/ 7 w 13"/>
                <a:gd name="T53" fmla="*/ 7 h 9"/>
                <a:gd name="T54" fmla="*/ 7 w 13"/>
                <a:gd name="T55" fmla="*/ 7 h 9"/>
                <a:gd name="T56" fmla="*/ 8 w 13"/>
                <a:gd name="T57" fmla="*/ 4 h 9"/>
                <a:gd name="T58" fmla="*/ 8 w 13"/>
                <a:gd name="T59" fmla="*/ 4 h 9"/>
                <a:gd name="T60" fmla="*/ 8 w 13"/>
                <a:gd name="T61" fmla="*/ 4 h 9"/>
                <a:gd name="T62" fmla="*/ 8 w 13"/>
                <a:gd name="T63" fmla="*/ 4 h 9"/>
                <a:gd name="T64" fmla="*/ 8 w 13"/>
                <a:gd name="T65" fmla="*/ 6 h 9"/>
                <a:gd name="T66" fmla="*/ 9 w 13"/>
                <a:gd name="T67" fmla="*/ 5 h 9"/>
                <a:gd name="T68" fmla="*/ 9 w 13"/>
                <a:gd name="T69" fmla="*/ 5 h 9"/>
                <a:gd name="T70" fmla="*/ 9 w 13"/>
                <a:gd name="T71" fmla="*/ 4 h 9"/>
                <a:gd name="T72" fmla="*/ 9 w 13"/>
                <a:gd name="T73" fmla="*/ 5 h 9"/>
                <a:gd name="T74" fmla="*/ 10 w 13"/>
                <a:gd name="T75" fmla="*/ 5 h 9"/>
                <a:gd name="T76" fmla="*/ 10 w 13"/>
                <a:gd name="T77" fmla="*/ 5 h 9"/>
                <a:gd name="T78" fmla="*/ 10 w 13"/>
                <a:gd name="T79" fmla="*/ 5 h 9"/>
                <a:gd name="T80" fmla="*/ 11 w 13"/>
                <a:gd name="T81" fmla="*/ 2 h 9"/>
                <a:gd name="T82" fmla="*/ 11 w 13"/>
                <a:gd name="T83" fmla="*/ 2 h 9"/>
                <a:gd name="T84" fmla="*/ 11 w 13"/>
                <a:gd name="T85" fmla="*/ 2 h 9"/>
                <a:gd name="T86" fmla="*/ 11 w 13"/>
                <a:gd name="T87" fmla="*/ 2 h 9"/>
                <a:gd name="T88" fmla="*/ 12 w 13"/>
                <a:gd name="T89" fmla="*/ 1 h 9"/>
                <a:gd name="T90" fmla="*/ 12 w 13"/>
                <a:gd name="T91" fmla="*/ 2 h 9"/>
                <a:gd name="T92" fmla="*/ 12 w 13"/>
                <a:gd name="T93" fmla="*/ 2 h 9"/>
                <a:gd name="T94" fmla="*/ 12 w 13"/>
                <a:gd name="T95" fmla="*/ 2 h 9"/>
                <a:gd name="T96" fmla="*/ 13 w 13"/>
                <a:gd name="T97" fmla="*/ 0 h 9"/>
                <a:gd name="T98" fmla="*/ 13 w 13"/>
                <a:gd name="T9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9">
                  <a:moveTo>
                    <a:pt x="0" y="5"/>
                  </a:moveTo>
                  <a:lnTo>
                    <a:pt x="1" y="8"/>
                  </a:lnTo>
                  <a:lnTo>
                    <a:pt x="1" y="7"/>
                  </a:lnTo>
                  <a:lnTo>
                    <a:pt x="1" y="7"/>
                  </a:lnTo>
                  <a:lnTo>
                    <a:pt x="2" y="6"/>
                  </a:lnTo>
                  <a:lnTo>
                    <a:pt x="2" y="8"/>
                  </a:lnTo>
                  <a:lnTo>
                    <a:pt x="2" y="7"/>
                  </a:lnTo>
                  <a:lnTo>
                    <a:pt x="2" y="7"/>
                  </a:lnTo>
                  <a:lnTo>
                    <a:pt x="2" y="6"/>
                  </a:lnTo>
                  <a:lnTo>
                    <a:pt x="3" y="8"/>
                  </a:lnTo>
                  <a:lnTo>
                    <a:pt x="3" y="8"/>
                  </a:lnTo>
                  <a:lnTo>
                    <a:pt x="3" y="8"/>
                  </a:lnTo>
                  <a:lnTo>
                    <a:pt x="3" y="9"/>
                  </a:lnTo>
                  <a:lnTo>
                    <a:pt x="4" y="6"/>
                  </a:lnTo>
                  <a:lnTo>
                    <a:pt x="4" y="6"/>
                  </a:lnTo>
                  <a:lnTo>
                    <a:pt x="4" y="6"/>
                  </a:lnTo>
                  <a:lnTo>
                    <a:pt x="4" y="6"/>
                  </a:lnTo>
                  <a:lnTo>
                    <a:pt x="5" y="4"/>
                  </a:lnTo>
                  <a:lnTo>
                    <a:pt x="5" y="5"/>
                  </a:lnTo>
                  <a:lnTo>
                    <a:pt x="5" y="5"/>
                  </a:lnTo>
                  <a:lnTo>
                    <a:pt x="6" y="7"/>
                  </a:lnTo>
                  <a:lnTo>
                    <a:pt x="6" y="7"/>
                  </a:lnTo>
                  <a:lnTo>
                    <a:pt x="6" y="7"/>
                  </a:lnTo>
                  <a:lnTo>
                    <a:pt x="6" y="6"/>
                  </a:lnTo>
                  <a:lnTo>
                    <a:pt x="7" y="8"/>
                  </a:lnTo>
                  <a:lnTo>
                    <a:pt x="7" y="7"/>
                  </a:lnTo>
                  <a:lnTo>
                    <a:pt x="7" y="7"/>
                  </a:lnTo>
                  <a:lnTo>
                    <a:pt x="7" y="7"/>
                  </a:lnTo>
                  <a:lnTo>
                    <a:pt x="8" y="4"/>
                  </a:lnTo>
                  <a:lnTo>
                    <a:pt x="8" y="4"/>
                  </a:lnTo>
                  <a:lnTo>
                    <a:pt x="8" y="4"/>
                  </a:lnTo>
                  <a:lnTo>
                    <a:pt x="8" y="4"/>
                  </a:lnTo>
                  <a:lnTo>
                    <a:pt x="8" y="6"/>
                  </a:lnTo>
                  <a:lnTo>
                    <a:pt x="9" y="5"/>
                  </a:lnTo>
                  <a:lnTo>
                    <a:pt x="9" y="5"/>
                  </a:lnTo>
                  <a:lnTo>
                    <a:pt x="9" y="4"/>
                  </a:lnTo>
                  <a:lnTo>
                    <a:pt x="9" y="5"/>
                  </a:lnTo>
                  <a:lnTo>
                    <a:pt x="10" y="5"/>
                  </a:lnTo>
                  <a:lnTo>
                    <a:pt x="10" y="5"/>
                  </a:lnTo>
                  <a:lnTo>
                    <a:pt x="10" y="5"/>
                  </a:lnTo>
                  <a:lnTo>
                    <a:pt x="11" y="2"/>
                  </a:lnTo>
                  <a:lnTo>
                    <a:pt x="11" y="2"/>
                  </a:lnTo>
                  <a:lnTo>
                    <a:pt x="11" y="2"/>
                  </a:lnTo>
                  <a:lnTo>
                    <a:pt x="11" y="2"/>
                  </a:lnTo>
                  <a:lnTo>
                    <a:pt x="12" y="1"/>
                  </a:lnTo>
                  <a:lnTo>
                    <a:pt x="12" y="2"/>
                  </a:lnTo>
                  <a:lnTo>
                    <a:pt x="12" y="2"/>
                  </a:lnTo>
                  <a:lnTo>
                    <a:pt x="12" y="2"/>
                  </a:lnTo>
                  <a:lnTo>
                    <a:pt x="13" y="0"/>
                  </a:lnTo>
                  <a:lnTo>
                    <a:pt x="13"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 name="Freeform 261"/>
            <p:cNvSpPr>
              <a:spLocks/>
            </p:cNvSpPr>
            <p:nvPr/>
          </p:nvSpPr>
          <p:spPr bwMode="auto">
            <a:xfrm>
              <a:off x="1327151" y="2351088"/>
              <a:ext cx="17463" cy="31750"/>
            </a:xfrm>
            <a:custGeom>
              <a:avLst/>
              <a:gdLst>
                <a:gd name="T0" fmla="*/ 0 w 11"/>
                <a:gd name="T1" fmla="*/ 19 h 20"/>
                <a:gd name="T2" fmla="*/ 0 w 11"/>
                <a:gd name="T3" fmla="*/ 19 h 20"/>
                <a:gd name="T4" fmla="*/ 0 w 11"/>
                <a:gd name="T5" fmla="*/ 20 h 20"/>
                <a:gd name="T6" fmla="*/ 1 w 11"/>
                <a:gd name="T7" fmla="*/ 17 h 20"/>
                <a:gd name="T8" fmla="*/ 1 w 11"/>
                <a:gd name="T9" fmla="*/ 17 h 20"/>
                <a:gd name="T10" fmla="*/ 1 w 11"/>
                <a:gd name="T11" fmla="*/ 17 h 20"/>
                <a:gd name="T12" fmla="*/ 1 w 11"/>
                <a:gd name="T13" fmla="*/ 17 h 20"/>
                <a:gd name="T14" fmla="*/ 2 w 11"/>
                <a:gd name="T15" fmla="*/ 13 h 20"/>
                <a:gd name="T16" fmla="*/ 2 w 11"/>
                <a:gd name="T17" fmla="*/ 13 h 20"/>
                <a:gd name="T18" fmla="*/ 2 w 11"/>
                <a:gd name="T19" fmla="*/ 13 h 20"/>
                <a:gd name="T20" fmla="*/ 2 w 11"/>
                <a:gd name="T21" fmla="*/ 13 h 20"/>
                <a:gd name="T22" fmla="*/ 2 w 11"/>
                <a:gd name="T23" fmla="*/ 10 h 20"/>
                <a:gd name="T24" fmla="*/ 2 w 11"/>
                <a:gd name="T25" fmla="*/ 10 h 20"/>
                <a:gd name="T26" fmla="*/ 2 w 11"/>
                <a:gd name="T27" fmla="*/ 10 h 20"/>
                <a:gd name="T28" fmla="*/ 2 w 11"/>
                <a:gd name="T29" fmla="*/ 10 h 20"/>
                <a:gd name="T30" fmla="*/ 3 w 11"/>
                <a:gd name="T31" fmla="*/ 7 h 20"/>
                <a:gd name="T32" fmla="*/ 3 w 11"/>
                <a:gd name="T33" fmla="*/ 7 h 20"/>
                <a:gd name="T34" fmla="*/ 3 w 11"/>
                <a:gd name="T35" fmla="*/ 7 h 20"/>
                <a:gd name="T36" fmla="*/ 4 w 11"/>
                <a:gd name="T37" fmla="*/ 7 h 20"/>
                <a:gd name="T38" fmla="*/ 4 w 11"/>
                <a:gd name="T39" fmla="*/ 8 h 20"/>
                <a:gd name="T40" fmla="*/ 4 w 11"/>
                <a:gd name="T41" fmla="*/ 8 h 20"/>
                <a:gd name="T42" fmla="*/ 4 w 11"/>
                <a:gd name="T43" fmla="*/ 8 h 20"/>
                <a:gd name="T44" fmla="*/ 4 w 11"/>
                <a:gd name="T45" fmla="*/ 8 h 20"/>
                <a:gd name="T46" fmla="*/ 5 w 11"/>
                <a:gd name="T47" fmla="*/ 5 h 20"/>
                <a:gd name="T48" fmla="*/ 5 w 11"/>
                <a:gd name="T49" fmla="*/ 6 h 20"/>
                <a:gd name="T50" fmla="*/ 5 w 11"/>
                <a:gd name="T51" fmla="*/ 6 h 20"/>
                <a:gd name="T52" fmla="*/ 6 w 11"/>
                <a:gd name="T53" fmla="*/ 5 h 20"/>
                <a:gd name="T54" fmla="*/ 6 w 11"/>
                <a:gd name="T55" fmla="*/ 7 h 20"/>
                <a:gd name="T56" fmla="*/ 6 w 11"/>
                <a:gd name="T57" fmla="*/ 7 h 20"/>
                <a:gd name="T58" fmla="*/ 6 w 11"/>
                <a:gd name="T59" fmla="*/ 7 h 20"/>
                <a:gd name="T60" fmla="*/ 6 w 11"/>
                <a:gd name="T61" fmla="*/ 7 h 20"/>
                <a:gd name="T62" fmla="*/ 7 w 11"/>
                <a:gd name="T63" fmla="*/ 5 h 20"/>
                <a:gd name="T64" fmla="*/ 7 w 11"/>
                <a:gd name="T65" fmla="*/ 5 h 20"/>
                <a:gd name="T66" fmla="*/ 7 w 11"/>
                <a:gd name="T67" fmla="*/ 5 h 20"/>
                <a:gd name="T68" fmla="*/ 7 w 11"/>
                <a:gd name="T69" fmla="*/ 5 h 20"/>
                <a:gd name="T70" fmla="*/ 8 w 11"/>
                <a:gd name="T71" fmla="*/ 0 h 20"/>
                <a:gd name="T72" fmla="*/ 8 w 11"/>
                <a:gd name="T73" fmla="*/ 1 h 20"/>
                <a:gd name="T74" fmla="*/ 8 w 11"/>
                <a:gd name="T75" fmla="*/ 1 h 20"/>
                <a:gd name="T76" fmla="*/ 8 w 11"/>
                <a:gd name="T77" fmla="*/ 1 h 20"/>
                <a:gd name="T78" fmla="*/ 9 w 11"/>
                <a:gd name="T79" fmla="*/ 0 h 20"/>
                <a:gd name="T80" fmla="*/ 9 w 11"/>
                <a:gd name="T81" fmla="*/ 1 h 20"/>
                <a:gd name="T82" fmla="*/ 9 w 11"/>
                <a:gd name="T83" fmla="*/ 1 h 20"/>
                <a:gd name="T84" fmla="*/ 10 w 11"/>
                <a:gd name="T85" fmla="*/ 2 h 20"/>
                <a:gd name="T86" fmla="*/ 10 w 11"/>
                <a:gd name="T87" fmla="*/ 1 h 20"/>
                <a:gd name="T88" fmla="*/ 10 w 11"/>
                <a:gd name="T89" fmla="*/ 1 h 20"/>
                <a:gd name="T90" fmla="*/ 10 w 11"/>
                <a:gd name="T91" fmla="*/ 1 h 20"/>
                <a:gd name="T92" fmla="*/ 10 w 11"/>
                <a:gd name="T93" fmla="*/ 1 h 20"/>
                <a:gd name="T94" fmla="*/ 11 w 11"/>
                <a:gd name="T95" fmla="*/ 3 h 20"/>
                <a:gd name="T96" fmla="*/ 11 w 11"/>
                <a:gd name="T97" fmla="*/ 2 h 20"/>
                <a:gd name="T98" fmla="*/ 11 w 11"/>
                <a:gd name="T9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0">
                  <a:moveTo>
                    <a:pt x="0" y="19"/>
                  </a:moveTo>
                  <a:lnTo>
                    <a:pt x="0" y="19"/>
                  </a:lnTo>
                  <a:lnTo>
                    <a:pt x="0" y="20"/>
                  </a:lnTo>
                  <a:lnTo>
                    <a:pt x="1" y="17"/>
                  </a:lnTo>
                  <a:lnTo>
                    <a:pt x="1" y="17"/>
                  </a:lnTo>
                  <a:lnTo>
                    <a:pt x="1" y="17"/>
                  </a:lnTo>
                  <a:lnTo>
                    <a:pt x="1" y="17"/>
                  </a:lnTo>
                  <a:lnTo>
                    <a:pt x="2" y="13"/>
                  </a:lnTo>
                  <a:lnTo>
                    <a:pt x="2" y="13"/>
                  </a:lnTo>
                  <a:lnTo>
                    <a:pt x="2" y="13"/>
                  </a:lnTo>
                  <a:lnTo>
                    <a:pt x="2" y="13"/>
                  </a:lnTo>
                  <a:lnTo>
                    <a:pt x="2" y="10"/>
                  </a:lnTo>
                  <a:lnTo>
                    <a:pt x="2" y="10"/>
                  </a:lnTo>
                  <a:lnTo>
                    <a:pt x="2" y="10"/>
                  </a:lnTo>
                  <a:lnTo>
                    <a:pt x="2" y="10"/>
                  </a:lnTo>
                  <a:lnTo>
                    <a:pt x="3" y="7"/>
                  </a:lnTo>
                  <a:lnTo>
                    <a:pt x="3" y="7"/>
                  </a:lnTo>
                  <a:lnTo>
                    <a:pt x="3" y="7"/>
                  </a:lnTo>
                  <a:lnTo>
                    <a:pt x="4" y="7"/>
                  </a:lnTo>
                  <a:lnTo>
                    <a:pt x="4" y="8"/>
                  </a:lnTo>
                  <a:lnTo>
                    <a:pt x="4" y="8"/>
                  </a:lnTo>
                  <a:lnTo>
                    <a:pt x="4" y="8"/>
                  </a:lnTo>
                  <a:lnTo>
                    <a:pt x="4" y="8"/>
                  </a:lnTo>
                  <a:lnTo>
                    <a:pt x="5" y="5"/>
                  </a:lnTo>
                  <a:lnTo>
                    <a:pt x="5" y="6"/>
                  </a:lnTo>
                  <a:lnTo>
                    <a:pt x="5" y="6"/>
                  </a:lnTo>
                  <a:lnTo>
                    <a:pt x="6" y="5"/>
                  </a:lnTo>
                  <a:lnTo>
                    <a:pt x="6" y="7"/>
                  </a:lnTo>
                  <a:lnTo>
                    <a:pt x="6" y="7"/>
                  </a:lnTo>
                  <a:lnTo>
                    <a:pt x="6" y="7"/>
                  </a:lnTo>
                  <a:lnTo>
                    <a:pt x="6" y="7"/>
                  </a:lnTo>
                  <a:lnTo>
                    <a:pt x="7" y="5"/>
                  </a:lnTo>
                  <a:lnTo>
                    <a:pt x="7" y="5"/>
                  </a:lnTo>
                  <a:lnTo>
                    <a:pt x="7" y="5"/>
                  </a:lnTo>
                  <a:lnTo>
                    <a:pt x="7" y="5"/>
                  </a:lnTo>
                  <a:lnTo>
                    <a:pt x="8" y="0"/>
                  </a:lnTo>
                  <a:lnTo>
                    <a:pt x="8" y="1"/>
                  </a:lnTo>
                  <a:lnTo>
                    <a:pt x="8" y="1"/>
                  </a:lnTo>
                  <a:lnTo>
                    <a:pt x="8" y="1"/>
                  </a:lnTo>
                  <a:lnTo>
                    <a:pt x="9" y="0"/>
                  </a:lnTo>
                  <a:lnTo>
                    <a:pt x="9" y="1"/>
                  </a:lnTo>
                  <a:lnTo>
                    <a:pt x="9" y="1"/>
                  </a:lnTo>
                  <a:lnTo>
                    <a:pt x="10" y="2"/>
                  </a:lnTo>
                  <a:lnTo>
                    <a:pt x="10" y="1"/>
                  </a:lnTo>
                  <a:lnTo>
                    <a:pt x="10" y="1"/>
                  </a:lnTo>
                  <a:lnTo>
                    <a:pt x="10" y="1"/>
                  </a:lnTo>
                  <a:lnTo>
                    <a:pt x="10" y="1"/>
                  </a:lnTo>
                  <a:lnTo>
                    <a:pt x="11" y="3"/>
                  </a:lnTo>
                  <a:lnTo>
                    <a:pt x="11" y="2"/>
                  </a:lnTo>
                  <a:lnTo>
                    <a:pt x="11" y="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 name="Freeform 262"/>
            <p:cNvSpPr>
              <a:spLocks/>
            </p:cNvSpPr>
            <p:nvPr/>
          </p:nvSpPr>
          <p:spPr bwMode="auto">
            <a:xfrm>
              <a:off x="1344613" y="2354263"/>
              <a:ext cx="19050" cy="15875"/>
            </a:xfrm>
            <a:custGeom>
              <a:avLst/>
              <a:gdLst>
                <a:gd name="T0" fmla="*/ 0 w 12"/>
                <a:gd name="T1" fmla="*/ 0 h 10"/>
                <a:gd name="T2" fmla="*/ 1 w 12"/>
                <a:gd name="T3" fmla="*/ 2 h 10"/>
                <a:gd name="T4" fmla="*/ 1 w 12"/>
                <a:gd name="T5" fmla="*/ 1 h 10"/>
                <a:gd name="T6" fmla="*/ 1 w 12"/>
                <a:gd name="T7" fmla="*/ 1 h 10"/>
                <a:gd name="T8" fmla="*/ 1 w 12"/>
                <a:gd name="T9" fmla="*/ 1 h 10"/>
                <a:gd name="T10" fmla="*/ 1 w 12"/>
                <a:gd name="T11" fmla="*/ 3 h 10"/>
                <a:gd name="T12" fmla="*/ 2 w 12"/>
                <a:gd name="T13" fmla="*/ 3 h 10"/>
                <a:gd name="T14" fmla="*/ 2 w 12"/>
                <a:gd name="T15" fmla="*/ 3 h 10"/>
                <a:gd name="T16" fmla="*/ 2 w 12"/>
                <a:gd name="T17" fmla="*/ 3 h 10"/>
                <a:gd name="T18" fmla="*/ 3 w 12"/>
                <a:gd name="T19" fmla="*/ 5 h 10"/>
                <a:gd name="T20" fmla="*/ 3 w 12"/>
                <a:gd name="T21" fmla="*/ 5 h 10"/>
                <a:gd name="T22" fmla="*/ 3 w 12"/>
                <a:gd name="T23" fmla="*/ 5 h 10"/>
                <a:gd name="T24" fmla="*/ 3 w 12"/>
                <a:gd name="T25" fmla="*/ 5 h 10"/>
                <a:gd name="T26" fmla="*/ 3 w 12"/>
                <a:gd name="T27" fmla="*/ 7 h 10"/>
                <a:gd name="T28" fmla="*/ 4 w 12"/>
                <a:gd name="T29" fmla="*/ 6 h 10"/>
                <a:gd name="T30" fmla="*/ 4 w 12"/>
                <a:gd name="T31" fmla="*/ 6 h 10"/>
                <a:gd name="T32" fmla="*/ 4 w 12"/>
                <a:gd name="T33" fmla="*/ 6 h 10"/>
                <a:gd name="T34" fmla="*/ 4 w 12"/>
                <a:gd name="T35" fmla="*/ 6 h 10"/>
                <a:gd name="T36" fmla="*/ 5 w 12"/>
                <a:gd name="T37" fmla="*/ 6 h 10"/>
                <a:gd name="T38" fmla="*/ 5 w 12"/>
                <a:gd name="T39" fmla="*/ 6 h 10"/>
                <a:gd name="T40" fmla="*/ 5 w 12"/>
                <a:gd name="T41" fmla="*/ 6 h 10"/>
                <a:gd name="T42" fmla="*/ 6 w 12"/>
                <a:gd name="T43" fmla="*/ 4 h 10"/>
                <a:gd name="T44" fmla="*/ 6 w 12"/>
                <a:gd name="T45" fmla="*/ 4 h 10"/>
                <a:gd name="T46" fmla="*/ 6 w 12"/>
                <a:gd name="T47" fmla="*/ 4 h 10"/>
                <a:gd name="T48" fmla="*/ 6 w 12"/>
                <a:gd name="T49" fmla="*/ 5 h 10"/>
                <a:gd name="T50" fmla="*/ 7 w 12"/>
                <a:gd name="T51" fmla="*/ 2 h 10"/>
                <a:gd name="T52" fmla="*/ 7 w 12"/>
                <a:gd name="T53" fmla="*/ 2 h 10"/>
                <a:gd name="T54" fmla="*/ 7 w 12"/>
                <a:gd name="T55" fmla="*/ 2 h 10"/>
                <a:gd name="T56" fmla="*/ 7 w 12"/>
                <a:gd name="T57" fmla="*/ 2 h 10"/>
                <a:gd name="T58" fmla="*/ 7 w 12"/>
                <a:gd name="T59" fmla="*/ 3 h 10"/>
                <a:gd name="T60" fmla="*/ 8 w 12"/>
                <a:gd name="T61" fmla="*/ 3 h 10"/>
                <a:gd name="T62" fmla="*/ 8 w 12"/>
                <a:gd name="T63" fmla="*/ 3 h 10"/>
                <a:gd name="T64" fmla="*/ 8 w 12"/>
                <a:gd name="T65" fmla="*/ 3 h 10"/>
                <a:gd name="T66" fmla="*/ 8 w 12"/>
                <a:gd name="T67" fmla="*/ 1 h 10"/>
                <a:gd name="T68" fmla="*/ 9 w 12"/>
                <a:gd name="T69" fmla="*/ 2 h 10"/>
                <a:gd name="T70" fmla="*/ 9 w 12"/>
                <a:gd name="T71" fmla="*/ 2 h 10"/>
                <a:gd name="T72" fmla="*/ 9 w 12"/>
                <a:gd name="T73" fmla="*/ 5 h 10"/>
                <a:gd name="T74" fmla="*/ 9 w 12"/>
                <a:gd name="T75" fmla="*/ 5 h 10"/>
                <a:gd name="T76" fmla="*/ 9 w 12"/>
                <a:gd name="T77" fmla="*/ 5 h 10"/>
                <a:gd name="T78" fmla="*/ 9 w 12"/>
                <a:gd name="T79" fmla="*/ 5 h 10"/>
                <a:gd name="T80" fmla="*/ 10 w 12"/>
                <a:gd name="T81" fmla="*/ 6 h 10"/>
                <a:gd name="T82" fmla="*/ 11 w 12"/>
                <a:gd name="T83" fmla="*/ 6 h 10"/>
                <a:gd name="T84" fmla="*/ 11 w 12"/>
                <a:gd name="T85" fmla="*/ 6 h 10"/>
                <a:gd name="T86" fmla="*/ 11 w 12"/>
                <a:gd name="T87" fmla="*/ 6 h 10"/>
                <a:gd name="T88" fmla="*/ 11 w 12"/>
                <a:gd name="T89" fmla="*/ 7 h 10"/>
                <a:gd name="T90" fmla="*/ 11 w 12"/>
                <a:gd name="T91" fmla="*/ 7 h 10"/>
                <a:gd name="T92" fmla="*/ 11 w 12"/>
                <a:gd name="T93" fmla="*/ 7 h 10"/>
                <a:gd name="T94" fmla="*/ 11 w 12"/>
                <a:gd name="T95" fmla="*/ 7 h 10"/>
                <a:gd name="T96" fmla="*/ 12 w 12"/>
                <a:gd name="T97" fmla="*/ 10 h 10"/>
                <a:gd name="T98" fmla="*/ 12 w 12"/>
                <a:gd name="T9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0">
                  <a:moveTo>
                    <a:pt x="0" y="0"/>
                  </a:moveTo>
                  <a:lnTo>
                    <a:pt x="1" y="2"/>
                  </a:lnTo>
                  <a:lnTo>
                    <a:pt x="1" y="1"/>
                  </a:lnTo>
                  <a:lnTo>
                    <a:pt x="1" y="1"/>
                  </a:lnTo>
                  <a:lnTo>
                    <a:pt x="1" y="1"/>
                  </a:lnTo>
                  <a:lnTo>
                    <a:pt x="1" y="3"/>
                  </a:lnTo>
                  <a:lnTo>
                    <a:pt x="2" y="3"/>
                  </a:lnTo>
                  <a:lnTo>
                    <a:pt x="2" y="3"/>
                  </a:lnTo>
                  <a:lnTo>
                    <a:pt x="2" y="3"/>
                  </a:lnTo>
                  <a:lnTo>
                    <a:pt x="3" y="5"/>
                  </a:lnTo>
                  <a:lnTo>
                    <a:pt x="3" y="5"/>
                  </a:lnTo>
                  <a:lnTo>
                    <a:pt x="3" y="5"/>
                  </a:lnTo>
                  <a:lnTo>
                    <a:pt x="3" y="5"/>
                  </a:lnTo>
                  <a:lnTo>
                    <a:pt x="3" y="7"/>
                  </a:lnTo>
                  <a:lnTo>
                    <a:pt x="4" y="6"/>
                  </a:lnTo>
                  <a:lnTo>
                    <a:pt x="4" y="6"/>
                  </a:lnTo>
                  <a:lnTo>
                    <a:pt x="4" y="6"/>
                  </a:lnTo>
                  <a:lnTo>
                    <a:pt x="4" y="6"/>
                  </a:lnTo>
                  <a:lnTo>
                    <a:pt x="5" y="6"/>
                  </a:lnTo>
                  <a:lnTo>
                    <a:pt x="5" y="6"/>
                  </a:lnTo>
                  <a:lnTo>
                    <a:pt x="5" y="6"/>
                  </a:lnTo>
                  <a:lnTo>
                    <a:pt x="6" y="4"/>
                  </a:lnTo>
                  <a:lnTo>
                    <a:pt x="6" y="4"/>
                  </a:lnTo>
                  <a:lnTo>
                    <a:pt x="6" y="4"/>
                  </a:lnTo>
                  <a:lnTo>
                    <a:pt x="6" y="5"/>
                  </a:lnTo>
                  <a:lnTo>
                    <a:pt x="7" y="2"/>
                  </a:lnTo>
                  <a:lnTo>
                    <a:pt x="7" y="2"/>
                  </a:lnTo>
                  <a:lnTo>
                    <a:pt x="7" y="2"/>
                  </a:lnTo>
                  <a:lnTo>
                    <a:pt x="7" y="2"/>
                  </a:lnTo>
                  <a:lnTo>
                    <a:pt x="7" y="3"/>
                  </a:lnTo>
                  <a:lnTo>
                    <a:pt x="8" y="3"/>
                  </a:lnTo>
                  <a:lnTo>
                    <a:pt x="8" y="3"/>
                  </a:lnTo>
                  <a:lnTo>
                    <a:pt x="8" y="3"/>
                  </a:lnTo>
                  <a:lnTo>
                    <a:pt x="8" y="1"/>
                  </a:lnTo>
                  <a:lnTo>
                    <a:pt x="9" y="2"/>
                  </a:lnTo>
                  <a:lnTo>
                    <a:pt x="9" y="2"/>
                  </a:lnTo>
                  <a:lnTo>
                    <a:pt x="9" y="5"/>
                  </a:lnTo>
                  <a:lnTo>
                    <a:pt x="9" y="5"/>
                  </a:lnTo>
                  <a:lnTo>
                    <a:pt x="9" y="5"/>
                  </a:lnTo>
                  <a:lnTo>
                    <a:pt x="9" y="5"/>
                  </a:lnTo>
                  <a:lnTo>
                    <a:pt x="10" y="6"/>
                  </a:lnTo>
                  <a:lnTo>
                    <a:pt x="11" y="6"/>
                  </a:lnTo>
                  <a:lnTo>
                    <a:pt x="11" y="6"/>
                  </a:lnTo>
                  <a:lnTo>
                    <a:pt x="11" y="6"/>
                  </a:lnTo>
                  <a:lnTo>
                    <a:pt x="11" y="7"/>
                  </a:lnTo>
                  <a:lnTo>
                    <a:pt x="11" y="7"/>
                  </a:lnTo>
                  <a:lnTo>
                    <a:pt x="11" y="7"/>
                  </a:lnTo>
                  <a:lnTo>
                    <a:pt x="11" y="7"/>
                  </a:lnTo>
                  <a:lnTo>
                    <a:pt x="12" y="10"/>
                  </a:lnTo>
                  <a:lnTo>
                    <a:pt x="12" y="1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 name="Freeform 263"/>
            <p:cNvSpPr>
              <a:spLocks/>
            </p:cNvSpPr>
            <p:nvPr/>
          </p:nvSpPr>
          <p:spPr bwMode="auto">
            <a:xfrm>
              <a:off x="1363663" y="2360613"/>
              <a:ext cx="20638" cy="20638"/>
            </a:xfrm>
            <a:custGeom>
              <a:avLst/>
              <a:gdLst>
                <a:gd name="T0" fmla="*/ 0 w 13"/>
                <a:gd name="T1" fmla="*/ 6 h 13"/>
                <a:gd name="T2" fmla="*/ 0 w 13"/>
                <a:gd name="T3" fmla="*/ 6 h 13"/>
                <a:gd name="T4" fmla="*/ 1 w 13"/>
                <a:gd name="T5" fmla="*/ 9 h 13"/>
                <a:gd name="T6" fmla="*/ 1 w 13"/>
                <a:gd name="T7" fmla="*/ 9 h 13"/>
                <a:gd name="T8" fmla="*/ 1 w 13"/>
                <a:gd name="T9" fmla="*/ 9 h 13"/>
                <a:gd name="T10" fmla="*/ 1 w 13"/>
                <a:gd name="T11" fmla="*/ 9 h 13"/>
                <a:gd name="T12" fmla="*/ 2 w 13"/>
                <a:gd name="T13" fmla="*/ 13 h 13"/>
                <a:gd name="T14" fmla="*/ 2 w 13"/>
                <a:gd name="T15" fmla="*/ 12 h 13"/>
                <a:gd name="T16" fmla="*/ 2 w 13"/>
                <a:gd name="T17" fmla="*/ 12 h 13"/>
                <a:gd name="T18" fmla="*/ 2 w 13"/>
                <a:gd name="T19" fmla="*/ 12 h 13"/>
                <a:gd name="T20" fmla="*/ 3 w 13"/>
                <a:gd name="T21" fmla="*/ 11 h 13"/>
                <a:gd name="T22" fmla="*/ 3 w 13"/>
                <a:gd name="T23" fmla="*/ 11 h 13"/>
                <a:gd name="T24" fmla="*/ 3 w 13"/>
                <a:gd name="T25" fmla="*/ 11 h 13"/>
                <a:gd name="T26" fmla="*/ 4 w 13"/>
                <a:gd name="T27" fmla="*/ 8 h 13"/>
                <a:gd name="T28" fmla="*/ 4 w 13"/>
                <a:gd name="T29" fmla="*/ 8 h 13"/>
                <a:gd name="T30" fmla="*/ 4 w 13"/>
                <a:gd name="T31" fmla="*/ 8 h 13"/>
                <a:gd name="T32" fmla="*/ 4 w 13"/>
                <a:gd name="T33" fmla="*/ 8 h 13"/>
                <a:gd name="T34" fmla="*/ 5 w 13"/>
                <a:gd name="T35" fmla="*/ 7 h 13"/>
                <a:gd name="T36" fmla="*/ 5 w 13"/>
                <a:gd name="T37" fmla="*/ 7 h 13"/>
                <a:gd name="T38" fmla="*/ 6 w 13"/>
                <a:gd name="T39" fmla="*/ 8 h 13"/>
                <a:gd name="T40" fmla="*/ 6 w 13"/>
                <a:gd name="T41" fmla="*/ 5 h 13"/>
                <a:gd name="T42" fmla="*/ 6 w 13"/>
                <a:gd name="T43" fmla="*/ 5 h 13"/>
                <a:gd name="T44" fmla="*/ 6 w 13"/>
                <a:gd name="T45" fmla="*/ 5 h 13"/>
                <a:gd name="T46" fmla="*/ 6 w 13"/>
                <a:gd name="T47" fmla="*/ 5 h 13"/>
                <a:gd name="T48" fmla="*/ 7 w 13"/>
                <a:gd name="T49" fmla="*/ 2 h 13"/>
                <a:gd name="T50" fmla="*/ 7 w 13"/>
                <a:gd name="T51" fmla="*/ 3 h 13"/>
                <a:gd name="T52" fmla="*/ 7 w 13"/>
                <a:gd name="T53" fmla="*/ 3 h 13"/>
                <a:gd name="T54" fmla="*/ 7 w 13"/>
                <a:gd name="T55" fmla="*/ 2 h 13"/>
                <a:gd name="T56" fmla="*/ 8 w 13"/>
                <a:gd name="T57" fmla="*/ 3 h 13"/>
                <a:gd name="T58" fmla="*/ 8 w 13"/>
                <a:gd name="T59" fmla="*/ 3 h 13"/>
                <a:gd name="T60" fmla="*/ 8 w 13"/>
                <a:gd name="T61" fmla="*/ 3 h 13"/>
                <a:gd name="T62" fmla="*/ 8 w 13"/>
                <a:gd name="T63" fmla="*/ 2 h 13"/>
                <a:gd name="T64" fmla="*/ 9 w 13"/>
                <a:gd name="T65" fmla="*/ 3 h 13"/>
                <a:gd name="T66" fmla="*/ 9 w 13"/>
                <a:gd name="T67" fmla="*/ 3 h 13"/>
                <a:gd name="T68" fmla="*/ 9 w 13"/>
                <a:gd name="T69" fmla="*/ 3 h 13"/>
                <a:gd name="T70" fmla="*/ 9 w 13"/>
                <a:gd name="T71" fmla="*/ 3 h 13"/>
                <a:gd name="T72" fmla="*/ 10 w 13"/>
                <a:gd name="T73" fmla="*/ 2 h 13"/>
                <a:gd name="T74" fmla="*/ 10 w 13"/>
                <a:gd name="T75" fmla="*/ 3 h 13"/>
                <a:gd name="T76" fmla="*/ 10 w 13"/>
                <a:gd name="T77" fmla="*/ 3 h 13"/>
                <a:gd name="T78" fmla="*/ 10 w 13"/>
                <a:gd name="T79" fmla="*/ 3 h 13"/>
                <a:gd name="T80" fmla="*/ 11 w 13"/>
                <a:gd name="T81" fmla="*/ 2 h 13"/>
                <a:gd name="T82" fmla="*/ 11 w 13"/>
                <a:gd name="T83" fmla="*/ 2 h 13"/>
                <a:gd name="T84" fmla="*/ 11 w 13"/>
                <a:gd name="T85" fmla="*/ 2 h 13"/>
                <a:gd name="T86" fmla="*/ 11 w 13"/>
                <a:gd name="T87" fmla="*/ 2 h 13"/>
                <a:gd name="T88" fmla="*/ 12 w 13"/>
                <a:gd name="T89" fmla="*/ 0 h 13"/>
                <a:gd name="T90" fmla="*/ 12 w 13"/>
                <a:gd name="T91" fmla="*/ 0 h 13"/>
                <a:gd name="T92" fmla="*/ 12 w 13"/>
                <a:gd name="T93" fmla="*/ 0 h 13"/>
                <a:gd name="T94" fmla="*/ 12 w 13"/>
                <a:gd name="T95" fmla="*/ 1 h 13"/>
                <a:gd name="T96" fmla="*/ 12 w 13"/>
                <a:gd name="T97" fmla="*/ 0 h 13"/>
                <a:gd name="T98" fmla="*/ 13 w 13"/>
                <a:gd name="T9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3">
                  <a:moveTo>
                    <a:pt x="0" y="6"/>
                  </a:moveTo>
                  <a:lnTo>
                    <a:pt x="0" y="6"/>
                  </a:lnTo>
                  <a:lnTo>
                    <a:pt x="1" y="9"/>
                  </a:lnTo>
                  <a:lnTo>
                    <a:pt x="1" y="9"/>
                  </a:lnTo>
                  <a:lnTo>
                    <a:pt x="1" y="9"/>
                  </a:lnTo>
                  <a:lnTo>
                    <a:pt x="1" y="9"/>
                  </a:lnTo>
                  <a:lnTo>
                    <a:pt x="2" y="13"/>
                  </a:lnTo>
                  <a:lnTo>
                    <a:pt x="2" y="12"/>
                  </a:lnTo>
                  <a:lnTo>
                    <a:pt x="2" y="12"/>
                  </a:lnTo>
                  <a:lnTo>
                    <a:pt x="2" y="12"/>
                  </a:lnTo>
                  <a:lnTo>
                    <a:pt x="3" y="11"/>
                  </a:lnTo>
                  <a:lnTo>
                    <a:pt x="3" y="11"/>
                  </a:lnTo>
                  <a:lnTo>
                    <a:pt x="3" y="11"/>
                  </a:lnTo>
                  <a:lnTo>
                    <a:pt x="4" y="8"/>
                  </a:lnTo>
                  <a:lnTo>
                    <a:pt x="4" y="8"/>
                  </a:lnTo>
                  <a:lnTo>
                    <a:pt x="4" y="8"/>
                  </a:lnTo>
                  <a:lnTo>
                    <a:pt x="4" y="8"/>
                  </a:lnTo>
                  <a:lnTo>
                    <a:pt x="5" y="7"/>
                  </a:lnTo>
                  <a:lnTo>
                    <a:pt x="5" y="7"/>
                  </a:lnTo>
                  <a:lnTo>
                    <a:pt x="6" y="8"/>
                  </a:lnTo>
                  <a:lnTo>
                    <a:pt x="6" y="5"/>
                  </a:lnTo>
                  <a:lnTo>
                    <a:pt x="6" y="5"/>
                  </a:lnTo>
                  <a:lnTo>
                    <a:pt x="6" y="5"/>
                  </a:lnTo>
                  <a:lnTo>
                    <a:pt x="6" y="5"/>
                  </a:lnTo>
                  <a:lnTo>
                    <a:pt x="7" y="2"/>
                  </a:lnTo>
                  <a:lnTo>
                    <a:pt x="7" y="3"/>
                  </a:lnTo>
                  <a:lnTo>
                    <a:pt x="7" y="3"/>
                  </a:lnTo>
                  <a:lnTo>
                    <a:pt x="7" y="2"/>
                  </a:lnTo>
                  <a:lnTo>
                    <a:pt x="8" y="3"/>
                  </a:lnTo>
                  <a:lnTo>
                    <a:pt x="8" y="3"/>
                  </a:lnTo>
                  <a:lnTo>
                    <a:pt x="8" y="3"/>
                  </a:lnTo>
                  <a:lnTo>
                    <a:pt x="8" y="2"/>
                  </a:lnTo>
                  <a:lnTo>
                    <a:pt x="9" y="3"/>
                  </a:lnTo>
                  <a:lnTo>
                    <a:pt x="9" y="3"/>
                  </a:lnTo>
                  <a:lnTo>
                    <a:pt x="9" y="3"/>
                  </a:lnTo>
                  <a:lnTo>
                    <a:pt x="9" y="3"/>
                  </a:lnTo>
                  <a:lnTo>
                    <a:pt x="10" y="2"/>
                  </a:lnTo>
                  <a:lnTo>
                    <a:pt x="10" y="3"/>
                  </a:lnTo>
                  <a:lnTo>
                    <a:pt x="10" y="3"/>
                  </a:lnTo>
                  <a:lnTo>
                    <a:pt x="10" y="3"/>
                  </a:lnTo>
                  <a:lnTo>
                    <a:pt x="11" y="2"/>
                  </a:lnTo>
                  <a:lnTo>
                    <a:pt x="11" y="2"/>
                  </a:lnTo>
                  <a:lnTo>
                    <a:pt x="11" y="2"/>
                  </a:lnTo>
                  <a:lnTo>
                    <a:pt x="11" y="2"/>
                  </a:lnTo>
                  <a:lnTo>
                    <a:pt x="12" y="0"/>
                  </a:lnTo>
                  <a:lnTo>
                    <a:pt x="12" y="0"/>
                  </a:lnTo>
                  <a:lnTo>
                    <a:pt x="12" y="0"/>
                  </a:lnTo>
                  <a:lnTo>
                    <a:pt x="12" y="1"/>
                  </a:lnTo>
                  <a:lnTo>
                    <a:pt x="12" y="0"/>
                  </a:lnTo>
                  <a:lnTo>
                    <a:pt x="13"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 name="Freeform 264"/>
            <p:cNvSpPr>
              <a:spLocks/>
            </p:cNvSpPr>
            <p:nvPr/>
          </p:nvSpPr>
          <p:spPr bwMode="auto">
            <a:xfrm>
              <a:off x="1384301" y="2359026"/>
              <a:ext cx="19050" cy="25400"/>
            </a:xfrm>
            <a:custGeom>
              <a:avLst/>
              <a:gdLst>
                <a:gd name="T0" fmla="*/ 0 w 12"/>
                <a:gd name="T1" fmla="*/ 1 h 16"/>
                <a:gd name="T2" fmla="*/ 0 w 12"/>
                <a:gd name="T3" fmla="*/ 1 h 16"/>
                <a:gd name="T4" fmla="*/ 0 w 12"/>
                <a:gd name="T5" fmla="*/ 0 h 16"/>
                <a:gd name="T6" fmla="*/ 1 w 12"/>
                <a:gd name="T7" fmla="*/ 2 h 16"/>
                <a:gd name="T8" fmla="*/ 1 w 12"/>
                <a:gd name="T9" fmla="*/ 2 h 16"/>
                <a:gd name="T10" fmla="*/ 1 w 12"/>
                <a:gd name="T11" fmla="*/ 2 h 16"/>
                <a:gd name="T12" fmla="*/ 1 w 12"/>
                <a:gd name="T13" fmla="*/ 3 h 16"/>
                <a:gd name="T14" fmla="*/ 1 w 12"/>
                <a:gd name="T15" fmla="*/ 2 h 16"/>
                <a:gd name="T16" fmla="*/ 2 w 12"/>
                <a:gd name="T17" fmla="*/ 2 h 16"/>
                <a:gd name="T18" fmla="*/ 2 w 12"/>
                <a:gd name="T19" fmla="*/ 2 h 16"/>
                <a:gd name="T20" fmla="*/ 2 w 12"/>
                <a:gd name="T21" fmla="*/ 3 h 16"/>
                <a:gd name="T22" fmla="*/ 3 w 12"/>
                <a:gd name="T23" fmla="*/ 1 h 16"/>
                <a:gd name="T24" fmla="*/ 3 w 12"/>
                <a:gd name="T25" fmla="*/ 1 h 16"/>
                <a:gd name="T26" fmla="*/ 3 w 12"/>
                <a:gd name="T27" fmla="*/ 1 h 16"/>
                <a:gd name="T28" fmla="*/ 4 w 12"/>
                <a:gd name="T29" fmla="*/ 5 h 16"/>
                <a:gd name="T30" fmla="*/ 4 w 12"/>
                <a:gd name="T31" fmla="*/ 4 h 16"/>
                <a:gd name="T32" fmla="*/ 4 w 12"/>
                <a:gd name="T33" fmla="*/ 4 h 16"/>
                <a:gd name="T34" fmla="*/ 4 w 12"/>
                <a:gd name="T35" fmla="*/ 4 h 16"/>
                <a:gd name="T36" fmla="*/ 4 w 12"/>
                <a:gd name="T37" fmla="*/ 10 h 16"/>
                <a:gd name="T38" fmla="*/ 4 w 12"/>
                <a:gd name="T39" fmla="*/ 9 h 16"/>
                <a:gd name="T40" fmla="*/ 4 w 12"/>
                <a:gd name="T41" fmla="*/ 9 h 16"/>
                <a:gd name="T42" fmla="*/ 5 w 12"/>
                <a:gd name="T43" fmla="*/ 9 h 16"/>
                <a:gd name="T44" fmla="*/ 5 w 12"/>
                <a:gd name="T45" fmla="*/ 8 h 16"/>
                <a:gd name="T46" fmla="*/ 6 w 12"/>
                <a:gd name="T47" fmla="*/ 9 h 16"/>
                <a:gd name="T48" fmla="*/ 6 w 12"/>
                <a:gd name="T49" fmla="*/ 9 h 16"/>
                <a:gd name="T50" fmla="*/ 6 w 12"/>
                <a:gd name="T51" fmla="*/ 8 h 16"/>
                <a:gd name="T52" fmla="*/ 6 w 12"/>
                <a:gd name="T53" fmla="*/ 10 h 16"/>
                <a:gd name="T54" fmla="*/ 6 w 12"/>
                <a:gd name="T55" fmla="*/ 10 h 16"/>
                <a:gd name="T56" fmla="*/ 6 w 12"/>
                <a:gd name="T57" fmla="*/ 10 h 16"/>
                <a:gd name="T58" fmla="*/ 7 w 12"/>
                <a:gd name="T59" fmla="*/ 10 h 16"/>
                <a:gd name="T60" fmla="*/ 7 w 12"/>
                <a:gd name="T61" fmla="*/ 12 h 16"/>
                <a:gd name="T62" fmla="*/ 7 w 12"/>
                <a:gd name="T63" fmla="*/ 12 h 16"/>
                <a:gd name="T64" fmla="*/ 7 w 12"/>
                <a:gd name="T65" fmla="*/ 12 h 16"/>
                <a:gd name="T66" fmla="*/ 8 w 12"/>
                <a:gd name="T67" fmla="*/ 10 h 16"/>
                <a:gd name="T68" fmla="*/ 8 w 12"/>
                <a:gd name="T69" fmla="*/ 14 h 16"/>
                <a:gd name="T70" fmla="*/ 8 w 12"/>
                <a:gd name="T71" fmla="*/ 14 h 16"/>
                <a:gd name="T72" fmla="*/ 8 w 12"/>
                <a:gd name="T73" fmla="*/ 14 h 16"/>
                <a:gd name="T74" fmla="*/ 8 w 12"/>
                <a:gd name="T75" fmla="*/ 14 h 16"/>
                <a:gd name="T76" fmla="*/ 9 w 12"/>
                <a:gd name="T77" fmla="*/ 16 h 16"/>
                <a:gd name="T78" fmla="*/ 9 w 12"/>
                <a:gd name="T79" fmla="*/ 14 h 16"/>
                <a:gd name="T80" fmla="*/ 9 w 12"/>
                <a:gd name="T81" fmla="*/ 14 h 16"/>
                <a:gd name="T82" fmla="*/ 10 w 12"/>
                <a:gd name="T83" fmla="*/ 15 h 16"/>
                <a:gd name="T84" fmla="*/ 10 w 12"/>
                <a:gd name="T85" fmla="*/ 14 h 16"/>
                <a:gd name="T86" fmla="*/ 10 w 12"/>
                <a:gd name="T87" fmla="*/ 14 h 16"/>
                <a:gd name="T88" fmla="*/ 10 w 12"/>
                <a:gd name="T89" fmla="*/ 14 h 16"/>
                <a:gd name="T90" fmla="*/ 11 w 12"/>
                <a:gd name="T91" fmla="*/ 13 h 16"/>
                <a:gd name="T92" fmla="*/ 11 w 12"/>
                <a:gd name="T93" fmla="*/ 13 h 16"/>
                <a:gd name="T94" fmla="*/ 11 w 12"/>
                <a:gd name="T95" fmla="*/ 13 h 16"/>
                <a:gd name="T96" fmla="*/ 12 w 12"/>
                <a:gd name="T97" fmla="*/ 15 h 16"/>
                <a:gd name="T98" fmla="*/ 12 w 12"/>
                <a:gd name="T9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6">
                  <a:moveTo>
                    <a:pt x="0" y="1"/>
                  </a:moveTo>
                  <a:lnTo>
                    <a:pt x="0" y="1"/>
                  </a:lnTo>
                  <a:lnTo>
                    <a:pt x="0" y="0"/>
                  </a:lnTo>
                  <a:lnTo>
                    <a:pt x="1" y="2"/>
                  </a:lnTo>
                  <a:lnTo>
                    <a:pt x="1" y="2"/>
                  </a:lnTo>
                  <a:lnTo>
                    <a:pt x="1" y="2"/>
                  </a:lnTo>
                  <a:lnTo>
                    <a:pt x="1" y="3"/>
                  </a:lnTo>
                  <a:lnTo>
                    <a:pt x="1" y="2"/>
                  </a:lnTo>
                  <a:lnTo>
                    <a:pt x="2" y="2"/>
                  </a:lnTo>
                  <a:lnTo>
                    <a:pt x="2" y="2"/>
                  </a:lnTo>
                  <a:lnTo>
                    <a:pt x="2" y="3"/>
                  </a:lnTo>
                  <a:lnTo>
                    <a:pt x="3" y="1"/>
                  </a:lnTo>
                  <a:lnTo>
                    <a:pt x="3" y="1"/>
                  </a:lnTo>
                  <a:lnTo>
                    <a:pt x="3" y="1"/>
                  </a:lnTo>
                  <a:lnTo>
                    <a:pt x="4" y="5"/>
                  </a:lnTo>
                  <a:lnTo>
                    <a:pt x="4" y="4"/>
                  </a:lnTo>
                  <a:lnTo>
                    <a:pt x="4" y="4"/>
                  </a:lnTo>
                  <a:lnTo>
                    <a:pt x="4" y="4"/>
                  </a:lnTo>
                  <a:lnTo>
                    <a:pt x="4" y="10"/>
                  </a:lnTo>
                  <a:lnTo>
                    <a:pt x="4" y="9"/>
                  </a:lnTo>
                  <a:lnTo>
                    <a:pt x="4" y="9"/>
                  </a:lnTo>
                  <a:lnTo>
                    <a:pt x="5" y="9"/>
                  </a:lnTo>
                  <a:lnTo>
                    <a:pt x="5" y="8"/>
                  </a:lnTo>
                  <a:lnTo>
                    <a:pt x="6" y="9"/>
                  </a:lnTo>
                  <a:lnTo>
                    <a:pt x="6" y="9"/>
                  </a:lnTo>
                  <a:lnTo>
                    <a:pt x="6" y="8"/>
                  </a:lnTo>
                  <a:lnTo>
                    <a:pt x="6" y="10"/>
                  </a:lnTo>
                  <a:lnTo>
                    <a:pt x="6" y="10"/>
                  </a:lnTo>
                  <a:lnTo>
                    <a:pt x="6" y="10"/>
                  </a:lnTo>
                  <a:lnTo>
                    <a:pt x="7" y="10"/>
                  </a:lnTo>
                  <a:lnTo>
                    <a:pt x="7" y="12"/>
                  </a:lnTo>
                  <a:lnTo>
                    <a:pt x="7" y="12"/>
                  </a:lnTo>
                  <a:lnTo>
                    <a:pt x="7" y="12"/>
                  </a:lnTo>
                  <a:lnTo>
                    <a:pt x="8" y="10"/>
                  </a:lnTo>
                  <a:lnTo>
                    <a:pt x="8" y="14"/>
                  </a:lnTo>
                  <a:lnTo>
                    <a:pt x="8" y="14"/>
                  </a:lnTo>
                  <a:lnTo>
                    <a:pt x="8" y="14"/>
                  </a:lnTo>
                  <a:lnTo>
                    <a:pt x="8" y="14"/>
                  </a:lnTo>
                  <a:lnTo>
                    <a:pt x="9" y="16"/>
                  </a:lnTo>
                  <a:lnTo>
                    <a:pt x="9" y="14"/>
                  </a:lnTo>
                  <a:lnTo>
                    <a:pt x="9" y="14"/>
                  </a:lnTo>
                  <a:lnTo>
                    <a:pt x="10" y="15"/>
                  </a:lnTo>
                  <a:lnTo>
                    <a:pt x="10" y="14"/>
                  </a:lnTo>
                  <a:lnTo>
                    <a:pt x="10" y="14"/>
                  </a:lnTo>
                  <a:lnTo>
                    <a:pt x="10" y="14"/>
                  </a:lnTo>
                  <a:lnTo>
                    <a:pt x="11" y="13"/>
                  </a:lnTo>
                  <a:lnTo>
                    <a:pt x="11" y="13"/>
                  </a:lnTo>
                  <a:lnTo>
                    <a:pt x="11" y="13"/>
                  </a:lnTo>
                  <a:lnTo>
                    <a:pt x="12" y="15"/>
                  </a:lnTo>
                  <a:lnTo>
                    <a:pt x="12" y="1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 name="Freeform 265"/>
            <p:cNvSpPr>
              <a:spLocks/>
            </p:cNvSpPr>
            <p:nvPr/>
          </p:nvSpPr>
          <p:spPr bwMode="auto">
            <a:xfrm>
              <a:off x="1403351" y="2366963"/>
              <a:ext cx="19050" cy="12700"/>
            </a:xfrm>
            <a:custGeom>
              <a:avLst/>
              <a:gdLst>
                <a:gd name="T0" fmla="*/ 0 w 12"/>
                <a:gd name="T1" fmla="*/ 7 h 8"/>
                <a:gd name="T2" fmla="*/ 0 w 12"/>
                <a:gd name="T3" fmla="*/ 8 h 8"/>
                <a:gd name="T4" fmla="*/ 0 w 12"/>
                <a:gd name="T5" fmla="*/ 8 h 8"/>
                <a:gd name="T6" fmla="*/ 0 w 12"/>
                <a:gd name="T7" fmla="*/ 8 h 8"/>
                <a:gd name="T8" fmla="*/ 1 w 12"/>
                <a:gd name="T9" fmla="*/ 6 h 8"/>
                <a:gd name="T10" fmla="*/ 1 w 12"/>
                <a:gd name="T11" fmla="*/ 7 h 8"/>
                <a:gd name="T12" fmla="*/ 1 w 12"/>
                <a:gd name="T13" fmla="*/ 7 h 8"/>
                <a:gd name="T14" fmla="*/ 1 w 12"/>
                <a:gd name="T15" fmla="*/ 5 h 8"/>
                <a:gd name="T16" fmla="*/ 2 w 12"/>
                <a:gd name="T17" fmla="*/ 8 h 8"/>
                <a:gd name="T18" fmla="*/ 2 w 12"/>
                <a:gd name="T19" fmla="*/ 8 h 8"/>
                <a:gd name="T20" fmla="*/ 2 w 12"/>
                <a:gd name="T21" fmla="*/ 8 h 8"/>
                <a:gd name="T22" fmla="*/ 2 w 12"/>
                <a:gd name="T23" fmla="*/ 8 h 8"/>
                <a:gd name="T24" fmla="*/ 3 w 12"/>
                <a:gd name="T25" fmla="*/ 6 h 8"/>
                <a:gd name="T26" fmla="*/ 3 w 12"/>
                <a:gd name="T27" fmla="*/ 6 h 8"/>
                <a:gd name="T28" fmla="*/ 3 w 12"/>
                <a:gd name="T29" fmla="*/ 6 h 8"/>
                <a:gd name="T30" fmla="*/ 3 w 12"/>
                <a:gd name="T31" fmla="*/ 6 h 8"/>
                <a:gd name="T32" fmla="*/ 4 w 12"/>
                <a:gd name="T33" fmla="*/ 4 h 8"/>
                <a:gd name="T34" fmla="*/ 4 w 12"/>
                <a:gd name="T35" fmla="*/ 5 h 8"/>
                <a:gd name="T36" fmla="*/ 4 w 12"/>
                <a:gd name="T37" fmla="*/ 5 h 8"/>
                <a:gd name="T38" fmla="*/ 4 w 12"/>
                <a:gd name="T39" fmla="*/ 5 h 8"/>
                <a:gd name="T40" fmla="*/ 4 w 12"/>
                <a:gd name="T41" fmla="*/ 1 h 8"/>
                <a:gd name="T42" fmla="*/ 5 w 12"/>
                <a:gd name="T43" fmla="*/ 1 h 8"/>
                <a:gd name="T44" fmla="*/ 5 w 12"/>
                <a:gd name="T45" fmla="*/ 1 h 8"/>
                <a:gd name="T46" fmla="*/ 5 w 12"/>
                <a:gd name="T47" fmla="*/ 2 h 8"/>
                <a:gd name="T48" fmla="*/ 6 w 12"/>
                <a:gd name="T49" fmla="*/ 1 h 8"/>
                <a:gd name="T50" fmla="*/ 6 w 12"/>
                <a:gd name="T51" fmla="*/ 1 h 8"/>
                <a:gd name="T52" fmla="*/ 6 w 12"/>
                <a:gd name="T53" fmla="*/ 1 h 8"/>
                <a:gd name="T54" fmla="*/ 6 w 12"/>
                <a:gd name="T55" fmla="*/ 0 h 8"/>
                <a:gd name="T56" fmla="*/ 7 w 12"/>
                <a:gd name="T57" fmla="*/ 2 h 8"/>
                <a:gd name="T58" fmla="*/ 7 w 12"/>
                <a:gd name="T59" fmla="*/ 2 h 8"/>
                <a:gd name="T60" fmla="*/ 7 w 12"/>
                <a:gd name="T61" fmla="*/ 2 h 8"/>
                <a:gd name="T62" fmla="*/ 7 w 12"/>
                <a:gd name="T63" fmla="*/ 3 h 8"/>
                <a:gd name="T64" fmla="*/ 8 w 12"/>
                <a:gd name="T65" fmla="*/ 1 h 8"/>
                <a:gd name="T66" fmla="*/ 8 w 12"/>
                <a:gd name="T67" fmla="*/ 1 h 8"/>
                <a:gd name="T68" fmla="*/ 8 w 12"/>
                <a:gd name="T69" fmla="*/ 1 h 8"/>
                <a:gd name="T70" fmla="*/ 8 w 12"/>
                <a:gd name="T71" fmla="*/ 1 h 8"/>
                <a:gd name="T72" fmla="*/ 9 w 12"/>
                <a:gd name="T73" fmla="*/ 2 h 8"/>
                <a:gd name="T74" fmla="*/ 9 w 12"/>
                <a:gd name="T75" fmla="*/ 2 h 8"/>
                <a:gd name="T76" fmla="*/ 9 w 12"/>
                <a:gd name="T77" fmla="*/ 2 h 8"/>
                <a:gd name="T78" fmla="*/ 9 w 12"/>
                <a:gd name="T79" fmla="*/ 2 h 8"/>
                <a:gd name="T80" fmla="*/ 9 w 12"/>
                <a:gd name="T81" fmla="*/ 3 h 8"/>
                <a:gd name="T82" fmla="*/ 10 w 12"/>
                <a:gd name="T83" fmla="*/ 2 h 8"/>
                <a:gd name="T84" fmla="*/ 10 w 12"/>
                <a:gd name="T85" fmla="*/ 2 h 8"/>
                <a:gd name="T86" fmla="*/ 10 w 12"/>
                <a:gd name="T87" fmla="*/ 2 h 8"/>
                <a:gd name="T88" fmla="*/ 10 w 12"/>
                <a:gd name="T89" fmla="*/ 4 h 8"/>
                <a:gd name="T90" fmla="*/ 11 w 12"/>
                <a:gd name="T91" fmla="*/ 3 h 8"/>
                <a:gd name="T92" fmla="*/ 11 w 12"/>
                <a:gd name="T93" fmla="*/ 3 h 8"/>
                <a:gd name="T94" fmla="*/ 11 w 12"/>
                <a:gd name="T95" fmla="*/ 2 h 8"/>
                <a:gd name="T96" fmla="*/ 11 w 12"/>
                <a:gd name="T97" fmla="*/ 4 h 8"/>
                <a:gd name="T98" fmla="*/ 12 w 12"/>
                <a:gd name="T9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8">
                  <a:moveTo>
                    <a:pt x="0" y="7"/>
                  </a:moveTo>
                  <a:lnTo>
                    <a:pt x="0" y="8"/>
                  </a:lnTo>
                  <a:lnTo>
                    <a:pt x="0" y="8"/>
                  </a:lnTo>
                  <a:lnTo>
                    <a:pt x="0" y="8"/>
                  </a:lnTo>
                  <a:lnTo>
                    <a:pt x="1" y="6"/>
                  </a:lnTo>
                  <a:lnTo>
                    <a:pt x="1" y="7"/>
                  </a:lnTo>
                  <a:lnTo>
                    <a:pt x="1" y="7"/>
                  </a:lnTo>
                  <a:lnTo>
                    <a:pt x="1" y="5"/>
                  </a:lnTo>
                  <a:lnTo>
                    <a:pt x="2" y="8"/>
                  </a:lnTo>
                  <a:lnTo>
                    <a:pt x="2" y="8"/>
                  </a:lnTo>
                  <a:lnTo>
                    <a:pt x="2" y="8"/>
                  </a:lnTo>
                  <a:lnTo>
                    <a:pt x="2" y="8"/>
                  </a:lnTo>
                  <a:lnTo>
                    <a:pt x="3" y="6"/>
                  </a:lnTo>
                  <a:lnTo>
                    <a:pt x="3" y="6"/>
                  </a:lnTo>
                  <a:lnTo>
                    <a:pt x="3" y="6"/>
                  </a:lnTo>
                  <a:lnTo>
                    <a:pt x="3" y="6"/>
                  </a:lnTo>
                  <a:lnTo>
                    <a:pt x="4" y="4"/>
                  </a:lnTo>
                  <a:lnTo>
                    <a:pt x="4" y="5"/>
                  </a:lnTo>
                  <a:lnTo>
                    <a:pt x="4" y="5"/>
                  </a:lnTo>
                  <a:lnTo>
                    <a:pt x="4" y="5"/>
                  </a:lnTo>
                  <a:lnTo>
                    <a:pt x="4" y="1"/>
                  </a:lnTo>
                  <a:lnTo>
                    <a:pt x="5" y="1"/>
                  </a:lnTo>
                  <a:lnTo>
                    <a:pt x="5" y="1"/>
                  </a:lnTo>
                  <a:lnTo>
                    <a:pt x="5" y="2"/>
                  </a:lnTo>
                  <a:lnTo>
                    <a:pt x="6" y="1"/>
                  </a:lnTo>
                  <a:lnTo>
                    <a:pt x="6" y="1"/>
                  </a:lnTo>
                  <a:lnTo>
                    <a:pt x="6" y="1"/>
                  </a:lnTo>
                  <a:lnTo>
                    <a:pt x="6" y="0"/>
                  </a:lnTo>
                  <a:lnTo>
                    <a:pt x="7" y="2"/>
                  </a:lnTo>
                  <a:lnTo>
                    <a:pt x="7" y="2"/>
                  </a:lnTo>
                  <a:lnTo>
                    <a:pt x="7" y="2"/>
                  </a:lnTo>
                  <a:lnTo>
                    <a:pt x="7" y="3"/>
                  </a:lnTo>
                  <a:lnTo>
                    <a:pt x="8" y="1"/>
                  </a:lnTo>
                  <a:lnTo>
                    <a:pt x="8" y="1"/>
                  </a:lnTo>
                  <a:lnTo>
                    <a:pt x="8" y="1"/>
                  </a:lnTo>
                  <a:lnTo>
                    <a:pt x="8" y="1"/>
                  </a:lnTo>
                  <a:lnTo>
                    <a:pt x="9" y="2"/>
                  </a:lnTo>
                  <a:lnTo>
                    <a:pt x="9" y="2"/>
                  </a:lnTo>
                  <a:lnTo>
                    <a:pt x="9" y="2"/>
                  </a:lnTo>
                  <a:lnTo>
                    <a:pt x="9" y="2"/>
                  </a:lnTo>
                  <a:lnTo>
                    <a:pt x="9" y="3"/>
                  </a:lnTo>
                  <a:lnTo>
                    <a:pt x="10" y="2"/>
                  </a:lnTo>
                  <a:lnTo>
                    <a:pt x="10" y="2"/>
                  </a:lnTo>
                  <a:lnTo>
                    <a:pt x="10" y="2"/>
                  </a:lnTo>
                  <a:lnTo>
                    <a:pt x="10" y="4"/>
                  </a:lnTo>
                  <a:lnTo>
                    <a:pt x="11" y="3"/>
                  </a:lnTo>
                  <a:lnTo>
                    <a:pt x="11" y="3"/>
                  </a:lnTo>
                  <a:lnTo>
                    <a:pt x="11" y="2"/>
                  </a:lnTo>
                  <a:lnTo>
                    <a:pt x="11" y="4"/>
                  </a:lnTo>
                  <a:lnTo>
                    <a:pt x="12" y="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Freeform 266"/>
            <p:cNvSpPr>
              <a:spLocks/>
            </p:cNvSpPr>
            <p:nvPr/>
          </p:nvSpPr>
          <p:spPr bwMode="auto">
            <a:xfrm>
              <a:off x="1422401" y="2363788"/>
              <a:ext cx="19050" cy="19050"/>
            </a:xfrm>
            <a:custGeom>
              <a:avLst/>
              <a:gdLst>
                <a:gd name="T0" fmla="*/ 0 w 12"/>
                <a:gd name="T1" fmla="*/ 6 h 12"/>
                <a:gd name="T2" fmla="*/ 0 w 12"/>
                <a:gd name="T3" fmla="*/ 6 h 12"/>
                <a:gd name="T4" fmla="*/ 0 w 12"/>
                <a:gd name="T5" fmla="*/ 5 h 12"/>
                <a:gd name="T6" fmla="*/ 0 w 12"/>
                <a:gd name="T7" fmla="*/ 6 h 12"/>
                <a:gd name="T8" fmla="*/ 0 w 12"/>
                <a:gd name="T9" fmla="*/ 6 h 12"/>
                <a:gd name="T10" fmla="*/ 0 w 12"/>
                <a:gd name="T11" fmla="*/ 6 h 12"/>
                <a:gd name="T12" fmla="*/ 1 w 12"/>
                <a:gd name="T13" fmla="*/ 5 h 12"/>
                <a:gd name="T14" fmla="*/ 2 w 12"/>
                <a:gd name="T15" fmla="*/ 7 h 12"/>
                <a:gd name="T16" fmla="*/ 2 w 12"/>
                <a:gd name="T17" fmla="*/ 7 h 12"/>
                <a:gd name="T18" fmla="*/ 2 w 12"/>
                <a:gd name="T19" fmla="*/ 7 h 12"/>
                <a:gd name="T20" fmla="*/ 2 w 12"/>
                <a:gd name="T21" fmla="*/ 7 h 12"/>
                <a:gd name="T22" fmla="*/ 2 w 12"/>
                <a:gd name="T23" fmla="*/ 12 h 12"/>
                <a:gd name="T24" fmla="*/ 2 w 12"/>
                <a:gd name="T25" fmla="*/ 12 h 12"/>
                <a:gd name="T26" fmla="*/ 2 w 12"/>
                <a:gd name="T27" fmla="*/ 12 h 12"/>
                <a:gd name="T28" fmla="*/ 3 w 12"/>
                <a:gd name="T29" fmla="*/ 11 h 12"/>
                <a:gd name="T30" fmla="*/ 3 w 12"/>
                <a:gd name="T31" fmla="*/ 12 h 12"/>
                <a:gd name="T32" fmla="*/ 3 w 12"/>
                <a:gd name="T33" fmla="*/ 12 h 12"/>
                <a:gd name="T34" fmla="*/ 3 w 12"/>
                <a:gd name="T35" fmla="*/ 11 h 12"/>
                <a:gd name="T36" fmla="*/ 3 w 12"/>
                <a:gd name="T37" fmla="*/ 12 h 12"/>
                <a:gd name="T38" fmla="*/ 4 w 12"/>
                <a:gd name="T39" fmla="*/ 7 h 12"/>
                <a:gd name="T40" fmla="*/ 4 w 12"/>
                <a:gd name="T41" fmla="*/ 7 h 12"/>
                <a:gd name="T42" fmla="*/ 4 w 12"/>
                <a:gd name="T43" fmla="*/ 7 h 12"/>
                <a:gd name="T44" fmla="*/ 5 w 12"/>
                <a:gd name="T45" fmla="*/ 8 h 12"/>
                <a:gd name="T46" fmla="*/ 5 w 12"/>
                <a:gd name="T47" fmla="*/ 7 h 12"/>
                <a:gd name="T48" fmla="*/ 5 w 12"/>
                <a:gd name="T49" fmla="*/ 7 h 12"/>
                <a:gd name="T50" fmla="*/ 5 w 12"/>
                <a:gd name="T51" fmla="*/ 6 h 12"/>
                <a:gd name="T52" fmla="*/ 6 w 12"/>
                <a:gd name="T53" fmla="*/ 8 h 12"/>
                <a:gd name="T54" fmla="*/ 6 w 12"/>
                <a:gd name="T55" fmla="*/ 8 h 12"/>
                <a:gd name="T56" fmla="*/ 6 w 12"/>
                <a:gd name="T57" fmla="*/ 8 h 12"/>
                <a:gd name="T58" fmla="*/ 6 w 12"/>
                <a:gd name="T59" fmla="*/ 8 h 12"/>
                <a:gd name="T60" fmla="*/ 7 w 12"/>
                <a:gd name="T61" fmla="*/ 11 h 12"/>
                <a:gd name="T62" fmla="*/ 7 w 12"/>
                <a:gd name="T63" fmla="*/ 11 h 12"/>
                <a:gd name="T64" fmla="*/ 7 w 12"/>
                <a:gd name="T65" fmla="*/ 11 h 12"/>
                <a:gd name="T66" fmla="*/ 8 w 12"/>
                <a:gd name="T67" fmla="*/ 9 h 12"/>
                <a:gd name="T68" fmla="*/ 8 w 12"/>
                <a:gd name="T69" fmla="*/ 10 h 12"/>
                <a:gd name="T70" fmla="*/ 8 w 12"/>
                <a:gd name="T71" fmla="*/ 10 h 12"/>
                <a:gd name="T72" fmla="*/ 8 w 12"/>
                <a:gd name="T73" fmla="*/ 10 h 12"/>
                <a:gd name="T74" fmla="*/ 9 w 12"/>
                <a:gd name="T75" fmla="*/ 7 h 12"/>
                <a:gd name="T76" fmla="*/ 9 w 12"/>
                <a:gd name="T77" fmla="*/ 8 h 12"/>
                <a:gd name="T78" fmla="*/ 9 w 12"/>
                <a:gd name="T79" fmla="*/ 8 h 12"/>
                <a:gd name="T80" fmla="*/ 9 w 12"/>
                <a:gd name="T81" fmla="*/ 8 h 12"/>
                <a:gd name="T82" fmla="*/ 10 w 12"/>
                <a:gd name="T83" fmla="*/ 6 h 12"/>
                <a:gd name="T84" fmla="*/ 10 w 12"/>
                <a:gd name="T85" fmla="*/ 6 h 12"/>
                <a:gd name="T86" fmla="*/ 10 w 12"/>
                <a:gd name="T87" fmla="*/ 6 h 12"/>
                <a:gd name="T88" fmla="*/ 10 w 12"/>
                <a:gd name="T89" fmla="*/ 7 h 12"/>
                <a:gd name="T90" fmla="*/ 11 w 12"/>
                <a:gd name="T91" fmla="*/ 4 h 12"/>
                <a:gd name="T92" fmla="*/ 11 w 12"/>
                <a:gd name="T93" fmla="*/ 5 h 12"/>
                <a:gd name="T94" fmla="*/ 11 w 12"/>
                <a:gd name="T95" fmla="*/ 5 h 12"/>
                <a:gd name="T96" fmla="*/ 11 w 12"/>
                <a:gd name="T97" fmla="*/ 5 h 12"/>
                <a:gd name="T98" fmla="*/ 12 w 12"/>
                <a:gd name="T9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2">
                  <a:moveTo>
                    <a:pt x="0" y="6"/>
                  </a:moveTo>
                  <a:lnTo>
                    <a:pt x="0" y="6"/>
                  </a:lnTo>
                  <a:lnTo>
                    <a:pt x="0" y="5"/>
                  </a:lnTo>
                  <a:lnTo>
                    <a:pt x="0" y="6"/>
                  </a:lnTo>
                  <a:lnTo>
                    <a:pt x="0" y="6"/>
                  </a:lnTo>
                  <a:lnTo>
                    <a:pt x="0" y="6"/>
                  </a:lnTo>
                  <a:lnTo>
                    <a:pt x="1" y="5"/>
                  </a:lnTo>
                  <a:lnTo>
                    <a:pt x="2" y="7"/>
                  </a:lnTo>
                  <a:lnTo>
                    <a:pt x="2" y="7"/>
                  </a:lnTo>
                  <a:lnTo>
                    <a:pt x="2" y="7"/>
                  </a:lnTo>
                  <a:lnTo>
                    <a:pt x="2" y="7"/>
                  </a:lnTo>
                  <a:lnTo>
                    <a:pt x="2" y="12"/>
                  </a:lnTo>
                  <a:lnTo>
                    <a:pt x="2" y="12"/>
                  </a:lnTo>
                  <a:lnTo>
                    <a:pt x="2" y="12"/>
                  </a:lnTo>
                  <a:lnTo>
                    <a:pt x="3" y="11"/>
                  </a:lnTo>
                  <a:lnTo>
                    <a:pt x="3" y="12"/>
                  </a:lnTo>
                  <a:lnTo>
                    <a:pt x="3" y="12"/>
                  </a:lnTo>
                  <a:lnTo>
                    <a:pt x="3" y="11"/>
                  </a:lnTo>
                  <a:lnTo>
                    <a:pt x="3" y="12"/>
                  </a:lnTo>
                  <a:lnTo>
                    <a:pt x="4" y="7"/>
                  </a:lnTo>
                  <a:lnTo>
                    <a:pt x="4" y="7"/>
                  </a:lnTo>
                  <a:lnTo>
                    <a:pt x="4" y="7"/>
                  </a:lnTo>
                  <a:lnTo>
                    <a:pt x="5" y="8"/>
                  </a:lnTo>
                  <a:lnTo>
                    <a:pt x="5" y="7"/>
                  </a:lnTo>
                  <a:lnTo>
                    <a:pt x="5" y="7"/>
                  </a:lnTo>
                  <a:lnTo>
                    <a:pt x="5" y="6"/>
                  </a:lnTo>
                  <a:lnTo>
                    <a:pt x="6" y="8"/>
                  </a:lnTo>
                  <a:lnTo>
                    <a:pt x="6" y="8"/>
                  </a:lnTo>
                  <a:lnTo>
                    <a:pt x="6" y="8"/>
                  </a:lnTo>
                  <a:lnTo>
                    <a:pt x="6" y="8"/>
                  </a:lnTo>
                  <a:lnTo>
                    <a:pt x="7" y="11"/>
                  </a:lnTo>
                  <a:lnTo>
                    <a:pt x="7" y="11"/>
                  </a:lnTo>
                  <a:lnTo>
                    <a:pt x="7" y="11"/>
                  </a:lnTo>
                  <a:lnTo>
                    <a:pt x="8" y="9"/>
                  </a:lnTo>
                  <a:lnTo>
                    <a:pt x="8" y="10"/>
                  </a:lnTo>
                  <a:lnTo>
                    <a:pt x="8" y="10"/>
                  </a:lnTo>
                  <a:lnTo>
                    <a:pt x="8" y="10"/>
                  </a:lnTo>
                  <a:lnTo>
                    <a:pt x="9" y="7"/>
                  </a:lnTo>
                  <a:lnTo>
                    <a:pt x="9" y="8"/>
                  </a:lnTo>
                  <a:lnTo>
                    <a:pt x="9" y="8"/>
                  </a:lnTo>
                  <a:lnTo>
                    <a:pt x="9" y="8"/>
                  </a:lnTo>
                  <a:lnTo>
                    <a:pt x="10" y="6"/>
                  </a:lnTo>
                  <a:lnTo>
                    <a:pt x="10" y="6"/>
                  </a:lnTo>
                  <a:lnTo>
                    <a:pt x="10" y="6"/>
                  </a:lnTo>
                  <a:lnTo>
                    <a:pt x="10" y="7"/>
                  </a:lnTo>
                  <a:lnTo>
                    <a:pt x="11" y="4"/>
                  </a:lnTo>
                  <a:lnTo>
                    <a:pt x="11" y="5"/>
                  </a:lnTo>
                  <a:lnTo>
                    <a:pt x="11" y="5"/>
                  </a:lnTo>
                  <a:lnTo>
                    <a:pt x="11" y="5"/>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 name="Freeform 267"/>
            <p:cNvSpPr>
              <a:spLocks/>
            </p:cNvSpPr>
            <p:nvPr/>
          </p:nvSpPr>
          <p:spPr bwMode="auto">
            <a:xfrm>
              <a:off x="1441451" y="2352676"/>
              <a:ext cx="19050" cy="14288"/>
            </a:xfrm>
            <a:custGeom>
              <a:avLst/>
              <a:gdLst>
                <a:gd name="T0" fmla="*/ 0 w 12"/>
                <a:gd name="T1" fmla="*/ 7 h 9"/>
                <a:gd name="T2" fmla="*/ 0 w 12"/>
                <a:gd name="T3" fmla="*/ 8 h 9"/>
                <a:gd name="T4" fmla="*/ 0 w 12"/>
                <a:gd name="T5" fmla="*/ 8 h 9"/>
                <a:gd name="T6" fmla="*/ 0 w 12"/>
                <a:gd name="T7" fmla="*/ 8 h 9"/>
                <a:gd name="T8" fmla="*/ 1 w 12"/>
                <a:gd name="T9" fmla="*/ 7 h 9"/>
                <a:gd name="T10" fmla="*/ 1 w 12"/>
                <a:gd name="T11" fmla="*/ 7 h 9"/>
                <a:gd name="T12" fmla="*/ 1 w 12"/>
                <a:gd name="T13" fmla="*/ 7 h 9"/>
                <a:gd name="T14" fmla="*/ 2 w 12"/>
                <a:gd name="T15" fmla="*/ 3 h 9"/>
                <a:gd name="T16" fmla="*/ 2 w 12"/>
                <a:gd name="T17" fmla="*/ 3 h 9"/>
                <a:gd name="T18" fmla="*/ 2 w 12"/>
                <a:gd name="T19" fmla="*/ 4 h 9"/>
                <a:gd name="T20" fmla="*/ 2 w 12"/>
                <a:gd name="T21" fmla="*/ 4 h 9"/>
                <a:gd name="T22" fmla="*/ 3 w 12"/>
                <a:gd name="T23" fmla="*/ 2 h 9"/>
                <a:gd name="T24" fmla="*/ 3 w 12"/>
                <a:gd name="T25" fmla="*/ 2 h 9"/>
                <a:gd name="T26" fmla="*/ 3 w 12"/>
                <a:gd name="T27" fmla="*/ 2 h 9"/>
                <a:gd name="T28" fmla="*/ 3 w 12"/>
                <a:gd name="T29" fmla="*/ 3 h 9"/>
                <a:gd name="T30" fmla="*/ 3 w 12"/>
                <a:gd name="T31" fmla="*/ 0 h 9"/>
                <a:gd name="T32" fmla="*/ 4 w 12"/>
                <a:gd name="T33" fmla="*/ 0 h 9"/>
                <a:gd name="T34" fmla="*/ 4 w 12"/>
                <a:gd name="T35" fmla="*/ 1 h 9"/>
                <a:gd name="T36" fmla="*/ 4 w 12"/>
                <a:gd name="T37" fmla="*/ 0 h 9"/>
                <a:gd name="T38" fmla="*/ 5 w 12"/>
                <a:gd name="T39" fmla="*/ 4 h 9"/>
                <a:gd name="T40" fmla="*/ 5 w 12"/>
                <a:gd name="T41" fmla="*/ 4 h 9"/>
                <a:gd name="T42" fmla="*/ 5 w 12"/>
                <a:gd name="T43" fmla="*/ 4 h 9"/>
                <a:gd name="T44" fmla="*/ 6 w 12"/>
                <a:gd name="T45" fmla="*/ 7 h 9"/>
                <a:gd name="T46" fmla="*/ 6 w 12"/>
                <a:gd name="T47" fmla="*/ 6 h 9"/>
                <a:gd name="T48" fmla="*/ 6 w 12"/>
                <a:gd name="T49" fmla="*/ 6 h 9"/>
                <a:gd name="T50" fmla="*/ 6 w 12"/>
                <a:gd name="T51" fmla="*/ 6 h 9"/>
                <a:gd name="T52" fmla="*/ 7 w 12"/>
                <a:gd name="T53" fmla="*/ 3 h 9"/>
                <a:gd name="T54" fmla="*/ 7 w 12"/>
                <a:gd name="T55" fmla="*/ 3 h 9"/>
                <a:gd name="T56" fmla="*/ 7 w 12"/>
                <a:gd name="T57" fmla="*/ 2 h 9"/>
                <a:gd name="T58" fmla="*/ 8 w 12"/>
                <a:gd name="T59" fmla="*/ 4 h 9"/>
                <a:gd name="T60" fmla="*/ 8 w 12"/>
                <a:gd name="T61" fmla="*/ 3 h 9"/>
                <a:gd name="T62" fmla="*/ 8 w 12"/>
                <a:gd name="T63" fmla="*/ 4 h 9"/>
                <a:gd name="T64" fmla="*/ 8 w 12"/>
                <a:gd name="T65" fmla="*/ 3 h 9"/>
                <a:gd name="T66" fmla="*/ 8 w 12"/>
                <a:gd name="T67" fmla="*/ 5 h 9"/>
                <a:gd name="T68" fmla="*/ 8 w 12"/>
                <a:gd name="T69" fmla="*/ 5 h 9"/>
                <a:gd name="T70" fmla="*/ 8 w 12"/>
                <a:gd name="T71" fmla="*/ 5 h 9"/>
                <a:gd name="T72" fmla="*/ 9 w 12"/>
                <a:gd name="T73" fmla="*/ 5 h 9"/>
                <a:gd name="T74" fmla="*/ 9 w 12"/>
                <a:gd name="T75" fmla="*/ 6 h 9"/>
                <a:gd name="T76" fmla="*/ 9 w 12"/>
                <a:gd name="T77" fmla="*/ 6 h 9"/>
                <a:gd name="T78" fmla="*/ 9 w 12"/>
                <a:gd name="T79" fmla="*/ 6 h 9"/>
                <a:gd name="T80" fmla="*/ 10 w 12"/>
                <a:gd name="T81" fmla="*/ 6 h 9"/>
                <a:gd name="T82" fmla="*/ 10 w 12"/>
                <a:gd name="T83" fmla="*/ 5 h 9"/>
                <a:gd name="T84" fmla="*/ 10 w 12"/>
                <a:gd name="T85" fmla="*/ 6 h 9"/>
                <a:gd name="T86" fmla="*/ 10 w 12"/>
                <a:gd name="T87" fmla="*/ 6 h 9"/>
                <a:gd name="T88" fmla="*/ 11 w 12"/>
                <a:gd name="T89" fmla="*/ 5 h 9"/>
                <a:gd name="T90" fmla="*/ 11 w 12"/>
                <a:gd name="T91" fmla="*/ 6 h 9"/>
                <a:gd name="T92" fmla="*/ 11 w 12"/>
                <a:gd name="T93" fmla="*/ 6 h 9"/>
                <a:gd name="T94" fmla="*/ 11 w 12"/>
                <a:gd name="T95" fmla="*/ 6 h 9"/>
                <a:gd name="T96" fmla="*/ 12 w 12"/>
                <a:gd name="T97" fmla="*/ 9 h 9"/>
                <a:gd name="T98" fmla="*/ 12 w 12"/>
                <a:gd name="T9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7"/>
                  </a:moveTo>
                  <a:lnTo>
                    <a:pt x="0" y="8"/>
                  </a:lnTo>
                  <a:lnTo>
                    <a:pt x="0" y="8"/>
                  </a:lnTo>
                  <a:lnTo>
                    <a:pt x="0" y="8"/>
                  </a:lnTo>
                  <a:lnTo>
                    <a:pt x="1" y="7"/>
                  </a:lnTo>
                  <a:lnTo>
                    <a:pt x="1" y="7"/>
                  </a:lnTo>
                  <a:lnTo>
                    <a:pt x="1" y="7"/>
                  </a:lnTo>
                  <a:lnTo>
                    <a:pt x="2" y="3"/>
                  </a:lnTo>
                  <a:lnTo>
                    <a:pt x="2" y="3"/>
                  </a:lnTo>
                  <a:lnTo>
                    <a:pt x="2" y="4"/>
                  </a:lnTo>
                  <a:lnTo>
                    <a:pt x="2" y="4"/>
                  </a:lnTo>
                  <a:lnTo>
                    <a:pt x="3" y="2"/>
                  </a:lnTo>
                  <a:lnTo>
                    <a:pt x="3" y="2"/>
                  </a:lnTo>
                  <a:lnTo>
                    <a:pt x="3" y="2"/>
                  </a:lnTo>
                  <a:lnTo>
                    <a:pt x="3" y="3"/>
                  </a:lnTo>
                  <a:lnTo>
                    <a:pt x="3" y="0"/>
                  </a:lnTo>
                  <a:lnTo>
                    <a:pt x="4" y="0"/>
                  </a:lnTo>
                  <a:lnTo>
                    <a:pt x="4" y="1"/>
                  </a:lnTo>
                  <a:lnTo>
                    <a:pt x="4" y="0"/>
                  </a:lnTo>
                  <a:lnTo>
                    <a:pt x="5" y="4"/>
                  </a:lnTo>
                  <a:lnTo>
                    <a:pt x="5" y="4"/>
                  </a:lnTo>
                  <a:lnTo>
                    <a:pt x="5" y="4"/>
                  </a:lnTo>
                  <a:lnTo>
                    <a:pt x="6" y="7"/>
                  </a:lnTo>
                  <a:lnTo>
                    <a:pt x="6" y="6"/>
                  </a:lnTo>
                  <a:lnTo>
                    <a:pt x="6" y="6"/>
                  </a:lnTo>
                  <a:lnTo>
                    <a:pt x="6" y="6"/>
                  </a:lnTo>
                  <a:lnTo>
                    <a:pt x="7" y="3"/>
                  </a:lnTo>
                  <a:lnTo>
                    <a:pt x="7" y="3"/>
                  </a:lnTo>
                  <a:lnTo>
                    <a:pt x="7" y="2"/>
                  </a:lnTo>
                  <a:lnTo>
                    <a:pt x="8" y="4"/>
                  </a:lnTo>
                  <a:lnTo>
                    <a:pt x="8" y="3"/>
                  </a:lnTo>
                  <a:lnTo>
                    <a:pt x="8" y="4"/>
                  </a:lnTo>
                  <a:lnTo>
                    <a:pt x="8" y="3"/>
                  </a:lnTo>
                  <a:lnTo>
                    <a:pt x="8" y="5"/>
                  </a:lnTo>
                  <a:lnTo>
                    <a:pt x="8" y="5"/>
                  </a:lnTo>
                  <a:lnTo>
                    <a:pt x="8" y="5"/>
                  </a:lnTo>
                  <a:lnTo>
                    <a:pt x="9" y="5"/>
                  </a:lnTo>
                  <a:lnTo>
                    <a:pt x="9" y="6"/>
                  </a:lnTo>
                  <a:lnTo>
                    <a:pt x="9" y="6"/>
                  </a:lnTo>
                  <a:lnTo>
                    <a:pt x="9" y="6"/>
                  </a:lnTo>
                  <a:lnTo>
                    <a:pt x="10" y="6"/>
                  </a:lnTo>
                  <a:lnTo>
                    <a:pt x="10" y="5"/>
                  </a:lnTo>
                  <a:lnTo>
                    <a:pt x="10" y="6"/>
                  </a:lnTo>
                  <a:lnTo>
                    <a:pt x="10" y="6"/>
                  </a:lnTo>
                  <a:lnTo>
                    <a:pt x="11" y="5"/>
                  </a:lnTo>
                  <a:lnTo>
                    <a:pt x="11" y="6"/>
                  </a:lnTo>
                  <a:lnTo>
                    <a:pt x="11" y="6"/>
                  </a:lnTo>
                  <a:lnTo>
                    <a:pt x="11" y="6"/>
                  </a:lnTo>
                  <a:lnTo>
                    <a:pt x="12" y="9"/>
                  </a:lnTo>
                  <a:lnTo>
                    <a:pt x="12" y="9"/>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 name="Freeform 268"/>
            <p:cNvSpPr>
              <a:spLocks/>
            </p:cNvSpPr>
            <p:nvPr/>
          </p:nvSpPr>
          <p:spPr bwMode="auto">
            <a:xfrm>
              <a:off x="1460501" y="2359026"/>
              <a:ext cx="20638" cy="17463"/>
            </a:xfrm>
            <a:custGeom>
              <a:avLst/>
              <a:gdLst>
                <a:gd name="T0" fmla="*/ 0 w 13"/>
                <a:gd name="T1" fmla="*/ 5 h 11"/>
                <a:gd name="T2" fmla="*/ 0 w 13"/>
                <a:gd name="T3" fmla="*/ 5 h 11"/>
                <a:gd name="T4" fmla="*/ 1 w 13"/>
                <a:gd name="T5" fmla="*/ 7 h 11"/>
                <a:gd name="T6" fmla="*/ 1 w 13"/>
                <a:gd name="T7" fmla="*/ 5 h 11"/>
                <a:gd name="T8" fmla="*/ 1 w 13"/>
                <a:gd name="T9" fmla="*/ 5 h 11"/>
                <a:gd name="T10" fmla="*/ 1 w 13"/>
                <a:gd name="T11" fmla="*/ 5 h 11"/>
                <a:gd name="T12" fmla="*/ 1 w 13"/>
                <a:gd name="T13" fmla="*/ 5 h 11"/>
                <a:gd name="T14" fmla="*/ 2 w 13"/>
                <a:gd name="T15" fmla="*/ 6 h 11"/>
                <a:gd name="T16" fmla="*/ 2 w 13"/>
                <a:gd name="T17" fmla="*/ 6 h 11"/>
                <a:gd name="T18" fmla="*/ 2 w 13"/>
                <a:gd name="T19" fmla="*/ 6 h 11"/>
                <a:gd name="T20" fmla="*/ 2 w 13"/>
                <a:gd name="T21" fmla="*/ 6 h 11"/>
                <a:gd name="T22" fmla="*/ 3 w 13"/>
                <a:gd name="T23" fmla="*/ 8 h 11"/>
                <a:gd name="T24" fmla="*/ 3 w 13"/>
                <a:gd name="T25" fmla="*/ 8 h 11"/>
                <a:gd name="T26" fmla="*/ 3 w 13"/>
                <a:gd name="T27" fmla="*/ 8 h 11"/>
                <a:gd name="T28" fmla="*/ 3 w 13"/>
                <a:gd name="T29" fmla="*/ 8 h 11"/>
                <a:gd name="T30" fmla="*/ 4 w 13"/>
                <a:gd name="T31" fmla="*/ 10 h 11"/>
                <a:gd name="T32" fmla="*/ 4 w 13"/>
                <a:gd name="T33" fmla="*/ 9 h 11"/>
                <a:gd name="T34" fmla="*/ 4 w 13"/>
                <a:gd name="T35" fmla="*/ 9 h 11"/>
                <a:gd name="T36" fmla="*/ 4 w 13"/>
                <a:gd name="T37" fmla="*/ 9 h 11"/>
                <a:gd name="T38" fmla="*/ 5 w 13"/>
                <a:gd name="T39" fmla="*/ 11 h 11"/>
                <a:gd name="T40" fmla="*/ 5 w 13"/>
                <a:gd name="T41" fmla="*/ 10 h 11"/>
                <a:gd name="T42" fmla="*/ 5 w 13"/>
                <a:gd name="T43" fmla="*/ 10 h 11"/>
                <a:gd name="T44" fmla="*/ 5 w 13"/>
                <a:gd name="T45" fmla="*/ 11 h 11"/>
                <a:gd name="T46" fmla="*/ 6 w 13"/>
                <a:gd name="T47" fmla="*/ 9 h 11"/>
                <a:gd name="T48" fmla="*/ 6 w 13"/>
                <a:gd name="T49" fmla="*/ 9 h 11"/>
                <a:gd name="T50" fmla="*/ 6 w 13"/>
                <a:gd name="T51" fmla="*/ 9 h 11"/>
                <a:gd name="T52" fmla="*/ 6 w 13"/>
                <a:gd name="T53" fmla="*/ 9 h 11"/>
                <a:gd name="T54" fmla="*/ 7 w 13"/>
                <a:gd name="T55" fmla="*/ 6 h 11"/>
                <a:gd name="T56" fmla="*/ 7 w 13"/>
                <a:gd name="T57" fmla="*/ 6 h 11"/>
                <a:gd name="T58" fmla="*/ 7 w 13"/>
                <a:gd name="T59" fmla="*/ 7 h 11"/>
                <a:gd name="T60" fmla="*/ 8 w 13"/>
                <a:gd name="T61" fmla="*/ 4 h 11"/>
                <a:gd name="T62" fmla="*/ 8 w 13"/>
                <a:gd name="T63" fmla="*/ 4 h 11"/>
                <a:gd name="T64" fmla="*/ 9 w 13"/>
                <a:gd name="T65" fmla="*/ 0 h 11"/>
                <a:gd name="T66" fmla="*/ 9 w 13"/>
                <a:gd name="T67" fmla="*/ 1 h 11"/>
                <a:gd name="T68" fmla="*/ 9 w 13"/>
                <a:gd name="T69" fmla="*/ 1 h 11"/>
                <a:gd name="T70" fmla="*/ 9 w 13"/>
                <a:gd name="T71" fmla="*/ 1 h 11"/>
                <a:gd name="T72" fmla="*/ 10 w 13"/>
                <a:gd name="T73" fmla="*/ 2 h 11"/>
                <a:gd name="T74" fmla="*/ 10 w 13"/>
                <a:gd name="T75" fmla="*/ 2 h 11"/>
                <a:gd name="T76" fmla="*/ 10 w 13"/>
                <a:gd name="T77" fmla="*/ 1 h 11"/>
                <a:gd name="T78" fmla="*/ 11 w 13"/>
                <a:gd name="T79" fmla="*/ 5 h 11"/>
                <a:gd name="T80" fmla="*/ 11 w 13"/>
                <a:gd name="T81" fmla="*/ 4 h 11"/>
                <a:gd name="T82" fmla="*/ 11 w 13"/>
                <a:gd name="T83" fmla="*/ 4 h 11"/>
                <a:gd name="T84" fmla="*/ 11 w 13"/>
                <a:gd name="T85" fmla="*/ 4 h 11"/>
                <a:gd name="T86" fmla="*/ 12 w 13"/>
                <a:gd name="T87" fmla="*/ 8 h 11"/>
                <a:gd name="T88" fmla="*/ 12 w 13"/>
                <a:gd name="T89" fmla="*/ 8 h 11"/>
                <a:gd name="T90" fmla="*/ 12 w 13"/>
                <a:gd name="T91" fmla="*/ 8 h 11"/>
                <a:gd name="T92" fmla="*/ 12 w 13"/>
                <a:gd name="T93" fmla="*/ 8 h 11"/>
                <a:gd name="T94" fmla="*/ 13 w 13"/>
                <a:gd name="T95" fmla="*/ 5 h 11"/>
                <a:gd name="T96" fmla="*/ 13 w 13"/>
                <a:gd name="T97" fmla="*/ 5 h 11"/>
                <a:gd name="T98" fmla="*/ 13 w 13"/>
                <a:gd name="T9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1">
                  <a:moveTo>
                    <a:pt x="0" y="5"/>
                  </a:moveTo>
                  <a:lnTo>
                    <a:pt x="0" y="5"/>
                  </a:lnTo>
                  <a:lnTo>
                    <a:pt x="1" y="7"/>
                  </a:lnTo>
                  <a:lnTo>
                    <a:pt x="1" y="5"/>
                  </a:lnTo>
                  <a:lnTo>
                    <a:pt x="1" y="5"/>
                  </a:lnTo>
                  <a:lnTo>
                    <a:pt x="1" y="5"/>
                  </a:lnTo>
                  <a:lnTo>
                    <a:pt x="1" y="5"/>
                  </a:lnTo>
                  <a:lnTo>
                    <a:pt x="2" y="6"/>
                  </a:lnTo>
                  <a:lnTo>
                    <a:pt x="2" y="6"/>
                  </a:lnTo>
                  <a:lnTo>
                    <a:pt x="2" y="6"/>
                  </a:lnTo>
                  <a:lnTo>
                    <a:pt x="2" y="6"/>
                  </a:lnTo>
                  <a:lnTo>
                    <a:pt x="3" y="8"/>
                  </a:lnTo>
                  <a:lnTo>
                    <a:pt x="3" y="8"/>
                  </a:lnTo>
                  <a:lnTo>
                    <a:pt x="3" y="8"/>
                  </a:lnTo>
                  <a:lnTo>
                    <a:pt x="3" y="8"/>
                  </a:lnTo>
                  <a:lnTo>
                    <a:pt x="4" y="10"/>
                  </a:lnTo>
                  <a:lnTo>
                    <a:pt x="4" y="9"/>
                  </a:lnTo>
                  <a:lnTo>
                    <a:pt x="4" y="9"/>
                  </a:lnTo>
                  <a:lnTo>
                    <a:pt x="4" y="9"/>
                  </a:lnTo>
                  <a:lnTo>
                    <a:pt x="5" y="11"/>
                  </a:lnTo>
                  <a:lnTo>
                    <a:pt x="5" y="10"/>
                  </a:lnTo>
                  <a:lnTo>
                    <a:pt x="5" y="10"/>
                  </a:lnTo>
                  <a:lnTo>
                    <a:pt x="5" y="11"/>
                  </a:lnTo>
                  <a:lnTo>
                    <a:pt x="6" y="9"/>
                  </a:lnTo>
                  <a:lnTo>
                    <a:pt x="6" y="9"/>
                  </a:lnTo>
                  <a:lnTo>
                    <a:pt x="6" y="9"/>
                  </a:lnTo>
                  <a:lnTo>
                    <a:pt x="6" y="9"/>
                  </a:lnTo>
                  <a:lnTo>
                    <a:pt x="7" y="6"/>
                  </a:lnTo>
                  <a:lnTo>
                    <a:pt x="7" y="6"/>
                  </a:lnTo>
                  <a:lnTo>
                    <a:pt x="7" y="7"/>
                  </a:lnTo>
                  <a:lnTo>
                    <a:pt x="8" y="4"/>
                  </a:lnTo>
                  <a:lnTo>
                    <a:pt x="8" y="4"/>
                  </a:lnTo>
                  <a:lnTo>
                    <a:pt x="9" y="0"/>
                  </a:lnTo>
                  <a:lnTo>
                    <a:pt x="9" y="1"/>
                  </a:lnTo>
                  <a:lnTo>
                    <a:pt x="9" y="1"/>
                  </a:lnTo>
                  <a:lnTo>
                    <a:pt x="9" y="1"/>
                  </a:lnTo>
                  <a:lnTo>
                    <a:pt x="10" y="2"/>
                  </a:lnTo>
                  <a:lnTo>
                    <a:pt x="10" y="2"/>
                  </a:lnTo>
                  <a:lnTo>
                    <a:pt x="10" y="1"/>
                  </a:lnTo>
                  <a:lnTo>
                    <a:pt x="11" y="5"/>
                  </a:lnTo>
                  <a:lnTo>
                    <a:pt x="11" y="4"/>
                  </a:lnTo>
                  <a:lnTo>
                    <a:pt x="11" y="4"/>
                  </a:lnTo>
                  <a:lnTo>
                    <a:pt x="11" y="4"/>
                  </a:lnTo>
                  <a:lnTo>
                    <a:pt x="12" y="8"/>
                  </a:lnTo>
                  <a:lnTo>
                    <a:pt x="12" y="8"/>
                  </a:lnTo>
                  <a:lnTo>
                    <a:pt x="12" y="8"/>
                  </a:lnTo>
                  <a:lnTo>
                    <a:pt x="12" y="8"/>
                  </a:lnTo>
                  <a:lnTo>
                    <a:pt x="13" y="5"/>
                  </a:lnTo>
                  <a:lnTo>
                    <a:pt x="13" y="5"/>
                  </a:lnTo>
                  <a:lnTo>
                    <a:pt x="13" y="5"/>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 name="Freeform 269"/>
            <p:cNvSpPr>
              <a:spLocks/>
            </p:cNvSpPr>
            <p:nvPr/>
          </p:nvSpPr>
          <p:spPr bwMode="auto">
            <a:xfrm>
              <a:off x="1481138" y="2328863"/>
              <a:ext cx="19050" cy="38100"/>
            </a:xfrm>
            <a:custGeom>
              <a:avLst/>
              <a:gdLst>
                <a:gd name="T0" fmla="*/ 0 w 12"/>
                <a:gd name="T1" fmla="*/ 24 h 24"/>
                <a:gd name="T2" fmla="*/ 0 w 12"/>
                <a:gd name="T3" fmla="*/ 24 h 24"/>
                <a:gd name="T4" fmla="*/ 1 w 12"/>
                <a:gd name="T5" fmla="*/ 19 h 24"/>
                <a:gd name="T6" fmla="*/ 1 w 12"/>
                <a:gd name="T7" fmla="*/ 19 h 24"/>
                <a:gd name="T8" fmla="*/ 1 w 12"/>
                <a:gd name="T9" fmla="*/ 19 h 24"/>
                <a:gd name="T10" fmla="*/ 1 w 12"/>
                <a:gd name="T11" fmla="*/ 19 h 24"/>
                <a:gd name="T12" fmla="*/ 2 w 12"/>
                <a:gd name="T13" fmla="*/ 13 h 24"/>
                <a:gd name="T14" fmla="*/ 2 w 12"/>
                <a:gd name="T15" fmla="*/ 13 h 24"/>
                <a:gd name="T16" fmla="*/ 2 w 12"/>
                <a:gd name="T17" fmla="*/ 13 h 24"/>
                <a:gd name="T18" fmla="*/ 3 w 12"/>
                <a:gd name="T19" fmla="*/ 8 h 24"/>
                <a:gd name="T20" fmla="*/ 3 w 12"/>
                <a:gd name="T21" fmla="*/ 8 h 24"/>
                <a:gd name="T22" fmla="*/ 3 w 12"/>
                <a:gd name="T23" fmla="*/ 8 h 24"/>
                <a:gd name="T24" fmla="*/ 3 w 12"/>
                <a:gd name="T25" fmla="*/ 8 h 24"/>
                <a:gd name="T26" fmla="*/ 3 w 12"/>
                <a:gd name="T27" fmla="*/ 6 h 24"/>
                <a:gd name="T28" fmla="*/ 4 w 12"/>
                <a:gd name="T29" fmla="*/ 6 h 24"/>
                <a:gd name="T30" fmla="*/ 4 w 12"/>
                <a:gd name="T31" fmla="*/ 6 h 24"/>
                <a:gd name="T32" fmla="*/ 4 w 12"/>
                <a:gd name="T33" fmla="*/ 7 h 24"/>
                <a:gd name="T34" fmla="*/ 4 w 12"/>
                <a:gd name="T35" fmla="*/ 5 h 24"/>
                <a:gd name="T36" fmla="*/ 4 w 12"/>
                <a:gd name="T37" fmla="*/ 5 h 24"/>
                <a:gd name="T38" fmla="*/ 4 w 12"/>
                <a:gd name="T39" fmla="*/ 5 h 24"/>
                <a:gd name="T40" fmla="*/ 5 w 12"/>
                <a:gd name="T41" fmla="*/ 5 h 24"/>
                <a:gd name="T42" fmla="*/ 5 w 12"/>
                <a:gd name="T43" fmla="*/ 3 h 24"/>
                <a:gd name="T44" fmla="*/ 5 w 12"/>
                <a:gd name="T45" fmla="*/ 4 h 24"/>
                <a:gd name="T46" fmla="*/ 5 w 12"/>
                <a:gd name="T47" fmla="*/ 4 h 24"/>
                <a:gd name="T48" fmla="*/ 5 w 12"/>
                <a:gd name="T49" fmla="*/ 4 h 24"/>
                <a:gd name="T50" fmla="*/ 6 w 12"/>
                <a:gd name="T51" fmla="*/ 6 h 24"/>
                <a:gd name="T52" fmla="*/ 6 w 12"/>
                <a:gd name="T53" fmla="*/ 6 h 24"/>
                <a:gd name="T54" fmla="*/ 6 w 12"/>
                <a:gd name="T55" fmla="*/ 6 h 24"/>
                <a:gd name="T56" fmla="*/ 7 w 12"/>
                <a:gd name="T57" fmla="*/ 5 h 24"/>
                <a:gd name="T58" fmla="*/ 7 w 12"/>
                <a:gd name="T59" fmla="*/ 7 h 24"/>
                <a:gd name="T60" fmla="*/ 7 w 12"/>
                <a:gd name="T61" fmla="*/ 7 h 24"/>
                <a:gd name="T62" fmla="*/ 7 w 12"/>
                <a:gd name="T63" fmla="*/ 7 h 24"/>
                <a:gd name="T64" fmla="*/ 7 w 12"/>
                <a:gd name="T65" fmla="*/ 8 h 24"/>
                <a:gd name="T66" fmla="*/ 8 w 12"/>
                <a:gd name="T67" fmla="*/ 4 h 24"/>
                <a:gd name="T68" fmla="*/ 8 w 12"/>
                <a:gd name="T69" fmla="*/ 4 h 24"/>
                <a:gd name="T70" fmla="*/ 8 w 12"/>
                <a:gd name="T71" fmla="*/ 4 h 24"/>
                <a:gd name="T72" fmla="*/ 8 w 12"/>
                <a:gd name="T73" fmla="*/ 4 h 24"/>
                <a:gd name="T74" fmla="*/ 9 w 12"/>
                <a:gd name="T75" fmla="*/ 1 h 24"/>
                <a:gd name="T76" fmla="*/ 9 w 12"/>
                <a:gd name="T77" fmla="*/ 1 h 24"/>
                <a:gd name="T78" fmla="*/ 9 w 12"/>
                <a:gd name="T79" fmla="*/ 1 h 24"/>
                <a:gd name="T80" fmla="*/ 9 w 12"/>
                <a:gd name="T81" fmla="*/ 1 h 24"/>
                <a:gd name="T82" fmla="*/ 10 w 12"/>
                <a:gd name="T83" fmla="*/ 3 h 24"/>
                <a:gd name="T84" fmla="*/ 10 w 12"/>
                <a:gd name="T85" fmla="*/ 2 h 24"/>
                <a:gd name="T86" fmla="*/ 10 w 12"/>
                <a:gd name="T87" fmla="*/ 2 h 24"/>
                <a:gd name="T88" fmla="*/ 10 w 12"/>
                <a:gd name="T89" fmla="*/ 2 h 24"/>
                <a:gd name="T90" fmla="*/ 11 w 12"/>
                <a:gd name="T91" fmla="*/ 1 h 24"/>
                <a:gd name="T92" fmla="*/ 11 w 12"/>
                <a:gd name="T93" fmla="*/ 1 h 24"/>
                <a:gd name="T94" fmla="*/ 11 w 12"/>
                <a:gd name="T95" fmla="*/ 1 h 24"/>
                <a:gd name="T96" fmla="*/ 11 w 12"/>
                <a:gd name="T97" fmla="*/ 2 h 24"/>
                <a:gd name="T98" fmla="*/ 12 w 12"/>
                <a:gd name="T9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4">
                  <a:moveTo>
                    <a:pt x="0" y="24"/>
                  </a:moveTo>
                  <a:lnTo>
                    <a:pt x="0" y="24"/>
                  </a:lnTo>
                  <a:lnTo>
                    <a:pt x="1" y="19"/>
                  </a:lnTo>
                  <a:lnTo>
                    <a:pt x="1" y="19"/>
                  </a:lnTo>
                  <a:lnTo>
                    <a:pt x="1" y="19"/>
                  </a:lnTo>
                  <a:lnTo>
                    <a:pt x="1" y="19"/>
                  </a:lnTo>
                  <a:lnTo>
                    <a:pt x="2" y="13"/>
                  </a:lnTo>
                  <a:lnTo>
                    <a:pt x="2" y="13"/>
                  </a:lnTo>
                  <a:lnTo>
                    <a:pt x="2" y="13"/>
                  </a:lnTo>
                  <a:lnTo>
                    <a:pt x="3" y="8"/>
                  </a:lnTo>
                  <a:lnTo>
                    <a:pt x="3" y="8"/>
                  </a:lnTo>
                  <a:lnTo>
                    <a:pt x="3" y="8"/>
                  </a:lnTo>
                  <a:lnTo>
                    <a:pt x="3" y="8"/>
                  </a:lnTo>
                  <a:lnTo>
                    <a:pt x="3" y="6"/>
                  </a:lnTo>
                  <a:lnTo>
                    <a:pt x="4" y="6"/>
                  </a:lnTo>
                  <a:lnTo>
                    <a:pt x="4" y="6"/>
                  </a:lnTo>
                  <a:lnTo>
                    <a:pt x="4" y="7"/>
                  </a:lnTo>
                  <a:lnTo>
                    <a:pt x="4" y="5"/>
                  </a:lnTo>
                  <a:lnTo>
                    <a:pt x="4" y="5"/>
                  </a:lnTo>
                  <a:lnTo>
                    <a:pt x="4" y="5"/>
                  </a:lnTo>
                  <a:lnTo>
                    <a:pt x="5" y="5"/>
                  </a:lnTo>
                  <a:lnTo>
                    <a:pt x="5" y="3"/>
                  </a:lnTo>
                  <a:lnTo>
                    <a:pt x="5" y="4"/>
                  </a:lnTo>
                  <a:lnTo>
                    <a:pt x="5" y="4"/>
                  </a:lnTo>
                  <a:lnTo>
                    <a:pt x="5" y="4"/>
                  </a:lnTo>
                  <a:lnTo>
                    <a:pt x="6" y="6"/>
                  </a:lnTo>
                  <a:lnTo>
                    <a:pt x="6" y="6"/>
                  </a:lnTo>
                  <a:lnTo>
                    <a:pt x="6" y="6"/>
                  </a:lnTo>
                  <a:lnTo>
                    <a:pt x="7" y="5"/>
                  </a:lnTo>
                  <a:lnTo>
                    <a:pt x="7" y="7"/>
                  </a:lnTo>
                  <a:lnTo>
                    <a:pt x="7" y="7"/>
                  </a:lnTo>
                  <a:lnTo>
                    <a:pt x="7" y="7"/>
                  </a:lnTo>
                  <a:lnTo>
                    <a:pt x="7" y="8"/>
                  </a:lnTo>
                  <a:lnTo>
                    <a:pt x="8" y="4"/>
                  </a:lnTo>
                  <a:lnTo>
                    <a:pt x="8" y="4"/>
                  </a:lnTo>
                  <a:lnTo>
                    <a:pt x="8" y="4"/>
                  </a:lnTo>
                  <a:lnTo>
                    <a:pt x="8" y="4"/>
                  </a:lnTo>
                  <a:lnTo>
                    <a:pt x="9" y="1"/>
                  </a:lnTo>
                  <a:lnTo>
                    <a:pt x="9" y="1"/>
                  </a:lnTo>
                  <a:lnTo>
                    <a:pt x="9" y="1"/>
                  </a:lnTo>
                  <a:lnTo>
                    <a:pt x="9" y="1"/>
                  </a:lnTo>
                  <a:lnTo>
                    <a:pt x="10" y="3"/>
                  </a:lnTo>
                  <a:lnTo>
                    <a:pt x="10" y="2"/>
                  </a:lnTo>
                  <a:lnTo>
                    <a:pt x="10" y="2"/>
                  </a:lnTo>
                  <a:lnTo>
                    <a:pt x="10" y="2"/>
                  </a:lnTo>
                  <a:lnTo>
                    <a:pt x="11" y="1"/>
                  </a:lnTo>
                  <a:lnTo>
                    <a:pt x="11" y="1"/>
                  </a:lnTo>
                  <a:lnTo>
                    <a:pt x="11" y="1"/>
                  </a:lnTo>
                  <a:lnTo>
                    <a:pt x="11" y="2"/>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 name="Freeform 270"/>
            <p:cNvSpPr>
              <a:spLocks/>
            </p:cNvSpPr>
            <p:nvPr/>
          </p:nvSpPr>
          <p:spPr bwMode="auto">
            <a:xfrm>
              <a:off x="1500188" y="2322513"/>
              <a:ext cx="19050" cy="14288"/>
            </a:xfrm>
            <a:custGeom>
              <a:avLst/>
              <a:gdLst>
                <a:gd name="T0" fmla="*/ 0 w 12"/>
                <a:gd name="T1" fmla="*/ 4 h 9"/>
                <a:gd name="T2" fmla="*/ 0 w 12"/>
                <a:gd name="T3" fmla="*/ 4 h 9"/>
                <a:gd name="T4" fmla="*/ 0 w 12"/>
                <a:gd name="T5" fmla="*/ 4 h 9"/>
                <a:gd name="T6" fmla="*/ 0 w 12"/>
                <a:gd name="T7" fmla="*/ 4 h 9"/>
                <a:gd name="T8" fmla="*/ 1 w 12"/>
                <a:gd name="T9" fmla="*/ 7 h 9"/>
                <a:gd name="T10" fmla="*/ 1 w 12"/>
                <a:gd name="T11" fmla="*/ 7 h 9"/>
                <a:gd name="T12" fmla="*/ 1 w 12"/>
                <a:gd name="T13" fmla="*/ 7 h 9"/>
                <a:gd name="T14" fmla="*/ 2 w 12"/>
                <a:gd name="T15" fmla="*/ 6 h 9"/>
                <a:gd name="T16" fmla="*/ 2 w 12"/>
                <a:gd name="T17" fmla="*/ 9 h 9"/>
                <a:gd name="T18" fmla="*/ 2 w 12"/>
                <a:gd name="T19" fmla="*/ 8 h 9"/>
                <a:gd name="T20" fmla="*/ 2 w 12"/>
                <a:gd name="T21" fmla="*/ 8 h 9"/>
                <a:gd name="T22" fmla="*/ 2 w 12"/>
                <a:gd name="T23" fmla="*/ 9 h 9"/>
                <a:gd name="T24" fmla="*/ 3 w 12"/>
                <a:gd name="T25" fmla="*/ 6 h 9"/>
                <a:gd name="T26" fmla="*/ 3 w 12"/>
                <a:gd name="T27" fmla="*/ 6 h 9"/>
                <a:gd name="T28" fmla="*/ 3 w 12"/>
                <a:gd name="T29" fmla="*/ 6 h 9"/>
                <a:gd name="T30" fmla="*/ 3 w 12"/>
                <a:gd name="T31" fmla="*/ 6 h 9"/>
                <a:gd name="T32" fmla="*/ 4 w 12"/>
                <a:gd name="T33" fmla="*/ 5 h 9"/>
                <a:gd name="T34" fmla="*/ 4 w 12"/>
                <a:gd name="T35" fmla="*/ 5 h 9"/>
                <a:gd name="T36" fmla="*/ 4 w 12"/>
                <a:gd name="T37" fmla="*/ 5 h 9"/>
                <a:gd name="T38" fmla="*/ 4 w 12"/>
                <a:gd name="T39" fmla="*/ 5 h 9"/>
                <a:gd name="T40" fmla="*/ 5 w 12"/>
                <a:gd name="T41" fmla="*/ 2 h 9"/>
                <a:gd name="T42" fmla="*/ 5 w 12"/>
                <a:gd name="T43" fmla="*/ 2 h 9"/>
                <a:gd name="T44" fmla="*/ 5 w 12"/>
                <a:gd name="T45" fmla="*/ 2 h 9"/>
                <a:gd name="T46" fmla="*/ 5 w 12"/>
                <a:gd name="T47" fmla="*/ 1 h 9"/>
                <a:gd name="T48" fmla="*/ 5 w 12"/>
                <a:gd name="T49" fmla="*/ 3 h 9"/>
                <a:gd name="T50" fmla="*/ 6 w 12"/>
                <a:gd name="T51" fmla="*/ 3 h 9"/>
                <a:gd name="T52" fmla="*/ 6 w 12"/>
                <a:gd name="T53" fmla="*/ 3 h 9"/>
                <a:gd name="T54" fmla="*/ 6 w 12"/>
                <a:gd name="T55" fmla="*/ 3 h 9"/>
                <a:gd name="T56" fmla="*/ 6 w 12"/>
                <a:gd name="T57" fmla="*/ 1 h 9"/>
                <a:gd name="T58" fmla="*/ 7 w 12"/>
                <a:gd name="T59" fmla="*/ 2 h 9"/>
                <a:gd name="T60" fmla="*/ 7 w 12"/>
                <a:gd name="T61" fmla="*/ 2 h 9"/>
                <a:gd name="T62" fmla="*/ 7 w 12"/>
                <a:gd name="T63" fmla="*/ 1 h 9"/>
                <a:gd name="T64" fmla="*/ 7 w 12"/>
                <a:gd name="T65" fmla="*/ 3 h 9"/>
                <a:gd name="T66" fmla="*/ 8 w 12"/>
                <a:gd name="T67" fmla="*/ 2 h 9"/>
                <a:gd name="T68" fmla="*/ 8 w 12"/>
                <a:gd name="T69" fmla="*/ 2 h 9"/>
                <a:gd name="T70" fmla="*/ 8 w 12"/>
                <a:gd name="T71" fmla="*/ 2 h 9"/>
                <a:gd name="T72" fmla="*/ 8 w 12"/>
                <a:gd name="T73" fmla="*/ 4 h 9"/>
                <a:gd name="T74" fmla="*/ 9 w 12"/>
                <a:gd name="T75" fmla="*/ 3 h 9"/>
                <a:gd name="T76" fmla="*/ 9 w 12"/>
                <a:gd name="T77" fmla="*/ 3 h 9"/>
                <a:gd name="T78" fmla="*/ 9 w 12"/>
                <a:gd name="T79" fmla="*/ 4 h 9"/>
                <a:gd name="T80" fmla="*/ 9 w 12"/>
                <a:gd name="T81" fmla="*/ 2 h 9"/>
                <a:gd name="T82" fmla="*/ 10 w 12"/>
                <a:gd name="T83" fmla="*/ 3 h 9"/>
                <a:gd name="T84" fmla="*/ 10 w 12"/>
                <a:gd name="T85" fmla="*/ 3 h 9"/>
                <a:gd name="T86" fmla="*/ 10 w 12"/>
                <a:gd name="T87" fmla="*/ 3 h 9"/>
                <a:gd name="T88" fmla="*/ 10 w 12"/>
                <a:gd name="T89" fmla="*/ 1 h 9"/>
                <a:gd name="T90" fmla="*/ 10 w 12"/>
                <a:gd name="T91" fmla="*/ 2 h 9"/>
                <a:gd name="T92" fmla="*/ 10 w 12"/>
                <a:gd name="T93" fmla="*/ 2 h 9"/>
                <a:gd name="T94" fmla="*/ 11 w 12"/>
                <a:gd name="T95" fmla="*/ 2 h 9"/>
                <a:gd name="T96" fmla="*/ 11 w 12"/>
                <a:gd name="T97" fmla="*/ 0 h 9"/>
                <a:gd name="T98" fmla="*/ 12 w 12"/>
                <a:gd name="T9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4"/>
                  </a:moveTo>
                  <a:lnTo>
                    <a:pt x="0" y="4"/>
                  </a:lnTo>
                  <a:lnTo>
                    <a:pt x="0" y="4"/>
                  </a:lnTo>
                  <a:lnTo>
                    <a:pt x="0" y="4"/>
                  </a:lnTo>
                  <a:lnTo>
                    <a:pt x="1" y="7"/>
                  </a:lnTo>
                  <a:lnTo>
                    <a:pt x="1" y="7"/>
                  </a:lnTo>
                  <a:lnTo>
                    <a:pt x="1" y="7"/>
                  </a:lnTo>
                  <a:lnTo>
                    <a:pt x="2" y="6"/>
                  </a:lnTo>
                  <a:lnTo>
                    <a:pt x="2" y="9"/>
                  </a:lnTo>
                  <a:lnTo>
                    <a:pt x="2" y="8"/>
                  </a:lnTo>
                  <a:lnTo>
                    <a:pt x="2" y="8"/>
                  </a:lnTo>
                  <a:lnTo>
                    <a:pt x="2" y="9"/>
                  </a:lnTo>
                  <a:lnTo>
                    <a:pt x="3" y="6"/>
                  </a:lnTo>
                  <a:lnTo>
                    <a:pt x="3" y="6"/>
                  </a:lnTo>
                  <a:lnTo>
                    <a:pt x="3" y="6"/>
                  </a:lnTo>
                  <a:lnTo>
                    <a:pt x="3" y="6"/>
                  </a:lnTo>
                  <a:lnTo>
                    <a:pt x="4" y="5"/>
                  </a:lnTo>
                  <a:lnTo>
                    <a:pt x="4" y="5"/>
                  </a:lnTo>
                  <a:lnTo>
                    <a:pt x="4" y="5"/>
                  </a:lnTo>
                  <a:lnTo>
                    <a:pt x="4" y="5"/>
                  </a:lnTo>
                  <a:lnTo>
                    <a:pt x="5" y="2"/>
                  </a:lnTo>
                  <a:lnTo>
                    <a:pt x="5" y="2"/>
                  </a:lnTo>
                  <a:lnTo>
                    <a:pt x="5" y="2"/>
                  </a:lnTo>
                  <a:lnTo>
                    <a:pt x="5" y="1"/>
                  </a:lnTo>
                  <a:lnTo>
                    <a:pt x="5" y="3"/>
                  </a:lnTo>
                  <a:lnTo>
                    <a:pt x="6" y="3"/>
                  </a:lnTo>
                  <a:lnTo>
                    <a:pt x="6" y="3"/>
                  </a:lnTo>
                  <a:lnTo>
                    <a:pt x="6" y="3"/>
                  </a:lnTo>
                  <a:lnTo>
                    <a:pt x="6" y="1"/>
                  </a:lnTo>
                  <a:lnTo>
                    <a:pt x="7" y="2"/>
                  </a:lnTo>
                  <a:lnTo>
                    <a:pt x="7" y="2"/>
                  </a:lnTo>
                  <a:lnTo>
                    <a:pt x="7" y="1"/>
                  </a:lnTo>
                  <a:lnTo>
                    <a:pt x="7" y="3"/>
                  </a:lnTo>
                  <a:lnTo>
                    <a:pt x="8" y="2"/>
                  </a:lnTo>
                  <a:lnTo>
                    <a:pt x="8" y="2"/>
                  </a:lnTo>
                  <a:lnTo>
                    <a:pt x="8" y="2"/>
                  </a:lnTo>
                  <a:lnTo>
                    <a:pt x="8" y="4"/>
                  </a:lnTo>
                  <a:lnTo>
                    <a:pt x="9" y="3"/>
                  </a:lnTo>
                  <a:lnTo>
                    <a:pt x="9" y="3"/>
                  </a:lnTo>
                  <a:lnTo>
                    <a:pt x="9" y="4"/>
                  </a:lnTo>
                  <a:lnTo>
                    <a:pt x="9" y="2"/>
                  </a:lnTo>
                  <a:lnTo>
                    <a:pt x="10" y="3"/>
                  </a:lnTo>
                  <a:lnTo>
                    <a:pt x="10" y="3"/>
                  </a:lnTo>
                  <a:lnTo>
                    <a:pt x="10" y="3"/>
                  </a:lnTo>
                  <a:lnTo>
                    <a:pt x="10" y="1"/>
                  </a:lnTo>
                  <a:lnTo>
                    <a:pt x="10" y="2"/>
                  </a:lnTo>
                  <a:lnTo>
                    <a:pt x="10" y="2"/>
                  </a:lnTo>
                  <a:lnTo>
                    <a:pt x="11" y="2"/>
                  </a:lnTo>
                  <a:lnTo>
                    <a:pt x="11"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 name="Freeform 271"/>
            <p:cNvSpPr>
              <a:spLocks/>
            </p:cNvSpPr>
            <p:nvPr/>
          </p:nvSpPr>
          <p:spPr bwMode="auto">
            <a:xfrm>
              <a:off x="1519238" y="2309813"/>
              <a:ext cx="19050" cy="17463"/>
            </a:xfrm>
            <a:custGeom>
              <a:avLst/>
              <a:gdLst>
                <a:gd name="T0" fmla="*/ 0 w 12"/>
                <a:gd name="T1" fmla="*/ 8 h 11"/>
                <a:gd name="T2" fmla="*/ 0 w 12"/>
                <a:gd name="T3" fmla="*/ 8 h 11"/>
                <a:gd name="T4" fmla="*/ 0 w 12"/>
                <a:gd name="T5" fmla="*/ 9 h 11"/>
                <a:gd name="T6" fmla="*/ 0 w 12"/>
                <a:gd name="T7" fmla="*/ 6 h 11"/>
                <a:gd name="T8" fmla="*/ 0 w 12"/>
                <a:gd name="T9" fmla="*/ 6 h 11"/>
                <a:gd name="T10" fmla="*/ 0 w 12"/>
                <a:gd name="T11" fmla="*/ 6 h 11"/>
                <a:gd name="T12" fmla="*/ 0 w 12"/>
                <a:gd name="T13" fmla="*/ 7 h 11"/>
                <a:gd name="T14" fmla="*/ 1 w 12"/>
                <a:gd name="T15" fmla="*/ 5 h 11"/>
                <a:gd name="T16" fmla="*/ 1 w 12"/>
                <a:gd name="T17" fmla="*/ 5 h 11"/>
                <a:gd name="T18" fmla="*/ 1 w 12"/>
                <a:gd name="T19" fmla="*/ 6 h 11"/>
                <a:gd name="T20" fmla="*/ 2 w 12"/>
                <a:gd name="T21" fmla="*/ 5 h 11"/>
                <a:gd name="T22" fmla="*/ 2 w 12"/>
                <a:gd name="T23" fmla="*/ 6 h 11"/>
                <a:gd name="T24" fmla="*/ 2 w 12"/>
                <a:gd name="T25" fmla="*/ 6 h 11"/>
                <a:gd name="T26" fmla="*/ 2 w 12"/>
                <a:gd name="T27" fmla="*/ 6 h 11"/>
                <a:gd name="T28" fmla="*/ 3 w 12"/>
                <a:gd name="T29" fmla="*/ 6 h 11"/>
                <a:gd name="T30" fmla="*/ 3 w 12"/>
                <a:gd name="T31" fmla="*/ 7 h 11"/>
                <a:gd name="T32" fmla="*/ 3 w 12"/>
                <a:gd name="T33" fmla="*/ 7 h 11"/>
                <a:gd name="T34" fmla="*/ 3 w 12"/>
                <a:gd name="T35" fmla="*/ 7 h 11"/>
                <a:gd name="T36" fmla="*/ 3 w 12"/>
                <a:gd name="T37" fmla="*/ 7 h 11"/>
                <a:gd name="T38" fmla="*/ 4 w 12"/>
                <a:gd name="T39" fmla="*/ 2 h 11"/>
                <a:gd name="T40" fmla="*/ 4 w 12"/>
                <a:gd name="T41" fmla="*/ 2 h 11"/>
                <a:gd name="T42" fmla="*/ 4 w 12"/>
                <a:gd name="T43" fmla="*/ 2 h 11"/>
                <a:gd name="T44" fmla="*/ 5 w 12"/>
                <a:gd name="T45" fmla="*/ 0 h 11"/>
                <a:gd name="T46" fmla="*/ 5 w 12"/>
                <a:gd name="T47" fmla="*/ 3 h 11"/>
                <a:gd name="T48" fmla="*/ 5 w 12"/>
                <a:gd name="T49" fmla="*/ 3 h 11"/>
                <a:gd name="T50" fmla="*/ 5 w 12"/>
                <a:gd name="T51" fmla="*/ 4 h 11"/>
                <a:gd name="T52" fmla="*/ 6 w 12"/>
                <a:gd name="T53" fmla="*/ 2 h 11"/>
                <a:gd name="T54" fmla="*/ 6 w 12"/>
                <a:gd name="T55" fmla="*/ 2 h 11"/>
                <a:gd name="T56" fmla="*/ 6 w 12"/>
                <a:gd name="T57" fmla="*/ 2 h 11"/>
                <a:gd name="T58" fmla="*/ 6 w 12"/>
                <a:gd name="T59" fmla="*/ 2 h 11"/>
                <a:gd name="T60" fmla="*/ 7 w 12"/>
                <a:gd name="T61" fmla="*/ 4 h 11"/>
                <a:gd name="T62" fmla="*/ 7 w 12"/>
                <a:gd name="T63" fmla="*/ 4 h 11"/>
                <a:gd name="T64" fmla="*/ 7 w 12"/>
                <a:gd name="T65" fmla="*/ 4 h 11"/>
                <a:gd name="T66" fmla="*/ 7 w 12"/>
                <a:gd name="T67" fmla="*/ 5 h 11"/>
                <a:gd name="T68" fmla="*/ 8 w 12"/>
                <a:gd name="T69" fmla="*/ 3 h 11"/>
                <a:gd name="T70" fmla="*/ 8 w 12"/>
                <a:gd name="T71" fmla="*/ 4 h 11"/>
                <a:gd name="T72" fmla="*/ 8 w 12"/>
                <a:gd name="T73" fmla="*/ 4 h 11"/>
                <a:gd name="T74" fmla="*/ 8 w 12"/>
                <a:gd name="T75" fmla="*/ 4 h 11"/>
                <a:gd name="T76" fmla="*/ 9 w 12"/>
                <a:gd name="T77" fmla="*/ 8 h 11"/>
                <a:gd name="T78" fmla="*/ 9 w 12"/>
                <a:gd name="T79" fmla="*/ 8 h 11"/>
                <a:gd name="T80" fmla="*/ 9 w 12"/>
                <a:gd name="T81" fmla="*/ 8 h 11"/>
                <a:gd name="T82" fmla="*/ 10 w 12"/>
                <a:gd name="T83" fmla="*/ 10 h 11"/>
                <a:gd name="T84" fmla="*/ 10 w 12"/>
                <a:gd name="T85" fmla="*/ 10 h 11"/>
                <a:gd name="T86" fmla="*/ 10 w 12"/>
                <a:gd name="T87" fmla="*/ 10 h 11"/>
                <a:gd name="T88" fmla="*/ 10 w 12"/>
                <a:gd name="T89" fmla="*/ 9 h 11"/>
                <a:gd name="T90" fmla="*/ 11 w 12"/>
                <a:gd name="T91" fmla="*/ 10 h 11"/>
                <a:gd name="T92" fmla="*/ 11 w 12"/>
                <a:gd name="T93" fmla="*/ 10 h 11"/>
                <a:gd name="T94" fmla="*/ 11 w 12"/>
                <a:gd name="T95" fmla="*/ 10 h 11"/>
                <a:gd name="T96" fmla="*/ 11 w 12"/>
                <a:gd name="T97" fmla="*/ 11 h 11"/>
                <a:gd name="T98" fmla="*/ 12 w 12"/>
                <a:gd name="T9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8"/>
                  </a:moveTo>
                  <a:lnTo>
                    <a:pt x="0" y="8"/>
                  </a:lnTo>
                  <a:lnTo>
                    <a:pt x="0" y="9"/>
                  </a:lnTo>
                  <a:lnTo>
                    <a:pt x="0" y="6"/>
                  </a:lnTo>
                  <a:lnTo>
                    <a:pt x="0" y="6"/>
                  </a:lnTo>
                  <a:lnTo>
                    <a:pt x="0" y="6"/>
                  </a:lnTo>
                  <a:lnTo>
                    <a:pt x="0" y="7"/>
                  </a:lnTo>
                  <a:lnTo>
                    <a:pt x="1" y="5"/>
                  </a:lnTo>
                  <a:lnTo>
                    <a:pt x="1" y="5"/>
                  </a:lnTo>
                  <a:lnTo>
                    <a:pt x="1" y="6"/>
                  </a:lnTo>
                  <a:lnTo>
                    <a:pt x="2" y="5"/>
                  </a:lnTo>
                  <a:lnTo>
                    <a:pt x="2" y="6"/>
                  </a:lnTo>
                  <a:lnTo>
                    <a:pt x="2" y="6"/>
                  </a:lnTo>
                  <a:lnTo>
                    <a:pt x="2" y="6"/>
                  </a:lnTo>
                  <a:lnTo>
                    <a:pt x="3" y="6"/>
                  </a:lnTo>
                  <a:lnTo>
                    <a:pt x="3" y="7"/>
                  </a:lnTo>
                  <a:lnTo>
                    <a:pt x="3" y="7"/>
                  </a:lnTo>
                  <a:lnTo>
                    <a:pt x="3" y="7"/>
                  </a:lnTo>
                  <a:lnTo>
                    <a:pt x="3" y="7"/>
                  </a:lnTo>
                  <a:lnTo>
                    <a:pt x="4" y="2"/>
                  </a:lnTo>
                  <a:lnTo>
                    <a:pt x="4" y="2"/>
                  </a:lnTo>
                  <a:lnTo>
                    <a:pt x="4" y="2"/>
                  </a:lnTo>
                  <a:lnTo>
                    <a:pt x="5" y="0"/>
                  </a:lnTo>
                  <a:lnTo>
                    <a:pt x="5" y="3"/>
                  </a:lnTo>
                  <a:lnTo>
                    <a:pt x="5" y="3"/>
                  </a:lnTo>
                  <a:lnTo>
                    <a:pt x="5" y="4"/>
                  </a:lnTo>
                  <a:lnTo>
                    <a:pt x="6" y="2"/>
                  </a:lnTo>
                  <a:lnTo>
                    <a:pt x="6" y="2"/>
                  </a:lnTo>
                  <a:lnTo>
                    <a:pt x="6" y="2"/>
                  </a:lnTo>
                  <a:lnTo>
                    <a:pt x="6" y="2"/>
                  </a:lnTo>
                  <a:lnTo>
                    <a:pt x="7" y="4"/>
                  </a:lnTo>
                  <a:lnTo>
                    <a:pt x="7" y="4"/>
                  </a:lnTo>
                  <a:lnTo>
                    <a:pt x="7" y="4"/>
                  </a:lnTo>
                  <a:lnTo>
                    <a:pt x="7" y="5"/>
                  </a:lnTo>
                  <a:lnTo>
                    <a:pt x="8" y="3"/>
                  </a:lnTo>
                  <a:lnTo>
                    <a:pt x="8" y="4"/>
                  </a:lnTo>
                  <a:lnTo>
                    <a:pt x="8" y="4"/>
                  </a:lnTo>
                  <a:lnTo>
                    <a:pt x="8" y="4"/>
                  </a:lnTo>
                  <a:lnTo>
                    <a:pt x="9" y="8"/>
                  </a:lnTo>
                  <a:lnTo>
                    <a:pt x="9" y="8"/>
                  </a:lnTo>
                  <a:lnTo>
                    <a:pt x="9" y="8"/>
                  </a:lnTo>
                  <a:lnTo>
                    <a:pt x="10" y="10"/>
                  </a:lnTo>
                  <a:lnTo>
                    <a:pt x="10" y="10"/>
                  </a:lnTo>
                  <a:lnTo>
                    <a:pt x="10" y="10"/>
                  </a:lnTo>
                  <a:lnTo>
                    <a:pt x="10" y="9"/>
                  </a:lnTo>
                  <a:lnTo>
                    <a:pt x="11" y="10"/>
                  </a:lnTo>
                  <a:lnTo>
                    <a:pt x="11" y="10"/>
                  </a:lnTo>
                  <a:lnTo>
                    <a:pt x="11" y="10"/>
                  </a:lnTo>
                  <a:lnTo>
                    <a:pt x="11" y="11"/>
                  </a:lnTo>
                  <a:lnTo>
                    <a:pt x="12" y="1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 name="Freeform 272"/>
            <p:cNvSpPr>
              <a:spLocks/>
            </p:cNvSpPr>
            <p:nvPr/>
          </p:nvSpPr>
          <p:spPr bwMode="auto">
            <a:xfrm>
              <a:off x="1538288" y="2325688"/>
              <a:ext cx="17463" cy="19050"/>
            </a:xfrm>
            <a:custGeom>
              <a:avLst/>
              <a:gdLst>
                <a:gd name="T0" fmla="*/ 0 w 11"/>
                <a:gd name="T1" fmla="*/ 0 h 12"/>
                <a:gd name="T2" fmla="*/ 0 w 11"/>
                <a:gd name="T3" fmla="*/ 0 h 12"/>
                <a:gd name="T4" fmla="*/ 0 w 11"/>
                <a:gd name="T5" fmla="*/ 0 h 12"/>
                <a:gd name="T6" fmla="*/ 1 w 11"/>
                <a:gd name="T7" fmla="*/ 2 h 12"/>
                <a:gd name="T8" fmla="*/ 1 w 11"/>
                <a:gd name="T9" fmla="*/ 2 h 12"/>
                <a:gd name="T10" fmla="*/ 1 w 11"/>
                <a:gd name="T11" fmla="*/ 2 h 12"/>
                <a:gd name="T12" fmla="*/ 1 w 11"/>
                <a:gd name="T13" fmla="*/ 2 h 12"/>
                <a:gd name="T14" fmla="*/ 2 w 11"/>
                <a:gd name="T15" fmla="*/ 5 h 12"/>
                <a:gd name="T16" fmla="*/ 2 w 11"/>
                <a:gd name="T17" fmla="*/ 5 h 12"/>
                <a:gd name="T18" fmla="*/ 2 w 11"/>
                <a:gd name="T19" fmla="*/ 5 h 12"/>
                <a:gd name="T20" fmla="*/ 2 w 11"/>
                <a:gd name="T21" fmla="*/ 4 h 12"/>
                <a:gd name="T22" fmla="*/ 3 w 11"/>
                <a:gd name="T23" fmla="*/ 9 h 12"/>
                <a:gd name="T24" fmla="*/ 3 w 11"/>
                <a:gd name="T25" fmla="*/ 9 h 12"/>
                <a:gd name="T26" fmla="*/ 3 w 11"/>
                <a:gd name="T27" fmla="*/ 9 h 12"/>
                <a:gd name="T28" fmla="*/ 3 w 11"/>
                <a:gd name="T29" fmla="*/ 9 h 12"/>
                <a:gd name="T30" fmla="*/ 4 w 11"/>
                <a:gd name="T31" fmla="*/ 11 h 12"/>
                <a:gd name="T32" fmla="*/ 4 w 11"/>
                <a:gd name="T33" fmla="*/ 11 h 12"/>
                <a:gd name="T34" fmla="*/ 4 w 11"/>
                <a:gd name="T35" fmla="*/ 11 h 12"/>
                <a:gd name="T36" fmla="*/ 4 w 11"/>
                <a:gd name="T37" fmla="*/ 12 h 12"/>
                <a:gd name="T38" fmla="*/ 4 w 11"/>
                <a:gd name="T39" fmla="*/ 6 h 12"/>
                <a:gd name="T40" fmla="*/ 5 w 11"/>
                <a:gd name="T41" fmla="*/ 6 h 12"/>
                <a:gd name="T42" fmla="*/ 5 w 11"/>
                <a:gd name="T43" fmla="*/ 6 h 12"/>
                <a:gd name="T44" fmla="*/ 5 w 11"/>
                <a:gd name="T45" fmla="*/ 6 h 12"/>
                <a:gd name="T46" fmla="*/ 6 w 11"/>
                <a:gd name="T47" fmla="*/ 3 h 12"/>
                <a:gd name="T48" fmla="*/ 6 w 11"/>
                <a:gd name="T49" fmla="*/ 3 h 12"/>
                <a:gd name="T50" fmla="*/ 6 w 11"/>
                <a:gd name="T51" fmla="*/ 3 h 12"/>
                <a:gd name="T52" fmla="*/ 6 w 11"/>
                <a:gd name="T53" fmla="*/ 4 h 12"/>
                <a:gd name="T54" fmla="*/ 6 w 11"/>
                <a:gd name="T55" fmla="*/ 3 h 12"/>
                <a:gd name="T56" fmla="*/ 6 w 11"/>
                <a:gd name="T57" fmla="*/ 4 h 12"/>
                <a:gd name="T58" fmla="*/ 6 w 11"/>
                <a:gd name="T59" fmla="*/ 4 h 12"/>
                <a:gd name="T60" fmla="*/ 7 w 11"/>
                <a:gd name="T61" fmla="*/ 3 h 12"/>
                <a:gd name="T62" fmla="*/ 7 w 11"/>
                <a:gd name="T63" fmla="*/ 5 h 12"/>
                <a:gd name="T64" fmla="*/ 8 w 11"/>
                <a:gd name="T65" fmla="*/ 4 h 12"/>
                <a:gd name="T66" fmla="*/ 8 w 11"/>
                <a:gd name="T67" fmla="*/ 4 h 12"/>
                <a:gd name="T68" fmla="*/ 8 w 11"/>
                <a:gd name="T69" fmla="*/ 4 h 12"/>
                <a:gd name="T70" fmla="*/ 8 w 11"/>
                <a:gd name="T71" fmla="*/ 1 h 12"/>
                <a:gd name="T72" fmla="*/ 8 w 11"/>
                <a:gd name="T73" fmla="*/ 1 h 12"/>
                <a:gd name="T74" fmla="*/ 9 w 11"/>
                <a:gd name="T75" fmla="*/ 2 h 12"/>
                <a:gd name="T76" fmla="*/ 9 w 11"/>
                <a:gd name="T77" fmla="*/ 1 h 12"/>
                <a:gd name="T78" fmla="*/ 9 w 11"/>
                <a:gd name="T79" fmla="*/ 1 h 12"/>
                <a:gd name="T80" fmla="*/ 9 w 11"/>
                <a:gd name="T81" fmla="*/ 1 h 12"/>
                <a:gd name="T82" fmla="*/ 10 w 11"/>
                <a:gd name="T83" fmla="*/ 0 h 12"/>
                <a:gd name="T84" fmla="*/ 10 w 11"/>
                <a:gd name="T85" fmla="*/ 1 h 12"/>
                <a:gd name="T86" fmla="*/ 10 w 11"/>
                <a:gd name="T87" fmla="*/ 1 h 12"/>
                <a:gd name="T88" fmla="*/ 10 w 11"/>
                <a:gd name="T89" fmla="*/ 1 h 12"/>
                <a:gd name="T90" fmla="*/ 11 w 11"/>
                <a:gd name="T91" fmla="*/ 2 h 12"/>
                <a:gd name="T92" fmla="*/ 11 w 11"/>
                <a:gd name="T93" fmla="*/ 1 h 12"/>
                <a:gd name="T94" fmla="*/ 11 w 11"/>
                <a:gd name="T95" fmla="*/ 1 h 12"/>
                <a:gd name="T96" fmla="*/ 11 w 11"/>
                <a:gd name="T97" fmla="*/ 1 h 12"/>
                <a:gd name="T98" fmla="*/ 11 w 11"/>
                <a:gd name="T9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2">
                  <a:moveTo>
                    <a:pt x="0" y="0"/>
                  </a:moveTo>
                  <a:lnTo>
                    <a:pt x="0" y="0"/>
                  </a:lnTo>
                  <a:lnTo>
                    <a:pt x="0" y="0"/>
                  </a:lnTo>
                  <a:lnTo>
                    <a:pt x="1" y="2"/>
                  </a:lnTo>
                  <a:lnTo>
                    <a:pt x="1" y="2"/>
                  </a:lnTo>
                  <a:lnTo>
                    <a:pt x="1" y="2"/>
                  </a:lnTo>
                  <a:lnTo>
                    <a:pt x="1" y="2"/>
                  </a:lnTo>
                  <a:lnTo>
                    <a:pt x="2" y="5"/>
                  </a:lnTo>
                  <a:lnTo>
                    <a:pt x="2" y="5"/>
                  </a:lnTo>
                  <a:lnTo>
                    <a:pt x="2" y="5"/>
                  </a:lnTo>
                  <a:lnTo>
                    <a:pt x="2" y="4"/>
                  </a:lnTo>
                  <a:lnTo>
                    <a:pt x="3" y="9"/>
                  </a:lnTo>
                  <a:lnTo>
                    <a:pt x="3" y="9"/>
                  </a:lnTo>
                  <a:lnTo>
                    <a:pt x="3" y="9"/>
                  </a:lnTo>
                  <a:lnTo>
                    <a:pt x="3" y="9"/>
                  </a:lnTo>
                  <a:lnTo>
                    <a:pt x="4" y="11"/>
                  </a:lnTo>
                  <a:lnTo>
                    <a:pt x="4" y="11"/>
                  </a:lnTo>
                  <a:lnTo>
                    <a:pt x="4" y="11"/>
                  </a:lnTo>
                  <a:lnTo>
                    <a:pt x="4" y="12"/>
                  </a:lnTo>
                  <a:lnTo>
                    <a:pt x="4" y="6"/>
                  </a:lnTo>
                  <a:lnTo>
                    <a:pt x="5" y="6"/>
                  </a:lnTo>
                  <a:lnTo>
                    <a:pt x="5" y="6"/>
                  </a:lnTo>
                  <a:lnTo>
                    <a:pt x="5" y="6"/>
                  </a:lnTo>
                  <a:lnTo>
                    <a:pt x="6" y="3"/>
                  </a:lnTo>
                  <a:lnTo>
                    <a:pt x="6" y="3"/>
                  </a:lnTo>
                  <a:lnTo>
                    <a:pt x="6" y="3"/>
                  </a:lnTo>
                  <a:lnTo>
                    <a:pt x="6" y="4"/>
                  </a:lnTo>
                  <a:lnTo>
                    <a:pt x="6" y="3"/>
                  </a:lnTo>
                  <a:lnTo>
                    <a:pt x="6" y="4"/>
                  </a:lnTo>
                  <a:lnTo>
                    <a:pt x="6" y="4"/>
                  </a:lnTo>
                  <a:lnTo>
                    <a:pt x="7" y="3"/>
                  </a:lnTo>
                  <a:lnTo>
                    <a:pt x="7" y="5"/>
                  </a:lnTo>
                  <a:lnTo>
                    <a:pt x="8" y="4"/>
                  </a:lnTo>
                  <a:lnTo>
                    <a:pt x="8" y="4"/>
                  </a:lnTo>
                  <a:lnTo>
                    <a:pt x="8" y="4"/>
                  </a:lnTo>
                  <a:lnTo>
                    <a:pt x="8" y="1"/>
                  </a:lnTo>
                  <a:lnTo>
                    <a:pt x="8" y="1"/>
                  </a:lnTo>
                  <a:lnTo>
                    <a:pt x="9" y="2"/>
                  </a:lnTo>
                  <a:lnTo>
                    <a:pt x="9" y="1"/>
                  </a:lnTo>
                  <a:lnTo>
                    <a:pt x="9" y="1"/>
                  </a:lnTo>
                  <a:lnTo>
                    <a:pt x="9" y="1"/>
                  </a:lnTo>
                  <a:lnTo>
                    <a:pt x="10" y="0"/>
                  </a:lnTo>
                  <a:lnTo>
                    <a:pt x="10" y="1"/>
                  </a:lnTo>
                  <a:lnTo>
                    <a:pt x="10" y="1"/>
                  </a:lnTo>
                  <a:lnTo>
                    <a:pt x="10" y="1"/>
                  </a:lnTo>
                  <a:lnTo>
                    <a:pt x="11" y="2"/>
                  </a:lnTo>
                  <a:lnTo>
                    <a:pt x="11" y="1"/>
                  </a:lnTo>
                  <a:lnTo>
                    <a:pt x="11" y="1"/>
                  </a:lnTo>
                  <a:lnTo>
                    <a:pt x="11" y="1"/>
                  </a:lnTo>
                  <a:lnTo>
                    <a:pt x="11"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 name="Freeform 273"/>
            <p:cNvSpPr>
              <a:spLocks/>
            </p:cNvSpPr>
            <p:nvPr/>
          </p:nvSpPr>
          <p:spPr bwMode="auto">
            <a:xfrm>
              <a:off x="1555751" y="2324101"/>
              <a:ext cx="22225" cy="33338"/>
            </a:xfrm>
            <a:custGeom>
              <a:avLst/>
              <a:gdLst>
                <a:gd name="T0" fmla="*/ 0 w 14"/>
                <a:gd name="T1" fmla="*/ 2 h 21"/>
                <a:gd name="T2" fmla="*/ 0 w 14"/>
                <a:gd name="T3" fmla="*/ 0 h 21"/>
                <a:gd name="T4" fmla="*/ 1 w 14"/>
                <a:gd name="T5" fmla="*/ 2 h 21"/>
                <a:gd name="T6" fmla="*/ 1 w 14"/>
                <a:gd name="T7" fmla="*/ 2 h 21"/>
                <a:gd name="T8" fmla="*/ 1 w 14"/>
                <a:gd name="T9" fmla="*/ 1 h 21"/>
                <a:gd name="T10" fmla="*/ 2 w 14"/>
                <a:gd name="T11" fmla="*/ 3 h 21"/>
                <a:gd name="T12" fmla="*/ 2 w 14"/>
                <a:gd name="T13" fmla="*/ 3 h 21"/>
                <a:gd name="T14" fmla="*/ 2 w 14"/>
                <a:gd name="T15" fmla="*/ 3 h 21"/>
                <a:gd name="T16" fmla="*/ 3 w 14"/>
                <a:gd name="T17" fmla="*/ 3 h 21"/>
                <a:gd name="T18" fmla="*/ 3 w 14"/>
                <a:gd name="T19" fmla="*/ 4 h 21"/>
                <a:gd name="T20" fmla="*/ 3 w 14"/>
                <a:gd name="T21" fmla="*/ 4 h 21"/>
                <a:gd name="T22" fmla="*/ 3 w 14"/>
                <a:gd name="T23" fmla="*/ 4 h 21"/>
                <a:gd name="T24" fmla="*/ 4 w 14"/>
                <a:gd name="T25" fmla="*/ 4 h 21"/>
                <a:gd name="T26" fmla="*/ 4 w 14"/>
                <a:gd name="T27" fmla="*/ 6 h 21"/>
                <a:gd name="T28" fmla="*/ 4 w 14"/>
                <a:gd name="T29" fmla="*/ 6 h 21"/>
                <a:gd name="T30" fmla="*/ 4 w 14"/>
                <a:gd name="T31" fmla="*/ 6 h 21"/>
                <a:gd name="T32" fmla="*/ 5 w 14"/>
                <a:gd name="T33" fmla="*/ 9 h 21"/>
                <a:gd name="T34" fmla="*/ 5 w 14"/>
                <a:gd name="T35" fmla="*/ 8 h 21"/>
                <a:gd name="T36" fmla="*/ 5 w 14"/>
                <a:gd name="T37" fmla="*/ 8 h 21"/>
                <a:gd name="T38" fmla="*/ 6 w 14"/>
                <a:gd name="T39" fmla="*/ 13 h 21"/>
                <a:gd name="T40" fmla="*/ 6 w 14"/>
                <a:gd name="T41" fmla="*/ 12 h 21"/>
                <a:gd name="T42" fmla="*/ 6 w 14"/>
                <a:gd name="T43" fmla="*/ 12 h 21"/>
                <a:gd name="T44" fmla="*/ 7 w 14"/>
                <a:gd name="T45" fmla="*/ 11 h 21"/>
                <a:gd name="T46" fmla="*/ 7 w 14"/>
                <a:gd name="T47" fmla="*/ 13 h 21"/>
                <a:gd name="T48" fmla="*/ 7 w 14"/>
                <a:gd name="T49" fmla="*/ 13 h 21"/>
                <a:gd name="T50" fmla="*/ 7 w 14"/>
                <a:gd name="T51" fmla="*/ 13 h 21"/>
                <a:gd name="T52" fmla="*/ 8 w 14"/>
                <a:gd name="T53" fmla="*/ 17 h 21"/>
                <a:gd name="T54" fmla="*/ 8 w 14"/>
                <a:gd name="T55" fmla="*/ 17 h 21"/>
                <a:gd name="T56" fmla="*/ 8 w 14"/>
                <a:gd name="T57" fmla="*/ 17 h 21"/>
                <a:gd name="T58" fmla="*/ 8 w 14"/>
                <a:gd name="T59" fmla="*/ 17 h 21"/>
                <a:gd name="T60" fmla="*/ 9 w 14"/>
                <a:gd name="T61" fmla="*/ 20 h 21"/>
                <a:gd name="T62" fmla="*/ 9 w 14"/>
                <a:gd name="T63" fmla="*/ 19 h 21"/>
                <a:gd name="T64" fmla="*/ 9 w 14"/>
                <a:gd name="T65" fmla="*/ 19 h 21"/>
                <a:gd name="T66" fmla="*/ 9 w 14"/>
                <a:gd name="T67" fmla="*/ 19 h 21"/>
                <a:gd name="T68" fmla="*/ 10 w 14"/>
                <a:gd name="T69" fmla="*/ 21 h 21"/>
                <a:gd name="T70" fmla="*/ 10 w 14"/>
                <a:gd name="T71" fmla="*/ 21 h 21"/>
                <a:gd name="T72" fmla="*/ 10 w 14"/>
                <a:gd name="T73" fmla="*/ 21 h 21"/>
                <a:gd name="T74" fmla="*/ 11 w 14"/>
                <a:gd name="T75" fmla="*/ 17 h 21"/>
                <a:gd name="T76" fmla="*/ 11 w 14"/>
                <a:gd name="T77" fmla="*/ 17 h 21"/>
                <a:gd name="T78" fmla="*/ 12 w 14"/>
                <a:gd name="T79" fmla="*/ 15 h 21"/>
                <a:gd name="T80" fmla="*/ 12 w 14"/>
                <a:gd name="T81" fmla="*/ 15 h 21"/>
                <a:gd name="T82" fmla="*/ 12 w 14"/>
                <a:gd name="T83" fmla="*/ 15 h 21"/>
                <a:gd name="T84" fmla="*/ 12 w 14"/>
                <a:gd name="T85" fmla="*/ 15 h 21"/>
                <a:gd name="T86" fmla="*/ 13 w 14"/>
                <a:gd name="T87" fmla="*/ 11 h 21"/>
                <a:gd name="T88" fmla="*/ 13 w 14"/>
                <a:gd name="T89" fmla="*/ 12 h 21"/>
                <a:gd name="T90" fmla="*/ 13 w 14"/>
                <a:gd name="T91" fmla="*/ 12 h 21"/>
                <a:gd name="T92" fmla="*/ 13 w 14"/>
                <a:gd name="T93" fmla="*/ 14 h 21"/>
                <a:gd name="T94" fmla="*/ 14 w 14"/>
                <a:gd name="T95" fmla="*/ 9 h 21"/>
                <a:gd name="T96" fmla="*/ 14 w 14"/>
                <a:gd name="T97" fmla="*/ 9 h 21"/>
                <a:gd name="T98" fmla="*/ 14 w 14"/>
                <a:gd name="T99"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 h="21">
                  <a:moveTo>
                    <a:pt x="0" y="2"/>
                  </a:moveTo>
                  <a:lnTo>
                    <a:pt x="0" y="0"/>
                  </a:lnTo>
                  <a:lnTo>
                    <a:pt x="1" y="2"/>
                  </a:lnTo>
                  <a:lnTo>
                    <a:pt x="1" y="2"/>
                  </a:lnTo>
                  <a:lnTo>
                    <a:pt x="1" y="1"/>
                  </a:lnTo>
                  <a:lnTo>
                    <a:pt x="2" y="3"/>
                  </a:lnTo>
                  <a:lnTo>
                    <a:pt x="2" y="3"/>
                  </a:lnTo>
                  <a:lnTo>
                    <a:pt x="2" y="3"/>
                  </a:lnTo>
                  <a:lnTo>
                    <a:pt x="3" y="3"/>
                  </a:lnTo>
                  <a:lnTo>
                    <a:pt x="3" y="4"/>
                  </a:lnTo>
                  <a:lnTo>
                    <a:pt x="3" y="4"/>
                  </a:lnTo>
                  <a:lnTo>
                    <a:pt x="3" y="4"/>
                  </a:lnTo>
                  <a:lnTo>
                    <a:pt x="4" y="4"/>
                  </a:lnTo>
                  <a:lnTo>
                    <a:pt x="4" y="6"/>
                  </a:lnTo>
                  <a:lnTo>
                    <a:pt x="4" y="6"/>
                  </a:lnTo>
                  <a:lnTo>
                    <a:pt x="4" y="6"/>
                  </a:lnTo>
                  <a:lnTo>
                    <a:pt x="5" y="9"/>
                  </a:lnTo>
                  <a:lnTo>
                    <a:pt x="5" y="8"/>
                  </a:lnTo>
                  <a:lnTo>
                    <a:pt x="5" y="8"/>
                  </a:lnTo>
                  <a:lnTo>
                    <a:pt x="6" y="13"/>
                  </a:lnTo>
                  <a:lnTo>
                    <a:pt x="6" y="12"/>
                  </a:lnTo>
                  <a:lnTo>
                    <a:pt x="6" y="12"/>
                  </a:lnTo>
                  <a:lnTo>
                    <a:pt x="7" y="11"/>
                  </a:lnTo>
                  <a:lnTo>
                    <a:pt x="7" y="13"/>
                  </a:lnTo>
                  <a:lnTo>
                    <a:pt x="7" y="13"/>
                  </a:lnTo>
                  <a:lnTo>
                    <a:pt x="7" y="13"/>
                  </a:lnTo>
                  <a:lnTo>
                    <a:pt x="8" y="17"/>
                  </a:lnTo>
                  <a:lnTo>
                    <a:pt x="8" y="17"/>
                  </a:lnTo>
                  <a:lnTo>
                    <a:pt x="8" y="17"/>
                  </a:lnTo>
                  <a:lnTo>
                    <a:pt x="8" y="17"/>
                  </a:lnTo>
                  <a:lnTo>
                    <a:pt x="9" y="20"/>
                  </a:lnTo>
                  <a:lnTo>
                    <a:pt x="9" y="19"/>
                  </a:lnTo>
                  <a:lnTo>
                    <a:pt x="9" y="19"/>
                  </a:lnTo>
                  <a:lnTo>
                    <a:pt x="9" y="19"/>
                  </a:lnTo>
                  <a:lnTo>
                    <a:pt x="10" y="21"/>
                  </a:lnTo>
                  <a:lnTo>
                    <a:pt x="10" y="21"/>
                  </a:lnTo>
                  <a:lnTo>
                    <a:pt x="10" y="21"/>
                  </a:lnTo>
                  <a:lnTo>
                    <a:pt x="11" y="17"/>
                  </a:lnTo>
                  <a:lnTo>
                    <a:pt x="11" y="17"/>
                  </a:lnTo>
                  <a:lnTo>
                    <a:pt x="12" y="15"/>
                  </a:lnTo>
                  <a:lnTo>
                    <a:pt x="12" y="15"/>
                  </a:lnTo>
                  <a:lnTo>
                    <a:pt x="12" y="15"/>
                  </a:lnTo>
                  <a:lnTo>
                    <a:pt x="12" y="15"/>
                  </a:lnTo>
                  <a:lnTo>
                    <a:pt x="13" y="11"/>
                  </a:lnTo>
                  <a:lnTo>
                    <a:pt x="13" y="12"/>
                  </a:lnTo>
                  <a:lnTo>
                    <a:pt x="13" y="12"/>
                  </a:lnTo>
                  <a:lnTo>
                    <a:pt x="13" y="14"/>
                  </a:lnTo>
                  <a:lnTo>
                    <a:pt x="14" y="9"/>
                  </a:lnTo>
                  <a:lnTo>
                    <a:pt x="14" y="9"/>
                  </a:lnTo>
                  <a:lnTo>
                    <a:pt x="14" y="9"/>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 name="Freeform 274"/>
            <p:cNvSpPr>
              <a:spLocks/>
            </p:cNvSpPr>
            <p:nvPr/>
          </p:nvSpPr>
          <p:spPr bwMode="auto">
            <a:xfrm>
              <a:off x="1577976" y="2298701"/>
              <a:ext cx="19050" cy="39688"/>
            </a:xfrm>
            <a:custGeom>
              <a:avLst/>
              <a:gdLst>
                <a:gd name="T0" fmla="*/ 0 w 12"/>
                <a:gd name="T1" fmla="*/ 25 h 25"/>
                <a:gd name="T2" fmla="*/ 0 w 12"/>
                <a:gd name="T3" fmla="*/ 25 h 25"/>
                <a:gd name="T4" fmla="*/ 0 w 12"/>
                <a:gd name="T5" fmla="*/ 23 h 25"/>
                <a:gd name="T6" fmla="*/ 1 w 12"/>
                <a:gd name="T7" fmla="*/ 24 h 25"/>
                <a:gd name="T8" fmla="*/ 1 w 12"/>
                <a:gd name="T9" fmla="*/ 24 h 25"/>
                <a:gd name="T10" fmla="*/ 1 w 12"/>
                <a:gd name="T11" fmla="*/ 25 h 25"/>
                <a:gd name="T12" fmla="*/ 1 w 12"/>
                <a:gd name="T13" fmla="*/ 22 h 25"/>
                <a:gd name="T14" fmla="*/ 1 w 12"/>
                <a:gd name="T15" fmla="*/ 23 h 25"/>
                <a:gd name="T16" fmla="*/ 1 w 12"/>
                <a:gd name="T17" fmla="*/ 23 h 25"/>
                <a:gd name="T18" fmla="*/ 2 w 12"/>
                <a:gd name="T19" fmla="*/ 23 h 25"/>
                <a:gd name="T20" fmla="*/ 3 w 12"/>
                <a:gd name="T21" fmla="*/ 21 h 25"/>
                <a:gd name="T22" fmla="*/ 3 w 12"/>
                <a:gd name="T23" fmla="*/ 21 h 25"/>
                <a:gd name="T24" fmla="*/ 3 w 12"/>
                <a:gd name="T25" fmla="*/ 21 h 25"/>
                <a:gd name="T26" fmla="*/ 3 w 12"/>
                <a:gd name="T27" fmla="*/ 21 h 25"/>
                <a:gd name="T28" fmla="*/ 3 w 12"/>
                <a:gd name="T29" fmla="*/ 19 h 25"/>
                <a:gd name="T30" fmla="*/ 3 w 12"/>
                <a:gd name="T31" fmla="*/ 19 h 25"/>
                <a:gd name="T32" fmla="*/ 3 w 12"/>
                <a:gd name="T33" fmla="*/ 19 h 25"/>
                <a:gd name="T34" fmla="*/ 4 w 12"/>
                <a:gd name="T35" fmla="*/ 17 h 25"/>
                <a:gd name="T36" fmla="*/ 4 w 12"/>
                <a:gd name="T37" fmla="*/ 17 h 25"/>
                <a:gd name="T38" fmla="*/ 4 w 12"/>
                <a:gd name="T39" fmla="*/ 17 h 25"/>
                <a:gd name="T40" fmla="*/ 4 w 12"/>
                <a:gd name="T41" fmla="*/ 17 h 25"/>
                <a:gd name="T42" fmla="*/ 5 w 12"/>
                <a:gd name="T43" fmla="*/ 15 h 25"/>
                <a:gd name="T44" fmla="*/ 5 w 12"/>
                <a:gd name="T45" fmla="*/ 15 h 25"/>
                <a:gd name="T46" fmla="*/ 5 w 12"/>
                <a:gd name="T47" fmla="*/ 15 h 25"/>
                <a:gd name="T48" fmla="*/ 5 w 12"/>
                <a:gd name="T49" fmla="*/ 15 h 25"/>
                <a:gd name="T50" fmla="*/ 6 w 12"/>
                <a:gd name="T51" fmla="*/ 12 h 25"/>
                <a:gd name="T52" fmla="*/ 6 w 12"/>
                <a:gd name="T53" fmla="*/ 12 h 25"/>
                <a:gd name="T54" fmla="*/ 6 w 12"/>
                <a:gd name="T55" fmla="*/ 12 h 25"/>
                <a:gd name="T56" fmla="*/ 6 w 12"/>
                <a:gd name="T57" fmla="*/ 13 h 25"/>
                <a:gd name="T58" fmla="*/ 7 w 12"/>
                <a:gd name="T59" fmla="*/ 10 h 25"/>
                <a:gd name="T60" fmla="*/ 7 w 12"/>
                <a:gd name="T61" fmla="*/ 11 h 25"/>
                <a:gd name="T62" fmla="*/ 7 w 12"/>
                <a:gd name="T63" fmla="*/ 11 h 25"/>
                <a:gd name="T64" fmla="*/ 7 w 12"/>
                <a:gd name="T65" fmla="*/ 11 h 25"/>
                <a:gd name="T66" fmla="*/ 8 w 12"/>
                <a:gd name="T67" fmla="*/ 8 h 25"/>
                <a:gd name="T68" fmla="*/ 8 w 12"/>
                <a:gd name="T69" fmla="*/ 8 h 25"/>
                <a:gd name="T70" fmla="*/ 8 w 12"/>
                <a:gd name="T71" fmla="*/ 8 h 25"/>
                <a:gd name="T72" fmla="*/ 8 w 12"/>
                <a:gd name="T73" fmla="*/ 8 h 25"/>
                <a:gd name="T74" fmla="*/ 9 w 12"/>
                <a:gd name="T75" fmla="*/ 6 h 25"/>
                <a:gd name="T76" fmla="*/ 9 w 12"/>
                <a:gd name="T77" fmla="*/ 6 h 25"/>
                <a:gd name="T78" fmla="*/ 9 w 12"/>
                <a:gd name="T79" fmla="*/ 6 h 25"/>
                <a:gd name="T80" fmla="*/ 9 w 12"/>
                <a:gd name="T81" fmla="*/ 6 h 25"/>
                <a:gd name="T82" fmla="*/ 10 w 12"/>
                <a:gd name="T83" fmla="*/ 4 h 25"/>
                <a:gd name="T84" fmla="*/ 10 w 12"/>
                <a:gd name="T85" fmla="*/ 4 h 25"/>
                <a:gd name="T86" fmla="*/ 10 w 12"/>
                <a:gd name="T87" fmla="*/ 4 h 25"/>
                <a:gd name="T88" fmla="*/ 10 w 12"/>
                <a:gd name="T89" fmla="*/ 4 h 25"/>
                <a:gd name="T90" fmla="*/ 11 w 12"/>
                <a:gd name="T91" fmla="*/ 2 h 25"/>
                <a:gd name="T92" fmla="*/ 11 w 12"/>
                <a:gd name="T93" fmla="*/ 2 h 25"/>
                <a:gd name="T94" fmla="*/ 11 w 12"/>
                <a:gd name="T95" fmla="*/ 2 h 25"/>
                <a:gd name="T96" fmla="*/ 12 w 12"/>
                <a:gd name="T97" fmla="*/ 0 h 25"/>
                <a:gd name="T98" fmla="*/ 12 w 12"/>
                <a:gd name="T9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5">
                  <a:moveTo>
                    <a:pt x="0" y="25"/>
                  </a:moveTo>
                  <a:lnTo>
                    <a:pt x="0" y="25"/>
                  </a:lnTo>
                  <a:lnTo>
                    <a:pt x="0" y="23"/>
                  </a:lnTo>
                  <a:lnTo>
                    <a:pt x="1" y="24"/>
                  </a:lnTo>
                  <a:lnTo>
                    <a:pt x="1" y="24"/>
                  </a:lnTo>
                  <a:lnTo>
                    <a:pt x="1" y="25"/>
                  </a:lnTo>
                  <a:lnTo>
                    <a:pt x="1" y="22"/>
                  </a:lnTo>
                  <a:lnTo>
                    <a:pt x="1" y="23"/>
                  </a:lnTo>
                  <a:lnTo>
                    <a:pt x="1" y="23"/>
                  </a:lnTo>
                  <a:lnTo>
                    <a:pt x="2" y="23"/>
                  </a:lnTo>
                  <a:lnTo>
                    <a:pt x="3" y="21"/>
                  </a:lnTo>
                  <a:lnTo>
                    <a:pt x="3" y="21"/>
                  </a:lnTo>
                  <a:lnTo>
                    <a:pt x="3" y="21"/>
                  </a:lnTo>
                  <a:lnTo>
                    <a:pt x="3" y="21"/>
                  </a:lnTo>
                  <a:lnTo>
                    <a:pt x="3" y="19"/>
                  </a:lnTo>
                  <a:lnTo>
                    <a:pt x="3" y="19"/>
                  </a:lnTo>
                  <a:lnTo>
                    <a:pt x="3" y="19"/>
                  </a:lnTo>
                  <a:lnTo>
                    <a:pt x="4" y="17"/>
                  </a:lnTo>
                  <a:lnTo>
                    <a:pt x="4" y="17"/>
                  </a:lnTo>
                  <a:lnTo>
                    <a:pt x="4" y="17"/>
                  </a:lnTo>
                  <a:lnTo>
                    <a:pt x="4" y="17"/>
                  </a:lnTo>
                  <a:lnTo>
                    <a:pt x="5" y="15"/>
                  </a:lnTo>
                  <a:lnTo>
                    <a:pt x="5" y="15"/>
                  </a:lnTo>
                  <a:lnTo>
                    <a:pt x="5" y="15"/>
                  </a:lnTo>
                  <a:lnTo>
                    <a:pt x="5" y="15"/>
                  </a:lnTo>
                  <a:lnTo>
                    <a:pt x="6" y="12"/>
                  </a:lnTo>
                  <a:lnTo>
                    <a:pt x="6" y="12"/>
                  </a:lnTo>
                  <a:lnTo>
                    <a:pt x="6" y="12"/>
                  </a:lnTo>
                  <a:lnTo>
                    <a:pt x="6" y="13"/>
                  </a:lnTo>
                  <a:lnTo>
                    <a:pt x="7" y="10"/>
                  </a:lnTo>
                  <a:lnTo>
                    <a:pt x="7" y="11"/>
                  </a:lnTo>
                  <a:lnTo>
                    <a:pt x="7" y="11"/>
                  </a:lnTo>
                  <a:lnTo>
                    <a:pt x="7" y="11"/>
                  </a:lnTo>
                  <a:lnTo>
                    <a:pt x="8" y="8"/>
                  </a:lnTo>
                  <a:lnTo>
                    <a:pt x="8" y="8"/>
                  </a:lnTo>
                  <a:lnTo>
                    <a:pt x="8" y="8"/>
                  </a:lnTo>
                  <a:lnTo>
                    <a:pt x="8" y="8"/>
                  </a:lnTo>
                  <a:lnTo>
                    <a:pt x="9" y="6"/>
                  </a:lnTo>
                  <a:lnTo>
                    <a:pt x="9" y="6"/>
                  </a:lnTo>
                  <a:lnTo>
                    <a:pt x="9" y="6"/>
                  </a:lnTo>
                  <a:lnTo>
                    <a:pt x="9" y="6"/>
                  </a:lnTo>
                  <a:lnTo>
                    <a:pt x="10" y="4"/>
                  </a:lnTo>
                  <a:lnTo>
                    <a:pt x="10" y="4"/>
                  </a:lnTo>
                  <a:lnTo>
                    <a:pt x="10" y="4"/>
                  </a:lnTo>
                  <a:lnTo>
                    <a:pt x="10" y="4"/>
                  </a:lnTo>
                  <a:lnTo>
                    <a:pt x="11" y="2"/>
                  </a:lnTo>
                  <a:lnTo>
                    <a:pt x="11" y="2"/>
                  </a:lnTo>
                  <a:lnTo>
                    <a:pt x="11" y="2"/>
                  </a:lnTo>
                  <a:lnTo>
                    <a:pt x="12"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 name="Freeform 275"/>
            <p:cNvSpPr>
              <a:spLocks/>
            </p:cNvSpPr>
            <p:nvPr/>
          </p:nvSpPr>
          <p:spPr bwMode="auto">
            <a:xfrm>
              <a:off x="1597026" y="2281238"/>
              <a:ext cx="19050" cy="17463"/>
            </a:xfrm>
            <a:custGeom>
              <a:avLst/>
              <a:gdLst>
                <a:gd name="T0" fmla="*/ 0 w 12"/>
                <a:gd name="T1" fmla="*/ 11 h 11"/>
                <a:gd name="T2" fmla="*/ 0 w 12"/>
                <a:gd name="T3" fmla="*/ 11 h 11"/>
                <a:gd name="T4" fmla="*/ 0 w 12"/>
                <a:gd name="T5" fmla="*/ 11 h 11"/>
                <a:gd name="T6" fmla="*/ 1 w 12"/>
                <a:gd name="T7" fmla="*/ 10 h 11"/>
                <a:gd name="T8" fmla="*/ 1 w 12"/>
                <a:gd name="T9" fmla="*/ 10 h 11"/>
                <a:gd name="T10" fmla="*/ 1 w 12"/>
                <a:gd name="T11" fmla="*/ 10 h 11"/>
                <a:gd name="T12" fmla="*/ 1 w 12"/>
                <a:gd name="T13" fmla="*/ 10 h 11"/>
                <a:gd name="T14" fmla="*/ 2 w 12"/>
                <a:gd name="T15" fmla="*/ 8 h 11"/>
                <a:gd name="T16" fmla="*/ 2 w 12"/>
                <a:gd name="T17" fmla="*/ 9 h 11"/>
                <a:gd name="T18" fmla="*/ 2 w 12"/>
                <a:gd name="T19" fmla="*/ 9 h 11"/>
                <a:gd name="T20" fmla="*/ 2 w 12"/>
                <a:gd name="T21" fmla="*/ 9 h 11"/>
                <a:gd name="T22" fmla="*/ 2 w 12"/>
                <a:gd name="T23" fmla="*/ 7 h 11"/>
                <a:gd name="T24" fmla="*/ 3 w 12"/>
                <a:gd name="T25" fmla="*/ 8 h 11"/>
                <a:gd name="T26" fmla="*/ 3 w 12"/>
                <a:gd name="T27" fmla="*/ 8 h 11"/>
                <a:gd name="T28" fmla="*/ 3 w 12"/>
                <a:gd name="T29" fmla="*/ 8 h 11"/>
                <a:gd name="T30" fmla="*/ 4 w 12"/>
                <a:gd name="T31" fmla="*/ 7 h 11"/>
                <a:gd name="T32" fmla="*/ 4 w 12"/>
                <a:gd name="T33" fmla="*/ 7 h 11"/>
                <a:gd name="T34" fmla="*/ 4 w 12"/>
                <a:gd name="T35" fmla="*/ 7 h 11"/>
                <a:gd name="T36" fmla="*/ 4 w 12"/>
                <a:gd name="T37" fmla="*/ 7 h 11"/>
                <a:gd name="T38" fmla="*/ 5 w 12"/>
                <a:gd name="T39" fmla="*/ 4 h 11"/>
                <a:gd name="T40" fmla="*/ 5 w 12"/>
                <a:gd name="T41" fmla="*/ 4 h 11"/>
                <a:gd name="T42" fmla="*/ 5 w 12"/>
                <a:gd name="T43" fmla="*/ 4 h 11"/>
                <a:gd name="T44" fmla="*/ 5 w 12"/>
                <a:gd name="T45" fmla="*/ 4 h 11"/>
                <a:gd name="T46" fmla="*/ 5 w 12"/>
                <a:gd name="T47" fmla="*/ 4 h 11"/>
                <a:gd name="T48" fmla="*/ 6 w 12"/>
                <a:gd name="T49" fmla="*/ 4 h 11"/>
                <a:gd name="T50" fmla="*/ 6 w 12"/>
                <a:gd name="T51" fmla="*/ 4 h 11"/>
                <a:gd name="T52" fmla="*/ 6 w 12"/>
                <a:gd name="T53" fmla="*/ 2 h 11"/>
                <a:gd name="T54" fmla="*/ 7 w 12"/>
                <a:gd name="T55" fmla="*/ 3 h 11"/>
                <a:gd name="T56" fmla="*/ 7 w 12"/>
                <a:gd name="T57" fmla="*/ 3 h 11"/>
                <a:gd name="T58" fmla="*/ 7 w 12"/>
                <a:gd name="T59" fmla="*/ 4 h 11"/>
                <a:gd name="T60" fmla="*/ 7 w 12"/>
                <a:gd name="T61" fmla="*/ 2 h 11"/>
                <a:gd name="T62" fmla="*/ 8 w 12"/>
                <a:gd name="T63" fmla="*/ 3 h 11"/>
                <a:gd name="T64" fmla="*/ 8 w 12"/>
                <a:gd name="T65" fmla="*/ 3 h 11"/>
                <a:gd name="T66" fmla="*/ 9 w 12"/>
                <a:gd name="T67" fmla="*/ 1 h 11"/>
                <a:gd name="T68" fmla="*/ 9 w 12"/>
                <a:gd name="T69" fmla="*/ 1 h 11"/>
                <a:gd name="T70" fmla="*/ 9 w 12"/>
                <a:gd name="T71" fmla="*/ 1 h 11"/>
                <a:gd name="T72" fmla="*/ 9 w 12"/>
                <a:gd name="T73" fmla="*/ 1 h 11"/>
                <a:gd name="T74" fmla="*/ 9 w 12"/>
                <a:gd name="T75" fmla="*/ 0 h 11"/>
                <a:gd name="T76" fmla="*/ 9 w 12"/>
                <a:gd name="T77" fmla="*/ 1 h 11"/>
                <a:gd name="T78" fmla="*/ 9 w 12"/>
                <a:gd name="T79" fmla="*/ 1 h 11"/>
                <a:gd name="T80" fmla="*/ 10 w 12"/>
                <a:gd name="T81" fmla="*/ 0 h 11"/>
                <a:gd name="T82" fmla="*/ 10 w 12"/>
                <a:gd name="T83" fmla="*/ 3 h 11"/>
                <a:gd name="T84" fmla="*/ 10 w 12"/>
                <a:gd name="T85" fmla="*/ 3 h 11"/>
                <a:gd name="T86" fmla="*/ 10 w 12"/>
                <a:gd name="T87" fmla="*/ 2 h 11"/>
                <a:gd name="T88" fmla="*/ 11 w 12"/>
                <a:gd name="T89" fmla="*/ 6 h 11"/>
                <a:gd name="T90" fmla="*/ 11 w 12"/>
                <a:gd name="T91" fmla="*/ 6 h 11"/>
                <a:gd name="T92" fmla="*/ 11 w 12"/>
                <a:gd name="T93" fmla="*/ 6 h 11"/>
                <a:gd name="T94" fmla="*/ 11 w 12"/>
                <a:gd name="T95" fmla="*/ 6 h 11"/>
                <a:gd name="T96" fmla="*/ 12 w 12"/>
                <a:gd name="T97" fmla="*/ 9 h 11"/>
                <a:gd name="T98" fmla="*/ 12 w 12"/>
                <a:gd name="T9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11"/>
                  </a:moveTo>
                  <a:lnTo>
                    <a:pt x="0" y="11"/>
                  </a:lnTo>
                  <a:lnTo>
                    <a:pt x="0" y="11"/>
                  </a:lnTo>
                  <a:lnTo>
                    <a:pt x="1" y="10"/>
                  </a:lnTo>
                  <a:lnTo>
                    <a:pt x="1" y="10"/>
                  </a:lnTo>
                  <a:lnTo>
                    <a:pt x="1" y="10"/>
                  </a:lnTo>
                  <a:lnTo>
                    <a:pt x="1" y="10"/>
                  </a:lnTo>
                  <a:lnTo>
                    <a:pt x="2" y="8"/>
                  </a:lnTo>
                  <a:lnTo>
                    <a:pt x="2" y="9"/>
                  </a:lnTo>
                  <a:lnTo>
                    <a:pt x="2" y="9"/>
                  </a:lnTo>
                  <a:lnTo>
                    <a:pt x="2" y="9"/>
                  </a:lnTo>
                  <a:lnTo>
                    <a:pt x="2" y="7"/>
                  </a:lnTo>
                  <a:lnTo>
                    <a:pt x="3" y="8"/>
                  </a:lnTo>
                  <a:lnTo>
                    <a:pt x="3" y="8"/>
                  </a:lnTo>
                  <a:lnTo>
                    <a:pt x="3" y="8"/>
                  </a:lnTo>
                  <a:lnTo>
                    <a:pt x="4" y="7"/>
                  </a:lnTo>
                  <a:lnTo>
                    <a:pt x="4" y="7"/>
                  </a:lnTo>
                  <a:lnTo>
                    <a:pt x="4" y="7"/>
                  </a:lnTo>
                  <a:lnTo>
                    <a:pt x="4" y="7"/>
                  </a:lnTo>
                  <a:lnTo>
                    <a:pt x="5" y="4"/>
                  </a:lnTo>
                  <a:lnTo>
                    <a:pt x="5" y="4"/>
                  </a:lnTo>
                  <a:lnTo>
                    <a:pt x="5" y="4"/>
                  </a:lnTo>
                  <a:lnTo>
                    <a:pt x="5" y="4"/>
                  </a:lnTo>
                  <a:lnTo>
                    <a:pt x="5" y="4"/>
                  </a:lnTo>
                  <a:lnTo>
                    <a:pt x="6" y="4"/>
                  </a:lnTo>
                  <a:lnTo>
                    <a:pt x="6" y="4"/>
                  </a:lnTo>
                  <a:lnTo>
                    <a:pt x="6" y="2"/>
                  </a:lnTo>
                  <a:lnTo>
                    <a:pt x="7" y="3"/>
                  </a:lnTo>
                  <a:lnTo>
                    <a:pt x="7" y="3"/>
                  </a:lnTo>
                  <a:lnTo>
                    <a:pt x="7" y="4"/>
                  </a:lnTo>
                  <a:lnTo>
                    <a:pt x="7" y="2"/>
                  </a:lnTo>
                  <a:lnTo>
                    <a:pt x="8" y="3"/>
                  </a:lnTo>
                  <a:lnTo>
                    <a:pt x="8" y="3"/>
                  </a:lnTo>
                  <a:lnTo>
                    <a:pt x="9" y="1"/>
                  </a:lnTo>
                  <a:lnTo>
                    <a:pt x="9" y="1"/>
                  </a:lnTo>
                  <a:lnTo>
                    <a:pt x="9" y="1"/>
                  </a:lnTo>
                  <a:lnTo>
                    <a:pt x="9" y="1"/>
                  </a:lnTo>
                  <a:lnTo>
                    <a:pt x="9" y="0"/>
                  </a:lnTo>
                  <a:lnTo>
                    <a:pt x="9" y="1"/>
                  </a:lnTo>
                  <a:lnTo>
                    <a:pt x="9" y="1"/>
                  </a:lnTo>
                  <a:lnTo>
                    <a:pt x="10" y="0"/>
                  </a:lnTo>
                  <a:lnTo>
                    <a:pt x="10" y="3"/>
                  </a:lnTo>
                  <a:lnTo>
                    <a:pt x="10" y="3"/>
                  </a:lnTo>
                  <a:lnTo>
                    <a:pt x="10" y="2"/>
                  </a:lnTo>
                  <a:lnTo>
                    <a:pt x="11" y="6"/>
                  </a:lnTo>
                  <a:lnTo>
                    <a:pt x="11" y="6"/>
                  </a:lnTo>
                  <a:lnTo>
                    <a:pt x="11" y="6"/>
                  </a:lnTo>
                  <a:lnTo>
                    <a:pt x="11" y="6"/>
                  </a:lnTo>
                  <a:lnTo>
                    <a:pt x="12" y="9"/>
                  </a:lnTo>
                  <a:lnTo>
                    <a:pt x="12" y="9"/>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 name="Freeform 276"/>
            <p:cNvSpPr>
              <a:spLocks/>
            </p:cNvSpPr>
            <p:nvPr/>
          </p:nvSpPr>
          <p:spPr bwMode="auto">
            <a:xfrm>
              <a:off x="1616076" y="2259013"/>
              <a:ext cx="19050" cy="36513"/>
            </a:xfrm>
            <a:custGeom>
              <a:avLst/>
              <a:gdLst>
                <a:gd name="T0" fmla="*/ 0 w 12"/>
                <a:gd name="T1" fmla="*/ 23 h 23"/>
                <a:gd name="T2" fmla="*/ 0 w 12"/>
                <a:gd name="T3" fmla="*/ 23 h 23"/>
                <a:gd name="T4" fmla="*/ 0 w 12"/>
                <a:gd name="T5" fmla="*/ 23 h 23"/>
                <a:gd name="T6" fmla="*/ 1 w 12"/>
                <a:gd name="T7" fmla="*/ 21 h 23"/>
                <a:gd name="T8" fmla="*/ 1 w 12"/>
                <a:gd name="T9" fmla="*/ 21 h 23"/>
                <a:gd name="T10" fmla="*/ 1 w 12"/>
                <a:gd name="T11" fmla="*/ 21 h 23"/>
                <a:gd name="T12" fmla="*/ 1 w 12"/>
                <a:gd name="T13" fmla="*/ 21 h 23"/>
                <a:gd name="T14" fmla="*/ 2 w 12"/>
                <a:gd name="T15" fmla="*/ 16 h 23"/>
                <a:gd name="T16" fmla="*/ 2 w 12"/>
                <a:gd name="T17" fmla="*/ 16 h 23"/>
                <a:gd name="T18" fmla="*/ 2 w 12"/>
                <a:gd name="T19" fmla="*/ 16 h 23"/>
                <a:gd name="T20" fmla="*/ 2 w 12"/>
                <a:gd name="T21" fmla="*/ 17 h 23"/>
                <a:gd name="T22" fmla="*/ 3 w 12"/>
                <a:gd name="T23" fmla="*/ 13 h 23"/>
                <a:gd name="T24" fmla="*/ 3 w 12"/>
                <a:gd name="T25" fmla="*/ 14 h 23"/>
                <a:gd name="T26" fmla="*/ 3 w 12"/>
                <a:gd name="T27" fmla="*/ 14 h 23"/>
                <a:gd name="T28" fmla="*/ 3 w 12"/>
                <a:gd name="T29" fmla="*/ 15 h 23"/>
                <a:gd name="T30" fmla="*/ 4 w 12"/>
                <a:gd name="T31" fmla="*/ 14 h 23"/>
                <a:gd name="T32" fmla="*/ 4 w 12"/>
                <a:gd name="T33" fmla="*/ 14 h 23"/>
                <a:gd name="T34" fmla="*/ 4 w 12"/>
                <a:gd name="T35" fmla="*/ 14 h 23"/>
                <a:gd name="T36" fmla="*/ 4 w 12"/>
                <a:gd name="T37" fmla="*/ 14 h 23"/>
                <a:gd name="T38" fmla="*/ 5 w 12"/>
                <a:gd name="T39" fmla="*/ 11 h 23"/>
                <a:gd name="T40" fmla="*/ 5 w 12"/>
                <a:gd name="T41" fmla="*/ 11 h 23"/>
                <a:gd name="T42" fmla="*/ 5 w 12"/>
                <a:gd name="T43" fmla="*/ 11 h 23"/>
                <a:gd name="T44" fmla="*/ 5 w 12"/>
                <a:gd name="T45" fmla="*/ 11 h 23"/>
                <a:gd name="T46" fmla="*/ 6 w 12"/>
                <a:gd name="T47" fmla="*/ 12 h 23"/>
                <a:gd name="T48" fmla="*/ 6 w 12"/>
                <a:gd name="T49" fmla="*/ 11 h 23"/>
                <a:gd name="T50" fmla="*/ 6 w 12"/>
                <a:gd name="T51" fmla="*/ 11 h 23"/>
                <a:gd name="T52" fmla="*/ 7 w 12"/>
                <a:gd name="T53" fmla="*/ 6 h 23"/>
                <a:gd name="T54" fmla="*/ 7 w 12"/>
                <a:gd name="T55" fmla="*/ 6 h 23"/>
                <a:gd name="T56" fmla="*/ 7 w 12"/>
                <a:gd name="T57" fmla="*/ 6 h 23"/>
                <a:gd name="T58" fmla="*/ 7 w 12"/>
                <a:gd name="T59" fmla="*/ 6 h 23"/>
                <a:gd name="T60" fmla="*/ 8 w 12"/>
                <a:gd name="T61" fmla="*/ 3 h 23"/>
                <a:gd name="T62" fmla="*/ 8 w 12"/>
                <a:gd name="T63" fmla="*/ 4 h 23"/>
                <a:gd name="T64" fmla="*/ 8 w 12"/>
                <a:gd name="T65" fmla="*/ 4 h 23"/>
                <a:gd name="T66" fmla="*/ 8 w 12"/>
                <a:gd name="T67" fmla="*/ 4 h 23"/>
                <a:gd name="T68" fmla="*/ 9 w 12"/>
                <a:gd name="T69" fmla="*/ 1 h 23"/>
                <a:gd name="T70" fmla="*/ 9 w 12"/>
                <a:gd name="T71" fmla="*/ 1 h 23"/>
                <a:gd name="T72" fmla="*/ 9 w 12"/>
                <a:gd name="T73" fmla="*/ 1 h 23"/>
                <a:gd name="T74" fmla="*/ 9 w 12"/>
                <a:gd name="T75" fmla="*/ 2 h 23"/>
                <a:gd name="T76" fmla="*/ 10 w 12"/>
                <a:gd name="T77" fmla="*/ 0 h 23"/>
                <a:gd name="T78" fmla="*/ 10 w 12"/>
                <a:gd name="T79" fmla="*/ 0 h 23"/>
                <a:gd name="T80" fmla="*/ 10 w 12"/>
                <a:gd name="T81" fmla="*/ 0 h 23"/>
                <a:gd name="T82" fmla="*/ 11 w 12"/>
                <a:gd name="T83" fmla="*/ 5 h 23"/>
                <a:gd name="T84" fmla="*/ 11 w 12"/>
                <a:gd name="T85" fmla="*/ 5 h 23"/>
                <a:gd name="T86" fmla="*/ 11 w 12"/>
                <a:gd name="T87" fmla="*/ 5 h 23"/>
                <a:gd name="T88" fmla="*/ 11 w 12"/>
                <a:gd name="T89" fmla="*/ 4 h 23"/>
                <a:gd name="T90" fmla="*/ 12 w 12"/>
                <a:gd name="T91" fmla="*/ 8 h 23"/>
                <a:gd name="T92" fmla="*/ 12 w 12"/>
                <a:gd name="T93" fmla="*/ 8 h 23"/>
                <a:gd name="T94" fmla="*/ 12 w 12"/>
                <a:gd name="T95" fmla="*/ 8 h 23"/>
                <a:gd name="T96" fmla="*/ 12 w 12"/>
                <a:gd name="T97" fmla="*/ 8 h 23"/>
                <a:gd name="T98" fmla="*/ 12 w 12"/>
                <a:gd name="T99"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3">
                  <a:moveTo>
                    <a:pt x="0" y="23"/>
                  </a:moveTo>
                  <a:lnTo>
                    <a:pt x="0" y="23"/>
                  </a:lnTo>
                  <a:lnTo>
                    <a:pt x="0" y="23"/>
                  </a:lnTo>
                  <a:lnTo>
                    <a:pt x="1" y="21"/>
                  </a:lnTo>
                  <a:lnTo>
                    <a:pt x="1" y="21"/>
                  </a:lnTo>
                  <a:lnTo>
                    <a:pt x="1" y="21"/>
                  </a:lnTo>
                  <a:lnTo>
                    <a:pt x="1" y="21"/>
                  </a:lnTo>
                  <a:lnTo>
                    <a:pt x="2" y="16"/>
                  </a:lnTo>
                  <a:lnTo>
                    <a:pt x="2" y="16"/>
                  </a:lnTo>
                  <a:lnTo>
                    <a:pt x="2" y="16"/>
                  </a:lnTo>
                  <a:lnTo>
                    <a:pt x="2" y="17"/>
                  </a:lnTo>
                  <a:lnTo>
                    <a:pt x="3" y="13"/>
                  </a:lnTo>
                  <a:lnTo>
                    <a:pt x="3" y="14"/>
                  </a:lnTo>
                  <a:lnTo>
                    <a:pt x="3" y="14"/>
                  </a:lnTo>
                  <a:lnTo>
                    <a:pt x="3" y="15"/>
                  </a:lnTo>
                  <a:lnTo>
                    <a:pt x="4" y="14"/>
                  </a:lnTo>
                  <a:lnTo>
                    <a:pt x="4" y="14"/>
                  </a:lnTo>
                  <a:lnTo>
                    <a:pt x="4" y="14"/>
                  </a:lnTo>
                  <a:lnTo>
                    <a:pt x="4" y="14"/>
                  </a:lnTo>
                  <a:lnTo>
                    <a:pt x="5" y="11"/>
                  </a:lnTo>
                  <a:lnTo>
                    <a:pt x="5" y="11"/>
                  </a:lnTo>
                  <a:lnTo>
                    <a:pt x="5" y="11"/>
                  </a:lnTo>
                  <a:lnTo>
                    <a:pt x="5" y="11"/>
                  </a:lnTo>
                  <a:lnTo>
                    <a:pt x="6" y="12"/>
                  </a:lnTo>
                  <a:lnTo>
                    <a:pt x="6" y="11"/>
                  </a:lnTo>
                  <a:lnTo>
                    <a:pt x="6" y="11"/>
                  </a:lnTo>
                  <a:lnTo>
                    <a:pt x="7" y="6"/>
                  </a:lnTo>
                  <a:lnTo>
                    <a:pt x="7" y="6"/>
                  </a:lnTo>
                  <a:lnTo>
                    <a:pt x="7" y="6"/>
                  </a:lnTo>
                  <a:lnTo>
                    <a:pt x="7" y="6"/>
                  </a:lnTo>
                  <a:lnTo>
                    <a:pt x="8" y="3"/>
                  </a:lnTo>
                  <a:lnTo>
                    <a:pt x="8" y="4"/>
                  </a:lnTo>
                  <a:lnTo>
                    <a:pt x="8" y="4"/>
                  </a:lnTo>
                  <a:lnTo>
                    <a:pt x="8" y="4"/>
                  </a:lnTo>
                  <a:lnTo>
                    <a:pt x="9" y="1"/>
                  </a:lnTo>
                  <a:lnTo>
                    <a:pt x="9" y="1"/>
                  </a:lnTo>
                  <a:lnTo>
                    <a:pt x="9" y="1"/>
                  </a:lnTo>
                  <a:lnTo>
                    <a:pt x="9" y="2"/>
                  </a:lnTo>
                  <a:lnTo>
                    <a:pt x="10" y="0"/>
                  </a:lnTo>
                  <a:lnTo>
                    <a:pt x="10" y="0"/>
                  </a:lnTo>
                  <a:lnTo>
                    <a:pt x="10" y="0"/>
                  </a:lnTo>
                  <a:lnTo>
                    <a:pt x="11" y="5"/>
                  </a:lnTo>
                  <a:lnTo>
                    <a:pt x="11" y="5"/>
                  </a:lnTo>
                  <a:lnTo>
                    <a:pt x="11" y="5"/>
                  </a:lnTo>
                  <a:lnTo>
                    <a:pt x="11" y="4"/>
                  </a:lnTo>
                  <a:lnTo>
                    <a:pt x="12" y="8"/>
                  </a:lnTo>
                  <a:lnTo>
                    <a:pt x="12" y="8"/>
                  </a:lnTo>
                  <a:lnTo>
                    <a:pt x="12" y="8"/>
                  </a:lnTo>
                  <a:lnTo>
                    <a:pt x="12" y="8"/>
                  </a:lnTo>
                  <a:lnTo>
                    <a:pt x="12" y="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 name="Freeform 277"/>
            <p:cNvSpPr>
              <a:spLocks/>
            </p:cNvSpPr>
            <p:nvPr/>
          </p:nvSpPr>
          <p:spPr bwMode="auto">
            <a:xfrm>
              <a:off x="1635126" y="2268538"/>
              <a:ext cx="19050" cy="14288"/>
            </a:xfrm>
            <a:custGeom>
              <a:avLst/>
              <a:gdLst>
                <a:gd name="T0" fmla="*/ 0 w 12"/>
                <a:gd name="T1" fmla="*/ 0 h 9"/>
                <a:gd name="T2" fmla="*/ 1 w 12"/>
                <a:gd name="T3" fmla="*/ 0 h 9"/>
                <a:gd name="T4" fmla="*/ 1 w 12"/>
                <a:gd name="T5" fmla="*/ 0 h 9"/>
                <a:gd name="T6" fmla="*/ 1 w 12"/>
                <a:gd name="T7" fmla="*/ 0 h 9"/>
                <a:gd name="T8" fmla="*/ 2 w 12"/>
                <a:gd name="T9" fmla="*/ 3 h 9"/>
                <a:gd name="T10" fmla="*/ 2 w 12"/>
                <a:gd name="T11" fmla="*/ 3 h 9"/>
                <a:gd name="T12" fmla="*/ 2 w 12"/>
                <a:gd name="T13" fmla="*/ 3 h 9"/>
                <a:gd name="T14" fmla="*/ 2 w 12"/>
                <a:gd name="T15" fmla="*/ 3 h 9"/>
                <a:gd name="T16" fmla="*/ 2 w 12"/>
                <a:gd name="T17" fmla="*/ 5 h 9"/>
                <a:gd name="T18" fmla="*/ 3 w 12"/>
                <a:gd name="T19" fmla="*/ 5 h 9"/>
                <a:gd name="T20" fmla="*/ 3 w 12"/>
                <a:gd name="T21" fmla="*/ 5 h 9"/>
                <a:gd name="T22" fmla="*/ 3 w 12"/>
                <a:gd name="T23" fmla="*/ 5 h 9"/>
                <a:gd name="T24" fmla="*/ 3 w 12"/>
                <a:gd name="T25" fmla="*/ 2 h 9"/>
                <a:gd name="T26" fmla="*/ 4 w 12"/>
                <a:gd name="T27" fmla="*/ 3 h 9"/>
                <a:gd name="T28" fmla="*/ 4 w 12"/>
                <a:gd name="T29" fmla="*/ 3 h 9"/>
                <a:gd name="T30" fmla="*/ 4 w 12"/>
                <a:gd name="T31" fmla="*/ 1 h 9"/>
                <a:gd name="T32" fmla="*/ 4 w 12"/>
                <a:gd name="T33" fmla="*/ 3 h 9"/>
                <a:gd name="T34" fmla="*/ 4 w 12"/>
                <a:gd name="T35" fmla="*/ 2 h 9"/>
                <a:gd name="T36" fmla="*/ 4 w 12"/>
                <a:gd name="T37" fmla="*/ 2 h 9"/>
                <a:gd name="T38" fmla="*/ 5 w 12"/>
                <a:gd name="T39" fmla="*/ 2 h 9"/>
                <a:gd name="T40" fmla="*/ 5 w 12"/>
                <a:gd name="T41" fmla="*/ 4 h 9"/>
                <a:gd name="T42" fmla="*/ 5 w 12"/>
                <a:gd name="T43" fmla="*/ 3 h 9"/>
                <a:gd name="T44" fmla="*/ 5 w 12"/>
                <a:gd name="T45" fmla="*/ 3 h 9"/>
                <a:gd name="T46" fmla="*/ 6 w 12"/>
                <a:gd name="T47" fmla="*/ 3 h 9"/>
                <a:gd name="T48" fmla="*/ 6 w 12"/>
                <a:gd name="T49" fmla="*/ 5 h 9"/>
                <a:gd name="T50" fmla="*/ 6 w 12"/>
                <a:gd name="T51" fmla="*/ 5 h 9"/>
                <a:gd name="T52" fmla="*/ 6 w 12"/>
                <a:gd name="T53" fmla="*/ 5 h 9"/>
                <a:gd name="T54" fmla="*/ 7 w 12"/>
                <a:gd name="T55" fmla="*/ 8 h 9"/>
                <a:gd name="T56" fmla="*/ 7 w 12"/>
                <a:gd name="T57" fmla="*/ 7 h 9"/>
                <a:gd name="T58" fmla="*/ 7 w 12"/>
                <a:gd name="T59" fmla="*/ 7 h 9"/>
                <a:gd name="T60" fmla="*/ 8 w 12"/>
                <a:gd name="T61" fmla="*/ 8 h 9"/>
                <a:gd name="T62" fmla="*/ 8 w 12"/>
                <a:gd name="T63" fmla="*/ 7 h 9"/>
                <a:gd name="T64" fmla="*/ 8 w 12"/>
                <a:gd name="T65" fmla="*/ 7 h 9"/>
                <a:gd name="T66" fmla="*/ 8 w 12"/>
                <a:gd name="T67" fmla="*/ 7 h 9"/>
                <a:gd name="T68" fmla="*/ 9 w 12"/>
                <a:gd name="T69" fmla="*/ 6 h 9"/>
                <a:gd name="T70" fmla="*/ 9 w 12"/>
                <a:gd name="T71" fmla="*/ 9 h 9"/>
                <a:gd name="T72" fmla="*/ 9 w 12"/>
                <a:gd name="T73" fmla="*/ 8 h 9"/>
                <a:gd name="T74" fmla="*/ 9 w 12"/>
                <a:gd name="T75" fmla="*/ 8 h 9"/>
                <a:gd name="T76" fmla="*/ 9 w 12"/>
                <a:gd name="T77" fmla="*/ 8 h 9"/>
                <a:gd name="T78" fmla="*/ 10 w 12"/>
                <a:gd name="T79" fmla="*/ 5 h 9"/>
                <a:gd name="T80" fmla="*/ 10 w 12"/>
                <a:gd name="T81" fmla="*/ 6 h 9"/>
                <a:gd name="T82" fmla="*/ 10 w 12"/>
                <a:gd name="T83" fmla="*/ 6 h 9"/>
                <a:gd name="T84" fmla="*/ 11 w 12"/>
                <a:gd name="T85" fmla="*/ 5 h 9"/>
                <a:gd name="T86" fmla="*/ 11 w 12"/>
                <a:gd name="T87" fmla="*/ 6 h 9"/>
                <a:gd name="T88" fmla="*/ 11 w 12"/>
                <a:gd name="T89" fmla="*/ 6 h 9"/>
                <a:gd name="T90" fmla="*/ 11 w 12"/>
                <a:gd name="T91" fmla="*/ 6 h 9"/>
                <a:gd name="T92" fmla="*/ 11 w 12"/>
                <a:gd name="T93" fmla="*/ 6 h 9"/>
                <a:gd name="T94" fmla="*/ 12 w 12"/>
                <a:gd name="T95" fmla="*/ 7 h 9"/>
                <a:gd name="T96" fmla="*/ 12 w 12"/>
                <a:gd name="T97" fmla="*/ 7 h 9"/>
                <a:gd name="T98" fmla="*/ 12 w 12"/>
                <a:gd name="T9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0"/>
                  </a:moveTo>
                  <a:lnTo>
                    <a:pt x="1" y="0"/>
                  </a:lnTo>
                  <a:lnTo>
                    <a:pt x="1" y="0"/>
                  </a:lnTo>
                  <a:lnTo>
                    <a:pt x="1" y="0"/>
                  </a:lnTo>
                  <a:lnTo>
                    <a:pt x="2" y="3"/>
                  </a:lnTo>
                  <a:lnTo>
                    <a:pt x="2" y="3"/>
                  </a:lnTo>
                  <a:lnTo>
                    <a:pt x="2" y="3"/>
                  </a:lnTo>
                  <a:lnTo>
                    <a:pt x="2" y="3"/>
                  </a:lnTo>
                  <a:lnTo>
                    <a:pt x="2" y="5"/>
                  </a:lnTo>
                  <a:lnTo>
                    <a:pt x="3" y="5"/>
                  </a:lnTo>
                  <a:lnTo>
                    <a:pt x="3" y="5"/>
                  </a:lnTo>
                  <a:lnTo>
                    <a:pt x="3" y="5"/>
                  </a:lnTo>
                  <a:lnTo>
                    <a:pt x="3" y="2"/>
                  </a:lnTo>
                  <a:lnTo>
                    <a:pt x="4" y="3"/>
                  </a:lnTo>
                  <a:lnTo>
                    <a:pt x="4" y="3"/>
                  </a:lnTo>
                  <a:lnTo>
                    <a:pt x="4" y="1"/>
                  </a:lnTo>
                  <a:lnTo>
                    <a:pt x="4" y="3"/>
                  </a:lnTo>
                  <a:lnTo>
                    <a:pt x="4" y="2"/>
                  </a:lnTo>
                  <a:lnTo>
                    <a:pt x="4" y="2"/>
                  </a:lnTo>
                  <a:lnTo>
                    <a:pt x="5" y="2"/>
                  </a:lnTo>
                  <a:lnTo>
                    <a:pt x="5" y="4"/>
                  </a:lnTo>
                  <a:lnTo>
                    <a:pt x="5" y="3"/>
                  </a:lnTo>
                  <a:lnTo>
                    <a:pt x="5" y="3"/>
                  </a:lnTo>
                  <a:lnTo>
                    <a:pt x="6" y="3"/>
                  </a:lnTo>
                  <a:lnTo>
                    <a:pt x="6" y="5"/>
                  </a:lnTo>
                  <a:lnTo>
                    <a:pt x="6" y="5"/>
                  </a:lnTo>
                  <a:lnTo>
                    <a:pt x="6" y="5"/>
                  </a:lnTo>
                  <a:lnTo>
                    <a:pt x="7" y="8"/>
                  </a:lnTo>
                  <a:lnTo>
                    <a:pt x="7" y="7"/>
                  </a:lnTo>
                  <a:lnTo>
                    <a:pt x="7" y="7"/>
                  </a:lnTo>
                  <a:lnTo>
                    <a:pt x="8" y="8"/>
                  </a:lnTo>
                  <a:lnTo>
                    <a:pt x="8" y="7"/>
                  </a:lnTo>
                  <a:lnTo>
                    <a:pt x="8" y="7"/>
                  </a:lnTo>
                  <a:lnTo>
                    <a:pt x="8" y="7"/>
                  </a:lnTo>
                  <a:lnTo>
                    <a:pt x="9" y="6"/>
                  </a:lnTo>
                  <a:lnTo>
                    <a:pt x="9" y="9"/>
                  </a:lnTo>
                  <a:lnTo>
                    <a:pt x="9" y="8"/>
                  </a:lnTo>
                  <a:lnTo>
                    <a:pt x="9" y="8"/>
                  </a:lnTo>
                  <a:lnTo>
                    <a:pt x="9" y="8"/>
                  </a:lnTo>
                  <a:lnTo>
                    <a:pt x="10" y="5"/>
                  </a:lnTo>
                  <a:lnTo>
                    <a:pt x="10" y="6"/>
                  </a:lnTo>
                  <a:lnTo>
                    <a:pt x="10" y="6"/>
                  </a:lnTo>
                  <a:lnTo>
                    <a:pt x="11" y="5"/>
                  </a:lnTo>
                  <a:lnTo>
                    <a:pt x="11" y="6"/>
                  </a:lnTo>
                  <a:lnTo>
                    <a:pt x="11" y="6"/>
                  </a:lnTo>
                  <a:lnTo>
                    <a:pt x="11" y="6"/>
                  </a:lnTo>
                  <a:lnTo>
                    <a:pt x="11" y="6"/>
                  </a:lnTo>
                  <a:lnTo>
                    <a:pt x="12" y="7"/>
                  </a:lnTo>
                  <a:lnTo>
                    <a:pt x="12" y="7"/>
                  </a:lnTo>
                  <a:lnTo>
                    <a:pt x="12" y="7"/>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 name="Freeform 278"/>
            <p:cNvSpPr>
              <a:spLocks/>
            </p:cNvSpPr>
            <p:nvPr/>
          </p:nvSpPr>
          <p:spPr bwMode="auto">
            <a:xfrm>
              <a:off x="1654176" y="2270126"/>
              <a:ext cx="19050" cy="14288"/>
            </a:xfrm>
            <a:custGeom>
              <a:avLst/>
              <a:gdLst>
                <a:gd name="T0" fmla="*/ 0 w 12"/>
                <a:gd name="T1" fmla="*/ 6 h 9"/>
                <a:gd name="T2" fmla="*/ 1 w 12"/>
                <a:gd name="T3" fmla="*/ 7 h 9"/>
                <a:gd name="T4" fmla="*/ 1 w 12"/>
                <a:gd name="T5" fmla="*/ 5 h 9"/>
                <a:gd name="T6" fmla="*/ 1 w 12"/>
                <a:gd name="T7" fmla="*/ 5 h 9"/>
                <a:gd name="T8" fmla="*/ 1 w 12"/>
                <a:gd name="T9" fmla="*/ 5 h 9"/>
                <a:gd name="T10" fmla="*/ 1 w 12"/>
                <a:gd name="T11" fmla="*/ 5 h 9"/>
                <a:gd name="T12" fmla="*/ 1 w 12"/>
                <a:gd name="T13" fmla="*/ 6 h 9"/>
                <a:gd name="T14" fmla="*/ 2 w 12"/>
                <a:gd name="T15" fmla="*/ 5 h 9"/>
                <a:gd name="T16" fmla="*/ 2 w 12"/>
                <a:gd name="T17" fmla="*/ 5 h 9"/>
                <a:gd name="T18" fmla="*/ 2 w 12"/>
                <a:gd name="T19" fmla="*/ 4 h 9"/>
                <a:gd name="T20" fmla="*/ 3 w 12"/>
                <a:gd name="T21" fmla="*/ 6 h 9"/>
                <a:gd name="T22" fmla="*/ 3 w 12"/>
                <a:gd name="T23" fmla="*/ 6 h 9"/>
                <a:gd name="T24" fmla="*/ 3 w 12"/>
                <a:gd name="T25" fmla="*/ 6 h 9"/>
                <a:gd name="T26" fmla="*/ 3 w 12"/>
                <a:gd name="T27" fmla="*/ 6 h 9"/>
                <a:gd name="T28" fmla="*/ 4 w 12"/>
                <a:gd name="T29" fmla="*/ 4 h 9"/>
                <a:gd name="T30" fmla="*/ 4 w 12"/>
                <a:gd name="T31" fmla="*/ 4 h 9"/>
                <a:gd name="T32" fmla="*/ 4 w 12"/>
                <a:gd name="T33" fmla="*/ 4 h 9"/>
                <a:gd name="T34" fmla="*/ 4 w 12"/>
                <a:gd name="T35" fmla="*/ 4 h 9"/>
                <a:gd name="T36" fmla="*/ 5 w 12"/>
                <a:gd name="T37" fmla="*/ 2 h 9"/>
                <a:gd name="T38" fmla="*/ 5 w 12"/>
                <a:gd name="T39" fmla="*/ 3 h 9"/>
                <a:gd name="T40" fmla="*/ 5 w 12"/>
                <a:gd name="T41" fmla="*/ 3 h 9"/>
                <a:gd name="T42" fmla="*/ 5 w 12"/>
                <a:gd name="T43" fmla="*/ 2 h 9"/>
                <a:gd name="T44" fmla="*/ 6 w 12"/>
                <a:gd name="T45" fmla="*/ 6 h 9"/>
                <a:gd name="T46" fmla="*/ 6 w 12"/>
                <a:gd name="T47" fmla="*/ 6 h 9"/>
                <a:gd name="T48" fmla="*/ 6 w 12"/>
                <a:gd name="T49" fmla="*/ 6 h 9"/>
                <a:gd name="T50" fmla="*/ 6 w 12"/>
                <a:gd name="T51" fmla="*/ 6 h 9"/>
                <a:gd name="T52" fmla="*/ 7 w 12"/>
                <a:gd name="T53" fmla="*/ 8 h 9"/>
                <a:gd name="T54" fmla="*/ 7 w 12"/>
                <a:gd name="T55" fmla="*/ 8 h 9"/>
                <a:gd name="T56" fmla="*/ 7 w 12"/>
                <a:gd name="T57" fmla="*/ 8 h 9"/>
                <a:gd name="T58" fmla="*/ 7 w 12"/>
                <a:gd name="T59" fmla="*/ 8 h 9"/>
                <a:gd name="T60" fmla="*/ 8 w 12"/>
                <a:gd name="T61" fmla="*/ 5 h 9"/>
                <a:gd name="T62" fmla="*/ 8 w 12"/>
                <a:gd name="T63" fmla="*/ 5 h 9"/>
                <a:gd name="T64" fmla="*/ 8 w 12"/>
                <a:gd name="T65" fmla="*/ 5 h 9"/>
                <a:gd name="T66" fmla="*/ 8 w 12"/>
                <a:gd name="T67" fmla="*/ 4 h 9"/>
                <a:gd name="T68" fmla="*/ 8 w 12"/>
                <a:gd name="T69" fmla="*/ 6 h 9"/>
                <a:gd name="T70" fmla="*/ 9 w 12"/>
                <a:gd name="T71" fmla="*/ 4 h 9"/>
                <a:gd name="T72" fmla="*/ 9 w 12"/>
                <a:gd name="T73" fmla="*/ 4 h 9"/>
                <a:gd name="T74" fmla="*/ 9 w 12"/>
                <a:gd name="T75" fmla="*/ 4 h 9"/>
                <a:gd name="T76" fmla="*/ 10 w 12"/>
                <a:gd name="T77" fmla="*/ 2 h 9"/>
                <a:gd name="T78" fmla="*/ 10 w 12"/>
                <a:gd name="T79" fmla="*/ 2 h 9"/>
                <a:gd name="T80" fmla="*/ 10 w 12"/>
                <a:gd name="T81" fmla="*/ 2 h 9"/>
                <a:gd name="T82" fmla="*/ 10 w 12"/>
                <a:gd name="T83" fmla="*/ 0 h 9"/>
                <a:gd name="T84" fmla="*/ 11 w 12"/>
                <a:gd name="T85" fmla="*/ 3 h 9"/>
                <a:gd name="T86" fmla="*/ 11 w 12"/>
                <a:gd name="T87" fmla="*/ 3 h 9"/>
                <a:gd name="T88" fmla="*/ 11 w 12"/>
                <a:gd name="T89" fmla="*/ 3 h 9"/>
                <a:gd name="T90" fmla="*/ 11 w 12"/>
                <a:gd name="T91" fmla="*/ 3 h 9"/>
                <a:gd name="T92" fmla="*/ 11 w 12"/>
                <a:gd name="T93" fmla="*/ 9 h 9"/>
                <a:gd name="T94" fmla="*/ 12 w 12"/>
                <a:gd name="T95" fmla="*/ 8 h 9"/>
                <a:gd name="T96" fmla="*/ 12 w 12"/>
                <a:gd name="T97" fmla="*/ 8 h 9"/>
                <a:gd name="T98" fmla="*/ 12 w 12"/>
                <a:gd name="T9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6"/>
                  </a:moveTo>
                  <a:lnTo>
                    <a:pt x="1" y="7"/>
                  </a:lnTo>
                  <a:lnTo>
                    <a:pt x="1" y="5"/>
                  </a:lnTo>
                  <a:lnTo>
                    <a:pt x="1" y="5"/>
                  </a:lnTo>
                  <a:lnTo>
                    <a:pt x="1" y="5"/>
                  </a:lnTo>
                  <a:lnTo>
                    <a:pt x="1" y="5"/>
                  </a:lnTo>
                  <a:lnTo>
                    <a:pt x="1" y="6"/>
                  </a:lnTo>
                  <a:lnTo>
                    <a:pt x="2" y="5"/>
                  </a:lnTo>
                  <a:lnTo>
                    <a:pt x="2" y="5"/>
                  </a:lnTo>
                  <a:lnTo>
                    <a:pt x="2" y="4"/>
                  </a:lnTo>
                  <a:lnTo>
                    <a:pt x="3" y="6"/>
                  </a:lnTo>
                  <a:lnTo>
                    <a:pt x="3" y="6"/>
                  </a:lnTo>
                  <a:lnTo>
                    <a:pt x="3" y="6"/>
                  </a:lnTo>
                  <a:lnTo>
                    <a:pt x="3" y="6"/>
                  </a:lnTo>
                  <a:lnTo>
                    <a:pt x="4" y="4"/>
                  </a:lnTo>
                  <a:lnTo>
                    <a:pt x="4" y="4"/>
                  </a:lnTo>
                  <a:lnTo>
                    <a:pt x="4" y="4"/>
                  </a:lnTo>
                  <a:lnTo>
                    <a:pt x="4" y="4"/>
                  </a:lnTo>
                  <a:lnTo>
                    <a:pt x="5" y="2"/>
                  </a:lnTo>
                  <a:lnTo>
                    <a:pt x="5" y="3"/>
                  </a:lnTo>
                  <a:lnTo>
                    <a:pt x="5" y="3"/>
                  </a:lnTo>
                  <a:lnTo>
                    <a:pt x="5" y="2"/>
                  </a:lnTo>
                  <a:lnTo>
                    <a:pt x="6" y="6"/>
                  </a:lnTo>
                  <a:lnTo>
                    <a:pt x="6" y="6"/>
                  </a:lnTo>
                  <a:lnTo>
                    <a:pt x="6" y="6"/>
                  </a:lnTo>
                  <a:lnTo>
                    <a:pt x="6" y="6"/>
                  </a:lnTo>
                  <a:lnTo>
                    <a:pt x="7" y="8"/>
                  </a:lnTo>
                  <a:lnTo>
                    <a:pt x="7" y="8"/>
                  </a:lnTo>
                  <a:lnTo>
                    <a:pt x="7" y="8"/>
                  </a:lnTo>
                  <a:lnTo>
                    <a:pt x="7" y="8"/>
                  </a:lnTo>
                  <a:lnTo>
                    <a:pt x="8" y="5"/>
                  </a:lnTo>
                  <a:lnTo>
                    <a:pt x="8" y="5"/>
                  </a:lnTo>
                  <a:lnTo>
                    <a:pt x="8" y="5"/>
                  </a:lnTo>
                  <a:lnTo>
                    <a:pt x="8" y="4"/>
                  </a:lnTo>
                  <a:lnTo>
                    <a:pt x="8" y="6"/>
                  </a:lnTo>
                  <a:lnTo>
                    <a:pt x="9" y="4"/>
                  </a:lnTo>
                  <a:lnTo>
                    <a:pt x="9" y="4"/>
                  </a:lnTo>
                  <a:lnTo>
                    <a:pt x="9" y="4"/>
                  </a:lnTo>
                  <a:lnTo>
                    <a:pt x="10" y="2"/>
                  </a:lnTo>
                  <a:lnTo>
                    <a:pt x="10" y="2"/>
                  </a:lnTo>
                  <a:lnTo>
                    <a:pt x="10" y="2"/>
                  </a:lnTo>
                  <a:lnTo>
                    <a:pt x="10" y="0"/>
                  </a:lnTo>
                  <a:lnTo>
                    <a:pt x="11" y="3"/>
                  </a:lnTo>
                  <a:lnTo>
                    <a:pt x="11" y="3"/>
                  </a:lnTo>
                  <a:lnTo>
                    <a:pt x="11" y="3"/>
                  </a:lnTo>
                  <a:lnTo>
                    <a:pt x="11" y="3"/>
                  </a:lnTo>
                  <a:lnTo>
                    <a:pt x="11" y="9"/>
                  </a:lnTo>
                  <a:lnTo>
                    <a:pt x="12" y="8"/>
                  </a:lnTo>
                  <a:lnTo>
                    <a:pt x="12" y="8"/>
                  </a:lnTo>
                  <a:lnTo>
                    <a:pt x="12" y="7"/>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 name="Freeform 279"/>
            <p:cNvSpPr>
              <a:spLocks/>
            </p:cNvSpPr>
            <p:nvPr/>
          </p:nvSpPr>
          <p:spPr bwMode="auto">
            <a:xfrm>
              <a:off x="1673226" y="2260601"/>
              <a:ext cx="19050" cy="30163"/>
            </a:xfrm>
            <a:custGeom>
              <a:avLst/>
              <a:gdLst>
                <a:gd name="T0" fmla="*/ 0 w 12"/>
                <a:gd name="T1" fmla="*/ 13 h 19"/>
                <a:gd name="T2" fmla="*/ 0 w 12"/>
                <a:gd name="T3" fmla="*/ 16 h 19"/>
                <a:gd name="T4" fmla="*/ 0 w 12"/>
                <a:gd name="T5" fmla="*/ 15 h 19"/>
                <a:gd name="T6" fmla="*/ 0 w 12"/>
                <a:gd name="T7" fmla="*/ 15 h 19"/>
                <a:gd name="T8" fmla="*/ 0 w 12"/>
                <a:gd name="T9" fmla="*/ 15 h 19"/>
                <a:gd name="T10" fmla="*/ 1 w 12"/>
                <a:gd name="T11" fmla="*/ 18 h 19"/>
                <a:gd name="T12" fmla="*/ 1 w 12"/>
                <a:gd name="T13" fmla="*/ 18 h 19"/>
                <a:gd name="T14" fmla="*/ 2 w 12"/>
                <a:gd name="T15" fmla="*/ 19 h 19"/>
                <a:gd name="T16" fmla="*/ 2 w 12"/>
                <a:gd name="T17" fmla="*/ 16 h 19"/>
                <a:gd name="T18" fmla="*/ 2 w 12"/>
                <a:gd name="T19" fmla="*/ 17 h 19"/>
                <a:gd name="T20" fmla="*/ 2 w 12"/>
                <a:gd name="T21" fmla="*/ 17 h 19"/>
                <a:gd name="T22" fmla="*/ 2 w 12"/>
                <a:gd name="T23" fmla="*/ 17 h 19"/>
                <a:gd name="T24" fmla="*/ 3 w 12"/>
                <a:gd name="T25" fmla="*/ 15 h 19"/>
                <a:gd name="T26" fmla="*/ 3 w 12"/>
                <a:gd name="T27" fmla="*/ 16 h 19"/>
                <a:gd name="T28" fmla="*/ 3 w 12"/>
                <a:gd name="T29" fmla="*/ 16 h 19"/>
                <a:gd name="T30" fmla="*/ 3 w 12"/>
                <a:gd name="T31" fmla="*/ 17 h 19"/>
                <a:gd name="T32" fmla="*/ 4 w 12"/>
                <a:gd name="T33" fmla="*/ 14 h 19"/>
                <a:gd name="T34" fmla="*/ 4 w 12"/>
                <a:gd name="T35" fmla="*/ 15 h 19"/>
                <a:gd name="T36" fmla="*/ 4 w 12"/>
                <a:gd name="T37" fmla="*/ 15 h 19"/>
                <a:gd name="T38" fmla="*/ 4 w 12"/>
                <a:gd name="T39" fmla="*/ 16 h 19"/>
                <a:gd name="T40" fmla="*/ 5 w 12"/>
                <a:gd name="T41" fmla="*/ 14 h 19"/>
                <a:gd name="T42" fmla="*/ 5 w 12"/>
                <a:gd name="T43" fmla="*/ 14 h 19"/>
                <a:gd name="T44" fmla="*/ 5 w 12"/>
                <a:gd name="T45" fmla="*/ 14 h 19"/>
                <a:gd name="T46" fmla="*/ 6 w 12"/>
                <a:gd name="T47" fmla="*/ 9 h 19"/>
                <a:gd name="T48" fmla="*/ 6 w 12"/>
                <a:gd name="T49" fmla="*/ 9 h 19"/>
                <a:gd name="T50" fmla="*/ 6 w 12"/>
                <a:gd name="T51" fmla="*/ 9 h 19"/>
                <a:gd name="T52" fmla="*/ 6 w 12"/>
                <a:gd name="T53" fmla="*/ 9 h 19"/>
                <a:gd name="T54" fmla="*/ 7 w 12"/>
                <a:gd name="T55" fmla="*/ 4 h 19"/>
                <a:gd name="T56" fmla="*/ 7 w 12"/>
                <a:gd name="T57" fmla="*/ 4 h 19"/>
                <a:gd name="T58" fmla="*/ 7 w 12"/>
                <a:gd name="T59" fmla="*/ 4 h 19"/>
                <a:gd name="T60" fmla="*/ 7 w 12"/>
                <a:gd name="T61" fmla="*/ 3 h 19"/>
                <a:gd name="T62" fmla="*/ 8 w 12"/>
                <a:gd name="T63" fmla="*/ 5 h 19"/>
                <a:gd name="T64" fmla="*/ 8 w 12"/>
                <a:gd name="T65" fmla="*/ 5 h 19"/>
                <a:gd name="T66" fmla="*/ 8 w 12"/>
                <a:gd name="T67" fmla="*/ 5 h 19"/>
                <a:gd name="T68" fmla="*/ 8 w 12"/>
                <a:gd name="T69" fmla="*/ 5 h 19"/>
                <a:gd name="T70" fmla="*/ 9 w 12"/>
                <a:gd name="T71" fmla="*/ 8 h 19"/>
                <a:gd name="T72" fmla="*/ 9 w 12"/>
                <a:gd name="T73" fmla="*/ 8 h 19"/>
                <a:gd name="T74" fmla="*/ 9 w 12"/>
                <a:gd name="T75" fmla="*/ 8 h 19"/>
                <a:gd name="T76" fmla="*/ 9 w 12"/>
                <a:gd name="T77" fmla="*/ 8 h 19"/>
                <a:gd name="T78" fmla="*/ 10 w 12"/>
                <a:gd name="T79" fmla="*/ 4 h 19"/>
                <a:gd name="T80" fmla="*/ 10 w 12"/>
                <a:gd name="T81" fmla="*/ 5 h 19"/>
                <a:gd name="T82" fmla="*/ 10 w 12"/>
                <a:gd name="T83" fmla="*/ 5 h 19"/>
                <a:gd name="T84" fmla="*/ 10 w 12"/>
                <a:gd name="T85" fmla="*/ 5 h 19"/>
                <a:gd name="T86" fmla="*/ 11 w 12"/>
                <a:gd name="T87" fmla="*/ 1 h 19"/>
                <a:gd name="T88" fmla="*/ 11 w 12"/>
                <a:gd name="T89" fmla="*/ 1 h 19"/>
                <a:gd name="T90" fmla="*/ 11 w 12"/>
                <a:gd name="T91" fmla="*/ 1 h 19"/>
                <a:gd name="T92" fmla="*/ 11 w 12"/>
                <a:gd name="T93" fmla="*/ 0 h 19"/>
                <a:gd name="T94" fmla="*/ 12 w 12"/>
                <a:gd name="T95" fmla="*/ 3 h 19"/>
                <a:gd name="T96" fmla="*/ 12 w 12"/>
                <a:gd name="T97" fmla="*/ 3 h 19"/>
                <a:gd name="T98" fmla="*/ 12 w 12"/>
                <a:gd name="T99"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9">
                  <a:moveTo>
                    <a:pt x="0" y="13"/>
                  </a:moveTo>
                  <a:lnTo>
                    <a:pt x="0" y="16"/>
                  </a:lnTo>
                  <a:lnTo>
                    <a:pt x="0" y="15"/>
                  </a:lnTo>
                  <a:lnTo>
                    <a:pt x="0" y="15"/>
                  </a:lnTo>
                  <a:lnTo>
                    <a:pt x="0" y="15"/>
                  </a:lnTo>
                  <a:lnTo>
                    <a:pt x="1" y="18"/>
                  </a:lnTo>
                  <a:lnTo>
                    <a:pt x="1" y="18"/>
                  </a:lnTo>
                  <a:lnTo>
                    <a:pt x="2" y="19"/>
                  </a:lnTo>
                  <a:lnTo>
                    <a:pt x="2" y="16"/>
                  </a:lnTo>
                  <a:lnTo>
                    <a:pt x="2" y="17"/>
                  </a:lnTo>
                  <a:lnTo>
                    <a:pt x="2" y="17"/>
                  </a:lnTo>
                  <a:lnTo>
                    <a:pt x="2" y="17"/>
                  </a:lnTo>
                  <a:lnTo>
                    <a:pt x="3" y="15"/>
                  </a:lnTo>
                  <a:lnTo>
                    <a:pt x="3" y="16"/>
                  </a:lnTo>
                  <a:lnTo>
                    <a:pt x="3" y="16"/>
                  </a:lnTo>
                  <a:lnTo>
                    <a:pt x="3" y="17"/>
                  </a:lnTo>
                  <a:lnTo>
                    <a:pt x="4" y="14"/>
                  </a:lnTo>
                  <a:lnTo>
                    <a:pt x="4" y="15"/>
                  </a:lnTo>
                  <a:lnTo>
                    <a:pt x="4" y="15"/>
                  </a:lnTo>
                  <a:lnTo>
                    <a:pt x="4" y="16"/>
                  </a:lnTo>
                  <a:lnTo>
                    <a:pt x="5" y="14"/>
                  </a:lnTo>
                  <a:lnTo>
                    <a:pt x="5" y="14"/>
                  </a:lnTo>
                  <a:lnTo>
                    <a:pt x="5" y="14"/>
                  </a:lnTo>
                  <a:lnTo>
                    <a:pt x="6" y="9"/>
                  </a:lnTo>
                  <a:lnTo>
                    <a:pt x="6" y="9"/>
                  </a:lnTo>
                  <a:lnTo>
                    <a:pt x="6" y="9"/>
                  </a:lnTo>
                  <a:lnTo>
                    <a:pt x="6" y="9"/>
                  </a:lnTo>
                  <a:lnTo>
                    <a:pt x="7" y="4"/>
                  </a:lnTo>
                  <a:lnTo>
                    <a:pt x="7" y="4"/>
                  </a:lnTo>
                  <a:lnTo>
                    <a:pt x="7" y="4"/>
                  </a:lnTo>
                  <a:lnTo>
                    <a:pt x="7" y="3"/>
                  </a:lnTo>
                  <a:lnTo>
                    <a:pt x="8" y="5"/>
                  </a:lnTo>
                  <a:lnTo>
                    <a:pt x="8" y="5"/>
                  </a:lnTo>
                  <a:lnTo>
                    <a:pt x="8" y="5"/>
                  </a:lnTo>
                  <a:lnTo>
                    <a:pt x="8" y="5"/>
                  </a:lnTo>
                  <a:lnTo>
                    <a:pt x="9" y="8"/>
                  </a:lnTo>
                  <a:lnTo>
                    <a:pt x="9" y="8"/>
                  </a:lnTo>
                  <a:lnTo>
                    <a:pt x="9" y="8"/>
                  </a:lnTo>
                  <a:lnTo>
                    <a:pt x="9" y="8"/>
                  </a:lnTo>
                  <a:lnTo>
                    <a:pt x="10" y="4"/>
                  </a:lnTo>
                  <a:lnTo>
                    <a:pt x="10" y="5"/>
                  </a:lnTo>
                  <a:lnTo>
                    <a:pt x="10" y="5"/>
                  </a:lnTo>
                  <a:lnTo>
                    <a:pt x="10" y="5"/>
                  </a:lnTo>
                  <a:lnTo>
                    <a:pt x="11" y="1"/>
                  </a:lnTo>
                  <a:lnTo>
                    <a:pt x="11" y="1"/>
                  </a:lnTo>
                  <a:lnTo>
                    <a:pt x="11" y="1"/>
                  </a:lnTo>
                  <a:lnTo>
                    <a:pt x="11" y="0"/>
                  </a:lnTo>
                  <a:lnTo>
                    <a:pt x="12" y="3"/>
                  </a:lnTo>
                  <a:lnTo>
                    <a:pt x="12" y="3"/>
                  </a:lnTo>
                  <a:lnTo>
                    <a:pt x="12" y="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 name="Freeform 280"/>
            <p:cNvSpPr>
              <a:spLocks/>
            </p:cNvSpPr>
            <p:nvPr/>
          </p:nvSpPr>
          <p:spPr bwMode="auto">
            <a:xfrm>
              <a:off x="1692276" y="2259013"/>
              <a:ext cx="17463" cy="12700"/>
            </a:xfrm>
            <a:custGeom>
              <a:avLst/>
              <a:gdLst>
                <a:gd name="T0" fmla="*/ 0 w 11"/>
                <a:gd name="T1" fmla="*/ 4 h 8"/>
                <a:gd name="T2" fmla="*/ 0 w 11"/>
                <a:gd name="T3" fmla="*/ 4 h 8"/>
                <a:gd name="T4" fmla="*/ 1 w 11"/>
                <a:gd name="T5" fmla="*/ 8 h 8"/>
                <a:gd name="T6" fmla="*/ 1 w 11"/>
                <a:gd name="T7" fmla="*/ 8 h 8"/>
                <a:gd name="T8" fmla="*/ 1 w 11"/>
                <a:gd name="T9" fmla="*/ 8 h 8"/>
                <a:gd name="T10" fmla="*/ 1 w 11"/>
                <a:gd name="T11" fmla="*/ 8 h 8"/>
                <a:gd name="T12" fmla="*/ 2 w 11"/>
                <a:gd name="T13" fmla="*/ 6 h 8"/>
                <a:gd name="T14" fmla="*/ 2 w 11"/>
                <a:gd name="T15" fmla="*/ 6 h 8"/>
                <a:gd name="T16" fmla="*/ 2 w 11"/>
                <a:gd name="T17" fmla="*/ 6 h 8"/>
                <a:gd name="T18" fmla="*/ 2 w 11"/>
                <a:gd name="T19" fmla="*/ 6 h 8"/>
                <a:gd name="T20" fmla="*/ 2 w 11"/>
                <a:gd name="T21" fmla="*/ 3 h 8"/>
                <a:gd name="T22" fmla="*/ 3 w 11"/>
                <a:gd name="T23" fmla="*/ 4 h 8"/>
                <a:gd name="T24" fmla="*/ 3 w 11"/>
                <a:gd name="T25" fmla="*/ 4 h 8"/>
                <a:gd name="T26" fmla="*/ 3 w 11"/>
                <a:gd name="T27" fmla="*/ 4 h 8"/>
                <a:gd name="T28" fmla="*/ 4 w 11"/>
                <a:gd name="T29" fmla="*/ 7 h 8"/>
                <a:gd name="T30" fmla="*/ 4 w 11"/>
                <a:gd name="T31" fmla="*/ 7 h 8"/>
                <a:gd name="T32" fmla="*/ 4 w 11"/>
                <a:gd name="T33" fmla="*/ 7 h 8"/>
                <a:gd name="T34" fmla="*/ 4 w 11"/>
                <a:gd name="T35" fmla="*/ 7 h 8"/>
                <a:gd name="T36" fmla="*/ 5 w 11"/>
                <a:gd name="T37" fmla="*/ 8 h 8"/>
                <a:gd name="T38" fmla="*/ 5 w 11"/>
                <a:gd name="T39" fmla="*/ 8 h 8"/>
                <a:gd name="T40" fmla="*/ 5 w 11"/>
                <a:gd name="T41" fmla="*/ 8 h 8"/>
                <a:gd name="T42" fmla="*/ 5 w 11"/>
                <a:gd name="T43" fmla="*/ 8 h 8"/>
                <a:gd name="T44" fmla="*/ 5 w 11"/>
                <a:gd name="T45" fmla="*/ 6 h 8"/>
                <a:gd name="T46" fmla="*/ 6 w 11"/>
                <a:gd name="T47" fmla="*/ 7 h 8"/>
                <a:gd name="T48" fmla="*/ 6 w 11"/>
                <a:gd name="T49" fmla="*/ 7 h 8"/>
                <a:gd name="T50" fmla="*/ 6 w 11"/>
                <a:gd name="T51" fmla="*/ 8 h 8"/>
                <a:gd name="T52" fmla="*/ 6 w 11"/>
                <a:gd name="T53" fmla="*/ 6 h 8"/>
                <a:gd name="T54" fmla="*/ 6 w 11"/>
                <a:gd name="T55" fmla="*/ 6 h 8"/>
                <a:gd name="T56" fmla="*/ 6 w 11"/>
                <a:gd name="T57" fmla="*/ 6 h 8"/>
                <a:gd name="T58" fmla="*/ 6 w 11"/>
                <a:gd name="T59" fmla="*/ 6 h 8"/>
                <a:gd name="T60" fmla="*/ 8 w 11"/>
                <a:gd name="T61" fmla="*/ 2 h 8"/>
                <a:gd name="T62" fmla="*/ 8 w 11"/>
                <a:gd name="T63" fmla="*/ 2 h 8"/>
                <a:gd name="T64" fmla="*/ 8 w 11"/>
                <a:gd name="T65" fmla="*/ 2 h 8"/>
                <a:gd name="T66" fmla="*/ 8 w 11"/>
                <a:gd name="T67" fmla="*/ 2 h 8"/>
                <a:gd name="T68" fmla="*/ 8 w 11"/>
                <a:gd name="T69" fmla="*/ 0 h 8"/>
                <a:gd name="T70" fmla="*/ 8 w 11"/>
                <a:gd name="T71" fmla="*/ 0 h 8"/>
                <a:gd name="T72" fmla="*/ 8 w 11"/>
                <a:gd name="T73" fmla="*/ 0 h 8"/>
                <a:gd name="T74" fmla="*/ 8 w 11"/>
                <a:gd name="T75" fmla="*/ 0 h 8"/>
                <a:gd name="T76" fmla="*/ 9 w 11"/>
                <a:gd name="T77" fmla="*/ 2 h 8"/>
                <a:gd name="T78" fmla="*/ 9 w 11"/>
                <a:gd name="T79" fmla="*/ 2 h 8"/>
                <a:gd name="T80" fmla="*/ 9 w 11"/>
                <a:gd name="T81" fmla="*/ 2 h 8"/>
                <a:gd name="T82" fmla="*/ 10 w 11"/>
                <a:gd name="T83" fmla="*/ 0 h 8"/>
                <a:gd name="T84" fmla="*/ 10 w 11"/>
                <a:gd name="T85" fmla="*/ 2 h 8"/>
                <a:gd name="T86" fmla="*/ 10 w 11"/>
                <a:gd name="T87" fmla="*/ 2 h 8"/>
                <a:gd name="T88" fmla="*/ 10 w 11"/>
                <a:gd name="T89" fmla="*/ 2 h 8"/>
                <a:gd name="T90" fmla="*/ 10 w 11"/>
                <a:gd name="T91" fmla="*/ 2 h 8"/>
                <a:gd name="T92" fmla="*/ 11 w 11"/>
                <a:gd name="T93" fmla="*/ 5 h 8"/>
                <a:gd name="T94" fmla="*/ 11 w 11"/>
                <a:gd name="T95" fmla="*/ 4 h 8"/>
                <a:gd name="T96" fmla="*/ 11 w 11"/>
                <a:gd name="T97" fmla="*/ 4 h 8"/>
                <a:gd name="T98" fmla="*/ 11 w 11"/>
                <a:gd name="T9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8">
                  <a:moveTo>
                    <a:pt x="0" y="4"/>
                  </a:moveTo>
                  <a:lnTo>
                    <a:pt x="0" y="4"/>
                  </a:lnTo>
                  <a:lnTo>
                    <a:pt x="1" y="8"/>
                  </a:lnTo>
                  <a:lnTo>
                    <a:pt x="1" y="8"/>
                  </a:lnTo>
                  <a:lnTo>
                    <a:pt x="1" y="8"/>
                  </a:lnTo>
                  <a:lnTo>
                    <a:pt x="1" y="8"/>
                  </a:lnTo>
                  <a:lnTo>
                    <a:pt x="2" y="6"/>
                  </a:lnTo>
                  <a:lnTo>
                    <a:pt x="2" y="6"/>
                  </a:lnTo>
                  <a:lnTo>
                    <a:pt x="2" y="6"/>
                  </a:lnTo>
                  <a:lnTo>
                    <a:pt x="2" y="6"/>
                  </a:lnTo>
                  <a:lnTo>
                    <a:pt x="2" y="3"/>
                  </a:lnTo>
                  <a:lnTo>
                    <a:pt x="3" y="4"/>
                  </a:lnTo>
                  <a:lnTo>
                    <a:pt x="3" y="4"/>
                  </a:lnTo>
                  <a:lnTo>
                    <a:pt x="3" y="4"/>
                  </a:lnTo>
                  <a:lnTo>
                    <a:pt x="4" y="7"/>
                  </a:lnTo>
                  <a:lnTo>
                    <a:pt x="4" y="7"/>
                  </a:lnTo>
                  <a:lnTo>
                    <a:pt x="4" y="7"/>
                  </a:lnTo>
                  <a:lnTo>
                    <a:pt x="4" y="7"/>
                  </a:lnTo>
                  <a:lnTo>
                    <a:pt x="5" y="8"/>
                  </a:lnTo>
                  <a:lnTo>
                    <a:pt x="5" y="8"/>
                  </a:lnTo>
                  <a:lnTo>
                    <a:pt x="5" y="8"/>
                  </a:lnTo>
                  <a:lnTo>
                    <a:pt x="5" y="8"/>
                  </a:lnTo>
                  <a:lnTo>
                    <a:pt x="5" y="6"/>
                  </a:lnTo>
                  <a:lnTo>
                    <a:pt x="6" y="7"/>
                  </a:lnTo>
                  <a:lnTo>
                    <a:pt x="6" y="7"/>
                  </a:lnTo>
                  <a:lnTo>
                    <a:pt x="6" y="8"/>
                  </a:lnTo>
                  <a:lnTo>
                    <a:pt x="6" y="6"/>
                  </a:lnTo>
                  <a:lnTo>
                    <a:pt x="6" y="6"/>
                  </a:lnTo>
                  <a:lnTo>
                    <a:pt x="6" y="6"/>
                  </a:lnTo>
                  <a:lnTo>
                    <a:pt x="6" y="6"/>
                  </a:lnTo>
                  <a:lnTo>
                    <a:pt x="8" y="2"/>
                  </a:lnTo>
                  <a:lnTo>
                    <a:pt x="8" y="2"/>
                  </a:lnTo>
                  <a:lnTo>
                    <a:pt x="8" y="2"/>
                  </a:lnTo>
                  <a:lnTo>
                    <a:pt x="8" y="2"/>
                  </a:lnTo>
                  <a:lnTo>
                    <a:pt x="8" y="0"/>
                  </a:lnTo>
                  <a:lnTo>
                    <a:pt x="8" y="0"/>
                  </a:lnTo>
                  <a:lnTo>
                    <a:pt x="8" y="0"/>
                  </a:lnTo>
                  <a:lnTo>
                    <a:pt x="8" y="0"/>
                  </a:lnTo>
                  <a:lnTo>
                    <a:pt x="9" y="2"/>
                  </a:lnTo>
                  <a:lnTo>
                    <a:pt x="9" y="2"/>
                  </a:lnTo>
                  <a:lnTo>
                    <a:pt x="9" y="2"/>
                  </a:lnTo>
                  <a:lnTo>
                    <a:pt x="10" y="0"/>
                  </a:lnTo>
                  <a:lnTo>
                    <a:pt x="10" y="2"/>
                  </a:lnTo>
                  <a:lnTo>
                    <a:pt x="10" y="2"/>
                  </a:lnTo>
                  <a:lnTo>
                    <a:pt x="10" y="2"/>
                  </a:lnTo>
                  <a:lnTo>
                    <a:pt x="10" y="2"/>
                  </a:lnTo>
                  <a:lnTo>
                    <a:pt x="11" y="5"/>
                  </a:lnTo>
                  <a:lnTo>
                    <a:pt x="11" y="4"/>
                  </a:lnTo>
                  <a:lnTo>
                    <a:pt x="11" y="4"/>
                  </a:lnTo>
                  <a:lnTo>
                    <a:pt x="11" y="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 name="Freeform 281"/>
            <p:cNvSpPr>
              <a:spLocks/>
            </p:cNvSpPr>
            <p:nvPr/>
          </p:nvSpPr>
          <p:spPr bwMode="auto">
            <a:xfrm>
              <a:off x="1709738" y="2265363"/>
              <a:ext cx="20638" cy="17463"/>
            </a:xfrm>
            <a:custGeom>
              <a:avLst/>
              <a:gdLst>
                <a:gd name="T0" fmla="*/ 0 w 13"/>
                <a:gd name="T1" fmla="*/ 0 h 11"/>
                <a:gd name="T2" fmla="*/ 1 w 13"/>
                <a:gd name="T3" fmla="*/ 3 h 11"/>
                <a:gd name="T4" fmla="*/ 1 w 13"/>
                <a:gd name="T5" fmla="*/ 3 h 11"/>
                <a:gd name="T6" fmla="*/ 1 w 13"/>
                <a:gd name="T7" fmla="*/ 3 h 11"/>
                <a:gd name="T8" fmla="*/ 2 w 13"/>
                <a:gd name="T9" fmla="*/ 3 h 11"/>
                <a:gd name="T10" fmla="*/ 2 w 13"/>
                <a:gd name="T11" fmla="*/ 1 h 11"/>
                <a:gd name="T12" fmla="*/ 2 w 13"/>
                <a:gd name="T13" fmla="*/ 2 h 11"/>
                <a:gd name="T14" fmla="*/ 2 w 13"/>
                <a:gd name="T15" fmla="*/ 2 h 11"/>
                <a:gd name="T16" fmla="*/ 2 w 13"/>
                <a:gd name="T17" fmla="*/ 3 h 11"/>
                <a:gd name="T18" fmla="*/ 3 w 13"/>
                <a:gd name="T19" fmla="*/ 1 h 11"/>
                <a:gd name="T20" fmla="*/ 3 w 13"/>
                <a:gd name="T21" fmla="*/ 2 h 11"/>
                <a:gd name="T22" fmla="*/ 3 w 13"/>
                <a:gd name="T23" fmla="*/ 2 h 11"/>
                <a:gd name="T24" fmla="*/ 3 w 13"/>
                <a:gd name="T25" fmla="*/ 2 h 11"/>
                <a:gd name="T26" fmla="*/ 4 w 13"/>
                <a:gd name="T27" fmla="*/ 5 h 11"/>
                <a:gd name="T28" fmla="*/ 4 w 13"/>
                <a:gd name="T29" fmla="*/ 5 h 11"/>
                <a:gd name="T30" fmla="*/ 4 w 13"/>
                <a:gd name="T31" fmla="*/ 5 h 11"/>
                <a:gd name="T32" fmla="*/ 4 w 13"/>
                <a:gd name="T33" fmla="*/ 5 h 11"/>
                <a:gd name="T34" fmla="*/ 5 w 13"/>
                <a:gd name="T35" fmla="*/ 9 h 11"/>
                <a:gd name="T36" fmla="*/ 5 w 13"/>
                <a:gd name="T37" fmla="*/ 9 h 11"/>
                <a:gd name="T38" fmla="*/ 5 w 13"/>
                <a:gd name="T39" fmla="*/ 8 h 11"/>
                <a:gd name="T40" fmla="*/ 6 w 13"/>
                <a:gd name="T41" fmla="*/ 10 h 11"/>
                <a:gd name="T42" fmla="*/ 6 w 13"/>
                <a:gd name="T43" fmla="*/ 10 h 11"/>
                <a:gd name="T44" fmla="*/ 6 w 13"/>
                <a:gd name="T45" fmla="*/ 10 h 11"/>
                <a:gd name="T46" fmla="*/ 6 w 13"/>
                <a:gd name="T47" fmla="*/ 9 h 11"/>
                <a:gd name="T48" fmla="*/ 7 w 13"/>
                <a:gd name="T49" fmla="*/ 11 h 11"/>
                <a:gd name="T50" fmla="*/ 7 w 13"/>
                <a:gd name="T51" fmla="*/ 11 h 11"/>
                <a:gd name="T52" fmla="*/ 7 w 13"/>
                <a:gd name="T53" fmla="*/ 11 h 11"/>
                <a:gd name="T54" fmla="*/ 7 w 13"/>
                <a:gd name="T55" fmla="*/ 11 h 11"/>
                <a:gd name="T56" fmla="*/ 8 w 13"/>
                <a:gd name="T57" fmla="*/ 8 h 11"/>
                <a:gd name="T58" fmla="*/ 8 w 13"/>
                <a:gd name="T59" fmla="*/ 8 h 11"/>
                <a:gd name="T60" fmla="*/ 8 w 13"/>
                <a:gd name="T61" fmla="*/ 8 h 11"/>
                <a:gd name="T62" fmla="*/ 8 w 13"/>
                <a:gd name="T63" fmla="*/ 9 h 11"/>
                <a:gd name="T64" fmla="*/ 8 w 13"/>
                <a:gd name="T65" fmla="*/ 6 h 11"/>
                <a:gd name="T66" fmla="*/ 9 w 13"/>
                <a:gd name="T67" fmla="*/ 8 h 11"/>
                <a:gd name="T68" fmla="*/ 9 w 13"/>
                <a:gd name="T69" fmla="*/ 8 h 11"/>
                <a:gd name="T70" fmla="*/ 9 w 13"/>
                <a:gd name="T71" fmla="*/ 8 h 11"/>
                <a:gd name="T72" fmla="*/ 10 w 13"/>
                <a:gd name="T73" fmla="*/ 10 h 11"/>
                <a:gd name="T74" fmla="*/ 10 w 13"/>
                <a:gd name="T75" fmla="*/ 9 h 11"/>
                <a:gd name="T76" fmla="*/ 10 w 13"/>
                <a:gd name="T77" fmla="*/ 10 h 11"/>
                <a:gd name="T78" fmla="*/ 10 w 13"/>
                <a:gd name="T79" fmla="*/ 9 h 11"/>
                <a:gd name="T80" fmla="*/ 10 w 13"/>
                <a:gd name="T81" fmla="*/ 11 h 11"/>
                <a:gd name="T82" fmla="*/ 11 w 13"/>
                <a:gd name="T83" fmla="*/ 11 h 11"/>
                <a:gd name="T84" fmla="*/ 11 w 13"/>
                <a:gd name="T85" fmla="*/ 11 h 11"/>
                <a:gd name="T86" fmla="*/ 11 w 13"/>
                <a:gd name="T87" fmla="*/ 9 h 11"/>
                <a:gd name="T88" fmla="*/ 12 w 13"/>
                <a:gd name="T89" fmla="*/ 11 h 11"/>
                <a:gd name="T90" fmla="*/ 12 w 13"/>
                <a:gd name="T91" fmla="*/ 11 h 11"/>
                <a:gd name="T92" fmla="*/ 12 w 13"/>
                <a:gd name="T93" fmla="*/ 11 h 11"/>
                <a:gd name="T94" fmla="*/ 12 w 13"/>
                <a:gd name="T95" fmla="*/ 11 h 11"/>
                <a:gd name="T96" fmla="*/ 12 w 13"/>
                <a:gd name="T97" fmla="*/ 9 h 11"/>
                <a:gd name="T98" fmla="*/ 13 w 13"/>
                <a:gd name="T9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1">
                  <a:moveTo>
                    <a:pt x="0" y="0"/>
                  </a:moveTo>
                  <a:lnTo>
                    <a:pt x="1" y="3"/>
                  </a:lnTo>
                  <a:lnTo>
                    <a:pt x="1" y="3"/>
                  </a:lnTo>
                  <a:lnTo>
                    <a:pt x="1" y="3"/>
                  </a:lnTo>
                  <a:lnTo>
                    <a:pt x="2" y="3"/>
                  </a:lnTo>
                  <a:lnTo>
                    <a:pt x="2" y="1"/>
                  </a:lnTo>
                  <a:lnTo>
                    <a:pt x="2" y="2"/>
                  </a:lnTo>
                  <a:lnTo>
                    <a:pt x="2" y="2"/>
                  </a:lnTo>
                  <a:lnTo>
                    <a:pt x="2" y="3"/>
                  </a:lnTo>
                  <a:lnTo>
                    <a:pt x="3" y="1"/>
                  </a:lnTo>
                  <a:lnTo>
                    <a:pt x="3" y="2"/>
                  </a:lnTo>
                  <a:lnTo>
                    <a:pt x="3" y="2"/>
                  </a:lnTo>
                  <a:lnTo>
                    <a:pt x="3" y="2"/>
                  </a:lnTo>
                  <a:lnTo>
                    <a:pt x="4" y="5"/>
                  </a:lnTo>
                  <a:lnTo>
                    <a:pt x="4" y="5"/>
                  </a:lnTo>
                  <a:lnTo>
                    <a:pt x="4" y="5"/>
                  </a:lnTo>
                  <a:lnTo>
                    <a:pt x="4" y="5"/>
                  </a:lnTo>
                  <a:lnTo>
                    <a:pt x="5" y="9"/>
                  </a:lnTo>
                  <a:lnTo>
                    <a:pt x="5" y="9"/>
                  </a:lnTo>
                  <a:lnTo>
                    <a:pt x="5" y="8"/>
                  </a:lnTo>
                  <a:lnTo>
                    <a:pt x="6" y="10"/>
                  </a:lnTo>
                  <a:lnTo>
                    <a:pt x="6" y="10"/>
                  </a:lnTo>
                  <a:lnTo>
                    <a:pt x="6" y="10"/>
                  </a:lnTo>
                  <a:lnTo>
                    <a:pt x="6" y="9"/>
                  </a:lnTo>
                  <a:lnTo>
                    <a:pt x="7" y="11"/>
                  </a:lnTo>
                  <a:lnTo>
                    <a:pt x="7" y="11"/>
                  </a:lnTo>
                  <a:lnTo>
                    <a:pt x="7" y="11"/>
                  </a:lnTo>
                  <a:lnTo>
                    <a:pt x="7" y="11"/>
                  </a:lnTo>
                  <a:lnTo>
                    <a:pt x="8" y="8"/>
                  </a:lnTo>
                  <a:lnTo>
                    <a:pt x="8" y="8"/>
                  </a:lnTo>
                  <a:lnTo>
                    <a:pt x="8" y="8"/>
                  </a:lnTo>
                  <a:lnTo>
                    <a:pt x="8" y="9"/>
                  </a:lnTo>
                  <a:lnTo>
                    <a:pt x="8" y="6"/>
                  </a:lnTo>
                  <a:lnTo>
                    <a:pt x="9" y="8"/>
                  </a:lnTo>
                  <a:lnTo>
                    <a:pt x="9" y="8"/>
                  </a:lnTo>
                  <a:lnTo>
                    <a:pt x="9" y="8"/>
                  </a:lnTo>
                  <a:lnTo>
                    <a:pt x="10" y="10"/>
                  </a:lnTo>
                  <a:lnTo>
                    <a:pt x="10" y="9"/>
                  </a:lnTo>
                  <a:lnTo>
                    <a:pt x="10" y="10"/>
                  </a:lnTo>
                  <a:lnTo>
                    <a:pt x="10" y="9"/>
                  </a:lnTo>
                  <a:lnTo>
                    <a:pt x="10" y="11"/>
                  </a:lnTo>
                  <a:lnTo>
                    <a:pt x="11" y="11"/>
                  </a:lnTo>
                  <a:lnTo>
                    <a:pt x="11" y="11"/>
                  </a:lnTo>
                  <a:lnTo>
                    <a:pt x="11" y="9"/>
                  </a:lnTo>
                  <a:lnTo>
                    <a:pt x="12" y="11"/>
                  </a:lnTo>
                  <a:lnTo>
                    <a:pt x="12" y="11"/>
                  </a:lnTo>
                  <a:lnTo>
                    <a:pt x="12" y="11"/>
                  </a:lnTo>
                  <a:lnTo>
                    <a:pt x="12" y="11"/>
                  </a:lnTo>
                  <a:lnTo>
                    <a:pt x="12" y="9"/>
                  </a:lnTo>
                  <a:lnTo>
                    <a:pt x="13" y="1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 name="Freeform 282"/>
            <p:cNvSpPr>
              <a:spLocks/>
            </p:cNvSpPr>
            <p:nvPr/>
          </p:nvSpPr>
          <p:spPr bwMode="auto">
            <a:xfrm>
              <a:off x="1730376" y="2273301"/>
              <a:ext cx="19050" cy="14288"/>
            </a:xfrm>
            <a:custGeom>
              <a:avLst/>
              <a:gdLst>
                <a:gd name="T0" fmla="*/ 0 w 12"/>
                <a:gd name="T1" fmla="*/ 5 h 9"/>
                <a:gd name="T2" fmla="*/ 0 w 12"/>
                <a:gd name="T3" fmla="*/ 5 h 9"/>
                <a:gd name="T4" fmla="*/ 0 w 12"/>
                <a:gd name="T5" fmla="*/ 5 h 9"/>
                <a:gd name="T6" fmla="*/ 1 w 12"/>
                <a:gd name="T7" fmla="*/ 6 h 9"/>
                <a:gd name="T8" fmla="*/ 1 w 12"/>
                <a:gd name="T9" fmla="*/ 6 h 9"/>
                <a:gd name="T10" fmla="*/ 1 w 12"/>
                <a:gd name="T11" fmla="*/ 6 h 9"/>
                <a:gd name="T12" fmla="*/ 1 w 12"/>
                <a:gd name="T13" fmla="*/ 6 h 9"/>
                <a:gd name="T14" fmla="*/ 2 w 12"/>
                <a:gd name="T15" fmla="*/ 8 h 9"/>
                <a:gd name="T16" fmla="*/ 2 w 12"/>
                <a:gd name="T17" fmla="*/ 8 h 9"/>
                <a:gd name="T18" fmla="*/ 2 w 12"/>
                <a:gd name="T19" fmla="*/ 9 h 9"/>
                <a:gd name="T20" fmla="*/ 2 w 12"/>
                <a:gd name="T21" fmla="*/ 7 h 9"/>
                <a:gd name="T22" fmla="*/ 2 w 12"/>
                <a:gd name="T23" fmla="*/ 7 h 9"/>
                <a:gd name="T24" fmla="*/ 2 w 12"/>
                <a:gd name="T25" fmla="*/ 7 h 9"/>
                <a:gd name="T26" fmla="*/ 3 w 12"/>
                <a:gd name="T27" fmla="*/ 8 h 9"/>
                <a:gd name="T28" fmla="*/ 3 w 12"/>
                <a:gd name="T29" fmla="*/ 7 h 9"/>
                <a:gd name="T30" fmla="*/ 4 w 12"/>
                <a:gd name="T31" fmla="*/ 7 h 9"/>
                <a:gd name="T32" fmla="*/ 4 w 12"/>
                <a:gd name="T33" fmla="*/ 7 h 9"/>
                <a:gd name="T34" fmla="*/ 4 w 12"/>
                <a:gd name="T35" fmla="*/ 5 h 9"/>
                <a:gd name="T36" fmla="*/ 4 w 12"/>
                <a:gd name="T37" fmla="*/ 6 h 9"/>
                <a:gd name="T38" fmla="*/ 4 w 12"/>
                <a:gd name="T39" fmla="*/ 6 h 9"/>
                <a:gd name="T40" fmla="*/ 4 w 12"/>
                <a:gd name="T41" fmla="*/ 6 h 9"/>
                <a:gd name="T42" fmla="*/ 5 w 12"/>
                <a:gd name="T43" fmla="*/ 5 h 9"/>
                <a:gd name="T44" fmla="*/ 5 w 12"/>
                <a:gd name="T45" fmla="*/ 6 h 9"/>
                <a:gd name="T46" fmla="*/ 5 w 12"/>
                <a:gd name="T47" fmla="*/ 6 h 9"/>
                <a:gd name="T48" fmla="*/ 5 w 12"/>
                <a:gd name="T49" fmla="*/ 6 h 9"/>
                <a:gd name="T50" fmla="*/ 6 w 12"/>
                <a:gd name="T51" fmla="*/ 9 h 9"/>
                <a:gd name="T52" fmla="*/ 6 w 12"/>
                <a:gd name="T53" fmla="*/ 9 h 9"/>
                <a:gd name="T54" fmla="*/ 6 w 12"/>
                <a:gd name="T55" fmla="*/ 9 h 9"/>
                <a:gd name="T56" fmla="*/ 7 w 12"/>
                <a:gd name="T57" fmla="*/ 7 h 9"/>
                <a:gd name="T58" fmla="*/ 7 w 12"/>
                <a:gd name="T59" fmla="*/ 9 h 9"/>
                <a:gd name="T60" fmla="*/ 7 w 12"/>
                <a:gd name="T61" fmla="*/ 9 h 9"/>
                <a:gd name="T62" fmla="*/ 7 w 12"/>
                <a:gd name="T63" fmla="*/ 9 h 9"/>
                <a:gd name="T64" fmla="*/ 8 w 12"/>
                <a:gd name="T65" fmla="*/ 4 h 9"/>
                <a:gd name="T66" fmla="*/ 8 w 12"/>
                <a:gd name="T67" fmla="*/ 4 h 9"/>
                <a:gd name="T68" fmla="*/ 8 w 12"/>
                <a:gd name="T69" fmla="*/ 4 h 9"/>
                <a:gd name="T70" fmla="*/ 8 w 12"/>
                <a:gd name="T71" fmla="*/ 3 h 9"/>
                <a:gd name="T72" fmla="*/ 9 w 12"/>
                <a:gd name="T73" fmla="*/ 5 h 9"/>
                <a:gd name="T74" fmla="*/ 9 w 12"/>
                <a:gd name="T75" fmla="*/ 5 h 9"/>
                <a:gd name="T76" fmla="*/ 9 w 12"/>
                <a:gd name="T77" fmla="*/ 5 h 9"/>
                <a:gd name="T78" fmla="*/ 10 w 12"/>
                <a:gd name="T79" fmla="*/ 6 h 9"/>
                <a:gd name="T80" fmla="*/ 10 w 12"/>
                <a:gd name="T81" fmla="*/ 4 h 9"/>
                <a:gd name="T82" fmla="*/ 10 w 12"/>
                <a:gd name="T83" fmla="*/ 4 h 9"/>
                <a:gd name="T84" fmla="*/ 10 w 12"/>
                <a:gd name="T85" fmla="*/ 4 h 9"/>
                <a:gd name="T86" fmla="*/ 10 w 12"/>
                <a:gd name="T87" fmla="*/ 4 h 9"/>
                <a:gd name="T88" fmla="*/ 11 w 12"/>
                <a:gd name="T89" fmla="*/ 1 h 9"/>
                <a:gd name="T90" fmla="*/ 11 w 12"/>
                <a:gd name="T91" fmla="*/ 2 h 9"/>
                <a:gd name="T92" fmla="*/ 11 w 12"/>
                <a:gd name="T93" fmla="*/ 2 h 9"/>
                <a:gd name="T94" fmla="*/ 11 w 12"/>
                <a:gd name="T95" fmla="*/ 2 h 9"/>
                <a:gd name="T96" fmla="*/ 12 w 12"/>
                <a:gd name="T97" fmla="*/ 0 h 9"/>
                <a:gd name="T98" fmla="*/ 12 w 12"/>
                <a:gd name="T9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5"/>
                  </a:moveTo>
                  <a:lnTo>
                    <a:pt x="0" y="5"/>
                  </a:lnTo>
                  <a:lnTo>
                    <a:pt x="0" y="5"/>
                  </a:lnTo>
                  <a:lnTo>
                    <a:pt x="1" y="6"/>
                  </a:lnTo>
                  <a:lnTo>
                    <a:pt x="1" y="6"/>
                  </a:lnTo>
                  <a:lnTo>
                    <a:pt x="1" y="6"/>
                  </a:lnTo>
                  <a:lnTo>
                    <a:pt x="1" y="6"/>
                  </a:lnTo>
                  <a:lnTo>
                    <a:pt x="2" y="8"/>
                  </a:lnTo>
                  <a:lnTo>
                    <a:pt x="2" y="8"/>
                  </a:lnTo>
                  <a:lnTo>
                    <a:pt x="2" y="9"/>
                  </a:lnTo>
                  <a:lnTo>
                    <a:pt x="2" y="7"/>
                  </a:lnTo>
                  <a:lnTo>
                    <a:pt x="2" y="7"/>
                  </a:lnTo>
                  <a:lnTo>
                    <a:pt x="2" y="7"/>
                  </a:lnTo>
                  <a:lnTo>
                    <a:pt x="3" y="8"/>
                  </a:lnTo>
                  <a:lnTo>
                    <a:pt x="3" y="7"/>
                  </a:lnTo>
                  <a:lnTo>
                    <a:pt x="4" y="7"/>
                  </a:lnTo>
                  <a:lnTo>
                    <a:pt x="4" y="7"/>
                  </a:lnTo>
                  <a:lnTo>
                    <a:pt x="4" y="5"/>
                  </a:lnTo>
                  <a:lnTo>
                    <a:pt x="4" y="6"/>
                  </a:lnTo>
                  <a:lnTo>
                    <a:pt x="4" y="6"/>
                  </a:lnTo>
                  <a:lnTo>
                    <a:pt x="4" y="6"/>
                  </a:lnTo>
                  <a:lnTo>
                    <a:pt x="5" y="5"/>
                  </a:lnTo>
                  <a:lnTo>
                    <a:pt x="5" y="6"/>
                  </a:lnTo>
                  <a:lnTo>
                    <a:pt x="5" y="6"/>
                  </a:lnTo>
                  <a:lnTo>
                    <a:pt x="5" y="6"/>
                  </a:lnTo>
                  <a:lnTo>
                    <a:pt x="6" y="9"/>
                  </a:lnTo>
                  <a:lnTo>
                    <a:pt x="6" y="9"/>
                  </a:lnTo>
                  <a:lnTo>
                    <a:pt x="6" y="9"/>
                  </a:lnTo>
                  <a:lnTo>
                    <a:pt x="7" y="7"/>
                  </a:lnTo>
                  <a:lnTo>
                    <a:pt x="7" y="9"/>
                  </a:lnTo>
                  <a:lnTo>
                    <a:pt x="7" y="9"/>
                  </a:lnTo>
                  <a:lnTo>
                    <a:pt x="7" y="9"/>
                  </a:lnTo>
                  <a:lnTo>
                    <a:pt x="8" y="4"/>
                  </a:lnTo>
                  <a:lnTo>
                    <a:pt x="8" y="4"/>
                  </a:lnTo>
                  <a:lnTo>
                    <a:pt x="8" y="4"/>
                  </a:lnTo>
                  <a:lnTo>
                    <a:pt x="8" y="3"/>
                  </a:lnTo>
                  <a:lnTo>
                    <a:pt x="9" y="5"/>
                  </a:lnTo>
                  <a:lnTo>
                    <a:pt x="9" y="5"/>
                  </a:lnTo>
                  <a:lnTo>
                    <a:pt x="9" y="5"/>
                  </a:lnTo>
                  <a:lnTo>
                    <a:pt x="10" y="6"/>
                  </a:lnTo>
                  <a:lnTo>
                    <a:pt x="10" y="4"/>
                  </a:lnTo>
                  <a:lnTo>
                    <a:pt x="10" y="4"/>
                  </a:lnTo>
                  <a:lnTo>
                    <a:pt x="10" y="4"/>
                  </a:lnTo>
                  <a:lnTo>
                    <a:pt x="10" y="4"/>
                  </a:lnTo>
                  <a:lnTo>
                    <a:pt x="11" y="1"/>
                  </a:lnTo>
                  <a:lnTo>
                    <a:pt x="11" y="2"/>
                  </a:lnTo>
                  <a:lnTo>
                    <a:pt x="11" y="2"/>
                  </a:lnTo>
                  <a:lnTo>
                    <a:pt x="11" y="2"/>
                  </a:lnTo>
                  <a:lnTo>
                    <a:pt x="12"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 name="Freeform 283"/>
            <p:cNvSpPr>
              <a:spLocks/>
            </p:cNvSpPr>
            <p:nvPr/>
          </p:nvSpPr>
          <p:spPr bwMode="auto">
            <a:xfrm>
              <a:off x="1749426" y="2243138"/>
              <a:ext cx="19050" cy="30163"/>
            </a:xfrm>
            <a:custGeom>
              <a:avLst/>
              <a:gdLst>
                <a:gd name="T0" fmla="*/ 0 w 12"/>
                <a:gd name="T1" fmla="*/ 19 h 19"/>
                <a:gd name="T2" fmla="*/ 0 w 12"/>
                <a:gd name="T3" fmla="*/ 19 h 19"/>
                <a:gd name="T4" fmla="*/ 0 w 12"/>
                <a:gd name="T5" fmla="*/ 19 h 19"/>
                <a:gd name="T6" fmla="*/ 1 w 12"/>
                <a:gd name="T7" fmla="*/ 17 h 19"/>
                <a:gd name="T8" fmla="*/ 1 w 12"/>
                <a:gd name="T9" fmla="*/ 17 h 19"/>
                <a:gd name="T10" fmla="*/ 1 w 12"/>
                <a:gd name="T11" fmla="*/ 17 h 19"/>
                <a:gd name="T12" fmla="*/ 1 w 12"/>
                <a:gd name="T13" fmla="*/ 18 h 19"/>
                <a:gd name="T14" fmla="*/ 2 w 12"/>
                <a:gd name="T15" fmla="*/ 17 h 19"/>
                <a:gd name="T16" fmla="*/ 2 w 12"/>
                <a:gd name="T17" fmla="*/ 17 h 19"/>
                <a:gd name="T18" fmla="*/ 2 w 12"/>
                <a:gd name="T19" fmla="*/ 17 h 19"/>
                <a:gd name="T20" fmla="*/ 2 w 12"/>
                <a:gd name="T21" fmla="*/ 17 h 19"/>
                <a:gd name="T22" fmla="*/ 3 w 12"/>
                <a:gd name="T23" fmla="*/ 15 h 19"/>
                <a:gd name="T24" fmla="*/ 3 w 12"/>
                <a:gd name="T25" fmla="*/ 16 h 19"/>
                <a:gd name="T26" fmla="*/ 3 w 12"/>
                <a:gd name="T27" fmla="*/ 16 h 19"/>
                <a:gd name="T28" fmla="*/ 3 w 12"/>
                <a:gd name="T29" fmla="*/ 14 h 19"/>
                <a:gd name="T30" fmla="*/ 4 w 12"/>
                <a:gd name="T31" fmla="*/ 15 h 19"/>
                <a:gd name="T32" fmla="*/ 4 w 12"/>
                <a:gd name="T33" fmla="*/ 15 h 19"/>
                <a:gd name="T34" fmla="*/ 4 w 12"/>
                <a:gd name="T35" fmla="*/ 14 h 19"/>
                <a:gd name="T36" fmla="*/ 5 w 12"/>
                <a:gd name="T37" fmla="*/ 17 h 19"/>
                <a:gd name="T38" fmla="*/ 5 w 12"/>
                <a:gd name="T39" fmla="*/ 17 h 19"/>
                <a:gd name="T40" fmla="*/ 5 w 12"/>
                <a:gd name="T41" fmla="*/ 17 h 19"/>
                <a:gd name="T42" fmla="*/ 5 w 12"/>
                <a:gd name="T43" fmla="*/ 18 h 19"/>
                <a:gd name="T44" fmla="*/ 6 w 12"/>
                <a:gd name="T45" fmla="*/ 14 h 19"/>
                <a:gd name="T46" fmla="*/ 6 w 12"/>
                <a:gd name="T47" fmla="*/ 14 h 19"/>
                <a:gd name="T48" fmla="*/ 6 w 12"/>
                <a:gd name="T49" fmla="*/ 14 h 19"/>
                <a:gd name="T50" fmla="*/ 7 w 12"/>
                <a:gd name="T51" fmla="*/ 11 h 19"/>
                <a:gd name="T52" fmla="*/ 7 w 12"/>
                <a:gd name="T53" fmla="*/ 11 h 19"/>
                <a:gd name="T54" fmla="*/ 7 w 12"/>
                <a:gd name="T55" fmla="*/ 11 h 19"/>
                <a:gd name="T56" fmla="*/ 7 w 12"/>
                <a:gd name="T57" fmla="*/ 9 h 19"/>
                <a:gd name="T58" fmla="*/ 8 w 12"/>
                <a:gd name="T59" fmla="*/ 11 h 19"/>
                <a:gd name="T60" fmla="*/ 8 w 12"/>
                <a:gd name="T61" fmla="*/ 11 h 19"/>
                <a:gd name="T62" fmla="*/ 8 w 12"/>
                <a:gd name="T63" fmla="*/ 11 h 19"/>
                <a:gd name="T64" fmla="*/ 8 w 12"/>
                <a:gd name="T65" fmla="*/ 8 h 19"/>
                <a:gd name="T66" fmla="*/ 9 w 12"/>
                <a:gd name="T67" fmla="*/ 9 h 19"/>
                <a:gd name="T68" fmla="*/ 9 w 12"/>
                <a:gd name="T69" fmla="*/ 8 h 19"/>
                <a:gd name="T70" fmla="*/ 9 w 12"/>
                <a:gd name="T71" fmla="*/ 9 h 19"/>
                <a:gd name="T72" fmla="*/ 10 w 12"/>
                <a:gd name="T73" fmla="*/ 5 h 19"/>
                <a:gd name="T74" fmla="*/ 10 w 12"/>
                <a:gd name="T75" fmla="*/ 5 h 19"/>
                <a:gd name="T76" fmla="*/ 10 w 12"/>
                <a:gd name="T77" fmla="*/ 5 h 19"/>
                <a:gd name="T78" fmla="*/ 10 w 12"/>
                <a:gd name="T79" fmla="*/ 5 h 19"/>
                <a:gd name="T80" fmla="*/ 10 w 12"/>
                <a:gd name="T81" fmla="*/ 4 h 19"/>
                <a:gd name="T82" fmla="*/ 10 w 12"/>
                <a:gd name="T83" fmla="*/ 4 h 19"/>
                <a:gd name="T84" fmla="*/ 10 w 12"/>
                <a:gd name="T85" fmla="*/ 4 h 19"/>
                <a:gd name="T86" fmla="*/ 10 w 12"/>
                <a:gd name="T87" fmla="*/ 4 h 19"/>
                <a:gd name="T88" fmla="*/ 12 w 12"/>
                <a:gd name="T89" fmla="*/ 1 h 19"/>
                <a:gd name="T90" fmla="*/ 12 w 12"/>
                <a:gd name="T91" fmla="*/ 1 h 19"/>
                <a:gd name="T92" fmla="*/ 12 w 12"/>
                <a:gd name="T93" fmla="*/ 1 h 19"/>
                <a:gd name="T94" fmla="*/ 12 w 12"/>
                <a:gd name="T95" fmla="*/ 2 h 19"/>
                <a:gd name="T96" fmla="*/ 12 w 12"/>
                <a:gd name="T97" fmla="*/ 0 h 19"/>
                <a:gd name="T98" fmla="*/ 12 w 12"/>
                <a:gd name="T99"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9">
                  <a:moveTo>
                    <a:pt x="0" y="19"/>
                  </a:moveTo>
                  <a:lnTo>
                    <a:pt x="0" y="19"/>
                  </a:lnTo>
                  <a:lnTo>
                    <a:pt x="0" y="19"/>
                  </a:lnTo>
                  <a:lnTo>
                    <a:pt x="1" y="17"/>
                  </a:lnTo>
                  <a:lnTo>
                    <a:pt x="1" y="17"/>
                  </a:lnTo>
                  <a:lnTo>
                    <a:pt x="1" y="17"/>
                  </a:lnTo>
                  <a:lnTo>
                    <a:pt x="1" y="18"/>
                  </a:lnTo>
                  <a:lnTo>
                    <a:pt x="2" y="17"/>
                  </a:lnTo>
                  <a:lnTo>
                    <a:pt x="2" y="17"/>
                  </a:lnTo>
                  <a:lnTo>
                    <a:pt x="2" y="17"/>
                  </a:lnTo>
                  <a:lnTo>
                    <a:pt x="2" y="17"/>
                  </a:lnTo>
                  <a:lnTo>
                    <a:pt x="3" y="15"/>
                  </a:lnTo>
                  <a:lnTo>
                    <a:pt x="3" y="16"/>
                  </a:lnTo>
                  <a:lnTo>
                    <a:pt x="3" y="16"/>
                  </a:lnTo>
                  <a:lnTo>
                    <a:pt x="3" y="14"/>
                  </a:lnTo>
                  <a:lnTo>
                    <a:pt x="4" y="15"/>
                  </a:lnTo>
                  <a:lnTo>
                    <a:pt x="4" y="15"/>
                  </a:lnTo>
                  <a:lnTo>
                    <a:pt x="4" y="14"/>
                  </a:lnTo>
                  <a:lnTo>
                    <a:pt x="5" y="17"/>
                  </a:lnTo>
                  <a:lnTo>
                    <a:pt x="5" y="17"/>
                  </a:lnTo>
                  <a:lnTo>
                    <a:pt x="5" y="17"/>
                  </a:lnTo>
                  <a:lnTo>
                    <a:pt x="5" y="18"/>
                  </a:lnTo>
                  <a:lnTo>
                    <a:pt x="6" y="14"/>
                  </a:lnTo>
                  <a:lnTo>
                    <a:pt x="6" y="14"/>
                  </a:lnTo>
                  <a:lnTo>
                    <a:pt x="6" y="14"/>
                  </a:lnTo>
                  <a:lnTo>
                    <a:pt x="7" y="11"/>
                  </a:lnTo>
                  <a:lnTo>
                    <a:pt x="7" y="11"/>
                  </a:lnTo>
                  <a:lnTo>
                    <a:pt x="7" y="11"/>
                  </a:lnTo>
                  <a:lnTo>
                    <a:pt x="7" y="9"/>
                  </a:lnTo>
                  <a:lnTo>
                    <a:pt x="8" y="11"/>
                  </a:lnTo>
                  <a:lnTo>
                    <a:pt x="8" y="11"/>
                  </a:lnTo>
                  <a:lnTo>
                    <a:pt x="8" y="11"/>
                  </a:lnTo>
                  <a:lnTo>
                    <a:pt x="8" y="8"/>
                  </a:lnTo>
                  <a:lnTo>
                    <a:pt x="9" y="9"/>
                  </a:lnTo>
                  <a:lnTo>
                    <a:pt x="9" y="8"/>
                  </a:lnTo>
                  <a:lnTo>
                    <a:pt x="9" y="9"/>
                  </a:lnTo>
                  <a:lnTo>
                    <a:pt x="10" y="5"/>
                  </a:lnTo>
                  <a:lnTo>
                    <a:pt x="10" y="5"/>
                  </a:lnTo>
                  <a:lnTo>
                    <a:pt x="10" y="5"/>
                  </a:lnTo>
                  <a:lnTo>
                    <a:pt x="10" y="5"/>
                  </a:lnTo>
                  <a:lnTo>
                    <a:pt x="10" y="4"/>
                  </a:lnTo>
                  <a:lnTo>
                    <a:pt x="10" y="4"/>
                  </a:lnTo>
                  <a:lnTo>
                    <a:pt x="10" y="4"/>
                  </a:lnTo>
                  <a:lnTo>
                    <a:pt x="10" y="4"/>
                  </a:lnTo>
                  <a:lnTo>
                    <a:pt x="12" y="1"/>
                  </a:lnTo>
                  <a:lnTo>
                    <a:pt x="12" y="1"/>
                  </a:lnTo>
                  <a:lnTo>
                    <a:pt x="12" y="1"/>
                  </a:lnTo>
                  <a:lnTo>
                    <a:pt x="12" y="2"/>
                  </a:lnTo>
                  <a:lnTo>
                    <a:pt x="12" y="0"/>
                  </a:lnTo>
                  <a:lnTo>
                    <a:pt x="12"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 name="Freeform 284"/>
            <p:cNvSpPr>
              <a:spLocks/>
            </p:cNvSpPr>
            <p:nvPr/>
          </p:nvSpPr>
          <p:spPr bwMode="auto">
            <a:xfrm>
              <a:off x="1768476" y="2220913"/>
              <a:ext cx="19050" cy="23813"/>
            </a:xfrm>
            <a:custGeom>
              <a:avLst/>
              <a:gdLst>
                <a:gd name="T0" fmla="*/ 0 w 12"/>
                <a:gd name="T1" fmla="*/ 15 h 15"/>
                <a:gd name="T2" fmla="*/ 0 w 12"/>
                <a:gd name="T3" fmla="*/ 15 h 15"/>
                <a:gd name="T4" fmla="*/ 0 w 12"/>
                <a:gd name="T5" fmla="*/ 15 h 15"/>
                <a:gd name="T6" fmla="*/ 1 w 12"/>
                <a:gd name="T7" fmla="*/ 12 h 15"/>
                <a:gd name="T8" fmla="*/ 1 w 12"/>
                <a:gd name="T9" fmla="*/ 12 h 15"/>
                <a:gd name="T10" fmla="*/ 1 w 12"/>
                <a:gd name="T11" fmla="*/ 12 h 15"/>
                <a:gd name="T12" fmla="*/ 1 w 12"/>
                <a:gd name="T13" fmla="*/ 12 h 15"/>
                <a:gd name="T14" fmla="*/ 2 w 12"/>
                <a:gd name="T15" fmla="*/ 11 h 15"/>
                <a:gd name="T16" fmla="*/ 2 w 12"/>
                <a:gd name="T17" fmla="*/ 11 h 15"/>
                <a:gd name="T18" fmla="*/ 2 w 12"/>
                <a:gd name="T19" fmla="*/ 11 h 15"/>
                <a:gd name="T20" fmla="*/ 3 w 12"/>
                <a:gd name="T21" fmla="*/ 11 h 15"/>
                <a:gd name="T22" fmla="*/ 3 w 12"/>
                <a:gd name="T23" fmla="*/ 10 h 15"/>
                <a:gd name="T24" fmla="*/ 3 w 12"/>
                <a:gd name="T25" fmla="*/ 10 h 15"/>
                <a:gd name="T26" fmla="*/ 3 w 12"/>
                <a:gd name="T27" fmla="*/ 10 h 15"/>
                <a:gd name="T28" fmla="*/ 3 w 12"/>
                <a:gd name="T29" fmla="*/ 10 h 15"/>
                <a:gd name="T30" fmla="*/ 4 w 12"/>
                <a:gd name="T31" fmla="*/ 7 h 15"/>
                <a:gd name="T32" fmla="*/ 4 w 12"/>
                <a:gd name="T33" fmla="*/ 8 h 15"/>
                <a:gd name="T34" fmla="*/ 4 w 12"/>
                <a:gd name="T35" fmla="*/ 8 h 15"/>
                <a:gd name="T36" fmla="*/ 5 w 12"/>
                <a:gd name="T37" fmla="*/ 9 h 15"/>
                <a:gd name="T38" fmla="*/ 5 w 12"/>
                <a:gd name="T39" fmla="*/ 6 h 15"/>
                <a:gd name="T40" fmla="*/ 5 w 12"/>
                <a:gd name="T41" fmla="*/ 6 h 15"/>
                <a:gd name="T42" fmla="*/ 5 w 12"/>
                <a:gd name="T43" fmla="*/ 6 h 15"/>
                <a:gd name="T44" fmla="*/ 5 w 12"/>
                <a:gd name="T45" fmla="*/ 6 h 15"/>
                <a:gd name="T46" fmla="*/ 6 w 12"/>
                <a:gd name="T47" fmla="*/ 3 h 15"/>
                <a:gd name="T48" fmla="*/ 6 w 12"/>
                <a:gd name="T49" fmla="*/ 3 h 15"/>
                <a:gd name="T50" fmla="*/ 6 w 12"/>
                <a:gd name="T51" fmla="*/ 3 h 15"/>
                <a:gd name="T52" fmla="*/ 6 w 12"/>
                <a:gd name="T53" fmla="*/ 2 h 15"/>
                <a:gd name="T54" fmla="*/ 7 w 12"/>
                <a:gd name="T55" fmla="*/ 4 h 15"/>
                <a:gd name="T56" fmla="*/ 7 w 12"/>
                <a:gd name="T57" fmla="*/ 3 h 15"/>
                <a:gd name="T58" fmla="*/ 7 w 12"/>
                <a:gd name="T59" fmla="*/ 3 h 15"/>
                <a:gd name="T60" fmla="*/ 7 w 12"/>
                <a:gd name="T61" fmla="*/ 3 h 15"/>
                <a:gd name="T62" fmla="*/ 8 w 12"/>
                <a:gd name="T63" fmla="*/ 1 h 15"/>
                <a:gd name="T64" fmla="*/ 8 w 12"/>
                <a:gd name="T65" fmla="*/ 1 h 15"/>
                <a:gd name="T66" fmla="*/ 8 w 12"/>
                <a:gd name="T67" fmla="*/ 1 h 15"/>
                <a:gd name="T68" fmla="*/ 9 w 12"/>
                <a:gd name="T69" fmla="*/ 0 h 15"/>
                <a:gd name="T70" fmla="*/ 9 w 12"/>
                <a:gd name="T71" fmla="*/ 2 h 15"/>
                <a:gd name="T72" fmla="*/ 9 w 12"/>
                <a:gd name="T73" fmla="*/ 2 h 15"/>
                <a:gd name="T74" fmla="*/ 9 w 12"/>
                <a:gd name="T75" fmla="*/ 2 h 15"/>
                <a:gd name="T76" fmla="*/ 10 w 12"/>
                <a:gd name="T77" fmla="*/ 7 h 15"/>
                <a:gd name="T78" fmla="*/ 10 w 12"/>
                <a:gd name="T79" fmla="*/ 6 h 15"/>
                <a:gd name="T80" fmla="*/ 10 w 12"/>
                <a:gd name="T81" fmla="*/ 7 h 15"/>
                <a:gd name="T82" fmla="*/ 10 w 12"/>
                <a:gd name="T83" fmla="*/ 8 h 15"/>
                <a:gd name="T84" fmla="*/ 11 w 12"/>
                <a:gd name="T85" fmla="*/ 5 h 15"/>
                <a:gd name="T86" fmla="*/ 11 w 12"/>
                <a:gd name="T87" fmla="*/ 5 h 15"/>
                <a:gd name="T88" fmla="*/ 11 w 12"/>
                <a:gd name="T89" fmla="*/ 5 h 15"/>
                <a:gd name="T90" fmla="*/ 11 w 12"/>
                <a:gd name="T91" fmla="*/ 5 h 15"/>
                <a:gd name="T92" fmla="*/ 12 w 12"/>
                <a:gd name="T93" fmla="*/ 6 h 15"/>
                <a:gd name="T94" fmla="*/ 12 w 12"/>
                <a:gd name="T95" fmla="*/ 6 h 15"/>
                <a:gd name="T96" fmla="*/ 12 w 12"/>
                <a:gd name="T97" fmla="*/ 6 h 15"/>
                <a:gd name="T98" fmla="*/ 12 w 12"/>
                <a:gd name="T99"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5">
                  <a:moveTo>
                    <a:pt x="0" y="15"/>
                  </a:moveTo>
                  <a:lnTo>
                    <a:pt x="0" y="15"/>
                  </a:lnTo>
                  <a:lnTo>
                    <a:pt x="0" y="15"/>
                  </a:lnTo>
                  <a:lnTo>
                    <a:pt x="1" y="12"/>
                  </a:lnTo>
                  <a:lnTo>
                    <a:pt x="1" y="12"/>
                  </a:lnTo>
                  <a:lnTo>
                    <a:pt x="1" y="12"/>
                  </a:lnTo>
                  <a:lnTo>
                    <a:pt x="1" y="12"/>
                  </a:lnTo>
                  <a:lnTo>
                    <a:pt x="2" y="11"/>
                  </a:lnTo>
                  <a:lnTo>
                    <a:pt x="2" y="11"/>
                  </a:lnTo>
                  <a:lnTo>
                    <a:pt x="2" y="11"/>
                  </a:lnTo>
                  <a:lnTo>
                    <a:pt x="3" y="11"/>
                  </a:lnTo>
                  <a:lnTo>
                    <a:pt x="3" y="10"/>
                  </a:lnTo>
                  <a:lnTo>
                    <a:pt x="3" y="10"/>
                  </a:lnTo>
                  <a:lnTo>
                    <a:pt x="3" y="10"/>
                  </a:lnTo>
                  <a:lnTo>
                    <a:pt x="3" y="10"/>
                  </a:lnTo>
                  <a:lnTo>
                    <a:pt x="4" y="7"/>
                  </a:lnTo>
                  <a:lnTo>
                    <a:pt x="4" y="8"/>
                  </a:lnTo>
                  <a:lnTo>
                    <a:pt x="4" y="8"/>
                  </a:lnTo>
                  <a:lnTo>
                    <a:pt x="5" y="9"/>
                  </a:lnTo>
                  <a:lnTo>
                    <a:pt x="5" y="6"/>
                  </a:lnTo>
                  <a:lnTo>
                    <a:pt x="5" y="6"/>
                  </a:lnTo>
                  <a:lnTo>
                    <a:pt x="5" y="6"/>
                  </a:lnTo>
                  <a:lnTo>
                    <a:pt x="5" y="6"/>
                  </a:lnTo>
                  <a:lnTo>
                    <a:pt x="6" y="3"/>
                  </a:lnTo>
                  <a:lnTo>
                    <a:pt x="6" y="3"/>
                  </a:lnTo>
                  <a:lnTo>
                    <a:pt x="6" y="3"/>
                  </a:lnTo>
                  <a:lnTo>
                    <a:pt x="6" y="2"/>
                  </a:lnTo>
                  <a:lnTo>
                    <a:pt x="7" y="4"/>
                  </a:lnTo>
                  <a:lnTo>
                    <a:pt x="7" y="3"/>
                  </a:lnTo>
                  <a:lnTo>
                    <a:pt x="7" y="3"/>
                  </a:lnTo>
                  <a:lnTo>
                    <a:pt x="7" y="3"/>
                  </a:lnTo>
                  <a:lnTo>
                    <a:pt x="8" y="1"/>
                  </a:lnTo>
                  <a:lnTo>
                    <a:pt x="8" y="1"/>
                  </a:lnTo>
                  <a:lnTo>
                    <a:pt x="8" y="1"/>
                  </a:lnTo>
                  <a:lnTo>
                    <a:pt x="9" y="0"/>
                  </a:lnTo>
                  <a:lnTo>
                    <a:pt x="9" y="2"/>
                  </a:lnTo>
                  <a:lnTo>
                    <a:pt x="9" y="2"/>
                  </a:lnTo>
                  <a:lnTo>
                    <a:pt x="9" y="2"/>
                  </a:lnTo>
                  <a:lnTo>
                    <a:pt x="10" y="7"/>
                  </a:lnTo>
                  <a:lnTo>
                    <a:pt x="10" y="6"/>
                  </a:lnTo>
                  <a:lnTo>
                    <a:pt x="10" y="7"/>
                  </a:lnTo>
                  <a:lnTo>
                    <a:pt x="10" y="8"/>
                  </a:lnTo>
                  <a:lnTo>
                    <a:pt x="11" y="5"/>
                  </a:lnTo>
                  <a:lnTo>
                    <a:pt x="11" y="5"/>
                  </a:lnTo>
                  <a:lnTo>
                    <a:pt x="11" y="5"/>
                  </a:lnTo>
                  <a:lnTo>
                    <a:pt x="11" y="5"/>
                  </a:lnTo>
                  <a:lnTo>
                    <a:pt x="12" y="6"/>
                  </a:lnTo>
                  <a:lnTo>
                    <a:pt x="12" y="6"/>
                  </a:lnTo>
                  <a:lnTo>
                    <a:pt x="12" y="6"/>
                  </a:lnTo>
                  <a:lnTo>
                    <a:pt x="12" y="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 name="Freeform 285"/>
            <p:cNvSpPr>
              <a:spLocks/>
            </p:cNvSpPr>
            <p:nvPr/>
          </p:nvSpPr>
          <p:spPr bwMode="auto">
            <a:xfrm>
              <a:off x="1787526" y="2224088"/>
              <a:ext cx="19050" cy="12700"/>
            </a:xfrm>
            <a:custGeom>
              <a:avLst/>
              <a:gdLst>
                <a:gd name="T0" fmla="*/ 0 w 12"/>
                <a:gd name="T1" fmla="*/ 4 h 8"/>
                <a:gd name="T2" fmla="*/ 1 w 12"/>
                <a:gd name="T3" fmla="*/ 2 h 8"/>
                <a:gd name="T4" fmla="*/ 1 w 12"/>
                <a:gd name="T5" fmla="*/ 2 h 8"/>
                <a:gd name="T6" fmla="*/ 1 w 12"/>
                <a:gd name="T7" fmla="*/ 2 h 8"/>
                <a:gd name="T8" fmla="*/ 1 w 12"/>
                <a:gd name="T9" fmla="*/ 1 h 8"/>
                <a:gd name="T10" fmla="*/ 1 w 12"/>
                <a:gd name="T11" fmla="*/ 2 h 8"/>
                <a:gd name="T12" fmla="*/ 2 w 12"/>
                <a:gd name="T13" fmla="*/ 2 h 8"/>
                <a:gd name="T14" fmla="*/ 2 w 12"/>
                <a:gd name="T15" fmla="*/ 1 h 8"/>
                <a:gd name="T16" fmla="*/ 2 w 12"/>
                <a:gd name="T17" fmla="*/ 0 h 8"/>
                <a:gd name="T18" fmla="*/ 2 w 12"/>
                <a:gd name="T19" fmla="*/ 2 h 8"/>
                <a:gd name="T20" fmla="*/ 3 w 12"/>
                <a:gd name="T21" fmla="*/ 1 h 8"/>
                <a:gd name="T22" fmla="*/ 3 w 12"/>
                <a:gd name="T23" fmla="*/ 1 h 8"/>
                <a:gd name="T24" fmla="*/ 4 w 12"/>
                <a:gd name="T25" fmla="*/ 3 h 8"/>
                <a:gd name="T26" fmla="*/ 4 w 12"/>
                <a:gd name="T27" fmla="*/ 3 h 8"/>
                <a:gd name="T28" fmla="*/ 4 w 12"/>
                <a:gd name="T29" fmla="*/ 3 h 8"/>
                <a:gd name="T30" fmla="*/ 4 w 12"/>
                <a:gd name="T31" fmla="*/ 3 h 8"/>
                <a:gd name="T32" fmla="*/ 5 w 12"/>
                <a:gd name="T33" fmla="*/ 5 h 8"/>
                <a:gd name="T34" fmla="*/ 5 w 12"/>
                <a:gd name="T35" fmla="*/ 4 h 8"/>
                <a:gd name="T36" fmla="*/ 5 w 12"/>
                <a:gd name="T37" fmla="*/ 4 h 8"/>
                <a:gd name="T38" fmla="*/ 5 w 12"/>
                <a:gd name="T39" fmla="*/ 4 h 8"/>
                <a:gd name="T40" fmla="*/ 5 w 12"/>
                <a:gd name="T41" fmla="*/ 6 h 8"/>
                <a:gd name="T42" fmla="*/ 6 w 12"/>
                <a:gd name="T43" fmla="*/ 5 h 8"/>
                <a:gd name="T44" fmla="*/ 6 w 12"/>
                <a:gd name="T45" fmla="*/ 5 h 8"/>
                <a:gd name="T46" fmla="*/ 6 w 12"/>
                <a:gd name="T47" fmla="*/ 5 h 8"/>
                <a:gd name="T48" fmla="*/ 6 w 12"/>
                <a:gd name="T49" fmla="*/ 3 h 8"/>
                <a:gd name="T50" fmla="*/ 6 w 12"/>
                <a:gd name="T51" fmla="*/ 4 h 8"/>
                <a:gd name="T52" fmla="*/ 6 w 12"/>
                <a:gd name="T53" fmla="*/ 4 h 8"/>
                <a:gd name="T54" fmla="*/ 7 w 12"/>
                <a:gd name="T55" fmla="*/ 5 h 8"/>
                <a:gd name="T56" fmla="*/ 7 w 12"/>
                <a:gd name="T57" fmla="*/ 4 h 8"/>
                <a:gd name="T58" fmla="*/ 7 w 12"/>
                <a:gd name="T59" fmla="*/ 4 h 8"/>
                <a:gd name="T60" fmla="*/ 7 w 12"/>
                <a:gd name="T61" fmla="*/ 4 h 8"/>
                <a:gd name="T62" fmla="*/ 8 w 12"/>
                <a:gd name="T63" fmla="*/ 3 h 8"/>
                <a:gd name="T64" fmla="*/ 8 w 12"/>
                <a:gd name="T65" fmla="*/ 7 h 8"/>
                <a:gd name="T66" fmla="*/ 8 w 12"/>
                <a:gd name="T67" fmla="*/ 7 h 8"/>
                <a:gd name="T68" fmla="*/ 8 w 12"/>
                <a:gd name="T69" fmla="*/ 7 h 8"/>
                <a:gd name="T70" fmla="*/ 8 w 12"/>
                <a:gd name="T71" fmla="*/ 7 h 8"/>
                <a:gd name="T72" fmla="*/ 9 w 12"/>
                <a:gd name="T73" fmla="*/ 5 h 8"/>
                <a:gd name="T74" fmla="*/ 9 w 12"/>
                <a:gd name="T75" fmla="*/ 5 h 8"/>
                <a:gd name="T76" fmla="*/ 9 w 12"/>
                <a:gd name="T77" fmla="*/ 5 h 8"/>
                <a:gd name="T78" fmla="*/ 10 w 12"/>
                <a:gd name="T79" fmla="*/ 4 h 8"/>
                <a:gd name="T80" fmla="*/ 10 w 12"/>
                <a:gd name="T81" fmla="*/ 5 h 8"/>
                <a:gd name="T82" fmla="*/ 10 w 12"/>
                <a:gd name="T83" fmla="*/ 5 h 8"/>
                <a:gd name="T84" fmla="*/ 10 w 12"/>
                <a:gd name="T85" fmla="*/ 5 h 8"/>
                <a:gd name="T86" fmla="*/ 10 w 12"/>
                <a:gd name="T87" fmla="*/ 4 h 8"/>
                <a:gd name="T88" fmla="*/ 11 w 12"/>
                <a:gd name="T89" fmla="*/ 8 h 8"/>
                <a:gd name="T90" fmla="*/ 11 w 12"/>
                <a:gd name="T91" fmla="*/ 8 h 8"/>
                <a:gd name="T92" fmla="*/ 11 w 12"/>
                <a:gd name="T93" fmla="*/ 8 h 8"/>
                <a:gd name="T94" fmla="*/ 12 w 12"/>
                <a:gd name="T95" fmla="*/ 7 h 8"/>
                <a:gd name="T96" fmla="*/ 12 w 12"/>
                <a:gd name="T97" fmla="*/ 8 h 8"/>
                <a:gd name="T98" fmla="*/ 12 w 12"/>
                <a:gd name="T9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8">
                  <a:moveTo>
                    <a:pt x="0" y="4"/>
                  </a:moveTo>
                  <a:lnTo>
                    <a:pt x="1" y="2"/>
                  </a:lnTo>
                  <a:lnTo>
                    <a:pt x="1" y="2"/>
                  </a:lnTo>
                  <a:lnTo>
                    <a:pt x="1" y="2"/>
                  </a:lnTo>
                  <a:lnTo>
                    <a:pt x="1" y="1"/>
                  </a:lnTo>
                  <a:lnTo>
                    <a:pt x="1" y="2"/>
                  </a:lnTo>
                  <a:lnTo>
                    <a:pt x="2" y="2"/>
                  </a:lnTo>
                  <a:lnTo>
                    <a:pt x="2" y="1"/>
                  </a:lnTo>
                  <a:lnTo>
                    <a:pt x="2" y="0"/>
                  </a:lnTo>
                  <a:lnTo>
                    <a:pt x="2" y="2"/>
                  </a:lnTo>
                  <a:lnTo>
                    <a:pt x="3" y="1"/>
                  </a:lnTo>
                  <a:lnTo>
                    <a:pt x="3" y="1"/>
                  </a:lnTo>
                  <a:lnTo>
                    <a:pt x="4" y="3"/>
                  </a:lnTo>
                  <a:lnTo>
                    <a:pt x="4" y="3"/>
                  </a:lnTo>
                  <a:lnTo>
                    <a:pt x="4" y="3"/>
                  </a:lnTo>
                  <a:lnTo>
                    <a:pt x="4" y="3"/>
                  </a:lnTo>
                  <a:lnTo>
                    <a:pt x="5" y="5"/>
                  </a:lnTo>
                  <a:lnTo>
                    <a:pt x="5" y="4"/>
                  </a:lnTo>
                  <a:lnTo>
                    <a:pt x="5" y="4"/>
                  </a:lnTo>
                  <a:lnTo>
                    <a:pt x="5" y="4"/>
                  </a:lnTo>
                  <a:lnTo>
                    <a:pt x="5" y="6"/>
                  </a:lnTo>
                  <a:lnTo>
                    <a:pt x="6" y="5"/>
                  </a:lnTo>
                  <a:lnTo>
                    <a:pt x="6" y="5"/>
                  </a:lnTo>
                  <a:lnTo>
                    <a:pt x="6" y="5"/>
                  </a:lnTo>
                  <a:lnTo>
                    <a:pt x="6" y="3"/>
                  </a:lnTo>
                  <a:lnTo>
                    <a:pt x="6" y="4"/>
                  </a:lnTo>
                  <a:lnTo>
                    <a:pt x="6" y="4"/>
                  </a:lnTo>
                  <a:lnTo>
                    <a:pt x="7" y="5"/>
                  </a:lnTo>
                  <a:lnTo>
                    <a:pt x="7" y="4"/>
                  </a:lnTo>
                  <a:lnTo>
                    <a:pt x="7" y="4"/>
                  </a:lnTo>
                  <a:lnTo>
                    <a:pt x="7" y="4"/>
                  </a:lnTo>
                  <a:lnTo>
                    <a:pt x="8" y="3"/>
                  </a:lnTo>
                  <a:lnTo>
                    <a:pt x="8" y="7"/>
                  </a:lnTo>
                  <a:lnTo>
                    <a:pt x="8" y="7"/>
                  </a:lnTo>
                  <a:lnTo>
                    <a:pt x="8" y="7"/>
                  </a:lnTo>
                  <a:lnTo>
                    <a:pt x="8" y="7"/>
                  </a:lnTo>
                  <a:lnTo>
                    <a:pt x="9" y="5"/>
                  </a:lnTo>
                  <a:lnTo>
                    <a:pt x="9" y="5"/>
                  </a:lnTo>
                  <a:lnTo>
                    <a:pt x="9" y="5"/>
                  </a:lnTo>
                  <a:lnTo>
                    <a:pt x="10" y="4"/>
                  </a:lnTo>
                  <a:lnTo>
                    <a:pt x="10" y="5"/>
                  </a:lnTo>
                  <a:lnTo>
                    <a:pt x="10" y="5"/>
                  </a:lnTo>
                  <a:lnTo>
                    <a:pt x="10" y="5"/>
                  </a:lnTo>
                  <a:lnTo>
                    <a:pt x="10" y="4"/>
                  </a:lnTo>
                  <a:lnTo>
                    <a:pt x="11" y="8"/>
                  </a:lnTo>
                  <a:lnTo>
                    <a:pt x="11" y="8"/>
                  </a:lnTo>
                  <a:lnTo>
                    <a:pt x="11" y="8"/>
                  </a:lnTo>
                  <a:lnTo>
                    <a:pt x="12" y="7"/>
                  </a:lnTo>
                  <a:lnTo>
                    <a:pt x="12" y="8"/>
                  </a:lnTo>
                  <a:lnTo>
                    <a:pt x="12" y="8"/>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 name="Freeform 286"/>
            <p:cNvSpPr>
              <a:spLocks/>
            </p:cNvSpPr>
            <p:nvPr/>
          </p:nvSpPr>
          <p:spPr bwMode="auto">
            <a:xfrm>
              <a:off x="1806576" y="2230438"/>
              <a:ext cx="19050" cy="22225"/>
            </a:xfrm>
            <a:custGeom>
              <a:avLst/>
              <a:gdLst>
                <a:gd name="T0" fmla="*/ 0 w 12"/>
                <a:gd name="T1" fmla="*/ 4 h 14"/>
                <a:gd name="T2" fmla="*/ 0 w 12"/>
                <a:gd name="T3" fmla="*/ 4 h 14"/>
                <a:gd name="T4" fmla="*/ 0 w 12"/>
                <a:gd name="T5" fmla="*/ 3 h 14"/>
                <a:gd name="T6" fmla="*/ 1 w 12"/>
                <a:gd name="T7" fmla="*/ 5 h 14"/>
                <a:gd name="T8" fmla="*/ 1 w 12"/>
                <a:gd name="T9" fmla="*/ 5 h 14"/>
                <a:gd name="T10" fmla="*/ 1 w 12"/>
                <a:gd name="T11" fmla="*/ 5 h 14"/>
                <a:gd name="T12" fmla="*/ 2 w 12"/>
                <a:gd name="T13" fmla="*/ 4 h 14"/>
                <a:gd name="T14" fmla="*/ 2 w 12"/>
                <a:gd name="T15" fmla="*/ 6 h 14"/>
                <a:gd name="T16" fmla="*/ 2 w 12"/>
                <a:gd name="T17" fmla="*/ 6 h 14"/>
                <a:gd name="T18" fmla="*/ 2 w 12"/>
                <a:gd name="T19" fmla="*/ 6 h 14"/>
                <a:gd name="T20" fmla="*/ 2 w 12"/>
                <a:gd name="T21" fmla="*/ 5 h 14"/>
                <a:gd name="T22" fmla="*/ 3 w 12"/>
                <a:gd name="T23" fmla="*/ 7 h 14"/>
                <a:gd name="T24" fmla="*/ 3 w 12"/>
                <a:gd name="T25" fmla="*/ 6 h 14"/>
                <a:gd name="T26" fmla="*/ 3 w 12"/>
                <a:gd name="T27" fmla="*/ 6 h 14"/>
                <a:gd name="T28" fmla="*/ 4 w 12"/>
                <a:gd name="T29" fmla="*/ 2 h 14"/>
                <a:gd name="T30" fmla="*/ 4 w 12"/>
                <a:gd name="T31" fmla="*/ 2 h 14"/>
                <a:gd name="T32" fmla="*/ 4 w 12"/>
                <a:gd name="T33" fmla="*/ 2 h 14"/>
                <a:gd name="T34" fmla="*/ 4 w 12"/>
                <a:gd name="T35" fmla="*/ 2 h 14"/>
                <a:gd name="T36" fmla="*/ 5 w 12"/>
                <a:gd name="T37" fmla="*/ 4 h 14"/>
                <a:gd name="T38" fmla="*/ 5 w 12"/>
                <a:gd name="T39" fmla="*/ 3 h 14"/>
                <a:gd name="T40" fmla="*/ 5 w 12"/>
                <a:gd name="T41" fmla="*/ 3 h 14"/>
                <a:gd name="T42" fmla="*/ 5 w 12"/>
                <a:gd name="T43" fmla="*/ 4 h 14"/>
                <a:gd name="T44" fmla="*/ 6 w 12"/>
                <a:gd name="T45" fmla="*/ 1 h 14"/>
                <a:gd name="T46" fmla="*/ 6 w 12"/>
                <a:gd name="T47" fmla="*/ 1 h 14"/>
                <a:gd name="T48" fmla="*/ 6 w 12"/>
                <a:gd name="T49" fmla="*/ 1 h 14"/>
                <a:gd name="T50" fmla="*/ 6 w 12"/>
                <a:gd name="T51" fmla="*/ 1 h 14"/>
                <a:gd name="T52" fmla="*/ 6 w 12"/>
                <a:gd name="T53" fmla="*/ 2 h 14"/>
                <a:gd name="T54" fmla="*/ 7 w 12"/>
                <a:gd name="T55" fmla="*/ 1 h 14"/>
                <a:gd name="T56" fmla="*/ 7 w 12"/>
                <a:gd name="T57" fmla="*/ 1 h 14"/>
                <a:gd name="T58" fmla="*/ 7 w 12"/>
                <a:gd name="T59" fmla="*/ 0 h 14"/>
                <a:gd name="T60" fmla="*/ 8 w 12"/>
                <a:gd name="T61" fmla="*/ 3 h 14"/>
                <a:gd name="T62" fmla="*/ 8 w 12"/>
                <a:gd name="T63" fmla="*/ 2 h 14"/>
                <a:gd name="T64" fmla="*/ 8 w 12"/>
                <a:gd name="T65" fmla="*/ 2 h 14"/>
                <a:gd name="T66" fmla="*/ 8 w 12"/>
                <a:gd name="T67" fmla="*/ 1 h 14"/>
                <a:gd name="T68" fmla="*/ 9 w 12"/>
                <a:gd name="T69" fmla="*/ 5 h 14"/>
                <a:gd name="T70" fmla="*/ 9 w 12"/>
                <a:gd name="T71" fmla="*/ 5 h 14"/>
                <a:gd name="T72" fmla="*/ 9 w 12"/>
                <a:gd name="T73" fmla="*/ 5 h 14"/>
                <a:gd name="T74" fmla="*/ 10 w 12"/>
                <a:gd name="T75" fmla="*/ 9 h 14"/>
                <a:gd name="T76" fmla="*/ 10 w 12"/>
                <a:gd name="T77" fmla="*/ 9 h 14"/>
                <a:gd name="T78" fmla="*/ 10 w 12"/>
                <a:gd name="T79" fmla="*/ 9 h 14"/>
                <a:gd name="T80" fmla="*/ 10 w 12"/>
                <a:gd name="T81" fmla="*/ 9 h 14"/>
                <a:gd name="T82" fmla="*/ 11 w 12"/>
                <a:gd name="T83" fmla="*/ 11 h 14"/>
                <a:gd name="T84" fmla="*/ 11 w 12"/>
                <a:gd name="T85" fmla="*/ 11 h 14"/>
                <a:gd name="T86" fmla="*/ 11 w 12"/>
                <a:gd name="T87" fmla="*/ 11 h 14"/>
                <a:gd name="T88" fmla="*/ 11 w 12"/>
                <a:gd name="T89" fmla="*/ 11 h 14"/>
                <a:gd name="T90" fmla="*/ 11 w 12"/>
                <a:gd name="T91" fmla="*/ 8 h 14"/>
                <a:gd name="T92" fmla="*/ 12 w 12"/>
                <a:gd name="T93" fmla="*/ 11 h 14"/>
                <a:gd name="T94" fmla="*/ 12 w 12"/>
                <a:gd name="T95" fmla="*/ 11 h 14"/>
                <a:gd name="T96" fmla="*/ 12 w 12"/>
                <a:gd name="T97" fmla="*/ 10 h 14"/>
                <a:gd name="T98" fmla="*/ 12 w 12"/>
                <a:gd name="T9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4">
                  <a:moveTo>
                    <a:pt x="0" y="4"/>
                  </a:moveTo>
                  <a:lnTo>
                    <a:pt x="0" y="4"/>
                  </a:lnTo>
                  <a:lnTo>
                    <a:pt x="0" y="3"/>
                  </a:lnTo>
                  <a:lnTo>
                    <a:pt x="1" y="5"/>
                  </a:lnTo>
                  <a:lnTo>
                    <a:pt x="1" y="5"/>
                  </a:lnTo>
                  <a:lnTo>
                    <a:pt x="1" y="5"/>
                  </a:lnTo>
                  <a:lnTo>
                    <a:pt x="2" y="4"/>
                  </a:lnTo>
                  <a:lnTo>
                    <a:pt x="2" y="6"/>
                  </a:lnTo>
                  <a:lnTo>
                    <a:pt x="2" y="6"/>
                  </a:lnTo>
                  <a:lnTo>
                    <a:pt x="2" y="6"/>
                  </a:lnTo>
                  <a:lnTo>
                    <a:pt x="2" y="5"/>
                  </a:lnTo>
                  <a:lnTo>
                    <a:pt x="3" y="7"/>
                  </a:lnTo>
                  <a:lnTo>
                    <a:pt x="3" y="6"/>
                  </a:lnTo>
                  <a:lnTo>
                    <a:pt x="3" y="6"/>
                  </a:lnTo>
                  <a:lnTo>
                    <a:pt x="4" y="2"/>
                  </a:lnTo>
                  <a:lnTo>
                    <a:pt x="4" y="2"/>
                  </a:lnTo>
                  <a:lnTo>
                    <a:pt x="4" y="2"/>
                  </a:lnTo>
                  <a:lnTo>
                    <a:pt x="4" y="2"/>
                  </a:lnTo>
                  <a:lnTo>
                    <a:pt x="5" y="4"/>
                  </a:lnTo>
                  <a:lnTo>
                    <a:pt x="5" y="3"/>
                  </a:lnTo>
                  <a:lnTo>
                    <a:pt x="5" y="3"/>
                  </a:lnTo>
                  <a:lnTo>
                    <a:pt x="5" y="4"/>
                  </a:lnTo>
                  <a:lnTo>
                    <a:pt x="6" y="1"/>
                  </a:lnTo>
                  <a:lnTo>
                    <a:pt x="6" y="1"/>
                  </a:lnTo>
                  <a:lnTo>
                    <a:pt x="6" y="1"/>
                  </a:lnTo>
                  <a:lnTo>
                    <a:pt x="6" y="1"/>
                  </a:lnTo>
                  <a:lnTo>
                    <a:pt x="6" y="2"/>
                  </a:lnTo>
                  <a:lnTo>
                    <a:pt x="7" y="1"/>
                  </a:lnTo>
                  <a:lnTo>
                    <a:pt x="7" y="1"/>
                  </a:lnTo>
                  <a:lnTo>
                    <a:pt x="7" y="0"/>
                  </a:lnTo>
                  <a:lnTo>
                    <a:pt x="8" y="3"/>
                  </a:lnTo>
                  <a:lnTo>
                    <a:pt x="8" y="2"/>
                  </a:lnTo>
                  <a:lnTo>
                    <a:pt x="8" y="2"/>
                  </a:lnTo>
                  <a:lnTo>
                    <a:pt x="8" y="1"/>
                  </a:lnTo>
                  <a:lnTo>
                    <a:pt x="9" y="5"/>
                  </a:lnTo>
                  <a:lnTo>
                    <a:pt x="9" y="5"/>
                  </a:lnTo>
                  <a:lnTo>
                    <a:pt x="9" y="5"/>
                  </a:lnTo>
                  <a:lnTo>
                    <a:pt x="10" y="9"/>
                  </a:lnTo>
                  <a:lnTo>
                    <a:pt x="10" y="9"/>
                  </a:lnTo>
                  <a:lnTo>
                    <a:pt x="10" y="9"/>
                  </a:lnTo>
                  <a:lnTo>
                    <a:pt x="10" y="9"/>
                  </a:lnTo>
                  <a:lnTo>
                    <a:pt x="11" y="11"/>
                  </a:lnTo>
                  <a:lnTo>
                    <a:pt x="11" y="11"/>
                  </a:lnTo>
                  <a:lnTo>
                    <a:pt x="11" y="11"/>
                  </a:lnTo>
                  <a:lnTo>
                    <a:pt x="11" y="11"/>
                  </a:lnTo>
                  <a:lnTo>
                    <a:pt x="11" y="8"/>
                  </a:lnTo>
                  <a:lnTo>
                    <a:pt x="12" y="11"/>
                  </a:lnTo>
                  <a:lnTo>
                    <a:pt x="12" y="11"/>
                  </a:lnTo>
                  <a:lnTo>
                    <a:pt x="12" y="10"/>
                  </a:lnTo>
                  <a:lnTo>
                    <a:pt x="12" y="1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 name="Freeform 287"/>
            <p:cNvSpPr>
              <a:spLocks/>
            </p:cNvSpPr>
            <p:nvPr/>
          </p:nvSpPr>
          <p:spPr bwMode="auto">
            <a:xfrm>
              <a:off x="1825626" y="2252663"/>
              <a:ext cx="20638" cy="28575"/>
            </a:xfrm>
            <a:custGeom>
              <a:avLst/>
              <a:gdLst>
                <a:gd name="T0" fmla="*/ 0 w 13"/>
                <a:gd name="T1" fmla="*/ 0 h 18"/>
                <a:gd name="T2" fmla="*/ 1 w 13"/>
                <a:gd name="T3" fmla="*/ 0 h 18"/>
                <a:gd name="T4" fmla="*/ 1 w 13"/>
                <a:gd name="T5" fmla="*/ 0 h 18"/>
                <a:gd name="T6" fmla="*/ 1 w 13"/>
                <a:gd name="T7" fmla="*/ 0 h 18"/>
                <a:gd name="T8" fmla="*/ 2 w 13"/>
                <a:gd name="T9" fmla="*/ 3 h 18"/>
                <a:gd name="T10" fmla="*/ 2 w 13"/>
                <a:gd name="T11" fmla="*/ 3 h 18"/>
                <a:gd name="T12" fmla="*/ 2 w 13"/>
                <a:gd name="T13" fmla="*/ 2 h 18"/>
                <a:gd name="T14" fmla="*/ 2 w 13"/>
                <a:gd name="T15" fmla="*/ 5 h 18"/>
                <a:gd name="T16" fmla="*/ 2 w 13"/>
                <a:gd name="T17" fmla="*/ 4 h 18"/>
                <a:gd name="T18" fmla="*/ 2 w 13"/>
                <a:gd name="T19" fmla="*/ 4 h 18"/>
                <a:gd name="T20" fmla="*/ 3 w 13"/>
                <a:gd name="T21" fmla="*/ 4 h 18"/>
                <a:gd name="T22" fmla="*/ 3 w 13"/>
                <a:gd name="T23" fmla="*/ 5 h 18"/>
                <a:gd name="T24" fmla="*/ 3 w 13"/>
                <a:gd name="T25" fmla="*/ 4 h 18"/>
                <a:gd name="T26" fmla="*/ 3 w 13"/>
                <a:gd name="T27" fmla="*/ 4 h 18"/>
                <a:gd name="T28" fmla="*/ 3 w 13"/>
                <a:gd name="T29" fmla="*/ 4 h 18"/>
                <a:gd name="T30" fmla="*/ 4 w 13"/>
                <a:gd name="T31" fmla="*/ 6 h 18"/>
                <a:gd name="T32" fmla="*/ 4 w 13"/>
                <a:gd name="T33" fmla="*/ 6 h 18"/>
                <a:gd name="T34" fmla="*/ 4 w 13"/>
                <a:gd name="T35" fmla="*/ 6 h 18"/>
                <a:gd name="T36" fmla="*/ 5 w 13"/>
                <a:gd name="T37" fmla="*/ 5 h 18"/>
                <a:gd name="T38" fmla="*/ 5 w 13"/>
                <a:gd name="T39" fmla="*/ 9 h 18"/>
                <a:gd name="T40" fmla="*/ 5 w 13"/>
                <a:gd name="T41" fmla="*/ 9 h 18"/>
                <a:gd name="T42" fmla="*/ 6 w 13"/>
                <a:gd name="T43" fmla="*/ 12 h 18"/>
                <a:gd name="T44" fmla="*/ 6 w 13"/>
                <a:gd name="T45" fmla="*/ 12 h 18"/>
                <a:gd name="T46" fmla="*/ 6 w 13"/>
                <a:gd name="T47" fmla="*/ 12 h 18"/>
                <a:gd name="T48" fmla="*/ 7 w 13"/>
                <a:gd name="T49" fmla="*/ 12 h 18"/>
                <a:gd name="T50" fmla="*/ 7 w 13"/>
                <a:gd name="T51" fmla="*/ 11 h 18"/>
                <a:gd name="T52" fmla="*/ 7 w 13"/>
                <a:gd name="T53" fmla="*/ 12 h 18"/>
                <a:gd name="T54" fmla="*/ 7 w 13"/>
                <a:gd name="T55" fmla="*/ 12 h 18"/>
                <a:gd name="T56" fmla="*/ 8 w 13"/>
                <a:gd name="T57" fmla="*/ 14 h 18"/>
                <a:gd name="T58" fmla="*/ 8 w 13"/>
                <a:gd name="T59" fmla="*/ 14 h 18"/>
                <a:gd name="T60" fmla="*/ 8 w 13"/>
                <a:gd name="T61" fmla="*/ 14 h 18"/>
                <a:gd name="T62" fmla="*/ 8 w 13"/>
                <a:gd name="T63" fmla="*/ 14 h 18"/>
                <a:gd name="T64" fmla="*/ 9 w 13"/>
                <a:gd name="T65" fmla="*/ 15 h 18"/>
                <a:gd name="T66" fmla="*/ 9 w 13"/>
                <a:gd name="T67" fmla="*/ 15 h 18"/>
                <a:gd name="T68" fmla="*/ 9 w 13"/>
                <a:gd name="T69" fmla="*/ 15 h 18"/>
                <a:gd name="T70" fmla="*/ 10 w 13"/>
                <a:gd name="T71" fmla="*/ 12 h 18"/>
                <a:gd name="T72" fmla="*/ 10 w 13"/>
                <a:gd name="T73" fmla="*/ 13 h 18"/>
                <a:gd name="T74" fmla="*/ 10 w 13"/>
                <a:gd name="T75" fmla="*/ 13 h 18"/>
                <a:gd name="T76" fmla="*/ 10 w 13"/>
                <a:gd name="T77" fmla="*/ 13 h 18"/>
                <a:gd name="T78" fmla="*/ 11 w 13"/>
                <a:gd name="T79" fmla="*/ 16 h 18"/>
                <a:gd name="T80" fmla="*/ 11 w 13"/>
                <a:gd name="T81" fmla="*/ 15 h 18"/>
                <a:gd name="T82" fmla="*/ 11 w 13"/>
                <a:gd name="T83" fmla="*/ 15 h 18"/>
                <a:gd name="T84" fmla="*/ 11 w 13"/>
                <a:gd name="T85" fmla="*/ 15 h 18"/>
                <a:gd name="T86" fmla="*/ 11 w 13"/>
                <a:gd name="T87" fmla="*/ 18 h 18"/>
                <a:gd name="T88" fmla="*/ 12 w 13"/>
                <a:gd name="T89" fmla="*/ 17 h 18"/>
                <a:gd name="T90" fmla="*/ 12 w 13"/>
                <a:gd name="T91" fmla="*/ 17 h 18"/>
                <a:gd name="T92" fmla="*/ 12 w 13"/>
                <a:gd name="T93" fmla="*/ 16 h 18"/>
                <a:gd name="T94" fmla="*/ 13 w 13"/>
                <a:gd name="T95" fmla="*/ 18 h 18"/>
                <a:gd name="T96" fmla="*/ 13 w 13"/>
                <a:gd name="T97" fmla="*/ 17 h 18"/>
                <a:gd name="T98" fmla="*/ 13 w 13"/>
                <a:gd name="T9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8">
                  <a:moveTo>
                    <a:pt x="0" y="0"/>
                  </a:moveTo>
                  <a:lnTo>
                    <a:pt x="1" y="0"/>
                  </a:lnTo>
                  <a:lnTo>
                    <a:pt x="1" y="0"/>
                  </a:lnTo>
                  <a:lnTo>
                    <a:pt x="1" y="0"/>
                  </a:lnTo>
                  <a:lnTo>
                    <a:pt x="2" y="3"/>
                  </a:lnTo>
                  <a:lnTo>
                    <a:pt x="2" y="3"/>
                  </a:lnTo>
                  <a:lnTo>
                    <a:pt x="2" y="2"/>
                  </a:lnTo>
                  <a:lnTo>
                    <a:pt x="2" y="5"/>
                  </a:lnTo>
                  <a:lnTo>
                    <a:pt x="2" y="4"/>
                  </a:lnTo>
                  <a:lnTo>
                    <a:pt x="2" y="4"/>
                  </a:lnTo>
                  <a:lnTo>
                    <a:pt x="3" y="4"/>
                  </a:lnTo>
                  <a:lnTo>
                    <a:pt x="3" y="5"/>
                  </a:lnTo>
                  <a:lnTo>
                    <a:pt x="3" y="4"/>
                  </a:lnTo>
                  <a:lnTo>
                    <a:pt x="3" y="4"/>
                  </a:lnTo>
                  <a:lnTo>
                    <a:pt x="3" y="4"/>
                  </a:lnTo>
                  <a:lnTo>
                    <a:pt x="4" y="6"/>
                  </a:lnTo>
                  <a:lnTo>
                    <a:pt x="4" y="6"/>
                  </a:lnTo>
                  <a:lnTo>
                    <a:pt x="4" y="6"/>
                  </a:lnTo>
                  <a:lnTo>
                    <a:pt x="5" y="5"/>
                  </a:lnTo>
                  <a:lnTo>
                    <a:pt x="5" y="9"/>
                  </a:lnTo>
                  <a:lnTo>
                    <a:pt x="5" y="9"/>
                  </a:lnTo>
                  <a:lnTo>
                    <a:pt x="6" y="12"/>
                  </a:lnTo>
                  <a:lnTo>
                    <a:pt x="6" y="12"/>
                  </a:lnTo>
                  <a:lnTo>
                    <a:pt x="6" y="12"/>
                  </a:lnTo>
                  <a:lnTo>
                    <a:pt x="7" y="12"/>
                  </a:lnTo>
                  <a:lnTo>
                    <a:pt x="7" y="11"/>
                  </a:lnTo>
                  <a:lnTo>
                    <a:pt x="7" y="12"/>
                  </a:lnTo>
                  <a:lnTo>
                    <a:pt x="7" y="12"/>
                  </a:lnTo>
                  <a:lnTo>
                    <a:pt x="8" y="14"/>
                  </a:lnTo>
                  <a:lnTo>
                    <a:pt x="8" y="14"/>
                  </a:lnTo>
                  <a:lnTo>
                    <a:pt x="8" y="14"/>
                  </a:lnTo>
                  <a:lnTo>
                    <a:pt x="8" y="14"/>
                  </a:lnTo>
                  <a:lnTo>
                    <a:pt x="9" y="15"/>
                  </a:lnTo>
                  <a:lnTo>
                    <a:pt x="9" y="15"/>
                  </a:lnTo>
                  <a:lnTo>
                    <a:pt x="9" y="15"/>
                  </a:lnTo>
                  <a:lnTo>
                    <a:pt x="10" y="12"/>
                  </a:lnTo>
                  <a:lnTo>
                    <a:pt x="10" y="13"/>
                  </a:lnTo>
                  <a:lnTo>
                    <a:pt x="10" y="13"/>
                  </a:lnTo>
                  <a:lnTo>
                    <a:pt x="10" y="13"/>
                  </a:lnTo>
                  <a:lnTo>
                    <a:pt x="11" y="16"/>
                  </a:lnTo>
                  <a:lnTo>
                    <a:pt x="11" y="15"/>
                  </a:lnTo>
                  <a:lnTo>
                    <a:pt x="11" y="15"/>
                  </a:lnTo>
                  <a:lnTo>
                    <a:pt x="11" y="15"/>
                  </a:lnTo>
                  <a:lnTo>
                    <a:pt x="11" y="18"/>
                  </a:lnTo>
                  <a:lnTo>
                    <a:pt x="12" y="17"/>
                  </a:lnTo>
                  <a:lnTo>
                    <a:pt x="12" y="17"/>
                  </a:lnTo>
                  <a:lnTo>
                    <a:pt x="12" y="16"/>
                  </a:lnTo>
                  <a:lnTo>
                    <a:pt x="13" y="18"/>
                  </a:lnTo>
                  <a:lnTo>
                    <a:pt x="13" y="17"/>
                  </a:lnTo>
                  <a:lnTo>
                    <a:pt x="13" y="17"/>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 name="Freeform 288"/>
            <p:cNvSpPr>
              <a:spLocks/>
            </p:cNvSpPr>
            <p:nvPr/>
          </p:nvSpPr>
          <p:spPr bwMode="auto">
            <a:xfrm>
              <a:off x="1846263" y="2259013"/>
              <a:ext cx="19050" cy="20638"/>
            </a:xfrm>
            <a:custGeom>
              <a:avLst/>
              <a:gdLst>
                <a:gd name="T0" fmla="*/ 0 w 12"/>
                <a:gd name="T1" fmla="*/ 13 h 13"/>
                <a:gd name="T2" fmla="*/ 1 w 12"/>
                <a:gd name="T3" fmla="*/ 9 h 13"/>
                <a:gd name="T4" fmla="*/ 1 w 12"/>
                <a:gd name="T5" fmla="*/ 9 h 13"/>
                <a:gd name="T6" fmla="*/ 1 w 12"/>
                <a:gd name="T7" fmla="*/ 9 h 13"/>
                <a:gd name="T8" fmla="*/ 1 w 12"/>
                <a:gd name="T9" fmla="*/ 10 h 13"/>
                <a:gd name="T10" fmla="*/ 2 w 12"/>
                <a:gd name="T11" fmla="*/ 7 h 13"/>
                <a:gd name="T12" fmla="*/ 2 w 12"/>
                <a:gd name="T13" fmla="*/ 8 h 13"/>
                <a:gd name="T14" fmla="*/ 2 w 12"/>
                <a:gd name="T15" fmla="*/ 8 h 13"/>
                <a:gd name="T16" fmla="*/ 2 w 12"/>
                <a:gd name="T17" fmla="*/ 7 h 13"/>
                <a:gd name="T18" fmla="*/ 3 w 12"/>
                <a:gd name="T19" fmla="*/ 9 h 13"/>
                <a:gd name="T20" fmla="*/ 3 w 12"/>
                <a:gd name="T21" fmla="*/ 7 h 13"/>
                <a:gd name="T22" fmla="*/ 3 w 12"/>
                <a:gd name="T23" fmla="*/ 7 h 13"/>
                <a:gd name="T24" fmla="*/ 3 w 12"/>
                <a:gd name="T25" fmla="*/ 7 h 13"/>
                <a:gd name="T26" fmla="*/ 4 w 12"/>
                <a:gd name="T27" fmla="*/ 11 h 13"/>
                <a:gd name="T28" fmla="*/ 4 w 12"/>
                <a:gd name="T29" fmla="*/ 11 h 13"/>
                <a:gd name="T30" fmla="*/ 4 w 12"/>
                <a:gd name="T31" fmla="*/ 11 h 13"/>
                <a:gd name="T32" fmla="*/ 4 w 12"/>
                <a:gd name="T33" fmla="*/ 11 h 13"/>
                <a:gd name="T34" fmla="*/ 4 w 12"/>
                <a:gd name="T35" fmla="*/ 10 h 13"/>
                <a:gd name="T36" fmla="*/ 5 w 12"/>
                <a:gd name="T37" fmla="*/ 10 h 13"/>
                <a:gd name="T38" fmla="*/ 5 w 12"/>
                <a:gd name="T39" fmla="*/ 10 h 13"/>
                <a:gd name="T40" fmla="*/ 5 w 12"/>
                <a:gd name="T41" fmla="*/ 11 h 13"/>
                <a:gd name="T42" fmla="*/ 6 w 12"/>
                <a:gd name="T43" fmla="*/ 9 h 13"/>
                <a:gd name="T44" fmla="*/ 6 w 12"/>
                <a:gd name="T45" fmla="*/ 9 h 13"/>
                <a:gd name="T46" fmla="*/ 6 w 12"/>
                <a:gd name="T47" fmla="*/ 9 h 13"/>
                <a:gd name="T48" fmla="*/ 6 w 12"/>
                <a:gd name="T49" fmla="*/ 10 h 13"/>
                <a:gd name="T50" fmla="*/ 7 w 12"/>
                <a:gd name="T51" fmla="*/ 6 h 13"/>
                <a:gd name="T52" fmla="*/ 7 w 12"/>
                <a:gd name="T53" fmla="*/ 6 h 13"/>
                <a:gd name="T54" fmla="*/ 7 w 12"/>
                <a:gd name="T55" fmla="*/ 6 h 13"/>
                <a:gd name="T56" fmla="*/ 7 w 12"/>
                <a:gd name="T57" fmla="*/ 7 h 13"/>
                <a:gd name="T58" fmla="*/ 8 w 12"/>
                <a:gd name="T59" fmla="*/ 2 h 13"/>
                <a:gd name="T60" fmla="*/ 8 w 12"/>
                <a:gd name="T61" fmla="*/ 2 h 13"/>
                <a:gd name="T62" fmla="*/ 8 w 12"/>
                <a:gd name="T63" fmla="*/ 2 h 13"/>
                <a:gd name="T64" fmla="*/ 8 w 12"/>
                <a:gd name="T65" fmla="*/ 3 h 13"/>
                <a:gd name="T66" fmla="*/ 8 w 12"/>
                <a:gd name="T67" fmla="*/ 1 h 13"/>
                <a:gd name="T68" fmla="*/ 8 w 12"/>
                <a:gd name="T69" fmla="*/ 1 h 13"/>
                <a:gd name="T70" fmla="*/ 9 w 12"/>
                <a:gd name="T71" fmla="*/ 0 h 13"/>
                <a:gd name="T72" fmla="*/ 9 w 12"/>
                <a:gd name="T73" fmla="*/ 3 h 13"/>
                <a:gd name="T74" fmla="*/ 9 w 12"/>
                <a:gd name="T75" fmla="*/ 3 h 13"/>
                <a:gd name="T76" fmla="*/ 10 w 12"/>
                <a:gd name="T77" fmla="*/ 3 h 13"/>
                <a:gd name="T78" fmla="*/ 10 w 12"/>
                <a:gd name="T79" fmla="*/ 4 h 13"/>
                <a:gd name="T80" fmla="*/ 10 w 12"/>
                <a:gd name="T81" fmla="*/ 1 h 13"/>
                <a:gd name="T82" fmla="*/ 10 w 12"/>
                <a:gd name="T83" fmla="*/ 1 h 13"/>
                <a:gd name="T84" fmla="*/ 10 w 12"/>
                <a:gd name="T85" fmla="*/ 1 h 13"/>
                <a:gd name="T86" fmla="*/ 10 w 12"/>
                <a:gd name="T87" fmla="*/ 0 h 13"/>
                <a:gd name="T88" fmla="*/ 11 w 12"/>
                <a:gd name="T89" fmla="*/ 2 h 13"/>
                <a:gd name="T90" fmla="*/ 11 w 12"/>
                <a:gd name="T91" fmla="*/ 2 h 13"/>
                <a:gd name="T92" fmla="*/ 11 w 12"/>
                <a:gd name="T93" fmla="*/ 2 h 13"/>
                <a:gd name="T94" fmla="*/ 11 w 12"/>
                <a:gd name="T95" fmla="*/ 2 h 13"/>
                <a:gd name="T96" fmla="*/ 12 w 12"/>
                <a:gd name="T97" fmla="*/ 4 h 13"/>
                <a:gd name="T98" fmla="*/ 12 w 12"/>
                <a:gd name="T99"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3">
                  <a:moveTo>
                    <a:pt x="0" y="13"/>
                  </a:moveTo>
                  <a:lnTo>
                    <a:pt x="1" y="9"/>
                  </a:lnTo>
                  <a:lnTo>
                    <a:pt x="1" y="9"/>
                  </a:lnTo>
                  <a:lnTo>
                    <a:pt x="1" y="9"/>
                  </a:lnTo>
                  <a:lnTo>
                    <a:pt x="1" y="10"/>
                  </a:lnTo>
                  <a:lnTo>
                    <a:pt x="2" y="7"/>
                  </a:lnTo>
                  <a:lnTo>
                    <a:pt x="2" y="8"/>
                  </a:lnTo>
                  <a:lnTo>
                    <a:pt x="2" y="8"/>
                  </a:lnTo>
                  <a:lnTo>
                    <a:pt x="2" y="7"/>
                  </a:lnTo>
                  <a:lnTo>
                    <a:pt x="3" y="9"/>
                  </a:lnTo>
                  <a:lnTo>
                    <a:pt x="3" y="7"/>
                  </a:lnTo>
                  <a:lnTo>
                    <a:pt x="3" y="7"/>
                  </a:lnTo>
                  <a:lnTo>
                    <a:pt x="3" y="7"/>
                  </a:lnTo>
                  <a:lnTo>
                    <a:pt x="4" y="11"/>
                  </a:lnTo>
                  <a:lnTo>
                    <a:pt x="4" y="11"/>
                  </a:lnTo>
                  <a:lnTo>
                    <a:pt x="4" y="11"/>
                  </a:lnTo>
                  <a:lnTo>
                    <a:pt x="4" y="11"/>
                  </a:lnTo>
                  <a:lnTo>
                    <a:pt x="4" y="10"/>
                  </a:lnTo>
                  <a:lnTo>
                    <a:pt x="5" y="10"/>
                  </a:lnTo>
                  <a:lnTo>
                    <a:pt x="5" y="10"/>
                  </a:lnTo>
                  <a:lnTo>
                    <a:pt x="5" y="11"/>
                  </a:lnTo>
                  <a:lnTo>
                    <a:pt x="6" y="9"/>
                  </a:lnTo>
                  <a:lnTo>
                    <a:pt x="6" y="9"/>
                  </a:lnTo>
                  <a:lnTo>
                    <a:pt x="6" y="9"/>
                  </a:lnTo>
                  <a:lnTo>
                    <a:pt x="6" y="10"/>
                  </a:lnTo>
                  <a:lnTo>
                    <a:pt x="7" y="6"/>
                  </a:lnTo>
                  <a:lnTo>
                    <a:pt x="7" y="6"/>
                  </a:lnTo>
                  <a:lnTo>
                    <a:pt x="7" y="6"/>
                  </a:lnTo>
                  <a:lnTo>
                    <a:pt x="7" y="7"/>
                  </a:lnTo>
                  <a:lnTo>
                    <a:pt x="8" y="2"/>
                  </a:lnTo>
                  <a:lnTo>
                    <a:pt x="8" y="2"/>
                  </a:lnTo>
                  <a:lnTo>
                    <a:pt x="8" y="2"/>
                  </a:lnTo>
                  <a:lnTo>
                    <a:pt x="8" y="3"/>
                  </a:lnTo>
                  <a:lnTo>
                    <a:pt x="8" y="1"/>
                  </a:lnTo>
                  <a:lnTo>
                    <a:pt x="8" y="1"/>
                  </a:lnTo>
                  <a:lnTo>
                    <a:pt x="9" y="0"/>
                  </a:lnTo>
                  <a:lnTo>
                    <a:pt x="9" y="3"/>
                  </a:lnTo>
                  <a:lnTo>
                    <a:pt x="9" y="3"/>
                  </a:lnTo>
                  <a:lnTo>
                    <a:pt x="10" y="3"/>
                  </a:lnTo>
                  <a:lnTo>
                    <a:pt x="10" y="4"/>
                  </a:lnTo>
                  <a:lnTo>
                    <a:pt x="10" y="1"/>
                  </a:lnTo>
                  <a:lnTo>
                    <a:pt x="10" y="1"/>
                  </a:lnTo>
                  <a:lnTo>
                    <a:pt x="10" y="1"/>
                  </a:lnTo>
                  <a:lnTo>
                    <a:pt x="10" y="0"/>
                  </a:lnTo>
                  <a:lnTo>
                    <a:pt x="11" y="2"/>
                  </a:lnTo>
                  <a:lnTo>
                    <a:pt x="11" y="2"/>
                  </a:lnTo>
                  <a:lnTo>
                    <a:pt x="11" y="2"/>
                  </a:lnTo>
                  <a:lnTo>
                    <a:pt x="11" y="2"/>
                  </a:lnTo>
                  <a:lnTo>
                    <a:pt x="12" y="4"/>
                  </a:lnTo>
                  <a:lnTo>
                    <a:pt x="12" y="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 name="Freeform 289"/>
            <p:cNvSpPr>
              <a:spLocks/>
            </p:cNvSpPr>
            <p:nvPr/>
          </p:nvSpPr>
          <p:spPr bwMode="auto">
            <a:xfrm>
              <a:off x="1865313" y="2249488"/>
              <a:ext cx="19050" cy="20638"/>
            </a:xfrm>
            <a:custGeom>
              <a:avLst/>
              <a:gdLst>
                <a:gd name="T0" fmla="*/ 0 w 12"/>
                <a:gd name="T1" fmla="*/ 10 h 13"/>
                <a:gd name="T2" fmla="*/ 0 w 12"/>
                <a:gd name="T3" fmla="*/ 10 h 13"/>
                <a:gd name="T4" fmla="*/ 1 w 12"/>
                <a:gd name="T5" fmla="*/ 6 h 13"/>
                <a:gd name="T6" fmla="*/ 1 w 12"/>
                <a:gd name="T7" fmla="*/ 6 h 13"/>
                <a:gd name="T8" fmla="*/ 1 w 12"/>
                <a:gd name="T9" fmla="*/ 6 h 13"/>
                <a:gd name="T10" fmla="*/ 2 w 12"/>
                <a:gd name="T11" fmla="*/ 6 h 13"/>
                <a:gd name="T12" fmla="*/ 2 w 12"/>
                <a:gd name="T13" fmla="*/ 5 h 13"/>
                <a:gd name="T14" fmla="*/ 2 w 12"/>
                <a:gd name="T15" fmla="*/ 5 h 13"/>
                <a:gd name="T16" fmla="*/ 2 w 12"/>
                <a:gd name="T17" fmla="*/ 5 h 13"/>
                <a:gd name="T18" fmla="*/ 3 w 12"/>
                <a:gd name="T19" fmla="*/ 3 h 13"/>
                <a:gd name="T20" fmla="*/ 3 w 12"/>
                <a:gd name="T21" fmla="*/ 4 h 13"/>
                <a:gd name="T22" fmla="*/ 3 w 12"/>
                <a:gd name="T23" fmla="*/ 4 h 13"/>
                <a:gd name="T24" fmla="*/ 3 w 12"/>
                <a:gd name="T25" fmla="*/ 4 h 13"/>
                <a:gd name="T26" fmla="*/ 4 w 12"/>
                <a:gd name="T27" fmla="*/ 1 h 13"/>
                <a:gd name="T28" fmla="*/ 4 w 12"/>
                <a:gd name="T29" fmla="*/ 1 h 13"/>
                <a:gd name="T30" fmla="*/ 4 w 12"/>
                <a:gd name="T31" fmla="*/ 1 h 13"/>
                <a:gd name="T32" fmla="*/ 4 w 12"/>
                <a:gd name="T33" fmla="*/ 1 h 13"/>
                <a:gd name="T34" fmla="*/ 5 w 12"/>
                <a:gd name="T35" fmla="*/ 0 h 13"/>
                <a:gd name="T36" fmla="*/ 5 w 12"/>
                <a:gd name="T37" fmla="*/ 0 h 13"/>
                <a:gd name="T38" fmla="*/ 5 w 12"/>
                <a:gd name="T39" fmla="*/ 0 h 13"/>
                <a:gd name="T40" fmla="*/ 5 w 12"/>
                <a:gd name="T41" fmla="*/ 1 h 13"/>
                <a:gd name="T42" fmla="*/ 6 w 12"/>
                <a:gd name="T43" fmla="*/ 0 h 13"/>
                <a:gd name="T44" fmla="*/ 6 w 12"/>
                <a:gd name="T45" fmla="*/ 0 h 13"/>
                <a:gd name="T46" fmla="*/ 6 w 12"/>
                <a:gd name="T47" fmla="*/ 0 h 13"/>
                <a:gd name="T48" fmla="*/ 6 w 12"/>
                <a:gd name="T49" fmla="*/ 0 h 13"/>
                <a:gd name="T50" fmla="*/ 7 w 12"/>
                <a:gd name="T51" fmla="*/ 2 h 13"/>
                <a:gd name="T52" fmla="*/ 7 w 12"/>
                <a:gd name="T53" fmla="*/ 1 h 13"/>
                <a:gd name="T54" fmla="*/ 7 w 12"/>
                <a:gd name="T55" fmla="*/ 1 h 13"/>
                <a:gd name="T56" fmla="*/ 7 w 12"/>
                <a:gd name="T57" fmla="*/ 1 h 13"/>
                <a:gd name="T58" fmla="*/ 8 w 12"/>
                <a:gd name="T59" fmla="*/ 4 h 13"/>
                <a:gd name="T60" fmla="*/ 8 w 12"/>
                <a:gd name="T61" fmla="*/ 3 h 13"/>
                <a:gd name="T62" fmla="*/ 8 w 12"/>
                <a:gd name="T63" fmla="*/ 3 h 13"/>
                <a:gd name="T64" fmla="*/ 8 w 12"/>
                <a:gd name="T65" fmla="*/ 3 h 13"/>
                <a:gd name="T66" fmla="*/ 9 w 12"/>
                <a:gd name="T67" fmla="*/ 5 h 13"/>
                <a:gd name="T68" fmla="*/ 9 w 12"/>
                <a:gd name="T69" fmla="*/ 5 h 13"/>
                <a:gd name="T70" fmla="*/ 9 w 12"/>
                <a:gd name="T71" fmla="*/ 5 h 13"/>
                <a:gd name="T72" fmla="*/ 9 w 12"/>
                <a:gd name="T73" fmla="*/ 5 h 13"/>
                <a:gd name="T74" fmla="*/ 10 w 12"/>
                <a:gd name="T75" fmla="*/ 8 h 13"/>
                <a:gd name="T76" fmla="*/ 10 w 12"/>
                <a:gd name="T77" fmla="*/ 8 h 13"/>
                <a:gd name="T78" fmla="*/ 10 w 12"/>
                <a:gd name="T79" fmla="*/ 8 h 13"/>
                <a:gd name="T80" fmla="*/ 10 w 12"/>
                <a:gd name="T81" fmla="*/ 8 h 13"/>
                <a:gd name="T82" fmla="*/ 11 w 12"/>
                <a:gd name="T83" fmla="*/ 11 h 13"/>
                <a:gd name="T84" fmla="*/ 11 w 12"/>
                <a:gd name="T85" fmla="*/ 10 h 13"/>
                <a:gd name="T86" fmla="*/ 11 w 12"/>
                <a:gd name="T87" fmla="*/ 10 h 13"/>
                <a:gd name="T88" fmla="*/ 11 w 12"/>
                <a:gd name="T89" fmla="*/ 10 h 13"/>
                <a:gd name="T90" fmla="*/ 11 w 12"/>
                <a:gd name="T91" fmla="*/ 12 h 13"/>
                <a:gd name="T92" fmla="*/ 12 w 12"/>
                <a:gd name="T93" fmla="*/ 11 h 13"/>
                <a:gd name="T94" fmla="*/ 12 w 12"/>
                <a:gd name="T95" fmla="*/ 11 h 13"/>
                <a:gd name="T96" fmla="*/ 12 w 12"/>
                <a:gd name="T97" fmla="*/ 10 h 13"/>
                <a:gd name="T98" fmla="*/ 12 w 12"/>
                <a:gd name="T9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3">
                  <a:moveTo>
                    <a:pt x="0" y="10"/>
                  </a:moveTo>
                  <a:lnTo>
                    <a:pt x="0" y="10"/>
                  </a:lnTo>
                  <a:lnTo>
                    <a:pt x="1" y="6"/>
                  </a:lnTo>
                  <a:lnTo>
                    <a:pt x="1" y="6"/>
                  </a:lnTo>
                  <a:lnTo>
                    <a:pt x="1" y="6"/>
                  </a:lnTo>
                  <a:lnTo>
                    <a:pt x="2" y="6"/>
                  </a:lnTo>
                  <a:lnTo>
                    <a:pt x="2" y="5"/>
                  </a:lnTo>
                  <a:lnTo>
                    <a:pt x="2" y="5"/>
                  </a:lnTo>
                  <a:lnTo>
                    <a:pt x="2" y="5"/>
                  </a:lnTo>
                  <a:lnTo>
                    <a:pt x="3" y="3"/>
                  </a:lnTo>
                  <a:lnTo>
                    <a:pt x="3" y="4"/>
                  </a:lnTo>
                  <a:lnTo>
                    <a:pt x="3" y="4"/>
                  </a:lnTo>
                  <a:lnTo>
                    <a:pt x="3" y="4"/>
                  </a:lnTo>
                  <a:lnTo>
                    <a:pt x="4" y="1"/>
                  </a:lnTo>
                  <a:lnTo>
                    <a:pt x="4" y="1"/>
                  </a:lnTo>
                  <a:lnTo>
                    <a:pt x="4" y="1"/>
                  </a:lnTo>
                  <a:lnTo>
                    <a:pt x="4" y="1"/>
                  </a:lnTo>
                  <a:lnTo>
                    <a:pt x="5" y="0"/>
                  </a:lnTo>
                  <a:lnTo>
                    <a:pt x="5" y="0"/>
                  </a:lnTo>
                  <a:lnTo>
                    <a:pt x="5" y="0"/>
                  </a:lnTo>
                  <a:lnTo>
                    <a:pt x="5" y="1"/>
                  </a:lnTo>
                  <a:lnTo>
                    <a:pt x="6" y="0"/>
                  </a:lnTo>
                  <a:lnTo>
                    <a:pt x="6" y="0"/>
                  </a:lnTo>
                  <a:lnTo>
                    <a:pt x="6" y="0"/>
                  </a:lnTo>
                  <a:lnTo>
                    <a:pt x="6" y="0"/>
                  </a:lnTo>
                  <a:lnTo>
                    <a:pt x="7" y="2"/>
                  </a:lnTo>
                  <a:lnTo>
                    <a:pt x="7" y="1"/>
                  </a:lnTo>
                  <a:lnTo>
                    <a:pt x="7" y="1"/>
                  </a:lnTo>
                  <a:lnTo>
                    <a:pt x="7" y="1"/>
                  </a:lnTo>
                  <a:lnTo>
                    <a:pt x="8" y="4"/>
                  </a:lnTo>
                  <a:lnTo>
                    <a:pt x="8" y="3"/>
                  </a:lnTo>
                  <a:lnTo>
                    <a:pt x="8" y="3"/>
                  </a:lnTo>
                  <a:lnTo>
                    <a:pt x="8" y="3"/>
                  </a:lnTo>
                  <a:lnTo>
                    <a:pt x="9" y="5"/>
                  </a:lnTo>
                  <a:lnTo>
                    <a:pt x="9" y="5"/>
                  </a:lnTo>
                  <a:lnTo>
                    <a:pt x="9" y="5"/>
                  </a:lnTo>
                  <a:lnTo>
                    <a:pt x="9" y="5"/>
                  </a:lnTo>
                  <a:lnTo>
                    <a:pt x="10" y="8"/>
                  </a:lnTo>
                  <a:lnTo>
                    <a:pt x="10" y="8"/>
                  </a:lnTo>
                  <a:lnTo>
                    <a:pt x="10" y="8"/>
                  </a:lnTo>
                  <a:lnTo>
                    <a:pt x="10" y="8"/>
                  </a:lnTo>
                  <a:lnTo>
                    <a:pt x="11" y="11"/>
                  </a:lnTo>
                  <a:lnTo>
                    <a:pt x="11" y="10"/>
                  </a:lnTo>
                  <a:lnTo>
                    <a:pt x="11" y="10"/>
                  </a:lnTo>
                  <a:lnTo>
                    <a:pt x="11" y="10"/>
                  </a:lnTo>
                  <a:lnTo>
                    <a:pt x="11" y="12"/>
                  </a:lnTo>
                  <a:lnTo>
                    <a:pt x="12" y="11"/>
                  </a:lnTo>
                  <a:lnTo>
                    <a:pt x="12" y="11"/>
                  </a:lnTo>
                  <a:lnTo>
                    <a:pt x="12" y="10"/>
                  </a:lnTo>
                  <a:lnTo>
                    <a:pt x="12" y="1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 name="Freeform 290"/>
            <p:cNvSpPr>
              <a:spLocks/>
            </p:cNvSpPr>
            <p:nvPr/>
          </p:nvSpPr>
          <p:spPr bwMode="auto">
            <a:xfrm>
              <a:off x="1884363" y="2262188"/>
              <a:ext cx="19050" cy="31750"/>
            </a:xfrm>
            <a:custGeom>
              <a:avLst/>
              <a:gdLst>
                <a:gd name="T0" fmla="*/ 0 w 12"/>
                <a:gd name="T1" fmla="*/ 5 h 20"/>
                <a:gd name="T2" fmla="*/ 1 w 12"/>
                <a:gd name="T3" fmla="*/ 5 h 20"/>
                <a:gd name="T4" fmla="*/ 1 w 12"/>
                <a:gd name="T5" fmla="*/ 5 h 20"/>
                <a:gd name="T6" fmla="*/ 1 w 12"/>
                <a:gd name="T7" fmla="*/ 5 h 20"/>
                <a:gd name="T8" fmla="*/ 1 w 12"/>
                <a:gd name="T9" fmla="*/ 4 h 20"/>
                <a:gd name="T10" fmla="*/ 2 w 12"/>
                <a:gd name="T11" fmla="*/ 4 h 20"/>
                <a:gd name="T12" fmla="*/ 2 w 12"/>
                <a:gd name="T13" fmla="*/ 4 h 20"/>
                <a:gd name="T14" fmla="*/ 2 w 12"/>
                <a:gd name="T15" fmla="*/ 5 h 20"/>
                <a:gd name="T16" fmla="*/ 2 w 12"/>
                <a:gd name="T17" fmla="*/ 2 h 20"/>
                <a:gd name="T18" fmla="*/ 3 w 12"/>
                <a:gd name="T19" fmla="*/ 2 h 20"/>
                <a:gd name="T20" fmla="*/ 3 w 12"/>
                <a:gd name="T21" fmla="*/ 2 h 20"/>
                <a:gd name="T22" fmla="*/ 3 w 12"/>
                <a:gd name="T23" fmla="*/ 2 h 20"/>
                <a:gd name="T24" fmla="*/ 3 w 12"/>
                <a:gd name="T25" fmla="*/ 0 h 20"/>
                <a:gd name="T26" fmla="*/ 4 w 12"/>
                <a:gd name="T27" fmla="*/ 0 h 20"/>
                <a:gd name="T28" fmla="*/ 4 w 12"/>
                <a:gd name="T29" fmla="*/ 0 h 20"/>
                <a:gd name="T30" fmla="*/ 4 w 12"/>
                <a:gd name="T31" fmla="*/ 0 h 20"/>
                <a:gd name="T32" fmla="*/ 4 w 12"/>
                <a:gd name="T33" fmla="*/ 2 h 20"/>
                <a:gd name="T34" fmla="*/ 4 w 12"/>
                <a:gd name="T35" fmla="*/ 1 h 20"/>
                <a:gd name="T36" fmla="*/ 4 w 12"/>
                <a:gd name="T37" fmla="*/ 1 h 20"/>
                <a:gd name="T38" fmla="*/ 4 w 12"/>
                <a:gd name="T39" fmla="*/ 0 h 20"/>
                <a:gd name="T40" fmla="*/ 5 w 12"/>
                <a:gd name="T41" fmla="*/ 2 h 20"/>
                <a:gd name="T42" fmla="*/ 6 w 12"/>
                <a:gd name="T43" fmla="*/ 2 h 20"/>
                <a:gd name="T44" fmla="*/ 6 w 12"/>
                <a:gd name="T45" fmla="*/ 2 h 20"/>
                <a:gd name="T46" fmla="*/ 6 w 12"/>
                <a:gd name="T47" fmla="*/ 2 h 20"/>
                <a:gd name="T48" fmla="*/ 6 w 12"/>
                <a:gd name="T49" fmla="*/ 6 h 20"/>
                <a:gd name="T50" fmla="*/ 6 w 12"/>
                <a:gd name="T51" fmla="*/ 5 h 20"/>
                <a:gd name="T52" fmla="*/ 6 w 12"/>
                <a:gd name="T53" fmla="*/ 5 h 20"/>
                <a:gd name="T54" fmla="*/ 7 w 12"/>
                <a:gd name="T55" fmla="*/ 6 h 20"/>
                <a:gd name="T56" fmla="*/ 7 w 12"/>
                <a:gd name="T57" fmla="*/ 5 h 20"/>
                <a:gd name="T58" fmla="*/ 7 w 12"/>
                <a:gd name="T59" fmla="*/ 5 h 20"/>
                <a:gd name="T60" fmla="*/ 7 w 12"/>
                <a:gd name="T61" fmla="*/ 5 h 20"/>
                <a:gd name="T62" fmla="*/ 8 w 12"/>
                <a:gd name="T63" fmla="*/ 3 h 20"/>
                <a:gd name="T64" fmla="*/ 8 w 12"/>
                <a:gd name="T65" fmla="*/ 7 h 20"/>
                <a:gd name="T66" fmla="*/ 8 w 12"/>
                <a:gd name="T67" fmla="*/ 7 h 20"/>
                <a:gd name="T68" fmla="*/ 8 w 12"/>
                <a:gd name="T69" fmla="*/ 7 h 20"/>
                <a:gd name="T70" fmla="*/ 8 w 12"/>
                <a:gd name="T71" fmla="*/ 7 h 20"/>
                <a:gd name="T72" fmla="*/ 9 w 12"/>
                <a:gd name="T73" fmla="*/ 11 h 20"/>
                <a:gd name="T74" fmla="*/ 9 w 12"/>
                <a:gd name="T75" fmla="*/ 10 h 20"/>
                <a:gd name="T76" fmla="*/ 9 w 12"/>
                <a:gd name="T77" fmla="*/ 10 h 20"/>
                <a:gd name="T78" fmla="*/ 9 w 12"/>
                <a:gd name="T79" fmla="*/ 10 h 20"/>
                <a:gd name="T80" fmla="*/ 10 w 12"/>
                <a:gd name="T81" fmla="*/ 13 h 20"/>
                <a:gd name="T82" fmla="*/ 10 w 12"/>
                <a:gd name="T83" fmla="*/ 13 h 20"/>
                <a:gd name="T84" fmla="*/ 10 w 12"/>
                <a:gd name="T85" fmla="*/ 13 h 20"/>
                <a:gd name="T86" fmla="*/ 11 w 12"/>
                <a:gd name="T87" fmla="*/ 16 h 20"/>
                <a:gd name="T88" fmla="*/ 11 w 12"/>
                <a:gd name="T89" fmla="*/ 16 h 20"/>
                <a:gd name="T90" fmla="*/ 11 w 12"/>
                <a:gd name="T91" fmla="*/ 16 h 20"/>
                <a:gd name="T92" fmla="*/ 11 w 12"/>
                <a:gd name="T93" fmla="*/ 15 h 20"/>
                <a:gd name="T94" fmla="*/ 12 w 12"/>
                <a:gd name="T95" fmla="*/ 20 h 20"/>
                <a:gd name="T96" fmla="*/ 12 w 12"/>
                <a:gd name="T97" fmla="*/ 20 h 20"/>
                <a:gd name="T98" fmla="*/ 12 w 12"/>
                <a:gd name="T9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0">
                  <a:moveTo>
                    <a:pt x="0" y="5"/>
                  </a:moveTo>
                  <a:lnTo>
                    <a:pt x="1" y="5"/>
                  </a:lnTo>
                  <a:lnTo>
                    <a:pt x="1" y="5"/>
                  </a:lnTo>
                  <a:lnTo>
                    <a:pt x="1" y="5"/>
                  </a:lnTo>
                  <a:lnTo>
                    <a:pt x="1" y="4"/>
                  </a:lnTo>
                  <a:lnTo>
                    <a:pt x="2" y="4"/>
                  </a:lnTo>
                  <a:lnTo>
                    <a:pt x="2" y="4"/>
                  </a:lnTo>
                  <a:lnTo>
                    <a:pt x="2" y="5"/>
                  </a:lnTo>
                  <a:lnTo>
                    <a:pt x="2" y="2"/>
                  </a:lnTo>
                  <a:lnTo>
                    <a:pt x="3" y="2"/>
                  </a:lnTo>
                  <a:lnTo>
                    <a:pt x="3" y="2"/>
                  </a:lnTo>
                  <a:lnTo>
                    <a:pt x="3" y="2"/>
                  </a:lnTo>
                  <a:lnTo>
                    <a:pt x="3" y="0"/>
                  </a:lnTo>
                  <a:lnTo>
                    <a:pt x="4" y="0"/>
                  </a:lnTo>
                  <a:lnTo>
                    <a:pt x="4" y="0"/>
                  </a:lnTo>
                  <a:lnTo>
                    <a:pt x="4" y="0"/>
                  </a:lnTo>
                  <a:lnTo>
                    <a:pt x="4" y="2"/>
                  </a:lnTo>
                  <a:lnTo>
                    <a:pt x="4" y="1"/>
                  </a:lnTo>
                  <a:lnTo>
                    <a:pt x="4" y="1"/>
                  </a:lnTo>
                  <a:lnTo>
                    <a:pt x="4" y="0"/>
                  </a:lnTo>
                  <a:lnTo>
                    <a:pt x="5" y="2"/>
                  </a:lnTo>
                  <a:lnTo>
                    <a:pt x="6" y="2"/>
                  </a:lnTo>
                  <a:lnTo>
                    <a:pt x="6" y="2"/>
                  </a:lnTo>
                  <a:lnTo>
                    <a:pt x="6" y="2"/>
                  </a:lnTo>
                  <a:lnTo>
                    <a:pt x="6" y="6"/>
                  </a:lnTo>
                  <a:lnTo>
                    <a:pt x="6" y="5"/>
                  </a:lnTo>
                  <a:lnTo>
                    <a:pt x="6" y="5"/>
                  </a:lnTo>
                  <a:lnTo>
                    <a:pt x="7" y="6"/>
                  </a:lnTo>
                  <a:lnTo>
                    <a:pt x="7" y="5"/>
                  </a:lnTo>
                  <a:lnTo>
                    <a:pt x="7" y="5"/>
                  </a:lnTo>
                  <a:lnTo>
                    <a:pt x="7" y="5"/>
                  </a:lnTo>
                  <a:lnTo>
                    <a:pt x="8" y="3"/>
                  </a:lnTo>
                  <a:lnTo>
                    <a:pt x="8" y="7"/>
                  </a:lnTo>
                  <a:lnTo>
                    <a:pt x="8" y="7"/>
                  </a:lnTo>
                  <a:lnTo>
                    <a:pt x="8" y="7"/>
                  </a:lnTo>
                  <a:lnTo>
                    <a:pt x="8" y="7"/>
                  </a:lnTo>
                  <a:lnTo>
                    <a:pt x="9" y="11"/>
                  </a:lnTo>
                  <a:lnTo>
                    <a:pt x="9" y="10"/>
                  </a:lnTo>
                  <a:lnTo>
                    <a:pt x="9" y="10"/>
                  </a:lnTo>
                  <a:lnTo>
                    <a:pt x="9" y="10"/>
                  </a:lnTo>
                  <a:lnTo>
                    <a:pt x="10" y="13"/>
                  </a:lnTo>
                  <a:lnTo>
                    <a:pt x="10" y="13"/>
                  </a:lnTo>
                  <a:lnTo>
                    <a:pt x="10" y="13"/>
                  </a:lnTo>
                  <a:lnTo>
                    <a:pt x="11" y="16"/>
                  </a:lnTo>
                  <a:lnTo>
                    <a:pt x="11" y="16"/>
                  </a:lnTo>
                  <a:lnTo>
                    <a:pt x="11" y="16"/>
                  </a:lnTo>
                  <a:lnTo>
                    <a:pt x="11" y="15"/>
                  </a:lnTo>
                  <a:lnTo>
                    <a:pt x="12" y="20"/>
                  </a:lnTo>
                  <a:lnTo>
                    <a:pt x="12" y="20"/>
                  </a:lnTo>
                  <a:lnTo>
                    <a:pt x="12" y="2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 name="Freeform 291"/>
            <p:cNvSpPr>
              <a:spLocks/>
            </p:cNvSpPr>
            <p:nvPr/>
          </p:nvSpPr>
          <p:spPr bwMode="auto">
            <a:xfrm>
              <a:off x="1903413" y="2279651"/>
              <a:ext cx="19050" cy="19050"/>
            </a:xfrm>
            <a:custGeom>
              <a:avLst/>
              <a:gdLst>
                <a:gd name="T0" fmla="*/ 0 w 12"/>
                <a:gd name="T1" fmla="*/ 9 h 12"/>
                <a:gd name="T2" fmla="*/ 0 w 12"/>
                <a:gd name="T3" fmla="*/ 9 h 12"/>
                <a:gd name="T4" fmla="*/ 1 w 12"/>
                <a:gd name="T5" fmla="*/ 11 h 12"/>
                <a:gd name="T6" fmla="*/ 1 w 12"/>
                <a:gd name="T7" fmla="*/ 11 h 12"/>
                <a:gd name="T8" fmla="*/ 1 w 12"/>
                <a:gd name="T9" fmla="*/ 11 h 12"/>
                <a:gd name="T10" fmla="*/ 2 w 12"/>
                <a:gd name="T11" fmla="*/ 10 h 12"/>
                <a:gd name="T12" fmla="*/ 2 w 12"/>
                <a:gd name="T13" fmla="*/ 12 h 12"/>
                <a:gd name="T14" fmla="*/ 2 w 12"/>
                <a:gd name="T15" fmla="*/ 11 h 12"/>
                <a:gd name="T16" fmla="*/ 2 w 12"/>
                <a:gd name="T17" fmla="*/ 11 h 12"/>
                <a:gd name="T18" fmla="*/ 2 w 12"/>
                <a:gd name="T19" fmla="*/ 11 h 12"/>
                <a:gd name="T20" fmla="*/ 3 w 12"/>
                <a:gd name="T21" fmla="*/ 7 h 12"/>
                <a:gd name="T22" fmla="*/ 3 w 12"/>
                <a:gd name="T23" fmla="*/ 8 h 12"/>
                <a:gd name="T24" fmla="*/ 3 w 12"/>
                <a:gd name="T25" fmla="*/ 8 h 12"/>
                <a:gd name="T26" fmla="*/ 4 w 12"/>
                <a:gd name="T27" fmla="*/ 10 h 12"/>
                <a:gd name="T28" fmla="*/ 4 w 12"/>
                <a:gd name="T29" fmla="*/ 9 h 12"/>
                <a:gd name="T30" fmla="*/ 4 w 12"/>
                <a:gd name="T31" fmla="*/ 9 h 12"/>
                <a:gd name="T32" fmla="*/ 4 w 12"/>
                <a:gd name="T33" fmla="*/ 10 h 12"/>
                <a:gd name="T34" fmla="*/ 5 w 12"/>
                <a:gd name="T35" fmla="*/ 8 h 12"/>
                <a:gd name="T36" fmla="*/ 5 w 12"/>
                <a:gd name="T37" fmla="*/ 8 h 12"/>
                <a:gd name="T38" fmla="*/ 5 w 12"/>
                <a:gd name="T39" fmla="*/ 8 h 12"/>
                <a:gd name="T40" fmla="*/ 5 w 12"/>
                <a:gd name="T41" fmla="*/ 9 h 12"/>
                <a:gd name="T42" fmla="*/ 6 w 12"/>
                <a:gd name="T43" fmla="*/ 7 h 12"/>
                <a:gd name="T44" fmla="*/ 6 w 12"/>
                <a:gd name="T45" fmla="*/ 7 h 12"/>
                <a:gd name="T46" fmla="*/ 6 w 12"/>
                <a:gd name="T47" fmla="*/ 7 h 12"/>
                <a:gd name="T48" fmla="*/ 6 w 12"/>
                <a:gd name="T49" fmla="*/ 7 h 12"/>
                <a:gd name="T50" fmla="*/ 6 w 12"/>
                <a:gd name="T51" fmla="*/ 5 h 12"/>
                <a:gd name="T52" fmla="*/ 7 w 12"/>
                <a:gd name="T53" fmla="*/ 6 h 12"/>
                <a:gd name="T54" fmla="*/ 7 w 12"/>
                <a:gd name="T55" fmla="*/ 6 h 12"/>
                <a:gd name="T56" fmla="*/ 7 w 12"/>
                <a:gd name="T57" fmla="*/ 6 h 12"/>
                <a:gd name="T58" fmla="*/ 7 w 12"/>
                <a:gd name="T59" fmla="*/ 5 h 12"/>
                <a:gd name="T60" fmla="*/ 8 w 12"/>
                <a:gd name="T61" fmla="*/ 5 h 12"/>
                <a:gd name="T62" fmla="*/ 8 w 12"/>
                <a:gd name="T63" fmla="*/ 5 h 12"/>
                <a:gd name="T64" fmla="*/ 8 w 12"/>
                <a:gd name="T65" fmla="*/ 5 h 12"/>
                <a:gd name="T66" fmla="*/ 8 w 12"/>
                <a:gd name="T67" fmla="*/ 7 h 12"/>
                <a:gd name="T68" fmla="*/ 9 w 12"/>
                <a:gd name="T69" fmla="*/ 6 h 12"/>
                <a:gd name="T70" fmla="*/ 9 w 12"/>
                <a:gd name="T71" fmla="*/ 6 h 12"/>
                <a:gd name="T72" fmla="*/ 9 w 12"/>
                <a:gd name="T73" fmla="*/ 6 h 12"/>
                <a:gd name="T74" fmla="*/ 9 w 12"/>
                <a:gd name="T75" fmla="*/ 4 h 12"/>
                <a:gd name="T76" fmla="*/ 10 w 12"/>
                <a:gd name="T77" fmla="*/ 5 h 12"/>
                <a:gd name="T78" fmla="*/ 10 w 12"/>
                <a:gd name="T79" fmla="*/ 5 h 12"/>
                <a:gd name="T80" fmla="*/ 10 w 12"/>
                <a:gd name="T81" fmla="*/ 5 h 12"/>
                <a:gd name="T82" fmla="*/ 10 w 12"/>
                <a:gd name="T83" fmla="*/ 3 h 12"/>
                <a:gd name="T84" fmla="*/ 11 w 12"/>
                <a:gd name="T85" fmla="*/ 3 h 12"/>
                <a:gd name="T86" fmla="*/ 11 w 12"/>
                <a:gd name="T87" fmla="*/ 3 h 12"/>
                <a:gd name="T88" fmla="*/ 11 w 12"/>
                <a:gd name="T89" fmla="*/ 4 h 12"/>
                <a:gd name="T90" fmla="*/ 11 w 12"/>
                <a:gd name="T91" fmla="*/ 3 h 12"/>
                <a:gd name="T92" fmla="*/ 12 w 12"/>
                <a:gd name="T93" fmla="*/ 3 h 12"/>
                <a:gd name="T94" fmla="*/ 12 w 12"/>
                <a:gd name="T95" fmla="*/ 3 h 12"/>
                <a:gd name="T96" fmla="*/ 12 w 12"/>
                <a:gd name="T97" fmla="*/ 3 h 12"/>
                <a:gd name="T98" fmla="*/ 12 w 12"/>
                <a:gd name="T9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2">
                  <a:moveTo>
                    <a:pt x="0" y="9"/>
                  </a:moveTo>
                  <a:lnTo>
                    <a:pt x="0" y="9"/>
                  </a:lnTo>
                  <a:lnTo>
                    <a:pt x="1" y="11"/>
                  </a:lnTo>
                  <a:lnTo>
                    <a:pt x="1" y="11"/>
                  </a:lnTo>
                  <a:lnTo>
                    <a:pt x="1" y="11"/>
                  </a:lnTo>
                  <a:lnTo>
                    <a:pt x="2" y="10"/>
                  </a:lnTo>
                  <a:lnTo>
                    <a:pt x="2" y="12"/>
                  </a:lnTo>
                  <a:lnTo>
                    <a:pt x="2" y="11"/>
                  </a:lnTo>
                  <a:lnTo>
                    <a:pt x="2" y="11"/>
                  </a:lnTo>
                  <a:lnTo>
                    <a:pt x="2" y="11"/>
                  </a:lnTo>
                  <a:lnTo>
                    <a:pt x="3" y="7"/>
                  </a:lnTo>
                  <a:lnTo>
                    <a:pt x="3" y="8"/>
                  </a:lnTo>
                  <a:lnTo>
                    <a:pt x="3" y="8"/>
                  </a:lnTo>
                  <a:lnTo>
                    <a:pt x="4" y="10"/>
                  </a:lnTo>
                  <a:lnTo>
                    <a:pt x="4" y="9"/>
                  </a:lnTo>
                  <a:lnTo>
                    <a:pt x="4" y="9"/>
                  </a:lnTo>
                  <a:lnTo>
                    <a:pt x="4" y="10"/>
                  </a:lnTo>
                  <a:lnTo>
                    <a:pt x="5" y="8"/>
                  </a:lnTo>
                  <a:lnTo>
                    <a:pt x="5" y="8"/>
                  </a:lnTo>
                  <a:lnTo>
                    <a:pt x="5" y="8"/>
                  </a:lnTo>
                  <a:lnTo>
                    <a:pt x="5" y="9"/>
                  </a:lnTo>
                  <a:lnTo>
                    <a:pt x="6" y="7"/>
                  </a:lnTo>
                  <a:lnTo>
                    <a:pt x="6" y="7"/>
                  </a:lnTo>
                  <a:lnTo>
                    <a:pt x="6" y="7"/>
                  </a:lnTo>
                  <a:lnTo>
                    <a:pt x="6" y="7"/>
                  </a:lnTo>
                  <a:lnTo>
                    <a:pt x="6" y="5"/>
                  </a:lnTo>
                  <a:lnTo>
                    <a:pt x="7" y="6"/>
                  </a:lnTo>
                  <a:lnTo>
                    <a:pt x="7" y="6"/>
                  </a:lnTo>
                  <a:lnTo>
                    <a:pt x="7" y="6"/>
                  </a:lnTo>
                  <a:lnTo>
                    <a:pt x="7" y="5"/>
                  </a:lnTo>
                  <a:lnTo>
                    <a:pt x="8" y="5"/>
                  </a:lnTo>
                  <a:lnTo>
                    <a:pt x="8" y="5"/>
                  </a:lnTo>
                  <a:lnTo>
                    <a:pt x="8" y="5"/>
                  </a:lnTo>
                  <a:lnTo>
                    <a:pt x="8" y="7"/>
                  </a:lnTo>
                  <a:lnTo>
                    <a:pt x="9" y="6"/>
                  </a:lnTo>
                  <a:lnTo>
                    <a:pt x="9" y="6"/>
                  </a:lnTo>
                  <a:lnTo>
                    <a:pt x="9" y="6"/>
                  </a:lnTo>
                  <a:lnTo>
                    <a:pt x="9" y="4"/>
                  </a:lnTo>
                  <a:lnTo>
                    <a:pt x="10" y="5"/>
                  </a:lnTo>
                  <a:lnTo>
                    <a:pt x="10" y="5"/>
                  </a:lnTo>
                  <a:lnTo>
                    <a:pt x="10" y="5"/>
                  </a:lnTo>
                  <a:lnTo>
                    <a:pt x="10" y="3"/>
                  </a:lnTo>
                  <a:lnTo>
                    <a:pt x="11" y="3"/>
                  </a:lnTo>
                  <a:lnTo>
                    <a:pt x="11" y="3"/>
                  </a:lnTo>
                  <a:lnTo>
                    <a:pt x="11" y="4"/>
                  </a:lnTo>
                  <a:lnTo>
                    <a:pt x="11" y="3"/>
                  </a:lnTo>
                  <a:lnTo>
                    <a:pt x="12" y="3"/>
                  </a:lnTo>
                  <a:lnTo>
                    <a:pt x="12" y="3"/>
                  </a:lnTo>
                  <a:lnTo>
                    <a:pt x="12" y="3"/>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 name="Freeform 292"/>
            <p:cNvSpPr>
              <a:spLocks/>
            </p:cNvSpPr>
            <p:nvPr/>
          </p:nvSpPr>
          <p:spPr bwMode="auto">
            <a:xfrm>
              <a:off x="1922463" y="2279651"/>
              <a:ext cx="20638" cy="28575"/>
            </a:xfrm>
            <a:custGeom>
              <a:avLst/>
              <a:gdLst>
                <a:gd name="T0" fmla="*/ 0 w 13"/>
                <a:gd name="T1" fmla="*/ 0 h 18"/>
                <a:gd name="T2" fmla="*/ 0 w 13"/>
                <a:gd name="T3" fmla="*/ 1 h 18"/>
                <a:gd name="T4" fmla="*/ 0 w 13"/>
                <a:gd name="T5" fmla="*/ 1 h 18"/>
                <a:gd name="T6" fmla="*/ 0 w 13"/>
                <a:gd name="T7" fmla="*/ 0 h 18"/>
                <a:gd name="T8" fmla="*/ 1 w 13"/>
                <a:gd name="T9" fmla="*/ 4 h 18"/>
                <a:gd name="T10" fmla="*/ 2 w 13"/>
                <a:gd name="T11" fmla="*/ 4 h 18"/>
                <a:gd name="T12" fmla="*/ 2 w 13"/>
                <a:gd name="T13" fmla="*/ 4 h 18"/>
                <a:gd name="T14" fmla="*/ 2 w 13"/>
                <a:gd name="T15" fmla="*/ 4 h 18"/>
                <a:gd name="T16" fmla="*/ 2 w 13"/>
                <a:gd name="T17" fmla="*/ 8 h 18"/>
                <a:gd name="T18" fmla="*/ 2 w 13"/>
                <a:gd name="T19" fmla="*/ 7 h 18"/>
                <a:gd name="T20" fmla="*/ 2 w 13"/>
                <a:gd name="T21" fmla="*/ 7 h 18"/>
                <a:gd name="T22" fmla="*/ 3 w 13"/>
                <a:gd name="T23" fmla="*/ 6 h 18"/>
                <a:gd name="T24" fmla="*/ 3 w 13"/>
                <a:gd name="T25" fmla="*/ 9 h 18"/>
                <a:gd name="T26" fmla="*/ 3 w 13"/>
                <a:gd name="T27" fmla="*/ 8 h 18"/>
                <a:gd name="T28" fmla="*/ 3 w 13"/>
                <a:gd name="T29" fmla="*/ 8 h 18"/>
                <a:gd name="T30" fmla="*/ 4 w 13"/>
                <a:gd name="T31" fmla="*/ 6 h 18"/>
                <a:gd name="T32" fmla="*/ 4 w 13"/>
                <a:gd name="T33" fmla="*/ 8 h 18"/>
                <a:gd name="T34" fmla="*/ 4 w 13"/>
                <a:gd name="T35" fmla="*/ 8 h 18"/>
                <a:gd name="T36" fmla="*/ 4 w 13"/>
                <a:gd name="T37" fmla="*/ 7 h 18"/>
                <a:gd name="T38" fmla="*/ 5 w 13"/>
                <a:gd name="T39" fmla="*/ 11 h 18"/>
                <a:gd name="T40" fmla="*/ 5 w 13"/>
                <a:gd name="T41" fmla="*/ 10 h 18"/>
                <a:gd name="T42" fmla="*/ 5 w 13"/>
                <a:gd name="T43" fmla="*/ 10 h 18"/>
                <a:gd name="T44" fmla="*/ 5 w 13"/>
                <a:gd name="T45" fmla="*/ 11 h 18"/>
                <a:gd name="T46" fmla="*/ 5 w 13"/>
                <a:gd name="T47" fmla="*/ 10 h 18"/>
                <a:gd name="T48" fmla="*/ 6 w 13"/>
                <a:gd name="T49" fmla="*/ 10 h 18"/>
                <a:gd name="T50" fmla="*/ 6 w 13"/>
                <a:gd name="T51" fmla="*/ 10 h 18"/>
                <a:gd name="T52" fmla="*/ 6 w 13"/>
                <a:gd name="T53" fmla="*/ 10 h 18"/>
                <a:gd name="T54" fmla="*/ 7 w 13"/>
                <a:gd name="T55" fmla="*/ 14 h 18"/>
                <a:gd name="T56" fmla="*/ 7 w 13"/>
                <a:gd name="T57" fmla="*/ 14 h 18"/>
                <a:gd name="T58" fmla="*/ 7 w 13"/>
                <a:gd name="T59" fmla="*/ 14 h 18"/>
                <a:gd name="T60" fmla="*/ 8 w 13"/>
                <a:gd name="T61" fmla="*/ 15 h 18"/>
                <a:gd name="T62" fmla="*/ 8 w 13"/>
                <a:gd name="T63" fmla="*/ 15 h 18"/>
                <a:gd name="T64" fmla="*/ 8 w 13"/>
                <a:gd name="T65" fmla="*/ 15 h 18"/>
                <a:gd name="T66" fmla="*/ 8 w 13"/>
                <a:gd name="T67" fmla="*/ 15 h 18"/>
                <a:gd name="T68" fmla="*/ 9 w 13"/>
                <a:gd name="T69" fmla="*/ 16 h 18"/>
                <a:gd name="T70" fmla="*/ 9 w 13"/>
                <a:gd name="T71" fmla="*/ 16 h 18"/>
                <a:gd name="T72" fmla="*/ 9 w 13"/>
                <a:gd name="T73" fmla="*/ 16 h 18"/>
                <a:gd name="T74" fmla="*/ 9 w 13"/>
                <a:gd name="T75" fmla="*/ 18 h 18"/>
                <a:gd name="T76" fmla="*/ 10 w 13"/>
                <a:gd name="T77" fmla="*/ 16 h 18"/>
                <a:gd name="T78" fmla="*/ 10 w 13"/>
                <a:gd name="T79" fmla="*/ 17 h 18"/>
                <a:gd name="T80" fmla="*/ 10 w 13"/>
                <a:gd name="T81" fmla="*/ 17 h 18"/>
                <a:gd name="T82" fmla="*/ 10 w 13"/>
                <a:gd name="T83" fmla="*/ 17 h 18"/>
                <a:gd name="T84" fmla="*/ 11 w 13"/>
                <a:gd name="T85" fmla="*/ 15 h 18"/>
                <a:gd name="T86" fmla="*/ 11 w 13"/>
                <a:gd name="T87" fmla="*/ 15 h 18"/>
                <a:gd name="T88" fmla="*/ 11 w 13"/>
                <a:gd name="T89" fmla="*/ 15 h 18"/>
                <a:gd name="T90" fmla="*/ 12 w 13"/>
                <a:gd name="T91" fmla="*/ 12 h 18"/>
                <a:gd name="T92" fmla="*/ 12 w 13"/>
                <a:gd name="T93" fmla="*/ 12 h 18"/>
                <a:gd name="T94" fmla="*/ 12 w 13"/>
                <a:gd name="T95" fmla="*/ 12 h 18"/>
                <a:gd name="T96" fmla="*/ 12 w 13"/>
                <a:gd name="T97" fmla="*/ 12 h 18"/>
                <a:gd name="T98" fmla="*/ 13 w 13"/>
                <a:gd name="T99"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8">
                  <a:moveTo>
                    <a:pt x="0" y="0"/>
                  </a:moveTo>
                  <a:lnTo>
                    <a:pt x="0" y="1"/>
                  </a:lnTo>
                  <a:lnTo>
                    <a:pt x="0" y="1"/>
                  </a:lnTo>
                  <a:lnTo>
                    <a:pt x="0" y="0"/>
                  </a:lnTo>
                  <a:lnTo>
                    <a:pt x="1" y="4"/>
                  </a:lnTo>
                  <a:lnTo>
                    <a:pt x="2" y="4"/>
                  </a:lnTo>
                  <a:lnTo>
                    <a:pt x="2" y="4"/>
                  </a:lnTo>
                  <a:lnTo>
                    <a:pt x="2" y="4"/>
                  </a:lnTo>
                  <a:lnTo>
                    <a:pt x="2" y="8"/>
                  </a:lnTo>
                  <a:lnTo>
                    <a:pt x="2" y="7"/>
                  </a:lnTo>
                  <a:lnTo>
                    <a:pt x="2" y="7"/>
                  </a:lnTo>
                  <a:lnTo>
                    <a:pt x="3" y="6"/>
                  </a:lnTo>
                  <a:lnTo>
                    <a:pt x="3" y="9"/>
                  </a:lnTo>
                  <a:lnTo>
                    <a:pt x="3" y="8"/>
                  </a:lnTo>
                  <a:lnTo>
                    <a:pt x="3" y="8"/>
                  </a:lnTo>
                  <a:lnTo>
                    <a:pt x="4" y="6"/>
                  </a:lnTo>
                  <a:lnTo>
                    <a:pt x="4" y="8"/>
                  </a:lnTo>
                  <a:lnTo>
                    <a:pt x="4" y="8"/>
                  </a:lnTo>
                  <a:lnTo>
                    <a:pt x="4" y="7"/>
                  </a:lnTo>
                  <a:lnTo>
                    <a:pt x="5" y="11"/>
                  </a:lnTo>
                  <a:lnTo>
                    <a:pt x="5" y="10"/>
                  </a:lnTo>
                  <a:lnTo>
                    <a:pt x="5" y="10"/>
                  </a:lnTo>
                  <a:lnTo>
                    <a:pt x="5" y="11"/>
                  </a:lnTo>
                  <a:lnTo>
                    <a:pt x="5" y="10"/>
                  </a:lnTo>
                  <a:lnTo>
                    <a:pt x="6" y="10"/>
                  </a:lnTo>
                  <a:lnTo>
                    <a:pt x="6" y="10"/>
                  </a:lnTo>
                  <a:lnTo>
                    <a:pt x="6" y="10"/>
                  </a:lnTo>
                  <a:lnTo>
                    <a:pt x="7" y="14"/>
                  </a:lnTo>
                  <a:lnTo>
                    <a:pt x="7" y="14"/>
                  </a:lnTo>
                  <a:lnTo>
                    <a:pt x="7" y="14"/>
                  </a:lnTo>
                  <a:lnTo>
                    <a:pt x="8" y="15"/>
                  </a:lnTo>
                  <a:lnTo>
                    <a:pt x="8" y="15"/>
                  </a:lnTo>
                  <a:lnTo>
                    <a:pt x="8" y="15"/>
                  </a:lnTo>
                  <a:lnTo>
                    <a:pt x="8" y="15"/>
                  </a:lnTo>
                  <a:lnTo>
                    <a:pt x="9" y="16"/>
                  </a:lnTo>
                  <a:lnTo>
                    <a:pt x="9" y="16"/>
                  </a:lnTo>
                  <a:lnTo>
                    <a:pt x="9" y="16"/>
                  </a:lnTo>
                  <a:lnTo>
                    <a:pt x="9" y="18"/>
                  </a:lnTo>
                  <a:lnTo>
                    <a:pt x="10" y="16"/>
                  </a:lnTo>
                  <a:lnTo>
                    <a:pt x="10" y="17"/>
                  </a:lnTo>
                  <a:lnTo>
                    <a:pt x="10" y="17"/>
                  </a:lnTo>
                  <a:lnTo>
                    <a:pt x="10" y="17"/>
                  </a:lnTo>
                  <a:lnTo>
                    <a:pt x="11" y="15"/>
                  </a:lnTo>
                  <a:lnTo>
                    <a:pt x="11" y="15"/>
                  </a:lnTo>
                  <a:lnTo>
                    <a:pt x="11" y="15"/>
                  </a:lnTo>
                  <a:lnTo>
                    <a:pt x="12" y="12"/>
                  </a:lnTo>
                  <a:lnTo>
                    <a:pt x="12" y="12"/>
                  </a:lnTo>
                  <a:lnTo>
                    <a:pt x="12" y="12"/>
                  </a:lnTo>
                  <a:lnTo>
                    <a:pt x="12" y="12"/>
                  </a:lnTo>
                  <a:lnTo>
                    <a:pt x="13" y="1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 name="Freeform 293"/>
            <p:cNvSpPr>
              <a:spLocks/>
            </p:cNvSpPr>
            <p:nvPr/>
          </p:nvSpPr>
          <p:spPr bwMode="auto">
            <a:xfrm>
              <a:off x="1943101" y="2282826"/>
              <a:ext cx="17463" cy="14288"/>
            </a:xfrm>
            <a:custGeom>
              <a:avLst/>
              <a:gdLst>
                <a:gd name="T0" fmla="*/ 0 w 11"/>
                <a:gd name="T1" fmla="*/ 8 h 9"/>
                <a:gd name="T2" fmla="*/ 0 w 11"/>
                <a:gd name="T3" fmla="*/ 8 h 9"/>
                <a:gd name="T4" fmla="*/ 0 w 11"/>
                <a:gd name="T5" fmla="*/ 8 h 9"/>
                <a:gd name="T6" fmla="*/ 0 w 11"/>
                <a:gd name="T7" fmla="*/ 9 h 9"/>
                <a:gd name="T8" fmla="*/ 1 w 11"/>
                <a:gd name="T9" fmla="*/ 7 h 9"/>
                <a:gd name="T10" fmla="*/ 1 w 11"/>
                <a:gd name="T11" fmla="*/ 7 h 9"/>
                <a:gd name="T12" fmla="*/ 1 w 11"/>
                <a:gd name="T13" fmla="*/ 7 h 9"/>
                <a:gd name="T14" fmla="*/ 1 w 11"/>
                <a:gd name="T15" fmla="*/ 7 h 9"/>
                <a:gd name="T16" fmla="*/ 2 w 11"/>
                <a:gd name="T17" fmla="*/ 3 h 9"/>
                <a:gd name="T18" fmla="*/ 2 w 11"/>
                <a:gd name="T19" fmla="*/ 4 h 9"/>
                <a:gd name="T20" fmla="*/ 2 w 11"/>
                <a:gd name="T21" fmla="*/ 4 h 9"/>
                <a:gd name="T22" fmla="*/ 2 w 11"/>
                <a:gd name="T23" fmla="*/ 4 h 9"/>
                <a:gd name="T24" fmla="*/ 2 w 11"/>
                <a:gd name="T25" fmla="*/ 6 h 9"/>
                <a:gd name="T26" fmla="*/ 3 w 11"/>
                <a:gd name="T27" fmla="*/ 5 h 9"/>
                <a:gd name="T28" fmla="*/ 3 w 11"/>
                <a:gd name="T29" fmla="*/ 5 h 9"/>
                <a:gd name="T30" fmla="*/ 3 w 11"/>
                <a:gd name="T31" fmla="*/ 6 h 9"/>
                <a:gd name="T32" fmla="*/ 3 w 11"/>
                <a:gd name="T33" fmla="*/ 5 h 9"/>
                <a:gd name="T34" fmla="*/ 4 w 11"/>
                <a:gd name="T35" fmla="*/ 5 h 9"/>
                <a:gd name="T36" fmla="*/ 4 w 11"/>
                <a:gd name="T37" fmla="*/ 5 h 9"/>
                <a:gd name="T38" fmla="*/ 4 w 11"/>
                <a:gd name="T39" fmla="*/ 5 h 9"/>
                <a:gd name="T40" fmla="*/ 5 w 11"/>
                <a:gd name="T41" fmla="*/ 1 h 9"/>
                <a:gd name="T42" fmla="*/ 5 w 11"/>
                <a:gd name="T43" fmla="*/ 1 h 9"/>
                <a:gd name="T44" fmla="*/ 5 w 11"/>
                <a:gd name="T45" fmla="*/ 1 h 9"/>
                <a:gd name="T46" fmla="*/ 6 w 11"/>
                <a:gd name="T47" fmla="*/ 4 h 9"/>
                <a:gd name="T48" fmla="*/ 6 w 11"/>
                <a:gd name="T49" fmla="*/ 4 h 9"/>
                <a:gd name="T50" fmla="*/ 6 w 11"/>
                <a:gd name="T51" fmla="*/ 4 h 9"/>
                <a:gd name="T52" fmla="*/ 6 w 11"/>
                <a:gd name="T53" fmla="*/ 3 h 9"/>
                <a:gd name="T54" fmla="*/ 7 w 11"/>
                <a:gd name="T55" fmla="*/ 6 h 9"/>
                <a:gd name="T56" fmla="*/ 7 w 11"/>
                <a:gd name="T57" fmla="*/ 6 h 9"/>
                <a:gd name="T58" fmla="*/ 7 w 11"/>
                <a:gd name="T59" fmla="*/ 6 h 9"/>
                <a:gd name="T60" fmla="*/ 7 w 11"/>
                <a:gd name="T61" fmla="*/ 6 h 9"/>
                <a:gd name="T62" fmla="*/ 7 w 11"/>
                <a:gd name="T63" fmla="*/ 8 h 9"/>
                <a:gd name="T64" fmla="*/ 7 w 11"/>
                <a:gd name="T65" fmla="*/ 7 h 9"/>
                <a:gd name="T66" fmla="*/ 7 w 11"/>
                <a:gd name="T67" fmla="*/ 7 h 9"/>
                <a:gd name="T68" fmla="*/ 8 w 11"/>
                <a:gd name="T69" fmla="*/ 8 h 9"/>
                <a:gd name="T70" fmla="*/ 8 w 11"/>
                <a:gd name="T71" fmla="*/ 5 h 9"/>
                <a:gd name="T72" fmla="*/ 8 w 11"/>
                <a:gd name="T73" fmla="*/ 5 h 9"/>
                <a:gd name="T74" fmla="*/ 8 w 11"/>
                <a:gd name="T75" fmla="*/ 5 h 9"/>
                <a:gd name="T76" fmla="*/ 9 w 11"/>
                <a:gd name="T77" fmla="*/ 2 h 9"/>
                <a:gd name="T78" fmla="*/ 9 w 11"/>
                <a:gd name="T79" fmla="*/ 3 h 9"/>
                <a:gd name="T80" fmla="*/ 9 w 11"/>
                <a:gd name="T81" fmla="*/ 3 h 9"/>
                <a:gd name="T82" fmla="*/ 10 w 11"/>
                <a:gd name="T83" fmla="*/ 3 h 9"/>
                <a:gd name="T84" fmla="*/ 10 w 11"/>
                <a:gd name="T85" fmla="*/ 2 h 9"/>
                <a:gd name="T86" fmla="*/ 10 w 11"/>
                <a:gd name="T87" fmla="*/ 3 h 9"/>
                <a:gd name="T88" fmla="*/ 10 w 11"/>
                <a:gd name="T89" fmla="*/ 3 h 9"/>
                <a:gd name="T90" fmla="*/ 10 w 11"/>
                <a:gd name="T91" fmla="*/ 3 h 9"/>
                <a:gd name="T92" fmla="*/ 11 w 11"/>
                <a:gd name="T93" fmla="*/ 0 h 9"/>
                <a:gd name="T94" fmla="*/ 11 w 11"/>
                <a:gd name="T95" fmla="*/ 0 h 9"/>
                <a:gd name="T96" fmla="*/ 11 w 11"/>
                <a:gd name="T97" fmla="*/ 0 h 9"/>
                <a:gd name="T98" fmla="*/ 11 w 11"/>
                <a:gd name="T9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9">
                  <a:moveTo>
                    <a:pt x="0" y="8"/>
                  </a:moveTo>
                  <a:lnTo>
                    <a:pt x="0" y="8"/>
                  </a:lnTo>
                  <a:lnTo>
                    <a:pt x="0" y="8"/>
                  </a:lnTo>
                  <a:lnTo>
                    <a:pt x="0" y="9"/>
                  </a:lnTo>
                  <a:lnTo>
                    <a:pt x="1" y="7"/>
                  </a:lnTo>
                  <a:lnTo>
                    <a:pt x="1" y="7"/>
                  </a:lnTo>
                  <a:lnTo>
                    <a:pt x="1" y="7"/>
                  </a:lnTo>
                  <a:lnTo>
                    <a:pt x="1" y="7"/>
                  </a:lnTo>
                  <a:lnTo>
                    <a:pt x="2" y="3"/>
                  </a:lnTo>
                  <a:lnTo>
                    <a:pt x="2" y="4"/>
                  </a:lnTo>
                  <a:lnTo>
                    <a:pt x="2" y="4"/>
                  </a:lnTo>
                  <a:lnTo>
                    <a:pt x="2" y="4"/>
                  </a:lnTo>
                  <a:lnTo>
                    <a:pt x="2" y="6"/>
                  </a:lnTo>
                  <a:lnTo>
                    <a:pt x="3" y="5"/>
                  </a:lnTo>
                  <a:lnTo>
                    <a:pt x="3" y="5"/>
                  </a:lnTo>
                  <a:lnTo>
                    <a:pt x="3" y="6"/>
                  </a:lnTo>
                  <a:lnTo>
                    <a:pt x="3" y="5"/>
                  </a:lnTo>
                  <a:lnTo>
                    <a:pt x="4" y="5"/>
                  </a:lnTo>
                  <a:lnTo>
                    <a:pt x="4" y="5"/>
                  </a:lnTo>
                  <a:lnTo>
                    <a:pt x="4" y="5"/>
                  </a:lnTo>
                  <a:lnTo>
                    <a:pt x="5" y="1"/>
                  </a:lnTo>
                  <a:lnTo>
                    <a:pt x="5" y="1"/>
                  </a:lnTo>
                  <a:lnTo>
                    <a:pt x="5" y="1"/>
                  </a:lnTo>
                  <a:lnTo>
                    <a:pt x="6" y="4"/>
                  </a:lnTo>
                  <a:lnTo>
                    <a:pt x="6" y="4"/>
                  </a:lnTo>
                  <a:lnTo>
                    <a:pt x="6" y="4"/>
                  </a:lnTo>
                  <a:lnTo>
                    <a:pt x="6" y="3"/>
                  </a:lnTo>
                  <a:lnTo>
                    <a:pt x="7" y="6"/>
                  </a:lnTo>
                  <a:lnTo>
                    <a:pt x="7" y="6"/>
                  </a:lnTo>
                  <a:lnTo>
                    <a:pt x="7" y="6"/>
                  </a:lnTo>
                  <a:lnTo>
                    <a:pt x="7" y="6"/>
                  </a:lnTo>
                  <a:lnTo>
                    <a:pt x="7" y="8"/>
                  </a:lnTo>
                  <a:lnTo>
                    <a:pt x="7" y="7"/>
                  </a:lnTo>
                  <a:lnTo>
                    <a:pt x="7" y="7"/>
                  </a:lnTo>
                  <a:lnTo>
                    <a:pt x="8" y="8"/>
                  </a:lnTo>
                  <a:lnTo>
                    <a:pt x="8" y="5"/>
                  </a:lnTo>
                  <a:lnTo>
                    <a:pt x="8" y="5"/>
                  </a:lnTo>
                  <a:lnTo>
                    <a:pt x="8" y="5"/>
                  </a:lnTo>
                  <a:lnTo>
                    <a:pt x="9" y="2"/>
                  </a:lnTo>
                  <a:lnTo>
                    <a:pt x="9" y="3"/>
                  </a:lnTo>
                  <a:lnTo>
                    <a:pt x="9" y="3"/>
                  </a:lnTo>
                  <a:lnTo>
                    <a:pt x="10" y="3"/>
                  </a:lnTo>
                  <a:lnTo>
                    <a:pt x="10" y="2"/>
                  </a:lnTo>
                  <a:lnTo>
                    <a:pt x="10" y="3"/>
                  </a:lnTo>
                  <a:lnTo>
                    <a:pt x="10" y="3"/>
                  </a:lnTo>
                  <a:lnTo>
                    <a:pt x="10" y="3"/>
                  </a:lnTo>
                  <a:lnTo>
                    <a:pt x="11" y="0"/>
                  </a:lnTo>
                  <a:lnTo>
                    <a:pt x="11" y="0"/>
                  </a:lnTo>
                  <a:lnTo>
                    <a:pt x="11" y="0"/>
                  </a:lnTo>
                  <a:lnTo>
                    <a:pt x="11"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 name="Freeform 294"/>
            <p:cNvSpPr>
              <a:spLocks/>
            </p:cNvSpPr>
            <p:nvPr/>
          </p:nvSpPr>
          <p:spPr bwMode="auto">
            <a:xfrm>
              <a:off x="1960563" y="2265363"/>
              <a:ext cx="20638" cy="30163"/>
            </a:xfrm>
            <a:custGeom>
              <a:avLst/>
              <a:gdLst>
                <a:gd name="T0" fmla="*/ 0 w 13"/>
                <a:gd name="T1" fmla="*/ 11 h 19"/>
                <a:gd name="T2" fmla="*/ 1 w 13"/>
                <a:gd name="T3" fmla="*/ 17 h 19"/>
                <a:gd name="T4" fmla="*/ 1 w 13"/>
                <a:gd name="T5" fmla="*/ 17 h 19"/>
                <a:gd name="T6" fmla="*/ 1 w 13"/>
                <a:gd name="T7" fmla="*/ 17 h 19"/>
                <a:gd name="T8" fmla="*/ 2 w 13"/>
                <a:gd name="T9" fmla="*/ 19 h 19"/>
                <a:gd name="T10" fmla="*/ 2 w 13"/>
                <a:gd name="T11" fmla="*/ 16 h 19"/>
                <a:gd name="T12" fmla="*/ 2 w 13"/>
                <a:gd name="T13" fmla="*/ 16 h 19"/>
                <a:gd name="T14" fmla="*/ 2 w 13"/>
                <a:gd name="T15" fmla="*/ 16 h 19"/>
                <a:gd name="T16" fmla="*/ 2 w 13"/>
                <a:gd name="T17" fmla="*/ 16 h 19"/>
                <a:gd name="T18" fmla="*/ 3 w 13"/>
                <a:gd name="T19" fmla="*/ 17 h 19"/>
                <a:gd name="T20" fmla="*/ 3 w 13"/>
                <a:gd name="T21" fmla="*/ 17 h 19"/>
                <a:gd name="T22" fmla="*/ 3 w 13"/>
                <a:gd name="T23" fmla="*/ 17 h 19"/>
                <a:gd name="T24" fmla="*/ 3 w 13"/>
                <a:gd name="T25" fmla="*/ 17 h 19"/>
                <a:gd name="T26" fmla="*/ 4 w 13"/>
                <a:gd name="T27" fmla="*/ 14 h 19"/>
                <a:gd name="T28" fmla="*/ 4 w 13"/>
                <a:gd name="T29" fmla="*/ 14 h 19"/>
                <a:gd name="T30" fmla="*/ 4 w 13"/>
                <a:gd name="T31" fmla="*/ 14 h 19"/>
                <a:gd name="T32" fmla="*/ 4 w 13"/>
                <a:gd name="T33" fmla="*/ 14 h 19"/>
                <a:gd name="T34" fmla="*/ 5 w 13"/>
                <a:gd name="T35" fmla="*/ 11 h 19"/>
                <a:gd name="T36" fmla="*/ 5 w 13"/>
                <a:gd name="T37" fmla="*/ 11 h 19"/>
                <a:gd name="T38" fmla="*/ 5 w 13"/>
                <a:gd name="T39" fmla="*/ 11 h 19"/>
                <a:gd name="T40" fmla="*/ 6 w 13"/>
                <a:gd name="T41" fmla="*/ 11 h 19"/>
                <a:gd name="T42" fmla="*/ 6 w 13"/>
                <a:gd name="T43" fmla="*/ 9 h 19"/>
                <a:gd name="T44" fmla="*/ 6 w 13"/>
                <a:gd name="T45" fmla="*/ 10 h 19"/>
                <a:gd name="T46" fmla="*/ 6 w 13"/>
                <a:gd name="T47" fmla="*/ 10 h 19"/>
                <a:gd name="T48" fmla="*/ 6 w 13"/>
                <a:gd name="T49" fmla="*/ 10 h 19"/>
                <a:gd name="T50" fmla="*/ 7 w 13"/>
                <a:gd name="T51" fmla="*/ 7 h 19"/>
                <a:gd name="T52" fmla="*/ 7 w 13"/>
                <a:gd name="T53" fmla="*/ 7 h 19"/>
                <a:gd name="T54" fmla="*/ 7 w 13"/>
                <a:gd name="T55" fmla="*/ 7 h 19"/>
                <a:gd name="T56" fmla="*/ 7 w 13"/>
                <a:gd name="T57" fmla="*/ 8 h 19"/>
                <a:gd name="T58" fmla="*/ 8 w 13"/>
                <a:gd name="T59" fmla="*/ 4 h 19"/>
                <a:gd name="T60" fmla="*/ 8 w 13"/>
                <a:gd name="T61" fmla="*/ 5 h 19"/>
                <a:gd name="T62" fmla="*/ 8 w 13"/>
                <a:gd name="T63" fmla="*/ 5 h 19"/>
                <a:gd name="T64" fmla="*/ 8 w 13"/>
                <a:gd name="T65" fmla="*/ 5 h 19"/>
                <a:gd name="T66" fmla="*/ 9 w 13"/>
                <a:gd name="T67" fmla="*/ 3 h 19"/>
                <a:gd name="T68" fmla="*/ 9 w 13"/>
                <a:gd name="T69" fmla="*/ 3 h 19"/>
                <a:gd name="T70" fmla="*/ 9 w 13"/>
                <a:gd name="T71" fmla="*/ 3 h 19"/>
                <a:gd name="T72" fmla="*/ 9 w 13"/>
                <a:gd name="T73" fmla="*/ 3 h 19"/>
                <a:gd name="T74" fmla="*/ 10 w 13"/>
                <a:gd name="T75" fmla="*/ 6 h 19"/>
                <a:gd name="T76" fmla="*/ 10 w 13"/>
                <a:gd name="T77" fmla="*/ 5 h 19"/>
                <a:gd name="T78" fmla="*/ 10 w 13"/>
                <a:gd name="T79" fmla="*/ 5 h 19"/>
                <a:gd name="T80" fmla="*/ 11 w 13"/>
                <a:gd name="T81" fmla="*/ 4 h 19"/>
                <a:gd name="T82" fmla="*/ 11 w 13"/>
                <a:gd name="T83" fmla="*/ 4 h 19"/>
                <a:gd name="T84" fmla="*/ 11 w 13"/>
                <a:gd name="T85" fmla="*/ 4 h 19"/>
                <a:gd name="T86" fmla="*/ 11 w 13"/>
                <a:gd name="T87" fmla="*/ 5 h 19"/>
                <a:gd name="T88" fmla="*/ 12 w 13"/>
                <a:gd name="T89" fmla="*/ 2 h 19"/>
                <a:gd name="T90" fmla="*/ 12 w 13"/>
                <a:gd name="T91" fmla="*/ 3 h 19"/>
                <a:gd name="T92" fmla="*/ 12 w 13"/>
                <a:gd name="T93" fmla="*/ 3 h 19"/>
                <a:gd name="T94" fmla="*/ 12 w 13"/>
                <a:gd name="T95" fmla="*/ 3 h 19"/>
                <a:gd name="T96" fmla="*/ 12 w 13"/>
                <a:gd name="T97" fmla="*/ 0 h 19"/>
                <a:gd name="T98" fmla="*/ 13 w 13"/>
                <a:gd name="T9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9">
                  <a:moveTo>
                    <a:pt x="0" y="11"/>
                  </a:moveTo>
                  <a:lnTo>
                    <a:pt x="1" y="17"/>
                  </a:lnTo>
                  <a:lnTo>
                    <a:pt x="1" y="17"/>
                  </a:lnTo>
                  <a:lnTo>
                    <a:pt x="1" y="17"/>
                  </a:lnTo>
                  <a:lnTo>
                    <a:pt x="2" y="19"/>
                  </a:lnTo>
                  <a:lnTo>
                    <a:pt x="2" y="16"/>
                  </a:lnTo>
                  <a:lnTo>
                    <a:pt x="2" y="16"/>
                  </a:lnTo>
                  <a:lnTo>
                    <a:pt x="2" y="16"/>
                  </a:lnTo>
                  <a:lnTo>
                    <a:pt x="2" y="16"/>
                  </a:lnTo>
                  <a:lnTo>
                    <a:pt x="3" y="17"/>
                  </a:lnTo>
                  <a:lnTo>
                    <a:pt x="3" y="17"/>
                  </a:lnTo>
                  <a:lnTo>
                    <a:pt x="3" y="17"/>
                  </a:lnTo>
                  <a:lnTo>
                    <a:pt x="3" y="17"/>
                  </a:lnTo>
                  <a:lnTo>
                    <a:pt x="4" y="14"/>
                  </a:lnTo>
                  <a:lnTo>
                    <a:pt x="4" y="14"/>
                  </a:lnTo>
                  <a:lnTo>
                    <a:pt x="4" y="14"/>
                  </a:lnTo>
                  <a:lnTo>
                    <a:pt x="4" y="14"/>
                  </a:lnTo>
                  <a:lnTo>
                    <a:pt x="5" y="11"/>
                  </a:lnTo>
                  <a:lnTo>
                    <a:pt x="5" y="11"/>
                  </a:lnTo>
                  <a:lnTo>
                    <a:pt x="5" y="11"/>
                  </a:lnTo>
                  <a:lnTo>
                    <a:pt x="6" y="11"/>
                  </a:lnTo>
                  <a:lnTo>
                    <a:pt x="6" y="9"/>
                  </a:lnTo>
                  <a:lnTo>
                    <a:pt x="6" y="10"/>
                  </a:lnTo>
                  <a:lnTo>
                    <a:pt x="6" y="10"/>
                  </a:lnTo>
                  <a:lnTo>
                    <a:pt x="6" y="10"/>
                  </a:lnTo>
                  <a:lnTo>
                    <a:pt x="7" y="7"/>
                  </a:lnTo>
                  <a:lnTo>
                    <a:pt x="7" y="7"/>
                  </a:lnTo>
                  <a:lnTo>
                    <a:pt x="7" y="7"/>
                  </a:lnTo>
                  <a:lnTo>
                    <a:pt x="7" y="8"/>
                  </a:lnTo>
                  <a:lnTo>
                    <a:pt x="8" y="4"/>
                  </a:lnTo>
                  <a:lnTo>
                    <a:pt x="8" y="5"/>
                  </a:lnTo>
                  <a:lnTo>
                    <a:pt x="8" y="5"/>
                  </a:lnTo>
                  <a:lnTo>
                    <a:pt x="8" y="5"/>
                  </a:lnTo>
                  <a:lnTo>
                    <a:pt x="9" y="3"/>
                  </a:lnTo>
                  <a:lnTo>
                    <a:pt x="9" y="3"/>
                  </a:lnTo>
                  <a:lnTo>
                    <a:pt x="9" y="3"/>
                  </a:lnTo>
                  <a:lnTo>
                    <a:pt x="9" y="3"/>
                  </a:lnTo>
                  <a:lnTo>
                    <a:pt x="10" y="6"/>
                  </a:lnTo>
                  <a:lnTo>
                    <a:pt x="10" y="5"/>
                  </a:lnTo>
                  <a:lnTo>
                    <a:pt x="10" y="5"/>
                  </a:lnTo>
                  <a:lnTo>
                    <a:pt x="11" y="4"/>
                  </a:lnTo>
                  <a:lnTo>
                    <a:pt x="11" y="4"/>
                  </a:lnTo>
                  <a:lnTo>
                    <a:pt x="11" y="4"/>
                  </a:lnTo>
                  <a:lnTo>
                    <a:pt x="11" y="5"/>
                  </a:lnTo>
                  <a:lnTo>
                    <a:pt x="12" y="2"/>
                  </a:lnTo>
                  <a:lnTo>
                    <a:pt x="12" y="3"/>
                  </a:lnTo>
                  <a:lnTo>
                    <a:pt x="12" y="3"/>
                  </a:lnTo>
                  <a:lnTo>
                    <a:pt x="12" y="3"/>
                  </a:lnTo>
                  <a:lnTo>
                    <a:pt x="12" y="0"/>
                  </a:lnTo>
                  <a:lnTo>
                    <a:pt x="13"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1" name="Freeform 295"/>
            <p:cNvSpPr>
              <a:spLocks/>
            </p:cNvSpPr>
            <p:nvPr/>
          </p:nvSpPr>
          <p:spPr bwMode="auto">
            <a:xfrm>
              <a:off x="1981201" y="2241551"/>
              <a:ext cx="19050" cy="38100"/>
            </a:xfrm>
            <a:custGeom>
              <a:avLst/>
              <a:gdLst>
                <a:gd name="T0" fmla="*/ 0 w 12"/>
                <a:gd name="T1" fmla="*/ 15 h 24"/>
                <a:gd name="T2" fmla="*/ 0 w 12"/>
                <a:gd name="T3" fmla="*/ 15 h 24"/>
                <a:gd name="T4" fmla="*/ 0 w 12"/>
                <a:gd name="T5" fmla="*/ 17 h 24"/>
                <a:gd name="T6" fmla="*/ 1 w 12"/>
                <a:gd name="T7" fmla="*/ 17 h 24"/>
                <a:gd name="T8" fmla="*/ 1 w 12"/>
                <a:gd name="T9" fmla="*/ 17 h 24"/>
                <a:gd name="T10" fmla="*/ 1 w 12"/>
                <a:gd name="T11" fmla="*/ 17 h 24"/>
                <a:gd name="T12" fmla="*/ 2 w 12"/>
                <a:gd name="T13" fmla="*/ 20 h 24"/>
                <a:gd name="T14" fmla="*/ 2 w 12"/>
                <a:gd name="T15" fmla="*/ 20 h 24"/>
                <a:gd name="T16" fmla="*/ 2 w 12"/>
                <a:gd name="T17" fmla="*/ 20 h 24"/>
                <a:gd name="T18" fmla="*/ 3 w 12"/>
                <a:gd name="T19" fmla="*/ 22 h 24"/>
                <a:gd name="T20" fmla="*/ 3 w 12"/>
                <a:gd name="T21" fmla="*/ 22 h 24"/>
                <a:gd name="T22" fmla="*/ 3 w 12"/>
                <a:gd name="T23" fmla="*/ 22 h 24"/>
                <a:gd name="T24" fmla="*/ 3 w 12"/>
                <a:gd name="T25" fmla="*/ 22 h 24"/>
                <a:gd name="T26" fmla="*/ 3 w 12"/>
                <a:gd name="T27" fmla="*/ 24 h 24"/>
                <a:gd name="T28" fmla="*/ 3 w 12"/>
                <a:gd name="T29" fmla="*/ 22 h 24"/>
                <a:gd name="T30" fmla="*/ 3 w 12"/>
                <a:gd name="T31" fmla="*/ 22 h 24"/>
                <a:gd name="T32" fmla="*/ 3 w 12"/>
                <a:gd name="T33" fmla="*/ 22 h 24"/>
                <a:gd name="T34" fmla="*/ 4 w 12"/>
                <a:gd name="T35" fmla="*/ 19 h 24"/>
                <a:gd name="T36" fmla="*/ 4 w 12"/>
                <a:gd name="T37" fmla="*/ 20 h 24"/>
                <a:gd name="T38" fmla="*/ 4 w 12"/>
                <a:gd name="T39" fmla="*/ 19 h 24"/>
                <a:gd name="T40" fmla="*/ 4 w 12"/>
                <a:gd name="T41" fmla="*/ 20 h 24"/>
                <a:gd name="T42" fmla="*/ 5 w 12"/>
                <a:gd name="T43" fmla="*/ 16 h 24"/>
                <a:gd name="T44" fmla="*/ 5 w 12"/>
                <a:gd name="T45" fmla="*/ 16 h 24"/>
                <a:gd name="T46" fmla="*/ 5 w 12"/>
                <a:gd name="T47" fmla="*/ 16 h 24"/>
                <a:gd name="T48" fmla="*/ 5 w 12"/>
                <a:gd name="T49" fmla="*/ 16 h 24"/>
                <a:gd name="T50" fmla="*/ 6 w 12"/>
                <a:gd name="T51" fmla="*/ 14 h 24"/>
                <a:gd name="T52" fmla="*/ 6 w 12"/>
                <a:gd name="T53" fmla="*/ 14 h 24"/>
                <a:gd name="T54" fmla="*/ 6 w 12"/>
                <a:gd name="T55" fmla="*/ 14 h 24"/>
                <a:gd name="T56" fmla="*/ 7 w 12"/>
                <a:gd name="T57" fmla="*/ 10 h 24"/>
                <a:gd name="T58" fmla="*/ 7 w 12"/>
                <a:gd name="T59" fmla="*/ 10 h 24"/>
                <a:gd name="T60" fmla="*/ 7 w 12"/>
                <a:gd name="T61" fmla="*/ 10 h 24"/>
                <a:gd name="T62" fmla="*/ 7 w 12"/>
                <a:gd name="T63" fmla="*/ 10 h 24"/>
                <a:gd name="T64" fmla="*/ 8 w 12"/>
                <a:gd name="T65" fmla="*/ 7 h 24"/>
                <a:gd name="T66" fmla="*/ 8 w 12"/>
                <a:gd name="T67" fmla="*/ 8 h 24"/>
                <a:gd name="T68" fmla="*/ 8 w 12"/>
                <a:gd name="T69" fmla="*/ 8 h 24"/>
                <a:gd name="T70" fmla="*/ 8 w 12"/>
                <a:gd name="T71" fmla="*/ 8 h 24"/>
                <a:gd name="T72" fmla="*/ 9 w 12"/>
                <a:gd name="T73" fmla="*/ 6 h 24"/>
                <a:gd name="T74" fmla="*/ 9 w 12"/>
                <a:gd name="T75" fmla="*/ 6 h 24"/>
                <a:gd name="T76" fmla="*/ 9 w 12"/>
                <a:gd name="T77" fmla="*/ 6 h 24"/>
                <a:gd name="T78" fmla="*/ 9 w 12"/>
                <a:gd name="T79" fmla="*/ 6 h 24"/>
                <a:gd name="T80" fmla="*/ 10 w 12"/>
                <a:gd name="T81" fmla="*/ 3 h 24"/>
                <a:gd name="T82" fmla="*/ 10 w 12"/>
                <a:gd name="T83" fmla="*/ 3 h 24"/>
                <a:gd name="T84" fmla="*/ 10 w 12"/>
                <a:gd name="T85" fmla="*/ 3 h 24"/>
                <a:gd name="T86" fmla="*/ 10 w 12"/>
                <a:gd name="T87" fmla="*/ 2 h 24"/>
                <a:gd name="T88" fmla="*/ 11 w 12"/>
                <a:gd name="T89" fmla="*/ 3 h 24"/>
                <a:gd name="T90" fmla="*/ 11 w 12"/>
                <a:gd name="T91" fmla="*/ 2 h 24"/>
                <a:gd name="T92" fmla="*/ 11 w 12"/>
                <a:gd name="T93" fmla="*/ 2 h 24"/>
                <a:gd name="T94" fmla="*/ 11 w 12"/>
                <a:gd name="T95" fmla="*/ 3 h 24"/>
                <a:gd name="T96" fmla="*/ 12 w 12"/>
                <a:gd name="T97" fmla="*/ 0 h 24"/>
                <a:gd name="T98" fmla="*/ 12 w 12"/>
                <a:gd name="T99"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4">
                  <a:moveTo>
                    <a:pt x="0" y="15"/>
                  </a:moveTo>
                  <a:lnTo>
                    <a:pt x="0" y="15"/>
                  </a:lnTo>
                  <a:lnTo>
                    <a:pt x="0" y="17"/>
                  </a:lnTo>
                  <a:lnTo>
                    <a:pt x="1" y="17"/>
                  </a:lnTo>
                  <a:lnTo>
                    <a:pt x="1" y="17"/>
                  </a:lnTo>
                  <a:lnTo>
                    <a:pt x="1" y="17"/>
                  </a:lnTo>
                  <a:lnTo>
                    <a:pt x="2" y="20"/>
                  </a:lnTo>
                  <a:lnTo>
                    <a:pt x="2" y="20"/>
                  </a:lnTo>
                  <a:lnTo>
                    <a:pt x="2" y="20"/>
                  </a:lnTo>
                  <a:lnTo>
                    <a:pt x="3" y="22"/>
                  </a:lnTo>
                  <a:lnTo>
                    <a:pt x="3" y="22"/>
                  </a:lnTo>
                  <a:lnTo>
                    <a:pt x="3" y="22"/>
                  </a:lnTo>
                  <a:lnTo>
                    <a:pt x="3" y="22"/>
                  </a:lnTo>
                  <a:lnTo>
                    <a:pt x="3" y="24"/>
                  </a:lnTo>
                  <a:lnTo>
                    <a:pt x="3" y="22"/>
                  </a:lnTo>
                  <a:lnTo>
                    <a:pt x="3" y="22"/>
                  </a:lnTo>
                  <a:lnTo>
                    <a:pt x="3" y="22"/>
                  </a:lnTo>
                  <a:lnTo>
                    <a:pt x="4" y="19"/>
                  </a:lnTo>
                  <a:lnTo>
                    <a:pt x="4" y="20"/>
                  </a:lnTo>
                  <a:lnTo>
                    <a:pt x="4" y="19"/>
                  </a:lnTo>
                  <a:lnTo>
                    <a:pt x="4" y="20"/>
                  </a:lnTo>
                  <a:lnTo>
                    <a:pt x="5" y="16"/>
                  </a:lnTo>
                  <a:lnTo>
                    <a:pt x="5" y="16"/>
                  </a:lnTo>
                  <a:lnTo>
                    <a:pt x="5" y="16"/>
                  </a:lnTo>
                  <a:lnTo>
                    <a:pt x="5" y="16"/>
                  </a:lnTo>
                  <a:lnTo>
                    <a:pt x="6" y="14"/>
                  </a:lnTo>
                  <a:lnTo>
                    <a:pt x="6" y="14"/>
                  </a:lnTo>
                  <a:lnTo>
                    <a:pt x="6" y="14"/>
                  </a:lnTo>
                  <a:lnTo>
                    <a:pt x="7" y="10"/>
                  </a:lnTo>
                  <a:lnTo>
                    <a:pt x="7" y="10"/>
                  </a:lnTo>
                  <a:lnTo>
                    <a:pt x="7" y="10"/>
                  </a:lnTo>
                  <a:lnTo>
                    <a:pt x="7" y="10"/>
                  </a:lnTo>
                  <a:lnTo>
                    <a:pt x="8" y="7"/>
                  </a:lnTo>
                  <a:lnTo>
                    <a:pt x="8" y="8"/>
                  </a:lnTo>
                  <a:lnTo>
                    <a:pt x="8" y="8"/>
                  </a:lnTo>
                  <a:lnTo>
                    <a:pt x="8" y="8"/>
                  </a:lnTo>
                  <a:lnTo>
                    <a:pt x="9" y="6"/>
                  </a:lnTo>
                  <a:lnTo>
                    <a:pt x="9" y="6"/>
                  </a:lnTo>
                  <a:lnTo>
                    <a:pt x="9" y="6"/>
                  </a:lnTo>
                  <a:lnTo>
                    <a:pt x="9" y="6"/>
                  </a:lnTo>
                  <a:lnTo>
                    <a:pt x="10" y="3"/>
                  </a:lnTo>
                  <a:lnTo>
                    <a:pt x="10" y="3"/>
                  </a:lnTo>
                  <a:lnTo>
                    <a:pt x="10" y="3"/>
                  </a:lnTo>
                  <a:lnTo>
                    <a:pt x="10" y="2"/>
                  </a:lnTo>
                  <a:lnTo>
                    <a:pt x="11" y="3"/>
                  </a:lnTo>
                  <a:lnTo>
                    <a:pt x="11" y="2"/>
                  </a:lnTo>
                  <a:lnTo>
                    <a:pt x="11" y="2"/>
                  </a:lnTo>
                  <a:lnTo>
                    <a:pt x="11" y="3"/>
                  </a:lnTo>
                  <a:lnTo>
                    <a:pt x="12" y="0"/>
                  </a:lnTo>
                  <a:lnTo>
                    <a:pt x="12"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 name="Freeform 296"/>
            <p:cNvSpPr>
              <a:spLocks/>
            </p:cNvSpPr>
            <p:nvPr/>
          </p:nvSpPr>
          <p:spPr bwMode="auto">
            <a:xfrm>
              <a:off x="2000251" y="2239963"/>
              <a:ext cx="17463" cy="23813"/>
            </a:xfrm>
            <a:custGeom>
              <a:avLst/>
              <a:gdLst>
                <a:gd name="T0" fmla="*/ 0 w 11"/>
                <a:gd name="T1" fmla="*/ 2 h 15"/>
                <a:gd name="T2" fmla="*/ 0 w 11"/>
                <a:gd name="T3" fmla="*/ 2 h 15"/>
                <a:gd name="T4" fmla="*/ 0 w 11"/>
                <a:gd name="T5" fmla="*/ 3 h 15"/>
                <a:gd name="T6" fmla="*/ 1 w 11"/>
                <a:gd name="T7" fmla="*/ 1 h 15"/>
                <a:gd name="T8" fmla="*/ 1 w 11"/>
                <a:gd name="T9" fmla="*/ 1 h 15"/>
                <a:gd name="T10" fmla="*/ 1 w 11"/>
                <a:gd name="T11" fmla="*/ 1 h 15"/>
                <a:gd name="T12" fmla="*/ 1 w 11"/>
                <a:gd name="T13" fmla="*/ 0 h 15"/>
                <a:gd name="T14" fmla="*/ 2 w 11"/>
                <a:gd name="T15" fmla="*/ 1 h 15"/>
                <a:gd name="T16" fmla="*/ 2 w 11"/>
                <a:gd name="T17" fmla="*/ 1 h 15"/>
                <a:gd name="T18" fmla="*/ 2 w 11"/>
                <a:gd name="T19" fmla="*/ 1 h 15"/>
                <a:gd name="T20" fmla="*/ 2 w 11"/>
                <a:gd name="T21" fmla="*/ 0 h 15"/>
                <a:gd name="T22" fmla="*/ 3 w 11"/>
                <a:gd name="T23" fmla="*/ 1 h 15"/>
                <a:gd name="T24" fmla="*/ 3 w 11"/>
                <a:gd name="T25" fmla="*/ 1 h 15"/>
                <a:gd name="T26" fmla="*/ 3 w 11"/>
                <a:gd name="T27" fmla="*/ 1 h 15"/>
                <a:gd name="T28" fmla="*/ 4 w 11"/>
                <a:gd name="T29" fmla="*/ 11 h 15"/>
                <a:gd name="T30" fmla="*/ 4 w 11"/>
                <a:gd name="T31" fmla="*/ 11 h 15"/>
                <a:gd name="T32" fmla="*/ 4 w 11"/>
                <a:gd name="T33" fmla="*/ 11 h 15"/>
                <a:gd name="T34" fmla="*/ 4 w 11"/>
                <a:gd name="T35" fmla="*/ 11 h 15"/>
                <a:gd name="T36" fmla="*/ 5 w 11"/>
                <a:gd name="T37" fmla="*/ 15 h 15"/>
                <a:gd name="T38" fmla="*/ 5 w 11"/>
                <a:gd name="T39" fmla="*/ 14 h 15"/>
                <a:gd name="T40" fmla="*/ 5 w 11"/>
                <a:gd name="T41" fmla="*/ 14 h 15"/>
                <a:gd name="T42" fmla="*/ 5 w 11"/>
                <a:gd name="T43" fmla="*/ 14 h 15"/>
                <a:gd name="T44" fmla="*/ 5 w 11"/>
                <a:gd name="T45" fmla="*/ 12 h 15"/>
                <a:gd name="T46" fmla="*/ 6 w 11"/>
                <a:gd name="T47" fmla="*/ 12 h 15"/>
                <a:gd name="T48" fmla="*/ 6 w 11"/>
                <a:gd name="T49" fmla="*/ 12 h 15"/>
                <a:gd name="T50" fmla="*/ 6 w 11"/>
                <a:gd name="T51" fmla="*/ 11 h 15"/>
                <a:gd name="T52" fmla="*/ 7 w 11"/>
                <a:gd name="T53" fmla="*/ 15 h 15"/>
                <a:gd name="T54" fmla="*/ 7 w 11"/>
                <a:gd name="T55" fmla="*/ 15 h 15"/>
                <a:gd name="T56" fmla="*/ 7 w 11"/>
                <a:gd name="T57" fmla="*/ 15 h 15"/>
                <a:gd name="T58" fmla="*/ 7 w 11"/>
                <a:gd name="T59" fmla="*/ 15 h 15"/>
                <a:gd name="T60" fmla="*/ 8 w 11"/>
                <a:gd name="T61" fmla="*/ 12 h 15"/>
                <a:gd name="T62" fmla="*/ 8 w 11"/>
                <a:gd name="T63" fmla="*/ 13 h 15"/>
                <a:gd name="T64" fmla="*/ 8 w 11"/>
                <a:gd name="T65" fmla="*/ 13 h 15"/>
                <a:gd name="T66" fmla="*/ 8 w 11"/>
                <a:gd name="T67" fmla="*/ 12 h 15"/>
                <a:gd name="T68" fmla="*/ 8 w 11"/>
                <a:gd name="T69" fmla="*/ 13 h 15"/>
                <a:gd name="T70" fmla="*/ 9 w 11"/>
                <a:gd name="T71" fmla="*/ 12 h 15"/>
                <a:gd name="T72" fmla="*/ 9 w 11"/>
                <a:gd name="T73" fmla="*/ 12 h 15"/>
                <a:gd name="T74" fmla="*/ 9 w 11"/>
                <a:gd name="T75" fmla="*/ 12 h 15"/>
                <a:gd name="T76" fmla="*/ 10 w 11"/>
                <a:gd name="T77" fmla="*/ 9 h 15"/>
                <a:gd name="T78" fmla="*/ 10 w 11"/>
                <a:gd name="T79" fmla="*/ 10 h 15"/>
                <a:gd name="T80" fmla="*/ 10 w 11"/>
                <a:gd name="T81" fmla="*/ 10 h 15"/>
                <a:gd name="T82" fmla="*/ 10 w 11"/>
                <a:gd name="T83" fmla="*/ 9 h 15"/>
                <a:gd name="T84" fmla="*/ 10 w 11"/>
                <a:gd name="T85" fmla="*/ 11 h 15"/>
                <a:gd name="T86" fmla="*/ 10 w 11"/>
                <a:gd name="T87" fmla="*/ 11 h 15"/>
                <a:gd name="T88" fmla="*/ 10 w 11"/>
                <a:gd name="T89" fmla="*/ 11 h 15"/>
                <a:gd name="T90" fmla="*/ 10 w 11"/>
                <a:gd name="T91" fmla="*/ 11 h 15"/>
                <a:gd name="T92" fmla="*/ 11 w 11"/>
                <a:gd name="T93" fmla="*/ 9 h 15"/>
                <a:gd name="T94" fmla="*/ 11 w 11"/>
                <a:gd name="T95" fmla="*/ 9 h 15"/>
                <a:gd name="T96" fmla="*/ 11 w 11"/>
                <a:gd name="T97" fmla="*/ 9 h 15"/>
                <a:gd name="T98" fmla="*/ 11 w 11"/>
                <a:gd name="T9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5">
                  <a:moveTo>
                    <a:pt x="0" y="2"/>
                  </a:moveTo>
                  <a:lnTo>
                    <a:pt x="0" y="2"/>
                  </a:lnTo>
                  <a:lnTo>
                    <a:pt x="0" y="3"/>
                  </a:lnTo>
                  <a:lnTo>
                    <a:pt x="1" y="1"/>
                  </a:lnTo>
                  <a:lnTo>
                    <a:pt x="1" y="1"/>
                  </a:lnTo>
                  <a:lnTo>
                    <a:pt x="1" y="1"/>
                  </a:lnTo>
                  <a:lnTo>
                    <a:pt x="1" y="0"/>
                  </a:lnTo>
                  <a:lnTo>
                    <a:pt x="2" y="1"/>
                  </a:lnTo>
                  <a:lnTo>
                    <a:pt x="2" y="1"/>
                  </a:lnTo>
                  <a:lnTo>
                    <a:pt x="2" y="1"/>
                  </a:lnTo>
                  <a:lnTo>
                    <a:pt x="2" y="0"/>
                  </a:lnTo>
                  <a:lnTo>
                    <a:pt x="3" y="1"/>
                  </a:lnTo>
                  <a:lnTo>
                    <a:pt x="3" y="1"/>
                  </a:lnTo>
                  <a:lnTo>
                    <a:pt x="3" y="1"/>
                  </a:lnTo>
                  <a:lnTo>
                    <a:pt x="4" y="11"/>
                  </a:lnTo>
                  <a:lnTo>
                    <a:pt x="4" y="11"/>
                  </a:lnTo>
                  <a:lnTo>
                    <a:pt x="4" y="11"/>
                  </a:lnTo>
                  <a:lnTo>
                    <a:pt x="4" y="11"/>
                  </a:lnTo>
                  <a:lnTo>
                    <a:pt x="5" y="15"/>
                  </a:lnTo>
                  <a:lnTo>
                    <a:pt x="5" y="14"/>
                  </a:lnTo>
                  <a:lnTo>
                    <a:pt x="5" y="14"/>
                  </a:lnTo>
                  <a:lnTo>
                    <a:pt x="5" y="14"/>
                  </a:lnTo>
                  <a:lnTo>
                    <a:pt x="5" y="12"/>
                  </a:lnTo>
                  <a:lnTo>
                    <a:pt x="6" y="12"/>
                  </a:lnTo>
                  <a:lnTo>
                    <a:pt x="6" y="12"/>
                  </a:lnTo>
                  <a:lnTo>
                    <a:pt x="6" y="11"/>
                  </a:lnTo>
                  <a:lnTo>
                    <a:pt x="7" y="15"/>
                  </a:lnTo>
                  <a:lnTo>
                    <a:pt x="7" y="15"/>
                  </a:lnTo>
                  <a:lnTo>
                    <a:pt x="7" y="15"/>
                  </a:lnTo>
                  <a:lnTo>
                    <a:pt x="7" y="15"/>
                  </a:lnTo>
                  <a:lnTo>
                    <a:pt x="8" y="12"/>
                  </a:lnTo>
                  <a:lnTo>
                    <a:pt x="8" y="13"/>
                  </a:lnTo>
                  <a:lnTo>
                    <a:pt x="8" y="13"/>
                  </a:lnTo>
                  <a:lnTo>
                    <a:pt x="8" y="12"/>
                  </a:lnTo>
                  <a:lnTo>
                    <a:pt x="8" y="13"/>
                  </a:lnTo>
                  <a:lnTo>
                    <a:pt x="9" y="12"/>
                  </a:lnTo>
                  <a:lnTo>
                    <a:pt x="9" y="12"/>
                  </a:lnTo>
                  <a:lnTo>
                    <a:pt x="9" y="12"/>
                  </a:lnTo>
                  <a:lnTo>
                    <a:pt x="10" y="9"/>
                  </a:lnTo>
                  <a:lnTo>
                    <a:pt x="10" y="10"/>
                  </a:lnTo>
                  <a:lnTo>
                    <a:pt x="10" y="10"/>
                  </a:lnTo>
                  <a:lnTo>
                    <a:pt x="10" y="9"/>
                  </a:lnTo>
                  <a:lnTo>
                    <a:pt x="10" y="11"/>
                  </a:lnTo>
                  <a:lnTo>
                    <a:pt x="10" y="11"/>
                  </a:lnTo>
                  <a:lnTo>
                    <a:pt x="10" y="11"/>
                  </a:lnTo>
                  <a:lnTo>
                    <a:pt x="10" y="11"/>
                  </a:lnTo>
                  <a:lnTo>
                    <a:pt x="11" y="9"/>
                  </a:lnTo>
                  <a:lnTo>
                    <a:pt x="11" y="9"/>
                  </a:lnTo>
                  <a:lnTo>
                    <a:pt x="11" y="9"/>
                  </a:lnTo>
                  <a:lnTo>
                    <a:pt x="11" y="9"/>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 name="Freeform 297"/>
            <p:cNvSpPr>
              <a:spLocks/>
            </p:cNvSpPr>
            <p:nvPr/>
          </p:nvSpPr>
          <p:spPr bwMode="auto">
            <a:xfrm>
              <a:off x="2017713" y="2238376"/>
              <a:ext cx="20638" cy="15875"/>
            </a:xfrm>
            <a:custGeom>
              <a:avLst/>
              <a:gdLst>
                <a:gd name="T0" fmla="*/ 0 w 13"/>
                <a:gd name="T1" fmla="*/ 10 h 10"/>
                <a:gd name="T2" fmla="*/ 1 w 13"/>
                <a:gd name="T3" fmla="*/ 7 h 10"/>
                <a:gd name="T4" fmla="*/ 1 w 13"/>
                <a:gd name="T5" fmla="*/ 7 h 10"/>
                <a:gd name="T6" fmla="*/ 1 w 13"/>
                <a:gd name="T7" fmla="*/ 7 h 10"/>
                <a:gd name="T8" fmla="*/ 2 w 13"/>
                <a:gd name="T9" fmla="*/ 5 h 10"/>
                <a:gd name="T10" fmla="*/ 2 w 13"/>
                <a:gd name="T11" fmla="*/ 5 h 10"/>
                <a:gd name="T12" fmla="*/ 2 w 13"/>
                <a:gd name="T13" fmla="*/ 5 h 10"/>
                <a:gd name="T14" fmla="*/ 2 w 13"/>
                <a:gd name="T15" fmla="*/ 5 h 10"/>
                <a:gd name="T16" fmla="*/ 3 w 13"/>
                <a:gd name="T17" fmla="*/ 3 h 10"/>
                <a:gd name="T18" fmla="*/ 3 w 13"/>
                <a:gd name="T19" fmla="*/ 5 h 10"/>
                <a:gd name="T20" fmla="*/ 3 w 13"/>
                <a:gd name="T21" fmla="*/ 5 h 10"/>
                <a:gd name="T22" fmla="*/ 3 w 13"/>
                <a:gd name="T23" fmla="*/ 5 h 10"/>
                <a:gd name="T24" fmla="*/ 4 w 13"/>
                <a:gd name="T25" fmla="*/ 2 h 10"/>
                <a:gd name="T26" fmla="*/ 4 w 13"/>
                <a:gd name="T27" fmla="*/ 3 h 10"/>
                <a:gd name="T28" fmla="*/ 4 w 13"/>
                <a:gd name="T29" fmla="*/ 3 h 10"/>
                <a:gd name="T30" fmla="*/ 4 w 13"/>
                <a:gd name="T31" fmla="*/ 3 h 10"/>
                <a:gd name="T32" fmla="*/ 5 w 13"/>
                <a:gd name="T33" fmla="*/ 0 h 10"/>
                <a:gd name="T34" fmla="*/ 5 w 13"/>
                <a:gd name="T35" fmla="*/ 1 h 10"/>
                <a:gd name="T36" fmla="*/ 5 w 13"/>
                <a:gd name="T37" fmla="*/ 1 h 10"/>
                <a:gd name="T38" fmla="*/ 5 w 13"/>
                <a:gd name="T39" fmla="*/ 1 h 10"/>
                <a:gd name="T40" fmla="*/ 6 w 13"/>
                <a:gd name="T41" fmla="*/ 3 h 10"/>
                <a:gd name="T42" fmla="*/ 6 w 13"/>
                <a:gd name="T43" fmla="*/ 3 h 10"/>
                <a:gd name="T44" fmla="*/ 6 w 13"/>
                <a:gd name="T45" fmla="*/ 3 h 10"/>
                <a:gd name="T46" fmla="*/ 6 w 13"/>
                <a:gd name="T47" fmla="*/ 3 h 10"/>
                <a:gd name="T48" fmla="*/ 7 w 13"/>
                <a:gd name="T49" fmla="*/ 5 h 10"/>
                <a:gd name="T50" fmla="*/ 7 w 13"/>
                <a:gd name="T51" fmla="*/ 5 h 10"/>
                <a:gd name="T52" fmla="*/ 7 w 13"/>
                <a:gd name="T53" fmla="*/ 5 h 10"/>
                <a:gd name="T54" fmla="*/ 7 w 13"/>
                <a:gd name="T55" fmla="*/ 4 h 10"/>
                <a:gd name="T56" fmla="*/ 8 w 13"/>
                <a:gd name="T57" fmla="*/ 7 h 10"/>
                <a:gd name="T58" fmla="*/ 8 w 13"/>
                <a:gd name="T59" fmla="*/ 6 h 10"/>
                <a:gd name="T60" fmla="*/ 8 w 13"/>
                <a:gd name="T61" fmla="*/ 6 h 10"/>
                <a:gd name="T62" fmla="*/ 8 w 13"/>
                <a:gd name="T63" fmla="*/ 8 h 10"/>
                <a:gd name="T64" fmla="*/ 9 w 13"/>
                <a:gd name="T65" fmla="*/ 8 h 10"/>
                <a:gd name="T66" fmla="*/ 9 w 13"/>
                <a:gd name="T67" fmla="*/ 8 h 10"/>
                <a:gd name="T68" fmla="*/ 9 w 13"/>
                <a:gd name="T69" fmla="*/ 7 h 10"/>
                <a:gd name="T70" fmla="*/ 9 w 13"/>
                <a:gd name="T71" fmla="*/ 9 h 10"/>
                <a:gd name="T72" fmla="*/ 10 w 13"/>
                <a:gd name="T73" fmla="*/ 8 h 10"/>
                <a:gd name="T74" fmla="*/ 10 w 13"/>
                <a:gd name="T75" fmla="*/ 8 h 10"/>
                <a:gd name="T76" fmla="*/ 10 w 13"/>
                <a:gd name="T77" fmla="*/ 9 h 10"/>
                <a:gd name="T78" fmla="*/ 11 w 13"/>
                <a:gd name="T79" fmla="*/ 6 h 10"/>
                <a:gd name="T80" fmla="*/ 11 w 13"/>
                <a:gd name="T81" fmla="*/ 7 h 10"/>
                <a:gd name="T82" fmla="*/ 11 w 13"/>
                <a:gd name="T83" fmla="*/ 7 h 10"/>
                <a:gd name="T84" fmla="*/ 11 w 13"/>
                <a:gd name="T85" fmla="*/ 7 h 10"/>
                <a:gd name="T86" fmla="*/ 12 w 13"/>
                <a:gd name="T87" fmla="*/ 5 h 10"/>
                <a:gd name="T88" fmla="*/ 12 w 13"/>
                <a:gd name="T89" fmla="*/ 5 h 10"/>
                <a:gd name="T90" fmla="*/ 12 w 13"/>
                <a:gd name="T91" fmla="*/ 4 h 10"/>
                <a:gd name="T92" fmla="*/ 12 w 13"/>
                <a:gd name="T93" fmla="*/ 5 h 10"/>
                <a:gd name="T94" fmla="*/ 13 w 13"/>
                <a:gd name="T95" fmla="*/ 5 h 10"/>
                <a:gd name="T96" fmla="*/ 13 w 13"/>
                <a:gd name="T97" fmla="*/ 5 h 10"/>
                <a:gd name="T98" fmla="*/ 13 w 13"/>
                <a:gd name="T9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0">
                  <a:moveTo>
                    <a:pt x="0" y="10"/>
                  </a:moveTo>
                  <a:lnTo>
                    <a:pt x="1" y="7"/>
                  </a:lnTo>
                  <a:lnTo>
                    <a:pt x="1" y="7"/>
                  </a:lnTo>
                  <a:lnTo>
                    <a:pt x="1" y="7"/>
                  </a:lnTo>
                  <a:lnTo>
                    <a:pt x="2" y="5"/>
                  </a:lnTo>
                  <a:lnTo>
                    <a:pt x="2" y="5"/>
                  </a:lnTo>
                  <a:lnTo>
                    <a:pt x="2" y="5"/>
                  </a:lnTo>
                  <a:lnTo>
                    <a:pt x="2" y="5"/>
                  </a:lnTo>
                  <a:lnTo>
                    <a:pt x="3" y="3"/>
                  </a:lnTo>
                  <a:lnTo>
                    <a:pt x="3" y="5"/>
                  </a:lnTo>
                  <a:lnTo>
                    <a:pt x="3" y="5"/>
                  </a:lnTo>
                  <a:lnTo>
                    <a:pt x="3" y="5"/>
                  </a:lnTo>
                  <a:lnTo>
                    <a:pt x="4" y="2"/>
                  </a:lnTo>
                  <a:lnTo>
                    <a:pt x="4" y="3"/>
                  </a:lnTo>
                  <a:lnTo>
                    <a:pt x="4" y="3"/>
                  </a:lnTo>
                  <a:lnTo>
                    <a:pt x="4" y="3"/>
                  </a:lnTo>
                  <a:lnTo>
                    <a:pt x="5" y="0"/>
                  </a:lnTo>
                  <a:lnTo>
                    <a:pt x="5" y="1"/>
                  </a:lnTo>
                  <a:lnTo>
                    <a:pt x="5" y="1"/>
                  </a:lnTo>
                  <a:lnTo>
                    <a:pt x="5" y="1"/>
                  </a:lnTo>
                  <a:lnTo>
                    <a:pt x="6" y="3"/>
                  </a:lnTo>
                  <a:lnTo>
                    <a:pt x="6" y="3"/>
                  </a:lnTo>
                  <a:lnTo>
                    <a:pt x="6" y="3"/>
                  </a:lnTo>
                  <a:lnTo>
                    <a:pt x="6" y="3"/>
                  </a:lnTo>
                  <a:lnTo>
                    <a:pt x="7" y="5"/>
                  </a:lnTo>
                  <a:lnTo>
                    <a:pt x="7" y="5"/>
                  </a:lnTo>
                  <a:lnTo>
                    <a:pt x="7" y="5"/>
                  </a:lnTo>
                  <a:lnTo>
                    <a:pt x="7" y="4"/>
                  </a:lnTo>
                  <a:lnTo>
                    <a:pt x="8" y="7"/>
                  </a:lnTo>
                  <a:lnTo>
                    <a:pt x="8" y="6"/>
                  </a:lnTo>
                  <a:lnTo>
                    <a:pt x="8" y="6"/>
                  </a:lnTo>
                  <a:lnTo>
                    <a:pt x="8" y="8"/>
                  </a:lnTo>
                  <a:lnTo>
                    <a:pt x="9" y="8"/>
                  </a:lnTo>
                  <a:lnTo>
                    <a:pt x="9" y="8"/>
                  </a:lnTo>
                  <a:lnTo>
                    <a:pt x="9" y="7"/>
                  </a:lnTo>
                  <a:lnTo>
                    <a:pt x="9" y="9"/>
                  </a:lnTo>
                  <a:lnTo>
                    <a:pt x="10" y="8"/>
                  </a:lnTo>
                  <a:lnTo>
                    <a:pt x="10" y="8"/>
                  </a:lnTo>
                  <a:lnTo>
                    <a:pt x="10" y="9"/>
                  </a:lnTo>
                  <a:lnTo>
                    <a:pt x="11" y="6"/>
                  </a:lnTo>
                  <a:lnTo>
                    <a:pt x="11" y="7"/>
                  </a:lnTo>
                  <a:lnTo>
                    <a:pt x="11" y="7"/>
                  </a:lnTo>
                  <a:lnTo>
                    <a:pt x="11" y="7"/>
                  </a:lnTo>
                  <a:lnTo>
                    <a:pt x="12" y="5"/>
                  </a:lnTo>
                  <a:lnTo>
                    <a:pt x="12" y="5"/>
                  </a:lnTo>
                  <a:lnTo>
                    <a:pt x="12" y="4"/>
                  </a:lnTo>
                  <a:lnTo>
                    <a:pt x="12" y="5"/>
                  </a:lnTo>
                  <a:lnTo>
                    <a:pt x="13" y="5"/>
                  </a:lnTo>
                  <a:lnTo>
                    <a:pt x="13" y="5"/>
                  </a:lnTo>
                  <a:lnTo>
                    <a:pt x="13" y="5"/>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4" name="Freeform 298"/>
            <p:cNvSpPr>
              <a:spLocks/>
            </p:cNvSpPr>
            <p:nvPr/>
          </p:nvSpPr>
          <p:spPr bwMode="auto">
            <a:xfrm>
              <a:off x="2038351" y="2241551"/>
              <a:ext cx="19050" cy="38100"/>
            </a:xfrm>
            <a:custGeom>
              <a:avLst/>
              <a:gdLst>
                <a:gd name="T0" fmla="*/ 0 w 12"/>
                <a:gd name="T1" fmla="*/ 3 h 24"/>
                <a:gd name="T2" fmla="*/ 0 w 12"/>
                <a:gd name="T3" fmla="*/ 0 h 24"/>
                <a:gd name="T4" fmla="*/ 1 w 12"/>
                <a:gd name="T5" fmla="*/ 1 h 24"/>
                <a:gd name="T6" fmla="*/ 1 w 12"/>
                <a:gd name="T7" fmla="*/ 1 h 24"/>
                <a:gd name="T8" fmla="*/ 1 w 12"/>
                <a:gd name="T9" fmla="*/ 0 h 24"/>
                <a:gd name="T10" fmla="*/ 2 w 12"/>
                <a:gd name="T11" fmla="*/ 4 h 24"/>
                <a:gd name="T12" fmla="*/ 2 w 12"/>
                <a:gd name="T13" fmla="*/ 4 h 24"/>
                <a:gd name="T14" fmla="*/ 2 w 12"/>
                <a:gd name="T15" fmla="*/ 4 h 24"/>
                <a:gd name="T16" fmla="*/ 2 w 12"/>
                <a:gd name="T17" fmla="*/ 3 h 24"/>
                <a:gd name="T18" fmla="*/ 3 w 12"/>
                <a:gd name="T19" fmla="*/ 7 h 24"/>
                <a:gd name="T20" fmla="*/ 3 w 12"/>
                <a:gd name="T21" fmla="*/ 7 h 24"/>
                <a:gd name="T22" fmla="*/ 3 w 12"/>
                <a:gd name="T23" fmla="*/ 7 h 24"/>
                <a:gd name="T24" fmla="*/ 3 w 12"/>
                <a:gd name="T25" fmla="*/ 7 h 24"/>
                <a:gd name="T26" fmla="*/ 3 w 12"/>
                <a:gd name="T27" fmla="*/ 6 h 24"/>
                <a:gd name="T28" fmla="*/ 4 w 12"/>
                <a:gd name="T29" fmla="*/ 7 h 24"/>
                <a:gd name="T30" fmla="*/ 4 w 12"/>
                <a:gd name="T31" fmla="*/ 7 h 24"/>
                <a:gd name="T32" fmla="*/ 4 w 12"/>
                <a:gd name="T33" fmla="*/ 7 h 24"/>
                <a:gd name="T34" fmla="*/ 4 w 12"/>
                <a:gd name="T35" fmla="*/ 4 h 24"/>
                <a:gd name="T36" fmla="*/ 4 w 12"/>
                <a:gd name="T37" fmla="*/ 5 h 24"/>
                <a:gd name="T38" fmla="*/ 4 w 12"/>
                <a:gd name="T39" fmla="*/ 5 h 24"/>
                <a:gd name="T40" fmla="*/ 4 w 12"/>
                <a:gd name="T41" fmla="*/ 5 h 24"/>
                <a:gd name="T42" fmla="*/ 5 w 12"/>
                <a:gd name="T43" fmla="*/ 3 h 24"/>
                <a:gd name="T44" fmla="*/ 6 w 12"/>
                <a:gd name="T45" fmla="*/ 5 h 24"/>
                <a:gd name="T46" fmla="*/ 6 w 12"/>
                <a:gd name="T47" fmla="*/ 5 h 24"/>
                <a:gd name="T48" fmla="*/ 6 w 12"/>
                <a:gd name="T49" fmla="*/ 4 h 24"/>
                <a:gd name="T50" fmla="*/ 6 w 12"/>
                <a:gd name="T51" fmla="*/ 6 h 24"/>
                <a:gd name="T52" fmla="*/ 6 w 12"/>
                <a:gd name="T53" fmla="*/ 6 h 24"/>
                <a:gd name="T54" fmla="*/ 6 w 12"/>
                <a:gd name="T55" fmla="*/ 6 h 24"/>
                <a:gd name="T56" fmla="*/ 6 w 12"/>
                <a:gd name="T57" fmla="*/ 6 h 24"/>
                <a:gd name="T58" fmla="*/ 7 w 12"/>
                <a:gd name="T59" fmla="*/ 11 h 24"/>
                <a:gd name="T60" fmla="*/ 7 w 12"/>
                <a:gd name="T61" fmla="*/ 11 h 24"/>
                <a:gd name="T62" fmla="*/ 7 w 12"/>
                <a:gd name="T63" fmla="*/ 11 h 24"/>
                <a:gd name="T64" fmla="*/ 7 w 12"/>
                <a:gd name="T65" fmla="*/ 11 h 24"/>
                <a:gd name="T66" fmla="*/ 8 w 12"/>
                <a:gd name="T67" fmla="*/ 15 h 24"/>
                <a:gd name="T68" fmla="*/ 8 w 12"/>
                <a:gd name="T69" fmla="*/ 15 h 24"/>
                <a:gd name="T70" fmla="*/ 8 w 12"/>
                <a:gd name="T71" fmla="*/ 15 h 24"/>
                <a:gd name="T72" fmla="*/ 8 w 12"/>
                <a:gd name="T73" fmla="*/ 15 h 24"/>
                <a:gd name="T74" fmla="*/ 9 w 12"/>
                <a:gd name="T75" fmla="*/ 17 h 24"/>
                <a:gd name="T76" fmla="*/ 9 w 12"/>
                <a:gd name="T77" fmla="*/ 16 h 24"/>
                <a:gd name="T78" fmla="*/ 9 w 12"/>
                <a:gd name="T79" fmla="*/ 16 h 24"/>
                <a:gd name="T80" fmla="*/ 10 w 12"/>
                <a:gd name="T81" fmla="*/ 14 h 24"/>
                <a:gd name="T82" fmla="*/ 10 w 12"/>
                <a:gd name="T83" fmla="*/ 17 h 24"/>
                <a:gd name="T84" fmla="*/ 10 w 12"/>
                <a:gd name="T85" fmla="*/ 17 h 24"/>
                <a:gd name="T86" fmla="*/ 10 w 12"/>
                <a:gd name="T87" fmla="*/ 17 h 24"/>
                <a:gd name="T88" fmla="*/ 10 w 12"/>
                <a:gd name="T89" fmla="*/ 17 h 24"/>
                <a:gd name="T90" fmla="*/ 11 w 12"/>
                <a:gd name="T91" fmla="*/ 20 h 24"/>
                <a:gd name="T92" fmla="*/ 11 w 12"/>
                <a:gd name="T93" fmla="*/ 20 h 24"/>
                <a:gd name="T94" fmla="*/ 11 w 12"/>
                <a:gd name="T95" fmla="*/ 20 h 24"/>
                <a:gd name="T96" fmla="*/ 11 w 12"/>
                <a:gd name="T97" fmla="*/ 20 h 24"/>
                <a:gd name="T98" fmla="*/ 12 w 12"/>
                <a:gd name="T9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4">
                  <a:moveTo>
                    <a:pt x="0" y="3"/>
                  </a:moveTo>
                  <a:lnTo>
                    <a:pt x="0" y="0"/>
                  </a:lnTo>
                  <a:lnTo>
                    <a:pt x="1" y="1"/>
                  </a:lnTo>
                  <a:lnTo>
                    <a:pt x="1" y="1"/>
                  </a:lnTo>
                  <a:lnTo>
                    <a:pt x="1" y="0"/>
                  </a:lnTo>
                  <a:lnTo>
                    <a:pt x="2" y="4"/>
                  </a:lnTo>
                  <a:lnTo>
                    <a:pt x="2" y="4"/>
                  </a:lnTo>
                  <a:lnTo>
                    <a:pt x="2" y="4"/>
                  </a:lnTo>
                  <a:lnTo>
                    <a:pt x="2" y="3"/>
                  </a:lnTo>
                  <a:lnTo>
                    <a:pt x="3" y="7"/>
                  </a:lnTo>
                  <a:lnTo>
                    <a:pt x="3" y="7"/>
                  </a:lnTo>
                  <a:lnTo>
                    <a:pt x="3" y="7"/>
                  </a:lnTo>
                  <a:lnTo>
                    <a:pt x="3" y="7"/>
                  </a:lnTo>
                  <a:lnTo>
                    <a:pt x="3" y="6"/>
                  </a:lnTo>
                  <a:lnTo>
                    <a:pt x="4" y="7"/>
                  </a:lnTo>
                  <a:lnTo>
                    <a:pt x="4" y="7"/>
                  </a:lnTo>
                  <a:lnTo>
                    <a:pt x="4" y="7"/>
                  </a:lnTo>
                  <a:lnTo>
                    <a:pt x="4" y="4"/>
                  </a:lnTo>
                  <a:lnTo>
                    <a:pt x="4" y="5"/>
                  </a:lnTo>
                  <a:lnTo>
                    <a:pt x="4" y="5"/>
                  </a:lnTo>
                  <a:lnTo>
                    <a:pt x="4" y="5"/>
                  </a:lnTo>
                  <a:lnTo>
                    <a:pt x="5" y="3"/>
                  </a:lnTo>
                  <a:lnTo>
                    <a:pt x="6" y="5"/>
                  </a:lnTo>
                  <a:lnTo>
                    <a:pt x="6" y="5"/>
                  </a:lnTo>
                  <a:lnTo>
                    <a:pt x="6" y="4"/>
                  </a:lnTo>
                  <a:lnTo>
                    <a:pt x="6" y="6"/>
                  </a:lnTo>
                  <a:lnTo>
                    <a:pt x="6" y="6"/>
                  </a:lnTo>
                  <a:lnTo>
                    <a:pt x="6" y="6"/>
                  </a:lnTo>
                  <a:lnTo>
                    <a:pt x="6" y="6"/>
                  </a:lnTo>
                  <a:lnTo>
                    <a:pt x="7" y="11"/>
                  </a:lnTo>
                  <a:lnTo>
                    <a:pt x="7" y="11"/>
                  </a:lnTo>
                  <a:lnTo>
                    <a:pt x="7" y="11"/>
                  </a:lnTo>
                  <a:lnTo>
                    <a:pt x="7" y="11"/>
                  </a:lnTo>
                  <a:lnTo>
                    <a:pt x="8" y="15"/>
                  </a:lnTo>
                  <a:lnTo>
                    <a:pt x="8" y="15"/>
                  </a:lnTo>
                  <a:lnTo>
                    <a:pt x="8" y="15"/>
                  </a:lnTo>
                  <a:lnTo>
                    <a:pt x="8" y="15"/>
                  </a:lnTo>
                  <a:lnTo>
                    <a:pt x="9" y="17"/>
                  </a:lnTo>
                  <a:lnTo>
                    <a:pt x="9" y="16"/>
                  </a:lnTo>
                  <a:lnTo>
                    <a:pt x="9" y="16"/>
                  </a:lnTo>
                  <a:lnTo>
                    <a:pt x="10" y="14"/>
                  </a:lnTo>
                  <a:lnTo>
                    <a:pt x="10" y="17"/>
                  </a:lnTo>
                  <a:lnTo>
                    <a:pt x="10" y="17"/>
                  </a:lnTo>
                  <a:lnTo>
                    <a:pt x="10" y="17"/>
                  </a:lnTo>
                  <a:lnTo>
                    <a:pt x="10" y="17"/>
                  </a:lnTo>
                  <a:lnTo>
                    <a:pt x="11" y="20"/>
                  </a:lnTo>
                  <a:lnTo>
                    <a:pt x="11" y="20"/>
                  </a:lnTo>
                  <a:lnTo>
                    <a:pt x="11" y="20"/>
                  </a:lnTo>
                  <a:lnTo>
                    <a:pt x="11" y="20"/>
                  </a:lnTo>
                  <a:lnTo>
                    <a:pt x="12" y="2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5" name="Freeform 299"/>
            <p:cNvSpPr>
              <a:spLocks/>
            </p:cNvSpPr>
            <p:nvPr/>
          </p:nvSpPr>
          <p:spPr bwMode="auto">
            <a:xfrm>
              <a:off x="2057401" y="2268538"/>
              <a:ext cx="19050" cy="11113"/>
            </a:xfrm>
            <a:custGeom>
              <a:avLst/>
              <a:gdLst>
                <a:gd name="T0" fmla="*/ 0 w 12"/>
                <a:gd name="T1" fmla="*/ 7 h 7"/>
                <a:gd name="T2" fmla="*/ 0 w 12"/>
                <a:gd name="T3" fmla="*/ 7 h 7"/>
                <a:gd name="T4" fmla="*/ 0 w 12"/>
                <a:gd name="T5" fmla="*/ 7 h 7"/>
                <a:gd name="T6" fmla="*/ 0 w 12"/>
                <a:gd name="T7" fmla="*/ 7 h 7"/>
                <a:gd name="T8" fmla="*/ 1 w 12"/>
                <a:gd name="T9" fmla="*/ 5 h 7"/>
                <a:gd name="T10" fmla="*/ 1 w 12"/>
                <a:gd name="T11" fmla="*/ 5 h 7"/>
                <a:gd name="T12" fmla="*/ 1 w 12"/>
                <a:gd name="T13" fmla="*/ 5 h 7"/>
                <a:gd name="T14" fmla="*/ 1 w 12"/>
                <a:gd name="T15" fmla="*/ 5 h 7"/>
                <a:gd name="T16" fmla="*/ 2 w 12"/>
                <a:gd name="T17" fmla="*/ 0 h 7"/>
                <a:gd name="T18" fmla="*/ 2 w 12"/>
                <a:gd name="T19" fmla="*/ 1 h 7"/>
                <a:gd name="T20" fmla="*/ 2 w 12"/>
                <a:gd name="T21" fmla="*/ 1 h 7"/>
                <a:gd name="T22" fmla="*/ 2 w 12"/>
                <a:gd name="T23" fmla="*/ 0 h 7"/>
                <a:gd name="T24" fmla="*/ 3 w 12"/>
                <a:gd name="T25" fmla="*/ 2 h 7"/>
                <a:gd name="T26" fmla="*/ 3 w 12"/>
                <a:gd name="T27" fmla="*/ 2 h 7"/>
                <a:gd name="T28" fmla="*/ 3 w 12"/>
                <a:gd name="T29" fmla="*/ 2 h 7"/>
                <a:gd name="T30" fmla="*/ 3 w 12"/>
                <a:gd name="T31" fmla="*/ 2 h 7"/>
                <a:gd name="T32" fmla="*/ 4 w 12"/>
                <a:gd name="T33" fmla="*/ 4 h 7"/>
                <a:gd name="T34" fmla="*/ 4 w 12"/>
                <a:gd name="T35" fmla="*/ 4 h 7"/>
                <a:gd name="T36" fmla="*/ 4 w 12"/>
                <a:gd name="T37" fmla="*/ 4 h 7"/>
                <a:gd name="T38" fmla="*/ 4 w 12"/>
                <a:gd name="T39" fmla="*/ 4 h 7"/>
                <a:gd name="T40" fmla="*/ 4 w 12"/>
                <a:gd name="T41" fmla="*/ 2 h 7"/>
                <a:gd name="T42" fmla="*/ 5 w 12"/>
                <a:gd name="T43" fmla="*/ 3 h 7"/>
                <a:gd name="T44" fmla="*/ 5 w 12"/>
                <a:gd name="T45" fmla="*/ 3 h 7"/>
                <a:gd name="T46" fmla="*/ 5 w 12"/>
                <a:gd name="T47" fmla="*/ 2 h 7"/>
                <a:gd name="T48" fmla="*/ 6 w 12"/>
                <a:gd name="T49" fmla="*/ 5 h 7"/>
                <a:gd name="T50" fmla="*/ 6 w 12"/>
                <a:gd name="T51" fmla="*/ 4 h 7"/>
                <a:gd name="T52" fmla="*/ 6 w 12"/>
                <a:gd name="T53" fmla="*/ 4 h 7"/>
                <a:gd name="T54" fmla="*/ 7 w 12"/>
                <a:gd name="T55" fmla="*/ 3 h 7"/>
                <a:gd name="T56" fmla="*/ 7 w 12"/>
                <a:gd name="T57" fmla="*/ 4 h 7"/>
                <a:gd name="T58" fmla="*/ 7 w 12"/>
                <a:gd name="T59" fmla="*/ 4 h 7"/>
                <a:gd name="T60" fmla="*/ 7 w 12"/>
                <a:gd name="T61" fmla="*/ 4 h 7"/>
                <a:gd name="T62" fmla="*/ 8 w 12"/>
                <a:gd name="T63" fmla="*/ 2 h 7"/>
                <a:gd name="T64" fmla="*/ 8 w 12"/>
                <a:gd name="T65" fmla="*/ 3 h 7"/>
                <a:gd name="T66" fmla="*/ 8 w 12"/>
                <a:gd name="T67" fmla="*/ 3 h 7"/>
                <a:gd name="T68" fmla="*/ 8 w 12"/>
                <a:gd name="T69" fmla="*/ 4 h 7"/>
                <a:gd name="T70" fmla="*/ 8 w 12"/>
                <a:gd name="T71" fmla="*/ 2 h 7"/>
                <a:gd name="T72" fmla="*/ 9 w 12"/>
                <a:gd name="T73" fmla="*/ 3 h 7"/>
                <a:gd name="T74" fmla="*/ 9 w 12"/>
                <a:gd name="T75" fmla="*/ 3 h 7"/>
                <a:gd name="T76" fmla="*/ 9 w 12"/>
                <a:gd name="T77" fmla="*/ 3 h 7"/>
                <a:gd name="T78" fmla="*/ 10 w 12"/>
                <a:gd name="T79" fmla="*/ 5 h 7"/>
                <a:gd name="T80" fmla="*/ 10 w 12"/>
                <a:gd name="T81" fmla="*/ 5 h 7"/>
                <a:gd name="T82" fmla="*/ 10 w 12"/>
                <a:gd name="T83" fmla="*/ 5 h 7"/>
                <a:gd name="T84" fmla="*/ 10 w 12"/>
                <a:gd name="T85" fmla="*/ 3 h 7"/>
                <a:gd name="T86" fmla="*/ 11 w 12"/>
                <a:gd name="T87" fmla="*/ 5 h 7"/>
                <a:gd name="T88" fmla="*/ 11 w 12"/>
                <a:gd name="T89" fmla="*/ 5 h 7"/>
                <a:gd name="T90" fmla="*/ 11 w 12"/>
                <a:gd name="T91" fmla="*/ 5 h 7"/>
                <a:gd name="T92" fmla="*/ 11 w 12"/>
                <a:gd name="T93" fmla="*/ 5 h 7"/>
                <a:gd name="T94" fmla="*/ 11 w 12"/>
                <a:gd name="T95" fmla="*/ 5 h 7"/>
                <a:gd name="T96" fmla="*/ 12 w 12"/>
                <a:gd name="T97" fmla="*/ 5 h 7"/>
                <a:gd name="T98" fmla="*/ 12 w 12"/>
                <a:gd name="T9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7">
                  <a:moveTo>
                    <a:pt x="0" y="7"/>
                  </a:moveTo>
                  <a:lnTo>
                    <a:pt x="0" y="7"/>
                  </a:lnTo>
                  <a:lnTo>
                    <a:pt x="0" y="7"/>
                  </a:lnTo>
                  <a:lnTo>
                    <a:pt x="0" y="7"/>
                  </a:lnTo>
                  <a:lnTo>
                    <a:pt x="1" y="5"/>
                  </a:lnTo>
                  <a:lnTo>
                    <a:pt x="1" y="5"/>
                  </a:lnTo>
                  <a:lnTo>
                    <a:pt x="1" y="5"/>
                  </a:lnTo>
                  <a:lnTo>
                    <a:pt x="1" y="5"/>
                  </a:lnTo>
                  <a:lnTo>
                    <a:pt x="2" y="0"/>
                  </a:lnTo>
                  <a:lnTo>
                    <a:pt x="2" y="1"/>
                  </a:lnTo>
                  <a:lnTo>
                    <a:pt x="2" y="1"/>
                  </a:lnTo>
                  <a:lnTo>
                    <a:pt x="2" y="0"/>
                  </a:lnTo>
                  <a:lnTo>
                    <a:pt x="3" y="2"/>
                  </a:lnTo>
                  <a:lnTo>
                    <a:pt x="3" y="2"/>
                  </a:lnTo>
                  <a:lnTo>
                    <a:pt x="3" y="2"/>
                  </a:lnTo>
                  <a:lnTo>
                    <a:pt x="3" y="2"/>
                  </a:lnTo>
                  <a:lnTo>
                    <a:pt x="4" y="4"/>
                  </a:lnTo>
                  <a:lnTo>
                    <a:pt x="4" y="4"/>
                  </a:lnTo>
                  <a:lnTo>
                    <a:pt x="4" y="4"/>
                  </a:lnTo>
                  <a:lnTo>
                    <a:pt x="4" y="4"/>
                  </a:lnTo>
                  <a:lnTo>
                    <a:pt x="4" y="2"/>
                  </a:lnTo>
                  <a:lnTo>
                    <a:pt x="5" y="3"/>
                  </a:lnTo>
                  <a:lnTo>
                    <a:pt x="5" y="3"/>
                  </a:lnTo>
                  <a:lnTo>
                    <a:pt x="5" y="2"/>
                  </a:lnTo>
                  <a:lnTo>
                    <a:pt x="6" y="5"/>
                  </a:lnTo>
                  <a:lnTo>
                    <a:pt x="6" y="4"/>
                  </a:lnTo>
                  <a:lnTo>
                    <a:pt x="6" y="4"/>
                  </a:lnTo>
                  <a:lnTo>
                    <a:pt x="7" y="3"/>
                  </a:lnTo>
                  <a:lnTo>
                    <a:pt x="7" y="4"/>
                  </a:lnTo>
                  <a:lnTo>
                    <a:pt x="7" y="4"/>
                  </a:lnTo>
                  <a:lnTo>
                    <a:pt x="7" y="4"/>
                  </a:lnTo>
                  <a:lnTo>
                    <a:pt x="8" y="2"/>
                  </a:lnTo>
                  <a:lnTo>
                    <a:pt x="8" y="3"/>
                  </a:lnTo>
                  <a:lnTo>
                    <a:pt x="8" y="3"/>
                  </a:lnTo>
                  <a:lnTo>
                    <a:pt x="8" y="4"/>
                  </a:lnTo>
                  <a:lnTo>
                    <a:pt x="8" y="2"/>
                  </a:lnTo>
                  <a:lnTo>
                    <a:pt x="9" y="3"/>
                  </a:lnTo>
                  <a:lnTo>
                    <a:pt x="9" y="3"/>
                  </a:lnTo>
                  <a:lnTo>
                    <a:pt x="9" y="3"/>
                  </a:lnTo>
                  <a:lnTo>
                    <a:pt x="10" y="5"/>
                  </a:lnTo>
                  <a:lnTo>
                    <a:pt x="10" y="5"/>
                  </a:lnTo>
                  <a:lnTo>
                    <a:pt x="10" y="5"/>
                  </a:lnTo>
                  <a:lnTo>
                    <a:pt x="10" y="3"/>
                  </a:lnTo>
                  <a:lnTo>
                    <a:pt x="11" y="5"/>
                  </a:lnTo>
                  <a:lnTo>
                    <a:pt x="11" y="5"/>
                  </a:lnTo>
                  <a:lnTo>
                    <a:pt x="11" y="5"/>
                  </a:lnTo>
                  <a:lnTo>
                    <a:pt x="11" y="5"/>
                  </a:lnTo>
                  <a:lnTo>
                    <a:pt x="11" y="5"/>
                  </a:lnTo>
                  <a:lnTo>
                    <a:pt x="12" y="5"/>
                  </a:lnTo>
                  <a:lnTo>
                    <a:pt x="12" y="5"/>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6" name="Freeform 300"/>
            <p:cNvSpPr>
              <a:spLocks/>
            </p:cNvSpPr>
            <p:nvPr/>
          </p:nvSpPr>
          <p:spPr bwMode="auto">
            <a:xfrm>
              <a:off x="2076451" y="2276476"/>
              <a:ext cx="19050" cy="36513"/>
            </a:xfrm>
            <a:custGeom>
              <a:avLst/>
              <a:gdLst>
                <a:gd name="T0" fmla="*/ 0 w 12"/>
                <a:gd name="T1" fmla="*/ 0 h 23"/>
                <a:gd name="T2" fmla="*/ 0 w 12"/>
                <a:gd name="T3" fmla="*/ 0 h 23"/>
                <a:gd name="T4" fmla="*/ 0 w 12"/>
                <a:gd name="T5" fmla="*/ 5 h 23"/>
                <a:gd name="T6" fmla="*/ 0 w 12"/>
                <a:gd name="T7" fmla="*/ 5 h 23"/>
                <a:gd name="T8" fmla="*/ 0 w 12"/>
                <a:gd name="T9" fmla="*/ 5 h 23"/>
                <a:gd name="T10" fmla="*/ 1 w 12"/>
                <a:gd name="T11" fmla="*/ 8 h 23"/>
                <a:gd name="T12" fmla="*/ 2 w 12"/>
                <a:gd name="T13" fmla="*/ 7 h 23"/>
                <a:gd name="T14" fmla="*/ 2 w 12"/>
                <a:gd name="T15" fmla="*/ 7 h 23"/>
                <a:gd name="T16" fmla="*/ 2 w 12"/>
                <a:gd name="T17" fmla="*/ 7 h 23"/>
                <a:gd name="T18" fmla="*/ 2 w 12"/>
                <a:gd name="T19" fmla="*/ 10 h 23"/>
                <a:gd name="T20" fmla="*/ 2 w 12"/>
                <a:gd name="T21" fmla="*/ 10 h 23"/>
                <a:gd name="T22" fmla="*/ 2 w 12"/>
                <a:gd name="T23" fmla="*/ 10 h 23"/>
                <a:gd name="T24" fmla="*/ 2 w 12"/>
                <a:gd name="T25" fmla="*/ 10 h 23"/>
                <a:gd name="T26" fmla="*/ 3 w 12"/>
                <a:gd name="T27" fmla="*/ 12 h 23"/>
                <a:gd name="T28" fmla="*/ 3 w 12"/>
                <a:gd name="T29" fmla="*/ 12 h 23"/>
                <a:gd name="T30" fmla="*/ 3 w 12"/>
                <a:gd name="T31" fmla="*/ 12 h 23"/>
                <a:gd name="T32" fmla="*/ 3 w 12"/>
                <a:gd name="T33" fmla="*/ 12 h 23"/>
                <a:gd name="T34" fmla="*/ 4 w 12"/>
                <a:gd name="T35" fmla="*/ 15 h 23"/>
                <a:gd name="T36" fmla="*/ 4 w 12"/>
                <a:gd name="T37" fmla="*/ 14 h 23"/>
                <a:gd name="T38" fmla="*/ 4 w 12"/>
                <a:gd name="T39" fmla="*/ 14 h 23"/>
                <a:gd name="T40" fmla="*/ 4 w 12"/>
                <a:gd name="T41" fmla="*/ 14 h 23"/>
                <a:gd name="T42" fmla="*/ 5 w 12"/>
                <a:gd name="T43" fmla="*/ 12 h 23"/>
                <a:gd name="T44" fmla="*/ 5 w 12"/>
                <a:gd name="T45" fmla="*/ 13 h 23"/>
                <a:gd name="T46" fmla="*/ 5 w 12"/>
                <a:gd name="T47" fmla="*/ 13 h 23"/>
                <a:gd name="T48" fmla="*/ 6 w 12"/>
                <a:gd name="T49" fmla="*/ 13 h 23"/>
                <a:gd name="T50" fmla="*/ 6 w 12"/>
                <a:gd name="T51" fmla="*/ 15 h 23"/>
                <a:gd name="T52" fmla="*/ 6 w 12"/>
                <a:gd name="T53" fmla="*/ 14 h 23"/>
                <a:gd name="T54" fmla="*/ 6 w 12"/>
                <a:gd name="T55" fmla="*/ 14 h 23"/>
                <a:gd name="T56" fmla="*/ 6 w 12"/>
                <a:gd name="T57" fmla="*/ 14 h 23"/>
                <a:gd name="T58" fmla="*/ 7 w 12"/>
                <a:gd name="T59" fmla="*/ 17 h 23"/>
                <a:gd name="T60" fmla="*/ 7 w 12"/>
                <a:gd name="T61" fmla="*/ 16 h 23"/>
                <a:gd name="T62" fmla="*/ 7 w 12"/>
                <a:gd name="T63" fmla="*/ 16 h 23"/>
                <a:gd name="T64" fmla="*/ 7 w 12"/>
                <a:gd name="T65" fmla="*/ 16 h 23"/>
                <a:gd name="T66" fmla="*/ 8 w 12"/>
                <a:gd name="T67" fmla="*/ 18 h 23"/>
                <a:gd name="T68" fmla="*/ 8 w 12"/>
                <a:gd name="T69" fmla="*/ 17 h 23"/>
                <a:gd name="T70" fmla="*/ 8 w 12"/>
                <a:gd name="T71" fmla="*/ 17 h 23"/>
                <a:gd name="T72" fmla="*/ 8 w 12"/>
                <a:gd name="T73" fmla="*/ 19 h 23"/>
                <a:gd name="T74" fmla="*/ 9 w 12"/>
                <a:gd name="T75" fmla="*/ 17 h 23"/>
                <a:gd name="T76" fmla="*/ 9 w 12"/>
                <a:gd name="T77" fmla="*/ 18 h 23"/>
                <a:gd name="T78" fmla="*/ 9 w 12"/>
                <a:gd name="T79" fmla="*/ 18 h 23"/>
                <a:gd name="T80" fmla="*/ 9 w 12"/>
                <a:gd name="T81" fmla="*/ 18 h 23"/>
                <a:gd name="T82" fmla="*/ 10 w 12"/>
                <a:gd name="T83" fmla="*/ 19 h 23"/>
                <a:gd name="T84" fmla="*/ 10 w 12"/>
                <a:gd name="T85" fmla="*/ 19 h 23"/>
                <a:gd name="T86" fmla="*/ 10 w 12"/>
                <a:gd name="T87" fmla="*/ 19 h 23"/>
                <a:gd name="T88" fmla="*/ 11 w 12"/>
                <a:gd name="T89" fmla="*/ 19 h 23"/>
                <a:gd name="T90" fmla="*/ 11 w 12"/>
                <a:gd name="T91" fmla="*/ 21 h 23"/>
                <a:gd name="T92" fmla="*/ 11 w 12"/>
                <a:gd name="T93" fmla="*/ 21 h 23"/>
                <a:gd name="T94" fmla="*/ 11 w 12"/>
                <a:gd name="T95" fmla="*/ 21 h 23"/>
                <a:gd name="T96" fmla="*/ 11 w 12"/>
                <a:gd name="T97" fmla="*/ 21 h 23"/>
                <a:gd name="T98" fmla="*/ 12 w 12"/>
                <a:gd name="T9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3">
                  <a:moveTo>
                    <a:pt x="0" y="0"/>
                  </a:moveTo>
                  <a:lnTo>
                    <a:pt x="0" y="0"/>
                  </a:lnTo>
                  <a:lnTo>
                    <a:pt x="0" y="5"/>
                  </a:lnTo>
                  <a:lnTo>
                    <a:pt x="0" y="5"/>
                  </a:lnTo>
                  <a:lnTo>
                    <a:pt x="0" y="5"/>
                  </a:lnTo>
                  <a:lnTo>
                    <a:pt x="1" y="8"/>
                  </a:lnTo>
                  <a:lnTo>
                    <a:pt x="2" y="7"/>
                  </a:lnTo>
                  <a:lnTo>
                    <a:pt x="2" y="7"/>
                  </a:lnTo>
                  <a:lnTo>
                    <a:pt x="2" y="7"/>
                  </a:lnTo>
                  <a:lnTo>
                    <a:pt x="2" y="10"/>
                  </a:lnTo>
                  <a:lnTo>
                    <a:pt x="2" y="10"/>
                  </a:lnTo>
                  <a:lnTo>
                    <a:pt x="2" y="10"/>
                  </a:lnTo>
                  <a:lnTo>
                    <a:pt x="2" y="10"/>
                  </a:lnTo>
                  <a:lnTo>
                    <a:pt x="3" y="12"/>
                  </a:lnTo>
                  <a:lnTo>
                    <a:pt x="3" y="12"/>
                  </a:lnTo>
                  <a:lnTo>
                    <a:pt x="3" y="12"/>
                  </a:lnTo>
                  <a:lnTo>
                    <a:pt x="3" y="12"/>
                  </a:lnTo>
                  <a:lnTo>
                    <a:pt x="4" y="15"/>
                  </a:lnTo>
                  <a:lnTo>
                    <a:pt x="4" y="14"/>
                  </a:lnTo>
                  <a:lnTo>
                    <a:pt x="4" y="14"/>
                  </a:lnTo>
                  <a:lnTo>
                    <a:pt x="4" y="14"/>
                  </a:lnTo>
                  <a:lnTo>
                    <a:pt x="5" y="12"/>
                  </a:lnTo>
                  <a:lnTo>
                    <a:pt x="5" y="13"/>
                  </a:lnTo>
                  <a:lnTo>
                    <a:pt x="5" y="13"/>
                  </a:lnTo>
                  <a:lnTo>
                    <a:pt x="6" y="13"/>
                  </a:lnTo>
                  <a:lnTo>
                    <a:pt x="6" y="15"/>
                  </a:lnTo>
                  <a:lnTo>
                    <a:pt x="6" y="14"/>
                  </a:lnTo>
                  <a:lnTo>
                    <a:pt x="6" y="14"/>
                  </a:lnTo>
                  <a:lnTo>
                    <a:pt x="6" y="14"/>
                  </a:lnTo>
                  <a:lnTo>
                    <a:pt x="7" y="17"/>
                  </a:lnTo>
                  <a:lnTo>
                    <a:pt x="7" y="16"/>
                  </a:lnTo>
                  <a:lnTo>
                    <a:pt x="7" y="16"/>
                  </a:lnTo>
                  <a:lnTo>
                    <a:pt x="7" y="16"/>
                  </a:lnTo>
                  <a:lnTo>
                    <a:pt x="8" y="18"/>
                  </a:lnTo>
                  <a:lnTo>
                    <a:pt x="8" y="17"/>
                  </a:lnTo>
                  <a:lnTo>
                    <a:pt x="8" y="17"/>
                  </a:lnTo>
                  <a:lnTo>
                    <a:pt x="8" y="19"/>
                  </a:lnTo>
                  <a:lnTo>
                    <a:pt x="9" y="17"/>
                  </a:lnTo>
                  <a:lnTo>
                    <a:pt x="9" y="18"/>
                  </a:lnTo>
                  <a:lnTo>
                    <a:pt x="9" y="18"/>
                  </a:lnTo>
                  <a:lnTo>
                    <a:pt x="9" y="18"/>
                  </a:lnTo>
                  <a:lnTo>
                    <a:pt x="10" y="19"/>
                  </a:lnTo>
                  <a:lnTo>
                    <a:pt x="10" y="19"/>
                  </a:lnTo>
                  <a:lnTo>
                    <a:pt x="10" y="19"/>
                  </a:lnTo>
                  <a:lnTo>
                    <a:pt x="11" y="19"/>
                  </a:lnTo>
                  <a:lnTo>
                    <a:pt x="11" y="21"/>
                  </a:lnTo>
                  <a:lnTo>
                    <a:pt x="11" y="21"/>
                  </a:lnTo>
                  <a:lnTo>
                    <a:pt x="11" y="21"/>
                  </a:lnTo>
                  <a:lnTo>
                    <a:pt x="11" y="21"/>
                  </a:lnTo>
                  <a:lnTo>
                    <a:pt x="12" y="2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 name="Freeform 301"/>
            <p:cNvSpPr>
              <a:spLocks/>
            </p:cNvSpPr>
            <p:nvPr/>
          </p:nvSpPr>
          <p:spPr bwMode="auto">
            <a:xfrm>
              <a:off x="2095501" y="2309813"/>
              <a:ext cx="17463" cy="22225"/>
            </a:xfrm>
            <a:custGeom>
              <a:avLst/>
              <a:gdLst>
                <a:gd name="T0" fmla="*/ 0 w 11"/>
                <a:gd name="T1" fmla="*/ 2 h 14"/>
                <a:gd name="T2" fmla="*/ 0 w 11"/>
                <a:gd name="T3" fmla="*/ 2 h 14"/>
                <a:gd name="T4" fmla="*/ 0 w 11"/>
                <a:gd name="T5" fmla="*/ 2 h 14"/>
                <a:gd name="T6" fmla="*/ 0 w 11"/>
                <a:gd name="T7" fmla="*/ 2 h 14"/>
                <a:gd name="T8" fmla="*/ 1 w 11"/>
                <a:gd name="T9" fmla="*/ 0 h 14"/>
                <a:gd name="T10" fmla="*/ 1 w 11"/>
                <a:gd name="T11" fmla="*/ 1 h 14"/>
                <a:gd name="T12" fmla="*/ 1 w 11"/>
                <a:gd name="T13" fmla="*/ 1 h 14"/>
                <a:gd name="T14" fmla="*/ 1 w 11"/>
                <a:gd name="T15" fmla="*/ 2 h 14"/>
                <a:gd name="T16" fmla="*/ 2 w 11"/>
                <a:gd name="T17" fmla="*/ 0 h 14"/>
                <a:gd name="T18" fmla="*/ 2 w 11"/>
                <a:gd name="T19" fmla="*/ 1 h 14"/>
                <a:gd name="T20" fmla="*/ 2 w 11"/>
                <a:gd name="T21" fmla="*/ 1 h 14"/>
                <a:gd name="T22" fmla="*/ 2 w 11"/>
                <a:gd name="T23" fmla="*/ 0 h 14"/>
                <a:gd name="T24" fmla="*/ 3 w 11"/>
                <a:gd name="T25" fmla="*/ 3 h 14"/>
                <a:gd name="T26" fmla="*/ 3 w 11"/>
                <a:gd name="T27" fmla="*/ 3 h 14"/>
                <a:gd name="T28" fmla="*/ 3 w 11"/>
                <a:gd name="T29" fmla="*/ 3 h 14"/>
                <a:gd name="T30" fmla="*/ 3 w 11"/>
                <a:gd name="T31" fmla="*/ 3 h 14"/>
                <a:gd name="T32" fmla="*/ 4 w 11"/>
                <a:gd name="T33" fmla="*/ 7 h 14"/>
                <a:gd name="T34" fmla="*/ 4 w 11"/>
                <a:gd name="T35" fmla="*/ 7 h 14"/>
                <a:gd name="T36" fmla="*/ 4 w 11"/>
                <a:gd name="T37" fmla="*/ 7 h 14"/>
                <a:gd name="T38" fmla="*/ 4 w 11"/>
                <a:gd name="T39" fmla="*/ 7 h 14"/>
                <a:gd name="T40" fmla="*/ 5 w 11"/>
                <a:gd name="T41" fmla="*/ 10 h 14"/>
                <a:gd name="T42" fmla="*/ 5 w 11"/>
                <a:gd name="T43" fmla="*/ 8 h 14"/>
                <a:gd name="T44" fmla="*/ 5 w 11"/>
                <a:gd name="T45" fmla="*/ 8 h 14"/>
                <a:gd name="T46" fmla="*/ 5 w 11"/>
                <a:gd name="T47" fmla="*/ 8 h 14"/>
                <a:gd name="T48" fmla="*/ 6 w 11"/>
                <a:gd name="T49" fmla="*/ 11 h 14"/>
                <a:gd name="T50" fmla="*/ 6 w 11"/>
                <a:gd name="T51" fmla="*/ 10 h 14"/>
                <a:gd name="T52" fmla="*/ 6 w 11"/>
                <a:gd name="T53" fmla="*/ 11 h 14"/>
                <a:gd name="T54" fmla="*/ 6 w 11"/>
                <a:gd name="T55" fmla="*/ 10 h 14"/>
                <a:gd name="T56" fmla="*/ 6 w 11"/>
                <a:gd name="T57" fmla="*/ 13 h 14"/>
                <a:gd name="T58" fmla="*/ 7 w 11"/>
                <a:gd name="T59" fmla="*/ 12 h 14"/>
                <a:gd name="T60" fmla="*/ 7 w 11"/>
                <a:gd name="T61" fmla="*/ 12 h 14"/>
                <a:gd name="T62" fmla="*/ 7 w 11"/>
                <a:gd name="T63" fmla="*/ 12 h 14"/>
                <a:gd name="T64" fmla="*/ 7 w 11"/>
                <a:gd name="T65" fmla="*/ 14 h 14"/>
                <a:gd name="T66" fmla="*/ 8 w 11"/>
                <a:gd name="T67" fmla="*/ 13 h 14"/>
                <a:gd name="T68" fmla="*/ 8 w 11"/>
                <a:gd name="T69" fmla="*/ 13 h 14"/>
                <a:gd name="T70" fmla="*/ 8 w 11"/>
                <a:gd name="T71" fmla="*/ 13 h 14"/>
                <a:gd name="T72" fmla="*/ 8 w 11"/>
                <a:gd name="T73" fmla="*/ 11 h 14"/>
                <a:gd name="T74" fmla="*/ 8 w 11"/>
                <a:gd name="T75" fmla="*/ 11 h 14"/>
                <a:gd name="T76" fmla="*/ 8 w 11"/>
                <a:gd name="T77" fmla="*/ 11 h 14"/>
                <a:gd name="T78" fmla="*/ 9 w 11"/>
                <a:gd name="T79" fmla="*/ 12 h 14"/>
                <a:gd name="T80" fmla="*/ 9 w 11"/>
                <a:gd name="T81" fmla="*/ 10 h 14"/>
                <a:gd name="T82" fmla="*/ 10 w 11"/>
                <a:gd name="T83" fmla="*/ 10 h 14"/>
                <a:gd name="T84" fmla="*/ 10 w 11"/>
                <a:gd name="T85" fmla="*/ 10 h 14"/>
                <a:gd name="T86" fmla="*/ 10 w 11"/>
                <a:gd name="T87" fmla="*/ 11 h 14"/>
                <a:gd name="T88" fmla="*/ 10 w 11"/>
                <a:gd name="T89" fmla="*/ 8 h 14"/>
                <a:gd name="T90" fmla="*/ 10 w 11"/>
                <a:gd name="T91" fmla="*/ 9 h 14"/>
                <a:gd name="T92" fmla="*/ 10 w 11"/>
                <a:gd name="T93" fmla="*/ 9 h 14"/>
                <a:gd name="T94" fmla="*/ 10 w 11"/>
                <a:gd name="T95" fmla="*/ 9 h 14"/>
                <a:gd name="T96" fmla="*/ 11 w 11"/>
                <a:gd name="T97" fmla="*/ 11 h 14"/>
                <a:gd name="T98" fmla="*/ 11 w 11"/>
                <a:gd name="T9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4">
                  <a:moveTo>
                    <a:pt x="0" y="2"/>
                  </a:moveTo>
                  <a:lnTo>
                    <a:pt x="0" y="2"/>
                  </a:lnTo>
                  <a:lnTo>
                    <a:pt x="0" y="2"/>
                  </a:lnTo>
                  <a:lnTo>
                    <a:pt x="0" y="2"/>
                  </a:lnTo>
                  <a:lnTo>
                    <a:pt x="1" y="0"/>
                  </a:lnTo>
                  <a:lnTo>
                    <a:pt x="1" y="1"/>
                  </a:lnTo>
                  <a:lnTo>
                    <a:pt x="1" y="1"/>
                  </a:lnTo>
                  <a:lnTo>
                    <a:pt x="1" y="2"/>
                  </a:lnTo>
                  <a:lnTo>
                    <a:pt x="2" y="0"/>
                  </a:lnTo>
                  <a:lnTo>
                    <a:pt x="2" y="1"/>
                  </a:lnTo>
                  <a:lnTo>
                    <a:pt x="2" y="1"/>
                  </a:lnTo>
                  <a:lnTo>
                    <a:pt x="2" y="0"/>
                  </a:lnTo>
                  <a:lnTo>
                    <a:pt x="3" y="3"/>
                  </a:lnTo>
                  <a:lnTo>
                    <a:pt x="3" y="3"/>
                  </a:lnTo>
                  <a:lnTo>
                    <a:pt x="3" y="3"/>
                  </a:lnTo>
                  <a:lnTo>
                    <a:pt x="3" y="3"/>
                  </a:lnTo>
                  <a:lnTo>
                    <a:pt x="4" y="7"/>
                  </a:lnTo>
                  <a:lnTo>
                    <a:pt x="4" y="7"/>
                  </a:lnTo>
                  <a:lnTo>
                    <a:pt x="4" y="7"/>
                  </a:lnTo>
                  <a:lnTo>
                    <a:pt x="4" y="7"/>
                  </a:lnTo>
                  <a:lnTo>
                    <a:pt x="5" y="10"/>
                  </a:lnTo>
                  <a:lnTo>
                    <a:pt x="5" y="8"/>
                  </a:lnTo>
                  <a:lnTo>
                    <a:pt x="5" y="8"/>
                  </a:lnTo>
                  <a:lnTo>
                    <a:pt x="5" y="8"/>
                  </a:lnTo>
                  <a:lnTo>
                    <a:pt x="6" y="11"/>
                  </a:lnTo>
                  <a:lnTo>
                    <a:pt x="6" y="10"/>
                  </a:lnTo>
                  <a:lnTo>
                    <a:pt x="6" y="11"/>
                  </a:lnTo>
                  <a:lnTo>
                    <a:pt x="6" y="10"/>
                  </a:lnTo>
                  <a:lnTo>
                    <a:pt x="6" y="13"/>
                  </a:lnTo>
                  <a:lnTo>
                    <a:pt x="7" y="12"/>
                  </a:lnTo>
                  <a:lnTo>
                    <a:pt x="7" y="12"/>
                  </a:lnTo>
                  <a:lnTo>
                    <a:pt x="7" y="12"/>
                  </a:lnTo>
                  <a:lnTo>
                    <a:pt x="7" y="14"/>
                  </a:lnTo>
                  <a:lnTo>
                    <a:pt x="8" y="13"/>
                  </a:lnTo>
                  <a:lnTo>
                    <a:pt x="8" y="13"/>
                  </a:lnTo>
                  <a:lnTo>
                    <a:pt x="8" y="13"/>
                  </a:lnTo>
                  <a:lnTo>
                    <a:pt x="8" y="11"/>
                  </a:lnTo>
                  <a:lnTo>
                    <a:pt x="8" y="11"/>
                  </a:lnTo>
                  <a:lnTo>
                    <a:pt x="8" y="11"/>
                  </a:lnTo>
                  <a:lnTo>
                    <a:pt x="9" y="12"/>
                  </a:lnTo>
                  <a:lnTo>
                    <a:pt x="9" y="10"/>
                  </a:lnTo>
                  <a:lnTo>
                    <a:pt x="10" y="10"/>
                  </a:lnTo>
                  <a:lnTo>
                    <a:pt x="10" y="10"/>
                  </a:lnTo>
                  <a:lnTo>
                    <a:pt x="10" y="11"/>
                  </a:lnTo>
                  <a:lnTo>
                    <a:pt x="10" y="8"/>
                  </a:lnTo>
                  <a:lnTo>
                    <a:pt x="10" y="9"/>
                  </a:lnTo>
                  <a:lnTo>
                    <a:pt x="10" y="9"/>
                  </a:lnTo>
                  <a:lnTo>
                    <a:pt x="10" y="9"/>
                  </a:lnTo>
                  <a:lnTo>
                    <a:pt x="11" y="11"/>
                  </a:lnTo>
                  <a:lnTo>
                    <a:pt x="11" y="9"/>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8" name="Freeform 302"/>
            <p:cNvSpPr>
              <a:spLocks/>
            </p:cNvSpPr>
            <p:nvPr/>
          </p:nvSpPr>
          <p:spPr bwMode="auto">
            <a:xfrm>
              <a:off x="2112963" y="2322513"/>
              <a:ext cx="19050" cy="9525"/>
            </a:xfrm>
            <a:custGeom>
              <a:avLst/>
              <a:gdLst>
                <a:gd name="T0" fmla="*/ 0 w 12"/>
                <a:gd name="T1" fmla="*/ 1 h 6"/>
                <a:gd name="T2" fmla="*/ 0 w 12"/>
                <a:gd name="T3" fmla="*/ 1 h 6"/>
                <a:gd name="T4" fmla="*/ 0 w 12"/>
                <a:gd name="T5" fmla="*/ 1 h 6"/>
                <a:gd name="T6" fmla="*/ 1 w 12"/>
                <a:gd name="T7" fmla="*/ 4 h 6"/>
                <a:gd name="T8" fmla="*/ 1 w 12"/>
                <a:gd name="T9" fmla="*/ 3 h 6"/>
                <a:gd name="T10" fmla="*/ 1 w 12"/>
                <a:gd name="T11" fmla="*/ 3 h 6"/>
                <a:gd name="T12" fmla="*/ 2 w 12"/>
                <a:gd name="T13" fmla="*/ 3 h 6"/>
                <a:gd name="T14" fmla="*/ 2 w 12"/>
                <a:gd name="T15" fmla="*/ 4 h 6"/>
                <a:gd name="T16" fmla="*/ 2 w 12"/>
                <a:gd name="T17" fmla="*/ 4 h 6"/>
                <a:gd name="T18" fmla="*/ 2 w 12"/>
                <a:gd name="T19" fmla="*/ 4 h 6"/>
                <a:gd name="T20" fmla="*/ 2 w 12"/>
                <a:gd name="T21" fmla="*/ 5 h 6"/>
                <a:gd name="T22" fmla="*/ 3 w 12"/>
                <a:gd name="T23" fmla="*/ 2 h 6"/>
                <a:gd name="T24" fmla="*/ 3 w 12"/>
                <a:gd name="T25" fmla="*/ 3 h 6"/>
                <a:gd name="T26" fmla="*/ 3 w 12"/>
                <a:gd name="T27" fmla="*/ 3 h 6"/>
                <a:gd name="T28" fmla="*/ 4 w 12"/>
                <a:gd name="T29" fmla="*/ 2 h 6"/>
                <a:gd name="T30" fmla="*/ 4 w 12"/>
                <a:gd name="T31" fmla="*/ 4 h 6"/>
                <a:gd name="T32" fmla="*/ 4 w 12"/>
                <a:gd name="T33" fmla="*/ 4 h 6"/>
                <a:gd name="T34" fmla="*/ 4 w 12"/>
                <a:gd name="T35" fmla="*/ 4 h 6"/>
                <a:gd name="T36" fmla="*/ 4 w 12"/>
                <a:gd name="T37" fmla="*/ 5 h 6"/>
                <a:gd name="T38" fmla="*/ 5 w 12"/>
                <a:gd name="T39" fmla="*/ 2 h 6"/>
                <a:gd name="T40" fmla="*/ 5 w 12"/>
                <a:gd name="T41" fmla="*/ 2 h 6"/>
                <a:gd name="T42" fmla="*/ 5 w 12"/>
                <a:gd name="T43" fmla="*/ 3 h 6"/>
                <a:gd name="T44" fmla="*/ 5 w 12"/>
                <a:gd name="T45" fmla="*/ 3 h 6"/>
                <a:gd name="T46" fmla="*/ 6 w 12"/>
                <a:gd name="T47" fmla="*/ 2 h 6"/>
                <a:gd name="T48" fmla="*/ 6 w 12"/>
                <a:gd name="T49" fmla="*/ 2 h 6"/>
                <a:gd name="T50" fmla="*/ 6 w 12"/>
                <a:gd name="T51" fmla="*/ 2 h 6"/>
                <a:gd name="T52" fmla="*/ 6 w 12"/>
                <a:gd name="T53" fmla="*/ 1 h 6"/>
                <a:gd name="T54" fmla="*/ 7 w 12"/>
                <a:gd name="T55" fmla="*/ 3 h 6"/>
                <a:gd name="T56" fmla="*/ 7 w 12"/>
                <a:gd name="T57" fmla="*/ 2 h 6"/>
                <a:gd name="T58" fmla="*/ 7 w 12"/>
                <a:gd name="T59" fmla="*/ 2 h 6"/>
                <a:gd name="T60" fmla="*/ 7 w 12"/>
                <a:gd name="T61" fmla="*/ 2 h 6"/>
                <a:gd name="T62" fmla="*/ 8 w 12"/>
                <a:gd name="T63" fmla="*/ 0 h 6"/>
                <a:gd name="T64" fmla="*/ 8 w 12"/>
                <a:gd name="T65" fmla="*/ 1 h 6"/>
                <a:gd name="T66" fmla="*/ 8 w 12"/>
                <a:gd name="T67" fmla="*/ 1 h 6"/>
                <a:gd name="T68" fmla="*/ 8 w 12"/>
                <a:gd name="T69" fmla="*/ 1 h 6"/>
                <a:gd name="T70" fmla="*/ 9 w 12"/>
                <a:gd name="T71" fmla="*/ 5 h 6"/>
                <a:gd name="T72" fmla="*/ 9 w 12"/>
                <a:gd name="T73" fmla="*/ 5 h 6"/>
                <a:gd name="T74" fmla="*/ 9 w 12"/>
                <a:gd name="T75" fmla="*/ 6 h 6"/>
                <a:gd name="T76" fmla="*/ 10 w 12"/>
                <a:gd name="T77" fmla="*/ 2 h 6"/>
                <a:gd name="T78" fmla="*/ 10 w 12"/>
                <a:gd name="T79" fmla="*/ 3 h 6"/>
                <a:gd name="T80" fmla="*/ 10 w 12"/>
                <a:gd name="T81" fmla="*/ 3 h 6"/>
                <a:gd name="T82" fmla="*/ 10 w 12"/>
                <a:gd name="T83" fmla="*/ 4 h 6"/>
                <a:gd name="T84" fmla="*/ 11 w 12"/>
                <a:gd name="T85" fmla="*/ 1 h 6"/>
                <a:gd name="T86" fmla="*/ 11 w 12"/>
                <a:gd name="T87" fmla="*/ 2 h 6"/>
                <a:gd name="T88" fmla="*/ 11 w 12"/>
                <a:gd name="T89" fmla="*/ 2 h 6"/>
                <a:gd name="T90" fmla="*/ 11 w 12"/>
                <a:gd name="T91" fmla="*/ 0 h 6"/>
                <a:gd name="T92" fmla="*/ 12 w 12"/>
                <a:gd name="T93" fmla="*/ 2 h 6"/>
                <a:gd name="T94" fmla="*/ 12 w 12"/>
                <a:gd name="T95" fmla="*/ 2 h 6"/>
                <a:gd name="T96" fmla="*/ 12 w 12"/>
                <a:gd name="T97" fmla="*/ 2 h 6"/>
                <a:gd name="T98" fmla="*/ 12 w 12"/>
                <a:gd name="T9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6">
                  <a:moveTo>
                    <a:pt x="0" y="1"/>
                  </a:moveTo>
                  <a:lnTo>
                    <a:pt x="0" y="1"/>
                  </a:lnTo>
                  <a:lnTo>
                    <a:pt x="0" y="1"/>
                  </a:lnTo>
                  <a:lnTo>
                    <a:pt x="1" y="4"/>
                  </a:lnTo>
                  <a:lnTo>
                    <a:pt x="1" y="3"/>
                  </a:lnTo>
                  <a:lnTo>
                    <a:pt x="1" y="3"/>
                  </a:lnTo>
                  <a:lnTo>
                    <a:pt x="2" y="3"/>
                  </a:lnTo>
                  <a:lnTo>
                    <a:pt x="2" y="4"/>
                  </a:lnTo>
                  <a:lnTo>
                    <a:pt x="2" y="4"/>
                  </a:lnTo>
                  <a:lnTo>
                    <a:pt x="2" y="4"/>
                  </a:lnTo>
                  <a:lnTo>
                    <a:pt x="2" y="5"/>
                  </a:lnTo>
                  <a:lnTo>
                    <a:pt x="3" y="2"/>
                  </a:lnTo>
                  <a:lnTo>
                    <a:pt x="3" y="3"/>
                  </a:lnTo>
                  <a:lnTo>
                    <a:pt x="3" y="3"/>
                  </a:lnTo>
                  <a:lnTo>
                    <a:pt x="4" y="2"/>
                  </a:lnTo>
                  <a:lnTo>
                    <a:pt x="4" y="4"/>
                  </a:lnTo>
                  <a:lnTo>
                    <a:pt x="4" y="4"/>
                  </a:lnTo>
                  <a:lnTo>
                    <a:pt x="4" y="4"/>
                  </a:lnTo>
                  <a:lnTo>
                    <a:pt x="4" y="5"/>
                  </a:lnTo>
                  <a:lnTo>
                    <a:pt x="5" y="2"/>
                  </a:lnTo>
                  <a:lnTo>
                    <a:pt x="5" y="2"/>
                  </a:lnTo>
                  <a:lnTo>
                    <a:pt x="5" y="3"/>
                  </a:lnTo>
                  <a:lnTo>
                    <a:pt x="5" y="3"/>
                  </a:lnTo>
                  <a:lnTo>
                    <a:pt x="6" y="2"/>
                  </a:lnTo>
                  <a:lnTo>
                    <a:pt x="6" y="2"/>
                  </a:lnTo>
                  <a:lnTo>
                    <a:pt x="6" y="2"/>
                  </a:lnTo>
                  <a:lnTo>
                    <a:pt x="6" y="1"/>
                  </a:lnTo>
                  <a:lnTo>
                    <a:pt x="7" y="3"/>
                  </a:lnTo>
                  <a:lnTo>
                    <a:pt x="7" y="2"/>
                  </a:lnTo>
                  <a:lnTo>
                    <a:pt x="7" y="2"/>
                  </a:lnTo>
                  <a:lnTo>
                    <a:pt x="7" y="2"/>
                  </a:lnTo>
                  <a:lnTo>
                    <a:pt x="8" y="0"/>
                  </a:lnTo>
                  <a:lnTo>
                    <a:pt x="8" y="1"/>
                  </a:lnTo>
                  <a:lnTo>
                    <a:pt x="8" y="1"/>
                  </a:lnTo>
                  <a:lnTo>
                    <a:pt x="8" y="1"/>
                  </a:lnTo>
                  <a:lnTo>
                    <a:pt x="9" y="5"/>
                  </a:lnTo>
                  <a:lnTo>
                    <a:pt x="9" y="5"/>
                  </a:lnTo>
                  <a:lnTo>
                    <a:pt x="9" y="6"/>
                  </a:lnTo>
                  <a:lnTo>
                    <a:pt x="10" y="2"/>
                  </a:lnTo>
                  <a:lnTo>
                    <a:pt x="10" y="3"/>
                  </a:lnTo>
                  <a:lnTo>
                    <a:pt x="10" y="3"/>
                  </a:lnTo>
                  <a:lnTo>
                    <a:pt x="10" y="4"/>
                  </a:lnTo>
                  <a:lnTo>
                    <a:pt x="11" y="1"/>
                  </a:lnTo>
                  <a:lnTo>
                    <a:pt x="11" y="2"/>
                  </a:lnTo>
                  <a:lnTo>
                    <a:pt x="11" y="2"/>
                  </a:lnTo>
                  <a:lnTo>
                    <a:pt x="11" y="0"/>
                  </a:lnTo>
                  <a:lnTo>
                    <a:pt x="12" y="2"/>
                  </a:lnTo>
                  <a:lnTo>
                    <a:pt x="12" y="2"/>
                  </a:lnTo>
                  <a:lnTo>
                    <a:pt x="12" y="2"/>
                  </a:lnTo>
                  <a:lnTo>
                    <a:pt x="12" y="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9" name="Freeform 303"/>
            <p:cNvSpPr>
              <a:spLocks/>
            </p:cNvSpPr>
            <p:nvPr/>
          </p:nvSpPr>
          <p:spPr bwMode="auto">
            <a:xfrm>
              <a:off x="2132013" y="2325688"/>
              <a:ext cx="19050" cy="39688"/>
            </a:xfrm>
            <a:custGeom>
              <a:avLst/>
              <a:gdLst>
                <a:gd name="T0" fmla="*/ 0 w 12"/>
                <a:gd name="T1" fmla="*/ 0 h 25"/>
                <a:gd name="T2" fmla="*/ 0 w 12"/>
                <a:gd name="T3" fmla="*/ 2 h 25"/>
                <a:gd name="T4" fmla="*/ 1 w 12"/>
                <a:gd name="T5" fmla="*/ 1 h 25"/>
                <a:gd name="T6" fmla="*/ 1 w 12"/>
                <a:gd name="T7" fmla="*/ 1 h 25"/>
                <a:gd name="T8" fmla="*/ 1 w 12"/>
                <a:gd name="T9" fmla="*/ 0 h 25"/>
                <a:gd name="T10" fmla="*/ 2 w 12"/>
                <a:gd name="T11" fmla="*/ 2 h 25"/>
                <a:gd name="T12" fmla="*/ 2 w 12"/>
                <a:gd name="T13" fmla="*/ 1 h 25"/>
                <a:gd name="T14" fmla="*/ 2 w 12"/>
                <a:gd name="T15" fmla="*/ 1 h 25"/>
                <a:gd name="T16" fmla="*/ 2 w 12"/>
                <a:gd name="T17" fmla="*/ 1 h 25"/>
                <a:gd name="T18" fmla="*/ 3 w 12"/>
                <a:gd name="T19" fmla="*/ 6 h 25"/>
                <a:gd name="T20" fmla="*/ 3 w 12"/>
                <a:gd name="T21" fmla="*/ 6 h 25"/>
                <a:gd name="T22" fmla="*/ 3 w 12"/>
                <a:gd name="T23" fmla="*/ 6 h 25"/>
                <a:gd name="T24" fmla="*/ 3 w 12"/>
                <a:gd name="T25" fmla="*/ 5 h 25"/>
                <a:gd name="T26" fmla="*/ 4 w 12"/>
                <a:gd name="T27" fmla="*/ 8 h 25"/>
                <a:gd name="T28" fmla="*/ 4 w 12"/>
                <a:gd name="T29" fmla="*/ 8 h 25"/>
                <a:gd name="T30" fmla="*/ 4 w 12"/>
                <a:gd name="T31" fmla="*/ 8 h 25"/>
                <a:gd name="T32" fmla="*/ 4 w 12"/>
                <a:gd name="T33" fmla="*/ 8 h 25"/>
                <a:gd name="T34" fmla="*/ 5 w 12"/>
                <a:gd name="T35" fmla="*/ 12 h 25"/>
                <a:gd name="T36" fmla="*/ 5 w 12"/>
                <a:gd name="T37" fmla="*/ 11 h 25"/>
                <a:gd name="T38" fmla="*/ 5 w 12"/>
                <a:gd name="T39" fmla="*/ 11 h 25"/>
                <a:gd name="T40" fmla="*/ 5 w 12"/>
                <a:gd name="T41" fmla="*/ 11 h 25"/>
                <a:gd name="T42" fmla="*/ 5 w 12"/>
                <a:gd name="T43" fmla="*/ 16 h 25"/>
                <a:gd name="T44" fmla="*/ 5 w 12"/>
                <a:gd name="T45" fmla="*/ 16 h 25"/>
                <a:gd name="T46" fmla="*/ 5 w 12"/>
                <a:gd name="T47" fmla="*/ 16 h 25"/>
                <a:gd name="T48" fmla="*/ 6 w 12"/>
                <a:gd name="T49" fmla="*/ 16 h 25"/>
                <a:gd name="T50" fmla="*/ 6 w 12"/>
                <a:gd name="T51" fmla="*/ 18 h 25"/>
                <a:gd name="T52" fmla="*/ 6 w 12"/>
                <a:gd name="T53" fmla="*/ 18 h 25"/>
                <a:gd name="T54" fmla="*/ 6 w 12"/>
                <a:gd name="T55" fmla="*/ 18 h 25"/>
                <a:gd name="T56" fmla="*/ 6 w 12"/>
                <a:gd name="T57" fmla="*/ 18 h 25"/>
                <a:gd name="T58" fmla="*/ 7 w 12"/>
                <a:gd name="T59" fmla="*/ 21 h 25"/>
                <a:gd name="T60" fmla="*/ 7 w 12"/>
                <a:gd name="T61" fmla="*/ 21 h 25"/>
                <a:gd name="T62" fmla="*/ 7 w 12"/>
                <a:gd name="T63" fmla="*/ 21 h 25"/>
                <a:gd name="T64" fmla="*/ 7 w 12"/>
                <a:gd name="T65" fmla="*/ 21 h 25"/>
                <a:gd name="T66" fmla="*/ 8 w 12"/>
                <a:gd name="T67" fmla="*/ 25 h 25"/>
                <a:gd name="T68" fmla="*/ 8 w 12"/>
                <a:gd name="T69" fmla="*/ 25 h 25"/>
                <a:gd name="T70" fmla="*/ 8 w 12"/>
                <a:gd name="T71" fmla="*/ 25 h 25"/>
                <a:gd name="T72" fmla="*/ 9 w 12"/>
                <a:gd name="T73" fmla="*/ 24 h 25"/>
                <a:gd name="T74" fmla="*/ 9 w 12"/>
                <a:gd name="T75" fmla="*/ 25 h 25"/>
                <a:gd name="T76" fmla="*/ 9 w 12"/>
                <a:gd name="T77" fmla="*/ 24 h 25"/>
                <a:gd name="T78" fmla="*/ 9 w 12"/>
                <a:gd name="T79" fmla="*/ 24 h 25"/>
                <a:gd name="T80" fmla="*/ 10 w 12"/>
                <a:gd name="T81" fmla="*/ 23 h 25"/>
                <a:gd name="T82" fmla="*/ 10 w 12"/>
                <a:gd name="T83" fmla="*/ 24 h 25"/>
                <a:gd name="T84" fmla="*/ 10 w 12"/>
                <a:gd name="T85" fmla="*/ 24 h 25"/>
                <a:gd name="T86" fmla="*/ 10 w 12"/>
                <a:gd name="T87" fmla="*/ 24 h 25"/>
                <a:gd name="T88" fmla="*/ 11 w 12"/>
                <a:gd name="T89" fmla="*/ 22 h 25"/>
                <a:gd name="T90" fmla="*/ 11 w 12"/>
                <a:gd name="T91" fmla="*/ 22 h 25"/>
                <a:gd name="T92" fmla="*/ 11 w 12"/>
                <a:gd name="T93" fmla="*/ 22 h 25"/>
                <a:gd name="T94" fmla="*/ 11 w 12"/>
                <a:gd name="T95" fmla="*/ 22 h 25"/>
                <a:gd name="T96" fmla="*/ 12 w 12"/>
                <a:gd name="T97" fmla="*/ 25 h 25"/>
                <a:gd name="T98" fmla="*/ 12 w 12"/>
                <a:gd name="T99"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5">
                  <a:moveTo>
                    <a:pt x="0" y="0"/>
                  </a:moveTo>
                  <a:lnTo>
                    <a:pt x="0" y="2"/>
                  </a:lnTo>
                  <a:lnTo>
                    <a:pt x="1" y="1"/>
                  </a:lnTo>
                  <a:lnTo>
                    <a:pt x="1" y="1"/>
                  </a:lnTo>
                  <a:lnTo>
                    <a:pt x="1" y="0"/>
                  </a:lnTo>
                  <a:lnTo>
                    <a:pt x="2" y="2"/>
                  </a:lnTo>
                  <a:lnTo>
                    <a:pt x="2" y="1"/>
                  </a:lnTo>
                  <a:lnTo>
                    <a:pt x="2" y="1"/>
                  </a:lnTo>
                  <a:lnTo>
                    <a:pt x="2" y="1"/>
                  </a:lnTo>
                  <a:lnTo>
                    <a:pt x="3" y="6"/>
                  </a:lnTo>
                  <a:lnTo>
                    <a:pt x="3" y="6"/>
                  </a:lnTo>
                  <a:lnTo>
                    <a:pt x="3" y="6"/>
                  </a:lnTo>
                  <a:lnTo>
                    <a:pt x="3" y="5"/>
                  </a:lnTo>
                  <a:lnTo>
                    <a:pt x="4" y="8"/>
                  </a:lnTo>
                  <a:lnTo>
                    <a:pt x="4" y="8"/>
                  </a:lnTo>
                  <a:lnTo>
                    <a:pt x="4" y="8"/>
                  </a:lnTo>
                  <a:lnTo>
                    <a:pt x="4" y="8"/>
                  </a:lnTo>
                  <a:lnTo>
                    <a:pt x="5" y="12"/>
                  </a:lnTo>
                  <a:lnTo>
                    <a:pt x="5" y="11"/>
                  </a:lnTo>
                  <a:lnTo>
                    <a:pt x="5" y="11"/>
                  </a:lnTo>
                  <a:lnTo>
                    <a:pt x="5" y="11"/>
                  </a:lnTo>
                  <a:lnTo>
                    <a:pt x="5" y="16"/>
                  </a:lnTo>
                  <a:lnTo>
                    <a:pt x="5" y="16"/>
                  </a:lnTo>
                  <a:lnTo>
                    <a:pt x="5" y="16"/>
                  </a:lnTo>
                  <a:lnTo>
                    <a:pt x="6" y="16"/>
                  </a:lnTo>
                  <a:lnTo>
                    <a:pt x="6" y="18"/>
                  </a:lnTo>
                  <a:lnTo>
                    <a:pt x="6" y="18"/>
                  </a:lnTo>
                  <a:lnTo>
                    <a:pt x="6" y="18"/>
                  </a:lnTo>
                  <a:lnTo>
                    <a:pt x="6" y="18"/>
                  </a:lnTo>
                  <a:lnTo>
                    <a:pt x="7" y="21"/>
                  </a:lnTo>
                  <a:lnTo>
                    <a:pt x="7" y="21"/>
                  </a:lnTo>
                  <a:lnTo>
                    <a:pt x="7" y="21"/>
                  </a:lnTo>
                  <a:lnTo>
                    <a:pt x="7" y="21"/>
                  </a:lnTo>
                  <a:lnTo>
                    <a:pt x="8" y="25"/>
                  </a:lnTo>
                  <a:lnTo>
                    <a:pt x="8" y="25"/>
                  </a:lnTo>
                  <a:lnTo>
                    <a:pt x="8" y="25"/>
                  </a:lnTo>
                  <a:lnTo>
                    <a:pt x="9" y="24"/>
                  </a:lnTo>
                  <a:lnTo>
                    <a:pt x="9" y="25"/>
                  </a:lnTo>
                  <a:lnTo>
                    <a:pt x="9" y="24"/>
                  </a:lnTo>
                  <a:lnTo>
                    <a:pt x="9" y="24"/>
                  </a:lnTo>
                  <a:lnTo>
                    <a:pt x="10" y="23"/>
                  </a:lnTo>
                  <a:lnTo>
                    <a:pt x="10" y="24"/>
                  </a:lnTo>
                  <a:lnTo>
                    <a:pt x="10" y="24"/>
                  </a:lnTo>
                  <a:lnTo>
                    <a:pt x="10" y="24"/>
                  </a:lnTo>
                  <a:lnTo>
                    <a:pt x="11" y="22"/>
                  </a:lnTo>
                  <a:lnTo>
                    <a:pt x="11" y="22"/>
                  </a:lnTo>
                  <a:lnTo>
                    <a:pt x="11" y="22"/>
                  </a:lnTo>
                  <a:lnTo>
                    <a:pt x="11" y="22"/>
                  </a:lnTo>
                  <a:lnTo>
                    <a:pt x="12" y="25"/>
                  </a:lnTo>
                  <a:lnTo>
                    <a:pt x="12" y="2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0" name="Freeform 304"/>
            <p:cNvSpPr>
              <a:spLocks/>
            </p:cNvSpPr>
            <p:nvPr/>
          </p:nvSpPr>
          <p:spPr bwMode="auto">
            <a:xfrm>
              <a:off x="2151063" y="2354263"/>
              <a:ext cx="19050" cy="25400"/>
            </a:xfrm>
            <a:custGeom>
              <a:avLst/>
              <a:gdLst>
                <a:gd name="T0" fmla="*/ 0 w 12"/>
                <a:gd name="T1" fmla="*/ 6 h 16"/>
                <a:gd name="T2" fmla="*/ 0 w 12"/>
                <a:gd name="T3" fmla="*/ 6 h 16"/>
                <a:gd name="T4" fmla="*/ 0 w 12"/>
                <a:gd name="T5" fmla="*/ 6 h 16"/>
                <a:gd name="T6" fmla="*/ 1 w 12"/>
                <a:gd name="T7" fmla="*/ 3 h 16"/>
                <a:gd name="T8" fmla="*/ 1 w 12"/>
                <a:gd name="T9" fmla="*/ 3 h 16"/>
                <a:gd name="T10" fmla="*/ 1 w 12"/>
                <a:gd name="T11" fmla="*/ 3 h 16"/>
                <a:gd name="T12" fmla="*/ 1 w 12"/>
                <a:gd name="T13" fmla="*/ 4 h 16"/>
                <a:gd name="T14" fmla="*/ 2 w 12"/>
                <a:gd name="T15" fmla="*/ 2 h 16"/>
                <a:gd name="T16" fmla="*/ 2 w 12"/>
                <a:gd name="T17" fmla="*/ 2 h 16"/>
                <a:gd name="T18" fmla="*/ 2 w 12"/>
                <a:gd name="T19" fmla="*/ 2 h 16"/>
                <a:gd name="T20" fmla="*/ 2 w 12"/>
                <a:gd name="T21" fmla="*/ 2 h 16"/>
                <a:gd name="T22" fmla="*/ 2 w 12"/>
                <a:gd name="T23" fmla="*/ 0 h 16"/>
                <a:gd name="T24" fmla="*/ 3 w 12"/>
                <a:gd name="T25" fmla="*/ 2 h 16"/>
                <a:gd name="T26" fmla="*/ 3 w 12"/>
                <a:gd name="T27" fmla="*/ 2 h 16"/>
                <a:gd name="T28" fmla="*/ 3 w 12"/>
                <a:gd name="T29" fmla="*/ 1 h 16"/>
                <a:gd name="T30" fmla="*/ 4 w 12"/>
                <a:gd name="T31" fmla="*/ 3 h 16"/>
                <a:gd name="T32" fmla="*/ 4 w 12"/>
                <a:gd name="T33" fmla="*/ 2 h 16"/>
                <a:gd name="T34" fmla="*/ 4 w 12"/>
                <a:gd name="T35" fmla="*/ 2 h 16"/>
                <a:gd name="T36" fmla="*/ 5 w 12"/>
                <a:gd name="T37" fmla="*/ 0 h 16"/>
                <a:gd name="T38" fmla="*/ 5 w 12"/>
                <a:gd name="T39" fmla="*/ 1 h 16"/>
                <a:gd name="T40" fmla="*/ 5 w 12"/>
                <a:gd name="T41" fmla="*/ 1 h 16"/>
                <a:gd name="T42" fmla="*/ 5 w 12"/>
                <a:gd name="T43" fmla="*/ 0 h 16"/>
                <a:gd name="T44" fmla="*/ 6 w 12"/>
                <a:gd name="T45" fmla="*/ 4 h 16"/>
                <a:gd name="T46" fmla="*/ 6 w 12"/>
                <a:gd name="T47" fmla="*/ 4 h 16"/>
                <a:gd name="T48" fmla="*/ 6 w 12"/>
                <a:gd name="T49" fmla="*/ 4 h 16"/>
                <a:gd name="T50" fmla="*/ 6 w 12"/>
                <a:gd name="T51" fmla="*/ 3 h 16"/>
                <a:gd name="T52" fmla="*/ 7 w 12"/>
                <a:gd name="T53" fmla="*/ 7 h 16"/>
                <a:gd name="T54" fmla="*/ 7 w 12"/>
                <a:gd name="T55" fmla="*/ 7 h 16"/>
                <a:gd name="T56" fmla="*/ 7 w 12"/>
                <a:gd name="T57" fmla="*/ 7 h 16"/>
                <a:gd name="T58" fmla="*/ 7 w 12"/>
                <a:gd name="T59" fmla="*/ 7 h 16"/>
                <a:gd name="T60" fmla="*/ 8 w 12"/>
                <a:gd name="T61" fmla="*/ 15 h 16"/>
                <a:gd name="T62" fmla="*/ 8 w 12"/>
                <a:gd name="T63" fmla="*/ 15 h 16"/>
                <a:gd name="T64" fmla="*/ 8 w 12"/>
                <a:gd name="T65" fmla="*/ 15 h 16"/>
                <a:gd name="T66" fmla="*/ 8 w 12"/>
                <a:gd name="T67" fmla="*/ 15 h 16"/>
                <a:gd name="T68" fmla="*/ 8 w 12"/>
                <a:gd name="T69" fmla="*/ 13 h 16"/>
                <a:gd name="T70" fmla="*/ 9 w 12"/>
                <a:gd name="T71" fmla="*/ 14 h 16"/>
                <a:gd name="T72" fmla="*/ 9 w 12"/>
                <a:gd name="T73" fmla="*/ 14 h 16"/>
                <a:gd name="T74" fmla="*/ 9 w 12"/>
                <a:gd name="T75" fmla="*/ 14 h 16"/>
                <a:gd name="T76" fmla="*/ 9 w 12"/>
                <a:gd name="T77" fmla="*/ 16 h 16"/>
                <a:gd name="T78" fmla="*/ 10 w 12"/>
                <a:gd name="T79" fmla="*/ 15 h 16"/>
                <a:gd name="T80" fmla="*/ 10 w 12"/>
                <a:gd name="T81" fmla="*/ 15 h 16"/>
                <a:gd name="T82" fmla="*/ 10 w 12"/>
                <a:gd name="T83" fmla="*/ 15 h 16"/>
                <a:gd name="T84" fmla="*/ 10 w 12"/>
                <a:gd name="T85" fmla="*/ 13 h 16"/>
                <a:gd name="T86" fmla="*/ 11 w 12"/>
                <a:gd name="T87" fmla="*/ 13 h 16"/>
                <a:gd name="T88" fmla="*/ 11 w 12"/>
                <a:gd name="T89" fmla="*/ 13 h 16"/>
                <a:gd name="T90" fmla="*/ 11 w 12"/>
                <a:gd name="T91" fmla="*/ 14 h 16"/>
                <a:gd name="T92" fmla="*/ 11 w 12"/>
                <a:gd name="T93" fmla="*/ 13 h 16"/>
                <a:gd name="T94" fmla="*/ 12 w 12"/>
                <a:gd name="T95" fmla="*/ 13 h 16"/>
                <a:gd name="T96" fmla="*/ 12 w 12"/>
                <a:gd name="T97" fmla="*/ 13 h 16"/>
                <a:gd name="T98" fmla="*/ 12 w 12"/>
                <a:gd name="T99"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6">
                  <a:moveTo>
                    <a:pt x="0" y="6"/>
                  </a:moveTo>
                  <a:lnTo>
                    <a:pt x="0" y="6"/>
                  </a:lnTo>
                  <a:lnTo>
                    <a:pt x="0" y="6"/>
                  </a:lnTo>
                  <a:lnTo>
                    <a:pt x="1" y="3"/>
                  </a:lnTo>
                  <a:lnTo>
                    <a:pt x="1" y="3"/>
                  </a:lnTo>
                  <a:lnTo>
                    <a:pt x="1" y="3"/>
                  </a:lnTo>
                  <a:lnTo>
                    <a:pt x="1" y="4"/>
                  </a:lnTo>
                  <a:lnTo>
                    <a:pt x="2" y="2"/>
                  </a:lnTo>
                  <a:lnTo>
                    <a:pt x="2" y="2"/>
                  </a:lnTo>
                  <a:lnTo>
                    <a:pt x="2" y="2"/>
                  </a:lnTo>
                  <a:lnTo>
                    <a:pt x="2" y="2"/>
                  </a:lnTo>
                  <a:lnTo>
                    <a:pt x="2" y="0"/>
                  </a:lnTo>
                  <a:lnTo>
                    <a:pt x="3" y="2"/>
                  </a:lnTo>
                  <a:lnTo>
                    <a:pt x="3" y="2"/>
                  </a:lnTo>
                  <a:lnTo>
                    <a:pt x="3" y="1"/>
                  </a:lnTo>
                  <a:lnTo>
                    <a:pt x="4" y="3"/>
                  </a:lnTo>
                  <a:lnTo>
                    <a:pt x="4" y="2"/>
                  </a:lnTo>
                  <a:lnTo>
                    <a:pt x="4" y="2"/>
                  </a:lnTo>
                  <a:lnTo>
                    <a:pt x="5" y="0"/>
                  </a:lnTo>
                  <a:lnTo>
                    <a:pt x="5" y="1"/>
                  </a:lnTo>
                  <a:lnTo>
                    <a:pt x="5" y="1"/>
                  </a:lnTo>
                  <a:lnTo>
                    <a:pt x="5" y="0"/>
                  </a:lnTo>
                  <a:lnTo>
                    <a:pt x="6" y="4"/>
                  </a:lnTo>
                  <a:lnTo>
                    <a:pt x="6" y="4"/>
                  </a:lnTo>
                  <a:lnTo>
                    <a:pt x="6" y="4"/>
                  </a:lnTo>
                  <a:lnTo>
                    <a:pt x="6" y="3"/>
                  </a:lnTo>
                  <a:lnTo>
                    <a:pt x="7" y="7"/>
                  </a:lnTo>
                  <a:lnTo>
                    <a:pt x="7" y="7"/>
                  </a:lnTo>
                  <a:lnTo>
                    <a:pt x="7" y="7"/>
                  </a:lnTo>
                  <a:lnTo>
                    <a:pt x="7" y="7"/>
                  </a:lnTo>
                  <a:lnTo>
                    <a:pt x="8" y="15"/>
                  </a:lnTo>
                  <a:lnTo>
                    <a:pt x="8" y="15"/>
                  </a:lnTo>
                  <a:lnTo>
                    <a:pt x="8" y="15"/>
                  </a:lnTo>
                  <a:lnTo>
                    <a:pt x="8" y="15"/>
                  </a:lnTo>
                  <a:lnTo>
                    <a:pt x="8" y="13"/>
                  </a:lnTo>
                  <a:lnTo>
                    <a:pt x="9" y="14"/>
                  </a:lnTo>
                  <a:lnTo>
                    <a:pt x="9" y="14"/>
                  </a:lnTo>
                  <a:lnTo>
                    <a:pt x="9" y="14"/>
                  </a:lnTo>
                  <a:lnTo>
                    <a:pt x="9" y="16"/>
                  </a:lnTo>
                  <a:lnTo>
                    <a:pt x="10" y="15"/>
                  </a:lnTo>
                  <a:lnTo>
                    <a:pt x="10" y="15"/>
                  </a:lnTo>
                  <a:lnTo>
                    <a:pt x="10" y="15"/>
                  </a:lnTo>
                  <a:lnTo>
                    <a:pt x="10" y="13"/>
                  </a:lnTo>
                  <a:lnTo>
                    <a:pt x="11" y="13"/>
                  </a:lnTo>
                  <a:lnTo>
                    <a:pt x="11" y="13"/>
                  </a:lnTo>
                  <a:lnTo>
                    <a:pt x="11" y="14"/>
                  </a:lnTo>
                  <a:lnTo>
                    <a:pt x="11" y="13"/>
                  </a:lnTo>
                  <a:lnTo>
                    <a:pt x="12" y="13"/>
                  </a:lnTo>
                  <a:lnTo>
                    <a:pt x="12" y="13"/>
                  </a:lnTo>
                  <a:lnTo>
                    <a:pt x="12" y="1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 name="Freeform 305"/>
            <p:cNvSpPr>
              <a:spLocks/>
            </p:cNvSpPr>
            <p:nvPr/>
          </p:nvSpPr>
          <p:spPr bwMode="auto">
            <a:xfrm>
              <a:off x="2170113" y="2370138"/>
              <a:ext cx="19050" cy="23813"/>
            </a:xfrm>
            <a:custGeom>
              <a:avLst/>
              <a:gdLst>
                <a:gd name="T0" fmla="*/ 0 w 12"/>
                <a:gd name="T1" fmla="*/ 1 h 15"/>
                <a:gd name="T2" fmla="*/ 0 w 12"/>
                <a:gd name="T3" fmla="*/ 4 h 15"/>
                <a:gd name="T4" fmla="*/ 1 w 12"/>
                <a:gd name="T5" fmla="*/ 3 h 15"/>
                <a:gd name="T6" fmla="*/ 1 w 12"/>
                <a:gd name="T7" fmla="*/ 3 h 15"/>
                <a:gd name="T8" fmla="*/ 1 w 12"/>
                <a:gd name="T9" fmla="*/ 3 h 15"/>
                <a:gd name="T10" fmla="*/ 1 w 12"/>
                <a:gd name="T11" fmla="*/ 6 h 15"/>
                <a:gd name="T12" fmla="*/ 1 w 12"/>
                <a:gd name="T13" fmla="*/ 5 h 15"/>
                <a:gd name="T14" fmla="*/ 1 w 12"/>
                <a:gd name="T15" fmla="*/ 5 h 15"/>
                <a:gd name="T16" fmla="*/ 1 w 12"/>
                <a:gd name="T17" fmla="*/ 5 h 15"/>
                <a:gd name="T18" fmla="*/ 2 w 12"/>
                <a:gd name="T19" fmla="*/ 0 h 15"/>
                <a:gd name="T20" fmla="*/ 2 w 12"/>
                <a:gd name="T21" fmla="*/ 2 h 15"/>
                <a:gd name="T22" fmla="*/ 2 w 12"/>
                <a:gd name="T23" fmla="*/ 2 h 15"/>
                <a:gd name="T24" fmla="*/ 2 w 12"/>
                <a:gd name="T25" fmla="*/ 2 h 15"/>
                <a:gd name="T26" fmla="*/ 3 w 12"/>
                <a:gd name="T27" fmla="*/ 8 h 15"/>
                <a:gd name="T28" fmla="*/ 3 w 12"/>
                <a:gd name="T29" fmla="*/ 8 h 15"/>
                <a:gd name="T30" fmla="*/ 3 w 12"/>
                <a:gd name="T31" fmla="*/ 8 h 15"/>
                <a:gd name="T32" fmla="*/ 4 w 12"/>
                <a:gd name="T33" fmla="*/ 7 h 15"/>
                <a:gd name="T34" fmla="*/ 4 w 12"/>
                <a:gd name="T35" fmla="*/ 9 h 15"/>
                <a:gd name="T36" fmla="*/ 4 w 12"/>
                <a:gd name="T37" fmla="*/ 8 h 15"/>
                <a:gd name="T38" fmla="*/ 4 w 12"/>
                <a:gd name="T39" fmla="*/ 8 h 15"/>
                <a:gd name="T40" fmla="*/ 4 w 12"/>
                <a:gd name="T41" fmla="*/ 8 h 15"/>
                <a:gd name="T42" fmla="*/ 5 w 12"/>
                <a:gd name="T43" fmla="*/ 10 h 15"/>
                <a:gd name="T44" fmla="*/ 5 w 12"/>
                <a:gd name="T45" fmla="*/ 9 h 15"/>
                <a:gd name="T46" fmla="*/ 5 w 12"/>
                <a:gd name="T47" fmla="*/ 9 h 15"/>
                <a:gd name="T48" fmla="*/ 5 w 12"/>
                <a:gd name="T49" fmla="*/ 9 h 15"/>
                <a:gd name="T50" fmla="*/ 6 w 12"/>
                <a:gd name="T51" fmla="*/ 11 h 15"/>
                <a:gd name="T52" fmla="*/ 6 w 12"/>
                <a:gd name="T53" fmla="*/ 11 h 15"/>
                <a:gd name="T54" fmla="*/ 6 w 12"/>
                <a:gd name="T55" fmla="*/ 11 h 15"/>
                <a:gd name="T56" fmla="*/ 6 w 12"/>
                <a:gd name="T57" fmla="*/ 11 h 15"/>
                <a:gd name="T58" fmla="*/ 7 w 12"/>
                <a:gd name="T59" fmla="*/ 14 h 15"/>
                <a:gd name="T60" fmla="*/ 7 w 12"/>
                <a:gd name="T61" fmla="*/ 13 h 15"/>
                <a:gd name="T62" fmla="*/ 7 w 12"/>
                <a:gd name="T63" fmla="*/ 13 h 15"/>
                <a:gd name="T64" fmla="*/ 7 w 12"/>
                <a:gd name="T65" fmla="*/ 15 h 15"/>
                <a:gd name="T66" fmla="*/ 8 w 12"/>
                <a:gd name="T67" fmla="*/ 12 h 15"/>
                <a:gd name="T68" fmla="*/ 8 w 12"/>
                <a:gd name="T69" fmla="*/ 12 h 15"/>
                <a:gd name="T70" fmla="*/ 8 w 12"/>
                <a:gd name="T71" fmla="*/ 12 h 15"/>
                <a:gd name="T72" fmla="*/ 8 w 12"/>
                <a:gd name="T73" fmla="*/ 13 h 15"/>
                <a:gd name="T74" fmla="*/ 9 w 12"/>
                <a:gd name="T75" fmla="*/ 11 h 15"/>
                <a:gd name="T76" fmla="*/ 9 w 12"/>
                <a:gd name="T77" fmla="*/ 11 h 15"/>
                <a:gd name="T78" fmla="*/ 9 w 12"/>
                <a:gd name="T79" fmla="*/ 11 h 15"/>
                <a:gd name="T80" fmla="*/ 10 w 12"/>
                <a:gd name="T81" fmla="*/ 14 h 15"/>
                <a:gd name="T82" fmla="*/ 10 w 12"/>
                <a:gd name="T83" fmla="*/ 14 h 15"/>
                <a:gd name="T84" fmla="*/ 10 w 12"/>
                <a:gd name="T85" fmla="*/ 14 h 15"/>
                <a:gd name="T86" fmla="*/ 10 w 12"/>
                <a:gd name="T87" fmla="*/ 14 h 15"/>
                <a:gd name="T88" fmla="*/ 11 w 12"/>
                <a:gd name="T89" fmla="*/ 9 h 15"/>
                <a:gd name="T90" fmla="*/ 11 w 12"/>
                <a:gd name="T91" fmla="*/ 9 h 15"/>
                <a:gd name="T92" fmla="*/ 11 w 12"/>
                <a:gd name="T93" fmla="*/ 9 h 15"/>
                <a:gd name="T94" fmla="*/ 11 w 12"/>
                <a:gd name="T95" fmla="*/ 8 h 15"/>
                <a:gd name="T96" fmla="*/ 12 w 12"/>
                <a:gd name="T97" fmla="*/ 13 h 15"/>
                <a:gd name="T98" fmla="*/ 12 w 12"/>
                <a:gd name="T99"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5">
                  <a:moveTo>
                    <a:pt x="0" y="1"/>
                  </a:moveTo>
                  <a:lnTo>
                    <a:pt x="0" y="4"/>
                  </a:lnTo>
                  <a:lnTo>
                    <a:pt x="1" y="3"/>
                  </a:lnTo>
                  <a:lnTo>
                    <a:pt x="1" y="3"/>
                  </a:lnTo>
                  <a:lnTo>
                    <a:pt x="1" y="3"/>
                  </a:lnTo>
                  <a:lnTo>
                    <a:pt x="1" y="6"/>
                  </a:lnTo>
                  <a:lnTo>
                    <a:pt x="1" y="5"/>
                  </a:lnTo>
                  <a:lnTo>
                    <a:pt x="1" y="5"/>
                  </a:lnTo>
                  <a:lnTo>
                    <a:pt x="1" y="5"/>
                  </a:lnTo>
                  <a:lnTo>
                    <a:pt x="2" y="0"/>
                  </a:lnTo>
                  <a:lnTo>
                    <a:pt x="2" y="2"/>
                  </a:lnTo>
                  <a:lnTo>
                    <a:pt x="2" y="2"/>
                  </a:lnTo>
                  <a:lnTo>
                    <a:pt x="2" y="2"/>
                  </a:lnTo>
                  <a:lnTo>
                    <a:pt x="3" y="8"/>
                  </a:lnTo>
                  <a:lnTo>
                    <a:pt x="3" y="8"/>
                  </a:lnTo>
                  <a:lnTo>
                    <a:pt x="3" y="8"/>
                  </a:lnTo>
                  <a:lnTo>
                    <a:pt x="4" y="7"/>
                  </a:lnTo>
                  <a:lnTo>
                    <a:pt x="4" y="9"/>
                  </a:lnTo>
                  <a:lnTo>
                    <a:pt x="4" y="8"/>
                  </a:lnTo>
                  <a:lnTo>
                    <a:pt x="4" y="8"/>
                  </a:lnTo>
                  <a:lnTo>
                    <a:pt x="4" y="8"/>
                  </a:lnTo>
                  <a:lnTo>
                    <a:pt x="5" y="10"/>
                  </a:lnTo>
                  <a:lnTo>
                    <a:pt x="5" y="9"/>
                  </a:lnTo>
                  <a:lnTo>
                    <a:pt x="5" y="9"/>
                  </a:lnTo>
                  <a:lnTo>
                    <a:pt x="5" y="9"/>
                  </a:lnTo>
                  <a:lnTo>
                    <a:pt x="6" y="11"/>
                  </a:lnTo>
                  <a:lnTo>
                    <a:pt x="6" y="11"/>
                  </a:lnTo>
                  <a:lnTo>
                    <a:pt x="6" y="11"/>
                  </a:lnTo>
                  <a:lnTo>
                    <a:pt x="6" y="11"/>
                  </a:lnTo>
                  <a:lnTo>
                    <a:pt x="7" y="14"/>
                  </a:lnTo>
                  <a:lnTo>
                    <a:pt x="7" y="13"/>
                  </a:lnTo>
                  <a:lnTo>
                    <a:pt x="7" y="13"/>
                  </a:lnTo>
                  <a:lnTo>
                    <a:pt x="7" y="15"/>
                  </a:lnTo>
                  <a:lnTo>
                    <a:pt x="8" y="12"/>
                  </a:lnTo>
                  <a:lnTo>
                    <a:pt x="8" y="12"/>
                  </a:lnTo>
                  <a:lnTo>
                    <a:pt x="8" y="12"/>
                  </a:lnTo>
                  <a:lnTo>
                    <a:pt x="8" y="13"/>
                  </a:lnTo>
                  <a:lnTo>
                    <a:pt x="9" y="11"/>
                  </a:lnTo>
                  <a:lnTo>
                    <a:pt x="9" y="11"/>
                  </a:lnTo>
                  <a:lnTo>
                    <a:pt x="9" y="11"/>
                  </a:lnTo>
                  <a:lnTo>
                    <a:pt x="10" y="14"/>
                  </a:lnTo>
                  <a:lnTo>
                    <a:pt x="10" y="14"/>
                  </a:lnTo>
                  <a:lnTo>
                    <a:pt x="10" y="14"/>
                  </a:lnTo>
                  <a:lnTo>
                    <a:pt x="10" y="14"/>
                  </a:lnTo>
                  <a:lnTo>
                    <a:pt x="11" y="9"/>
                  </a:lnTo>
                  <a:lnTo>
                    <a:pt x="11" y="9"/>
                  </a:lnTo>
                  <a:lnTo>
                    <a:pt x="11" y="9"/>
                  </a:lnTo>
                  <a:lnTo>
                    <a:pt x="11" y="8"/>
                  </a:lnTo>
                  <a:lnTo>
                    <a:pt x="12" y="13"/>
                  </a:lnTo>
                  <a:lnTo>
                    <a:pt x="12" y="1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2" name="Freeform 306"/>
            <p:cNvSpPr>
              <a:spLocks/>
            </p:cNvSpPr>
            <p:nvPr/>
          </p:nvSpPr>
          <p:spPr bwMode="auto">
            <a:xfrm>
              <a:off x="2189163" y="2387601"/>
              <a:ext cx="17463" cy="30163"/>
            </a:xfrm>
            <a:custGeom>
              <a:avLst/>
              <a:gdLst>
                <a:gd name="T0" fmla="*/ 0 w 11"/>
                <a:gd name="T1" fmla="*/ 0 h 19"/>
                <a:gd name="T2" fmla="*/ 0 w 11"/>
                <a:gd name="T3" fmla="*/ 0 h 19"/>
                <a:gd name="T4" fmla="*/ 0 w 11"/>
                <a:gd name="T5" fmla="*/ 0 h 19"/>
                <a:gd name="T6" fmla="*/ 0 w 11"/>
                <a:gd name="T7" fmla="*/ 3 h 19"/>
                <a:gd name="T8" fmla="*/ 1 w 11"/>
                <a:gd name="T9" fmla="*/ 1 h 19"/>
                <a:gd name="T10" fmla="*/ 1 w 11"/>
                <a:gd name="T11" fmla="*/ 1 h 19"/>
                <a:gd name="T12" fmla="*/ 1 w 11"/>
                <a:gd name="T13" fmla="*/ 0 h 19"/>
                <a:gd name="T14" fmla="*/ 2 w 11"/>
                <a:gd name="T15" fmla="*/ 3 h 19"/>
                <a:gd name="T16" fmla="*/ 2 w 11"/>
                <a:gd name="T17" fmla="*/ 3 h 19"/>
                <a:gd name="T18" fmla="*/ 2 w 11"/>
                <a:gd name="T19" fmla="*/ 3 h 19"/>
                <a:gd name="T20" fmla="*/ 2 w 11"/>
                <a:gd name="T21" fmla="*/ 2 h 19"/>
                <a:gd name="T22" fmla="*/ 3 w 11"/>
                <a:gd name="T23" fmla="*/ 4 h 19"/>
                <a:gd name="T24" fmla="*/ 3 w 11"/>
                <a:gd name="T25" fmla="*/ 4 h 19"/>
                <a:gd name="T26" fmla="*/ 3 w 11"/>
                <a:gd name="T27" fmla="*/ 4 h 19"/>
                <a:gd name="T28" fmla="*/ 3 w 11"/>
                <a:gd name="T29" fmla="*/ 4 h 19"/>
                <a:gd name="T30" fmla="*/ 3 w 11"/>
                <a:gd name="T31" fmla="*/ 5 h 19"/>
                <a:gd name="T32" fmla="*/ 4 w 11"/>
                <a:gd name="T33" fmla="*/ 5 h 19"/>
                <a:gd name="T34" fmla="*/ 4 w 11"/>
                <a:gd name="T35" fmla="*/ 5 h 19"/>
                <a:gd name="T36" fmla="*/ 4 w 11"/>
                <a:gd name="T37" fmla="*/ 4 h 19"/>
                <a:gd name="T38" fmla="*/ 5 w 11"/>
                <a:gd name="T39" fmla="*/ 9 h 19"/>
                <a:gd name="T40" fmla="*/ 5 w 11"/>
                <a:gd name="T41" fmla="*/ 8 h 19"/>
                <a:gd name="T42" fmla="*/ 5 w 11"/>
                <a:gd name="T43" fmla="*/ 8 h 19"/>
                <a:gd name="T44" fmla="*/ 5 w 11"/>
                <a:gd name="T45" fmla="*/ 8 h 19"/>
                <a:gd name="T46" fmla="*/ 5 w 11"/>
                <a:gd name="T47" fmla="*/ 12 h 19"/>
                <a:gd name="T48" fmla="*/ 6 w 11"/>
                <a:gd name="T49" fmla="*/ 12 h 19"/>
                <a:gd name="T50" fmla="*/ 6 w 11"/>
                <a:gd name="T51" fmla="*/ 12 h 19"/>
                <a:gd name="T52" fmla="*/ 6 w 11"/>
                <a:gd name="T53" fmla="*/ 12 h 19"/>
                <a:gd name="T54" fmla="*/ 7 w 11"/>
                <a:gd name="T55" fmla="*/ 13 h 19"/>
                <a:gd name="T56" fmla="*/ 7 w 11"/>
                <a:gd name="T57" fmla="*/ 13 h 19"/>
                <a:gd name="T58" fmla="*/ 7 w 11"/>
                <a:gd name="T59" fmla="*/ 13 h 19"/>
                <a:gd name="T60" fmla="*/ 7 w 11"/>
                <a:gd name="T61" fmla="*/ 14 h 19"/>
                <a:gd name="T62" fmla="*/ 7 w 11"/>
                <a:gd name="T63" fmla="*/ 12 h 19"/>
                <a:gd name="T64" fmla="*/ 8 w 11"/>
                <a:gd name="T65" fmla="*/ 13 h 19"/>
                <a:gd name="T66" fmla="*/ 8 w 11"/>
                <a:gd name="T67" fmla="*/ 13 h 19"/>
                <a:gd name="T68" fmla="*/ 8 w 11"/>
                <a:gd name="T69" fmla="*/ 13 h 19"/>
                <a:gd name="T70" fmla="*/ 8 w 11"/>
                <a:gd name="T71" fmla="*/ 15 h 19"/>
                <a:gd name="T72" fmla="*/ 8 w 11"/>
                <a:gd name="T73" fmla="*/ 15 h 19"/>
                <a:gd name="T74" fmla="*/ 8 w 11"/>
                <a:gd name="T75" fmla="*/ 15 h 19"/>
                <a:gd name="T76" fmla="*/ 8 w 11"/>
                <a:gd name="T77" fmla="*/ 15 h 19"/>
                <a:gd name="T78" fmla="*/ 9 w 11"/>
                <a:gd name="T79" fmla="*/ 18 h 19"/>
                <a:gd name="T80" fmla="*/ 9 w 11"/>
                <a:gd name="T81" fmla="*/ 18 h 19"/>
                <a:gd name="T82" fmla="*/ 9 w 11"/>
                <a:gd name="T83" fmla="*/ 18 h 19"/>
                <a:gd name="T84" fmla="*/ 10 w 11"/>
                <a:gd name="T85" fmla="*/ 18 h 19"/>
                <a:gd name="T86" fmla="*/ 10 w 11"/>
                <a:gd name="T87" fmla="*/ 17 h 19"/>
                <a:gd name="T88" fmla="*/ 10 w 11"/>
                <a:gd name="T89" fmla="*/ 17 h 19"/>
                <a:gd name="T90" fmla="*/ 10 w 11"/>
                <a:gd name="T91" fmla="*/ 17 h 19"/>
                <a:gd name="T92" fmla="*/ 11 w 11"/>
                <a:gd name="T93" fmla="*/ 19 h 19"/>
                <a:gd name="T94" fmla="*/ 11 w 11"/>
                <a:gd name="T95" fmla="*/ 17 h 19"/>
                <a:gd name="T96" fmla="*/ 11 w 11"/>
                <a:gd name="T97" fmla="*/ 17 h 19"/>
                <a:gd name="T98" fmla="*/ 11 w 11"/>
                <a:gd name="T99"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9">
                  <a:moveTo>
                    <a:pt x="0" y="0"/>
                  </a:moveTo>
                  <a:lnTo>
                    <a:pt x="0" y="0"/>
                  </a:lnTo>
                  <a:lnTo>
                    <a:pt x="0" y="0"/>
                  </a:lnTo>
                  <a:lnTo>
                    <a:pt x="0" y="3"/>
                  </a:lnTo>
                  <a:lnTo>
                    <a:pt x="1" y="1"/>
                  </a:lnTo>
                  <a:lnTo>
                    <a:pt x="1" y="1"/>
                  </a:lnTo>
                  <a:lnTo>
                    <a:pt x="1" y="0"/>
                  </a:lnTo>
                  <a:lnTo>
                    <a:pt x="2" y="3"/>
                  </a:lnTo>
                  <a:lnTo>
                    <a:pt x="2" y="3"/>
                  </a:lnTo>
                  <a:lnTo>
                    <a:pt x="2" y="3"/>
                  </a:lnTo>
                  <a:lnTo>
                    <a:pt x="2" y="2"/>
                  </a:lnTo>
                  <a:lnTo>
                    <a:pt x="3" y="4"/>
                  </a:lnTo>
                  <a:lnTo>
                    <a:pt x="3" y="4"/>
                  </a:lnTo>
                  <a:lnTo>
                    <a:pt x="3" y="4"/>
                  </a:lnTo>
                  <a:lnTo>
                    <a:pt x="3" y="4"/>
                  </a:lnTo>
                  <a:lnTo>
                    <a:pt x="3" y="5"/>
                  </a:lnTo>
                  <a:lnTo>
                    <a:pt x="4" y="5"/>
                  </a:lnTo>
                  <a:lnTo>
                    <a:pt x="4" y="5"/>
                  </a:lnTo>
                  <a:lnTo>
                    <a:pt x="4" y="4"/>
                  </a:lnTo>
                  <a:lnTo>
                    <a:pt x="5" y="9"/>
                  </a:lnTo>
                  <a:lnTo>
                    <a:pt x="5" y="8"/>
                  </a:lnTo>
                  <a:lnTo>
                    <a:pt x="5" y="8"/>
                  </a:lnTo>
                  <a:lnTo>
                    <a:pt x="5" y="8"/>
                  </a:lnTo>
                  <a:lnTo>
                    <a:pt x="5" y="12"/>
                  </a:lnTo>
                  <a:lnTo>
                    <a:pt x="6" y="12"/>
                  </a:lnTo>
                  <a:lnTo>
                    <a:pt x="6" y="12"/>
                  </a:lnTo>
                  <a:lnTo>
                    <a:pt x="6" y="12"/>
                  </a:lnTo>
                  <a:lnTo>
                    <a:pt x="7" y="13"/>
                  </a:lnTo>
                  <a:lnTo>
                    <a:pt x="7" y="13"/>
                  </a:lnTo>
                  <a:lnTo>
                    <a:pt x="7" y="13"/>
                  </a:lnTo>
                  <a:lnTo>
                    <a:pt x="7" y="14"/>
                  </a:lnTo>
                  <a:lnTo>
                    <a:pt x="7" y="12"/>
                  </a:lnTo>
                  <a:lnTo>
                    <a:pt x="8" y="13"/>
                  </a:lnTo>
                  <a:lnTo>
                    <a:pt x="8" y="13"/>
                  </a:lnTo>
                  <a:lnTo>
                    <a:pt x="8" y="13"/>
                  </a:lnTo>
                  <a:lnTo>
                    <a:pt x="8" y="15"/>
                  </a:lnTo>
                  <a:lnTo>
                    <a:pt x="8" y="15"/>
                  </a:lnTo>
                  <a:lnTo>
                    <a:pt x="8" y="15"/>
                  </a:lnTo>
                  <a:lnTo>
                    <a:pt x="8" y="15"/>
                  </a:lnTo>
                  <a:lnTo>
                    <a:pt x="9" y="18"/>
                  </a:lnTo>
                  <a:lnTo>
                    <a:pt x="9" y="18"/>
                  </a:lnTo>
                  <a:lnTo>
                    <a:pt x="9" y="18"/>
                  </a:lnTo>
                  <a:lnTo>
                    <a:pt x="10" y="18"/>
                  </a:lnTo>
                  <a:lnTo>
                    <a:pt x="10" y="17"/>
                  </a:lnTo>
                  <a:lnTo>
                    <a:pt x="10" y="17"/>
                  </a:lnTo>
                  <a:lnTo>
                    <a:pt x="10" y="17"/>
                  </a:lnTo>
                  <a:lnTo>
                    <a:pt x="11" y="19"/>
                  </a:lnTo>
                  <a:lnTo>
                    <a:pt x="11" y="17"/>
                  </a:lnTo>
                  <a:lnTo>
                    <a:pt x="11" y="17"/>
                  </a:lnTo>
                  <a:lnTo>
                    <a:pt x="11" y="17"/>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3" name="Freeform 307"/>
            <p:cNvSpPr>
              <a:spLocks/>
            </p:cNvSpPr>
            <p:nvPr/>
          </p:nvSpPr>
          <p:spPr bwMode="auto">
            <a:xfrm>
              <a:off x="2206626" y="2406651"/>
              <a:ext cx="20638" cy="15875"/>
            </a:xfrm>
            <a:custGeom>
              <a:avLst/>
              <a:gdLst>
                <a:gd name="T0" fmla="*/ 0 w 13"/>
                <a:gd name="T1" fmla="*/ 5 h 10"/>
                <a:gd name="T2" fmla="*/ 0 w 13"/>
                <a:gd name="T3" fmla="*/ 5 h 10"/>
                <a:gd name="T4" fmla="*/ 1 w 13"/>
                <a:gd name="T5" fmla="*/ 3 h 10"/>
                <a:gd name="T6" fmla="*/ 1 w 13"/>
                <a:gd name="T7" fmla="*/ 3 h 10"/>
                <a:gd name="T8" fmla="*/ 1 w 13"/>
                <a:gd name="T9" fmla="*/ 3 h 10"/>
                <a:gd name="T10" fmla="*/ 2 w 13"/>
                <a:gd name="T11" fmla="*/ 3 h 10"/>
                <a:gd name="T12" fmla="*/ 2 w 13"/>
                <a:gd name="T13" fmla="*/ 1 h 10"/>
                <a:gd name="T14" fmla="*/ 2 w 13"/>
                <a:gd name="T15" fmla="*/ 3 h 10"/>
                <a:gd name="T16" fmla="*/ 2 w 13"/>
                <a:gd name="T17" fmla="*/ 3 h 10"/>
                <a:gd name="T18" fmla="*/ 3 w 13"/>
                <a:gd name="T19" fmla="*/ 2 h 10"/>
                <a:gd name="T20" fmla="*/ 3 w 13"/>
                <a:gd name="T21" fmla="*/ 4 h 10"/>
                <a:gd name="T22" fmla="*/ 3 w 13"/>
                <a:gd name="T23" fmla="*/ 4 h 10"/>
                <a:gd name="T24" fmla="*/ 3 w 13"/>
                <a:gd name="T25" fmla="*/ 4 h 10"/>
                <a:gd name="T26" fmla="*/ 4 w 13"/>
                <a:gd name="T27" fmla="*/ 5 h 10"/>
                <a:gd name="T28" fmla="*/ 4 w 13"/>
                <a:gd name="T29" fmla="*/ 4 h 10"/>
                <a:gd name="T30" fmla="*/ 4 w 13"/>
                <a:gd name="T31" fmla="*/ 4 h 10"/>
                <a:gd name="T32" fmla="*/ 4 w 13"/>
                <a:gd name="T33" fmla="*/ 4 h 10"/>
                <a:gd name="T34" fmla="*/ 4 w 13"/>
                <a:gd name="T35" fmla="*/ 5 h 10"/>
                <a:gd name="T36" fmla="*/ 4 w 13"/>
                <a:gd name="T37" fmla="*/ 3 h 10"/>
                <a:gd name="T38" fmla="*/ 5 w 13"/>
                <a:gd name="T39" fmla="*/ 4 h 10"/>
                <a:gd name="T40" fmla="*/ 5 w 13"/>
                <a:gd name="T41" fmla="*/ 4 h 10"/>
                <a:gd name="T42" fmla="*/ 5 w 13"/>
                <a:gd name="T43" fmla="*/ 4 h 10"/>
                <a:gd name="T44" fmla="*/ 6 w 13"/>
                <a:gd name="T45" fmla="*/ 2 h 10"/>
                <a:gd name="T46" fmla="*/ 6 w 13"/>
                <a:gd name="T47" fmla="*/ 2 h 10"/>
                <a:gd name="T48" fmla="*/ 6 w 13"/>
                <a:gd name="T49" fmla="*/ 2 h 10"/>
                <a:gd name="T50" fmla="*/ 7 w 13"/>
                <a:gd name="T51" fmla="*/ 0 h 10"/>
                <a:gd name="T52" fmla="*/ 7 w 13"/>
                <a:gd name="T53" fmla="*/ 2 h 10"/>
                <a:gd name="T54" fmla="*/ 7 w 13"/>
                <a:gd name="T55" fmla="*/ 2 h 10"/>
                <a:gd name="T56" fmla="*/ 7 w 13"/>
                <a:gd name="T57" fmla="*/ 1 h 10"/>
                <a:gd name="T58" fmla="*/ 8 w 13"/>
                <a:gd name="T59" fmla="*/ 5 h 10"/>
                <a:gd name="T60" fmla="*/ 8 w 13"/>
                <a:gd name="T61" fmla="*/ 5 h 10"/>
                <a:gd name="T62" fmla="*/ 8 w 13"/>
                <a:gd name="T63" fmla="*/ 5 h 10"/>
                <a:gd name="T64" fmla="*/ 8 w 13"/>
                <a:gd name="T65" fmla="*/ 4 h 10"/>
                <a:gd name="T66" fmla="*/ 9 w 13"/>
                <a:gd name="T67" fmla="*/ 7 h 10"/>
                <a:gd name="T68" fmla="*/ 9 w 13"/>
                <a:gd name="T69" fmla="*/ 7 h 10"/>
                <a:gd name="T70" fmla="*/ 10 w 13"/>
                <a:gd name="T71" fmla="*/ 7 h 10"/>
                <a:gd name="T72" fmla="*/ 10 w 13"/>
                <a:gd name="T73" fmla="*/ 8 h 10"/>
                <a:gd name="T74" fmla="*/ 10 w 13"/>
                <a:gd name="T75" fmla="*/ 7 h 10"/>
                <a:gd name="T76" fmla="*/ 10 w 13"/>
                <a:gd name="T77" fmla="*/ 7 h 10"/>
                <a:gd name="T78" fmla="*/ 10 w 13"/>
                <a:gd name="T79" fmla="*/ 6 h 10"/>
                <a:gd name="T80" fmla="*/ 11 w 13"/>
                <a:gd name="T81" fmla="*/ 8 h 10"/>
                <a:gd name="T82" fmla="*/ 11 w 13"/>
                <a:gd name="T83" fmla="*/ 8 h 10"/>
                <a:gd name="T84" fmla="*/ 11 w 13"/>
                <a:gd name="T85" fmla="*/ 8 h 10"/>
                <a:gd name="T86" fmla="*/ 11 w 13"/>
                <a:gd name="T87" fmla="*/ 9 h 10"/>
                <a:gd name="T88" fmla="*/ 12 w 13"/>
                <a:gd name="T89" fmla="*/ 8 h 10"/>
                <a:gd name="T90" fmla="*/ 12 w 13"/>
                <a:gd name="T91" fmla="*/ 8 h 10"/>
                <a:gd name="T92" fmla="*/ 12 w 13"/>
                <a:gd name="T93" fmla="*/ 8 h 10"/>
                <a:gd name="T94" fmla="*/ 12 w 13"/>
                <a:gd name="T95" fmla="*/ 8 h 10"/>
                <a:gd name="T96" fmla="*/ 13 w 13"/>
                <a:gd name="T97" fmla="*/ 10 h 10"/>
                <a:gd name="T98" fmla="*/ 13 w 13"/>
                <a:gd name="T9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0">
                  <a:moveTo>
                    <a:pt x="0" y="5"/>
                  </a:moveTo>
                  <a:lnTo>
                    <a:pt x="0" y="5"/>
                  </a:lnTo>
                  <a:lnTo>
                    <a:pt x="1" y="3"/>
                  </a:lnTo>
                  <a:lnTo>
                    <a:pt x="1" y="3"/>
                  </a:lnTo>
                  <a:lnTo>
                    <a:pt x="1" y="3"/>
                  </a:lnTo>
                  <a:lnTo>
                    <a:pt x="2" y="3"/>
                  </a:lnTo>
                  <a:lnTo>
                    <a:pt x="2" y="1"/>
                  </a:lnTo>
                  <a:lnTo>
                    <a:pt x="2" y="3"/>
                  </a:lnTo>
                  <a:lnTo>
                    <a:pt x="2" y="3"/>
                  </a:lnTo>
                  <a:lnTo>
                    <a:pt x="3" y="2"/>
                  </a:lnTo>
                  <a:lnTo>
                    <a:pt x="3" y="4"/>
                  </a:lnTo>
                  <a:lnTo>
                    <a:pt x="3" y="4"/>
                  </a:lnTo>
                  <a:lnTo>
                    <a:pt x="3" y="4"/>
                  </a:lnTo>
                  <a:lnTo>
                    <a:pt x="4" y="5"/>
                  </a:lnTo>
                  <a:lnTo>
                    <a:pt x="4" y="4"/>
                  </a:lnTo>
                  <a:lnTo>
                    <a:pt x="4" y="4"/>
                  </a:lnTo>
                  <a:lnTo>
                    <a:pt x="4" y="4"/>
                  </a:lnTo>
                  <a:lnTo>
                    <a:pt x="4" y="5"/>
                  </a:lnTo>
                  <a:lnTo>
                    <a:pt x="4" y="3"/>
                  </a:lnTo>
                  <a:lnTo>
                    <a:pt x="5" y="4"/>
                  </a:lnTo>
                  <a:lnTo>
                    <a:pt x="5" y="4"/>
                  </a:lnTo>
                  <a:lnTo>
                    <a:pt x="5" y="4"/>
                  </a:lnTo>
                  <a:lnTo>
                    <a:pt x="6" y="2"/>
                  </a:lnTo>
                  <a:lnTo>
                    <a:pt x="6" y="2"/>
                  </a:lnTo>
                  <a:lnTo>
                    <a:pt x="6" y="2"/>
                  </a:lnTo>
                  <a:lnTo>
                    <a:pt x="7" y="0"/>
                  </a:lnTo>
                  <a:lnTo>
                    <a:pt x="7" y="2"/>
                  </a:lnTo>
                  <a:lnTo>
                    <a:pt x="7" y="2"/>
                  </a:lnTo>
                  <a:lnTo>
                    <a:pt x="7" y="1"/>
                  </a:lnTo>
                  <a:lnTo>
                    <a:pt x="8" y="5"/>
                  </a:lnTo>
                  <a:lnTo>
                    <a:pt x="8" y="5"/>
                  </a:lnTo>
                  <a:lnTo>
                    <a:pt x="8" y="5"/>
                  </a:lnTo>
                  <a:lnTo>
                    <a:pt x="8" y="4"/>
                  </a:lnTo>
                  <a:lnTo>
                    <a:pt x="9" y="7"/>
                  </a:lnTo>
                  <a:lnTo>
                    <a:pt x="9" y="7"/>
                  </a:lnTo>
                  <a:lnTo>
                    <a:pt x="10" y="7"/>
                  </a:lnTo>
                  <a:lnTo>
                    <a:pt x="10" y="8"/>
                  </a:lnTo>
                  <a:lnTo>
                    <a:pt x="10" y="7"/>
                  </a:lnTo>
                  <a:lnTo>
                    <a:pt x="10" y="7"/>
                  </a:lnTo>
                  <a:lnTo>
                    <a:pt x="10" y="6"/>
                  </a:lnTo>
                  <a:lnTo>
                    <a:pt x="11" y="8"/>
                  </a:lnTo>
                  <a:lnTo>
                    <a:pt x="11" y="8"/>
                  </a:lnTo>
                  <a:lnTo>
                    <a:pt x="11" y="8"/>
                  </a:lnTo>
                  <a:lnTo>
                    <a:pt x="11" y="9"/>
                  </a:lnTo>
                  <a:lnTo>
                    <a:pt x="12" y="8"/>
                  </a:lnTo>
                  <a:lnTo>
                    <a:pt x="12" y="8"/>
                  </a:lnTo>
                  <a:lnTo>
                    <a:pt x="12" y="8"/>
                  </a:lnTo>
                  <a:lnTo>
                    <a:pt x="12" y="8"/>
                  </a:lnTo>
                  <a:lnTo>
                    <a:pt x="13" y="10"/>
                  </a:lnTo>
                  <a:lnTo>
                    <a:pt x="13" y="9"/>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4" name="Freeform 308"/>
            <p:cNvSpPr>
              <a:spLocks/>
            </p:cNvSpPr>
            <p:nvPr/>
          </p:nvSpPr>
          <p:spPr bwMode="auto">
            <a:xfrm>
              <a:off x="2227263" y="2408238"/>
              <a:ext cx="19050" cy="20638"/>
            </a:xfrm>
            <a:custGeom>
              <a:avLst/>
              <a:gdLst>
                <a:gd name="T0" fmla="*/ 0 w 12"/>
                <a:gd name="T1" fmla="*/ 8 h 13"/>
                <a:gd name="T2" fmla="*/ 0 w 12"/>
                <a:gd name="T3" fmla="*/ 8 h 13"/>
                <a:gd name="T4" fmla="*/ 0 w 12"/>
                <a:gd name="T5" fmla="*/ 9 h 13"/>
                <a:gd name="T6" fmla="*/ 0 w 12"/>
                <a:gd name="T7" fmla="*/ 7 h 13"/>
                <a:gd name="T8" fmla="*/ 1 w 12"/>
                <a:gd name="T9" fmla="*/ 9 h 13"/>
                <a:gd name="T10" fmla="*/ 1 w 12"/>
                <a:gd name="T11" fmla="*/ 9 h 13"/>
                <a:gd name="T12" fmla="*/ 1 w 12"/>
                <a:gd name="T13" fmla="*/ 9 h 13"/>
                <a:gd name="T14" fmla="*/ 2 w 12"/>
                <a:gd name="T15" fmla="*/ 11 h 13"/>
                <a:gd name="T16" fmla="*/ 2 w 12"/>
                <a:gd name="T17" fmla="*/ 11 h 13"/>
                <a:gd name="T18" fmla="*/ 2 w 12"/>
                <a:gd name="T19" fmla="*/ 11 h 13"/>
                <a:gd name="T20" fmla="*/ 3 w 12"/>
                <a:gd name="T21" fmla="*/ 13 h 13"/>
                <a:gd name="T22" fmla="*/ 3 w 12"/>
                <a:gd name="T23" fmla="*/ 13 h 13"/>
                <a:gd name="T24" fmla="*/ 3 w 12"/>
                <a:gd name="T25" fmla="*/ 13 h 13"/>
                <a:gd name="T26" fmla="*/ 3 w 12"/>
                <a:gd name="T27" fmla="*/ 13 h 13"/>
                <a:gd name="T28" fmla="*/ 3 w 12"/>
                <a:gd name="T29" fmla="*/ 10 h 13"/>
                <a:gd name="T30" fmla="*/ 4 w 12"/>
                <a:gd name="T31" fmla="*/ 12 h 13"/>
                <a:gd name="T32" fmla="*/ 4 w 12"/>
                <a:gd name="T33" fmla="*/ 12 h 13"/>
                <a:gd name="T34" fmla="*/ 4 w 12"/>
                <a:gd name="T35" fmla="*/ 13 h 13"/>
                <a:gd name="T36" fmla="*/ 4 w 12"/>
                <a:gd name="T37" fmla="*/ 12 h 13"/>
                <a:gd name="T38" fmla="*/ 4 w 12"/>
                <a:gd name="T39" fmla="*/ 12 h 13"/>
                <a:gd name="T40" fmla="*/ 4 w 12"/>
                <a:gd name="T41" fmla="*/ 12 h 13"/>
                <a:gd name="T42" fmla="*/ 5 w 12"/>
                <a:gd name="T43" fmla="*/ 11 h 13"/>
                <a:gd name="T44" fmla="*/ 5 w 12"/>
                <a:gd name="T45" fmla="*/ 13 h 13"/>
                <a:gd name="T46" fmla="*/ 5 w 12"/>
                <a:gd name="T47" fmla="*/ 13 h 13"/>
                <a:gd name="T48" fmla="*/ 5 w 12"/>
                <a:gd name="T49" fmla="*/ 13 h 13"/>
                <a:gd name="T50" fmla="*/ 5 w 12"/>
                <a:gd name="T51" fmla="*/ 13 h 13"/>
                <a:gd name="T52" fmla="*/ 6 w 12"/>
                <a:gd name="T53" fmla="*/ 5 h 13"/>
                <a:gd name="T54" fmla="*/ 6 w 12"/>
                <a:gd name="T55" fmla="*/ 5 h 13"/>
                <a:gd name="T56" fmla="*/ 6 w 12"/>
                <a:gd name="T57" fmla="*/ 5 h 13"/>
                <a:gd name="T58" fmla="*/ 7 w 12"/>
                <a:gd name="T59" fmla="*/ 3 h 13"/>
                <a:gd name="T60" fmla="*/ 7 w 12"/>
                <a:gd name="T61" fmla="*/ 4 h 13"/>
                <a:gd name="T62" fmla="*/ 7 w 12"/>
                <a:gd name="T63" fmla="*/ 4 h 13"/>
                <a:gd name="T64" fmla="*/ 7 w 12"/>
                <a:gd name="T65" fmla="*/ 3 h 13"/>
                <a:gd name="T66" fmla="*/ 8 w 12"/>
                <a:gd name="T67" fmla="*/ 5 h 13"/>
                <a:gd name="T68" fmla="*/ 8 w 12"/>
                <a:gd name="T69" fmla="*/ 5 h 13"/>
                <a:gd name="T70" fmla="*/ 8 w 12"/>
                <a:gd name="T71" fmla="*/ 5 h 13"/>
                <a:gd name="T72" fmla="*/ 8 w 12"/>
                <a:gd name="T73" fmla="*/ 5 h 13"/>
                <a:gd name="T74" fmla="*/ 9 w 12"/>
                <a:gd name="T75" fmla="*/ 8 h 13"/>
                <a:gd name="T76" fmla="*/ 9 w 12"/>
                <a:gd name="T77" fmla="*/ 7 h 13"/>
                <a:gd name="T78" fmla="*/ 9 w 12"/>
                <a:gd name="T79" fmla="*/ 8 h 13"/>
                <a:gd name="T80" fmla="*/ 9 w 12"/>
                <a:gd name="T81" fmla="*/ 8 h 13"/>
                <a:gd name="T82" fmla="*/ 10 w 12"/>
                <a:gd name="T83" fmla="*/ 5 h 13"/>
                <a:gd name="T84" fmla="*/ 10 w 12"/>
                <a:gd name="T85" fmla="*/ 5 h 13"/>
                <a:gd name="T86" fmla="*/ 10 w 12"/>
                <a:gd name="T87" fmla="*/ 5 h 13"/>
                <a:gd name="T88" fmla="*/ 10 w 12"/>
                <a:gd name="T89" fmla="*/ 6 h 13"/>
                <a:gd name="T90" fmla="*/ 11 w 12"/>
                <a:gd name="T91" fmla="*/ 3 h 13"/>
                <a:gd name="T92" fmla="*/ 11 w 12"/>
                <a:gd name="T93" fmla="*/ 3 h 13"/>
                <a:gd name="T94" fmla="*/ 11 w 12"/>
                <a:gd name="T95" fmla="*/ 3 h 13"/>
                <a:gd name="T96" fmla="*/ 11 w 12"/>
                <a:gd name="T97" fmla="*/ 3 h 13"/>
                <a:gd name="T98" fmla="*/ 12 w 12"/>
                <a:gd name="T9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3">
                  <a:moveTo>
                    <a:pt x="0" y="8"/>
                  </a:moveTo>
                  <a:lnTo>
                    <a:pt x="0" y="8"/>
                  </a:lnTo>
                  <a:lnTo>
                    <a:pt x="0" y="9"/>
                  </a:lnTo>
                  <a:lnTo>
                    <a:pt x="0" y="7"/>
                  </a:lnTo>
                  <a:lnTo>
                    <a:pt x="1" y="9"/>
                  </a:lnTo>
                  <a:lnTo>
                    <a:pt x="1" y="9"/>
                  </a:lnTo>
                  <a:lnTo>
                    <a:pt x="1" y="9"/>
                  </a:lnTo>
                  <a:lnTo>
                    <a:pt x="2" y="11"/>
                  </a:lnTo>
                  <a:lnTo>
                    <a:pt x="2" y="11"/>
                  </a:lnTo>
                  <a:lnTo>
                    <a:pt x="2" y="11"/>
                  </a:lnTo>
                  <a:lnTo>
                    <a:pt x="3" y="13"/>
                  </a:lnTo>
                  <a:lnTo>
                    <a:pt x="3" y="13"/>
                  </a:lnTo>
                  <a:lnTo>
                    <a:pt x="3" y="13"/>
                  </a:lnTo>
                  <a:lnTo>
                    <a:pt x="3" y="13"/>
                  </a:lnTo>
                  <a:lnTo>
                    <a:pt x="3" y="10"/>
                  </a:lnTo>
                  <a:lnTo>
                    <a:pt x="4" y="12"/>
                  </a:lnTo>
                  <a:lnTo>
                    <a:pt x="4" y="12"/>
                  </a:lnTo>
                  <a:lnTo>
                    <a:pt x="4" y="13"/>
                  </a:lnTo>
                  <a:lnTo>
                    <a:pt x="4" y="12"/>
                  </a:lnTo>
                  <a:lnTo>
                    <a:pt x="4" y="12"/>
                  </a:lnTo>
                  <a:lnTo>
                    <a:pt x="4" y="12"/>
                  </a:lnTo>
                  <a:lnTo>
                    <a:pt x="5" y="11"/>
                  </a:lnTo>
                  <a:lnTo>
                    <a:pt x="5" y="13"/>
                  </a:lnTo>
                  <a:lnTo>
                    <a:pt x="5" y="13"/>
                  </a:lnTo>
                  <a:lnTo>
                    <a:pt x="5" y="13"/>
                  </a:lnTo>
                  <a:lnTo>
                    <a:pt x="5" y="13"/>
                  </a:lnTo>
                  <a:lnTo>
                    <a:pt x="6" y="5"/>
                  </a:lnTo>
                  <a:lnTo>
                    <a:pt x="6" y="5"/>
                  </a:lnTo>
                  <a:lnTo>
                    <a:pt x="6" y="5"/>
                  </a:lnTo>
                  <a:lnTo>
                    <a:pt x="7" y="3"/>
                  </a:lnTo>
                  <a:lnTo>
                    <a:pt x="7" y="4"/>
                  </a:lnTo>
                  <a:lnTo>
                    <a:pt x="7" y="4"/>
                  </a:lnTo>
                  <a:lnTo>
                    <a:pt x="7" y="3"/>
                  </a:lnTo>
                  <a:lnTo>
                    <a:pt x="8" y="5"/>
                  </a:lnTo>
                  <a:lnTo>
                    <a:pt x="8" y="5"/>
                  </a:lnTo>
                  <a:lnTo>
                    <a:pt x="8" y="5"/>
                  </a:lnTo>
                  <a:lnTo>
                    <a:pt x="8" y="5"/>
                  </a:lnTo>
                  <a:lnTo>
                    <a:pt x="9" y="8"/>
                  </a:lnTo>
                  <a:lnTo>
                    <a:pt x="9" y="7"/>
                  </a:lnTo>
                  <a:lnTo>
                    <a:pt x="9" y="8"/>
                  </a:lnTo>
                  <a:lnTo>
                    <a:pt x="9" y="8"/>
                  </a:lnTo>
                  <a:lnTo>
                    <a:pt x="10" y="5"/>
                  </a:lnTo>
                  <a:lnTo>
                    <a:pt x="10" y="5"/>
                  </a:lnTo>
                  <a:lnTo>
                    <a:pt x="10" y="5"/>
                  </a:lnTo>
                  <a:lnTo>
                    <a:pt x="10" y="6"/>
                  </a:lnTo>
                  <a:lnTo>
                    <a:pt x="11" y="3"/>
                  </a:lnTo>
                  <a:lnTo>
                    <a:pt x="11" y="3"/>
                  </a:lnTo>
                  <a:lnTo>
                    <a:pt x="11" y="3"/>
                  </a:lnTo>
                  <a:lnTo>
                    <a:pt x="11" y="3"/>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5" name="Freeform 309"/>
            <p:cNvSpPr>
              <a:spLocks/>
            </p:cNvSpPr>
            <p:nvPr/>
          </p:nvSpPr>
          <p:spPr bwMode="auto">
            <a:xfrm>
              <a:off x="2246313" y="2401888"/>
              <a:ext cx="19050" cy="14288"/>
            </a:xfrm>
            <a:custGeom>
              <a:avLst/>
              <a:gdLst>
                <a:gd name="T0" fmla="*/ 0 w 12"/>
                <a:gd name="T1" fmla="*/ 4 h 9"/>
                <a:gd name="T2" fmla="*/ 0 w 12"/>
                <a:gd name="T3" fmla="*/ 5 h 9"/>
                <a:gd name="T4" fmla="*/ 0 w 12"/>
                <a:gd name="T5" fmla="*/ 4 h 9"/>
                <a:gd name="T6" fmla="*/ 0 w 12"/>
                <a:gd name="T7" fmla="*/ 5 h 9"/>
                <a:gd name="T8" fmla="*/ 1 w 12"/>
                <a:gd name="T9" fmla="*/ 3 h 9"/>
                <a:gd name="T10" fmla="*/ 1 w 12"/>
                <a:gd name="T11" fmla="*/ 3 h 9"/>
                <a:gd name="T12" fmla="*/ 1 w 12"/>
                <a:gd name="T13" fmla="*/ 3 h 9"/>
                <a:gd name="T14" fmla="*/ 1 w 12"/>
                <a:gd name="T15" fmla="*/ 3 h 9"/>
                <a:gd name="T16" fmla="*/ 2 w 12"/>
                <a:gd name="T17" fmla="*/ 1 h 9"/>
                <a:gd name="T18" fmla="*/ 2 w 12"/>
                <a:gd name="T19" fmla="*/ 1 h 9"/>
                <a:gd name="T20" fmla="*/ 2 w 12"/>
                <a:gd name="T21" fmla="*/ 1 h 9"/>
                <a:gd name="T22" fmla="*/ 2 w 12"/>
                <a:gd name="T23" fmla="*/ 0 h 9"/>
                <a:gd name="T24" fmla="*/ 3 w 12"/>
                <a:gd name="T25" fmla="*/ 4 h 9"/>
                <a:gd name="T26" fmla="*/ 3 w 12"/>
                <a:gd name="T27" fmla="*/ 4 h 9"/>
                <a:gd name="T28" fmla="*/ 3 w 12"/>
                <a:gd name="T29" fmla="*/ 4 h 9"/>
                <a:gd name="T30" fmla="*/ 4 w 12"/>
                <a:gd name="T31" fmla="*/ 1 h 9"/>
                <a:gd name="T32" fmla="*/ 4 w 12"/>
                <a:gd name="T33" fmla="*/ 2 h 9"/>
                <a:gd name="T34" fmla="*/ 4 w 12"/>
                <a:gd name="T35" fmla="*/ 2 h 9"/>
                <a:gd name="T36" fmla="*/ 4 w 12"/>
                <a:gd name="T37" fmla="*/ 2 h 9"/>
                <a:gd name="T38" fmla="*/ 5 w 12"/>
                <a:gd name="T39" fmla="*/ 4 h 9"/>
                <a:gd name="T40" fmla="*/ 5 w 12"/>
                <a:gd name="T41" fmla="*/ 4 h 9"/>
                <a:gd name="T42" fmla="*/ 5 w 12"/>
                <a:gd name="T43" fmla="*/ 4 h 9"/>
                <a:gd name="T44" fmla="*/ 5 w 12"/>
                <a:gd name="T45" fmla="*/ 3 h 9"/>
                <a:gd name="T46" fmla="*/ 6 w 12"/>
                <a:gd name="T47" fmla="*/ 5 h 9"/>
                <a:gd name="T48" fmla="*/ 6 w 12"/>
                <a:gd name="T49" fmla="*/ 5 h 9"/>
                <a:gd name="T50" fmla="*/ 6 w 12"/>
                <a:gd name="T51" fmla="*/ 5 h 9"/>
                <a:gd name="T52" fmla="*/ 6 w 12"/>
                <a:gd name="T53" fmla="*/ 6 h 9"/>
                <a:gd name="T54" fmla="*/ 6 w 12"/>
                <a:gd name="T55" fmla="*/ 5 h 9"/>
                <a:gd name="T56" fmla="*/ 7 w 12"/>
                <a:gd name="T57" fmla="*/ 5 h 9"/>
                <a:gd name="T58" fmla="*/ 7 w 12"/>
                <a:gd name="T59" fmla="*/ 5 h 9"/>
                <a:gd name="T60" fmla="*/ 7 w 12"/>
                <a:gd name="T61" fmla="*/ 5 h 9"/>
                <a:gd name="T62" fmla="*/ 8 w 12"/>
                <a:gd name="T63" fmla="*/ 9 h 9"/>
                <a:gd name="T64" fmla="*/ 8 w 12"/>
                <a:gd name="T65" fmla="*/ 8 h 9"/>
                <a:gd name="T66" fmla="*/ 8 w 12"/>
                <a:gd name="T67" fmla="*/ 8 h 9"/>
                <a:gd name="T68" fmla="*/ 8 w 12"/>
                <a:gd name="T69" fmla="*/ 8 h 9"/>
                <a:gd name="T70" fmla="*/ 8 w 12"/>
                <a:gd name="T71" fmla="*/ 9 h 9"/>
                <a:gd name="T72" fmla="*/ 9 w 12"/>
                <a:gd name="T73" fmla="*/ 9 h 9"/>
                <a:gd name="T74" fmla="*/ 9 w 12"/>
                <a:gd name="T75" fmla="*/ 9 h 9"/>
                <a:gd name="T76" fmla="*/ 9 w 12"/>
                <a:gd name="T77" fmla="*/ 9 h 9"/>
                <a:gd name="T78" fmla="*/ 9 w 12"/>
                <a:gd name="T79" fmla="*/ 6 h 9"/>
                <a:gd name="T80" fmla="*/ 10 w 12"/>
                <a:gd name="T81" fmla="*/ 6 h 9"/>
                <a:gd name="T82" fmla="*/ 10 w 12"/>
                <a:gd name="T83" fmla="*/ 6 h 9"/>
                <a:gd name="T84" fmla="*/ 10 w 12"/>
                <a:gd name="T85" fmla="*/ 7 h 9"/>
                <a:gd name="T86" fmla="*/ 10 w 12"/>
                <a:gd name="T87" fmla="*/ 5 h 9"/>
                <a:gd name="T88" fmla="*/ 11 w 12"/>
                <a:gd name="T89" fmla="*/ 6 h 9"/>
                <a:gd name="T90" fmla="*/ 11 w 12"/>
                <a:gd name="T91" fmla="*/ 6 h 9"/>
                <a:gd name="T92" fmla="*/ 11 w 12"/>
                <a:gd name="T93" fmla="*/ 5 h 9"/>
                <a:gd name="T94" fmla="*/ 12 w 12"/>
                <a:gd name="T95" fmla="*/ 6 h 9"/>
                <a:gd name="T96" fmla="*/ 12 w 12"/>
                <a:gd name="T97" fmla="*/ 6 h 9"/>
                <a:gd name="T98" fmla="*/ 12 w 12"/>
                <a:gd name="T9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4"/>
                  </a:moveTo>
                  <a:lnTo>
                    <a:pt x="0" y="5"/>
                  </a:lnTo>
                  <a:lnTo>
                    <a:pt x="0" y="4"/>
                  </a:lnTo>
                  <a:lnTo>
                    <a:pt x="0" y="5"/>
                  </a:lnTo>
                  <a:lnTo>
                    <a:pt x="1" y="3"/>
                  </a:lnTo>
                  <a:lnTo>
                    <a:pt x="1" y="3"/>
                  </a:lnTo>
                  <a:lnTo>
                    <a:pt x="1" y="3"/>
                  </a:lnTo>
                  <a:lnTo>
                    <a:pt x="1" y="3"/>
                  </a:lnTo>
                  <a:lnTo>
                    <a:pt x="2" y="1"/>
                  </a:lnTo>
                  <a:lnTo>
                    <a:pt x="2" y="1"/>
                  </a:lnTo>
                  <a:lnTo>
                    <a:pt x="2" y="1"/>
                  </a:lnTo>
                  <a:lnTo>
                    <a:pt x="2" y="0"/>
                  </a:lnTo>
                  <a:lnTo>
                    <a:pt x="3" y="4"/>
                  </a:lnTo>
                  <a:lnTo>
                    <a:pt x="3" y="4"/>
                  </a:lnTo>
                  <a:lnTo>
                    <a:pt x="3" y="4"/>
                  </a:lnTo>
                  <a:lnTo>
                    <a:pt x="4" y="1"/>
                  </a:lnTo>
                  <a:lnTo>
                    <a:pt x="4" y="2"/>
                  </a:lnTo>
                  <a:lnTo>
                    <a:pt x="4" y="2"/>
                  </a:lnTo>
                  <a:lnTo>
                    <a:pt x="4" y="2"/>
                  </a:lnTo>
                  <a:lnTo>
                    <a:pt x="5" y="4"/>
                  </a:lnTo>
                  <a:lnTo>
                    <a:pt x="5" y="4"/>
                  </a:lnTo>
                  <a:lnTo>
                    <a:pt x="5" y="4"/>
                  </a:lnTo>
                  <a:lnTo>
                    <a:pt x="5" y="3"/>
                  </a:lnTo>
                  <a:lnTo>
                    <a:pt x="6" y="5"/>
                  </a:lnTo>
                  <a:lnTo>
                    <a:pt x="6" y="5"/>
                  </a:lnTo>
                  <a:lnTo>
                    <a:pt x="6" y="5"/>
                  </a:lnTo>
                  <a:lnTo>
                    <a:pt x="6" y="6"/>
                  </a:lnTo>
                  <a:lnTo>
                    <a:pt x="6" y="5"/>
                  </a:lnTo>
                  <a:lnTo>
                    <a:pt x="7" y="5"/>
                  </a:lnTo>
                  <a:lnTo>
                    <a:pt x="7" y="5"/>
                  </a:lnTo>
                  <a:lnTo>
                    <a:pt x="7" y="5"/>
                  </a:lnTo>
                  <a:lnTo>
                    <a:pt x="8" y="9"/>
                  </a:lnTo>
                  <a:lnTo>
                    <a:pt x="8" y="8"/>
                  </a:lnTo>
                  <a:lnTo>
                    <a:pt x="8" y="8"/>
                  </a:lnTo>
                  <a:lnTo>
                    <a:pt x="8" y="8"/>
                  </a:lnTo>
                  <a:lnTo>
                    <a:pt x="8" y="9"/>
                  </a:lnTo>
                  <a:lnTo>
                    <a:pt x="9" y="9"/>
                  </a:lnTo>
                  <a:lnTo>
                    <a:pt x="9" y="9"/>
                  </a:lnTo>
                  <a:lnTo>
                    <a:pt x="9" y="9"/>
                  </a:lnTo>
                  <a:lnTo>
                    <a:pt x="9" y="6"/>
                  </a:lnTo>
                  <a:lnTo>
                    <a:pt x="10" y="6"/>
                  </a:lnTo>
                  <a:lnTo>
                    <a:pt x="10" y="6"/>
                  </a:lnTo>
                  <a:lnTo>
                    <a:pt x="10" y="7"/>
                  </a:lnTo>
                  <a:lnTo>
                    <a:pt x="10" y="5"/>
                  </a:lnTo>
                  <a:lnTo>
                    <a:pt x="11" y="6"/>
                  </a:lnTo>
                  <a:lnTo>
                    <a:pt x="11" y="6"/>
                  </a:lnTo>
                  <a:lnTo>
                    <a:pt x="11" y="5"/>
                  </a:lnTo>
                  <a:lnTo>
                    <a:pt x="12" y="6"/>
                  </a:lnTo>
                  <a:lnTo>
                    <a:pt x="12" y="6"/>
                  </a:lnTo>
                  <a:lnTo>
                    <a:pt x="12" y="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6" name="Freeform 310"/>
            <p:cNvSpPr>
              <a:spLocks/>
            </p:cNvSpPr>
            <p:nvPr/>
          </p:nvSpPr>
          <p:spPr bwMode="auto">
            <a:xfrm>
              <a:off x="2265363" y="2411413"/>
              <a:ext cx="19050" cy="17463"/>
            </a:xfrm>
            <a:custGeom>
              <a:avLst/>
              <a:gdLst>
                <a:gd name="T0" fmla="*/ 0 w 12"/>
                <a:gd name="T1" fmla="*/ 0 h 11"/>
                <a:gd name="T2" fmla="*/ 0 w 12"/>
                <a:gd name="T3" fmla="*/ 0 h 11"/>
                <a:gd name="T4" fmla="*/ 0 w 12"/>
                <a:gd name="T5" fmla="*/ 2 h 11"/>
                <a:gd name="T6" fmla="*/ 0 w 12"/>
                <a:gd name="T7" fmla="*/ 2 h 11"/>
                <a:gd name="T8" fmla="*/ 0 w 12"/>
                <a:gd name="T9" fmla="*/ 2 h 11"/>
                <a:gd name="T10" fmla="*/ 1 w 12"/>
                <a:gd name="T11" fmla="*/ 2 h 11"/>
                <a:gd name="T12" fmla="*/ 1 w 12"/>
                <a:gd name="T13" fmla="*/ 1 h 11"/>
                <a:gd name="T14" fmla="*/ 2 w 12"/>
                <a:gd name="T15" fmla="*/ 1 h 11"/>
                <a:gd name="T16" fmla="*/ 2 w 12"/>
                <a:gd name="T17" fmla="*/ 1 h 11"/>
                <a:gd name="T18" fmla="*/ 2 w 12"/>
                <a:gd name="T19" fmla="*/ 1 h 11"/>
                <a:gd name="T20" fmla="*/ 2 w 12"/>
                <a:gd name="T21" fmla="*/ 5 h 11"/>
                <a:gd name="T22" fmla="*/ 2 w 12"/>
                <a:gd name="T23" fmla="*/ 5 h 11"/>
                <a:gd name="T24" fmla="*/ 2 w 12"/>
                <a:gd name="T25" fmla="*/ 5 h 11"/>
                <a:gd name="T26" fmla="*/ 2 w 12"/>
                <a:gd name="T27" fmla="*/ 6 h 11"/>
                <a:gd name="T28" fmla="*/ 3 w 12"/>
                <a:gd name="T29" fmla="*/ 3 h 11"/>
                <a:gd name="T30" fmla="*/ 3 w 12"/>
                <a:gd name="T31" fmla="*/ 3 h 11"/>
                <a:gd name="T32" fmla="*/ 3 w 12"/>
                <a:gd name="T33" fmla="*/ 3 h 11"/>
                <a:gd name="T34" fmla="*/ 4 w 12"/>
                <a:gd name="T35" fmla="*/ 2 h 11"/>
                <a:gd name="T36" fmla="*/ 4 w 12"/>
                <a:gd name="T37" fmla="*/ 4 h 11"/>
                <a:gd name="T38" fmla="*/ 4 w 12"/>
                <a:gd name="T39" fmla="*/ 4 h 11"/>
                <a:gd name="T40" fmla="*/ 4 w 12"/>
                <a:gd name="T41" fmla="*/ 4 h 11"/>
                <a:gd name="T42" fmla="*/ 4 w 12"/>
                <a:gd name="T43" fmla="*/ 4 h 11"/>
                <a:gd name="T44" fmla="*/ 5 w 12"/>
                <a:gd name="T45" fmla="*/ 7 h 11"/>
                <a:gd name="T46" fmla="*/ 5 w 12"/>
                <a:gd name="T47" fmla="*/ 7 h 11"/>
                <a:gd name="T48" fmla="*/ 5 w 12"/>
                <a:gd name="T49" fmla="*/ 7 h 11"/>
                <a:gd name="T50" fmla="*/ 6 w 12"/>
                <a:gd name="T51" fmla="*/ 6 h 11"/>
                <a:gd name="T52" fmla="*/ 6 w 12"/>
                <a:gd name="T53" fmla="*/ 8 h 11"/>
                <a:gd name="T54" fmla="*/ 6 w 12"/>
                <a:gd name="T55" fmla="*/ 7 h 11"/>
                <a:gd name="T56" fmla="*/ 6 w 12"/>
                <a:gd name="T57" fmla="*/ 7 h 11"/>
                <a:gd name="T58" fmla="*/ 6 w 12"/>
                <a:gd name="T59" fmla="*/ 8 h 11"/>
                <a:gd name="T60" fmla="*/ 7 w 12"/>
                <a:gd name="T61" fmla="*/ 5 h 11"/>
                <a:gd name="T62" fmla="*/ 7 w 12"/>
                <a:gd name="T63" fmla="*/ 6 h 11"/>
                <a:gd name="T64" fmla="*/ 7 w 12"/>
                <a:gd name="T65" fmla="*/ 6 h 11"/>
                <a:gd name="T66" fmla="*/ 8 w 12"/>
                <a:gd name="T67" fmla="*/ 9 h 11"/>
                <a:gd name="T68" fmla="*/ 8 w 12"/>
                <a:gd name="T69" fmla="*/ 8 h 11"/>
                <a:gd name="T70" fmla="*/ 8 w 12"/>
                <a:gd name="T71" fmla="*/ 8 h 11"/>
                <a:gd name="T72" fmla="*/ 8 w 12"/>
                <a:gd name="T73" fmla="*/ 10 h 11"/>
                <a:gd name="T74" fmla="*/ 9 w 12"/>
                <a:gd name="T75" fmla="*/ 8 h 11"/>
                <a:gd name="T76" fmla="*/ 9 w 12"/>
                <a:gd name="T77" fmla="*/ 8 h 11"/>
                <a:gd name="T78" fmla="*/ 9 w 12"/>
                <a:gd name="T79" fmla="*/ 8 h 11"/>
                <a:gd name="T80" fmla="*/ 10 w 12"/>
                <a:gd name="T81" fmla="*/ 11 h 11"/>
                <a:gd name="T82" fmla="*/ 10 w 12"/>
                <a:gd name="T83" fmla="*/ 10 h 11"/>
                <a:gd name="T84" fmla="*/ 10 w 12"/>
                <a:gd name="T85" fmla="*/ 10 h 11"/>
                <a:gd name="T86" fmla="*/ 10 w 12"/>
                <a:gd name="T87" fmla="*/ 10 h 11"/>
                <a:gd name="T88" fmla="*/ 11 w 12"/>
                <a:gd name="T89" fmla="*/ 6 h 11"/>
                <a:gd name="T90" fmla="*/ 11 w 12"/>
                <a:gd name="T91" fmla="*/ 7 h 11"/>
                <a:gd name="T92" fmla="*/ 11 w 12"/>
                <a:gd name="T93" fmla="*/ 7 h 11"/>
                <a:gd name="T94" fmla="*/ 11 w 12"/>
                <a:gd name="T95" fmla="*/ 7 h 11"/>
                <a:gd name="T96" fmla="*/ 11 w 12"/>
                <a:gd name="T97" fmla="*/ 9 h 11"/>
                <a:gd name="T98" fmla="*/ 12 w 12"/>
                <a:gd name="T9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0"/>
                  </a:moveTo>
                  <a:lnTo>
                    <a:pt x="0" y="0"/>
                  </a:lnTo>
                  <a:lnTo>
                    <a:pt x="0" y="2"/>
                  </a:lnTo>
                  <a:lnTo>
                    <a:pt x="0" y="2"/>
                  </a:lnTo>
                  <a:lnTo>
                    <a:pt x="0" y="2"/>
                  </a:lnTo>
                  <a:lnTo>
                    <a:pt x="1" y="2"/>
                  </a:lnTo>
                  <a:lnTo>
                    <a:pt x="1" y="1"/>
                  </a:lnTo>
                  <a:lnTo>
                    <a:pt x="2" y="1"/>
                  </a:lnTo>
                  <a:lnTo>
                    <a:pt x="2" y="1"/>
                  </a:lnTo>
                  <a:lnTo>
                    <a:pt x="2" y="1"/>
                  </a:lnTo>
                  <a:lnTo>
                    <a:pt x="2" y="5"/>
                  </a:lnTo>
                  <a:lnTo>
                    <a:pt x="2" y="5"/>
                  </a:lnTo>
                  <a:lnTo>
                    <a:pt x="2" y="5"/>
                  </a:lnTo>
                  <a:lnTo>
                    <a:pt x="2" y="6"/>
                  </a:lnTo>
                  <a:lnTo>
                    <a:pt x="3" y="3"/>
                  </a:lnTo>
                  <a:lnTo>
                    <a:pt x="3" y="3"/>
                  </a:lnTo>
                  <a:lnTo>
                    <a:pt x="3" y="3"/>
                  </a:lnTo>
                  <a:lnTo>
                    <a:pt x="4" y="2"/>
                  </a:lnTo>
                  <a:lnTo>
                    <a:pt x="4" y="4"/>
                  </a:lnTo>
                  <a:lnTo>
                    <a:pt x="4" y="4"/>
                  </a:lnTo>
                  <a:lnTo>
                    <a:pt x="4" y="4"/>
                  </a:lnTo>
                  <a:lnTo>
                    <a:pt x="4" y="4"/>
                  </a:lnTo>
                  <a:lnTo>
                    <a:pt x="5" y="7"/>
                  </a:lnTo>
                  <a:lnTo>
                    <a:pt x="5" y="7"/>
                  </a:lnTo>
                  <a:lnTo>
                    <a:pt x="5" y="7"/>
                  </a:lnTo>
                  <a:lnTo>
                    <a:pt x="6" y="6"/>
                  </a:lnTo>
                  <a:lnTo>
                    <a:pt x="6" y="8"/>
                  </a:lnTo>
                  <a:lnTo>
                    <a:pt x="6" y="7"/>
                  </a:lnTo>
                  <a:lnTo>
                    <a:pt x="6" y="7"/>
                  </a:lnTo>
                  <a:lnTo>
                    <a:pt x="6" y="8"/>
                  </a:lnTo>
                  <a:lnTo>
                    <a:pt x="7" y="5"/>
                  </a:lnTo>
                  <a:lnTo>
                    <a:pt x="7" y="6"/>
                  </a:lnTo>
                  <a:lnTo>
                    <a:pt x="7" y="6"/>
                  </a:lnTo>
                  <a:lnTo>
                    <a:pt x="8" y="9"/>
                  </a:lnTo>
                  <a:lnTo>
                    <a:pt x="8" y="8"/>
                  </a:lnTo>
                  <a:lnTo>
                    <a:pt x="8" y="8"/>
                  </a:lnTo>
                  <a:lnTo>
                    <a:pt x="8" y="10"/>
                  </a:lnTo>
                  <a:lnTo>
                    <a:pt x="9" y="8"/>
                  </a:lnTo>
                  <a:lnTo>
                    <a:pt x="9" y="8"/>
                  </a:lnTo>
                  <a:lnTo>
                    <a:pt x="9" y="8"/>
                  </a:lnTo>
                  <a:lnTo>
                    <a:pt x="10" y="11"/>
                  </a:lnTo>
                  <a:lnTo>
                    <a:pt x="10" y="10"/>
                  </a:lnTo>
                  <a:lnTo>
                    <a:pt x="10" y="10"/>
                  </a:lnTo>
                  <a:lnTo>
                    <a:pt x="10" y="10"/>
                  </a:lnTo>
                  <a:lnTo>
                    <a:pt x="11" y="6"/>
                  </a:lnTo>
                  <a:lnTo>
                    <a:pt x="11" y="7"/>
                  </a:lnTo>
                  <a:lnTo>
                    <a:pt x="11" y="7"/>
                  </a:lnTo>
                  <a:lnTo>
                    <a:pt x="11" y="7"/>
                  </a:lnTo>
                  <a:lnTo>
                    <a:pt x="11" y="9"/>
                  </a:lnTo>
                  <a:lnTo>
                    <a:pt x="12" y="8"/>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7" name="Freeform 311"/>
            <p:cNvSpPr>
              <a:spLocks/>
            </p:cNvSpPr>
            <p:nvPr/>
          </p:nvSpPr>
          <p:spPr bwMode="auto">
            <a:xfrm>
              <a:off x="2284413" y="2406651"/>
              <a:ext cx="17463" cy="17463"/>
            </a:xfrm>
            <a:custGeom>
              <a:avLst/>
              <a:gdLst>
                <a:gd name="T0" fmla="*/ 0 w 11"/>
                <a:gd name="T1" fmla="*/ 11 h 11"/>
                <a:gd name="T2" fmla="*/ 0 w 11"/>
                <a:gd name="T3" fmla="*/ 11 h 11"/>
                <a:gd name="T4" fmla="*/ 0 w 11"/>
                <a:gd name="T5" fmla="*/ 11 h 11"/>
                <a:gd name="T6" fmla="*/ 1 w 11"/>
                <a:gd name="T7" fmla="*/ 10 h 11"/>
                <a:gd name="T8" fmla="*/ 1 w 11"/>
                <a:gd name="T9" fmla="*/ 10 h 11"/>
                <a:gd name="T10" fmla="*/ 1 w 11"/>
                <a:gd name="T11" fmla="*/ 10 h 11"/>
                <a:gd name="T12" fmla="*/ 1 w 11"/>
                <a:gd name="T13" fmla="*/ 11 h 11"/>
                <a:gd name="T14" fmla="*/ 2 w 11"/>
                <a:gd name="T15" fmla="*/ 7 h 11"/>
                <a:gd name="T16" fmla="*/ 2 w 11"/>
                <a:gd name="T17" fmla="*/ 7 h 11"/>
                <a:gd name="T18" fmla="*/ 2 w 11"/>
                <a:gd name="T19" fmla="*/ 7 h 11"/>
                <a:gd name="T20" fmla="*/ 2 w 11"/>
                <a:gd name="T21" fmla="*/ 7 h 11"/>
                <a:gd name="T22" fmla="*/ 3 w 11"/>
                <a:gd name="T23" fmla="*/ 3 h 11"/>
                <a:gd name="T24" fmla="*/ 3 w 11"/>
                <a:gd name="T25" fmla="*/ 6 h 11"/>
                <a:gd name="T26" fmla="*/ 3 w 11"/>
                <a:gd name="T27" fmla="*/ 6 h 11"/>
                <a:gd name="T28" fmla="*/ 3 w 11"/>
                <a:gd name="T29" fmla="*/ 6 h 11"/>
                <a:gd name="T30" fmla="*/ 4 w 11"/>
                <a:gd name="T31" fmla="*/ 5 h 11"/>
                <a:gd name="T32" fmla="*/ 4 w 11"/>
                <a:gd name="T33" fmla="*/ 5 h 11"/>
                <a:gd name="T34" fmla="*/ 4 w 11"/>
                <a:gd name="T35" fmla="*/ 5 h 11"/>
                <a:gd name="T36" fmla="*/ 4 w 11"/>
                <a:gd name="T37" fmla="*/ 5 h 11"/>
                <a:gd name="T38" fmla="*/ 5 w 11"/>
                <a:gd name="T39" fmla="*/ 3 h 11"/>
                <a:gd name="T40" fmla="*/ 5 w 11"/>
                <a:gd name="T41" fmla="*/ 3 h 11"/>
                <a:gd name="T42" fmla="*/ 5 w 11"/>
                <a:gd name="T43" fmla="*/ 3 h 11"/>
                <a:gd name="T44" fmla="*/ 5 w 11"/>
                <a:gd name="T45" fmla="*/ 3 h 11"/>
                <a:gd name="T46" fmla="*/ 5 w 11"/>
                <a:gd name="T47" fmla="*/ 5 h 11"/>
                <a:gd name="T48" fmla="*/ 6 w 11"/>
                <a:gd name="T49" fmla="*/ 5 h 11"/>
                <a:gd name="T50" fmla="*/ 6 w 11"/>
                <a:gd name="T51" fmla="*/ 5 h 11"/>
                <a:gd name="T52" fmla="*/ 6 w 11"/>
                <a:gd name="T53" fmla="*/ 4 h 11"/>
                <a:gd name="T54" fmla="*/ 6 w 11"/>
                <a:gd name="T55" fmla="*/ 6 h 11"/>
                <a:gd name="T56" fmla="*/ 7 w 11"/>
                <a:gd name="T57" fmla="*/ 6 h 11"/>
                <a:gd name="T58" fmla="*/ 7 w 11"/>
                <a:gd name="T59" fmla="*/ 6 h 11"/>
                <a:gd name="T60" fmla="*/ 7 w 11"/>
                <a:gd name="T61" fmla="*/ 6 h 11"/>
                <a:gd name="T62" fmla="*/ 7 w 11"/>
                <a:gd name="T63" fmla="*/ 7 h 11"/>
                <a:gd name="T64" fmla="*/ 8 w 11"/>
                <a:gd name="T65" fmla="*/ 7 h 11"/>
                <a:gd name="T66" fmla="*/ 8 w 11"/>
                <a:gd name="T67" fmla="*/ 7 h 11"/>
                <a:gd name="T68" fmla="*/ 8 w 11"/>
                <a:gd name="T69" fmla="*/ 7 h 11"/>
                <a:gd name="T70" fmla="*/ 8 w 11"/>
                <a:gd name="T71" fmla="*/ 5 h 11"/>
                <a:gd name="T72" fmla="*/ 8 w 11"/>
                <a:gd name="T73" fmla="*/ 6 h 11"/>
                <a:gd name="T74" fmla="*/ 8 w 11"/>
                <a:gd name="T75" fmla="*/ 6 h 11"/>
                <a:gd name="T76" fmla="*/ 8 w 11"/>
                <a:gd name="T77" fmla="*/ 6 h 11"/>
                <a:gd name="T78" fmla="*/ 9 w 11"/>
                <a:gd name="T79" fmla="*/ 4 h 11"/>
                <a:gd name="T80" fmla="*/ 9 w 11"/>
                <a:gd name="T81" fmla="*/ 4 h 11"/>
                <a:gd name="T82" fmla="*/ 9 w 11"/>
                <a:gd name="T83" fmla="*/ 4 h 11"/>
                <a:gd name="T84" fmla="*/ 9 w 11"/>
                <a:gd name="T85" fmla="*/ 4 h 11"/>
                <a:gd name="T86" fmla="*/ 10 w 11"/>
                <a:gd name="T87" fmla="*/ 2 h 11"/>
                <a:gd name="T88" fmla="*/ 10 w 11"/>
                <a:gd name="T89" fmla="*/ 2 h 11"/>
                <a:gd name="T90" fmla="*/ 10 w 11"/>
                <a:gd name="T91" fmla="*/ 2 h 11"/>
                <a:gd name="T92" fmla="*/ 10 w 11"/>
                <a:gd name="T93" fmla="*/ 3 h 11"/>
                <a:gd name="T94" fmla="*/ 11 w 11"/>
                <a:gd name="T95" fmla="*/ 0 h 11"/>
                <a:gd name="T96" fmla="*/ 11 w 11"/>
                <a:gd name="T97" fmla="*/ 0 h 11"/>
                <a:gd name="T98" fmla="*/ 11 w 11"/>
                <a:gd name="T9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1">
                  <a:moveTo>
                    <a:pt x="0" y="11"/>
                  </a:moveTo>
                  <a:lnTo>
                    <a:pt x="0" y="11"/>
                  </a:lnTo>
                  <a:lnTo>
                    <a:pt x="0" y="11"/>
                  </a:lnTo>
                  <a:lnTo>
                    <a:pt x="1" y="10"/>
                  </a:lnTo>
                  <a:lnTo>
                    <a:pt x="1" y="10"/>
                  </a:lnTo>
                  <a:lnTo>
                    <a:pt x="1" y="10"/>
                  </a:lnTo>
                  <a:lnTo>
                    <a:pt x="1" y="11"/>
                  </a:lnTo>
                  <a:lnTo>
                    <a:pt x="2" y="7"/>
                  </a:lnTo>
                  <a:lnTo>
                    <a:pt x="2" y="7"/>
                  </a:lnTo>
                  <a:lnTo>
                    <a:pt x="2" y="7"/>
                  </a:lnTo>
                  <a:lnTo>
                    <a:pt x="2" y="7"/>
                  </a:lnTo>
                  <a:lnTo>
                    <a:pt x="3" y="3"/>
                  </a:lnTo>
                  <a:lnTo>
                    <a:pt x="3" y="6"/>
                  </a:lnTo>
                  <a:lnTo>
                    <a:pt x="3" y="6"/>
                  </a:lnTo>
                  <a:lnTo>
                    <a:pt x="3" y="6"/>
                  </a:lnTo>
                  <a:lnTo>
                    <a:pt x="4" y="5"/>
                  </a:lnTo>
                  <a:lnTo>
                    <a:pt x="4" y="5"/>
                  </a:lnTo>
                  <a:lnTo>
                    <a:pt x="4" y="5"/>
                  </a:lnTo>
                  <a:lnTo>
                    <a:pt x="4" y="5"/>
                  </a:lnTo>
                  <a:lnTo>
                    <a:pt x="5" y="3"/>
                  </a:lnTo>
                  <a:lnTo>
                    <a:pt x="5" y="3"/>
                  </a:lnTo>
                  <a:lnTo>
                    <a:pt x="5" y="3"/>
                  </a:lnTo>
                  <a:lnTo>
                    <a:pt x="5" y="3"/>
                  </a:lnTo>
                  <a:lnTo>
                    <a:pt x="5" y="5"/>
                  </a:lnTo>
                  <a:lnTo>
                    <a:pt x="6" y="5"/>
                  </a:lnTo>
                  <a:lnTo>
                    <a:pt x="6" y="5"/>
                  </a:lnTo>
                  <a:lnTo>
                    <a:pt x="6" y="4"/>
                  </a:lnTo>
                  <a:lnTo>
                    <a:pt x="6" y="6"/>
                  </a:lnTo>
                  <a:lnTo>
                    <a:pt x="7" y="6"/>
                  </a:lnTo>
                  <a:lnTo>
                    <a:pt x="7" y="6"/>
                  </a:lnTo>
                  <a:lnTo>
                    <a:pt x="7" y="6"/>
                  </a:lnTo>
                  <a:lnTo>
                    <a:pt x="7" y="7"/>
                  </a:lnTo>
                  <a:lnTo>
                    <a:pt x="8" y="7"/>
                  </a:lnTo>
                  <a:lnTo>
                    <a:pt x="8" y="7"/>
                  </a:lnTo>
                  <a:lnTo>
                    <a:pt x="8" y="7"/>
                  </a:lnTo>
                  <a:lnTo>
                    <a:pt x="8" y="5"/>
                  </a:lnTo>
                  <a:lnTo>
                    <a:pt x="8" y="6"/>
                  </a:lnTo>
                  <a:lnTo>
                    <a:pt x="8" y="6"/>
                  </a:lnTo>
                  <a:lnTo>
                    <a:pt x="8" y="6"/>
                  </a:lnTo>
                  <a:lnTo>
                    <a:pt x="9" y="4"/>
                  </a:lnTo>
                  <a:lnTo>
                    <a:pt x="9" y="4"/>
                  </a:lnTo>
                  <a:lnTo>
                    <a:pt x="9" y="4"/>
                  </a:lnTo>
                  <a:lnTo>
                    <a:pt x="9" y="4"/>
                  </a:lnTo>
                  <a:lnTo>
                    <a:pt x="10" y="2"/>
                  </a:lnTo>
                  <a:lnTo>
                    <a:pt x="10" y="2"/>
                  </a:lnTo>
                  <a:lnTo>
                    <a:pt x="10" y="2"/>
                  </a:lnTo>
                  <a:lnTo>
                    <a:pt x="10" y="3"/>
                  </a:lnTo>
                  <a:lnTo>
                    <a:pt x="11" y="0"/>
                  </a:lnTo>
                  <a:lnTo>
                    <a:pt x="11" y="0"/>
                  </a:lnTo>
                  <a:lnTo>
                    <a:pt x="11"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8" name="Freeform 312"/>
            <p:cNvSpPr>
              <a:spLocks/>
            </p:cNvSpPr>
            <p:nvPr/>
          </p:nvSpPr>
          <p:spPr bwMode="auto">
            <a:xfrm>
              <a:off x="2301876" y="2376488"/>
              <a:ext cx="20638" cy="30163"/>
            </a:xfrm>
            <a:custGeom>
              <a:avLst/>
              <a:gdLst>
                <a:gd name="T0" fmla="*/ 0 w 13"/>
                <a:gd name="T1" fmla="*/ 19 h 19"/>
                <a:gd name="T2" fmla="*/ 0 w 13"/>
                <a:gd name="T3" fmla="*/ 19 h 19"/>
                <a:gd name="T4" fmla="*/ 1 w 13"/>
                <a:gd name="T5" fmla="*/ 18 h 19"/>
                <a:gd name="T6" fmla="*/ 1 w 13"/>
                <a:gd name="T7" fmla="*/ 18 h 19"/>
                <a:gd name="T8" fmla="*/ 1 w 13"/>
                <a:gd name="T9" fmla="*/ 18 h 19"/>
                <a:gd name="T10" fmla="*/ 1 w 13"/>
                <a:gd name="T11" fmla="*/ 18 h 19"/>
                <a:gd name="T12" fmla="*/ 2 w 13"/>
                <a:gd name="T13" fmla="*/ 14 h 19"/>
                <a:gd name="T14" fmla="*/ 2 w 13"/>
                <a:gd name="T15" fmla="*/ 15 h 19"/>
                <a:gd name="T16" fmla="*/ 2 w 13"/>
                <a:gd name="T17" fmla="*/ 15 h 19"/>
                <a:gd name="T18" fmla="*/ 2 w 13"/>
                <a:gd name="T19" fmla="*/ 15 h 19"/>
                <a:gd name="T20" fmla="*/ 3 w 13"/>
                <a:gd name="T21" fmla="*/ 12 h 19"/>
                <a:gd name="T22" fmla="*/ 3 w 13"/>
                <a:gd name="T23" fmla="*/ 12 h 19"/>
                <a:gd name="T24" fmla="*/ 3 w 13"/>
                <a:gd name="T25" fmla="*/ 12 h 19"/>
                <a:gd name="T26" fmla="*/ 3 w 13"/>
                <a:gd name="T27" fmla="*/ 12 h 19"/>
                <a:gd name="T28" fmla="*/ 4 w 13"/>
                <a:gd name="T29" fmla="*/ 10 h 19"/>
                <a:gd name="T30" fmla="*/ 4 w 13"/>
                <a:gd name="T31" fmla="*/ 10 h 19"/>
                <a:gd name="T32" fmla="*/ 4 w 13"/>
                <a:gd name="T33" fmla="*/ 10 h 19"/>
                <a:gd name="T34" fmla="*/ 5 w 13"/>
                <a:gd name="T35" fmla="*/ 9 h 19"/>
                <a:gd name="T36" fmla="*/ 5 w 13"/>
                <a:gd name="T37" fmla="*/ 9 h 19"/>
                <a:gd name="T38" fmla="*/ 5 w 13"/>
                <a:gd name="T39" fmla="*/ 9 h 19"/>
                <a:gd name="T40" fmla="*/ 5 w 13"/>
                <a:gd name="T41" fmla="*/ 8 h 19"/>
                <a:gd name="T42" fmla="*/ 6 w 13"/>
                <a:gd name="T43" fmla="*/ 10 h 19"/>
                <a:gd name="T44" fmla="*/ 6 w 13"/>
                <a:gd name="T45" fmla="*/ 10 h 19"/>
                <a:gd name="T46" fmla="*/ 6 w 13"/>
                <a:gd name="T47" fmla="*/ 10 h 19"/>
                <a:gd name="T48" fmla="*/ 6 w 13"/>
                <a:gd name="T49" fmla="*/ 10 h 19"/>
                <a:gd name="T50" fmla="*/ 7 w 13"/>
                <a:gd name="T51" fmla="*/ 8 h 19"/>
                <a:gd name="T52" fmla="*/ 7 w 13"/>
                <a:gd name="T53" fmla="*/ 8 h 19"/>
                <a:gd name="T54" fmla="*/ 7 w 13"/>
                <a:gd name="T55" fmla="*/ 8 h 19"/>
                <a:gd name="T56" fmla="*/ 7 w 13"/>
                <a:gd name="T57" fmla="*/ 8 h 19"/>
                <a:gd name="T58" fmla="*/ 8 w 13"/>
                <a:gd name="T59" fmla="*/ 5 h 19"/>
                <a:gd name="T60" fmla="*/ 8 w 13"/>
                <a:gd name="T61" fmla="*/ 5 h 19"/>
                <a:gd name="T62" fmla="*/ 8 w 13"/>
                <a:gd name="T63" fmla="*/ 5 h 19"/>
                <a:gd name="T64" fmla="*/ 8 w 13"/>
                <a:gd name="T65" fmla="*/ 5 h 19"/>
                <a:gd name="T66" fmla="*/ 9 w 13"/>
                <a:gd name="T67" fmla="*/ 4 h 19"/>
                <a:gd name="T68" fmla="*/ 9 w 13"/>
                <a:gd name="T69" fmla="*/ 4 h 19"/>
                <a:gd name="T70" fmla="*/ 9 w 13"/>
                <a:gd name="T71" fmla="*/ 4 h 19"/>
                <a:gd name="T72" fmla="*/ 9 w 13"/>
                <a:gd name="T73" fmla="*/ 4 h 19"/>
                <a:gd name="T74" fmla="*/ 10 w 13"/>
                <a:gd name="T75" fmla="*/ 2 h 19"/>
                <a:gd name="T76" fmla="*/ 10 w 13"/>
                <a:gd name="T77" fmla="*/ 2 h 19"/>
                <a:gd name="T78" fmla="*/ 10 w 13"/>
                <a:gd name="T79" fmla="*/ 2 h 19"/>
                <a:gd name="T80" fmla="*/ 10 w 13"/>
                <a:gd name="T81" fmla="*/ 2 h 19"/>
                <a:gd name="T82" fmla="*/ 11 w 13"/>
                <a:gd name="T83" fmla="*/ 0 h 19"/>
                <a:gd name="T84" fmla="*/ 11 w 13"/>
                <a:gd name="T85" fmla="*/ 0 h 19"/>
                <a:gd name="T86" fmla="*/ 11 w 13"/>
                <a:gd name="T87" fmla="*/ 0 h 19"/>
                <a:gd name="T88" fmla="*/ 11 w 13"/>
                <a:gd name="T89" fmla="*/ 0 h 19"/>
                <a:gd name="T90" fmla="*/ 12 w 13"/>
                <a:gd name="T91" fmla="*/ 2 h 19"/>
                <a:gd name="T92" fmla="*/ 12 w 13"/>
                <a:gd name="T93" fmla="*/ 2 h 19"/>
                <a:gd name="T94" fmla="*/ 12 w 13"/>
                <a:gd name="T95" fmla="*/ 2 h 19"/>
                <a:gd name="T96" fmla="*/ 12 w 13"/>
                <a:gd name="T97" fmla="*/ 2 h 19"/>
                <a:gd name="T98" fmla="*/ 13 w 13"/>
                <a:gd name="T99"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9">
                  <a:moveTo>
                    <a:pt x="0" y="19"/>
                  </a:moveTo>
                  <a:lnTo>
                    <a:pt x="0" y="19"/>
                  </a:lnTo>
                  <a:lnTo>
                    <a:pt x="1" y="18"/>
                  </a:lnTo>
                  <a:lnTo>
                    <a:pt x="1" y="18"/>
                  </a:lnTo>
                  <a:lnTo>
                    <a:pt x="1" y="18"/>
                  </a:lnTo>
                  <a:lnTo>
                    <a:pt x="1" y="18"/>
                  </a:lnTo>
                  <a:lnTo>
                    <a:pt x="2" y="14"/>
                  </a:lnTo>
                  <a:lnTo>
                    <a:pt x="2" y="15"/>
                  </a:lnTo>
                  <a:lnTo>
                    <a:pt x="2" y="15"/>
                  </a:lnTo>
                  <a:lnTo>
                    <a:pt x="2" y="15"/>
                  </a:lnTo>
                  <a:lnTo>
                    <a:pt x="3" y="12"/>
                  </a:lnTo>
                  <a:lnTo>
                    <a:pt x="3" y="12"/>
                  </a:lnTo>
                  <a:lnTo>
                    <a:pt x="3" y="12"/>
                  </a:lnTo>
                  <a:lnTo>
                    <a:pt x="3" y="12"/>
                  </a:lnTo>
                  <a:lnTo>
                    <a:pt x="4" y="10"/>
                  </a:lnTo>
                  <a:lnTo>
                    <a:pt x="4" y="10"/>
                  </a:lnTo>
                  <a:lnTo>
                    <a:pt x="4" y="10"/>
                  </a:lnTo>
                  <a:lnTo>
                    <a:pt x="5" y="9"/>
                  </a:lnTo>
                  <a:lnTo>
                    <a:pt x="5" y="9"/>
                  </a:lnTo>
                  <a:lnTo>
                    <a:pt x="5" y="9"/>
                  </a:lnTo>
                  <a:lnTo>
                    <a:pt x="5" y="8"/>
                  </a:lnTo>
                  <a:lnTo>
                    <a:pt x="6" y="10"/>
                  </a:lnTo>
                  <a:lnTo>
                    <a:pt x="6" y="10"/>
                  </a:lnTo>
                  <a:lnTo>
                    <a:pt x="6" y="10"/>
                  </a:lnTo>
                  <a:lnTo>
                    <a:pt x="6" y="10"/>
                  </a:lnTo>
                  <a:lnTo>
                    <a:pt x="7" y="8"/>
                  </a:lnTo>
                  <a:lnTo>
                    <a:pt x="7" y="8"/>
                  </a:lnTo>
                  <a:lnTo>
                    <a:pt x="7" y="8"/>
                  </a:lnTo>
                  <a:lnTo>
                    <a:pt x="7" y="8"/>
                  </a:lnTo>
                  <a:lnTo>
                    <a:pt x="8" y="5"/>
                  </a:lnTo>
                  <a:lnTo>
                    <a:pt x="8" y="5"/>
                  </a:lnTo>
                  <a:lnTo>
                    <a:pt x="8" y="5"/>
                  </a:lnTo>
                  <a:lnTo>
                    <a:pt x="8" y="5"/>
                  </a:lnTo>
                  <a:lnTo>
                    <a:pt x="9" y="4"/>
                  </a:lnTo>
                  <a:lnTo>
                    <a:pt x="9" y="4"/>
                  </a:lnTo>
                  <a:lnTo>
                    <a:pt x="9" y="4"/>
                  </a:lnTo>
                  <a:lnTo>
                    <a:pt x="9" y="4"/>
                  </a:lnTo>
                  <a:lnTo>
                    <a:pt x="10" y="2"/>
                  </a:lnTo>
                  <a:lnTo>
                    <a:pt x="10" y="2"/>
                  </a:lnTo>
                  <a:lnTo>
                    <a:pt x="10" y="2"/>
                  </a:lnTo>
                  <a:lnTo>
                    <a:pt x="10" y="2"/>
                  </a:lnTo>
                  <a:lnTo>
                    <a:pt x="11" y="0"/>
                  </a:lnTo>
                  <a:lnTo>
                    <a:pt x="11" y="0"/>
                  </a:lnTo>
                  <a:lnTo>
                    <a:pt x="11" y="0"/>
                  </a:lnTo>
                  <a:lnTo>
                    <a:pt x="11" y="0"/>
                  </a:lnTo>
                  <a:lnTo>
                    <a:pt x="12" y="2"/>
                  </a:lnTo>
                  <a:lnTo>
                    <a:pt x="12" y="2"/>
                  </a:lnTo>
                  <a:lnTo>
                    <a:pt x="12" y="2"/>
                  </a:lnTo>
                  <a:lnTo>
                    <a:pt x="12" y="2"/>
                  </a:lnTo>
                  <a:lnTo>
                    <a:pt x="13" y="5"/>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9" name="Freeform 313"/>
            <p:cNvSpPr>
              <a:spLocks/>
            </p:cNvSpPr>
            <p:nvPr/>
          </p:nvSpPr>
          <p:spPr bwMode="auto">
            <a:xfrm>
              <a:off x="2322513" y="2382838"/>
              <a:ext cx="17463" cy="15875"/>
            </a:xfrm>
            <a:custGeom>
              <a:avLst/>
              <a:gdLst>
                <a:gd name="T0" fmla="*/ 0 w 11"/>
                <a:gd name="T1" fmla="*/ 1 h 10"/>
                <a:gd name="T2" fmla="*/ 0 w 11"/>
                <a:gd name="T3" fmla="*/ 0 h 10"/>
                <a:gd name="T4" fmla="*/ 0 w 11"/>
                <a:gd name="T5" fmla="*/ 0 h 10"/>
                <a:gd name="T6" fmla="*/ 0 w 11"/>
                <a:gd name="T7" fmla="*/ 0 h 10"/>
                <a:gd name="T8" fmla="*/ 1 w 11"/>
                <a:gd name="T9" fmla="*/ 1 h 10"/>
                <a:gd name="T10" fmla="*/ 1 w 11"/>
                <a:gd name="T11" fmla="*/ 1 h 10"/>
                <a:gd name="T12" fmla="*/ 1 w 11"/>
                <a:gd name="T13" fmla="*/ 1 h 10"/>
                <a:gd name="T14" fmla="*/ 1 w 11"/>
                <a:gd name="T15" fmla="*/ 2 h 10"/>
                <a:gd name="T16" fmla="*/ 1 w 11"/>
                <a:gd name="T17" fmla="*/ 0 h 10"/>
                <a:gd name="T18" fmla="*/ 2 w 11"/>
                <a:gd name="T19" fmla="*/ 1 h 10"/>
                <a:gd name="T20" fmla="*/ 2 w 11"/>
                <a:gd name="T21" fmla="*/ 1 h 10"/>
                <a:gd name="T22" fmla="*/ 2 w 11"/>
                <a:gd name="T23" fmla="*/ 0 h 10"/>
                <a:gd name="T24" fmla="*/ 3 w 11"/>
                <a:gd name="T25" fmla="*/ 2 h 10"/>
                <a:gd name="T26" fmla="*/ 3 w 11"/>
                <a:gd name="T27" fmla="*/ 2 h 10"/>
                <a:gd name="T28" fmla="*/ 3 w 11"/>
                <a:gd name="T29" fmla="*/ 2 h 10"/>
                <a:gd name="T30" fmla="*/ 3 w 11"/>
                <a:gd name="T31" fmla="*/ 2 h 10"/>
                <a:gd name="T32" fmla="*/ 3 w 11"/>
                <a:gd name="T33" fmla="*/ 5 h 10"/>
                <a:gd name="T34" fmla="*/ 4 w 11"/>
                <a:gd name="T35" fmla="*/ 4 h 10"/>
                <a:gd name="T36" fmla="*/ 4 w 11"/>
                <a:gd name="T37" fmla="*/ 4 h 10"/>
                <a:gd name="T38" fmla="*/ 4 w 11"/>
                <a:gd name="T39" fmla="*/ 3 h 10"/>
                <a:gd name="T40" fmla="*/ 4 w 11"/>
                <a:gd name="T41" fmla="*/ 5 h 10"/>
                <a:gd name="T42" fmla="*/ 4 w 11"/>
                <a:gd name="T43" fmla="*/ 5 h 10"/>
                <a:gd name="T44" fmla="*/ 4 w 11"/>
                <a:gd name="T45" fmla="*/ 5 h 10"/>
                <a:gd name="T46" fmla="*/ 5 w 11"/>
                <a:gd name="T47" fmla="*/ 6 h 10"/>
                <a:gd name="T48" fmla="*/ 5 w 11"/>
                <a:gd name="T49" fmla="*/ 4 h 10"/>
                <a:gd name="T50" fmla="*/ 5 w 11"/>
                <a:gd name="T51" fmla="*/ 6 h 10"/>
                <a:gd name="T52" fmla="*/ 5 w 11"/>
                <a:gd name="T53" fmla="*/ 6 h 10"/>
                <a:gd name="T54" fmla="*/ 5 w 11"/>
                <a:gd name="T55" fmla="*/ 5 h 10"/>
                <a:gd name="T56" fmla="*/ 6 w 11"/>
                <a:gd name="T57" fmla="*/ 9 h 10"/>
                <a:gd name="T58" fmla="*/ 6 w 11"/>
                <a:gd name="T59" fmla="*/ 9 h 10"/>
                <a:gd name="T60" fmla="*/ 6 w 11"/>
                <a:gd name="T61" fmla="*/ 9 h 10"/>
                <a:gd name="T62" fmla="*/ 6 w 11"/>
                <a:gd name="T63" fmla="*/ 8 h 10"/>
                <a:gd name="T64" fmla="*/ 7 w 11"/>
                <a:gd name="T65" fmla="*/ 10 h 10"/>
                <a:gd name="T66" fmla="*/ 7 w 11"/>
                <a:gd name="T67" fmla="*/ 8 h 10"/>
                <a:gd name="T68" fmla="*/ 7 w 11"/>
                <a:gd name="T69" fmla="*/ 8 h 10"/>
                <a:gd name="T70" fmla="*/ 8 w 11"/>
                <a:gd name="T71" fmla="*/ 9 h 10"/>
                <a:gd name="T72" fmla="*/ 8 w 11"/>
                <a:gd name="T73" fmla="*/ 8 h 10"/>
                <a:gd name="T74" fmla="*/ 8 w 11"/>
                <a:gd name="T75" fmla="*/ 8 h 10"/>
                <a:gd name="T76" fmla="*/ 8 w 11"/>
                <a:gd name="T77" fmla="*/ 7 h 10"/>
                <a:gd name="T78" fmla="*/ 8 w 11"/>
                <a:gd name="T79" fmla="*/ 7 h 10"/>
                <a:gd name="T80" fmla="*/ 9 w 11"/>
                <a:gd name="T81" fmla="*/ 9 h 10"/>
                <a:gd name="T82" fmla="*/ 9 w 11"/>
                <a:gd name="T83" fmla="*/ 8 h 10"/>
                <a:gd name="T84" fmla="*/ 9 w 11"/>
                <a:gd name="T85" fmla="*/ 8 h 10"/>
                <a:gd name="T86" fmla="*/ 9 w 11"/>
                <a:gd name="T87" fmla="*/ 9 h 10"/>
                <a:gd name="T88" fmla="*/ 10 w 11"/>
                <a:gd name="T89" fmla="*/ 8 h 10"/>
                <a:gd name="T90" fmla="*/ 10 w 11"/>
                <a:gd name="T91" fmla="*/ 8 h 10"/>
                <a:gd name="T92" fmla="*/ 10 w 11"/>
                <a:gd name="T93" fmla="*/ 8 h 10"/>
                <a:gd name="T94" fmla="*/ 10 w 11"/>
                <a:gd name="T95" fmla="*/ 8 h 10"/>
                <a:gd name="T96" fmla="*/ 11 w 11"/>
                <a:gd name="T97" fmla="*/ 6 h 10"/>
                <a:gd name="T98" fmla="*/ 11 w 11"/>
                <a:gd name="T9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0">
                  <a:moveTo>
                    <a:pt x="0" y="1"/>
                  </a:moveTo>
                  <a:lnTo>
                    <a:pt x="0" y="0"/>
                  </a:lnTo>
                  <a:lnTo>
                    <a:pt x="0" y="0"/>
                  </a:lnTo>
                  <a:lnTo>
                    <a:pt x="0" y="0"/>
                  </a:lnTo>
                  <a:lnTo>
                    <a:pt x="1" y="1"/>
                  </a:lnTo>
                  <a:lnTo>
                    <a:pt x="1" y="1"/>
                  </a:lnTo>
                  <a:lnTo>
                    <a:pt x="1" y="1"/>
                  </a:lnTo>
                  <a:lnTo>
                    <a:pt x="1" y="2"/>
                  </a:lnTo>
                  <a:lnTo>
                    <a:pt x="1" y="0"/>
                  </a:lnTo>
                  <a:lnTo>
                    <a:pt x="2" y="1"/>
                  </a:lnTo>
                  <a:lnTo>
                    <a:pt x="2" y="1"/>
                  </a:lnTo>
                  <a:lnTo>
                    <a:pt x="2" y="0"/>
                  </a:lnTo>
                  <a:lnTo>
                    <a:pt x="3" y="2"/>
                  </a:lnTo>
                  <a:lnTo>
                    <a:pt x="3" y="2"/>
                  </a:lnTo>
                  <a:lnTo>
                    <a:pt x="3" y="2"/>
                  </a:lnTo>
                  <a:lnTo>
                    <a:pt x="3" y="2"/>
                  </a:lnTo>
                  <a:lnTo>
                    <a:pt x="3" y="5"/>
                  </a:lnTo>
                  <a:lnTo>
                    <a:pt x="4" y="4"/>
                  </a:lnTo>
                  <a:lnTo>
                    <a:pt x="4" y="4"/>
                  </a:lnTo>
                  <a:lnTo>
                    <a:pt x="4" y="3"/>
                  </a:lnTo>
                  <a:lnTo>
                    <a:pt x="4" y="5"/>
                  </a:lnTo>
                  <a:lnTo>
                    <a:pt x="4" y="5"/>
                  </a:lnTo>
                  <a:lnTo>
                    <a:pt x="4" y="5"/>
                  </a:lnTo>
                  <a:lnTo>
                    <a:pt x="5" y="6"/>
                  </a:lnTo>
                  <a:lnTo>
                    <a:pt x="5" y="4"/>
                  </a:lnTo>
                  <a:lnTo>
                    <a:pt x="5" y="6"/>
                  </a:lnTo>
                  <a:lnTo>
                    <a:pt x="5" y="6"/>
                  </a:lnTo>
                  <a:lnTo>
                    <a:pt x="5" y="5"/>
                  </a:lnTo>
                  <a:lnTo>
                    <a:pt x="6" y="9"/>
                  </a:lnTo>
                  <a:lnTo>
                    <a:pt x="6" y="9"/>
                  </a:lnTo>
                  <a:lnTo>
                    <a:pt x="6" y="9"/>
                  </a:lnTo>
                  <a:lnTo>
                    <a:pt x="6" y="8"/>
                  </a:lnTo>
                  <a:lnTo>
                    <a:pt x="7" y="10"/>
                  </a:lnTo>
                  <a:lnTo>
                    <a:pt x="7" y="8"/>
                  </a:lnTo>
                  <a:lnTo>
                    <a:pt x="7" y="8"/>
                  </a:lnTo>
                  <a:lnTo>
                    <a:pt x="8" y="9"/>
                  </a:lnTo>
                  <a:lnTo>
                    <a:pt x="8" y="8"/>
                  </a:lnTo>
                  <a:lnTo>
                    <a:pt x="8" y="8"/>
                  </a:lnTo>
                  <a:lnTo>
                    <a:pt x="8" y="7"/>
                  </a:lnTo>
                  <a:lnTo>
                    <a:pt x="8" y="7"/>
                  </a:lnTo>
                  <a:lnTo>
                    <a:pt x="9" y="9"/>
                  </a:lnTo>
                  <a:lnTo>
                    <a:pt x="9" y="8"/>
                  </a:lnTo>
                  <a:lnTo>
                    <a:pt x="9" y="8"/>
                  </a:lnTo>
                  <a:lnTo>
                    <a:pt x="9" y="9"/>
                  </a:lnTo>
                  <a:lnTo>
                    <a:pt x="10" y="8"/>
                  </a:lnTo>
                  <a:lnTo>
                    <a:pt x="10" y="8"/>
                  </a:lnTo>
                  <a:lnTo>
                    <a:pt x="10" y="8"/>
                  </a:lnTo>
                  <a:lnTo>
                    <a:pt x="10" y="8"/>
                  </a:lnTo>
                  <a:lnTo>
                    <a:pt x="11" y="6"/>
                  </a:lnTo>
                  <a:lnTo>
                    <a:pt x="11" y="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0" name="Freeform 314"/>
            <p:cNvSpPr>
              <a:spLocks/>
            </p:cNvSpPr>
            <p:nvPr/>
          </p:nvSpPr>
          <p:spPr bwMode="auto">
            <a:xfrm>
              <a:off x="2339976" y="2368551"/>
              <a:ext cx="19050" cy="34925"/>
            </a:xfrm>
            <a:custGeom>
              <a:avLst/>
              <a:gdLst>
                <a:gd name="T0" fmla="*/ 0 w 12"/>
                <a:gd name="T1" fmla="*/ 15 h 22"/>
                <a:gd name="T2" fmla="*/ 0 w 12"/>
                <a:gd name="T3" fmla="*/ 15 h 22"/>
                <a:gd name="T4" fmla="*/ 1 w 12"/>
                <a:gd name="T5" fmla="*/ 13 h 22"/>
                <a:gd name="T6" fmla="*/ 1 w 12"/>
                <a:gd name="T7" fmla="*/ 13 h 22"/>
                <a:gd name="T8" fmla="*/ 1 w 12"/>
                <a:gd name="T9" fmla="*/ 13 h 22"/>
                <a:gd name="T10" fmla="*/ 1 w 12"/>
                <a:gd name="T11" fmla="*/ 13 h 22"/>
                <a:gd name="T12" fmla="*/ 2 w 12"/>
                <a:gd name="T13" fmla="*/ 18 h 22"/>
                <a:gd name="T14" fmla="*/ 2 w 12"/>
                <a:gd name="T15" fmla="*/ 18 h 22"/>
                <a:gd name="T16" fmla="*/ 2 w 12"/>
                <a:gd name="T17" fmla="*/ 18 h 22"/>
                <a:gd name="T18" fmla="*/ 2 w 12"/>
                <a:gd name="T19" fmla="*/ 17 h 22"/>
                <a:gd name="T20" fmla="*/ 2 w 12"/>
                <a:gd name="T21" fmla="*/ 21 h 22"/>
                <a:gd name="T22" fmla="*/ 3 w 12"/>
                <a:gd name="T23" fmla="*/ 20 h 22"/>
                <a:gd name="T24" fmla="*/ 3 w 12"/>
                <a:gd name="T25" fmla="*/ 20 h 22"/>
                <a:gd name="T26" fmla="*/ 3 w 12"/>
                <a:gd name="T27" fmla="*/ 22 h 22"/>
                <a:gd name="T28" fmla="*/ 4 w 12"/>
                <a:gd name="T29" fmla="*/ 19 h 22"/>
                <a:gd name="T30" fmla="*/ 4 w 12"/>
                <a:gd name="T31" fmla="*/ 19 h 22"/>
                <a:gd name="T32" fmla="*/ 4 w 12"/>
                <a:gd name="T33" fmla="*/ 19 h 22"/>
                <a:gd name="T34" fmla="*/ 4 w 12"/>
                <a:gd name="T35" fmla="*/ 19 h 22"/>
                <a:gd name="T36" fmla="*/ 5 w 12"/>
                <a:gd name="T37" fmla="*/ 16 h 22"/>
                <a:gd name="T38" fmla="*/ 5 w 12"/>
                <a:gd name="T39" fmla="*/ 16 h 22"/>
                <a:gd name="T40" fmla="*/ 5 w 12"/>
                <a:gd name="T41" fmla="*/ 16 h 22"/>
                <a:gd name="T42" fmla="*/ 5 w 12"/>
                <a:gd name="T43" fmla="*/ 17 h 22"/>
                <a:gd name="T44" fmla="*/ 6 w 12"/>
                <a:gd name="T45" fmla="*/ 15 h 22"/>
                <a:gd name="T46" fmla="*/ 6 w 12"/>
                <a:gd name="T47" fmla="*/ 15 h 22"/>
                <a:gd name="T48" fmla="*/ 6 w 12"/>
                <a:gd name="T49" fmla="*/ 15 h 22"/>
                <a:gd name="T50" fmla="*/ 6 w 12"/>
                <a:gd name="T51" fmla="*/ 16 h 22"/>
                <a:gd name="T52" fmla="*/ 7 w 12"/>
                <a:gd name="T53" fmla="*/ 12 h 22"/>
                <a:gd name="T54" fmla="*/ 7 w 12"/>
                <a:gd name="T55" fmla="*/ 12 h 22"/>
                <a:gd name="T56" fmla="*/ 7 w 12"/>
                <a:gd name="T57" fmla="*/ 12 h 22"/>
                <a:gd name="T58" fmla="*/ 7 w 12"/>
                <a:gd name="T59" fmla="*/ 12 h 22"/>
                <a:gd name="T60" fmla="*/ 8 w 12"/>
                <a:gd name="T61" fmla="*/ 10 h 22"/>
                <a:gd name="T62" fmla="*/ 8 w 12"/>
                <a:gd name="T63" fmla="*/ 10 h 22"/>
                <a:gd name="T64" fmla="*/ 8 w 12"/>
                <a:gd name="T65" fmla="*/ 10 h 22"/>
                <a:gd name="T66" fmla="*/ 8 w 12"/>
                <a:gd name="T67" fmla="*/ 10 h 22"/>
                <a:gd name="T68" fmla="*/ 9 w 12"/>
                <a:gd name="T69" fmla="*/ 8 h 22"/>
                <a:gd name="T70" fmla="*/ 9 w 12"/>
                <a:gd name="T71" fmla="*/ 8 h 22"/>
                <a:gd name="T72" fmla="*/ 9 w 12"/>
                <a:gd name="T73" fmla="*/ 8 h 22"/>
                <a:gd name="T74" fmla="*/ 9 w 12"/>
                <a:gd name="T75" fmla="*/ 8 h 22"/>
                <a:gd name="T76" fmla="*/ 10 w 12"/>
                <a:gd name="T77" fmla="*/ 4 h 22"/>
                <a:gd name="T78" fmla="*/ 10 w 12"/>
                <a:gd name="T79" fmla="*/ 4 h 22"/>
                <a:gd name="T80" fmla="*/ 10 w 12"/>
                <a:gd name="T81" fmla="*/ 4 h 22"/>
                <a:gd name="T82" fmla="*/ 10 w 12"/>
                <a:gd name="T83" fmla="*/ 4 h 22"/>
                <a:gd name="T84" fmla="*/ 11 w 12"/>
                <a:gd name="T85" fmla="*/ 2 h 22"/>
                <a:gd name="T86" fmla="*/ 11 w 12"/>
                <a:gd name="T87" fmla="*/ 2 h 22"/>
                <a:gd name="T88" fmla="*/ 11 w 12"/>
                <a:gd name="T89" fmla="*/ 2 h 22"/>
                <a:gd name="T90" fmla="*/ 11 w 12"/>
                <a:gd name="T91" fmla="*/ 2 h 22"/>
                <a:gd name="T92" fmla="*/ 11 w 12"/>
                <a:gd name="T93" fmla="*/ 0 h 22"/>
                <a:gd name="T94" fmla="*/ 12 w 12"/>
                <a:gd name="T95" fmla="*/ 0 h 22"/>
                <a:gd name="T96" fmla="*/ 12 w 12"/>
                <a:gd name="T97" fmla="*/ 0 h 22"/>
                <a:gd name="T98" fmla="*/ 12 w 12"/>
                <a:gd name="T9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2">
                  <a:moveTo>
                    <a:pt x="0" y="15"/>
                  </a:moveTo>
                  <a:lnTo>
                    <a:pt x="0" y="15"/>
                  </a:lnTo>
                  <a:lnTo>
                    <a:pt x="1" y="13"/>
                  </a:lnTo>
                  <a:lnTo>
                    <a:pt x="1" y="13"/>
                  </a:lnTo>
                  <a:lnTo>
                    <a:pt x="1" y="13"/>
                  </a:lnTo>
                  <a:lnTo>
                    <a:pt x="1" y="13"/>
                  </a:lnTo>
                  <a:lnTo>
                    <a:pt x="2" y="18"/>
                  </a:lnTo>
                  <a:lnTo>
                    <a:pt x="2" y="18"/>
                  </a:lnTo>
                  <a:lnTo>
                    <a:pt x="2" y="18"/>
                  </a:lnTo>
                  <a:lnTo>
                    <a:pt x="2" y="17"/>
                  </a:lnTo>
                  <a:lnTo>
                    <a:pt x="2" y="21"/>
                  </a:lnTo>
                  <a:lnTo>
                    <a:pt x="3" y="20"/>
                  </a:lnTo>
                  <a:lnTo>
                    <a:pt x="3" y="20"/>
                  </a:lnTo>
                  <a:lnTo>
                    <a:pt x="3" y="22"/>
                  </a:lnTo>
                  <a:lnTo>
                    <a:pt x="4" y="19"/>
                  </a:lnTo>
                  <a:lnTo>
                    <a:pt x="4" y="19"/>
                  </a:lnTo>
                  <a:lnTo>
                    <a:pt x="4" y="19"/>
                  </a:lnTo>
                  <a:lnTo>
                    <a:pt x="4" y="19"/>
                  </a:lnTo>
                  <a:lnTo>
                    <a:pt x="5" y="16"/>
                  </a:lnTo>
                  <a:lnTo>
                    <a:pt x="5" y="16"/>
                  </a:lnTo>
                  <a:lnTo>
                    <a:pt x="5" y="16"/>
                  </a:lnTo>
                  <a:lnTo>
                    <a:pt x="5" y="17"/>
                  </a:lnTo>
                  <a:lnTo>
                    <a:pt x="6" y="15"/>
                  </a:lnTo>
                  <a:lnTo>
                    <a:pt x="6" y="15"/>
                  </a:lnTo>
                  <a:lnTo>
                    <a:pt x="6" y="15"/>
                  </a:lnTo>
                  <a:lnTo>
                    <a:pt x="6" y="16"/>
                  </a:lnTo>
                  <a:lnTo>
                    <a:pt x="7" y="12"/>
                  </a:lnTo>
                  <a:lnTo>
                    <a:pt x="7" y="12"/>
                  </a:lnTo>
                  <a:lnTo>
                    <a:pt x="7" y="12"/>
                  </a:lnTo>
                  <a:lnTo>
                    <a:pt x="7" y="12"/>
                  </a:lnTo>
                  <a:lnTo>
                    <a:pt x="8" y="10"/>
                  </a:lnTo>
                  <a:lnTo>
                    <a:pt x="8" y="10"/>
                  </a:lnTo>
                  <a:lnTo>
                    <a:pt x="8" y="10"/>
                  </a:lnTo>
                  <a:lnTo>
                    <a:pt x="8" y="10"/>
                  </a:lnTo>
                  <a:lnTo>
                    <a:pt x="9" y="8"/>
                  </a:lnTo>
                  <a:lnTo>
                    <a:pt x="9" y="8"/>
                  </a:lnTo>
                  <a:lnTo>
                    <a:pt x="9" y="8"/>
                  </a:lnTo>
                  <a:lnTo>
                    <a:pt x="9" y="8"/>
                  </a:lnTo>
                  <a:lnTo>
                    <a:pt x="10" y="4"/>
                  </a:lnTo>
                  <a:lnTo>
                    <a:pt x="10" y="4"/>
                  </a:lnTo>
                  <a:lnTo>
                    <a:pt x="10" y="4"/>
                  </a:lnTo>
                  <a:lnTo>
                    <a:pt x="10" y="4"/>
                  </a:lnTo>
                  <a:lnTo>
                    <a:pt x="11" y="2"/>
                  </a:lnTo>
                  <a:lnTo>
                    <a:pt x="11" y="2"/>
                  </a:lnTo>
                  <a:lnTo>
                    <a:pt x="11" y="2"/>
                  </a:lnTo>
                  <a:lnTo>
                    <a:pt x="11" y="2"/>
                  </a:lnTo>
                  <a:lnTo>
                    <a:pt x="11" y="0"/>
                  </a:lnTo>
                  <a:lnTo>
                    <a:pt x="12" y="0"/>
                  </a:lnTo>
                  <a:lnTo>
                    <a:pt x="12"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1" name="Freeform 315"/>
            <p:cNvSpPr>
              <a:spLocks/>
            </p:cNvSpPr>
            <p:nvPr/>
          </p:nvSpPr>
          <p:spPr bwMode="auto">
            <a:xfrm>
              <a:off x="2359026" y="2346326"/>
              <a:ext cx="19050" cy="22225"/>
            </a:xfrm>
            <a:custGeom>
              <a:avLst/>
              <a:gdLst>
                <a:gd name="T0" fmla="*/ 0 w 12"/>
                <a:gd name="T1" fmla="*/ 14 h 14"/>
                <a:gd name="T2" fmla="*/ 0 w 12"/>
                <a:gd name="T3" fmla="*/ 11 h 14"/>
                <a:gd name="T4" fmla="*/ 0 w 12"/>
                <a:gd name="T5" fmla="*/ 11 h 14"/>
                <a:gd name="T6" fmla="*/ 0 w 12"/>
                <a:gd name="T7" fmla="*/ 11 h 14"/>
                <a:gd name="T8" fmla="*/ 0 w 12"/>
                <a:gd name="T9" fmla="*/ 12 h 14"/>
                <a:gd name="T10" fmla="*/ 1 w 12"/>
                <a:gd name="T11" fmla="*/ 7 h 14"/>
                <a:gd name="T12" fmla="*/ 1 w 12"/>
                <a:gd name="T13" fmla="*/ 7 h 14"/>
                <a:gd name="T14" fmla="*/ 2 w 12"/>
                <a:gd name="T15" fmla="*/ 8 h 14"/>
                <a:gd name="T16" fmla="*/ 2 w 12"/>
                <a:gd name="T17" fmla="*/ 5 h 14"/>
                <a:gd name="T18" fmla="*/ 2 w 12"/>
                <a:gd name="T19" fmla="*/ 6 h 14"/>
                <a:gd name="T20" fmla="*/ 2 w 12"/>
                <a:gd name="T21" fmla="*/ 6 h 14"/>
                <a:gd name="T22" fmla="*/ 2 w 12"/>
                <a:gd name="T23" fmla="*/ 7 h 14"/>
                <a:gd name="T24" fmla="*/ 3 w 12"/>
                <a:gd name="T25" fmla="*/ 4 h 14"/>
                <a:gd name="T26" fmla="*/ 3 w 12"/>
                <a:gd name="T27" fmla="*/ 4 h 14"/>
                <a:gd name="T28" fmla="*/ 3 w 12"/>
                <a:gd name="T29" fmla="*/ 4 h 14"/>
                <a:gd name="T30" fmla="*/ 4 w 12"/>
                <a:gd name="T31" fmla="*/ 5 h 14"/>
                <a:gd name="T32" fmla="*/ 4 w 12"/>
                <a:gd name="T33" fmla="*/ 2 h 14"/>
                <a:gd name="T34" fmla="*/ 4 w 12"/>
                <a:gd name="T35" fmla="*/ 3 h 14"/>
                <a:gd name="T36" fmla="*/ 4 w 12"/>
                <a:gd name="T37" fmla="*/ 3 h 14"/>
                <a:gd name="T38" fmla="*/ 4 w 12"/>
                <a:gd name="T39" fmla="*/ 3 h 14"/>
                <a:gd name="T40" fmla="*/ 5 w 12"/>
                <a:gd name="T41" fmla="*/ 5 h 14"/>
                <a:gd name="T42" fmla="*/ 5 w 12"/>
                <a:gd name="T43" fmla="*/ 5 h 14"/>
                <a:gd name="T44" fmla="*/ 5 w 12"/>
                <a:gd name="T45" fmla="*/ 5 h 14"/>
                <a:gd name="T46" fmla="*/ 6 w 12"/>
                <a:gd name="T47" fmla="*/ 5 h 14"/>
                <a:gd name="T48" fmla="*/ 6 w 12"/>
                <a:gd name="T49" fmla="*/ 7 h 14"/>
                <a:gd name="T50" fmla="*/ 6 w 12"/>
                <a:gd name="T51" fmla="*/ 7 h 14"/>
                <a:gd name="T52" fmla="*/ 6 w 12"/>
                <a:gd name="T53" fmla="*/ 7 h 14"/>
                <a:gd name="T54" fmla="*/ 6 w 12"/>
                <a:gd name="T55" fmla="*/ 7 h 14"/>
                <a:gd name="T56" fmla="*/ 7 w 12"/>
                <a:gd name="T57" fmla="*/ 5 h 14"/>
                <a:gd name="T58" fmla="*/ 7 w 12"/>
                <a:gd name="T59" fmla="*/ 5 h 14"/>
                <a:gd name="T60" fmla="*/ 7 w 12"/>
                <a:gd name="T61" fmla="*/ 5 h 14"/>
                <a:gd name="T62" fmla="*/ 7 w 12"/>
                <a:gd name="T63" fmla="*/ 5 h 14"/>
                <a:gd name="T64" fmla="*/ 8 w 12"/>
                <a:gd name="T65" fmla="*/ 4 h 14"/>
                <a:gd name="T66" fmla="*/ 8 w 12"/>
                <a:gd name="T67" fmla="*/ 5 h 14"/>
                <a:gd name="T68" fmla="*/ 8 w 12"/>
                <a:gd name="T69" fmla="*/ 5 h 14"/>
                <a:gd name="T70" fmla="*/ 8 w 12"/>
                <a:gd name="T71" fmla="*/ 5 h 14"/>
                <a:gd name="T72" fmla="*/ 9 w 12"/>
                <a:gd name="T73" fmla="*/ 7 h 14"/>
                <a:gd name="T74" fmla="*/ 9 w 12"/>
                <a:gd name="T75" fmla="*/ 7 h 14"/>
                <a:gd name="T76" fmla="*/ 9 w 12"/>
                <a:gd name="T77" fmla="*/ 7 h 14"/>
                <a:gd name="T78" fmla="*/ 9 w 12"/>
                <a:gd name="T79" fmla="*/ 7 h 14"/>
                <a:gd name="T80" fmla="*/ 10 w 12"/>
                <a:gd name="T81" fmla="*/ 4 h 14"/>
                <a:gd name="T82" fmla="*/ 10 w 12"/>
                <a:gd name="T83" fmla="*/ 5 h 14"/>
                <a:gd name="T84" fmla="*/ 10 w 12"/>
                <a:gd name="T85" fmla="*/ 5 h 14"/>
                <a:gd name="T86" fmla="*/ 10 w 12"/>
                <a:gd name="T87" fmla="*/ 5 h 14"/>
                <a:gd name="T88" fmla="*/ 11 w 12"/>
                <a:gd name="T89" fmla="*/ 2 h 14"/>
                <a:gd name="T90" fmla="*/ 11 w 12"/>
                <a:gd name="T91" fmla="*/ 2 h 14"/>
                <a:gd name="T92" fmla="*/ 11 w 12"/>
                <a:gd name="T93" fmla="*/ 2 h 14"/>
                <a:gd name="T94" fmla="*/ 11 w 12"/>
                <a:gd name="T95" fmla="*/ 2 h 14"/>
                <a:gd name="T96" fmla="*/ 12 w 12"/>
                <a:gd name="T97" fmla="*/ 0 h 14"/>
                <a:gd name="T98" fmla="*/ 12 w 12"/>
                <a:gd name="T9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4">
                  <a:moveTo>
                    <a:pt x="0" y="14"/>
                  </a:moveTo>
                  <a:lnTo>
                    <a:pt x="0" y="11"/>
                  </a:lnTo>
                  <a:lnTo>
                    <a:pt x="0" y="11"/>
                  </a:lnTo>
                  <a:lnTo>
                    <a:pt x="0" y="11"/>
                  </a:lnTo>
                  <a:lnTo>
                    <a:pt x="0" y="12"/>
                  </a:lnTo>
                  <a:lnTo>
                    <a:pt x="1" y="7"/>
                  </a:lnTo>
                  <a:lnTo>
                    <a:pt x="1" y="7"/>
                  </a:lnTo>
                  <a:lnTo>
                    <a:pt x="2" y="8"/>
                  </a:lnTo>
                  <a:lnTo>
                    <a:pt x="2" y="5"/>
                  </a:lnTo>
                  <a:lnTo>
                    <a:pt x="2" y="6"/>
                  </a:lnTo>
                  <a:lnTo>
                    <a:pt x="2" y="6"/>
                  </a:lnTo>
                  <a:lnTo>
                    <a:pt x="2" y="7"/>
                  </a:lnTo>
                  <a:lnTo>
                    <a:pt x="3" y="4"/>
                  </a:lnTo>
                  <a:lnTo>
                    <a:pt x="3" y="4"/>
                  </a:lnTo>
                  <a:lnTo>
                    <a:pt x="3" y="4"/>
                  </a:lnTo>
                  <a:lnTo>
                    <a:pt x="4" y="5"/>
                  </a:lnTo>
                  <a:lnTo>
                    <a:pt x="4" y="2"/>
                  </a:lnTo>
                  <a:lnTo>
                    <a:pt x="4" y="3"/>
                  </a:lnTo>
                  <a:lnTo>
                    <a:pt x="4" y="3"/>
                  </a:lnTo>
                  <a:lnTo>
                    <a:pt x="4" y="3"/>
                  </a:lnTo>
                  <a:lnTo>
                    <a:pt x="5" y="5"/>
                  </a:lnTo>
                  <a:lnTo>
                    <a:pt x="5" y="5"/>
                  </a:lnTo>
                  <a:lnTo>
                    <a:pt x="5" y="5"/>
                  </a:lnTo>
                  <a:lnTo>
                    <a:pt x="6" y="5"/>
                  </a:lnTo>
                  <a:lnTo>
                    <a:pt x="6" y="7"/>
                  </a:lnTo>
                  <a:lnTo>
                    <a:pt x="6" y="7"/>
                  </a:lnTo>
                  <a:lnTo>
                    <a:pt x="6" y="7"/>
                  </a:lnTo>
                  <a:lnTo>
                    <a:pt x="6" y="7"/>
                  </a:lnTo>
                  <a:lnTo>
                    <a:pt x="7" y="5"/>
                  </a:lnTo>
                  <a:lnTo>
                    <a:pt x="7" y="5"/>
                  </a:lnTo>
                  <a:lnTo>
                    <a:pt x="7" y="5"/>
                  </a:lnTo>
                  <a:lnTo>
                    <a:pt x="7" y="5"/>
                  </a:lnTo>
                  <a:lnTo>
                    <a:pt x="8" y="4"/>
                  </a:lnTo>
                  <a:lnTo>
                    <a:pt x="8" y="5"/>
                  </a:lnTo>
                  <a:lnTo>
                    <a:pt x="8" y="5"/>
                  </a:lnTo>
                  <a:lnTo>
                    <a:pt x="8" y="5"/>
                  </a:lnTo>
                  <a:lnTo>
                    <a:pt x="9" y="7"/>
                  </a:lnTo>
                  <a:lnTo>
                    <a:pt x="9" y="7"/>
                  </a:lnTo>
                  <a:lnTo>
                    <a:pt x="9" y="7"/>
                  </a:lnTo>
                  <a:lnTo>
                    <a:pt x="9" y="7"/>
                  </a:lnTo>
                  <a:lnTo>
                    <a:pt x="10" y="4"/>
                  </a:lnTo>
                  <a:lnTo>
                    <a:pt x="10" y="5"/>
                  </a:lnTo>
                  <a:lnTo>
                    <a:pt x="10" y="5"/>
                  </a:lnTo>
                  <a:lnTo>
                    <a:pt x="10" y="5"/>
                  </a:lnTo>
                  <a:lnTo>
                    <a:pt x="11" y="2"/>
                  </a:lnTo>
                  <a:lnTo>
                    <a:pt x="11" y="2"/>
                  </a:lnTo>
                  <a:lnTo>
                    <a:pt x="11" y="2"/>
                  </a:lnTo>
                  <a:lnTo>
                    <a:pt x="11" y="2"/>
                  </a:lnTo>
                  <a:lnTo>
                    <a:pt x="12"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2" name="Freeform 316"/>
            <p:cNvSpPr>
              <a:spLocks/>
            </p:cNvSpPr>
            <p:nvPr/>
          </p:nvSpPr>
          <p:spPr bwMode="auto">
            <a:xfrm>
              <a:off x="2378076" y="2324101"/>
              <a:ext cx="19050" cy="28575"/>
            </a:xfrm>
            <a:custGeom>
              <a:avLst/>
              <a:gdLst>
                <a:gd name="T0" fmla="*/ 0 w 12"/>
                <a:gd name="T1" fmla="*/ 14 h 18"/>
                <a:gd name="T2" fmla="*/ 0 w 12"/>
                <a:gd name="T3" fmla="*/ 14 h 18"/>
                <a:gd name="T4" fmla="*/ 0 w 12"/>
                <a:gd name="T5" fmla="*/ 15 h 18"/>
                <a:gd name="T6" fmla="*/ 1 w 12"/>
                <a:gd name="T7" fmla="*/ 12 h 18"/>
                <a:gd name="T8" fmla="*/ 1 w 12"/>
                <a:gd name="T9" fmla="*/ 12 h 18"/>
                <a:gd name="T10" fmla="*/ 1 w 12"/>
                <a:gd name="T11" fmla="*/ 12 h 18"/>
                <a:gd name="T12" fmla="*/ 1 w 12"/>
                <a:gd name="T13" fmla="*/ 12 h 18"/>
                <a:gd name="T14" fmla="*/ 2 w 12"/>
                <a:gd name="T15" fmla="*/ 10 h 18"/>
                <a:gd name="T16" fmla="*/ 2 w 12"/>
                <a:gd name="T17" fmla="*/ 10 h 18"/>
                <a:gd name="T18" fmla="*/ 2 w 12"/>
                <a:gd name="T19" fmla="*/ 10 h 18"/>
                <a:gd name="T20" fmla="*/ 2 w 12"/>
                <a:gd name="T21" fmla="*/ 7 h 18"/>
                <a:gd name="T22" fmla="*/ 3 w 12"/>
                <a:gd name="T23" fmla="*/ 9 h 18"/>
                <a:gd name="T24" fmla="*/ 3 w 12"/>
                <a:gd name="T25" fmla="*/ 9 h 18"/>
                <a:gd name="T26" fmla="*/ 3 w 12"/>
                <a:gd name="T27" fmla="*/ 9 h 18"/>
                <a:gd name="T28" fmla="*/ 4 w 12"/>
                <a:gd name="T29" fmla="*/ 11 h 18"/>
                <a:gd name="T30" fmla="*/ 4 w 12"/>
                <a:gd name="T31" fmla="*/ 11 h 18"/>
                <a:gd name="T32" fmla="*/ 4 w 12"/>
                <a:gd name="T33" fmla="*/ 11 h 18"/>
                <a:gd name="T34" fmla="*/ 4 w 12"/>
                <a:gd name="T35" fmla="*/ 12 h 18"/>
                <a:gd name="T36" fmla="*/ 4 w 12"/>
                <a:gd name="T37" fmla="*/ 10 h 18"/>
                <a:gd name="T38" fmla="*/ 5 w 12"/>
                <a:gd name="T39" fmla="*/ 12 h 18"/>
                <a:gd name="T40" fmla="*/ 5 w 12"/>
                <a:gd name="T41" fmla="*/ 12 h 18"/>
                <a:gd name="T42" fmla="*/ 5 w 12"/>
                <a:gd name="T43" fmla="*/ 12 h 18"/>
                <a:gd name="T44" fmla="*/ 5 w 12"/>
                <a:gd name="T45" fmla="*/ 15 h 18"/>
                <a:gd name="T46" fmla="*/ 6 w 12"/>
                <a:gd name="T47" fmla="*/ 15 h 18"/>
                <a:gd name="T48" fmla="*/ 6 w 12"/>
                <a:gd name="T49" fmla="*/ 15 h 18"/>
                <a:gd name="T50" fmla="*/ 6 w 12"/>
                <a:gd name="T51" fmla="*/ 15 h 18"/>
                <a:gd name="T52" fmla="*/ 6 w 12"/>
                <a:gd name="T53" fmla="*/ 14 h 18"/>
                <a:gd name="T54" fmla="*/ 6 w 12"/>
                <a:gd name="T55" fmla="*/ 14 h 18"/>
                <a:gd name="T56" fmla="*/ 6 w 12"/>
                <a:gd name="T57" fmla="*/ 14 h 18"/>
                <a:gd name="T58" fmla="*/ 7 w 12"/>
                <a:gd name="T59" fmla="*/ 16 h 18"/>
                <a:gd name="T60" fmla="*/ 7 w 12"/>
                <a:gd name="T61" fmla="*/ 14 h 18"/>
                <a:gd name="T62" fmla="*/ 8 w 12"/>
                <a:gd name="T63" fmla="*/ 15 h 18"/>
                <a:gd name="T64" fmla="*/ 8 w 12"/>
                <a:gd name="T65" fmla="*/ 15 h 18"/>
                <a:gd name="T66" fmla="*/ 8 w 12"/>
                <a:gd name="T67" fmla="*/ 15 h 18"/>
                <a:gd name="T68" fmla="*/ 8 w 12"/>
                <a:gd name="T69" fmla="*/ 18 h 18"/>
                <a:gd name="T70" fmla="*/ 8 w 12"/>
                <a:gd name="T71" fmla="*/ 18 h 18"/>
                <a:gd name="T72" fmla="*/ 8 w 12"/>
                <a:gd name="T73" fmla="*/ 18 h 18"/>
                <a:gd name="T74" fmla="*/ 8 w 12"/>
                <a:gd name="T75" fmla="*/ 18 h 18"/>
                <a:gd name="T76" fmla="*/ 9 w 12"/>
                <a:gd name="T77" fmla="*/ 14 h 18"/>
                <a:gd name="T78" fmla="*/ 9 w 12"/>
                <a:gd name="T79" fmla="*/ 14 h 18"/>
                <a:gd name="T80" fmla="*/ 9 w 12"/>
                <a:gd name="T81" fmla="*/ 14 h 18"/>
                <a:gd name="T82" fmla="*/ 9 w 12"/>
                <a:gd name="T83" fmla="*/ 14 h 18"/>
                <a:gd name="T84" fmla="*/ 10 w 12"/>
                <a:gd name="T85" fmla="*/ 5 h 18"/>
                <a:gd name="T86" fmla="*/ 10 w 12"/>
                <a:gd name="T87" fmla="*/ 5 h 18"/>
                <a:gd name="T88" fmla="*/ 10 w 12"/>
                <a:gd name="T89" fmla="*/ 5 h 18"/>
                <a:gd name="T90" fmla="*/ 11 w 12"/>
                <a:gd name="T91" fmla="*/ 0 h 18"/>
                <a:gd name="T92" fmla="*/ 11 w 12"/>
                <a:gd name="T93" fmla="*/ 0 h 18"/>
                <a:gd name="T94" fmla="*/ 11 w 12"/>
                <a:gd name="T95" fmla="*/ 0 h 18"/>
                <a:gd name="T96" fmla="*/ 12 w 12"/>
                <a:gd name="T97" fmla="*/ 1 h 18"/>
                <a:gd name="T98" fmla="*/ 12 w 12"/>
                <a:gd name="T9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8">
                  <a:moveTo>
                    <a:pt x="0" y="14"/>
                  </a:moveTo>
                  <a:lnTo>
                    <a:pt x="0" y="14"/>
                  </a:lnTo>
                  <a:lnTo>
                    <a:pt x="0" y="15"/>
                  </a:lnTo>
                  <a:lnTo>
                    <a:pt x="1" y="12"/>
                  </a:lnTo>
                  <a:lnTo>
                    <a:pt x="1" y="12"/>
                  </a:lnTo>
                  <a:lnTo>
                    <a:pt x="1" y="12"/>
                  </a:lnTo>
                  <a:lnTo>
                    <a:pt x="1" y="12"/>
                  </a:lnTo>
                  <a:lnTo>
                    <a:pt x="2" y="10"/>
                  </a:lnTo>
                  <a:lnTo>
                    <a:pt x="2" y="10"/>
                  </a:lnTo>
                  <a:lnTo>
                    <a:pt x="2" y="10"/>
                  </a:lnTo>
                  <a:lnTo>
                    <a:pt x="2" y="7"/>
                  </a:lnTo>
                  <a:lnTo>
                    <a:pt x="3" y="9"/>
                  </a:lnTo>
                  <a:lnTo>
                    <a:pt x="3" y="9"/>
                  </a:lnTo>
                  <a:lnTo>
                    <a:pt x="3" y="9"/>
                  </a:lnTo>
                  <a:lnTo>
                    <a:pt x="4" y="11"/>
                  </a:lnTo>
                  <a:lnTo>
                    <a:pt x="4" y="11"/>
                  </a:lnTo>
                  <a:lnTo>
                    <a:pt x="4" y="11"/>
                  </a:lnTo>
                  <a:lnTo>
                    <a:pt x="4" y="12"/>
                  </a:lnTo>
                  <a:lnTo>
                    <a:pt x="4" y="10"/>
                  </a:lnTo>
                  <a:lnTo>
                    <a:pt x="5" y="12"/>
                  </a:lnTo>
                  <a:lnTo>
                    <a:pt x="5" y="12"/>
                  </a:lnTo>
                  <a:lnTo>
                    <a:pt x="5" y="12"/>
                  </a:lnTo>
                  <a:lnTo>
                    <a:pt x="5" y="15"/>
                  </a:lnTo>
                  <a:lnTo>
                    <a:pt x="6" y="15"/>
                  </a:lnTo>
                  <a:lnTo>
                    <a:pt x="6" y="15"/>
                  </a:lnTo>
                  <a:lnTo>
                    <a:pt x="6" y="15"/>
                  </a:lnTo>
                  <a:lnTo>
                    <a:pt x="6" y="14"/>
                  </a:lnTo>
                  <a:lnTo>
                    <a:pt x="6" y="14"/>
                  </a:lnTo>
                  <a:lnTo>
                    <a:pt x="6" y="14"/>
                  </a:lnTo>
                  <a:lnTo>
                    <a:pt x="7" y="16"/>
                  </a:lnTo>
                  <a:lnTo>
                    <a:pt x="7" y="14"/>
                  </a:lnTo>
                  <a:lnTo>
                    <a:pt x="8" y="15"/>
                  </a:lnTo>
                  <a:lnTo>
                    <a:pt x="8" y="15"/>
                  </a:lnTo>
                  <a:lnTo>
                    <a:pt x="8" y="15"/>
                  </a:lnTo>
                  <a:lnTo>
                    <a:pt x="8" y="18"/>
                  </a:lnTo>
                  <a:lnTo>
                    <a:pt x="8" y="18"/>
                  </a:lnTo>
                  <a:lnTo>
                    <a:pt x="8" y="18"/>
                  </a:lnTo>
                  <a:lnTo>
                    <a:pt x="8" y="18"/>
                  </a:lnTo>
                  <a:lnTo>
                    <a:pt x="9" y="14"/>
                  </a:lnTo>
                  <a:lnTo>
                    <a:pt x="9" y="14"/>
                  </a:lnTo>
                  <a:lnTo>
                    <a:pt x="9" y="14"/>
                  </a:lnTo>
                  <a:lnTo>
                    <a:pt x="9" y="14"/>
                  </a:lnTo>
                  <a:lnTo>
                    <a:pt x="10" y="5"/>
                  </a:lnTo>
                  <a:lnTo>
                    <a:pt x="10" y="5"/>
                  </a:lnTo>
                  <a:lnTo>
                    <a:pt x="10" y="5"/>
                  </a:lnTo>
                  <a:lnTo>
                    <a:pt x="11" y="0"/>
                  </a:lnTo>
                  <a:lnTo>
                    <a:pt x="11" y="0"/>
                  </a:lnTo>
                  <a:lnTo>
                    <a:pt x="11" y="0"/>
                  </a:lnTo>
                  <a:lnTo>
                    <a:pt x="12" y="1"/>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3" name="Freeform 317"/>
            <p:cNvSpPr>
              <a:spLocks/>
            </p:cNvSpPr>
            <p:nvPr/>
          </p:nvSpPr>
          <p:spPr bwMode="auto">
            <a:xfrm>
              <a:off x="2397126" y="2311401"/>
              <a:ext cx="19050" cy="17463"/>
            </a:xfrm>
            <a:custGeom>
              <a:avLst/>
              <a:gdLst>
                <a:gd name="T0" fmla="*/ 0 w 12"/>
                <a:gd name="T1" fmla="*/ 8 h 11"/>
                <a:gd name="T2" fmla="*/ 0 w 12"/>
                <a:gd name="T3" fmla="*/ 8 h 11"/>
                <a:gd name="T4" fmla="*/ 0 w 12"/>
                <a:gd name="T5" fmla="*/ 8 h 11"/>
                <a:gd name="T6" fmla="*/ 0 w 12"/>
                <a:gd name="T7" fmla="*/ 8 h 11"/>
                <a:gd name="T8" fmla="*/ 1 w 12"/>
                <a:gd name="T9" fmla="*/ 9 h 11"/>
                <a:gd name="T10" fmla="*/ 1 w 12"/>
                <a:gd name="T11" fmla="*/ 8 h 11"/>
                <a:gd name="T12" fmla="*/ 1 w 12"/>
                <a:gd name="T13" fmla="*/ 8 h 11"/>
                <a:gd name="T14" fmla="*/ 1 w 12"/>
                <a:gd name="T15" fmla="*/ 8 h 11"/>
                <a:gd name="T16" fmla="*/ 2 w 12"/>
                <a:gd name="T17" fmla="*/ 6 h 11"/>
                <a:gd name="T18" fmla="*/ 2 w 12"/>
                <a:gd name="T19" fmla="*/ 6 h 11"/>
                <a:gd name="T20" fmla="*/ 2 w 12"/>
                <a:gd name="T21" fmla="*/ 6 h 11"/>
                <a:gd name="T22" fmla="*/ 3 w 12"/>
                <a:gd name="T23" fmla="*/ 3 h 11"/>
                <a:gd name="T24" fmla="*/ 3 w 12"/>
                <a:gd name="T25" fmla="*/ 4 h 11"/>
                <a:gd name="T26" fmla="*/ 3 w 12"/>
                <a:gd name="T27" fmla="*/ 4 h 11"/>
                <a:gd name="T28" fmla="*/ 3 w 12"/>
                <a:gd name="T29" fmla="*/ 4 h 11"/>
                <a:gd name="T30" fmla="*/ 4 w 12"/>
                <a:gd name="T31" fmla="*/ 2 h 11"/>
                <a:gd name="T32" fmla="*/ 4 w 12"/>
                <a:gd name="T33" fmla="*/ 3 h 11"/>
                <a:gd name="T34" fmla="*/ 4 w 12"/>
                <a:gd name="T35" fmla="*/ 3 h 11"/>
                <a:gd name="T36" fmla="*/ 4 w 12"/>
                <a:gd name="T37" fmla="*/ 3 h 11"/>
                <a:gd name="T38" fmla="*/ 5 w 12"/>
                <a:gd name="T39" fmla="*/ 1 h 11"/>
                <a:gd name="T40" fmla="*/ 5 w 12"/>
                <a:gd name="T41" fmla="*/ 1 h 11"/>
                <a:gd name="T42" fmla="*/ 5 w 12"/>
                <a:gd name="T43" fmla="*/ 1 h 11"/>
                <a:gd name="T44" fmla="*/ 5 w 12"/>
                <a:gd name="T45" fmla="*/ 0 h 11"/>
                <a:gd name="T46" fmla="*/ 6 w 12"/>
                <a:gd name="T47" fmla="*/ 4 h 11"/>
                <a:gd name="T48" fmla="*/ 6 w 12"/>
                <a:gd name="T49" fmla="*/ 4 h 11"/>
                <a:gd name="T50" fmla="*/ 6 w 12"/>
                <a:gd name="T51" fmla="*/ 4 h 11"/>
                <a:gd name="T52" fmla="*/ 6 w 12"/>
                <a:gd name="T53" fmla="*/ 4 h 11"/>
                <a:gd name="T54" fmla="*/ 7 w 12"/>
                <a:gd name="T55" fmla="*/ 3 h 11"/>
                <a:gd name="T56" fmla="*/ 7 w 12"/>
                <a:gd name="T57" fmla="*/ 3 h 11"/>
                <a:gd name="T58" fmla="*/ 7 w 12"/>
                <a:gd name="T59" fmla="*/ 3 h 11"/>
                <a:gd name="T60" fmla="*/ 7 w 12"/>
                <a:gd name="T61" fmla="*/ 3 h 11"/>
                <a:gd name="T62" fmla="*/ 8 w 12"/>
                <a:gd name="T63" fmla="*/ 4 h 11"/>
                <a:gd name="T64" fmla="*/ 8 w 12"/>
                <a:gd name="T65" fmla="*/ 4 h 11"/>
                <a:gd name="T66" fmla="*/ 8 w 12"/>
                <a:gd name="T67" fmla="*/ 4 h 11"/>
                <a:gd name="T68" fmla="*/ 8 w 12"/>
                <a:gd name="T69" fmla="*/ 4 h 11"/>
                <a:gd name="T70" fmla="*/ 9 w 12"/>
                <a:gd name="T71" fmla="*/ 7 h 11"/>
                <a:gd name="T72" fmla="*/ 9 w 12"/>
                <a:gd name="T73" fmla="*/ 7 h 11"/>
                <a:gd name="T74" fmla="*/ 9 w 12"/>
                <a:gd name="T75" fmla="*/ 7 h 11"/>
                <a:gd name="T76" fmla="*/ 9 w 12"/>
                <a:gd name="T77" fmla="*/ 7 h 11"/>
                <a:gd name="T78" fmla="*/ 9 w 12"/>
                <a:gd name="T79" fmla="*/ 10 h 11"/>
                <a:gd name="T80" fmla="*/ 10 w 12"/>
                <a:gd name="T81" fmla="*/ 10 h 11"/>
                <a:gd name="T82" fmla="*/ 10 w 12"/>
                <a:gd name="T83" fmla="*/ 9 h 11"/>
                <a:gd name="T84" fmla="*/ 10 w 12"/>
                <a:gd name="T85" fmla="*/ 11 h 11"/>
                <a:gd name="T86" fmla="*/ 11 w 12"/>
                <a:gd name="T87" fmla="*/ 9 h 11"/>
                <a:gd name="T88" fmla="*/ 11 w 12"/>
                <a:gd name="T89" fmla="*/ 9 h 11"/>
                <a:gd name="T90" fmla="*/ 11 w 12"/>
                <a:gd name="T91" fmla="*/ 9 h 11"/>
                <a:gd name="T92" fmla="*/ 11 w 12"/>
                <a:gd name="T93" fmla="*/ 9 h 11"/>
                <a:gd name="T94" fmla="*/ 11 w 12"/>
                <a:gd name="T95" fmla="*/ 7 h 11"/>
                <a:gd name="T96" fmla="*/ 12 w 12"/>
                <a:gd name="T97" fmla="*/ 8 h 11"/>
                <a:gd name="T98" fmla="*/ 12 w 12"/>
                <a:gd name="T9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8"/>
                  </a:moveTo>
                  <a:lnTo>
                    <a:pt x="0" y="8"/>
                  </a:lnTo>
                  <a:lnTo>
                    <a:pt x="0" y="8"/>
                  </a:lnTo>
                  <a:lnTo>
                    <a:pt x="0" y="8"/>
                  </a:lnTo>
                  <a:lnTo>
                    <a:pt x="1" y="9"/>
                  </a:lnTo>
                  <a:lnTo>
                    <a:pt x="1" y="8"/>
                  </a:lnTo>
                  <a:lnTo>
                    <a:pt x="1" y="8"/>
                  </a:lnTo>
                  <a:lnTo>
                    <a:pt x="1" y="8"/>
                  </a:lnTo>
                  <a:lnTo>
                    <a:pt x="2" y="6"/>
                  </a:lnTo>
                  <a:lnTo>
                    <a:pt x="2" y="6"/>
                  </a:lnTo>
                  <a:lnTo>
                    <a:pt x="2" y="6"/>
                  </a:lnTo>
                  <a:lnTo>
                    <a:pt x="3" y="3"/>
                  </a:lnTo>
                  <a:lnTo>
                    <a:pt x="3" y="4"/>
                  </a:lnTo>
                  <a:lnTo>
                    <a:pt x="3" y="4"/>
                  </a:lnTo>
                  <a:lnTo>
                    <a:pt x="3" y="4"/>
                  </a:lnTo>
                  <a:lnTo>
                    <a:pt x="4" y="2"/>
                  </a:lnTo>
                  <a:lnTo>
                    <a:pt x="4" y="3"/>
                  </a:lnTo>
                  <a:lnTo>
                    <a:pt x="4" y="3"/>
                  </a:lnTo>
                  <a:lnTo>
                    <a:pt x="4" y="3"/>
                  </a:lnTo>
                  <a:lnTo>
                    <a:pt x="5" y="1"/>
                  </a:lnTo>
                  <a:lnTo>
                    <a:pt x="5" y="1"/>
                  </a:lnTo>
                  <a:lnTo>
                    <a:pt x="5" y="1"/>
                  </a:lnTo>
                  <a:lnTo>
                    <a:pt x="5" y="0"/>
                  </a:lnTo>
                  <a:lnTo>
                    <a:pt x="6" y="4"/>
                  </a:lnTo>
                  <a:lnTo>
                    <a:pt x="6" y="4"/>
                  </a:lnTo>
                  <a:lnTo>
                    <a:pt x="6" y="4"/>
                  </a:lnTo>
                  <a:lnTo>
                    <a:pt x="6" y="4"/>
                  </a:lnTo>
                  <a:lnTo>
                    <a:pt x="7" y="3"/>
                  </a:lnTo>
                  <a:lnTo>
                    <a:pt x="7" y="3"/>
                  </a:lnTo>
                  <a:lnTo>
                    <a:pt x="7" y="3"/>
                  </a:lnTo>
                  <a:lnTo>
                    <a:pt x="7" y="3"/>
                  </a:lnTo>
                  <a:lnTo>
                    <a:pt x="8" y="4"/>
                  </a:lnTo>
                  <a:lnTo>
                    <a:pt x="8" y="4"/>
                  </a:lnTo>
                  <a:lnTo>
                    <a:pt x="8" y="4"/>
                  </a:lnTo>
                  <a:lnTo>
                    <a:pt x="8" y="4"/>
                  </a:lnTo>
                  <a:lnTo>
                    <a:pt x="9" y="7"/>
                  </a:lnTo>
                  <a:lnTo>
                    <a:pt x="9" y="7"/>
                  </a:lnTo>
                  <a:lnTo>
                    <a:pt x="9" y="7"/>
                  </a:lnTo>
                  <a:lnTo>
                    <a:pt x="9" y="7"/>
                  </a:lnTo>
                  <a:lnTo>
                    <a:pt x="9" y="10"/>
                  </a:lnTo>
                  <a:lnTo>
                    <a:pt x="10" y="10"/>
                  </a:lnTo>
                  <a:lnTo>
                    <a:pt x="10" y="9"/>
                  </a:lnTo>
                  <a:lnTo>
                    <a:pt x="10" y="11"/>
                  </a:lnTo>
                  <a:lnTo>
                    <a:pt x="11" y="9"/>
                  </a:lnTo>
                  <a:lnTo>
                    <a:pt x="11" y="9"/>
                  </a:lnTo>
                  <a:lnTo>
                    <a:pt x="11" y="9"/>
                  </a:lnTo>
                  <a:lnTo>
                    <a:pt x="11" y="9"/>
                  </a:lnTo>
                  <a:lnTo>
                    <a:pt x="11" y="7"/>
                  </a:lnTo>
                  <a:lnTo>
                    <a:pt x="12" y="8"/>
                  </a:lnTo>
                  <a:lnTo>
                    <a:pt x="12" y="8"/>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4" name="Freeform 318"/>
            <p:cNvSpPr>
              <a:spLocks/>
            </p:cNvSpPr>
            <p:nvPr/>
          </p:nvSpPr>
          <p:spPr bwMode="auto">
            <a:xfrm>
              <a:off x="2416176" y="2311401"/>
              <a:ext cx="19050" cy="17463"/>
            </a:xfrm>
            <a:custGeom>
              <a:avLst/>
              <a:gdLst>
                <a:gd name="T0" fmla="*/ 0 w 12"/>
                <a:gd name="T1" fmla="*/ 8 h 11"/>
                <a:gd name="T2" fmla="*/ 0 w 12"/>
                <a:gd name="T3" fmla="*/ 8 h 11"/>
                <a:gd name="T4" fmla="*/ 1 w 12"/>
                <a:gd name="T5" fmla="*/ 11 h 11"/>
                <a:gd name="T6" fmla="*/ 1 w 12"/>
                <a:gd name="T7" fmla="*/ 11 h 11"/>
                <a:gd name="T8" fmla="*/ 1 w 12"/>
                <a:gd name="T9" fmla="*/ 11 h 11"/>
                <a:gd name="T10" fmla="*/ 1 w 12"/>
                <a:gd name="T11" fmla="*/ 11 h 11"/>
                <a:gd name="T12" fmla="*/ 2 w 12"/>
                <a:gd name="T13" fmla="*/ 6 h 11"/>
                <a:gd name="T14" fmla="*/ 2 w 12"/>
                <a:gd name="T15" fmla="*/ 6 h 11"/>
                <a:gd name="T16" fmla="*/ 2 w 12"/>
                <a:gd name="T17" fmla="*/ 6 h 11"/>
                <a:gd name="T18" fmla="*/ 2 w 12"/>
                <a:gd name="T19" fmla="*/ 2 h 11"/>
                <a:gd name="T20" fmla="*/ 2 w 12"/>
                <a:gd name="T21" fmla="*/ 2 h 11"/>
                <a:gd name="T22" fmla="*/ 2 w 12"/>
                <a:gd name="T23" fmla="*/ 2 h 11"/>
                <a:gd name="T24" fmla="*/ 3 w 12"/>
                <a:gd name="T25" fmla="*/ 3 h 11"/>
                <a:gd name="T26" fmla="*/ 3 w 12"/>
                <a:gd name="T27" fmla="*/ 1 h 11"/>
                <a:gd name="T28" fmla="*/ 4 w 12"/>
                <a:gd name="T29" fmla="*/ 1 h 11"/>
                <a:gd name="T30" fmla="*/ 4 w 12"/>
                <a:gd name="T31" fmla="*/ 1 h 11"/>
                <a:gd name="T32" fmla="*/ 4 w 12"/>
                <a:gd name="T33" fmla="*/ 1 h 11"/>
                <a:gd name="T34" fmla="*/ 4 w 12"/>
                <a:gd name="T35" fmla="*/ 2 h 11"/>
                <a:gd name="T36" fmla="*/ 4 w 12"/>
                <a:gd name="T37" fmla="*/ 2 h 11"/>
                <a:gd name="T38" fmla="*/ 4 w 12"/>
                <a:gd name="T39" fmla="*/ 2 h 11"/>
                <a:gd name="T40" fmla="*/ 5 w 12"/>
                <a:gd name="T41" fmla="*/ 2 h 11"/>
                <a:gd name="T42" fmla="*/ 5 w 12"/>
                <a:gd name="T43" fmla="*/ 3 h 11"/>
                <a:gd name="T44" fmla="*/ 5 w 12"/>
                <a:gd name="T45" fmla="*/ 2 h 11"/>
                <a:gd name="T46" fmla="*/ 5 w 12"/>
                <a:gd name="T47" fmla="*/ 2 h 11"/>
                <a:gd name="T48" fmla="*/ 6 w 12"/>
                <a:gd name="T49" fmla="*/ 2 h 11"/>
                <a:gd name="T50" fmla="*/ 6 w 12"/>
                <a:gd name="T51" fmla="*/ 1 h 11"/>
                <a:gd name="T52" fmla="*/ 6 w 12"/>
                <a:gd name="T53" fmla="*/ 1 h 11"/>
                <a:gd name="T54" fmla="*/ 6 w 12"/>
                <a:gd name="T55" fmla="*/ 1 h 11"/>
                <a:gd name="T56" fmla="*/ 6 w 12"/>
                <a:gd name="T57" fmla="*/ 1 h 11"/>
                <a:gd name="T58" fmla="*/ 7 w 12"/>
                <a:gd name="T59" fmla="*/ 1 h 11"/>
                <a:gd name="T60" fmla="*/ 7 w 12"/>
                <a:gd name="T61" fmla="*/ 1 h 11"/>
                <a:gd name="T62" fmla="*/ 7 w 12"/>
                <a:gd name="T63" fmla="*/ 1 h 11"/>
                <a:gd name="T64" fmla="*/ 8 w 12"/>
                <a:gd name="T65" fmla="*/ 0 h 11"/>
                <a:gd name="T66" fmla="*/ 8 w 12"/>
                <a:gd name="T67" fmla="*/ 2 h 11"/>
                <a:gd name="T68" fmla="*/ 8 w 12"/>
                <a:gd name="T69" fmla="*/ 2 h 11"/>
                <a:gd name="T70" fmla="*/ 8 w 12"/>
                <a:gd name="T71" fmla="*/ 2 h 11"/>
                <a:gd name="T72" fmla="*/ 9 w 12"/>
                <a:gd name="T73" fmla="*/ 1 h 11"/>
                <a:gd name="T74" fmla="*/ 9 w 12"/>
                <a:gd name="T75" fmla="*/ 2 h 11"/>
                <a:gd name="T76" fmla="*/ 9 w 12"/>
                <a:gd name="T77" fmla="*/ 2 h 11"/>
                <a:gd name="T78" fmla="*/ 9 w 12"/>
                <a:gd name="T79" fmla="*/ 2 h 11"/>
                <a:gd name="T80" fmla="*/ 9 w 12"/>
                <a:gd name="T81" fmla="*/ 2 h 11"/>
                <a:gd name="T82" fmla="*/ 10 w 12"/>
                <a:gd name="T83" fmla="*/ 4 h 11"/>
                <a:gd name="T84" fmla="*/ 10 w 12"/>
                <a:gd name="T85" fmla="*/ 4 h 11"/>
                <a:gd name="T86" fmla="*/ 10 w 12"/>
                <a:gd name="T87" fmla="*/ 4 h 11"/>
                <a:gd name="T88" fmla="*/ 11 w 12"/>
                <a:gd name="T89" fmla="*/ 6 h 11"/>
                <a:gd name="T90" fmla="*/ 11 w 12"/>
                <a:gd name="T91" fmla="*/ 6 h 11"/>
                <a:gd name="T92" fmla="*/ 11 w 12"/>
                <a:gd name="T93" fmla="*/ 6 h 11"/>
                <a:gd name="T94" fmla="*/ 12 w 12"/>
                <a:gd name="T95" fmla="*/ 7 h 11"/>
                <a:gd name="T96" fmla="*/ 12 w 12"/>
                <a:gd name="T97" fmla="*/ 7 h 11"/>
                <a:gd name="T98" fmla="*/ 12 w 12"/>
                <a:gd name="T9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8"/>
                  </a:moveTo>
                  <a:lnTo>
                    <a:pt x="0" y="8"/>
                  </a:lnTo>
                  <a:lnTo>
                    <a:pt x="1" y="11"/>
                  </a:lnTo>
                  <a:lnTo>
                    <a:pt x="1" y="11"/>
                  </a:lnTo>
                  <a:lnTo>
                    <a:pt x="1" y="11"/>
                  </a:lnTo>
                  <a:lnTo>
                    <a:pt x="1" y="11"/>
                  </a:lnTo>
                  <a:lnTo>
                    <a:pt x="2" y="6"/>
                  </a:lnTo>
                  <a:lnTo>
                    <a:pt x="2" y="6"/>
                  </a:lnTo>
                  <a:lnTo>
                    <a:pt x="2" y="6"/>
                  </a:lnTo>
                  <a:lnTo>
                    <a:pt x="2" y="2"/>
                  </a:lnTo>
                  <a:lnTo>
                    <a:pt x="2" y="2"/>
                  </a:lnTo>
                  <a:lnTo>
                    <a:pt x="2" y="2"/>
                  </a:lnTo>
                  <a:lnTo>
                    <a:pt x="3" y="3"/>
                  </a:lnTo>
                  <a:lnTo>
                    <a:pt x="3" y="1"/>
                  </a:lnTo>
                  <a:lnTo>
                    <a:pt x="4" y="1"/>
                  </a:lnTo>
                  <a:lnTo>
                    <a:pt x="4" y="1"/>
                  </a:lnTo>
                  <a:lnTo>
                    <a:pt x="4" y="1"/>
                  </a:lnTo>
                  <a:lnTo>
                    <a:pt x="4" y="2"/>
                  </a:lnTo>
                  <a:lnTo>
                    <a:pt x="4" y="2"/>
                  </a:lnTo>
                  <a:lnTo>
                    <a:pt x="4" y="2"/>
                  </a:lnTo>
                  <a:lnTo>
                    <a:pt x="5" y="2"/>
                  </a:lnTo>
                  <a:lnTo>
                    <a:pt x="5" y="3"/>
                  </a:lnTo>
                  <a:lnTo>
                    <a:pt x="5" y="2"/>
                  </a:lnTo>
                  <a:lnTo>
                    <a:pt x="5" y="2"/>
                  </a:lnTo>
                  <a:lnTo>
                    <a:pt x="6" y="2"/>
                  </a:lnTo>
                  <a:lnTo>
                    <a:pt x="6" y="1"/>
                  </a:lnTo>
                  <a:lnTo>
                    <a:pt x="6" y="1"/>
                  </a:lnTo>
                  <a:lnTo>
                    <a:pt x="6" y="1"/>
                  </a:lnTo>
                  <a:lnTo>
                    <a:pt x="6" y="1"/>
                  </a:lnTo>
                  <a:lnTo>
                    <a:pt x="7" y="1"/>
                  </a:lnTo>
                  <a:lnTo>
                    <a:pt x="7" y="1"/>
                  </a:lnTo>
                  <a:lnTo>
                    <a:pt x="7" y="1"/>
                  </a:lnTo>
                  <a:lnTo>
                    <a:pt x="8" y="0"/>
                  </a:lnTo>
                  <a:lnTo>
                    <a:pt x="8" y="2"/>
                  </a:lnTo>
                  <a:lnTo>
                    <a:pt x="8" y="2"/>
                  </a:lnTo>
                  <a:lnTo>
                    <a:pt x="8" y="2"/>
                  </a:lnTo>
                  <a:lnTo>
                    <a:pt x="9" y="1"/>
                  </a:lnTo>
                  <a:lnTo>
                    <a:pt x="9" y="2"/>
                  </a:lnTo>
                  <a:lnTo>
                    <a:pt x="9" y="2"/>
                  </a:lnTo>
                  <a:lnTo>
                    <a:pt x="9" y="2"/>
                  </a:lnTo>
                  <a:lnTo>
                    <a:pt x="9" y="2"/>
                  </a:lnTo>
                  <a:lnTo>
                    <a:pt x="10" y="4"/>
                  </a:lnTo>
                  <a:lnTo>
                    <a:pt x="10" y="4"/>
                  </a:lnTo>
                  <a:lnTo>
                    <a:pt x="10" y="4"/>
                  </a:lnTo>
                  <a:lnTo>
                    <a:pt x="11" y="6"/>
                  </a:lnTo>
                  <a:lnTo>
                    <a:pt x="11" y="6"/>
                  </a:lnTo>
                  <a:lnTo>
                    <a:pt x="11" y="6"/>
                  </a:lnTo>
                  <a:lnTo>
                    <a:pt x="12" y="7"/>
                  </a:lnTo>
                  <a:lnTo>
                    <a:pt x="12" y="7"/>
                  </a:lnTo>
                  <a:lnTo>
                    <a:pt x="12" y="7"/>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5" name="Freeform 319"/>
            <p:cNvSpPr>
              <a:spLocks/>
            </p:cNvSpPr>
            <p:nvPr/>
          </p:nvSpPr>
          <p:spPr bwMode="auto">
            <a:xfrm>
              <a:off x="2435226" y="2319338"/>
              <a:ext cx="19050" cy="23813"/>
            </a:xfrm>
            <a:custGeom>
              <a:avLst/>
              <a:gdLst>
                <a:gd name="T0" fmla="*/ 0 w 12"/>
                <a:gd name="T1" fmla="*/ 2 h 15"/>
                <a:gd name="T2" fmla="*/ 0 w 12"/>
                <a:gd name="T3" fmla="*/ 4 h 15"/>
                <a:gd name="T4" fmla="*/ 1 w 12"/>
                <a:gd name="T5" fmla="*/ 1 h 15"/>
                <a:gd name="T6" fmla="*/ 1 w 12"/>
                <a:gd name="T7" fmla="*/ 2 h 15"/>
                <a:gd name="T8" fmla="*/ 1 w 12"/>
                <a:gd name="T9" fmla="*/ 2 h 15"/>
                <a:gd name="T10" fmla="*/ 1 w 12"/>
                <a:gd name="T11" fmla="*/ 0 h 15"/>
                <a:gd name="T12" fmla="*/ 2 w 12"/>
                <a:gd name="T13" fmla="*/ 2 h 15"/>
                <a:gd name="T14" fmla="*/ 2 w 12"/>
                <a:gd name="T15" fmla="*/ 2 h 15"/>
                <a:gd name="T16" fmla="*/ 2 w 12"/>
                <a:gd name="T17" fmla="*/ 1 h 15"/>
                <a:gd name="T18" fmla="*/ 3 w 12"/>
                <a:gd name="T19" fmla="*/ 4 h 15"/>
                <a:gd name="T20" fmla="*/ 3 w 12"/>
                <a:gd name="T21" fmla="*/ 4 h 15"/>
                <a:gd name="T22" fmla="*/ 3 w 12"/>
                <a:gd name="T23" fmla="*/ 4 h 15"/>
                <a:gd name="T24" fmla="*/ 3 w 12"/>
                <a:gd name="T25" fmla="*/ 3 h 15"/>
                <a:gd name="T26" fmla="*/ 4 w 12"/>
                <a:gd name="T27" fmla="*/ 7 h 15"/>
                <a:gd name="T28" fmla="*/ 4 w 12"/>
                <a:gd name="T29" fmla="*/ 7 h 15"/>
                <a:gd name="T30" fmla="*/ 4 w 12"/>
                <a:gd name="T31" fmla="*/ 7 h 15"/>
                <a:gd name="T32" fmla="*/ 5 w 12"/>
                <a:gd name="T33" fmla="*/ 10 h 15"/>
                <a:gd name="T34" fmla="*/ 5 w 12"/>
                <a:gd name="T35" fmla="*/ 10 h 15"/>
                <a:gd name="T36" fmla="*/ 5 w 12"/>
                <a:gd name="T37" fmla="*/ 10 h 15"/>
                <a:gd name="T38" fmla="*/ 5 w 12"/>
                <a:gd name="T39" fmla="*/ 10 h 15"/>
                <a:gd name="T40" fmla="*/ 5 w 12"/>
                <a:gd name="T41" fmla="*/ 12 h 15"/>
                <a:gd name="T42" fmla="*/ 6 w 12"/>
                <a:gd name="T43" fmla="*/ 11 h 15"/>
                <a:gd name="T44" fmla="*/ 6 w 12"/>
                <a:gd name="T45" fmla="*/ 11 h 15"/>
                <a:gd name="T46" fmla="*/ 6 w 12"/>
                <a:gd name="T47" fmla="*/ 12 h 15"/>
                <a:gd name="T48" fmla="*/ 7 w 12"/>
                <a:gd name="T49" fmla="*/ 10 h 15"/>
                <a:gd name="T50" fmla="*/ 7 w 12"/>
                <a:gd name="T51" fmla="*/ 10 h 15"/>
                <a:gd name="T52" fmla="*/ 7 w 12"/>
                <a:gd name="T53" fmla="*/ 10 h 15"/>
                <a:gd name="T54" fmla="*/ 7 w 12"/>
                <a:gd name="T55" fmla="*/ 10 h 15"/>
                <a:gd name="T56" fmla="*/ 8 w 12"/>
                <a:gd name="T57" fmla="*/ 7 h 15"/>
                <a:gd name="T58" fmla="*/ 8 w 12"/>
                <a:gd name="T59" fmla="*/ 7 h 15"/>
                <a:gd name="T60" fmla="*/ 8 w 12"/>
                <a:gd name="T61" fmla="*/ 7 h 15"/>
                <a:gd name="T62" fmla="*/ 8 w 12"/>
                <a:gd name="T63" fmla="*/ 6 h 15"/>
                <a:gd name="T64" fmla="*/ 8 w 12"/>
                <a:gd name="T65" fmla="*/ 9 h 15"/>
                <a:gd name="T66" fmla="*/ 9 w 12"/>
                <a:gd name="T67" fmla="*/ 9 h 15"/>
                <a:gd name="T68" fmla="*/ 9 w 12"/>
                <a:gd name="T69" fmla="*/ 9 h 15"/>
                <a:gd name="T70" fmla="*/ 9 w 12"/>
                <a:gd name="T71" fmla="*/ 8 h 15"/>
                <a:gd name="T72" fmla="*/ 10 w 12"/>
                <a:gd name="T73" fmla="*/ 10 h 15"/>
                <a:gd name="T74" fmla="*/ 10 w 12"/>
                <a:gd name="T75" fmla="*/ 10 h 15"/>
                <a:gd name="T76" fmla="*/ 10 w 12"/>
                <a:gd name="T77" fmla="*/ 10 h 15"/>
                <a:gd name="T78" fmla="*/ 10 w 12"/>
                <a:gd name="T79" fmla="*/ 10 h 15"/>
                <a:gd name="T80" fmla="*/ 10 w 12"/>
                <a:gd name="T81" fmla="*/ 12 h 15"/>
                <a:gd name="T82" fmla="*/ 10 w 12"/>
                <a:gd name="T83" fmla="*/ 12 h 15"/>
                <a:gd name="T84" fmla="*/ 10 w 12"/>
                <a:gd name="T85" fmla="*/ 12 h 15"/>
                <a:gd name="T86" fmla="*/ 11 w 12"/>
                <a:gd name="T87" fmla="*/ 11 h 15"/>
                <a:gd name="T88" fmla="*/ 12 w 12"/>
                <a:gd name="T89" fmla="*/ 14 h 15"/>
                <a:gd name="T90" fmla="*/ 12 w 12"/>
                <a:gd name="T91" fmla="*/ 13 h 15"/>
                <a:gd name="T92" fmla="*/ 12 w 12"/>
                <a:gd name="T93" fmla="*/ 13 h 15"/>
                <a:gd name="T94" fmla="*/ 12 w 12"/>
                <a:gd name="T95" fmla="*/ 15 h 15"/>
                <a:gd name="T96" fmla="*/ 12 w 12"/>
                <a:gd name="T97" fmla="*/ 13 h 15"/>
                <a:gd name="T98" fmla="*/ 12 w 12"/>
                <a:gd name="T9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5">
                  <a:moveTo>
                    <a:pt x="0" y="2"/>
                  </a:moveTo>
                  <a:lnTo>
                    <a:pt x="0" y="4"/>
                  </a:lnTo>
                  <a:lnTo>
                    <a:pt x="1" y="1"/>
                  </a:lnTo>
                  <a:lnTo>
                    <a:pt x="1" y="2"/>
                  </a:lnTo>
                  <a:lnTo>
                    <a:pt x="1" y="2"/>
                  </a:lnTo>
                  <a:lnTo>
                    <a:pt x="1" y="0"/>
                  </a:lnTo>
                  <a:lnTo>
                    <a:pt x="2" y="2"/>
                  </a:lnTo>
                  <a:lnTo>
                    <a:pt x="2" y="2"/>
                  </a:lnTo>
                  <a:lnTo>
                    <a:pt x="2" y="1"/>
                  </a:lnTo>
                  <a:lnTo>
                    <a:pt x="3" y="4"/>
                  </a:lnTo>
                  <a:lnTo>
                    <a:pt x="3" y="4"/>
                  </a:lnTo>
                  <a:lnTo>
                    <a:pt x="3" y="4"/>
                  </a:lnTo>
                  <a:lnTo>
                    <a:pt x="3" y="3"/>
                  </a:lnTo>
                  <a:lnTo>
                    <a:pt x="4" y="7"/>
                  </a:lnTo>
                  <a:lnTo>
                    <a:pt x="4" y="7"/>
                  </a:lnTo>
                  <a:lnTo>
                    <a:pt x="4" y="7"/>
                  </a:lnTo>
                  <a:lnTo>
                    <a:pt x="5" y="10"/>
                  </a:lnTo>
                  <a:lnTo>
                    <a:pt x="5" y="10"/>
                  </a:lnTo>
                  <a:lnTo>
                    <a:pt x="5" y="10"/>
                  </a:lnTo>
                  <a:lnTo>
                    <a:pt x="5" y="10"/>
                  </a:lnTo>
                  <a:lnTo>
                    <a:pt x="5" y="12"/>
                  </a:lnTo>
                  <a:lnTo>
                    <a:pt x="6" y="11"/>
                  </a:lnTo>
                  <a:lnTo>
                    <a:pt x="6" y="11"/>
                  </a:lnTo>
                  <a:lnTo>
                    <a:pt x="6" y="12"/>
                  </a:lnTo>
                  <a:lnTo>
                    <a:pt x="7" y="10"/>
                  </a:lnTo>
                  <a:lnTo>
                    <a:pt x="7" y="10"/>
                  </a:lnTo>
                  <a:lnTo>
                    <a:pt x="7" y="10"/>
                  </a:lnTo>
                  <a:lnTo>
                    <a:pt x="7" y="10"/>
                  </a:lnTo>
                  <a:lnTo>
                    <a:pt x="8" y="7"/>
                  </a:lnTo>
                  <a:lnTo>
                    <a:pt x="8" y="7"/>
                  </a:lnTo>
                  <a:lnTo>
                    <a:pt x="8" y="7"/>
                  </a:lnTo>
                  <a:lnTo>
                    <a:pt x="8" y="6"/>
                  </a:lnTo>
                  <a:lnTo>
                    <a:pt x="8" y="9"/>
                  </a:lnTo>
                  <a:lnTo>
                    <a:pt x="9" y="9"/>
                  </a:lnTo>
                  <a:lnTo>
                    <a:pt x="9" y="9"/>
                  </a:lnTo>
                  <a:lnTo>
                    <a:pt x="9" y="8"/>
                  </a:lnTo>
                  <a:lnTo>
                    <a:pt x="10" y="10"/>
                  </a:lnTo>
                  <a:lnTo>
                    <a:pt x="10" y="10"/>
                  </a:lnTo>
                  <a:lnTo>
                    <a:pt x="10" y="10"/>
                  </a:lnTo>
                  <a:lnTo>
                    <a:pt x="10" y="10"/>
                  </a:lnTo>
                  <a:lnTo>
                    <a:pt x="10" y="12"/>
                  </a:lnTo>
                  <a:lnTo>
                    <a:pt x="10" y="12"/>
                  </a:lnTo>
                  <a:lnTo>
                    <a:pt x="10" y="12"/>
                  </a:lnTo>
                  <a:lnTo>
                    <a:pt x="11" y="11"/>
                  </a:lnTo>
                  <a:lnTo>
                    <a:pt x="12" y="14"/>
                  </a:lnTo>
                  <a:lnTo>
                    <a:pt x="12" y="13"/>
                  </a:lnTo>
                  <a:lnTo>
                    <a:pt x="12" y="13"/>
                  </a:lnTo>
                  <a:lnTo>
                    <a:pt x="12" y="15"/>
                  </a:lnTo>
                  <a:lnTo>
                    <a:pt x="12" y="13"/>
                  </a:lnTo>
                  <a:lnTo>
                    <a:pt x="12" y="1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6" name="Freeform 320"/>
            <p:cNvSpPr>
              <a:spLocks/>
            </p:cNvSpPr>
            <p:nvPr/>
          </p:nvSpPr>
          <p:spPr bwMode="auto">
            <a:xfrm>
              <a:off x="2454276" y="2309813"/>
              <a:ext cx="20638" cy="31750"/>
            </a:xfrm>
            <a:custGeom>
              <a:avLst/>
              <a:gdLst>
                <a:gd name="T0" fmla="*/ 0 w 13"/>
                <a:gd name="T1" fmla="*/ 19 h 20"/>
                <a:gd name="T2" fmla="*/ 0 w 13"/>
                <a:gd name="T3" fmla="*/ 19 h 20"/>
                <a:gd name="T4" fmla="*/ 1 w 13"/>
                <a:gd name="T5" fmla="*/ 20 h 20"/>
                <a:gd name="T6" fmla="*/ 1 w 13"/>
                <a:gd name="T7" fmla="*/ 17 h 20"/>
                <a:gd name="T8" fmla="*/ 1 w 13"/>
                <a:gd name="T9" fmla="*/ 17 h 20"/>
                <a:gd name="T10" fmla="*/ 1 w 13"/>
                <a:gd name="T11" fmla="*/ 17 h 20"/>
                <a:gd name="T12" fmla="*/ 2 w 13"/>
                <a:gd name="T13" fmla="*/ 18 h 20"/>
                <a:gd name="T14" fmla="*/ 2 w 13"/>
                <a:gd name="T15" fmla="*/ 15 h 20"/>
                <a:gd name="T16" fmla="*/ 2 w 13"/>
                <a:gd name="T17" fmla="*/ 15 h 20"/>
                <a:gd name="T18" fmla="*/ 2 w 13"/>
                <a:gd name="T19" fmla="*/ 15 h 20"/>
                <a:gd name="T20" fmla="*/ 3 w 13"/>
                <a:gd name="T21" fmla="*/ 13 h 20"/>
                <a:gd name="T22" fmla="*/ 3 w 13"/>
                <a:gd name="T23" fmla="*/ 13 h 20"/>
                <a:gd name="T24" fmla="*/ 3 w 13"/>
                <a:gd name="T25" fmla="*/ 13 h 20"/>
                <a:gd name="T26" fmla="*/ 3 w 13"/>
                <a:gd name="T27" fmla="*/ 13 h 20"/>
                <a:gd name="T28" fmla="*/ 4 w 13"/>
                <a:gd name="T29" fmla="*/ 11 h 20"/>
                <a:gd name="T30" fmla="*/ 4 w 13"/>
                <a:gd name="T31" fmla="*/ 11 h 20"/>
                <a:gd name="T32" fmla="*/ 4 w 13"/>
                <a:gd name="T33" fmla="*/ 11 h 20"/>
                <a:gd name="T34" fmla="*/ 4 w 13"/>
                <a:gd name="T35" fmla="*/ 11 h 20"/>
                <a:gd name="T36" fmla="*/ 5 w 13"/>
                <a:gd name="T37" fmla="*/ 10 h 20"/>
                <a:gd name="T38" fmla="*/ 5 w 13"/>
                <a:gd name="T39" fmla="*/ 10 h 20"/>
                <a:gd name="T40" fmla="*/ 5 w 13"/>
                <a:gd name="T41" fmla="*/ 10 h 20"/>
                <a:gd name="T42" fmla="*/ 6 w 13"/>
                <a:gd name="T43" fmla="*/ 5 h 20"/>
                <a:gd name="T44" fmla="*/ 6 w 13"/>
                <a:gd name="T45" fmla="*/ 6 h 20"/>
                <a:gd name="T46" fmla="*/ 6 w 13"/>
                <a:gd name="T47" fmla="*/ 5 h 20"/>
                <a:gd name="T48" fmla="*/ 6 w 13"/>
                <a:gd name="T49" fmla="*/ 7 h 20"/>
                <a:gd name="T50" fmla="*/ 7 w 13"/>
                <a:gd name="T51" fmla="*/ 3 h 20"/>
                <a:gd name="T52" fmla="*/ 7 w 13"/>
                <a:gd name="T53" fmla="*/ 3 h 20"/>
                <a:gd name="T54" fmla="*/ 7 w 13"/>
                <a:gd name="T55" fmla="*/ 3 h 20"/>
                <a:gd name="T56" fmla="*/ 7 w 13"/>
                <a:gd name="T57" fmla="*/ 1 h 20"/>
                <a:gd name="T58" fmla="*/ 8 w 13"/>
                <a:gd name="T59" fmla="*/ 2 h 20"/>
                <a:gd name="T60" fmla="*/ 8 w 13"/>
                <a:gd name="T61" fmla="*/ 2 h 20"/>
                <a:gd name="T62" fmla="*/ 8 w 13"/>
                <a:gd name="T63" fmla="*/ 2 h 20"/>
                <a:gd name="T64" fmla="*/ 9 w 13"/>
                <a:gd name="T65" fmla="*/ 4 h 20"/>
                <a:gd name="T66" fmla="*/ 9 w 13"/>
                <a:gd name="T67" fmla="*/ 2 h 20"/>
                <a:gd name="T68" fmla="*/ 9 w 13"/>
                <a:gd name="T69" fmla="*/ 2 h 20"/>
                <a:gd name="T70" fmla="*/ 9 w 13"/>
                <a:gd name="T71" fmla="*/ 2 h 20"/>
                <a:gd name="T72" fmla="*/ 10 w 13"/>
                <a:gd name="T73" fmla="*/ 0 h 20"/>
                <a:gd name="T74" fmla="*/ 10 w 13"/>
                <a:gd name="T75" fmla="*/ 2 h 20"/>
                <a:gd name="T76" fmla="*/ 10 w 13"/>
                <a:gd name="T77" fmla="*/ 2 h 20"/>
                <a:gd name="T78" fmla="*/ 10 w 13"/>
                <a:gd name="T79" fmla="*/ 2 h 20"/>
                <a:gd name="T80" fmla="*/ 11 w 13"/>
                <a:gd name="T81" fmla="*/ 4 h 20"/>
                <a:gd name="T82" fmla="*/ 11 w 13"/>
                <a:gd name="T83" fmla="*/ 4 h 20"/>
                <a:gd name="T84" fmla="*/ 11 w 13"/>
                <a:gd name="T85" fmla="*/ 4 h 20"/>
                <a:gd name="T86" fmla="*/ 11 w 13"/>
                <a:gd name="T87" fmla="*/ 4 h 20"/>
                <a:gd name="T88" fmla="*/ 12 w 13"/>
                <a:gd name="T89" fmla="*/ 6 h 20"/>
                <a:gd name="T90" fmla="*/ 12 w 13"/>
                <a:gd name="T91" fmla="*/ 5 h 20"/>
                <a:gd name="T92" fmla="*/ 12 w 13"/>
                <a:gd name="T93" fmla="*/ 5 h 20"/>
                <a:gd name="T94" fmla="*/ 12 w 13"/>
                <a:gd name="T95" fmla="*/ 5 h 20"/>
                <a:gd name="T96" fmla="*/ 13 w 13"/>
                <a:gd name="T97" fmla="*/ 7 h 20"/>
                <a:gd name="T98" fmla="*/ 13 w 13"/>
                <a:gd name="T99"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0">
                  <a:moveTo>
                    <a:pt x="0" y="19"/>
                  </a:moveTo>
                  <a:lnTo>
                    <a:pt x="0" y="19"/>
                  </a:lnTo>
                  <a:lnTo>
                    <a:pt x="1" y="20"/>
                  </a:lnTo>
                  <a:lnTo>
                    <a:pt x="1" y="17"/>
                  </a:lnTo>
                  <a:lnTo>
                    <a:pt x="1" y="17"/>
                  </a:lnTo>
                  <a:lnTo>
                    <a:pt x="1" y="17"/>
                  </a:lnTo>
                  <a:lnTo>
                    <a:pt x="2" y="18"/>
                  </a:lnTo>
                  <a:lnTo>
                    <a:pt x="2" y="15"/>
                  </a:lnTo>
                  <a:lnTo>
                    <a:pt x="2" y="15"/>
                  </a:lnTo>
                  <a:lnTo>
                    <a:pt x="2" y="15"/>
                  </a:lnTo>
                  <a:lnTo>
                    <a:pt x="3" y="13"/>
                  </a:lnTo>
                  <a:lnTo>
                    <a:pt x="3" y="13"/>
                  </a:lnTo>
                  <a:lnTo>
                    <a:pt x="3" y="13"/>
                  </a:lnTo>
                  <a:lnTo>
                    <a:pt x="3" y="13"/>
                  </a:lnTo>
                  <a:lnTo>
                    <a:pt x="4" y="11"/>
                  </a:lnTo>
                  <a:lnTo>
                    <a:pt x="4" y="11"/>
                  </a:lnTo>
                  <a:lnTo>
                    <a:pt x="4" y="11"/>
                  </a:lnTo>
                  <a:lnTo>
                    <a:pt x="4" y="11"/>
                  </a:lnTo>
                  <a:lnTo>
                    <a:pt x="5" y="10"/>
                  </a:lnTo>
                  <a:lnTo>
                    <a:pt x="5" y="10"/>
                  </a:lnTo>
                  <a:lnTo>
                    <a:pt x="5" y="10"/>
                  </a:lnTo>
                  <a:lnTo>
                    <a:pt x="6" y="5"/>
                  </a:lnTo>
                  <a:lnTo>
                    <a:pt x="6" y="6"/>
                  </a:lnTo>
                  <a:lnTo>
                    <a:pt x="6" y="5"/>
                  </a:lnTo>
                  <a:lnTo>
                    <a:pt x="6" y="7"/>
                  </a:lnTo>
                  <a:lnTo>
                    <a:pt x="7" y="3"/>
                  </a:lnTo>
                  <a:lnTo>
                    <a:pt x="7" y="3"/>
                  </a:lnTo>
                  <a:lnTo>
                    <a:pt x="7" y="3"/>
                  </a:lnTo>
                  <a:lnTo>
                    <a:pt x="7" y="1"/>
                  </a:lnTo>
                  <a:lnTo>
                    <a:pt x="8" y="2"/>
                  </a:lnTo>
                  <a:lnTo>
                    <a:pt x="8" y="2"/>
                  </a:lnTo>
                  <a:lnTo>
                    <a:pt x="8" y="2"/>
                  </a:lnTo>
                  <a:lnTo>
                    <a:pt x="9" y="4"/>
                  </a:lnTo>
                  <a:lnTo>
                    <a:pt x="9" y="2"/>
                  </a:lnTo>
                  <a:lnTo>
                    <a:pt x="9" y="2"/>
                  </a:lnTo>
                  <a:lnTo>
                    <a:pt x="9" y="2"/>
                  </a:lnTo>
                  <a:lnTo>
                    <a:pt x="10" y="0"/>
                  </a:lnTo>
                  <a:lnTo>
                    <a:pt x="10" y="2"/>
                  </a:lnTo>
                  <a:lnTo>
                    <a:pt x="10" y="2"/>
                  </a:lnTo>
                  <a:lnTo>
                    <a:pt x="10" y="2"/>
                  </a:lnTo>
                  <a:lnTo>
                    <a:pt x="11" y="4"/>
                  </a:lnTo>
                  <a:lnTo>
                    <a:pt x="11" y="4"/>
                  </a:lnTo>
                  <a:lnTo>
                    <a:pt x="11" y="4"/>
                  </a:lnTo>
                  <a:lnTo>
                    <a:pt x="11" y="4"/>
                  </a:lnTo>
                  <a:lnTo>
                    <a:pt x="12" y="6"/>
                  </a:lnTo>
                  <a:lnTo>
                    <a:pt x="12" y="5"/>
                  </a:lnTo>
                  <a:lnTo>
                    <a:pt x="12" y="5"/>
                  </a:lnTo>
                  <a:lnTo>
                    <a:pt x="12" y="5"/>
                  </a:lnTo>
                  <a:lnTo>
                    <a:pt x="13" y="7"/>
                  </a:lnTo>
                  <a:lnTo>
                    <a:pt x="13" y="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7" name="Freeform 321"/>
            <p:cNvSpPr>
              <a:spLocks/>
            </p:cNvSpPr>
            <p:nvPr/>
          </p:nvSpPr>
          <p:spPr bwMode="auto">
            <a:xfrm>
              <a:off x="2474913" y="2295526"/>
              <a:ext cx="17463" cy="23813"/>
            </a:xfrm>
            <a:custGeom>
              <a:avLst/>
              <a:gdLst>
                <a:gd name="T0" fmla="*/ 0 w 11"/>
                <a:gd name="T1" fmla="*/ 15 h 15"/>
                <a:gd name="T2" fmla="*/ 0 w 11"/>
                <a:gd name="T3" fmla="*/ 15 h 15"/>
                <a:gd name="T4" fmla="*/ 0 w 11"/>
                <a:gd name="T5" fmla="*/ 15 h 15"/>
                <a:gd name="T6" fmla="*/ 1 w 11"/>
                <a:gd name="T7" fmla="*/ 14 h 15"/>
                <a:gd name="T8" fmla="*/ 1 w 11"/>
                <a:gd name="T9" fmla="*/ 15 h 15"/>
                <a:gd name="T10" fmla="*/ 1 w 11"/>
                <a:gd name="T11" fmla="*/ 15 h 15"/>
                <a:gd name="T12" fmla="*/ 1 w 11"/>
                <a:gd name="T13" fmla="*/ 15 h 15"/>
                <a:gd name="T14" fmla="*/ 2 w 11"/>
                <a:gd name="T15" fmla="*/ 12 h 15"/>
                <a:gd name="T16" fmla="*/ 2 w 11"/>
                <a:gd name="T17" fmla="*/ 12 h 15"/>
                <a:gd name="T18" fmla="*/ 2 w 11"/>
                <a:gd name="T19" fmla="*/ 12 h 15"/>
                <a:gd name="T20" fmla="*/ 2 w 11"/>
                <a:gd name="T21" fmla="*/ 13 h 15"/>
                <a:gd name="T22" fmla="*/ 3 w 11"/>
                <a:gd name="T23" fmla="*/ 10 h 15"/>
                <a:gd name="T24" fmla="*/ 3 w 11"/>
                <a:gd name="T25" fmla="*/ 10 h 15"/>
                <a:gd name="T26" fmla="*/ 3 w 11"/>
                <a:gd name="T27" fmla="*/ 10 h 15"/>
                <a:gd name="T28" fmla="*/ 3 w 11"/>
                <a:gd name="T29" fmla="*/ 10 h 15"/>
                <a:gd name="T30" fmla="*/ 4 w 11"/>
                <a:gd name="T31" fmla="*/ 7 h 15"/>
                <a:gd name="T32" fmla="*/ 4 w 11"/>
                <a:gd name="T33" fmla="*/ 7 h 15"/>
                <a:gd name="T34" fmla="*/ 4 w 11"/>
                <a:gd name="T35" fmla="*/ 7 h 15"/>
                <a:gd name="T36" fmla="*/ 4 w 11"/>
                <a:gd name="T37" fmla="*/ 8 h 15"/>
                <a:gd name="T38" fmla="*/ 5 w 11"/>
                <a:gd name="T39" fmla="*/ 6 h 15"/>
                <a:gd name="T40" fmla="*/ 5 w 11"/>
                <a:gd name="T41" fmla="*/ 6 h 15"/>
                <a:gd name="T42" fmla="*/ 5 w 11"/>
                <a:gd name="T43" fmla="*/ 6 h 15"/>
                <a:gd name="T44" fmla="*/ 5 w 11"/>
                <a:gd name="T45" fmla="*/ 6 h 15"/>
                <a:gd name="T46" fmla="*/ 5 w 11"/>
                <a:gd name="T47" fmla="*/ 2 h 15"/>
                <a:gd name="T48" fmla="*/ 5 w 11"/>
                <a:gd name="T49" fmla="*/ 2 h 15"/>
                <a:gd name="T50" fmla="*/ 5 w 11"/>
                <a:gd name="T51" fmla="*/ 2 h 15"/>
                <a:gd name="T52" fmla="*/ 6 w 11"/>
                <a:gd name="T53" fmla="*/ 2 h 15"/>
                <a:gd name="T54" fmla="*/ 6 w 11"/>
                <a:gd name="T55" fmla="*/ 4 h 15"/>
                <a:gd name="T56" fmla="*/ 6 w 11"/>
                <a:gd name="T57" fmla="*/ 2 h 15"/>
                <a:gd name="T58" fmla="*/ 6 w 11"/>
                <a:gd name="T59" fmla="*/ 2 h 15"/>
                <a:gd name="T60" fmla="*/ 6 w 11"/>
                <a:gd name="T61" fmla="*/ 2 h 15"/>
                <a:gd name="T62" fmla="*/ 7 w 11"/>
                <a:gd name="T63" fmla="*/ 5 h 15"/>
                <a:gd name="T64" fmla="*/ 7 w 11"/>
                <a:gd name="T65" fmla="*/ 5 h 15"/>
                <a:gd name="T66" fmla="*/ 7 w 11"/>
                <a:gd name="T67" fmla="*/ 5 h 15"/>
                <a:gd name="T68" fmla="*/ 8 w 11"/>
                <a:gd name="T69" fmla="*/ 6 h 15"/>
                <a:gd name="T70" fmla="*/ 8 w 11"/>
                <a:gd name="T71" fmla="*/ 4 h 15"/>
                <a:gd name="T72" fmla="*/ 8 w 11"/>
                <a:gd name="T73" fmla="*/ 4 h 15"/>
                <a:gd name="T74" fmla="*/ 8 w 11"/>
                <a:gd name="T75" fmla="*/ 4 h 15"/>
                <a:gd name="T76" fmla="*/ 8 w 11"/>
                <a:gd name="T77" fmla="*/ 4 h 15"/>
                <a:gd name="T78" fmla="*/ 9 w 11"/>
                <a:gd name="T79" fmla="*/ 0 h 15"/>
                <a:gd name="T80" fmla="*/ 9 w 11"/>
                <a:gd name="T81" fmla="*/ 0 h 15"/>
                <a:gd name="T82" fmla="*/ 9 w 11"/>
                <a:gd name="T83" fmla="*/ 0 h 15"/>
                <a:gd name="T84" fmla="*/ 10 w 11"/>
                <a:gd name="T85" fmla="*/ 3 h 15"/>
                <a:gd name="T86" fmla="*/ 10 w 11"/>
                <a:gd name="T87" fmla="*/ 3 h 15"/>
                <a:gd name="T88" fmla="*/ 10 w 11"/>
                <a:gd name="T89" fmla="*/ 3 h 15"/>
                <a:gd name="T90" fmla="*/ 10 w 11"/>
                <a:gd name="T91" fmla="*/ 4 h 15"/>
                <a:gd name="T92" fmla="*/ 11 w 11"/>
                <a:gd name="T93" fmla="*/ 2 h 15"/>
                <a:gd name="T94" fmla="*/ 11 w 11"/>
                <a:gd name="T95" fmla="*/ 3 h 15"/>
                <a:gd name="T96" fmla="*/ 11 w 11"/>
                <a:gd name="T97" fmla="*/ 3 h 15"/>
                <a:gd name="T98" fmla="*/ 11 w 11"/>
                <a:gd name="T9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5">
                  <a:moveTo>
                    <a:pt x="0" y="15"/>
                  </a:moveTo>
                  <a:lnTo>
                    <a:pt x="0" y="15"/>
                  </a:lnTo>
                  <a:lnTo>
                    <a:pt x="0" y="15"/>
                  </a:lnTo>
                  <a:lnTo>
                    <a:pt x="1" y="14"/>
                  </a:lnTo>
                  <a:lnTo>
                    <a:pt x="1" y="15"/>
                  </a:lnTo>
                  <a:lnTo>
                    <a:pt x="1" y="15"/>
                  </a:lnTo>
                  <a:lnTo>
                    <a:pt x="1" y="15"/>
                  </a:lnTo>
                  <a:lnTo>
                    <a:pt x="2" y="12"/>
                  </a:lnTo>
                  <a:lnTo>
                    <a:pt x="2" y="12"/>
                  </a:lnTo>
                  <a:lnTo>
                    <a:pt x="2" y="12"/>
                  </a:lnTo>
                  <a:lnTo>
                    <a:pt x="2" y="13"/>
                  </a:lnTo>
                  <a:lnTo>
                    <a:pt x="3" y="10"/>
                  </a:lnTo>
                  <a:lnTo>
                    <a:pt x="3" y="10"/>
                  </a:lnTo>
                  <a:lnTo>
                    <a:pt x="3" y="10"/>
                  </a:lnTo>
                  <a:lnTo>
                    <a:pt x="3" y="10"/>
                  </a:lnTo>
                  <a:lnTo>
                    <a:pt x="4" y="7"/>
                  </a:lnTo>
                  <a:lnTo>
                    <a:pt x="4" y="7"/>
                  </a:lnTo>
                  <a:lnTo>
                    <a:pt x="4" y="7"/>
                  </a:lnTo>
                  <a:lnTo>
                    <a:pt x="4" y="8"/>
                  </a:lnTo>
                  <a:lnTo>
                    <a:pt x="5" y="6"/>
                  </a:lnTo>
                  <a:lnTo>
                    <a:pt x="5" y="6"/>
                  </a:lnTo>
                  <a:lnTo>
                    <a:pt x="5" y="6"/>
                  </a:lnTo>
                  <a:lnTo>
                    <a:pt x="5" y="6"/>
                  </a:lnTo>
                  <a:lnTo>
                    <a:pt x="5" y="2"/>
                  </a:lnTo>
                  <a:lnTo>
                    <a:pt x="5" y="2"/>
                  </a:lnTo>
                  <a:lnTo>
                    <a:pt x="5" y="2"/>
                  </a:lnTo>
                  <a:lnTo>
                    <a:pt x="6" y="2"/>
                  </a:lnTo>
                  <a:lnTo>
                    <a:pt x="6" y="4"/>
                  </a:lnTo>
                  <a:lnTo>
                    <a:pt x="6" y="2"/>
                  </a:lnTo>
                  <a:lnTo>
                    <a:pt x="6" y="2"/>
                  </a:lnTo>
                  <a:lnTo>
                    <a:pt x="6" y="2"/>
                  </a:lnTo>
                  <a:lnTo>
                    <a:pt x="7" y="5"/>
                  </a:lnTo>
                  <a:lnTo>
                    <a:pt x="7" y="5"/>
                  </a:lnTo>
                  <a:lnTo>
                    <a:pt x="7" y="5"/>
                  </a:lnTo>
                  <a:lnTo>
                    <a:pt x="8" y="6"/>
                  </a:lnTo>
                  <a:lnTo>
                    <a:pt x="8" y="4"/>
                  </a:lnTo>
                  <a:lnTo>
                    <a:pt x="8" y="4"/>
                  </a:lnTo>
                  <a:lnTo>
                    <a:pt x="8" y="4"/>
                  </a:lnTo>
                  <a:lnTo>
                    <a:pt x="8" y="4"/>
                  </a:lnTo>
                  <a:lnTo>
                    <a:pt x="9" y="0"/>
                  </a:lnTo>
                  <a:lnTo>
                    <a:pt x="9" y="0"/>
                  </a:lnTo>
                  <a:lnTo>
                    <a:pt x="9" y="0"/>
                  </a:lnTo>
                  <a:lnTo>
                    <a:pt x="10" y="3"/>
                  </a:lnTo>
                  <a:lnTo>
                    <a:pt x="10" y="3"/>
                  </a:lnTo>
                  <a:lnTo>
                    <a:pt x="10" y="3"/>
                  </a:lnTo>
                  <a:lnTo>
                    <a:pt x="10" y="4"/>
                  </a:lnTo>
                  <a:lnTo>
                    <a:pt x="11" y="2"/>
                  </a:lnTo>
                  <a:lnTo>
                    <a:pt x="11" y="3"/>
                  </a:lnTo>
                  <a:lnTo>
                    <a:pt x="11" y="3"/>
                  </a:lnTo>
                  <a:lnTo>
                    <a:pt x="11" y="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8" name="Freeform 322"/>
            <p:cNvSpPr>
              <a:spLocks/>
            </p:cNvSpPr>
            <p:nvPr/>
          </p:nvSpPr>
          <p:spPr bwMode="auto">
            <a:xfrm>
              <a:off x="2492376" y="2274888"/>
              <a:ext cx="19050" cy="25400"/>
            </a:xfrm>
            <a:custGeom>
              <a:avLst/>
              <a:gdLst>
                <a:gd name="T0" fmla="*/ 0 w 12"/>
                <a:gd name="T1" fmla="*/ 16 h 16"/>
                <a:gd name="T2" fmla="*/ 1 w 12"/>
                <a:gd name="T3" fmla="*/ 12 h 16"/>
                <a:gd name="T4" fmla="*/ 1 w 12"/>
                <a:gd name="T5" fmla="*/ 13 h 16"/>
                <a:gd name="T6" fmla="*/ 1 w 12"/>
                <a:gd name="T7" fmla="*/ 13 h 16"/>
                <a:gd name="T8" fmla="*/ 1 w 12"/>
                <a:gd name="T9" fmla="*/ 13 h 16"/>
                <a:gd name="T10" fmla="*/ 2 w 12"/>
                <a:gd name="T11" fmla="*/ 11 h 16"/>
                <a:gd name="T12" fmla="*/ 2 w 12"/>
                <a:gd name="T13" fmla="*/ 11 h 16"/>
                <a:gd name="T14" fmla="*/ 2 w 12"/>
                <a:gd name="T15" fmla="*/ 11 h 16"/>
                <a:gd name="T16" fmla="*/ 2 w 12"/>
                <a:gd name="T17" fmla="*/ 12 h 16"/>
                <a:gd name="T18" fmla="*/ 3 w 12"/>
                <a:gd name="T19" fmla="*/ 10 h 16"/>
                <a:gd name="T20" fmla="*/ 3 w 12"/>
                <a:gd name="T21" fmla="*/ 10 h 16"/>
                <a:gd name="T22" fmla="*/ 3 w 12"/>
                <a:gd name="T23" fmla="*/ 10 h 16"/>
                <a:gd name="T24" fmla="*/ 3 w 12"/>
                <a:gd name="T25" fmla="*/ 10 h 16"/>
                <a:gd name="T26" fmla="*/ 4 w 12"/>
                <a:gd name="T27" fmla="*/ 11 h 16"/>
                <a:gd name="T28" fmla="*/ 4 w 12"/>
                <a:gd name="T29" fmla="*/ 11 h 16"/>
                <a:gd name="T30" fmla="*/ 4 w 12"/>
                <a:gd name="T31" fmla="*/ 11 h 16"/>
                <a:gd name="T32" fmla="*/ 4 w 12"/>
                <a:gd name="T33" fmla="*/ 11 h 16"/>
                <a:gd name="T34" fmla="*/ 4 w 12"/>
                <a:gd name="T35" fmla="*/ 8 h 16"/>
                <a:gd name="T36" fmla="*/ 5 w 12"/>
                <a:gd name="T37" fmla="*/ 9 h 16"/>
                <a:gd name="T38" fmla="*/ 5 w 12"/>
                <a:gd name="T39" fmla="*/ 9 h 16"/>
                <a:gd name="T40" fmla="*/ 5 w 12"/>
                <a:gd name="T41" fmla="*/ 10 h 16"/>
                <a:gd name="T42" fmla="*/ 5 w 12"/>
                <a:gd name="T43" fmla="*/ 8 h 16"/>
                <a:gd name="T44" fmla="*/ 6 w 12"/>
                <a:gd name="T45" fmla="*/ 9 h 16"/>
                <a:gd name="T46" fmla="*/ 6 w 12"/>
                <a:gd name="T47" fmla="*/ 9 h 16"/>
                <a:gd name="T48" fmla="*/ 6 w 12"/>
                <a:gd name="T49" fmla="*/ 9 h 16"/>
                <a:gd name="T50" fmla="*/ 7 w 12"/>
                <a:gd name="T51" fmla="*/ 5 h 16"/>
                <a:gd name="T52" fmla="*/ 7 w 12"/>
                <a:gd name="T53" fmla="*/ 5 h 16"/>
                <a:gd name="T54" fmla="*/ 7 w 12"/>
                <a:gd name="T55" fmla="*/ 5 h 16"/>
                <a:gd name="T56" fmla="*/ 7 w 12"/>
                <a:gd name="T57" fmla="*/ 5 h 16"/>
                <a:gd name="T58" fmla="*/ 7 w 12"/>
                <a:gd name="T59" fmla="*/ 8 h 16"/>
                <a:gd name="T60" fmla="*/ 8 w 12"/>
                <a:gd name="T61" fmla="*/ 7 h 16"/>
                <a:gd name="T62" fmla="*/ 8 w 12"/>
                <a:gd name="T63" fmla="*/ 7 h 16"/>
                <a:gd name="T64" fmla="*/ 8 w 12"/>
                <a:gd name="T65" fmla="*/ 7 h 16"/>
                <a:gd name="T66" fmla="*/ 9 w 12"/>
                <a:gd name="T67" fmla="*/ 1 h 16"/>
                <a:gd name="T68" fmla="*/ 9 w 12"/>
                <a:gd name="T69" fmla="*/ 1 h 16"/>
                <a:gd name="T70" fmla="*/ 9 w 12"/>
                <a:gd name="T71" fmla="*/ 1 h 16"/>
                <a:gd name="T72" fmla="*/ 9 w 12"/>
                <a:gd name="T73" fmla="*/ 1 h 16"/>
                <a:gd name="T74" fmla="*/ 9 w 12"/>
                <a:gd name="T75" fmla="*/ 0 h 16"/>
                <a:gd name="T76" fmla="*/ 10 w 12"/>
                <a:gd name="T77" fmla="*/ 1 h 16"/>
                <a:gd name="T78" fmla="*/ 10 w 12"/>
                <a:gd name="T79" fmla="*/ 1 h 16"/>
                <a:gd name="T80" fmla="*/ 10 w 12"/>
                <a:gd name="T81" fmla="*/ 1 h 16"/>
                <a:gd name="T82" fmla="*/ 10 w 12"/>
                <a:gd name="T83" fmla="*/ 4 h 16"/>
                <a:gd name="T84" fmla="*/ 11 w 12"/>
                <a:gd name="T85" fmla="*/ 4 h 16"/>
                <a:gd name="T86" fmla="*/ 11 w 12"/>
                <a:gd name="T87" fmla="*/ 4 h 16"/>
                <a:gd name="T88" fmla="*/ 11 w 12"/>
                <a:gd name="T89" fmla="*/ 4 h 16"/>
                <a:gd name="T90" fmla="*/ 12 w 12"/>
                <a:gd name="T91" fmla="*/ 1 h 16"/>
                <a:gd name="T92" fmla="*/ 12 w 12"/>
                <a:gd name="T93" fmla="*/ 2 h 16"/>
                <a:gd name="T94" fmla="*/ 12 w 12"/>
                <a:gd name="T95" fmla="*/ 2 h 16"/>
                <a:gd name="T96" fmla="*/ 12 w 12"/>
                <a:gd name="T97" fmla="*/ 2 h 16"/>
                <a:gd name="T98" fmla="*/ 12 w 12"/>
                <a:gd name="T99"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6">
                  <a:moveTo>
                    <a:pt x="0" y="16"/>
                  </a:moveTo>
                  <a:lnTo>
                    <a:pt x="1" y="12"/>
                  </a:lnTo>
                  <a:lnTo>
                    <a:pt x="1" y="13"/>
                  </a:lnTo>
                  <a:lnTo>
                    <a:pt x="1" y="13"/>
                  </a:lnTo>
                  <a:lnTo>
                    <a:pt x="1" y="13"/>
                  </a:lnTo>
                  <a:lnTo>
                    <a:pt x="2" y="11"/>
                  </a:lnTo>
                  <a:lnTo>
                    <a:pt x="2" y="11"/>
                  </a:lnTo>
                  <a:lnTo>
                    <a:pt x="2" y="11"/>
                  </a:lnTo>
                  <a:lnTo>
                    <a:pt x="2" y="12"/>
                  </a:lnTo>
                  <a:lnTo>
                    <a:pt x="3" y="10"/>
                  </a:lnTo>
                  <a:lnTo>
                    <a:pt x="3" y="10"/>
                  </a:lnTo>
                  <a:lnTo>
                    <a:pt x="3" y="10"/>
                  </a:lnTo>
                  <a:lnTo>
                    <a:pt x="3" y="10"/>
                  </a:lnTo>
                  <a:lnTo>
                    <a:pt x="4" y="11"/>
                  </a:lnTo>
                  <a:lnTo>
                    <a:pt x="4" y="11"/>
                  </a:lnTo>
                  <a:lnTo>
                    <a:pt x="4" y="11"/>
                  </a:lnTo>
                  <a:lnTo>
                    <a:pt x="4" y="11"/>
                  </a:lnTo>
                  <a:lnTo>
                    <a:pt x="4" y="8"/>
                  </a:lnTo>
                  <a:lnTo>
                    <a:pt x="5" y="9"/>
                  </a:lnTo>
                  <a:lnTo>
                    <a:pt x="5" y="9"/>
                  </a:lnTo>
                  <a:lnTo>
                    <a:pt x="5" y="10"/>
                  </a:lnTo>
                  <a:lnTo>
                    <a:pt x="5" y="8"/>
                  </a:lnTo>
                  <a:lnTo>
                    <a:pt x="6" y="9"/>
                  </a:lnTo>
                  <a:lnTo>
                    <a:pt x="6" y="9"/>
                  </a:lnTo>
                  <a:lnTo>
                    <a:pt x="6" y="9"/>
                  </a:lnTo>
                  <a:lnTo>
                    <a:pt x="7" y="5"/>
                  </a:lnTo>
                  <a:lnTo>
                    <a:pt x="7" y="5"/>
                  </a:lnTo>
                  <a:lnTo>
                    <a:pt x="7" y="5"/>
                  </a:lnTo>
                  <a:lnTo>
                    <a:pt x="7" y="5"/>
                  </a:lnTo>
                  <a:lnTo>
                    <a:pt x="7" y="8"/>
                  </a:lnTo>
                  <a:lnTo>
                    <a:pt x="8" y="7"/>
                  </a:lnTo>
                  <a:lnTo>
                    <a:pt x="8" y="7"/>
                  </a:lnTo>
                  <a:lnTo>
                    <a:pt x="8" y="7"/>
                  </a:lnTo>
                  <a:lnTo>
                    <a:pt x="9" y="1"/>
                  </a:lnTo>
                  <a:lnTo>
                    <a:pt x="9" y="1"/>
                  </a:lnTo>
                  <a:lnTo>
                    <a:pt x="9" y="1"/>
                  </a:lnTo>
                  <a:lnTo>
                    <a:pt x="9" y="1"/>
                  </a:lnTo>
                  <a:lnTo>
                    <a:pt x="9" y="0"/>
                  </a:lnTo>
                  <a:lnTo>
                    <a:pt x="10" y="1"/>
                  </a:lnTo>
                  <a:lnTo>
                    <a:pt x="10" y="1"/>
                  </a:lnTo>
                  <a:lnTo>
                    <a:pt x="10" y="1"/>
                  </a:lnTo>
                  <a:lnTo>
                    <a:pt x="10" y="4"/>
                  </a:lnTo>
                  <a:lnTo>
                    <a:pt x="11" y="4"/>
                  </a:lnTo>
                  <a:lnTo>
                    <a:pt x="11" y="4"/>
                  </a:lnTo>
                  <a:lnTo>
                    <a:pt x="11" y="4"/>
                  </a:lnTo>
                  <a:lnTo>
                    <a:pt x="12" y="1"/>
                  </a:lnTo>
                  <a:lnTo>
                    <a:pt x="12" y="2"/>
                  </a:lnTo>
                  <a:lnTo>
                    <a:pt x="12" y="2"/>
                  </a:lnTo>
                  <a:lnTo>
                    <a:pt x="12" y="2"/>
                  </a:lnTo>
                  <a:lnTo>
                    <a:pt x="12"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9" name="Freeform 323"/>
            <p:cNvSpPr>
              <a:spLocks/>
            </p:cNvSpPr>
            <p:nvPr/>
          </p:nvSpPr>
          <p:spPr bwMode="auto">
            <a:xfrm>
              <a:off x="2511426" y="2259013"/>
              <a:ext cx="19050" cy="19050"/>
            </a:xfrm>
            <a:custGeom>
              <a:avLst/>
              <a:gdLst>
                <a:gd name="T0" fmla="*/ 0 w 12"/>
                <a:gd name="T1" fmla="*/ 11 h 12"/>
                <a:gd name="T2" fmla="*/ 1 w 12"/>
                <a:gd name="T3" fmla="*/ 11 h 12"/>
                <a:gd name="T4" fmla="*/ 1 w 12"/>
                <a:gd name="T5" fmla="*/ 11 h 12"/>
                <a:gd name="T6" fmla="*/ 1 w 12"/>
                <a:gd name="T7" fmla="*/ 12 h 12"/>
                <a:gd name="T8" fmla="*/ 2 w 12"/>
                <a:gd name="T9" fmla="*/ 10 h 12"/>
                <a:gd name="T10" fmla="*/ 2 w 12"/>
                <a:gd name="T11" fmla="*/ 10 h 12"/>
                <a:gd name="T12" fmla="*/ 2 w 12"/>
                <a:gd name="T13" fmla="*/ 11 h 12"/>
                <a:gd name="T14" fmla="*/ 2 w 12"/>
                <a:gd name="T15" fmla="*/ 11 h 12"/>
                <a:gd name="T16" fmla="*/ 2 w 12"/>
                <a:gd name="T17" fmla="*/ 8 h 12"/>
                <a:gd name="T18" fmla="*/ 2 w 12"/>
                <a:gd name="T19" fmla="*/ 8 h 12"/>
                <a:gd name="T20" fmla="*/ 2 w 12"/>
                <a:gd name="T21" fmla="*/ 8 h 12"/>
                <a:gd name="T22" fmla="*/ 3 w 12"/>
                <a:gd name="T23" fmla="*/ 7 h 12"/>
                <a:gd name="T24" fmla="*/ 3 w 12"/>
                <a:gd name="T25" fmla="*/ 9 h 12"/>
                <a:gd name="T26" fmla="*/ 3 w 12"/>
                <a:gd name="T27" fmla="*/ 8 h 12"/>
                <a:gd name="T28" fmla="*/ 3 w 12"/>
                <a:gd name="T29" fmla="*/ 8 h 12"/>
                <a:gd name="T30" fmla="*/ 3 w 12"/>
                <a:gd name="T31" fmla="*/ 8 h 12"/>
                <a:gd name="T32" fmla="*/ 4 w 12"/>
                <a:gd name="T33" fmla="*/ 4 h 12"/>
                <a:gd name="T34" fmla="*/ 4 w 12"/>
                <a:gd name="T35" fmla="*/ 4 h 12"/>
                <a:gd name="T36" fmla="*/ 4 w 12"/>
                <a:gd name="T37" fmla="*/ 4 h 12"/>
                <a:gd name="T38" fmla="*/ 4 w 12"/>
                <a:gd name="T39" fmla="*/ 4 h 12"/>
                <a:gd name="T40" fmla="*/ 5 w 12"/>
                <a:gd name="T41" fmla="*/ 3 h 12"/>
                <a:gd name="T42" fmla="*/ 5 w 12"/>
                <a:gd name="T43" fmla="*/ 4 h 12"/>
                <a:gd name="T44" fmla="*/ 5 w 12"/>
                <a:gd name="T45" fmla="*/ 4 h 12"/>
                <a:gd name="T46" fmla="*/ 6 w 12"/>
                <a:gd name="T47" fmla="*/ 4 h 12"/>
                <a:gd name="T48" fmla="*/ 6 w 12"/>
                <a:gd name="T49" fmla="*/ 3 h 12"/>
                <a:gd name="T50" fmla="*/ 6 w 12"/>
                <a:gd name="T51" fmla="*/ 3 h 12"/>
                <a:gd name="T52" fmla="*/ 6 w 12"/>
                <a:gd name="T53" fmla="*/ 3 h 12"/>
                <a:gd name="T54" fmla="*/ 7 w 12"/>
                <a:gd name="T55" fmla="*/ 4 h 12"/>
                <a:gd name="T56" fmla="*/ 7 w 12"/>
                <a:gd name="T57" fmla="*/ 2 h 12"/>
                <a:gd name="T58" fmla="*/ 7 w 12"/>
                <a:gd name="T59" fmla="*/ 2 h 12"/>
                <a:gd name="T60" fmla="*/ 7 w 12"/>
                <a:gd name="T61" fmla="*/ 2 h 12"/>
                <a:gd name="T62" fmla="*/ 7 w 12"/>
                <a:gd name="T63" fmla="*/ 2 h 12"/>
                <a:gd name="T64" fmla="*/ 8 w 12"/>
                <a:gd name="T65" fmla="*/ 7 h 12"/>
                <a:gd name="T66" fmla="*/ 8 w 12"/>
                <a:gd name="T67" fmla="*/ 7 h 12"/>
                <a:gd name="T68" fmla="*/ 8 w 12"/>
                <a:gd name="T69" fmla="*/ 7 h 12"/>
                <a:gd name="T70" fmla="*/ 9 w 12"/>
                <a:gd name="T71" fmla="*/ 4 h 12"/>
                <a:gd name="T72" fmla="*/ 9 w 12"/>
                <a:gd name="T73" fmla="*/ 4 h 12"/>
                <a:gd name="T74" fmla="*/ 9 w 12"/>
                <a:gd name="T75" fmla="*/ 4 h 12"/>
                <a:gd name="T76" fmla="*/ 9 w 12"/>
                <a:gd name="T77" fmla="*/ 4 h 12"/>
                <a:gd name="T78" fmla="*/ 10 w 12"/>
                <a:gd name="T79" fmla="*/ 6 h 12"/>
                <a:gd name="T80" fmla="*/ 10 w 12"/>
                <a:gd name="T81" fmla="*/ 6 h 12"/>
                <a:gd name="T82" fmla="*/ 10 w 12"/>
                <a:gd name="T83" fmla="*/ 6 h 12"/>
                <a:gd name="T84" fmla="*/ 10 w 12"/>
                <a:gd name="T85" fmla="*/ 6 h 12"/>
                <a:gd name="T86" fmla="*/ 11 w 12"/>
                <a:gd name="T87" fmla="*/ 3 h 12"/>
                <a:gd name="T88" fmla="*/ 11 w 12"/>
                <a:gd name="T89" fmla="*/ 3 h 12"/>
                <a:gd name="T90" fmla="*/ 11 w 12"/>
                <a:gd name="T91" fmla="*/ 3 h 12"/>
                <a:gd name="T92" fmla="*/ 12 w 12"/>
                <a:gd name="T93" fmla="*/ 0 h 12"/>
                <a:gd name="T94" fmla="*/ 12 w 12"/>
                <a:gd name="T95" fmla="*/ 1 h 12"/>
                <a:gd name="T96" fmla="*/ 12 w 12"/>
                <a:gd name="T97" fmla="*/ 1 h 12"/>
                <a:gd name="T98" fmla="*/ 12 w 12"/>
                <a:gd name="T9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2">
                  <a:moveTo>
                    <a:pt x="0" y="11"/>
                  </a:moveTo>
                  <a:lnTo>
                    <a:pt x="1" y="11"/>
                  </a:lnTo>
                  <a:lnTo>
                    <a:pt x="1" y="11"/>
                  </a:lnTo>
                  <a:lnTo>
                    <a:pt x="1" y="12"/>
                  </a:lnTo>
                  <a:lnTo>
                    <a:pt x="2" y="10"/>
                  </a:lnTo>
                  <a:lnTo>
                    <a:pt x="2" y="10"/>
                  </a:lnTo>
                  <a:lnTo>
                    <a:pt x="2" y="11"/>
                  </a:lnTo>
                  <a:lnTo>
                    <a:pt x="2" y="11"/>
                  </a:lnTo>
                  <a:lnTo>
                    <a:pt x="2" y="8"/>
                  </a:lnTo>
                  <a:lnTo>
                    <a:pt x="2" y="8"/>
                  </a:lnTo>
                  <a:lnTo>
                    <a:pt x="2" y="8"/>
                  </a:lnTo>
                  <a:lnTo>
                    <a:pt x="3" y="7"/>
                  </a:lnTo>
                  <a:lnTo>
                    <a:pt x="3" y="9"/>
                  </a:lnTo>
                  <a:lnTo>
                    <a:pt x="3" y="8"/>
                  </a:lnTo>
                  <a:lnTo>
                    <a:pt x="3" y="8"/>
                  </a:lnTo>
                  <a:lnTo>
                    <a:pt x="3" y="8"/>
                  </a:lnTo>
                  <a:lnTo>
                    <a:pt x="4" y="4"/>
                  </a:lnTo>
                  <a:lnTo>
                    <a:pt x="4" y="4"/>
                  </a:lnTo>
                  <a:lnTo>
                    <a:pt x="4" y="4"/>
                  </a:lnTo>
                  <a:lnTo>
                    <a:pt x="4" y="4"/>
                  </a:lnTo>
                  <a:lnTo>
                    <a:pt x="5" y="3"/>
                  </a:lnTo>
                  <a:lnTo>
                    <a:pt x="5" y="4"/>
                  </a:lnTo>
                  <a:lnTo>
                    <a:pt x="5" y="4"/>
                  </a:lnTo>
                  <a:lnTo>
                    <a:pt x="6" y="4"/>
                  </a:lnTo>
                  <a:lnTo>
                    <a:pt x="6" y="3"/>
                  </a:lnTo>
                  <a:lnTo>
                    <a:pt x="6" y="3"/>
                  </a:lnTo>
                  <a:lnTo>
                    <a:pt x="6" y="3"/>
                  </a:lnTo>
                  <a:lnTo>
                    <a:pt x="7" y="4"/>
                  </a:lnTo>
                  <a:lnTo>
                    <a:pt x="7" y="2"/>
                  </a:lnTo>
                  <a:lnTo>
                    <a:pt x="7" y="2"/>
                  </a:lnTo>
                  <a:lnTo>
                    <a:pt x="7" y="2"/>
                  </a:lnTo>
                  <a:lnTo>
                    <a:pt x="7" y="2"/>
                  </a:lnTo>
                  <a:lnTo>
                    <a:pt x="8" y="7"/>
                  </a:lnTo>
                  <a:lnTo>
                    <a:pt x="8" y="7"/>
                  </a:lnTo>
                  <a:lnTo>
                    <a:pt x="8" y="7"/>
                  </a:lnTo>
                  <a:lnTo>
                    <a:pt x="9" y="4"/>
                  </a:lnTo>
                  <a:lnTo>
                    <a:pt x="9" y="4"/>
                  </a:lnTo>
                  <a:lnTo>
                    <a:pt x="9" y="4"/>
                  </a:lnTo>
                  <a:lnTo>
                    <a:pt x="9" y="4"/>
                  </a:lnTo>
                  <a:lnTo>
                    <a:pt x="10" y="6"/>
                  </a:lnTo>
                  <a:lnTo>
                    <a:pt x="10" y="6"/>
                  </a:lnTo>
                  <a:lnTo>
                    <a:pt x="10" y="6"/>
                  </a:lnTo>
                  <a:lnTo>
                    <a:pt x="10" y="6"/>
                  </a:lnTo>
                  <a:lnTo>
                    <a:pt x="11" y="3"/>
                  </a:lnTo>
                  <a:lnTo>
                    <a:pt x="11" y="3"/>
                  </a:lnTo>
                  <a:lnTo>
                    <a:pt x="11" y="3"/>
                  </a:lnTo>
                  <a:lnTo>
                    <a:pt x="12" y="0"/>
                  </a:lnTo>
                  <a:lnTo>
                    <a:pt x="12" y="1"/>
                  </a:lnTo>
                  <a:lnTo>
                    <a:pt x="12" y="1"/>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0" name="Freeform 324"/>
            <p:cNvSpPr>
              <a:spLocks/>
            </p:cNvSpPr>
            <p:nvPr/>
          </p:nvSpPr>
          <p:spPr bwMode="auto">
            <a:xfrm>
              <a:off x="2530476" y="2239963"/>
              <a:ext cx="19050" cy="23813"/>
            </a:xfrm>
            <a:custGeom>
              <a:avLst/>
              <a:gdLst>
                <a:gd name="T0" fmla="*/ 0 w 12"/>
                <a:gd name="T1" fmla="*/ 12 h 15"/>
                <a:gd name="T2" fmla="*/ 1 w 12"/>
                <a:gd name="T3" fmla="*/ 14 h 15"/>
                <a:gd name="T4" fmla="*/ 1 w 12"/>
                <a:gd name="T5" fmla="*/ 14 h 15"/>
                <a:gd name="T6" fmla="*/ 1 w 12"/>
                <a:gd name="T7" fmla="*/ 14 h 15"/>
                <a:gd name="T8" fmla="*/ 1 w 12"/>
                <a:gd name="T9" fmla="*/ 15 h 15"/>
                <a:gd name="T10" fmla="*/ 1 w 12"/>
                <a:gd name="T11" fmla="*/ 14 h 15"/>
                <a:gd name="T12" fmla="*/ 2 w 12"/>
                <a:gd name="T13" fmla="*/ 14 h 15"/>
                <a:gd name="T14" fmla="*/ 2 w 12"/>
                <a:gd name="T15" fmla="*/ 14 h 15"/>
                <a:gd name="T16" fmla="*/ 2 w 12"/>
                <a:gd name="T17" fmla="*/ 14 h 15"/>
                <a:gd name="T18" fmla="*/ 3 w 12"/>
                <a:gd name="T19" fmla="*/ 12 h 15"/>
                <a:gd name="T20" fmla="*/ 3 w 12"/>
                <a:gd name="T21" fmla="*/ 13 h 15"/>
                <a:gd name="T22" fmla="*/ 3 w 12"/>
                <a:gd name="T23" fmla="*/ 13 h 15"/>
                <a:gd name="T24" fmla="*/ 3 w 12"/>
                <a:gd name="T25" fmla="*/ 13 h 15"/>
                <a:gd name="T26" fmla="*/ 3 w 12"/>
                <a:gd name="T27" fmla="*/ 14 h 15"/>
                <a:gd name="T28" fmla="*/ 4 w 12"/>
                <a:gd name="T29" fmla="*/ 13 h 15"/>
                <a:gd name="T30" fmla="*/ 4 w 12"/>
                <a:gd name="T31" fmla="*/ 13 h 15"/>
                <a:gd name="T32" fmla="*/ 4 w 12"/>
                <a:gd name="T33" fmla="*/ 13 h 15"/>
                <a:gd name="T34" fmla="*/ 4 w 12"/>
                <a:gd name="T35" fmla="*/ 11 h 15"/>
                <a:gd name="T36" fmla="*/ 5 w 12"/>
                <a:gd name="T37" fmla="*/ 11 h 15"/>
                <a:gd name="T38" fmla="*/ 5 w 12"/>
                <a:gd name="T39" fmla="*/ 11 h 15"/>
                <a:gd name="T40" fmla="*/ 5 w 12"/>
                <a:gd name="T41" fmla="*/ 10 h 15"/>
                <a:gd name="T42" fmla="*/ 5 w 12"/>
                <a:gd name="T43" fmla="*/ 12 h 15"/>
                <a:gd name="T44" fmla="*/ 6 w 12"/>
                <a:gd name="T45" fmla="*/ 11 h 15"/>
                <a:gd name="T46" fmla="*/ 6 w 12"/>
                <a:gd name="T47" fmla="*/ 11 h 15"/>
                <a:gd name="T48" fmla="*/ 6 w 12"/>
                <a:gd name="T49" fmla="*/ 12 h 15"/>
                <a:gd name="T50" fmla="*/ 7 w 12"/>
                <a:gd name="T51" fmla="*/ 10 h 15"/>
                <a:gd name="T52" fmla="*/ 7 w 12"/>
                <a:gd name="T53" fmla="*/ 11 h 15"/>
                <a:gd name="T54" fmla="*/ 7 w 12"/>
                <a:gd name="T55" fmla="*/ 11 h 15"/>
                <a:gd name="T56" fmla="*/ 7 w 12"/>
                <a:gd name="T57" fmla="*/ 11 h 15"/>
                <a:gd name="T58" fmla="*/ 8 w 12"/>
                <a:gd name="T59" fmla="*/ 10 h 15"/>
                <a:gd name="T60" fmla="*/ 8 w 12"/>
                <a:gd name="T61" fmla="*/ 10 h 15"/>
                <a:gd name="T62" fmla="*/ 8 w 12"/>
                <a:gd name="T63" fmla="*/ 10 h 15"/>
                <a:gd name="T64" fmla="*/ 8 w 12"/>
                <a:gd name="T65" fmla="*/ 10 h 15"/>
                <a:gd name="T66" fmla="*/ 8 w 12"/>
                <a:gd name="T67" fmla="*/ 7 h 15"/>
                <a:gd name="T68" fmla="*/ 9 w 12"/>
                <a:gd name="T69" fmla="*/ 7 h 15"/>
                <a:gd name="T70" fmla="*/ 9 w 12"/>
                <a:gd name="T71" fmla="*/ 7 h 15"/>
                <a:gd name="T72" fmla="*/ 9 w 12"/>
                <a:gd name="T73" fmla="*/ 7 h 15"/>
                <a:gd name="T74" fmla="*/ 9 w 12"/>
                <a:gd name="T75" fmla="*/ 4 h 15"/>
                <a:gd name="T76" fmla="*/ 9 w 12"/>
                <a:gd name="T77" fmla="*/ 5 h 15"/>
                <a:gd name="T78" fmla="*/ 9 w 12"/>
                <a:gd name="T79" fmla="*/ 5 h 15"/>
                <a:gd name="T80" fmla="*/ 10 w 12"/>
                <a:gd name="T81" fmla="*/ 5 h 15"/>
                <a:gd name="T82" fmla="*/ 10 w 12"/>
                <a:gd name="T83" fmla="*/ 3 h 15"/>
                <a:gd name="T84" fmla="*/ 10 w 12"/>
                <a:gd name="T85" fmla="*/ 4 h 15"/>
                <a:gd name="T86" fmla="*/ 10 w 12"/>
                <a:gd name="T87" fmla="*/ 4 h 15"/>
                <a:gd name="T88" fmla="*/ 11 w 12"/>
                <a:gd name="T89" fmla="*/ 4 h 15"/>
                <a:gd name="T90" fmla="*/ 11 w 12"/>
                <a:gd name="T91" fmla="*/ 2 h 15"/>
                <a:gd name="T92" fmla="*/ 11 w 12"/>
                <a:gd name="T93" fmla="*/ 3 h 15"/>
                <a:gd name="T94" fmla="*/ 11 w 12"/>
                <a:gd name="T95" fmla="*/ 3 h 15"/>
                <a:gd name="T96" fmla="*/ 11 w 12"/>
                <a:gd name="T97" fmla="*/ 3 h 15"/>
                <a:gd name="T98" fmla="*/ 12 w 12"/>
                <a:gd name="T9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5">
                  <a:moveTo>
                    <a:pt x="0" y="12"/>
                  </a:moveTo>
                  <a:lnTo>
                    <a:pt x="1" y="14"/>
                  </a:lnTo>
                  <a:lnTo>
                    <a:pt x="1" y="14"/>
                  </a:lnTo>
                  <a:lnTo>
                    <a:pt x="1" y="14"/>
                  </a:lnTo>
                  <a:lnTo>
                    <a:pt x="1" y="15"/>
                  </a:lnTo>
                  <a:lnTo>
                    <a:pt x="1" y="14"/>
                  </a:lnTo>
                  <a:lnTo>
                    <a:pt x="2" y="14"/>
                  </a:lnTo>
                  <a:lnTo>
                    <a:pt x="2" y="14"/>
                  </a:lnTo>
                  <a:lnTo>
                    <a:pt x="2" y="14"/>
                  </a:lnTo>
                  <a:lnTo>
                    <a:pt x="3" y="12"/>
                  </a:lnTo>
                  <a:lnTo>
                    <a:pt x="3" y="13"/>
                  </a:lnTo>
                  <a:lnTo>
                    <a:pt x="3" y="13"/>
                  </a:lnTo>
                  <a:lnTo>
                    <a:pt x="3" y="13"/>
                  </a:lnTo>
                  <a:lnTo>
                    <a:pt x="3" y="14"/>
                  </a:lnTo>
                  <a:lnTo>
                    <a:pt x="4" y="13"/>
                  </a:lnTo>
                  <a:lnTo>
                    <a:pt x="4" y="13"/>
                  </a:lnTo>
                  <a:lnTo>
                    <a:pt x="4" y="13"/>
                  </a:lnTo>
                  <a:lnTo>
                    <a:pt x="4" y="11"/>
                  </a:lnTo>
                  <a:lnTo>
                    <a:pt x="5" y="11"/>
                  </a:lnTo>
                  <a:lnTo>
                    <a:pt x="5" y="11"/>
                  </a:lnTo>
                  <a:lnTo>
                    <a:pt x="5" y="10"/>
                  </a:lnTo>
                  <a:lnTo>
                    <a:pt x="5" y="12"/>
                  </a:lnTo>
                  <a:lnTo>
                    <a:pt x="6" y="11"/>
                  </a:lnTo>
                  <a:lnTo>
                    <a:pt x="6" y="11"/>
                  </a:lnTo>
                  <a:lnTo>
                    <a:pt x="6" y="12"/>
                  </a:lnTo>
                  <a:lnTo>
                    <a:pt x="7" y="10"/>
                  </a:lnTo>
                  <a:lnTo>
                    <a:pt x="7" y="11"/>
                  </a:lnTo>
                  <a:lnTo>
                    <a:pt x="7" y="11"/>
                  </a:lnTo>
                  <a:lnTo>
                    <a:pt x="7" y="11"/>
                  </a:lnTo>
                  <a:lnTo>
                    <a:pt x="8" y="10"/>
                  </a:lnTo>
                  <a:lnTo>
                    <a:pt x="8" y="10"/>
                  </a:lnTo>
                  <a:lnTo>
                    <a:pt x="8" y="10"/>
                  </a:lnTo>
                  <a:lnTo>
                    <a:pt x="8" y="10"/>
                  </a:lnTo>
                  <a:lnTo>
                    <a:pt x="8" y="7"/>
                  </a:lnTo>
                  <a:lnTo>
                    <a:pt x="9" y="7"/>
                  </a:lnTo>
                  <a:lnTo>
                    <a:pt x="9" y="7"/>
                  </a:lnTo>
                  <a:lnTo>
                    <a:pt x="9" y="7"/>
                  </a:lnTo>
                  <a:lnTo>
                    <a:pt x="9" y="4"/>
                  </a:lnTo>
                  <a:lnTo>
                    <a:pt x="9" y="5"/>
                  </a:lnTo>
                  <a:lnTo>
                    <a:pt x="9" y="5"/>
                  </a:lnTo>
                  <a:lnTo>
                    <a:pt x="10" y="5"/>
                  </a:lnTo>
                  <a:lnTo>
                    <a:pt x="10" y="3"/>
                  </a:lnTo>
                  <a:lnTo>
                    <a:pt x="10" y="4"/>
                  </a:lnTo>
                  <a:lnTo>
                    <a:pt x="10" y="4"/>
                  </a:lnTo>
                  <a:lnTo>
                    <a:pt x="11" y="4"/>
                  </a:lnTo>
                  <a:lnTo>
                    <a:pt x="11" y="2"/>
                  </a:lnTo>
                  <a:lnTo>
                    <a:pt x="11" y="3"/>
                  </a:lnTo>
                  <a:lnTo>
                    <a:pt x="11" y="3"/>
                  </a:lnTo>
                  <a:lnTo>
                    <a:pt x="11" y="3"/>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1" name="Freeform 325"/>
            <p:cNvSpPr>
              <a:spLocks/>
            </p:cNvSpPr>
            <p:nvPr/>
          </p:nvSpPr>
          <p:spPr bwMode="auto">
            <a:xfrm>
              <a:off x="2549526" y="2219326"/>
              <a:ext cx="19050" cy="20638"/>
            </a:xfrm>
            <a:custGeom>
              <a:avLst/>
              <a:gdLst>
                <a:gd name="T0" fmla="*/ 0 w 12"/>
                <a:gd name="T1" fmla="*/ 13 h 13"/>
                <a:gd name="T2" fmla="*/ 0 w 12"/>
                <a:gd name="T3" fmla="*/ 13 h 13"/>
                <a:gd name="T4" fmla="*/ 0 w 12"/>
                <a:gd name="T5" fmla="*/ 13 h 13"/>
                <a:gd name="T6" fmla="*/ 0 w 12"/>
                <a:gd name="T7" fmla="*/ 13 h 13"/>
                <a:gd name="T8" fmla="*/ 1 w 12"/>
                <a:gd name="T9" fmla="*/ 11 h 13"/>
                <a:gd name="T10" fmla="*/ 1 w 12"/>
                <a:gd name="T11" fmla="*/ 11 h 13"/>
                <a:gd name="T12" fmla="*/ 1 w 12"/>
                <a:gd name="T13" fmla="*/ 11 h 13"/>
                <a:gd name="T14" fmla="*/ 1 w 12"/>
                <a:gd name="T15" fmla="*/ 11 h 13"/>
                <a:gd name="T16" fmla="*/ 2 w 12"/>
                <a:gd name="T17" fmla="*/ 9 h 13"/>
                <a:gd name="T18" fmla="*/ 2 w 12"/>
                <a:gd name="T19" fmla="*/ 9 h 13"/>
                <a:gd name="T20" fmla="*/ 2 w 12"/>
                <a:gd name="T21" fmla="*/ 9 h 13"/>
                <a:gd name="T22" fmla="*/ 2 w 12"/>
                <a:gd name="T23" fmla="*/ 10 h 13"/>
                <a:gd name="T24" fmla="*/ 3 w 12"/>
                <a:gd name="T25" fmla="*/ 8 h 13"/>
                <a:gd name="T26" fmla="*/ 3 w 12"/>
                <a:gd name="T27" fmla="*/ 8 h 13"/>
                <a:gd name="T28" fmla="*/ 3 w 12"/>
                <a:gd name="T29" fmla="*/ 8 h 13"/>
                <a:gd name="T30" fmla="*/ 3 w 12"/>
                <a:gd name="T31" fmla="*/ 8 h 13"/>
                <a:gd name="T32" fmla="*/ 4 w 12"/>
                <a:gd name="T33" fmla="*/ 7 h 13"/>
                <a:gd name="T34" fmla="*/ 4 w 12"/>
                <a:gd name="T35" fmla="*/ 7 h 13"/>
                <a:gd name="T36" fmla="*/ 4 w 12"/>
                <a:gd name="T37" fmla="*/ 7 h 13"/>
                <a:gd name="T38" fmla="*/ 5 w 12"/>
                <a:gd name="T39" fmla="*/ 4 h 13"/>
                <a:gd name="T40" fmla="*/ 5 w 12"/>
                <a:gd name="T41" fmla="*/ 4 h 13"/>
                <a:gd name="T42" fmla="*/ 5 w 12"/>
                <a:gd name="T43" fmla="*/ 4 h 13"/>
                <a:gd name="T44" fmla="*/ 6 w 12"/>
                <a:gd name="T45" fmla="*/ 5 h 13"/>
                <a:gd name="T46" fmla="*/ 6 w 12"/>
                <a:gd name="T47" fmla="*/ 3 h 13"/>
                <a:gd name="T48" fmla="*/ 6 w 12"/>
                <a:gd name="T49" fmla="*/ 4 h 13"/>
                <a:gd name="T50" fmla="*/ 6 w 12"/>
                <a:gd name="T51" fmla="*/ 4 h 13"/>
                <a:gd name="T52" fmla="*/ 6 w 12"/>
                <a:gd name="T53" fmla="*/ 4 h 13"/>
                <a:gd name="T54" fmla="*/ 7 w 12"/>
                <a:gd name="T55" fmla="*/ 2 h 13"/>
                <a:gd name="T56" fmla="*/ 7 w 12"/>
                <a:gd name="T57" fmla="*/ 3 h 13"/>
                <a:gd name="T58" fmla="*/ 7 w 12"/>
                <a:gd name="T59" fmla="*/ 3 h 13"/>
                <a:gd name="T60" fmla="*/ 7 w 12"/>
                <a:gd name="T61" fmla="*/ 2 h 13"/>
                <a:gd name="T62" fmla="*/ 8 w 12"/>
                <a:gd name="T63" fmla="*/ 6 h 13"/>
                <a:gd name="T64" fmla="*/ 8 w 12"/>
                <a:gd name="T65" fmla="*/ 5 h 13"/>
                <a:gd name="T66" fmla="*/ 8 w 12"/>
                <a:gd name="T67" fmla="*/ 5 h 13"/>
                <a:gd name="T68" fmla="*/ 8 w 12"/>
                <a:gd name="T69" fmla="*/ 5 h 13"/>
                <a:gd name="T70" fmla="*/ 9 w 12"/>
                <a:gd name="T71" fmla="*/ 6 h 13"/>
                <a:gd name="T72" fmla="*/ 9 w 12"/>
                <a:gd name="T73" fmla="*/ 5 h 13"/>
                <a:gd name="T74" fmla="*/ 9 w 12"/>
                <a:gd name="T75" fmla="*/ 5 h 13"/>
                <a:gd name="T76" fmla="*/ 9 w 12"/>
                <a:gd name="T77" fmla="*/ 6 h 13"/>
                <a:gd name="T78" fmla="*/ 10 w 12"/>
                <a:gd name="T79" fmla="*/ 4 h 13"/>
                <a:gd name="T80" fmla="*/ 10 w 12"/>
                <a:gd name="T81" fmla="*/ 5 h 13"/>
                <a:gd name="T82" fmla="*/ 10 w 12"/>
                <a:gd name="T83" fmla="*/ 5 h 13"/>
                <a:gd name="T84" fmla="*/ 10 w 12"/>
                <a:gd name="T85" fmla="*/ 5 h 13"/>
                <a:gd name="T86" fmla="*/ 11 w 12"/>
                <a:gd name="T87" fmla="*/ 3 h 13"/>
                <a:gd name="T88" fmla="*/ 11 w 12"/>
                <a:gd name="T89" fmla="*/ 3 h 13"/>
                <a:gd name="T90" fmla="*/ 11 w 12"/>
                <a:gd name="T91" fmla="*/ 3 h 13"/>
                <a:gd name="T92" fmla="*/ 11 w 12"/>
                <a:gd name="T93" fmla="*/ 3 h 13"/>
                <a:gd name="T94" fmla="*/ 12 w 12"/>
                <a:gd name="T95" fmla="*/ 0 h 13"/>
                <a:gd name="T96" fmla="*/ 12 w 12"/>
                <a:gd name="T97" fmla="*/ 0 h 13"/>
                <a:gd name="T98" fmla="*/ 12 w 12"/>
                <a:gd name="T9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3">
                  <a:moveTo>
                    <a:pt x="0" y="13"/>
                  </a:moveTo>
                  <a:lnTo>
                    <a:pt x="0" y="13"/>
                  </a:lnTo>
                  <a:lnTo>
                    <a:pt x="0" y="13"/>
                  </a:lnTo>
                  <a:lnTo>
                    <a:pt x="0" y="13"/>
                  </a:lnTo>
                  <a:lnTo>
                    <a:pt x="1" y="11"/>
                  </a:lnTo>
                  <a:lnTo>
                    <a:pt x="1" y="11"/>
                  </a:lnTo>
                  <a:lnTo>
                    <a:pt x="1" y="11"/>
                  </a:lnTo>
                  <a:lnTo>
                    <a:pt x="1" y="11"/>
                  </a:lnTo>
                  <a:lnTo>
                    <a:pt x="2" y="9"/>
                  </a:lnTo>
                  <a:lnTo>
                    <a:pt x="2" y="9"/>
                  </a:lnTo>
                  <a:lnTo>
                    <a:pt x="2" y="9"/>
                  </a:lnTo>
                  <a:lnTo>
                    <a:pt x="2" y="10"/>
                  </a:lnTo>
                  <a:lnTo>
                    <a:pt x="3" y="8"/>
                  </a:lnTo>
                  <a:lnTo>
                    <a:pt x="3" y="8"/>
                  </a:lnTo>
                  <a:lnTo>
                    <a:pt x="3" y="8"/>
                  </a:lnTo>
                  <a:lnTo>
                    <a:pt x="3" y="8"/>
                  </a:lnTo>
                  <a:lnTo>
                    <a:pt x="4" y="7"/>
                  </a:lnTo>
                  <a:lnTo>
                    <a:pt x="4" y="7"/>
                  </a:lnTo>
                  <a:lnTo>
                    <a:pt x="4" y="7"/>
                  </a:lnTo>
                  <a:lnTo>
                    <a:pt x="5" y="4"/>
                  </a:lnTo>
                  <a:lnTo>
                    <a:pt x="5" y="4"/>
                  </a:lnTo>
                  <a:lnTo>
                    <a:pt x="5" y="4"/>
                  </a:lnTo>
                  <a:lnTo>
                    <a:pt x="6" y="5"/>
                  </a:lnTo>
                  <a:lnTo>
                    <a:pt x="6" y="3"/>
                  </a:lnTo>
                  <a:lnTo>
                    <a:pt x="6" y="4"/>
                  </a:lnTo>
                  <a:lnTo>
                    <a:pt x="6" y="4"/>
                  </a:lnTo>
                  <a:lnTo>
                    <a:pt x="6" y="4"/>
                  </a:lnTo>
                  <a:lnTo>
                    <a:pt x="7" y="2"/>
                  </a:lnTo>
                  <a:lnTo>
                    <a:pt x="7" y="3"/>
                  </a:lnTo>
                  <a:lnTo>
                    <a:pt x="7" y="3"/>
                  </a:lnTo>
                  <a:lnTo>
                    <a:pt x="7" y="2"/>
                  </a:lnTo>
                  <a:lnTo>
                    <a:pt x="8" y="6"/>
                  </a:lnTo>
                  <a:lnTo>
                    <a:pt x="8" y="5"/>
                  </a:lnTo>
                  <a:lnTo>
                    <a:pt x="8" y="5"/>
                  </a:lnTo>
                  <a:lnTo>
                    <a:pt x="8" y="5"/>
                  </a:lnTo>
                  <a:lnTo>
                    <a:pt x="9" y="6"/>
                  </a:lnTo>
                  <a:lnTo>
                    <a:pt x="9" y="5"/>
                  </a:lnTo>
                  <a:lnTo>
                    <a:pt x="9" y="5"/>
                  </a:lnTo>
                  <a:lnTo>
                    <a:pt x="9" y="6"/>
                  </a:lnTo>
                  <a:lnTo>
                    <a:pt x="10" y="4"/>
                  </a:lnTo>
                  <a:lnTo>
                    <a:pt x="10" y="5"/>
                  </a:lnTo>
                  <a:lnTo>
                    <a:pt x="10" y="5"/>
                  </a:lnTo>
                  <a:lnTo>
                    <a:pt x="10" y="5"/>
                  </a:lnTo>
                  <a:lnTo>
                    <a:pt x="11" y="3"/>
                  </a:lnTo>
                  <a:lnTo>
                    <a:pt x="11" y="3"/>
                  </a:lnTo>
                  <a:lnTo>
                    <a:pt x="11" y="3"/>
                  </a:lnTo>
                  <a:lnTo>
                    <a:pt x="11" y="3"/>
                  </a:lnTo>
                  <a:lnTo>
                    <a:pt x="12" y="0"/>
                  </a:lnTo>
                  <a:lnTo>
                    <a:pt x="12"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2" name="Freeform 326"/>
            <p:cNvSpPr>
              <a:spLocks/>
            </p:cNvSpPr>
            <p:nvPr/>
          </p:nvSpPr>
          <p:spPr bwMode="auto">
            <a:xfrm>
              <a:off x="2568576" y="2195513"/>
              <a:ext cx="19050" cy="23813"/>
            </a:xfrm>
            <a:custGeom>
              <a:avLst/>
              <a:gdLst>
                <a:gd name="T0" fmla="*/ 0 w 12"/>
                <a:gd name="T1" fmla="*/ 15 h 15"/>
                <a:gd name="T2" fmla="*/ 0 w 12"/>
                <a:gd name="T3" fmla="*/ 15 h 15"/>
                <a:gd name="T4" fmla="*/ 0 w 12"/>
                <a:gd name="T5" fmla="*/ 14 h 15"/>
                <a:gd name="T6" fmla="*/ 1 w 12"/>
                <a:gd name="T7" fmla="*/ 14 h 15"/>
                <a:gd name="T8" fmla="*/ 1 w 12"/>
                <a:gd name="T9" fmla="*/ 14 h 15"/>
                <a:gd name="T10" fmla="*/ 2 w 12"/>
                <a:gd name="T11" fmla="*/ 11 h 15"/>
                <a:gd name="T12" fmla="*/ 2 w 12"/>
                <a:gd name="T13" fmla="*/ 12 h 15"/>
                <a:gd name="T14" fmla="*/ 2 w 12"/>
                <a:gd name="T15" fmla="*/ 12 h 15"/>
                <a:gd name="T16" fmla="*/ 2 w 12"/>
                <a:gd name="T17" fmla="*/ 12 h 15"/>
                <a:gd name="T18" fmla="*/ 3 w 12"/>
                <a:gd name="T19" fmla="*/ 9 h 15"/>
                <a:gd name="T20" fmla="*/ 3 w 12"/>
                <a:gd name="T21" fmla="*/ 9 h 15"/>
                <a:gd name="T22" fmla="*/ 3 w 12"/>
                <a:gd name="T23" fmla="*/ 9 h 15"/>
                <a:gd name="T24" fmla="*/ 3 w 12"/>
                <a:gd name="T25" fmla="*/ 9 h 15"/>
                <a:gd name="T26" fmla="*/ 4 w 12"/>
                <a:gd name="T27" fmla="*/ 5 h 15"/>
                <a:gd name="T28" fmla="*/ 4 w 12"/>
                <a:gd name="T29" fmla="*/ 5 h 15"/>
                <a:gd name="T30" fmla="*/ 4 w 12"/>
                <a:gd name="T31" fmla="*/ 5 h 15"/>
                <a:gd name="T32" fmla="*/ 5 w 12"/>
                <a:gd name="T33" fmla="*/ 6 h 15"/>
                <a:gd name="T34" fmla="*/ 5 w 12"/>
                <a:gd name="T35" fmla="*/ 6 h 15"/>
                <a:gd name="T36" fmla="*/ 5 w 12"/>
                <a:gd name="T37" fmla="*/ 6 h 15"/>
                <a:gd name="T38" fmla="*/ 5 w 12"/>
                <a:gd name="T39" fmla="*/ 6 h 15"/>
                <a:gd name="T40" fmla="*/ 5 w 12"/>
                <a:gd name="T41" fmla="*/ 9 h 15"/>
                <a:gd name="T42" fmla="*/ 5 w 12"/>
                <a:gd name="T43" fmla="*/ 8 h 15"/>
                <a:gd name="T44" fmla="*/ 5 w 12"/>
                <a:gd name="T45" fmla="*/ 8 h 15"/>
                <a:gd name="T46" fmla="*/ 6 w 12"/>
                <a:gd name="T47" fmla="*/ 9 h 15"/>
                <a:gd name="T48" fmla="*/ 6 w 12"/>
                <a:gd name="T49" fmla="*/ 8 h 15"/>
                <a:gd name="T50" fmla="*/ 6 w 12"/>
                <a:gd name="T51" fmla="*/ 8 h 15"/>
                <a:gd name="T52" fmla="*/ 6 w 12"/>
                <a:gd name="T53" fmla="*/ 8 h 15"/>
                <a:gd name="T54" fmla="*/ 7 w 12"/>
                <a:gd name="T55" fmla="*/ 9 h 15"/>
                <a:gd name="T56" fmla="*/ 7 w 12"/>
                <a:gd name="T57" fmla="*/ 7 h 15"/>
                <a:gd name="T58" fmla="*/ 7 w 12"/>
                <a:gd name="T59" fmla="*/ 8 h 15"/>
                <a:gd name="T60" fmla="*/ 7 w 12"/>
                <a:gd name="T61" fmla="*/ 8 h 15"/>
                <a:gd name="T62" fmla="*/ 7 w 12"/>
                <a:gd name="T63" fmla="*/ 7 h 15"/>
                <a:gd name="T64" fmla="*/ 8 w 12"/>
                <a:gd name="T65" fmla="*/ 9 h 15"/>
                <a:gd name="T66" fmla="*/ 8 w 12"/>
                <a:gd name="T67" fmla="*/ 8 h 15"/>
                <a:gd name="T68" fmla="*/ 8 w 12"/>
                <a:gd name="T69" fmla="*/ 8 h 15"/>
                <a:gd name="T70" fmla="*/ 9 w 12"/>
                <a:gd name="T71" fmla="*/ 9 h 15"/>
                <a:gd name="T72" fmla="*/ 9 w 12"/>
                <a:gd name="T73" fmla="*/ 7 h 15"/>
                <a:gd name="T74" fmla="*/ 9 w 12"/>
                <a:gd name="T75" fmla="*/ 7 h 15"/>
                <a:gd name="T76" fmla="*/ 9 w 12"/>
                <a:gd name="T77" fmla="*/ 7 h 15"/>
                <a:gd name="T78" fmla="*/ 9 w 12"/>
                <a:gd name="T79" fmla="*/ 7 h 15"/>
                <a:gd name="T80" fmla="*/ 10 w 12"/>
                <a:gd name="T81" fmla="*/ 5 h 15"/>
                <a:gd name="T82" fmla="*/ 10 w 12"/>
                <a:gd name="T83" fmla="*/ 5 h 15"/>
                <a:gd name="T84" fmla="*/ 10 w 12"/>
                <a:gd name="T85" fmla="*/ 5 h 15"/>
                <a:gd name="T86" fmla="*/ 10 w 12"/>
                <a:gd name="T87" fmla="*/ 5 h 15"/>
                <a:gd name="T88" fmla="*/ 11 w 12"/>
                <a:gd name="T89" fmla="*/ 4 h 15"/>
                <a:gd name="T90" fmla="*/ 11 w 12"/>
                <a:gd name="T91" fmla="*/ 4 h 15"/>
                <a:gd name="T92" fmla="*/ 11 w 12"/>
                <a:gd name="T93" fmla="*/ 4 h 15"/>
                <a:gd name="T94" fmla="*/ 11 w 12"/>
                <a:gd name="T95" fmla="*/ 4 h 15"/>
                <a:gd name="T96" fmla="*/ 12 w 12"/>
                <a:gd name="T97" fmla="*/ 0 h 15"/>
                <a:gd name="T98" fmla="*/ 12 w 12"/>
                <a:gd name="T99"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5">
                  <a:moveTo>
                    <a:pt x="0" y="15"/>
                  </a:moveTo>
                  <a:lnTo>
                    <a:pt x="0" y="15"/>
                  </a:lnTo>
                  <a:lnTo>
                    <a:pt x="0" y="14"/>
                  </a:lnTo>
                  <a:lnTo>
                    <a:pt x="1" y="14"/>
                  </a:lnTo>
                  <a:lnTo>
                    <a:pt x="1" y="14"/>
                  </a:lnTo>
                  <a:lnTo>
                    <a:pt x="2" y="11"/>
                  </a:lnTo>
                  <a:lnTo>
                    <a:pt x="2" y="12"/>
                  </a:lnTo>
                  <a:lnTo>
                    <a:pt x="2" y="12"/>
                  </a:lnTo>
                  <a:lnTo>
                    <a:pt x="2" y="12"/>
                  </a:lnTo>
                  <a:lnTo>
                    <a:pt x="3" y="9"/>
                  </a:lnTo>
                  <a:lnTo>
                    <a:pt x="3" y="9"/>
                  </a:lnTo>
                  <a:lnTo>
                    <a:pt x="3" y="9"/>
                  </a:lnTo>
                  <a:lnTo>
                    <a:pt x="3" y="9"/>
                  </a:lnTo>
                  <a:lnTo>
                    <a:pt x="4" y="5"/>
                  </a:lnTo>
                  <a:lnTo>
                    <a:pt x="4" y="5"/>
                  </a:lnTo>
                  <a:lnTo>
                    <a:pt x="4" y="5"/>
                  </a:lnTo>
                  <a:lnTo>
                    <a:pt x="5" y="6"/>
                  </a:lnTo>
                  <a:lnTo>
                    <a:pt x="5" y="6"/>
                  </a:lnTo>
                  <a:lnTo>
                    <a:pt x="5" y="6"/>
                  </a:lnTo>
                  <a:lnTo>
                    <a:pt x="5" y="6"/>
                  </a:lnTo>
                  <a:lnTo>
                    <a:pt x="5" y="9"/>
                  </a:lnTo>
                  <a:lnTo>
                    <a:pt x="5" y="8"/>
                  </a:lnTo>
                  <a:lnTo>
                    <a:pt x="5" y="8"/>
                  </a:lnTo>
                  <a:lnTo>
                    <a:pt x="6" y="9"/>
                  </a:lnTo>
                  <a:lnTo>
                    <a:pt x="6" y="8"/>
                  </a:lnTo>
                  <a:lnTo>
                    <a:pt x="6" y="8"/>
                  </a:lnTo>
                  <a:lnTo>
                    <a:pt x="6" y="8"/>
                  </a:lnTo>
                  <a:lnTo>
                    <a:pt x="7" y="9"/>
                  </a:lnTo>
                  <a:lnTo>
                    <a:pt x="7" y="7"/>
                  </a:lnTo>
                  <a:lnTo>
                    <a:pt x="7" y="8"/>
                  </a:lnTo>
                  <a:lnTo>
                    <a:pt x="7" y="8"/>
                  </a:lnTo>
                  <a:lnTo>
                    <a:pt x="7" y="7"/>
                  </a:lnTo>
                  <a:lnTo>
                    <a:pt x="8" y="9"/>
                  </a:lnTo>
                  <a:lnTo>
                    <a:pt x="8" y="8"/>
                  </a:lnTo>
                  <a:lnTo>
                    <a:pt x="8" y="8"/>
                  </a:lnTo>
                  <a:lnTo>
                    <a:pt x="9" y="9"/>
                  </a:lnTo>
                  <a:lnTo>
                    <a:pt x="9" y="7"/>
                  </a:lnTo>
                  <a:lnTo>
                    <a:pt x="9" y="7"/>
                  </a:lnTo>
                  <a:lnTo>
                    <a:pt x="9" y="7"/>
                  </a:lnTo>
                  <a:lnTo>
                    <a:pt x="9" y="7"/>
                  </a:lnTo>
                  <a:lnTo>
                    <a:pt x="10" y="5"/>
                  </a:lnTo>
                  <a:lnTo>
                    <a:pt x="10" y="5"/>
                  </a:lnTo>
                  <a:lnTo>
                    <a:pt x="10" y="5"/>
                  </a:lnTo>
                  <a:lnTo>
                    <a:pt x="10" y="5"/>
                  </a:lnTo>
                  <a:lnTo>
                    <a:pt x="11" y="4"/>
                  </a:lnTo>
                  <a:lnTo>
                    <a:pt x="11" y="4"/>
                  </a:lnTo>
                  <a:lnTo>
                    <a:pt x="11" y="4"/>
                  </a:lnTo>
                  <a:lnTo>
                    <a:pt x="11" y="4"/>
                  </a:lnTo>
                  <a:lnTo>
                    <a:pt x="12" y="0"/>
                  </a:lnTo>
                  <a:lnTo>
                    <a:pt x="12"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3" name="Freeform 327"/>
            <p:cNvSpPr>
              <a:spLocks/>
            </p:cNvSpPr>
            <p:nvPr/>
          </p:nvSpPr>
          <p:spPr bwMode="auto">
            <a:xfrm>
              <a:off x="2587626" y="2179638"/>
              <a:ext cx="17463" cy="20638"/>
            </a:xfrm>
            <a:custGeom>
              <a:avLst/>
              <a:gdLst>
                <a:gd name="T0" fmla="*/ 0 w 11"/>
                <a:gd name="T1" fmla="*/ 11 h 13"/>
                <a:gd name="T2" fmla="*/ 0 w 11"/>
                <a:gd name="T3" fmla="*/ 11 h 13"/>
                <a:gd name="T4" fmla="*/ 1 w 11"/>
                <a:gd name="T5" fmla="*/ 10 h 13"/>
                <a:gd name="T6" fmla="*/ 1 w 11"/>
                <a:gd name="T7" fmla="*/ 13 h 13"/>
                <a:gd name="T8" fmla="*/ 1 w 11"/>
                <a:gd name="T9" fmla="*/ 12 h 13"/>
                <a:gd name="T10" fmla="*/ 1 w 11"/>
                <a:gd name="T11" fmla="*/ 12 h 13"/>
                <a:gd name="T12" fmla="*/ 1 w 11"/>
                <a:gd name="T13" fmla="*/ 13 h 13"/>
                <a:gd name="T14" fmla="*/ 2 w 11"/>
                <a:gd name="T15" fmla="*/ 11 h 13"/>
                <a:gd name="T16" fmla="*/ 2 w 11"/>
                <a:gd name="T17" fmla="*/ 12 h 13"/>
                <a:gd name="T18" fmla="*/ 2 w 11"/>
                <a:gd name="T19" fmla="*/ 12 h 13"/>
                <a:gd name="T20" fmla="*/ 2 w 11"/>
                <a:gd name="T21" fmla="*/ 11 h 13"/>
                <a:gd name="T22" fmla="*/ 3 w 11"/>
                <a:gd name="T23" fmla="*/ 13 h 13"/>
                <a:gd name="T24" fmla="*/ 3 w 11"/>
                <a:gd name="T25" fmla="*/ 13 h 13"/>
                <a:gd name="T26" fmla="*/ 3 w 11"/>
                <a:gd name="T27" fmla="*/ 13 h 13"/>
                <a:gd name="T28" fmla="*/ 3 w 11"/>
                <a:gd name="T29" fmla="*/ 13 h 13"/>
                <a:gd name="T30" fmla="*/ 4 w 11"/>
                <a:gd name="T31" fmla="*/ 11 h 13"/>
                <a:gd name="T32" fmla="*/ 4 w 11"/>
                <a:gd name="T33" fmla="*/ 11 h 13"/>
                <a:gd name="T34" fmla="*/ 4 w 11"/>
                <a:gd name="T35" fmla="*/ 11 h 13"/>
                <a:gd name="T36" fmla="*/ 4 w 11"/>
                <a:gd name="T37" fmla="*/ 12 h 13"/>
                <a:gd name="T38" fmla="*/ 5 w 11"/>
                <a:gd name="T39" fmla="*/ 10 h 13"/>
                <a:gd name="T40" fmla="*/ 5 w 11"/>
                <a:gd name="T41" fmla="*/ 10 h 13"/>
                <a:gd name="T42" fmla="*/ 5 w 11"/>
                <a:gd name="T43" fmla="*/ 10 h 13"/>
                <a:gd name="T44" fmla="*/ 5 w 11"/>
                <a:gd name="T45" fmla="*/ 10 h 13"/>
                <a:gd name="T46" fmla="*/ 6 w 11"/>
                <a:gd name="T47" fmla="*/ 12 h 13"/>
                <a:gd name="T48" fmla="*/ 6 w 11"/>
                <a:gd name="T49" fmla="*/ 12 h 13"/>
                <a:gd name="T50" fmla="*/ 6 w 11"/>
                <a:gd name="T51" fmla="*/ 12 h 13"/>
                <a:gd name="T52" fmla="*/ 6 w 11"/>
                <a:gd name="T53" fmla="*/ 12 h 13"/>
                <a:gd name="T54" fmla="*/ 7 w 11"/>
                <a:gd name="T55" fmla="*/ 9 h 13"/>
                <a:gd name="T56" fmla="*/ 7 w 11"/>
                <a:gd name="T57" fmla="*/ 10 h 13"/>
                <a:gd name="T58" fmla="*/ 7 w 11"/>
                <a:gd name="T59" fmla="*/ 10 h 13"/>
                <a:gd name="T60" fmla="*/ 7 w 11"/>
                <a:gd name="T61" fmla="*/ 10 h 13"/>
                <a:gd name="T62" fmla="*/ 7 w 11"/>
                <a:gd name="T63" fmla="*/ 12 h 13"/>
                <a:gd name="T64" fmla="*/ 8 w 11"/>
                <a:gd name="T65" fmla="*/ 11 h 13"/>
                <a:gd name="T66" fmla="*/ 8 w 11"/>
                <a:gd name="T67" fmla="*/ 11 h 13"/>
                <a:gd name="T68" fmla="*/ 8 w 11"/>
                <a:gd name="T69" fmla="*/ 11 h 13"/>
                <a:gd name="T70" fmla="*/ 8 w 11"/>
                <a:gd name="T71" fmla="*/ 9 h 13"/>
                <a:gd name="T72" fmla="*/ 9 w 11"/>
                <a:gd name="T73" fmla="*/ 10 h 13"/>
                <a:gd name="T74" fmla="*/ 9 w 11"/>
                <a:gd name="T75" fmla="*/ 10 h 13"/>
                <a:gd name="T76" fmla="*/ 9 w 11"/>
                <a:gd name="T77" fmla="*/ 10 h 13"/>
                <a:gd name="T78" fmla="*/ 10 w 11"/>
                <a:gd name="T79" fmla="*/ 7 h 13"/>
                <a:gd name="T80" fmla="*/ 10 w 11"/>
                <a:gd name="T81" fmla="*/ 7 h 13"/>
                <a:gd name="T82" fmla="*/ 10 w 11"/>
                <a:gd name="T83" fmla="*/ 7 h 13"/>
                <a:gd name="T84" fmla="*/ 10 w 11"/>
                <a:gd name="T85" fmla="*/ 7 h 13"/>
                <a:gd name="T86" fmla="*/ 10 w 11"/>
                <a:gd name="T87" fmla="*/ 3 h 13"/>
                <a:gd name="T88" fmla="*/ 11 w 11"/>
                <a:gd name="T89" fmla="*/ 3 h 13"/>
                <a:gd name="T90" fmla="*/ 11 w 11"/>
                <a:gd name="T91" fmla="*/ 3 h 13"/>
                <a:gd name="T92" fmla="*/ 11 w 11"/>
                <a:gd name="T93" fmla="*/ 4 h 13"/>
                <a:gd name="T94" fmla="*/ 11 w 11"/>
                <a:gd name="T95" fmla="*/ 0 h 13"/>
                <a:gd name="T96" fmla="*/ 11 w 11"/>
                <a:gd name="T97" fmla="*/ 0 h 13"/>
                <a:gd name="T98" fmla="*/ 11 w 11"/>
                <a:gd name="T9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3">
                  <a:moveTo>
                    <a:pt x="0" y="11"/>
                  </a:moveTo>
                  <a:lnTo>
                    <a:pt x="0" y="11"/>
                  </a:lnTo>
                  <a:lnTo>
                    <a:pt x="1" y="10"/>
                  </a:lnTo>
                  <a:lnTo>
                    <a:pt x="1" y="13"/>
                  </a:lnTo>
                  <a:lnTo>
                    <a:pt x="1" y="12"/>
                  </a:lnTo>
                  <a:lnTo>
                    <a:pt x="1" y="12"/>
                  </a:lnTo>
                  <a:lnTo>
                    <a:pt x="1" y="13"/>
                  </a:lnTo>
                  <a:lnTo>
                    <a:pt x="2" y="11"/>
                  </a:lnTo>
                  <a:lnTo>
                    <a:pt x="2" y="12"/>
                  </a:lnTo>
                  <a:lnTo>
                    <a:pt x="2" y="12"/>
                  </a:lnTo>
                  <a:lnTo>
                    <a:pt x="2" y="11"/>
                  </a:lnTo>
                  <a:lnTo>
                    <a:pt x="3" y="13"/>
                  </a:lnTo>
                  <a:lnTo>
                    <a:pt x="3" y="13"/>
                  </a:lnTo>
                  <a:lnTo>
                    <a:pt x="3" y="13"/>
                  </a:lnTo>
                  <a:lnTo>
                    <a:pt x="3" y="13"/>
                  </a:lnTo>
                  <a:lnTo>
                    <a:pt x="4" y="11"/>
                  </a:lnTo>
                  <a:lnTo>
                    <a:pt x="4" y="11"/>
                  </a:lnTo>
                  <a:lnTo>
                    <a:pt x="4" y="11"/>
                  </a:lnTo>
                  <a:lnTo>
                    <a:pt x="4" y="12"/>
                  </a:lnTo>
                  <a:lnTo>
                    <a:pt x="5" y="10"/>
                  </a:lnTo>
                  <a:lnTo>
                    <a:pt x="5" y="10"/>
                  </a:lnTo>
                  <a:lnTo>
                    <a:pt x="5" y="10"/>
                  </a:lnTo>
                  <a:lnTo>
                    <a:pt x="5" y="10"/>
                  </a:lnTo>
                  <a:lnTo>
                    <a:pt x="6" y="12"/>
                  </a:lnTo>
                  <a:lnTo>
                    <a:pt x="6" y="12"/>
                  </a:lnTo>
                  <a:lnTo>
                    <a:pt x="6" y="12"/>
                  </a:lnTo>
                  <a:lnTo>
                    <a:pt x="6" y="12"/>
                  </a:lnTo>
                  <a:lnTo>
                    <a:pt x="7" y="9"/>
                  </a:lnTo>
                  <a:lnTo>
                    <a:pt x="7" y="10"/>
                  </a:lnTo>
                  <a:lnTo>
                    <a:pt x="7" y="10"/>
                  </a:lnTo>
                  <a:lnTo>
                    <a:pt x="7" y="10"/>
                  </a:lnTo>
                  <a:lnTo>
                    <a:pt x="7" y="12"/>
                  </a:lnTo>
                  <a:lnTo>
                    <a:pt x="8" y="11"/>
                  </a:lnTo>
                  <a:lnTo>
                    <a:pt x="8" y="11"/>
                  </a:lnTo>
                  <a:lnTo>
                    <a:pt x="8" y="11"/>
                  </a:lnTo>
                  <a:lnTo>
                    <a:pt x="8" y="9"/>
                  </a:lnTo>
                  <a:lnTo>
                    <a:pt x="9" y="10"/>
                  </a:lnTo>
                  <a:lnTo>
                    <a:pt x="9" y="10"/>
                  </a:lnTo>
                  <a:lnTo>
                    <a:pt x="9" y="10"/>
                  </a:lnTo>
                  <a:lnTo>
                    <a:pt x="10" y="7"/>
                  </a:lnTo>
                  <a:lnTo>
                    <a:pt x="10" y="7"/>
                  </a:lnTo>
                  <a:lnTo>
                    <a:pt x="10" y="7"/>
                  </a:lnTo>
                  <a:lnTo>
                    <a:pt x="10" y="7"/>
                  </a:lnTo>
                  <a:lnTo>
                    <a:pt x="10" y="3"/>
                  </a:lnTo>
                  <a:lnTo>
                    <a:pt x="11" y="3"/>
                  </a:lnTo>
                  <a:lnTo>
                    <a:pt x="11" y="3"/>
                  </a:lnTo>
                  <a:lnTo>
                    <a:pt x="11" y="4"/>
                  </a:lnTo>
                  <a:lnTo>
                    <a:pt x="11" y="0"/>
                  </a:lnTo>
                  <a:lnTo>
                    <a:pt x="11" y="0"/>
                  </a:lnTo>
                  <a:lnTo>
                    <a:pt x="11"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4" name="Freeform 328"/>
            <p:cNvSpPr>
              <a:spLocks/>
            </p:cNvSpPr>
            <p:nvPr/>
          </p:nvSpPr>
          <p:spPr bwMode="auto">
            <a:xfrm>
              <a:off x="2605088" y="2165351"/>
              <a:ext cx="19050" cy="14288"/>
            </a:xfrm>
            <a:custGeom>
              <a:avLst/>
              <a:gdLst>
                <a:gd name="T0" fmla="*/ 0 w 12"/>
                <a:gd name="T1" fmla="*/ 9 h 9"/>
                <a:gd name="T2" fmla="*/ 1 w 12"/>
                <a:gd name="T3" fmla="*/ 9 h 9"/>
                <a:gd name="T4" fmla="*/ 2 w 12"/>
                <a:gd name="T5" fmla="*/ 8 h 9"/>
                <a:gd name="T6" fmla="*/ 2 w 12"/>
                <a:gd name="T7" fmla="*/ 8 h 9"/>
                <a:gd name="T8" fmla="*/ 2 w 12"/>
                <a:gd name="T9" fmla="*/ 8 h 9"/>
                <a:gd name="T10" fmla="*/ 2 w 12"/>
                <a:gd name="T11" fmla="*/ 8 h 9"/>
                <a:gd name="T12" fmla="*/ 2 w 12"/>
                <a:gd name="T13" fmla="*/ 4 h 9"/>
                <a:gd name="T14" fmla="*/ 2 w 12"/>
                <a:gd name="T15" fmla="*/ 5 h 9"/>
                <a:gd name="T16" fmla="*/ 2 w 12"/>
                <a:gd name="T17" fmla="*/ 5 h 9"/>
                <a:gd name="T18" fmla="*/ 2 w 12"/>
                <a:gd name="T19" fmla="*/ 5 h 9"/>
                <a:gd name="T20" fmla="*/ 3 w 12"/>
                <a:gd name="T21" fmla="*/ 2 h 9"/>
                <a:gd name="T22" fmla="*/ 3 w 12"/>
                <a:gd name="T23" fmla="*/ 3 h 9"/>
                <a:gd name="T24" fmla="*/ 3 w 12"/>
                <a:gd name="T25" fmla="*/ 3 h 9"/>
                <a:gd name="T26" fmla="*/ 4 w 12"/>
                <a:gd name="T27" fmla="*/ 3 h 9"/>
                <a:gd name="T28" fmla="*/ 4 w 12"/>
                <a:gd name="T29" fmla="*/ 0 h 9"/>
                <a:gd name="T30" fmla="*/ 4 w 12"/>
                <a:gd name="T31" fmla="*/ 2 h 9"/>
                <a:gd name="T32" fmla="*/ 4 w 12"/>
                <a:gd name="T33" fmla="*/ 2 h 9"/>
                <a:gd name="T34" fmla="*/ 4 w 12"/>
                <a:gd name="T35" fmla="*/ 2 h 9"/>
                <a:gd name="T36" fmla="*/ 5 w 12"/>
                <a:gd name="T37" fmla="*/ 1 h 9"/>
                <a:gd name="T38" fmla="*/ 5 w 12"/>
                <a:gd name="T39" fmla="*/ 2 h 9"/>
                <a:gd name="T40" fmla="*/ 5 w 12"/>
                <a:gd name="T41" fmla="*/ 2 h 9"/>
                <a:gd name="T42" fmla="*/ 5 w 12"/>
                <a:gd name="T43" fmla="*/ 2 h 9"/>
                <a:gd name="T44" fmla="*/ 6 w 12"/>
                <a:gd name="T45" fmla="*/ 4 h 9"/>
                <a:gd name="T46" fmla="*/ 6 w 12"/>
                <a:gd name="T47" fmla="*/ 4 h 9"/>
                <a:gd name="T48" fmla="*/ 6 w 12"/>
                <a:gd name="T49" fmla="*/ 4 h 9"/>
                <a:gd name="T50" fmla="*/ 6 w 12"/>
                <a:gd name="T51" fmla="*/ 4 h 9"/>
                <a:gd name="T52" fmla="*/ 7 w 12"/>
                <a:gd name="T53" fmla="*/ 6 h 9"/>
                <a:gd name="T54" fmla="*/ 7 w 12"/>
                <a:gd name="T55" fmla="*/ 6 h 9"/>
                <a:gd name="T56" fmla="*/ 7 w 12"/>
                <a:gd name="T57" fmla="*/ 6 h 9"/>
                <a:gd name="T58" fmla="*/ 7 w 12"/>
                <a:gd name="T59" fmla="*/ 7 h 9"/>
                <a:gd name="T60" fmla="*/ 8 w 12"/>
                <a:gd name="T61" fmla="*/ 5 h 9"/>
                <a:gd name="T62" fmla="*/ 8 w 12"/>
                <a:gd name="T63" fmla="*/ 5 h 9"/>
                <a:gd name="T64" fmla="*/ 8 w 12"/>
                <a:gd name="T65" fmla="*/ 5 h 9"/>
                <a:gd name="T66" fmla="*/ 8 w 12"/>
                <a:gd name="T67" fmla="*/ 5 h 9"/>
                <a:gd name="T68" fmla="*/ 9 w 12"/>
                <a:gd name="T69" fmla="*/ 6 h 9"/>
                <a:gd name="T70" fmla="*/ 9 w 12"/>
                <a:gd name="T71" fmla="*/ 6 h 9"/>
                <a:gd name="T72" fmla="*/ 9 w 12"/>
                <a:gd name="T73" fmla="*/ 6 h 9"/>
                <a:gd name="T74" fmla="*/ 10 w 12"/>
                <a:gd name="T75" fmla="*/ 6 h 9"/>
                <a:gd name="T76" fmla="*/ 10 w 12"/>
                <a:gd name="T77" fmla="*/ 5 h 9"/>
                <a:gd name="T78" fmla="*/ 10 w 12"/>
                <a:gd name="T79" fmla="*/ 6 h 9"/>
                <a:gd name="T80" fmla="*/ 10 w 12"/>
                <a:gd name="T81" fmla="*/ 6 h 9"/>
                <a:gd name="T82" fmla="*/ 11 w 12"/>
                <a:gd name="T83" fmla="*/ 7 h 9"/>
                <a:gd name="T84" fmla="*/ 11 w 12"/>
                <a:gd name="T85" fmla="*/ 4 h 9"/>
                <a:gd name="T86" fmla="*/ 11 w 12"/>
                <a:gd name="T87" fmla="*/ 4 h 9"/>
                <a:gd name="T88" fmla="*/ 11 w 12"/>
                <a:gd name="T89" fmla="*/ 4 h 9"/>
                <a:gd name="T90" fmla="*/ 11 w 12"/>
                <a:gd name="T91" fmla="*/ 4 h 9"/>
                <a:gd name="T92" fmla="*/ 12 w 12"/>
                <a:gd name="T93" fmla="*/ 0 h 9"/>
                <a:gd name="T94" fmla="*/ 12 w 12"/>
                <a:gd name="T95" fmla="*/ 0 h 9"/>
                <a:gd name="T96" fmla="*/ 12 w 12"/>
                <a:gd name="T97" fmla="*/ 0 h 9"/>
                <a:gd name="T98" fmla="*/ 12 w 12"/>
                <a:gd name="T9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9"/>
                  </a:moveTo>
                  <a:lnTo>
                    <a:pt x="1" y="9"/>
                  </a:lnTo>
                  <a:lnTo>
                    <a:pt x="2" y="8"/>
                  </a:lnTo>
                  <a:lnTo>
                    <a:pt x="2" y="8"/>
                  </a:lnTo>
                  <a:lnTo>
                    <a:pt x="2" y="8"/>
                  </a:lnTo>
                  <a:lnTo>
                    <a:pt x="2" y="8"/>
                  </a:lnTo>
                  <a:lnTo>
                    <a:pt x="2" y="4"/>
                  </a:lnTo>
                  <a:lnTo>
                    <a:pt x="2" y="5"/>
                  </a:lnTo>
                  <a:lnTo>
                    <a:pt x="2" y="5"/>
                  </a:lnTo>
                  <a:lnTo>
                    <a:pt x="2" y="5"/>
                  </a:lnTo>
                  <a:lnTo>
                    <a:pt x="3" y="2"/>
                  </a:lnTo>
                  <a:lnTo>
                    <a:pt x="3" y="3"/>
                  </a:lnTo>
                  <a:lnTo>
                    <a:pt x="3" y="3"/>
                  </a:lnTo>
                  <a:lnTo>
                    <a:pt x="4" y="3"/>
                  </a:lnTo>
                  <a:lnTo>
                    <a:pt x="4" y="0"/>
                  </a:lnTo>
                  <a:lnTo>
                    <a:pt x="4" y="2"/>
                  </a:lnTo>
                  <a:lnTo>
                    <a:pt x="4" y="2"/>
                  </a:lnTo>
                  <a:lnTo>
                    <a:pt x="4" y="2"/>
                  </a:lnTo>
                  <a:lnTo>
                    <a:pt x="5" y="1"/>
                  </a:lnTo>
                  <a:lnTo>
                    <a:pt x="5" y="2"/>
                  </a:lnTo>
                  <a:lnTo>
                    <a:pt x="5" y="2"/>
                  </a:lnTo>
                  <a:lnTo>
                    <a:pt x="5" y="2"/>
                  </a:lnTo>
                  <a:lnTo>
                    <a:pt x="6" y="4"/>
                  </a:lnTo>
                  <a:lnTo>
                    <a:pt x="6" y="4"/>
                  </a:lnTo>
                  <a:lnTo>
                    <a:pt x="6" y="4"/>
                  </a:lnTo>
                  <a:lnTo>
                    <a:pt x="6" y="4"/>
                  </a:lnTo>
                  <a:lnTo>
                    <a:pt x="7" y="6"/>
                  </a:lnTo>
                  <a:lnTo>
                    <a:pt x="7" y="6"/>
                  </a:lnTo>
                  <a:lnTo>
                    <a:pt x="7" y="6"/>
                  </a:lnTo>
                  <a:lnTo>
                    <a:pt x="7" y="7"/>
                  </a:lnTo>
                  <a:lnTo>
                    <a:pt x="8" y="5"/>
                  </a:lnTo>
                  <a:lnTo>
                    <a:pt x="8" y="5"/>
                  </a:lnTo>
                  <a:lnTo>
                    <a:pt x="8" y="5"/>
                  </a:lnTo>
                  <a:lnTo>
                    <a:pt x="8" y="5"/>
                  </a:lnTo>
                  <a:lnTo>
                    <a:pt x="9" y="6"/>
                  </a:lnTo>
                  <a:lnTo>
                    <a:pt x="9" y="6"/>
                  </a:lnTo>
                  <a:lnTo>
                    <a:pt x="9" y="6"/>
                  </a:lnTo>
                  <a:lnTo>
                    <a:pt x="10" y="6"/>
                  </a:lnTo>
                  <a:lnTo>
                    <a:pt x="10" y="5"/>
                  </a:lnTo>
                  <a:lnTo>
                    <a:pt x="10" y="6"/>
                  </a:lnTo>
                  <a:lnTo>
                    <a:pt x="10" y="6"/>
                  </a:lnTo>
                  <a:lnTo>
                    <a:pt x="11" y="7"/>
                  </a:lnTo>
                  <a:lnTo>
                    <a:pt x="11" y="4"/>
                  </a:lnTo>
                  <a:lnTo>
                    <a:pt x="11" y="4"/>
                  </a:lnTo>
                  <a:lnTo>
                    <a:pt x="11" y="4"/>
                  </a:lnTo>
                  <a:lnTo>
                    <a:pt x="11" y="4"/>
                  </a:lnTo>
                  <a:lnTo>
                    <a:pt x="12" y="0"/>
                  </a:lnTo>
                  <a:lnTo>
                    <a:pt x="12" y="0"/>
                  </a:lnTo>
                  <a:lnTo>
                    <a:pt x="12"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5" name="Freeform 329"/>
            <p:cNvSpPr>
              <a:spLocks/>
            </p:cNvSpPr>
            <p:nvPr/>
          </p:nvSpPr>
          <p:spPr bwMode="auto">
            <a:xfrm>
              <a:off x="2624138" y="2105026"/>
              <a:ext cx="22225" cy="60325"/>
            </a:xfrm>
            <a:custGeom>
              <a:avLst/>
              <a:gdLst>
                <a:gd name="T0" fmla="*/ 0 w 14"/>
                <a:gd name="T1" fmla="*/ 38 h 38"/>
                <a:gd name="T2" fmla="*/ 1 w 14"/>
                <a:gd name="T3" fmla="*/ 36 h 38"/>
                <a:gd name="T4" fmla="*/ 1 w 14"/>
                <a:gd name="T5" fmla="*/ 36 h 38"/>
                <a:gd name="T6" fmla="*/ 1 w 14"/>
                <a:gd name="T7" fmla="*/ 36 h 38"/>
                <a:gd name="T8" fmla="*/ 2 w 14"/>
                <a:gd name="T9" fmla="*/ 34 h 38"/>
                <a:gd name="T10" fmla="*/ 2 w 14"/>
                <a:gd name="T11" fmla="*/ 34 h 38"/>
                <a:gd name="T12" fmla="*/ 2 w 14"/>
                <a:gd name="T13" fmla="*/ 34 h 38"/>
                <a:gd name="T14" fmla="*/ 2 w 14"/>
                <a:gd name="T15" fmla="*/ 34 h 38"/>
                <a:gd name="T16" fmla="*/ 3 w 14"/>
                <a:gd name="T17" fmla="*/ 31 h 38"/>
                <a:gd name="T18" fmla="*/ 3 w 14"/>
                <a:gd name="T19" fmla="*/ 32 h 38"/>
                <a:gd name="T20" fmla="*/ 3 w 14"/>
                <a:gd name="T21" fmla="*/ 32 h 38"/>
                <a:gd name="T22" fmla="*/ 3 w 14"/>
                <a:gd name="T23" fmla="*/ 32 h 38"/>
                <a:gd name="T24" fmla="*/ 4 w 14"/>
                <a:gd name="T25" fmla="*/ 29 h 38"/>
                <a:gd name="T26" fmla="*/ 4 w 14"/>
                <a:gd name="T27" fmla="*/ 29 h 38"/>
                <a:gd name="T28" fmla="*/ 4 w 14"/>
                <a:gd name="T29" fmla="*/ 29 h 38"/>
                <a:gd name="T30" fmla="*/ 4 w 14"/>
                <a:gd name="T31" fmla="*/ 27 h 38"/>
                <a:gd name="T32" fmla="*/ 5 w 14"/>
                <a:gd name="T33" fmla="*/ 28 h 38"/>
                <a:gd name="T34" fmla="*/ 5 w 14"/>
                <a:gd name="T35" fmla="*/ 28 h 38"/>
                <a:gd name="T36" fmla="*/ 5 w 14"/>
                <a:gd name="T37" fmla="*/ 28 h 38"/>
                <a:gd name="T38" fmla="*/ 5 w 14"/>
                <a:gd name="T39" fmla="*/ 25 h 38"/>
                <a:gd name="T40" fmla="*/ 6 w 14"/>
                <a:gd name="T41" fmla="*/ 26 h 38"/>
                <a:gd name="T42" fmla="*/ 6 w 14"/>
                <a:gd name="T43" fmla="*/ 26 h 38"/>
                <a:gd name="T44" fmla="*/ 6 w 14"/>
                <a:gd name="T45" fmla="*/ 26 h 38"/>
                <a:gd name="T46" fmla="*/ 6 w 14"/>
                <a:gd name="T47" fmla="*/ 23 h 38"/>
                <a:gd name="T48" fmla="*/ 7 w 14"/>
                <a:gd name="T49" fmla="*/ 25 h 38"/>
                <a:gd name="T50" fmla="*/ 7 w 14"/>
                <a:gd name="T51" fmla="*/ 25 h 38"/>
                <a:gd name="T52" fmla="*/ 7 w 14"/>
                <a:gd name="T53" fmla="*/ 28 h 38"/>
                <a:gd name="T54" fmla="*/ 8 w 14"/>
                <a:gd name="T55" fmla="*/ 24 h 38"/>
                <a:gd name="T56" fmla="*/ 8 w 14"/>
                <a:gd name="T57" fmla="*/ 24 h 38"/>
                <a:gd name="T58" fmla="*/ 8 w 14"/>
                <a:gd name="T59" fmla="*/ 24 h 38"/>
                <a:gd name="T60" fmla="*/ 8 w 14"/>
                <a:gd name="T61" fmla="*/ 17 h 38"/>
                <a:gd name="T62" fmla="*/ 8 w 14"/>
                <a:gd name="T63" fmla="*/ 17 h 38"/>
                <a:gd name="T64" fmla="*/ 8 w 14"/>
                <a:gd name="T65" fmla="*/ 17 h 38"/>
                <a:gd name="T66" fmla="*/ 9 w 14"/>
                <a:gd name="T67" fmla="*/ 17 h 38"/>
                <a:gd name="T68" fmla="*/ 9 w 14"/>
                <a:gd name="T69" fmla="*/ 15 h 38"/>
                <a:gd name="T70" fmla="*/ 10 w 14"/>
                <a:gd name="T71" fmla="*/ 15 h 38"/>
                <a:gd name="T72" fmla="*/ 10 w 14"/>
                <a:gd name="T73" fmla="*/ 15 h 38"/>
                <a:gd name="T74" fmla="*/ 10 w 14"/>
                <a:gd name="T75" fmla="*/ 12 h 38"/>
                <a:gd name="T76" fmla="*/ 10 w 14"/>
                <a:gd name="T77" fmla="*/ 12 h 38"/>
                <a:gd name="T78" fmla="*/ 10 w 14"/>
                <a:gd name="T79" fmla="*/ 12 h 38"/>
                <a:gd name="T80" fmla="*/ 11 w 14"/>
                <a:gd name="T81" fmla="*/ 8 h 38"/>
                <a:gd name="T82" fmla="*/ 11 w 14"/>
                <a:gd name="T83" fmla="*/ 8 h 38"/>
                <a:gd name="T84" fmla="*/ 11 w 14"/>
                <a:gd name="T85" fmla="*/ 8 h 38"/>
                <a:gd name="T86" fmla="*/ 12 w 14"/>
                <a:gd name="T87" fmla="*/ 6 h 38"/>
                <a:gd name="T88" fmla="*/ 12 w 14"/>
                <a:gd name="T89" fmla="*/ 6 h 38"/>
                <a:gd name="T90" fmla="*/ 12 w 14"/>
                <a:gd name="T91" fmla="*/ 6 h 38"/>
                <a:gd name="T92" fmla="*/ 13 w 14"/>
                <a:gd name="T93" fmla="*/ 2 h 38"/>
                <a:gd name="T94" fmla="*/ 13 w 14"/>
                <a:gd name="T95" fmla="*/ 2 h 38"/>
                <a:gd name="T96" fmla="*/ 13 w 14"/>
                <a:gd name="T97" fmla="*/ 2 h 38"/>
                <a:gd name="T98" fmla="*/ 14 w 14"/>
                <a:gd name="T9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 h="38">
                  <a:moveTo>
                    <a:pt x="0" y="38"/>
                  </a:moveTo>
                  <a:lnTo>
                    <a:pt x="1" y="36"/>
                  </a:lnTo>
                  <a:lnTo>
                    <a:pt x="1" y="36"/>
                  </a:lnTo>
                  <a:lnTo>
                    <a:pt x="1" y="36"/>
                  </a:lnTo>
                  <a:lnTo>
                    <a:pt x="2" y="34"/>
                  </a:lnTo>
                  <a:lnTo>
                    <a:pt x="2" y="34"/>
                  </a:lnTo>
                  <a:lnTo>
                    <a:pt x="2" y="34"/>
                  </a:lnTo>
                  <a:lnTo>
                    <a:pt x="2" y="34"/>
                  </a:lnTo>
                  <a:lnTo>
                    <a:pt x="3" y="31"/>
                  </a:lnTo>
                  <a:lnTo>
                    <a:pt x="3" y="32"/>
                  </a:lnTo>
                  <a:lnTo>
                    <a:pt x="3" y="32"/>
                  </a:lnTo>
                  <a:lnTo>
                    <a:pt x="3" y="32"/>
                  </a:lnTo>
                  <a:lnTo>
                    <a:pt x="4" y="29"/>
                  </a:lnTo>
                  <a:lnTo>
                    <a:pt x="4" y="29"/>
                  </a:lnTo>
                  <a:lnTo>
                    <a:pt x="4" y="29"/>
                  </a:lnTo>
                  <a:lnTo>
                    <a:pt x="4" y="27"/>
                  </a:lnTo>
                  <a:lnTo>
                    <a:pt x="5" y="28"/>
                  </a:lnTo>
                  <a:lnTo>
                    <a:pt x="5" y="28"/>
                  </a:lnTo>
                  <a:lnTo>
                    <a:pt x="5" y="28"/>
                  </a:lnTo>
                  <a:lnTo>
                    <a:pt x="5" y="25"/>
                  </a:lnTo>
                  <a:lnTo>
                    <a:pt x="6" y="26"/>
                  </a:lnTo>
                  <a:lnTo>
                    <a:pt x="6" y="26"/>
                  </a:lnTo>
                  <a:lnTo>
                    <a:pt x="6" y="26"/>
                  </a:lnTo>
                  <a:lnTo>
                    <a:pt x="6" y="23"/>
                  </a:lnTo>
                  <a:lnTo>
                    <a:pt x="7" y="25"/>
                  </a:lnTo>
                  <a:lnTo>
                    <a:pt x="7" y="25"/>
                  </a:lnTo>
                  <a:lnTo>
                    <a:pt x="7" y="28"/>
                  </a:lnTo>
                  <a:lnTo>
                    <a:pt x="8" y="24"/>
                  </a:lnTo>
                  <a:lnTo>
                    <a:pt x="8" y="24"/>
                  </a:lnTo>
                  <a:lnTo>
                    <a:pt x="8" y="24"/>
                  </a:lnTo>
                  <a:lnTo>
                    <a:pt x="8" y="17"/>
                  </a:lnTo>
                  <a:lnTo>
                    <a:pt x="8" y="17"/>
                  </a:lnTo>
                  <a:lnTo>
                    <a:pt x="8" y="17"/>
                  </a:lnTo>
                  <a:lnTo>
                    <a:pt x="9" y="17"/>
                  </a:lnTo>
                  <a:lnTo>
                    <a:pt x="9" y="15"/>
                  </a:lnTo>
                  <a:lnTo>
                    <a:pt x="10" y="15"/>
                  </a:lnTo>
                  <a:lnTo>
                    <a:pt x="10" y="15"/>
                  </a:lnTo>
                  <a:lnTo>
                    <a:pt x="10" y="12"/>
                  </a:lnTo>
                  <a:lnTo>
                    <a:pt x="10" y="12"/>
                  </a:lnTo>
                  <a:lnTo>
                    <a:pt x="10" y="12"/>
                  </a:lnTo>
                  <a:lnTo>
                    <a:pt x="11" y="8"/>
                  </a:lnTo>
                  <a:lnTo>
                    <a:pt x="11" y="8"/>
                  </a:lnTo>
                  <a:lnTo>
                    <a:pt x="11" y="8"/>
                  </a:lnTo>
                  <a:lnTo>
                    <a:pt x="12" y="6"/>
                  </a:lnTo>
                  <a:lnTo>
                    <a:pt x="12" y="6"/>
                  </a:lnTo>
                  <a:lnTo>
                    <a:pt x="12" y="6"/>
                  </a:lnTo>
                  <a:lnTo>
                    <a:pt x="13" y="2"/>
                  </a:lnTo>
                  <a:lnTo>
                    <a:pt x="13" y="2"/>
                  </a:lnTo>
                  <a:lnTo>
                    <a:pt x="13" y="2"/>
                  </a:lnTo>
                  <a:lnTo>
                    <a:pt x="14"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6" name="Freeform 330"/>
            <p:cNvSpPr>
              <a:spLocks/>
            </p:cNvSpPr>
            <p:nvPr/>
          </p:nvSpPr>
          <p:spPr bwMode="auto">
            <a:xfrm>
              <a:off x="2646363" y="2073276"/>
              <a:ext cx="19050" cy="33338"/>
            </a:xfrm>
            <a:custGeom>
              <a:avLst/>
              <a:gdLst>
                <a:gd name="T0" fmla="*/ 0 w 12"/>
                <a:gd name="T1" fmla="*/ 20 h 21"/>
                <a:gd name="T2" fmla="*/ 0 w 12"/>
                <a:gd name="T3" fmla="*/ 21 h 21"/>
                <a:gd name="T4" fmla="*/ 0 w 12"/>
                <a:gd name="T5" fmla="*/ 21 h 21"/>
                <a:gd name="T6" fmla="*/ 0 w 12"/>
                <a:gd name="T7" fmla="*/ 21 h 21"/>
                <a:gd name="T8" fmla="*/ 1 w 12"/>
                <a:gd name="T9" fmla="*/ 19 h 21"/>
                <a:gd name="T10" fmla="*/ 1 w 12"/>
                <a:gd name="T11" fmla="*/ 19 h 21"/>
                <a:gd name="T12" fmla="*/ 1 w 12"/>
                <a:gd name="T13" fmla="*/ 19 h 21"/>
                <a:gd name="T14" fmla="*/ 1 w 12"/>
                <a:gd name="T15" fmla="*/ 19 h 21"/>
                <a:gd name="T16" fmla="*/ 2 w 12"/>
                <a:gd name="T17" fmla="*/ 15 h 21"/>
                <a:gd name="T18" fmla="*/ 2 w 12"/>
                <a:gd name="T19" fmla="*/ 15 h 21"/>
                <a:gd name="T20" fmla="*/ 2 w 12"/>
                <a:gd name="T21" fmla="*/ 15 h 21"/>
                <a:gd name="T22" fmla="*/ 2 w 12"/>
                <a:gd name="T23" fmla="*/ 15 h 21"/>
                <a:gd name="T24" fmla="*/ 3 w 12"/>
                <a:gd name="T25" fmla="*/ 13 h 21"/>
                <a:gd name="T26" fmla="*/ 3 w 12"/>
                <a:gd name="T27" fmla="*/ 14 h 21"/>
                <a:gd name="T28" fmla="*/ 3 w 12"/>
                <a:gd name="T29" fmla="*/ 14 h 21"/>
                <a:gd name="T30" fmla="*/ 3 w 12"/>
                <a:gd name="T31" fmla="*/ 15 h 21"/>
                <a:gd name="T32" fmla="*/ 4 w 12"/>
                <a:gd name="T33" fmla="*/ 13 h 21"/>
                <a:gd name="T34" fmla="*/ 4 w 12"/>
                <a:gd name="T35" fmla="*/ 13 h 21"/>
                <a:gd name="T36" fmla="*/ 4 w 12"/>
                <a:gd name="T37" fmla="*/ 13 h 21"/>
                <a:gd name="T38" fmla="*/ 4 w 12"/>
                <a:gd name="T39" fmla="*/ 14 h 21"/>
                <a:gd name="T40" fmla="*/ 5 w 12"/>
                <a:gd name="T41" fmla="*/ 12 h 21"/>
                <a:gd name="T42" fmla="*/ 5 w 12"/>
                <a:gd name="T43" fmla="*/ 12 h 21"/>
                <a:gd name="T44" fmla="*/ 5 w 12"/>
                <a:gd name="T45" fmla="*/ 12 h 21"/>
                <a:gd name="T46" fmla="*/ 5 w 12"/>
                <a:gd name="T47" fmla="*/ 12 h 21"/>
                <a:gd name="T48" fmla="*/ 6 w 12"/>
                <a:gd name="T49" fmla="*/ 9 h 21"/>
                <a:gd name="T50" fmla="*/ 6 w 12"/>
                <a:gd name="T51" fmla="*/ 9 h 21"/>
                <a:gd name="T52" fmla="*/ 6 w 12"/>
                <a:gd name="T53" fmla="*/ 9 h 21"/>
                <a:gd name="T54" fmla="*/ 6 w 12"/>
                <a:gd name="T55" fmla="*/ 9 h 21"/>
                <a:gd name="T56" fmla="*/ 6 w 12"/>
                <a:gd name="T57" fmla="*/ 8 h 21"/>
                <a:gd name="T58" fmla="*/ 7 w 12"/>
                <a:gd name="T59" fmla="*/ 8 h 21"/>
                <a:gd name="T60" fmla="*/ 7 w 12"/>
                <a:gd name="T61" fmla="*/ 8 h 21"/>
                <a:gd name="T62" fmla="*/ 7 w 12"/>
                <a:gd name="T63" fmla="*/ 8 h 21"/>
                <a:gd name="T64" fmla="*/ 7 w 12"/>
                <a:gd name="T65" fmla="*/ 1 h 21"/>
                <a:gd name="T66" fmla="*/ 8 w 12"/>
                <a:gd name="T67" fmla="*/ 1 h 21"/>
                <a:gd name="T68" fmla="*/ 8 w 12"/>
                <a:gd name="T69" fmla="*/ 1 h 21"/>
                <a:gd name="T70" fmla="*/ 8 w 12"/>
                <a:gd name="T71" fmla="*/ 2 h 21"/>
                <a:gd name="T72" fmla="*/ 8 w 12"/>
                <a:gd name="T73" fmla="*/ 0 h 21"/>
                <a:gd name="T74" fmla="*/ 9 w 12"/>
                <a:gd name="T75" fmla="*/ 1 h 21"/>
                <a:gd name="T76" fmla="*/ 9 w 12"/>
                <a:gd name="T77" fmla="*/ 1 h 21"/>
                <a:gd name="T78" fmla="*/ 9 w 12"/>
                <a:gd name="T79" fmla="*/ 2 h 21"/>
                <a:gd name="T80" fmla="*/ 9 w 12"/>
                <a:gd name="T81" fmla="*/ 0 h 21"/>
                <a:gd name="T82" fmla="*/ 10 w 12"/>
                <a:gd name="T83" fmla="*/ 1 h 21"/>
                <a:gd name="T84" fmla="*/ 10 w 12"/>
                <a:gd name="T85" fmla="*/ 1 h 21"/>
                <a:gd name="T86" fmla="*/ 10 w 12"/>
                <a:gd name="T87" fmla="*/ 0 h 21"/>
                <a:gd name="T88" fmla="*/ 11 w 12"/>
                <a:gd name="T89" fmla="*/ 2 h 21"/>
                <a:gd name="T90" fmla="*/ 11 w 12"/>
                <a:gd name="T91" fmla="*/ 2 h 21"/>
                <a:gd name="T92" fmla="*/ 11 w 12"/>
                <a:gd name="T93" fmla="*/ 2 h 21"/>
                <a:gd name="T94" fmla="*/ 11 w 12"/>
                <a:gd name="T95" fmla="*/ 2 h 21"/>
                <a:gd name="T96" fmla="*/ 12 w 12"/>
                <a:gd name="T97" fmla="*/ 1 h 21"/>
                <a:gd name="T98" fmla="*/ 12 w 12"/>
                <a:gd name="T9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1">
                  <a:moveTo>
                    <a:pt x="0" y="20"/>
                  </a:moveTo>
                  <a:lnTo>
                    <a:pt x="0" y="21"/>
                  </a:lnTo>
                  <a:lnTo>
                    <a:pt x="0" y="21"/>
                  </a:lnTo>
                  <a:lnTo>
                    <a:pt x="0" y="21"/>
                  </a:lnTo>
                  <a:lnTo>
                    <a:pt x="1" y="19"/>
                  </a:lnTo>
                  <a:lnTo>
                    <a:pt x="1" y="19"/>
                  </a:lnTo>
                  <a:lnTo>
                    <a:pt x="1" y="19"/>
                  </a:lnTo>
                  <a:lnTo>
                    <a:pt x="1" y="19"/>
                  </a:lnTo>
                  <a:lnTo>
                    <a:pt x="2" y="15"/>
                  </a:lnTo>
                  <a:lnTo>
                    <a:pt x="2" y="15"/>
                  </a:lnTo>
                  <a:lnTo>
                    <a:pt x="2" y="15"/>
                  </a:lnTo>
                  <a:lnTo>
                    <a:pt x="2" y="15"/>
                  </a:lnTo>
                  <a:lnTo>
                    <a:pt x="3" y="13"/>
                  </a:lnTo>
                  <a:lnTo>
                    <a:pt x="3" y="14"/>
                  </a:lnTo>
                  <a:lnTo>
                    <a:pt x="3" y="14"/>
                  </a:lnTo>
                  <a:lnTo>
                    <a:pt x="3" y="15"/>
                  </a:lnTo>
                  <a:lnTo>
                    <a:pt x="4" y="13"/>
                  </a:lnTo>
                  <a:lnTo>
                    <a:pt x="4" y="13"/>
                  </a:lnTo>
                  <a:lnTo>
                    <a:pt x="4" y="13"/>
                  </a:lnTo>
                  <a:lnTo>
                    <a:pt x="4" y="14"/>
                  </a:lnTo>
                  <a:lnTo>
                    <a:pt x="5" y="12"/>
                  </a:lnTo>
                  <a:lnTo>
                    <a:pt x="5" y="12"/>
                  </a:lnTo>
                  <a:lnTo>
                    <a:pt x="5" y="12"/>
                  </a:lnTo>
                  <a:lnTo>
                    <a:pt x="5" y="12"/>
                  </a:lnTo>
                  <a:lnTo>
                    <a:pt x="6" y="9"/>
                  </a:lnTo>
                  <a:lnTo>
                    <a:pt x="6" y="9"/>
                  </a:lnTo>
                  <a:lnTo>
                    <a:pt x="6" y="9"/>
                  </a:lnTo>
                  <a:lnTo>
                    <a:pt x="6" y="9"/>
                  </a:lnTo>
                  <a:lnTo>
                    <a:pt x="6" y="8"/>
                  </a:lnTo>
                  <a:lnTo>
                    <a:pt x="7" y="8"/>
                  </a:lnTo>
                  <a:lnTo>
                    <a:pt x="7" y="8"/>
                  </a:lnTo>
                  <a:lnTo>
                    <a:pt x="7" y="8"/>
                  </a:lnTo>
                  <a:lnTo>
                    <a:pt x="7" y="1"/>
                  </a:lnTo>
                  <a:lnTo>
                    <a:pt x="8" y="1"/>
                  </a:lnTo>
                  <a:lnTo>
                    <a:pt x="8" y="1"/>
                  </a:lnTo>
                  <a:lnTo>
                    <a:pt x="8" y="2"/>
                  </a:lnTo>
                  <a:lnTo>
                    <a:pt x="8" y="0"/>
                  </a:lnTo>
                  <a:lnTo>
                    <a:pt x="9" y="1"/>
                  </a:lnTo>
                  <a:lnTo>
                    <a:pt x="9" y="1"/>
                  </a:lnTo>
                  <a:lnTo>
                    <a:pt x="9" y="2"/>
                  </a:lnTo>
                  <a:lnTo>
                    <a:pt x="9" y="0"/>
                  </a:lnTo>
                  <a:lnTo>
                    <a:pt x="10" y="1"/>
                  </a:lnTo>
                  <a:lnTo>
                    <a:pt x="10" y="1"/>
                  </a:lnTo>
                  <a:lnTo>
                    <a:pt x="10" y="0"/>
                  </a:lnTo>
                  <a:lnTo>
                    <a:pt x="11" y="2"/>
                  </a:lnTo>
                  <a:lnTo>
                    <a:pt x="11" y="2"/>
                  </a:lnTo>
                  <a:lnTo>
                    <a:pt x="11" y="2"/>
                  </a:lnTo>
                  <a:lnTo>
                    <a:pt x="11" y="2"/>
                  </a:lnTo>
                  <a:lnTo>
                    <a:pt x="12" y="1"/>
                  </a:lnTo>
                  <a:lnTo>
                    <a:pt x="12"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7" name="Freeform 331"/>
            <p:cNvSpPr>
              <a:spLocks/>
            </p:cNvSpPr>
            <p:nvPr/>
          </p:nvSpPr>
          <p:spPr bwMode="auto">
            <a:xfrm>
              <a:off x="2665413" y="2060576"/>
              <a:ext cx="19050" cy="15875"/>
            </a:xfrm>
            <a:custGeom>
              <a:avLst/>
              <a:gdLst>
                <a:gd name="T0" fmla="*/ 0 w 12"/>
                <a:gd name="T1" fmla="*/ 9 h 10"/>
                <a:gd name="T2" fmla="*/ 0 w 12"/>
                <a:gd name="T3" fmla="*/ 9 h 10"/>
                <a:gd name="T4" fmla="*/ 0 w 12"/>
                <a:gd name="T5" fmla="*/ 10 h 10"/>
                <a:gd name="T6" fmla="*/ 1 w 12"/>
                <a:gd name="T7" fmla="*/ 9 h 10"/>
                <a:gd name="T8" fmla="*/ 1 w 12"/>
                <a:gd name="T9" fmla="*/ 9 h 10"/>
                <a:gd name="T10" fmla="*/ 1 w 12"/>
                <a:gd name="T11" fmla="*/ 9 h 10"/>
                <a:gd name="T12" fmla="*/ 1 w 12"/>
                <a:gd name="T13" fmla="*/ 9 h 10"/>
                <a:gd name="T14" fmla="*/ 1 w 12"/>
                <a:gd name="T15" fmla="*/ 7 h 10"/>
                <a:gd name="T16" fmla="*/ 2 w 12"/>
                <a:gd name="T17" fmla="*/ 8 h 10"/>
                <a:gd name="T18" fmla="*/ 2 w 12"/>
                <a:gd name="T19" fmla="*/ 8 h 10"/>
                <a:gd name="T20" fmla="*/ 2 w 12"/>
                <a:gd name="T21" fmla="*/ 7 h 10"/>
                <a:gd name="T22" fmla="*/ 2 w 12"/>
                <a:gd name="T23" fmla="*/ 8 h 10"/>
                <a:gd name="T24" fmla="*/ 3 w 12"/>
                <a:gd name="T25" fmla="*/ 8 h 10"/>
                <a:gd name="T26" fmla="*/ 3 w 12"/>
                <a:gd name="T27" fmla="*/ 8 h 10"/>
                <a:gd name="T28" fmla="*/ 3 w 12"/>
                <a:gd name="T29" fmla="*/ 9 h 10"/>
                <a:gd name="T30" fmla="*/ 3 w 12"/>
                <a:gd name="T31" fmla="*/ 7 h 10"/>
                <a:gd name="T32" fmla="*/ 4 w 12"/>
                <a:gd name="T33" fmla="*/ 8 h 10"/>
                <a:gd name="T34" fmla="*/ 4 w 12"/>
                <a:gd name="T35" fmla="*/ 8 h 10"/>
                <a:gd name="T36" fmla="*/ 4 w 12"/>
                <a:gd name="T37" fmla="*/ 8 h 10"/>
                <a:gd name="T38" fmla="*/ 4 w 12"/>
                <a:gd name="T39" fmla="*/ 9 h 10"/>
                <a:gd name="T40" fmla="*/ 4 w 12"/>
                <a:gd name="T41" fmla="*/ 8 h 10"/>
                <a:gd name="T42" fmla="*/ 4 w 12"/>
                <a:gd name="T43" fmla="*/ 8 h 10"/>
                <a:gd name="T44" fmla="*/ 4 w 12"/>
                <a:gd name="T45" fmla="*/ 8 h 10"/>
                <a:gd name="T46" fmla="*/ 5 w 12"/>
                <a:gd name="T47" fmla="*/ 6 h 10"/>
                <a:gd name="T48" fmla="*/ 5 w 12"/>
                <a:gd name="T49" fmla="*/ 6 h 10"/>
                <a:gd name="T50" fmla="*/ 5 w 12"/>
                <a:gd name="T51" fmla="*/ 7 h 10"/>
                <a:gd name="T52" fmla="*/ 6 w 12"/>
                <a:gd name="T53" fmla="*/ 0 h 10"/>
                <a:gd name="T54" fmla="*/ 6 w 12"/>
                <a:gd name="T55" fmla="*/ 1 h 10"/>
                <a:gd name="T56" fmla="*/ 6 w 12"/>
                <a:gd name="T57" fmla="*/ 1 h 10"/>
                <a:gd name="T58" fmla="*/ 6 w 12"/>
                <a:gd name="T59" fmla="*/ 1 h 10"/>
                <a:gd name="T60" fmla="*/ 7 w 12"/>
                <a:gd name="T61" fmla="*/ 3 h 10"/>
                <a:gd name="T62" fmla="*/ 7 w 12"/>
                <a:gd name="T63" fmla="*/ 3 h 10"/>
                <a:gd name="T64" fmla="*/ 7 w 12"/>
                <a:gd name="T65" fmla="*/ 3 h 10"/>
                <a:gd name="T66" fmla="*/ 8 w 12"/>
                <a:gd name="T67" fmla="*/ 5 h 10"/>
                <a:gd name="T68" fmla="*/ 8 w 12"/>
                <a:gd name="T69" fmla="*/ 4 h 10"/>
                <a:gd name="T70" fmla="*/ 8 w 12"/>
                <a:gd name="T71" fmla="*/ 4 h 10"/>
                <a:gd name="T72" fmla="*/ 8 w 12"/>
                <a:gd name="T73" fmla="*/ 4 h 10"/>
                <a:gd name="T74" fmla="*/ 9 w 12"/>
                <a:gd name="T75" fmla="*/ 7 h 10"/>
                <a:gd name="T76" fmla="*/ 9 w 12"/>
                <a:gd name="T77" fmla="*/ 7 h 10"/>
                <a:gd name="T78" fmla="*/ 9 w 12"/>
                <a:gd name="T79" fmla="*/ 7 h 10"/>
                <a:gd name="T80" fmla="*/ 9 w 12"/>
                <a:gd name="T81" fmla="*/ 7 h 10"/>
                <a:gd name="T82" fmla="*/ 10 w 12"/>
                <a:gd name="T83" fmla="*/ 5 h 10"/>
                <a:gd name="T84" fmla="*/ 10 w 12"/>
                <a:gd name="T85" fmla="*/ 5 h 10"/>
                <a:gd name="T86" fmla="*/ 10 w 12"/>
                <a:gd name="T87" fmla="*/ 5 h 10"/>
                <a:gd name="T88" fmla="*/ 10 w 12"/>
                <a:gd name="T89" fmla="*/ 5 h 10"/>
                <a:gd name="T90" fmla="*/ 11 w 12"/>
                <a:gd name="T91" fmla="*/ 3 h 10"/>
                <a:gd name="T92" fmla="*/ 11 w 12"/>
                <a:gd name="T93" fmla="*/ 4 h 10"/>
                <a:gd name="T94" fmla="*/ 11 w 12"/>
                <a:gd name="T95" fmla="*/ 4 h 10"/>
                <a:gd name="T96" fmla="*/ 12 w 12"/>
                <a:gd name="T97" fmla="*/ 2 h 10"/>
                <a:gd name="T98" fmla="*/ 12 w 12"/>
                <a:gd name="T9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0">
                  <a:moveTo>
                    <a:pt x="0" y="9"/>
                  </a:moveTo>
                  <a:lnTo>
                    <a:pt x="0" y="9"/>
                  </a:lnTo>
                  <a:lnTo>
                    <a:pt x="0" y="10"/>
                  </a:lnTo>
                  <a:lnTo>
                    <a:pt x="1" y="9"/>
                  </a:lnTo>
                  <a:lnTo>
                    <a:pt x="1" y="9"/>
                  </a:lnTo>
                  <a:lnTo>
                    <a:pt x="1" y="9"/>
                  </a:lnTo>
                  <a:lnTo>
                    <a:pt x="1" y="9"/>
                  </a:lnTo>
                  <a:lnTo>
                    <a:pt x="1" y="7"/>
                  </a:lnTo>
                  <a:lnTo>
                    <a:pt x="2" y="8"/>
                  </a:lnTo>
                  <a:lnTo>
                    <a:pt x="2" y="8"/>
                  </a:lnTo>
                  <a:lnTo>
                    <a:pt x="2" y="7"/>
                  </a:lnTo>
                  <a:lnTo>
                    <a:pt x="2" y="8"/>
                  </a:lnTo>
                  <a:lnTo>
                    <a:pt x="3" y="8"/>
                  </a:lnTo>
                  <a:lnTo>
                    <a:pt x="3" y="8"/>
                  </a:lnTo>
                  <a:lnTo>
                    <a:pt x="3" y="9"/>
                  </a:lnTo>
                  <a:lnTo>
                    <a:pt x="3" y="7"/>
                  </a:lnTo>
                  <a:lnTo>
                    <a:pt x="4" y="8"/>
                  </a:lnTo>
                  <a:lnTo>
                    <a:pt x="4" y="8"/>
                  </a:lnTo>
                  <a:lnTo>
                    <a:pt x="4" y="8"/>
                  </a:lnTo>
                  <a:lnTo>
                    <a:pt x="4" y="9"/>
                  </a:lnTo>
                  <a:lnTo>
                    <a:pt x="4" y="8"/>
                  </a:lnTo>
                  <a:lnTo>
                    <a:pt x="4" y="8"/>
                  </a:lnTo>
                  <a:lnTo>
                    <a:pt x="4" y="8"/>
                  </a:lnTo>
                  <a:lnTo>
                    <a:pt x="5" y="6"/>
                  </a:lnTo>
                  <a:lnTo>
                    <a:pt x="5" y="6"/>
                  </a:lnTo>
                  <a:lnTo>
                    <a:pt x="5" y="7"/>
                  </a:lnTo>
                  <a:lnTo>
                    <a:pt x="6" y="0"/>
                  </a:lnTo>
                  <a:lnTo>
                    <a:pt x="6" y="1"/>
                  </a:lnTo>
                  <a:lnTo>
                    <a:pt x="6" y="1"/>
                  </a:lnTo>
                  <a:lnTo>
                    <a:pt x="6" y="1"/>
                  </a:lnTo>
                  <a:lnTo>
                    <a:pt x="7" y="3"/>
                  </a:lnTo>
                  <a:lnTo>
                    <a:pt x="7" y="3"/>
                  </a:lnTo>
                  <a:lnTo>
                    <a:pt x="7" y="3"/>
                  </a:lnTo>
                  <a:lnTo>
                    <a:pt x="8" y="5"/>
                  </a:lnTo>
                  <a:lnTo>
                    <a:pt x="8" y="4"/>
                  </a:lnTo>
                  <a:lnTo>
                    <a:pt x="8" y="4"/>
                  </a:lnTo>
                  <a:lnTo>
                    <a:pt x="8" y="4"/>
                  </a:lnTo>
                  <a:lnTo>
                    <a:pt x="9" y="7"/>
                  </a:lnTo>
                  <a:lnTo>
                    <a:pt x="9" y="7"/>
                  </a:lnTo>
                  <a:lnTo>
                    <a:pt x="9" y="7"/>
                  </a:lnTo>
                  <a:lnTo>
                    <a:pt x="9" y="7"/>
                  </a:lnTo>
                  <a:lnTo>
                    <a:pt x="10" y="5"/>
                  </a:lnTo>
                  <a:lnTo>
                    <a:pt x="10" y="5"/>
                  </a:lnTo>
                  <a:lnTo>
                    <a:pt x="10" y="5"/>
                  </a:lnTo>
                  <a:lnTo>
                    <a:pt x="10" y="5"/>
                  </a:lnTo>
                  <a:lnTo>
                    <a:pt x="11" y="3"/>
                  </a:lnTo>
                  <a:lnTo>
                    <a:pt x="11" y="4"/>
                  </a:lnTo>
                  <a:lnTo>
                    <a:pt x="11" y="4"/>
                  </a:lnTo>
                  <a:lnTo>
                    <a:pt x="12" y="2"/>
                  </a:lnTo>
                  <a:lnTo>
                    <a:pt x="12" y="5"/>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8" name="Freeform 332"/>
            <p:cNvSpPr>
              <a:spLocks/>
            </p:cNvSpPr>
            <p:nvPr/>
          </p:nvSpPr>
          <p:spPr bwMode="auto">
            <a:xfrm>
              <a:off x="2684463" y="2024063"/>
              <a:ext cx="17463" cy="46038"/>
            </a:xfrm>
            <a:custGeom>
              <a:avLst/>
              <a:gdLst>
                <a:gd name="T0" fmla="*/ 0 w 11"/>
                <a:gd name="T1" fmla="*/ 28 h 29"/>
                <a:gd name="T2" fmla="*/ 0 w 11"/>
                <a:gd name="T3" fmla="*/ 28 h 29"/>
                <a:gd name="T4" fmla="*/ 0 w 11"/>
                <a:gd name="T5" fmla="*/ 28 h 29"/>
                <a:gd name="T6" fmla="*/ 0 w 11"/>
                <a:gd name="T7" fmla="*/ 28 h 29"/>
                <a:gd name="T8" fmla="*/ 0 w 11"/>
                <a:gd name="T9" fmla="*/ 27 h 29"/>
                <a:gd name="T10" fmla="*/ 1 w 11"/>
                <a:gd name="T11" fmla="*/ 28 h 29"/>
                <a:gd name="T12" fmla="*/ 1 w 11"/>
                <a:gd name="T13" fmla="*/ 28 h 29"/>
                <a:gd name="T14" fmla="*/ 1 w 11"/>
                <a:gd name="T15" fmla="*/ 29 h 29"/>
                <a:gd name="T16" fmla="*/ 2 w 11"/>
                <a:gd name="T17" fmla="*/ 27 h 29"/>
                <a:gd name="T18" fmla="*/ 2 w 11"/>
                <a:gd name="T19" fmla="*/ 27 h 29"/>
                <a:gd name="T20" fmla="*/ 2 w 11"/>
                <a:gd name="T21" fmla="*/ 27 h 29"/>
                <a:gd name="T22" fmla="*/ 2 w 11"/>
                <a:gd name="T23" fmla="*/ 27 h 29"/>
                <a:gd name="T24" fmla="*/ 3 w 11"/>
                <a:gd name="T25" fmla="*/ 22 h 29"/>
                <a:gd name="T26" fmla="*/ 3 w 11"/>
                <a:gd name="T27" fmla="*/ 23 h 29"/>
                <a:gd name="T28" fmla="*/ 3 w 11"/>
                <a:gd name="T29" fmla="*/ 23 h 29"/>
                <a:gd name="T30" fmla="*/ 3 w 11"/>
                <a:gd name="T31" fmla="*/ 24 h 29"/>
                <a:gd name="T32" fmla="*/ 4 w 11"/>
                <a:gd name="T33" fmla="*/ 20 h 29"/>
                <a:gd name="T34" fmla="*/ 4 w 11"/>
                <a:gd name="T35" fmla="*/ 20 h 29"/>
                <a:gd name="T36" fmla="*/ 4 w 11"/>
                <a:gd name="T37" fmla="*/ 20 h 29"/>
                <a:gd name="T38" fmla="*/ 4 w 11"/>
                <a:gd name="T39" fmla="*/ 20 h 29"/>
                <a:gd name="T40" fmla="*/ 5 w 11"/>
                <a:gd name="T41" fmla="*/ 18 h 29"/>
                <a:gd name="T42" fmla="*/ 5 w 11"/>
                <a:gd name="T43" fmla="*/ 18 h 29"/>
                <a:gd name="T44" fmla="*/ 5 w 11"/>
                <a:gd name="T45" fmla="*/ 18 h 29"/>
                <a:gd name="T46" fmla="*/ 5 w 11"/>
                <a:gd name="T47" fmla="*/ 18 h 29"/>
                <a:gd name="T48" fmla="*/ 6 w 11"/>
                <a:gd name="T49" fmla="*/ 14 h 29"/>
                <a:gd name="T50" fmla="*/ 6 w 11"/>
                <a:gd name="T51" fmla="*/ 14 h 29"/>
                <a:gd name="T52" fmla="*/ 6 w 11"/>
                <a:gd name="T53" fmla="*/ 14 h 29"/>
                <a:gd name="T54" fmla="*/ 6 w 11"/>
                <a:gd name="T55" fmla="*/ 15 h 29"/>
                <a:gd name="T56" fmla="*/ 6 w 11"/>
                <a:gd name="T57" fmla="*/ 11 h 29"/>
                <a:gd name="T58" fmla="*/ 7 w 11"/>
                <a:gd name="T59" fmla="*/ 11 h 29"/>
                <a:gd name="T60" fmla="*/ 7 w 11"/>
                <a:gd name="T61" fmla="*/ 11 h 29"/>
                <a:gd name="T62" fmla="*/ 7 w 11"/>
                <a:gd name="T63" fmla="*/ 11 h 29"/>
                <a:gd name="T64" fmla="*/ 8 w 11"/>
                <a:gd name="T65" fmla="*/ 7 h 29"/>
                <a:gd name="T66" fmla="*/ 8 w 11"/>
                <a:gd name="T67" fmla="*/ 7 h 29"/>
                <a:gd name="T68" fmla="*/ 8 w 11"/>
                <a:gd name="T69" fmla="*/ 8 h 29"/>
                <a:gd name="T70" fmla="*/ 8 w 11"/>
                <a:gd name="T71" fmla="*/ 8 h 29"/>
                <a:gd name="T72" fmla="*/ 9 w 11"/>
                <a:gd name="T73" fmla="*/ 4 h 29"/>
                <a:gd name="T74" fmla="*/ 9 w 11"/>
                <a:gd name="T75" fmla="*/ 4 h 29"/>
                <a:gd name="T76" fmla="*/ 9 w 11"/>
                <a:gd name="T77" fmla="*/ 4 h 29"/>
                <a:gd name="T78" fmla="*/ 9 w 11"/>
                <a:gd name="T79" fmla="*/ 4 h 29"/>
                <a:gd name="T80" fmla="*/ 10 w 11"/>
                <a:gd name="T81" fmla="*/ 2 h 29"/>
                <a:gd name="T82" fmla="*/ 10 w 11"/>
                <a:gd name="T83" fmla="*/ 2 h 29"/>
                <a:gd name="T84" fmla="*/ 10 w 11"/>
                <a:gd name="T85" fmla="*/ 2 h 29"/>
                <a:gd name="T86" fmla="*/ 10 w 11"/>
                <a:gd name="T87" fmla="*/ 0 h 29"/>
                <a:gd name="T88" fmla="*/ 11 w 11"/>
                <a:gd name="T89" fmla="*/ 1 h 29"/>
                <a:gd name="T90" fmla="*/ 11 w 11"/>
                <a:gd name="T91" fmla="*/ 1 h 29"/>
                <a:gd name="T92" fmla="*/ 11 w 11"/>
                <a:gd name="T93" fmla="*/ 1 h 29"/>
                <a:gd name="T94" fmla="*/ 11 w 11"/>
                <a:gd name="T95" fmla="*/ 3 h 29"/>
                <a:gd name="T96" fmla="*/ 11 w 11"/>
                <a:gd name="T97" fmla="*/ 2 h 29"/>
                <a:gd name="T98" fmla="*/ 11 w 11"/>
                <a:gd name="T9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9">
                  <a:moveTo>
                    <a:pt x="0" y="28"/>
                  </a:moveTo>
                  <a:lnTo>
                    <a:pt x="0" y="28"/>
                  </a:lnTo>
                  <a:lnTo>
                    <a:pt x="0" y="28"/>
                  </a:lnTo>
                  <a:lnTo>
                    <a:pt x="0" y="28"/>
                  </a:lnTo>
                  <a:lnTo>
                    <a:pt x="0" y="27"/>
                  </a:lnTo>
                  <a:lnTo>
                    <a:pt x="1" y="28"/>
                  </a:lnTo>
                  <a:lnTo>
                    <a:pt x="1" y="28"/>
                  </a:lnTo>
                  <a:lnTo>
                    <a:pt x="1" y="29"/>
                  </a:lnTo>
                  <a:lnTo>
                    <a:pt x="2" y="27"/>
                  </a:lnTo>
                  <a:lnTo>
                    <a:pt x="2" y="27"/>
                  </a:lnTo>
                  <a:lnTo>
                    <a:pt x="2" y="27"/>
                  </a:lnTo>
                  <a:lnTo>
                    <a:pt x="2" y="27"/>
                  </a:lnTo>
                  <a:lnTo>
                    <a:pt x="3" y="22"/>
                  </a:lnTo>
                  <a:lnTo>
                    <a:pt x="3" y="23"/>
                  </a:lnTo>
                  <a:lnTo>
                    <a:pt x="3" y="23"/>
                  </a:lnTo>
                  <a:lnTo>
                    <a:pt x="3" y="24"/>
                  </a:lnTo>
                  <a:lnTo>
                    <a:pt x="4" y="20"/>
                  </a:lnTo>
                  <a:lnTo>
                    <a:pt x="4" y="20"/>
                  </a:lnTo>
                  <a:lnTo>
                    <a:pt x="4" y="20"/>
                  </a:lnTo>
                  <a:lnTo>
                    <a:pt x="4" y="20"/>
                  </a:lnTo>
                  <a:lnTo>
                    <a:pt x="5" y="18"/>
                  </a:lnTo>
                  <a:lnTo>
                    <a:pt x="5" y="18"/>
                  </a:lnTo>
                  <a:lnTo>
                    <a:pt x="5" y="18"/>
                  </a:lnTo>
                  <a:lnTo>
                    <a:pt x="5" y="18"/>
                  </a:lnTo>
                  <a:lnTo>
                    <a:pt x="6" y="14"/>
                  </a:lnTo>
                  <a:lnTo>
                    <a:pt x="6" y="14"/>
                  </a:lnTo>
                  <a:lnTo>
                    <a:pt x="6" y="14"/>
                  </a:lnTo>
                  <a:lnTo>
                    <a:pt x="6" y="15"/>
                  </a:lnTo>
                  <a:lnTo>
                    <a:pt x="6" y="11"/>
                  </a:lnTo>
                  <a:lnTo>
                    <a:pt x="7" y="11"/>
                  </a:lnTo>
                  <a:lnTo>
                    <a:pt x="7" y="11"/>
                  </a:lnTo>
                  <a:lnTo>
                    <a:pt x="7" y="11"/>
                  </a:lnTo>
                  <a:lnTo>
                    <a:pt x="8" y="7"/>
                  </a:lnTo>
                  <a:lnTo>
                    <a:pt x="8" y="7"/>
                  </a:lnTo>
                  <a:lnTo>
                    <a:pt x="8" y="8"/>
                  </a:lnTo>
                  <a:lnTo>
                    <a:pt x="8" y="8"/>
                  </a:lnTo>
                  <a:lnTo>
                    <a:pt x="9" y="4"/>
                  </a:lnTo>
                  <a:lnTo>
                    <a:pt x="9" y="4"/>
                  </a:lnTo>
                  <a:lnTo>
                    <a:pt x="9" y="4"/>
                  </a:lnTo>
                  <a:lnTo>
                    <a:pt x="9" y="4"/>
                  </a:lnTo>
                  <a:lnTo>
                    <a:pt x="10" y="2"/>
                  </a:lnTo>
                  <a:lnTo>
                    <a:pt x="10" y="2"/>
                  </a:lnTo>
                  <a:lnTo>
                    <a:pt x="10" y="2"/>
                  </a:lnTo>
                  <a:lnTo>
                    <a:pt x="10" y="0"/>
                  </a:lnTo>
                  <a:lnTo>
                    <a:pt x="11" y="1"/>
                  </a:lnTo>
                  <a:lnTo>
                    <a:pt x="11" y="1"/>
                  </a:lnTo>
                  <a:lnTo>
                    <a:pt x="11" y="1"/>
                  </a:lnTo>
                  <a:lnTo>
                    <a:pt x="11" y="3"/>
                  </a:lnTo>
                  <a:lnTo>
                    <a:pt x="11" y="2"/>
                  </a:lnTo>
                  <a:lnTo>
                    <a:pt x="11" y="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9" name="Freeform 333"/>
            <p:cNvSpPr>
              <a:spLocks/>
            </p:cNvSpPr>
            <p:nvPr/>
          </p:nvSpPr>
          <p:spPr bwMode="auto">
            <a:xfrm>
              <a:off x="2701926" y="2019301"/>
              <a:ext cx="20638" cy="17463"/>
            </a:xfrm>
            <a:custGeom>
              <a:avLst/>
              <a:gdLst>
                <a:gd name="T0" fmla="*/ 0 w 13"/>
                <a:gd name="T1" fmla="*/ 5 h 11"/>
                <a:gd name="T2" fmla="*/ 0 w 13"/>
                <a:gd name="T3" fmla="*/ 4 h 11"/>
                <a:gd name="T4" fmla="*/ 1 w 13"/>
                <a:gd name="T5" fmla="*/ 7 h 11"/>
                <a:gd name="T6" fmla="*/ 1 w 13"/>
                <a:gd name="T7" fmla="*/ 7 h 11"/>
                <a:gd name="T8" fmla="*/ 2 w 13"/>
                <a:gd name="T9" fmla="*/ 6 h 11"/>
                <a:gd name="T10" fmla="*/ 2 w 13"/>
                <a:gd name="T11" fmla="*/ 9 h 11"/>
                <a:gd name="T12" fmla="*/ 2 w 13"/>
                <a:gd name="T13" fmla="*/ 9 h 11"/>
                <a:gd name="T14" fmla="*/ 3 w 13"/>
                <a:gd name="T15" fmla="*/ 8 h 11"/>
                <a:gd name="T16" fmla="*/ 3 w 13"/>
                <a:gd name="T17" fmla="*/ 9 h 11"/>
                <a:gd name="T18" fmla="*/ 3 w 13"/>
                <a:gd name="T19" fmla="*/ 9 h 11"/>
                <a:gd name="T20" fmla="*/ 3 w 13"/>
                <a:gd name="T21" fmla="*/ 8 h 11"/>
                <a:gd name="T22" fmla="*/ 4 w 13"/>
                <a:gd name="T23" fmla="*/ 8 h 11"/>
                <a:gd name="T24" fmla="*/ 4 w 13"/>
                <a:gd name="T25" fmla="*/ 11 h 11"/>
                <a:gd name="T26" fmla="*/ 4 w 13"/>
                <a:gd name="T27" fmla="*/ 10 h 11"/>
                <a:gd name="T28" fmla="*/ 4 w 13"/>
                <a:gd name="T29" fmla="*/ 10 h 11"/>
                <a:gd name="T30" fmla="*/ 4 w 13"/>
                <a:gd name="T31" fmla="*/ 10 h 11"/>
                <a:gd name="T32" fmla="*/ 5 w 13"/>
                <a:gd name="T33" fmla="*/ 11 h 11"/>
                <a:gd name="T34" fmla="*/ 5 w 13"/>
                <a:gd name="T35" fmla="*/ 11 h 11"/>
                <a:gd name="T36" fmla="*/ 5 w 13"/>
                <a:gd name="T37" fmla="*/ 11 h 11"/>
                <a:gd name="T38" fmla="*/ 5 w 13"/>
                <a:gd name="T39" fmla="*/ 11 h 11"/>
                <a:gd name="T40" fmla="*/ 6 w 13"/>
                <a:gd name="T41" fmla="*/ 8 h 11"/>
                <a:gd name="T42" fmla="*/ 6 w 13"/>
                <a:gd name="T43" fmla="*/ 9 h 11"/>
                <a:gd name="T44" fmla="*/ 6 w 13"/>
                <a:gd name="T45" fmla="*/ 9 h 11"/>
                <a:gd name="T46" fmla="*/ 7 w 13"/>
                <a:gd name="T47" fmla="*/ 9 h 11"/>
                <a:gd name="T48" fmla="*/ 7 w 13"/>
                <a:gd name="T49" fmla="*/ 7 h 11"/>
                <a:gd name="T50" fmla="*/ 7 w 13"/>
                <a:gd name="T51" fmla="*/ 7 h 11"/>
                <a:gd name="T52" fmla="*/ 7 w 13"/>
                <a:gd name="T53" fmla="*/ 7 h 11"/>
                <a:gd name="T54" fmla="*/ 8 w 13"/>
                <a:gd name="T55" fmla="*/ 5 h 11"/>
                <a:gd name="T56" fmla="*/ 8 w 13"/>
                <a:gd name="T57" fmla="*/ 5 h 11"/>
                <a:gd name="T58" fmla="*/ 8 w 13"/>
                <a:gd name="T59" fmla="*/ 5 h 11"/>
                <a:gd name="T60" fmla="*/ 9 w 13"/>
                <a:gd name="T61" fmla="*/ 5 h 11"/>
                <a:gd name="T62" fmla="*/ 9 w 13"/>
                <a:gd name="T63" fmla="*/ 3 h 11"/>
                <a:gd name="T64" fmla="*/ 9 w 13"/>
                <a:gd name="T65" fmla="*/ 4 h 11"/>
                <a:gd name="T66" fmla="*/ 9 w 13"/>
                <a:gd name="T67" fmla="*/ 4 h 11"/>
                <a:gd name="T68" fmla="*/ 9 w 13"/>
                <a:gd name="T69" fmla="*/ 3 h 11"/>
                <a:gd name="T70" fmla="*/ 10 w 13"/>
                <a:gd name="T71" fmla="*/ 5 h 11"/>
                <a:gd name="T72" fmla="*/ 10 w 13"/>
                <a:gd name="T73" fmla="*/ 4 h 11"/>
                <a:gd name="T74" fmla="*/ 10 w 13"/>
                <a:gd name="T75" fmla="*/ 4 h 11"/>
                <a:gd name="T76" fmla="*/ 10 w 13"/>
                <a:gd name="T77" fmla="*/ 5 h 11"/>
                <a:gd name="T78" fmla="*/ 11 w 13"/>
                <a:gd name="T79" fmla="*/ 1 h 11"/>
                <a:gd name="T80" fmla="*/ 11 w 13"/>
                <a:gd name="T81" fmla="*/ 1 h 11"/>
                <a:gd name="T82" fmla="*/ 11 w 13"/>
                <a:gd name="T83" fmla="*/ 1 h 11"/>
                <a:gd name="T84" fmla="*/ 11 w 13"/>
                <a:gd name="T85" fmla="*/ 0 h 11"/>
                <a:gd name="T86" fmla="*/ 12 w 13"/>
                <a:gd name="T87" fmla="*/ 4 h 11"/>
                <a:gd name="T88" fmla="*/ 12 w 13"/>
                <a:gd name="T89" fmla="*/ 3 h 11"/>
                <a:gd name="T90" fmla="*/ 12 w 13"/>
                <a:gd name="T91" fmla="*/ 3 h 11"/>
                <a:gd name="T92" fmla="*/ 12 w 13"/>
                <a:gd name="T93" fmla="*/ 4 h 11"/>
                <a:gd name="T94" fmla="*/ 13 w 13"/>
                <a:gd name="T95" fmla="*/ 0 h 11"/>
                <a:gd name="T96" fmla="*/ 13 w 13"/>
                <a:gd name="T97" fmla="*/ 1 h 11"/>
                <a:gd name="T98" fmla="*/ 13 w 13"/>
                <a:gd name="T9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1">
                  <a:moveTo>
                    <a:pt x="0" y="5"/>
                  </a:moveTo>
                  <a:lnTo>
                    <a:pt x="0" y="4"/>
                  </a:lnTo>
                  <a:lnTo>
                    <a:pt x="1" y="7"/>
                  </a:lnTo>
                  <a:lnTo>
                    <a:pt x="1" y="7"/>
                  </a:lnTo>
                  <a:lnTo>
                    <a:pt x="2" y="6"/>
                  </a:lnTo>
                  <a:lnTo>
                    <a:pt x="2" y="9"/>
                  </a:lnTo>
                  <a:lnTo>
                    <a:pt x="2" y="9"/>
                  </a:lnTo>
                  <a:lnTo>
                    <a:pt x="3" y="8"/>
                  </a:lnTo>
                  <a:lnTo>
                    <a:pt x="3" y="9"/>
                  </a:lnTo>
                  <a:lnTo>
                    <a:pt x="3" y="9"/>
                  </a:lnTo>
                  <a:lnTo>
                    <a:pt x="3" y="8"/>
                  </a:lnTo>
                  <a:lnTo>
                    <a:pt x="4" y="8"/>
                  </a:lnTo>
                  <a:lnTo>
                    <a:pt x="4" y="11"/>
                  </a:lnTo>
                  <a:lnTo>
                    <a:pt x="4" y="10"/>
                  </a:lnTo>
                  <a:lnTo>
                    <a:pt x="4" y="10"/>
                  </a:lnTo>
                  <a:lnTo>
                    <a:pt x="4" y="10"/>
                  </a:lnTo>
                  <a:lnTo>
                    <a:pt x="5" y="11"/>
                  </a:lnTo>
                  <a:lnTo>
                    <a:pt x="5" y="11"/>
                  </a:lnTo>
                  <a:lnTo>
                    <a:pt x="5" y="11"/>
                  </a:lnTo>
                  <a:lnTo>
                    <a:pt x="5" y="11"/>
                  </a:lnTo>
                  <a:lnTo>
                    <a:pt x="6" y="8"/>
                  </a:lnTo>
                  <a:lnTo>
                    <a:pt x="6" y="9"/>
                  </a:lnTo>
                  <a:lnTo>
                    <a:pt x="6" y="9"/>
                  </a:lnTo>
                  <a:lnTo>
                    <a:pt x="7" y="9"/>
                  </a:lnTo>
                  <a:lnTo>
                    <a:pt x="7" y="7"/>
                  </a:lnTo>
                  <a:lnTo>
                    <a:pt x="7" y="7"/>
                  </a:lnTo>
                  <a:lnTo>
                    <a:pt x="7" y="7"/>
                  </a:lnTo>
                  <a:lnTo>
                    <a:pt x="8" y="5"/>
                  </a:lnTo>
                  <a:lnTo>
                    <a:pt x="8" y="5"/>
                  </a:lnTo>
                  <a:lnTo>
                    <a:pt x="8" y="5"/>
                  </a:lnTo>
                  <a:lnTo>
                    <a:pt x="9" y="5"/>
                  </a:lnTo>
                  <a:lnTo>
                    <a:pt x="9" y="3"/>
                  </a:lnTo>
                  <a:lnTo>
                    <a:pt x="9" y="4"/>
                  </a:lnTo>
                  <a:lnTo>
                    <a:pt x="9" y="4"/>
                  </a:lnTo>
                  <a:lnTo>
                    <a:pt x="9" y="3"/>
                  </a:lnTo>
                  <a:lnTo>
                    <a:pt x="10" y="5"/>
                  </a:lnTo>
                  <a:lnTo>
                    <a:pt x="10" y="4"/>
                  </a:lnTo>
                  <a:lnTo>
                    <a:pt x="10" y="4"/>
                  </a:lnTo>
                  <a:lnTo>
                    <a:pt x="10" y="5"/>
                  </a:lnTo>
                  <a:lnTo>
                    <a:pt x="11" y="1"/>
                  </a:lnTo>
                  <a:lnTo>
                    <a:pt x="11" y="1"/>
                  </a:lnTo>
                  <a:lnTo>
                    <a:pt x="11" y="1"/>
                  </a:lnTo>
                  <a:lnTo>
                    <a:pt x="11" y="0"/>
                  </a:lnTo>
                  <a:lnTo>
                    <a:pt x="12" y="4"/>
                  </a:lnTo>
                  <a:lnTo>
                    <a:pt x="12" y="3"/>
                  </a:lnTo>
                  <a:lnTo>
                    <a:pt x="12" y="3"/>
                  </a:lnTo>
                  <a:lnTo>
                    <a:pt x="12" y="4"/>
                  </a:lnTo>
                  <a:lnTo>
                    <a:pt x="13" y="0"/>
                  </a:lnTo>
                  <a:lnTo>
                    <a:pt x="13" y="1"/>
                  </a:lnTo>
                  <a:lnTo>
                    <a:pt x="13"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0" name="Freeform 334"/>
            <p:cNvSpPr>
              <a:spLocks/>
            </p:cNvSpPr>
            <p:nvPr/>
          </p:nvSpPr>
          <p:spPr bwMode="auto">
            <a:xfrm>
              <a:off x="2722563" y="2019301"/>
              <a:ext cx="19050" cy="15875"/>
            </a:xfrm>
            <a:custGeom>
              <a:avLst/>
              <a:gdLst>
                <a:gd name="T0" fmla="*/ 0 w 12"/>
                <a:gd name="T1" fmla="*/ 1 h 10"/>
                <a:gd name="T2" fmla="*/ 0 w 12"/>
                <a:gd name="T3" fmla="*/ 0 h 10"/>
                <a:gd name="T4" fmla="*/ 1 w 12"/>
                <a:gd name="T5" fmla="*/ 4 h 10"/>
                <a:gd name="T6" fmla="*/ 1 w 12"/>
                <a:gd name="T7" fmla="*/ 4 h 10"/>
                <a:gd name="T8" fmla="*/ 1 w 12"/>
                <a:gd name="T9" fmla="*/ 4 h 10"/>
                <a:gd name="T10" fmla="*/ 1 w 12"/>
                <a:gd name="T11" fmla="*/ 4 h 10"/>
                <a:gd name="T12" fmla="*/ 2 w 12"/>
                <a:gd name="T13" fmla="*/ 6 h 10"/>
                <a:gd name="T14" fmla="*/ 2 w 12"/>
                <a:gd name="T15" fmla="*/ 6 h 10"/>
                <a:gd name="T16" fmla="*/ 2 w 12"/>
                <a:gd name="T17" fmla="*/ 6 h 10"/>
                <a:gd name="T18" fmla="*/ 2 w 12"/>
                <a:gd name="T19" fmla="*/ 8 h 10"/>
                <a:gd name="T20" fmla="*/ 3 w 12"/>
                <a:gd name="T21" fmla="*/ 7 h 10"/>
                <a:gd name="T22" fmla="*/ 3 w 12"/>
                <a:gd name="T23" fmla="*/ 7 h 10"/>
                <a:gd name="T24" fmla="*/ 3 w 12"/>
                <a:gd name="T25" fmla="*/ 5 h 10"/>
                <a:gd name="T26" fmla="*/ 4 w 12"/>
                <a:gd name="T27" fmla="*/ 6 h 10"/>
                <a:gd name="T28" fmla="*/ 4 w 12"/>
                <a:gd name="T29" fmla="*/ 6 h 10"/>
                <a:gd name="T30" fmla="*/ 4 w 12"/>
                <a:gd name="T31" fmla="*/ 6 h 10"/>
                <a:gd name="T32" fmla="*/ 5 w 12"/>
                <a:gd name="T33" fmla="*/ 9 h 10"/>
                <a:gd name="T34" fmla="*/ 5 w 12"/>
                <a:gd name="T35" fmla="*/ 9 h 10"/>
                <a:gd name="T36" fmla="*/ 5 w 12"/>
                <a:gd name="T37" fmla="*/ 9 h 10"/>
                <a:gd name="T38" fmla="*/ 5 w 12"/>
                <a:gd name="T39" fmla="*/ 10 h 10"/>
                <a:gd name="T40" fmla="*/ 6 w 12"/>
                <a:gd name="T41" fmla="*/ 4 h 10"/>
                <a:gd name="T42" fmla="*/ 6 w 12"/>
                <a:gd name="T43" fmla="*/ 5 h 10"/>
                <a:gd name="T44" fmla="*/ 6 w 12"/>
                <a:gd name="T45" fmla="*/ 5 h 10"/>
                <a:gd name="T46" fmla="*/ 7 w 12"/>
                <a:gd name="T47" fmla="*/ 9 h 10"/>
                <a:gd name="T48" fmla="*/ 7 w 12"/>
                <a:gd name="T49" fmla="*/ 9 h 10"/>
                <a:gd name="T50" fmla="*/ 7 w 12"/>
                <a:gd name="T51" fmla="*/ 9 h 10"/>
                <a:gd name="T52" fmla="*/ 7 w 12"/>
                <a:gd name="T53" fmla="*/ 10 h 10"/>
                <a:gd name="T54" fmla="*/ 7 w 12"/>
                <a:gd name="T55" fmla="*/ 8 h 10"/>
                <a:gd name="T56" fmla="*/ 7 w 12"/>
                <a:gd name="T57" fmla="*/ 8 h 10"/>
                <a:gd name="T58" fmla="*/ 7 w 12"/>
                <a:gd name="T59" fmla="*/ 8 h 10"/>
                <a:gd name="T60" fmla="*/ 7 w 12"/>
                <a:gd name="T61" fmla="*/ 8 h 10"/>
                <a:gd name="T62" fmla="*/ 8 w 12"/>
                <a:gd name="T63" fmla="*/ 7 h 10"/>
                <a:gd name="T64" fmla="*/ 8 w 12"/>
                <a:gd name="T65" fmla="*/ 7 h 10"/>
                <a:gd name="T66" fmla="*/ 8 w 12"/>
                <a:gd name="T67" fmla="*/ 7 h 10"/>
                <a:gd name="T68" fmla="*/ 9 w 12"/>
                <a:gd name="T69" fmla="*/ 8 h 10"/>
                <a:gd name="T70" fmla="*/ 9 w 12"/>
                <a:gd name="T71" fmla="*/ 5 h 10"/>
                <a:gd name="T72" fmla="*/ 9 w 12"/>
                <a:gd name="T73" fmla="*/ 5 h 10"/>
                <a:gd name="T74" fmla="*/ 9 w 12"/>
                <a:gd name="T75" fmla="*/ 5 h 10"/>
                <a:gd name="T76" fmla="*/ 10 w 12"/>
                <a:gd name="T77" fmla="*/ 6 h 10"/>
                <a:gd name="T78" fmla="*/ 10 w 12"/>
                <a:gd name="T79" fmla="*/ 2 h 10"/>
                <a:gd name="T80" fmla="*/ 10 w 12"/>
                <a:gd name="T81" fmla="*/ 2 h 10"/>
                <a:gd name="T82" fmla="*/ 10 w 12"/>
                <a:gd name="T83" fmla="*/ 2 h 10"/>
                <a:gd name="T84" fmla="*/ 10 w 12"/>
                <a:gd name="T85" fmla="*/ 2 h 10"/>
                <a:gd name="T86" fmla="*/ 11 w 12"/>
                <a:gd name="T87" fmla="*/ 0 h 10"/>
                <a:gd name="T88" fmla="*/ 11 w 12"/>
                <a:gd name="T89" fmla="*/ 2 h 10"/>
                <a:gd name="T90" fmla="*/ 11 w 12"/>
                <a:gd name="T91" fmla="*/ 2 h 10"/>
                <a:gd name="T92" fmla="*/ 11 w 12"/>
                <a:gd name="T93" fmla="*/ 2 h 10"/>
                <a:gd name="T94" fmla="*/ 12 w 12"/>
                <a:gd name="T95" fmla="*/ 4 h 10"/>
                <a:gd name="T96" fmla="*/ 12 w 12"/>
                <a:gd name="T97" fmla="*/ 3 h 10"/>
                <a:gd name="T98" fmla="*/ 12 w 12"/>
                <a:gd name="T9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0">
                  <a:moveTo>
                    <a:pt x="0" y="1"/>
                  </a:moveTo>
                  <a:lnTo>
                    <a:pt x="0" y="0"/>
                  </a:lnTo>
                  <a:lnTo>
                    <a:pt x="1" y="4"/>
                  </a:lnTo>
                  <a:lnTo>
                    <a:pt x="1" y="4"/>
                  </a:lnTo>
                  <a:lnTo>
                    <a:pt x="1" y="4"/>
                  </a:lnTo>
                  <a:lnTo>
                    <a:pt x="1" y="4"/>
                  </a:lnTo>
                  <a:lnTo>
                    <a:pt x="2" y="6"/>
                  </a:lnTo>
                  <a:lnTo>
                    <a:pt x="2" y="6"/>
                  </a:lnTo>
                  <a:lnTo>
                    <a:pt x="2" y="6"/>
                  </a:lnTo>
                  <a:lnTo>
                    <a:pt x="2" y="8"/>
                  </a:lnTo>
                  <a:lnTo>
                    <a:pt x="3" y="7"/>
                  </a:lnTo>
                  <a:lnTo>
                    <a:pt x="3" y="7"/>
                  </a:lnTo>
                  <a:lnTo>
                    <a:pt x="3" y="5"/>
                  </a:lnTo>
                  <a:lnTo>
                    <a:pt x="4" y="6"/>
                  </a:lnTo>
                  <a:lnTo>
                    <a:pt x="4" y="6"/>
                  </a:lnTo>
                  <a:lnTo>
                    <a:pt x="4" y="6"/>
                  </a:lnTo>
                  <a:lnTo>
                    <a:pt x="5" y="9"/>
                  </a:lnTo>
                  <a:lnTo>
                    <a:pt x="5" y="9"/>
                  </a:lnTo>
                  <a:lnTo>
                    <a:pt x="5" y="9"/>
                  </a:lnTo>
                  <a:lnTo>
                    <a:pt x="5" y="10"/>
                  </a:lnTo>
                  <a:lnTo>
                    <a:pt x="6" y="4"/>
                  </a:lnTo>
                  <a:lnTo>
                    <a:pt x="6" y="5"/>
                  </a:lnTo>
                  <a:lnTo>
                    <a:pt x="6" y="5"/>
                  </a:lnTo>
                  <a:lnTo>
                    <a:pt x="7" y="9"/>
                  </a:lnTo>
                  <a:lnTo>
                    <a:pt x="7" y="9"/>
                  </a:lnTo>
                  <a:lnTo>
                    <a:pt x="7" y="9"/>
                  </a:lnTo>
                  <a:lnTo>
                    <a:pt x="7" y="10"/>
                  </a:lnTo>
                  <a:lnTo>
                    <a:pt x="7" y="8"/>
                  </a:lnTo>
                  <a:lnTo>
                    <a:pt x="7" y="8"/>
                  </a:lnTo>
                  <a:lnTo>
                    <a:pt x="7" y="8"/>
                  </a:lnTo>
                  <a:lnTo>
                    <a:pt x="7" y="8"/>
                  </a:lnTo>
                  <a:lnTo>
                    <a:pt x="8" y="7"/>
                  </a:lnTo>
                  <a:lnTo>
                    <a:pt x="8" y="7"/>
                  </a:lnTo>
                  <a:lnTo>
                    <a:pt x="8" y="7"/>
                  </a:lnTo>
                  <a:lnTo>
                    <a:pt x="9" y="8"/>
                  </a:lnTo>
                  <a:lnTo>
                    <a:pt x="9" y="5"/>
                  </a:lnTo>
                  <a:lnTo>
                    <a:pt x="9" y="5"/>
                  </a:lnTo>
                  <a:lnTo>
                    <a:pt x="9" y="5"/>
                  </a:lnTo>
                  <a:lnTo>
                    <a:pt x="10" y="6"/>
                  </a:lnTo>
                  <a:lnTo>
                    <a:pt x="10" y="2"/>
                  </a:lnTo>
                  <a:lnTo>
                    <a:pt x="10" y="2"/>
                  </a:lnTo>
                  <a:lnTo>
                    <a:pt x="10" y="2"/>
                  </a:lnTo>
                  <a:lnTo>
                    <a:pt x="10" y="2"/>
                  </a:lnTo>
                  <a:lnTo>
                    <a:pt x="11" y="0"/>
                  </a:lnTo>
                  <a:lnTo>
                    <a:pt x="11" y="2"/>
                  </a:lnTo>
                  <a:lnTo>
                    <a:pt x="11" y="2"/>
                  </a:lnTo>
                  <a:lnTo>
                    <a:pt x="11" y="2"/>
                  </a:lnTo>
                  <a:lnTo>
                    <a:pt x="12" y="4"/>
                  </a:lnTo>
                  <a:lnTo>
                    <a:pt x="12" y="3"/>
                  </a:lnTo>
                  <a:lnTo>
                    <a:pt x="12" y="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1" name="Freeform 335"/>
            <p:cNvSpPr>
              <a:spLocks/>
            </p:cNvSpPr>
            <p:nvPr/>
          </p:nvSpPr>
          <p:spPr bwMode="auto">
            <a:xfrm>
              <a:off x="2741613" y="1990726"/>
              <a:ext cx="20638" cy="42863"/>
            </a:xfrm>
            <a:custGeom>
              <a:avLst/>
              <a:gdLst>
                <a:gd name="T0" fmla="*/ 0 w 13"/>
                <a:gd name="T1" fmla="*/ 21 h 27"/>
                <a:gd name="T2" fmla="*/ 0 w 13"/>
                <a:gd name="T3" fmla="*/ 21 h 27"/>
                <a:gd name="T4" fmla="*/ 1 w 13"/>
                <a:gd name="T5" fmla="*/ 23 h 27"/>
                <a:gd name="T6" fmla="*/ 1 w 13"/>
                <a:gd name="T7" fmla="*/ 22 h 27"/>
                <a:gd name="T8" fmla="*/ 1 w 13"/>
                <a:gd name="T9" fmla="*/ 22 h 27"/>
                <a:gd name="T10" fmla="*/ 1 w 13"/>
                <a:gd name="T11" fmla="*/ 23 h 27"/>
                <a:gd name="T12" fmla="*/ 2 w 13"/>
                <a:gd name="T13" fmla="*/ 20 h 27"/>
                <a:gd name="T14" fmla="*/ 2 w 13"/>
                <a:gd name="T15" fmla="*/ 20 h 27"/>
                <a:gd name="T16" fmla="*/ 2 w 13"/>
                <a:gd name="T17" fmla="*/ 20 h 27"/>
                <a:gd name="T18" fmla="*/ 2 w 13"/>
                <a:gd name="T19" fmla="*/ 20 h 27"/>
                <a:gd name="T20" fmla="*/ 3 w 13"/>
                <a:gd name="T21" fmla="*/ 24 h 27"/>
                <a:gd name="T22" fmla="*/ 3 w 13"/>
                <a:gd name="T23" fmla="*/ 24 h 27"/>
                <a:gd name="T24" fmla="*/ 3 w 13"/>
                <a:gd name="T25" fmla="*/ 24 h 27"/>
                <a:gd name="T26" fmla="*/ 4 w 13"/>
                <a:gd name="T27" fmla="*/ 27 h 27"/>
                <a:gd name="T28" fmla="*/ 4 w 13"/>
                <a:gd name="T29" fmla="*/ 26 h 27"/>
                <a:gd name="T30" fmla="*/ 4 w 13"/>
                <a:gd name="T31" fmla="*/ 26 h 27"/>
                <a:gd name="T32" fmla="*/ 4 w 13"/>
                <a:gd name="T33" fmla="*/ 26 h 27"/>
                <a:gd name="T34" fmla="*/ 5 w 13"/>
                <a:gd name="T35" fmla="*/ 22 h 27"/>
                <a:gd name="T36" fmla="*/ 5 w 13"/>
                <a:gd name="T37" fmla="*/ 22 h 27"/>
                <a:gd name="T38" fmla="*/ 5 w 13"/>
                <a:gd name="T39" fmla="*/ 22 h 27"/>
                <a:gd name="T40" fmla="*/ 5 w 13"/>
                <a:gd name="T41" fmla="*/ 23 h 27"/>
                <a:gd name="T42" fmla="*/ 6 w 13"/>
                <a:gd name="T43" fmla="*/ 19 h 27"/>
                <a:gd name="T44" fmla="*/ 6 w 13"/>
                <a:gd name="T45" fmla="*/ 20 h 27"/>
                <a:gd name="T46" fmla="*/ 6 w 13"/>
                <a:gd name="T47" fmla="*/ 20 h 27"/>
                <a:gd name="T48" fmla="*/ 6 w 13"/>
                <a:gd name="T49" fmla="*/ 20 h 27"/>
                <a:gd name="T50" fmla="*/ 7 w 13"/>
                <a:gd name="T51" fmla="*/ 14 h 27"/>
                <a:gd name="T52" fmla="*/ 7 w 13"/>
                <a:gd name="T53" fmla="*/ 14 h 27"/>
                <a:gd name="T54" fmla="*/ 7 w 13"/>
                <a:gd name="T55" fmla="*/ 14 h 27"/>
                <a:gd name="T56" fmla="*/ 7 w 13"/>
                <a:gd name="T57" fmla="*/ 14 h 27"/>
                <a:gd name="T58" fmla="*/ 8 w 13"/>
                <a:gd name="T59" fmla="*/ 12 h 27"/>
                <a:gd name="T60" fmla="*/ 8 w 13"/>
                <a:gd name="T61" fmla="*/ 12 h 27"/>
                <a:gd name="T62" fmla="*/ 8 w 13"/>
                <a:gd name="T63" fmla="*/ 12 h 27"/>
                <a:gd name="T64" fmla="*/ 8 w 13"/>
                <a:gd name="T65" fmla="*/ 12 h 27"/>
                <a:gd name="T66" fmla="*/ 9 w 13"/>
                <a:gd name="T67" fmla="*/ 8 h 27"/>
                <a:gd name="T68" fmla="*/ 9 w 13"/>
                <a:gd name="T69" fmla="*/ 8 h 27"/>
                <a:gd name="T70" fmla="*/ 9 w 13"/>
                <a:gd name="T71" fmla="*/ 8 h 27"/>
                <a:gd name="T72" fmla="*/ 9 w 13"/>
                <a:gd name="T73" fmla="*/ 8 h 27"/>
                <a:gd name="T74" fmla="*/ 10 w 13"/>
                <a:gd name="T75" fmla="*/ 7 h 27"/>
                <a:gd name="T76" fmla="*/ 10 w 13"/>
                <a:gd name="T77" fmla="*/ 7 h 27"/>
                <a:gd name="T78" fmla="*/ 10 w 13"/>
                <a:gd name="T79" fmla="*/ 7 h 27"/>
                <a:gd name="T80" fmla="*/ 11 w 13"/>
                <a:gd name="T81" fmla="*/ 1 h 27"/>
                <a:gd name="T82" fmla="*/ 11 w 13"/>
                <a:gd name="T83" fmla="*/ 2 h 27"/>
                <a:gd name="T84" fmla="*/ 11 w 13"/>
                <a:gd name="T85" fmla="*/ 2 h 27"/>
                <a:gd name="T86" fmla="*/ 11 w 13"/>
                <a:gd name="T87" fmla="*/ 0 h 27"/>
                <a:gd name="T88" fmla="*/ 12 w 13"/>
                <a:gd name="T89" fmla="*/ 1 h 27"/>
                <a:gd name="T90" fmla="*/ 12 w 13"/>
                <a:gd name="T91" fmla="*/ 1 h 27"/>
                <a:gd name="T92" fmla="*/ 12 w 13"/>
                <a:gd name="T93" fmla="*/ 1 h 27"/>
                <a:gd name="T94" fmla="*/ 12 w 13"/>
                <a:gd name="T95" fmla="*/ 2 h 27"/>
                <a:gd name="T96" fmla="*/ 13 w 13"/>
                <a:gd name="T97" fmla="*/ 2 h 27"/>
                <a:gd name="T98" fmla="*/ 13 w 13"/>
                <a:gd name="T9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7">
                  <a:moveTo>
                    <a:pt x="0" y="21"/>
                  </a:moveTo>
                  <a:lnTo>
                    <a:pt x="0" y="21"/>
                  </a:lnTo>
                  <a:lnTo>
                    <a:pt x="1" y="23"/>
                  </a:lnTo>
                  <a:lnTo>
                    <a:pt x="1" y="22"/>
                  </a:lnTo>
                  <a:lnTo>
                    <a:pt x="1" y="22"/>
                  </a:lnTo>
                  <a:lnTo>
                    <a:pt x="1" y="23"/>
                  </a:lnTo>
                  <a:lnTo>
                    <a:pt x="2" y="20"/>
                  </a:lnTo>
                  <a:lnTo>
                    <a:pt x="2" y="20"/>
                  </a:lnTo>
                  <a:lnTo>
                    <a:pt x="2" y="20"/>
                  </a:lnTo>
                  <a:lnTo>
                    <a:pt x="2" y="20"/>
                  </a:lnTo>
                  <a:lnTo>
                    <a:pt x="3" y="24"/>
                  </a:lnTo>
                  <a:lnTo>
                    <a:pt x="3" y="24"/>
                  </a:lnTo>
                  <a:lnTo>
                    <a:pt x="3" y="24"/>
                  </a:lnTo>
                  <a:lnTo>
                    <a:pt x="4" y="27"/>
                  </a:lnTo>
                  <a:lnTo>
                    <a:pt x="4" y="26"/>
                  </a:lnTo>
                  <a:lnTo>
                    <a:pt x="4" y="26"/>
                  </a:lnTo>
                  <a:lnTo>
                    <a:pt x="4" y="26"/>
                  </a:lnTo>
                  <a:lnTo>
                    <a:pt x="5" y="22"/>
                  </a:lnTo>
                  <a:lnTo>
                    <a:pt x="5" y="22"/>
                  </a:lnTo>
                  <a:lnTo>
                    <a:pt x="5" y="22"/>
                  </a:lnTo>
                  <a:lnTo>
                    <a:pt x="5" y="23"/>
                  </a:lnTo>
                  <a:lnTo>
                    <a:pt x="6" y="19"/>
                  </a:lnTo>
                  <a:lnTo>
                    <a:pt x="6" y="20"/>
                  </a:lnTo>
                  <a:lnTo>
                    <a:pt x="6" y="20"/>
                  </a:lnTo>
                  <a:lnTo>
                    <a:pt x="6" y="20"/>
                  </a:lnTo>
                  <a:lnTo>
                    <a:pt x="7" y="14"/>
                  </a:lnTo>
                  <a:lnTo>
                    <a:pt x="7" y="14"/>
                  </a:lnTo>
                  <a:lnTo>
                    <a:pt x="7" y="14"/>
                  </a:lnTo>
                  <a:lnTo>
                    <a:pt x="7" y="14"/>
                  </a:lnTo>
                  <a:lnTo>
                    <a:pt x="8" y="12"/>
                  </a:lnTo>
                  <a:lnTo>
                    <a:pt x="8" y="12"/>
                  </a:lnTo>
                  <a:lnTo>
                    <a:pt x="8" y="12"/>
                  </a:lnTo>
                  <a:lnTo>
                    <a:pt x="8" y="12"/>
                  </a:lnTo>
                  <a:lnTo>
                    <a:pt x="9" y="8"/>
                  </a:lnTo>
                  <a:lnTo>
                    <a:pt x="9" y="8"/>
                  </a:lnTo>
                  <a:lnTo>
                    <a:pt x="9" y="8"/>
                  </a:lnTo>
                  <a:lnTo>
                    <a:pt x="9" y="8"/>
                  </a:lnTo>
                  <a:lnTo>
                    <a:pt x="10" y="7"/>
                  </a:lnTo>
                  <a:lnTo>
                    <a:pt x="10" y="7"/>
                  </a:lnTo>
                  <a:lnTo>
                    <a:pt x="10" y="7"/>
                  </a:lnTo>
                  <a:lnTo>
                    <a:pt x="11" y="1"/>
                  </a:lnTo>
                  <a:lnTo>
                    <a:pt x="11" y="2"/>
                  </a:lnTo>
                  <a:lnTo>
                    <a:pt x="11" y="2"/>
                  </a:lnTo>
                  <a:lnTo>
                    <a:pt x="11" y="0"/>
                  </a:lnTo>
                  <a:lnTo>
                    <a:pt x="12" y="1"/>
                  </a:lnTo>
                  <a:lnTo>
                    <a:pt x="12" y="1"/>
                  </a:lnTo>
                  <a:lnTo>
                    <a:pt x="12" y="1"/>
                  </a:lnTo>
                  <a:lnTo>
                    <a:pt x="12" y="2"/>
                  </a:lnTo>
                  <a:lnTo>
                    <a:pt x="13" y="2"/>
                  </a:lnTo>
                  <a:lnTo>
                    <a:pt x="13" y="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2" name="Freeform 336"/>
            <p:cNvSpPr>
              <a:spLocks/>
            </p:cNvSpPr>
            <p:nvPr/>
          </p:nvSpPr>
          <p:spPr bwMode="auto">
            <a:xfrm>
              <a:off x="2762251" y="1993901"/>
              <a:ext cx="19050" cy="31750"/>
            </a:xfrm>
            <a:custGeom>
              <a:avLst/>
              <a:gdLst>
                <a:gd name="T0" fmla="*/ 0 w 12"/>
                <a:gd name="T1" fmla="*/ 0 h 20"/>
                <a:gd name="T2" fmla="*/ 0 w 12"/>
                <a:gd name="T3" fmla="*/ 0 h 20"/>
                <a:gd name="T4" fmla="*/ 0 w 12"/>
                <a:gd name="T5" fmla="*/ 2 h 20"/>
                <a:gd name="T6" fmla="*/ 0 w 12"/>
                <a:gd name="T7" fmla="*/ 1 h 20"/>
                <a:gd name="T8" fmla="*/ 0 w 12"/>
                <a:gd name="T9" fmla="*/ 1 h 20"/>
                <a:gd name="T10" fmla="*/ 1 w 12"/>
                <a:gd name="T11" fmla="*/ 1 h 20"/>
                <a:gd name="T12" fmla="*/ 1 w 12"/>
                <a:gd name="T13" fmla="*/ 4 h 20"/>
                <a:gd name="T14" fmla="*/ 2 w 12"/>
                <a:gd name="T15" fmla="*/ 4 h 20"/>
                <a:gd name="T16" fmla="*/ 2 w 12"/>
                <a:gd name="T17" fmla="*/ 4 h 20"/>
                <a:gd name="T18" fmla="*/ 2 w 12"/>
                <a:gd name="T19" fmla="*/ 3 h 20"/>
                <a:gd name="T20" fmla="*/ 2 w 12"/>
                <a:gd name="T21" fmla="*/ 7 h 20"/>
                <a:gd name="T22" fmla="*/ 2 w 12"/>
                <a:gd name="T23" fmla="*/ 7 h 20"/>
                <a:gd name="T24" fmla="*/ 2 w 12"/>
                <a:gd name="T25" fmla="*/ 7 h 20"/>
                <a:gd name="T26" fmla="*/ 3 w 12"/>
                <a:gd name="T27" fmla="*/ 7 h 20"/>
                <a:gd name="T28" fmla="*/ 3 w 12"/>
                <a:gd name="T29" fmla="*/ 3 h 20"/>
                <a:gd name="T30" fmla="*/ 3 w 12"/>
                <a:gd name="T31" fmla="*/ 4 h 20"/>
                <a:gd name="T32" fmla="*/ 3 w 12"/>
                <a:gd name="T33" fmla="*/ 4 h 20"/>
                <a:gd name="T34" fmla="*/ 3 w 12"/>
                <a:gd name="T35" fmla="*/ 3 h 20"/>
                <a:gd name="T36" fmla="*/ 4 w 12"/>
                <a:gd name="T37" fmla="*/ 5 h 20"/>
                <a:gd name="T38" fmla="*/ 4 w 12"/>
                <a:gd name="T39" fmla="*/ 4 h 20"/>
                <a:gd name="T40" fmla="*/ 4 w 12"/>
                <a:gd name="T41" fmla="*/ 4 h 20"/>
                <a:gd name="T42" fmla="*/ 4 w 12"/>
                <a:gd name="T43" fmla="*/ 3 h 20"/>
                <a:gd name="T44" fmla="*/ 5 w 12"/>
                <a:gd name="T45" fmla="*/ 7 h 20"/>
                <a:gd name="T46" fmla="*/ 5 w 12"/>
                <a:gd name="T47" fmla="*/ 6 h 20"/>
                <a:gd name="T48" fmla="*/ 5 w 12"/>
                <a:gd name="T49" fmla="*/ 6 h 20"/>
                <a:gd name="T50" fmla="*/ 5 w 12"/>
                <a:gd name="T51" fmla="*/ 6 h 20"/>
                <a:gd name="T52" fmla="*/ 6 w 12"/>
                <a:gd name="T53" fmla="*/ 8 h 20"/>
                <a:gd name="T54" fmla="*/ 6 w 12"/>
                <a:gd name="T55" fmla="*/ 7 h 20"/>
                <a:gd name="T56" fmla="*/ 6 w 12"/>
                <a:gd name="T57" fmla="*/ 7 h 20"/>
                <a:gd name="T58" fmla="*/ 6 w 12"/>
                <a:gd name="T59" fmla="*/ 7 h 20"/>
                <a:gd name="T60" fmla="*/ 7 w 12"/>
                <a:gd name="T61" fmla="*/ 12 h 20"/>
                <a:gd name="T62" fmla="*/ 7 w 12"/>
                <a:gd name="T63" fmla="*/ 12 h 20"/>
                <a:gd name="T64" fmla="*/ 7 w 12"/>
                <a:gd name="T65" fmla="*/ 11 h 20"/>
                <a:gd name="T66" fmla="*/ 7 w 12"/>
                <a:gd name="T67" fmla="*/ 11 h 20"/>
                <a:gd name="T68" fmla="*/ 8 w 12"/>
                <a:gd name="T69" fmla="*/ 15 h 20"/>
                <a:gd name="T70" fmla="*/ 8 w 12"/>
                <a:gd name="T71" fmla="*/ 15 h 20"/>
                <a:gd name="T72" fmla="*/ 8 w 12"/>
                <a:gd name="T73" fmla="*/ 15 h 20"/>
                <a:gd name="T74" fmla="*/ 9 w 12"/>
                <a:gd name="T75" fmla="*/ 19 h 20"/>
                <a:gd name="T76" fmla="*/ 9 w 12"/>
                <a:gd name="T77" fmla="*/ 19 h 20"/>
                <a:gd name="T78" fmla="*/ 10 w 12"/>
                <a:gd name="T79" fmla="*/ 20 h 20"/>
                <a:gd name="T80" fmla="*/ 10 w 12"/>
                <a:gd name="T81" fmla="*/ 18 h 20"/>
                <a:gd name="T82" fmla="*/ 10 w 12"/>
                <a:gd name="T83" fmla="*/ 18 h 20"/>
                <a:gd name="T84" fmla="*/ 10 w 12"/>
                <a:gd name="T85" fmla="*/ 18 h 20"/>
                <a:gd name="T86" fmla="*/ 10 w 12"/>
                <a:gd name="T87" fmla="*/ 17 h 20"/>
                <a:gd name="T88" fmla="*/ 11 w 12"/>
                <a:gd name="T89" fmla="*/ 19 h 20"/>
                <a:gd name="T90" fmla="*/ 11 w 12"/>
                <a:gd name="T91" fmla="*/ 19 h 20"/>
                <a:gd name="T92" fmla="*/ 11 w 12"/>
                <a:gd name="T93" fmla="*/ 19 h 20"/>
                <a:gd name="T94" fmla="*/ 11 w 12"/>
                <a:gd name="T95" fmla="*/ 19 h 20"/>
                <a:gd name="T96" fmla="*/ 12 w 12"/>
                <a:gd name="T97" fmla="*/ 17 h 20"/>
                <a:gd name="T98" fmla="*/ 12 w 12"/>
                <a:gd name="T99"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0">
                  <a:moveTo>
                    <a:pt x="0" y="0"/>
                  </a:moveTo>
                  <a:lnTo>
                    <a:pt x="0" y="0"/>
                  </a:lnTo>
                  <a:lnTo>
                    <a:pt x="0" y="2"/>
                  </a:lnTo>
                  <a:lnTo>
                    <a:pt x="0" y="1"/>
                  </a:lnTo>
                  <a:lnTo>
                    <a:pt x="0" y="1"/>
                  </a:lnTo>
                  <a:lnTo>
                    <a:pt x="1" y="1"/>
                  </a:lnTo>
                  <a:lnTo>
                    <a:pt x="1" y="4"/>
                  </a:lnTo>
                  <a:lnTo>
                    <a:pt x="2" y="4"/>
                  </a:lnTo>
                  <a:lnTo>
                    <a:pt x="2" y="4"/>
                  </a:lnTo>
                  <a:lnTo>
                    <a:pt x="2" y="3"/>
                  </a:lnTo>
                  <a:lnTo>
                    <a:pt x="2" y="7"/>
                  </a:lnTo>
                  <a:lnTo>
                    <a:pt x="2" y="7"/>
                  </a:lnTo>
                  <a:lnTo>
                    <a:pt x="2" y="7"/>
                  </a:lnTo>
                  <a:lnTo>
                    <a:pt x="3" y="7"/>
                  </a:lnTo>
                  <a:lnTo>
                    <a:pt x="3" y="3"/>
                  </a:lnTo>
                  <a:lnTo>
                    <a:pt x="3" y="4"/>
                  </a:lnTo>
                  <a:lnTo>
                    <a:pt x="3" y="4"/>
                  </a:lnTo>
                  <a:lnTo>
                    <a:pt x="3" y="3"/>
                  </a:lnTo>
                  <a:lnTo>
                    <a:pt x="4" y="5"/>
                  </a:lnTo>
                  <a:lnTo>
                    <a:pt x="4" y="4"/>
                  </a:lnTo>
                  <a:lnTo>
                    <a:pt x="4" y="4"/>
                  </a:lnTo>
                  <a:lnTo>
                    <a:pt x="4" y="3"/>
                  </a:lnTo>
                  <a:lnTo>
                    <a:pt x="5" y="7"/>
                  </a:lnTo>
                  <a:lnTo>
                    <a:pt x="5" y="6"/>
                  </a:lnTo>
                  <a:lnTo>
                    <a:pt x="5" y="6"/>
                  </a:lnTo>
                  <a:lnTo>
                    <a:pt x="5" y="6"/>
                  </a:lnTo>
                  <a:lnTo>
                    <a:pt x="6" y="8"/>
                  </a:lnTo>
                  <a:lnTo>
                    <a:pt x="6" y="7"/>
                  </a:lnTo>
                  <a:lnTo>
                    <a:pt x="6" y="7"/>
                  </a:lnTo>
                  <a:lnTo>
                    <a:pt x="6" y="7"/>
                  </a:lnTo>
                  <a:lnTo>
                    <a:pt x="7" y="12"/>
                  </a:lnTo>
                  <a:lnTo>
                    <a:pt x="7" y="12"/>
                  </a:lnTo>
                  <a:lnTo>
                    <a:pt x="7" y="11"/>
                  </a:lnTo>
                  <a:lnTo>
                    <a:pt x="7" y="11"/>
                  </a:lnTo>
                  <a:lnTo>
                    <a:pt x="8" y="15"/>
                  </a:lnTo>
                  <a:lnTo>
                    <a:pt x="8" y="15"/>
                  </a:lnTo>
                  <a:lnTo>
                    <a:pt x="8" y="15"/>
                  </a:lnTo>
                  <a:lnTo>
                    <a:pt x="9" y="19"/>
                  </a:lnTo>
                  <a:lnTo>
                    <a:pt x="9" y="19"/>
                  </a:lnTo>
                  <a:lnTo>
                    <a:pt x="10" y="20"/>
                  </a:lnTo>
                  <a:lnTo>
                    <a:pt x="10" y="18"/>
                  </a:lnTo>
                  <a:lnTo>
                    <a:pt x="10" y="18"/>
                  </a:lnTo>
                  <a:lnTo>
                    <a:pt x="10" y="18"/>
                  </a:lnTo>
                  <a:lnTo>
                    <a:pt x="10" y="17"/>
                  </a:lnTo>
                  <a:lnTo>
                    <a:pt x="11" y="19"/>
                  </a:lnTo>
                  <a:lnTo>
                    <a:pt x="11" y="19"/>
                  </a:lnTo>
                  <a:lnTo>
                    <a:pt x="11" y="19"/>
                  </a:lnTo>
                  <a:lnTo>
                    <a:pt x="11" y="19"/>
                  </a:lnTo>
                  <a:lnTo>
                    <a:pt x="12" y="17"/>
                  </a:lnTo>
                  <a:lnTo>
                    <a:pt x="12" y="19"/>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3" name="Freeform 337"/>
            <p:cNvSpPr>
              <a:spLocks/>
            </p:cNvSpPr>
            <p:nvPr/>
          </p:nvSpPr>
          <p:spPr bwMode="auto">
            <a:xfrm>
              <a:off x="2781301" y="2016126"/>
              <a:ext cx="19050" cy="14288"/>
            </a:xfrm>
            <a:custGeom>
              <a:avLst/>
              <a:gdLst>
                <a:gd name="T0" fmla="*/ 0 w 12"/>
                <a:gd name="T1" fmla="*/ 5 h 9"/>
                <a:gd name="T2" fmla="*/ 0 w 12"/>
                <a:gd name="T3" fmla="*/ 5 h 9"/>
                <a:gd name="T4" fmla="*/ 1 w 12"/>
                <a:gd name="T5" fmla="*/ 7 h 9"/>
                <a:gd name="T6" fmla="*/ 1 w 12"/>
                <a:gd name="T7" fmla="*/ 6 h 9"/>
                <a:gd name="T8" fmla="*/ 1 w 12"/>
                <a:gd name="T9" fmla="*/ 6 h 9"/>
                <a:gd name="T10" fmla="*/ 1 w 12"/>
                <a:gd name="T11" fmla="*/ 7 h 9"/>
                <a:gd name="T12" fmla="*/ 2 w 12"/>
                <a:gd name="T13" fmla="*/ 4 h 9"/>
                <a:gd name="T14" fmla="*/ 2 w 12"/>
                <a:gd name="T15" fmla="*/ 4 h 9"/>
                <a:gd name="T16" fmla="*/ 2 w 12"/>
                <a:gd name="T17" fmla="*/ 4 h 9"/>
                <a:gd name="T18" fmla="*/ 2 w 12"/>
                <a:gd name="T19" fmla="*/ 5 h 9"/>
                <a:gd name="T20" fmla="*/ 2 w 12"/>
                <a:gd name="T21" fmla="*/ 3 h 9"/>
                <a:gd name="T22" fmla="*/ 3 w 12"/>
                <a:gd name="T23" fmla="*/ 4 h 9"/>
                <a:gd name="T24" fmla="*/ 3 w 12"/>
                <a:gd name="T25" fmla="*/ 4 h 9"/>
                <a:gd name="T26" fmla="*/ 3 w 12"/>
                <a:gd name="T27" fmla="*/ 5 h 9"/>
                <a:gd name="T28" fmla="*/ 4 w 12"/>
                <a:gd name="T29" fmla="*/ 3 h 9"/>
                <a:gd name="T30" fmla="*/ 4 w 12"/>
                <a:gd name="T31" fmla="*/ 3 h 9"/>
                <a:gd name="T32" fmla="*/ 4 w 12"/>
                <a:gd name="T33" fmla="*/ 3 h 9"/>
                <a:gd name="T34" fmla="*/ 4 w 12"/>
                <a:gd name="T35" fmla="*/ 0 h 9"/>
                <a:gd name="T36" fmla="*/ 5 w 12"/>
                <a:gd name="T37" fmla="*/ 3 h 9"/>
                <a:gd name="T38" fmla="*/ 5 w 12"/>
                <a:gd name="T39" fmla="*/ 3 h 9"/>
                <a:gd name="T40" fmla="*/ 5 w 12"/>
                <a:gd name="T41" fmla="*/ 3 h 9"/>
                <a:gd name="T42" fmla="*/ 5 w 12"/>
                <a:gd name="T43" fmla="*/ 6 h 9"/>
                <a:gd name="T44" fmla="*/ 6 w 12"/>
                <a:gd name="T45" fmla="*/ 5 h 9"/>
                <a:gd name="T46" fmla="*/ 6 w 12"/>
                <a:gd name="T47" fmla="*/ 5 h 9"/>
                <a:gd name="T48" fmla="*/ 6 w 12"/>
                <a:gd name="T49" fmla="*/ 5 h 9"/>
                <a:gd name="T50" fmla="*/ 7 w 12"/>
                <a:gd name="T51" fmla="*/ 7 h 9"/>
                <a:gd name="T52" fmla="*/ 7 w 12"/>
                <a:gd name="T53" fmla="*/ 7 h 9"/>
                <a:gd name="T54" fmla="*/ 7 w 12"/>
                <a:gd name="T55" fmla="*/ 7 h 9"/>
                <a:gd name="T56" fmla="*/ 7 w 12"/>
                <a:gd name="T57" fmla="*/ 5 h 9"/>
                <a:gd name="T58" fmla="*/ 8 w 12"/>
                <a:gd name="T59" fmla="*/ 7 h 9"/>
                <a:gd name="T60" fmla="*/ 8 w 12"/>
                <a:gd name="T61" fmla="*/ 7 h 9"/>
                <a:gd name="T62" fmla="*/ 8 w 12"/>
                <a:gd name="T63" fmla="*/ 7 h 9"/>
                <a:gd name="T64" fmla="*/ 8 w 12"/>
                <a:gd name="T65" fmla="*/ 7 h 9"/>
                <a:gd name="T66" fmla="*/ 8 w 12"/>
                <a:gd name="T67" fmla="*/ 6 h 9"/>
                <a:gd name="T68" fmla="*/ 8 w 12"/>
                <a:gd name="T69" fmla="*/ 7 h 9"/>
                <a:gd name="T70" fmla="*/ 8 w 12"/>
                <a:gd name="T71" fmla="*/ 7 h 9"/>
                <a:gd name="T72" fmla="*/ 9 w 12"/>
                <a:gd name="T73" fmla="*/ 7 h 9"/>
                <a:gd name="T74" fmla="*/ 9 w 12"/>
                <a:gd name="T75" fmla="*/ 5 h 9"/>
                <a:gd name="T76" fmla="*/ 10 w 12"/>
                <a:gd name="T77" fmla="*/ 7 h 9"/>
                <a:gd name="T78" fmla="*/ 10 w 12"/>
                <a:gd name="T79" fmla="*/ 7 h 9"/>
                <a:gd name="T80" fmla="*/ 10 w 12"/>
                <a:gd name="T81" fmla="*/ 7 h 9"/>
                <a:gd name="T82" fmla="*/ 10 w 12"/>
                <a:gd name="T83" fmla="*/ 9 h 9"/>
                <a:gd name="T84" fmla="*/ 10 w 12"/>
                <a:gd name="T85" fmla="*/ 8 h 9"/>
                <a:gd name="T86" fmla="*/ 10 w 12"/>
                <a:gd name="T87" fmla="*/ 8 h 9"/>
                <a:gd name="T88" fmla="*/ 11 w 12"/>
                <a:gd name="T89" fmla="*/ 8 h 9"/>
                <a:gd name="T90" fmla="*/ 11 w 12"/>
                <a:gd name="T91" fmla="*/ 6 h 9"/>
                <a:gd name="T92" fmla="*/ 11 w 12"/>
                <a:gd name="T93" fmla="*/ 6 h 9"/>
                <a:gd name="T94" fmla="*/ 11 w 12"/>
                <a:gd name="T95" fmla="*/ 6 h 9"/>
                <a:gd name="T96" fmla="*/ 11 w 12"/>
                <a:gd name="T97" fmla="*/ 6 h 9"/>
                <a:gd name="T98" fmla="*/ 12 w 12"/>
                <a:gd name="T9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5"/>
                  </a:moveTo>
                  <a:lnTo>
                    <a:pt x="0" y="5"/>
                  </a:lnTo>
                  <a:lnTo>
                    <a:pt x="1" y="7"/>
                  </a:lnTo>
                  <a:lnTo>
                    <a:pt x="1" y="6"/>
                  </a:lnTo>
                  <a:lnTo>
                    <a:pt x="1" y="6"/>
                  </a:lnTo>
                  <a:lnTo>
                    <a:pt x="1" y="7"/>
                  </a:lnTo>
                  <a:lnTo>
                    <a:pt x="2" y="4"/>
                  </a:lnTo>
                  <a:lnTo>
                    <a:pt x="2" y="4"/>
                  </a:lnTo>
                  <a:lnTo>
                    <a:pt x="2" y="4"/>
                  </a:lnTo>
                  <a:lnTo>
                    <a:pt x="2" y="5"/>
                  </a:lnTo>
                  <a:lnTo>
                    <a:pt x="2" y="3"/>
                  </a:lnTo>
                  <a:lnTo>
                    <a:pt x="3" y="4"/>
                  </a:lnTo>
                  <a:lnTo>
                    <a:pt x="3" y="4"/>
                  </a:lnTo>
                  <a:lnTo>
                    <a:pt x="3" y="5"/>
                  </a:lnTo>
                  <a:lnTo>
                    <a:pt x="4" y="3"/>
                  </a:lnTo>
                  <a:lnTo>
                    <a:pt x="4" y="3"/>
                  </a:lnTo>
                  <a:lnTo>
                    <a:pt x="4" y="3"/>
                  </a:lnTo>
                  <a:lnTo>
                    <a:pt x="4" y="0"/>
                  </a:lnTo>
                  <a:lnTo>
                    <a:pt x="5" y="3"/>
                  </a:lnTo>
                  <a:lnTo>
                    <a:pt x="5" y="3"/>
                  </a:lnTo>
                  <a:lnTo>
                    <a:pt x="5" y="3"/>
                  </a:lnTo>
                  <a:lnTo>
                    <a:pt x="5" y="6"/>
                  </a:lnTo>
                  <a:lnTo>
                    <a:pt x="6" y="5"/>
                  </a:lnTo>
                  <a:lnTo>
                    <a:pt x="6" y="5"/>
                  </a:lnTo>
                  <a:lnTo>
                    <a:pt x="6" y="5"/>
                  </a:lnTo>
                  <a:lnTo>
                    <a:pt x="7" y="7"/>
                  </a:lnTo>
                  <a:lnTo>
                    <a:pt x="7" y="7"/>
                  </a:lnTo>
                  <a:lnTo>
                    <a:pt x="7" y="7"/>
                  </a:lnTo>
                  <a:lnTo>
                    <a:pt x="7" y="5"/>
                  </a:lnTo>
                  <a:lnTo>
                    <a:pt x="8" y="7"/>
                  </a:lnTo>
                  <a:lnTo>
                    <a:pt x="8" y="7"/>
                  </a:lnTo>
                  <a:lnTo>
                    <a:pt x="8" y="7"/>
                  </a:lnTo>
                  <a:lnTo>
                    <a:pt x="8" y="7"/>
                  </a:lnTo>
                  <a:lnTo>
                    <a:pt x="8" y="6"/>
                  </a:lnTo>
                  <a:lnTo>
                    <a:pt x="8" y="7"/>
                  </a:lnTo>
                  <a:lnTo>
                    <a:pt x="8" y="7"/>
                  </a:lnTo>
                  <a:lnTo>
                    <a:pt x="9" y="7"/>
                  </a:lnTo>
                  <a:lnTo>
                    <a:pt x="9" y="5"/>
                  </a:lnTo>
                  <a:lnTo>
                    <a:pt x="10" y="7"/>
                  </a:lnTo>
                  <a:lnTo>
                    <a:pt x="10" y="7"/>
                  </a:lnTo>
                  <a:lnTo>
                    <a:pt x="10" y="7"/>
                  </a:lnTo>
                  <a:lnTo>
                    <a:pt x="10" y="9"/>
                  </a:lnTo>
                  <a:lnTo>
                    <a:pt x="10" y="8"/>
                  </a:lnTo>
                  <a:lnTo>
                    <a:pt x="10" y="8"/>
                  </a:lnTo>
                  <a:lnTo>
                    <a:pt x="11" y="8"/>
                  </a:lnTo>
                  <a:lnTo>
                    <a:pt x="11" y="6"/>
                  </a:lnTo>
                  <a:lnTo>
                    <a:pt x="11" y="6"/>
                  </a:lnTo>
                  <a:lnTo>
                    <a:pt x="11" y="6"/>
                  </a:lnTo>
                  <a:lnTo>
                    <a:pt x="11" y="6"/>
                  </a:lnTo>
                  <a:lnTo>
                    <a:pt x="12" y="8"/>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4" name="Freeform 338"/>
            <p:cNvSpPr>
              <a:spLocks/>
            </p:cNvSpPr>
            <p:nvPr/>
          </p:nvSpPr>
          <p:spPr bwMode="auto">
            <a:xfrm>
              <a:off x="2800351" y="2022476"/>
              <a:ext cx="20638" cy="30163"/>
            </a:xfrm>
            <a:custGeom>
              <a:avLst/>
              <a:gdLst>
                <a:gd name="T0" fmla="*/ 0 w 13"/>
                <a:gd name="T1" fmla="*/ 4 h 19"/>
                <a:gd name="T2" fmla="*/ 0 w 13"/>
                <a:gd name="T3" fmla="*/ 4 h 19"/>
                <a:gd name="T4" fmla="*/ 0 w 13"/>
                <a:gd name="T5" fmla="*/ 4 h 19"/>
                <a:gd name="T6" fmla="*/ 1 w 13"/>
                <a:gd name="T7" fmla="*/ 5 h 19"/>
                <a:gd name="T8" fmla="*/ 1 w 13"/>
                <a:gd name="T9" fmla="*/ 4 h 19"/>
                <a:gd name="T10" fmla="*/ 1 w 13"/>
                <a:gd name="T11" fmla="*/ 4 h 19"/>
                <a:gd name="T12" fmla="*/ 1 w 13"/>
                <a:gd name="T13" fmla="*/ 4 h 19"/>
                <a:gd name="T14" fmla="*/ 1 w 13"/>
                <a:gd name="T15" fmla="*/ 4 h 19"/>
                <a:gd name="T16" fmla="*/ 2 w 13"/>
                <a:gd name="T17" fmla="*/ 2 h 19"/>
                <a:gd name="T18" fmla="*/ 2 w 13"/>
                <a:gd name="T19" fmla="*/ 3 h 19"/>
                <a:gd name="T20" fmla="*/ 2 w 13"/>
                <a:gd name="T21" fmla="*/ 3 h 19"/>
                <a:gd name="T22" fmla="*/ 3 w 13"/>
                <a:gd name="T23" fmla="*/ 3 h 19"/>
                <a:gd name="T24" fmla="*/ 3 w 13"/>
                <a:gd name="T25" fmla="*/ 1 h 19"/>
                <a:gd name="T26" fmla="*/ 3 w 13"/>
                <a:gd name="T27" fmla="*/ 1 h 19"/>
                <a:gd name="T28" fmla="*/ 3 w 13"/>
                <a:gd name="T29" fmla="*/ 1 h 19"/>
                <a:gd name="T30" fmla="*/ 4 w 13"/>
                <a:gd name="T31" fmla="*/ 0 h 19"/>
                <a:gd name="T32" fmla="*/ 4 w 13"/>
                <a:gd name="T33" fmla="*/ 0 h 19"/>
                <a:gd name="T34" fmla="*/ 4 w 13"/>
                <a:gd name="T35" fmla="*/ 0 h 19"/>
                <a:gd name="T36" fmla="*/ 5 w 13"/>
                <a:gd name="T37" fmla="*/ 4 h 19"/>
                <a:gd name="T38" fmla="*/ 5 w 13"/>
                <a:gd name="T39" fmla="*/ 4 h 19"/>
                <a:gd name="T40" fmla="*/ 5 w 13"/>
                <a:gd name="T41" fmla="*/ 4 h 19"/>
                <a:gd name="T42" fmla="*/ 5 w 13"/>
                <a:gd name="T43" fmla="*/ 4 h 19"/>
                <a:gd name="T44" fmla="*/ 6 w 13"/>
                <a:gd name="T45" fmla="*/ 8 h 19"/>
                <a:gd name="T46" fmla="*/ 6 w 13"/>
                <a:gd name="T47" fmla="*/ 8 h 19"/>
                <a:gd name="T48" fmla="*/ 6 w 13"/>
                <a:gd name="T49" fmla="*/ 8 h 19"/>
                <a:gd name="T50" fmla="*/ 6 w 13"/>
                <a:gd name="T51" fmla="*/ 8 h 19"/>
                <a:gd name="T52" fmla="*/ 7 w 13"/>
                <a:gd name="T53" fmla="*/ 11 h 19"/>
                <a:gd name="T54" fmla="*/ 7 w 13"/>
                <a:gd name="T55" fmla="*/ 10 h 19"/>
                <a:gd name="T56" fmla="*/ 7 w 13"/>
                <a:gd name="T57" fmla="*/ 10 h 19"/>
                <a:gd name="T58" fmla="*/ 7 w 13"/>
                <a:gd name="T59" fmla="*/ 10 h 19"/>
                <a:gd name="T60" fmla="*/ 8 w 13"/>
                <a:gd name="T61" fmla="*/ 12 h 19"/>
                <a:gd name="T62" fmla="*/ 8 w 13"/>
                <a:gd name="T63" fmla="*/ 11 h 19"/>
                <a:gd name="T64" fmla="*/ 8 w 13"/>
                <a:gd name="T65" fmla="*/ 11 h 19"/>
                <a:gd name="T66" fmla="*/ 8 w 13"/>
                <a:gd name="T67" fmla="*/ 11 h 19"/>
                <a:gd name="T68" fmla="*/ 8 w 13"/>
                <a:gd name="T69" fmla="*/ 13 h 19"/>
                <a:gd name="T70" fmla="*/ 9 w 13"/>
                <a:gd name="T71" fmla="*/ 12 h 19"/>
                <a:gd name="T72" fmla="*/ 9 w 13"/>
                <a:gd name="T73" fmla="*/ 12 h 19"/>
                <a:gd name="T74" fmla="*/ 9 w 13"/>
                <a:gd name="T75" fmla="*/ 12 h 19"/>
                <a:gd name="T76" fmla="*/ 10 w 13"/>
                <a:gd name="T77" fmla="*/ 14 h 19"/>
                <a:gd name="T78" fmla="*/ 10 w 13"/>
                <a:gd name="T79" fmla="*/ 14 h 19"/>
                <a:gd name="T80" fmla="*/ 10 w 13"/>
                <a:gd name="T81" fmla="*/ 14 h 19"/>
                <a:gd name="T82" fmla="*/ 10 w 13"/>
                <a:gd name="T83" fmla="*/ 14 h 19"/>
                <a:gd name="T84" fmla="*/ 11 w 13"/>
                <a:gd name="T85" fmla="*/ 13 h 19"/>
                <a:gd name="T86" fmla="*/ 11 w 13"/>
                <a:gd name="T87" fmla="*/ 13 h 19"/>
                <a:gd name="T88" fmla="*/ 11 w 13"/>
                <a:gd name="T89" fmla="*/ 13 h 19"/>
                <a:gd name="T90" fmla="*/ 11 w 13"/>
                <a:gd name="T91" fmla="*/ 12 h 19"/>
                <a:gd name="T92" fmla="*/ 12 w 13"/>
                <a:gd name="T93" fmla="*/ 16 h 19"/>
                <a:gd name="T94" fmla="*/ 12 w 13"/>
                <a:gd name="T95" fmla="*/ 16 h 19"/>
                <a:gd name="T96" fmla="*/ 12 w 13"/>
                <a:gd name="T97" fmla="*/ 16 h 19"/>
                <a:gd name="T98" fmla="*/ 13 w 13"/>
                <a:gd name="T9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9">
                  <a:moveTo>
                    <a:pt x="0" y="4"/>
                  </a:moveTo>
                  <a:lnTo>
                    <a:pt x="0" y="4"/>
                  </a:lnTo>
                  <a:lnTo>
                    <a:pt x="0" y="4"/>
                  </a:lnTo>
                  <a:lnTo>
                    <a:pt x="1" y="5"/>
                  </a:lnTo>
                  <a:lnTo>
                    <a:pt x="1" y="4"/>
                  </a:lnTo>
                  <a:lnTo>
                    <a:pt x="1" y="4"/>
                  </a:lnTo>
                  <a:lnTo>
                    <a:pt x="1" y="4"/>
                  </a:lnTo>
                  <a:lnTo>
                    <a:pt x="1" y="4"/>
                  </a:lnTo>
                  <a:lnTo>
                    <a:pt x="2" y="2"/>
                  </a:lnTo>
                  <a:lnTo>
                    <a:pt x="2" y="3"/>
                  </a:lnTo>
                  <a:lnTo>
                    <a:pt x="2" y="3"/>
                  </a:lnTo>
                  <a:lnTo>
                    <a:pt x="3" y="3"/>
                  </a:lnTo>
                  <a:lnTo>
                    <a:pt x="3" y="1"/>
                  </a:lnTo>
                  <a:lnTo>
                    <a:pt x="3" y="1"/>
                  </a:lnTo>
                  <a:lnTo>
                    <a:pt x="3" y="1"/>
                  </a:lnTo>
                  <a:lnTo>
                    <a:pt x="4" y="0"/>
                  </a:lnTo>
                  <a:lnTo>
                    <a:pt x="4" y="0"/>
                  </a:lnTo>
                  <a:lnTo>
                    <a:pt x="4" y="0"/>
                  </a:lnTo>
                  <a:lnTo>
                    <a:pt x="5" y="4"/>
                  </a:lnTo>
                  <a:lnTo>
                    <a:pt x="5" y="4"/>
                  </a:lnTo>
                  <a:lnTo>
                    <a:pt x="5" y="4"/>
                  </a:lnTo>
                  <a:lnTo>
                    <a:pt x="5" y="4"/>
                  </a:lnTo>
                  <a:lnTo>
                    <a:pt x="6" y="8"/>
                  </a:lnTo>
                  <a:lnTo>
                    <a:pt x="6" y="8"/>
                  </a:lnTo>
                  <a:lnTo>
                    <a:pt x="6" y="8"/>
                  </a:lnTo>
                  <a:lnTo>
                    <a:pt x="6" y="8"/>
                  </a:lnTo>
                  <a:lnTo>
                    <a:pt x="7" y="11"/>
                  </a:lnTo>
                  <a:lnTo>
                    <a:pt x="7" y="10"/>
                  </a:lnTo>
                  <a:lnTo>
                    <a:pt x="7" y="10"/>
                  </a:lnTo>
                  <a:lnTo>
                    <a:pt x="7" y="10"/>
                  </a:lnTo>
                  <a:lnTo>
                    <a:pt x="8" y="12"/>
                  </a:lnTo>
                  <a:lnTo>
                    <a:pt x="8" y="11"/>
                  </a:lnTo>
                  <a:lnTo>
                    <a:pt x="8" y="11"/>
                  </a:lnTo>
                  <a:lnTo>
                    <a:pt x="8" y="11"/>
                  </a:lnTo>
                  <a:lnTo>
                    <a:pt x="8" y="13"/>
                  </a:lnTo>
                  <a:lnTo>
                    <a:pt x="9" y="12"/>
                  </a:lnTo>
                  <a:lnTo>
                    <a:pt x="9" y="12"/>
                  </a:lnTo>
                  <a:lnTo>
                    <a:pt x="9" y="12"/>
                  </a:lnTo>
                  <a:lnTo>
                    <a:pt x="10" y="14"/>
                  </a:lnTo>
                  <a:lnTo>
                    <a:pt x="10" y="14"/>
                  </a:lnTo>
                  <a:lnTo>
                    <a:pt x="10" y="14"/>
                  </a:lnTo>
                  <a:lnTo>
                    <a:pt x="10" y="14"/>
                  </a:lnTo>
                  <a:lnTo>
                    <a:pt x="11" y="13"/>
                  </a:lnTo>
                  <a:lnTo>
                    <a:pt x="11" y="13"/>
                  </a:lnTo>
                  <a:lnTo>
                    <a:pt x="11" y="13"/>
                  </a:lnTo>
                  <a:lnTo>
                    <a:pt x="11" y="12"/>
                  </a:lnTo>
                  <a:lnTo>
                    <a:pt x="12" y="16"/>
                  </a:lnTo>
                  <a:lnTo>
                    <a:pt x="12" y="16"/>
                  </a:lnTo>
                  <a:lnTo>
                    <a:pt x="12" y="16"/>
                  </a:lnTo>
                  <a:lnTo>
                    <a:pt x="13" y="19"/>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5" name="Freeform 339"/>
            <p:cNvSpPr>
              <a:spLocks/>
            </p:cNvSpPr>
            <p:nvPr/>
          </p:nvSpPr>
          <p:spPr bwMode="auto">
            <a:xfrm>
              <a:off x="2820988" y="2051051"/>
              <a:ext cx="19050" cy="41275"/>
            </a:xfrm>
            <a:custGeom>
              <a:avLst/>
              <a:gdLst>
                <a:gd name="T0" fmla="*/ 0 w 12"/>
                <a:gd name="T1" fmla="*/ 1 h 26"/>
                <a:gd name="T2" fmla="*/ 0 w 12"/>
                <a:gd name="T3" fmla="*/ 1 h 26"/>
                <a:gd name="T4" fmla="*/ 0 w 12"/>
                <a:gd name="T5" fmla="*/ 1 h 26"/>
                <a:gd name="T6" fmla="*/ 0 w 12"/>
                <a:gd name="T7" fmla="*/ 0 h 26"/>
                <a:gd name="T8" fmla="*/ 1 w 12"/>
                <a:gd name="T9" fmla="*/ 2 h 26"/>
                <a:gd name="T10" fmla="*/ 1 w 12"/>
                <a:gd name="T11" fmla="*/ 2 h 26"/>
                <a:gd name="T12" fmla="*/ 1 w 12"/>
                <a:gd name="T13" fmla="*/ 2 h 26"/>
                <a:gd name="T14" fmla="*/ 2 w 12"/>
                <a:gd name="T15" fmla="*/ 0 h 26"/>
                <a:gd name="T16" fmla="*/ 2 w 12"/>
                <a:gd name="T17" fmla="*/ 0 h 26"/>
                <a:gd name="T18" fmla="*/ 2 w 12"/>
                <a:gd name="T19" fmla="*/ 0 h 26"/>
                <a:gd name="T20" fmla="*/ 2 w 12"/>
                <a:gd name="T21" fmla="*/ 5 h 26"/>
                <a:gd name="T22" fmla="*/ 3 w 12"/>
                <a:gd name="T23" fmla="*/ 5 h 26"/>
                <a:gd name="T24" fmla="*/ 3 w 12"/>
                <a:gd name="T25" fmla="*/ 5 h 26"/>
                <a:gd name="T26" fmla="*/ 3 w 12"/>
                <a:gd name="T27" fmla="*/ 5 h 26"/>
                <a:gd name="T28" fmla="*/ 3 w 12"/>
                <a:gd name="T29" fmla="*/ 10 h 26"/>
                <a:gd name="T30" fmla="*/ 3 w 12"/>
                <a:gd name="T31" fmla="*/ 10 h 26"/>
                <a:gd name="T32" fmla="*/ 3 w 12"/>
                <a:gd name="T33" fmla="*/ 10 h 26"/>
                <a:gd name="T34" fmla="*/ 4 w 12"/>
                <a:gd name="T35" fmla="*/ 12 h 26"/>
                <a:gd name="T36" fmla="*/ 5 w 12"/>
                <a:gd name="T37" fmla="*/ 10 h 26"/>
                <a:gd name="T38" fmla="*/ 5 w 12"/>
                <a:gd name="T39" fmla="*/ 10 h 26"/>
                <a:gd name="T40" fmla="*/ 5 w 12"/>
                <a:gd name="T41" fmla="*/ 10 h 26"/>
                <a:gd name="T42" fmla="*/ 5 w 12"/>
                <a:gd name="T43" fmla="*/ 10 h 26"/>
                <a:gd name="T44" fmla="*/ 5 w 12"/>
                <a:gd name="T45" fmla="*/ 6 h 26"/>
                <a:gd name="T46" fmla="*/ 5 w 12"/>
                <a:gd name="T47" fmla="*/ 7 h 26"/>
                <a:gd name="T48" fmla="*/ 5 w 12"/>
                <a:gd name="T49" fmla="*/ 7 h 26"/>
                <a:gd name="T50" fmla="*/ 5 w 12"/>
                <a:gd name="T51" fmla="*/ 7 h 26"/>
                <a:gd name="T52" fmla="*/ 6 w 12"/>
                <a:gd name="T53" fmla="*/ 11 h 26"/>
                <a:gd name="T54" fmla="*/ 6 w 12"/>
                <a:gd name="T55" fmla="*/ 11 h 26"/>
                <a:gd name="T56" fmla="*/ 6 w 12"/>
                <a:gd name="T57" fmla="*/ 11 h 26"/>
                <a:gd name="T58" fmla="*/ 7 w 12"/>
                <a:gd name="T59" fmla="*/ 14 h 26"/>
                <a:gd name="T60" fmla="*/ 7 w 12"/>
                <a:gd name="T61" fmla="*/ 14 h 26"/>
                <a:gd name="T62" fmla="*/ 7 w 12"/>
                <a:gd name="T63" fmla="*/ 14 h 26"/>
                <a:gd name="T64" fmla="*/ 7 w 12"/>
                <a:gd name="T65" fmla="*/ 14 h 26"/>
                <a:gd name="T66" fmla="*/ 8 w 12"/>
                <a:gd name="T67" fmla="*/ 19 h 26"/>
                <a:gd name="T68" fmla="*/ 8 w 12"/>
                <a:gd name="T69" fmla="*/ 19 h 26"/>
                <a:gd name="T70" fmla="*/ 8 w 12"/>
                <a:gd name="T71" fmla="*/ 19 h 26"/>
                <a:gd name="T72" fmla="*/ 8 w 12"/>
                <a:gd name="T73" fmla="*/ 19 h 26"/>
                <a:gd name="T74" fmla="*/ 9 w 12"/>
                <a:gd name="T75" fmla="*/ 22 h 26"/>
                <a:gd name="T76" fmla="*/ 9 w 12"/>
                <a:gd name="T77" fmla="*/ 21 h 26"/>
                <a:gd name="T78" fmla="*/ 9 w 12"/>
                <a:gd name="T79" fmla="*/ 21 h 26"/>
                <a:gd name="T80" fmla="*/ 9 w 12"/>
                <a:gd name="T81" fmla="*/ 21 h 26"/>
                <a:gd name="T82" fmla="*/ 10 w 12"/>
                <a:gd name="T83" fmla="*/ 19 h 26"/>
                <a:gd name="T84" fmla="*/ 10 w 12"/>
                <a:gd name="T85" fmla="*/ 21 h 26"/>
                <a:gd name="T86" fmla="*/ 10 w 12"/>
                <a:gd name="T87" fmla="*/ 21 h 26"/>
                <a:gd name="T88" fmla="*/ 10 w 12"/>
                <a:gd name="T89" fmla="*/ 21 h 26"/>
                <a:gd name="T90" fmla="*/ 11 w 12"/>
                <a:gd name="T91" fmla="*/ 25 h 26"/>
                <a:gd name="T92" fmla="*/ 11 w 12"/>
                <a:gd name="T93" fmla="*/ 24 h 26"/>
                <a:gd name="T94" fmla="*/ 11 w 12"/>
                <a:gd name="T95" fmla="*/ 24 h 26"/>
                <a:gd name="T96" fmla="*/ 11 w 12"/>
                <a:gd name="T97" fmla="*/ 24 h 26"/>
                <a:gd name="T98" fmla="*/ 12 w 12"/>
                <a:gd name="T99"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6">
                  <a:moveTo>
                    <a:pt x="0" y="1"/>
                  </a:moveTo>
                  <a:lnTo>
                    <a:pt x="0" y="1"/>
                  </a:lnTo>
                  <a:lnTo>
                    <a:pt x="0" y="1"/>
                  </a:lnTo>
                  <a:lnTo>
                    <a:pt x="0" y="0"/>
                  </a:lnTo>
                  <a:lnTo>
                    <a:pt x="1" y="2"/>
                  </a:lnTo>
                  <a:lnTo>
                    <a:pt x="1" y="2"/>
                  </a:lnTo>
                  <a:lnTo>
                    <a:pt x="1" y="2"/>
                  </a:lnTo>
                  <a:lnTo>
                    <a:pt x="2" y="0"/>
                  </a:lnTo>
                  <a:lnTo>
                    <a:pt x="2" y="0"/>
                  </a:lnTo>
                  <a:lnTo>
                    <a:pt x="2" y="0"/>
                  </a:lnTo>
                  <a:lnTo>
                    <a:pt x="2" y="5"/>
                  </a:lnTo>
                  <a:lnTo>
                    <a:pt x="3" y="5"/>
                  </a:lnTo>
                  <a:lnTo>
                    <a:pt x="3" y="5"/>
                  </a:lnTo>
                  <a:lnTo>
                    <a:pt x="3" y="5"/>
                  </a:lnTo>
                  <a:lnTo>
                    <a:pt x="3" y="10"/>
                  </a:lnTo>
                  <a:lnTo>
                    <a:pt x="3" y="10"/>
                  </a:lnTo>
                  <a:lnTo>
                    <a:pt x="3" y="10"/>
                  </a:lnTo>
                  <a:lnTo>
                    <a:pt x="4" y="12"/>
                  </a:lnTo>
                  <a:lnTo>
                    <a:pt x="5" y="10"/>
                  </a:lnTo>
                  <a:lnTo>
                    <a:pt x="5" y="10"/>
                  </a:lnTo>
                  <a:lnTo>
                    <a:pt x="5" y="10"/>
                  </a:lnTo>
                  <a:lnTo>
                    <a:pt x="5" y="10"/>
                  </a:lnTo>
                  <a:lnTo>
                    <a:pt x="5" y="6"/>
                  </a:lnTo>
                  <a:lnTo>
                    <a:pt x="5" y="7"/>
                  </a:lnTo>
                  <a:lnTo>
                    <a:pt x="5" y="7"/>
                  </a:lnTo>
                  <a:lnTo>
                    <a:pt x="5" y="7"/>
                  </a:lnTo>
                  <a:lnTo>
                    <a:pt x="6" y="11"/>
                  </a:lnTo>
                  <a:lnTo>
                    <a:pt x="6" y="11"/>
                  </a:lnTo>
                  <a:lnTo>
                    <a:pt x="6" y="11"/>
                  </a:lnTo>
                  <a:lnTo>
                    <a:pt x="7" y="14"/>
                  </a:lnTo>
                  <a:lnTo>
                    <a:pt x="7" y="14"/>
                  </a:lnTo>
                  <a:lnTo>
                    <a:pt x="7" y="14"/>
                  </a:lnTo>
                  <a:lnTo>
                    <a:pt x="7" y="14"/>
                  </a:lnTo>
                  <a:lnTo>
                    <a:pt x="8" y="19"/>
                  </a:lnTo>
                  <a:lnTo>
                    <a:pt x="8" y="19"/>
                  </a:lnTo>
                  <a:lnTo>
                    <a:pt x="8" y="19"/>
                  </a:lnTo>
                  <a:lnTo>
                    <a:pt x="8" y="19"/>
                  </a:lnTo>
                  <a:lnTo>
                    <a:pt x="9" y="22"/>
                  </a:lnTo>
                  <a:lnTo>
                    <a:pt x="9" y="21"/>
                  </a:lnTo>
                  <a:lnTo>
                    <a:pt x="9" y="21"/>
                  </a:lnTo>
                  <a:lnTo>
                    <a:pt x="9" y="21"/>
                  </a:lnTo>
                  <a:lnTo>
                    <a:pt x="10" y="19"/>
                  </a:lnTo>
                  <a:lnTo>
                    <a:pt x="10" y="21"/>
                  </a:lnTo>
                  <a:lnTo>
                    <a:pt x="10" y="21"/>
                  </a:lnTo>
                  <a:lnTo>
                    <a:pt x="10" y="21"/>
                  </a:lnTo>
                  <a:lnTo>
                    <a:pt x="11" y="25"/>
                  </a:lnTo>
                  <a:lnTo>
                    <a:pt x="11" y="24"/>
                  </a:lnTo>
                  <a:lnTo>
                    <a:pt x="11" y="24"/>
                  </a:lnTo>
                  <a:lnTo>
                    <a:pt x="11" y="24"/>
                  </a:lnTo>
                  <a:lnTo>
                    <a:pt x="12" y="2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6" name="Freeform 340"/>
            <p:cNvSpPr>
              <a:spLocks/>
            </p:cNvSpPr>
            <p:nvPr/>
          </p:nvSpPr>
          <p:spPr bwMode="auto">
            <a:xfrm>
              <a:off x="2840038" y="2085976"/>
              <a:ext cx="17463" cy="17463"/>
            </a:xfrm>
            <a:custGeom>
              <a:avLst/>
              <a:gdLst>
                <a:gd name="T0" fmla="*/ 0 w 11"/>
                <a:gd name="T1" fmla="*/ 4 h 11"/>
                <a:gd name="T2" fmla="*/ 0 w 11"/>
                <a:gd name="T3" fmla="*/ 3 h 11"/>
                <a:gd name="T4" fmla="*/ 0 w 11"/>
                <a:gd name="T5" fmla="*/ 3 h 11"/>
                <a:gd name="T6" fmla="*/ 0 w 11"/>
                <a:gd name="T7" fmla="*/ 3 h 11"/>
                <a:gd name="T8" fmla="*/ 1 w 11"/>
                <a:gd name="T9" fmla="*/ 1 h 11"/>
                <a:gd name="T10" fmla="*/ 1 w 11"/>
                <a:gd name="T11" fmla="*/ 2 h 11"/>
                <a:gd name="T12" fmla="*/ 1 w 11"/>
                <a:gd name="T13" fmla="*/ 2 h 11"/>
                <a:gd name="T14" fmla="*/ 1 w 11"/>
                <a:gd name="T15" fmla="*/ 1 h 11"/>
                <a:gd name="T16" fmla="*/ 2 w 11"/>
                <a:gd name="T17" fmla="*/ 4 h 11"/>
                <a:gd name="T18" fmla="*/ 2 w 11"/>
                <a:gd name="T19" fmla="*/ 4 h 11"/>
                <a:gd name="T20" fmla="*/ 2 w 11"/>
                <a:gd name="T21" fmla="*/ 4 h 11"/>
                <a:gd name="T22" fmla="*/ 2 w 11"/>
                <a:gd name="T23" fmla="*/ 4 h 11"/>
                <a:gd name="T24" fmla="*/ 3 w 11"/>
                <a:gd name="T25" fmla="*/ 9 h 11"/>
                <a:gd name="T26" fmla="*/ 3 w 11"/>
                <a:gd name="T27" fmla="*/ 9 h 11"/>
                <a:gd name="T28" fmla="*/ 3 w 11"/>
                <a:gd name="T29" fmla="*/ 9 h 11"/>
                <a:gd name="T30" fmla="*/ 3 w 11"/>
                <a:gd name="T31" fmla="*/ 8 h 11"/>
                <a:gd name="T32" fmla="*/ 4 w 11"/>
                <a:gd name="T33" fmla="*/ 10 h 11"/>
                <a:gd name="T34" fmla="*/ 4 w 11"/>
                <a:gd name="T35" fmla="*/ 9 h 11"/>
                <a:gd name="T36" fmla="*/ 4 w 11"/>
                <a:gd name="T37" fmla="*/ 9 h 11"/>
                <a:gd name="T38" fmla="*/ 4 w 11"/>
                <a:gd name="T39" fmla="*/ 8 h 11"/>
                <a:gd name="T40" fmla="*/ 5 w 11"/>
                <a:gd name="T41" fmla="*/ 11 h 11"/>
                <a:gd name="T42" fmla="*/ 5 w 11"/>
                <a:gd name="T43" fmla="*/ 10 h 11"/>
                <a:gd name="T44" fmla="*/ 5 w 11"/>
                <a:gd name="T45" fmla="*/ 10 h 11"/>
                <a:gd name="T46" fmla="*/ 5 w 11"/>
                <a:gd name="T47" fmla="*/ 10 h 11"/>
                <a:gd name="T48" fmla="*/ 6 w 11"/>
                <a:gd name="T49" fmla="*/ 8 h 11"/>
                <a:gd name="T50" fmla="*/ 6 w 11"/>
                <a:gd name="T51" fmla="*/ 8 h 11"/>
                <a:gd name="T52" fmla="*/ 6 w 11"/>
                <a:gd name="T53" fmla="*/ 8 h 11"/>
                <a:gd name="T54" fmla="*/ 6 w 11"/>
                <a:gd name="T55" fmla="*/ 8 h 11"/>
                <a:gd name="T56" fmla="*/ 7 w 11"/>
                <a:gd name="T57" fmla="*/ 5 h 11"/>
                <a:gd name="T58" fmla="*/ 7 w 11"/>
                <a:gd name="T59" fmla="*/ 6 h 11"/>
                <a:gd name="T60" fmla="*/ 7 w 11"/>
                <a:gd name="T61" fmla="*/ 6 h 11"/>
                <a:gd name="T62" fmla="*/ 7 w 11"/>
                <a:gd name="T63" fmla="*/ 6 h 11"/>
                <a:gd name="T64" fmla="*/ 7 w 11"/>
                <a:gd name="T65" fmla="*/ 4 h 11"/>
                <a:gd name="T66" fmla="*/ 8 w 11"/>
                <a:gd name="T67" fmla="*/ 4 h 11"/>
                <a:gd name="T68" fmla="*/ 8 w 11"/>
                <a:gd name="T69" fmla="*/ 4 h 11"/>
                <a:gd name="T70" fmla="*/ 8 w 11"/>
                <a:gd name="T71" fmla="*/ 2 h 11"/>
                <a:gd name="T72" fmla="*/ 9 w 11"/>
                <a:gd name="T73" fmla="*/ 4 h 11"/>
                <a:gd name="T74" fmla="*/ 9 w 11"/>
                <a:gd name="T75" fmla="*/ 4 h 11"/>
                <a:gd name="T76" fmla="*/ 9 w 11"/>
                <a:gd name="T77" fmla="*/ 5 h 11"/>
                <a:gd name="T78" fmla="*/ 10 w 11"/>
                <a:gd name="T79" fmla="*/ 3 h 11"/>
                <a:gd name="T80" fmla="*/ 10 w 11"/>
                <a:gd name="T81" fmla="*/ 3 h 11"/>
                <a:gd name="T82" fmla="*/ 10 w 11"/>
                <a:gd name="T83" fmla="*/ 3 h 11"/>
                <a:gd name="T84" fmla="*/ 10 w 11"/>
                <a:gd name="T85" fmla="*/ 3 h 11"/>
                <a:gd name="T86" fmla="*/ 10 w 11"/>
                <a:gd name="T87" fmla="*/ 4 h 11"/>
                <a:gd name="T88" fmla="*/ 11 w 11"/>
                <a:gd name="T89" fmla="*/ 3 h 11"/>
                <a:gd name="T90" fmla="*/ 11 w 11"/>
                <a:gd name="T91" fmla="*/ 3 h 11"/>
                <a:gd name="T92" fmla="*/ 11 w 11"/>
                <a:gd name="T93" fmla="*/ 4 h 11"/>
                <a:gd name="T94" fmla="*/ 11 w 11"/>
                <a:gd name="T95" fmla="*/ 0 h 11"/>
                <a:gd name="T96" fmla="*/ 11 w 11"/>
                <a:gd name="T97" fmla="*/ 0 h 11"/>
                <a:gd name="T98" fmla="*/ 11 w 11"/>
                <a:gd name="T9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1">
                  <a:moveTo>
                    <a:pt x="0" y="4"/>
                  </a:moveTo>
                  <a:lnTo>
                    <a:pt x="0" y="3"/>
                  </a:lnTo>
                  <a:lnTo>
                    <a:pt x="0" y="3"/>
                  </a:lnTo>
                  <a:lnTo>
                    <a:pt x="0" y="3"/>
                  </a:lnTo>
                  <a:lnTo>
                    <a:pt x="1" y="1"/>
                  </a:lnTo>
                  <a:lnTo>
                    <a:pt x="1" y="2"/>
                  </a:lnTo>
                  <a:lnTo>
                    <a:pt x="1" y="2"/>
                  </a:lnTo>
                  <a:lnTo>
                    <a:pt x="1" y="1"/>
                  </a:lnTo>
                  <a:lnTo>
                    <a:pt x="2" y="4"/>
                  </a:lnTo>
                  <a:lnTo>
                    <a:pt x="2" y="4"/>
                  </a:lnTo>
                  <a:lnTo>
                    <a:pt x="2" y="4"/>
                  </a:lnTo>
                  <a:lnTo>
                    <a:pt x="2" y="4"/>
                  </a:lnTo>
                  <a:lnTo>
                    <a:pt x="3" y="9"/>
                  </a:lnTo>
                  <a:lnTo>
                    <a:pt x="3" y="9"/>
                  </a:lnTo>
                  <a:lnTo>
                    <a:pt x="3" y="9"/>
                  </a:lnTo>
                  <a:lnTo>
                    <a:pt x="3" y="8"/>
                  </a:lnTo>
                  <a:lnTo>
                    <a:pt x="4" y="10"/>
                  </a:lnTo>
                  <a:lnTo>
                    <a:pt x="4" y="9"/>
                  </a:lnTo>
                  <a:lnTo>
                    <a:pt x="4" y="9"/>
                  </a:lnTo>
                  <a:lnTo>
                    <a:pt x="4" y="8"/>
                  </a:lnTo>
                  <a:lnTo>
                    <a:pt x="5" y="11"/>
                  </a:lnTo>
                  <a:lnTo>
                    <a:pt x="5" y="10"/>
                  </a:lnTo>
                  <a:lnTo>
                    <a:pt x="5" y="10"/>
                  </a:lnTo>
                  <a:lnTo>
                    <a:pt x="5" y="10"/>
                  </a:lnTo>
                  <a:lnTo>
                    <a:pt x="6" y="8"/>
                  </a:lnTo>
                  <a:lnTo>
                    <a:pt x="6" y="8"/>
                  </a:lnTo>
                  <a:lnTo>
                    <a:pt x="6" y="8"/>
                  </a:lnTo>
                  <a:lnTo>
                    <a:pt x="6" y="8"/>
                  </a:lnTo>
                  <a:lnTo>
                    <a:pt x="7" y="5"/>
                  </a:lnTo>
                  <a:lnTo>
                    <a:pt x="7" y="6"/>
                  </a:lnTo>
                  <a:lnTo>
                    <a:pt x="7" y="6"/>
                  </a:lnTo>
                  <a:lnTo>
                    <a:pt x="7" y="6"/>
                  </a:lnTo>
                  <a:lnTo>
                    <a:pt x="7" y="4"/>
                  </a:lnTo>
                  <a:lnTo>
                    <a:pt x="8" y="4"/>
                  </a:lnTo>
                  <a:lnTo>
                    <a:pt x="8" y="4"/>
                  </a:lnTo>
                  <a:lnTo>
                    <a:pt x="8" y="2"/>
                  </a:lnTo>
                  <a:lnTo>
                    <a:pt x="9" y="4"/>
                  </a:lnTo>
                  <a:lnTo>
                    <a:pt x="9" y="4"/>
                  </a:lnTo>
                  <a:lnTo>
                    <a:pt x="9" y="5"/>
                  </a:lnTo>
                  <a:lnTo>
                    <a:pt x="10" y="3"/>
                  </a:lnTo>
                  <a:lnTo>
                    <a:pt x="10" y="3"/>
                  </a:lnTo>
                  <a:lnTo>
                    <a:pt x="10" y="3"/>
                  </a:lnTo>
                  <a:lnTo>
                    <a:pt x="10" y="3"/>
                  </a:lnTo>
                  <a:lnTo>
                    <a:pt x="10" y="4"/>
                  </a:lnTo>
                  <a:lnTo>
                    <a:pt x="11" y="3"/>
                  </a:lnTo>
                  <a:lnTo>
                    <a:pt x="11" y="3"/>
                  </a:lnTo>
                  <a:lnTo>
                    <a:pt x="11" y="4"/>
                  </a:lnTo>
                  <a:lnTo>
                    <a:pt x="11" y="0"/>
                  </a:lnTo>
                  <a:lnTo>
                    <a:pt x="11" y="0"/>
                  </a:lnTo>
                  <a:lnTo>
                    <a:pt x="11"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7" name="Freeform 341"/>
            <p:cNvSpPr>
              <a:spLocks/>
            </p:cNvSpPr>
            <p:nvPr/>
          </p:nvSpPr>
          <p:spPr bwMode="auto">
            <a:xfrm>
              <a:off x="2857501" y="2081213"/>
              <a:ext cx="20638" cy="22225"/>
            </a:xfrm>
            <a:custGeom>
              <a:avLst/>
              <a:gdLst>
                <a:gd name="T0" fmla="*/ 0 w 13"/>
                <a:gd name="T1" fmla="*/ 3 h 14"/>
                <a:gd name="T2" fmla="*/ 1 w 13"/>
                <a:gd name="T3" fmla="*/ 3 h 14"/>
                <a:gd name="T4" fmla="*/ 1 w 13"/>
                <a:gd name="T5" fmla="*/ 1 h 14"/>
                <a:gd name="T6" fmla="*/ 1 w 13"/>
                <a:gd name="T7" fmla="*/ 2 h 14"/>
                <a:gd name="T8" fmla="*/ 1 w 13"/>
                <a:gd name="T9" fmla="*/ 2 h 14"/>
                <a:gd name="T10" fmla="*/ 1 w 13"/>
                <a:gd name="T11" fmla="*/ 2 h 14"/>
                <a:gd name="T12" fmla="*/ 2 w 13"/>
                <a:gd name="T13" fmla="*/ 0 h 14"/>
                <a:gd name="T14" fmla="*/ 2 w 13"/>
                <a:gd name="T15" fmla="*/ 1 h 14"/>
                <a:gd name="T16" fmla="*/ 2 w 13"/>
                <a:gd name="T17" fmla="*/ 1 h 14"/>
                <a:gd name="T18" fmla="*/ 3 w 13"/>
                <a:gd name="T19" fmla="*/ 4 h 14"/>
                <a:gd name="T20" fmla="*/ 3 w 13"/>
                <a:gd name="T21" fmla="*/ 4 h 14"/>
                <a:gd name="T22" fmla="*/ 3 w 13"/>
                <a:gd name="T23" fmla="*/ 4 h 14"/>
                <a:gd name="T24" fmla="*/ 3 w 13"/>
                <a:gd name="T25" fmla="*/ 3 h 14"/>
                <a:gd name="T26" fmla="*/ 4 w 13"/>
                <a:gd name="T27" fmla="*/ 6 h 14"/>
                <a:gd name="T28" fmla="*/ 4 w 13"/>
                <a:gd name="T29" fmla="*/ 6 h 14"/>
                <a:gd name="T30" fmla="*/ 4 w 13"/>
                <a:gd name="T31" fmla="*/ 6 h 14"/>
                <a:gd name="T32" fmla="*/ 4 w 13"/>
                <a:gd name="T33" fmla="*/ 6 h 14"/>
                <a:gd name="T34" fmla="*/ 5 w 13"/>
                <a:gd name="T35" fmla="*/ 8 h 14"/>
                <a:gd name="T36" fmla="*/ 5 w 13"/>
                <a:gd name="T37" fmla="*/ 8 h 14"/>
                <a:gd name="T38" fmla="*/ 5 w 13"/>
                <a:gd name="T39" fmla="*/ 8 h 14"/>
                <a:gd name="T40" fmla="*/ 5 w 13"/>
                <a:gd name="T41" fmla="*/ 8 h 14"/>
                <a:gd name="T42" fmla="*/ 6 w 13"/>
                <a:gd name="T43" fmla="*/ 9 h 14"/>
                <a:gd name="T44" fmla="*/ 6 w 13"/>
                <a:gd name="T45" fmla="*/ 9 h 14"/>
                <a:gd name="T46" fmla="*/ 6 w 13"/>
                <a:gd name="T47" fmla="*/ 9 h 14"/>
                <a:gd name="T48" fmla="*/ 6 w 13"/>
                <a:gd name="T49" fmla="*/ 9 h 14"/>
                <a:gd name="T50" fmla="*/ 7 w 13"/>
                <a:gd name="T51" fmla="*/ 10 h 14"/>
                <a:gd name="T52" fmla="*/ 7 w 13"/>
                <a:gd name="T53" fmla="*/ 10 h 14"/>
                <a:gd name="T54" fmla="*/ 7 w 13"/>
                <a:gd name="T55" fmla="*/ 10 h 14"/>
                <a:gd name="T56" fmla="*/ 8 w 13"/>
                <a:gd name="T57" fmla="*/ 11 h 14"/>
                <a:gd name="T58" fmla="*/ 8 w 13"/>
                <a:gd name="T59" fmla="*/ 7 h 14"/>
                <a:gd name="T60" fmla="*/ 8 w 13"/>
                <a:gd name="T61" fmla="*/ 7 h 14"/>
                <a:gd name="T62" fmla="*/ 8 w 13"/>
                <a:gd name="T63" fmla="*/ 7 h 14"/>
                <a:gd name="T64" fmla="*/ 8 w 13"/>
                <a:gd name="T65" fmla="*/ 7 h 14"/>
                <a:gd name="T66" fmla="*/ 9 w 13"/>
                <a:gd name="T67" fmla="*/ 5 h 14"/>
                <a:gd name="T68" fmla="*/ 9 w 13"/>
                <a:gd name="T69" fmla="*/ 6 h 14"/>
                <a:gd name="T70" fmla="*/ 9 w 13"/>
                <a:gd name="T71" fmla="*/ 6 h 14"/>
                <a:gd name="T72" fmla="*/ 10 w 13"/>
                <a:gd name="T73" fmla="*/ 6 h 14"/>
                <a:gd name="T74" fmla="*/ 10 w 13"/>
                <a:gd name="T75" fmla="*/ 7 h 14"/>
                <a:gd name="T76" fmla="*/ 10 w 13"/>
                <a:gd name="T77" fmla="*/ 7 h 14"/>
                <a:gd name="T78" fmla="*/ 10 w 13"/>
                <a:gd name="T79" fmla="*/ 7 h 14"/>
                <a:gd name="T80" fmla="*/ 10 w 13"/>
                <a:gd name="T81" fmla="*/ 7 h 14"/>
                <a:gd name="T82" fmla="*/ 11 w 13"/>
                <a:gd name="T83" fmla="*/ 10 h 14"/>
                <a:gd name="T84" fmla="*/ 11 w 13"/>
                <a:gd name="T85" fmla="*/ 9 h 14"/>
                <a:gd name="T86" fmla="*/ 11 w 13"/>
                <a:gd name="T87" fmla="*/ 9 h 14"/>
                <a:gd name="T88" fmla="*/ 11 w 13"/>
                <a:gd name="T89" fmla="*/ 8 h 14"/>
                <a:gd name="T90" fmla="*/ 12 w 13"/>
                <a:gd name="T91" fmla="*/ 12 h 14"/>
                <a:gd name="T92" fmla="*/ 12 w 13"/>
                <a:gd name="T93" fmla="*/ 12 h 14"/>
                <a:gd name="T94" fmla="*/ 12 w 13"/>
                <a:gd name="T95" fmla="*/ 11 h 14"/>
                <a:gd name="T96" fmla="*/ 13 w 13"/>
                <a:gd name="T97" fmla="*/ 14 h 14"/>
                <a:gd name="T98" fmla="*/ 13 w 13"/>
                <a:gd name="T9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4">
                  <a:moveTo>
                    <a:pt x="0" y="3"/>
                  </a:moveTo>
                  <a:lnTo>
                    <a:pt x="1" y="3"/>
                  </a:lnTo>
                  <a:lnTo>
                    <a:pt x="1" y="1"/>
                  </a:lnTo>
                  <a:lnTo>
                    <a:pt x="1" y="2"/>
                  </a:lnTo>
                  <a:lnTo>
                    <a:pt x="1" y="2"/>
                  </a:lnTo>
                  <a:lnTo>
                    <a:pt x="1" y="2"/>
                  </a:lnTo>
                  <a:lnTo>
                    <a:pt x="2" y="0"/>
                  </a:lnTo>
                  <a:lnTo>
                    <a:pt x="2" y="1"/>
                  </a:lnTo>
                  <a:lnTo>
                    <a:pt x="2" y="1"/>
                  </a:lnTo>
                  <a:lnTo>
                    <a:pt x="3" y="4"/>
                  </a:lnTo>
                  <a:lnTo>
                    <a:pt x="3" y="4"/>
                  </a:lnTo>
                  <a:lnTo>
                    <a:pt x="3" y="4"/>
                  </a:lnTo>
                  <a:lnTo>
                    <a:pt x="3" y="3"/>
                  </a:lnTo>
                  <a:lnTo>
                    <a:pt x="4" y="6"/>
                  </a:lnTo>
                  <a:lnTo>
                    <a:pt x="4" y="6"/>
                  </a:lnTo>
                  <a:lnTo>
                    <a:pt x="4" y="6"/>
                  </a:lnTo>
                  <a:lnTo>
                    <a:pt x="4" y="6"/>
                  </a:lnTo>
                  <a:lnTo>
                    <a:pt x="5" y="8"/>
                  </a:lnTo>
                  <a:lnTo>
                    <a:pt x="5" y="8"/>
                  </a:lnTo>
                  <a:lnTo>
                    <a:pt x="5" y="8"/>
                  </a:lnTo>
                  <a:lnTo>
                    <a:pt x="5" y="8"/>
                  </a:lnTo>
                  <a:lnTo>
                    <a:pt x="6" y="9"/>
                  </a:lnTo>
                  <a:lnTo>
                    <a:pt x="6" y="9"/>
                  </a:lnTo>
                  <a:lnTo>
                    <a:pt x="6" y="9"/>
                  </a:lnTo>
                  <a:lnTo>
                    <a:pt x="6" y="9"/>
                  </a:lnTo>
                  <a:lnTo>
                    <a:pt x="7" y="10"/>
                  </a:lnTo>
                  <a:lnTo>
                    <a:pt x="7" y="10"/>
                  </a:lnTo>
                  <a:lnTo>
                    <a:pt x="7" y="10"/>
                  </a:lnTo>
                  <a:lnTo>
                    <a:pt x="8" y="11"/>
                  </a:lnTo>
                  <a:lnTo>
                    <a:pt x="8" y="7"/>
                  </a:lnTo>
                  <a:lnTo>
                    <a:pt x="8" y="7"/>
                  </a:lnTo>
                  <a:lnTo>
                    <a:pt x="8" y="7"/>
                  </a:lnTo>
                  <a:lnTo>
                    <a:pt x="8" y="7"/>
                  </a:lnTo>
                  <a:lnTo>
                    <a:pt x="9" y="5"/>
                  </a:lnTo>
                  <a:lnTo>
                    <a:pt x="9" y="6"/>
                  </a:lnTo>
                  <a:lnTo>
                    <a:pt x="9" y="6"/>
                  </a:lnTo>
                  <a:lnTo>
                    <a:pt x="10" y="6"/>
                  </a:lnTo>
                  <a:lnTo>
                    <a:pt x="10" y="7"/>
                  </a:lnTo>
                  <a:lnTo>
                    <a:pt x="10" y="7"/>
                  </a:lnTo>
                  <a:lnTo>
                    <a:pt x="10" y="7"/>
                  </a:lnTo>
                  <a:lnTo>
                    <a:pt x="10" y="7"/>
                  </a:lnTo>
                  <a:lnTo>
                    <a:pt x="11" y="10"/>
                  </a:lnTo>
                  <a:lnTo>
                    <a:pt x="11" y="9"/>
                  </a:lnTo>
                  <a:lnTo>
                    <a:pt x="11" y="9"/>
                  </a:lnTo>
                  <a:lnTo>
                    <a:pt x="11" y="8"/>
                  </a:lnTo>
                  <a:lnTo>
                    <a:pt x="12" y="12"/>
                  </a:lnTo>
                  <a:lnTo>
                    <a:pt x="12" y="12"/>
                  </a:lnTo>
                  <a:lnTo>
                    <a:pt x="12" y="11"/>
                  </a:lnTo>
                  <a:lnTo>
                    <a:pt x="13" y="14"/>
                  </a:lnTo>
                  <a:lnTo>
                    <a:pt x="13" y="1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8" name="Freeform 342"/>
            <p:cNvSpPr>
              <a:spLocks/>
            </p:cNvSpPr>
            <p:nvPr/>
          </p:nvSpPr>
          <p:spPr bwMode="auto">
            <a:xfrm>
              <a:off x="2878138" y="2085976"/>
              <a:ext cx="19050" cy="20638"/>
            </a:xfrm>
            <a:custGeom>
              <a:avLst/>
              <a:gdLst>
                <a:gd name="T0" fmla="*/ 0 w 12"/>
                <a:gd name="T1" fmla="*/ 11 h 13"/>
                <a:gd name="T2" fmla="*/ 0 w 12"/>
                <a:gd name="T3" fmla="*/ 11 h 13"/>
                <a:gd name="T4" fmla="*/ 0 w 12"/>
                <a:gd name="T5" fmla="*/ 11 h 13"/>
                <a:gd name="T6" fmla="*/ 0 w 12"/>
                <a:gd name="T7" fmla="*/ 13 h 13"/>
                <a:gd name="T8" fmla="*/ 1 w 12"/>
                <a:gd name="T9" fmla="*/ 12 h 13"/>
                <a:gd name="T10" fmla="*/ 1 w 12"/>
                <a:gd name="T11" fmla="*/ 12 h 13"/>
                <a:gd name="T12" fmla="*/ 1 w 12"/>
                <a:gd name="T13" fmla="*/ 12 h 13"/>
                <a:gd name="T14" fmla="*/ 2 w 12"/>
                <a:gd name="T15" fmla="*/ 10 h 13"/>
                <a:gd name="T16" fmla="*/ 2 w 12"/>
                <a:gd name="T17" fmla="*/ 10 h 13"/>
                <a:gd name="T18" fmla="*/ 2 w 12"/>
                <a:gd name="T19" fmla="*/ 10 h 13"/>
                <a:gd name="T20" fmla="*/ 3 w 12"/>
                <a:gd name="T21" fmla="*/ 5 h 13"/>
                <a:gd name="T22" fmla="*/ 3 w 12"/>
                <a:gd name="T23" fmla="*/ 5 h 13"/>
                <a:gd name="T24" fmla="*/ 3 w 12"/>
                <a:gd name="T25" fmla="*/ 5 h 13"/>
                <a:gd name="T26" fmla="*/ 3 w 12"/>
                <a:gd name="T27" fmla="*/ 5 h 13"/>
                <a:gd name="T28" fmla="*/ 3 w 12"/>
                <a:gd name="T29" fmla="*/ 7 h 13"/>
                <a:gd name="T30" fmla="*/ 4 w 12"/>
                <a:gd name="T31" fmla="*/ 6 h 13"/>
                <a:gd name="T32" fmla="*/ 4 w 12"/>
                <a:gd name="T33" fmla="*/ 6 h 13"/>
                <a:gd name="T34" fmla="*/ 4 w 12"/>
                <a:gd name="T35" fmla="*/ 6 h 13"/>
                <a:gd name="T36" fmla="*/ 4 w 12"/>
                <a:gd name="T37" fmla="*/ 7 h 13"/>
                <a:gd name="T38" fmla="*/ 5 w 12"/>
                <a:gd name="T39" fmla="*/ 7 h 13"/>
                <a:gd name="T40" fmla="*/ 5 w 12"/>
                <a:gd name="T41" fmla="*/ 7 h 13"/>
                <a:gd name="T42" fmla="*/ 5 w 12"/>
                <a:gd name="T43" fmla="*/ 7 h 13"/>
                <a:gd name="T44" fmla="*/ 5 w 12"/>
                <a:gd name="T45" fmla="*/ 10 h 13"/>
                <a:gd name="T46" fmla="*/ 6 w 12"/>
                <a:gd name="T47" fmla="*/ 8 h 13"/>
                <a:gd name="T48" fmla="*/ 6 w 12"/>
                <a:gd name="T49" fmla="*/ 8 h 13"/>
                <a:gd name="T50" fmla="*/ 6 w 12"/>
                <a:gd name="T51" fmla="*/ 9 h 13"/>
                <a:gd name="T52" fmla="*/ 6 w 12"/>
                <a:gd name="T53" fmla="*/ 7 h 13"/>
                <a:gd name="T54" fmla="*/ 6 w 12"/>
                <a:gd name="T55" fmla="*/ 7 h 13"/>
                <a:gd name="T56" fmla="*/ 6 w 12"/>
                <a:gd name="T57" fmla="*/ 7 h 13"/>
                <a:gd name="T58" fmla="*/ 6 w 12"/>
                <a:gd name="T59" fmla="*/ 7 h 13"/>
                <a:gd name="T60" fmla="*/ 7 w 12"/>
                <a:gd name="T61" fmla="*/ 6 h 13"/>
                <a:gd name="T62" fmla="*/ 7 w 12"/>
                <a:gd name="T63" fmla="*/ 6 h 13"/>
                <a:gd name="T64" fmla="*/ 7 w 12"/>
                <a:gd name="T65" fmla="*/ 6 h 13"/>
                <a:gd name="T66" fmla="*/ 8 w 12"/>
                <a:gd name="T67" fmla="*/ 6 h 13"/>
                <a:gd name="T68" fmla="*/ 8 w 12"/>
                <a:gd name="T69" fmla="*/ 5 h 13"/>
                <a:gd name="T70" fmla="*/ 8 w 12"/>
                <a:gd name="T71" fmla="*/ 5 h 13"/>
                <a:gd name="T72" fmla="*/ 8 w 12"/>
                <a:gd name="T73" fmla="*/ 5 h 13"/>
                <a:gd name="T74" fmla="*/ 8 w 12"/>
                <a:gd name="T75" fmla="*/ 5 h 13"/>
                <a:gd name="T76" fmla="*/ 9 w 12"/>
                <a:gd name="T77" fmla="*/ 3 h 13"/>
                <a:gd name="T78" fmla="*/ 9 w 12"/>
                <a:gd name="T79" fmla="*/ 3 h 13"/>
                <a:gd name="T80" fmla="*/ 9 w 12"/>
                <a:gd name="T81" fmla="*/ 3 h 13"/>
                <a:gd name="T82" fmla="*/ 9 w 12"/>
                <a:gd name="T83" fmla="*/ 3 h 13"/>
                <a:gd name="T84" fmla="*/ 10 w 12"/>
                <a:gd name="T85" fmla="*/ 0 h 13"/>
                <a:gd name="T86" fmla="*/ 10 w 12"/>
                <a:gd name="T87" fmla="*/ 0 h 13"/>
                <a:gd name="T88" fmla="*/ 10 w 12"/>
                <a:gd name="T89" fmla="*/ 0 h 13"/>
                <a:gd name="T90" fmla="*/ 11 w 12"/>
                <a:gd name="T91" fmla="*/ 0 h 13"/>
                <a:gd name="T92" fmla="*/ 11 w 12"/>
                <a:gd name="T93" fmla="*/ 1 h 13"/>
                <a:gd name="T94" fmla="*/ 11 w 12"/>
                <a:gd name="T95" fmla="*/ 1 h 13"/>
                <a:gd name="T96" fmla="*/ 11 w 12"/>
                <a:gd name="T97" fmla="*/ 1 h 13"/>
                <a:gd name="T98" fmla="*/ 12 w 12"/>
                <a:gd name="T9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3">
                  <a:moveTo>
                    <a:pt x="0" y="11"/>
                  </a:moveTo>
                  <a:lnTo>
                    <a:pt x="0" y="11"/>
                  </a:lnTo>
                  <a:lnTo>
                    <a:pt x="0" y="11"/>
                  </a:lnTo>
                  <a:lnTo>
                    <a:pt x="0" y="13"/>
                  </a:lnTo>
                  <a:lnTo>
                    <a:pt x="1" y="12"/>
                  </a:lnTo>
                  <a:lnTo>
                    <a:pt x="1" y="12"/>
                  </a:lnTo>
                  <a:lnTo>
                    <a:pt x="1" y="12"/>
                  </a:lnTo>
                  <a:lnTo>
                    <a:pt x="2" y="10"/>
                  </a:lnTo>
                  <a:lnTo>
                    <a:pt x="2" y="10"/>
                  </a:lnTo>
                  <a:lnTo>
                    <a:pt x="2" y="10"/>
                  </a:lnTo>
                  <a:lnTo>
                    <a:pt x="3" y="5"/>
                  </a:lnTo>
                  <a:lnTo>
                    <a:pt x="3" y="5"/>
                  </a:lnTo>
                  <a:lnTo>
                    <a:pt x="3" y="5"/>
                  </a:lnTo>
                  <a:lnTo>
                    <a:pt x="3" y="5"/>
                  </a:lnTo>
                  <a:lnTo>
                    <a:pt x="3" y="7"/>
                  </a:lnTo>
                  <a:lnTo>
                    <a:pt x="4" y="6"/>
                  </a:lnTo>
                  <a:lnTo>
                    <a:pt x="4" y="6"/>
                  </a:lnTo>
                  <a:lnTo>
                    <a:pt x="4" y="6"/>
                  </a:lnTo>
                  <a:lnTo>
                    <a:pt x="4" y="7"/>
                  </a:lnTo>
                  <a:lnTo>
                    <a:pt x="5" y="7"/>
                  </a:lnTo>
                  <a:lnTo>
                    <a:pt x="5" y="7"/>
                  </a:lnTo>
                  <a:lnTo>
                    <a:pt x="5" y="7"/>
                  </a:lnTo>
                  <a:lnTo>
                    <a:pt x="5" y="10"/>
                  </a:lnTo>
                  <a:lnTo>
                    <a:pt x="6" y="8"/>
                  </a:lnTo>
                  <a:lnTo>
                    <a:pt x="6" y="8"/>
                  </a:lnTo>
                  <a:lnTo>
                    <a:pt x="6" y="9"/>
                  </a:lnTo>
                  <a:lnTo>
                    <a:pt x="6" y="7"/>
                  </a:lnTo>
                  <a:lnTo>
                    <a:pt x="6" y="7"/>
                  </a:lnTo>
                  <a:lnTo>
                    <a:pt x="6" y="7"/>
                  </a:lnTo>
                  <a:lnTo>
                    <a:pt x="6" y="7"/>
                  </a:lnTo>
                  <a:lnTo>
                    <a:pt x="7" y="6"/>
                  </a:lnTo>
                  <a:lnTo>
                    <a:pt x="7" y="6"/>
                  </a:lnTo>
                  <a:lnTo>
                    <a:pt x="7" y="6"/>
                  </a:lnTo>
                  <a:lnTo>
                    <a:pt x="8" y="6"/>
                  </a:lnTo>
                  <a:lnTo>
                    <a:pt x="8" y="5"/>
                  </a:lnTo>
                  <a:lnTo>
                    <a:pt x="8" y="5"/>
                  </a:lnTo>
                  <a:lnTo>
                    <a:pt x="8" y="5"/>
                  </a:lnTo>
                  <a:lnTo>
                    <a:pt x="8" y="5"/>
                  </a:lnTo>
                  <a:lnTo>
                    <a:pt x="9" y="3"/>
                  </a:lnTo>
                  <a:lnTo>
                    <a:pt x="9" y="3"/>
                  </a:lnTo>
                  <a:lnTo>
                    <a:pt x="9" y="3"/>
                  </a:lnTo>
                  <a:lnTo>
                    <a:pt x="9" y="3"/>
                  </a:lnTo>
                  <a:lnTo>
                    <a:pt x="10" y="0"/>
                  </a:lnTo>
                  <a:lnTo>
                    <a:pt x="10" y="0"/>
                  </a:lnTo>
                  <a:lnTo>
                    <a:pt x="10" y="0"/>
                  </a:lnTo>
                  <a:lnTo>
                    <a:pt x="11" y="0"/>
                  </a:lnTo>
                  <a:lnTo>
                    <a:pt x="11" y="1"/>
                  </a:lnTo>
                  <a:lnTo>
                    <a:pt x="11" y="1"/>
                  </a:lnTo>
                  <a:lnTo>
                    <a:pt x="11" y="1"/>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9" name="Freeform 343"/>
            <p:cNvSpPr>
              <a:spLocks/>
            </p:cNvSpPr>
            <p:nvPr/>
          </p:nvSpPr>
          <p:spPr bwMode="auto">
            <a:xfrm>
              <a:off x="2897188" y="2084388"/>
              <a:ext cx="19050" cy="17463"/>
            </a:xfrm>
            <a:custGeom>
              <a:avLst/>
              <a:gdLst>
                <a:gd name="T0" fmla="*/ 0 w 12"/>
                <a:gd name="T1" fmla="*/ 1 h 11"/>
                <a:gd name="T2" fmla="*/ 0 w 12"/>
                <a:gd name="T3" fmla="*/ 3 h 11"/>
                <a:gd name="T4" fmla="*/ 0 w 12"/>
                <a:gd name="T5" fmla="*/ 2 h 11"/>
                <a:gd name="T6" fmla="*/ 0 w 12"/>
                <a:gd name="T7" fmla="*/ 2 h 11"/>
                <a:gd name="T8" fmla="*/ 1 w 12"/>
                <a:gd name="T9" fmla="*/ 2 h 11"/>
                <a:gd name="T10" fmla="*/ 1 w 12"/>
                <a:gd name="T11" fmla="*/ 3 h 11"/>
                <a:gd name="T12" fmla="*/ 1 w 12"/>
                <a:gd name="T13" fmla="*/ 3 h 11"/>
                <a:gd name="T14" fmla="*/ 1 w 12"/>
                <a:gd name="T15" fmla="*/ 3 h 11"/>
                <a:gd name="T16" fmla="*/ 2 w 12"/>
                <a:gd name="T17" fmla="*/ 0 h 11"/>
                <a:gd name="T18" fmla="*/ 2 w 12"/>
                <a:gd name="T19" fmla="*/ 2 h 11"/>
                <a:gd name="T20" fmla="*/ 2 w 12"/>
                <a:gd name="T21" fmla="*/ 2 h 11"/>
                <a:gd name="T22" fmla="*/ 2 w 12"/>
                <a:gd name="T23" fmla="*/ 2 h 11"/>
                <a:gd name="T24" fmla="*/ 3 w 12"/>
                <a:gd name="T25" fmla="*/ 6 h 11"/>
                <a:gd name="T26" fmla="*/ 3 w 12"/>
                <a:gd name="T27" fmla="*/ 6 h 11"/>
                <a:gd name="T28" fmla="*/ 3 w 12"/>
                <a:gd name="T29" fmla="*/ 6 h 11"/>
                <a:gd name="T30" fmla="*/ 3 w 12"/>
                <a:gd name="T31" fmla="*/ 6 h 11"/>
                <a:gd name="T32" fmla="*/ 4 w 12"/>
                <a:gd name="T33" fmla="*/ 7 h 11"/>
                <a:gd name="T34" fmla="*/ 4 w 12"/>
                <a:gd name="T35" fmla="*/ 6 h 11"/>
                <a:gd name="T36" fmla="*/ 4 w 12"/>
                <a:gd name="T37" fmla="*/ 6 h 11"/>
                <a:gd name="T38" fmla="*/ 4 w 12"/>
                <a:gd name="T39" fmla="*/ 6 h 11"/>
                <a:gd name="T40" fmla="*/ 5 w 12"/>
                <a:gd name="T41" fmla="*/ 5 h 11"/>
                <a:gd name="T42" fmla="*/ 5 w 12"/>
                <a:gd name="T43" fmla="*/ 5 h 11"/>
                <a:gd name="T44" fmla="*/ 5 w 12"/>
                <a:gd name="T45" fmla="*/ 5 h 11"/>
                <a:gd name="T46" fmla="*/ 6 w 12"/>
                <a:gd name="T47" fmla="*/ 2 h 11"/>
                <a:gd name="T48" fmla="*/ 6 w 12"/>
                <a:gd name="T49" fmla="*/ 2 h 11"/>
                <a:gd name="T50" fmla="*/ 6 w 12"/>
                <a:gd name="T51" fmla="*/ 2 h 11"/>
                <a:gd name="T52" fmla="*/ 6 w 12"/>
                <a:gd name="T53" fmla="*/ 1 h 11"/>
                <a:gd name="T54" fmla="*/ 7 w 12"/>
                <a:gd name="T55" fmla="*/ 3 h 11"/>
                <a:gd name="T56" fmla="*/ 7 w 12"/>
                <a:gd name="T57" fmla="*/ 3 h 11"/>
                <a:gd name="T58" fmla="*/ 7 w 12"/>
                <a:gd name="T59" fmla="*/ 3 h 11"/>
                <a:gd name="T60" fmla="*/ 7 w 12"/>
                <a:gd name="T61" fmla="*/ 2 h 11"/>
                <a:gd name="T62" fmla="*/ 8 w 12"/>
                <a:gd name="T63" fmla="*/ 5 h 11"/>
                <a:gd name="T64" fmla="*/ 8 w 12"/>
                <a:gd name="T65" fmla="*/ 5 h 11"/>
                <a:gd name="T66" fmla="*/ 8 w 12"/>
                <a:gd name="T67" fmla="*/ 5 h 11"/>
                <a:gd name="T68" fmla="*/ 8 w 12"/>
                <a:gd name="T69" fmla="*/ 5 h 11"/>
                <a:gd name="T70" fmla="*/ 8 w 12"/>
                <a:gd name="T71" fmla="*/ 6 h 11"/>
                <a:gd name="T72" fmla="*/ 9 w 12"/>
                <a:gd name="T73" fmla="*/ 6 h 11"/>
                <a:gd name="T74" fmla="*/ 9 w 12"/>
                <a:gd name="T75" fmla="*/ 6 h 11"/>
                <a:gd name="T76" fmla="*/ 9 w 12"/>
                <a:gd name="T77" fmla="*/ 5 h 11"/>
                <a:gd name="T78" fmla="*/ 10 w 12"/>
                <a:gd name="T79" fmla="*/ 7 h 11"/>
                <a:gd name="T80" fmla="*/ 10 w 12"/>
                <a:gd name="T81" fmla="*/ 7 h 11"/>
                <a:gd name="T82" fmla="*/ 10 w 12"/>
                <a:gd name="T83" fmla="*/ 7 h 11"/>
                <a:gd name="T84" fmla="*/ 10 w 12"/>
                <a:gd name="T85" fmla="*/ 7 h 11"/>
                <a:gd name="T86" fmla="*/ 11 w 12"/>
                <a:gd name="T87" fmla="*/ 10 h 11"/>
                <a:gd name="T88" fmla="*/ 11 w 12"/>
                <a:gd name="T89" fmla="*/ 9 h 11"/>
                <a:gd name="T90" fmla="*/ 11 w 12"/>
                <a:gd name="T91" fmla="*/ 9 h 11"/>
                <a:gd name="T92" fmla="*/ 11 w 12"/>
                <a:gd name="T93" fmla="*/ 9 h 11"/>
                <a:gd name="T94" fmla="*/ 12 w 12"/>
                <a:gd name="T95" fmla="*/ 11 h 11"/>
                <a:gd name="T96" fmla="*/ 12 w 12"/>
                <a:gd name="T97" fmla="*/ 11 h 11"/>
                <a:gd name="T98" fmla="*/ 12 w 12"/>
                <a:gd name="T9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1"/>
                  </a:moveTo>
                  <a:lnTo>
                    <a:pt x="0" y="3"/>
                  </a:lnTo>
                  <a:lnTo>
                    <a:pt x="0" y="2"/>
                  </a:lnTo>
                  <a:lnTo>
                    <a:pt x="0" y="2"/>
                  </a:lnTo>
                  <a:lnTo>
                    <a:pt x="1" y="2"/>
                  </a:lnTo>
                  <a:lnTo>
                    <a:pt x="1" y="3"/>
                  </a:lnTo>
                  <a:lnTo>
                    <a:pt x="1" y="3"/>
                  </a:lnTo>
                  <a:lnTo>
                    <a:pt x="1" y="3"/>
                  </a:lnTo>
                  <a:lnTo>
                    <a:pt x="2" y="0"/>
                  </a:lnTo>
                  <a:lnTo>
                    <a:pt x="2" y="2"/>
                  </a:lnTo>
                  <a:lnTo>
                    <a:pt x="2" y="2"/>
                  </a:lnTo>
                  <a:lnTo>
                    <a:pt x="2" y="2"/>
                  </a:lnTo>
                  <a:lnTo>
                    <a:pt x="3" y="6"/>
                  </a:lnTo>
                  <a:lnTo>
                    <a:pt x="3" y="6"/>
                  </a:lnTo>
                  <a:lnTo>
                    <a:pt x="3" y="6"/>
                  </a:lnTo>
                  <a:lnTo>
                    <a:pt x="3" y="6"/>
                  </a:lnTo>
                  <a:lnTo>
                    <a:pt x="4" y="7"/>
                  </a:lnTo>
                  <a:lnTo>
                    <a:pt x="4" y="6"/>
                  </a:lnTo>
                  <a:lnTo>
                    <a:pt x="4" y="6"/>
                  </a:lnTo>
                  <a:lnTo>
                    <a:pt x="4" y="6"/>
                  </a:lnTo>
                  <a:lnTo>
                    <a:pt x="5" y="5"/>
                  </a:lnTo>
                  <a:lnTo>
                    <a:pt x="5" y="5"/>
                  </a:lnTo>
                  <a:lnTo>
                    <a:pt x="5" y="5"/>
                  </a:lnTo>
                  <a:lnTo>
                    <a:pt x="6" y="2"/>
                  </a:lnTo>
                  <a:lnTo>
                    <a:pt x="6" y="2"/>
                  </a:lnTo>
                  <a:lnTo>
                    <a:pt x="6" y="2"/>
                  </a:lnTo>
                  <a:lnTo>
                    <a:pt x="6" y="1"/>
                  </a:lnTo>
                  <a:lnTo>
                    <a:pt x="7" y="3"/>
                  </a:lnTo>
                  <a:lnTo>
                    <a:pt x="7" y="3"/>
                  </a:lnTo>
                  <a:lnTo>
                    <a:pt x="7" y="3"/>
                  </a:lnTo>
                  <a:lnTo>
                    <a:pt x="7" y="2"/>
                  </a:lnTo>
                  <a:lnTo>
                    <a:pt x="8" y="5"/>
                  </a:lnTo>
                  <a:lnTo>
                    <a:pt x="8" y="5"/>
                  </a:lnTo>
                  <a:lnTo>
                    <a:pt x="8" y="5"/>
                  </a:lnTo>
                  <a:lnTo>
                    <a:pt x="8" y="5"/>
                  </a:lnTo>
                  <a:lnTo>
                    <a:pt x="8" y="6"/>
                  </a:lnTo>
                  <a:lnTo>
                    <a:pt x="9" y="6"/>
                  </a:lnTo>
                  <a:lnTo>
                    <a:pt x="9" y="6"/>
                  </a:lnTo>
                  <a:lnTo>
                    <a:pt x="9" y="5"/>
                  </a:lnTo>
                  <a:lnTo>
                    <a:pt x="10" y="7"/>
                  </a:lnTo>
                  <a:lnTo>
                    <a:pt x="10" y="7"/>
                  </a:lnTo>
                  <a:lnTo>
                    <a:pt x="10" y="7"/>
                  </a:lnTo>
                  <a:lnTo>
                    <a:pt x="10" y="7"/>
                  </a:lnTo>
                  <a:lnTo>
                    <a:pt x="11" y="10"/>
                  </a:lnTo>
                  <a:lnTo>
                    <a:pt x="11" y="9"/>
                  </a:lnTo>
                  <a:lnTo>
                    <a:pt x="11" y="9"/>
                  </a:lnTo>
                  <a:lnTo>
                    <a:pt x="11" y="9"/>
                  </a:lnTo>
                  <a:lnTo>
                    <a:pt x="12" y="11"/>
                  </a:lnTo>
                  <a:lnTo>
                    <a:pt x="12" y="11"/>
                  </a:lnTo>
                  <a:lnTo>
                    <a:pt x="12" y="1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0" name="Freeform 344"/>
            <p:cNvSpPr>
              <a:spLocks/>
            </p:cNvSpPr>
            <p:nvPr/>
          </p:nvSpPr>
          <p:spPr bwMode="auto">
            <a:xfrm>
              <a:off x="2916238" y="2100263"/>
              <a:ext cx="19050" cy="19050"/>
            </a:xfrm>
            <a:custGeom>
              <a:avLst/>
              <a:gdLst>
                <a:gd name="T0" fmla="*/ 0 w 12"/>
                <a:gd name="T1" fmla="*/ 1 h 12"/>
                <a:gd name="T2" fmla="*/ 0 w 12"/>
                <a:gd name="T3" fmla="*/ 0 h 12"/>
                <a:gd name="T4" fmla="*/ 1 w 12"/>
                <a:gd name="T5" fmla="*/ 2 h 12"/>
                <a:gd name="T6" fmla="*/ 1 w 12"/>
                <a:gd name="T7" fmla="*/ 2 h 12"/>
                <a:gd name="T8" fmla="*/ 1 w 12"/>
                <a:gd name="T9" fmla="*/ 2 h 12"/>
                <a:gd name="T10" fmla="*/ 1 w 12"/>
                <a:gd name="T11" fmla="*/ 1 h 12"/>
                <a:gd name="T12" fmla="*/ 1 w 12"/>
                <a:gd name="T13" fmla="*/ 3 h 12"/>
                <a:gd name="T14" fmla="*/ 2 w 12"/>
                <a:gd name="T15" fmla="*/ 2 h 12"/>
                <a:gd name="T16" fmla="*/ 2 w 12"/>
                <a:gd name="T17" fmla="*/ 2 h 12"/>
                <a:gd name="T18" fmla="*/ 2 w 12"/>
                <a:gd name="T19" fmla="*/ 2 h 12"/>
                <a:gd name="T20" fmla="*/ 2 w 12"/>
                <a:gd name="T21" fmla="*/ 4 h 12"/>
                <a:gd name="T22" fmla="*/ 2 w 12"/>
                <a:gd name="T23" fmla="*/ 4 h 12"/>
                <a:gd name="T24" fmla="*/ 2 w 12"/>
                <a:gd name="T25" fmla="*/ 4 h 12"/>
                <a:gd name="T26" fmla="*/ 3 w 12"/>
                <a:gd name="T27" fmla="*/ 5 h 12"/>
                <a:gd name="T28" fmla="*/ 3 w 12"/>
                <a:gd name="T29" fmla="*/ 2 h 12"/>
                <a:gd name="T30" fmla="*/ 3 w 12"/>
                <a:gd name="T31" fmla="*/ 2 h 12"/>
                <a:gd name="T32" fmla="*/ 3 w 12"/>
                <a:gd name="T33" fmla="*/ 2 h 12"/>
                <a:gd name="T34" fmla="*/ 4 w 12"/>
                <a:gd name="T35" fmla="*/ 1 h 12"/>
                <a:gd name="T36" fmla="*/ 4 w 12"/>
                <a:gd name="T37" fmla="*/ 2 h 12"/>
                <a:gd name="T38" fmla="*/ 4 w 12"/>
                <a:gd name="T39" fmla="*/ 2 h 12"/>
                <a:gd name="T40" fmla="*/ 4 w 12"/>
                <a:gd name="T41" fmla="*/ 2 h 12"/>
                <a:gd name="T42" fmla="*/ 5 w 12"/>
                <a:gd name="T43" fmla="*/ 5 h 12"/>
                <a:gd name="T44" fmla="*/ 5 w 12"/>
                <a:gd name="T45" fmla="*/ 5 h 12"/>
                <a:gd name="T46" fmla="*/ 5 w 12"/>
                <a:gd name="T47" fmla="*/ 5 h 12"/>
                <a:gd name="T48" fmla="*/ 6 w 12"/>
                <a:gd name="T49" fmla="*/ 5 h 12"/>
                <a:gd name="T50" fmla="*/ 6 w 12"/>
                <a:gd name="T51" fmla="*/ 8 h 12"/>
                <a:gd name="T52" fmla="*/ 6 w 12"/>
                <a:gd name="T53" fmla="*/ 8 h 12"/>
                <a:gd name="T54" fmla="*/ 6 w 12"/>
                <a:gd name="T55" fmla="*/ 8 h 12"/>
                <a:gd name="T56" fmla="*/ 6 w 12"/>
                <a:gd name="T57" fmla="*/ 8 h 12"/>
                <a:gd name="T58" fmla="*/ 7 w 12"/>
                <a:gd name="T59" fmla="*/ 11 h 12"/>
                <a:gd name="T60" fmla="*/ 7 w 12"/>
                <a:gd name="T61" fmla="*/ 10 h 12"/>
                <a:gd name="T62" fmla="*/ 7 w 12"/>
                <a:gd name="T63" fmla="*/ 10 h 12"/>
                <a:gd name="T64" fmla="*/ 7 w 12"/>
                <a:gd name="T65" fmla="*/ 10 h 12"/>
                <a:gd name="T66" fmla="*/ 8 w 12"/>
                <a:gd name="T67" fmla="*/ 7 h 12"/>
                <a:gd name="T68" fmla="*/ 8 w 12"/>
                <a:gd name="T69" fmla="*/ 8 h 12"/>
                <a:gd name="T70" fmla="*/ 8 w 12"/>
                <a:gd name="T71" fmla="*/ 8 h 12"/>
                <a:gd name="T72" fmla="*/ 8 w 12"/>
                <a:gd name="T73" fmla="*/ 8 h 12"/>
                <a:gd name="T74" fmla="*/ 9 w 12"/>
                <a:gd name="T75" fmla="*/ 6 h 12"/>
                <a:gd name="T76" fmla="*/ 9 w 12"/>
                <a:gd name="T77" fmla="*/ 6 h 12"/>
                <a:gd name="T78" fmla="*/ 9 w 12"/>
                <a:gd name="T79" fmla="*/ 6 h 12"/>
                <a:gd name="T80" fmla="*/ 10 w 12"/>
                <a:gd name="T81" fmla="*/ 4 h 12"/>
                <a:gd name="T82" fmla="*/ 10 w 12"/>
                <a:gd name="T83" fmla="*/ 6 h 12"/>
                <a:gd name="T84" fmla="*/ 10 w 12"/>
                <a:gd name="T85" fmla="*/ 6 h 12"/>
                <a:gd name="T86" fmla="*/ 10 w 12"/>
                <a:gd name="T87" fmla="*/ 6 h 12"/>
                <a:gd name="T88" fmla="*/ 10 w 12"/>
                <a:gd name="T89" fmla="*/ 6 h 12"/>
                <a:gd name="T90" fmla="*/ 11 w 12"/>
                <a:gd name="T91" fmla="*/ 10 h 12"/>
                <a:gd name="T92" fmla="*/ 11 w 12"/>
                <a:gd name="T93" fmla="*/ 10 h 12"/>
                <a:gd name="T94" fmla="*/ 11 w 12"/>
                <a:gd name="T95" fmla="*/ 10 h 12"/>
                <a:gd name="T96" fmla="*/ 11 w 12"/>
                <a:gd name="T97" fmla="*/ 9 h 12"/>
                <a:gd name="T98" fmla="*/ 12 w 12"/>
                <a:gd name="T9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2">
                  <a:moveTo>
                    <a:pt x="0" y="1"/>
                  </a:moveTo>
                  <a:lnTo>
                    <a:pt x="0" y="0"/>
                  </a:lnTo>
                  <a:lnTo>
                    <a:pt x="1" y="2"/>
                  </a:lnTo>
                  <a:lnTo>
                    <a:pt x="1" y="2"/>
                  </a:lnTo>
                  <a:lnTo>
                    <a:pt x="1" y="2"/>
                  </a:lnTo>
                  <a:lnTo>
                    <a:pt x="1" y="1"/>
                  </a:lnTo>
                  <a:lnTo>
                    <a:pt x="1" y="3"/>
                  </a:lnTo>
                  <a:lnTo>
                    <a:pt x="2" y="2"/>
                  </a:lnTo>
                  <a:lnTo>
                    <a:pt x="2" y="2"/>
                  </a:lnTo>
                  <a:lnTo>
                    <a:pt x="2" y="2"/>
                  </a:lnTo>
                  <a:lnTo>
                    <a:pt x="2" y="4"/>
                  </a:lnTo>
                  <a:lnTo>
                    <a:pt x="2" y="4"/>
                  </a:lnTo>
                  <a:lnTo>
                    <a:pt x="2" y="4"/>
                  </a:lnTo>
                  <a:lnTo>
                    <a:pt x="3" y="5"/>
                  </a:lnTo>
                  <a:lnTo>
                    <a:pt x="3" y="2"/>
                  </a:lnTo>
                  <a:lnTo>
                    <a:pt x="3" y="2"/>
                  </a:lnTo>
                  <a:lnTo>
                    <a:pt x="3" y="2"/>
                  </a:lnTo>
                  <a:lnTo>
                    <a:pt x="4" y="1"/>
                  </a:lnTo>
                  <a:lnTo>
                    <a:pt x="4" y="2"/>
                  </a:lnTo>
                  <a:lnTo>
                    <a:pt x="4" y="2"/>
                  </a:lnTo>
                  <a:lnTo>
                    <a:pt x="4" y="2"/>
                  </a:lnTo>
                  <a:lnTo>
                    <a:pt x="5" y="5"/>
                  </a:lnTo>
                  <a:lnTo>
                    <a:pt x="5" y="5"/>
                  </a:lnTo>
                  <a:lnTo>
                    <a:pt x="5" y="5"/>
                  </a:lnTo>
                  <a:lnTo>
                    <a:pt x="6" y="5"/>
                  </a:lnTo>
                  <a:lnTo>
                    <a:pt x="6" y="8"/>
                  </a:lnTo>
                  <a:lnTo>
                    <a:pt x="6" y="8"/>
                  </a:lnTo>
                  <a:lnTo>
                    <a:pt x="6" y="8"/>
                  </a:lnTo>
                  <a:lnTo>
                    <a:pt x="6" y="8"/>
                  </a:lnTo>
                  <a:lnTo>
                    <a:pt x="7" y="11"/>
                  </a:lnTo>
                  <a:lnTo>
                    <a:pt x="7" y="10"/>
                  </a:lnTo>
                  <a:lnTo>
                    <a:pt x="7" y="10"/>
                  </a:lnTo>
                  <a:lnTo>
                    <a:pt x="7" y="10"/>
                  </a:lnTo>
                  <a:lnTo>
                    <a:pt x="8" y="7"/>
                  </a:lnTo>
                  <a:lnTo>
                    <a:pt x="8" y="8"/>
                  </a:lnTo>
                  <a:lnTo>
                    <a:pt x="8" y="8"/>
                  </a:lnTo>
                  <a:lnTo>
                    <a:pt x="8" y="8"/>
                  </a:lnTo>
                  <a:lnTo>
                    <a:pt x="9" y="6"/>
                  </a:lnTo>
                  <a:lnTo>
                    <a:pt x="9" y="6"/>
                  </a:lnTo>
                  <a:lnTo>
                    <a:pt x="9" y="6"/>
                  </a:lnTo>
                  <a:lnTo>
                    <a:pt x="10" y="4"/>
                  </a:lnTo>
                  <a:lnTo>
                    <a:pt x="10" y="6"/>
                  </a:lnTo>
                  <a:lnTo>
                    <a:pt x="10" y="6"/>
                  </a:lnTo>
                  <a:lnTo>
                    <a:pt x="10" y="6"/>
                  </a:lnTo>
                  <a:lnTo>
                    <a:pt x="10" y="6"/>
                  </a:lnTo>
                  <a:lnTo>
                    <a:pt x="11" y="10"/>
                  </a:lnTo>
                  <a:lnTo>
                    <a:pt x="11" y="10"/>
                  </a:lnTo>
                  <a:lnTo>
                    <a:pt x="11" y="10"/>
                  </a:lnTo>
                  <a:lnTo>
                    <a:pt x="11" y="9"/>
                  </a:lnTo>
                  <a:lnTo>
                    <a:pt x="12" y="1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1" name="Freeform 345"/>
            <p:cNvSpPr>
              <a:spLocks/>
            </p:cNvSpPr>
            <p:nvPr/>
          </p:nvSpPr>
          <p:spPr bwMode="auto">
            <a:xfrm>
              <a:off x="2935288" y="2101851"/>
              <a:ext cx="19050" cy="22225"/>
            </a:xfrm>
            <a:custGeom>
              <a:avLst/>
              <a:gdLst>
                <a:gd name="T0" fmla="*/ 0 w 12"/>
                <a:gd name="T1" fmla="*/ 11 h 14"/>
                <a:gd name="T2" fmla="*/ 0 w 12"/>
                <a:gd name="T3" fmla="*/ 11 h 14"/>
                <a:gd name="T4" fmla="*/ 0 w 12"/>
                <a:gd name="T5" fmla="*/ 11 h 14"/>
                <a:gd name="T6" fmla="*/ 0 w 12"/>
                <a:gd name="T7" fmla="*/ 11 h 14"/>
                <a:gd name="T8" fmla="*/ 0 w 12"/>
                <a:gd name="T9" fmla="*/ 12 h 14"/>
                <a:gd name="T10" fmla="*/ 1 w 12"/>
                <a:gd name="T11" fmla="*/ 12 h 14"/>
                <a:gd name="T12" fmla="*/ 1 w 12"/>
                <a:gd name="T13" fmla="*/ 12 h 14"/>
                <a:gd name="T14" fmla="*/ 1 w 12"/>
                <a:gd name="T15" fmla="*/ 12 h 14"/>
                <a:gd name="T16" fmla="*/ 1 w 12"/>
                <a:gd name="T17" fmla="*/ 14 h 14"/>
                <a:gd name="T18" fmla="*/ 2 w 12"/>
                <a:gd name="T19" fmla="*/ 14 h 14"/>
                <a:gd name="T20" fmla="*/ 2 w 12"/>
                <a:gd name="T21" fmla="*/ 14 h 14"/>
                <a:gd name="T22" fmla="*/ 2 w 12"/>
                <a:gd name="T23" fmla="*/ 14 h 14"/>
                <a:gd name="T24" fmla="*/ 2 w 12"/>
                <a:gd name="T25" fmla="*/ 12 h 14"/>
                <a:gd name="T26" fmla="*/ 3 w 12"/>
                <a:gd name="T27" fmla="*/ 12 h 14"/>
                <a:gd name="T28" fmla="*/ 3 w 12"/>
                <a:gd name="T29" fmla="*/ 12 h 14"/>
                <a:gd name="T30" fmla="*/ 3 w 12"/>
                <a:gd name="T31" fmla="*/ 11 h 14"/>
                <a:gd name="T32" fmla="*/ 4 w 12"/>
                <a:gd name="T33" fmla="*/ 12 h 14"/>
                <a:gd name="T34" fmla="*/ 4 w 12"/>
                <a:gd name="T35" fmla="*/ 13 h 14"/>
                <a:gd name="T36" fmla="*/ 4 w 12"/>
                <a:gd name="T37" fmla="*/ 14 h 14"/>
                <a:gd name="T38" fmla="*/ 5 w 12"/>
                <a:gd name="T39" fmla="*/ 11 h 14"/>
                <a:gd name="T40" fmla="*/ 5 w 12"/>
                <a:gd name="T41" fmla="*/ 11 h 14"/>
                <a:gd name="T42" fmla="*/ 5 w 12"/>
                <a:gd name="T43" fmla="*/ 11 h 14"/>
                <a:gd name="T44" fmla="*/ 5 w 12"/>
                <a:gd name="T45" fmla="*/ 9 h 14"/>
                <a:gd name="T46" fmla="*/ 6 w 12"/>
                <a:gd name="T47" fmla="*/ 10 h 14"/>
                <a:gd name="T48" fmla="*/ 6 w 12"/>
                <a:gd name="T49" fmla="*/ 10 h 14"/>
                <a:gd name="T50" fmla="*/ 6 w 12"/>
                <a:gd name="T51" fmla="*/ 10 h 14"/>
                <a:gd name="T52" fmla="*/ 7 w 12"/>
                <a:gd name="T53" fmla="*/ 6 h 14"/>
                <a:gd name="T54" fmla="*/ 7 w 12"/>
                <a:gd name="T55" fmla="*/ 7 h 14"/>
                <a:gd name="T56" fmla="*/ 7 w 12"/>
                <a:gd name="T57" fmla="*/ 7 h 14"/>
                <a:gd name="T58" fmla="*/ 7 w 12"/>
                <a:gd name="T59" fmla="*/ 7 h 14"/>
                <a:gd name="T60" fmla="*/ 7 w 12"/>
                <a:gd name="T61" fmla="*/ 5 h 14"/>
                <a:gd name="T62" fmla="*/ 8 w 12"/>
                <a:gd name="T63" fmla="*/ 7 h 14"/>
                <a:gd name="T64" fmla="*/ 8 w 12"/>
                <a:gd name="T65" fmla="*/ 7 h 14"/>
                <a:gd name="T66" fmla="*/ 8 w 12"/>
                <a:gd name="T67" fmla="*/ 7 h 14"/>
                <a:gd name="T68" fmla="*/ 8 w 12"/>
                <a:gd name="T69" fmla="*/ 6 h 14"/>
                <a:gd name="T70" fmla="*/ 8 w 12"/>
                <a:gd name="T71" fmla="*/ 6 h 14"/>
                <a:gd name="T72" fmla="*/ 8 w 12"/>
                <a:gd name="T73" fmla="*/ 6 h 14"/>
                <a:gd name="T74" fmla="*/ 8 w 12"/>
                <a:gd name="T75" fmla="*/ 6 h 14"/>
                <a:gd name="T76" fmla="*/ 9 w 12"/>
                <a:gd name="T77" fmla="*/ 3 h 14"/>
                <a:gd name="T78" fmla="*/ 10 w 12"/>
                <a:gd name="T79" fmla="*/ 4 h 14"/>
                <a:gd name="T80" fmla="*/ 10 w 12"/>
                <a:gd name="T81" fmla="*/ 4 h 14"/>
                <a:gd name="T82" fmla="*/ 10 w 12"/>
                <a:gd name="T83" fmla="*/ 1 h 14"/>
                <a:gd name="T84" fmla="*/ 10 w 12"/>
                <a:gd name="T85" fmla="*/ 2 h 14"/>
                <a:gd name="T86" fmla="*/ 10 w 12"/>
                <a:gd name="T87" fmla="*/ 2 h 14"/>
                <a:gd name="T88" fmla="*/ 10 w 12"/>
                <a:gd name="T89" fmla="*/ 2 h 14"/>
                <a:gd name="T90" fmla="*/ 11 w 12"/>
                <a:gd name="T91" fmla="*/ 0 h 14"/>
                <a:gd name="T92" fmla="*/ 11 w 12"/>
                <a:gd name="T93" fmla="*/ 1 h 14"/>
                <a:gd name="T94" fmla="*/ 11 w 12"/>
                <a:gd name="T95" fmla="*/ 1 h 14"/>
                <a:gd name="T96" fmla="*/ 12 w 12"/>
                <a:gd name="T97" fmla="*/ 1 h 14"/>
                <a:gd name="T98" fmla="*/ 12 w 12"/>
                <a:gd name="T9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4">
                  <a:moveTo>
                    <a:pt x="0" y="11"/>
                  </a:moveTo>
                  <a:lnTo>
                    <a:pt x="0" y="11"/>
                  </a:lnTo>
                  <a:lnTo>
                    <a:pt x="0" y="11"/>
                  </a:lnTo>
                  <a:lnTo>
                    <a:pt x="0" y="11"/>
                  </a:lnTo>
                  <a:lnTo>
                    <a:pt x="0" y="12"/>
                  </a:lnTo>
                  <a:lnTo>
                    <a:pt x="1" y="12"/>
                  </a:lnTo>
                  <a:lnTo>
                    <a:pt x="1" y="12"/>
                  </a:lnTo>
                  <a:lnTo>
                    <a:pt x="1" y="12"/>
                  </a:lnTo>
                  <a:lnTo>
                    <a:pt x="1" y="14"/>
                  </a:lnTo>
                  <a:lnTo>
                    <a:pt x="2" y="14"/>
                  </a:lnTo>
                  <a:lnTo>
                    <a:pt x="2" y="14"/>
                  </a:lnTo>
                  <a:lnTo>
                    <a:pt x="2" y="14"/>
                  </a:lnTo>
                  <a:lnTo>
                    <a:pt x="2" y="12"/>
                  </a:lnTo>
                  <a:lnTo>
                    <a:pt x="3" y="12"/>
                  </a:lnTo>
                  <a:lnTo>
                    <a:pt x="3" y="12"/>
                  </a:lnTo>
                  <a:lnTo>
                    <a:pt x="3" y="11"/>
                  </a:lnTo>
                  <a:lnTo>
                    <a:pt x="4" y="12"/>
                  </a:lnTo>
                  <a:lnTo>
                    <a:pt x="4" y="13"/>
                  </a:lnTo>
                  <a:lnTo>
                    <a:pt x="4" y="14"/>
                  </a:lnTo>
                  <a:lnTo>
                    <a:pt x="5" y="11"/>
                  </a:lnTo>
                  <a:lnTo>
                    <a:pt x="5" y="11"/>
                  </a:lnTo>
                  <a:lnTo>
                    <a:pt x="5" y="11"/>
                  </a:lnTo>
                  <a:lnTo>
                    <a:pt x="5" y="9"/>
                  </a:lnTo>
                  <a:lnTo>
                    <a:pt x="6" y="10"/>
                  </a:lnTo>
                  <a:lnTo>
                    <a:pt x="6" y="10"/>
                  </a:lnTo>
                  <a:lnTo>
                    <a:pt x="6" y="10"/>
                  </a:lnTo>
                  <a:lnTo>
                    <a:pt x="7" y="6"/>
                  </a:lnTo>
                  <a:lnTo>
                    <a:pt x="7" y="7"/>
                  </a:lnTo>
                  <a:lnTo>
                    <a:pt x="7" y="7"/>
                  </a:lnTo>
                  <a:lnTo>
                    <a:pt x="7" y="7"/>
                  </a:lnTo>
                  <a:lnTo>
                    <a:pt x="7" y="5"/>
                  </a:lnTo>
                  <a:lnTo>
                    <a:pt x="8" y="7"/>
                  </a:lnTo>
                  <a:lnTo>
                    <a:pt x="8" y="7"/>
                  </a:lnTo>
                  <a:lnTo>
                    <a:pt x="8" y="7"/>
                  </a:lnTo>
                  <a:lnTo>
                    <a:pt x="8" y="6"/>
                  </a:lnTo>
                  <a:lnTo>
                    <a:pt x="8" y="6"/>
                  </a:lnTo>
                  <a:lnTo>
                    <a:pt x="8" y="6"/>
                  </a:lnTo>
                  <a:lnTo>
                    <a:pt x="8" y="6"/>
                  </a:lnTo>
                  <a:lnTo>
                    <a:pt x="9" y="3"/>
                  </a:lnTo>
                  <a:lnTo>
                    <a:pt x="10" y="4"/>
                  </a:lnTo>
                  <a:lnTo>
                    <a:pt x="10" y="4"/>
                  </a:lnTo>
                  <a:lnTo>
                    <a:pt x="10" y="1"/>
                  </a:lnTo>
                  <a:lnTo>
                    <a:pt x="10" y="2"/>
                  </a:lnTo>
                  <a:lnTo>
                    <a:pt x="10" y="2"/>
                  </a:lnTo>
                  <a:lnTo>
                    <a:pt x="10" y="2"/>
                  </a:lnTo>
                  <a:lnTo>
                    <a:pt x="11" y="0"/>
                  </a:lnTo>
                  <a:lnTo>
                    <a:pt x="11" y="1"/>
                  </a:lnTo>
                  <a:lnTo>
                    <a:pt x="11" y="1"/>
                  </a:lnTo>
                  <a:lnTo>
                    <a:pt x="12" y="1"/>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2" name="Freeform 346"/>
            <p:cNvSpPr>
              <a:spLocks/>
            </p:cNvSpPr>
            <p:nvPr/>
          </p:nvSpPr>
          <p:spPr bwMode="auto">
            <a:xfrm>
              <a:off x="2954338" y="2100263"/>
              <a:ext cx="19050" cy="17463"/>
            </a:xfrm>
            <a:custGeom>
              <a:avLst/>
              <a:gdLst>
                <a:gd name="T0" fmla="*/ 0 w 12"/>
                <a:gd name="T1" fmla="*/ 1 h 11"/>
                <a:gd name="T2" fmla="*/ 0 w 12"/>
                <a:gd name="T3" fmla="*/ 1 h 11"/>
                <a:gd name="T4" fmla="*/ 0 w 12"/>
                <a:gd name="T5" fmla="*/ 1 h 11"/>
                <a:gd name="T6" fmla="*/ 1 w 12"/>
                <a:gd name="T7" fmla="*/ 1 h 11"/>
                <a:gd name="T8" fmla="*/ 1 w 12"/>
                <a:gd name="T9" fmla="*/ 0 h 11"/>
                <a:gd name="T10" fmla="*/ 1 w 12"/>
                <a:gd name="T11" fmla="*/ 1 h 11"/>
                <a:gd name="T12" fmla="*/ 1 w 12"/>
                <a:gd name="T13" fmla="*/ 1 h 11"/>
                <a:gd name="T14" fmla="*/ 1 w 12"/>
                <a:gd name="T15" fmla="*/ 1 h 11"/>
                <a:gd name="T16" fmla="*/ 2 w 12"/>
                <a:gd name="T17" fmla="*/ 4 h 11"/>
                <a:gd name="T18" fmla="*/ 2 w 12"/>
                <a:gd name="T19" fmla="*/ 4 h 11"/>
                <a:gd name="T20" fmla="*/ 2 w 12"/>
                <a:gd name="T21" fmla="*/ 4 h 11"/>
                <a:gd name="T22" fmla="*/ 3 w 12"/>
                <a:gd name="T23" fmla="*/ 4 h 11"/>
                <a:gd name="T24" fmla="*/ 3 w 12"/>
                <a:gd name="T25" fmla="*/ 8 h 11"/>
                <a:gd name="T26" fmla="*/ 3 w 12"/>
                <a:gd name="T27" fmla="*/ 7 h 11"/>
                <a:gd name="T28" fmla="*/ 3 w 12"/>
                <a:gd name="T29" fmla="*/ 7 h 11"/>
                <a:gd name="T30" fmla="*/ 3 w 12"/>
                <a:gd name="T31" fmla="*/ 7 h 11"/>
                <a:gd name="T32" fmla="*/ 4 w 12"/>
                <a:gd name="T33" fmla="*/ 11 h 11"/>
                <a:gd name="T34" fmla="*/ 4 w 12"/>
                <a:gd name="T35" fmla="*/ 11 h 11"/>
                <a:gd name="T36" fmla="*/ 4 w 12"/>
                <a:gd name="T37" fmla="*/ 11 h 11"/>
                <a:gd name="T38" fmla="*/ 4 w 12"/>
                <a:gd name="T39" fmla="*/ 11 h 11"/>
                <a:gd name="T40" fmla="*/ 5 w 12"/>
                <a:gd name="T41" fmla="*/ 7 h 11"/>
                <a:gd name="T42" fmla="*/ 5 w 12"/>
                <a:gd name="T43" fmla="*/ 7 h 11"/>
                <a:gd name="T44" fmla="*/ 5 w 12"/>
                <a:gd name="T45" fmla="*/ 7 h 11"/>
                <a:gd name="T46" fmla="*/ 5 w 12"/>
                <a:gd name="T47" fmla="*/ 5 h 11"/>
                <a:gd name="T48" fmla="*/ 6 w 12"/>
                <a:gd name="T49" fmla="*/ 8 h 11"/>
                <a:gd name="T50" fmla="*/ 6 w 12"/>
                <a:gd name="T51" fmla="*/ 7 h 11"/>
                <a:gd name="T52" fmla="*/ 6 w 12"/>
                <a:gd name="T53" fmla="*/ 7 h 11"/>
                <a:gd name="T54" fmla="*/ 6 w 12"/>
                <a:gd name="T55" fmla="*/ 7 h 11"/>
                <a:gd name="T56" fmla="*/ 6 w 12"/>
                <a:gd name="T57" fmla="*/ 6 h 11"/>
                <a:gd name="T58" fmla="*/ 7 w 12"/>
                <a:gd name="T59" fmla="*/ 7 h 11"/>
                <a:gd name="T60" fmla="*/ 7 w 12"/>
                <a:gd name="T61" fmla="*/ 7 h 11"/>
                <a:gd name="T62" fmla="*/ 7 w 12"/>
                <a:gd name="T63" fmla="*/ 7 h 11"/>
                <a:gd name="T64" fmla="*/ 7 w 12"/>
                <a:gd name="T65" fmla="*/ 10 h 11"/>
                <a:gd name="T66" fmla="*/ 8 w 12"/>
                <a:gd name="T67" fmla="*/ 8 h 11"/>
                <a:gd name="T68" fmla="*/ 8 w 12"/>
                <a:gd name="T69" fmla="*/ 8 h 11"/>
                <a:gd name="T70" fmla="*/ 8 w 12"/>
                <a:gd name="T71" fmla="*/ 8 h 11"/>
                <a:gd name="T72" fmla="*/ 9 w 12"/>
                <a:gd name="T73" fmla="*/ 3 h 11"/>
                <a:gd name="T74" fmla="*/ 9 w 12"/>
                <a:gd name="T75" fmla="*/ 3 h 11"/>
                <a:gd name="T76" fmla="*/ 9 w 12"/>
                <a:gd name="T77" fmla="*/ 3 h 11"/>
                <a:gd name="T78" fmla="*/ 10 w 12"/>
                <a:gd name="T79" fmla="*/ 1 h 11"/>
                <a:gd name="T80" fmla="*/ 10 w 12"/>
                <a:gd name="T81" fmla="*/ 1 h 11"/>
                <a:gd name="T82" fmla="*/ 10 w 12"/>
                <a:gd name="T83" fmla="*/ 1 h 11"/>
                <a:gd name="T84" fmla="*/ 10 w 12"/>
                <a:gd name="T85" fmla="*/ 1 h 11"/>
                <a:gd name="T86" fmla="*/ 11 w 12"/>
                <a:gd name="T87" fmla="*/ 3 h 11"/>
                <a:gd name="T88" fmla="*/ 11 w 12"/>
                <a:gd name="T89" fmla="*/ 3 h 11"/>
                <a:gd name="T90" fmla="*/ 11 w 12"/>
                <a:gd name="T91" fmla="*/ 3 h 11"/>
                <a:gd name="T92" fmla="*/ 11 w 12"/>
                <a:gd name="T93" fmla="*/ 5 h 11"/>
                <a:gd name="T94" fmla="*/ 12 w 12"/>
                <a:gd name="T95" fmla="*/ 3 h 11"/>
                <a:gd name="T96" fmla="*/ 12 w 12"/>
                <a:gd name="T97" fmla="*/ 3 h 11"/>
                <a:gd name="T98" fmla="*/ 12 w 12"/>
                <a:gd name="T9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1"/>
                  </a:moveTo>
                  <a:lnTo>
                    <a:pt x="0" y="1"/>
                  </a:lnTo>
                  <a:lnTo>
                    <a:pt x="0" y="1"/>
                  </a:lnTo>
                  <a:lnTo>
                    <a:pt x="1" y="1"/>
                  </a:lnTo>
                  <a:lnTo>
                    <a:pt x="1" y="0"/>
                  </a:lnTo>
                  <a:lnTo>
                    <a:pt x="1" y="1"/>
                  </a:lnTo>
                  <a:lnTo>
                    <a:pt x="1" y="1"/>
                  </a:lnTo>
                  <a:lnTo>
                    <a:pt x="1" y="1"/>
                  </a:lnTo>
                  <a:lnTo>
                    <a:pt x="2" y="4"/>
                  </a:lnTo>
                  <a:lnTo>
                    <a:pt x="2" y="4"/>
                  </a:lnTo>
                  <a:lnTo>
                    <a:pt x="2" y="4"/>
                  </a:lnTo>
                  <a:lnTo>
                    <a:pt x="3" y="4"/>
                  </a:lnTo>
                  <a:lnTo>
                    <a:pt x="3" y="8"/>
                  </a:lnTo>
                  <a:lnTo>
                    <a:pt x="3" y="7"/>
                  </a:lnTo>
                  <a:lnTo>
                    <a:pt x="3" y="7"/>
                  </a:lnTo>
                  <a:lnTo>
                    <a:pt x="3" y="7"/>
                  </a:lnTo>
                  <a:lnTo>
                    <a:pt x="4" y="11"/>
                  </a:lnTo>
                  <a:lnTo>
                    <a:pt x="4" y="11"/>
                  </a:lnTo>
                  <a:lnTo>
                    <a:pt x="4" y="11"/>
                  </a:lnTo>
                  <a:lnTo>
                    <a:pt x="4" y="11"/>
                  </a:lnTo>
                  <a:lnTo>
                    <a:pt x="5" y="7"/>
                  </a:lnTo>
                  <a:lnTo>
                    <a:pt x="5" y="7"/>
                  </a:lnTo>
                  <a:lnTo>
                    <a:pt x="5" y="7"/>
                  </a:lnTo>
                  <a:lnTo>
                    <a:pt x="5" y="5"/>
                  </a:lnTo>
                  <a:lnTo>
                    <a:pt x="6" y="8"/>
                  </a:lnTo>
                  <a:lnTo>
                    <a:pt x="6" y="7"/>
                  </a:lnTo>
                  <a:lnTo>
                    <a:pt x="6" y="7"/>
                  </a:lnTo>
                  <a:lnTo>
                    <a:pt x="6" y="7"/>
                  </a:lnTo>
                  <a:lnTo>
                    <a:pt x="6" y="6"/>
                  </a:lnTo>
                  <a:lnTo>
                    <a:pt x="7" y="7"/>
                  </a:lnTo>
                  <a:lnTo>
                    <a:pt x="7" y="7"/>
                  </a:lnTo>
                  <a:lnTo>
                    <a:pt x="7" y="7"/>
                  </a:lnTo>
                  <a:lnTo>
                    <a:pt x="7" y="10"/>
                  </a:lnTo>
                  <a:lnTo>
                    <a:pt x="8" y="8"/>
                  </a:lnTo>
                  <a:lnTo>
                    <a:pt x="8" y="8"/>
                  </a:lnTo>
                  <a:lnTo>
                    <a:pt x="8" y="8"/>
                  </a:lnTo>
                  <a:lnTo>
                    <a:pt x="9" y="3"/>
                  </a:lnTo>
                  <a:lnTo>
                    <a:pt x="9" y="3"/>
                  </a:lnTo>
                  <a:lnTo>
                    <a:pt x="9" y="3"/>
                  </a:lnTo>
                  <a:lnTo>
                    <a:pt x="10" y="1"/>
                  </a:lnTo>
                  <a:lnTo>
                    <a:pt x="10" y="1"/>
                  </a:lnTo>
                  <a:lnTo>
                    <a:pt x="10" y="1"/>
                  </a:lnTo>
                  <a:lnTo>
                    <a:pt x="10" y="1"/>
                  </a:lnTo>
                  <a:lnTo>
                    <a:pt x="11" y="3"/>
                  </a:lnTo>
                  <a:lnTo>
                    <a:pt x="11" y="3"/>
                  </a:lnTo>
                  <a:lnTo>
                    <a:pt x="11" y="3"/>
                  </a:lnTo>
                  <a:lnTo>
                    <a:pt x="11" y="5"/>
                  </a:lnTo>
                  <a:lnTo>
                    <a:pt x="12" y="3"/>
                  </a:lnTo>
                  <a:lnTo>
                    <a:pt x="12" y="3"/>
                  </a:lnTo>
                  <a:lnTo>
                    <a:pt x="12" y="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3" name="Freeform 347"/>
            <p:cNvSpPr>
              <a:spLocks/>
            </p:cNvSpPr>
            <p:nvPr/>
          </p:nvSpPr>
          <p:spPr bwMode="auto">
            <a:xfrm>
              <a:off x="2973388" y="2098676"/>
              <a:ext cx="19050" cy="14288"/>
            </a:xfrm>
            <a:custGeom>
              <a:avLst/>
              <a:gdLst>
                <a:gd name="T0" fmla="*/ 0 w 12"/>
                <a:gd name="T1" fmla="*/ 4 h 9"/>
                <a:gd name="T2" fmla="*/ 0 w 12"/>
                <a:gd name="T3" fmla="*/ 5 h 9"/>
                <a:gd name="T4" fmla="*/ 1 w 12"/>
                <a:gd name="T5" fmla="*/ 2 h 9"/>
                <a:gd name="T6" fmla="*/ 1 w 12"/>
                <a:gd name="T7" fmla="*/ 3 h 9"/>
                <a:gd name="T8" fmla="*/ 1 w 12"/>
                <a:gd name="T9" fmla="*/ 3 h 9"/>
                <a:gd name="T10" fmla="*/ 1 w 12"/>
                <a:gd name="T11" fmla="*/ 3 h 9"/>
                <a:gd name="T12" fmla="*/ 2 w 12"/>
                <a:gd name="T13" fmla="*/ 1 h 9"/>
                <a:gd name="T14" fmla="*/ 2 w 12"/>
                <a:gd name="T15" fmla="*/ 1 h 9"/>
                <a:gd name="T16" fmla="*/ 2 w 12"/>
                <a:gd name="T17" fmla="*/ 1 h 9"/>
                <a:gd name="T18" fmla="*/ 2 w 12"/>
                <a:gd name="T19" fmla="*/ 0 h 9"/>
                <a:gd name="T20" fmla="*/ 3 w 12"/>
                <a:gd name="T21" fmla="*/ 3 h 9"/>
                <a:gd name="T22" fmla="*/ 3 w 12"/>
                <a:gd name="T23" fmla="*/ 2 h 9"/>
                <a:gd name="T24" fmla="*/ 3 w 12"/>
                <a:gd name="T25" fmla="*/ 2 h 9"/>
                <a:gd name="T26" fmla="*/ 3 w 12"/>
                <a:gd name="T27" fmla="*/ 2 h 9"/>
                <a:gd name="T28" fmla="*/ 4 w 12"/>
                <a:gd name="T29" fmla="*/ 4 h 9"/>
                <a:gd name="T30" fmla="*/ 4 w 12"/>
                <a:gd name="T31" fmla="*/ 4 h 9"/>
                <a:gd name="T32" fmla="*/ 4 w 12"/>
                <a:gd name="T33" fmla="*/ 4 h 9"/>
                <a:gd name="T34" fmla="*/ 4 w 12"/>
                <a:gd name="T35" fmla="*/ 4 h 9"/>
                <a:gd name="T36" fmla="*/ 4 w 12"/>
                <a:gd name="T37" fmla="*/ 7 h 9"/>
                <a:gd name="T38" fmla="*/ 4 w 12"/>
                <a:gd name="T39" fmla="*/ 6 h 9"/>
                <a:gd name="T40" fmla="*/ 4 w 12"/>
                <a:gd name="T41" fmla="*/ 6 h 9"/>
                <a:gd name="T42" fmla="*/ 5 w 12"/>
                <a:gd name="T43" fmla="*/ 6 h 9"/>
                <a:gd name="T44" fmla="*/ 5 w 12"/>
                <a:gd name="T45" fmla="*/ 4 h 9"/>
                <a:gd name="T46" fmla="*/ 6 w 12"/>
                <a:gd name="T47" fmla="*/ 4 h 9"/>
                <a:gd name="T48" fmla="*/ 6 w 12"/>
                <a:gd name="T49" fmla="*/ 4 h 9"/>
                <a:gd name="T50" fmla="*/ 6 w 12"/>
                <a:gd name="T51" fmla="*/ 3 h 9"/>
                <a:gd name="T52" fmla="*/ 6 w 12"/>
                <a:gd name="T53" fmla="*/ 6 h 9"/>
                <a:gd name="T54" fmla="*/ 6 w 12"/>
                <a:gd name="T55" fmla="*/ 6 h 9"/>
                <a:gd name="T56" fmla="*/ 6 w 12"/>
                <a:gd name="T57" fmla="*/ 6 h 9"/>
                <a:gd name="T58" fmla="*/ 7 w 12"/>
                <a:gd name="T59" fmla="*/ 5 h 9"/>
                <a:gd name="T60" fmla="*/ 7 w 12"/>
                <a:gd name="T61" fmla="*/ 6 h 9"/>
                <a:gd name="T62" fmla="*/ 7 w 12"/>
                <a:gd name="T63" fmla="*/ 6 h 9"/>
                <a:gd name="T64" fmla="*/ 7 w 12"/>
                <a:gd name="T65" fmla="*/ 6 h 9"/>
                <a:gd name="T66" fmla="*/ 7 w 12"/>
                <a:gd name="T67" fmla="*/ 5 h 9"/>
                <a:gd name="T68" fmla="*/ 8 w 12"/>
                <a:gd name="T69" fmla="*/ 6 h 9"/>
                <a:gd name="T70" fmla="*/ 8 w 12"/>
                <a:gd name="T71" fmla="*/ 5 h 9"/>
                <a:gd name="T72" fmla="*/ 8 w 12"/>
                <a:gd name="T73" fmla="*/ 5 h 9"/>
                <a:gd name="T74" fmla="*/ 8 w 12"/>
                <a:gd name="T75" fmla="*/ 5 h 9"/>
                <a:gd name="T76" fmla="*/ 9 w 12"/>
                <a:gd name="T77" fmla="*/ 7 h 9"/>
                <a:gd name="T78" fmla="*/ 9 w 12"/>
                <a:gd name="T79" fmla="*/ 7 h 9"/>
                <a:gd name="T80" fmla="*/ 9 w 12"/>
                <a:gd name="T81" fmla="*/ 7 h 9"/>
                <a:gd name="T82" fmla="*/ 10 w 12"/>
                <a:gd name="T83" fmla="*/ 9 h 9"/>
                <a:gd name="T84" fmla="*/ 10 w 12"/>
                <a:gd name="T85" fmla="*/ 6 h 9"/>
                <a:gd name="T86" fmla="*/ 10 w 12"/>
                <a:gd name="T87" fmla="*/ 6 h 9"/>
                <a:gd name="T88" fmla="*/ 10 w 12"/>
                <a:gd name="T89" fmla="*/ 6 h 9"/>
                <a:gd name="T90" fmla="*/ 11 w 12"/>
                <a:gd name="T91" fmla="*/ 2 h 9"/>
                <a:gd name="T92" fmla="*/ 11 w 12"/>
                <a:gd name="T93" fmla="*/ 3 h 9"/>
                <a:gd name="T94" fmla="*/ 11 w 12"/>
                <a:gd name="T95" fmla="*/ 3 h 9"/>
                <a:gd name="T96" fmla="*/ 11 w 12"/>
                <a:gd name="T97" fmla="*/ 3 h 9"/>
                <a:gd name="T98" fmla="*/ 12 w 12"/>
                <a:gd name="T9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4"/>
                  </a:moveTo>
                  <a:lnTo>
                    <a:pt x="0" y="5"/>
                  </a:lnTo>
                  <a:lnTo>
                    <a:pt x="1" y="2"/>
                  </a:lnTo>
                  <a:lnTo>
                    <a:pt x="1" y="3"/>
                  </a:lnTo>
                  <a:lnTo>
                    <a:pt x="1" y="3"/>
                  </a:lnTo>
                  <a:lnTo>
                    <a:pt x="1" y="3"/>
                  </a:lnTo>
                  <a:lnTo>
                    <a:pt x="2" y="1"/>
                  </a:lnTo>
                  <a:lnTo>
                    <a:pt x="2" y="1"/>
                  </a:lnTo>
                  <a:lnTo>
                    <a:pt x="2" y="1"/>
                  </a:lnTo>
                  <a:lnTo>
                    <a:pt x="2" y="0"/>
                  </a:lnTo>
                  <a:lnTo>
                    <a:pt x="3" y="3"/>
                  </a:lnTo>
                  <a:lnTo>
                    <a:pt x="3" y="2"/>
                  </a:lnTo>
                  <a:lnTo>
                    <a:pt x="3" y="2"/>
                  </a:lnTo>
                  <a:lnTo>
                    <a:pt x="3" y="2"/>
                  </a:lnTo>
                  <a:lnTo>
                    <a:pt x="4" y="4"/>
                  </a:lnTo>
                  <a:lnTo>
                    <a:pt x="4" y="4"/>
                  </a:lnTo>
                  <a:lnTo>
                    <a:pt x="4" y="4"/>
                  </a:lnTo>
                  <a:lnTo>
                    <a:pt x="4" y="4"/>
                  </a:lnTo>
                  <a:lnTo>
                    <a:pt x="4" y="7"/>
                  </a:lnTo>
                  <a:lnTo>
                    <a:pt x="4" y="6"/>
                  </a:lnTo>
                  <a:lnTo>
                    <a:pt x="4" y="6"/>
                  </a:lnTo>
                  <a:lnTo>
                    <a:pt x="5" y="6"/>
                  </a:lnTo>
                  <a:lnTo>
                    <a:pt x="5" y="4"/>
                  </a:lnTo>
                  <a:lnTo>
                    <a:pt x="6" y="4"/>
                  </a:lnTo>
                  <a:lnTo>
                    <a:pt x="6" y="4"/>
                  </a:lnTo>
                  <a:lnTo>
                    <a:pt x="6" y="3"/>
                  </a:lnTo>
                  <a:lnTo>
                    <a:pt x="6" y="6"/>
                  </a:lnTo>
                  <a:lnTo>
                    <a:pt x="6" y="6"/>
                  </a:lnTo>
                  <a:lnTo>
                    <a:pt x="6" y="6"/>
                  </a:lnTo>
                  <a:lnTo>
                    <a:pt x="7" y="5"/>
                  </a:lnTo>
                  <a:lnTo>
                    <a:pt x="7" y="6"/>
                  </a:lnTo>
                  <a:lnTo>
                    <a:pt x="7" y="6"/>
                  </a:lnTo>
                  <a:lnTo>
                    <a:pt x="7" y="6"/>
                  </a:lnTo>
                  <a:lnTo>
                    <a:pt x="7" y="5"/>
                  </a:lnTo>
                  <a:lnTo>
                    <a:pt x="8" y="6"/>
                  </a:lnTo>
                  <a:lnTo>
                    <a:pt x="8" y="5"/>
                  </a:lnTo>
                  <a:lnTo>
                    <a:pt x="8" y="5"/>
                  </a:lnTo>
                  <a:lnTo>
                    <a:pt x="8" y="5"/>
                  </a:lnTo>
                  <a:lnTo>
                    <a:pt x="9" y="7"/>
                  </a:lnTo>
                  <a:lnTo>
                    <a:pt x="9" y="7"/>
                  </a:lnTo>
                  <a:lnTo>
                    <a:pt x="9" y="7"/>
                  </a:lnTo>
                  <a:lnTo>
                    <a:pt x="10" y="9"/>
                  </a:lnTo>
                  <a:lnTo>
                    <a:pt x="10" y="6"/>
                  </a:lnTo>
                  <a:lnTo>
                    <a:pt x="10" y="6"/>
                  </a:lnTo>
                  <a:lnTo>
                    <a:pt x="10" y="6"/>
                  </a:lnTo>
                  <a:lnTo>
                    <a:pt x="11" y="2"/>
                  </a:lnTo>
                  <a:lnTo>
                    <a:pt x="11" y="3"/>
                  </a:lnTo>
                  <a:lnTo>
                    <a:pt x="11" y="3"/>
                  </a:lnTo>
                  <a:lnTo>
                    <a:pt x="11" y="3"/>
                  </a:lnTo>
                  <a:lnTo>
                    <a:pt x="12"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4" name="Freeform 348"/>
            <p:cNvSpPr>
              <a:spLocks/>
            </p:cNvSpPr>
            <p:nvPr/>
          </p:nvSpPr>
          <p:spPr bwMode="auto">
            <a:xfrm>
              <a:off x="2992438" y="2085976"/>
              <a:ext cx="19050" cy="15875"/>
            </a:xfrm>
            <a:custGeom>
              <a:avLst/>
              <a:gdLst>
                <a:gd name="T0" fmla="*/ 0 w 12"/>
                <a:gd name="T1" fmla="*/ 9 h 10"/>
                <a:gd name="T2" fmla="*/ 0 w 12"/>
                <a:gd name="T3" fmla="*/ 10 h 10"/>
                <a:gd name="T4" fmla="*/ 0 w 12"/>
                <a:gd name="T5" fmla="*/ 10 h 10"/>
                <a:gd name="T6" fmla="*/ 0 w 12"/>
                <a:gd name="T7" fmla="*/ 10 h 10"/>
                <a:gd name="T8" fmla="*/ 1 w 12"/>
                <a:gd name="T9" fmla="*/ 6 h 10"/>
                <a:gd name="T10" fmla="*/ 1 w 12"/>
                <a:gd name="T11" fmla="*/ 7 h 10"/>
                <a:gd name="T12" fmla="*/ 1 w 12"/>
                <a:gd name="T13" fmla="*/ 7 h 10"/>
                <a:gd name="T14" fmla="*/ 1 w 12"/>
                <a:gd name="T15" fmla="*/ 6 h 10"/>
                <a:gd name="T16" fmla="*/ 2 w 12"/>
                <a:gd name="T17" fmla="*/ 9 h 10"/>
                <a:gd name="T18" fmla="*/ 2 w 12"/>
                <a:gd name="T19" fmla="*/ 9 h 10"/>
                <a:gd name="T20" fmla="*/ 2 w 12"/>
                <a:gd name="T21" fmla="*/ 9 h 10"/>
                <a:gd name="T22" fmla="*/ 2 w 12"/>
                <a:gd name="T23" fmla="*/ 9 h 10"/>
                <a:gd name="T24" fmla="*/ 2 w 12"/>
                <a:gd name="T25" fmla="*/ 10 h 10"/>
                <a:gd name="T26" fmla="*/ 3 w 12"/>
                <a:gd name="T27" fmla="*/ 9 h 10"/>
                <a:gd name="T28" fmla="*/ 3 w 12"/>
                <a:gd name="T29" fmla="*/ 9 h 10"/>
                <a:gd name="T30" fmla="*/ 3 w 12"/>
                <a:gd name="T31" fmla="*/ 9 h 10"/>
                <a:gd name="T32" fmla="*/ 4 w 12"/>
                <a:gd name="T33" fmla="*/ 7 h 10"/>
                <a:gd name="T34" fmla="*/ 4 w 12"/>
                <a:gd name="T35" fmla="*/ 8 h 10"/>
                <a:gd name="T36" fmla="*/ 4 w 12"/>
                <a:gd name="T37" fmla="*/ 8 h 10"/>
                <a:gd name="T38" fmla="*/ 4 w 12"/>
                <a:gd name="T39" fmla="*/ 8 h 10"/>
                <a:gd name="T40" fmla="*/ 5 w 12"/>
                <a:gd name="T41" fmla="*/ 7 h 10"/>
                <a:gd name="T42" fmla="*/ 5 w 12"/>
                <a:gd name="T43" fmla="*/ 7 h 10"/>
                <a:gd name="T44" fmla="*/ 5 w 12"/>
                <a:gd name="T45" fmla="*/ 7 h 10"/>
                <a:gd name="T46" fmla="*/ 5 w 12"/>
                <a:gd name="T47" fmla="*/ 7 h 10"/>
                <a:gd name="T48" fmla="*/ 6 w 12"/>
                <a:gd name="T49" fmla="*/ 4 h 10"/>
                <a:gd name="T50" fmla="*/ 6 w 12"/>
                <a:gd name="T51" fmla="*/ 5 h 10"/>
                <a:gd name="T52" fmla="*/ 6 w 12"/>
                <a:gd name="T53" fmla="*/ 5 h 10"/>
                <a:gd name="T54" fmla="*/ 6 w 12"/>
                <a:gd name="T55" fmla="*/ 5 h 10"/>
                <a:gd name="T56" fmla="*/ 7 w 12"/>
                <a:gd name="T57" fmla="*/ 3 h 10"/>
                <a:gd name="T58" fmla="*/ 7 w 12"/>
                <a:gd name="T59" fmla="*/ 3 h 10"/>
                <a:gd name="T60" fmla="*/ 7 w 12"/>
                <a:gd name="T61" fmla="*/ 3 h 10"/>
                <a:gd name="T62" fmla="*/ 7 w 12"/>
                <a:gd name="T63" fmla="*/ 2 h 10"/>
                <a:gd name="T64" fmla="*/ 7 w 12"/>
                <a:gd name="T65" fmla="*/ 4 h 10"/>
                <a:gd name="T66" fmla="*/ 8 w 12"/>
                <a:gd name="T67" fmla="*/ 3 h 10"/>
                <a:gd name="T68" fmla="*/ 8 w 12"/>
                <a:gd name="T69" fmla="*/ 3 h 10"/>
                <a:gd name="T70" fmla="*/ 8 w 12"/>
                <a:gd name="T71" fmla="*/ 3 h 10"/>
                <a:gd name="T72" fmla="*/ 8 w 12"/>
                <a:gd name="T73" fmla="*/ 1 h 10"/>
                <a:gd name="T74" fmla="*/ 9 w 12"/>
                <a:gd name="T75" fmla="*/ 1 h 10"/>
                <a:gd name="T76" fmla="*/ 9 w 12"/>
                <a:gd name="T77" fmla="*/ 1 h 10"/>
                <a:gd name="T78" fmla="*/ 9 w 12"/>
                <a:gd name="T79" fmla="*/ 2 h 10"/>
                <a:gd name="T80" fmla="*/ 9 w 12"/>
                <a:gd name="T81" fmla="*/ 0 h 10"/>
                <a:gd name="T82" fmla="*/ 10 w 12"/>
                <a:gd name="T83" fmla="*/ 0 h 10"/>
                <a:gd name="T84" fmla="*/ 10 w 12"/>
                <a:gd name="T85" fmla="*/ 0 h 10"/>
                <a:gd name="T86" fmla="*/ 10 w 12"/>
                <a:gd name="T87" fmla="*/ 0 h 10"/>
                <a:gd name="T88" fmla="*/ 11 w 12"/>
                <a:gd name="T89" fmla="*/ 3 h 10"/>
                <a:gd name="T90" fmla="*/ 11 w 12"/>
                <a:gd name="T91" fmla="*/ 3 h 10"/>
                <a:gd name="T92" fmla="*/ 11 w 12"/>
                <a:gd name="T93" fmla="*/ 3 h 10"/>
                <a:gd name="T94" fmla="*/ 12 w 12"/>
                <a:gd name="T95" fmla="*/ 4 h 10"/>
                <a:gd name="T96" fmla="*/ 12 w 12"/>
                <a:gd name="T97" fmla="*/ 3 h 10"/>
                <a:gd name="T98" fmla="*/ 12 w 12"/>
                <a:gd name="T9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0">
                  <a:moveTo>
                    <a:pt x="0" y="9"/>
                  </a:moveTo>
                  <a:lnTo>
                    <a:pt x="0" y="10"/>
                  </a:lnTo>
                  <a:lnTo>
                    <a:pt x="0" y="10"/>
                  </a:lnTo>
                  <a:lnTo>
                    <a:pt x="0" y="10"/>
                  </a:lnTo>
                  <a:lnTo>
                    <a:pt x="1" y="6"/>
                  </a:lnTo>
                  <a:lnTo>
                    <a:pt x="1" y="7"/>
                  </a:lnTo>
                  <a:lnTo>
                    <a:pt x="1" y="7"/>
                  </a:lnTo>
                  <a:lnTo>
                    <a:pt x="1" y="6"/>
                  </a:lnTo>
                  <a:lnTo>
                    <a:pt x="2" y="9"/>
                  </a:lnTo>
                  <a:lnTo>
                    <a:pt x="2" y="9"/>
                  </a:lnTo>
                  <a:lnTo>
                    <a:pt x="2" y="9"/>
                  </a:lnTo>
                  <a:lnTo>
                    <a:pt x="2" y="9"/>
                  </a:lnTo>
                  <a:lnTo>
                    <a:pt x="2" y="10"/>
                  </a:lnTo>
                  <a:lnTo>
                    <a:pt x="3" y="9"/>
                  </a:lnTo>
                  <a:lnTo>
                    <a:pt x="3" y="9"/>
                  </a:lnTo>
                  <a:lnTo>
                    <a:pt x="3" y="9"/>
                  </a:lnTo>
                  <a:lnTo>
                    <a:pt x="4" y="7"/>
                  </a:lnTo>
                  <a:lnTo>
                    <a:pt x="4" y="8"/>
                  </a:lnTo>
                  <a:lnTo>
                    <a:pt x="4" y="8"/>
                  </a:lnTo>
                  <a:lnTo>
                    <a:pt x="4" y="8"/>
                  </a:lnTo>
                  <a:lnTo>
                    <a:pt x="5" y="7"/>
                  </a:lnTo>
                  <a:lnTo>
                    <a:pt x="5" y="7"/>
                  </a:lnTo>
                  <a:lnTo>
                    <a:pt x="5" y="7"/>
                  </a:lnTo>
                  <a:lnTo>
                    <a:pt x="5" y="7"/>
                  </a:lnTo>
                  <a:lnTo>
                    <a:pt x="6" y="4"/>
                  </a:lnTo>
                  <a:lnTo>
                    <a:pt x="6" y="5"/>
                  </a:lnTo>
                  <a:lnTo>
                    <a:pt x="6" y="5"/>
                  </a:lnTo>
                  <a:lnTo>
                    <a:pt x="6" y="5"/>
                  </a:lnTo>
                  <a:lnTo>
                    <a:pt x="7" y="3"/>
                  </a:lnTo>
                  <a:lnTo>
                    <a:pt x="7" y="3"/>
                  </a:lnTo>
                  <a:lnTo>
                    <a:pt x="7" y="3"/>
                  </a:lnTo>
                  <a:lnTo>
                    <a:pt x="7" y="2"/>
                  </a:lnTo>
                  <a:lnTo>
                    <a:pt x="7" y="4"/>
                  </a:lnTo>
                  <a:lnTo>
                    <a:pt x="8" y="3"/>
                  </a:lnTo>
                  <a:lnTo>
                    <a:pt x="8" y="3"/>
                  </a:lnTo>
                  <a:lnTo>
                    <a:pt x="8" y="3"/>
                  </a:lnTo>
                  <a:lnTo>
                    <a:pt x="8" y="1"/>
                  </a:lnTo>
                  <a:lnTo>
                    <a:pt x="9" y="1"/>
                  </a:lnTo>
                  <a:lnTo>
                    <a:pt x="9" y="1"/>
                  </a:lnTo>
                  <a:lnTo>
                    <a:pt x="9" y="2"/>
                  </a:lnTo>
                  <a:lnTo>
                    <a:pt x="9" y="0"/>
                  </a:lnTo>
                  <a:lnTo>
                    <a:pt x="10" y="0"/>
                  </a:lnTo>
                  <a:lnTo>
                    <a:pt x="10" y="0"/>
                  </a:lnTo>
                  <a:lnTo>
                    <a:pt x="10" y="0"/>
                  </a:lnTo>
                  <a:lnTo>
                    <a:pt x="11" y="3"/>
                  </a:lnTo>
                  <a:lnTo>
                    <a:pt x="11" y="3"/>
                  </a:lnTo>
                  <a:lnTo>
                    <a:pt x="11" y="3"/>
                  </a:lnTo>
                  <a:lnTo>
                    <a:pt x="12" y="4"/>
                  </a:lnTo>
                  <a:lnTo>
                    <a:pt x="12" y="3"/>
                  </a:lnTo>
                  <a:lnTo>
                    <a:pt x="12" y="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5" name="Freeform 349"/>
            <p:cNvSpPr>
              <a:spLocks/>
            </p:cNvSpPr>
            <p:nvPr/>
          </p:nvSpPr>
          <p:spPr bwMode="auto">
            <a:xfrm>
              <a:off x="3011488" y="2078038"/>
              <a:ext cx="19050" cy="26988"/>
            </a:xfrm>
            <a:custGeom>
              <a:avLst/>
              <a:gdLst>
                <a:gd name="T0" fmla="*/ 0 w 12"/>
                <a:gd name="T1" fmla="*/ 8 h 17"/>
                <a:gd name="T2" fmla="*/ 0 w 12"/>
                <a:gd name="T3" fmla="*/ 10 h 17"/>
                <a:gd name="T4" fmla="*/ 0 w 12"/>
                <a:gd name="T5" fmla="*/ 9 h 17"/>
                <a:gd name="T6" fmla="*/ 0 w 12"/>
                <a:gd name="T7" fmla="*/ 9 h 17"/>
                <a:gd name="T8" fmla="*/ 1 w 12"/>
                <a:gd name="T9" fmla="*/ 9 h 17"/>
                <a:gd name="T10" fmla="*/ 2 w 12"/>
                <a:gd name="T11" fmla="*/ 11 h 17"/>
                <a:gd name="T12" fmla="*/ 2 w 12"/>
                <a:gd name="T13" fmla="*/ 11 h 17"/>
                <a:gd name="T14" fmla="*/ 2 w 12"/>
                <a:gd name="T15" fmla="*/ 11 h 17"/>
                <a:gd name="T16" fmla="*/ 2 w 12"/>
                <a:gd name="T17" fmla="*/ 11 h 17"/>
                <a:gd name="T18" fmla="*/ 2 w 12"/>
                <a:gd name="T19" fmla="*/ 6 h 17"/>
                <a:gd name="T20" fmla="*/ 2 w 12"/>
                <a:gd name="T21" fmla="*/ 6 h 17"/>
                <a:gd name="T22" fmla="*/ 2 w 12"/>
                <a:gd name="T23" fmla="*/ 6 h 17"/>
                <a:gd name="T24" fmla="*/ 3 w 12"/>
                <a:gd name="T25" fmla="*/ 1 h 17"/>
                <a:gd name="T26" fmla="*/ 3 w 12"/>
                <a:gd name="T27" fmla="*/ 2 h 17"/>
                <a:gd name="T28" fmla="*/ 3 w 12"/>
                <a:gd name="T29" fmla="*/ 2 h 17"/>
                <a:gd name="T30" fmla="*/ 4 w 12"/>
                <a:gd name="T31" fmla="*/ 0 h 17"/>
                <a:gd name="T32" fmla="*/ 4 w 12"/>
                <a:gd name="T33" fmla="*/ 2 h 17"/>
                <a:gd name="T34" fmla="*/ 4 w 12"/>
                <a:gd name="T35" fmla="*/ 2 h 17"/>
                <a:gd name="T36" fmla="*/ 4 w 12"/>
                <a:gd name="T37" fmla="*/ 2 h 17"/>
                <a:gd name="T38" fmla="*/ 4 w 12"/>
                <a:gd name="T39" fmla="*/ 2 h 17"/>
                <a:gd name="T40" fmla="*/ 5 w 12"/>
                <a:gd name="T41" fmla="*/ 4 h 17"/>
                <a:gd name="T42" fmla="*/ 5 w 12"/>
                <a:gd name="T43" fmla="*/ 4 h 17"/>
                <a:gd name="T44" fmla="*/ 5 w 12"/>
                <a:gd name="T45" fmla="*/ 4 h 17"/>
                <a:gd name="T46" fmla="*/ 5 w 12"/>
                <a:gd name="T47" fmla="*/ 4 h 17"/>
                <a:gd name="T48" fmla="*/ 6 w 12"/>
                <a:gd name="T49" fmla="*/ 5 h 17"/>
                <a:gd name="T50" fmla="*/ 6 w 12"/>
                <a:gd name="T51" fmla="*/ 5 h 17"/>
                <a:gd name="T52" fmla="*/ 6 w 12"/>
                <a:gd name="T53" fmla="*/ 5 h 17"/>
                <a:gd name="T54" fmla="*/ 7 w 12"/>
                <a:gd name="T55" fmla="*/ 5 h 17"/>
                <a:gd name="T56" fmla="*/ 7 w 12"/>
                <a:gd name="T57" fmla="*/ 2 h 17"/>
                <a:gd name="T58" fmla="*/ 7 w 12"/>
                <a:gd name="T59" fmla="*/ 3 h 17"/>
                <a:gd name="T60" fmla="*/ 7 w 12"/>
                <a:gd name="T61" fmla="*/ 3 h 17"/>
                <a:gd name="T62" fmla="*/ 7 w 12"/>
                <a:gd name="T63" fmla="*/ 3 h 17"/>
                <a:gd name="T64" fmla="*/ 8 w 12"/>
                <a:gd name="T65" fmla="*/ 5 h 17"/>
                <a:gd name="T66" fmla="*/ 8 w 12"/>
                <a:gd name="T67" fmla="*/ 5 h 17"/>
                <a:gd name="T68" fmla="*/ 8 w 12"/>
                <a:gd name="T69" fmla="*/ 5 h 17"/>
                <a:gd name="T70" fmla="*/ 8 w 12"/>
                <a:gd name="T71" fmla="*/ 5 h 17"/>
                <a:gd name="T72" fmla="*/ 9 w 12"/>
                <a:gd name="T73" fmla="*/ 8 h 17"/>
                <a:gd name="T74" fmla="*/ 9 w 12"/>
                <a:gd name="T75" fmla="*/ 7 h 17"/>
                <a:gd name="T76" fmla="*/ 9 w 12"/>
                <a:gd name="T77" fmla="*/ 7 h 17"/>
                <a:gd name="T78" fmla="*/ 9 w 12"/>
                <a:gd name="T79" fmla="*/ 7 h 17"/>
                <a:gd name="T80" fmla="*/ 10 w 12"/>
                <a:gd name="T81" fmla="*/ 10 h 17"/>
                <a:gd name="T82" fmla="*/ 10 w 12"/>
                <a:gd name="T83" fmla="*/ 10 h 17"/>
                <a:gd name="T84" fmla="*/ 10 w 12"/>
                <a:gd name="T85" fmla="*/ 10 h 17"/>
                <a:gd name="T86" fmla="*/ 10 w 12"/>
                <a:gd name="T87" fmla="*/ 10 h 17"/>
                <a:gd name="T88" fmla="*/ 11 w 12"/>
                <a:gd name="T89" fmla="*/ 14 h 17"/>
                <a:gd name="T90" fmla="*/ 11 w 12"/>
                <a:gd name="T91" fmla="*/ 14 h 17"/>
                <a:gd name="T92" fmla="*/ 11 w 12"/>
                <a:gd name="T93" fmla="*/ 14 h 17"/>
                <a:gd name="T94" fmla="*/ 11 w 12"/>
                <a:gd name="T95" fmla="*/ 14 h 17"/>
                <a:gd name="T96" fmla="*/ 12 w 12"/>
                <a:gd name="T97" fmla="*/ 17 h 17"/>
                <a:gd name="T98" fmla="*/ 12 w 12"/>
                <a:gd name="T99"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7">
                  <a:moveTo>
                    <a:pt x="0" y="8"/>
                  </a:moveTo>
                  <a:lnTo>
                    <a:pt x="0" y="10"/>
                  </a:lnTo>
                  <a:lnTo>
                    <a:pt x="0" y="9"/>
                  </a:lnTo>
                  <a:lnTo>
                    <a:pt x="0" y="9"/>
                  </a:lnTo>
                  <a:lnTo>
                    <a:pt x="1" y="9"/>
                  </a:lnTo>
                  <a:lnTo>
                    <a:pt x="2" y="11"/>
                  </a:lnTo>
                  <a:lnTo>
                    <a:pt x="2" y="11"/>
                  </a:lnTo>
                  <a:lnTo>
                    <a:pt x="2" y="11"/>
                  </a:lnTo>
                  <a:lnTo>
                    <a:pt x="2" y="11"/>
                  </a:lnTo>
                  <a:lnTo>
                    <a:pt x="2" y="6"/>
                  </a:lnTo>
                  <a:lnTo>
                    <a:pt x="2" y="6"/>
                  </a:lnTo>
                  <a:lnTo>
                    <a:pt x="2" y="6"/>
                  </a:lnTo>
                  <a:lnTo>
                    <a:pt x="3" y="1"/>
                  </a:lnTo>
                  <a:lnTo>
                    <a:pt x="3" y="2"/>
                  </a:lnTo>
                  <a:lnTo>
                    <a:pt x="3" y="2"/>
                  </a:lnTo>
                  <a:lnTo>
                    <a:pt x="4" y="0"/>
                  </a:lnTo>
                  <a:lnTo>
                    <a:pt x="4" y="2"/>
                  </a:lnTo>
                  <a:lnTo>
                    <a:pt x="4" y="2"/>
                  </a:lnTo>
                  <a:lnTo>
                    <a:pt x="4" y="2"/>
                  </a:lnTo>
                  <a:lnTo>
                    <a:pt x="4" y="2"/>
                  </a:lnTo>
                  <a:lnTo>
                    <a:pt x="5" y="4"/>
                  </a:lnTo>
                  <a:lnTo>
                    <a:pt x="5" y="4"/>
                  </a:lnTo>
                  <a:lnTo>
                    <a:pt x="5" y="4"/>
                  </a:lnTo>
                  <a:lnTo>
                    <a:pt x="5" y="4"/>
                  </a:lnTo>
                  <a:lnTo>
                    <a:pt x="6" y="5"/>
                  </a:lnTo>
                  <a:lnTo>
                    <a:pt x="6" y="5"/>
                  </a:lnTo>
                  <a:lnTo>
                    <a:pt x="6" y="5"/>
                  </a:lnTo>
                  <a:lnTo>
                    <a:pt x="7" y="5"/>
                  </a:lnTo>
                  <a:lnTo>
                    <a:pt x="7" y="2"/>
                  </a:lnTo>
                  <a:lnTo>
                    <a:pt x="7" y="3"/>
                  </a:lnTo>
                  <a:lnTo>
                    <a:pt x="7" y="3"/>
                  </a:lnTo>
                  <a:lnTo>
                    <a:pt x="7" y="3"/>
                  </a:lnTo>
                  <a:lnTo>
                    <a:pt x="8" y="5"/>
                  </a:lnTo>
                  <a:lnTo>
                    <a:pt x="8" y="5"/>
                  </a:lnTo>
                  <a:lnTo>
                    <a:pt x="8" y="5"/>
                  </a:lnTo>
                  <a:lnTo>
                    <a:pt x="8" y="5"/>
                  </a:lnTo>
                  <a:lnTo>
                    <a:pt x="9" y="8"/>
                  </a:lnTo>
                  <a:lnTo>
                    <a:pt x="9" y="7"/>
                  </a:lnTo>
                  <a:lnTo>
                    <a:pt x="9" y="7"/>
                  </a:lnTo>
                  <a:lnTo>
                    <a:pt x="9" y="7"/>
                  </a:lnTo>
                  <a:lnTo>
                    <a:pt x="10" y="10"/>
                  </a:lnTo>
                  <a:lnTo>
                    <a:pt x="10" y="10"/>
                  </a:lnTo>
                  <a:lnTo>
                    <a:pt x="10" y="10"/>
                  </a:lnTo>
                  <a:lnTo>
                    <a:pt x="10" y="10"/>
                  </a:lnTo>
                  <a:lnTo>
                    <a:pt x="11" y="14"/>
                  </a:lnTo>
                  <a:lnTo>
                    <a:pt x="11" y="14"/>
                  </a:lnTo>
                  <a:lnTo>
                    <a:pt x="11" y="14"/>
                  </a:lnTo>
                  <a:lnTo>
                    <a:pt x="11" y="14"/>
                  </a:lnTo>
                  <a:lnTo>
                    <a:pt x="12" y="17"/>
                  </a:lnTo>
                  <a:lnTo>
                    <a:pt x="12" y="17"/>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6" name="Freeform 350"/>
            <p:cNvSpPr>
              <a:spLocks/>
            </p:cNvSpPr>
            <p:nvPr/>
          </p:nvSpPr>
          <p:spPr bwMode="auto">
            <a:xfrm>
              <a:off x="3030538" y="2105026"/>
              <a:ext cx="19050" cy="36513"/>
            </a:xfrm>
            <a:custGeom>
              <a:avLst/>
              <a:gdLst>
                <a:gd name="T0" fmla="*/ 0 w 12"/>
                <a:gd name="T1" fmla="*/ 0 h 23"/>
                <a:gd name="T2" fmla="*/ 0 w 12"/>
                <a:gd name="T3" fmla="*/ 0 h 23"/>
                <a:gd name="T4" fmla="*/ 0 w 12"/>
                <a:gd name="T5" fmla="*/ 0 h 23"/>
                <a:gd name="T6" fmla="*/ 1 w 12"/>
                <a:gd name="T7" fmla="*/ 5 h 23"/>
                <a:gd name="T8" fmla="*/ 1 w 12"/>
                <a:gd name="T9" fmla="*/ 5 h 23"/>
                <a:gd name="T10" fmla="*/ 1 w 12"/>
                <a:gd name="T11" fmla="*/ 5 h 23"/>
                <a:gd name="T12" fmla="*/ 1 w 12"/>
                <a:gd name="T13" fmla="*/ 5 h 23"/>
                <a:gd name="T14" fmla="*/ 2 w 12"/>
                <a:gd name="T15" fmla="*/ 10 h 23"/>
                <a:gd name="T16" fmla="*/ 2 w 12"/>
                <a:gd name="T17" fmla="*/ 10 h 23"/>
                <a:gd name="T18" fmla="*/ 2 w 12"/>
                <a:gd name="T19" fmla="*/ 10 h 23"/>
                <a:gd name="T20" fmla="*/ 2 w 12"/>
                <a:gd name="T21" fmla="*/ 9 h 23"/>
                <a:gd name="T22" fmla="*/ 3 w 12"/>
                <a:gd name="T23" fmla="*/ 14 h 23"/>
                <a:gd name="T24" fmla="*/ 3 w 12"/>
                <a:gd name="T25" fmla="*/ 14 h 23"/>
                <a:gd name="T26" fmla="*/ 3 w 12"/>
                <a:gd name="T27" fmla="*/ 13 h 23"/>
                <a:gd name="T28" fmla="*/ 4 w 12"/>
                <a:gd name="T29" fmla="*/ 17 h 23"/>
                <a:gd name="T30" fmla="*/ 4 w 12"/>
                <a:gd name="T31" fmla="*/ 17 h 23"/>
                <a:gd name="T32" fmla="*/ 4 w 12"/>
                <a:gd name="T33" fmla="*/ 17 h 23"/>
                <a:gd name="T34" fmla="*/ 4 w 12"/>
                <a:gd name="T35" fmla="*/ 17 h 23"/>
                <a:gd name="T36" fmla="*/ 5 w 12"/>
                <a:gd name="T37" fmla="*/ 18 h 23"/>
                <a:gd name="T38" fmla="*/ 5 w 12"/>
                <a:gd name="T39" fmla="*/ 18 h 23"/>
                <a:gd name="T40" fmla="*/ 5 w 12"/>
                <a:gd name="T41" fmla="*/ 18 h 23"/>
                <a:gd name="T42" fmla="*/ 5 w 12"/>
                <a:gd name="T43" fmla="*/ 18 h 23"/>
                <a:gd name="T44" fmla="*/ 5 w 12"/>
                <a:gd name="T45" fmla="*/ 19 h 23"/>
                <a:gd name="T46" fmla="*/ 6 w 12"/>
                <a:gd name="T47" fmla="*/ 19 h 23"/>
                <a:gd name="T48" fmla="*/ 6 w 12"/>
                <a:gd name="T49" fmla="*/ 19 h 23"/>
                <a:gd name="T50" fmla="*/ 6 w 12"/>
                <a:gd name="T51" fmla="*/ 19 h 23"/>
                <a:gd name="T52" fmla="*/ 7 w 12"/>
                <a:gd name="T53" fmla="*/ 21 h 23"/>
                <a:gd name="T54" fmla="*/ 7 w 12"/>
                <a:gd name="T55" fmla="*/ 21 h 23"/>
                <a:gd name="T56" fmla="*/ 7 w 12"/>
                <a:gd name="T57" fmla="*/ 21 h 23"/>
                <a:gd name="T58" fmla="*/ 7 w 12"/>
                <a:gd name="T59" fmla="*/ 20 h 23"/>
                <a:gd name="T60" fmla="*/ 8 w 12"/>
                <a:gd name="T61" fmla="*/ 23 h 23"/>
                <a:gd name="T62" fmla="*/ 8 w 12"/>
                <a:gd name="T63" fmla="*/ 23 h 23"/>
                <a:gd name="T64" fmla="*/ 8 w 12"/>
                <a:gd name="T65" fmla="*/ 23 h 23"/>
                <a:gd name="T66" fmla="*/ 8 w 12"/>
                <a:gd name="T67" fmla="*/ 23 h 23"/>
                <a:gd name="T68" fmla="*/ 8 w 12"/>
                <a:gd name="T69" fmla="*/ 20 h 23"/>
                <a:gd name="T70" fmla="*/ 8 w 12"/>
                <a:gd name="T71" fmla="*/ 20 h 23"/>
                <a:gd name="T72" fmla="*/ 8 w 12"/>
                <a:gd name="T73" fmla="*/ 20 h 23"/>
                <a:gd name="T74" fmla="*/ 9 w 12"/>
                <a:gd name="T75" fmla="*/ 21 h 23"/>
                <a:gd name="T76" fmla="*/ 9 w 12"/>
                <a:gd name="T77" fmla="*/ 19 h 23"/>
                <a:gd name="T78" fmla="*/ 9 w 12"/>
                <a:gd name="T79" fmla="*/ 19 h 23"/>
                <a:gd name="T80" fmla="*/ 9 w 12"/>
                <a:gd name="T81" fmla="*/ 19 h 23"/>
                <a:gd name="T82" fmla="*/ 10 w 12"/>
                <a:gd name="T83" fmla="*/ 18 h 23"/>
                <a:gd name="T84" fmla="*/ 10 w 12"/>
                <a:gd name="T85" fmla="*/ 19 h 23"/>
                <a:gd name="T86" fmla="*/ 10 w 12"/>
                <a:gd name="T87" fmla="*/ 19 h 23"/>
                <a:gd name="T88" fmla="*/ 10 w 12"/>
                <a:gd name="T89" fmla="*/ 19 h 23"/>
                <a:gd name="T90" fmla="*/ 10 w 12"/>
                <a:gd name="T91" fmla="*/ 19 h 23"/>
                <a:gd name="T92" fmla="*/ 11 w 12"/>
                <a:gd name="T93" fmla="*/ 22 h 23"/>
                <a:gd name="T94" fmla="*/ 11 w 12"/>
                <a:gd name="T95" fmla="*/ 21 h 23"/>
                <a:gd name="T96" fmla="*/ 11 w 12"/>
                <a:gd name="T97" fmla="*/ 21 h 23"/>
                <a:gd name="T98" fmla="*/ 12 w 12"/>
                <a:gd name="T9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3">
                  <a:moveTo>
                    <a:pt x="0" y="0"/>
                  </a:moveTo>
                  <a:lnTo>
                    <a:pt x="0" y="0"/>
                  </a:lnTo>
                  <a:lnTo>
                    <a:pt x="0" y="0"/>
                  </a:lnTo>
                  <a:lnTo>
                    <a:pt x="1" y="5"/>
                  </a:lnTo>
                  <a:lnTo>
                    <a:pt x="1" y="5"/>
                  </a:lnTo>
                  <a:lnTo>
                    <a:pt x="1" y="5"/>
                  </a:lnTo>
                  <a:lnTo>
                    <a:pt x="1" y="5"/>
                  </a:lnTo>
                  <a:lnTo>
                    <a:pt x="2" y="10"/>
                  </a:lnTo>
                  <a:lnTo>
                    <a:pt x="2" y="10"/>
                  </a:lnTo>
                  <a:lnTo>
                    <a:pt x="2" y="10"/>
                  </a:lnTo>
                  <a:lnTo>
                    <a:pt x="2" y="9"/>
                  </a:lnTo>
                  <a:lnTo>
                    <a:pt x="3" y="14"/>
                  </a:lnTo>
                  <a:lnTo>
                    <a:pt x="3" y="14"/>
                  </a:lnTo>
                  <a:lnTo>
                    <a:pt x="3" y="13"/>
                  </a:lnTo>
                  <a:lnTo>
                    <a:pt x="4" y="17"/>
                  </a:lnTo>
                  <a:lnTo>
                    <a:pt x="4" y="17"/>
                  </a:lnTo>
                  <a:lnTo>
                    <a:pt x="4" y="17"/>
                  </a:lnTo>
                  <a:lnTo>
                    <a:pt x="4" y="17"/>
                  </a:lnTo>
                  <a:lnTo>
                    <a:pt x="5" y="18"/>
                  </a:lnTo>
                  <a:lnTo>
                    <a:pt x="5" y="18"/>
                  </a:lnTo>
                  <a:lnTo>
                    <a:pt x="5" y="18"/>
                  </a:lnTo>
                  <a:lnTo>
                    <a:pt x="5" y="18"/>
                  </a:lnTo>
                  <a:lnTo>
                    <a:pt x="5" y="19"/>
                  </a:lnTo>
                  <a:lnTo>
                    <a:pt x="6" y="19"/>
                  </a:lnTo>
                  <a:lnTo>
                    <a:pt x="6" y="19"/>
                  </a:lnTo>
                  <a:lnTo>
                    <a:pt x="6" y="19"/>
                  </a:lnTo>
                  <a:lnTo>
                    <a:pt x="7" y="21"/>
                  </a:lnTo>
                  <a:lnTo>
                    <a:pt x="7" y="21"/>
                  </a:lnTo>
                  <a:lnTo>
                    <a:pt x="7" y="21"/>
                  </a:lnTo>
                  <a:lnTo>
                    <a:pt x="7" y="20"/>
                  </a:lnTo>
                  <a:lnTo>
                    <a:pt x="8" y="23"/>
                  </a:lnTo>
                  <a:lnTo>
                    <a:pt x="8" y="23"/>
                  </a:lnTo>
                  <a:lnTo>
                    <a:pt x="8" y="23"/>
                  </a:lnTo>
                  <a:lnTo>
                    <a:pt x="8" y="23"/>
                  </a:lnTo>
                  <a:lnTo>
                    <a:pt x="8" y="20"/>
                  </a:lnTo>
                  <a:lnTo>
                    <a:pt x="8" y="20"/>
                  </a:lnTo>
                  <a:lnTo>
                    <a:pt x="8" y="20"/>
                  </a:lnTo>
                  <a:lnTo>
                    <a:pt x="9" y="21"/>
                  </a:lnTo>
                  <a:lnTo>
                    <a:pt x="9" y="19"/>
                  </a:lnTo>
                  <a:lnTo>
                    <a:pt x="9" y="19"/>
                  </a:lnTo>
                  <a:lnTo>
                    <a:pt x="9" y="19"/>
                  </a:lnTo>
                  <a:lnTo>
                    <a:pt x="10" y="18"/>
                  </a:lnTo>
                  <a:lnTo>
                    <a:pt x="10" y="19"/>
                  </a:lnTo>
                  <a:lnTo>
                    <a:pt x="10" y="19"/>
                  </a:lnTo>
                  <a:lnTo>
                    <a:pt x="10" y="19"/>
                  </a:lnTo>
                  <a:lnTo>
                    <a:pt x="10" y="19"/>
                  </a:lnTo>
                  <a:lnTo>
                    <a:pt x="11" y="22"/>
                  </a:lnTo>
                  <a:lnTo>
                    <a:pt x="11" y="21"/>
                  </a:lnTo>
                  <a:lnTo>
                    <a:pt x="11" y="21"/>
                  </a:lnTo>
                  <a:lnTo>
                    <a:pt x="12" y="2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7" name="Freeform 351"/>
            <p:cNvSpPr>
              <a:spLocks/>
            </p:cNvSpPr>
            <p:nvPr/>
          </p:nvSpPr>
          <p:spPr bwMode="auto">
            <a:xfrm>
              <a:off x="3049588" y="2127251"/>
              <a:ext cx="19050" cy="25400"/>
            </a:xfrm>
            <a:custGeom>
              <a:avLst/>
              <a:gdLst>
                <a:gd name="T0" fmla="*/ 0 w 12"/>
                <a:gd name="T1" fmla="*/ 7 h 16"/>
                <a:gd name="T2" fmla="*/ 0 w 12"/>
                <a:gd name="T3" fmla="*/ 6 h 16"/>
                <a:gd name="T4" fmla="*/ 0 w 12"/>
                <a:gd name="T5" fmla="*/ 6 h 16"/>
                <a:gd name="T6" fmla="*/ 0 w 12"/>
                <a:gd name="T7" fmla="*/ 6 h 16"/>
                <a:gd name="T8" fmla="*/ 1 w 12"/>
                <a:gd name="T9" fmla="*/ 7 h 16"/>
                <a:gd name="T10" fmla="*/ 1 w 12"/>
                <a:gd name="T11" fmla="*/ 4 h 16"/>
                <a:gd name="T12" fmla="*/ 1 w 12"/>
                <a:gd name="T13" fmla="*/ 4 h 16"/>
                <a:gd name="T14" fmla="*/ 1 w 12"/>
                <a:gd name="T15" fmla="*/ 4 h 16"/>
                <a:gd name="T16" fmla="*/ 2 w 12"/>
                <a:gd name="T17" fmla="*/ 5 h 16"/>
                <a:gd name="T18" fmla="*/ 2 w 12"/>
                <a:gd name="T19" fmla="*/ 3 h 16"/>
                <a:gd name="T20" fmla="*/ 2 w 12"/>
                <a:gd name="T21" fmla="*/ 3 h 16"/>
                <a:gd name="T22" fmla="*/ 2 w 12"/>
                <a:gd name="T23" fmla="*/ 3 h 16"/>
                <a:gd name="T24" fmla="*/ 2 w 12"/>
                <a:gd name="T25" fmla="*/ 3 h 16"/>
                <a:gd name="T26" fmla="*/ 3 w 12"/>
                <a:gd name="T27" fmla="*/ 2 h 16"/>
                <a:gd name="T28" fmla="*/ 3 w 12"/>
                <a:gd name="T29" fmla="*/ 2 h 16"/>
                <a:gd name="T30" fmla="*/ 3 w 12"/>
                <a:gd name="T31" fmla="*/ 2 h 16"/>
                <a:gd name="T32" fmla="*/ 3 w 12"/>
                <a:gd name="T33" fmla="*/ 3 h 16"/>
                <a:gd name="T34" fmla="*/ 4 w 12"/>
                <a:gd name="T35" fmla="*/ 0 h 16"/>
                <a:gd name="T36" fmla="*/ 4 w 12"/>
                <a:gd name="T37" fmla="*/ 0 h 16"/>
                <a:gd name="T38" fmla="*/ 5 w 12"/>
                <a:gd name="T39" fmla="*/ 2 h 16"/>
                <a:gd name="T40" fmla="*/ 5 w 12"/>
                <a:gd name="T41" fmla="*/ 2 h 16"/>
                <a:gd name="T42" fmla="*/ 5 w 12"/>
                <a:gd name="T43" fmla="*/ 2 h 16"/>
                <a:gd name="T44" fmla="*/ 5 w 12"/>
                <a:gd name="T45" fmla="*/ 1 h 16"/>
                <a:gd name="T46" fmla="*/ 6 w 12"/>
                <a:gd name="T47" fmla="*/ 5 h 16"/>
                <a:gd name="T48" fmla="*/ 6 w 12"/>
                <a:gd name="T49" fmla="*/ 4 h 16"/>
                <a:gd name="T50" fmla="*/ 6 w 12"/>
                <a:gd name="T51" fmla="*/ 4 h 16"/>
                <a:gd name="T52" fmla="*/ 6 w 12"/>
                <a:gd name="T53" fmla="*/ 4 h 16"/>
                <a:gd name="T54" fmla="*/ 7 w 12"/>
                <a:gd name="T55" fmla="*/ 8 h 16"/>
                <a:gd name="T56" fmla="*/ 7 w 12"/>
                <a:gd name="T57" fmla="*/ 8 h 16"/>
                <a:gd name="T58" fmla="*/ 7 w 12"/>
                <a:gd name="T59" fmla="*/ 8 h 16"/>
                <a:gd name="T60" fmla="*/ 7 w 12"/>
                <a:gd name="T61" fmla="*/ 8 h 16"/>
                <a:gd name="T62" fmla="*/ 7 w 12"/>
                <a:gd name="T63" fmla="*/ 10 h 16"/>
                <a:gd name="T64" fmla="*/ 8 w 12"/>
                <a:gd name="T65" fmla="*/ 10 h 16"/>
                <a:gd name="T66" fmla="*/ 8 w 12"/>
                <a:gd name="T67" fmla="*/ 10 h 16"/>
                <a:gd name="T68" fmla="*/ 8 w 12"/>
                <a:gd name="T69" fmla="*/ 9 h 16"/>
                <a:gd name="T70" fmla="*/ 9 w 12"/>
                <a:gd name="T71" fmla="*/ 12 h 16"/>
                <a:gd name="T72" fmla="*/ 9 w 12"/>
                <a:gd name="T73" fmla="*/ 10 h 16"/>
                <a:gd name="T74" fmla="*/ 9 w 12"/>
                <a:gd name="T75" fmla="*/ 11 h 16"/>
                <a:gd name="T76" fmla="*/ 9 w 12"/>
                <a:gd name="T77" fmla="*/ 10 h 16"/>
                <a:gd name="T78" fmla="*/ 10 w 12"/>
                <a:gd name="T79" fmla="*/ 12 h 16"/>
                <a:gd name="T80" fmla="*/ 10 w 12"/>
                <a:gd name="T81" fmla="*/ 12 h 16"/>
                <a:gd name="T82" fmla="*/ 10 w 12"/>
                <a:gd name="T83" fmla="*/ 12 h 16"/>
                <a:gd name="T84" fmla="*/ 10 w 12"/>
                <a:gd name="T85" fmla="*/ 12 h 16"/>
                <a:gd name="T86" fmla="*/ 11 w 12"/>
                <a:gd name="T87" fmla="*/ 15 h 16"/>
                <a:gd name="T88" fmla="*/ 11 w 12"/>
                <a:gd name="T89" fmla="*/ 15 h 16"/>
                <a:gd name="T90" fmla="*/ 11 w 12"/>
                <a:gd name="T91" fmla="*/ 16 h 16"/>
                <a:gd name="T92" fmla="*/ 12 w 12"/>
                <a:gd name="T93" fmla="*/ 15 h 16"/>
                <a:gd name="T94" fmla="*/ 12 w 12"/>
                <a:gd name="T95" fmla="*/ 14 h 16"/>
                <a:gd name="T96" fmla="*/ 12 w 12"/>
                <a:gd name="T97" fmla="*/ 14 h 16"/>
                <a:gd name="T98" fmla="*/ 12 w 12"/>
                <a:gd name="T9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6">
                  <a:moveTo>
                    <a:pt x="0" y="7"/>
                  </a:moveTo>
                  <a:lnTo>
                    <a:pt x="0" y="6"/>
                  </a:lnTo>
                  <a:lnTo>
                    <a:pt x="0" y="6"/>
                  </a:lnTo>
                  <a:lnTo>
                    <a:pt x="0" y="6"/>
                  </a:lnTo>
                  <a:lnTo>
                    <a:pt x="1" y="7"/>
                  </a:lnTo>
                  <a:lnTo>
                    <a:pt x="1" y="4"/>
                  </a:lnTo>
                  <a:lnTo>
                    <a:pt x="1" y="4"/>
                  </a:lnTo>
                  <a:lnTo>
                    <a:pt x="1" y="4"/>
                  </a:lnTo>
                  <a:lnTo>
                    <a:pt x="2" y="5"/>
                  </a:lnTo>
                  <a:lnTo>
                    <a:pt x="2" y="3"/>
                  </a:lnTo>
                  <a:lnTo>
                    <a:pt x="2" y="3"/>
                  </a:lnTo>
                  <a:lnTo>
                    <a:pt x="2" y="3"/>
                  </a:lnTo>
                  <a:lnTo>
                    <a:pt x="2" y="3"/>
                  </a:lnTo>
                  <a:lnTo>
                    <a:pt x="3" y="2"/>
                  </a:lnTo>
                  <a:lnTo>
                    <a:pt x="3" y="2"/>
                  </a:lnTo>
                  <a:lnTo>
                    <a:pt x="3" y="2"/>
                  </a:lnTo>
                  <a:lnTo>
                    <a:pt x="3" y="3"/>
                  </a:lnTo>
                  <a:lnTo>
                    <a:pt x="4" y="0"/>
                  </a:lnTo>
                  <a:lnTo>
                    <a:pt x="4" y="0"/>
                  </a:lnTo>
                  <a:lnTo>
                    <a:pt x="5" y="2"/>
                  </a:lnTo>
                  <a:lnTo>
                    <a:pt x="5" y="2"/>
                  </a:lnTo>
                  <a:lnTo>
                    <a:pt x="5" y="2"/>
                  </a:lnTo>
                  <a:lnTo>
                    <a:pt x="5" y="1"/>
                  </a:lnTo>
                  <a:lnTo>
                    <a:pt x="6" y="5"/>
                  </a:lnTo>
                  <a:lnTo>
                    <a:pt x="6" y="4"/>
                  </a:lnTo>
                  <a:lnTo>
                    <a:pt x="6" y="4"/>
                  </a:lnTo>
                  <a:lnTo>
                    <a:pt x="6" y="4"/>
                  </a:lnTo>
                  <a:lnTo>
                    <a:pt x="7" y="8"/>
                  </a:lnTo>
                  <a:lnTo>
                    <a:pt x="7" y="8"/>
                  </a:lnTo>
                  <a:lnTo>
                    <a:pt x="7" y="8"/>
                  </a:lnTo>
                  <a:lnTo>
                    <a:pt x="7" y="8"/>
                  </a:lnTo>
                  <a:lnTo>
                    <a:pt x="7" y="10"/>
                  </a:lnTo>
                  <a:lnTo>
                    <a:pt x="8" y="10"/>
                  </a:lnTo>
                  <a:lnTo>
                    <a:pt x="8" y="10"/>
                  </a:lnTo>
                  <a:lnTo>
                    <a:pt x="8" y="9"/>
                  </a:lnTo>
                  <a:lnTo>
                    <a:pt x="9" y="12"/>
                  </a:lnTo>
                  <a:lnTo>
                    <a:pt x="9" y="10"/>
                  </a:lnTo>
                  <a:lnTo>
                    <a:pt x="9" y="11"/>
                  </a:lnTo>
                  <a:lnTo>
                    <a:pt x="9" y="10"/>
                  </a:lnTo>
                  <a:lnTo>
                    <a:pt x="10" y="12"/>
                  </a:lnTo>
                  <a:lnTo>
                    <a:pt x="10" y="12"/>
                  </a:lnTo>
                  <a:lnTo>
                    <a:pt x="10" y="12"/>
                  </a:lnTo>
                  <a:lnTo>
                    <a:pt x="10" y="12"/>
                  </a:lnTo>
                  <a:lnTo>
                    <a:pt x="11" y="15"/>
                  </a:lnTo>
                  <a:lnTo>
                    <a:pt x="11" y="15"/>
                  </a:lnTo>
                  <a:lnTo>
                    <a:pt x="11" y="16"/>
                  </a:lnTo>
                  <a:lnTo>
                    <a:pt x="12" y="15"/>
                  </a:lnTo>
                  <a:lnTo>
                    <a:pt x="12" y="14"/>
                  </a:lnTo>
                  <a:lnTo>
                    <a:pt x="12" y="14"/>
                  </a:lnTo>
                  <a:lnTo>
                    <a:pt x="12" y="1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8" name="Freeform 352"/>
            <p:cNvSpPr>
              <a:spLocks/>
            </p:cNvSpPr>
            <p:nvPr/>
          </p:nvSpPr>
          <p:spPr bwMode="auto">
            <a:xfrm>
              <a:off x="3068638" y="2139951"/>
              <a:ext cx="19050" cy="25400"/>
            </a:xfrm>
            <a:custGeom>
              <a:avLst/>
              <a:gdLst>
                <a:gd name="T0" fmla="*/ 0 w 12"/>
                <a:gd name="T1" fmla="*/ 8 h 16"/>
                <a:gd name="T2" fmla="*/ 1 w 12"/>
                <a:gd name="T3" fmla="*/ 7 h 16"/>
                <a:gd name="T4" fmla="*/ 1 w 12"/>
                <a:gd name="T5" fmla="*/ 7 h 16"/>
                <a:gd name="T6" fmla="*/ 1 w 12"/>
                <a:gd name="T7" fmla="*/ 7 h 16"/>
                <a:gd name="T8" fmla="*/ 2 w 12"/>
                <a:gd name="T9" fmla="*/ 2 h 16"/>
                <a:gd name="T10" fmla="*/ 2 w 12"/>
                <a:gd name="T11" fmla="*/ 2 h 16"/>
                <a:gd name="T12" fmla="*/ 2 w 12"/>
                <a:gd name="T13" fmla="*/ 2 h 16"/>
                <a:gd name="T14" fmla="*/ 2 w 12"/>
                <a:gd name="T15" fmla="*/ 0 h 16"/>
                <a:gd name="T16" fmla="*/ 3 w 12"/>
                <a:gd name="T17" fmla="*/ 0 h 16"/>
                <a:gd name="T18" fmla="*/ 3 w 12"/>
                <a:gd name="T19" fmla="*/ 0 h 16"/>
                <a:gd name="T20" fmla="*/ 3 w 12"/>
                <a:gd name="T21" fmla="*/ 0 h 16"/>
                <a:gd name="T22" fmla="*/ 4 w 12"/>
                <a:gd name="T23" fmla="*/ 4 h 16"/>
                <a:gd name="T24" fmla="*/ 4 w 12"/>
                <a:gd name="T25" fmla="*/ 4 h 16"/>
                <a:gd name="T26" fmla="*/ 4 w 12"/>
                <a:gd name="T27" fmla="*/ 4 h 16"/>
                <a:gd name="T28" fmla="*/ 4 w 12"/>
                <a:gd name="T29" fmla="*/ 3 h 16"/>
                <a:gd name="T30" fmla="*/ 4 w 12"/>
                <a:gd name="T31" fmla="*/ 4 h 16"/>
                <a:gd name="T32" fmla="*/ 5 w 12"/>
                <a:gd name="T33" fmla="*/ 4 h 16"/>
                <a:gd name="T34" fmla="*/ 5 w 12"/>
                <a:gd name="T35" fmla="*/ 4 h 16"/>
                <a:gd name="T36" fmla="*/ 5 w 12"/>
                <a:gd name="T37" fmla="*/ 4 h 16"/>
                <a:gd name="T38" fmla="*/ 5 w 12"/>
                <a:gd name="T39" fmla="*/ 2 h 16"/>
                <a:gd name="T40" fmla="*/ 5 w 12"/>
                <a:gd name="T41" fmla="*/ 3 h 16"/>
                <a:gd name="T42" fmla="*/ 5 w 12"/>
                <a:gd name="T43" fmla="*/ 3 h 16"/>
                <a:gd name="T44" fmla="*/ 6 w 12"/>
                <a:gd name="T45" fmla="*/ 2 h 16"/>
                <a:gd name="T46" fmla="*/ 6 w 12"/>
                <a:gd name="T47" fmla="*/ 3 h 16"/>
                <a:gd name="T48" fmla="*/ 6 w 12"/>
                <a:gd name="T49" fmla="*/ 2 h 16"/>
                <a:gd name="T50" fmla="*/ 6 w 12"/>
                <a:gd name="T51" fmla="*/ 2 h 16"/>
                <a:gd name="T52" fmla="*/ 6 w 12"/>
                <a:gd name="T53" fmla="*/ 2 h 16"/>
                <a:gd name="T54" fmla="*/ 7 w 12"/>
                <a:gd name="T55" fmla="*/ 6 h 16"/>
                <a:gd name="T56" fmla="*/ 7 w 12"/>
                <a:gd name="T57" fmla="*/ 6 h 16"/>
                <a:gd name="T58" fmla="*/ 7 w 12"/>
                <a:gd name="T59" fmla="*/ 6 h 16"/>
                <a:gd name="T60" fmla="*/ 8 w 12"/>
                <a:gd name="T61" fmla="*/ 5 h 16"/>
                <a:gd name="T62" fmla="*/ 8 w 12"/>
                <a:gd name="T63" fmla="*/ 7 h 16"/>
                <a:gd name="T64" fmla="*/ 8 w 12"/>
                <a:gd name="T65" fmla="*/ 7 h 16"/>
                <a:gd name="T66" fmla="*/ 8 w 12"/>
                <a:gd name="T67" fmla="*/ 7 h 16"/>
                <a:gd name="T68" fmla="*/ 8 w 12"/>
                <a:gd name="T69" fmla="*/ 7 h 16"/>
                <a:gd name="T70" fmla="*/ 9 w 12"/>
                <a:gd name="T71" fmla="*/ 10 h 16"/>
                <a:gd name="T72" fmla="*/ 9 w 12"/>
                <a:gd name="T73" fmla="*/ 10 h 16"/>
                <a:gd name="T74" fmla="*/ 9 w 12"/>
                <a:gd name="T75" fmla="*/ 9 h 16"/>
                <a:gd name="T76" fmla="*/ 9 w 12"/>
                <a:gd name="T77" fmla="*/ 9 h 16"/>
                <a:gd name="T78" fmla="*/ 10 w 12"/>
                <a:gd name="T79" fmla="*/ 12 h 16"/>
                <a:gd name="T80" fmla="*/ 10 w 12"/>
                <a:gd name="T81" fmla="*/ 12 h 16"/>
                <a:gd name="T82" fmla="*/ 10 w 12"/>
                <a:gd name="T83" fmla="*/ 12 h 16"/>
                <a:gd name="T84" fmla="*/ 10 w 12"/>
                <a:gd name="T85" fmla="*/ 12 h 16"/>
                <a:gd name="T86" fmla="*/ 11 w 12"/>
                <a:gd name="T87" fmla="*/ 14 h 16"/>
                <a:gd name="T88" fmla="*/ 11 w 12"/>
                <a:gd name="T89" fmla="*/ 14 h 16"/>
                <a:gd name="T90" fmla="*/ 11 w 12"/>
                <a:gd name="T91" fmla="*/ 14 h 16"/>
                <a:gd name="T92" fmla="*/ 11 w 12"/>
                <a:gd name="T93" fmla="*/ 12 h 16"/>
                <a:gd name="T94" fmla="*/ 12 w 12"/>
                <a:gd name="T95" fmla="*/ 16 h 16"/>
                <a:gd name="T96" fmla="*/ 12 w 12"/>
                <a:gd name="T97" fmla="*/ 16 h 16"/>
                <a:gd name="T98" fmla="*/ 12 w 12"/>
                <a:gd name="T9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6">
                  <a:moveTo>
                    <a:pt x="0" y="8"/>
                  </a:moveTo>
                  <a:lnTo>
                    <a:pt x="1" y="7"/>
                  </a:lnTo>
                  <a:lnTo>
                    <a:pt x="1" y="7"/>
                  </a:lnTo>
                  <a:lnTo>
                    <a:pt x="1" y="7"/>
                  </a:lnTo>
                  <a:lnTo>
                    <a:pt x="2" y="2"/>
                  </a:lnTo>
                  <a:lnTo>
                    <a:pt x="2" y="2"/>
                  </a:lnTo>
                  <a:lnTo>
                    <a:pt x="2" y="2"/>
                  </a:lnTo>
                  <a:lnTo>
                    <a:pt x="2" y="0"/>
                  </a:lnTo>
                  <a:lnTo>
                    <a:pt x="3" y="0"/>
                  </a:lnTo>
                  <a:lnTo>
                    <a:pt x="3" y="0"/>
                  </a:lnTo>
                  <a:lnTo>
                    <a:pt x="3" y="0"/>
                  </a:lnTo>
                  <a:lnTo>
                    <a:pt x="4" y="4"/>
                  </a:lnTo>
                  <a:lnTo>
                    <a:pt x="4" y="4"/>
                  </a:lnTo>
                  <a:lnTo>
                    <a:pt x="4" y="4"/>
                  </a:lnTo>
                  <a:lnTo>
                    <a:pt x="4" y="3"/>
                  </a:lnTo>
                  <a:lnTo>
                    <a:pt x="4" y="4"/>
                  </a:lnTo>
                  <a:lnTo>
                    <a:pt x="5" y="4"/>
                  </a:lnTo>
                  <a:lnTo>
                    <a:pt x="5" y="4"/>
                  </a:lnTo>
                  <a:lnTo>
                    <a:pt x="5" y="4"/>
                  </a:lnTo>
                  <a:lnTo>
                    <a:pt x="5" y="2"/>
                  </a:lnTo>
                  <a:lnTo>
                    <a:pt x="5" y="3"/>
                  </a:lnTo>
                  <a:lnTo>
                    <a:pt x="5" y="3"/>
                  </a:lnTo>
                  <a:lnTo>
                    <a:pt x="6" y="2"/>
                  </a:lnTo>
                  <a:lnTo>
                    <a:pt x="6" y="3"/>
                  </a:lnTo>
                  <a:lnTo>
                    <a:pt x="6" y="2"/>
                  </a:lnTo>
                  <a:lnTo>
                    <a:pt x="6" y="2"/>
                  </a:lnTo>
                  <a:lnTo>
                    <a:pt x="6" y="2"/>
                  </a:lnTo>
                  <a:lnTo>
                    <a:pt x="7" y="6"/>
                  </a:lnTo>
                  <a:lnTo>
                    <a:pt x="7" y="6"/>
                  </a:lnTo>
                  <a:lnTo>
                    <a:pt x="7" y="6"/>
                  </a:lnTo>
                  <a:lnTo>
                    <a:pt x="8" y="5"/>
                  </a:lnTo>
                  <a:lnTo>
                    <a:pt x="8" y="7"/>
                  </a:lnTo>
                  <a:lnTo>
                    <a:pt x="8" y="7"/>
                  </a:lnTo>
                  <a:lnTo>
                    <a:pt x="8" y="7"/>
                  </a:lnTo>
                  <a:lnTo>
                    <a:pt x="8" y="7"/>
                  </a:lnTo>
                  <a:lnTo>
                    <a:pt x="9" y="10"/>
                  </a:lnTo>
                  <a:lnTo>
                    <a:pt x="9" y="10"/>
                  </a:lnTo>
                  <a:lnTo>
                    <a:pt x="9" y="9"/>
                  </a:lnTo>
                  <a:lnTo>
                    <a:pt x="9" y="9"/>
                  </a:lnTo>
                  <a:lnTo>
                    <a:pt x="10" y="12"/>
                  </a:lnTo>
                  <a:lnTo>
                    <a:pt x="10" y="12"/>
                  </a:lnTo>
                  <a:lnTo>
                    <a:pt x="10" y="12"/>
                  </a:lnTo>
                  <a:lnTo>
                    <a:pt x="10" y="12"/>
                  </a:lnTo>
                  <a:lnTo>
                    <a:pt x="11" y="14"/>
                  </a:lnTo>
                  <a:lnTo>
                    <a:pt x="11" y="14"/>
                  </a:lnTo>
                  <a:lnTo>
                    <a:pt x="11" y="14"/>
                  </a:lnTo>
                  <a:lnTo>
                    <a:pt x="11" y="12"/>
                  </a:lnTo>
                  <a:lnTo>
                    <a:pt x="12" y="16"/>
                  </a:lnTo>
                  <a:lnTo>
                    <a:pt x="12" y="16"/>
                  </a:lnTo>
                  <a:lnTo>
                    <a:pt x="12" y="1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9" name="Freeform 353"/>
            <p:cNvSpPr>
              <a:spLocks/>
            </p:cNvSpPr>
            <p:nvPr/>
          </p:nvSpPr>
          <p:spPr bwMode="auto">
            <a:xfrm>
              <a:off x="3087688" y="2141538"/>
              <a:ext cx="20638" cy="26988"/>
            </a:xfrm>
            <a:custGeom>
              <a:avLst/>
              <a:gdLst>
                <a:gd name="T0" fmla="*/ 0 w 13"/>
                <a:gd name="T1" fmla="*/ 15 h 17"/>
                <a:gd name="T2" fmla="*/ 0 w 13"/>
                <a:gd name="T3" fmla="*/ 14 h 17"/>
                <a:gd name="T4" fmla="*/ 1 w 13"/>
                <a:gd name="T5" fmla="*/ 17 h 17"/>
                <a:gd name="T6" fmla="*/ 1 w 13"/>
                <a:gd name="T7" fmla="*/ 16 h 17"/>
                <a:gd name="T8" fmla="*/ 1 w 13"/>
                <a:gd name="T9" fmla="*/ 16 h 17"/>
                <a:gd name="T10" fmla="*/ 1 w 13"/>
                <a:gd name="T11" fmla="*/ 17 h 17"/>
                <a:gd name="T12" fmla="*/ 2 w 13"/>
                <a:gd name="T13" fmla="*/ 15 h 17"/>
                <a:gd name="T14" fmla="*/ 2 w 13"/>
                <a:gd name="T15" fmla="*/ 15 h 17"/>
                <a:gd name="T16" fmla="*/ 2 w 13"/>
                <a:gd name="T17" fmla="*/ 15 h 17"/>
                <a:gd name="T18" fmla="*/ 3 w 13"/>
                <a:gd name="T19" fmla="*/ 13 h 17"/>
                <a:gd name="T20" fmla="*/ 3 w 13"/>
                <a:gd name="T21" fmla="*/ 13 h 17"/>
                <a:gd name="T22" fmla="*/ 3 w 13"/>
                <a:gd name="T23" fmla="*/ 13 h 17"/>
                <a:gd name="T24" fmla="*/ 3 w 13"/>
                <a:gd name="T25" fmla="*/ 11 h 17"/>
                <a:gd name="T26" fmla="*/ 4 w 13"/>
                <a:gd name="T27" fmla="*/ 12 h 17"/>
                <a:gd name="T28" fmla="*/ 4 w 13"/>
                <a:gd name="T29" fmla="*/ 12 h 17"/>
                <a:gd name="T30" fmla="*/ 4 w 13"/>
                <a:gd name="T31" fmla="*/ 13 h 17"/>
                <a:gd name="T32" fmla="*/ 5 w 13"/>
                <a:gd name="T33" fmla="*/ 10 h 17"/>
                <a:gd name="T34" fmla="*/ 5 w 13"/>
                <a:gd name="T35" fmla="*/ 10 h 17"/>
                <a:gd name="T36" fmla="*/ 5 w 13"/>
                <a:gd name="T37" fmla="*/ 10 h 17"/>
                <a:gd name="T38" fmla="*/ 5 w 13"/>
                <a:gd name="T39" fmla="*/ 10 h 17"/>
                <a:gd name="T40" fmla="*/ 6 w 13"/>
                <a:gd name="T41" fmla="*/ 8 h 17"/>
                <a:gd name="T42" fmla="*/ 6 w 13"/>
                <a:gd name="T43" fmla="*/ 8 h 17"/>
                <a:gd name="T44" fmla="*/ 6 w 13"/>
                <a:gd name="T45" fmla="*/ 8 h 17"/>
                <a:gd name="T46" fmla="*/ 6 w 13"/>
                <a:gd name="T47" fmla="*/ 8 h 17"/>
                <a:gd name="T48" fmla="*/ 7 w 13"/>
                <a:gd name="T49" fmla="*/ 6 h 17"/>
                <a:gd name="T50" fmla="*/ 7 w 13"/>
                <a:gd name="T51" fmla="*/ 6 h 17"/>
                <a:gd name="T52" fmla="*/ 7 w 13"/>
                <a:gd name="T53" fmla="*/ 6 h 17"/>
                <a:gd name="T54" fmla="*/ 7 w 13"/>
                <a:gd name="T55" fmla="*/ 6 h 17"/>
                <a:gd name="T56" fmla="*/ 8 w 13"/>
                <a:gd name="T57" fmla="*/ 4 h 17"/>
                <a:gd name="T58" fmla="*/ 8 w 13"/>
                <a:gd name="T59" fmla="*/ 4 h 17"/>
                <a:gd name="T60" fmla="*/ 8 w 13"/>
                <a:gd name="T61" fmla="*/ 4 h 17"/>
                <a:gd name="T62" fmla="*/ 8 w 13"/>
                <a:gd name="T63" fmla="*/ 4 h 17"/>
                <a:gd name="T64" fmla="*/ 9 w 13"/>
                <a:gd name="T65" fmla="*/ 2 h 17"/>
                <a:gd name="T66" fmla="*/ 9 w 13"/>
                <a:gd name="T67" fmla="*/ 2 h 17"/>
                <a:gd name="T68" fmla="*/ 9 w 13"/>
                <a:gd name="T69" fmla="*/ 2 h 17"/>
                <a:gd name="T70" fmla="*/ 9 w 13"/>
                <a:gd name="T71" fmla="*/ 3 h 17"/>
                <a:gd name="T72" fmla="*/ 10 w 13"/>
                <a:gd name="T73" fmla="*/ 2 h 17"/>
                <a:gd name="T74" fmla="*/ 10 w 13"/>
                <a:gd name="T75" fmla="*/ 2 h 17"/>
                <a:gd name="T76" fmla="*/ 10 w 13"/>
                <a:gd name="T77" fmla="*/ 2 h 17"/>
                <a:gd name="T78" fmla="*/ 10 w 13"/>
                <a:gd name="T79" fmla="*/ 1 h 17"/>
                <a:gd name="T80" fmla="*/ 10 w 13"/>
                <a:gd name="T81" fmla="*/ 3 h 17"/>
                <a:gd name="T82" fmla="*/ 11 w 13"/>
                <a:gd name="T83" fmla="*/ 2 h 17"/>
                <a:gd name="T84" fmla="*/ 11 w 13"/>
                <a:gd name="T85" fmla="*/ 2 h 17"/>
                <a:gd name="T86" fmla="*/ 11 w 13"/>
                <a:gd name="T87" fmla="*/ 3 h 17"/>
                <a:gd name="T88" fmla="*/ 11 w 13"/>
                <a:gd name="T89" fmla="*/ 0 h 17"/>
                <a:gd name="T90" fmla="*/ 11 w 13"/>
                <a:gd name="T91" fmla="*/ 0 h 17"/>
                <a:gd name="T92" fmla="*/ 11 w 13"/>
                <a:gd name="T93" fmla="*/ 0 h 17"/>
                <a:gd name="T94" fmla="*/ 12 w 13"/>
                <a:gd name="T95" fmla="*/ 1 h 17"/>
                <a:gd name="T96" fmla="*/ 12 w 13"/>
                <a:gd name="T97" fmla="*/ 0 h 17"/>
                <a:gd name="T98" fmla="*/ 13 w 13"/>
                <a:gd name="T9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7">
                  <a:moveTo>
                    <a:pt x="0" y="15"/>
                  </a:moveTo>
                  <a:lnTo>
                    <a:pt x="0" y="14"/>
                  </a:lnTo>
                  <a:lnTo>
                    <a:pt x="1" y="17"/>
                  </a:lnTo>
                  <a:lnTo>
                    <a:pt x="1" y="16"/>
                  </a:lnTo>
                  <a:lnTo>
                    <a:pt x="1" y="16"/>
                  </a:lnTo>
                  <a:lnTo>
                    <a:pt x="1" y="17"/>
                  </a:lnTo>
                  <a:lnTo>
                    <a:pt x="2" y="15"/>
                  </a:lnTo>
                  <a:lnTo>
                    <a:pt x="2" y="15"/>
                  </a:lnTo>
                  <a:lnTo>
                    <a:pt x="2" y="15"/>
                  </a:lnTo>
                  <a:lnTo>
                    <a:pt x="3" y="13"/>
                  </a:lnTo>
                  <a:lnTo>
                    <a:pt x="3" y="13"/>
                  </a:lnTo>
                  <a:lnTo>
                    <a:pt x="3" y="13"/>
                  </a:lnTo>
                  <a:lnTo>
                    <a:pt x="3" y="11"/>
                  </a:lnTo>
                  <a:lnTo>
                    <a:pt x="4" y="12"/>
                  </a:lnTo>
                  <a:lnTo>
                    <a:pt x="4" y="12"/>
                  </a:lnTo>
                  <a:lnTo>
                    <a:pt x="4" y="13"/>
                  </a:lnTo>
                  <a:lnTo>
                    <a:pt x="5" y="10"/>
                  </a:lnTo>
                  <a:lnTo>
                    <a:pt x="5" y="10"/>
                  </a:lnTo>
                  <a:lnTo>
                    <a:pt x="5" y="10"/>
                  </a:lnTo>
                  <a:lnTo>
                    <a:pt x="5" y="10"/>
                  </a:lnTo>
                  <a:lnTo>
                    <a:pt x="6" y="8"/>
                  </a:lnTo>
                  <a:lnTo>
                    <a:pt x="6" y="8"/>
                  </a:lnTo>
                  <a:lnTo>
                    <a:pt x="6" y="8"/>
                  </a:lnTo>
                  <a:lnTo>
                    <a:pt x="6" y="8"/>
                  </a:lnTo>
                  <a:lnTo>
                    <a:pt x="7" y="6"/>
                  </a:lnTo>
                  <a:lnTo>
                    <a:pt x="7" y="6"/>
                  </a:lnTo>
                  <a:lnTo>
                    <a:pt x="7" y="6"/>
                  </a:lnTo>
                  <a:lnTo>
                    <a:pt x="7" y="6"/>
                  </a:lnTo>
                  <a:lnTo>
                    <a:pt x="8" y="4"/>
                  </a:lnTo>
                  <a:lnTo>
                    <a:pt x="8" y="4"/>
                  </a:lnTo>
                  <a:lnTo>
                    <a:pt x="8" y="4"/>
                  </a:lnTo>
                  <a:lnTo>
                    <a:pt x="8" y="4"/>
                  </a:lnTo>
                  <a:lnTo>
                    <a:pt x="9" y="2"/>
                  </a:lnTo>
                  <a:lnTo>
                    <a:pt x="9" y="2"/>
                  </a:lnTo>
                  <a:lnTo>
                    <a:pt x="9" y="2"/>
                  </a:lnTo>
                  <a:lnTo>
                    <a:pt x="9" y="3"/>
                  </a:lnTo>
                  <a:lnTo>
                    <a:pt x="10" y="2"/>
                  </a:lnTo>
                  <a:lnTo>
                    <a:pt x="10" y="2"/>
                  </a:lnTo>
                  <a:lnTo>
                    <a:pt x="10" y="2"/>
                  </a:lnTo>
                  <a:lnTo>
                    <a:pt x="10" y="1"/>
                  </a:lnTo>
                  <a:lnTo>
                    <a:pt x="10" y="3"/>
                  </a:lnTo>
                  <a:lnTo>
                    <a:pt x="11" y="2"/>
                  </a:lnTo>
                  <a:lnTo>
                    <a:pt x="11" y="2"/>
                  </a:lnTo>
                  <a:lnTo>
                    <a:pt x="11" y="3"/>
                  </a:lnTo>
                  <a:lnTo>
                    <a:pt x="11" y="0"/>
                  </a:lnTo>
                  <a:lnTo>
                    <a:pt x="11" y="0"/>
                  </a:lnTo>
                  <a:lnTo>
                    <a:pt x="11" y="0"/>
                  </a:lnTo>
                  <a:lnTo>
                    <a:pt x="12" y="1"/>
                  </a:lnTo>
                  <a:lnTo>
                    <a:pt x="12" y="0"/>
                  </a:lnTo>
                  <a:lnTo>
                    <a:pt x="13"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0" name="Freeform 354"/>
            <p:cNvSpPr>
              <a:spLocks/>
            </p:cNvSpPr>
            <p:nvPr/>
          </p:nvSpPr>
          <p:spPr bwMode="auto">
            <a:xfrm>
              <a:off x="3108326" y="2132013"/>
              <a:ext cx="19050" cy="22225"/>
            </a:xfrm>
            <a:custGeom>
              <a:avLst/>
              <a:gdLst>
                <a:gd name="T0" fmla="*/ 0 w 12"/>
                <a:gd name="T1" fmla="*/ 6 h 14"/>
                <a:gd name="T2" fmla="*/ 0 w 12"/>
                <a:gd name="T3" fmla="*/ 6 h 14"/>
                <a:gd name="T4" fmla="*/ 0 w 12"/>
                <a:gd name="T5" fmla="*/ 6 h 14"/>
                <a:gd name="T6" fmla="*/ 0 w 12"/>
                <a:gd name="T7" fmla="*/ 4 h 14"/>
                <a:gd name="T8" fmla="*/ 0 w 12"/>
                <a:gd name="T9" fmla="*/ 4 h 14"/>
                <a:gd name="T10" fmla="*/ 0 w 12"/>
                <a:gd name="T11" fmla="*/ 4 h 14"/>
                <a:gd name="T12" fmla="*/ 0 w 12"/>
                <a:gd name="T13" fmla="*/ 4 h 14"/>
                <a:gd name="T14" fmla="*/ 1 w 12"/>
                <a:gd name="T15" fmla="*/ 2 h 14"/>
                <a:gd name="T16" fmla="*/ 1 w 12"/>
                <a:gd name="T17" fmla="*/ 2 h 14"/>
                <a:gd name="T18" fmla="*/ 1 w 12"/>
                <a:gd name="T19" fmla="*/ 2 h 14"/>
                <a:gd name="T20" fmla="*/ 1 w 12"/>
                <a:gd name="T21" fmla="*/ 2 h 14"/>
                <a:gd name="T22" fmla="*/ 2 w 12"/>
                <a:gd name="T23" fmla="*/ 0 h 14"/>
                <a:gd name="T24" fmla="*/ 2 w 12"/>
                <a:gd name="T25" fmla="*/ 1 h 14"/>
                <a:gd name="T26" fmla="*/ 2 w 12"/>
                <a:gd name="T27" fmla="*/ 1 h 14"/>
                <a:gd name="T28" fmla="*/ 3 w 12"/>
                <a:gd name="T29" fmla="*/ 0 h 14"/>
                <a:gd name="T30" fmla="*/ 3 w 12"/>
                <a:gd name="T31" fmla="*/ 3 h 14"/>
                <a:gd name="T32" fmla="*/ 3 w 12"/>
                <a:gd name="T33" fmla="*/ 3 h 14"/>
                <a:gd name="T34" fmla="*/ 3 w 12"/>
                <a:gd name="T35" fmla="*/ 3 h 14"/>
                <a:gd name="T36" fmla="*/ 3 w 12"/>
                <a:gd name="T37" fmla="*/ 3 h 14"/>
                <a:gd name="T38" fmla="*/ 4 w 12"/>
                <a:gd name="T39" fmla="*/ 7 h 14"/>
                <a:gd name="T40" fmla="*/ 4 w 12"/>
                <a:gd name="T41" fmla="*/ 7 h 14"/>
                <a:gd name="T42" fmla="*/ 4 w 12"/>
                <a:gd name="T43" fmla="*/ 7 h 14"/>
                <a:gd name="T44" fmla="*/ 5 w 12"/>
                <a:gd name="T45" fmla="*/ 10 h 14"/>
                <a:gd name="T46" fmla="*/ 5 w 12"/>
                <a:gd name="T47" fmla="*/ 10 h 14"/>
                <a:gd name="T48" fmla="*/ 5 w 12"/>
                <a:gd name="T49" fmla="*/ 10 h 14"/>
                <a:gd name="T50" fmla="*/ 6 w 12"/>
                <a:gd name="T51" fmla="*/ 11 h 14"/>
                <a:gd name="T52" fmla="*/ 6 w 12"/>
                <a:gd name="T53" fmla="*/ 11 h 14"/>
                <a:gd name="T54" fmla="*/ 6 w 12"/>
                <a:gd name="T55" fmla="*/ 11 h 14"/>
                <a:gd name="T56" fmla="*/ 6 w 12"/>
                <a:gd name="T57" fmla="*/ 12 h 14"/>
                <a:gd name="T58" fmla="*/ 7 w 12"/>
                <a:gd name="T59" fmla="*/ 10 h 14"/>
                <a:gd name="T60" fmla="*/ 7 w 12"/>
                <a:gd name="T61" fmla="*/ 11 h 14"/>
                <a:gd name="T62" fmla="*/ 7 w 12"/>
                <a:gd name="T63" fmla="*/ 11 h 14"/>
                <a:gd name="T64" fmla="*/ 7 w 12"/>
                <a:gd name="T65" fmla="*/ 11 h 14"/>
                <a:gd name="T66" fmla="*/ 8 w 12"/>
                <a:gd name="T67" fmla="*/ 14 h 14"/>
                <a:gd name="T68" fmla="*/ 8 w 12"/>
                <a:gd name="T69" fmla="*/ 14 h 14"/>
                <a:gd name="T70" fmla="*/ 8 w 12"/>
                <a:gd name="T71" fmla="*/ 14 h 14"/>
                <a:gd name="T72" fmla="*/ 9 w 12"/>
                <a:gd name="T73" fmla="*/ 14 h 14"/>
                <a:gd name="T74" fmla="*/ 9 w 12"/>
                <a:gd name="T75" fmla="*/ 12 h 14"/>
                <a:gd name="T76" fmla="*/ 9 w 12"/>
                <a:gd name="T77" fmla="*/ 13 h 14"/>
                <a:gd name="T78" fmla="*/ 9 w 12"/>
                <a:gd name="T79" fmla="*/ 13 h 14"/>
                <a:gd name="T80" fmla="*/ 9 w 12"/>
                <a:gd name="T81" fmla="*/ 11 h 14"/>
                <a:gd name="T82" fmla="*/ 10 w 12"/>
                <a:gd name="T83" fmla="*/ 13 h 14"/>
                <a:gd name="T84" fmla="*/ 10 w 12"/>
                <a:gd name="T85" fmla="*/ 13 h 14"/>
                <a:gd name="T86" fmla="*/ 10 w 12"/>
                <a:gd name="T87" fmla="*/ 13 h 14"/>
                <a:gd name="T88" fmla="*/ 11 w 12"/>
                <a:gd name="T89" fmla="*/ 10 h 14"/>
                <a:gd name="T90" fmla="*/ 11 w 12"/>
                <a:gd name="T91" fmla="*/ 10 h 14"/>
                <a:gd name="T92" fmla="*/ 12 w 12"/>
                <a:gd name="T93" fmla="*/ 6 h 14"/>
                <a:gd name="T94" fmla="*/ 12 w 12"/>
                <a:gd name="T95" fmla="*/ 6 h 14"/>
                <a:gd name="T96" fmla="*/ 12 w 12"/>
                <a:gd name="T97" fmla="*/ 6 h 14"/>
                <a:gd name="T98" fmla="*/ 12 w 12"/>
                <a:gd name="T9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4">
                  <a:moveTo>
                    <a:pt x="0" y="6"/>
                  </a:moveTo>
                  <a:lnTo>
                    <a:pt x="0" y="6"/>
                  </a:lnTo>
                  <a:lnTo>
                    <a:pt x="0" y="6"/>
                  </a:lnTo>
                  <a:lnTo>
                    <a:pt x="0" y="4"/>
                  </a:lnTo>
                  <a:lnTo>
                    <a:pt x="0" y="4"/>
                  </a:lnTo>
                  <a:lnTo>
                    <a:pt x="0" y="4"/>
                  </a:lnTo>
                  <a:lnTo>
                    <a:pt x="0" y="4"/>
                  </a:lnTo>
                  <a:lnTo>
                    <a:pt x="1" y="2"/>
                  </a:lnTo>
                  <a:lnTo>
                    <a:pt x="1" y="2"/>
                  </a:lnTo>
                  <a:lnTo>
                    <a:pt x="1" y="2"/>
                  </a:lnTo>
                  <a:lnTo>
                    <a:pt x="1" y="2"/>
                  </a:lnTo>
                  <a:lnTo>
                    <a:pt x="2" y="0"/>
                  </a:lnTo>
                  <a:lnTo>
                    <a:pt x="2" y="1"/>
                  </a:lnTo>
                  <a:lnTo>
                    <a:pt x="2" y="1"/>
                  </a:lnTo>
                  <a:lnTo>
                    <a:pt x="3" y="0"/>
                  </a:lnTo>
                  <a:lnTo>
                    <a:pt x="3" y="3"/>
                  </a:lnTo>
                  <a:lnTo>
                    <a:pt x="3" y="3"/>
                  </a:lnTo>
                  <a:lnTo>
                    <a:pt x="3" y="3"/>
                  </a:lnTo>
                  <a:lnTo>
                    <a:pt x="3" y="3"/>
                  </a:lnTo>
                  <a:lnTo>
                    <a:pt x="4" y="7"/>
                  </a:lnTo>
                  <a:lnTo>
                    <a:pt x="4" y="7"/>
                  </a:lnTo>
                  <a:lnTo>
                    <a:pt x="4" y="7"/>
                  </a:lnTo>
                  <a:lnTo>
                    <a:pt x="5" y="10"/>
                  </a:lnTo>
                  <a:lnTo>
                    <a:pt x="5" y="10"/>
                  </a:lnTo>
                  <a:lnTo>
                    <a:pt x="5" y="10"/>
                  </a:lnTo>
                  <a:lnTo>
                    <a:pt x="6" y="11"/>
                  </a:lnTo>
                  <a:lnTo>
                    <a:pt x="6" y="11"/>
                  </a:lnTo>
                  <a:lnTo>
                    <a:pt x="6" y="11"/>
                  </a:lnTo>
                  <a:lnTo>
                    <a:pt x="6" y="12"/>
                  </a:lnTo>
                  <a:lnTo>
                    <a:pt x="7" y="10"/>
                  </a:lnTo>
                  <a:lnTo>
                    <a:pt x="7" y="11"/>
                  </a:lnTo>
                  <a:lnTo>
                    <a:pt x="7" y="11"/>
                  </a:lnTo>
                  <a:lnTo>
                    <a:pt x="7" y="11"/>
                  </a:lnTo>
                  <a:lnTo>
                    <a:pt x="8" y="14"/>
                  </a:lnTo>
                  <a:lnTo>
                    <a:pt x="8" y="14"/>
                  </a:lnTo>
                  <a:lnTo>
                    <a:pt x="8" y="14"/>
                  </a:lnTo>
                  <a:lnTo>
                    <a:pt x="9" y="14"/>
                  </a:lnTo>
                  <a:lnTo>
                    <a:pt x="9" y="12"/>
                  </a:lnTo>
                  <a:lnTo>
                    <a:pt x="9" y="13"/>
                  </a:lnTo>
                  <a:lnTo>
                    <a:pt x="9" y="13"/>
                  </a:lnTo>
                  <a:lnTo>
                    <a:pt x="9" y="11"/>
                  </a:lnTo>
                  <a:lnTo>
                    <a:pt x="10" y="13"/>
                  </a:lnTo>
                  <a:lnTo>
                    <a:pt x="10" y="13"/>
                  </a:lnTo>
                  <a:lnTo>
                    <a:pt x="10" y="13"/>
                  </a:lnTo>
                  <a:lnTo>
                    <a:pt x="11" y="10"/>
                  </a:lnTo>
                  <a:lnTo>
                    <a:pt x="11" y="10"/>
                  </a:lnTo>
                  <a:lnTo>
                    <a:pt x="12" y="6"/>
                  </a:lnTo>
                  <a:lnTo>
                    <a:pt x="12" y="6"/>
                  </a:lnTo>
                  <a:lnTo>
                    <a:pt x="12" y="6"/>
                  </a:lnTo>
                  <a:lnTo>
                    <a:pt x="12" y="7"/>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1" name="Freeform 355"/>
            <p:cNvSpPr>
              <a:spLocks/>
            </p:cNvSpPr>
            <p:nvPr/>
          </p:nvSpPr>
          <p:spPr bwMode="auto">
            <a:xfrm>
              <a:off x="3127376" y="2108201"/>
              <a:ext cx="20638" cy="34925"/>
            </a:xfrm>
            <a:custGeom>
              <a:avLst/>
              <a:gdLst>
                <a:gd name="T0" fmla="*/ 0 w 13"/>
                <a:gd name="T1" fmla="*/ 22 h 22"/>
                <a:gd name="T2" fmla="*/ 1 w 13"/>
                <a:gd name="T3" fmla="*/ 20 h 22"/>
                <a:gd name="T4" fmla="*/ 1 w 13"/>
                <a:gd name="T5" fmla="*/ 20 h 22"/>
                <a:gd name="T6" fmla="*/ 1 w 13"/>
                <a:gd name="T7" fmla="*/ 20 h 22"/>
                <a:gd name="T8" fmla="*/ 2 w 13"/>
                <a:gd name="T9" fmla="*/ 18 h 22"/>
                <a:gd name="T10" fmla="*/ 2 w 13"/>
                <a:gd name="T11" fmla="*/ 18 h 22"/>
                <a:gd name="T12" fmla="*/ 2 w 13"/>
                <a:gd name="T13" fmla="*/ 18 h 22"/>
                <a:gd name="T14" fmla="*/ 2 w 13"/>
                <a:gd name="T15" fmla="*/ 18 h 22"/>
                <a:gd name="T16" fmla="*/ 3 w 13"/>
                <a:gd name="T17" fmla="*/ 15 h 22"/>
                <a:gd name="T18" fmla="*/ 3 w 13"/>
                <a:gd name="T19" fmla="*/ 15 h 22"/>
                <a:gd name="T20" fmla="*/ 3 w 13"/>
                <a:gd name="T21" fmla="*/ 15 h 22"/>
                <a:gd name="T22" fmla="*/ 3 w 13"/>
                <a:gd name="T23" fmla="*/ 15 h 22"/>
                <a:gd name="T24" fmla="*/ 4 w 13"/>
                <a:gd name="T25" fmla="*/ 12 h 22"/>
                <a:gd name="T26" fmla="*/ 4 w 13"/>
                <a:gd name="T27" fmla="*/ 12 h 22"/>
                <a:gd name="T28" fmla="*/ 4 w 13"/>
                <a:gd name="T29" fmla="*/ 12 h 22"/>
                <a:gd name="T30" fmla="*/ 4 w 13"/>
                <a:gd name="T31" fmla="*/ 10 h 22"/>
                <a:gd name="T32" fmla="*/ 5 w 13"/>
                <a:gd name="T33" fmla="*/ 11 h 22"/>
                <a:gd name="T34" fmla="*/ 5 w 13"/>
                <a:gd name="T35" fmla="*/ 11 h 22"/>
                <a:gd name="T36" fmla="*/ 5 w 13"/>
                <a:gd name="T37" fmla="*/ 11 h 22"/>
                <a:gd name="T38" fmla="*/ 5 w 13"/>
                <a:gd name="T39" fmla="*/ 10 h 22"/>
                <a:gd name="T40" fmla="*/ 6 w 13"/>
                <a:gd name="T41" fmla="*/ 11 h 22"/>
                <a:gd name="T42" fmla="*/ 6 w 13"/>
                <a:gd name="T43" fmla="*/ 11 h 22"/>
                <a:gd name="T44" fmla="*/ 6 w 13"/>
                <a:gd name="T45" fmla="*/ 11 h 22"/>
                <a:gd name="T46" fmla="*/ 6 w 13"/>
                <a:gd name="T47" fmla="*/ 9 h 22"/>
                <a:gd name="T48" fmla="*/ 6 w 13"/>
                <a:gd name="T49" fmla="*/ 9 h 22"/>
                <a:gd name="T50" fmla="*/ 6 w 13"/>
                <a:gd name="T51" fmla="*/ 9 h 22"/>
                <a:gd name="T52" fmla="*/ 7 w 13"/>
                <a:gd name="T53" fmla="*/ 10 h 22"/>
                <a:gd name="T54" fmla="*/ 7 w 13"/>
                <a:gd name="T55" fmla="*/ 8 h 22"/>
                <a:gd name="T56" fmla="*/ 8 w 13"/>
                <a:gd name="T57" fmla="*/ 9 h 22"/>
                <a:gd name="T58" fmla="*/ 8 w 13"/>
                <a:gd name="T59" fmla="*/ 9 h 22"/>
                <a:gd name="T60" fmla="*/ 8 w 13"/>
                <a:gd name="T61" fmla="*/ 8 h 22"/>
                <a:gd name="T62" fmla="*/ 8 w 13"/>
                <a:gd name="T63" fmla="*/ 11 h 22"/>
                <a:gd name="T64" fmla="*/ 8 w 13"/>
                <a:gd name="T65" fmla="*/ 9 h 22"/>
                <a:gd name="T66" fmla="*/ 8 w 13"/>
                <a:gd name="T67" fmla="*/ 9 h 22"/>
                <a:gd name="T68" fmla="*/ 8 w 13"/>
                <a:gd name="T69" fmla="*/ 9 h 22"/>
                <a:gd name="T70" fmla="*/ 9 w 13"/>
                <a:gd name="T71" fmla="*/ 4 h 22"/>
                <a:gd name="T72" fmla="*/ 9 w 13"/>
                <a:gd name="T73" fmla="*/ 4 h 22"/>
                <a:gd name="T74" fmla="*/ 9 w 13"/>
                <a:gd name="T75" fmla="*/ 4 h 22"/>
                <a:gd name="T76" fmla="*/ 10 w 13"/>
                <a:gd name="T77" fmla="*/ 0 h 22"/>
                <a:gd name="T78" fmla="*/ 10 w 13"/>
                <a:gd name="T79" fmla="*/ 0 h 22"/>
                <a:gd name="T80" fmla="*/ 10 w 13"/>
                <a:gd name="T81" fmla="*/ 0 h 22"/>
                <a:gd name="T82" fmla="*/ 10 w 13"/>
                <a:gd name="T83" fmla="*/ 0 h 22"/>
                <a:gd name="T84" fmla="*/ 11 w 13"/>
                <a:gd name="T85" fmla="*/ 2 h 22"/>
                <a:gd name="T86" fmla="*/ 11 w 13"/>
                <a:gd name="T87" fmla="*/ 2 h 22"/>
                <a:gd name="T88" fmla="*/ 11 w 13"/>
                <a:gd name="T89" fmla="*/ 2 h 22"/>
                <a:gd name="T90" fmla="*/ 12 w 13"/>
                <a:gd name="T91" fmla="*/ 1 h 22"/>
                <a:gd name="T92" fmla="*/ 12 w 13"/>
                <a:gd name="T93" fmla="*/ 2 h 22"/>
                <a:gd name="T94" fmla="*/ 12 w 13"/>
                <a:gd name="T95" fmla="*/ 2 h 22"/>
                <a:gd name="T96" fmla="*/ 12 w 13"/>
                <a:gd name="T97" fmla="*/ 2 h 22"/>
                <a:gd name="T98" fmla="*/ 13 w 13"/>
                <a:gd name="T9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2">
                  <a:moveTo>
                    <a:pt x="0" y="22"/>
                  </a:moveTo>
                  <a:lnTo>
                    <a:pt x="1" y="20"/>
                  </a:lnTo>
                  <a:lnTo>
                    <a:pt x="1" y="20"/>
                  </a:lnTo>
                  <a:lnTo>
                    <a:pt x="1" y="20"/>
                  </a:lnTo>
                  <a:lnTo>
                    <a:pt x="2" y="18"/>
                  </a:lnTo>
                  <a:lnTo>
                    <a:pt x="2" y="18"/>
                  </a:lnTo>
                  <a:lnTo>
                    <a:pt x="2" y="18"/>
                  </a:lnTo>
                  <a:lnTo>
                    <a:pt x="2" y="18"/>
                  </a:lnTo>
                  <a:lnTo>
                    <a:pt x="3" y="15"/>
                  </a:lnTo>
                  <a:lnTo>
                    <a:pt x="3" y="15"/>
                  </a:lnTo>
                  <a:lnTo>
                    <a:pt x="3" y="15"/>
                  </a:lnTo>
                  <a:lnTo>
                    <a:pt x="3" y="15"/>
                  </a:lnTo>
                  <a:lnTo>
                    <a:pt x="4" y="12"/>
                  </a:lnTo>
                  <a:lnTo>
                    <a:pt x="4" y="12"/>
                  </a:lnTo>
                  <a:lnTo>
                    <a:pt x="4" y="12"/>
                  </a:lnTo>
                  <a:lnTo>
                    <a:pt x="4" y="10"/>
                  </a:lnTo>
                  <a:lnTo>
                    <a:pt x="5" y="11"/>
                  </a:lnTo>
                  <a:lnTo>
                    <a:pt x="5" y="11"/>
                  </a:lnTo>
                  <a:lnTo>
                    <a:pt x="5" y="11"/>
                  </a:lnTo>
                  <a:lnTo>
                    <a:pt x="5" y="10"/>
                  </a:lnTo>
                  <a:lnTo>
                    <a:pt x="6" y="11"/>
                  </a:lnTo>
                  <a:lnTo>
                    <a:pt x="6" y="11"/>
                  </a:lnTo>
                  <a:lnTo>
                    <a:pt x="6" y="11"/>
                  </a:lnTo>
                  <a:lnTo>
                    <a:pt x="6" y="9"/>
                  </a:lnTo>
                  <a:lnTo>
                    <a:pt x="6" y="9"/>
                  </a:lnTo>
                  <a:lnTo>
                    <a:pt x="6" y="9"/>
                  </a:lnTo>
                  <a:lnTo>
                    <a:pt x="7" y="10"/>
                  </a:lnTo>
                  <a:lnTo>
                    <a:pt x="7" y="8"/>
                  </a:lnTo>
                  <a:lnTo>
                    <a:pt x="8" y="9"/>
                  </a:lnTo>
                  <a:lnTo>
                    <a:pt x="8" y="9"/>
                  </a:lnTo>
                  <a:lnTo>
                    <a:pt x="8" y="8"/>
                  </a:lnTo>
                  <a:lnTo>
                    <a:pt x="8" y="11"/>
                  </a:lnTo>
                  <a:lnTo>
                    <a:pt x="8" y="9"/>
                  </a:lnTo>
                  <a:lnTo>
                    <a:pt x="8" y="9"/>
                  </a:lnTo>
                  <a:lnTo>
                    <a:pt x="8" y="9"/>
                  </a:lnTo>
                  <a:lnTo>
                    <a:pt x="9" y="4"/>
                  </a:lnTo>
                  <a:lnTo>
                    <a:pt x="9" y="4"/>
                  </a:lnTo>
                  <a:lnTo>
                    <a:pt x="9" y="4"/>
                  </a:lnTo>
                  <a:lnTo>
                    <a:pt x="10" y="0"/>
                  </a:lnTo>
                  <a:lnTo>
                    <a:pt x="10" y="0"/>
                  </a:lnTo>
                  <a:lnTo>
                    <a:pt x="10" y="0"/>
                  </a:lnTo>
                  <a:lnTo>
                    <a:pt x="10" y="0"/>
                  </a:lnTo>
                  <a:lnTo>
                    <a:pt x="11" y="2"/>
                  </a:lnTo>
                  <a:lnTo>
                    <a:pt x="11" y="2"/>
                  </a:lnTo>
                  <a:lnTo>
                    <a:pt x="11" y="2"/>
                  </a:lnTo>
                  <a:lnTo>
                    <a:pt x="12" y="1"/>
                  </a:lnTo>
                  <a:lnTo>
                    <a:pt x="12" y="2"/>
                  </a:lnTo>
                  <a:lnTo>
                    <a:pt x="12" y="2"/>
                  </a:lnTo>
                  <a:lnTo>
                    <a:pt x="12" y="2"/>
                  </a:lnTo>
                  <a:lnTo>
                    <a:pt x="13" y="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2" name="Freeform 356"/>
            <p:cNvSpPr>
              <a:spLocks/>
            </p:cNvSpPr>
            <p:nvPr/>
          </p:nvSpPr>
          <p:spPr bwMode="auto">
            <a:xfrm>
              <a:off x="3148013" y="2112963"/>
              <a:ext cx="19050" cy="20638"/>
            </a:xfrm>
            <a:custGeom>
              <a:avLst/>
              <a:gdLst>
                <a:gd name="T0" fmla="*/ 0 w 12"/>
                <a:gd name="T1" fmla="*/ 1 h 13"/>
                <a:gd name="T2" fmla="*/ 0 w 12"/>
                <a:gd name="T3" fmla="*/ 0 h 13"/>
                <a:gd name="T4" fmla="*/ 0 w 12"/>
                <a:gd name="T5" fmla="*/ 0 h 13"/>
                <a:gd name="T6" fmla="*/ 1 w 12"/>
                <a:gd name="T7" fmla="*/ 0 h 13"/>
                <a:gd name="T8" fmla="*/ 1 w 12"/>
                <a:gd name="T9" fmla="*/ 3 h 13"/>
                <a:gd name="T10" fmla="*/ 1 w 12"/>
                <a:gd name="T11" fmla="*/ 3 h 13"/>
                <a:gd name="T12" fmla="*/ 1 w 12"/>
                <a:gd name="T13" fmla="*/ 3 h 13"/>
                <a:gd name="T14" fmla="*/ 1 w 12"/>
                <a:gd name="T15" fmla="*/ 2 h 13"/>
                <a:gd name="T16" fmla="*/ 2 w 12"/>
                <a:gd name="T17" fmla="*/ 4 h 13"/>
                <a:gd name="T18" fmla="*/ 2 w 12"/>
                <a:gd name="T19" fmla="*/ 4 h 13"/>
                <a:gd name="T20" fmla="*/ 2 w 12"/>
                <a:gd name="T21" fmla="*/ 4 h 13"/>
                <a:gd name="T22" fmla="*/ 2 w 12"/>
                <a:gd name="T23" fmla="*/ 4 h 13"/>
                <a:gd name="T24" fmla="*/ 3 w 12"/>
                <a:gd name="T25" fmla="*/ 6 h 13"/>
                <a:gd name="T26" fmla="*/ 3 w 12"/>
                <a:gd name="T27" fmla="*/ 5 h 13"/>
                <a:gd name="T28" fmla="*/ 3 w 12"/>
                <a:gd name="T29" fmla="*/ 5 h 13"/>
                <a:gd name="T30" fmla="*/ 3 w 12"/>
                <a:gd name="T31" fmla="*/ 4 h 13"/>
                <a:gd name="T32" fmla="*/ 4 w 12"/>
                <a:gd name="T33" fmla="*/ 5 h 13"/>
                <a:gd name="T34" fmla="*/ 4 w 12"/>
                <a:gd name="T35" fmla="*/ 5 h 13"/>
                <a:gd name="T36" fmla="*/ 4 w 12"/>
                <a:gd name="T37" fmla="*/ 5 h 13"/>
                <a:gd name="T38" fmla="*/ 5 w 12"/>
                <a:gd name="T39" fmla="*/ 4 h 13"/>
                <a:gd name="T40" fmla="*/ 5 w 12"/>
                <a:gd name="T41" fmla="*/ 5 h 13"/>
                <a:gd name="T42" fmla="*/ 5 w 12"/>
                <a:gd name="T43" fmla="*/ 5 h 13"/>
                <a:gd name="T44" fmla="*/ 5 w 12"/>
                <a:gd name="T45" fmla="*/ 5 h 13"/>
                <a:gd name="T46" fmla="*/ 5 w 12"/>
                <a:gd name="T47" fmla="*/ 4 h 13"/>
                <a:gd name="T48" fmla="*/ 6 w 12"/>
                <a:gd name="T49" fmla="*/ 5 h 13"/>
                <a:gd name="T50" fmla="*/ 6 w 12"/>
                <a:gd name="T51" fmla="*/ 5 h 13"/>
                <a:gd name="T52" fmla="*/ 6 w 12"/>
                <a:gd name="T53" fmla="*/ 5 h 13"/>
                <a:gd name="T54" fmla="*/ 6 w 12"/>
                <a:gd name="T55" fmla="*/ 4 h 13"/>
                <a:gd name="T56" fmla="*/ 6 w 12"/>
                <a:gd name="T57" fmla="*/ 7 h 13"/>
                <a:gd name="T58" fmla="*/ 7 w 12"/>
                <a:gd name="T59" fmla="*/ 7 h 13"/>
                <a:gd name="T60" fmla="*/ 7 w 12"/>
                <a:gd name="T61" fmla="*/ 7 h 13"/>
                <a:gd name="T62" fmla="*/ 7 w 12"/>
                <a:gd name="T63" fmla="*/ 6 h 13"/>
                <a:gd name="T64" fmla="*/ 8 w 12"/>
                <a:gd name="T65" fmla="*/ 11 h 13"/>
                <a:gd name="T66" fmla="*/ 8 w 12"/>
                <a:gd name="T67" fmla="*/ 11 h 13"/>
                <a:gd name="T68" fmla="*/ 8 w 12"/>
                <a:gd name="T69" fmla="*/ 11 h 13"/>
                <a:gd name="T70" fmla="*/ 8 w 12"/>
                <a:gd name="T71" fmla="*/ 11 h 13"/>
                <a:gd name="T72" fmla="*/ 8 w 12"/>
                <a:gd name="T73" fmla="*/ 9 h 13"/>
                <a:gd name="T74" fmla="*/ 9 w 12"/>
                <a:gd name="T75" fmla="*/ 10 h 13"/>
                <a:gd name="T76" fmla="*/ 9 w 12"/>
                <a:gd name="T77" fmla="*/ 10 h 13"/>
                <a:gd name="T78" fmla="*/ 9 w 12"/>
                <a:gd name="T79" fmla="*/ 13 h 13"/>
                <a:gd name="T80" fmla="*/ 10 w 12"/>
                <a:gd name="T81" fmla="*/ 11 h 13"/>
                <a:gd name="T82" fmla="*/ 10 w 12"/>
                <a:gd name="T83" fmla="*/ 12 h 13"/>
                <a:gd name="T84" fmla="*/ 10 w 12"/>
                <a:gd name="T85" fmla="*/ 12 h 13"/>
                <a:gd name="T86" fmla="*/ 11 w 12"/>
                <a:gd name="T87" fmla="*/ 10 h 13"/>
                <a:gd name="T88" fmla="*/ 11 w 12"/>
                <a:gd name="T89" fmla="*/ 10 h 13"/>
                <a:gd name="T90" fmla="*/ 11 w 12"/>
                <a:gd name="T91" fmla="*/ 10 h 13"/>
                <a:gd name="T92" fmla="*/ 11 w 12"/>
                <a:gd name="T93" fmla="*/ 11 h 13"/>
                <a:gd name="T94" fmla="*/ 11 w 12"/>
                <a:gd name="T95" fmla="*/ 9 h 13"/>
                <a:gd name="T96" fmla="*/ 12 w 12"/>
                <a:gd name="T97" fmla="*/ 9 h 13"/>
                <a:gd name="T98" fmla="*/ 12 w 12"/>
                <a:gd name="T9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3">
                  <a:moveTo>
                    <a:pt x="0" y="1"/>
                  </a:moveTo>
                  <a:lnTo>
                    <a:pt x="0" y="0"/>
                  </a:lnTo>
                  <a:lnTo>
                    <a:pt x="0" y="0"/>
                  </a:lnTo>
                  <a:lnTo>
                    <a:pt x="1" y="0"/>
                  </a:lnTo>
                  <a:lnTo>
                    <a:pt x="1" y="3"/>
                  </a:lnTo>
                  <a:lnTo>
                    <a:pt x="1" y="3"/>
                  </a:lnTo>
                  <a:lnTo>
                    <a:pt x="1" y="3"/>
                  </a:lnTo>
                  <a:lnTo>
                    <a:pt x="1" y="2"/>
                  </a:lnTo>
                  <a:lnTo>
                    <a:pt x="2" y="4"/>
                  </a:lnTo>
                  <a:lnTo>
                    <a:pt x="2" y="4"/>
                  </a:lnTo>
                  <a:lnTo>
                    <a:pt x="2" y="4"/>
                  </a:lnTo>
                  <a:lnTo>
                    <a:pt x="2" y="4"/>
                  </a:lnTo>
                  <a:lnTo>
                    <a:pt x="3" y="6"/>
                  </a:lnTo>
                  <a:lnTo>
                    <a:pt x="3" y="5"/>
                  </a:lnTo>
                  <a:lnTo>
                    <a:pt x="3" y="5"/>
                  </a:lnTo>
                  <a:lnTo>
                    <a:pt x="3" y="4"/>
                  </a:lnTo>
                  <a:lnTo>
                    <a:pt x="4" y="5"/>
                  </a:lnTo>
                  <a:lnTo>
                    <a:pt x="4" y="5"/>
                  </a:lnTo>
                  <a:lnTo>
                    <a:pt x="4" y="5"/>
                  </a:lnTo>
                  <a:lnTo>
                    <a:pt x="5" y="4"/>
                  </a:lnTo>
                  <a:lnTo>
                    <a:pt x="5" y="5"/>
                  </a:lnTo>
                  <a:lnTo>
                    <a:pt x="5" y="5"/>
                  </a:lnTo>
                  <a:lnTo>
                    <a:pt x="5" y="5"/>
                  </a:lnTo>
                  <a:lnTo>
                    <a:pt x="5" y="4"/>
                  </a:lnTo>
                  <a:lnTo>
                    <a:pt x="6" y="5"/>
                  </a:lnTo>
                  <a:lnTo>
                    <a:pt x="6" y="5"/>
                  </a:lnTo>
                  <a:lnTo>
                    <a:pt x="6" y="5"/>
                  </a:lnTo>
                  <a:lnTo>
                    <a:pt x="6" y="4"/>
                  </a:lnTo>
                  <a:lnTo>
                    <a:pt x="6" y="7"/>
                  </a:lnTo>
                  <a:lnTo>
                    <a:pt x="7" y="7"/>
                  </a:lnTo>
                  <a:lnTo>
                    <a:pt x="7" y="7"/>
                  </a:lnTo>
                  <a:lnTo>
                    <a:pt x="7" y="6"/>
                  </a:lnTo>
                  <a:lnTo>
                    <a:pt x="8" y="11"/>
                  </a:lnTo>
                  <a:lnTo>
                    <a:pt x="8" y="11"/>
                  </a:lnTo>
                  <a:lnTo>
                    <a:pt x="8" y="11"/>
                  </a:lnTo>
                  <a:lnTo>
                    <a:pt x="8" y="11"/>
                  </a:lnTo>
                  <a:lnTo>
                    <a:pt x="8" y="9"/>
                  </a:lnTo>
                  <a:lnTo>
                    <a:pt x="9" y="10"/>
                  </a:lnTo>
                  <a:lnTo>
                    <a:pt x="9" y="10"/>
                  </a:lnTo>
                  <a:lnTo>
                    <a:pt x="9" y="13"/>
                  </a:lnTo>
                  <a:lnTo>
                    <a:pt x="10" y="11"/>
                  </a:lnTo>
                  <a:lnTo>
                    <a:pt x="10" y="12"/>
                  </a:lnTo>
                  <a:lnTo>
                    <a:pt x="10" y="12"/>
                  </a:lnTo>
                  <a:lnTo>
                    <a:pt x="11" y="10"/>
                  </a:lnTo>
                  <a:lnTo>
                    <a:pt x="11" y="10"/>
                  </a:lnTo>
                  <a:lnTo>
                    <a:pt x="11" y="10"/>
                  </a:lnTo>
                  <a:lnTo>
                    <a:pt x="11" y="11"/>
                  </a:lnTo>
                  <a:lnTo>
                    <a:pt x="11" y="9"/>
                  </a:lnTo>
                  <a:lnTo>
                    <a:pt x="12" y="9"/>
                  </a:lnTo>
                  <a:lnTo>
                    <a:pt x="12" y="9"/>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3" name="Freeform 357"/>
            <p:cNvSpPr>
              <a:spLocks/>
            </p:cNvSpPr>
            <p:nvPr/>
          </p:nvSpPr>
          <p:spPr bwMode="auto">
            <a:xfrm>
              <a:off x="3167063" y="2127251"/>
              <a:ext cx="17463" cy="39688"/>
            </a:xfrm>
            <a:custGeom>
              <a:avLst/>
              <a:gdLst>
                <a:gd name="T0" fmla="*/ 0 w 11"/>
                <a:gd name="T1" fmla="*/ 0 h 25"/>
                <a:gd name="T2" fmla="*/ 0 w 11"/>
                <a:gd name="T3" fmla="*/ 0 h 25"/>
                <a:gd name="T4" fmla="*/ 1 w 11"/>
                <a:gd name="T5" fmla="*/ 3 h 25"/>
                <a:gd name="T6" fmla="*/ 1 w 11"/>
                <a:gd name="T7" fmla="*/ 2 h 25"/>
                <a:gd name="T8" fmla="*/ 1 w 11"/>
                <a:gd name="T9" fmla="*/ 2 h 25"/>
                <a:gd name="T10" fmla="*/ 1 w 11"/>
                <a:gd name="T11" fmla="*/ 2 h 25"/>
                <a:gd name="T12" fmla="*/ 1 w 11"/>
                <a:gd name="T13" fmla="*/ 6 h 25"/>
                <a:gd name="T14" fmla="*/ 1 w 11"/>
                <a:gd name="T15" fmla="*/ 6 h 25"/>
                <a:gd name="T16" fmla="*/ 1 w 11"/>
                <a:gd name="T17" fmla="*/ 6 h 25"/>
                <a:gd name="T18" fmla="*/ 2 w 11"/>
                <a:gd name="T19" fmla="*/ 5 h 25"/>
                <a:gd name="T20" fmla="*/ 3 w 11"/>
                <a:gd name="T21" fmla="*/ 9 h 25"/>
                <a:gd name="T22" fmla="*/ 3 w 11"/>
                <a:gd name="T23" fmla="*/ 9 h 25"/>
                <a:gd name="T24" fmla="*/ 3 w 11"/>
                <a:gd name="T25" fmla="*/ 9 h 25"/>
                <a:gd name="T26" fmla="*/ 3 w 11"/>
                <a:gd name="T27" fmla="*/ 9 h 25"/>
                <a:gd name="T28" fmla="*/ 3 w 11"/>
                <a:gd name="T29" fmla="*/ 15 h 25"/>
                <a:gd name="T30" fmla="*/ 3 w 11"/>
                <a:gd name="T31" fmla="*/ 14 h 25"/>
                <a:gd name="T32" fmla="*/ 3 w 11"/>
                <a:gd name="T33" fmla="*/ 14 h 25"/>
                <a:gd name="T34" fmla="*/ 3 w 11"/>
                <a:gd name="T35" fmla="*/ 14 h 25"/>
                <a:gd name="T36" fmla="*/ 4 w 11"/>
                <a:gd name="T37" fmla="*/ 17 h 25"/>
                <a:gd name="T38" fmla="*/ 4 w 11"/>
                <a:gd name="T39" fmla="*/ 17 h 25"/>
                <a:gd name="T40" fmla="*/ 4 w 11"/>
                <a:gd name="T41" fmla="*/ 17 h 25"/>
                <a:gd name="T42" fmla="*/ 4 w 11"/>
                <a:gd name="T43" fmla="*/ 17 h 25"/>
                <a:gd name="T44" fmla="*/ 5 w 11"/>
                <a:gd name="T45" fmla="*/ 20 h 25"/>
                <a:gd name="T46" fmla="*/ 5 w 11"/>
                <a:gd name="T47" fmla="*/ 20 h 25"/>
                <a:gd name="T48" fmla="*/ 5 w 11"/>
                <a:gd name="T49" fmla="*/ 20 h 25"/>
                <a:gd name="T50" fmla="*/ 6 w 11"/>
                <a:gd name="T51" fmla="*/ 20 h 25"/>
                <a:gd name="T52" fmla="*/ 6 w 11"/>
                <a:gd name="T53" fmla="*/ 24 h 25"/>
                <a:gd name="T54" fmla="*/ 6 w 11"/>
                <a:gd name="T55" fmla="*/ 24 h 25"/>
                <a:gd name="T56" fmla="*/ 6 w 11"/>
                <a:gd name="T57" fmla="*/ 24 h 25"/>
                <a:gd name="T58" fmla="*/ 6 w 11"/>
                <a:gd name="T59" fmla="*/ 24 h 25"/>
                <a:gd name="T60" fmla="*/ 7 w 11"/>
                <a:gd name="T61" fmla="*/ 25 h 25"/>
                <a:gd name="T62" fmla="*/ 7 w 11"/>
                <a:gd name="T63" fmla="*/ 24 h 25"/>
                <a:gd name="T64" fmla="*/ 7 w 11"/>
                <a:gd name="T65" fmla="*/ 24 h 25"/>
                <a:gd name="T66" fmla="*/ 7 w 11"/>
                <a:gd name="T67" fmla="*/ 25 h 25"/>
                <a:gd name="T68" fmla="*/ 8 w 11"/>
                <a:gd name="T69" fmla="*/ 23 h 25"/>
                <a:gd name="T70" fmla="*/ 8 w 11"/>
                <a:gd name="T71" fmla="*/ 23 h 25"/>
                <a:gd name="T72" fmla="*/ 8 w 11"/>
                <a:gd name="T73" fmla="*/ 23 h 25"/>
                <a:gd name="T74" fmla="*/ 8 w 11"/>
                <a:gd name="T75" fmla="*/ 23 h 25"/>
                <a:gd name="T76" fmla="*/ 9 w 11"/>
                <a:gd name="T77" fmla="*/ 21 h 25"/>
                <a:gd name="T78" fmla="*/ 9 w 11"/>
                <a:gd name="T79" fmla="*/ 21 h 25"/>
                <a:gd name="T80" fmla="*/ 9 w 11"/>
                <a:gd name="T81" fmla="*/ 21 h 25"/>
                <a:gd name="T82" fmla="*/ 10 w 11"/>
                <a:gd name="T83" fmla="*/ 19 h 25"/>
                <a:gd name="T84" fmla="*/ 10 w 11"/>
                <a:gd name="T85" fmla="*/ 19 h 25"/>
                <a:gd name="T86" fmla="*/ 10 w 11"/>
                <a:gd name="T87" fmla="*/ 19 h 25"/>
                <a:gd name="T88" fmla="*/ 10 w 11"/>
                <a:gd name="T89" fmla="*/ 19 h 25"/>
                <a:gd name="T90" fmla="*/ 11 w 11"/>
                <a:gd name="T91" fmla="*/ 21 h 25"/>
                <a:gd name="T92" fmla="*/ 11 w 11"/>
                <a:gd name="T93" fmla="*/ 21 h 25"/>
                <a:gd name="T94" fmla="*/ 11 w 11"/>
                <a:gd name="T95" fmla="*/ 21 h 25"/>
                <a:gd name="T96" fmla="*/ 11 w 11"/>
                <a:gd name="T97" fmla="*/ 22 h 25"/>
                <a:gd name="T98" fmla="*/ 11 w 11"/>
                <a:gd name="T9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5">
                  <a:moveTo>
                    <a:pt x="0" y="0"/>
                  </a:moveTo>
                  <a:lnTo>
                    <a:pt x="0" y="0"/>
                  </a:lnTo>
                  <a:lnTo>
                    <a:pt x="1" y="3"/>
                  </a:lnTo>
                  <a:lnTo>
                    <a:pt x="1" y="2"/>
                  </a:lnTo>
                  <a:lnTo>
                    <a:pt x="1" y="2"/>
                  </a:lnTo>
                  <a:lnTo>
                    <a:pt x="1" y="2"/>
                  </a:lnTo>
                  <a:lnTo>
                    <a:pt x="1" y="6"/>
                  </a:lnTo>
                  <a:lnTo>
                    <a:pt x="1" y="6"/>
                  </a:lnTo>
                  <a:lnTo>
                    <a:pt x="1" y="6"/>
                  </a:lnTo>
                  <a:lnTo>
                    <a:pt x="2" y="5"/>
                  </a:lnTo>
                  <a:lnTo>
                    <a:pt x="3" y="9"/>
                  </a:lnTo>
                  <a:lnTo>
                    <a:pt x="3" y="9"/>
                  </a:lnTo>
                  <a:lnTo>
                    <a:pt x="3" y="9"/>
                  </a:lnTo>
                  <a:lnTo>
                    <a:pt x="3" y="9"/>
                  </a:lnTo>
                  <a:lnTo>
                    <a:pt x="3" y="15"/>
                  </a:lnTo>
                  <a:lnTo>
                    <a:pt x="3" y="14"/>
                  </a:lnTo>
                  <a:lnTo>
                    <a:pt x="3" y="14"/>
                  </a:lnTo>
                  <a:lnTo>
                    <a:pt x="3" y="14"/>
                  </a:lnTo>
                  <a:lnTo>
                    <a:pt x="4" y="17"/>
                  </a:lnTo>
                  <a:lnTo>
                    <a:pt x="4" y="17"/>
                  </a:lnTo>
                  <a:lnTo>
                    <a:pt x="4" y="17"/>
                  </a:lnTo>
                  <a:lnTo>
                    <a:pt x="4" y="17"/>
                  </a:lnTo>
                  <a:lnTo>
                    <a:pt x="5" y="20"/>
                  </a:lnTo>
                  <a:lnTo>
                    <a:pt x="5" y="20"/>
                  </a:lnTo>
                  <a:lnTo>
                    <a:pt x="5" y="20"/>
                  </a:lnTo>
                  <a:lnTo>
                    <a:pt x="6" y="20"/>
                  </a:lnTo>
                  <a:lnTo>
                    <a:pt x="6" y="24"/>
                  </a:lnTo>
                  <a:lnTo>
                    <a:pt x="6" y="24"/>
                  </a:lnTo>
                  <a:lnTo>
                    <a:pt x="6" y="24"/>
                  </a:lnTo>
                  <a:lnTo>
                    <a:pt x="6" y="24"/>
                  </a:lnTo>
                  <a:lnTo>
                    <a:pt x="7" y="25"/>
                  </a:lnTo>
                  <a:lnTo>
                    <a:pt x="7" y="24"/>
                  </a:lnTo>
                  <a:lnTo>
                    <a:pt x="7" y="24"/>
                  </a:lnTo>
                  <a:lnTo>
                    <a:pt x="7" y="25"/>
                  </a:lnTo>
                  <a:lnTo>
                    <a:pt x="8" y="23"/>
                  </a:lnTo>
                  <a:lnTo>
                    <a:pt x="8" y="23"/>
                  </a:lnTo>
                  <a:lnTo>
                    <a:pt x="8" y="23"/>
                  </a:lnTo>
                  <a:lnTo>
                    <a:pt x="8" y="23"/>
                  </a:lnTo>
                  <a:lnTo>
                    <a:pt x="9" y="21"/>
                  </a:lnTo>
                  <a:lnTo>
                    <a:pt x="9" y="21"/>
                  </a:lnTo>
                  <a:lnTo>
                    <a:pt x="9" y="21"/>
                  </a:lnTo>
                  <a:lnTo>
                    <a:pt x="10" y="19"/>
                  </a:lnTo>
                  <a:lnTo>
                    <a:pt x="10" y="19"/>
                  </a:lnTo>
                  <a:lnTo>
                    <a:pt x="10" y="19"/>
                  </a:lnTo>
                  <a:lnTo>
                    <a:pt x="10" y="19"/>
                  </a:lnTo>
                  <a:lnTo>
                    <a:pt x="11" y="21"/>
                  </a:lnTo>
                  <a:lnTo>
                    <a:pt x="11" y="21"/>
                  </a:lnTo>
                  <a:lnTo>
                    <a:pt x="11" y="21"/>
                  </a:lnTo>
                  <a:lnTo>
                    <a:pt x="11" y="22"/>
                  </a:lnTo>
                  <a:lnTo>
                    <a:pt x="11" y="2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4" name="Freeform 358"/>
            <p:cNvSpPr>
              <a:spLocks/>
            </p:cNvSpPr>
            <p:nvPr/>
          </p:nvSpPr>
          <p:spPr bwMode="auto">
            <a:xfrm>
              <a:off x="3184526" y="2120901"/>
              <a:ext cx="20638" cy="39688"/>
            </a:xfrm>
            <a:custGeom>
              <a:avLst/>
              <a:gdLst>
                <a:gd name="T0" fmla="*/ 0 w 13"/>
                <a:gd name="T1" fmla="*/ 24 h 25"/>
                <a:gd name="T2" fmla="*/ 1 w 13"/>
                <a:gd name="T3" fmla="*/ 25 h 25"/>
                <a:gd name="T4" fmla="*/ 1 w 13"/>
                <a:gd name="T5" fmla="*/ 25 h 25"/>
                <a:gd name="T6" fmla="*/ 1 w 13"/>
                <a:gd name="T7" fmla="*/ 25 h 25"/>
                <a:gd name="T8" fmla="*/ 2 w 13"/>
                <a:gd name="T9" fmla="*/ 24 h 25"/>
                <a:gd name="T10" fmla="*/ 2 w 13"/>
                <a:gd name="T11" fmla="*/ 24 h 25"/>
                <a:gd name="T12" fmla="*/ 2 w 13"/>
                <a:gd name="T13" fmla="*/ 24 h 25"/>
                <a:gd name="T14" fmla="*/ 2 w 13"/>
                <a:gd name="T15" fmla="*/ 25 h 25"/>
                <a:gd name="T16" fmla="*/ 3 w 13"/>
                <a:gd name="T17" fmla="*/ 22 h 25"/>
                <a:gd name="T18" fmla="*/ 3 w 13"/>
                <a:gd name="T19" fmla="*/ 23 h 25"/>
                <a:gd name="T20" fmla="*/ 3 w 13"/>
                <a:gd name="T21" fmla="*/ 22 h 25"/>
                <a:gd name="T22" fmla="*/ 3 w 13"/>
                <a:gd name="T23" fmla="*/ 23 h 25"/>
                <a:gd name="T24" fmla="*/ 4 w 13"/>
                <a:gd name="T25" fmla="*/ 20 h 25"/>
                <a:gd name="T26" fmla="*/ 4 w 13"/>
                <a:gd name="T27" fmla="*/ 20 h 25"/>
                <a:gd name="T28" fmla="*/ 4 w 13"/>
                <a:gd name="T29" fmla="*/ 20 h 25"/>
                <a:gd name="T30" fmla="*/ 4 w 13"/>
                <a:gd name="T31" fmla="*/ 19 h 25"/>
                <a:gd name="T32" fmla="*/ 4 w 13"/>
                <a:gd name="T33" fmla="*/ 21 h 25"/>
                <a:gd name="T34" fmla="*/ 5 w 13"/>
                <a:gd name="T35" fmla="*/ 20 h 25"/>
                <a:gd name="T36" fmla="*/ 5 w 13"/>
                <a:gd name="T37" fmla="*/ 20 h 25"/>
                <a:gd name="T38" fmla="*/ 5 w 13"/>
                <a:gd name="T39" fmla="*/ 19 h 25"/>
                <a:gd name="T40" fmla="*/ 6 w 13"/>
                <a:gd name="T41" fmla="*/ 19 h 25"/>
                <a:gd name="T42" fmla="*/ 6 w 13"/>
                <a:gd name="T43" fmla="*/ 20 h 25"/>
                <a:gd name="T44" fmla="*/ 6 w 13"/>
                <a:gd name="T45" fmla="*/ 20 h 25"/>
                <a:gd name="T46" fmla="*/ 7 w 13"/>
                <a:gd name="T47" fmla="*/ 18 h 25"/>
                <a:gd name="T48" fmla="*/ 7 w 13"/>
                <a:gd name="T49" fmla="*/ 18 h 25"/>
                <a:gd name="T50" fmla="*/ 7 w 13"/>
                <a:gd name="T51" fmla="*/ 18 h 25"/>
                <a:gd name="T52" fmla="*/ 7 w 13"/>
                <a:gd name="T53" fmla="*/ 18 h 25"/>
                <a:gd name="T54" fmla="*/ 8 w 13"/>
                <a:gd name="T55" fmla="*/ 14 h 25"/>
                <a:gd name="T56" fmla="*/ 8 w 13"/>
                <a:gd name="T57" fmla="*/ 14 h 25"/>
                <a:gd name="T58" fmla="*/ 8 w 13"/>
                <a:gd name="T59" fmla="*/ 14 h 25"/>
                <a:gd name="T60" fmla="*/ 8 w 13"/>
                <a:gd name="T61" fmla="*/ 14 h 25"/>
                <a:gd name="T62" fmla="*/ 8 w 13"/>
                <a:gd name="T63" fmla="*/ 8 h 25"/>
                <a:gd name="T64" fmla="*/ 9 w 13"/>
                <a:gd name="T65" fmla="*/ 8 h 25"/>
                <a:gd name="T66" fmla="*/ 9 w 13"/>
                <a:gd name="T67" fmla="*/ 8 h 25"/>
                <a:gd name="T68" fmla="*/ 9 w 13"/>
                <a:gd name="T69" fmla="*/ 8 h 25"/>
                <a:gd name="T70" fmla="*/ 10 w 13"/>
                <a:gd name="T71" fmla="*/ 6 h 25"/>
                <a:gd name="T72" fmla="*/ 10 w 13"/>
                <a:gd name="T73" fmla="*/ 6 h 25"/>
                <a:gd name="T74" fmla="*/ 10 w 13"/>
                <a:gd name="T75" fmla="*/ 6 h 25"/>
                <a:gd name="T76" fmla="*/ 10 w 13"/>
                <a:gd name="T77" fmla="*/ 6 h 25"/>
                <a:gd name="T78" fmla="*/ 10 w 13"/>
                <a:gd name="T79" fmla="*/ 5 h 25"/>
                <a:gd name="T80" fmla="*/ 10 w 13"/>
                <a:gd name="T81" fmla="*/ 5 h 25"/>
                <a:gd name="T82" fmla="*/ 11 w 13"/>
                <a:gd name="T83" fmla="*/ 6 h 25"/>
                <a:gd name="T84" fmla="*/ 11 w 13"/>
                <a:gd name="T85" fmla="*/ 4 h 25"/>
                <a:gd name="T86" fmla="*/ 11 w 13"/>
                <a:gd name="T87" fmla="*/ 4 h 25"/>
                <a:gd name="T88" fmla="*/ 11 w 13"/>
                <a:gd name="T89" fmla="*/ 5 h 25"/>
                <a:gd name="T90" fmla="*/ 12 w 13"/>
                <a:gd name="T91" fmla="*/ 4 h 25"/>
                <a:gd name="T92" fmla="*/ 12 w 13"/>
                <a:gd name="T93" fmla="*/ 6 h 25"/>
                <a:gd name="T94" fmla="*/ 12 w 13"/>
                <a:gd name="T95" fmla="*/ 6 h 25"/>
                <a:gd name="T96" fmla="*/ 12 w 13"/>
                <a:gd name="T97" fmla="*/ 6 h 25"/>
                <a:gd name="T98" fmla="*/ 13 w 13"/>
                <a:gd name="T9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5">
                  <a:moveTo>
                    <a:pt x="0" y="24"/>
                  </a:moveTo>
                  <a:lnTo>
                    <a:pt x="1" y="25"/>
                  </a:lnTo>
                  <a:lnTo>
                    <a:pt x="1" y="25"/>
                  </a:lnTo>
                  <a:lnTo>
                    <a:pt x="1" y="25"/>
                  </a:lnTo>
                  <a:lnTo>
                    <a:pt x="2" y="24"/>
                  </a:lnTo>
                  <a:lnTo>
                    <a:pt x="2" y="24"/>
                  </a:lnTo>
                  <a:lnTo>
                    <a:pt x="2" y="24"/>
                  </a:lnTo>
                  <a:lnTo>
                    <a:pt x="2" y="25"/>
                  </a:lnTo>
                  <a:lnTo>
                    <a:pt x="3" y="22"/>
                  </a:lnTo>
                  <a:lnTo>
                    <a:pt x="3" y="23"/>
                  </a:lnTo>
                  <a:lnTo>
                    <a:pt x="3" y="22"/>
                  </a:lnTo>
                  <a:lnTo>
                    <a:pt x="3" y="23"/>
                  </a:lnTo>
                  <a:lnTo>
                    <a:pt x="4" y="20"/>
                  </a:lnTo>
                  <a:lnTo>
                    <a:pt x="4" y="20"/>
                  </a:lnTo>
                  <a:lnTo>
                    <a:pt x="4" y="20"/>
                  </a:lnTo>
                  <a:lnTo>
                    <a:pt x="4" y="19"/>
                  </a:lnTo>
                  <a:lnTo>
                    <a:pt x="4" y="21"/>
                  </a:lnTo>
                  <a:lnTo>
                    <a:pt x="5" y="20"/>
                  </a:lnTo>
                  <a:lnTo>
                    <a:pt x="5" y="20"/>
                  </a:lnTo>
                  <a:lnTo>
                    <a:pt x="5" y="19"/>
                  </a:lnTo>
                  <a:lnTo>
                    <a:pt x="6" y="19"/>
                  </a:lnTo>
                  <a:lnTo>
                    <a:pt x="6" y="20"/>
                  </a:lnTo>
                  <a:lnTo>
                    <a:pt x="6" y="20"/>
                  </a:lnTo>
                  <a:lnTo>
                    <a:pt x="7" y="18"/>
                  </a:lnTo>
                  <a:lnTo>
                    <a:pt x="7" y="18"/>
                  </a:lnTo>
                  <a:lnTo>
                    <a:pt x="7" y="18"/>
                  </a:lnTo>
                  <a:lnTo>
                    <a:pt x="7" y="18"/>
                  </a:lnTo>
                  <a:lnTo>
                    <a:pt x="8" y="14"/>
                  </a:lnTo>
                  <a:lnTo>
                    <a:pt x="8" y="14"/>
                  </a:lnTo>
                  <a:lnTo>
                    <a:pt x="8" y="14"/>
                  </a:lnTo>
                  <a:lnTo>
                    <a:pt x="8" y="14"/>
                  </a:lnTo>
                  <a:lnTo>
                    <a:pt x="8" y="8"/>
                  </a:lnTo>
                  <a:lnTo>
                    <a:pt x="9" y="8"/>
                  </a:lnTo>
                  <a:lnTo>
                    <a:pt x="9" y="8"/>
                  </a:lnTo>
                  <a:lnTo>
                    <a:pt x="9" y="8"/>
                  </a:lnTo>
                  <a:lnTo>
                    <a:pt x="10" y="6"/>
                  </a:lnTo>
                  <a:lnTo>
                    <a:pt x="10" y="6"/>
                  </a:lnTo>
                  <a:lnTo>
                    <a:pt x="10" y="6"/>
                  </a:lnTo>
                  <a:lnTo>
                    <a:pt x="10" y="6"/>
                  </a:lnTo>
                  <a:lnTo>
                    <a:pt x="10" y="5"/>
                  </a:lnTo>
                  <a:lnTo>
                    <a:pt x="10" y="5"/>
                  </a:lnTo>
                  <a:lnTo>
                    <a:pt x="11" y="6"/>
                  </a:lnTo>
                  <a:lnTo>
                    <a:pt x="11" y="4"/>
                  </a:lnTo>
                  <a:lnTo>
                    <a:pt x="11" y="4"/>
                  </a:lnTo>
                  <a:lnTo>
                    <a:pt x="11" y="5"/>
                  </a:lnTo>
                  <a:lnTo>
                    <a:pt x="12" y="4"/>
                  </a:lnTo>
                  <a:lnTo>
                    <a:pt x="12" y="6"/>
                  </a:lnTo>
                  <a:lnTo>
                    <a:pt x="12" y="6"/>
                  </a:lnTo>
                  <a:lnTo>
                    <a:pt x="12" y="6"/>
                  </a:lnTo>
                  <a:lnTo>
                    <a:pt x="13"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5" name="Freeform 359"/>
            <p:cNvSpPr>
              <a:spLocks/>
            </p:cNvSpPr>
            <p:nvPr/>
          </p:nvSpPr>
          <p:spPr bwMode="auto">
            <a:xfrm>
              <a:off x="3205163" y="2116138"/>
              <a:ext cx="20638" cy="14288"/>
            </a:xfrm>
            <a:custGeom>
              <a:avLst/>
              <a:gdLst>
                <a:gd name="T0" fmla="*/ 0 w 13"/>
                <a:gd name="T1" fmla="*/ 3 h 9"/>
                <a:gd name="T2" fmla="*/ 0 w 13"/>
                <a:gd name="T3" fmla="*/ 3 h 9"/>
                <a:gd name="T4" fmla="*/ 0 w 13"/>
                <a:gd name="T5" fmla="*/ 3 h 9"/>
                <a:gd name="T6" fmla="*/ 0 w 13"/>
                <a:gd name="T7" fmla="*/ 3 h 9"/>
                <a:gd name="T8" fmla="*/ 1 w 13"/>
                <a:gd name="T9" fmla="*/ 2 h 9"/>
                <a:gd name="T10" fmla="*/ 1 w 13"/>
                <a:gd name="T11" fmla="*/ 3 h 9"/>
                <a:gd name="T12" fmla="*/ 1 w 13"/>
                <a:gd name="T13" fmla="*/ 3 h 9"/>
                <a:gd name="T14" fmla="*/ 1 w 13"/>
                <a:gd name="T15" fmla="*/ 3 h 9"/>
                <a:gd name="T16" fmla="*/ 2 w 13"/>
                <a:gd name="T17" fmla="*/ 6 h 9"/>
                <a:gd name="T18" fmla="*/ 2 w 13"/>
                <a:gd name="T19" fmla="*/ 5 h 9"/>
                <a:gd name="T20" fmla="*/ 2 w 13"/>
                <a:gd name="T21" fmla="*/ 5 h 9"/>
                <a:gd name="T22" fmla="*/ 2 w 13"/>
                <a:gd name="T23" fmla="*/ 6 h 9"/>
                <a:gd name="T24" fmla="*/ 3 w 13"/>
                <a:gd name="T25" fmla="*/ 3 h 9"/>
                <a:gd name="T26" fmla="*/ 3 w 13"/>
                <a:gd name="T27" fmla="*/ 4 h 9"/>
                <a:gd name="T28" fmla="*/ 3 w 13"/>
                <a:gd name="T29" fmla="*/ 4 h 9"/>
                <a:gd name="T30" fmla="*/ 3 w 13"/>
                <a:gd name="T31" fmla="*/ 3 h 9"/>
                <a:gd name="T32" fmla="*/ 4 w 13"/>
                <a:gd name="T33" fmla="*/ 5 h 9"/>
                <a:gd name="T34" fmla="*/ 4 w 13"/>
                <a:gd name="T35" fmla="*/ 4 h 9"/>
                <a:gd name="T36" fmla="*/ 4 w 13"/>
                <a:gd name="T37" fmla="*/ 4 h 9"/>
                <a:gd name="T38" fmla="*/ 5 w 13"/>
                <a:gd name="T39" fmla="*/ 3 h 9"/>
                <a:gd name="T40" fmla="*/ 5 w 13"/>
                <a:gd name="T41" fmla="*/ 7 h 9"/>
                <a:gd name="T42" fmla="*/ 5 w 13"/>
                <a:gd name="T43" fmla="*/ 7 h 9"/>
                <a:gd name="T44" fmla="*/ 5 w 13"/>
                <a:gd name="T45" fmla="*/ 7 h 9"/>
                <a:gd name="T46" fmla="*/ 6 w 13"/>
                <a:gd name="T47" fmla="*/ 8 h 9"/>
                <a:gd name="T48" fmla="*/ 6 w 13"/>
                <a:gd name="T49" fmla="*/ 8 h 9"/>
                <a:gd name="T50" fmla="*/ 6 w 13"/>
                <a:gd name="T51" fmla="*/ 8 h 9"/>
                <a:gd name="T52" fmla="*/ 6 w 13"/>
                <a:gd name="T53" fmla="*/ 9 h 9"/>
                <a:gd name="T54" fmla="*/ 7 w 13"/>
                <a:gd name="T55" fmla="*/ 5 h 9"/>
                <a:gd name="T56" fmla="*/ 7 w 13"/>
                <a:gd name="T57" fmla="*/ 5 h 9"/>
                <a:gd name="T58" fmla="*/ 7 w 13"/>
                <a:gd name="T59" fmla="*/ 5 h 9"/>
                <a:gd name="T60" fmla="*/ 8 w 13"/>
                <a:gd name="T61" fmla="*/ 1 h 9"/>
                <a:gd name="T62" fmla="*/ 8 w 13"/>
                <a:gd name="T63" fmla="*/ 1 h 9"/>
                <a:gd name="T64" fmla="*/ 8 w 13"/>
                <a:gd name="T65" fmla="*/ 1 h 9"/>
                <a:gd name="T66" fmla="*/ 8 w 13"/>
                <a:gd name="T67" fmla="*/ 0 h 9"/>
                <a:gd name="T68" fmla="*/ 9 w 13"/>
                <a:gd name="T69" fmla="*/ 5 h 9"/>
                <a:gd name="T70" fmla="*/ 9 w 13"/>
                <a:gd name="T71" fmla="*/ 4 h 9"/>
                <a:gd name="T72" fmla="*/ 9 w 13"/>
                <a:gd name="T73" fmla="*/ 6 h 9"/>
                <a:gd name="T74" fmla="*/ 10 w 13"/>
                <a:gd name="T75" fmla="*/ 6 h 9"/>
                <a:gd name="T76" fmla="*/ 10 w 13"/>
                <a:gd name="T77" fmla="*/ 6 h 9"/>
                <a:gd name="T78" fmla="*/ 10 w 13"/>
                <a:gd name="T79" fmla="*/ 7 h 9"/>
                <a:gd name="T80" fmla="*/ 11 w 13"/>
                <a:gd name="T81" fmla="*/ 5 h 9"/>
                <a:gd name="T82" fmla="*/ 11 w 13"/>
                <a:gd name="T83" fmla="*/ 5 h 9"/>
                <a:gd name="T84" fmla="*/ 11 w 13"/>
                <a:gd name="T85" fmla="*/ 5 h 9"/>
                <a:gd name="T86" fmla="*/ 11 w 13"/>
                <a:gd name="T87" fmla="*/ 5 h 9"/>
                <a:gd name="T88" fmla="*/ 11 w 13"/>
                <a:gd name="T89" fmla="*/ 2 h 9"/>
                <a:gd name="T90" fmla="*/ 12 w 13"/>
                <a:gd name="T91" fmla="*/ 5 h 9"/>
                <a:gd name="T92" fmla="*/ 12 w 13"/>
                <a:gd name="T93" fmla="*/ 5 h 9"/>
                <a:gd name="T94" fmla="*/ 12 w 13"/>
                <a:gd name="T95" fmla="*/ 7 h 9"/>
                <a:gd name="T96" fmla="*/ 13 w 13"/>
                <a:gd name="T97" fmla="*/ 5 h 9"/>
                <a:gd name="T98" fmla="*/ 13 w 13"/>
                <a:gd name="T9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9">
                  <a:moveTo>
                    <a:pt x="0" y="3"/>
                  </a:moveTo>
                  <a:lnTo>
                    <a:pt x="0" y="3"/>
                  </a:lnTo>
                  <a:lnTo>
                    <a:pt x="0" y="3"/>
                  </a:lnTo>
                  <a:lnTo>
                    <a:pt x="0" y="3"/>
                  </a:lnTo>
                  <a:lnTo>
                    <a:pt x="1" y="2"/>
                  </a:lnTo>
                  <a:lnTo>
                    <a:pt x="1" y="3"/>
                  </a:lnTo>
                  <a:lnTo>
                    <a:pt x="1" y="3"/>
                  </a:lnTo>
                  <a:lnTo>
                    <a:pt x="1" y="3"/>
                  </a:lnTo>
                  <a:lnTo>
                    <a:pt x="2" y="6"/>
                  </a:lnTo>
                  <a:lnTo>
                    <a:pt x="2" y="5"/>
                  </a:lnTo>
                  <a:lnTo>
                    <a:pt x="2" y="5"/>
                  </a:lnTo>
                  <a:lnTo>
                    <a:pt x="2" y="6"/>
                  </a:lnTo>
                  <a:lnTo>
                    <a:pt x="3" y="3"/>
                  </a:lnTo>
                  <a:lnTo>
                    <a:pt x="3" y="4"/>
                  </a:lnTo>
                  <a:lnTo>
                    <a:pt x="3" y="4"/>
                  </a:lnTo>
                  <a:lnTo>
                    <a:pt x="3" y="3"/>
                  </a:lnTo>
                  <a:lnTo>
                    <a:pt x="4" y="5"/>
                  </a:lnTo>
                  <a:lnTo>
                    <a:pt x="4" y="4"/>
                  </a:lnTo>
                  <a:lnTo>
                    <a:pt x="4" y="4"/>
                  </a:lnTo>
                  <a:lnTo>
                    <a:pt x="5" y="3"/>
                  </a:lnTo>
                  <a:lnTo>
                    <a:pt x="5" y="7"/>
                  </a:lnTo>
                  <a:lnTo>
                    <a:pt x="5" y="7"/>
                  </a:lnTo>
                  <a:lnTo>
                    <a:pt x="5" y="7"/>
                  </a:lnTo>
                  <a:lnTo>
                    <a:pt x="6" y="8"/>
                  </a:lnTo>
                  <a:lnTo>
                    <a:pt x="6" y="8"/>
                  </a:lnTo>
                  <a:lnTo>
                    <a:pt x="6" y="8"/>
                  </a:lnTo>
                  <a:lnTo>
                    <a:pt x="6" y="9"/>
                  </a:lnTo>
                  <a:lnTo>
                    <a:pt x="7" y="5"/>
                  </a:lnTo>
                  <a:lnTo>
                    <a:pt x="7" y="5"/>
                  </a:lnTo>
                  <a:lnTo>
                    <a:pt x="7" y="5"/>
                  </a:lnTo>
                  <a:lnTo>
                    <a:pt x="8" y="1"/>
                  </a:lnTo>
                  <a:lnTo>
                    <a:pt x="8" y="1"/>
                  </a:lnTo>
                  <a:lnTo>
                    <a:pt x="8" y="1"/>
                  </a:lnTo>
                  <a:lnTo>
                    <a:pt x="8" y="0"/>
                  </a:lnTo>
                  <a:lnTo>
                    <a:pt x="9" y="5"/>
                  </a:lnTo>
                  <a:lnTo>
                    <a:pt x="9" y="4"/>
                  </a:lnTo>
                  <a:lnTo>
                    <a:pt x="9" y="6"/>
                  </a:lnTo>
                  <a:lnTo>
                    <a:pt x="10" y="6"/>
                  </a:lnTo>
                  <a:lnTo>
                    <a:pt x="10" y="6"/>
                  </a:lnTo>
                  <a:lnTo>
                    <a:pt x="10" y="7"/>
                  </a:lnTo>
                  <a:lnTo>
                    <a:pt x="11" y="5"/>
                  </a:lnTo>
                  <a:lnTo>
                    <a:pt x="11" y="5"/>
                  </a:lnTo>
                  <a:lnTo>
                    <a:pt x="11" y="5"/>
                  </a:lnTo>
                  <a:lnTo>
                    <a:pt x="11" y="5"/>
                  </a:lnTo>
                  <a:lnTo>
                    <a:pt x="11" y="2"/>
                  </a:lnTo>
                  <a:lnTo>
                    <a:pt x="12" y="5"/>
                  </a:lnTo>
                  <a:lnTo>
                    <a:pt x="12" y="5"/>
                  </a:lnTo>
                  <a:lnTo>
                    <a:pt x="12" y="7"/>
                  </a:lnTo>
                  <a:lnTo>
                    <a:pt x="13" y="5"/>
                  </a:lnTo>
                  <a:lnTo>
                    <a:pt x="13" y="5"/>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6" name="Freeform 360"/>
            <p:cNvSpPr>
              <a:spLocks/>
            </p:cNvSpPr>
            <p:nvPr/>
          </p:nvSpPr>
          <p:spPr bwMode="auto">
            <a:xfrm>
              <a:off x="3225801" y="2114551"/>
              <a:ext cx="17463" cy="14288"/>
            </a:xfrm>
            <a:custGeom>
              <a:avLst/>
              <a:gdLst>
                <a:gd name="T0" fmla="*/ 0 w 11"/>
                <a:gd name="T1" fmla="*/ 6 h 9"/>
                <a:gd name="T2" fmla="*/ 0 w 11"/>
                <a:gd name="T3" fmla="*/ 6 h 9"/>
                <a:gd name="T4" fmla="*/ 0 w 11"/>
                <a:gd name="T5" fmla="*/ 6 h 9"/>
                <a:gd name="T6" fmla="*/ 0 w 11"/>
                <a:gd name="T7" fmla="*/ 5 h 9"/>
                <a:gd name="T8" fmla="*/ 1 w 11"/>
                <a:gd name="T9" fmla="*/ 6 h 9"/>
                <a:gd name="T10" fmla="*/ 1 w 11"/>
                <a:gd name="T11" fmla="*/ 6 h 9"/>
                <a:gd name="T12" fmla="*/ 1 w 11"/>
                <a:gd name="T13" fmla="*/ 5 h 9"/>
                <a:gd name="T14" fmla="*/ 2 w 11"/>
                <a:gd name="T15" fmla="*/ 8 h 9"/>
                <a:gd name="T16" fmla="*/ 2 w 11"/>
                <a:gd name="T17" fmla="*/ 8 h 9"/>
                <a:gd name="T18" fmla="*/ 2 w 11"/>
                <a:gd name="T19" fmla="*/ 8 h 9"/>
                <a:gd name="T20" fmla="*/ 2 w 11"/>
                <a:gd name="T21" fmla="*/ 8 h 9"/>
                <a:gd name="T22" fmla="*/ 2 w 11"/>
                <a:gd name="T23" fmla="*/ 9 h 9"/>
                <a:gd name="T24" fmla="*/ 3 w 11"/>
                <a:gd name="T25" fmla="*/ 8 h 9"/>
                <a:gd name="T26" fmla="*/ 3 w 11"/>
                <a:gd name="T27" fmla="*/ 8 h 9"/>
                <a:gd name="T28" fmla="*/ 3 w 11"/>
                <a:gd name="T29" fmla="*/ 9 h 9"/>
                <a:gd name="T30" fmla="*/ 3 w 11"/>
                <a:gd name="T31" fmla="*/ 7 h 9"/>
                <a:gd name="T32" fmla="*/ 3 w 11"/>
                <a:gd name="T33" fmla="*/ 7 h 9"/>
                <a:gd name="T34" fmla="*/ 3 w 11"/>
                <a:gd name="T35" fmla="*/ 7 h 9"/>
                <a:gd name="T36" fmla="*/ 4 w 11"/>
                <a:gd name="T37" fmla="*/ 8 h 9"/>
                <a:gd name="T38" fmla="*/ 4 w 11"/>
                <a:gd name="T39" fmla="*/ 6 h 9"/>
                <a:gd name="T40" fmla="*/ 4 w 11"/>
                <a:gd name="T41" fmla="*/ 7 h 9"/>
                <a:gd name="T42" fmla="*/ 4 w 11"/>
                <a:gd name="T43" fmla="*/ 6 h 9"/>
                <a:gd name="T44" fmla="*/ 5 w 11"/>
                <a:gd name="T45" fmla="*/ 7 h 9"/>
                <a:gd name="T46" fmla="*/ 5 w 11"/>
                <a:gd name="T47" fmla="*/ 3 h 9"/>
                <a:gd name="T48" fmla="*/ 5 w 11"/>
                <a:gd name="T49" fmla="*/ 3 h 9"/>
                <a:gd name="T50" fmla="*/ 5 w 11"/>
                <a:gd name="T51" fmla="*/ 3 h 9"/>
                <a:gd name="T52" fmla="*/ 5 w 11"/>
                <a:gd name="T53" fmla="*/ 3 h 9"/>
                <a:gd name="T54" fmla="*/ 6 w 11"/>
                <a:gd name="T55" fmla="*/ 0 h 9"/>
                <a:gd name="T56" fmla="*/ 6 w 11"/>
                <a:gd name="T57" fmla="*/ 0 h 9"/>
                <a:gd name="T58" fmla="*/ 6 w 11"/>
                <a:gd name="T59" fmla="*/ 0 h 9"/>
                <a:gd name="T60" fmla="*/ 7 w 11"/>
                <a:gd name="T61" fmla="*/ 0 h 9"/>
                <a:gd name="T62" fmla="*/ 7 w 11"/>
                <a:gd name="T63" fmla="*/ 1 h 9"/>
                <a:gd name="T64" fmla="*/ 7 w 11"/>
                <a:gd name="T65" fmla="*/ 1 h 9"/>
                <a:gd name="T66" fmla="*/ 7 w 11"/>
                <a:gd name="T67" fmla="*/ 1 h 9"/>
                <a:gd name="T68" fmla="*/ 8 w 11"/>
                <a:gd name="T69" fmla="*/ 2 h 9"/>
                <a:gd name="T70" fmla="*/ 8 w 11"/>
                <a:gd name="T71" fmla="*/ 1 h 9"/>
                <a:gd name="T72" fmla="*/ 8 w 11"/>
                <a:gd name="T73" fmla="*/ 1 h 9"/>
                <a:gd name="T74" fmla="*/ 8 w 11"/>
                <a:gd name="T75" fmla="*/ 1 h 9"/>
                <a:gd name="T76" fmla="*/ 8 w 11"/>
                <a:gd name="T77" fmla="*/ 2 h 9"/>
                <a:gd name="T78" fmla="*/ 9 w 11"/>
                <a:gd name="T79" fmla="*/ 0 h 9"/>
                <a:gd name="T80" fmla="*/ 9 w 11"/>
                <a:gd name="T81" fmla="*/ 0 h 9"/>
                <a:gd name="T82" fmla="*/ 9 w 11"/>
                <a:gd name="T83" fmla="*/ 0 h 9"/>
                <a:gd name="T84" fmla="*/ 9 w 11"/>
                <a:gd name="T85" fmla="*/ 0 h 9"/>
                <a:gd name="T86" fmla="*/ 10 w 11"/>
                <a:gd name="T87" fmla="*/ 1 h 9"/>
                <a:gd name="T88" fmla="*/ 10 w 11"/>
                <a:gd name="T89" fmla="*/ 1 h 9"/>
                <a:gd name="T90" fmla="*/ 10 w 11"/>
                <a:gd name="T91" fmla="*/ 1 h 9"/>
                <a:gd name="T92" fmla="*/ 10 w 11"/>
                <a:gd name="T93" fmla="*/ 1 h 9"/>
                <a:gd name="T94" fmla="*/ 11 w 11"/>
                <a:gd name="T95" fmla="*/ 3 h 9"/>
                <a:gd name="T96" fmla="*/ 11 w 11"/>
                <a:gd name="T97" fmla="*/ 3 h 9"/>
                <a:gd name="T98" fmla="*/ 11 w 11"/>
                <a:gd name="T9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9">
                  <a:moveTo>
                    <a:pt x="0" y="6"/>
                  </a:moveTo>
                  <a:lnTo>
                    <a:pt x="0" y="6"/>
                  </a:lnTo>
                  <a:lnTo>
                    <a:pt x="0" y="6"/>
                  </a:lnTo>
                  <a:lnTo>
                    <a:pt x="0" y="5"/>
                  </a:lnTo>
                  <a:lnTo>
                    <a:pt x="1" y="6"/>
                  </a:lnTo>
                  <a:lnTo>
                    <a:pt x="1" y="6"/>
                  </a:lnTo>
                  <a:lnTo>
                    <a:pt x="1" y="5"/>
                  </a:lnTo>
                  <a:lnTo>
                    <a:pt x="2" y="8"/>
                  </a:lnTo>
                  <a:lnTo>
                    <a:pt x="2" y="8"/>
                  </a:lnTo>
                  <a:lnTo>
                    <a:pt x="2" y="8"/>
                  </a:lnTo>
                  <a:lnTo>
                    <a:pt x="2" y="8"/>
                  </a:lnTo>
                  <a:lnTo>
                    <a:pt x="2" y="9"/>
                  </a:lnTo>
                  <a:lnTo>
                    <a:pt x="3" y="8"/>
                  </a:lnTo>
                  <a:lnTo>
                    <a:pt x="3" y="8"/>
                  </a:lnTo>
                  <a:lnTo>
                    <a:pt x="3" y="9"/>
                  </a:lnTo>
                  <a:lnTo>
                    <a:pt x="3" y="7"/>
                  </a:lnTo>
                  <a:lnTo>
                    <a:pt x="3" y="7"/>
                  </a:lnTo>
                  <a:lnTo>
                    <a:pt x="3" y="7"/>
                  </a:lnTo>
                  <a:lnTo>
                    <a:pt x="4" y="8"/>
                  </a:lnTo>
                  <a:lnTo>
                    <a:pt x="4" y="6"/>
                  </a:lnTo>
                  <a:lnTo>
                    <a:pt x="4" y="7"/>
                  </a:lnTo>
                  <a:lnTo>
                    <a:pt x="4" y="6"/>
                  </a:lnTo>
                  <a:lnTo>
                    <a:pt x="5" y="7"/>
                  </a:lnTo>
                  <a:lnTo>
                    <a:pt x="5" y="3"/>
                  </a:lnTo>
                  <a:lnTo>
                    <a:pt x="5" y="3"/>
                  </a:lnTo>
                  <a:lnTo>
                    <a:pt x="5" y="3"/>
                  </a:lnTo>
                  <a:lnTo>
                    <a:pt x="5" y="3"/>
                  </a:lnTo>
                  <a:lnTo>
                    <a:pt x="6" y="0"/>
                  </a:lnTo>
                  <a:lnTo>
                    <a:pt x="6" y="0"/>
                  </a:lnTo>
                  <a:lnTo>
                    <a:pt x="6" y="0"/>
                  </a:lnTo>
                  <a:lnTo>
                    <a:pt x="7" y="0"/>
                  </a:lnTo>
                  <a:lnTo>
                    <a:pt x="7" y="1"/>
                  </a:lnTo>
                  <a:lnTo>
                    <a:pt x="7" y="1"/>
                  </a:lnTo>
                  <a:lnTo>
                    <a:pt x="7" y="1"/>
                  </a:lnTo>
                  <a:lnTo>
                    <a:pt x="8" y="2"/>
                  </a:lnTo>
                  <a:lnTo>
                    <a:pt x="8" y="1"/>
                  </a:lnTo>
                  <a:lnTo>
                    <a:pt x="8" y="1"/>
                  </a:lnTo>
                  <a:lnTo>
                    <a:pt x="8" y="1"/>
                  </a:lnTo>
                  <a:lnTo>
                    <a:pt x="8" y="2"/>
                  </a:lnTo>
                  <a:lnTo>
                    <a:pt x="9" y="0"/>
                  </a:lnTo>
                  <a:lnTo>
                    <a:pt x="9" y="0"/>
                  </a:lnTo>
                  <a:lnTo>
                    <a:pt x="9" y="0"/>
                  </a:lnTo>
                  <a:lnTo>
                    <a:pt x="9" y="0"/>
                  </a:lnTo>
                  <a:lnTo>
                    <a:pt x="10" y="1"/>
                  </a:lnTo>
                  <a:lnTo>
                    <a:pt x="10" y="1"/>
                  </a:lnTo>
                  <a:lnTo>
                    <a:pt x="10" y="1"/>
                  </a:lnTo>
                  <a:lnTo>
                    <a:pt x="10" y="1"/>
                  </a:lnTo>
                  <a:lnTo>
                    <a:pt x="11" y="3"/>
                  </a:lnTo>
                  <a:lnTo>
                    <a:pt x="11" y="3"/>
                  </a:lnTo>
                  <a:lnTo>
                    <a:pt x="11" y="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7" name="Freeform 361"/>
            <p:cNvSpPr>
              <a:spLocks/>
            </p:cNvSpPr>
            <p:nvPr/>
          </p:nvSpPr>
          <p:spPr bwMode="auto">
            <a:xfrm>
              <a:off x="3243263" y="2109788"/>
              <a:ext cx="19050" cy="11113"/>
            </a:xfrm>
            <a:custGeom>
              <a:avLst/>
              <a:gdLst>
                <a:gd name="T0" fmla="*/ 0 w 12"/>
                <a:gd name="T1" fmla="*/ 6 h 7"/>
                <a:gd name="T2" fmla="*/ 0 w 12"/>
                <a:gd name="T3" fmla="*/ 5 h 7"/>
                <a:gd name="T4" fmla="*/ 1 w 12"/>
                <a:gd name="T5" fmla="*/ 6 h 7"/>
                <a:gd name="T6" fmla="*/ 1 w 12"/>
                <a:gd name="T7" fmla="*/ 6 h 7"/>
                <a:gd name="T8" fmla="*/ 1 w 12"/>
                <a:gd name="T9" fmla="*/ 6 h 7"/>
                <a:gd name="T10" fmla="*/ 1 w 12"/>
                <a:gd name="T11" fmla="*/ 5 h 7"/>
                <a:gd name="T12" fmla="*/ 1 w 12"/>
                <a:gd name="T13" fmla="*/ 7 h 7"/>
                <a:gd name="T14" fmla="*/ 2 w 12"/>
                <a:gd name="T15" fmla="*/ 7 h 7"/>
                <a:gd name="T16" fmla="*/ 2 w 12"/>
                <a:gd name="T17" fmla="*/ 7 h 7"/>
                <a:gd name="T18" fmla="*/ 2 w 12"/>
                <a:gd name="T19" fmla="*/ 7 h 7"/>
                <a:gd name="T20" fmla="*/ 3 w 12"/>
                <a:gd name="T21" fmla="*/ 4 h 7"/>
                <a:gd name="T22" fmla="*/ 3 w 12"/>
                <a:gd name="T23" fmla="*/ 4 h 7"/>
                <a:gd name="T24" fmla="*/ 3 w 12"/>
                <a:gd name="T25" fmla="*/ 4 h 7"/>
                <a:gd name="T26" fmla="*/ 3 w 12"/>
                <a:gd name="T27" fmla="*/ 5 h 7"/>
                <a:gd name="T28" fmla="*/ 4 w 12"/>
                <a:gd name="T29" fmla="*/ 2 h 7"/>
                <a:gd name="T30" fmla="*/ 4 w 12"/>
                <a:gd name="T31" fmla="*/ 2 h 7"/>
                <a:gd name="T32" fmla="*/ 4 w 12"/>
                <a:gd name="T33" fmla="*/ 2 h 7"/>
                <a:gd name="T34" fmla="*/ 4 w 12"/>
                <a:gd name="T35" fmla="*/ 2 h 7"/>
                <a:gd name="T36" fmla="*/ 5 w 12"/>
                <a:gd name="T37" fmla="*/ 0 h 7"/>
                <a:gd name="T38" fmla="*/ 5 w 12"/>
                <a:gd name="T39" fmla="*/ 0 h 7"/>
                <a:gd name="T40" fmla="*/ 5 w 12"/>
                <a:gd name="T41" fmla="*/ 0 h 7"/>
                <a:gd name="T42" fmla="*/ 5 w 12"/>
                <a:gd name="T43" fmla="*/ 0 h 7"/>
                <a:gd name="T44" fmla="*/ 6 w 12"/>
                <a:gd name="T45" fmla="*/ 1 h 7"/>
                <a:gd name="T46" fmla="*/ 6 w 12"/>
                <a:gd name="T47" fmla="*/ 0 h 7"/>
                <a:gd name="T48" fmla="*/ 6 w 12"/>
                <a:gd name="T49" fmla="*/ 0 h 7"/>
                <a:gd name="T50" fmla="*/ 6 w 12"/>
                <a:gd name="T51" fmla="*/ 0 h 7"/>
                <a:gd name="T52" fmla="*/ 7 w 12"/>
                <a:gd name="T53" fmla="*/ 4 h 7"/>
                <a:gd name="T54" fmla="*/ 7 w 12"/>
                <a:gd name="T55" fmla="*/ 4 h 7"/>
                <a:gd name="T56" fmla="*/ 7 w 12"/>
                <a:gd name="T57" fmla="*/ 4 h 7"/>
                <a:gd name="T58" fmla="*/ 7 w 12"/>
                <a:gd name="T59" fmla="*/ 4 h 7"/>
                <a:gd name="T60" fmla="*/ 8 w 12"/>
                <a:gd name="T61" fmla="*/ 6 h 7"/>
                <a:gd name="T62" fmla="*/ 8 w 12"/>
                <a:gd name="T63" fmla="*/ 6 h 7"/>
                <a:gd name="T64" fmla="*/ 8 w 12"/>
                <a:gd name="T65" fmla="*/ 6 h 7"/>
                <a:gd name="T66" fmla="*/ 8 w 12"/>
                <a:gd name="T67" fmla="*/ 7 h 7"/>
                <a:gd name="T68" fmla="*/ 9 w 12"/>
                <a:gd name="T69" fmla="*/ 6 h 7"/>
                <a:gd name="T70" fmla="*/ 9 w 12"/>
                <a:gd name="T71" fmla="*/ 6 h 7"/>
                <a:gd name="T72" fmla="*/ 9 w 12"/>
                <a:gd name="T73" fmla="*/ 6 h 7"/>
                <a:gd name="T74" fmla="*/ 9 w 12"/>
                <a:gd name="T75" fmla="*/ 5 h 7"/>
                <a:gd name="T76" fmla="*/ 9 w 12"/>
                <a:gd name="T77" fmla="*/ 6 h 7"/>
                <a:gd name="T78" fmla="*/ 10 w 12"/>
                <a:gd name="T79" fmla="*/ 6 h 7"/>
                <a:gd name="T80" fmla="*/ 10 w 12"/>
                <a:gd name="T81" fmla="*/ 6 h 7"/>
                <a:gd name="T82" fmla="*/ 10 w 12"/>
                <a:gd name="T83" fmla="*/ 7 h 7"/>
                <a:gd name="T84" fmla="*/ 11 w 12"/>
                <a:gd name="T85" fmla="*/ 5 h 7"/>
                <a:gd name="T86" fmla="*/ 11 w 12"/>
                <a:gd name="T87" fmla="*/ 5 h 7"/>
                <a:gd name="T88" fmla="*/ 11 w 12"/>
                <a:gd name="T89" fmla="*/ 5 h 7"/>
                <a:gd name="T90" fmla="*/ 11 w 12"/>
                <a:gd name="T91" fmla="*/ 5 h 7"/>
                <a:gd name="T92" fmla="*/ 11 w 12"/>
                <a:gd name="T93" fmla="*/ 7 h 7"/>
                <a:gd name="T94" fmla="*/ 12 w 12"/>
                <a:gd name="T95" fmla="*/ 7 h 7"/>
                <a:gd name="T96" fmla="*/ 12 w 12"/>
                <a:gd name="T97" fmla="*/ 7 h 7"/>
                <a:gd name="T98" fmla="*/ 12 w 12"/>
                <a:gd name="T9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7">
                  <a:moveTo>
                    <a:pt x="0" y="6"/>
                  </a:moveTo>
                  <a:lnTo>
                    <a:pt x="0" y="5"/>
                  </a:lnTo>
                  <a:lnTo>
                    <a:pt x="1" y="6"/>
                  </a:lnTo>
                  <a:lnTo>
                    <a:pt x="1" y="6"/>
                  </a:lnTo>
                  <a:lnTo>
                    <a:pt x="1" y="6"/>
                  </a:lnTo>
                  <a:lnTo>
                    <a:pt x="1" y="5"/>
                  </a:lnTo>
                  <a:lnTo>
                    <a:pt x="1" y="7"/>
                  </a:lnTo>
                  <a:lnTo>
                    <a:pt x="2" y="7"/>
                  </a:lnTo>
                  <a:lnTo>
                    <a:pt x="2" y="7"/>
                  </a:lnTo>
                  <a:lnTo>
                    <a:pt x="2" y="7"/>
                  </a:lnTo>
                  <a:lnTo>
                    <a:pt x="3" y="4"/>
                  </a:lnTo>
                  <a:lnTo>
                    <a:pt x="3" y="4"/>
                  </a:lnTo>
                  <a:lnTo>
                    <a:pt x="3" y="4"/>
                  </a:lnTo>
                  <a:lnTo>
                    <a:pt x="3" y="5"/>
                  </a:lnTo>
                  <a:lnTo>
                    <a:pt x="4" y="2"/>
                  </a:lnTo>
                  <a:lnTo>
                    <a:pt x="4" y="2"/>
                  </a:lnTo>
                  <a:lnTo>
                    <a:pt x="4" y="2"/>
                  </a:lnTo>
                  <a:lnTo>
                    <a:pt x="4" y="2"/>
                  </a:lnTo>
                  <a:lnTo>
                    <a:pt x="5" y="0"/>
                  </a:lnTo>
                  <a:lnTo>
                    <a:pt x="5" y="0"/>
                  </a:lnTo>
                  <a:lnTo>
                    <a:pt x="5" y="0"/>
                  </a:lnTo>
                  <a:lnTo>
                    <a:pt x="5" y="0"/>
                  </a:lnTo>
                  <a:lnTo>
                    <a:pt x="6" y="1"/>
                  </a:lnTo>
                  <a:lnTo>
                    <a:pt x="6" y="0"/>
                  </a:lnTo>
                  <a:lnTo>
                    <a:pt x="6" y="0"/>
                  </a:lnTo>
                  <a:lnTo>
                    <a:pt x="6" y="0"/>
                  </a:lnTo>
                  <a:lnTo>
                    <a:pt x="7" y="4"/>
                  </a:lnTo>
                  <a:lnTo>
                    <a:pt x="7" y="4"/>
                  </a:lnTo>
                  <a:lnTo>
                    <a:pt x="7" y="4"/>
                  </a:lnTo>
                  <a:lnTo>
                    <a:pt x="7" y="4"/>
                  </a:lnTo>
                  <a:lnTo>
                    <a:pt x="8" y="6"/>
                  </a:lnTo>
                  <a:lnTo>
                    <a:pt x="8" y="6"/>
                  </a:lnTo>
                  <a:lnTo>
                    <a:pt x="8" y="6"/>
                  </a:lnTo>
                  <a:lnTo>
                    <a:pt x="8" y="7"/>
                  </a:lnTo>
                  <a:lnTo>
                    <a:pt x="9" y="6"/>
                  </a:lnTo>
                  <a:lnTo>
                    <a:pt x="9" y="6"/>
                  </a:lnTo>
                  <a:lnTo>
                    <a:pt x="9" y="6"/>
                  </a:lnTo>
                  <a:lnTo>
                    <a:pt x="9" y="5"/>
                  </a:lnTo>
                  <a:lnTo>
                    <a:pt x="9" y="6"/>
                  </a:lnTo>
                  <a:lnTo>
                    <a:pt x="10" y="6"/>
                  </a:lnTo>
                  <a:lnTo>
                    <a:pt x="10" y="6"/>
                  </a:lnTo>
                  <a:lnTo>
                    <a:pt x="10" y="7"/>
                  </a:lnTo>
                  <a:lnTo>
                    <a:pt x="11" y="5"/>
                  </a:lnTo>
                  <a:lnTo>
                    <a:pt x="11" y="5"/>
                  </a:lnTo>
                  <a:lnTo>
                    <a:pt x="11" y="5"/>
                  </a:lnTo>
                  <a:lnTo>
                    <a:pt x="11" y="5"/>
                  </a:lnTo>
                  <a:lnTo>
                    <a:pt x="11" y="7"/>
                  </a:lnTo>
                  <a:lnTo>
                    <a:pt x="12" y="7"/>
                  </a:lnTo>
                  <a:lnTo>
                    <a:pt x="12" y="7"/>
                  </a:lnTo>
                  <a:lnTo>
                    <a:pt x="12" y="7"/>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8" name="Freeform 362"/>
            <p:cNvSpPr>
              <a:spLocks/>
            </p:cNvSpPr>
            <p:nvPr/>
          </p:nvSpPr>
          <p:spPr bwMode="auto">
            <a:xfrm>
              <a:off x="3262313" y="2074863"/>
              <a:ext cx="19050" cy="46038"/>
            </a:xfrm>
            <a:custGeom>
              <a:avLst/>
              <a:gdLst>
                <a:gd name="T0" fmla="*/ 0 w 12"/>
                <a:gd name="T1" fmla="*/ 29 h 29"/>
                <a:gd name="T2" fmla="*/ 0 w 12"/>
                <a:gd name="T3" fmla="*/ 27 h 29"/>
                <a:gd name="T4" fmla="*/ 0 w 12"/>
                <a:gd name="T5" fmla="*/ 27 h 29"/>
                <a:gd name="T6" fmla="*/ 0 w 12"/>
                <a:gd name="T7" fmla="*/ 27 h 29"/>
                <a:gd name="T8" fmla="*/ 0 w 12"/>
                <a:gd name="T9" fmla="*/ 27 h 29"/>
                <a:gd name="T10" fmla="*/ 1 w 12"/>
                <a:gd name="T11" fmla="*/ 25 h 29"/>
                <a:gd name="T12" fmla="*/ 1 w 12"/>
                <a:gd name="T13" fmla="*/ 25 h 29"/>
                <a:gd name="T14" fmla="*/ 2 w 12"/>
                <a:gd name="T15" fmla="*/ 25 h 29"/>
                <a:gd name="T16" fmla="*/ 2 w 12"/>
                <a:gd name="T17" fmla="*/ 19 h 29"/>
                <a:gd name="T18" fmla="*/ 2 w 12"/>
                <a:gd name="T19" fmla="*/ 20 h 29"/>
                <a:gd name="T20" fmla="*/ 2 w 12"/>
                <a:gd name="T21" fmla="*/ 20 h 29"/>
                <a:gd name="T22" fmla="*/ 2 w 12"/>
                <a:gd name="T23" fmla="*/ 20 h 29"/>
                <a:gd name="T24" fmla="*/ 3 w 12"/>
                <a:gd name="T25" fmla="*/ 17 h 29"/>
                <a:gd name="T26" fmla="*/ 3 w 12"/>
                <a:gd name="T27" fmla="*/ 17 h 29"/>
                <a:gd name="T28" fmla="*/ 3 w 12"/>
                <a:gd name="T29" fmla="*/ 17 h 29"/>
                <a:gd name="T30" fmla="*/ 3 w 12"/>
                <a:gd name="T31" fmla="*/ 17 h 29"/>
                <a:gd name="T32" fmla="*/ 4 w 12"/>
                <a:gd name="T33" fmla="*/ 12 h 29"/>
                <a:gd name="T34" fmla="*/ 4 w 12"/>
                <a:gd name="T35" fmla="*/ 13 h 29"/>
                <a:gd name="T36" fmla="*/ 4 w 12"/>
                <a:gd name="T37" fmla="*/ 13 h 29"/>
                <a:gd name="T38" fmla="*/ 4 w 12"/>
                <a:gd name="T39" fmla="*/ 13 h 29"/>
                <a:gd name="T40" fmla="*/ 5 w 12"/>
                <a:gd name="T41" fmla="*/ 10 h 29"/>
                <a:gd name="T42" fmla="*/ 5 w 12"/>
                <a:gd name="T43" fmla="*/ 10 h 29"/>
                <a:gd name="T44" fmla="*/ 5 w 12"/>
                <a:gd name="T45" fmla="*/ 10 h 29"/>
                <a:gd name="T46" fmla="*/ 5 w 12"/>
                <a:gd name="T47" fmla="*/ 10 h 29"/>
                <a:gd name="T48" fmla="*/ 6 w 12"/>
                <a:gd name="T49" fmla="*/ 7 h 29"/>
                <a:gd name="T50" fmla="*/ 6 w 12"/>
                <a:gd name="T51" fmla="*/ 7 h 29"/>
                <a:gd name="T52" fmla="*/ 6 w 12"/>
                <a:gd name="T53" fmla="*/ 7 h 29"/>
                <a:gd name="T54" fmla="*/ 7 w 12"/>
                <a:gd name="T55" fmla="*/ 3 h 29"/>
                <a:gd name="T56" fmla="*/ 7 w 12"/>
                <a:gd name="T57" fmla="*/ 3 h 29"/>
                <a:gd name="T58" fmla="*/ 7 w 12"/>
                <a:gd name="T59" fmla="*/ 3 h 29"/>
                <a:gd name="T60" fmla="*/ 7 w 12"/>
                <a:gd name="T61" fmla="*/ 3 h 29"/>
                <a:gd name="T62" fmla="*/ 8 w 12"/>
                <a:gd name="T63" fmla="*/ 0 h 29"/>
                <a:gd name="T64" fmla="*/ 8 w 12"/>
                <a:gd name="T65" fmla="*/ 1 h 29"/>
                <a:gd name="T66" fmla="*/ 8 w 12"/>
                <a:gd name="T67" fmla="*/ 1 h 29"/>
                <a:gd name="T68" fmla="*/ 8 w 12"/>
                <a:gd name="T69" fmla="*/ 1 h 29"/>
                <a:gd name="T70" fmla="*/ 9 w 12"/>
                <a:gd name="T71" fmla="*/ 4 h 29"/>
                <a:gd name="T72" fmla="*/ 9 w 12"/>
                <a:gd name="T73" fmla="*/ 4 h 29"/>
                <a:gd name="T74" fmla="*/ 9 w 12"/>
                <a:gd name="T75" fmla="*/ 4 h 29"/>
                <a:gd name="T76" fmla="*/ 9 w 12"/>
                <a:gd name="T77" fmla="*/ 4 h 29"/>
                <a:gd name="T78" fmla="*/ 10 w 12"/>
                <a:gd name="T79" fmla="*/ 1 h 29"/>
                <a:gd name="T80" fmla="*/ 10 w 12"/>
                <a:gd name="T81" fmla="*/ 2 h 29"/>
                <a:gd name="T82" fmla="*/ 10 w 12"/>
                <a:gd name="T83" fmla="*/ 2 h 29"/>
                <a:gd name="T84" fmla="*/ 11 w 12"/>
                <a:gd name="T85" fmla="*/ 4 h 29"/>
                <a:gd name="T86" fmla="*/ 11 w 12"/>
                <a:gd name="T87" fmla="*/ 2 h 29"/>
                <a:gd name="T88" fmla="*/ 11 w 12"/>
                <a:gd name="T89" fmla="*/ 2 h 29"/>
                <a:gd name="T90" fmla="*/ 12 w 12"/>
                <a:gd name="T91" fmla="*/ 3 h 29"/>
                <a:gd name="T92" fmla="*/ 12 w 12"/>
                <a:gd name="T93" fmla="*/ 1 h 29"/>
                <a:gd name="T94" fmla="*/ 12 w 12"/>
                <a:gd name="T95" fmla="*/ 2 h 29"/>
                <a:gd name="T96" fmla="*/ 12 w 12"/>
                <a:gd name="T97" fmla="*/ 2 h 29"/>
                <a:gd name="T98" fmla="*/ 12 w 12"/>
                <a:gd name="T99"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9">
                  <a:moveTo>
                    <a:pt x="0" y="29"/>
                  </a:moveTo>
                  <a:lnTo>
                    <a:pt x="0" y="27"/>
                  </a:lnTo>
                  <a:lnTo>
                    <a:pt x="0" y="27"/>
                  </a:lnTo>
                  <a:lnTo>
                    <a:pt x="0" y="27"/>
                  </a:lnTo>
                  <a:lnTo>
                    <a:pt x="0" y="27"/>
                  </a:lnTo>
                  <a:lnTo>
                    <a:pt x="1" y="25"/>
                  </a:lnTo>
                  <a:lnTo>
                    <a:pt x="1" y="25"/>
                  </a:lnTo>
                  <a:lnTo>
                    <a:pt x="2" y="25"/>
                  </a:lnTo>
                  <a:lnTo>
                    <a:pt x="2" y="19"/>
                  </a:lnTo>
                  <a:lnTo>
                    <a:pt x="2" y="20"/>
                  </a:lnTo>
                  <a:lnTo>
                    <a:pt x="2" y="20"/>
                  </a:lnTo>
                  <a:lnTo>
                    <a:pt x="2" y="20"/>
                  </a:lnTo>
                  <a:lnTo>
                    <a:pt x="3" y="17"/>
                  </a:lnTo>
                  <a:lnTo>
                    <a:pt x="3" y="17"/>
                  </a:lnTo>
                  <a:lnTo>
                    <a:pt x="3" y="17"/>
                  </a:lnTo>
                  <a:lnTo>
                    <a:pt x="3" y="17"/>
                  </a:lnTo>
                  <a:lnTo>
                    <a:pt x="4" y="12"/>
                  </a:lnTo>
                  <a:lnTo>
                    <a:pt x="4" y="13"/>
                  </a:lnTo>
                  <a:lnTo>
                    <a:pt x="4" y="13"/>
                  </a:lnTo>
                  <a:lnTo>
                    <a:pt x="4" y="13"/>
                  </a:lnTo>
                  <a:lnTo>
                    <a:pt x="5" y="10"/>
                  </a:lnTo>
                  <a:lnTo>
                    <a:pt x="5" y="10"/>
                  </a:lnTo>
                  <a:lnTo>
                    <a:pt x="5" y="10"/>
                  </a:lnTo>
                  <a:lnTo>
                    <a:pt x="5" y="10"/>
                  </a:lnTo>
                  <a:lnTo>
                    <a:pt x="6" y="7"/>
                  </a:lnTo>
                  <a:lnTo>
                    <a:pt x="6" y="7"/>
                  </a:lnTo>
                  <a:lnTo>
                    <a:pt x="6" y="7"/>
                  </a:lnTo>
                  <a:lnTo>
                    <a:pt x="7" y="3"/>
                  </a:lnTo>
                  <a:lnTo>
                    <a:pt x="7" y="3"/>
                  </a:lnTo>
                  <a:lnTo>
                    <a:pt x="7" y="3"/>
                  </a:lnTo>
                  <a:lnTo>
                    <a:pt x="7" y="3"/>
                  </a:lnTo>
                  <a:lnTo>
                    <a:pt x="8" y="0"/>
                  </a:lnTo>
                  <a:lnTo>
                    <a:pt x="8" y="1"/>
                  </a:lnTo>
                  <a:lnTo>
                    <a:pt x="8" y="1"/>
                  </a:lnTo>
                  <a:lnTo>
                    <a:pt x="8" y="1"/>
                  </a:lnTo>
                  <a:lnTo>
                    <a:pt x="9" y="4"/>
                  </a:lnTo>
                  <a:lnTo>
                    <a:pt x="9" y="4"/>
                  </a:lnTo>
                  <a:lnTo>
                    <a:pt x="9" y="4"/>
                  </a:lnTo>
                  <a:lnTo>
                    <a:pt x="9" y="4"/>
                  </a:lnTo>
                  <a:lnTo>
                    <a:pt x="10" y="1"/>
                  </a:lnTo>
                  <a:lnTo>
                    <a:pt x="10" y="2"/>
                  </a:lnTo>
                  <a:lnTo>
                    <a:pt x="10" y="2"/>
                  </a:lnTo>
                  <a:lnTo>
                    <a:pt x="11" y="4"/>
                  </a:lnTo>
                  <a:lnTo>
                    <a:pt x="11" y="2"/>
                  </a:lnTo>
                  <a:lnTo>
                    <a:pt x="11" y="2"/>
                  </a:lnTo>
                  <a:lnTo>
                    <a:pt x="12" y="3"/>
                  </a:lnTo>
                  <a:lnTo>
                    <a:pt x="12" y="1"/>
                  </a:lnTo>
                  <a:lnTo>
                    <a:pt x="12" y="2"/>
                  </a:lnTo>
                  <a:lnTo>
                    <a:pt x="12" y="2"/>
                  </a:lnTo>
                  <a:lnTo>
                    <a:pt x="12"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9" name="Freeform 363"/>
            <p:cNvSpPr>
              <a:spLocks/>
            </p:cNvSpPr>
            <p:nvPr/>
          </p:nvSpPr>
          <p:spPr bwMode="auto">
            <a:xfrm>
              <a:off x="3281363" y="2076451"/>
              <a:ext cx="19050" cy="22225"/>
            </a:xfrm>
            <a:custGeom>
              <a:avLst/>
              <a:gdLst>
                <a:gd name="T0" fmla="*/ 0 w 12"/>
                <a:gd name="T1" fmla="*/ 0 h 14"/>
                <a:gd name="T2" fmla="*/ 1 w 12"/>
                <a:gd name="T3" fmla="*/ 3 h 14"/>
                <a:gd name="T4" fmla="*/ 1 w 12"/>
                <a:gd name="T5" fmla="*/ 3 h 14"/>
                <a:gd name="T6" fmla="*/ 1 w 12"/>
                <a:gd name="T7" fmla="*/ 3 h 14"/>
                <a:gd name="T8" fmla="*/ 2 w 12"/>
                <a:gd name="T9" fmla="*/ 5 h 14"/>
                <a:gd name="T10" fmla="*/ 2 w 12"/>
                <a:gd name="T11" fmla="*/ 5 h 14"/>
                <a:gd name="T12" fmla="*/ 2 w 12"/>
                <a:gd name="T13" fmla="*/ 5 h 14"/>
                <a:gd name="T14" fmla="*/ 2 w 12"/>
                <a:gd name="T15" fmla="*/ 5 h 14"/>
                <a:gd name="T16" fmla="*/ 3 w 12"/>
                <a:gd name="T17" fmla="*/ 9 h 14"/>
                <a:gd name="T18" fmla="*/ 3 w 12"/>
                <a:gd name="T19" fmla="*/ 9 h 14"/>
                <a:gd name="T20" fmla="*/ 3 w 12"/>
                <a:gd name="T21" fmla="*/ 9 h 14"/>
                <a:gd name="T22" fmla="*/ 3 w 12"/>
                <a:gd name="T23" fmla="*/ 9 h 14"/>
                <a:gd name="T24" fmla="*/ 4 w 12"/>
                <a:gd name="T25" fmla="*/ 11 h 14"/>
                <a:gd name="T26" fmla="*/ 4 w 12"/>
                <a:gd name="T27" fmla="*/ 11 h 14"/>
                <a:gd name="T28" fmla="*/ 4 w 12"/>
                <a:gd name="T29" fmla="*/ 11 h 14"/>
                <a:gd name="T30" fmla="*/ 4 w 12"/>
                <a:gd name="T31" fmla="*/ 10 h 14"/>
                <a:gd name="T32" fmla="*/ 5 w 12"/>
                <a:gd name="T33" fmla="*/ 12 h 14"/>
                <a:gd name="T34" fmla="*/ 5 w 12"/>
                <a:gd name="T35" fmla="*/ 12 h 14"/>
                <a:gd name="T36" fmla="*/ 5 w 12"/>
                <a:gd name="T37" fmla="*/ 12 h 14"/>
                <a:gd name="T38" fmla="*/ 5 w 12"/>
                <a:gd name="T39" fmla="*/ 11 h 14"/>
                <a:gd name="T40" fmla="*/ 5 w 12"/>
                <a:gd name="T41" fmla="*/ 13 h 14"/>
                <a:gd name="T42" fmla="*/ 6 w 12"/>
                <a:gd name="T43" fmla="*/ 12 h 14"/>
                <a:gd name="T44" fmla="*/ 6 w 12"/>
                <a:gd name="T45" fmla="*/ 12 h 14"/>
                <a:gd name="T46" fmla="*/ 6 w 12"/>
                <a:gd name="T47" fmla="*/ 13 h 14"/>
                <a:gd name="T48" fmla="*/ 6 w 12"/>
                <a:gd name="T49" fmla="*/ 12 h 14"/>
                <a:gd name="T50" fmla="*/ 6 w 12"/>
                <a:gd name="T51" fmla="*/ 12 h 14"/>
                <a:gd name="T52" fmla="*/ 6 w 12"/>
                <a:gd name="T53" fmla="*/ 12 h 14"/>
                <a:gd name="T54" fmla="*/ 6 w 12"/>
                <a:gd name="T55" fmla="*/ 12 h 14"/>
                <a:gd name="T56" fmla="*/ 7 w 12"/>
                <a:gd name="T57" fmla="*/ 13 h 14"/>
                <a:gd name="T58" fmla="*/ 8 w 12"/>
                <a:gd name="T59" fmla="*/ 13 h 14"/>
                <a:gd name="T60" fmla="*/ 8 w 12"/>
                <a:gd name="T61" fmla="*/ 13 h 14"/>
                <a:gd name="T62" fmla="*/ 8 w 12"/>
                <a:gd name="T63" fmla="*/ 13 h 14"/>
                <a:gd name="T64" fmla="*/ 8 w 12"/>
                <a:gd name="T65" fmla="*/ 10 h 14"/>
                <a:gd name="T66" fmla="*/ 8 w 12"/>
                <a:gd name="T67" fmla="*/ 10 h 14"/>
                <a:gd name="T68" fmla="*/ 8 w 12"/>
                <a:gd name="T69" fmla="*/ 10 h 14"/>
                <a:gd name="T70" fmla="*/ 9 w 12"/>
                <a:gd name="T71" fmla="*/ 11 h 14"/>
                <a:gd name="T72" fmla="*/ 9 w 12"/>
                <a:gd name="T73" fmla="*/ 9 h 14"/>
                <a:gd name="T74" fmla="*/ 9 w 12"/>
                <a:gd name="T75" fmla="*/ 10 h 14"/>
                <a:gd name="T76" fmla="*/ 9 w 12"/>
                <a:gd name="T77" fmla="*/ 10 h 14"/>
                <a:gd name="T78" fmla="*/ 10 w 12"/>
                <a:gd name="T79" fmla="*/ 9 h 14"/>
                <a:gd name="T80" fmla="*/ 10 w 12"/>
                <a:gd name="T81" fmla="*/ 12 h 14"/>
                <a:gd name="T82" fmla="*/ 10 w 12"/>
                <a:gd name="T83" fmla="*/ 12 h 14"/>
                <a:gd name="T84" fmla="*/ 10 w 12"/>
                <a:gd name="T85" fmla="*/ 12 h 14"/>
                <a:gd name="T86" fmla="*/ 11 w 12"/>
                <a:gd name="T87" fmla="*/ 11 h 14"/>
                <a:gd name="T88" fmla="*/ 11 w 12"/>
                <a:gd name="T89" fmla="*/ 12 h 14"/>
                <a:gd name="T90" fmla="*/ 11 w 12"/>
                <a:gd name="T91" fmla="*/ 12 h 14"/>
                <a:gd name="T92" fmla="*/ 11 w 12"/>
                <a:gd name="T93" fmla="*/ 12 h 14"/>
                <a:gd name="T94" fmla="*/ 11 w 12"/>
                <a:gd name="T95" fmla="*/ 12 h 14"/>
                <a:gd name="T96" fmla="*/ 12 w 12"/>
                <a:gd name="T97" fmla="*/ 14 h 14"/>
                <a:gd name="T98" fmla="*/ 12 w 12"/>
                <a:gd name="T9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4">
                  <a:moveTo>
                    <a:pt x="0" y="0"/>
                  </a:moveTo>
                  <a:lnTo>
                    <a:pt x="1" y="3"/>
                  </a:lnTo>
                  <a:lnTo>
                    <a:pt x="1" y="3"/>
                  </a:lnTo>
                  <a:lnTo>
                    <a:pt x="1" y="3"/>
                  </a:lnTo>
                  <a:lnTo>
                    <a:pt x="2" y="5"/>
                  </a:lnTo>
                  <a:lnTo>
                    <a:pt x="2" y="5"/>
                  </a:lnTo>
                  <a:lnTo>
                    <a:pt x="2" y="5"/>
                  </a:lnTo>
                  <a:lnTo>
                    <a:pt x="2" y="5"/>
                  </a:lnTo>
                  <a:lnTo>
                    <a:pt x="3" y="9"/>
                  </a:lnTo>
                  <a:lnTo>
                    <a:pt x="3" y="9"/>
                  </a:lnTo>
                  <a:lnTo>
                    <a:pt x="3" y="9"/>
                  </a:lnTo>
                  <a:lnTo>
                    <a:pt x="3" y="9"/>
                  </a:lnTo>
                  <a:lnTo>
                    <a:pt x="4" y="11"/>
                  </a:lnTo>
                  <a:lnTo>
                    <a:pt x="4" y="11"/>
                  </a:lnTo>
                  <a:lnTo>
                    <a:pt x="4" y="11"/>
                  </a:lnTo>
                  <a:lnTo>
                    <a:pt x="4" y="10"/>
                  </a:lnTo>
                  <a:lnTo>
                    <a:pt x="5" y="12"/>
                  </a:lnTo>
                  <a:lnTo>
                    <a:pt x="5" y="12"/>
                  </a:lnTo>
                  <a:lnTo>
                    <a:pt x="5" y="12"/>
                  </a:lnTo>
                  <a:lnTo>
                    <a:pt x="5" y="11"/>
                  </a:lnTo>
                  <a:lnTo>
                    <a:pt x="5" y="13"/>
                  </a:lnTo>
                  <a:lnTo>
                    <a:pt x="6" y="12"/>
                  </a:lnTo>
                  <a:lnTo>
                    <a:pt x="6" y="12"/>
                  </a:lnTo>
                  <a:lnTo>
                    <a:pt x="6" y="13"/>
                  </a:lnTo>
                  <a:lnTo>
                    <a:pt x="6" y="12"/>
                  </a:lnTo>
                  <a:lnTo>
                    <a:pt x="6" y="12"/>
                  </a:lnTo>
                  <a:lnTo>
                    <a:pt x="6" y="12"/>
                  </a:lnTo>
                  <a:lnTo>
                    <a:pt x="6" y="12"/>
                  </a:lnTo>
                  <a:lnTo>
                    <a:pt x="7" y="13"/>
                  </a:lnTo>
                  <a:lnTo>
                    <a:pt x="8" y="13"/>
                  </a:lnTo>
                  <a:lnTo>
                    <a:pt x="8" y="13"/>
                  </a:lnTo>
                  <a:lnTo>
                    <a:pt x="8" y="13"/>
                  </a:lnTo>
                  <a:lnTo>
                    <a:pt x="8" y="10"/>
                  </a:lnTo>
                  <a:lnTo>
                    <a:pt x="8" y="10"/>
                  </a:lnTo>
                  <a:lnTo>
                    <a:pt x="8" y="10"/>
                  </a:lnTo>
                  <a:lnTo>
                    <a:pt x="9" y="11"/>
                  </a:lnTo>
                  <a:lnTo>
                    <a:pt x="9" y="9"/>
                  </a:lnTo>
                  <a:lnTo>
                    <a:pt x="9" y="10"/>
                  </a:lnTo>
                  <a:lnTo>
                    <a:pt x="9" y="10"/>
                  </a:lnTo>
                  <a:lnTo>
                    <a:pt x="10" y="9"/>
                  </a:lnTo>
                  <a:lnTo>
                    <a:pt x="10" y="12"/>
                  </a:lnTo>
                  <a:lnTo>
                    <a:pt x="10" y="12"/>
                  </a:lnTo>
                  <a:lnTo>
                    <a:pt x="10" y="12"/>
                  </a:lnTo>
                  <a:lnTo>
                    <a:pt x="11" y="11"/>
                  </a:lnTo>
                  <a:lnTo>
                    <a:pt x="11" y="12"/>
                  </a:lnTo>
                  <a:lnTo>
                    <a:pt x="11" y="12"/>
                  </a:lnTo>
                  <a:lnTo>
                    <a:pt x="11" y="12"/>
                  </a:lnTo>
                  <a:lnTo>
                    <a:pt x="11" y="12"/>
                  </a:lnTo>
                  <a:lnTo>
                    <a:pt x="12" y="14"/>
                  </a:lnTo>
                  <a:lnTo>
                    <a:pt x="12" y="1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0" name="Freeform 364"/>
            <p:cNvSpPr>
              <a:spLocks/>
            </p:cNvSpPr>
            <p:nvPr/>
          </p:nvSpPr>
          <p:spPr bwMode="auto">
            <a:xfrm>
              <a:off x="3300413" y="2079626"/>
              <a:ext cx="20638" cy="22225"/>
            </a:xfrm>
            <a:custGeom>
              <a:avLst/>
              <a:gdLst>
                <a:gd name="T0" fmla="*/ 0 w 13"/>
                <a:gd name="T1" fmla="*/ 11 h 14"/>
                <a:gd name="T2" fmla="*/ 0 w 13"/>
                <a:gd name="T3" fmla="*/ 11 h 14"/>
                <a:gd name="T4" fmla="*/ 0 w 13"/>
                <a:gd name="T5" fmla="*/ 11 h 14"/>
                <a:gd name="T6" fmla="*/ 1 w 13"/>
                <a:gd name="T7" fmla="*/ 13 h 14"/>
                <a:gd name="T8" fmla="*/ 1 w 13"/>
                <a:gd name="T9" fmla="*/ 13 h 14"/>
                <a:gd name="T10" fmla="*/ 1 w 13"/>
                <a:gd name="T11" fmla="*/ 13 h 14"/>
                <a:gd name="T12" fmla="*/ 1 w 13"/>
                <a:gd name="T13" fmla="*/ 12 h 14"/>
                <a:gd name="T14" fmla="*/ 2 w 13"/>
                <a:gd name="T15" fmla="*/ 13 h 14"/>
                <a:gd name="T16" fmla="*/ 2 w 13"/>
                <a:gd name="T17" fmla="*/ 13 h 14"/>
                <a:gd name="T18" fmla="*/ 2 w 13"/>
                <a:gd name="T19" fmla="*/ 13 h 14"/>
                <a:gd name="T20" fmla="*/ 2 w 13"/>
                <a:gd name="T21" fmla="*/ 14 h 14"/>
                <a:gd name="T22" fmla="*/ 3 w 13"/>
                <a:gd name="T23" fmla="*/ 10 h 14"/>
                <a:gd name="T24" fmla="*/ 3 w 13"/>
                <a:gd name="T25" fmla="*/ 10 h 14"/>
                <a:gd name="T26" fmla="*/ 3 w 13"/>
                <a:gd name="T27" fmla="*/ 10 h 14"/>
                <a:gd name="T28" fmla="*/ 3 w 13"/>
                <a:gd name="T29" fmla="*/ 10 h 14"/>
                <a:gd name="T30" fmla="*/ 4 w 13"/>
                <a:gd name="T31" fmla="*/ 3 h 14"/>
                <a:gd name="T32" fmla="*/ 4 w 13"/>
                <a:gd name="T33" fmla="*/ 3 h 14"/>
                <a:gd name="T34" fmla="*/ 4 w 13"/>
                <a:gd name="T35" fmla="*/ 3 h 14"/>
                <a:gd name="T36" fmla="*/ 4 w 13"/>
                <a:gd name="T37" fmla="*/ 1 h 14"/>
                <a:gd name="T38" fmla="*/ 5 w 13"/>
                <a:gd name="T39" fmla="*/ 2 h 14"/>
                <a:gd name="T40" fmla="*/ 5 w 13"/>
                <a:gd name="T41" fmla="*/ 2 h 14"/>
                <a:gd name="T42" fmla="*/ 5 w 13"/>
                <a:gd name="T43" fmla="*/ 2 h 14"/>
                <a:gd name="T44" fmla="*/ 6 w 13"/>
                <a:gd name="T45" fmla="*/ 4 h 14"/>
                <a:gd name="T46" fmla="*/ 6 w 13"/>
                <a:gd name="T47" fmla="*/ 4 h 14"/>
                <a:gd name="T48" fmla="*/ 6 w 13"/>
                <a:gd name="T49" fmla="*/ 2 h 14"/>
                <a:gd name="T50" fmla="*/ 7 w 13"/>
                <a:gd name="T51" fmla="*/ 5 h 14"/>
                <a:gd name="T52" fmla="*/ 7 w 13"/>
                <a:gd name="T53" fmla="*/ 5 h 14"/>
                <a:gd name="T54" fmla="*/ 7 w 13"/>
                <a:gd name="T55" fmla="*/ 5 h 14"/>
                <a:gd name="T56" fmla="*/ 7 w 13"/>
                <a:gd name="T57" fmla="*/ 7 h 14"/>
                <a:gd name="T58" fmla="*/ 8 w 13"/>
                <a:gd name="T59" fmla="*/ 5 h 14"/>
                <a:gd name="T60" fmla="*/ 8 w 13"/>
                <a:gd name="T61" fmla="*/ 5 h 14"/>
                <a:gd name="T62" fmla="*/ 8 w 13"/>
                <a:gd name="T63" fmla="*/ 5 h 14"/>
                <a:gd name="T64" fmla="*/ 8 w 13"/>
                <a:gd name="T65" fmla="*/ 5 h 14"/>
                <a:gd name="T66" fmla="*/ 9 w 13"/>
                <a:gd name="T67" fmla="*/ 0 h 14"/>
                <a:gd name="T68" fmla="*/ 9 w 13"/>
                <a:gd name="T69" fmla="*/ 0 h 14"/>
                <a:gd name="T70" fmla="*/ 9 w 13"/>
                <a:gd name="T71" fmla="*/ 0 h 14"/>
                <a:gd name="T72" fmla="*/ 9 w 13"/>
                <a:gd name="T73" fmla="*/ 0 h 14"/>
                <a:gd name="T74" fmla="*/ 10 w 13"/>
                <a:gd name="T75" fmla="*/ 1 h 14"/>
                <a:gd name="T76" fmla="*/ 10 w 13"/>
                <a:gd name="T77" fmla="*/ 0 h 14"/>
                <a:gd name="T78" fmla="*/ 10 w 13"/>
                <a:gd name="T79" fmla="*/ 0 h 14"/>
                <a:gd name="T80" fmla="*/ 10 w 13"/>
                <a:gd name="T81" fmla="*/ 0 h 14"/>
                <a:gd name="T82" fmla="*/ 11 w 13"/>
                <a:gd name="T83" fmla="*/ 4 h 14"/>
                <a:gd name="T84" fmla="*/ 11 w 13"/>
                <a:gd name="T85" fmla="*/ 4 h 14"/>
                <a:gd name="T86" fmla="*/ 11 w 13"/>
                <a:gd name="T87" fmla="*/ 4 h 14"/>
                <a:gd name="T88" fmla="*/ 11 w 13"/>
                <a:gd name="T89" fmla="*/ 3 h 14"/>
                <a:gd name="T90" fmla="*/ 11 w 13"/>
                <a:gd name="T91" fmla="*/ 7 h 14"/>
                <a:gd name="T92" fmla="*/ 12 w 13"/>
                <a:gd name="T93" fmla="*/ 7 h 14"/>
                <a:gd name="T94" fmla="*/ 12 w 13"/>
                <a:gd name="T95" fmla="*/ 7 h 14"/>
                <a:gd name="T96" fmla="*/ 12 w 13"/>
                <a:gd name="T97" fmla="*/ 7 h 14"/>
                <a:gd name="T98" fmla="*/ 13 w 13"/>
                <a:gd name="T99"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4">
                  <a:moveTo>
                    <a:pt x="0" y="11"/>
                  </a:moveTo>
                  <a:lnTo>
                    <a:pt x="0" y="11"/>
                  </a:lnTo>
                  <a:lnTo>
                    <a:pt x="0" y="11"/>
                  </a:lnTo>
                  <a:lnTo>
                    <a:pt x="1" y="13"/>
                  </a:lnTo>
                  <a:lnTo>
                    <a:pt x="1" y="13"/>
                  </a:lnTo>
                  <a:lnTo>
                    <a:pt x="1" y="13"/>
                  </a:lnTo>
                  <a:lnTo>
                    <a:pt x="1" y="12"/>
                  </a:lnTo>
                  <a:lnTo>
                    <a:pt x="2" y="13"/>
                  </a:lnTo>
                  <a:lnTo>
                    <a:pt x="2" y="13"/>
                  </a:lnTo>
                  <a:lnTo>
                    <a:pt x="2" y="13"/>
                  </a:lnTo>
                  <a:lnTo>
                    <a:pt x="2" y="14"/>
                  </a:lnTo>
                  <a:lnTo>
                    <a:pt x="3" y="10"/>
                  </a:lnTo>
                  <a:lnTo>
                    <a:pt x="3" y="10"/>
                  </a:lnTo>
                  <a:lnTo>
                    <a:pt x="3" y="10"/>
                  </a:lnTo>
                  <a:lnTo>
                    <a:pt x="3" y="10"/>
                  </a:lnTo>
                  <a:lnTo>
                    <a:pt x="4" y="3"/>
                  </a:lnTo>
                  <a:lnTo>
                    <a:pt x="4" y="3"/>
                  </a:lnTo>
                  <a:lnTo>
                    <a:pt x="4" y="3"/>
                  </a:lnTo>
                  <a:lnTo>
                    <a:pt x="4" y="1"/>
                  </a:lnTo>
                  <a:lnTo>
                    <a:pt x="5" y="2"/>
                  </a:lnTo>
                  <a:lnTo>
                    <a:pt x="5" y="2"/>
                  </a:lnTo>
                  <a:lnTo>
                    <a:pt x="5" y="2"/>
                  </a:lnTo>
                  <a:lnTo>
                    <a:pt x="6" y="4"/>
                  </a:lnTo>
                  <a:lnTo>
                    <a:pt x="6" y="4"/>
                  </a:lnTo>
                  <a:lnTo>
                    <a:pt x="6" y="2"/>
                  </a:lnTo>
                  <a:lnTo>
                    <a:pt x="7" y="5"/>
                  </a:lnTo>
                  <a:lnTo>
                    <a:pt x="7" y="5"/>
                  </a:lnTo>
                  <a:lnTo>
                    <a:pt x="7" y="5"/>
                  </a:lnTo>
                  <a:lnTo>
                    <a:pt x="7" y="7"/>
                  </a:lnTo>
                  <a:lnTo>
                    <a:pt x="8" y="5"/>
                  </a:lnTo>
                  <a:lnTo>
                    <a:pt x="8" y="5"/>
                  </a:lnTo>
                  <a:lnTo>
                    <a:pt x="8" y="5"/>
                  </a:lnTo>
                  <a:lnTo>
                    <a:pt x="8" y="5"/>
                  </a:lnTo>
                  <a:lnTo>
                    <a:pt x="9" y="0"/>
                  </a:lnTo>
                  <a:lnTo>
                    <a:pt x="9" y="0"/>
                  </a:lnTo>
                  <a:lnTo>
                    <a:pt x="9" y="0"/>
                  </a:lnTo>
                  <a:lnTo>
                    <a:pt x="9" y="0"/>
                  </a:lnTo>
                  <a:lnTo>
                    <a:pt x="10" y="1"/>
                  </a:lnTo>
                  <a:lnTo>
                    <a:pt x="10" y="0"/>
                  </a:lnTo>
                  <a:lnTo>
                    <a:pt x="10" y="0"/>
                  </a:lnTo>
                  <a:lnTo>
                    <a:pt x="10" y="0"/>
                  </a:lnTo>
                  <a:lnTo>
                    <a:pt x="11" y="4"/>
                  </a:lnTo>
                  <a:lnTo>
                    <a:pt x="11" y="4"/>
                  </a:lnTo>
                  <a:lnTo>
                    <a:pt x="11" y="4"/>
                  </a:lnTo>
                  <a:lnTo>
                    <a:pt x="11" y="3"/>
                  </a:lnTo>
                  <a:lnTo>
                    <a:pt x="11" y="7"/>
                  </a:lnTo>
                  <a:lnTo>
                    <a:pt x="12" y="7"/>
                  </a:lnTo>
                  <a:lnTo>
                    <a:pt x="12" y="7"/>
                  </a:lnTo>
                  <a:lnTo>
                    <a:pt x="12" y="7"/>
                  </a:lnTo>
                  <a:lnTo>
                    <a:pt x="13" y="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1" name="Freeform 365"/>
            <p:cNvSpPr>
              <a:spLocks/>
            </p:cNvSpPr>
            <p:nvPr/>
          </p:nvSpPr>
          <p:spPr bwMode="auto">
            <a:xfrm>
              <a:off x="3321051" y="2057401"/>
              <a:ext cx="17463" cy="30163"/>
            </a:xfrm>
            <a:custGeom>
              <a:avLst/>
              <a:gdLst>
                <a:gd name="T0" fmla="*/ 0 w 11"/>
                <a:gd name="T1" fmla="*/ 18 h 19"/>
                <a:gd name="T2" fmla="*/ 0 w 11"/>
                <a:gd name="T3" fmla="*/ 18 h 19"/>
                <a:gd name="T4" fmla="*/ 0 w 11"/>
                <a:gd name="T5" fmla="*/ 18 h 19"/>
                <a:gd name="T6" fmla="*/ 0 w 11"/>
                <a:gd name="T7" fmla="*/ 19 h 19"/>
                <a:gd name="T8" fmla="*/ 1 w 11"/>
                <a:gd name="T9" fmla="*/ 15 h 19"/>
                <a:gd name="T10" fmla="*/ 1 w 11"/>
                <a:gd name="T11" fmla="*/ 15 h 19"/>
                <a:gd name="T12" fmla="*/ 1 w 11"/>
                <a:gd name="T13" fmla="*/ 15 h 19"/>
                <a:gd name="T14" fmla="*/ 1 w 11"/>
                <a:gd name="T15" fmla="*/ 13 h 19"/>
                <a:gd name="T16" fmla="*/ 1 w 11"/>
                <a:gd name="T17" fmla="*/ 15 h 19"/>
                <a:gd name="T18" fmla="*/ 1 w 11"/>
                <a:gd name="T19" fmla="*/ 15 h 19"/>
                <a:gd name="T20" fmla="*/ 1 w 11"/>
                <a:gd name="T21" fmla="*/ 15 h 19"/>
                <a:gd name="T22" fmla="*/ 2 w 11"/>
                <a:gd name="T23" fmla="*/ 15 h 19"/>
                <a:gd name="T24" fmla="*/ 2 w 11"/>
                <a:gd name="T25" fmla="*/ 16 h 19"/>
                <a:gd name="T26" fmla="*/ 3 w 11"/>
                <a:gd name="T27" fmla="*/ 15 h 19"/>
                <a:gd name="T28" fmla="*/ 3 w 11"/>
                <a:gd name="T29" fmla="*/ 15 h 19"/>
                <a:gd name="T30" fmla="*/ 3 w 11"/>
                <a:gd name="T31" fmla="*/ 16 h 19"/>
                <a:gd name="T32" fmla="*/ 3 w 11"/>
                <a:gd name="T33" fmla="*/ 14 h 19"/>
                <a:gd name="T34" fmla="*/ 3 w 11"/>
                <a:gd name="T35" fmla="*/ 14 h 19"/>
                <a:gd name="T36" fmla="*/ 3 w 11"/>
                <a:gd name="T37" fmla="*/ 14 h 19"/>
                <a:gd name="T38" fmla="*/ 4 w 11"/>
                <a:gd name="T39" fmla="*/ 13 h 19"/>
                <a:gd name="T40" fmla="*/ 4 w 11"/>
                <a:gd name="T41" fmla="*/ 15 h 19"/>
                <a:gd name="T42" fmla="*/ 4 w 11"/>
                <a:gd name="T43" fmla="*/ 15 h 19"/>
                <a:gd name="T44" fmla="*/ 4 w 11"/>
                <a:gd name="T45" fmla="*/ 15 h 19"/>
                <a:gd name="T46" fmla="*/ 4 w 11"/>
                <a:gd name="T47" fmla="*/ 15 h 19"/>
                <a:gd name="T48" fmla="*/ 5 w 11"/>
                <a:gd name="T49" fmla="*/ 11 h 19"/>
                <a:gd name="T50" fmla="*/ 5 w 11"/>
                <a:gd name="T51" fmla="*/ 11 h 19"/>
                <a:gd name="T52" fmla="*/ 5 w 11"/>
                <a:gd name="T53" fmla="*/ 11 h 19"/>
                <a:gd name="T54" fmla="*/ 5 w 11"/>
                <a:gd name="T55" fmla="*/ 11 h 19"/>
                <a:gd name="T56" fmla="*/ 6 w 11"/>
                <a:gd name="T57" fmla="*/ 8 h 19"/>
                <a:gd name="T58" fmla="*/ 6 w 11"/>
                <a:gd name="T59" fmla="*/ 8 h 19"/>
                <a:gd name="T60" fmla="*/ 6 w 11"/>
                <a:gd name="T61" fmla="*/ 8 h 19"/>
                <a:gd name="T62" fmla="*/ 6 w 11"/>
                <a:gd name="T63" fmla="*/ 9 h 19"/>
                <a:gd name="T64" fmla="*/ 7 w 11"/>
                <a:gd name="T65" fmla="*/ 4 h 19"/>
                <a:gd name="T66" fmla="*/ 7 w 11"/>
                <a:gd name="T67" fmla="*/ 5 h 19"/>
                <a:gd name="T68" fmla="*/ 7 w 11"/>
                <a:gd name="T69" fmla="*/ 5 h 19"/>
                <a:gd name="T70" fmla="*/ 8 w 11"/>
                <a:gd name="T71" fmla="*/ 5 h 19"/>
                <a:gd name="T72" fmla="*/ 8 w 11"/>
                <a:gd name="T73" fmla="*/ 2 h 19"/>
                <a:gd name="T74" fmla="*/ 8 w 11"/>
                <a:gd name="T75" fmla="*/ 2 h 19"/>
                <a:gd name="T76" fmla="*/ 8 w 11"/>
                <a:gd name="T77" fmla="*/ 2 h 19"/>
                <a:gd name="T78" fmla="*/ 9 w 11"/>
                <a:gd name="T79" fmla="*/ 0 h 19"/>
                <a:gd name="T80" fmla="*/ 9 w 11"/>
                <a:gd name="T81" fmla="*/ 4 h 19"/>
                <a:gd name="T82" fmla="*/ 9 w 11"/>
                <a:gd name="T83" fmla="*/ 3 h 19"/>
                <a:gd name="T84" fmla="*/ 9 w 11"/>
                <a:gd name="T85" fmla="*/ 3 h 19"/>
                <a:gd name="T86" fmla="*/ 9 w 11"/>
                <a:gd name="T87" fmla="*/ 3 h 19"/>
                <a:gd name="T88" fmla="*/ 10 w 11"/>
                <a:gd name="T89" fmla="*/ 5 h 19"/>
                <a:gd name="T90" fmla="*/ 10 w 11"/>
                <a:gd name="T91" fmla="*/ 4 h 19"/>
                <a:gd name="T92" fmla="*/ 10 w 11"/>
                <a:gd name="T93" fmla="*/ 4 h 19"/>
                <a:gd name="T94" fmla="*/ 11 w 11"/>
                <a:gd name="T95" fmla="*/ 3 h 19"/>
                <a:gd name="T96" fmla="*/ 11 w 11"/>
                <a:gd name="T97" fmla="*/ 5 h 19"/>
                <a:gd name="T98" fmla="*/ 11 w 11"/>
                <a:gd name="T9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9">
                  <a:moveTo>
                    <a:pt x="0" y="18"/>
                  </a:moveTo>
                  <a:lnTo>
                    <a:pt x="0" y="18"/>
                  </a:lnTo>
                  <a:lnTo>
                    <a:pt x="0" y="18"/>
                  </a:lnTo>
                  <a:lnTo>
                    <a:pt x="0" y="19"/>
                  </a:lnTo>
                  <a:lnTo>
                    <a:pt x="1" y="15"/>
                  </a:lnTo>
                  <a:lnTo>
                    <a:pt x="1" y="15"/>
                  </a:lnTo>
                  <a:lnTo>
                    <a:pt x="1" y="15"/>
                  </a:lnTo>
                  <a:lnTo>
                    <a:pt x="1" y="13"/>
                  </a:lnTo>
                  <a:lnTo>
                    <a:pt x="1" y="15"/>
                  </a:lnTo>
                  <a:lnTo>
                    <a:pt x="1" y="15"/>
                  </a:lnTo>
                  <a:lnTo>
                    <a:pt x="1" y="15"/>
                  </a:lnTo>
                  <a:lnTo>
                    <a:pt x="2" y="15"/>
                  </a:lnTo>
                  <a:lnTo>
                    <a:pt x="2" y="16"/>
                  </a:lnTo>
                  <a:lnTo>
                    <a:pt x="3" y="15"/>
                  </a:lnTo>
                  <a:lnTo>
                    <a:pt x="3" y="15"/>
                  </a:lnTo>
                  <a:lnTo>
                    <a:pt x="3" y="16"/>
                  </a:lnTo>
                  <a:lnTo>
                    <a:pt x="3" y="14"/>
                  </a:lnTo>
                  <a:lnTo>
                    <a:pt x="3" y="14"/>
                  </a:lnTo>
                  <a:lnTo>
                    <a:pt x="3" y="14"/>
                  </a:lnTo>
                  <a:lnTo>
                    <a:pt x="4" y="13"/>
                  </a:lnTo>
                  <a:lnTo>
                    <a:pt x="4" y="15"/>
                  </a:lnTo>
                  <a:lnTo>
                    <a:pt x="4" y="15"/>
                  </a:lnTo>
                  <a:lnTo>
                    <a:pt x="4" y="15"/>
                  </a:lnTo>
                  <a:lnTo>
                    <a:pt x="4" y="15"/>
                  </a:lnTo>
                  <a:lnTo>
                    <a:pt x="5" y="11"/>
                  </a:lnTo>
                  <a:lnTo>
                    <a:pt x="5" y="11"/>
                  </a:lnTo>
                  <a:lnTo>
                    <a:pt x="5" y="11"/>
                  </a:lnTo>
                  <a:lnTo>
                    <a:pt x="5" y="11"/>
                  </a:lnTo>
                  <a:lnTo>
                    <a:pt x="6" y="8"/>
                  </a:lnTo>
                  <a:lnTo>
                    <a:pt x="6" y="8"/>
                  </a:lnTo>
                  <a:lnTo>
                    <a:pt x="6" y="8"/>
                  </a:lnTo>
                  <a:lnTo>
                    <a:pt x="6" y="9"/>
                  </a:lnTo>
                  <a:lnTo>
                    <a:pt x="7" y="4"/>
                  </a:lnTo>
                  <a:lnTo>
                    <a:pt x="7" y="5"/>
                  </a:lnTo>
                  <a:lnTo>
                    <a:pt x="7" y="5"/>
                  </a:lnTo>
                  <a:lnTo>
                    <a:pt x="8" y="5"/>
                  </a:lnTo>
                  <a:lnTo>
                    <a:pt x="8" y="2"/>
                  </a:lnTo>
                  <a:lnTo>
                    <a:pt x="8" y="2"/>
                  </a:lnTo>
                  <a:lnTo>
                    <a:pt x="8" y="2"/>
                  </a:lnTo>
                  <a:lnTo>
                    <a:pt x="9" y="0"/>
                  </a:lnTo>
                  <a:lnTo>
                    <a:pt x="9" y="4"/>
                  </a:lnTo>
                  <a:lnTo>
                    <a:pt x="9" y="3"/>
                  </a:lnTo>
                  <a:lnTo>
                    <a:pt x="9" y="3"/>
                  </a:lnTo>
                  <a:lnTo>
                    <a:pt x="9" y="3"/>
                  </a:lnTo>
                  <a:lnTo>
                    <a:pt x="10" y="5"/>
                  </a:lnTo>
                  <a:lnTo>
                    <a:pt x="10" y="4"/>
                  </a:lnTo>
                  <a:lnTo>
                    <a:pt x="10" y="4"/>
                  </a:lnTo>
                  <a:lnTo>
                    <a:pt x="11" y="3"/>
                  </a:lnTo>
                  <a:lnTo>
                    <a:pt x="11" y="5"/>
                  </a:lnTo>
                  <a:lnTo>
                    <a:pt x="11" y="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2" name="Freeform 366"/>
            <p:cNvSpPr>
              <a:spLocks/>
            </p:cNvSpPr>
            <p:nvPr/>
          </p:nvSpPr>
          <p:spPr bwMode="auto">
            <a:xfrm>
              <a:off x="3338513" y="2057401"/>
              <a:ext cx="19050" cy="12700"/>
            </a:xfrm>
            <a:custGeom>
              <a:avLst/>
              <a:gdLst>
                <a:gd name="T0" fmla="*/ 0 w 12"/>
                <a:gd name="T1" fmla="*/ 4 h 8"/>
                <a:gd name="T2" fmla="*/ 0 w 12"/>
                <a:gd name="T3" fmla="*/ 4 h 8"/>
                <a:gd name="T4" fmla="*/ 0 w 12"/>
                <a:gd name="T5" fmla="*/ 4 h 8"/>
                <a:gd name="T6" fmla="*/ 1 w 12"/>
                <a:gd name="T7" fmla="*/ 2 h 8"/>
                <a:gd name="T8" fmla="*/ 1 w 12"/>
                <a:gd name="T9" fmla="*/ 2 h 8"/>
                <a:gd name="T10" fmla="*/ 1 w 12"/>
                <a:gd name="T11" fmla="*/ 2 h 8"/>
                <a:gd name="T12" fmla="*/ 2 w 12"/>
                <a:gd name="T13" fmla="*/ 0 h 8"/>
                <a:gd name="T14" fmla="*/ 2 w 12"/>
                <a:gd name="T15" fmla="*/ 2 h 8"/>
                <a:gd name="T16" fmla="*/ 2 w 12"/>
                <a:gd name="T17" fmla="*/ 2 h 8"/>
                <a:gd name="T18" fmla="*/ 2 w 12"/>
                <a:gd name="T19" fmla="*/ 2 h 8"/>
                <a:gd name="T20" fmla="*/ 3 w 12"/>
                <a:gd name="T21" fmla="*/ 7 h 8"/>
                <a:gd name="T22" fmla="*/ 3 w 12"/>
                <a:gd name="T23" fmla="*/ 7 h 8"/>
                <a:gd name="T24" fmla="*/ 3 w 12"/>
                <a:gd name="T25" fmla="*/ 7 h 8"/>
                <a:gd name="T26" fmla="*/ 3 w 12"/>
                <a:gd name="T27" fmla="*/ 8 h 8"/>
                <a:gd name="T28" fmla="*/ 3 w 12"/>
                <a:gd name="T29" fmla="*/ 6 h 8"/>
                <a:gd name="T30" fmla="*/ 4 w 12"/>
                <a:gd name="T31" fmla="*/ 7 h 8"/>
                <a:gd name="T32" fmla="*/ 4 w 12"/>
                <a:gd name="T33" fmla="*/ 7 h 8"/>
                <a:gd name="T34" fmla="*/ 4 w 12"/>
                <a:gd name="T35" fmla="*/ 8 h 8"/>
                <a:gd name="T36" fmla="*/ 5 w 12"/>
                <a:gd name="T37" fmla="*/ 7 h 8"/>
                <a:gd name="T38" fmla="*/ 5 w 12"/>
                <a:gd name="T39" fmla="*/ 7 h 8"/>
                <a:gd name="T40" fmla="*/ 5 w 12"/>
                <a:gd name="T41" fmla="*/ 7 h 8"/>
                <a:gd name="T42" fmla="*/ 5 w 12"/>
                <a:gd name="T43" fmla="*/ 7 h 8"/>
                <a:gd name="T44" fmla="*/ 5 w 12"/>
                <a:gd name="T45" fmla="*/ 8 h 8"/>
                <a:gd name="T46" fmla="*/ 6 w 12"/>
                <a:gd name="T47" fmla="*/ 7 h 8"/>
                <a:gd name="T48" fmla="*/ 6 w 12"/>
                <a:gd name="T49" fmla="*/ 7 h 8"/>
                <a:gd name="T50" fmla="*/ 6 w 12"/>
                <a:gd name="T51" fmla="*/ 4 h 8"/>
                <a:gd name="T52" fmla="*/ 7 w 12"/>
                <a:gd name="T53" fmla="*/ 6 h 8"/>
                <a:gd name="T54" fmla="*/ 7 w 12"/>
                <a:gd name="T55" fmla="*/ 6 h 8"/>
                <a:gd name="T56" fmla="*/ 7 w 12"/>
                <a:gd name="T57" fmla="*/ 5 h 8"/>
                <a:gd name="T58" fmla="*/ 7 w 12"/>
                <a:gd name="T59" fmla="*/ 7 h 8"/>
                <a:gd name="T60" fmla="*/ 8 w 12"/>
                <a:gd name="T61" fmla="*/ 7 h 8"/>
                <a:gd name="T62" fmla="*/ 8 w 12"/>
                <a:gd name="T63" fmla="*/ 7 h 8"/>
                <a:gd name="T64" fmla="*/ 8 w 12"/>
                <a:gd name="T65" fmla="*/ 6 h 8"/>
                <a:gd name="T66" fmla="*/ 8 w 12"/>
                <a:gd name="T67" fmla="*/ 7 h 8"/>
                <a:gd name="T68" fmla="*/ 9 w 12"/>
                <a:gd name="T69" fmla="*/ 7 h 8"/>
                <a:gd name="T70" fmla="*/ 9 w 12"/>
                <a:gd name="T71" fmla="*/ 7 h 8"/>
                <a:gd name="T72" fmla="*/ 9 w 12"/>
                <a:gd name="T73" fmla="*/ 7 h 8"/>
                <a:gd name="T74" fmla="*/ 9 w 12"/>
                <a:gd name="T75" fmla="*/ 8 h 8"/>
                <a:gd name="T76" fmla="*/ 10 w 12"/>
                <a:gd name="T77" fmla="*/ 7 h 8"/>
                <a:gd name="T78" fmla="*/ 10 w 12"/>
                <a:gd name="T79" fmla="*/ 7 h 8"/>
                <a:gd name="T80" fmla="*/ 10 w 12"/>
                <a:gd name="T81" fmla="*/ 7 h 8"/>
                <a:gd name="T82" fmla="*/ 10 w 12"/>
                <a:gd name="T83" fmla="*/ 5 h 8"/>
                <a:gd name="T84" fmla="*/ 10 w 12"/>
                <a:gd name="T85" fmla="*/ 5 h 8"/>
                <a:gd name="T86" fmla="*/ 10 w 12"/>
                <a:gd name="T87" fmla="*/ 5 h 8"/>
                <a:gd name="T88" fmla="*/ 11 w 12"/>
                <a:gd name="T89" fmla="*/ 5 h 8"/>
                <a:gd name="T90" fmla="*/ 12 w 12"/>
                <a:gd name="T91" fmla="*/ 6 h 8"/>
                <a:gd name="T92" fmla="*/ 12 w 12"/>
                <a:gd name="T93" fmla="*/ 6 h 8"/>
                <a:gd name="T94" fmla="*/ 12 w 12"/>
                <a:gd name="T95" fmla="*/ 6 h 8"/>
                <a:gd name="T96" fmla="*/ 12 w 12"/>
                <a:gd name="T97" fmla="*/ 6 h 8"/>
                <a:gd name="T98" fmla="*/ 12 w 12"/>
                <a:gd name="T9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8">
                  <a:moveTo>
                    <a:pt x="0" y="4"/>
                  </a:moveTo>
                  <a:lnTo>
                    <a:pt x="0" y="4"/>
                  </a:lnTo>
                  <a:lnTo>
                    <a:pt x="0" y="4"/>
                  </a:lnTo>
                  <a:lnTo>
                    <a:pt x="1" y="2"/>
                  </a:lnTo>
                  <a:lnTo>
                    <a:pt x="1" y="2"/>
                  </a:lnTo>
                  <a:lnTo>
                    <a:pt x="1" y="2"/>
                  </a:lnTo>
                  <a:lnTo>
                    <a:pt x="2" y="0"/>
                  </a:lnTo>
                  <a:lnTo>
                    <a:pt x="2" y="2"/>
                  </a:lnTo>
                  <a:lnTo>
                    <a:pt x="2" y="2"/>
                  </a:lnTo>
                  <a:lnTo>
                    <a:pt x="2" y="2"/>
                  </a:lnTo>
                  <a:lnTo>
                    <a:pt x="3" y="7"/>
                  </a:lnTo>
                  <a:lnTo>
                    <a:pt x="3" y="7"/>
                  </a:lnTo>
                  <a:lnTo>
                    <a:pt x="3" y="7"/>
                  </a:lnTo>
                  <a:lnTo>
                    <a:pt x="3" y="8"/>
                  </a:lnTo>
                  <a:lnTo>
                    <a:pt x="3" y="6"/>
                  </a:lnTo>
                  <a:lnTo>
                    <a:pt x="4" y="7"/>
                  </a:lnTo>
                  <a:lnTo>
                    <a:pt x="4" y="7"/>
                  </a:lnTo>
                  <a:lnTo>
                    <a:pt x="4" y="8"/>
                  </a:lnTo>
                  <a:lnTo>
                    <a:pt x="5" y="7"/>
                  </a:lnTo>
                  <a:lnTo>
                    <a:pt x="5" y="7"/>
                  </a:lnTo>
                  <a:lnTo>
                    <a:pt x="5" y="7"/>
                  </a:lnTo>
                  <a:lnTo>
                    <a:pt x="5" y="7"/>
                  </a:lnTo>
                  <a:lnTo>
                    <a:pt x="5" y="8"/>
                  </a:lnTo>
                  <a:lnTo>
                    <a:pt x="6" y="7"/>
                  </a:lnTo>
                  <a:lnTo>
                    <a:pt x="6" y="7"/>
                  </a:lnTo>
                  <a:lnTo>
                    <a:pt x="6" y="4"/>
                  </a:lnTo>
                  <a:lnTo>
                    <a:pt x="7" y="6"/>
                  </a:lnTo>
                  <a:lnTo>
                    <a:pt x="7" y="6"/>
                  </a:lnTo>
                  <a:lnTo>
                    <a:pt x="7" y="5"/>
                  </a:lnTo>
                  <a:lnTo>
                    <a:pt x="7" y="7"/>
                  </a:lnTo>
                  <a:lnTo>
                    <a:pt x="8" y="7"/>
                  </a:lnTo>
                  <a:lnTo>
                    <a:pt x="8" y="7"/>
                  </a:lnTo>
                  <a:lnTo>
                    <a:pt x="8" y="6"/>
                  </a:lnTo>
                  <a:lnTo>
                    <a:pt x="8" y="7"/>
                  </a:lnTo>
                  <a:lnTo>
                    <a:pt x="9" y="7"/>
                  </a:lnTo>
                  <a:lnTo>
                    <a:pt x="9" y="7"/>
                  </a:lnTo>
                  <a:lnTo>
                    <a:pt x="9" y="7"/>
                  </a:lnTo>
                  <a:lnTo>
                    <a:pt x="9" y="8"/>
                  </a:lnTo>
                  <a:lnTo>
                    <a:pt x="10" y="7"/>
                  </a:lnTo>
                  <a:lnTo>
                    <a:pt x="10" y="7"/>
                  </a:lnTo>
                  <a:lnTo>
                    <a:pt x="10" y="7"/>
                  </a:lnTo>
                  <a:lnTo>
                    <a:pt x="10" y="5"/>
                  </a:lnTo>
                  <a:lnTo>
                    <a:pt x="10" y="5"/>
                  </a:lnTo>
                  <a:lnTo>
                    <a:pt x="10" y="5"/>
                  </a:lnTo>
                  <a:lnTo>
                    <a:pt x="11" y="5"/>
                  </a:lnTo>
                  <a:lnTo>
                    <a:pt x="12" y="6"/>
                  </a:lnTo>
                  <a:lnTo>
                    <a:pt x="12" y="6"/>
                  </a:lnTo>
                  <a:lnTo>
                    <a:pt x="12" y="6"/>
                  </a:lnTo>
                  <a:lnTo>
                    <a:pt x="12" y="6"/>
                  </a:lnTo>
                  <a:lnTo>
                    <a:pt x="12" y="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3" name="Freeform 367"/>
            <p:cNvSpPr>
              <a:spLocks/>
            </p:cNvSpPr>
            <p:nvPr/>
          </p:nvSpPr>
          <p:spPr bwMode="auto">
            <a:xfrm>
              <a:off x="3357563" y="2054226"/>
              <a:ext cx="19050" cy="19050"/>
            </a:xfrm>
            <a:custGeom>
              <a:avLst/>
              <a:gdLst>
                <a:gd name="T0" fmla="*/ 0 w 12"/>
                <a:gd name="T1" fmla="*/ 6 h 12"/>
                <a:gd name="T2" fmla="*/ 0 w 12"/>
                <a:gd name="T3" fmla="*/ 6 h 12"/>
                <a:gd name="T4" fmla="*/ 0 w 12"/>
                <a:gd name="T5" fmla="*/ 6 h 12"/>
                <a:gd name="T6" fmla="*/ 0 w 12"/>
                <a:gd name="T7" fmla="*/ 6 h 12"/>
                <a:gd name="T8" fmla="*/ 1 w 12"/>
                <a:gd name="T9" fmla="*/ 4 h 12"/>
                <a:gd name="T10" fmla="*/ 1 w 12"/>
                <a:gd name="T11" fmla="*/ 4 h 12"/>
                <a:gd name="T12" fmla="*/ 1 w 12"/>
                <a:gd name="T13" fmla="*/ 4 h 12"/>
                <a:gd name="T14" fmla="*/ 2 w 12"/>
                <a:gd name="T15" fmla="*/ 4 h 12"/>
                <a:gd name="T16" fmla="*/ 2 w 12"/>
                <a:gd name="T17" fmla="*/ 8 h 12"/>
                <a:gd name="T18" fmla="*/ 2 w 12"/>
                <a:gd name="T19" fmla="*/ 7 h 12"/>
                <a:gd name="T20" fmla="*/ 2 w 12"/>
                <a:gd name="T21" fmla="*/ 7 h 12"/>
                <a:gd name="T22" fmla="*/ 2 w 12"/>
                <a:gd name="T23" fmla="*/ 7 h 12"/>
                <a:gd name="T24" fmla="*/ 3 w 12"/>
                <a:gd name="T25" fmla="*/ 11 h 12"/>
                <a:gd name="T26" fmla="*/ 3 w 12"/>
                <a:gd name="T27" fmla="*/ 11 h 12"/>
                <a:gd name="T28" fmla="*/ 3 w 12"/>
                <a:gd name="T29" fmla="*/ 11 h 12"/>
                <a:gd name="T30" fmla="*/ 4 w 12"/>
                <a:gd name="T31" fmla="*/ 11 h 12"/>
                <a:gd name="T32" fmla="*/ 4 w 12"/>
                <a:gd name="T33" fmla="*/ 9 h 12"/>
                <a:gd name="T34" fmla="*/ 4 w 12"/>
                <a:gd name="T35" fmla="*/ 9 h 12"/>
                <a:gd name="T36" fmla="*/ 4 w 12"/>
                <a:gd name="T37" fmla="*/ 9 h 12"/>
                <a:gd name="T38" fmla="*/ 5 w 12"/>
                <a:gd name="T39" fmla="*/ 6 h 12"/>
                <a:gd name="T40" fmla="*/ 5 w 12"/>
                <a:gd name="T41" fmla="*/ 7 h 12"/>
                <a:gd name="T42" fmla="*/ 5 w 12"/>
                <a:gd name="T43" fmla="*/ 7 h 12"/>
                <a:gd name="T44" fmla="*/ 5 w 12"/>
                <a:gd name="T45" fmla="*/ 7 h 12"/>
                <a:gd name="T46" fmla="*/ 6 w 12"/>
                <a:gd name="T47" fmla="*/ 3 h 12"/>
                <a:gd name="T48" fmla="*/ 6 w 12"/>
                <a:gd name="T49" fmla="*/ 4 h 12"/>
                <a:gd name="T50" fmla="*/ 6 w 12"/>
                <a:gd name="T51" fmla="*/ 4 h 12"/>
                <a:gd name="T52" fmla="*/ 6 w 12"/>
                <a:gd name="T53" fmla="*/ 4 h 12"/>
                <a:gd name="T54" fmla="*/ 7 w 12"/>
                <a:gd name="T55" fmla="*/ 1 h 12"/>
                <a:gd name="T56" fmla="*/ 7 w 12"/>
                <a:gd name="T57" fmla="*/ 1 h 12"/>
                <a:gd name="T58" fmla="*/ 7 w 12"/>
                <a:gd name="T59" fmla="*/ 1 h 12"/>
                <a:gd name="T60" fmla="*/ 7 w 12"/>
                <a:gd name="T61" fmla="*/ 0 h 12"/>
                <a:gd name="T62" fmla="*/ 8 w 12"/>
                <a:gd name="T63" fmla="*/ 2 h 12"/>
                <a:gd name="T64" fmla="*/ 8 w 12"/>
                <a:gd name="T65" fmla="*/ 1 h 12"/>
                <a:gd name="T66" fmla="*/ 8 w 12"/>
                <a:gd name="T67" fmla="*/ 1 h 12"/>
                <a:gd name="T68" fmla="*/ 9 w 12"/>
                <a:gd name="T69" fmla="*/ 0 h 12"/>
                <a:gd name="T70" fmla="*/ 9 w 12"/>
                <a:gd name="T71" fmla="*/ 2 h 12"/>
                <a:gd name="T72" fmla="*/ 9 w 12"/>
                <a:gd name="T73" fmla="*/ 2 h 12"/>
                <a:gd name="T74" fmla="*/ 9 w 12"/>
                <a:gd name="T75" fmla="*/ 2 h 12"/>
                <a:gd name="T76" fmla="*/ 9 w 12"/>
                <a:gd name="T77" fmla="*/ 2 h 12"/>
                <a:gd name="T78" fmla="*/ 10 w 12"/>
                <a:gd name="T79" fmla="*/ 7 h 12"/>
                <a:gd name="T80" fmla="*/ 10 w 12"/>
                <a:gd name="T81" fmla="*/ 7 h 12"/>
                <a:gd name="T82" fmla="*/ 10 w 12"/>
                <a:gd name="T83" fmla="*/ 7 h 12"/>
                <a:gd name="T84" fmla="*/ 11 w 12"/>
                <a:gd name="T85" fmla="*/ 10 h 12"/>
                <a:gd name="T86" fmla="*/ 11 w 12"/>
                <a:gd name="T87" fmla="*/ 10 h 12"/>
                <a:gd name="T88" fmla="*/ 11 w 12"/>
                <a:gd name="T89" fmla="*/ 10 h 12"/>
                <a:gd name="T90" fmla="*/ 11 w 12"/>
                <a:gd name="T91" fmla="*/ 10 h 12"/>
                <a:gd name="T92" fmla="*/ 11 w 12"/>
                <a:gd name="T93" fmla="*/ 9 h 12"/>
                <a:gd name="T94" fmla="*/ 12 w 12"/>
                <a:gd name="T95" fmla="*/ 10 h 12"/>
                <a:gd name="T96" fmla="*/ 12 w 12"/>
                <a:gd name="T97" fmla="*/ 10 h 12"/>
                <a:gd name="T98" fmla="*/ 12 w 12"/>
                <a:gd name="T9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2">
                  <a:moveTo>
                    <a:pt x="0" y="6"/>
                  </a:moveTo>
                  <a:lnTo>
                    <a:pt x="0" y="6"/>
                  </a:lnTo>
                  <a:lnTo>
                    <a:pt x="0" y="6"/>
                  </a:lnTo>
                  <a:lnTo>
                    <a:pt x="0" y="6"/>
                  </a:lnTo>
                  <a:lnTo>
                    <a:pt x="1" y="4"/>
                  </a:lnTo>
                  <a:lnTo>
                    <a:pt x="1" y="4"/>
                  </a:lnTo>
                  <a:lnTo>
                    <a:pt x="1" y="4"/>
                  </a:lnTo>
                  <a:lnTo>
                    <a:pt x="2" y="4"/>
                  </a:lnTo>
                  <a:lnTo>
                    <a:pt x="2" y="8"/>
                  </a:lnTo>
                  <a:lnTo>
                    <a:pt x="2" y="7"/>
                  </a:lnTo>
                  <a:lnTo>
                    <a:pt x="2" y="7"/>
                  </a:lnTo>
                  <a:lnTo>
                    <a:pt x="2" y="7"/>
                  </a:lnTo>
                  <a:lnTo>
                    <a:pt x="3" y="11"/>
                  </a:lnTo>
                  <a:lnTo>
                    <a:pt x="3" y="11"/>
                  </a:lnTo>
                  <a:lnTo>
                    <a:pt x="3" y="11"/>
                  </a:lnTo>
                  <a:lnTo>
                    <a:pt x="4" y="11"/>
                  </a:lnTo>
                  <a:lnTo>
                    <a:pt x="4" y="9"/>
                  </a:lnTo>
                  <a:lnTo>
                    <a:pt x="4" y="9"/>
                  </a:lnTo>
                  <a:lnTo>
                    <a:pt x="4" y="9"/>
                  </a:lnTo>
                  <a:lnTo>
                    <a:pt x="5" y="6"/>
                  </a:lnTo>
                  <a:lnTo>
                    <a:pt x="5" y="7"/>
                  </a:lnTo>
                  <a:lnTo>
                    <a:pt x="5" y="7"/>
                  </a:lnTo>
                  <a:lnTo>
                    <a:pt x="5" y="7"/>
                  </a:lnTo>
                  <a:lnTo>
                    <a:pt x="6" y="3"/>
                  </a:lnTo>
                  <a:lnTo>
                    <a:pt x="6" y="4"/>
                  </a:lnTo>
                  <a:lnTo>
                    <a:pt x="6" y="4"/>
                  </a:lnTo>
                  <a:lnTo>
                    <a:pt x="6" y="4"/>
                  </a:lnTo>
                  <a:lnTo>
                    <a:pt x="7" y="1"/>
                  </a:lnTo>
                  <a:lnTo>
                    <a:pt x="7" y="1"/>
                  </a:lnTo>
                  <a:lnTo>
                    <a:pt x="7" y="1"/>
                  </a:lnTo>
                  <a:lnTo>
                    <a:pt x="7" y="0"/>
                  </a:lnTo>
                  <a:lnTo>
                    <a:pt x="8" y="2"/>
                  </a:lnTo>
                  <a:lnTo>
                    <a:pt x="8" y="1"/>
                  </a:lnTo>
                  <a:lnTo>
                    <a:pt x="8" y="1"/>
                  </a:lnTo>
                  <a:lnTo>
                    <a:pt x="9" y="0"/>
                  </a:lnTo>
                  <a:lnTo>
                    <a:pt x="9" y="2"/>
                  </a:lnTo>
                  <a:lnTo>
                    <a:pt x="9" y="2"/>
                  </a:lnTo>
                  <a:lnTo>
                    <a:pt x="9" y="2"/>
                  </a:lnTo>
                  <a:lnTo>
                    <a:pt x="9" y="2"/>
                  </a:lnTo>
                  <a:lnTo>
                    <a:pt x="10" y="7"/>
                  </a:lnTo>
                  <a:lnTo>
                    <a:pt x="10" y="7"/>
                  </a:lnTo>
                  <a:lnTo>
                    <a:pt x="10" y="7"/>
                  </a:lnTo>
                  <a:lnTo>
                    <a:pt x="11" y="10"/>
                  </a:lnTo>
                  <a:lnTo>
                    <a:pt x="11" y="10"/>
                  </a:lnTo>
                  <a:lnTo>
                    <a:pt x="11" y="10"/>
                  </a:lnTo>
                  <a:lnTo>
                    <a:pt x="11" y="10"/>
                  </a:lnTo>
                  <a:lnTo>
                    <a:pt x="11" y="9"/>
                  </a:lnTo>
                  <a:lnTo>
                    <a:pt x="12" y="10"/>
                  </a:lnTo>
                  <a:lnTo>
                    <a:pt x="12" y="10"/>
                  </a:lnTo>
                  <a:lnTo>
                    <a:pt x="12" y="1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4" name="Freeform 368"/>
            <p:cNvSpPr>
              <a:spLocks/>
            </p:cNvSpPr>
            <p:nvPr/>
          </p:nvSpPr>
          <p:spPr bwMode="auto">
            <a:xfrm>
              <a:off x="3376613" y="2063751"/>
              <a:ext cx="19050" cy="11113"/>
            </a:xfrm>
            <a:custGeom>
              <a:avLst/>
              <a:gdLst>
                <a:gd name="T0" fmla="*/ 0 w 12"/>
                <a:gd name="T1" fmla="*/ 6 h 7"/>
                <a:gd name="T2" fmla="*/ 1 w 12"/>
                <a:gd name="T3" fmla="*/ 3 h 7"/>
                <a:gd name="T4" fmla="*/ 1 w 12"/>
                <a:gd name="T5" fmla="*/ 3 h 7"/>
                <a:gd name="T6" fmla="*/ 1 w 12"/>
                <a:gd name="T7" fmla="*/ 3 h 7"/>
                <a:gd name="T8" fmla="*/ 1 w 12"/>
                <a:gd name="T9" fmla="*/ 3 h 7"/>
                <a:gd name="T10" fmla="*/ 2 w 12"/>
                <a:gd name="T11" fmla="*/ 5 h 7"/>
                <a:gd name="T12" fmla="*/ 2 w 12"/>
                <a:gd name="T13" fmla="*/ 5 h 7"/>
                <a:gd name="T14" fmla="*/ 2 w 12"/>
                <a:gd name="T15" fmla="*/ 5 h 7"/>
                <a:gd name="T16" fmla="*/ 2 w 12"/>
                <a:gd name="T17" fmla="*/ 5 h 7"/>
                <a:gd name="T18" fmla="*/ 2 w 12"/>
                <a:gd name="T19" fmla="*/ 0 h 7"/>
                <a:gd name="T20" fmla="*/ 3 w 12"/>
                <a:gd name="T21" fmla="*/ 1 h 7"/>
                <a:gd name="T22" fmla="*/ 3 w 12"/>
                <a:gd name="T23" fmla="*/ 1 h 7"/>
                <a:gd name="T24" fmla="*/ 3 w 12"/>
                <a:gd name="T25" fmla="*/ 3 h 7"/>
                <a:gd name="T26" fmla="*/ 4 w 12"/>
                <a:gd name="T27" fmla="*/ 1 h 7"/>
                <a:gd name="T28" fmla="*/ 4 w 12"/>
                <a:gd name="T29" fmla="*/ 1 h 7"/>
                <a:gd name="T30" fmla="*/ 4 w 12"/>
                <a:gd name="T31" fmla="*/ 0 h 7"/>
                <a:gd name="T32" fmla="*/ 4 w 12"/>
                <a:gd name="T33" fmla="*/ 2 h 7"/>
                <a:gd name="T34" fmla="*/ 5 w 12"/>
                <a:gd name="T35" fmla="*/ 1 h 7"/>
                <a:gd name="T36" fmla="*/ 5 w 12"/>
                <a:gd name="T37" fmla="*/ 1 h 7"/>
                <a:gd name="T38" fmla="*/ 5 w 12"/>
                <a:gd name="T39" fmla="*/ 1 h 7"/>
                <a:gd name="T40" fmla="*/ 6 w 12"/>
                <a:gd name="T41" fmla="*/ 3 h 7"/>
                <a:gd name="T42" fmla="*/ 6 w 12"/>
                <a:gd name="T43" fmla="*/ 3 h 7"/>
                <a:gd name="T44" fmla="*/ 6 w 12"/>
                <a:gd name="T45" fmla="*/ 3 h 7"/>
                <a:gd name="T46" fmla="*/ 6 w 12"/>
                <a:gd name="T47" fmla="*/ 6 h 7"/>
                <a:gd name="T48" fmla="*/ 6 w 12"/>
                <a:gd name="T49" fmla="*/ 5 h 7"/>
                <a:gd name="T50" fmla="*/ 6 w 12"/>
                <a:gd name="T51" fmla="*/ 5 h 7"/>
                <a:gd name="T52" fmla="*/ 7 w 12"/>
                <a:gd name="T53" fmla="*/ 6 h 7"/>
                <a:gd name="T54" fmla="*/ 7 w 12"/>
                <a:gd name="T55" fmla="*/ 5 h 7"/>
                <a:gd name="T56" fmla="*/ 7 w 12"/>
                <a:gd name="T57" fmla="*/ 5 h 7"/>
                <a:gd name="T58" fmla="*/ 7 w 12"/>
                <a:gd name="T59" fmla="*/ 5 h 7"/>
                <a:gd name="T60" fmla="*/ 8 w 12"/>
                <a:gd name="T61" fmla="*/ 6 h 7"/>
                <a:gd name="T62" fmla="*/ 8 w 12"/>
                <a:gd name="T63" fmla="*/ 3 h 7"/>
                <a:gd name="T64" fmla="*/ 8 w 12"/>
                <a:gd name="T65" fmla="*/ 5 h 7"/>
                <a:gd name="T66" fmla="*/ 8 w 12"/>
                <a:gd name="T67" fmla="*/ 5 h 7"/>
                <a:gd name="T68" fmla="*/ 8 w 12"/>
                <a:gd name="T69" fmla="*/ 5 h 7"/>
                <a:gd name="T70" fmla="*/ 9 w 12"/>
                <a:gd name="T71" fmla="*/ 2 h 7"/>
                <a:gd name="T72" fmla="*/ 9 w 12"/>
                <a:gd name="T73" fmla="*/ 4 h 7"/>
                <a:gd name="T74" fmla="*/ 9 w 12"/>
                <a:gd name="T75" fmla="*/ 4 h 7"/>
                <a:gd name="T76" fmla="*/ 9 w 12"/>
                <a:gd name="T77" fmla="*/ 4 h 7"/>
                <a:gd name="T78" fmla="*/ 10 w 12"/>
                <a:gd name="T79" fmla="*/ 7 h 7"/>
                <a:gd name="T80" fmla="*/ 10 w 12"/>
                <a:gd name="T81" fmla="*/ 6 h 7"/>
                <a:gd name="T82" fmla="*/ 10 w 12"/>
                <a:gd name="T83" fmla="*/ 6 h 7"/>
                <a:gd name="T84" fmla="*/ 10 w 12"/>
                <a:gd name="T85" fmla="*/ 7 h 7"/>
                <a:gd name="T86" fmla="*/ 11 w 12"/>
                <a:gd name="T87" fmla="*/ 5 h 7"/>
                <a:gd name="T88" fmla="*/ 11 w 12"/>
                <a:gd name="T89" fmla="*/ 6 h 7"/>
                <a:gd name="T90" fmla="*/ 11 w 12"/>
                <a:gd name="T91" fmla="*/ 6 h 7"/>
                <a:gd name="T92" fmla="*/ 12 w 12"/>
                <a:gd name="T93" fmla="*/ 7 h 7"/>
                <a:gd name="T94" fmla="*/ 12 w 12"/>
                <a:gd name="T95" fmla="*/ 4 h 7"/>
                <a:gd name="T96" fmla="*/ 12 w 12"/>
                <a:gd name="T97" fmla="*/ 6 h 7"/>
                <a:gd name="T98" fmla="*/ 12 w 12"/>
                <a:gd name="T9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7">
                  <a:moveTo>
                    <a:pt x="0" y="6"/>
                  </a:moveTo>
                  <a:lnTo>
                    <a:pt x="1" y="3"/>
                  </a:lnTo>
                  <a:lnTo>
                    <a:pt x="1" y="3"/>
                  </a:lnTo>
                  <a:lnTo>
                    <a:pt x="1" y="3"/>
                  </a:lnTo>
                  <a:lnTo>
                    <a:pt x="1" y="3"/>
                  </a:lnTo>
                  <a:lnTo>
                    <a:pt x="2" y="5"/>
                  </a:lnTo>
                  <a:lnTo>
                    <a:pt x="2" y="5"/>
                  </a:lnTo>
                  <a:lnTo>
                    <a:pt x="2" y="5"/>
                  </a:lnTo>
                  <a:lnTo>
                    <a:pt x="2" y="5"/>
                  </a:lnTo>
                  <a:lnTo>
                    <a:pt x="2" y="0"/>
                  </a:lnTo>
                  <a:lnTo>
                    <a:pt x="3" y="1"/>
                  </a:lnTo>
                  <a:lnTo>
                    <a:pt x="3" y="1"/>
                  </a:lnTo>
                  <a:lnTo>
                    <a:pt x="3" y="3"/>
                  </a:lnTo>
                  <a:lnTo>
                    <a:pt x="4" y="1"/>
                  </a:lnTo>
                  <a:lnTo>
                    <a:pt x="4" y="1"/>
                  </a:lnTo>
                  <a:lnTo>
                    <a:pt x="4" y="0"/>
                  </a:lnTo>
                  <a:lnTo>
                    <a:pt x="4" y="2"/>
                  </a:lnTo>
                  <a:lnTo>
                    <a:pt x="5" y="1"/>
                  </a:lnTo>
                  <a:lnTo>
                    <a:pt x="5" y="1"/>
                  </a:lnTo>
                  <a:lnTo>
                    <a:pt x="5" y="1"/>
                  </a:lnTo>
                  <a:lnTo>
                    <a:pt x="6" y="3"/>
                  </a:lnTo>
                  <a:lnTo>
                    <a:pt x="6" y="3"/>
                  </a:lnTo>
                  <a:lnTo>
                    <a:pt x="6" y="3"/>
                  </a:lnTo>
                  <a:lnTo>
                    <a:pt x="6" y="6"/>
                  </a:lnTo>
                  <a:lnTo>
                    <a:pt x="6" y="5"/>
                  </a:lnTo>
                  <a:lnTo>
                    <a:pt x="6" y="5"/>
                  </a:lnTo>
                  <a:lnTo>
                    <a:pt x="7" y="6"/>
                  </a:lnTo>
                  <a:lnTo>
                    <a:pt x="7" y="5"/>
                  </a:lnTo>
                  <a:lnTo>
                    <a:pt x="7" y="5"/>
                  </a:lnTo>
                  <a:lnTo>
                    <a:pt x="7" y="5"/>
                  </a:lnTo>
                  <a:lnTo>
                    <a:pt x="8" y="6"/>
                  </a:lnTo>
                  <a:lnTo>
                    <a:pt x="8" y="3"/>
                  </a:lnTo>
                  <a:lnTo>
                    <a:pt x="8" y="5"/>
                  </a:lnTo>
                  <a:lnTo>
                    <a:pt x="8" y="5"/>
                  </a:lnTo>
                  <a:lnTo>
                    <a:pt x="8" y="5"/>
                  </a:lnTo>
                  <a:lnTo>
                    <a:pt x="9" y="2"/>
                  </a:lnTo>
                  <a:lnTo>
                    <a:pt x="9" y="4"/>
                  </a:lnTo>
                  <a:lnTo>
                    <a:pt x="9" y="4"/>
                  </a:lnTo>
                  <a:lnTo>
                    <a:pt x="9" y="4"/>
                  </a:lnTo>
                  <a:lnTo>
                    <a:pt x="10" y="7"/>
                  </a:lnTo>
                  <a:lnTo>
                    <a:pt x="10" y="6"/>
                  </a:lnTo>
                  <a:lnTo>
                    <a:pt x="10" y="6"/>
                  </a:lnTo>
                  <a:lnTo>
                    <a:pt x="10" y="7"/>
                  </a:lnTo>
                  <a:lnTo>
                    <a:pt x="11" y="5"/>
                  </a:lnTo>
                  <a:lnTo>
                    <a:pt x="11" y="6"/>
                  </a:lnTo>
                  <a:lnTo>
                    <a:pt x="11" y="6"/>
                  </a:lnTo>
                  <a:lnTo>
                    <a:pt x="12" y="7"/>
                  </a:lnTo>
                  <a:lnTo>
                    <a:pt x="12" y="4"/>
                  </a:lnTo>
                  <a:lnTo>
                    <a:pt x="12" y="6"/>
                  </a:lnTo>
                  <a:lnTo>
                    <a:pt x="12" y="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5" name="Freeform 369"/>
            <p:cNvSpPr>
              <a:spLocks/>
            </p:cNvSpPr>
            <p:nvPr/>
          </p:nvSpPr>
          <p:spPr bwMode="auto">
            <a:xfrm>
              <a:off x="3395663" y="2073276"/>
              <a:ext cx="20638" cy="20638"/>
            </a:xfrm>
            <a:custGeom>
              <a:avLst/>
              <a:gdLst>
                <a:gd name="T0" fmla="*/ 0 w 13"/>
                <a:gd name="T1" fmla="*/ 0 h 13"/>
                <a:gd name="T2" fmla="*/ 0 w 13"/>
                <a:gd name="T3" fmla="*/ 0 h 13"/>
                <a:gd name="T4" fmla="*/ 1 w 13"/>
                <a:gd name="T5" fmla="*/ 3 h 13"/>
                <a:gd name="T6" fmla="*/ 1 w 13"/>
                <a:gd name="T7" fmla="*/ 3 h 13"/>
                <a:gd name="T8" fmla="*/ 1 w 13"/>
                <a:gd name="T9" fmla="*/ 3 h 13"/>
                <a:gd name="T10" fmla="*/ 1 w 13"/>
                <a:gd name="T11" fmla="*/ 3 h 13"/>
                <a:gd name="T12" fmla="*/ 2 w 13"/>
                <a:gd name="T13" fmla="*/ 5 h 13"/>
                <a:gd name="T14" fmla="*/ 2 w 13"/>
                <a:gd name="T15" fmla="*/ 4 h 13"/>
                <a:gd name="T16" fmla="*/ 2 w 13"/>
                <a:gd name="T17" fmla="*/ 4 h 13"/>
                <a:gd name="T18" fmla="*/ 2 w 13"/>
                <a:gd name="T19" fmla="*/ 4 h 13"/>
                <a:gd name="T20" fmla="*/ 3 w 13"/>
                <a:gd name="T21" fmla="*/ 6 h 13"/>
                <a:gd name="T22" fmla="*/ 3 w 13"/>
                <a:gd name="T23" fmla="*/ 6 h 13"/>
                <a:gd name="T24" fmla="*/ 3 w 13"/>
                <a:gd name="T25" fmla="*/ 6 h 13"/>
                <a:gd name="T26" fmla="*/ 3 w 13"/>
                <a:gd name="T27" fmla="*/ 6 h 13"/>
                <a:gd name="T28" fmla="*/ 4 w 13"/>
                <a:gd name="T29" fmla="*/ 8 h 13"/>
                <a:gd name="T30" fmla="*/ 4 w 13"/>
                <a:gd name="T31" fmla="*/ 8 h 13"/>
                <a:gd name="T32" fmla="*/ 4 w 13"/>
                <a:gd name="T33" fmla="*/ 8 h 13"/>
                <a:gd name="T34" fmla="*/ 4 w 13"/>
                <a:gd name="T35" fmla="*/ 8 h 13"/>
                <a:gd name="T36" fmla="*/ 5 w 13"/>
                <a:gd name="T37" fmla="*/ 12 h 13"/>
                <a:gd name="T38" fmla="*/ 5 w 13"/>
                <a:gd name="T39" fmla="*/ 12 h 13"/>
                <a:gd name="T40" fmla="*/ 5 w 13"/>
                <a:gd name="T41" fmla="*/ 12 h 13"/>
                <a:gd name="T42" fmla="*/ 5 w 13"/>
                <a:gd name="T43" fmla="*/ 13 h 13"/>
                <a:gd name="T44" fmla="*/ 6 w 13"/>
                <a:gd name="T45" fmla="*/ 10 h 13"/>
                <a:gd name="T46" fmla="*/ 6 w 13"/>
                <a:gd name="T47" fmla="*/ 10 h 13"/>
                <a:gd name="T48" fmla="*/ 6 w 13"/>
                <a:gd name="T49" fmla="*/ 10 h 13"/>
                <a:gd name="T50" fmla="*/ 6 w 13"/>
                <a:gd name="T51" fmla="*/ 9 h 13"/>
                <a:gd name="T52" fmla="*/ 7 w 13"/>
                <a:gd name="T53" fmla="*/ 12 h 13"/>
                <a:gd name="T54" fmla="*/ 7 w 13"/>
                <a:gd name="T55" fmla="*/ 11 h 13"/>
                <a:gd name="T56" fmla="*/ 7 w 13"/>
                <a:gd name="T57" fmla="*/ 11 h 13"/>
                <a:gd name="T58" fmla="*/ 7 w 13"/>
                <a:gd name="T59" fmla="*/ 12 h 13"/>
                <a:gd name="T60" fmla="*/ 8 w 13"/>
                <a:gd name="T61" fmla="*/ 9 h 13"/>
                <a:gd name="T62" fmla="*/ 8 w 13"/>
                <a:gd name="T63" fmla="*/ 9 h 13"/>
                <a:gd name="T64" fmla="*/ 8 w 13"/>
                <a:gd name="T65" fmla="*/ 9 h 13"/>
                <a:gd name="T66" fmla="*/ 8 w 13"/>
                <a:gd name="T67" fmla="*/ 10 h 13"/>
                <a:gd name="T68" fmla="*/ 9 w 13"/>
                <a:gd name="T69" fmla="*/ 7 h 13"/>
                <a:gd name="T70" fmla="*/ 9 w 13"/>
                <a:gd name="T71" fmla="*/ 7 h 13"/>
                <a:gd name="T72" fmla="*/ 9 w 13"/>
                <a:gd name="T73" fmla="*/ 7 h 13"/>
                <a:gd name="T74" fmla="*/ 9 w 13"/>
                <a:gd name="T75" fmla="*/ 9 h 13"/>
                <a:gd name="T76" fmla="*/ 10 w 13"/>
                <a:gd name="T77" fmla="*/ 9 h 13"/>
                <a:gd name="T78" fmla="*/ 10 w 13"/>
                <a:gd name="T79" fmla="*/ 9 h 13"/>
                <a:gd name="T80" fmla="*/ 10 w 13"/>
                <a:gd name="T81" fmla="*/ 7 h 13"/>
                <a:gd name="T82" fmla="*/ 11 w 13"/>
                <a:gd name="T83" fmla="*/ 8 h 13"/>
                <a:gd name="T84" fmla="*/ 11 w 13"/>
                <a:gd name="T85" fmla="*/ 8 h 13"/>
                <a:gd name="T86" fmla="*/ 12 w 13"/>
                <a:gd name="T87" fmla="*/ 10 h 13"/>
                <a:gd name="T88" fmla="*/ 12 w 13"/>
                <a:gd name="T89" fmla="*/ 10 h 13"/>
                <a:gd name="T90" fmla="*/ 12 w 13"/>
                <a:gd name="T91" fmla="*/ 10 h 13"/>
                <a:gd name="T92" fmla="*/ 12 w 13"/>
                <a:gd name="T93" fmla="*/ 10 h 13"/>
                <a:gd name="T94" fmla="*/ 12 w 13"/>
                <a:gd name="T95" fmla="*/ 11 h 13"/>
                <a:gd name="T96" fmla="*/ 13 w 13"/>
                <a:gd name="T97" fmla="*/ 10 h 13"/>
                <a:gd name="T98" fmla="*/ 13 w 13"/>
                <a:gd name="T9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3">
                  <a:moveTo>
                    <a:pt x="0" y="0"/>
                  </a:moveTo>
                  <a:lnTo>
                    <a:pt x="0" y="0"/>
                  </a:lnTo>
                  <a:lnTo>
                    <a:pt x="1" y="3"/>
                  </a:lnTo>
                  <a:lnTo>
                    <a:pt x="1" y="3"/>
                  </a:lnTo>
                  <a:lnTo>
                    <a:pt x="1" y="3"/>
                  </a:lnTo>
                  <a:lnTo>
                    <a:pt x="1" y="3"/>
                  </a:lnTo>
                  <a:lnTo>
                    <a:pt x="2" y="5"/>
                  </a:lnTo>
                  <a:lnTo>
                    <a:pt x="2" y="4"/>
                  </a:lnTo>
                  <a:lnTo>
                    <a:pt x="2" y="4"/>
                  </a:lnTo>
                  <a:lnTo>
                    <a:pt x="2" y="4"/>
                  </a:lnTo>
                  <a:lnTo>
                    <a:pt x="3" y="6"/>
                  </a:lnTo>
                  <a:lnTo>
                    <a:pt x="3" y="6"/>
                  </a:lnTo>
                  <a:lnTo>
                    <a:pt x="3" y="6"/>
                  </a:lnTo>
                  <a:lnTo>
                    <a:pt x="3" y="6"/>
                  </a:lnTo>
                  <a:lnTo>
                    <a:pt x="4" y="8"/>
                  </a:lnTo>
                  <a:lnTo>
                    <a:pt x="4" y="8"/>
                  </a:lnTo>
                  <a:lnTo>
                    <a:pt x="4" y="8"/>
                  </a:lnTo>
                  <a:lnTo>
                    <a:pt x="4" y="8"/>
                  </a:lnTo>
                  <a:lnTo>
                    <a:pt x="5" y="12"/>
                  </a:lnTo>
                  <a:lnTo>
                    <a:pt x="5" y="12"/>
                  </a:lnTo>
                  <a:lnTo>
                    <a:pt x="5" y="12"/>
                  </a:lnTo>
                  <a:lnTo>
                    <a:pt x="5" y="13"/>
                  </a:lnTo>
                  <a:lnTo>
                    <a:pt x="6" y="10"/>
                  </a:lnTo>
                  <a:lnTo>
                    <a:pt x="6" y="10"/>
                  </a:lnTo>
                  <a:lnTo>
                    <a:pt x="6" y="10"/>
                  </a:lnTo>
                  <a:lnTo>
                    <a:pt x="6" y="9"/>
                  </a:lnTo>
                  <a:lnTo>
                    <a:pt x="7" y="12"/>
                  </a:lnTo>
                  <a:lnTo>
                    <a:pt x="7" y="11"/>
                  </a:lnTo>
                  <a:lnTo>
                    <a:pt x="7" y="11"/>
                  </a:lnTo>
                  <a:lnTo>
                    <a:pt x="7" y="12"/>
                  </a:lnTo>
                  <a:lnTo>
                    <a:pt x="8" y="9"/>
                  </a:lnTo>
                  <a:lnTo>
                    <a:pt x="8" y="9"/>
                  </a:lnTo>
                  <a:lnTo>
                    <a:pt x="8" y="9"/>
                  </a:lnTo>
                  <a:lnTo>
                    <a:pt x="8" y="10"/>
                  </a:lnTo>
                  <a:lnTo>
                    <a:pt x="9" y="7"/>
                  </a:lnTo>
                  <a:lnTo>
                    <a:pt x="9" y="7"/>
                  </a:lnTo>
                  <a:lnTo>
                    <a:pt x="9" y="7"/>
                  </a:lnTo>
                  <a:lnTo>
                    <a:pt x="9" y="9"/>
                  </a:lnTo>
                  <a:lnTo>
                    <a:pt x="10" y="9"/>
                  </a:lnTo>
                  <a:lnTo>
                    <a:pt x="10" y="9"/>
                  </a:lnTo>
                  <a:lnTo>
                    <a:pt x="10" y="7"/>
                  </a:lnTo>
                  <a:lnTo>
                    <a:pt x="11" y="8"/>
                  </a:lnTo>
                  <a:lnTo>
                    <a:pt x="11" y="8"/>
                  </a:lnTo>
                  <a:lnTo>
                    <a:pt x="12" y="10"/>
                  </a:lnTo>
                  <a:lnTo>
                    <a:pt x="12" y="10"/>
                  </a:lnTo>
                  <a:lnTo>
                    <a:pt x="12" y="10"/>
                  </a:lnTo>
                  <a:lnTo>
                    <a:pt x="12" y="10"/>
                  </a:lnTo>
                  <a:lnTo>
                    <a:pt x="12" y="11"/>
                  </a:lnTo>
                  <a:lnTo>
                    <a:pt x="13" y="10"/>
                  </a:lnTo>
                  <a:lnTo>
                    <a:pt x="13" y="1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6" name="Freeform 370"/>
            <p:cNvSpPr>
              <a:spLocks/>
            </p:cNvSpPr>
            <p:nvPr/>
          </p:nvSpPr>
          <p:spPr bwMode="auto">
            <a:xfrm>
              <a:off x="3416301" y="2089151"/>
              <a:ext cx="19050" cy="28575"/>
            </a:xfrm>
            <a:custGeom>
              <a:avLst/>
              <a:gdLst>
                <a:gd name="T0" fmla="*/ 0 w 12"/>
                <a:gd name="T1" fmla="*/ 0 h 18"/>
                <a:gd name="T2" fmla="*/ 0 w 12"/>
                <a:gd name="T3" fmla="*/ 0 h 18"/>
                <a:gd name="T4" fmla="*/ 1 w 12"/>
                <a:gd name="T5" fmla="*/ 3 h 18"/>
                <a:gd name="T6" fmla="*/ 1 w 12"/>
                <a:gd name="T7" fmla="*/ 3 h 18"/>
                <a:gd name="T8" fmla="*/ 1 w 12"/>
                <a:gd name="T9" fmla="*/ 3 h 18"/>
                <a:gd name="T10" fmla="*/ 1 w 12"/>
                <a:gd name="T11" fmla="*/ 2 h 18"/>
                <a:gd name="T12" fmla="*/ 1 w 12"/>
                <a:gd name="T13" fmla="*/ 4 h 18"/>
                <a:gd name="T14" fmla="*/ 1 w 12"/>
                <a:gd name="T15" fmla="*/ 3 h 18"/>
                <a:gd name="T16" fmla="*/ 1 w 12"/>
                <a:gd name="T17" fmla="*/ 3 h 18"/>
                <a:gd name="T18" fmla="*/ 2 w 12"/>
                <a:gd name="T19" fmla="*/ 3 h 18"/>
                <a:gd name="T20" fmla="*/ 2 w 12"/>
                <a:gd name="T21" fmla="*/ 4 h 18"/>
                <a:gd name="T22" fmla="*/ 2 w 12"/>
                <a:gd name="T23" fmla="*/ 4 h 18"/>
                <a:gd name="T24" fmla="*/ 2 w 12"/>
                <a:gd name="T25" fmla="*/ 4 h 18"/>
                <a:gd name="T26" fmla="*/ 2 w 12"/>
                <a:gd name="T27" fmla="*/ 4 h 18"/>
                <a:gd name="T28" fmla="*/ 3 w 12"/>
                <a:gd name="T29" fmla="*/ 8 h 18"/>
                <a:gd name="T30" fmla="*/ 3 w 12"/>
                <a:gd name="T31" fmla="*/ 8 h 18"/>
                <a:gd name="T32" fmla="*/ 3 w 12"/>
                <a:gd name="T33" fmla="*/ 8 h 18"/>
                <a:gd name="T34" fmla="*/ 4 w 12"/>
                <a:gd name="T35" fmla="*/ 12 h 18"/>
                <a:gd name="T36" fmla="*/ 4 w 12"/>
                <a:gd name="T37" fmla="*/ 12 h 18"/>
                <a:gd name="T38" fmla="*/ 4 w 12"/>
                <a:gd name="T39" fmla="*/ 12 h 18"/>
                <a:gd name="T40" fmla="*/ 4 w 12"/>
                <a:gd name="T41" fmla="*/ 12 h 18"/>
                <a:gd name="T42" fmla="*/ 5 w 12"/>
                <a:gd name="T43" fmla="*/ 15 h 18"/>
                <a:gd name="T44" fmla="*/ 5 w 12"/>
                <a:gd name="T45" fmla="*/ 15 h 18"/>
                <a:gd name="T46" fmla="*/ 5 w 12"/>
                <a:gd name="T47" fmla="*/ 15 h 18"/>
                <a:gd name="T48" fmla="*/ 5 w 12"/>
                <a:gd name="T49" fmla="*/ 15 h 18"/>
                <a:gd name="T50" fmla="*/ 6 w 12"/>
                <a:gd name="T51" fmla="*/ 18 h 18"/>
                <a:gd name="T52" fmla="*/ 6 w 12"/>
                <a:gd name="T53" fmla="*/ 17 h 18"/>
                <a:gd name="T54" fmla="*/ 6 w 12"/>
                <a:gd name="T55" fmla="*/ 17 h 18"/>
                <a:gd name="T56" fmla="*/ 7 w 12"/>
                <a:gd name="T57" fmla="*/ 15 h 18"/>
                <a:gd name="T58" fmla="*/ 7 w 12"/>
                <a:gd name="T59" fmla="*/ 16 h 18"/>
                <a:gd name="T60" fmla="*/ 7 w 12"/>
                <a:gd name="T61" fmla="*/ 16 h 18"/>
                <a:gd name="T62" fmla="*/ 7 w 12"/>
                <a:gd name="T63" fmla="*/ 16 h 18"/>
                <a:gd name="T64" fmla="*/ 8 w 12"/>
                <a:gd name="T65" fmla="*/ 13 h 18"/>
                <a:gd name="T66" fmla="*/ 8 w 12"/>
                <a:gd name="T67" fmla="*/ 13 h 18"/>
                <a:gd name="T68" fmla="*/ 8 w 12"/>
                <a:gd name="T69" fmla="*/ 13 h 18"/>
                <a:gd name="T70" fmla="*/ 8 w 12"/>
                <a:gd name="T71" fmla="*/ 13 h 18"/>
                <a:gd name="T72" fmla="*/ 9 w 12"/>
                <a:gd name="T73" fmla="*/ 16 h 18"/>
                <a:gd name="T74" fmla="*/ 9 w 12"/>
                <a:gd name="T75" fmla="*/ 16 h 18"/>
                <a:gd name="T76" fmla="*/ 9 w 12"/>
                <a:gd name="T77" fmla="*/ 16 h 18"/>
                <a:gd name="T78" fmla="*/ 9 w 12"/>
                <a:gd name="T79" fmla="*/ 16 h 18"/>
                <a:gd name="T80" fmla="*/ 10 w 12"/>
                <a:gd name="T81" fmla="*/ 17 h 18"/>
                <a:gd name="T82" fmla="*/ 10 w 12"/>
                <a:gd name="T83" fmla="*/ 17 h 18"/>
                <a:gd name="T84" fmla="*/ 10 w 12"/>
                <a:gd name="T85" fmla="*/ 17 h 18"/>
                <a:gd name="T86" fmla="*/ 10 w 12"/>
                <a:gd name="T87" fmla="*/ 18 h 18"/>
                <a:gd name="T88" fmla="*/ 11 w 12"/>
                <a:gd name="T89" fmla="*/ 14 h 18"/>
                <a:gd name="T90" fmla="*/ 11 w 12"/>
                <a:gd name="T91" fmla="*/ 15 h 18"/>
                <a:gd name="T92" fmla="*/ 11 w 12"/>
                <a:gd name="T93" fmla="*/ 15 h 18"/>
                <a:gd name="T94" fmla="*/ 11 w 12"/>
                <a:gd name="T95" fmla="*/ 15 h 18"/>
                <a:gd name="T96" fmla="*/ 12 w 12"/>
                <a:gd name="T97" fmla="*/ 13 h 18"/>
                <a:gd name="T98" fmla="*/ 12 w 12"/>
                <a:gd name="T9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8">
                  <a:moveTo>
                    <a:pt x="0" y="0"/>
                  </a:moveTo>
                  <a:lnTo>
                    <a:pt x="0" y="0"/>
                  </a:lnTo>
                  <a:lnTo>
                    <a:pt x="1" y="3"/>
                  </a:lnTo>
                  <a:lnTo>
                    <a:pt x="1" y="3"/>
                  </a:lnTo>
                  <a:lnTo>
                    <a:pt x="1" y="3"/>
                  </a:lnTo>
                  <a:lnTo>
                    <a:pt x="1" y="2"/>
                  </a:lnTo>
                  <a:lnTo>
                    <a:pt x="1" y="4"/>
                  </a:lnTo>
                  <a:lnTo>
                    <a:pt x="1" y="3"/>
                  </a:lnTo>
                  <a:lnTo>
                    <a:pt x="1" y="3"/>
                  </a:lnTo>
                  <a:lnTo>
                    <a:pt x="2" y="3"/>
                  </a:lnTo>
                  <a:lnTo>
                    <a:pt x="2" y="4"/>
                  </a:lnTo>
                  <a:lnTo>
                    <a:pt x="2" y="4"/>
                  </a:lnTo>
                  <a:lnTo>
                    <a:pt x="2" y="4"/>
                  </a:lnTo>
                  <a:lnTo>
                    <a:pt x="2" y="4"/>
                  </a:lnTo>
                  <a:lnTo>
                    <a:pt x="3" y="8"/>
                  </a:lnTo>
                  <a:lnTo>
                    <a:pt x="3" y="8"/>
                  </a:lnTo>
                  <a:lnTo>
                    <a:pt x="3" y="8"/>
                  </a:lnTo>
                  <a:lnTo>
                    <a:pt x="4" y="12"/>
                  </a:lnTo>
                  <a:lnTo>
                    <a:pt x="4" y="12"/>
                  </a:lnTo>
                  <a:lnTo>
                    <a:pt x="4" y="12"/>
                  </a:lnTo>
                  <a:lnTo>
                    <a:pt x="4" y="12"/>
                  </a:lnTo>
                  <a:lnTo>
                    <a:pt x="5" y="15"/>
                  </a:lnTo>
                  <a:lnTo>
                    <a:pt x="5" y="15"/>
                  </a:lnTo>
                  <a:lnTo>
                    <a:pt x="5" y="15"/>
                  </a:lnTo>
                  <a:lnTo>
                    <a:pt x="5" y="15"/>
                  </a:lnTo>
                  <a:lnTo>
                    <a:pt x="6" y="18"/>
                  </a:lnTo>
                  <a:lnTo>
                    <a:pt x="6" y="17"/>
                  </a:lnTo>
                  <a:lnTo>
                    <a:pt x="6" y="17"/>
                  </a:lnTo>
                  <a:lnTo>
                    <a:pt x="7" y="15"/>
                  </a:lnTo>
                  <a:lnTo>
                    <a:pt x="7" y="16"/>
                  </a:lnTo>
                  <a:lnTo>
                    <a:pt x="7" y="16"/>
                  </a:lnTo>
                  <a:lnTo>
                    <a:pt x="7" y="16"/>
                  </a:lnTo>
                  <a:lnTo>
                    <a:pt x="8" y="13"/>
                  </a:lnTo>
                  <a:lnTo>
                    <a:pt x="8" y="13"/>
                  </a:lnTo>
                  <a:lnTo>
                    <a:pt x="8" y="13"/>
                  </a:lnTo>
                  <a:lnTo>
                    <a:pt x="8" y="13"/>
                  </a:lnTo>
                  <a:lnTo>
                    <a:pt x="9" y="16"/>
                  </a:lnTo>
                  <a:lnTo>
                    <a:pt x="9" y="16"/>
                  </a:lnTo>
                  <a:lnTo>
                    <a:pt x="9" y="16"/>
                  </a:lnTo>
                  <a:lnTo>
                    <a:pt x="9" y="16"/>
                  </a:lnTo>
                  <a:lnTo>
                    <a:pt x="10" y="17"/>
                  </a:lnTo>
                  <a:lnTo>
                    <a:pt x="10" y="17"/>
                  </a:lnTo>
                  <a:lnTo>
                    <a:pt x="10" y="17"/>
                  </a:lnTo>
                  <a:lnTo>
                    <a:pt x="10" y="18"/>
                  </a:lnTo>
                  <a:lnTo>
                    <a:pt x="11" y="14"/>
                  </a:lnTo>
                  <a:lnTo>
                    <a:pt x="11" y="15"/>
                  </a:lnTo>
                  <a:lnTo>
                    <a:pt x="11" y="15"/>
                  </a:lnTo>
                  <a:lnTo>
                    <a:pt x="11" y="15"/>
                  </a:lnTo>
                  <a:lnTo>
                    <a:pt x="12" y="13"/>
                  </a:lnTo>
                  <a:lnTo>
                    <a:pt x="12" y="1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7" name="Freeform 371"/>
            <p:cNvSpPr>
              <a:spLocks/>
            </p:cNvSpPr>
            <p:nvPr/>
          </p:nvSpPr>
          <p:spPr bwMode="auto">
            <a:xfrm>
              <a:off x="3435351" y="2105026"/>
              <a:ext cx="17463" cy="14288"/>
            </a:xfrm>
            <a:custGeom>
              <a:avLst/>
              <a:gdLst>
                <a:gd name="T0" fmla="*/ 0 w 11"/>
                <a:gd name="T1" fmla="*/ 3 h 9"/>
                <a:gd name="T2" fmla="*/ 0 w 11"/>
                <a:gd name="T3" fmla="*/ 3 h 9"/>
                <a:gd name="T4" fmla="*/ 0 w 11"/>
                <a:gd name="T5" fmla="*/ 3 h 9"/>
                <a:gd name="T6" fmla="*/ 1 w 11"/>
                <a:gd name="T7" fmla="*/ 0 h 9"/>
                <a:gd name="T8" fmla="*/ 1 w 11"/>
                <a:gd name="T9" fmla="*/ 1 h 9"/>
                <a:gd name="T10" fmla="*/ 1 w 11"/>
                <a:gd name="T11" fmla="*/ 1 h 9"/>
                <a:gd name="T12" fmla="*/ 1 w 11"/>
                <a:gd name="T13" fmla="*/ 0 h 9"/>
                <a:gd name="T14" fmla="*/ 2 w 11"/>
                <a:gd name="T15" fmla="*/ 3 h 9"/>
                <a:gd name="T16" fmla="*/ 2 w 11"/>
                <a:gd name="T17" fmla="*/ 3 h 9"/>
                <a:gd name="T18" fmla="*/ 2 w 11"/>
                <a:gd name="T19" fmla="*/ 3 h 9"/>
                <a:gd name="T20" fmla="*/ 2 w 11"/>
                <a:gd name="T21" fmla="*/ 3 h 9"/>
                <a:gd name="T22" fmla="*/ 3 w 11"/>
                <a:gd name="T23" fmla="*/ 6 h 9"/>
                <a:gd name="T24" fmla="*/ 3 w 11"/>
                <a:gd name="T25" fmla="*/ 5 h 9"/>
                <a:gd name="T26" fmla="*/ 3 w 11"/>
                <a:gd name="T27" fmla="*/ 5 h 9"/>
                <a:gd name="T28" fmla="*/ 3 w 11"/>
                <a:gd name="T29" fmla="*/ 5 h 9"/>
                <a:gd name="T30" fmla="*/ 4 w 11"/>
                <a:gd name="T31" fmla="*/ 7 h 9"/>
                <a:gd name="T32" fmla="*/ 4 w 11"/>
                <a:gd name="T33" fmla="*/ 7 h 9"/>
                <a:gd name="T34" fmla="*/ 4 w 11"/>
                <a:gd name="T35" fmla="*/ 7 h 9"/>
                <a:gd name="T36" fmla="*/ 4 w 11"/>
                <a:gd name="T37" fmla="*/ 8 h 9"/>
                <a:gd name="T38" fmla="*/ 5 w 11"/>
                <a:gd name="T39" fmla="*/ 4 h 9"/>
                <a:gd name="T40" fmla="*/ 5 w 11"/>
                <a:gd name="T41" fmla="*/ 5 h 9"/>
                <a:gd name="T42" fmla="*/ 5 w 11"/>
                <a:gd name="T43" fmla="*/ 5 h 9"/>
                <a:gd name="T44" fmla="*/ 5 w 11"/>
                <a:gd name="T45" fmla="*/ 5 h 9"/>
                <a:gd name="T46" fmla="*/ 6 w 11"/>
                <a:gd name="T47" fmla="*/ 1 h 9"/>
                <a:gd name="T48" fmla="*/ 6 w 11"/>
                <a:gd name="T49" fmla="*/ 2 h 9"/>
                <a:gd name="T50" fmla="*/ 6 w 11"/>
                <a:gd name="T51" fmla="*/ 2 h 9"/>
                <a:gd name="T52" fmla="*/ 6 w 11"/>
                <a:gd name="T53" fmla="*/ 1 h 9"/>
                <a:gd name="T54" fmla="*/ 6 w 11"/>
                <a:gd name="T55" fmla="*/ 2 h 9"/>
                <a:gd name="T56" fmla="*/ 7 w 11"/>
                <a:gd name="T57" fmla="*/ 2 h 9"/>
                <a:gd name="T58" fmla="*/ 7 w 11"/>
                <a:gd name="T59" fmla="*/ 2 h 9"/>
                <a:gd name="T60" fmla="*/ 7 w 11"/>
                <a:gd name="T61" fmla="*/ 3 h 9"/>
                <a:gd name="T62" fmla="*/ 8 w 11"/>
                <a:gd name="T63" fmla="*/ 1 h 9"/>
                <a:gd name="T64" fmla="*/ 8 w 11"/>
                <a:gd name="T65" fmla="*/ 2 h 9"/>
                <a:gd name="T66" fmla="*/ 8 w 11"/>
                <a:gd name="T67" fmla="*/ 2 h 9"/>
                <a:gd name="T68" fmla="*/ 8 w 11"/>
                <a:gd name="T69" fmla="*/ 1 h 9"/>
                <a:gd name="T70" fmla="*/ 8 w 11"/>
                <a:gd name="T71" fmla="*/ 5 h 9"/>
                <a:gd name="T72" fmla="*/ 8 w 11"/>
                <a:gd name="T73" fmla="*/ 4 h 9"/>
                <a:gd name="T74" fmla="*/ 8 w 11"/>
                <a:gd name="T75" fmla="*/ 5 h 9"/>
                <a:gd name="T76" fmla="*/ 9 w 11"/>
                <a:gd name="T77" fmla="*/ 4 h 9"/>
                <a:gd name="T78" fmla="*/ 9 w 11"/>
                <a:gd name="T79" fmla="*/ 7 h 9"/>
                <a:gd name="T80" fmla="*/ 10 w 11"/>
                <a:gd name="T81" fmla="*/ 7 h 9"/>
                <a:gd name="T82" fmla="*/ 10 w 11"/>
                <a:gd name="T83" fmla="*/ 7 h 9"/>
                <a:gd name="T84" fmla="*/ 10 w 11"/>
                <a:gd name="T85" fmla="*/ 7 h 9"/>
                <a:gd name="T86" fmla="*/ 10 w 11"/>
                <a:gd name="T87" fmla="*/ 8 h 9"/>
                <a:gd name="T88" fmla="*/ 10 w 11"/>
                <a:gd name="T89" fmla="*/ 8 h 9"/>
                <a:gd name="T90" fmla="*/ 10 w 11"/>
                <a:gd name="T91" fmla="*/ 8 h 9"/>
                <a:gd name="T92" fmla="*/ 11 w 11"/>
                <a:gd name="T93" fmla="*/ 9 h 9"/>
                <a:gd name="T94" fmla="*/ 11 w 11"/>
                <a:gd name="T95" fmla="*/ 6 h 9"/>
                <a:gd name="T96" fmla="*/ 11 w 11"/>
                <a:gd name="T97" fmla="*/ 7 h 9"/>
                <a:gd name="T98" fmla="*/ 11 w 11"/>
                <a:gd name="T9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9">
                  <a:moveTo>
                    <a:pt x="0" y="3"/>
                  </a:moveTo>
                  <a:lnTo>
                    <a:pt x="0" y="3"/>
                  </a:lnTo>
                  <a:lnTo>
                    <a:pt x="0" y="3"/>
                  </a:lnTo>
                  <a:lnTo>
                    <a:pt x="1" y="0"/>
                  </a:lnTo>
                  <a:lnTo>
                    <a:pt x="1" y="1"/>
                  </a:lnTo>
                  <a:lnTo>
                    <a:pt x="1" y="1"/>
                  </a:lnTo>
                  <a:lnTo>
                    <a:pt x="1" y="0"/>
                  </a:lnTo>
                  <a:lnTo>
                    <a:pt x="2" y="3"/>
                  </a:lnTo>
                  <a:lnTo>
                    <a:pt x="2" y="3"/>
                  </a:lnTo>
                  <a:lnTo>
                    <a:pt x="2" y="3"/>
                  </a:lnTo>
                  <a:lnTo>
                    <a:pt x="2" y="3"/>
                  </a:lnTo>
                  <a:lnTo>
                    <a:pt x="3" y="6"/>
                  </a:lnTo>
                  <a:lnTo>
                    <a:pt x="3" y="5"/>
                  </a:lnTo>
                  <a:lnTo>
                    <a:pt x="3" y="5"/>
                  </a:lnTo>
                  <a:lnTo>
                    <a:pt x="3" y="5"/>
                  </a:lnTo>
                  <a:lnTo>
                    <a:pt x="4" y="7"/>
                  </a:lnTo>
                  <a:lnTo>
                    <a:pt x="4" y="7"/>
                  </a:lnTo>
                  <a:lnTo>
                    <a:pt x="4" y="7"/>
                  </a:lnTo>
                  <a:lnTo>
                    <a:pt x="4" y="8"/>
                  </a:lnTo>
                  <a:lnTo>
                    <a:pt x="5" y="4"/>
                  </a:lnTo>
                  <a:lnTo>
                    <a:pt x="5" y="5"/>
                  </a:lnTo>
                  <a:lnTo>
                    <a:pt x="5" y="5"/>
                  </a:lnTo>
                  <a:lnTo>
                    <a:pt x="5" y="5"/>
                  </a:lnTo>
                  <a:lnTo>
                    <a:pt x="6" y="1"/>
                  </a:lnTo>
                  <a:lnTo>
                    <a:pt x="6" y="2"/>
                  </a:lnTo>
                  <a:lnTo>
                    <a:pt x="6" y="2"/>
                  </a:lnTo>
                  <a:lnTo>
                    <a:pt x="6" y="1"/>
                  </a:lnTo>
                  <a:lnTo>
                    <a:pt x="6" y="2"/>
                  </a:lnTo>
                  <a:lnTo>
                    <a:pt x="7" y="2"/>
                  </a:lnTo>
                  <a:lnTo>
                    <a:pt x="7" y="2"/>
                  </a:lnTo>
                  <a:lnTo>
                    <a:pt x="7" y="3"/>
                  </a:lnTo>
                  <a:lnTo>
                    <a:pt x="8" y="1"/>
                  </a:lnTo>
                  <a:lnTo>
                    <a:pt x="8" y="2"/>
                  </a:lnTo>
                  <a:lnTo>
                    <a:pt x="8" y="2"/>
                  </a:lnTo>
                  <a:lnTo>
                    <a:pt x="8" y="1"/>
                  </a:lnTo>
                  <a:lnTo>
                    <a:pt x="8" y="5"/>
                  </a:lnTo>
                  <a:lnTo>
                    <a:pt x="8" y="4"/>
                  </a:lnTo>
                  <a:lnTo>
                    <a:pt x="8" y="5"/>
                  </a:lnTo>
                  <a:lnTo>
                    <a:pt x="9" y="4"/>
                  </a:lnTo>
                  <a:lnTo>
                    <a:pt x="9" y="7"/>
                  </a:lnTo>
                  <a:lnTo>
                    <a:pt x="10" y="7"/>
                  </a:lnTo>
                  <a:lnTo>
                    <a:pt x="10" y="7"/>
                  </a:lnTo>
                  <a:lnTo>
                    <a:pt x="10" y="7"/>
                  </a:lnTo>
                  <a:lnTo>
                    <a:pt x="10" y="8"/>
                  </a:lnTo>
                  <a:lnTo>
                    <a:pt x="10" y="8"/>
                  </a:lnTo>
                  <a:lnTo>
                    <a:pt x="10" y="8"/>
                  </a:lnTo>
                  <a:lnTo>
                    <a:pt x="11" y="9"/>
                  </a:lnTo>
                  <a:lnTo>
                    <a:pt x="11" y="6"/>
                  </a:lnTo>
                  <a:lnTo>
                    <a:pt x="11" y="7"/>
                  </a:lnTo>
                  <a:lnTo>
                    <a:pt x="11" y="7"/>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8" name="Freeform 372"/>
            <p:cNvSpPr>
              <a:spLocks/>
            </p:cNvSpPr>
            <p:nvPr/>
          </p:nvSpPr>
          <p:spPr bwMode="auto">
            <a:xfrm>
              <a:off x="3452813" y="2103438"/>
              <a:ext cx="19050" cy="14288"/>
            </a:xfrm>
            <a:custGeom>
              <a:avLst/>
              <a:gdLst>
                <a:gd name="T0" fmla="*/ 0 w 12"/>
                <a:gd name="T1" fmla="*/ 8 h 9"/>
                <a:gd name="T2" fmla="*/ 1 w 12"/>
                <a:gd name="T3" fmla="*/ 9 h 9"/>
                <a:gd name="T4" fmla="*/ 1 w 12"/>
                <a:gd name="T5" fmla="*/ 6 h 9"/>
                <a:gd name="T6" fmla="*/ 1 w 12"/>
                <a:gd name="T7" fmla="*/ 6 h 9"/>
                <a:gd name="T8" fmla="*/ 1 w 12"/>
                <a:gd name="T9" fmla="*/ 6 h 9"/>
                <a:gd name="T10" fmla="*/ 2 w 12"/>
                <a:gd name="T11" fmla="*/ 6 h 9"/>
                <a:gd name="T12" fmla="*/ 2 w 12"/>
                <a:gd name="T13" fmla="*/ 8 h 9"/>
                <a:gd name="T14" fmla="*/ 2 w 12"/>
                <a:gd name="T15" fmla="*/ 8 h 9"/>
                <a:gd name="T16" fmla="*/ 2 w 12"/>
                <a:gd name="T17" fmla="*/ 8 h 9"/>
                <a:gd name="T18" fmla="*/ 3 w 12"/>
                <a:gd name="T19" fmla="*/ 6 h 9"/>
                <a:gd name="T20" fmla="*/ 3 w 12"/>
                <a:gd name="T21" fmla="*/ 6 h 9"/>
                <a:gd name="T22" fmla="*/ 3 w 12"/>
                <a:gd name="T23" fmla="*/ 6 h 9"/>
                <a:gd name="T24" fmla="*/ 4 w 12"/>
                <a:gd name="T25" fmla="*/ 7 h 9"/>
                <a:gd name="T26" fmla="*/ 4 w 12"/>
                <a:gd name="T27" fmla="*/ 4 h 9"/>
                <a:gd name="T28" fmla="*/ 4 w 12"/>
                <a:gd name="T29" fmla="*/ 4 h 9"/>
                <a:gd name="T30" fmla="*/ 4 w 12"/>
                <a:gd name="T31" fmla="*/ 4 h 9"/>
                <a:gd name="T32" fmla="*/ 4 w 12"/>
                <a:gd name="T33" fmla="*/ 5 h 9"/>
                <a:gd name="T34" fmla="*/ 4 w 12"/>
                <a:gd name="T35" fmla="*/ 4 h 9"/>
                <a:gd name="T36" fmla="*/ 5 w 12"/>
                <a:gd name="T37" fmla="*/ 4 h 9"/>
                <a:gd name="T38" fmla="*/ 5 w 12"/>
                <a:gd name="T39" fmla="*/ 4 h 9"/>
                <a:gd name="T40" fmla="*/ 6 w 12"/>
                <a:gd name="T41" fmla="*/ 5 h 9"/>
                <a:gd name="T42" fmla="*/ 6 w 12"/>
                <a:gd name="T43" fmla="*/ 2 h 9"/>
                <a:gd name="T44" fmla="*/ 6 w 12"/>
                <a:gd name="T45" fmla="*/ 2 h 9"/>
                <a:gd name="T46" fmla="*/ 6 w 12"/>
                <a:gd name="T47" fmla="*/ 2 h 9"/>
                <a:gd name="T48" fmla="*/ 6 w 12"/>
                <a:gd name="T49" fmla="*/ 2 h 9"/>
                <a:gd name="T50" fmla="*/ 7 w 12"/>
                <a:gd name="T51" fmla="*/ 0 h 9"/>
                <a:gd name="T52" fmla="*/ 7 w 12"/>
                <a:gd name="T53" fmla="*/ 1 h 9"/>
                <a:gd name="T54" fmla="*/ 7 w 12"/>
                <a:gd name="T55" fmla="*/ 1 h 9"/>
                <a:gd name="T56" fmla="*/ 7 w 12"/>
                <a:gd name="T57" fmla="*/ 1 h 9"/>
                <a:gd name="T58" fmla="*/ 8 w 12"/>
                <a:gd name="T59" fmla="*/ 4 h 9"/>
                <a:gd name="T60" fmla="*/ 8 w 12"/>
                <a:gd name="T61" fmla="*/ 4 h 9"/>
                <a:gd name="T62" fmla="*/ 8 w 12"/>
                <a:gd name="T63" fmla="*/ 4 h 9"/>
                <a:gd name="T64" fmla="*/ 8 w 12"/>
                <a:gd name="T65" fmla="*/ 3 h 9"/>
                <a:gd name="T66" fmla="*/ 9 w 12"/>
                <a:gd name="T67" fmla="*/ 6 h 9"/>
                <a:gd name="T68" fmla="*/ 9 w 12"/>
                <a:gd name="T69" fmla="*/ 6 h 9"/>
                <a:gd name="T70" fmla="*/ 9 w 12"/>
                <a:gd name="T71" fmla="*/ 6 h 9"/>
                <a:gd name="T72" fmla="*/ 9 w 12"/>
                <a:gd name="T73" fmla="*/ 5 h 9"/>
                <a:gd name="T74" fmla="*/ 9 w 12"/>
                <a:gd name="T75" fmla="*/ 7 h 9"/>
                <a:gd name="T76" fmla="*/ 10 w 12"/>
                <a:gd name="T77" fmla="*/ 6 h 9"/>
                <a:gd name="T78" fmla="*/ 10 w 12"/>
                <a:gd name="T79" fmla="*/ 6 h 9"/>
                <a:gd name="T80" fmla="*/ 10 w 12"/>
                <a:gd name="T81" fmla="*/ 6 h 9"/>
                <a:gd name="T82" fmla="*/ 11 w 12"/>
                <a:gd name="T83" fmla="*/ 4 h 9"/>
                <a:gd name="T84" fmla="*/ 11 w 12"/>
                <a:gd name="T85" fmla="*/ 4 h 9"/>
                <a:gd name="T86" fmla="*/ 11 w 12"/>
                <a:gd name="T87" fmla="*/ 4 h 9"/>
                <a:gd name="T88" fmla="*/ 11 w 12"/>
                <a:gd name="T89" fmla="*/ 4 h 9"/>
                <a:gd name="T90" fmla="*/ 11 w 12"/>
                <a:gd name="T91" fmla="*/ 5 h 9"/>
                <a:gd name="T92" fmla="*/ 12 w 12"/>
                <a:gd name="T93" fmla="*/ 4 h 9"/>
                <a:gd name="T94" fmla="*/ 12 w 12"/>
                <a:gd name="T95" fmla="*/ 4 h 9"/>
                <a:gd name="T96" fmla="*/ 12 w 12"/>
                <a:gd name="T97" fmla="*/ 3 h 9"/>
                <a:gd name="T98" fmla="*/ 12 w 12"/>
                <a:gd name="T9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8"/>
                  </a:moveTo>
                  <a:lnTo>
                    <a:pt x="1" y="9"/>
                  </a:lnTo>
                  <a:lnTo>
                    <a:pt x="1" y="6"/>
                  </a:lnTo>
                  <a:lnTo>
                    <a:pt x="1" y="6"/>
                  </a:lnTo>
                  <a:lnTo>
                    <a:pt x="1" y="6"/>
                  </a:lnTo>
                  <a:lnTo>
                    <a:pt x="2" y="6"/>
                  </a:lnTo>
                  <a:lnTo>
                    <a:pt x="2" y="8"/>
                  </a:lnTo>
                  <a:lnTo>
                    <a:pt x="2" y="8"/>
                  </a:lnTo>
                  <a:lnTo>
                    <a:pt x="2" y="8"/>
                  </a:lnTo>
                  <a:lnTo>
                    <a:pt x="3" y="6"/>
                  </a:lnTo>
                  <a:lnTo>
                    <a:pt x="3" y="6"/>
                  </a:lnTo>
                  <a:lnTo>
                    <a:pt x="3" y="6"/>
                  </a:lnTo>
                  <a:lnTo>
                    <a:pt x="4" y="7"/>
                  </a:lnTo>
                  <a:lnTo>
                    <a:pt x="4" y="4"/>
                  </a:lnTo>
                  <a:lnTo>
                    <a:pt x="4" y="4"/>
                  </a:lnTo>
                  <a:lnTo>
                    <a:pt x="4" y="4"/>
                  </a:lnTo>
                  <a:lnTo>
                    <a:pt x="4" y="5"/>
                  </a:lnTo>
                  <a:lnTo>
                    <a:pt x="4" y="4"/>
                  </a:lnTo>
                  <a:lnTo>
                    <a:pt x="5" y="4"/>
                  </a:lnTo>
                  <a:lnTo>
                    <a:pt x="5" y="4"/>
                  </a:lnTo>
                  <a:lnTo>
                    <a:pt x="6" y="5"/>
                  </a:lnTo>
                  <a:lnTo>
                    <a:pt x="6" y="2"/>
                  </a:lnTo>
                  <a:lnTo>
                    <a:pt x="6" y="2"/>
                  </a:lnTo>
                  <a:lnTo>
                    <a:pt x="6" y="2"/>
                  </a:lnTo>
                  <a:lnTo>
                    <a:pt x="6" y="2"/>
                  </a:lnTo>
                  <a:lnTo>
                    <a:pt x="7" y="0"/>
                  </a:lnTo>
                  <a:lnTo>
                    <a:pt x="7" y="1"/>
                  </a:lnTo>
                  <a:lnTo>
                    <a:pt x="7" y="1"/>
                  </a:lnTo>
                  <a:lnTo>
                    <a:pt x="7" y="1"/>
                  </a:lnTo>
                  <a:lnTo>
                    <a:pt x="8" y="4"/>
                  </a:lnTo>
                  <a:lnTo>
                    <a:pt x="8" y="4"/>
                  </a:lnTo>
                  <a:lnTo>
                    <a:pt x="8" y="4"/>
                  </a:lnTo>
                  <a:lnTo>
                    <a:pt x="8" y="3"/>
                  </a:lnTo>
                  <a:lnTo>
                    <a:pt x="9" y="6"/>
                  </a:lnTo>
                  <a:lnTo>
                    <a:pt x="9" y="6"/>
                  </a:lnTo>
                  <a:lnTo>
                    <a:pt x="9" y="6"/>
                  </a:lnTo>
                  <a:lnTo>
                    <a:pt x="9" y="5"/>
                  </a:lnTo>
                  <a:lnTo>
                    <a:pt x="9" y="7"/>
                  </a:lnTo>
                  <a:lnTo>
                    <a:pt x="10" y="6"/>
                  </a:lnTo>
                  <a:lnTo>
                    <a:pt x="10" y="6"/>
                  </a:lnTo>
                  <a:lnTo>
                    <a:pt x="10" y="6"/>
                  </a:lnTo>
                  <a:lnTo>
                    <a:pt x="11" y="4"/>
                  </a:lnTo>
                  <a:lnTo>
                    <a:pt x="11" y="4"/>
                  </a:lnTo>
                  <a:lnTo>
                    <a:pt x="11" y="4"/>
                  </a:lnTo>
                  <a:lnTo>
                    <a:pt x="11" y="4"/>
                  </a:lnTo>
                  <a:lnTo>
                    <a:pt x="11" y="5"/>
                  </a:lnTo>
                  <a:lnTo>
                    <a:pt x="12" y="4"/>
                  </a:lnTo>
                  <a:lnTo>
                    <a:pt x="12" y="4"/>
                  </a:lnTo>
                  <a:lnTo>
                    <a:pt x="12" y="3"/>
                  </a:lnTo>
                  <a:lnTo>
                    <a:pt x="12" y="5"/>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9" name="Freeform 373"/>
            <p:cNvSpPr>
              <a:spLocks/>
            </p:cNvSpPr>
            <p:nvPr/>
          </p:nvSpPr>
          <p:spPr bwMode="auto">
            <a:xfrm>
              <a:off x="3471863" y="2089151"/>
              <a:ext cx="20638" cy="36513"/>
            </a:xfrm>
            <a:custGeom>
              <a:avLst/>
              <a:gdLst>
                <a:gd name="T0" fmla="*/ 0 w 13"/>
                <a:gd name="T1" fmla="*/ 14 h 23"/>
                <a:gd name="T2" fmla="*/ 1 w 13"/>
                <a:gd name="T3" fmla="*/ 13 h 23"/>
                <a:gd name="T4" fmla="*/ 1 w 13"/>
                <a:gd name="T5" fmla="*/ 13 h 23"/>
                <a:gd name="T6" fmla="*/ 1 w 13"/>
                <a:gd name="T7" fmla="*/ 11 h 23"/>
                <a:gd name="T8" fmla="*/ 2 w 13"/>
                <a:gd name="T9" fmla="*/ 15 h 23"/>
                <a:gd name="T10" fmla="*/ 2 w 13"/>
                <a:gd name="T11" fmla="*/ 14 h 23"/>
                <a:gd name="T12" fmla="*/ 2 w 13"/>
                <a:gd name="T13" fmla="*/ 14 h 23"/>
                <a:gd name="T14" fmla="*/ 2 w 13"/>
                <a:gd name="T15" fmla="*/ 14 h 23"/>
                <a:gd name="T16" fmla="*/ 3 w 13"/>
                <a:gd name="T17" fmla="*/ 17 h 23"/>
                <a:gd name="T18" fmla="*/ 3 w 13"/>
                <a:gd name="T19" fmla="*/ 17 h 23"/>
                <a:gd name="T20" fmla="*/ 3 w 13"/>
                <a:gd name="T21" fmla="*/ 17 h 23"/>
                <a:gd name="T22" fmla="*/ 4 w 13"/>
                <a:gd name="T23" fmla="*/ 22 h 23"/>
                <a:gd name="T24" fmla="*/ 4 w 13"/>
                <a:gd name="T25" fmla="*/ 22 h 23"/>
                <a:gd name="T26" fmla="*/ 4 w 13"/>
                <a:gd name="T27" fmla="*/ 22 h 23"/>
                <a:gd name="T28" fmla="*/ 4 w 13"/>
                <a:gd name="T29" fmla="*/ 23 h 23"/>
                <a:gd name="T30" fmla="*/ 5 w 13"/>
                <a:gd name="T31" fmla="*/ 19 h 23"/>
                <a:gd name="T32" fmla="*/ 5 w 13"/>
                <a:gd name="T33" fmla="*/ 19 h 23"/>
                <a:gd name="T34" fmla="*/ 5 w 13"/>
                <a:gd name="T35" fmla="*/ 19 h 23"/>
                <a:gd name="T36" fmla="*/ 5 w 13"/>
                <a:gd name="T37" fmla="*/ 17 h 23"/>
                <a:gd name="T38" fmla="*/ 5 w 13"/>
                <a:gd name="T39" fmla="*/ 18 h 23"/>
                <a:gd name="T40" fmla="*/ 5 w 13"/>
                <a:gd name="T41" fmla="*/ 18 h 23"/>
                <a:gd name="T42" fmla="*/ 6 w 13"/>
                <a:gd name="T43" fmla="*/ 19 h 23"/>
                <a:gd name="T44" fmla="*/ 6 w 13"/>
                <a:gd name="T45" fmla="*/ 17 h 23"/>
                <a:gd name="T46" fmla="*/ 7 w 13"/>
                <a:gd name="T47" fmla="*/ 17 h 23"/>
                <a:gd name="T48" fmla="*/ 7 w 13"/>
                <a:gd name="T49" fmla="*/ 17 h 23"/>
                <a:gd name="T50" fmla="*/ 7 w 13"/>
                <a:gd name="T51" fmla="*/ 17 h 23"/>
                <a:gd name="T52" fmla="*/ 7 w 13"/>
                <a:gd name="T53" fmla="*/ 11 h 23"/>
                <a:gd name="T54" fmla="*/ 7 w 13"/>
                <a:gd name="T55" fmla="*/ 11 h 23"/>
                <a:gd name="T56" fmla="*/ 7 w 13"/>
                <a:gd name="T57" fmla="*/ 11 h 23"/>
                <a:gd name="T58" fmla="*/ 8 w 13"/>
                <a:gd name="T59" fmla="*/ 9 h 23"/>
                <a:gd name="T60" fmla="*/ 8 w 13"/>
                <a:gd name="T61" fmla="*/ 9 h 23"/>
                <a:gd name="T62" fmla="*/ 8 w 13"/>
                <a:gd name="T63" fmla="*/ 9 h 23"/>
                <a:gd name="T64" fmla="*/ 9 w 13"/>
                <a:gd name="T65" fmla="*/ 9 h 23"/>
                <a:gd name="T66" fmla="*/ 9 w 13"/>
                <a:gd name="T67" fmla="*/ 7 h 23"/>
                <a:gd name="T68" fmla="*/ 9 w 13"/>
                <a:gd name="T69" fmla="*/ 7 h 23"/>
                <a:gd name="T70" fmla="*/ 9 w 13"/>
                <a:gd name="T71" fmla="*/ 7 h 23"/>
                <a:gd name="T72" fmla="*/ 9 w 13"/>
                <a:gd name="T73" fmla="*/ 7 h 23"/>
                <a:gd name="T74" fmla="*/ 10 w 13"/>
                <a:gd name="T75" fmla="*/ 3 h 23"/>
                <a:gd name="T76" fmla="*/ 10 w 13"/>
                <a:gd name="T77" fmla="*/ 3 h 23"/>
                <a:gd name="T78" fmla="*/ 11 w 13"/>
                <a:gd name="T79" fmla="*/ 0 h 23"/>
                <a:gd name="T80" fmla="*/ 11 w 13"/>
                <a:gd name="T81" fmla="*/ 1 h 23"/>
                <a:gd name="T82" fmla="*/ 11 w 13"/>
                <a:gd name="T83" fmla="*/ 1 h 23"/>
                <a:gd name="T84" fmla="*/ 12 w 13"/>
                <a:gd name="T85" fmla="*/ 0 h 23"/>
                <a:gd name="T86" fmla="*/ 12 w 13"/>
                <a:gd name="T87" fmla="*/ 1 h 23"/>
                <a:gd name="T88" fmla="*/ 12 w 13"/>
                <a:gd name="T89" fmla="*/ 1 h 23"/>
                <a:gd name="T90" fmla="*/ 12 w 13"/>
                <a:gd name="T91" fmla="*/ 1 h 23"/>
                <a:gd name="T92" fmla="*/ 12 w 13"/>
                <a:gd name="T93" fmla="*/ 1 h 23"/>
                <a:gd name="T94" fmla="*/ 13 w 13"/>
                <a:gd name="T95" fmla="*/ 4 h 23"/>
                <a:gd name="T96" fmla="*/ 13 w 13"/>
                <a:gd name="T97" fmla="*/ 3 h 23"/>
                <a:gd name="T98" fmla="*/ 13 w 13"/>
                <a:gd name="T99"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3">
                  <a:moveTo>
                    <a:pt x="0" y="14"/>
                  </a:moveTo>
                  <a:lnTo>
                    <a:pt x="1" y="13"/>
                  </a:lnTo>
                  <a:lnTo>
                    <a:pt x="1" y="13"/>
                  </a:lnTo>
                  <a:lnTo>
                    <a:pt x="1" y="11"/>
                  </a:lnTo>
                  <a:lnTo>
                    <a:pt x="2" y="15"/>
                  </a:lnTo>
                  <a:lnTo>
                    <a:pt x="2" y="14"/>
                  </a:lnTo>
                  <a:lnTo>
                    <a:pt x="2" y="14"/>
                  </a:lnTo>
                  <a:lnTo>
                    <a:pt x="2" y="14"/>
                  </a:lnTo>
                  <a:lnTo>
                    <a:pt x="3" y="17"/>
                  </a:lnTo>
                  <a:lnTo>
                    <a:pt x="3" y="17"/>
                  </a:lnTo>
                  <a:lnTo>
                    <a:pt x="3" y="17"/>
                  </a:lnTo>
                  <a:lnTo>
                    <a:pt x="4" y="22"/>
                  </a:lnTo>
                  <a:lnTo>
                    <a:pt x="4" y="22"/>
                  </a:lnTo>
                  <a:lnTo>
                    <a:pt x="4" y="22"/>
                  </a:lnTo>
                  <a:lnTo>
                    <a:pt x="4" y="23"/>
                  </a:lnTo>
                  <a:lnTo>
                    <a:pt x="5" y="19"/>
                  </a:lnTo>
                  <a:lnTo>
                    <a:pt x="5" y="19"/>
                  </a:lnTo>
                  <a:lnTo>
                    <a:pt x="5" y="19"/>
                  </a:lnTo>
                  <a:lnTo>
                    <a:pt x="5" y="17"/>
                  </a:lnTo>
                  <a:lnTo>
                    <a:pt x="5" y="18"/>
                  </a:lnTo>
                  <a:lnTo>
                    <a:pt x="5" y="18"/>
                  </a:lnTo>
                  <a:lnTo>
                    <a:pt x="6" y="19"/>
                  </a:lnTo>
                  <a:lnTo>
                    <a:pt x="6" y="17"/>
                  </a:lnTo>
                  <a:lnTo>
                    <a:pt x="7" y="17"/>
                  </a:lnTo>
                  <a:lnTo>
                    <a:pt x="7" y="17"/>
                  </a:lnTo>
                  <a:lnTo>
                    <a:pt x="7" y="17"/>
                  </a:lnTo>
                  <a:lnTo>
                    <a:pt x="7" y="11"/>
                  </a:lnTo>
                  <a:lnTo>
                    <a:pt x="7" y="11"/>
                  </a:lnTo>
                  <a:lnTo>
                    <a:pt x="7" y="11"/>
                  </a:lnTo>
                  <a:lnTo>
                    <a:pt x="8" y="9"/>
                  </a:lnTo>
                  <a:lnTo>
                    <a:pt x="8" y="9"/>
                  </a:lnTo>
                  <a:lnTo>
                    <a:pt x="8" y="9"/>
                  </a:lnTo>
                  <a:lnTo>
                    <a:pt x="9" y="9"/>
                  </a:lnTo>
                  <a:lnTo>
                    <a:pt x="9" y="7"/>
                  </a:lnTo>
                  <a:lnTo>
                    <a:pt x="9" y="7"/>
                  </a:lnTo>
                  <a:lnTo>
                    <a:pt x="9" y="7"/>
                  </a:lnTo>
                  <a:lnTo>
                    <a:pt x="9" y="7"/>
                  </a:lnTo>
                  <a:lnTo>
                    <a:pt x="10" y="3"/>
                  </a:lnTo>
                  <a:lnTo>
                    <a:pt x="10" y="3"/>
                  </a:lnTo>
                  <a:lnTo>
                    <a:pt x="11" y="0"/>
                  </a:lnTo>
                  <a:lnTo>
                    <a:pt x="11" y="1"/>
                  </a:lnTo>
                  <a:lnTo>
                    <a:pt x="11" y="1"/>
                  </a:lnTo>
                  <a:lnTo>
                    <a:pt x="12" y="0"/>
                  </a:lnTo>
                  <a:lnTo>
                    <a:pt x="12" y="1"/>
                  </a:lnTo>
                  <a:lnTo>
                    <a:pt x="12" y="1"/>
                  </a:lnTo>
                  <a:lnTo>
                    <a:pt x="12" y="1"/>
                  </a:lnTo>
                  <a:lnTo>
                    <a:pt x="12" y="1"/>
                  </a:lnTo>
                  <a:lnTo>
                    <a:pt x="13" y="4"/>
                  </a:lnTo>
                  <a:lnTo>
                    <a:pt x="13" y="3"/>
                  </a:lnTo>
                  <a:lnTo>
                    <a:pt x="13" y="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0" name="Freeform 374"/>
            <p:cNvSpPr>
              <a:spLocks/>
            </p:cNvSpPr>
            <p:nvPr/>
          </p:nvSpPr>
          <p:spPr bwMode="auto">
            <a:xfrm>
              <a:off x="3492501" y="2093913"/>
              <a:ext cx="19050" cy="44450"/>
            </a:xfrm>
            <a:custGeom>
              <a:avLst/>
              <a:gdLst>
                <a:gd name="T0" fmla="*/ 0 w 12"/>
                <a:gd name="T1" fmla="*/ 0 h 28"/>
                <a:gd name="T2" fmla="*/ 0 w 12"/>
                <a:gd name="T3" fmla="*/ 0 h 28"/>
                <a:gd name="T4" fmla="*/ 1 w 12"/>
                <a:gd name="T5" fmla="*/ 7 h 28"/>
                <a:gd name="T6" fmla="*/ 1 w 12"/>
                <a:gd name="T7" fmla="*/ 7 h 28"/>
                <a:gd name="T8" fmla="*/ 1 w 12"/>
                <a:gd name="T9" fmla="*/ 7 h 28"/>
                <a:gd name="T10" fmla="*/ 1 w 12"/>
                <a:gd name="T11" fmla="*/ 7 h 28"/>
                <a:gd name="T12" fmla="*/ 2 w 12"/>
                <a:gd name="T13" fmla="*/ 11 h 28"/>
                <a:gd name="T14" fmla="*/ 2 w 12"/>
                <a:gd name="T15" fmla="*/ 11 h 28"/>
                <a:gd name="T16" fmla="*/ 2 w 12"/>
                <a:gd name="T17" fmla="*/ 11 h 28"/>
                <a:gd name="T18" fmla="*/ 2 w 12"/>
                <a:gd name="T19" fmla="*/ 11 h 28"/>
                <a:gd name="T20" fmla="*/ 3 w 12"/>
                <a:gd name="T21" fmla="*/ 14 h 28"/>
                <a:gd name="T22" fmla="*/ 3 w 12"/>
                <a:gd name="T23" fmla="*/ 14 h 28"/>
                <a:gd name="T24" fmla="*/ 3 w 12"/>
                <a:gd name="T25" fmla="*/ 14 h 28"/>
                <a:gd name="T26" fmla="*/ 3 w 12"/>
                <a:gd name="T27" fmla="*/ 14 h 28"/>
                <a:gd name="T28" fmla="*/ 4 w 12"/>
                <a:gd name="T29" fmla="*/ 16 h 28"/>
                <a:gd name="T30" fmla="*/ 4 w 12"/>
                <a:gd name="T31" fmla="*/ 14 h 28"/>
                <a:gd name="T32" fmla="*/ 4 w 12"/>
                <a:gd name="T33" fmla="*/ 14 h 28"/>
                <a:gd name="T34" fmla="*/ 4 w 12"/>
                <a:gd name="T35" fmla="*/ 14 h 28"/>
                <a:gd name="T36" fmla="*/ 5 w 12"/>
                <a:gd name="T37" fmla="*/ 16 h 28"/>
                <a:gd name="T38" fmla="*/ 5 w 12"/>
                <a:gd name="T39" fmla="*/ 14 h 28"/>
                <a:gd name="T40" fmla="*/ 5 w 12"/>
                <a:gd name="T41" fmla="*/ 14 h 28"/>
                <a:gd name="T42" fmla="*/ 5 w 12"/>
                <a:gd name="T43" fmla="*/ 14 h 28"/>
                <a:gd name="T44" fmla="*/ 6 w 12"/>
                <a:gd name="T45" fmla="*/ 10 h 28"/>
                <a:gd name="T46" fmla="*/ 6 w 12"/>
                <a:gd name="T47" fmla="*/ 11 h 28"/>
                <a:gd name="T48" fmla="*/ 6 w 12"/>
                <a:gd name="T49" fmla="*/ 11 h 28"/>
                <a:gd name="T50" fmla="*/ 6 w 12"/>
                <a:gd name="T51" fmla="*/ 11 h 28"/>
                <a:gd name="T52" fmla="*/ 6 w 12"/>
                <a:gd name="T53" fmla="*/ 10 h 28"/>
                <a:gd name="T54" fmla="*/ 7 w 12"/>
                <a:gd name="T55" fmla="*/ 11 h 28"/>
                <a:gd name="T56" fmla="*/ 7 w 12"/>
                <a:gd name="T57" fmla="*/ 11 h 28"/>
                <a:gd name="T58" fmla="*/ 7 w 12"/>
                <a:gd name="T59" fmla="*/ 9 h 28"/>
                <a:gd name="T60" fmla="*/ 8 w 12"/>
                <a:gd name="T61" fmla="*/ 13 h 28"/>
                <a:gd name="T62" fmla="*/ 8 w 12"/>
                <a:gd name="T63" fmla="*/ 13 h 28"/>
                <a:gd name="T64" fmla="*/ 8 w 12"/>
                <a:gd name="T65" fmla="*/ 13 h 28"/>
                <a:gd name="T66" fmla="*/ 8 w 12"/>
                <a:gd name="T67" fmla="*/ 13 h 28"/>
                <a:gd name="T68" fmla="*/ 9 w 12"/>
                <a:gd name="T69" fmla="*/ 19 h 28"/>
                <a:gd name="T70" fmla="*/ 9 w 12"/>
                <a:gd name="T71" fmla="*/ 19 h 28"/>
                <a:gd name="T72" fmla="*/ 9 w 12"/>
                <a:gd name="T73" fmla="*/ 19 h 28"/>
                <a:gd name="T74" fmla="*/ 10 w 12"/>
                <a:gd name="T75" fmla="*/ 24 h 28"/>
                <a:gd name="T76" fmla="*/ 10 w 12"/>
                <a:gd name="T77" fmla="*/ 24 h 28"/>
                <a:gd name="T78" fmla="*/ 10 w 12"/>
                <a:gd name="T79" fmla="*/ 24 h 28"/>
                <a:gd name="T80" fmla="*/ 10 w 12"/>
                <a:gd name="T81" fmla="*/ 24 h 28"/>
                <a:gd name="T82" fmla="*/ 10 w 12"/>
                <a:gd name="T83" fmla="*/ 23 h 28"/>
                <a:gd name="T84" fmla="*/ 11 w 12"/>
                <a:gd name="T85" fmla="*/ 24 h 28"/>
                <a:gd name="T86" fmla="*/ 11 w 12"/>
                <a:gd name="T87" fmla="*/ 24 h 28"/>
                <a:gd name="T88" fmla="*/ 11 w 12"/>
                <a:gd name="T89" fmla="*/ 24 h 28"/>
                <a:gd name="T90" fmla="*/ 12 w 12"/>
                <a:gd name="T91" fmla="*/ 27 h 28"/>
                <a:gd name="T92" fmla="*/ 12 w 12"/>
                <a:gd name="T93" fmla="*/ 27 h 28"/>
                <a:gd name="T94" fmla="*/ 12 w 12"/>
                <a:gd name="T95" fmla="*/ 27 h 28"/>
                <a:gd name="T96" fmla="*/ 12 w 12"/>
                <a:gd name="T97" fmla="*/ 26 h 28"/>
                <a:gd name="T98" fmla="*/ 12 w 12"/>
                <a:gd name="T9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8">
                  <a:moveTo>
                    <a:pt x="0" y="0"/>
                  </a:moveTo>
                  <a:lnTo>
                    <a:pt x="0" y="0"/>
                  </a:lnTo>
                  <a:lnTo>
                    <a:pt x="1" y="7"/>
                  </a:lnTo>
                  <a:lnTo>
                    <a:pt x="1" y="7"/>
                  </a:lnTo>
                  <a:lnTo>
                    <a:pt x="1" y="7"/>
                  </a:lnTo>
                  <a:lnTo>
                    <a:pt x="1" y="7"/>
                  </a:lnTo>
                  <a:lnTo>
                    <a:pt x="2" y="11"/>
                  </a:lnTo>
                  <a:lnTo>
                    <a:pt x="2" y="11"/>
                  </a:lnTo>
                  <a:lnTo>
                    <a:pt x="2" y="11"/>
                  </a:lnTo>
                  <a:lnTo>
                    <a:pt x="2" y="11"/>
                  </a:lnTo>
                  <a:lnTo>
                    <a:pt x="3" y="14"/>
                  </a:lnTo>
                  <a:lnTo>
                    <a:pt x="3" y="14"/>
                  </a:lnTo>
                  <a:lnTo>
                    <a:pt x="3" y="14"/>
                  </a:lnTo>
                  <a:lnTo>
                    <a:pt x="3" y="14"/>
                  </a:lnTo>
                  <a:lnTo>
                    <a:pt x="4" y="16"/>
                  </a:lnTo>
                  <a:lnTo>
                    <a:pt x="4" y="14"/>
                  </a:lnTo>
                  <a:lnTo>
                    <a:pt x="4" y="14"/>
                  </a:lnTo>
                  <a:lnTo>
                    <a:pt x="4" y="14"/>
                  </a:lnTo>
                  <a:lnTo>
                    <a:pt x="5" y="16"/>
                  </a:lnTo>
                  <a:lnTo>
                    <a:pt x="5" y="14"/>
                  </a:lnTo>
                  <a:lnTo>
                    <a:pt x="5" y="14"/>
                  </a:lnTo>
                  <a:lnTo>
                    <a:pt x="5" y="14"/>
                  </a:lnTo>
                  <a:lnTo>
                    <a:pt x="6" y="10"/>
                  </a:lnTo>
                  <a:lnTo>
                    <a:pt x="6" y="11"/>
                  </a:lnTo>
                  <a:lnTo>
                    <a:pt x="6" y="11"/>
                  </a:lnTo>
                  <a:lnTo>
                    <a:pt x="6" y="11"/>
                  </a:lnTo>
                  <a:lnTo>
                    <a:pt x="6" y="10"/>
                  </a:lnTo>
                  <a:lnTo>
                    <a:pt x="7" y="11"/>
                  </a:lnTo>
                  <a:lnTo>
                    <a:pt x="7" y="11"/>
                  </a:lnTo>
                  <a:lnTo>
                    <a:pt x="7" y="9"/>
                  </a:lnTo>
                  <a:lnTo>
                    <a:pt x="8" y="13"/>
                  </a:lnTo>
                  <a:lnTo>
                    <a:pt x="8" y="13"/>
                  </a:lnTo>
                  <a:lnTo>
                    <a:pt x="8" y="13"/>
                  </a:lnTo>
                  <a:lnTo>
                    <a:pt x="8" y="13"/>
                  </a:lnTo>
                  <a:lnTo>
                    <a:pt x="9" y="19"/>
                  </a:lnTo>
                  <a:lnTo>
                    <a:pt x="9" y="19"/>
                  </a:lnTo>
                  <a:lnTo>
                    <a:pt x="9" y="19"/>
                  </a:lnTo>
                  <a:lnTo>
                    <a:pt x="10" y="24"/>
                  </a:lnTo>
                  <a:lnTo>
                    <a:pt x="10" y="24"/>
                  </a:lnTo>
                  <a:lnTo>
                    <a:pt x="10" y="24"/>
                  </a:lnTo>
                  <a:lnTo>
                    <a:pt x="10" y="24"/>
                  </a:lnTo>
                  <a:lnTo>
                    <a:pt x="10" y="23"/>
                  </a:lnTo>
                  <a:lnTo>
                    <a:pt x="11" y="24"/>
                  </a:lnTo>
                  <a:lnTo>
                    <a:pt x="11" y="24"/>
                  </a:lnTo>
                  <a:lnTo>
                    <a:pt x="11" y="24"/>
                  </a:lnTo>
                  <a:lnTo>
                    <a:pt x="12" y="27"/>
                  </a:lnTo>
                  <a:lnTo>
                    <a:pt x="12" y="27"/>
                  </a:lnTo>
                  <a:lnTo>
                    <a:pt x="12" y="27"/>
                  </a:lnTo>
                  <a:lnTo>
                    <a:pt x="12" y="26"/>
                  </a:lnTo>
                  <a:lnTo>
                    <a:pt x="12" y="28"/>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1" name="Freeform 375"/>
            <p:cNvSpPr>
              <a:spLocks/>
            </p:cNvSpPr>
            <p:nvPr/>
          </p:nvSpPr>
          <p:spPr bwMode="auto">
            <a:xfrm>
              <a:off x="3511551" y="2132013"/>
              <a:ext cx="19050" cy="11113"/>
            </a:xfrm>
            <a:custGeom>
              <a:avLst/>
              <a:gdLst>
                <a:gd name="T0" fmla="*/ 0 w 12"/>
                <a:gd name="T1" fmla="*/ 4 h 7"/>
                <a:gd name="T2" fmla="*/ 0 w 12"/>
                <a:gd name="T3" fmla="*/ 4 h 7"/>
                <a:gd name="T4" fmla="*/ 0 w 12"/>
                <a:gd name="T5" fmla="*/ 4 h 7"/>
                <a:gd name="T6" fmla="*/ 1 w 12"/>
                <a:gd name="T7" fmla="*/ 5 h 7"/>
                <a:gd name="T8" fmla="*/ 1 w 12"/>
                <a:gd name="T9" fmla="*/ 1 h 7"/>
                <a:gd name="T10" fmla="*/ 2 w 12"/>
                <a:gd name="T11" fmla="*/ 1 h 7"/>
                <a:gd name="T12" fmla="*/ 2 w 12"/>
                <a:gd name="T13" fmla="*/ 1 h 7"/>
                <a:gd name="T14" fmla="*/ 2 w 12"/>
                <a:gd name="T15" fmla="*/ 0 h 7"/>
                <a:gd name="T16" fmla="*/ 2 w 12"/>
                <a:gd name="T17" fmla="*/ 3 h 7"/>
                <a:gd name="T18" fmla="*/ 2 w 12"/>
                <a:gd name="T19" fmla="*/ 1 h 7"/>
                <a:gd name="T20" fmla="*/ 2 w 12"/>
                <a:gd name="T21" fmla="*/ 1 h 7"/>
                <a:gd name="T22" fmla="*/ 3 w 12"/>
                <a:gd name="T23" fmla="*/ 0 h 7"/>
                <a:gd name="T24" fmla="*/ 3 w 12"/>
                <a:gd name="T25" fmla="*/ 4 h 7"/>
                <a:gd name="T26" fmla="*/ 3 w 12"/>
                <a:gd name="T27" fmla="*/ 3 h 7"/>
                <a:gd name="T28" fmla="*/ 3 w 12"/>
                <a:gd name="T29" fmla="*/ 3 h 7"/>
                <a:gd name="T30" fmla="*/ 3 w 12"/>
                <a:gd name="T31" fmla="*/ 3 h 7"/>
                <a:gd name="T32" fmla="*/ 4 w 12"/>
                <a:gd name="T33" fmla="*/ 5 h 7"/>
                <a:gd name="T34" fmla="*/ 4 w 12"/>
                <a:gd name="T35" fmla="*/ 3 h 7"/>
                <a:gd name="T36" fmla="*/ 4 w 12"/>
                <a:gd name="T37" fmla="*/ 3 h 7"/>
                <a:gd name="T38" fmla="*/ 4 w 12"/>
                <a:gd name="T39" fmla="*/ 3 h 7"/>
                <a:gd name="T40" fmla="*/ 5 w 12"/>
                <a:gd name="T41" fmla="*/ 5 h 7"/>
                <a:gd name="T42" fmla="*/ 5 w 12"/>
                <a:gd name="T43" fmla="*/ 4 h 7"/>
                <a:gd name="T44" fmla="*/ 5 w 12"/>
                <a:gd name="T45" fmla="*/ 4 h 7"/>
                <a:gd name="T46" fmla="*/ 5 w 12"/>
                <a:gd name="T47" fmla="*/ 4 h 7"/>
                <a:gd name="T48" fmla="*/ 6 w 12"/>
                <a:gd name="T49" fmla="*/ 0 h 7"/>
                <a:gd name="T50" fmla="*/ 6 w 12"/>
                <a:gd name="T51" fmla="*/ 1 h 7"/>
                <a:gd name="T52" fmla="*/ 6 w 12"/>
                <a:gd name="T53" fmla="*/ 1 h 7"/>
                <a:gd name="T54" fmla="*/ 6 w 12"/>
                <a:gd name="T55" fmla="*/ 0 h 7"/>
                <a:gd name="T56" fmla="*/ 7 w 12"/>
                <a:gd name="T57" fmla="*/ 2 h 7"/>
                <a:gd name="T58" fmla="*/ 7 w 12"/>
                <a:gd name="T59" fmla="*/ 2 h 7"/>
                <a:gd name="T60" fmla="*/ 7 w 12"/>
                <a:gd name="T61" fmla="*/ 2 h 7"/>
                <a:gd name="T62" fmla="*/ 7 w 12"/>
                <a:gd name="T63" fmla="*/ 1 h 7"/>
                <a:gd name="T64" fmla="*/ 8 w 12"/>
                <a:gd name="T65" fmla="*/ 3 h 7"/>
                <a:gd name="T66" fmla="*/ 8 w 12"/>
                <a:gd name="T67" fmla="*/ 3 h 7"/>
                <a:gd name="T68" fmla="*/ 8 w 12"/>
                <a:gd name="T69" fmla="*/ 1 h 7"/>
                <a:gd name="T70" fmla="*/ 9 w 12"/>
                <a:gd name="T71" fmla="*/ 4 h 7"/>
                <a:gd name="T72" fmla="*/ 9 w 12"/>
                <a:gd name="T73" fmla="*/ 4 h 7"/>
                <a:gd name="T74" fmla="*/ 9 w 12"/>
                <a:gd name="T75" fmla="*/ 4 h 7"/>
                <a:gd name="T76" fmla="*/ 9 w 12"/>
                <a:gd name="T77" fmla="*/ 4 h 7"/>
                <a:gd name="T78" fmla="*/ 10 w 12"/>
                <a:gd name="T79" fmla="*/ 6 h 7"/>
                <a:gd name="T80" fmla="*/ 10 w 12"/>
                <a:gd name="T81" fmla="*/ 6 h 7"/>
                <a:gd name="T82" fmla="*/ 10 w 12"/>
                <a:gd name="T83" fmla="*/ 6 h 7"/>
                <a:gd name="T84" fmla="*/ 10 w 12"/>
                <a:gd name="T85" fmla="*/ 6 h 7"/>
                <a:gd name="T86" fmla="*/ 11 w 12"/>
                <a:gd name="T87" fmla="*/ 4 h 7"/>
                <a:gd name="T88" fmla="*/ 11 w 12"/>
                <a:gd name="T89" fmla="*/ 5 h 7"/>
                <a:gd name="T90" fmla="*/ 11 w 12"/>
                <a:gd name="T91" fmla="*/ 5 h 7"/>
                <a:gd name="T92" fmla="*/ 11 w 12"/>
                <a:gd name="T93" fmla="*/ 5 h 7"/>
                <a:gd name="T94" fmla="*/ 12 w 12"/>
                <a:gd name="T95" fmla="*/ 7 h 7"/>
                <a:gd name="T96" fmla="*/ 12 w 12"/>
                <a:gd name="T97" fmla="*/ 5 h 7"/>
                <a:gd name="T98" fmla="*/ 12 w 12"/>
                <a:gd name="T9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7">
                  <a:moveTo>
                    <a:pt x="0" y="4"/>
                  </a:moveTo>
                  <a:lnTo>
                    <a:pt x="0" y="4"/>
                  </a:lnTo>
                  <a:lnTo>
                    <a:pt x="0" y="4"/>
                  </a:lnTo>
                  <a:lnTo>
                    <a:pt x="1" y="5"/>
                  </a:lnTo>
                  <a:lnTo>
                    <a:pt x="1" y="1"/>
                  </a:lnTo>
                  <a:lnTo>
                    <a:pt x="2" y="1"/>
                  </a:lnTo>
                  <a:lnTo>
                    <a:pt x="2" y="1"/>
                  </a:lnTo>
                  <a:lnTo>
                    <a:pt x="2" y="0"/>
                  </a:lnTo>
                  <a:lnTo>
                    <a:pt x="2" y="3"/>
                  </a:lnTo>
                  <a:lnTo>
                    <a:pt x="2" y="1"/>
                  </a:lnTo>
                  <a:lnTo>
                    <a:pt x="2" y="1"/>
                  </a:lnTo>
                  <a:lnTo>
                    <a:pt x="3" y="0"/>
                  </a:lnTo>
                  <a:lnTo>
                    <a:pt x="3" y="4"/>
                  </a:lnTo>
                  <a:lnTo>
                    <a:pt x="3" y="3"/>
                  </a:lnTo>
                  <a:lnTo>
                    <a:pt x="3" y="3"/>
                  </a:lnTo>
                  <a:lnTo>
                    <a:pt x="3" y="3"/>
                  </a:lnTo>
                  <a:lnTo>
                    <a:pt x="4" y="5"/>
                  </a:lnTo>
                  <a:lnTo>
                    <a:pt x="4" y="3"/>
                  </a:lnTo>
                  <a:lnTo>
                    <a:pt x="4" y="3"/>
                  </a:lnTo>
                  <a:lnTo>
                    <a:pt x="4" y="3"/>
                  </a:lnTo>
                  <a:lnTo>
                    <a:pt x="5" y="5"/>
                  </a:lnTo>
                  <a:lnTo>
                    <a:pt x="5" y="4"/>
                  </a:lnTo>
                  <a:lnTo>
                    <a:pt x="5" y="4"/>
                  </a:lnTo>
                  <a:lnTo>
                    <a:pt x="5" y="4"/>
                  </a:lnTo>
                  <a:lnTo>
                    <a:pt x="6" y="0"/>
                  </a:lnTo>
                  <a:lnTo>
                    <a:pt x="6" y="1"/>
                  </a:lnTo>
                  <a:lnTo>
                    <a:pt x="6" y="1"/>
                  </a:lnTo>
                  <a:lnTo>
                    <a:pt x="6" y="0"/>
                  </a:lnTo>
                  <a:lnTo>
                    <a:pt x="7" y="2"/>
                  </a:lnTo>
                  <a:lnTo>
                    <a:pt x="7" y="2"/>
                  </a:lnTo>
                  <a:lnTo>
                    <a:pt x="7" y="2"/>
                  </a:lnTo>
                  <a:lnTo>
                    <a:pt x="7" y="1"/>
                  </a:lnTo>
                  <a:lnTo>
                    <a:pt x="8" y="3"/>
                  </a:lnTo>
                  <a:lnTo>
                    <a:pt x="8" y="3"/>
                  </a:lnTo>
                  <a:lnTo>
                    <a:pt x="8" y="1"/>
                  </a:lnTo>
                  <a:lnTo>
                    <a:pt x="9" y="4"/>
                  </a:lnTo>
                  <a:lnTo>
                    <a:pt x="9" y="4"/>
                  </a:lnTo>
                  <a:lnTo>
                    <a:pt x="9" y="4"/>
                  </a:lnTo>
                  <a:lnTo>
                    <a:pt x="9" y="4"/>
                  </a:lnTo>
                  <a:lnTo>
                    <a:pt x="10" y="6"/>
                  </a:lnTo>
                  <a:lnTo>
                    <a:pt x="10" y="6"/>
                  </a:lnTo>
                  <a:lnTo>
                    <a:pt x="10" y="6"/>
                  </a:lnTo>
                  <a:lnTo>
                    <a:pt x="10" y="6"/>
                  </a:lnTo>
                  <a:lnTo>
                    <a:pt x="11" y="4"/>
                  </a:lnTo>
                  <a:lnTo>
                    <a:pt x="11" y="5"/>
                  </a:lnTo>
                  <a:lnTo>
                    <a:pt x="11" y="5"/>
                  </a:lnTo>
                  <a:lnTo>
                    <a:pt x="11" y="5"/>
                  </a:lnTo>
                  <a:lnTo>
                    <a:pt x="12" y="7"/>
                  </a:lnTo>
                  <a:lnTo>
                    <a:pt x="12" y="5"/>
                  </a:lnTo>
                  <a:lnTo>
                    <a:pt x="12" y="5"/>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2" name="Freeform 376"/>
            <p:cNvSpPr>
              <a:spLocks/>
            </p:cNvSpPr>
            <p:nvPr/>
          </p:nvSpPr>
          <p:spPr bwMode="auto">
            <a:xfrm>
              <a:off x="3530601" y="2106613"/>
              <a:ext cx="19050" cy="44450"/>
            </a:xfrm>
            <a:custGeom>
              <a:avLst/>
              <a:gdLst>
                <a:gd name="T0" fmla="*/ 0 w 12"/>
                <a:gd name="T1" fmla="*/ 21 h 28"/>
                <a:gd name="T2" fmla="*/ 0 w 12"/>
                <a:gd name="T3" fmla="*/ 20 h 28"/>
                <a:gd name="T4" fmla="*/ 1 w 12"/>
                <a:gd name="T5" fmla="*/ 23 h 28"/>
                <a:gd name="T6" fmla="*/ 1 w 12"/>
                <a:gd name="T7" fmla="*/ 23 h 28"/>
                <a:gd name="T8" fmla="*/ 1 w 12"/>
                <a:gd name="T9" fmla="*/ 23 h 28"/>
                <a:gd name="T10" fmla="*/ 1 w 12"/>
                <a:gd name="T11" fmla="*/ 25 h 28"/>
                <a:gd name="T12" fmla="*/ 2 w 12"/>
                <a:gd name="T13" fmla="*/ 22 h 28"/>
                <a:gd name="T14" fmla="*/ 2 w 12"/>
                <a:gd name="T15" fmla="*/ 22 h 28"/>
                <a:gd name="T16" fmla="*/ 2 w 12"/>
                <a:gd name="T17" fmla="*/ 22 h 28"/>
                <a:gd name="T18" fmla="*/ 2 w 12"/>
                <a:gd name="T19" fmla="*/ 22 h 28"/>
                <a:gd name="T20" fmla="*/ 3 w 12"/>
                <a:gd name="T21" fmla="*/ 24 h 28"/>
                <a:gd name="T22" fmla="*/ 3 w 12"/>
                <a:gd name="T23" fmla="*/ 24 h 28"/>
                <a:gd name="T24" fmla="*/ 3 w 12"/>
                <a:gd name="T25" fmla="*/ 24 h 28"/>
                <a:gd name="T26" fmla="*/ 3 w 12"/>
                <a:gd name="T27" fmla="*/ 23 h 28"/>
                <a:gd name="T28" fmla="*/ 4 w 12"/>
                <a:gd name="T29" fmla="*/ 26 h 28"/>
                <a:gd name="T30" fmla="*/ 4 w 12"/>
                <a:gd name="T31" fmla="*/ 26 h 28"/>
                <a:gd name="T32" fmla="*/ 4 w 12"/>
                <a:gd name="T33" fmla="*/ 26 h 28"/>
                <a:gd name="T34" fmla="*/ 4 w 12"/>
                <a:gd name="T35" fmla="*/ 28 h 28"/>
                <a:gd name="T36" fmla="*/ 5 w 12"/>
                <a:gd name="T37" fmla="*/ 24 h 28"/>
                <a:gd name="T38" fmla="*/ 5 w 12"/>
                <a:gd name="T39" fmla="*/ 24 h 28"/>
                <a:gd name="T40" fmla="*/ 5 w 12"/>
                <a:gd name="T41" fmla="*/ 24 h 28"/>
                <a:gd name="T42" fmla="*/ 6 w 12"/>
                <a:gd name="T43" fmla="*/ 20 h 28"/>
                <a:gd name="T44" fmla="*/ 6 w 12"/>
                <a:gd name="T45" fmla="*/ 20 h 28"/>
                <a:gd name="T46" fmla="*/ 6 w 12"/>
                <a:gd name="T47" fmla="*/ 20 h 28"/>
                <a:gd name="T48" fmla="*/ 6 w 12"/>
                <a:gd name="T49" fmla="*/ 20 h 28"/>
                <a:gd name="T50" fmla="*/ 6 w 12"/>
                <a:gd name="T51" fmla="*/ 15 h 28"/>
                <a:gd name="T52" fmla="*/ 7 w 12"/>
                <a:gd name="T53" fmla="*/ 15 h 28"/>
                <a:gd name="T54" fmla="*/ 7 w 12"/>
                <a:gd name="T55" fmla="*/ 15 h 28"/>
                <a:gd name="T56" fmla="*/ 7 w 12"/>
                <a:gd name="T57" fmla="*/ 15 h 28"/>
                <a:gd name="T58" fmla="*/ 8 w 12"/>
                <a:gd name="T59" fmla="*/ 12 h 28"/>
                <a:gd name="T60" fmla="*/ 8 w 12"/>
                <a:gd name="T61" fmla="*/ 12 h 28"/>
                <a:gd name="T62" fmla="*/ 8 w 12"/>
                <a:gd name="T63" fmla="*/ 12 h 28"/>
                <a:gd name="T64" fmla="*/ 8 w 12"/>
                <a:gd name="T65" fmla="*/ 12 h 28"/>
                <a:gd name="T66" fmla="*/ 8 w 12"/>
                <a:gd name="T67" fmla="*/ 9 h 28"/>
                <a:gd name="T68" fmla="*/ 8 w 12"/>
                <a:gd name="T69" fmla="*/ 11 h 28"/>
                <a:gd name="T70" fmla="*/ 8 w 12"/>
                <a:gd name="T71" fmla="*/ 11 h 28"/>
                <a:gd name="T72" fmla="*/ 9 w 12"/>
                <a:gd name="T73" fmla="*/ 11 h 28"/>
                <a:gd name="T74" fmla="*/ 9 w 12"/>
                <a:gd name="T75" fmla="*/ 12 h 28"/>
                <a:gd name="T76" fmla="*/ 9 w 12"/>
                <a:gd name="T77" fmla="*/ 11 h 28"/>
                <a:gd name="T78" fmla="*/ 9 w 12"/>
                <a:gd name="T79" fmla="*/ 11 h 28"/>
                <a:gd name="T80" fmla="*/ 10 w 12"/>
                <a:gd name="T81" fmla="*/ 8 h 28"/>
                <a:gd name="T82" fmla="*/ 10 w 12"/>
                <a:gd name="T83" fmla="*/ 8 h 28"/>
                <a:gd name="T84" fmla="*/ 10 w 12"/>
                <a:gd name="T85" fmla="*/ 8 h 28"/>
                <a:gd name="T86" fmla="*/ 11 w 12"/>
                <a:gd name="T87" fmla="*/ 4 h 28"/>
                <a:gd name="T88" fmla="*/ 11 w 12"/>
                <a:gd name="T89" fmla="*/ 4 h 28"/>
                <a:gd name="T90" fmla="*/ 11 w 12"/>
                <a:gd name="T91" fmla="*/ 4 h 28"/>
                <a:gd name="T92" fmla="*/ 11 w 12"/>
                <a:gd name="T93" fmla="*/ 4 h 28"/>
                <a:gd name="T94" fmla="*/ 12 w 12"/>
                <a:gd name="T95" fmla="*/ 0 h 28"/>
                <a:gd name="T96" fmla="*/ 12 w 12"/>
                <a:gd name="T97" fmla="*/ 0 h 28"/>
                <a:gd name="T98" fmla="*/ 12 w 12"/>
                <a:gd name="T9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8">
                  <a:moveTo>
                    <a:pt x="0" y="21"/>
                  </a:moveTo>
                  <a:lnTo>
                    <a:pt x="0" y="20"/>
                  </a:lnTo>
                  <a:lnTo>
                    <a:pt x="1" y="23"/>
                  </a:lnTo>
                  <a:lnTo>
                    <a:pt x="1" y="23"/>
                  </a:lnTo>
                  <a:lnTo>
                    <a:pt x="1" y="23"/>
                  </a:lnTo>
                  <a:lnTo>
                    <a:pt x="1" y="25"/>
                  </a:lnTo>
                  <a:lnTo>
                    <a:pt x="2" y="22"/>
                  </a:lnTo>
                  <a:lnTo>
                    <a:pt x="2" y="22"/>
                  </a:lnTo>
                  <a:lnTo>
                    <a:pt x="2" y="22"/>
                  </a:lnTo>
                  <a:lnTo>
                    <a:pt x="2" y="22"/>
                  </a:lnTo>
                  <a:lnTo>
                    <a:pt x="3" y="24"/>
                  </a:lnTo>
                  <a:lnTo>
                    <a:pt x="3" y="24"/>
                  </a:lnTo>
                  <a:lnTo>
                    <a:pt x="3" y="24"/>
                  </a:lnTo>
                  <a:lnTo>
                    <a:pt x="3" y="23"/>
                  </a:lnTo>
                  <a:lnTo>
                    <a:pt x="4" y="26"/>
                  </a:lnTo>
                  <a:lnTo>
                    <a:pt x="4" y="26"/>
                  </a:lnTo>
                  <a:lnTo>
                    <a:pt x="4" y="26"/>
                  </a:lnTo>
                  <a:lnTo>
                    <a:pt x="4" y="28"/>
                  </a:lnTo>
                  <a:lnTo>
                    <a:pt x="5" y="24"/>
                  </a:lnTo>
                  <a:lnTo>
                    <a:pt x="5" y="24"/>
                  </a:lnTo>
                  <a:lnTo>
                    <a:pt x="5" y="24"/>
                  </a:lnTo>
                  <a:lnTo>
                    <a:pt x="6" y="20"/>
                  </a:lnTo>
                  <a:lnTo>
                    <a:pt x="6" y="20"/>
                  </a:lnTo>
                  <a:lnTo>
                    <a:pt x="6" y="20"/>
                  </a:lnTo>
                  <a:lnTo>
                    <a:pt x="6" y="20"/>
                  </a:lnTo>
                  <a:lnTo>
                    <a:pt x="6" y="15"/>
                  </a:lnTo>
                  <a:lnTo>
                    <a:pt x="7" y="15"/>
                  </a:lnTo>
                  <a:lnTo>
                    <a:pt x="7" y="15"/>
                  </a:lnTo>
                  <a:lnTo>
                    <a:pt x="7" y="15"/>
                  </a:lnTo>
                  <a:lnTo>
                    <a:pt x="8" y="12"/>
                  </a:lnTo>
                  <a:lnTo>
                    <a:pt x="8" y="12"/>
                  </a:lnTo>
                  <a:lnTo>
                    <a:pt x="8" y="12"/>
                  </a:lnTo>
                  <a:lnTo>
                    <a:pt x="8" y="12"/>
                  </a:lnTo>
                  <a:lnTo>
                    <a:pt x="8" y="9"/>
                  </a:lnTo>
                  <a:lnTo>
                    <a:pt x="8" y="11"/>
                  </a:lnTo>
                  <a:lnTo>
                    <a:pt x="8" y="11"/>
                  </a:lnTo>
                  <a:lnTo>
                    <a:pt x="9" y="11"/>
                  </a:lnTo>
                  <a:lnTo>
                    <a:pt x="9" y="12"/>
                  </a:lnTo>
                  <a:lnTo>
                    <a:pt x="9" y="11"/>
                  </a:lnTo>
                  <a:lnTo>
                    <a:pt x="9" y="11"/>
                  </a:lnTo>
                  <a:lnTo>
                    <a:pt x="10" y="8"/>
                  </a:lnTo>
                  <a:lnTo>
                    <a:pt x="10" y="8"/>
                  </a:lnTo>
                  <a:lnTo>
                    <a:pt x="10" y="8"/>
                  </a:lnTo>
                  <a:lnTo>
                    <a:pt x="11" y="4"/>
                  </a:lnTo>
                  <a:lnTo>
                    <a:pt x="11" y="4"/>
                  </a:lnTo>
                  <a:lnTo>
                    <a:pt x="11" y="4"/>
                  </a:lnTo>
                  <a:lnTo>
                    <a:pt x="11" y="4"/>
                  </a:lnTo>
                  <a:lnTo>
                    <a:pt x="12" y="0"/>
                  </a:lnTo>
                  <a:lnTo>
                    <a:pt x="12"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3" name="Freeform 377"/>
            <p:cNvSpPr>
              <a:spLocks/>
            </p:cNvSpPr>
            <p:nvPr/>
          </p:nvSpPr>
          <p:spPr bwMode="auto">
            <a:xfrm>
              <a:off x="3549651" y="2020888"/>
              <a:ext cx="20638" cy="85725"/>
            </a:xfrm>
            <a:custGeom>
              <a:avLst/>
              <a:gdLst>
                <a:gd name="T0" fmla="*/ 0 w 13"/>
                <a:gd name="T1" fmla="*/ 54 h 54"/>
                <a:gd name="T2" fmla="*/ 1 w 13"/>
                <a:gd name="T3" fmla="*/ 46 h 54"/>
                <a:gd name="T4" fmla="*/ 1 w 13"/>
                <a:gd name="T5" fmla="*/ 46 h 54"/>
                <a:gd name="T6" fmla="*/ 1 w 13"/>
                <a:gd name="T7" fmla="*/ 46 h 54"/>
                <a:gd name="T8" fmla="*/ 2 w 13"/>
                <a:gd name="T9" fmla="*/ 44 h 54"/>
                <a:gd name="T10" fmla="*/ 2 w 13"/>
                <a:gd name="T11" fmla="*/ 44 h 54"/>
                <a:gd name="T12" fmla="*/ 2 w 13"/>
                <a:gd name="T13" fmla="*/ 45 h 54"/>
                <a:gd name="T14" fmla="*/ 2 w 13"/>
                <a:gd name="T15" fmla="*/ 45 h 54"/>
                <a:gd name="T16" fmla="*/ 3 w 13"/>
                <a:gd name="T17" fmla="*/ 41 h 54"/>
                <a:gd name="T18" fmla="*/ 3 w 13"/>
                <a:gd name="T19" fmla="*/ 42 h 54"/>
                <a:gd name="T20" fmla="*/ 3 w 13"/>
                <a:gd name="T21" fmla="*/ 42 h 54"/>
                <a:gd name="T22" fmla="*/ 3 w 13"/>
                <a:gd name="T23" fmla="*/ 42 h 54"/>
                <a:gd name="T24" fmla="*/ 4 w 13"/>
                <a:gd name="T25" fmla="*/ 40 h 54"/>
                <a:gd name="T26" fmla="*/ 4 w 13"/>
                <a:gd name="T27" fmla="*/ 40 h 54"/>
                <a:gd name="T28" fmla="*/ 4 w 13"/>
                <a:gd name="T29" fmla="*/ 40 h 54"/>
                <a:gd name="T30" fmla="*/ 4 w 13"/>
                <a:gd name="T31" fmla="*/ 40 h 54"/>
                <a:gd name="T32" fmla="*/ 5 w 13"/>
                <a:gd name="T33" fmla="*/ 38 h 54"/>
                <a:gd name="T34" fmla="*/ 5 w 13"/>
                <a:gd name="T35" fmla="*/ 38 h 54"/>
                <a:gd name="T36" fmla="*/ 5 w 13"/>
                <a:gd name="T37" fmla="*/ 38 h 54"/>
                <a:gd name="T38" fmla="*/ 5 w 13"/>
                <a:gd name="T39" fmla="*/ 38 h 54"/>
                <a:gd name="T40" fmla="*/ 6 w 13"/>
                <a:gd name="T41" fmla="*/ 35 h 54"/>
                <a:gd name="T42" fmla="*/ 6 w 13"/>
                <a:gd name="T43" fmla="*/ 35 h 54"/>
                <a:gd name="T44" fmla="*/ 6 w 13"/>
                <a:gd name="T45" fmla="*/ 35 h 54"/>
                <a:gd name="T46" fmla="*/ 6 w 13"/>
                <a:gd name="T47" fmla="*/ 35 h 54"/>
                <a:gd name="T48" fmla="*/ 7 w 13"/>
                <a:gd name="T49" fmla="*/ 31 h 54"/>
                <a:gd name="T50" fmla="*/ 7 w 13"/>
                <a:gd name="T51" fmla="*/ 32 h 54"/>
                <a:gd name="T52" fmla="*/ 7 w 13"/>
                <a:gd name="T53" fmla="*/ 32 h 54"/>
                <a:gd name="T54" fmla="*/ 7 w 13"/>
                <a:gd name="T55" fmla="*/ 32 h 54"/>
                <a:gd name="T56" fmla="*/ 8 w 13"/>
                <a:gd name="T57" fmla="*/ 25 h 54"/>
                <a:gd name="T58" fmla="*/ 8 w 13"/>
                <a:gd name="T59" fmla="*/ 25 h 54"/>
                <a:gd name="T60" fmla="*/ 9 w 13"/>
                <a:gd name="T61" fmla="*/ 18 h 54"/>
                <a:gd name="T62" fmla="*/ 9 w 13"/>
                <a:gd name="T63" fmla="*/ 18 h 54"/>
                <a:gd name="T64" fmla="*/ 9 w 13"/>
                <a:gd name="T65" fmla="*/ 18 h 54"/>
                <a:gd name="T66" fmla="*/ 9 w 13"/>
                <a:gd name="T67" fmla="*/ 18 h 54"/>
                <a:gd name="T68" fmla="*/ 9 w 13"/>
                <a:gd name="T69" fmla="*/ 15 h 54"/>
                <a:gd name="T70" fmla="*/ 10 w 13"/>
                <a:gd name="T71" fmla="*/ 16 h 54"/>
                <a:gd name="T72" fmla="*/ 10 w 13"/>
                <a:gd name="T73" fmla="*/ 16 h 54"/>
                <a:gd name="T74" fmla="*/ 10 w 13"/>
                <a:gd name="T75" fmla="*/ 16 h 54"/>
                <a:gd name="T76" fmla="*/ 11 w 13"/>
                <a:gd name="T77" fmla="*/ 12 h 54"/>
                <a:gd name="T78" fmla="*/ 11 w 13"/>
                <a:gd name="T79" fmla="*/ 12 h 54"/>
                <a:gd name="T80" fmla="*/ 11 w 13"/>
                <a:gd name="T81" fmla="*/ 12 h 54"/>
                <a:gd name="T82" fmla="*/ 11 w 13"/>
                <a:gd name="T83" fmla="*/ 12 h 54"/>
                <a:gd name="T84" fmla="*/ 12 w 13"/>
                <a:gd name="T85" fmla="*/ 8 h 54"/>
                <a:gd name="T86" fmla="*/ 12 w 13"/>
                <a:gd name="T87" fmla="*/ 8 h 54"/>
                <a:gd name="T88" fmla="*/ 12 w 13"/>
                <a:gd name="T89" fmla="*/ 8 h 54"/>
                <a:gd name="T90" fmla="*/ 12 w 13"/>
                <a:gd name="T91" fmla="*/ 9 h 54"/>
                <a:gd name="T92" fmla="*/ 13 w 13"/>
                <a:gd name="T93" fmla="*/ 2 h 54"/>
                <a:gd name="T94" fmla="*/ 13 w 13"/>
                <a:gd name="T95" fmla="*/ 2 h 54"/>
                <a:gd name="T96" fmla="*/ 13 w 13"/>
                <a:gd name="T97" fmla="*/ 2 h 54"/>
                <a:gd name="T98" fmla="*/ 13 w 13"/>
                <a:gd name="T9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54">
                  <a:moveTo>
                    <a:pt x="0" y="54"/>
                  </a:moveTo>
                  <a:lnTo>
                    <a:pt x="1" y="46"/>
                  </a:lnTo>
                  <a:lnTo>
                    <a:pt x="1" y="46"/>
                  </a:lnTo>
                  <a:lnTo>
                    <a:pt x="1" y="46"/>
                  </a:lnTo>
                  <a:lnTo>
                    <a:pt x="2" y="44"/>
                  </a:lnTo>
                  <a:lnTo>
                    <a:pt x="2" y="44"/>
                  </a:lnTo>
                  <a:lnTo>
                    <a:pt x="2" y="45"/>
                  </a:lnTo>
                  <a:lnTo>
                    <a:pt x="2" y="45"/>
                  </a:lnTo>
                  <a:lnTo>
                    <a:pt x="3" y="41"/>
                  </a:lnTo>
                  <a:lnTo>
                    <a:pt x="3" y="42"/>
                  </a:lnTo>
                  <a:lnTo>
                    <a:pt x="3" y="42"/>
                  </a:lnTo>
                  <a:lnTo>
                    <a:pt x="3" y="42"/>
                  </a:lnTo>
                  <a:lnTo>
                    <a:pt x="4" y="40"/>
                  </a:lnTo>
                  <a:lnTo>
                    <a:pt x="4" y="40"/>
                  </a:lnTo>
                  <a:lnTo>
                    <a:pt x="4" y="40"/>
                  </a:lnTo>
                  <a:lnTo>
                    <a:pt x="4" y="40"/>
                  </a:lnTo>
                  <a:lnTo>
                    <a:pt x="5" y="38"/>
                  </a:lnTo>
                  <a:lnTo>
                    <a:pt x="5" y="38"/>
                  </a:lnTo>
                  <a:lnTo>
                    <a:pt x="5" y="38"/>
                  </a:lnTo>
                  <a:lnTo>
                    <a:pt x="5" y="38"/>
                  </a:lnTo>
                  <a:lnTo>
                    <a:pt x="6" y="35"/>
                  </a:lnTo>
                  <a:lnTo>
                    <a:pt x="6" y="35"/>
                  </a:lnTo>
                  <a:lnTo>
                    <a:pt x="6" y="35"/>
                  </a:lnTo>
                  <a:lnTo>
                    <a:pt x="6" y="35"/>
                  </a:lnTo>
                  <a:lnTo>
                    <a:pt x="7" y="31"/>
                  </a:lnTo>
                  <a:lnTo>
                    <a:pt x="7" y="32"/>
                  </a:lnTo>
                  <a:lnTo>
                    <a:pt x="7" y="32"/>
                  </a:lnTo>
                  <a:lnTo>
                    <a:pt x="7" y="32"/>
                  </a:lnTo>
                  <a:lnTo>
                    <a:pt x="8" y="25"/>
                  </a:lnTo>
                  <a:lnTo>
                    <a:pt x="8" y="25"/>
                  </a:lnTo>
                  <a:lnTo>
                    <a:pt x="9" y="18"/>
                  </a:lnTo>
                  <a:lnTo>
                    <a:pt x="9" y="18"/>
                  </a:lnTo>
                  <a:lnTo>
                    <a:pt x="9" y="18"/>
                  </a:lnTo>
                  <a:lnTo>
                    <a:pt x="9" y="18"/>
                  </a:lnTo>
                  <a:lnTo>
                    <a:pt x="9" y="15"/>
                  </a:lnTo>
                  <a:lnTo>
                    <a:pt x="10" y="16"/>
                  </a:lnTo>
                  <a:lnTo>
                    <a:pt x="10" y="16"/>
                  </a:lnTo>
                  <a:lnTo>
                    <a:pt x="10" y="16"/>
                  </a:lnTo>
                  <a:lnTo>
                    <a:pt x="11" y="12"/>
                  </a:lnTo>
                  <a:lnTo>
                    <a:pt x="11" y="12"/>
                  </a:lnTo>
                  <a:lnTo>
                    <a:pt x="11" y="12"/>
                  </a:lnTo>
                  <a:lnTo>
                    <a:pt x="11" y="12"/>
                  </a:lnTo>
                  <a:lnTo>
                    <a:pt x="12" y="8"/>
                  </a:lnTo>
                  <a:lnTo>
                    <a:pt x="12" y="8"/>
                  </a:lnTo>
                  <a:lnTo>
                    <a:pt x="12" y="8"/>
                  </a:lnTo>
                  <a:lnTo>
                    <a:pt x="12" y="9"/>
                  </a:lnTo>
                  <a:lnTo>
                    <a:pt x="13" y="2"/>
                  </a:lnTo>
                  <a:lnTo>
                    <a:pt x="13" y="2"/>
                  </a:lnTo>
                  <a:lnTo>
                    <a:pt x="13" y="2"/>
                  </a:lnTo>
                  <a:lnTo>
                    <a:pt x="13"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4" name="Freeform 378"/>
            <p:cNvSpPr>
              <a:spLocks/>
            </p:cNvSpPr>
            <p:nvPr/>
          </p:nvSpPr>
          <p:spPr bwMode="auto">
            <a:xfrm>
              <a:off x="3570288" y="2006601"/>
              <a:ext cx="19050" cy="23813"/>
            </a:xfrm>
            <a:custGeom>
              <a:avLst/>
              <a:gdLst>
                <a:gd name="T0" fmla="*/ 0 w 12"/>
                <a:gd name="T1" fmla="*/ 9 h 15"/>
                <a:gd name="T2" fmla="*/ 1 w 12"/>
                <a:gd name="T3" fmla="*/ 11 h 15"/>
                <a:gd name="T4" fmla="*/ 1 w 12"/>
                <a:gd name="T5" fmla="*/ 11 h 15"/>
                <a:gd name="T6" fmla="*/ 1 w 12"/>
                <a:gd name="T7" fmla="*/ 11 h 15"/>
                <a:gd name="T8" fmla="*/ 1 w 12"/>
                <a:gd name="T9" fmla="*/ 13 h 15"/>
                <a:gd name="T10" fmla="*/ 2 w 12"/>
                <a:gd name="T11" fmla="*/ 12 h 15"/>
                <a:gd name="T12" fmla="*/ 2 w 12"/>
                <a:gd name="T13" fmla="*/ 12 h 15"/>
                <a:gd name="T14" fmla="*/ 2 w 12"/>
                <a:gd name="T15" fmla="*/ 12 h 15"/>
                <a:gd name="T16" fmla="*/ 3 w 12"/>
                <a:gd name="T17" fmla="*/ 14 h 15"/>
                <a:gd name="T18" fmla="*/ 3 w 12"/>
                <a:gd name="T19" fmla="*/ 14 h 15"/>
                <a:gd name="T20" fmla="*/ 3 w 12"/>
                <a:gd name="T21" fmla="*/ 14 h 15"/>
                <a:gd name="T22" fmla="*/ 3 w 12"/>
                <a:gd name="T23" fmla="*/ 15 h 15"/>
                <a:gd name="T24" fmla="*/ 3 w 12"/>
                <a:gd name="T25" fmla="*/ 12 h 15"/>
                <a:gd name="T26" fmla="*/ 3 w 12"/>
                <a:gd name="T27" fmla="*/ 12 h 15"/>
                <a:gd name="T28" fmla="*/ 3 w 12"/>
                <a:gd name="T29" fmla="*/ 12 h 15"/>
                <a:gd name="T30" fmla="*/ 4 w 12"/>
                <a:gd name="T31" fmla="*/ 12 h 15"/>
                <a:gd name="T32" fmla="*/ 4 w 12"/>
                <a:gd name="T33" fmla="*/ 11 h 15"/>
                <a:gd name="T34" fmla="*/ 4 w 12"/>
                <a:gd name="T35" fmla="*/ 11 h 15"/>
                <a:gd name="T36" fmla="*/ 4 w 12"/>
                <a:gd name="T37" fmla="*/ 11 h 15"/>
                <a:gd name="T38" fmla="*/ 5 w 12"/>
                <a:gd name="T39" fmla="*/ 12 h 15"/>
                <a:gd name="T40" fmla="*/ 5 w 12"/>
                <a:gd name="T41" fmla="*/ 10 h 15"/>
                <a:gd name="T42" fmla="*/ 5 w 12"/>
                <a:gd name="T43" fmla="*/ 11 h 15"/>
                <a:gd name="T44" fmla="*/ 5 w 12"/>
                <a:gd name="T45" fmla="*/ 10 h 15"/>
                <a:gd name="T46" fmla="*/ 6 w 12"/>
                <a:gd name="T47" fmla="*/ 11 h 15"/>
                <a:gd name="T48" fmla="*/ 6 w 12"/>
                <a:gd name="T49" fmla="*/ 8 h 15"/>
                <a:gd name="T50" fmla="*/ 6 w 12"/>
                <a:gd name="T51" fmla="*/ 8 h 15"/>
                <a:gd name="T52" fmla="*/ 6 w 12"/>
                <a:gd name="T53" fmla="*/ 8 h 15"/>
                <a:gd name="T54" fmla="*/ 7 w 12"/>
                <a:gd name="T55" fmla="*/ 8 h 15"/>
                <a:gd name="T56" fmla="*/ 7 w 12"/>
                <a:gd name="T57" fmla="*/ 9 h 15"/>
                <a:gd name="T58" fmla="*/ 7 w 12"/>
                <a:gd name="T59" fmla="*/ 8 h 15"/>
                <a:gd name="T60" fmla="*/ 7 w 12"/>
                <a:gd name="T61" fmla="*/ 8 h 15"/>
                <a:gd name="T62" fmla="*/ 7 w 12"/>
                <a:gd name="T63" fmla="*/ 8 h 15"/>
                <a:gd name="T64" fmla="*/ 8 w 12"/>
                <a:gd name="T65" fmla="*/ 4 h 15"/>
                <a:gd name="T66" fmla="*/ 8 w 12"/>
                <a:gd name="T67" fmla="*/ 4 h 15"/>
                <a:gd name="T68" fmla="*/ 8 w 12"/>
                <a:gd name="T69" fmla="*/ 4 h 15"/>
                <a:gd name="T70" fmla="*/ 8 w 12"/>
                <a:gd name="T71" fmla="*/ 5 h 15"/>
                <a:gd name="T72" fmla="*/ 9 w 12"/>
                <a:gd name="T73" fmla="*/ 4 h 15"/>
                <a:gd name="T74" fmla="*/ 9 w 12"/>
                <a:gd name="T75" fmla="*/ 4 h 15"/>
                <a:gd name="T76" fmla="*/ 9 w 12"/>
                <a:gd name="T77" fmla="*/ 4 h 15"/>
                <a:gd name="T78" fmla="*/ 10 w 12"/>
                <a:gd name="T79" fmla="*/ 2 h 15"/>
                <a:gd name="T80" fmla="*/ 10 w 12"/>
                <a:gd name="T81" fmla="*/ 6 h 15"/>
                <a:gd name="T82" fmla="*/ 10 w 12"/>
                <a:gd name="T83" fmla="*/ 6 h 15"/>
                <a:gd name="T84" fmla="*/ 10 w 12"/>
                <a:gd name="T85" fmla="*/ 6 h 15"/>
                <a:gd name="T86" fmla="*/ 10 w 12"/>
                <a:gd name="T87" fmla="*/ 5 h 15"/>
                <a:gd name="T88" fmla="*/ 11 w 12"/>
                <a:gd name="T89" fmla="*/ 7 h 15"/>
                <a:gd name="T90" fmla="*/ 11 w 12"/>
                <a:gd name="T91" fmla="*/ 6 h 15"/>
                <a:gd name="T92" fmla="*/ 11 w 12"/>
                <a:gd name="T93" fmla="*/ 6 h 15"/>
                <a:gd name="T94" fmla="*/ 11 w 12"/>
                <a:gd name="T95" fmla="*/ 6 h 15"/>
                <a:gd name="T96" fmla="*/ 12 w 12"/>
                <a:gd name="T97" fmla="*/ 0 h 15"/>
                <a:gd name="T98" fmla="*/ 12 w 12"/>
                <a:gd name="T9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5">
                  <a:moveTo>
                    <a:pt x="0" y="9"/>
                  </a:moveTo>
                  <a:lnTo>
                    <a:pt x="1" y="11"/>
                  </a:lnTo>
                  <a:lnTo>
                    <a:pt x="1" y="11"/>
                  </a:lnTo>
                  <a:lnTo>
                    <a:pt x="1" y="11"/>
                  </a:lnTo>
                  <a:lnTo>
                    <a:pt x="1" y="13"/>
                  </a:lnTo>
                  <a:lnTo>
                    <a:pt x="2" y="12"/>
                  </a:lnTo>
                  <a:lnTo>
                    <a:pt x="2" y="12"/>
                  </a:lnTo>
                  <a:lnTo>
                    <a:pt x="2" y="12"/>
                  </a:lnTo>
                  <a:lnTo>
                    <a:pt x="3" y="14"/>
                  </a:lnTo>
                  <a:lnTo>
                    <a:pt x="3" y="14"/>
                  </a:lnTo>
                  <a:lnTo>
                    <a:pt x="3" y="14"/>
                  </a:lnTo>
                  <a:lnTo>
                    <a:pt x="3" y="15"/>
                  </a:lnTo>
                  <a:lnTo>
                    <a:pt x="3" y="12"/>
                  </a:lnTo>
                  <a:lnTo>
                    <a:pt x="3" y="12"/>
                  </a:lnTo>
                  <a:lnTo>
                    <a:pt x="3" y="12"/>
                  </a:lnTo>
                  <a:lnTo>
                    <a:pt x="4" y="12"/>
                  </a:lnTo>
                  <a:lnTo>
                    <a:pt x="4" y="11"/>
                  </a:lnTo>
                  <a:lnTo>
                    <a:pt x="4" y="11"/>
                  </a:lnTo>
                  <a:lnTo>
                    <a:pt x="4" y="11"/>
                  </a:lnTo>
                  <a:lnTo>
                    <a:pt x="5" y="12"/>
                  </a:lnTo>
                  <a:lnTo>
                    <a:pt x="5" y="10"/>
                  </a:lnTo>
                  <a:lnTo>
                    <a:pt x="5" y="11"/>
                  </a:lnTo>
                  <a:lnTo>
                    <a:pt x="5" y="10"/>
                  </a:lnTo>
                  <a:lnTo>
                    <a:pt x="6" y="11"/>
                  </a:lnTo>
                  <a:lnTo>
                    <a:pt x="6" y="8"/>
                  </a:lnTo>
                  <a:lnTo>
                    <a:pt x="6" y="8"/>
                  </a:lnTo>
                  <a:lnTo>
                    <a:pt x="6" y="8"/>
                  </a:lnTo>
                  <a:lnTo>
                    <a:pt x="7" y="8"/>
                  </a:lnTo>
                  <a:lnTo>
                    <a:pt x="7" y="9"/>
                  </a:lnTo>
                  <a:lnTo>
                    <a:pt x="7" y="8"/>
                  </a:lnTo>
                  <a:lnTo>
                    <a:pt x="7" y="8"/>
                  </a:lnTo>
                  <a:lnTo>
                    <a:pt x="7" y="8"/>
                  </a:lnTo>
                  <a:lnTo>
                    <a:pt x="8" y="4"/>
                  </a:lnTo>
                  <a:lnTo>
                    <a:pt x="8" y="4"/>
                  </a:lnTo>
                  <a:lnTo>
                    <a:pt x="8" y="4"/>
                  </a:lnTo>
                  <a:lnTo>
                    <a:pt x="8" y="5"/>
                  </a:lnTo>
                  <a:lnTo>
                    <a:pt x="9" y="4"/>
                  </a:lnTo>
                  <a:lnTo>
                    <a:pt x="9" y="4"/>
                  </a:lnTo>
                  <a:lnTo>
                    <a:pt x="9" y="4"/>
                  </a:lnTo>
                  <a:lnTo>
                    <a:pt x="10" y="2"/>
                  </a:lnTo>
                  <a:lnTo>
                    <a:pt x="10" y="6"/>
                  </a:lnTo>
                  <a:lnTo>
                    <a:pt x="10" y="6"/>
                  </a:lnTo>
                  <a:lnTo>
                    <a:pt x="10" y="6"/>
                  </a:lnTo>
                  <a:lnTo>
                    <a:pt x="10" y="5"/>
                  </a:lnTo>
                  <a:lnTo>
                    <a:pt x="11" y="7"/>
                  </a:lnTo>
                  <a:lnTo>
                    <a:pt x="11" y="6"/>
                  </a:lnTo>
                  <a:lnTo>
                    <a:pt x="11" y="6"/>
                  </a:lnTo>
                  <a:lnTo>
                    <a:pt x="11" y="6"/>
                  </a:lnTo>
                  <a:lnTo>
                    <a:pt x="12" y="0"/>
                  </a:lnTo>
                  <a:lnTo>
                    <a:pt x="12" y="0"/>
                  </a:lnTo>
                </a:path>
              </a:pathLst>
            </a:custGeom>
            <a:noFill/>
            <a:ln w="6350"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5" name="Freeform 379"/>
            <p:cNvSpPr>
              <a:spLocks/>
            </p:cNvSpPr>
            <p:nvPr/>
          </p:nvSpPr>
          <p:spPr bwMode="auto">
            <a:xfrm>
              <a:off x="3589338" y="1992313"/>
              <a:ext cx="19050" cy="17463"/>
            </a:xfrm>
            <a:custGeom>
              <a:avLst/>
              <a:gdLst>
                <a:gd name="T0" fmla="*/ 0 w 12"/>
                <a:gd name="T1" fmla="*/ 9 h 11"/>
                <a:gd name="T2" fmla="*/ 0 w 12"/>
                <a:gd name="T3" fmla="*/ 9 h 11"/>
                <a:gd name="T4" fmla="*/ 0 w 12"/>
                <a:gd name="T5" fmla="*/ 8 h 11"/>
                <a:gd name="T6" fmla="*/ 1 w 12"/>
                <a:gd name="T7" fmla="*/ 10 h 11"/>
                <a:gd name="T8" fmla="*/ 1 w 12"/>
                <a:gd name="T9" fmla="*/ 9 h 11"/>
                <a:gd name="T10" fmla="*/ 1 w 12"/>
                <a:gd name="T11" fmla="*/ 9 h 11"/>
                <a:gd name="T12" fmla="*/ 1 w 12"/>
                <a:gd name="T13" fmla="*/ 9 h 11"/>
                <a:gd name="T14" fmla="*/ 1 w 12"/>
                <a:gd name="T15" fmla="*/ 11 h 11"/>
                <a:gd name="T16" fmla="*/ 2 w 12"/>
                <a:gd name="T17" fmla="*/ 10 h 11"/>
                <a:gd name="T18" fmla="*/ 2 w 12"/>
                <a:gd name="T19" fmla="*/ 10 h 11"/>
                <a:gd name="T20" fmla="*/ 2 w 12"/>
                <a:gd name="T21" fmla="*/ 11 h 11"/>
                <a:gd name="T22" fmla="*/ 3 w 12"/>
                <a:gd name="T23" fmla="*/ 9 h 11"/>
                <a:gd name="T24" fmla="*/ 3 w 12"/>
                <a:gd name="T25" fmla="*/ 9 h 11"/>
                <a:gd name="T26" fmla="*/ 3 w 12"/>
                <a:gd name="T27" fmla="*/ 9 h 11"/>
                <a:gd name="T28" fmla="*/ 4 w 12"/>
                <a:gd name="T29" fmla="*/ 7 h 11"/>
                <a:gd name="T30" fmla="*/ 4 w 12"/>
                <a:gd name="T31" fmla="*/ 7 h 11"/>
                <a:gd name="T32" fmla="*/ 4 w 12"/>
                <a:gd name="T33" fmla="*/ 6 h 11"/>
                <a:gd name="T34" fmla="*/ 5 w 12"/>
                <a:gd name="T35" fmla="*/ 8 h 11"/>
                <a:gd name="T36" fmla="*/ 5 w 12"/>
                <a:gd name="T37" fmla="*/ 8 h 11"/>
                <a:gd name="T38" fmla="*/ 5 w 12"/>
                <a:gd name="T39" fmla="*/ 8 h 11"/>
                <a:gd name="T40" fmla="*/ 5 w 12"/>
                <a:gd name="T41" fmla="*/ 8 h 11"/>
                <a:gd name="T42" fmla="*/ 6 w 12"/>
                <a:gd name="T43" fmla="*/ 9 h 11"/>
                <a:gd name="T44" fmla="*/ 6 w 12"/>
                <a:gd name="T45" fmla="*/ 9 h 11"/>
                <a:gd name="T46" fmla="*/ 6 w 12"/>
                <a:gd name="T47" fmla="*/ 9 h 11"/>
                <a:gd name="T48" fmla="*/ 6 w 12"/>
                <a:gd name="T49" fmla="*/ 10 h 11"/>
                <a:gd name="T50" fmla="*/ 6 w 12"/>
                <a:gd name="T51" fmla="*/ 8 h 11"/>
                <a:gd name="T52" fmla="*/ 7 w 12"/>
                <a:gd name="T53" fmla="*/ 9 h 11"/>
                <a:gd name="T54" fmla="*/ 7 w 12"/>
                <a:gd name="T55" fmla="*/ 9 h 11"/>
                <a:gd name="T56" fmla="*/ 7 w 12"/>
                <a:gd name="T57" fmla="*/ 9 h 11"/>
                <a:gd name="T58" fmla="*/ 8 w 12"/>
                <a:gd name="T59" fmla="*/ 7 h 11"/>
                <a:gd name="T60" fmla="*/ 8 w 12"/>
                <a:gd name="T61" fmla="*/ 7 h 11"/>
                <a:gd name="T62" fmla="*/ 8 w 12"/>
                <a:gd name="T63" fmla="*/ 7 h 11"/>
                <a:gd name="T64" fmla="*/ 8 w 12"/>
                <a:gd name="T65" fmla="*/ 7 h 11"/>
                <a:gd name="T66" fmla="*/ 8 w 12"/>
                <a:gd name="T67" fmla="*/ 6 h 11"/>
                <a:gd name="T68" fmla="*/ 9 w 12"/>
                <a:gd name="T69" fmla="*/ 7 h 11"/>
                <a:gd name="T70" fmla="*/ 9 w 12"/>
                <a:gd name="T71" fmla="*/ 7 h 11"/>
                <a:gd name="T72" fmla="*/ 9 w 12"/>
                <a:gd name="T73" fmla="*/ 4 h 11"/>
                <a:gd name="T74" fmla="*/ 10 w 12"/>
                <a:gd name="T75" fmla="*/ 4 h 11"/>
                <a:gd name="T76" fmla="*/ 10 w 12"/>
                <a:gd name="T77" fmla="*/ 4 h 11"/>
                <a:gd name="T78" fmla="*/ 10 w 12"/>
                <a:gd name="T79" fmla="*/ 4 h 11"/>
                <a:gd name="T80" fmla="*/ 10 w 12"/>
                <a:gd name="T81" fmla="*/ 3 h 11"/>
                <a:gd name="T82" fmla="*/ 10 w 12"/>
                <a:gd name="T83" fmla="*/ 4 h 11"/>
                <a:gd name="T84" fmla="*/ 10 w 12"/>
                <a:gd name="T85" fmla="*/ 3 h 11"/>
                <a:gd name="T86" fmla="*/ 11 w 12"/>
                <a:gd name="T87" fmla="*/ 4 h 11"/>
                <a:gd name="T88" fmla="*/ 11 w 12"/>
                <a:gd name="T89" fmla="*/ 2 h 11"/>
                <a:gd name="T90" fmla="*/ 11 w 12"/>
                <a:gd name="T91" fmla="*/ 3 h 11"/>
                <a:gd name="T92" fmla="*/ 11 w 12"/>
                <a:gd name="T93" fmla="*/ 2 h 11"/>
                <a:gd name="T94" fmla="*/ 12 w 12"/>
                <a:gd name="T95" fmla="*/ 3 h 11"/>
                <a:gd name="T96" fmla="*/ 12 w 12"/>
                <a:gd name="T97" fmla="*/ 0 h 11"/>
                <a:gd name="T98" fmla="*/ 12 w 12"/>
                <a:gd name="T9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9"/>
                  </a:moveTo>
                  <a:lnTo>
                    <a:pt x="0" y="9"/>
                  </a:lnTo>
                  <a:lnTo>
                    <a:pt x="0" y="8"/>
                  </a:lnTo>
                  <a:lnTo>
                    <a:pt x="1" y="10"/>
                  </a:lnTo>
                  <a:lnTo>
                    <a:pt x="1" y="9"/>
                  </a:lnTo>
                  <a:lnTo>
                    <a:pt x="1" y="9"/>
                  </a:lnTo>
                  <a:lnTo>
                    <a:pt x="1" y="9"/>
                  </a:lnTo>
                  <a:lnTo>
                    <a:pt x="1" y="11"/>
                  </a:lnTo>
                  <a:lnTo>
                    <a:pt x="2" y="10"/>
                  </a:lnTo>
                  <a:lnTo>
                    <a:pt x="2" y="10"/>
                  </a:lnTo>
                  <a:lnTo>
                    <a:pt x="2" y="11"/>
                  </a:lnTo>
                  <a:lnTo>
                    <a:pt x="3" y="9"/>
                  </a:lnTo>
                  <a:lnTo>
                    <a:pt x="3" y="9"/>
                  </a:lnTo>
                  <a:lnTo>
                    <a:pt x="3" y="9"/>
                  </a:lnTo>
                  <a:lnTo>
                    <a:pt x="4" y="7"/>
                  </a:lnTo>
                  <a:lnTo>
                    <a:pt x="4" y="7"/>
                  </a:lnTo>
                  <a:lnTo>
                    <a:pt x="4" y="6"/>
                  </a:lnTo>
                  <a:lnTo>
                    <a:pt x="5" y="8"/>
                  </a:lnTo>
                  <a:lnTo>
                    <a:pt x="5" y="8"/>
                  </a:lnTo>
                  <a:lnTo>
                    <a:pt x="5" y="8"/>
                  </a:lnTo>
                  <a:lnTo>
                    <a:pt x="5" y="8"/>
                  </a:lnTo>
                  <a:lnTo>
                    <a:pt x="6" y="9"/>
                  </a:lnTo>
                  <a:lnTo>
                    <a:pt x="6" y="9"/>
                  </a:lnTo>
                  <a:lnTo>
                    <a:pt x="6" y="9"/>
                  </a:lnTo>
                  <a:lnTo>
                    <a:pt x="6" y="10"/>
                  </a:lnTo>
                  <a:lnTo>
                    <a:pt x="6" y="8"/>
                  </a:lnTo>
                  <a:lnTo>
                    <a:pt x="7" y="9"/>
                  </a:lnTo>
                  <a:lnTo>
                    <a:pt x="7" y="9"/>
                  </a:lnTo>
                  <a:lnTo>
                    <a:pt x="7" y="9"/>
                  </a:lnTo>
                  <a:lnTo>
                    <a:pt x="8" y="7"/>
                  </a:lnTo>
                  <a:lnTo>
                    <a:pt x="8" y="7"/>
                  </a:lnTo>
                  <a:lnTo>
                    <a:pt x="8" y="7"/>
                  </a:lnTo>
                  <a:lnTo>
                    <a:pt x="8" y="7"/>
                  </a:lnTo>
                  <a:lnTo>
                    <a:pt x="8" y="6"/>
                  </a:lnTo>
                  <a:lnTo>
                    <a:pt x="9" y="7"/>
                  </a:lnTo>
                  <a:lnTo>
                    <a:pt x="9" y="7"/>
                  </a:lnTo>
                  <a:lnTo>
                    <a:pt x="9" y="4"/>
                  </a:lnTo>
                  <a:lnTo>
                    <a:pt x="10" y="4"/>
                  </a:lnTo>
                  <a:lnTo>
                    <a:pt x="10" y="4"/>
                  </a:lnTo>
                  <a:lnTo>
                    <a:pt x="10" y="4"/>
                  </a:lnTo>
                  <a:lnTo>
                    <a:pt x="10" y="3"/>
                  </a:lnTo>
                  <a:lnTo>
                    <a:pt x="10" y="4"/>
                  </a:lnTo>
                  <a:lnTo>
                    <a:pt x="10" y="3"/>
                  </a:lnTo>
                  <a:lnTo>
                    <a:pt x="11" y="4"/>
                  </a:lnTo>
                  <a:lnTo>
                    <a:pt x="11" y="2"/>
                  </a:lnTo>
                  <a:lnTo>
                    <a:pt x="11" y="3"/>
                  </a:lnTo>
                  <a:lnTo>
                    <a:pt x="11" y="2"/>
                  </a:lnTo>
                  <a:lnTo>
                    <a:pt x="12" y="3"/>
                  </a:lnTo>
                  <a:lnTo>
                    <a:pt x="12"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6" name="Freeform 380"/>
            <p:cNvSpPr>
              <a:spLocks/>
            </p:cNvSpPr>
            <p:nvPr/>
          </p:nvSpPr>
          <p:spPr bwMode="auto">
            <a:xfrm>
              <a:off x="3608388" y="1955801"/>
              <a:ext cx="19050" cy="38100"/>
            </a:xfrm>
            <a:custGeom>
              <a:avLst/>
              <a:gdLst>
                <a:gd name="T0" fmla="*/ 0 w 12"/>
                <a:gd name="T1" fmla="*/ 23 h 24"/>
                <a:gd name="T2" fmla="*/ 0 w 12"/>
                <a:gd name="T3" fmla="*/ 23 h 24"/>
                <a:gd name="T4" fmla="*/ 0 w 12"/>
                <a:gd name="T5" fmla="*/ 24 h 24"/>
                <a:gd name="T6" fmla="*/ 1 w 12"/>
                <a:gd name="T7" fmla="*/ 20 h 24"/>
                <a:gd name="T8" fmla="*/ 1 w 12"/>
                <a:gd name="T9" fmla="*/ 21 h 24"/>
                <a:gd name="T10" fmla="*/ 1 w 12"/>
                <a:gd name="T11" fmla="*/ 21 h 24"/>
                <a:gd name="T12" fmla="*/ 1 w 12"/>
                <a:gd name="T13" fmla="*/ 21 h 24"/>
                <a:gd name="T14" fmla="*/ 2 w 12"/>
                <a:gd name="T15" fmla="*/ 16 h 24"/>
                <a:gd name="T16" fmla="*/ 2 w 12"/>
                <a:gd name="T17" fmla="*/ 17 h 24"/>
                <a:gd name="T18" fmla="*/ 2 w 12"/>
                <a:gd name="T19" fmla="*/ 17 h 24"/>
                <a:gd name="T20" fmla="*/ 2 w 12"/>
                <a:gd name="T21" fmla="*/ 17 h 24"/>
                <a:gd name="T22" fmla="*/ 3 w 12"/>
                <a:gd name="T23" fmla="*/ 15 h 24"/>
                <a:gd name="T24" fmla="*/ 3 w 12"/>
                <a:gd name="T25" fmla="*/ 15 h 24"/>
                <a:gd name="T26" fmla="*/ 3 w 12"/>
                <a:gd name="T27" fmla="*/ 15 h 24"/>
                <a:gd name="T28" fmla="*/ 3 w 12"/>
                <a:gd name="T29" fmla="*/ 16 h 24"/>
                <a:gd name="T30" fmla="*/ 4 w 12"/>
                <a:gd name="T31" fmla="*/ 14 h 24"/>
                <a:gd name="T32" fmla="*/ 4 w 12"/>
                <a:gd name="T33" fmla="*/ 15 h 24"/>
                <a:gd name="T34" fmla="*/ 4 w 12"/>
                <a:gd name="T35" fmla="*/ 15 h 24"/>
                <a:gd name="T36" fmla="*/ 4 w 12"/>
                <a:gd name="T37" fmla="*/ 15 h 24"/>
                <a:gd name="T38" fmla="*/ 5 w 12"/>
                <a:gd name="T39" fmla="*/ 13 h 24"/>
                <a:gd name="T40" fmla="*/ 5 w 12"/>
                <a:gd name="T41" fmla="*/ 13 h 24"/>
                <a:gd name="T42" fmla="*/ 5 w 12"/>
                <a:gd name="T43" fmla="*/ 13 h 24"/>
                <a:gd name="T44" fmla="*/ 5 w 12"/>
                <a:gd name="T45" fmla="*/ 13 h 24"/>
                <a:gd name="T46" fmla="*/ 6 w 12"/>
                <a:gd name="T47" fmla="*/ 11 h 24"/>
                <a:gd name="T48" fmla="*/ 6 w 12"/>
                <a:gd name="T49" fmla="*/ 11 h 24"/>
                <a:gd name="T50" fmla="*/ 6 w 12"/>
                <a:gd name="T51" fmla="*/ 11 h 24"/>
                <a:gd name="T52" fmla="*/ 6 w 12"/>
                <a:gd name="T53" fmla="*/ 12 h 24"/>
                <a:gd name="T54" fmla="*/ 7 w 12"/>
                <a:gd name="T55" fmla="*/ 10 h 24"/>
                <a:gd name="T56" fmla="*/ 7 w 12"/>
                <a:gd name="T57" fmla="*/ 10 h 24"/>
                <a:gd name="T58" fmla="*/ 7 w 12"/>
                <a:gd name="T59" fmla="*/ 10 h 24"/>
                <a:gd name="T60" fmla="*/ 7 w 12"/>
                <a:gd name="T61" fmla="*/ 10 h 24"/>
                <a:gd name="T62" fmla="*/ 8 w 12"/>
                <a:gd name="T63" fmla="*/ 7 h 24"/>
                <a:gd name="T64" fmla="*/ 8 w 12"/>
                <a:gd name="T65" fmla="*/ 8 h 24"/>
                <a:gd name="T66" fmla="*/ 8 w 12"/>
                <a:gd name="T67" fmla="*/ 8 h 24"/>
                <a:gd name="T68" fmla="*/ 8 w 12"/>
                <a:gd name="T69" fmla="*/ 8 h 24"/>
                <a:gd name="T70" fmla="*/ 9 w 12"/>
                <a:gd name="T71" fmla="*/ 5 h 24"/>
                <a:gd name="T72" fmla="*/ 9 w 12"/>
                <a:gd name="T73" fmla="*/ 5 h 24"/>
                <a:gd name="T74" fmla="*/ 9 w 12"/>
                <a:gd name="T75" fmla="*/ 5 h 24"/>
                <a:gd name="T76" fmla="*/ 9 w 12"/>
                <a:gd name="T77" fmla="*/ 5 h 24"/>
                <a:gd name="T78" fmla="*/ 10 w 12"/>
                <a:gd name="T79" fmla="*/ 2 h 24"/>
                <a:gd name="T80" fmla="*/ 10 w 12"/>
                <a:gd name="T81" fmla="*/ 2 h 24"/>
                <a:gd name="T82" fmla="*/ 10 w 12"/>
                <a:gd name="T83" fmla="*/ 2 h 24"/>
                <a:gd name="T84" fmla="*/ 10 w 12"/>
                <a:gd name="T85" fmla="*/ 3 h 24"/>
                <a:gd name="T86" fmla="*/ 11 w 12"/>
                <a:gd name="T87" fmla="*/ 1 h 24"/>
                <a:gd name="T88" fmla="*/ 11 w 12"/>
                <a:gd name="T89" fmla="*/ 1 h 24"/>
                <a:gd name="T90" fmla="*/ 11 w 12"/>
                <a:gd name="T91" fmla="*/ 1 h 24"/>
                <a:gd name="T92" fmla="*/ 11 w 12"/>
                <a:gd name="T93" fmla="*/ 2 h 24"/>
                <a:gd name="T94" fmla="*/ 11 w 12"/>
                <a:gd name="T95" fmla="*/ 0 h 24"/>
                <a:gd name="T96" fmla="*/ 12 w 12"/>
                <a:gd name="T97" fmla="*/ 1 h 24"/>
                <a:gd name="T98" fmla="*/ 12 w 12"/>
                <a:gd name="T99"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4">
                  <a:moveTo>
                    <a:pt x="0" y="23"/>
                  </a:moveTo>
                  <a:lnTo>
                    <a:pt x="0" y="23"/>
                  </a:lnTo>
                  <a:lnTo>
                    <a:pt x="0" y="24"/>
                  </a:lnTo>
                  <a:lnTo>
                    <a:pt x="1" y="20"/>
                  </a:lnTo>
                  <a:lnTo>
                    <a:pt x="1" y="21"/>
                  </a:lnTo>
                  <a:lnTo>
                    <a:pt x="1" y="21"/>
                  </a:lnTo>
                  <a:lnTo>
                    <a:pt x="1" y="21"/>
                  </a:lnTo>
                  <a:lnTo>
                    <a:pt x="2" y="16"/>
                  </a:lnTo>
                  <a:lnTo>
                    <a:pt x="2" y="17"/>
                  </a:lnTo>
                  <a:lnTo>
                    <a:pt x="2" y="17"/>
                  </a:lnTo>
                  <a:lnTo>
                    <a:pt x="2" y="17"/>
                  </a:lnTo>
                  <a:lnTo>
                    <a:pt x="3" y="15"/>
                  </a:lnTo>
                  <a:lnTo>
                    <a:pt x="3" y="15"/>
                  </a:lnTo>
                  <a:lnTo>
                    <a:pt x="3" y="15"/>
                  </a:lnTo>
                  <a:lnTo>
                    <a:pt x="3" y="16"/>
                  </a:lnTo>
                  <a:lnTo>
                    <a:pt x="4" y="14"/>
                  </a:lnTo>
                  <a:lnTo>
                    <a:pt x="4" y="15"/>
                  </a:lnTo>
                  <a:lnTo>
                    <a:pt x="4" y="15"/>
                  </a:lnTo>
                  <a:lnTo>
                    <a:pt x="4" y="15"/>
                  </a:lnTo>
                  <a:lnTo>
                    <a:pt x="5" y="13"/>
                  </a:lnTo>
                  <a:lnTo>
                    <a:pt x="5" y="13"/>
                  </a:lnTo>
                  <a:lnTo>
                    <a:pt x="5" y="13"/>
                  </a:lnTo>
                  <a:lnTo>
                    <a:pt x="5" y="13"/>
                  </a:lnTo>
                  <a:lnTo>
                    <a:pt x="6" y="11"/>
                  </a:lnTo>
                  <a:lnTo>
                    <a:pt x="6" y="11"/>
                  </a:lnTo>
                  <a:lnTo>
                    <a:pt x="6" y="11"/>
                  </a:lnTo>
                  <a:lnTo>
                    <a:pt x="6" y="12"/>
                  </a:lnTo>
                  <a:lnTo>
                    <a:pt x="7" y="10"/>
                  </a:lnTo>
                  <a:lnTo>
                    <a:pt x="7" y="10"/>
                  </a:lnTo>
                  <a:lnTo>
                    <a:pt x="7" y="10"/>
                  </a:lnTo>
                  <a:lnTo>
                    <a:pt x="7" y="10"/>
                  </a:lnTo>
                  <a:lnTo>
                    <a:pt x="8" y="7"/>
                  </a:lnTo>
                  <a:lnTo>
                    <a:pt x="8" y="8"/>
                  </a:lnTo>
                  <a:lnTo>
                    <a:pt x="8" y="8"/>
                  </a:lnTo>
                  <a:lnTo>
                    <a:pt x="8" y="8"/>
                  </a:lnTo>
                  <a:lnTo>
                    <a:pt x="9" y="5"/>
                  </a:lnTo>
                  <a:lnTo>
                    <a:pt x="9" y="5"/>
                  </a:lnTo>
                  <a:lnTo>
                    <a:pt x="9" y="5"/>
                  </a:lnTo>
                  <a:lnTo>
                    <a:pt x="9" y="5"/>
                  </a:lnTo>
                  <a:lnTo>
                    <a:pt x="10" y="2"/>
                  </a:lnTo>
                  <a:lnTo>
                    <a:pt x="10" y="2"/>
                  </a:lnTo>
                  <a:lnTo>
                    <a:pt x="10" y="2"/>
                  </a:lnTo>
                  <a:lnTo>
                    <a:pt x="10" y="3"/>
                  </a:lnTo>
                  <a:lnTo>
                    <a:pt x="11" y="1"/>
                  </a:lnTo>
                  <a:lnTo>
                    <a:pt x="11" y="1"/>
                  </a:lnTo>
                  <a:lnTo>
                    <a:pt x="11" y="1"/>
                  </a:lnTo>
                  <a:lnTo>
                    <a:pt x="11" y="2"/>
                  </a:lnTo>
                  <a:lnTo>
                    <a:pt x="11" y="0"/>
                  </a:lnTo>
                  <a:lnTo>
                    <a:pt x="12" y="1"/>
                  </a:lnTo>
                  <a:lnTo>
                    <a:pt x="12"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7" name="Freeform 381"/>
            <p:cNvSpPr>
              <a:spLocks/>
            </p:cNvSpPr>
            <p:nvPr/>
          </p:nvSpPr>
          <p:spPr bwMode="auto">
            <a:xfrm>
              <a:off x="3627438" y="1939926"/>
              <a:ext cx="19050" cy="25400"/>
            </a:xfrm>
            <a:custGeom>
              <a:avLst/>
              <a:gdLst>
                <a:gd name="T0" fmla="*/ 0 w 12"/>
                <a:gd name="T1" fmla="*/ 11 h 16"/>
                <a:gd name="T2" fmla="*/ 0 w 12"/>
                <a:gd name="T3" fmla="*/ 11 h 16"/>
                <a:gd name="T4" fmla="*/ 1 w 12"/>
                <a:gd name="T5" fmla="*/ 8 h 16"/>
                <a:gd name="T6" fmla="*/ 1 w 12"/>
                <a:gd name="T7" fmla="*/ 8 h 16"/>
                <a:gd name="T8" fmla="*/ 1 w 12"/>
                <a:gd name="T9" fmla="*/ 8 h 16"/>
                <a:gd name="T10" fmla="*/ 1 w 12"/>
                <a:gd name="T11" fmla="*/ 10 h 16"/>
                <a:gd name="T12" fmla="*/ 2 w 12"/>
                <a:gd name="T13" fmla="*/ 8 h 16"/>
                <a:gd name="T14" fmla="*/ 2 w 12"/>
                <a:gd name="T15" fmla="*/ 8 h 16"/>
                <a:gd name="T16" fmla="*/ 2 w 12"/>
                <a:gd name="T17" fmla="*/ 8 h 16"/>
                <a:gd name="T18" fmla="*/ 2 w 12"/>
                <a:gd name="T19" fmla="*/ 8 h 16"/>
                <a:gd name="T20" fmla="*/ 2 w 12"/>
                <a:gd name="T21" fmla="*/ 5 h 16"/>
                <a:gd name="T22" fmla="*/ 3 w 12"/>
                <a:gd name="T23" fmla="*/ 6 h 16"/>
                <a:gd name="T24" fmla="*/ 3 w 12"/>
                <a:gd name="T25" fmla="*/ 6 h 16"/>
                <a:gd name="T26" fmla="*/ 3 w 12"/>
                <a:gd name="T27" fmla="*/ 6 h 16"/>
                <a:gd name="T28" fmla="*/ 4 w 12"/>
                <a:gd name="T29" fmla="*/ 1 h 16"/>
                <a:gd name="T30" fmla="*/ 4 w 12"/>
                <a:gd name="T31" fmla="*/ 1 h 16"/>
                <a:gd name="T32" fmla="*/ 4 w 12"/>
                <a:gd name="T33" fmla="*/ 1 h 16"/>
                <a:gd name="T34" fmla="*/ 4 w 12"/>
                <a:gd name="T35" fmla="*/ 0 h 16"/>
                <a:gd name="T36" fmla="*/ 4 w 12"/>
                <a:gd name="T37" fmla="*/ 3 h 16"/>
                <a:gd name="T38" fmla="*/ 4 w 12"/>
                <a:gd name="T39" fmla="*/ 2 h 16"/>
                <a:gd name="T40" fmla="*/ 4 w 12"/>
                <a:gd name="T41" fmla="*/ 2 h 16"/>
                <a:gd name="T42" fmla="*/ 5 w 12"/>
                <a:gd name="T43" fmla="*/ 2 h 16"/>
                <a:gd name="T44" fmla="*/ 6 w 12"/>
                <a:gd name="T45" fmla="*/ 6 h 16"/>
                <a:gd name="T46" fmla="*/ 6 w 12"/>
                <a:gd name="T47" fmla="*/ 5 h 16"/>
                <a:gd name="T48" fmla="*/ 6 w 12"/>
                <a:gd name="T49" fmla="*/ 5 h 16"/>
                <a:gd name="T50" fmla="*/ 6 w 12"/>
                <a:gd name="T51" fmla="*/ 6 h 16"/>
                <a:gd name="T52" fmla="*/ 6 w 12"/>
                <a:gd name="T53" fmla="*/ 2 h 16"/>
                <a:gd name="T54" fmla="*/ 6 w 12"/>
                <a:gd name="T55" fmla="*/ 4 h 16"/>
                <a:gd name="T56" fmla="*/ 6 w 12"/>
                <a:gd name="T57" fmla="*/ 4 h 16"/>
                <a:gd name="T58" fmla="*/ 7 w 12"/>
                <a:gd name="T59" fmla="*/ 6 h 16"/>
                <a:gd name="T60" fmla="*/ 7 w 12"/>
                <a:gd name="T61" fmla="*/ 4 h 16"/>
                <a:gd name="T62" fmla="*/ 7 w 12"/>
                <a:gd name="T63" fmla="*/ 4 h 16"/>
                <a:gd name="T64" fmla="*/ 7 w 12"/>
                <a:gd name="T65" fmla="*/ 4 h 16"/>
                <a:gd name="T66" fmla="*/ 8 w 12"/>
                <a:gd name="T67" fmla="*/ 5 h 16"/>
                <a:gd name="T68" fmla="*/ 8 w 12"/>
                <a:gd name="T69" fmla="*/ 1 h 16"/>
                <a:gd name="T70" fmla="*/ 8 w 12"/>
                <a:gd name="T71" fmla="*/ 2 h 16"/>
                <a:gd name="T72" fmla="*/ 8 w 12"/>
                <a:gd name="T73" fmla="*/ 2 h 16"/>
                <a:gd name="T74" fmla="*/ 8 w 12"/>
                <a:gd name="T75" fmla="*/ 2 h 16"/>
                <a:gd name="T76" fmla="*/ 9 w 12"/>
                <a:gd name="T77" fmla="*/ 5 h 16"/>
                <a:gd name="T78" fmla="*/ 9 w 12"/>
                <a:gd name="T79" fmla="*/ 5 h 16"/>
                <a:gd name="T80" fmla="*/ 10 w 12"/>
                <a:gd name="T81" fmla="*/ 4 h 16"/>
                <a:gd name="T82" fmla="*/ 10 w 12"/>
                <a:gd name="T83" fmla="*/ 7 h 16"/>
                <a:gd name="T84" fmla="*/ 10 w 12"/>
                <a:gd name="T85" fmla="*/ 7 h 16"/>
                <a:gd name="T86" fmla="*/ 10 w 12"/>
                <a:gd name="T87" fmla="*/ 7 h 16"/>
                <a:gd name="T88" fmla="*/ 10 w 12"/>
                <a:gd name="T89" fmla="*/ 7 h 16"/>
                <a:gd name="T90" fmla="*/ 11 w 12"/>
                <a:gd name="T91" fmla="*/ 11 h 16"/>
                <a:gd name="T92" fmla="*/ 11 w 12"/>
                <a:gd name="T93" fmla="*/ 11 h 16"/>
                <a:gd name="T94" fmla="*/ 11 w 12"/>
                <a:gd name="T95" fmla="*/ 11 h 16"/>
                <a:gd name="T96" fmla="*/ 11 w 12"/>
                <a:gd name="T97" fmla="*/ 10 h 16"/>
                <a:gd name="T98" fmla="*/ 12 w 12"/>
                <a:gd name="T9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6">
                  <a:moveTo>
                    <a:pt x="0" y="11"/>
                  </a:moveTo>
                  <a:lnTo>
                    <a:pt x="0" y="11"/>
                  </a:lnTo>
                  <a:lnTo>
                    <a:pt x="1" y="8"/>
                  </a:lnTo>
                  <a:lnTo>
                    <a:pt x="1" y="8"/>
                  </a:lnTo>
                  <a:lnTo>
                    <a:pt x="1" y="8"/>
                  </a:lnTo>
                  <a:lnTo>
                    <a:pt x="1" y="10"/>
                  </a:lnTo>
                  <a:lnTo>
                    <a:pt x="2" y="8"/>
                  </a:lnTo>
                  <a:lnTo>
                    <a:pt x="2" y="8"/>
                  </a:lnTo>
                  <a:lnTo>
                    <a:pt x="2" y="8"/>
                  </a:lnTo>
                  <a:lnTo>
                    <a:pt x="2" y="8"/>
                  </a:lnTo>
                  <a:lnTo>
                    <a:pt x="2" y="5"/>
                  </a:lnTo>
                  <a:lnTo>
                    <a:pt x="3" y="6"/>
                  </a:lnTo>
                  <a:lnTo>
                    <a:pt x="3" y="6"/>
                  </a:lnTo>
                  <a:lnTo>
                    <a:pt x="3" y="6"/>
                  </a:lnTo>
                  <a:lnTo>
                    <a:pt x="4" y="1"/>
                  </a:lnTo>
                  <a:lnTo>
                    <a:pt x="4" y="1"/>
                  </a:lnTo>
                  <a:lnTo>
                    <a:pt x="4" y="1"/>
                  </a:lnTo>
                  <a:lnTo>
                    <a:pt x="4" y="0"/>
                  </a:lnTo>
                  <a:lnTo>
                    <a:pt x="4" y="3"/>
                  </a:lnTo>
                  <a:lnTo>
                    <a:pt x="4" y="2"/>
                  </a:lnTo>
                  <a:lnTo>
                    <a:pt x="4" y="2"/>
                  </a:lnTo>
                  <a:lnTo>
                    <a:pt x="5" y="2"/>
                  </a:lnTo>
                  <a:lnTo>
                    <a:pt x="6" y="6"/>
                  </a:lnTo>
                  <a:lnTo>
                    <a:pt x="6" y="5"/>
                  </a:lnTo>
                  <a:lnTo>
                    <a:pt x="6" y="5"/>
                  </a:lnTo>
                  <a:lnTo>
                    <a:pt x="6" y="6"/>
                  </a:lnTo>
                  <a:lnTo>
                    <a:pt x="6" y="2"/>
                  </a:lnTo>
                  <a:lnTo>
                    <a:pt x="6" y="4"/>
                  </a:lnTo>
                  <a:lnTo>
                    <a:pt x="6" y="4"/>
                  </a:lnTo>
                  <a:lnTo>
                    <a:pt x="7" y="6"/>
                  </a:lnTo>
                  <a:lnTo>
                    <a:pt x="7" y="4"/>
                  </a:lnTo>
                  <a:lnTo>
                    <a:pt x="7" y="4"/>
                  </a:lnTo>
                  <a:lnTo>
                    <a:pt x="7" y="4"/>
                  </a:lnTo>
                  <a:lnTo>
                    <a:pt x="8" y="5"/>
                  </a:lnTo>
                  <a:lnTo>
                    <a:pt x="8" y="1"/>
                  </a:lnTo>
                  <a:lnTo>
                    <a:pt x="8" y="2"/>
                  </a:lnTo>
                  <a:lnTo>
                    <a:pt x="8" y="2"/>
                  </a:lnTo>
                  <a:lnTo>
                    <a:pt x="8" y="2"/>
                  </a:lnTo>
                  <a:lnTo>
                    <a:pt x="9" y="5"/>
                  </a:lnTo>
                  <a:lnTo>
                    <a:pt x="9" y="5"/>
                  </a:lnTo>
                  <a:lnTo>
                    <a:pt x="10" y="4"/>
                  </a:lnTo>
                  <a:lnTo>
                    <a:pt x="10" y="7"/>
                  </a:lnTo>
                  <a:lnTo>
                    <a:pt x="10" y="7"/>
                  </a:lnTo>
                  <a:lnTo>
                    <a:pt x="10" y="7"/>
                  </a:lnTo>
                  <a:lnTo>
                    <a:pt x="10" y="7"/>
                  </a:lnTo>
                  <a:lnTo>
                    <a:pt x="11" y="11"/>
                  </a:lnTo>
                  <a:lnTo>
                    <a:pt x="11" y="11"/>
                  </a:lnTo>
                  <a:lnTo>
                    <a:pt x="11" y="11"/>
                  </a:lnTo>
                  <a:lnTo>
                    <a:pt x="11" y="10"/>
                  </a:lnTo>
                  <a:lnTo>
                    <a:pt x="12" y="1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8" name="Freeform 382"/>
            <p:cNvSpPr>
              <a:spLocks/>
            </p:cNvSpPr>
            <p:nvPr/>
          </p:nvSpPr>
          <p:spPr bwMode="auto">
            <a:xfrm>
              <a:off x="3646488" y="1962151"/>
              <a:ext cx="19050" cy="11113"/>
            </a:xfrm>
            <a:custGeom>
              <a:avLst/>
              <a:gdLst>
                <a:gd name="T0" fmla="*/ 0 w 12"/>
                <a:gd name="T1" fmla="*/ 2 h 7"/>
                <a:gd name="T2" fmla="*/ 0 w 12"/>
                <a:gd name="T3" fmla="*/ 2 h 7"/>
                <a:gd name="T4" fmla="*/ 0 w 12"/>
                <a:gd name="T5" fmla="*/ 2 h 7"/>
                <a:gd name="T6" fmla="*/ 1 w 12"/>
                <a:gd name="T7" fmla="*/ 4 h 7"/>
                <a:gd name="T8" fmla="*/ 1 w 12"/>
                <a:gd name="T9" fmla="*/ 3 h 7"/>
                <a:gd name="T10" fmla="*/ 1 w 12"/>
                <a:gd name="T11" fmla="*/ 3 h 7"/>
                <a:gd name="T12" fmla="*/ 2 w 12"/>
                <a:gd name="T13" fmla="*/ 6 h 7"/>
                <a:gd name="T14" fmla="*/ 2 w 12"/>
                <a:gd name="T15" fmla="*/ 6 h 7"/>
                <a:gd name="T16" fmla="*/ 2 w 12"/>
                <a:gd name="T17" fmla="*/ 6 h 7"/>
                <a:gd name="T18" fmla="*/ 2 w 12"/>
                <a:gd name="T19" fmla="*/ 5 h 7"/>
                <a:gd name="T20" fmla="*/ 3 w 12"/>
                <a:gd name="T21" fmla="*/ 7 h 7"/>
                <a:gd name="T22" fmla="*/ 3 w 12"/>
                <a:gd name="T23" fmla="*/ 5 h 7"/>
                <a:gd name="T24" fmla="*/ 3 w 12"/>
                <a:gd name="T25" fmla="*/ 5 h 7"/>
                <a:gd name="T26" fmla="*/ 3 w 12"/>
                <a:gd name="T27" fmla="*/ 6 h 7"/>
                <a:gd name="T28" fmla="*/ 4 w 12"/>
                <a:gd name="T29" fmla="*/ 2 h 7"/>
                <a:gd name="T30" fmla="*/ 4 w 12"/>
                <a:gd name="T31" fmla="*/ 2 h 7"/>
                <a:gd name="T32" fmla="*/ 4 w 12"/>
                <a:gd name="T33" fmla="*/ 0 h 7"/>
                <a:gd name="T34" fmla="*/ 5 w 12"/>
                <a:gd name="T35" fmla="*/ 4 h 7"/>
                <a:gd name="T36" fmla="*/ 5 w 12"/>
                <a:gd name="T37" fmla="*/ 4 h 7"/>
                <a:gd name="T38" fmla="*/ 5 w 12"/>
                <a:gd name="T39" fmla="*/ 4 h 7"/>
                <a:gd name="T40" fmla="*/ 5 w 12"/>
                <a:gd name="T41" fmla="*/ 4 h 7"/>
                <a:gd name="T42" fmla="*/ 6 w 12"/>
                <a:gd name="T43" fmla="*/ 2 h 7"/>
                <a:gd name="T44" fmla="*/ 6 w 12"/>
                <a:gd name="T45" fmla="*/ 2 h 7"/>
                <a:gd name="T46" fmla="*/ 6 w 12"/>
                <a:gd name="T47" fmla="*/ 2 h 7"/>
                <a:gd name="T48" fmla="*/ 6 w 12"/>
                <a:gd name="T49" fmla="*/ 2 h 7"/>
                <a:gd name="T50" fmla="*/ 7 w 12"/>
                <a:gd name="T51" fmla="*/ 4 h 7"/>
                <a:gd name="T52" fmla="*/ 7 w 12"/>
                <a:gd name="T53" fmla="*/ 4 h 7"/>
                <a:gd name="T54" fmla="*/ 7 w 12"/>
                <a:gd name="T55" fmla="*/ 3 h 7"/>
                <a:gd name="T56" fmla="*/ 7 w 12"/>
                <a:gd name="T57" fmla="*/ 3 h 7"/>
                <a:gd name="T58" fmla="*/ 8 w 12"/>
                <a:gd name="T59" fmla="*/ 5 h 7"/>
                <a:gd name="T60" fmla="*/ 8 w 12"/>
                <a:gd name="T61" fmla="*/ 5 h 7"/>
                <a:gd name="T62" fmla="*/ 8 w 12"/>
                <a:gd name="T63" fmla="*/ 5 h 7"/>
                <a:gd name="T64" fmla="*/ 8 w 12"/>
                <a:gd name="T65" fmla="*/ 5 h 7"/>
                <a:gd name="T66" fmla="*/ 9 w 12"/>
                <a:gd name="T67" fmla="*/ 3 h 7"/>
                <a:gd name="T68" fmla="*/ 9 w 12"/>
                <a:gd name="T69" fmla="*/ 4 h 7"/>
                <a:gd name="T70" fmla="*/ 9 w 12"/>
                <a:gd name="T71" fmla="*/ 4 h 7"/>
                <a:gd name="T72" fmla="*/ 9 w 12"/>
                <a:gd name="T73" fmla="*/ 4 h 7"/>
                <a:gd name="T74" fmla="*/ 10 w 12"/>
                <a:gd name="T75" fmla="*/ 2 h 7"/>
                <a:gd name="T76" fmla="*/ 10 w 12"/>
                <a:gd name="T77" fmla="*/ 2 h 7"/>
                <a:gd name="T78" fmla="*/ 10 w 12"/>
                <a:gd name="T79" fmla="*/ 2 h 7"/>
                <a:gd name="T80" fmla="*/ 10 w 12"/>
                <a:gd name="T81" fmla="*/ 3 h 7"/>
                <a:gd name="T82" fmla="*/ 10 w 12"/>
                <a:gd name="T83" fmla="*/ 1 h 7"/>
                <a:gd name="T84" fmla="*/ 11 w 12"/>
                <a:gd name="T85" fmla="*/ 1 h 7"/>
                <a:gd name="T86" fmla="*/ 11 w 12"/>
                <a:gd name="T87" fmla="*/ 1 h 7"/>
                <a:gd name="T88" fmla="*/ 11 w 12"/>
                <a:gd name="T89" fmla="*/ 0 h 7"/>
                <a:gd name="T90" fmla="*/ 12 w 12"/>
                <a:gd name="T91" fmla="*/ 2 h 7"/>
                <a:gd name="T92" fmla="*/ 12 w 12"/>
                <a:gd name="T93" fmla="*/ 2 h 7"/>
                <a:gd name="T94" fmla="*/ 12 w 12"/>
                <a:gd name="T95" fmla="*/ 2 h 7"/>
                <a:gd name="T96" fmla="*/ 12 w 12"/>
                <a:gd name="T97" fmla="*/ 1 h 7"/>
                <a:gd name="T98" fmla="*/ 12 w 12"/>
                <a:gd name="T99"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7">
                  <a:moveTo>
                    <a:pt x="0" y="2"/>
                  </a:moveTo>
                  <a:lnTo>
                    <a:pt x="0" y="2"/>
                  </a:lnTo>
                  <a:lnTo>
                    <a:pt x="0" y="2"/>
                  </a:lnTo>
                  <a:lnTo>
                    <a:pt x="1" y="4"/>
                  </a:lnTo>
                  <a:lnTo>
                    <a:pt x="1" y="3"/>
                  </a:lnTo>
                  <a:lnTo>
                    <a:pt x="1" y="3"/>
                  </a:lnTo>
                  <a:lnTo>
                    <a:pt x="2" y="6"/>
                  </a:lnTo>
                  <a:lnTo>
                    <a:pt x="2" y="6"/>
                  </a:lnTo>
                  <a:lnTo>
                    <a:pt x="2" y="6"/>
                  </a:lnTo>
                  <a:lnTo>
                    <a:pt x="2" y="5"/>
                  </a:lnTo>
                  <a:lnTo>
                    <a:pt x="3" y="7"/>
                  </a:lnTo>
                  <a:lnTo>
                    <a:pt x="3" y="5"/>
                  </a:lnTo>
                  <a:lnTo>
                    <a:pt x="3" y="5"/>
                  </a:lnTo>
                  <a:lnTo>
                    <a:pt x="3" y="6"/>
                  </a:lnTo>
                  <a:lnTo>
                    <a:pt x="4" y="2"/>
                  </a:lnTo>
                  <a:lnTo>
                    <a:pt x="4" y="2"/>
                  </a:lnTo>
                  <a:lnTo>
                    <a:pt x="4" y="0"/>
                  </a:lnTo>
                  <a:lnTo>
                    <a:pt x="5" y="4"/>
                  </a:lnTo>
                  <a:lnTo>
                    <a:pt x="5" y="4"/>
                  </a:lnTo>
                  <a:lnTo>
                    <a:pt x="5" y="4"/>
                  </a:lnTo>
                  <a:lnTo>
                    <a:pt x="5" y="4"/>
                  </a:lnTo>
                  <a:lnTo>
                    <a:pt x="6" y="2"/>
                  </a:lnTo>
                  <a:lnTo>
                    <a:pt x="6" y="2"/>
                  </a:lnTo>
                  <a:lnTo>
                    <a:pt x="6" y="2"/>
                  </a:lnTo>
                  <a:lnTo>
                    <a:pt x="6" y="2"/>
                  </a:lnTo>
                  <a:lnTo>
                    <a:pt x="7" y="4"/>
                  </a:lnTo>
                  <a:lnTo>
                    <a:pt x="7" y="4"/>
                  </a:lnTo>
                  <a:lnTo>
                    <a:pt x="7" y="3"/>
                  </a:lnTo>
                  <a:lnTo>
                    <a:pt x="7" y="3"/>
                  </a:lnTo>
                  <a:lnTo>
                    <a:pt x="8" y="5"/>
                  </a:lnTo>
                  <a:lnTo>
                    <a:pt x="8" y="5"/>
                  </a:lnTo>
                  <a:lnTo>
                    <a:pt x="8" y="5"/>
                  </a:lnTo>
                  <a:lnTo>
                    <a:pt x="8" y="5"/>
                  </a:lnTo>
                  <a:lnTo>
                    <a:pt x="9" y="3"/>
                  </a:lnTo>
                  <a:lnTo>
                    <a:pt x="9" y="4"/>
                  </a:lnTo>
                  <a:lnTo>
                    <a:pt x="9" y="4"/>
                  </a:lnTo>
                  <a:lnTo>
                    <a:pt x="9" y="4"/>
                  </a:lnTo>
                  <a:lnTo>
                    <a:pt x="10" y="2"/>
                  </a:lnTo>
                  <a:lnTo>
                    <a:pt x="10" y="2"/>
                  </a:lnTo>
                  <a:lnTo>
                    <a:pt x="10" y="2"/>
                  </a:lnTo>
                  <a:lnTo>
                    <a:pt x="10" y="3"/>
                  </a:lnTo>
                  <a:lnTo>
                    <a:pt x="10" y="1"/>
                  </a:lnTo>
                  <a:lnTo>
                    <a:pt x="11" y="1"/>
                  </a:lnTo>
                  <a:lnTo>
                    <a:pt x="11" y="1"/>
                  </a:lnTo>
                  <a:lnTo>
                    <a:pt x="11" y="0"/>
                  </a:lnTo>
                  <a:lnTo>
                    <a:pt x="12" y="2"/>
                  </a:lnTo>
                  <a:lnTo>
                    <a:pt x="12" y="2"/>
                  </a:lnTo>
                  <a:lnTo>
                    <a:pt x="12" y="2"/>
                  </a:lnTo>
                  <a:lnTo>
                    <a:pt x="12" y="1"/>
                  </a:lnTo>
                  <a:lnTo>
                    <a:pt x="12" y="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9" name="Freeform 383"/>
            <p:cNvSpPr>
              <a:spLocks/>
            </p:cNvSpPr>
            <p:nvPr/>
          </p:nvSpPr>
          <p:spPr bwMode="auto">
            <a:xfrm>
              <a:off x="3665538" y="1966913"/>
              <a:ext cx="20638" cy="42863"/>
            </a:xfrm>
            <a:custGeom>
              <a:avLst/>
              <a:gdLst>
                <a:gd name="T0" fmla="*/ 0 w 13"/>
                <a:gd name="T1" fmla="*/ 0 h 27"/>
                <a:gd name="T2" fmla="*/ 0 w 13"/>
                <a:gd name="T3" fmla="*/ 0 h 27"/>
                <a:gd name="T4" fmla="*/ 0 w 13"/>
                <a:gd name="T5" fmla="*/ 0 h 27"/>
                <a:gd name="T6" fmla="*/ 1 w 13"/>
                <a:gd name="T7" fmla="*/ 0 h 27"/>
                <a:gd name="T8" fmla="*/ 2 w 13"/>
                <a:gd name="T9" fmla="*/ 2 h 27"/>
                <a:gd name="T10" fmla="*/ 2 w 13"/>
                <a:gd name="T11" fmla="*/ 2 h 27"/>
                <a:gd name="T12" fmla="*/ 2 w 13"/>
                <a:gd name="T13" fmla="*/ 2 h 27"/>
                <a:gd name="T14" fmla="*/ 2 w 13"/>
                <a:gd name="T15" fmla="*/ 2 h 27"/>
                <a:gd name="T16" fmla="*/ 2 w 13"/>
                <a:gd name="T17" fmla="*/ 9 h 27"/>
                <a:gd name="T18" fmla="*/ 2 w 13"/>
                <a:gd name="T19" fmla="*/ 9 h 27"/>
                <a:gd name="T20" fmla="*/ 2 w 13"/>
                <a:gd name="T21" fmla="*/ 9 h 27"/>
                <a:gd name="T22" fmla="*/ 3 w 13"/>
                <a:gd name="T23" fmla="*/ 13 h 27"/>
                <a:gd name="T24" fmla="*/ 3 w 13"/>
                <a:gd name="T25" fmla="*/ 13 h 27"/>
                <a:gd name="T26" fmla="*/ 3 w 13"/>
                <a:gd name="T27" fmla="*/ 13 h 27"/>
                <a:gd name="T28" fmla="*/ 4 w 13"/>
                <a:gd name="T29" fmla="*/ 12 h 27"/>
                <a:gd name="T30" fmla="*/ 4 w 13"/>
                <a:gd name="T31" fmla="*/ 14 h 27"/>
                <a:gd name="T32" fmla="*/ 4 w 13"/>
                <a:gd name="T33" fmla="*/ 13 h 27"/>
                <a:gd name="T34" fmla="*/ 4 w 13"/>
                <a:gd name="T35" fmla="*/ 13 h 27"/>
                <a:gd name="T36" fmla="*/ 5 w 13"/>
                <a:gd name="T37" fmla="*/ 13 h 27"/>
                <a:gd name="T38" fmla="*/ 5 w 13"/>
                <a:gd name="T39" fmla="*/ 16 h 27"/>
                <a:gd name="T40" fmla="*/ 5 w 13"/>
                <a:gd name="T41" fmla="*/ 16 h 27"/>
                <a:gd name="T42" fmla="*/ 5 w 13"/>
                <a:gd name="T43" fmla="*/ 16 h 27"/>
                <a:gd name="T44" fmla="*/ 5 w 13"/>
                <a:gd name="T45" fmla="*/ 16 h 27"/>
                <a:gd name="T46" fmla="*/ 6 w 13"/>
                <a:gd name="T47" fmla="*/ 21 h 27"/>
                <a:gd name="T48" fmla="*/ 6 w 13"/>
                <a:gd name="T49" fmla="*/ 21 h 27"/>
                <a:gd name="T50" fmla="*/ 6 w 13"/>
                <a:gd name="T51" fmla="*/ 21 h 27"/>
                <a:gd name="T52" fmla="*/ 6 w 13"/>
                <a:gd name="T53" fmla="*/ 20 h 27"/>
                <a:gd name="T54" fmla="*/ 7 w 13"/>
                <a:gd name="T55" fmla="*/ 22 h 27"/>
                <a:gd name="T56" fmla="*/ 7 w 13"/>
                <a:gd name="T57" fmla="*/ 22 h 27"/>
                <a:gd name="T58" fmla="*/ 7 w 13"/>
                <a:gd name="T59" fmla="*/ 22 h 27"/>
                <a:gd name="T60" fmla="*/ 7 w 13"/>
                <a:gd name="T61" fmla="*/ 22 h 27"/>
                <a:gd name="T62" fmla="*/ 8 w 13"/>
                <a:gd name="T63" fmla="*/ 19 h 27"/>
                <a:gd name="T64" fmla="*/ 8 w 13"/>
                <a:gd name="T65" fmla="*/ 21 h 27"/>
                <a:gd name="T66" fmla="*/ 8 w 13"/>
                <a:gd name="T67" fmla="*/ 21 h 27"/>
                <a:gd name="T68" fmla="*/ 9 w 13"/>
                <a:gd name="T69" fmla="*/ 24 h 27"/>
                <a:gd name="T70" fmla="*/ 9 w 13"/>
                <a:gd name="T71" fmla="*/ 24 h 27"/>
                <a:gd name="T72" fmla="*/ 9 w 13"/>
                <a:gd name="T73" fmla="*/ 24 h 27"/>
                <a:gd name="T74" fmla="*/ 9 w 13"/>
                <a:gd name="T75" fmla="*/ 24 h 27"/>
                <a:gd name="T76" fmla="*/ 10 w 13"/>
                <a:gd name="T77" fmla="*/ 26 h 27"/>
                <a:gd name="T78" fmla="*/ 10 w 13"/>
                <a:gd name="T79" fmla="*/ 26 h 27"/>
                <a:gd name="T80" fmla="*/ 10 w 13"/>
                <a:gd name="T81" fmla="*/ 25 h 27"/>
                <a:gd name="T82" fmla="*/ 11 w 13"/>
                <a:gd name="T83" fmla="*/ 26 h 27"/>
                <a:gd name="T84" fmla="*/ 11 w 13"/>
                <a:gd name="T85" fmla="*/ 26 h 27"/>
                <a:gd name="T86" fmla="*/ 11 w 13"/>
                <a:gd name="T87" fmla="*/ 26 h 27"/>
                <a:gd name="T88" fmla="*/ 11 w 13"/>
                <a:gd name="T89" fmla="*/ 26 h 27"/>
                <a:gd name="T90" fmla="*/ 11 w 13"/>
                <a:gd name="T91" fmla="*/ 25 h 27"/>
                <a:gd name="T92" fmla="*/ 12 w 13"/>
                <a:gd name="T93" fmla="*/ 26 h 27"/>
                <a:gd name="T94" fmla="*/ 12 w 13"/>
                <a:gd name="T95" fmla="*/ 26 h 27"/>
                <a:gd name="T96" fmla="*/ 12 w 13"/>
                <a:gd name="T97" fmla="*/ 25 h 27"/>
                <a:gd name="T98" fmla="*/ 13 w 13"/>
                <a:gd name="T9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7">
                  <a:moveTo>
                    <a:pt x="0" y="0"/>
                  </a:moveTo>
                  <a:lnTo>
                    <a:pt x="0" y="0"/>
                  </a:lnTo>
                  <a:lnTo>
                    <a:pt x="0" y="0"/>
                  </a:lnTo>
                  <a:lnTo>
                    <a:pt x="1" y="0"/>
                  </a:lnTo>
                  <a:lnTo>
                    <a:pt x="2" y="2"/>
                  </a:lnTo>
                  <a:lnTo>
                    <a:pt x="2" y="2"/>
                  </a:lnTo>
                  <a:lnTo>
                    <a:pt x="2" y="2"/>
                  </a:lnTo>
                  <a:lnTo>
                    <a:pt x="2" y="2"/>
                  </a:lnTo>
                  <a:lnTo>
                    <a:pt x="2" y="9"/>
                  </a:lnTo>
                  <a:lnTo>
                    <a:pt x="2" y="9"/>
                  </a:lnTo>
                  <a:lnTo>
                    <a:pt x="2" y="9"/>
                  </a:lnTo>
                  <a:lnTo>
                    <a:pt x="3" y="13"/>
                  </a:lnTo>
                  <a:lnTo>
                    <a:pt x="3" y="13"/>
                  </a:lnTo>
                  <a:lnTo>
                    <a:pt x="3" y="13"/>
                  </a:lnTo>
                  <a:lnTo>
                    <a:pt x="4" y="12"/>
                  </a:lnTo>
                  <a:lnTo>
                    <a:pt x="4" y="14"/>
                  </a:lnTo>
                  <a:lnTo>
                    <a:pt x="4" y="13"/>
                  </a:lnTo>
                  <a:lnTo>
                    <a:pt x="4" y="13"/>
                  </a:lnTo>
                  <a:lnTo>
                    <a:pt x="5" y="13"/>
                  </a:lnTo>
                  <a:lnTo>
                    <a:pt x="5" y="16"/>
                  </a:lnTo>
                  <a:lnTo>
                    <a:pt x="5" y="16"/>
                  </a:lnTo>
                  <a:lnTo>
                    <a:pt x="5" y="16"/>
                  </a:lnTo>
                  <a:lnTo>
                    <a:pt x="5" y="16"/>
                  </a:lnTo>
                  <a:lnTo>
                    <a:pt x="6" y="21"/>
                  </a:lnTo>
                  <a:lnTo>
                    <a:pt x="6" y="21"/>
                  </a:lnTo>
                  <a:lnTo>
                    <a:pt x="6" y="21"/>
                  </a:lnTo>
                  <a:lnTo>
                    <a:pt x="6" y="20"/>
                  </a:lnTo>
                  <a:lnTo>
                    <a:pt x="7" y="22"/>
                  </a:lnTo>
                  <a:lnTo>
                    <a:pt x="7" y="22"/>
                  </a:lnTo>
                  <a:lnTo>
                    <a:pt x="7" y="22"/>
                  </a:lnTo>
                  <a:lnTo>
                    <a:pt x="7" y="22"/>
                  </a:lnTo>
                  <a:lnTo>
                    <a:pt x="8" y="19"/>
                  </a:lnTo>
                  <a:lnTo>
                    <a:pt x="8" y="21"/>
                  </a:lnTo>
                  <a:lnTo>
                    <a:pt x="8" y="21"/>
                  </a:lnTo>
                  <a:lnTo>
                    <a:pt x="9" y="24"/>
                  </a:lnTo>
                  <a:lnTo>
                    <a:pt x="9" y="24"/>
                  </a:lnTo>
                  <a:lnTo>
                    <a:pt x="9" y="24"/>
                  </a:lnTo>
                  <a:lnTo>
                    <a:pt x="9" y="24"/>
                  </a:lnTo>
                  <a:lnTo>
                    <a:pt x="10" y="26"/>
                  </a:lnTo>
                  <a:lnTo>
                    <a:pt x="10" y="26"/>
                  </a:lnTo>
                  <a:lnTo>
                    <a:pt x="10" y="25"/>
                  </a:lnTo>
                  <a:lnTo>
                    <a:pt x="11" y="26"/>
                  </a:lnTo>
                  <a:lnTo>
                    <a:pt x="11" y="26"/>
                  </a:lnTo>
                  <a:lnTo>
                    <a:pt x="11" y="26"/>
                  </a:lnTo>
                  <a:lnTo>
                    <a:pt x="11" y="26"/>
                  </a:lnTo>
                  <a:lnTo>
                    <a:pt x="11" y="25"/>
                  </a:lnTo>
                  <a:lnTo>
                    <a:pt x="12" y="26"/>
                  </a:lnTo>
                  <a:lnTo>
                    <a:pt x="12" y="26"/>
                  </a:lnTo>
                  <a:lnTo>
                    <a:pt x="12" y="25"/>
                  </a:lnTo>
                  <a:lnTo>
                    <a:pt x="13" y="27"/>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0" name="Freeform 384"/>
            <p:cNvSpPr>
              <a:spLocks/>
            </p:cNvSpPr>
            <p:nvPr/>
          </p:nvSpPr>
          <p:spPr bwMode="auto">
            <a:xfrm>
              <a:off x="3686176" y="1989138"/>
              <a:ext cx="17463" cy="22225"/>
            </a:xfrm>
            <a:custGeom>
              <a:avLst/>
              <a:gdLst>
                <a:gd name="T0" fmla="*/ 0 w 11"/>
                <a:gd name="T1" fmla="*/ 13 h 14"/>
                <a:gd name="T2" fmla="*/ 0 w 11"/>
                <a:gd name="T3" fmla="*/ 12 h 14"/>
                <a:gd name="T4" fmla="*/ 0 w 11"/>
                <a:gd name="T5" fmla="*/ 12 h 14"/>
                <a:gd name="T6" fmla="*/ 0 w 11"/>
                <a:gd name="T7" fmla="*/ 12 h 14"/>
                <a:gd name="T8" fmla="*/ 0 w 11"/>
                <a:gd name="T9" fmla="*/ 13 h 14"/>
                <a:gd name="T10" fmla="*/ 1 w 11"/>
                <a:gd name="T11" fmla="*/ 13 h 14"/>
                <a:gd name="T12" fmla="*/ 1 w 11"/>
                <a:gd name="T13" fmla="*/ 13 h 14"/>
                <a:gd name="T14" fmla="*/ 1 w 11"/>
                <a:gd name="T15" fmla="*/ 14 h 14"/>
                <a:gd name="T16" fmla="*/ 2 w 11"/>
                <a:gd name="T17" fmla="*/ 12 h 14"/>
                <a:gd name="T18" fmla="*/ 2 w 11"/>
                <a:gd name="T19" fmla="*/ 13 h 14"/>
                <a:gd name="T20" fmla="*/ 2 w 11"/>
                <a:gd name="T21" fmla="*/ 12 h 14"/>
                <a:gd name="T22" fmla="*/ 2 w 11"/>
                <a:gd name="T23" fmla="*/ 13 h 14"/>
                <a:gd name="T24" fmla="*/ 2 w 11"/>
                <a:gd name="T25" fmla="*/ 11 h 14"/>
                <a:gd name="T26" fmla="*/ 3 w 11"/>
                <a:gd name="T27" fmla="*/ 11 h 14"/>
                <a:gd name="T28" fmla="*/ 3 w 11"/>
                <a:gd name="T29" fmla="*/ 11 h 14"/>
                <a:gd name="T30" fmla="*/ 4 w 11"/>
                <a:gd name="T31" fmla="*/ 8 h 14"/>
                <a:gd name="T32" fmla="*/ 4 w 11"/>
                <a:gd name="T33" fmla="*/ 9 h 14"/>
                <a:gd name="T34" fmla="*/ 4 w 11"/>
                <a:gd name="T35" fmla="*/ 9 h 14"/>
                <a:gd name="T36" fmla="*/ 4 w 11"/>
                <a:gd name="T37" fmla="*/ 9 h 14"/>
                <a:gd name="T38" fmla="*/ 5 w 11"/>
                <a:gd name="T39" fmla="*/ 6 h 14"/>
                <a:gd name="T40" fmla="*/ 5 w 11"/>
                <a:gd name="T41" fmla="*/ 6 h 14"/>
                <a:gd name="T42" fmla="*/ 5 w 11"/>
                <a:gd name="T43" fmla="*/ 6 h 14"/>
                <a:gd name="T44" fmla="*/ 5 w 11"/>
                <a:gd name="T45" fmla="*/ 7 h 14"/>
                <a:gd name="T46" fmla="*/ 5 w 11"/>
                <a:gd name="T47" fmla="*/ 6 h 14"/>
                <a:gd name="T48" fmla="*/ 6 w 11"/>
                <a:gd name="T49" fmla="*/ 6 h 14"/>
                <a:gd name="T50" fmla="*/ 6 w 11"/>
                <a:gd name="T51" fmla="*/ 6 h 14"/>
                <a:gd name="T52" fmla="*/ 6 w 11"/>
                <a:gd name="T53" fmla="*/ 6 h 14"/>
                <a:gd name="T54" fmla="*/ 6 w 11"/>
                <a:gd name="T55" fmla="*/ 4 h 14"/>
                <a:gd name="T56" fmla="*/ 7 w 11"/>
                <a:gd name="T57" fmla="*/ 4 h 14"/>
                <a:gd name="T58" fmla="*/ 7 w 11"/>
                <a:gd name="T59" fmla="*/ 4 h 14"/>
                <a:gd name="T60" fmla="*/ 7 w 11"/>
                <a:gd name="T61" fmla="*/ 5 h 14"/>
                <a:gd name="T62" fmla="*/ 7 w 11"/>
                <a:gd name="T63" fmla="*/ 0 h 14"/>
                <a:gd name="T64" fmla="*/ 7 w 11"/>
                <a:gd name="T65" fmla="*/ 1 h 14"/>
                <a:gd name="T66" fmla="*/ 7 w 11"/>
                <a:gd name="T67" fmla="*/ 1 h 14"/>
                <a:gd name="T68" fmla="*/ 8 w 11"/>
                <a:gd name="T69" fmla="*/ 0 h 14"/>
                <a:gd name="T70" fmla="*/ 9 w 11"/>
                <a:gd name="T71" fmla="*/ 3 h 14"/>
                <a:gd name="T72" fmla="*/ 9 w 11"/>
                <a:gd name="T73" fmla="*/ 3 h 14"/>
                <a:gd name="T74" fmla="*/ 9 w 11"/>
                <a:gd name="T75" fmla="*/ 3 h 14"/>
                <a:gd name="T76" fmla="*/ 9 w 11"/>
                <a:gd name="T77" fmla="*/ 3 h 14"/>
                <a:gd name="T78" fmla="*/ 9 w 11"/>
                <a:gd name="T79" fmla="*/ 5 h 14"/>
                <a:gd name="T80" fmla="*/ 9 w 11"/>
                <a:gd name="T81" fmla="*/ 5 h 14"/>
                <a:gd name="T82" fmla="*/ 9 w 11"/>
                <a:gd name="T83" fmla="*/ 5 h 14"/>
                <a:gd name="T84" fmla="*/ 9 w 11"/>
                <a:gd name="T85" fmla="*/ 4 h 14"/>
                <a:gd name="T86" fmla="*/ 10 w 11"/>
                <a:gd name="T87" fmla="*/ 9 h 14"/>
                <a:gd name="T88" fmla="*/ 10 w 11"/>
                <a:gd name="T89" fmla="*/ 8 h 14"/>
                <a:gd name="T90" fmla="*/ 10 w 11"/>
                <a:gd name="T91" fmla="*/ 8 h 14"/>
                <a:gd name="T92" fmla="*/ 10 w 11"/>
                <a:gd name="T93" fmla="*/ 8 h 14"/>
                <a:gd name="T94" fmla="*/ 11 w 11"/>
                <a:gd name="T95" fmla="*/ 11 h 14"/>
                <a:gd name="T96" fmla="*/ 11 w 11"/>
                <a:gd name="T97" fmla="*/ 10 h 14"/>
                <a:gd name="T98" fmla="*/ 11 w 11"/>
                <a:gd name="T9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4">
                  <a:moveTo>
                    <a:pt x="0" y="13"/>
                  </a:moveTo>
                  <a:lnTo>
                    <a:pt x="0" y="12"/>
                  </a:lnTo>
                  <a:lnTo>
                    <a:pt x="0" y="12"/>
                  </a:lnTo>
                  <a:lnTo>
                    <a:pt x="0" y="12"/>
                  </a:lnTo>
                  <a:lnTo>
                    <a:pt x="0" y="13"/>
                  </a:lnTo>
                  <a:lnTo>
                    <a:pt x="1" y="13"/>
                  </a:lnTo>
                  <a:lnTo>
                    <a:pt x="1" y="13"/>
                  </a:lnTo>
                  <a:lnTo>
                    <a:pt x="1" y="14"/>
                  </a:lnTo>
                  <a:lnTo>
                    <a:pt x="2" y="12"/>
                  </a:lnTo>
                  <a:lnTo>
                    <a:pt x="2" y="13"/>
                  </a:lnTo>
                  <a:lnTo>
                    <a:pt x="2" y="12"/>
                  </a:lnTo>
                  <a:lnTo>
                    <a:pt x="2" y="13"/>
                  </a:lnTo>
                  <a:lnTo>
                    <a:pt x="2" y="11"/>
                  </a:lnTo>
                  <a:lnTo>
                    <a:pt x="3" y="11"/>
                  </a:lnTo>
                  <a:lnTo>
                    <a:pt x="3" y="11"/>
                  </a:lnTo>
                  <a:lnTo>
                    <a:pt x="4" y="8"/>
                  </a:lnTo>
                  <a:lnTo>
                    <a:pt x="4" y="9"/>
                  </a:lnTo>
                  <a:lnTo>
                    <a:pt x="4" y="9"/>
                  </a:lnTo>
                  <a:lnTo>
                    <a:pt x="4" y="9"/>
                  </a:lnTo>
                  <a:lnTo>
                    <a:pt x="5" y="6"/>
                  </a:lnTo>
                  <a:lnTo>
                    <a:pt x="5" y="6"/>
                  </a:lnTo>
                  <a:lnTo>
                    <a:pt x="5" y="6"/>
                  </a:lnTo>
                  <a:lnTo>
                    <a:pt x="5" y="7"/>
                  </a:lnTo>
                  <a:lnTo>
                    <a:pt x="5" y="6"/>
                  </a:lnTo>
                  <a:lnTo>
                    <a:pt x="6" y="6"/>
                  </a:lnTo>
                  <a:lnTo>
                    <a:pt x="6" y="6"/>
                  </a:lnTo>
                  <a:lnTo>
                    <a:pt x="6" y="6"/>
                  </a:lnTo>
                  <a:lnTo>
                    <a:pt x="6" y="4"/>
                  </a:lnTo>
                  <a:lnTo>
                    <a:pt x="7" y="4"/>
                  </a:lnTo>
                  <a:lnTo>
                    <a:pt x="7" y="4"/>
                  </a:lnTo>
                  <a:lnTo>
                    <a:pt x="7" y="5"/>
                  </a:lnTo>
                  <a:lnTo>
                    <a:pt x="7" y="0"/>
                  </a:lnTo>
                  <a:lnTo>
                    <a:pt x="7" y="1"/>
                  </a:lnTo>
                  <a:lnTo>
                    <a:pt x="7" y="1"/>
                  </a:lnTo>
                  <a:lnTo>
                    <a:pt x="8" y="0"/>
                  </a:lnTo>
                  <a:lnTo>
                    <a:pt x="9" y="3"/>
                  </a:lnTo>
                  <a:lnTo>
                    <a:pt x="9" y="3"/>
                  </a:lnTo>
                  <a:lnTo>
                    <a:pt x="9" y="3"/>
                  </a:lnTo>
                  <a:lnTo>
                    <a:pt x="9" y="3"/>
                  </a:lnTo>
                  <a:lnTo>
                    <a:pt x="9" y="5"/>
                  </a:lnTo>
                  <a:lnTo>
                    <a:pt x="9" y="5"/>
                  </a:lnTo>
                  <a:lnTo>
                    <a:pt x="9" y="5"/>
                  </a:lnTo>
                  <a:lnTo>
                    <a:pt x="9" y="4"/>
                  </a:lnTo>
                  <a:lnTo>
                    <a:pt x="10" y="9"/>
                  </a:lnTo>
                  <a:lnTo>
                    <a:pt x="10" y="8"/>
                  </a:lnTo>
                  <a:lnTo>
                    <a:pt x="10" y="8"/>
                  </a:lnTo>
                  <a:lnTo>
                    <a:pt x="10" y="8"/>
                  </a:lnTo>
                  <a:lnTo>
                    <a:pt x="11" y="11"/>
                  </a:lnTo>
                  <a:lnTo>
                    <a:pt x="11" y="10"/>
                  </a:lnTo>
                  <a:lnTo>
                    <a:pt x="11" y="1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1" name="Freeform 385"/>
            <p:cNvSpPr>
              <a:spLocks/>
            </p:cNvSpPr>
            <p:nvPr/>
          </p:nvSpPr>
          <p:spPr bwMode="auto">
            <a:xfrm>
              <a:off x="3703638" y="1974851"/>
              <a:ext cx="20638" cy="31750"/>
            </a:xfrm>
            <a:custGeom>
              <a:avLst/>
              <a:gdLst>
                <a:gd name="T0" fmla="*/ 0 w 13"/>
                <a:gd name="T1" fmla="*/ 19 h 20"/>
                <a:gd name="T2" fmla="*/ 0 w 13"/>
                <a:gd name="T3" fmla="*/ 20 h 20"/>
                <a:gd name="T4" fmla="*/ 1 w 13"/>
                <a:gd name="T5" fmla="*/ 16 h 20"/>
                <a:gd name="T6" fmla="*/ 1 w 13"/>
                <a:gd name="T7" fmla="*/ 16 h 20"/>
                <a:gd name="T8" fmla="*/ 1 w 13"/>
                <a:gd name="T9" fmla="*/ 16 h 20"/>
                <a:gd name="T10" fmla="*/ 1 w 13"/>
                <a:gd name="T11" fmla="*/ 17 h 20"/>
                <a:gd name="T12" fmla="*/ 2 w 13"/>
                <a:gd name="T13" fmla="*/ 15 h 20"/>
                <a:gd name="T14" fmla="*/ 2 w 13"/>
                <a:gd name="T15" fmla="*/ 15 h 20"/>
                <a:gd name="T16" fmla="*/ 2 w 13"/>
                <a:gd name="T17" fmla="*/ 15 h 20"/>
                <a:gd name="T18" fmla="*/ 2 w 13"/>
                <a:gd name="T19" fmla="*/ 15 h 20"/>
                <a:gd name="T20" fmla="*/ 3 w 13"/>
                <a:gd name="T21" fmla="*/ 13 h 20"/>
                <a:gd name="T22" fmla="*/ 3 w 13"/>
                <a:gd name="T23" fmla="*/ 13 h 20"/>
                <a:gd name="T24" fmla="*/ 3 w 13"/>
                <a:gd name="T25" fmla="*/ 13 h 20"/>
                <a:gd name="T26" fmla="*/ 3 w 13"/>
                <a:gd name="T27" fmla="*/ 14 h 20"/>
                <a:gd name="T28" fmla="*/ 4 w 13"/>
                <a:gd name="T29" fmla="*/ 12 h 20"/>
                <a:gd name="T30" fmla="*/ 4 w 13"/>
                <a:gd name="T31" fmla="*/ 13 h 20"/>
                <a:gd name="T32" fmla="*/ 4 w 13"/>
                <a:gd name="T33" fmla="*/ 13 h 20"/>
                <a:gd name="T34" fmla="*/ 5 w 13"/>
                <a:gd name="T35" fmla="*/ 10 h 20"/>
                <a:gd name="T36" fmla="*/ 5 w 13"/>
                <a:gd name="T37" fmla="*/ 10 h 20"/>
                <a:gd name="T38" fmla="*/ 5 w 13"/>
                <a:gd name="T39" fmla="*/ 10 h 20"/>
                <a:gd name="T40" fmla="*/ 6 w 13"/>
                <a:gd name="T41" fmla="*/ 8 h 20"/>
                <a:gd name="T42" fmla="*/ 6 w 13"/>
                <a:gd name="T43" fmla="*/ 9 h 20"/>
                <a:gd name="T44" fmla="*/ 6 w 13"/>
                <a:gd name="T45" fmla="*/ 9 h 20"/>
                <a:gd name="T46" fmla="*/ 6 w 13"/>
                <a:gd name="T47" fmla="*/ 9 h 20"/>
                <a:gd name="T48" fmla="*/ 7 w 13"/>
                <a:gd name="T49" fmla="*/ 7 h 20"/>
                <a:gd name="T50" fmla="*/ 7 w 13"/>
                <a:gd name="T51" fmla="*/ 7 h 20"/>
                <a:gd name="T52" fmla="*/ 7 w 13"/>
                <a:gd name="T53" fmla="*/ 7 h 20"/>
                <a:gd name="T54" fmla="*/ 7 w 13"/>
                <a:gd name="T55" fmla="*/ 7 h 20"/>
                <a:gd name="T56" fmla="*/ 8 w 13"/>
                <a:gd name="T57" fmla="*/ 5 h 20"/>
                <a:gd name="T58" fmla="*/ 8 w 13"/>
                <a:gd name="T59" fmla="*/ 5 h 20"/>
                <a:gd name="T60" fmla="*/ 8 w 13"/>
                <a:gd name="T61" fmla="*/ 5 h 20"/>
                <a:gd name="T62" fmla="*/ 8 w 13"/>
                <a:gd name="T63" fmla="*/ 5 h 20"/>
                <a:gd name="T64" fmla="*/ 9 w 13"/>
                <a:gd name="T65" fmla="*/ 1 h 20"/>
                <a:gd name="T66" fmla="*/ 9 w 13"/>
                <a:gd name="T67" fmla="*/ 1 h 20"/>
                <a:gd name="T68" fmla="*/ 9 w 13"/>
                <a:gd name="T69" fmla="*/ 1 h 20"/>
                <a:gd name="T70" fmla="*/ 10 w 13"/>
                <a:gd name="T71" fmla="*/ 0 h 20"/>
                <a:gd name="T72" fmla="*/ 10 w 13"/>
                <a:gd name="T73" fmla="*/ 1 h 20"/>
                <a:gd name="T74" fmla="*/ 10 w 13"/>
                <a:gd name="T75" fmla="*/ 1 h 20"/>
                <a:gd name="T76" fmla="*/ 10 w 13"/>
                <a:gd name="T77" fmla="*/ 1 h 20"/>
                <a:gd name="T78" fmla="*/ 11 w 13"/>
                <a:gd name="T79" fmla="*/ 4 h 20"/>
                <a:gd name="T80" fmla="*/ 11 w 13"/>
                <a:gd name="T81" fmla="*/ 4 h 20"/>
                <a:gd name="T82" fmla="*/ 11 w 13"/>
                <a:gd name="T83" fmla="*/ 4 h 20"/>
                <a:gd name="T84" fmla="*/ 11 w 13"/>
                <a:gd name="T85" fmla="*/ 3 h 20"/>
                <a:gd name="T86" fmla="*/ 12 w 13"/>
                <a:gd name="T87" fmla="*/ 7 h 20"/>
                <a:gd name="T88" fmla="*/ 12 w 13"/>
                <a:gd name="T89" fmla="*/ 7 h 20"/>
                <a:gd name="T90" fmla="*/ 12 w 13"/>
                <a:gd name="T91" fmla="*/ 7 h 20"/>
                <a:gd name="T92" fmla="*/ 12 w 13"/>
                <a:gd name="T93" fmla="*/ 6 h 20"/>
                <a:gd name="T94" fmla="*/ 13 w 13"/>
                <a:gd name="T95" fmla="*/ 8 h 20"/>
                <a:gd name="T96" fmla="*/ 13 w 13"/>
                <a:gd name="T97" fmla="*/ 8 h 20"/>
                <a:gd name="T98" fmla="*/ 13 w 13"/>
                <a:gd name="T9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0">
                  <a:moveTo>
                    <a:pt x="0" y="19"/>
                  </a:moveTo>
                  <a:lnTo>
                    <a:pt x="0" y="20"/>
                  </a:lnTo>
                  <a:lnTo>
                    <a:pt x="1" y="16"/>
                  </a:lnTo>
                  <a:lnTo>
                    <a:pt x="1" y="16"/>
                  </a:lnTo>
                  <a:lnTo>
                    <a:pt x="1" y="16"/>
                  </a:lnTo>
                  <a:lnTo>
                    <a:pt x="1" y="17"/>
                  </a:lnTo>
                  <a:lnTo>
                    <a:pt x="2" y="15"/>
                  </a:lnTo>
                  <a:lnTo>
                    <a:pt x="2" y="15"/>
                  </a:lnTo>
                  <a:lnTo>
                    <a:pt x="2" y="15"/>
                  </a:lnTo>
                  <a:lnTo>
                    <a:pt x="2" y="15"/>
                  </a:lnTo>
                  <a:lnTo>
                    <a:pt x="3" y="13"/>
                  </a:lnTo>
                  <a:lnTo>
                    <a:pt x="3" y="13"/>
                  </a:lnTo>
                  <a:lnTo>
                    <a:pt x="3" y="13"/>
                  </a:lnTo>
                  <a:lnTo>
                    <a:pt x="3" y="14"/>
                  </a:lnTo>
                  <a:lnTo>
                    <a:pt x="4" y="12"/>
                  </a:lnTo>
                  <a:lnTo>
                    <a:pt x="4" y="13"/>
                  </a:lnTo>
                  <a:lnTo>
                    <a:pt x="4" y="13"/>
                  </a:lnTo>
                  <a:lnTo>
                    <a:pt x="5" y="10"/>
                  </a:lnTo>
                  <a:lnTo>
                    <a:pt x="5" y="10"/>
                  </a:lnTo>
                  <a:lnTo>
                    <a:pt x="5" y="10"/>
                  </a:lnTo>
                  <a:lnTo>
                    <a:pt x="6" y="8"/>
                  </a:lnTo>
                  <a:lnTo>
                    <a:pt x="6" y="9"/>
                  </a:lnTo>
                  <a:lnTo>
                    <a:pt x="6" y="9"/>
                  </a:lnTo>
                  <a:lnTo>
                    <a:pt x="6" y="9"/>
                  </a:lnTo>
                  <a:lnTo>
                    <a:pt x="7" y="7"/>
                  </a:lnTo>
                  <a:lnTo>
                    <a:pt x="7" y="7"/>
                  </a:lnTo>
                  <a:lnTo>
                    <a:pt x="7" y="7"/>
                  </a:lnTo>
                  <a:lnTo>
                    <a:pt x="7" y="7"/>
                  </a:lnTo>
                  <a:lnTo>
                    <a:pt x="8" y="5"/>
                  </a:lnTo>
                  <a:lnTo>
                    <a:pt x="8" y="5"/>
                  </a:lnTo>
                  <a:lnTo>
                    <a:pt x="8" y="5"/>
                  </a:lnTo>
                  <a:lnTo>
                    <a:pt x="8" y="5"/>
                  </a:lnTo>
                  <a:lnTo>
                    <a:pt x="9" y="1"/>
                  </a:lnTo>
                  <a:lnTo>
                    <a:pt x="9" y="1"/>
                  </a:lnTo>
                  <a:lnTo>
                    <a:pt x="9" y="1"/>
                  </a:lnTo>
                  <a:lnTo>
                    <a:pt x="10" y="0"/>
                  </a:lnTo>
                  <a:lnTo>
                    <a:pt x="10" y="1"/>
                  </a:lnTo>
                  <a:lnTo>
                    <a:pt x="10" y="1"/>
                  </a:lnTo>
                  <a:lnTo>
                    <a:pt x="10" y="1"/>
                  </a:lnTo>
                  <a:lnTo>
                    <a:pt x="11" y="4"/>
                  </a:lnTo>
                  <a:lnTo>
                    <a:pt x="11" y="4"/>
                  </a:lnTo>
                  <a:lnTo>
                    <a:pt x="11" y="4"/>
                  </a:lnTo>
                  <a:lnTo>
                    <a:pt x="11" y="3"/>
                  </a:lnTo>
                  <a:lnTo>
                    <a:pt x="12" y="7"/>
                  </a:lnTo>
                  <a:lnTo>
                    <a:pt x="12" y="7"/>
                  </a:lnTo>
                  <a:lnTo>
                    <a:pt x="12" y="7"/>
                  </a:lnTo>
                  <a:lnTo>
                    <a:pt x="12" y="6"/>
                  </a:lnTo>
                  <a:lnTo>
                    <a:pt x="13" y="8"/>
                  </a:lnTo>
                  <a:lnTo>
                    <a:pt x="13" y="8"/>
                  </a:lnTo>
                  <a:lnTo>
                    <a:pt x="13" y="8"/>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2" name="Freeform 386"/>
            <p:cNvSpPr>
              <a:spLocks/>
            </p:cNvSpPr>
            <p:nvPr/>
          </p:nvSpPr>
          <p:spPr bwMode="auto">
            <a:xfrm>
              <a:off x="3724276" y="1987551"/>
              <a:ext cx="17463" cy="14288"/>
            </a:xfrm>
            <a:custGeom>
              <a:avLst/>
              <a:gdLst>
                <a:gd name="T0" fmla="*/ 0 w 11"/>
                <a:gd name="T1" fmla="*/ 0 h 9"/>
                <a:gd name="T2" fmla="*/ 0 w 11"/>
                <a:gd name="T3" fmla="*/ 0 h 9"/>
                <a:gd name="T4" fmla="*/ 1 w 11"/>
                <a:gd name="T5" fmla="*/ 1 h 9"/>
                <a:gd name="T6" fmla="*/ 1 w 11"/>
                <a:gd name="T7" fmla="*/ 1 h 9"/>
                <a:gd name="T8" fmla="*/ 1 w 11"/>
                <a:gd name="T9" fmla="*/ 1 h 9"/>
                <a:gd name="T10" fmla="*/ 1 w 11"/>
                <a:gd name="T11" fmla="*/ 1 h 9"/>
                <a:gd name="T12" fmla="*/ 2 w 11"/>
                <a:gd name="T13" fmla="*/ 3 h 9"/>
                <a:gd name="T14" fmla="*/ 2 w 11"/>
                <a:gd name="T15" fmla="*/ 3 h 9"/>
                <a:gd name="T16" fmla="*/ 2 w 11"/>
                <a:gd name="T17" fmla="*/ 3 h 9"/>
                <a:gd name="T18" fmla="*/ 2 w 11"/>
                <a:gd name="T19" fmla="*/ 3 h 9"/>
                <a:gd name="T20" fmla="*/ 2 w 11"/>
                <a:gd name="T21" fmla="*/ 5 h 9"/>
                <a:gd name="T22" fmla="*/ 3 w 11"/>
                <a:gd name="T23" fmla="*/ 5 h 9"/>
                <a:gd name="T24" fmla="*/ 3 w 11"/>
                <a:gd name="T25" fmla="*/ 5 h 9"/>
                <a:gd name="T26" fmla="*/ 3 w 11"/>
                <a:gd name="T27" fmla="*/ 4 h 9"/>
                <a:gd name="T28" fmla="*/ 3 w 11"/>
                <a:gd name="T29" fmla="*/ 5 h 9"/>
                <a:gd name="T30" fmla="*/ 3 w 11"/>
                <a:gd name="T31" fmla="*/ 5 h 9"/>
                <a:gd name="T32" fmla="*/ 3 w 11"/>
                <a:gd name="T33" fmla="*/ 5 h 9"/>
                <a:gd name="T34" fmla="*/ 4 w 11"/>
                <a:gd name="T35" fmla="*/ 5 h 9"/>
                <a:gd name="T36" fmla="*/ 4 w 11"/>
                <a:gd name="T37" fmla="*/ 4 h 9"/>
                <a:gd name="T38" fmla="*/ 4 w 11"/>
                <a:gd name="T39" fmla="*/ 4 h 9"/>
                <a:gd name="T40" fmla="*/ 4 w 11"/>
                <a:gd name="T41" fmla="*/ 4 h 9"/>
                <a:gd name="T42" fmla="*/ 5 w 11"/>
                <a:gd name="T43" fmla="*/ 4 h 9"/>
                <a:gd name="T44" fmla="*/ 5 w 11"/>
                <a:gd name="T45" fmla="*/ 6 h 9"/>
                <a:gd name="T46" fmla="*/ 5 w 11"/>
                <a:gd name="T47" fmla="*/ 6 h 9"/>
                <a:gd name="T48" fmla="*/ 5 w 11"/>
                <a:gd name="T49" fmla="*/ 6 h 9"/>
                <a:gd name="T50" fmla="*/ 6 w 11"/>
                <a:gd name="T51" fmla="*/ 6 h 9"/>
                <a:gd name="T52" fmla="*/ 6 w 11"/>
                <a:gd name="T53" fmla="*/ 9 h 9"/>
                <a:gd name="T54" fmla="*/ 6 w 11"/>
                <a:gd name="T55" fmla="*/ 8 h 9"/>
                <a:gd name="T56" fmla="*/ 6 w 11"/>
                <a:gd name="T57" fmla="*/ 8 h 9"/>
                <a:gd name="T58" fmla="*/ 7 w 11"/>
                <a:gd name="T59" fmla="*/ 9 h 9"/>
                <a:gd name="T60" fmla="*/ 7 w 11"/>
                <a:gd name="T61" fmla="*/ 7 h 9"/>
                <a:gd name="T62" fmla="*/ 7 w 11"/>
                <a:gd name="T63" fmla="*/ 8 h 9"/>
                <a:gd name="T64" fmla="*/ 7 w 11"/>
                <a:gd name="T65" fmla="*/ 8 h 9"/>
                <a:gd name="T66" fmla="*/ 8 w 11"/>
                <a:gd name="T67" fmla="*/ 9 h 9"/>
                <a:gd name="T68" fmla="*/ 8 w 11"/>
                <a:gd name="T69" fmla="*/ 7 h 9"/>
                <a:gd name="T70" fmla="*/ 8 w 11"/>
                <a:gd name="T71" fmla="*/ 7 h 9"/>
                <a:gd name="T72" fmla="*/ 8 w 11"/>
                <a:gd name="T73" fmla="*/ 7 h 9"/>
                <a:gd name="T74" fmla="*/ 8 w 11"/>
                <a:gd name="T75" fmla="*/ 7 h 9"/>
                <a:gd name="T76" fmla="*/ 9 w 11"/>
                <a:gd name="T77" fmla="*/ 6 h 9"/>
                <a:gd name="T78" fmla="*/ 9 w 11"/>
                <a:gd name="T79" fmla="*/ 6 h 9"/>
                <a:gd name="T80" fmla="*/ 9 w 11"/>
                <a:gd name="T81" fmla="*/ 6 h 9"/>
                <a:gd name="T82" fmla="*/ 9 w 11"/>
                <a:gd name="T83" fmla="*/ 6 h 9"/>
                <a:gd name="T84" fmla="*/ 10 w 11"/>
                <a:gd name="T85" fmla="*/ 4 h 9"/>
                <a:gd name="T86" fmla="*/ 10 w 11"/>
                <a:gd name="T87" fmla="*/ 5 h 9"/>
                <a:gd name="T88" fmla="*/ 10 w 11"/>
                <a:gd name="T89" fmla="*/ 5 h 9"/>
                <a:gd name="T90" fmla="*/ 10 w 11"/>
                <a:gd name="T91" fmla="*/ 5 h 9"/>
                <a:gd name="T92" fmla="*/ 11 w 11"/>
                <a:gd name="T93" fmla="*/ 0 h 9"/>
                <a:gd name="T94" fmla="*/ 11 w 11"/>
                <a:gd name="T95" fmla="*/ 1 h 9"/>
                <a:gd name="T96" fmla="*/ 11 w 11"/>
                <a:gd name="T97" fmla="*/ 1 h 9"/>
                <a:gd name="T98" fmla="*/ 11 w 11"/>
                <a:gd name="T9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9">
                  <a:moveTo>
                    <a:pt x="0" y="0"/>
                  </a:moveTo>
                  <a:lnTo>
                    <a:pt x="0" y="0"/>
                  </a:lnTo>
                  <a:lnTo>
                    <a:pt x="1" y="1"/>
                  </a:lnTo>
                  <a:lnTo>
                    <a:pt x="1" y="1"/>
                  </a:lnTo>
                  <a:lnTo>
                    <a:pt x="1" y="1"/>
                  </a:lnTo>
                  <a:lnTo>
                    <a:pt x="1" y="1"/>
                  </a:lnTo>
                  <a:lnTo>
                    <a:pt x="2" y="3"/>
                  </a:lnTo>
                  <a:lnTo>
                    <a:pt x="2" y="3"/>
                  </a:lnTo>
                  <a:lnTo>
                    <a:pt x="2" y="3"/>
                  </a:lnTo>
                  <a:lnTo>
                    <a:pt x="2" y="3"/>
                  </a:lnTo>
                  <a:lnTo>
                    <a:pt x="2" y="5"/>
                  </a:lnTo>
                  <a:lnTo>
                    <a:pt x="3" y="5"/>
                  </a:lnTo>
                  <a:lnTo>
                    <a:pt x="3" y="5"/>
                  </a:lnTo>
                  <a:lnTo>
                    <a:pt x="3" y="4"/>
                  </a:lnTo>
                  <a:lnTo>
                    <a:pt x="3" y="5"/>
                  </a:lnTo>
                  <a:lnTo>
                    <a:pt x="3" y="5"/>
                  </a:lnTo>
                  <a:lnTo>
                    <a:pt x="3" y="5"/>
                  </a:lnTo>
                  <a:lnTo>
                    <a:pt x="4" y="5"/>
                  </a:lnTo>
                  <a:lnTo>
                    <a:pt x="4" y="4"/>
                  </a:lnTo>
                  <a:lnTo>
                    <a:pt x="4" y="4"/>
                  </a:lnTo>
                  <a:lnTo>
                    <a:pt x="4" y="4"/>
                  </a:lnTo>
                  <a:lnTo>
                    <a:pt x="5" y="4"/>
                  </a:lnTo>
                  <a:lnTo>
                    <a:pt x="5" y="6"/>
                  </a:lnTo>
                  <a:lnTo>
                    <a:pt x="5" y="6"/>
                  </a:lnTo>
                  <a:lnTo>
                    <a:pt x="5" y="6"/>
                  </a:lnTo>
                  <a:lnTo>
                    <a:pt x="6" y="6"/>
                  </a:lnTo>
                  <a:lnTo>
                    <a:pt x="6" y="9"/>
                  </a:lnTo>
                  <a:lnTo>
                    <a:pt x="6" y="8"/>
                  </a:lnTo>
                  <a:lnTo>
                    <a:pt x="6" y="8"/>
                  </a:lnTo>
                  <a:lnTo>
                    <a:pt x="7" y="9"/>
                  </a:lnTo>
                  <a:lnTo>
                    <a:pt x="7" y="7"/>
                  </a:lnTo>
                  <a:lnTo>
                    <a:pt x="7" y="8"/>
                  </a:lnTo>
                  <a:lnTo>
                    <a:pt x="7" y="8"/>
                  </a:lnTo>
                  <a:lnTo>
                    <a:pt x="8" y="9"/>
                  </a:lnTo>
                  <a:lnTo>
                    <a:pt x="8" y="7"/>
                  </a:lnTo>
                  <a:lnTo>
                    <a:pt x="8" y="7"/>
                  </a:lnTo>
                  <a:lnTo>
                    <a:pt x="8" y="7"/>
                  </a:lnTo>
                  <a:lnTo>
                    <a:pt x="8" y="7"/>
                  </a:lnTo>
                  <a:lnTo>
                    <a:pt x="9" y="6"/>
                  </a:lnTo>
                  <a:lnTo>
                    <a:pt x="9" y="6"/>
                  </a:lnTo>
                  <a:lnTo>
                    <a:pt x="9" y="6"/>
                  </a:lnTo>
                  <a:lnTo>
                    <a:pt x="9" y="6"/>
                  </a:lnTo>
                  <a:lnTo>
                    <a:pt x="10" y="4"/>
                  </a:lnTo>
                  <a:lnTo>
                    <a:pt x="10" y="5"/>
                  </a:lnTo>
                  <a:lnTo>
                    <a:pt x="10" y="5"/>
                  </a:lnTo>
                  <a:lnTo>
                    <a:pt x="10" y="5"/>
                  </a:lnTo>
                  <a:lnTo>
                    <a:pt x="11" y="0"/>
                  </a:lnTo>
                  <a:lnTo>
                    <a:pt x="11" y="1"/>
                  </a:lnTo>
                  <a:lnTo>
                    <a:pt x="11" y="1"/>
                  </a:lnTo>
                  <a:lnTo>
                    <a:pt x="11"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3" name="Freeform 387"/>
            <p:cNvSpPr>
              <a:spLocks/>
            </p:cNvSpPr>
            <p:nvPr/>
          </p:nvSpPr>
          <p:spPr bwMode="auto">
            <a:xfrm>
              <a:off x="3741738" y="1979613"/>
              <a:ext cx="19050" cy="14288"/>
            </a:xfrm>
            <a:custGeom>
              <a:avLst/>
              <a:gdLst>
                <a:gd name="T0" fmla="*/ 0 w 12"/>
                <a:gd name="T1" fmla="*/ 6 h 9"/>
                <a:gd name="T2" fmla="*/ 1 w 12"/>
                <a:gd name="T3" fmla="*/ 4 h 9"/>
                <a:gd name="T4" fmla="*/ 1 w 12"/>
                <a:gd name="T5" fmla="*/ 5 h 9"/>
                <a:gd name="T6" fmla="*/ 1 w 12"/>
                <a:gd name="T7" fmla="*/ 5 h 9"/>
                <a:gd name="T8" fmla="*/ 1 w 12"/>
                <a:gd name="T9" fmla="*/ 5 h 9"/>
                <a:gd name="T10" fmla="*/ 2 w 12"/>
                <a:gd name="T11" fmla="*/ 7 h 9"/>
                <a:gd name="T12" fmla="*/ 2 w 12"/>
                <a:gd name="T13" fmla="*/ 7 h 9"/>
                <a:gd name="T14" fmla="*/ 2 w 12"/>
                <a:gd name="T15" fmla="*/ 7 h 9"/>
                <a:gd name="T16" fmla="*/ 2 w 12"/>
                <a:gd name="T17" fmla="*/ 7 h 9"/>
                <a:gd name="T18" fmla="*/ 3 w 12"/>
                <a:gd name="T19" fmla="*/ 9 h 9"/>
                <a:gd name="T20" fmla="*/ 3 w 12"/>
                <a:gd name="T21" fmla="*/ 9 h 9"/>
                <a:gd name="T22" fmla="*/ 3 w 12"/>
                <a:gd name="T23" fmla="*/ 8 h 9"/>
                <a:gd name="T24" fmla="*/ 3 w 12"/>
                <a:gd name="T25" fmla="*/ 9 h 9"/>
                <a:gd name="T26" fmla="*/ 3 w 12"/>
                <a:gd name="T27" fmla="*/ 7 h 9"/>
                <a:gd name="T28" fmla="*/ 4 w 12"/>
                <a:gd name="T29" fmla="*/ 8 h 9"/>
                <a:gd name="T30" fmla="*/ 4 w 12"/>
                <a:gd name="T31" fmla="*/ 8 h 9"/>
                <a:gd name="T32" fmla="*/ 4 w 12"/>
                <a:gd name="T33" fmla="*/ 8 h 9"/>
                <a:gd name="T34" fmla="*/ 5 w 12"/>
                <a:gd name="T35" fmla="*/ 4 h 9"/>
                <a:gd name="T36" fmla="*/ 5 w 12"/>
                <a:gd name="T37" fmla="*/ 4 h 9"/>
                <a:gd name="T38" fmla="*/ 5 w 12"/>
                <a:gd name="T39" fmla="*/ 4 h 9"/>
                <a:gd name="T40" fmla="*/ 5 w 12"/>
                <a:gd name="T41" fmla="*/ 5 h 9"/>
                <a:gd name="T42" fmla="*/ 6 w 12"/>
                <a:gd name="T43" fmla="*/ 3 h 9"/>
                <a:gd name="T44" fmla="*/ 6 w 12"/>
                <a:gd name="T45" fmla="*/ 3 h 9"/>
                <a:gd name="T46" fmla="*/ 6 w 12"/>
                <a:gd name="T47" fmla="*/ 3 h 9"/>
                <a:gd name="T48" fmla="*/ 6 w 12"/>
                <a:gd name="T49" fmla="*/ 4 h 9"/>
                <a:gd name="T50" fmla="*/ 7 w 12"/>
                <a:gd name="T51" fmla="*/ 1 h 9"/>
                <a:gd name="T52" fmla="*/ 7 w 12"/>
                <a:gd name="T53" fmla="*/ 1 h 9"/>
                <a:gd name="T54" fmla="*/ 7 w 12"/>
                <a:gd name="T55" fmla="*/ 1 h 9"/>
                <a:gd name="T56" fmla="*/ 7 w 12"/>
                <a:gd name="T57" fmla="*/ 3 h 9"/>
                <a:gd name="T58" fmla="*/ 7 w 12"/>
                <a:gd name="T59" fmla="*/ 1 h 9"/>
                <a:gd name="T60" fmla="*/ 8 w 12"/>
                <a:gd name="T61" fmla="*/ 1 h 9"/>
                <a:gd name="T62" fmla="*/ 8 w 12"/>
                <a:gd name="T63" fmla="*/ 1 h 9"/>
                <a:gd name="T64" fmla="*/ 8 w 12"/>
                <a:gd name="T65" fmla="*/ 0 h 9"/>
                <a:gd name="T66" fmla="*/ 9 w 12"/>
                <a:gd name="T67" fmla="*/ 2 h 9"/>
                <a:gd name="T68" fmla="*/ 9 w 12"/>
                <a:gd name="T69" fmla="*/ 2 h 9"/>
                <a:gd name="T70" fmla="*/ 9 w 12"/>
                <a:gd name="T71" fmla="*/ 2 h 9"/>
                <a:gd name="T72" fmla="*/ 9 w 12"/>
                <a:gd name="T73" fmla="*/ 3 h 9"/>
                <a:gd name="T74" fmla="*/ 9 w 12"/>
                <a:gd name="T75" fmla="*/ 0 h 9"/>
                <a:gd name="T76" fmla="*/ 10 w 12"/>
                <a:gd name="T77" fmla="*/ 1 h 9"/>
                <a:gd name="T78" fmla="*/ 10 w 12"/>
                <a:gd name="T79" fmla="*/ 1 h 9"/>
                <a:gd name="T80" fmla="*/ 10 w 12"/>
                <a:gd name="T81" fmla="*/ 1 h 9"/>
                <a:gd name="T82" fmla="*/ 10 w 12"/>
                <a:gd name="T83" fmla="*/ 2 h 9"/>
                <a:gd name="T84" fmla="*/ 11 w 12"/>
                <a:gd name="T85" fmla="*/ 1 h 9"/>
                <a:gd name="T86" fmla="*/ 11 w 12"/>
                <a:gd name="T87" fmla="*/ 1 h 9"/>
                <a:gd name="T88" fmla="*/ 11 w 12"/>
                <a:gd name="T89" fmla="*/ 2 h 9"/>
                <a:gd name="T90" fmla="*/ 12 w 12"/>
                <a:gd name="T91" fmla="*/ 0 h 9"/>
                <a:gd name="T92" fmla="*/ 12 w 12"/>
                <a:gd name="T93" fmla="*/ 0 h 9"/>
                <a:gd name="T94" fmla="*/ 12 w 12"/>
                <a:gd name="T95" fmla="*/ 0 h 9"/>
                <a:gd name="T96" fmla="*/ 12 w 12"/>
                <a:gd name="T97" fmla="*/ 0 h 9"/>
                <a:gd name="T98" fmla="*/ 12 w 12"/>
                <a:gd name="T9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6"/>
                  </a:moveTo>
                  <a:lnTo>
                    <a:pt x="1" y="4"/>
                  </a:lnTo>
                  <a:lnTo>
                    <a:pt x="1" y="5"/>
                  </a:lnTo>
                  <a:lnTo>
                    <a:pt x="1" y="5"/>
                  </a:lnTo>
                  <a:lnTo>
                    <a:pt x="1" y="5"/>
                  </a:lnTo>
                  <a:lnTo>
                    <a:pt x="2" y="7"/>
                  </a:lnTo>
                  <a:lnTo>
                    <a:pt x="2" y="7"/>
                  </a:lnTo>
                  <a:lnTo>
                    <a:pt x="2" y="7"/>
                  </a:lnTo>
                  <a:lnTo>
                    <a:pt x="2" y="7"/>
                  </a:lnTo>
                  <a:lnTo>
                    <a:pt x="3" y="9"/>
                  </a:lnTo>
                  <a:lnTo>
                    <a:pt x="3" y="9"/>
                  </a:lnTo>
                  <a:lnTo>
                    <a:pt x="3" y="8"/>
                  </a:lnTo>
                  <a:lnTo>
                    <a:pt x="3" y="9"/>
                  </a:lnTo>
                  <a:lnTo>
                    <a:pt x="3" y="7"/>
                  </a:lnTo>
                  <a:lnTo>
                    <a:pt x="4" y="8"/>
                  </a:lnTo>
                  <a:lnTo>
                    <a:pt x="4" y="8"/>
                  </a:lnTo>
                  <a:lnTo>
                    <a:pt x="4" y="8"/>
                  </a:lnTo>
                  <a:lnTo>
                    <a:pt x="5" y="4"/>
                  </a:lnTo>
                  <a:lnTo>
                    <a:pt x="5" y="4"/>
                  </a:lnTo>
                  <a:lnTo>
                    <a:pt x="5" y="4"/>
                  </a:lnTo>
                  <a:lnTo>
                    <a:pt x="5" y="5"/>
                  </a:lnTo>
                  <a:lnTo>
                    <a:pt x="6" y="3"/>
                  </a:lnTo>
                  <a:lnTo>
                    <a:pt x="6" y="3"/>
                  </a:lnTo>
                  <a:lnTo>
                    <a:pt x="6" y="3"/>
                  </a:lnTo>
                  <a:lnTo>
                    <a:pt x="6" y="4"/>
                  </a:lnTo>
                  <a:lnTo>
                    <a:pt x="7" y="1"/>
                  </a:lnTo>
                  <a:lnTo>
                    <a:pt x="7" y="1"/>
                  </a:lnTo>
                  <a:lnTo>
                    <a:pt x="7" y="1"/>
                  </a:lnTo>
                  <a:lnTo>
                    <a:pt x="7" y="3"/>
                  </a:lnTo>
                  <a:lnTo>
                    <a:pt x="7" y="1"/>
                  </a:lnTo>
                  <a:lnTo>
                    <a:pt x="8" y="1"/>
                  </a:lnTo>
                  <a:lnTo>
                    <a:pt x="8" y="1"/>
                  </a:lnTo>
                  <a:lnTo>
                    <a:pt x="8" y="0"/>
                  </a:lnTo>
                  <a:lnTo>
                    <a:pt x="9" y="2"/>
                  </a:lnTo>
                  <a:lnTo>
                    <a:pt x="9" y="2"/>
                  </a:lnTo>
                  <a:lnTo>
                    <a:pt x="9" y="2"/>
                  </a:lnTo>
                  <a:lnTo>
                    <a:pt x="9" y="3"/>
                  </a:lnTo>
                  <a:lnTo>
                    <a:pt x="9" y="0"/>
                  </a:lnTo>
                  <a:lnTo>
                    <a:pt x="10" y="1"/>
                  </a:lnTo>
                  <a:lnTo>
                    <a:pt x="10" y="1"/>
                  </a:lnTo>
                  <a:lnTo>
                    <a:pt x="10" y="1"/>
                  </a:lnTo>
                  <a:lnTo>
                    <a:pt x="10" y="2"/>
                  </a:lnTo>
                  <a:lnTo>
                    <a:pt x="11" y="1"/>
                  </a:lnTo>
                  <a:lnTo>
                    <a:pt x="11" y="1"/>
                  </a:lnTo>
                  <a:lnTo>
                    <a:pt x="11" y="2"/>
                  </a:lnTo>
                  <a:lnTo>
                    <a:pt x="12" y="0"/>
                  </a:lnTo>
                  <a:lnTo>
                    <a:pt x="12" y="0"/>
                  </a:lnTo>
                  <a:lnTo>
                    <a:pt x="12" y="0"/>
                  </a:lnTo>
                  <a:lnTo>
                    <a:pt x="12" y="0"/>
                  </a:lnTo>
                  <a:lnTo>
                    <a:pt x="12"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4" name="Freeform 388"/>
            <p:cNvSpPr>
              <a:spLocks/>
            </p:cNvSpPr>
            <p:nvPr/>
          </p:nvSpPr>
          <p:spPr bwMode="auto">
            <a:xfrm>
              <a:off x="3760788" y="1968501"/>
              <a:ext cx="19050" cy="14288"/>
            </a:xfrm>
            <a:custGeom>
              <a:avLst/>
              <a:gdLst>
                <a:gd name="T0" fmla="*/ 0 w 12"/>
                <a:gd name="T1" fmla="*/ 8 h 9"/>
                <a:gd name="T2" fmla="*/ 0 w 12"/>
                <a:gd name="T3" fmla="*/ 7 h 9"/>
                <a:gd name="T4" fmla="*/ 0 w 12"/>
                <a:gd name="T5" fmla="*/ 7 h 9"/>
                <a:gd name="T6" fmla="*/ 1 w 12"/>
                <a:gd name="T7" fmla="*/ 8 h 9"/>
                <a:gd name="T8" fmla="*/ 1 w 12"/>
                <a:gd name="T9" fmla="*/ 7 h 9"/>
                <a:gd name="T10" fmla="*/ 1 w 12"/>
                <a:gd name="T11" fmla="*/ 7 h 9"/>
                <a:gd name="T12" fmla="*/ 1 w 12"/>
                <a:gd name="T13" fmla="*/ 7 h 9"/>
                <a:gd name="T14" fmla="*/ 1 w 12"/>
                <a:gd name="T15" fmla="*/ 7 h 9"/>
                <a:gd name="T16" fmla="*/ 2 w 12"/>
                <a:gd name="T17" fmla="*/ 5 h 9"/>
                <a:gd name="T18" fmla="*/ 2 w 12"/>
                <a:gd name="T19" fmla="*/ 5 h 9"/>
                <a:gd name="T20" fmla="*/ 2 w 12"/>
                <a:gd name="T21" fmla="*/ 5 h 9"/>
                <a:gd name="T22" fmla="*/ 2 w 12"/>
                <a:gd name="T23" fmla="*/ 5 h 9"/>
                <a:gd name="T24" fmla="*/ 3 w 12"/>
                <a:gd name="T25" fmla="*/ 9 h 9"/>
                <a:gd name="T26" fmla="*/ 3 w 12"/>
                <a:gd name="T27" fmla="*/ 9 h 9"/>
                <a:gd name="T28" fmla="*/ 3 w 12"/>
                <a:gd name="T29" fmla="*/ 9 h 9"/>
                <a:gd name="T30" fmla="*/ 4 w 12"/>
                <a:gd name="T31" fmla="*/ 8 h 9"/>
                <a:gd name="T32" fmla="*/ 4 w 12"/>
                <a:gd name="T33" fmla="*/ 9 h 9"/>
                <a:gd name="T34" fmla="*/ 4 w 12"/>
                <a:gd name="T35" fmla="*/ 8 h 9"/>
                <a:gd name="T36" fmla="*/ 4 w 12"/>
                <a:gd name="T37" fmla="*/ 8 h 9"/>
                <a:gd name="T38" fmla="*/ 5 w 12"/>
                <a:gd name="T39" fmla="*/ 5 h 9"/>
                <a:gd name="T40" fmla="*/ 5 w 12"/>
                <a:gd name="T41" fmla="*/ 5 h 9"/>
                <a:gd name="T42" fmla="*/ 5 w 12"/>
                <a:gd name="T43" fmla="*/ 5 h 9"/>
                <a:gd name="T44" fmla="*/ 5 w 12"/>
                <a:gd name="T45" fmla="*/ 5 h 9"/>
                <a:gd name="T46" fmla="*/ 6 w 12"/>
                <a:gd name="T47" fmla="*/ 8 h 9"/>
                <a:gd name="T48" fmla="*/ 6 w 12"/>
                <a:gd name="T49" fmla="*/ 7 h 9"/>
                <a:gd name="T50" fmla="*/ 6 w 12"/>
                <a:gd name="T51" fmla="*/ 7 h 9"/>
                <a:gd name="T52" fmla="*/ 6 w 12"/>
                <a:gd name="T53" fmla="*/ 9 h 9"/>
                <a:gd name="T54" fmla="*/ 7 w 12"/>
                <a:gd name="T55" fmla="*/ 7 h 9"/>
                <a:gd name="T56" fmla="*/ 7 w 12"/>
                <a:gd name="T57" fmla="*/ 7 h 9"/>
                <a:gd name="T58" fmla="*/ 7 w 12"/>
                <a:gd name="T59" fmla="*/ 7 h 9"/>
                <a:gd name="T60" fmla="*/ 8 w 12"/>
                <a:gd name="T61" fmla="*/ 4 h 9"/>
                <a:gd name="T62" fmla="*/ 8 w 12"/>
                <a:gd name="T63" fmla="*/ 4 h 9"/>
                <a:gd name="T64" fmla="*/ 8 w 12"/>
                <a:gd name="T65" fmla="*/ 4 h 9"/>
                <a:gd name="T66" fmla="*/ 8 w 12"/>
                <a:gd name="T67" fmla="*/ 4 h 9"/>
                <a:gd name="T68" fmla="*/ 9 w 12"/>
                <a:gd name="T69" fmla="*/ 0 h 9"/>
                <a:gd name="T70" fmla="*/ 9 w 12"/>
                <a:gd name="T71" fmla="*/ 1 h 9"/>
                <a:gd name="T72" fmla="*/ 9 w 12"/>
                <a:gd name="T73" fmla="*/ 1 h 9"/>
                <a:gd name="T74" fmla="*/ 9 w 12"/>
                <a:gd name="T75" fmla="*/ 1 h 9"/>
                <a:gd name="T76" fmla="*/ 10 w 12"/>
                <a:gd name="T77" fmla="*/ 8 h 9"/>
                <a:gd name="T78" fmla="*/ 10 w 12"/>
                <a:gd name="T79" fmla="*/ 7 h 9"/>
                <a:gd name="T80" fmla="*/ 10 w 12"/>
                <a:gd name="T81" fmla="*/ 7 h 9"/>
                <a:gd name="T82" fmla="*/ 11 w 12"/>
                <a:gd name="T83" fmla="*/ 8 h 9"/>
                <a:gd name="T84" fmla="*/ 11 w 12"/>
                <a:gd name="T85" fmla="*/ 7 h 9"/>
                <a:gd name="T86" fmla="*/ 11 w 12"/>
                <a:gd name="T87" fmla="*/ 7 h 9"/>
                <a:gd name="T88" fmla="*/ 11 w 12"/>
                <a:gd name="T89" fmla="*/ 7 h 9"/>
                <a:gd name="T90" fmla="*/ 11 w 12"/>
                <a:gd name="T91" fmla="*/ 7 h 9"/>
                <a:gd name="T92" fmla="*/ 12 w 12"/>
                <a:gd name="T93" fmla="*/ 5 h 9"/>
                <a:gd name="T94" fmla="*/ 12 w 12"/>
                <a:gd name="T95" fmla="*/ 6 h 9"/>
                <a:gd name="T96" fmla="*/ 12 w 12"/>
                <a:gd name="T97" fmla="*/ 6 h 9"/>
                <a:gd name="T98" fmla="*/ 12 w 12"/>
                <a:gd name="T9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0" y="8"/>
                  </a:moveTo>
                  <a:lnTo>
                    <a:pt x="0" y="7"/>
                  </a:lnTo>
                  <a:lnTo>
                    <a:pt x="0" y="7"/>
                  </a:lnTo>
                  <a:lnTo>
                    <a:pt x="1" y="8"/>
                  </a:lnTo>
                  <a:lnTo>
                    <a:pt x="1" y="7"/>
                  </a:lnTo>
                  <a:lnTo>
                    <a:pt x="1" y="7"/>
                  </a:lnTo>
                  <a:lnTo>
                    <a:pt x="1" y="7"/>
                  </a:lnTo>
                  <a:lnTo>
                    <a:pt x="1" y="7"/>
                  </a:lnTo>
                  <a:lnTo>
                    <a:pt x="2" y="5"/>
                  </a:lnTo>
                  <a:lnTo>
                    <a:pt x="2" y="5"/>
                  </a:lnTo>
                  <a:lnTo>
                    <a:pt x="2" y="5"/>
                  </a:lnTo>
                  <a:lnTo>
                    <a:pt x="2" y="5"/>
                  </a:lnTo>
                  <a:lnTo>
                    <a:pt x="3" y="9"/>
                  </a:lnTo>
                  <a:lnTo>
                    <a:pt x="3" y="9"/>
                  </a:lnTo>
                  <a:lnTo>
                    <a:pt x="3" y="9"/>
                  </a:lnTo>
                  <a:lnTo>
                    <a:pt x="4" y="8"/>
                  </a:lnTo>
                  <a:lnTo>
                    <a:pt x="4" y="9"/>
                  </a:lnTo>
                  <a:lnTo>
                    <a:pt x="4" y="8"/>
                  </a:lnTo>
                  <a:lnTo>
                    <a:pt x="4" y="8"/>
                  </a:lnTo>
                  <a:lnTo>
                    <a:pt x="5" y="5"/>
                  </a:lnTo>
                  <a:lnTo>
                    <a:pt x="5" y="5"/>
                  </a:lnTo>
                  <a:lnTo>
                    <a:pt x="5" y="5"/>
                  </a:lnTo>
                  <a:lnTo>
                    <a:pt x="5" y="5"/>
                  </a:lnTo>
                  <a:lnTo>
                    <a:pt x="6" y="8"/>
                  </a:lnTo>
                  <a:lnTo>
                    <a:pt x="6" y="7"/>
                  </a:lnTo>
                  <a:lnTo>
                    <a:pt x="6" y="7"/>
                  </a:lnTo>
                  <a:lnTo>
                    <a:pt x="6" y="9"/>
                  </a:lnTo>
                  <a:lnTo>
                    <a:pt x="7" y="7"/>
                  </a:lnTo>
                  <a:lnTo>
                    <a:pt x="7" y="7"/>
                  </a:lnTo>
                  <a:lnTo>
                    <a:pt x="7" y="7"/>
                  </a:lnTo>
                  <a:lnTo>
                    <a:pt x="8" y="4"/>
                  </a:lnTo>
                  <a:lnTo>
                    <a:pt x="8" y="4"/>
                  </a:lnTo>
                  <a:lnTo>
                    <a:pt x="8" y="4"/>
                  </a:lnTo>
                  <a:lnTo>
                    <a:pt x="8" y="4"/>
                  </a:lnTo>
                  <a:lnTo>
                    <a:pt x="9" y="0"/>
                  </a:lnTo>
                  <a:lnTo>
                    <a:pt x="9" y="1"/>
                  </a:lnTo>
                  <a:lnTo>
                    <a:pt x="9" y="1"/>
                  </a:lnTo>
                  <a:lnTo>
                    <a:pt x="9" y="1"/>
                  </a:lnTo>
                  <a:lnTo>
                    <a:pt x="10" y="8"/>
                  </a:lnTo>
                  <a:lnTo>
                    <a:pt x="10" y="7"/>
                  </a:lnTo>
                  <a:lnTo>
                    <a:pt x="10" y="7"/>
                  </a:lnTo>
                  <a:lnTo>
                    <a:pt x="11" y="8"/>
                  </a:lnTo>
                  <a:lnTo>
                    <a:pt x="11" y="7"/>
                  </a:lnTo>
                  <a:lnTo>
                    <a:pt x="11" y="7"/>
                  </a:lnTo>
                  <a:lnTo>
                    <a:pt x="11" y="7"/>
                  </a:lnTo>
                  <a:lnTo>
                    <a:pt x="11" y="7"/>
                  </a:lnTo>
                  <a:lnTo>
                    <a:pt x="12" y="5"/>
                  </a:lnTo>
                  <a:lnTo>
                    <a:pt x="12" y="6"/>
                  </a:lnTo>
                  <a:lnTo>
                    <a:pt x="12" y="6"/>
                  </a:lnTo>
                  <a:lnTo>
                    <a:pt x="12" y="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5" name="Freeform 389"/>
            <p:cNvSpPr>
              <a:spLocks/>
            </p:cNvSpPr>
            <p:nvPr/>
          </p:nvSpPr>
          <p:spPr bwMode="auto">
            <a:xfrm>
              <a:off x="3779838" y="1973263"/>
              <a:ext cx="19050" cy="22225"/>
            </a:xfrm>
            <a:custGeom>
              <a:avLst/>
              <a:gdLst>
                <a:gd name="T0" fmla="*/ 0 w 12"/>
                <a:gd name="T1" fmla="*/ 3 h 14"/>
                <a:gd name="T2" fmla="*/ 1 w 12"/>
                <a:gd name="T3" fmla="*/ 1 h 14"/>
                <a:gd name="T4" fmla="*/ 1 w 12"/>
                <a:gd name="T5" fmla="*/ 2 h 14"/>
                <a:gd name="T6" fmla="*/ 1 w 12"/>
                <a:gd name="T7" fmla="*/ 2 h 14"/>
                <a:gd name="T8" fmla="*/ 1 w 12"/>
                <a:gd name="T9" fmla="*/ 3 h 14"/>
                <a:gd name="T10" fmla="*/ 2 w 12"/>
                <a:gd name="T11" fmla="*/ 1 h 14"/>
                <a:gd name="T12" fmla="*/ 2 w 12"/>
                <a:gd name="T13" fmla="*/ 1 h 14"/>
                <a:gd name="T14" fmla="*/ 2 w 12"/>
                <a:gd name="T15" fmla="*/ 1 h 14"/>
                <a:gd name="T16" fmla="*/ 2 w 12"/>
                <a:gd name="T17" fmla="*/ 1 h 14"/>
                <a:gd name="T18" fmla="*/ 3 w 12"/>
                <a:gd name="T19" fmla="*/ 4 h 14"/>
                <a:gd name="T20" fmla="*/ 3 w 12"/>
                <a:gd name="T21" fmla="*/ 4 h 14"/>
                <a:gd name="T22" fmla="*/ 3 w 12"/>
                <a:gd name="T23" fmla="*/ 4 h 14"/>
                <a:gd name="T24" fmla="*/ 3 w 12"/>
                <a:gd name="T25" fmla="*/ 3 h 14"/>
                <a:gd name="T26" fmla="*/ 4 w 12"/>
                <a:gd name="T27" fmla="*/ 5 h 14"/>
                <a:gd name="T28" fmla="*/ 4 w 12"/>
                <a:gd name="T29" fmla="*/ 5 h 14"/>
                <a:gd name="T30" fmla="*/ 4 w 12"/>
                <a:gd name="T31" fmla="*/ 5 h 14"/>
                <a:gd name="T32" fmla="*/ 4 w 12"/>
                <a:gd name="T33" fmla="*/ 4 h 14"/>
                <a:gd name="T34" fmla="*/ 4 w 12"/>
                <a:gd name="T35" fmla="*/ 6 h 14"/>
                <a:gd name="T36" fmla="*/ 5 w 12"/>
                <a:gd name="T37" fmla="*/ 6 h 14"/>
                <a:gd name="T38" fmla="*/ 5 w 12"/>
                <a:gd name="T39" fmla="*/ 6 h 14"/>
                <a:gd name="T40" fmla="*/ 5 w 12"/>
                <a:gd name="T41" fmla="*/ 6 h 14"/>
                <a:gd name="T42" fmla="*/ 6 w 12"/>
                <a:gd name="T43" fmla="*/ 4 h 14"/>
                <a:gd name="T44" fmla="*/ 6 w 12"/>
                <a:gd name="T45" fmla="*/ 4 h 14"/>
                <a:gd name="T46" fmla="*/ 6 w 12"/>
                <a:gd name="T47" fmla="*/ 4 h 14"/>
                <a:gd name="T48" fmla="*/ 6 w 12"/>
                <a:gd name="T49" fmla="*/ 5 h 14"/>
                <a:gd name="T50" fmla="*/ 7 w 12"/>
                <a:gd name="T51" fmla="*/ 1 h 14"/>
                <a:gd name="T52" fmla="*/ 7 w 12"/>
                <a:gd name="T53" fmla="*/ 1 h 14"/>
                <a:gd name="T54" fmla="*/ 7 w 12"/>
                <a:gd name="T55" fmla="*/ 1 h 14"/>
                <a:gd name="T56" fmla="*/ 7 w 12"/>
                <a:gd name="T57" fmla="*/ 2 h 14"/>
                <a:gd name="T58" fmla="*/ 7 w 12"/>
                <a:gd name="T59" fmla="*/ 0 h 14"/>
                <a:gd name="T60" fmla="*/ 7 w 12"/>
                <a:gd name="T61" fmla="*/ 1 h 14"/>
                <a:gd name="T62" fmla="*/ 7 w 12"/>
                <a:gd name="T63" fmla="*/ 1 h 14"/>
                <a:gd name="T64" fmla="*/ 8 w 12"/>
                <a:gd name="T65" fmla="*/ 0 h 14"/>
                <a:gd name="T66" fmla="*/ 8 w 12"/>
                <a:gd name="T67" fmla="*/ 4 h 14"/>
                <a:gd name="T68" fmla="*/ 8 w 12"/>
                <a:gd name="T69" fmla="*/ 4 h 14"/>
                <a:gd name="T70" fmla="*/ 8 w 12"/>
                <a:gd name="T71" fmla="*/ 4 h 14"/>
                <a:gd name="T72" fmla="*/ 9 w 12"/>
                <a:gd name="T73" fmla="*/ 3 h 14"/>
                <a:gd name="T74" fmla="*/ 9 w 12"/>
                <a:gd name="T75" fmla="*/ 8 h 14"/>
                <a:gd name="T76" fmla="*/ 9 w 12"/>
                <a:gd name="T77" fmla="*/ 7 h 14"/>
                <a:gd name="T78" fmla="*/ 9 w 12"/>
                <a:gd name="T79" fmla="*/ 7 h 14"/>
                <a:gd name="T80" fmla="*/ 10 w 12"/>
                <a:gd name="T81" fmla="*/ 13 h 14"/>
                <a:gd name="T82" fmla="*/ 10 w 12"/>
                <a:gd name="T83" fmla="*/ 12 h 14"/>
                <a:gd name="T84" fmla="*/ 10 w 12"/>
                <a:gd name="T85" fmla="*/ 12 h 14"/>
                <a:gd name="T86" fmla="*/ 10 w 12"/>
                <a:gd name="T87" fmla="*/ 12 h 14"/>
                <a:gd name="T88" fmla="*/ 11 w 12"/>
                <a:gd name="T89" fmla="*/ 14 h 14"/>
                <a:gd name="T90" fmla="*/ 11 w 12"/>
                <a:gd name="T91" fmla="*/ 13 h 14"/>
                <a:gd name="T92" fmla="*/ 11 w 12"/>
                <a:gd name="T93" fmla="*/ 13 h 14"/>
                <a:gd name="T94" fmla="*/ 12 w 12"/>
                <a:gd name="T95" fmla="*/ 13 h 14"/>
                <a:gd name="T96" fmla="*/ 12 w 12"/>
                <a:gd name="T97" fmla="*/ 14 h 14"/>
                <a:gd name="T98" fmla="*/ 12 w 12"/>
                <a:gd name="T9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4">
                  <a:moveTo>
                    <a:pt x="0" y="3"/>
                  </a:moveTo>
                  <a:lnTo>
                    <a:pt x="1" y="1"/>
                  </a:lnTo>
                  <a:lnTo>
                    <a:pt x="1" y="2"/>
                  </a:lnTo>
                  <a:lnTo>
                    <a:pt x="1" y="2"/>
                  </a:lnTo>
                  <a:lnTo>
                    <a:pt x="1" y="3"/>
                  </a:lnTo>
                  <a:lnTo>
                    <a:pt x="2" y="1"/>
                  </a:lnTo>
                  <a:lnTo>
                    <a:pt x="2" y="1"/>
                  </a:lnTo>
                  <a:lnTo>
                    <a:pt x="2" y="1"/>
                  </a:lnTo>
                  <a:lnTo>
                    <a:pt x="2" y="1"/>
                  </a:lnTo>
                  <a:lnTo>
                    <a:pt x="3" y="4"/>
                  </a:lnTo>
                  <a:lnTo>
                    <a:pt x="3" y="4"/>
                  </a:lnTo>
                  <a:lnTo>
                    <a:pt x="3" y="4"/>
                  </a:lnTo>
                  <a:lnTo>
                    <a:pt x="3" y="3"/>
                  </a:lnTo>
                  <a:lnTo>
                    <a:pt x="4" y="5"/>
                  </a:lnTo>
                  <a:lnTo>
                    <a:pt x="4" y="5"/>
                  </a:lnTo>
                  <a:lnTo>
                    <a:pt x="4" y="5"/>
                  </a:lnTo>
                  <a:lnTo>
                    <a:pt x="4" y="4"/>
                  </a:lnTo>
                  <a:lnTo>
                    <a:pt x="4" y="6"/>
                  </a:lnTo>
                  <a:lnTo>
                    <a:pt x="5" y="6"/>
                  </a:lnTo>
                  <a:lnTo>
                    <a:pt x="5" y="6"/>
                  </a:lnTo>
                  <a:lnTo>
                    <a:pt x="5" y="6"/>
                  </a:lnTo>
                  <a:lnTo>
                    <a:pt x="6" y="4"/>
                  </a:lnTo>
                  <a:lnTo>
                    <a:pt x="6" y="4"/>
                  </a:lnTo>
                  <a:lnTo>
                    <a:pt x="6" y="4"/>
                  </a:lnTo>
                  <a:lnTo>
                    <a:pt x="6" y="5"/>
                  </a:lnTo>
                  <a:lnTo>
                    <a:pt x="7" y="1"/>
                  </a:lnTo>
                  <a:lnTo>
                    <a:pt x="7" y="1"/>
                  </a:lnTo>
                  <a:lnTo>
                    <a:pt x="7" y="1"/>
                  </a:lnTo>
                  <a:lnTo>
                    <a:pt x="7" y="2"/>
                  </a:lnTo>
                  <a:lnTo>
                    <a:pt x="7" y="0"/>
                  </a:lnTo>
                  <a:lnTo>
                    <a:pt x="7" y="1"/>
                  </a:lnTo>
                  <a:lnTo>
                    <a:pt x="7" y="1"/>
                  </a:lnTo>
                  <a:lnTo>
                    <a:pt x="8" y="0"/>
                  </a:lnTo>
                  <a:lnTo>
                    <a:pt x="8" y="4"/>
                  </a:lnTo>
                  <a:lnTo>
                    <a:pt x="8" y="4"/>
                  </a:lnTo>
                  <a:lnTo>
                    <a:pt x="8" y="4"/>
                  </a:lnTo>
                  <a:lnTo>
                    <a:pt x="9" y="3"/>
                  </a:lnTo>
                  <a:lnTo>
                    <a:pt x="9" y="8"/>
                  </a:lnTo>
                  <a:lnTo>
                    <a:pt x="9" y="7"/>
                  </a:lnTo>
                  <a:lnTo>
                    <a:pt x="9" y="7"/>
                  </a:lnTo>
                  <a:lnTo>
                    <a:pt x="10" y="13"/>
                  </a:lnTo>
                  <a:lnTo>
                    <a:pt x="10" y="12"/>
                  </a:lnTo>
                  <a:lnTo>
                    <a:pt x="10" y="12"/>
                  </a:lnTo>
                  <a:lnTo>
                    <a:pt x="10" y="12"/>
                  </a:lnTo>
                  <a:lnTo>
                    <a:pt x="11" y="14"/>
                  </a:lnTo>
                  <a:lnTo>
                    <a:pt x="11" y="13"/>
                  </a:lnTo>
                  <a:lnTo>
                    <a:pt x="11" y="13"/>
                  </a:lnTo>
                  <a:lnTo>
                    <a:pt x="12" y="13"/>
                  </a:lnTo>
                  <a:lnTo>
                    <a:pt x="12" y="14"/>
                  </a:lnTo>
                  <a:lnTo>
                    <a:pt x="12" y="1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6" name="Freeform 390"/>
            <p:cNvSpPr>
              <a:spLocks/>
            </p:cNvSpPr>
            <p:nvPr/>
          </p:nvSpPr>
          <p:spPr bwMode="auto">
            <a:xfrm>
              <a:off x="3798888" y="1982788"/>
              <a:ext cx="20638" cy="25400"/>
            </a:xfrm>
            <a:custGeom>
              <a:avLst/>
              <a:gdLst>
                <a:gd name="T0" fmla="*/ 0 w 13"/>
                <a:gd name="T1" fmla="*/ 8 h 16"/>
                <a:gd name="T2" fmla="*/ 0 w 13"/>
                <a:gd name="T3" fmla="*/ 8 h 16"/>
                <a:gd name="T4" fmla="*/ 0 w 13"/>
                <a:gd name="T5" fmla="*/ 8 h 16"/>
                <a:gd name="T6" fmla="*/ 1 w 13"/>
                <a:gd name="T7" fmla="*/ 11 h 16"/>
                <a:gd name="T8" fmla="*/ 1 w 13"/>
                <a:gd name="T9" fmla="*/ 10 h 16"/>
                <a:gd name="T10" fmla="*/ 1 w 13"/>
                <a:gd name="T11" fmla="*/ 10 h 16"/>
                <a:gd name="T12" fmla="*/ 1 w 13"/>
                <a:gd name="T13" fmla="*/ 10 h 16"/>
                <a:gd name="T14" fmla="*/ 2 w 13"/>
                <a:gd name="T15" fmla="*/ 6 h 16"/>
                <a:gd name="T16" fmla="*/ 2 w 13"/>
                <a:gd name="T17" fmla="*/ 6 h 16"/>
                <a:gd name="T18" fmla="*/ 2 w 13"/>
                <a:gd name="T19" fmla="*/ 6 h 16"/>
                <a:gd name="T20" fmla="*/ 2 w 13"/>
                <a:gd name="T21" fmla="*/ 7 h 16"/>
                <a:gd name="T22" fmla="*/ 3 w 13"/>
                <a:gd name="T23" fmla="*/ 5 h 16"/>
                <a:gd name="T24" fmla="*/ 3 w 13"/>
                <a:gd name="T25" fmla="*/ 6 h 16"/>
                <a:gd name="T26" fmla="*/ 3 w 13"/>
                <a:gd name="T27" fmla="*/ 6 h 16"/>
                <a:gd name="T28" fmla="*/ 4 w 13"/>
                <a:gd name="T29" fmla="*/ 7 h 16"/>
                <a:gd name="T30" fmla="*/ 4 w 13"/>
                <a:gd name="T31" fmla="*/ 3 h 16"/>
                <a:gd name="T32" fmla="*/ 4 w 13"/>
                <a:gd name="T33" fmla="*/ 3 h 16"/>
                <a:gd name="T34" fmla="*/ 4 w 13"/>
                <a:gd name="T35" fmla="*/ 3 h 16"/>
                <a:gd name="T36" fmla="*/ 4 w 13"/>
                <a:gd name="T37" fmla="*/ 3 h 16"/>
                <a:gd name="T38" fmla="*/ 5 w 13"/>
                <a:gd name="T39" fmla="*/ 0 h 16"/>
                <a:gd name="T40" fmla="*/ 5 w 13"/>
                <a:gd name="T41" fmla="*/ 1 h 16"/>
                <a:gd name="T42" fmla="*/ 5 w 13"/>
                <a:gd name="T43" fmla="*/ 1 h 16"/>
                <a:gd name="T44" fmla="*/ 5 w 13"/>
                <a:gd name="T45" fmla="*/ 1 h 16"/>
                <a:gd name="T46" fmla="*/ 6 w 13"/>
                <a:gd name="T47" fmla="*/ 5 h 16"/>
                <a:gd name="T48" fmla="*/ 6 w 13"/>
                <a:gd name="T49" fmla="*/ 5 h 16"/>
                <a:gd name="T50" fmla="*/ 6 w 13"/>
                <a:gd name="T51" fmla="*/ 5 h 16"/>
                <a:gd name="T52" fmla="*/ 6 w 13"/>
                <a:gd name="T53" fmla="*/ 4 h 16"/>
                <a:gd name="T54" fmla="*/ 7 w 13"/>
                <a:gd name="T55" fmla="*/ 8 h 16"/>
                <a:gd name="T56" fmla="*/ 7 w 13"/>
                <a:gd name="T57" fmla="*/ 8 h 16"/>
                <a:gd name="T58" fmla="*/ 7 w 13"/>
                <a:gd name="T59" fmla="*/ 8 h 16"/>
                <a:gd name="T60" fmla="*/ 7 w 13"/>
                <a:gd name="T61" fmla="*/ 8 h 16"/>
                <a:gd name="T62" fmla="*/ 8 w 13"/>
                <a:gd name="T63" fmla="*/ 7 h 16"/>
                <a:gd name="T64" fmla="*/ 8 w 13"/>
                <a:gd name="T65" fmla="*/ 8 h 16"/>
                <a:gd name="T66" fmla="*/ 8 w 13"/>
                <a:gd name="T67" fmla="*/ 8 h 16"/>
                <a:gd name="T68" fmla="*/ 9 w 13"/>
                <a:gd name="T69" fmla="*/ 11 h 16"/>
                <a:gd name="T70" fmla="*/ 9 w 13"/>
                <a:gd name="T71" fmla="*/ 11 h 16"/>
                <a:gd name="T72" fmla="*/ 9 w 13"/>
                <a:gd name="T73" fmla="*/ 11 h 16"/>
                <a:gd name="T74" fmla="*/ 9 w 13"/>
                <a:gd name="T75" fmla="*/ 11 h 16"/>
                <a:gd name="T76" fmla="*/ 10 w 13"/>
                <a:gd name="T77" fmla="*/ 13 h 16"/>
                <a:gd name="T78" fmla="*/ 10 w 13"/>
                <a:gd name="T79" fmla="*/ 12 h 16"/>
                <a:gd name="T80" fmla="*/ 10 w 13"/>
                <a:gd name="T81" fmla="*/ 12 h 16"/>
                <a:gd name="T82" fmla="*/ 10 w 13"/>
                <a:gd name="T83" fmla="*/ 13 h 16"/>
                <a:gd name="T84" fmla="*/ 10 w 13"/>
                <a:gd name="T85" fmla="*/ 12 h 16"/>
                <a:gd name="T86" fmla="*/ 11 w 13"/>
                <a:gd name="T87" fmla="*/ 12 h 16"/>
                <a:gd name="T88" fmla="*/ 11 w 13"/>
                <a:gd name="T89" fmla="*/ 12 h 16"/>
                <a:gd name="T90" fmla="*/ 11 w 13"/>
                <a:gd name="T91" fmla="*/ 12 h 16"/>
                <a:gd name="T92" fmla="*/ 12 w 13"/>
                <a:gd name="T93" fmla="*/ 14 h 16"/>
                <a:gd name="T94" fmla="*/ 12 w 13"/>
                <a:gd name="T95" fmla="*/ 14 h 16"/>
                <a:gd name="T96" fmla="*/ 12 w 13"/>
                <a:gd name="T97" fmla="*/ 16 h 16"/>
                <a:gd name="T98" fmla="*/ 13 w 13"/>
                <a:gd name="T9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6">
                  <a:moveTo>
                    <a:pt x="0" y="8"/>
                  </a:moveTo>
                  <a:lnTo>
                    <a:pt x="0" y="8"/>
                  </a:lnTo>
                  <a:lnTo>
                    <a:pt x="0" y="8"/>
                  </a:lnTo>
                  <a:lnTo>
                    <a:pt x="1" y="11"/>
                  </a:lnTo>
                  <a:lnTo>
                    <a:pt x="1" y="10"/>
                  </a:lnTo>
                  <a:lnTo>
                    <a:pt x="1" y="10"/>
                  </a:lnTo>
                  <a:lnTo>
                    <a:pt x="1" y="10"/>
                  </a:lnTo>
                  <a:lnTo>
                    <a:pt x="2" y="6"/>
                  </a:lnTo>
                  <a:lnTo>
                    <a:pt x="2" y="6"/>
                  </a:lnTo>
                  <a:lnTo>
                    <a:pt x="2" y="6"/>
                  </a:lnTo>
                  <a:lnTo>
                    <a:pt x="2" y="7"/>
                  </a:lnTo>
                  <a:lnTo>
                    <a:pt x="3" y="5"/>
                  </a:lnTo>
                  <a:lnTo>
                    <a:pt x="3" y="6"/>
                  </a:lnTo>
                  <a:lnTo>
                    <a:pt x="3" y="6"/>
                  </a:lnTo>
                  <a:lnTo>
                    <a:pt x="4" y="7"/>
                  </a:lnTo>
                  <a:lnTo>
                    <a:pt x="4" y="3"/>
                  </a:lnTo>
                  <a:lnTo>
                    <a:pt x="4" y="3"/>
                  </a:lnTo>
                  <a:lnTo>
                    <a:pt x="4" y="3"/>
                  </a:lnTo>
                  <a:lnTo>
                    <a:pt x="4" y="3"/>
                  </a:lnTo>
                  <a:lnTo>
                    <a:pt x="5" y="0"/>
                  </a:lnTo>
                  <a:lnTo>
                    <a:pt x="5" y="1"/>
                  </a:lnTo>
                  <a:lnTo>
                    <a:pt x="5" y="1"/>
                  </a:lnTo>
                  <a:lnTo>
                    <a:pt x="5" y="1"/>
                  </a:lnTo>
                  <a:lnTo>
                    <a:pt x="6" y="5"/>
                  </a:lnTo>
                  <a:lnTo>
                    <a:pt x="6" y="5"/>
                  </a:lnTo>
                  <a:lnTo>
                    <a:pt x="6" y="5"/>
                  </a:lnTo>
                  <a:lnTo>
                    <a:pt x="6" y="4"/>
                  </a:lnTo>
                  <a:lnTo>
                    <a:pt x="7" y="8"/>
                  </a:lnTo>
                  <a:lnTo>
                    <a:pt x="7" y="8"/>
                  </a:lnTo>
                  <a:lnTo>
                    <a:pt x="7" y="8"/>
                  </a:lnTo>
                  <a:lnTo>
                    <a:pt x="7" y="8"/>
                  </a:lnTo>
                  <a:lnTo>
                    <a:pt x="8" y="7"/>
                  </a:lnTo>
                  <a:lnTo>
                    <a:pt x="8" y="8"/>
                  </a:lnTo>
                  <a:lnTo>
                    <a:pt x="8" y="8"/>
                  </a:lnTo>
                  <a:lnTo>
                    <a:pt x="9" y="11"/>
                  </a:lnTo>
                  <a:lnTo>
                    <a:pt x="9" y="11"/>
                  </a:lnTo>
                  <a:lnTo>
                    <a:pt x="9" y="11"/>
                  </a:lnTo>
                  <a:lnTo>
                    <a:pt x="9" y="11"/>
                  </a:lnTo>
                  <a:lnTo>
                    <a:pt x="10" y="13"/>
                  </a:lnTo>
                  <a:lnTo>
                    <a:pt x="10" y="12"/>
                  </a:lnTo>
                  <a:lnTo>
                    <a:pt x="10" y="12"/>
                  </a:lnTo>
                  <a:lnTo>
                    <a:pt x="10" y="13"/>
                  </a:lnTo>
                  <a:lnTo>
                    <a:pt x="10" y="12"/>
                  </a:lnTo>
                  <a:lnTo>
                    <a:pt x="11" y="12"/>
                  </a:lnTo>
                  <a:lnTo>
                    <a:pt x="11" y="12"/>
                  </a:lnTo>
                  <a:lnTo>
                    <a:pt x="11" y="12"/>
                  </a:lnTo>
                  <a:lnTo>
                    <a:pt x="12" y="14"/>
                  </a:lnTo>
                  <a:lnTo>
                    <a:pt x="12" y="14"/>
                  </a:lnTo>
                  <a:lnTo>
                    <a:pt x="12" y="16"/>
                  </a:lnTo>
                  <a:lnTo>
                    <a:pt x="13" y="1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7" name="Freeform 392"/>
            <p:cNvSpPr>
              <a:spLocks/>
            </p:cNvSpPr>
            <p:nvPr/>
          </p:nvSpPr>
          <p:spPr bwMode="auto">
            <a:xfrm>
              <a:off x="3819526" y="1976438"/>
              <a:ext cx="17463" cy="25400"/>
            </a:xfrm>
            <a:custGeom>
              <a:avLst/>
              <a:gdLst>
                <a:gd name="T0" fmla="*/ 0 w 11"/>
                <a:gd name="T1" fmla="*/ 16 h 16"/>
                <a:gd name="T2" fmla="*/ 0 w 11"/>
                <a:gd name="T3" fmla="*/ 16 h 16"/>
                <a:gd name="T4" fmla="*/ 0 w 11"/>
                <a:gd name="T5" fmla="*/ 16 h 16"/>
                <a:gd name="T6" fmla="*/ 0 w 11"/>
                <a:gd name="T7" fmla="*/ 16 h 16"/>
                <a:gd name="T8" fmla="*/ 0 w 11"/>
                <a:gd name="T9" fmla="*/ 13 h 16"/>
                <a:gd name="T10" fmla="*/ 1 w 11"/>
                <a:gd name="T11" fmla="*/ 14 h 16"/>
                <a:gd name="T12" fmla="*/ 1 w 11"/>
                <a:gd name="T13" fmla="*/ 14 h 16"/>
                <a:gd name="T14" fmla="*/ 1 w 11"/>
                <a:gd name="T15" fmla="*/ 11 h 16"/>
                <a:gd name="T16" fmla="*/ 2 w 11"/>
                <a:gd name="T17" fmla="*/ 12 h 16"/>
                <a:gd name="T18" fmla="*/ 2 w 11"/>
                <a:gd name="T19" fmla="*/ 12 h 16"/>
                <a:gd name="T20" fmla="*/ 2 w 11"/>
                <a:gd name="T21" fmla="*/ 12 h 16"/>
                <a:gd name="T22" fmla="*/ 2 w 11"/>
                <a:gd name="T23" fmla="*/ 13 h 16"/>
                <a:gd name="T24" fmla="*/ 2 w 11"/>
                <a:gd name="T25" fmla="*/ 13 h 16"/>
                <a:gd name="T26" fmla="*/ 2 w 11"/>
                <a:gd name="T27" fmla="*/ 13 h 16"/>
                <a:gd name="T28" fmla="*/ 2 w 11"/>
                <a:gd name="T29" fmla="*/ 13 h 16"/>
                <a:gd name="T30" fmla="*/ 3 w 11"/>
                <a:gd name="T31" fmla="*/ 10 h 16"/>
                <a:gd name="T32" fmla="*/ 3 w 11"/>
                <a:gd name="T33" fmla="*/ 10 h 16"/>
                <a:gd name="T34" fmla="*/ 3 w 11"/>
                <a:gd name="T35" fmla="*/ 10 h 16"/>
                <a:gd name="T36" fmla="*/ 4 w 11"/>
                <a:gd name="T37" fmla="*/ 11 h 16"/>
                <a:gd name="T38" fmla="*/ 4 w 11"/>
                <a:gd name="T39" fmla="*/ 9 h 16"/>
                <a:gd name="T40" fmla="*/ 4 w 11"/>
                <a:gd name="T41" fmla="*/ 10 h 16"/>
                <a:gd name="T42" fmla="*/ 4 w 11"/>
                <a:gd name="T43" fmla="*/ 10 h 16"/>
                <a:gd name="T44" fmla="*/ 5 w 11"/>
                <a:gd name="T45" fmla="*/ 10 h 16"/>
                <a:gd name="T46" fmla="*/ 5 w 11"/>
                <a:gd name="T47" fmla="*/ 7 h 16"/>
                <a:gd name="T48" fmla="*/ 5 w 11"/>
                <a:gd name="T49" fmla="*/ 7 h 16"/>
                <a:gd name="T50" fmla="*/ 5 w 11"/>
                <a:gd name="T51" fmla="*/ 7 h 16"/>
                <a:gd name="T52" fmla="*/ 5 w 11"/>
                <a:gd name="T53" fmla="*/ 7 h 16"/>
                <a:gd name="T54" fmla="*/ 6 w 11"/>
                <a:gd name="T55" fmla="*/ 5 h 16"/>
                <a:gd name="T56" fmla="*/ 6 w 11"/>
                <a:gd name="T57" fmla="*/ 5 h 16"/>
                <a:gd name="T58" fmla="*/ 6 w 11"/>
                <a:gd name="T59" fmla="*/ 5 h 16"/>
                <a:gd name="T60" fmla="*/ 6 w 11"/>
                <a:gd name="T61" fmla="*/ 5 h 16"/>
                <a:gd name="T62" fmla="*/ 7 w 11"/>
                <a:gd name="T63" fmla="*/ 1 h 16"/>
                <a:gd name="T64" fmla="*/ 7 w 11"/>
                <a:gd name="T65" fmla="*/ 2 h 16"/>
                <a:gd name="T66" fmla="*/ 7 w 11"/>
                <a:gd name="T67" fmla="*/ 2 h 16"/>
                <a:gd name="T68" fmla="*/ 8 w 11"/>
                <a:gd name="T69" fmla="*/ 2 h 16"/>
                <a:gd name="T70" fmla="*/ 8 w 11"/>
                <a:gd name="T71" fmla="*/ 2 h 16"/>
                <a:gd name="T72" fmla="*/ 8 w 11"/>
                <a:gd name="T73" fmla="*/ 2 h 16"/>
                <a:gd name="T74" fmla="*/ 8 w 11"/>
                <a:gd name="T75" fmla="*/ 2 h 16"/>
                <a:gd name="T76" fmla="*/ 9 w 11"/>
                <a:gd name="T77" fmla="*/ 2 h 16"/>
                <a:gd name="T78" fmla="*/ 9 w 11"/>
                <a:gd name="T79" fmla="*/ 0 h 16"/>
                <a:gd name="T80" fmla="*/ 9 w 11"/>
                <a:gd name="T81" fmla="*/ 0 h 16"/>
                <a:gd name="T82" fmla="*/ 9 w 11"/>
                <a:gd name="T83" fmla="*/ 0 h 16"/>
                <a:gd name="T84" fmla="*/ 9 w 11"/>
                <a:gd name="T85" fmla="*/ 1 h 16"/>
                <a:gd name="T86" fmla="*/ 10 w 11"/>
                <a:gd name="T87" fmla="*/ 0 h 16"/>
                <a:gd name="T88" fmla="*/ 10 w 11"/>
                <a:gd name="T89" fmla="*/ 0 h 16"/>
                <a:gd name="T90" fmla="*/ 10 w 11"/>
                <a:gd name="T91" fmla="*/ 0 h 16"/>
                <a:gd name="T92" fmla="*/ 11 w 11"/>
                <a:gd name="T93" fmla="*/ 1 h 16"/>
                <a:gd name="T94" fmla="*/ 11 w 11"/>
                <a:gd name="T95" fmla="*/ 0 h 16"/>
                <a:gd name="T96" fmla="*/ 11 w 11"/>
                <a:gd name="T97" fmla="*/ 0 h 16"/>
                <a:gd name="T98" fmla="*/ 11 w 11"/>
                <a:gd name="T9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6">
                  <a:moveTo>
                    <a:pt x="0" y="16"/>
                  </a:moveTo>
                  <a:lnTo>
                    <a:pt x="0" y="16"/>
                  </a:lnTo>
                  <a:lnTo>
                    <a:pt x="0" y="16"/>
                  </a:lnTo>
                  <a:lnTo>
                    <a:pt x="0" y="16"/>
                  </a:lnTo>
                  <a:lnTo>
                    <a:pt x="0" y="13"/>
                  </a:lnTo>
                  <a:lnTo>
                    <a:pt x="1" y="14"/>
                  </a:lnTo>
                  <a:lnTo>
                    <a:pt x="1" y="14"/>
                  </a:lnTo>
                  <a:lnTo>
                    <a:pt x="1" y="11"/>
                  </a:lnTo>
                  <a:lnTo>
                    <a:pt x="2" y="12"/>
                  </a:lnTo>
                  <a:lnTo>
                    <a:pt x="2" y="12"/>
                  </a:lnTo>
                  <a:lnTo>
                    <a:pt x="2" y="12"/>
                  </a:lnTo>
                  <a:lnTo>
                    <a:pt x="2" y="13"/>
                  </a:lnTo>
                  <a:lnTo>
                    <a:pt x="2" y="13"/>
                  </a:lnTo>
                  <a:lnTo>
                    <a:pt x="2" y="13"/>
                  </a:lnTo>
                  <a:lnTo>
                    <a:pt x="2" y="13"/>
                  </a:lnTo>
                  <a:lnTo>
                    <a:pt x="3" y="10"/>
                  </a:lnTo>
                  <a:lnTo>
                    <a:pt x="3" y="10"/>
                  </a:lnTo>
                  <a:lnTo>
                    <a:pt x="3" y="10"/>
                  </a:lnTo>
                  <a:lnTo>
                    <a:pt x="4" y="11"/>
                  </a:lnTo>
                  <a:lnTo>
                    <a:pt x="4" y="9"/>
                  </a:lnTo>
                  <a:lnTo>
                    <a:pt x="4" y="10"/>
                  </a:lnTo>
                  <a:lnTo>
                    <a:pt x="4" y="10"/>
                  </a:lnTo>
                  <a:lnTo>
                    <a:pt x="5" y="10"/>
                  </a:lnTo>
                  <a:lnTo>
                    <a:pt x="5" y="7"/>
                  </a:lnTo>
                  <a:lnTo>
                    <a:pt x="5" y="7"/>
                  </a:lnTo>
                  <a:lnTo>
                    <a:pt x="5" y="7"/>
                  </a:lnTo>
                  <a:lnTo>
                    <a:pt x="5" y="7"/>
                  </a:lnTo>
                  <a:lnTo>
                    <a:pt x="6" y="5"/>
                  </a:lnTo>
                  <a:lnTo>
                    <a:pt x="6" y="5"/>
                  </a:lnTo>
                  <a:lnTo>
                    <a:pt x="6" y="5"/>
                  </a:lnTo>
                  <a:lnTo>
                    <a:pt x="6" y="5"/>
                  </a:lnTo>
                  <a:lnTo>
                    <a:pt x="7" y="1"/>
                  </a:lnTo>
                  <a:lnTo>
                    <a:pt x="7" y="2"/>
                  </a:lnTo>
                  <a:lnTo>
                    <a:pt x="7" y="2"/>
                  </a:lnTo>
                  <a:lnTo>
                    <a:pt x="8" y="2"/>
                  </a:lnTo>
                  <a:lnTo>
                    <a:pt x="8" y="2"/>
                  </a:lnTo>
                  <a:lnTo>
                    <a:pt x="8" y="2"/>
                  </a:lnTo>
                  <a:lnTo>
                    <a:pt x="8" y="2"/>
                  </a:lnTo>
                  <a:lnTo>
                    <a:pt x="9" y="2"/>
                  </a:lnTo>
                  <a:lnTo>
                    <a:pt x="9" y="0"/>
                  </a:lnTo>
                  <a:lnTo>
                    <a:pt x="9" y="0"/>
                  </a:lnTo>
                  <a:lnTo>
                    <a:pt x="9" y="0"/>
                  </a:lnTo>
                  <a:lnTo>
                    <a:pt x="9" y="1"/>
                  </a:lnTo>
                  <a:lnTo>
                    <a:pt x="10" y="0"/>
                  </a:lnTo>
                  <a:lnTo>
                    <a:pt x="10" y="0"/>
                  </a:lnTo>
                  <a:lnTo>
                    <a:pt x="10" y="0"/>
                  </a:lnTo>
                  <a:lnTo>
                    <a:pt x="11" y="1"/>
                  </a:lnTo>
                  <a:lnTo>
                    <a:pt x="11" y="0"/>
                  </a:lnTo>
                  <a:lnTo>
                    <a:pt x="11" y="0"/>
                  </a:lnTo>
                  <a:lnTo>
                    <a:pt x="11" y="0"/>
                  </a:lnTo>
                </a:path>
              </a:pathLst>
            </a:custGeom>
            <a:noFill/>
            <a:ln w="6350"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8" name="Freeform 393"/>
            <p:cNvSpPr>
              <a:spLocks/>
            </p:cNvSpPr>
            <p:nvPr/>
          </p:nvSpPr>
          <p:spPr bwMode="auto">
            <a:xfrm>
              <a:off x="3836988" y="1974851"/>
              <a:ext cx="19050" cy="17463"/>
            </a:xfrm>
            <a:custGeom>
              <a:avLst/>
              <a:gdLst>
                <a:gd name="T0" fmla="*/ 0 w 12"/>
                <a:gd name="T1" fmla="*/ 1 h 11"/>
                <a:gd name="T2" fmla="*/ 0 w 12"/>
                <a:gd name="T3" fmla="*/ 0 h 11"/>
                <a:gd name="T4" fmla="*/ 1 w 12"/>
                <a:gd name="T5" fmla="*/ 2 h 11"/>
                <a:gd name="T6" fmla="*/ 1 w 12"/>
                <a:gd name="T7" fmla="*/ 1 h 11"/>
                <a:gd name="T8" fmla="*/ 1 w 12"/>
                <a:gd name="T9" fmla="*/ 1 h 11"/>
                <a:gd name="T10" fmla="*/ 1 w 12"/>
                <a:gd name="T11" fmla="*/ 1 h 11"/>
                <a:gd name="T12" fmla="*/ 2 w 12"/>
                <a:gd name="T13" fmla="*/ 4 h 11"/>
                <a:gd name="T14" fmla="*/ 2 w 12"/>
                <a:gd name="T15" fmla="*/ 4 h 11"/>
                <a:gd name="T16" fmla="*/ 2 w 12"/>
                <a:gd name="T17" fmla="*/ 4 h 11"/>
                <a:gd name="T18" fmla="*/ 2 w 12"/>
                <a:gd name="T19" fmla="*/ 5 h 11"/>
                <a:gd name="T20" fmla="*/ 3 w 12"/>
                <a:gd name="T21" fmla="*/ 3 h 11"/>
                <a:gd name="T22" fmla="*/ 3 w 12"/>
                <a:gd name="T23" fmla="*/ 4 h 11"/>
                <a:gd name="T24" fmla="*/ 3 w 12"/>
                <a:gd name="T25" fmla="*/ 4 h 11"/>
                <a:gd name="T26" fmla="*/ 3 w 12"/>
                <a:gd name="T27" fmla="*/ 4 h 11"/>
                <a:gd name="T28" fmla="*/ 4 w 12"/>
                <a:gd name="T29" fmla="*/ 7 h 11"/>
                <a:gd name="T30" fmla="*/ 4 w 12"/>
                <a:gd name="T31" fmla="*/ 7 h 11"/>
                <a:gd name="T32" fmla="*/ 4 w 12"/>
                <a:gd name="T33" fmla="*/ 7 h 11"/>
                <a:gd name="T34" fmla="*/ 4 w 12"/>
                <a:gd name="T35" fmla="*/ 6 h 11"/>
                <a:gd name="T36" fmla="*/ 5 w 12"/>
                <a:gd name="T37" fmla="*/ 9 h 11"/>
                <a:gd name="T38" fmla="*/ 5 w 12"/>
                <a:gd name="T39" fmla="*/ 8 h 11"/>
                <a:gd name="T40" fmla="*/ 5 w 12"/>
                <a:gd name="T41" fmla="*/ 8 h 11"/>
                <a:gd name="T42" fmla="*/ 5 w 12"/>
                <a:gd name="T43" fmla="*/ 9 h 11"/>
                <a:gd name="T44" fmla="*/ 6 w 12"/>
                <a:gd name="T45" fmla="*/ 7 h 11"/>
                <a:gd name="T46" fmla="*/ 6 w 12"/>
                <a:gd name="T47" fmla="*/ 8 h 11"/>
                <a:gd name="T48" fmla="*/ 6 w 12"/>
                <a:gd name="T49" fmla="*/ 8 h 11"/>
                <a:gd name="T50" fmla="*/ 6 w 12"/>
                <a:gd name="T51" fmla="*/ 8 h 11"/>
                <a:gd name="T52" fmla="*/ 6 w 12"/>
                <a:gd name="T53" fmla="*/ 10 h 11"/>
                <a:gd name="T54" fmla="*/ 7 w 12"/>
                <a:gd name="T55" fmla="*/ 9 h 11"/>
                <a:gd name="T56" fmla="*/ 7 w 12"/>
                <a:gd name="T57" fmla="*/ 9 h 11"/>
                <a:gd name="T58" fmla="*/ 7 w 12"/>
                <a:gd name="T59" fmla="*/ 9 h 11"/>
                <a:gd name="T60" fmla="*/ 7 w 12"/>
                <a:gd name="T61" fmla="*/ 7 h 11"/>
                <a:gd name="T62" fmla="*/ 8 w 12"/>
                <a:gd name="T63" fmla="*/ 7 h 11"/>
                <a:gd name="T64" fmla="*/ 8 w 12"/>
                <a:gd name="T65" fmla="*/ 7 h 11"/>
                <a:gd name="T66" fmla="*/ 8 w 12"/>
                <a:gd name="T67" fmla="*/ 7 h 11"/>
                <a:gd name="T68" fmla="*/ 9 w 12"/>
                <a:gd name="T69" fmla="*/ 9 h 11"/>
                <a:gd name="T70" fmla="*/ 9 w 12"/>
                <a:gd name="T71" fmla="*/ 9 h 11"/>
                <a:gd name="T72" fmla="*/ 9 w 12"/>
                <a:gd name="T73" fmla="*/ 9 h 11"/>
                <a:gd name="T74" fmla="*/ 9 w 12"/>
                <a:gd name="T75" fmla="*/ 10 h 11"/>
                <a:gd name="T76" fmla="*/ 9 w 12"/>
                <a:gd name="T77" fmla="*/ 8 h 11"/>
                <a:gd name="T78" fmla="*/ 10 w 12"/>
                <a:gd name="T79" fmla="*/ 8 h 11"/>
                <a:gd name="T80" fmla="*/ 10 w 12"/>
                <a:gd name="T81" fmla="*/ 8 h 11"/>
                <a:gd name="T82" fmla="*/ 10 w 12"/>
                <a:gd name="T83" fmla="*/ 9 h 11"/>
                <a:gd name="T84" fmla="*/ 10 w 12"/>
                <a:gd name="T85" fmla="*/ 7 h 11"/>
                <a:gd name="T86" fmla="*/ 11 w 12"/>
                <a:gd name="T87" fmla="*/ 8 h 11"/>
                <a:gd name="T88" fmla="*/ 11 w 12"/>
                <a:gd name="T89" fmla="*/ 8 h 11"/>
                <a:gd name="T90" fmla="*/ 11 w 12"/>
                <a:gd name="T91" fmla="*/ 11 h 11"/>
                <a:gd name="T92" fmla="*/ 11 w 12"/>
                <a:gd name="T93" fmla="*/ 7 h 11"/>
                <a:gd name="T94" fmla="*/ 11 w 12"/>
                <a:gd name="T95" fmla="*/ 7 h 11"/>
                <a:gd name="T96" fmla="*/ 12 w 12"/>
                <a:gd name="T97" fmla="*/ 5 h 11"/>
                <a:gd name="T98" fmla="*/ 12 w 12"/>
                <a:gd name="T9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1"/>
                  </a:moveTo>
                  <a:lnTo>
                    <a:pt x="0" y="0"/>
                  </a:lnTo>
                  <a:lnTo>
                    <a:pt x="1" y="2"/>
                  </a:lnTo>
                  <a:lnTo>
                    <a:pt x="1" y="1"/>
                  </a:lnTo>
                  <a:lnTo>
                    <a:pt x="1" y="1"/>
                  </a:lnTo>
                  <a:lnTo>
                    <a:pt x="1" y="1"/>
                  </a:lnTo>
                  <a:lnTo>
                    <a:pt x="2" y="4"/>
                  </a:lnTo>
                  <a:lnTo>
                    <a:pt x="2" y="4"/>
                  </a:lnTo>
                  <a:lnTo>
                    <a:pt x="2" y="4"/>
                  </a:lnTo>
                  <a:lnTo>
                    <a:pt x="2" y="5"/>
                  </a:lnTo>
                  <a:lnTo>
                    <a:pt x="3" y="3"/>
                  </a:lnTo>
                  <a:lnTo>
                    <a:pt x="3" y="4"/>
                  </a:lnTo>
                  <a:lnTo>
                    <a:pt x="3" y="4"/>
                  </a:lnTo>
                  <a:lnTo>
                    <a:pt x="3" y="4"/>
                  </a:lnTo>
                  <a:lnTo>
                    <a:pt x="4" y="7"/>
                  </a:lnTo>
                  <a:lnTo>
                    <a:pt x="4" y="7"/>
                  </a:lnTo>
                  <a:lnTo>
                    <a:pt x="4" y="7"/>
                  </a:lnTo>
                  <a:lnTo>
                    <a:pt x="4" y="6"/>
                  </a:lnTo>
                  <a:lnTo>
                    <a:pt x="5" y="9"/>
                  </a:lnTo>
                  <a:lnTo>
                    <a:pt x="5" y="8"/>
                  </a:lnTo>
                  <a:lnTo>
                    <a:pt x="5" y="8"/>
                  </a:lnTo>
                  <a:lnTo>
                    <a:pt x="5" y="9"/>
                  </a:lnTo>
                  <a:lnTo>
                    <a:pt x="6" y="7"/>
                  </a:lnTo>
                  <a:lnTo>
                    <a:pt x="6" y="8"/>
                  </a:lnTo>
                  <a:lnTo>
                    <a:pt x="6" y="8"/>
                  </a:lnTo>
                  <a:lnTo>
                    <a:pt x="6" y="8"/>
                  </a:lnTo>
                  <a:lnTo>
                    <a:pt x="6" y="10"/>
                  </a:lnTo>
                  <a:lnTo>
                    <a:pt x="7" y="9"/>
                  </a:lnTo>
                  <a:lnTo>
                    <a:pt x="7" y="9"/>
                  </a:lnTo>
                  <a:lnTo>
                    <a:pt x="7" y="9"/>
                  </a:lnTo>
                  <a:lnTo>
                    <a:pt x="7" y="7"/>
                  </a:lnTo>
                  <a:lnTo>
                    <a:pt x="8" y="7"/>
                  </a:lnTo>
                  <a:lnTo>
                    <a:pt x="8" y="7"/>
                  </a:lnTo>
                  <a:lnTo>
                    <a:pt x="8" y="7"/>
                  </a:lnTo>
                  <a:lnTo>
                    <a:pt x="9" y="9"/>
                  </a:lnTo>
                  <a:lnTo>
                    <a:pt x="9" y="9"/>
                  </a:lnTo>
                  <a:lnTo>
                    <a:pt x="9" y="9"/>
                  </a:lnTo>
                  <a:lnTo>
                    <a:pt x="9" y="10"/>
                  </a:lnTo>
                  <a:lnTo>
                    <a:pt x="9" y="8"/>
                  </a:lnTo>
                  <a:lnTo>
                    <a:pt x="10" y="8"/>
                  </a:lnTo>
                  <a:lnTo>
                    <a:pt x="10" y="8"/>
                  </a:lnTo>
                  <a:lnTo>
                    <a:pt x="10" y="9"/>
                  </a:lnTo>
                  <a:lnTo>
                    <a:pt x="10" y="7"/>
                  </a:lnTo>
                  <a:lnTo>
                    <a:pt x="11" y="8"/>
                  </a:lnTo>
                  <a:lnTo>
                    <a:pt x="11" y="8"/>
                  </a:lnTo>
                  <a:lnTo>
                    <a:pt x="11" y="11"/>
                  </a:lnTo>
                  <a:lnTo>
                    <a:pt x="11" y="7"/>
                  </a:lnTo>
                  <a:lnTo>
                    <a:pt x="11" y="7"/>
                  </a:lnTo>
                  <a:lnTo>
                    <a:pt x="12" y="5"/>
                  </a:lnTo>
                  <a:lnTo>
                    <a:pt x="12" y="7"/>
                  </a:lnTo>
                </a:path>
              </a:pathLst>
            </a:custGeom>
            <a:noFill/>
            <a:ln w="6350"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9" name="Freeform 394"/>
            <p:cNvSpPr>
              <a:spLocks/>
            </p:cNvSpPr>
            <p:nvPr/>
          </p:nvSpPr>
          <p:spPr bwMode="auto">
            <a:xfrm>
              <a:off x="3856038" y="1963738"/>
              <a:ext cx="19050" cy="22225"/>
            </a:xfrm>
            <a:custGeom>
              <a:avLst/>
              <a:gdLst>
                <a:gd name="T0" fmla="*/ 0 w 12"/>
                <a:gd name="T1" fmla="*/ 14 h 14"/>
                <a:gd name="T2" fmla="*/ 1 w 12"/>
                <a:gd name="T3" fmla="*/ 13 h 14"/>
                <a:gd name="T4" fmla="*/ 1 w 12"/>
                <a:gd name="T5" fmla="*/ 13 h 14"/>
                <a:gd name="T6" fmla="*/ 1 w 12"/>
                <a:gd name="T7" fmla="*/ 14 h 14"/>
                <a:gd name="T8" fmla="*/ 1 w 12"/>
                <a:gd name="T9" fmla="*/ 11 h 14"/>
                <a:gd name="T10" fmla="*/ 1 w 12"/>
                <a:gd name="T11" fmla="*/ 11 h 14"/>
                <a:gd name="T12" fmla="*/ 1 w 12"/>
                <a:gd name="T13" fmla="*/ 11 h 14"/>
                <a:gd name="T14" fmla="*/ 2 w 12"/>
                <a:gd name="T15" fmla="*/ 8 h 14"/>
                <a:gd name="T16" fmla="*/ 2 w 12"/>
                <a:gd name="T17" fmla="*/ 9 h 14"/>
                <a:gd name="T18" fmla="*/ 2 w 12"/>
                <a:gd name="T19" fmla="*/ 9 h 14"/>
                <a:gd name="T20" fmla="*/ 2 w 12"/>
                <a:gd name="T21" fmla="*/ 9 h 14"/>
                <a:gd name="T22" fmla="*/ 3 w 12"/>
                <a:gd name="T23" fmla="*/ 5 h 14"/>
                <a:gd name="T24" fmla="*/ 3 w 12"/>
                <a:gd name="T25" fmla="*/ 5 h 14"/>
                <a:gd name="T26" fmla="*/ 3 w 12"/>
                <a:gd name="T27" fmla="*/ 5 h 14"/>
                <a:gd name="T28" fmla="*/ 3 w 12"/>
                <a:gd name="T29" fmla="*/ 6 h 14"/>
                <a:gd name="T30" fmla="*/ 4 w 12"/>
                <a:gd name="T31" fmla="*/ 1 h 14"/>
                <a:gd name="T32" fmla="*/ 4 w 12"/>
                <a:gd name="T33" fmla="*/ 1 h 14"/>
                <a:gd name="T34" fmla="*/ 4 w 12"/>
                <a:gd name="T35" fmla="*/ 1 h 14"/>
                <a:gd name="T36" fmla="*/ 4 w 12"/>
                <a:gd name="T37" fmla="*/ 0 h 14"/>
                <a:gd name="T38" fmla="*/ 5 w 12"/>
                <a:gd name="T39" fmla="*/ 4 h 14"/>
                <a:gd name="T40" fmla="*/ 5 w 12"/>
                <a:gd name="T41" fmla="*/ 4 h 14"/>
                <a:gd name="T42" fmla="*/ 5 w 12"/>
                <a:gd name="T43" fmla="*/ 4 h 14"/>
                <a:gd name="T44" fmla="*/ 5 w 12"/>
                <a:gd name="T45" fmla="*/ 4 h 14"/>
                <a:gd name="T46" fmla="*/ 6 w 12"/>
                <a:gd name="T47" fmla="*/ 6 h 14"/>
                <a:gd name="T48" fmla="*/ 6 w 12"/>
                <a:gd name="T49" fmla="*/ 4 h 14"/>
                <a:gd name="T50" fmla="*/ 6 w 12"/>
                <a:gd name="T51" fmla="*/ 4 h 14"/>
                <a:gd name="T52" fmla="*/ 6 w 12"/>
                <a:gd name="T53" fmla="*/ 5 h 14"/>
                <a:gd name="T54" fmla="*/ 7 w 12"/>
                <a:gd name="T55" fmla="*/ 2 h 14"/>
                <a:gd name="T56" fmla="*/ 7 w 12"/>
                <a:gd name="T57" fmla="*/ 3 h 14"/>
                <a:gd name="T58" fmla="*/ 7 w 12"/>
                <a:gd name="T59" fmla="*/ 3 h 14"/>
                <a:gd name="T60" fmla="*/ 7 w 12"/>
                <a:gd name="T61" fmla="*/ 3 h 14"/>
                <a:gd name="T62" fmla="*/ 8 w 12"/>
                <a:gd name="T63" fmla="*/ 5 h 14"/>
                <a:gd name="T64" fmla="*/ 8 w 12"/>
                <a:gd name="T65" fmla="*/ 5 h 14"/>
                <a:gd name="T66" fmla="*/ 8 w 12"/>
                <a:gd name="T67" fmla="*/ 5 h 14"/>
                <a:gd name="T68" fmla="*/ 8 w 12"/>
                <a:gd name="T69" fmla="*/ 5 h 14"/>
                <a:gd name="T70" fmla="*/ 9 w 12"/>
                <a:gd name="T71" fmla="*/ 1 h 14"/>
                <a:gd name="T72" fmla="*/ 9 w 12"/>
                <a:gd name="T73" fmla="*/ 1 h 14"/>
                <a:gd name="T74" fmla="*/ 9 w 12"/>
                <a:gd name="T75" fmla="*/ 0 h 14"/>
                <a:gd name="T76" fmla="*/ 10 w 12"/>
                <a:gd name="T77" fmla="*/ 2 h 14"/>
                <a:gd name="T78" fmla="*/ 10 w 12"/>
                <a:gd name="T79" fmla="*/ 1 h 14"/>
                <a:gd name="T80" fmla="*/ 10 w 12"/>
                <a:gd name="T81" fmla="*/ 1 h 14"/>
                <a:gd name="T82" fmla="*/ 10 w 12"/>
                <a:gd name="T83" fmla="*/ 1 h 14"/>
                <a:gd name="T84" fmla="*/ 11 w 12"/>
                <a:gd name="T85" fmla="*/ 3 h 14"/>
                <a:gd name="T86" fmla="*/ 11 w 12"/>
                <a:gd name="T87" fmla="*/ 2 h 14"/>
                <a:gd name="T88" fmla="*/ 11 w 12"/>
                <a:gd name="T89" fmla="*/ 2 h 14"/>
                <a:gd name="T90" fmla="*/ 11 w 12"/>
                <a:gd name="T91" fmla="*/ 3 h 14"/>
                <a:gd name="T92" fmla="*/ 12 w 12"/>
                <a:gd name="T93" fmla="*/ 0 h 14"/>
                <a:gd name="T94" fmla="*/ 12 w 12"/>
                <a:gd name="T95" fmla="*/ 1 h 14"/>
                <a:gd name="T96" fmla="*/ 12 w 12"/>
                <a:gd name="T97" fmla="*/ 1 h 14"/>
                <a:gd name="T98" fmla="*/ 12 w 12"/>
                <a:gd name="T9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4">
                  <a:moveTo>
                    <a:pt x="0" y="14"/>
                  </a:moveTo>
                  <a:lnTo>
                    <a:pt x="1" y="13"/>
                  </a:lnTo>
                  <a:lnTo>
                    <a:pt x="1" y="13"/>
                  </a:lnTo>
                  <a:lnTo>
                    <a:pt x="1" y="14"/>
                  </a:lnTo>
                  <a:lnTo>
                    <a:pt x="1" y="11"/>
                  </a:lnTo>
                  <a:lnTo>
                    <a:pt x="1" y="11"/>
                  </a:lnTo>
                  <a:lnTo>
                    <a:pt x="1" y="11"/>
                  </a:lnTo>
                  <a:lnTo>
                    <a:pt x="2" y="8"/>
                  </a:lnTo>
                  <a:lnTo>
                    <a:pt x="2" y="9"/>
                  </a:lnTo>
                  <a:lnTo>
                    <a:pt x="2" y="9"/>
                  </a:lnTo>
                  <a:lnTo>
                    <a:pt x="2" y="9"/>
                  </a:lnTo>
                  <a:lnTo>
                    <a:pt x="3" y="5"/>
                  </a:lnTo>
                  <a:lnTo>
                    <a:pt x="3" y="5"/>
                  </a:lnTo>
                  <a:lnTo>
                    <a:pt x="3" y="5"/>
                  </a:lnTo>
                  <a:lnTo>
                    <a:pt x="3" y="6"/>
                  </a:lnTo>
                  <a:lnTo>
                    <a:pt x="4" y="1"/>
                  </a:lnTo>
                  <a:lnTo>
                    <a:pt x="4" y="1"/>
                  </a:lnTo>
                  <a:lnTo>
                    <a:pt x="4" y="1"/>
                  </a:lnTo>
                  <a:lnTo>
                    <a:pt x="4" y="0"/>
                  </a:lnTo>
                  <a:lnTo>
                    <a:pt x="5" y="4"/>
                  </a:lnTo>
                  <a:lnTo>
                    <a:pt x="5" y="4"/>
                  </a:lnTo>
                  <a:lnTo>
                    <a:pt x="5" y="4"/>
                  </a:lnTo>
                  <a:lnTo>
                    <a:pt x="5" y="4"/>
                  </a:lnTo>
                  <a:lnTo>
                    <a:pt x="6" y="6"/>
                  </a:lnTo>
                  <a:lnTo>
                    <a:pt x="6" y="4"/>
                  </a:lnTo>
                  <a:lnTo>
                    <a:pt x="6" y="4"/>
                  </a:lnTo>
                  <a:lnTo>
                    <a:pt x="6" y="5"/>
                  </a:lnTo>
                  <a:lnTo>
                    <a:pt x="7" y="2"/>
                  </a:lnTo>
                  <a:lnTo>
                    <a:pt x="7" y="3"/>
                  </a:lnTo>
                  <a:lnTo>
                    <a:pt x="7" y="3"/>
                  </a:lnTo>
                  <a:lnTo>
                    <a:pt x="7" y="3"/>
                  </a:lnTo>
                  <a:lnTo>
                    <a:pt x="8" y="5"/>
                  </a:lnTo>
                  <a:lnTo>
                    <a:pt x="8" y="5"/>
                  </a:lnTo>
                  <a:lnTo>
                    <a:pt x="8" y="5"/>
                  </a:lnTo>
                  <a:lnTo>
                    <a:pt x="8" y="5"/>
                  </a:lnTo>
                  <a:lnTo>
                    <a:pt x="9" y="1"/>
                  </a:lnTo>
                  <a:lnTo>
                    <a:pt x="9" y="1"/>
                  </a:lnTo>
                  <a:lnTo>
                    <a:pt x="9" y="0"/>
                  </a:lnTo>
                  <a:lnTo>
                    <a:pt x="10" y="2"/>
                  </a:lnTo>
                  <a:lnTo>
                    <a:pt x="10" y="1"/>
                  </a:lnTo>
                  <a:lnTo>
                    <a:pt x="10" y="1"/>
                  </a:lnTo>
                  <a:lnTo>
                    <a:pt x="10" y="1"/>
                  </a:lnTo>
                  <a:lnTo>
                    <a:pt x="11" y="3"/>
                  </a:lnTo>
                  <a:lnTo>
                    <a:pt x="11" y="2"/>
                  </a:lnTo>
                  <a:lnTo>
                    <a:pt x="11" y="2"/>
                  </a:lnTo>
                  <a:lnTo>
                    <a:pt x="11" y="3"/>
                  </a:lnTo>
                  <a:lnTo>
                    <a:pt x="12" y="0"/>
                  </a:lnTo>
                  <a:lnTo>
                    <a:pt x="12" y="1"/>
                  </a:lnTo>
                  <a:lnTo>
                    <a:pt x="12" y="1"/>
                  </a:lnTo>
                  <a:lnTo>
                    <a:pt x="12"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0" name="Freeform 395"/>
            <p:cNvSpPr>
              <a:spLocks/>
            </p:cNvSpPr>
            <p:nvPr/>
          </p:nvSpPr>
          <p:spPr bwMode="auto">
            <a:xfrm>
              <a:off x="3875088" y="1947863"/>
              <a:ext cx="19050" cy="17463"/>
            </a:xfrm>
            <a:custGeom>
              <a:avLst/>
              <a:gdLst>
                <a:gd name="T0" fmla="*/ 0 w 12"/>
                <a:gd name="T1" fmla="*/ 11 h 11"/>
                <a:gd name="T2" fmla="*/ 0 w 12"/>
                <a:gd name="T3" fmla="*/ 7 h 11"/>
                <a:gd name="T4" fmla="*/ 1 w 12"/>
                <a:gd name="T5" fmla="*/ 8 h 11"/>
                <a:gd name="T6" fmla="*/ 1 w 12"/>
                <a:gd name="T7" fmla="*/ 8 h 11"/>
                <a:gd name="T8" fmla="*/ 1 w 12"/>
                <a:gd name="T9" fmla="*/ 9 h 11"/>
                <a:gd name="T10" fmla="*/ 2 w 12"/>
                <a:gd name="T11" fmla="*/ 7 h 11"/>
                <a:gd name="T12" fmla="*/ 2 w 12"/>
                <a:gd name="T13" fmla="*/ 7 h 11"/>
                <a:gd name="T14" fmla="*/ 2 w 12"/>
                <a:gd name="T15" fmla="*/ 7 h 11"/>
                <a:gd name="T16" fmla="*/ 2 w 12"/>
                <a:gd name="T17" fmla="*/ 7 h 11"/>
                <a:gd name="T18" fmla="*/ 2 w 12"/>
                <a:gd name="T19" fmla="*/ 8 h 11"/>
                <a:gd name="T20" fmla="*/ 3 w 12"/>
                <a:gd name="T21" fmla="*/ 7 h 11"/>
                <a:gd name="T22" fmla="*/ 3 w 12"/>
                <a:gd name="T23" fmla="*/ 7 h 11"/>
                <a:gd name="T24" fmla="*/ 3 w 12"/>
                <a:gd name="T25" fmla="*/ 8 h 11"/>
                <a:gd name="T26" fmla="*/ 3 w 12"/>
                <a:gd name="T27" fmla="*/ 6 h 11"/>
                <a:gd name="T28" fmla="*/ 4 w 12"/>
                <a:gd name="T29" fmla="*/ 6 h 11"/>
                <a:gd name="T30" fmla="*/ 4 w 12"/>
                <a:gd name="T31" fmla="*/ 6 h 11"/>
                <a:gd name="T32" fmla="*/ 4 w 12"/>
                <a:gd name="T33" fmla="*/ 7 h 11"/>
                <a:gd name="T34" fmla="*/ 5 w 12"/>
                <a:gd name="T35" fmla="*/ 6 h 11"/>
                <a:gd name="T36" fmla="*/ 5 w 12"/>
                <a:gd name="T37" fmla="*/ 6 h 11"/>
                <a:gd name="T38" fmla="*/ 5 w 12"/>
                <a:gd name="T39" fmla="*/ 6 h 11"/>
                <a:gd name="T40" fmla="*/ 5 w 12"/>
                <a:gd name="T41" fmla="*/ 6 h 11"/>
                <a:gd name="T42" fmla="*/ 5 w 12"/>
                <a:gd name="T43" fmla="*/ 7 h 11"/>
                <a:gd name="T44" fmla="*/ 6 w 12"/>
                <a:gd name="T45" fmla="*/ 7 h 11"/>
                <a:gd name="T46" fmla="*/ 6 w 12"/>
                <a:gd name="T47" fmla="*/ 7 h 11"/>
                <a:gd name="T48" fmla="*/ 6 w 12"/>
                <a:gd name="T49" fmla="*/ 7 h 11"/>
                <a:gd name="T50" fmla="*/ 6 w 12"/>
                <a:gd name="T51" fmla="*/ 9 h 11"/>
                <a:gd name="T52" fmla="*/ 7 w 12"/>
                <a:gd name="T53" fmla="*/ 8 h 11"/>
                <a:gd name="T54" fmla="*/ 7 w 12"/>
                <a:gd name="T55" fmla="*/ 8 h 11"/>
                <a:gd name="T56" fmla="*/ 7 w 12"/>
                <a:gd name="T57" fmla="*/ 9 h 11"/>
                <a:gd name="T58" fmla="*/ 7 w 12"/>
                <a:gd name="T59" fmla="*/ 4 h 11"/>
                <a:gd name="T60" fmla="*/ 7 w 12"/>
                <a:gd name="T61" fmla="*/ 4 h 11"/>
                <a:gd name="T62" fmla="*/ 8 w 12"/>
                <a:gd name="T63" fmla="*/ 0 h 11"/>
                <a:gd name="T64" fmla="*/ 8 w 12"/>
                <a:gd name="T65" fmla="*/ 1 h 11"/>
                <a:gd name="T66" fmla="*/ 8 w 12"/>
                <a:gd name="T67" fmla="*/ 1 h 11"/>
                <a:gd name="T68" fmla="*/ 8 w 12"/>
                <a:gd name="T69" fmla="*/ 0 h 11"/>
                <a:gd name="T70" fmla="*/ 9 w 12"/>
                <a:gd name="T71" fmla="*/ 6 h 11"/>
                <a:gd name="T72" fmla="*/ 9 w 12"/>
                <a:gd name="T73" fmla="*/ 5 h 11"/>
                <a:gd name="T74" fmla="*/ 9 w 12"/>
                <a:gd name="T75" fmla="*/ 5 h 11"/>
                <a:gd name="T76" fmla="*/ 10 w 12"/>
                <a:gd name="T77" fmla="*/ 5 h 11"/>
                <a:gd name="T78" fmla="*/ 10 w 12"/>
                <a:gd name="T79" fmla="*/ 3 h 11"/>
                <a:gd name="T80" fmla="*/ 10 w 12"/>
                <a:gd name="T81" fmla="*/ 4 h 11"/>
                <a:gd name="T82" fmla="*/ 10 w 12"/>
                <a:gd name="T83" fmla="*/ 4 h 11"/>
                <a:gd name="T84" fmla="*/ 10 w 12"/>
                <a:gd name="T85" fmla="*/ 4 h 11"/>
                <a:gd name="T86" fmla="*/ 11 w 12"/>
                <a:gd name="T87" fmla="*/ 2 h 11"/>
                <a:gd name="T88" fmla="*/ 11 w 12"/>
                <a:gd name="T89" fmla="*/ 3 h 11"/>
                <a:gd name="T90" fmla="*/ 11 w 12"/>
                <a:gd name="T91" fmla="*/ 3 h 11"/>
                <a:gd name="T92" fmla="*/ 11 w 12"/>
                <a:gd name="T93" fmla="*/ 4 h 11"/>
                <a:gd name="T94" fmla="*/ 12 w 12"/>
                <a:gd name="T95" fmla="*/ 1 h 11"/>
                <a:gd name="T96" fmla="*/ 12 w 12"/>
                <a:gd name="T97" fmla="*/ 1 h 11"/>
                <a:gd name="T98" fmla="*/ 12 w 12"/>
                <a:gd name="T9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11"/>
                  </a:moveTo>
                  <a:lnTo>
                    <a:pt x="0" y="7"/>
                  </a:lnTo>
                  <a:lnTo>
                    <a:pt x="1" y="8"/>
                  </a:lnTo>
                  <a:lnTo>
                    <a:pt x="1" y="8"/>
                  </a:lnTo>
                  <a:lnTo>
                    <a:pt x="1" y="9"/>
                  </a:lnTo>
                  <a:lnTo>
                    <a:pt x="2" y="7"/>
                  </a:lnTo>
                  <a:lnTo>
                    <a:pt x="2" y="7"/>
                  </a:lnTo>
                  <a:lnTo>
                    <a:pt x="2" y="7"/>
                  </a:lnTo>
                  <a:lnTo>
                    <a:pt x="2" y="7"/>
                  </a:lnTo>
                  <a:lnTo>
                    <a:pt x="2" y="8"/>
                  </a:lnTo>
                  <a:lnTo>
                    <a:pt x="3" y="7"/>
                  </a:lnTo>
                  <a:lnTo>
                    <a:pt x="3" y="7"/>
                  </a:lnTo>
                  <a:lnTo>
                    <a:pt x="3" y="8"/>
                  </a:lnTo>
                  <a:lnTo>
                    <a:pt x="3" y="6"/>
                  </a:lnTo>
                  <a:lnTo>
                    <a:pt x="4" y="6"/>
                  </a:lnTo>
                  <a:lnTo>
                    <a:pt x="4" y="6"/>
                  </a:lnTo>
                  <a:lnTo>
                    <a:pt x="4" y="7"/>
                  </a:lnTo>
                  <a:lnTo>
                    <a:pt x="5" y="6"/>
                  </a:lnTo>
                  <a:lnTo>
                    <a:pt x="5" y="6"/>
                  </a:lnTo>
                  <a:lnTo>
                    <a:pt x="5" y="6"/>
                  </a:lnTo>
                  <a:lnTo>
                    <a:pt x="5" y="6"/>
                  </a:lnTo>
                  <a:lnTo>
                    <a:pt x="5" y="7"/>
                  </a:lnTo>
                  <a:lnTo>
                    <a:pt x="6" y="7"/>
                  </a:lnTo>
                  <a:lnTo>
                    <a:pt x="6" y="7"/>
                  </a:lnTo>
                  <a:lnTo>
                    <a:pt x="6" y="7"/>
                  </a:lnTo>
                  <a:lnTo>
                    <a:pt x="6" y="9"/>
                  </a:lnTo>
                  <a:lnTo>
                    <a:pt x="7" y="8"/>
                  </a:lnTo>
                  <a:lnTo>
                    <a:pt x="7" y="8"/>
                  </a:lnTo>
                  <a:lnTo>
                    <a:pt x="7" y="9"/>
                  </a:lnTo>
                  <a:lnTo>
                    <a:pt x="7" y="4"/>
                  </a:lnTo>
                  <a:lnTo>
                    <a:pt x="7" y="4"/>
                  </a:lnTo>
                  <a:lnTo>
                    <a:pt x="8" y="0"/>
                  </a:lnTo>
                  <a:lnTo>
                    <a:pt x="8" y="1"/>
                  </a:lnTo>
                  <a:lnTo>
                    <a:pt x="8" y="1"/>
                  </a:lnTo>
                  <a:lnTo>
                    <a:pt x="8" y="0"/>
                  </a:lnTo>
                  <a:lnTo>
                    <a:pt x="9" y="6"/>
                  </a:lnTo>
                  <a:lnTo>
                    <a:pt x="9" y="5"/>
                  </a:lnTo>
                  <a:lnTo>
                    <a:pt x="9" y="5"/>
                  </a:lnTo>
                  <a:lnTo>
                    <a:pt x="10" y="5"/>
                  </a:lnTo>
                  <a:lnTo>
                    <a:pt x="10" y="3"/>
                  </a:lnTo>
                  <a:lnTo>
                    <a:pt x="10" y="4"/>
                  </a:lnTo>
                  <a:lnTo>
                    <a:pt x="10" y="4"/>
                  </a:lnTo>
                  <a:lnTo>
                    <a:pt x="10" y="4"/>
                  </a:lnTo>
                  <a:lnTo>
                    <a:pt x="11" y="2"/>
                  </a:lnTo>
                  <a:lnTo>
                    <a:pt x="11" y="3"/>
                  </a:lnTo>
                  <a:lnTo>
                    <a:pt x="11" y="3"/>
                  </a:lnTo>
                  <a:lnTo>
                    <a:pt x="11" y="4"/>
                  </a:lnTo>
                  <a:lnTo>
                    <a:pt x="12" y="1"/>
                  </a:lnTo>
                  <a:lnTo>
                    <a:pt x="12" y="1"/>
                  </a:lnTo>
                  <a:lnTo>
                    <a:pt x="12"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1" name="Freeform 396"/>
            <p:cNvSpPr>
              <a:spLocks/>
            </p:cNvSpPr>
            <p:nvPr/>
          </p:nvSpPr>
          <p:spPr bwMode="auto">
            <a:xfrm>
              <a:off x="3894138" y="1924051"/>
              <a:ext cx="20638" cy="28575"/>
            </a:xfrm>
            <a:custGeom>
              <a:avLst/>
              <a:gdLst>
                <a:gd name="T0" fmla="*/ 0 w 13"/>
                <a:gd name="T1" fmla="*/ 16 h 18"/>
                <a:gd name="T2" fmla="*/ 0 w 13"/>
                <a:gd name="T3" fmla="*/ 16 h 18"/>
                <a:gd name="T4" fmla="*/ 1 w 13"/>
                <a:gd name="T5" fmla="*/ 18 h 18"/>
                <a:gd name="T6" fmla="*/ 1 w 13"/>
                <a:gd name="T7" fmla="*/ 17 h 18"/>
                <a:gd name="T8" fmla="*/ 1 w 13"/>
                <a:gd name="T9" fmla="*/ 17 h 18"/>
                <a:gd name="T10" fmla="*/ 1 w 13"/>
                <a:gd name="T11" fmla="*/ 18 h 18"/>
                <a:gd name="T12" fmla="*/ 2 w 13"/>
                <a:gd name="T13" fmla="*/ 17 h 18"/>
                <a:gd name="T14" fmla="*/ 2 w 13"/>
                <a:gd name="T15" fmla="*/ 17 h 18"/>
                <a:gd name="T16" fmla="*/ 2 w 13"/>
                <a:gd name="T17" fmla="*/ 17 h 18"/>
                <a:gd name="T18" fmla="*/ 3 w 13"/>
                <a:gd name="T19" fmla="*/ 15 h 18"/>
                <a:gd name="T20" fmla="*/ 3 w 13"/>
                <a:gd name="T21" fmla="*/ 16 h 18"/>
                <a:gd name="T22" fmla="*/ 3 w 13"/>
                <a:gd name="T23" fmla="*/ 16 h 18"/>
                <a:gd name="T24" fmla="*/ 3 w 13"/>
                <a:gd name="T25" fmla="*/ 16 h 18"/>
                <a:gd name="T26" fmla="*/ 4 w 13"/>
                <a:gd name="T27" fmla="*/ 11 h 18"/>
                <a:gd name="T28" fmla="*/ 4 w 13"/>
                <a:gd name="T29" fmla="*/ 11 h 18"/>
                <a:gd name="T30" fmla="*/ 4 w 13"/>
                <a:gd name="T31" fmla="*/ 11 h 18"/>
                <a:gd name="T32" fmla="*/ 5 w 13"/>
                <a:gd name="T33" fmla="*/ 8 h 18"/>
                <a:gd name="T34" fmla="*/ 5 w 13"/>
                <a:gd name="T35" fmla="*/ 8 h 18"/>
                <a:gd name="T36" fmla="*/ 5 w 13"/>
                <a:gd name="T37" fmla="*/ 8 h 18"/>
                <a:gd name="T38" fmla="*/ 5 w 13"/>
                <a:gd name="T39" fmla="*/ 8 h 18"/>
                <a:gd name="T40" fmla="*/ 6 w 13"/>
                <a:gd name="T41" fmla="*/ 5 h 18"/>
                <a:gd name="T42" fmla="*/ 6 w 13"/>
                <a:gd name="T43" fmla="*/ 5 h 18"/>
                <a:gd name="T44" fmla="*/ 6 w 13"/>
                <a:gd name="T45" fmla="*/ 6 h 18"/>
                <a:gd name="T46" fmla="*/ 6 w 13"/>
                <a:gd name="T47" fmla="*/ 6 h 18"/>
                <a:gd name="T48" fmla="*/ 7 w 13"/>
                <a:gd name="T49" fmla="*/ 2 h 18"/>
                <a:gd name="T50" fmla="*/ 7 w 13"/>
                <a:gd name="T51" fmla="*/ 2 h 18"/>
                <a:gd name="T52" fmla="*/ 7 w 13"/>
                <a:gd name="T53" fmla="*/ 2 h 18"/>
                <a:gd name="T54" fmla="*/ 7 w 13"/>
                <a:gd name="T55" fmla="*/ 0 h 18"/>
                <a:gd name="T56" fmla="*/ 8 w 13"/>
                <a:gd name="T57" fmla="*/ 0 h 18"/>
                <a:gd name="T58" fmla="*/ 8 w 13"/>
                <a:gd name="T59" fmla="*/ 0 h 18"/>
                <a:gd name="T60" fmla="*/ 8 w 13"/>
                <a:gd name="T61" fmla="*/ 0 h 18"/>
                <a:gd name="T62" fmla="*/ 9 w 13"/>
                <a:gd name="T63" fmla="*/ 3 h 18"/>
                <a:gd name="T64" fmla="*/ 9 w 13"/>
                <a:gd name="T65" fmla="*/ 3 h 18"/>
                <a:gd name="T66" fmla="*/ 9 w 13"/>
                <a:gd name="T67" fmla="*/ 3 h 18"/>
                <a:gd name="T68" fmla="*/ 9 w 13"/>
                <a:gd name="T69" fmla="*/ 2 h 18"/>
                <a:gd name="T70" fmla="*/ 10 w 13"/>
                <a:gd name="T71" fmla="*/ 3 h 18"/>
                <a:gd name="T72" fmla="*/ 10 w 13"/>
                <a:gd name="T73" fmla="*/ 3 h 18"/>
                <a:gd name="T74" fmla="*/ 10 w 13"/>
                <a:gd name="T75" fmla="*/ 3 h 18"/>
                <a:gd name="T76" fmla="*/ 10 w 13"/>
                <a:gd name="T77" fmla="*/ 3 h 18"/>
                <a:gd name="T78" fmla="*/ 10 w 13"/>
                <a:gd name="T79" fmla="*/ 0 h 18"/>
                <a:gd name="T80" fmla="*/ 11 w 13"/>
                <a:gd name="T81" fmla="*/ 1 h 18"/>
                <a:gd name="T82" fmla="*/ 11 w 13"/>
                <a:gd name="T83" fmla="*/ 1 h 18"/>
                <a:gd name="T84" fmla="*/ 11 w 13"/>
                <a:gd name="T85" fmla="*/ 0 h 18"/>
                <a:gd name="T86" fmla="*/ 11 w 13"/>
                <a:gd name="T87" fmla="*/ 2 h 18"/>
                <a:gd name="T88" fmla="*/ 12 w 13"/>
                <a:gd name="T89" fmla="*/ 1 h 18"/>
                <a:gd name="T90" fmla="*/ 12 w 13"/>
                <a:gd name="T91" fmla="*/ 1 h 18"/>
                <a:gd name="T92" fmla="*/ 12 w 13"/>
                <a:gd name="T93" fmla="*/ 1 h 18"/>
                <a:gd name="T94" fmla="*/ 12 w 13"/>
                <a:gd name="T95" fmla="*/ 0 h 18"/>
                <a:gd name="T96" fmla="*/ 13 w 13"/>
                <a:gd name="T97" fmla="*/ 0 h 18"/>
                <a:gd name="T98" fmla="*/ 13 w 13"/>
                <a:gd name="T9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8">
                  <a:moveTo>
                    <a:pt x="0" y="16"/>
                  </a:moveTo>
                  <a:lnTo>
                    <a:pt x="0" y="16"/>
                  </a:lnTo>
                  <a:lnTo>
                    <a:pt x="1" y="18"/>
                  </a:lnTo>
                  <a:lnTo>
                    <a:pt x="1" y="17"/>
                  </a:lnTo>
                  <a:lnTo>
                    <a:pt x="1" y="17"/>
                  </a:lnTo>
                  <a:lnTo>
                    <a:pt x="1" y="18"/>
                  </a:lnTo>
                  <a:lnTo>
                    <a:pt x="2" y="17"/>
                  </a:lnTo>
                  <a:lnTo>
                    <a:pt x="2" y="17"/>
                  </a:lnTo>
                  <a:lnTo>
                    <a:pt x="2" y="17"/>
                  </a:lnTo>
                  <a:lnTo>
                    <a:pt x="3" y="15"/>
                  </a:lnTo>
                  <a:lnTo>
                    <a:pt x="3" y="16"/>
                  </a:lnTo>
                  <a:lnTo>
                    <a:pt x="3" y="16"/>
                  </a:lnTo>
                  <a:lnTo>
                    <a:pt x="3" y="16"/>
                  </a:lnTo>
                  <a:lnTo>
                    <a:pt x="4" y="11"/>
                  </a:lnTo>
                  <a:lnTo>
                    <a:pt x="4" y="11"/>
                  </a:lnTo>
                  <a:lnTo>
                    <a:pt x="4" y="11"/>
                  </a:lnTo>
                  <a:lnTo>
                    <a:pt x="5" y="8"/>
                  </a:lnTo>
                  <a:lnTo>
                    <a:pt x="5" y="8"/>
                  </a:lnTo>
                  <a:lnTo>
                    <a:pt x="5" y="8"/>
                  </a:lnTo>
                  <a:lnTo>
                    <a:pt x="5" y="8"/>
                  </a:lnTo>
                  <a:lnTo>
                    <a:pt x="6" y="5"/>
                  </a:lnTo>
                  <a:lnTo>
                    <a:pt x="6" y="5"/>
                  </a:lnTo>
                  <a:lnTo>
                    <a:pt x="6" y="6"/>
                  </a:lnTo>
                  <a:lnTo>
                    <a:pt x="6" y="6"/>
                  </a:lnTo>
                  <a:lnTo>
                    <a:pt x="7" y="2"/>
                  </a:lnTo>
                  <a:lnTo>
                    <a:pt x="7" y="2"/>
                  </a:lnTo>
                  <a:lnTo>
                    <a:pt x="7" y="2"/>
                  </a:lnTo>
                  <a:lnTo>
                    <a:pt x="7" y="0"/>
                  </a:lnTo>
                  <a:lnTo>
                    <a:pt x="8" y="0"/>
                  </a:lnTo>
                  <a:lnTo>
                    <a:pt x="8" y="0"/>
                  </a:lnTo>
                  <a:lnTo>
                    <a:pt x="8" y="0"/>
                  </a:lnTo>
                  <a:lnTo>
                    <a:pt x="9" y="3"/>
                  </a:lnTo>
                  <a:lnTo>
                    <a:pt x="9" y="3"/>
                  </a:lnTo>
                  <a:lnTo>
                    <a:pt x="9" y="3"/>
                  </a:lnTo>
                  <a:lnTo>
                    <a:pt x="9" y="2"/>
                  </a:lnTo>
                  <a:lnTo>
                    <a:pt x="10" y="3"/>
                  </a:lnTo>
                  <a:lnTo>
                    <a:pt x="10" y="3"/>
                  </a:lnTo>
                  <a:lnTo>
                    <a:pt x="10" y="3"/>
                  </a:lnTo>
                  <a:lnTo>
                    <a:pt x="10" y="3"/>
                  </a:lnTo>
                  <a:lnTo>
                    <a:pt x="10" y="0"/>
                  </a:lnTo>
                  <a:lnTo>
                    <a:pt x="11" y="1"/>
                  </a:lnTo>
                  <a:lnTo>
                    <a:pt x="11" y="1"/>
                  </a:lnTo>
                  <a:lnTo>
                    <a:pt x="11" y="0"/>
                  </a:lnTo>
                  <a:lnTo>
                    <a:pt x="11" y="2"/>
                  </a:lnTo>
                  <a:lnTo>
                    <a:pt x="12" y="1"/>
                  </a:lnTo>
                  <a:lnTo>
                    <a:pt x="12" y="1"/>
                  </a:lnTo>
                  <a:lnTo>
                    <a:pt x="12" y="1"/>
                  </a:lnTo>
                  <a:lnTo>
                    <a:pt x="12" y="0"/>
                  </a:lnTo>
                  <a:lnTo>
                    <a:pt x="13" y="0"/>
                  </a:lnTo>
                  <a:lnTo>
                    <a:pt x="13"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2" name="Freeform 397"/>
            <p:cNvSpPr>
              <a:spLocks/>
            </p:cNvSpPr>
            <p:nvPr/>
          </p:nvSpPr>
          <p:spPr bwMode="auto">
            <a:xfrm>
              <a:off x="3914776" y="1909763"/>
              <a:ext cx="19050" cy="19050"/>
            </a:xfrm>
            <a:custGeom>
              <a:avLst/>
              <a:gdLst>
                <a:gd name="T0" fmla="*/ 0 w 12"/>
                <a:gd name="T1" fmla="*/ 9 h 12"/>
                <a:gd name="T2" fmla="*/ 0 w 12"/>
                <a:gd name="T3" fmla="*/ 9 h 12"/>
                <a:gd name="T4" fmla="*/ 0 w 12"/>
                <a:gd name="T5" fmla="*/ 11 h 12"/>
                <a:gd name="T6" fmla="*/ 1 w 12"/>
                <a:gd name="T7" fmla="*/ 11 h 12"/>
                <a:gd name="T8" fmla="*/ 1 w 12"/>
                <a:gd name="T9" fmla="*/ 11 h 12"/>
                <a:gd name="T10" fmla="*/ 1 w 12"/>
                <a:gd name="T11" fmla="*/ 10 h 12"/>
                <a:gd name="T12" fmla="*/ 2 w 12"/>
                <a:gd name="T13" fmla="*/ 11 h 12"/>
                <a:gd name="T14" fmla="*/ 2 w 12"/>
                <a:gd name="T15" fmla="*/ 11 h 12"/>
                <a:gd name="T16" fmla="*/ 2 w 12"/>
                <a:gd name="T17" fmla="*/ 11 h 12"/>
                <a:gd name="T18" fmla="*/ 2 w 12"/>
                <a:gd name="T19" fmla="*/ 12 h 12"/>
                <a:gd name="T20" fmla="*/ 2 w 12"/>
                <a:gd name="T21" fmla="*/ 11 h 12"/>
                <a:gd name="T22" fmla="*/ 2 w 12"/>
                <a:gd name="T23" fmla="*/ 11 h 12"/>
                <a:gd name="T24" fmla="*/ 2 w 12"/>
                <a:gd name="T25" fmla="*/ 11 h 12"/>
                <a:gd name="T26" fmla="*/ 2 w 12"/>
                <a:gd name="T27" fmla="*/ 11 h 12"/>
                <a:gd name="T28" fmla="*/ 3 w 12"/>
                <a:gd name="T29" fmla="*/ 8 h 12"/>
                <a:gd name="T30" fmla="*/ 3 w 12"/>
                <a:gd name="T31" fmla="*/ 9 h 12"/>
                <a:gd name="T32" fmla="*/ 3 w 12"/>
                <a:gd name="T33" fmla="*/ 9 h 12"/>
                <a:gd name="T34" fmla="*/ 4 w 12"/>
                <a:gd name="T35" fmla="*/ 7 h 12"/>
                <a:gd name="T36" fmla="*/ 4 w 12"/>
                <a:gd name="T37" fmla="*/ 9 h 12"/>
                <a:gd name="T38" fmla="*/ 4 w 12"/>
                <a:gd name="T39" fmla="*/ 9 h 12"/>
                <a:gd name="T40" fmla="*/ 4 w 12"/>
                <a:gd name="T41" fmla="*/ 8 h 12"/>
                <a:gd name="T42" fmla="*/ 5 w 12"/>
                <a:gd name="T43" fmla="*/ 10 h 12"/>
                <a:gd name="T44" fmla="*/ 5 w 12"/>
                <a:gd name="T45" fmla="*/ 9 h 12"/>
                <a:gd name="T46" fmla="*/ 5 w 12"/>
                <a:gd name="T47" fmla="*/ 9 h 12"/>
                <a:gd name="T48" fmla="*/ 5 w 12"/>
                <a:gd name="T49" fmla="*/ 9 h 12"/>
                <a:gd name="T50" fmla="*/ 6 w 12"/>
                <a:gd name="T51" fmla="*/ 10 h 12"/>
                <a:gd name="T52" fmla="*/ 6 w 12"/>
                <a:gd name="T53" fmla="*/ 9 h 12"/>
                <a:gd name="T54" fmla="*/ 6 w 12"/>
                <a:gd name="T55" fmla="*/ 9 h 12"/>
                <a:gd name="T56" fmla="*/ 6 w 12"/>
                <a:gd name="T57" fmla="*/ 10 h 12"/>
                <a:gd name="T58" fmla="*/ 7 w 12"/>
                <a:gd name="T59" fmla="*/ 7 h 12"/>
                <a:gd name="T60" fmla="*/ 7 w 12"/>
                <a:gd name="T61" fmla="*/ 7 h 12"/>
                <a:gd name="T62" fmla="*/ 7 w 12"/>
                <a:gd name="T63" fmla="*/ 7 h 12"/>
                <a:gd name="T64" fmla="*/ 7 w 12"/>
                <a:gd name="T65" fmla="*/ 7 h 12"/>
                <a:gd name="T66" fmla="*/ 8 w 12"/>
                <a:gd name="T67" fmla="*/ 5 h 12"/>
                <a:gd name="T68" fmla="*/ 8 w 12"/>
                <a:gd name="T69" fmla="*/ 5 h 12"/>
                <a:gd name="T70" fmla="*/ 8 w 12"/>
                <a:gd name="T71" fmla="*/ 5 h 12"/>
                <a:gd name="T72" fmla="*/ 9 w 12"/>
                <a:gd name="T73" fmla="*/ 6 h 12"/>
                <a:gd name="T74" fmla="*/ 9 w 12"/>
                <a:gd name="T75" fmla="*/ 5 h 12"/>
                <a:gd name="T76" fmla="*/ 9 w 12"/>
                <a:gd name="T77" fmla="*/ 5 h 12"/>
                <a:gd name="T78" fmla="*/ 9 w 12"/>
                <a:gd name="T79" fmla="*/ 5 h 12"/>
                <a:gd name="T80" fmla="*/ 9 w 12"/>
                <a:gd name="T81" fmla="*/ 5 h 12"/>
                <a:gd name="T82" fmla="*/ 10 w 12"/>
                <a:gd name="T83" fmla="*/ 2 h 12"/>
                <a:gd name="T84" fmla="*/ 10 w 12"/>
                <a:gd name="T85" fmla="*/ 2 h 12"/>
                <a:gd name="T86" fmla="*/ 10 w 12"/>
                <a:gd name="T87" fmla="*/ 2 h 12"/>
                <a:gd name="T88" fmla="*/ 10 w 12"/>
                <a:gd name="T89" fmla="*/ 0 h 12"/>
                <a:gd name="T90" fmla="*/ 11 w 12"/>
                <a:gd name="T91" fmla="*/ 2 h 12"/>
                <a:gd name="T92" fmla="*/ 11 w 12"/>
                <a:gd name="T93" fmla="*/ 2 h 12"/>
                <a:gd name="T94" fmla="*/ 11 w 12"/>
                <a:gd name="T95" fmla="*/ 2 h 12"/>
                <a:gd name="T96" fmla="*/ 12 w 12"/>
                <a:gd name="T97" fmla="*/ 4 h 12"/>
                <a:gd name="T98" fmla="*/ 12 w 12"/>
                <a:gd name="T9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2">
                  <a:moveTo>
                    <a:pt x="0" y="9"/>
                  </a:moveTo>
                  <a:lnTo>
                    <a:pt x="0" y="9"/>
                  </a:lnTo>
                  <a:lnTo>
                    <a:pt x="0" y="11"/>
                  </a:lnTo>
                  <a:lnTo>
                    <a:pt x="1" y="11"/>
                  </a:lnTo>
                  <a:lnTo>
                    <a:pt x="1" y="11"/>
                  </a:lnTo>
                  <a:lnTo>
                    <a:pt x="1" y="10"/>
                  </a:lnTo>
                  <a:lnTo>
                    <a:pt x="2" y="11"/>
                  </a:lnTo>
                  <a:lnTo>
                    <a:pt x="2" y="11"/>
                  </a:lnTo>
                  <a:lnTo>
                    <a:pt x="2" y="11"/>
                  </a:lnTo>
                  <a:lnTo>
                    <a:pt x="2" y="12"/>
                  </a:lnTo>
                  <a:lnTo>
                    <a:pt x="2" y="11"/>
                  </a:lnTo>
                  <a:lnTo>
                    <a:pt x="2" y="11"/>
                  </a:lnTo>
                  <a:lnTo>
                    <a:pt x="2" y="11"/>
                  </a:lnTo>
                  <a:lnTo>
                    <a:pt x="2" y="11"/>
                  </a:lnTo>
                  <a:lnTo>
                    <a:pt x="3" y="8"/>
                  </a:lnTo>
                  <a:lnTo>
                    <a:pt x="3" y="9"/>
                  </a:lnTo>
                  <a:lnTo>
                    <a:pt x="3" y="9"/>
                  </a:lnTo>
                  <a:lnTo>
                    <a:pt x="4" y="7"/>
                  </a:lnTo>
                  <a:lnTo>
                    <a:pt x="4" y="9"/>
                  </a:lnTo>
                  <a:lnTo>
                    <a:pt x="4" y="9"/>
                  </a:lnTo>
                  <a:lnTo>
                    <a:pt x="4" y="8"/>
                  </a:lnTo>
                  <a:lnTo>
                    <a:pt x="5" y="10"/>
                  </a:lnTo>
                  <a:lnTo>
                    <a:pt x="5" y="9"/>
                  </a:lnTo>
                  <a:lnTo>
                    <a:pt x="5" y="9"/>
                  </a:lnTo>
                  <a:lnTo>
                    <a:pt x="5" y="9"/>
                  </a:lnTo>
                  <a:lnTo>
                    <a:pt x="6" y="10"/>
                  </a:lnTo>
                  <a:lnTo>
                    <a:pt x="6" y="9"/>
                  </a:lnTo>
                  <a:lnTo>
                    <a:pt x="6" y="9"/>
                  </a:lnTo>
                  <a:lnTo>
                    <a:pt x="6" y="10"/>
                  </a:lnTo>
                  <a:lnTo>
                    <a:pt x="7" y="7"/>
                  </a:lnTo>
                  <a:lnTo>
                    <a:pt x="7" y="7"/>
                  </a:lnTo>
                  <a:lnTo>
                    <a:pt x="7" y="7"/>
                  </a:lnTo>
                  <a:lnTo>
                    <a:pt x="7" y="7"/>
                  </a:lnTo>
                  <a:lnTo>
                    <a:pt x="8" y="5"/>
                  </a:lnTo>
                  <a:lnTo>
                    <a:pt x="8" y="5"/>
                  </a:lnTo>
                  <a:lnTo>
                    <a:pt x="8" y="5"/>
                  </a:lnTo>
                  <a:lnTo>
                    <a:pt x="9" y="6"/>
                  </a:lnTo>
                  <a:lnTo>
                    <a:pt x="9" y="5"/>
                  </a:lnTo>
                  <a:lnTo>
                    <a:pt x="9" y="5"/>
                  </a:lnTo>
                  <a:lnTo>
                    <a:pt x="9" y="5"/>
                  </a:lnTo>
                  <a:lnTo>
                    <a:pt x="9" y="5"/>
                  </a:lnTo>
                  <a:lnTo>
                    <a:pt x="10" y="2"/>
                  </a:lnTo>
                  <a:lnTo>
                    <a:pt x="10" y="2"/>
                  </a:lnTo>
                  <a:lnTo>
                    <a:pt x="10" y="2"/>
                  </a:lnTo>
                  <a:lnTo>
                    <a:pt x="10" y="0"/>
                  </a:lnTo>
                  <a:lnTo>
                    <a:pt x="11" y="2"/>
                  </a:lnTo>
                  <a:lnTo>
                    <a:pt x="11" y="2"/>
                  </a:lnTo>
                  <a:lnTo>
                    <a:pt x="11" y="2"/>
                  </a:lnTo>
                  <a:lnTo>
                    <a:pt x="12" y="4"/>
                  </a:lnTo>
                  <a:lnTo>
                    <a:pt x="12" y="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3" name="Freeform 398"/>
            <p:cNvSpPr>
              <a:spLocks/>
            </p:cNvSpPr>
            <p:nvPr/>
          </p:nvSpPr>
          <p:spPr bwMode="auto">
            <a:xfrm>
              <a:off x="3933826" y="1903413"/>
              <a:ext cx="19050" cy="20638"/>
            </a:xfrm>
            <a:custGeom>
              <a:avLst/>
              <a:gdLst>
                <a:gd name="T0" fmla="*/ 0 w 12"/>
                <a:gd name="T1" fmla="*/ 7 h 13"/>
                <a:gd name="T2" fmla="*/ 0 w 12"/>
                <a:gd name="T3" fmla="*/ 7 h 13"/>
                <a:gd name="T4" fmla="*/ 0 w 12"/>
                <a:gd name="T5" fmla="*/ 7 h 13"/>
                <a:gd name="T6" fmla="*/ 1 w 12"/>
                <a:gd name="T7" fmla="*/ 5 h 13"/>
                <a:gd name="T8" fmla="*/ 1 w 12"/>
                <a:gd name="T9" fmla="*/ 5 h 13"/>
                <a:gd name="T10" fmla="*/ 1 w 12"/>
                <a:gd name="T11" fmla="*/ 5 h 13"/>
                <a:gd name="T12" fmla="*/ 1 w 12"/>
                <a:gd name="T13" fmla="*/ 3 h 13"/>
                <a:gd name="T14" fmla="*/ 2 w 12"/>
                <a:gd name="T15" fmla="*/ 5 h 13"/>
                <a:gd name="T16" fmla="*/ 2 w 12"/>
                <a:gd name="T17" fmla="*/ 4 h 13"/>
                <a:gd name="T18" fmla="*/ 2 w 12"/>
                <a:gd name="T19" fmla="*/ 4 h 13"/>
                <a:gd name="T20" fmla="*/ 2 w 12"/>
                <a:gd name="T21" fmla="*/ 6 h 13"/>
                <a:gd name="T22" fmla="*/ 3 w 12"/>
                <a:gd name="T23" fmla="*/ 4 h 13"/>
                <a:gd name="T24" fmla="*/ 3 w 12"/>
                <a:gd name="T25" fmla="*/ 4 h 13"/>
                <a:gd name="T26" fmla="*/ 3 w 12"/>
                <a:gd name="T27" fmla="*/ 4 h 13"/>
                <a:gd name="T28" fmla="*/ 3 w 12"/>
                <a:gd name="T29" fmla="*/ 4 h 13"/>
                <a:gd name="T30" fmla="*/ 4 w 12"/>
                <a:gd name="T31" fmla="*/ 3 h 13"/>
                <a:gd name="T32" fmla="*/ 4 w 12"/>
                <a:gd name="T33" fmla="*/ 3 h 13"/>
                <a:gd name="T34" fmla="*/ 4 w 12"/>
                <a:gd name="T35" fmla="*/ 3 h 13"/>
                <a:gd name="T36" fmla="*/ 4 w 12"/>
                <a:gd name="T37" fmla="*/ 4 h 13"/>
                <a:gd name="T38" fmla="*/ 5 w 12"/>
                <a:gd name="T39" fmla="*/ 2 h 13"/>
                <a:gd name="T40" fmla="*/ 5 w 12"/>
                <a:gd name="T41" fmla="*/ 2 h 13"/>
                <a:gd name="T42" fmla="*/ 5 w 12"/>
                <a:gd name="T43" fmla="*/ 2 h 13"/>
                <a:gd name="T44" fmla="*/ 5 w 12"/>
                <a:gd name="T45" fmla="*/ 3 h 13"/>
                <a:gd name="T46" fmla="*/ 5 w 12"/>
                <a:gd name="T47" fmla="*/ 2 h 13"/>
                <a:gd name="T48" fmla="*/ 6 w 12"/>
                <a:gd name="T49" fmla="*/ 2 h 13"/>
                <a:gd name="T50" fmla="*/ 6 w 12"/>
                <a:gd name="T51" fmla="*/ 2 h 13"/>
                <a:gd name="T52" fmla="*/ 6 w 12"/>
                <a:gd name="T53" fmla="*/ 2 h 13"/>
                <a:gd name="T54" fmla="*/ 7 w 12"/>
                <a:gd name="T55" fmla="*/ 6 h 13"/>
                <a:gd name="T56" fmla="*/ 7 w 12"/>
                <a:gd name="T57" fmla="*/ 5 h 13"/>
                <a:gd name="T58" fmla="*/ 7 w 12"/>
                <a:gd name="T59" fmla="*/ 5 h 13"/>
                <a:gd name="T60" fmla="*/ 7 w 12"/>
                <a:gd name="T61" fmla="*/ 5 h 13"/>
                <a:gd name="T62" fmla="*/ 7 w 12"/>
                <a:gd name="T63" fmla="*/ 4 h 13"/>
                <a:gd name="T64" fmla="*/ 8 w 12"/>
                <a:gd name="T65" fmla="*/ 5 h 13"/>
                <a:gd name="T66" fmla="*/ 8 w 12"/>
                <a:gd name="T67" fmla="*/ 5 h 13"/>
                <a:gd name="T68" fmla="*/ 8 w 12"/>
                <a:gd name="T69" fmla="*/ 5 h 13"/>
                <a:gd name="T70" fmla="*/ 8 w 12"/>
                <a:gd name="T71" fmla="*/ 3 h 13"/>
                <a:gd name="T72" fmla="*/ 9 w 12"/>
                <a:gd name="T73" fmla="*/ 3 h 13"/>
                <a:gd name="T74" fmla="*/ 9 w 12"/>
                <a:gd name="T75" fmla="*/ 3 h 13"/>
                <a:gd name="T76" fmla="*/ 9 w 12"/>
                <a:gd name="T77" fmla="*/ 3 h 13"/>
                <a:gd name="T78" fmla="*/ 9 w 12"/>
                <a:gd name="T79" fmla="*/ 0 h 13"/>
                <a:gd name="T80" fmla="*/ 9 w 12"/>
                <a:gd name="T81" fmla="*/ 1 h 13"/>
                <a:gd name="T82" fmla="*/ 9 w 12"/>
                <a:gd name="T83" fmla="*/ 1 h 13"/>
                <a:gd name="T84" fmla="*/ 10 w 12"/>
                <a:gd name="T85" fmla="*/ 4 h 13"/>
                <a:gd name="T86" fmla="*/ 10 w 12"/>
                <a:gd name="T87" fmla="*/ 4 h 13"/>
                <a:gd name="T88" fmla="*/ 10 w 12"/>
                <a:gd name="T89" fmla="*/ 4 h 13"/>
                <a:gd name="T90" fmla="*/ 11 w 12"/>
                <a:gd name="T91" fmla="*/ 10 h 13"/>
                <a:gd name="T92" fmla="*/ 11 w 12"/>
                <a:gd name="T93" fmla="*/ 10 h 13"/>
                <a:gd name="T94" fmla="*/ 11 w 12"/>
                <a:gd name="T95" fmla="*/ 10 h 13"/>
                <a:gd name="T96" fmla="*/ 12 w 12"/>
                <a:gd name="T97" fmla="*/ 13 h 13"/>
                <a:gd name="T98" fmla="*/ 12 w 12"/>
                <a:gd name="T9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3">
                  <a:moveTo>
                    <a:pt x="0" y="7"/>
                  </a:moveTo>
                  <a:lnTo>
                    <a:pt x="0" y="7"/>
                  </a:lnTo>
                  <a:lnTo>
                    <a:pt x="0" y="7"/>
                  </a:lnTo>
                  <a:lnTo>
                    <a:pt x="1" y="5"/>
                  </a:lnTo>
                  <a:lnTo>
                    <a:pt x="1" y="5"/>
                  </a:lnTo>
                  <a:lnTo>
                    <a:pt x="1" y="5"/>
                  </a:lnTo>
                  <a:lnTo>
                    <a:pt x="1" y="3"/>
                  </a:lnTo>
                  <a:lnTo>
                    <a:pt x="2" y="5"/>
                  </a:lnTo>
                  <a:lnTo>
                    <a:pt x="2" y="4"/>
                  </a:lnTo>
                  <a:lnTo>
                    <a:pt x="2" y="4"/>
                  </a:lnTo>
                  <a:lnTo>
                    <a:pt x="2" y="6"/>
                  </a:lnTo>
                  <a:lnTo>
                    <a:pt x="3" y="4"/>
                  </a:lnTo>
                  <a:lnTo>
                    <a:pt x="3" y="4"/>
                  </a:lnTo>
                  <a:lnTo>
                    <a:pt x="3" y="4"/>
                  </a:lnTo>
                  <a:lnTo>
                    <a:pt x="3" y="4"/>
                  </a:lnTo>
                  <a:lnTo>
                    <a:pt x="4" y="3"/>
                  </a:lnTo>
                  <a:lnTo>
                    <a:pt x="4" y="3"/>
                  </a:lnTo>
                  <a:lnTo>
                    <a:pt x="4" y="3"/>
                  </a:lnTo>
                  <a:lnTo>
                    <a:pt x="4" y="4"/>
                  </a:lnTo>
                  <a:lnTo>
                    <a:pt x="5" y="2"/>
                  </a:lnTo>
                  <a:lnTo>
                    <a:pt x="5" y="2"/>
                  </a:lnTo>
                  <a:lnTo>
                    <a:pt x="5" y="2"/>
                  </a:lnTo>
                  <a:lnTo>
                    <a:pt x="5" y="3"/>
                  </a:lnTo>
                  <a:lnTo>
                    <a:pt x="5" y="2"/>
                  </a:lnTo>
                  <a:lnTo>
                    <a:pt x="6" y="2"/>
                  </a:lnTo>
                  <a:lnTo>
                    <a:pt x="6" y="2"/>
                  </a:lnTo>
                  <a:lnTo>
                    <a:pt x="6" y="2"/>
                  </a:lnTo>
                  <a:lnTo>
                    <a:pt x="7" y="6"/>
                  </a:lnTo>
                  <a:lnTo>
                    <a:pt x="7" y="5"/>
                  </a:lnTo>
                  <a:lnTo>
                    <a:pt x="7" y="5"/>
                  </a:lnTo>
                  <a:lnTo>
                    <a:pt x="7" y="5"/>
                  </a:lnTo>
                  <a:lnTo>
                    <a:pt x="7" y="4"/>
                  </a:lnTo>
                  <a:lnTo>
                    <a:pt x="8" y="5"/>
                  </a:lnTo>
                  <a:lnTo>
                    <a:pt x="8" y="5"/>
                  </a:lnTo>
                  <a:lnTo>
                    <a:pt x="8" y="5"/>
                  </a:lnTo>
                  <a:lnTo>
                    <a:pt x="8" y="3"/>
                  </a:lnTo>
                  <a:lnTo>
                    <a:pt x="9" y="3"/>
                  </a:lnTo>
                  <a:lnTo>
                    <a:pt x="9" y="3"/>
                  </a:lnTo>
                  <a:lnTo>
                    <a:pt x="9" y="3"/>
                  </a:lnTo>
                  <a:lnTo>
                    <a:pt x="9" y="0"/>
                  </a:lnTo>
                  <a:lnTo>
                    <a:pt x="9" y="1"/>
                  </a:lnTo>
                  <a:lnTo>
                    <a:pt x="9" y="1"/>
                  </a:lnTo>
                  <a:lnTo>
                    <a:pt x="10" y="4"/>
                  </a:lnTo>
                  <a:lnTo>
                    <a:pt x="10" y="4"/>
                  </a:lnTo>
                  <a:lnTo>
                    <a:pt x="10" y="4"/>
                  </a:lnTo>
                  <a:lnTo>
                    <a:pt x="11" y="10"/>
                  </a:lnTo>
                  <a:lnTo>
                    <a:pt x="11" y="10"/>
                  </a:lnTo>
                  <a:lnTo>
                    <a:pt x="11" y="10"/>
                  </a:lnTo>
                  <a:lnTo>
                    <a:pt x="12" y="13"/>
                  </a:lnTo>
                  <a:lnTo>
                    <a:pt x="12" y="1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4" name="Freeform 399"/>
            <p:cNvSpPr>
              <a:spLocks/>
            </p:cNvSpPr>
            <p:nvPr/>
          </p:nvSpPr>
          <p:spPr bwMode="auto">
            <a:xfrm>
              <a:off x="3952876" y="1900238"/>
              <a:ext cx="20638" cy="28575"/>
            </a:xfrm>
            <a:custGeom>
              <a:avLst/>
              <a:gdLst>
                <a:gd name="T0" fmla="*/ 0 w 13"/>
                <a:gd name="T1" fmla="*/ 15 h 18"/>
                <a:gd name="T2" fmla="*/ 0 w 13"/>
                <a:gd name="T3" fmla="*/ 15 h 18"/>
                <a:gd name="T4" fmla="*/ 1 w 13"/>
                <a:gd name="T5" fmla="*/ 16 h 18"/>
                <a:gd name="T6" fmla="*/ 1 w 13"/>
                <a:gd name="T7" fmla="*/ 15 h 18"/>
                <a:gd name="T8" fmla="*/ 1 w 13"/>
                <a:gd name="T9" fmla="*/ 15 h 18"/>
                <a:gd name="T10" fmla="*/ 1 w 13"/>
                <a:gd name="T11" fmla="*/ 15 h 18"/>
                <a:gd name="T12" fmla="*/ 1 w 13"/>
                <a:gd name="T13" fmla="*/ 16 h 18"/>
                <a:gd name="T14" fmla="*/ 2 w 13"/>
                <a:gd name="T15" fmla="*/ 11 h 18"/>
                <a:gd name="T16" fmla="*/ 2 w 13"/>
                <a:gd name="T17" fmla="*/ 12 h 18"/>
                <a:gd name="T18" fmla="*/ 2 w 13"/>
                <a:gd name="T19" fmla="*/ 12 h 18"/>
                <a:gd name="T20" fmla="*/ 2 w 13"/>
                <a:gd name="T21" fmla="*/ 12 h 18"/>
                <a:gd name="T22" fmla="*/ 3 w 13"/>
                <a:gd name="T23" fmla="*/ 16 h 18"/>
                <a:gd name="T24" fmla="*/ 3 w 13"/>
                <a:gd name="T25" fmla="*/ 16 h 18"/>
                <a:gd name="T26" fmla="*/ 3 w 13"/>
                <a:gd name="T27" fmla="*/ 16 h 18"/>
                <a:gd name="T28" fmla="*/ 4 w 13"/>
                <a:gd name="T29" fmla="*/ 15 h 18"/>
                <a:gd name="T30" fmla="*/ 4 w 13"/>
                <a:gd name="T31" fmla="*/ 17 h 18"/>
                <a:gd name="T32" fmla="*/ 4 w 13"/>
                <a:gd name="T33" fmla="*/ 17 h 18"/>
                <a:gd name="T34" fmla="*/ 4 w 13"/>
                <a:gd name="T35" fmla="*/ 17 h 18"/>
                <a:gd name="T36" fmla="*/ 4 w 13"/>
                <a:gd name="T37" fmla="*/ 18 h 18"/>
                <a:gd name="T38" fmla="*/ 5 w 13"/>
                <a:gd name="T39" fmla="*/ 15 h 18"/>
                <a:gd name="T40" fmla="*/ 5 w 13"/>
                <a:gd name="T41" fmla="*/ 15 h 18"/>
                <a:gd name="T42" fmla="*/ 5 w 13"/>
                <a:gd name="T43" fmla="*/ 15 h 18"/>
                <a:gd name="T44" fmla="*/ 5 w 13"/>
                <a:gd name="T45" fmla="*/ 16 h 18"/>
                <a:gd name="T46" fmla="*/ 6 w 13"/>
                <a:gd name="T47" fmla="*/ 14 h 18"/>
                <a:gd name="T48" fmla="*/ 6 w 13"/>
                <a:gd name="T49" fmla="*/ 15 h 18"/>
                <a:gd name="T50" fmla="*/ 6 w 13"/>
                <a:gd name="T51" fmla="*/ 15 h 18"/>
                <a:gd name="T52" fmla="*/ 6 w 13"/>
                <a:gd name="T53" fmla="*/ 15 h 18"/>
                <a:gd name="T54" fmla="*/ 7 w 13"/>
                <a:gd name="T55" fmla="*/ 12 h 18"/>
                <a:gd name="T56" fmla="*/ 7 w 13"/>
                <a:gd name="T57" fmla="*/ 12 h 18"/>
                <a:gd name="T58" fmla="*/ 7 w 13"/>
                <a:gd name="T59" fmla="*/ 12 h 18"/>
                <a:gd name="T60" fmla="*/ 8 w 13"/>
                <a:gd name="T61" fmla="*/ 11 h 18"/>
                <a:gd name="T62" fmla="*/ 8 w 13"/>
                <a:gd name="T63" fmla="*/ 11 h 18"/>
                <a:gd name="T64" fmla="*/ 8 w 13"/>
                <a:gd name="T65" fmla="*/ 11 h 18"/>
                <a:gd name="T66" fmla="*/ 8 w 13"/>
                <a:gd name="T67" fmla="*/ 12 h 18"/>
                <a:gd name="T68" fmla="*/ 9 w 13"/>
                <a:gd name="T69" fmla="*/ 10 h 18"/>
                <a:gd name="T70" fmla="*/ 9 w 13"/>
                <a:gd name="T71" fmla="*/ 11 h 18"/>
                <a:gd name="T72" fmla="*/ 9 w 13"/>
                <a:gd name="T73" fmla="*/ 11 h 18"/>
                <a:gd name="T74" fmla="*/ 9 w 13"/>
                <a:gd name="T75" fmla="*/ 11 h 18"/>
                <a:gd name="T76" fmla="*/ 9 w 13"/>
                <a:gd name="T77" fmla="*/ 9 h 18"/>
                <a:gd name="T78" fmla="*/ 10 w 13"/>
                <a:gd name="T79" fmla="*/ 10 h 18"/>
                <a:gd name="T80" fmla="*/ 10 w 13"/>
                <a:gd name="T81" fmla="*/ 10 h 18"/>
                <a:gd name="T82" fmla="*/ 10 w 13"/>
                <a:gd name="T83" fmla="*/ 10 h 18"/>
                <a:gd name="T84" fmla="*/ 11 w 13"/>
                <a:gd name="T85" fmla="*/ 6 h 18"/>
                <a:gd name="T86" fmla="*/ 11 w 13"/>
                <a:gd name="T87" fmla="*/ 6 h 18"/>
                <a:gd name="T88" fmla="*/ 11 w 13"/>
                <a:gd name="T89" fmla="*/ 6 h 18"/>
                <a:gd name="T90" fmla="*/ 12 w 13"/>
                <a:gd name="T91" fmla="*/ 3 h 18"/>
                <a:gd name="T92" fmla="*/ 12 w 13"/>
                <a:gd name="T93" fmla="*/ 3 h 18"/>
                <a:gd name="T94" fmla="*/ 12 w 13"/>
                <a:gd name="T95" fmla="*/ 3 h 18"/>
                <a:gd name="T96" fmla="*/ 12 w 13"/>
                <a:gd name="T97" fmla="*/ 3 h 18"/>
                <a:gd name="T98" fmla="*/ 13 w 13"/>
                <a:gd name="T9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8">
                  <a:moveTo>
                    <a:pt x="0" y="15"/>
                  </a:moveTo>
                  <a:lnTo>
                    <a:pt x="0" y="15"/>
                  </a:lnTo>
                  <a:lnTo>
                    <a:pt x="1" y="16"/>
                  </a:lnTo>
                  <a:lnTo>
                    <a:pt x="1" y="15"/>
                  </a:lnTo>
                  <a:lnTo>
                    <a:pt x="1" y="15"/>
                  </a:lnTo>
                  <a:lnTo>
                    <a:pt x="1" y="15"/>
                  </a:lnTo>
                  <a:lnTo>
                    <a:pt x="1" y="16"/>
                  </a:lnTo>
                  <a:lnTo>
                    <a:pt x="2" y="11"/>
                  </a:lnTo>
                  <a:lnTo>
                    <a:pt x="2" y="12"/>
                  </a:lnTo>
                  <a:lnTo>
                    <a:pt x="2" y="12"/>
                  </a:lnTo>
                  <a:lnTo>
                    <a:pt x="2" y="12"/>
                  </a:lnTo>
                  <a:lnTo>
                    <a:pt x="3" y="16"/>
                  </a:lnTo>
                  <a:lnTo>
                    <a:pt x="3" y="16"/>
                  </a:lnTo>
                  <a:lnTo>
                    <a:pt x="3" y="16"/>
                  </a:lnTo>
                  <a:lnTo>
                    <a:pt x="4" y="15"/>
                  </a:lnTo>
                  <a:lnTo>
                    <a:pt x="4" y="17"/>
                  </a:lnTo>
                  <a:lnTo>
                    <a:pt x="4" y="17"/>
                  </a:lnTo>
                  <a:lnTo>
                    <a:pt x="4" y="17"/>
                  </a:lnTo>
                  <a:lnTo>
                    <a:pt x="4" y="18"/>
                  </a:lnTo>
                  <a:lnTo>
                    <a:pt x="5" y="15"/>
                  </a:lnTo>
                  <a:lnTo>
                    <a:pt x="5" y="15"/>
                  </a:lnTo>
                  <a:lnTo>
                    <a:pt x="5" y="15"/>
                  </a:lnTo>
                  <a:lnTo>
                    <a:pt x="5" y="16"/>
                  </a:lnTo>
                  <a:lnTo>
                    <a:pt x="6" y="14"/>
                  </a:lnTo>
                  <a:lnTo>
                    <a:pt x="6" y="15"/>
                  </a:lnTo>
                  <a:lnTo>
                    <a:pt x="6" y="15"/>
                  </a:lnTo>
                  <a:lnTo>
                    <a:pt x="6" y="15"/>
                  </a:lnTo>
                  <a:lnTo>
                    <a:pt x="7" y="12"/>
                  </a:lnTo>
                  <a:lnTo>
                    <a:pt x="7" y="12"/>
                  </a:lnTo>
                  <a:lnTo>
                    <a:pt x="7" y="12"/>
                  </a:lnTo>
                  <a:lnTo>
                    <a:pt x="8" y="11"/>
                  </a:lnTo>
                  <a:lnTo>
                    <a:pt x="8" y="11"/>
                  </a:lnTo>
                  <a:lnTo>
                    <a:pt x="8" y="11"/>
                  </a:lnTo>
                  <a:lnTo>
                    <a:pt x="8" y="12"/>
                  </a:lnTo>
                  <a:lnTo>
                    <a:pt x="9" y="10"/>
                  </a:lnTo>
                  <a:lnTo>
                    <a:pt x="9" y="11"/>
                  </a:lnTo>
                  <a:lnTo>
                    <a:pt x="9" y="11"/>
                  </a:lnTo>
                  <a:lnTo>
                    <a:pt x="9" y="11"/>
                  </a:lnTo>
                  <a:lnTo>
                    <a:pt x="9" y="9"/>
                  </a:lnTo>
                  <a:lnTo>
                    <a:pt x="10" y="10"/>
                  </a:lnTo>
                  <a:lnTo>
                    <a:pt x="10" y="10"/>
                  </a:lnTo>
                  <a:lnTo>
                    <a:pt x="10" y="10"/>
                  </a:lnTo>
                  <a:lnTo>
                    <a:pt x="11" y="6"/>
                  </a:lnTo>
                  <a:lnTo>
                    <a:pt x="11" y="6"/>
                  </a:lnTo>
                  <a:lnTo>
                    <a:pt x="11" y="6"/>
                  </a:lnTo>
                  <a:lnTo>
                    <a:pt x="12" y="3"/>
                  </a:lnTo>
                  <a:lnTo>
                    <a:pt x="12" y="3"/>
                  </a:lnTo>
                  <a:lnTo>
                    <a:pt x="12" y="3"/>
                  </a:lnTo>
                  <a:lnTo>
                    <a:pt x="12" y="3"/>
                  </a:lnTo>
                  <a:lnTo>
                    <a:pt x="13"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 name="Freeform 400"/>
            <p:cNvSpPr>
              <a:spLocks/>
            </p:cNvSpPr>
            <p:nvPr/>
          </p:nvSpPr>
          <p:spPr bwMode="auto">
            <a:xfrm>
              <a:off x="3973513" y="1898651"/>
              <a:ext cx="17463" cy="19050"/>
            </a:xfrm>
            <a:custGeom>
              <a:avLst/>
              <a:gdLst>
                <a:gd name="T0" fmla="*/ 0 w 11"/>
                <a:gd name="T1" fmla="*/ 1 h 12"/>
                <a:gd name="T2" fmla="*/ 0 w 11"/>
                <a:gd name="T3" fmla="*/ 1 h 12"/>
                <a:gd name="T4" fmla="*/ 0 w 11"/>
                <a:gd name="T5" fmla="*/ 1 h 12"/>
                <a:gd name="T6" fmla="*/ 0 w 11"/>
                <a:gd name="T7" fmla="*/ 0 h 12"/>
                <a:gd name="T8" fmla="*/ 1 w 11"/>
                <a:gd name="T9" fmla="*/ 1 h 12"/>
                <a:gd name="T10" fmla="*/ 1 w 11"/>
                <a:gd name="T11" fmla="*/ 1 h 12"/>
                <a:gd name="T12" fmla="*/ 1 w 11"/>
                <a:gd name="T13" fmla="*/ 1 h 12"/>
                <a:gd name="T14" fmla="*/ 1 w 11"/>
                <a:gd name="T15" fmla="*/ 3 h 12"/>
                <a:gd name="T16" fmla="*/ 2 w 11"/>
                <a:gd name="T17" fmla="*/ 2 h 12"/>
                <a:gd name="T18" fmla="*/ 2 w 11"/>
                <a:gd name="T19" fmla="*/ 2 h 12"/>
                <a:gd name="T20" fmla="*/ 2 w 11"/>
                <a:gd name="T21" fmla="*/ 2 h 12"/>
                <a:gd name="T22" fmla="*/ 2 w 11"/>
                <a:gd name="T23" fmla="*/ 0 h 12"/>
                <a:gd name="T24" fmla="*/ 2 w 11"/>
                <a:gd name="T25" fmla="*/ 1 h 12"/>
                <a:gd name="T26" fmla="*/ 2 w 11"/>
                <a:gd name="T27" fmla="*/ 1 h 12"/>
                <a:gd name="T28" fmla="*/ 4 w 11"/>
                <a:gd name="T29" fmla="*/ 4 h 12"/>
                <a:gd name="T30" fmla="*/ 4 w 11"/>
                <a:gd name="T31" fmla="*/ 4 h 12"/>
                <a:gd name="T32" fmla="*/ 4 w 11"/>
                <a:gd name="T33" fmla="*/ 4 h 12"/>
                <a:gd name="T34" fmla="*/ 4 w 11"/>
                <a:gd name="T35" fmla="*/ 4 h 12"/>
                <a:gd name="T36" fmla="*/ 4 w 11"/>
                <a:gd name="T37" fmla="*/ 3 h 12"/>
                <a:gd name="T38" fmla="*/ 4 w 11"/>
                <a:gd name="T39" fmla="*/ 4 h 12"/>
                <a:gd name="T40" fmla="*/ 4 w 11"/>
                <a:gd name="T41" fmla="*/ 4 h 12"/>
                <a:gd name="T42" fmla="*/ 4 w 11"/>
                <a:gd name="T43" fmla="*/ 4 h 12"/>
                <a:gd name="T44" fmla="*/ 5 w 11"/>
                <a:gd name="T45" fmla="*/ 7 h 12"/>
                <a:gd name="T46" fmla="*/ 5 w 11"/>
                <a:gd name="T47" fmla="*/ 7 h 12"/>
                <a:gd name="T48" fmla="*/ 5 w 11"/>
                <a:gd name="T49" fmla="*/ 7 h 12"/>
                <a:gd name="T50" fmla="*/ 5 w 11"/>
                <a:gd name="T51" fmla="*/ 7 h 12"/>
                <a:gd name="T52" fmla="*/ 6 w 11"/>
                <a:gd name="T53" fmla="*/ 10 h 12"/>
                <a:gd name="T54" fmla="*/ 6 w 11"/>
                <a:gd name="T55" fmla="*/ 9 h 12"/>
                <a:gd name="T56" fmla="*/ 6 w 11"/>
                <a:gd name="T57" fmla="*/ 9 h 12"/>
                <a:gd name="T58" fmla="*/ 6 w 11"/>
                <a:gd name="T59" fmla="*/ 9 h 12"/>
                <a:gd name="T60" fmla="*/ 7 w 11"/>
                <a:gd name="T61" fmla="*/ 11 h 12"/>
                <a:gd name="T62" fmla="*/ 7 w 11"/>
                <a:gd name="T63" fmla="*/ 10 h 12"/>
                <a:gd name="T64" fmla="*/ 7 w 11"/>
                <a:gd name="T65" fmla="*/ 10 h 12"/>
                <a:gd name="T66" fmla="*/ 7 w 11"/>
                <a:gd name="T67" fmla="*/ 10 h 12"/>
                <a:gd name="T68" fmla="*/ 8 w 11"/>
                <a:gd name="T69" fmla="*/ 11 h 12"/>
                <a:gd name="T70" fmla="*/ 8 w 11"/>
                <a:gd name="T71" fmla="*/ 10 h 12"/>
                <a:gd name="T72" fmla="*/ 8 w 11"/>
                <a:gd name="T73" fmla="*/ 10 h 12"/>
                <a:gd name="T74" fmla="*/ 8 w 11"/>
                <a:gd name="T75" fmla="*/ 10 h 12"/>
                <a:gd name="T76" fmla="*/ 9 w 11"/>
                <a:gd name="T77" fmla="*/ 6 h 12"/>
                <a:gd name="T78" fmla="*/ 9 w 11"/>
                <a:gd name="T79" fmla="*/ 7 h 12"/>
                <a:gd name="T80" fmla="*/ 9 w 11"/>
                <a:gd name="T81" fmla="*/ 7 h 12"/>
                <a:gd name="T82" fmla="*/ 9 w 11"/>
                <a:gd name="T83" fmla="*/ 7 h 12"/>
                <a:gd name="T84" fmla="*/ 10 w 11"/>
                <a:gd name="T85" fmla="*/ 3 h 12"/>
                <a:gd name="T86" fmla="*/ 10 w 11"/>
                <a:gd name="T87" fmla="*/ 5 h 12"/>
                <a:gd name="T88" fmla="*/ 10 w 11"/>
                <a:gd name="T89" fmla="*/ 5 h 12"/>
                <a:gd name="T90" fmla="*/ 10 w 11"/>
                <a:gd name="T91" fmla="*/ 5 h 12"/>
                <a:gd name="T92" fmla="*/ 11 w 11"/>
                <a:gd name="T93" fmla="*/ 12 h 12"/>
                <a:gd name="T94" fmla="*/ 11 w 11"/>
                <a:gd name="T95" fmla="*/ 11 h 12"/>
                <a:gd name="T96" fmla="*/ 11 w 11"/>
                <a:gd name="T97" fmla="*/ 11 h 12"/>
                <a:gd name="T98" fmla="*/ 11 w 11"/>
                <a:gd name="T9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2">
                  <a:moveTo>
                    <a:pt x="0" y="1"/>
                  </a:moveTo>
                  <a:lnTo>
                    <a:pt x="0" y="1"/>
                  </a:lnTo>
                  <a:lnTo>
                    <a:pt x="0" y="1"/>
                  </a:lnTo>
                  <a:lnTo>
                    <a:pt x="0" y="0"/>
                  </a:lnTo>
                  <a:lnTo>
                    <a:pt x="1" y="1"/>
                  </a:lnTo>
                  <a:lnTo>
                    <a:pt x="1" y="1"/>
                  </a:lnTo>
                  <a:lnTo>
                    <a:pt x="1" y="1"/>
                  </a:lnTo>
                  <a:lnTo>
                    <a:pt x="1" y="3"/>
                  </a:lnTo>
                  <a:lnTo>
                    <a:pt x="2" y="2"/>
                  </a:lnTo>
                  <a:lnTo>
                    <a:pt x="2" y="2"/>
                  </a:lnTo>
                  <a:lnTo>
                    <a:pt x="2" y="2"/>
                  </a:lnTo>
                  <a:lnTo>
                    <a:pt x="2" y="0"/>
                  </a:lnTo>
                  <a:lnTo>
                    <a:pt x="2" y="1"/>
                  </a:lnTo>
                  <a:lnTo>
                    <a:pt x="2" y="1"/>
                  </a:lnTo>
                  <a:lnTo>
                    <a:pt x="4" y="4"/>
                  </a:lnTo>
                  <a:lnTo>
                    <a:pt x="4" y="4"/>
                  </a:lnTo>
                  <a:lnTo>
                    <a:pt x="4" y="4"/>
                  </a:lnTo>
                  <a:lnTo>
                    <a:pt x="4" y="4"/>
                  </a:lnTo>
                  <a:lnTo>
                    <a:pt x="4" y="3"/>
                  </a:lnTo>
                  <a:lnTo>
                    <a:pt x="4" y="4"/>
                  </a:lnTo>
                  <a:lnTo>
                    <a:pt x="4" y="4"/>
                  </a:lnTo>
                  <a:lnTo>
                    <a:pt x="4" y="4"/>
                  </a:lnTo>
                  <a:lnTo>
                    <a:pt x="5" y="7"/>
                  </a:lnTo>
                  <a:lnTo>
                    <a:pt x="5" y="7"/>
                  </a:lnTo>
                  <a:lnTo>
                    <a:pt x="5" y="7"/>
                  </a:lnTo>
                  <a:lnTo>
                    <a:pt x="5" y="7"/>
                  </a:lnTo>
                  <a:lnTo>
                    <a:pt x="6" y="10"/>
                  </a:lnTo>
                  <a:lnTo>
                    <a:pt x="6" y="9"/>
                  </a:lnTo>
                  <a:lnTo>
                    <a:pt x="6" y="9"/>
                  </a:lnTo>
                  <a:lnTo>
                    <a:pt x="6" y="9"/>
                  </a:lnTo>
                  <a:lnTo>
                    <a:pt x="7" y="11"/>
                  </a:lnTo>
                  <a:lnTo>
                    <a:pt x="7" y="10"/>
                  </a:lnTo>
                  <a:lnTo>
                    <a:pt x="7" y="10"/>
                  </a:lnTo>
                  <a:lnTo>
                    <a:pt x="7" y="10"/>
                  </a:lnTo>
                  <a:lnTo>
                    <a:pt x="8" y="11"/>
                  </a:lnTo>
                  <a:lnTo>
                    <a:pt x="8" y="10"/>
                  </a:lnTo>
                  <a:lnTo>
                    <a:pt x="8" y="10"/>
                  </a:lnTo>
                  <a:lnTo>
                    <a:pt x="8" y="10"/>
                  </a:lnTo>
                  <a:lnTo>
                    <a:pt x="9" y="6"/>
                  </a:lnTo>
                  <a:lnTo>
                    <a:pt x="9" y="7"/>
                  </a:lnTo>
                  <a:lnTo>
                    <a:pt x="9" y="7"/>
                  </a:lnTo>
                  <a:lnTo>
                    <a:pt x="9" y="7"/>
                  </a:lnTo>
                  <a:lnTo>
                    <a:pt x="10" y="3"/>
                  </a:lnTo>
                  <a:lnTo>
                    <a:pt x="10" y="5"/>
                  </a:lnTo>
                  <a:lnTo>
                    <a:pt x="10" y="5"/>
                  </a:lnTo>
                  <a:lnTo>
                    <a:pt x="10" y="5"/>
                  </a:lnTo>
                  <a:lnTo>
                    <a:pt x="11" y="12"/>
                  </a:lnTo>
                  <a:lnTo>
                    <a:pt x="11" y="11"/>
                  </a:lnTo>
                  <a:lnTo>
                    <a:pt x="11" y="11"/>
                  </a:lnTo>
                  <a:lnTo>
                    <a:pt x="11" y="1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6" name="Freeform 401"/>
            <p:cNvSpPr>
              <a:spLocks/>
            </p:cNvSpPr>
            <p:nvPr/>
          </p:nvSpPr>
          <p:spPr bwMode="auto">
            <a:xfrm>
              <a:off x="3990976" y="1909763"/>
              <a:ext cx="20638" cy="20638"/>
            </a:xfrm>
            <a:custGeom>
              <a:avLst/>
              <a:gdLst>
                <a:gd name="T0" fmla="*/ 0 w 13"/>
                <a:gd name="T1" fmla="*/ 4 h 13"/>
                <a:gd name="T2" fmla="*/ 1 w 13"/>
                <a:gd name="T3" fmla="*/ 6 h 13"/>
                <a:gd name="T4" fmla="*/ 1 w 13"/>
                <a:gd name="T5" fmla="*/ 5 h 13"/>
                <a:gd name="T6" fmla="*/ 1 w 13"/>
                <a:gd name="T7" fmla="*/ 5 h 13"/>
                <a:gd name="T8" fmla="*/ 1 w 13"/>
                <a:gd name="T9" fmla="*/ 5 h 13"/>
                <a:gd name="T10" fmla="*/ 2 w 13"/>
                <a:gd name="T11" fmla="*/ 2 h 13"/>
                <a:gd name="T12" fmla="*/ 2 w 13"/>
                <a:gd name="T13" fmla="*/ 2 h 13"/>
                <a:gd name="T14" fmla="*/ 2 w 13"/>
                <a:gd name="T15" fmla="*/ 2 h 13"/>
                <a:gd name="T16" fmla="*/ 3 w 13"/>
                <a:gd name="T17" fmla="*/ 0 h 13"/>
                <a:gd name="T18" fmla="*/ 3 w 13"/>
                <a:gd name="T19" fmla="*/ 2 h 13"/>
                <a:gd name="T20" fmla="*/ 3 w 13"/>
                <a:gd name="T21" fmla="*/ 2 h 13"/>
                <a:gd name="T22" fmla="*/ 3 w 13"/>
                <a:gd name="T23" fmla="*/ 2 h 13"/>
                <a:gd name="T24" fmla="*/ 3 w 13"/>
                <a:gd name="T25" fmla="*/ 2 h 13"/>
                <a:gd name="T26" fmla="*/ 3 w 13"/>
                <a:gd name="T27" fmla="*/ 4 h 13"/>
                <a:gd name="T28" fmla="*/ 4 w 13"/>
                <a:gd name="T29" fmla="*/ 4 h 13"/>
                <a:gd name="T30" fmla="*/ 4 w 13"/>
                <a:gd name="T31" fmla="*/ 4 h 13"/>
                <a:gd name="T32" fmla="*/ 4 w 13"/>
                <a:gd name="T33" fmla="*/ 3 h 13"/>
                <a:gd name="T34" fmla="*/ 5 w 13"/>
                <a:gd name="T35" fmla="*/ 9 h 13"/>
                <a:gd name="T36" fmla="*/ 5 w 13"/>
                <a:gd name="T37" fmla="*/ 9 h 13"/>
                <a:gd name="T38" fmla="*/ 5 w 13"/>
                <a:gd name="T39" fmla="*/ 9 h 13"/>
                <a:gd name="T40" fmla="*/ 6 w 13"/>
                <a:gd name="T41" fmla="*/ 13 h 13"/>
                <a:gd name="T42" fmla="*/ 6 w 13"/>
                <a:gd name="T43" fmla="*/ 13 h 13"/>
                <a:gd name="T44" fmla="*/ 6 w 13"/>
                <a:gd name="T45" fmla="*/ 13 h 13"/>
                <a:gd name="T46" fmla="*/ 6 w 13"/>
                <a:gd name="T47" fmla="*/ 13 h 13"/>
                <a:gd name="T48" fmla="*/ 7 w 13"/>
                <a:gd name="T49" fmla="*/ 10 h 13"/>
                <a:gd name="T50" fmla="*/ 7 w 13"/>
                <a:gd name="T51" fmla="*/ 11 h 13"/>
                <a:gd name="T52" fmla="*/ 7 w 13"/>
                <a:gd name="T53" fmla="*/ 11 h 13"/>
                <a:gd name="T54" fmla="*/ 7 w 13"/>
                <a:gd name="T55" fmla="*/ 11 h 13"/>
                <a:gd name="T56" fmla="*/ 8 w 13"/>
                <a:gd name="T57" fmla="*/ 10 h 13"/>
                <a:gd name="T58" fmla="*/ 8 w 13"/>
                <a:gd name="T59" fmla="*/ 10 h 13"/>
                <a:gd name="T60" fmla="*/ 8 w 13"/>
                <a:gd name="T61" fmla="*/ 10 h 13"/>
                <a:gd name="T62" fmla="*/ 8 w 13"/>
                <a:gd name="T63" fmla="*/ 9 h 13"/>
                <a:gd name="T64" fmla="*/ 9 w 13"/>
                <a:gd name="T65" fmla="*/ 11 h 13"/>
                <a:gd name="T66" fmla="*/ 9 w 13"/>
                <a:gd name="T67" fmla="*/ 10 h 13"/>
                <a:gd name="T68" fmla="*/ 9 w 13"/>
                <a:gd name="T69" fmla="*/ 10 h 13"/>
                <a:gd name="T70" fmla="*/ 9 w 13"/>
                <a:gd name="T71" fmla="*/ 10 h 13"/>
                <a:gd name="T72" fmla="*/ 10 w 13"/>
                <a:gd name="T73" fmla="*/ 11 h 13"/>
                <a:gd name="T74" fmla="*/ 10 w 13"/>
                <a:gd name="T75" fmla="*/ 11 h 13"/>
                <a:gd name="T76" fmla="*/ 10 w 13"/>
                <a:gd name="T77" fmla="*/ 11 h 13"/>
                <a:gd name="T78" fmla="*/ 10 w 13"/>
                <a:gd name="T79" fmla="*/ 11 h 13"/>
                <a:gd name="T80" fmla="*/ 11 w 13"/>
                <a:gd name="T81" fmla="*/ 13 h 13"/>
                <a:gd name="T82" fmla="*/ 11 w 13"/>
                <a:gd name="T83" fmla="*/ 13 h 13"/>
                <a:gd name="T84" fmla="*/ 11 w 13"/>
                <a:gd name="T85" fmla="*/ 13 h 13"/>
                <a:gd name="T86" fmla="*/ 11 w 13"/>
                <a:gd name="T87" fmla="*/ 13 h 13"/>
                <a:gd name="T88" fmla="*/ 11 w 13"/>
                <a:gd name="T89" fmla="*/ 12 h 13"/>
                <a:gd name="T90" fmla="*/ 11 w 13"/>
                <a:gd name="T91" fmla="*/ 13 h 13"/>
                <a:gd name="T92" fmla="*/ 11 w 13"/>
                <a:gd name="T93" fmla="*/ 13 h 13"/>
                <a:gd name="T94" fmla="*/ 12 w 13"/>
                <a:gd name="T95" fmla="*/ 12 h 13"/>
                <a:gd name="T96" fmla="*/ 12 w 13"/>
                <a:gd name="T97" fmla="*/ 13 h 13"/>
                <a:gd name="T98" fmla="*/ 13 w 13"/>
                <a:gd name="T9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3">
                  <a:moveTo>
                    <a:pt x="0" y="4"/>
                  </a:moveTo>
                  <a:lnTo>
                    <a:pt x="1" y="6"/>
                  </a:lnTo>
                  <a:lnTo>
                    <a:pt x="1" y="5"/>
                  </a:lnTo>
                  <a:lnTo>
                    <a:pt x="1" y="5"/>
                  </a:lnTo>
                  <a:lnTo>
                    <a:pt x="1" y="5"/>
                  </a:lnTo>
                  <a:lnTo>
                    <a:pt x="2" y="2"/>
                  </a:lnTo>
                  <a:lnTo>
                    <a:pt x="2" y="2"/>
                  </a:lnTo>
                  <a:lnTo>
                    <a:pt x="2" y="2"/>
                  </a:lnTo>
                  <a:lnTo>
                    <a:pt x="3" y="0"/>
                  </a:lnTo>
                  <a:lnTo>
                    <a:pt x="3" y="2"/>
                  </a:lnTo>
                  <a:lnTo>
                    <a:pt x="3" y="2"/>
                  </a:lnTo>
                  <a:lnTo>
                    <a:pt x="3" y="2"/>
                  </a:lnTo>
                  <a:lnTo>
                    <a:pt x="3" y="2"/>
                  </a:lnTo>
                  <a:lnTo>
                    <a:pt x="3" y="4"/>
                  </a:lnTo>
                  <a:lnTo>
                    <a:pt x="4" y="4"/>
                  </a:lnTo>
                  <a:lnTo>
                    <a:pt x="4" y="4"/>
                  </a:lnTo>
                  <a:lnTo>
                    <a:pt x="4" y="3"/>
                  </a:lnTo>
                  <a:lnTo>
                    <a:pt x="5" y="9"/>
                  </a:lnTo>
                  <a:lnTo>
                    <a:pt x="5" y="9"/>
                  </a:lnTo>
                  <a:lnTo>
                    <a:pt x="5" y="9"/>
                  </a:lnTo>
                  <a:lnTo>
                    <a:pt x="6" y="13"/>
                  </a:lnTo>
                  <a:lnTo>
                    <a:pt x="6" y="13"/>
                  </a:lnTo>
                  <a:lnTo>
                    <a:pt x="6" y="13"/>
                  </a:lnTo>
                  <a:lnTo>
                    <a:pt x="6" y="13"/>
                  </a:lnTo>
                  <a:lnTo>
                    <a:pt x="7" y="10"/>
                  </a:lnTo>
                  <a:lnTo>
                    <a:pt x="7" y="11"/>
                  </a:lnTo>
                  <a:lnTo>
                    <a:pt x="7" y="11"/>
                  </a:lnTo>
                  <a:lnTo>
                    <a:pt x="7" y="11"/>
                  </a:lnTo>
                  <a:lnTo>
                    <a:pt x="8" y="10"/>
                  </a:lnTo>
                  <a:lnTo>
                    <a:pt x="8" y="10"/>
                  </a:lnTo>
                  <a:lnTo>
                    <a:pt x="8" y="10"/>
                  </a:lnTo>
                  <a:lnTo>
                    <a:pt x="8" y="9"/>
                  </a:lnTo>
                  <a:lnTo>
                    <a:pt x="9" y="11"/>
                  </a:lnTo>
                  <a:lnTo>
                    <a:pt x="9" y="10"/>
                  </a:lnTo>
                  <a:lnTo>
                    <a:pt x="9" y="10"/>
                  </a:lnTo>
                  <a:lnTo>
                    <a:pt x="9" y="10"/>
                  </a:lnTo>
                  <a:lnTo>
                    <a:pt x="10" y="11"/>
                  </a:lnTo>
                  <a:lnTo>
                    <a:pt x="10" y="11"/>
                  </a:lnTo>
                  <a:lnTo>
                    <a:pt x="10" y="11"/>
                  </a:lnTo>
                  <a:lnTo>
                    <a:pt x="10" y="11"/>
                  </a:lnTo>
                  <a:lnTo>
                    <a:pt x="11" y="13"/>
                  </a:lnTo>
                  <a:lnTo>
                    <a:pt x="11" y="13"/>
                  </a:lnTo>
                  <a:lnTo>
                    <a:pt x="11" y="13"/>
                  </a:lnTo>
                  <a:lnTo>
                    <a:pt x="11" y="13"/>
                  </a:lnTo>
                  <a:lnTo>
                    <a:pt x="11" y="12"/>
                  </a:lnTo>
                  <a:lnTo>
                    <a:pt x="11" y="13"/>
                  </a:lnTo>
                  <a:lnTo>
                    <a:pt x="11" y="13"/>
                  </a:lnTo>
                  <a:lnTo>
                    <a:pt x="12" y="12"/>
                  </a:lnTo>
                  <a:lnTo>
                    <a:pt x="12" y="13"/>
                  </a:lnTo>
                  <a:lnTo>
                    <a:pt x="13" y="1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7" name="Freeform 402"/>
            <p:cNvSpPr>
              <a:spLocks/>
            </p:cNvSpPr>
            <p:nvPr/>
          </p:nvSpPr>
          <p:spPr bwMode="auto">
            <a:xfrm>
              <a:off x="4011613" y="1911351"/>
              <a:ext cx="17463" cy="23813"/>
            </a:xfrm>
            <a:custGeom>
              <a:avLst/>
              <a:gdLst>
                <a:gd name="T0" fmla="*/ 0 w 11"/>
                <a:gd name="T1" fmla="*/ 12 h 15"/>
                <a:gd name="T2" fmla="*/ 0 w 11"/>
                <a:gd name="T3" fmla="*/ 12 h 15"/>
                <a:gd name="T4" fmla="*/ 0 w 11"/>
                <a:gd name="T5" fmla="*/ 13 h 15"/>
                <a:gd name="T6" fmla="*/ 0 w 11"/>
                <a:gd name="T7" fmla="*/ 11 h 15"/>
                <a:gd name="T8" fmla="*/ 0 w 11"/>
                <a:gd name="T9" fmla="*/ 11 h 15"/>
                <a:gd name="T10" fmla="*/ 0 w 11"/>
                <a:gd name="T11" fmla="*/ 11 h 15"/>
                <a:gd name="T12" fmla="*/ 0 w 11"/>
                <a:gd name="T13" fmla="*/ 11 h 15"/>
                <a:gd name="T14" fmla="*/ 1 w 11"/>
                <a:gd name="T15" fmla="*/ 13 h 15"/>
                <a:gd name="T16" fmla="*/ 1 w 11"/>
                <a:gd name="T17" fmla="*/ 12 h 15"/>
                <a:gd name="T18" fmla="*/ 1 w 11"/>
                <a:gd name="T19" fmla="*/ 12 h 15"/>
                <a:gd name="T20" fmla="*/ 1 w 11"/>
                <a:gd name="T21" fmla="*/ 12 h 15"/>
                <a:gd name="T22" fmla="*/ 2 w 11"/>
                <a:gd name="T23" fmla="*/ 15 h 15"/>
                <a:gd name="T24" fmla="*/ 2 w 11"/>
                <a:gd name="T25" fmla="*/ 12 h 15"/>
                <a:gd name="T26" fmla="*/ 2 w 11"/>
                <a:gd name="T27" fmla="*/ 12 h 15"/>
                <a:gd name="T28" fmla="*/ 2 w 11"/>
                <a:gd name="T29" fmla="*/ 11 h 15"/>
                <a:gd name="T30" fmla="*/ 3 w 11"/>
                <a:gd name="T31" fmla="*/ 12 h 15"/>
                <a:gd name="T32" fmla="*/ 3 w 11"/>
                <a:gd name="T33" fmla="*/ 12 h 15"/>
                <a:gd name="T34" fmla="*/ 3 w 11"/>
                <a:gd name="T35" fmla="*/ 12 h 15"/>
                <a:gd name="T36" fmla="*/ 4 w 11"/>
                <a:gd name="T37" fmla="*/ 15 h 15"/>
                <a:gd name="T38" fmla="*/ 4 w 11"/>
                <a:gd name="T39" fmla="*/ 14 h 15"/>
                <a:gd name="T40" fmla="*/ 4 w 11"/>
                <a:gd name="T41" fmla="*/ 14 h 15"/>
                <a:gd name="T42" fmla="*/ 4 w 11"/>
                <a:gd name="T43" fmla="*/ 14 h 15"/>
                <a:gd name="T44" fmla="*/ 5 w 11"/>
                <a:gd name="T45" fmla="*/ 8 h 15"/>
                <a:gd name="T46" fmla="*/ 5 w 11"/>
                <a:gd name="T47" fmla="*/ 9 h 15"/>
                <a:gd name="T48" fmla="*/ 5 w 11"/>
                <a:gd name="T49" fmla="*/ 9 h 15"/>
                <a:gd name="T50" fmla="*/ 5 w 11"/>
                <a:gd name="T51" fmla="*/ 9 h 15"/>
                <a:gd name="T52" fmla="*/ 6 w 11"/>
                <a:gd name="T53" fmla="*/ 5 h 15"/>
                <a:gd name="T54" fmla="*/ 6 w 11"/>
                <a:gd name="T55" fmla="*/ 5 h 15"/>
                <a:gd name="T56" fmla="*/ 7 w 11"/>
                <a:gd name="T57" fmla="*/ 5 h 15"/>
                <a:gd name="T58" fmla="*/ 7 w 11"/>
                <a:gd name="T59" fmla="*/ 4 h 15"/>
                <a:gd name="T60" fmla="*/ 7 w 11"/>
                <a:gd name="T61" fmla="*/ 4 h 15"/>
                <a:gd name="T62" fmla="*/ 7 w 11"/>
                <a:gd name="T63" fmla="*/ 4 h 15"/>
                <a:gd name="T64" fmla="*/ 7 w 11"/>
                <a:gd name="T65" fmla="*/ 4 h 15"/>
                <a:gd name="T66" fmla="*/ 8 w 11"/>
                <a:gd name="T67" fmla="*/ 3 h 15"/>
                <a:gd name="T68" fmla="*/ 8 w 11"/>
                <a:gd name="T69" fmla="*/ 3 h 15"/>
                <a:gd name="T70" fmla="*/ 8 w 11"/>
                <a:gd name="T71" fmla="*/ 3 h 15"/>
                <a:gd name="T72" fmla="*/ 8 w 11"/>
                <a:gd name="T73" fmla="*/ 3 h 15"/>
                <a:gd name="T74" fmla="*/ 9 w 11"/>
                <a:gd name="T75" fmla="*/ 0 h 15"/>
                <a:gd name="T76" fmla="*/ 9 w 11"/>
                <a:gd name="T77" fmla="*/ 1 h 15"/>
                <a:gd name="T78" fmla="*/ 9 w 11"/>
                <a:gd name="T79" fmla="*/ 1 h 15"/>
                <a:gd name="T80" fmla="*/ 9 w 11"/>
                <a:gd name="T81" fmla="*/ 1 h 15"/>
                <a:gd name="T82" fmla="*/ 10 w 11"/>
                <a:gd name="T83" fmla="*/ 2 h 15"/>
                <a:gd name="T84" fmla="*/ 10 w 11"/>
                <a:gd name="T85" fmla="*/ 1 h 15"/>
                <a:gd name="T86" fmla="*/ 10 w 11"/>
                <a:gd name="T87" fmla="*/ 1 h 15"/>
                <a:gd name="T88" fmla="*/ 10 w 11"/>
                <a:gd name="T89" fmla="*/ 1 h 15"/>
                <a:gd name="T90" fmla="*/ 11 w 11"/>
                <a:gd name="T91" fmla="*/ 4 h 15"/>
                <a:gd name="T92" fmla="*/ 11 w 11"/>
                <a:gd name="T93" fmla="*/ 4 h 15"/>
                <a:gd name="T94" fmla="*/ 11 w 11"/>
                <a:gd name="T95" fmla="*/ 4 h 15"/>
                <a:gd name="T96" fmla="*/ 11 w 11"/>
                <a:gd name="T97" fmla="*/ 4 h 15"/>
                <a:gd name="T98" fmla="*/ 11 w 11"/>
                <a:gd name="T99"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5">
                  <a:moveTo>
                    <a:pt x="0" y="12"/>
                  </a:moveTo>
                  <a:lnTo>
                    <a:pt x="0" y="12"/>
                  </a:lnTo>
                  <a:lnTo>
                    <a:pt x="0" y="13"/>
                  </a:lnTo>
                  <a:lnTo>
                    <a:pt x="0" y="11"/>
                  </a:lnTo>
                  <a:lnTo>
                    <a:pt x="0" y="11"/>
                  </a:lnTo>
                  <a:lnTo>
                    <a:pt x="0" y="11"/>
                  </a:lnTo>
                  <a:lnTo>
                    <a:pt x="0" y="11"/>
                  </a:lnTo>
                  <a:lnTo>
                    <a:pt x="1" y="13"/>
                  </a:lnTo>
                  <a:lnTo>
                    <a:pt x="1" y="12"/>
                  </a:lnTo>
                  <a:lnTo>
                    <a:pt x="1" y="12"/>
                  </a:lnTo>
                  <a:lnTo>
                    <a:pt x="1" y="12"/>
                  </a:lnTo>
                  <a:lnTo>
                    <a:pt x="2" y="15"/>
                  </a:lnTo>
                  <a:lnTo>
                    <a:pt x="2" y="12"/>
                  </a:lnTo>
                  <a:lnTo>
                    <a:pt x="2" y="12"/>
                  </a:lnTo>
                  <a:lnTo>
                    <a:pt x="2" y="11"/>
                  </a:lnTo>
                  <a:lnTo>
                    <a:pt x="3" y="12"/>
                  </a:lnTo>
                  <a:lnTo>
                    <a:pt x="3" y="12"/>
                  </a:lnTo>
                  <a:lnTo>
                    <a:pt x="3" y="12"/>
                  </a:lnTo>
                  <a:lnTo>
                    <a:pt x="4" y="15"/>
                  </a:lnTo>
                  <a:lnTo>
                    <a:pt x="4" y="14"/>
                  </a:lnTo>
                  <a:lnTo>
                    <a:pt x="4" y="14"/>
                  </a:lnTo>
                  <a:lnTo>
                    <a:pt x="4" y="14"/>
                  </a:lnTo>
                  <a:lnTo>
                    <a:pt x="5" y="8"/>
                  </a:lnTo>
                  <a:lnTo>
                    <a:pt x="5" y="9"/>
                  </a:lnTo>
                  <a:lnTo>
                    <a:pt x="5" y="9"/>
                  </a:lnTo>
                  <a:lnTo>
                    <a:pt x="5" y="9"/>
                  </a:lnTo>
                  <a:lnTo>
                    <a:pt x="6" y="5"/>
                  </a:lnTo>
                  <a:lnTo>
                    <a:pt x="6" y="5"/>
                  </a:lnTo>
                  <a:lnTo>
                    <a:pt x="7" y="5"/>
                  </a:lnTo>
                  <a:lnTo>
                    <a:pt x="7" y="4"/>
                  </a:lnTo>
                  <a:lnTo>
                    <a:pt x="7" y="4"/>
                  </a:lnTo>
                  <a:lnTo>
                    <a:pt x="7" y="4"/>
                  </a:lnTo>
                  <a:lnTo>
                    <a:pt x="7" y="4"/>
                  </a:lnTo>
                  <a:lnTo>
                    <a:pt x="8" y="3"/>
                  </a:lnTo>
                  <a:lnTo>
                    <a:pt x="8" y="3"/>
                  </a:lnTo>
                  <a:lnTo>
                    <a:pt x="8" y="3"/>
                  </a:lnTo>
                  <a:lnTo>
                    <a:pt x="8" y="3"/>
                  </a:lnTo>
                  <a:lnTo>
                    <a:pt x="9" y="0"/>
                  </a:lnTo>
                  <a:lnTo>
                    <a:pt x="9" y="1"/>
                  </a:lnTo>
                  <a:lnTo>
                    <a:pt x="9" y="1"/>
                  </a:lnTo>
                  <a:lnTo>
                    <a:pt x="9" y="1"/>
                  </a:lnTo>
                  <a:lnTo>
                    <a:pt x="10" y="2"/>
                  </a:lnTo>
                  <a:lnTo>
                    <a:pt x="10" y="1"/>
                  </a:lnTo>
                  <a:lnTo>
                    <a:pt x="10" y="1"/>
                  </a:lnTo>
                  <a:lnTo>
                    <a:pt x="10" y="1"/>
                  </a:lnTo>
                  <a:lnTo>
                    <a:pt x="11" y="4"/>
                  </a:lnTo>
                  <a:lnTo>
                    <a:pt x="11" y="4"/>
                  </a:lnTo>
                  <a:lnTo>
                    <a:pt x="11" y="4"/>
                  </a:lnTo>
                  <a:lnTo>
                    <a:pt x="11" y="4"/>
                  </a:lnTo>
                  <a:lnTo>
                    <a:pt x="11" y="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8" name="Freeform 403"/>
            <p:cNvSpPr>
              <a:spLocks/>
            </p:cNvSpPr>
            <p:nvPr/>
          </p:nvSpPr>
          <p:spPr bwMode="auto">
            <a:xfrm>
              <a:off x="4029076" y="1871663"/>
              <a:ext cx="20638" cy="44450"/>
            </a:xfrm>
            <a:custGeom>
              <a:avLst/>
              <a:gdLst>
                <a:gd name="T0" fmla="*/ 0 w 13"/>
                <a:gd name="T1" fmla="*/ 27 h 28"/>
                <a:gd name="T2" fmla="*/ 1 w 13"/>
                <a:gd name="T3" fmla="*/ 28 h 28"/>
                <a:gd name="T4" fmla="*/ 1 w 13"/>
                <a:gd name="T5" fmla="*/ 28 h 28"/>
                <a:gd name="T6" fmla="*/ 2 w 13"/>
                <a:gd name="T7" fmla="*/ 26 h 28"/>
                <a:gd name="T8" fmla="*/ 2 w 13"/>
                <a:gd name="T9" fmla="*/ 26 h 28"/>
                <a:gd name="T10" fmla="*/ 2 w 13"/>
                <a:gd name="T11" fmla="*/ 26 h 28"/>
                <a:gd name="T12" fmla="*/ 2 w 13"/>
                <a:gd name="T13" fmla="*/ 26 h 28"/>
                <a:gd name="T14" fmla="*/ 3 w 13"/>
                <a:gd name="T15" fmla="*/ 21 h 28"/>
                <a:gd name="T16" fmla="*/ 3 w 13"/>
                <a:gd name="T17" fmla="*/ 21 h 28"/>
                <a:gd name="T18" fmla="*/ 4 w 13"/>
                <a:gd name="T19" fmla="*/ 10 h 28"/>
                <a:gd name="T20" fmla="*/ 4 w 13"/>
                <a:gd name="T21" fmla="*/ 10 h 28"/>
                <a:gd name="T22" fmla="*/ 4 w 13"/>
                <a:gd name="T23" fmla="*/ 10 h 28"/>
                <a:gd name="T24" fmla="*/ 4 w 13"/>
                <a:gd name="T25" fmla="*/ 9 h 28"/>
                <a:gd name="T26" fmla="*/ 5 w 13"/>
                <a:gd name="T27" fmla="*/ 10 h 28"/>
                <a:gd name="T28" fmla="*/ 5 w 13"/>
                <a:gd name="T29" fmla="*/ 9 h 28"/>
                <a:gd name="T30" fmla="*/ 5 w 13"/>
                <a:gd name="T31" fmla="*/ 9 h 28"/>
                <a:gd name="T32" fmla="*/ 5 w 13"/>
                <a:gd name="T33" fmla="*/ 10 h 28"/>
                <a:gd name="T34" fmla="*/ 5 w 13"/>
                <a:gd name="T35" fmla="*/ 8 h 28"/>
                <a:gd name="T36" fmla="*/ 6 w 13"/>
                <a:gd name="T37" fmla="*/ 9 h 28"/>
                <a:gd name="T38" fmla="*/ 6 w 13"/>
                <a:gd name="T39" fmla="*/ 9 h 28"/>
                <a:gd name="T40" fmla="*/ 6 w 13"/>
                <a:gd name="T41" fmla="*/ 9 h 28"/>
                <a:gd name="T42" fmla="*/ 6 w 13"/>
                <a:gd name="T43" fmla="*/ 7 h 28"/>
                <a:gd name="T44" fmla="*/ 7 w 13"/>
                <a:gd name="T45" fmla="*/ 7 h 28"/>
                <a:gd name="T46" fmla="*/ 7 w 13"/>
                <a:gd name="T47" fmla="*/ 7 h 28"/>
                <a:gd name="T48" fmla="*/ 7 w 13"/>
                <a:gd name="T49" fmla="*/ 7 h 28"/>
                <a:gd name="T50" fmla="*/ 7 w 13"/>
                <a:gd name="T51" fmla="*/ 9 h 28"/>
                <a:gd name="T52" fmla="*/ 7 w 13"/>
                <a:gd name="T53" fmla="*/ 8 h 28"/>
                <a:gd name="T54" fmla="*/ 7 w 13"/>
                <a:gd name="T55" fmla="*/ 8 h 28"/>
                <a:gd name="T56" fmla="*/ 8 w 13"/>
                <a:gd name="T57" fmla="*/ 10 h 28"/>
                <a:gd name="T58" fmla="*/ 9 w 13"/>
                <a:gd name="T59" fmla="*/ 9 h 28"/>
                <a:gd name="T60" fmla="*/ 9 w 13"/>
                <a:gd name="T61" fmla="*/ 9 h 28"/>
                <a:gd name="T62" fmla="*/ 9 w 13"/>
                <a:gd name="T63" fmla="*/ 9 h 28"/>
                <a:gd name="T64" fmla="*/ 9 w 13"/>
                <a:gd name="T65" fmla="*/ 5 h 28"/>
                <a:gd name="T66" fmla="*/ 9 w 13"/>
                <a:gd name="T67" fmla="*/ 5 h 28"/>
                <a:gd name="T68" fmla="*/ 9 w 13"/>
                <a:gd name="T69" fmla="*/ 5 h 28"/>
                <a:gd name="T70" fmla="*/ 9 w 13"/>
                <a:gd name="T71" fmla="*/ 5 h 28"/>
                <a:gd name="T72" fmla="*/ 10 w 13"/>
                <a:gd name="T73" fmla="*/ 2 h 28"/>
                <a:gd name="T74" fmla="*/ 10 w 13"/>
                <a:gd name="T75" fmla="*/ 2 h 28"/>
                <a:gd name="T76" fmla="*/ 10 w 13"/>
                <a:gd name="T77" fmla="*/ 3 h 28"/>
                <a:gd name="T78" fmla="*/ 11 w 13"/>
                <a:gd name="T79" fmla="*/ 1 h 28"/>
                <a:gd name="T80" fmla="*/ 11 w 13"/>
                <a:gd name="T81" fmla="*/ 1 h 28"/>
                <a:gd name="T82" fmla="*/ 11 w 13"/>
                <a:gd name="T83" fmla="*/ 1 h 28"/>
                <a:gd name="T84" fmla="*/ 12 w 13"/>
                <a:gd name="T85" fmla="*/ 0 h 28"/>
                <a:gd name="T86" fmla="*/ 12 w 13"/>
                <a:gd name="T87" fmla="*/ 3 h 28"/>
                <a:gd name="T88" fmla="*/ 12 w 13"/>
                <a:gd name="T89" fmla="*/ 3 h 28"/>
                <a:gd name="T90" fmla="*/ 12 w 13"/>
                <a:gd name="T91" fmla="*/ 3 h 28"/>
                <a:gd name="T92" fmla="*/ 12 w 13"/>
                <a:gd name="T93" fmla="*/ 3 h 28"/>
                <a:gd name="T94" fmla="*/ 13 w 13"/>
                <a:gd name="T95" fmla="*/ 6 h 28"/>
                <a:gd name="T96" fmla="*/ 13 w 13"/>
                <a:gd name="T97" fmla="*/ 6 h 28"/>
                <a:gd name="T98" fmla="*/ 13 w 13"/>
                <a:gd name="T99"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8">
                  <a:moveTo>
                    <a:pt x="0" y="27"/>
                  </a:moveTo>
                  <a:lnTo>
                    <a:pt x="1" y="28"/>
                  </a:lnTo>
                  <a:lnTo>
                    <a:pt x="1" y="28"/>
                  </a:lnTo>
                  <a:lnTo>
                    <a:pt x="2" y="26"/>
                  </a:lnTo>
                  <a:lnTo>
                    <a:pt x="2" y="26"/>
                  </a:lnTo>
                  <a:lnTo>
                    <a:pt x="2" y="26"/>
                  </a:lnTo>
                  <a:lnTo>
                    <a:pt x="2" y="26"/>
                  </a:lnTo>
                  <a:lnTo>
                    <a:pt x="3" y="21"/>
                  </a:lnTo>
                  <a:lnTo>
                    <a:pt x="3" y="21"/>
                  </a:lnTo>
                  <a:lnTo>
                    <a:pt x="4" y="10"/>
                  </a:lnTo>
                  <a:lnTo>
                    <a:pt x="4" y="10"/>
                  </a:lnTo>
                  <a:lnTo>
                    <a:pt x="4" y="10"/>
                  </a:lnTo>
                  <a:lnTo>
                    <a:pt x="4" y="9"/>
                  </a:lnTo>
                  <a:lnTo>
                    <a:pt x="5" y="10"/>
                  </a:lnTo>
                  <a:lnTo>
                    <a:pt x="5" y="9"/>
                  </a:lnTo>
                  <a:lnTo>
                    <a:pt x="5" y="9"/>
                  </a:lnTo>
                  <a:lnTo>
                    <a:pt x="5" y="10"/>
                  </a:lnTo>
                  <a:lnTo>
                    <a:pt x="5" y="8"/>
                  </a:lnTo>
                  <a:lnTo>
                    <a:pt x="6" y="9"/>
                  </a:lnTo>
                  <a:lnTo>
                    <a:pt x="6" y="9"/>
                  </a:lnTo>
                  <a:lnTo>
                    <a:pt x="6" y="9"/>
                  </a:lnTo>
                  <a:lnTo>
                    <a:pt x="6" y="7"/>
                  </a:lnTo>
                  <a:lnTo>
                    <a:pt x="7" y="7"/>
                  </a:lnTo>
                  <a:lnTo>
                    <a:pt x="7" y="7"/>
                  </a:lnTo>
                  <a:lnTo>
                    <a:pt x="7" y="7"/>
                  </a:lnTo>
                  <a:lnTo>
                    <a:pt x="7" y="9"/>
                  </a:lnTo>
                  <a:lnTo>
                    <a:pt x="7" y="8"/>
                  </a:lnTo>
                  <a:lnTo>
                    <a:pt x="7" y="8"/>
                  </a:lnTo>
                  <a:lnTo>
                    <a:pt x="8" y="10"/>
                  </a:lnTo>
                  <a:lnTo>
                    <a:pt x="9" y="9"/>
                  </a:lnTo>
                  <a:lnTo>
                    <a:pt x="9" y="9"/>
                  </a:lnTo>
                  <a:lnTo>
                    <a:pt x="9" y="9"/>
                  </a:lnTo>
                  <a:lnTo>
                    <a:pt x="9" y="5"/>
                  </a:lnTo>
                  <a:lnTo>
                    <a:pt x="9" y="5"/>
                  </a:lnTo>
                  <a:lnTo>
                    <a:pt x="9" y="5"/>
                  </a:lnTo>
                  <a:lnTo>
                    <a:pt x="9" y="5"/>
                  </a:lnTo>
                  <a:lnTo>
                    <a:pt x="10" y="2"/>
                  </a:lnTo>
                  <a:lnTo>
                    <a:pt x="10" y="2"/>
                  </a:lnTo>
                  <a:lnTo>
                    <a:pt x="10" y="3"/>
                  </a:lnTo>
                  <a:lnTo>
                    <a:pt x="11" y="1"/>
                  </a:lnTo>
                  <a:lnTo>
                    <a:pt x="11" y="1"/>
                  </a:lnTo>
                  <a:lnTo>
                    <a:pt x="11" y="1"/>
                  </a:lnTo>
                  <a:lnTo>
                    <a:pt x="12" y="0"/>
                  </a:lnTo>
                  <a:lnTo>
                    <a:pt x="12" y="3"/>
                  </a:lnTo>
                  <a:lnTo>
                    <a:pt x="12" y="3"/>
                  </a:lnTo>
                  <a:lnTo>
                    <a:pt x="12" y="3"/>
                  </a:lnTo>
                  <a:lnTo>
                    <a:pt x="12" y="3"/>
                  </a:lnTo>
                  <a:lnTo>
                    <a:pt x="13" y="6"/>
                  </a:lnTo>
                  <a:lnTo>
                    <a:pt x="13" y="6"/>
                  </a:lnTo>
                  <a:lnTo>
                    <a:pt x="13" y="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9" name="Freeform 404"/>
            <p:cNvSpPr>
              <a:spLocks/>
            </p:cNvSpPr>
            <p:nvPr/>
          </p:nvSpPr>
          <p:spPr bwMode="auto">
            <a:xfrm>
              <a:off x="4049713" y="1838326"/>
              <a:ext cx="19050" cy="44450"/>
            </a:xfrm>
            <a:custGeom>
              <a:avLst/>
              <a:gdLst>
                <a:gd name="T0" fmla="*/ 0 w 12"/>
                <a:gd name="T1" fmla="*/ 27 h 28"/>
                <a:gd name="T2" fmla="*/ 1 w 12"/>
                <a:gd name="T3" fmla="*/ 26 h 28"/>
                <a:gd name="T4" fmla="*/ 1 w 12"/>
                <a:gd name="T5" fmla="*/ 28 h 28"/>
                <a:gd name="T6" fmla="*/ 1 w 12"/>
                <a:gd name="T7" fmla="*/ 28 h 28"/>
                <a:gd name="T8" fmla="*/ 1 w 12"/>
                <a:gd name="T9" fmla="*/ 28 h 28"/>
                <a:gd name="T10" fmla="*/ 1 w 12"/>
                <a:gd name="T11" fmla="*/ 28 h 28"/>
                <a:gd name="T12" fmla="*/ 2 w 12"/>
                <a:gd name="T13" fmla="*/ 22 h 28"/>
                <a:gd name="T14" fmla="*/ 2 w 12"/>
                <a:gd name="T15" fmla="*/ 23 h 28"/>
                <a:gd name="T16" fmla="*/ 2 w 12"/>
                <a:gd name="T17" fmla="*/ 23 h 28"/>
                <a:gd name="T18" fmla="*/ 2 w 12"/>
                <a:gd name="T19" fmla="*/ 23 h 28"/>
                <a:gd name="T20" fmla="*/ 3 w 12"/>
                <a:gd name="T21" fmla="*/ 17 h 28"/>
                <a:gd name="T22" fmla="*/ 3 w 12"/>
                <a:gd name="T23" fmla="*/ 17 h 28"/>
                <a:gd name="T24" fmla="*/ 3 w 12"/>
                <a:gd name="T25" fmla="*/ 17 h 28"/>
                <a:gd name="T26" fmla="*/ 3 w 12"/>
                <a:gd name="T27" fmla="*/ 18 h 28"/>
                <a:gd name="T28" fmla="*/ 4 w 12"/>
                <a:gd name="T29" fmla="*/ 15 h 28"/>
                <a:gd name="T30" fmla="*/ 4 w 12"/>
                <a:gd name="T31" fmla="*/ 15 h 28"/>
                <a:gd name="T32" fmla="*/ 4 w 12"/>
                <a:gd name="T33" fmla="*/ 16 h 28"/>
                <a:gd name="T34" fmla="*/ 4 w 12"/>
                <a:gd name="T35" fmla="*/ 15 h 28"/>
                <a:gd name="T36" fmla="*/ 5 w 12"/>
                <a:gd name="T37" fmla="*/ 19 h 28"/>
                <a:gd name="T38" fmla="*/ 5 w 12"/>
                <a:gd name="T39" fmla="*/ 17 h 28"/>
                <a:gd name="T40" fmla="*/ 5 w 12"/>
                <a:gd name="T41" fmla="*/ 17 h 28"/>
                <a:gd name="T42" fmla="*/ 5 w 12"/>
                <a:gd name="T43" fmla="*/ 17 h 28"/>
                <a:gd name="T44" fmla="*/ 6 w 12"/>
                <a:gd name="T45" fmla="*/ 14 h 28"/>
                <a:gd name="T46" fmla="*/ 6 w 12"/>
                <a:gd name="T47" fmla="*/ 15 h 28"/>
                <a:gd name="T48" fmla="*/ 6 w 12"/>
                <a:gd name="T49" fmla="*/ 15 h 28"/>
                <a:gd name="T50" fmla="*/ 6 w 12"/>
                <a:gd name="T51" fmla="*/ 15 h 28"/>
                <a:gd name="T52" fmla="*/ 7 w 12"/>
                <a:gd name="T53" fmla="*/ 17 h 28"/>
                <a:gd name="T54" fmla="*/ 7 w 12"/>
                <a:gd name="T55" fmla="*/ 16 h 28"/>
                <a:gd name="T56" fmla="*/ 7 w 12"/>
                <a:gd name="T57" fmla="*/ 16 h 28"/>
                <a:gd name="T58" fmla="*/ 7 w 12"/>
                <a:gd name="T59" fmla="*/ 15 h 28"/>
                <a:gd name="T60" fmla="*/ 7 w 12"/>
                <a:gd name="T61" fmla="*/ 17 h 28"/>
                <a:gd name="T62" fmla="*/ 8 w 12"/>
                <a:gd name="T63" fmla="*/ 17 h 28"/>
                <a:gd name="T64" fmla="*/ 8 w 12"/>
                <a:gd name="T65" fmla="*/ 17 h 28"/>
                <a:gd name="T66" fmla="*/ 8 w 12"/>
                <a:gd name="T67" fmla="*/ 17 h 28"/>
                <a:gd name="T68" fmla="*/ 8 w 12"/>
                <a:gd name="T69" fmla="*/ 19 h 28"/>
                <a:gd name="T70" fmla="*/ 9 w 12"/>
                <a:gd name="T71" fmla="*/ 19 h 28"/>
                <a:gd name="T72" fmla="*/ 9 w 12"/>
                <a:gd name="T73" fmla="*/ 19 h 28"/>
                <a:gd name="T74" fmla="*/ 9 w 12"/>
                <a:gd name="T75" fmla="*/ 19 h 28"/>
                <a:gd name="T76" fmla="*/ 10 w 12"/>
                <a:gd name="T77" fmla="*/ 15 h 28"/>
                <a:gd name="T78" fmla="*/ 10 w 12"/>
                <a:gd name="T79" fmla="*/ 15 h 28"/>
                <a:gd name="T80" fmla="*/ 10 w 12"/>
                <a:gd name="T81" fmla="*/ 15 h 28"/>
                <a:gd name="T82" fmla="*/ 10 w 12"/>
                <a:gd name="T83" fmla="*/ 15 h 28"/>
                <a:gd name="T84" fmla="*/ 11 w 12"/>
                <a:gd name="T85" fmla="*/ 10 h 28"/>
                <a:gd name="T86" fmla="*/ 11 w 12"/>
                <a:gd name="T87" fmla="*/ 10 h 28"/>
                <a:gd name="T88" fmla="*/ 11 w 12"/>
                <a:gd name="T89" fmla="*/ 10 h 28"/>
                <a:gd name="T90" fmla="*/ 11 w 12"/>
                <a:gd name="T91" fmla="*/ 10 h 28"/>
                <a:gd name="T92" fmla="*/ 12 w 12"/>
                <a:gd name="T93" fmla="*/ 5 h 28"/>
                <a:gd name="T94" fmla="*/ 12 w 12"/>
                <a:gd name="T95" fmla="*/ 5 h 28"/>
                <a:gd name="T96" fmla="*/ 12 w 12"/>
                <a:gd name="T97" fmla="*/ 5 h 28"/>
                <a:gd name="T98" fmla="*/ 12 w 12"/>
                <a:gd name="T9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8">
                  <a:moveTo>
                    <a:pt x="0" y="27"/>
                  </a:moveTo>
                  <a:lnTo>
                    <a:pt x="1" y="26"/>
                  </a:lnTo>
                  <a:lnTo>
                    <a:pt x="1" y="28"/>
                  </a:lnTo>
                  <a:lnTo>
                    <a:pt x="1" y="28"/>
                  </a:lnTo>
                  <a:lnTo>
                    <a:pt x="1" y="28"/>
                  </a:lnTo>
                  <a:lnTo>
                    <a:pt x="1" y="28"/>
                  </a:lnTo>
                  <a:lnTo>
                    <a:pt x="2" y="22"/>
                  </a:lnTo>
                  <a:lnTo>
                    <a:pt x="2" y="23"/>
                  </a:lnTo>
                  <a:lnTo>
                    <a:pt x="2" y="23"/>
                  </a:lnTo>
                  <a:lnTo>
                    <a:pt x="2" y="23"/>
                  </a:lnTo>
                  <a:lnTo>
                    <a:pt x="3" y="17"/>
                  </a:lnTo>
                  <a:lnTo>
                    <a:pt x="3" y="17"/>
                  </a:lnTo>
                  <a:lnTo>
                    <a:pt x="3" y="17"/>
                  </a:lnTo>
                  <a:lnTo>
                    <a:pt x="3" y="18"/>
                  </a:lnTo>
                  <a:lnTo>
                    <a:pt x="4" y="15"/>
                  </a:lnTo>
                  <a:lnTo>
                    <a:pt x="4" y="15"/>
                  </a:lnTo>
                  <a:lnTo>
                    <a:pt x="4" y="16"/>
                  </a:lnTo>
                  <a:lnTo>
                    <a:pt x="4" y="15"/>
                  </a:lnTo>
                  <a:lnTo>
                    <a:pt x="5" y="19"/>
                  </a:lnTo>
                  <a:lnTo>
                    <a:pt x="5" y="17"/>
                  </a:lnTo>
                  <a:lnTo>
                    <a:pt x="5" y="17"/>
                  </a:lnTo>
                  <a:lnTo>
                    <a:pt x="5" y="17"/>
                  </a:lnTo>
                  <a:lnTo>
                    <a:pt x="6" y="14"/>
                  </a:lnTo>
                  <a:lnTo>
                    <a:pt x="6" y="15"/>
                  </a:lnTo>
                  <a:lnTo>
                    <a:pt x="6" y="15"/>
                  </a:lnTo>
                  <a:lnTo>
                    <a:pt x="6" y="15"/>
                  </a:lnTo>
                  <a:lnTo>
                    <a:pt x="7" y="17"/>
                  </a:lnTo>
                  <a:lnTo>
                    <a:pt x="7" y="16"/>
                  </a:lnTo>
                  <a:lnTo>
                    <a:pt x="7" y="16"/>
                  </a:lnTo>
                  <a:lnTo>
                    <a:pt x="7" y="15"/>
                  </a:lnTo>
                  <a:lnTo>
                    <a:pt x="7" y="17"/>
                  </a:lnTo>
                  <a:lnTo>
                    <a:pt x="8" y="17"/>
                  </a:lnTo>
                  <a:lnTo>
                    <a:pt x="8" y="17"/>
                  </a:lnTo>
                  <a:lnTo>
                    <a:pt x="8" y="17"/>
                  </a:lnTo>
                  <a:lnTo>
                    <a:pt x="8" y="19"/>
                  </a:lnTo>
                  <a:lnTo>
                    <a:pt x="9" y="19"/>
                  </a:lnTo>
                  <a:lnTo>
                    <a:pt x="9" y="19"/>
                  </a:lnTo>
                  <a:lnTo>
                    <a:pt x="9" y="19"/>
                  </a:lnTo>
                  <a:lnTo>
                    <a:pt x="10" y="15"/>
                  </a:lnTo>
                  <a:lnTo>
                    <a:pt x="10" y="15"/>
                  </a:lnTo>
                  <a:lnTo>
                    <a:pt x="10" y="15"/>
                  </a:lnTo>
                  <a:lnTo>
                    <a:pt x="10" y="15"/>
                  </a:lnTo>
                  <a:lnTo>
                    <a:pt x="11" y="10"/>
                  </a:lnTo>
                  <a:lnTo>
                    <a:pt x="11" y="10"/>
                  </a:lnTo>
                  <a:lnTo>
                    <a:pt x="11" y="10"/>
                  </a:lnTo>
                  <a:lnTo>
                    <a:pt x="11" y="10"/>
                  </a:lnTo>
                  <a:lnTo>
                    <a:pt x="12" y="5"/>
                  </a:lnTo>
                  <a:lnTo>
                    <a:pt x="12" y="5"/>
                  </a:lnTo>
                  <a:lnTo>
                    <a:pt x="12" y="5"/>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0" name="Freeform 405"/>
            <p:cNvSpPr>
              <a:spLocks/>
            </p:cNvSpPr>
            <p:nvPr/>
          </p:nvSpPr>
          <p:spPr bwMode="auto">
            <a:xfrm>
              <a:off x="4068763" y="1825626"/>
              <a:ext cx="20638" cy="14288"/>
            </a:xfrm>
            <a:custGeom>
              <a:avLst/>
              <a:gdLst>
                <a:gd name="T0" fmla="*/ 0 w 13"/>
                <a:gd name="T1" fmla="*/ 8 h 9"/>
                <a:gd name="T2" fmla="*/ 1 w 13"/>
                <a:gd name="T3" fmla="*/ 9 h 9"/>
                <a:gd name="T4" fmla="*/ 1 w 13"/>
                <a:gd name="T5" fmla="*/ 9 h 9"/>
                <a:gd name="T6" fmla="*/ 1 w 13"/>
                <a:gd name="T7" fmla="*/ 9 h 9"/>
                <a:gd name="T8" fmla="*/ 2 w 13"/>
                <a:gd name="T9" fmla="*/ 3 h 9"/>
                <a:gd name="T10" fmla="*/ 2 w 13"/>
                <a:gd name="T11" fmla="*/ 3 h 9"/>
                <a:gd name="T12" fmla="*/ 2 w 13"/>
                <a:gd name="T13" fmla="*/ 4 h 9"/>
                <a:gd name="T14" fmla="*/ 2 w 13"/>
                <a:gd name="T15" fmla="*/ 2 h 9"/>
                <a:gd name="T16" fmla="*/ 2 w 13"/>
                <a:gd name="T17" fmla="*/ 2 h 9"/>
                <a:gd name="T18" fmla="*/ 2 w 13"/>
                <a:gd name="T19" fmla="*/ 2 h 9"/>
                <a:gd name="T20" fmla="*/ 3 w 13"/>
                <a:gd name="T21" fmla="*/ 3 h 9"/>
                <a:gd name="T22" fmla="*/ 3 w 13"/>
                <a:gd name="T23" fmla="*/ 0 h 9"/>
                <a:gd name="T24" fmla="*/ 4 w 13"/>
                <a:gd name="T25" fmla="*/ 1 h 9"/>
                <a:gd name="T26" fmla="*/ 4 w 13"/>
                <a:gd name="T27" fmla="*/ 1 h 9"/>
                <a:gd name="T28" fmla="*/ 4 w 13"/>
                <a:gd name="T29" fmla="*/ 1 h 9"/>
                <a:gd name="T30" fmla="*/ 4 w 13"/>
                <a:gd name="T31" fmla="*/ 0 h 9"/>
                <a:gd name="T32" fmla="*/ 4 w 13"/>
                <a:gd name="T33" fmla="*/ 1 h 9"/>
                <a:gd name="T34" fmla="*/ 4 w 13"/>
                <a:gd name="T35" fmla="*/ 1 h 9"/>
                <a:gd name="T36" fmla="*/ 4 w 13"/>
                <a:gd name="T37" fmla="*/ 0 h 9"/>
                <a:gd name="T38" fmla="*/ 5 w 13"/>
                <a:gd name="T39" fmla="*/ 4 h 9"/>
                <a:gd name="T40" fmla="*/ 5 w 13"/>
                <a:gd name="T41" fmla="*/ 3 h 9"/>
                <a:gd name="T42" fmla="*/ 6 w 13"/>
                <a:gd name="T43" fmla="*/ 3 h 9"/>
                <a:gd name="T44" fmla="*/ 6 w 13"/>
                <a:gd name="T45" fmla="*/ 5 h 9"/>
                <a:gd name="T46" fmla="*/ 6 w 13"/>
                <a:gd name="T47" fmla="*/ 4 h 9"/>
                <a:gd name="T48" fmla="*/ 6 w 13"/>
                <a:gd name="T49" fmla="*/ 4 h 9"/>
                <a:gd name="T50" fmla="*/ 7 w 13"/>
                <a:gd name="T51" fmla="*/ 5 h 9"/>
                <a:gd name="T52" fmla="*/ 7 w 13"/>
                <a:gd name="T53" fmla="*/ 2 h 9"/>
                <a:gd name="T54" fmla="*/ 7 w 13"/>
                <a:gd name="T55" fmla="*/ 2 h 9"/>
                <a:gd name="T56" fmla="*/ 7 w 13"/>
                <a:gd name="T57" fmla="*/ 2 h 9"/>
                <a:gd name="T58" fmla="*/ 7 w 13"/>
                <a:gd name="T59" fmla="*/ 2 h 9"/>
                <a:gd name="T60" fmla="*/ 8 w 13"/>
                <a:gd name="T61" fmla="*/ 0 h 9"/>
                <a:gd name="T62" fmla="*/ 8 w 13"/>
                <a:gd name="T63" fmla="*/ 1 h 9"/>
                <a:gd name="T64" fmla="*/ 8 w 13"/>
                <a:gd name="T65" fmla="*/ 1 h 9"/>
                <a:gd name="T66" fmla="*/ 9 w 13"/>
                <a:gd name="T67" fmla="*/ 2 h 9"/>
                <a:gd name="T68" fmla="*/ 9 w 13"/>
                <a:gd name="T69" fmla="*/ 0 h 9"/>
                <a:gd name="T70" fmla="*/ 9 w 13"/>
                <a:gd name="T71" fmla="*/ 0 h 9"/>
                <a:gd name="T72" fmla="*/ 9 w 13"/>
                <a:gd name="T73" fmla="*/ 0 h 9"/>
                <a:gd name="T74" fmla="*/ 9 w 13"/>
                <a:gd name="T75" fmla="*/ 1 h 9"/>
                <a:gd name="T76" fmla="*/ 10 w 13"/>
                <a:gd name="T77" fmla="*/ 0 h 9"/>
                <a:gd name="T78" fmla="*/ 10 w 13"/>
                <a:gd name="T79" fmla="*/ 1 h 9"/>
                <a:gd name="T80" fmla="*/ 10 w 13"/>
                <a:gd name="T81" fmla="*/ 1 h 9"/>
                <a:gd name="T82" fmla="*/ 10 w 13"/>
                <a:gd name="T83" fmla="*/ 1 h 9"/>
                <a:gd name="T84" fmla="*/ 11 w 13"/>
                <a:gd name="T85" fmla="*/ 3 h 9"/>
                <a:gd name="T86" fmla="*/ 11 w 13"/>
                <a:gd name="T87" fmla="*/ 3 h 9"/>
                <a:gd name="T88" fmla="*/ 11 w 13"/>
                <a:gd name="T89" fmla="*/ 3 h 9"/>
                <a:gd name="T90" fmla="*/ 11 w 13"/>
                <a:gd name="T91" fmla="*/ 3 h 9"/>
                <a:gd name="T92" fmla="*/ 11 w 13"/>
                <a:gd name="T93" fmla="*/ 1 h 9"/>
                <a:gd name="T94" fmla="*/ 12 w 13"/>
                <a:gd name="T95" fmla="*/ 2 h 9"/>
                <a:gd name="T96" fmla="*/ 12 w 13"/>
                <a:gd name="T97" fmla="*/ 2 h 9"/>
                <a:gd name="T98" fmla="*/ 13 w 13"/>
                <a:gd name="T9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9">
                  <a:moveTo>
                    <a:pt x="0" y="8"/>
                  </a:moveTo>
                  <a:lnTo>
                    <a:pt x="1" y="9"/>
                  </a:lnTo>
                  <a:lnTo>
                    <a:pt x="1" y="9"/>
                  </a:lnTo>
                  <a:lnTo>
                    <a:pt x="1" y="9"/>
                  </a:lnTo>
                  <a:lnTo>
                    <a:pt x="2" y="3"/>
                  </a:lnTo>
                  <a:lnTo>
                    <a:pt x="2" y="3"/>
                  </a:lnTo>
                  <a:lnTo>
                    <a:pt x="2" y="4"/>
                  </a:lnTo>
                  <a:lnTo>
                    <a:pt x="2" y="2"/>
                  </a:lnTo>
                  <a:lnTo>
                    <a:pt x="2" y="2"/>
                  </a:lnTo>
                  <a:lnTo>
                    <a:pt x="2" y="2"/>
                  </a:lnTo>
                  <a:lnTo>
                    <a:pt x="3" y="3"/>
                  </a:lnTo>
                  <a:lnTo>
                    <a:pt x="3" y="0"/>
                  </a:lnTo>
                  <a:lnTo>
                    <a:pt x="4" y="1"/>
                  </a:lnTo>
                  <a:lnTo>
                    <a:pt x="4" y="1"/>
                  </a:lnTo>
                  <a:lnTo>
                    <a:pt x="4" y="1"/>
                  </a:lnTo>
                  <a:lnTo>
                    <a:pt x="4" y="0"/>
                  </a:lnTo>
                  <a:lnTo>
                    <a:pt x="4" y="1"/>
                  </a:lnTo>
                  <a:lnTo>
                    <a:pt x="4" y="1"/>
                  </a:lnTo>
                  <a:lnTo>
                    <a:pt x="4" y="0"/>
                  </a:lnTo>
                  <a:lnTo>
                    <a:pt x="5" y="4"/>
                  </a:lnTo>
                  <a:lnTo>
                    <a:pt x="5" y="3"/>
                  </a:lnTo>
                  <a:lnTo>
                    <a:pt x="6" y="3"/>
                  </a:lnTo>
                  <a:lnTo>
                    <a:pt x="6" y="5"/>
                  </a:lnTo>
                  <a:lnTo>
                    <a:pt x="6" y="4"/>
                  </a:lnTo>
                  <a:lnTo>
                    <a:pt x="6" y="4"/>
                  </a:lnTo>
                  <a:lnTo>
                    <a:pt x="7" y="5"/>
                  </a:lnTo>
                  <a:lnTo>
                    <a:pt x="7" y="2"/>
                  </a:lnTo>
                  <a:lnTo>
                    <a:pt x="7" y="2"/>
                  </a:lnTo>
                  <a:lnTo>
                    <a:pt x="7" y="2"/>
                  </a:lnTo>
                  <a:lnTo>
                    <a:pt x="7" y="2"/>
                  </a:lnTo>
                  <a:lnTo>
                    <a:pt x="8" y="0"/>
                  </a:lnTo>
                  <a:lnTo>
                    <a:pt x="8" y="1"/>
                  </a:lnTo>
                  <a:lnTo>
                    <a:pt x="8" y="1"/>
                  </a:lnTo>
                  <a:lnTo>
                    <a:pt x="9" y="2"/>
                  </a:lnTo>
                  <a:lnTo>
                    <a:pt x="9" y="0"/>
                  </a:lnTo>
                  <a:lnTo>
                    <a:pt x="9" y="0"/>
                  </a:lnTo>
                  <a:lnTo>
                    <a:pt x="9" y="0"/>
                  </a:lnTo>
                  <a:lnTo>
                    <a:pt x="9" y="1"/>
                  </a:lnTo>
                  <a:lnTo>
                    <a:pt x="10" y="0"/>
                  </a:lnTo>
                  <a:lnTo>
                    <a:pt x="10" y="1"/>
                  </a:lnTo>
                  <a:lnTo>
                    <a:pt x="10" y="1"/>
                  </a:lnTo>
                  <a:lnTo>
                    <a:pt x="10" y="1"/>
                  </a:lnTo>
                  <a:lnTo>
                    <a:pt x="11" y="3"/>
                  </a:lnTo>
                  <a:lnTo>
                    <a:pt x="11" y="3"/>
                  </a:lnTo>
                  <a:lnTo>
                    <a:pt x="11" y="3"/>
                  </a:lnTo>
                  <a:lnTo>
                    <a:pt x="11" y="3"/>
                  </a:lnTo>
                  <a:lnTo>
                    <a:pt x="11" y="1"/>
                  </a:lnTo>
                  <a:lnTo>
                    <a:pt x="12" y="2"/>
                  </a:lnTo>
                  <a:lnTo>
                    <a:pt x="12" y="2"/>
                  </a:lnTo>
                  <a:lnTo>
                    <a:pt x="13" y="5"/>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 name="Freeform 406"/>
            <p:cNvSpPr>
              <a:spLocks/>
            </p:cNvSpPr>
            <p:nvPr/>
          </p:nvSpPr>
          <p:spPr bwMode="auto">
            <a:xfrm>
              <a:off x="4089401" y="1831976"/>
              <a:ext cx="19050" cy="12700"/>
            </a:xfrm>
            <a:custGeom>
              <a:avLst/>
              <a:gdLst>
                <a:gd name="T0" fmla="*/ 0 w 12"/>
                <a:gd name="T1" fmla="*/ 1 h 8"/>
                <a:gd name="T2" fmla="*/ 0 w 12"/>
                <a:gd name="T3" fmla="*/ 1 h 8"/>
                <a:gd name="T4" fmla="*/ 0 w 12"/>
                <a:gd name="T5" fmla="*/ 1 h 8"/>
                <a:gd name="T6" fmla="*/ 0 w 12"/>
                <a:gd name="T7" fmla="*/ 0 h 8"/>
                <a:gd name="T8" fmla="*/ 1 w 12"/>
                <a:gd name="T9" fmla="*/ 5 h 8"/>
                <a:gd name="T10" fmla="*/ 1 w 12"/>
                <a:gd name="T11" fmla="*/ 5 h 8"/>
                <a:gd name="T12" fmla="*/ 1 w 12"/>
                <a:gd name="T13" fmla="*/ 5 h 8"/>
                <a:gd name="T14" fmla="*/ 2 w 12"/>
                <a:gd name="T15" fmla="*/ 3 h 8"/>
                <a:gd name="T16" fmla="*/ 2 w 12"/>
                <a:gd name="T17" fmla="*/ 3 h 8"/>
                <a:gd name="T18" fmla="*/ 2 w 12"/>
                <a:gd name="T19" fmla="*/ 3 h 8"/>
                <a:gd name="T20" fmla="*/ 2 w 12"/>
                <a:gd name="T21" fmla="*/ 2 h 8"/>
                <a:gd name="T22" fmla="*/ 3 w 12"/>
                <a:gd name="T23" fmla="*/ 4 h 8"/>
                <a:gd name="T24" fmla="*/ 3 w 12"/>
                <a:gd name="T25" fmla="*/ 4 h 8"/>
                <a:gd name="T26" fmla="*/ 3 w 12"/>
                <a:gd name="T27" fmla="*/ 4 h 8"/>
                <a:gd name="T28" fmla="*/ 3 w 12"/>
                <a:gd name="T29" fmla="*/ 3 h 8"/>
                <a:gd name="T30" fmla="*/ 4 w 12"/>
                <a:gd name="T31" fmla="*/ 7 h 8"/>
                <a:gd name="T32" fmla="*/ 4 w 12"/>
                <a:gd name="T33" fmla="*/ 7 h 8"/>
                <a:gd name="T34" fmla="*/ 4 w 12"/>
                <a:gd name="T35" fmla="*/ 7 h 8"/>
                <a:gd name="T36" fmla="*/ 4 w 12"/>
                <a:gd name="T37" fmla="*/ 8 h 8"/>
                <a:gd name="T38" fmla="*/ 5 w 12"/>
                <a:gd name="T39" fmla="*/ 7 h 8"/>
                <a:gd name="T40" fmla="*/ 5 w 12"/>
                <a:gd name="T41" fmla="*/ 7 h 8"/>
                <a:gd name="T42" fmla="*/ 5 w 12"/>
                <a:gd name="T43" fmla="*/ 7 h 8"/>
                <a:gd name="T44" fmla="*/ 5 w 12"/>
                <a:gd name="T45" fmla="*/ 8 h 8"/>
                <a:gd name="T46" fmla="*/ 6 w 12"/>
                <a:gd name="T47" fmla="*/ 5 h 8"/>
                <a:gd name="T48" fmla="*/ 6 w 12"/>
                <a:gd name="T49" fmla="*/ 5 h 8"/>
                <a:gd name="T50" fmla="*/ 6 w 12"/>
                <a:gd name="T51" fmla="*/ 5 h 8"/>
                <a:gd name="T52" fmla="*/ 6 w 12"/>
                <a:gd name="T53" fmla="*/ 5 h 8"/>
                <a:gd name="T54" fmla="*/ 7 w 12"/>
                <a:gd name="T55" fmla="*/ 3 h 8"/>
                <a:gd name="T56" fmla="*/ 7 w 12"/>
                <a:gd name="T57" fmla="*/ 3 h 8"/>
                <a:gd name="T58" fmla="*/ 7 w 12"/>
                <a:gd name="T59" fmla="*/ 3 h 8"/>
                <a:gd name="T60" fmla="*/ 7 w 12"/>
                <a:gd name="T61" fmla="*/ 3 h 8"/>
                <a:gd name="T62" fmla="*/ 7 w 12"/>
                <a:gd name="T63" fmla="*/ 2 h 8"/>
                <a:gd name="T64" fmla="*/ 8 w 12"/>
                <a:gd name="T65" fmla="*/ 3 h 8"/>
                <a:gd name="T66" fmla="*/ 8 w 12"/>
                <a:gd name="T67" fmla="*/ 3 h 8"/>
                <a:gd name="T68" fmla="*/ 8 w 12"/>
                <a:gd name="T69" fmla="*/ 3 h 8"/>
                <a:gd name="T70" fmla="*/ 8 w 12"/>
                <a:gd name="T71" fmla="*/ 2 h 8"/>
                <a:gd name="T72" fmla="*/ 9 w 12"/>
                <a:gd name="T73" fmla="*/ 2 h 8"/>
                <a:gd name="T74" fmla="*/ 9 w 12"/>
                <a:gd name="T75" fmla="*/ 2 h 8"/>
                <a:gd name="T76" fmla="*/ 9 w 12"/>
                <a:gd name="T77" fmla="*/ 0 h 8"/>
                <a:gd name="T78" fmla="*/ 9 w 12"/>
                <a:gd name="T79" fmla="*/ 3 h 8"/>
                <a:gd name="T80" fmla="*/ 9 w 12"/>
                <a:gd name="T81" fmla="*/ 2 h 8"/>
                <a:gd name="T82" fmla="*/ 9 w 12"/>
                <a:gd name="T83" fmla="*/ 2 h 8"/>
                <a:gd name="T84" fmla="*/ 9 w 12"/>
                <a:gd name="T85" fmla="*/ 2 h 8"/>
                <a:gd name="T86" fmla="*/ 10 w 12"/>
                <a:gd name="T87" fmla="*/ 5 h 8"/>
                <a:gd name="T88" fmla="*/ 10 w 12"/>
                <a:gd name="T89" fmla="*/ 5 h 8"/>
                <a:gd name="T90" fmla="*/ 10 w 12"/>
                <a:gd name="T91" fmla="*/ 5 h 8"/>
                <a:gd name="T92" fmla="*/ 11 w 12"/>
                <a:gd name="T93" fmla="*/ 6 h 8"/>
                <a:gd name="T94" fmla="*/ 11 w 12"/>
                <a:gd name="T95" fmla="*/ 6 h 8"/>
                <a:gd name="T96" fmla="*/ 11 w 12"/>
                <a:gd name="T97" fmla="*/ 6 h 8"/>
                <a:gd name="T98" fmla="*/ 12 w 12"/>
                <a:gd name="T9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8">
                  <a:moveTo>
                    <a:pt x="0" y="1"/>
                  </a:moveTo>
                  <a:lnTo>
                    <a:pt x="0" y="1"/>
                  </a:lnTo>
                  <a:lnTo>
                    <a:pt x="0" y="1"/>
                  </a:lnTo>
                  <a:lnTo>
                    <a:pt x="0" y="0"/>
                  </a:lnTo>
                  <a:lnTo>
                    <a:pt x="1" y="5"/>
                  </a:lnTo>
                  <a:lnTo>
                    <a:pt x="1" y="5"/>
                  </a:lnTo>
                  <a:lnTo>
                    <a:pt x="1" y="5"/>
                  </a:lnTo>
                  <a:lnTo>
                    <a:pt x="2" y="3"/>
                  </a:lnTo>
                  <a:lnTo>
                    <a:pt x="2" y="3"/>
                  </a:lnTo>
                  <a:lnTo>
                    <a:pt x="2" y="3"/>
                  </a:lnTo>
                  <a:lnTo>
                    <a:pt x="2" y="2"/>
                  </a:lnTo>
                  <a:lnTo>
                    <a:pt x="3" y="4"/>
                  </a:lnTo>
                  <a:lnTo>
                    <a:pt x="3" y="4"/>
                  </a:lnTo>
                  <a:lnTo>
                    <a:pt x="3" y="4"/>
                  </a:lnTo>
                  <a:lnTo>
                    <a:pt x="3" y="3"/>
                  </a:lnTo>
                  <a:lnTo>
                    <a:pt x="4" y="7"/>
                  </a:lnTo>
                  <a:lnTo>
                    <a:pt x="4" y="7"/>
                  </a:lnTo>
                  <a:lnTo>
                    <a:pt x="4" y="7"/>
                  </a:lnTo>
                  <a:lnTo>
                    <a:pt x="4" y="8"/>
                  </a:lnTo>
                  <a:lnTo>
                    <a:pt x="5" y="7"/>
                  </a:lnTo>
                  <a:lnTo>
                    <a:pt x="5" y="7"/>
                  </a:lnTo>
                  <a:lnTo>
                    <a:pt x="5" y="7"/>
                  </a:lnTo>
                  <a:lnTo>
                    <a:pt x="5" y="8"/>
                  </a:lnTo>
                  <a:lnTo>
                    <a:pt x="6" y="5"/>
                  </a:lnTo>
                  <a:lnTo>
                    <a:pt x="6" y="5"/>
                  </a:lnTo>
                  <a:lnTo>
                    <a:pt x="6" y="5"/>
                  </a:lnTo>
                  <a:lnTo>
                    <a:pt x="6" y="5"/>
                  </a:lnTo>
                  <a:lnTo>
                    <a:pt x="7" y="3"/>
                  </a:lnTo>
                  <a:lnTo>
                    <a:pt x="7" y="3"/>
                  </a:lnTo>
                  <a:lnTo>
                    <a:pt x="7" y="3"/>
                  </a:lnTo>
                  <a:lnTo>
                    <a:pt x="7" y="3"/>
                  </a:lnTo>
                  <a:lnTo>
                    <a:pt x="7" y="2"/>
                  </a:lnTo>
                  <a:lnTo>
                    <a:pt x="8" y="3"/>
                  </a:lnTo>
                  <a:lnTo>
                    <a:pt x="8" y="3"/>
                  </a:lnTo>
                  <a:lnTo>
                    <a:pt x="8" y="3"/>
                  </a:lnTo>
                  <a:lnTo>
                    <a:pt x="8" y="2"/>
                  </a:lnTo>
                  <a:lnTo>
                    <a:pt x="9" y="2"/>
                  </a:lnTo>
                  <a:lnTo>
                    <a:pt x="9" y="2"/>
                  </a:lnTo>
                  <a:lnTo>
                    <a:pt x="9" y="0"/>
                  </a:lnTo>
                  <a:lnTo>
                    <a:pt x="9" y="3"/>
                  </a:lnTo>
                  <a:lnTo>
                    <a:pt x="9" y="2"/>
                  </a:lnTo>
                  <a:lnTo>
                    <a:pt x="9" y="2"/>
                  </a:lnTo>
                  <a:lnTo>
                    <a:pt x="9" y="2"/>
                  </a:lnTo>
                  <a:lnTo>
                    <a:pt x="10" y="5"/>
                  </a:lnTo>
                  <a:lnTo>
                    <a:pt x="10" y="5"/>
                  </a:lnTo>
                  <a:lnTo>
                    <a:pt x="10" y="5"/>
                  </a:lnTo>
                  <a:lnTo>
                    <a:pt x="11" y="6"/>
                  </a:lnTo>
                  <a:lnTo>
                    <a:pt x="11" y="6"/>
                  </a:lnTo>
                  <a:lnTo>
                    <a:pt x="11" y="6"/>
                  </a:lnTo>
                  <a:lnTo>
                    <a:pt x="12" y="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2" name="Freeform 407"/>
            <p:cNvSpPr>
              <a:spLocks/>
            </p:cNvSpPr>
            <p:nvPr/>
          </p:nvSpPr>
          <p:spPr bwMode="auto">
            <a:xfrm>
              <a:off x="4108451" y="1833563"/>
              <a:ext cx="19050" cy="25400"/>
            </a:xfrm>
            <a:custGeom>
              <a:avLst/>
              <a:gdLst>
                <a:gd name="T0" fmla="*/ 0 w 12"/>
                <a:gd name="T1" fmla="*/ 5 h 16"/>
                <a:gd name="T2" fmla="*/ 0 w 12"/>
                <a:gd name="T3" fmla="*/ 7 h 16"/>
                <a:gd name="T4" fmla="*/ 0 w 12"/>
                <a:gd name="T5" fmla="*/ 7 h 16"/>
                <a:gd name="T6" fmla="*/ 0 w 12"/>
                <a:gd name="T7" fmla="*/ 7 h 16"/>
                <a:gd name="T8" fmla="*/ 0 w 12"/>
                <a:gd name="T9" fmla="*/ 7 h 16"/>
                <a:gd name="T10" fmla="*/ 1 w 12"/>
                <a:gd name="T11" fmla="*/ 9 h 16"/>
                <a:gd name="T12" fmla="*/ 1 w 12"/>
                <a:gd name="T13" fmla="*/ 9 h 16"/>
                <a:gd name="T14" fmla="*/ 1 w 12"/>
                <a:gd name="T15" fmla="*/ 9 h 16"/>
                <a:gd name="T16" fmla="*/ 2 w 12"/>
                <a:gd name="T17" fmla="*/ 10 h 16"/>
                <a:gd name="T18" fmla="*/ 2 w 12"/>
                <a:gd name="T19" fmla="*/ 8 h 16"/>
                <a:gd name="T20" fmla="*/ 2 w 12"/>
                <a:gd name="T21" fmla="*/ 8 h 16"/>
                <a:gd name="T22" fmla="*/ 2 w 12"/>
                <a:gd name="T23" fmla="*/ 8 h 16"/>
                <a:gd name="T24" fmla="*/ 2 w 12"/>
                <a:gd name="T25" fmla="*/ 8 h 16"/>
                <a:gd name="T26" fmla="*/ 3 w 12"/>
                <a:gd name="T27" fmla="*/ 6 h 16"/>
                <a:gd name="T28" fmla="*/ 3 w 12"/>
                <a:gd name="T29" fmla="*/ 6 h 16"/>
                <a:gd name="T30" fmla="*/ 3 w 12"/>
                <a:gd name="T31" fmla="*/ 6 h 16"/>
                <a:gd name="T32" fmla="*/ 3 w 12"/>
                <a:gd name="T33" fmla="*/ 6 h 16"/>
                <a:gd name="T34" fmla="*/ 4 w 12"/>
                <a:gd name="T35" fmla="*/ 4 h 16"/>
                <a:gd name="T36" fmla="*/ 4 w 12"/>
                <a:gd name="T37" fmla="*/ 4 h 16"/>
                <a:gd name="T38" fmla="*/ 4 w 12"/>
                <a:gd name="T39" fmla="*/ 4 h 16"/>
                <a:gd name="T40" fmla="*/ 5 w 12"/>
                <a:gd name="T41" fmla="*/ 1 h 16"/>
                <a:gd name="T42" fmla="*/ 5 w 12"/>
                <a:gd name="T43" fmla="*/ 1 h 16"/>
                <a:gd name="T44" fmla="*/ 5 w 12"/>
                <a:gd name="T45" fmla="*/ 1 h 16"/>
                <a:gd name="T46" fmla="*/ 5 w 12"/>
                <a:gd name="T47" fmla="*/ 0 h 16"/>
                <a:gd name="T48" fmla="*/ 6 w 12"/>
                <a:gd name="T49" fmla="*/ 1 h 16"/>
                <a:gd name="T50" fmla="*/ 6 w 12"/>
                <a:gd name="T51" fmla="*/ 1 h 16"/>
                <a:gd name="T52" fmla="*/ 6 w 12"/>
                <a:gd name="T53" fmla="*/ 1 h 16"/>
                <a:gd name="T54" fmla="*/ 6 w 12"/>
                <a:gd name="T55" fmla="*/ 1 h 16"/>
                <a:gd name="T56" fmla="*/ 7 w 12"/>
                <a:gd name="T57" fmla="*/ 6 h 16"/>
                <a:gd name="T58" fmla="*/ 7 w 12"/>
                <a:gd name="T59" fmla="*/ 6 h 16"/>
                <a:gd name="T60" fmla="*/ 7 w 12"/>
                <a:gd name="T61" fmla="*/ 6 h 16"/>
                <a:gd name="T62" fmla="*/ 7 w 12"/>
                <a:gd name="T63" fmla="*/ 6 h 16"/>
                <a:gd name="T64" fmla="*/ 8 w 12"/>
                <a:gd name="T65" fmla="*/ 4 h 16"/>
                <a:gd name="T66" fmla="*/ 8 w 12"/>
                <a:gd name="T67" fmla="*/ 5 h 16"/>
                <a:gd name="T68" fmla="*/ 8 w 12"/>
                <a:gd name="T69" fmla="*/ 5 h 16"/>
                <a:gd name="T70" fmla="*/ 8 w 12"/>
                <a:gd name="T71" fmla="*/ 5 h 16"/>
                <a:gd name="T72" fmla="*/ 9 w 12"/>
                <a:gd name="T73" fmla="*/ 8 h 16"/>
                <a:gd name="T74" fmla="*/ 9 w 12"/>
                <a:gd name="T75" fmla="*/ 8 h 16"/>
                <a:gd name="T76" fmla="*/ 9 w 12"/>
                <a:gd name="T77" fmla="*/ 8 h 16"/>
                <a:gd name="T78" fmla="*/ 9 w 12"/>
                <a:gd name="T79" fmla="*/ 8 h 16"/>
                <a:gd name="T80" fmla="*/ 9 w 12"/>
                <a:gd name="T81" fmla="*/ 10 h 16"/>
                <a:gd name="T82" fmla="*/ 10 w 12"/>
                <a:gd name="T83" fmla="*/ 9 h 16"/>
                <a:gd name="T84" fmla="*/ 10 w 12"/>
                <a:gd name="T85" fmla="*/ 9 h 16"/>
                <a:gd name="T86" fmla="*/ 10 w 12"/>
                <a:gd name="T87" fmla="*/ 9 h 16"/>
                <a:gd name="T88" fmla="*/ 11 w 12"/>
                <a:gd name="T89" fmla="*/ 14 h 16"/>
                <a:gd name="T90" fmla="*/ 11 w 12"/>
                <a:gd name="T91" fmla="*/ 14 h 16"/>
                <a:gd name="T92" fmla="*/ 11 w 12"/>
                <a:gd name="T93" fmla="*/ 14 h 16"/>
                <a:gd name="T94" fmla="*/ 11 w 12"/>
                <a:gd name="T95" fmla="*/ 14 h 16"/>
                <a:gd name="T96" fmla="*/ 11 w 12"/>
                <a:gd name="T97" fmla="*/ 16 h 16"/>
                <a:gd name="T98" fmla="*/ 12 w 12"/>
                <a:gd name="T9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6">
                  <a:moveTo>
                    <a:pt x="0" y="5"/>
                  </a:moveTo>
                  <a:lnTo>
                    <a:pt x="0" y="7"/>
                  </a:lnTo>
                  <a:lnTo>
                    <a:pt x="0" y="7"/>
                  </a:lnTo>
                  <a:lnTo>
                    <a:pt x="0" y="7"/>
                  </a:lnTo>
                  <a:lnTo>
                    <a:pt x="0" y="7"/>
                  </a:lnTo>
                  <a:lnTo>
                    <a:pt x="1" y="9"/>
                  </a:lnTo>
                  <a:lnTo>
                    <a:pt x="1" y="9"/>
                  </a:lnTo>
                  <a:lnTo>
                    <a:pt x="1" y="9"/>
                  </a:lnTo>
                  <a:lnTo>
                    <a:pt x="2" y="10"/>
                  </a:lnTo>
                  <a:lnTo>
                    <a:pt x="2" y="8"/>
                  </a:lnTo>
                  <a:lnTo>
                    <a:pt x="2" y="8"/>
                  </a:lnTo>
                  <a:lnTo>
                    <a:pt x="2" y="8"/>
                  </a:lnTo>
                  <a:lnTo>
                    <a:pt x="2" y="8"/>
                  </a:lnTo>
                  <a:lnTo>
                    <a:pt x="3" y="6"/>
                  </a:lnTo>
                  <a:lnTo>
                    <a:pt x="3" y="6"/>
                  </a:lnTo>
                  <a:lnTo>
                    <a:pt x="3" y="6"/>
                  </a:lnTo>
                  <a:lnTo>
                    <a:pt x="3" y="6"/>
                  </a:lnTo>
                  <a:lnTo>
                    <a:pt x="4" y="4"/>
                  </a:lnTo>
                  <a:lnTo>
                    <a:pt x="4" y="4"/>
                  </a:lnTo>
                  <a:lnTo>
                    <a:pt x="4" y="4"/>
                  </a:lnTo>
                  <a:lnTo>
                    <a:pt x="5" y="1"/>
                  </a:lnTo>
                  <a:lnTo>
                    <a:pt x="5" y="1"/>
                  </a:lnTo>
                  <a:lnTo>
                    <a:pt x="5" y="1"/>
                  </a:lnTo>
                  <a:lnTo>
                    <a:pt x="5" y="0"/>
                  </a:lnTo>
                  <a:lnTo>
                    <a:pt x="6" y="1"/>
                  </a:lnTo>
                  <a:lnTo>
                    <a:pt x="6" y="1"/>
                  </a:lnTo>
                  <a:lnTo>
                    <a:pt x="6" y="1"/>
                  </a:lnTo>
                  <a:lnTo>
                    <a:pt x="6" y="1"/>
                  </a:lnTo>
                  <a:lnTo>
                    <a:pt x="7" y="6"/>
                  </a:lnTo>
                  <a:lnTo>
                    <a:pt x="7" y="6"/>
                  </a:lnTo>
                  <a:lnTo>
                    <a:pt x="7" y="6"/>
                  </a:lnTo>
                  <a:lnTo>
                    <a:pt x="7" y="6"/>
                  </a:lnTo>
                  <a:lnTo>
                    <a:pt x="8" y="4"/>
                  </a:lnTo>
                  <a:lnTo>
                    <a:pt x="8" y="5"/>
                  </a:lnTo>
                  <a:lnTo>
                    <a:pt x="8" y="5"/>
                  </a:lnTo>
                  <a:lnTo>
                    <a:pt x="8" y="5"/>
                  </a:lnTo>
                  <a:lnTo>
                    <a:pt x="9" y="8"/>
                  </a:lnTo>
                  <a:lnTo>
                    <a:pt x="9" y="8"/>
                  </a:lnTo>
                  <a:lnTo>
                    <a:pt x="9" y="8"/>
                  </a:lnTo>
                  <a:lnTo>
                    <a:pt x="9" y="8"/>
                  </a:lnTo>
                  <a:lnTo>
                    <a:pt x="9" y="10"/>
                  </a:lnTo>
                  <a:lnTo>
                    <a:pt x="10" y="9"/>
                  </a:lnTo>
                  <a:lnTo>
                    <a:pt x="10" y="9"/>
                  </a:lnTo>
                  <a:lnTo>
                    <a:pt x="10" y="9"/>
                  </a:lnTo>
                  <a:lnTo>
                    <a:pt x="11" y="14"/>
                  </a:lnTo>
                  <a:lnTo>
                    <a:pt x="11" y="14"/>
                  </a:lnTo>
                  <a:lnTo>
                    <a:pt x="11" y="14"/>
                  </a:lnTo>
                  <a:lnTo>
                    <a:pt x="11" y="14"/>
                  </a:lnTo>
                  <a:lnTo>
                    <a:pt x="11" y="16"/>
                  </a:lnTo>
                  <a:lnTo>
                    <a:pt x="12" y="1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3" name="Freeform 408"/>
            <p:cNvSpPr>
              <a:spLocks/>
            </p:cNvSpPr>
            <p:nvPr/>
          </p:nvSpPr>
          <p:spPr bwMode="auto">
            <a:xfrm>
              <a:off x="4127501" y="1824038"/>
              <a:ext cx="19050" cy="38100"/>
            </a:xfrm>
            <a:custGeom>
              <a:avLst/>
              <a:gdLst>
                <a:gd name="T0" fmla="*/ 0 w 12"/>
                <a:gd name="T1" fmla="*/ 22 h 24"/>
                <a:gd name="T2" fmla="*/ 0 w 12"/>
                <a:gd name="T3" fmla="*/ 22 h 24"/>
                <a:gd name="T4" fmla="*/ 0 w 12"/>
                <a:gd name="T5" fmla="*/ 23 h 24"/>
                <a:gd name="T6" fmla="*/ 1 w 12"/>
                <a:gd name="T7" fmla="*/ 21 h 24"/>
                <a:gd name="T8" fmla="*/ 1 w 12"/>
                <a:gd name="T9" fmla="*/ 22 h 24"/>
                <a:gd name="T10" fmla="*/ 1 w 12"/>
                <a:gd name="T11" fmla="*/ 22 h 24"/>
                <a:gd name="T12" fmla="*/ 1 w 12"/>
                <a:gd name="T13" fmla="*/ 22 h 24"/>
                <a:gd name="T14" fmla="*/ 2 w 12"/>
                <a:gd name="T15" fmla="*/ 24 h 24"/>
                <a:gd name="T16" fmla="*/ 2 w 12"/>
                <a:gd name="T17" fmla="*/ 24 h 24"/>
                <a:gd name="T18" fmla="*/ 2 w 12"/>
                <a:gd name="T19" fmla="*/ 24 h 24"/>
                <a:gd name="T20" fmla="*/ 3 w 12"/>
                <a:gd name="T21" fmla="*/ 19 h 24"/>
                <a:gd name="T22" fmla="*/ 3 w 12"/>
                <a:gd name="T23" fmla="*/ 20 h 24"/>
                <a:gd name="T24" fmla="*/ 3 w 12"/>
                <a:gd name="T25" fmla="*/ 20 h 24"/>
                <a:gd name="T26" fmla="*/ 3 w 12"/>
                <a:gd name="T27" fmla="*/ 18 h 24"/>
                <a:gd name="T28" fmla="*/ 4 w 12"/>
                <a:gd name="T29" fmla="*/ 21 h 24"/>
                <a:gd name="T30" fmla="*/ 4 w 12"/>
                <a:gd name="T31" fmla="*/ 21 h 24"/>
                <a:gd name="T32" fmla="*/ 4 w 12"/>
                <a:gd name="T33" fmla="*/ 21 h 24"/>
                <a:gd name="T34" fmla="*/ 4 w 12"/>
                <a:gd name="T35" fmla="*/ 21 h 24"/>
                <a:gd name="T36" fmla="*/ 4 w 12"/>
                <a:gd name="T37" fmla="*/ 19 h 24"/>
                <a:gd name="T38" fmla="*/ 4 w 12"/>
                <a:gd name="T39" fmla="*/ 20 h 24"/>
                <a:gd name="T40" fmla="*/ 4 w 12"/>
                <a:gd name="T41" fmla="*/ 19 h 24"/>
                <a:gd name="T42" fmla="*/ 4 w 12"/>
                <a:gd name="T43" fmla="*/ 20 h 24"/>
                <a:gd name="T44" fmla="*/ 5 w 12"/>
                <a:gd name="T45" fmla="*/ 17 h 24"/>
                <a:gd name="T46" fmla="*/ 5 w 12"/>
                <a:gd name="T47" fmla="*/ 18 h 24"/>
                <a:gd name="T48" fmla="*/ 5 w 12"/>
                <a:gd name="T49" fmla="*/ 18 h 24"/>
                <a:gd name="T50" fmla="*/ 6 w 12"/>
                <a:gd name="T51" fmla="*/ 19 h 24"/>
                <a:gd name="T52" fmla="*/ 6 w 12"/>
                <a:gd name="T53" fmla="*/ 14 h 24"/>
                <a:gd name="T54" fmla="*/ 6 w 12"/>
                <a:gd name="T55" fmla="*/ 15 h 24"/>
                <a:gd name="T56" fmla="*/ 6 w 12"/>
                <a:gd name="T57" fmla="*/ 15 h 24"/>
                <a:gd name="T58" fmla="*/ 6 w 12"/>
                <a:gd name="T59" fmla="*/ 15 h 24"/>
                <a:gd name="T60" fmla="*/ 7 w 12"/>
                <a:gd name="T61" fmla="*/ 10 h 24"/>
                <a:gd name="T62" fmla="*/ 7 w 12"/>
                <a:gd name="T63" fmla="*/ 10 h 24"/>
                <a:gd name="T64" fmla="*/ 8 w 12"/>
                <a:gd name="T65" fmla="*/ 7 h 24"/>
                <a:gd name="T66" fmla="*/ 8 w 12"/>
                <a:gd name="T67" fmla="*/ 7 h 24"/>
                <a:gd name="T68" fmla="*/ 8 w 12"/>
                <a:gd name="T69" fmla="*/ 7 h 24"/>
                <a:gd name="T70" fmla="*/ 9 w 12"/>
                <a:gd name="T71" fmla="*/ 7 h 24"/>
                <a:gd name="T72" fmla="*/ 9 w 12"/>
                <a:gd name="T73" fmla="*/ 8 h 24"/>
                <a:gd name="T74" fmla="*/ 9 w 12"/>
                <a:gd name="T75" fmla="*/ 8 h 24"/>
                <a:gd name="T76" fmla="*/ 9 w 12"/>
                <a:gd name="T77" fmla="*/ 8 h 24"/>
                <a:gd name="T78" fmla="*/ 10 w 12"/>
                <a:gd name="T79" fmla="*/ 7 h 24"/>
                <a:gd name="T80" fmla="*/ 10 w 12"/>
                <a:gd name="T81" fmla="*/ 7 h 24"/>
                <a:gd name="T82" fmla="*/ 10 w 12"/>
                <a:gd name="T83" fmla="*/ 7 h 24"/>
                <a:gd name="T84" fmla="*/ 10 w 12"/>
                <a:gd name="T85" fmla="*/ 8 h 24"/>
                <a:gd name="T86" fmla="*/ 11 w 12"/>
                <a:gd name="T87" fmla="*/ 4 h 24"/>
                <a:gd name="T88" fmla="*/ 11 w 12"/>
                <a:gd name="T89" fmla="*/ 4 h 24"/>
                <a:gd name="T90" fmla="*/ 11 w 12"/>
                <a:gd name="T91" fmla="*/ 4 h 24"/>
                <a:gd name="T92" fmla="*/ 11 w 12"/>
                <a:gd name="T93" fmla="*/ 4 h 24"/>
                <a:gd name="T94" fmla="*/ 12 w 12"/>
                <a:gd name="T95" fmla="*/ 0 h 24"/>
                <a:gd name="T96" fmla="*/ 12 w 12"/>
                <a:gd name="T97" fmla="*/ 0 h 24"/>
                <a:gd name="T98" fmla="*/ 12 w 12"/>
                <a:gd name="T9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4">
                  <a:moveTo>
                    <a:pt x="0" y="22"/>
                  </a:moveTo>
                  <a:lnTo>
                    <a:pt x="0" y="22"/>
                  </a:lnTo>
                  <a:lnTo>
                    <a:pt x="0" y="23"/>
                  </a:lnTo>
                  <a:lnTo>
                    <a:pt x="1" y="21"/>
                  </a:lnTo>
                  <a:lnTo>
                    <a:pt x="1" y="22"/>
                  </a:lnTo>
                  <a:lnTo>
                    <a:pt x="1" y="22"/>
                  </a:lnTo>
                  <a:lnTo>
                    <a:pt x="1" y="22"/>
                  </a:lnTo>
                  <a:lnTo>
                    <a:pt x="2" y="24"/>
                  </a:lnTo>
                  <a:lnTo>
                    <a:pt x="2" y="24"/>
                  </a:lnTo>
                  <a:lnTo>
                    <a:pt x="2" y="24"/>
                  </a:lnTo>
                  <a:lnTo>
                    <a:pt x="3" y="19"/>
                  </a:lnTo>
                  <a:lnTo>
                    <a:pt x="3" y="20"/>
                  </a:lnTo>
                  <a:lnTo>
                    <a:pt x="3" y="20"/>
                  </a:lnTo>
                  <a:lnTo>
                    <a:pt x="3" y="18"/>
                  </a:lnTo>
                  <a:lnTo>
                    <a:pt x="4" y="21"/>
                  </a:lnTo>
                  <a:lnTo>
                    <a:pt x="4" y="21"/>
                  </a:lnTo>
                  <a:lnTo>
                    <a:pt x="4" y="21"/>
                  </a:lnTo>
                  <a:lnTo>
                    <a:pt x="4" y="21"/>
                  </a:lnTo>
                  <a:lnTo>
                    <a:pt x="4" y="19"/>
                  </a:lnTo>
                  <a:lnTo>
                    <a:pt x="4" y="20"/>
                  </a:lnTo>
                  <a:lnTo>
                    <a:pt x="4" y="19"/>
                  </a:lnTo>
                  <a:lnTo>
                    <a:pt x="4" y="20"/>
                  </a:lnTo>
                  <a:lnTo>
                    <a:pt x="5" y="17"/>
                  </a:lnTo>
                  <a:lnTo>
                    <a:pt x="5" y="18"/>
                  </a:lnTo>
                  <a:lnTo>
                    <a:pt x="5" y="18"/>
                  </a:lnTo>
                  <a:lnTo>
                    <a:pt x="6" y="19"/>
                  </a:lnTo>
                  <a:lnTo>
                    <a:pt x="6" y="14"/>
                  </a:lnTo>
                  <a:lnTo>
                    <a:pt x="6" y="15"/>
                  </a:lnTo>
                  <a:lnTo>
                    <a:pt x="6" y="15"/>
                  </a:lnTo>
                  <a:lnTo>
                    <a:pt x="6" y="15"/>
                  </a:lnTo>
                  <a:lnTo>
                    <a:pt x="7" y="10"/>
                  </a:lnTo>
                  <a:lnTo>
                    <a:pt x="7" y="10"/>
                  </a:lnTo>
                  <a:lnTo>
                    <a:pt x="8" y="7"/>
                  </a:lnTo>
                  <a:lnTo>
                    <a:pt x="8" y="7"/>
                  </a:lnTo>
                  <a:lnTo>
                    <a:pt x="8" y="7"/>
                  </a:lnTo>
                  <a:lnTo>
                    <a:pt x="9" y="7"/>
                  </a:lnTo>
                  <a:lnTo>
                    <a:pt x="9" y="8"/>
                  </a:lnTo>
                  <a:lnTo>
                    <a:pt x="9" y="8"/>
                  </a:lnTo>
                  <a:lnTo>
                    <a:pt x="9" y="8"/>
                  </a:lnTo>
                  <a:lnTo>
                    <a:pt x="10" y="7"/>
                  </a:lnTo>
                  <a:lnTo>
                    <a:pt x="10" y="7"/>
                  </a:lnTo>
                  <a:lnTo>
                    <a:pt x="10" y="7"/>
                  </a:lnTo>
                  <a:lnTo>
                    <a:pt x="10" y="8"/>
                  </a:lnTo>
                  <a:lnTo>
                    <a:pt x="11" y="4"/>
                  </a:lnTo>
                  <a:lnTo>
                    <a:pt x="11" y="4"/>
                  </a:lnTo>
                  <a:lnTo>
                    <a:pt x="11" y="4"/>
                  </a:lnTo>
                  <a:lnTo>
                    <a:pt x="11" y="4"/>
                  </a:lnTo>
                  <a:lnTo>
                    <a:pt x="12" y="0"/>
                  </a:lnTo>
                  <a:lnTo>
                    <a:pt x="12"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4" name="Freeform 409"/>
            <p:cNvSpPr>
              <a:spLocks/>
            </p:cNvSpPr>
            <p:nvPr/>
          </p:nvSpPr>
          <p:spPr bwMode="auto">
            <a:xfrm>
              <a:off x="4146551" y="1801813"/>
              <a:ext cx="19050" cy="22225"/>
            </a:xfrm>
            <a:custGeom>
              <a:avLst/>
              <a:gdLst>
                <a:gd name="T0" fmla="*/ 0 w 12"/>
                <a:gd name="T1" fmla="*/ 14 h 14"/>
                <a:gd name="T2" fmla="*/ 0 w 12"/>
                <a:gd name="T3" fmla="*/ 14 h 14"/>
                <a:gd name="T4" fmla="*/ 1 w 12"/>
                <a:gd name="T5" fmla="*/ 11 h 14"/>
                <a:gd name="T6" fmla="*/ 1 w 12"/>
                <a:gd name="T7" fmla="*/ 11 h 14"/>
                <a:gd name="T8" fmla="*/ 1 w 12"/>
                <a:gd name="T9" fmla="*/ 11 h 14"/>
                <a:gd name="T10" fmla="*/ 1 w 12"/>
                <a:gd name="T11" fmla="*/ 11 h 14"/>
                <a:gd name="T12" fmla="*/ 2 w 12"/>
                <a:gd name="T13" fmla="*/ 10 h 14"/>
                <a:gd name="T14" fmla="*/ 2 w 12"/>
                <a:gd name="T15" fmla="*/ 10 h 14"/>
                <a:gd name="T16" fmla="*/ 2 w 12"/>
                <a:gd name="T17" fmla="*/ 10 h 14"/>
                <a:gd name="T18" fmla="*/ 2 w 12"/>
                <a:gd name="T19" fmla="*/ 9 h 14"/>
                <a:gd name="T20" fmla="*/ 3 w 12"/>
                <a:gd name="T21" fmla="*/ 9 h 14"/>
                <a:gd name="T22" fmla="*/ 3 w 12"/>
                <a:gd name="T23" fmla="*/ 9 h 14"/>
                <a:gd name="T24" fmla="*/ 3 w 12"/>
                <a:gd name="T25" fmla="*/ 10 h 14"/>
                <a:gd name="T26" fmla="*/ 4 w 12"/>
                <a:gd name="T27" fmla="*/ 9 h 14"/>
                <a:gd name="T28" fmla="*/ 4 w 12"/>
                <a:gd name="T29" fmla="*/ 10 h 14"/>
                <a:gd name="T30" fmla="*/ 4 w 12"/>
                <a:gd name="T31" fmla="*/ 10 h 14"/>
                <a:gd name="T32" fmla="*/ 4 w 12"/>
                <a:gd name="T33" fmla="*/ 9 h 14"/>
                <a:gd name="T34" fmla="*/ 4 w 12"/>
                <a:gd name="T35" fmla="*/ 10 h 14"/>
                <a:gd name="T36" fmla="*/ 5 w 12"/>
                <a:gd name="T37" fmla="*/ 9 h 14"/>
                <a:gd name="T38" fmla="*/ 5 w 12"/>
                <a:gd name="T39" fmla="*/ 9 h 14"/>
                <a:gd name="T40" fmla="*/ 5 w 12"/>
                <a:gd name="T41" fmla="*/ 9 h 14"/>
                <a:gd name="T42" fmla="*/ 6 w 12"/>
                <a:gd name="T43" fmla="*/ 6 h 14"/>
                <a:gd name="T44" fmla="*/ 6 w 12"/>
                <a:gd name="T45" fmla="*/ 6 h 14"/>
                <a:gd name="T46" fmla="*/ 6 w 12"/>
                <a:gd name="T47" fmla="*/ 6 h 14"/>
                <a:gd name="T48" fmla="*/ 6 w 12"/>
                <a:gd name="T49" fmla="*/ 7 h 14"/>
                <a:gd name="T50" fmla="*/ 7 w 12"/>
                <a:gd name="T51" fmla="*/ 4 h 14"/>
                <a:gd name="T52" fmla="*/ 7 w 12"/>
                <a:gd name="T53" fmla="*/ 4 h 14"/>
                <a:gd name="T54" fmla="*/ 7 w 12"/>
                <a:gd name="T55" fmla="*/ 4 h 14"/>
                <a:gd name="T56" fmla="*/ 7 w 12"/>
                <a:gd name="T57" fmla="*/ 4 h 14"/>
                <a:gd name="T58" fmla="*/ 7 w 12"/>
                <a:gd name="T59" fmla="*/ 2 h 14"/>
                <a:gd name="T60" fmla="*/ 8 w 12"/>
                <a:gd name="T61" fmla="*/ 3 h 14"/>
                <a:gd name="T62" fmla="*/ 8 w 12"/>
                <a:gd name="T63" fmla="*/ 3 h 14"/>
                <a:gd name="T64" fmla="*/ 8 w 12"/>
                <a:gd name="T65" fmla="*/ 2 h 14"/>
                <a:gd name="T66" fmla="*/ 9 w 12"/>
                <a:gd name="T67" fmla="*/ 4 h 14"/>
                <a:gd name="T68" fmla="*/ 9 w 12"/>
                <a:gd name="T69" fmla="*/ 3 h 14"/>
                <a:gd name="T70" fmla="*/ 9 w 12"/>
                <a:gd name="T71" fmla="*/ 3 h 14"/>
                <a:gd name="T72" fmla="*/ 9 w 12"/>
                <a:gd name="T73" fmla="*/ 4 h 14"/>
                <a:gd name="T74" fmla="*/ 9 w 12"/>
                <a:gd name="T75" fmla="*/ 3 h 14"/>
                <a:gd name="T76" fmla="*/ 10 w 12"/>
                <a:gd name="T77" fmla="*/ 3 h 14"/>
                <a:gd name="T78" fmla="*/ 10 w 12"/>
                <a:gd name="T79" fmla="*/ 3 h 14"/>
                <a:gd name="T80" fmla="*/ 10 w 12"/>
                <a:gd name="T81" fmla="*/ 3 h 14"/>
                <a:gd name="T82" fmla="*/ 11 w 12"/>
                <a:gd name="T83" fmla="*/ 0 h 14"/>
                <a:gd name="T84" fmla="*/ 11 w 12"/>
                <a:gd name="T85" fmla="*/ 1 h 14"/>
                <a:gd name="T86" fmla="*/ 11 w 12"/>
                <a:gd name="T87" fmla="*/ 1 h 14"/>
                <a:gd name="T88" fmla="*/ 11 w 12"/>
                <a:gd name="T89" fmla="*/ 1 h 14"/>
                <a:gd name="T90" fmla="*/ 12 w 12"/>
                <a:gd name="T91" fmla="*/ 3 h 14"/>
                <a:gd name="T92" fmla="*/ 12 w 12"/>
                <a:gd name="T93" fmla="*/ 3 h 14"/>
                <a:gd name="T94" fmla="*/ 12 w 12"/>
                <a:gd name="T95" fmla="*/ 3 h 14"/>
                <a:gd name="T96" fmla="*/ 12 w 12"/>
                <a:gd name="T97" fmla="*/ 3 h 14"/>
                <a:gd name="T98" fmla="*/ 12 w 12"/>
                <a:gd name="T9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4">
                  <a:moveTo>
                    <a:pt x="0" y="14"/>
                  </a:moveTo>
                  <a:lnTo>
                    <a:pt x="0" y="14"/>
                  </a:lnTo>
                  <a:lnTo>
                    <a:pt x="1" y="11"/>
                  </a:lnTo>
                  <a:lnTo>
                    <a:pt x="1" y="11"/>
                  </a:lnTo>
                  <a:lnTo>
                    <a:pt x="1" y="11"/>
                  </a:lnTo>
                  <a:lnTo>
                    <a:pt x="1" y="11"/>
                  </a:lnTo>
                  <a:lnTo>
                    <a:pt x="2" y="10"/>
                  </a:lnTo>
                  <a:lnTo>
                    <a:pt x="2" y="10"/>
                  </a:lnTo>
                  <a:lnTo>
                    <a:pt x="2" y="10"/>
                  </a:lnTo>
                  <a:lnTo>
                    <a:pt x="2" y="9"/>
                  </a:lnTo>
                  <a:lnTo>
                    <a:pt x="3" y="9"/>
                  </a:lnTo>
                  <a:lnTo>
                    <a:pt x="3" y="9"/>
                  </a:lnTo>
                  <a:lnTo>
                    <a:pt x="3" y="10"/>
                  </a:lnTo>
                  <a:lnTo>
                    <a:pt x="4" y="9"/>
                  </a:lnTo>
                  <a:lnTo>
                    <a:pt x="4" y="10"/>
                  </a:lnTo>
                  <a:lnTo>
                    <a:pt x="4" y="10"/>
                  </a:lnTo>
                  <a:lnTo>
                    <a:pt x="4" y="9"/>
                  </a:lnTo>
                  <a:lnTo>
                    <a:pt x="4" y="10"/>
                  </a:lnTo>
                  <a:lnTo>
                    <a:pt x="5" y="9"/>
                  </a:lnTo>
                  <a:lnTo>
                    <a:pt x="5" y="9"/>
                  </a:lnTo>
                  <a:lnTo>
                    <a:pt x="5" y="9"/>
                  </a:lnTo>
                  <a:lnTo>
                    <a:pt x="6" y="6"/>
                  </a:lnTo>
                  <a:lnTo>
                    <a:pt x="6" y="6"/>
                  </a:lnTo>
                  <a:lnTo>
                    <a:pt x="6" y="6"/>
                  </a:lnTo>
                  <a:lnTo>
                    <a:pt x="6" y="7"/>
                  </a:lnTo>
                  <a:lnTo>
                    <a:pt x="7" y="4"/>
                  </a:lnTo>
                  <a:lnTo>
                    <a:pt x="7" y="4"/>
                  </a:lnTo>
                  <a:lnTo>
                    <a:pt x="7" y="4"/>
                  </a:lnTo>
                  <a:lnTo>
                    <a:pt x="7" y="4"/>
                  </a:lnTo>
                  <a:lnTo>
                    <a:pt x="7" y="2"/>
                  </a:lnTo>
                  <a:lnTo>
                    <a:pt x="8" y="3"/>
                  </a:lnTo>
                  <a:lnTo>
                    <a:pt x="8" y="3"/>
                  </a:lnTo>
                  <a:lnTo>
                    <a:pt x="8" y="2"/>
                  </a:lnTo>
                  <a:lnTo>
                    <a:pt x="9" y="4"/>
                  </a:lnTo>
                  <a:lnTo>
                    <a:pt x="9" y="3"/>
                  </a:lnTo>
                  <a:lnTo>
                    <a:pt x="9" y="3"/>
                  </a:lnTo>
                  <a:lnTo>
                    <a:pt x="9" y="4"/>
                  </a:lnTo>
                  <a:lnTo>
                    <a:pt x="9" y="3"/>
                  </a:lnTo>
                  <a:lnTo>
                    <a:pt x="10" y="3"/>
                  </a:lnTo>
                  <a:lnTo>
                    <a:pt x="10" y="3"/>
                  </a:lnTo>
                  <a:lnTo>
                    <a:pt x="10" y="3"/>
                  </a:lnTo>
                  <a:lnTo>
                    <a:pt x="11" y="0"/>
                  </a:lnTo>
                  <a:lnTo>
                    <a:pt x="11" y="1"/>
                  </a:lnTo>
                  <a:lnTo>
                    <a:pt x="11" y="1"/>
                  </a:lnTo>
                  <a:lnTo>
                    <a:pt x="11" y="1"/>
                  </a:lnTo>
                  <a:lnTo>
                    <a:pt x="12" y="3"/>
                  </a:lnTo>
                  <a:lnTo>
                    <a:pt x="12" y="3"/>
                  </a:lnTo>
                  <a:lnTo>
                    <a:pt x="12" y="3"/>
                  </a:lnTo>
                  <a:lnTo>
                    <a:pt x="12" y="3"/>
                  </a:lnTo>
                  <a:lnTo>
                    <a:pt x="12" y="7"/>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5" name="Freeform 410"/>
            <p:cNvSpPr>
              <a:spLocks/>
            </p:cNvSpPr>
            <p:nvPr/>
          </p:nvSpPr>
          <p:spPr bwMode="auto">
            <a:xfrm>
              <a:off x="4165601" y="1779588"/>
              <a:ext cx="19050" cy="38100"/>
            </a:xfrm>
            <a:custGeom>
              <a:avLst/>
              <a:gdLst>
                <a:gd name="T0" fmla="*/ 0 w 12"/>
                <a:gd name="T1" fmla="*/ 21 h 24"/>
                <a:gd name="T2" fmla="*/ 0 w 12"/>
                <a:gd name="T3" fmla="*/ 20 h 24"/>
                <a:gd name="T4" fmla="*/ 0 w 12"/>
                <a:gd name="T5" fmla="*/ 20 h 24"/>
                <a:gd name="T6" fmla="*/ 0 w 12"/>
                <a:gd name="T7" fmla="*/ 20 h 24"/>
                <a:gd name="T8" fmla="*/ 1 w 12"/>
                <a:gd name="T9" fmla="*/ 22 h 24"/>
                <a:gd name="T10" fmla="*/ 1 w 12"/>
                <a:gd name="T11" fmla="*/ 21 h 24"/>
                <a:gd name="T12" fmla="*/ 1 w 12"/>
                <a:gd name="T13" fmla="*/ 21 h 24"/>
                <a:gd name="T14" fmla="*/ 2 w 12"/>
                <a:gd name="T15" fmla="*/ 21 h 24"/>
                <a:gd name="T16" fmla="*/ 2 w 12"/>
                <a:gd name="T17" fmla="*/ 23 h 24"/>
                <a:gd name="T18" fmla="*/ 2 w 12"/>
                <a:gd name="T19" fmla="*/ 23 h 24"/>
                <a:gd name="T20" fmla="*/ 2 w 12"/>
                <a:gd name="T21" fmla="*/ 23 h 24"/>
                <a:gd name="T22" fmla="*/ 3 w 12"/>
                <a:gd name="T23" fmla="*/ 22 h 24"/>
                <a:gd name="T24" fmla="*/ 3 w 12"/>
                <a:gd name="T25" fmla="*/ 24 h 24"/>
                <a:gd name="T26" fmla="*/ 3 w 12"/>
                <a:gd name="T27" fmla="*/ 23 h 24"/>
                <a:gd name="T28" fmla="*/ 3 w 12"/>
                <a:gd name="T29" fmla="*/ 23 h 24"/>
                <a:gd name="T30" fmla="*/ 4 w 12"/>
                <a:gd name="T31" fmla="*/ 24 h 24"/>
                <a:gd name="T32" fmla="*/ 4 w 12"/>
                <a:gd name="T33" fmla="*/ 22 h 24"/>
                <a:gd name="T34" fmla="*/ 4 w 12"/>
                <a:gd name="T35" fmla="*/ 22 h 24"/>
                <a:gd name="T36" fmla="*/ 4 w 12"/>
                <a:gd name="T37" fmla="*/ 22 h 24"/>
                <a:gd name="T38" fmla="*/ 5 w 12"/>
                <a:gd name="T39" fmla="*/ 20 h 24"/>
                <a:gd name="T40" fmla="*/ 5 w 12"/>
                <a:gd name="T41" fmla="*/ 20 h 24"/>
                <a:gd name="T42" fmla="*/ 5 w 12"/>
                <a:gd name="T43" fmla="*/ 20 h 24"/>
                <a:gd name="T44" fmla="*/ 5 w 12"/>
                <a:gd name="T45" fmla="*/ 21 h 24"/>
                <a:gd name="T46" fmla="*/ 6 w 12"/>
                <a:gd name="T47" fmla="*/ 17 h 24"/>
                <a:gd name="T48" fmla="*/ 6 w 12"/>
                <a:gd name="T49" fmla="*/ 17 h 24"/>
                <a:gd name="T50" fmla="*/ 6 w 12"/>
                <a:gd name="T51" fmla="*/ 17 h 24"/>
                <a:gd name="T52" fmla="*/ 6 w 12"/>
                <a:gd name="T53" fmla="*/ 17 h 24"/>
                <a:gd name="T54" fmla="*/ 7 w 12"/>
                <a:gd name="T55" fmla="*/ 11 h 24"/>
                <a:gd name="T56" fmla="*/ 7 w 12"/>
                <a:gd name="T57" fmla="*/ 11 h 24"/>
                <a:gd name="T58" fmla="*/ 7 w 12"/>
                <a:gd name="T59" fmla="*/ 11 h 24"/>
                <a:gd name="T60" fmla="*/ 7 w 12"/>
                <a:gd name="T61" fmla="*/ 11 h 24"/>
                <a:gd name="T62" fmla="*/ 8 w 12"/>
                <a:gd name="T63" fmla="*/ 8 h 24"/>
                <a:gd name="T64" fmla="*/ 8 w 12"/>
                <a:gd name="T65" fmla="*/ 8 h 24"/>
                <a:gd name="T66" fmla="*/ 8 w 12"/>
                <a:gd name="T67" fmla="*/ 8 h 24"/>
                <a:gd name="T68" fmla="*/ 8 w 12"/>
                <a:gd name="T69" fmla="*/ 8 h 24"/>
                <a:gd name="T70" fmla="*/ 9 w 12"/>
                <a:gd name="T71" fmla="*/ 5 h 24"/>
                <a:gd name="T72" fmla="*/ 9 w 12"/>
                <a:gd name="T73" fmla="*/ 6 h 24"/>
                <a:gd name="T74" fmla="*/ 9 w 12"/>
                <a:gd name="T75" fmla="*/ 6 h 24"/>
                <a:gd name="T76" fmla="*/ 9 w 12"/>
                <a:gd name="T77" fmla="*/ 6 h 24"/>
                <a:gd name="T78" fmla="*/ 10 w 12"/>
                <a:gd name="T79" fmla="*/ 4 h 24"/>
                <a:gd name="T80" fmla="*/ 10 w 12"/>
                <a:gd name="T81" fmla="*/ 4 h 24"/>
                <a:gd name="T82" fmla="*/ 10 w 12"/>
                <a:gd name="T83" fmla="*/ 4 h 24"/>
                <a:gd name="T84" fmla="*/ 11 w 12"/>
                <a:gd name="T85" fmla="*/ 1 h 24"/>
                <a:gd name="T86" fmla="*/ 11 w 12"/>
                <a:gd name="T87" fmla="*/ 2 h 24"/>
                <a:gd name="T88" fmla="*/ 11 w 12"/>
                <a:gd name="T89" fmla="*/ 2 h 24"/>
                <a:gd name="T90" fmla="*/ 11 w 12"/>
                <a:gd name="T91" fmla="*/ 2 h 24"/>
                <a:gd name="T92" fmla="*/ 12 w 12"/>
                <a:gd name="T93" fmla="*/ 0 h 24"/>
                <a:gd name="T94" fmla="*/ 12 w 12"/>
                <a:gd name="T95" fmla="*/ 0 h 24"/>
                <a:gd name="T96" fmla="*/ 12 w 12"/>
                <a:gd name="T97" fmla="*/ 0 h 24"/>
                <a:gd name="T98" fmla="*/ 12 w 12"/>
                <a:gd name="T9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4">
                  <a:moveTo>
                    <a:pt x="0" y="21"/>
                  </a:moveTo>
                  <a:lnTo>
                    <a:pt x="0" y="20"/>
                  </a:lnTo>
                  <a:lnTo>
                    <a:pt x="0" y="20"/>
                  </a:lnTo>
                  <a:lnTo>
                    <a:pt x="0" y="20"/>
                  </a:lnTo>
                  <a:lnTo>
                    <a:pt x="1" y="22"/>
                  </a:lnTo>
                  <a:lnTo>
                    <a:pt x="1" y="21"/>
                  </a:lnTo>
                  <a:lnTo>
                    <a:pt x="1" y="21"/>
                  </a:lnTo>
                  <a:lnTo>
                    <a:pt x="2" y="21"/>
                  </a:lnTo>
                  <a:lnTo>
                    <a:pt x="2" y="23"/>
                  </a:lnTo>
                  <a:lnTo>
                    <a:pt x="2" y="23"/>
                  </a:lnTo>
                  <a:lnTo>
                    <a:pt x="2" y="23"/>
                  </a:lnTo>
                  <a:lnTo>
                    <a:pt x="3" y="22"/>
                  </a:lnTo>
                  <a:lnTo>
                    <a:pt x="3" y="24"/>
                  </a:lnTo>
                  <a:lnTo>
                    <a:pt x="3" y="23"/>
                  </a:lnTo>
                  <a:lnTo>
                    <a:pt x="3" y="23"/>
                  </a:lnTo>
                  <a:lnTo>
                    <a:pt x="4" y="24"/>
                  </a:lnTo>
                  <a:lnTo>
                    <a:pt x="4" y="22"/>
                  </a:lnTo>
                  <a:lnTo>
                    <a:pt x="4" y="22"/>
                  </a:lnTo>
                  <a:lnTo>
                    <a:pt x="4" y="22"/>
                  </a:lnTo>
                  <a:lnTo>
                    <a:pt x="5" y="20"/>
                  </a:lnTo>
                  <a:lnTo>
                    <a:pt x="5" y="20"/>
                  </a:lnTo>
                  <a:lnTo>
                    <a:pt x="5" y="20"/>
                  </a:lnTo>
                  <a:lnTo>
                    <a:pt x="5" y="21"/>
                  </a:lnTo>
                  <a:lnTo>
                    <a:pt x="6" y="17"/>
                  </a:lnTo>
                  <a:lnTo>
                    <a:pt x="6" y="17"/>
                  </a:lnTo>
                  <a:lnTo>
                    <a:pt x="6" y="17"/>
                  </a:lnTo>
                  <a:lnTo>
                    <a:pt x="6" y="17"/>
                  </a:lnTo>
                  <a:lnTo>
                    <a:pt x="7" y="11"/>
                  </a:lnTo>
                  <a:lnTo>
                    <a:pt x="7" y="11"/>
                  </a:lnTo>
                  <a:lnTo>
                    <a:pt x="7" y="11"/>
                  </a:lnTo>
                  <a:lnTo>
                    <a:pt x="7" y="11"/>
                  </a:lnTo>
                  <a:lnTo>
                    <a:pt x="8" y="8"/>
                  </a:lnTo>
                  <a:lnTo>
                    <a:pt x="8" y="8"/>
                  </a:lnTo>
                  <a:lnTo>
                    <a:pt x="8" y="8"/>
                  </a:lnTo>
                  <a:lnTo>
                    <a:pt x="8" y="8"/>
                  </a:lnTo>
                  <a:lnTo>
                    <a:pt x="9" y="5"/>
                  </a:lnTo>
                  <a:lnTo>
                    <a:pt x="9" y="6"/>
                  </a:lnTo>
                  <a:lnTo>
                    <a:pt x="9" y="6"/>
                  </a:lnTo>
                  <a:lnTo>
                    <a:pt x="9" y="6"/>
                  </a:lnTo>
                  <a:lnTo>
                    <a:pt x="10" y="4"/>
                  </a:lnTo>
                  <a:lnTo>
                    <a:pt x="10" y="4"/>
                  </a:lnTo>
                  <a:lnTo>
                    <a:pt x="10" y="4"/>
                  </a:lnTo>
                  <a:lnTo>
                    <a:pt x="11" y="1"/>
                  </a:lnTo>
                  <a:lnTo>
                    <a:pt x="11" y="2"/>
                  </a:lnTo>
                  <a:lnTo>
                    <a:pt x="11" y="2"/>
                  </a:lnTo>
                  <a:lnTo>
                    <a:pt x="11" y="2"/>
                  </a:lnTo>
                  <a:lnTo>
                    <a:pt x="12" y="0"/>
                  </a:lnTo>
                  <a:lnTo>
                    <a:pt x="12" y="0"/>
                  </a:lnTo>
                  <a:lnTo>
                    <a:pt x="12"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6" name="Freeform 411"/>
            <p:cNvSpPr>
              <a:spLocks/>
            </p:cNvSpPr>
            <p:nvPr/>
          </p:nvSpPr>
          <p:spPr bwMode="auto">
            <a:xfrm>
              <a:off x="4184651" y="1758951"/>
              <a:ext cx="19050" cy="25400"/>
            </a:xfrm>
            <a:custGeom>
              <a:avLst/>
              <a:gdLst>
                <a:gd name="T0" fmla="*/ 0 w 12"/>
                <a:gd name="T1" fmla="*/ 13 h 16"/>
                <a:gd name="T2" fmla="*/ 0 w 12"/>
                <a:gd name="T3" fmla="*/ 14 h 16"/>
                <a:gd name="T4" fmla="*/ 1 w 12"/>
                <a:gd name="T5" fmla="*/ 13 h 16"/>
                <a:gd name="T6" fmla="*/ 1 w 12"/>
                <a:gd name="T7" fmla="*/ 13 h 16"/>
                <a:gd name="T8" fmla="*/ 1 w 12"/>
                <a:gd name="T9" fmla="*/ 13 h 16"/>
                <a:gd name="T10" fmla="*/ 2 w 12"/>
                <a:gd name="T11" fmla="*/ 15 h 16"/>
                <a:gd name="T12" fmla="*/ 2 w 12"/>
                <a:gd name="T13" fmla="*/ 15 h 16"/>
                <a:gd name="T14" fmla="*/ 2 w 12"/>
                <a:gd name="T15" fmla="*/ 15 h 16"/>
                <a:gd name="T16" fmla="*/ 2 w 12"/>
                <a:gd name="T17" fmla="*/ 16 h 16"/>
                <a:gd name="T18" fmla="*/ 3 w 12"/>
                <a:gd name="T19" fmla="*/ 15 h 16"/>
                <a:gd name="T20" fmla="*/ 3 w 12"/>
                <a:gd name="T21" fmla="*/ 15 h 16"/>
                <a:gd name="T22" fmla="*/ 3 w 12"/>
                <a:gd name="T23" fmla="*/ 15 h 16"/>
                <a:gd name="T24" fmla="*/ 3 w 12"/>
                <a:gd name="T25" fmla="*/ 12 h 16"/>
                <a:gd name="T26" fmla="*/ 4 w 12"/>
                <a:gd name="T27" fmla="*/ 13 h 16"/>
                <a:gd name="T28" fmla="*/ 4 w 12"/>
                <a:gd name="T29" fmla="*/ 13 h 16"/>
                <a:gd name="T30" fmla="*/ 4 w 12"/>
                <a:gd name="T31" fmla="*/ 12 h 16"/>
                <a:gd name="T32" fmla="*/ 5 w 12"/>
                <a:gd name="T33" fmla="*/ 15 h 16"/>
                <a:gd name="T34" fmla="*/ 5 w 12"/>
                <a:gd name="T35" fmla="*/ 14 h 16"/>
                <a:gd name="T36" fmla="*/ 5 w 12"/>
                <a:gd name="T37" fmla="*/ 14 h 16"/>
                <a:gd name="T38" fmla="*/ 5 w 12"/>
                <a:gd name="T39" fmla="*/ 14 h 16"/>
                <a:gd name="T40" fmla="*/ 6 w 12"/>
                <a:gd name="T41" fmla="*/ 16 h 16"/>
                <a:gd name="T42" fmla="*/ 6 w 12"/>
                <a:gd name="T43" fmla="*/ 15 h 16"/>
                <a:gd name="T44" fmla="*/ 6 w 12"/>
                <a:gd name="T45" fmla="*/ 15 h 16"/>
                <a:gd name="T46" fmla="*/ 6 w 12"/>
                <a:gd name="T47" fmla="*/ 16 h 16"/>
                <a:gd name="T48" fmla="*/ 6 w 12"/>
                <a:gd name="T49" fmla="*/ 14 h 16"/>
                <a:gd name="T50" fmla="*/ 6 w 12"/>
                <a:gd name="T51" fmla="*/ 15 h 16"/>
                <a:gd name="T52" fmla="*/ 6 w 12"/>
                <a:gd name="T53" fmla="*/ 15 h 16"/>
                <a:gd name="T54" fmla="*/ 6 w 12"/>
                <a:gd name="T55" fmla="*/ 15 h 16"/>
                <a:gd name="T56" fmla="*/ 8 w 12"/>
                <a:gd name="T57" fmla="*/ 12 h 16"/>
                <a:gd name="T58" fmla="*/ 8 w 12"/>
                <a:gd name="T59" fmla="*/ 12 h 16"/>
                <a:gd name="T60" fmla="*/ 8 w 12"/>
                <a:gd name="T61" fmla="*/ 12 h 16"/>
                <a:gd name="T62" fmla="*/ 8 w 12"/>
                <a:gd name="T63" fmla="*/ 12 h 16"/>
                <a:gd name="T64" fmla="*/ 8 w 12"/>
                <a:gd name="T65" fmla="*/ 9 h 16"/>
                <a:gd name="T66" fmla="*/ 8 w 12"/>
                <a:gd name="T67" fmla="*/ 9 h 16"/>
                <a:gd name="T68" fmla="*/ 8 w 12"/>
                <a:gd name="T69" fmla="*/ 9 h 16"/>
                <a:gd name="T70" fmla="*/ 8 w 12"/>
                <a:gd name="T71" fmla="*/ 9 h 16"/>
                <a:gd name="T72" fmla="*/ 9 w 12"/>
                <a:gd name="T73" fmla="*/ 6 h 16"/>
                <a:gd name="T74" fmla="*/ 9 w 12"/>
                <a:gd name="T75" fmla="*/ 7 h 16"/>
                <a:gd name="T76" fmla="*/ 9 w 12"/>
                <a:gd name="T77" fmla="*/ 7 h 16"/>
                <a:gd name="T78" fmla="*/ 10 w 12"/>
                <a:gd name="T79" fmla="*/ 8 h 16"/>
                <a:gd name="T80" fmla="*/ 10 w 12"/>
                <a:gd name="T81" fmla="*/ 6 h 16"/>
                <a:gd name="T82" fmla="*/ 10 w 12"/>
                <a:gd name="T83" fmla="*/ 6 h 16"/>
                <a:gd name="T84" fmla="*/ 10 w 12"/>
                <a:gd name="T85" fmla="*/ 6 h 16"/>
                <a:gd name="T86" fmla="*/ 10 w 12"/>
                <a:gd name="T87" fmla="*/ 6 h 16"/>
                <a:gd name="T88" fmla="*/ 11 w 12"/>
                <a:gd name="T89" fmla="*/ 2 h 16"/>
                <a:gd name="T90" fmla="*/ 11 w 12"/>
                <a:gd name="T91" fmla="*/ 2 h 16"/>
                <a:gd name="T92" fmla="*/ 11 w 12"/>
                <a:gd name="T93" fmla="*/ 2 h 16"/>
                <a:gd name="T94" fmla="*/ 12 w 12"/>
                <a:gd name="T95" fmla="*/ 3 h 16"/>
                <a:gd name="T96" fmla="*/ 12 w 12"/>
                <a:gd name="T97" fmla="*/ 0 h 16"/>
                <a:gd name="T98" fmla="*/ 12 w 12"/>
                <a:gd name="T9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6">
                  <a:moveTo>
                    <a:pt x="0" y="13"/>
                  </a:moveTo>
                  <a:lnTo>
                    <a:pt x="0" y="14"/>
                  </a:lnTo>
                  <a:lnTo>
                    <a:pt x="1" y="13"/>
                  </a:lnTo>
                  <a:lnTo>
                    <a:pt x="1" y="13"/>
                  </a:lnTo>
                  <a:lnTo>
                    <a:pt x="1" y="13"/>
                  </a:lnTo>
                  <a:lnTo>
                    <a:pt x="2" y="15"/>
                  </a:lnTo>
                  <a:lnTo>
                    <a:pt x="2" y="15"/>
                  </a:lnTo>
                  <a:lnTo>
                    <a:pt x="2" y="15"/>
                  </a:lnTo>
                  <a:lnTo>
                    <a:pt x="2" y="16"/>
                  </a:lnTo>
                  <a:lnTo>
                    <a:pt x="3" y="15"/>
                  </a:lnTo>
                  <a:lnTo>
                    <a:pt x="3" y="15"/>
                  </a:lnTo>
                  <a:lnTo>
                    <a:pt x="3" y="15"/>
                  </a:lnTo>
                  <a:lnTo>
                    <a:pt x="3" y="12"/>
                  </a:lnTo>
                  <a:lnTo>
                    <a:pt x="4" y="13"/>
                  </a:lnTo>
                  <a:lnTo>
                    <a:pt x="4" y="13"/>
                  </a:lnTo>
                  <a:lnTo>
                    <a:pt x="4" y="12"/>
                  </a:lnTo>
                  <a:lnTo>
                    <a:pt x="5" y="15"/>
                  </a:lnTo>
                  <a:lnTo>
                    <a:pt x="5" y="14"/>
                  </a:lnTo>
                  <a:lnTo>
                    <a:pt x="5" y="14"/>
                  </a:lnTo>
                  <a:lnTo>
                    <a:pt x="5" y="14"/>
                  </a:lnTo>
                  <a:lnTo>
                    <a:pt x="6" y="16"/>
                  </a:lnTo>
                  <a:lnTo>
                    <a:pt x="6" y="15"/>
                  </a:lnTo>
                  <a:lnTo>
                    <a:pt x="6" y="15"/>
                  </a:lnTo>
                  <a:lnTo>
                    <a:pt x="6" y="16"/>
                  </a:lnTo>
                  <a:lnTo>
                    <a:pt x="6" y="14"/>
                  </a:lnTo>
                  <a:lnTo>
                    <a:pt x="6" y="15"/>
                  </a:lnTo>
                  <a:lnTo>
                    <a:pt x="6" y="15"/>
                  </a:lnTo>
                  <a:lnTo>
                    <a:pt x="6" y="15"/>
                  </a:lnTo>
                  <a:lnTo>
                    <a:pt x="8" y="12"/>
                  </a:lnTo>
                  <a:lnTo>
                    <a:pt x="8" y="12"/>
                  </a:lnTo>
                  <a:lnTo>
                    <a:pt x="8" y="12"/>
                  </a:lnTo>
                  <a:lnTo>
                    <a:pt x="8" y="12"/>
                  </a:lnTo>
                  <a:lnTo>
                    <a:pt x="8" y="9"/>
                  </a:lnTo>
                  <a:lnTo>
                    <a:pt x="8" y="9"/>
                  </a:lnTo>
                  <a:lnTo>
                    <a:pt x="8" y="9"/>
                  </a:lnTo>
                  <a:lnTo>
                    <a:pt x="8" y="9"/>
                  </a:lnTo>
                  <a:lnTo>
                    <a:pt x="9" y="6"/>
                  </a:lnTo>
                  <a:lnTo>
                    <a:pt x="9" y="7"/>
                  </a:lnTo>
                  <a:lnTo>
                    <a:pt x="9" y="7"/>
                  </a:lnTo>
                  <a:lnTo>
                    <a:pt x="10" y="8"/>
                  </a:lnTo>
                  <a:lnTo>
                    <a:pt x="10" y="6"/>
                  </a:lnTo>
                  <a:lnTo>
                    <a:pt x="10" y="6"/>
                  </a:lnTo>
                  <a:lnTo>
                    <a:pt x="10" y="6"/>
                  </a:lnTo>
                  <a:lnTo>
                    <a:pt x="10" y="6"/>
                  </a:lnTo>
                  <a:lnTo>
                    <a:pt x="11" y="2"/>
                  </a:lnTo>
                  <a:lnTo>
                    <a:pt x="11" y="2"/>
                  </a:lnTo>
                  <a:lnTo>
                    <a:pt x="11" y="2"/>
                  </a:lnTo>
                  <a:lnTo>
                    <a:pt x="12" y="3"/>
                  </a:lnTo>
                  <a:lnTo>
                    <a:pt x="12" y="0"/>
                  </a:lnTo>
                  <a:lnTo>
                    <a:pt x="12"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7" name="Freeform 412"/>
            <p:cNvSpPr>
              <a:spLocks/>
            </p:cNvSpPr>
            <p:nvPr/>
          </p:nvSpPr>
          <p:spPr bwMode="auto">
            <a:xfrm>
              <a:off x="4203701" y="1754188"/>
              <a:ext cx="20638" cy="26988"/>
            </a:xfrm>
            <a:custGeom>
              <a:avLst/>
              <a:gdLst>
                <a:gd name="T0" fmla="*/ 0 w 13"/>
                <a:gd name="T1" fmla="*/ 3 h 17"/>
                <a:gd name="T2" fmla="*/ 0 w 13"/>
                <a:gd name="T3" fmla="*/ 3 h 17"/>
                <a:gd name="T4" fmla="*/ 0 w 13"/>
                <a:gd name="T5" fmla="*/ 3 h 17"/>
                <a:gd name="T6" fmla="*/ 1 w 13"/>
                <a:gd name="T7" fmla="*/ 0 h 17"/>
                <a:gd name="T8" fmla="*/ 1 w 13"/>
                <a:gd name="T9" fmla="*/ 1 h 17"/>
                <a:gd name="T10" fmla="*/ 1 w 13"/>
                <a:gd name="T11" fmla="*/ 1 h 17"/>
                <a:gd name="T12" fmla="*/ 2 w 13"/>
                <a:gd name="T13" fmla="*/ 0 h 17"/>
                <a:gd name="T14" fmla="*/ 2 w 13"/>
                <a:gd name="T15" fmla="*/ 2 h 17"/>
                <a:gd name="T16" fmla="*/ 2 w 13"/>
                <a:gd name="T17" fmla="*/ 2 h 17"/>
                <a:gd name="T18" fmla="*/ 2 w 13"/>
                <a:gd name="T19" fmla="*/ 2 h 17"/>
                <a:gd name="T20" fmla="*/ 3 w 13"/>
                <a:gd name="T21" fmla="*/ 2 h 17"/>
                <a:gd name="T22" fmla="*/ 3 w 13"/>
                <a:gd name="T23" fmla="*/ 3 h 17"/>
                <a:gd name="T24" fmla="*/ 3 w 13"/>
                <a:gd name="T25" fmla="*/ 3 h 17"/>
                <a:gd name="T26" fmla="*/ 3 w 13"/>
                <a:gd name="T27" fmla="*/ 3 h 17"/>
                <a:gd name="T28" fmla="*/ 4 w 13"/>
                <a:gd name="T29" fmla="*/ 6 h 17"/>
                <a:gd name="T30" fmla="*/ 4 w 13"/>
                <a:gd name="T31" fmla="*/ 6 h 17"/>
                <a:gd name="T32" fmla="*/ 4 w 13"/>
                <a:gd name="T33" fmla="*/ 6 h 17"/>
                <a:gd name="T34" fmla="*/ 5 w 13"/>
                <a:gd name="T35" fmla="*/ 7 h 17"/>
                <a:gd name="T36" fmla="*/ 5 w 13"/>
                <a:gd name="T37" fmla="*/ 7 h 17"/>
                <a:gd name="T38" fmla="*/ 5 w 13"/>
                <a:gd name="T39" fmla="*/ 7 h 17"/>
                <a:gd name="T40" fmla="*/ 5 w 13"/>
                <a:gd name="T41" fmla="*/ 7 h 17"/>
                <a:gd name="T42" fmla="*/ 6 w 13"/>
                <a:gd name="T43" fmla="*/ 9 h 17"/>
                <a:gd name="T44" fmla="*/ 6 w 13"/>
                <a:gd name="T45" fmla="*/ 9 h 17"/>
                <a:gd name="T46" fmla="*/ 6 w 13"/>
                <a:gd name="T47" fmla="*/ 9 h 17"/>
                <a:gd name="T48" fmla="*/ 6 w 13"/>
                <a:gd name="T49" fmla="*/ 9 h 17"/>
                <a:gd name="T50" fmla="*/ 7 w 13"/>
                <a:gd name="T51" fmla="*/ 12 h 17"/>
                <a:gd name="T52" fmla="*/ 7 w 13"/>
                <a:gd name="T53" fmla="*/ 12 h 17"/>
                <a:gd name="T54" fmla="*/ 7 w 13"/>
                <a:gd name="T55" fmla="*/ 12 h 17"/>
                <a:gd name="T56" fmla="*/ 7 w 13"/>
                <a:gd name="T57" fmla="*/ 12 h 17"/>
                <a:gd name="T58" fmla="*/ 8 w 13"/>
                <a:gd name="T59" fmla="*/ 14 h 17"/>
                <a:gd name="T60" fmla="*/ 8 w 13"/>
                <a:gd name="T61" fmla="*/ 14 h 17"/>
                <a:gd name="T62" fmla="*/ 8 w 13"/>
                <a:gd name="T63" fmla="*/ 14 h 17"/>
                <a:gd name="T64" fmla="*/ 8 w 13"/>
                <a:gd name="T65" fmla="*/ 14 h 17"/>
                <a:gd name="T66" fmla="*/ 9 w 13"/>
                <a:gd name="T67" fmla="*/ 16 h 17"/>
                <a:gd name="T68" fmla="*/ 9 w 13"/>
                <a:gd name="T69" fmla="*/ 15 h 17"/>
                <a:gd name="T70" fmla="*/ 9 w 13"/>
                <a:gd name="T71" fmla="*/ 15 h 17"/>
                <a:gd name="T72" fmla="*/ 9 w 13"/>
                <a:gd name="T73" fmla="*/ 15 h 17"/>
                <a:gd name="T74" fmla="*/ 10 w 13"/>
                <a:gd name="T75" fmla="*/ 17 h 17"/>
                <a:gd name="T76" fmla="*/ 10 w 13"/>
                <a:gd name="T77" fmla="*/ 16 h 17"/>
                <a:gd name="T78" fmla="*/ 10 w 13"/>
                <a:gd name="T79" fmla="*/ 16 h 17"/>
                <a:gd name="T80" fmla="*/ 10 w 13"/>
                <a:gd name="T81" fmla="*/ 17 h 17"/>
                <a:gd name="T82" fmla="*/ 11 w 13"/>
                <a:gd name="T83" fmla="*/ 16 h 17"/>
                <a:gd name="T84" fmla="*/ 11 w 13"/>
                <a:gd name="T85" fmla="*/ 16 h 17"/>
                <a:gd name="T86" fmla="*/ 11 w 13"/>
                <a:gd name="T87" fmla="*/ 16 h 17"/>
                <a:gd name="T88" fmla="*/ 12 w 13"/>
                <a:gd name="T89" fmla="*/ 13 h 17"/>
                <a:gd name="T90" fmla="*/ 12 w 13"/>
                <a:gd name="T91" fmla="*/ 13 h 17"/>
                <a:gd name="T92" fmla="*/ 12 w 13"/>
                <a:gd name="T93" fmla="*/ 12 h 17"/>
                <a:gd name="T94" fmla="*/ 13 w 13"/>
                <a:gd name="T95" fmla="*/ 14 h 17"/>
                <a:gd name="T96" fmla="*/ 13 w 13"/>
                <a:gd name="T97" fmla="*/ 14 h 17"/>
                <a:gd name="T98" fmla="*/ 13 w 13"/>
                <a:gd name="T99"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7">
                  <a:moveTo>
                    <a:pt x="0" y="3"/>
                  </a:moveTo>
                  <a:lnTo>
                    <a:pt x="0" y="3"/>
                  </a:lnTo>
                  <a:lnTo>
                    <a:pt x="0" y="3"/>
                  </a:lnTo>
                  <a:lnTo>
                    <a:pt x="1" y="0"/>
                  </a:lnTo>
                  <a:lnTo>
                    <a:pt x="1" y="1"/>
                  </a:lnTo>
                  <a:lnTo>
                    <a:pt x="1" y="1"/>
                  </a:lnTo>
                  <a:lnTo>
                    <a:pt x="2" y="0"/>
                  </a:lnTo>
                  <a:lnTo>
                    <a:pt x="2" y="2"/>
                  </a:lnTo>
                  <a:lnTo>
                    <a:pt x="2" y="2"/>
                  </a:lnTo>
                  <a:lnTo>
                    <a:pt x="2" y="2"/>
                  </a:lnTo>
                  <a:lnTo>
                    <a:pt x="3" y="2"/>
                  </a:lnTo>
                  <a:lnTo>
                    <a:pt x="3" y="3"/>
                  </a:lnTo>
                  <a:lnTo>
                    <a:pt x="3" y="3"/>
                  </a:lnTo>
                  <a:lnTo>
                    <a:pt x="3" y="3"/>
                  </a:lnTo>
                  <a:lnTo>
                    <a:pt x="4" y="6"/>
                  </a:lnTo>
                  <a:lnTo>
                    <a:pt x="4" y="6"/>
                  </a:lnTo>
                  <a:lnTo>
                    <a:pt x="4" y="6"/>
                  </a:lnTo>
                  <a:lnTo>
                    <a:pt x="5" y="7"/>
                  </a:lnTo>
                  <a:lnTo>
                    <a:pt x="5" y="7"/>
                  </a:lnTo>
                  <a:lnTo>
                    <a:pt x="5" y="7"/>
                  </a:lnTo>
                  <a:lnTo>
                    <a:pt x="5" y="7"/>
                  </a:lnTo>
                  <a:lnTo>
                    <a:pt x="6" y="9"/>
                  </a:lnTo>
                  <a:lnTo>
                    <a:pt x="6" y="9"/>
                  </a:lnTo>
                  <a:lnTo>
                    <a:pt x="6" y="9"/>
                  </a:lnTo>
                  <a:lnTo>
                    <a:pt x="6" y="9"/>
                  </a:lnTo>
                  <a:lnTo>
                    <a:pt x="7" y="12"/>
                  </a:lnTo>
                  <a:lnTo>
                    <a:pt x="7" y="12"/>
                  </a:lnTo>
                  <a:lnTo>
                    <a:pt x="7" y="12"/>
                  </a:lnTo>
                  <a:lnTo>
                    <a:pt x="7" y="12"/>
                  </a:lnTo>
                  <a:lnTo>
                    <a:pt x="8" y="14"/>
                  </a:lnTo>
                  <a:lnTo>
                    <a:pt x="8" y="14"/>
                  </a:lnTo>
                  <a:lnTo>
                    <a:pt x="8" y="14"/>
                  </a:lnTo>
                  <a:lnTo>
                    <a:pt x="8" y="14"/>
                  </a:lnTo>
                  <a:lnTo>
                    <a:pt x="9" y="16"/>
                  </a:lnTo>
                  <a:lnTo>
                    <a:pt x="9" y="15"/>
                  </a:lnTo>
                  <a:lnTo>
                    <a:pt x="9" y="15"/>
                  </a:lnTo>
                  <a:lnTo>
                    <a:pt x="9" y="15"/>
                  </a:lnTo>
                  <a:lnTo>
                    <a:pt x="10" y="17"/>
                  </a:lnTo>
                  <a:lnTo>
                    <a:pt x="10" y="16"/>
                  </a:lnTo>
                  <a:lnTo>
                    <a:pt x="10" y="16"/>
                  </a:lnTo>
                  <a:lnTo>
                    <a:pt x="10" y="17"/>
                  </a:lnTo>
                  <a:lnTo>
                    <a:pt x="11" y="16"/>
                  </a:lnTo>
                  <a:lnTo>
                    <a:pt x="11" y="16"/>
                  </a:lnTo>
                  <a:lnTo>
                    <a:pt x="11" y="16"/>
                  </a:lnTo>
                  <a:lnTo>
                    <a:pt x="12" y="13"/>
                  </a:lnTo>
                  <a:lnTo>
                    <a:pt x="12" y="13"/>
                  </a:lnTo>
                  <a:lnTo>
                    <a:pt x="12" y="12"/>
                  </a:lnTo>
                  <a:lnTo>
                    <a:pt x="13" y="14"/>
                  </a:lnTo>
                  <a:lnTo>
                    <a:pt x="13" y="14"/>
                  </a:lnTo>
                  <a:lnTo>
                    <a:pt x="13" y="1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8" name="Freeform 413"/>
            <p:cNvSpPr>
              <a:spLocks/>
            </p:cNvSpPr>
            <p:nvPr/>
          </p:nvSpPr>
          <p:spPr bwMode="auto">
            <a:xfrm>
              <a:off x="4224338" y="1770063"/>
              <a:ext cx="19050" cy="25400"/>
            </a:xfrm>
            <a:custGeom>
              <a:avLst/>
              <a:gdLst>
                <a:gd name="T0" fmla="*/ 0 w 12"/>
                <a:gd name="T1" fmla="*/ 4 h 16"/>
                <a:gd name="T2" fmla="*/ 0 w 12"/>
                <a:gd name="T3" fmla="*/ 4 h 16"/>
                <a:gd name="T4" fmla="*/ 0 w 12"/>
                <a:gd name="T5" fmla="*/ 0 h 16"/>
                <a:gd name="T6" fmla="*/ 1 w 12"/>
                <a:gd name="T7" fmla="*/ 1 h 16"/>
                <a:gd name="T8" fmla="*/ 1 w 12"/>
                <a:gd name="T9" fmla="*/ 1 h 16"/>
                <a:gd name="T10" fmla="*/ 1 w 12"/>
                <a:gd name="T11" fmla="*/ 1 h 16"/>
                <a:gd name="T12" fmla="*/ 1 w 12"/>
                <a:gd name="T13" fmla="*/ 2 h 16"/>
                <a:gd name="T14" fmla="*/ 1 w 12"/>
                <a:gd name="T15" fmla="*/ 2 h 16"/>
                <a:gd name="T16" fmla="*/ 1 w 12"/>
                <a:gd name="T17" fmla="*/ 2 h 16"/>
                <a:gd name="T18" fmla="*/ 2 w 12"/>
                <a:gd name="T19" fmla="*/ 1 h 16"/>
                <a:gd name="T20" fmla="*/ 2 w 12"/>
                <a:gd name="T21" fmla="*/ 2 h 16"/>
                <a:gd name="T22" fmla="*/ 3 w 12"/>
                <a:gd name="T23" fmla="*/ 2 h 16"/>
                <a:gd name="T24" fmla="*/ 3 w 12"/>
                <a:gd name="T25" fmla="*/ 2 h 16"/>
                <a:gd name="T26" fmla="*/ 3 w 12"/>
                <a:gd name="T27" fmla="*/ 1 h 16"/>
                <a:gd name="T28" fmla="*/ 3 w 12"/>
                <a:gd name="T29" fmla="*/ 7 h 16"/>
                <a:gd name="T30" fmla="*/ 3 w 12"/>
                <a:gd name="T31" fmla="*/ 7 h 16"/>
                <a:gd name="T32" fmla="*/ 3 w 12"/>
                <a:gd name="T33" fmla="*/ 6 h 16"/>
                <a:gd name="T34" fmla="*/ 4 w 12"/>
                <a:gd name="T35" fmla="*/ 13 h 16"/>
                <a:gd name="T36" fmla="*/ 4 w 12"/>
                <a:gd name="T37" fmla="*/ 13 h 16"/>
                <a:gd name="T38" fmla="*/ 4 w 12"/>
                <a:gd name="T39" fmla="*/ 12 h 16"/>
                <a:gd name="T40" fmla="*/ 4 w 12"/>
                <a:gd name="T41" fmla="*/ 12 h 16"/>
                <a:gd name="T42" fmla="*/ 5 w 12"/>
                <a:gd name="T43" fmla="*/ 16 h 16"/>
                <a:gd name="T44" fmla="*/ 5 w 12"/>
                <a:gd name="T45" fmla="*/ 15 h 16"/>
                <a:gd name="T46" fmla="*/ 5 w 12"/>
                <a:gd name="T47" fmla="*/ 15 h 16"/>
                <a:gd name="T48" fmla="*/ 6 w 12"/>
                <a:gd name="T49" fmla="*/ 12 h 16"/>
                <a:gd name="T50" fmla="*/ 6 w 12"/>
                <a:gd name="T51" fmla="*/ 13 h 16"/>
                <a:gd name="T52" fmla="*/ 6 w 12"/>
                <a:gd name="T53" fmla="*/ 13 h 16"/>
                <a:gd name="T54" fmla="*/ 6 w 12"/>
                <a:gd name="T55" fmla="*/ 13 h 16"/>
                <a:gd name="T56" fmla="*/ 7 w 12"/>
                <a:gd name="T57" fmla="*/ 11 h 16"/>
                <a:gd name="T58" fmla="*/ 7 w 12"/>
                <a:gd name="T59" fmla="*/ 11 h 16"/>
                <a:gd name="T60" fmla="*/ 7 w 12"/>
                <a:gd name="T61" fmla="*/ 11 h 16"/>
                <a:gd name="T62" fmla="*/ 8 w 12"/>
                <a:gd name="T63" fmla="*/ 11 h 16"/>
                <a:gd name="T64" fmla="*/ 8 w 12"/>
                <a:gd name="T65" fmla="*/ 12 h 16"/>
                <a:gd name="T66" fmla="*/ 8 w 12"/>
                <a:gd name="T67" fmla="*/ 12 h 16"/>
                <a:gd name="T68" fmla="*/ 8 w 12"/>
                <a:gd name="T69" fmla="*/ 12 h 16"/>
                <a:gd name="T70" fmla="*/ 9 w 12"/>
                <a:gd name="T71" fmla="*/ 13 h 16"/>
                <a:gd name="T72" fmla="*/ 9 w 12"/>
                <a:gd name="T73" fmla="*/ 11 h 16"/>
                <a:gd name="T74" fmla="*/ 9 w 12"/>
                <a:gd name="T75" fmla="*/ 12 h 16"/>
                <a:gd name="T76" fmla="*/ 9 w 12"/>
                <a:gd name="T77" fmla="*/ 12 h 16"/>
                <a:gd name="T78" fmla="*/ 9 w 12"/>
                <a:gd name="T79" fmla="*/ 10 h 16"/>
                <a:gd name="T80" fmla="*/ 10 w 12"/>
                <a:gd name="T81" fmla="*/ 13 h 16"/>
                <a:gd name="T82" fmla="*/ 10 w 12"/>
                <a:gd name="T83" fmla="*/ 13 h 16"/>
                <a:gd name="T84" fmla="*/ 10 w 12"/>
                <a:gd name="T85" fmla="*/ 13 h 16"/>
                <a:gd name="T86" fmla="*/ 11 w 12"/>
                <a:gd name="T87" fmla="*/ 12 h 16"/>
                <a:gd name="T88" fmla="*/ 11 w 12"/>
                <a:gd name="T89" fmla="*/ 14 h 16"/>
                <a:gd name="T90" fmla="*/ 11 w 12"/>
                <a:gd name="T91" fmla="*/ 13 h 16"/>
                <a:gd name="T92" fmla="*/ 11 w 12"/>
                <a:gd name="T93" fmla="*/ 13 h 16"/>
                <a:gd name="T94" fmla="*/ 11 w 12"/>
                <a:gd name="T95" fmla="*/ 13 h 16"/>
                <a:gd name="T96" fmla="*/ 12 w 12"/>
                <a:gd name="T97" fmla="*/ 15 h 16"/>
                <a:gd name="T98" fmla="*/ 12 w 12"/>
                <a:gd name="T9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6">
                  <a:moveTo>
                    <a:pt x="0" y="4"/>
                  </a:moveTo>
                  <a:lnTo>
                    <a:pt x="0" y="4"/>
                  </a:lnTo>
                  <a:lnTo>
                    <a:pt x="0" y="0"/>
                  </a:lnTo>
                  <a:lnTo>
                    <a:pt x="1" y="1"/>
                  </a:lnTo>
                  <a:lnTo>
                    <a:pt x="1" y="1"/>
                  </a:lnTo>
                  <a:lnTo>
                    <a:pt x="1" y="1"/>
                  </a:lnTo>
                  <a:lnTo>
                    <a:pt x="1" y="2"/>
                  </a:lnTo>
                  <a:lnTo>
                    <a:pt x="1" y="2"/>
                  </a:lnTo>
                  <a:lnTo>
                    <a:pt x="1" y="2"/>
                  </a:lnTo>
                  <a:lnTo>
                    <a:pt x="2" y="1"/>
                  </a:lnTo>
                  <a:lnTo>
                    <a:pt x="2" y="2"/>
                  </a:lnTo>
                  <a:lnTo>
                    <a:pt x="3" y="2"/>
                  </a:lnTo>
                  <a:lnTo>
                    <a:pt x="3" y="2"/>
                  </a:lnTo>
                  <a:lnTo>
                    <a:pt x="3" y="1"/>
                  </a:lnTo>
                  <a:lnTo>
                    <a:pt x="3" y="7"/>
                  </a:lnTo>
                  <a:lnTo>
                    <a:pt x="3" y="7"/>
                  </a:lnTo>
                  <a:lnTo>
                    <a:pt x="3" y="6"/>
                  </a:lnTo>
                  <a:lnTo>
                    <a:pt x="4" y="13"/>
                  </a:lnTo>
                  <a:lnTo>
                    <a:pt x="4" y="13"/>
                  </a:lnTo>
                  <a:lnTo>
                    <a:pt x="4" y="12"/>
                  </a:lnTo>
                  <a:lnTo>
                    <a:pt x="4" y="12"/>
                  </a:lnTo>
                  <a:lnTo>
                    <a:pt x="5" y="16"/>
                  </a:lnTo>
                  <a:lnTo>
                    <a:pt x="5" y="15"/>
                  </a:lnTo>
                  <a:lnTo>
                    <a:pt x="5" y="15"/>
                  </a:lnTo>
                  <a:lnTo>
                    <a:pt x="6" y="12"/>
                  </a:lnTo>
                  <a:lnTo>
                    <a:pt x="6" y="13"/>
                  </a:lnTo>
                  <a:lnTo>
                    <a:pt x="6" y="13"/>
                  </a:lnTo>
                  <a:lnTo>
                    <a:pt x="6" y="13"/>
                  </a:lnTo>
                  <a:lnTo>
                    <a:pt x="7" y="11"/>
                  </a:lnTo>
                  <a:lnTo>
                    <a:pt x="7" y="11"/>
                  </a:lnTo>
                  <a:lnTo>
                    <a:pt x="7" y="11"/>
                  </a:lnTo>
                  <a:lnTo>
                    <a:pt x="8" y="11"/>
                  </a:lnTo>
                  <a:lnTo>
                    <a:pt x="8" y="12"/>
                  </a:lnTo>
                  <a:lnTo>
                    <a:pt x="8" y="12"/>
                  </a:lnTo>
                  <a:lnTo>
                    <a:pt x="8" y="12"/>
                  </a:lnTo>
                  <a:lnTo>
                    <a:pt x="9" y="13"/>
                  </a:lnTo>
                  <a:lnTo>
                    <a:pt x="9" y="11"/>
                  </a:lnTo>
                  <a:lnTo>
                    <a:pt x="9" y="12"/>
                  </a:lnTo>
                  <a:lnTo>
                    <a:pt x="9" y="12"/>
                  </a:lnTo>
                  <a:lnTo>
                    <a:pt x="9" y="10"/>
                  </a:lnTo>
                  <a:lnTo>
                    <a:pt x="10" y="13"/>
                  </a:lnTo>
                  <a:lnTo>
                    <a:pt x="10" y="13"/>
                  </a:lnTo>
                  <a:lnTo>
                    <a:pt x="10" y="13"/>
                  </a:lnTo>
                  <a:lnTo>
                    <a:pt x="11" y="12"/>
                  </a:lnTo>
                  <a:lnTo>
                    <a:pt x="11" y="14"/>
                  </a:lnTo>
                  <a:lnTo>
                    <a:pt x="11" y="13"/>
                  </a:lnTo>
                  <a:lnTo>
                    <a:pt x="11" y="13"/>
                  </a:lnTo>
                  <a:lnTo>
                    <a:pt x="11" y="13"/>
                  </a:lnTo>
                  <a:lnTo>
                    <a:pt x="12" y="15"/>
                  </a:lnTo>
                  <a:lnTo>
                    <a:pt x="12" y="15"/>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9" name="Freeform 414"/>
            <p:cNvSpPr>
              <a:spLocks/>
            </p:cNvSpPr>
            <p:nvPr/>
          </p:nvSpPr>
          <p:spPr bwMode="auto">
            <a:xfrm>
              <a:off x="4243388" y="1766888"/>
              <a:ext cx="19050" cy="28575"/>
            </a:xfrm>
            <a:custGeom>
              <a:avLst/>
              <a:gdLst>
                <a:gd name="T0" fmla="*/ 0 w 12"/>
                <a:gd name="T1" fmla="*/ 17 h 18"/>
                <a:gd name="T2" fmla="*/ 0 w 12"/>
                <a:gd name="T3" fmla="*/ 17 h 18"/>
                <a:gd name="T4" fmla="*/ 0 w 12"/>
                <a:gd name="T5" fmla="*/ 16 h 18"/>
                <a:gd name="T6" fmla="*/ 1 w 12"/>
                <a:gd name="T7" fmla="*/ 18 h 18"/>
                <a:gd name="T8" fmla="*/ 1 w 12"/>
                <a:gd name="T9" fmla="*/ 18 h 18"/>
                <a:gd name="T10" fmla="*/ 1 w 12"/>
                <a:gd name="T11" fmla="*/ 18 h 18"/>
                <a:gd name="T12" fmla="*/ 1 w 12"/>
                <a:gd name="T13" fmla="*/ 18 h 18"/>
                <a:gd name="T14" fmla="*/ 2 w 12"/>
                <a:gd name="T15" fmla="*/ 16 h 18"/>
                <a:gd name="T16" fmla="*/ 2 w 12"/>
                <a:gd name="T17" fmla="*/ 16 h 18"/>
                <a:gd name="T18" fmla="*/ 2 w 12"/>
                <a:gd name="T19" fmla="*/ 17 h 18"/>
                <a:gd name="T20" fmla="*/ 2 w 12"/>
                <a:gd name="T21" fmla="*/ 13 h 18"/>
                <a:gd name="T22" fmla="*/ 3 w 12"/>
                <a:gd name="T23" fmla="*/ 14 h 18"/>
                <a:gd name="T24" fmla="*/ 3 w 12"/>
                <a:gd name="T25" fmla="*/ 14 h 18"/>
                <a:gd name="T26" fmla="*/ 3 w 12"/>
                <a:gd name="T27" fmla="*/ 14 h 18"/>
                <a:gd name="T28" fmla="*/ 3 w 12"/>
                <a:gd name="T29" fmla="*/ 11 h 18"/>
                <a:gd name="T30" fmla="*/ 4 w 12"/>
                <a:gd name="T31" fmla="*/ 12 h 18"/>
                <a:gd name="T32" fmla="*/ 4 w 12"/>
                <a:gd name="T33" fmla="*/ 12 h 18"/>
                <a:gd name="T34" fmla="*/ 5 w 12"/>
                <a:gd name="T35" fmla="*/ 9 h 18"/>
                <a:gd name="T36" fmla="*/ 5 w 12"/>
                <a:gd name="T37" fmla="*/ 9 h 18"/>
                <a:gd name="T38" fmla="*/ 5 w 12"/>
                <a:gd name="T39" fmla="*/ 9 h 18"/>
                <a:gd name="T40" fmla="*/ 6 w 12"/>
                <a:gd name="T41" fmla="*/ 8 h 18"/>
                <a:gd name="T42" fmla="*/ 6 w 12"/>
                <a:gd name="T43" fmla="*/ 8 h 18"/>
                <a:gd name="T44" fmla="*/ 6 w 12"/>
                <a:gd name="T45" fmla="*/ 8 h 18"/>
                <a:gd name="T46" fmla="*/ 6 w 12"/>
                <a:gd name="T47" fmla="*/ 9 h 18"/>
                <a:gd name="T48" fmla="*/ 7 w 12"/>
                <a:gd name="T49" fmla="*/ 9 h 18"/>
                <a:gd name="T50" fmla="*/ 7 w 12"/>
                <a:gd name="T51" fmla="*/ 9 h 18"/>
                <a:gd name="T52" fmla="*/ 7 w 12"/>
                <a:gd name="T53" fmla="*/ 9 h 18"/>
                <a:gd name="T54" fmla="*/ 8 w 12"/>
                <a:gd name="T55" fmla="*/ 5 h 18"/>
                <a:gd name="T56" fmla="*/ 8 w 12"/>
                <a:gd name="T57" fmla="*/ 5 h 18"/>
                <a:gd name="T58" fmla="*/ 8 w 12"/>
                <a:gd name="T59" fmla="*/ 5 h 18"/>
                <a:gd name="T60" fmla="*/ 8 w 12"/>
                <a:gd name="T61" fmla="*/ 5 h 18"/>
                <a:gd name="T62" fmla="*/ 9 w 12"/>
                <a:gd name="T63" fmla="*/ 1 h 18"/>
                <a:gd name="T64" fmla="*/ 9 w 12"/>
                <a:gd name="T65" fmla="*/ 1 h 18"/>
                <a:gd name="T66" fmla="*/ 9 w 12"/>
                <a:gd name="T67" fmla="*/ 1 h 18"/>
                <a:gd name="T68" fmla="*/ 9 w 12"/>
                <a:gd name="T69" fmla="*/ 0 h 18"/>
                <a:gd name="T70" fmla="*/ 9 w 12"/>
                <a:gd name="T71" fmla="*/ 2 h 18"/>
                <a:gd name="T72" fmla="*/ 10 w 12"/>
                <a:gd name="T73" fmla="*/ 2 h 18"/>
                <a:gd name="T74" fmla="*/ 10 w 12"/>
                <a:gd name="T75" fmla="*/ 2 h 18"/>
                <a:gd name="T76" fmla="*/ 10 w 12"/>
                <a:gd name="T77" fmla="*/ 2 h 18"/>
                <a:gd name="T78" fmla="*/ 11 w 12"/>
                <a:gd name="T79" fmla="*/ 5 h 18"/>
                <a:gd name="T80" fmla="*/ 11 w 12"/>
                <a:gd name="T81" fmla="*/ 5 h 18"/>
                <a:gd name="T82" fmla="*/ 11 w 12"/>
                <a:gd name="T83" fmla="*/ 5 h 18"/>
                <a:gd name="T84" fmla="*/ 11 w 12"/>
                <a:gd name="T85" fmla="*/ 5 h 18"/>
                <a:gd name="T86" fmla="*/ 11 w 12"/>
                <a:gd name="T87" fmla="*/ 8 h 18"/>
                <a:gd name="T88" fmla="*/ 11 w 12"/>
                <a:gd name="T89" fmla="*/ 7 h 18"/>
                <a:gd name="T90" fmla="*/ 11 w 12"/>
                <a:gd name="T91" fmla="*/ 7 h 18"/>
                <a:gd name="T92" fmla="*/ 11 w 12"/>
                <a:gd name="T93" fmla="*/ 7 h 18"/>
                <a:gd name="T94" fmla="*/ 12 w 12"/>
                <a:gd name="T95" fmla="*/ 11 h 18"/>
                <a:gd name="T96" fmla="*/ 12 w 12"/>
                <a:gd name="T97" fmla="*/ 11 h 18"/>
                <a:gd name="T98" fmla="*/ 12 w 12"/>
                <a:gd name="T99"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8">
                  <a:moveTo>
                    <a:pt x="0" y="17"/>
                  </a:moveTo>
                  <a:lnTo>
                    <a:pt x="0" y="17"/>
                  </a:lnTo>
                  <a:lnTo>
                    <a:pt x="0" y="16"/>
                  </a:lnTo>
                  <a:lnTo>
                    <a:pt x="1" y="18"/>
                  </a:lnTo>
                  <a:lnTo>
                    <a:pt x="1" y="18"/>
                  </a:lnTo>
                  <a:lnTo>
                    <a:pt x="1" y="18"/>
                  </a:lnTo>
                  <a:lnTo>
                    <a:pt x="1" y="18"/>
                  </a:lnTo>
                  <a:lnTo>
                    <a:pt x="2" y="16"/>
                  </a:lnTo>
                  <a:lnTo>
                    <a:pt x="2" y="16"/>
                  </a:lnTo>
                  <a:lnTo>
                    <a:pt x="2" y="17"/>
                  </a:lnTo>
                  <a:lnTo>
                    <a:pt x="2" y="13"/>
                  </a:lnTo>
                  <a:lnTo>
                    <a:pt x="3" y="14"/>
                  </a:lnTo>
                  <a:lnTo>
                    <a:pt x="3" y="14"/>
                  </a:lnTo>
                  <a:lnTo>
                    <a:pt x="3" y="14"/>
                  </a:lnTo>
                  <a:lnTo>
                    <a:pt x="3" y="11"/>
                  </a:lnTo>
                  <a:lnTo>
                    <a:pt x="4" y="12"/>
                  </a:lnTo>
                  <a:lnTo>
                    <a:pt x="4" y="12"/>
                  </a:lnTo>
                  <a:lnTo>
                    <a:pt x="5" y="9"/>
                  </a:lnTo>
                  <a:lnTo>
                    <a:pt x="5" y="9"/>
                  </a:lnTo>
                  <a:lnTo>
                    <a:pt x="5" y="9"/>
                  </a:lnTo>
                  <a:lnTo>
                    <a:pt x="6" y="8"/>
                  </a:lnTo>
                  <a:lnTo>
                    <a:pt x="6" y="8"/>
                  </a:lnTo>
                  <a:lnTo>
                    <a:pt x="6" y="8"/>
                  </a:lnTo>
                  <a:lnTo>
                    <a:pt x="6" y="9"/>
                  </a:lnTo>
                  <a:lnTo>
                    <a:pt x="7" y="9"/>
                  </a:lnTo>
                  <a:lnTo>
                    <a:pt x="7" y="9"/>
                  </a:lnTo>
                  <a:lnTo>
                    <a:pt x="7" y="9"/>
                  </a:lnTo>
                  <a:lnTo>
                    <a:pt x="8" y="5"/>
                  </a:lnTo>
                  <a:lnTo>
                    <a:pt x="8" y="5"/>
                  </a:lnTo>
                  <a:lnTo>
                    <a:pt x="8" y="5"/>
                  </a:lnTo>
                  <a:lnTo>
                    <a:pt x="8" y="5"/>
                  </a:lnTo>
                  <a:lnTo>
                    <a:pt x="9" y="1"/>
                  </a:lnTo>
                  <a:lnTo>
                    <a:pt x="9" y="1"/>
                  </a:lnTo>
                  <a:lnTo>
                    <a:pt x="9" y="1"/>
                  </a:lnTo>
                  <a:lnTo>
                    <a:pt x="9" y="0"/>
                  </a:lnTo>
                  <a:lnTo>
                    <a:pt x="9" y="2"/>
                  </a:lnTo>
                  <a:lnTo>
                    <a:pt x="10" y="2"/>
                  </a:lnTo>
                  <a:lnTo>
                    <a:pt x="10" y="2"/>
                  </a:lnTo>
                  <a:lnTo>
                    <a:pt x="10" y="2"/>
                  </a:lnTo>
                  <a:lnTo>
                    <a:pt x="11" y="5"/>
                  </a:lnTo>
                  <a:lnTo>
                    <a:pt x="11" y="5"/>
                  </a:lnTo>
                  <a:lnTo>
                    <a:pt x="11" y="5"/>
                  </a:lnTo>
                  <a:lnTo>
                    <a:pt x="11" y="5"/>
                  </a:lnTo>
                  <a:lnTo>
                    <a:pt x="11" y="8"/>
                  </a:lnTo>
                  <a:lnTo>
                    <a:pt x="11" y="7"/>
                  </a:lnTo>
                  <a:lnTo>
                    <a:pt x="11" y="7"/>
                  </a:lnTo>
                  <a:lnTo>
                    <a:pt x="11" y="7"/>
                  </a:lnTo>
                  <a:lnTo>
                    <a:pt x="12" y="11"/>
                  </a:lnTo>
                  <a:lnTo>
                    <a:pt x="12" y="11"/>
                  </a:lnTo>
                  <a:lnTo>
                    <a:pt x="12" y="1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0" name="Freeform 415"/>
            <p:cNvSpPr>
              <a:spLocks/>
            </p:cNvSpPr>
            <p:nvPr/>
          </p:nvSpPr>
          <p:spPr bwMode="auto">
            <a:xfrm>
              <a:off x="4262438" y="1771651"/>
              <a:ext cx="20638" cy="28575"/>
            </a:xfrm>
            <a:custGeom>
              <a:avLst/>
              <a:gdLst>
                <a:gd name="T0" fmla="*/ 0 w 13"/>
                <a:gd name="T1" fmla="*/ 8 h 18"/>
                <a:gd name="T2" fmla="*/ 0 w 13"/>
                <a:gd name="T3" fmla="*/ 8 h 18"/>
                <a:gd name="T4" fmla="*/ 1 w 13"/>
                <a:gd name="T5" fmla="*/ 12 h 18"/>
                <a:gd name="T6" fmla="*/ 1 w 13"/>
                <a:gd name="T7" fmla="*/ 12 h 18"/>
                <a:gd name="T8" fmla="*/ 1 w 13"/>
                <a:gd name="T9" fmla="*/ 12 h 18"/>
                <a:gd name="T10" fmla="*/ 1 w 13"/>
                <a:gd name="T11" fmla="*/ 12 h 18"/>
                <a:gd name="T12" fmla="*/ 2 w 13"/>
                <a:gd name="T13" fmla="*/ 16 h 18"/>
                <a:gd name="T14" fmla="*/ 2 w 13"/>
                <a:gd name="T15" fmla="*/ 16 h 18"/>
                <a:gd name="T16" fmla="*/ 2 w 13"/>
                <a:gd name="T17" fmla="*/ 16 h 18"/>
                <a:gd name="T18" fmla="*/ 2 w 13"/>
                <a:gd name="T19" fmla="*/ 15 h 18"/>
                <a:gd name="T20" fmla="*/ 3 w 13"/>
                <a:gd name="T21" fmla="*/ 18 h 18"/>
                <a:gd name="T22" fmla="*/ 3 w 13"/>
                <a:gd name="T23" fmla="*/ 17 h 18"/>
                <a:gd name="T24" fmla="*/ 3 w 13"/>
                <a:gd name="T25" fmla="*/ 17 h 18"/>
                <a:gd name="T26" fmla="*/ 3 w 13"/>
                <a:gd name="T27" fmla="*/ 18 h 18"/>
                <a:gd name="T28" fmla="*/ 4 w 13"/>
                <a:gd name="T29" fmla="*/ 14 h 18"/>
                <a:gd name="T30" fmla="*/ 4 w 13"/>
                <a:gd name="T31" fmla="*/ 14 h 18"/>
                <a:gd name="T32" fmla="*/ 4 w 13"/>
                <a:gd name="T33" fmla="*/ 14 h 18"/>
                <a:gd name="T34" fmla="*/ 4 w 13"/>
                <a:gd name="T35" fmla="*/ 14 h 18"/>
                <a:gd name="T36" fmla="*/ 5 w 13"/>
                <a:gd name="T37" fmla="*/ 10 h 18"/>
                <a:gd name="T38" fmla="*/ 5 w 13"/>
                <a:gd name="T39" fmla="*/ 10 h 18"/>
                <a:gd name="T40" fmla="*/ 5 w 13"/>
                <a:gd name="T41" fmla="*/ 10 h 18"/>
                <a:gd name="T42" fmla="*/ 5 w 13"/>
                <a:gd name="T43" fmla="*/ 10 h 18"/>
                <a:gd name="T44" fmla="*/ 6 w 13"/>
                <a:gd name="T45" fmla="*/ 8 h 18"/>
                <a:gd name="T46" fmla="*/ 6 w 13"/>
                <a:gd name="T47" fmla="*/ 8 h 18"/>
                <a:gd name="T48" fmla="*/ 6 w 13"/>
                <a:gd name="T49" fmla="*/ 8 h 18"/>
                <a:gd name="T50" fmla="*/ 7 w 13"/>
                <a:gd name="T51" fmla="*/ 0 h 18"/>
                <a:gd name="T52" fmla="*/ 7 w 13"/>
                <a:gd name="T53" fmla="*/ 1 h 18"/>
                <a:gd name="T54" fmla="*/ 7 w 13"/>
                <a:gd name="T55" fmla="*/ 1 h 18"/>
                <a:gd name="T56" fmla="*/ 7 w 13"/>
                <a:gd name="T57" fmla="*/ 1 h 18"/>
                <a:gd name="T58" fmla="*/ 8 w 13"/>
                <a:gd name="T59" fmla="*/ 3 h 18"/>
                <a:gd name="T60" fmla="*/ 8 w 13"/>
                <a:gd name="T61" fmla="*/ 3 h 18"/>
                <a:gd name="T62" fmla="*/ 8 w 13"/>
                <a:gd name="T63" fmla="*/ 3 h 18"/>
                <a:gd name="T64" fmla="*/ 8 w 13"/>
                <a:gd name="T65" fmla="*/ 2 h 18"/>
                <a:gd name="T66" fmla="*/ 9 w 13"/>
                <a:gd name="T67" fmla="*/ 5 h 18"/>
                <a:gd name="T68" fmla="*/ 9 w 13"/>
                <a:gd name="T69" fmla="*/ 5 h 18"/>
                <a:gd name="T70" fmla="*/ 9 w 13"/>
                <a:gd name="T71" fmla="*/ 5 h 18"/>
                <a:gd name="T72" fmla="*/ 9 w 13"/>
                <a:gd name="T73" fmla="*/ 5 h 18"/>
                <a:gd name="T74" fmla="*/ 10 w 13"/>
                <a:gd name="T75" fmla="*/ 3 h 18"/>
                <a:gd name="T76" fmla="*/ 10 w 13"/>
                <a:gd name="T77" fmla="*/ 4 h 18"/>
                <a:gd name="T78" fmla="*/ 10 w 13"/>
                <a:gd name="T79" fmla="*/ 4 h 18"/>
                <a:gd name="T80" fmla="*/ 10 w 13"/>
                <a:gd name="T81" fmla="*/ 4 h 18"/>
                <a:gd name="T82" fmla="*/ 11 w 13"/>
                <a:gd name="T83" fmla="*/ 2 h 18"/>
                <a:gd name="T84" fmla="*/ 11 w 13"/>
                <a:gd name="T85" fmla="*/ 3 h 18"/>
                <a:gd name="T86" fmla="*/ 11 w 13"/>
                <a:gd name="T87" fmla="*/ 3 h 18"/>
                <a:gd name="T88" fmla="*/ 11 w 13"/>
                <a:gd name="T89" fmla="*/ 3 h 18"/>
                <a:gd name="T90" fmla="*/ 12 w 13"/>
                <a:gd name="T91" fmla="*/ 5 h 18"/>
                <a:gd name="T92" fmla="*/ 12 w 13"/>
                <a:gd name="T93" fmla="*/ 4 h 18"/>
                <a:gd name="T94" fmla="*/ 12 w 13"/>
                <a:gd name="T95" fmla="*/ 4 h 18"/>
                <a:gd name="T96" fmla="*/ 12 w 13"/>
                <a:gd name="T97" fmla="*/ 7 h 18"/>
                <a:gd name="T98" fmla="*/ 13 w 13"/>
                <a:gd name="T99"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8">
                  <a:moveTo>
                    <a:pt x="0" y="8"/>
                  </a:moveTo>
                  <a:lnTo>
                    <a:pt x="0" y="8"/>
                  </a:lnTo>
                  <a:lnTo>
                    <a:pt x="1" y="12"/>
                  </a:lnTo>
                  <a:lnTo>
                    <a:pt x="1" y="12"/>
                  </a:lnTo>
                  <a:lnTo>
                    <a:pt x="1" y="12"/>
                  </a:lnTo>
                  <a:lnTo>
                    <a:pt x="1" y="12"/>
                  </a:lnTo>
                  <a:lnTo>
                    <a:pt x="2" y="16"/>
                  </a:lnTo>
                  <a:lnTo>
                    <a:pt x="2" y="16"/>
                  </a:lnTo>
                  <a:lnTo>
                    <a:pt x="2" y="16"/>
                  </a:lnTo>
                  <a:lnTo>
                    <a:pt x="2" y="15"/>
                  </a:lnTo>
                  <a:lnTo>
                    <a:pt x="3" y="18"/>
                  </a:lnTo>
                  <a:lnTo>
                    <a:pt x="3" y="17"/>
                  </a:lnTo>
                  <a:lnTo>
                    <a:pt x="3" y="17"/>
                  </a:lnTo>
                  <a:lnTo>
                    <a:pt x="3" y="18"/>
                  </a:lnTo>
                  <a:lnTo>
                    <a:pt x="4" y="14"/>
                  </a:lnTo>
                  <a:lnTo>
                    <a:pt x="4" y="14"/>
                  </a:lnTo>
                  <a:lnTo>
                    <a:pt x="4" y="14"/>
                  </a:lnTo>
                  <a:lnTo>
                    <a:pt x="4" y="14"/>
                  </a:lnTo>
                  <a:lnTo>
                    <a:pt x="5" y="10"/>
                  </a:lnTo>
                  <a:lnTo>
                    <a:pt x="5" y="10"/>
                  </a:lnTo>
                  <a:lnTo>
                    <a:pt x="5" y="10"/>
                  </a:lnTo>
                  <a:lnTo>
                    <a:pt x="5" y="10"/>
                  </a:lnTo>
                  <a:lnTo>
                    <a:pt x="6" y="8"/>
                  </a:lnTo>
                  <a:lnTo>
                    <a:pt x="6" y="8"/>
                  </a:lnTo>
                  <a:lnTo>
                    <a:pt x="6" y="8"/>
                  </a:lnTo>
                  <a:lnTo>
                    <a:pt x="7" y="0"/>
                  </a:lnTo>
                  <a:lnTo>
                    <a:pt x="7" y="1"/>
                  </a:lnTo>
                  <a:lnTo>
                    <a:pt x="7" y="1"/>
                  </a:lnTo>
                  <a:lnTo>
                    <a:pt x="7" y="1"/>
                  </a:lnTo>
                  <a:lnTo>
                    <a:pt x="8" y="3"/>
                  </a:lnTo>
                  <a:lnTo>
                    <a:pt x="8" y="3"/>
                  </a:lnTo>
                  <a:lnTo>
                    <a:pt x="8" y="3"/>
                  </a:lnTo>
                  <a:lnTo>
                    <a:pt x="8" y="2"/>
                  </a:lnTo>
                  <a:lnTo>
                    <a:pt x="9" y="5"/>
                  </a:lnTo>
                  <a:lnTo>
                    <a:pt x="9" y="5"/>
                  </a:lnTo>
                  <a:lnTo>
                    <a:pt x="9" y="5"/>
                  </a:lnTo>
                  <a:lnTo>
                    <a:pt x="9" y="5"/>
                  </a:lnTo>
                  <a:lnTo>
                    <a:pt x="10" y="3"/>
                  </a:lnTo>
                  <a:lnTo>
                    <a:pt x="10" y="4"/>
                  </a:lnTo>
                  <a:lnTo>
                    <a:pt x="10" y="4"/>
                  </a:lnTo>
                  <a:lnTo>
                    <a:pt x="10" y="4"/>
                  </a:lnTo>
                  <a:lnTo>
                    <a:pt x="11" y="2"/>
                  </a:lnTo>
                  <a:lnTo>
                    <a:pt x="11" y="3"/>
                  </a:lnTo>
                  <a:lnTo>
                    <a:pt x="11" y="3"/>
                  </a:lnTo>
                  <a:lnTo>
                    <a:pt x="11" y="3"/>
                  </a:lnTo>
                  <a:lnTo>
                    <a:pt x="12" y="5"/>
                  </a:lnTo>
                  <a:lnTo>
                    <a:pt x="12" y="4"/>
                  </a:lnTo>
                  <a:lnTo>
                    <a:pt x="12" y="4"/>
                  </a:lnTo>
                  <a:lnTo>
                    <a:pt x="12" y="7"/>
                  </a:lnTo>
                  <a:lnTo>
                    <a:pt x="13" y="6"/>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1" name="Freeform 416"/>
            <p:cNvSpPr>
              <a:spLocks/>
            </p:cNvSpPr>
            <p:nvPr/>
          </p:nvSpPr>
          <p:spPr bwMode="auto">
            <a:xfrm>
              <a:off x="4283076" y="1763713"/>
              <a:ext cx="19050" cy="17463"/>
            </a:xfrm>
            <a:custGeom>
              <a:avLst/>
              <a:gdLst>
                <a:gd name="T0" fmla="*/ 0 w 12"/>
                <a:gd name="T1" fmla="*/ 11 h 11"/>
                <a:gd name="T2" fmla="*/ 0 w 12"/>
                <a:gd name="T3" fmla="*/ 11 h 11"/>
                <a:gd name="T4" fmla="*/ 0 w 12"/>
                <a:gd name="T5" fmla="*/ 11 h 11"/>
                <a:gd name="T6" fmla="*/ 1 w 12"/>
                <a:gd name="T7" fmla="*/ 8 h 11"/>
                <a:gd name="T8" fmla="*/ 1 w 12"/>
                <a:gd name="T9" fmla="*/ 8 h 11"/>
                <a:gd name="T10" fmla="*/ 1 w 12"/>
                <a:gd name="T11" fmla="*/ 8 h 11"/>
                <a:gd name="T12" fmla="*/ 1 w 12"/>
                <a:gd name="T13" fmla="*/ 8 h 11"/>
                <a:gd name="T14" fmla="*/ 2 w 12"/>
                <a:gd name="T15" fmla="*/ 5 h 11"/>
                <a:gd name="T16" fmla="*/ 2 w 12"/>
                <a:gd name="T17" fmla="*/ 5 h 11"/>
                <a:gd name="T18" fmla="*/ 2 w 12"/>
                <a:gd name="T19" fmla="*/ 5 h 11"/>
                <a:gd name="T20" fmla="*/ 2 w 12"/>
                <a:gd name="T21" fmla="*/ 4 h 11"/>
                <a:gd name="T22" fmla="*/ 2 w 12"/>
                <a:gd name="T23" fmla="*/ 8 h 11"/>
                <a:gd name="T24" fmla="*/ 3 w 12"/>
                <a:gd name="T25" fmla="*/ 6 h 11"/>
                <a:gd name="T26" fmla="*/ 3 w 12"/>
                <a:gd name="T27" fmla="*/ 6 h 11"/>
                <a:gd name="T28" fmla="*/ 3 w 12"/>
                <a:gd name="T29" fmla="*/ 6 h 11"/>
                <a:gd name="T30" fmla="*/ 3 w 12"/>
                <a:gd name="T31" fmla="*/ 7 h 11"/>
                <a:gd name="T32" fmla="*/ 4 w 12"/>
                <a:gd name="T33" fmla="*/ 7 h 11"/>
                <a:gd name="T34" fmla="*/ 4 w 12"/>
                <a:gd name="T35" fmla="*/ 7 h 11"/>
                <a:gd name="T36" fmla="*/ 4 w 12"/>
                <a:gd name="T37" fmla="*/ 2 h 11"/>
                <a:gd name="T38" fmla="*/ 5 w 12"/>
                <a:gd name="T39" fmla="*/ 2 h 11"/>
                <a:gd name="T40" fmla="*/ 5 w 12"/>
                <a:gd name="T41" fmla="*/ 2 h 11"/>
                <a:gd name="T42" fmla="*/ 5 w 12"/>
                <a:gd name="T43" fmla="*/ 2 h 11"/>
                <a:gd name="T44" fmla="*/ 5 w 12"/>
                <a:gd name="T45" fmla="*/ 1 h 11"/>
                <a:gd name="T46" fmla="*/ 5 w 12"/>
                <a:gd name="T47" fmla="*/ 2 h 11"/>
                <a:gd name="T48" fmla="*/ 5 w 12"/>
                <a:gd name="T49" fmla="*/ 2 h 11"/>
                <a:gd name="T50" fmla="*/ 6 w 12"/>
                <a:gd name="T51" fmla="*/ 2 h 11"/>
                <a:gd name="T52" fmla="*/ 6 w 12"/>
                <a:gd name="T53" fmla="*/ 3 h 11"/>
                <a:gd name="T54" fmla="*/ 6 w 12"/>
                <a:gd name="T55" fmla="*/ 3 h 11"/>
                <a:gd name="T56" fmla="*/ 6 w 12"/>
                <a:gd name="T57" fmla="*/ 3 h 11"/>
                <a:gd name="T58" fmla="*/ 6 w 12"/>
                <a:gd name="T59" fmla="*/ 3 h 11"/>
                <a:gd name="T60" fmla="*/ 7 w 12"/>
                <a:gd name="T61" fmla="*/ 2 h 11"/>
                <a:gd name="T62" fmla="*/ 7 w 12"/>
                <a:gd name="T63" fmla="*/ 2 h 11"/>
                <a:gd name="T64" fmla="*/ 7 w 12"/>
                <a:gd name="T65" fmla="*/ 2 h 11"/>
                <a:gd name="T66" fmla="*/ 8 w 12"/>
                <a:gd name="T67" fmla="*/ 3 h 11"/>
                <a:gd name="T68" fmla="*/ 8 w 12"/>
                <a:gd name="T69" fmla="*/ 1 h 11"/>
                <a:gd name="T70" fmla="*/ 8 w 12"/>
                <a:gd name="T71" fmla="*/ 1 h 11"/>
                <a:gd name="T72" fmla="*/ 8 w 12"/>
                <a:gd name="T73" fmla="*/ 1 h 11"/>
                <a:gd name="T74" fmla="*/ 8 w 12"/>
                <a:gd name="T75" fmla="*/ 0 h 11"/>
                <a:gd name="T76" fmla="*/ 9 w 12"/>
                <a:gd name="T77" fmla="*/ 2 h 11"/>
                <a:gd name="T78" fmla="*/ 9 w 12"/>
                <a:gd name="T79" fmla="*/ 2 h 11"/>
                <a:gd name="T80" fmla="*/ 9 w 12"/>
                <a:gd name="T81" fmla="*/ 2 h 11"/>
                <a:gd name="T82" fmla="*/ 9 w 12"/>
                <a:gd name="T83" fmla="*/ 2 h 11"/>
                <a:gd name="T84" fmla="*/ 10 w 12"/>
                <a:gd name="T85" fmla="*/ 4 h 11"/>
                <a:gd name="T86" fmla="*/ 10 w 12"/>
                <a:gd name="T87" fmla="*/ 4 h 11"/>
                <a:gd name="T88" fmla="*/ 10 w 12"/>
                <a:gd name="T89" fmla="*/ 5 h 11"/>
                <a:gd name="T90" fmla="*/ 11 w 12"/>
                <a:gd name="T91" fmla="*/ 4 h 11"/>
                <a:gd name="T92" fmla="*/ 11 w 12"/>
                <a:gd name="T93" fmla="*/ 4 h 11"/>
                <a:gd name="T94" fmla="*/ 11 w 12"/>
                <a:gd name="T95" fmla="*/ 4 h 11"/>
                <a:gd name="T96" fmla="*/ 11 w 12"/>
                <a:gd name="T97" fmla="*/ 4 h 11"/>
                <a:gd name="T98" fmla="*/ 12 w 12"/>
                <a:gd name="T9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11"/>
                  </a:moveTo>
                  <a:lnTo>
                    <a:pt x="0" y="11"/>
                  </a:lnTo>
                  <a:lnTo>
                    <a:pt x="0" y="11"/>
                  </a:lnTo>
                  <a:lnTo>
                    <a:pt x="1" y="8"/>
                  </a:lnTo>
                  <a:lnTo>
                    <a:pt x="1" y="8"/>
                  </a:lnTo>
                  <a:lnTo>
                    <a:pt x="1" y="8"/>
                  </a:lnTo>
                  <a:lnTo>
                    <a:pt x="1" y="8"/>
                  </a:lnTo>
                  <a:lnTo>
                    <a:pt x="2" y="5"/>
                  </a:lnTo>
                  <a:lnTo>
                    <a:pt x="2" y="5"/>
                  </a:lnTo>
                  <a:lnTo>
                    <a:pt x="2" y="5"/>
                  </a:lnTo>
                  <a:lnTo>
                    <a:pt x="2" y="4"/>
                  </a:lnTo>
                  <a:lnTo>
                    <a:pt x="2" y="8"/>
                  </a:lnTo>
                  <a:lnTo>
                    <a:pt x="3" y="6"/>
                  </a:lnTo>
                  <a:lnTo>
                    <a:pt x="3" y="6"/>
                  </a:lnTo>
                  <a:lnTo>
                    <a:pt x="3" y="6"/>
                  </a:lnTo>
                  <a:lnTo>
                    <a:pt x="3" y="7"/>
                  </a:lnTo>
                  <a:lnTo>
                    <a:pt x="4" y="7"/>
                  </a:lnTo>
                  <a:lnTo>
                    <a:pt x="4" y="7"/>
                  </a:lnTo>
                  <a:lnTo>
                    <a:pt x="4" y="2"/>
                  </a:lnTo>
                  <a:lnTo>
                    <a:pt x="5" y="2"/>
                  </a:lnTo>
                  <a:lnTo>
                    <a:pt x="5" y="2"/>
                  </a:lnTo>
                  <a:lnTo>
                    <a:pt x="5" y="2"/>
                  </a:lnTo>
                  <a:lnTo>
                    <a:pt x="5" y="1"/>
                  </a:lnTo>
                  <a:lnTo>
                    <a:pt x="5" y="2"/>
                  </a:lnTo>
                  <a:lnTo>
                    <a:pt x="5" y="2"/>
                  </a:lnTo>
                  <a:lnTo>
                    <a:pt x="6" y="2"/>
                  </a:lnTo>
                  <a:lnTo>
                    <a:pt x="6" y="3"/>
                  </a:lnTo>
                  <a:lnTo>
                    <a:pt x="6" y="3"/>
                  </a:lnTo>
                  <a:lnTo>
                    <a:pt x="6" y="3"/>
                  </a:lnTo>
                  <a:lnTo>
                    <a:pt x="6" y="3"/>
                  </a:lnTo>
                  <a:lnTo>
                    <a:pt x="7" y="2"/>
                  </a:lnTo>
                  <a:lnTo>
                    <a:pt x="7" y="2"/>
                  </a:lnTo>
                  <a:lnTo>
                    <a:pt x="7" y="2"/>
                  </a:lnTo>
                  <a:lnTo>
                    <a:pt x="8" y="3"/>
                  </a:lnTo>
                  <a:lnTo>
                    <a:pt x="8" y="1"/>
                  </a:lnTo>
                  <a:lnTo>
                    <a:pt x="8" y="1"/>
                  </a:lnTo>
                  <a:lnTo>
                    <a:pt x="8" y="1"/>
                  </a:lnTo>
                  <a:lnTo>
                    <a:pt x="8" y="0"/>
                  </a:lnTo>
                  <a:lnTo>
                    <a:pt x="9" y="2"/>
                  </a:lnTo>
                  <a:lnTo>
                    <a:pt x="9" y="2"/>
                  </a:lnTo>
                  <a:lnTo>
                    <a:pt x="9" y="2"/>
                  </a:lnTo>
                  <a:lnTo>
                    <a:pt x="9" y="2"/>
                  </a:lnTo>
                  <a:lnTo>
                    <a:pt x="10" y="4"/>
                  </a:lnTo>
                  <a:lnTo>
                    <a:pt x="10" y="4"/>
                  </a:lnTo>
                  <a:lnTo>
                    <a:pt x="10" y="5"/>
                  </a:lnTo>
                  <a:lnTo>
                    <a:pt x="11" y="4"/>
                  </a:lnTo>
                  <a:lnTo>
                    <a:pt x="11" y="4"/>
                  </a:lnTo>
                  <a:lnTo>
                    <a:pt x="11" y="4"/>
                  </a:lnTo>
                  <a:lnTo>
                    <a:pt x="11" y="4"/>
                  </a:lnTo>
                  <a:lnTo>
                    <a:pt x="12" y="5"/>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2" name="Freeform 417"/>
            <p:cNvSpPr>
              <a:spLocks/>
            </p:cNvSpPr>
            <p:nvPr/>
          </p:nvSpPr>
          <p:spPr bwMode="auto">
            <a:xfrm>
              <a:off x="4302126" y="1746251"/>
              <a:ext cx="19050" cy="28575"/>
            </a:xfrm>
            <a:custGeom>
              <a:avLst/>
              <a:gdLst>
                <a:gd name="T0" fmla="*/ 0 w 12"/>
                <a:gd name="T1" fmla="*/ 16 h 18"/>
                <a:gd name="T2" fmla="*/ 0 w 12"/>
                <a:gd name="T3" fmla="*/ 16 h 18"/>
                <a:gd name="T4" fmla="*/ 0 w 12"/>
                <a:gd name="T5" fmla="*/ 16 h 18"/>
                <a:gd name="T6" fmla="*/ 0 w 12"/>
                <a:gd name="T7" fmla="*/ 16 h 18"/>
                <a:gd name="T8" fmla="*/ 1 w 12"/>
                <a:gd name="T9" fmla="*/ 14 h 18"/>
                <a:gd name="T10" fmla="*/ 1 w 12"/>
                <a:gd name="T11" fmla="*/ 14 h 18"/>
                <a:gd name="T12" fmla="*/ 1 w 12"/>
                <a:gd name="T13" fmla="*/ 14 h 18"/>
                <a:gd name="T14" fmla="*/ 1 w 12"/>
                <a:gd name="T15" fmla="*/ 14 h 18"/>
                <a:gd name="T16" fmla="*/ 2 w 12"/>
                <a:gd name="T17" fmla="*/ 17 h 18"/>
                <a:gd name="T18" fmla="*/ 2 w 12"/>
                <a:gd name="T19" fmla="*/ 17 h 18"/>
                <a:gd name="T20" fmla="*/ 2 w 12"/>
                <a:gd name="T21" fmla="*/ 18 h 18"/>
                <a:gd name="T22" fmla="*/ 3 w 12"/>
                <a:gd name="T23" fmla="*/ 16 h 18"/>
                <a:gd name="T24" fmla="*/ 3 w 12"/>
                <a:gd name="T25" fmla="*/ 16 h 18"/>
                <a:gd name="T26" fmla="*/ 3 w 12"/>
                <a:gd name="T27" fmla="*/ 16 h 18"/>
                <a:gd name="T28" fmla="*/ 3 w 12"/>
                <a:gd name="T29" fmla="*/ 16 h 18"/>
                <a:gd name="T30" fmla="*/ 4 w 12"/>
                <a:gd name="T31" fmla="*/ 12 h 18"/>
                <a:gd name="T32" fmla="*/ 4 w 12"/>
                <a:gd name="T33" fmla="*/ 13 h 18"/>
                <a:gd name="T34" fmla="*/ 4 w 12"/>
                <a:gd name="T35" fmla="*/ 13 h 18"/>
                <a:gd name="T36" fmla="*/ 4 w 12"/>
                <a:gd name="T37" fmla="*/ 13 h 18"/>
                <a:gd name="T38" fmla="*/ 5 w 12"/>
                <a:gd name="T39" fmla="*/ 11 h 18"/>
                <a:gd name="T40" fmla="*/ 5 w 12"/>
                <a:gd name="T41" fmla="*/ 11 h 18"/>
                <a:gd name="T42" fmla="*/ 5 w 12"/>
                <a:gd name="T43" fmla="*/ 11 h 18"/>
                <a:gd name="T44" fmla="*/ 5 w 12"/>
                <a:gd name="T45" fmla="*/ 11 h 18"/>
                <a:gd name="T46" fmla="*/ 6 w 12"/>
                <a:gd name="T47" fmla="*/ 9 h 18"/>
                <a:gd name="T48" fmla="*/ 6 w 12"/>
                <a:gd name="T49" fmla="*/ 9 h 18"/>
                <a:gd name="T50" fmla="*/ 6 w 12"/>
                <a:gd name="T51" fmla="*/ 9 h 18"/>
                <a:gd name="T52" fmla="*/ 6 w 12"/>
                <a:gd name="T53" fmla="*/ 9 h 18"/>
                <a:gd name="T54" fmla="*/ 7 w 12"/>
                <a:gd name="T55" fmla="*/ 6 h 18"/>
                <a:gd name="T56" fmla="*/ 7 w 12"/>
                <a:gd name="T57" fmla="*/ 7 h 18"/>
                <a:gd name="T58" fmla="*/ 7 w 12"/>
                <a:gd name="T59" fmla="*/ 7 h 18"/>
                <a:gd name="T60" fmla="*/ 7 w 12"/>
                <a:gd name="T61" fmla="*/ 7 h 18"/>
                <a:gd name="T62" fmla="*/ 8 w 12"/>
                <a:gd name="T63" fmla="*/ 4 h 18"/>
                <a:gd name="T64" fmla="*/ 8 w 12"/>
                <a:gd name="T65" fmla="*/ 4 h 18"/>
                <a:gd name="T66" fmla="*/ 8 w 12"/>
                <a:gd name="T67" fmla="*/ 5 h 18"/>
                <a:gd name="T68" fmla="*/ 8 w 12"/>
                <a:gd name="T69" fmla="*/ 3 h 18"/>
                <a:gd name="T70" fmla="*/ 9 w 12"/>
                <a:gd name="T71" fmla="*/ 4 h 18"/>
                <a:gd name="T72" fmla="*/ 9 w 12"/>
                <a:gd name="T73" fmla="*/ 4 h 18"/>
                <a:gd name="T74" fmla="*/ 9 w 12"/>
                <a:gd name="T75" fmla="*/ 4 h 18"/>
                <a:gd name="T76" fmla="*/ 10 w 12"/>
                <a:gd name="T77" fmla="*/ 5 h 18"/>
                <a:gd name="T78" fmla="*/ 10 w 12"/>
                <a:gd name="T79" fmla="*/ 4 h 18"/>
                <a:gd name="T80" fmla="*/ 10 w 12"/>
                <a:gd name="T81" fmla="*/ 4 h 18"/>
                <a:gd name="T82" fmla="*/ 10 w 12"/>
                <a:gd name="T83" fmla="*/ 4 h 18"/>
                <a:gd name="T84" fmla="*/ 10 w 12"/>
                <a:gd name="T85" fmla="*/ 2 h 18"/>
                <a:gd name="T86" fmla="*/ 11 w 12"/>
                <a:gd name="T87" fmla="*/ 3 h 18"/>
                <a:gd name="T88" fmla="*/ 11 w 12"/>
                <a:gd name="T89" fmla="*/ 3 h 18"/>
                <a:gd name="T90" fmla="*/ 11 w 12"/>
                <a:gd name="T91" fmla="*/ 3 h 18"/>
                <a:gd name="T92" fmla="*/ 12 w 12"/>
                <a:gd name="T93" fmla="*/ 0 h 18"/>
                <a:gd name="T94" fmla="*/ 12 w 12"/>
                <a:gd name="T95" fmla="*/ 1 h 18"/>
                <a:gd name="T96" fmla="*/ 12 w 12"/>
                <a:gd name="T97" fmla="*/ 1 h 18"/>
                <a:gd name="T98" fmla="*/ 12 w 12"/>
                <a:gd name="T9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8">
                  <a:moveTo>
                    <a:pt x="0" y="16"/>
                  </a:moveTo>
                  <a:lnTo>
                    <a:pt x="0" y="16"/>
                  </a:lnTo>
                  <a:lnTo>
                    <a:pt x="0" y="16"/>
                  </a:lnTo>
                  <a:lnTo>
                    <a:pt x="0" y="16"/>
                  </a:lnTo>
                  <a:lnTo>
                    <a:pt x="1" y="14"/>
                  </a:lnTo>
                  <a:lnTo>
                    <a:pt x="1" y="14"/>
                  </a:lnTo>
                  <a:lnTo>
                    <a:pt x="1" y="14"/>
                  </a:lnTo>
                  <a:lnTo>
                    <a:pt x="1" y="14"/>
                  </a:lnTo>
                  <a:lnTo>
                    <a:pt x="2" y="17"/>
                  </a:lnTo>
                  <a:lnTo>
                    <a:pt x="2" y="17"/>
                  </a:lnTo>
                  <a:lnTo>
                    <a:pt x="2" y="18"/>
                  </a:lnTo>
                  <a:lnTo>
                    <a:pt x="3" y="16"/>
                  </a:lnTo>
                  <a:lnTo>
                    <a:pt x="3" y="16"/>
                  </a:lnTo>
                  <a:lnTo>
                    <a:pt x="3" y="16"/>
                  </a:lnTo>
                  <a:lnTo>
                    <a:pt x="3" y="16"/>
                  </a:lnTo>
                  <a:lnTo>
                    <a:pt x="4" y="12"/>
                  </a:lnTo>
                  <a:lnTo>
                    <a:pt x="4" y="13"/>
                  </a:lnTo>
                  <a:lnTo>
                    <a:pt x="4" y="13"/>
                  </a:lnTo>
                  <a:lnTo>
                    <a:pt x="4" y="13"/>
                  </a:lnTo>
                  <a:lnTo>
                    <a:pt x="5" y="11"/>
                  </a:lnTo>
                  <a:lnTo>
                    <a:pt x="5" y="11"/>
                  </a:lnTo>
                  <a:lnTo>
                    <a:pt x="5" y="11"/>
                  </a:lnTo>
                  <a:lnTo>
                    <a:pt x="5" y="11"/>
                  </a:lnTo>
                  <a:lnTo>
                    <a:pt x="6" y="9"/>
                  </a:lnTo>
                  <a:lnTo>
                    <a:pt x="6" y="9"/>
                  </a:lnTo>
                  <a:lnTo>
                    <a:pt x="6" y="9"/>
                  </a:lnTo>
                  <a:lnTo>
                    <a:pt x="6" y="9"/>
                  </a:lnTo>
                  <a:lnTo>
                    <a:pt x="7" y="6"/>
                  </a:lnTo>
                  <a:lnTo>
                    <a:pt x="7" y="7"/>
                  </a:lnTo>
                  <a:lnTo>
                    <a:pt x="7" y="7"/>
                  </a:lnTo>
                  <a:lnTo>
                    <a:pt x="7" y="7"/>
                  </a:lnTo>
                  <a:lnTo>
                    <a:pt x="8" y="4"/>
                  </a:lnTo>
                  <a:lnTo>
                    <a:pt x="8" y="4"/>
                  </a:lnTo>
                  <a:lnTo>
                    <a:pt x="8" y="5"/>
                  </a:lnTo>
                  <a:lnTo>
                    <a:pt x="8" y="3"/>
                  </a:lnTo>
                  <a:lnTo>
                    <a:pt x="9" y="4"/>
                  </a:lnTo>
                  <a:lnTo>
                    <a:pt x="9" y="4"/>
                  </a:lnTo>
                  <a:lnTo>
                    <a:pt x="9" y="4"/>
                  </a:lnTo>
                  <a:lnTo>
                    <a:pt x="10" y="5"/>
                  </a:lnTo>
                  <a:lnTo>
                    <a:pt x="10" y="4"/>
                  </a:lnTo>
                  <a:lnTo>
                    <a:pt x="10" y="4"/>
                  </a:lnTo>
                  <a:lnTo>
                    <a:pt x="10" y="4"/>
                  </a:lnTo>
                  <a:lnTo>
                    <a:pt x="10" y="2"/>
                  </a:lnTo>
                  <a:lnTo>
                    <a:pt x="11" y="3"/>
                  </a:lnTo>
                  <a:lnTo>
                    <a:pt x="11" y="3"/>
                  </a:lnTo>
                  <a:lnTo>
                    <a:pt x="11" y="3"/>
                  </a:lnTo>
                  <a:lnTo>
                    <a:pt x="12" y="0"/>
                  </a:lnTo>
                  <a:lnTo>
                    <a:pt x="12" y="1"/>
                  </a:lnTo>
                  <a:lnTo>
                    <a:pt x="12" y="1"/>
                  </a:lnTo>
                  <a:lnTo>
                    <a:pt x="12" y="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3" name="Freeform 418"/>
            <p:cNvSpPr>
              <a:spLocks/>
            </p:cNvSpPr>
            <p:nvPr/>
          </p:nvSpPr>
          <p:spPr bwMode="auto">
            <a:xfrm>
              <a:off x="4321176" y="1724026"/>
              <a:ext cx="19050" cy="25400"/>
            </a:xfrm>
            <a:custGeom>
              <a:avLst/>
              <a:gdLst>
                <a:gd name="T0" fmla="*/ 0 w 12"/>
                <a:gd name="T1" fmla="*/ 16 h 16"/>
                <a:gd name="T2" fmla="*/ 0 w 12"/>
                <a:gd name="T3" fmla="*/ 15 h 16"/>
                <a:gd name="T4" fmla="*/ 1 w 12"/>
                <a:gd name="T5" fmla="*/ 15 h 16"/>
                <a:gd name="T6" fmla="*/ 1 w 12"/>
                <a:gd name="T7" fmla="*/ 15 h 16"/>
                <a:gd name="T8" fmla="*/ 1 w 12"/>
                <a:gd name="T9" fmla="*/ 15 h 16"/>
                <a:gd name="T10" fmla="*/ 1 w 12"/>
                <a:gd name="T11" fmla="*/ 12 h 16"/>
                <a:gd name="T12" fmla="*/ 1 w 12"/>
                <a:gd name="T13" fmla="*/ 12 h 16"/>
                <a:gd name="T14" fmla="*/ 1 w 12"/>
                <a:gd name="T15" fmla="*/ 12 h 16"/>
                <a:gd name="T16" fmla="*/ 2 w 12"/>
                <a:gd name="T17" fmla="*/ 12 h 16"/>
                <a:gd name="T18" fmla="*/ 2 w 12"/>
                <a:gd name="T19" fmla="*/ 11 h 16"/>
                <a:gd name="T20" fmla="*/ 2 w 12"/>
                <a:gd name="T21" fmla="*/ 12 h 16"/>
                <a:gd name="T22" fmla="*/ 2 w 12"/>
                <a:gd name="T23" fmla="*/ 12 h 16"/>
                <a:gd name="T24" fmla="*/ 3 w 12"/>
                <a:gd name="T25" fmla="*/ 12 h 16"/>
                <a:gd name="T26" fmla="*/ 3 w 12"/>
                <a:gd name="T27" fmla="*/ 16 h 16"/>
                <a:gd name="T28" fmla="*/ 3 w 12"/>
                <a:gd name="T29" fmla="*/ 15 h 16"/>
                <a:gd name="T30" fmla="*/ 3 w 12"/>
                <a:gd name="T31" fmla="*/ 15 h 16"/>
                <a:gd name="T32" fmla="*/ 3 w 12"/>
                <a:gd name="T33" fmla="*/ 16 h 16"/>
                <a:gd name="T34" fmla="*/ 4 w 12"/>
                <a:gd name="T35" fmla="*/ 13 h 16"/>
                <a:gd name="T36" fmla="*/ 4 w 12"/>
                <a:gd name="T37" fmla="*/ 13 h 16"/>
                <a:gd name="T38" fmla="*/ 4 w 12"/>
                <a:gd name="T39" fmla="*/ 13 h 16"/>
                <a:gd name="T40" fmla="*/ 5 w 12"/>
                <a:gd name="T41" fmla="*/ 14 h 16"/>
                <a:gd name="T42" fmla="*/ 5 w 12"/>
                <a:gd name="T43" fmla="*/ 12 h 16"/>
                <a:gd name="T44" fmla="*/ 5 w 12"/>
                <a:gd name="T45" fmla="*/ 12 h 16"/>
                <a:gd name="T46" fmla="*/ 5 w 12"/>
                <a:gd name="T47" fmla="*/ 12 h 16"/>
                <a:gd name="T48" fmla="*/ 5 w 12"/>
                <a:gd name="T49" fmla="*/ 12 h 16"/>
                <a:gd name="T50" fmla="*/ 6 w 12"/>
                <a:gd name="T51" fmla="*/ 13 h 16"/>
                <a:gd name="T52" fmla="*/ 6 w 12"/>
                <a:gd name="T53" fmla="*/ 12 h 16"/>
                <a:gd name="T54" fmla="*/ 6 w 12"/>
                <a:gd name="T55" fmla="*/ 12 h 16"/>
                <a:gd name="T56" fmla="*/ 6 w 12"/>
                <a:gd name="T57" fmla="*/ 13 h 16"/>
                <a:gd name="T58" fmla="*/ 7 w 12"/>
                <a:gd name="T59" fmla="*/ 11 h 16"/>
                <a:gd name="T60" fmla="*/ 7 w 12"/>
                <a:gd name="T61" fmla="*/ 11 h 16"/>
                <a:gd name="T62" fmla="*/ 7 w 12"/>
                <a:gd name="T63" fmla="*/ 11 h 16"/>
                <a:gd name="T64" fmla="*/ 8 w 12"/>
                <a:gd name="T65" fmla="*/ 12 h 16"/>
                <a:gd name="T66" fmla="*/ 8 w 12"/>
                <a:gd name="T67" fmla="*/ 7 h 16"/>
                <a:gd name="T68" fmla="*/ 8 w 12"/>
                <a:gd name="T69" fmla="*/ 8 h 16"/>
                <a:gd name="T70" fmla="*/ 8 w 12"/>
                <a:gd name="T71" fmla="*/ 8 h 16"/>
                <a:gd name="T72" fmla="*/ 9 w 12"/>
                <a:gd name="T73" fmla="*/ 3 h 16"/>
                <a:gd name="T74" fmla="*/ 9 w 12"/>
                <a:gd name="T75" fmla="*/ 4 h 16"/>
                <a:gd name="T76" fmla="*/ 9 w 12"/>
                <a:gd name="T77" fmla="*/ 4 h 16"/>
                <a:gd name="T78" fmla="*/ 9 w 12"/>
                <a:gd name="T79" fmla="*/ 3 h 16"/>
                <a:gd name="T80" fmla="*/ 10 w 12"/>
                <a:gd name="T81" fmla="*/ 5 h 16"/>
                <a:gd name="T82" fmla="*/ 10 w 12"/>
                <a:gd name="T83" fmla="*/ 4 h 16"/>
                <a:gd name="T84" fmla="*/ 10 w 12"/>
                <a:gd name="T85" fmla="*/ 4 h 16"/>
                <a:gd name="T86" fmla="*/ 10 w 12"/>
                <a:gd name="T87" fmla="*/ 4 h 16"/>
                <a:gd name="T88" fmla="*/ 11 w 12"/>
                <a:gd name="T89" fmla="*/ 1 h 16"/>
                <a:gd name="T90" fmla="*/ 11 w 12"/>
                <a:gd name="T91" fmla="*/ 1 h 16"/>
                <a:gd name="T92" fmla="*/ 11 w 12"/>
                <a:gd name="T93" fmla="*/ 1 h 16"/>
                <a:gd name="T94" fmla="*/ 11 w 12"/>
                <a:gd name="T95" fmla="*/ 0 h 16"/>
                <a:gd name="T96" fmla="*/ 11 w 12"/>
                <a:gd name="T97" fmla="*/ 2 h 16"/>
                <a:gd name="T98" fmla="*/ 12 w 12"/>
                <a:gd name="T99"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6">
                  <a:moveTo>
                    <a:pt x="0" y="16"/>
                  </a:moveTo>
                  <a:lnTo>
                    <a:pt x="0" y="15"/>
                  </a:lnTo>
                  <a:lnTo>
                    <a:pt x="1" y="15"/>
                  </a:lnTo>
                  <a:lnTo>
                    <a:pt x="1" y="15"/>
                  </a:lnTo>
                  <a:lnTo>
                    <a:pt x="1" y="15"/>
                  </a:lnTo>
                  <a:lnTo>
                    <a:pt x="1" y="12"/>
                  </a:lnTo>
                  <a:lnTo>
                    <a:pt x="1" y="12"/>
                  </a:lnTo>
                  <a:lnTo>
                    <a:pt x="1" y="12"/>
                  </a:lnTo>
                  <a:lnTo>
                    <a:pt x="2" y="12"/>
                  </a:lnTo>
                  <a:lnTo>
                    <a:pt x="2" y="11"/>
                  </a:lnTo>
                  <a:lnTo>
                    <a:pt x="2" y="12"/>
                  </a:lnTo>
                  <a:lnTo>
                    <a:pt x="2" y="12"/>
                  </a:lnTo>
                  <a:lnTo>
                    <a:pt x="3" y="12"/>
                  </a:lnTo>
                  <a:lnTo>
                    <a:pt x="3" y="16"/>
                  </a:lnTo>
                  <a:lnTo>
                    <a:pt x="3" y="15"/>
                  </a:lnTo>
                  <a:lnTo>
                    <a:pt x="3" y="15"/>
                  </a:lnTo>
                  <a:lnTo>
                    <a:pt x="3" y="16"/>
                  </a:lnTo>
                  <a:lnTo>
                    <a:pt x="4" y="13"/>
                  </a:lnTo>
                  <a:lnTo>
                    <a:pt x="4" y="13"/>
                  </a:lnTo>
                  <a:lnTo>
                    <a:pt x="4" y="13"/>
                  </a:lnTo>
                  <a:lnTo>
                    <a:pt x="5" y="14"/>
                  </a:lnTo>
                  <a:lnTo>
                    <a:pt x="5" y="12"/>
                  </a:lnTo>
                  <a:lnTo>
                    <a:pt x="5" y="12"/>
                  </a:lnTo>
                  <a:lnTo>
                    <a:pt x="5" y="12"/>
                  </a:lnTo>
                  <a:lnTo>
                    <a:pt x="5" y="12"/>
                  </a:lnTo>
                  <a:lnTo>
                    <a:pt x="6" y="13"/>
                  </a:lnTo>
                  <a:lnTo>
                    <a:pt x="6" y="12"/>
                  </a:lnTo>
                  <a:lnTo>
                    <a:pt x="6" y="12"/>
                  </a:lnTo>
                  <a:lnTo>
                    <a:pt x="6" y="13"/>
                  </a:lnTo>
                  <a:lnTo>
                    <a:pt x="7" y="11"/>
                  </a:lnTo>
                  <a:lnTo>
                    <a:pt x="7" y="11"/>
                  </a:lnTo>
                  <a:lnTo>
                    <a:pt x="7" y="11"/>
                  </a:lnTo>
                  <a:lnTo>
                    <a:pt x="8" y="12"/>
                  </a:lnTo>
                  <a:lnTo>
                    <a:pt x="8" y="7"/>
                  </a:lnTo>
                  <a:lnTo>
                    <a:pt x="8" y="8"/>
                  </a:lnTo>
                  <a:lnTo>
                    <a:pt x="8" y="8"/>
                  </a:lnTo>
                  <a:lnTo>
                    <a:pt x="9" y="3"/>
                  </a:lnTo>
                  <a:lnTo>
                    <a:pt x="9" y="4"/>
                  </a:lnTo>
                  <a:lnTo>
                    <a:pt x="9" y="4"/>
                  </a:lnTo>
                  <a:lnTo>
                    <a:pt x="9" y="3"/>
                  </a:lnTo>
                  <a:lnTo>
                    <a:pt x="10" y="5"/>
                  </a:lnTo>
                  <a:lnTo>
                    <a:pt x="10" y="4"/>
                  </a:lnTo>
                  <a:lnTo>
                    <a:pt x="10" y="4"/>
                  </a:lnTo>
                  <a:lnTo>
                    <a:pt x="10" y="4"/>
                  </a:lnTo>
                  <a:lnTo>
                    <a:pt x="11" y="1"/>
                  </a:lnTo>
                  <a:lnTo>
                    <a:pt x="11" y="1"/>
                  </a:lnTo>
                  <a:lnTo>
                    <a:pt x="11" y="1"/>
                  </a:lnTo>
                  <a:lnTo>
                    <a:pt x="11" y="0"/>
                  </a:lnTo>
                  <a:lnTo>
                    <a:pt x="11" y="2"/>
                  </a:lnTo>
                  <a:lnTo>
                    <a:pt x="12"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4" name="Freeform 419"/>
            <p:cNvSpPr>
              <a:spLocks/>
            </p:cNvSpPr>
            <p:nvPr/>
          </p:nvSpPr>
          <p:spPr bwMode="auto">
            <a:xfrm>
              <a:off x="4340226" y="1724026"/>
              <a:ext cx="19050" cy="11113"/>
            </a:xfrm>
            <a:custGeom>
              <a:avLst/>
              <a:gdLst>
                <a:gd name="T0" fmla="*/ 0 w 12"/>
                <a:gd name="T1" fmla="*/ 1 h 7"/>
                <a:gd name="T2" fmla="*/ 0 w 12"/>
                <a:gd name="T3" fmla="*/ 1 h 7"/>
                <a:gd name="T4" fmla="*/ 1 w 12"/>
                <a:gd name="T5" fmla="*/ 2 h 7"/>
                <a:gd name="T6" fmla="*/ 1 w 12"/>
                <a:gd name="T7" fmla="*/ 1 h 7"/>
                <a:gd name="T8" fmla="*/ 1 w 12"/>
                <a:gd name="T9" fmla="*/ 1 h 7"/>
                <a:gd name="T10" fmla="*/ 1 w 12"/>
                <a:gd name="T11" fmla="*/ 1 h 7"/>
                <a:gd name="T12" fmla="*/ 1 w 12"/>
                <a:gd name="T13" fmla="*/ 1 h 7"/>
                <a:gd name="T14" fmla="*/ 2 w 12"/>
                <a:gd name="T15" fmla="*/ 3 h 7"/>
                <a:gd name="T16" fmla="*/ 2 w 12"/>
                <a:gd name="T17" fmla="*/ 3 h 7"/>
                <a:gd name="T18" fmla="*/ 2 w 12"/>
                <a:gd name="T19" fmla="*/ 4 h 7"/>
                <a:gd name="T20" fmla="*/ 3 w 12"/>
                <a:gd name="T21" fmla="*/ 3 h 7"/>
                <a:gd name="T22" fmla="*/ 3 w 12"/>
                <a:gd name="T23" fmla="*/ 3 h 7"/>
                <a:gd name="T24" fmla="*/ 3 w 12"/>
                <a:gd name="T25" fmla="*/ 3 h 7"/>
                <a:gd name="T26" fmla="*/ 3 w 12"/>
                <a:gd name="T27" fmla="*/ 3 h 7"/>
                <a:gd name="T28" fmla="*/ 3 w 12"/>
                <a:gd name="T29" fmla="*/ 4 h 7"/>
                <a:gd name="T30" fmla="*/ 4 w 12"/>
                <a:gd name="T31" fmla="*/ 4 h 7"/>
                <a:gd name="T32" fmla="*/ 4 w 12"/>
                <a:gd name="T33" fmla="*/ 4 h 7"/>
                <a:gd name="T34" fmla="*/ 4 w 12"/>
                <a:gd name="T35" fmla="*/ 3 h 7"/>
                <a:gd name="T36" fmla="*/ 5 w 12"/>
                <a:gd name="T37" fmla="*/ 6 h 7"/>
                <a:gd name="T38" fmla="*/ 5 w 12"/>
                <a:gd name="T39" fmla="*/ 6 h 7"/>
                <a:gd name="T40" fmla="*/ 5 w 12"/>
                <a:gd name="T41" fmla="*/ 6 h 7"/>
                <a:gd name="T42" fmla="*/ 5 w 12"/>
                <a:gd name="T43" fmla="*/ 5 h 7"/>
                <a:gd name="T44" fmla="*/ 6 w 12"/>
                <a:gd name="T45" fmla="*/ 5 h 7"/>
                <a:gd name="T46" fmla="*/ 6 w 12"/>
                <a:gd name="T47" fmla="*/ 5 h 7"/>
                <a:gd name="T48" fmla="*/ 6 w 12"/>
                <a:gd name="T49" fmla="*/ 5 h 7"/>
                <a:gd name="T50" fmla="*/ 6 w 12"/>
                <a:gd name="T51" fmla="*/ 6 h 7"/>
                <a:gd name="T52" fmla="*/ 7 w 12"/>
                <a:gd name="T53" fmla="*/ 6 h 7"/>
                <a:gd name="T54" fmla="*/ 7 w 12"/>
                <a:gd name="T55" fmla="*/ 6 h 7"/>
                <a:gd name="T56" fmla="*/ 7 w 12"/>
                <a:gd name="T57" fmla="*/ 5 h 7"/>
                <a:gd name="T58" fmla="*/ 7 w 12"/>
                <a:gd name="T59" fmla="*/ 7 h 7"/>
                <a:gd name="T60" fmla="*/ 7 w 12"/>
                <a:gd name="T61" fmla="*/ 6 h 7"/>
                <a:gd name="T62" fmla="*/ 7 w 12"/>
                <a:gd name="T63" fmla="*/ 6 h 7"/>
                <a:gd name="T64" fmla="*/ 8 w 12"/>
                <a:gd name="T65" fmla="*/ 7 h 7"/>
                <a:gd name="T66" fmla="*/ 9 w 12"/>
                <a:gd name="T67" fmla="*/ 3 h 7"/>
                <a:gd name="T68" fmla="*/ 9 w 12"/>
                <a:gd name="T69" fmla="*/ 3 h 7"/>
                <a:gd name="T70" fmla="*/ 9 w 12"/>
                <a:gd name="T71" fmla="*/ 3 h 7"/>
                <a:gd name="T72" fmla="*/ 9 w 12"/>
                <a:gd name="T73" fmla="*/ 0 h 7"/>
                <a:gd name="T74" fmla="*/ 9 w 12"/>
                <a:gd name="T75" fmla="*/ 1 h 7"/>
                <a:gd name="T76" fmla="*/ 9 w 12"/>
                <a:gd name="T77" fmla="*/ 1 h 7"/>
                <a:gd name="T78" fmla="*/ 9 w 12"/>
                <a:gd name="T79" fmla="*/ 0 h 7"/>
                <a:gd name="T80" fmla="*/ 10 w 12"/>
                <a:gd name="T81" fmla="*/ 3 h 7"/>
                <a:gd name="T82" fmla="*/ 10 w 12"/>
                <a:gd name="T83" fmla="*/ 3 h 7"/>
                <a:gd name="T84" fmla="*/ 10 w 12"/>
                <a:gd name="T85" fmla="*/ 3 h 7"/>
                <a:gd name="T86" fmla="*/ 11 w 12"/>
                <a:gd name="T87" fmla="*/ 2 h 7"/>
                <a:gd name="T88" fmla="*/ 11 w 12"/>
                <a:gd name="T89" fmla="*/ 5 h 7"/>
                <a:gd name="T90" fmla="*/ 11 w 12"/>
                <a:gd name="T91" fmla="*/ 4 h 7"/>
                <a:gd name="T92" fmla="*/ 11 w 12"/>
                <a:gd name="T93" fmla="*/ 4 h 7"/>
                <a:gd name="T94" fmla="*/ 12 w 12"/>
                <a:gd name="T95" fmla="*/ 3 h 7"/>
                <a:gd name="T96" fmla="*/ 12 w 12"/>
                <a:gd name="T97" fmla="*/ 5 h 7"/>
                <a:gd name="T98" fmla="*/ 12 w 12"/>
                <a:gd name="T9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7">
                  <a:moveTo>
                    <a:pt x="0" y="1"/>
                  </a:moveTo>
                  <a:lnTo>
                    <a:pt x="0" y="1"/>
                  </a:lnTo>
                  <a:lnTo>
                    <a:pt x="1" y="2"/>
                  </a:lnTo>
                  <a:lnTo>
                    <a:pt x="1" y="1"/>
                  </a:lnTo>
                  <a:lnTo>
                    <a:pt x="1" y="1"/>
                  </a:lnTo>
                  <a:lnTo>
                    <a:pt x="1" y="1"/>
                  </a:lnTo>
                  <a:lnTo>
                    <a:pt x="1" y="1"/>
                  </a:lnTo>
                  <a:lnTo>
                    <a:pt x="2" y="3"/>
                  </a:lnTo>
                  <a:lnTo>
                    <a:pt x="2" y="3"/>
                  </a:lnTo>
                  <a:lnTo>
                    <a:pt x="2" y="4"/>
                  </a:lnTo>
                  <a:lnTo>
                    <a:pt x="3" y="3"/>
                  </a:lnTo>
                  <a:lnTo>
                    <a:pt x="3" y="3"/>
                  </a:lnTo>
                  <a:lnTo>
                    <a:pt x="3" y="3"/>
                  </a:lnTo>
                  <a:lnTo>
                    <a:pt x="3" y="3"/>
                  </a:lnTo>
                  <a:lnTo>
                    <a:pt x="3" y="4"/>
                  </a:lnTo>
                  <a:lnTo>
                    <a:pt x="4" y="4"/>
                  </a:lnTo>
                  <a:lnTo>
                    <a:pt x="4" y="4"/>
                  </a:lnTo>
                  <a:lnTo>
                    <a:pt x="4" y="3"/>
                  </a:lnTo>
                  <a:lnTo>
                    <a:pt x="5" y="6"/>
                  </a:lnTo>
                  <a:lnTo>
                    <a:pt x="5" y="6"/>
                  </a:lnTo>
                  <a:lnTo>
                    <a:pt x="5" y="6"/>
                  </a:lnTo>
                  <a:lnTo>
                    <a:pt x="5" y="5"/>
                  </a:lnTo>
                  <a:lnTo>
                    <a:pt x="6" y="5"/>
                  </a:lnTo>
                  <a:lnTo>
                    <a:pt x="6" y="5"/>
                  </a:lnTo>
                  <a:lnTo>
                    <a:pt x="6" y="5"/>
                  </a:lnTo>
                  <a:lnTo>
                    <a:pt x="6" y="6"/>
                  </a:lnTo>
                  <a:lnTo>
                    <a:pt x="7" y="6"/>
                  </a:lnTo>
                  <a:lnTo>
                    <a:pt x="7" y="6"/>
                  </a:lnTo>
                  <a:lnTo>
                    <a:pt x="7" y="5"/>
                  </a:lnTo>
                  <a:lnTo>
                    <a:pt x="7" y="7"/>
                  </a:lnTo>
                  <a:lnTo>
                    <a:pt x="7" y="6"/>
                  </a:lnTo>
                  <a:lnTo>
                    <a:pt x="7" y="6"/>
                  </a:lnTo>
                  <a:lnTo>
                    <a:pt x="8" y="7"/>
                  </a:lnTo>
                  <a:lnTo>
                    <a:pt x="9" y="3"/>
                  </a:lnTo>
                  <a:lnTo>
                    <a:pt x="9" y="3"/>
                  </a:lnTo>
                  <a:lnTo>
                    <a:pt x="9" y="3"/>
                  </a:lnTo>
                  <a:lnTo>
                    <a:pt x="9" y="0"/>
                  </a:lnTo>
                  <a:lnTo>
                    <a:pt x="9" y="1"/>
                  </a:lnTo>
                  <a:lnTo>
                    <a:pt x="9" y="1"/>
                  </a:lnTo>
                  <a:lnTo>
                    <a:pt x="9" y="0"/>
                  </a:lnTo>
                  <a:lnTo>
                    <a:pt x="10" y="3"/>
                  </a:lnTo>
                  <a:lnTo>
                    <a:pt x="10" y="3"/>
                  </a:lnTo>
                  <a:lnTo>
                    <a:pt x="10" y="3"/>
                  </a:lnTo>
                  <a:lnTo>
                    <a:pt x="11" y="2"/>
                  </a:lnTo>
                  <a:lnTo>
                    <a:pt x="11" y="5"/>
                  </a:lnTo>
                  <a:lnTo>
                    <a:pt x="11" y="4"/>
                  </a:lnTo>
                  <a:lnTo>
                    <a:pt x="11" y="4"/>
                  </a:lnTo>
                  <a:lnTo>
                    <a:pt x="12" y="3"/>
                  </a:lnTo>
                  <a:lnTo>
                    <a:pt x="12" y="5"/>
                  </a:lnTo>
                  <a:lnTo>
                    <a:pt x="12" y="5"/>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5" name="Freeform 420"/>
            <p:cNvSpPr>
              <a:spLocks/>
            </p:cNvSpPr>
            <p:nvPr/>
          </p:nvSpPr>
          <p:spPr bwMode="auto">
            <a:xfrm>
              <a:off x="4359276" y="1730376"/>
              <a:ext cx="19050" cy="26988"/>
            </a:xfrm>
            <a:custGeom>
              <a:avLst/>
              <a:gdLst>
                <a:gd name="T0" fmla="*/ 0 w 12"/>
                <a:gd name="T1" fmla="*/ 1 h 17"/>
                <a:gd name="T2" fmla="*/ 0 w 12"/>
                <a:gd name="T3" fmla="*/ 1 h 17"/>
                <a:gd name="T4" fmla="*/ 1 w 12"/>
                <a:gd name="T5" fmla="*/ 0 h 17"/>
                <a:gd name="T6" fmla="*/ 1 w 12"/>
                <a:gd name="T7" fmla="*/ 3 h 17"/>
                <a:gd name="T8" fmla="*/ 1 w 12"/>
                <a:gd name="T9" fmla="*/ 2 h 17"/>
                <a:gd name="T10" fmla="*/ 1 w 12"/>
                <a:gd name="T11" fmla="*/ 2 h 17"/>
                <a:gd name="T12" fmla="*/ 2 w 12"/>
                <a:gd name="T13" fmla="*/ 0 h 17"/>
                <a:gd name="T14" fmla="*/ 2 w 12"/>
                <a:gd name="T15" fmla="*/ 2 h 17"/>
                <a:gd name="T16" fmla="*/ 2 w 12"/>
                <a:gd name="T17" fmla="*/ 2 h 17"/>
                <a:gd name="T18" fmla="*/ 2 w 12"/>
                <a:gd name="T19" fmla="*/ 2 h 17"/>
                <a:gd name="T20" fmla="*/ 2 w 12"/>
                <a:gd name="T21" fmla="*/ 2 h 17"/>
                <a:gd name="T22" fmla="*/ 3 w 12"/>
                <a:gd name="T23" fmla="*/ 7 h 17"/>
                <a:gd name="T24" fmla="*/ 3 w 12"/>
                <a:gd name="T25" fmla="*/ 7 h 17"/>
                <a:gd name="T26" fmla="*/ 3 w 12"/>
                <a:gd name="T27" fmla="*/ 7 h 17"/>
                <a:gd name="T28" fmla="*/ 3 w 12"/>
                <a:gd name="T29" fmla="*/ 7 h 17"/>
                <a:gd name="T30" fmla="*/ 4 w 12"/>
                <a:gd name="T31" fmla="*/ 9 h 17"/>
                <a:gd name="T32" fmla="*/ 4 w 12"/>
                <a:gd name="T33" fmla="*/ 9 h 17"/>
                <a:gd name="T34" fmla="*/ 4 w 12"/>
                <a:gd name="T35" fmla="*/ 9 h 17"/>
                <a:gd name="T36" fmla="*/ 4 w 12"/>
                <a:gd name="T37" fmla="*/ 10 h 17"/>
                <a:gd name="T38" fmla="*/ 5 w 12"/>
                <a:gd name="T39" fmla="*/ 7 h 17"/>
                <a:gd name="T40" fmla="*/ 5 w 12"/>
                <a:gd name="T41" fmla="*/ 7 h 17"/>
                <a:gd name="T42" fmla="*/ 5 w 12"/>
                <a:gd name="T43" fmla="*/ 8 h 17"/>
                <a:gd name="T44" fmla="*/ 5 w 12"/>
                <a:gd name="T45" fmla="*/ 8 h 17"/>
                <a:gd name="T46" fmla="*/ 6 w 12"/>
                <a:gd name="T47" fmla="*/ 7 h 17"/>
                <a:gd name="T48" fmla="*/ 6 w 12"/>
                <a:gd name="T49" fmla="*/ 8 h 17"/>
                <a:gd name="T50" fmla="*/ 6 w 12"/>
                <a:gd name="T51" fmla="*/ 8 h 17"/>
                <a:gd name="T52" fmla="*/ 7 w 12"/>
                <a:gd name="T53" fmla="*/ 11 h 17"/>
                <a:gd name="T54" fmla="*/ 7 w 12"/>
                <a:gd name="T55" fmla="*/ 11 h 17"/>
                <a:gd name="T56" fmla="*/ 7 w 12"/>
                <a:gd name="T57" fmla="*/ 11 h 17"/>
                <a:gd name="T58" fmla="*/ 7 w 12"/>
                <a:gd name="T59" fmla="*/ 13 h 17"/>
                <a:gd name="T60" fmla="*/ 8 w 12"/>
                <a:gd name="T61" fmla="*/ 11 h 17"/>
                <a:gd name="T62" fmla="*/ 8 w 12"/>
                <a:gd name="T63" fmla="*/ 11 h 17"/>
                <a:gd name="T64" fmla="*/ 8 w 12"/>
                <a:gd name="T65" fmla="*/ 11 h 17"/>
                <a:gd name="T66" fmla="*/ 8 w 12"/>
                <a:gd name="T67" fmla="*/ 12 h 17"/>
                <a:gd name="T68" fmla="*/ 9 w 12"/>
                <a:gd name="T69" fmla="*/ 9 h 17"/>
                <a:gd name="T70" fmla="*/ 9 w 12"/>
                <a:gd name="T71" fmla="*/ 10 h 17"/>
                <a:gd name="T72" fmla="*/ 9 w 12"/>
                <a:gd name="T73" fmla="*/ 10 h 17"/>
                <a:gd name="T74" fmla="*/ 9 w 12"/>
                <a:gd name="T75" fmla="*/ 9 h 17"/>
                <a:gd name="T76" fmla="*/ 10 w 12"/>
                <a:gd name="T77" fmla="*/ 10 h 17"/>
                <a:gd name="T78" fmla="*/ 10 w 12"/>
                <a:gd name="T79" fmla="*/ 10 h 17"/>
                <a:gd name="T80" fmla="*/ 10 w 12"/>
                <a:gd name="T81" fmla="*/ 10 h 17"/>
                <a:gd name="T82" fmla="*/ 10 w 12"/>
                <a:gd name="T83" fmla="*/ 9 h 17"/>
                <a:gd name="T84" fmla="*/ 11 w 12"/>
                <a:gd name="T85" fmla="*/ 13 h 17"/>
                <a:gd name="T86" fmla="*/ 11 w 12"/>
                <a:gd name="T87" fmla="*/ 13 h 17"/>
                <a:gd name="T88" fmla="*/ 11 w 12"/>
                <a:gd name="T89" fmla="*/ 13 h 17"/>
                <a:gd name="T90" fmla="*/ 11 w 12"/>
                <a:gd name="T91" fmla="*/ 13 h 17"/>
                <a:gd name="T92" fmla="*/ 12 w 12"/>
                <a:gd name="T93" fmla="*/ 17 h 17"/>
                <a:gd name="T94" fmla="*/ 12 w 12"/>
                <a:gd name="T95" fmla="*/ 17 h 17"/>
                <a:gd name="T96" fmla="*/ 12 w 12"/>
                <a:gd name="T97" fmla="*/ 16 h 17"/>
                <a:gd name="T98" fmla="*/ 12 w 12"/>
                <a:gd name="T99"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7">
                  <a:moveTo>
                    <a:pt x="0" y="1"/>
                  </a:moveTo>
                  <a:lnTo>
                    <a:pt x="0" y="1"/>
                  </a:lnTo>
                  <a:lnTo>
                    <a:pt x="1" y="0"/>
                  </a:lnTo>
                  <a:lnTo>
                    <a:pt x="1" y="3"/>
                  </a:lnTo>
                  <a:lnTo>
                    <a:pt x="1" y="2"/>
                  </a:lnTo>
                  <a:lnTo>
                    <a:pt x="1" y="2"/>
                  </a:lnTo>
                  <a:lnTo>
                    <a:pt x="2" y="0"/>
                  </a:lnTo>
                  <a:lnTo>
                    <a:pt x="2" y="2"/>
                  </a:lnTo>
                  <a:lnTo>
                    <a:pt x="2" y="2"/>
                  </a:lnTo>
                  <a:lnTo>
                    <a:pt x="2" y="2"/>
                  </a:lnTo>
                  <a:lnTo>
                    <a:pt x="2" y="2"/>
                  </a:lnTo>
                  <a:lnTo>
                    <a:pt x="3" y="7"/>
                  </a:lnTo>
                  <a:lnTo>
                    <a:pt x="3" y="7"/>
                  </a:lnTo>
                  <a:lnTo>
                    <a:pt x="3" y="7"/>
                  </a:lnTo>
                  <a:lnTo>
                    <a:pt x="3" y="7"/>
                  </a:lnTo>
                  <a:lnTo>
                    <a:pt x="4" y="9"/>
                  </a:lnTo>
                  <a:lnTo>
                    <a:pt x="4" y="9"/>
                  </a:lnTo>
                  <a:lnTo>
                    <a:pt x="4" y="9"/>
                  </a:lnTo>
                  <a:lnTo>
                    <a:pt x="4" y="10"/>
                  </a:lnTo>
                  <a:lnTo>
                    <a:pt x="5" y="7"/>
                  </a:lnTo>
                  <a:lnTo>
                    <a:pt x="5" y="7"/>
                  </a:lnTo>
                  <a:lnTo>
                    <a:pt x="5" y="8"/>
                  </a:lnTo>
                  <a:lnTo>
                    <a:pt x="5" y="8"/>
                  </a:lnTo>
                  <a:lnTo>
                    <a:pt x="6" y="7"/>
                  </a:lnTo>
                  <a:lnTo>
                    <a:pt x="6" y="8"/>
                  </a:lnTo>
                  <a:lnTo>
                    <a:pt x="6" y="8"/>
                  </a:lnTo>
                  <a:lnTo>
                    <a:pt x="7" y="11"/>
                  </a:lnTo>
                  <a:lnTo>
                    <a:pt x="7" y="11"/>
                  </a:lnTo>
                  <a:lnTo>
                    <a:pt x="7" y="11"/>
                  </a:lnTo>
                  <a:lnTo>
                    <a:pt x="7" y="13"/>
                  </a:lnTo>
                  <a:lnTo>
                    <a:pt x="8" y="11"/>
                  </a:lnTo>
                  <a:lnTo>
                    <a:pt x="8" y="11"/>
                  </a:lnTo>
                  <a:lnTo>
                    <a:pt x="8" y="11"/>
                  </a:lnTo>
                  <a:lnTo>
                    <a:pt x="8" y="12"/>
                  </a:lnTo>
                  <a:lnTo>
                    <a:pt x="9" y="9"/>
                  </a:lnTo>
                  <a:lnTo>
                    <a:pt x="9" y="10"/>
                  </a:lnTo>
                  <a:lnTo>
                    <a:pt x="9" y="10"/>
                  </a:lnTo>
                  <a:lnTo>
                    <a:pt x="9" y="9"/>
                  </a:lnTo>
                  <a:lnTo>
                    <a:pt x="10" y="10"/>
                  </a:lnTo>
                  <a:lnTo>
                    <a:pt x="10" y="10"/>
                  </a:lnTo>
                  <a:lnTo>
                    <a:pt x="10" y="10"/>
                  </a:lnTo>
                  <a:lnTo>
                    <a:pt x="10" y="9"/>
                  </a:lnTo>
                  <a:lnTo>
                    <a:pt x="11" y="13"/>
                  </a:lnTo>
                  <a:lnTo>
                    <a:pt x="11" y="13"/>
                  </a:lnTo>
                  <a:lnTo>
                    <a:pt x="11" y="13"/>
                  </a:lnTo>
                  <a:lnTo>
                    <a:pt x="11" y="13"/>
                  </a:lnTo>
                  <a:lnTo>
                    <a:pt x="12" y="17"/>
                  </a:lnTo>
                  <a:lnTo>
                    <a:pt x="12" y="17"/>
                  </a:lnTo>
                  <a:lnTo>
                    <a:pt x="12" y="16"/>
                  </a:lnTo>
                  <a:lnTo>
                    <a:pt x="12" y="15"/>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6" name="Freeform 421"/>
            <p:cNvSpPr>
              <a:spLocks/>
            </p:cNvSpPr>
            <p:nvPr/>
          </p:nvSpPr>
          <p:spPr bwMode="auto">
            <a:xfrm>
              <a:off x="4378326" y="1730376"/>
              <a:ext cx="19050" cy="26988"/>
            </a:xfrm>
            <a:custGeom>
              <a:avLst/>
              <a:gdLst>
                <a:gd name="T0" fmla="*/ 0 w 12"/>
                <a:gd name="T1" fmla="*/ 15 h 17"/>
                <a:gd name="T2" fmla="*/ 0 w 12"/>
                <a:gd name="T3" fmla="*/ 17 h 17"/>
                <a:gd name="T4" fmla="*/ 1 w 12"/>
                <a:gd name="T5" fmla="*/ 17 h 17"/>
                <a:gd name="T6" fmla="*/ 1 w 12"/>
                <a:gd name="T7" fmla="*/ 17 h 17"/>
                <a:gd name="T8" fmla="*/ 1 w 12"/>
                <a:gd name="T9" fmla="*/ 14 h 17"/>
                <a:gd name="T10" fmla="*/ 1 w 12"/>
                <a:gd name="T11" fmla="*/ 17 h 17"/>
                <a:gd name="T12" fmla="*/ 2 w 12"/>
                <a:gd name="T13" fmla="*/ 15 h 17"/>
                <a:gd name="T14" fmla="*/ 2 w 12"/>
                <a:gd name="T15" fmla="*/ 15 h 17"/>
                <a:gd name="T16" fmla="*/ 2 w 12"/>
                <a:gd name="T17" fmla="*/ 15 h 17"/>
                <a:gd name="T18" fmla="*/ 2 w 12"/>
                <a:gd name="T19" fmla="*/ 13 h 17"/>
                <a:gd name="T20" fmla="*/ 3 w 12"/>
                <a:gd name="T21" fmla="*/ 14 h 17"/>
                <a:gd name="T22" fmla="*/ 3 w 12"/>
                <a:gd name="T23" fmla="*/ 13 h 17"/>
                <a:gd name="T24" fmla="*/ 3 w 12"/>
                <a:gd name="T25" fmla="*/ 13 h 17"/>
                <a:gd name="T26" fmla="*/ 3 w 12"/>
                <a:gd name="T27" fmla="*/ 14 h 17"/>
                <a:gd name="T28" fmla="*/ 3 w 12"/>
                <a:gd name="T29" fmla="*/ 13 h 17"/>
                <a:gd name="T30" fmla="*/ 3 w 12"/>
                <a:gd name="T31" fmla="*/ 13 h 17"/>
                <a:gd name="T32" fmla="*/ 4 w 12"/>
                <a:gd name="T33" fmla="*/ 12 h 17"/>
                <a:gd name="T34" fmla="*/ 4 w 12"/>
                <a:gd name="T35" fmla="*/ 14 h 17"/>
                <a:gd name="T36" fmla="*/ 5 w 12"/>
                <a:gd name="T37" fmla="*/ 13 h 17"/>
                <a:gd name="T38" fmla="*/ 5 w 12"/>
                <a:gd name="T39" fmla="*/ 13 h 17"/>
                <a:gd name="T40" fmla="*/ 5 w 12"/>
                <a:gd name="T41" fmla="*/ 14 h 17"/>
                <a:gd name="T42" fmla="*/ 5 w 12"/>
                <a:gd name="T43" fmla="*/ 10 h 17"/>
                <a:gd name="T44" fmla="*/ 5 w 12"/>
                <a:gd name="T45" fmla="*/ 10 h 17"/>
                <a:gd name="T46" fmla="*/ 5 w 12"/>
                <a:gd name="T47" fmla="*/ 10 h 17"/>
                <a:gd name="T48" fmla="*/ 5 w 12"/>
                <a:gd name="T49" fmla="*/ 10 h 17"/>
                <a:gd name="T50" fmla="*/ 6 w 12"/>
                <a:gd name="T51" fmla="*/ 8 h 17"/>
                <a:gd name="T52" fmla="*/ 6 w 12"/>
                <a:gd name="T53" fmla="*/ 8 h 17"/>
                <a:gd name="T54" fmla="*/ 6 w 12"/>
                <a:gd name="T55" fmla="*/ 8 h 17"/>
                <a:gd name="T56" fmla="*/ 7 w 12"/>
                <a:gd name="T57" fmla="*/ 5 h 17"/>
                <a:gd name="T58" fmla="*/ 7 w 12"/>
                <a:gd name="T59" fmla="*/ 5 h 17"/>
                <a:gd name="T60" fmla="*/ 7 w 12"/>
                <a:gd name="T61" fmla="*/ 5 h 17"/>
                <a:gd name="T62" fmla="*/ 8 w 12"/>
                <a:gd name="T63" fmla="*/ 5 h 17"/>
                <a:gd name="T64" fmla="*/ 8 w 12"/>
                <a:gd name="T65" fmla="*/ 3 h 17"/>
                <a:gd name="T66" fmla="*/ 8 w 12"/>
                <a:gd name="T67" fmla="*/ 3 h 17"/>
                <a:gd name="T68" fmla="*/ 8 w 12"/>
                <a:gd name="T69" fmla="*/ 3 h 17"/>
                <a:gd name="T70" fmla="*/ 8 w 12"/>
                <a:gd name="T71" fmla="*/ 3 h 17"/>
                <a:gd name="T72" fmla="*/ 9 w 12"/>
                <a:gd name="T73" fmla="*/ 0 h 17"/>
                <a:gd name="T74" fmla="*/ 9 w 12"/>
                <a:gd name="T75" fmla="*/ 0 h 17"/>
                <a:gd name="T76" fmla="*/ 9 w 12"/>
                <a:gd name="T77" fmla="*/ 0 h 17"/>
                <a:gd name="T78" fmla="*/ 9 w 12"/>
                <a:gd name="T79" fmla="*/ 0 h 17"/>
                <a:gd name="T80" fmla="*/ 10 w 12"/>
                <a:gd name="T81" fmla="*/ 3 h 17"/>
                <a:gd name="T82" fmla="*/ 10 w 12"/>
                <a:gd name="T83" fmla="*/ 3 h 17"/>
                <a:gd name="T84" fmla="*/ 10 w 12"/>
                <a:gd name="T85" fmla="*/ 3 h 17"/>
                <a:gd name="T86" fmla="*/ 11 w 12"/>
                <a:gd name="T87" fmla="*/ 5 h 17"/>
                <a:gd name="T88" fmla="*/ 11 w 12"/>
                <a:gd name="T89" fmla="*/ 5 h 17"/>
                <a:gd name="T90" fmla="*/ 11 w 12"/>
                <a:gd name="T91" fmla="*/ 5 h 17"/>
                <a:gd name="T92" fmla="*/ 11 w 12"/>
                <a:gd name="T93" fmla="*/ 5 h 17"/>
                <a:gd name="T94" fmla="*/ 12 w 12"/>
                <a:gd name="T95" fmla="*/ 2 h 17"/>
                <a:gd name="T96" fmla="*/ 12 w 12"/>
                <a:gd name="T97" fmla="*/ 3 h 17"/>
                <a:gd name="T98" fmla="*/ 12 w 12"/>
                <a:gd name="T99"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7">
                  <a:moveTo>
                    <a:pt x="0" y="15"/>
                  </a:moveTo>
                  <a:lnTo>
                    <a:pt x="0" y="17"/>
                  </a:lnTo>
                  <a:lnTo>
                    <a:pt x="1" y="17"/>
                  </a:lnTo>
                  <a:lnTo>
                    <a:pt x="1" y="17"/>
                  </a:lnTo>
                  <a:lnTo>
                    <a:pt x="1" y="14"/>
                  </a:lnTo>
                  <a:lnTo>
                    <a:pt x="1" y="17"/>
                  </a:lnTo>
                  <a:lnTo>
                    <a:pt x="2" y="15"/>
                  </a:lnTo>
                  <a:lnTo>
                    <a:pt x="2" y="15"/>
                  </a:lnTo>
                  <a:lnTo>
                    <a:pt x="2" y="15"/>
                  </a:lnTo>
                  <a:lnTo>
                    <a:pt x="2" y="13"/>
                  </a:lnTo>
                  <a:lnTo>
                    <a:pt x="3" y="14"/>
                  </a:lnTo>
                  <a:lnTo>
                    <a:pt x="3" y="13"/>
                  </a:lnTo>
                  <a:lnTo>
                    <a:pt x="3" y="13"/>
                  </a:lnTo>
                  <a:lnTo>
                    <a:pt x="3" y="14"/>
                  </a:lnTo>
                  <a:lnTo>
                    <a:pt x="3" y="13"/>
                  </a:lnTo>
                  <a:lnTo>
                    <a:pt x="3" y="13"/>
                  </a:lnTo>
                  <a:lnTo>
                    <a:pt x="4" y="12"/>
                  </a:lnTo>
                  <a:lnTo>
                    <a:pt x="4" y="14"/>
                  </a:lnTo>
                  <a:lnTo>
                    <a:pt x="5" y="13"/>
                  </a:lnTo>
                  <a:lnTo>
                    <a:pt x="5" y="13"/>
                  </a:lnTo>
                  <a:lnTo>
                    <a:pt x="5" y="14"/>
                  </a:lnTo>
                  <a:lnTo>
                    <a:pt x="5" y="10"/>
                  </a:lnTo>
                  <a:lnTo>
                    <a:pt x="5" y="10"/>
                  </a:lnTo>
                  <a:lnTo>
                    <a:pt x="5" y="10"/>
                  </a:lnTo>
                  <a:lnTo>
                    <a:pt x="5" y="10"/>
                  </a:lnTo>
                  <a:lnTo>
                    <a:pt x="6" y="8"/>
                  </a:lnTo>
                  <a:lnTo>
                    <a:pt x="6" y="8"/>
                  </a:lnTo>
                  <a:lnTo>
                    <a:pt x="6" y="8"/>
                  </a:lnTo>
                  <a:lnTo>
                    <a:pt x="7" y="5"/>
                  </a:lnTo>
                  <a:lnTo>
                    <a:pt x="7" y="5"/>
                  </a:lnTo>
                  <a:lnTo>
                    <a:pt x="7" y="5"/>
                  </a:lnTo>
                  <a:lnTo>
                    <a:pt x="8" y="5"/>
                  </a:lnTo>
                  <a:lnTo>
                    <a:pt x="8" y="3"/>
                  </a:lnTo>
                  <a:lnTo>
                    <a:pt x="8" y="3"/>
                  </a:lnTo>
                  <a:lnTo>
                    <a:pt x="8" y="3"/>
                  </a:lnTo>
                  <a:lnTo>
                    <a:pt x="8" y="3"/>
                  </a:lnTo>
                  <a:lnTo>
                    <a:pt x="9" y="0"/>
                  </a:lnTo>
                  <a:lnTo>
                    <a:pt x="9" y="0"/>
                  </a:lnTo>
                  <a:lnTo>
                    <a:pt x="9" y="0"/>
                  </a:lnTo>
                  <a:lnTo>
                    <a:pt x="9" y="0"/>
                  </a:lnTo>
                  <a:lnTo>
                    <a:pt x="10" y="3"/>
                  </a:lnTo>
                  <a:lnTo>
                    <a:pt x="10" y="3"/>
                  </a:lnTo>
                  <a:lnTo>
                    <a:pt x="10" y="3"/>
                  </a:lnTo>
                  <a:lnTo>
                    <a:pt x="11" y="5"/>
                  </a:lnTo>
                  <a:lnTo>
                    <a:pt x="11" y="5"/>
                  </a:lnTo>
                  <a:lnTo>
                    <a:pt x="11" y="5"/>
                  </a:lnTo>
                  <a:lnTo>
                    <a:pt x="11" y="5"/>
                  </a:lnTo>
                  <a:lnTo>
                    <a:pt x="12" y="2"/>
                  </a:lnTo>
                  <a:lnTo>
                    <a:pt x="12" y="3"/>
                  </a:lnTo>
                  <a:lnTo>
                    <a:pt x="12" y="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7" name="Freeform 422"/>
            <p:cNvSpPr>
              <a:spLocks/>
            </p:cNvSpPr>
            <p:nvPr/>
          </p:nvSpPr>
          <p:spPr bwMode="auto">
            <a:xfrm>
              <a:off x="4397376" y="1733551"/>
              <a:ext cx="20638" cy="36513"/>
            </a:xfrm>
            <a:custGeom>
              <a:avLst/>
              <a:gdLst>
                <a:gd name="T0" fmla="*/ 0 w 13"/>
                <a:gd name="T1" fmla="*/ 1 h 23"/>
                <a:gd name="T2" fmla="*/ 0 w 13"/>
                <a:gd name="T3" fmla="*/ 0 h 23"/>
                <a:gd name="T4" fmla="*/ 1 w 13"/>
                <a:gd name="T5" fmla="*/ 3 h 23"/>
                <a:gd name="T6" fmla="*/ 1 w 13"/>
                <a:gd name="T7" fmla="*/ 2 h 23"/>
                <a:gd name="T8" fmla="*/ 1 w 13"/>
                <a:gd name="T9" fmla="*/ 2 h 23"/>
                <a:gd name="T10" fmla="*/ 1 w 13"/>
                <a:gd name="T11" fmla="*/ 2 h 23"/>
                <a:gd name="T12" fmla="*/ 2 w 13"/>
                <a:gd name="T13" fmla="*/ 3 h 23"/>
                <a:gd name="T14" fmla="*/ 2 w 13"/>
                <a:gd name="T15" fmla="*/ 3 h 23"/>
                <a:gd name="T16" fmla="*/ 2 w 13"/>
                <a:gd name="T17" fmla="*/ 3 h 23"/>
                <a:gd name="T18" fmla="*/ 2 w 13"/>
                <a:gd name="T19" fmla="*/ 4 h 23"/>
                <a:gd name="T20" fmla="*/ 3 w 13"/>
                <a:gd name="T21" fmla="*/ 2 h 23"/>
                <a:gd name="T22" fmla="*/ 3 w 13"/>
                <a:gd name="T23" fmla="*/ 3 h 23"/>
                <a:gd name="T24" fmla="*/ 3 w 13"/>
                <a:gd name="T25" fmla="*/ 3 h 23"/>
                <a:gd name="T26" fmla="*/ 3 w 13"/>
                <a:gd name="T27" fmla="*/ 3 h 23"/>
                <a:gd name="T28" fmla="*/ 4 w 13"/>
                <a:gd name="T29" fmla="*/ 6 h 23"/>
                <a:gd name="T30" fmla="*/ 4 w 13"/>
                <a:gd name="T31" fmla="*/ 6 h 23"/>
                <a:gd name="T32" fmla="*/ 4 w 13"/>
                <a:gd name="T33" fmla="*/ 6 h 23"/>
                <a:gd name="T34" fmla="*/ 4 w 13"/>
                <a:gd name="T35" fmla="*/ 6 h 23"/>
                <a:gd name="T36" fmla="*/ 5 w 13"/>
                <a:gd name="T37" fmla="*/ 11 h 23"/>
                <a:gd name="T38" fmla="*/ 5 w 13"/>
                <a:gd name="T39" fmla="*/ 11 h 23"/>
                <a:gd name="T40" fmla="*/ 6 w 13"/>
                <a:gd name="T41" fmla="*/ 16 h 23"/>
                <a:gd name="T42" fmla="*/ 6 w 13"/>
                <a:gd name="T43" fmla="*/ 16 h 23"/>
                <a:gd name="T44" fmla="*/ 6 w 13"/>
                <a:gd name="T45" fmla="*/ 16 h 23"/>
                <a:gd name="T46" fmla="*/ 7 w 13"/>
                <a:gd name="T47" fmla="*/ 21 h 23"/>
                <a:gd name="T48" fmla="*/ 7 w 13"/>
                <a:gd name="T49" fmla="*/ 21 h 23"/>
                <a:gd name="T50" fmla="*/ 7 w 13"/>
                <a:gd name="T51" fmla="*/ 21 h 23"/>
                <a:gd name="T52" fmla="*/ 7 w 13"/>
                <a:gd name="T53" fmla="*/ 21 h 23"/>
                <a:gd name="T54" fmla="*/ 7 w 13"/>
                <a:gd name="T55" fmla="*/ 23 h 23"/>
                <a:gd name="T56" fmla="*/ 8 w 13"/>
                <a:gd name="T57" fmla="*/ 22 h 23"/>
                <a:gd name="T58" fmla="*/ 8 w 13"/>
                <a:gd name="T59" fmla="*/ 22 h 23"/>
                <a:gd name="T60" fmla="*/ 8 w 13"/>
                <a:gd name="T61" fmla="*/ 22 h 23"/>
                <a:gd name="T62" fmla="*/ 9 w 13"/>
                <a:gd name="T63" fmla="*/ 16 h 23"/>
                <a:gd name="T64" fmla="*/ 9 w 13"/>
                <a:gd name="T65" fmla="*/ 17 h 23"/>
                <a:gd name="T66" fmla="*/ 9 w 13"/>
                <a:gd name="T67" fmla="*/ 17 h 23"/>
                <a:gd name="T68" fmla="*/ 9 w 13"/>
                <a:gd name="T69" fmla="*/ 17 h 23"/>
                <a:gd name="T70" fmla="*/ 10 w 13"/>
                <a:gd name="T71" fmla="*/ 15 h 23"/>
                <a:gd name="T72" fmla="*/ 10 w 13"/>
                <a:gd name="T73" fmla="*/ 15 h 23"/>
                <a:gd name="T74" fmla="*/ 10 w 13"/>
                <a:gd name="T75" fmla="*/ 15 h 23"/>
                <a:gd name="T76" fmla="*/ 10 w 13"/>
                <a:gd name="T77" fmla="*/ 15 h 23"/>
                <a:gd name="T78" fmla="*/ 10 w 13"/>
                <a:gd name="T79" fmla="*/ 19 h 23"/>
                <a:gd name="T80" fmla="*/ 11 w 13"/>
                <a:gd name="T81" fmla="*/ 19 h 23"/>
                <a:gd name="T82" fmla="*/ 11 w 13"/>
                <a:gd name="T83" fmla="*/ 19 h 23"/>
                <a:gd name="T84" fmla="*/ 11 w 13"/>
                <a:gd name="T85" fmla="*/ 20 h 23"/>
                <a:gd name="T86" fmla="*/ 11 w 13"/>
                <a:gd name="T87" fmla="*/ 16 h 23"/>
                <a:gd name="T88" fmla="*/ 11 w 13"/>
                <a:gd name="T89" fmla="*/ 16 h 23"/>
                <a:gd name="T90" fmla="*/ 11 w 13"/>
                <a:gd name="T91" fmla="*/ 16 h 23"/>
                <a:gd name="T92" fmla="*/ 13 w 13"/>
                <a:gd name="T93" fmla="*/ 18 h 23"/>
                <a:gd name="T94" fmla="*/ 13 w 13"/>
                <a:gd name="T95" fmla="*/ 18 h 23"/>
                <a:gd name="T96" fmla="*/ 13 w 13"/>
                <a:gd name="T97" fmla="*/ 18 h 23"/>
                <a:gd name="T98" fmla="*/ 13 w 13"/>
                <a:gd name="T99"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3">
                  <a:moveTo>
                    <a:pt x="0" y="1"/>
                  </a:moveTo>
                  <a:lnTo>
                    <a:pt x="0" y="0"/>
                  </a:lnTo>
                  <a:lnTo>
                    <a:pt x="1" y="3"/>
                  </a:lnTo>
                  <a:lnTo>
                    <a:pt x="1" y="2"/>
                  </a:lnTo>
                  <a:lnTo>
                    <a:pt x="1" y="2"/>
                  </a:lnTo>
                  <a:lnTo>
                    <a:pt x="1" y="2"/>
                  </a:lnTo>
                  <a:lnTo>
                    <a:pt x="2" y="3"/>
                  </a:lnTo>
                  <a:lnTo>
                    <a:pt x="2" y="3"/>
                  </a:lnTo>
                  <a:lnTo>
                    <a:pt x="2" y="3"/>
                  </a:lnTo>
                  <a:lnTo>
                    <a:pt x="2" y="4"/>
                  </a:lnTo>
                  <a:lnTo>
                    <a:pt x="3" y="2"/>
                  </a:lnTo>
                  <a:lnTo>
                    <a:pt x="3" y="3"/>
                  </a:lnTo>
                  <a:lnTo>
                    <a:pt x="3" y="3"/>
                  </a:lnTo>
                  <a:lnTo>
                    <a:pt x="3" y="3"/>
                  </a:lnTo>
                  <a:lnTo>
                    <a:pt x="4" y="6"/>
                  </a:lnTo>
                  <a:lnTo>
                    <a:pt x="4" y="6"/>
                  </a:lnTo>
                  <a:lnTo>
                    <a:pt x="4" y="6"/>
                  </a:lnTo>
                  <a:lnTo>
                    <a:pt x="4" y="6"/>
                  </a:lnTo>
                  <a:lnTo>
                    <a:pt x="5" y="11"/>
                  </a:lnTo>
                  <a:lnTo>
                    <a:pt x="5" y="11"/>
                  </a:lnTo>
                  <a:lnTo>
                    <a:pt x="6" y="16"/>
                  </a:lnTo>
                  <a:lnTo>
                    <a:pt x="6" y="16"/>
                  </a:lnTo>
                  <a:lnTo>
                    <a:pt x="6" y="16"/>
                  </a:lnTo>
                  <a:lnTo>
                    <a:pt x="7" y="21"/>
                  </a:lnTo>
                  <a:lnTo>
                    <a:pt x="7" y="21"/>
                  </a:lnTo>
                  <a:lnTo>
                    <a:pt x="7" y="21"/>
                  </a:lnTo>
                  <a:lnTo>
                    <a:pt x="7" y="21"/>
                  </a:lnTo>
                  <a:lnTo>
                    <a:pt x="7" y="23"/>
                  </a:lnTo>
                  <a:lnTo>
                    <a:pt x="8" y="22"/>
                  </a:lnTo>
                  <a:lnTo>
                    <a:pt x="8" y="22"/>
                  </a:lnTo>
                  <a:lnTo>
                    <a:pt x="8" y="22"/>
                  </a:lnTo>
                  <a:lnTo>
                    <a:pt x="9" y="16"/>
                  </a:lnTo>
                  <a:lnTo>
                    <a:pt x="9" y="17"/>
                  </a:lnTo>
                  <a:lnTo>
                    <a:pt x="9" y="17"/>
                  </a:lnTo>
                  <a:lnTo>
                    <a:pt x="9" y="17"/>
                  </a:lnTo>
                  <a:lnTo>
                    <a:pt x="10" y="15"/>
                  </a:lnTo>
                  <a:lnTo>
                    <a:pt x="10" y="15"/>
                  </a:lnTo>
                  <a:lnTo>
                    <a:pt x="10" y="15"/>
                  </a:lnTo>
                  <a:lnTo>
                    <a:pt x="10" y="15"/>
                  </a:lnTo>
                  <a:lnTo>
                    <a:pt x="10" y="19"/>
                  </a:lnTo>
                  <a:lnTo>
                    <a:pt x="11" y="19"/>
                  </a:lnTo>
                  <a:lnTo>
                    <a:pt x="11" y="19"/>
                  </a:lnTo>
                  <a:lnTo>
                    <a:pt x="11" y="20"/>
                  </a:lnTo>
                  <a:lnTo>
                    <a:pt x="11" y="16"/>
                  </a:lnTo>
                  <a:lnTo>
                    <a:pt x="11" y="16"/>
                  </a:lnTo>
                  <a:lnTo>
                    <a:pt x="11" y="16"/>
                  </a:lnTo>
                  <a:lnTo>
                    <a:pt x="13" y="18"/>
                  </a:lnTo>
                  <a:lnTo>
                    <a:pt x="13" y="18"/>
                  </a:lnTo>
                  <a:lnTo>
                    <a:pt x="13" y="18"/>
                  </a:lnTo>
                  <a:lnTo>
                    <a:pt x="13" y="19"/>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8" name="Freeform 423"/>
            <p:cNvSpPr>
              <a:spLocks/>
            </p:cNvSpPr>
            <p:nvPr/>
          </p:nvSpPr>
          <p:spPr bwMode="auto">
            <a:xfrm>
              <a:off x="4418013" y="1760538"/>
              <a:ext cx="19050" cy="47625"/>
            </a:xfrm>
            <a:custGeom>
              <a:avLst/>
              <a:gdLst>
                <a:gd name="T0" fmla="*/ 0 w 12"/>
                <a:gd name="T1" fmla="*/ 2 h 30"/>
                <a:gd name="T2" fmla="*/ 0 w 12"/>
                <a:gd name="T3" fmla="*/ 0 h 30"/>
                <a:gd name="T4" fmla="*/ 0 w 12"/>
                <a:gd name="T5" fmla="*/ 1 h 30"/>
                <a:gd name="T6" fmla="*/ 0 w 12"/>
                <a:gd name="T7" fmla="*/ 1 h 30"/>
                <a:gd name="T8" fmla="*/ 1 w 12"/>
                <a:gd name="T9" fmla="*/ 6 h 30"/>
                <a:gd name="T10" fmla="*/ 1 w 12"/>
                <a:gd name="T11" fmla="*/ 6 h 30"/>
                <a:gd name="T12" fmla="*/ 1 w 12"/>
                <a:gd name="T13" fmla="*/ 6 h 30"/>
                <a:gd name="T14" fmla="*/ 1 w 12"/>
                <a:gd name="T15" fmla="*/ 6 h 30"/>
                <a:gd name="T16" fmla="*/ 2 w 12"/>
                <a:gd name="T17" fmla="*/ 8 h 30"/>
                <a:gd name="T18" fmla="*/ 2 w 12"/>
                <a:gd name="T19" fmla="*/ 8 h 30"/>
                <a:gd name="T20" fmla="*/ 2 w 12"/>
                <a:gd name="T21" fmla="*/ 8 h 30"/>
                <a:gd name="T22" fmla="*/ 3 w 12"/>
                <a:gd name="T23" fmla="*/ 9 h 30"/>
                <a:gd name="T24" fmla="*/ 3 w 12"/>
                <a:gd name="T25" fmla="*/ 6 h 30"/>
                <a:gd name="T26" fmla="*/ 3 w 12"/>
                <a:gd name="T27" fmla="*/ 8 h 30"/>
                <a:gd name="T28" fmla="*/ 3 w 12"/>
                <a:gd name="T29" fmla="*/ 8 h 30"/>
                <a:gd name="T30" fmla="*/ 3 w 12"/>
                <a:gd name="T31" fmla="*/ 8 h 30"/>
                <a:gd name="T32" fmla="*/ 4 w 12"/>
                <a:gd name="T33" fmla="*/ 5 h 30"/>
                <a:gd name="T34" fmla="*/ 4 w 12"/>
                <a:gd name="T35" fmla="*/ 6 h 30"/>
                <a:gd name="T36" fmla="*/ 4 w 12"/>
                <a:gd name="T37" fmla="*/ 6 h 30"/>
                <a:gd name="T38" fmla="*/ 4 w 12"/>
                <a:gd name="T39" fmla="*/ 6 h 30"/>
                <a:gd name="T40" fmla="*/ 5 w 12"/>
                <a:gd name="T41" fmla="*/ 5 h 30"/>
                <a:gd name="T42" fmla="*/ 5 w 12"/>
                <a:gd name="T43" fmla="*/ 5 h 30"/>
                <a:gd name="T44" fmla="*/ 5 w 12"/>
                <a:gd name="T45" fmla="*/ 5 h 30"/>
                <a:gd name="T46" fmla="*/ 5 w 12"/>
                <a:gd name="T47" fmla="*/ 5 h 30"/>
                <a:gd name="T48" fmla="*/ 6 w 12"/>
                <a:gd name="T49" fmla="*/ 8 h 30"/>
                <a:gd name="T50" fmla="*/ 6 w 12"/>
                <a:gd name="T51" fmla="*/ 8 h 30"/>
                <a:gd name="T52" fmla="*/ 6 w 12"/>
                <a:gd name="T53" fmla="*/ 8 h 30"/>
                <a:gd name="T54" fmla="*/ 6 w 12"/>
                <a:gd name="T55" fmla="*/ 8 h 30"/>
                <a:gd name="T56" fmla="*/ 7 w 12"/>
                <a:gd name="T57" fmla="*/ 11 h 30"/>
                <a:gd name="T58" fmla="*/ 7 w 12"/>
                <a:gd name="T59" fmla="*/ 11 h 30"/>
                <a:gd name="T60" fmla="*/ 7 w 12"/>
                <a:gd name="T61" fmla="*/ 11 h 30"/>
                <a:gd name="T62" fmla="*/ 7 w 12"/>
                <a:gd name="T63" fmla="*/ 11 h 30"/>
                <a:gd name="T64" fmla="*/ 8 w 12"/>
                <a:gd name="T65" fmla="*/ 13 h 30"/>
                <a:gd name="T66" fmla="*/ 8 w 12"/>
                <a:gd name="T67" fmla="*/ 13 h 30"/>
                <a:gd name="T68" fmla="*/ 8 w 12"/>
                <a:gd name="T69" fmla="*/ 13 h 30"/>
                <a:gd name="T70" fmla="*/ 8 w 12"/>
                <a:gd name="T71" fmla="*/ 13 h 30"/>
                <a:gd name="T72" fmla="*/ 9 w 12"/>
                <a:gd name="T73" fmla="*/ 16 h 30"/>
                <a:gd name="T74" fmla="*/ 9 w 12"/>
                <a:gd name="T75" fmla="*/ 16 h 30"/>
                <a:gd name="T76" fmla="*/ 9 w 12"/>
                <a:gd name="T77" fmla="*/ 16 h 30"/>
                <a:gd name="T78" fmla="*/ 9 w 12"/>
                <a:gd name="T79" fmla="*/ 15 h 30"/>
                <a:gd name="T80" fmla="*/ 10 w 12"/>
                <a:gd name="T81" fmla="*/ 21 h 30"/>
                <a:gd name="T82" fmla="*/ 10 w 12"/>
                <a:gd name="T83" fmla="*/ 20 h 30"/>
                <a:gd name="T84" fmla="*/ 10 w 12"/>
                <a:gd name="T85" fmla="*/ 20 h 30"/>
                <a:gd name="T86" fmla="*/ 11 w 12"/>
                <a:gd name="T87" fmla="*/ 27 h 30"/>
                <a:gd name="T88" fmla="*/ 11 w 12"/>
                <a:gd name="T89" fmla="*/ 27 h 30"/>
                <a:gd name="T90" fmla="*/ 11 w 12"/>
                <a:gd name="T91" fmla="*/ 27 h 30"/>
                <a:gd name="T92" fmla="*/ 11 w 12"/>
                <a:gd name="T93" fmla="*/ 26 h 30"/>
                <a:gd name="T94" fmla="*/ 12 w 12"/>
                <a:gd name="T95" fmla="*/ 30 h 30"/>
                <a:gd name="T96" fmla="*/ 12 w 12"/>
                <a:gd name="T97" fmla="*/ 30 h 30"/>
                <a:gd name="T98" fmla="*/ 12 w 12"/>
                <a:gd name="T9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0">
                  <a:moveTo>
                    <a:pt x="0" y="2"/>
                  </a:moveTo>
                  <a:lnTo>
                    <a:pt x="0" y="0"/>
                  </a:lnTo>
                  <a:lnTo>
                    <a:pt x="0" y="1"/>
                  </a:lnTo>
                  <a:lnTo>
                    <a:pt x="0" y="1"/>
                  </a:lnTo>
                  <a:lnTo>
                    <a:pt x="1" y="6"/>
                  </a:lnTo>
                  <a:lnTo>
                    <a:pt x="1" y="6"/>
                  </a:lnTo>
                  <a:lnTo>
                    <a:pt x="1" y="6"/>
                  </a:lnTo>
                  <a:lnTo>
                    <a:pt x="1" y="6"/>
                  </a:lnTo>
                  <a:lnTo>
                    <a:pt x="2" y="8"/>
                  </a:lnTo>
                  <a:lnTo>
                    <a:pt x="2" y="8"/>
                  </a:lnTo>
                  <a:lnTo>
                    <a:pt x="2" y="8"/>
                  </a:lnTo>
                  <a:lnTo>
                    <a:pt x="3" y="9"/>
                  </a:lnTo>
                  <a:lnTo>
                    <a:pt x="3" y="6"/>
                  </a:lnTo>
                  <a:lnTo>
                    <a:pt x="3" y="8"/>
                  </a:lnTo>
                  <a:lnTo>
                    <a:pt x="3" y="8"/>
                  </a:lnTo>
                  <a:lnTo>
                    <a:pt x="3" y="8"/>
                  </a:lnTo>
                  <a:lnTo>
                    <a:pt x="4" y="5"/>
                  </a:lnTo>
                  <a:lnTo>
                    <a:pt x="4" y="6"/>
                  </a:lnTo>
                  <a:lnTo>
                    <a:pt x="4" y="6"/>
                  </a:lnTo>
                  <a:lnTo>
                    <a:pt x="4" y="6"/>
                  </a:lnTo>
                  <a:lnTo>
                    <a:pt x="5" y="5"/>
                  </a:lnTo>
                  <a:lnTo>
                    <a:pt x="5" y="5"/>
                  </a:lnTo>
                  <a:lnTo>
                    <a:pt x="5" y="5"/>
                  </a:lnTo>
                  <a:lnTo>
                    <a:pt x="5" y="5"/>
                  </a:lnTo>
                  <a:lnTo>
                    <a:pt x="6" y="8"/>
                  </a:lnTo>
                  <a:lnTo>
                    <a:pt x="6" y="8"/>
                  </a:lnTo>
                  <a:lnTo>
                    <a:pt x="6" y="8"/>
                  </a:lnTo>
                  <a:lnTo>
                    <a:pt x="6" y="8"/>
                  </a:lnTo>
                  <a:lnTo>
                    <a:pt x="7" y="11"/>
                  </a:lnTo>
                  <a:lnTo>
                    <a:pt x="7" y="11"/>
                  </a:lnTo>
                  <a:lnTo>
                    <a:pt x="7" y="11"/>
                  </a:lnTo>
                  <a:lnTo>
                    <a:pt x="7" y="11"/>
                  </a:lnTo>
                  <a:lnTo>
                    <a:pt x="8" y="13"/>
                  </a:lnTo>
                  <a:lnTo>
                    <a:pt x="8" y="13"/>
                  </a:lnTo>
                  <a:lnTo>
                    <a:pt x="8" y="13"/>
                  </a:lnTo>
                  <a:lnTo>
                    <a:pt x="8" y="13"/>
                  </a:lnTo>
                  <a:lnTo>
                    <a:pt x="9" y="16"/>
                  </a:lnTo>
                  <a:lnTo>
                    <a:pt x="9" y="16"/>
                  </a:lnTo>
                  <a:lnTo>
                    <a:pt x="9" y="16"/>
                  </a:lnTo>
                  <a:lnTo>
                    <a:pt x="9" y="15"/>
                  </a:lnTo>
                  <a:lnTo>
                    <a:pt x="10" y="21"/>
                  </a:lnTo>
                  <a:lnTo>
                    <a:pt x="10" y="20"/>
                  </a:lnTo>
                  <a:lnTo>
                    <a:pt x="10" y="20"/>
                  </a:lnTo>
                  <a:lnTo>
                    <a:pt x="11" y="27"/>
                  </a:lnTo>
                  <a:lnTo>
                    <a:pt x="11" y="27"/>
                  </a:lnTo>
                  <a:lnTo>
                    <a:pt x="11" y="27"/>
                  </a:lnTo>
                  <a:lnTo>
                    <a:pt x="11" y="26"/>
                  </a:lnTo>
                  <a:lnTo>
                    <a:pt x="12" y="30"/>
                  </a:lnTo>
                  <a:lnTo>
                    <a:pt x="12" y="30"/>
                  </a:lnTo>
                  <a:lnTo>
                    <a:pt x="12" y="3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9" name="Freeform 424"/>
            <p:cNvSpPr>
              <a:spLocks/>
            </p:cNvSpPr>
            <p:nvPr/>
          </p:nvSpPr>
          <p:spPr bwMode="auto">
            <a:xfrm>
              <a:off x="4437063" y="1776413"/>
              <a:ext cx="20638" cy="31750"/>
            </a:xfrm>
            <a:custGeom>
              <a:avLst/>
              <a:gdLst>
                <a:gd name="T0" fmla="*/ 0 w 13"/>
                <a:gd name="T1" fmla="*/ 20 h 20"/>
                <a:gd name="T2" fmla="*/ 1 w 13"/>
                <a:gd name="T3" fmla="*/ 17 h 20"/>
                <a:gd name="T4" fmla="*/ 1 w 13"/>
                <a:gd name="T5" fmla="*/ 18 h 20"/>
                <a:gd name="T6" fmla="*/ 1 w 13"/>
                <a:gd name="T7" fmla="*/ 18 h 20"/>
                <a:gd name="T8" fmla="*/ 1 w 13"/>
                <a:gd name="T9" fmla="*/ 18 h 20"/>
                <a:gd name="T10" fmla="*/ 2 w 13"/>
                <a:gd name="T11" fmla="*/ 15 h 20"/>
                <a:gd name="T12" fmla="*/ 2 w 13"/>
                <a:gd name="T13" fmla="*/ 15 h 20"/>
                <a:gd name="T14" fmla="*/ 2 w 13"/>
                <a:gd name="T15" fmla="*/ 15 h 20"/>
                <a:gd name="T16" fmla="*/ 3 w 13"/>
                <a:gd name="T17" fmla="*/ 11 h 20"/>
                <a:gd name="T18" fmla="*/ 3 w 13"/>
                <a:gd name="T19" fmla="*/ 11 h 20"/>
                <a:gd name="T20" fmla="*/ 3 w 13"/>
                <a:gd name="T21" fmla="*/ 11 h 20"/>
                <a:gd name="T22" fmla="*/ 4 w 13"/>
                <a:gd name="T23" fmla="*/ 7 h 20"/>
                <a:gd name="T24" fmla="*/ 4 w 13"/>
                <a:gd name="T25" fmla="*/ 7 h 20"/>
                <a:gd name="T26" fmla="*/ 4 w 13"/>
                <a:gd name="T27" fmla="*/ 7 h 20"/>
                <a:gd name="T28" fmla="*/ 4 w 13"/>
                <a:gd name="T29" fmla="*/ 4 h 20"/>
                <a:gd name="T30" fmla="*/ 5 w 13"/>
                <a:gd name="T31" fmla="*/ 5 h 20"/>
                <a:gd name="T32" fmla="*/ 5 w 13"/>
                <a:gd name="T33" fmla="*/ 5 h 20"/>
                <a:gd name="T34" fmla="*/ 5 w 13"/>
                <a:gd name="T35" fmla="*/ 5 h 20"/>
                <a:gd name="T36" fmla="*/ 6 w 13"/>
                <a:gd name="T37" fmla="*/ 2 h 20"/>
                <a:gd name="T38" fmla="*/ 6 w 13"/>
                <a:gd name="T39" fmla="*/ 2 h 20"/>
                <a:gd name="T40" fmla="*/ 6 w 13"/>
                <a:gd name="T41" fmla="*/ 2 h 20"/>
                <a:gd name="T42" fmla="*/ 6 w 13"/>
                <a:gd name="T43" fmla="*/ 2 h 20"/>
                <a:gd name="T44" fmla="*/ 6 w 13"/>
                <a:gd name="T45" fmla="*/ 0 h 20"/>
                <a:gd name="T46" fmla="*/ 6 w 13"/>
                <a:gd name="T47" fmla="*/ 1 h 20"/>
                <a:gd name="T48" fmla="*/ 6 w 13"/>
                <a:gd name="T49" fmla="*/ 1 h 20"/>
                <a:gd name="T50" fmla="*/ 6 w 13"/>
                <a:gd name="T51" fmla="*/ 1 h 20"/>
                <a:gd name="T52" fmla="*/ 7 w 13"/>
                <a:gd name="T53" fmla="*/ 5 h 20"/>
                <a:gd name="T54" fmla="*/ 7 w 13"/>
                <a:gd name="T55" fmla="*/ 5 h 20"/>
                <a:gd name="T56" fmla="*/ 7 w 13"/>
                <a:gd name="T57" fmla="*/ 5 h 20"/>
                <a:gd name="T58" fmla="*/ 7 w 13"/>
                <a:gd name="T59" fmla="*/ 5 h 20"/>
                <a:gd name="T60" fmla="*/ 8 w 13"/>
                <a:gd name="T61" fmla="*/ 7 h 20"/>
                <a:gd name="T62" fmla="*/ 8 w 13"/>
                <a:gd name="T63" fmla="*/ 7 h 20"/>
                <a:gd name="T64" fmla="*/ 8 w 13"/>
                <a:gd name="T65" fmla="*/ 7 h 20"/>
                <a:gd name="T66" fmla="*/ 8 w 13"/>
                <a:gd name="T67" fmla="*/ 7 h 20"/>
                <a:gd name="T68" fmla="*/ 9 w 13"/>
                <a:gd name="T69" fmla="*/ 10 h 20"/>
                <a:gd name="T70" fmla="*/ 9 w 13"/>
                <a:gd name="T71" fmla="*/ 10 h 20"/>
                <a:gd name="T72" fmla="*/ 9 w 13"/>
                <a:gd name="T73" fmla="*/ 10 h 20"/>
                <a:gd name="T74" fmla="*/ 9 w 13"/>
                <a:gd name="T75" fmla="*/ 10 h 20"/>
                <a:gd name="T76" fmla="*/ 10 w 13"/>
                <a:gd name="T77" fmla="*/ 12 h 20"/>
                <a:gd name="T78" fmla="*/ 10 w 13"/>
                <a:gd name="T79" fmla="*/ 12 h 20"/>
                <a:gd name="T80" fmla="*/ 10 w 13"/>
                <a:gd name="T81" fmla="*/ 12 h 20"/>
                <a:gd name="T82" fmla="*/ 10 w 13"/>
                <a:gd name="T83" fmla="*/ 12 h 20"/>
                <a:gd name="T84" fmla="*/ 11 w 13"/>
                <a:gd name="T85" fmla="*/ 13 h 20"/>
                <a:gd name="T86" fmla="*/ 11 w 13"/>
                <a:gd name="T87" fmla="*/ 12 h 20"/>
                <a:gd name="T88" fmla="*/ 11 w 13"/>
                <a:gd name="T89" fmla="*/ 12 h 20"/>
                <a:gd name="T90" fmla="*/ 11 w 13"/>
                <a:gd name="T91" fmla="*/ 12 h 20"/>
                <a:gd name="T92" fmla="*/ 12 w 13"/>
                <a:gd name="T93" fmla="*/ 10 h 20"/>
                <a:gd name="T94" fmla="*/ 12 w 13"/>
                <a:gd name="T95" fmla="*/ 11 h 20"/>
                <a:gd name="T96" fmla="*/ 12 w 13"/>
                <a:gd name="T97" fmla="*/ 11 h 20"/>
                <a:gd name="T98" fmla="*/ 13 w 13"/>
                <a:gd name="T99"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0">
                  <a:moveTo>
                    <a:pt x="0" y="20"/>
                  </a:moveTo>
                  <a:lnTo>
                    <a:pt x="1" y="17"/>
                  </a:lnTo>
                  <a:lnTo>
                    <a:pt x="1" y="18"/>
                  </a:lnTo>
                  <a:lnTo>
                    <a:pt x="1" y="18"/>
                  </a:lnTo>
                  <a:lnTo>
                    <a:pt x="1" y="18"/>
                  </a:lnTo>
                  <a:lnTo>
                    <a:pt x="2" y="15"/>
                  </a:lnTo>
                  <a:lnTo>
                    <a:pt x="2" y="15"/>
                  </a:lnTo>
                  <a:lnTo>
                    <a:pt x="2" y="15"/>
                  </a:lnTo>
                  <a:lnTo>
                    <a:pt x="3" y="11"/>
                  </a:lnTo>
                  <a:lnTo>
                    <a:pt x="3" y="11"/>
                  </a:lnTo>
                  <a:lnTo>
                    <a:pt x="3" y="11"/>
                  </a:lnTo>
                  <a:lnTo>
                    <a:pt x="4" y="7"/>
                  </a:lnTo>
                  <a:lnTo>
                    <a:pt x="4" y="7"/>
                  </a:lnTo>
                  <a:lnTo>
                    <a:pt x="4" y="7"/>
                  </a:lnTo>
                  <a:lnTo>
                    <a:pt x="4" y="4"/>
                  </a:lnTo>
                  <a:lnTo>
                    <a:pt x="5" y="5"/>
                  </a:lnTo>
                  <a:lnTo>
                    <a:pt x="5" y="5"/>
                  </a:lnTo>
                  <a:lnTo>
                    <a:pt x="5" y="5"/>
                  </a:lnTo>
                  <a:lnTo>
                    <a:pt x="6" y="2"/>
                  </a:lnTo>
                  <a:lnTo>
                    <a:pt x="6" y="2"/>
                  </a:lnTo>
                  <a:lnTo>
                    <a:pt x="6" y="2"/>
                  </a:lnTo>
                  <a:lnTo>
                    <a:pt x="6" y="2"/>
                  </a:lnTo>
                  <a:lnTo>
                    <a:pt x="6" y="0"/>
                  </a:lnTo>
                  <a:lnTo>
                    <a:pt x="6" y="1"/>
                  </a:lnTo>
                  <a:lnTo>
                    <a:pt x="6" y="1"/>
                  </a:lnTo>
                  <a:lnTo>
                    <a:pt x="6" y="1"/>
                  </a:lnTo>
                  <a:lnTo>
                    <a:pt x="7" y="5"/>
                  </a:lnTo>
                  <a:lnTo>
                    <a:pt x="7" y="5"/>
                  </a:lnTo>
                  <a:lnTo>
                    <a:pt x="7" y="5"/>
                  </a:lnTo>
                  <a:lnTo>
                    <a:pt x="7" y="5"/>
                  </a:lnTo>
                  <a:lnTo>
                    <a:pt x="8" y="7"/>
                  </a:lnTo>
                  <a:lnTo>
                    <a:pt x="8" y="7"/>
                  </a:lnTo>
                  <a:lnTo>
                    <a:pt x="8" y="7"/>
                  </a:lnTo>
                  <a:lnTo>
                    <a:pt x="8" y="7"/>
                  </a:lnTo>
                  <a:lnTo>
                    <a:pt x="9" y="10"/>
                  </a:lnTo>
                  <a:lnTo>
                    <a:pt x="9" y="10"/>
                  </a:lnTo>
                  <a:lnTo>
                    <a:pt x="9" y="10"/>
                  </a:lnTo>
                  <a:lnTo>
                    <a:pt x="9" y="10"/>
                  </a:lnTo>
                  <a:lnTo>
                    <a:pt x="10" y="12"/>
                  </a:lnTo>
                  <a:lnTo>
                    <a:pt x="10" y="12"/>
                  </a:lnTo>
                  <a:lnTo>
                    <a:pt x="10" y="12"/>
                  </a:lnTo>
                  <a:lnTo>
                    <a:pt x="10" y="12"/>
                  </a:lnTo>
                  <a:lnTo>
                    <a:pt x="11" y="13"/>
                  </a:lnTo>
                  <a:lnTo>
                    <a:pt x="11" y="12"/>
                  </a:lnTo>
                  <a:lnTo>
                    <a:pt x="11" y="12"/>
                  </a:lnTo>
                  <a:lnTo>
                    <a:pt x="11" y="12"/>
                  </a:lnTo>
                  <a:lnTo>
                    <a:pt x="12" y="10"/>
                  </a:lnTo>
                  <a:lnTo>
                    <a:pt x="12" y="11"/>
                  </a:lnTo>
                  <a:lnTo>
                    <a:pt x="12" y="11"/>
                  </a:lnTo>
                  <a:lnTo>
                    <a:pt x="13" y="13"/>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0" name="Freeform 425"/>
            <p:cNvSpPr>
              <a:spLocks/>
            </p:cNvSpPr>
            <p:nvPr/>
          </p:nvSpPr>
          <p:spPr bwMode="auto">
            <a:xfrm>
              <a:off x="4457701" y="1776413"/>
              <a:ext cx="19050" cy="20638"/>
            </a:xfrm>
            <a:custGeom>
              <a:avLst/>
              <a:gdLst>
                <a:gd name="T0" fmla="*/ 0 w 12"/>
                <a:gd name="T1" fmla="*/ 13 h 13"/>
                <a:gd name="T2" fmla="*/ 0 w 12"/>
                <a:gd name="T3" fmla="*/ 10 h 13"/>
                <a:gd name="T4" fmla="*/ 0 w 12"/>
                <a:gd name="T5" fmla="*/ 10 h 13"/>
                <a:gd name="T6" fmla="*/ 0 w 12"/>
                <a:gd name="T7" fmla="*/ 10 h 13"/>
                <a:gd name="T8" fmla="*/ 0 w 12"/>
                <a:gd name="T9" fmla="*/ 10 h 13"/>
                <a:gd name="T10" fmla="*/ 1 w 12"/>
                <a:gd name="T11" fmla="*/ 6 h 13"/>
                <a:gd name="T12" fmla="*/ 1 w 12"/>
                <a:gd name="T13" fmla="*/ 6 h 13"/>
                <a:gd name="T14" fmla="*/ 1 w 12"/>
                <a:gd name="T15" fmla="*/ 6 h 13"/>
                <a:gd name="T16" fmla="*/ 2 w 12"/>
                <a:gd name="T17" fmla="*/ 2 h 13"/>
                <a:gd name="T18" fmla="*/ 2 w 12"/>
                <a:gd name="T19" fmla="*/ 2 h 13"/>
                <a:gd name="T20" fmla="*/ 2 w 12"/>
                <a:gd name="T21" fmla="*/ 2 h 13"/>
                <a:gd name="T22" fmla="*/ 2 w 12"/>
                <a:gd name="T23" fmla="*/ 2 h 13"/>
                <a:gd name="T24" fmla="*/ 3 w 12"/>
                <a:gd name="T25" fmla="*/ 4 h 13"/>
                <a:gd name="T26" fmla="*/ 3 w 12"/>
                <a:gd name="T27" fmla="*/ 3 h 13"/>
                <a:gd name="T28" fmla="*/ 3 w 12"/>
                <a:gd name="T29" fmla="*/ 3 h 13"/>
                <a:gd name="T30" fmla="*/ 3 w 12"/>
                <a:gd name="T31" fmla="*/ 3 h 13"/>
                <a:gd name="T32" fmla="*/ 4 w 12"/>
                <a:gd name="T33" fmla="*/ 6 h 13"/>
                <a:gd name="T34" fmla="*/ 4 w 12"/>
                <a:gd name="T35" fmla="*/ 5 h 13"/>
                <a:gd name="T36" fmla="*/ 4 w 12"/>
                <a:gd name="T37" fmla="*/ 5 h 13"/>
                <a:gd name="T38" fmla="*/ 4 w 12"/>
                <a:gd name="T39" fmla="*/ 5 h 13"/>
                <a:gd name="T40" fmla="*/ 5 w 12"/>
                <a:gd name="T41" fmla="*/ 8 h 13"/>
                <a:gd name="T42" fmla="*/ 5 w 12"/>
                <a:gd name="T43" fmla="*/ 8 h 13"/>
                <a:gd name="T44" fmla="*/ 5 w 12"/>
                <a:gd name="T45" fmla="*/ 8 h 13"/>
                <a:gd name="T46" fmla="*/ 5 w 12"/>
                <a:gd name="T47" fmla="*/ 7 h 13"/>
                <a:gd name="T48" fmla="*/ 6 w 12"/>
                <a:gd name="T49" fmla="*/ 9 h 13"/>
                <a:gd name="T50" fmla="*/ 6 w 12"/>
                <a:gd name="T51" fmla="*/ 8 h 13"/>
                <a:gd name="T52" fmla="*/ 6 w 12"/>
                <a:gd name="T53" fmla="*/ 8 h 13"/>
                <a:gd name="T54" fmla="*/ 6 w 12"/>
                <a:gd name="T55" fmla="*/ 10 h 13"/>
                <a:gd name="T56" fmla="*/ 7 w 12"/>
                <a:gd name="T57" fmla="*/ 8 h 13"/>
                <a:gd name="T58" fmla="*/ 7 w 12"/>
                <a:gd name="T59" fmla="*/ 9 h 13"/>
                <a:gd name="T60" fmla="*/ 7 w 12"/>
                <a:gd name="T61" fmla="*/ 9 h 13"/>
                <a:gd name="T62" fmla="*/ 7 w 12"/>
                <a:gd name="T63" fmla="*/ 10 h 13"/>
                <a:gd name="T64" fmla="*/ 8 w 12"/>
                <a:gd name="T65" fmla="*/ 5 h 13"/>
                <a:gd name="T66" fmla="*/ 8 w 12"/>
                <a:gd name="T67" fmla="*/ 5 h 13"/>
                <a:gd name="T68" fmla="*/ 8 w 12"/>
                <a:gd name="T69" fmla="*/ 5 h 13"/>
                <a:gd name="T70" fmla="*/ 8 w 12"/>
                <a:gd name="T71" fmla="*/ 5 h 13"/>
                <a:gd name="T72" fmla="*/ 9 w 12"/>
                <a:gd name="T73" fmla="*/ 1 h 13"/>
                <a:gd name="T74" fmla="*/ 9 w 12"/>
                <a:gd name="T75" fmla="*/ 2 h 13"/>
                <a:gd name="T76" fmla="*/ 9 w 12"/>
                <a:gd name="T77" fmla="*/ 2 h 13"/>
                <a:gd name="T78" fmla="*/ 9 w 12"/>
                <a:gd name="T79" fmla="*/ 2 h 13"/>
                <a:gd name="T80" fmla="*/ 10 w 12"/>
                <a:gd name="T81" fmla="*/ 0 h 13"/>
                <a:gd name="T82" fmla="*/ 10 w 12"/>
                <a:gd name="T83" fmla="*/ 0 h 13"/>
                <a:gd name="T84" fmla="*/ 10 w 12"/>
                <a:gd name="T85" fmla="*/ 0 h 13"/>
                <a:gd name="T86" fmla="*/ 10 w 12"/>
                <a:gd name="T87" fmla="*/ 0 h 13"/>
                <a:gd name="T88" fmla="*/ 10 w 12"/>
                <a:gd name="T89" fmla="*/ 3 h 13"/>
                <a:gd name="T90" fmla="*/ 11 w 12"/>
                <a:gd name="T91" fmla="*/ 2 h 13"/>
                <a:gd name="T92" fmla="*/ 11 w 12"/>
                <a:gd name="T93" fmla="*/ 2 h 13"/>
                <a:gd name="T94" fmla="*/ 11 w 12"/>
                <a:gd name="T95" fmla="*/ 3 h 13"/>
                <a:gd name="T96" fmla="*/ 11 w 12"/>
                <a:gd name="T97" fmla="*/ 1 h 13"/>
                <a:gd name="T98" fmla="*/ 12 w 12"/>
                <a:gd name="T9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3">
                  <a:moveTo>
                    <a:pt x="0" y="13"/>
                  </a:moveTo>
                  <a:lnTo>
                    <a:pt x="0" y="10"/>
                  </a:lnTo>
                  <a:lnTo>
                    <a:pt x="0" y="10"/>
                  </a:lnTo>
                  <a:lnTo>
                    <a:pt x="0" y="10"/>
                  </a:lnTo>
                  <a:lnTo>
                    <a:pt x="0" y="10"/>
                  </a:lnTo>
                  <a:lnTo>
                    <a:pt x="1" y="6"/>
                  </a:lnTo>
                  <a:lnTo>
                    <a:pt x="1" y="6"/>
                  </a:lnTo>
                  <a:lnTo>
                    <a:pt x="1" y="6"/>
                  </a:lnTo>
                  <a:lnTo>
                    <a:pt x="2" y="2"/>
                  </a:lnTo>
                  <a:lnTo>
                    <a:pt x="2" y="2"/>
                  </a:lnTo>
                  <a:lnTo>
                    <a:pt x="2" y="2"/>
                  </a:lnTo>
                  <a:lnTo>
                    <a:pt x="2" y="2"/>
                  </a:lnTo>
                  <a:lnTo>
                    <a:pt x="3" y="4"/>
                  </a:lnTo>
                  <a:lnTo>
                    <a:pt x="3" y="3"/>
                  </a:lnTo>
                  <a:lnTo>
                    <a:pt x="3" y="3"/>
                  </a:lnTo>
                  <a:lnTo>
                    <a:pt x="3" y="3"/>
                  </a:lnTo>
                  <a:lnTo>
                    <a:pt x="4" y="6"/>
                  </a:lnTo>
                  <a:lnTo>
                    <a:pt x="4" y="5"/>
                  </a:lnTo>
                  <a:lnTo>
                    <a:pt x="4" y="5"/>
                  </a:lnTo>
                  <a:lnTo>
                    <a:pt x="4" y="5"/>
                  </a:lnTo>
                  <a:lnTo>
                    <a:pt x="5" y="8"/>
                  </a:lnTo>
                  <a:lnTo>
                    <a:pt x="5" y="8"/>
                  </a:lnTo>
                  <a:lnTo>
                    <a:pt x="5" y="8"/>
                  </a:lnTo>
                  <a:lnTo>
                    <a:pt x="5" y="7"/>
                  </a:lnTo>
                  <a:lnTo>
                    <a:pt x="6" y="9"/>
                  </a:lnTo>
                  <a:lnTo>
                    <a:pt x="6" y="8"/>
                  </a:lnTo>
                  <a:lnTo>
                    <a:pt x="6" y="8"/>
                  </a:lnTo>
                  <a:lnTo>
                    <a:pt x="6" y="10"/>
                  </a:lnTo>
                  <a:lnTo>
                    <a:pt x="7" y="8"/>
                  </a:lnTo>
                  <a:lnTo>
                    <a:pt x="7" y="9"/>
                  </a:lnTo>
                  <a:lnTo>
                    <a:pt x="7" y="9"/>
                  </a:lnTo>
                  <a:lnTo>
                    <a:pt x="7" y="10"/>
                  </a:lnTo>
                  <a:lnTo>
                    <a:pt x="8" y="5"/>
                  </a:lnTo>
                  <a:lnTo>
                    <a:pt x="8" y="5"/>
                  </a:lnTo>
                  <a:lnTo>
                    <a:pt x="8" y="5"/>
                  </a:lnTo>
                  <a:lnTo>
                    <a:pt x="8" y="5"/>
                  </a:lnTo>
                  <a:lnTo>
                    <a:pt x="9" y="1"/>
                  </a:lnTo>
                  <a:lnTo>
                    <a:pt x="9" y="2"/>
                  </a:lnTo>
                  <a:lnTo>
                    <a:pt x="9" y="2"/>
                  </a:lnTo>
                  <a:lnTo>
                    <a:pt x="9" y="2"/>
                  </a:lnTo>
                  <a:lnTo>
                    <a:pt x="10" y="0"/>
                  </a:lnTo>
                  <a:lnTo>
                    <a:pt x="10" y="0"/>
                  </a:lnTo>
                  <a:lnTo>
                    <a:pt x="10" y="0"/>
                  </a:lnTo>
                  <a:lnTo>
                    <a:pt x="10" y="0"/>
                  </a:lnTo>
                  <a:lnTo>
                    <a:pt x="10" y="3"/>
                  </a:lnTo>
                  <a:lnTo>
                    <a:pt x="11" y="2"/>
                  </a:lnTo>
                  <a:lnTo>
                    <a:pt x="11" y="2"/>
                  </a:lnTo>
                  <a:lnTo>
                    <a:pt x="11" y="3"/>
                  </a:lnTo>
                  <a:lnTo>
                    <a:pt x="11" y="1"/>
                  </a:lnTo>
                  <a:lnTo>
                    <a:pt x="12" y="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1" name="Freeform 426"/>
            <p:cNvSpPr>
              <a:spLocks/>
            </p:cNvSpPr>
            <p:nvPr/>
          </p:nvSpPr>
          <p:spPr bwMode="auto">
            <a:xfrm>
              <a:off x="4476751" y="1762126"/>
              <a:ext cx="17463" cy="19050"/>
            </a:xfrm>
            <a:custGeom>
              <a:avLst/>
              <a:gdLst>
                <a:gd name="T0" fmla="*/ 0 w 11"/>
                <a:gd name="T1" fmla="*/ 11 h 12"/>
                <a:gd name="T2" fmla="*/ 0 w 11"/>
                <a:gd name="T3" fmla="*/ 11 h 12"/>
                <a:gd name="T4" fmla="*/ 0 w 11"/>
                <a:gd name="T5" fmla="*/ 12 h 12"/>
                <a:gd name="T6" fmla="*/ 0 w 11"/>
                <a:gd name="T7" fmla="*/ 10 h 12"/>
                <a:gd name="T8" fmla="*/ 0 w 11"/>
                <a:gd name="T9" fmla="*/ 11 h 12"/>
                <a:gd name="T10" fmla="*/ 0 w 11"/>
                <a:gd name="T11" fmla="*/ 11 h 12"/>
                <a:gd name="T12" fmla="*/ 0 w 11"/>
                <a:gd name="T13" fmla="*/ 11 h 12"/>
                <a:gd name="T14" fmla="*/ 1 w 11"/>
                <a:gd name="T15" fmla="*/ 6 h 12"/>
                <a:gd name="T16" fmla="*/ 1 w 11"/>
                <a:gd name="T17" fmla="*/ 6 h 12"/>
                <a:gd name="T18" fmla="*/ 1 w 11"/>
                <a:gd name="T19" fmla="*/ 6 h 12"/>
                <a:gd name="T20" fmla="*/ 2 w 11"/>
                <a:gd name="T21" fmla="*/ 4 h 12"/>
                <a:gd name="T22" fmla="*/ 2 w 11"/>
                <a:gd name="T23" fmla="*/ 8 h 12"/>
                <a:gd name="T24" fmla="*/ 2 w 11"/>
                <a:gd name="T25" fmla="*/ 8 h 12"/>
                <a:gd name="T26" fmla="*/ 2 w 11"/>
                <a:gd name="T27" fmla="*/ 8 h 12"/>
                <a:gd name="T28" fmla="*/ 2 w 11"/>
                <a:gd name="T29" fmla="*/ 9 h 12"/>
                <a:gd name="T30" fmla="*/ 3 w 11"/>
                <a:gd name="T31" fmla="*/ 7 h 12"/>
                <a:gd name="T32" fmla="*/ 3 w 11"/>
                <a:gd name="T33" fmla="*/ 7 h 12"/>
                <a:gd name="T34" fmla="*/ 3 w 11"/>
                <a:gd name="T35" fmla="*/ 7 h 12"/>
                <a:gd name="T36" fmla="*/ 3 w 11"/>
                <a:gd name="T37" fmla="*/ 7 h 12"/>
                <a:gd name="T38" fmla="*/ 4 w 11"/>
                <a:gd name="T39" fmla="*/ 9 h 12"/>
                <a:gd name="T40" fmla="*/ 4 w 11"/>
                <a:gd name="T41" fmla="*/ 8 h 12"/>
                <a:gd name="T42" fmla="*/ 4 w 11"/>
                <a:gd name="T43" fmla="*/ 8 h 12"/>
                <a:gd name="T44" fmla="*/ 5 w 11"/>
                <a:gd name="T45" fmla="*/ 8 h 12"/>
                <a:gd name="T46" fmla="*/ 5 w 11"/>
                <a:gd name="T47" fmla="*/ 9 h 12"/>
                <a:gd name="T48" fmla="*/ 5 w 11"/>
                <a:gd name="T49" fmla="*/ 9 h 12"/>
                <a:gd name="T50" fmla="*/ 5 w 11"/>
                <a:gd name="T51" fmla="*/ 9 h 12"/>
                <a:gd name="T52" fmla="*/ 6 w 11"/>
                <a:gd name="T53" fmla="*/ 9 h 12"/>
                <a:gd name="T54" fmla="*/ 6 w 11"/>
                <a:gd name="T55" fmla="*/ 11 h 12"/>
                <a:gd name="T56" fmla="*/ 6 w 11"/>
                <a:gd name="T57" fmla="*/ 11 h 12"/>
                <a:gd name="T58" fmla="*/ 6 w 11"/>
                <a:gd name="T59" fmla="*/ 11 h 12"/>
                <a:gd name="T60" fmla="*/ 7 w 11"/>
                <a:gd name="T61" fmla="*/ 12 h 12"/>
                <a:gd name="T62" fmla="*/ 7 w 11"/>
                <a:gd name="T63" fmla="*/ 10 h 12"/>
                <a:gd name="T64" fmla="*/ 7 w 11"/>
                <a:gd name="T65" fmla="*/ 10 h 12"/>
                <a:gd name="T66" fmla="*/ 7 w 11"/>
                <a:gd name="T67" fmla="*/ 10 h 12"/>
                <a:gd name="T68" fmla="*/ 7 w 11"/>
                <a:gd name="T69" fmla="*/ 11 h 12"/>
                <a:gd name="T70" fmla="*/ 8 w 11"/>
                <a:gd name="T71" fmla="*/ 8 h 12"/>
                <a:gd name="T72" fmla="*/ 8 w 11"/>
                <a:gd name="T73" fmla="*/ 8 h 12"/>
                <a:gd name="T74" fmla="*/ 8 w 11"/>
                <a:gd name="T75" fmla="*/ 8 h 12"/>
                <a:gd name="T76" fmla="*/ 8 w 11"/>
                <a:gd name="T77" fmla="*/ 9 h 12"/>
                <a:gd name="T78" fmla="*/ 9 w 11"/>
                <a:gd name="T79" fmla="*/ 3 h 12"/>
                <a:gd name="T80" fmla="*/ 9 w 11"/>
                <a:gd name="T81" fmla="*/ 3 h 12"/>
                <a:gd name="T82" fmla="*/ 9 w 11"/>
                <a:gd name="T83" fmla="*/ 3 h 12"/>
                <a:gd name="T84" fmla="*/ 9 w 11"/>
                <a:gd name="T85" fmla="*/ 3 h 12"/>
                <a:gd name="T86" fmla="*/ 10 w 11"/>
                <a:gd name="T87" fmla="*/ 2 h 12"/>
                <a:gd name="T88" fmla="*/ 10 w 11"/>
                <a:gd name="T89" fmla="*/ 2 h 12"/>
                <a:gd name="T90" fmla="*/ 10 w 11"/>
                <a:gd name="T91" fmla="*/ 2 h 12"/>
                <a:gd name="T92" fmla="*/ 10 w 11"/>
                <a:gd name="T93" fmla="*/ 2 h 12"/>
                <a:gd name="T94" fmla="*/ 11 w 11"/>
                <a:gd name="T95" fmla="*/ 0 h 12"/>
                <a:gd name="T96" fmla="*/ 11 w 11"/>
                <a:gd name="T97" fmla="*/ 1 h 12"/>
                <a:gd name="T98" fmla="*/ 11 w 11"/>
                <a:gd name="T9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2">
                  <a:moveTo>
                    <a:pt x="0" y="11"/>
                  </a:moveTo>
                  <a:lnTo>
                    <a:pt x="0" y="11"/>
                  </a:lnTo>
                  <a:lnTo>
                    <a:pt x="0" y="12"/>
                  </a:lnTo>
                  <a:lnTo>
                    <a:pt x="0" y="10"/>
                  </a:lnTo>
                  <a:lnTo>
                    <a:pt x="0" y="11"/>
                  </a:lnTo>
                  <a:lnTo>
                    <a:pt x="0" y="11"/>
                  </a:lnTo>
                  <a:lnTo>
                    <a:pt x="0" y="11"/>
                  </a:lnTo>
                  <a:lnTo>
                    <a:pt x="1" y="6"/>
                  </a:lnTo>
                  <a:lnTo>
                    <a:pt x="1" y="6"/>
                  </a:lnTo>
                  <a:lnTo>
                    <a:pt x="1" y="6"/>
                  </a:lnTo>
                  <a:lnTo>
                    <a:pt x="2" y="4"/>
                  </a:lnTo>
                  <a:lnTo>
                    <a:pt x="2" y="8"/>
                  </a:lnTo>
                  <a:lnTo>
                    <a:pt x="2" y="8"/>
                  </a:lnTo>
                  <a:lnTo>
                    <a:pt x="2" y="8"/>
                  </a:lnTo>
                  <a:lnTo>
                    <a:pt x="2" y="9"/>
                  </a:lnTo>
                  <a:lnTo>
                    <a:pt x="3" y="7"/>
                  </a:lnTo>
                  <a:lnTo>
                    <a:pt x="3" y="7"/>
                  </a:lnTo>
                  <a:lnTo>
                    <a:pt x="3" y="7"/>
                  </a:lnTo>
                  <a:lnTo>
                    <a:pt x="3" y="7"/>
                  </a:lnTo>
                  <a:lnTo>
                    <a:pt x="4" y="9"/>
                  </a:lnTo>
                  <a:lnTo>
                    <a:pt x="4" y="8"/>
                  </a:lnTo>
                  <a:lnTo>
                    <a:pt x="4" y="8"/>
                  </a:lnTo>
                  <a:lnTo>
                    <a:pt x="5" y="8"/>
                  </a:lnTo>
                  <a:lnTo>
                    <a:pt x="5" y="9"/>
                  </a:lnTo>
                  <a:lnTo>
                    <a:pt x="5" y="9"/>
                  </a:lnTo>
                  <a:lnTo>
                    <a:pt x="5" y="9"/>
                  </a:lnTo>
                  <a:lnTo>
                    <a:pt x="6" y="9"/>
                  </a:lnTo>
                  <a:lnTo>
                    <a:pt x="6" y="11"/>
                  </a:lnTo>
                  <a:lnTo>
                    <a:pt x="6" y="11"/>
                  </a:lnTo>
                  <a:lnTo>
                    <a:pt x="6" y="11"/>
                  </a:lnTo>
                  <a:lnTo>
                    <a:pt x="7" y="12"/>
                  </a:lnTo>
                  <a:lnTo>
                    <a:pt x="7" y="10"/>
                  </a:lnTo>
                  <a:lnTo>
                    <a:pt x="7" y="10"/>
                  </a:lnTo>
                  <a:lnTo>
                    <a:pt x="7" y="10"/>
                  </a:lnTo>
                  <a:lnTo>
                    <a:pt x="7" y="11"/>
                  </a:lnTo>
                  <a:lnTo>
                    <a:pt x="8" y="8"/>
                  </a:lnTo>
                  <a:lnTo>
                    <a:pt x="8" y="8"/>
                  </a:lnTo>
                  <a:lnTo>
                    <a:pt x="8" y="8"/>
                  </a:lnTo>
                  <a:lnTo>
                    <a:pt x="8" y="9"/>
                  </a:lnTo>
                  <a:lnTo>
                    <a:pt x="9" y="3"/>
                  </a:lnTo>
                  <a:lnTo>
                    <a:pt x="9" y="3"/>
                  </a:lnTo>
                  <a:lnTo>
                    <a:pt x="9" y="3"/>
                  </a:lnTo>
                  <a:lnTo>
                    <a:pt x="9" y="3"/>
                  </a:lnTo>
                  <a:lnTo>
                    <a:pt x="10" y="2"/>
                  </a:lnTo>
                  <a:lnTo>
                    <a:pt x="10" y="2"/>
                  </a:lnTo>
                  <a:lnTo>
                    <a:pt x="10" y="2"/>
                  </a:lnTo>
                  <a:lnTo>
                    <a:pt x="10" y="2"/>
                  </a:lnTo>
                  <a:lnTo>
                    <a:pt x="11" y="0"/>
                  </a:lnTo>
                  <a:lnTo>
                    <a:pt x="11" y="1"/>
                  </a:lnTo>
                  <a:lnTo>
                    <a:pt x="11"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2" name="Freeform 427"/>
            <p:cNvSpPr>
              <a:spLocks/>
            </p:cNvSpPr>
            <p:nvPr/>
          </p:nvSpPr>
          <p:spPr bwMode="auto">
            <a:xfrm>
              <a:off x="4494213" y="1741488"/>
              <a:ext cx="19050" cy="22225"/>
            </a:xfrm>
            <a:custGeom>
              <a:avLst/>
              <a:gdLst>
                <a:gd name="T0" fmla="*/ 0 w 12"/>
                <a:gd name="T1" fmla="*/ 14 h 14"/>
                <a:gd name="T2" fmla="*/ 0 w 12"/>
                <a:gd name="T3" fmla="*/ 14 h 14"/>
                <a:gd name="T4" fmla="*/ 1 w 12"/>
                <a:gd name="T5" fmla="*/ 10 h 14"/>
                <a:gd name="T6" fmla="*/ 1 w 12"/>
                <a:gd name="T7" fmla="*/ 10 h 14"/>
                <a:gd name="T8" fmla="*/ 1 w 12"/>
                <a:gd name="T9" fmla="*/ 10 h 14"/>
                <a:gd name="T10" fmla="*/ 1 w 12"/>
                <a:gd name="T11" fmla="*/ 10 h 14"/>
                <a:gd name="T12" fmla="*/ 2 w 12"/>
                <a:gd name="T13" fmla="*/ 12 h 14"/>
                <a:gd name="T14" fmla="*/ 2 w 12"/>
                <a:gd name="T15" fmla="*/ 12 h 14"/>
                <a:gd name="T16" fmla="*/ 2 w 12"/>
                <a:gd name="T17" fmla="*/ 12 h 14"/>
                <a:gd name="T18" fmla="*/ 2 w 12"/>
                <a:gd name="T19" fmla="*/ 10 h 14"/>
                <a:gd name="T20" fmla="*/ 3 w 12"/>
                <a:gd name="T21" fmla="*/ 11 h 14"/>
                <a:gd name="T22" fmla="*/ 3 w 12"/>
                <a:gd name="T23" fmla="*/ 11 h 14"/>
                <a:gd name="T24" fmla="*/ 3 w 12"/>
                <a:gd name="T25" fmla="*/ 11 h 14"/>
                <a:gd name="T26" fmla="*/ 3 w 12"/>
                <a:gd name="T27" fmla="*/ 8 h 14"/>
                <a:gd name="T28" fmla="*/ 4 w 12"/>
                <a:gd name="T29" fmla="*/ 11 h 14"/>
                <a:gd name="T30" fmla="*/ 4 w 12"/>
                <a:gd name="T31" fmla="*/ 11 h 14"/>
                <a:gd name="T32" fmla="*/ 4 w 12"/>
                <a:gd name="T33" fmla="*/ 11 h 14"/>
                <a:gd name="T34" fmla="*/ 5 w 12"/>
                <a:gd name="T35" fmla="*/ 12 h 14"/>
                <a:gd name="T36" fmla="*/ 5 w 12"/>
                <a:gd name="T37" fmla="*/ 12 h 14"/>
                <a:gd name="T38" fmla="*/ 5 w 12"/>
                <a:gd name="T39" fmla="*/ 12 h 14"/>
                <a:gd name="T40" fmla="*/ 5 w 12"/>
                <a:gd name="T41" fmla="*/ 13 h 14"/>
                <a:gd name="T42" fmla="*/ 6 w 12"/>
                <a:gd name="T43" fmla="*/ 12 h 14"/>
                <a:gd name="T44" fmla="*/ 6 w 12"/>
                <a:gd name="T45" fmla="*/ 12 h 14"/>
                <a:gd name="T46" fmla="*/ 6 w 12"/>
                <a:gd name="T47" fmla="*/ 12 h 14"/>
                <a:gd name="T48" fmla="*/ 6 w 12"/>
                <a:gd name="T49" fmla="*/ 12 h 14"/>
                <a:gd name="T50" fmla="*/ 6 w 12"/>
                <a:gd name="T51" fmla="*/ 10 h 14"/>
                <a:gd name="T52" fmla="*/ 7 w 12"/>
                <a:gd name="T53" fmla="*/ 11 h 14"/>
                <a:gd name="T54" fmla="*/ 7 w 12"/>
                <a:gd name="T55" fmla="*/ 11 h 14"/>
                <a:gd name="T56" fmla="*/ 7 w 12"/>
                <a:gd name="T57" fmla="*/ 10 h 14"/>
                <a:gd name="T58" fmla="*/ 7 w 12"/>
                <a:gd name="T59" fmla="*/ 12 h 14"/>
                <a:gd name="T60" fmla="*/ 8 w 12"/>
                <a:gd name="T61" fmla="*/ 11 h 14"/>
                <a:gd name="T62" fmla="*/ 8 w 12"/>
                <a:gd name="T63" fmla="*/ 11 h 14"/>
                <a:gd name="T64" fmla="*/ 8 w 12"/>
                <a:gd name="T65" fmla="*/ 12 h 14"/>
                <a:gd name="T66" fmla="*/ 8 w 12"/>
                <a:gd name="T67" fmla="*/ 10 h 14"/>
                <a:gd name="T68" fmla="*/ 9 w 12"/>
                <a:gd name="T69" fmla="*/ 11 h 14"/>
                <a:gd name="T70" fmla="*/ 9 w 12"/>
                <a:gd name="T71" fmla="*/ 11 h 14"/>
                <a:gd name="T72" fmla="*/ 9 w 12"/>
                <a:gd name="T73" fmla="*/ 11 h 14"/>
                <a:gd name="T74" fmla="*/ 9 w 12"/>
                <a:gd name="T75" fmla="*/ 8 h 14"/>
                <a:gd name="T76" fmla="*/ 9 w 12"/>
                <a:gd name="T77" fmla="*/ 8 h 14"/>
                <a:gd name="T78" fmla="*/ 9 w 12"/>
                <a:gd name="T79" fmla="*/ 8 h 14"/>
                <a:gd name="T80" fmla="*/ 10 w 12"/>
                <a:gd name="T81" fmla="*/ 7 h 14"/>
                <a:gd name="T82" fmla="*/ 10 w 12"/>
                <a:gd name="T83" fmla="*/ 7 h 14"/>
                <a:gd name="T84" fmla="*/ 10 w 12"/>
                <a:gd name="T85" fmla="*/ 7 h 14"/>
                <a:gd name="T86" fmla="*/ 11 w 12"/>
                <a:gd name="T87" fmla="*/ 1 h 14"/>
                <a:gd name="T88" fmla="*/ 11 w 12"/>
                <a:gd name="T89" fmla="*/ 2 h 14"/>
                <a:gd name="T90" fmla="*/ 11 w 12"/>
                <a:gd name="T91" fmla="*/ 2 h 14"/>
                <a:gd name="T92" fmla="*/ 12 w 12"/>
                <a:gd name="T93" fmla="*/ 0 h 14"/>
                <a:gd name="T94" fmla="*/ 12 w 12"/>
                <a:gd name="T95" fmla="*/ 4 h 14"/>
                <a:gd name="T96" fmla="*/ 12 w 12"/>
                <a:gd name="T97" fmla="*/ 4 h 14"/>
                <a:gd name="T98" fmla="*/ 12 w 12"/>
                <a:gd name="T99"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4">
                  <a:moveTo>
                    <a:pt x="0" y="14"/>
                  </a:moveTo>
                  <a:lnTo>
                    <a:pt x="0" y="14"/>
                  </a:lnTo>
                  <a:lnTo>
                    <a:pt x="1" y="10"/>
                  </a:lnTo>
                  <a:lnTo>
                    <a:pt x="1" y="10"/>
                  </a:lnTo>
                  <a:lnTo>
                    <a:pt x="1" y="10"/>
                  </a:lnTo>
                  <a:lnTo>
                    <a:pt x="1" y="10"/>
                  </a:lnTo>
                  <a:lnTo>
                    <a:pt x="2" y="12"/>
                  </a:lnTo>
                  <a:lnTo>
                    <a:pt x="2" y="12"/>
                  </a:lnTo>
                  <a:lnTo>
                    <a:pt x="2" y="12"/>
                  </a:lnTo>
                  <a:lnTo>
                    <a:pt x="2" y="10"/>
                  </a:lnTo>
                  <a:lnTo>
                    <a:pt x="3" y="11"/>
                  </a:lnTo>
                  <a:lnTo>
                    <a:pt x="3" y="11"/>
                  </a:lnTo>
                  <a:lnTo>
                    <a:pt x="3" y="11"/>
                  </a:lnTo>
                  <a:lnTo>
                    <a:pt x="3" y="8"/>
                  </a:lnTo>
                  <a:lnTo>
                    <a:pt x="4" y="11"/>
                  </a:lnTo>
                  <a:lnTo>
                    <a:pt x="4" y="11"/>
                  </a:lnTo>
                  <a:lnTo>
                    <a:pt x="4" y="11"/>
                  </a:lnTo>
                  <a:lnTo>
                    <a:pt x="5" y="12"/>
                  </a:lnTo>
                  <a:lnTo>
                    <a:pt x="5" y="12"/>
                  </a:lnTo>
                  <a:lnTo>
                    <a:pt x="5" y="12"/>
                  </a:lnTo>
                  <a:lnTo>
                    <a:pt x="5" y="13"/>
                  </a:lnTo>
                  <a:lnTo>
                    <a:pt x="6" y="12"/>
                  </a:lnTo>
                  <a:lnTo>
                    <a:pt x="6" y="12"/>
                  </a:lnTo>
                  <a:lnTo>
                    <a:pt x="6" y="12"/>
                  </a:lnTo>
                  <a:lnTo>
                    <a:pt x="6" y="12"/>
                  </a:lnTo>
                  <a:lnTo>
                    <a:pt x="6" y="10"/>
                  </a:lnTo>
                  <a:lnTo>
                    <a:pt x="7" y="11"/>
                  </a:lnTo>
                  <a:lnTo>
                    <a:pt x="7" y="11"/>
                  </a:lnTo>
                  <a:lnTo>
                    <a:pt x="7" y="10"/>
                  </a:lnTo>
                  <a:lnTo>
                    <a:pt x="7" y="12"/>
                  </a:lnTo>
                  <a:lnTo>
                    <a:pt x="8" y="11"/>
                  </a:lnTo>
                  <a:lnTo>
                    <a:pt x="8" y="11"/>
                  </a:lnTo>
                  <a:lnTo>
                    <a:pt x="8" y="12"/>
                  </a:lnTo>
                  <a:lnTo>
                    <a:pt x="8" y="10"/>
                  </a:lnTo>
                  <a:lnTo>
                    <a:pt x="9" y="11"/>
                  </a:lnTo>
                  <a:lnTo>
                    <a:pt x="9" y="11"/>
                  </a:lnTo>
                  <a:lnTo>
                    <a:pt x="9" y="11"/>
                  </a:lnTo>
                  <a:lnTo>
                    <a:pt x="9" y="8"/>
                  </a:lnTo>
                  <a:lnTo>
                    <a:pt x="9" y="8"/>
                  </a:lnTo>
                  <a:lnTo>
                    <a:pt x="9" y="8"/>
                  </a:lnTo>
                  <a:lnTo>
                    <a:pt x="10" y="7"/>
                  </a:lnTo>
                  <a:lnTo>
                    <a:pt x="10" y="7"/>
                  </a:lnTo>
                  <a:lnTo>
                    <a:pt x="10" y="7"/>
                  </a:lnTo>
                  <a:lnTo>
                    <a:pt x="11" y="1"/>
                  </a:lnTo>
                  <a:lnTo>
                    <a:pt x="11" y="2"/>
                  </a:lnTo>
                  <a:lnTo>
                    <a:pt x="11" y="2"/>
                  </a:lnTo>
                  <a:lnTo>
                    <a:pt x="12" y="0"/>
                  </a:lnTo>
                  <a:lnTo>
                    <a:pt x="12" y="4"/>
                  </a:lnTo>
                  <a:lnTo>
                    <a:pt x="12" y="4"/>
                  </a:lnTo>
                  <a:lnTo>
                    <a:pt x="12" y="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3" name="Freeform 428"/>
            <p:cNvSpPr>
              <a:spLocks/>
            </p:cNvSpPr>
            <p:nvPr/>
          </p:nvSpPr>
          <p:spPr bwMode="auto">
            <a:xfrm>
              <a:off x="4513263" y="1747838"/>
              <a:ext cx="19050" cy="22225"/>
            </a:xfrm>
            <a:custGeom>
              <a:avLst/>
              <a:gdLst>
                <a:gd name="T0" fmla="*/ 0 w 12"/>
                <a:gd name="T1" fmla="*/ 0 h 14"/>
                <a:gd name="T2" fmla="*/ 0 w 12"/>
                <a:gd name="T3" fmla="*/ 0 h 14"/>
                <a:gd name="T4" fmla="*/ 1 w 12"/>
                <a:gd name="T5" fmla="*/ 6 h 14"/>
                <a:gd name="T6" fmla="*/ 1 w 12"/>
                <a:gd name="T7" fmla="*/ 6 h 14"/>
                <a:gd name="T8" fmla="*/ 1 w 12"/>
                <a:gd name="T9" fmla="*/ 6 h 14"/>
                <a:gd name="T10" fmla="*/ 2 w 12"/>
                <a:gd name="T11" fmla="*/ 6 h 14"/>
                <a:gd name="T12" fmla="*/ 2 w 12"/>
                <a:gd name="T13" fmla="*/ 4 h 14"/>
                <a:gd name="T14" fmla="*/ 2 w 12"/>
                <a:gd name="T15" fmla="*/ 4 h 14"/>
                <a:gd name="T16" fmla="*/ 2 w 12"/>
                <a:gd name="T17" fmla="*/ 4 h 14"/>
                <a:gd name="T18" fmla="*/ 2 w 12"/>
                <a:gd name="T19" fmla="*/ 4 h 14"/>
                <a:gd name="T20" fmla="*/ 3 w 12"/>
                <a:gd name="T21" fmla="*/ 2 h 14"/>
                <a:gd name="T22" fmla="*/ 3 w 12"/>
                <a:gd name="T23" fmla="*/ 2 h 14"/>
                <a:gd name="T24" fmla="*/ 3 w 12"/>
                <a:gd name="T25" fmla="*/ 2 h 14"/>
                <a:gd name="T26" fmla="*/ 4 w 12"/>
                <a:gd name="T27" fmla="*/ 0 h 14"/>
                <a:gd name="T28" fmla="*/ 4 w 12"/>
                <a:gd name="T29" fmla="*/ 3 h 14"/>
                <a:gd name="T30" fmla="*/ 4 w 12"/>
                <a:gd name="T31" fmla="*/ 2 h 14"/>
                <a:gd name="T32" fmla="*/ 4 w 12"/>
                <a:gd name="T33" fmla="*/ 2 h 14"/>
                <a:gd name="T34" fmla="*/ 4 w 12"/>
                <a:gd name="T35" fmla="*/ 2 h 14"/>
                <a:gd name="T36" fmla="*/ 5 w 12"/>
                <a:gd name="T37" fmla="*/ 4 h 14"/>
                <a:gd name="T38" fmla="*/ 5 w 12"/>
                <a:gd name="T39" fmla="*/ 4 h 14"/>
                <a:gd name="T40" fmla="*/ 5 w 12"/>
                <a:gd name="T41" fmla="*/ 4 h 14"/>
                <a:gd name="T42" fmla="*/ 5 w 12"/>
                <a:gd name="T43" fmla="*/ 4 h 14"/>
                <a:gd name="T44" fmla="*/ 6 w 12"/>
                <a:gd name="T45" fmla="*/ 8 h 14"/>
                <a:gd name="T46" fmla="*/ 6 w 12"/>
                <a:gd name="T47" fmla="*/ 8 h 14"/>
                <a:gd name="T48" fmla="*/ 6 w 12"/>
                <a:gd name="T49" fmla="*/ 8 h 14"/>
                <a:gd name="T50" fmla="*/ 6 w 12"/>
                <a:gd name="T51" fmla="*/ 8 h 14"/>
                <a:gd name="T52" fmla="*/ 7 w 12"/>
                <a:gd name="T53" fmla="*/ 11 h 14"/>
                <a:gd name="T54" fmla="*/ 7 w 12"/>
                <a:gd name="T55" fmla="*/ 10 h 14"/>
                <a:gd name="T56" fmla="*/ 7 w 12"/>
                <a:gd name="T57" fmla="*/ 10 h 14"/>
                <a:gd name="T58" fmla="*/ 7 w 12"/>
                <a:gd name="T59" fmla="*/ 10 h 14"/>
                <a:gd name="T60" fmla="*/ 8 w 12"/>
                <a:gd name="T61" fmla="*/ 12 h 14"/>
                <a:gd name="T62" fmla="*/ 8 w 12"/>
                <a:gd name="T63" fmla="*/ 11 h 14"/>
                <a:gd name="T64" fmla="*/ 8 w 12"/>
                <a:gd name="T65" fmla="*/ 11 h 14"/>
                <a:gd name="T66" fmla="*/ 8 w 12"/>
                <a:gd name="T67" fmla="*/ 11 h 14"/>
                <a:gd name="T68" fmla="*/ 9 w 12"/>
                <a:gd name="T69" fmla="*/ 12 h 14"/>
                <a:gd name="T70" fmla="*/ 9 w 12"/>
                <a:gd name="T71" fmla="*/ 12 h 14"/>
                <a:gd name="T72" fmla="*/ 9 w 12"/>
                <a:gd name="T73" fmla="*/ 12 h 14"/>
                <a:gd name="T74" fmla="*/ 9 w 12"/>
                <a:gd name="T75" fmla="*/ 12 h 14"/>
                <a:gd name="T76" fmla="*/ 10 w 12"/>
                <a:gd name="T77" fmla="*/ 13 h 14"/>
                <a:gd name="T78" fmla="*/ 10 w 12"/>
                <a:gd name="T79" fmla="*/ 13 h 14"/>
                <a:gd name="T80" fmla="*/ 10 w 12"/>
                <a:gd name="T81" fmla="*/ 13 h 14"/>
                <a:gd name="T82" fmla="*/ 10 w 12"/>
                <a:gd name="T83" fmla="*/ 14 h 14"/>
                <a:gd name="T84" fmla="*/ 10 w 12"/>
                <a:gd name="T85" fmla="*/ 12 h 14"/>
                <a:gd name="T86" fmla="*/ 11 w 12"/>
                <a:gd name="T87" fmla="*/ 13 h 14"/>
                <a:gd name="T88" fmla="*/ 11 w 12"/>
                <a:gd name="T89" fmla="*/ 12 h 14"/>
                <a:gd name="T90" fmla="*/ 11 w 12"/>
                <a:gd name="T91" fmla="*/ 13 h 14"/>
                <a:gd name="T92" fmla="*/ 12 w 12"/>
                <a:gd name="T93" fmla="*/ 8 h 14"/>
                <a:gd name="T94" fmla="*/ 12 w 12"/>
                <a:gd name="T95" fmla="*/ 8 h 14"/>
                <a:gd name="T96" fmla="*/ 12 w 12"/>
                <a:gd name="T97" fmla="*/ 8 h 14"/>
                <a:gd name="T98" fmla="*/ 12 w 12"/>
                <a:gd name="T9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4">
                  <a:moveTo>
                    <a:pt x="0" y="0"/>
                  </a:moveTo>
                  <a:lnTo>
                    <a:pt x="0" y="0"/>
                  </a:lnTo>
                  <a:lnTo>
                    <a:pt x="1" y="6"/>
                  </a:lnTo>
                  <a:lnTo>
                    <a:pt x="1" y="6"/>
                  </a:lnTo>
                  <a:lnTo>
                    <a:pt x="1" y="6"/>
                  </a:lnTo>
                  <a:lnTo>
                    <a:pt x="2" y="6"/>
                  </a:lnTo>
                  <a:lnTo>
                    <a:pt x="2" y="4"/>
                  </a:lnTo>
                  <a:lnTo>
                    <a:pt x="2" y="4"/>
                  </a:lnTo>
                  <a:lnTo>
                    <a:pt x="2" y="4"/>
                  </a:lnTo>
                  <a:lnTo>
                    <a:pt x="2" y="4"/>
                  </a:lnTo>
                  <a:lnTo>
                    <a:pt x="3" y="2"/>
                  </a:lnTo>
                  <a:lnTo>
                    <a:pt x="3" y="2"/>
                  </a:lnTo>
                  <a:lnTo>
                    <a:pt x="3" y="2"/>
                  </a:lnTo>
                  <a:lnTo>
                    <a:pt x="4" y="0"/>
                  </a:lnTo>
                  <a:lnTo>
                    <a:pt x="4" y="3"/>
                  </a:lnTo>
                  <a:lnTo>
                    <a:pt x="4" y="2"/>
                  </a:lnTo>
                  <a:lnTo>
                    <a:pt x="4" y="2"/>
                  </a:lnTo>
                  <a:lnTo>
                    <a:pt x="4" y="2"/>
                  </a:lnTo>
                  <a:lnTo>
                    <a:pt x="5" y="4"/>
                  </a:lnTo>
                  <a:lnTo>
                    <a:pt x="5" y="4"/>
                  </a:lnTo>
                  <a:lnTo>
                    <a:pt x="5" y="4"/>
                  </a:lnTo>
                  <a:lnTo>
                    <a:pt x="5" y="4"/>
                  </a:lnTo>
                  <a:lnTo>
                    <a:pt x="6" y="8"/>
                  </a:lnTo>
                  <a:lnTo>
                    <a:pt x="6" y="8"/>
                  </a:lnTo>
                  <a:lnTo>
                    <a:pt x="6" y="8"/>
                  </a:lnTo>
                  <a:lnTo>
                    <a:pt x="6" y="8"/>
                  </a:lnTo>
                  <a:lnTo>
                    <a:pt x="7" y="11"/>
                  </a:lnTo>
                  <a:lnTo>
                    <a:pt x="7" y="10"/>
                  </a:lnTo>
                  <a:lnTo>
                    <a:pt x="7" y="10"/>
                  </a:lnTo>
                  <a:lnTo>
                    <a:pt x="7" y="10"/>
                  </a:lnTo>
                  <a:lnTo>
                    <a:pt x="8" y="12"/>
                  </a:lnTo>
                  <a:lnTo>
                    <a:pt x="8" y="11"/>
                  </a:lnTo>
                  <a:lnTo>
                    <a:pt x="8" y="11"/>
                  </a:lnTo>
                  <a:lnTo>
                    <a:pt x="8" y="11"/>
                  </a:lnTo>
                  <a:lnTo>
                    <a:pt x="9" y="12"/>
                  </a:lnTo>
                  <a:lnTo>
                    <a:pt x="9" y="12"/>
                  </a:lnTo>
                  <a:lnTo>
                    <a:pt x="9" y="12"/>
                  </a:lnTo>
                  <a:lnTo>
                    <a:pt x="9" y="12"/>
                  </a:lnTo>
                  <a:lnTo>
                    <a:pt x="10" y="13"/>
                  </a:lnTo>
                  <a:lnTo>
                    <a:pt x="10" y="13"/>
                  </a:lnTo>
                  <a:lnTo>
                    <a:pt x="10" y="13"/>
                  </a:lnTo>
                  <a:lnTo>
                    <a:pt x="10" y="14"/>
                  </a:lnTo>
                  <a:lnTo>
                    <a:pt x="10" y="12"/>
                  </a:lnTo>
                  <a:lnTo>
                    <a:pt x="11" y="13"/>
                  </a:lnTo>
                  <a:lnTo>
                    <a:pt x="11" y="12"/>
                  </a:lnTo>
                  <a:lnTo>
                    <a:pt x="11" y="13"/>
                  </a:lnTo>
                  <a:lnTo>
                    <a:pt x="12" y="8"/>
                  </a:lnTo>
                  <a:lnTo>
                    <a:pt x="12" y="8"/>
                  </a:lnTo>
                  <a:lnTo>
                    <a:pt x="12" y="8"/>
                  </a:lnTo>
                  <a:lnTo>
                    <a:pt x="12" y="7"/>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4" name="Freeform 429"/>
            <p:cNvSpPr>
              <a:spLocks/>
            </p:cNvSpPr>
            <p:nvPr/>
          </p:nvSpPr>
          <p:spPr bwMode="auto">
            <a:xfrm>
              <a:off x="4532313" y="1755776"/>
              <a:ext cx="19050" cy="17463"/>
            </a:xfrm>
            <a:custGeom>
              <a:avLst/>
              <a:gdLst>
                <a:gd name="T0" fmla="*/ 0 w 12"/>
                <a:gd name="T1" fmla="*/ 2 h 11"/>
                <a:gd name="T2" fmla="*/ 1 w 12"/>
                <a:gd name="T3" fmla="*/ 5 h 11"/>
                <a:gd name="T4" fmla="*/ 1 w 12"/>
                <a:gd name="T5" fmla="*/ 5 h 11"/>
                <a:gd name="T6" fmla="*/ 1 w 12"/>
                <a:gd name="T7" fmla="*/ 5 h 11"/>
                <a:gd name="T8" fmla="*/ 1 w 12"/>
                <a:gd name="T9" fmla="*/ 7 h 11"/>
                <a:gd name="T10" fmla="*/ 2 w 12"/>
                <a:gd name="T11" fmla="*/ 4 h 11"/>
                <a:gd name="T12" fmla="*/ 2 w 12"/>
                <a:gd name="T13" fmla="*/ 4 h 11"/>
                <a:gd name="T14" fmla="*/ 2 w 12"/>
                <a:gd name="T15" fmla="*/ 4 h 11"/>
                <a:gd name="T16" fmla="*/ 2 w 12"/>
                <a:gd name="T17" fmla="*/ 5 h 11"/>
                <a:gd name="T18" fmla="*/ 3 w 12"/>
                <a:gd name="T19" fmla="*/ 2 h 11"/>
                <a:gd name="T20" fmla="*/ 3 w 12"/>
                <a:gd name="T21" fmla="*/ 2 h 11"/>
                <a:gd name="T22" fmla="*/ 3 w 12"/>
                <a:gd name="T23" fmla="*/ 2 h 11"/>
                <a:gd name="T24" fmla="*/ 3 w 12"/>
                <a:gd name="T25" fmla="*/ 3 h 11"/>
                <a:gd name="T26" fmla="*/ 3 w 12"/>
                <a:gd name="T27" fmla="*/ 0 h 11"/>
                <a:gd name="T28" fmla="*/ 3 w 12"/>
                <a:gd name="T29" fmla="*/ 2 h 11"/>
                <a:gd name="T30" fmla="*/ 3 w 12"/>
                <a:gd name="T31" fmla="*/ 2 h 11"/>
                <a:gd name="T32" fmla="*/ 4 w 12"/>
                <a:gd name="T33" fmla="*/ 2 h 11"/>
                <a:gd name="T34" fmla="*/ 4 w 12"/>
                <a:gd name="T35" fmla="*/ 5 h 11"/>
                <a:gd name="T36" fmla="*/ 5 w 12"/>
                <a:gd name="T37" fmla="*/ 4 h 11"/>
                <a:gd name="T38" fmla="*/ 5 w 12"/>
                <a:gd name="T39" fmla="*/ 4 h 11"/>
                <a:gd name="T40" fmla="*/ 5 w 12"/>
                <a:gd name="T41" fmla="*/ 5 h 11"/>
                <a:gd name="T42" fmla="*/ 5 w 12"/>
                <a:gd name="T43" fmla="*/ 4 h 11"/>
                <a:gd name="T44" fmla="*/ 5 w 12"/>
                <a:gd name="T45" fmla="*/ 4 h 11"/>
                <a:gd name="T46" fmla="*/ 5 w 12"/>
                <a:gd name="T47" fmla="*/ 5 h 11"/>
                <a:gd name="T48" fmla="*/ 6 w 12"/>
                <a:gd name="T49" fmla="*/ 7 h 11"/>
                <a:gd name="T50" fmla="*/ 6 w 12"/>
                <a:gd name="T51" fmla="*/ 7 h 11"/>
                <a:gd name="T52" fmla="*/ 6 w 12"/>
                <a:gd name="T53" fmla="*/ 7 h 11"/>
                <a:gd name="T54" fmla="*/ 7 w 12"/>
                <a:gd name="T55" fmla="*/ 8 h 11"/>
                <a:gd name="T56" fmla="*/ 7 w 12"/>
                <a:gd name="T57" fmla="*/ 5 h 11"/>
                <a:gd name="T58" fmla="*/ 7 w 12"/>
                <a:gd name="T59" fmla="*/ 6 h 11"/>
                <a:gd name="T60" fmla="*/ 7 w 12"/>
                <a:gd name="T61" fmla="*/ 6 h 11"/>
                <a:gd name="T62" fmla="*/ 8 w 12"/>
                <a:gd name="T63" fmla="*/ 4 h 11"/>
                <a:gd name="T64" fmla="*/ 8 w 12"/>
                <a:gd name="T65" fmla="*/ 5 h 11"/>
                <a:gd name="T66" fmla="*/ 8 w 12"/>
                <a:gd name="T67" fmla="*/ 5 h 11"/>
                <a:gd name="T68" fmla="*/ 8 w 12"/>
                <a:gd name="T69" fmla="*/ 3 h 11"/>
                <a:gd name="T70" fmla="*/ 9 w 12"/>
                <a:gd name="T71" fmla="*/ 6 h 11"/>
                <a:gd name="T72" fmla="*/ 9 w 12"/>
                <a:gd name="T73" fmla="*/ 5 h 11"/>
                <a:gd name="T74" fmla="*/ 9 w 12"/>
                <a:gd name="T75" fmla="*/ 5 h 11"/>
                <a:gd name="T76" fmla="*/ 9 w 12"/>
                <a:gd name="T77" fmla="*/ 5 h 11"/>
                <a:gd name="T78" fmla="*/ 10 w 12"/>
                <a:gd name="T79" fmla="*/ 7 h 11"/>
                <a:gd name="T80" fmla="*/ 10 w 12"/>
                <a:gd name="T81" fmla="*/ 7 h 11"/>
                <a:gd name="T82" fmla="*/ 10 w 12"/>
                <a:gd name="T83" fmla="*/ 7 h 11"/>
                <a:gd name="T84" fmla="*/ 10 w 12"/>
                <a:gd name="T85" fmla="*/ 6 h 11"/>
                <a:gd name="T86" fmla="*/ 10 w 12"/>
                <a:gd name="T87" fmla="*/ 8 h 11"/>
                <a:gd name="T88" fmla="*/ 11 w 12"/>
                <a:gd name="T89" fmla="*/ 8 h 11"/>
                <a:gd name="T90" fmla="*/ 11 w 12"/>
                <a:gd name="T91" fmla="*/ 8 h 11"/>
                <a:gd name="T92" fmla="*/ 11 w 12"/>
                <a:gd name="T93" fmla="*/ 7 h 11"/>
                <a:gd name="T94" fmla="*/ 12 w 12"/>
                <a:gd name="T95" fmla="*/ 11 h 11"/>
                <a:gd name="T96" fmla="*/ 12 w 12"/>
                <a:gd name="T97" fmla="*/ 10 h 11"/>
                <a:gd name="T98" fmla="*/ 12 w 12"/>
                <a:gd name="T9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2"/>
                  </a:moveTo>
                  <a:lnTo>
                    <a:pt x="1" y="5"/>
                  </a:lnTo>
                  <a:lnTo>
                    <a:pt x="1" y="5"/>
                  </a:lnTo>
                  <a:lnTo>
                    <a:pt x="1" y="5"/>
                  </a:lnTo>
                  <a:lnTo>
                    <a:pt x="1" y="7"/>
                  </a:lnTo>
                  <a:lnTo>
                    <a:pt x="2" y="4"/>
                  </a:lnTo>
                  <a:lnTo>
                    <a:pt x="2" y="4"/>
                  </a:lnTo>
                  <a:lnTo>
                    <a:pt x="2" y="4"/>
                  </a:lnTo>
                  <a:lnTo>
                    <a:pt x="2" y="5"/>
                  </a:lnTo>
                  <a:lnTo>
                    <a:pt x="3" y="2"/>
                  </a:lnTo>
                  <a:lnTo>
                    <a:pt x="3" y="2"/>
                  </a:lnTo>
                  <a:lnTo>
                    <a:pt x="3" y="2"/>
                  </a:lnTo>
                  <a:lnTo>
                    <a:pt x="3" y="3"/>
                  </a:lnTo>
                  <a:lnTo>
                    <a:pt x="3" y="0"/>
                  </a:lnTo>
                  <a:lnTo>
                    <a:pt x="3" y="2"/>
                  </a:lnTo>
                  <a:lnTo>
                    <a:pt x="3" y="2"/>
                  </a:lnTo>
                  <a:lnTo>
                    <a:pt x="4" y="2"/>
                  </a:lnTo>
                  <a:lnTo>
                    <a:pt x="4" y="5"/>
                  </a:lnTo>
                  <a:lnTo>
                    <a:pt x="5" y="4"/>
                  </a:lnTo>
                  <a:lnTo>
                    <a:pt x="5" y="4"/>
                  </a:lnTo>
                  <a:lnTo>
                    <a:pt x="5" y="5"/>
                  </a:lnTo>
                  <a:lnTo>
                    <a:pt x="5" y="4"/>
                  </a:lnTo>
                  <a:lnTo>
                    <a:pt x="5" y="4"/>
                  </a:lnTo>
                  <a:lnTo>
                    <a:pt x="5" y="5"/>
                  </a:lnTo>
                  <a:lnTo>
                    <a:pt x="6" y="7"/>
                  </a:lnTo>
                  <a:lnTo>
                    <a:pt x="6" y="7"/>
                  </a:lnTo>
                  <a:lnTo>
                    <a:pt x="6" y="7"/>
                  </a:lnTo>
                  <a:lnTo>
                    <a:pt x="7" y="8"/>
                  </a:lnTo>
                  <a:lnTo>
                    <a:pt x="7" y="5"/>
                  </a:lnTo>
                  <a:lnTo>
                    <a:pt x="7" y="6"/>
                  </a:lnTo>
                  <a:lnTo>
                    <a:pt x="7" y="6"/>
                  </a:lnTo>
                  <a:lnTo>
                    <a:pt x="8" y="4"/>
                  </a:lnTo>
                  <a:lnTo>
                    <a:pt x="8" y="5"/>
                  </a:lnTo>
                  <a:lnTo>
                    <a:pt x="8" y="5"/>
                  </a:lnTo>
                  <a:lnTo>
                    <a:pt x="8" y="3"/>
                  </a:lnTo>
                  <a:lnTo>
                    <a:pt x="9" y="6"/>
                  </a:lnTo>
                  <a:lnTo>
                    <a:pt x="9" y="5"/>
                  </a:lnTo>
                  <a:lnTo>
                    <a:pt x="9" y="5"/>
                  </a:lnTo>
                  <a:lnTo>
                    <a:pt x="9" y="5"/>
                  </a:lnTo>
                  <a:lnTo>
                    <a:pt x="10" y="7"/>
                  </a:lnTo>
                  <a:lnTo>
                    <a:pt x="10" y="7"/>
                  </a:lnTo>
                  <a:lnTo>
                    <a:pt x="10" y="7"/>
                  </a:lnTo>
                  <a:lnTo>
                    <a:pt x="10" y="6"/>
                  </a:lnTo>
                  <a:lnTo>
                    <a:pt x="10" y="8"/>
                  </a:lnTo>
                  <a:lnTo>
                    <a:pt x="11" y="8"/>
                  </a:lnTo>
                  <a:lnTo>
                    <a:pt x="11" y="8"/>
                  </a:lnTo>
                  <a:lnTo>
                    <a:pt x="11" y="7"/>
                  </a:lnTo>
                  <a:lnTo>
                    <a:pt x="12" y="11"/>
                  </a:lnTo>
                  <a:lnTo>
                    <a:pt x="12" y="10"/>
                  </a:lnTo>
                  <a:lnTo>
                    <a:pt x="12" y="1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5" name="Freeform 430"/>
            <p:cNvSpPr>
              <a:spLocks/>
            </p:cNvSpPr>
            <p:nvPr/>
          </p:nvSpPr>
          <p:spPr bwMode="auto">
            <a:xfrm>
              <a:off x="4551363" y="1771651"/>
              <a:ext cx="20638" cy="15875"/>
            </a:xfrm>
            <a:custGeom>
              <a:avLst/>
              <a:gdLst>
                <a:gd name="T0" fmla="*/ 0 w 13"/>
                <a:gd name="T1" fmla="*/ 1 h 10"/>
                <a:gd name="T2" fmla="*/ 0 w 13"/>
                <a:gd name="T3" fmla="*/ 0 h 10"/>
                <a:gd name="T4" fmla="*/ 1 w 13"/>
                <a:gd name="T5" fmla="*/ 8 h 10"/>
                <a:gd name="T6" fmla="*/ 1 w 13"/>
                <a:gd name="T7" fmla="*/ 8 h 10"/>
                <a:gd name="T8" fmla="*/ 1 w 13"/>
                <a:gd name="T9" fmla="*/ 8 h 10"/>
                <a:gd name="T10" fmla="*/ 1 w 13"/>
                <a:gd name="T11" fmla="*/ 8 h 10"/>
                <a:gd name="T12" fmla="*/ 2 w 13"/>
                <a:gd name="T13" fmla="*/ 6 h 10"/>
                <a:gd name="T14" fmla="*/ 2 w 13"/>
                <a:gd name="T15" fmla="*/ 7 h 10"/>
                <a:gd name="T16" fmla="*/ 2 w 13"/>
                <a:gd name="T17" fmla="*/ 7 h 10"/>
                <a:gd name="T18" fmla="*/ 2 w 13"/>
                <a:gd name="T19" fmla="*/ 8 h 10"/>
                <a:gd name="T20" fmla="*/ 3 w 13"/>
                <a:gd name="T21" fmla="*/ 7 h 10"/>
                <a:gd name="T22" fmla="*/ 3 w 13"/>
                <a:gd name="T23" fmla="*/ 7 h 10"/>
                <a:gd name="T24" fmla="*/ 3 w 13"/>
                <a:gd name="T25" fmla="*/ 7 h 10"/>
                <a:gd name="T26" fmla="*/ 4 w 13"/>
                <a:gd name="T27" fmla="*/ 8 h 10"/>
                <a:gd name="T28" fmla="*/ 4 w 13"/>
                <a:gd name="T29" fmla="*/ 8 h 10"/>
                <a:gd name="T30" fmla="*/ 4 w 13"/>
                <a:gd name="T31" fmla="*/ 8 h 10"/>
                <a:gd name="T32" fmla="*/ 4 w 13"/>
                <a:gd name="T33" fmla="*/ 9 h 10"/>
                <a:gd name="T34" fmla="*/ 5 w 13"/>
                <a:gd name="T35" fmla="*/ 8 h 10"/>
                <a:gd name="T36" fmla="*/ 5 w 13"/>
                <a:gd name="T37" fmla="*/ 8 h 10"/>
                <a:gd name="T38" fmla="*/ 5 w 13"/>
                <a:gd name="T39" fmla="*/ 8 h 10"/>
                <a:gd name="T40" fmla="*/ 5 w 13"/>
                <a:gd name="T41" fmla="*/ 9 h 10"/>
                <a:gd name="T42" fmla="*/ 6 w 13"/>
                <a:gd name="T43" fmla="*/ 7 h 10"/>
                <a:gd name="T44" fmla="*/ 6 w 13"/>
                <a:gd name="T45" fmla="*/ 8 h 10"/>
                <a:gd name="T46" fmla="*/ 6 w 13"/>
                <a:gd name="T47" fmla="*/ 8 h 10"/>
                <a:gd name="T48" fmla="*/ 6 w 13"/>
                <a:gd name="T49" fmla="*/ 8 h 10"/>
                <a:gd name="T50" fmla="*/ 7 w 13"/>
                <a:gd name="T51" fmla="*/ 10 h 10"/>
                <a:gd name="T52" fmla="*/ 7 w 13"/>
                <a:gd name="T53" fmla="*/ 9 h 10"/>
                <a:gd name="T54" fmla="*/ 7 w 13"/>
                <a:gd name="T55" fmla="*/ 9 h 10"/>
                <a:gd name="T56" fmla="*/ 7 w 13"/>
                <a:gd name="T57" fmla="*/ 9 h 10"/>
                <a:gd name="T58" fmla="*/ 8 w 13"/>
                <a:gd name="T59" fmla="*/ 10 h 10"/>
                <a:gd name="T60" fmla="*/ 8 w 13"/>
                <a:gd name="T61" fmla="*/ 9 h 10"/>
                <a:gd name="T62" fmla="*/ 8 w 13"/>
                <a:gd name="T63" fmla="*/ 9 h 10"/>
                <a:gd name="T64" fmla="*/ 8 w 13"/>
                <a:gd name="T65" fmla="*/ 9 h 10"/>
                <a:gd name="T66" fmla="*/ 9 w 13"/>
                <a:gd name="T67" fmla="*/ 8 h 10"/>
                <a:gd name="T68" fmla="*/ 9 w 13"/>
                <a:gd name="T69" fmla="*/ 8 h 10"/>
                <a:gd name="T70" fmla="*/ 9 w 13"/>
                <a:gd name="T71" fmla="*/ 8 h 10"/>
                <a:gd name="T72" fmla="*/ 9 w 13"/>
                <a:gd name="T73" fmla="*/ 8 h 10"/>
                <a:gd name="T74" fmla="*/ 10 w 13"/>
                <a:gd name="T75" fmla="*/ 7 h 10"/>
                <a:gd name="T76" fmla="*/ 10 w 13"/>
                <a:gd name="T77" fmla="*/ 7 h 10"/>
                <a:gd name="T78" fmla="*/ 10 w 13"/>
                <a:gd name="T79" fmla="*/ 7 h 10"/>
                <a:gd name="T80" fmla="*/ 10 w 13"/>
                <a:gd name="T81" fmla="*/ 7 h 10"/>
                <a:gd name="T82" fmla="*/ 11 w 13"/>
                <a:gd name="T83" fmla="*/ 5 h 10"/>
                <a:gd name="T84" fmla="*/ 11 w 13"/>
                <a:gd name="T85" fmla="*/ 5 h 10"/>
                <a:gd name="T86" fmla="*/ 11 w 13"/>
                <a:gd name="T87" fmla="*/ 6 h 10"/>
                <a:gd name="T88" fmla="*/ 11 w 13"/>
                <a:gd name="T89" fmla="*/ 3 h 10"/>
                <a:gd name="T90" fmla="*/ 11 w 13"/>
                <a:gd name="T91" fmla="*/ 3 h 10"/>
                <a:gd name="T92" fmla="*/ 11 w 13"/>
                <a:gd name="T93" fmla="*/ 3 h 10"/>
                <a:gd name="T94" fmla="*/ 11 w 13"/>
                <a:gd name="T95" fmla="*/ 3 h 10"/>
                <a:gd name="T96" fmla="*/ 12 w 13"/>
                <a:gd name="T97" fmla="*/ 2 h 10"/>
                <a:gd name="T98" fmla="*/ 13 w 13"/>
                <a:gd name="T9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0">
                  <a:moveTo>
                    <a:pt x="0" y="1"/>
                  </a:moveTo>
                  <a:lnTo>
                    <a:pt x="0" y="0"/>
                  </a:lnTo>
                  <a:lnTo>
                    <a:pt x="1" y="8"/>
                  </a:lnTo>
                  <a:lnTo>
                    <a:pt x="1" y="8"/>
                  </a:lnTo>
                  <a:lnTo>
                    <a:pt x="1" y="8"/>
                  </a:lnTo>
                  <a:lnTo>
                    <a:pt x="1" y="8"/>
                  </a:lnTo>
                  <a:lnTo>
                    <a:pt x="2" y="6"/>
                  </a:lnTo>
                  <a:lnTo>
                    <a:pt x="2" y="7"/>
                  </a:lnTo>
                  <a:lnTo>
                    <a:pt x="2" y="7"/>
                  </a:lnTo>
                  <a:lnTo>
                    <a:pt x="2" y="8"/>
                  </a:lnTo>
                  <a:lnTo>
                    <a:pt x="3" y="7"/>
                  </a:lnTo>
                  <a:lnTo>
                    <a:pt x="3" y="7"/>
                  </a:lnTo>
                  <a:lnTo>
                    <a:pt x="3" y="7"/>
                  </a:lnTo>
                  <a:lnTo>
                    <a:pt x="4" y="8"/>
                  </a:lnTo>
                  <a:lnTo>
                    <a:pt x="4" y="8"/>
                  </a:lnTo>
                  <a:lnTo>
                    <a:pt x="4" y="8"/>
                  </a:lnTo>
                  <a:lnTo>
                    <a:pt x="4" y="9"/>
                  </a:lnTo>
                  <a:lnTo>
                    <a:pt x="5" y="8"/>
                  </a:lnTo>
                  <a:lnTo>
                    <a:pt x="5" y="8"/>
                  </a:lnTo>
                  <a:lnTo>
                    <a:pt x="5" y="8"/>
                  </a:lnTo>
                  <a:lnTo>
                    <a:pt x="5" y="9"/>
                  </a:lnTo>
                  <a:lnTo>
                    <a:pt x="6" y="7"/>
                  </a:lnTo>
                  <a:lnTo>
                    <a:pt x="6" y="8"/>
                  </a:lnTo>
                  <a:lnTo>
                    <a:pt x="6" y="8"/>
                  </a:lnTo>
                  <a:lnTo>
                    <a:pt x="6" y="8"/>
                  </a:lnTo>
                  <a:lnTo>
                    <a:pt x="7" y="10"/>
                  </a:lnTo>
                  <a:lnTo>
                    <a:pt x="7" y="9"/>
                  </a:lnTo>
                  <a:lnTo>
                    <a:pt x="7" y="9"/>
                  </a:lnTo>
                  <a:lnTo>
                    <a:pt x="7" y="9"/>
                  </a:lnTo>
                  <a:lnTo>
                    <a:pt x="8" y="10"/>
                  </a:lnTo>
                  <a:lnTo>
                    <a:pt x="8" y="9"/>
                  </a:lnTo>
                  <a:lnTo>
                    <a:pt x="8" y="9"/>
                  </a:lnTo>
                  <a:lnTo>
                    <a:pt x="8" y="9"/>
                  </a:lnTo>
                  <a:lnTo>
                    <a:pt x="9" y="8"/>
                  </a:lnTo>
                  <a:lnTo>
                    <a:pt x="9" y="8"/>
                  </a:lnTo>
                  <a:lnTo>
                    <a:pt x="9" y="8"/>
                  </a:lnTo>
                  <a:lnTo>
                    <a:pt x="9" y="8"/>
                  </a:lnTo>
                  <a:lnTo>
                    <a:pt x="10" y="7"/>
                  </a:lnTo>
                  <a:lnTo>
                    <a:pt x="10" y="7"/>
                  </a:lnTo>
                  <a:lnTo>
                    <a:pt x="10" y="7"/>
                  </a:lnTo>
                  <a:lnTo>
                    <a:pt x="10" y="7"/>
                  </a:lnTo>
                  <a:lnTo>
                    <a:pt x="11" y="5"/>
                  </a:lnTo>
                  <a:lnTo>
                    <a:pt x="11" y="5"/>
                  </a:lnTo>
                  <a:lnTo>
                    <a:pt x="11" y="6"/>
                  </a:lnTo>
                  <a:lnTo>
                    <a:pt x="11" y="3"/>
                  </a:lnTo>
                  <a:lnTo>
                    <a:pt x="11" y="3"/>
                  </a:lnTo>
                  <a:lnTo>
                    <a:pt x="11" y="3"/>
                  </a:lnTo>
                  <a:lnTo>
                    <a:pt x="11" y="3"/>
                  </a:lnTo>
                  <a:lnTo>
                    <a:pt x="12" y="2"/>
                  </a:lnTo>
                  <a:lnTo>
                    <a:pt x="13" y="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6" name="Freeform 431"/>
            <p:cNvSpPr>
              <a:spLocks/>
            </p:cNvSpPr>
            <p:nvPr/>
          </p:nvSpPr>
          <p:spPr bwMode="auto">
            <a:xfrm>
              <a:off x="4572001" y="1774826"/>
              <a:ext cx="17463" cy="15875"/>
            </a:xfrm>
            <a:custGeom>
              <a:avLst/>
              <a:gdLst>
                <a:gd name="T0" fmla="*/ 0 w 11"/>
                <a:gd name="T1" fmla="*/ 0 h 10"/>
                <a:gd name="T2" fmla="*/ 0 w 11"/>
                <a:gd name="T3" fmla="*/ 0 h 10"/>
                <a:gd name="T4" fmla="*/ 0 w 11"/>
                <a:gd name="T5" fmla="*/ 0 h 10"/>
                <a:gd name="T6" fmla="*/ 0 w 11"/>
                <a:gd name="T7" fmla="*/ 3 h 10"/>
                <a:gd name="T8" fmla="*/ 0 w 11"/>
                <a:gd name="T9" fmla="*/ 2 h 10"/>
                <a:gd name="T10" fmla="*/ 0 w 11"/>
                <a:gd name="T11" fmla="*/ 2 h 10"/>
                <a:gd name="T12" fmla="*/ 0 w 11"/>
                <a:gd name="T13" fmla="*/ 2 h 10"/>
                <a:gd name="T14" fmla="*/ 1 w 11"/>
                <a:gd name="T15" fmla="*/ 4 h 10"/>
                <a:gd name="T16" fmla="*/ 1 w 11"/>
                <a:gd name="T17" fmla="*/ 4 h 10"/>
                <a:gd name="T18" fmla="*/ 1 w 11"/>
                <a:gd name="T19" fmla="*/ 4 h 10"/>
                <a:gd name="T20" fmla="*/ 2 w 11"/>
                <a:gd name="T21" fmla="*/ 4 h 10"/>
                <a:gd name="T22" fmla="*/ 2 w 11"/>
                <a:gd name="T23" fmla="*/ 6 h 10"/>
                <a:gd name="T24" fmla="*/ 2 w 11"/>
                <a:gd name="T25" fmla="*/ 5 h 10"/>
                <a:gd name="T26" fmla="*/ 2 w 11"/>
                <a:gd name="T27" fmla="*/ 5 h 10"/>
                <a:gd name="T28" fmla="*/ 2 w 11"/>
                <a:gd name="T29" fmla="*/ 5 h 10"/>
                <a:gd name="T30" fmla="*/ 3 w 11"/>
                <a:gd name="T31" fmla="*/ 9 h 10"/>
                <a:gd name="T32" fmla="*/ 3 w 11"/>
                <a:gd name="T33" fmla="*/ 9 h 10"/>
                <a:gd name="T34" fmla="*/ 3 w 11"/>
                <a:gd name="T35" fmla="*/ 9 h 10"/>
                <a:gd name="T36" fmla="*/ 3 w 11"/>
                <a:gd name="T37" fmla="*/ 10 h 10"/>
                <a:gd name="T38" fmla="*/ 4 w 11"/>
                <a:gd name="T39" fmla="*/ 7 h 10"/>
                <a:gd name="T40" fmla="*/ 4 w 11"/>
                <a:gd name="T41" fmla="*/ 7 h 10"/>
                <a:gd name="T42" fmla="*/ 4 w 11"/>
                <a:gd name="T43" fmla="*/ 7 h 10"/>
                <a:gd name="T44" fmla="*/ 4 w 11"/>
                <a:gd name="T45" fmla="*/ 6 h 10"/>
                <a:gd name="T46" fmla="*/ 5 w 11"/>
                <a:gd name="T47" fmla="*/ 9 h 10"/>
                <a:gd name="T48" fmla="*/ 5 w 11"/>
                <a:gd name="T49" fmla="*/ 9 h 10"/>
                <a:gd name="T50" fmla="*/ 5 w 11"/>
                <a:gd name="T51" fmla="*/ 9 h 10"/>
                <a:gd name="T52" fmla="*/ 5 w 11"/>
                <a:gd name="T53" fmla="*/ 10 h 10"/>
                <a:gd name="T54" fmla="*/ 6 w 11"/>
                <a:gd name="T55" fmla="*/ 5 h 10"/>
                <a:gd name="T56" fmla="*/ 6 w 11"/>
                <a:gd name="T57" fmla="*/ 5 h 10"/>
                <a:gd name="T58" fmla="*/ 6 w 11"/>
                <a:gd name="T59" fmla="*/ 5 h 10"/>
                <a:gd name="T60" fmla="*/ 6 w 11"/>
                <a:gd name="T61" fmla="*/ 5 h 10"/>
                <a:gd name="T62" fmla="*/ 7 w 11"/>
                <a:gd name="T63" fmla="*/ 2 h 10"/>
                <a:gd name="T64" fmla="*/ 7 w 11"/>
                <a:gd name="T65" fmla="*/ 2 h 10"/>
                <a:gd name="T66" fmla="*/ 7 w 11"/>
                <a:gd name="T67" fmla="*/ 2 h 10"/>
                <a:gd name="T68" fmla="*/ 7 w 11"/>
                <a:gd name="T69" fmla="*/ 2 h 10"/>
                <a:gd name="T70" fmla="*/ 8 w 11"/>
                <a:gd name="T71" fmla="*/ 4 h 10"/>
                <a:gd name="T72" fmla="*/ 8 w 11"/>
                <a:gd name="T73" fmla="*/ 4 h 10"/>
                <a:gd name="T74" fmla="*/ 8 w 11"/>
                <a:gd name="T75" fmla="*/ 4 h 10"/>
                <a:gd name="T76" fmla="*/ 8 w 11"/>
                <a:gd name="T77" fmla="*/ 4 h 10"/>
                <a:gd name="T78" fmla="*/ 9 w 11"/>
                <a:gd name="T79" fmla="*/ 2 h 10"/>
                <a:gd name="T80" fmla="*/ 9 w 11"/>
                <a:gd name="T81" fmla="*/ 3 h 10"/>
                <a:gd name="T82" fmla="*/ 9 w 11"/>
                <a:gd name="T83" fmla="*/ 3 h 10"/>
                <a:gd name="T84" fmla="*/ 9 w 11"/>
                <a:gd name="T85" fmla="*/ 3 h 10"/>
                <a:gd name="T86" fmla="*/ 10 w 11"/>
                <a:gd name="T87" fmla="*/ 6 h 10"/>
                <a:gd name="T88" fmla="*/ 10 w 11"/>
                <a:gd name="T89" fmla="*/ 6 h 10"/>
                <a:gd name="T90" fmla="*/ 10 w 11"/>
                <a:gd name="T91" fmla="*/ 6 h 10"/>
                <a:gd name="T92" fmla="*/ 10 w 11"/>
                <a:gd name="T93" fmla="*/ 6 h 10"/>
                <a:gd name="T94" fmla="*/ 11 w 11"/>
                <a:gd name="T95" fmla="*/ 8 h 10"/>
                <a:gd name="T96" fmla="*/ 11 w 11"/>
                <a:gd name="T97" fmla="*/ 7 h 10"/>
                <a:gd name="T98" fmla="*/ 11 w 11"/>
                <a:gd name="T9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0">
                  <a:moveTo>
                    <a:pt x="0" y="0"/>
                  </a:moveTo>
                  <a:lnTo>
                    <a:pt x="0" y="0"/>
                  </a:lnTo>
                  <a:lnTo>
                    <a:pt x="0" y="0"/>
                  </a:lnTo>
                  <a:lnTo>
                    <a:pt x="0" y="3"/>
                  </a:lnTo>
                  <a:lnTo>
                    <a:pt x="0" y="2"/>
                  </a:lnTo>
                  <a:lnTo>
                    <a:pt x="0" y="2"/>
                  </a:lnTo>
                  <a:lnTo>
                    <a:pt x="0" y="2"/>
                  </a:lnTo>
                  <a:lnTo>
                    <a:pt x="1" y="4"/>
                  </a:lnTo>
                  <a:lnTo>
                    <a:pt x="1" y="4"/>
                  </a:lnTo>
                  <a:lnTo>
                    <a:pt x="1" y="4"/>
                  </a:lnTo>
                  <a:lnTo>
                    <a:pt x="2" y="4"/>
                  </a:lnTo>
                  <a:lnTo>
                    <a:pt x="2" y="6"/>
                  </a:lnTo>
                  <a:lnTo>
                    <a:pt x="2" y="5"/>
                  </a:lnTo>
                  <a:lnTo>
                    <a:pt x="2" y="5"/>
                  </a:lnTo>
                  <a:lnTo>
                    <a:pt x="2" y="5"/>
                  </a:lnTo>
                  <a:lnTo>
                    <a:pt x="3" y="9"/>
                  </a:lnTo>
                  <a:lnTo>
                    <a:pt x="3" y="9"/>
                  </a:lnTo>
                  <a:lnTo>
                    <a:pt x="3" y="9"/>
                  </a:lnTo>
                  <a:lnTo>
                    <a:pt x="3" y="10"/>
                  </a:lnTo>
                  <a:lnTo>
                    <a:pt x="4" y="7"/>
                  </a:lnTo>
                  <a:lnTo>
                    <a:pt x="4" y="7"/>
                  </a:lnTo>
                  <a:lnTo>
                    <a:pt x="4" y="7"/>
                  </a:lnTo>
                  <a:lnTo>
                    <a:pt x="4" y="6"/>
                  </a:lnTo>
                  <a:lnTo>
                    <a:pt x="5" y="9"/>
                  </a:lnTo>
                  <a:lnTo>
                    <a:pt x="5" y="9"/>
                  </a:lnTo>
                  <a:lnTo>
                    <a:pt x="5" y="9"/>
                  </a:lnTo>
                  <a:lnTo>
                    <a:pt x="5" y="10"/>
                  </a:lnTo>
                  <a:lnTo>
                    <a:pt x="6" y="5"/>
                  </a:lnTo>
                  <a:lnTo>
                    <a:pt x="6" y="5"/>
                  </a:lnTo>
                  <a:lnTo>
                    <a:pt x="6" y="5"/>
                  </a:lnTo>
                  <a:lnTo>
                    <a:pt x="6" y="5"/>
                  </a:lnTo>
                  <a:lnTo>
                    <a:pt x="7" y="2"/>
                  </a:lnTo>
                  <a:lnTo>
                    <a:pt x="7" y="2"/>
                  </a:lnTo>
                  <a:lnTo>
                    <a:pt x="7" y="2"/>
                  </a:lnTo>
                  <a:lnTo>
                    <a:pt x="7" y="2"/>
                  </a:lnTo>
                  <a:lnTo>
                    <a:pt x="8" y="4"/>
                  </a:lnTo>
                  <a:lnTo>
                    <a:pt x="8" y="4"/>
                  </a:lnTo>
                  <a:lnTo>
                    <a:pt x="8" y="4"/>
                  </a:lnTo>
                  <a:lnTo>
                    <a:pt x="8" y="4"/>
                  </a:lnTo>
                  <a:lnTo>
                    <a:pt x="9" y="2"/>
                  </a:lnTo>
                  <a:lnTo>
                    <a:pt x="9" y="3"/>
                  </a:lnTo>
                  <a:lnTo>
                    <a:pt x="9" y="3"/>
                  </a:lnTo>
                  <a:lnTo>
                    <a:pt x="9" y="3"/>
                  </a:lnTo>
                  <a:lnTo>
                    <a:pt x="10" y="6"/>
                  </a:lnTo>
                  <a:lnTo>
                    <a:pt x="10" y="6"/>
                  </a:lnTo>
                  <a:lnTo>
                    <a:pt x="10" y="6"/>
                  </a:lnTo>
                  <a:lnTo>
                    <a:pt x="10" y="6"/>
                  </a:lnTo>
                  <a:lnTo>
                    <a:pt x="11" y="8"/>
                  </a:lnTo>
                  <a:lnTo>
                    <a:pt x="11" y="7"/>
                  </a:lnTo>
                  <a:lnTo>
                    <a:pt x="11" y="7"/>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7" name="Freeform 432"/>
            <p:cNvSpPr>
              <a:spLocks/>
            </p:cNvSpPr>
            <p:nvPr/>
          </p:nvSpPr>
          <p:spPr bwMode="auto">
            <a:xfrm>
              <a:off x="4589463" y="1751013"/>
              <a:ext cx="19050" cy="34925"/>
            </a:xfrm>
            <a:custGeom>
              <a:avLst/>
              <a:gdLst>
                <a:gd name="T0" fmla="*/ 0 w 12"/>
                <a:gd name="T1" fmla="*/ 22 h 22"/>
                <a:gd name="T2" fmla="*/ 0 w 12"/>
                <a:gd name="T3" fmla="*/ 22 h 22"/>
                <a:gd name="T4" fmla="*/ 1 w 12"/>
                <a:gd name="T5" fmla="*/ 21 h 22"/>
                <a:gd name="T6" fmla="*/ 1 w 12"/>
                <a:gd name="T7" fmla="*/ 21 h 22"/>
                <a:gd name="T8" fmla="*/ 1 w 12"/>
                <a:gd name="T9" fmla="*/ 21 h 22"/>
                <a:gd name="T10" fmla="*/ 1 w 12"/>
                <a:gd name="T11" fmla="*/ 22 h 22"/>
                <a:gd name="T12" fmla="*/ 2 w 12"/>
                <a:gd name="T13" fmla="*/ 19 h 22"/>
                <a:gd name="T14" fmla="*/ 2 w 12"/>
                <a:gd name="T15" fmla="*/ 19 h 22"/>
                <a:gd name="T16" fmla="*/ 2 w 12"/>
                <a:gd name="T17" fmla="*/ 19 h 22"/>
                <a:gd name="T18" fmla="*/ 2 w 12"/>
                <a:gd name="T19" fmla="*/ 20 h 22"/>
                <a:gd name="T20" fmla="*/ 3 w 12"/>
                <a:gd name="T21" fmla="*/ 18 h 22"/>
                <a:gd name="T22" fmla="*/ 3 w 12"/>
                <a:gd name="T23" fmla="*/ 18 h 22"/>
                <a:gd name="T24" fmla="*/ 3 w 12"/>
                <a:gd name="T25" fmla="*/ 18 h 22"/>
                <a:gd name="T26" fmla="*/ 3 w 12"/>
                <a:gd name="T27" fmla="*/ 19 h 22"/>
                <a:gd name="T28" fmla="*/ 4 w 12"/>
                <a:gd name="T29" fmla="*/ 16 h 22"/>
                <a:gd name="T30" fmla="*/ 4 w 12"/>
                <a:gd name="T31" fmla="*/ 16 h 22"/>
                <a:gd name="T32" fmla="*/ 4 w 12"/>
                <a:gd name="T33" fmla="*/ 16 h 22"/>
                <a:gd name="T34" fmla="*/ 5 w 12"/>
                <a:gd name="T35" fmla="*/ 13 h 22"/>
                <a:gd name="T36" fmla="*/ 5 w 12"/>
                <a:gd name="T37" fmla="*/ 14 h 22"/>
                <a:gd name="T38" fmla="*/ 5 w 12"/>
                <a:gd name="T39" fmla="*/ 14 h 22"/>
                <a:gd name="T40" fmla="*/ 5 w 12"/>
                <a:gd name="T41" fmla="*/ 14 h 22"/>
                <a:gd name="T42" fmla="*/ 5 w 12"/>
                <a:gd name="T43" fmla="*/ 11 h 22"/>
                <a:gd name="T44" fmla="*/ 6 w 12"/>
                <a:gd name="T45" fmla="*/ 12 h 22"/>
                <a:gd name="T46" fmla="*/ 6 w 12"/>
                <a:gd name="T47" fmla="*/ 12 h 22"/>
                <a:gd name="T48" fmla="*/ 7 w 12"/>
                <a:gd name="T49" fmla="*/ 9 h 22"/>
                <a:gd name="T50" fmla="*/ 7 w 12"/>
                <a:gd name="T51" fmla="*/ 9 h 22"/>
                <a:gd name="T52" fmla="*/ 7 w 12"/>
                <a:gd name="T53" fmla="*/ 9 h 22"/>
                <a:gd name="T54" fmla="*/ 7 w 12"/>
                <a:gd name="T55" fmla="*/ 9 h 22"/>
                <a:gd name="T56" fmla="*/ 7 w 12"/>
                <a:gd name="T57" fmla="*/ 7 h 22"/>
                <a:gd name="T58" fmla="*/ 7 w 12"/>
                <a:gd name="T59" fmla="*/ 8 h 22"/>
                <a:gd name="T60" fmla="*/ 7 w 12"/>
                <a:gd name="T61" fmla="*/ 8 h 22"/>
                <a:gd name="T62" fmla="*/ 8 w 12"/>
                <a:gd name="T63" fmla="*/ 8 h 22"/>
                <a:gd name="T64" fmla="*/ 8 w 12"/>
                <a:gd name="T65" fmla="*/ 6 h 22"/>
                <a:gd name="T66" fmla="*/ 9 w 12"/>
                <a:gd name="T67" fmla="*/ 6 h 22"/>
                <a:gd name="T68" fmla="*/ 9 w 12"/>
                <a:gd name="T69" fmla="*/ 6 h 22"/>
                <a:gd name="T70" fmla="*/ 9 w 12"/>
                <a:gd name="T71" fmla="*/ 6 h 22"/>
                <a:gd name="T72" fmla="*/ 9 w 12"/>
                <a:gd name="T73" fmla="*/ 2 h 22"/>
                <a:gd name="T74" fmla="*/ 9 w 12"/>
                <a:gd name="T75" fmla="*/ 3 h 22"/>
                <a:gd name="T76" fmla="*/ 9 w 12"/>
                <a:gd name="T77" fmla="*/ 3 h 22"/>
                <a:gd name="T78" fmla="*/ 10 w 12"/>
                <a:gd name="T79" fmla="*/ 4 h 22"/>
                <a:gd name="T80" fmla="*/ 10 w 12"/>
                <a:gd name="T81" fmla="*/ 2 h 22"/>
                <a:gd name="T82" fmla="*/ 10 w 12"/>
                <a:gd name="T83" fmla="*/ 3 h 22"/>
                <a:gd name="T84" fmla="*/ 10 w 12"/>
                <a:gd name="T85" fmla="*/ 3 h 22"/>
                <a:gd name="T86" fmla="*/ 11 w 12"/>
                <a:gd name="T87" fmla="*/ 4 h 22"/>
                <a:gd name="T88" fmla="*/ 11 w 12"/>
                <a:gd name="T89" fmla="*/ 2 h 22"/>
                <a:gd name="T90" fmla="*/ 11 w 12"/>
                <a:gd name="T91" fmla="*/ 2 h 22"/>
                <a:gd name="T92" fmla="*/ 12 w 12"/>
                <a:gd name="T93" fmla="*/ 0 h 22"/>
                <a:gd name="T94" fmla="*/ 12 w 12"/>
                <a:gd name="T95" fmla="*/ 2 h 22"/>
                <a:gd name="T96" fmla="*/ 12 w 12"/>
                <a:gd name="T97" fmla="*/ 2 h 22"/>
                <a:gd name="T98" fmla="*/ 12 w 12"/>
                <a:gd name="T9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2">
                  <a:moveTo>
                    <a:pt x="0" y="22"/>
                  </a:moveTo>
                  <a:lnTo>
                    <a:pt x="0" y="22"/>
                  </a:lnTo>
                  <a:lnTo>
                    <a:pt x="1" y="21"/>
                  </a:lnTo>
                  <a:lnTo>
                    <a:pt x="1" y="21"/>
                  </a:lnTo>
                  <a:lnTo>
                    <a:pt x="1" y="21"/>
                  </a:lnTo>
                  <a:lnTo>
                    <a:pt x="1" y="22"/>
                  </a:lnTo>
                  <a:lnTo>
                    <a:pt x="2" y="19"/>
                  </a:lnTo>
                  <a:lnTo>
                    <a:pt x="2" y="19"/>
                  </a:lnTo>
                  <a:lnTo>
                    <a:pt x="2" y="19"/>
                  </a:lnTo>
                  <a:lnTo>
                    <a:pt x="2" y="20"/>
                  </a:lnTo>
                  <a:lnTo>
                    <a:pt x="3" y="18"/>
                  </a:lnTo>
                  <a:lnTo>
                    <a:pt x="3" y="18"/>
                  </a:lnTo>
                  <a:lnTo>
                    <a:pt x="3" y="18"/>
                  </a:lnTo>
                  <a:lnTo>
                    <a:pt x="3" y="19"/>
                  </a:lnTo>
                  <a:lnTo>
                    <a:pt x="4" y="16"/>
                  </a:lnTo>
                  <a:lnTo>
                    <a:pt x="4" y="16"/>
                  </a:lnTo>
                  <a:lnTo>
                    <a:pt x="4" y="16"/>
                  </a:lnTo>
                  <a:lnTo>
                    <a:pt x="5" y="13"/>
                  </a:lnTo>
                  <a:lnTo>
                    <a:pt x="5" y="14"/>
                  </a:lnTo>
                  <a:lnTo>
                    <a:pt x="5" y="14"/>
                  </a:lnTo>
                  <a:lnTo>
                    <a:pt x="5" y="14"/>
                  </a:lnTo>
                  <a:lnTo>
                    <a:pt x="5" y="11"/>
                  </a:lnTo>
                  <a:lnTo>
                    <a:pt x="6" y="12"/>
                  </a:lnTo>
                  <a:lnTo>
                    <a:pt x="6" y="12"/>
                  </a:lnTo>
                  <a:lnTo>
                    <a:pt x="7" y="9"/>
                  </a:lnTo>
                  <a:lnTo>
                    <a:pt x="7" y="9"/>
                  </a:lnTo>
                  <a:lnTo>
                    <a:pt x="7" y="9"/>
                  </a:lnTo>
                  <a:lnTo>
                    <a:pt x="7" y="9"/>
                  </a:lnTo>
                  <a:lnTo>
                    <a:pt x="7" y="7"/>
                  </a:lnTo>
                  <a:lnTo>
                    <a:pt x="7" y="8"/>
                  </a:lnTo>
                  <a:lnTo>
                    <a:pt x="7" y="8"/>
                  </a:lnTo>
                  <a:lnTo>
                    <a:pt x="8" y="8"/>
                  </a:lnTo>
                  <a:lnTo>
                    <a:pt x="8" y="6"/>
                  </a:lnTo>
                  <a:lnTo>
                    <a:pt x="9" y="6"/>
                  </a:lnTo>
                  <a:lnTo>
                    <a:pt x="9" y="6"/>
                  </a:lnTo>
                  <a:lnTo>
                    <a:pt x="9" y="6"/>
                  </a:lnTo>
                  <a:lnTo>
                    <a:pt x="9" y="2"/>
                  </a:lnTo>
                  <a:lnTo>
                    <a:pt x="9" y="3"/>
                  </a:lnTo>
                  <a:lnTo>
                    <a:pt x="9" y="3"/>
                  </a:lnTo>
                  <a:lnTo>
                    <a:pt x="10" y="4"/>
                  </a:lnTo>
                  <a:lnTo>
                    <a:pt x="10" y="2"/>
                  </a:lnTo>
                  <a:lnTo>
                    <a:pt x="10" y="3"/>
                  </a:lnTo>
                  <a:lnTo>
                    <a:pt x="10" y="3"/>
                  </a:lnTo>
                  <a:lnTo>
                    <a:pt x="11" y="4"/>
                  </a:lnTo>
                  <a:lnTo>
                    <a:pt x="11" y="2"/>
                  </a:lnTo>
                  <a:lnTo>
                    <a:pt x="11" y="2"/>
                  </a:lnTo>
                  <a:lnTo>
                    <a:pt x="12" y="0"/>
                  </a:lnTo>
                  <a:lnTo>
                    <a:pt x="12" y="2"/>
                  </a:lnTo>
                  <a:lnTo>
                    <a:pt x="12" y="2"/>
                  </a:lnTo>
                  <a:lnTo>
                    <a:pt x="12" y="2"/>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8" name="Freeform 433"/>
            <p:cNvSpPr>
              <a:spLocks/>
            </p:cNvSpPr>
            <p:nvPr/>
          </p:nvSpPr>
          <p:spPr bwMode="auto">
            <a:xfrm>
              <a:off x="4608513" y="1738313"/>
              <a:ext cx="20638" cy="17463"/>
            </a:xfrm>
            <a:custGeom>
              <a:avLst/>
              <a:gdLst>
                <a:gd name="T0" fmla="*/ 0 w 13"/>
                <a:gd name="T1" fmla="*/ 10 h 11"/>
                <a:gd name="T2" fmla="*/ 0 w 13"/>
                <a:gd name="T3" fmla="*/ 11 h 11"/>
                <a:gd name="T4" fmla="*/ 1 w 13"/>
                <a:gd name="T5" fmla="*/ 5 h 11"/>
                <a:gd name="T6" fmla="*/ 1 w 13"/>
                <a:gd name="T7" fmla="*/ 5 h 11"/>
                <a:gd name="T8" fmla="*/ 1 w 13"/>
                <a:gd name="T9" fmla="*/ 5 h 11"/>
                <a:gd name="T10" fmla="*/ 1 w 13"/>
                <a:gd name="T11" fmla="*/ 4 h 11"/>
                <a:gd name="T12" fmla="*/ 2 w 13"/>
                <a:gd name="T13" fmla="*/ 7 h 11"/>
                <a:gd name="T14" fmla="*/ 2 w 13"/>
                <a:gd name="T15" fmla="*/ 7 h 11"/>
                <a:gd name="T16" fmla="*/ 2 w 13"/>
                <a:gd name="T17" fmla="*/ 7 h 11"/>
                <a:gd name="T18" fmla="*/ 2 w 13"/>
                <a:gd name="T19" fmla="*/ 6 h 11"/>
                <a:gd name="T20" fmla="*/ 3 w 13"/>
                <a:gd name="T21" fmla="*/ 8 h 11"/>
                <a:gd name="T22" fmla="*/ 3 w 13"/>
                <a:gd name="T23" fmla="*/ 8 h 11"/>
                <a:gd name="T24" fmla="*/ 3 w 13"/>
                <a:gd name="T25" fmla="*/ 8 h 11"/>
                <a:gd name="T26" fmla="*/ 3 w 13"/>
                <a:gd name="T27" fmla="*/ 7 h 11"/>
                <a:gd name="T28" fmla="*/ 4 w 13"/>
                <a:gd name="T29" fmla="*/ 9 h 11"/>
                <a:gd name="T30" fmla="*/ 4 w 13"/>
                <a:gd name="T31" fmla="*/ 8 h 11"/>
                <a:gd name="T32" fmla="*/ 4 w 13"/>
                <a:gd name="T33" fmla="*/ 8 h 11"/>
                <a:gd name="T34" fmla="*/ 4 w 13"/>
                <a:gd name="T35" fmla="*/ 9 h 11"/>
                <a:gd name="T36" fmla="*/ 5 w 13"/>
                <a:gd name="T37" fmla="*/ 7 h 11"/>
                <a:gd name="T38" fmla="*/ 5 w 13"/>
                <a:gd name="T39" fmla="*/ 7 h 11"/>
                <a:gd name="T40" fmla="*/ 5 w 13"/>
                <a:gd name="T41" fmla="*/ 7 h 11"/>
                <a:gd name="T42" fmla="*/ 5 w 13"/>
                <a:gd name="T43" fmla="*/ 7 h 11"/>
                <a:gd name="T44" fmla="*/ 5 w 13"/>
                <a:gd name="T45" fmla="*/ 9 h 11"/>
                <a:gd name="T46" fmla="*/ 6 w 13"/>
                <a:gd name="T47" fmla="*/ 8 h 11"/>
                <a:gd name="T48" fmla="*/ 6 w 13"/>
                <a:gd name="T49" fmla="*/ 8 h 11"/>
                <a:gd name="T50" fmla="*/ 7 w 13"/>
                <a:gd name="T51" fmla="*/ 6 h 11"/>
                <a:gd name="T52" fmla="*/ 7 w 13"/>
                <a:gd name="T53" fmla="*/ 7 h 11"/>
                <a:gd name="T54" fmla="*/ 7 w 13"/>
                <a:gd name="T55" fmla="*/ 7 h 11"/>
                <a:gd name="T56" fmla="*/ 7 w 13"/>
                <a:gd name="T57" fmla="*/ 7 h 11"/>
                <a:gd name="T58" fmla="*/ 8 w 13"/>
                <a:gd name="T59" fmla="*/ 5 h 11"/>
                <a:gd name="T60" fmla="*/ 8 w 13"/>
                <a:gd name="T61" fmla="*/ 5 h 11"/>
                <a:gd name="T62" fmla="*/ 8 w 13"/>
                <a:gd name="T63" fmla="*/ 5 h 11"/>
                <a:gd name="T64" fmla="*/ 8 w 13"/>
                <a:gd name="T65" fmla="*/ 5 h 11"/>
                <a:gd name="T66" fmla="*/ 9 w 13"/>
                <a:gd name="T67" fmla="*/ 6 h 11"/>
                <a:gd name="T68" fmla="*/ 9 w 13"/>
                <a:gd name="T69" fmla="*/ 6 h 11"/>
                <a:gd name="T70" fmla="*/ 9 w 13"/>
                <a:gd name="T71" fmla="*/ 6 h 11"/>
                <a:gd name="T72" fmla="*/ 10 w 13"/>
                <a:gd name="T73" fmla="*/ 4 h 11"/>
                <a:gd name="T74" fmla="*/ 10 w 13"/>
                <a:gd name="T75" fmla="*/ 4 h 11"/>
                <a:gd name="T76" fmla="*/ 10 w 13"/>
                <a:gd name="T77" fmla="*/ 4 h 11"/>
                <a:gd name="T78" fmla="*/ 10 w 13"/>
                <a:gd name="T79" fmla="*/ 5 h 11"/>
                <a:gd name="T80" fmla="*/ 10 w 13"/>
                <a:gd name="T81" fmla="*/ 2 h 11"/>
                <a:gd name="T82" fmla="*/ 11 w 13"/>
                <a:gd name="T83" fmla="*/ 3 h 11"/>
                <a:gd name="T84" fmla="*/ 11 w 13"/>
                <a:gd name="T85" fmla="*/ 3 h 11"/>
                <a:gd name="T86" fmla="*/ 11 w 13"/>
                <a:gd name="T87" fmla="*/ 3 h 11"/>
                <a:gd name="T88" fmla="*/ 11 w 13"/>
                <a:gd name="T89" fmla="*/ 6 h 11"/>
                <a:gd name="T90" fmla="*/ 12 w 13"/>
                <a:gd name="T91" fmla="*/ 5 h 11"/>
                <a:gd name="T92" fmla="*/ 12 w 13"/>
                <a:gd name="T93" fmla="*/ 5 h 11"/>
                <a:gd name="T94" fmla="*/ 12 w 13"/>
                <a:gd name="T95" fmla="*/ 5 h 11"/>
                <a:gd name="T96" fmla="*/ 12 w 13"/>
                <a:gd name="T97" fmla="*/ 0 h 11"/>
                <a:gd name="T98" fmla="*/ 13 w 13"/>
                <a:gd name="T9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1">
                  <a:moveTo>
                    <a:pt x="0" y="10"/>
                  </a:moveTo>
                  <a:lnTo>
                    <a:pt x="0" y="11"/>
                  </a:lnTo>
                  <a:lnTo>
                    <a:pt x="1" y="5"/>
                  </a:lnTo>
                  <a:lnTo>
                    <a:pt x="1" y="5"/>
                  </a:lnTo>
                  <a:lnTo>
                    <a:pt x="1" y="5"/>
                  </a:lnTo>
                  <a:lnTo>
                    <a:pt x="1" y="4"/>
                  </a:lnTo>
                  <a:lnTo>
                    <a:pt x="2" y="7"/>
                  </a:lnTo>
                  <a:lnTo>
                    <a:pt x="2" y="7"/>
                  </a:lnTo>
                  <a:lnTo>
                    <a:pt x="2" y="7"/>
                  </a:lnTo>
                  <a:lnTo>
                    <a:pt x="2" y="6"/>
                  </a:lnTo>
                  <a:lnTo>
                    <a:pt x="3" y="8"/>
                  </a:lnTo>
                  <a:lnTo>
                    <a:pt x="3" y="8"/>
                  </a:lnTo>
                  <a:lnTo>
                    <a:pt x="3" y="8"/>
                  </a:lnTo>
                  <a:lnTo>
                    <a:pt x="3" y="7"/>
                  </a:lnTo>
                  <a:lnTo>
                    <a:pt x="4" y="9"/>
                  </a:lnTo>
                  <a:lnTo>
                    <a:pt x="4" y="8"/>
                  </a:lnTo>
                  <a:lnTo>
                    <a:pt x="4" y="8"/>
                  </a:lnTo>
                  <a:lnTo>
                    <a:pt x="4" y="9"/>
                  </a:lnTo>
                  <a:lnTo>
                    <a:pt x="5" y="7"/>
                  </a:lnTo>
                  <a:lnTo>
                    <a:pt x="5" y="7"/>
                  </a:lnTo>
                  <a:lnTo>
                    <a:pt x="5" y="7"/>
                  </a:lnTo>
                  <a:lnTo>
                    <a:pt x="5" y="7"/>
                  </a:lnTo>
                  <a:lnTo>
                    <a:pt x="5" y="9"/>
                  </a:lnTo>
                  <a:lnTo>
                    <a:pt x="6" y="8"/>
                  </a:lnTo>
                  <a:lnTo>
                    <a:pt x="6" y="8"/>
                  </a:lnTo>
                  <a:lnTo>
                    <a:pt x="7" y="6"/>
                  </a:lnTo>
                  <a:lnTo>
                    <a:pt x="7" y="7"/>
                  </a:lnTo>
                  <a:lnTo>
                    <a:pt x="7" y="7"/>
                  </a:lnTo>
                  <a:lnTo>
                    <a:pt x="7" y="7"/>
                  </a:lnTo>
                  <a:lnTo>
                    <a:pt x="8" y="5"/>
                  </a:lnTo>
                  <a:lnTo>
                    <a:pt x="8" y="5"/>
                  </a:lnTo>
                  <a:lnTo>
                    <a:pt x="8" y="5"/>
                  </a:lnTo>
                  <a:lnTo>
                    <a:pt x="8" y="5"/>
                  </a:lnTo>
                  <a:lnTo>
                    <a:pt x="9" y="6"/>
                  </a:lnTo>
                  <a:lnTo>
                    <a:pt x="9" y="6"/>
                  </a:lnTo>
                  <a:lnTo>
                    <a:pt x="9" y="6"/>
                  </a:lnTo>
                  <a:lnTo>
                    <a:pt x="10" y="4"/>
                  </a:lnTo>
                  <a:lnTo>
                    <a:pt x="10" y="4"/>
                  </a:lnTo>
                  <a:lnTo>
                    <a:pt x="10" y="4"/>
                  </a:lnTo>
                  <a:lnTo>
                    <a:pt x="10" y="5"/>
                  </a:lnTo>
                  <a:lnTo>
                    <a:pt x="10" y="2"/>
                  </a:lnTo>
                  <a:lnTo>
                    <a:pt x="11" y="3"/>
                  </a:lnTo>
                  <a:lnTo>
                    <a:pt x="11" y="3"/>
                  </a:lnTo>
                  <a:lnTo>
                    <a:pt x="11" y="3"/>
                  </a:lnTo>
                  <a:lnTo>
                    <a:pt x="11" y="6"/>
                  </a:lnTo>
                  <a:lnTo>
                    <a:pt x="12" y="5"/>
                  </a:lnTo>
                  <a:lnTo>
                    <a:pt x="12" y="5"/>
                  </a:lnTo>
                  <a:lnTo>
                    <a:pt x="12" y="5"/>
                  </a:lnTo>
                  <a:lnTo>
                    <a:pt x="12" y="0"/>
                  </a:lnTo>
                  <a:lnTo>
                    <a:pt x="13"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9" name="Freeform 434"/>
            <p:cNvSpPr>
              <a:spLocks/>
            </p:cNvSpPr>
            <p:nvPr/>
          </p:nvSpPr>
          <p:spPr bwMode="auto">
            <a:xfrm>
              <a:off x="4629151" y="1716088"/>
              <a:ext cx="17463" cy="28575"/>
            </a:xfrm>
            <a:custGeom>
              <a:avLst/>
              <a:gdLst>
                <a:gd name="T0" fmla="*/ 0 w 11"/>
                <a:gd name="T1" fmla="*/ 15 h 18"/>
                <a:gd name="T2" fmla="*/ 0 w 11"/>
                <a:gd name="T3" fmla="*/ 15 h 18"/>
                <a:gd name="T4" fmla="*/ 0 w 11"/>
                <a:gd name="T5" fmla="*/ 15 h 18"/>
                <a:gd name="T6" fmla="*/ 0 w 11"/>
                <a:gd name="T7" fmla="*/ 17 h 18"/>
                <a:gd name="T8" fmla="*/ 1 w 11"/>
                <a:gd name="T9" fmla="*/ 16 h 18"/>
                <a:gd name="T10" fmla="*/ 1 w 11"/>
                <a:gd name="T11" fmla="*/ 16 h 18"/>
                <a:gd name="T12" fmla="*/ 1 w 11"/>
                <a:gd name="T13" fmla="*/ 16 h 18"/>
                <a:gd name="T14" fmla="*/ 1 w 11"/>
                <a:gd name="T15" fmla="*/ 14 h 18"/>
                <a:gd name="T16" fmla="*/ 2 w 11"/>
                <a:gd name="T17" fmla="*/ 14 h 18"/>
                <a:gd name="T18" fmla="*/ 2 w 11"/>
                <a:gd name="T19" fmla="*/ 14 h 18"/>
                <a:gd name="T20" fmla="*/ 2 w 11"/>
                <a:gd name="T21" fmla="*/ 13 h 18"/>
                <a:gd name="T22" fmla="*/ 2 w 11"/>
                <a:gd name="T23" fmla="*/ 15 h 18"/>
                <a:gd name="T24" fmla="*/ 3 w 11"/>
                <a:gd name="T25" fmla="*/ 15 h 18"/>
                <a:gd name="T26" fmla="*/ 3 w 11"/>
                <a:gd name="T27" fmla="*/ 15 h 18"/>
                <a:gd name="T28" fmla="*/ 3 w 11"/>
                <a:gd name="T29" fmla="*/ 15 h 18"/>
                <a:gd name="T30" fmla="*/ 3 w 11"/>
                <a:gd name="T31" fmla="*/ 16 h 18"/>
                <a:gd name="T32" fmla="*/ 3 w 11"/>
                <a:gd name="T33" fmla="*/ 16 h 18"/>
                <a:gd name="T34" fmla="*/ 3 w 11"/>
                <a:gd name="T35" fmla="*/ 16 h 18"/>
                <a:gd name="T36" fmla="*/ 4 w 11"/>
                <a:gd name="T37" fmla="*/ 18 h 18"/>
                <a:gd name="T38" fmla="*/ 4 w 11"/>
                <a:gd name="T39" fmla="*/ 17 h 18"/>
                <a:gd name="T40" fmla="*/ 4 w 11"/>
                <a:gd name="T41" fmla="*/ 17 h 18"/>
                <a:gd name="T42" fmla="*/ 4 w 11"/>
                <a:gd name="T43" fmla="*/ 17 h 18"/>
                <a:gd name="T44" fmla="*/ 5 w 11"/>
                <a:gd name="T45" fmla="*/ 14 h 18"/>
                <a:gd name="T46" fmla="*/ 5 w 11"/>
                <a:gd name="T47" fmla="*/ 14 h 18"/>
                <a:gd name="T48" fmla="*/ 5 w 11"/>
                <a:gd name="T49" fmla="*/ 14 h 18"/>
                <a:gd name="T50" fmla="*/ 5 w 11"/>
                <a:gd name="T51" fmla="*/ 14 h 18"/>
                <a:gd name="T52" fmla="*/ 6 w 11"/>
                <a:gd name="T53" fmla="*/ 12 h 18"/>
                <a:gd name="T54" fmla="*/ 6 w 11"/>
                <a:gd name="T55" fmla="*/ 12 h 18"/>
                <a:gd name="T56" fmla="*/ 6 w 11"/>
                <a:gd name="T57" fmla="*/ 12 h 18"/>
                <a:gd name="T58" fmla="*/ 6 w 11"/>
                <a:gd name="T59" fmla="*/ 12 h 18"/>
                <a:gd name="T60" fmla="*/ 7 w 11"/>
                <a:gd name="T61" fmla="*/ 9 h 18"/>
                <a:gd name="T62" fmla="*/ 7 w 11"/>
                <a:gd name="T63" fmla="*/ 9 h 18"/>
                <a:gd name="T64" fmla="*/ 7 w 11"/>
                <a:gd name="T65" fmla="*/ 9 h 18"/>
                <a:gd name="T66" fmla="*/ 7 w 11"/>
                <a:gd name="T67" fmla="*/ 9 h 18"/>
                <a:gd name="T68" fmla="*/ 8 w 11"/>
                <a:gd name="T69" fmla="*/ 6 h 18"/>
                <a:gd name="T70" fmla="*/ 8 w 11"/>
                <a:gd name="T71" fmla="*/ 6 h 18"/>
                <a:gd name="T72" fmla="*/ 8 w 11"/>
                <a:gd name="T73" fmla="*/ 6 h 18"/>
                <a:gd name="T74" fmla="*/ 8 w 11"/>
                <a:gd name="T75" fmla="*/ 6 h 18"/>
                <a:gd name="T76" fmla="*/ 9 w 11"/>
                <a:gd name="T77" fmla="*/ 4 h 18"/>
                <a:gd name="T78" fmla="*/ 9 w 11"/>
                <a:gd name="T79" fmla="*/ 5 h 18"/>
                <a:gd name="T80" fmla="*/ 9 w 11"/>
                <a:gd name="T81" fmla="*/ 5 h 18"/>
                <a:gd name="T82" fmla="*/ 9 w 11"/>
                <a:gd name="T83" fmla="*/ 5 h 18"/>
                <a:gd name="T84" fmla="*/ 10 w 11"/>
                <a:gd name="T85" fmla="*/ 1 h 18"/>
                <a:gd name="T86" fmla="*/ 10 w 11"/>
                <a:gd name="T87" fmla="*/ 2 h 18"/>
                <a:gd name="T88" fmla="*/ 10 w 11"/>
                <a:gd name="T89" fmla="*/ 2 h 18"/>
                <a:gd name="T90" fmla="*/ 10 w 11"/>
                <a:gd name="T91" fmla="*/ 2 h 18"/>
                <a:gd name="T92" fmla="*/ 11 w 11"/>
                <a:gd name="T93" fmla="*/ 0 h 18"/>
                <a:gd name="T94" fmla="*/ 11 w 11"/>
                <a:gd name="T95" fmla="*/ 1 h 18"/>
                <a:gd name="T96" fmla="*/ 11 w 11"/>
                <a:gd name="T97" fmla="*/ 1 h 18"/>
                <a:gd name="T98" fmla="*/ 11 w 11"/>
                <a:gd name="T9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8">
                  <a:moveTo>
                    <a:pt x="0" y="15"/>
                  </a:moveTo>
                  <a:lnTo>
                    <a:pt x="0" y="15"/>
                  </a:lnTo>
                  <a:lnTo>
                    <a:pt x="0" y="15"/>
                  </a:lnTo>
                  <a:lnTo>
                    <a:pt x="0" y="17"/>
                  </a:lnTo>
                  <a:lnTo>
                    <a:pt x="1" y="16"/>
                  </a:lnTo>
                  <a:lnTo>
                    <a:pt x="1" y="16"/>
                  </a:lnTo>
                  <a:lnTo>
                    <a:pt x="1" y="16"/>
                  </a:lnTo>
                  <a:lnTo>
                    <a:pt x="1" y="14"/>
                  </a:lnTo>
                  <a:lnTo>
                    <a:pt x="2" y="14"/>
                  </a:lnTo>
                  <a:lnTo>
                    <a:pt x="2" y="14"/>
                  </a:lnTo>
                  <a:lnTo>
                    <a:pt x="2" y="13"/>
                  </a:lnTo>
                  <a:lnTo>
                    <a:pt x="2" y="15"/>
                  </a:lnTo>
                  <a:lnTo>
                    <a:pt x="3" y="15"/>
                  </a:lnTo>
                  <a:lnTo>
                    <a:pt x="3" y="15"/>
                  </a:lnTo>
                  <a:lnTo>
                    <a:pt x="3" y="15"/>
                  </a:lnTo>
                  <a:lnTo>
                    <a:pt x="3" y="16"/>
                  </a:lnTo>
                  <a:lnTo>
                    <a:pt x="3" y="16"/>
                  </a:lnTo>
                  <a:lnTo>
                    <a:pt x="3" y="16"/>
                  </a:lnTo>
                  <a:lnTo>
                    <a:pt x="4" y="18"/>
                  </a:lnTo>
                  <a:lnTo>
                    <a:pt x="4" y="17"/>
                  </a:lnTo>
                  <a:lnTo>
                    <a:pt x="4" y="17"/>
                  </a:lnTo>
                  <a:lnTo>
                    <a:pt x="4" y="17"/>
                  </a:lnTo>
                  <a:lnTo>
                    <a:pt x="5" y="14"/>
                  </a:lnTo>
                  <a:lnTo>
                    <a:pt x="5" y="14"/>
                  </a:lnTo>
                  <a:lnTo>
                    <a:pt x="5" y="14"/>
                  </a:lnTo>
                  <a:lnTo>
                    <a:pt x="5" y="14"/>
                  </a:lnTo>
                  <a:lnTo>
                    <a:pt x="6" y="12"/>
                  </a:lnTo>
                  <a:lnTo>
                    <a:pt x="6" y="12"/>
                  </a:lnTo>
                  <a:lnTo>
                    <a:pt x="6" y="12"/>
                  </a:lnTo>
                  <a:lnTo>
                    <a:pt x="6" y="12"/>
                  </a:lnTo>
                  <a:lnTo>
                    <a:pt x="7" y="9"/>
                  </a:lnTo>
                  <a:lnTo>
                    <a:pt x="7" y="9"/>
                  </a:lnTo>
                  <a:lnTo>
                    <a:pt x="7" y="9"/>
                  </a:lnTo>
                  <a:lnTo>
                    <a:pt x="7" y="9"/>
                  </a:lnTo>
                  <a:lnTo>
                    <a:pt x="8" y="6"/>
                  </a:lnTo>
                  <a:lnTo>
                    <a:pt x="8" y="6"/>
                  </a:lnTo>
                  <a:lnTo>
                    <a:pt x="8" y="6"/>
                  </a:lnTo>
                  <a:lnTo>
                    <a:pt x="8" y="6"/>
                  </a:lnTo>
                  <a:lnTo>
                    <a:pt x="9" y="4"/>
                  </a:lnTo>
                  <a:lnTo>
                    <a:pt x="9" y="5"/>
                  </a:lnTo>
                  <a:lnTo>
                    <a:pt x="9" y="5"/>
                  </a:lnTo>
                  <a:lnTo>
                    <a:pt x="9" y="5"/>
                  </a:lnTo>
                  <a:lnTo>
                    <a:pt x="10" y="1"/>
                  </a:lnTo>
                  <a:lnTo>
                    <a:pt x="10" y="2"/>
                  </a:lnTo>
                  <a:lnTo>
                    <a:pt x="10" y="2"/>
                  </a:lnTo>
                  <a:lnTo>
                    <a:pt x="10" y="2"/>
                  </a:lnTo>
                  <a:lnTo>
                    <a:pt x="11" y="0"/>
                  </a:lnTo>
                  <a:lnTo>
                    <a:pt x="11" y="1"/>
                  </a:lnTo>
                  <a:lnTo>
                    <a:pt x="11" y="1"/>
                  </a:lnTo>
                  <a:lnTo>
                    <a:pt x="11" y="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0" name="Freeform 435"/>
            <p:cNvSpPr>
              <a:spLocks/>
            </p:cNvSpPr>
            <p:nvPr/>
          </p:nvSpPr>
          <p:spPr bwMode="auto">
            <a:xfrm>
              <a:off x="4646613" y="1706563"/>
              <a:ext cx="19050" cy="17463"/>
            </a:xfrm>
            <a:custGeom>
              <a:avLst/>
              <a:gdLst>
                <a:gd name="T0" fmla="*/ 0 w 12"/>
                <a:gd name="T1" fmla="*/ 7 h 11"/>
                <a:gd name="T2" fmla="*/ 1 w 12"/>
                <a:gd name="T3" fmla="*/ 5 h 11"/>
                <a:gd name="T4" fmla="*/ 1 w 12"/>
                <a:gd name="T5" fmla="*/ 5 h 11"/>
                <a:gd name="T6" fmla="*/ 1 w 12"/>
                <a:gd name="T7" fmla="*/ 5 h 11"/>
                <a:gd name="T8" fmla="*/ 1 w 12"/>
                <a:gd name="T9" fmla="*/ 5 h 11"/>
                <a:gd name="T10" fmla="*/ 2 w 12"/>
                <a:gd name="T11" fmla="*/ 3 h 11"/>
                <a:gd name="T12" fmla="*/ 2 w 12"/>
                <a:gd name="T13" fmla="*/ 3 h 11"/>
                <a:gd name="T14" fmla="*/ 2 w 12"/>
                <a:gd name="T15" fmla="*/ 3 h 11"/>
                <a:gd name="T16" fmla="*/ 2 w 12"/>
                <a:gd name="T17" fmla="*/ 4 h 11"/>
                <a:gd name="T18" fmla="*/ 3 w 12"/>
                <a:gd name="T19" fmla="*/ 2 h 11"/>
                <a:gd name="T20" fmla="*/ 3 w 12"/>
                <a:gd name="T21" fmla="*/ 2 h 11"/>
                <a:gd name="T22" fmla="*/ 3 w 12"/>
                <a:gd name="T23" fmla="*/ 2 h 11"/>
                <a:gd name="T24" fmla="*/ 4 w 12"/>
                <a:gd name="T25" fmla="*/ 0 h 11"/>
                <a:gd name="T26" fmla="*/ 4 w 12"/>
                <a:gd name="T27" fmla="*/ 1 h 11"/>
                <a:gd name="T28" fmla="*/ 4 w 12"/>
                <a:gd name="T29" fmla="*/ 1 h 11"/>
                <a:gd name="T30" fmla="*/ 4 w 12"/>
                <a:gd name="T31" fmla="*/ 1 h 11"/>
                <a:gd name="T32" fmla="*/ 4 w 12"/>
                <a:gd name="T33" fmla="*/ 4 h 11"/>
                <a:gd name="T34" fmla="*/ 5 w 12"/>
                <a:gd name="T35" fmla="*/ 2 h 11"/>
                <a:gd name="T36" fmla="*/ 5 w 12"/>
                <a:gd name="T37" fmla="*/ 2 h 11"/>
                <a:gd name="T38" fmla="*/ 5 w 12"/>
                <a:gd name="T39" fmla="*/ 2 h 11"/>
                <a:gd name="T40" fmla="*/ 6 w 12"/>
                <a:gd name="T41" fmla="*/ 1 h 11"/>
                <a:gd name="T42" fmla="*/ 6 w 12"/>
                <a:gd name="T43" fmla="*/ 2 h 11"/>
                <a:gd name="T44" fmla="*/ 6 w 12"/>
                <a:gd name="T45" fmla="*/ 2 h 11"/>
                <a:gd name="T46" fmla="*/ 6 w 12"/>
                <a:gd name="T47" fmla="*/ 1 h 11"/>
                <a:gd name="T48" fmla="*/ 7 w 12"/>
                <a:gd name="T49" fmla="*/ 4 h 11"/>
                <a:gd name="T50" fmla="*/ 7 w 12"/>
                <a:gd name="T51" fmla="*/ 4 h 11"/>
                <a:gd name="T52" fmla="*/ 7 w 12"/>
                <a:gd name="T53" fmla="*/ 4 h 11"/>
                <a:gd name="T54" fmla="*/ 7 w 12"/>
                <a:gd name="T55" fmla="*/ 4 h 11"/>
                <a:gd name="T56" fmla="*/ 7 w 12"/>
                <a:gd name="T57" fmla="*/ 1 h 11"/>
                <a:gd name="T58" fmla="*/ 8 w 12"/>
                <a:gd name="T59" fmla="*/ 2 h 11"/>
                <a:gd name="T60" fmla="*/ 8 w 12"/>
                <a:gd name="T61" fmla="*/ 2 h 11"/>
                <a:gd name="T62" fmla="*/ 8 w 12"/>
                <a:gd name="T63" fmla="*/ 1 h 11"/>
                <a:gd name="T64" fmla="*/ 9 w 12"/>
                <a:gd name="T65" fmla="*/ 3 h 11"/>
                <a:gd name="T66" fmla="*/ 9 w 12"/>
                <a:gd name="T67" fmla="*/ 2 h 11"/>
                <a:gd name="T68" fmla="*/ 9 w 12"/>
                <a:gd name="T69" fmla="*/ 2 h 11"/>
                <a:gd name="T70" fmla="*/ 9 w 12"/>
                <a:gd name="T71" fmla="*/ 2 h 11"/>
                <a:gd name="T72" fmla="*/ 10 w 12"/>
                <a:gd name="T73" fmla="*/ 6 h 11"/>
                <a:gd name="T74" fmla="*/ 10 w 12"/>
                <a:gd name="T75" fmla="*/ 6 h 11"/>
                <a:gd name="T76" fmla="*/ 10 w 12"/>
                <a:gd name="T77" fmla="*/ 6 h 11"/>
                <a:gd name="T78" fmla="*/ 10 w 12"/>
                <a:gd name="T79" fmla="*/ 5 h 11"/>
                <a:gd name="T80" fmla="*/ 11 w 12"/>
                <a:gd name="T81" fmla="*/ 9 h 11"/>
                <a:gd name="T82" fmla="*/ 11 w 12"/>
                <a:gd name="T83" fmla="*/ 9 h 11"/>
                <a:gd name="T84" fmla="*/ 11 w 12"/>
                <a:gd name="T85" fmla="*/ 9 h 11"/>
                <a:gd name="T86" fmla="*/ 11 w 12"/>
                <a:gd name="T87" fmla="*/ 9 h 11"/>
                <a:gd name="T88" fmla="*/ 11 w 12"/>
                <a:gd name="T89" fmla="*/ 11 h 11"/>
                <a:gd name="T90" fmla="*/ 12 w 12"/>
                <a:gd name="T91" fmla="*/ 10 h 11"/>
                <a:gd name="T92" fmla="*/ 12 w 12"/>
                <a:gd name="T93" fmla="*/ 10 h 11"/>
                <a:gd name="T94" fmla="*/ 12 w 12"/>
                <a:gd name="T95" fmla="*/ 9 h 11"/>
                <a:gd name="T96" fmla="*/ 12 w 12"/>
                <a:gd name="T97" fmla="*/ 11 h 11"/>
                <a:gd name="T98" fmla="*/ 12 w 12"/>
                <a:gd name="T9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1">
                  <a:moveTo>
                    <a:pt x="0" y="7"/>
                  </a:moveTo>
                  <a:lnTo>
                    <a:pt x="1" y="5"/>
                  </a:lnTo>
                  <a:lnTo>
                    <a:pt x="1" y="5"/>
                  </a:lnTo>
                  <a:lnTo>
                    <a:pt x="1" y="5"/>
                  </a:lnTo>
                  <a:lnTo>
                    <a:pt x="1" y="5"/>
                  </a:lnTo>
                  <a:lnTo>
                    <a:pt x="2" y="3"/>
                  </a:lnTo>
                  <a:lnTo>
                    <a:pt x="2" y="3"/>
                  </a:lnTo>
                  <a:lnTo>
                    <a:pt x="2" y="3"/>
                  </a:lnTo>
                  <a:lnTo>
                    <a:pt x="2" y="4"/>
                  </a:lnTo>
                  <a:lnTo>
                    <a:pt x="3" y="2"/>
                  </a:lnTo>
                  <a:lnTo>
                    <a:pt x="3" y="2"/>
                  </a:lnTo>
                  <a:lnTo>
                    <a:pt x="3" y="2"/>
                  </a:lnTo>
                  <a:lnTo>
                    <a:pt x="4" y="0"/>
                  </a:lnTo>
                  <a:lnTo>
                    <a:pt x="4" y="1"/>
                  </a:lnTo>
                  <a:lnTo>
                    <a:pt x="4" y="1"/>
                  </a:lnTo>
                  <a:lnTo>
                    <a:pt x="4" y="1"/>
                  </a:lnTo>
                  <a:lnTo>
                    <a:pt x="4" y="4"/>
                  </a:lnTo>
                  <a:lnTo>
                    <a:pt x="5" y="2"/>
                  </a:lnTo>
                  <a:lnTo>
                    <a:pt x="5" y="2"/>
                  </a:lnTo>
                  <a:lnTo>
                    <a:pt x="5" y="2"/>
                  </a:lnTo>
                  <a:lnTo>
                    <a:pt x="6" y="1"/>
                  </a:lnTo>
                  <a:lnTo>
                    <a:pt x="6" y="2"/>
                  </a:lnTo>
                  <a:lnTo>
                    <a:pt x="6" y="2"/>
                  </a:lnTo>
                  <a:lnTo>
                    <a:pt x="6" y="1"/>
                  </a:lnTo>
                  <a:lnTo>
                    <a:pt x="7" y="4"/>
                  </a:lnTo>
                  <a:lnTo>
                    <a:pt x="7" y="4"/>
                  </a:lnTo>
                  <a:lnTo>
                    <a:pt x="7" y="4"/>
                  </a:lnTo>
                  <a:lnTo>
                    <a:pt x="7" y="4"/>
                  </a:lnTo>
                  <a:lnTo>
                    <a:pt x="7" y="1"/>
                  </a:lnTo>
                  <a:lnTo>
                    <a:pt x="8" y="2"/>
                  </a:lnTo>
                  <a:lnTo>
                    <a:pt x="8" y="2"/>
                  </a:lnTo>
                  <a:lnTo>
                    <a:pt x="8" y="1"/>
                  </a:lnTo>
                  <a:lnTo>
                    <a:pt x="9" y="3"/>
                  </a:lnTo>
                  <a:lnTo>
                    <a:pt x="9" y="2"/>
                  </a:lnTo>
                  <a:lnTo>
                    <a:pt x="9" y="2"/>
                  </a:lnTo>
                  <a:lnTo>
                    <a:pt x="9" y="2"/>
                  </a:lnTo>
                  <a:lnTo>
                    <a:pt x="10" y="6"/>
                  </a:lnTo>
                  <a:lnTo>
                    <a:pt x="10" y="6"/>
                  </a:lnTo>
                  <a:lnTo>
                    <a:pt x="10" y="6"/>
                  </a:lnTo>
                  <a:lnTo>
                    <a:pt x="10" y="5"/>
                  </a:lnTo>
                  <a:lnTo>
                    <a:pt x="11" y="9"/>
                  </a:lnTo>
                  <a:lnTo>
                    <a:pt x="11" y="9"/>
                  </a:lnTo>
                  <a:lnTo>
                    <a:pt x="11" y="9"/>
                  </a:lnTo>
                  <a:lnTo>
                    <a:pt x="11" y="9"/>
                  </a:lnTo>
                  <a:lnTo>
                    <a:pt x="11" y="11"/>
                  </a:lnTo>
                  <a:lnTo>
                    <a:pt x="12" y="10"/>
                  </a:lnTo>
                  <a:lnTo>
                    <a:pt x="12" y="10"/>
                  </a:lnTo>
                  <a:lnTo>
                    <a:pt x="12" y="9"/>
                  </a:lnTo>
                  <a:lnTo>
                    <a:pt x="12" y="11"/>
                  </a:lnTo>
                  <a:lnTo>
                    <a:pt x="12" y="1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1" name="Freeform 436"/>
            <p:cNvSpPr>
              <a:spLocks/>
            </p:cNvSpPr>
            <p:nvPr/>
          </p:nvSpPr>
          <p:spPr bwMode="auto">
            <a:xfrm>
              <a:off x="4665663" y="1720851"/>
              <a:ext cx="20638" cy="22225"/>
            </a:xfrm>
            <a:custGeom>
              <a:avLst/>
              <a:gdLst>
                <a:gd name="T0" fmla="*/ 0 w 13"/>
                <a:gd name="T1" fmla="*/ 1 h 14"/>
                <a:gd name="T2" fmla="*/ 0 w 13"/>
                <a:gd name="T3" fmla="*/ 1 h 14"/>
                <a:gd name="T4" fmla="*/ 0 w 13"/>
                <a:gd name="T5" fmla="*/ 1 h 14"/>
                <a:gd name="T6" fmla="*/ 1 w 13"/>
                <a:gd name="T7" fmla="*/ 2 h 14"/>
                <a:gd name="T8" fmla="*/ 1 w 13"/>
                <a:gd name="T9" fmla="*/ 2 h 14"/>
                <a:gd name="T10" fmla="*/ 1 w 13"/>
                <a:gd name="T11" fmla="*/ 2 h 14"/>
                <a:gd name="T12" fmla="*/ 2 w 13"/>
                <a:gd name="T13" fmla="*/ 0 h 14"/>
                <a:gd name="T14" fmla="*/ 2 w 13"/>
                <a:gd name="T15" fmla="*/ 4 h 14"/>
                <a:gd name="T16" fmla="*/ 2 w 13"/>
                <a:gd name="T17" fmla="*/ 4 h 14"/>
                <a:gd name="T18" fmla="*/ 2 w 13"/>
                <a:gd name="T19" fmla="*/ 4 h 14"/>
                <a:gd name="T20" fmla="*/ 3 w 13"/>
                <a:gd name="T21" fmla="*/ 7 h 14"/>
                <a:gd name="T22" fmla="*/ 3 w 13"/>
                <a:gd name="T23" fmla="*/ 7 h 14"/>
                <a:gd name="T24" fmla="*/ 3 w 13"/>
                <a:gd name="T25" fmla="*/ 7 h 14"/>
                <a:gd name="T26" fmla="*/ 3 w 13"/>
                <a:gd name="T27" fmla="*/ 7 h 14"/>
                <a:gd name="T28" fmla="*/ 4 w 13"/>
                <a:gd name="T29" fmla="*/ 11 h 14"/>
                <a:gd name="T30" fmla="*/ 4 w 13"/>
                <a:gd name="T31" fmla="*/ 11 h 14"/>
                <a:gd name="T32" fmla="*/ 4 w 13"/>
                <a:gd name="T33" fmla="*/ 11 h 14"/>
                <a:gd name="T34" fmla="*/ 5 w 13"/>
                <a:gd name="T35" fmla="*/ 14 h 14"/>
                <a:gd name="T36" fmla="*/ 5 w 13"/>
                <a:gd name="T37" fmla="*/ 12 h 14"/>
                <a:gd name="T38" fmla="*/ 5 w 13"/>
                <a:gd name="T39" fmla="*/ 12 h 14"/>
                <a:gd name="T40" fmla="*/ 6 w 13"/>
                <a:gd name="T41" fmla="*/ 12 h 14"/>
                <a:gd name="T42" fmla="*/ 6 w 13"/>
                <a:gd name="T43" fmla="*/ 13 h 14"/>
                <a:gd name="T44" fmla="*/ 6 w 13"/>
                <a:gd name="T45" fmla="*/ 12 h 14"/>
                <a:gd name="T46" fmla="*/ 6 w 13"/>
                <a:gd name="T47" fmla="*/ 12 h 14"/>
                <a:gd name="T48" fmla="*/ 7 w 13"/>
                <a:gd name="T49" fmla="*/ 13 h 14"/>
                <a:gd name="T50" fmla="*/ 7 w 13"/>
                <a:gd name="T51" fmla="*/ 12 h 14"/>
                <a:gd name="T52" fmla="*/ 7 w 13"/>
                <a:gd name="T53" fmla="*/ 12 h 14"/>
                <a:gd name="T54" fmla="*/ 7 w 13"/>
                <a:gd name="T55" fmla="*/ 12 h 14"/>
                <a:gd name="T56" fmla="*/ 7 w 13"/>
                <a:gd name="T57" fmla="*/ 12 h 14"/>
                <a:gd name="T58" fmla="*/ 8 w 13"/>
                <a:gd name="T59" fmla="*/ 14 h 14"/>
                <a:gd name="T60" fmla="*/ 8 w 13"/>
                <a:gd name="T61" fmla="*/ 13 h 14"/>
                <a:gd name="T62" fmla="*/ 8 w 13"/>
                <a:gd name="T63" fmla="*/ 13 h 14"/>
                <a:gd name="T64" fmla="*/ 9 w 13"/>
                <a:gd name="T65" fmla="*/ 12 h 14"/>
                <a:gd name="T66" fmla="*/ 9 w 13"/>
                <a:gd name="T67" fmla="*/ 14 h 14"/>
                <a:gd name="T68" fmla="*/ 9 w 13"/>
                <a:gd name="T69" fmla="*/ 14 h 14"/>
                <a:gd name="T70" fmla="*/ 9 w 13"/>
                <a:gd name="T71" fmla="*/ 14 h 14"/>
                <a:gd name="T72" fmla="*/ 9 w 13"/>
                <a:gd name="T73" fmla="*/ 14 h 14"/>
                <a:gd name="T74" fmla="*/ 10 w 13"/>
                <a:gd name="T75" fmla="*/ 12 h 14"/>
                <a:gd name="T76" fmla="*/ 10 w 13"/>
                <a:gd name="T77" fmla="*/ 13 h 14"/>
                <a:gd name="T78" fmla="*/ 10 w 13"/>
                <a:gd name="T79" fmla="*/ 13 h 14"/>
                <a:gd name="T80" fmla="*/ 10 w 13"/>
                <a:gd name="T81" fmla="*/ 13 h 14"/>
                <a:gd name="T82" fmla="*/ 11 w 13"/>
                <a:gd name="T83" fmla="*/ 11 h 14"/>
                <a:gd name="T84" fmla="*/ 11 w 13"/>
                <a:gd name="T85" fmla="*/ 12 h 14"/>
                <a:gd name="T86" fmla="*/ 11 w 13"/>
                <a:gd name="T87" fmla="*/ 12 h 14"/>
                <a:gd name="T88" fmla="*/ 11 w 13"/>
                <a:gd name="T89" fmla="*/ 13 h 14"/>
                <a:gd name="T90" fmla="*/ 12 w 13"/>
                <a:gd name="T91" fmla="*/ 11 h 14"/>
                <a:gd name="T92" fmla="*/ 12 w 13"/>
                <a:gd name="T93" fmla="*/ 11 h 14"/>
                <a:gd name="T94" fmla="*/ 12 w 13"/>
                <a:gd name="T95" fmla="*/ 11 h 14"/>
                <a:gd name="T96" fmla="*/ 12 w 13"/>
                <a:gd name="T97" fmla="*/ 11 h 14"/>
                <a:gd name="T98" fmla="*/ 13 w 13"/>
                <a:gd name="T99"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4">
                  <a:moveTo>
                    <a:pt x="0" y="1"/>
                  </a:moveTo>
                  <a:lnTo>
                    <a:pt x="0" y="1"/>
                  </a:lnTo>
                  <a:lnTo>
                    <a:pt x="0" y="1"/>
                  </a:lnTo>
                  <a:lnTo>
                    <a:pt x="1" y="2"/>
                  </a:lnTo>
                  <a:lnTo>
                    <a:pt x="1" y="2"/>
                  </a:lnTo>
                  <a:lnTo>
                    <a:pt x="1" y="2"/>
                  </a:lnTo>
                  <a:lnTo>
                    <a:pt x="2" y="0"/>
                  </a:lnTo>
                  <a:lnTo>
                    <a:pt x="2" y="4"/>
                  </a:lnTo>
                  <a:lnTo>
                    <a:pt x="2" y="4"/>
                  </a:lnTo>
                  <a:lnTo>
                    <a:pt x="2" y="4"/>
                  </a:lnTo>
                  <a:lnTo>
                    <a:pt x="3" y="7"/>
                  </a:lnTo>
                  <a:lnTo>
                    <a:pt x="3" y="7"/>
                  </a:lnTo>
                  <a:lnTo>
                    <a:pt x="3" y="7"/>
                  </a:lnTo>
                  <a:lnTo>
                    <a:pt x="3" y="7"/>
                  </a:lnTo>
                  <a:lnTo>
                    <a:pt x="4" y="11"/>
                  </a:lnTo>
                  <a:lnTo>
                    <a:pt x="4" y="11"/>
                  </a:lnTo>
                  <a:lnTo>
                    <a:pt x="4" y="11"/>
                  </a:lnTo>
                  <a:lnTo>
                    <a:pt x="5" y="14"/>
                  </a:lnTo>
                  <a:lnTo>
                    <a:pt x="5" y="12"/>
                  </a:lnTo>
                  <a:lnTo>
                    <a:pt x="5" y="12"/>
                  </a:lnTo>
                  <a:lnTo>
                    <a:pt x="6" y="12"/>
                  </a:lnTo>
                  <a:lnTo>
                    <a:pt x="6" y="13"/>
                  </a:lnTo>
                  <a:lnTo>
                    <a:pt x="6" y="12"/>
                  </a:lnTo>
                  <a:lnTo>
                    <a:pt x="6" y="12"/>
                  </a:lnTo>
                  <a:lnTo>
                    <a:pt x="7" y="13"/>
                  </a:lnTo>
                  <a:lnTo>
                    <a:pt x="7" y="12"/>
                  </a:lnTo>
                  <a:lnTo>
                    <a:pt x="7" y="12"/>
                  </a:lnTo>
                  <a:lnTo>
                    <a:pt x="7" y="12"/>
                  </a:lnTo>
                  <a:lnTo>
                    <a:pt x="7" y="12"/>
                  </a:lnTo>
                  <a:lnTo>
                    <a:pt x="8" y="14"/>
                  </a:lnTo>
                  <a:lnTo>
                    <a:pt x="8" y="13"/>
                  </a:lnTo>
                  <a:lnTo>
                    <a:pt x="8" y="13"/>
                  </a:lnTo>
                  <a:lnTo>
                    <a:pt x="9" y="12"/>
                  </a:lnTo>
                  <a:lnTo>
                    <a:pt x="9" y="14"/>
                  </a:lnTo>
                  <a:lnTo>
                    <a:pt x="9" y="14"/>
                  </a:lnTo>
                  <a:lnTo>
                    <a:pt x="9" y="14"/>
                  </a:lnTo>
                  <a:lnTo>
                    <a:pt x="9" y="14"/>
                  </a:lnTo>
                  <a:lnTo>
                    <a:pt x="10" y="12"/>
                  </a:lnTo>
                  <a:lnTo>
                    <a:pt x="10" y="13"/>
                  </a:lnTo>
                  <a:lnTo>
                    <a:pt x="10" y="13"/>
                  </a:lnTo>
                  <a:lnTo>
                    <a:pt x="10" y="13"/>
                  </a:lnTo>
                  <a:lnTo>
                    <a:pt x="11" y="11"/>
                  </a:lnTo>
                  <a:lnTo>
                    <a:pt x="11" y="12"/>
                  </a:lnTo>
                  <a:lnTo>
                    <a:pt x="11" y="12"/>
                  </a:lnTo>
                  <a:lnTo>
                    <a:pt x="11" y="13"/>
                  </a:lnTo>
                  <a:lnTo>
                    <a:pt x="12" y="11"/>
                  </a:lnTo>
                  <a:lnTo>
                    <a:pt x="12" y="11"/>
                  </a:lnTo>
                  <a:lnTo>
                    <a:pt x="12" y="11"/>
                  </a:lnTo>
                  <a:lnTo>
                    <a:pt x="12" y="11"/>
                  </a:lnTo>
                  <a:lnTo>
                    <a:pt x="13" y="8"/>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2" name="Freeform 437"/>
            <p:cNvSpPr>
              <a:spLocks/>
            </p:cNvSpPr>
            <p:nvPr/>
          </p:nvSpPr>
          <p:spPr bwMode="auto">
            <a:xfrm>
              <a:off x="4686301" y="1719263"/>
              <a:ext cx="17463" cy="19050"/>
            </a:xfrm>
            <a:custGeom>
              <a:avLst/>
              <a:gdLst>
                <a:gd name="T0" fmla="*/ 0 w 11"/>
                <a:gd name="T1" fmla="*/ 9 h 12"/>
                <a:gd name="T2" fmla="*/ 0 w 11"/>
                <a:gd name="T3" fmla="*/ 9 h 12"/>
                <a:gd name="T4" fmla="*/ 0 w 11"/>
                <a:gd name="T5" fmla="*/ 9 h 12"/>
                <a:gd name="T6" fmla="*/ 0 w 11"/>
                <a:gd name="T7" fmla="*/ 8 h 12"/>
                <a:gd name="T8" fmla="*/ 1 w 11"/>
                <a:gd name="T9" fmla="*/ 11 h 12"/>
                <a:gd name="T10" fmla="*/ 1 w 11"/>
                <a:gd name="T11" fmla="*/ 11 h 12"/>
                <a:gd name="T12" fmla="*/ 1 w 11"/>
                <a:gd name="T13" fmla="*/ 11 h 12"/>
                <a:gd name="T14" fmla="*/ 1 w 11"/>
                <a:gd name="T15" fmla="*/ 12 h 12"/>
                <a:gd name="T16" fmla="*/ 1 w 11"/>
                <a:gd name="T17" fmla="*/ 10 h 12"/>
                <a:gd name="T18" fmla="*/ 2 w 11"/>
                <a:gd name="T19" fmla="*/ 11 h 12"/>
                <a:gd name="T20" fmla="*/ 2 w 11"/>
                <a:gd name="T21" fmla="*/ 11 h 12"/>
                <a:gd name="T22" fmla="*/ 2 w 11"/>
                <a:gd name="T23" fmla="*/ 11 h 12"/>
                <a:gd name="T24" fmla="*/ 3 w 11"/>
                <a:gd name="T25" fmla="*/ 9 h 12"/>
                <a:gd name="T26" fmla="*/ 3 w 11"/>
                <a:gd name="T27" fmla="*/ 10 h 12"/>
                <a:gd name="T28" fmla="*/ 3 w 11"/>
                <a:gd name="T29" fmla="*/ 10 h 12"/>
                <a:gd name="T30" fmla="*/ 3 w 11"/>
                <a:gd name="T31" fmla="*/ 10 h 12"/>
                <a:gd name="T32" fmla="*/ 4 w 11"/>
                <a:gd name="T33" fmla="*/ 11 h 12"/>
                <a:gd name="T34" fmla="*/ 4 w 11"/>
                <a:gd name="T35" fmla="*/ 11 h 12"/>
                <a:gd name="T36" fmla="*/ 4 w 11"/>
                <a:gd name="T37" fmla="*/ 11 h 12"/>
                <a:gd name="T38" fmla="*/ 4 w 11"/>
                <a:gd name="T39" fmla="*/ 12 h 12"/>
                <a:gd name="T40" fmla="*/ 4 w 11"/>
                <a:gd name="T41" fmla="*/ 10 h 12"/>
                <a:gd name="T42" fmla="*/ 5 w 11"/>
                <a:gd name="T43" fmla="*/ 11 h 12"/>
                <a:gd name="T44" fmla="*/ 5 w 11"/>
                <a:gd name="T45" fmla="*/ 11 h 12"/>
                <a:gd name="T46" fmla="*/ 5 w 11"/>
                <a:gd name="T47" fmla="*/ 12 h 12"/>
                <a:gd name="T48" fmla="*/ 5 w 11"/>
                <a:gd name="T49" fmla="*/ 10 h 12"/>
                <a:gd name="T50" fmla="*/ 5 w 11"/>
                <a:gd name="T51" fmla="*/ 10 h 12"/>
                <a:gd name="T52" fmla="*/ 5 w 11"/>
                <a:gd name="T53" fmla="*/ 10 h 12"/>
                <a:gd name="T54" fmla="*/ 5 w 11"/>
                <a:gd name="T55" fmla="*/ 10 h 12"/>
                <a:gd name="T56" fmla="*/ 6 w 11"/>
                <a:gd name="T57" fmla="*/ 8 h 12"/>
                <a:gd name="T58" fmla="*/ 7 w 11"/>
                <a:gd name="T59" fmla="*/ 9 h 12"/>
                <a:gd name="T60" fmla="*/ 7 w 11"/>
                <a:gd name="T61" fmla="*/ 9 h 12"/>
                <a:gd name="T62" fmla="*/ 7 w 11"/>
                <a:gd name="T63" fmla="*/ 9 h 12"/>
                <a:gd name="T64" fmla="*/ 7 w 11"/>
                <a:gd name="T65" fmla="*/ 11 h 12"/>
                <a:gd name="T66" fmla="*/ 7 w 11"/>
                <a:gd name="T67" fmla="*/ 9 h 12"/>
                <a:gd name="T68" fmla="*/ 7 w 11"/>
                <a:gd name="T69" fmla="*/ 9 h 12"/>
                <a:gd name="T70" fmla="*/ 7 w 11"/>
                <a:gd name="T71" fmla="*/ 9 h 12"/>
                <a:gd name="T72" fmla="*/ 8 w 11"/>
                <a:gd name="T73" fmla="*/ 5 h 12"/>
                <a:gd name="T74" fmla="*/ 8 w 11"/>
                <a:gd name="T75" fmla="*/ 5 h 12"/>
                <a:gd name="T76" fmla="*/ 8 w 11"/>
                <a:gd name="T77" fmla="*/ 5 h 12"/>
                <a:gd name="T78" fmla="*/ 9 w 11"/>
                <a:gd name="T79" fmla="*/ 6 h 12"/>
                <a:gd name="T80" fmla="*/ 9 w 11"/>
                <a:gd name="T81" fmla="*/ 3 h 12"/>
                <a:gd name="T82" fmla="*/ 9 w 11"/>
                <a:gd name="T83" fmla="*/ 3 h 12"/>
                <a:gd name="T84" fmla="*/ 9 w 11"/>
                <a:gd name="T85" fmla="*/ 3 h 12"/>
                <a:gd name="T86" fmla="*/ 9 w 11"/>
                <a:gd name="T87" fmla="*/ 3 h 12"/>
                <a:gd name="T88" fmla="*/ 10 w 11"/>
                <a:gd name="T89" fmla="*/ 4 h 12"/>
                <a:gd name="T90" fmla="*/ 10 w 11"/>
                <a:gd name="T91" fmla="*/ 4 h 12"/>
                <a:gd name="T92" fmla="*/ 10 w 11"/>
                <a:gd name="T93" fmla="*/ 4 h 12"/>
                <a:gd name="T94" fmla="*/ 10 w 11"/>
                <a:gd name="T95" fmla="*/ 4 h 12"/>
                <a:gd name="T96" fmla="*/ 11 w 11"/>
                <a:gd name="T97" fmla="*/ 0 h 12"/>
                <a:gd name="T98" fmla="*/ 11 w 11"/>
                <a:gd name="T9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2">
                  <a:moveTo>
                    <a:pt x="0" y="9"/>
                  </a:moveTo>
                  <a:lnTo>
                    <a:pt x="0" y="9"/>
                  </a:lnTo>
                  <a:lnTo>
                    <a:pt x="0" y="9"/>
                  </a:lnTo>
                  <a:lnTo>
                    <a:pt x="0" y="8"/>
                  </a:lnTo>
                  <a:lnTo>
                    <a:pt x="1" y="11"/>
                  </a:lnTo>
                  <a:lnTo>
                    <a:pt x="1" y="11"/>
                  </a:lnTo>
                  <a:lnTo>
                    <a:pt x="1" y="11"/>
                  </a:lnTo>
                  <a:lnTo>
                    <a:pt x="1" y="12"/>
                  </a:lnTo>
                  <a:lnTo>
                    <a:pt x="1" y="10"/>
                  </a:lnTo>
                  <a:lnTo>
                    <a:pt x="2" y="11"/>
                  </a:lnTo>
                  <a:lnTo>
                    <a:pt x="2" y="11"/>
                  </a:lnTo>
                  <a:lnTo>
                    <a:pt x="2" y="11"/>
                  </a:lnTo>
                  <a:lnTo>
                    <a:pt x="3" y="9"/>
                  </a:lnTo>
                  <a:lnTo>
                    <a:pt x="3" y="10"/>
                  </a:lnTo>
                  <a:lnTo>
                    <a:pt x="3" y="10"/>
                  </a:lnTo>
                  <a:lnTo>
                    <a:pt x="3" y="10"/>
                  </a:lnTo>
                  <a:lnTo>
                    <a:pt x="4" y="11"/>
                  </a:lnTo>
                  <a:lnTo>
                    <a:pt x="4" y="11"/>
                  </a:lnTo>
                  <a:lnTo>
                    <a:pt x="4" y="11"/>
                  </a:lnTo>
                  <a:lnTo>
                    <a:pt x="4" y="12"/>
                  </a:lnTo>
                  <a:lnTo>
                    <a:pt x="4" y="10"/>
                  </a:lnTo>
                  <a:lnTo>
                    <a:pt x="5" y="11"/>
                  </a:lnTo>
                  <a:lnTo>
                    <a:pt x="5" y="11"/>
                  </a:lnTo>
                  <a:lnTo>
                    <a:pt x="5" y="12"/>
                  </a:lnTo>
                  <a:lnTo>
                    <a:pt x="5" y="10"/>
                  </a:lnTo>
                  <a:lnTo>
                    <a:pt x="5" y="10"/>
                  </a:lnTo>
                  <a:lnTo>
                    <a:pt x="5" y="10"/>
                  </a:lnTo>
                  <a:lnTo>
                    <a:pt x="5" y="10"/>
                  </a:lnTo>
                  <a:lnTo>
                    <a:pt x="6" y="8"/>
                  </a:lnTo>
                  <a:lnTo>
                    <a:pt x="7" y="9"/>
                  </a:lnTo>
                  <a:lnTo>
                    <a:pt x="7" y="9"/>
                  </a:lnTo>
                  <a:lnTo>
                    <a:pt x="7" y="9"/>
                  </a:lnTo>
                  <a:lnTo>
                    <a:pt x="7" y="11"/>
                  </a:lnTo>
                  <a:lnTo>
                    <a:pt x="7" y="9"/>
                  </a:lnTo>
                  <a:lnTo>
                    <a:pt x="7" y="9"/>
                  </a:lnTo>
                  <a:lnTo>
                    <a:pt x="7" y="9"/>
                  </a:lnTo>
                  <a:lnTo>
                    <a:pt x="8" y="5"/>
                  </a:lnTo>
                  <a:lnTo>
                    <a:pt x="8" y="5"/>
                  </a:lnTo>
                  <a:lnTo>
                    <a:pt x="8" y="5"/>
                  </a:lnTo>
                  <a:lnTo>
                    <a:pt x="9" y="6"/>
                  </a:lnTo>
                  <a:lnTo>
                    <a:pt x="9" y="3"/>
                  </a:lnTo>
                  <a:lnTo>
                    <a:pt x="9" y="3"/>
                  </a:lnTo>
                  <a:lnTo>
                    <a:pt x="9" y="3"/>
                  </a:lnTo>
                  <a:lnTo>
                    <a:pt x="9" y="3"/>
                  </a:lnTo>
                  <a:lnTo>
                    <a:pt x="10" y="4"/>
                  </a:lnTo>
                  <a:lnTo>
                    <a:pt x="10" y="4"/>
                  </a:lnTo>
                  <a:lnTo>
                    <a:pt x="10" y="4"/>
                  </a:lnTo>
                  <a:lnTo>
                    <a:pt x="10" y="4"/>
                  </a:lnTo>
                  <a:lnTo>
                    <a:pt x="11" y="0"/>
                  </a:lnTo>
                  <a:lnTo>
                    <a:pt x="11" y="0"/>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3" name="Freeform 438"/>
            <p:cNvSpPr>
              <a:spLocks/>
            </p:cNvSpPr>
            <p:nvPr/>
          </p:nvSpPr>
          <p:spPr bwMode="auto">
            <a:xfrm>
              <a:off x="4703763" y="1717676"/>
              <a:ext cx="19050" cy="11113"/>
            </a:xfrm>
            <a:custGeom>
              <a:avLst/>
              <a:gdLst>
                <a:gd name="T0" fmla="*/ 0 w 12"/>
                <a:gd name="T1" fmla="*/ 1 h 7"/>
                <a:gd name="T2" fmla="*/ 0 w 12"/>
                <a:gd name="T3" fmla="*/ 1 h 7"/>
                <a:gd name="T4" fmla="*/ 1 w 12"/>
                <a:gd name="T5" fmla="*/ 2 h 7"/>
                <a:gd name="T6" fmla="*/ 1 w 12"/>
                <a:gd name="T7" fmla="*/ 0 h 7"/>
                <a:gd name="T8" fmla="*/ 1 w 12"/>
                <a:gd name="T9" fmla="*/ 0 h 7"/>
                <a:gd name="T10" fmla="*/ 1 w 12"/>
                <a:gd name="T11" fmla="*/ 0 h 7"/>
                <a:gd name="T12" fmla="*/ 2 w 12"/>
                <a:gd name="T13" fmla="*/ 0 h 7"/>
                <a:gd name="T14" fmla="*/ 2 w 12"/>
                <a:gd name="T15" fmla="*/ 2 h 7"/>
                <a:gd name="T16" fmla="*/ 2 w 12"/>
                <a:gd name="T17" fmla="*/ 2 h 7"/>
                <a:gd name="T18" fmla="*/ 2 w 12"/>
                <a:gd name="T19" fmla="*/ 2 h 7"/>
                <a:gd name="T20" fmla="*/ 3 w 12"/>
                <a:gd name="T21" fmla="*/ 4 h 7"/>
                <a:gd name="T22" fmla="*/ 3 w 12"/>
                <a:gd name="T23" fmla="*/ 1 h 7"/>
                <a:gd name="T24" fmla="*/ 3 w 12"/>
                <a:gd name="T25" fmla="*/ 3 h 7"/>
                <a:gd name="T26" fmla="*/ 3 w 12"/>
                <a:gd name="T27" fmla="*/ 3 h 7"/>
                <a:gd name="T28" fmla="*/ 3 w 12"/>
                <a:gd name="T29" fmla="*/ 3 h 7"/>
                <a:gd name="T30" fmla="*/ 4 w 12"/>
                <a:gd name="T31" fmla="*/ 5 h 7"/>
                <a:gd name="T32" fmla="*/ 4 w 12"/>
                <a:gd name="T33" fmla="*/ 4 h 7"/>
                <a:gd name="T34" fmla="*/ 4 w 12"/>
                <a:gd name="T35" fmla="*/ 4 h 7"/>
                <a:gd name="T36" fmla="*/ 4 w 12"/>
                <a:gd name="T37" fmla="*/ 4 h 7"/>
                <a:gd name="T38" fmla="*/ 5 w 12"/>
                <a:gd name="T39" fmla="*/ 6 h 7"/>
                <a:gd name="T40" fmla="*/ 5 w 12"/>
                <a:gd name="T41" fmla="*/ 5 h 7"/>
                <a:gd name="T42" fmla="*/ 5 w 12"/>
                <a:gd name="T43" fmla="*/ 5 h 7"/>
                <a:gd name="T44" fmla="*/ 5 w 12"/>
                <a:gd name="T45" fmla="*/ 5 h 7"/>
                <a:gd name="T46" fmla="*/ 6 w 12"/>
                <a:gd name="T47" fmla="*/ 7 h 7"/>
                <a:gd name="T48" fmla="*/ 6 w 12"/>
                <a:gd name="T49" fmla="*/ 7 h 7"/>
                <a:gd name="T50" fmla="*/ 6 w 12"/>
                <a:gd name="T51" fmla="*/ 7 h 7"/>
                <a:gd name="T52" fmla="*/ 6 w 12"/>
                <a:gd name="T53" fmla="*/ 7 h 7"/>
                <a:gd name="T54" fmla="*/ 6 w 12"/>
                <a:gd name="T55" fmla="*/ 5 h 7"/>
                <a:gd name="T56" fmla="*/ 7 w 12"/>
                <a:gd name="T57" fmla="*/ 6 h 7"/>
                <a:gd name="T58" fmla="*/ 7 w 12"/>
                <a:gd name="T59" fmla="*/ 6 h 7"/>
                <a:gd name="T60" fmla="*/ 7 w 12"/>
                <a:gd name="T61" fmla="*/ 5 h 7"/>
                <a:gd name="T62" fmla="*/ 8 w 12"/>
                <a:gd name="T63" fmla="*/ 6 h 7"/>
                <a:gd name="T64" fmla="*/ 8 w 12"/>
                <a:gd name="T65" fmla="*/ 6 h 7"/>
                <a:gd name="T66" fmla="*/ 8 w 12"/>
                <a:gd name="T67" fmla="*/ 6 h 7"/>
                <a:gd name="T68" fmla="*/ 8 w 12"/>
                <a:gd name="T69" fmla="*/ 7 h 7"/>
                <a:gd name="T70" fmla="*/ 8 w 12"/>
                <a:gd name="T71" fmla="*/ 6 h 7"/>
                <a:gd name="T72" fmla="*/ 9 w 12"/>
                <a:gd name="T73" fmla="*/ 7 h 7"/>
                <a:gd name="T74" fmla="*/ 9 w 12"/>
                <a:gd name="T75" fmla="*/ 7 h 7"/>
                <a:gd name="T76" fmla="*/ 9 w 12"/>
                <a:gd name="T77" fmla="*/ 6 h 7"/>
                <a:gd name="T78" fmla="*/ 9 w 12"/>
                <a:gd name="T79" fmla="*/ 7 h 7"/>
                <a:gd name="T80" fmla="*/ 10 w 12"/>
                <a:gd name="T81" fmla="*/ 6 h 7"/>
                <a:gd name="T82" fmla="*/ 10 w 12"/>
                <a:gd name="T83" fmla="*/ 6 h 7"/>
                <a:gd name="T84" fmla="*/ 10 w 12"/>
                <a:gd name="T85" fmla="*/ 7 h 7"/>
                <a:gd name="T86" fmla="*/ 11 w 12"/>
                <a:gd name="T87" fmla="*/ 5 h 7"/>
                <a:gd name="T88" fmla="*/ 11 w 12"/>
                <a:gd name="T89" fmla="*/ 6 h 7"/>
                <a:gd name="T90" fmla="*/ 11 w 12"/>
                <a:gd name="T91" fmla="*/ 6 h 7"/>
                <a:gd name="T92" fmla="*/ 11 w 12"/>
                <a:gd name="T93" fmla="*/ 6 h 7"/>
                <a:gd name="T94" fmla="*/ 12 w 12"/>
                <a:gd name="T95" fmla="*/ 4 h 7"/>
                <a:gd name="T96" fmla="*/ 12 w 12"/>
                <a:gd name="T97" fmla="*/ 4 h 7"/>
                <a:gd name="T98" fmla="*/ 12 w 12"/>
                <a:gd name="T9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7">
                  <a:moveTo>
                    <a:pt x="0" y="1"/>
                  </a:moveTo>
                  <a:lnTo>
                    <a:pt x="0" y="1"/>
                  </a:lnTo>
                  <a:lnTo>
                    <a:pt x="1" y="2"/>
                  </a:lnTo>
                  <a:lnTo>
                    <a:pt x="1" y="0"/>
                  </a:lnTo>
                  <a:lnTo>
                    <a:pt x="1" y="0"/>
                  </a:lnTo>
                  <a:lnTo>
                    <a:pt x="1" y="0"/>
                  </a:lnTo>
                  <a:lnTo>
                    <a:pt x="2" y="0"/>
                  </a:lnTo>
                  <a:lnTo>
                    <a:pt x="2" y="2"/>
                  </a:lnTo>
                  <a:lnTo>
                    <a:pt x="2" y="2"/>
                  </a:lnTo>
                  <a:lnTo>
                    <a:pt x="2" y="2"/>
                  </a:lnTo>
                  <a:lnTo>
                    <a:pt x="3" y="4"/>
                  </a:lnTo>
                  <a:lnTo>
                    <a:pt x="3" y="1"/>
                  </a:lnTo>
                  <a:lnTo>
                    <a:pt x="3" y="3"/>
                  </a:lnTo>
                  <a:lnTo>
                    <a:pt x="3" y="3"/>
                  </a:lnTo>
                  <a:lnTo>
                    <a:pt x="3" y="3"/>
                  </a:lnTo>
                  <a:lnTo>
                    <a:pt x="4" y="5"/>
                  </a:lnTo>
                  <a:lnTo>
                    <a:pt x="4" y="4"/>
                  </a:lnTo>
                  <a:lnTo>
                    <a:pt x="4" y="4"/>
                  </a:lnTo>
                  <a:lnTo>
                    <a:pt x="4" y="4"/>
                  </a:lnTo>
                  <a:lnTo>
                    <a:pt x="5" y="6"/>
                  </a:lnTo>
                  <a:lnTo>
                    <a:pt x="5" y="5"/>
                  </a:lnTo>
                  <a:lnTo>
                    <a:pt x="5" y="5"/>
                  </a:lnTo>
                  <a:lnTo>
                    <a:pt x="5" y="5"/>
                  </a:lnTo>
                  <a:lnTo>
                    <a:pt x="6" y="7"/>
                  </a:lnTo>
                  <a:lnTo>
                    <a:pt x="6" y="7"/>
                  </a:lnTo>
                  <a:lnTo>
                    <a:pt x="6" y="7"/>
                  </a:lnTo>
                  <a:lnTo>
                    <a:pt x="6" y="7"/>
                  </a:lnTo>
                  <a:lnTo>
                    <a:pt x="6" y="5"/>
                  </a:lnTo>
                  <a:lnTo>
                    <a:pt x="7" y="6"/>
                  </a:lnTo>
                  <a:lnTo>
                    <a:pt x="7" y="6"/>
                  </a:lnTo>
                  <a:lnTo>
                    <a:pt x="7" y="5"/>
                  </a:lnTo>
                  <a:lnTo>
                    <a:pt x="8" y="6"/>
                  </a:lnTo>
                  <a:lnTo>
                    <a:pt x="8" y="6"/>
                  </a:lnTo>
                  <a:lnTo>
                    <a:pt x="8" y="6"/>
                  </a:lnTo>
                  <a:lnTo>
                    <a:pt x="8" y="7"/>
                  </a:lnTo>
                  <a:lnTo>
                    <a:pt x="8" y="6"/>
                  </a:lnTo>
                  <a:lnTo>
                    <a:pt x="9" y="7"/>
                  </a:lnTo>
                  <a:lnTo>
                    <a:pt x="9" y="7"/>
                  </a:lnTo>
                  <a:lnTo>
                    <a:pt x="9" y="6"/>
                  </a:lnTo>
                  <a:lnTo>
                    <a:pt x="9" y="7"/>
                  </a:lnTo>
                  <a:lnTo>
                    <a:pt x="10" y="6"/>
                  </a:lnTo>
                  <a:lnTo>
                    <a:pt x="10" y="6"/>
                  </a:lnTo>
                  <a:lnTo>
                    <a:pt x="10" y="7"/>
                  </a:lnTo>
                  <a:lnTo>
                    <a:pt x="11" y="5"/>
                  </a:lnTo>
                  <a:lnTo>
                    <a:pt x="11" y="6"/>
                  </a:lnTo>
                  <a:lnTo>
                    <a:pt x="11" y="6"/>
                  </a:lnTo>
                  <a:lnTo>
                    <a:pt x="11" y="6"/>
                  </a:lnTo>
                  <a:lnTo>
                    <a:pt x="12" y="4"/>
                  </a:lnTo>
                  <a:lnTo>
                    <a:pt x="12" y="4"/>
                  </a:lnTo>
                  <a:lnTo>
                    <a:pt x="12" y="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4" name="Freeform 439"/>
            <p:cNvSpPr>
              <a:spLocks/>
            </p:cNvSpPr>
            <p:nvPr/>
          </p:nvSpPr>
          <p:spPr bwMode="auto">
            <a:xfrm>
              <a:off x="4722813" y="1716088"/>
              <a:ext cx="19050" cy="22225"/>
            </a:xfrm>
            <a:custGeom>
              <a:avLst/>
              <a:gdLst>
                <a:gd name="T0" fmla="*/ 0 w 12"/>
                <a:gd name="T1" fmla="*/ 5 h 14"/>
                <a:gd name="T2" fmla="*/ 0 w 12"/>
                <a:gd name="T3" fmla="*/ 5 h 14"/>
                <a:gd name="T4" fmla="*/ 0 w 12"/>
                <a:gd name="T5" fmla="*/ 3 h 14"/>
                <a:gd name="T6" fmla="*/ 1 w 12"/>
                <a:gd name="T7" fmla="*/ 3 h 14"/>
                <a:gd name="T8" fmla="*/ 1 w 12"/>
                <a:gd name="T9" fmla="*/ 4 h 14"/>
                <a:gd name="T10" fmla="*/ 1 w 12"/>
                <a:gd name="T11" fmla="*/ 3 h 14"/>
                <a:gd name="T12" fmla="*/ 2 w 12"/>
                <a:gd name="T13" fmla="*/ 5 h 14"/>
                <a:gd name="T14" fmla="*/ 2 w 12"/>
                <a:gd name="T15" fmla="*/ 5 h 14"/>
                <a:gd name="T16" fmla="*/ 2 w 12"/>
                <a:gd name="T17" fmla="*/ 6 h 14"/>
                <a:gd name="T18" fmla="*/ 2 w 12"/>
                <a:gd name="T19" fmla="*/ 3 h 14"/>
                <a:gd name="T20" fmla="*/ 2 w 12"/>
                <a:gd name="T21" fmla="*/ 4 h 14"/>
                <a:gd name="T22" fmla="*/ 2 w 12"/>
                <a:gd name="T23" fmla="*/ 4 h 14"/>
                <a:gd name="T24" fmla="*/ 2 w 12"/>
                <a:gd name="T25" fmla="*/ 4 h 14"/>
                <a:gd name="T26" fmla="*/ 3 w 12"/>
                <a:gd name="T27" fmla="*/ 1 h 14"/>
                <a:gd name="T28" fmla="*/ 4 w 12"/>
                <a:gd name="T29" fmla="*/ 1 h 14"/>
                <a:gd name="T30" fmla="*/ 4 w 12"/>
                <a:gd name="T31" fmla="*/ 1 h 14"/>
                <a:gd name="T32" fmla="*/ 4 w 12"/>
                <a:gd name="T33" fmla="*/ 0 h 14"/>
                <a:gd name="T34" fmla="*/ 4 w 12"/>
                <a:gd name="T35" fmla="*/ 2 h 14"/>
                <a:gd name="T36" fmla="*/ 4 w 12"/>
                <a:gd name="T37" fmla="*/ 2 h 14"/>
                <a:gd name="T38" fmla="*/ 4 w 12"/>
                <a:gd name="T39" fmla="*/ 2 h 14"/>
                <a:gd name="T40" fmla="*/ 5 w 12"/>
                <a:gd name="T41" fmla="*/ 0 h 14"/>
                <a:gd name="T42" fmla="*/ 5 w 12"/>
                <a:gd name="T43" fmla="*/ 2 h 14"/>
                <a:gd name="T44" fmla="*/ 5 w 12"/>
                <a:gd name="T45" fmla="*/ 2 h 14"/>
                <a:gd name="T46" fmla="*/ 5 w 12"/>
                <a:gd name="T47" fmla="*/ 2 h 14"/>
                <a:gd name="T48" fmla="*/ 5 w 12"/>
                <a:gd name="T49" fmla="*/ 2 h 14"/>
                <a:gd name="T50" fmla="*/ 6 w 12"/>
                <a:gd name="T51" fmla="*/ 5 h 14"/>
                <a:gd name="T52" fmla="*/ 6 w 12"/>
                <a:gd name="T53" fmla="*/ 5 h 14"/>
                <a:gd name="T54" fmla="*/ 6 w 12"/>
                <a:gd name="T55" fmla="*/ 5 h 14"/>
                <a:gd name="T56" fmla="*/ 6 w 12"/>
                <a:gd name="T57" fmla="*/ 4 h 14"/>
                <a:gd name="T58" fmla="*/ 7 w 12"/>
                <a:gd name="T59" fmla="*/ 6 h 14"/>
                <a:gd name="T60" fmla="*/ 7 w 12"/>
                <a:gd name="T61" fmla="*/ 5 h 14"/>
                <a:gd name="T62" fmla="*/ 7 w 12"/>
                <a:gd name="T63" fmla="*/ 5 h 14"/>
                <a:gd name="T64" fmla="*/ 7 w 12"/>
                <a:gd name="T65" fmla="*/ 5 h 14"/>
                <a:gd name="T66" fmla="*/ 8 w 12"/>
                <a:gd name="T67" fmla="*/ 8 h 14"/>
                <a:gd name="T68" fmla="*/ 8 w 12"/>
                <a:gd name="T69" fmla="*/ 8 h 14"/>
                <a:gd name="T70" fmla="*/ 8 w 12"/>
                <a:gd name="T71" fmla="*/ 8 h 14"/>
                <a:gd name="T72" fmla="*/ 8 w 12"/>
                <a:gd name="T73" fmla="*/ 8 h 14"/>
                <a:gd name="T74" fmla="*/ 9 w 12"/>
                <a:gd name="T75" fmla="*/ 10 h 14"/>
                <a:gd name="T76" fmla="*/ 9 w 12"/>
                <a:gd name="T77" fmla="*/ 10 h 14"/>
                <a:gd name="T78" fmla="*/ 9 w 12"/>
                <a:gd name="T79" fmla="*/ 10 h 14"/>
                <a:gd name="T80" fmla="*/ 9 w 12"/>
                <a:gd name="T81" fmla="*/ 9 h 14"/>
                <a:gd name="T82" fmla="*/ 10 w 12"/>
                <a:gd name="T83" fmla="*/ 11 h 14"/>
                <a:gd name="T84" fmla="*/ 10 w 12"/>
                <a:gd name="T85" fmla="*/ 11 h 14"/>
                <a:gd name="T86" fmla="*/ 10 w 12"/>
                <a:gd name="T87" fmla="*/ 11 h 14"/>
                <a:gd name="T88" fmla="*/ 11 w 12"/>
                <a:gd name="T89" fmla="*/ 12 h 14"/>
                <a:gd name="T90" fmla="*/ 11 w 12"/>
                <a:gd name="T91" fmla="*/ 10 h 14"/>
                <a:gd name="T92" fmla="*/ 11 w 12"/>
                <a:gd name="T93" fmla="*/ 11 h 14"/>
                <a:gd name="T94" fmla="*/ 11 w 12"/>
                <a:gd name="T95" fmla="*/ 11 h 14"/>
                <a:gd name="T96" fmla="*/ 11 w 12"/>
                <a:gd name="T97" fmla="*/ 10 h 14"/>
                <a:gd name="T98" fmla="*/ 12 w 12"/>
                <a:gd name="T9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4">
                  <a:moveTo>
                    <a:pt x="0" y="5"/>
                  </a:moveTo>
                  <a:lnTo>
                    <a:pt x="0" y="5"/>
                  </a:lnTo>
                  <a:lnTo>
                    <a:pt x="0" y="3"/>
                  </a:lnTo>
                  <a:lnTo>
                    <a:pt x="1" y="3"/>
                  </a:lnTo>
                  <a:lnTo>
                    <a:pt x="1" y="4"/>
                  </a:lnTo>
                  <a:lnTo>
                    <a:pt x="1" y="3"/>
                  </a:lnTo>
                  <a:lnTo>
                    <a:pt x="2" y="5"/>
                  </a:lnTo>
                  <a:lnTo>
                    <a:pt x="2" y="5"/>
                  </a:lnTo>
                  <a:lnTo>
                    <a:pt x="2" y="6"/>
                  </a:lnTo>
                  <a:lnTo>
                    <a:pt x="2" y="3"/>
                  </a:lnTo>
                  <a:lnTo>
                    <a:pt x="2" y="4"/>
                  </a:lnTo>
                  <a:lnTo>
                    <a:pt x="2" y="4"/>
                  </a:lnTo>
                  <a:lnTo>
                    <a:pt x="2" y="4"/>
                  </a:lnTo>
                  <a:lnTo>
                    <a:pt x="3" y="1"/>
                  </a:lnTo>
                  <a:lnTo>
                    <a:pt x="4" y="1"/>
                  </a:lnTo>
                  <a:lnTo>
                    <a:pt x="4" y="1"/>
                  </a:lnTo>
                  <a:lnTo>
                    <a:pt x="4" y="0"/>
                  </a:lnTo>
                  <a:lnTo>
                    <a:pt x="4" y="2"/>
                  </a:lnTo>
                  <a:lnTo>
                    <a:pt x="4" y="2"/>
                  </a:lnTo>
                  <a:lnTo>
                    <a:pt x="4" y="2"/>
                  </a:lnTo>
                  <a:lnTo>
                    <a:pt x="5" y="0"/>
                  </a:lnTo>
                  <a:lnTo>
                    <a:pt x="5" y="2"/>
                  </a:lnTo>
                  <a:lnTo>
                    <a:pt x="5" y="2"/>
                  </a:lnTo>
                  <a:lnTo>
                    <a:pt x="5" y="2"/>
                  </a:lnTo>
                  <a:lnTo>
                    <a:pt x="5" y="2"/>
                  </a:lnTo>
                  <a:lnTo>
                    <a:pt x="6" y="5"/>
                  </a:lnTo>
                  <a:lnTo>
                    <a:pt x="6" y="5"/>
                  </a:lnTo>
                  <a:lnTo>
                    <a:pt x="6" y="5"/>
                  </a:lnTo>
                  <a:lnTo>
                    <a:pt x="6" y="4"/>
                  </a:lnTo>
                  <a:lnTo>
                    <a:pt x="7" y="6"/>
                  </a:lnTo>
                  <a:lnTo>
                    <a:pt x="7" y="5"/>
                  </a:lnTo>
                  <a:lnTo>
                    <a:pt x="7" y="5"/>
                  </a:lnTo>
                  <a:lnTo>
                    <a:pt x="7" y="5"/>
                  </a:lnTo>
                  <a:lnTo>
                    <a:pt x="8" y="8"/>
                  </a:lnTo>
                  <a:lnTo>
                    <a:pt x="8" y="8"/>
                  </a:lnTo>
                  <a:lnTo>
                    <a:pt x="8" y="8"/>
                  </a:lnTo>
                  <a:lnTo>
                    <a:pt x="8" y="8"/>
                  </a:lnTo>
                  <a:lnTo>
                    <a:pt x="9" y="10"/>
                  </a:lnTo>
                  <a:lnTo>
                    <a:pt x="9" y="10"/>
                  </a:lnTo>
                  <a:lnTo>
                    <a:pt x="9" y="10"/>
                  </a:lnTo>
                  <a:lnTo>
                    <a:pt x="9" y="9"/>
                  </a:lnTo>
                  <a:lnTo>
                    <a:pt x="10" y="11"/>
                  </a:lnTo>
                  <a:lnTo>
                    <a:pt x="10" y="11"/>
                  </a:lnTo>
                  <a:lnTo>
                    <a:pt x="10" y="11"/>
                  </a:lnTo>
                  <a:lnTo>
                    <a:pt x="11" y="12"/>
                  </a:lnTo>
                  <a:lnTo>
                    <a:pt x="11" y="10"/>
                  </a:lnTo>
                  <a:lnTo>
                    <a:pt x="11" y="11"/>
                  </a:lnTo>
                  <a:lnTo>
                    <a:pt x="11" y="11"/>
                  </a:lnTo>
                  <a:lnTo>
                    <a:pt x="11" y="10"/>
                  </a:lnTo>
                  <a:lnTo>
                    <a:pt x="12" y="14"/>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5" name="Freeform 440"/>
            <p:cNvSpPr>
              <a:spLocks/>
            </p:cNvSpPr>
            <p:nvPr/>
          </p:nvSpPr>
          <p:spPr bwMode="auto">
            <a:xfrm>
              <a:off x="4741863" y="1738313"/>
              <a:ext cx="19050" cy="30163"/>
            </a:xfrm>
            <a:custGeom>
              <a:avLst/>
              <a:gdLst>
                <a:gd name="T0" fmla="*/ 0 w 12"/>
                <a:gd name="T1" fmla="*/ 0 h 19"/>
                <a:gd name="T2" fmla="*/ 0 w 12"/>
                <a:gd name="T3" fmla="*/ 0 h 19"/>
                <a:gd name="T4" fmla="*/ 0 w 12"/>
                <a:gd name="T5" fmla="*/ 0 h 19"/>
                <a:gd name="T6" fmla="*/ 1 w 12"/>
                <a:gd name="T7" fmla="*/ 3 h 19"/>
                <a:gd name="T8" fmla="*/ 1 w 12"/>
                <a:gd name="T9" fmla="*/ 2 h 19"/>
                <a:gd name="T10" fmla="*/ 1 w 12"/>
                <a:gd name="T11" fmla="*/ 2 h 19"/>
                <a:gd name="T12" fmla="*/ 1 w 12"/>
                <a:gd name="T13" fmla="*/ 2 h 19"/>
                <a:gd name="T14" fmla="*/ 2 w 12"/>
                <a:gd name="T15" fmla="*/ 4 h 19"/>
                <a:gd name="T16" fmla="*/ 2 w 12"/>
                <a:gd name="T17" fmla="*/ 3 h 19"/>
                <a:gd name="T18" fmla="*/ 2 w 12"/>
                <a:gd name="T19" fmla="*/ 3 h 19"/>
                <a:gd name="T20" fmla="*/ 2 w 12"/>
                <a:gd name="T21" fmla="*/ 3 h 19"/>
                <a:gd name="T22" fmla="*/ 3 w 12"/>
                <a:gd name="T23" fmla="*/ 6 h 19"/>
                <a:gd name="T24" fmla="*/ 3 w 12"/>
                <a:gd name="T25" fmla="*/ 6 h 19"/>
                <a:gd name="T26" fmla="*/ 3 w 12"/>
                <a:gd name="T27" fmla="*/ 6 h 19"/>
                <a:gd name="T28" fmla="*/ 3 w 12"/>
                <a:gd name="T29" fmla="*/ 6 h 19"/>
                <a:gd name="T30" fmla="*/ 4 w 12"/>
                <a:gd name="T31" fmla="*/ 10 h 19"/>
                <a:gd name="T32" fmla="*/ 4 w 12"/>
                <a:gd name="T33" fmla="*/ 9 h 19"/>
                <a:gd name="T34" fmla="*/ 4 w 12"/>
                <a:gd name="T35" fmla="*/ 9 h 19"/>
                <a:gd name="T36" fmla="*/ 4 w 12"/>
                <a:gd name="T37" fmla="*/ 9 h 19"/>
                <a:gd name="T38" fmla="*/ 5 w 12"/>
                <a:gd name="T39" fmla="*/ 12 h 19"/>
                <a:gd name="T40" fmla="*/ 5 w 12"/>
                <a:gd name="T41" fmla="*/ 12 h 19"/>
                <a:gd name="T42" fmla="*/ 5 w 12"/>
                <a:gd name="T43" fmla="*/ 12 h 19"/>
                <a:gd name="T44" fmla="*/ 5 w 12"/>
                <a:gd name="T45" fmla="*/ 15 h 19"/>
                <a:gd name="T46" fmla="*/ 6 w 12"/>
                <a:gd name="T47" fmla="*/ 14 h 19"/>
                <a:gd name="T48" fmla="*/ 6 w 12"/>
                <a:gd name="T49" fmla="*/ 14 h 19"/>
                <a:gd name="T50" fmla="*/ 7 w 12"/>
                <a:gd name="T51" fmla="*/ 11 h 19"/>
                <a:gd name="T52" fmla="*/ 7 w 12"/>
                <a:gd name="T53" fmla="*/ 11 h 19"/>
                <a:gd name="T54" fmla="*/ 7 w 12"/>
                <a:gd name="T55" fmla="*/ 11 h 19"/>
                <a:gd name="T56" fmla="*/ 7 w 12"/>
                <a:gd name="T57" fmla="*/ 10 h 19"/>
                <a:gd name="T58" fmla="*/ 8 w 12"/>
                <a:gd name="T59" fmla="*/ 13 h 19"/>
                <a:gd name="T60" fmla="*/ 8 w 12"/>
                <a:gd name="T61" fmla="*/ 12 h 19"/>
                <a:gd name="T62" fmla="*/ 8 w 12"/>
                <a:gd name="T63" fmla="*/ 12 h 19"/>
                <a:gd name="T64" fmla="*/ 8 w 12"/>
                <a:gd name="T65" fmla="*/ 12 h 19"/>
                <a:gd name="T66" fmla="*/ 8 w 12"/>
                <a:gd name="T67" fmla="*/ 14 h 19"/>
                <a:gd name="T68" fmla="*/ 9 w 12"/>
                <a:gd name="T69" fmla="*/ 14 h 19"/>
                <a:gd name="T70" fmla="*/ 9 w 12"/>
                <a:gd name="T71" fmla="*/ 14 h 19"/>
                <a:gd name="T72" fmla="*/ 9 w 12"/>
                <a:gd name="T73" fmla="*/ 13 h 19"/>
                <a:gd name="T74" fmla="*/ 10 w 12"/>
                <a:gd name="T75" fmla="*/ 16 h 19"/>
                <a:gd name="T76" fmla="*/ 10 w 12"/>
                <a:gd name="T77" fmla="*/ 15 h 19"/>
                <a:gd name="T78" fmla="*/ 10 w 12"/>
                <a:gd name="T79" fmla="*/ 15 h 19"/>
                <a:gd name="T80" fmla="*/ 10 w 12"/>
                <a:gd name="T81" fmla="*/ 15 h 19"/>
                <a:gd name="T82" fmla="*/ 10 w 12"/>
                <a:gd name="T83" fmla="*/ 17 h 19"/>
                <a:gd name="T84" fmla="*/ 10 w 12"/>
                <a:gd name="T85" fmla="*/ 16 h 19"/>
                <a:gd name="T86" fmla="*/ 10 w 12"/>
                <a:gd name="T87" fmla="*/ 16 h 19"/>
                <a:gd name="T88" fmla="*/ 11 w 12"/>
                <a:gd name="T89" fmla="*/ 15 h 19"/>
                <a:gd name="T90" fmla="*/ 11 w 12"/>
                <a:gd name="T91" fmla="*/ 18 h 19"/>
                <a:gd name="T92" fmla="*/ 12 w 12"/>
                <a:gd name="T93" fmla="*/ 17 h 19"/>
                <a:gd name="T94" fmla="*/ 12 w 12"/>
                <a:gd name="T95" fmla="*/ 17 h 19"/>
                <a:gd name="T96" fmla="*/ 12 w 12"/>
                <a:gd name="T97" fmla="*/ 17 h 19"/>
                <a:gd name="T98" fmla="*/ 12 w 12"/>
                <a:gd name="T9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9">
                  <a:moveTo>
                    <a:pt x="0" y="0"/>
                  </a:moveTo>
                  <a:lnTo>
                    <a:pt x="0" y="0"/>
                  </a:lnTo>
                  <a:lnTo>
                    <a:pt x="0" y="0"/>
                  </a:lnTo>
                  <a:lnTo>
                    <a:pt x="1" y="3"/>
                  </a:lnTo>
                  <a:lnTo>
                    <a:pt x="1" y="2"/>
                  </a:lnTo>
                  <a:lnTo>
                    <a:pt x="1" y="2"/>
                  </a:lnTo>
                  <a:lnTo>
                    <a:pt x="1" y="2"/>
                  </a:lnTo>
                  <a:lnTo>
                    <a:pt x="2" y="4"/>
                  </a:lnTo>
                  <a:lnTo>
                    <a:pt x="2" y="3"/>
                  </a:lnTo>
                  <a:lnTo>
                    <a:pt x="2" y="3"/>
                  </a:lnTo>
                  <a:lnTo>
                    <a:pt x="2" y="3"/>
                  </a:lnTo>
                  <a:lnTo>
                    <a:pt x="3" y="6"/>
                  </a:lnTo>
                  <a:lnTo>
                    <a:pt x="3" y="6"/>
                  </a:lnTo>
                  <a:lnTo>
                    <a:pt x="3" y="6"/>
                  </a:lnTo>
                  <a:lnTo>
                    <a:pt x="3" y="6"/>
                  </a:lnTo>
                  <a:lnTo>
                    <a:pt x="4" y="10"/>
                  </a:lnTo>
                  <a:lnTo>
                    <a:pt x="4" y="9"/>
                  </a:lnTo>
                  <a:lnTo>
                    <a:pt x="4" y="9"/>
                  </a:lnTo>
                  <a:lnTo>
                    <a:pt x="4" y="9"/>
                  </a:lnTo>
                  <a:lnTo>
                    <a:pt x="5" y="12"/>
                  </a:lnTo>
                  <a:lnTo>
                    <a:pt x="5" y="12"/>
                  </a:lnTo>
                  <a:lnTo>
                    <a:pt x="5" y="12"/>
                  </a:lnTo>
                  <a:lnTo>
                    <a:pt x="5" y="15"/>
                  </a:lnTo>
                  <a:lnTo>
                    <a:pt x="6" y="14"/>
                  </a:lnTo>
                  <a:lnTo>
                    <a:pt x="6" y="14"/>
                  </a:lnTo>
                  <a:lnTo>
                    <a:pt x="7" y="11"/>
                  </a:lnTo>
                  <a:lnTo>
                    <a:pt x="7" y="11"/>
                  </a:lnTo>
                  <a:lnTo>
                    <a:pt x="7" y="11"/>
                  </a:lnTo>
                  <a:lnTo>
                    <a:pt x="7" y="10"/>
                  </a:lnTo>
                  <a:lnTo>
                    <a:pt x="8" y="13"/>
                  </a:lnTo>
                  <a:lnTo>
                    <a:pt x="8" y="12"/>
                  </a:lnTo>
                  <a:lnTo>
                    <a:pt x="8" y="12"/>
                  </a:lnTo>
                  <a:lnTo>
                    <a:pt x="8" y="12"/>
                  </a:lnTo>
                  <a:lnTo>
                    <a:pt x="8" y="14"/>
                  </a:lnTo>
                  <a:lnTo>
                    <a:pt x="9" y="14"/>
                  </a:lnTo>
                  <a:lnTo>
                    <a:pt x="9" y="14"/>
                  </a:lnTo>
                  <a:lnTo>
                    <a:pt x="9" y="13"/>
                  </a:lnTo>
                  <a:lnTo>
                    <a:pt x="10" y="16"/>
                  </a:lnTo>
                  <a:lnTo>
                    <a:pt x="10" y="15"/>
                  </a:lnTo>
                  <a:lnTo>
                    <a:pt x="10" y="15"/>
                  </a:lnTo>
                  <a:lnTo>
                    <a:pt x="10" y="15"/>
                  </a:lnTo>
                  <a:lnTo>
                    <a:pt x="10" y="17"/>
                  </a:lnTo>
                  <a:lnTo>
                    <a:pt x="10" y="16"/>
                  </a:lnTo>
                  <a:lnTo>
                    <a:pt x="10" y="16"/>
                  </a:lnTo>
                  <a:lnTo>
                    <a:pt x="11" y="15"/>
                  </a:lnTo>
                  <a:lnTo>
                    <a:pt x="11" y="18"/>
                  </a:lnTo>
                  <a:lnTo>
                    <a:pt x="12" y="17"/>
                  </a:lnTo>
                  <a:lnTo>
                    <a:pt x="12" y="17"/>
                  </a:lnTo>
                  <a:lnTo>
                    <a:pt x="12" y="17"/>
                  </a:lnTo>
                  <a:lnTo>
                    <a:pt x="12" y="19"/>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6" name="Freeform 441"/>
            <p:cNvSpPr>
              <a:spLocks/>
            </p:cNvSpPr>
            <p:nvPr/>
          </p:nvSpPr>
          <p:spPr bwMode="auto">
            <a:xfrm>
              <a:off x="4760913" y="1757363"/>
              <a:ext cx="11113" cy="17463"/>
            </a:xfrm>
            <a:custGeom>
              <a:avLst/>
              <a:gdLst>
                <a:gd name="T0" fmla="*/ 0 w 7"/>
                <a:gd name="T1" fmla="*/ 7 h 11"/>
                <a:gd name="T2" fmla="*/ 0 w 7"/>
                <a:gd name="T3" fmla="*/ 5 h 11"/>
                <a:gd name="T4" fmla="*/ 0 w 7"/>
                <a:gd name="T5" fmla="*/ 5 h 11"/>
                <a:gd name="T6" fmla="*/ 0 w 7"/>
                <a:gd name="T7" fmla="*/ 6 h 11"/>
                <a:gd name="T8" fmla="*/ 1 w 7"/>
                <a:gd name="T9" fmla="*/ 1 h 11"/>
                <a:gd name="T10" fmla="*/ 1 w 7"/>
                <a:gd name="T11" fmla="*/ 2 h 11"/>
                <a:gd name="T12" fmla="*/ 1 w 7"/>
                <a:gd name="T13" fmla="*/ 2 h 11"/>
                <a:gd name="T14" fmla="*/ 2 w 7"/>
                <a:gd name="T15" fmla="*/ 3 h 11"/>
                <a:gd name="T16" fmla="*/ 2 w 7"/>
                <a:gd name="T17" fmla="*/ 1 h 11"/>
                <a:gd name="T18" fmla="*/ 2 w 7"/>
                <a:gd name="T19" fmla="*/ 1 h 11"/>
                <a:gd name="T20" fmla="*/ 2 w 7"/>
                <a:gd name="T21" fmla="*/ 1 h 11"/>
                <a:gd name="T22" fmla="*/ 3 w 7"/>
                <a:gd name="T23" fmla="*/ 0 h 11"/>
                <a:gd name="T24" fmla="*/ 3 w 7"/>
                <a:gd name="T25" fmla="*/ 2 h 11"/>
                <a:gd name="T26" fmla="*/ 3 w 7"/>
                <a:gd name="T27" fmla="*/ 2 h 11"/>
                <a:gd name="T28" fmla="*/ 3 w 7"/>
                <a:gd name="T29" fmla="*/ 2 h 11"/>
                <a:gd name="T30" fmla="*/ 3 w 7"/>
                <a:gd name="T31" fmla="*/ 1 h 11"/>
                <a:gd name="T32" fmla="*/ 4 w 7"/>
                <a:gd name="T33" fmla="*/ 3 h 11"/>
                <a:gd name="T34" fmla="*/ 4 w 7"/>
                <a:gd name="T35" fmla="*/ 3 h 11"/>
                <a:gd name="T36" fmla="*/ 4 w 7"/>
                <a:gd name="T37" fmla="*/ 3 h 11"/>
                <a:gd name="T38" fmla="*/ 4 w 7"/>
                <a:gd name="T39" fmla="*/ 3 h 11"/>
                <a:gd name="T40" fmla="*/ 5 w 7"/>
                <a:gd name="T41" fmla="*/ 5 h 11"/>
                <a:gd name="T42" fmla="*/ 5 w 7"/>
                <a:gd name="T43" fmla="*/ 4 h 11"/>
                <a:gd name="T44" fmla="*/ 5 w 7"/>
                <a:gd name="T45" fmla="*/ 4 h 11"/>
                <a:gd name="T46" fmla="*/ 5 w 7"/>
                <a:gd name="T47" fmla="*/ 4 h 11"/>
                <a:gd name="T48" fmla="*/ 6 w 7"/>
                <a:gd name="T49" fmla="*/ 6 h 11"/>
                <a:gd name="T50" fmla="*/ 6 w 7"/>
                <a:gd name="T51" fmla="*/ 6 h 11"/>
                <a:gd name="T52" fmla="*/ 6 w 7"/>
                <a:gd name="T53" fmla="*/ 6 h 11"/>
                <a:gd name="T54" fmla="*/ 6 w 7"/>
                <a:gd name="T55" fmla="*/ 6 h 11"/>
                <a:gd name="T56" fmla="*/ 7 w 7"/>
                <a:gd name="T57" fmla="*/ 10 h 11"/>
                <a:gd name="T58" fmla="*/ 7 w 7"/>
                <a:gd name="T59" fmla="*/ 10 h 11"/>
                <a:gd name="T60" fmla="*/ 7 w 7"/>
                <a:gd name="T61" fmla="*/ 10 h 11"/>
                <a:gd name="T62" fmla="*/ 7 w 7"/>
                <a:gd name="T63" fmla="*/ 10 h 11"/>
                <a:gd name="T64" fmla="*/ 7 w 7"/>
                <a:gd name="T65" fmla="*/ 11 h 11"/>
                <a:gd name="T66" fmla="*/ 7 w 7"/>
                <a:gd name="T6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 h="11">
                  <a:moveTo>
                    <a:pt x="0" y="7"/>
                  </a:moveTo>
                  <a:lnTo>
                    <a:pt x="0" y="5"/>
                  </a:lnTo>
                  <a:lnTo>
                    <a:pt x="0" y="5"/>
                  </a:lnTo>
                  <a:lnTo>
                    <a:pt x="0" y="6"/>
                  </a:lnTo>
                  <a:lnTo>
                    <a:pt x="1" y="1"/>
                  </a:lnTo>
                  <a:lnTo>
                    <a:pt x="1" y="2"/>
                  </a:lnTo>
                  <a:lnTo>
                    <a:pt x="1" y="2"/>
                  </a:lnTo>
                  <a:lnTo>
                    <a:pt x="2" y="3"/>
                  </a:lnTo>
                  <a:lnTo>
                    <a:pt x="2" y="1"/>
                  </a:lnTo>
                  <a:lnTo>
                    <a:pt x="2" y="1"/>
                  </a:lnTo>
                  <a:lnTo>
                    <a:pt x="2" y="1"/>
                  </a:lnTo>
                  <a:lnTo>
                    <a:pt x="3" y="0"/>
                  </a:lnTo>
                  <a:lnTo>
                    <a:pt x="3" y="2"/>
                  </a:lnTo>
                  <a:lnTo>
                    <a:pt x="3" y="2"/>
                  </a:lnTo>
                  <a:lnTo>
                    <a:pt x="3" y="2"/>
                  </a:lnTo>
                  <a:lnTo>
                    <a:pt x="3" y="1"/>
                  </a:lnTo>
                  <a:lnTo>
                    <a:pt x="4" y="3"/>
                  </a:lnTo>
                  <a:lnTo>
                    <a:pt x="4" y="3"/>
                  </a:lnTo>
                  <a:lnTo>
                    <a:pt x="4" y="3"/>
                  </a:lnTo>
                  <a:lnTo>
                    <a:pt x="4" y="3"/>
                  </a:lnTo>
                  <a:lnTo>
                    <a:pt x="5" y="5"/>
                  </a:lnTo>
                  <a:lnTo>
                    <a:pt x="5" y="4"/>
                  </a:lnTo>
                  <a:lnTo>
                    <a:pt x="5" y="4"/>
                  </a:lnTo>
                  <a:lnTo>
                    <a:pt x="5" y="4"/>
                  </a:lnTo>
                  <a:lnTo>
                    <a:pt x="6" y="6"/>
                  </a:lnTo>
                  <a:lnTo>
                    <a:pt x="6" y="6"/>
                  </a:lnTo>
                  <a:lnTo>
                    <a:pt x="6" y="6"/>
                  </a:lnTo>
                  <a:lnTo>
                    <a:pt x="6" y="6"/>
                  </a:lnTo>
                  <a:lnTo>
                    <a:pt x="7" y="10"/>
                  </a:lnTo>
                  <a:lnTo>
                    <a:pt x="7" y="10"/>
                  </a:lnTo>
                  <a:lnTo>
                    <a:pt x="7" y="10"/>
                  </a:lnTo>
                  <a:lnTo>
                    <a:pt x="7" y="10"/>
                  </a:lnTo>
                  <a:lnTo>
                    <a:pt x="7" y="11"/>
                  </a:lnTo>
                  <a:lnTo>
                    <a:pt x="7" y="11"/>
                  </a:lnTo>
                </a:path>
              </a:pathLst>
            </a:custGeom>
            <a:noFill/>
            <a:ln w="22225" cap="flat">
              <a:solidFill>
                <a:srgbClr val="00FF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7" name="Freeform 442"/>
            <p:cNvSpPr>
              <a:spLocks/>
            </p:cNvSpPr>
            <p:nvPr/>
          </p:nvSpPr>
          <p:spPr bwMode="auto">
            <a:xfrm>
              <a:off x="671513" y="1885951"/>
              <a:ext cx="19050" cy="41275"/>
            </a:xfrm>
            <a:custGeom>
              <a:avLst/>
              <a:gdLst>
                <a:gd name="T0" fmla="*/ 0 w 12"/>
                <a:gd name="T1" fmla="*/ 21 h 26"/>
                <a:gd name="T2" fmla="*/ 0 w 12"/>
                <a:gd name="T3" fmla="*/ 21 h 26"/>
                <a:gd name="T4" fmla="*/ 1 w 12"/>
                <a:gd name="T5" fmla="*/ 20 h 26"/>
                <a:gd name="T6" fmla="*/ 1 w 12"/>
                <a:gd name="T7" fmla="*/ 20 h 26"/>
                <a:gd name="T8" fmla="*/ 1 w 12"/>
                <a:gd name="T9" fmla="*/ 20 h 26"/>
                <a:gd name="T10" fmla="*/ 1 w 12"/>
                <a:gd name="T11" fmla="*/ 20 h 26"/>
                <a:gd name="T12" fmla="*/ 1 w 12"/>
                <a:gd name="T13" fmla="*/ 12 h 26"/>
                <a:gd name="T14" fmla="*/ 1 w 12"/>
                <a:gd name="T15" fmla="*/ 13 h 26"/>
                <a:gd name="T16" fmla="*/ 2 w 12"/>
                <a:gd name="T17" fmla="*/ 13 h 26"/>
                <a:gd name="T18" fmla="*/ 2 w 12"/>
                <a:gd name="T19" fmla="*/ 13 h 26"/>
                <a:gd name="T20" fmla="*/ 2 w 12"/>
                <a:gd name="T21" fmla="*/ 8 h 26"/>
                <a:gd name="T22" fmla="*/ 3 w 12"/>
                <a:gd name="T23" fmla="*/ 9 h 26"/>
                <a:gd name="T24" fmla="*/ 3 w 12"/>
                <a:gd name="T25" fmla="*/ 9 h 26"/>
                <a:gd name="T26" fmla="*/ 3 w 12"/>
                <a:gd name="T27" fmla="*/ 11 h 26"/>
                <a:gd name="T28" fmla="*/ 3 w 12"/>
                <a:gd name="T29" fmla="*/ 6 h 26"/>
                <a:gd name="T30" fmla="*/ 3 w 12"/>
                <a:gd name="T31" fmla="*/ 6 h 26"/>
                <a:gd name="T32" fmla="*/ 3 w 12"/>
                <a:gd name="T33" fmla="*/ 6 h 26"/>
                <a:gd name="T34" fmla="*/ 3 w 12"/>
                <a:gd name="T35" fmla="*/ 7 h 26"/>
                <a:gd name="T36" fmla="*/ 4 w 12"/>
                <a:gd name="T37" fmla="*/ 1 h 26"/>
                <a:gd name="T38" fmla="*/ 4 w 12"/>
                <a:gd name="T39" fmla="*/ 3 h 26"/>
                <a:gd name="T40" fmla="*/ 5 w 12"/>
                <a:gd name="T41" fmla="*/ 3 h 26"/>
                <a:gd name="T42" fmla="*/ 5 w 12"/>
                <a:gd name="T43" fmla="*/ 5 h 26"/>
                <a:gd name="T44" fmla="*/ 5 w 12"/>
                <a:gd name="T45" fmla="*/ 0 h 26"/>
                <a:gd name="T46" fmla="*/ 5 w 12"/>
                <a:gd name="T47" fmla="*/ 2 h 26"/>
                <a:gd name="T48" fmla="*/ 5 w 12"/>
                <a:gd name="T49" fmla="*/ 2 h 26"/>
                <a:gd name="T50" fmla="*/ 5 w 12"/>
                <a:gd name="T51" fmla="*/ 2 h 26"/>
                <a:gd name="T52" fmla="*/ 6 w 12"/>
                <a:gd name="T53" fmla="*/ 6 h 26"/>
                <a:gd name="T54" fmla="*/ 6 w 12"/>
                <a:gd name="T55" fmla="*/ 5 h 26"/>
                <a:gd name="T56" fmla="*/ 6 w 12"/>
                <a:gd name="T57" fmla="*/ 4 h 26"/>
                <a:gd name="T58" fmla="*/ 7 w 12"/>
                <a:gd name="T59" fmla="*/ 14 h 26"/>
                <a:gd name="T60" fmla="*/ 7 w 12"/>
                <a:gd name="T61" fmla="*/ 14 h 26"/>
                <a:gd name="T62" fmla="*/ 7 w 12"/>
                <a:gd name="T63" fmla="*/ 14 h 26"/>
                <a:gd name="T64" fmla="*/ 8 w 12"/>
                <a:gd name="T65" fmla="*/ 17 h 26"/>
                <a:gd name="T66" fmla="*/ 8 w 12"/>
                <a:gd name="T67" fmla="*/ 17 h 26"/>
                <a:gd name="T68" fmla="*/ 8 w 12"/>
                <a:gd name="T69" fmla="*/ 17 h 26"/>
                <a:gd name="T70" fmla="*/ 9 w 12"/>
                <a:gd name="T71" fmla="*/ 26 h 26"/>
                <a:gd name="T72" fmla="*/ 9 w 12"/>
                <a:gd name="T73" fmla="*/ 26 h 26"/>
                <a:gd name="T74" fmla="*/ 9 w 12"/>
                <a:gd name="T75" fmla="*/ 26 h 26"/>
                <a:gd name="T76" fmla="*/ 9 w 12"/>
                <a:gd name="T77" fmla="*/ 26 h 26"/>
                <a:gd name="T78" fmla="*/ 10 w 12"/>
                <a:gd name="T79" fmla="*/ 22 h 26"/>
                <a:gd name="T80" fmla="*/ 10 w 12"/>
                <a:gd name="T81" fmla="*/ 22 h 26"/>
                <a:gd name="T82" fmla="*/ 10 w 12"/>
                <a:gd name="T83" fmla="*/ 22 h 26"/>
                <a:gd name="T84" fmla="*/ 10 w 12"/>
                <a:gd name="T85" fmla="*/ 23 h 26"/>
                <a:gd name="T86" fmla="*/ 11 w 12"/>
                <a:gd name="T87" fmla="*/ 19 h 26"/>
                <a:gd name="T88" fmla="*/ 11 w 12"/>
                <a:gd name="T89" fmla="*/ 20 h 26"/>
                <a:gd name="T90" fmla="*/ 11 w 12"/>
                <a:gd name="T91" fmla="*/ 20 h 26"/>
                <a:gd name="T92" fmla="*/ 11 w 12"/>
                <a:gd name="T93" fmla="*/ 22 h 26"/>
                <a:gd name="T94" fmla="*/ 12 w 12"/>
                <a:gd name="T95" fmla="*/ 18 h 26"/>
                <a:gd name="T96" fmla="*/ 12 w 12"/>
                <a:gd name="T97" fmla="*/ 18 h 26"/>
                <a:gd name="T98" fmla="*/ 12 w 12"/>
                <a:gd name="T99"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6">
                  <a:moveTo>
                    <a:pt x="0" y="21"/>
                  </a:moveTo>
                  <a:lnTo>
                    <a:pt x="0" y="21"/>
                  </a:lnTo>
                  <a:lnTo>
                    <a:pt x="1" y="20"/>
                  </a:lnTo>
                  <a:lnTo>
                    <a:pt x="1" y="20"/>
                  </a:lnTo>
                  <a:lnTo>
                    <a:pt x="1" y="20"/>
                  </a:lnTo>
                  <a:lnTo>
                    <a:pt x="1" y="20"/>
                  </a:lnTo>
                  <a:lnTo>
                    <a:pt x="1" y="12"/>
                  </a:lnTo>
                  <a:lnTo>
                    <a:pt x="1" y="13"/>
                  </a:lnTo>
                  <a:lnTo>
                    <a:pt x="2" y="13"/>
                  </a:lnTo>
                  <a:lnTo>
                    <a:pt x="2" y="13"/>
                  </a:lnTo>
                  <a:lnTo>
                    <a:pt x="2" y="8"/>
                  </a:lnTo>
                  <a:lnTo>
                    <a:pt x="3" y="9"/>
                  </a:lnTo>
                  <a:lnTo>
                    <a:pt x="3" y="9"/>
                  </a:lnTo>
                  <a:lnTo>
                    <a:pt x="3" y="11"/>
                  </a:lnTo>
                  <a:lnTo>
                    <a:pt x="3" y="6"/>
                  </a:lnTo>
                  <a:lnTo>
                    <a:pt x="3" y="6"/>
                  </a:lnTo>
                  <a:lnTo>
                    <a:pt x="3" y="6"/>
                  </a:lnTo>
                  <a:lnTo>
                    <a:pt x="3" y="7"/>
                  </a:lnTo>
                  <a:lnTo>
                    <a:pt x="4" y="1"/>
                  </a:lnTo>
                  <a:lnTo>
                    <a:pt x="4" y="3"/>
                  </a:lnTo>
                  <a:lnTo>
                    <a:pt x="5" y="3"/>
                  </a:lnTo>
                  <a:lnTo>
                    <a:pt x="5" y="5"/>
                  </a:lnTo>
                  <a:lnTo>
                    <a:pt x="5" y="0"/>
                  </a:lnTo>
                  <a:lnTo>
                    <a:pt x="5" y="2"/>
                  </a:lnTo>
                  <a:lnTo>
                    <a:pt x="5" y="2"/>
                  </a:lnTo>
                  <a:lnTo>
                    <a:pt x="5" y="2"/>
                  </a:lnTo>
                  <a:lnTo>
                    <a:pt x="6" y="6"/>
                  </a:lnTo>
                  <a:lnTo>
                    <a:pt x="6" y="5"/>
                  </a:lnTo>
                  <a:lnTo>
                    <a:pt x="6" y="4"/>
                  </a:lnTo>
                  <a:lnTo>
                    <a:pt x="7" y="14"/>
                  </a:lnTo>
                  <a:lnTo>
                    <a:pt x="7" y="14"/>
                  </a:lnTo>
                  <a:lnTo>
                    <a:pt x="7" y="14"/>
                  </a:lnTo>
                  <a:lnTo>
                    <a:pt x="8" y="17"/>
                  </a:lnTo>
                  <a:lnTo>
                    <a:pt x="8" y="17"/>
                  </a:lnTo>
                  <a:lnTo>
                    <a:pt x="8" y="17"/>
                  </a:lnTo>
                  <a:lnTo>
                    <a:pt x="9" y="26"/>
                  </a:lnTo>
                  <a:lnTo>
                    <a:pt x="9" y="26"/>
                  </a:lnTo>
                  <a:lnTo>
                    <a:pt x="9" y="26"/>
                  </a:lnTo>
                  <a:lnTo>
                    <a:pt x="9" y="26"/>
                  </a:lnTo>
                  <a:lnTo>
                    <a:pt x="10" y="22"/>
                  </a:lnTo>
                  <a:lnTo>
                    <a:pt x="10" y="22"/>
                  </a:lnTo>
                  <a:lnTo>
                    <a:pt x="10" y="22"/>
                  </a:lnTo>
                  <a:lnTo>
                    <a:pt x="10" y="23"/>
                  </a:lnTo>
                  <a:lnTo>
                    <a:pt x="11" y="19"/>
                  </a:lnTo>
                  <a:lnTo>
                    <a:pt x="11" y="20"/>
                  </a:lnTo>
                  <a:lnTo>
                    <a:pt x="11" y="20"/>
                  </a:lnTo>
                  <a:lnTo>
                    <a:pt x="11" y="22"/>
                  </a:lnTo>
                  <a:lnTo>
                    <a:pt x="12" y="18"/>
                  </a:lnTo>
                  <a:lnTo>
                    <a:pt x="12" y="18"/>
                  </a:lnTo>
                  <a:lnTo>
                    <a:pt x="12" y="1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8" name="Freeform 443"/>
            <p:cNvSpPr>
              <a:spLocks/>
            </p:cNvSpPr>
            <p:nvPr/>
          </p:nvSpPr>
          <p:spPr bwMode="auto">
            <a:xfrm>
              <a:off x="690563" y="1852613"/>
              <a:ext cx="19050" cy="63500"/>
            </a:xfrm>
            <a:custGeom>
              <a:avLst/>
              <a:gdLst>
                <a:gd name="T0" fmla="*/ 0 w 12"/>
                <a:gd name="T1" fmla="*/ 39 h 40"/>
                <a:gd name="T2" fmla="*/ 0 w 12"/>
                <a:gd name="T3" fmla="*/ 40 h 40"/>
                <a:gd name="T4" fmla="*/ 1 w 12"/>
                <a:gd name="T5" fmla="*/ 35 h 40"/>
                <a:gd name="T6" fmla="*/ 1 w 12"/>
                <a:gd name="T7" fmla="*/ 35 h 40"/>
                <a:gd name="T8" fmla="*/ 1 w 12"/>
                <a:gd name="T9" fmla="*/ 35 h 40"/>
                <a:gd name="T10" fmla="*/ 1 w 12"/>
                <a:gd name="T11" fmla="*/ 35 h 40"/>
                <a:gd name="T12" fmla="*/ 2 w 12"/>
                <a:gd name="T13" fmla="*/ 32 h 40"/>
                <a:gd name="T14" fmla="*/ 2 w 12"/>
                <a:gd name="T15" fmla="*/ 32 h 40"/>
                <a:gd name="T16" fmla="*/ 2 w 12"/>
                <a:gd name="T17" fmla="*/ 32 h 40"/>
                <a:gd name="T18" fmla="*/ 2 w 12"/>
                <a:gd name="T19" fmla="*/ 29 h 40"/>
                <a:gd name="T20" fmla="*/ 3 w 12"/>
                <a:gd name="T21" fmla="*/ 33 h 40"/>
                <a:gd name="T22" fmla="*/ 3 w 12"/>
                <a:gd name="T23" fmla="*/ 33 h 40"/>
                <a:gd name="T24" fmla="*/ 3 w 12"/>
                <a:gd name="T25" fmla="*/ 33 h 40"/>
                <a:gd name="T26" fmla="*/ 3 w 12"/>
                <a:gd name="T27" fmla="*/ 32 h 40"/>
                <a:gd name="T28" fmla="*/ 4 w 12"/>
                <a:gd name="T29" fmla="*/ 38 h 40"/>
                <a:gd name="T30" fmla="*/ 4 w 12"/>
                <a:gd name="T31" fmla="*/ 38 h 40"/>
                <a:gd name="T32" fmla="*/ 4 w 12"/>
                <a:gd name="T33" fmla="*/ 38 h 40"/>
                <a:gd name="T34" fmla="*/ 4 w 12"/>
                <a:gd name="T35" fmla="*/ 40 h 40"/>
                <a:gd name="T36" fmla="*/ 5 w 12"/>
                <a:gd name="T37" fmla="*/ 31 h 40"/>
                <a:gd name="T38" fmla="*/ 5 w 12"/>
                <a:gd name="T39" fmla="*/ 31 h 40"/>
                <a:gd name="T40" fmla="*/ 5 w 12"/>
                <a:gd name="T41" fmla="*/ 31 h 40"/>
                <a:gd name="T42" fmla="*/ 5 w 12"/>
                <a:gd name="T43" fmla="*/ 31 h 40"/>
                <a:gd name="T44" fmla="*/ 6 w 12"/>
                <a:gd name="T45" fmla="*/ 26 h 40"/>
                <a:gd name="T46" fmla="*/ 6 w 12"/>
                <a:gd name="T47" fmla="*/ 27 h 40"/>
                <a:gd name="T48" fmla="*/ 6 w 12"/>
                <a:gd name="T49" fmla="*/ 27 h 40"/>
                <a:gd name="T50" fmla="*/ 6 w 12"/>
                <a:gd name="T51" fmla="*/ 27 h 40"/>
                <a:gd name="T52" fmla="*/ 7 w 12"/>
                <a:gd name="T53" fmla="*/ 18 h 40"/>
                <a:gd name="T54" fmla="*/ 7 w 12"/>
                <a:gd name="T55" fmla="*/ 18 h 40"/>
                <a:gd name="T56" fmla="*/ 7 w 12"/>
                <a:gd name="T57" fmla="*/ 18 h 40"/>
                <a:gd name="T58" fmla="*/ 7 w 12"/>
                <a:gd name="T59" fmla="*/ 18 h 40"/>
                <a:gd name="T60" fmla="*/ 7 w 12"/>
                <a:gd name="T61" fmla="*/ 15 h 40"/>
                <a:gd name="T62" fmla="*/ 8 w 12"/>
                <a:gd name="T63" fmla="*/ 15 h 40"/>
                <a:gd name="T64" fmla="*/ 8 w 12"/>
                <a:gd name="T65" fmla="*/ 15 h 40"/>
                <a:gd name="T66" fmla="*/ 8 w 12"/>
                <a:gd name="T67" fmla="*/ 16 h 40"/>
                <a:gd name="T68" fmla="*/ 9 w 12"/>
                <a:gd name="T69" fmla="*/ 11 h 40"/>
                <a:gd name="T70" fmla="*/ 9 w 12"/>
                <a:gd name="T71" fmla="*/ 12 h 40"/>
                <a:gd name="T72" fmla="*/ 9 w 12"/>
                <a:gd name="T73" fmla="*/ 12 h 40"/>
                <a:gd name="T74" fmla="*/ 10 w 12"/>
                <a:gd name="T75" fmla="*/ 8 h 40"/>
                <a:gd name="T76" fmla="*/ 10 w 12"/>
                <a:gd name="T77" fmla="*/ 9 h 40"/>
                <a:gd name="T78" fmla="*/ 10 w 12"/>
                <a:gd name="T79" fmla="*/ 9 h 40"/>
                <a:gd name="T80" fmla="*/ 10 w 12"/>
                <a:gd name="T81" fmla="*/ 2 h 40"/>
                <a:gd name="T82" fmla="*/ 11 w 12"/>
                <a:gd name="T83" fmla="*/ 3 h 40"/>
                <a:gd name="T84" fmla="*/ 11 w 12"/>
                <a:gd name="T85" fmla="*/ 3 h 40"/>
                <a:gd name="T86" fmla="*/ 11 w 12"/>
                <a:gd name="T87" fmla="*/ 3 h 40"/>
                <a:gd name="T88" fmla="*/ 11 w 12"/>
                <a:gd name="T89" fmla="*/ 5 h 40"/>
                <a:gd name="T90" fmla="*/ 11 w 12"/>
                <a:gd name="T91" fmla="*/ 3 h 40"/>
                <a:gd name="T92" fmla="*/ 11 w 12"/>
                <a:gd name="T93" fmla="*/ 3 h 40"/>
                <a:gd name="T94" fmla="*/ 11 w 12"/>
                <a:gd name="T95" fmla="*/ 4 h 40"/>
                <a:gd name="T96" fmla="*/ 12 w 12"/>
                <a:gd name="T97" fmla="*/ 0 h 40"/>
                <a:gd name="T98" fmla="*/ 12 w 12"/>
                <a:gd name="T99"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40">
                  <a:moveTo>
                    <a:pt x="0" y="39"/>
                  </a:moveTo>
                  <a:lnTo>
                    <a:pt x="0" y="40"/>
                  </a:lnTo>
                  <a:lnTo>
                    <a:pt x="1" y="35"/>
                  </a:lnTo>
                  <a:lnTo>
                    <a:pt x="1" y="35"/>
                  </a:lnTo>
                  <a:lnTo>
                    <a:pt x="1" y="35"/>
                  </a:lnTo>
                  <a:lnTo>
                    <a:pt x="1" y="35"/>
                  </a:lnTo>
                  <a:lnTo>
                    <a:pt x="2" y="32"/>
                  </a:lnTo>
                  <a:lnTo>
                    <a:pt x="2" y="32"/>
                  </a:lnTo>
                  <a:lnTo>
                    <a:pt x="2" y="32"/>
                  </a:lnTo>
                  <a:lnTo>
                    <a:pt x="2" y="29"/>
                  </a:lnTo>
                  <a:lnTo>
                    <a:pt x="3" y="33"/>
                  </a:lnTo>
                  <a:lnTo>
                    <a:pt x="3" y="33"/>
                  </a:lnTo>
                  <a:lnTo>
                    <a:pt x="3" y="33"/>
                  </a:lnTo>
                  <a:lnTo>
                    <a:pt x="3" y="32"/>
                  </a:lnTo>
                  <a:lnTo>
                    <a:pt x="4" y="38"/>
                  </a:lnTo>
                  <a:lnTo>
                    <a:pt x="4" y="38"/>
                  </a:lnTo>
                  <a:lnTo>
                    <a:pt x="4" y="38"/>
                  </a:lnTo>
                  <a:lnTo>
                    <a:pt x="4" y="40"/>
                  </a:lnTo>
                  <a:lnTo>
                    <a:pt x="5" y="31"/>
                  </a:lnTo>
                  <a:lnTo>
                    <a:pt x="5" y="31"/>
                  </a:lnTo>
                  <a:lnTo>
                    <a:pt x="5" y="31"/>
                  </a:lnTo>
                  <a:lnTo>
                    <a:pt x="5" y="31"/>
                  </a:lnTo>
                  <a:lnTo>
                    <a:pt x="6" y="26"/>
                  </a:lnTo>
                  <a:lnTo>
                    <a:pt x="6" y="27"/>
                  </a:lnTo>
                  <a:lnTo>
                    <a:pt x="6" y="27"/>
                  </a:lnTo>
                  <a:lnTo>
                    <a:pt x="6" y="27"/>
                  </a:lnTo>
                  <a:lnTo>
                    <a:pt x="7" y="18"/>
                  </a:lnTo>
                  <a:lnTo>
                    <a:pt x="7" y="18"/>
                  </a:lnTo>
                  <a:lnTo>
                    <a:pt x="7" y="18"/>
                  </a:lnTo>
                  <a:lnTo>
                    <a:pt x="7" y="18"/>
                  </a:lnTo>
                  <a:lnTo>
                    <a:pt x="7" y="15"/>
                  </a:lnTo>
                  <a:lnTo>
                    <a:pt x="8" y="15"/>
                  </a:lnTo>
                  <a:lnTo>
                    <a:pt x="8" y="15"/>
                  </a:lnTo>
                  <a:lnTo>
                    <a:pt x="8" y="16"/>
                  </a:lnTo>
                  <a:lnTo>
                    <a:pt x="9" y="11"/>
                  </a:lnTo>
                  <a:lnTo>
                    <a:pt x="9" y="12"/>
                  </a:lnTo>
                  <a:lnTo>
                    <a:pt x="9" y="12"/>
                  </a:lnTo>
                  <a:lnTo>
                    <a:pt x="10" y="8"/>
                  </a:lnTo>
                  <a:lnTo>
                    <a:pt x="10" y="9"/>
                  </a:lnTo>
                  <a:lnTo>
                    <a:pt x="10" y="9"/>
                  </a:lnTo>
                  <a:lnTo>
                    <a:pt x="10" y="2"/>
                  </a:lnTo>
                  <a:lnTo>
                    <a:pt x="11" y="3"/>
                  </a:lnTo>
                  <a:lnTo>
                    <a:pt x="11" y="3"/>
                  </a:lnTo>
                  <a:lnTo>
                    <a:pt x="11" y="3"/>
                  </a:lnTo>
                  <a:lnTo>
                    <a:pt x="11" y="5"/>
                  </a:lnTo>
                  <a:lnTo>
                    <a:pt x="11" y="3"/>
                  </a:lnTo>
                  <a:lnTo>
                    <a:pt x="11" y="3"/>
                  </a:lnTo>
                  <a:lnTo>
                    <a:pt x="11" y="4"/>
                  </a:lnTo>
                  <a:lnTo>
                    <a:pt x="12" y="0"/>
                  </a:lnTo>
                  <a:lnTo>
                    <a:pt x="12" y="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9" name="Freeform 444"/>
            <p:cNvSpPr>
              <a:spLocks/>
            </p:cNvSpPr>
            <p:nvPr/>
          </p:nvSpPr>
          <p:spPr bwMode="auto">
            <a:xfrm>
              <a:off x="709613" y="1827213"/>
              <a:ext cx="20638" cy="28575"/>
            </a:xfrm>
            <a:custGeom>
              <a:avLst/>
              <a:gdLst>
                <a:gd name="T0" fmla="*/ 0 w 13"/>
                <a:gd name="T1" fmla="*/ 17 h 18"/>
                <a:gd name="T2" fmla="*/ 0 w 13"/>
                <a:gd name="T3" fmla="*/ 17 h 18"/>
                <a:gd name="T4" fmla="*/ 0 w 13"/>
                <a:gd name="T5" fmla="*/ 18 h 18"/>
                <a:gd name="T6" fmla="*/ 1 w 13"/>
                <a:gd name="T7" fmla="*/ 14 h 18"/>
                <a:gd name="T8" fmla="*/ 1 w 13"/>
                <a:gd name="T9" fmla="*/ 14 h 18"/>
                <a:gd name="T10" fmla="*/ 1 w 13"/>
                <a:gd name="T11" fmla="*/ 14 h 18"/>
                <a:gd name="T12" fmla="*/ 2 w 13"/>
                <a:gd name="T13" fmla="*/ 8 h 18"/>
                <a:gd name="T14" fmla="*/ 2 w 13"/>
                <a:gd name="T15" fmla="*/ 10 h 18"/>
                <a:gd name="T16" fmla="*/ 2 w 13"/>
                <a:gd name="T17" fmla="*/ 10 h 18"/>
                <a:gd name="T18" fmla="*/ 2 w 13"/>
                <a:gd name="T19" fmla="*/ 10 h 18"/>
                <a:gd name="T20" fmla="*/ 3 w 13"/>
                <a:gd name="T21" fmla="*/ 6 h 18"/>
                <a:gd name="T22" fmla="*/ 3 w 13"/>
                <a:gd name="T23" fmla="*/ 6 h 18"/>
                <a:gd name="T24" fmla="*/ 3 w 13"/>
                <a:gd name="T25" fmla="*/ 6 h 18"/>
                <a:gd name="T26" fmla="*/ 3 w 13"/>
                <a:gd name="T27" fmla="*/ 7 h 18"/>
                <a:gd name="T28" fmla="*/ 4 w 13"/>
                <a:gd name="T29" fmla="*/ 1 h 18"/>
                <a:gd name="T30" fmla="*/ 4 w 13"/>
                <a:gd name="T31" fmla="*/ 1 h 18"/>
                <a:gd name="T32" fmla="*/ 4 w 13"/>
                <a:gd name="T33" fmla="*/ 0 h 18"/>
                <a:gd name="T34" fmla="*/ 5 w 13"/>
                <a:gd name="T35" fmla="*/ 3 h 18"/>
                <a:gd name="T36" fmla="*/ 5 w 13"/>
                <a:gd name="T37" fmla="*/ 1 h 18"/>
                <a:gd name="T38" fmla="*/ 5 w 13"/>
                <a:gd name="T39" fmla="*/ 1 h 18"/>
                <a:gd name="T40" fmla="*/ 5 w 13"/>
                <a:gd name="T41" fmla="*/ 0 h 18"/>
                <a:gd name="T42" fmla="*/ 6 w 13"/>
                <a:gd name="T43" fmla="*/ 2 h 18"/>
                <a:gd name="T44" fmla="*/ 6 w 13"/>
                <a:gd name="T45" fmla="*/ 2 h 18"/>
                <a:gd name="T46" fmla="*/ 6 w 13"/>
                <a:gd name="T47" fmla="*/ 2 h 18"/>
                <a:gd name="T48" fmla="*/ 6 w 13"/>
                <a:gd name="T49" fmla="*/ 2 h 18"/>
                <a:gd name="T50" fmla="*/ 7 w 13"/>
                <a:gd name="T51" fmla="*/ 7 h 18"/>
                <a:gd name="T52" fmla="*/ 7 w 13"/>
                <a:gd name="T53" fmla="*/ 6 h 18"/>
                <a:gd name="T54" fmla="*/ 7 w 13"/>
                <a:gd name="T55" fmla="*/ 6 h 18"/>
                <a:gd name="T56" fmla="*/ 7 w 13"/>
                <a:gd name="T57" fmla="*/ 6 h 18"/>
                <a:gd name="T58" fmla="*/ 8 w 13"/>
                <a:gd name="T59" fmla="*/ 10 h 18"/>
                <a:gd name="T60" fmla="*/ 8 w 13"/>
                <a:gd name="T61" fmla="*/ 8 h 18"/>
                <a:gd name="T62" fmla="*/ 8 w 13"/>
                <a:gd name="T63" fmla="*/ 8 h 18"/>
                <a:gd name="T64" fmla="*/ 8 w 13"/>
                <a:gd name="T65" fmla="*/ 8 h 18"/>
                <a:gd name="T66" fmla="*/ 9 w 13"/>
                <a:gd name="T67" fmla="*/ 5 h 18"/>
                <a:gd name="T68" fmla="*/ 9 w 13"/>
                <a:gd name="T69" fmla="*/ 6 h 18"/>
                <a:gd name="T70" fmla="*/ 9 w 13"/>
                <a:gd name="T71" fmla="*/ 6 h 18"/>
                <a:gd name="T72" fmla="*/ 9 w 13"/>
                <a:gd name="T73" fmla="*/ 5 h 18"/>
                <a:gd name="T74" fmla="*/ 10 w 13"/>
                <a:gd name="T75" fmla="*/ 9 h 18"/>
                <a:gd name="T76" fmla="*/ 10 w 13"/>
                <a:gd name="T77" fmla="*/ 9 h 18"/>
                <a:gd name="T78" fmla="*/ 10 w 13"/>
                <a:gd name="T79" fmla="*/ 8 h 18"/>
                <a:gd name="T80" fmla="*/ 11 w 13"/>
                <a:gd name="T81" fmla="*/ 12 h 18"/>
                <a:gd name="T82" fmla="*/ 11 w 13"/>
                <a:gd name="T83" fmla="*/ 12 h 18"/>
                <a:gd name="T84" fmla="*/ 11 w 13"/>
                <a:gd name="T85" fmla="*/ 12 h 18"/>
                <a:gd name="T86" fmla="*/ 11 w 13"/>
                <a:gd name="T87" fmla="*/ 10 h 18"/>
                <a:gd name="T88" fmla="*/ 12 w 13"/>
                <a:gd name="T89" fmla="*/ 13 h 18"/>
                <a:gd name="T90" fmla="*/ 12 w 13"/>
                <a:gd name="T91" fmla="*/ 13 h 18"/>
                <a:gd name="T92" fmla="*/ 12 w 13"/>
                <a:gd name="T93" fmla="*/ 13 h 18"/>
                <a:gd name="T94" fmla="*/ 12 w 13"/>
                <a:gd name="T95" fmla="*/ 14 h 18"/>
                <a:gd name="T96" fmla="*/ 12 w 13"/>
                <a:gd name="T97" fmla="*/ 12 h 18"/>
                <a:gd name="T98" fmla="*/ 13 w 13"/>
                <a:gd name="T99"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8">
                  <a:moveTo>
                    <a:pt x="0" y="17"/>
                  </a:moveTo>
                  <a:lnTo>
                    <a:pt x="0" y="17"/>
                  </a:lnTo>
                  <a:lnTo>
                    <a:pt x="0" y="18"/>
                  </a:lnTo>
                  <a:lnTo>
                    <a:pt x="1" y="14"/>
                  </a:lnTo>
                  <a:lnTo>
                    <a:pt x="1" y="14"/>
                  </a:lnTo>
                  <a:lnTo>
                    <a:pt x="1" y="14"/>
                  </a:lnTo>
                  <a:lnTo>
                    <a:pt x="2" y="8"/>
                  </a:lnTo>
                  <a:lnTo>
                    <a:pt x="2" y="10"/>
                  </a:lnTo>
                  <a:lnTo>
                    <a:pt x="2" y="10"/>
                  </a:lnTo>
                  <a:lnTo>
                    <a:pt x="2" y="10"/>
                  </a:lnTo>
                  <a:lnTo>
                    <a:pt x="3" y="6"/>
                  </a:lnTo>
                  <a:lnTo>
                    <a:pt x="3" y="6"/>
                  </a:lnTo>
                  <a:lnTo>
                    <a:pt x="3" y="6"/>
                  </a:lnTo>
                  <a:lnTo>
                    <a:pt x="3" y="7"/>
                  </a:lnTo>
                  <a:lnTo>
                    <a:pt x="4" y="1"/>
                  </a:lnTo>
                  <a:lnTo>
                    <a:pt x="4" y="1"/>
                  </a:lnTo>
                  <a:lnTo>
                    <a:pt x="4" y="0"/>
                  </a:lnTo>
                  <a:lnTo>
                    <a:pt x="5" y="3"/>
                  </a:lnTo>
                  <a:lnTo>
                    <a:pt x="5" y="1"/>
                  </a:lnTo>
                  <a:lnTo>
                    <a:pt x="5" y="1"/>
                  </a:lnTo>
                  <a:lnTo>
                    <a:pt x="5" y="0"/>
                  </a:lnTo>
                  <a:lnTo>
                    <a:pt x="6" y="2"/>
                  </a:lnTo>
                  <a:lnTo>
                    <a:pt x="6" y="2"/>
                  </a:lnTo>
                  <a:lnTo>
                    <a:pt x="6" y="2"/>
                  </a:lnTo>
                  <a:lnTo>
                    <a:pt x="6" y="2"/>
                  </a:lnTo>
                  <a:lnTo>
                    <a:pt x="7" y="7"/>
                  </a:lnTo>
                  <a:lnTo>
                    <a:pt x="7" y="6"/>
                  </a:lnTo>
                  <a:lnTo>
                    <a:pt x="7" y="6"/>
                  </a:lnTo>
                  <a:lnTo>
                    <a:pt x="7" y="6"/>
                  </a:lnTo>
                  <a:lnTo>
                    <a:pt x="8" y="10"/>
                  </a:lnTo>
                  <a:lnTo>
                    <a:pt x="8" y="8"/>
                  </a:lnTo>
                  <a:lnTo>
                    <a:pt x="8" y="8"/>
                  </a:lnTo>
                  <a:lnTo>
                    <a:pt x="8" y="8"/>
                  </a:lnTo>
                  <a:lnTo>
                    <a:pt x="9" y="5"/>
                  </a:lnTo>
                  <a:lnTo>
                    <a:pt x="9" y="6"/>
                  </a:lnTo>
                  <a:lnTo>
                    <a:pt x="9" y="6"/>
                  </a:lnTo>
                  <a:lnTo>
                    <a:pt x="9" y="5"/>
                  </a:lnTo>
                  <a:lnTo>
                    <a:pt x="10" y="9"/>
                  </a:lnTo>
                  <a:lnTo>
                    <a:pt x="10" y="9"/>
                  </a:lnTo>
                  <a:lnTo>
                    <a:pt x="10" y="8"/>
                  </a:lnTo>
                  <a:lnTo>
                    <a:pt x="11" y="12"/>
                  </a:lnTo>
                  <a:lnTo>
                    <a:pt x="11" y="12"/>
                  </a:lnTo>
                  <a:lnTo>
                    <a:pt x="11" y="12"/>
                  </a:lnTo>
                  <a:lnTo>
                    <a:pt x="11" y="10"/>
                  </a:lnTo>
                  <a:lnTo>
                    <a:pt x="12" y="13"/>
                  </a:lnTo>
                  <a:lnTo>
                    <a:pt x="12" y="13"/>
                  </a:lnTo>
                  <a:lnTo>
                    <a:pt x="12" y="13"/>
                  </a:lnTo>
                  <a:lnTo>
                    <a:pt x="12" y="14"/>
                  </a:lnTo>
                  <a:lnTo>
                    <a:pt x="12" y="12"/>
                  </a:lnTo>
                  <a:lnTo>
                    <a:pt x="13" y="1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0" name="Freeform 445"/>
            <p:cNvSpPr>
              <a:spLocks/>
            </p:cNvSpPr>
            <p:nvPr/>
          </p:nvSpPr>
          <p:spPr bwMode="auto">
            <a:xfrm>
              <a:off x="730251" y="1827213"/>
              <a:ext cx="19050" cy="23813"/>
            </a:xfrm>
            <a:custGeom>
              <a:avLst/>
              <a:gdLst>
                <a:gd name="T0" fmla="*/ 0 w 12"/>
                <a:gd name="T1" fmla="*/ 12 h 15"/>
                <a:gd name="T2" fmla="*/ 0 w 12"/>
                <a:gd name="T3" fmla="*/ 12 h 15"/>
                <a:gd name="T4" fmla="*/ 0 w 12"/>
                <a:gd name="T5" fmla="*/ 14 h 15"/>
                <a:gd name="T6" fmla="*/ 1 w 12"/>
                <a:gd name="T7" fmla="*/ 11 h 15"/>
                <a:gd name="T8" fmla="*/ 1 w 12"/>
                <a:gd name="T9" fmla="*/ 11 h 15"/>
                <a:gd name="T10" fmla="*/ 1 w 12"/>
                <a:gd name="T11" fmla="*/ 11 h 15"/>
                <a:gd name="T12" fmla="*/ 1 w 12"/>
                <a:gd name="T13" fmla="*/ 9 h 15"/>
                <a:gd name="T14" fmla="*/ 2 w 12"/>
                <a:gd name="T15" fmla="*/ 12 h 15"/>
                <a:gd name="T16" fmla="*/ 2 w 12"/>
                <a:gd name="T17" fmla="*/ 11 h 15"/>
                <a:gd name="T18" fmla="*/ 2 w 12"/>
                <a:gd name="T19" fmla="*/ 11 h 15"/>
                <a:gd name="T20" fmla="*/ 2 w 12"/>
                <a:gd name="T21" fmla="*/ 10 h 15"/>
                <a:gd name="T22" fmla="*/ 3 w 12"/>
                <a:gd name="T23" fmla="*/ 14 h 15"/>
                <a:gd name="T24" fmla="*/ 3 w 12"/>
                <a:gd name="T25" fmla="*/ 14 h 15"/>
                <a:gd name="T26" fmla="*/ 3 w 12"/>
                <a:gd name="T27" fmla="*/ 14 h 15"/>
                <a:gd name="T28" fmla="*/ 3 w 12"/>
                <a:gd name="T29" fmla="*/ 14 h 15"/>
                <a:gd name="T30" fmla="*/ 4 w 12"/>
                <a:gd name="T31" fmla="*/ 8 h 15"/>
                <a:gd name="T32" fmla="*/ 4 w 12"/>
                <a:gd name="T33" fmla="*/ 8 h 15"/>
                <a:gd name="T34" fmla="*/ 4 w 12"/>
                <a:gd name="T35" fmla="*/ 8 h 15"/>
                <a:gd name="T36" fmla="*/ 4 w 12"/>
                <a:gd name="T37" fmla="*/ 9 h 15"/>
                <a:gd name="T38" fmla="*/ 4 w 12"/>
                <a:gd name="T39" fmla="*/ 7 h 15"/>
                <a:gd name="T40" fmla="*/ 5 w 12"/>
                <a:gd name="T41" fmla="*/ 8 h 15"/>
                <a:gd name="T42" fmla="*/ 5 w 12"/>
                <a:gd name="T43" fmla="*/ 8 h 15"/>
                <a:gd name="T44" fmla="*/ 5 w 12"/>
                <a:gd name="T45" fmla="*/ 10 h 15"/>
                <a:gd name="T46" fmla="*/ 5 w 12"/>
                <a:gd name="T47" fmla="*/ 3 h 15"/>
                <a:gd name="T48" fmla="*/ 6 w 12"/>
                <a:gd name="T49" fmla="*/ 5 h 15"/>
                <a:gd name="T50" fmla="*/ 6 w 12"/>
                <a:gd name="T51" fmla="*/ 5 h 15"/>
                <a:gd name="T52" fmla="*/ 6 w 12"/>
                <a:gd name="T53" fmla="*/ 7 h 15"/>
                <a:gd name="T54" fmla="*/ 6 w 12"/>
                <a:gd name="T55" fmla="*/ 1 h 15"/>
                <a:gd name="T56" fmla="*/ 6 w 12"/>
                <a:gd name="T57" fmla="*/ 1 h 15"/>
                <a:gd name="T58" fmla="*/ 7 w 12"/>
                <a:gd name="T59" fmla="*/ 0 h 15"/>
                <a:gd name="T60" fmla="*/ 7 w 12"/>
                <a:gd name="T61" fmla="*/ 6 h 15"/>
                <a:gd name="T62" fmla="*/ 7 w 12"/>
                <a:gd name="T63" fmla="*/ 5 h 15"/>
                <a:gd name="T64" fmla="*/ 7 w 12"/>
                <a:gd name="T65" fmla="*/ 5 h 15"/>
                <a:gd name="T66" fmla="*/ 7 w 12"/>
                <a:gd name="T67" fmla="*/ 6 h 15"/>
                <a:gd name="T68" fmla="*/ 8 w 12"/>
                <a:gd name="T69" fmla="*/ 3 h 15"/>
                <a:gd name="T70" fmla="*/ 8 w 12"/>
                <a:gd name="T71" fmla="*/ 5 h 15"/>
                <a:gd name="T72" fmla="*/ 8 w 12"/>
                <a:gd name="T73" fmla="*/ 5 h 15"/>
                <a:gd name="T74" fmla="*/ 9 w 12"/>
                <a:gd name="T75" fmla="*/ 11 h 15"/>
                <a:gd name="T76" fmla="*/ 9 w 12"/>
                <a:gd name="T77" fmla="*/ 10 h 15"/>
                <a:gd name="T78" fmla="*/ 9 w 12"/>
                <a:gd name="T79" fmla="*/ 10 h 15"/>
                <a:gd name="T80" fmla="*/ 9 w 12"/>
                <a:gd name="T81" fmla="*/ 11 h 15"/>
                <a:gd name="T82" fmla="*/ 10 w 12"/>
                <a:gd name="T83" fmla="*/ 8 h 15"/>
                <a:gd name="T84" fmla="*/ 10 w 12"/>
                <a:gd name="T85" fmla="*/ 10 h 15"/>
                <a:gd name="T86" fmla="*/ 10 w 12"/>
                <a:gd name="T87" fmla="*/ 10 h 15"/>
                <a:gd name="T88" fmla="*/ 10 w 12"/>
                <a:gd name="T89" fmla="*/ 10 h 15"/>
                <a:gd name="T90" fmla="*/ 11 w 12"/>
                <a:gd name="T91" fmla="*/ 15 h 15"/>
                <a:gd name="T92" fmla="*/ 11 w 12"/>
                <a:gd name="T93" fmla="*/ 13 h 15"/>
                <a:gd name="T94" fmla="*/ 11 w 12"/>
                <a:gd name="T95" fmla="*/ 13 h 15"/>
                <a:gd name="T96" fmla="*/ 12 w 12"/>
                <a:gd name="T97" fmla="*/ 10 h 15"/>
                <a:gd name="T98" fmla="*/ 12 w 12"/>
                <a:gd name="T99"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5">
                  <a:moveTo>
                    <a:pt x="0" y="12"/>
                  </a:moveTo>
                  <a:lnTo>
                    <a:pt x="0" y="12"/>
                  </a:lnTo>
                  <a:lnTo>
                    <a:pt x="0" y="14"/>
                  </a:lnTo>
                  <a:lnTo>
                    <a:pt x="1" y="11"/>
                  </a:lnTo>
                  <a:lnTo>
                    <a:pt x="1" y="11"/>
                  </a:lnTo>
                  <a:lnTo>
                    <a:pt x="1" y="11"/>
                  </a:lnTo>
                  <a:lnTo>
                    <a:pt x="1" y="9"/>
                  </a:lnTo>
                  <a:lnTo>
                    <a:pt x="2" y="12"/>
                  </a:lnTo>
                  <a:lnTo>
                    <a:pt x="2" y="11"/>
                  </a:lnTo>
                  <a:lnTo>
                    <a:pt x="2" y="11"/>
                  </a:lnTo>
                  <a:lnTo>
                    <a:pt x="2" y="10"/>
                  </a:lnTo>
                  <a:lnTo>
                    <a:pt x="3" y="14"/>
                  </a:lnTo>
                  <a:lnTo>
                    <a:pt x="3" y="14"/>
                  </a:lnTo>
                  <a:lnTo>
                    <a:pt x="3" y="14"/>
                  </a:lnTo>
                  <a:lnTo>
                    <a:pt x="3" y="14"/>
                  </a:lnTo>
                  <a:lnTo>
                    <a:pt x="4" y="8"/>
                  </a:lnTo>
                  <a:lnTo>
                    <a:pt x="4" y="8"/>
                  </a:lnTo>
                  <a:lnTo>
                    <a:pt x="4" y="8"/>
                  </a:lnTo>
                  <a:lnTo>
                    <a:pt x="4" y="9"/>
                  </a:lnTo>
                  <a:lnTo>
                    <a:pt x="4" y="7"/>
                  </a:lnTo>
                  <a:lnTo>
                    <a:pt x="5" y="8"/>
                  </a:lnTo>
                  <a:lnTo>
                    <a:pt x="5" y="8"/>
                  </a:lnTo>
                  <a:lnTo>
                    <a:pt x="5" y="10"/>
                  </a:lnTo>
                  <a:lnTo>
                    <a:pt x="5" y="3"/>
                  </a:lnTo>
                  <a:lnTo>
                    <a:pt x="6" y="5"/>
                  </a:lnTo>
                  <a:lnTo>
                    <a:pt x="6" y="5"/>
                  </a:lnTo>
                  <a:lnTo>
                    <a:pt x="6" y="7"/>
                  </a:lnTo>
                  <a:lnTo>
                    <a:pt x="6" y="1"/>
                  </a:lnTo>
                  <a:lnTo>
                    <a:pt x="6" y="1"/>
                  </a:lnTo>
                  <a:lnTo>
                    <a:pt x="7" y="0"/>
                  </a:lnTo>
                  <a:lnTo>
                    <a:pt x="7" y="6"/>
                  </a:lnTo>
                  <a:lnTo>
                    <a:pt x="7" y="5"/>
                  </a:lnTo>
                  <a:lnTo>
                    <a:pt x="7" y="5"/>
                  </a:lnTo>
                  <a:lnTo>
                    <a:pt x="7" y="6"/>
                  </a:lnTo>
                  <a:lnTo>
                    <a:pt x="8" y="3"/>
                  </a:lnTo>
                  <a:lnTo>
                    <a:pt x="8" y="5"/>
                  </a:lnTo>
                  <a:lnTo>
                    <a:pt x="8" y="5"/>
                  </a:lnTo>
                  <a:lnTo>
                    <a:pt x="9" y="11"/>
                  </a:lnTo>
                  <a:lnTo>
                    <a:pt x="9" y="10"/>
                  </a:lnTo>
                  <a:lnTo>
                    <a:pt x="9" y="10"/>
                  </a:lnTo>
                  <a:lnTo>
                    <a:pt x="9" y="11"/>
                  </a:lnTo>
                  <a:lnTo>
                    <a:pt x="10" y="8"/>
                  </a:lnTo>
                  <a:lnTo>
                    <a:pt x="10" y="10"/>
                  </a:lnTo>
                  <a:lnTo>
                    <a:pt x="10" y="10"/>
                  </a:lnTo>
                  <a:lnTo>
                    <a:pt x="10" y="10"/>
                  </a:lnTo>
                  <a:lnTo>
                    <a:pt x="11" y="15"/>
                  </a:lnTo>
                  <a:lnTo>
                    <a:pt x="11" y="13"/>
                  </a:lnTo>
                  <a:lnTo>
                    <a:pt x="11" y="13"/>
                  </a:lnTo>
                  <a:lnTo>
                    <a:pt x="12" y="10"/>
                  </a:lnTo>
                  <a:lnTo>
                    <a:pt x="12" y="1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1" name="Freeform 446"/>
            <p:cNvSpPr>
              <a:spLocks/>
            </p:cNvSpPr>
            <p:nvPr/>
          </p:nvSpPr>
          <p:spPr bwMode="auto">
            <a:xfrm>
              <a:off x="749301" y="1814513"/>
              <a:ext cx="20638" cy="31750"/>
            </a:xfrm>
            <a:custGeom>
              <a:avLst/>
              <a:gdLst>
                <a:gd name="T0" fmla="*/ 0 w 13"/>
                <a:gd name="T1" fmla="*/ 18 h 20"/>
                <a:gd name="T2" fmla="*/ 0 w 13"/>
                <a:gd name="T3" fmla="*/ 18 h 20"/>
                <a:gd name="T4" fmla="*/ 0 w 13"/>
                <a:gd name="T5" fmla="*/ 20 h 20"/>
                <a:gd name="T6" fmla="*/ 1 w 13"/>
                <a:gd name="T7" fmla="*/ 17 h 20"/>
                <a:gd name="T8" fmla="*/ 1 w 13"/>
                <a:gd name="T9" fmla="*/ 17 h 20"/>
                <a:gd name="T10" fmla="*/ 1 w 13"/>
                <a:gd name="T11" fmla="*/ 17 h 20"/>
                <a:gd name="T12" fmla="*/ 1 w 13"/>
                <a:gd name="T13" fmla="*/ 17 h 20"/>
                <a:gd name="T14" fmla="*/ 2 w 13"/>
                <a:gd name="T15" fmla="*/ 16 h 20"/>
                <a:gd name="T16" fmla="*/ 2 w 13"/>
                <a:gd name="T17" fmla="*/ 17 h 20"/>
                <a:gd name="T18" fmla="*/ 2 w 13"/>
                <a:gd name="T19" fmla="*/ 17 h 20"/>
                <a:gd name="T20" fmla="*/ 3 w 13"/>
                <a:gd name="T21" fmla="*/ 16 h 20"/>
                <a:gd name="T22" fmla="*/ 3 w 13"/>
                <a:gd name="T23" fmla="*/ 19 h 20"/>
                <a:gd name="T24" fmla="*/ 3 w 13"/>
                <a:gd name="T25" fmla="*/ 18 h 20"/>
                <a:gd name="T26" fmla="*/ 3 w 13"/>
                <a:gd name="T27" fmla="*/ 18 h 20"/>
                <a:gd name="T28" fmla="*/ 3 w 13"/>
                <a:gd name="T29" fmla="*/ 18 h 20"/>
                <a:gd name="T30" fmla="*/ 4 w 13"/>
                <a:gd name="T31" fmla="*/ 13 h 20"/>
                <a:gd name="T32" fmla="*/ 4 w 13"/>
                <a:gd name="T33" fmla="*/ 13 h 20"/>
                <a:gd name="T34" fmla="*/ 4 w 13"/>
                <a:gd name="T35" fmla="*/ 14 h 20"/>
                <a:gd name="T36" fmla="*/ 4 w 13"/>
                <a:gd name="T37" fmla="*/ 15 h 20"/>
                <a:gd name="T38" fmla="*/ 5 w 13"/>
                <a:gd name="T39" fmla="*/ 11 h 20"/>
                <a:gd name="T40" fmla="*/ 5 w 13"/>
                <a:gd name="T41" fmla="*/ 12 h 20"/>
                <a:gd name="T42" fmla="*/ 5 w 13"/>
                <a:gd name="T43" fmla="*/ 12 h 20"/>
                <a:gd name="T44" fmla="*/ 5 w 13"/>
                <a:gd name="T45" fmla="*/ 11 h 20"/>
                <a:gd name="T46" fmla="*/ 6 w 13"/>
                <a:gd name="T47" fmla="*/ 14 h 20"/>
                <a:gd name="T48" fmla="*/ 6 w 13"/>
                <a:gd name="T49" fmla="*/ 12 h 20"/>
                <a:gd name="T50" fmla="*/ 6 w 13"/>
                <a:gd name="T51" fmla="*/ 12 h 20"/>
                <a:gd name="T52" fmla="*/ 6 w 13"/>
                <a:gd name="T53" fmla="*/ 14 h 20"/>
                <a:gd name="T54" fmla="*/ 7 w 13"/>
                <a:gd name="T55" fmla="*/ 9 h 20"/>
                <a:gd name="T56" fmla="*/ 7 w 13"/>
                <a:gd name="T57" fmla="*/ 9 h 20"/>
                <a:gd name="T58" fmla="*/ 7 w 13"/>
                <a:gd name="T59" fmla="*/ 9 h 20"/>
                <a:gd name="T60" fmla="*/ 7 w 13"/>
                <a:gd name="T61" fmla="*/ 8 h 20"/>
                <a:gd name="T62" fmla="*/ 8 w 13"/>
                <a:gd name="T63" fmla="*/ 13 h 20"/>
                <a:gd name="T64" fmla="*/ 8 w 13"/>
                <a:gd name="T65" fmla="*/ 13 h 20"/>
                <a:gd name="T66" fmla="*/ 8 w 13"/>
                <a:gd name="T67" fmla="*/ 16 h 20"/>
                <a:gd name="T68" fmla="*/ 9 w 13"/>
                <a:gd name="T69" fmla="*/ 10 h 20"/>
                <a:gd name="T70" fmla="*/ 9 w 13"/>
                <a:gd name="T71" fmla="*/ 10 h 20"/>
                <a:gd name="T72" fmla="*/ 9 w 13"/>
                <a:gd name="T73" fmla="*/ 10 h 20"/>
                <a:gd name="T74" fmla="*/ 10 w 13"/>
                <a:gd name="T75" fmla="*/ 0 h 20"/>
                <a:gd name="T76" fmla="*/ 10 w 13"/>
                <a:gd name="T77" fmla="*/ 1 h 20"/>
                <a:gd name="T78" fmla="*/ 10 w 13"/>
                <a:gd name="T79" fmla="*/ 1 h 20"/>
                <a:gd name="T80" fmla="*/ 10 w 13"/>
                <a:gd name="T81" fmla="*/ 1 h 20"/>
                <a:gd name="T82" fmla="*/ 11 w 13"/>
                <a:gd name="T83" fmla="*/ 5 h 20"/>
                <a:gd name="T84" fmla="*/ 11 w 13"/>
                <a:gd name="T85" fmla="*/ 5 h 20"/>
                <a:gd name="T86" fmla="*/ 11 w 13"/>
                <a:gd name="T87" fmla="*/ 5 h 20"/>
                <a:gd name="T88" fmla="*/ 11 w 13"/>
                <a:gd name="T89" fmla="*/ 4 h 20"/>
                <a:gd name="T90" fmla="*/ 12 w 13"/>
                <a:gd name="T91" fmla="*/ 11 h 20"/>
                <a:gd name="T92" fmla="*/ 12 w 13"/>
                <a:gd name="T93" fmla="*/ 11 h 20"/>
                <a:gd name="T94" fmla="*/ 12 w 13"/>
                <a:gd name="T95" fmla="*/ 10 h 20"/>
                <a:gd name="T96" fmla="*/ 12 w 13"/>
                <a:gd name="T97" fmla="*/ 20 h 20"/>
                <a:gd name="T98" fmla="*/ 13 w 13"/>
                <a:gd name="T99"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0">
                  <a:moveTo>
                    <a:pt x="0" y="18"/>
                  </a:moveTo>
                  <a:lnTo>
                    <a:pt x="0" y="18"/>
                  </a:lnTo>
                  <a:lnTo>
                    <a:pt x="0" y="20"/>
                  </a:lnTo>
                  <a:lnTo>
                    <a:pt x="1" y="17"/>
                  </a:lnTo>
                  <a:lnTo>
                    <a:pt x="1" y="17"/>
                  </a:lnTo>
                  <a:lnTo>
                    <a:pt x="1" y="17"/>
                  </a:lnTo>
                  <a:lnTo>
                    <a:pt x="1" y="17"/>
                  </a:lnTo>
                  <a:lnTo>
                    <a:pt x="2" y="16"/>
                  </a:lnTo>
                  <a:lnTo>
                    <a:pt x="2" y="17"/>
                  </a:lnTo>
                  <a:lnTo>
                    <a:pt x="2" y="17"/>
                  </a:lnTo>
                  <a:lnTo>
                    <a:pt x="3" y="16"/>
                  </a:lnTo>
                  <a:lnTo>
                    <a:pt x="3" y="19"/>
                  </a:lnTo>
                  <a:lnTo>
                    <a:pt x="3" y="18"/>
                  </a:lnTo>
                  <a:lnTo>
                    <a:pt x="3" y="18"/>
                  </a:lnTo>
                  <a:lnTo>
                    <a:pt x="3" y="18"/>
                  </a:lnTo>
                  <a:lnTo>
                    <a:pt x="4" y="13"/>
                  </a:lnTo>
                  <a:lnTo>
                    <a:pt x="4" y="13"/>
                  </a:lnTo>
                  <a:lnTo>
                    <a:pt x="4" y="14"/>
                  </a:lnTo>
                  <a:lnTo>
                    <a:pt x="4" y="15"/>
                  </a:lnTo>
                  <a:lnTo>
                    <a:pt x="5" y="11"/>
                  </a:lnTo>
                  <a:lnTo>
                    <a:pt x="5" y="12"/>
                  </a:lnTo>
                  <a:lnTo>
                    <a:pt x="5" y="12"/>
                  </a:lnTo>
                  <a:lnTo>
                    <a:pt x="5" y="11"/>
                  </a:lnTo>
                  <a:lnTo>
                    <a:pt x="6" y="14"/>
                  </a:lnTo>
                  <a:lnTo>
                    <a:pt x="6" y="12"/>
                  </a:lnTo>
                  <a:lnTo>
                    <a:pt x="6" y="12"/>
                  </a:lnTo>
                  <a:lnTo>
                    <a:pt x="6" y="14"/>
                  </a:lnTo>
                  <a:lnTo>
                    <a:pt x="7" y="9"/>
                  </a:lnTo>
                  <a:lnTo>
                    <a:pt x="7" y="9"/>
                  </a:lnTo>
                  <a:lnTo>
                    <a:pt x="7" y="9"/>
                  </a:lnTo>
                  <a:lnTo>
                    <a:pt x="7" y="8"/>
                  </a:lnTo>
                  <a:lnTo>
                    <a:pt x="8" y="13"/>
                  </a:lnTo>
                  <a:lnTo>
                    <a:pt x="8" y="13"/>
                  </a:lnTo>
                  <a:lnTo>
                    <a:pt x="8" y="16"/>
                  </a:lnTo>
                  <a:lnTo>
                    <a:pt x="9" y="10"/>
                  </a:lnTo>
                  <a:lnTo>
                    <a:pt x="9" y="10"/>
                  </a:lnTo>
                  <a:lnTo>
                    <a:pt x="9" y="10"/>
                  </a:lnTo>
                  <a:lnTo>
                    <a:pt x="10" y="0"/>
                  </a:lnTo>
                  <a:lnTo>
                    <a:pt x="10" y="1"/>
                  </a:lnTo>
                  <a:lnTo>
                    <a:pt x="10" y="1"/>
                  </a:lnTo>
                  <a:lnTo>
                    <a:pt x="10" y="1"/>
                  </a:lnTo>
                  <a:lnTo>
                    <a:pt x="11" y="5"/>
                  </a:lnTo>
                  <a:lnTo>
                    <a:pt x="11" y="5"/>
                  </a:lnTo>
                  <a:lnTo>
                    <a:pt x="11" y="5"/>
                  </a:lnTo>
                  <a:lnTo>
                    <a:pt x="11" y="4"/>
                  </a:lnTo>
                  <a:lnTo>
                    <a:pt x="12" y="11"/>
                  </a:lnTo>
                  <a:lnTo>
                    <a:pt x="12" y="11"/>
                  </a:lnTo>
                  <a:lnTo>
                    <a:pt x="12" y="10"/>
                  </a:lnTo>
                  <a:lnTo>
                    <a:pt x="12" y="20"/>
                  </a:lnTo>
                  <a:lnTo>
                    <a:pt x="13" y="1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2" name="Freeform 447"/>
            <p:cNvSpPr>
              <a:spLocks/>
            </p:cNvSpPr>
            <p:nvPr/>
          </p:nvSpPr>
          <p:spPr bwMode="auto">
            <a:xfrm>
              <a:off x="769938" y="1809751"/>
              <a:ext cx="19050" cy="44450"/>
            </a:xfrm>
            <a:custGeom>
              <a:avLst/>
              <a:gdLst>
                <a:gd name="T0" fmla="*/ 0 w 12"/>
                <a:gd name="T1" fmla="*/ 22 h 28"/>
                <a:gd name="T2" fmla="*/ 0 w 12"/>
                <a:gd name="T3" fmla="*/ 22 h 28"/>
                <a:gd name="T4" fmla="*/ 0 w 12"/>
                <a:gd name="T5" fmla="*/ 22 h 28"/>
                <a:gd name="T6" fmla="*/ 0 w 12"/>
                <a:gd name="T7" fmla="*/ 25 h 28"/>
                <a:gd name="T8" fmla="*/ 0 w 12"/>
                <a:gd name="T9" fmla="*/ 24 h 28"/>
                <a:gd name="T10" fmla="*/ 0 w 12"/>
                <a:gd name="T11" fmla="*/ 24 h 28"/>
                <a:gd name="T12" fmla="*/ 0 w 12"/>
                <a:gd name="T13" fmla="*/ 24 h 28"/>
                <a:gd name="T14" fmla="*/ 1 w 12"/>
                <a:gd name="T15" fmla="*/ 28 h 28"/>
                <a:gd name="T16" fmla="*/ 1 w 12"/>
                <a:gd name="T17" fmla="*/ 26 h 28"/>
                <a:gd name="T18" fmla="*/ 1 w 12"/>
                <a:gd name="T19" fmla="*/ 26 h 28"/>
                <a:gd name="T20" fmla="*/ 2 w 12"/>
                <a:gd name="T21" fmla="*/ 23 h 28"/>
                <a:gd name="T22" fmla="*/ 2 w 12"/>
                <a:gd name="T23" fmla="*/ 25 h 28"/>
                <a:gd name="T24" fmla="*/ 2 w 12"/>
                <a:gd name="T25" fmla="*/ 25 h 28"/>
                <a:gd name="T26" fmla="*/ 3 w 12"/>
                <a:gd name="T27" fmla="*/ 27 h 28"/>
                <a:gd name="T28" fmla="*/ 3 w 12"/>
                <a:gd name="T29" fmla="*/ 23 h 28"/>
                <a:gd name="T30" fmla="*/ 3 w 12"/>
                <a:gd name="T31" fmla="*/ 24 h 28"/>
                <a:gd name="T32" fmla="*/ 3 w 12"/>
                <a:gd name="T33" fmla="*/ 24 h 28"/>
                <a:gd name="T34" fmla="*/ 4 w 12"/>
                <a:gd name="T35" fmla="*/ 24 h 28"/>
                <a:gd name="T36" fmla="*/ 4 w 12"/>
                <a:gd name="T37" fmla="*/ 23 h 28"/>
                <a:gd name="T38" fmla="*/ 4 w 12"/>
                <a:gd name="T39" fmla="*/ 24 h 28"/>
                <a:gd name="T40" fmla="*/ 4 w 12"/>
                <a:gd name="T41" fmla="*/ 24 h 28"/>
                <a:gd name="T42" fmla="*/ 4 w 12"/>
                <a:gd name="T43" fmla="*/ 25 h 28"/>
                <a:gd name="T44" fmla="*/ 5 w 12"/>
                <a:gd name="T45" fmla="*/ 22 h 28"/>
                <a:gd name="T46" fmla="*/ 5 w 12"/>
                <a:gd name="T47" fmla="*/ 24 h 28"/>
                <a:gd name="T48" fmla="*/ 5 w 12"/>
                <a:gd name="T49" fmla="*/ 24 h 28"/>
                <a:gd name="T50" fmla="*/ 6 w 12"/>
                <a:gd name="T51" fmla="*/ 26 h 28"/>
                <a:gd name="T52" fmla="*/ 6 w 12"/>
                <a:gd name="T53" fmla="*/ 18 h 28"/>
                <a:gd name="T54" fmla="*/ 6 w 12"/>
                <a:gd name="T55" fmla="*/ 19 h 28"/>
                <a:gd name="T56" fmla="*/ 6 w 12"/>
                <a:gd name="T57" fmla="*/ 19 h 28"/>
                <a:gd name="T58" fmla="*/ 6 w 12"/>
                <a:gd name="T59" fmla="*/ 17 h 28"/>
                <a:gd name="T60" fmla="*/ 7 w 12"/>
                <a:gd name="T61" fmla="*/ 19 h 28"/>
                <a:gd name="T62" fmla="*/ 7 w 12"/>
                <a:gd name="T63" fmla="*/ 19 h 28"/>
                <a:gd name="T64" fmla="*/ 7 w 12"/>
                <a:gd name="T65" fmla="*/ 19 h 28"/>
                <a:gd name="T66" fmla="*/ 7 w 12"/>
                <a:gd name="T67" fmla="*/ 20 h 28"/>
                <a:gd name="T68" fmla="*/ 8 w 12"/>
                <a:gd name="T69" fmla="*/ 17 h 28"/>
                <a:gd name="T70" fmla="*/ 8 w 12"/>
                <a:gd name="T71" fmla="*/ 19 h 28"/>
                <a:gd name="T72" fmla="*/ 8 w 12"/>
                <a:gd name="T73" fmla="*/ 19 h 28"/>
                <a:gd name="T74" fmla="*/ 8 w 12"/>
                <a:gd name="T75" fmla="*/ 19 h 28"/>
                <a:gd name="T76" fmla="*/ 9 w 12"/>
                <a:gd name="T77" fmla="*/ 17 h 28"/>
                <a:gd name="T78" fmla="*/ 9 w 12"/>
                <a:gd name="T79" fmla="*/ 18 h 28"/>
                <a:gd name="T80" fmla="*/ 9 w 12"/>
                <a:gd name="T81" fmla="*/ 18 h 28"/>
                <a:gd name="T82" fmla="*/ 9 w 12"/>
                <a:gd name="T83" fmla="*/ 19 h 28"/>
                <a:gd name="T84" fmla="*/ 10 w 12"/>
                <a:gd name="T85" fmla="*/ 13 h 28"/>
                <a:gd name="T86" fmla="*/ 10 w 12"/>
                <a:gd name="T87" fmla="*/ 14 h 28"/>
                <a:gd name="T88" fmla="*/ 10 w 12"/>
                <a:gd name="T89" fmla="*/ 14 h 28"/>
                <a:gd name="T90" fmla="*/ 11 w 12"/>
                <a:gd name="T91" fmla="*/ 6 h 28"/>
                <a:gd name="T92" fmla="*/ 11 w 12"/>
                <a:gd name="T93" fmla="*/ 6 h 28"/>
                <a:gd name="T94" fmla="*/ 11 w 12"/>
                <a:gd name="T95" fmla="*/ 6 h 28"/>
                <a:gd name="T96" fmla="*/ 11 w 12"/>
                <a:gd name="T97" fmla="*/ 6 h 28"/>
                <a:gd name="T98" fmla="*/ 12 w 12"/>
                <a:gd name="T9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8">
                  <a:moveTo>
                    <a:pt x="0" y="22"/>
                  </a:moveTo>
                  <a:lnTo>
                    <a:pt x="0" y="22"/>
                  </a:lnTo>
                  <a:lnTo>
                    <a:pt x="0" y="22"/>
                  </a:lnTo>
                  <a:lnTo>
                    <a:pt x="0" y="25"/>
                  </a:lnTo>
                  <a:lnTo>
                    <a:pt x="0" y="24"/>
                  </a:lnTo>
                  <a:lnTo>
                    <a:pt x="0" y="24"/>
                  </a:lnTo>
                  <a:lnTo>
                    <a:pt x="0" y="24"/>
                  </a:lnTo>
                  <a:lnTo>
                    <a:pt x="1" y="28"/>
                  </a:lnTo>
                  <a:lnTo>
                    <a:pt x="1" y="26"/>
                  </a:lnTo>
                  <a:lnTo>
                    <a:pt x="1" y="26"/>
                  </a:lnTo>
                  <a:lnTo>
                    <a:pt x="2" y="23"/>
                  </a:lnTo>
                  <a:lnTo>
                    <a:pt x="2" y="25"/>
                  </a:lnTo>
                  <a:lnTo>
                    <a:pt x="2" y="25"/>
                  </a:lnTo>
                  <a:lnTo>
                    <a:pt x="3" y="27"/>
                  </a:lnTo>
                  <a:lnTo>
                    <a:pt x="3" y="23"/>
                  </a:lnTo>
                  <a:lnTo>
                    <a:pt x="3" y="24"/>
                  </a:lnTo>
                  <a:lnTo>
                    <a:pt x="3" y="24"/>
                  </a:lnTo>
                  <a:lnTo>
                    <a:pt x="4" y="24"/>
                  </a:lnTo>
                  <a:lnTo>
                    <a:pt x="4" y="23"/>
                  </a:lnTo>
                  <a:lnTo>
                    <a:pt x="4" y="24"/>
                  </a:lnTo>
                  <a:lnTo>
                    <a:pt x="4" y="24"/>
                  </a:lnTo>
                  <a:lnTo>
                    <a:pt x="4" y="25"/>
                  </a:lnTo>
                  <a:lnTo>
                    <a:pt x="5" y="22"/>
                  </a:lnTo>
                  <a:lnTo>
                    <a:pt x="5" y="24"/>
                  </a:lnTo>
                  <a:lnTo>
                    <a:pt x="5" y="24"/>
                  </a:lnTo>
                  <a:lnTo>
                    <a:pt x="6" y="26"/>
                  </a:lnTo>
                  <a:lnTo>
                    <a:pt x="6" y="18"/>
                  </a:lnTo>
                  <a:lnTo>
                    <a:pt x="6" y="19"/>
                  </a:lnTo>
                  <a:lnTo>
                    <a:pt x="6" y="19"/>
                  </a:lnTo>
                  <a:lnTo>
                    <a:pt x="6" y="17"/>
                  </a:lnTo>
                  <a:lnTo>
                    <a:pt x="7" y="19"/>
                  </a:lnTo>
                  <a:lnTo>
                    <a:pt x="7" y="19"/>
                  </a:lnTo>
                  <a:lnTo>
                    <a:pt x="7" y="19"/>
                  </a:lnTo>
                  <a:lnTo>
                    <a:pt x="7" y="20"/>
                  </a:lnTo>
                  <a:lnTo>
                    <a:pt x="8" y="17"/>
                  </a:lnTo>
                  <a:lnTo>
                    <a:pt x="8" y="19"/>
                  </a:lnTo>
                  <a:lnTo>
                    <a:pt x="8" y="19"/>
                  </a:lnTo>
                  <a:lnTo>
                    <a:pt x="8" y="19"/>
                  </a:lnTo>
                  <a:lnTo>
                    <a:pt x="9" y="17"/>
                  </a:lnTo>
                  <a:lnTo>
                    <a:pt x="9" y="18"/>
                  </a:lnTo>
                  <a:lnTo>
                    <a:pt x="9" y="18"/>
                  </a:lnTo>
                  <a:lnTo>
                    <a:pt x="9" y="19"/>
                  </a:lnTo>
                  <a:lnTo>
                    <a:pt x="10" y="13"/>
                  </a:lnTo>
                  <a:lnTo>
                    <a:pt x="10" y="14"/>
                  </a:lnTo>
                  <a:lnTo>
                    <a:pt x="10" y="14"/>
                  </a:lnTo>
                  <a:lnTo>
                    <a:pt x="11" y="6"/>
                  </a:lnTo>
                  <a:lnTo>
                    <a:pt x="11" y="6"/>
                  </a:lnTo>
                  <a:lnTo>
                    <a:pt x="11" y="6"/>
                  </a:lnTo>
                  <a:lnTo>
                    <a:pt x="11" y="6"/>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3" name="Freeform 448"/>
            <p:cNvSpPr>
              <a:spLocks/>
            </p:cNvSpPr>
            <p:nvPr/>
          </p:nvSpPr>
          <p:spPr bwMode="auto">
            <a:xfrm>
              <a:off x="788988" y="1771651"/>
              <a:ext cx="17463" cy="44450"/>
            </a:xfrm>
            <a:custGeom>
              <a:avLst/>
              <a:gdLst>
                <a:gd name="T0" fmla="*/ 0 w 11"/>
                <a:gd name="T1" fmla="*/ 24 h 28"/>
                <a:gd name="T2" fmla="*/ 0 w 11"/>
                <a:gd name="T3" fmla="*/ 25 h 28"/>
                <a:gd name="T4" fmla="*/ 0 w 11"/>
                <a:gd name="T5" fmla="*/ 25 h 28"/>
                <a:gd name="T6" fmla="*/ 1 w 11"/>
                <a:gd name="T7" fmla="*/ 24 h 28"/>
                <a:gd name="T8" fmla="*/ 1 w 11"/>
                <a:gd name="T9" fmla="*/ 28 h 28"/>
                <a:gd name="T10" fmla="*/ 1 w 11"/>
                <a:gd name="T11" fmla="*/ 28 h 28"/>
                <a:gd name="T12" fmla="*/ 1 w 11"/>
                <a:gd name="T13" fmla="*/ 28 h 28"/>
                <a:gd name="T14" fmla="*/ 1 w 11"/>
                <a:gd name="T15" fmla="*/ 28 h 28"/>
                <a:gd name="T16" fmla="*/ 2 w 11"/>
                <a:gd name="T17" fmla="*/ 21 h 28"/>
                <a:gd name="T18" fmla="*/ 2 w 11"/>
                <a:gd name="T19" fmla="*/ 22 h 28"/>
                <a:gd name="T20" fmla="*/ 2 w 11"/>
                <a:gd name="T21" fmla="*/ 22 h 28"/>
                <a:gd name="T22" fmla="*/ 2 w 11"/>
                <a:gd name="T23" fmla="*/ 22 h 28"/>
                <a:gd name="T24" fmla="*/ 3 w 11"/>
                <a:gd name="T25" fmla="*/ 17 h 28"/>
                <a:gd name="T26" fmla="*/ 3 w 11"/>
                <a:gd name="T27" fmla="*/ 19 h 28"/>
                <a:gd name="T28" fmla="*/ 3 w 11"/>
                <a:gd name="T29" fmla="*/ 19 h 28"/>
                <a:gd name="T30" fmla="*/ 3 w 11"/>
                <a:gd name="T31" fmla="*/ 19 h 28"/>
                <a:gd name="T32" fmla="*/ 3 w 11"/>
                <a:gd name="T33" fmla="*/ 14 h 28"/>
                <a:gd name="T34" fmla="*/ 4 w 11"/>
                <a:gd name="T35" fmla="*/ 15 h 28"/>
                <a:gd name="T36" fmla="*/ 4 w 11"/>
                <a:gd name="T37" fmla="*/ 15 h 28"/>
                <a:gd name="T38" fmla="*/ 4 w 11"/>
                <a:gd name="T39" fmla="*/ 15 h 28"/>
                <a:gd name="T40" fmla="*/ 4 w 11"/>
                <a:gd name="T41" fmla="*/ 10 h 28"/>
                <a:gd name="T42" fmla="*/ 5 w 11"/>
                <a:gd name="T43" fmla="*/ 12 h 28"/>
                <a:gd name="T44" fmla="*/ 5 w 11"/>
                <a:gd name="T45" fmla="*/ 12 h 28"/>
                <a:gd name="T46" fmla="*/ 5 w 11"/>
                <a:gd name="T47" fmla="*/ 12 h 28"/>
                <a:gd name="T48" fmla="*/ 5 w 11"/>
                <a:gd name="T49" fmla="*/ 7 h 28"/>
                <a:gd name="T50" fmla="*/ 6 w 11"/>
                <a:gd name="T51" fmla="*/ 8 h 28"/>
                <a:gd name="T52" fmla="*/ 6 w 11"/>
                <a:gd name="T53" fmla="*/ 8 h 28"/>
                <a:gd name="T54" fmla="*/ 6 w 11"/>
                <a:gd name="T55" fmla="*/ 9 h 28"/>
                <a:gd name="T56" fmla="*/ 6 w 11"/>
                <a:gd name="T57" fmla="*/ 7 h 28"/>
                <a:gd name="T58" fmla="*/ 6 w 11"/>
                <a:gd name="T59" fmla="*/ 8 h 28"/>
                <a:gd name="T60" fmla="*/ 6 w 11"/>
                <a:gd name="T61" fmla="*/ 8 h 28"/>
                <a:gd name="T62" fmla="*/ 7 w 11"/>
                <a:gd name="T63" fmla="*/ 5 h 28"/>
                <a:gd name="T64" fmla="*/ 7 w 11"/>
                <a:gd name="T65" fmla="*/ 9 h 28"/>
                <a:gd name="T66" fmla="*/ 8 w 11"/>
                <a:gd name="T67" fmla="*/ 8 h 28"/>
                <a:gd name="T68" fmla="*/ 8 w 11"/>
                <a:gd name="T69" fmla="*/ 8 h 28"/>
                <a:gd name="T70" fmla="*/ 8 w 11"/>
                <a:gd name="T71" fmla="*/ 8 h 28"/>
                <a:gd name="T72" fmla="*/ 8 w 11"/>
                <a:gd name="T73" fmla="*/ 12 h 28"/>
                <a:gd name="T74" fmla="*/ 8 w 11"/>
                <a:gd name="T75" fmla="*/ 11 h 28"/>
                <a:gd name="T76" fmla="*/ 8 w 11"/>
                <a:gd name="T77" fmla="*/ 11 h 28"/>
                <a:gd name="T78" fmla="*/ 8 w 11"/>
                <a:gd name="T79" fmla="*/ 13 h 28"/>
                <a:gd name="T80" fmla="*/ 9 w 11"/>
                <a:gd name="T81" fmla="*/ 6 h 28"/>
                <a:gd name="T82" fmla="*/ 9 w 11"/>
                <a:gd name="T83" fmla="*/ 7 h 28"/>
                <a:gd name="T84" fmla="*/ 9 w 11"/>
                <a:gd name="T85" fmla="*/ 6 h 28"/>
                <a:gd name="T86" fmla="*/ 9 w 11"/>
                <a:gd name="T87" fmla="*/ 7 h 28"/>
                <a:gd name="T88" fmla="*/ 10 w 11"/>
                <a:gd name="T89" fmla="*/ 1 h 28"/>
                <a:gd name="T90" fmla="*/ 10 w 11"/>
                <a:gd name="T91" fmla="*/ 1 h 28"/>
                <a:gd name="T92" fmla="*/ 10 w 11"/>
                <a:gd name="T93" fmla="*/ 1 h 28"/>
                <a:gd name="T94" fmla="*/ 10 w 11"/>
                <a:gd name="T95" fmla="*/ 0 h 28"/>
                <a:gd name="T96" fmla="*/ 11 w 11"/>
                <a:gd name="T97" fmla="*/ 7 h 28"/>
                <a:gd name="T98" fmla="*/ 11 w 11"/>
                <a:gd name="T9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8">
                  <a:moveTo>
                    <a:pt x="0" y="24"/>
                  </a:moveTo>
                  <a:lnTo>
                    <a:pt x="0" y="25"/>
                  </a:lnTo>
                  <a:lnTo>
                    <a:pt x="0" y="25"/>
                  </a:lnTo>
                  <a:lnTo>
                    <a:pt x="1" y="24"/>
                  </a:lnTo>
                  <a:lnTo>
                    <a:pt x="1" y="28"/>
                  </a:lnTo>
                  <a:lnTo>
                    <a:pt x="1" y="28"/>
                  </a:lnTo>
                  <a:lnTo>
                    <a:pt x="1" y="28"/>
                  </a:lnTo>
                  <a:lnTo>
                    <a:pt x="1" y="28"/>
                  </a:lnTo>
                  <a:lnTo>
                    <a:pt x="2" y="21"/>
                  </a:lnTo>
                  <a:lnTo>
                    <a:pt x="2" y="22"/>
                  </a:lnTo>
                  <a:lnTo>
                    <a:pt x="2" y="22"/>
                  </a:lnTo>
                  <a:lnTo>
                    <a:pt x="2" y="22"/>
                  </a:lnTo>
                  <a:lnTo>
                    <a:pt x="3" y="17"/>
                  </a:lnTo>
                  <a:lnTo>
                    <a:pt x="3" y="19"/>
                  </a:lnTo>
                  <a:lnTo>
                    <a:pt x="3" y="19"/>
                  </a:lnTo>
                  <a:lnTo>
                    <a:pt x="3" y="19"/>
                  </a:lnTo>
                  <a:lnTo>
                    <a:pt x="3" y="14"/>
                  </a:lnTo>
                  <a:lnTo>
                    <a:pt x="4" y="15"/>
                  </a:lnTo>
                  <a:lnTo>
                    <a:pt x="4" y="15"/>
                  </a:lnTo>
                  <a:lnTo>
                    <a:pt x="4" y="15"/>
                  </a:lnTo>
                  <a:lnTo>
                    <a:pt x="4" y="10"/>
                  </a:lnTo>
                  <a:lnTo>
                    <a:pt x="5" y="12"/>
                  </a:lnTo>
                  <a:lnTo>
                    <a:pt x="5" y="12"/>
                  </a:lnTo>
                  <a:lnTo>
                    <a:pt x="5" y="12"/>
                  </a:lnTo>
                  <a:lnTo>
                    <a:pt x="5" y="7"/>
                  </a:lnTo>
                  <a:lnTo>
                    <a:pt x="6" y="8"/>
                  </a:lnTo>
                  <a:lnTo>
                    <a:pt x="6" y="8"/>
                  </a:lnTo>
                  <a:lnTo>
                    <a:pt x="6" y="9"/>
                  </a:lnTo>
                  <a:lnTo>
                    <a:pt x="6" y="7"/>
                  </a:lnTo>
                  <a:lnTo>
                    <a:pt x="6" y="8"/>
                  </a:lnTo>
                  <a:lnTo>
                    <a:pt x="6" y="8"/>
                  </a:lnTo>
                  <a:lnTo>
                    <a:pt x="7" y="5"/>
                  </a:lnTo>
                  <a:lnTo>
                    <a:pt x="7" y="9"/>
                  </a:lnTo>
                  <a:lnTo>
                    <a:pt x="8" y="8"/>
                  </a:lnTo>
                  <a:lnTo>
                    <a:pt x="8" y="8"/>
                  </a:lnTo>
                  <a:lnTo>
                    <a:pt x="8" y="8"/>
                  </a:lnTo>
                  <a:lnTo>
                    <a:pt x="8" y="12"/>
                  </a:lnTo>
                  <a:lnTo>
                    <a:pt x="8" y="11"/>
                  </a:lnTo>
                  <a:lnTo>
                    <a:pt x="8" y="11"/>
                  </a:lnTo>
                  <a:lnTo>
                    <a:pt x="8" y="13"/>
                  </a:lnTo>
                  <a:lnTo>
                    <a:pt x="9" y="6"/>
                  </a:lnTo>
                  <a:lnTo>
                    <a:pt x="9" y="7"/>
                  </a:lnTo>
                  <a:lnTo>
                    <a:pt x="9" y="6"/>
                  </a:lnTo>
                  <a:lnTo>
                    <a:pt x="9" y="7"/>
                  </a:lnTo>
                  <a:lnTo>
                    <a:pt x="10" y="1"/>
                  </a:lnTo>
                  <a:lnTo>
                    <a:pt x="10" y="1"/>
                  </a:lnTo>
                  <a:lnTo>
                    <a:pt x="10" y="1"/>
                  </a:lnTo>
                  <a:lnTo>
                    <a:pt x="10" y="0"/>
                  </a:lnTo>
                  <a:lnTo>
                    <a:pt x="11" y="7"/>
                  </a:lnTo>
                  <a:lnTo>
                    <a:pt x="11" y="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4" name="Freeform 449"/>
            <p:cNvSpPr>
              <a:spLocks/>
            </p:cNvSpPr>
            <p:nvPr/>
          </p:nvSpPr>
          <p:spPr bwMode="auto">
            <a:xfrm>
              <a:off x="806451" y="1770063"/>
              <a:ext cx="19050" cy="23813"/>
            </a:xfrm>
            <a:custGeom>
              <a:avLst/>
              <a:gdLst>
                <a:gd name="T0" fmla="*/ 0 w 12"/>
                <a:gd name="T1" fmla="*/ 3 h 15"/>
                <a:gd name="T2" fmla="*/ 0 w 12"/>
                <a:gd name="T3" fmla="*/ 3 h 15"/>
                <a:gd name="T4" fmla="*/ 1 w 12"/>
                <a:gd name="T5" fmla="*/ 2 h 15"/>
                <a:gd name="T6" fmla="*/ 1 w 12"/>
                <a:gd name="T7" fmla="*/ 6 h 15"/>
                <a:gd name="T8" fmla="*/ 1 w 12"/>
                <a:gd name="T9" fmla="*/ 6 h 15"/>
                <a:gd name="T10" fmla="*/ 1 w 12"/>
                <a:gd name="T11" fmla="*/ 6 h 15"/>
                <a:gd name="T12" fmla="*/ 1 w 12"/>
                <a:gd name="T13" fmla="*/ 5 h 15"/>
                <a:gd name="T14" fmla="*/ 2 w 12"/>
                <a:gd name="T15" fmla="*/ 9 h 15"/>
                <a:gd name="T16" fmla="*/ 2 w 12"/>
                <a:gd name="T17" fmla="*/ 8 h 15"/>
                <a:gd name="T18" fmla="*/ 2 w 12"/>
                <a:gd name="T19" fmla="*/ 8 h 15"/>
                <a:gd name="T20" fmla="*/ 2 w 12"/>
                <a:gd name="T21" fmla="*/ 10 h 15"/>
                <a:gd name="T22" fmla="*/ 2 w 12"/>
                <a:gd name="T23" fmla="*/ 8 h 15"/>
                <a:gd name="T24" fmla="*/ 3 w 12"/>
                <a:gd name="T25" fmla="*/ 9 h 15"/>
                <a:gd name="T26" fmla="*/ 3 w 12"/>
                <a:gd name="T27" fmla="*/ 9 h 15"/>
                <a:gd name="T28" fmla="*/ 3 w 12"/>
                <a:gd name="T29" fmla="*/ 8 h 15"/>
                <a:gd name="T30" fmla="*/ 4 w 12"/>
                <a:gd name="T31" fmla="*/ 11 h 15"/>
                <a:gd name="T32" fmla="*/ 4 w 12"/>
                <a:gd name="T33" fmla="*/ 10 h 15"/>
                <a:gd name="T34" fmla="*/ 4 w 12"/>
                <a:gd name="T35" fmla="*/ 11 h 15"/>
                <a:gd name="T36" fmla="*/ 4 w 12"/>
                <a:gd name="T37" fmla="*/ 11 h 15"/>
                <a:gd name="T38" fmla="*/ 5 w 12"/>
                <a:gd name="T39" fmla="*/ 14 h 15"/>
                <a:gd name="T40" fmla="*/ 5 w 12"/>
                <a:gd name="T41" fmla="*/ 14 h 15"/>
                <a:gd name="T42" fmla="*/ 5 w 12"/>
                <a:gd name="T43" fmla="*/ 14 h 15"/>
                <a:gd name="T44" fmla="*/ 5 w 12"/>
                <a:gd name="T45" fmla="*/ 15 h 15"/>
                <a:gd name="T46" fmla="*/ 6 w 12"/>
                <a:gd name="T47" fmla="*/ 12 h 15"/>
                <a:gd name="T48" fmla="*/ 6 w 12"/>
                <a:gd name="T49" fmla="*/ 12 h 15"/>
                <a:gd name="T50" fmla="*/ 6 w 12"/>
                <a:gd name="T51" fmla="*/ 12 h 15"/>
                <a:gd name="T52" fmla="*/ 6 w 12"/>
                <a:gd name="T53" fmla="*/ 12 h 15"/>
                <a:gd name="T54" fmla="*/ 7 w 12"/>
                <a:gd name="T55" fmla="*/ 8 h 15"/>
                <a:gd name="T56" fmla="*/ 7 w 12"/>
                <a:gd name="T57" fmla="*/ 9 h 15"/>
                <a:gd name="T58" fmla="*/ 7 w 12"/>
                <a:gd name="T59" fmla="*/ 9 h 15"/>
                <a:gd name="T60" fmla="*/ 8 w 12"/>
                <a:gd name="T61" fmla="*/ 10 h 15"/>
                <a:gd name="T62" fmla="*/ 8 w 12"/>
                <a:gd name="T63" fmla="*/ 7 h 15"/>
                <a:gd name="T64" fmla="*/ 8 w 12"/>
                <a:gd name="T65" fmla="*/ 8 h 15"/>
                <a:gd name="T66" fmla="*/ 8 w 12"/>
                <a:gd name="T67" fmla="*/ 8 h 15"/>
                <a:gd name="T68" fmla="*/ 8 w 12"/>
                <a:gd name="T69" fmla="*/ 5 h 15"/>
                <a:gd name="T70" fmla="*/ 9 w 12"/>
                <a:gd name="T71" fmla="*/ 9 h 15"/>
                <a:gd name="T72" fmla="*/ 9 w 12"/>
                <a:gd name="T73" fmla="*/ 8 h 15"/>
                <a:gd name="T74" fmla="*/ 9 w 12"/>
                <a:gd name="T75" fmla="*/ 8 h 15"/>
                <a:gd name="T76" fmla="*/ 9 w 12"/>
                <a:gd name="T77" fmla="*/ 9 h 15"/>
                <a:gd name="T78" fmla="*/ 10 w 12"/>
                <a:gd name="T79" fmla="*/ 5 h 15"/>
                <a:gd name="T80" fmla="*/ 10 w 12"/>
                <a:gd name="T81" fmla="*/ 6 h 15"/>
                <a:gd name="T82" fmla="*/ 10 w 12"/>
                <a:gd name="T83" fmla="*/ 6 h 15"/>
                <a:gd name="T84" fmla="*/ 10 w 12"/>
                <a:gd name="T85" fmla="*/ 8 h 15"/>
                <a:gd name="T86" fmla="*/ 11 w 12"/>
                <a:gd name="T87" fmla="*/ 4 h 15"/>
                <a:gd name="T88" fmla="*/ 11 w 12"/>
                <a:gd name="T89" fmla="*/ 4 h 15"/>
                <a:gd name="T90" fmla="*/ 11 w 12"/>
                <a:gd name="T91" fmla="*/ 4 h 15"/>
                <a:gd name="T92" fmla="*/ 11 w 12"/>
                <a:gd name="T93" fmla="*/ 5 h 15"/>
                <a:gd name="T94" fmla="*/ 12 w 12"/>
                <a:gd name="T95" fmla="*/ 0 h 15"/>
                <a:gd name="T96" fmla="*/ 12 w 12"/>
                <a:gd name="T97" fmla="*/ 0 h 15"/>
                <a:gd name="T98" fmla="*/ 12 w 12"/>
                <a:gd name="T9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5">
                  <a:moveTo>
                    <a:pt x="0" y="3"/>
                  </a:moveTo>
                  <a:lnTo>
                    <a:pt x="0" y="3"/>
                  </a:lnTo>
                  <a:lnTo>
                    <a:pt x="1" y="2"/>
                  </a:lnTo>
                  <a:lnTo>
                    <a:pt x="1" y="6"/>
                  </a:lnTo>
                  <a:lnTo>
                    <a:pt x="1" y="6"/>
                  </a:lnTo>
                  <a:lnTo>
                    <a:pt x="1" y="6"/>
                  </a:lnTo>
                  <a:lnTo>
                    <a:pt x="1" y="5"/>
                  </a:lnTo>
                  <a:lnTo>
                    <a:pt x="2" y="9"/>
                  </a:lnTo>
                  <a:lnTo>
                    <a:pt x="2" y="8"/>
                  </a:lnTo>
                  <a:lnTo>
                    <a:pt x="2" y="8"/>
                  </a:lnTo>
                  <a:lnTo>
                    <a:pt x="2" y="10"/>
                  </a:lnTo>
                  <a:lnTo>
                    <a:pt x="2" y="8"/>
                  </a:lnTo>
                  <a:lnTo>
                    <a:pt x="3" y="9"/>
                  </a:lnTo>
                  <a:lnTo>
                    <a:pt x="3" y="9"/>
                  </a:lnTo>
                  <a:lnTo>
                    <a:pt x="3" y="8"/>
                  </a:lnTo>
                  <a:lnTo>
                    <a:pt x="4" y="11"/>
                  </a:lnTo>
                  <a:lnTo>
                    <a:pt x="4" y="10"/>
                  </a:lnTo>
                  <a:lnTo>
                    <a:pt x="4" y="11"/>
                  </a:lnTo>
                  <a:lnTo>
                    <a:pt x="4" y="11"/>
                  </a:lnTo>
                  <a:lnTo>
                    <a:pt x="5" y="14"/>
                  </a:lnTo>
                  <a:lnTo>
                    <a:pt x="5" y="14"/>
                  </a:lnTo>
                  <a:lnTo>
                    <a:pt x="5" y="14"/>
                  </a:lnTo>
                  <a:lnTo>
                    <a:pt x="5" y="15"/>
                  </a:lnTo>
                  <a:lnTo>
                    <a:pt x="6" y="12"/>
                  </a:lnTo>
                  <a:lnTo>
                    <a:pt x="6" y="12"/>
                  </a:lnTo>
                  <a:lnTo>
                    <a:pt x="6" y="12"/>
                  </a:lnTo>
                  <a:lnTo>
                    <a:pt x="6" y="12"/>
                  </a:lnTo>
                  <a:lnTo>
                    <a:pt x="7" y="8"/>
                  </a:lnTo>
                  <a:lnTo>
                    <a:pt x="7" y="9"/>
                  </a:lnTo>
                  <a:lnTo>
                    <a:pt x="7" y="9"/>
                  </a:lnTo>
                  <a:lnTo>
                    <a:pt x="8" y="10"/>
                  </a:lnTo>
                  <a:lnTo>
                    <a:pt x="8" y="7"/>
                  </a:lnTo>
                  <a:lnTo>
                    <a:pt x="8" y="8"/>
                  </a:lnTo>
                  <a:lnTo>
                    <a:pt x="8" y="8"/>
                  </a:lnTo>
                  <a:lnTo>
                    <a:pt x="8" y="5"/>
                  </a:lnTo>
                  <a:lnTo>
                    <a:pt x="9" y="9"/>
                  </a:lnTo>
                  <a:lnTo>
                    <a:pt x="9" y="8"/>
                  </a:lnTo>
                  <a:lnTo>
                    <a:pt x="9" y="8"/>
                  </a:lnTo>
                  <a:lnTo>
                    <a:pt x="9" y="9"/>
                  </a:lnTo>
                  <a:lnTo>
                    <a:pt x="10" y="5"/>
                  </a:lnTo>
                  <a:lnTo>
                    <a:pt x="10" y="6"/>
                  </a:lnTo>
                  <a:lnTo>
                    <a:pt x="10" y="6"/>
                  </a:lnTo>
                  <a:lnTo>
                    <a:pt x="10" y="8"/>
                  </a:lnTo>
                  <a:lnTo>
                    <a:pt x="11" y="4"/>
                  </a:lnTo>
                  <a:lnTo>
                    <a:pt x="11" y="4"/>
                  </a:lnTo>
                  <a:lnTo>
                    <a:pt x="11" y="4"/>
                  </a:lnTo>
                  <a:lnTo>
                    <a:pt x="11" y="5"/>
                  </a:lnTo>
                  <a:lnTo>
                    <a:pt x="12" y="0"/>
                  </a:lnTo>
                  <a:lnTo>
                    <a:pt x="12" y="0"/>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5" name="Freeform 450"/>
            <p:cNvSpPr>
              <a:spLocks/>
            </p:cNvSpPr>
            <p:nvPr/>
          </p:nvSpPr>
          <p:spPr bwMode="auto">
            <a:xfrm>
              <a:off x="825501" y="1770063"/>
              <a:ext cx="19050" cy="57150"/>
            </a:xfrm>
            <a:custGeom>
              <a:avLst/>
              <a:gdLst>
                <a:gd name="T0" fmla="*/ 0 w 12"/>
                <a:gd name="T1" fmla="*/ 0 h 36"/>
                <a:gd name="T2" fmla="*/ 1 w 12"/>
                <a:gd name="T3" fmla="*/ 10 h 36"/>
                <a:gd name="T4" fmla="*/ 1 w 12"/>
                <a:gd name="T5" fmla="*/ 10 h 36"/>
                <a:gd name="T6" fmla="*/ 1 w 12"/>
                <a:gd name="T7" fmla="*/ 10 h 36"/>
                <a:gd name="T8" fmla="*/ 1 w 12"/>
                <a:gd name="T9" fmla="*/ 13 h 36"/>
                <a:gd name="T10" fmla="*/ 1 w 12"/>
                <a:gd name="T11" fmla="*/ 8 h 36"/>
                <a:gd name="T12" fmla="*/ 2 w 12"/>
                <a:gd name="T13" fmla="*/ 9 h 36"/>
                <a:gd name="T14" fmla="*/ 2 w 12"/>
                <a:gd name="T15" fmla="*/ 10 h 36"/>
                <a:gd name="T16" fmla="*/ 2 w 12"/>
                <a:gd name="T17" fmla="*/ 9 h 36"/>
                <a:gd name="T18" fmla="*/ 3 w 12"/>
                <a:gd name="T19" fmla="*/ 16 h 36"/>
                <a:gd name="T20" fmla="*/ 3 w 12"/>
                <a:gd name="T21" fmla="*/ 16 h 36"/>
                <a:gd name="T22" fmla="*/ 3 w 12"/>
                <a:gd name="T23" fmla="*/ 16 h 36"/>
                <a:gd name="T24" fmla="*/ 3 w 12"/>
                <a:gd name="T25" fmla="*/ 18 h 36"/>
                <a:gd name="T26" fmla="*/ 3 w 12"/>
                <a:gd name="T27" fmla="*/ 14 h 36"/>
                <a:gd name="T28" fmla="*/ 3 w 12"/>
                <a:gd name="T29" fmla="*/ 15 h 36"/>
                <a:gd name="T30" fmla="*/ 3 w 12"/>
                <a:gd name="T31" fmla="*/ 15 h 36"/>
                <a:gd name="T32" fmla="*/ 3 w 12"/>
                <a:gd name="T33" fmla="*/ 15 h 36"/>
                <a:gd name="T34" fmla="*/ 4 w 12"/>
                <a:gd name="T35" fmla="*/ 10 h 36"/>
                <a:gd name="T36" fmla="*/ 5 w 12"/>
                <a:gd name="T37" fmla="*/ 11 h 36"/>
                <a:gd name="T38" fmla="*/ 5 w 12"/>
                <a:gd name="T39" fmla="*/ 11 h 36"/>
                <a:gd name="T40" fmla="*/ 5 w 12"/>
                <a:gd name="T41" fmla="*/ 13 h 36"/>
                <a:gd name="T42" fmla="*/ 5 w 12"/>
                <a:gd name="T43" fmla="*/ 9 h 36"/>
                <a:gd name="T44" fmla="*/ 5 w 12"/>
                <a:gd name="T45" fmla="*/ 10 h 36"/>
                <a:gd name="T46" fmla="*/ 5 w 12"/>
                <a:gd name="T47" fmla="*/ 10 h 36"/>
                <a:gd name="T48" fmla="*/ 6 w 12"/>
                <a:gd name="T49" fmla="*/ 11 h 36"/>
                <a:gd name="T50" fmla="*/ 6 w 12"/>
                <a:gd name="T51" fmla="*/ 6 h 36"/>
                <a:gd name="T52" fmla="*/ 6 w 12"/>
                <a:gd name="T53" fmla="*/ 7 h 36"/>
                <a:gd name="T54" fmla="*/ 6 w 12"/>
                <a:gd name="T55" fmla="*/ 7 h 36"/>
                <a:gd name="T56" fmla="*/ 7 w 12"/>
                <a:gd name="T57" fmla="*/ 7 h 36"/>
                <a:gd name="T58" fmla="*/ 7 w 12"/>
                <a:gd name="T59" fmla="*/ 15 h 36"/>
                <a:gd name="T60" fmla="*/ 7 w 12"/>
                <a:gd name="T61" fmla="*/ 14 h 36"/>
                <a:gd name="T62" fmla="*/ 7 w 12"/>
                <a:gd name="T63" fmla="*/ 14 h 36"/>
                <a:gd name="T64" fmla="*/ 8 w 12"/>
                <a:gd name="T65" fmla="*/ 13 h 36"/>
                <a:gd name="T66" fmla="*/ 8 w 12"/>
                <a:gd name="T67" fmla="*/ 17 h 36"/>
                <a:gd name="T68" fmla="*/ 8 w 12"/>
                <a:gd name="T69" fmla="*/ 16 h 36"/>
                <a:gd name="T70" fmla="*/ 8 w 12"/>
                <a:gd name="T71" fmla="*/ 16 h 36"/>
                <a:gd name="T72" fmla="*/ 8 w 12"/>
                <a:gd name="T73" fmla="*/ 16 h 36"/>
                <a:gd name="T74" fmla="*/ 9 w 12"/>
                <a:gd name="T75" fmla="*/ 21 h 36"/>
                <a:gd name="T76" fmla="*/ 9 w 12"/>
                <a:gd name="T77" fmla="*/ 21 h 36"/>
                <a:gd name="T78" fmla="*/ 9 w 12"/>
                <a:gd name="T79" fmla="*/ 21 h 36"/>
                <a:gd name="T80" fmla="*/ 9 w 12"/>
                <a:gd name="T81" fmla="*/ 21 h 36"/>
                <a:gd name="T82" fmla="*/ 10 w 12"/>
                <a:gd name="T83" fmla="*/ 26 h 36"/>
                <a:gd name="T84" fmla="*/ 10 w 12"/>
                <a:gd name="T85" fmla="*/ 25 h 36"/>
                <a:gd name="T86" fmla="*/ 10 w 12"/>
                <a:gd name="T87" fmla="*/ 25 h 36"/>
                <a:gd name="T88" fmla="*/ 10 w 12"/>
                <a:gd name="T89" fmla="*/ 24 h 36"/>
                <a:gd name="T90" fmla="*/ 11 w 12"/>
                <a:gd name="T91" fmla="*/ 32 h 36"/>
                <a:gd name="T92" fmla="*/ 11 w 12"/>
                <a:gd name="T93" fmla="*/ 32 h 36"/>
                <a:gd name="T94" fmla="*/ 11 w 12"/>
                <a:gd name="T95" fmla="*/ 31 h 36"/>
                <a:gd name="T96" fmla="*/ 12 w 12"/>
                <a:gd name="T97" fmla="*/ 36 h 36"/>
                <a:gd name="T98" fmla="*/ 12 w 12"/>
                <a:gd name="T99"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6">
                  <a:moveTo>
                    <a:pt x="0" y="0"/>
                  </a:moveTo>
                  <a:lnTo>
                    <a:pt x="1" y="10"/>
                  </a:lnTo>
                  <a:lnTo>
                    <a:pt x="1" y="10"/>
                  </a:lnTo>
                  <a:lnTo>
                    <a:pt x="1" y="10"/>
                  </a:lnTo>
                  <a:lnTo>
                    <a:pt x="1" y="13"/>
                  </a:lnTo>
                  <a:lnTo>
                    <a:pt x="1" y="8"/>
                  </a:lnTo>
                  <a:lnTo>
                    <a:pt x="2" y="9"/>
                  </a:lnTo>
                  <a:lnTo>
                    <a:pt x="2" y="10"/>
                  </a:lnTo>
                  <a:lnTo>
                    <a:pt x="2" y="9"/>
                  </a:lnTo>
                  <a:lnTo>
                    <a:pt x="3" y="16"/>
                  </a:lnTo>
                  <a:lnTo>
                    <a:pt x="3" y="16"/>
                  </a:lnTo>
                  <a:lnTo>
                    <a:pt x="3" y="16"/>
                  </a:lnTo>
                  <a:lnTo>
                    <a:pt x="3" y="18"/>
                  </a:lnTo>
                  <a:lnTo>
                    <a:pt x="3" y="14"/>
                  </a:lnTo>
                  <a:lnTo>
                    <a:pt x="3" y="15"/>
                  </a:lnTo>
                  <a:lnTo>
                    <a:pt x="3" y="15"/>
                  </a:lnTo>
                  <a:lnTo>
                    <a:pt x="3" y="15"/>
                  </a:lnTo>
                  <a:lnTo>
                    <a:pt x="4" y="10"/>
                  </a:lnTo>
                  <a:lnTo>
                    <a:pt x="5" y="11"/>
                  </a:lnTo>
                  <a:lnTo>
                    <a:pt x="5" y="11"/>
                  </a:lnTo>
                  <a:lnTo>
                    <a:pt x="5" y="13"/>
                  </a:lnTo>
                  <a:lnTo>
                    <a:pt x="5" y="9"/>
                  </a:lnTo>
                  <a:lnTo>
                    <a:pt x="5" y="10"/>
                  </a:lnTo>
                  <a:lnTo>
                    <a:pt x="5" y="10"/>
                  </a:lnTo>
                  <a:lnTo>
                    <a:pt x="6" y="11"/>
                  </a:lnTo>
                  <a:lnTo>
                    <a:pt x="6" y="6"/>
                  </a:lnTo>
                  <a:lnTo>
                    <a:pt x="6" y="7"/>
                  </a:lnTo>
                  <a:lnTo>
                    <a:pt x="6" y="7"/>
                  </a:lnTo>
                  <a:lnTo>
                    <a:pt x="7" y="7"/>
                  </a:lnTo>
                  <a:lnTo>
                    <a:pt x="7" y="15"/>
                  </a:lnTo>
                  <a:lnTo>
                    <a:pt x="7" y="14"/>
                  </a:lnTo>
                  <a:lnTo>
                    <a:pt x="7" y="14"/>
                  </a:lnTo>
                  <a:lnTo>
                    <a:pt x="8" y="13"/>
                  </a:lnTo>
                  <a:lnTo>
                    <a:pt x="8" y="17"/>
                  </a:lnTo>
                  <a:lnTo>
                    <a:pt x="8" y="16"/>
                  </a:lnTo>
                  <a:lnTo>
                    <a:pt x="8" y="16"/>
                  </a:lnTo>
                  <a:lnTo>
                    <a:pt x="8" y="16"/>
                  </a:lnTo>
                  <a:lnTo>
                    <a:pt x="9" y="21"/>
                  </a:lnTo>
                  <a:lnTo>
                    <a:pt x="9" y="21"/>
                  </a:lnTo>
                  <a:lnTo>
                    <a:pt x="9" y="21"/>
                  </a:lnTo>
                  <a:lnTo>
                    <a:pt x="9" y="21"/>
                  </a:lnTo>
                  <a:lnTo>
                    <a:pt x="10" y="26"/>
                  </a:lnTo>
                  <a:lnTo>
                    <a:pt x="10" y="25"/>
                  </a:lnTo>
                  <a:lnTo>
                    <a:pt x="10" y="25"/>
                  </a:lnTo>
                  <a:lnTo>
                    <a:pt x="10" y="24"/>
                  </a:lnTo>
                  <a:lnTo>
                    <a:pt x="11" y="32"/>
                  </a:lnTo>
                  <a:lnTo>
                    <a:pt x="11" y="32"/>
                  </a:lnTo>
                  <a:lnTo>
                    <a:pt x="11" y="31"/>
                  </a:lnTo>
                  <a:lnTo>
                    <a:pt x="12" y="36"/>
                  </a:lnTo>
                  <a:lnTo>
                    <a:pt x="12" y="35"/>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6" name="Freeform 451"/>
            <p:cNvSpPr>
              <a:spLocks/>
            </p:cNvSpPr>
            <p:nvPr/>
          </p:nvSpPr>
          <p:spPr bwMode="auto">
            <a:xfrm>
              <a:off x="844551" y="1825626"/>
              <a:ext cx="17463" cy="26988"/>
            </a:xfrm>
            <a:custGeom>
              <a:avLst/>
              <a:gdLst>
                <a:gd name="T0" fmla="*/ 0 w 11"/>
                <a:gd name="T1" fmla="*/ 0 h 17"/>
                <a:gd name="T2" fmla="*/ 0 w 11"/>
                <a:gd name="T3" fmla="*/ 1 h 17"/>
                <a:gd name="T4" fmla="*/ 0 w 11"/>
                <a:gd name="T5" fmla="*/ 0 h 17"/>
                <a:gd name="T6" fmla="*/ 1 w 11"/>
                <a:gd name="T7" fmla="*/ 6 h 17"/>
                <a:gd name="T8" fmla="*/ 1 w 11"/>
                <a:gd name="T9" fmla="*/ 6 h 17"/>
                <a:gd name="T10" fmla="*/ 1 w 11"/>
                <a:gd name="T11" fmla="*/ 5 h 17"/>
                <a:gd name="T12" fmla="*/ 1 w 11"/>
                <a:gd name="T13" fmla="*/ 4 h 17"/>
                <a:gd name="T14" fmla="*/ 2 w 11"/>
                <a:gd name="T15" fmla="*/ 7 h 17"/>
                <a:gd name="T16" fmla="*/ 2 w 11"/>
                <a:gd name="T17" fmla="*/ 7 h 17"/>
                <a:gd name="T18" fmla="*/ 2 w 11"/>
                <a:gd name="T19" fmla="*/ 7 h 17"/>
                <a:gd name="T20" fmla="*/ 2 w 11"/>
                <a:gd name="T21" fmla="*/ 6 h 17"/>
                <a:gd name="T22" fmla="*/ 2 w 11"/>
                <a:gd name="T23" fmla="*/ 11 h 17"/>
                <a:gd name="T24" fmla="*/ 3 w 11"/>
                <a:gd name="T25" fmla="*/ 10 h 17"/>
                <a:gd name="T26" fmla="*/ 3 w 11"/>
                <a:gd name="T27" fmla="*/ 10 h 17"/>
                <a:gd name="T28" fmla="*/ 4 w 11"/>
                <a:gd name="T29" fmla="*/ 9 h 17"/>
                <a:gd name="T30" fmla="*/ 4 w 11"/>
                <a:gd name="T31" fmla="*/ 12 h 17"/>
                <a:gd name="T32" fmla="*/ 4 w 11"/>
                <a:gd name="T33" fmla="*/ 11 h 17"/>
                <a:gd name="T34" fmla="*/ 4 w 11"/>
                <a:gd name="T35" fmla="*/ 11 h 17"/>
                <a:gd name="T36" fmla="*/ 4 w 11"/>
                <a:gd name="T37" fmla="*/ 13 h 17"/>
                <a:gd name="T38" fmla="*/ 5 w 11"/>
                <a:gd name="T39" fmla="*/ 8 h 17"/>
                <a:gd name="T40" fmla="*/ 5 w 11"/>
                <a:gd name="T41" fmla="*/ 8 h 17"/>
                <a:gd name="T42" fmla="*/ 5 w 11"/>
                <a:gd name="T43" fmla="*/ 8 h 17"/>
                <a:gd name="T44" fmla="*/ 5 w 11"/>
                <a:gd name="T45" fmla="*/ 9 h 17"/>
                <a:gd name="T46" fmla="*/ 6 w 11"/>
                <a:gd name="T47" fmla="*/ 2 h 17"/>
                <a:gd name="T48" fmla="*/ 6 w 11"/>
                <a:gd name="T49" fmla="*/ 3 h 17"/>
                <a:gd name="T50" fmla="*/ 6 w 11"/>
                <a:gd name="T51" fmla="*/ 3 h 17"/>
                <a:gd name="T52" fmla="*/ 6 w 11"/>
                <a:gd name="T53" fmla="*/ 2 h 17"/>
                <a:gd name="T54" fmla="*/ 7 w 11"/>
                <a:gd name="T55" fmla="*/ 5 h 17"/>
                <a:gd name="T56" fmla="*/ 7 w 11"/>
                <a:gd name="T57" fmla="*/ 5 h 17"/>
                <a:gd name="T58" fmla="*/ 7 w 11"/>
                <a:gd name="T59" fmla="*/ 5 h 17"/>
                <a:gd name="T60" fmla="*/ 7 w 11"/>
                <a:gd name="T61" fmla="*/ 6 h 17"/>
                <a:gd name="T62" fmla="*/ 7 w 11"/>
                <a:gd name="T63" fmla="*/ 1 h 17"/>
                <a:gd name="T64" fmla="*/ 8 w 11"/>
                <a:gd name="T65" fmla="*/ 2 h 17"/>
                <a:gd name="T66" fmla="*/ 8 w 11"/>
                <a:gd name="T67" fmla="*/ 2 h 17"/>
                <a:gd name="T68" fmla="*/ 8 w 11"/>
                <a:gd name="T69" fmla="*/ 2 h 17"/>
                <a:gd name="T70" fmla="*/ 9 w 11"/>
                <a:gd name="T71" fmla="*/ 10 h 17"/>
                <a:gd name="T72" fmla="*/ 9 w 11"/>
                <a:gd name="T73" fmla="*/ 10 h 17"/>
                <a:gd name="T74" fmla="*/ 9 w 11"/>
                <a:gd name="T75" fmla="*/ 10 h 17"/>
                <a:gd name="T76" fmla="*/ 9 w 11"/>
                <a:gd name="T77" fmla="*/ 10 h 17"/>
                <a:gd name="T78" fmla="*/ 9 w 11"/>
                <a:gd name="T79" fmla="*/ 17 h 17"/>
                <a:gd name="T80" fmla="*/ 10 w 11"/>
                <a:gd name="T81" fmla="*/ 16 h 17"/>
                <a:gd name="T82" fmla="*/ 10 w 11"/>
                <a:gd name="T83" fmla="*/ 15 h 17"/>
                <a:gd name="T84" fmla="*/ 10 w 11"/>
                <a:gd name="T85" fmla="*/ 9 h 17"/>
                <a:gd name="T86" fmla="*/ 11 w 11"/>
                <a:gd name="T87" fmla="*/ 13 h 17"/>
                <a:gd name="T88" fmla="*/ 11 w 11"/>
                <a:gd name="T89" fmla="*/ 13 h 17"/>
                <a:gd name="T90" fmla="*/ 11 w 11"/>
                <a:gd name="T91" fmla="*/ 12 h 17"/>
                <a:gd name="T92" fmla="*/ 11 w 11"/>
                <a:gd name="T93" fmla="*/ 17 h 17"/>
                <a:gd name="T94" fmla="*/ 11 w 11"/>
                <a:gd name="T95" fmla="*/ 15 h 17"/>
                <a:gd name="T96" fmla="*/ 11 w 11"/>
                <a:gd name="T97" fmla="*/ 14 h 17"/>
                <a:gd name="T98" fmla="*/ 11 w 11"/>
                <a:gd name="T99"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7">
                  <a:moveTo>
                    <a:pt x="0" y="0"/>
                  </a:moveTo>
                  <a:lnTo>
                    <a:pt x="0" y="1"/>
                  </a:lnTo>
                  <a:lnTo>
                    <a:pt x="0" y="0"/>
                  </a:lnTo>
                  <a:lnTo>
                    <a:pt x="1" y="6"/>
                  </a:lnTo>
                  <a:lnTo>
                    <a:pt x="1" y="6"/>
                  </a:lnTo>
                  <a:lnTo>
                    <a:pt x="1" y="5"/>
                  </a:lnTo>
                  <a:lnTo>
                    <a:pt x="1" y="4"/>
                  </a:lnTo>
                  <a:lnTo>
                    <a:pt x="2" y="7"/>
                  </a:lnTo>
                  <a:lnTo>
                    <a:pt x="2" y="7"/>
                  </a:lnTo>
                  <a:lnTo>
                    <a:pt x="2" y="7"/>
                  </a:lnTo>
                  <a:lnTo>
                    <a:pt x="2" y="6"/>
                  </a:lnTo>
                  <a:lnTo>
                    <a:pt x="2" y="11"/>
                  </a:lnTo>
                  <a:lnTo>
                    <a:pt x="3" y="10"/>
                  </a:lnTo>
                  <a:lnTo>
                    <a:pt x="3" y="10"/>
                  </a:lnTo>
                  <a:lnTo>
                    <a:pt x="4" y="9"/>
                  </a:lnTo>
                  <a:lnTo>
                    <a:pt x="4" y="12"/>
                  </a:lnTo>
                  <a:lnTo>
                    <a:pt x="4" y="11"/>
                  </a:lnTo>
                  <a:lnTo>
                    <a:pt x="4" y="11"/>
                  </a:lnTo>
                  <a:lnTo>
                    <a:pt x="4" y="13"/>
                  </a:lnTo>
                  <a:lnTo>
                    <a:pt x="5" y="8"/>
                  </a:lnTo>
                  <a:lnTo>
                    <a:pt x="5" y="8"/>
                  </a:lnTo>
                  <a:lnTo>
                    <a:pt x="5" y="8"/>
                  </a:lnTo>
                  <a:lnTo>
                    <a:pt x="5" y="9"/>
                  </a:lnTo>
                  <a:lnTo>
                    <a:pt x="6" y="2"/>
                  </a:lnTo>
                  <a:lnTo>
                    <a:pt x="6" y="3"/>
                  </a:lnTo>
                  <a:lnTo>
                    <a:pt x="6" y="3"/>
                  </a:lnTo>
                  <a:lnTo>
                    <a:pt x="6" y="2"/>
                  </a:lnTo>
                  <a:lnTo>
                    <a:pt x="7" y="5"/>
                  </a:lnTo>
                  <a:lnTo>
                    <a:pt x="7" y="5"/>
                  </a:lnTo>
                  <a:lnTo>
                    <a:pt x="7" y="5"/>
                  </a:lnTo>
                  <a:lnTo>
                    <a:pt x="7" y="6"/>
                  </a:lnTo>
                  <a:lnTo>
                    <a:pt x="7" y="1"/>
                  </a:lnTo>
                  <a:lnTo>
                    <a:pt x="8" y="2"/>
                  </a:lnTo>
                  <a:lnTo>
                    <a:pt x="8" y="2"/>
                  </a:lnTo>
                  <a:lnTo>
                    <a:pt x="8" y="2"/>
                  </a:lnTo>
                  <a:lnTo>
                    <a:pt x="9" y="10"/>
                  </a:lnTo>
                  <a:lnTo>
                    <a:pt x="9" y="10"/>
                  </a:lnTo>
                  <a:lnTo>
                    <a:pt x="9" y="10"/>
                  </a:lnTo>
                  <a:lnTo>
                    <a:pt x="9" y="10"/>
                  </a:lnTo>
                  <a:lnTo>
                    <a:pt x="9" y="17"/>
                  </a:lnTo>
                  <a:lnTo>
                    <a:pt x="10" y="16"/>
                  </a:lnTo>
                  <a:lnTo>
                    <a:pt x="10" y="15"/>
                  </a:lnTo>
                  <a:lnTo>
                    <a:pt x="10" y="9"/>
                  </a:lnTo>
                  <a:lnTo>
                    <a:pt x="11" y="13"/>
                  </a:lnTo>
                  <a:lnTo>
                    <a:pt x="11" y="13"/>
                  </a:lnTo>
                  <a:lnTo>
                    <a:pt x="11" y="12"/>
                  </a:lnTo>
                  <a:lnTo>
                    <a:pt x="11" y="17"/>
                  </a:lnTo>
                  <a:lnTo>
                    <a:pt x="11" y="15"/>
                  </a:lnTo>
                  <a:lnTo>
                    <a:pt x="11" y="14"/>
                  </a:lnTo>
                  <a:lnTo>
                    <a:pt x="11" y="15"/>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7" name="Freeform 452"/>
            <p:cNvSpPr>
              <a:spLocks/>
            </p:cNvSpPr>
            <p:nvPr/>
          </p:nvSpPr>
          <p:spPr bwMode="auto">
            <a:xfrm>
              <a:off x="862013" y="1822451"/>
              <a:ext cx="20638" cy="26988"/>
            </a:xfrm>
            <a:custGeom>
              <a:avLst/>
              <a:gdLst>
                <a:gd name="T0" fmla="*/ 0 w 13"/>
                <a:gd name="T1" fmla="*/ 17 h 17"/>
                <a:gd name="T2" fmla="*/ 1 w 13"/>
                <a:gd name="T3" fmla="*/ 9 h 17"/>
                <a:gd name="T4" fmla="*/ 2 w 13"/>
                <a:gd name="T5" fmla="*/ 12 h 17"/>
                <a:gd name="T6" fmla="*/ 2 w 13"/>
                <a:gd name="T7" fmla="*/ 12 h 17"/>
                <a:gd name="T8" fmla="*/ 2 w 13"/>
                <a:gd name="T9" fmla="*/ 12 h 17"/>
                <a:gd name="T10" fmla="*/ 2 w 13"/>
                <a:gd name="T11" fmla="*/ 8 h 17"/>
                <a:gd name="T12" fmla="*/ 2 w 13"/>
                <a:gd name="T13" fmla="*/ 8 h 17"/>
                <a:gd name="T14" fmla="*/ 2 w 13"/>
                <a:gd name="T15" fmla="*/ 8 h 17"/>
                <a:gd name="T16" fmla="*/ 2 w 13"/>
                <a:gd name="T17" fmla="*/ 8 h 17"/>
                <a:gd name="T18" fmla="*/ 3 w 13"/>
                <a:gd name="T19" fmla="*/ 3 h 17"/>
                <a:gd name="T20" fmla="*/ 3 w 13"/>
                <a:gd name="T21" fmla="*/ 3 h 17"/>
                <a:gd name="T22" fmla="*/ 3 w 13"/>
                <a:gd name="T23" fmla="*/ 3 h 17"/>
                <a:gd name="T24" fmla="*/ 4 w 13"/>
                <a:gd name="T25" fmla="*/ 0 h 17"/>
                <a:gd name="T26" fmla="*/ 4 w 13"/>
                <a:gd name="T27" fmla="*/ 1 h 17"/>
                <a:gd name="T28" fmla="*/ 4 w 13"/>
                <a:gd name="T29" fmla="*/ 1 h 17"/>
                <a:gd name="T30" fmla="*/ 4 w 13"/>
                <a:gd name="T31" fmla="*/ 0 h 17"/>
                <a:gd name="T32" fmla="*/ 5 w 13"/>
                <a:gd name="T33" fmla="*/ 6 h 17"/>
                <a:gd name="T34" fmla="*/ 5 w 13"/>
                <a:gd name="T35" fmla="*/ 6 h 17"/>
                <a:gd name="T36" fmla="*/ 5 w 13"/>
                <a:gd name="T37" fmla="*/ 6 h 17"/>
                <a:gd name="T38" fmla="*/ 5 w 13"/>
                <a:gd name="T39" fmla="*/ 5 h 17"/>
                <a:gd name="T40" fmla="*/ 6 w 13"/>
                <a:gd name="T41" fmla="*/ 8 h 17"/>
                <a:gd name="T42" fmla="*/ 6 w 13"/>
                <a:gd name="T43" fmla="*/ 8 h 17"/>
                <a:gd name="T44" fmla="*/ 6 w 13"/>
                <a:gd name="T45" fmla="*/ 8 h 17"/>
                <a:gd name="T46" fmla="*/ 7 w 13"/>
                <a:gd name="T47" fmla="*/ 12 h 17"/>
                <a:gd name="T48" fmla="*/ 7 w 13"/>
                <a:gd name="T49" fmla="*/ 12 h 17"/>
                <a:gd name="T50" fmla="*/ 7 w 13"/>
                <a:gd name="T51" fmla="*/ 12 h 17"/>
                <a:gd name="T52" fmla="*/ 7 w 13"/>
                <a:gd name="T53" fmla="*/ 11 h 17"/>
                <a:gd name="T54" fmla="*/ 8 w 13"/>
                <a:gd name="T55" fmla="*/ 13 h 17"/>
                <a:gd name="T56" fmla="*/ 8 w 13"/>
                <a:gd name="T57" fmla="*/ 12 h 17"/>
                <a:gd name="T58" fmla="*/ 8 w 13"/>
                <a:gd name="T59" fmla="*/ 12 h 17"/>
                <a:gd name="T60" fmla="*/ 8 w 13"/>
                <a:gd name="T61" fmla="*/ 12 h 17"/>
                <a:gd name="T62" fmla="*/ 9 w 13"/>
                <a:gd name="T63" fmla="*/ 16 h 17"/>
                <a:gd name="T64" fmla="*/ 9 w 13"/>
                <a:gd name="T65" fmla="*/ 15 h 17"/>
                <a:gd name="T66" fmla="*/ 9 w 13"/>
                <a:gd name="T67" fmla="*/ 16 h 17"/>
                <a:gd name="T68" fmla="*/ 9 w 13"/>
                <a:gd name="T69" fmla="*/ 16 h 17"/>
                <a:gd name="T70" fmla="*/ 10 w 13"/>
                <a:gd name="T71" fmla="*/ 13 h 17"/>
                <a:gd name="T72" fmla="*/ 10 w 13"/>
                <a:gd name="T73" fmla="*/ 13 h 17"/>
                <a:gd name="T74" fmla="*/ 10 w 13"/>
                <a:gd name="T75" fmla="*/ 13 h 17"/>
                <a:gd name="T76" fmla="*/ 11 w 13"/>
                <a:gd name="T77" fmla="*/ 14 h 17"/>
                <a:gd name="T78" fmla="*/ 11 w 13"/>
                <a:gd name="T79" fmla="*/ 11 h 17"/>
                <a:gd name="T80" fmla="*/ 11 w 13"/>
                <a:gd name="T81" fmla="*/ 11 h 17"/>
                <a:gd name="T82" fmla="*/ 11 w 13"/>
                <a:gd name="T83" fmla="*/ 11 h 17"/>
                <a:gd name="T84" fmla="*/ 11 w 13"/>
                <a:gd name="T85" fmla="*/ 11 h 17"/>
                <a:gd name="T86" fmla="*/ 12 w 13"/>
                <a:gd name="T87" fmla="*/ 15 h 17"/>
                <a:gd name="T88" fmla="*/ 12 w 13"/>
                <a:gd name="T89" fmla="*/ 13 h 17"/>
                <a:gd name="T90" fmla="*/ 12 w 13"/>
                <a:gd name="T91" fmla="*/ 13 h 17"/>
                <a:gd name="T92" fmla="*/ 13 w 13"/>
                <a:gd name="T93" fmla="*/ 14 h 17"/>
                <a:gd name="T94" fmla="*/ 13 w 13"/>
                <a:gd name="T95" fmla="*/ 11 h 17"/>
                <a:gd name="T96" fmla="*/ 13 w 13"/>
                <a:gd name="T97" fmla="*/ 11 h 17"/>
                <a:gd name="T98" fmla="*/ 13 w 13"/>
                <a:gd name="T99"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7">
                  <a:moveTo>
                    <a:pt x="0" y="17"/>
                  </a:moveTo>
                  <a:lnTo>
                    <a:pt x="1" y="9"/>
                  </a:lnTo>
                  <a:lnTo>
                    <a:pt x="2" y="12"/>
                  </a:lnTo>
                  <a:lnTo>
                    <a:pt x="2" y="12"/>
                  </a:lnTo>
                  <a:lnTo>
                    <a:pt x="2" y="12"/>
                  </a:lnTo>
                  <a:lnTo>
                    <a:pt x="2" y="8"/>
                  </a:lnTo>
                  <a:lnTo>
                    <a:pt x="2" y="8"/>
                  </a:lnTo>
                  <a:lnTo>
                    <a:pt x="2" y="8"/>
                  </a:lnTo>
                  <a:lnTo>
                    <a:pt x="2" y="8"/>
                  </a:lnTo>
                  <a:lnTo>
                    <a:pt x="3" y="3"/>
                  </a:lnTo>
                  <a:lnTo>
                    <a:pt x="3" y="3"/>
                  </a:lnTo>
                  <a:lnTo>
                    <a:pt x="3" y="3"/>
                  </a:lnTo>
                  <a:lnTo>
                    <a:pt x="4" y="0"/>
                  </a:lnTo>
                  <a:lnTo>
                    <a:pt x="4" y="1"/>
                  </a:lnTo>
                  <a:lnTo>
                    <a:pt x="4" y="1"/>
                  </a:lnTo>
                  <a:lnTo>
                    <a:pt x="4" y="0"/>
                  </a:lnTo>
                  <a:lnTo>
                    <a:pt x="5" y="6"/>
                  </a:lnTo>
                  <a:lnTo>
                    <a:pt x="5" y="6"/>
                  </a:lnTo>
                  <a:lnTo>
                    <a:pt x="5" y="6"/>
                  </a:lnTo>
                  <a:lnTo>
                    <a:pt x="5" y="5"/>
                  </a:lnTo>
                  <a:lnTo>
                    <a:pt x="6" y="8"/>
                  </a:lnTo>
                  <a:lnTo>
                    <a:pt x="6" y="8"/>
                  </a:lnTo>
                  <a:lnTo>
                    <a:pt x="6" y="8"/>
                  </a:lnTo>
                  <a:lnTo>
                    <a:pt x="7" y="12"/>
                  </a:lnTo>
                  <a:lnTo>
                    <a:pt x="7" y="12"/>
                  </a:lnTo>
                  <a:lnTo>
                    <a:pt x="7" y="12"/>
                  </a:lnTo>
                  <a:lnTo>
                    <a:pt x="7" y="11"/>
                  </a:lnTo>
                  <a:lnTo>
                    <a:pt x="8" y="13"/>
                  </a:lnTo>
                  <a:lnTo>
                    <a:pt x="8" y="12"/>
                  </a:lnTo>
                  <a:lnTo>
                    <a:pt x="8" y="12"/>
                  </a:lnTo>
                  <a:lnTo>
                    <a:pt x="8" y="12"/>
                  </a:lnTo>
                  <a:lnTo>
                    <a:pt x="9" y="16"/>
                  </a:lnTo>
                  <a:lnTo>
                    <a:pt x="9" y="15"/>
                  </a:lnTo>
                  <a:lnTo>
                    <a:pt x="9" y="16"/>
                  </a:lnTo>
                  <a:lnTo>
                    <a:pt x="9" y="16"/>
                  </a:lnTo>
                  <a:lnTo>
                    <a:pt x="10" y="13"/>
                  </a:lnTo>
                  <a:lnTo>
                    <a:pt x="10" y="13"/>
                  </a:lnTo>
                  <a:lnTo>
                    <a:pt x="10" y="13"/>
                  </a:lnTo>
                  <a:lnTo>
                    <a:pt x="11" y="14"/>
                  </a:lnTo>
                  <a:lnTo>
                    <a:pt x="11" y="11"/>
                  </a:lnTo>
                  <a:lnTo>
                    <a:pt x="11" y="11"/>
                  </a:lnTo>
                  <a:lnTo>
                    <a:pt x="11" y="11"/>
                  </a:lnTo>
                  <a:lnTo>
                    <a:pt x="11" y="11"/>
                  </a:lnTo>
                  <a:lnTo>
                    <a:pt x="12" y="15"/>
                  </a:lnTo>
                  <a:lnTo>
                    <a:pt x="12" y="13"/>
                  </a:lnTo>
                  <a:lnTo>
                    <a:pt x="12" y="13"/>
                  </a:lnTo>
                  <a:lnTo>
                    <a:pt x="13" y="14"/>
                  </a:lnTo>
                  <a:lnTo>
                    <a:pt x="13" y="11"/>
                  </a:lnTo>
                  <a:lnTo>
                    <a:pt x="13" y="11"/>
                  </a:lnTo>
                  <a:lnTo>
                    <a:pt x="13" y="1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8" name="Freeform 453"/>
            <p:cNvSpPr>
              <a:spLocks/>
            </p:cNvSpPr>
            <p:nvPr/>
          </p:nvSpPr>
          <p:spPr bwMode="auto">
            <a:xfrm>
              <a:off x="882651" y="1789113"/>
              <a:ext cx="19050" cy="57150"/>
            </a:xfrm>
            <a:custGeom>
              <a:avLst/>
              <a:gdLst>
                <a:gd name="T0" fmla="*/ 0 w 12"/>
                <a:gd name="T1" fmla="*/ 32 h 36"/>
                <a:gd name="T2" fmla="*/ 0 w 12"/>
                <a:gd name="T3" fmla="*/ 33 h 36"/>
                <a:gd name="T4" fmla="*/ 1 w 12"/>
                <a:gd name="T5" fmla="*/ 32 h 36"/>
                <a:gd name="T6" fmla="*/ 1 w 12"/>
                <a:gd name="T7" fmla="*/ 33 h 36"/>
                <a:gd name="T8" fmla="*/ 1 w 12"/>
                <a:gd name="T9" fmla="*/ 33 h 36"/>
                <a:gd name="T10" fmla="*/ 1 w 12"/>
                <a:gd name="T11" fmla="*/ 34 h 36"/>
                <a:gd name="T12" fmla="*/ 2 w 12"/>
                <a:gd name="T13" fmla="*/ 31 h 36"/>
                <a:gd name="T14" fmla="*/ 2 w 12"/>
                <a:gd name="T15" fmla="*/ 31 h 36"/>
                <a:gd name="T16" fmla="*/ 2 w 12"/>
                <a:gd name="T17" fmla="*/ 31 h 36"/>
                <a:gd name="T18" fmla="*/ 2 w 12"/>
                <a:gd name="T19" fmla="*/ 30 h 36"/>
                <a:gd name="T20" fmla="*/ 2 w 12"/>
                <a:gd name="T21" fmla="*/ 36 h 36"/>
                <a:gd name="T22" fmla="*/ 3 w 12"/>
                <a:gd name="T23" fmla="*/ 34 h 36"/>
                <a:gd name="T24" fmla="*/ 3 w 12"/>
                <a:gd name="T25" fmla="*/ 34 h 36"/>
                <a:gd name="T26" fmla="*/ 3 w 12"/>
                <a:gd name="T27" fmla="*/ 34 h 36"/>
                <a:gd name="T28" fmla="*/ 4 w 12"/>
                <a:gd name="T29" fmla="*/ 17 h 36"/>
                <a:gd name="T30" fmla="*/ 4 w 12"/>
                <a:gd name="T31" fmla="*/ 17 h 36"/>
                <a:gd name="T32" fmla="*/ 4 w 12"/>
                <a:gd name="T33" fmla="*/ 17 h 36"/>
                <a:gd name="T34" fmla="*/ 4 w 12"/>
                <a:gd name="T35" fmla="*/ 17 h 36"/>
                <a:gd name="T36" fmla="*/ 5 w 12"/>
                <a:gd name="T37" fmla="*/ 10 h 36"/>
                <a:gd name="T38" fmla="*/ 5 w 12"/>
                <a:gd name="T39" fmla="*/ 12 h 36"/>
                <a:gd name="T40" fmla="*/ 5 w 12"/>
                <a:gd name="T41" fmla="*/ 12 h 36"/>
                <a:gd name="T42" fmla="*/ 5 w 12"/>
                <a:gd name="T43" fmla="*/ 13 h 36"/>
                <a:gd name="T44" fmla="*/ 6 w 12"/>
                <a:gd name="T45" fmla="*/ 9 h 36"/>
                <a:gd name="T46" fmla="*/ 6 w 12"/>
                <a:gd name="T47" fmla="*/ 9 h 36"/>
                <a:gd name="T48" fmla="*/ 6 w 12"/>
                <a:gd name="T49" fmla="*/ 9 h 36"/>
                <a:gd name="T50" fmla="*/ 6 w 12"/>
                <a:gd name="T51" fmla="*/ 12 h 36"/>
                <a:gd name="T52" fmla="*/ 6 w 12"/>
                <a:gd name="T53" fmla="*/ 8 h 36"/>
                <a:gd name="T54" fmla="*/ 7 w 12"/>
                <a:gd name="T55" fmla="*/ 10 h 36"/>
                <a:gd name="T56" fmla="*/ 7 w 12"/>
                <a:gd name="T57" fmla="*/ 10 h 36"/>
                <a:gd name="T58" fmla="*/ 7 w 12"/>
                <a:gd name="T59" fmla="*/ 10 h 36"/>
                <a:gd name="T60" fmla="*/ 7 w 12"/>
                <a:gd name="T61" fmla="*/ 5 h 36"/>
                <a:gd name="T62" fmla="*/ 7 w 12"/>
                <a:gd name="T63" fmla="*/ 7 h 36"/>
                <a:gd name="T64" fmla="*/ 7 w 12"/>
                <a:gd name="T65" fmla="*/ 7 h 36"/>
                <a:gd name="T66" fmla="*/ 7 w 12"/>
                <a:gd name="T67" fmla="*/ 7 h 36"/>
                <a:gd name="T68" fmla="*/ 8 w 12"/>
                <a:gd name="T69" fmla="*/ 10 h 36"/>
                <a:gd name="T70" fmla="*/ 8 w 12"/>
                <a:gd name="T71" fmla="*/ 10 h 36"/>
                <a:gd name="T72" fmla="*/ 8 w 12"/>
                <a:gd name="T73" fmla="*/ 10 h 36"/>
                <a:gd name="T74" fmla="*/ 8 w 12"/>
                <a:gd name="T75" fmla="*/ 10 h 36"/>
                <a:gd name="T76" fmla="*/ 9 w 12"/>
                <a:gd name="T77" fmla="*/ 13 h 36"/>
                <a:gd name="T78" fmla="*/ 9 w 12"/>
                <a:gd name="T79" fmla="*/ 12 h 36"/>
                <a:gd name="T80" fmla="*/ 9 w 12"/>
                <a:gd name="T81" fmla="*/ 12 h 36"/>
                <a:gd name="T82" fmla="*/ 10 w 12"/>
                <a:gd name="T83" fmla="*/ 12 h 36"/>
                <a:gd name="T84" fmla="*/ 10 w 12"/>
                <a:gd name="T85" fmla="*/ 7 h 36"/>
                <a:gd name="T86" fmla="*/ 10 w 12"/>
                <a:gd name="T87" fmla="*/ 8 h 36"/>
                <a:gd name="T88" fmla="*/ 10 w 12"/>
                <a:gd name="T89" fmla="*/ 8 h 36"/>
                <a:gd name="T90" fmla="*/ 10 w 12"/>
                <a:gd name="T91" fmla="*/ 8 h 36"/>
                <a:gd name="T92" fmla="*/ 11 w 12"/>
                <a:gd name="T93" fmla="*/ 5 h 36"/>
                <a:gd name="T94" fmla="*/ 11 w 12"/>
                <a:gd name="T95" fmla="*/ 5 h 36"/>
                <a:gd name="T96" fmla="*/ 12 w 12"/>
                <a:gd name="T97" fmla="*/ 8 h 36"/>
                <a:gd name="T98" fmla="*/ 12 w 12"/>
                <a:gd name="T9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6">
                  <a:moveTo>
                    <a:pt x="0" y="32"/>
                  </a:moveTo>
                  <a:lnTo>
                    <a:pt x="0" y="33"/>
                  </a:lnTo>
                  <a:lnTo>
                    <a:pt x="1" y="32"/>
                  </a:lnTo>
                  <a:lnTo>
                    <a:pt x="1" y="33"/>
                  </a:lnTo>
                  <a:lnTo>
                    <a:pt x="1" y="33"/>
                  </a:lnTo>
                  <a:lnTo>
                    <a:pt x="1" y="34"/>
                  </a:lnTo>
                  <a:lnTo>
                    <a:pt x="2" y="31"/>
                  </a:lnTo>
                  <a:lnTo>
                    <a:pt x="2" y="31"/>
                  </a:lnTo>
                  <a:lnTo>
                    <a:pt x="2" y="31"/>
                  </a:lnTo>
                  <a:lnTo>
                    <a:pt x="2" y="30"/>
                  </a:lnTo>
                  <a:lnTo>
                    <a:pt x="2" y="36"/>
                  </a:lnTo>
                  <a:lnTo>
                    <a:pt x="3" y="34"/>
                  </a:lnTo>
                  <a:lnTo>
                    <a:pt x="3" y="34"/>
                  </a:lnTo>
                  <a:lnTo>
                    <a:pt x="3" y="34"/>
                  </a:lnTo>
                  <a:lnTo>
                    <a:pt x="4" y="17"/>
                  </a:lnTo>
                  <a:lnTo>
                    <a:pt x="4" y="17"/>
                  </a:lnTo>
                  <a:lnTo>
                    <a:pt x="4" y="17"/>
                  </a:lnTo>
                  <a:lnTo>
                    <a:pt x="4" y="17"/>
                  </a:lnTo>
                  <a:lnTo>
                    <a:pt x="5" y="10"/>
                  </a:lnTo>
                  <a:lnTo>
                    <a:pt x="5" y="12"/>
                  </a:lnTo>
                  <a:lnTo>
                    <a:pt x="5" y="12"/>
                  </a:lnTo>
                  <a:lnTo>
                    <a:pt x="5" y="13"/>
                  </a:lnTo>
                  <a:lnTo>
                    <a:pt x="6" y="9"/>
                  </a:lnTo>
                  <a:lnTo>
                    <a:pt x="6" y="9"/>
                  </a:lnTo>
                  <a:lnTo>
                    <a:pt x="6" y="9"/>
                  </a:lnTo>
                  <a:lnTo>
                    <a:pt x="6" y="12"/>
                  </a:lnTo>
                  <a:lnTo>
                    <a:pt x="6" y="8"/>
                  </a:lnTo>
                  <a:lnTo>
                    <a:pt x="7" y="10"/>
                  </a:lnTo>
                  <a:lnTo>
                    <a:pt x="7" y="10"/>
                  </a:lnTo>
                  <a:lnTo>
                    <a:pt x="7" y="10"/>
                  </a:lnTo>
                  <a:lnTo>
                    <a:pt x="7" y="5"/>
                  </a:lnTo>
                  <a:lnTo>
                    <a:pt x="7" y="7"/>
                  </a:lnTo>
                  <a:lnTo>
                    <a:pt x="7" y="7"/>
                  </a:lnTo>
                  <a:lnTo>
                    <a:pt x="7" y="7"/>
                  </a:lnTo>
                  <a:lnTo>
                    <a:pt x="8" y="10"/>
                  </a:lnTo>
                  <a:lnTo>
                    <a:pt x="8" y="10"/>
                  </a:lnTo>
                  <a:lnTo>
                    <a:pt x="8" y="10"/>
                  </a:lnTo>
                  <a:lnTo>
                    <a:pt x="8" y="10"/>
                  </a:lnTo>
                  <a:lnTo>
                    <a:pt x="9" y="13"/>
                  </a:lnTo>
                  <a:lnTo>
                    <a:pt x="9" y="12"/>
                  </a:lnTo>
                  <a:lnTo>
                    <a:pt x="9" y="12"/>
                  </a:lnTo>
                  <a:lnTo>
                    <a:pt x="10" y="12"/>
                  </a:lnTo>
                  <a:lnTo>
                    <a:pt x="10" y="7"/>
                  </a:lnTo>
                  <a:lnTo>
                    <a:pt x="10" y="8"/>
                  </a:lnTo>
                  <a:lnTo>
                    <a:pt x="10" y="8"/>
                  </a:lnTo>
                  <a:lnTo>
                    <a:pt x="10" y="8"/>
                  </a:lnTo>
                  <a:lnTo>
                    <a:pt x="11" y="5"/>
                  </a:lnTo>
                  <a:lnTo>
                    <a:pt x="11" y="5"/>
                  </a:lnTo>
                  <a:lnTo>
                    <a:pt x="12" y="8"/>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9" name="Freeform 454"/>
            <p:cNvSpPr>
              <a:spLocks/>
            </p:cNvSpPr>
            <p:nvPr/>
          </p:nvSpPr>
          <p:spPr bwMode="auto">
            <a:xfrm>
              <a:off x="901701" y="1784351"/>
              <a:ext cx="19050" cy="33338"/>
            </a:xfrm>
            <a:custGeom>
              <a:avLst/>
              <a:gdLst>
                <a:gd name="T0" fmla="*/ 0 w 12"/>
                <a:gd name="T1" fmla="*/ 3 h 21"/>
                <a:gd name="T2" fmla="*/ 0 w 12"/>
                <a:gd name="T3" fmla="*/ 4 h 21"/>
                <a:gd name="T4" fmla="*/ 0 w 12"/>
                <a:gd name="T5" fmla="*/ 4 h 21"/>
                <a:gd name="T6" fmla="*/ 0 w 12"/>
                <a:gd name="T7" fmla="*/ 4 h 21"/>
                <a:gd name="T8" fmla="*/ 1 w 12"/>
                <a:gd name="T9" fmla="*/ 0 h 21"/>
                <a:gd name="T10" fmla="*/ 1 w 12"/>
                <a:gd name="T11" fmla="*/ 3 h 21"/>
                <a:gd name="T12" fmla="*/ 1 w 12"/>
                <a:gd name="T13" fmla="*/ 3 h 21"/>
                <a:gd name="T14" fmla="*/ 1 w 12"/>
                <a:gd name="T15" fmla="*/ 3 h 21"/>
                <a:gd name="T16" fmla="*/ 2 w 12"/>
                <a:gd name="T17" fmla="*/ 8 h 21"/>
                <a:gd name="T18" fmla="*/ 2 w 12"/>
                <a:gd name="T19" fmla="*/ 7 h 21"/>
                <a:gd name="T20" fmla="*/ 2 w 12"/>
                <a:gd name="T21" fmla="*/ 7 h 21"/>
                <a:gd name="T22" fmla="*/ 2 w 12"/>
                <a:gd name="T23" fmla="*/ 7 h 21"/>
                <a:gd name="T24" fmla="*/ 3 w 12"/>
                <a:gd name="T25" fmla="*/ 12 h 21"/>
                <a:gd name="T26" fmla="*/ 3 w 12"/>
                <a:gd name="T27" fmla="*/ 9 h 21"/>
                <a:gd name="T28" fmla="*/ 3 w 12"/>
                <a:gd name="T29" fmla="*/ 9 h 21"/>
                <a:gd name="T30" fmla="*/ 3 w 12"/>
                <a:gd name="T31" fmla="*/ 9 h 21"/>
                <a:gd name="T32" fmla="*/ 4 w 12"/>
                <a:gd name="T33" fmla="*/ 2 h 21"/>
                <a:gd name="T34" fmla="*/ 4 w 12"/>
                <a:gd name="T35" fmla="*/ 6 h 21"/>
                <a:gd name="T36" fmla="*/ 4 w 12"/>
                <a:gd name="T37" fmla="*/ 6 h 21"/>
                <a:gd name="T38" fmla="*/ 4 w 12"/>
                <a:gd name="T39" fmla="*/ 5 h 21"/>
                <a:gd name="T40" fmla="*/ 5 w 12"/>
                <a:gd name="T41" fmla="*/ 13 h 21"/>
                <a:gd name="T42" fmla="*/ 5 w 12"/>
                <a:gd name="T43" fmla="*/ 13 h 21"/>
                <a:gd name="T44" fmla="*/ 5 w 12"/>
                <a:gd name="T45" fmla="*/ 13 h 21"/>
                <a:gd name="T46" fmla="*/ 6 w 12"/>
                <a:gd name="T47" fmla="*/ 17 h 21"/>
                <a:gd name="T48" fmla="*/ 6 w 12"/>
                <a:gd name="T49" fmla="*/ 16 h 21"/>
                <a:gd name="T50" fmla="*/ 6 w 12"/>
                <a:gd name="T51" fmla="*/ 16 h 21"/>
                <a:gd name="T52" fmla="*/ 6 w 12"/>
                <a:gd name="T53" fmla="*/ 16 h 21"/>
                <a:gd name="T54" fmla="*/ 7 w 12"/>
                <a:gd name="T55" fmla="*/ 20 h 21"/>
                <a:gd name="T56" fmla="*/ 7 w 12"/>
                <a:gd name="T57" fmla="*/ 20 h 21"/>
                <a:gd name="T58" fmla="*/ 7 w 12"/>
                <a:gd name="T59" fmla="*/ 20 h 21"/>
                <a:gd name="T60" fmla="*/ 7 w 12"/>
                <a:gd name="T61" fmla="*/ 21 h 21"/>
                <a:gd name="T62" fmla="*/ 8 w 12"/>
                <a:gd name="T63" fmla="*/ 18 h 21"/>
                <a:gd name="T64" fmla="*/ 8 w 12"/>
                <a:gd name="T65" fmla="*/ 19 h 21"/>
                <a:gd name="T66" fmla="*/ 8 w 12"/>
                <a:gd name="T67" fmla="*/ 19 h 21"/>
                <a:gd name="T68" fmla="*/ 8 w 12"/>
                <a:gd name="T69" fmla="*/ 20 h 21"/>
                <a:gd name="T70" fmla="*/ 9 w 12"/>
                <a:gd name="T71" fmla="*/ 14 h 21"/>
                <a:gd name="T72" fmla="*/ 9 w 12"/>
                <a:gd name="T73" fmla="*/ 15 h 21"/>
                <a:gd name="T74" fmla="*/ 9 w 12"/>
                <a:gd name="T75" fmla="*/ 15 h 21"/>
                <a:gd name="T76" fmla="*/ 9 w 12"/>
                <a:gd name="T77" fmla="*/ 15 h 21"/>
                <a:gd name="T78" fmla="*/ 9 w 12"/>
                <a:gd name="T79" fmla="*/ 16 h 21"/>
                <a:gd name="T80" fmla="*/ 10 w 12"/>
                <a:gd name="T81" fmla="*/ 15 h 21"/>
                <a:gd name="T82" fmla="*/ 10 w 12"/>
                <a:gd name="T83" fmla="*/ 15 h 21"/>
                <a:gd name="T84" fmla="*/ 10 w 12"/>
                <a:gd name="T85" fmla="*/ 15 h 21"/>
                <a:gd name="T86" fmla="*/ 11 w 12"/>
                <a:gd name="T87" fmla="*/ 9 h 21"/>
                <a:gd name="T88" fmla="*/ 11 w 12"/>
                <a:gd name="T89" fmla="*/ 9 h 21"/>
                <a:gd name="T90" fmla="*/ 11 w 12"/>
                <a:gd name="T91" fmla="*/ 9 h 21"/>
                <a:gd name="T92" fmla="*/ 11 w 12"/>
                <a:gd name="T93" fmla="*/ 10 h 21"/>
                <a:gd name="T94" fmla="*/ 12 w 12"/>
                <a:gd name="T95" fmla="*/ 6 h 21"/>
                <a:gd name="T96" fmla="*/ 12 w 12"/>
                <a:gd name="T97" fmla="*/ 6 h 21"/>
                <a:gd name="T98" fmla="*/ 12 w 12"/>
                <a:gd name="T99"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1">
                  <a:moveTo>
                    <a:pt x="0" y="3"/>
                  </a:moveTo>
                  <a:lnTo>
                    <a:pt x="0" y="4"/>
                  </a:lnTo>
                  <a:lnTo>
                    <a:pt x="0" y="4"/>
                  </a:lnTo>
                  <a:lnTo>
                    <a:pt x="0" y="4"/>
                  </a:lnTo>
                  <a:lnTo>
                    <a:pt x="1" y="0"/>
                  </a:lnTo>
                  <a:lnTo>
                    <a:pt x="1" y="3"/>
                  </a:lnTo>
                  <a:lnTo>
                    <a:pt x="1" y="3"/>
                  </a:lnTo>
                  <a:lnTo>
                    <a:pt x="1" y="3"/>
                  </a:lnTo>
                  <a:lnTo>
                    <a:pt x="2" y="8"/>
                  </a:lnTo>
                  <a:lnTo>
                    <a:pt x="2" y="7"/>
                  </a:lnTo>
                  <a:lnTo>
                    <a:pt x="2" y="7"/>
                  </a:lnTo>
                  <a:lnTo>
                    <a:pt x="2" y="7"/>
                  </a:lnTo>
                  <a:lnTo>
                    <a:pt x="3" y="12"/>
                  </a:lnTo>
                  <a:lnTo>
                    <a:pt x="3" y="9"/>
                  </a:lnTo>
                  <a:lnTo>
                    <a:pt x="3" y="9"/>
                  </a:lnTo>
                  <a:lnTo>
                    <a:pt x="3" y="9"/>
                  </a:lnTo>
                  <a:lnTo>
                    <a:pt x="4" y="2"/>
                  </a:lnTo>
                  <a:lnTo>
                    <a:pt x="4" y="6"/>
                  </a:lnTo>
                  <a:lnTo>
                    <a:pt x="4" y="6"/>
                  </a:lnTo>
                  <a:lnTo>
                    <a:pt x="4" y="5"/>
                  </a:lnTo>
                  <a:lnTo>
                    <a:pt x="5" y="13"/>
                  </a:lnTo>
                  <a:lnTo>
                    <a:pt x="5" y="13"/>
                  </a:lnTo>
                  <a:lnTo>
                    <a:pt x="5" y="13"/>
                  </a:lnTo>
                  <a:lnTo>
                    <a:pt x="6" y="17"/>
                  </a:lnTo>
                  <a:lnTo>
                    <a:pt x="6" y="16"/>
                  </a:lnTo>
                  <a:lnTo>
                    <a:pt x="6" y="16"/>
                  </a:lnTo>
                  <a:lnTo>
                    <a:pt x="6" y="16"/>
                  </a:lnTo>
                  <a:lnTo>
                    <a:pt x="7" y="20"/>
                  </a:lnTo>
                  <a:lnTo>
                    <a:pt x="7" y="20"/>
                  </a:lnTo>
                  <a:lnTo>
                    <a:pt x="7" y="20"/>
                  </a:lnTo>
                  <a:lnTo>
                    <a:pt x="7" y="21"/>
                  </a:lnTo>
                  <a:lnTo>
                    <a:pt x="8" y="18"/>
                  </a:lnTo>
                  <a:lnTo>
                    <a:pt x="8" y="19"/>
                  </a:lnTo>
                  <a:lnTo>
                    <a:pt x="8" y="19"/>
                  </a:lnTo>
                  <a:lnTo>
                    <a:pt x="8" y="20"/>
                  </a:lnTo>
                  <a:lnTo>
                    <a:pt x="9" y="14"/>
                  </a:lnTo>
                  <a:lnTo>
                    <a:pt x="9" y="15"/>
                  </a:lnTo>
                  <a:lnTo>
                    <a:pt x="9" y="15"/>
                  </a:lnTo>
                  <a:lnTo>
                    <a:pt x="9" y="15"/>
                  </a:lnTo>
                  <a:lnTo>
                    <a:pt x="9" y="16"/>
                  </a:lnTo>
                  <a:lnTo>
                    <a:pt x="10" y="15"/>
                  </a:lnTo>
                  <a:lnTo>
                    <a:pt x="10" y="15"/>
                  </a:lnTo>
                  <a:lnTo>
                    <a:pt x="10" y="15"/>
                  </a:lnTo>
                  <a:lnTo>
                    <a:pt x="11" y="9"/>
                  </a:lnTo>
                  <a:lnTo>
                    <a:pt x="11" y="9"/>
                  </a:lnTo>
                  <a:lnTo>
                    <a:pt x="11" y="9"/>
                  </a:lnTo>
                  <a:lnTo>
                    <a:pt x="11" y="10"/>
                  </a:lnTo>
                  <a:lnTo>
                    <a:pt x="12" y="6"/>
                  </a:lnTo>
                  <a:lnTo>
                    <a:pt x="12" y="6"/>
                  </a:lnTo>
                  <a:lnTo>
                    <a:pt x="12" y="6"/>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0" name="Freeform 455"/>
            <p:cNvSpPr>
              <a:spLocks/>
            </p:cNvSpPr>
            <p:nvPr/>
          </p:nvSpPr>
          <p:spPr bwMode="auto">
            <a:xfrm>
              <a:off x="920751" y="1730376"/>
              <a:ext cx="20638" cy="69850"/>
            </a:xfrm>
            <a:custGeom>
              <a:avLst/>
              <a:gdLst>
                <a:gd name="T0" fmla="*/ 0 w 13"/>
                <a:gd name="T1" fmla="*/ 40 h 44"/>
                <a:gd name="T2" fmla="*/ 0 w 13"/>
                <a:gd name="T3" fmla="*/ 40 h 44"/>
                <a:gd name="T4" fmla="*/ 1 w 13"/>
                <a:gd name="T5" fmla="*/ 33 h 44"/>
                <a:gd name="T6" fmla="*/ 1 w 13"/>
                <a:gd name="T7" fmla="*/ 34 h 44"/>
                <a:gd name="T8" fmla="*/ 1 w 13"/>
                <a:gd name="T9" fmla="*/ 34 h 44"/>
                <a:gd name="T10" fmla="*/ 1 w 13"/>
                <a:gd name="T11" fmla="*/ 34 h 44"/>
                <a:gd name="T12" fmla="*/ 1 w 13"/>
                <a:gd name="T13" fmla="*/ 27 h 44"/>
                <a:gd name="T14" fmla="*/ 2 w 13"/>
                <a:gd name="T15" fmla="*/ 29 h 44"/>
                <a:gd name="T16" fmla="*/ 2 w 13"/>
                <a:gd name="T17" fmla="*/ 29 h 44"/>
                <a:gd name="T18" fmla="*/ 2 w 13"/>
                <a:gd name="T19" fmla="*/ 28 h 44"/>
                <a:gd name="T20" fmla="*/ 3 w 13"/>
                <a:gd name="T21" fmla="*/ 38 h 44"/>
                <a:gd name="T22" fmla="*/ 3 w 13"/>
                <a:gd name="T23" fmla="*/ 38 h 44"/>
                <a:gd name="T24" fmla="*/ 3 w 13"/>
                <a:gd name="T25" fmla="*/ 38 h 44"/>
                <a:gd name="T26" fmla="*/ 3 w 13"/>
                <a:gd name="T27" fmla="*/ 44 h 44"/>
                <a:gd name="T28" fmla="*/ 3 w 13"/>
                <a:gd name="T29" fmla="*/ 38 h 44"/>
                <a:gd name="T30" fmla="*/ 3 w 13"/>
                <a:gd name="T31" fmla="*/ 38 h 44"/>
                <a:gd name="T32" fmla="*/ 3 w 13"/>
                <a:gd name="T33" fmla="*/ 38 h 44"/>
                <a:gd name="T34" fmla="*/ 4 w 13"/>
                <a:gd name="T35" fmla="*/ 38 h 44"/>
                <a:gd name="T36" fmla="*/ 4 w 13"/>
                <a:gd name="T37" fmla="*/ 33 h 44"/>
                <a:gd name="T38" fmla="*/ 4 w 13"/>
                <a:gd name="T39" fmla="*/ 33 h 44"/>
                <a:gd name="T40" fmla="*/ 4 w 13"/>
                <a:gd name="T41" fmla="*/ 33 h 44"/>
                <a:gd name="T42" fmla="*/ 5 w 13"/>
                <a:gd name="T43" fmla="*/ 27 h 44"/>
                <a:gd name="T44" fmla="*/ 5 w 13"/>
                <a:gd name="T45" fmla="*/ 27 h 44"/>
                <a:gd name="T46" fmla="*/ 5 w 13"/>
                <a:gd name="T47" fmla="*/ 27 h 44"/>
                <a:gd name="T48" fmla="*/ 6 w 13"/>
                <a:gd name="T49" fmla="*/ 21 h 44"/>
                <a:gd name="T50" fmla="*/ 6 w 13"/>
                <a:gd name="T51" fmla="*/ 22 h 44"/>
                <a:gd name="T52" fmla="*/ 6 w 13"/>
                <a:gd name="T53" fmla="*/ 22 h 44"/>
                <a:gd name="T54" fmla="*/ 6 w 13"/>
                <a:gd name="T55" fmla="*/ 22 h 44"/>
                <a:gd name="T56" fmla="*/ 7 w 13"/>
                <a:gd name="T57" fmla="*/ 25 h 44"/>
                <a:gd name="T58" fmla="*/ 7 w 13"/>
                <a:gd name="T59" fmla="*/ 25 h 44"/>
                <a:gd name="T60" fmla="*/ 7 w 13"/>
                <a:gd name="T61" fmla="*/ 25 h 44"/>
                <a:gd name="T62" fmla="*/ 8 w 13"/>
                <a:gd name="T63" fmla="*/ 29 h 44"/>
                <a:gd name="T64" fmla="*/ 8 w 13"/>
                <a:gd name="T65" fmla="*/ 23 h 44"/>
                <a:gd name="T66" fmla="*/ 8 w 13"/>
                <a:gd name="T67" fmla="*/ 23 h 44"/>
                <a:gd name="T68" fmla="*/ 8 w 13"/>
                <a:gd name="T69" fmla="*/ 23 h 44"/>
                <a:gd name="T70" fmla="*/ 8 w 13"/>
                <a:gd name="T71" fmla="*/ 23 h 44"/>
                <a:gd name="T72" fmla="*/ 9 w 13"/>
                <a:gd name="T73" fmla="*/ 14 h 44"/>
                <a:gd name="T74" fmla="*/ 9 w 13"/>
                <a:gd name="T75" fmla="*/ 14 h 44"/>
                <a:gd name="T76" fmla="*/ 10 w 13"/>
                <a:gd name="T77" fmla="*/ 3 h 44"/>
                <a:gd name="T78" fmla="*/ 10 w 13"/>
                <a:gd name="T79" fmla="*/ 3 h 44"/>
                <a:gd name="T80" fmla="*/ 11 w 13"/>
                <a:gd name="T81" fmla="*/ 0 h 44"/>
                <a:gd name="T82" fmla="*/ 11 w 13"/>
                <a:gd name="T83" fmla="*/ 4 h 44"/>
                <a:gd name="T84" fmla="*/ 11 w 13"/>
                <a:gd name="T85" fmla="*/ 4 h 44"/>
                <a:gd name="T86" fmla="*/ 11 w 13"/>
                <a:gd name="T87" fmla="*/ 4 h 44"/>
                <a:gd name="T88" fmla="*/ 11 w 13"/>
                <a:gd name="T89" fmla="*/ 3 h 44"/>
                <a:gd name="T90" fmla="*/ 12 w 13"/>
                <a:gd name="T91" fmla="*/ 10 h 44"/>
                <a:gd name="T92" fmla="*/ 12 w 13"/>
                <a:gd name="T93" fmla="*/ 10 h 44"/>
                <a:gd name="T94" fmla="*/ 12 w 13"/>
                <a:gd name="T95" fmla="*/ 10 h 44"/>
                <a:gd name="T96" fmla="*/ 12 w 13"/>
                <a:gd name="T97" fmla="*/ 11 h 44"/>
                <a:gd name="T98" fmla="*/ 13 w 13"/>
                <a:gd name="T99"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44">
                  <a:moveTo>
                    <a:pt x="0" y="40"/>
                  </a:moveTo>
                  <a:lnTo>
                    <a:pt x="0" y="40"/>
                  </a:lnTo>
                  <a:lnTo>
                    <a:pt x="1" y="33"/>
                  </a:lnTo>
                  <a:lnTo>
                    <a:pt x="1" y="34"/>
                  </a:lnTo>
                  <a:lnTo>
                    <a:pt x="1" y="34"/>
                  </a:lnTo>
                  <a:lnTo>
                    <a:pt x="1" y="34"/>
                  </a:lnTo>
                  <a:lnTo>
                    <a:pt x="1" y="27"/>
                  </a:lnTo>
                  <a:lnTo>
                    <a:pt x="2" y="29"/>
                  </a:lnTo>
                  <a:lnTo>
                    <a:pt x="2" y="29"/>
                  </a:lnTo>
                  <a:lnTo>
                    <a:pt x="2" y="28"/>
                  </a:lnTo>
                  <a:lnTo>
                    <a:pt x="3" y="38"/>
                  </a:lnTo>
                  <a:lnTo>
                    <a:pt x="3" y="38"/>
                  </a:lnTo>
                  <a:lnTo>
                    <a:pt x="3" y="38"/>
                  </a:lnTo>
                  <a:lnTo>
                    <a:pt x="3" y="44"/>
                  </a:lnTo>
                  <a:lnTo>
                    <a:pt x="3" y="38"/>
                  </a:lnTo>
                  <a:lnTo>
                    <a:pt x="3" y="38"/>
                  </a:lnTo>
                  <a:lnTo>
                    <a:pt x="3" y="38"/>
                  </a:lnTo>
                  <a:lnTo>
                    <a:pt x="4" y="38"/>
                  </a:lnTo>
                  <a:lnTo>
                    <a:pt x="4" y="33"/>
                  </a:lnTo>
                  <a:lnTo>
                    <a:pt x="4" y="33"/>
                  </a:lnTo>
                  <a:lnTo>
                    <a:pt x="4" y="33"/>
                  </a:lnTo>
                  <a:lnTo>
                    <a:pt x="5" y="27"/>
                  </a:lnTo>
                  <a:lnTo>
                    <a:pt x="5" y="27"/>
                  </a:lnTo>
                  <a:lnTo>
                    <a:pt x="5" y="27"/>
                  </a:lnTo>
                  <a:lnTo>
                    <a:pt x="6" y="21"/>
                  </a:lnTo>
                  <a:lnTo>
                    <a:pt x="6" y="22"/>
                  </a:lnTo>
                  <a:lnTo>
                    <a:pt x="6" y="22"/>
                  </a:lnTo>
                  <a:lnTo>
                    <a:pt x="6" y="22"/>
                  </a:lnTo>
                  <a:lnTo>
                    <a:pt x="7" y="25"/>
                  </a:lnTo>
                  <a:lnTo>
                    <a:pt x="7" y="25"/>
                  </a:lnTo>
                  <a:lnTo>
                    <a:pt x="7" y="25"/>
                  </a:lnTo>
                  <a:lnTo>
                    <a:pt x="8" y="29"/>
                  </a:lnTo>
                  <a:lnTo>
                    <a:pt x="8" y="23"/>
                  </a:lnTo>
                  <a:lnTo>
                    <a:pt x="8" y="23"/>
                  </a:lnTo>
                  <a:lnTo>
                    <a:pt x="8" y="23"/>
                  </a:lnTo>
                  <a:lnTo>
                    <a:pt x="8" y="23"/>
                  </a:lnTo>
                  <a:lnTo>
                    <a:pt x="9" y="14"/>
                  </a:lnTo>
                  <a:lnTo>
                    <a:pt x="9" y="14"/>
                  </a:lnTo>
                  <a:lnTo>
                    <a:pt x="10" y="3"/>
                  </a:lnTo>
                  <a:lnTo>
                    <a:pt x="10" y="3"/>
                  </a:lnTo>
                  <a:lnTo>
                    <a:pt x="11" y="0"/>
                  </a:lnTo>
                  <a:lnTo>
                    <a:pt x="11" y="4"/>
                  </a:lnTo>
                  <a:lnTo>
                    <a:pt x="11" y="4"/>
                  </a:lnTo>
                  <a:lnTo>
                    <a:pt x="11" y="4"/>
                  </a:lnTo>
                  <a:lnTo>
                    <a:pt x="11" y="3"/>
                  </a:lnTo>
                  <a:lnTo>
                    <a:pt x="12" y="10"/>
                  </a:lnTo>
                  <a:lnTo>
                    <a:pt x="12" y="10"/>
                  </a:lnTo>
                  <a:lnTo>
                    <a:pt x="12" y="10"/>
                  </a:lnTo>
                  <a:lnTo>
                    <a:pt x="12" y="11"/>
                  </a:lnTo>
                  <a:lnTo>
                    <a:pt x="13" y="6"/>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1" name="Freeform 456"/>
            <p:cNvSpPr>
              <a:spLocks/>
            </p:cNvSpPr>
            <p:nvPr/>
          </p:nvSpPr>
          <p:spPr bwMode="auto">
            <a:xfrm>
              <a:off x="941388" y="1736726"/>
              <a:ext cx="17463" cy="55563"/>
            </a:xfrm>
            <a:custGeom>
              <a:avLst/>
              <a:gdLst>
                <a:gd name="T0" fmla="*/ 0 w 11"/>
                <a:gd name="T1" fmla="*/ 2 h 35"/>
                <a:gd name="T2" fmla="*/ 0 w 11"/>
                <a:gd name="T3" fmla="*/ 4 h 35"/>
                <a:gd name="T4" fmla="*/ 0 w 11"/>
                <a:gd name="T5" fmla="*/ 4 h 35"/>
                <a:gd name="T6" fmla="*/ 0 w 11"/>
                <a:gd name="T7" fmla="*/ 7 h 35"/>
                <a:gd name="T8" fmla="*/ 1 w 11"/>
                <a:gd name="T9" fmla="*/ 1 h 35"/>
                <a:gd name="T10" fmla="*/ 1 w 11"/>
                <a:gd name="T11" fmla="*/ 1 h 35"/>
                <a:gd name="T12" fmla="*/ 1 w 11"/>
                <a:gd name="T13" fmla="*/ 1 h 35"/>
                <a:gd name="T14" fmla="*/ 1 w 11"/>
                <a:gd name="T15" fmla="*/ 0 h 35"/>
                <a:gd name="T16" fmla="*/ 2 w 11"/>
                <a:gd name="T17" fmla="*/ 4 h 35"/>
                <a:gd name="T18" fmla="*/ 2 w 11"/>
                <a:gd name="T19" fmla="*/ 4 h 35"/>
                <a:gd name="T20" fmla="*/ 2 w 11"/>
                <a:gd name="T21" fmla="*/ 4 h 35"/>
                <a:gd name="T22" fmla="*/ 2 w 11"/>
                <a:gd name="T23" fmla="*/ 2 h 35"/>
                <a:gd name="T24" fmla="*/ 3 w 11"/>
                <a:gd name="T25" fmla="*/ 8 h 35"/>
                <a:gd name="T26" fmla="*/ 3 w 11"/>
                <a:gd name="T27" fmla="*/ 8 h 35"/>
                <a:gd name="T28" fmla="*/ 3 w 11"/>
                <a:gd name="T29" fmla="*/ 8 h 35"/>
                <a:gd name="T30" fmla="*/ 3 w 11"/>
                <a:gd name="T31" fmla="*/ 8 h 35"/>
                <a:gd name="T32" fmla="*/ 4 w 11"/>
                <a:gd name="T33" fmla="*/ 17 h 35"/>
                <a:gd name="T34" fmla="*/ 4 w 11"/>
                <a:gd name="T35" fmla="*/ 16 h 35"/>
                <a:gd name="T36" fmla="*/ 4 w 11"/>
                <a:gd name="T37" fmla="*/ 16 h 35"/>
                <a:gd name="T38" fmla="*/ 5 w 11"/>
                <a:gd name="T39" fmla="*/ 21 h 35"/>
                <a:gd name="T40" fmla="*/ 5 w 11"/>
                <a:gd name="T41" fmla="*/ 21 h 35"/>
                <a:gd name="T42" fmla="*/ 5 w 11"/>
                <a:gd name="T43" fmla="*/ 21 h 35"/>
                <a:gd name="T44" fmla="*/ 5 w 11"/>
                <a:gd name="T45" fmla="*/ 21 h 35"/>
                <a:gd name="T46" fmla="*/ 6 w 11"/>
                <a:gd name="T47" fmla="*/ 26 h 35"/>
                <a:gd name="T48" fmla="*/ 6 w 11"/>
                <a:gd name="T49" fmla="*/ 26 h 35"/>
                <a:gd name="T50" fmla="*/ 6 w 11"/>
                <a:gd name="T51" fmla="*/ 26 h 35"/>
                <a:gd name="T52" fmla="*/ 6 w 11"/>
                <a:gd name="T53" fmla="*/ 26 h 35"/>
                <a:gd name="T54" fmla="*/ 7 w 11"/>
                <a:gd name="T55" fmla="*/ 29 h 35"/>
                <a:gd name="T56" fmla="*/ 7 w 11"/>
                <a:gd name="T57" fmla="*/ 29 h 35"/>
                <a:gd name="T58" fmla="*/ 7 w 11"/>
                <a:gd name="T59" fmla="*/ 29 h 35"/>
                <a:gd name="T60" fmla="*/ 7 w 11"/>
                <a:gd name="T61" fmla="*/ 27 h 35"/>
                <a:gd name="T62" fmla="*/ 7 w 11"/>
                <a:gd name="T63" fmla="*/ 32 h 35"/>
                <a:gd name="T64" fmla="*/ 8 w 11"/>
                <a:gd name="T65" fmla="*/ 31 h 35"/>
                <a:gd name="T66" fmla="*/ 8 w 11"/>
                <a:gd name="T67" fmla="*/ 31 h 35"/>
                <a:gd name="T68" fmla="*/ 8 w 11"/>
                <a:gd name="T69" fmla="*/ 34 h 35"/>
                <a:gd name="T70" fmla="*/ 8 w 11"/>
                <a:gd name="T71" fmla="*/ 30 h 35"/>
                <a:gd name="T72" fmla="*/ 9 w 11"/>
                <a:gd name="T73" fmla="*/ 31 h 35"/>
                <a:gd name="T74" fmla="*/ 9 w 11"/>
                <a:gd name="T75" fmla="*/ 30 h 35"/>
                <a:gd name="T76" fmla="*/ 9 w 11"/>
                <a:gd name="T77" fmla="*/ 29 h 35"/>
                <a:gd name="T78" fmla="*/ 9 w 11"/>
                <a:gd name="T79" fmla="*/ 32 h 35"/>
                <a:gd name="T80" fmla="*/ 9 w 11"/>
                <a:gd name="T81" fmla="*/ 32 h 35"/>
                <a:gd name="T82" fmla="*/ 9 w 11"/>
                <a:gd name="T83" fmla="*/ 32 h 35"/>
                <a:gd name="T84" fmla="*/ 9 w 11"/>
                <a:gd name="T85" fmla="*/ 31 h 35"/>
                <a:gd name="T86" fmla="*/ 10 w 11"/>
                <a:gd name="T87" fmla="*/ 35 h 35"/>
                <a:gd name="T88" fmla="*/ 10 w 11"/>
                <a:gd name="T89" fmla="*/ 32 h 35"/>
                <a:gd name="T90" fmla="*/ 10 w 11"/>
                <a:gd name="T91" fmla="*/ 32 h 35"/>
                <a:gd name="T92" fmla="*/ 11 w 11"/>
                <a:gd name="T93" fmla="*/ 33 h 35"/>
                <a:gd name="T94" fmla="*/ 11 w 11"/>
                <a:gd name="T95" fmla="*/ 30 h 35"/>
                <a:gd name="T96" fmla="*/ 11 w 11"/>
                <a:gd name="T97" fmla="*/ 31 h 35"/>
                <a:gd name="T98" fmla="*/ 11 w 11"/>
                <a:gd name="T99" fmla="*/ 3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35">
                  <a:moveTo>
                    <a:pt x="0" y="2"/>
                  </a:moveTo>
                  <a:lnTo>
                    <a:pt x="0" y="4"/>
                  </a:lnTo>
                  <a:lnTo>
                    <a:pt x="0" y="4"/>
                  </a:lnTo>
                  <a:lnTo>
                    <a:pt x="0" y="7"/>
                  </a:lnTo>
                  <a:lnTo>
                    <a:pt x="1" y="1"/>
                  </a:lnTo>
                  <a:lnTo>
                    <a:pt x="1" y="1"/>
                  </a:lnTo>
                  <a:lnTo>
                    <a:pt x="1" y="1"/>
                  </a:lnTo>
                  <a:lnTo>
                    <a:pt x="1" y="0"/>
                  </a:lnTo>
                  <a:lnTo>
                    <a:pt x="2" y="4"/>
                  </a:lnTo>
                  <a:lnTo>
                    <a:pt x="2" y="4"/>
                  </a:lnTo>
                  <a:lnTo>
                    <a:pt x="2" y="4"/>
                  </a:lnTo>
                  <a:lnTo>
                    <a:pt x="2" y="2"/>
                  </a:lnTo>
                  <a:lnTo>
                    <a:pt x="3" y="8"/>
                  </a:lnTo>
                  <a:lnTo>
                    <a:pt x="3" y="8"/>
                  </a:lnTo>
                  <a:lnTo>
                    <a:pt x="3" y="8"/>
                  </a:lnTo>
                  <a:lnTo>
                    <a:pt x="3" y="8"/>
                  </a:lnTo>
                  <a:lnTo>
                    <a:pt x="4" y="17"/>
                  </a:lnTo>
                  <a:lnTo>
                    <a:pt x="4" y="16"/>
                  </a:lnTo>
                  <a:lnTo>
                    <a:pt x="4" y="16"/>
                  </a:lnTo>
                  <a:lnTo>
                    <a:pt x="5" y="21"/>
                  </a:lnTo>
                  <a:lnTo>
                    <a:pt x="5" y="21"/>
                  </a:lnTo>
                  <a:lnTo>
                    <a:pt x="5" y="21"/>
                  </a:lnTo>
                  <a:lnTo>
                    <a:pt x="5" y="21"/>
                  </a:lnTo>
                  <a:lnTo>
                    <a:pt x="6" y="26"/>
                  </a:lnTo>
                  <a:lnTo>
                    <a:pt x="6" y="26"/>
                  </a:lnTo>
                  <a:lnTo>
                    <a:pt x="6" y="26"/>
                  </a:lnTo>
                  <a:lnTo>
                    <a:pt x="6" y="26"/>
                  </a:lnTo>
                  <a:lnTo>
                    <a:pt x="7" y="29"/>
                  </a:lnTo>
                  <a:lnTo>
                    <a:pt x="7" y="29"/>
                  </a:lnTo>
                  <a:lnTo>
                    <a:pt x="7" y="29"/>
                  </a:lnTo>
                  <a:lnTo>
                    <a:pt x="7" y="27"/>
                  </a:lnTo>
                  <a:lnTo>
                    <a:pt x="7" y="32"/>
                  </a:lnTo>
                  <a:lnTo>
                    <a:pt x="8" y="31"/>
                  </a:lnTo>
                  <a:lnTo>
                    <a:pt x="8" y="31"/>
                  </a:lnTo>
                  <a:lnTo>
                    <a:pt x="8" y="34"/>
                  </a:lnTo>
                  <a:lnTo>
                    <a:pt x="8" y="30"/>
                  </a:lnTo>
                  <a:lnTo>
                    <a:pt x="9" y="31"/>
                  </a:lnTo>
                  <a:lnTo>
                    <a:pt x="9" y="30"/>
                  </a:lnTo>
                  <a:lnTo>
                    <a:pt x="9" y="29"/>
                  </a:lnTo>
                  <a:lnTo>
                    <a:pt x="9" y="32"/>
                  </a:lnTo>
                  <a:lnTo>
                    <a:pt x="9" y="32"/>
                  </a:lnTo>
                  <a:lnTo>
                    <a:pt x="9" y="32"/>
                  </a:lnTo>
                  <a:lnTo>
                    <a:pt x="9" y="31"/>
                  </a:lnTo>
                  <a:lnTo>
                    <a:pt x="10" y="35"/>
                  </a:lnTo>
                  <a:lnTo>
                    <a:pt x="10" y="32"/>
                  </a:lnTo>
                  <a:lnTo>
                    <a:pt x="10" y="32"/>
                  </a:lnTo>
                  <a:lnTo>
                    <a:pt x="11" y="33"/>
                  </a:lnTo>
                  <a:lnTo>
                    <a:pt x="11" y="30"/>
                  </a:lnTo>
                  <a:lnTo>
                    <a:pt x="11" y="31"/>
                  </a:lnTo>
                  <a:lnTo>
                    <a:pt x="11" y="3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2" name="Freeform 457"/>
            <p:cNvSpPr>
              <a:spLocks/>
            </p:cNvSpPr>
            <p:nvPr/>
          </p:nvSpPr>
          <p:spPr bwMode="auto">
            <a:xfrm>
              <a:off x="958851" y="1771651"/>
              <a:ext cx="20638" cy="38100"/>
            </a:xfrm>
            <a:custGeom>
              <a:avLst/>
              <a:gdLst>
                <a:gd name="T0" fmla="*/ 0 w 13"/>
                <a:gd name="T1" fmla="*/ 9 h 24"/>
                <a:gd name="T2" fmla="*/ 1 w 13"/>
                <a:gd name="T3" fmla="*/ 4 h 24"/>
                <a:gd name="T4" fmla="*/ 1 w 13"/>
                <a:gd name="T5" fmla="*/ 10 h 24"/>
                <a:gd name="T6" fmla="*/ 1 w 13"/>
                <a:gd name="T7" fmla="*/ 9 h 24"/>
                <a:gd name="T8" fmla="*/ 1 w 13"/>
                <a:gd name="T9" fmla="*/ 9 h 24"/>
                <a:gd name="T10" fmla="*/ 2 w 13"/>
                <a:gd name="T11" fmla="*/ 8 h 24"/>
                <a:gd name="T12" fmla="*/ 2 w 13"/>
                <a:gd name="T13" fmla="*/ 12 h 24"/>
                <a:gd name="T14" fmla="*/ 2 w 13"/>
                <a:gd name="T15" fmla="*/ 12 h 24"/>
                <a:gd name="T16" fmla="*/ 2 w 13"/>
                <a:gd name="T17" fmla="*/ 11 h 24"/>
                <a:gd name="T18" fmla="*/ 2 w 13"/>
                <a:gd name="T19" fmla="*/ 12 h 24"/>
                <a:gd name="T20" fmla="*/ 3 w 13"/>
                <a:gd name="T21" fmla="*/ 7 h 24"/>
                <a:gd name="T22" fmla="*/ 3 w 13"/>
                <a:gd name="T23" fmla="*/ 8 h 24"/>
                <a:gd name="T24" fmla="*/ 3 w 13"/>
                <a:gd name="T25" fmla="*/ 8 h 24"/>
                <a:gd name="T26" fmla="*/ 3 w 13"/>
                <a:gd name="T27" fmla="*/ 7 h 24"/>
                <a:gd name="T28" fmla="*/ 4 w 13"/>
                <a:gd name="T29" fmla="*/ 14 h 24"/>
                <a:gd name="T30" fmla="*/ 4 w 13"/>
                <a:gd name="T31" fmla="*/ 14 h 24"/>
                <a:gd name="T32" fmla="*/ 4 w 13"/>
                <a:gd name="T33" fmla="*/ 14 h 24"/>
                <a:gd name="T34" fmla="*/ 4 w 13"/>
                <a:gd name="T35" fmla="*/ 15 h 24"/>
                <a:gd name="T36" fmla="*/ 5 w 13"/>
                <a:gd name="T37" fmla="*/ 8 h 24"/>
                <a:gd name="T38" fmla="*/ 5 w 13"/>
                <a:gd name="T39" fmla="*/ 8 h 24"/>
                <a:gd name="T40" fmla="*/ 5 w 13"/>
                <a:gd name="T41" fmla="*/ 8 h 24"/>
                <a:gd name="T42" fmla="*/ 5 w 13"/>
                <a:gd name="T43" fmla="*/ 10 h 24"/>
                <a:gd name="T44" fmla="*/ 6 w 13"/>
                <a:gd name="T45" fmla="*/ 6 h 24"/>
                <a:gd name="T46" fmla="*/ 6 w 13"/>
                <a:gd name="T47" fmla="*/ 7 h 24"/>
                <a:gd name="T48" fmla="*/ 6 w 13"/>
                <a:gd name="T49" fmla="*/ 7 h 24"/>
                <a:gd name="T50" fmla="*/ 6 w 13"/>
                <a:gd name="T51" fmla="*/ 8 h 24"/>
                <a:gd name="T52" fmla="*/ 7 w 13"/>
                <a:gd name="T53" fmla="*/ 4 h 24"/>
                <a:gd name="T54" fmla="*/ 7 w 13"/>
                <a:gd name="T55" fmla="*/ 4 h 24"/>
                <a:gd name="T56" fmla="*/ 7 w 13"/>
                <a:gd name="T57" fmla="*/ 4 h 24"/>
                <a:gd name="T58" fmla="*/ 7 w 13"/>
                <a:gd name="T59" fmla="*/ 5 h 24"/>
                <a:gd name="T60" fmla="*/ 7 w 13"/>
                <a:gd name="T61" fmla="*/ 0 h 24"/>
                <a:gd name="T62" fmla="*/ 8 w 13"/>
                <a:gd name="T63" fmla="*/ 3 h 24"/>
                <a:gd name="T64" fmla="*/ 8 w 13"/>
                <a:gd name="T65" fmla="*/ 3 h 24"/>
                <a:gd name="T66" fmla="*/ 9 w 13"/>
                <a:gd name="T67" fmla="*/ 7 h 24"/>
                <a:gd name="T68" fmla="*/ 9 w 13"/>
                <a:gd name="T69" fmla="*/ 6 h 24"/>
                <a:gd name="T70" fmla="*/ 9 w 13"/>
                <a:gd name="T71" fmla="*/ 6 h 24"/>
                <a:gd name="T72" fmla="*/ 9 w 13"/>
                <a:gd name="T73" fmla="*/ 6 h 24"/>
                <a:gd name="T74" fmla="*/ 10 w 13"/>
                <a:gd name="T75" fmla="*/ 17 h 24"/>
                <a:gd name="T76" fmla="*/ 10 w 13"/>
                <a:gd name="T77" fmla="*/ 17 h 24"/>
                <a:gd name="T78" fmla="*/ 10 w 13"/>
                <a:gd name="T79" fmla="*/ 17 h 24"/>
                <a:gd name="T80" fmla="*/ 10 w 13"/>
                <a:gd name="T81" fmla="*/ 17 h 24"/>
                <a:gd name="T82" fmla="*/ 11 w 13"/>
                <a:gd name="T83" fmla="*/ 22 h 24"/>
                <a:gd name="T84" fmla="*/ 11 w 13"/>
                <a:gd name="T85" fmla="*/ 21 h 24"/>
                <a:gd name="T86" fmla="*/ 11 w 13"/>
                <a:gd name="T87" fmla="*/ 21 h 24"/>
                <a:gd name="T88" fmla="*/ 11 w 13"/>
                <a:gd name="T89" fmla="*/ 20 h 24"/>
                <a:gd name="T90" fmla="*/ 11 w 13"/>
                <a:gd name="T91" fmla="*/ 24 h 24"/>
                <a:gd name="T92" fmla="*/ 12 w 13"/>
                <a:gd name="T93" fmla="*/ 23 h 24"/>
                <a:gd name="T94" fmla="*/ 12 w 13"/>
                <a:gd name="T95" fmla="*/ 23 h 24"/>
                <a:gd name="T96" fmla="*/ 13 w 13"/>
                <a:gd name="T97" fmla="*/ 19 h 24"/>
                <a:gd name="T98" fmla="*/ 13 w 13"/>
                <a:gd name="T99"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4">
                  <a:moveTo>
                    <a:pt x="0" y="9"/>
                  </a:moveTo>
                  <a:lnTo>
                    <a:pt x="1" y="4"/>
                  </a:lnTo>
                  <a:lnTo>
                    <a:pt x="1" y="10"/>
                  </a:lnTo>
                  <a:lnTo>
                    <a:pt x="1" y="9"/>
                  </a:lnTo>
                  <a:lnTo>
                    <a:pt x="1" y="9"/>
                  </a:lnTo>
                  <a:lnTo>
                    <a:pt x="2" y="8"/>
                  </a:lnTo>
                  <a:lnTo>
                    <a:pt x="2" y="12"/>
                  </a:lnTo>
                  <a:lnTo>
                    <a:pt x="2" y="12"/>
                  </a:lnTo>
                  <a:lnTo>
                    <a:pt x="2" y="11"/>
                  </a:lnTo>
                  <a:lnTo>
                    <a:pt x="2" y="12"/>
                  </a:lnTo>
                  <a:lnTo>
                    <a:pt x="3" y="7"/>
                  </a:lnTo>
                  <a:lnTo>
                    <a:pt x="3" y="8"/>
                  </a:lnTo>
                  <a:lnTo>
                    <a:pt x="3" y="8"/>
                  </a:lnTo>
                  <a:lnTo>
                    <a:pt x="3" y="7"/>
                  </a:lnTo>
                  <a:lnTo>
                    <a:pt x="4" y="14"/>
                  </a:lnTo>
                  <a:lnTo>
                    <a:pt x="4" y="14"/>
                  </a:lnTo>
                  <a:lnTo>
                    <a:pt x="4" y="14"/>
                  </a:lnTo>
                  <a:lnTo>
                    <a:pt x="4" y="15"/>
                  </a:lnTo>
                  <a:lnTo>
                    <a:pt x="5" y="8"/>
                  </a:lnTo>
                  <a:lnTo>
                    <a:pt x="5" y="8"/>
                  </a:lnTo>
                  <a:lnTo>
                    <a:pt x="5" y="8"/>
                  </a:lnTo>
                  <a:lnTo>
                    <a:pt x="5" y="10"/>
                  </a:lnTo>
                  <a:lnTo>
                    <a:pt x="6" y="6"/>
                  </a:lnTo>
                  <a:lnTo>
                    <a:pt x="6" y="7"/>
                  </a:lnTo>
                  <a:lnTo>
                    <a:pt x="6" y="7"/>
                  </a:lnTo>
                  <a:lnTo>
                    <a:pt x="6" y="8"/>
                  </a:lnTo>
                  <a:lnTo>
                    <a:pt x="7" y="4"/>
                  </a:lnTo>
                  <a:lnTo>
                    <a:pt x="7" y="4"/>
                  </a:lnTo>
                  <a:lnTo>
                    <a:pt x="7" y="4"/>
                  </a:lnTo>
                  <a:lnTo>
                    <a:pt x="7" y="5"/>
                  </a:lnTo>
                  <a:lnTo>
                    <a:pt x="7" y="0"/>
                  </a:lnTo>
                  <a:lnTo>
                    <a:pt x="8" y="3"/>
                  </a:lnTo>
                  <a:lnTo>
                    <a:pt x="8" y="3"/>
                  </a:lnTo>
                  <a:lnTo>
                    <a:pt x="9" y="7"/>
                  </a:lnTo>
                  <a:lnTo>
                    <a:pt x="9" y="6"/>
                  </a:lnTo>
                  <a:lnTo>
                    <a:pt x="9" y="6"/>
                  </a:lnTo>
                  <a:lnTo>
                    <a:pt x="9" y="6"/>
                  </a:lnTo>
                  <a:lnTo>
                    <a:pt x="10" y="17"/>
                  </a:lnTo>
                  <a:lnTo>
                    <a:pt x="10" y="17"/>
                  </a:lnTo>
                  <a:lnTo>
                    <a:pt x="10" y="17"/>
                  </a:lnTo>
                  <a:lnTo>
                    <a:pt x="10" y="17"/>
                  </a:lnTo>
                  <a:lnTo>
                    <a:pt x="11" y="22"/>
                  </a:lnTo>
                  <a:lnTo>
                    <a:pt x="11" y="21"/>
                  </a:lnTo>
                  <a:lnTo>
                    <a:pt x="11" y="21"/>
                  </a:lnTo>
                  <a:lnTo>
                    <a:pt x="11" y="20"/>
                  </a:lnTo>
                  <a:lnTo>
                    <a:pt x="11" y="24"/>
                  </a:lnTo>
                  <a:lnTo>
                    <a:pt x="12" y="23"/>
                  </a:lnTo>
                  <a:lnTo>
                    <a:pt x="12" y="23"/>
                  </a:lnTo>
                  <a:lnTo>
                    <a:pt x="13" y="19"/>
                  </a:lnTo>
                  <a:lnTo>
                    <a:pt x="13" y="2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3" name="Freeform 458"/>
            <p:cNvSpPr>
              <a:spLocks/>
            </p:cNvSpPr>
            <p:nvPr/>
          </p:nvSpPr>
          <p:spPr bwMode="auto">
            <a:xfrm>
              <a:off x="979488" y="1784351"/>
              <a:ext cx="17463" cy="46038"/>
            </a:xfrm>
            <a:custGeom>
              <a:avLst/>
              <a:gdLst>
                <a:gd name="T0" fmla="*/ 0 w 11"/>
                <a:gd name="T1" fmla="*/ 12 h 29"/>
                <a:gd name="T2" fmla="*/ 0 w 11"/>
                <a:gd name="T3" fmla="*/ 12 h 29"/>
                <a:gd name="T4" fmla="*/ 0 w 11"/>
                <a:gd name="T5" fmla="*/ 12 h 29"/>
                <a:gd name="T6" fmla="*/ 1 w 11"/>
                <a:gd name="T7" fmla="*/ 8 h 29"/>
                <a:gd name="T8" fmla="*/ 1 w 11"/>
                <a:gd name="T9" fmla="*/ 8 h 29"/>
                <a:gd name="T10" fmla="*/ 1 w 11"/>
                <a:gd name="T11" fmla="*/ 8 h 29"/>
                <a:gd name="T12" fmla="*/ 1 w 11"/>
                <a:gd name="T13" fmla="*/ 9 h 29"/>
                <a:gd name="T14" fmla="*/ 2 w 11"/>
                <a:gd name="T15" fmla="*/ 6 h 29"/>
                <a:gd name="T16" fmla="*/ 2 w 11"/>
                <a:gd name="T17" fmla="*/ 6 h 29"/>
                <a:gd name="T18" fmla="*/ 2 w 11"/>
                <a:gd name="T19" fmla="*/ 6 h 29"/>
                <a:gd name="T20" fmla="*/ 2 w 11"/>
                <a:gd name="T21" fmla="*/ 6 h 29"/>
                <a:gd name="T22" fmla="*/ 2 w 11"/>
                <a:gd name="T23" fmla="*/ 10 h 29"/>
                <a:gd name="T24" fmla="*/ 3 w 11"/>
                <a:gd name="T25" fmla="*/ 7 h 29"/>
                <a:gd name="T26" fmla="*/ 3 w 11"/>
                <a:gd name="T27" fmla="*/ 7 h 29"/>
                <a:gd name="T28" fmla="*/ 3 w 11"/>
                <a:gd name="T29" fmla="*/ 7 h 29"/>
                <a:gd name="T30" fmla="*/ 3 w 11"/>
                <a:gd name="T31" fmla="*/ 0 h 29"/>
                <a:gd name="T32" fmla="*/ 4 w 11"/>
                <a:gd name="T33" fmla="*/ 3 h 29"/>
                <a:gd name="T34" fmla="*/ 4 w 11"/>
                <a:gd name="T35" fmla="*/ 3 h 29"/>
                <a:gd name="T36" fmla="*/ 4 w 11"/>
                <a:gd name="T37" fmla="*/ 3 h 29"/>
                <a:gd name="T38" fmla="*/ 5 w 11"/>
                <a:gd name="T39" fmla="*/ 14 h 29"/>
                <a:gd name="T40" fmla="*/ 5 w 11"/>
                <a:gd name="T41" fmla="*/ 13 h 29"/>
                <a:gd name="T42" fmla="*/ 5 w 11"/>
                <a:gd name="T43" fmla="*/ 13 h 29"/>
                <a:gd name="T44" fmla="*/ 5 w 11"/>
                <a:gd name="T45" fmla="*/ 12 h 29"/>
                <a:gd name="T46" fmla="*/ 5 w 11"/>
                <a:gd name="T47" fmla="*/ 16 h 29"/>
                <a:gd name="T48" fmla="*/ 5 w 11"/>
                <a:gd name="T49" fmla="*/ 12 h 29"/>
                <a:gd name="T50" fmla="*/ 5 w 11"/>
                <a:gd name="T51" fmla="*/ 12 h 29"/>
                <a:gd name="T52" fmla="*/ 6 w 11"/>
                <a:gd name="T53" fmla="*/ 12 h 29"/>
                <a:gd name="T54" fmla="*/ 6 w 11"/>
                <a:gd name="T55" fmla="*/ 15 h 29"/>
                <a:gd name="T56" fmla="*/ 6 w 11"/>
                <a:gd name="T57" fmla="*/ 14 h 29"/>
                <a:gd name="T58" fmla="*/ 6 w 11"/>
                <a:gd name="T59" fmla="*/ 14 h 29"/>
                <a:gd name="T60" fmla="*/ 7 w 11"/>
                <a:gd name="T61" fmla="*/ 16 h 29"/>
                <a:gd name="T62" fmla="*/ 7 w 11"/>
                <a:gd name="T63" fmla="*/ 9 h 29"/>
                <a:gd name="T64" fmla="*/ 7 w 11"/>
                <a:gd name="T65" fmla="*/ 11 h 29"/>
                <a:gd name="T66" fmla="*/ 7 w 11"/>
                <a:gd name="T67" fmla="*/ 11 h 29"/>
                <a:gd name="T68" fmla="*/ 7 w 11"/>
                <a:gd name="T69" fmla="*/ 11 h 29"/>
                <a:gd name="T70" fmla="*/ 8 w 11"/>
                <a:gd name="T71" fmla="*/ 14 h 29"/>
                <a:gd name="T72" fmla="*/ 8 w 11"/>
                <a:gd name="T73" fmla="*/ 12 h 29"/>
                <a:gd name="T74" fmla="*/ 8 w 11"/>
                <a:gd name="T75" fmla="*/ 12 h 29"/>
                <a:gd name="T76" fmla="*/ 8 w 11"/>
                <a:gd name="T77" fmla="*/ 12 h 29"/>
                <a:gd name="T78" fmla="*/ 9 w 11"/>
                <a:gd name="T79" fmla="*/ 19 h 29"/>
                <a:gd name="T80" fmla="*/ 9 w 11"/>
                <a:gd name="T81" fmla="*/ 19 h 29"/>
                <a:gd name="T82" fmla="*/ 9 w 11"/>
                <a:gd name="T83" fmla="*/ 19 h 29"/>
                <a:gd name="T84" fmla="*/ 9 w 11"/>
                <a:gd name="T85" fmla="*/ 19 h 29"/>
                <a:gd name="T86" fmla="*/ 10 w 11"/>
                <a:gd name="T87" fmla="*/ 29 h 29"/>
                <a:gd name="T88" fmla="*/ 10 w 11"/>
                <a:gd name="T89" fmla="*/ 27 h 29"/>
                <a:gd name="T90" fmla="*/ 10 w 11"/>
                <a:gd name="T91" fmla="*/ 27 h 29"/>
                <a:gd name="T92" fmla="*/ 10 w 11"/>
                <a:gd name="T93" fmla="*/ 26 h 29"/>
                <a:gd name="T94" fmla="*/ 11 w 11"/>
                <a:gd name="T95" fmla="*/ 29 h 29"/>
                <a:gd name="T96" fmla="*/ 11 w 11"/>
                <a:gd name="T97" fmla="*/ 27 h 29"/>
                <a:gd name="T98" fmla="*/ 11 w 11"/>
                <a:gd name="T9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9">
                  <a:moveTo>
                    <a:pt x="0" y="12"/>
                  </a:moveTo>
                  <a:lnTo>
                    <a:pt x="0" y="12"/>
                  </a:lnTo>
                  <a:lnTo>
                    <a:pt x="0" y="12"/>
                  </a:lnTo>
                  <a:lnTo>
                    <a:pt x="1" y="8"/>
                  </a:lnTo>
                  <a:lnTo>
                    <a:pt x="1" y="8"/>
                  </a:lnTo>
                  <a:lnTo>
                    <a:pt x="1" y="8"/>
                  </a:lnTo>
                  <a:lnTo>
                    <a:pt x="1" y="9"/>
                  </a:lnTo>
                  <a:lnTo>
                    <a:pt x="2" y="6"/>
                  </a:lnTo>
                  <a:lnTo>
                    <a:pt x="2" y="6"/>
                  </a:lnTo>
                  <a:lnTo>
                    <a:pt x="2" y="6"/>
                  </a:lnTo>
                  <a:lnTo>
                    <a:pt x="2" y="6"/>
                  </a:lnTo>
                  <a:lnTo>
                    <a:pt x="2" y="10"/>
                  </a:lnTo>
                  <a:lnTo>
                    <a:pt x="3" y="7"/>
                  </a:lnTo>
                  <a:lnTo>
                    <a:pt x="3" y="7"/>
                  </a:lnTo>
                  <a:lnTo>
                    <a:pt x="3" y="7"/>
                  </a:lnTo>
                  <a:lnTo>
                    <a:pt x="3" y="0"/>
                  </a:lnTo>
                  <a:lnTo>
                    <a:pt x="4" y="3"/>
                  </a:lnTo>
                  <a:lnTo>
                    <a:pt x="4" y="3"/>
                  </a:lnTo>
                  <a:lnTo>
                    <a:pt x="4" y="3"/>
                  </a:lnTo>
                  <a:lnTo>
                    <a:pt x="5" y="14"/>
                  </a:lnTo>
                  <a:lnTo>
                    <a:pt x="5" y="13"/>
                  </a:lnTo>
                  <a:lnTo>
                    <a:pt x="5" y="13"/>
                  </a:lnTo>
                  <a:lnTo>
                    <a:pt x="5" y="12"/>
                  </a:lnTo>
                  <a:lnTo>
                    <a:pt x="5" y="16"/>
                  </a:lnTo>
                  <a:lnTo>
                    <a:pt x="5" y="12"/>
                  </a:lnTo>
                  <a:lnTo>
                    <a:pt x="5" y="12"/>
                  </a:lnTo>
                  <a:lnTo>
                    <a:pt x="6" y="12"/>
                  </a:lnTo>
                  <a:lnTo>
                    <a:pt x="6" y="15"/>
                  </a:lnTo>
                  <a:lnTo>
                    <a:pt x="6" y="14"/>
                  </a:lnTo>
                  <a:lnTo>
                    <a:pt x="6" y="14"/>
                  </a:lnTo>
                  <a:lnTo>
                    <a:pt x="7" y="16"/>
                  </a:lnTo>
                  <a:lnTo>
                    <a:pt x="7" y="9"/>
                  </a:lnTo>
                  <a:lnTo>
                    <a:pt x="7" y="11"/>
                  </a:lnTo>
                  <a:lnTo>
                    <a:pt x="7" y="11"/>
                  </a:lnTo>
                  <a:lnTo>
                    <a:pt x="7" y="11"/>
                  </a:lnTo>
                  <a:lnTo>
                    <a:pt x="8" y="14"/>
                  </a:lnTo>
                  <a:lnTo>
                    <a:pt x="8" y="12"/>
                  </a:lnTo>
                  <a:lnTo>
                    <a:pt x="8" y="12"/>
                  </a:lnTo>
                  <a:lnTo>
                    <a:pt x="8" y="12"/>
                  </a:lnTo>
                  <a:lnTo>
                    <a:pt x="9" y="19"/>
                  </a:lnTo>
                  <a:lnTo>
                    <a:pt x="9" y="19"/>
                  </a:lnTo>
                  <a:lnTo>
                    <a:pt x="9" y="19"/>
                  </a:lnTo>
                  <a:lnTo>
                    <a:pt x="9" y="19"/>
                  </a:lnTo>
                  <a:lnTo>
                    <a:pt x="10" y="29"/>
                  </a:lnTo>
                  <a:lnTo>
                    <a:pt x="10" y="27"/>
                  </a:lnTo>
                  <a:lnTo>
                    <a:pt x="10" y="27"/>
                  </a:lnTo>
                  <a:lnTo>
                    <a:pt x="10" y="26"/>
                  </a:lnTo>
                  <a:lnTo>
                    <a:pt x="11" y="29"/>
                  </a:lnTo>
                  <a:lnTo>
                    <a:pt x="11" y="27"/>
                  </a:lnTo>
                  <a:lnTo>
                    <a:pt x="11" y="2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4" name="Freeform 459"/>
            <p:cNvSpPr>
              <a:spLocks/>
            </p:cNvSpPr>
            <p:nvPr/>
          </p:nvSpPr>
          <p:spPr bwMode="auto">
            <a:xfrm>
              <a:off x="996951" y="1801813"/>
              <a:ext cx="19050" cy="38100"/>
            </a:xfrm>
            <a:custGeom>
              <a:avLst/>
              <a:gdLst>
                <a:gd name="T0" fmla="*/ 0 w 12"/>
                <a:gd name="T1" fmla="*/ 16 h 24"/>
                <a:gd name="T2" fmla="*/ 1 w 12"/>
                <a:gd name="T3" fmla="*/ 17 h 24"/>
                <a:gd name="T4" fmla="*/ 1 w 12"/>
                <a:gd name="T5" fmla="*/ 14 h 24"/>
                <a:gd name="T6" fmla="*/ 1 w 12"/>
                <a:gd name="T7" fmla="*/ 15 h 24"/>
                <a:gd name="T8" fmla="*/ 1 w 12"/>
                <a:gd name="T9" fmla="*/ 15 h 24"/>
                <a:gd name="T10" fmla="*/ 1 w 12"/>
                <a:gd name="T11" fmla="*/ 16 h 24"/>
                <a:gd name="T12" fmla="*/ 2 w 12"/>
                <a:gd name="T13" fmla="*/ 9 h 24"/>
                <a:gd name="T14" fmla="*/ 2 w 12"/>
                <a:gd name="T15" fmla="*/ 10 h 24"/>
                <a:gd name="T16" fmla="*/ 2 w 12"/>
                <a:gd name="T17" fmla="*/ 10 h 24"/>
                <a:gd name="T18" fmla="*/ 2 w 12"/>
                <a:gd name="T19" fmla="*/ 11 h 24"/>
                <a:gd name="T20" fmla="*/ 3 w 12"/>
                <a:gd name="T21" fmla="*/ 5 h 24"/>
                <a:gd name="T22" fmla="*/ 3 w 12"/>
                <a:gd name="T23" fmla="*/ 5 h 24"/>
                <a:gd name="T24" fmla="*/ 3 w 12"/>
                <a:gd name="T25" fmla="*/ 5 h 24"/>
                <a:gd name="T26" fmla="*/ 3 w 12"/>
                <a:gd name="T27" fmla="*/ 6 h 24"/>
                <a:gd name="T28" fmla="*/ 4 w 12"/>
                <a:gd name="T29" fmla="*/ 1 h 24"/>
                <a:gd name="T30" fmla="*/ 4 w 12"/>
                <a:gd name="T31" fmla="*/ 3 h 24"/>
                <a:gd name="T32" fmla="*/ 4 w 12"/>
                <a:gd name="T33" fmla="*/ 3 h 24"/>
                <a:gd name="T34" fmla="*/ 5 w 12"/>
                <a:gd name="T35" fmla="*/ 11 h 24"/>
                <a:gd name="T36" fmla="*/ 5 w 12"/>
                <a:gd name="T37" fmla="*/ 11 h 24"/>
                <a:gd name="T38" fmla="*/ 5 w 12"/>
                <a:gd name="T39" fmla="*/ 11 h 24"/>
                <a:gd name="T40" fmla="*/ 5 w 12"/>
                <a:gd name="T41" fmla="*/ 11 h 24"/>
                <a:gd name="T42" fmla="*/ 6 w 12"/>
                <a:gd name="T43" fmla="*/ 19 h 24"/>
                <a:gd name="T44" fmla="*/ 6 w 12"/>
                <a:gd name="T45" fmla="*/ 19 h 24"/>
                <a:gd name="T46" fmla="*/ 6 w 12"/>
                <a:gd name="T47" fmla="*/ 19 h 24"/>
                <a:gd name="T48" fmla="*/ 6 w 12"/>
                <a:gd name="T49" fmla="*/ 19 h 24"/>
                <a:gd name="T50" fmla="*/ 6 w 12"/>
                <a:gd name="T51" fmla="*/ 24 h 24"/>
                <a:gd name="T52" fmla="*/ 7 w 12"/>
                <a:gd name="T53" fmla="*/ 21 h 24"/>
                <a:gd name="T54" fmla="*/ 7 w 12"/>
                <a:gd name="T55" fmla="*/ 21 h 24"/>
                <a:gd name="T56" fmla="*/ 7 w 12"/>
                <a:gd name="T57" fmla="*/ 17 h 24"/>
                <a:gd name="T58" fmla="*/ 8 w 12"/>
                <a:gd name="T59" fmla="*/ 22 h 24"/>
                <a:gd name="T60" fmla="*/ 8 w 12"/>
                <a:gd name="T61" fmla="*/ 22 h 24"/>
                <a:gd name="T62" fmla="*/ 8 w 12"/>
                <a:gd name="T63" fmla="*/ 22 h 24"/>
                <a:gd name="T64" fmla="*/ 8 w 12"/>
                <a:gd name="T65" fmla="*/ 23 h 24"/>
                <a:gd name="T66" fmla="*/ 9 w 12"/>
                <a:gd name="T67" fmla="*/ 21 h 24"/>
                <a:gd name="T68" fmla="*/ 9 w 12"/>
                <a:gd name="T69" fmla="*/ 22 h 24"/>
                <a:gd name="T70" fmla="*/ 9 w 12"/>
                <a:gd name="T71" fmla="*/ 22 h 24"/>
                <a:gd name="T72" fmla="*/ 9 w 12"/>
                <a:gd name="T73" fmla="*/ 22 h 24"/>
                <a:gd name="T74" fmla="*/ 10 w 12"/>
                <a:gd name="T75" fmla="*/ 17 h 24"/>
                <a:gd name="T76" fmla="*/ 10 w 12"/>
                <a:gd name="T77" fmla="*/ 18 h 24"/>
                <a:gd name="T78" fmla="*/ 10 w 12"/>
                <a:gd name="T79" fmla="*/ 18 h 24"/>
                <a:gd name="T80" fmla="*/ 10 w 12"/>
                <a:gd name="T81" fmla="*/ 18 h 24"/>
                <a:gd name="T82" fmla="*/ 11 w 12"/>
                <a:gd name="T83" fmla="*/ 11 h 24"/>
                <a:gd name="T84" fmla="*/ 11 w 12"/>
                <a:gd name="T85" fmla="*/ 12 h 24"/>
                <a:gd name="T86" fmla="*/ 11 w 12"/>
                <a:gd name="T87" fmla="*/ 12 h 24"/>
                <a:gd name="T88" fmla="*/ 11 w 12"/>
                <a:gd name="T89" fmla="*/ 12 h 24"/>
                <a:gd name="T90" fmla="*/ 12 w 12"/>
                <a:gd name="T91" fmla="*/ 6 h 24"/>
                <a:gd name="T92" fmla="*/ 12 w 12"/>
                <a:gd name="T93" fmla="*/ 6 h 24"/>
                <a:gd name="T94" fmla="*/ 12 w 12"/>
                <a:gd name="T95" fmla="*/ 6 h 24"/>
                <a:gd name="T96" fmla="*/ 12 w 12"/>
                <a:gd name="T97" fmla="*/ 7 h 24"/>
                <a:gd name="T98" fmla="*/ 12 w 12"/>
                <a:gd name="T9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4">
                  <a:moveTo>
                    <a:pt x="0" y="16"/>
                  </a:moveTo>
                  <a:lnTo>
                    <a:pt x="1" y="17"/>
                  </a:lnTo>
                  <a:lnTo>
                    <a:pt x="1" y="14"/>
                  </a:lnTo>
                  <a:lnTo>
                    <a:pt x="1" y="15"/>
                  </a:lnTo>
                  <a:lnTo>
                    <a:pt x="1" y="15"/>
                  </a:lnTo>
                  <a:lnTo>
                    <a:pt x="1" y="16"/>
                  </a:lnTo>
                  <a:lnTo>
                    <a:pt x="2" y="9"/>
                  </a:lnTo>
                  <a:lnTo>
                    <a:pt x="2" y="10"/>
                  </a:lnTo>
                  <a:lnTo>
                    <a:pt x="2" y="10"/>
                  </a:lnTo>
                  <a:lnTo>
                    <a:pt x="2" y="11"/>
                  </a:lnTo>
                  <a:lnTo>
                    <a:pt x="3" y="5"/>
                  </a:lnTo>
                  <a:lnTo>
                    <a:pt x="3" y="5"/>
                  </a:lnTo>
                  <a:lnTo>
                    <a:pt x="3" y="5"/>
                  </a:lnTo>
                  <a:lnTo>
                    <a:pt x="3" y="6"/>
                  </a:lnTo>
                  <a:lnTo>
                    <a:pt x="4" y="1"/>
                  </a:lnTo>
                  <a:lnTo>
                    <a:pt x="4" y="3"/>
                  </a:lnTo>
                  <a:lnTo>
                    <a:pt x="4" y="3"/>
                  </a:lnTo>
                  <a:lnTo>
                    <a:pt x="5" y="11"/>
                  </a:lnTo>
                  <a:lnTo>
                    <a:pt x="5" y="11"/>
                  </a:lnTo>
                  <a:lnTo>
                    <a:pt x="5" y="11"/>
                  </a:lnTo>
                  <a:lnTo>
                    <a:pt x="5" y="11"/>
                  </a:lnTo>
                  <a:lnTo>
                    <a:pt x="6" y="19"/>
                  </a:lnTo>
                  <a:lnTo>
                    <a:pt x="6" y="19"/>
                  </a:lnTo>
                  <a:lnTo>
                    <a:pt x="6" y="19"/>
                  </a:lnTo>
                  <a:lnTo>
                    <a:pt x="6" y="19"/>
                  </a:lnTo>
                  <a:lnTo>
                    <a:pt x="6" y="24"/>
                  </a:lnTo>
                  <a:lnTo>
                    <a:pt x="7" y="21"/>
                  </a:lnTo>
                  <a:lnTo>
                    <a:pt x="7" y="21"/>
                  </a:lnTo>
                  <a:lnTo>
                    <a:pt x="7" y="17"/>
                  </a:lnTo>
                  <a:lnTo>
                    <a:pt x="8" y="22"/>
                  </a:lnTo>
                  <a:lnTo>
                    <a:pt x="8" y="22"/>
                  </a:lnTo>
                  <a:lnTo>
                    <a:pt x="8" y="22"/>
                  </a:lnTo>
                  <a:lnTo>
                    <a:pt x="8" y="23"/>
                  </a:lnTo>
                  <a:lnTo>
                    <a:pt x="9" y="21"/>
                  </a:lnTo>
                  <a:lnTo>
                    <a:pt x="9" y="22"/>
                  </a:lnTo>
                  <a:lnTo>
                    <a:pt x="9" y="22"/>
                  </a:lnTo>
                  <a:lnTo>
                    <a:pt x="9" y="22"/>
                  </a:lnTo>
                  <a:lnTo>
                    <a:pt x="10" y="17"/>
                  </a:lnTo>
                  <a:lnTo>
                    <a:pt x="10" y="18"/>
                  </a:lnTo>
                  <a:lnTo>
                    <a:pt x="10" y="18"/>
                  </a:lnTo>
                  <a:lnTo>
                    <a:pt x="10" y="18"/>
                  </a:lnTo>
                  <a:lnTo>
                    <a:pt x="11" y="11"/>
                  </a:lnTo>
                  <a:lnTo>
                    <a:pt x="11" y="12"/>
                  </a:lnTo>
                  <a:lnTo>
                    <a:pt x="11" y="12"/>
                  </a:lnTo>
                  <a:lnTo>
                    <a:pt x="11" y="12"/>
                  </a:lnTo>
                  <a:lnTo>
                    <a:pt x="12" y="6"/>
                  </a:lnTo>
                  <a:lnTo>
                    <a:pt x="12" y="6"/>
                  </a:lnTo>
                  <a:lnTo>
                    <a:pt x="12" y="6"/>
                  </a:lnTo>
                  <a:lnTo>
                    <a:pt x="12" y="7"/>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5" name="Freeform 460"/>
            <p:cNvSpPr>
              <a:spLocks/>
            </p:cNvSpPr>
            <p:nvPr/>
          </p:nvSpPr>
          <p:spPr bwMode="auto">
            <a:xfrm>
              <a:off x="1016001" y="1790701"/>
              <a:ext cx="20638" cy="69850"/>
            </a:xfrm>
            <a:custGeom>
              <a:avLst/>
              <a:gdLst>
                <a:gd name="T0" fmla="*/ 0 w 13"/>
                <a:gd name="T1" fmla="*/ 7 h 44"/>
                <a:gd name="T2" fmla="*/ 0 w 13"/>
                <a:gd name="T3" fmla="*/ 7 h 44"/>
                <a:gd name="T4" fmla="*/ 0 w 13"/>
                <a:gd name="T5" fmla="*/ 7 h 44"/>
                <a:gd name="T6" fmla="*/ 1 w 13"/>
                <a:gd name="T7" fmla="*/ 4 h 44"/>
                <a:gd name="T8" fmla="*/ 2 w 13"/>
                <a:gd name="T9" fmla="*/ 8 h 44"/>
                <a:gd name="T10" fmla="*/ 2 w 13"/>
                <a:gd name="T11" fmla="*/ 8 h 44"/>
                <a:gd name="T12" fmla="*/ 2 w 13"/>
                <a:gd name="T13" fmla="*/ 8 h 44"/>
                <a:gd name="T14" fmla="*/ 2 w 13"/>
                <a:gd name="T15" fmla="*/ 8 h 44"/>
                <a:gd name="T16" fmla="*/ 2 w 13"/>
                <a:gd name="T17" fmla="*/ 14 h 44"/>
                <a:gd name="T18" fmla="*/ 2 w 13"/>
                <a:gd name="T19" fmla="*/ 14 h 44"/>
                <a:gd name="T20" fmla="*/ 2 w 13"/>
                <a:gd name="T21" fmla="*/ 14 h 44"/>
                <a:gd name="T22" fmla="*/ 3 w 13"/>
                <a:gd name="T23" fmla="*/ 13 h 44"/>
                <a:gd name="T24" fmla="*/ 3 w 13"/>
                <a:gd name="T25" fmla="*/ 19 h 44"/>
                <a:gd name="T26" fmla="*/ 3 w 13"/>
                <a:gd name="T27" fmla="*/ 19 h 44"/>
                <a:gd name="T28" fmla="*/ 3 w 13"/>
                <a:gd name="T29" fmla="*/ 19 h 44"/>
                <a:gd name="T30" fmla="*/ 4 w 13"/>
                <a:gd name="T31" fmla="*/ 18 h 44"/>
                <a:gd name="T32" fmla="*/ 4 w 13"/>
                <a:gd name="T33" fmla="*/ 25 h 44"/>
                <a:gd name="T34" fmla="*/ 4 w 13"/>
                <a:gd name="T35" fmla="*/ 25 h 44"/>
                <a:gd name="T36" fmla="*/ 4 w 13"/>
                <a:gd name="T37" fmla="*/ 25 h 44"/>
                <a:gd name="T38" fmla="*/ 5 w 13"/>
                <a:gd name="T39" fmla="*/ 34 h 44"/>
                <a:gd name="T40" fmla="*/ 5 w 13"/>
                <a:gd name="T41" fmla="*/ 34 h 44"/>
                <a:gd name="T42" fmla="*/ 5 w 13"/>
                <a:gd name="T43" fmla="*/ 34 h 44"/>
                <a:gd name="T44" fmla="*/ 6 w 13"/>
                <a:gd name="T45" fmla="*/ 39 h 44"/>
                <a:gd name="T46" fmla="*/ 6 w 13"/>
                <a:gd name="T47" fmla="*/ 39 h 44"/>
                <a:gd name="T48" fmla="*/ 6 w 13"/>
                <a:gd name="T49" fmla="*/ 39 h 44"/>
                <a:gd name="T50" fmla="*/ 6 w 13"/>
                <a:gd name="T51" fmla="*/ 38 h 44"/>
                <a:gd name="T52" fmla="*/ 7 w 13"/>
                <a:gd name="T53" fmla="*/ 44 h 44"/>
                <a:gd name="T54" fmla="*/ 7 w 13"/>
                <a:gd name="T55" fmla="*/ 43 h 44"/>
                <a:gd name="T56" fmla="*/ 7 w 13"/>
                <a:gd name="T57" fmla="*/ 43 h 44"/>
                <a:gd name="T58" fmla="*/ 7 w 13"/>
                <a:gd name="T59" fmla="*/ 44 h 44"/>
                <a:gd name="T60" fmla="*/ 8 w 13"/>
                <a:gd name="T61" fmla="*/ 37 h 44"/>
                <a:gd name="T62" fmla="*/ 8 w 13"/>
                <a:gd name="T63" fmla="*/ 37 h 44"/>
                <a:gd name="T64" fmla="*/ 8 w 13"/>
                <a:gd name="T65" fmla="*/ 37 h 44"/>
                <a:gd name="T66" fmla="*/ 8 w 13"/>
                <a:gd name="T67" fmla="*/ 37 h 44"/>
                <a:gd name="T68" fmla="*/ 9 w 13"/>
                <a:gd name="T69" fmla="*/ 24 h 44"/>
                <a:gd name="T70" fmla="*/ 9 w 13"/>
                <a:gd name="T71" fmla="*/ 24 h 44"/>
                <a:gd name="T72" fmla="*/ 9 w 13"/>
                <a:gd name="T73" fmla="*/ 24 h 44"/>
                <a:gd name="T74" fmla="*/ 9 w 13"/>
                <a:gd name="T75" fmla="*/ 25 h 44"/>
                <a:gd name="T76" fmla="*/ 10 w 13"/>
                <a:gd name="T77" fmla="*/ 15 h 44"/>
                <a:gd name="T78" fmla="*/ 10 w 13"/>
                <a:gd name="T79" fmla="*/ 16 h 44"/>
                <a:gd name="T80" fmla="*/ 10 w 13"/>
                <a:gd name="T81" fmla="*/ 16 h 44"/>
                <a:gd name="T82" fmla="*/ 10 w 13"/>
                <a:gd name="T83" fmla="*/ 16 h 44"/>
                <a:gd name="T84" fmla="*/ 11 w 13"/>
                <a:gd name="T85" fmla="*/ 10 h 44"/>
                <a:gd name="T86" fmla="*/ 11 w 13"/>
                <a:gd name="T87" fmla="*/ 10 h 44"/>
                <a:gd name="T88" fmla="*/ 11 w 13"/>
                <a:gd name="T89" fmla="*/ 10 h 44"/>
                <a:gd name="T90" fmla="*/ 11 w 13"/>
                <a:gd name="T91" fmla="*/ 11 h 44"/>
                <a:gd name="T92" fmla="*/ 12 w 13"/>
                <a:gd name="T93" fmla="*/ 5 h 44"/>
                <a:gd name="T94" fmla="*/ 12 w 13"/>
                <a:gd name="T95" fmla="*/ 5 h 44"/>
                <a:gd name="T96" fmla="*/ 12 w 13"/>
                <a:gd name="T97" fmla="*/ 6 h 44"/>
                <a:gd name="T98" fmla="*/ 13 w 13"/>
                <a:gd name="T9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44">
                  <a:moveTo>
                    <a:pt x="0" y="7"/>
                  </a:moveTo>
                  <a:lnTo>
                    <a:pt x="0" y="7"/>
                  </a:lnTo>
                  <a:lnTo>
                    <a:pt x="0" y="7"/>
                  </a:lnTo>
                  <a:lnTo>
                    <a:pt x="1" y="4"/>
                  </a:lnTo>
                  <a:lnTo>
                    <a:pt x="2" y="8"/>
                  </a:lnTo>
                  <a:lnTo>
                    <a:pt x="2" y="8"/>
                  </a:lnTo>
                  <a:lnTo>
                    <a:pt x="2" y="8"/>
                  </a:lnTo>
                  <a:lnTo>
                    <a:pt x="2" y="8"/>
                  </a:lnTo>
                  <a:lnTo>
                    <a:pt x="2" y="14"/>
                  </a:lnTo>
                  <a:lnTo>
                    <a:pt x="2" y="14"/>
                  </a:lnTo>
                  <a:lnTo>
                    <a:pt x="2" y="14"/>
                  </a:lnTo>
                  <a:lnTo>
                    <a:pt x="3" y="13"/>
                  </a:lnTo>
                  <a:lnTo>
                    <a:pt x="3" y="19"/>
                  </a:lnTo>
                  <a:lnTo>
                    <a:pt x="3" y="19"/>
                  </a:lnTo>
                  <a:lnTo>
                    <a:pt x="3" y="19"/>
                  </a:lnTo>
                  <a:lnTo>
                    <a:pt x="4" y="18"/>
                  </a:lnTo>
                  <a:lnTo>
                    <a:pt x="4" y="25"/>
                  </a:lnTo>
                  <a:lnTo>
                    <a:pt x="4" y="25"/>
                  </a:lnTo>
                  <a:lnTo>
                    <a:pt x="4" y="25"/>
                  </a:lnTo>
                  <a:lnTo>
                    <a:pt x="5" y="34"/>
                  </a:lnTo>
                  <a:lnTo>
                    <a:pt x="5" y="34"/>
                  </a:lnTo>
                  <a:lnTo>
                    <a:pt x="5" y="34"/>
                  </a:lnTo>
                  <a:lnTo>
                    <a:pt x="6" y="39"/>
                  </a:lnTo>
                  <a:lnTo>
                    <a:pt x="6" y="39"/>
                  </a:lnTo>
                  <a:lnTo>
                    <a:pt x="6" y="39"/>
                  </a:lnTo>
                  <a:lnTo>
                    <a:pt x="6" y="38"/>
                  </a:lnTo>
                  <a:lnTo>
                    <a:pt x="7" y="44"/>
                  </a:lnTo>
                  <a:lnTo>
                    <a:pt x="7" y="43"/>
                  </a:lnTo>
                  <a:lnTo>
                    <a:pt x="7" y="43"/>
                  </a:lnTo>
                  <a:lnTo>
                    <a:pt x="7" y="44"/>
                  </a:lnTo>
                  <a:lnTo>
                    <a:pt x="8" y="37"/>
                  </a:lnTo>
                  <a:lnTo>
                    <a:pt x="8" y="37"/>
                  </a:lnTo>
                  <a:lnTo>
                    <a:pt x="8" y="37"/>
                  </a:lnTo>
                  <a:lnTo>
                    <a:pt x="8" y="37"/>
                  </a:lnTo>
                  <a:lnTo>
                    <a:pt x="9" y="24"/>
                  </a:lnTo>
                  <a:lnTo>
                    <a:pt x="9" y="24"/>
                  </a:lnTo>
                  <a:lnTo>
                    <a:pt x="9" y="24"/>
                  </a:lnTo>
                  <a:lnTo>
                    <a:pt x="9" y="25"/>
                  </a:lnTo>
                  <a:lnTo>
                    <a:pt x="10" y="15"/>
                  </a:lnTo>
                  <a:lnTo>
                    <a:pt x="10" y="16"/>
                  </a:lnTo>
                  <a:lnTo>
                    <a:pt x="10" y="16"/>
                  </a:lnTo>
                  <a:lnTo>
                    <a:pt x="10" y="16"/>
                  </a:lnTo>
                  <a:lnTo>
                    <a:pt x="11" y="10"/>
                  </a:lnTo>
                  <a:lnTo>
                    <a:pt x="11" y="10"/>
                  </a:lnTo>
                  <a:lnTo>
                    <a:pt x="11" y="10"/>
                  </a:lnTo>
                  <a:lnTo>
                    <a:pt x="11" y="11"/>
                  </a:lnTo>
                  <a:lnTo>
                    <a:pt x="12" y="5"/>
                  </a:lnTo>
                  <a:lnTo>
                    <a:pt x="12" y="5"/>
                  </a:lnTo>
                  <a:lnTo>
                    <a:pt x="12" y="6"/>
                  </a:lnTo>
                  <a:lnTo>
                    <a:pt x="13"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6" name="Freeform 461"/>
            <p:cNvSpPr>
              <a:spLocks/>
            </p:cNvSpPr>
            <p:nvPr/>
          </p:nvSpPr>
          <p:spPr bwMode="auto">
            <a:xfrm>
              <a:off x="1036638" y="1760538"/>
              <a:ext cx="19050" cy="31750"/>
            </a:xfrm>
            <a:custGeom>
              <a:avLst/>
              <a:gdLst>
                <a:gd name="T0" fmla="*/ 0 w 12"/>
                <a:gd name="T1" fmla="*/ 19 h 20"/>
                <a:gd name="T2" fmla="*/ 0 w 12"/>
                <a:gd name="T3" fmla="*/ 19 h 20"/>
                <a:gd name="T4" fmla="*/ 0 w 12"/>
                <a:gd name="T5" fmla="*/ 19 h 20"/>
                <a:gd name="T6" fmla="*/ 0 w 12"/>
                <a:gd name="T7" fmla="*/ 20 h 20"/>
                <a:gd name="T8" fmla="*/ 1 w 12"/>
                <a:gd name="T9" fmla="*/ 13 h 20"/>
                <a:gd name="T10" fmla="*/ 1 w 12"/>
                <a:gd name="T11" fmla="*/ 13 h 20"/>
                <a:gd name="T12" fmla="*/ 1 w 12"/>
                <a:gd name="T13" fmla="*/ 13 h 20"/>
                <a:gd name="T14" fmla="*/ 1 w 12"/>
                <a:gd name="T15" fmla="*/ 13 h 20"/>
                <a:gd name="T16" fmla="*/ 2 w 12"/>
                <a:gd name="T17" fmla="*/ 15 h 20"/>
                <a:gd name="T18" fmla="*/ 2 w 12"/>
                <a:gd name="T19" fmla="*/ 14 h 20"/>
                <a:gd name="T20" fmla="*/ 2 w 12"/>
                <a:gd name="T21" fmla="*/ 14 h 20"/>
                <a:gd name="T22" fmla="*/ 2 w 12"/>
                <a:gd name="T23" fmla="*/ 18 h 20"/>
                <a:gd name="T24" fmla="*/ 3 w 12"/>
                <a:gd name="T25" fmla="*/ 17 h 20"/>
                <a:gd name="T26" fmla="*/ 3 w 12"/>
                <a:gd name="T27" fmla="*/ 17 h 20"/>
                <a:gd name="T28" fmla="*/ 3 w 12"/>
                <a:gd name="T29" fmla="*/ 15 h 20"/>
                <a:gd name="T30" fmla="*/ 4 w 12"/>
                <a:gd name="T31" fmla="*/ 20 h 20"/>
                <a:gd name="T32" fmla="*/ 4 w 12"/>
                <a:gd name="T33" fmla="*/ 18 h 20"/>
                <a:gd name="T34" fmla="*/ 4 w 12"/>
                <a:gd name="T35" fmla="*/ 18 h 20"/>
                <a:gd name="T36" fmla="*/ 4 w 12"/>
                <a:gd name="T37" fmla="*/ 19 h 20"/>
                <a:gd name="T38" fmla="*/ 5 w 12"/>
                <a:gd name="T39" fmla="*/ 16 h 20"/>
                <a:gd name="T40" fmla="*/ 5 w 12"/>
                <a:gd name="T41" fmla="*/ 16 h 20"/>
                <a:gd name="T42" fmla="*/ 5 w 12"/>
                <a:gd name="T43" fmla="*/ 16 h 20"/>
                <a:gd name="T44" fmla="*/ 5 w 12"/>
                <a:gd name="T45" fmla="*/ 16 h 20"/>
                <a:gd name="T46" fmla="*/ 5 w 12"/>
                <a:gd name="T47" fmla="*/ 6 h 20"/>
                <a:gd name="T48" fmla="*/ 6 w 12"/>
                <a:gd name="T49" fmla="*/ 6 h 20"/>
                <a:gd name="T50" fmla="*/ 6 w 12"/>
                <a:gd name="T51" fmla="*/ 6 h 20"/>
                <a:gd name="T52" fmla="*/ 6 w 12"/>
                <a:gd name="T53" fmla="*/ 5 h 20"/>
                <a:gd name="T54" fmla="*/ 7 w 12"/>
                <a:gd name="T55" fmla="*/ 8 h 20"/>
                <a:gd name="T56" fmla="*/ 7 w 12"/>
                <a:gd name="T57" fmla="*/ 8 h 20"/>
                <a:gd name="T58" fmla="*/ 7 w 12"/>
                <a:gd name="T59" fmla="*/ 8 h 20"/>
                <a:gd name="T60" fmla="*/ 7 w 12"/>
                <a:gd name="T61" fmla="*/ 4 h 20"/>
                <a:gd name="T62" fmla="*/ 7 w 12"/>
                <a:gd name="T63" fmla="*/ 5 h 20"/>
                <a:gd name="T64" fmla="*/ 7 w 12"/>
                <a:gd name="T65" fmla="*/ 5 h 20"/>
                <a:gd name="T66" fmla="*/ 8 w 12"/>
                <a:gd name="T67" fmla="*/ 2 h 20"/>
                <a:gd name="T68" fmla="*/ 9 w 12"/>
                <a:gd name="T69" fmla="*/ 9 h 20"/>
                <a:gd name="T70" fmla="*/ 9 w 12"/>
                <a:gd name="T71" fmla="*/ 9 h 20"/>
                <a:gd name="T72" fmla="*/ 9 w 12"/>
                <a:gd name="T73" fmla="*/ 9 h 20"/>
                <a:gd name="T74" fmla="*/ 9 w 12"/>
                <a:gd name="T75" fmla="*/ 10 h 20"/>
                <a:gd name="T76" fmla="*/ 9 w 12"/>
                <a:gd name="T77" fmla="*/ 0 h 20"/>
                <a:gd name="T78" fmla="*/ 9 w 12"/>
                <a:gd name="T79" fmla="*/ 0 h 20"/>
                <a:gd name="T80" fmla="*/ 9 w 12"/>
                <a:gd name="T81" fmla="*/ 0 h 20"/>
                <a:gd name="T82" fmla="*/ 10 w 12"/>
                <a:gd name="T83" fmla="*/ 3 h 20"/>
                <a:gd name="T84" fmla="*/ 10 w 12"/>
                <a:gd name="T85" fmla="*/ 3 h 20"/>
                <a:gd name="T86" fmla="*/ 10 w 12"/>
                <a:gd name="T87" fmla="*/ 3 h 20"/>
                <a:gd name="T88" fmla="*/ 10 w 12"/>
                <a:gd name="T89" fmla="*/ 2 h 20"/>
                <a:gd name="T90" fmla="*/ 11 w 12"/>
                <a:gd name="T91" fmla="*/ 13 h 20"/>
                <a:gd name="T92" fmla="*/ 11 w 12"/>
                <a:gd name="T93" fmla="*/ 12 h 20"/>
                <a:gd name="T94" fmla="*/ 11 w 12"/>
                <a:gd name="T95" fmla="*/ 12 h 20"/>
                <a:gd name="T96" fmla="*/ 11 w 12"/>
                <a:gd name="T97" fmla="*/ 12 h 20"/>
                <a:gd name="T98" fmla="*/ 12 w 12"/>
                <a:gd name="T9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0">
                  <a:moveTo>
                    <a:pt x="0" y="19"/>
                  </a:moveTo>
                  <a:lnTo>
                    <a:pt x="0" y="19"/>
                  </a:lnTo>
                  <a:lnTo>
                    <a:pt x="0" y="19"/>
                  </a:lnTo>
                  <a:lnTo>
                    <a:pt x="0" y="20"/>
                  </a:lnTo>
                  <a:lnTo>
                    <a:pt x="1" y="13"/>
                  </a:lnTo>
                  <a:lnTo>
                    <a:pt x="1" y="13"/>
                  </a:lnTo>
                  <a:lnTo>
                    <a:pt x="1" y="13"/>
                  </a:lnTo>
                  <a:lnTo>
                    <a:pt x="1" y="13"/>
                  </a:lnTo>
                  <a:lnTo>
                    <a:pt x="2" y="15"/>
                  </a:lnTo>
                  <a:lnTo>
                    <a:pt x="2" y="14"/>
                  </a:lnTo>
                  <a:lnTo>
                    <a:pt x="2" y="14"/>
                  </a:lnTo>
                  <a:lnTo>
                    <a:pt x="2" y="18"/>
                  </a:lnTo>
                  <a:lnTo>
                    <a:pt x="3" y="17"/>
                  </a:lnTo>
                  <a:lnTo>
                    <a:pt x="3" y="17"/>
                  </a:lnTo>
                  <a:lnTo>
                    <a:pt x="3" y="15"/>
                  </a:lnTo>
                  <a:lnTo>
                    <a:pt x="4" y="20"/>
                  </a:lnTo>
                  <a:lnTo>
                    <a:pt x="4" y="18"/>
                  </a:lnTo>
                  <a:lnTo>
                    <a:pt x="4" y="18"/>
                  </a:lnTo>
                  <a:lnTo>
                    <a:pt x="4" y="19"/>
                  </a:lnTo>
                  <a:lnTo>
                    <a:pt x="5" y="16"/>
                  </a:lnTo>
                  <a:lnTo>
                    <a:pt x="5" y="16"/>
                  </a:lnTo>
                  <a:lnTo>
                    <a:pt x="5" y="16"/>
                  </a:lnTo>
                  <a:lnTo>
                    <a:pt x="5" y="16"/>
                  </a:lnTo>
                  <a:lnTo>
                    <a:pt x="5" y="6"/>
                  </a:lnTo>
                  <a:lnTo>
                    <a:pt x="6" y="6"/>
                  </a:lnTo>
                  <a:lnTo>
                    <a:pt x="6" y="6"/>
                  </a:lnTo>
                  <a:lnTo>
                    <a:pt x="6" y="5"/>
                  </a:lnTo>
                  <a:lnTo>
                    <a:pt x="7" y="8"/>
                  </a:lnTo>
                  <a:lnTo>
                    <a:pt x="7" y="8"/>
                  </a:lnTo>
                  <a:lnTo>
                    <a:pt x="7" y="8"/>
                  </a:lnTo>
                  <a:lnTo>
                    <a:pt x="7" y="4"/>
                  </a:lnTo>
                  <a:lnTo>
                    <a:pt x="7" y="5"/>
                  </a:lnTo>
                  <a:lnTo>
                    <a:pt x="7" y="5"/>
                  </a:lnTo>
                  <a:lnTo>
                    <a:pt x="8" y="2"/>
                  </a:lnTo>
                  <a:lnTo>
                    <a:pt x="9" y="9"/>
                  </a:lnTo>
                  <a:lnTo>
                    <a:pt x="9" y="9"/>
                  </a:lnTo>
                  <a:lnTo>
                    <a:pt x="9" y="9"/>
                  </a:lnTo>
                  <a:lnTo>
                    <a:pt x="9" y="10"/>
                  </a:lnTo>
                  <a:lnTo>
                    <a:pt x="9" y="0"/>
                  </a:lnTo>
                  <a:lnTo>
                    <a:pt x="9" y="0"/>
                  </a:lnTo>
                  <a:lnTo>
                    <a:pt x="9" y="0"/>
                  </a:lnTo>
                  <a:lnTo>
                    <a:pt x="10" y="3"/>
                  </a:lnTo>
                  <a:lnTo>
                    <a:pt x="10" y="3"/>
                  </a:lnTo>
                  <a:lnTo>
                    <a:pt x="10" y="3"/>
                  </a:lnTo>
                  <a:lnTo>
                    <a:pt x="10" y="2"/>
                  </a:lnTo>
                  <a:lnTo>
                    <a:pt x="11" y="13"/>
                  </a:lnTo>
                  <a:lnTo>
                    <a:pt x="11" y="12"/>
                  </a:lnTo>
                  <a:lnTo>
                    <a:pt x="11" y="12"/>
                  </a:lnTo>
                  <a:lnTo>
                    <a:pt x="11" y="12"/>
                  </a:lnTo>
                  <a:lnTo>
                    <a:pt x="12" y="15"/>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7" name="Freeform 462"/>
            <p:cNvSpPr>
              <a:spLocks/>
            </p:cNvSpPr>
            <p:nvPr/>
          </p:nvSpPr>
          <p:spPr bwMode="auto">
            <a:xfrm>
              <a:off x="1055688" y="1706563"/>
              <a:ext cx="20638" cy="77788"/>
            </a:xfrm>
            <a:custGeom>
              <a:avLst/>
              <a:gdLst>
                <a:gd name="T0" fmla="*/ 0 w 13"/>
                <a:gd name="T1" fmla="*/ 49 h 49"/>
                <a:gd name="T2" fmla="*/ 0 w 13"/>
                <a:gd name="T3" fmla="*/ 48 h 49"/>
                <a:gd name="T4" fmla="*/ 0 w 13"/>
                <a:gd name="T5" fmla="*/ 48 h 49"/>
                <a:gd name="T6" fmla="*/ 0 w 13"/>
                <a:gd name="T7" fmla="*/ 49 h 49"/>
                <a:gd name="T8" fmla="*/ 1 w 13"/>
                <a:gd name="T9" fmla="*/ 37 h 49"/>
                <a:gd name="T10" fmla="*/ 1 w 13"/>
                <a:gd name="T11" fmla="*/ 37 h 49"/>
                <a:gd name="T12" fmla="*/ 1 w 13"/>
                <a:gd name="T13" fmla="*/ 37 h 49"/>
                <a:gd name="T14" fmla="*/ 1 w 13"/>
                <a:gd name="T15" fmla="*/ 37 h 49"/>
                <a:gd name="T16" fmla="*/ 2 w 13"/>
                <a:gd name="T17" fmla="*/ 29 h 49"/>
                <a:gd name="T18" fmla="*/ 2 w 13"/>
                <a:gd name="T19" fmla="*/ 29 h 49"/>
                <a:gd name="T20" fmla="*/ 3 w 13"/>
                <a:gd name="T21" fmla="*/ 16 h 49"/>
                <a:gd name="T22" fmla="*/ 3 w 13"/>
                <a:gd name="T23" fmla="*/ 16 h 49"/>
                <a:gd name="T24" fmla="*/ 3 w 13"/>
                <a:gd name="T25" fmla="*/ 16 h 49"/>
                <a:gd name="T26" fmla="*/ 4 w 13"/>
                <a:gd name="T27" fmla="*/ 9 h 49"/>
                <a:gd name="T28" fmla="*/ 4 w 13"/>
                <a:gd name="T29" fmla="*/ 10 h 49"/>
                <a:gd name="T30" fmla="*/ 4 w 13"/>
                <a:gd name="T31" fmla="*/ 10 h 49"/>
                <a:gd name="T32" fmla="*/ 4 w 13"/>
                <a:gd name="T33" fmla="*/ 8 h 49"/>
                <a:gd name="T34" fmla="*/ 5 w 13"/>
                <a:gd name="T35" fmla="*/ 11 h 49"/>
                <a:gd name="T36" fmla="*/ 5 w 13"/>
                <a:gd name="T37" fmla="*/ 11 h 49"/>
                <a:gd name="T38" fmla="*/ 5 w 13"/>
                <a:gd name="T39" fmla="*/ 11 h 49"/>
                <a:gd name="T40" fmla="*/ 5 w 13"/>
                <a:gd name="T41" fmla="*/ 11 h 49"/>
                <a:gd name="T42" fmla="*/ 6 w 13"/>
                <a:gd name="T43" fmla="*/ 8 h 49"/>
                <a:gd name="T44" fmla="*/ 6 w 13"/>
                <a:gd name="T45" fmla="*/ 8 h 49"/>
                <a:gd name="T46" fmla="*/ 6 w 13"/>
                <a:gd name="T47" fmla="*/ 8 h 49"/>
                <a:gd name="T48" fmla="*/ 6 w 13"/>
                <a:gd name="T49" fmla="*/ 8 h 49"/>
                <a:gd name="T50" fmla="*/ 7 w 13"/>
                <a:gd name="T51" fmla="*/ 6 h 49"/>
                <a:gd name="T52" fmla="*/ 7 w 13"/>
                <a:gd name="T53" fmla="*/ 6 h 49"/>
                <a:gd name="T54" fmla="*/ 7 w 13"/>
                <a:gd name="T55" fmla="*/ 6 h 49"/>
                <a:gd name="T56" fmla="*/ 7 w 13"/>
                <a:gd name="T57" fmla="*/ 4 h 49"/>
                <a:gd name="T58" fmla="*/ 8 w 13"/>
                <a:gd name="T59" fmla="*/ 7 h 49"/>
                <a:gd name="T60" fmla="*/ 8 w 13"/>
                <a:gd name="T61" fmla="*/ 7 h 49"/>
                <a:gd name="T62" fmla="*/ 8 w 13"/>
                <a:gd name="T63" fmla="*/ 7 h 49"/>
                <a:gd name="T64" fmla="*/ 8 w 13"/>
                <a:gd name="T65" fmla="*/ 9 h 49"/>
                <a:gd name="T66" fmla="*/ 8 w 13"/>
                <a:gd name="T67" fmla="*/ 6 h 49"/>
                <a:gd name="T68" fmla="*/ 9 w 13"/>
                <a:gd name="T69" fmla="*/ 8 h 49"/>
                <a:gd name="T70" fmla="*/ 9 w 13"/>
                <a:gd name="T71" fmla="*/ 8 h 49"/>
                <a:gd name="T72" fmla="*/ 9 w 13"/>
                <a:gd name="T73" fmla="*/ 8 h 49"/>
                <a:gd name="T74" fmla="*/ 10 w 13"/>
                <a:gd name="T75" fmla="*/ 2 h 49"/>
                <a:gd name="T76" fmla="*/ 10 w 13"/>
                <a:gd name="T77" fmla="*/ 3 h 49"/>
                <a:gd name="T78" fmla="*/ 10 w 13"/>
                <a:gd name="T79" fmla="*/ 3 h 49"/>
                <a:gd name="T80" fmla="*/ 10 w 13"/>
                <a:gd name="T81" fmla="*/ 0 h 49"/>
                <a:gd name="T82" fmla="*/ 11 w 13"/>
                <a:gd name="T83" fmla="*/ 5 h 49"/>
                <a:gd name="T84" fmla="*/ 11 w 13"/>
                <a:gd name="T85" fmla="*/ 4 h 49"/>
                <a:gd name="T86" fmla="*/ 11 w 13"/>
                <a:gd name="T87" fmla="*/ 4 h 49"/>
                <a:gd name="T88" fmla="*/ 12 w 13"/>
                <a:gd name="T89" fmla="*/ 10 h 49"/>
                <a:gd name="T90" fmla="*/ 12 w 13"/>
                <a:gd name="T91" fmla="*/ 8 h 49"/>
                <a:gd name="T92" fmla="*/ 12 w 13"/>
                <a:gd name="T93" fmla="*/ 8 h 49"/>
                <a:gd name="T94" fmla="*/ 13 w 13"/>
                <a:gd name="T95" fmla="*/ 14 h 49"/>
                <a:gd name="T96" fmla="*/ 13 w 13"/>
                <a:gd name="T97" fmla="*/ 14 h 49"/>
                <a:gd name="T98" fmla="*/ 13 w 13"/>
                <a:gd name="T99" fmla="*/ 1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49">
                  <a:moveTo>
                    <a:pt x="0" y="49"/>
                  </a:moveTo>
                  <a:lnTo>
                    <a:pt x="0" y="48"/>
                  </a:lnTo>
                  <a:lnTo>
                    <a:pt x="0" y="48"/>
                  </a:lnTo>
                  <a:lnTo>
                    <a:pt x="0" y="49"/>
                  </a:lnTo>
                  <a:lnTo>
                    <a:pt x="1" y="37"/>
                  </a:lnTo>
                  <a:lnTo>
                    <a:pt x="1" y="37"/>
                  </a:lnTo>
                  <a:lnTo>
                    <a:pt x="1" y="37"/>
                  </a:lnTo>
                  <a:lnTo>
                    <a:pt x="1" y="37"/>
                  </a:lnTo>
                  <a:lnTo>
                    <a:pt x="2" y="29"/>
                  </a:lnTo>
                  <a:lnTo>
                    <a:pt x="2" y="29"/>
                  </a:lnTo>
                  <a:lnTo>
                    <a:pt x="3" y="16"/>
                  </a:lnTo>
                  <a:lnTo>
                    <a:pt x="3" y="16"/>
                  </a:lnTo>
                  <a:lnTo>
                    <a:pt x="3" y="16"/>
                  </a:lnTo>
                  <a:lnTo>
                    <a:pt x="4" y="9"/>
                  </a:lnTo>
                  <a:lnTo>
                    <a:pt x="4" y="10"/>
                  </a:lnTo>
                  <a:lnTo>
                    <a:pt x="4" y="10"/>
                  </a:lnTo>
                  <a:lnTo>
                    <a:pt x="4" y="8"/>
                  </a:lnTo>
                  <a:lnTo>
                    <a:pt x="5" y="11"/>
                  </a:lnTo>
                  <a:lnTo>
                    <a:pt x="5" y="11"/>
                  </a:lnTo>
                  <a:lnTo>
                    <a:pt x="5" y="11"/>
                  </a:lnTo>
                  <a:lnTo>
                    <a:pt x="5" y="11"/>
                  </a:lnTo>
                  <a:lnTo>
                    <a:pt x="6" y="8"/>
                  </a:lnTo>
                  <a:lnTo>
                    <a:pt x="6" y="8"/>
                  </a:lnTo>
                  <a:lnTo>
                    <a:pt x="6" y="8"/>
                  </a:lnTo>
                  <a:lnTo>
                    <a:pt x="6" y="8"/>
                  </a:lnTo>
                  <a:lnTo>
                    <a:pt x="7" y="6"/>
                  </a:lnTo>
                  <a:lnTo>
                    <a:pt x="7" y="6"/>
                  </a:lnTo>
                  <a:lnTo>
                    <a:pt x="7" y="6"/>
                  </a:lnTo>
                  <a:lnTo>
                    <a:pt x="7" y="4"/>
                  </a:lnTo>
                  <a:lnTo>
                    <a:pt x="8" y="7"/>
                  </a:lnTo>
                  <a:lnTo>
                    <a:pt x="8" y="7"/>
                  </a:lnTo>
                  <a:lnTo>
                    <a:pt x="8" y="7"/>
                  </a:lnTo>
                  <a:lnTo>
                    <a:pt x="8" y="9"/>
                  </a:lnTo>
                  <a:lnTo>
                    <a:pt x="8" y="6"/>
                  </a:lnTo>
                  <a:lnTo>
                    <a:pt x="9" y="8"/>
                  </a:lnTo>
                  <a:lnTo>
                    <a:pt x="9" y="8"/>
                  </a:lnTo>
                  <a:lnTo>
                    <a:pt x="9" y="8"/>
                  </a:lnTo>
                  <a:lnTo>
                    <a:pt x="10" y="2"/>
                  </a:lnTo>
                  <a:lnTo>
                    <a:pt x="10" y="3"/>
                  </a:lnTo>
                  <a:lnTo>
                    <a:pt x="10" y="3"/>
                  </a:lnTo>
                  <a:lnTo>
                    <a:pt x="10" y="0"/>
                  </a:lnTo>
                  <a:lnTo>
                    <a:pt x="11" y="5"/>
                  </a:lnTo>
                  <a:lnTo>
                    <a:pt x="11" y="4"/>
                  </a:lnTo>
                  <a:lnTo>
                    <a:pt x="11" y="4"/>
                  </a:lnTo>
                  <a:lnTo>
                    <a:pt x="12" y="10"/>
                  </a:lnTo>
                  <a:lnTo>
                    <a:pt x="12" y="8"/>
                  </a:lnTo>
                  <a:lnTo>
                    <a:pt x="12" y="8"/>
                  </a:lnTo>
                  <a:lnTo>
                    <a:pt x="13" y="14"/>
                  </a:lnTo>
                  <a:lnTo>
                    <a:pt x="13" y="14"/>
                  </a:lnTo>
                  <a:lnTo>
                    <a:pt x="13" y="1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8" name="Freeform 463"/>
            <p:cNvSpPr>
              <a:spLocks/>
            </p:cNvSpPr>
            <p:nvPr/>
          </p:nvSpPr>
          <p:spPr bwMode="auto">
            <a:xfrm>
              <a:off x="1076326" y="1725613"/>
              <a:ext cx="17463" cy="33338"/>
            </a:xfrm>
            <a:custGeom>
              <a:avLst/>
              <a:gdLst>
                <a:gd name="T0" fmla="*/ 0 w 11"/>
                <a:gd name="T1" fmla="*/ 2 h 21"/>
                <a:gd name="T2" fmla="*/ 0 w 11"/>
                <a:gd name="T3" fmla="*/ 2 h 21"/>
                <a:gd name="T4" fmla="*/ 0 w 11"/>
                <a:gd name="T5" fmla="*/ 6 h 21"/>
                <a:gd name="T6" fmla="*/ 1 w 11"/>
                <a:gd name="T7" fmla="*/ 6 h 21"/>
                <a:gd name="T8" fmla="*/ 1 w 11"/>
                <a:gd name="T9" fmla="*/ 6 h 21"/>
                <a:gd name="T10" fmla="*/ 1 w 11"/>
                <a:gd name="T11" fmla="*/ 6 h 21"/>
                <a:gd name="T12" fmla="*/ 2 w 11"/>
                <a:gd name="T13" fmla="*/ 15 h 21"/>
                <a:gd name="T14" fmla="*/ 2 w 11"/>
                <a:gd name="T15" fmla="*/ 15 h 21"/>
                <a:gd name="T16" fmla="*/ 2 w 11"/>
                <a:gd name="T17" fmla="*/ 15 h 21"/>
                <a:gd name="T18" fmla="*/ 2 w 11"/>
                <a:gd name="T19" fmla="*/ 15 h 21"/>
                <a:gd name="T20" fmla="*/ 2 w 11"/>
                <a:gd name="T21" fmla="*/ 13 h 21"/>
                <a:gd name="T22" fmla="*/ 3 w 11"/>
                <a:gd name="T23" fmla="*/ 14 h 21"/>
                <a:gd name="T24" fmla="*/ 3 w 11"/>
                <a:gd name="T25" fmla="*/ 13 h 21"/>
                <a:gd name="T26" fmla="*/ 3 w 11"/>
                <a:gd name="T27" fmla="*/ 12 h 21"/>
                <a:gd name="T28" fmla="*/ 3 w 11"/>
                <a:gd name="T29" fmla="*/ 15 h 21"/>
                <a:gd name="T30" fmla="*/ 4 w 11"/>
                <a:gd name="T31" fmla="*/ 13 h 21"/>
                <a:gd name="T32" fmla="*/ 4 w 11"/>
                <a:gd name="T33" fmla="*/ 13 h 21"/>
                <a:gd name="T34" fmla="*/ 4 w 11"/>
                <a:gd name="T35" fmla="*/ 13 h 21"/>
                <a:gd name="T36" fmla="*/ 4 w 11"/>
                <a:gd name="T37" fmla="*/ 17 h 21"/>
                <a:gd name="T38" fmla="*/ 4 w 11"/>
                <a:gd name="T39" fmla="*/ 16 h 21"/>
                <a:gd name="T40" fmla="*/ 4 w 11"/>
                <a:gd name="T41" fmla="*/ 16 h 21"/>
                <a:gd name="T42" fmla="*/ 5 w 11"/>
                <a:gd name="T43" fmla="*/ 20 h 21"/>
                <a:gd name="T44" fmla="*/ 5 w 11"/>
                <a:gd name="T45" fmla="*/ 15 h 21"/>
                <a:gd name="T46" fmla="*/ 5 w 11"/>
                <a:gd name="T47" fmla="*/ 17 h 21"/>
                <a:gd name="T48" fmla="*/ 5 w 11"/>
                <a:gd name="T49" fmla="*/ 17 h 21"/>
                <a:gd name="T50" fmla="*/ 5 w 11"/>
                <a:gd name="T51" fmla="*/ 17 h 21"/>
                <a:gd name="T52" fmla="*/ 6 w 11"/>
                <a:gd name="T53" fmla="*/ 21 h 21"/>
                <a:gd name="T54" fmla="*/ 6 w 11"/>
                <a:gd name="T55" fmla="*/ 18 h 21"/>
                <a:gd name="T56" fmla="*/ 6 w 11"/>
                <a:gd name="T57" fmla="*/ 18 h 21"/>
                <a:gd name="T58" fmla="*/ 7 w 11"/>
                <a:gd name="T59" fmla="*/ 20 h 21"/>
                <a:gd name="T60" fmla="*/ 7 w 11"/>
                <a:gd name="T61" fmla="*/ 14 h 21"/>
                <a:gd name="T62" fmla="*/ 7 w 11"/>
                <a:gd name="T63" fmla="*/ 15 h 21"/>
                <a:gd name="T64" fmla="*/ 7 w 11"/>
                <a:gd name="T65" fmla="*/ 14 h 21"/>
                <a:gd name="T66" fmla="*/ 7 w 11"/>
                <a:gd name="T67" fmla="*/ 15 h 21"/>
                <a:gd name="T68" fmla="*/ 8 w 11"/>
                <a:gd name="T69" fmla="*/ 6 h 21"/>
                <a:gd name="T70" fmla="*/ 8 w 11"/>
                <a:gd name="T71" fmla="*/ 6 h 21"/>
                <a:gd name="T72" fmla="*/ 8 w 11"/>
                <a:gd name="T73" fmla="*/ 6 h 21"/>
                <a:gd name="T74" fmla="*/ 8 w 11"/>
                <a:gd name="T75" fmla="*/ 6 h 21"/>
                <a:gd name="T76" fmla="*/ 9 w 11"/>
                <a:gd name="T77" fmla="*/ 1 h 21"/>
                <a:gd name="T78" fmla="*/ 9 w 11"/>
                <a:gd name="T79" fmla="*/ 1 h 21"/>
                <a:gd name="T80" fmla="*/ 9 w 11"/>
                <a:gd name="T81" fmla="*/ 1 h 21"/>
                <a:gd name="T82" fmla="*/ 9 w 11"/>
                <a:gd name="T83" fmla="*/ 2 h 21"/>
                <a:gd name="T84" fmla="*/ 9 w 11"/>
                <a:gd name="T85" fmla="*/ 0 h 21"/>
                <a:gd name="T86" fmla="*/ 10 w 11"/>
                <a:gd name="T87" fmla="*/ 1 h 21"/>
                <a:gd name="T88" fmla="*/ 10 w 11"/>
                <a:gd name="T89" fmla="*/ 1 h 21"/>
                <a:gd name="T90" fmla="*/ 11 w 11"/>
                <a:gd name="T91" fmla="*/ 0 h 21"/>
                <a:gd name="T92" fmla="*/ 11 w 11"/>
                <a:gd name="T93" fmla="*/ 6 h 21"/>
                <a:gd name="T94" fmla="*/ 11 w 11"/>
                <a:gd name="T95" fmla="*/ 5 h 21"/>
                <a:gd name="T96" fmla="*/ 11 w 11"/>
                <a:gd name="T97" fmla="*/ 5 h 21"/>
                <a:gd name="T98" fmla="*/ 11 w 11"/>
                <a:gd name="T9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1">
                  <a:moveTo>
                    <a:pt x="0" y="2"/>
                  </a:moveTo>
                  <a:lnTo>
                    <a:pt x="0" y="2"/>
                  </a:lnTo>
                  <a:lnTo>
                    <a:pt x="0" y="6"/>
                  </a:lnTo>
                  <a:lnTo>
                    <a:pt x="1" y="6"/>
                  </a:lnTo>
                  <a:lnTo>
                    <a:pt x="1" y="6"/>
                  </a:lnTo>
                  <a:lnTo>
                    <a:pt x="1" y="6"/>
                  </a:lnTo>
                  <a:lnTo>
                    <a:pt x="2" y="15"/>
                  </a:lnTo>
                  <a:lnTo>
                    <a:pt x="2" y="15"/>
                  </a:lnTo>
                  <a:lnTo>
                    <a:pt x="2" y="15"/>
                  </a:lnTo>
                  <a:lnTo>
                    <a:pt x="2" y="15"/>
                  </a:lnTo>
                  <a:lnTo>
                    <a:pt x="2" y="13"/>
                  </a:lnTo>
                  <a:lnTo>
                    <a:pt x="3" y="14"/>
                  </a:lnTo>
                  <a:lnTo>
                    <a:pt x="3" y="13"/>
                  </a:lnTo>
                  <a:lnTo>
                    <a:pt x="3" y="12"/>
                  </a:lnTo>
                  <a:lnTo>
                    <a:pt x="3" y="15"/>
                  </a:lnTo>
                  <a:lnTo>
                    <a:pt x="4" y="13"/>
                  </a:lnTo>
                  <a:lnTo>
                    <a:pt x="4" y="13"/>
                  </a:lnTo>
                  <a:lnTo>
                    <a:pt x="4" y="13"/>
                  </a:lnTo>
                  <a:lnTo>
                    <a:pt x="4" y="17"/>
                  </a:lnTo>
                  <a:lnTo>
                    <a:pt x="4" y="16"/>
                  </a:lnTo>
                  <a:lnTo>
                    <a:pt x="4" y="16"/>
                  </a:lnTo>
                  <a:lnTo>
                    <a:pt x="5" y="20"/>
                  </a:lnTo>
                  <a:lnTo>
                    <a:pt x="5" y="15"/>
                  </a:lnTo>
                  <a:lnTo>
                    <a:pt x="5" y="17"/>
                  </a:lnTo>
                  <a:lnTo>
                    <a:pt x="5" y="17"/>
                  </a:lnTo>
                  <a:lnTo>
                    <a:pt x="5" y="17"/>
                  </a:lnTo>
                  <a:lnTo>
                    <a:pt x="6" y="21"/>
                  </a:lnTo>
                  <a:lnTo>
                    <a:pt x="6" y="18"/>
                  </a:lnTo>
                  <a:lnTo>
                    <a:pt x="6" y="18"/>
                  </a:lnTo>
                  <a:lnTo>
                    <a:pt x="7" y="20"/>
                  </a:lnTo>
                  <a:lnTo>
                    <a:pt x="7" y="14"/>
                  </a:lnTo>
                  <a:lnTo>
                    <a:pt x="7" y="15"/>
                  </a:lnTo>
                  <a:lnTo>
                    <a:pt x="7" y="14"/>
                  </a:lnTo>
                  <a:lnTo>
                    <a:pt x="7" y="15"/>
                  </a:lnTo>
                  <a:lnTo>
                    <a:pt x="8" y="6"/>
                  </a:lnTo>
                  <a:lnTo>
                    <a:pt x="8" y="6"/>
                  </a:lnTo>
                  <a:lnTo>
                    <a:pt x="8" y="6"/>
                  </a:lnTo>
                  <a:lnTo>
                    <a:pt x="8" y="6"/>
                  </a:lnTo>
                  <a:lnTo>
                    <a:pt x="9" y="1"/>
                  </a:lnTo>
                  <a:lnTo>
                    <a:pt x="9" y="1"/>
                  </a:lnTo>
                  <a:lnTo>
                    <a:pt x="9" y="1"/>
                  </a:lnTo>
                  <a:lnTo>
                    <a:pt x="9" y="2"/>
                  </a:lnTo>
                  <a:lnTo>
                    <a:pt x="9" y="0"/>
                  </a:lnTo>
                  <a:lnTo>
                    <a:pt x="10" y="1"/>
                  </a:lnTo>
                  <a:lnTo>
                    <a:pt x="10" y="1"/>
                  </a:lnTo>
                  <a:lnTo>
                    <a:pt x="11" y="0"/>
                  </a:lnTo>
                  <a:lnTo>
                    <a:pt x="11" y="6"/>
                  </a:lnTo>
                  <a:lnTo>
                    <a:pt x="11" y="5"/>
                  </a:lnTo>
                  <a:lnTo>
                    <a:pt x="11" y="5"/>
                  </a:lnTo>
                  <a:lnTo>
                    <a:pt x="11" y="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9" name="Freeform 464"/>
            <p:cNvSpPr>
              <a:spLocks/>
            </p:cNvSpPr>
            <p:nvPr/>
          </p:nvSpPr>
          <p:spPr bwMode="auto">
            <a:xfrm>
              <a:off x="1093788" y="1681163"/>
              <a:ext cx="19050" cy="55563"/>
            </a:xfrm>
            <a:custGeom>
              <a:avLst/>
              <a:gdLst>
                <a:gd name="T0" fmla="*/ 0 w 12"/>
                <a:gd name="T1" fmla="*/ 31 h 35"/>
                <a:gd name="T2" fmla="*/ 1 w 12"/>
                <a:gd name="T3" fmla="*/ 35 h 35"/>
                <a:gd name="T4" fmla="*/ 1 w 12"/>
                <a:gd name="T5" fmla="*/ 35 h 35"/>
                <a:gd name="T6" fmla="*/ 1 w 12"/>
                <a:gd name="T7" fmla="*/ 35 h 35"/>
                <a:gd name="T8" fmla="*/ 1 w 12"/>
                <a:gd name="T9" fmla="*/ 35 h 35"/>
                <a:gd name="T10" fmla="*/ 2 w 12"/>
                <a:gd name="T11" fmla="*/ 28 h 35"/>
                <a:gd name="T12" fmla="*/ 2 w 12"/>
                <a:gd name="T13" fmla="*/ 28 h 35"/>
                <a:gd name="T14" fmla="*/ 2 w 12"/>
                <a:gd name="T15" fmla="*/ 28 h 35"/>
                <a:gd name="T16" fmla="*/ 2 w 12"/>
                <a:gd name="T17" fmla="*/ 28 h 35"/>
                <a:gd name="T18" fmla="*/ 2 w 12"/>
                <a:gd name="T19" fmla="*/ 23 h 35"/>
                <a:gd name="T20" fmla="*/ 3 w 12"/>
                <a:gd name="T21" fmla="*/ 25 h 35"/>
                <a:gd name="T22" fmla="*/ 3 w 12"/>
                <a:gd name="T23" fmla="*/ 25 h 35"/>
                <a:gd name="T24" fmla="*/ 3 w 12"/>
                <a:gd name="T25" fmla="*/ 24 h 35"/>
                <a:gd name="T26" fmla="*/ 4 w 12"/>
                <a:gd name="T27" fmla="*/ 28 h 35"/>
                <a:gd name="T28" fmla="*/ 4 w 12"/>
                <a:gd name="T29" fmla="*/ 26 h 35"/>
                <a:gd name="T30" fmla="*/ 4 w 12"/>
                <a:gd name="T31" fmla="*/ 26 h 35"/>
                <a:gd name="T32" fmla="*/ 4 w 12"/>
                <a:gd name="T33" fmla="*/ 27 h 35"/>
                <a:gd name="T34" fmla="*/ 5 w 12"/>
                <a:gd name="T35" fmla="*/ 23 h 35"/>
                <a:gd name="T36" fmla="*/ 5 w 12"/>
                <a:gd name="T37" fmla="*/ 24 h 35"/>
                <a:gd name="T38" fmla="*/ 5 w 12"/>
                <a:gd name="T39" fmla="*/ 24 h 35"/>
                <a:gd name="T40" fmla="*/ 5 w 12"/>
                <a:gd name="T41" fmla="*/ 24 h 35"/>
                <a:gd name="T42" fmla="*/ 6 w 12"/>
                <a:gd name="T43" fmla="*/ 15 h 35"/>
                <a:gd name="T44" fmla="*/ 6 w 12"/>
                <a:gd name="T45" fmla="*/ 15 h 35"/>
                <a:gd name="T46" fmla="*/ 6 w 12"/>
                <a:gd name="T47" fmla="*/ 16 h 35"/>
                <a:gd name="T48" fmla="*/ 7 w 12"/>
                <a:gd name="T49" fmla="*/ 10 h 35"/>
                <a:gd name="T50" fmla="*/ 7 w 12"/>
                <a:gd name="T51" fmla="*/ 10 h 35"/>
                <a:gd name="T52" fmla="*/ 7 w 12"/>
                <a:gd name="T53" fmla="*/ 10 h 35"/>
                <a:gd name="T54" fmla="*/ 7 w 12"/>
                <a:gd name="T55" fmla="*/ 14 h 35"/>
                <a:gd name="T56" fmla="*/ 8 w 12"/>
                <a:gd name="T57" fmla="*/ 10 h 35"/>
                <a:gd name="T58" fmla="*/ 8 w 12"/>
                <a:gd name="T59" fmla="*/ 11 h 35"/>
                <a:gd name="T60" fmla="*/ 8 w 12"/>
                <a:gd name="T61" fmla="*/ 11 h 35"/>
                <a:gd name="T62" fmla="*/ 8 w 12"/>
                <a:gd name="T63" fmla="*/ 11 h 35"/>
                <a:gd name="T64" fmla="*/ 9 w 12"/>
                <a:gd name="T65" fmla="*/ 8 h 35"/>
                <a:gd name="T66" fmla="*/ 9 w 12"/>
                <a:gd name="T67" fmla="*/ 9 h 35"/>
                <a:gd name="T68" fmla="*/ 9 w 12"/>
                <a:gd name="T69" fmla="*/ 8 h 35"/>
                <a:gd name="T70" fmla="*/ 9 w 12"/>
                <a:gd name="T71" fmla="*/ 10 h 35"/>
                <a:gd name="T72" fmla="*/ 9 w 12"/>
                <a:gd name="T73" fmla="*/ 4 h 35"/>
                <a:gd name="T74" fmla="*/ 10 w 12"/>
                <a:gd name="T75" fmla="*/ 5 h 35"/>
                <a:gd name="T76" fmla="*/ 10 w 12"/>
                <a:gd name="T77" fmla="*/ 5 h 35"/>
                <a:gd name="T78" fmla="*/ 10 w 12"/>
                <a:gd name="T79" fmla="*/ 7 h 35"/>
                <a:gd name="T80" fmla="*/ 11 w 12"/>
                <a:gd name="T81" fmla="*/ 1 h 35"/>
                <a:gd name="T82" fmla="*/ 11 w 12"/>
                <a:gd name="T83" fmla="*/ 1 h 35"/>
                <a:gd name="T84" fmla="*/ 11 w 12"/>
                <a:gd name="T85" fmla="*/ 1 h 35"/>
                <a:gd name="T86" fmla="*/ 11 w 12"/>
                <a:gd name="T87" fmla="*/ 0 h 35"/>
                <a:gd name="T88" fmla="*/ 11 w 12"/>
                <a:gd name="T89" fmla="*/ 6 h 35"/>
                <a:gd name="T90" fmla="*/ 12 w 12"/>
                <a:gd name="T91" fmla="*/ 6 h 35"/>
                <a:gd name="T92" fmla="*/ 12 w 12"/>
                <a:gd name="T93" fmla="*/ 6 h 35"/>
                <a:gd name="T94" fmla="*/ 12 w 12"/>
                <a:gd name="T95" fmla="*/ 13 h 35"/>
                <a:gd name="T96" fmla="*/ 12 w 12"/>
                <a:gd name="T97" fmla="*/ 12 h 35"/>
                <a:gd name="T98" fmla="*/ 12 w 12"/>
                <a:gd name="T99"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5">
                  <a:moveTo>
                    <a:pt x="0" y="31"/>
                  </a:moveTo>
                  <a:lnTo>
                    <a:pt x="1" y="35"/>
                  </a:lnTo>
                  <a:lnTo>
                    <a:pt x="1" y="35"/>
                  </a:lnTo>
                  <a:lnTo>
                    <a:pt x="1" y="35"/>
                  </a:lnTo>
                  <a:lnTo>
                    <a:pt x="1" y="35"/>
                  </a:lnTo>
                  <a:lnTo>
                    <a:pt x="2" y="28"/>
                  </a:lnTo>
                  <a:lnTo>
                    <a:pt x="2" y="28"/>
                  </a:lnTo>
                  <a:lnTo>
                    <a:pt x="2" y="28"/>
                  </a:lnTo>
                  <a:lnTo>
                    <a:pt x="2" y="28"/>
                  </a:lnTo>
                  <a:lnTo>
                    <a:pt x="2" y="23"/>
                  </a:lnTo>
                  <a:lnTo>
                    <a:pt x="3" y="25"/>
                  </a:lnTo>
                  <a:lnTo>
                    <a:pt x="3" y="25"/>
                  </a:lnTo>
                  <a:lnTo>
                    <a:pt x="3" y="24"/>
                  </a:lnTo>
                  <a:lnTo>
                    <a:pt x="4" y="28"/>
                  </a:lnTo>
                  <a:lnTo>
                    <a:pt x="4" y="26"/>
                  </a:lnTo>
                  <a:lnTo>
                    <a:pt x="4" y="26"/>
                  </a:lnTo>
                  <a:lnTo>
                    <a:pt x="4" y="27"/>
                  </a:lnTo>
                  <a:lnTo>
                    <a:pt x="5" y="23"/>
                  </a:lnTo>
                  <a:lnTo>
                    <a:pt x="5" y="24"/>
                  </a:lnTo>
                  <a:lnTo>
                    <a:pt x="5" y="24"/>
                  </a:lnTo>
                  <a:lnTo>
                    <a:pt x="5" y="24"/>
                  </a:lnTo>
                  <a:lnTo>
                    <a:pt x="6" y="15"/>
                  </a:lnTo>
                  <a:lnTo>
                    <a:pt x="6" y="15"/>
                  </a:lnTo>
                  <a:lnTo>
                    <a:pt x="6" y="16"/>
                  </a:lnTo>
                  <a:lnTo>
                    <a:pt x="7" y="10"/>
                  </a:lnTo>
                  <a:lnTo>
                    <a:pt x="7" y="10"/>
                  </a:lnTo>
                  <a:lnTo>
                    <a:pt x="7" y="10"/>
                  </a:lnTo>
                  <a:lnTo>
                    <a:pt x="7" y="14"/>
                  </a:lnTo>
                  <a:lnTo>
                    <a:pt x="8" y="10"/>
                  </a:lnTo>
                  <a:lnTo>
                    <a:pt x="8" y="11"/>
                  </a:lnTo>
                  <a:lnTo>
                    <a:pt x="8" y="11"/>
                  </a:lnTo>
                  <a:lnTo>
                    <a:pt x="8" y="11"/>
                  </a:lnTo>
                  <a:lnTo>
                    <a:pt x="9" y="8"/>
                  </a:lnTo>
                  <a:lnTo>
                    <a:pt x="9" y="9"/>
                  </a:lnTo>
                  <a:lnTo>
                    <a:pt x="9" y="8"/>
                  </a:lnTo>
                  <a:lnTo>
                    <a:pt x="9" y="10"/>
                  </a:lnTo>
                  <a:lnTo>
                    <a:pt x="9" y="4"/>
                  </a:lnTo>
                  <a:lnTo>
                    <a:pt x="10" y="5"/>
                  </a:lnTo>
                  <a:lnTo>
                    <a:pt x="10" y="5"/>
                  </a:lnTo>
                  <a:lnTo>
                    <a:pt x="10" y="7"/>
                  </a:lnTo>
                  <a:lnTo>
                    <a:pt x="11" y="1"/>
                  </a:lnTo>
                  <a:lnTo>
                    <a:pt x="11" y="1"/>
                  </a:lnTo>
                  <a:lnTo>
                    <a:pt x="11" y="1"/>
                  </a:lnTo>
                  <a:lnTo>
                    <a:pt x="11" y="0"/>
                  </a:lnTo>
                  <a:lnTo>
                    <a:pt x="11" y="6"/>
                  </a:lnTo>
                  <a:lnTo>
                    <a:pt x="12" y="6"/>
                  </a:lnTo>
                  <a:lnTo>
                    <a:pt x="12" y="6"/>
                  </a:lnTo>
                  <a:lnTo>
                    <a:pt x="12" y="13"/>
                  </a:lnTo>
                  <a:lnTo>
                    <a:pt x="12" y="12"/>
                  </a:lnTo>
                  <a:lnTo>
                    <a:pt x="12" y="1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0" name="Freeform 465"/>
            <p:cNvSpPr>
              <a:spLocks/>
            </p:cNvSpPr>
            <p:nvPr/>
          </p:nvSpPr>
          <p:spPr bwMode="auto">
            <a:xfrm>
              <a:off x="1112838" y="1681163"/>
              <a:ext cx="20638" cy="36513"/>
            </a:xfrm>
            <a:custGeom>
              <a:avLst/>
              <a:gdLst>
                <a:gd name="T0" fmla="*/ 0 w 13"/>
                <a:gd name="T1" fmla="*/ 12 h 23"/>
                <a:gd name="T2" fmla="*/ 1 w 13"/>
                <a:gd name="T3" fmla="*/ 11 h 23"/>
                <a:gd name="T4" fmla="*/ 1 w 13"/>
                <a:gd name="T5" fmla="*/ 14 h 23"/>
                <a:gd name="T6" fmla="*/ 1 w 13"/>
                <a:gd name="T7" fmla="*/ 13 h 23"/>
                <a:gd name="T8" fmla="*/ 1 w 13"/>
                <a:gd name="T9" fmla="*/ 13 h 23"/>
                <a:gd name="T10" fmla="*/ 2 w 13"/>
                <a:gd name="T11" fmla="*/ 14 h 23"/>
                <a:gd name="T12" fmla="*/ 2 w 13"/>
                <a:gd name="T13" fmla="*/ 11 h 23"/>
                <a:gd name="T14" fmla="*/ 2 w 13"/>
                <a:gd name="T15" fmla="*/ 12 h 23"/>
                <a:gd name="T16" fmla="*/ 2 w 13"/>
                <a:gd name="T17" fmla="*/ 11 h 23"/>
                <a:gd name="T18" fmla="*/ 3 w 13"/>
                <a:gd name="T19" fmla="*/ 12 h 23"/>
                <a:gd name="T20" fmla="*/ 3 w 13"/>
                <a:gd name="T21" fmla="*/ 10 h 23"/>
                <a:gd name="T22" fmla="*/ 3 w 13"/>
                <a:gd name="T23" fmla="*/ 11 h 23"/>
                <a:gd name="T24" fmla="*/ 3 w 13"/>
                <a:gd name="T25" fmla="*/ 11 h 23"/>
                <a:gd name="T26" fmla="*/ 4 w 13"/>
                <a:gd name="T27" fmla="*/ 13 h 23"/>
                <a:gd name="T28" fmla="*/ 4 w 13"/>
                <a:gd name="T29" fmla="*/ 8 h 23"/>
                <a:gd name="T30" fmla="*/ 4 w 13"/>
                <a:gd name="T31" fmla="*/ 9 h 23"/>
                <a:gd name="T32" fmla="*/ 4 w 13"/>
                <a:gd name="T33" fmla="*/ 9 h 23"/>
                <a:gd name="T34" fmla="*/ 4 w 13"/>
                <a:gd name="T35" fmla="*/ 9 h 23"/>
                <a:gd name="T36" fmla="*/ 5 w 13"/>
                <a:gd name="T37" fmla="*/ 6 h 23"/>
                <a:gd name="T38" fmla="*/ 5 w 13"/>
                <a:gd name="T39" fmla="*/ 8 h 23"/>
                <a:gd name="T40" fmla="*/ 5 w 13"/>
                <a:gd name="T41" fmla="*/ 8 h 23"/>
                <a:gd name="T42" fmla="*/ 6 w 13"/>
                <a:gd name="T43" fmla="*/ 6 h 23"/>
                <a:gd name="T44" fmla="*/ 6 w 13"/>
                <a:gd name="T45" fmla="*/ 8 h 23"/>
                <a:gd name="T46" fmla="*/ 6 w 13"/>
                <a:gd name="T47" fmla="*/ 7 h 23"/>
                <a:gd name="T48" fmla="*/ 6 w 13"/>
                <a:gd name="T49" fmla="*/ 7 h 23"/>
                <a:gd name="T50" fmla="*/ 6 w 13"/>
                <a:gd name="T51" fmla="*/ 8 h 23"/>
                <a:gd name="T52" fmla="*/ 7 w 13"/>
                <a:gd name="T53" fmla="*/ 3 h 23"/>
                <a:gd name="T54" fmla="*/ 7 w 13"/>
                <a:gd name="T55" fmla="*/ 4 h 23"/>
                <a:gd name="T56" fmla="*/ 7 w 13"/>
                <a:gd name="T57" fmla="*/ 4 h 23"/>
                <a:gd name="T58" fmla="*/ 7 w 13"/>
                <a:gd name="T59" fmla="*/ 4 h 23"/>
                <a:gd name="T60" fmla="*/ 7 w 13"/>
                <a:gd name="T61" fmla="*/ 2 h 23"/>
                <a:gd name="T62" fmla="*/ 8 w 13"/>
                <a:gd name="T63" fmla="*/ 3 h 23"/>
                <a:gd name="T64" fmla="*/ 8 w 13"/>
                <a:gd name="T65" fmla="*/ 3 h 23"/>
                <a:gd name="T66" fmla="*/ 8 w 13"/>
                <a:gd name="T67" fmla="*/ 2 h 23"/>
                <a:gd name="T68" fmla="*/ 9 w 13"/>
                <a:gd name="T69" fmla="*/ 3 h 23"/>
                <a:gd name="T70" fmla="*/ 9 w 13"/>
                <a:gd name="T71" fmla="*/ 2 h 23"/>
                <a:gd name="T72" fmla="*/ 9 w 13"/>
                <a:gd name="T73" fmla="*/ 2 h 23"/>
                <a:gd name="T74" fmla="*/ 9 w 13"/>
                <a:gd name="T75" fmla="*/ 0 h 23"/>
                <a:gd name="T76" fmla="*/ 10 w 13"/>
                <a:gd name="T77" fmla="*/ 6 h 23"/>
                <a:gd name="T78" fmla="*/ 10 w 13"/>
                <a:gd name="T79" fmla="*/ 5 h 23"/>
                <a:gd name="T80" fmla="*/ 10 w 13"/>
                <a:gd name="T81" fmla="*/ 5 h 23"/>
                <a:gd name="T82" fmla="*/ 10 w 13"/>
                <a:gd name="T83" fmla="*/ 5 h 23"/>
                <a:gd name="T84" fmla="*/ 11 w 13"/>
                <a:gd name="T85" fmla="*/ 9 h 23"/>
                <a:gd name="T86" fmla="*/ 11 w 13"/>
                <a:gd name="T87" fmla="*/ 7 h 23"/>
                <a:gd name="T88" fmla="*/ 11 w 13"/>
                <a:gd name="T89" fmla="*/ 7 h 23"/>
                <a:gd name="T90" fmla="*/ 11 w 13"/>
                <a:gd name="T91" fmla="*/ 6 h 23"/>
                <a:gd name="T92" fmla="*/ 12 w 13"/>
                <a:gd name="T93" fmla="*/ 12 h 23"/>
                <a:gd name="T94" fmla="*/ 12 w 13"/>
                <a:gd name="T95" fmla="*/ 11 h 23"/>
                <a:gd name="T96" fmla="*/ 12 w 13"/>
                <a:gd name="T97" fmla="*/ 11 h 23"/>
                <a:gd name="T98" fmla="*/ 13 w 13"/>
                <a:gd name="T9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3">
                  <a:moveTo>
                    <a:pt x="0" y="12"/>
                  </a:moveTo>
                  <a:lnTo>
                    <a:pt x="1" y="11"/>
                  </a:lnTo>
                  <a:lnTo>
                    <a:pt x="1" y="14"/>
                  </a:lnTo>
                  <a:lnTo>
                    <a:pt x="1" y="13"/>
                  </a:lnTo>
                  <a:lnTo>
                    <a:pt x="1" y="13"/>
                  </a:lnTo>
                  <a:lnTo>
                    <a:pt x="2" y="14"/>
                  </a:lnTo>
                  <a:lnTo>
                    <a:pt x="2" y="11"/>
                  </a:lnTo>
                  <a:lnTo>
                    <a:pt x="2" y="12"/>
                  </a:lnTo>
                  <a:lnTo>
                    <a:pt x="2" y="11"/>
                  </a:lnTo>
                  <a:lnTo>
                    <a:pt x="3" y="12"/>
                  </a:lnTo>
                  <a:lnTo>
                    <a:pt x="3" y="10"/>
                  </a:lnTo>
                  <a:lnTo>
                    <a:pt x="3" y="11"/>
                  </a:lnTo>
                  <a:lnTo>
                    <a:pt x="3" y="11"/>
                  </a:lnTo>
                  <a:lnTo>
                    <a:pt x="4" y="13"/>
                  </a:lnTo>
                  <a:lnTo>
                    <a:pt x="4" y="8"/>
                  </a:lnTo>
                  <a:lnTo>
                    <a:pt x="4" y="9"/>
                  </a:lnTo>
                  <a:lnTo>
                    <a:pt x="4" y="9"/>
                  </a:lnTo>
                  <a:lnTo>
                    <a:pt x="4" y="9"/>
                  </a:lnTo>
                  <a:lnTo>
                    <a:pt x="5" y="6"/>
                  </a:lnTo>
                  <a:lnTo>
                    <a:pt x="5" y="8"/>
                  </a:lnTo>
                  <a:lnTo>
                    <a:pt x="5" y="8"/>
                  </a:lnTo>
                  <a:lnTo>
                    <a:pt x="6" y="6"/>
                  </a:lnTo>
                  <a:lnTo>
                    <a:pt x="6" y="8"/>
                  </a:lnTo>
                  <a:lnTo>
                    <a:pt x="6" y="7"/>
                  </a:lnTo>
                  <a:lnTo>
                    <a:pt x="6" y="7"/>
                  </a:lnTo>
                  <a:lnTo>
                    <a:pt x="6" y="8"/>
                  </a:lnTo>
                  <a:lnTo>
                    <a:pt x="7" y="3"/>
                  </a:lnTo>
                  <a:lnTo>
                    <a:pt x="7" y="4"/>
                  </a:lnTo>
                  <a:lnTo>
                    <a:pt x="7" y="4"/>
                  </a:lnTo>
                  <a:lnTo>
                    <a:pt x="7" y="4"/>
                  </a:lnTo>
                  <a:lnTo>
                    <a:pt x="7" y="2"/>
                  </a:lnTo>
                  <a:lnTo>
                    <a:pt x="8" y="3"/>
                  </a:lnTo>
                  <a:lnTo>
                    <a:pt x="8" y="3"/>
                  </a:lnTo>
                  <a:lnTo>
                    <a:pt x="8" y="2"/>
                  </a:lnTo>
                  <a:lnTo>
                    <a:pt x="9" y="3"/>
                  </a:lnTo>
                  <a:lnTo>
                    <a:pt x="9" y="2"/>
                  </a:lnTo>
                  <a:lnTo>
                    <a:pt x="9" y="2"/>
                  </a:lnTo>
                  <a:lnTo>
                    <a:pt x="9" y="0"/>
                  </a:lnTo>
                  <a:lnTo>
                    <a:pt x="10" y="6"/>
                  </a:lnTo>
                  <a:lnTo>
                    <a:pt x="10" y="5"/>
                  </a:lnTo>
                  <a:lnTo>
                    <a:pt x="10" y="5"/>
                  </a:lnTo>
                  <a:lnTo>
                    <a:pt x="10" y="5"/>
                  </a:lnTo>
                  <a:lnTo>
                    <a:pt x="11" y="9"/>
                  </a:lnTo>
                  <a:lnTo>
                    <a:pt x="11" y="7"/>
                  </a:lnTo>
                  <a:lnTo>
                    <a:pt x="11" y="7"/>
                  </a:lnTo>
                  <a:lnTo>
                    <a:pt x="11" y="6"/>
                  </a:lnTo>
                  <a:lnTo>
                    <a:pt x="12" y="12"/>
                  </a:lnTo>
                  <a:lnTo>
                    <a:pt x="12" y="11"/>
                  </a:lnTo>
                  <a:lnTo>
                    <a:pt x="12" y="11"/>
                  </a:lnTo>
                  <a:lnTo>
                    <a:pt x="13" y="2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1" name="Freeform 466"/>
            <p:cNvSpPr>
              <a:spLocks/>
            </p:cNvSpPr>
            <p:nvPr/>
          </p:nvSpPr>
          <p:spPr bwMode="auto">
            <a:xfrm>
              <a:off x="1133476" y="1714501"/>
              <a:ext cx="17463" cy="26988"/>
            </a:xfrm>
            <a:custGeom>
              <a:avLst/>
              <a:gdLst>
                <a:gd name="T0" fmla="*/ 0 w 11"/>
                <a:gd name="T1" fmla="*/ 2 h 17"/>
                <a:gd name="T2" fmla="*/ 0 w 11"/>
                <a:gd name="T3" fmla="*/ 2 h 17"/>
                <a:gd name="T4" fmla="*/ 0 w 11"/>
                <a:gd name="T5" fmla="*/ 2 h 17"/>
                <a:gd name="T6" fmla="*/ 0 w 11"/>
                <a:gd name="T7" fmla="*/ 0 h 17"/>
                <a:gd name="T8" fmla="*/ 1 w 11"/>
                <a:gd name="T9" fmla="*/ 4 h 17"/>
                <a:gd name="T10" fmla="*/ 1 w 11"/>
                <a:gd name="T11" fmla="*/ 3 h 17"/>
                <a:gd name="T12" fmla="*/ 1 w 11"/>
                <a:gd name="T13" fmla="*/ 3 h 17"/>
                <a:gd name="T14" fmla="*/ 1 w 11"/>
                <a:gd name="T15" fmla="*/ 2 h 17"/>
                <a:gd name="T16" fmla="*/ 2 w 11"/>
                <a:gd name="T17" fmla="*/ 5 h 17"/>
                <a:gd name="T18" fmla="*/ 2 w 11"/>
                <a:gd name="T19" fmla="*/ 3 h 17"/>
                <a:gd name="T20" fmla="*/ 2 w 11"/>
                <a:gd name="T21" fmla="*/ 3 h 17"/>
                <a:gd name="T22" fmla="*/ 2 w 11"/>
                <a:gd name="T23" fmla="*/ 1 h 17"/>
                <a:gd name="T24" fmla="*/ 2 w 11"/>
                <a:gd name="T25" fmla="*/ 6 h 17"/>
                <a:gd name="T26" fmla="*/ 3 w 11"/>
                <a:gd name="T27" fmla="*/ 4 h 17"/>
                <a:gd name="T28" fmla="*/ 3 w 11"/>
                <a:gd name="T29" fmla="*/ 4 h 17"/>
                <a:gd name="T30" fmla="*/ 3 w 11"/>
                <a:gd name="T31" fmla="*/ 2 h 17"/>
                <a:gd name="T32" fmla="*/ 4 w 11"/>
                <a:gd name="T33" fmla="*/ 7 h 17"/>
                <a:gd name="T34" fmla="*/ 4 w 11"/>
                <a:gd name="T35" fmla="*/ 7 h 17"/>
                <a:gd name="T36" fmla="*/ 4 w 11"/>
                <a:gd name="T37" fmla="*/ 7 h 17"/>
                <a:gd name="T38" fmla="*/ 4 w 11"/>
                <a:gd name="T39" fmla="*/ 9 h 17"/>
                <a:gd name="T40" fmla="*/ 4 w 11"/>
                <a:gd name="T41" fmla="*/ 3 h 17"/>
                <a:gd name="T42" fmla="*/ 5 w 11"/>
                <a:gd name="T43" fmla="*/ 4 h 17"/>
                <a:gd name="T44" fmla="*/ 5 w 11"/>
                <a:gd name="T45" fmla="*/ 4 h 17"/>
                <a:gd name="T46" fmla="*/ 5 w 11"/>
                <a:gd name="T47" fmla="*/ 4 h 17"/>
                <a:gd name="T48" fmla="*/ 5 w 11"/>
                <a:gd name="T49" fmla="*/ 1 h 17"/>
                <a:gd name="T50" fmla="*/ 5 w 11"/>
                <a:gd name="T51" fmla="*/ 2 h 17"/>
                <a:gd name="T52" fmla="*/ 5 w 11"/>
                <a:gd name="T53" fmla="*/ 2 h 17"/>
                <a:gd name="T54" fmla="*/ 5 w 11"/>
                <a:gd name="T55" fmla="*/ 2 h 17"/>
                <a:gd name="T56" fmla="*/ 6 w 11"/>
                <a:gd name="T57" fmla="*/ 6 h 17"/>
                <a:gd name="T58" fmla="*/ 7 w 11"/>
                <a:gd name="T59" fmla="*/ 5 h 17"/>
                <a:gd name="T60" fmla="*/ 7 w 11"/>
                <a:gd name="T61" fmla="*/ 5 h 17"/>
                <a:gd name="T62" fmla="*/ 7 w 11"/>
                <a:gd name="T63" fmla="*/ 5 h 17"/>
                <a:gd name="T64" fmla="*/ 7 w 11"/>
                <a:gd name="T65" fmla="*/ 10 h 17"/>
                <a:gd name="T66" fmla="*/ 7 w 11"/>
                <a:gd name="T67" fmla="*/ 10 h 17"/>
                <a:gd name="T68" fmla="*/ 8 w 11"/>
                <a:gd name="T69" fmla="*/ 7 h 17"/>
                <a:gd name="T70" fmla="*/ 8 w 11"/>
                <a:gd name="T71" fmla="*/ 12 h 17"/>
                <a:gd name="T72" fmla="*/ 8 w 11"/>
                <a:gd name="T73" fmla="*/ 11 h 17"/>
                <a:gd name="T74" fmla="*/ 8 w 11"/>
                <a:gd name="T75" fmla="*/ 11 h 17"/>
                <a:gd name="T76" fmla="*/ 9 w 11"/>
                <a:gd name="T77" fmla="*/ 10 h 17"/>
                <a:gd name="T78" fmla="*/ 9 w 11"/>
                <a:gd name="T79" fmla="*/ 15 h 17"/>
                <a:gd name="T80" fmla="*/ 9 w 11"/>
                <a:gd name="T81" fmla="*/ 15 h 17"/>
                <a:gd name="T82" fmla="*/ 9 w 11"/>
                <a:gd name="T83" fmla="*/ 15 h 17"/>
                <a:gd name="T84" fmla="*/ 9 w 11"/>
                <a:gd name="T85" fmla="*/ 14 h 17"/>
                <a:gd name="T86" fmla="*/ 10 w 11"/>
                <a:gd name="T87" fmla="*/ 16 h 17"/>
                <a:gd name="T88" fmla="*/ 10 w 11"/>
                <a:gd name="T89" fmla="*/ 15 h 17"/>
                <a:gd name="T90" fmla="*/ 10 w 11"/>
                <a:gd name="T91" fmla="*/ 15 h 17"/>
                <a:gd name="T92" fmla="*/ 11 w 11"/>
                <a:gd name="T93" fmla="*/ 14 h 17"/>
                <a:gd name="T94" fmla="*/ 11 w 11"/>
                <a:gd name="T95" fmla="*/ 17 h 17"/>
                <a:gd name="T96" fmla="*/ 11 w 11"/>
                <a:gd name="T97" fmla="*/ 14 h 17"/>
                <a:gd name="T98" fmla="*/ 11 w 11"/>
                <a:gd name="T99"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7">
                  <a:moveTo>
                    <a:pt x="0" y="2"/>
                  </a:moveTo>
                  <a:lnTo>
                    <a:pt x="0" y="2"/>
                  </a:lnTo>
                  <a:lnTo>
                    <a:pt x="0" y="2"/>
                  </a:lnTo>
                  <a:lnTo>
                    <a:pt x="0" y="0"/>
                  </a:lnTo>
                  <a:lnTo>
                    <a:pt x="1" y="4"/>
                  </a:lnTo>
                  <a:lnTo>
                    <a:pt x="1" y="3"/>
                  </a:lnTo>
                  <a:lnTo>
                    <a:pt x="1" y="3"/>
                  </a:lnTo>
                  <a:lnTo>
                    <a:pt x="1" y="2"/>
                  </a:lnTo>
                  <a:lnTo>
                    <a:pt x="2" y="5"/>
                  </a:lnTo>
                  <a:lnTo>
                    <a:pt x="2" y="3"/>
                  </a:lnTo>
                  <a:lnTo>
                    <a:pt x="2" y="3"/>
                  </a:lnTo>
                  <a:lnTo>
                    <a:pt x="2" y="1"/>
                  </a:lnTo>
                  <a:lnTo>
                    <a:pt x="2" y="6"/>
                  </a:lnTo>
                  <a:lnTo>
                    <a:pt x="3" y="4"/>
                  </a:lnTo>
                  <a:lnTo>
                    <a:pt x="3" y="4"/>
                  </a:lnTo>
                  <a:lnTo>
                    <a:pt x="3" y="2"/>
                  </a:lnTo>
                  <a:lnTo>
                    <a:pt x="4" y="7"/>
                  </a:lnTo>
                  <a:lnTo>
                    <a:pt x="4" y="7"/>
                  </a:lnTo>
                  <a:lnTo>
                    <a:pt x="4" y="7"/>
                  </a:lnTo>
                  <a:lnTo>
                    <a:pt x="4" y="9"/>
                  </a:lnTo>
                  <a:lnTo>
                    <a:pt x="4" y="3"/>
                  </a:lnTo>
                  <a:lnTo>
                    <a:pt x="5" y="4"/>
                  </a:lnTo>
                  <a:lnTo>
                    <a:pt x="5" y="4"/>
                  </a:lnTo>
                  <a:lnTo>
                    <a:pt x="5" y="4"/>
                  </a:lnTo>
                  <a:lnTo>
                    <a:pt x="5" y="1"/>
                  </a:lnTo>
                  <a:lnTo>
                    <a:pt x="5" y="2"/>
                  </a:lnTo>
                  <a:lnTo>
                    <a:pt x="5" y="2"/>
                  </a:lnTo>
                  <a:lnTo>
                    <a:pt x="5" y="2"/>
                  </a:lnTo>
                  <a:lnTo>
                    <a:pt x="6" y="6"/>
                  </a:lnTo>
                  <a:lnTo>
                    <a:pt x="7" y="5"/>
                  </a:lnTo>
                  <a:lnTo>
                    <a:pt x="7" y="5"/>
                  </a:lnTo>
                  <a:lnTo>
                    <a:pt x="7" y="5"/>
                  </a:lnTo>
                  <a:lnTo>
                    <a:pt x="7" y="10"/>
                  </a:lnTo>
                  <a:lnTo>
                    <a:pt x="7" y="10"/>
                  </a:lnTo>
                  <a:lnTo>
                    <a:pt x="8" y="7"/>
                  </a:lnTo>
                  <a:lnTo>
                    <a:pt x="8" y="12"/>
                  </a:lnTo>
                  <a:lnTo>
                    <a:pt x="8" y="11"/>
                  </a:lnTo>
                  <a:lnTo>
                    <a:pt x="8" y="11"/>
                  </a:lnTo>
                  <a:lnTo>
                    <a:pt x="9" y="10"/>
                  </a:lnTo>
                  <a:lnTo>
                    <a:pt x="9" y="15"/>
                  </a:lnTo>
                  <a:lnTo>
                    <a:pt x="9" y="15"/>
                  </a:lnTo>
                  <a:lnTo>
                    <a:pt x="9" y="15"/>
                  </a:lnTo>
                  <a:lnTo>
                    <a:pt x="9" y="14"/>
                  </a:lnTo>
                  <a:lnTo>
                    <a:pt x="10" y="16"/>
                  </a:lnTo>
                  <a:lnTo>
                    <a:pt x="10" y="15"/>
                  </a:lnTo>
                  <a:lnTo>
                    <a:pt x="10" y="15"/>
                  </a:lnTo>
                  <a:lnTo>
                    <a:pt x="11" y="14"/>
                  </a:lnTo>
                  <a:lnTo>
                    <a:pt x="11" y="17"/>
                  </a:lnTo>
                  <a:lnTo>
                    <a:pt x="11" y="14"/>
                  </a:lnTo>
                  <a:lnTo>
                    <a:pt x="11" y="1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2" name="Freeform 467"/>
            <p:cNvSpPr>
              <a:spLocks/>
            </p:cNvSpPr>
            <p:nvPr/>
          </p:nvSpPr>
          <p:spPr bwMode="auto">
            <a:xfrm>
              <a:off x="1150938" y="1736726"/>
              <a:ext cx="20638" cy="46038"/>
            </a:xfrm>
            <a:custGeom>
              <a:avLst/>
              <a:gdLst>
                <a:gd name="T0" fmla="*/ 0 w 13"/>
                <a:gd name="T1" fmla="*/ 0 h 29"/>
                <a:gd name="T2" fmla="*/ 1 w 13"/>
                <a:gd name="T3" fmla="*/ 7 h 29"/>
                <a:gd name="T4" fmla="*/ 1 w 13"/>
                <a:gd name="T5" fmla="*/ 5 h 29"/>
                <a:gd name="T6" fmla="*/ 1 w 13"/>
                <a:gd name="T7" fmla="*/ 5 h 29"/>
                <a:gd name="T8" fmla="*/ 1 w 13"/>
                <a:gd name="T9" fmla="*/ 5 h 29"/>
                <a:gd name="T10" fmla="*/ 2 w 13"/>
                <a:gd name="T11" fmla="*/ 10 h 29"/>
                <a:gd name="T12" fmla="*/ 2 w 13"/>
                <a:gd name="T13" fmla="*/ 10 h 29"/>
                <a:gd name="T14" fmla="*/ 2 w 13"/>
                <a:gd name="T15" fmla="*/ 10 h 29"/>
                <a:gd name="T16" fmla="*/ 2 w 13"/>
                <a:gd name="T17" fmla="*/ 10 h 29"/>
                <a:gd name="T18" fmla="*/ 3 w 13"/>
                <a:gd name="T19" fmla="*/ 14 h 29"/>
                <a:gd name="T20" fmla="*/ 3 w 13"/>
                <a:gd name="T21" fmla="*/ 14 h 29"/>
                <a:gd name="T22" fmla="*/ 3 w 13"/>
                <a:gd name="T23" fmla="*/ 14 h 29"/>
                <a:gd name="T24" fmla="*/ 3 w 13"/>
                <a:gd name="T25" fmla="*/ 13 h 29"/>
                <a:gd name="T26" fmla="*/ 4 w 13"/>
                <a:gd name="T27" fmla="*/ 16 h 29"/>
                <a:gd name="T28" fmla="*/ 4 w 13"/>
                <a:gd name="T29" fmla="*/ 15 h 29"/>
                <a:gd name="T30" fmla="*/ 4 w 13"/>
                <a:gd name="T31" fmla="*/ 15 h 29"/>
                <a:gd name="T32" fmla="*/ 5 w 13"/>
                <a:gd name="T33" fmla="*/ 21 h 29"/>
                <a:gd name="T34" fmla="*/ 5 w 13"/>
                <a:gd name="T35" fmla="*/ 20 h 29"/>
                <a:gd name="T36" fmla="*/ 5 w 13"/>
                <a:gd name="T37" fmla="*/ 20 h 29"/>
                <a:gd name="T38" fmla="*/ 5 w 13"/>
                <a:gd name="T39" fmla="*/ 19 h 29"/>
                <a:gd name="T40" fmla="*/ 6 w 13"/>
                <a:gd name="T41" fmla="*/ 29 h 29"/>
                <a:gd name="T42" fmla="*/ 6 w 13"/>
                <a:gd name="T43" fmla="*/ 28 h 29"/>
                <a:gd name="T44" fmla="*/ 6 w 13"/>
                <a:gd name="T45" fmla="*/ 28 h 29"/>
                <a:gd name="T46" fmla="*/ 6 w 13"/>
                <a:gd name="T47" fmla="*/ 29 h 29"/>
                <a:gd name="T48" fmla="*/ 7 w 13"/>
                <a:gd name="T49" fmla="*/ 20 h 29"/>
                <a:gd name="T50" fmla="*/ 7 w 13"/>
                <a:gd name="T51" fmla="*/ 20 h 29"/>
                <a:gd name="T52" fmla="*/ 7 w 13"/>
                <a:gd name="T53" fmla="*/ 20 h 29"/>
                <a:gd name="T54" fmla="*/ 7 w 13"/>
                <a:gd name="T55" fmla="*/ 20 h 29"/>
                <a:gd name="T56" fmla="*/ 8 w 13"/>
                <a:gd name="T57" fmla="*/ 22 h 29"/>
                <a:gd name="T58" fmla="*/ 8 w 13"/>
                <a:gd name="T59" fmla="*/ 22 h 29"/>
                <a:gd name="T60" fmla="*/ 8 w 13"/>
                <a:gd name="T61" fmla="*/ 22 h 29"/>
                <a:gd name="T62" fmla="*/ 8 w 13"/>
                <a:gd name="T63" fmla="*/ 21 h 29"/>
                <a:gd name="T64" fmla="*/ 9 w 13"/>
                <a:gd name="T65" fmla="*/ 25 h 29"/>
                <a:gd name="T66" fmla="*/ 9 w 13"/>
                <a:gd name="T67" fmla="*/ 24 h 29"/>
                <a:gd name="T68" fmla="*/ 9 w 13"/>
                <a:gd name="T69" fmla="*/ 24 h 29"/>
                <a:gd name="T70" fmla="*/ 9 w 13"/>
                <a:gd name="T71" fmla="*/ 25 h 29"/>
                <a:gd name="T72" fmla="*/ 10 w 13"/>
                <a:gd name="T73" fmla="*/ 21 h 29"/>
                <a:gd name="T74" fmla="*/ 10 w 13"/>
                <a:gd name="T75" fmla="*/ 22 h 29"/>
                <a:gd name="T76" fmla="*/ 10 w 13"/>
                <a:gd name="T77" fmla="*/ 22 h 29"/>
                <a:gd name="T78" fmla="*/ 10 w 13"/>
                <a:gd name="T79" fmla="*/ 23 h 29"/>
                <a:gd name="T80" fmla="*/ 11 w 13"/>
                <a:gd name="T81" fmla="*/ 20 h 29"/>
                <a:gd name="T82" fmla="*/ 11 w 13"/>
                <a:gd name="T83" fmla="*/ 20 h 29"/>
                <a:gd name="T84" fmla="*/ 11 w 13"/>
                <a:gd name="T85" fmla="*/ 20 h 29"/>
                <a:gd name="T86" fmla="*/ 11 w 13"/>
                <a:gd name="T87" fmla="*/ 21 h 29"/>
                <a:gd name="T88" fmla="*/ 12 w 13"/>
                <a:gd name="T89" fmla="*/ 16 h 29"/>
                <a:gd name="T90" fmla="*/ 12 w 13"/>
                <a:gd name="T91" fmla="*/ 16 h 29"/>
                <a:gd name="T92" fmla="*/ 12 w 13"/>
                <a:gd name="T93" fmla="*/ 16 h 29"/>
                <a:gd name="T94" fmla="*/ 12 w 13"/>
                <a:gd name="T95" fmla="*/ 14 h 29"/>
                <a:gd name="T96" fmla="*/ 13 w 13"/>
                <a:gd name="T97" fmla="*/ 20 h 29"/>
                <a:gd name="T98" fmla="*/ 13 w 13"/>
                <a:gd name="T99"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9">
                  <a:moveTo>
                    <a:pt x="0" y="0"/>
                  </a:moveTo>
                  <a:lnTo>
                    <a:pt x="1" y="7"/>
                  </a:lnTo>
                  <a:lnTo>
                    <a:pt x="1" y="5"/>
                  </a:lnTo>
                  <a:lnTo>
                    <a:pt x="1" y="5"/>
                  </a:lnTo>
                  <a:lnTo>
                    <a:pt x="1" y="5"/>
                  </a:lnTo>
                  <a:lnTo>
                    <a:pt x="2" y="10"/>
                  </a:lnTo>
                  <a:lnTo>
                    <a:pt x="2" y="10"/>
                  </a:lnTo>
                  <a:lnTo>
                    <a:pt x="2" y="10"/>
                  </a:lnTo>
                  <a:lnTo>
                    <a:pt x="2" y="10"/>
                  </a:lnTo>
                  <a:lnTo>
                    <a:pt x="3" y="14"/>
                  </a:lnTo>
                  <a:lnTo>
                    <a:pt x="3" y="14"/>
                  </a:lnTo>
                  <a:lnTo>
                    <a:pt x="3" y="14"/>
                  </a:lnTo>
                  <a:lnTo>
                    <a:pt x="3" y="13"/>
                  </a:lnTo>
                  <a:lnTo>
                    <a:pt x="4" y="16"/>
                  </a:lnTo>
                  <a:lnTo>
                    <a:pt x="4" y="15"/>
                  </a:lnTo>
                  <a:lnTo>
                    <a:pt x="4" y="15"/>
                  </a:lnTo>
                  <a:lnTo>
                    <a:pt x="5" y="21"/>
                  </a:lnTo>
                  <a:lnTo>
                    <a:pt x="5" y="20"/>
                  </a:lnTo>
                  <a:lnTo>
                    <a:pt x="5" y="20"/>
                  </a:lnTo>
                  <a:lnTo>
                    <a:pt x="5" y="19"/>
                  </a:lnTo>
                  <a:lnTo>
                    <a:pt x="6" y="29"/>
                  </a:lnTo>
                  <a:lnTo>
                    <a:pt x="6" y="28"/>
                  </a:lnTo>
                  <a:lnTo>
                    <a:pt x="6" y="28"/>
                  </a:lnTo>
                  <a:lnTo>
                    <a:pt x="6" y="29"/>
                  </a:lnTo>
                  <a:lnTo>
                    <a:pt x="7" y="20"/>
                  </a:lnTo>
                  <a:lnTo>
                    <a:pt x="7" y="20"/>
                  </a:lnTo>
                  <a:lnTo>
                    <a:pt x="7" y="20"/>
                  </a:lnTo>
                  <a:lnTo>
                    <a:pt x="7" y="20"/>
                  </a:lnTo>
                  <a:lnTo>
                    <a:pt x="8" y="22"/>
                  </a:lnTo>
                  <a:lnTo>
                    <a:pt x="8" y="22"/>
                  </a:lnTo>
                  <a:lnTo>
                    <a:pt x="8" y="22"/>
                  </a:lnTo>
                  <a:lnTo>
                    <a:pt x="8" y="21"/>
                  </a:lnTo>
                  <a:lnTo>
                    <a:pt x="9" y="25"/>
                  </a:lnTo>
                  <a:lnTo>
                    <a:pt x="9" y="24"/>
                  </a:lnTo>
                  <a:lnTo>
                    <a:pt x="9" y="24"/>
                  </a:lnTo>
                  <a:lnTo>
                    <a:pt x="9" y="25"/>
                  </a:lnTo>
                  <a:lnTo>
                    <a:pt x="10" y="21"/>
                  </a:lnTo>
                  <a:lnTo>
                    <a:pt x="10" y="22"/>
                  </a:lnTo>
                  <a:lnTo>
                    <a:pt x="10" y="22"/>
                  </a:lnTo>
                  <a:lnTo>
                    <a:pt x="10" y="23"/>
                  </a:lnTo>
                  <a:lnTo>
                    <a:pt x="11" y="20"/>
                  </a:lnTo>
                  <a:lnTo>
                    <a:pt x="11" y="20"/>
                  </a:lnTo>
                  <a:lnTo>
                    <a:pt x="11" y="20"/>
                  </a:lnTo>
                  <a:lnTo>
                    <a:pt x="11" y="21"/>
                  </a:lnTo>
                  <a:lnTo>
                    <a:pt x="12" y="16"/>
                  </a:lnTo>
                  <a:lnTo>
                    <a:pt x="12" y="16"/>
                  </a:lnTo>
                  <a:lnTo>
                    <a:pt x="12" y="16"/>
                  </a:lnTo>
                  <a:lnTo>
                    <a:pt x="12" y="14"/>
                  </a:lnTo>
                  <a:lnTo>
                    <a:pt x="13" y="20"/>
                  </a:lnTo>
                  <a:lnTo>
                    <a:pt x="13" y="1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3" name="Freeform 468"/>
            <p:cNvSpPr>
              <a:spLocks/>
            </p:cNvSpPr>
            <p:nvPr/>
          </p:nvSpPr>
          <p:spPr bwMode="auto">
            <a:xfrm>
              <a:off x="1171576" y="1763713"/>
              <a:ext cx="17463" cy="33338"/>
            </a:xfrm>
            <a:custGeom>
              <a:avLst/>
              <a:gdLst>
                <a:gd name="T0" fmla="*/ 0 w 11"/>
                <a:gd name="T1" fmla="*/ 1 h 21"/>
                <a:gd name="T2" fmla="*/ 0 w 11"/>
                <a:gd name="T3" fmla="*/ 1 h 21"/>
                <a:gd name="T4" fmla="*/ 0 w 11"/>
                <a:gd name="T5" fmla="*/ 0 h 21"/>
                <a:gd name="T6" fmla="*/ 0 w 11"/>
                <a:gd name="T7" fmla="*/ 4 h 21"/>
                <a:gd name="T8" fmla="*/ 1 w 11"/>
                <a:gd name="T9" fmla="*/ 2 h 21"/>
                <a:gd name="T10" fmla="*/ 1 w 11"/>
                <a:gd name="T11" fmla="*/ 3 h 21"/>
                <a:gd name="T12" fmla="*/ 1 w 11"/>
                <a:gd name="T13" fmla="*/ 4 h 21"/>
                <a:gd name="T14" fmla="*/ 1 w 11"/>
                <a:gd name="T15" fmla="*/ 1 h 21"/>
                <a:gd name="T16" fmla="*/ 1 w 11"/>
                <a:gd name="T17" fmla="*/ 2 h 21"/>
                <a:gd name="T18" fmla="*/ 1 w 11"/>
                <a:gd name="T19" fmla="*/ 2 h 21"/>
                <a:gd name="T20" fmla="*/ 2 w 11"/>
                <a:gd name="T21" fmla="*/ 3 h 21"/>
                <a:gd name="T22" fmla="*/ 2 w 11"/>
                <a:gd name="T23" fmla="*/ 0 h 21"/>
                <a:gd name="T24" fmla="*/ 3 w 11"/>
                <a:gd name="T25" fmla="*/ 1 h 21"/>
                <a:gd name="T26" fmla="*/ 3 w 11"/>
                <a:gd name="T27" fmla="*/ 1 h 21"/>
                <a:gd name="T28" fmla="*/ 3 w 11"/>
                <a:gd name="T29" fmla="*/ 0 h 21"/>
                <a:gd name="T30" fmla="*/ 3 w 11"/>
                <a:gd name="T31" fmla="*/ 7 h 21"/>
                <a:gd name="T32" fmla="*/ 3 w 11"/>
                <a:gd name="T33" fmla="*/ 7 h 21"/>
                <a:gd name="T34" fmla="*/ 3 w 11"/>
                <a:gd name="T35" fmla="*/ 7 h 21"/>
                <a:gd name="T36" fmla="*/ 3 w 11"/>
                <a:gd name="T37" fmla="*/ 6 h 21"/>
                <a:gd name="T38" fmla="*/ 4 w 11"/>
                <a:gd name="T39" fmla="*/ 12 h 21"/>
                <a:gd name="T40" fmla="*/ 4 w 11"/>
                <a:gd name="T41" fmla="*/ 11 h 21"/>
                <a:gd name="T42" fmla="*/ 4 w 11"/>
                <a:gd name="T43" fmla="*/ 10 h 21"/>
                <a:gd name="T44" fmla="*/ 5 w 11"/>
                <a:gd name="T45" fmla="*/ 10 h 21"/>
                <a:gd name="T46" fmla="*/ 5 w 11"/>
                <a:gd name="T47" fmla="*/ 13 h 21"/>
                <a:gd name="T48" fmla="*/ 5 w 11"/>
                <a:gd name="T49" fmla="*/ 11 h 21"/>
                <a:gd name="T50" fmla="*/ 5 w 11"/>
                <a:gd name="T51" fmla="*/ 11 h 21"/>
                <a:gd name="T52" fmla="*/ 6 w 11"/>
                <a:gd name="T53" fmla="*/ 6 h 21"/>
                <a:gd name="T54" fmla="*/ 6 w 11"/>
                <a:gd name="T55" fmla="*/ 11 h 21"/>
                <a:gd name="T56" fmla="*/ 6 w 11"/>
                <a:gd name="T57" fmla="*/ 10 h 21"/>
                <a:gd name="T58" fmla="*/ 6 w 11"/>
                <a:gd name="T59" fmla="*/ 11 h 21"/>
                <a:gd name="T60" fmla="*/ 6 w 11"/>
                <a:gd name="T61" fmla="*/ 10 h 21"/>
                <a:gd name="T62" fmla="*/ 7 w 11"/>
                <a:gd name="T63" fmla="*/ 17 h 21"/>
                <a:gd name="T64" fmla="*/ 7 w 11"/>
                <a:gd name="T65" fmla="*/ 17 h 21"/>
                <a:gd name="T66" fmla="*/ 7 w 11"/>
                <a:gd name="T67" fmla="*/ 17 h 21"/>
                <a:gd name="T68" fmla="*/ 7 w 11"/>
                <a:gd name="T69" fmla="*/ 17 h 21"/>
                <a:gd name="T70" fmla="*/ 8 w 11"/>
                <a:gd name="T71" fmla="*/ 21 h 21"/>
                <a:gd name="T72" fmla="*/ 8 w 11"/>
                <a:gd name="T73" fmla="*/ 18 h 21"/>
                <a:gd name="T74" fmla="*/ 8 w 11"/>
                <a:gd name="T75" fmla="*/ 18 h 21"/>
                <a:gd name="T76" fmla="*/ 8 w 11"/>
                <a:gd name="T77" fmla="*/ 19 h 21"/>
                <a:gd name="T78" fmla="*/ 9 w 11"/>
                <a:gd name="T79" fmla="*/ 14 h 21"/>
                <a:gd name="T80" fmla="*/ 9 w 11"/>
                <a:gd name="T81" fmla="*/ 14 h 21"/>
                <a:gd name="T82" fmla="*/ 9 w 11"/>
                <a:gd name="T83" fmla="*/ 14 h 21"/>
                <a:gd name="T84" fmla="*/ 10 w 11"/>
                <a:gd name="T85" fmla="*/ 12 h 21"/>
                <a:gd name="T86" fmla="*/ 10 w 11"/>
                <a:gd name="T87" fmla="*/ 16 h 21"/>
                <a:gd name="T88" fmla="*/ 10 w 11"/>
                <a:gd name="T89" fmla="*/ 15 h 21"/>
                <a:gd name="T90" fmla="*/ 10 w 11"/>
                <a:gd name="T91" fmla="*/ 15 h 21"/>
                <a:gd name="T92" fmla="*/ 10 w 11"/>
                <a:gd name="T93" fmla="*/ 15 h 21"/>
                <a:gd name="T94" fmla="*/ 11 w 11"/>
                <a:gd name="T95" fmla="*/ 13 h 21"/>
                <a:gd name="T96" fmla="*/ 11 w 11"/>
                <a:gd name="T97" fmla="*/ 15 h 21"/>
                <a:gd name="T98" fmla="*/ 11 w 11"/>
                <a:gd name="T99"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1">
                  <a:moveTo>
                    <a:pt x="0" y="1"/>
                  </a:moveTo>
                  <a:lnTo>
                    <a:pt x="0" y="1"/>
                  </a:lnTo>
                  <a:lnTo>
                    <a:pt x="0" y="0"/>
                  </a:lnTo>
                  <a:lnTo>
                    <a:pt x="0" y="4"/>
                  </a:lnTo>
                  <a:lnTo>
                    <a:pt x="1" y="2"/>
                  </a:lnTo>
                  <a:lnTo>
                    <a:pt x="1" y="3"/>
                  </a:lnTo>
                  <a:lnTo>
                    <a:pt x="1" y="4"/>
                  </a:lnTo>
                  <a:lnTo>
                    <a:pt x="1" y="1"/>
                  </a:lnTo>
                  <a:lnTo>
                    <a:pt x="1" y="2"/>
                  </a:lnTo>
                  <a:lnTo>
                    <a:pt x="1" y="2"/>
                  </a:lnTo>
                  <a:lnTo>
                    <a:pt x="2" y="3"/>
                  </a:lnTo>
                  <a:lnTo>
                    <a:pt x="2" y="0"/>
                  </a:lnTo>
                  <a:lnTo>
                    <a:pt x="3" y="1"/>
                  </a:lnTo>
                  <a:lnTo>
                    <a:pt x="3" y="1"/>
                  </a:lnTo>
                  <a:lnTo>
                    <a:pt x="3" y="0"/>
                  </a:lnTo>
                  <a:lnTo>
                    <a:pt x="3" y="7"/>
                  </a:lnTo>
                  <a:lnTo>
                    <a:pt x="3" y="7"/>
                  </a:lnTo>
                  <a:lnTo>
                    <a:pt x="3" y="7"/>
                  </a:lnTo>
                  <a:lnTo>
                    <a:pt x="3" y="6"/>
                  </a:lnTo>
                  <a:lnTo>
                    <a:pt x="4" y="12"/>
                  </a:lnTo>
                  <a:lnTo>
                    <a:pt x="4" y="11"/>
                  </a:lnTo>
                  <a:lnTo>
                    <a:pt x="4" y="10"/>
                  </a:lnTo>
                  <a:lnTo>
                    <a:pt x="5" y="10"/>
                  </a:lnTo>
                  <a:lnTo>
                    <a:pt x="5" y="13"/>
                  </a:lnTo>
                  <a:lnTo>
                    <a:pt x="5" y="11"/>
                  </a:lnTo>
                  <a:lnTo>
                    <a:pt x="5" y="11"/>
                  </a:lnTo>
                  <a:lnTo>
                    <a:pt x="6" y="6"/>
                  </a:lnTo>
                  <a:lnTo>
                    <a:pt x="6" y="11"/>
                  </a:lnTo>
                  <a:lnTo>
                    <a:pt x="6" y="10"/>
                  </a:lnTo>
                  <a:lnTo>
                    <a:pt x="6" y="11"/>
                  </a:lnTo>
                  <a:lnTo>
                    <a:pt x="6" y="10"/>
                  </a:lnTo>
                  <a:lnTo>
                    <a:pt x="7" y="17"/>
                  </a:lnTo>
                  <a:lnTo>
                    <a:pt x="7" y="17"/>
                  </a:lnTo>
                  <a:lnTo>
                    <a:pt x="7" y="17"/>
                  </a:lnTo>
                  <a:lnTo>
                    <a:pt x="7" y="17"/>
                  </a:lnTo>
                  <a:lnTo>
                    <a:pt x="8" y="21"/>
                  </a:lnTo>
                  <a:lnTo>
                    <a:pt x="8" y="18"/>
                  </a:lnTo>
                  <a:lnTo>
                    <a:pt x="8" y="18"/>
                  </a:lnTo>
                  <a:lnTo>
                    <a:pt x="8" y="19"/>
                  </a:lnTo>
                  <a:lnTo>
                    <a:pt x="9" y="14"/>
                  </a:lnTo>
                  <a:lnTo>
                    <a:pt x="9" y="14"/>
                  </a:lnTo>
                  <a:lnTo>
                    <a:pt x="9" y="14"/>
                  </a:lnTo>
                  <a:lnTo>
                    <a:pt x="10" y="12"/>
                  </a:lnTo>
                  <a:lnTo>
                    <a:pt x="10" y="16"/>
                  </a:lnTo>
                  <a:lnTo>
                    <a:pt x="10" y="15"/>
                  </a:lnTo>
                  <a:lnTo>
                    <a:pt x="10" y="15"/>
                  </a:lnTo>
                  <a:lnTo>
                    <a:pt x="10" y="15"/>
                  </a:lnTo>
                  <a:lnTo>
                    <a:pt x="11" y="13"/>
                  </a:lnTo>
                  <a:lnTo>
                    <a:pt x="11" y="15"/>
                  </a:lnTo>
                  <a:lnTo>
                    <a:pt x="11" y="1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4" name="Freeform 469"/>
            <p:cNvSpPr>
              <a:spLocks/>
            </p:cNvSpPr>
            <p:nvPr/>
          </p:nvSpPr>
          <p:spPr bwMode="auto">
            <a:xfrm>
              <a:off x="1189038" y="1758951"/>
              <a:ext cx="20638" cy="66675"/>
            </a:xfrm>
            <a:custGeom>
              <a:avLst/>
              <a:gdLst>
                <a:gd name="T0" fmla="*/ 0 w 13"/>
                <a:gd name="T1" fmla="*/ 17 h 42"/>
                <a:gd name="T2" fmla="*/ 0 w 13"/>
                <a:gd name="T3" fmla="*/ 19 h 42"/>
                <a:gd name="T4" fmla="*/ 1 w 13"/>
                <a:gd name="T5" fmla="*/ 16 h 42"/>
                <a:gd name="T6" fmla="*/ 1 w 13"/>
                <a:gd name="T7" fmla="*/ 16 h 42"/>
                <a:gd name="T8" fmla="*/ 1 w 13"/>
                <a:gd name="T9" fmla="*/ 16 h 42"/>
                <a:gd name="T10" fmla="*/ 2 w 13"/>
                <a:gd name="T11" fmla="*/ 11 h 42"/>
                <a:gd name="T12" fmla="*/ 2 w 13"/>
                <a:gd name="T13" fmla="*/ 11 h 42"/>
                <a:gd name="T14" fmla="*/ 2 w 13"/>
                <a:gd name="T15" fmla="*/ 9 h 42"/>
                <a:gd name="T16" fmla="*/ 3 w 13"/>
                <a:gd name="T17" fmla="*/ 16 h 42"/>
                <a:gd name="T18" fmla="*/ 3 w 13"/>
                <a:gd name="T19" fmla="*/ 16 h 42"/>
                <a:gd name="T20" fmla="*/ 3 w 13"/>
                <a:gd name="T21" fmla="*/ 16 h 42"/>
                <a:gd name="T22" fmla="*/ 4 w 13"/>
                <a:gd name="T23" fmla="*/ 25 h 42"/>
                <a:gd name="T24" fmla="*/ 4 w 13"/>
                <a:gd name="T25" fmla="*/ 25 h 42"/>
                <a:gd name="T26" fmla="*/ 4 w 13"/>
                <a:gd name="T27" fmla="*/ 25 h 42"/>
                <a:gd name="T28" fmla="*/ 4 w 13"/>
                <a:gd name="T29" fmla="*/ 24 h 42"/>
                <a:gd name="T30" fmla="*/ 5 w 13"/>
                <a:gd name="T31" fmla="*/ 31 h 42"/>
                <a:gd name="T32" fmla="*/ 5 w 13"/>
                <a:gd name="T33" fmla="*/ 31 h 42"/>
                <a:gd name="T34" fmla="*/ 5 w 13"/>
                <a:gd name="T35" fmla="*/ 31 h 42"/>
                <a:gd name="T36" fmla="*/ 5 w 13"/>
                <a:gd name="T37" fmla="*/ 30 h 42"/>
                <a:gd name="T38" fmla="*/ 6 w 13"/>
                <a:gd name="T39" fmla="*/ 39 h 42"/>
                <a:gd name="T40" fmla="*/ 6 w 13"/>
                <a:gd name="T41" fmla="*/ 39 h 42"/>
                <a:gd name="T42" fmla="*/ 6 w 13"/>
                <a:gd name="T43" fmla="*/ 39 h 42"/>
                <a:gd name="T44" fmla="*/ 6 w 13"/>
                <a:gd name="T45" fmla="*/ 42 h 42"/>
                <a:gd name="T46" fmla="*/ 7 w 13"/>
                <a:gd name="T47" fmla="*/ 39 h 42"/>
                <a:gd name="T48" fmla="*/ 7 w 13"/>
                <a:gd name="T49" fmla="*/ 39 h 42"/>
                <a:gd name="T50" fmla="*/ 8 w 13"/>
                <a:gd name="T51" fmla="*/ 33 h 42"/>
                <a:gd name="T52" fmla="*/ 8 w 13"/>
                <a:gd name="T53" fmla="*/ 33 h 42"/>
                <a:gd name="T54" fmla="*/ 8 w 13"/>
                <a:gd name="T55" fmla="*/ 33 h 42"/>
                <a:gd name="T56" fmla="*/ 9 w 13"/>
                <a:gd name="T57" fmla="*/ 27 h 42"/>
                <a:gd name="T58" fmla="*/ 9 w 13"/>
                <a:gd name="T59" fmla="*/ 27 h 42"/>
                <a:gd name="T60" fmla="*/ 9 w 13"/>
                <a:gd name="T61" fmla="*/ 27 h 42"/>
                <a:gd name="T62" fmla="*/ 10 w 13"/>
                <a:gd name="T63" fmla="*/ 18 h 42"/>
                <a:gd name="T64" fmla="*/ 10 w 13"/>
                <a:gd name="T65" fmla="*/ 18 h 42"/>
                <a:gd name="T66" fmla="*/ 10 w 13"/>
                <a:gd name="T67" fmla="*/ 18 h 42"/>
                <a:gd name="T68" fmla="*/ 10 w 13"/>
                <a:gd name="T69" fmla="*/ 18 h 42"/>
                <a:gd name="T70" fmla="*/ 10 w 13"/>
                <a:gd name="T71" fmla="*/ 14 h 42"/>
                <a:gd name="T72" fmla="*/ 10 w 13"/>
                <a:gd name="T73" fmla="*/ 14 h 42"/>
                <a:gd name="T74" fmla="*/ 10 w 13"/>
                <a:gd name="T75" fmla="*/ 14 h 42"/>
                <a:gd name="T76" fmla="*/ 10 w 13"/>
                <a:gd name="T77" fmla="*/ 14 h 42"/>
                <a:gd name="T78" fmla="*/ 11 w 13"/>
                <a:gd name="T79" fmla="*/ 7 h 42"/>
                <a:gd name="T80" fmla="*/ 12 w 13"/>
                <a:gd name="T81" fmla="*/ 7 h 42"/>
                <a:gd name="T82" fmla="*/ 12 w 13"/>
                <a:gd name="T83" fmla="*/ 7 h 42"/>
                <a:gd name="T84" fmla="*/ 12 w 13"/>
                <a:gd name="T85" fmla="*/ 8 h 42"/>
                <a:gd name="T86" fmla="*/ 12 w 13"/>
                <a:gd name="T87" fmla="*/ 1 h 42"/>
                <a:gd name="T88" fmla="*/ 12 w 13"/>
                <a:gd name="T89" fmla="*/ 2 h 42"/>
                <a:gd name="T90" fmla="*/ 12 w 13"/>
                <a:gd name="T91" fmla="*/ 2 h 42"/>
                <a:gd name="T92" fmla="*/ 13 w 13"/>
                <a:gd name="T93" fmla="*/ 0 h 42"/>
                <a:gd name="T94" fmla="*/ 13 w 13"/>
                <a:gd name="T95" fmla="*/ 8 h 42"/>
                <a:gd name="T96" fmla="*/ 13 w 13"/>
                <a:gd name="T97" fmla="*/ 8 h 42"/>
                <a:gd name="T98" fmla="*/ 13 w 13"/>
                <a:gd name="T99"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42">
                  <a:moveTo>
                    <a:pt x="0" y="17"/>
                  </a:moveTo>
                  <a:lnTo>
                    <a:pt x="0" y="19"/>
                  </a:lnTo>
                  <a:lnTo>
                    <a:pt x="1" y="16"/>
                  </a:lnTo>
                  <a:lnTo>
                    <a:pt x="1" y="16"/>
                  </a:lnTo>
                  <a:lnTo>
                    <a:pt x="1" y="16"/>
                  </a:lnTo>
                  <a:lnTo>
                    <a:pt x="2" y="11"/>
                  </a:lnTo>
                  <a:lnTo>
                    <a:pt x="2" y="11"/>
                  </a:lnTo>
                  <a:lnTo>
                    <a:pt x="2" y="9"/>
                  </a:lnTo>
                  <a:lnTo>
                    <a:pt x="3" y="16"/>
                  </a:lnTo>
                  <a:lnTo>
                    <a:pt x="3" y="16"/>
                  </a:lnTo>
                  <a:lnTo>
                    <a:pt x="3" y="16"/>
                  </a:lnTo>
                  <a:lnTo>
                    <a:pt x="4" y="25"/>
                  </a:lnTo>
                  <a:lnTo>
                    <a:pt x="4" y="25"/>
                  </a:lnTo>
                  <a:lnTo>
                    <a:pt x="4" y="25"/>
                  </a:lnTo>
                  <a:lnTo>
                    <a:pt x="4" y="24"/>
                  </a:lnTo>
                  <a:lnTo>
                    <a:pt x="5" y="31"/>
                  </a:lnTo>
                  <a:lnTo>
                    <a:pt x="5" y="31"/>
                  </a:lnTo>
                  <a:lnTo>
                    <a:pt x="5" y="31"/>
                  </a:lnTo>
                  <a:lnTo>
                    <a:pt x="5" y="30"/>
                  </a:lnTo>
                  <a:lnTo>
                    <a:pt x="6" y="39"/>
                  </a:lnTo>
                  <a:lnTo>
                    <a:pt x="6" y="39"/>
                  </a:lnTo>
                  <a:lnTo>
                    <a:pt x="6" y="39"/>
                  </a:lnTo>
                  <a:lnTo>
                    <a:pt x="6" y="42"/>
                  </a:lnTo>
                  <a:lnTo>
                    <a:pt x="7" y="39"/>
                  </a:lnTo>
                  <a:lnTo>
                    <a:pt x="7" y="39"/>
                  </a:lnTo>
                  <a:lnTo>
                    <a:pt x="8" y="33"/>
                  </a:lnTo>
                  <a:lnTo>
                    <a:pt x="8" y="33"/>
                  </a:lnTo>
                  <a:lnTo>
                    <a:pt x="8" y="33"/>
                  </a:lnTo>
                  <a:lnTo>
                    <a:pt x="9" y="27"/>
                  </a:lnTo>
                  <a:lnTo>
                    <a:pt x="9" y="27"/>
                  </a:lnTo>
                  <a:lnTo>
                    <a:pt x="9" y="27"/>
                  </a:lnTo>
                  <a:lnTo>
                    <a:pt x="10" y="18"/>
                  </a:lnTo>
                  <a:lnTo>
                    <a:pt x="10" y="18"/>
                  </a:lnTo>
                  <a:lnTo>
                    <a:pt x="10" y="18"/>
                  </a:lnTo>
                  <a:lnTo>
                    <a:pt x="10" y="18"/>
                  </a:lnTo>
                  <a:lnTo>
                    <a:pt x="10" y="14"/>
                  </a:lnTo>
                  <a:lnTo>
                    <a:pt x="10" y="14"/>
                  </a:lnTo>
                  <a:lnTo>
                    <a:pt x="10" y="14"/>
                  </a:lnTo>
                  <a:lnTo>
                    <a:pt x="10" y="14"/>
                  </a:lnTo>
                  <a:lnTo>
                    <a:pt x="11" y="7"/>
                  </a:lnTo>
                  <a:lnTo>
                    <a:pt x="12" y="7"/>
                  </a:lnTo>
                  <a:lnTo>
                    <a:pt x="12" y="7"/>
                  </a:lnTo>
                  <a:lnTo>
                    <a:pt x="12" y="8"/>
                  </a:lnTo>
                  <a:lnTo>
                    <a:pt x="12" y="1"/>
                  </a:lnTo>
                  <a:lnTo>
                    <a:pt x="12" y="2"/>
                  </a:lnTo>
                  <a:lnTo>
                    <a:pt x="12" y="2"/>
                  </a:lnTo>
                  <a:lnTo>
                    <a:pt x="13" y="0"/>
                  </a:lnTo>
                  <a:lnTo>
                    <a:pt x="13" y="8"/>
                  </a:lnTo>
                  <a:lnTo>
                    <a:pt x="13" y="8"/>
                  </a:lnTo>
                  <a:lnTo>
                    <a:pt x="13" y="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5" name="Freeform 470"/>
            <p:cNvSpPr>
              <a:spLocks/>
            </p:cNvSpPr>
            <p:nvPr/>
          </p:nvSpPr>
          <p:spPr bwMode="auto">
            <a:xfrm>
              <a:off x="1209676" y="1771651"/>
              <a:ext cx="20638" cy="47625"/>
            </a:xfrm>
            <a:custGeom>
              <a:avLst/>
              <a:gdLst>
                <a:gd name="T0" fmla="*/ 0 w 13"/>
                <a:gd name="T1" fmla="*/ 0 h 30"/>
                <a:gd name="T2" fmla="*/ 0 w 13"/>
                <a:gd name="T3" fmla="*/ 0 h 30"/>
                <a:gd name="T4" fmla="*/ 1 w 13"/>
                <a:gd name="T5" fmla="*/ 11 h 30"/>
                <a:gd name="T6" fmla="*/ 1 w 13"/>
                <a:gd name="T7" fmla="*/ 10 h 30"/>
                <a:gd name="T8" fmla="*/ 1 w 13"/>
                <a:gd name="T9" fmla="*/ 11 h 30"/>
                <a:gd name="T10" fmla="*/ 2 w 13"/>
                <a:gd name="T11" fmla="*/ 9 h 30"/>
                <a:gd name="T12" fmla="*/ 2 w 13"/>
                <a:gd name="T13" fmla="*/ 11 h 30"/>
                <a:gd name="T14" fmla="*/ 2 w 13"/>
                <a:gd name="T15" fmla="*/ 11 h 30"/>
                <a:gd name="T16" fmla="*/ 2 w 13"/>
                <a:gd name="T17" fmla="*/ 11 h 30"/>
                <a:gd name="T18" fmla="*/ 2 w 13"/>
                <a:gd name="T19" fmla="*/ 11 h 30"/>
                <a:gd name="T20" fmla="*/ 3 w 13"/>
                <a:gd name="T21" fmla="*/ 8 h 30"/>
                <a:gd name="T22" fmla="*/ 3 w 13"/>
                <a:gd name="T23" fmla="*/ 8 h 30"/>
                <a:gd name="T24" fmla="*/ 3 w 13"/>
                <a:gd name="T25" fmla="*/ 9 h 30"/>
                <a:gd name="T26" fmla="*/ 4 w 13"/>
                <a:gd name="T27" fmla="*/ 14 h 30"/>
                <a:gd name="T28" fmla="*/ 4 w 13"/>
                <a:gd name="T29" fmla="*/ 13 h 30"/>
                <a:gd name="T30" fmla="*/ 4 w 13"/>
                <a:gd name="T31" fmla="*/ 13 h 30"/>
                <a:gd name="T32" fmla="*/ 4 w 13"/>
                <a:gd name="T33" fmla="*/ 13 h 30"/>
                <a:gd name="T34" fmla="*/ 5 w 13"/>
                <a:gd name="T35" fmla="*/ 19 h 30"/>
                <a:gd name="T36" fmla="*/ 5 w 13"/>
                <a:gd name="T37" fmla="*/ 19 h 30"/>
                <a:gd name="T38" fmla="*/ 5 w 13"/>
                <a:gd name="T39" fmla="*/ 19 h 30"/>
                <a:gd name="T40" fmla="*/ 5 w 13"/>
                <a:gd name="T41" fmla="*/ 18 h 30"/>
                <a:gd name="T42" fmla="*/ 6 w 13"/>
                <a:gd name="T43" fmla="*/ 25 h 30"/>
                <a:gd name="T44" fmla="*/ 6 w 13"/>
                <a:gd name="T45" fmla="*/ 25 h 30"/>
                <a:gd name="T46" fmla="*/ 6 w 13"/>
                <a:gd name="T47" fmla="*/ 25 h 30"/>
                <a:gd name="T48" fmla="*/ 6 w 13"/>
                <a:gd name="T49" fmla="*/ 24 h 30"/>
                <a:gd name="T50" fmla="*/ 7 w 13"/>
                <a:gd name="T51" fmla="*/ 28 h 30"/>
                <a:gd name="T52" fmla="*/ 7 w 13"/>
                <a:gd name="T53" fmla="*/ 28 h 30"/>
                <a:gd name="T54" fmla="*/ 7 w 13"/>
                <a:gd name="T55" fmla="*/ 28 h 30"/>
                <a:gd name="T56" fmla="*/ 7 w 13"/>
                <a:gd name="T57" fmla="*/ 27 h 30"/>
                <a:gd name="T58" fmla="*/ 7 w 13"/>
                <a:gd name="T59" fmla="*/ 30 h 30"/>
                <a:gd name="T60" fmla="*/ 8 w 13"/>
                <a:gd name="T61" fmla="*/ 29 h 30"/>
                <a:gd name="T62" fmla="*/ 8 w 13"/>
                <a:gd name="T63" fmla="*/ 29 h 30"/>
                <a:gd name="T64" fmla="*/ 8 w 13"/>
                <a:gd name="T65" fmla="*/ 29 h 30"/>
                <a:gd name="T66" fmla="*/ 9 w 13"/>
                <a:gd name="T67" fmla="*/ 24 h 30"/>
                <a:gd name="T68" fmla="*/ 9 w 13"/>
                <a:gd name="T69" fmla="*/ 24 h 30"/>
                <a:gd name="T70" fmla="*/ 9 w 13"/>
                <a:gd name="T71" fmla="*/ 24 h 30"/>
                <a:gd name="T72" fmla="*/ 9 w 13"/>
                <a:gd name="T73" fmla="*/ 24 h 30"/>
                <a:gd name="T74" fmla="*/ 10 w 13"/>
                <a:gd name="T75" fmla="*/ 21 h 30"/>
                <a:gd name="T76" fmla="*/ 10 w 13"/>
                <a:gd name="T77" fmla="*/ 23 h 30"/>
                <a:gd name="T78" fmla="*/ 10 w 13"/>
                <a:gd name="T79" fmla="*/ 23 h 30"/>
                <a:gd name="T80" fmla="*/ 10 w 13"/>
                <a:gd name="T81" fmla="*/ 24 h 30"/>
                <a:gd name="T82" fmla="*/ 11 w 13"/>
                <a:gd name="T83" fmla="*/ 17 h 30"/>
                <a:gd name="T84" fmla="*/ 11 w 13"/>
                <a:gd name="T85" fmla="*/ 18 h 30"/>
                <a:gd name="T86" fmla="*/ 11 w 13"/>
                <a:gd name="T87" fmla="*/ 18 h 30"/>
                <a:gd name="T88" fmla="*/ 11 w 13"/>
                <a:gd name="T89" fmla="*/ 18 h 30"/>
                <a:gd name="T90" fmla="*/ 12 w 13"/>
                <a:gd name="T91" fmla="*/ 23 h 30"/>
                <a:gd name="T92" fmla="*/ 12 w 13"/>
                <a:gd name="T93" fmla="*/ 22 h 30"/>
                <a:gd name="T94" fmla="*/ 12 w 13"/>
                <a:gd name="T95" fmla="*/ 22 h 30"/>
                <a:gd name="T96" fmla="*/ 12 w 13"/>
                <a:gd name="T97" fmla="*/ 23 h 30"/>
                <a:gd name="T98" fmla="*/ 13 w 13"/>
                <a:gd name="T99" fmla="*/ 1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30">
                  <a:moveTo>
                    <a:pt x="0" y="0"/>
                  </a:moveTo>
                  <a:lnTo>
                    <a:pt x="0" y="0"/>
                  </a:lnTo>
                  <a:lnTo>
                    <a:pt x="1" y="11"/>
                  </a:lnTo>
                  <a:lnTo>
                    <a:pt x="1" y="10"/>
                  </a:lnTo>
                  <a:lnTo>
                    <a:pt x="1" y="11"/>
                  </a:lnTo>
                  <a:lnTo>
                    <a:pt x="2" y="9"/>
                  </a:lnTo>
                  <a:lnTo>
                    <a:pt x="2" y="11"/>
                  </a:lnTo>
                  <a:lnTo>
                    <a:pt x="2" y="11"/>
                  </a:lnTo>
                  <a:lnTo>
                    <a:pt x="2" y="11"/>
                  </a:lnTo>
                  <a:lnTo>
                    <a:pt x="2" y="11"/>
                  </a:lnTo>
                  <a:lnTo>
                    <a:pt x="3" y="8"/>
                  </a:lnTo>
                  <a:lnTo>
                    <a:pt x="3" y="8"/>
                  </a:lnTo>
                  <a:lnTo>
                    <a:pt x="3" y="9"/>
                  </a:lnTo>
                  <a:lnTo>
                    <a:pt x="4" y="14"/>
                  </a:lnTo>
                  <a:lnTo>
                    <a:pt x="4" y="13"/>
                  </a:lnTo>
                  <a:lnTo>
                    <a:pt x="4" y="13"/>
                  </a:lnTo>
                  <a:lnTo>
                    <a:pt x="4" y="13"/>
                  </a:lnTo>
                  <a:lnTo>
                    <a:pt x="5" y="19"/>
                  </a:lnTo>
                  <a:lnTo>
                    <a:pt x="5" y="19"/>
                  </a:lnTo>
                  <a:lnTo>
                    <a:pt x="5" y="19"/>
                  </a:lnTo>
                  <a:lnTo>
                    <a:pt x="5" y="18"/>
                  </a:lnTo>
                  <a:lnTo>
                    <a:pt x="6" y="25"/>
                  </a:lnTo>
                  <a:lnTo>
                    <a:pt x="6" y="25"/>
                  </a:lnTo>
                  <a:lnTo>
                    <a:pt x="6" y="25"/>
                  </a:lnTo>
                  <a:lnTo>
                    <a:pt x="6" y="24"/>
                  </a:lnTo>
                  <a:lnTo>
                    <a:pt x="7" y="28"/>
                  </a:lnTo>
                  <a:lnTo>
                    <a:pt x="7" y="28"/>
                  </a:lnTo>
                  <a:lnTo>
                    <a:pt x="7" y="28"/>
                  </a:lnTo>
                  <a:lnTo>
                    <a:pt x="7" y="27"/>
                  </a:lnTo>
                  <a:lnTo>
                    <a:pt x="7" y="30"/>
                  </a:lnTo>
                  <a:lnTo>
                    <a:pt x="8" y="29"/>
                  </a:lnTo>
                  <a:lnTo>
                    <a:pt x="8" y="29"/>
                  </a:lnTo>
                  <a:lnTo>
                    <a:pt x="8" y="29"/>
                  </a:lnTo>
                  <a:lnTo>
                    <a:pt x="9" y="24"/>
                  </a:lnTo>
                  <a:lnTo>
                    <a:pt x="9" y="24"/>
                  </a:lnTo>
                  <a:lnTo>
                    <a:pt x="9" y="24"/>
                  </a:lnTo>
                  <a:lnTo>
                    <a:pt x="9" y="24"/>
                  </a:lnTo>
                  <a:lnTo>
                    <a:pt x="10" y="21"/>
                  </a:lnTo>
                  <a:lnTo>
                    <a:pt x="10" y="23"/>
                  </a:lnTo>
                  <a:lnTo>
                    <a:pt x="10" y="23"/>
                  </a:lnTo>
                  <a:lnTo>
                    <a:pt x="10" y="24"/>
                  </a:lnTo>
                  <a:lnTo>
                    <a:pt x="11" y="17"/>
                  </a:lnTo>
                  <a:lnTo>
                    <a:pt x="11" y="18"/>
                  </a:lnTo>
                  <a:lnTo>
                    <a:pt x="11" y="18"/>
                  </a:lnTo>
                  <a:lnTo>
                    <a:pt x="11" y="18"/>
                  </a:lnTo>
                  <a:lnTo>
                    <a:pt x="12" y="23"/>
                  </a:lnTo>
                  <a:lnTo>
                    <a:pt x="12" y="22"/>
                  </a:lnTo>
                  <a:lnTo>
                    <a:pt x="12" y="22"/>
                  </a:lnTo>
                  <a:lnTo>
                    <a:pt x="12" y="23"/>
                  </a:lnTo>
                  <a:lnTo>
                    <a:pt x="13" y="1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6" name="Freeform 471"/>
            <p:cNvSpPr>
              <a:spLocks/>
            </p:cNvSpPr>
            <p:nvPr/>
          </p:nvSpPr>
          <p:spPr bwMode="auto">
            <a:xfrm>
              <a:off x="1230313" y="1762126"/>
              <a:ext cx="17463" cy="47625"/>
            </a:xfrm>
            <a:custGeom>
              <a:avLst/>
              <a:gdLst>
                <a:gd name="T0" fmla="*/ 0 w 11"/>
                <a:gd name="T1" fmla="*/ 25 h 30"/>
                <a:gd name="T2" fmla="*/ 0 w 11"/>
                <a:gd name="T3" fmla="*/ 26 h 30"/>
                <a:gd name="T4" fmla="*/ 0 w 11"/>
                <a:gd name="T5" fmla="*/ 26 h 30"/>
                <a:gd name="T6" fmla="*/ 0 w 11"/>
                <a:gd name="T7" fmla="*/ 26 h 30"/>
                <a:gd name="T8" fmla="*/ 0 w 11"/>
                <a:gd name="T9" fmla="*/ 30 h 30"/>
                <a:gd name="T10" fmla="*/ 1 w 11"/>
                <a:gd name="T11" fmla="*/ 27 h 30"/>
                <a:gd name="T12" fmla="*/ 1 w 11"/>
                <a:gd name="T13" fmla="*/ 27 h 30"/>
                <a:gd name="T14" fmla="*/ 2 w 11"/>
                <a:gd name="T15" fmla="*/ 13 h 30"/>
                <a:gd name="T16" fmla="*/ 2 w 11"/>
                <a:gd name="T17" fmla="*/ 13 h 30"/>
                <a:gd name="T18" fmla="*/ 2 w 11"/>
                <a:gd name="T19" fmla="*/ 13 h 30"/>
                <a:gd name="T20" fmla="*/ 2 w 11"/>
                <a:gd name="T21" fmla="*/ 14 h 30"/>
                <a:gd name="T22" fmla="*/ 3 w 11"/>
                <a:gd name="T23" fmla="*/ 1 h 30"/>
                <a:gd name="T24" fmla="*/ 3 w 11"/>
                <a:gd name="T25" fmla="*/ 2 h 30"/>
                <a:gd name="T26" fmla="*/ 3 w 11"/>
                <a:gd name="T27" fmla="*/ 2 h 30"/>
                <a:gd name="T28" fmla="*/ 3 w 11"/>
                <a:gd name="T29" fmla="*/ 3 h 30"/>
                <a:gd name="T30" fmla="*/ 3 w 11"/>
                <a:gd name="T31" fmla="*/ 0 h 30"/>
                <a:gd name="T32" fmla="*/ 4 w 11"/>
                <a:gd name="T33" fmla="*/ 0 h 30"/>
                <a:gd name="T34" fmla="*/ 4 w 11"/>
                <a:gd name="T35" fmla="*/ 0 h 30"/>
                <a:gd name="T36" fmla="*/ 4 w 11"/>
                <a:gd name="T37" fmla="*/ 0 h 30"/>
                <a:gd name="T38" fmla="*/ 4 w 11"/>
                <a:gd name="T39" fmla="*/ 3 h 30"/>
                <a:gd name="T40" fmla="*/ 4 w 11"/>
                <a:gd name="T41" fmla="*/ 2 h 30"/>
                <a:gd name="T42" fmla="*/ 4 w 11"/>
                <a:gd name="T43" fmla="*/ 2 h 30"/>
                <a:gd name="T44" fmla="*/ 5 w 11"/>
                <a:gd name="T45" fmla="*/ 0 h 30"/>
                <a:gd name="T46" fmla="*/ 6 w 11"/>
                <a:gd name="T47" fmla="*/ 6 h 30"/>
                <a:gd name="T48" fmla="*/ 6 w 11"/>
                <a:gd name="T49" fmla="*/ 6 h 30"/>
                <a:gd name="T50" fmla="*/ 6 w 11"/>
                <a:gd name="T51" fmla="*/ 6 h 30"/>
                <a:gd name="T52" fmla="*/ 6 w 11"/>
                <a:gd name="T53" fmla="*/ 7 h 30"/>
                <a:gd name="T54" fmla="*/ 6 w 11"/>
                <a:gd name="T55" fmla="*/ 5 h 30"/>
                <a:gd name="T56" fmla="*/ 6 w 11"/>
                <a:gd name="T57" fmla="*/ 5 h 30"/>
                <a:gd name="T58" fmla="*/ 6 w 11"/>
                <a:gd name="T59" fmla="*/ 5 h 30"/>
                <a:gd name="T60" fmla="*/ 7 w 11"/>
                <a:gd name="T61" fmla="*/ 4 h 30"/>
                <a:gd name="T62" fmla="*/ 7 w 11"/>
                <a:gd name="T63" fmla="*/ 10 h 30"/>
                <a:gd name="T64" fmla="*/ 7 w 11"/>
                <a:gd name="T65" fmla="*/ 10 h 30"/>
                <a:gd name="T66" fmla="*/ 7 w 11"/>
                <a:gd name="T67" fmla="*/ 10 h 30"/>
                <a:gd name="T68" fmla="*/ 7 w 11"/>
                <a:gd name="T69" fmla="*/ 10 h 30"/>
                <a:gd name="T70" fmla="*/ 8 w 11"/>
                <a:gd name="T71" fmla="*/ 12 h 30"/>
                <a:gd name="T72" fmla="*/ 8 w 11"/>
                <a:gd name="T73" fmla="*/ 11 h 30"/>
                <a:gd name="T74" fmla="*/ 8 w 11"/>
                <a:gd name="T75" fmla="*/ 11 h 30"/>
                <a:gd name="T76" fmla="*/ 9 w 11"/>
                <a:gd name="T77" fmla="*/ 12 h 30"/>
                <a:gd name="T78" fmla="*/ 9 w 11"/>
                <a:gd name="T79" fmla="*/ 8 h 30"/>
                <a:gd name="T80" fmla="*/ 9 w 11"/>
                <a:gd name="T81" fmla="*/ 9 h 30"/>
                <a:gd name="T82" fmla="*/ 9 w 11"/>
                <a:gd name="T83" fmla="*/ 9 h 30"/>
                <a:gd name="T84" fmla="*/ 10 w 11"/>
                <a:gd name="T85" fmla="*/ 10 h 30"/>
                <a:gd name="T86" fmla="*/ 10 w 11"/>
                <a:gd name="T87" fmla="*/ 6 h 30"/>
                <a:gd name="T88" fmla="*/ 10 w 11"/>
                <a:gd name="T89" fmla="*/ 7 h 30"/>
                <a:gd name="T90" fmla="*/ 10 w 11"/>
                <a:gd name="T91" fmla="*/ 7 h 30"/>
                <a:gd name="T92" fmla="*/ 10 w 11"/>
                <a:gd name="T93" fmla="*/ 8 h 30"/>
                <a:gd name="T94" fmla="*/ 11 w 11"/>
                <a:gd name="T95" fmla="*/ 2 h 30"/>
                <a:gd name="T96" fmla="*/ 11 w 11"/>
                <a:gd name="T97" fmla="*/ 2 h 30"/>
                <a:gd name="T98" fmla="*/ 11 w 11"/>
                <a:gd name="T99"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30">
                  <a:moveTo>
                    <a:pt x="0" y="25"/>
                  </a:moveTo>
                  <a:lnTo>
                    <a:pt x="0" y="26"/>
                  </a:lnTo>
                  <a:lnTo>
                    <a:pt x="0" y="26"/>
                  </a:lnTo>
                  <a:lnTo>
                    <a:pt x="0" y="26"/>
                  </a:lnTo>
                  <a:lnTo>
                    <a:pt x="0" y="30"/>
                  </a:lnTo>
                  <a:lnTo>
                    <a:pt x="1" y="27"/>
                  </a:lnTo>
                  <a:lnTo>
                    <a:pt x="1" y="27"/>
                  </a:lnTo>
                  <a:lnTo>
                    <a:pt x="2" y="13"/>
                  </a:lnTo>
                  <a:lnTo>
                    <a:pt x="2" y="13"/>
                  </a:lnTo>
                  <a:lnTo>
                    <a:pt x="2" y="13"/>
                  </a:lnTo>
                  <a:lnTo>
                    <a:pt x="2" y="14"/>
                  </a:lnTo>
                  <a:lnTo>
                    <a:pt x="3" y="1"/>
                  </a:lnTo>
                  <a:lnTo>
                    <a:pt x="3" y="2"/>
                  </a:lnTo>
                  <a:lnTo>
                    <a:pt x="3" y="2"/>
                  </a:lnTo>
                  <a:lnTo>
                    <a:pt x="3" y="3"/>
                  </a:lnTo>
                  <a:lnTo>
                    <a:pt x="3" y="0"/>
                  </a:lnTo>
                  <a:lnTo>
                    <a:pt x="4" y="0"/>
                  </a:lnTo>
                  <a:lnTo>
                    <a:pt x="4" y="0"/>
                  </a:lnTo>
                  <a:lnTo>
                    <a:pt x="4" y="0"/>
                  </a:lnTo>
                  <a:lnTo>
                    <a:pt x="4" y="3"/>
                  </a:lnTo>
                  <a:lnTo>
                    <a:pt x="4" y="2"/>
                  </a:lnTo>
                  <a:lnTo>
                    <a:pt x="4" y="2"/>
                  </a:lnTo>
                  <a:lnTo>
                    <a:pt x="5" y="0"/>
                  </a:lnTo>
                  <a:lnTo>
                    <a:pt x="6" y="6"/>
                  </a:lnTo>
                  <a:lnTo>
                    <a:pt x="6" y="6"/>
                  </a:lnTo>
                  <a:lnTo>
                    <a:pt x="6" y="6"/>
                  </a:lnTo>
                  <a:lnTo>
                    <a:pt x="6" y="7"/>
                  </a:lnTo>
                  <a:lnTo>
                    <a:pt x="6" y="5"/>
                  </a:lnTo>
                  <a:lnTo>
                    <a:pt x="6" y="5"/>
                  </a:lnTo>
                  <a:lnTo>
                    <a:pt x="6" y="5"/>
                  </a:lnTo>
                  <a:lnTo>
                    <a:pt x="7" y="4"/>
                  </a:lnTo>
                  <a:lnTo>
                    <a:pt x="7" y="10"/>
                  </a:lnTo>
                  <a:lnTo>
                    <a:pt x="7" y="10"/>
                  </a:lnTo>
                  <a:lnTo>
                    <a:pt x="7" y="10"/>
                  </a:lnTo>
                  <a:lnTo>
                    <a:pt x="7" y="10"/>
                  </a:lnTo>
                  <a:lnTo>
                    <a:pt x="8" y="12"/>
                  </a:lnTo>
                  <a:lnTo>
                    <a:pt x="8" y="11"/>
                  </a:lnTo>
                  <a:lnTo>
                    <a:pt x="8" y="11"/>
                  </a:lnTo>
                  <a:lnTo>
                    <a:pt x="9" y="12"/>
                  </a:lnTo>
                  <a:lnTo>
                    <a:pt x="9" y="8"/>
                  </a:lnTo>
                  <a:lnTo>
                    <a:pt x="9" y="9"/>
                  </a:lnTo>
                  <a:lnTo>
                    <a:pt x="9" y="9"/>
                  </a:lnTo>
                  <a:lnTo>
                    <a:pt x="10" y="10"/>
                  </a:lnTo>
                  <a:lnTo>
                    <a:pt x="10" y="6"/>
                  </a:lnTo>
                  <a:lnTo>
                    <a:pt x="10" y="7"/>
                  </a:lnTo>
                  <a:lnTo>
                    <a:pt x="10" y="7"/>
                  </a:lnTo>
                  <a:lnTo>
                    <a:pt x="10" y="8"/>
                  </a:lnTo>
                  <a:lnTo>
                    <a:pt x="11" y="2"/>
                  </a:lnTo>
                  <a:lnTo>
                    <a:pt x="11" y="2"/>
                  </a:lnTo>
                  <a:lnTo>
                    <a:pt x="11" y="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7" name="Freeform 472"/>
            <p:cNvSpPr>
              <a:spLocks/>
            </p:cNvSpPr>
            <p:nvPr/>
          </p:nvSpPr>
          <p:spPr bwMode="auto">
            <a:xfrm>
              <a:off x="1247776" y="1727201"/>
              <a:ext cx="20638" cy="55563"/>
            </a:xfrm>
            <a:custGeom>
              <a:avLst/>
              <a:gdLst>
                <a:gd name="T0" fmla="*/ 0 w 13"/>
                <a:gd name="T1" fmla="*/ 24 h 35"/>
                <a:gd name="T2" fmla="*/ 0 w 13"/>
                <a:gd name="T3" fmla="*/ 25 h 35"/>
                <a:gd name="T4" fmla="*/ 1 w 13"/>
                <a:gd name="T5" fmla="*/ 20 h 35"/>
                <a:gd name="T6" fmla="*/ 1 w 13"/>
                <a:gd name="T7" fmla="*/ 20 h 35"/>
                <a:gd name="T8" fmla="*/ 1 w 13"/>
                <a:gd name="T9" fmla="*/ 20 h 35"/>
                <a:gd name="T10" fmla="*/ 2 w 13"/>
                <a:gd name="T11" fmla="*/ 15 h 35"/>
                <a:gd name="T12" fmla="*/ 2 w 13"/>
                <a:gd name="T13" fmla="*/ 14 h 35"/>
                <a:gd name="T14" fmla="*/ 3 w 13"/>
                <a:gd name="T15" fmla="*/ 13 h 35"/>
                <a:gd name="T16" fmla="*/ 3 w 13"/>
                <a:gd name="T17" fmla="*/ 15 h 35"/>
                <a:gd name="T18" fmla="*/ 3 w 13"/>
                <a:gd name="T19" fmla="*/ 14 h 35"/>
                <a:gd name="T20" fmla="*/ 3 w 13"/>
                <a:gd name="T21" fmla="*/ 14 h 35"/>
                <a:gd name="T22" fmla="*/ 3 w 13"/>
                <a:gd name="T23" fmla="*/ 15 h 35"/>
                <a:gd name="T24" fmla="*/ 4 w 13"/>
                <a:gd name="T25" fmla="*/ 8 h 35"/>
                <a:gd name="T26" fmla="*/ 4 w 13"/>
                <a:gd name="T27" fmla="*/ 8 h 35"/>
                <a:gd name="T28" fmla="*/ 4 w 13"/>
                <a:gd name="T29" fmla="*/ 8 h 35"/>
                <a:gd name="T30" fmla="*/ 4 w 13"/>
                <a:gd name="T31" fmla="*/ 8 h 35"/>
                <a:gd name="T32" fmla="*/ 5 w 13"/>
                <a:gd name="T33" fmla="*/ 4 h 35"/>
                <a:gd name="T34" fmla="*/ 5 w 13"/>
                <a:gd name="T35" fmla="*/ 6 h 35"/>
                <a:gd name="T36" fmla="*/ 5 w 13"/>
                <a:gd name="T37" fmla="*/ 6 h 35"/>
                <a:gd name="T38" fmla="*/ 6 w 13"/>
                <a:gd name="T39" fmla="*/ 2 h 35"/>
                <a:gd name="T40" fmla="*/ 6 w 13"/>
                <a:gd name="T41" fmla="*/ 2 h 35"/>
                <a:gd name="T42" fmla="*/ 6 w 13"/>
                <a:gd name="T43" fmla="*/ 2 h 35"/>
                <a:gd name="T44" fmla="*/ 6 w 13"/>
                <a:gd name="T45" fmla="*/ 0 h 35"/>
                <a:gd name="T46" fmla="*/ 7 w 13"/>
                <a:gd name="T47" fmla="*/ 5 h 35"/>
                <a:gd name="T48" fmla="*/ 7 w 13"/>
                <a:gd name="T49" fmla="*/ 5 h 35"/>
                <a:gd name="T50" fmla="*/ 7 w 13"/>
                <a:gd name="T51" fmla="*/ 5 h 35"/>
                <a:gd name="T52" fmla="*/ 7 w 13"/>
                <a:gd name="T53" fmla="*/ 4 h 35"/>
                <a:gd name="T54" fmla="*/ 8 w 13"/>
                <a:gd name="T55" fmla="*/ 12 h 35"/>
                <a:gd name="T56" fmla="*/ 8 w 13"/>
                <a:gd name="T57" fmla="*/ 12 h 35"/>
                <a:gd name="T58" fmla="*/ 8 w 13"/>
                <a:gd name="T59" fmla="*/ 12 h 35"/>
                <a:gd name="T60" fmla="*/ 8 w 13"/>
                <a:gd name="T61" fmla="*/ 10 h 35"/>
                <a:gd name="T62" fmla="*/ 9 w 13"/>
                <a:gd name="T63" fmla="*/ 16 h 35"/>
                <a:gd name="T64" fmla="*/ 9 w 13"/>
                <a:gd name="T65" fmla="*/ 16 h 35"/>
                <a:gd name="T66" fmla="*/ 9 w 13"/>
                <a:gd name="T67" fmla="*/ 16 h 35"/>
                <a:gd name="T68" fmla="*/ 9 w 13"/>
                <a:gd name="T69" fmla="*/ 16 h 35"/>
                <a:gd name="T70" fmla="*/ 9 w 13"/>
                <a:gd name="T71" fmla="*/ 23 h 35"/>
                <a:gd name="T72" fmla="*/ 10 w 13"/>
                <a:gd name="T73" fmla="*/ 21 h 35"/>
                <a:gd name="T74" fmla="*/ 10 w 13"/>
                <a:gd name="T75" fmla="*/ 21 h 35"/>
                <a:gd name="T76" fmla="*/ 10 w 13"/>
                <a:gd name="T77" fmla="*/ 19 h 35"/>
                <a:gd name="T78" fmla="*/ 11 w 13"/>
                <a:gd name="T79" fmla="*/ 24 h 35"/>
                <a:gd name="T80" fmla="*/ 11 w 13"/>
                <a:gd name="T81" fmla="*/ 24 h 35"/>
                <a:gd name="T82" fmla="*/ 11 w 13"/>
                <a:gd name="T83" fmla="*/ 24 h 35"/>
                <a:gd name="T84" fmla="*/ 11 w 13"/>
                <a:gd name="T85" fmla="*/ 23 h 35"/>
                <a:gd name="T86" fmla="*/ 11 w 13"/>
                <a:gd name="T87" fmla="*/ 30 h 35"/>
                <a:gd name="T88" fmla="*/ 12 w 13"/>
                <a:gd name="T89" fmla="*/ 29 h 35"/>
                <a:gd name="T90" fmla="*/ 12 w 13"/>
                <a:gd name="T91" fmla="*/ 29 h 35"/>
                <a:gd name="T92" fmla="*/ 12 w 13"/>
                <a:gd name="T93" fmla="*/ 35 h 35"/>
                <a:gd name="T94" fmla="*/ 13 w 13"/>
                <a:gd name="T95" fmla="*/ 35 h 35"/>
                <a:gd name="T96" fmla="*/ 13 w 13"/>
                <a:gd name="T97" fmla="*/ 35 h 35"/>
                <a:gd name="T98" fmla="*/ 13 w 13"/>
                <a:gd name="T9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35">
                  <a:moveTo>
                    <a:pt x="0" y="24"/>
                  </a:moveTo>
                  <a:lnTo>
                    <a:pt x="0" y="25"/>
                  </a:lnTo>
                  <a:lnTo>
                    <a:pt x="1" y="20"/>
                  </a:lnTo>
                  <a:lnTo>
                    <a:pt x="1" y="20"/>
                  </a:lnTo>
                  <a:lnTo>
                    <a:pt x="1" y="20"/>
                  </a:lnTo>
                  <a:lnTo>
                    <a:pt x="2" y="15"/>
                  </a:lnTo>
                  <a:lnTo>
                    <a:pt x="2" y="14"/>
                  </a:lnTo>
                  <a:lnTo>
                    <a:pt x="3" y="13"/>
                  </a:lnTo>
                  <a:lnTo>
                    <a:pt x="3" y="15"/>
                  </a:lnTo>
                  <a:lnTo>
                    <a:pt x="3" y="14"/>
                  </a:lnTo>
                  <a:lnTo>
                    <a:pt x="3" y="14"/>
                  </a:lnTo>
                  <a:lnTo>
                    <a:pt x="3" y="15"/>
                  </a:lnTo>
                  <a:lnTo>
                    <a:pt x="4" y="8"/>
                  </a:lnTo>
                  <a:lnTo>
                    <a:pt x="4" y="8"/>
                  </a:lnTo>
                  <a:lnTo>
                    <a:pt x="4" y="8"/>
                  </a:lnTo>
                  <a:lnTo>
                    <a:pt x="4" y="8"/>
                  </a:lnTo>
                  <a:lnTo>
                    <a:pt x="5" y="4"/>
                  </a:lnTo>
                  <a:lnTo>
                    <a:pt x="5" y="6"/>
                  </a:lnTo>
                  <a:lnTo>
                    <a:pt x="5" y="6"/>
                  </a:lnTo>
                  <a:lnTo>
                    <a:pt x="6" y="2"/>
                  </a:lnTo>
                  <a:lnTo>
                    <a:pt x="6" y="2"/>
                  </a:lnTo>
                  <a:lnTo>
                    <a:pt x="6" y="2"/>
                  </a:lnTo>
                  <a:lnTo>
                    <a:pt x="6" y="0"/>
                  </a:lnTo>
                  <a:lnTo>
                    <a:pt x="7" y="5"/>
                  </a:lnTo>
                  <a:lnTo>
                    <a:pt x="7" y="5"/>
                  </a:lnTo>
                  <a:lnTo>
                    <a:pt x="7" y="5"/>
                  </a:lnTo>
                  <a:lnTo>
                    <a:pt x="7" y="4"/>
                  </a:lnTo>
                  <a:lnTo>
                    <a:pt x="8" y="12"/>
                  </a:lnTo>
                  <a:lnTo>
                    <a:pt x="8" y="12"/>
                  </a:lnTo>
                  <a:lnTo>
                    <a:pt x="8" y="12"/>
                  </a:lnTo>
                  <a:lnTo>
                    <a:pt x="8" y="10"/>
                  </a:lnTo>
                  <a:lnTo>
                    <a:pt x="9" y="16"/>
                  </a:lnTo>
                  <a:lnTo>
                    <a:pt x="9" y="16"/>
                  </a:lnTo>
                  <a:lnTo>
                    <a:pt x="9" y="16"/>
                  </a:lnTo>
                  <a:lnTo>
                    <a:pt x="9" y="16"/>
                  </a:lnTo>
                  <a:lnTo>
                    <a:pt x="9" y="23"/>
                  </a:lnTo>
                  <a:lnTo>
                    <a:pt x="10" y="21"/>
                  </a:lnTo>
                  <a:lnTo>
                    <a:pt x="10" y="21"/>
                  </a:lnTo>
                  <a:lnTo>
                    <a:pt x="10" y="19"/>
                  </a:lnTo>
                  <a:lnTo>
                    <a:pt x="11" y="24"/>
                  </a:lnTo>
                  <a:lnTo>
                    <a:pt x="11" y="24"/>
                  </a:lnTo>
                  <a:lnTo>
                    <a:pt x="11" y="24"/>
                  </a:lnTo>
                  <a:lnTo>
                    <a:pt x="11" y="23"/>
                  </a:lnTo>
                  <a:lnTo>
                    <a:pt x="11" y="30"/>
                  </a:lnTo>
                  <a:lnTo>
                    <a:pt x="12" y="29"/>
                  </a:lnTo>
                  <a:lnTo>
                    <a:pt x="12" y="29"/>
                  </a:lnTo>
                  <a:lnTo>
                    <a:pt x="12" y="35"/>
                  </a:lnTo>
                  <a:lnTo>
                    <a:pt x="13" y="35"/>
                  </a:lnTo>
                  <a:lnTo>
                    <a:pt x="13" y="35"/>
                  </a:lnTo>
                  <a:lnTo>
                    <a:pt x="13" y="35"/>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8" name="Freeform 473"/>
            <p:cNvSpPr>
              <a:spLocks/>
            </p:cNvSpPr>
            <p:nvPr/>
          </p:nvSpPr>
          <p:spPr bwMode="auto">
            <a:xfrm>
              <a:off x="1268413" y="1774826"/>
              <a:ext cx="20638" cy="65088"/>
            </a:xfrm>
            <a:custGeom>
              <a:avLst/>
              <a:gdLst>
                <a:gd name="T0" fmla="*/ 0 w 13"/>
                <a:gd name="T1" fmla="*/ 5 h 41"/>
                <a:gd name="T2" fmla="*/ 0 w 13"/>
                <a:gd name="T3" fmla="*/ 7 h 41"/>
                <a:gd name="T4" fmla="*/ 0 w 13"/>
                <a:gd name="T5" fmla="*/ 7 h 41"/>
                <a:gd name="T6" fmla="*/ 0 w 13"/>
                <a:gd name="T7" fmla="*/ 7 h 41"/>
                <a:gd name="T8" fmla="*/ 1 w 13"/>
                <a:gd name="T9" fmla="*/ 8 h 41"/>
                <a:gd name="T10" fmla="*/ 1 w 13"/>
                <a:gd name="T11" fmla="*/ 4 h 41"/>
                <a:gd name="T12" fmla="*/ 1 w 13"/>
                <a:gd name="T13" fmla="*/ 5 h 41"/>
                <a:gd name="T14" fmla="*/ 1 w 13"/>
                <a:gd name="T15" fmla="*/ 5 h 41"/>
                <a:gd name="T16" fmla="*/ 2 w 13"/>
                <a:gd name="T17" fmla="*/ 5 h 41"/>
                <a:gd name="T18" fmla="*/ 2 w 13"/>
                <a:gd name="T19" fmla="*/ 0 h 41"/>
                <a:gd name="T20" fmla="*/ 2 w 13"/>
                <a:gd name="T21" fmla="*/ 1 h 41"/>
                <a:gd name="T22" fmla="*/ 2 w 13"/>
                <a:gd name="T23" fmla="*/ 1 h 41"/>
                <a:gd name="T24" fmla="*/ 3 w 13"/>
                <a:gd name="T25" fmla="*/ 0 h 41"/>
                <a:gd name="T26" fmla="*/ 3 w 13"/>
                <a:gd name="T27" fmla="*/ 5 h 41"/>
                <a:gd name="T28" fmla="*/ 3 w 13"/>
                <a:gd name="T29" fmla="*/ 5 h 41"/>
                <a:gd name="T30" fmla="*/ 3 w 13"/>
                <a:gd name="T31" fmla="*/ 5 h 41"/>
                <a:gd name="T32" fmla="*/ 3 w 13"/>
                <a:gd name="T33" fmla="*/ 4 h 41"/>
                <a:gd name="T34" fmla="*/ 4 w 13"/>
                <a:gd name="T35" fmla="*/ 8 h 41"/>
                <a:gd name="T36" fmla="*/ 4 w 13"/>
                <a:gd name="T37" fmla="*/ 8 h 41"/>
                <a:gd name="T38" fmla="*/ 4 w 13"/>
                <a:gd name="T39" fmla="*/ 8 h 41"/>
                <a:gd name="T40" fmla="*/ 5 w 13"/>
                <a:gd name="T41" fmla="*/ 3 h 41"/>
                <a:gd name="T42" fmla="*/ 5 w 13"/>
                <a:gd name="T43" fmla="*/ 4 h 41"/>
                <a:gd name="T44" fmla="*/ 5 w 13"/>
                <a:gd name="T45" fmla="*/ 4 h 41"/>
                <a:gd name="T46" fmla="*/ 5 w 13"/>
                <a:gd name="T47" fmla="*/ 5 h 41"/>
                <a:gd name="T48" fmla="*/ 6 w 13"/>
                <a:gd name="T49" fmla="*/ 3 h 41"/>
                <a:gd name="T50" fmla="*/ 6 w 13"/>
                <a:gd name="T51" fmla="*/ 3 h 41"/>
                <a:gd name="T52" fmla="*/ 6 w 13"/>
                <a:gd name="T53" fmla="*/ 2 h 41"/>
                <a:gd name="T54" fmla="*/ 7 w 13"/>
                <a:gd name="T55" fmla="*/ 5 h 41"/>
                <a:gd name="T56" fmla="*/ 7 w 13"/>
                <a:gd name="T57" fmla="*/ 4 h 41"/>
                <a:gd name="T58" fmla="*/ 7 w 13"/>
                <a:gd name="T59" fmla="*/ 4 h 41"/>
                <a:gd name="T60" fmla="*/ 7 w 13"/>
                <a:gd name="T61" fmla="*/ 3 h 41"/>
                <a:gd name="T62" fmla="*/ 8 w 13"/>
                <a:gd name="T63" fmla="*/ 7 h 41"/>
                <a:gd name="T64" fmla="*/ 8 w 13"/>
                <a:gd name="T65" fmla="*/ 7 h 41"/>
                <a:gd name="T66" fmla="*/ 8 w 13"/>
                <a:gd name="T67" fmla="*/ 7 h 41"/>
                <a:gd name="T68" fmla="*/ 8 w 13"/>
                <a:gd name="T69" fmla="*/ 6 h 41"/>
                <a:gd name="T70" fmla="*/ 9 w 13"/>
                <a:gd name="T71" fmla="*/ 12 h 41"/>
                <a:gd name="T72" fmla="*/ 9 w 13"/>
                <a:gd name="T73" fmla="*/ 12 h 41"/>
                <a:gd name="T74" fmla="*/ 10 w 13"/>
                <a:gd name="T75" fmla="*/ 12 h 41"/>
                <a:gd name="T76" fmla="*/ 10 w 13"/>
                <a:gd name="T77" fmla="*/ 17 h 41"/>
                <a:gd name="T78" fmla="*/ 10 w 13"/>
                <a:gd name="T79" fmla="*/ 17 h 41"/>
                <a:gd name="T80" fmla="*/ 10 w 13"/>
                <a:gd name="T81" fmla="*/ 17 h 41"/>
                <a:gd name="T82" fmla="*/ 10 w 13"/>
                <a:gd name="T83" fmla="*/ 16 h 41"/>
                <a:gd name="T84" fmla="*/ 11 w 13"/>
                <a:gd name="T85" fmla="*/ 20 h 41"/>
                <a:gd name="T86" fmla="*/ 11 w 13"/>
                <a:gd name="T87" fmla="*/ 20 h 41"/>
                <a:gd name="T88" fmla="*/ 11 w 13"/>
                <a:gd name="T89" fmla="*/ 20 h 41"/>
                <a:gd name="T90" fmla="*/ 12 w 13"/>
                <a:gd name="T91" fmla="*/ 31 h 41"/>
                <a:gd name="T92" fmla="*/ 12 w 13"/>
                <a:gd name="T93" fmla="*/ 30 h 41"/>
                <a:gd name="T94" fmla="*/ 12 w 13"/>
                <a:gd name="T95" fmla="*/ 30 h 41"/>
                <a:gd name="T96" fmla="*/ 12 w 13"/>
                <a:gd name="T97" fmla="*/ 30 h 41"/>
                <a:gd name="T98" fmla="*/ 13 w 13"/>
                <a:gd name="T9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41">
                  <a:moveTo>
                    <a:pt x="0" y="5"/>
                  </a:moveTo>
                  <a:lnTo>
                    <a:pt x="0" y="7"/>
                  </a:lnTo>
                  <a:lnTo>
                    <a:pt x="0" y="7"/>
                  </a:lnTo>
                  <a:lnTo>
                    <a:pt x="0" y="7"/>
                  </a:lnTo>
                  <a:lnTo>
                    <a:pt x="1" y="8"/>
                  </a:lnTo>
                  <a:lnTo>
                    <a:pt x="1" y="4"/>
                  </a:lnTo>
                  <a:lnTo>
                    <a:pt x="1" y="5"/>
                  </a:lnTo>
                  <a:lnTo>
                    <a:pt x="1" y="5"/>
                  </a:lnTo>
                  <a:lnTo>
                    <a:pt x="2" y="5"/>
                  </a:lnTo>
                  <a:lnTo>
                    <a:pt x="2" y="0"/>
                  </a:lnTo>
                  <a:lnTo>
                    <a:pt x="2" y="1"/>
                  </a:lnTo>
                  <a:lnTo>
                    <a:pt x="2" y="1"/>
                  </a:lnTo>
                  <a:lnTo>
                    <a:pt x="3" y="0"/>
                  </a:lnTo>
                  <a:lnTo>
                    <a:pt x="3" y="5"/>
                  </a:lnTo>
                  <a:lnTo>
                    <a:pt x="3" y="5"/>
                  </a:lnTo>
                  <a:lnTo>
                    <a:pt x="3" y="5"/>
                  </a:lnTo>
                  <a:lnTo>
                    <a:pt x="3" y="4"/>
                  </a:lnTo>
                  <a:lnTo>
                    <a:pt x="4" y="8"/>
                  </a:lnTo>
                  <a:lnTo>
                    <a:pt x="4" y="8"/>
                  </a:lnTo>
                  <a:lnTo>
                    <a:pt x="4" y="8"/>
                  </a:lnTo>
                  <a:lnTo>
                    <a:pt x="5" y="3"/>
                  </a:lnTo>
                  <a:lnTo>
                    <a:pt x="5" y="4"/>
                  </a:lnTo>
                  <a:lnTo>
                    <a:pt x="5" y="4"/>
                  </a:lnTo>
                  <a:lnTo>
                    <a:pt x="5" y="5"/>
                  </a:lnTo>
                  <a:lnTo>
                    <a:pt x="6" y="3"/>
                  </a:lnTo>
                  <a:lnTo>
                    <a:pt x="6" y="3"/>
                  </a:lnTo>
                  <a:lnTo>
                    <a:pt x="6" y="2"/>
                  </a:lnTo>
                  <a:lnTo>
                    <a:pt x="7" y="5"/>
                  </a:lnTo>
                  <a:lnTo>
                    <a:pt x="7" y="4"/>
                  </a:lnTo>
                  <a:lnTo>
                    <a:pt x="7" y="4"/>
                  </a:lnTo>
                  <a:lnTo>
                    <a:pt x="7" y="3"/>
                  </a:lnTo>
                  <a:lnTo>
                    <a:pt x="8" y="7"/>
                  </a:lnTo>
                  <a:lnTo>
                    <a:pt x="8" y="7"/>
                  </a:lnTo>
                  <a:lnTo>
                    <a:pt x="8" y="7"/>
                  </a:lnTo>
                  <a:lnTo>
                    <a:pt x="8" y="6"/>
                  </a:lnTo>
                  <a:lnTo>
                    <a:pt x="9" y="12"/>
                  </a:lnTo>
                  <a:lnTo>
                    <a:pt x="9" y="12"/>
                  </a:lnTo>
                  <a:lnTo>
                    <a:pt x="10" y="12"/>
                  </a:lnTo>
                  <a:lnTo>
                    <a:pt x="10" y="17"/>
                  </a:lnTo>
                  <a:lnTo>
                    <a:pt x="10" y="17"/>
                  </a:lnTo>
                  <a:lnTo>
                    <a:pt x="10" y="17"/>
                  </a:lnTo>
                  <a:lnTo>
                    <a:pt x="10" y="16"/>
                  </a:lnTo>
                  <a:lnTo>
                    <a:pt x="11" y="20"/>
                  </a:lnTo>
                  <a:lnTo>
                    <a:pt x="11" y="20"/>
                  </a:lnTo>
                  <a:lnTo>
                    <a:pt x="11" y="20"/>
                  </a:lnTo>
                  <a:lnTo>
                    <a:pt x="12" y="31"/>
                  </a:lnTo>
                  <a:lnTo>
                    <a:pt x="12" y="30"/>
                  </a:lnTo>
                  <a:lnTo>
                    <a:pt x="12" y="30"/>
                  </a:lnTo>
                  <a:lnTo>
                    <a:pt x="12" y="30"/>
                  </a:lnTo>
                  <a:lnTo>
                    <a:pt x="13" y="4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9" name="Freeform 474"/>
            <p:cNvSpPr>
              <a:spLocks/>
            </p:cNvSpPr>
            <p:nvPr/>
          </p:nvSpPr>
          <p:spPr bwMode="auto">
            <a:xfrm>
              <a:off x="1289051" y="1819276"/>
              <a:ext cx="17463" cy="31750"/>
            </a:xfrm>
            <a:custGeom>
              <a:avLst/>
              <a:gdLst>
                <a:gd name="T0" fmla="*/ 0 w 11"/>
                <a:gd name="T1" fmla="*/ 13 h 20"/>
                <a:gd name="T2" fmla="*/ 0 w 11"/>
                <a:gd name="T3" fmla="*/ 13 h 20"/>
                <a:gd name="T4" fmla="*/ 0 w 11"/>
                <a:gd name="T5" fmla="*/ 13 h 20"/>
                <a:gd name="T6" fmla="*/ 0 w 11"/>
                <a:gd name="T7" fmla="*/ 12 h 20"/>
                <a:gd name="T8" fmla="*/ 1 w 11"/>
                <a:gd name="T9" fmla="*/ 16 h 20"/>
                <a:gd name="T10" fmla="*/ 1 w 11"/>
                <a:gd name="T11" fmla="*/ 16 h 20"/>
                <a:gd name="T12" fmla="*/ 1 w 11"/>
                <a:gd name="T13" fmla="*/ 16 h 20"/>
                <a:gd name="T14" fmla="*/ 1 w 11"/>
                <a:gd name="T15" fmla="*/ 16 h 20"/>
                <a:gd name="T16" fmla="*/ 1 w 11"/>
                <a:gd name="T17" fmla="*/ 20 h 20"/>
                <a:gd name="T18" fmla="*/ 2 w 11"/>
                <a:gd name="T19" fmla="*/ 18 h 20"/>
                <a:gd name="T20" fmla="*/ 2 w 11"/>
                <a:gd name="T21" fmla="*/ 17 h 20"/>
                <a:gd name="T22" fmla="*/ 2 w 11"/>
                <a:gd name="T23" fmla="*/ 19 h 20"/>
                <a:gd name="T24" fmla="*/ 3 w 11"/>
                <a:gd name="T25" fmla="*/ 15 h 20"/>
                <a:gd name="T26" fmla="*/ 3 w 11"/>
                <a:gd name="T27" fmla="*/ 17 h 20"/>
                <a:gd name="T28" fmla="*/ 3 w 11"/>
                <a:gd name="T29" fmla="*/ 17 h 20"/>
                <a:gd name="T30" fmla="*/ 3 w 11"/>
                <a:gd name="T31" fmla="*/ 18 h 20"/>
                <a:gd name="T32" fmla="*/ 3 w 11"/>
                <a:gd name="T33" fmla="*/ 15 h 20"/>
                <a:gd name="T34" fmla="*/ 4 w 11"/>
                <a:gd name="T35" fmla="*/ 15 h 20"/>
                <a:gd name="T36" fmla="*/ 4 w 11"/>
                <a:gd name="T37" fmla="*/ 15 h 20"/>
                <a:gd name="T38" fmla="*/ 4 w 11"/>
                <a:gd name="T39" fmla="*/ 15 h 20"/>
                <a:gd name="T40" fmla="*/ 4 w 11"/>
                <a:gd name="T41" fmla="*/ 13 h 20"/>
                <a:gd name="T42" fmla="*/ 5 w 11"/>
                <a:gd name="T43" fmla="*/ 14 h 20"/>
                <a:gd name="T44" fmla="*/ 5 w 11"/>
                <a:gd name="T45" fmla="*/ 14 h 20"/>
                <a:gd name="T46" fmla="*/ 5 w 11"/>
                <a:gd name="T47" fmla="*/ 15 h 20"/>
                <a:gd name="T48" fmla="*/ 6 w 11"/>
                <a:gd name="T49" fmla="*/ 9 h 20"/>
                <a:gd name="T50" fmla="*/ 6 w 11"/>
                <a:gd name="T51" fmla="*/ 9 h 20"/>
                <a:gd name="T52" fmla="*/ 6 w 11"/>
                <a:gd name="T53" fmla="*/ 9 h 20"/>
                <a:gd name="T54" fmla="*/ 6 w 11"/>
                <a:gd name="T55" fmla="*/ 9 h 20"/>
                <a:gd name="T56" fmla="*/ 6 w 11"/>
                <a:gd name="T57" fmla="*/ 3 h 20"/>
                <a:gd name="T58" fmla="*/ 6 w 11"/>
                <a:gd name="T59" fmla="*/ 5 h 20"/>
                <a:gd name="T60" fmla="*/ 6 w 11"/>
                <a:gd name="T61" fmla="*/ 5 h 20"/>
                <a:gd name="T62" fmla="*/ 6 w 11"/>
                <a:gd name="T63" fmla="*/ 5 h 20"/>
                <a:gd name="T64" fmla="*/ 7 w 11"/>
                <a:gd name="T65" fmla="*/ 2 h 20"/>
                <a:gd name="T66" fmla="*/ 7 w 11"/>
                <a:gd name="T67" fmla="*/ 5 h 20"/>
                <a:gd name="T68" fmla="*/ 7 w 11"/>
                <a:gd name="T69" fmla="*/ 5 h 20"/>
                <a:gd name="T70" fmla="*/ 7 w 11"/>
                <a:gd name="T71" fmla="*/ 5 h 20"/>
                <a:gd name="T72" fmla="*/ 8 w 11"/>
                <a:gd name="T73" fmla="*/ 14 h 20"/>
                <a:gd name="T74" fmla="*/ 8 w 11"/>
                <a:gd name="T75" fmla="*/ 12 h 20"/>
                <a:gd name="T76" fmla="*/ 8 w 11"/>
                <a:gd name="T77" fmla="*/ 12 h 20"/>
                <a:gd name="T78" fmla="*/ 9 w 11"/>
                <a:gd name="T79" fmla="*/ 13 h 20"/>
                <a:gd name="T80" fmla="*/ 9 w 11"/>
                <a:gd name="T81" fmla="*/ 7 h 20"/>
                <a:gd name="T82" fmla="*/ 9 w 11"/>
                <a:gd name="T83" fmla="*/ 8 h 20"/>
                <a:gd name="T84" fmla="*/ 9 w 11"/>
                <a:gd name="T85" fmla="*/ 8 h 20"/>
                <a:gd name="T86" fmla="*/ 10 w 11"/>
                <a:gd name="T87" fmla="*/ 7 h 20"/>
                <a:gd name="T88" fmla="*/ 10 w 11"/>
                <a:gd name="T89" fmla="*/ 10 h 20"/>
                <a:gd name="T90" fmla="*/ 10 w 11"/>
                <a:gd name="T91" fmla="*/ 9 h 20"/>
                <a:gd name="T92" fmla="*/ 10 w 11"/>
                <a:gd name="T93" fmla="*/ 9 h 20"/>
                <a:gd name="T94" fmla="*/ 11 w 11"/>
                <a:gd name="T95" fmla="*/ 0 h 20"/>
                <a:gd name="T96" fmla="*/ 11 w 11"/>
                <a:gd name="T97" fmla="*/ 1 h 20"/>
                <a:gd name="T98" fmla="*/ 11 w 11"/>
                <a:gd name="T99"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0">
                  <a:moveTo>
                    <a:pt x="0" y="13"/>
                  </a:moveTo>
                  <a:lnTo>
                    <a:pt x="0" y="13"/>
                  </a:lnTo>
                  <a:lnTo>
                    <a:pt x="0" y="13"/>
                  </a:lnTo>
                  <a:lnTo>
                    <a:pt x="0" y="12"/>
                  </a:lnTo>
                  <a:lnTo>
                    <a:pt x="1" y="16"/>
                  </a:lnTo>
                  <a:lnTo>
                    <a:pt x="1" y="16"/>
                  </a:lnTo>
                  <a:lnTo>
                    <a:pt x="1" y="16"/>
                  </a:lnTo>
                  <a:lnTo>
                    <a:pt x="1" y="16"/>
                  </a:lnTo>
                  <a:lnTo>
                    <a:pt x="1" y="20"/>
                  </a:lnTo>
                  <a:lnTo>
                    <a:pt x="2" y="18"/>
                  </a:lnTo>
                  <a:lnTo>
                    <a:pt x="2" y="17"/>
                  </a:lnTo>
                  <a:lnTo>
                    <a:pt x="2" y="19"/>
                  </a:lnTo>
                  <a:lnTo>
                    <a:pt x="3" y="15"/>
                  </a:lnTo>
                  <a:lnTo>
                    <a:pt x="3" y="17"/>
                  </a:lnTo>
                  <a:lnTo>
                    <a:pt x="3" y="17"/>
                  </a:lnTo>
                  <a:lnTo>
                    <a:pt x="3" y="18"/>
                  </a:lnTo>
                  <a:lnTo>
                    <a:pt x="3" y="15"/>
                  </a:lnTo>
                  <a:lnTo>
                    <a:pt x="4" y="15"/>
                  </a:lnTo>
                  <a:lnTo>
                    <a:pt x="4" y="15"/>
                  </a:lnTo>
                  <a:lnTo>
                    <a:pt x="4" y="15"/>
                  </a:lnTo>
                  <a:lnTo>
                    <a:pt x="4" y="13"/>
                  </a:lnTo>
                  <a:lnTo>
                    <a:pt x="5" y="14"/>
                  </a:lnTo>
                  <a:lnTo>
                    <a:pt x="5" y="14"/>
                  </a:lnTo>
                  <a:lnTo>
                    <a:pt x="5" y="15"/>
                  </a:lnTo>
                  <a:lnTo>
                    <a:pt x="6" y="9"/>
                  </a:lnTo>
                  <a:lnTo>
                    <a:pt x="6" y="9"/>
                  </a:lnTo>
                  <a:lnTo>
                    <a:pt x="6" y="9"/>
                  </a:lnTo>
                  <a:lnTo>
                    <a:pt x="6" y="9"/>
                  </a:lnTo>
                  <a:lnTo>
                    <a:pt x="6" y="3"/>
                  </a:lnTo>
                  <a:lnTo>
                    <a:pt x="6" y="5"/>
                  </a:lnTo>
                  <a:lnTo>
                    <a:pt x="6" y="5"/>
                  </a:lnTo>
                  <a:lnTo>
                    <a:pt x="6" y="5"/>
                  </a:lnTo>
                  <a:lnTo>
                    <a:pt x="7" y="2"/>
                  </a:lnTo>
                  <a:lnTo>
                    <a:pt x="7" y="5"/>
                  </a:lnTo>
                  <a:lnTo>
                    <a:pt x="7" y="5"/>
                  </a:lnTo>
                  <a:lnTo>
                    <a:pt x="7" y="5"/>
                  </a:lnTo>
                  <a:lnTo>
                    <a:pt x="8" y="14"/>
                  </a:lnTo>
                  <a:lnTo>
                    <a:pt x="8" y="12"/>
                  </a:lnTo>
                  <a:lnTo>
                    <a:pt x="8" y="12"/>
                  </a:lnTo>
                  <a:lnTo>
                    <a:pt x="9" y="13"/>
                  </a:lnTo>
                  <a:lnTo>
                    <a:pt x="9" y="7"/>
                  </a:lnTo>
                  <a:lnTo>
                    <a:pt x="9" y="8"/>
                  </a:lnTo>
                  <a:lnTo>
                    <a:pt x="9" y="8"/>
                  </a:lnTo>
                  <a:lnTo>
                    <a:pt x="10" y="7"/>
                  </a:lnTo>
                  <a:lnTo>
                    <a:pt x="10" y="10"/>
                  </a:lnTo>
                  <a:lnTo>
                    <a:pt x="10" y="9"/>
                  </a:lnTo>
                  <a:lnTo>
                    <a:pt x="10" y="9"/>
                  </a:lnTo>
                  <a:lnTo>
                    <a:pt x="11" y="0"/>
                  </a:lnTo>
                  <a:lnTo>
                    <a:pt x="11" y="1"/>
                  </a:lnTo>
                  <a:lnTo>
                    <a:pt x="11" y="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0" name="Freeform 475"/>
            <p:cNvSpPr>
              <a:spLocks/>
            </p:cNvSpPr>
            <p:nvPr/>
          </p:nvSpPr>
          <p:spPr bwMode="auto">
            <a:xfrm>
              <a:off x="1306513" y="1816101"/>
              <a:ext cx="20638" cy="30163"/>
            </a:xfrm>
            <a:custGeom>
              <a:avLst/>
              <a:gdLst>
                <a:gd name="T0" fmla="*/ 0 w 13"/>
                <a:gd name="T1" fmla="*/ 3 h 19"/>
                <a:gd name="T2" fmla="*/ 0 w 13"/>
                <a:gd name="T3" fmla="*/ 3 h 19"/>
                <a:gd name="T4" fmla="*/ 1 w 13"/>
                <a:gd name="T5" fmla="*/ 0 h 19"/>
                <a:gd name="T6" fmla="*/ 1 w 13"/>
                <a:gd name="T7" fmla="*/ 3 h 19"/>
                <a:gd name="T8" fmla="*/ 1 w 13"/>
                <a:gd name="T9" fmla="*/ 3 h 19"/>
                <a:gd name="T10" fmla="*/ 1 w 13"/>
                <a:gd name="T11" fmla="*/ 4 h 19"/>
                <a:gd name="T12" fmla="*/ 2 w 13"/>
                <a:gd name="T13" fmla="*/ 1 h 19"/>
                <a:gd name="T14" fmla="*/ 2 w 13"/>
                <a:gd name="T15" fmla="*/ 1 h 19"/>
                <a:gd name="T16" fmla="*/ 2 w 13"/>
                <a:gd name="T17" fmla="*/ 1 h 19"/>
                <a:gd name="T18" fmla="*/ 2 w 13"/>
                <a:gd name="T19" fmla="*/ 1 h 19"/>
                <a:gd name="T20" fmla="*/ 3 w 13"/>
                <a:gd name="T21" fmla="*/ 10 h 19"/>
                <a:gd name="T22" fmla="*/ 3 w 13"/>
                <a:gd name="T23" fmla="*/ 9 h 19"/>
                <a:gd name="T24" fmla="*/ 3 w 13"/>
                <a:gd name="T25" fmla="*/ 9 h 19"/>
                <a:gd name="T26" fmla="*/ 3 w 13"/>
                <a:gd name="T27" fmla="*/ 7 h 19"/>
                <a:gd name="T28" fmla="*/ 4 w 13"/>
                <a:gd name="T29" fmla="*/ 10 h 19"/>
                <a:gd name="T30" fmla="*/ 4 w 13"/>
                <a:gd name="T31" fmla="*/ 10 h 19"/>
                <a:gd name="T32" fmla="*/ 4 w 13"/>
                <a:gd name="T33" fmla="*/ 9 h 19"/>
                <a:gd name="T34" fmla="*/ 4 w 13"/>
                <a:gd name="T35" fmla="*/ 8 h 19"/>
                <a:gd name="T36" fmla="*/ 5 w 13"/>
                <a:gd name="T37" fmla="*/ 12 h 19"/>
                <a:gd name="T38" fmla="*/ 5 w 13"/>
                <a:gd name="T39" fmla="*/ 12 h 19"/>
                <a:gd name="T40" fmla="*/ 5 w 13"/>
                <a:gd name="T41" fmla="*/ 12 h 19"/>
                <a:gd name="T42" fmla="*/ 5 w 13"/>
                <a:gd name="T43" fmla="*/ 10 h 19"/>
                <a:gd name="T44" fmla="*/ 6 w 13"/>
                <a:gd name="T45" fmla="*/ 19 h 19"/>
                <a:gd name="T46" fmla="*/ 6 w 13"/>
                <a:gd name="T47" fmla="*/ 17 h 19"/>
                <a:gd name="T48" fmla="*/ 6 w 13"/>
                <a:gd name="T49" fmla="*/ 17 h 19"/>
                <a:gd name="T50" fmla="*/ 6 w 13"/>
                <a:gd name="T51" fmla="*/ 19 h 19"/>
                <a:gd name="T52" fmla="*/ 7 w 13"/>
                <a:gd name="T53" fmla="*/ 15 h 19"/>
                <a:gd name="T54" fmla="*/ 7 w 13"/>
                <a:gd name="T55" fmla="*/ 15 h 19"/>
                <a:gd name="T56" fmla="*/ 7 w 13"/>
                <a:gd name="T57" fmla="*/ 15 h 19"/>
                <a:gd name="T58" fmla="*/ 7 w 13"/>
                <a:gd name="T59" fmla="*/ 15 h 19"/>
                <a:gd name="T60" fmla="*/ 8 w 13"/>
                <a:gd name="T61" fmla="*/ 8 h 19"/>
                <a:gd name="T62" fmla="*/ 8 w 13"/>
                <a:gd name="T63" fmla="*/ 8 h 19"/>
                <a:gd name="T64" fmla="*/ 8 w 13"/>
                <a:gd name="T65" fmla="*/ 8 h 19"/>
                <a:gd name="T66" fmla="*/ 8 w 13"/>
                <a:gd name="T67" fmla="*/ 6 h 19"/>
                <a:gd name="T68" fmla="*/ 9 w 13"/>
                <a:gd name="T69" fmla="*/ 10 h 19"/>
                <a:gd name="T70" fmla="*/ 9 w 13"/>
                <a:gd name="T71" fmla="*/ 9 h 19"/>
                <a:gd name="T72" fmla="*/ 9 w 13"/>
                <a:gd name="T73" fmla="*/ 9 h 19"/>
                <a:gd name="T74" fmla="*/ 10 w 13"/>
                <a:gd name="T75" fmla="*/ 14 h 19"/>
                <a:gd name="T76" fmla="*/ 10 w 13"/>
                <a:gd name="T77" fmla="*/ 13 h 19"/>
                <a:gd name="T78" fmla="*/ 10 w 13"/>
                <a:gd name="T79" fmla="*/ 13 h 19"/>
                <a:gd name="T80" fmla="*/ 10 w 13"/>
                <a:gd name="T81" fmla="*/ 14 h 19"/>
                <a:gd name="T82" fmla="*/ 11 w 13"/>
                <a:gd name="T83" fmla="*/ 10 h 19"/>
                <a:gd name="T84" fmla="*/ 11 w 13"/>
                <a:gd name="T85" fmla="*/ 10 h 19"/>
                <a:gd name="T86" fmla="*/ 11 w 13"/>
                <a:gd name="T87" fmla="*/ 10 h 19"/>
                <a:gd name="T88" fmla="*/ 11 w 13"/>
                <a:gd name="T89" fmla="*/ 12 h 19"/>
                <a:gd name="T90" fmla="*/ 12 w 13"/>
                <a:gd name="T91" fmla="*/ 7 h 19"/>
                <a:gd name="T92" fmla="*/ 12 w 13"/>
                <a:gd name="T93" fmla="*/ 7 h 19"/>
                <a:gd name="T94" fmla="*/ 12 w 13"/>
                <a:gd name="T95" fmla="*/ 7 h 19"/>
                <a:gd name="T96" fmla="*/ 12 w 13"/>
                <a:gd name="T97" fmla="*/ 8 h 19"/>
                <a:gd name="T98" fmla="*/ 13 w 13"/>
                <a:gd name="T9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9">
                  <a:moveTo>
                    <a:pt x="0" y="3"/>
                  </a:moveTo>
                  <a:lnTo>
                    <a:pt x="0" y="3"/>
                  </a:lnTo>
                  <a:lnTo>
                    <a:pt x="1" y="0"/>
                  </a:lnTo>
                  <a:lnTo>
                    <a:pt x="1" y="3"/>
                  </a:lnTo>
                  <a:lnTo>
                    <a:pt x="1" y="3"/>
                  </a:lnTo>
                  <a:lnTo>
                    <a:pt x="1" y="4"/>
                  </a:lnTo>
                  <a:lnTo>
                    <a:pt x="2" y="1"/>
                  </a:lnTo>
                  <a:lnTo>
                    <a:pt x="2" y="1"/>
                  </a:lnTo>
                  <a:lnTo>
                    <a:pt x="2" y="1"/>
                  </a:lnTo>
                  <a:lnTo>
                    <a:pt x="2" y="1"/>
                  </a:lnTo>
                  <a:lnTo>
                    <a:pt x="3" y="10"/>
                  </a:lnTo>
                  <a:lnTo>
                    <a:pt x="3" y="9"/>
                  </a:lnTo>
                  <a:lnTo>
                    <a:pt x="3" y="9"/>
                  </a:lnTo>
                  <a:lnTo>
                    <a:pt x="3" y="7"/>
                  </a:lnTo>
                  <a:lnTo>
                    <a:pt x="4" y="10"/>
                  </a:lnTo>
                  <a:lnTo>
                    <a:pt x="4" y="10"/>
                  </a:lnTo>
                  <a:lnTo>
                    <a:pt x="4" y="9"/>
                  </a:lnTo>
                  <a:lnTo>
                    <a:pt x="4" y="8"/>
                  </a:lnTo>
                  <a:lnTo>
                    <a:pt x="5" y="12"/>
                  </a:lnTo>
                  <a:lnTo>
                    <a:pt x="5" y="12"/>
                  </a:lnTo>
                  <a:lnTo>
                    <a:pt x="5" y="12"/>
                  </a:lnTo>
                  <a:lnTo>
                    <a:pt x="5" y="10"/>
                  </a:lnTo>
                  <a:lnTo>
                    <a:pt x="6" y="19"/>
                  </a:lnTo>
                  <a:lnTo>
                    <a:pt x="6" y="17"/>
                  </a:lnTo>
                  <a:lnTo>
                    <a:pt x="6" y="17"/>
                  </a:lnTo>
                  <a:lnTo>
                    <a:pt x="6" y="19"/>
                  </a:lnTo>
                  <a:lnTo>
                    <a:pt x="7" y="15"/>
                  </a:lnTo>
                  <a:lnTo>
                    <a:pt x="7" y="15"/>
                  </a:lnTo>
                  <a:lnTo>
                    <a:pt x="7" y="15"/>
                  </a:lnTo>
                  <a:lnTo>
                    <a:pt x="7" y="15"/>
                  </a:lnTo>
                  <a:lnTo>
                    <a:pt x="8" y="8"/>
                  </a:lnTo>
                  <a:lnTo>
                    <a:pt x="8" y="8"/>
                  </a:lnTo>
                  <a:lnTo>
                    <a:pt x="8" y="8"/>
                  </a:lnTo>
                  <a:lnTo>
                    <a:pt x="8" y="6"/>
                  </a:lnTo>
                  <a:lnTo>
                    <a:pt x="9" y="10"/>
                  </a:lnTo>
                  <a:lnTo>
                    <a:pt x="9" y="9"/>
                  </a:lnTo>
                  <a:lnTo>
                    <a:pt x="9" y="9"/>
                  </a:lnTo>
                  <a:lnTo>
                    <a:pt x="10" y="14"/>
                  </a:lnTo>
                  <a:lnTo>
                    <a:pt x="10" y="13"/>
                  </a:lnTo>
                  <a:lnTo>
                    <a:pt x="10" y="13"/>
                  </a:lnTo>
                  <a:lnTo>
                    <a:pt x="10" y="14"/>
                  </a:lnTo>
                  <a:lnTo>
                    <a:pt x="11" y="10"/>
                  </a:lnTo>
                  <a:lnTo>
                    <a:pt x="11" y="10"/>
                  </a:lnTo>
                  <a:lnTo>
                    <a:pt x="11" y="10"/>
                  </a:lnTo>
                  <a:lnTo>
                    <a:pt x="11" y="12"/>
                  </a:lnTo>
                  <a:lnTo>
                    <a:pt x="12" y="7"/>
                  </a:lnTo>
                  <a:lnTo>
                    <a:pt x="12" y="7"/>
                  </a:lnTo>
                  <a:lnTo>
                    <a:pt x="12" y="7"/>
                  </a:lnTo>
                  <a:lnTo>
                    <a:pt x="12" y="8"/>
                  </a:lnTo>
                  <a:lnTo>
                    <a:pt x="13" y="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1" name="Freeform 476"/>
            <p:cNvSpPr>
              <a:spLocks/>
            </p:cNvSpPr>
            <p:nvPr/>
          </p:nvSpPr>
          <p:spPr bwMode="auto">
            <a:xfrm>
              <a:off x="1327151" y="1795463"/>
              <a:ext cx="19050" cy="28575"/>
            </a:xfrm>
            <a:custGeom>
              <a:avLst/>
              <a:gdLst>
                <a:gd name="T0" fmla="*/ 0 w 12"/>
                <a:gd name="T1" fmla="*/ 15 h 18"/>
                <a:gd name="T2" fmla="*/ 0 w 12"/>
                <a:gd name="T3" fmla="*/ 16 h 18"/>
                <a:gd name="T4" fmla="*/ 0 w 12"/>
                <a:gd name="T5" fmla="*/ 16 h 18"/>
                <a:gd name="T6" fmla="*/ 0 w 12"/>
                <a:gd name="T7" fmla="*/ 17 h 18"/>
                <a:gd name="T8" fmla="*/ 1 w 12"/>
                <a:gd name="T9" fmla="*/ 13 h 18"/>
                <a:gd name="T10" fmla="*/ 1 w 12"/>
                <a:gd name="T11" fmla="*/ 14 h 18"/>
                <a:gd name="T12" fmla="*/ 1 w 12"/>
                <a:gd name="T13" fmla="*/ 14 h 18"/>
                <a:gd name="T14" fmla="*/ 1 w 12"/>
                <a:gd name="T15" fmla="*/ 9 h 18"/>
                <a:gd name="T16" fmla="*/ 2 w 12"/>
                <a:gd name="T17" fmla="*/ 9 h 18"/>
                <a:gd name="T18" fmla="*/ 2 w 12"/>
                <a:gd name="T19" fmla="*/ 9 h 18"/>
                <a:gd name="T20" fmla="*/ 2 w 12"/>
                <a:gd name="T21" fmla="*/ 10 h 18"/>
                <a:gd name="T22" fmla="*/ 2 w 12"/>
                <a:gd name="T23" fmla="*/ 5 h 18"/>
                <a:gd name="T24" fmla="*/ 2 w 12"/>
                <a:gd name="T25" fmla="*/ 6 h 18"/>
                <a:gd name="T26" fmla="*/ 2 w 12"/>
                <a:gd name="T27" fmla="*/ 6 h 18"/>
                <a:gd name="T28" fmla="*/ 3 w 12"/>
                <a:gd name="T29" fmla="*/ 5 h 18"/>
                <a:gd name="T30" fmla="*/ 3 w 12"/>
                <a:gd name="T31" fmla="*/ 10 h 18"/>
                <a:gd name="T32" fmla="*/ 3 w 12"/>
                <a:gd name="T33" fmla="*/ 9 h 18"/>
                <a:gd name="T34" fmla="*/ 3 w 12"/>
                <a:gd name="T35" fmla="*/ 9 h 18"/>
                <a:gd name="T36" fmla="*/ 4 w 12"/>
                <a:gd name="T37" fmla="*/ 10 h 18"/>
                <a:gd name="T38" fmla="*/ 4 w 12"/>
                <a:gd name="T39" fmla="*/ 7 h 18"/>
                <a:gd name="T40" fmla="*/ 4 w 12"/>
                <a:gd name="T41" fmla="*/ 7 h 18"/>
                <a:gd name="T42" fmla="*/ 4 w 12"/>
                <a:gd name="T43" fmla="*/ 7 h 18"/>
                <a:gd name="T44" fmla="*/ 5 w 12"/>
                <a:gd name="T45" fmla="*/ 9 h 18"/>
                <a:gd name="T46" fmla="*/ 5 w 12"/>
                <a:gd name="T47" fmla="*/ 8 h 18"/>
                <a:gd name="T48" fmla="*/ 5 w 12"/>
                <a:gd name="T49" fmla="*/ 8 h 18"/>
                <a:gd name="T50" fmla="*/ 5 w 12"/>
                <a:gd name="T51" fmla="*/ 7 h 18"/>
                <a:gd name="T52" fmla="*/ 6 w 12"/>
                <a:gd name="T53" fmla="*/ 15 h 18"/>
                <a:gd name="T54" fmla="*/ 6 w 12"/>
                <a:gd name="T55" fmla="*/ 15 h 18"/>
                <a:gd name="T56" fmla="*/ 6 w 12"/>
                <a:gd name="T57" fmla="*/ 15 h 18"/>
                <a:gd name="T58" fmla="*/ 6 w 12"/>
                <a:gd name="T59" fmla="*/ 15 h 18"/>
                <a:gd name="T60" fmla="*/ 7 w 12"/>
                <a:gd name="T61" fmla="*/ 18 h 18"/>
                <a:gd name="T62" fmla="*/ 7 w 12"/>
                <a:gd name="T63" fmla="*/ 17 h 18"/>
                <a:gd name="T64" fmla="*/ 7 w 12"/>
                <a:gd name="T65" fmla="*/ 17 h 18"/>
                <a:gd name="T66" fmla="*/ 7 w 12"/>
                <a:gd name="T67" fmla="*/ 18 h 18"/>
                <a:gd name="T68" fmla="*/ 8 w 12"/>
                <a:gd name="T69" fmla="*/ 12 h 18"/>
                <a:gd name="T70" fmla="*/ 8 w 12"/>
                <a:gd name="T71" fmla="*/ 12 h 18"/>
                <a:gd name="T72" fmla="*/ 8 w 12"/>
                <a:gd name="T73" fmla="*/ 12 h 18"/>
                <a:gd name="T74" fmla="*/ 9 w 12"/>
                <a:gd name="T75" fmla="*/ 4 h 18"/>
                <a:gd name="T76" fmla="*/ 9 w 12"/>
                <a:gd name="T77" fmla="*/ 5 h 18"/>
                <a:gd name="T78" fmla="*/ 9 w 12"/>
                <a:gd name="T79" fmla="*/ 5 h 18"/>
                <a:gd name="T80" fmla="*/ 9 w 12"/>
                <a:gd name="T81" fmla="*/ 5 h 18"/>
                <a:gd name="T82" fmla="*/ 10 w 12"/>
                <a:gd name="T83" fmla="*/ 9 h 18"/>
                <a:gd name="T84" fmla="*/ 10 w 12"/>
                <a:gd name="T85" fmla="*/ 9 h 18"/>
                <a:gd name="T86" fmla="*/ 10 w 12"/>
                <a:gd name="T87" fmla="*/ 9 h 18"/>
                <a:gd name="T88" fmla="*/ 11 w 12"/>
                <a:gd name="T89" fmla="*/ 12 h 18"/>
                <a:gd name="T90" fmla="*/ 11 w 12"/>
                <a:gd name="T91" fmla="*/ 8 h 18"/>
                <a:gd name="T92" fmla="*/ 11 w 12"/>
                <a:gd name="T93" fmla="*/ 9 h 18"/>
                <a:gd name="T94" fmla="*/ 11 w 12"/>
                <a:gd name="T95" fmla="*/ 9 h 18"/>
                <a:gd name="T96" fmla="*/ 11 w 12"/>
                <a:gd name="T97" fmla="*/ 9 h 18"/>
                <a:gd name="T98" fmla="*/ 12 w 12"/>
                <a:gd name="T9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8">
                  <a:moveTo>
                    <a:pt x="0" y="15"/>
                  </a:moveTo>
                  <a:lnTo>
                    <a:pt x="0" y="16"/>
                  </a:lnTo>
                  <a:lnTo>
                    <a:pt x="0" y="16"/>
                  </a:lnTo>
                  <a:lnTo>
                    <a:pt x="0" y="17"/>
                  </a:lnTo>
                  <a:lnTo>
                    <a:pt x="1" y="13"/>
                  </a:lnTo>
                  <a:lnTo>
                    <a:pt x="1" y="14"/>
                  </a:lnTo>
                  <a:lnTo>
                    <a:pt x="1" y="14"/>
                  </a:lnTo>
                  <a:lnTo>
                    <a:pt x="1" y="9"/>
                  </a:lnTo>
                  <a:lnTo>
                    <a:pt x="2" y="9"/>
                  </a:lnTo>
                  <a:lnTo>
                    <a:pt x="2" y="9"/>
                  </a:lnTo>
                  <a:lnTo>
                    <a:pt x="2" y="10"/>
                  </a:lnTo>
                  <a:lnTo>
                    <a:pt x="2" y="5"/>
                  </a:lnTo>
                  <a:lnTo>
                    <a:pt x="2" y="6"/>
                  </a:lnTo>
                  <a:lnTo>
                    <a:pt x="2" y="6"/>
                  </a:lnTo>
                  <a:lnTo>
                    <a:pt x="3" y="5"/>
                  </a:lnTo>
                  <a:lnTo>
                    <a:pt x="3" y="10"/>
                  </a:lnTo>
                  <a:lnTo>
                    <a:pt x="3" y="9"/>
                  </a:lnTo>
                  <a:lnTo>
                    <a:pt x="3" y="9"/>
                  </a:lnTo>
                  <a:lnTo>
                    <a:pt x="4" y="10"/>
                  </a:lnTo>
                  <a:lnTo>
                    <a:pt x="4" y="7"/>
                  </a:lnTo>
                  <a:lnTo>
                    <a:pt x="4" y="7"/>
                  </a:lnTo>
                  <a:lnTo>
                    <a:pt x="4" y="7"/>
                  </a:lnTo>
                  <a:lnTo>
                    <a:pt x="5" y="9"/>
                  </a:lnTo>
                  <a:lnTo>
                    <a:pt x="5" y="8"/>
                  </a:lnTo>
                  <a:lnTo>
                    <a:pt x="5" y="8"/>
                  </a:lnTo>
                  <a:lnTo>
                    <a:pt x="5" y="7"/>
                  </a:lnTo>
                  <a:lnTo>
                    <a:pt x="6" y="15"/>
                  </a:lnTo>
                  <a:lnTo>
                    <a:pt x="6" y="15"/>
                  </a:lnTo>
                  <a:lnTo>
                    <a:pt x="6" y="15"/>
                  </a:lnTo>
                  <a:lnTo>
                    <a:pt x="6" y="15"/>
                  </a:lnTo>
                  <a:lnTo>
                    <a:pt x="7" y="18"/>
                  </a:lnTo>
                  <a:lnTo>
                    <a:pt x="7" y="17"/>
                  </a:lnTo>
                  <a:lnTo>
                    <a:pt x="7" y="17"/>
                  </a:lnTo>
                  <a:lnTo>
                    <a:pt x="7" y="18"/>
                  </a:lnTo>
                  <a:lnTo>
                    <a:pt x="8" y="12"/>
                  </a:lnTo>
                  <a:lnTo>
                    <a:pt x="8" y="12"/>
                  </a:lnTo>
                  <a:lnTo>
                    <a:pt x="8" y="12"/>
                  </a:lnTo>
                  <a:lnTo>
                    <a:pt x="9" y="4"/>
                  </a:lnTo>
                  <a:lnTo>
                    <a:pt x="9" y="5"/>
                  </a:lnTo>
                  <a:lnTo>
                    <a:pt x="9" y="5"/>
                  </a:lnTo>
                  <a:lnTo>
                    <a:pt x="9" y="5"/>
                  </a:lnTo>
                  <a:lnTo>
                    <a:pt x="10" y="9"/>
                  </a:lnTo>
                  <a:lnTo>
                    <a:pt x="10" y="9"/>
                  </a:lnTo>
                  <a:lnTo>
                    <a:pt x="10" y="9"/>
                  </a:lnTo>
                  <a:lnTo>
                    <a:pt x="11" y="12"/>
                  </a:lnTo>
                  <a:lnTo>
                    <a:pt x="11" y="8"/>
                  </a:lnTo>
                  <a:lnTo>
                    <a:pt x="11" y="9"/>
                  </a:lnTo>
                  <a:lnTo>
                    <a:pt x="11" y="9"/>
                  </a:lnTo>
                  <a:lnTo>
                    <a:pt x="11" y="9"/>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2" name="Freeform 477"/>
            <p:cNvSpPr>
              <a:spLocks/>
            </p:cNvSpPr>
            <p:nvPr/>
          </p:nvSpPr>
          <p:spPr bwMode="auto">
            <a:xfrm>
              <a:off x="1346201" y="1778001"/>
              <a:ext cx="19050" cy="38100"/>
            </a:xfrm>
            <a:custGeom>
              <a:avLst/>
              <a:gdLst>
                <a:gd name="T0" fmla="*/ 0 w 12"/>
                <a:gd name="T1" fmla="*/ 11 h 24"/>
                <a:gd name="T2" fmla="*/ 0 w 12"/>
                <a:gd name="T3" fmla="*/ 12 h 24"/>
                <a:gd name="T4" fmla="*/ 0 w 12"/>
                <a:gd name="T5" fmla="*/ 12 h 24"/>
                <a:gd name="T6" fmla="*/ 0 w 12"/>
                <a:gd name="T7" fmla="*/ 12 h 24"/>
                <a:gd name="T8" fmla="*/ 1 w 12"/>
                <a:gd name="T9" fmla="*/ 8 h 24"/>
                <a:gd name="T10" fmla="*/ 1 w 12"/>
                <a:gd name="T11" fmla="*/ 10 h 24"/>
                <a:gd name="T12" fmla="*/ 1 w 12"/>
                <a:gd name="T13" fmla="*/ 10 h 24"/>
                <a:gd name="T14" fmla="*/ 2 w 12"/>
                <a:gd name="T15" fmla="*/ 6 h 24"/>
                <a:gd name="T16" fmla="*/ 2 w 12"/>
                <a:gd name="T17" fmla="*/ 6 h 24"/>
                <a:gd name="T18" fmla="*/ 2 w 12"/>
                <a:gd name="T19" fmla="*/ 6 h 24"/>
                <a:gd name="T20" fmla="*/ 2 w 12"/>
                <a:gd name="T21" fmla="*/ 6 h 24"/>
                <a:gd name="T22" fmla="*/ 3 w 12"/>
                <a:gd name="T23" fmla="*/ 1 h 24"/>
                <a:gd name="T24" fmla="*/ 3 w 12"/>
                <a:gd name="T25" fmla="*/ 3 h 24"/>
                <a:gd name="T26" fmla="*/ 3 w 12"/>
                <a:gd name="T27" fmla="*/ 3 h 24"/>
                <a:gd name="T28" fmla="*/ 3 w 12"/>
                <a:gd name="T29" fmla="*/ 1 h 24"/>
                <a:gd name="T30" fmla="*/ 4 w 12"/>
                <a:gd name="T31" fmla="*/ 6 h 24"/>
                <a:gd name="T32" fmla="*/ 4 w 12"/>
                <a:gd name="T33" fmla="*/ 5 h 24"/>
                <a:gd name="T34" fmla="*/ 4 w 12"/>
                <a:gd name="T35" fmla="*/ 5 h 24"/>
                <a:gd name="T36" fmla="*/ 4 w 12"/>
                <a:gd name="T37" fmla="*/ 2 h 24"/>
                <a:gd name="T38" fmla="*/ 5 w 12"/>
                <a:gd name="T39" fmla="*/ 4 h 24"/>
                <a:gd name="T40" fmla="*/ 5 w 12"/>
                <a:gd name="T41" fmla="*/ 4 h 24"/>
                <a:gd name="T42" fmla="*/ 6 w 12"/>
                <a:gd name="T43" fmla="*/ 12 h 24"/>
                <a:gd name="T44" fmla="*/ 6 w 12"/>
                <a:gd name="T45" fmla="*/ 12 h 24"/>
                <a:gd name="T46" fmla="*/ 6 w 12"/>
                <a:gd name="T47" fmla="*/ 12 h 24"/>
                <a:gd name="T48" fmla="*/ 6 w 12"/>
                <a:gd name="T49" fmla="*/ 12 h 24"/>
                <a:gd name="T50" fmla="*/ 7 w 12"/>
                <a:gd name="T51" fmla="*/ 8 h 24"/>
                <a:gd name="T52" fmla="*/ 7 w 12"/>
                <a:gd name="T53" fmla="*/ 8 h 24"/>
                <a:gd name="T54" fmla="*/ 7 w 12"/>
                <a:gd name="T55" fmla="*/ 8 h 24"/>
                <a:gd name="T56" fmla="*/ 7 w 12"/>
                <a:gd name="T57" fmla="*/ 9 h 24"/>
                <a:gd name="T58" fmla="*/ 8 w 12"/>
                <a:gd name="T59" fmla="*/ 3 h 24"/>
                <a:gd name="T60" fmla="*/ 8 w 12"/>
                <a:gd name="T61" fmla="*/ 2 h 24"/>
                <a:gd name="T62" fmla="*/ 8 w 12"/>
                <a:gd name="T63" fmla="*/ 3 h 24"/>
                <a:gd name="T64" fmla="*/ 8 w 12"/>
                <a:gd name="T65" fmla="*/ 0 h 24"/>
                <a:gd name="T66" fmla="*/ 8 w 12"/>
                <a:gd name="T67" fmla="*/ 1 h 24"/>
                <a:gd name="T68" fmla="*/ 8 w 12"/>
                <a:gd name="T69" fmla="*/ 1 h 24"/>
                <a:gd name="T70" fmla="*/ 9 w 12"/>
                <a:gd name="T71" fmla="*/ 1 h 24"/>
                <a:gd name="T72" fmla="*/ 10 w 12"/>
                <a:gd name="T73" fmla="*/ 6 h 24"/>
                <a:gd name="T74" fmla="*/ 10 w 12"/>
                <a:gd name="T75" fmla="*/ 6 h 24"/>
                <a:gd name="T76" fmla="*/ 10 w 12"/>
                <a:gd name="T77" fmla="*/ 6 h 24"/>
                <a:gd name="T78" fmla="*/ 10 w 12"/>
                <a:gd name="T79" fmla="*/ 4 h 24"/>
                <a:gd name="T80" fmla="*/ 10 w 12"/>
                <a:gd name="T81" fmla="*/ 7 h 24"/>
                <a:gd name="T82" fmla="*/ 10 w 12"/>
                <a:gd name="T83" fmla="*/ 7 h 24"/>
                <a:gd name="T84" fmla="*/ 10 w 12"/>
                <a:gd name="T85" fmla="*/ 7 h 24"/>
                <a:gd name="T86" fmla="*/ 11 w 12"/>
                <a:gd name="T87" fmla="*/ 6 h 24"/>
                <a:gd name="T88" fmla="*/ 11 w 12"/>
                <a:gd name="T89" fmla="*/ 14 h 24"/>
                <a:gd name="T90" fmla="*/ 11 w 12"/>
                <a:gd name="T91" fmla="*/ 14 h 24"/>
                <a:gd name="T92" fmla="*/ 11 w 12"/>
                <a:gd name="T93" fmla="*/ 14 h 24"/>
                <a:gd name="T94" fmla="*/ 12 w 12"/>
                <a:gd name="T95" fmla="*/ 24 h 24"/>
                <a:gd name="T96" fmla="*/ 12 w 12"/>
                <a:gd name="T97" fmla="*/ 24 h 24"/>
                <a:gd name="T98" fmla="*/ 12 w 12"/>
                <a:gd name="T9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4">
                  <a:moveTo>
                    <a:pt x="0" y="11"/>
                  </a:moveTo>
                  <a:lnTo>
                    <a:pt x="0" y="12"/>
                  </a:lnTo>
                  <a:lnTo>
                    <a:pt x="0" y="12"/>
                  </a:lnTo>
                  <a:lnTo>
                    <a:pt x="0" y="12"/>
                  </a:lnTo>
                  <a:lnTo>
                    <a:pt x="1" y="8"/>
                  </a:lnTo>
                  <a:lnTo>
                    <a:pt x="1" y="10"/>
                  </a:lnTo>
                  <a:lnTo>
                    <a:pt x="1" y="10"/>
                  </a:lnTo>
                  <a:lnTo>
                    <a:pt x="2" y="6"/>
                  </a:lnTo>
                  <a:lnTo>
                    <a:pt x="2" y="6"/>
                  </a:lnTo>
                  <a:lnTo>
                    <a:pt x="2" y="6"/>
                  </a:lnTo>
                  <a:lnTo>
                    <a:pt x="2" y="6"/>
                  </a:lnTo>
                  <a:lnTo>
                    <a:pt x="3" y="1"/>
                  </a:lnTo>
                  <a:lnTo>
                    <a:pt x="3" y="3"/>
                  </a:lnTo>
                  <a:lnTo>
                    <a:pt x="3" y="3"/>
                  </a:lnTo>
                  <a:lnTo>
                    <a:pt x="3" y="1"/>
                  </a:lnTo>
                  <a:lnTo>
                    <a:pt x="4" y="6"/>
                  </a:lnTo>
                  <a:lnTo>
                    <a:pt x="4" y="5"/>
                  </a:lnTo>
                  <a:lnTo>
                    <a:pt x="4" y="5"/>
                  </a:lnTo>
                  <a:lnTo>
                    <a:pt x="4" y="2"/>
                  </a:lnTo>
                  <a:lnTo>
                    <a:pt x="5" y="4"/>
                  </a:lnTo>
                  <a:lnTo>
                    <a:pt x="5" y="4"/>
                  </a:lnTo>
                  <a:lnTo>
                    <a:pt x="6" y="12"/>
                  </a:lnTo>
                  <a:lnTo>
                    <a:pt x="6" y="12"/>
                  </a:lnTo>
                  <a:lnTo>
                    <a:pt x="6" y="12"/>
                  </a:lnTo>
                  <a:lnTo>
                    <a:pt x="6" y="12"/>
                  </a:lnTo>
                  <a:lnTo>
                    <a:pt x="7" y="8"/>
                  </a:lnTo>
                  <a:lnTo>
                    <a:pt x="7" y="8"/>
                  </a:lnTo>
                  <a:lnTo>
                    <a:pt x="7" y="8"/>
                  </a:lnTo>
                  <a:lnTo>
                    <a:pt x="7" y="9"/>
                  </a:lnTo>
                  <a:lnTo>
                    <a:pt x="8" y="3"/>
                  </a:lnTo>
                  <a:lnTo>
                    <a:pt x="8" y="2"/>
                  </a:lnTo>
                  <a:lnTo>
                    <a:pt x="8" y="3"/>
                  </a:lnTo>
                  <a:lnTo>
                    <a:pt x="8" y="0"/>
                  </a:lnTo>
                  <a:lnTo>
                    <a:pt x="8" y="1"/>
                  </a:lnTo>
                  <a:lnTo>
                    <a:pt x="8" y="1"/>
                  </a:lnTo>
                  <a:lnTo>
                    <a:pt x="9" y="1"/>
                  </a:lnTo>
                  <a:lnTo>
                    <a:pt x="10" y="6"/>
                  </a:lnTo>
                  <a:lnTo>
                    <a:pt x="10" y="6"/>
                  </a:lnTo>
                  <a:lnTo>
                    <a:pt x="10" y="6"/>
                  </a:lnTo>
                  <a:lnTo>
                    <a:pt x="10" y="4"/>
                  </a:lnTo>
                  <a:lnTo>
                    <a:pt x="10" y="7"/>
                  </a:lnTo>
                  <a:lnTo>
                    <a:pt x="10" y="7"/>
                  </a:lnTo>
                  <a:lnTo>
                    <a:pt x="10" y="7"/>
                  </a:lnTo>
                  <a:lnTo>
                    <a:pt x="11" y="6"/>
                  </a:lnTo>
                  <a:lnTo>
                    <a:pt x="11" y="14"/>
                  </a:lnTo>
                  <a:lnTo>
                    <a:pt x="11" y="14"/>
                  </a:lnTo>
                  <a:lnTo>
                    <a:pt x="11" y="14"/>
                  </a:lnTo>
                  <a:lnTo>
                    <a:pt x="12" y="24"/>
                  </a:lnTo>
                  <a:lnTo>
                    <a:pt x="12" y="24"/>
                  </a:lnTo>
                  <a:lnTo>
                    <a:pt x="12" y="2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3" name="Freeform 478"/>
            <p:cNvSpPr>
              <a:spLocks/>
            </p:cNvSpPr>
            <p:nvPr/>
          </p:nvSpPr>
          <p:spPr bwMode="auto">
            <a:xfrm>
              <a:off x="1365251" y="1816101"/>
              <a:ext cx="22225" cy="80963"/>
            </a:xfrm>
            <a:custGeom>
              <a:avLst/>
              <a:gdLst>
                <a:gd name="T0" fmla="*/ 0 w 14"/>
                <a:gd name="T1" fmla="*/ 0 h 51"/>
                <a:gd name="T2" fmla="*/ 1 w 14"/>
                <a:gd name="T3" fmla="*/ 12 h 51"/>
                <a:gd name="T4" fmla="*/ 1 w 14"/>
                <a:gd name="T5" fmla="*/ 11 h 51"/>
                <a:gd name="T6" fmla="*/ 1 w 14"/>
                <a:gd name="T7" fmla="*/ 11 h 51"/>
                <a:gd name="T8" fmla="*/ 1 w 14"/>
                <a:gd name="T9" fmla="*/ 11 h 51"/>
                <a:gd name="T10" fmla="*/ 2 w 14"/>
                <a:gd name="T11" fmla="*/ 20 h 51"/>
                <a:gd name="T12" fmla="*/ 2 w 14"/>
                <a:gd name="T13" fmla="*/ 20 h 51"/>
                <a:gd name="T14" fmla="*/ 2 w 14"/>
                <a:gd name="T15" fmla="*/ 20 h 51"/>
                <a:gd name="T16" fmla="*/ 3 w 14"/>
                <a:gd name="T17" fmla="*/ 31 h 51"/>
                <a:gd name="T18" fmla="*/ 3 w 14"/>
                <a:gd name="T19" fmla="*/ 30 h 51"/>
                <a:gd name="T20" fmla="*/ 3 w 14"/>
                <a:gd name="T21" fmla="*/ 30 h 51"/>
                <a:gd name="T22" fmla="*/ 4 w 14"/>
                <a:gd name="T23" fmla="*/ 32 h 51"/>
                <a:gd name="T24" fmla="*/ 4 w 14"/>
                <a:gd name="T25" fmla="*/ 29 h 51"/>
                <a:gd name="T26" fmla="*/ 4 w 14"/>
                <a:gd name="T27" fmla="*/ 29 h 51"/>
                <a:gd name="T28" fmla="*/ 4 w 14"/>
                <a:gd name="T29" fmla="*/ 29 h 51"/>
                <a:gd name="T30" fmla="*/ 4 w 14"/>
                <a:gd name="T31" fmla="*/ 29 h 51"/>
                <a:gd name="T32" fmla="*/ 5 w 14"/>
                <a:gd name="T33" fmla="*/ 25 h 51"/>
                <a:gd name="T34" fmla="*/ 5 w 14"/>
                <a:gd name="T35" fmla="*/ 25 h 51"/>
                <a:gd name="T36" fmla="*/ 5 w 14"/>
                <a:gd name="T37" fmla="*/ 25 h 51"/>
                <a:gd name="T38" fmla="*/ 6 w 14"/>
                <a:gd name="T39" fmla="*/ 26 h 51"/>
                <a:gd name="T40" fmla="*/ 6 w 14"/>
                <a:gd name="T41" fmla="*/ 23 h 51"/>
                <a:gd name="T42" fmla="*/ 6 w 14"/>
                <a:gd name="T43" fmla="*/ 24 h 51"/>
                <a:gd name="T44" fmla="*/ 6 w 14"/>
                <a:gd name="T45" fmla="*/ 24 h 51"/>
                <a:gd name="T46" fmla="*/ 6 w 14"/>
                <a:gd name="T47" fmla="*/ 22 h 51"/>
                <a:gd name="T48" fmla="*/ 7 w 14"/>
                <a:gd name="T49" fmla="*/ 25 h 51"/>
                <a:gd name="T50" fmla="*/ 7 w 14"/>
                <a:gd name="T51" fmla="*/ 25 h 51"/>
                <a:gd name="T52" fmla="*/ 7 w 14"/>
                <a:gd name="T53" fmla="*/ 25 h 51"/>
                <a:gd name="T54" fmla="*/ 8 w 14"/>
                <a:gd name="T55" fmla="*/ 30 h 51"/>
                <a:gd name="T56" fmla="*/ 8 w 14"/>
                <a:gd name="T57" fmla="*/ 23 h 51"/>
                <a:gd name="T58" fmla="*/ 8 w 14"/>
                <a:gd name="T59" fmla="*/ 23 h 51"/>
                <a:gd name="T60" fmla="*/ 8 w 14"/>
                <a:gd name="T61" fmla="*/ 23 h 51"/>
                <a:gd name="T62" fmla="*/ 9 w 14"/>
                <a:gd name="T63" fmla="*/ 27 h 51"/>
                <a:gd name="T64" fmla="*/ 9 w 14"/>
                <a:gd name="T65" fmla="*/ 27 h 51"/>
                <a:gd name="T66" fmla="*/ 9 w 14"/>
                <a:gd name="T67" fmla="*/ 27 h 51"/>
                <a:gd name="T68" fmla="*/ 10 w 14"/>
                <a:gd name="T69" fmla="*/ 35 h 51"/>
                <a:gd name="T70" fmla="*/ 10 w 14"/>
                <a:gd name="T71" fmla="*/ 35 h 51"/>
                <a:gd name="T72" fmla="*/ 10 w 14"/>
                <a:gd name="T73" fmla="*/ 35 h 51"/>
                <a:gd name="T74" fmla="*/ 10 w 14"/>
                <a:gd name="T75" fmla="*/ 35 h 51"/>
                <a:gd name="T76" fmla="*/ 11 w 14"/>
                <a:gd name="T77" fmla="*/ 44 h 51"/>
                <a:gd name="T78" fmla="*/ 11 w 14"/>
                <a:gd name="T79" fmla="*/ 44 h 51"/>
                <a:gd name="T80" fmla="*/ 11 w 14"/>
                <a:gd name="T81" fmla="*/ 51 h 51"/>
                <a:gd name="T82" fmla="*/ 12 w 14"/>
                <a:gd name="T83" fmla="*/ 46 h 51"/>
                <a:gd name="T84" fmla="*/ 12 w 14"/>
                <a:gd name="T85" fmla="*/ 46 h 51"/>
                <a:gd name="T86" fmla="*/ 13 w 14"/>
                <a:gd name="T87" fmla="*/ 49 h 51"/>
                <a:gd name="T88" fmla="*/ 13 w 14"/>
                <a:gd name="T89" fmla="*/ 46 h 51"/>
                <a:gd name="T90" fmla="*/ 13 w 14"/>
                <a:gd name="T91" fmla="*/ 46 h 51"/>
                <a:gd name="T92" fmla="*/ 13 w 14"/>
                <a:gd name="T93" fmla="*/ 46 h 51"/>
                <a:gd name="T94" fmla="*/ 13 w 14"/>
                <a:gd name="T95" fmla="*/ 46 h 51"/>
                <a:gd name="T96" fmla="*/ 13 w 14"/>
                <a:gd name="T97" fmla="*/ 36 h 51"/>
                <a:gd name="T98" fmla="*/ 14 w 14"/>
                <a:gd name="T99" fmla="*/ 3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 h="51">
                  <a:moveTo>
                    <a:pt x="0" y="0"/>
                  </a:moveTo>
                  <a:lnTo>
                    <a:pt x="1" y="12"/>
                  </a:lnTo>
                  <a:lnTo>
                    <a:pt x="1" y="11"/>
                  </a:lnTo>
                  <a:lnTo>
                    <a:pt x="1" y="11"/>
                  </a:lnTo>
                  <a:lnTo>
                    <a:pt x="1" y="11"/>
                  </a:lnTo>
                  <a:lnTo>
                    <a:pt x="2" y="20"/>
                  </a:lnTo>
                  <a:lnTo>
                    <a:pt x="2" y="20"/>
                  </a:lnTo>
                  <a:lnTo>
                    <a:pt x="2" y="20"/>
                  </a:lnTo>
                  <a:lnTo>
                    <a:pt x="3" y="31"/>
                  </a:lnTo>
                  <a:lnTo>
                    <a:pt x="3" y="30"/>
                  </a:lnTo>
                  <a:lnTo>
                    <a:pt x="3" y="30"/>
                  </a:lnTo>
                  <a:lnTo>
                    <a:pt x="4" y="32"/>
                  </a:lnTo>
                  <a:lnTo>
                    <a:pt x="4" y="29"/>
                  </a:lnTo>
                  <a:lnTo>
                    <a:pt x="4" y="29"/>
                  </a:lnTo>
                  <a:lnTo>
                    <a:pt x="4" y="29"/>
                  </a:lnTo>
                  <a:lnTo>
                    <a:pt x="4" y="29"/>
                  </a:lnTo>
                  <a:lnTo>
                    <a:pt x="5" y="25"/>
                  </a:lnTo>
                  <a:lnTo>
                    <a:pt x="5" y="25"/>
                  </a:lnTo>
                  <a:lnTo>
                    <a:pt x="5" y="25"/>
                  </a:lnTo>
                  <a:lnTo>
                    <a:pt x="6" y="26"/>
                  </a:lnTo>
                  <a:lnTo>
                    <a:pt x="6" y="23"/>
                  </a:lnTo>
                  <a:lnTo>
                    <a:pt x="6" y="24"/>
                  </a:lnTo>
                  <a:lnTo>
                    <a:pt x="6" y="24"/>
                  </a:lnTo>
                  <a:lnTo>
                    <a:pt x="6" y="22"/>
                  </a:lnTo>
                  <a:lnTo>
                    <a:pt x="7" y="25"/>
                  </a:lnTo>
                  <a:lnTo>
                    <a:pt x="7" y="25"/>
                  </a:lnTo>
                  <a:lnTo>
                    <a:pt x="7" y="25"/>
                  </a:lnTo>
                  <a:lnTo>
                    <a:pt x="8" y="30"/>
                  </a:lnTo>
                  <a:lnTo>
                    <a:pt x="8" y="23"/>
                  </a:lnTo>
                  <a:lnTo>
                    <a:pt x="8" y="23"/>
                  </a:lnTo>
                  <a:lnTo>
                    <a:pt x="8" y="23"/>
                  </a:lnTo>
                  <a:lnTo>
                    <a:pt x="9" y="27"/>
                  </a:lnTo>
                  <a:lnTo>
                    <a:pt x="9" y="27"/>
                  </a:lnTo>
                  <a:lnTo>
                    <a:pt x="9" y="27"/>
                  </a:lnTo>
                  <a:lnTo>
                    <a:pt x="10" y="35"/>
                  </a:lnTo>
                  <a:lnTo>
                    <a:pt x="10" y="35"/>
                  </a:lnTo>
                  <a:lnTo>
                    <a:pt x="10" y="35"/>
                  </a:lnTo>
                  <a:lnTo>
                    <a:pt x="10" y="35"/>
                  </a:lnTo>
                  <a:lnTo>
                    <a:pt x="11" y="44"/>
                  </a:lnTo>
                  <a:lnTo>
                    <a:pt x="11" y="44"/>
                  </a:lnTo>
                  <a:lnTo>
                    <a:pt x="11" y="51"/>
                  </a:lnTo>
                  <a:lnTo>
                    <a:pt x="12" y="46"/>
                  </a:lnTo>
                  <a:lnTo>
                    <a:pt x="12" y="46"/>
                  </a:lnTo>
                  <a:lnTo>
                    <a:pt x="13" y="49"/>
                  </a:lnTo>
                  <a:lnTo>
                    <a:pt x="13" y="46"/>
                  </a:lnTo>
                  <a:lnTo>
                    <a:pt x="13" y="46"/>
                  </a:lnTo>
                  <a:lnTo>
                    <a:pt x="13" y="46"/>
                  </a:lnTo>
                  <a:lnTo>
                    <a:pt x="13" y="46"/>
                  </a:lnTo>
                  <a:lnTo>
                    <a:pt x="13" y="36"/>
                  </a:lnTo>
                  <a:lnTo>
                    <a:pt x="14" y="3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4" name="Freeform 479"/>
            <p:cNvSpPr>
              <a:spLocks/>
            </p:cNvSpPr>
            <p:nvPr/>
          </p:nvSpPr>
          <p:spPr bwMode="auto">
            <a:xfrm>
              <a:off x="1387476" y="1874838"/>
              <a:ext cx="19050" cy="88900"/>
            </a:xfrm>
            <a:custGeom>
              <a:avLst/>
              <a:gdLst>
                <a:gd name="T0" fmla="*/ 0 w 12"/>
                <a:gd name="T1" fmla="*/ 1 h 56"/>
                <a:gd name="T2" fmla="*/ 0 w 12"/>
                <a:gd name="T3" fmla="*/ 1 h 56"/>
                <a:gd name="T4" fmla="*/ 0 w 12"/>
                <a:gd name="T5" fmla="*/ 0 h 56"/>
                <a:gd name="T6" fmla="*/ 1 w 12"/>
                <a:gd name="T7" fmla="*/ 3 h 56"/>
                <a:gd name="T8" fmla="*/ 1 w 12"/>
                <a:gd name="T9" fmla="*/ 3 h 56"/>
                <a:gd name="T10" fmla="*/ 1 w 12"/>
                <a:gd name="T11" fmla="*/ 3 h 56"/>
                <a:gd name="T12" fmla="*/ 1 w 12"/>
                <a:gd name="T13" fmla="*/ 2 h 56"/>
                <a:gd name="T14" fmla="*/ 2 w 12"/>
                <a:gd name="T15" fmla="*/ 7 h 56"/>
                <a:gd name="T16" fmla="*/ 2 w 12"/>
                <a:gd name="T17" fmla="*/ 7 h 56"/>
                <a:gd name="T18" fmla="*/ 2 w 12"/>
                <a:gd name="T19" fmla="*/ 7 h 56"/>
                <a:gd name="T20" fmla="*/ 2 w 12"/>
                <a:gd name="T21" fmla="*/ 6 h 56"/>
                <a:gd name="T22" fmla="*/ 2 w 12"/>
                <a:gd name="T23" fmla="*/ 14 h 56"/>
                <a:gd name="T24" fmla="*/ 2 w 12"/>
                <a:gd name="T25" fmla="*/ 14 h 56"/>
                <a:gd name="T26" fmla="*/ 3 w 12"/>
                <a:gd name="T27" fmla="*/ 13 h 56"/>
                <a:gd name="T28" fmla="*/ 3 w 12"/>
                <a:gd name="T29" fmla="*/ 17 h 56"/>
                <a:gd name="T30" fmla="*/ 4 w 12"/>
                <a:gd name="T31" fmla="*/ 15 h 56"/>
                <a:gd name="T32" fmla="*/ 4 w 12"/>
                <a:gd name="T33" fmla="*/ 15 h 56"/>
                <a:gd name="T34" fmla="*/ 4 w 12"/>
                <a:gd name="T35" fmla="*/ 16 h 56"/>
                <a:gd name="T36" fmla="*/ 4 w 12"/>
                <a:gd name="T37" fmla="*/ 13 h 56"/>
                <a:gd name="T38" fmla="*/ 4 w 12"/>
                <a:gd name="T39" fmla="*/ 13 h 56"/>
                <a:gd name="T40" fmla="*/ 4 w 12"/>
                <a:gd name="T41" fmla="*/ 13 h 56"/>
                <a:gd name="T42" fmla="*/ 5 w 12"/>
                <a:gd name="T43" fmla="*/ 13 h 56"/>
                <a:gd name="T44" fmla="*/ 5 w 12"/>
                <a:gd name="T45" fmla="*/ 11 h 56"/>
                <a:gd name="T46" fmla="*/ 5 w 12"/>
                <a:gd name="T47" fmla="*/ 12 h 56"/>
                <a:gd name="T48" fmla="*/ 5 w 12"/>
                <a:gd name="T49" fmla="*/ 12 h 56"/>
                <a:gd name="T50" fmla="*/ 6 w 12"/>
                <a:gd name="T51" fmla="*/ 12 h 56"/>
                <a:gd name="T52" fmla="*/ 6 w 12"/>
                <a:gd name="T53" fmla="*/ 19 h 56"/>
                <a:gd name="T54" fmla="*/ 6 w 12"/>
                <a:gd name="T55" fmla="*/ 19 h 56"/>
                <a:gd name="T56" fmla="*/ 6 w 12"/>
                <a:gd name="T57" fmla="*/ 19 h 56"/>
                <a:gd name="T58" fmla="*/ 7 w 12"/>
                <a:gd name="T59" fmla="*/ 17 h 56"/>
                <a:gd name="T60" fmla="*/ 7 w 12"/>
                <a:gd name="T61" fmla="*/ 19 h 56"/>
                <a:gd name="T62" fmla="*/ 7 w 12"/>
                <a:gd name="T63" fmla="*/ 17 h 56"/>
                <a:gd name="T64" fmla="*/ 7 w 12"/>
                <a:gd name="T65" fmla="*/ 17 h 56"/>
                <a:gd name="T66" fmla="*/ 8 w 12"/>
                <a:gd name="T67" fmla="*/ 16 h 56"/>
                <a:gd name="T68" fmla="*/ 8 w 12"/>
                <a:gd name="T69" fmla="*/ 18 h 56"/>
                <a:gd name="T70" fmla="*/ 8 w 12"/>
                <a:gd name="T71" fmla="*/ 18 h 56"/>
                <a:gd name="T72" fmla="*/ 8 w 12"/>
                <a:gd name="T73" fmla="*/ 18 h 56"/>
                <a:gd name="T74" fmla="*/ 9 w 12"/>
                <a:gd name="T75" fmla="*/ 40 h 56"/>
                <a:gd name="T76" fmla="*/ 9 w 12"/>
                <a:gd name="T77" fmla="*/ 40 h 56"/>
                <a:gd name="T78" fmla="*/ 9 w 12"/>
                <a:gd name="T79" fmla="*/ 40 h 56"/>
                <a:gd name="T80" fmla="*/ 10 w 12"/>
                <a:gd name="T81" fmla="*/ 50 h 56"/>
                <a:gd name="T82" fmla="*/ 10 w 12"/>
                <a:gd name="T83" fmla="*/ 50 h 56"/>
                <a:gd name="T84" fmla="*/ 10 w 12"/>
                <a:gd name="T85" fmla="*/ 50 h 56"/>
                <a:gd name="T86" fmla="*/ 10 w 12"/>
                <a:gd name="T87" fmla="*/ 50 h 56"/>
                <a:gd name="T88" fmla="*/ 11 w 12"/>
                <a:gd name="T89" fmla="*/ 55 h 56"/>
                <a:gd name="T90" fmla="*/ 11 w 12"/>
                <a:gd name="T91" fmla="*/ 55 h 56"/>
                <a:gd name="T92" fmla="*/ 11 w 12"/>
                <a:gd name="T93" fmla="*/ 53 h 56"/>
                <a:gd name="T94" fmla="*/ 12 w 12"/>
                <a:gd name="T95" fmla="*/ 56 h 56"/>
                <a:gd name="T96" fmla="*/ 12 w 12"/>
                <a:gd name="T97" fmla="*/ 55 h 56"/>
                <a:gd name="T98" fmla="*/ 12 w 12"/>
                <a:gd name="T99" fmla="*/ 5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56">
                  <a:moveTo>
                    <a:pt x="0" y="1"/>
                  </a:moveTo>
                  <a:lnTo>
                    <a:pt x="0" y="1"/>
                  </a:lnTo>
                  <a:lnTo>
                    <a:pt x="0" y="0"/>
                  </a:lnTo>
                  <a:lnTo>
                    <a:pt x="1" y="3"/>
                  </a:lnTo>
                  <a:lnTo>
                    <a:pt x="1" y="3"/>
                  </a:lnTo>
                  <a:lnTo>
                    <a:pt x="1" y="3"/>
                  </a:lnTo>
                  <a:lnTo>
                    <a:pt x="1" y="2"/>
                  </a:lnTo>
                  <a:lnTo>
                    <a:pt x="2" y="7"/>
                  </a:lnTo>
                  <a:lnTo>
                    <a:pt x="2" y="7"/>
                  </a:lnTo>
                  <a:lnTo>
                    <a:pt x="2" y="7"/>
                  </a:lnTo>
                  <a:lnTo>
                    <a:pt x="2" y="6"/>
                  </a:lnTo>
                  <a:lnTo>
                    <a:pt x="2" y="14"/>
                  </a:lnTo>
                  <a:lnTo>
                    <a:pt x="2" y="14"/>
                  </a:lnTo>
                  <a:lnTo>
                    <a:pt x="3" y="13"/>
                  </a:lnTo>
                  <a:lnTo>
                    <a:pt x="3" y="17"/>
                  </a:lnTo>
                  <a:lnTo>
                    <a:pt x="4" y="15"/>
                  </a:lnTo>
                  <a:lnTo>
                    <a:pt x="4" y="15"/>
                  </a:lnTo>
                  <a:lnTo>
                    <a:pt x="4" y="16"/>
                  </a:lnTo>
                  <a:lnTo>
                    <a:pt x="4" y="13"/>
                  </a:lnTo>
                  <a:lnTo>
                    <a:pt x="4" y="13"/>
                  </a:lnTo>
                  <a:lnTo>
                    <a:pt x="4" y="13"/>
                  </a:lnTo>
                  <a:lnTo>
                    <a:pt x="5" y="13"/>
                  </a:lnTo>
                  <a:lnTo>
                    <a:pt x="5" y="11"/>
                  </a:lnTo>
                  <a:lnTo>
                    <a:pt x="5" y="12"/>
                  </a:lnTo>
                  <a:lnTo>
                    <a:pt x="5" y="12"/>
                  </a:lnTo>
                  <a:lnTo>
                    <a:pt x="6" y="12"/>
                  </a:lnTo>
                  <a:lnTo>
                    <a:pt x="6" y="19"/>
                  </a:lnTo>
                  <a:lnTo>
                    <a:pt x="6" y="19"/>
                  </a:lnTo>
                  <a:lnTo>
                    <a:pt x="6" y="19"/>
                  </a:lnTo>
                  <a:lnTo>
                    <a:pt x="7" y="17"/>
                  </a:lnTo>
                  <a:lnTo>
                    <a:pt x="7" y="19"/>
                  </a:lnTo>
                  <a:lnTo>
                    <a:pt x="7" y="17"/>
                  </a:lnTo>
                  <a:lnTo>
                    <a:pt x="7" y="17"/>
                  </a:lnTo>
                  <a:lnTo>
                    <a:pt x="8" y="16"/>
                  </a:lnTo>
                  <a:lnTo>
                    <a:pt x="8" y="18"/>
                  </a:lnTo>
                  <a:lnTo>
                    <a:pt x="8" y="18"/>
                  </a:lnTo>
                  <a:lnTo>
                    <a:pt x="8" y="18"/>
                  </a:lnTo>
                  <a:lnTo>
                    <a:pt x="9" y="40"/>
                  </a:lnTo>
                  <a:lnTo>
                    <a:pt x="9" y="40"/>
                  </a:lnTo>
                  <a:lnTo>
                    <a:pt x="9" y="40"/>
                  </a:lnTo>
                  <a:lnTo>
                    <a:pt x="10" y="50"/>
                  </a:lnTo>
                  <a:lnTo>
                    <a:pt x="10" y="50"/>
                  </a:lnTo>
                  <a:lnTo>
                    <a:pt x="10" y="50"/>
                  </a:lnTo>
                  <a:lnTo>
                    <a:pt x="10" y="50"/>
                  </a:lnTo>
                  <a:lnTo>
                    <a:pt x="11" y="55"/>
                  </a:lnTo>
                  <a:lnTo>
                    <a:pt x="11" y="55"/>
                  </a:lnTo>
                  <a:lnTo>
                    <a:pt x="11" y="53"/>
                  </a:lnTo>
                  <a:lnTo>
                    <a:pt x="12" y="56"/>
                  </a:lnTo>
                  <a:lnTo>
                    <a:pt x="12" y="55"/>
                  </a:lnTo>
                  <a:lnTo>
                    <a:pt x="12" y="55"/>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5" name="Freeform 480"/>
            <p:cNvSpPr>
              <a:spLocks/>
            </p:cNvSpPr>
            <p:nvPr/>
          </p:nvSpPr>
          <p:spPr bwMode="auto">
            <a:xfrm>
              <a:off x="1406526" y="1954213"/>
              <a:ext cx="19050" cy="52388"/>
            </a:xfrm>
            <a:custGeom>
              <a:avLst/>
              <a:gdLst>
                <a:gd name="T0" fmla="*/ 0 w 12"/>
                <a:gd name="T1" fmla="*/ 5 h 33"/>
                <a:gd name="T2" fmla="*/ 0 w 12"/>
                <a:gd name="T3" fmla="*/ 7 h 33"/>
                <a:gd name="T4" fmla="*/ 1 w 12"/>
                <a:gd name="T5" fmla="*/ 0 h 33"/>
                <a:gd name="T6" fmla="*/ 1 w 12"/>
                <a:gd name="T7" fmla="*/ 1 h 33"/>
                <a:gd name="T8" fmla="*/ 1 w 12"/>
                <a:gd name="T9" fmla="*/ 1 h 33"/>
                <a:gd name="T10" fmla="*/ 2 w 12"/>
                <a:gd name="T11" fmla="*/ 2 h 33"/>
                <a:gd name="T12" fmla="*/ 2 w 12"/>
                <a:gd name="T13" fmla="*/ 0 h 33"/>
                <a:gd name="T14" fmla="*/ 2 w 12"/>
                <a:gd name="T15" fmla="*/ 0 h 33"/>
                <a:gd name="T16" fmla="*/ 2 w 12"/>
                <a:gd name="T17" fmla="*/ 0 h 33"/>
                <a:gd name="T18" fmla="*/ 2 w 12"/>
                <a:gd name="T19" fmla="*/ 0 h 33"/>
                <a:gd name="T20" fmla="*/ 3 w 12"/>
                <a:gd name="T21" fmla="*/ 4 h 33"/>
                <a:gd name="T22" fmla="*/ 3 w 12"/>
                <a:gd name="T23" fmla="*/ 4 h 33"/>
                <a:gd name="T24" fmla="*/ 3 w 12"/>
                <a:gd name="T25" fmla="*/ 4 h 33"/>
                <a:gd name="T26" fmla="*/ 3 w 12"/>
                <a:gd name="T27" fmla="*/ 4 h 33"/>
                <a:gd name="T28" fmla="*/ 4 w 12"/>
                <a:gd name="T29" fmla="*/ 7 h 33"/>
                <a:gd name="T30" fmla="*/ 4 w 12"/>
                <a:gd name="T31" fmla="*/ 7 h 33"/>
                <a:gd name="T32" fmla="*/ 4 w 12"/>
                <a:gd name="T33" fmla="*/ 7 h 33"/>
                <a:gd name="T34" fmla="*/ 4 w 12"/>
                <a:gd name="T35" fmla="*/ 7 h 33"/>
                <a:gd name="T36" fmla="*/ 5 w 12"/>
                <a:gd name="T37" fmla="*/ 10 h 33"/>
                <a:gd name="T38" fmla="*/ 5 w 12"/>
                <a:gd name="T39" fmla="*/ 10 h 33"/>
                <a:gd name="T40" fmla="*/ 5 w 12"/>
                <a:gd name="T41" fmla="*/ 10 h 33"/>
                <a:gd name="T42" fmla="*/ 5 w 12"/>
                <a:gd name="T43" fmla="*/ 10 h 33"/>
                <a:gd name="T44" fmla="*/ 6 w 12"/>
                <a:gd name="T45" fmla="*/ 17 h 33"/>
                <a:gd name="T46" fmla="*/ 6 w 12"/>
                <a:gd name="T47" fmla="*/ 16 h 33"/>
                <a:gd name="T48" fmla="*/ 6 w 12"/>
                <a:gd name="T49" fmla="*/ 16 h 33"/>
                <a:gd name="T50" fmla="*/ 6 w 12"/>
                <a:gd name="T51" fmla="*/ 16 h 33"/>
                <a:gd name="T52" fmla="*/ 7 w 12"/>
                <a:gd name="T53" fmla="*/ 27 h 33"/>
                <a:gd name="T54" fmla="*/ 7 w 12"/>
                <a:gd name="T55" fmla="*/ 27 h 33"/>
                <a:gd name="T56" fmla="*/ 7 w 12"/>
                <a:gd name="T57" fmla="*/ 27 h 33"/>
                <a:gd name="T58" fmla="*/ 7 w 12"/>
                <a:gd name="T59" fmla="*/ 29 h 33"/>
                <a:gd name="T60" fmla="*/ 8 w 12"/>
                <a:gd name="T61" fmla="*/ 25 h 33"/>
                <a:gd name="T62" fmla="*/ 8 w 12"/>
                <a:gd name="T63" fmla="*/ 25 h 33"/>
                <a:gd name="T64" fmla="*/ 8 w 12"/>
                <a:gd name="T65" fmla="*/ 25 h 33"/>
                <a:gd name="T66" fmla="*/ 8 w 12"/>
                <a:gd name="T67" fmla="*/ 25 h 33"/>
                <a:gd name="T68" fmla="*/ 9 w 12"/>
                <a:gd name="T69" fmla="*/ 32 h 33"/>
                <a:gd name="T70" fmla="*/ 9 w 12"/>
                <a:gd name="T71" fmla="*/ 32 h 33"/>
                <a:gd name="T72" fmla="*/ 9 w 12"/>
                <a:gd name="T73" fmla="*/ 33 h 33"/>
                <a:gd name="T74" fmla="*/ 9 w 12"/>
                <a:gd name="T75" fmla="*/ 27 h 33"/>
                <a:gd name="T76" fmla="*/ 10 w 12"/>
                <a:gd name="T77" fmla="*/ 27 h 33"/>
                <a:gd name="T78" fmla="*/ 10 w 12"/>
                <a:gd name="T79" fmla="*/ 27 h 33"/>
                <a:gd name="T80" fmla="*/ 10 w 12"/>
                <a:gd name="T81" fmla="*/ 29 h 33"/>
                <a:gd name="T82" fmla="*/ 10 w 12"/>
                <a:gd name="T83" fmla="*/ 26 h 33"/>
                <a:gd name="T84" fmla="*/ 10 w 12"/>
                <a:gd name="T85" fmla="*/ 28 h 33"/>
                <a:gd name="T86" fmla="*/ 10 w 12"/>
                <a:gd name="T87" fmla="*/ 28 h 33"/>
                <a:gd name="T88" fmla="*/ 11 w 12"/>
                <a:gd name="T89" fmla="*/ 29 h 33"/>
                <a:gd name="T90" fmla="*/ 12 w 12"/>
                <a:gd name="T91" fmla="*/ 26 h 33"/>
                <a:gd name="T92" fmla="*/ 12 w 12"/>
                <a:gd name="T93" fmla="*/ 26 h 33"/>
                <a:gd name="T94" fmla="*/ 12 w 12"/>
                <a:gd name="T95" fmla="*/ 26 h 33"/>
                <a:gd name="T96" fmla="*/ 12 w 12"/>
                <a:gd name="T97" fmla="*/ 25 h 33"/>
                <a:gd name="T98" fmla="*/ 12 w 12"/>
                <a:gd name="T99" fmla="*/ 2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3">
                  <a:moveTo>
                    <a:pt x="0" y="5"/>
                  </a:moveTo>
                  <a:lnTo>
                    <a:pt x="0" y="7"/>
                  </a:lnTo>
                  <a:lnTo>
                    <a:pt x="1" y="0"/>
                  </a:lnTo>
                  <a:lnTo>
                    <a:pt x="1" y="1"/>
                  </a:lnTo>
                  <a:lnTo>
                    <a:pt x="1" y="1"/>
                  </a:lnTo>
                  <a:lnTo>
                    <a:pt x="2" y="2"/>
                  </a:lnTo>
                  <a:lnTo>
                    <a:pt x="2" y="0"/>
                  </a:lnTo>
                  <a:lnTo>
                    <a:pt x="2" y="0"/>
                  </a:lnTo>
                  <a:lnTo>
                    <a:pt x="2" y="0"/>
                  </a:lnTo>
                  <a:lnTo>
                    <a:pt x="2" y="0"/>
                  </a:lnTo>
                  <a:lnTo>
                    <a:pt x="3" y="4"/>
                  </a:lnTo>
                  <a:lnTo>
                    <a:pt x="3" y="4"/>
                  </a:lnTo>
                  <a:lnTo>
                    <a:pt x="3" y="4"/>
                  </a:lnTo>
                  <a:lnTo>
                    <a:pt x="3" y="4"/>
                  </a:lnTo>
                  <a:lnTo>
                    <a:pt x="4" y="7"/>
                  </a:lnTo>
                  <a:lnTo>
                    <a:pt x="4" y="7"/>
                  </a:lnTo>
                  <a:lnTo>
                    <a:pt x="4" y="7"/>
                  </a:lnTo>
                  <a:lnTo>
                    <a:pt x="4" y="7"/>
                  </a:lnTo>
                  <a:lnTo>
                    <a:pt x="5" y="10"/>
                  </a:lnTo>
                  <a:lnTo>
                    <a:pt x="5" y="10"/>
                  </a:lnTo>
                  <a:lnTo>
                    <a:pt x="5" y="10"/>
                  </a:lnTo>
                  <a:lnTo>
                    <a:pt x="5" y="10"/>
                  </a:lnTo>
                  <a:lnTo>
                    <a:pt x="6" y="17"/>
                  </a:lnTo>
                  <a:lnTo>
                    <a:pt x="6" y="16"/>
                  </a:lnTo>
                  <a:lnTo>
                    <a:pt x="6" y="16"/>
                  </a:lnTo>
                  <a:lnTo>
                    <a:pt x="6" y="16"/>
                  </a:lnTo>
                  <a:lnTo>
                    <a:pt x="7" y="27"/>
                  </a:lnTo>
                  <a:lnTo>
                    <a:pt x="7" y="27"/>
                  </a:lnTo>
                  <a:lnTo>
                    <a:pt x="7" y="27"/>
                  </a:lnTo>
                  <a:lnTo>
                    <a:pt x="7" y="29"/>
                  </a:lnTo>
                  <a:lnTo>
                    <a:pt x="8" y="25"/>
                  </a:lnTo>
                  <a:lnTo>
                    <a:pt x="8" y="25"/>
                  </a:lnTo>
                  <a:lnTo>
                    <a:pt x="8" y="25"/>
                  </a:lnTo>
                  <a:lnTo>
                    <a:pt x="8" y="25"/>
                  </a:lnTo>
                  <a:lnTo>
                    <a:pt x="9" y="32"/>
                  </a:lnTo>
                  <a:lnTo>
                    <a:pt x="9" y="32"/>
                  </a:lnTo>
                  <a:lnTo>
                    <a:pt x="9" y="33"/>
                  </a:lnTo>
                  <a:lnTo>
                    <a:pt x="9" y="27"/>
                  </a:lnTo>
                  <a:lnTo>
                    <a:pt x="10" y="27"/>
                  </a:lnTo>
                  <a:lnTo>
                    <a:pt x="10" y="27"/>
                  </a:lnTo>
                  <a:lnTo>
                    <a:pt x="10" y="29"/>
                  </a:lnTo>
                  <a:lnTo>
                    <a:pt x="10" y="26"/>
                  </a:lnTo>
                  <a:lnTo>
                    <a:pt x="10" y="28"/>
                  </a:lnTo>
                  <a:lnTo>
                    <a:pt x="10" y="28"/>
                  </a:lnTo>
                  <a:lnTo>
                    <a:pt x="11" y="29"/>
                  </a:lnTo>
                  <a:lnTo>
                    <a:pt x="12" y="26"/>
                  </a:lnTo>
                  <a:lnTo>
                    <a:pt x="12" y="26"/>
                  </a:lnTo>
                  <a:lnTo>
                    <a:pt x="12" y="26"/>
                  </a:lnTo>
                  <a:lnTo>
                    <a:pt x="12" y="25"/>
                  </a:lnTo>
                  <a:lnTo>
                    <a:pt x="12" y="2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6" name="Freeform 481"/>
            <p:cNvSpPr>
              <a:spLocks/>
            </p:cNvSpPr>
            <p:nvPr/>
          </p:nvSpPr>
          <p:spPr bwMode="auto">
            <a:xfrm>
              <a:off x="1425576" y="1958976"/>
              <a:ext cx="19050" cy="39688"/>
            </a:xfrm>
            <a:custGeom>
              <a:avLst/>
              <a:gdLst>
                <a:gd name="T0" fmla="*/ 0 w 12"/>
                <a:gd name="T1" fmla="*/ 24 h 25"/>
                <a:gd name="T2" fmla="*/ 0 w 12"/>
                <a:gd name="T3" fmla="*/ 22 h 25"/>
                <a:gd name="T4" fmla="*/ 0 w 12"/>
                <a:gd name="T5" fmla="*/ 22 h 25"/>
                <a:gd name="T6" fmla="*/ 1 w 12"/>
                <a:gd name="T7" fmla="*/ 25 h 25"/>
                <a:gd name="T8" fmla="*/ 1 w 12"/>
                <a:gd name="T9" fmla="*/ 21 h 25"/>
                <a:gd name="T10" fmla="*/ 1 w 12"/>
                <a:gd name="T11" fmla="*/ 21 h 25"/>
                <a:gd name="T12" fmla="*/ 2 w 12"/>
                <a:gd name="T13" fmla="*/ 22 h 25"/>
                <a:gd name="T14" fmla="*/ 2 w 12"/>
                <a:gd name="T15" fmla="*/ 18 h 25"/>
                <a:gd name="T16" fmla="*/ 2 w 12"/>
                <a:gd name="T17" fmla="*/ 19 h 25"/>
                <a:gd name="T18" fmla="*/ 2 w 12"/>
                <a:gd name="T19" fmla="*/ 19 h 25"/>
                <a:gd name="T20" fmla="*/ 2 w 12"/>
                <a:gd name="T21" fmla="*/ 19 h 25"/>
                <a:gd name="T22" fmla="*/ 3 w 12"/>
                <a:gd name="T23" fmla="*/ 15 h 25"/>
                <a:gd name="T24" fmla="*/ 3 w 12"/>
                <a:gd name="T25" fmla="*/ 15 h 25"/>
                <a:gd name="T26" fmla="*/ 3 w 12"/>
                <a:gd name="T27" fmla="*/ 15 h 25"/>
                <a:gd name="T28" fmla="*/ 3 w 12"/>
                <a:gd name="T29" fmla="*/ 14 h 25"/>
                <a:gd name="T30" fmla="*/ 4 w 12"/>
                <a:gd name="T31" fmla="*/ 17 h 25"/>
                <a:gd name="T32" fmla="*/ 4 w 12"/>
                <a:gd name="T33" fmla="*/ 16 h 25"/>
                <a:gd name="T34" fmla="*/ 4 w 12"/>
                <a:gd name="T35" fmla="*/ 16 h 25"/>
                <a:gd name="T36" fmla="*/ 4 w 12"/>
                <a:gd name="T37" fmla="*/ 17 h 25"/>
                <a:gd name="T38" fmla="*/ 5 w 12"/>
                <a:gd name="T39" fmla="*/ 14 h 25"/>
                <a:gd name="T40" fmla="*/ 5 w 12"/>
                <a:gd name="T41" fmla="*/ 16 h 25"/>
                <a:gd name="T42" fmla="*/ 5 w 12"/>
                <a:gd name="T43" fmla="*/ 16 h 25"/>
                <a:gd name="T44" fmla="*/ 5 w 12"/>
                <a:gd name="T45" fmla="*/ 16 h 25"/>
                <a:gd name="T46" fmla="*/ 6 w 12"/>
                <a:gd name="T47" fmla="*/ 10 h 25"/>
                <a:gd name="T48" fmla="*/ 6 w 12"/>
                <a:gd name="T49" fmla="*/ 11 h 25"/>
                <a:gd name="T50" fmla="*/ 6 w 12"/>
                <a:gd name="T51" fmla="*/ 11 h 25"/>
                <a:gd name="T52" fmla="*/ 6 w 12"/>
                <a:gd name="T53" fmla="*/ 9 h 25"/>
                <a:gd name="T54" fmla="*/ 7 w 12"/>
                <a:gd name="T55" fmla="*/ 14 h 25"/>
                <a:gd name="T56" fmla="*/ 7 w 12"/>
                <a:gd name="T57" fmla="*/ 14 h 25"/>
                <a:gd name="T58" fmla="*/ 7 w 12"/>
                <a:gd name="T59" fmla="*/ 14 h 25"/>
                <a:gd name="T60" fmla="*/ 7 w 12"/>
                <a:gd name="T61" fmla="*/ 14 h 25"/>
                <a:gd name="T62" fmla="*/ 8 w 12"/>
                <a:gd name="T63" fmla="*/ 21 h 25"/>
                <a:gd name="T64" fmla="*/ 8 w 12"/>
                <a:gd name="T65" fmla="*/ 19 h 25"/>
                <a:gd name="T66" fmla="*/ 8 w 12"/>
                <a:gd name="T67" fmla="*/ 19 h 25"/>
                <a:gd name="T68" fmla="*/ 9 w 12"/>
                <a:gd name="T69" fmla="*/ 11 h 25"/>
                <a:gd name="T70" fmla="*/ 9 w 12"/>
                <a:gd name="T71" fmla="*/ 11 h 25"/>
                <a:gd name="T72" fmla="*/ 9 w 12"/>
                <a:gd name="T73" fmla="*/ 11 h 25"/>
                <a:gd name="T74" fmla="*/ 9 w 12"/>
                <a:gd name="T75" fmla="*/ 11 h 25"/>
                <a:gd name="T76" fmla="*/ 10 w 12"/>
                <a:gd name="T77" fmla="*/ 0 h 25"/>
                <a:gd name="T78" fmla="*/ 10 w 12"/>
                <a:gd name="T79" fmla="*/ 0 h 25"/>
                <a:gd name="T80" fmla="*/ 10 w 12"/>
                <a:gd name="T81" fmla="*/ 0 h 25"/>
                <a:gd name="T82" fmla="*/ 10 w 12"/>
                <a:gd name="T83" fmla="*/ 0 h 25"/>
                <a:gd name="T84" fmla="*/ 11 w 12"/>
                <a:gd name="T85" fmla="*/ 8 h 25"/>
                <a:gd name="T86" fmla="*/ 11 w 12"/>
                <a:gd name="T87" fmla="*/ 7 h 25"/>
                <a:gd name="T88" fmla="*/ 11 w 12"/>
                <a:gd name="T89" fmla="*/ 7 h 25"/>
                <a:gd name="T90" fmla="*/ 11 w 12"/>
                <a:gd name="T91" fmla="*/ 7 h 25"/>
                <a:gd name="T92" fmla="*/ 12 w 12"/>
                <a:gd name="T93" fmla="*/ 15 h 25"/>
                <a:gd name="T94" fmla="*/ 12 w 12"/>
                <a:gd name="T95" fmla="*/ 15 h 25"/>
                <a:gd name="T96" fmla="*/ 12 w 12"/>
                <a:gd name="T97" fmla="*/ 15 h 25"/>
                <a:gd name="T98" fmla="*/ 12 w 12"/>
                <a:gd name="T99"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5">
                  <a:moveTo>
                    <a:pt x="0" y="24"/>
                  </a:moveTo>
                  <a:lnTo>
                    <a:pt x="0" y="22"/>
                  </a:lnTo>
                  <a:lnTo>
                    <a:pt x="0" y="22"/>
                  </a:lnTo>
                  <a:lnTo>
                    <a:pt x="1" y="25"/>
                  </a:lnTo>
                  <a:lnTo>
                    <a:pt x="1" y="21"/>
                  </a:lnTo>
                  <a:lnTo>
                    <a:pt x="1" y="21"/>
                  </a:lnTo>
                  <a:lnTo>
                    <a:pt x="2" y="22"/>
                  </a:lnTo>
                  <a:lnTo>
                    <a:pt x="2" y="18"/>
                  </a:lnTo>
                  <a:lnTo>
                    <a:pt x="2" y="19"/>
                  </a:lnTo>
                  <a:lnTo>
                    <a:pt x="2" y="19"/>
                  </a:lnTo>
                  <a:lnTo>
                    <a:pt x="2" y="19"/>
                  </a:lnTo>
                  <a:lnTo>
                    <a:pt x="3" y="15"/>
                  </a:lnTo>
                  <a:lnTo>
                    <a:pt x="3" y="15"/>
                  </a:lnTo>
                  <a:lnTo>
                    <a:pt x="3" y="15"/>
                  </a:lnTo>
                  <a:lnTo>
                    <a:pt x="3" y="14"/>
                  </a:lnTo>
                  <a:lnTo>
                    <a:pt x="4" y="17"/>
                  </a:lnTo>
                  <a:lnTo>
                    <a:pt x="4" y="16"/>
                  </a:lnTo>
                  <a:lnTo>
                    <a:pt x="4" y="16"/>
                  </a:lnTo>
                  <a:lnTo>
                    <a:pt x="4" y="17"/>
                  </a:lnTo>
                  <a:lnTo>
                    <a:pt x="5" y="14"/>
                  </a:lnTo>
                  <a:lnTo>
                    <a:pt x="5" y="16"/>
                  </a:lnTo>
                  <a:lnTo>
                    <a:pt x="5" y="16"/>
                  </a:lnTo>
                  <a:lnTo>
                    <a:pt x="5" y="16"/>
                  </a:lnTo>
                  <a:lnTo>
                    <a:pt x="6" y="10"/>
                  </a:lnTo>
                  <a:lnTo>
                    <a:pt x="6" y="11"/>
                  </a:lnTo>
                  <a:lnTo>
                    <a:pt x="6" y="11"/>
                  </a:lnTo>
                  <a:lnTo>
                    <a:pt x="6" y="9"/>
                  </a:lnTo>
                  <a:lnTo>
                    <a:pt x="7" y="14"/>
                  </a:lnTo>
                  <a:lnTo>
                    <a:pt x="7" y="14"/>
                  </a:lnTo>
                  <a:lnTo>
                    <a:pt x="7" y="14"/>
                  </a:lnTo>
                  <a:lnTo>
                    <a:pt x="7" y="14"/>
                  </a:lnTo>
                  <a:lnTo>
                    <a:pt x="8" y="21"/>
                  </a:lnTo>
                  <a:lnTo>
                    <a:pt x="8" y="19"/>
                  </a:lnTo>
                  <a:lnTo>
                    <a:pt x="8" y="19"/>
                  </a:lnTo>
                  <a:lnTo>
                    <a:pt x="9" y="11"/>
                  </a:lnTo>
                  <a:lnTo>
                    <a:pt x="9" y="11"/>
                  </a:lnTo>
                  <a:lnTo>
                    <a:pt x="9" y="11"/>
                  </a:lnTo>
                  <a:lnTo>
                    <a:pt x="9" y="11"/>
                  </a:lnTo>
                  <a:lnTo>
                    <a:pt x="10" y="0"/>
                  </a:lnTo>
                  <a:lnTo>
                    <a:pt x="10" y="0"/>
                  </a:lnTo>
                  <a:lnTo>
                    <a:pt x="10" y="0"/>
                  </a:lnTo>
                  <a:lnTo>
                    <a:pt x="10" y="0"/>
                  </a:lnTo>
                  <a:lnTo>
                    <a:pt x="11" y="8"/>
                  </a:lnTo>
                  <a:lnTo>
                    <a:pt x="11" y="7"/>
                  </a:lnTo>
                  <a:lnTo>
                    <a:pt x="11" y="7"/>
                  </a:lnTo>
                  <a:lnTo>
                    <a:pt x="11" y="7"/>
                  </a:lnTo>
                  <a:lnTo>
                    <a:pt x="12" y="15"/>
                  </a:lnTo>
                  <a:lnTo>
                    <a:pt x="12" y="15"/>
                  </a:lnTo>
                  <a:lnTo>
                    <a:pt x="12" y="15"/>
                  </a:lnTo>
                  <a:lnTo>
                    <a:pt x="12" y="1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7" name="Freeform 482"/>
            <p:cNvSpPr>
              <a:spLocks/>
            </p:cNvSpPr>
            <p:nvPr/>
          </p:nvSpPr>
          <p:spPr bwMode="auto">
            <a:xfrm>
              <a:off x="1444626" y="1949451"/>
              <a:ext cx="20638" cy="46038"/>
            </a:xfrm>
            <a:custGeom>
              <a:avLst/>
              <a:gdLst>
                <a:gd name="T0" fmla="*/ 0 w 13"/>
                <a:gd name="T1" fmla="*/ 19 h 29"/>
                <a:gd name="T2" fmla="*/ 1 w 13"/>
                <a:gd name="T3" fmla="*/ 22 h 29"/>
                <a:gd name="T4" fmla="*/ 1 w 13"/>
                <a:gd name="T5" fmla="*/ 21 h 29"/>
                <a:gd name="T6" fmla="*/ 1 w 13"/>
                <a:gd name="T7" fmla="*/ 21 h 29"/>
                <a:gd name="T8" fmla="*/ 1 w 13"/>
                <a:gd name="T9" fmla="*/ 22 h 29"/>
                <a:gd name="T10" fmla="*/ 2 w 13"/>
                <a:gd name="T11" fmla="*/ 17 h 29"/>
                <a:gd name="T12" fmla="*/ 2 w 13"/>
                <a:gd name="T13" fmla="*/ 18 h 29"/>
                <a:gd name="T14" fmla="*/ 2 w 13"/>
                <a:gd name="T15" fmla="*/ 18 h 29"/>
                <a:gd name="T16" fmla="*/ 2 w 13"/>
                <a:gd name="T17" fmla="*/ 18 h 29"/>
                <a:gd name="T18" fmla="*/ 3 w 13"/>
                <a:gd name="T19" fmla="*/ 12 h 29"/>
                <a:gd name="T20" fmla="*/ 3 w 13"/>
                <a:gd name="T21" fmla="*/ 12 h 29"/>
                <a:gd name="T22" fmla="*/ 4 w 13"/>
                <a:gd name="T23" fmla="*/ 6 h 29"/>
                <a:gd name="T24" fmla="*/ 4 w 13"/>
                <a:gd name="T25" fmla="*/ 6 h 29"/>
                <a:gd name="T26" fmla="*/ 4 w 13"/>
                <a:gd name="T27" fmla="*/ 6 h 29"/>
                <a:gd name="T28" fmla="*/ 4 w 13"/>
                <a:gd name="T29" fmla="*/ 9 h 29"/>
                <a:gd name="T30" fmla="*/ 4 w 13"/>
                <a:gd name="T31" fmla="*/ 6 h 29"/>
                <a:gd name="T32" fmla="*/ 5 w 13"/>
                <a:gd name="T33" fmla="*/ 7 h 29"/>
                <a:gd name="T34" fmla="*/ 5 w 13"/>
                <a:gd name="T35" fmla="*/ 7 h 29"/>
                <a:gd name="T36" fmla="*/ 5 w 13"/>
                <a:gd name="T37" fmla="*/ 7 h 29"/>
                <a:gd name="T38" fmla="*/ 5 w 13"/>
                <a:gd name="T39" fmla="*/ 1 h 29"/>
                <a:gd name="T40" fmla="*/ 6 w 13"/>
                <a:gd name="T41" fmla="*/ 1 h 29"/>
                <a:gd name="T42" fmla="*/ 6 w 13"/>
                <a:gd name="T43" fmla="*/ 1 h 29"/>
                <a:gd name="T44" fmla="*/ 6 w 13"/>
                <a:gd name="T45" fmla="*/ 1 h 29"/>
                <a:gd name="T46" fmla="*/ 6 w 13"/>
                <a:gd name="T47" fmla="*/ 7 h 29"/>
                <a:gd name="T48" fmla="*/ 6 w 13"/>
                <a:gd name="T49" fmla="*/ 6 h 29"/>
                <a:gd name="T50" fmla="*/ 6 w 13"/>
                <a:gd name="T51" fmla="*/ 6 h 29"/>
                <a:gd name="T52" fmla="*/ 6 w 13"/>
                <a:gd name="T53" fmla="*/ 6 h 29"/>
                <a:gd name="T54" fmla="*/ 7 w 13"/>
                <a:gd name="T55" fmla="*/ 1 h 29"/>
                <a:gd name="T56" fmla="*/ 7 w 13"/>
                <a:gd name="T57" fmla="*/ 2 h 29"/>
                <a:gd name="T58" fmla="*/ 7 w 13"/>
                <a:gd name="T59" fmla="*/ 2 h 29"/>
                <a:gd name="T60" fmla="*/ 8 w 13"/>
                <a:gd name="T61" fmla="*/ 0 h 29"/>
                <a:gd name="T62" fmla="*/ 8 w 13"/>
                <a:gd name="T63" fmla="*/ 6 h 29"/>
                <a:gd name="T64" fmla="*/ 8 w 13"/>
                <a:gd name="T65" fmla="*/ 6 h 29"/>
                <a:gd name="T66" fmla="*/ 8 w 13"/>
                <a:gd name="T67" fmla="*/ 6 h 29"/>
                <a:gd name="T68" fmla="*/ 8 w 13"/>
                <a:gd name="T69" fmla="*/ 6 h 29"/>
                <a:gd name="T70" fmla="*/ 9 w 13"/>
                <a:gd name="T71" fmla="*/ 13 h 29"/>
                <a:gd name="T72" fmla="*/ 9 w 13"/>
                <a:gd name="T73" fmla="*/ 13 h 29"/>
                <a:gd name="T74" fmla="*/ 9 w 13"/>
                <a:gd name="T75" fmla="*/ 12 h 29"/>
                <a:gd name="T76" fmla="*/ 10 w 13"/>
                <a:gd name="T77" fmla="*/ 17 h 29"/>
                <a:gd name="T78" fmla="*/ 10 w 13"/>
                <a:gd name="T79" fmla="*/ 17 h 29"/>
                <a:gd name="T80" fmla="*/ 10 w 13"/>
                <a:gd name="T81" fmla="*/ 17 h 29"/>
                <a:gd name="T82" fmla="*/ 11 w 13"/>
                <a:gd name="T83" fmla="*/ 25 h 29"/>
                <a:gd name="T84" fmla="*/ 11 w 13"/>
                <a:gd name="T85" fmla="*/ 24 h 29"/>
                <a:gd name="T86" fmla="*/ 11 w 13"/>
                <a:gd name="T87" fmla="*/ 24 h 29"/>
                <a:gd name="T88" fmla="*/ 12 w 13"/>
                <a:gd name="T89" fmla="*/ 25 h 29"/>
                <a:gd name="T90" fmla="*/ 12 w 13"/>
                <a:gd name="T91" fmla="*/ 21 h 29"/>
                <a:gd name="T92" fmla="*/ 12 w 13"/>
                <a:gd name="T93" fmla="*/ 24 h 29"/>
                <a:gd name="T94" fmla="*/ 12 w 13"/>
                <a:gd name="T95" fmla="*/ 24 h 29"/>
                <a:gd name="T96" fmla="*/ 12 w 13"/>
                <a:gd name="T97" fmla="*/ 24 h 29"/>
                <a:gd name="T98" fmla="*/ 13 w 13"/>
                <a:gd name="T9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9">
                  <a:moveTo>
                    <a:pt x="0" y="19"/>
                  </a:moveTo>
                  <a:lnTo>
                    <a:pt x="1" y="22"/>
                  </a:lnTo>
                  <a:lnTo>
                    <a:pt x="1" y="21"/>
                  </a:lnTo>
                  <a:lnTo>
                    <a:pt x="1" y="21"/>
                  </a:lnTo>
                  <a:lnTo>
                    <a:pt x="1" y="22"/>
                  </a:lnTo>
                  <a:lnTo>
                    <a:pt x="2" y="17"/>
                  </a:lnTo>
                  <a:lnTo>
                    <a:pt x="2" y="18"/>
                  </a:lnTo>
                  <a:lnTo>
                    <a:pt x="2" y="18"/>
                  </a:lnTo>
                  <a:lnTo>
                    <a:pt x="2" y="18"/>
                  </a:lnTo>
                  <a:lnTo>
                    <a:pt x="3" y="12"/>
                  </a:lnTo>
                  <a:lnTo>
                    <a:pt x="3" y="12"/>
                  </a:lnTo>
                  <a:lnTo>
                    <a:pt x="4" y="6"/>
                  </a:lnTo>
                  <a:lnTo>
                    <a:pt x="4" y="6"/>
                  </a:lnTo>
                  <a:lnTo>
                    <a:pt x="4" y="6"/>
                  </a:lnTo>
                  <a:lnTo>
                    <a:pt x="4" y="9"/>
                  </a:lnTo>
                  <a:lnTo>
                    <a:pt x="4" y="6"/>
                  </a:lnTo>
                  <a:lnTo>
                    <a:pt x="5" y="7"/>
                  </a:lnTo>
                  <a:lnTo>
                    <a:pt x="5" y="7"/>
                  </a:lnTo>
                  <a:lnTo>
                    <a:pt x="5" y="7"/>
                  </a:lnTo>
                  <a:lnTo>
                    <a:pt x="5" y="1"/>
                  </a:lnTo>
                  <a:lnTo>
                    <a:pt x="6" y="1"/>
                  </a:lnTo>
                  <a:lnTo>
                    <a:pt x="6" y="1"/>
                  </a:lnTo>
                  <a:lnTo>
                    <a:pt x="6" y="1"/>
                  </a:lnTo>
                  <a:lnTo>
                    <a:pt x="6" y="7"/>
                  </a:lnTo>
                  <a:lnTo>
                    <a:pt x="6" y="6"/>
                  </a:lnTo>
                  <a:lnTo>
                    <a:pt x="6" y="6"/>
                  </a:lnTo>
                  <a:lnTo>
                    <a:pt x="6" y="6"/>
                  </a:lnTo>
                  <a:lnTo>
                    <a:pt x="7" y="1"/>
                  </a:lnTo>
                  <a:lnTo>
                    <a:pt x="7" y="2"/>
                  </a:lnTo>
                  <a:lnTo>
                    <a:pt x="7" y="2"/>
                  </a:lnTo>
                  <a:lnTo>
                    <a:pt x="8" y="0"/>
                  </a:lnTo>
                  <a:lnTo>
                    <a:pt x="8" y="6"/>
                  </a:lnTo>
                  <a:lnTo>
                    <a:pt x="8" y="6"/>
                  </a:lnTo>
                  <a:lnTo>
                    <a:pt x="8" y="6"/>
                  </a:lnTo>
                  <a:lnTo>
                    <a:pt x="8" y="6"/>
                  </a:lnTo>
                  <a:lnTo>
                    <a:pt x="9" y="13"/>
                  </a:lnTo>
                  <a:lnTo>
                    <a:pt x="9" y="13"/>
                  </a:lnTo>
                  <a:lnTo>
                    <a:pt x="9" y="12"/>
                  </a:lnTo>
                  <a:lnTo>
                    <a:pt x="10" y="17"/>
                  </a:lnTo>
                  <a:lnTo>
                    <a:pt x="10" y="17"/>
                  </a:lnTo>
                  <a:lnTo>
                    <a:pt x="10" y="17"/>
                  </a:lnTo>
                  <a:lnTo>
                    <a:pt x="11" y="25"/>
                  </a:lnTo>
                  <a:lnTo>
                    <a:pt x="11" y="24"/>
                  </a:lnTo>
                  <a:lnTo>
                    <a:pt x="11" y="24"/>
                  </a:lnTo>
                  <a:lnTo>
                    <a:pt x="12" y="25"/>
                  </a:lnTo>
                  <a:lnTo>
                    <a:pt x="12" y="21"/>
                  </a:lnTo>
                  <a:lnTo>
                    <a:pt x="12" y="24"/>
                  </a:lnTo>
                  <a:lnTo>
                    <a:pt x="12" y="24"/>
                  </a:lnTo>
                  <a:lnTo>
                    <a:pt x="12" y="24"/>
                  </a:lnTo>
                  <a:lnTo>
                    <a:pt x="13" y="2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8" name="Freeform 483"/>
            <p:cNvSpPr>
              <a:spLocks/>
            </p:cNvSpPr>
            <p:nvPr/>
          </p:nvSpPr>
          <p:spPr bwMode="auto">
            <a:xfrm>
              <a:off x="1465263" y="1992313"/>
              <a:ext cx="19050" cy="42863"/>
            </a:xfrm>
            <a:custGeom>
              <a:avLst/>
              <a:gdLst>
                <a:gd name="T0" fmla="*/ 0 w 12"/>
                <a:gd name="T1" fmla="*/ 2 h 27"/>
                <a:gd name="T2" fmla="*/ 0 w 12"/>
                <a:gd name="T3" fmla="*/ 2 h 27"/>
                <a:gd name="T4" fmla="*/ 0 w 12"/>
                <a:gd name="T5" fmla="*/ 2 h 27"/>
                <a:gd name="T6" fmla="*/ 1 w 12"/>
                <a:gd name="T7" fmla="*/ 0 h 27"/>
                <a:gd name="T8" fmla="*/ 1 w 12"/>
                <a:gd name="T9" fmla="*/ 4 h 27"/>
                <a:gd name="T10" fmla="*/ 1 w 12"/>
                <a:gd name="T11" fmla="*/ 3 h 27"/>
                <a:gd name="T12" fmla="*/ 1 w 12"/>
                <a:gd name="T13" fmla="*/ 3 h 27"/>
                <a:gd name="T14" fmla="*/ 1 w 12"/>
                <a:gd name="T15" fmla="*/ 3 h 27"/>
                <a:gd name="T16" fmla="*/ 2 w 12"/>
                <a:gd name="T17" fmla="*/ 9 h 27"/>
                <a:gd name="T18" fmla="*/ 2 w 12"/>
                <a:gd name="T19" fmla="*/ 9 h 27"/>
                <a:gd name="T20" fmla="*/ 2 w 12"/>
                <a:gd name="T21" fmla="*/ 9 h 27"/>
                <a:gd name="T22" fmla="*/ 2 w 12"/>
                <a:gd name="T23" fmla="*/ 10 h 27"/>
                <a:gd name="T24" fmla="*/ 3 w 12"/>
                <a:gd name="T25" fmla="*/ 7 h 27"/>
                <a:gd name="T26" fmla="*/ 3 w 12"/>
                <a:gd name="T27" fmla="*/ 8 h 27"/>
                <a:gd name="T28" fmla="*/ 3 w 12"/>
                <a:gd name="T29" fmla="*/ 8 h 27"/>
                <a:gd name="T30" fmla="*/ 3 w 12"/>
                <a:gd name="T31" fmla="*/ 6 h 27"/>
                <a:gd name="T32" fmla="*/ 4 w 12"/>
                <a:gd name="T33" fmla="*/ 8 h 27"/>
                <a:gd name="T34" fmla="*/ 4 w 12"/>
                <a:gd name="T35" fmla="*/ 7 h 27"/>
                <a:gd name="T36" fmla="*/ 4 w 12"/>
                <a:gd name="T37" fmla="*/ 7 h 27"/>
                <a:gd name="T38" fmla="*/ 5 w 12"/>
                <a:gd name="T39" fmla="*/ 11 h 27"/>
                <a:gd name="T40" fmla="*/ 5 w 12"/>
                <a:gd name="T41" fmla="*/ 11 h 27"/>
                <a:gd name="T42" fmla="*/ 5 w 12"/>
                <a:gd name="T43" fmla="*/ 10 h 27"/>
                <a:gd name="T44" fmla="*/ 6 w 12"/>
                <a:gd name="T45" fmla="*/ 17 h 27"/>
                <a:gd name="T46" fmla="*/ 6 w 12"/>
                <a:gd name="T47" fmla="*/ 16 h 27"/>
                <a:gd name="T48" fmla="*/ 6 w 12"/>
                <a:gd name="T49" fmla="*/ 16 h 27"/>
                <a:gd name="T50" fmla="*/ 6 w 12"/>
                <a:gd name="T51" fmla="*/ 16 h 27"/>
                <a:gd name="T52" fmla="*/ 6 w 12"/>
                <a:gd name="T53" fmla="*/ 20 h 27"/>
                <a:gd name="T54" fmla="*/ 7 w 12"/>
                <a:gd name="T55" fmla="*/ 18 h 27"/>
                <a:gd name="T56" fmla="*/ 7 w 12"/>
                <a:gd name="T57" fmla="*/ 18 h 27"/>
                <a:gd name="T58" fmla="*/ 7 w 12"/>
                <a:gd name="T59" fmla="*/ 18 h 27"/>
                <a:gd name="T60" fmla="*/ 8 w 12"/>
                <a:gd name="T61" fmla="*/ 22 h 27"/>
                <a:gd name="T62" fmla="*/ 8 w 12"/>
                <a:gd name="T63" fmla="*/ 22 h 27"/>
                <a:gd name="T64" fmla="*/ 8 w 12"/>
                <a:gd name="T65" fmla="*/ 22 h 27"/>
                <a:gd name="T66" fmla="*/ 8 w 12"/>
                <a:gd name="T67" fmla="*/ 22 h 27"/>
                <a:gd name="T68" fmla="*/ 8 w 12"/>
                <a:gd name="T69" fmla="*/ 27 h 27"/>
                <a:gd name="T70" fmla="*/ 9 w 12"/>
                <a:gd name="T71" fmla="*/ 27 h 27"/>
                <a:gd name="T72" fmla="*/ 9 w 12"/>
                <a:gd name="T73" fmla="*/ 27 h 27"/>
                <a:gd name="T74" fmla="*/ 9 w 12"/>
                <a:gd name="T75" fmla="*/ 27 h 27"/>
                <a:gd name="T76" fmla="*/ 9 w 12"/>
                <a:gd name="T77" fmla="*/ 21 h 27"/>
                <a:gd name="T78" fmla="*/ 10 w 12"/>
                <a:gd name="T79" fmla="*/ 25 h 27"/>
                <a:gd name="T80" fmla="*/ 10 w 12"/>
                <a:gd name="T81" fmla="*/ 25 h 27"/>
                <a:gd name="T82" fmla="*/ 10 w 12"/>
                <a:gd name="T83" fmla="*/ 25 h 27"/>
                <a:gd name="T84" fmla="*/ 11 w 12"/>
                <a:gd name="T85" fmla="*/ 21 h 27"/>
                <a:gd name="T86" fmla="*/ 11 w 12"/>
                <a:gd name="T87" fmla="*/ 21 h 27"/>
                <a:gd name="T88" fmla="*/ 11 w 12"/>
                <a:gd name="T89" fmla="*/ 21 h 27"/>
                <a:gd name="T90" fmla="*/ 11 w 12"/>
                <a:gd name="T91" fmla="*/ 21 h 27"/>
                <a:gd name="T92" fmla="*/ 11 w 12"/>
                <a:gd name="T93" fmla="*/ 15 h 27"/>
                <a:gd name="T94" fmla="*/ 12 w 12"/>
                <a:gd name="T95" fmla="*/ 16 h 27"/>
                <a:gd name="T96" fmla="*/ 12 w 12"/>
                <a:gd name="T97" fmla="*/ 16 h 27"/>
                <a:gd name="T98" fmla="*/ 12 w 12"/>
                <a:gd name="T99"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7">
                  <a:moveTo>
                    <a:pt x="0" y="2"/>
                  </a:moveTo>
                  <a:lnTo>
                    <a:pt x="0" y="2"/>
                  </a:lnTo>
                  <a:lnTo>
                    <a:pt x="0" y="2"/>
                  </a:lnTo>
                  <a:lnTo>
                    <a:pt x="1" y="0"/>
                  </a:lnTo>
                  <a:lnTo>
                    <a:pt x="1" y="4"/>
                  </a:lnTo>
                  <a:lnTo>
                    <a:pt x="1" y="3"/>
                  </a:lnTo>
                  <a:lnTo>
                    <a:pt x="1" y="3"/>
                  </a:lnTo>
                  <a:lnTo>
                    <a:pt x="1" y="3"/>
                  </a:lnTo>
                  <a:lnTo>
                    <a:pt x="2" y="9"/>
                  </a:lnTo>
                  <a:lnTo>
                    <a:pt x="2" y="9"/>
                  </a:lnTo>
                  <a:lnTo>
                    <a:pt x="2" y="9"/>
                  </a:lnTo>
                  <a:lnTo>
                    <a:pt x="2" y="10"/>
                  </a:lnTo>
                  <a:lnTo>
                    <a:pt x="3" y="7"/>
                  </a:lnTo>
                  <a:lnTo>
                    <a:pt x="3" y="8"/>
                  </a:lnTo>
                  <a:lnTo>
                    <a:pt x="3" y="8"/>
                  </a:lnTo>
                  <a:lnTo>
                    <a:pt x="3" y="6"/>
                  </a:lnTo>
                  <a:lnTo>
                    <a:pt x="4" y="8"/>
                  </a:lnTo>
                  <a:lnTo>
                    <a:pt x="4" y="7"/>
                  </a:lnTo>
                  <a:lnTo>
                    <a:pt x="4" y="7"/>
                  </a:lnTo>
                  <a:lnTo>
                    <a:pt x="5" y="11"/>
                  </a:lnTo>
                  <a:lnTo>
                    <a:pt x="5" y="11"/>
                  </a:lnTo>
                  <a:lnTo>
                    <a:pt x="5" y="10"/>
                  </a:lnTo>
                  <a:lnTo>
                    <a:pt x="6" y="17"/>
                  </a:lnTo>
                  <a:lnTo>
                    <a:pt x="6" y="16"/>
                  </a:lnTo>
                  <a:lnTo>
                    <a:pt x="6" y="16"/>
                  </a:lnTo>
                  <a:lnTo>
                    <a:pt x="6" y="16"/>
                  </a:lnTo>
                  <a:lnTo>
                    <a:pt x="6" y="20"/>
                  </a:lnTo>
                  <a:lnTo>
                    <a:pt x="7" y="18"/>
                  </a:lnTo>
                  <a:lnTo>
                    <a:pt x="7" y="18"/>
                  </a:lnTo>
                  <a:lnTo>
                    <a:pt x="7" y="18"/>
                  </a:lnTo>
                  <a:lnTo>
                    <a:pt x="8" y="22"/>
                  </a:lnTo>
                  <a:lnTo>
                    <a:pt x="8" y="22"/>
                  </a:lnTo>
                  <a:lnTo>
                    <a:pt x="8" y="22"/>
                  </a:lnTo>
                  <a:lnTo>
                    <a:pt x="8" y="22"/>
                  </a:lnTo>
                  <a:lnTo>
                    <a:pt x="8" y="27"/>
                  </a:lnTo>
                  <a:lnTo>
                    <a:pt x="9" y="27"/>
                  </a:lnTo>
                  <a:lnTo>
                    <a:pt x="9" y="27"/>
                  </a:lnTo>
                  <a:lnTo>
                    <a:pt x="9" y="27"/>
                  </a:lnTo>
                  <a:lnTo>
                    <a:pt x="9" y="21"/>
                  </a:lnTo>
                  <a:lnTo>
                    <a:pt x="10" y="25"/>
                  </a:lnTo>
                  <a:lnTo>
                    <a:pt x="10" y="25"/>
                  </a:lnTo>
                  <a:lnTo>
                    <a:pt x="10" y="25"/>
                  </a:lnTo>
                  <a:lnTo>
                    <a:pt x="11" y="21"/>
                  </a:lnTo>
                  <a:lnTo>
                    <a:pt x="11" y="21"/>
                  </a:lnTo>
                  <a:lnTo>
                    <a:pt x="11" y="21"/>
                  </a:lnTo>
                  <a:lnTo>
                    <a:pt x="11" y="21"/>
                  </a:lnTo>
                  <a:lnTo>
                    <a:pt x="11" y="15"/>
                  </a:lnTo>
                  <a:lnTo>
                    <a:pt x="12" y="16"/>
                  </a:lnTo>
                  <a:lnTo>
                    <a:pt x="12" y="16"/>
                  </a:lnTo>
                  <a:lnTo>
                    <a:pt x="12" y="16"/>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9" name="Freeform 484"/>
            <p:cNvSpPr>
              <a:spLocks/>
            </p:cNvSpPr>
            <p:nvPr/>
          </p:nvSpPr>
          <p:spPr bwMode="auto">
            <a:xfrm>
              <a:off x="1484313" y="2001838"/>
              <a:ext cx="19050" cy="34925"/>
            </a:xfrm>
            <a:custGeom>
              <a:avLst/>
              <a:gdLst>
                <a:gd name="T0" fmla="*/ 0 w 12"/>
                <a:gd name="T1" fmla="*/ 10 h 22"/>
                <a:gd name="T2" fmla="*/ 0 w 12"/>
                <a:gd name="T3" fmla="*/ 17 h 22"/>
                <a:gd name="T4" fmla="*/ 1 w 12"/>
                <a:gd name="T5" fmla="*/ 16 h 22"/>
                <a:gd name="T6" fmla="*/ 1 w 12"/>
                <a:gd name="T7" fmla="*/ 16 h 22"/>
                <a:gd name="T8" fmla="*/ 1 w 12"/>
                <a:gd name="T9" fmla="*/ 15 h 22"/>
                <a:gd name="T10" fmla="*/ 1 w 12"/>
                <a:gd name="T11" fmla="*/ 19 h 22"/>
                <a:gd name="T12" fmla="*/ 2 w 12"/>
                <a:gd name="T13" fmla="*/ 17 h 22"/>
                <a:gd name="T14" fmla="*/ 2 w 12"/>
                <a:gd name="T15" fmla="*/ 17 h 22"/>
                <a:gd name="T16" fmla="*/ 2 w 12"/>
                <a:gd name="T17" fmla="*/ 17 h 22"/>
                <a:gd name="T18" fmla="*/ 2 w 12"/>
                <a:gd name="T19" fmla="*/ 6 h 22"/>
                <a:gd name="T20" fmla="*/ 2 w 12"/>
                <a:gd name="T21" fmla="*/ 7 h 22"/>
                <a:gd name="T22" fmla="*/ 2 w 12"/>
                <a:gd name="T23" fmla="*/ 7 h 22"/>
                <a:gd name="T24" fmla="*/ 3 w 12"/>
                <a:gd name="T25" fmla="*/ 0 h 22"/>
                <a:gd name="T26" fmla="*/ 3 w 12"/>
                <a:gd name="T27" fmla="*/ 2 h 22"/>
                <a:gd name="T28" fmla="*/ 3 w 12"/>
                <a:gd name="T29" fmla="*/ 2 h 22"/>
                <a:gd name="T30" fmla="*/ 4 w 12"/>
                <a:gd name="T31" fmla="*/ 1 h 22"/>
                <a:gd name="T32" fmla="*/ 4 w 12"/>
                <a:gd name="T33" fmla="*/ 10 h 22"/>
                <a:gd name="T34" fmla="*/ 4 w 12"/>
                <a:gd name="T35" fmla="*/ 10 h 22"/>
                <a:gd name="T36" fmla="*/ 4 w 12"/>
                <a:gd name="T37" fmla="*/ 9 h 22"/>
                <a:gd name="T38" fmla="*/ 4 w 12"/>
                <a:gd name="T39" fmla="*/ 10 h 22"/>
                <a:gd name="T40" fmla="*/ 5 w 12"/>
                <a:gd name="T41" fmla="*/ 7 h 22"/>
                <a:gd name="T42" fmla="*/ 5 w 12"/>
                <a:gd name="T43" fmla="*/ 9 h 22"/>
                <a:gd name="T44" fmla="*/ 5 w 12"/>
                <a:gd name="T45" fmla="*/ 9 h 22"/>
                <a:gd name="T46" fmla="*/ 5 w 12"/>
                <a:gd name="T47" fmla="*/ 11 h 22"/>
                <a:gd name="T48" fmla="*/ 6 w 12"/>
                <a:gd name="T49" fmla="*/ 9 h 22"/>
                <a:gd name="T50" fmla="*/ 6 w 12"/>
                <a:gd name="T51" fmla="*/ 9 h 22"/>
                <a:gd name="T52" fmla="*/ 6 w 12"/>
                <a:gd name="T53" fmla="*/ 9 h 22"/>
                <a:gd name="T54" fmla="*/ 6 w 12"/>
                <a:gd name="T55" fmla="*/ 9 h 22"/>
                <a:gd name="T56" fmla="*/ 7 w 12"/>
                <a:gd name="T57" fmla="*/ 13 h 22"/>
                <a:gd name="T58" fmla="*/ 7 w 12"/>
                <a:gd name="T59" fmla="*/ 13 h 22"/>
                <a:gd name="T60" fmla="*/ 7 w 12"/>
                <a:gd name="T61" fmla="*/ 13 h 22"/>
                <a:gd name="T62" fmla="*/ 7 w 12"/>
                <a:gd name="T63" fmla="*/ 11 h 22"/>
                <a:gd name="T64" fmla="*/ 8 w 12"/>
                <a:gd name="T65" fmla="*/ 15 h 22"/>
                <a:gd name="T66" fmla="*/ 8 w 12"/>
                <a:gd name="T67" fmla="*/ 15 h 22"/>
                <a:gd name="T68" fmla="*/ 8 w 12"/>
                <a:gd name="T69" fmla="*/ 15 h 22"/>
                <a:gd name="T70" fmla="*/ 8 w 12"/>
                <a:gd name="T71" fmla="*/ 14 h 22"/>
                <a:gd name="T72" fmla="*/ 9 w 12"/>
                <a:gd name="T73" fmla="*/ 17 h 22"/>
                <a:gd name="T74" fmla="*/ 9 w 12"/>
                <a:gd name="T75" fmla="*/ 15 h 22"/>
                <a:gd name="T76" fmla="*/ 9 w 12"/>
                <a:gd name="T77" fmla="*/ 15 h 22"/>
                <a:gd name="T78" fmla="*/ 9 w 12"/>
                <a:gd name="T79" fmla="*/ 16 h 22"/>
                <a:gd name="T80" fmla="*/ 9 w 12"/>
                <a:gd name="T81" fmla="*/ 12 h 22"/>
                <a:gd name="T82" fmla="*/ 10 w 12"/>
                <a:gd name="T83" fmla="*/ 15 h 22"/>
                <a:gd name="T84" fmla="*/ 10 w 12"/>
                <a:gd name="T85" fmla="*/ 15 h 22"/>
                <a:gd name="T86" fmla="*/ 10 w 12"/>
                <a:gd name="T87" fmla="*/ 15 h 22"/>
                <a:gd name="T88" fmla="*/ 11 w 12"/>
                <a:gd name="T89" fmla="*/ 20 h 22"/>
                <a:gd name="T90" fmla="*/ 11 w 12"/>
                <a:gd name="T91" fmla="*/ 19 h 22"/>
                <a:gd name="T92" fmla="*/ 11 w 12"/>
                <a:gd name="T93" fmla="*/ 19 h 22"/>
                <a:gd name="T94" fmla="*/ 11 w 12"/>
                <a:gd name="T95" fmla="*/ 22 h 22"/>
                <a:gd name="T96" fmla="*/ 12 w 12"/>
                <a:gd name="T97" fmla="*/ 16 h 22"/>
                <a:gd name="T98" fmla="*/ 12 w 12"/>
                <a:gd name="T99"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2">
                  <a:moveTo>
                    <a:pt x="0" y="10"/>
                  </a:moveTo>
                  <a:lnTo>
                    <a:pt x="0" y="17"/>
                  </a:lnTo>
                  <a:lnTo>
                    <a:pt x="1" y="16"/>
                  </a:lnTo>
                  <a:lnTo>
                    <a:pt x="1" y="16"/>
                  </a:lnTo>
                  <a:lnTo>
                    <a:pt x="1" y="15"/>
                  </a:lnTo>
                  <a:lnTo>
                    <a:pt x="1" y="19"/>
                  </a:lnTo>
                  <a:lnTo>
                    <a:pt x="2" y="17"/>
                  </a:lnTo>
                  <a:lnTo>
                    <a:pt x="2" y="17"/>
                  </a:lnTo>
                  <a:lnTo>
                    <a:pt x="2" y="17"/>
                  </a:lnTo>
                  <a:lnTo>
                    <a:pt x="2" y="6"/>
                  </a:lnTo>
                  <a:lnTo>
                    <a:pt x="2" y="7"/>
                  </a:lnTo>
                  <a:lnTo>
                    <a:pt x="2" y="7"/>
                  </a:lnTo>
                  <a:lnTo>
                    <a:pt x="3" y="0"/>
                  </a:lnTo>
                  <a:lnTo>
                    <a:pt x="3" y="2"/>
                  </a:lnTo>
                  <a:lnTo>
                    <a:pt x="3" y="2"/>
                  </a:lnTo>
                  <a:lnTo>
                    <a:pt x="4" y="1"/>
                  </a:lnTo>
                  <a:lnTo>
                    <a:pt x="4" y="10"/>
                  </a:lnTo>
                  <a:lnTo>
                    <a:pt x="4" y="10"/>
                  </a:lnTo>
                  <a:lnTo>
                    <a:pt x="4" y="9"/>
                  </a:lnTo>
                  <a:lnTo>
                    <a:pt x="4" y="10"/>
                  </a:lnTo>
                  <a:lnTo>
                    <a:pt x="5" y="7"/>
                  </a:lnTo>
                  <a:lnTo>
                    <a:pt x="5" y="9"/>
                  </a:lnTo>
                  <a:lnTo>
                    <a:pt x="5" y="9"/>
                  </a:lnTo>
                  <a:lnTo>
                    <a:pt x="5" y="11"/>
                  </a:lnTo>
                  <a:lnTo>
                    <a:pt x="6" y="9"/>
                  </a:lnTo>
                  <a:lnTo>
                    <a:pt x="6" y="9"/>
                  </a:lnTo>
                  <a:lnTo>
                    <a:pt x="6" y="9"/>
                  </a:lnTo>
                  <a:lnTo>
                    <a:pt x="6" y="9"/>
                  </a:lnTo>
                  <a:lnTo>
                    <a:pt x="7" y="13"/>
                  </a:lnTo>
                  <a:lnTo>
                    <a:pt x="7" y="13"/>
                  </a:lnTo>
                  <a:lnTo>
                    <a:pt x="7" y="13"/>
                  </a:lnTo>
                  <a:lnTo>
                    <a:pt x="7" y="11"/>
                  </a:lnTo>
                  <a:lnTo>
                    <a:pt x="8" y="15"/>
                  </a:lnTo>
                  <a:lnTo>
                    <a:pt x="8" y="15"/>
                  </a:lnTo>
                  <a:lnTo>
                    <a:pt x="8" y="15"/>
                  </a:lnTo>
                  <a:lnTo>
                    <a:pt x="8" y="14"/>
                  </a:lnTo>
                  <a:lnTo>
                    <a:pt x="9" y="17"/>
                  </a:lnTo>
                  <a:lnTo>
                    <a:pt x="9" y="15"/>
                  </a:lnTo>
                  <a:lnTo>
                    <a:pt x="9" y="15"/>
                  </a:lnTo>
                  <a:lnTo>
                    <a:pt x="9" y="16"/>
                  </a:lnTo>
                  <a:lnTo>
                    <a:pt x="9" y="12"/>
                  </a:lnTo>
                  <a:lnTo>
                    <a:pt x="10" y="15"/>
                  </a:lnTo>
                  <a:lnTo>
                    <a:pt x="10" y="15"/>
                  </a:lnTo>
                  <a:lnTo>
                    <a:pt x="10" y="15"/>
                  </a:lnTo>
                  <a:lnTo>
                    <a:pt x="11" y="20"/>
                  </a:lnTo>
                  <a:lnTo>
                    <a:pt x="11" y="19"/>
                  </a:lnTo>
                  <a:lnTo>
                    <a:pt x="11" y="19"/>
                  </a:lnTo>
                  <a:lnTo>
                    <a:pt x="11" y="22"/>
                  </a:lnTo>
                  <a:lnTo>
                    <a:pt x="12" y="16"/>
                  </a:lnTo>
                  <a:lnTo>
                    <a:pt x="12" y="1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0" name="Freeform 485"/>
            <p:cNvSpPr>
              <a:spLocks/>
            </p:cNvSpPr>
            <p:nvPr/>
          </p:nvSpPr>
          <p:spPr bwMode="auto">
            <a:xfrm>
              <a:off x="1503363" y="2024063"/>
              <a:ext cx="19050" cy="31750"/>
            </a:xfrm>
            <a:custGeom>
              <a:avLst/>
              <a:gdLst>
                <a:gd name="T0" fmla="*/ 0 w 12"/>
                <a:gd name="T1" fmla="*/ 3 h 20"/>
                <a:gd name="T2" fmla="*/ 0 w 12"/>
                <a:gd name="T3" fmla="*/ 3 h 20"/>
                <a:gd name="T4" fmla="*/ 1 w 12"/>
                <a:gd name="T5" fmla="*/ 0 h 20"/>
                <a:gd name="T6" fmla="*/ 1 w 12"/>
                <a:gd name="T7" fmla="*/ 4 h 20"/>
                <a:gd name="T8" fmla="*/ 1 w 12"/>
                <a:gd name="T9" fmla="*/ 4 h 20"/>
                <a:gd name="T10" fmla="*/ 1 w 12"/>
                <a:gd name="T11" fmla="*/ 4 h 20"/>
                <a:gd name="T12" fmla="*/ 2 w 12"/>
                <a:gd name="T13" fmla="*/ 10 h 20"/>
                <a:gd name="T14" fmla="*/ 2 w 12"/>
                <a:gd name="T15" fmla="*/ 10 h 20"/>
                <a:gd name="T16" fmla="*/ 2 w 12"/>
                <a:gd name="T17" fmla="*/ 10 h 20"/>
                <a:gd name="T18" fmla="*/ 2 w 12"/>
                <a:gd name="T19" fmla="*/ 9 h 20"/>
                <a:gd name="T20" fmla="*/ 2 w 12"/>
                <a:gd name="T21" fmla="*/ 12 h 20"/>
                <a:gd name="T22" fmla="*/ 3 w 12"/>
                <a:gd name="T23" fmla="*/ 11 h 20"/>
                <a:gd name="T24" fmla="*/ 3 w 12"/>
                <a:gd name="T25" fmla="*/ 11 h 20"/>
                <a:gd name="T26" fmla="*/ 3 w 12"/>
                <a:gd name="T27" fmla="*/ 12 h 20"/>
                <a:gd name="T28" fmla="*/ 3 w 12"/>
                <a:gd name="T29" fmla="*/ 8 h 20"/>
                <a:gd name="T30" fmla="*/ 4 w 12"/>
                <a:gd name="T31" fmla="*/ 10 h 20"/>
                <a:gd name="T32" fmla="*/ 4 w 12"/>
                <a:gd name="T33" fmla="*/ 10 h 20"/>
                <a:gd name="T34" fmla="*/ 4 w 12"/>
                <a:gd name="T35" fmla="*/ 10 h 20"/>
                <a:gd name="T36" fmla="*/ 5 w 12"/>
                <a:gd name="T37" fmla="*/ 15 h 20"/>
                <a:gd name="T38" fmla="*/ 5 w 12"/>
                <a:gd name="T39" fmla="*/ 14 h 20"/>
                <a:gd name="T40" fmla="*/ 5 w 12"/>
                <a:gd name="T41" fmla="*/ 14 h 20"/>
                <a:gd name="T42" fmla="*/ 5 w 12"/>
                <a:gd name="T43" fmla="*/ 11 h 20"/>
                <a:gd name="T44" fmla="*/ 5 w 12"/>
                <a:gd name="T45" fmla="*/ 14 h 20"/>
                <a:gd name="T46" fmla="*/ 6 w 12"/>
                <a:gd name="T47" fmla="*/ 13 h 20"/>
                <a:gd name="T48" fmla="*/ 6 w 12"/>
                <a:gd name="T49" fmla="*/ 13 h 20"/>
                <a:gd name="T50" fmla="*/ 6 w 12"/>
                <a:gd name="T51" fmla="*/ 15 h 20"/>
                <a:gd name="T52" fmla="*/ 7 w 12"/>
                <a:gd name="T53" fmla="*/ 13 h 20"/>
                <a:gd name="T54" fmla="*/ 7 w 12"/>
                <a:gd name="T55" fmla="*/ 14 h 20"/>
                <a:gd name="T56" fmla="*/ 7 w 12"/>
                <a:gd name="T57" fmla="*/ 14 h 20"/>
                <a:gd name="T58" fmla="*/ 7 w 12"/>
                <a:gd name="T59" fmla="*/ 13 h 20"/>
                <a:gd name="T60" fmla="*/ 7 w 12"/>
                <a:gd name="T61" fmla="*/ 15 h 20"/>
                <a:gd name="T62" fmla="*/ 8 w 12"/>
                <a:gd name="T63" fmla="*/ 14 h 20"/>
                <a:gd name="T64" fmla="*/ 8 w 12"/>
                <a:gd name="T65" fmla="*/ 14 h 20"/>
                <a:gd name="T66" fmla="*/ 8 w 12"/>
                <a:gd name="T67" fmla="*/ 14 h 20"/>
                <a:gd name="T68" fmla="*/ 8 w 12"/>
                <a:gd name="T69" fmla="*/ 11 h 20"/>
                <a:gd name="T70" fmla="*/ 8 w 12"/>
                <a:gd name="T71" fmla="*/ 11 h 20"/>
                <a:gd name="T72" fmla="*/ 8 w 12"/>
                <a:gd name="T73" fmla="*/ 11 h 20"/>
                <a:gd name="T74" fmla="*/ 8 w 12"/>
                <a:gd name="T75" fmla="*/ 11 h 20"/>
                <a:gd name="T76" fmla="*/ 9 w 12"/>
                <a:gd name="T77" fmla="*/ 16 h 20"/>
                <a:gd name="T78" fmla="*/ 10 w 12"/>
                <a:gd name="T79" fmla="*/ 15 h 20"/>
                <a:gd name="T80" fmla="*/ 10 w 12"/>
                <a:gd name="T81" fmla="*/ 15 h 20"/>
                <a:gd name="T82" fmla="*/ 10 w 12"/>
                <a:gd name="T83" fmla="*/ 14 h 20"/>
                <a:gd name="T84" fmla="*/ 10 w 12"/>
                <a:gd name="T85" fmla="*/ 20 h 20"/>
                <a:gd name="T86" fmla="*/ 10 w 12"/>
                <a:gd name="T87" fmla="*/ 20 h 20"/>
                <a:gd name="T88" fmla="*/ 10 w 12"/>
                <a:gd name="T89" fmla="*/ 20 h 20"/>
                <a:gd name="T90" fmla="*/ 11 w 12"/>
                <a:gd name="T91" fmla="*/ 20 h 20"/>
                <a:gd name="T92" fmla="*/ 11 w 12"/>
                <a:gd name="T93" fmla="*/ 17 h 20"/>
                <a:gd name="T94" fmla="*/ 11 w 12"/>
                <a:gd name="T95" fmla="*/ 17 h 20"/>
                <a:gd name="T96" fmla="*/ 11 w 12"/>
                <a:gd name="T97" fmla="*/ 17 h 20"/>
                <a:gd name="T98" fmla="*/ 12 w 12"/>
                <a:gd name="T9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0">
                  <a:moveTo>
                    <a:pt x="0" y="3"/>
                  </a:moveTo>
                  <a:lnTo>
                    <a:pt x="0" y="3"/>
                  </a:lnTo>
                  <a:lnTo>
                    <a:pt x="1" y="0"/>
                  </a:lnTo>
                  <a:lnTo>
                    <a:pt x="1" y="4"/>
                  </a:lnTo>
                  <a:lnTo>
                    <a:pt x="1" y="4"/>
                  </a:lnTo>
                  <a:lnTo>
                    <a:pt x="1" y="4"/>
                  </a:lnTo>
                  <a:lnTo>
                    <a:pt x="2" y="10"/>
                  </a:lnTo>
                  <a:lnTo>
                    <a:pt x="2" y="10"/>
                  </a:lnTo>
                  <a:lnTo>
                    <a:pt x="2" y="10"/>
                  </a:lnTo>
                  <a:lnTo>
                    <a:pt x="2" y="9"/>
                  </a:lnTo>
                  <a:lnTo>
                    <a:pt x="2" y="12"/>
                  </a:lnTo>
                  <a:lnTo>
                    <a:pt x="3" y="11"/>
                  </a:lnTo>
                  <a:lnTo>
                    <a:pt x="3" y="11"/>
                  </a:lnTo>
                  <a:lnTo>
                    <a:pt x="3" y="12"/>
                  </a:lnTo>
                  <a:lnTo>
                    <a:pt x="3" y="8"/>
                  </a:lnTo>
                  <a:lnTo>
                    <a:pt x="4" y="10"/>
                  </a:lnTo>
                  <a:lnTo>
                    <a:pt x="4" y="10"/>
                  </a:lnTo>
                  <a:lnTo>
                    <a:pt x="4" y="10"/>
                  </a:lnTo>
                  <a:lnTo>
                    <a:pt x="5" y="15"/>
                  </a:lnTo>
                  <a:lnTo>
                    <a:pt x="5" y="14"/>
                  </a:lnTo>
                  <a:lnTo>
                    <a:pt x="5" y="14"/>
                  </a:lnTo>
                  <a:lnTo>
                    <a:pt x="5" y="11"/>
                  </a:lnTo>
                  <a:lnTo>
                    <a:pt x="5" y="14"/>
                  </a:lnTo>
                  <a:lnTo>
                    <a:pt x="6" y="13"/>
                  </a:lnTo>
                  <a:lnTo>
                    <a:pt x="6" y="13"/>
                  </a:lnTo>
                  <a:lnTo>
                    <a:pt x="6" y="15"/>
                  </a:lnTo>
                  <a:lnTo>
                    <a:pt x="7" y="13"/>
                  </a:lnTo>
                  <a:lnTo>
                    <a:pt x="7" y="14"/>
                  </a:lnTo>
                  <a:lnTo>
                    <a:pt x="7" y="14"/>
                  </a:lnTo>
                  <a:lnTo>
                    <a:pt x="7" y="13"/>
                  </a:lnTo>
                  <a:lnTo>
                    <a:pt x="7" y="15"/>
                  </a:lnTo>
                  <a:lnTo>
                    <a:pt x="8" y="14"/>
                  </a:lnTo>
                  <a:lnTo>
                    <a:pt x="8" y="14"/>
                  </a:lnTo>
                  <a:lnTo>
                    <a:pt x="8" y="14"/>
                  </a:lnTo>
                  <a:lnTo>
                    <a:pt x="8" y="11"/>
                  </a:lnTo>
                  <a:lnTo>
                    <a:pt x="8" y="11"/>
                  </a:lnTo>
                  <a:lnTo>
                    <a:pt x="8" y="11"/>
                  </a:lnTo>
                  <a:lnTo>
                    <a:pt x="8" y="11"/>
                  </a:lnTo>
                  <a:lnTo>
                    <a:pt x="9" y="16"/>
                  </a:lnTo>
                  <a:lnTo>
                    <a:pt x="10" y="15"/>
                  </a:lnTo>
                  <a:lnTo>
                    <a:pt x="10" y="15"/>
                  </a:lnTo>
                  <a:lnTo>
                    <a:pt x="10" y="14"/>
                  </a:lnTo>
                  <a:lnTo>
                    <a:pt x="10" y="20"/>
                  </a:lnTo>
                  <a:lnTo>
                    <a:pt x="10" y="20"/>
                  </a:lnTo>
                  <a:lnTo>
                    <a:pt x="10" y="20"/>
                  </a:lnTo>
                  <a:lnTo>
                    <a:pt x="11" y="20"/>
                  </a:lnTo>
                  <a:lnTo>
                    <a:pt x="11" y="17"/>
                  </a:lnTo>
                  <a:lnTo>
                    <a:pt x="11" y="17"/>
                  </a:lnTo>
                  <a:lnTo>
                    <a:pt x="11" y="17"/>
                  </a:lnTo>
                  <a:lnTo>
                    <a:pt x="12" y="16"/>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1" name="Freeform 486"/>
            <p:cNvSpPr>
              <a:spLocks/>
            </p:cNvSpPr>
            <p:nvPr/>
          </p:nvSpPr>
          <p:spPr bwMode="auto">
            <a:xfrm>
              <a:off x="1522413" y="2049463"/>
              <a:ext cx="19050" cy="42863"/>
            </a:xfrm>
            <a:custGeom>
              <a:avLst/>
              <a:gdLst>
                <a:gd name="T0" fmla="*/ 0 w 12"/>
                <a:gd name="T1" fmla="*/ 0 h 27"/>
                <a:gd name="T2" fmla="*/ 0 w 12"/>
                <a:gd name="T3" fmla="*/ 3 h 27"/>
                <a:gd name="T4" fmla="*/ 0 w 12"/>
                <a:gd name="T5" fmla="*/ 2 h 27"/>
                <a:gd name="T6" fmla="*/ 0 w 12"/>
                <a:gd name="T7" fmla="*/ 2 h 27"/>
                <a:gd name="T8" fmla="*/ 1 w 12"/>
                <a:gd name="T9" fmla="*/ 3 h 27"/>
                <a:gd name="T10" fmla="*/ 1 w 12"/>
                <a:gd name="T11" fmla="*/ 1 h 27"/>
                <a:gd name="T12" fmla="*/ 1 w 12"/>
                <a:gd name="T13" fmla="*/ 3 h 27"/>
                <a:gd name="T14" fmla="*/ 1 w 12"/>
                <a:gd name="T15" fmla="*/ 3 h 27"/>
                <a:gd name="T16" fmla="*/ 2 w 12"/>
                <a:gd name="T17" fmla="*/ 4 h 27"/>
                <a:gd name="T18" fmla="*/ 2 w 12"/>
                <a:gd name="T19" fmla="*/ 1 h 27"/>
                <a:gd name="T20" fmla="*/ 2 w 12"/>
                <a:gd name="T21" fmla="*/ 3 h 27"/>
                <a:gd name="T22" fmla="*/ 2 w 12"/>
                <a:gd name="T23" fmla="*/ 3 h 27"/>
                <a:gd name="T24" fmla="*/ 3 w 12"/>
                <a:gd name="T25" fmla="*/ 9 h 27"/>
                <a:gd name="T26" fmla="*/ 3 w 12"/>
                <a:gd name="T27" fmla="*/ 8 h 27"/>
                <a:gd name="T28" fmla="*/ 3 w 12"/>
                <a:gd name="T29" fmla="*/ 8 h 27"/>
                <a:gd name="T30" fmla="*/ 3 w 12"/>
                <a:gd name="T31" fmla="*/ 9 h 27"/>
                <a:gd name="T32" fmla="*/ 4 w 12"/>
                <a:gd name="T33" fmla="*/ 6 h 27"/>
                <a:gd name="T34" fmla="*/ 4 w 12"/>
                <a:gd name="T35" fmla="*/ 6 h 27"/>
                <a:gd name="T36" fmla="*/ 4 w 12"/>
                <a:gd name="T37" fmla="*/ 6 h 27"/>
                <a:gd name="T38" fmla="*/ 4 w 12"/>
                <a:gd name="T39" fmla="*/ 6 h 27"/>
                <a:gd name="T40" fmla="*/ 5 w 12"/>
                <a:gd name="T41" fmla="*/ 3 h 27"/>
                <a:gd name="T42" fmla="*/ 5 w 12"/>
                <a:gd name="T43" fmla="*/ 3 h 27"/>
                <a:gd name="T44" fmla="*/ 5 w 12"/>
                <a:gd name="T45" fmla="*/ 3 h 27"/>
                <a:gd name="T46" fmla="*/ 5 w 12"/>
                <a:gd name="T47" fmla="*/ 2 h 27"/>
                <a:gd name="T48" fmla="*/ 6 w 12"/>
                <a:gd name="T49" fmla="*/ 12 h 27"/>
                <a:gd name="T50" fmla="*/ 6 w 12"/>
                <a:gd name="T51" fmla="*/ 12 h 27"/>
                <a:gd name="T52" fmla="*/ 6 w 12"/>
                <a:gd name="T53" fmla="*/ 12 h 27"/>
                <a:gd name="T54" fmla="*/ 6 w 12"/>
                <a:gd name="T55" fmla="*/ 13 h 27"/>
                <a:gd name="T56" fmla="*/ 7 w 12"/>
                <a:gd name="T57" fmla="*/ 5 h 27"/>
                <a:gd name="T58" fmla="*/ 7 w 12"/>
                <a:gd name="T59" fmla="*/ 5 h 27"/>
                <a:gd name="T60" fmla="*/ 7 w 12"/>
                <a:gd name="T61" fmla="*/ 5 h 27"/>
                <a:gd name="T62" fmla="*/ 7 w 12"/>
                <a:gd name="T63" fmla="*/ 7 h 27"/>
                <a:gd name="T64" fmla="*/ 8 w 12"/>
                <a:gd name="T65" fmla="*/ 1 h 27"/>
                <a:gd name="T66" fmla="*/ 8 w 12"/>
                <a:gd name="T67" fmla="*/ 2 h 27"/>
                <a:gd name="T68" fmla="*/ 8 w 12"/>
                <a:gd name="T69" fmla="*/ 2 h 27"/>
                <a:gd name="T70" fmla="*/ 8 w 12"/>
                <a:gd name="T71" fmla="*/ 1 h 27"/>
                <a:gd name="T72" fmla="*/ 9 w 12"/>
                <a:gd name="T73" fmla="*/ 7 h 27"/>
                <a:gd name="T74" fmla="*/ 9 w 12"/>
                <a:gd name="T75" fmla="*/ 7 h 27"/>
                <a:gd name="T76" fmla="*/ 9 w 12"/>
                <a:gd name="T77" fmla="*/ 7 h 27"/>
                <a:gd name="T78" fmla="*/ 9 w 12"/>
                <a:gd name="T79" fmla="*/ 6 h 27"/>
                <a:gd name="T80" fmla="*/ 10 w 12"/>
                <a:gd name="T81" fmla="*/ 12 h 27"/>
                <a:gd name="T82" fmla="*/ 10 w 12"/>
                <a:gd name="T83" fmla="*/ 12 h 27"/>
                <a:gd name="T84" fmla="*/ 11 w 12"/>
                <a:gd name="T85" fmla="*/ 21 h 27"/>
                <a:gd name="T86" fmla="*/ 11 w 12"/>
                <a:gd name="T87" fmla="*/ 20 h 27"/>
                <a:gd name="T88" fmla="*/ 11 w 12"/>
                <a:gd name="T89" fmla="*/ 20 h 27"/>
                <a:gd name="T90" fmla="*/ 11 w 12"/>
                <a:gd name="T91" fmla="*/ 24 h 27"/>
                <a:gd name="T92" fmla="*/ 12 w 12"/>
                <a:gd name="T93" fmla="*/ 22 h 27"/>
                <a:gd name="T94" fmla="*/ 12 w 12"/>
                <a:gd name="T95" fmla="*/ 22 h 27"/>
                <a:gd name="T96" fmla="*/ 12 w 12"/>
                <a:gd name="T97" fmla="*/ 22 h 27"/>
                <a:gd name="T98" fmla="*/ 12 w 12"/>
                <a:gd name="T9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7">
                  <a:moveTo>
                    <a:pt x="0" y="0"/>
                  </a:moveTo>
                  <a:lnTo>
                    <a:pt x="0" y="3"/>
                  </a:lnTo>
                  <a:lnTo>
                    <a:pt x="0" y="2"/>
                  </a:lnTo>
                  <a:lnTo>
                    <a:pt x="0" y="2"/>
                  </a:lnTo>
                  <a:lnTo>
                    <a:pt x="1" y="3"/>
                  </a:lnTo>
                  <a:lnTo>
                    <a:pt x="1" y="1"/>
                  </a:lnTo>
                  <a:lnTo>
                    <a:pt x="1" y="3"/>
                  </a:lnTo>
                  <a:lnTo>
                    <a:pt x="1" y="3"/>
                  </a:lnTo>
                  <a:lnTo>
                    <a:pt x="2" y="4"/>
                  </a:lnTo>
                  <a:lnTo>
                    <a:pt x="2" y="1"/>
                  </a:lnTo>
                  <a:lnTo>
                    <a:pt x="2" y="3"/>
                  </a:lnTo>
                  <a:lnTo>
                    <a:pt x="2" y="3"/>
                  </a:lnTo>
                  <a:lnTo>
                    <a:pt x="3" y="9"/>
                  </a:lnTo>
                  <a:lnTo>
                    <a:pt x="3" y="8"/>
                  </a:lnTo>
                  <a:lnTo>
                    <a:pt x="3" y="8"/>
                  </a:lnTo>
                  <a:lnTo>
                    <a:pt x="3" y="9"/>
                  </a:lnTo>
                  <a:lnTo>
                    <a:pt x="4" y="6"/>
                  </a:lnTo>
                  <a:lnTo>
                    <a:pt x="4" y="6"/>
                  </a:lnTo>
                  <a:lnTo>
                    <a:pt x="4" y="6"/>
                  </a:lnTo>
                  <a:lnTo>
                    <a:pt x="4" y="6"/>
                  </a:lnTo>
                  <a:lnTo>
                    <a:pt x="5" y="3"/>
                  </a:lnTo>
                  <a:lnTo>
                    <a:pt x="5" y="3"/>
                  </a:lnTo>
                  <a:lnTo>
                    <a:pt x="5" y="3"/>
                  </a:lnTo>
                  <a:lnTo>
                    <a:pt x="5" y="2"/>
                  </a:lnTo>
                  <a:lnTo>
                    <a:pt x="6" y="12"/>
                  </a:lnTo>
                  <a:lnTo>
                    <a:pt x="6" y="12"/>
                  </a:lnTo>
                  <a:lnTo>
                    <a:pt x="6" y="12"/>
                  </a:lnTo>
                  <a:lnTo>
                    <a:pt x="6" y="13"/>
                  </a:lnTo>
                  <a:lnTo>
                    <a:pt x="7" y="5"/>
                  </a:lnTo>
                  <a:lnTo>
                    <a:pt x="7" y="5"/>
                  </a:lnTo>
                  <a:lnTo>
                    <a:pt x="7" y="5"/>
                  </a:lnTo>
                  <a:lnTo>
                    <a:pt x="7" y="7"/>
                  </a:lnTo>
                  <a:lnTo>
                    <a:pt x="8" y="1"/>
                  </a:lnTo>
                  <a:lnTo>
                    <a:pt x="8" y="2"/>
                  </a:lnTo>
                  <a:lnTo>
                    <a:pt x="8" y="2"/>
                  </a:lnTo>
                  <a:lnTo>
                    <a:pt x="8" y="1"/>
                  </a:lnTo>
                  <a:lnTo>
                    <a:pt x="9" y="7"/>
                  </a:lnTo>
                  <a:lnTo>
                    <a:pt x="9" y="7"/>
                  </a:lnTo>
                  <a:lnTo>
                    <a:pt x="9" y="7"/>
                  </a:lnTo>
                  <a:lnTo>
                    <a:pt x="9" y="6"/>
                  </a:lnTo>
                  <a:lnTo>
                    <a:pt x="10" y="12"/>
                  </a:lnTo>
                  <a:lnTo>
                    <a:pt x="10" y="12"/>
                  </a:lnTo>
                  <a:lnTo>
                    <a:pt x="11" y="21"/>
                  </a:lnTo>
                  <a:lnTo>
                    <a:pt x="11" y="20"/>
                  </a:lnTo>
                  <a:lnTo>
                    <a:pt x="11" y="20"/>
                  </a:lnTo>
                  <a:lnTo>
                    <a:pt x="11" y="24"/>
                  </a:lnTo>
                  <a:lnTo>
                    <a:pt x="12" y="22"/>
                  </a:lnTo>
                  <a:lnTo>
                    <a:pt x="12" y="22"/>
                  </a:lnTo>
                  <a:lnTo>
                    <a:pt x="12" y="22"/>
                  </a:lnTo>
                  <a:lnTo>
                    <a:pt x="12" y="2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2" name="Freeform 487"/>
            <p:cNvSpPr>
              <a:spLocks/>
            </p:cNvSpPr>
            <p:nvPr/>
          </p:nvSpPr>
          <p:spPr bwMode="auto">
            <a:xfrm>
              <a:off x="1541463" y="2076451"/>
              <a:ext cx="19050" cy="26988"/>
            </a:xfrm>
            <a:custGeom>
              <a:avLst/>
              <a:gdLst>
                <a:gd name="T0" fmla="*/ 0 w 12"/>
                <a:gd name="T1" fmla="*/ 10 h 17"/>
                <a:gd name="T2" fmla="*/ 1 w 12"/>
                <a:gd name="T3" fmla="*/ 6 h 17"/>
                <a:gd name="T4" fmla="*/ 1 w 12"/>
                <a:gd name="T5" fmla="*/ 6 h 17"/>
                <a:gd name="T6" fmla="*/ 1 w 12"/>
                <a:gd name="T7" fmla="*/ 5 h 17"/>
                <a:gd name="T8" fmla="*/ 2 w 12"/>
                <a:gd name="T9" fmla="*/ 11 h 17"/>
                <a:gd name="T10" fmla="*/ 2 w 12"/>
                <a:gd name="T11" fmla="*/ 10 h 17"/>
                <a:gd name="T12" fmla="*/ 2 w 12"/>
                <a:gd name="T13" fmla="*/ 10 h 17"/>
                <a:gd name="T14" fmla="*/ 2 w 12"/>
                <a:gd name="T15" fmla="*/ 10 h 17"/>
                <a:gd name="T16" fmla="*/ 2 w 12"/>
                <a:gd name="T17" fmla="*/ 6 h 17"/>
                <a:gd name="T18" fmla="*/ 3 w 12"/>
                <a:gd name="T19" fmla="*/ 10 h 17"/>
                <a:gd name="T20" fmla="*/ 3 w 12"/>
                <a:gd name="T21" fmla="*/ 10 h 17"/>
                <a:gd name="T22" fmla="*/ 3 w 12"/>
                <a:gd name="T23" fmla="*/ 9 h 17"/>
                <a:gd name="T24" fmla="*/ 3 w 12"/>
                <a:gd name="T25" fmla="*/ 13 h 17"/>
                <a:gd name="T26" fmla="*/ 4 w 12"/>
                <a:gd name="T27" fmla="*/ 10 h 17"/>
                <a:gd name="T28" fmla="*/ 4 w 12"/>
                <a:gd name="T29" fmla="*/ 10 h 17"/>
                <a:gd name="T30" fmla="*/ 4 w 12"/>
                <a:gd name="T31" fmla="*/ 10 h 17"/>
                <a:gd name="T32" fmla="*/ 4 w 12"/>
                <a:gd name="T33" fmla="*/ 0 h 17"/>
                <a:gd name="T34" fmla="*/ 4 w 12"/>
                <a:gd name="T35" fmla="*/ 2 h 17"/>
                <a:gd name="T36" fmla="*/ 4 w 12"/>
                <a:gd name="T37" fmla="*/ 2 h 17"/>
                <a:gd name="T38" fmla="*/ 4 w 12"/>
                <a:gd name="T39" fmla="*/ 2 h 17"/>
                <a:gd name="T40" fmla="*/ 6 w 12"/>
                <a:gd name="T41" fmla="*/ 13 h 17"/>
                <a:gd name="T42" fmla="*/ 6 w 12"/>
                <a:gd name="T43" fmla="*/ 13 h 17"/>
                <a:gd name="T44" fmla="*/ 6 w 12"/>
                <a:gd name="T45" fmla="*/ 13 h 17"/>
                <a:gd name="T46" fmla="*/ 6 w 12"/>
                <a:gd name="T47" fmla="*/ 13 h 17"/>
                <a:gd name="T48" fmla="*/ 6 w 12"/>
                <a:gd name="T49" fmla="*/ 17 h 17"/>
                <a:gd name="T50" fmla="*/ 6 w 12"/>
                <a:gd name="T51" fmla="*/ 16 h 17"/>
                <a:gd name="T52" fmla="*/ 6 w 12"/>
                <a:gd name="T53" fmla="*/ 17 h 17"/>
                <a:gd name="T54" fmla="*/ 6 w 12"/>
                <a:gd name="T55" fmla="*/ 17 h 17"/>
                <a:gd name="T56" fmla="*/ 7 w 12"/>
                <a:gd name="T57" fmla="*/ 10 h 17"/>
                <a:gd name="T58" fmla="*/ 7 w 12"/>
                <a:gd name="T59" fmla="*/ 11 h 17"/>
                <a:gd name="T60" fmla="*/ 7 w 12"/>
                <a:gd name="T61" fmla="*/ 11 h 17"/>
                <a:gd name="T62" fmla="*/ 8 w 12"/>
                <a:gd name="T63" fmla="*/ 10 h 17"/>
                <a:gd name="T64" fmla="*/ 8 w 12"/>
                <a:gd name="T65" fmla="*/ 12 h 17"/>
                <a:gd name="T66" fmla="*/ 8 w 12"/>
                <a:gd name="T67" fmla="*/ 11 h 17"/>
                <a:gd name="T68" fmla="*/ 8 w 12"/>
                <a:gd name="T69" fmla="*/ 11 h 17"/>
                <a:gd name="T70" fmla="*/ 9 w 12"/>
                <a:gd name="T71" fmla="*/ 13 h 17"/>
                <a:gd name="T72" fmla="*/ 9 w 12"/>
                <a:gd name="T73" fmla="*/ 11 h 17"/>
                <a:gd name="T74" fmla="*/ 9 w 12"/>
                <a:gd name="T75" fmla="*/ 12 h 17"/>
                <a:gd name="T76" fmla="*/ 9 w 12"/>
                <a:gd name="T77" fmla="*/ 12 h 17"/>
                <a:gd name="T78" fmla="*/ 10 w 12"/>
                <a:gd name="T79" fmla="*/ 14 h 17"/>
                <a:gd name="T80" fmla="*/ 10 w 12"/>
                <a:gd name="T81" fmla="*/ 8 h 17"/>
                <a:gd name="T82" fmla="*/ 10 w 12"/>
                <a:gd name="T83" fmla="*/ 8 h 17"/>
                <a:gd name="T84" fmla="*/ 10 w 12"/>
                <a:gd name="T85" fmla="*/ 8 h 17"/>
                <a:gd name="T86" fmla="*/ 10 w 12"/>
                <a:gd name="T87" fmla="*/ 9 h 17"/>
                <a:gd name="T88" fmla="*/ 11 w 12"/>
                <a:gd name="T89" fmla="*/ 5 h 17"/>
                <a:gd name="T90" fmla="*/ 11 w 12"/>
                <a:gd name="T91" fmla="*/ 7 h 17"/>
                <a:gd name="T92" fmla="*/ 11 w 12"/>
                <a:gd name="T93" fmla="*/ 7 h 17"/>
                <a:gd name="T94" fmla="*/ 12 w 12"/>
                <a:gd name="T95" fmla="*/ 8 h 17"/>
                <a:gd name="T96" fmla="*/ 12 w 12"/>
                <a:gd name="T97" fmla="*/ 6 h 17"/>
                <a:gd name="T98" fmla="*/ 12 w 12"/>
                <a:gd name="T99"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7">
                  <a:moveTo>
                    <a:pt x="0" y="10"/>
                  </a:moveTo>
                  <a:lnTo>
                    <a:pt x="1" y="6"/>
                  </a:lnTo>
                  <a:lnTo>
                    <a:pt x="1" y="6"/>
                  </a:lnTo>
                  <a:lnTo>
                    <a:pt x="1" y="5"/>
                  </a:lnTo>
                  <a:lnTo>
                    <a:pt x="2" y="11"/>
                  </a:lnTo>
                  <a:lnTo>
                    <a:pt x="2" y="10"/>
                  </a:lnTo>
                  <a:lnTo>
                    <a:pt x="2" y="10"/>
                  </a:lnTo>
                  <a:lnTo>
                    <a:pt x="2" y="10"/>
                  </a:lnTo>
                  <a:lnTo>
                    <a:pt x="2" y="6"/>
                  </a:lnTo>
                  <a:lnTo>
                    <a:pt x="3" y="10"/>
                  </a:lnTo>
                  <a:lnTo>
                    <a:pt x="3" y="10"/>
                  </a:lnTo>
                  <a:lnTo>
                    <a:pt x="3" y="9"/>
                  </a:lnTo>
                  <a:lnTo>
                    <a:pt x="3" y="13"/>
                  </a:lnTo>
                  <a:lnTo>
                    <a:pt x="4" y="10"/>
                  </a:lnTo>
                  <a:lnTo>
                    <a:pt x="4" y="10"/>
                  </a:lnTo>
                  <a:lnTo>
                    <a:pt x="4" y="10"/>
                  </a:lnTo>
                  <a:lnTo>
                    <a:pt x="4" y="0"/>
                  </a:lnTo>
                  <a:lnTo>
                    <a:pt x="4" y="2"/>
                  </a:lnTo>
                  <a:lnTo>
                    <a:pt x="4" y="2"/>
                  </a:lnTo>
                  <a:lnTo>
                    <a:pt x="4" y="2"/>
                  </a:lnTo>
                  <a:lnTo>
                    <a:pt x="6" y="13"/>
                  </a:lnTo>
                  <a:lnTo>
                    <a:pt x="6" y="13"/>
                  </a:lnTo>
                  <a:lnTo>
                    <a:pt x="6" y="13"/>
                  </a:lnTo>
                  <a:lnTo>
                    <a:pt x="6" y="13"/>
                  </a:lnTo>
                  <a:lnTo>
                    <a:pt x="6" y="17"/>
                  </a:lnTo>
                  <a:lnTo>
                    <a:pt x="6" y="16"/>
                  </a:lnTo>
                  <a:lnTo>
                    <a:pt x="6" y="17"/>
                  </a:lnTo>
                  <a:lnTo>
                    <a:pt x="6" y="17"/>
                  </a:lnTo>
                  <a:lnTo>
                    <a:pt x="7" y="10"/>
                  </a:lnTo>
                  <a:lnTo>
                    <a:pt x="7" y="11"/>
                  </a:lnTo>
                  <a:lnTo>
                    <a:pt x="7" y="11"/>
                  </a:lnTo>
                  <a:lnTo>
                    <a:pt x="8" y="10"/>
                  </a:lnTo>
                  <a:lnTo>
                    <a:pt x="8" y="12"/>
                  </a:lnTo>
                  <a:lnTo>
                    <a:pt x="8" y="11"/>
                  </a:lnTo>
                  <a:lnTo>
                    <a:pt x="8" y="11"/>
                  </a:lnTo>
                  <a:lnTo>
                    <a:pt x="9" y="13"/>
                  </a:lnTo>
                  <a:lnTo>
                    <a:pt x="9" y="11"/>
                  </a:lnTo>
                  <a:lnTo>
                    <a:pt x="9" y="12"/>
                  </a:lnTo>
                  <a:lnTo>
                    <a:pt x="9" y="12"/>
                  </a:lnTo>
                  <a:lnTo>
                    <a:pt x="10" y="14"/>
                  </a:lnTo>
                  <a:lnTo>
                    <a:pt x="10" y="8"/>
                  </a:lnTo>
                  <a:lnTo>
                    <a:pt x="10" y="8"/>
                  </a:lnTo>
                  <a:lnTo>
                    <a:pt x="10" y="8"/>
                  </a:lnTo>
                  <a:lnTo>
                    <a:pt x="10" y="9"/>
                  </a:lnTo>
                  <a:lnTo>
                    <a:pt x="11" y="5"/>
                  </a:lnTo>
                  <a:lnTo>
                    <a:pt x="11" y="7"/>
                  </a:lnTo>
                  <a:lnTo>
                    <a:pt x="11" y="7"/>
                  </a:lnTo>
                  <a:lnTo>
                    <a:pt x="12" y="8"/>
                  </a:lnTo>
                  <a:lnTo>
                    <a:pt x="12" y="6"/>
                  </a:lnTo>
                  <a:lnTo>
                    <a:pt x="12" y="6"/>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3" name="Freeform 488"/>
            <p:cNvSpPr>
              <a:spLocks/>
            </p:cNvSpPr>
            <p:nvPr/>
          </p:nvSpPr>
          <p:spPr bwMode="auto">
            <a:xfrm>
              <a:off x="1560513" y="2085976"/>
              <a:ext cx="19050" cy="20638"/>
            </a:xfrm>
            <a:custGeom>
              <a:avLst/>
              <a:gdLst>
                <a:gd name="T0" fmla="*/ 0 w 12"/>
                <a:gd name="T1" fmla="*/ 0 h 13"/>
                <a:gd name="T2" fmla="*/ 0 w 12"/>
                <a:gd name="T3" fmla="*/ 0 h 13"/>
                <a:gd name="T4" fmla="*/ 0 w 12"/>
                <a:gd name="T5" fmla="*/ 0 h 13"/>
                <a:gd name="T6" fmla="*/ 1 w 12"/>
                <a:gd name="T7" fmla="*/ 4 h 13"/>
                <a:gd name="T8" fmla="*/ 1 w 12"/>
                <a:gd name="T9" fmla="*/ 4 h 13"/>
                <a:gd name="T10" fmla="*/ 1 w 12"/>
                <a:gd name="T11" fmla="*/ 4 h 13"/>
                <a:gd name="T12" fmla="*/ 1 w 12"/>
                <a:gd name="T13" fmla="*/ 4 h 13"/>
                <a:gd name="T14" fmla="*/ 2 w 12"/>
                <a:gd name="T15" fmla="*/ 9 h 13"/>
                <a:gd name="T16" fmla="*/ 2 w 12"/>
                <a:gd name="T17" fmla="*/ 9 h 13"/>
                <a:gd name="T18" fmla="*/ 2 w 12"/>
                <a:gd name="T19" fmla="*/ 9 h 13"/>
                <a:gd name="T20" fmla="*/ 2 w 12"/>
                <a:gd name="T21" fmla="*/ 13 h 13"/>
                <a:gd name="T22" fmla="*/ 3 w 12"/>
                <a:gd name="T23" fmla="*/ 10 h 13"/>
                <a:gd name="T24" fmla="*/ 3 w 12"/>
                <a:gd name="T25" fmla="*/ 10 h 13"/>
                <a:gd name="T26" fmla="*/ 3 w 12"/>
                <a:gd name="T27" fmla="*/ 9 h 13"/>
                <a:gd name="T28" fmla="*/ 4 w 12"/>
                <a:gd name="T29" fmla="*/ 12 h 13"/>
                <a:gd name="T30" fmla="*/ 4 w 12"/>
                <a:gd name="T31" fmla="*/ 12 h 13"/>
                <a:gd name="T32" fmla="*/ 4 w 12"/>
                <a:gd name="T33" fmla="*/ 12 h 13"/>
                <a:gd name="T34" fmla="*/ 4 w 12"/>
                <a:gd name="T35" fmla="*/ 13 h 13"/>
                <a:gd name="T36" fmla="*/ 5 w 12"/>
                <a:gd name="T37" fmla="*/ 11 h 13"/>
                <a:gd name="T38" fmla="*/ 5 w 12"/>
                <a:gd name="T39" fmla="*/ 11 h 13"/>
                <a:gd name="T40" fmla="*/ 5 w 12"/>
                <a:gd name="T41" fmla="*/ 11 h 13"/>
                <a:gd name="T42" fmla="*/ 5 w 12"/>
                <a:gd name="T43" fmla="*/ 11 h 13"/>
                <a:gd name="T44" fmla="*/ 6 w 12"/>
                <a:gd name="T45" fmla="*/ 7 h 13"/>
                <a:gd name="T46" fmla="*/ 6 w 12"/>
                <a:gd name="T47" fmla="*/ 7 h 13"/>
                <a:gd name="T48" fmla="*/ 6 w 12"/>
                <a:gd name="T49" fmla="*/ 7 h 13"/>
                <a:gd name="T50" fmla="*/ 6 w 12"/>
                <a:gd name="T51" fmla="*/ 6 h 13"/>
                <a:gd name="T52" fmla="*/ 7 w 12"/>
                <a:gd name="T53" fmla="*/ 9 h 13"/>
                <a:gd name="T54" fmla="*/ 7 w 12"/>
                <a:gd name="T55" fmla="*/ 8 h 13"/>
                <a:gd name="T56" fmla="*/ 7 w 12"/>
                <a:gd name="T57" fmla="*/ 8 h 13"/>
                <a:gd name="T58" fmla="*/ 7 w 12"/>
                <a:gd name="T59" fmla="*/ 8 h 13"/>
                <a:gd name="T60" fmla="*/ 7 w 12"/>
                <a:gd name="T61" fmla="*/ 12 h 13"/>
                <a:gd name="T62" fmla="*/ 8 w 12"/>
                <a:gd name="T63" fmla="*/ 8 h 13"/>
                <a:gd name="T64" fmla="*/ 8 w 12"/>
                <a:gd name="T65" fmla="*/ 8 h 13"/>
                <a:gd name="T66" fmla="*/ 8 w 12"/>
                <a:gd name="T67" fmla="*/ 8 h 13"/>
                <a:gd name="T68" fmla="*/ 9 w 12"/>
                <a:gd name="T69" fmla="*/ 1 h 13"/>
                <a:gd name="T70" fmla="*/ 9 w 12"/>
                <a:gd name="T71" fmla="*/ 1 h 13"/>
                <a:gd name="T72" fmla="*/ 9 w 12"/>
                <a:gd name="T73" fmla="*/ 2 h 13"/>
                <a:gd name="T74" fmla="*/ 9 w 12"/>
                <a:gd name="T75" fmla="*/ 1 h 13"/>
                <a:gd name="T76" fmla="*/ 9 w 12"/>
                <a:gd name="T77" fmla="*/ 7 h 13"/>
                <a:gd name="T78" fmla="*/ 10 w 12"/>
                <a:gd name="T79" fmla="*/ 6 h 13"/>
                <a:gd name="T80" fmla="*/ 10 w 12"/>
                <a:gd name="T81" fmla="*/ 6 h 13"/>
                <a:gd name="T82" fmla="*/ 10 w 12"/>
                <a:gd name="T83" fmla="*/ 6 h 13"/>
                <a:gd name="T84" fmla="*/ 10 w 12"/>
                <a:gd name="T85" fmla="*/ 13 h 13"/>
                <a:gd name="T86" fmla="*/ 11 w 12"/>
                <a:gd name="T87" fmla="*/ 11 h 13"/>
                <a:gd name="T88" fmla="*/ 11 w 12"/>
                <a:gd name="T89" fmla="*/ 11 h 13"/>
                <a:gd name="T90" fmla="*/ 11 w 12"/>
                <a:gd name="T91" fmla="*/ 12 h 13"/>
                <a:gd name="T92" fmla="*/ 12 w 12"/>
                <a:gd name="T93" fmla="*/ 6 h 13"/>
                <a:gd name="T94" fmla="*/ 12 w 12"/>
                <a:gd name="T95" fmla="*/ 7 h 13"/>
                <a:gd name="T96" fmla="*/ 12 w 12"/>
                <a:gd name="T97" fmla="*/ 7 h 13"/>
                <a:gd name="T98" fmla="*/ 12 w 12"/>
                <a:gd name="T9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3">
                  <a:moveTo>
                    <a:pt x="0" y="0"/>
                  </a:moveTo>
                  <a:lnTo>
                    <a:pt x="0" y="0"/>
                  </a:lnTo>
                  <a:lnTo>
                    <a:pt x="0" y="0"/>
                  </a:lnTo>
                  <a:lnTo>
                    <a:pt x="1" y="4"/>
                  </a:lnTo>
                  <a:lnTo>
                    <a:pt x="1" y="4"/>
                  </a:lnTo>
                  <a:lnTo>
                    <a:pt x="1" y="4"/>
                  </a:lnTo>
                  <a:lnTo>
                    <a:pt x="1" y="4"/>
                  </a:lnTo>
                  <a:lnTo>
                    <a:pt x="2" y="9"/>
                  </a:lnTo>
                  <a:lnTo>
                    <a:pt x="2" y="9"/>
                  </a:lnTo>
                  <a:lnTo>
                    <a:pt x="2" y="9"/>
                  </a:lnTo>
                  <a:lnTo>
                    <a:pt x="2" y="13"/>
                  </a:lnTo>
                  <a:lnTo>
                    <a:pt x="3" y="10"/>
                  </a:lnTo>
                  <a:lnTo>
                    <a:pt x="3" y="10"/>
                  </a:lnTo>
                  <a:lnTo>
                    <a:pt x="3" y="9"/>
                  </a:lnTo>
                  <a:lnTo>
                    <a:pt x="4" y="12"/>
                  </a:lnTo>
                  <a:lnTo>
                    <a:pt x="4" y="12"/>
                  </a:lnTo>
                  <a:lnTo>
                    <a:pt x="4" y="12"/>
                  </a:lnTo>
                  <a:lnTo>
                    <a:pt x="4" y="13"/>
                  </a:lnTo>
                  <a:lnTo>
                    <a:pt x="5" y="11"/>
                  </a:lnTo>
                  <a:lnTo>
                    <a:pt x="5" y="11"/>
                  </a:lnTo>
                  <a:lnTo>
                    <a:pt x="5" y="11"/>
                  </a:lnTo>
                  <a:lnTo>
                    <a:pt x="5" y="11"/>
                  </a:lnTo>
                  <a:lnTo>
                    <a:pt x="6" y="7"/>
                  </a:lnTo>
                  <a:lnTo>
                    <a:pt x="6" y="7"/>
                  </a:lnTo>
                  <a:lnTo>
                    <a:pt x="6" y="7"/>
                  </a:lnTo>
                  <a:lnTo>
                    <a:pt x="6" y="6"/>
                  </a:lnTo>
                  <a:lnTo>
                    <a:pt x="7" y="9"/>
                  </a:lnTo>
                  <a:lnTo>
                    <a:pt x="7" y="8"/>
                  </a:lnTo>
                  <a:lnTo>
                    <a:pt x="7" y="8"/>
                  </a:lnTo>
                  <a:lnTo>
                    <a:pt x="7" y="8"/>
                  </a:lnTo>
                  <a:lnTo>
                    <a:pt x="7" y="12"/>
                  </a:lnTo>
                  <a:lnTo>
                    <a:pt x="8" y="8"/>
                  </a:lnTo>
                  <a:lnTo>
                    <a:pt x="8" y="8"/>
                  </a:lnTo>
                  <a:lnTo>
                    <a:pt x="8" y="8"/>
                  </a:lnTo>
                  <a:lnTo>
                    <a:pt x="9" y="1"/>
                  </a:lnTo>
                  <a:lnTo>
                    <a:pt x="9" y="1"/>
                  </a:lnTo>
                  <a:lnTo>
                    <a:pt x="9" y="2"/>
                  </a:lnTo>
                  <a:lnTo>
                    <a:pt x="9" y="1"/>
                  </a:lnTo>
                  <a:lnTo>
                    <a:pt x="9" y="7"/>
                  </a:lnTo>
                  <a:lnTo>
                    <a:pt x="10" y="6"/>
                  </a:lnTo>
                  <a:lnTo>
                    <a:pt x="10" y="6"/>
                  </a:lnTo>
                  <a:lnTo>
                    <a:pt x="10" y="6"/>
                  </a:lnTo>
                  <a:lnTo>
                    <a:pt x="10" y="13"/>
                  </a:lnTo>
                  <a:lnTo>
                    <a:pt x="11" y="11"/>
                  </a:lnTo>
                  <a:lnTo>
                    <a:pt x="11" y="11"/>
                  </a:lnTo>
                  <a:lnTo>
                    <a:pt x="11" y="12"/>
                  </a:lnTo>
                  <a:lnTo>
                    <a:pt x="12" y="6"/>
                  </a:lnTo>
                  <a:lnTo>
                    <a:pt x="12" y="7"/>
                  </a:lnTo>
                  <a:lnTo>
                    <a:pt x="12" y="7"/>
                  </a:lnTo>
                  <a:lnTo>
                    <a:pt x="12" y="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4" name="Freeform 489"/>
            <p:cNvSpPr>
              <a:spLocks/>
            </p:cNvSpPr>
            <p:nvPr/>
          </p:nvSpPr>
          <p:spPr bwMode="auto">
            <a:xfrm>
              <a:off x="1579563" y="2060576"/>
              <a:ext cx="19050" cy="36513"/>
            </a:xfrm>
            <a:custGeom>
              <a:avLst/>
              <a:gdLst>
                <a:gd name="T0" fmla="*/ 0 w 12"/>
                <a:gd name="T1" fmla="*/ 23 h 23"/>
                <a:gd name="T2" fmla="*/ 0 w 12"/>
                <a:gd name="T3" fmla="*/ 18 h 23"/>
                <a:gd name="T4" fmla="*/ 0 w 12"/>
                <a:gd name="T5" fmla="*/ 20 h 23"/>
                <a:gd name="T6" fmla="*/ 0 w 12"/>
                <a:gd name="T7" fmla="*/ 20 h 23"/>
                <a:gd name="T8" fmla="*/ 1 w 12"/>
                <a:gd name="T9" fmla="*/ 21 h 23"/>
                <a:gd name="T10" fmla="*/ 1 w 12"/>
                <a:gd name="T11" fmla="*/ 18 h 23"/>
                <a:gd name="T12" fmla="*/ 2 w 12"/>
                <a:gd name="T13" fmla="*/ 18 h 23"/>
                <a:gd name="T14" fmla="*/ 2 w 12"/>
                <a:gd name="T15" fmla="*/ 18 h 23"/>
                <a:gd name="T16" fmla="*/ 2 w 12"/>
                <a:gd name="T17" fmla="*/ 17 h 23"/>
                <a:gd name="T18" fmla="*/ 2 w 12"/>
                <a:gd name="T19" fmla="*/ 21 h 23"/>
                <a:gd name="T20" fmla="*/ 2 w 12"/>
                <a:gd name="T21" fmla="*/ 20 h 23"/>
                <a:gd name="T22" fmla="*/ 2 w 12"/>
                <a:gd name="T23" fmla="*/ 20 h 23"/>
                <a:gd name="T24" fmla="*/ 3 w 12"/>
                <a:gd name="T25" fmla="*/ 19 h 23"/>
                <a:gd name="T26" fmla="*/ 3 w 12"/>
                <a:gd name="T27" fmla="*/ 21 h 23"/>
                <a:gd name="T28" fmla="*/ 3 w 12"/>
                <a:gd name="T29" fmla="*/ 20 h 23"/>
                <a:gd name="T30" fmla="*/ 3 w 12"/>
                <a:gd name="T31" fmla="*/ 21 h 23"/>
                <a:gd name="T32" fmla="*/ 3 w 12"/>
                <a:gd name="T33" fmla="*/ 22 h 23"/>
                <a:gd name="T34" fmla="*/ 4 w 12"/>
                <a:gd name="T35" fmla="*/ 18 h 23"/>
                <a:gd name="T36" fmla="*/ 4 w 12"/>
                <a:gd name="T37" fmla="*/ 19 h 23"/>
                <a:gd name="T38" fmla="*/ 4 w 12"/>
                <a:gd name="T39" fmla="*/ 19 h 23"/>
                <a:gd name="T40" fmla="*/ 5 w 12"/>
                <a:gd name="T41" fmla="*/ 13 h 23"/>
                <a:gd name="T42" fmla="*/ 5 w 12"/>
                <a:gd name="T43" fmla="*/ 15 h 23"/>
                <a:gd name="T44" fmla="*/ 5 w 12"/>
                <a:gd name="T45" fmla="*/ 15 h 23"/>
                <a:gd name="T46" fmla="*/ 5 w 12"/>
                <a:gd name="T47" fmla="*/ 15 h 23"/>
                <a:gd name="T48" fmla="*/ 6 w 12"/>
                <a:gd name="T49" fmla="*/ 12 h 23"/>
                <a:gd name="T50" fmla="*/ 6 w 12"/>
                <a:gd name="T51" fmla="*/ 12 h 23"/>
                <a:gd name="T52" fmla="*/ 6 w 12"/>
                <a:gd name="T53" fmla="*/ 12 h 23"/>
                <a:gd name="T54" fmla="*/ 6 w 12"/>
                <a:gd name="T55" fmla="*/ 13 h 23"/>
                <a:gd name="T56" fmla="*/ 7 w 12"/>
                <a:gd name="T57" fmla="*/ 9 h 23"/>
                <a:gd name="T58" fmla="*/ 7 w 12"/>
                <a:gd name="T59" fmla="*/ 10 h 23"/>
                <a:gd name="T60" fmla="*/ 7 w 12"/>
                <a:gd name="T61" fmla="*/ 10 h 23"/>
                <a:gd name="T62" fmla="*/ 7 w 12"/>
                <a:gd name="T63" fmla="*/ 11 h 23"/>
                <a:gd name="T64" fmla="*/ 8 w 12"/>
                <a:gd name="T65" fmla="*/ 7 h 23"/>
                <a:gd name="T66" fmla="*/ 8 w 12"/>
                <a:gd name="T67" fmla="*/ 9 h 23"/>
                <a:gd name="T68" fmla="*/ 8 w 12"/>
                <a:gd name="T69" fmla="*/ 9 h 23"/>
                <a:gd name="T70" fmla="*/ 9 w 12"/>
                <a:gd name="T71" fmla="*/ 4 h 23"/>
                <a:gd name="T72" fmla="*/ 9 w 12"/>
                <a:gd name="T73" fmla="*/ 5 h 23"/>
                <a:gd name="T74" fmla="*/ 9 w 12"/>
                <a:gd name="T75" fmla="*/ 5 h 23"/>
                <a:gd name="T76" fmla="*/ 10 w 12"/>
                <a:gd name="T77" fmla="*/ 5 h 23"/>
                <a:gd name="T78" fmla="*/ 10 w 12"/>
                <a:gd name="T79" fmla="*/ 2 h 23"/>
                <a:gd name="T80" fmla="*/ 10 w 12"/>
                <a:gd name="T81" fmla="*/ 3 h 23"/>
                <a:gd name="T82" fmla="*/ 10 w 12"/>
                <a:gd name="T83" fmla="*/ 3 h 23"/>
                <a:gd name="T84" fmla="*/ 10 w 12"/>
                <a:gd name="T85" fmla="*/ 0 h 23"/>
                <a:gd name="T86" fmla="*/ 11 w 12"/>
                <a:gd name="T87" fmla="*/ 9 h 23"/>
                <a:gd name="T88" fmla="*/ 11 w 12"/>
                <a:gd name="T89" fmla="*/ 8 h 23"/>
                <a:gd name="T90" fmla="*/ 11 w 12"/>
                <a:gd name="T91" fmla="*/ 8 h 23"/>
                <a:gd name="T92" fmla="*/ 11 w 12"/>
                <a:gd name="T93" fmla="*/ 8 h 23"/>
                <a:gd name="T94" fmla="*/ 12 w 12"/>
                <a:gd name="T95" fmla="*/ 13 h 23"/>
                <a:gd name="T96" fmla="*/ 12 w 12"/>
                <a:gd name="T97" fmla="*/ 13 h 23"/>
                <a:gd name="T98" fmla="*/ 12 w 12"/>
                <a:gd name="T99"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3">
                  <a:moveTo>
                    <a:pt x="0" y="23"/>
                  </a:moveTo>
                  <a:lnTo>
                    <a:pt x="0" y="18"/>
                  </a:lnTo>
                  <a:lnTo>
                    <a:pt x="0" y="20"/>
                  </a:lnTo>
                  <a:lnTo>
                    <a:pt x="0" y="20"/>
                  </a:lnTo>
                  <a:lnTo>
                    <a:pt x="1" y="21"/>
                  </a:lnTo>
                  <a:lnTo>
                    <a:pt x="1" y="18"/>
                  </a:lnTo>
                  <a:lnTo>
                    <a:pt x="2" y="18"/>
                  </a:lnTo>
                  <a:lnTo>
                    <a:pt x="2" y="18"/>
                  </a:lnTo>
                  <a:lnTo>
                    <a:pt x="2" y="17"/>
                  </a:lnTo>
                  <a:lnTo>
                    <a:pt x="2" y="21"/>
                  </a:lnTo>
                  <a:lnTo>
                    <a:pt x="2" y="20"/>
                  </a:lnTo>
                  <a:lnTo>
                    <a:pt x="2" y="20"/>
                  </a:lnTo>
                  <a:lnTo>
                    <a:pt x="3" y="19"/>
                  </a:lnTo>
                  <a:lnTo>
                    <a:pt x="3" y="21"/>
                  </a:lnTo>
                  <a:lnTo>
                    <a:pt x="3" y="20"/>
                  </a:lnTo>
                  <a:lnTo>
                    <a:pt x="3" y="21"/>
                  </a:lnTo>
                  <a:lnTo>
                    <a:pt x="3" y="22"/>
                  </a:lnTo>
                  <a:lnTo>
                    <a:pt x="4" y="18"/>
                  </a:lnTo>
                  <a:lnTo>
                    <a:pt x="4" y="19"/>
                  </a:lnTo>
                  <a:lnTo>
                    <a:pt x="4" y="19"/>
                  </a:lnTo>
                  <a:lnTo>
                    <a:pt x="5" y="13"/>
                  </a:lnTo>
                  <a:lnTo>
                    <a:pt x="5" y="15"/>
                  </a:lnTo>
                  <a:lnTo>
                    <a:pt x="5" y="15"/>
                  </a:lnTo>
                  <a:lnTo>
                    <a:pt x="5" y="15"/>
                  </a:lnTo>
                  <a:lnTo>
                    <a:pt x="6" y="12"/>
                  </a:lnTo>
                  <a:lnTo>
                    <a:pt x="6" y="12"/>
                  </a:lnTo>
                  <a:lnTo>
                    <a:pt x="6" y="12"/>
                  </a:lnTo>
                  <a:lnTo>
                    <a:pt x="6" y="13"/>
                  </a:lnTo>
                  <a:lnTo>
                    <a:pt x="7" y="9"/>
                  </a:lnTo>
                  <a:lnTo>
                    <a:pt x="7" y="10"/>
                  </a:lnTo>
                  <a:lnTo>
                    <a:pt x="7" y="10"/>
                  </a:lnTo>
                  <a:lnTo>
                    <a:pt x="7" y="11"/>
                  </a:lnTo>
                  <a:lnTo>
                    <a:pt x="8" y="7"/>
                  </a:lnTo>
                  <a:lnTo>
                    <a:pt x="8" y="9"/>
                  </a:lnTo>
                  <a:lnTo>
                    <a:pt x="8" y="9"/>
                  </a:lnTo>
                  <a:lnTo>
                    <a:pt x="9" y="4"/>
                  </a:lnTo>
                  <a:lnTo>
                    <a:pt x="9" y="5"/>
                  </a:lnTo>
                  <a:lnTo>
                    <a:pt x="9" y="5"/>
                  </a:lnTo>
                  <a:lnTo>
                    <a:pt x="10" y="5"/>
                  </a:lnTo>
                  <a:lnTo>
                    <a:pt x="10" y="2"/>
                  </a:lnTo>
                  <a:lnTo>
                    <a:pt x="10" y="3"/>
                  </a:lnTo>
                  <a:lnTo>
                    <a:pt x="10" y="3"/>
                  </a:lnTo>
                  <a:lnTo>
                    <a:pt x="10" y="0"/>
                  </a:lnTo>
                  <a:lnTo>
                    <a:pt x="11" y="9"/>
                  </a:lnTo>
                  <a:lnTo>
                    <a:pt x="11" y="8"/>
                  </a:lnTo>
                  <a:lnTo>
                    <a:pt x="11" y="8"/>
                  </a:lnTo>
                  <a:lnTo>
                    <a:pt x="11" y="8"/>
                  </a:lnTo>
                  <a:lnTo>
                    <a:pt x="12" y="13"/>
                  </a:lnTo>
                  <a:lnTo>
                    <a:pt x="12" y="13"/>
                  </a:lnTo>
                  <a:lnTo>
                    <a:pt x="12" y="1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5" name="Freeform 490"/>
            <p:cNvSpPr>
              <a:spLocks/>
            </p:cNvSpPr>
            <p:nvPr/>
          </p:nvSpPr>
          <p:spPr bwMode="auto">
            <a:xfrm>
              <a:off x="1598613" y="2063751"/>
              <a:ext cx="17463" cy="41275"/>
            </a:xfrm>
            <a:custGeom>
              <a:avLst/>
              <a:gdLst>
                <a:gd name="T0" fmla="*/ 0 w 11"/>
                <a:gd name="T1" fmla="*/ 11 h 26"/>
                <a:gd name="T2" fmla="*/ 0 w 11"/>
                <a:gd name="T3" fmla="*/ 11 h 26"/>
                <a:gd name="T4" fmla="*/ 1 w 11"/>
                <a:gd name="T5" fmla="*/ 7 h 26"/>
                <a:gd name="T6" fmla="*/ 1 w 11"/>
                <a:gd name="T7" fmla="*/ 7 h 26"/>
                <a:gd name="T8" fmla="*/ 1 w 11"/>
                <a:gd name="T9" fmla="*/ 7 h 26"/>
                <a:gd name="T10" fmla="*/ 1 w 11"/>
                <a:gd name="T11" fmla="*/ 8 h 26"/>
                <a:gd name="T12" fmla="*/ 2 w 11"/>
                <a:gd name="T13" fmla="*/ 3 h 26"/>
                <a:gd name="T14" fmla="*/ 2 w 11"/>
                <a:gd name="T15" fmla="*/ 3 h 26"/>
                <a:gd name="T16" fmla="*/ 2 w 11"/>
                <a:gd name="T17" fmla="*/ 3 h 26"/>
                <a:gd name="T18" fmla="*/ 2 w 11"/>
                <a:gd name="T19" fmla="*/ 0 h 26"/>
                <a:gd name="T20" fmla="*/ 3 w 11"/>
                <a:gd name="T21" fmla="*/ 5 h 26"/>
                <a:gd name="T22" fmla="*/ 3 w 11"/>
                <a:gd name="T23" fmla="*/ 4 h 26"/>
                <a:gd name="T24" fmla="*/ 3 w 11"/>
                <a:gd name="T25" fmla="*/ 4 h 26"/>
                <a:gd name="T26" fmla="*/ 3 w 11"/>
                <a:gd name="T27" fmla="*/ 4 h 26"/>
                <a:gd name="T28" fmla="*/ 4 w 11"/>
                <a:gd name="T29" fmla="*/ 11 h 26"/>
                <a:gd name="T30" fmla="*/ 4 w 11"/>
                <a:gd name="T31" fmla="*/ 10 h 26"/>
                <a:gd name="T32" fmla="*/ 4 w 11"/>
                <a:gd name="T33" fmla="*/ 10 h 26"/>
                <a:gd name="T34" fmla="*/ 4 w 11"/>
                <a:gd name="T35" fmla="*/ 12 h 26"/>
                <a:gd name="T36" fmla="*/ 5 w 11"/>
                <a:gd name="T37" fmla="*/ 7 h 26"/>
                <a:gd name="T38" fmla="*/ 5 w 11"/>
                <a:gd name="T39" fmla="*/ 8 h 26"/>
                <a:gd name="T40" fmla="*/ 5 w 11"/>
                <a:gd name="T41" fmla="*/ 8 h 26"/>
                <a:gd name="T42" fmla="*/ 5 w 11"/>
                <a:gd name="T43" fmla="*/ 6 h 26"/>
                <a:gd name="T44" fmla="*/ 6 w 11"/>
                <a:gd name="T45" fmla="*/ 12 h 26"/>
                <a:gd name="T46" fmla="*/ 6 w 11"/>
                <a:gd name="T47" fmla="*/ 12 h 26"/>
                <a:gd name="T48" fmla="*/ 6 w 11"/>
                <a:gd name="T49" fmla="*/ 12 h 26"/>
                <a:gd name="T50" fmla="*/ 6 w 11"/>
                <a:gd name="T51" fmla="*/ 10 h 26"/>
                <a:gd name="T52" fmla="*/ 7 w 11"/>
                <a:gd name="T53" fmla="*/ 17 h 26"/>
                <a:gd name="T54" fmla="*/ 7 w 11"/>
                <a:gd name="T55" fmla="*/ 17 h 26"/>
                <a:gd name="T56" fmla="*/ 7 w 11"/>
                <a:gd name="T57" fmla="*/ 17 h 26"/>
                <a:gd name="T58" fmla="*/ 7 w 11"/>
                <a:gd name="T59" fmla="*/ 15 h 26"/>
                <a:gd name="T60" fmla="*/ 7 w 11"/>
                <a:gd name="T61" fmla="*/ 18 h 26"/>
                <a:gd name="T62" fmla="*/ 8 w 11"/>
                <a:gd name="T63" fmla="*/ 18 h 26"/>
                <a:gd name="T64" fmla="*/ 8 w 11"/>
                <a:gd name="T65" fmla="*/ 18 h 26"/>
                <a:gd name="T66" fmla="*/ 8 w 11"/>
                <a:gd name="T67" fmla="*/ 17 h 26"/>
                <a:gd name="T68" fmla="*/ 8 w 11"/>
                <a:gd name="T69" fmla="*/ 20 h 26"/>
                <a:gd name="T70" fmla="*/ 8 w 11"/>
                <a:gd name="T71" fmla="*/ 20 h 26"/>
                <a:gd name="T72" fmla="*/ 8 w 11"/>
                <a:gd name="T73" fmla="*/ 20 h 26"/>
                <a:gd name="T74" fmla="*/ 9 w 11"/>
                <a:gd name="T75" fmla="*/ 22 h 26"/>
                <a:gd name="T76" fmla="*/ 9 w 11"/>
                <a:gd name="T77" fmla="*/ 18 h 26"/>
                <a:gd name="T78" fmla="*/ 9 w 11"/>
                <a:gd name="T79" fmla="*/ 21 h 26"/>
                <a:gd name="T80" fmla="*/ 9 w 11"/>
                <a:gd name="T81" fmla="*/ 21 h 26"/>
                <a:gd name="T82" fmla="*/ 10 w 11"/>
                <a:gd name="T83" fmla="*/ 19 h 26"/>
                <a:gd name="T84" fmla="*/ 10 w 11"/>
                <a:gd name="T85" fmla="*/ 22 h 26"/>
                <a:gd name="T86" fmla="*/ 10 w 11"/>
                <a:gd name="T87" fmla="*/ 21 h 26"/>
                <a:gd name="T88" fmla="*/ 10 w 11"/>
                <a:gd name="T89" fmla="*/ 21 h 26"/>
                <a:gd name="T90" fmla="*/ 11 w 11"/>
                <a:gd name="T91" fmla="*/ 18 h 26"/>
                <a:gd name="T92" fmla="*/ 11 w 11"/>
                <a:gd name="T93" fmla="*/ 26 h 26"/>
                <a:gd name="T94" fmla="*/ 11 w 11"/>
                <a:gd name="T95" fmla="*/ 25 h 26"/>
                <a:gd name="T96" fmla="*/ 11 w 11"/>
                <a:gd name="T97" fmla="*/ 25 h 26"/>
                <a:gd name="T98" fmla="*/ 11 w 11"/>
                <a:gd name="T99"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6">
                  <a:moveTo>
                    <a:pt x="0" y="11"/>
                  </a:moveTo>
                  <a:lnTo>
                    <a:pt x="0" y="11"/>
                  </a:lnTo>
                  <a:lnTo>
                    <a:pt x="1" y="7"/>
                  </a:lnTo>
                  <a:lnTo>
                    <a:pt x="1" y="7"/>
                  </a:lnTo>
                  <a:lnTo>
                    <a:pt x="1" y="7"/>
                  </a:lnTo>
                  <a:lnTo>
                    <a:pt x="1" y="8"/>
                  </a:lnTo>
                  <a:lnTo>
                    <a:pt x="2" y="3"/>
                  </a:lnTo>
                  <a:lnTo>
                    <a:pt x="2" y="3"/>
                  </a:lnTo>
                  <a:lnTo>
                    <a:pt x="2" y="3"/>
                  </a:lnTo>
                  <a:lnTo>
                    <a:pt x="2" y="0"/>
                  </a:lnTo>
                  <a:lnTo>
                    <a:pt x="3" y="5"/>
                  </a:lnTo>
                  <a:lnTo>
                    <a:pt x="3" y="4"/>
                  </a:lnTo>
                  <a:lnTo>
                    <a:pt x="3" y="4"/>
                  </a:lnTo>
                  <a:lnTo>
                    <a:pt x="3" y="4"/>
                  </a:lnTo>
                  <a:lnTo>
                    <a:pt x="4" y="11"/>
                  </a:lnTo>
                  <a:lnTo>
                    <a:pt x="4" y="10"/>
                  </a:lnTo>
                  <a:lnTo>
                    <a:pt x="4" y="10"/>
                  </a:lnTo>
                  <a:lnTo>
                    <a:pt x="4" y="12"/>
                  </a:lnTo>
                  <a:lnTo>
                    <a:pt x="5" y="7"/>
                  </a:lnTo>
                  <a:lnTo>
                    <a:pt x="5" y="8"/>
                  </a:lnTo>
                  <a:lnTo>
                    <a:pt x="5" y="8"/>
                  </a:lnTo>
                  <a:lnTo>
                    <a:pt x="5" y="6"/>
                  </a:lnTo>
                  <a:lnTo>
                    <a:pt x="6" y="12"/>
                  </a:lnTo>
                  <a:lnTo>
                    <a:pt x="6" y="12"/>
                  </a:lnTo>
                  <a:lnTo>
                    <a:pt x="6" y="12"/>
                  </a:lnTo>
                  <a:lnTo>
                    <a:pt x="6" y="10"/>
                  </a:lnTo>
                  <a:lnTo>
                    <a:pt x="7" y="17"/>
                  </a:lnTo>
                  <a:lnTo>
                    <a:pt x="7" y="17"/>
                  </a:lnTo>
                  <a:lnTo>
                    <a:pt x="7" y="17"/>
                  </a:lnTo>
                  <a:lnTo>
                    <a:pt x="7" y="15"/>
                  </a:lnTo>
                  <a:lnTo>
                    <a:pt x="7" y="18"/>
                  </a:lnTo>
                  <a:lnTo>
                    <a:pt x="8" y="18"/>
                  </a:lnTo>
                  <a:lnTo>
                    <a:pt x="8" y="18"/>
                  </a:lnTo>
                  <a:lnTo>
                    <a:pt x="8" y="17"/>
                  </a:lnTo>
                  <a:lnTo>
                    <a:pt x="8" y="20"/>
                  </a:lnTo>
                  <a:lnTo>
                    <a:pt x="8" y="20"/>
                  </a:lnTo>
                  <a:lnTo>
                    <a:pt x="8" y="20"/>
                  </a:lnTo>
                  <a:lnTo>
                    <a:pt x="9" y="22"/>
                  </a:lnTo>
                  <a:lnTo>
                    <a:pt x="9" y="18"/>
                  </a:lnTo>
                  <a:lnTo>
                    <a:pt x="9" y="21"/>
                  </a:lnTo>
                  <a:lnTo>
                    <a:pt x="9" y="21"/>
                  </a:lnTo>
                  <a:lnTo>
                    <a:pt x="10" y="19"/>
                  </a:lnTo>
                  <a:lnTo>
                    <a:pt x="10" y="22"/>
                  </a:lnTo>
                  <a:lnTo>
                    <a:pt x="10" y="21"/>
                  </a:lnTo>
                  <a:lnTo>
                    <a:pt x="10" y="21"/>
                  </a:lnTo>
                  <a:lnTo>
                    <a:pt x="11" y="18"/>
                  </a:lnTo>
                  <a:lnTo>
                    <a:pt x="11" y="26"/>
                  </a:lnTo>
                  <a:lnTo>
                    <a:pt x="11" y="25"/>
                  </a:lnTo>
                  <a:lnTo>
                    <a:pt x="11" y="25"/>
                  </a:lnTo>
                  <a:lnTo>
                    <a:pt x="11" y="25"/>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6" name="Freeform 491"/>
            <p:cNvSpPr>
              <a:spLocks/>
            </p:cNvSpPr>
            <p:nvPr/>
          </p:nvSpPr>
          <p:spPr bwMode="auto">
            <a:xfrm>
              <a:off x="1616076" y="2100263"/>
              <a:ext cx="20638" cy="30163"/>
            </a:xfrm>
            <a:custGeom>
              <a:avLst/>
              <a:gdLst>
                <a:gd name="T0" fmla="*/ 0 w 13"/>
                <a:gd name="T1" fmla="*/ 2 h 19"/>
                <a:gd name="T2" fmla="*/ 1 w 13"/>
                <a:gd name="T3" fmla="*/ 5 h 19"/>
                <a:gd name="T4" fmla="*/ 1 w 13"/>
                <a:gd name="T5" fmla="*/ 4 h 19"/>
                <a:gd name="T6" fmla="*/ 1 w 13"/>
                <a:gd name="T7" fmla="*/ 4 h 19"/>
                <a:gd name="T8" fmla="*/ 1 w 13"/>
                <a:gd name="T9" fmla="*/ 4 h 19"/>
                <a:gd name="T10" fmla="*/ 2 w 13"/>
                <a:gd name="T11" fmla="*/ 1 h 19"/>
                <a:gd name="T12" fmla="*/ 2 w 13"/>
                <a:gd name="T13" fmla="*/ 3 h 19"/>
                <a:gd name="T14" fmla="*/ 2 w 13"/>
                <a:gd name="T15" fmla="*/ 3 h 19"/>
                <a:gd name="T16" fmla="*/ 2 w 13"/>
                <a:gd name="T17" fmla="*/ 0 h 19"/>
                <a:gd name="T18" fmla="*/ 3 w 13"/>
                <a:gd name="T19" fmla="*/ 4 h 19"/>
                <a:gd name="T20" fmla="*/ 3 w 13"/>
                <a:gd name="T21" fmla="*/ 3 h 19"/>
                <a:gd name="T22" fmla="*/ 3 w 13"/>
                <a:gd name="T23" fmla="*/ 3 h 19"/>
                <a:gd name="T24" fmla="*/ 3 w 13"/>
                <a:gd name="T25" fmla="*/ 3 h 19"/>
                <a:gd name="T26" fmla="*/ 4 w 13"/>
                <a:gd name="T27" fmla="*/ 9 h 19"/>
                <a:gd name="T28" fmla="*/ 4 w 13"/>
                <a:gd name="T29" fmla="*/ 9 h 19"/>
                <a:gd name="T30" fmla="*/ 4 w 13"/>
                <a:gd name="T31" fmla="*/ 9 h 19"/>
                <a:gd name="T32" fmla="*/ 4 w 13"/>
                <a:gd name="T33" fmla="*/ 9 h 19"/>
                <a:gd name="T34" fmla="*/ 5 w 13"/>
                <a:gd name="T35" fmla="*/ 16 h 19"/>
                <a:gd name="T36" fmla="*/ 5 w 13"/>
                <a:gd name="T37" fmla="*/ 16 h 19"/>
                <a:gd name="T38" fmla="*/ 5 w 13"/>
                <a:gd name="T39" fmla="*/ 16 h 19"/>
                <a:gd name="T40" fmla="*/ 5 w 13"/>
                <a:gd name="T41" fmla="*/ 19 h 19"/>
                <a:gd name="T42" fmla="*/ 6 w 13"/>
                <a:gd name="T43" fmla="*/ 14 h 19"/>
                <a:gd name="T44" fmla="*/ 6 w 13"/>
                <a:gd name="T45" fmla="*/ 15 h 19"/>
                <a:gd name="T46" fmla="*/ 6 w 13"/>
                <a:gd name="T47" fmla="*/ 15 h 19"/>
                <a:gd name="T48" fmla="*/ 6 w 13"/>
                <a:gd name="T49" fmla="*/ 13 h 19"/>
                <a:gd name="T50" fmla="*/ 7 w 13"/>
                <a:gd name="T51" fmla="*/ 16 h 19"/>
                <a:gd name="T52" fmla="*/ 7 w 13"/>
                <a:gd name="T53" fmla="*/ 15 h 19"/>
                <a:gd name="T54" fmla="*/ 7 w 13"/>
                <a:gd name="T55" fmla="*/ 15 h 19"/>
                <a:gd name="T56" fmla="*/ 7 w 13"/>
                <a:gd name="T57" fmla="*/ 15 h 19"/>
                <a:gd name="T58" fmla="*/ 8 w 13"/>
                <a:gd name="T59" fmla="*/ 9 h 19"/>
                <a:gd name="T60" fmla="*/ 8 w 13"/>
                <a:gd name="T61" fmla="*/ 10 h 19"/>
                <a:gd name="T62" fmla="*/ 8 w 13"/>
                <a:gd name="T63" fmla="*/ 10 h 19"/>
                <a:gd name="T64" fmla="*/ 8 w 13"/>
                <a:gd name="T65" fmla="*/ 10 h 19"/>
                <a:gd name="T66" fmla="*/ 9 w 13"/>
                <a:gd name="T67" fmla="*/ 3 h 19"/>
                <a:gd name="T68" fmla="*/ 9 w 13"/>
                <a:gd name="T69" fmla="*/ 5 h 19"/>
                <a:gd name="T70" fmla="*/ 9 w 13"/>
                <a:gd name="T71" fmla="*/ 5 h 19"/>
                <a:gd name="T72" fmla="*/ 9 w 13"/>
                <a:gd name="T73" fmla="*/ 5 h 19"/>
                <a:gd name="T74" fmla="*/ 9 w 13"/>
                <a:gd name="T75" fmla="*/ 1 h 19"/>
                <a:gd name="T76" fmla="*/ 10 w 13"/>
                <a:gd name="T77" fmla="*/ 4 h 19"/>
                <a:gd name="T78" fmla="*/ 10 w 13"/>
                <a:gd name="T79" fmla="*/ 4 h 19"/>
                <a:gd name="T80" fmla="*/ 10 w 13"/>
                <a:gd name="T81" fmla="*/ 5 h 19"/>
                <a:gd name="T82" fmla="*/ 11 w 13"/>
                <a:gd name="T83" fmla="*/ 1 h 19"/>
                <a:gd name="T84" fmla="*/ 11 w 13"/>
                <a:gd name="T85" fmla="*/ 4 h 19"/>
                <a:gd name="T86" fmla="*/ 11 w 13"/>
                <a:gd name="T87" fmla="*/ 4 h 19"/>
                <a:gd name="T88" fmla="*/ 11 w 13"/>
                <a:gd name="T89" fmla="*/ 2 h 19"/>
                <a:gd name="T90" fmla="*/ 11 w 13"/>
                <a:gd name="T91" fmla="*/ 5 h 19"/>
                <a:gd name="T92" fmla="*/ 12 w 13"/>
                <a:gd name="T93" fmla="*/ 3 h 19"/>
                <a:gd name="T94" fmla="*/ 12 w 13"/>
                <a:gd name="T95" fmla="*/ 3 h 19"/>
                <a:gd name="T96" fmla="*/ 12 w 13"/>
                <a:gd name="T97" fmla="*/ 5 h 19"/>
                <a:gd name="T98" fmla="*/ 13 w 13"/>
                <a:gd name="T9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9">
                  <a:moveTo>
                    <a:pt x="0" y="2"/>
                  </a:moveTo>
                  <a:lnTo>
                    <a:pt x="1" y="5"/>
                  </a:lnTo>
                  <a:lnTo>
                    <a:pt x="1" y="4"/>
                  </a:lnTo>
                  <a:lnTo>
                    <a:pt x="1" y="4"/>
                  </a:lnTo>
                  <a:lnTo>
                    <a:pt x="1" y="4"/>
                  </a:lnTo>
                  <a:lnTo>
                    <a:pt x="2" y="1"/>
                  </a:lnTo>
                  <a:lnTo>
                    <a:pt x="2" y="3"/>
                  </a:lnTo>
                  <a:lnTo>
                    <a:pt x="2" y="3"/>
                  </a:lnTo>
                  <a:lnTo>
                    <a:pt x="2" y="0"/>
                  </a:lnTo>
                  <a:lnTo>
                    <a:pt x="3" y="4"/>
                  </a:lnTo>
                  <a:lnTo>
                    <a:pt x="3" y="3"/>
                  </a:lnTo>
                  <a:lnTo>
                    <a:pt x="3" y="3"/>
                  </a:lnTo>
                  <a:lnTo>
                    <a:pt x="3" y="3"/>
                  </a:lnTo>
                  <a:lnTo>
                    <a:pt x="4" y="9"/>
                  </a:lnTo>
                  <a:lnTo>
                    <a:pt x="4" y="9"/>
                  </a:lnTo>
                  <a:lnTo>
                    <a:pt x="4" y="9"/>
                  </a:lnTo>
                  <a:lnTo>
                    <a:pt x="4" y="9"/>
                  </a:lnTo>
                  <a:lnTo>
                    <a:pt x="5" y="16"/>
                  </a:lnTo>
                  <a:lnTo>
                    <a:pt x="5" y="16"/>
                  </a:lnTo>
                  <a:lnTo>
                    <a:pt x="5" y="16"/>
                  </a:lnTo>
                  <a:lnTo>
                    <a:pt x="5" y="19"/>
                  </a:lnTo>
                  <a:lnTo>
                    <a:pt x="6" y="14"/>
                  </a:lnTo>
                  <a:lnTo>
                    <a:pt x="6" y="15"/>
                  </a:lnTo>
                  <a:lnTo>
                    <a:pt x="6" y="15"/>
                  </a:lnTo>
                  <a:lnTo>
                    <a:pt x="6" y="13"/>
                  </a:lnTo>
                  <a:lnTo>
                    <a:pt x="7" y="16"/>
                  </a:lnTo>
                  <a:lnTo>
                    <a:pt x="7" y="15"/>
                  </a:lnTo>
                  <a:lnTo>
                    <a:pt x="7" y="15"/>
                  </a:lnTo>
                  <a:lnTo>
                    <a:pt x="7" y="15"/>
                  </a:lnTo>
                  <a:lnTo>
                    <a:pt x="8" y="9"/>
                  </a:lnTo>
                  <a:lnTo>
                    <a:pt x="8" y="10"/>
                  </a:lnTo>
                  <a:lnTo>
                    <a:pt x="8" y="10"/>
                  </a:lnTo>
                  <a:lnTo>
                    <a:pt x="8" y="10"/>
                  </a:lnTo>
                  <a:lnTo>
                    <a:pt x="9" y="3"/>
                  </a:lnTo>
                  <a:lnTo>
                    <a:pt x="9" y="5"/>
                  </a:lnTo>
                  <a:lnTo>
                    <a:pt x="9" y="5"/>
                  </a:lnTo>
                  <a:lnTo>
                    <a:pt x="9" y="5"/>
                  </a:lnTo>
                  <a:lnTo>
                    <a:pt x="9" y="1"/>
                  </a:lnTo>
                  <a:lnTo>
                    <a:pt x="10" y="4"/>
                  </a:lnTo>
                  <a:lnTo>
                    <a:pt x="10" y="4"/>
                  </a:lnTo>
                  <a:lnTo>
                    <a:pt x="10" y="5"/>
                  </a:lnTo>
                  <a:lnTo>
                    <a:pt x="11" y="1"/>
                  </a:lnTo>
                  <a:lnTo>
                    <a:pt x="11" y="4"/>
                  </a:lnTo>
                  <a:lnTo>
                    <a:pt x="11" y="4"/>
                  </a:lnTo>
                  <a:lnTo>
                    <a:pt x="11" y="2"/>
                  </a:lnTo>
                  <a:lnTo>
                    <a:pt x="11" y="5"/>
                  </a:lnTo>
                  <a:lnTo>
                    <a:pt x="12" y="3"/>
                  </a:lnTo>
                  <a:lnTo>
                    <a:pt x="12" y="3"/>
                  </a:lnTo>
                  <a:lnTo>
                    <a:pt x="12" y="5"/>
                  </a:lnTo>
                  <a:lnTo>
                    <a:pt x="13"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7" name="Freeform 492"/>
            <p:cNvSpPr>
              <a:spLocks/>
            </p:cNvSpPr>
            <p:nvPr/>
          </p:nvSpPr>
          <p:spPr bwMode="auto">
            <a:xfrm>
              <a:off x="1636713" y="2097088"/>
              <a:ext cx="17463" cy="20638"/>
            </a:xfrm>
            <a:custGeom>
              <a:avLst/>
              <a:gdLst>
                <a:gd name="T0" fmla="*/ 0 w 11"/>
                <a:gd name="T1" fmla="*/ 2 h 13"/>
                <a:gd name="T2" fmla="*/ 0 w 11"/>
                <a:gd name="T3" fmla="*/ 3 h 13"/>
                <a:gd name="T4" fmla="*/ 0 w 11"/>
                <a:gd name="T5" fmla="*/ 3 h 13"/>
                <a:gd name="T6" fmla="*/ 0 w 11"/>
                <a:gd name="T7" fmla="*/ 2 h 13"/>
                <a:gd name="T8" fmla="*/ 0 w 11"/>
                <a:gd name="T9" fmla="*/ 6 h 13"/>
                <a:gd name="T10" fmla="*/ 1 w 11"/>
                <a:gd name="T11" fmla="*/ 3 h 13"/>
                <a:gd name="T12" fmla="*/ 1 w 11"/>
                <a:gd name="T13" fmla="*/ 3 h 13"/>
                <a:gd name="T14" fmla="*/ 1 w 11"/>
                <a:gd name="T15" fmla="*/ 3 h 13"/>
                <a:gd name="T16" fmla="*/ 2 w 11"/>
                <a:gd name="T17" fmla="*/ 9 h 13"/>
                <a:gd name="T18" fmla="*/ 2 w 11"/>
                <a:gd name="T19" fmla="*/ 9 h 13"/>
                <a:gd name="T20" fmla="*/ 2 w 11"/>
                <a:gd name="T21" fmla="*/ 9 h 13"/>
                <a:gd name="T22" fmla="*/ 2 w 11"/>
                <a:gd name="T23" fmla="*/ 9 h 13"/>
                <a:gd name="T24" fmla="*/ 2 w 11"/>
                <a:gd name="T25" fmla="*/ 13 h 13"/>
                <a:gd name="T26" fmla="*/ 3 w 11"/>
                <a:gd name="T27" fmla="*/ 13 h 13"/>
                <a:gd name="T28" fmla="*/ 3 w 11"/>
                <a:gd name="T29" fmla="*/ 13 h 13"/>
                <a:gd name="T30" fmla="*/ 3 w 11"/>
                <a:gd name="T31" fmla="*/ 13 h 13"/>
                <a:gd name="T32" fmla="*/ 3 w 11"/>
                <a:gd name="T33" fmla="*/ 7 h 13"/>
                <a:gd name="T34" fmla="*/ 3 w 11"/>
                <a:gd name="T35" fmla="*/ 10 h 13"/>
                <a:gd name="T36" fmla="*/ 3 w 11"/>
                <a:gd name="T37" fmla="*/ 10 h 13"/>
                <a:gd name="T38" fmla="*/ 4 w 11"/>
                <a:gd name="T39" fmla="*/ 12 h 13"/>
                <a:gd name="T40" fmla="*/ 4 w 11"/>
                <a:gd name="T41" fmla="*/ 7 h 13"/>
                <a:gd name="T42" fmla="*/ 4 w 11"/>
                <a:gd name="T43" fmla="*/ 7 h 13"/>
                <a:gd name="T44" fmla="*/ 4 w 11"/>
                <a:gd name="T45" fmla="*/ 7 h 13"/>
                <a:gd name="T46" fmla="*/ 5 w 11"/>
                <a:gd name="T47" fmla="*/ 4 h 13"/>
                <a:gd name="T48" fmla="*/ 5 w 11"/>
                <a:gd name="T49" fmla="*/ 8 h 13"/>
                <a:gd name="T50" fmla="*/ 5 w 11"/>
                <a:gd name="T51" fmla="*/ 6 h 13"/>
                <a:gd name="T52" fmla="*/ 5 w 11"/>
                <a:gd name="T53" fmla="*/ 6 h 13"/>
                <a:gd name="T54" fmla="*/ 5 w 11"/>
                <a:gd name="T55" fmla="*/ 7 h 13"/>
                <a:gd name="T56" fmla="*/ 6 w 11"/>
                <a:gd name="T57" fmla="*/ 2 h 13"/>
                <a:gd name="T58" fmla="*/ 6 w 11"/>
                <a:gd name="T59" fmla="*/ 3 h 13"/>
                <a:gd name="T60" fmla="*/ 6 w 11"/>
                <a:gd name="T61" fmla="*/ 3 h 13"/>
                <a:gd name="T62" fmla="*/ 7 w 11"/>
                <a:gd name="T63" fmla="*/ 0 h 13"/>
                <a:gd name="T64" fmla="*/ 7 w 11"/>
                <a:gd name="T65" fmla="*/ 4 h 13"/>
                <a:gd name="T66" fmla="*/ 7 w 11"/>
                <a:gd name="T67" fmla="*/ 4 h 13"/>
                <a:gd name="T68" fmla="*/ 7 w 11"/>
                <a:gd name="T69" fmla="*/ 4 h 13"/>
                <a:gd name="T70" fmla="*/ 8 w 11"/>
                <a:gd name="T71" fmla="*/ 2 h 13"/>
                <a:gd name="T72" fmla="*/ 8 w 11"/>
                <a:gd name="T73" fmla="*/ 8 h 13"/>
                <a:gd name="T74" fmla="*/ 8 w 11"/>
                <a:gd name="T75" fmla="*/ 8 h 13"/>
                <a:gd name="T76" fmla="*/ 8 w 11"/>
                <a:gd name="T77" fmla="*/ 9 h 13"/>
                <a:gd name="T78" fmla="*/ 9 w 11"/>
                <a:gd name="T79" fmla="*/ 5 h 13"/>
                <a:gd name="T80" fmla="*/ 9 w 11"/>
                <a:gd name="T81" fmla="*/ 8 h 13"/>
                <a:gd name="T82" fmla="*/ 9 w 11"/>
                <a:gd name="T83" fmla="*/ 8 h 13"/>
                <a:gd name="T84" fmla="*/ 9 w 11"/>
                <a:gd name="T85" fmla="*/ 8 h 13"/>
                <a:gd name="T86" fmla="*/ 10 w 11"/>
                <a:gd name="T87" fmla="*/ 11 h 13"/>
                <a:gd name="T88" fmla="*/ 10 w 11"/>
                <a:gd name="T89" fmla="*/ 10 h 13"/>
                <a:gd name="T90" fmla="*/ 10 w 11"/>
                <a:gd name="T91" fmla="*/ 10 h 13"/>
                <a:gd name="T92" fmla="*/ 10 w 11"/>
                <a:gd name="T93" fmla="*/ 11 h 13"/>
                <a:gd name="T94" fmla="*/ 10 w 11"/>
                <a:gd name="T95" fmla="*/ 9 h 13"/>
                <a:gd name="T96" fmla="*/ 11 w 11"/>
                <a:gd name="T97" fmla="*/ 10 h 13"/>
                <a:gd name="T98" fmla="*/ 11 w 11"/>
                <a:gd name="T9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3">
                  <a:moveTo>
                    <a:pt x="0" y="2"/>
                  </a:moveTo>
                  <a:lnTo>
                    <a:pt x="0" y="3"/>
                  </a:lnTo>
                  <a:lnTo>
                    <a:pt x="0" y="3"/>
                  </a:lnTo>
                  <a:lnTo>
                    <a:pt x="0" y="2"/>
                  </a:lnTo>
                  <a:lnTo>
                    <a:pt x="0" y="6"/>
                  </a:lnTo>
                  <a:lnTo>
                    <a:pt x="1" y="3"/>
                  </a:lnTo>
                  <a:lnTo>
                    <a:pt x="1" y="3"/>
                  </a:lnTo>
                  <a:lnTo>
                    <a:pt x="1" y="3"/>
                  </a:lnTo>
                  <a:lnTo>
                    <a:pt x="2" y="9"/>
                  </a:lnTo>
                  <a:lnTo>
                    <a:pt x="2" y="9"/>
                  </a:lnTo>
                  <a:lnTo>
                    <a:pt x="2" y="9"/>
                  </a:lnTo>
                  <a:lnTo>
                    <a:pt x="2" y="9"/>
                  </a:lnTo>
                  <a:lnTo>
                    <a:pt x="2" y="13"/>
                  </a:lnTo>
                  <a:lnTo>
                    <a:pt x="3" y="13"/>
                  </a:lnTo>
                  <a:lnTo>
                    <a:pt x="3" y="13"/>
                  </a:lnTo>
                  <a:lnTo>
                    <a:pt x="3" y="13"/>
                  </a:lnTo>
                  <a:lnTo>
                    <a:pt x="3" y="7"/>
                  </a:lnTo>
                  <a:lnTo>
                    <a:pt x="3" y="10"/>
                  </a:lnTo>
                  <a:lnTo>
                    <a:pt x="3" y="10"/>
                  </a:lnTo>
                  <a:lnTo>
                    <a:pt x="4" y="12"/>
                  </a:lnTo>
                  <a:lnTo>
                    <a:pt x="4" y="7"/>
                  </a:lnTo>
                  <a:lnTo>
                    <a:pt x="4" y="7"/>
                  </a:lnTo>
                  <a:lnTo>
                    <a:pt x="4" y="7"/>
                  </a:lnTo>
                  <a:lnTo>
                    <a:pt x="5" y="4"/>
                  </a:lnTo>
                  <a:lnTo>
                    <a:pt x="5" y="8"/>
                  </a:lnTo>
                  <a:lnTo>
                    <a:pt x="5" y="6"/>
                  </a:lnTo>
                  <a:lnTo>
                    <a:pt x="5" y="6"/>
                  </a:lnTo>
                  <a:lnTo>
                    <a:pt x="5" y="7"/>
                  </a:lnTo>
                  <a:lnTo>
                    <a:pt x="6" y="2"/>
                  </a:lnTo>
                  <a:lnTo>
                    <a:pt x="6" y="3"/>
                  </a:lnTo>
                  <a:lnTo>
                    <a:pt x="6" y="3"/>
                  </a:lnTo>
                  <a:lnTo>
                    <a:pt x="7" y="0"/>
                  </a:lnTo>
                  <a:lnTo>
                    <a:pt x="7" y="4"/>
                  </a:lnTo>
                  <a:lnTo>
                    <a:pt x="7" y="4"/>
                  </a:lnTo>
                  <a:lnTo>
                    <a:pt x="7" y="4"/>
                  </a:lnTo>
                  <a:lnTo>
                    <a:pt x="8" y="2"/>
                  </a:lnTo>
                  <a:lnTo>
                    <a:pt x="8" y="8"/>
                  </a:lnTo>
                  <a:lnTo>
                    <a:pt x="8" y="8"/>
                  </a:lnTo>
                  <a:lnTo>
                    <a:pt x="8" y="9"/>
                  </a:lnTo>
                  <a:lnTo>
                    <a:pt x="9" y="5"/>
                  </a:lnTo>
                  <a:lnTo>
                    <a:pt x="9" y="8"/>
                  </a:lnTo>
                  <a:lnTo>
                    <a:pt x="9" y="8"/>
                  </a:lnTo>
                  <a:lnTo>
                    <a:pt x="9" y="8"/>
                  </a:lnTo>
                  <a:lnTo>
                    <a:pt x="10" y="11"/>
                  </a:lnTo>
                  <a:lnTo>
                    <a:pt x="10" y="10"/>
                  </a:lnTo>
                  <a:lnTo>
                    <a:pt x="10" y="10"/>
                  </a:lnTo>
                  <a:lnTo>
                    <a:pt x="10" y="11"/>
                  </a:lnTo>
                  <a:lnTo>
                    <a:pt x="10" y="9"/>
                  </a:lnTo>
                  <a:lnTo>
                    <a:pt x="11" y="10"/>
                  </a:lnTo>
                  <a:lnTo>
                    <a:pt x="11" y="1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8" name="Freeform 493"/>
            <p:cNvSpPr>
              <a:spLocks/>
            </p:cNvSpPr>
            <p:nvPr/>
          </p:nvSpPr>
          <p:spPr bwMode="auto">
            <a:xfrm>
              <a:off x="1654176" y="2095501"/>
              <a:ext cx="19050" cy="20638"/>
            </a:xfrm>
            <a:custGeom>
              <a:avLst/>
              <a:gdLst>
                <a:gd name="T0" fmla="*/ 0 w 12"/>
                <a:gd name="T1" fmla="*/ 11 h 13"/>
                <a:gd name="T2" fmla="*/ 1 w 12"/>
                <a:gd name="T3" fmla="*/ 9 h 13"/>
                <a:gd name="T4" fmla="*/ 1 w 12"/>
                <a:gd name="T5" fmla="*/ 12 h 13"/>
                <a:gd name="T6" fmla="*/ 1 w 12"/>
                <a:gd name="T7" fmla="*/ 12 h 13"/>
                <a:gd name="T8" fmla="*/ 1 w 12"/>
                <a:gd name="T9" fmla="*/ 12 h 13"/>
                <a:gd name="T10" fmla="*/ 2 w 12"/>
                <a:gd name="T11" fmla="*/ 10 h 13"/>
                <a:gd name="T12" fmla="*/ 2 w 12"/>
                <a:gd name="T13" fmla="*/ 13 h 13"/>
                <a:gd name="T14" fmla="*/ 2 w 12"/>
                <a:gd name="T15" fmla="*/ 12 h 13"/>
                <a:gd name="T16" fmla="*/ 2 w 12"/>
                <a:gd name="T17" fmla="*/ 12 h 13"/>
                <a:gd name="T18" fmla="*/ 2 w 12"/>
                <a:gd name="T19" fmla="*/ 13 h 13"/>
                <a:gd name="T20" fmla="*/ 3 w 12"/>
                <a:gd name="T21" fmla="*/ 8 h 13"/>
                <a:gd name="T22" fmla="*/ 3 w 12"/>
                <a:gd name="T23" fmla="*/ 8 h 13"/>
                <a:gd name="T24" fmla="*/ 3 w 12"/>
                <a:gd name="T25" fmla="*/ 8 h 13"/>
                <a:gd name="T26" fmla="*/ 3 w 12"/>
                <a:gd name="T27" fmla="*/ 7 h 13"/>
                <a:gd name="T28" fmla="*/ 4 w 12"/>
                <a:gd name="T29" fmla="*/ 11 h 13"/>
                <a:gd name="T30" fmla="*/ 4 w 12"/>
                <a:gd name="T31" fmla="*/ 9 h 13"/>
                <a:gd name="T32" fmla="*/ 4 w 12"/>
                <a:gd name="T33" fmla="*/ 9 h 13"/>
                <a:gd name="T34" fmla="*/ 4 w 12"/>
                <a:gd name="T35" fmla="*/ 10 h 13"/>
                <a:gd name="T36" fmla="*/ 5 w 12"/>
                <a:gd name="T37" fmla="*/ 4 h 13"/>
                <a:gd name="T38" fmla="*/ 5 w 12"/>
                <a:gd name="T39" fmla="*/ 5 h 13"/>
                <a:gd name="T40" fmla="*/ 5 w 12"/>
                <a:gd name="T41" fmla="*/ 5 h 13"/>
                <a:gd name="T42" fmla="*/ 5 w 12"/>
                <a:gd name="T43" fmla="*/ 5 h 13"/>
                <a:gd name="T44" fmla="*/ 6 w 12"/>
                <a:gd name="T45" fmla="*/ 1 h 13"/>
                <a:gd name="T46" fmla="*/ 6 w 12"/>
                <a:gd name="T47" fmla="*/ 1 h 13"/>
                <a:gd name="T48" fmla="*/ 6 w 12"/>
                <a:gd name="T49" fmla="*/ 1 h 13"/>
                <a:gd name="T50" fmla="*/ 6 w 12"/>
                <a:gd name="T51" fmla="*/ 0 h 13"/>
                <a:gd name="T52" fmla="*/ 7 w 12"/>
                <a:gd name="T53" fmla="*/ 2 h 13"/>
                <a:gd name="T54" fmla="*/ 7 w 12"/>
                <a:gd name="T55" fmla="*/ 1 h 13"/>
                <a:gd name="T56" fmla="*/ 7 w 12"/>
                <a:gd name="T57" fmla="*/ 1 h 13"/>
                <a:gd name="T58" fmla="*/ 7 w 12"/>
                <a:gd name="T59" fmla="*/ 0 h 13"/>
                <a:gd name="T60" fmla="*/ 8 w 12"/>
                <a:gd name="T61" fmla="*/ 8 h 13"/>
                <a:gd name="T62" fmla="*/ 8 w 12"/>
                <a:gd name="T63" fmla="*/ 7 h 13"/>
                <a:gd name="T64" fmla="*/ 8 w 12"/>
                <a:gd name="T65" fmla="*/ 7 h 13"/>
                <a:gd name="T66" fmla="*/ 8 w 12"/>
                <a:gd name="T67" fmla="*/ 8 h 13"/>
                <a:gd name="T68" fmla="*/ 8 w 12"/>
                <a:gd name="T69" fmla="*/ 5 h 13"/>
                <a:gd name="T70" fmla="*/ 9 w 12"/>
                <a:gd name="T71" fmla="*/ 6 h 13"/>
                <a:gd name="T72" fmla="*/ 9 w 12"/>
                <a:gd name="T73" fmla="*/ 6 h 13"/>
                <a:gd name="T74" fmla="*/ 9 w 12"/>
                <a:gd name="T75" fmla="*/ 4 h 13"/>
                <a:gd name="T76" fmla="*/ 10 w 12"/>
                <a:gd name="T77" fmla="*/ 7 h 13"/>
                <a:gd name="T78" fmla="*/ 10 w 12"/>
                <a:gd name="T79" fmla="*/ 7 h 13"/>
                <a:gd name="T80" fmla="*/ 10 w 12"/>
                <a:gd name="T81" fmla="*/ 7 h 13"/>
                <a:gd name="T82" fmla="*/ 10 w 12"/>
                <a:gd name="T83" fmla="*/ 6 h 13"/>
                <a:gd name="T84" fmla="*/ 11 w 12"/>
                <a:gd name="T85" fmla="*/ 9 h 13"/>
                <a:gd name="T86" fmla="*/ 11 w 12"/>
                <a:gd name="T87" fmla="*/ 8 h 13"/>
                <a:gd name="T88" fmla="*/ 11 w 12"/>
                <a:gd name="T89" fmla="*/ 8 h 13"/>
                <a:gd name="T90" fmla="*/ 11 w 12"/>
                <a:gd name="T91" fmla="*/ 7 h 13"/>
                <a:gd name="T92" fmla="*/ 12 w 12"/>
                <a:gd name="T93" fmla="*/ 12 h 13"/>
                <a:gd name="T94" fmla="*/ 12 w 12"/>
                <a:gd name="T95" fmla="*/ 12 h 13"/>
                <a:gd name="T96" fmla="*/ 12 w 12"/>
                <a:gd name="T97" fmla="*/ 12 h 13"/>
                <a:gd name="T98" fmla="*/ 12 w 12"/>
                <a:gd name="T99"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3">
                  <a:moveTo>
                    <a:pt x="0" y="11"/>
                  </a:moveTo>
                  <a:lnTo>
                    <a:pt x="1" y="9"/>
                  </a:lnTo>
                  <a:lnTo>
                    <a:pt x="1" y="12"/>
                  </a:lnTo>
                  <a:lnTo>
                    <a:pt x="1" y="12"/>
                  </a:lnTo>
                  <a:lnTo>
                    <a:pt x="1" y="12"/>
                  </a:lnTo>
                  <a:lnTo>
                    <a:pt x="2" y="10"/>
                  </a:lnTo>
                  <a:lnTo>
                    <a:pt x="2" y="13"/>
                  </a:lnTo>
                  <a:lnTo>
                    <a:pt x="2" y="12"/>
                  </a:lnTo>
                  <a:lnTo>
                    <a:pt x="2" y="12"/>
                  </a:lnTo>
                  <a:lnTo>
                    <a:pt x="2" y="13"/>
                  </a:lnTo>
                  <a:lnTo>
                    <a:pt x="3" y="8"/>
                  </a:lnTo>
                  <a:lnTo>
                    <a:pt x="3" y="8"/>
                  </a:lnTo>
                  <a:lnTo>
                    <a:pt x="3" y="8"/>
                  </a:lnTo>
                  <a:lnTo>
                    <a:pt x="3" y="7"/>
                  </a:lnTo>
                  <a:lnTo>
                    <a:pt x="4" y="11"/>
                  </a:lnTo>
                  <a:lnTo>
                    <a:pt x="4" y="9"/>
                  </a:lnTo>
                  <a:lnTo>
                    <a:pt x="4" y="9"/>
                  </a:lnTo>
                  <a:lnTo>
                    <a:pt x="4" y="10"/>
                  </a:lnTo>
                  <a:lnTo>
                    <a:pt x="5" y="4"/>
                  </a:lnTo>
                  <a:lnTo>
                    <a:pt x="5" y="5"/>
                  </a:lnTo>
                  <a:lnTo>
                    <a:pt x="5" y="5"/>
                  </a:lnTo>
                  <a:lnTo>
                    <a:pt x="5" y="5"/>
                  </a:lnTo>
                  <a:lnTo>
                    <a:pt x="6" y="1"/>
                  </a:lnTo>
                  <a:lnTo>
                    <a:pt x="6" y="1"/>
                  </a:lnTo>
                  <a:lnTo>
                    <a:pt x="6" y="1"/>
                  </a:lnTo>
                  <a:lnTo>
                    <a:pt x="6" y="0"/>
                  </a:lnTo>
                  <a:lnTo>
                    <a:pt x="7" y="2"/>
                  </a:lnTo>
                  <a:lnTo>
                    <a:pt x="7" y="1"/>
                  </a:lnTo>
                  <a:lnTo>
                    <a:pt x="7" y="1"/>
                  </a:lnTo>
                  <a:lnTo>
                    <a:pt x="7" y="0"/>
                  </a:lnTo>
                  <a:lnTo>
                    <a:pt x="8" y="8"/>
                  </a:lnTo>
                  <a:lnTo>
                    <a:pt x="8" y="7"/>
                  </a:lnTo>
                  <a:lnTo>
                    <a:pt x="8" y="7"/>
                  </a:lnTo>
                  <a:lnTo>
                    <a:pt x="8" y="8"/>
                  </a:lnTo>
                  <a:lnTo>
                    <a:pt x="8" y="5"/>
                  </a:lnTo>
                  <a:lnTo>
                    <a:pt x="9" y="6"/>
                  </a:lnTo>
                  <a:lnTo>
                    <a:pt x="9" y="6"/>
                  </a:lnTo>
                  <a:lnTo>
                    <a:pt x="9" y="4"/>
                  </a:lnTo>
                  <a:lnTo>
                    <a:pt x="10" y="7"/>
                  </a:lnTo>
                  <a:lnTo>
                    <a:pt x="10" y="7"/>
                  </a:lnTo>
                  <a:lnTo>
                    <a:pt x="10" y="7"/>
                  </a:lnTo>
                  <a:lnTo>
                    <a:pt x="10" y="6"/>
                  </a:lnTo>
                  <a:lnTo>
                    <a:pt x="11" y="9"/>
                  </a:lnTo>
                  <a:lnTo>
                    <a:pt x="11" y="8"/>
                  </a:lnTo>
                  <a:lnTo>
                    <a:pt x="11" y="8"/>
                  </a:lnTo>
                  <a:lnTo>
                    <a:pt x="11" y="7"/>
                  </a:lnTo>
                  <a:lnTo>
                    <a:pt x="12" y="12"/>
                  </a:lnTo>
                  <a:lnTo>
                    <a:pt x="12" y="12"/>
                  </a:lnTo>
                  <a:lnTo>
                    <a:pt x="12" y="12"/>
                  </a:lnTo>
                  <a:lnTo>
                    <a:pt x="12" y="1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9" name="Freeform 494"/>
            <p:cNvSpPr>
              <a:spLocks/>
            </p:cNvSpPr>
            <p:nvPr/>
          </p:nvSpPr>
          <p:spPr bwMode="auto">
            <a:xfrm>
              <a:off x="1673226" y="2095501"/>
              <a:ext cx="19050" cy="28575"/>
            </a:xfrm>
            <a:custGeom>
              <a:avLst/>
              <a:gdLst>
                <a:gd name="T0" fmla="*/ 0 w 12"/>
                <a:gd name="T1" fmla="*/ 11 h 18"/>
                <a:gd name="T2" fmla="*/ 0 w 12"/>
                <a:gd name="T3" fmla="*/ 13 h 18"/>
                <a:gd name="T4" fmla="*/ 0 w 12"/>
                <a:gd name="T5" fmla="*/ 11 h 18"/>
                <a:gd name="T6" fmla="*/ 0 w 12"/>
                <a:gd name="T7" fmla="*/ 11 h 18"/>
                <a:gd name="T8" fmla="*/ 0 w 12"/>
                <a:gd name="T9" fmla="*/ 12 h 18"/>
                <a:gd name="T10" fmla="*/ 1 w 12"/>
                <a:gd name="T11" fmla="*/ 5 h 18"/>
                <a:gd name="T12" fmla="*/ 1 w 12"/>
                <a:gd name="T13" fmla="*/ 6 h 18"/>
                <a:gd name="T14" fmla="*/ 1 w 12"/>
                <a:gd name="T15" fmla="*/ 6 h 18"/>
                <a:gd name="T16" fmla="*/ 2 w 12"/>
                <a:gd name="T17" fmla="*/ 7 h 18"/>
                <a:gd name="T18" fmla="*/ 2 w 12"/>
                <a:gd name="T19" fmla="*/ 5 h 18"/>
                <a:gd name="T20" fmla="*/ 2 w 12"/>
                <a:gd name="T21" fmla="*/ 5 h 18"/>
                <a:gd name="T22" fmla="*/ 2 w 12"/>
                <a:gd name="T23" fmla="*/ 6 h 18"/>
                <a:gd name="T24" fmla="*/ 3 w 12"/>
                <a:gd name="T25" fmla="*/ 0 h 18"/>
                <a:gd name="T26" fmla="*/ 3 w 12"/>
                <a:gd name="T27" fmla="*/ 3 h 18"/>
                <a:gd name="T28" fmla="*/ 3 w 12"/>
                <a:gd name="T29" fmla="*/ 3 h 18"/>
                <a:gd name="T30" fmla="*/ 4 w 12"/>
                <a:gd name="T31" fmla="*/ 1 h 18"/>
                <a:gd name="T32" fmla="*/ 4 w 12"/>
                <a:gd name="T33" fmla="*/ 9 h 18"/>
                <a:gd name="T34" fmla="*/ 4 w 12"/>
                <a:gd name="T35" fmla="*/ 9 h 18"/>
                <a:gd name="T36" fmla="*/ 4 w 12"/>
                <a:gd name="T37" fmla="*/ 9 h 18"/>
                <a:gd name="T38" fmla="*/ 4 w 12"/>
                <a:gd name="T39" fmla="*/ 8 h 18"/>
                <a:gd name="T40" fmla="*/ 5 w 12"/>
                <a:gd name="T41" fmla="*/ 12 h 18"/>
                <a:gd name="T42" fmla="*/ 5 w 12"/>
                <a:gd name="T43" fmla="*/ 11 h 18"/>
                <a:gd name="T44" fmla="*/ 5 w 12"/>
                <a:gd name="T45" fmla="*/ 11 h 18"/>
                <a:gd name="T46" fmla="*/ 5 w 12"/>
                <a:gd name="T47" fmla="*/ 12 h 18"/>
                <a:gd name="T48" fmla="*/ 6 w 12"/>
                <a:gd name="T49" fmla="*/ 7 h 18"/>
                <a:gd name="T50" fmla="*/ 6 w 12"/>
                <a:gd name="T51" fmla="*/ 9 h 18"/>
                <a:gd name="T52" fmla="*/ 6 w 12"/>
                <a:gd name="T53" fmla="*/ 9 h 18"/>
                <a:gd name="T54" fmla="*/ 6 w 12"/>
                <a:gd name="T55" fmla="*/ 10 h 18"/>
                <a:gd name="T56" fmla="*/ 7 w 12"/>
                <a:gd name="T57" fmla="*/ 7 h 18"/>
                <a:gd name="T58" fmla="*/ 7 w 12"/>
                <a:gd name="T59" fmla="*/ 7 h 18"/>
                <a:gd name="T60" fmla="*/ 7 w 12"/>
                <a:gd name="T61" fmla="*/ 7 h 18"/>
                <a:gd name="T62" fmla="*/ 7 w 12"/>
                <a:gd name="T63" fmla="*/ 7 h 18"/>
                <a:gd name="T64" fmla="*/ 7 w 12"/>
                <a:gd name="T65" fmla="*/ 10 h 18"/>
                <a:gd name="T66" fmla="*/ 8 w 12"/>
                <a:gd name="T67" fmla="*/ 8 h 18"/>
                <a:gd name="T68" fmla="*/ 8 w 12"/>
                <a:gd name="T69" fmla="*/ 8 h 18"/>
                <a:gd name="T70" fmla="*/ 8 w 12"/>
                <a:gd name="T71" fmla="*/ 7 h 18"/>
                <a:gd name="T72" fmla="*/ 9 w 12"/>
                <a:gd name="T73" fmla="*/ 13 h 18"/>
                <a:gd name="T74" fmla="*/ 9 w 12"/>
                <a:gd name="T75" fmla="*/ 12 h 18"/>
                <a:gd name="T76" fmla="*/ 9 w 12"/>
                <a:gd name="T77" fmla="*/ 12 h 18"/>
                <a:gd name="T78" fmla="*/ 9 w 12"/>
                <a:gd name="T79" fmla="*/ 13 h 18"/>
                <a:gd name="T80" fmla="*/ 9 w 12"/>
                <a:gd name="T81" fmla="*/ 10 h 18"/>
                <a:gd name="T82" fmla="*/ 10 w 12"/>
                <a:gd name="T83" fmla="*/ 11 h 18"/>
                <a:gd name="T84" fmla="*/ 10 w 12"/>
                <a:gd name="T85" fmla="*/ 11 h 18"/>
                <a:gd name="T86" fmla="*/ 10 w 12"/>
                <a:gd name="T87" fmla="*/ 11 h 18"/>
                <a:gd name="T88" fmla="*/ 10 w 12"/>
                <a:gd name="T89" fmla="*/ 18 h 18"/>
                <a:gd name="T90" fmla="*/ 11 w 12"/>
                <a:gd name="T91" fmla="*/ 13 h 18"/>
                <a:gd name="T92" fmla="*/ 11 w 12"/>
                <a:gd name="T93" fmla="*/ 13 h 18"/>
                <a:gd name="T94" fmla="*/ 11 w 12"/>
                <a:gd name="T95" fmla="*/ 10 h 18"/>
                <a:gd name="T96" fmla="*/ 12 w 12"/>
                <a:gd name="T97" fmla="*/ 16 h 18"/>
                <a:gd name="T98" fmla="*/ 12 w 12"/>
                <a:gd name="T99"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8">
                  <a:moveTo>
                    <a:pt x="0" y="11"/>
                  </a:moveTo>
                  <a:lnTo>
                    <a:pt x="0" y="13"/>
                  </a:lnTo>
                  <a:lnTo>
                    <a:pt x="0" y="11"/>
                  </a:lnTo>
                  <a:lnTo>
                    <a:pt x="0" y="11"/>
                  </a:lnTo>
                  <a:lnTo>
                    <a:pt x="0" y="12"/>
                  </a:lnTo>
                  <a:lnTo>
                    <a:pt x="1" y="5"/>
                  </a:lnTo>
                  <a:lnTo>
                    <a:pt x="1" y="6"/>
                  </a:lnTo>
                  <a:lnTo>
                    <a:pt x="1" y="6"/>
                  </a:lnTo>
                  <a:lnTo>
                    <a:pt x="2" y="7"/>
                  </a:lnTo>
                  <a:lnTo>
                    <a:pt x="2" y="5"/>
                  </a:lnTo>
                  <a:lnTo>
                    <a:pt x="2" y="5"/>
                  </a:lnTo>
                  <a:lnTo>
                    <a:pt x="2" y="6"/>
                  </a:lnTo>
                  <a:lnTo>
                    <a:pt x="3" y="0"/>
                  </a:lnTo>
                  <a:lnTo>
                    <a:pt x="3" y="3"/>
                  </a:lnTo>
                  <a:lnTo>
                    <a:pt x="3" y="3"/>
                  </a:lnTo>
                  <a:lnTo>
                    <a:pt x="4" y="1"/>
                  </a:lnTo>
                  <a:lnTo>
                    <a:pt x="4" y="9"/>
                  </a:lnTo>
                  <a:lnTo>
                    <a:pt x="4" y="9"/>
                  </a:lnTo>
                  <a:lnTo>
                    <a:pt x="4" y="9"/>
                  </a:lnTo>
                  <a:lnTo>
                    <a:pt x="4" y="8"/>
                  </a:lnTo>
                  <a:lnTo>
                    <a:pt x="5" y="12"/>
                  </a:lnTo>
                  <a:lnTo>
                    <a:pt x="5" y="11"/>
                  </a:lnTo>
                  <a:lnTo>
                    <a:pt x="5" y="11"/>
                  </a:lnTo>
                  <a:lnTo>
                    <a:pt x="5" y="12"/>
                  </a:lnTo>
                  <a:lnTo>
                    <a:pt x="6" y="7"/>
                  </a:lnTo>
                  <a:lnTo>
                    <a:pt x="6" y="9"/>
                  </a:lnTo>
                  <a:lnTo>
                    <a:pt x="6" y="9"/>
                  </a:lnTo>
                  <a:lnTo>
                    <a:pt x="6" y="10"/>
                  </a:lnTo>
                  <a:lnTo>
                    <a:pt x="7" y="7"/>
                  </a:lnTo>
                  <a:lnTo>
                    <a:pt x="7" y="7"/>
                  </a:lnTo>
                  <a:lnTo>
                    <a:pt x="7" y="7"/>
                  </a:lnTo>
                  <a:lnTo>
                    <a:pt x="7" y="7"/>
                  </a:lnTo>
                  <a:lnTo>
                    <a:pt x="7" y="10"/>
                  </a:lnTo>
                  <a:lnTo>
                    <a:pt x="8" y="8"/>
                  </a:lnTo>
                  <a:lnTo>
                    <a:pt x="8" y="8"/>
                  </a:lnTo>
                  <a:lnTo>
                    <a:pt x="8" y="7"/>
                  </a:lnTo>
                  <a:lnTo>
                    <a:pt x="9" y="13"/>
                  </a:lnTo>
                  <a:lnTo>
                    <a:pt x="9" y="12"/>
                  </a:lnTo>
                  <a:lnTo>
                    <a:pt x="9" y="12"/>
                  </a:lnTo>
                  <a:lnTo>
                    <a:pt x="9" y="13"/>
                  </a:lnTo>
                  <a:lnTo>
                    <a:pt x="9" y="10"/>
                  </a:lnTo>
                  <a:lnTo>
                    <a:pt x="10" y="11"/>
                  </a:lnTo>
                  <a:lnTo>
                    <a:pt x="10" y="11"/>
                  </a:lnTo>
                  <a:lnTo>
                    <a:pt x="10" y="11"/>
                  </a:lnTo>
                  <a:lnTo>
                    <a:pt x="10" y="18"/>
                  </a:lnTo>
                  <a:lnTo>
                    <a:pt x="11" y="13"/>
                  </a:lnTo>
                  <a:lnTo>
                    <a:pt x="11" y="13"/>
                  </a:lnTo>
                  <a:lnTo>
                    <a:pt x="11" y="10"/>
                  </a:lnTo>
                  <a:lnTo>
                    <a:pt x="12" y="16"/>
                  </a:lnTo>
                  <a:lnTo>
                    <a:pt x="12" y="16"/>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0" name="Freeform 495"/>
            <p:cNvSpPr>
              <a:spLocks/>
            </p:cNvSpPr>
            <p:nvPr/>
          </p:nvSpPr>
          <p:spPr bwMode="auto">
            <a:xfrm>
              <a:off x="1692276" y="2116138"/>
              <a:ext cx="19050" cy="44450"/>
            </a:xfrm>
            <a:custGeom>
              <a:avLst/>
              <a:gdLst>
                <a:gd name="T0" fmla="*/ 0 w 12"/>
                <a:gd name="T1" fmla="*/ 3 h 28"/>
                <a:gd name="T2" fmla="*/ 0 w 12"/>
                <a:gd name="T3" fmla="*/ 3 h 28"/>
                <a:gd name="T4" fmla="*/ 0 w 12"/>
                <a:gd name="T5" fmla="*/ 2 h 28"/>
                <a:gd name="T6" fmla="*/ 1 w 12"/>
                <a:gd name="T7" fmla="*/ 4 h 28"/>
                <a:gd name="T8" fmla="*/ 1 w 12"/>
                <a:gd name="T9" fmla="*/ 3 h 28"/>
                <a:gd name="T10" fmla="*/ 1 w 12"/>
                <a:gd name="T11" fmla="*/ 3 h 28"/>
                <a:gd name="T12" fmla="*/ 1 w 12"/>
                <a:gd name="T13" fmla="*/ 3 h 28"/>
                <a:gd name="T14" fmla="*/ 1 w 12"/>
                <a:gd name="T15" fmla="*/ 10 h 28"/>
                <a:gd name="T16" fmla="*/ 2 w 12"/>
                <a:gd name="T17" fmla="*/ 9 h 28"/>
                <a:gd name="T18" fmla="*/ 2 w 12"/>
                <a:gd name="T19" fmla="*/ 9 h 28"/>
                <a:gd name="T20" fmla="*/ 2 w 12"/>
                <a:gd name="T21" fmla="*/ 6 h 28"/>
                <a:gd name="T22" fmla="*/ 3 w 12"/>
                <a:gd name="T23" fmla="*/ 12 h 28"/>
                <a:gd name="T24" fmla="*/ 3 w 12"/>
                <a:gd name="T25" fmla="*/ 11 h 28"/>
                <a:gd name="T26" fmla="*/ 3 w 12"/>
                <a:gd name="T27" fmla="*/ 11 h 28"/>
                <a:gd name="T28" fmla="*/ 3 w 12"/>
                <a:gd name="T29" fmla="*/ 11 h 28"/>
                <a:gd name="T30" fmla="*/ 4 w 12"/>
                <a:gd name="T31" fmla="*/ 5 h 28"/>
                <a:gd name="T32" fmla="*/ 4 w 12"/>
                <a:gd name="T33" fmla="*/ 5 h 28"/>
                <a:gd name="T34" fmla="*/ 4 w 12"/>
                <a:gd name="T35" fmla="*/ 5 h 28"/>
                <a:gd name="T36" fmla="*/ 4 w 12"/>
                <a:gd name="T37" fmla="*/ 6 h 28"/>
                <a:gd name="T38" fmla="*/ 5 w 12"/>
                <a:gd name="T39" fmla="*/ 1 h 28"/>
                <a:gd name="T40" fmla="*/ 5 w 12"/>
                <a:gd name="T41" fmla="*/ 2 h 28"/>
                <a:gd name="T42" fmla="*/ 5 w 12"/>
                <a:gd name="T43" fmla="*/ 2 h 28"/>
                <a:gd name="T44" fmla="*/ 5 w 12"/>
                <a:gd name="T45" fmla="*/ 5 h 28"/>
                <a:gd name="T46" fmla="*/ 6 w 12"/>
                <a:gd name="T47" fmla="*/ 2 h 28"/>
                <a:gd name="T48" fmla="*/ 6 w 12"/>
                <a:gd name="T49" fmla="*/ 2 h 28"/>
                <a:gd name="T50" fmla="*/ 6 w 12"/>
                <a:gd name="T51" fmla="*/ 3 h 28"/>
                <a:gd name="T52" fmla="*/ 6 w 12"/>
                <a:gd name="T53" fmla="*/ 0 h 28"/>
                <a:gd name="T54" fmla="*/ 6 w 12"/>
                <a:gd name="T55" fmla="*/ 1 h 28"/>
                <a:gd name="T56" fmla="*/ 6 w 12"/>
                <a:gd name="T57" fmla="*/ 1 h 28"/>
                <a:gd name="T58" fmla="*/ 8 w 12"/>
                <a:gd name="T59" fmla="*/ 11 h 28"/>
                <a:gd name="T60" fmla="*/ 8 w 12"/>
                <a:gd name="T61" fmla="*/ 11 h 28"/>
                <a:gd name="T62" fmla="*/ 8 w 12"/>
                <a:gd name="T63" fmla="*/ 11 h 28"/>
                <a:gd name="T64" fmla="*/ 8 w 12"/>
                <a:gd name="T65" fmla="*/ 11 h 28"/>
                <a:gd name="T66" fmla="*/ 8 w 12"/>
                <a:gd name="T67" fmla="*/ 17 h 28"/>
                <a:gd name="T68" fmla="*/ 8 w 12"/>
                <a:gd name="T69" fmla="*/ 17 h 28"/>
                <a:gd name="T70" fmla="*/ 8 w 12"/>
                <a:gd name="T71" fmla="*/ 16 h 28"/>
                <a:gd name="T72" fmla="*/ 9 w 12"/>
                <a:gd name="T73" fmla="*/ 15 h 28"/>
                <a:gd name="T74" fmla="*/ 9 w 12"/>
                <a:gd name="T75" fmla="*/ 19 h 28"/>
                <a:gd name="T76" fmla="*/ 9 w 12"/>
                <a:gd name="T77" fmla="*/ 18 h 28"/>
                <a:gd name="T78" fmla="*/ 9 w 12"/>
                <a:gd name="T79" fmla="*/ 18 h 28"/>
                <a:gd name="T80" fmla="*/ 10 w 12"/>
                <a:gd name="T81" fmla="*/ 17 h 28"/>
                <a:gd name="T82" fmla="*/ 10 w 12"/>
                <a:gd name="T83" fmla="*/ 24 h 28"/>
                <a:gd name="T84" fmla="*/ 10 w 12"/>
                <a:gd name="T85" fmla="*/ 24 h 28"/>
                <a:gd name="T86" fmla="*/ 10 w 12"/>
                <a:gd name="T87" fmla="*/ 24 h 28"/>
                <a:gd name="T88" fmla="*/ 10 w 12"/>
                <a:gd name="T89" fmla="*/ 24 h 28"/>
                <a:gd name="T90" fmla="*/ 11 w 12"/>
                <a:gd name="T91" fmla="*/ 28 h 28"/>
                <a:gd name="T92" fmla="*/ 11 w 12"/>
                <a:gd name="T93" fmla="*/ 28 h 28"/>
                <a:gd name="T94" fmla="*/ 11 w 12"/>
                <a:gd name="T95" fmla="*/ 28 h 28"/>
                <a:gd name="T96" fmla="*/ 11 w 12"/>
                <a:gd name="T97" fmla="*/ 28 h 28"/>
                <a:gd name="T98" fmla="*/ 12 w 12"/>
                <a:gd name="T99"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8">
                  <a:moveTo>
                    <a:pt x="0" y="3"/>
                  </a:moveTo>
                  <a:lnTo>
                    <a:pt x="0" y="3"/>
                  </a:lnTo>
                  <a:lnTo>
                    <a:pt x="0" y="2"/>
                  </a:lnTo>
                  <a:lnTo>
                    <a:pt x="1" y="4"/>
                  </a:lnTo>
                  <a:lnTo>
                    <a:pt x="1" y="3"/>
                  </a:lnTo>
                  <a:lnTo>
                    <a:pt x="1" y="3"/>
                  </a:lnTo>
                  <a:lnTo>
                    <a:pt x="1" y="3"/>
                  </a:lnTo>
                  <a:lnTo>
                    <a:pt x="1" y="10"/>
                  </a:lnTo>
                  <a:lnTo>
                    <a:pt x="2" y="9"/>
                  </a:lnTo>
                  <a:lnTo>
                    <a:pt x="2" y="9"/>
                  </a:lnTo>
                  <a:lnTo>
                    <a:pt x="2" y="6"/>
                  </a:lnTo>
                  <a:lnTo>
                    <a:pt x="3" y="12"/>
                  </a:lnTo>
                  <a:lnTo>
                    <a:pt x="3" y="11"/>
                  </a:lnTo>
                  <a:lnTo>
                    <a:pt x="3" y="11"/>
                  </a:lnTo>
                  <a:lnTo>
                    <a:pt x="3" y="11"/>
                  </a:lnTo>
                  <a:lnTo>
                    <a:pt x="4" y="5"/>
                  </a:lnTo>
                  <a:lnTo>
                    <a:pt x="4" y="5"/>
                  </a:lnTo>
                  <a:lnTo>
                    <a:pt x="4" y="5"/>
                  </a:lnTo>
                  <a:lnTo>
                    <a:pt x="4" y="6"/>
                  </a:lnTo>
                  <a:lnTo>
                    <a:pt x="5" y="1"/>
                  </a:lnTo>
                  <a:lnTo>
                    <a:pt x="5" y="2"/>
                  </a:lnTo>
                  <a:lnTo>
                    <a:pt x="5" y="2"/>
                  </a:lnTo>
                  <a:lnTo>
                    <a:pt x="5" y="5"/>
                  </a:lnTo>
                  <a:lnTo>
                    <a:pt x="6" y="2"/>
                  </a:lnTo>
                  <a:lnTo>
                    <a:pt x="6" y="2"/>
                  </a:lnTo>
                  <a:lnTo>
                    <a:pt x="6" y="3"/>
                  </a:lnTo>
                  <a:lnTo>
                    <a:pt x="6" y="0"/>
                  </a:lnTo>
                  <a:lnTo>
                    <a:pt x="6" y="1"/>
                  </a:lnTo>
                  <a:lnTo>
                    <a:pt x="6" y="1"/>
                  </a:lnTo>
                  <a:lnTo>
                    <a:pt x="8" y="11"/>
                  </a:lnTo>
                  <a:lnTo>
                    <a:pt x="8" y="11"/>
                  </a:lnTo>
                  <a:lnTo>
                    <a:pt x="8" y="11"/>
                  </a:lnTo>
                  <a:lnTo>
                    <a:pt x="8" y="11"/>
                  </a:lnTo>
                  <a:lnTo>
                    <a:pt x="8" y="17"/>
                  </a:lnTo>
                  <a:lnTo>
                    <a:pt x="8" y="17"/>
                  </a:lnTo>
                  <a:lnTo>
                    <a:pt x="8" y="16"/>
                  </a:lnTo>
                  <a:lnTo>
                    <a:pt x="9" y="15"/>
                  </a:lnTo>
                  <a:lnTo>
                    <a:pt x="9" y="19"/>
                  </a:lnTo>
                  <a:lnTo>
                    <a:pt x="9" y="18"/>
                  </a:lnTo>
                  <a:lnTo>
                    <a:pt x="9" y="18"/>
                  </a:lnTo>
                  <a:lnTo>
                    <a:pt x="10" y="17"/>
                  </a:lnTo>
                  <a:lnTo>
                    <a:pt x="10" y="24"/>
                  </a:lnTo>
                  <a:lnTo>
                    <a:pt x="10" y="24"/>
                  </a:lnTo>
                  <a:lnTo>
                    <a:pt x="10" y="24"/>
                  </a:lnTo>
                  <a:lnTo>
                    <a:pt x="10" y="24"/>
                  </a:lnTo>
                  <a:lnTo>
                    <a:pt x="11" y="28"/>
                  </a:lnTo>
                  <a:lnTo>
                    <a:pt x="11" y="28"/>
                  </a:lnTo>
                  <a:lnTo>
                    <a:pt x="11" y="28"/>
                  </a:lnTo>
                  <a:lnTo>
                    <a:pt x="11" y="28"/>
                  </a:lnTo>
                  <a:lnTo>
                    <a:pt x="12" y="2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1" name="Freeform 496"/>
            <p:cNvSpPr>
              <a:spLocks/>
            </p:cNvSpPr>
            <p:nvPr/>
          </p:nvSpPr>
          <p:spPr bwMode="auto">
            <a:xfrm>
              <a:off x="1711326" y="2141538"/>
              <a:ext cx="20638" cy="50800"/>
            </a:xfrm>
            <a:custGeom>
              <a:avLst/>
              <a:gdLst>
                <a:gd name="T0" fmla="*/ 0 w 13"/>
                <a:gd name="T1" fmla="*/ 5 h 32"/>
                <a:gd name="T2" fmla="*/ 0 w 13"/>
                <a:gd name="T3" fmla="*/ 5 h 32"/>
                <a:gd name="T4" fmla="*/ 0 w 13"/>
                <a:gd name="T5" fmla="*/ 5 h 32"/>
                <a:gd name="T6" fmla="*/ 0 w 13"/>
                <a:gd name="T7" fmla="*/ 5 h 32"/>
                <a:gd name="T8" fmla="*/ 1 w 13"/>
                <a:gd name="T9" fmla="*/ 0 h 32"/>
                <a:gd name="T10" fmla="*/ 1 w 13"/>
                <a:gd name="T11" fmla="*/ 0 h 32"/>
                <a:gd name="T12" fmla="*/ 1 w 13"/>
                <a:gd name="T13" fmla="*/ 0 h 32"/>
                <a:gd name="T14" fmla="*/ 2 w 13"/>
                <a:gd name="T15" fmla="*/ 8 h 32"/>
                <a:gd name="T16" fmla="*/ 2 w 13"/>
                <a:gd name="T17" fmla="*/ 8 h 32"/>
                <a:gd name="T18" fmla="*/ 2 w 13"/>
                <a:gd name="T19" fmla="*/ 8 h 32"/>
                <a:gd name="T20" fmla="*/ 2 w 13"/>
                <a:gd name="T21" fmla="*/ 8 h 32"/>
                <a:gd name="T22" fmla="*/ 3 w 13"/>
                <a:gd name="T23" fmla="*/ 16 h 32"/>
                <a:gd name="T24" fmla="*/ 3 w 13"/>
                <a:gd name="T25" fmla="*/ 15 h 32"/>
                <a:gd name="T26" fmla="*/ 3 w 13"/>
                <a:gd name="T27" fmla="*/ 15 h 32"/>
                <a:gd name="T28" fmla="*/ 3 w 13"/>
                <a:gd name="T29" fmla="*/ 15 h 32"/>
                <a:gd name="T30" fmla="*/ 4 w 13"/>
                <a:gd name="T31" fmla="*/ 19 h 32"/>
                <a:gd name="T32" fmla="*/ 4 w 13"/>
                <a:gd name="T33" fmla="*/ 19 h 32"/>
                <a:gd name="T34" fmla="*/ 4 w 13"/>
                <a:gd name="T35" fmla="*/ 19 h 32"/>
                <a:gd name="T36" fmla="*/ 4 w 13"/>
                <a:gd name="T37" fmla="*/ 18 h 32"/>
                <a:gd name="T38" fmla="*/ 5 w 13"/>
                <a:gd name="T39" fmla="*/ 23 h 32"/>
                <a:gd name="T40" fmla="*/ 5 w 13"/>
                <a:gd name="T41" fmla="*/ 23 h 32"/>
                <a:gd name="T42" fmla="*/ 5 w 13"/>
                <a:gd name="T43" fmla="*/ 23 h 32"/>
                <a:gd name="T44" fmla="*/ 5 w 13"/>
                <a:gd name="T45" fmla="*/ 26 h 32"/>
                <a:gd name="T46" fmla="*/ 6 w 13"/>
                <a:gd name="T47" fmla="*/ 22 h 32"/>
                <a:gd name="T48" fmla="*/ 6 w 13"/>
                <a:gd name="T49" fmla="*/ 23 h 32"/>
                <a:gd name="T50" fmla="*/ 6 w 13"/>
                <a:gd name="T51" fmla="*/ 23 h 32"/>
                <a:gd name="T52" fmla="*/ 6 w 13"/>
                <a:gd name="T53" fmla="*/ 23 h 32"/>
                <a:gd name="T54" fmla="*/ 6 w 13"/>
                <a:gd name="T55" fmla="*/ 32 h 32"/>
                <a:gd name="T56" fmla="*/ 7 w 13"/>
                <a:gd name="T57" fmla="*/ 27 h 32"/>
                <a:gd name="T58" fmla="*/ 7 w 13"/>
                <a:gd name="T59" fmla="*/ 27 h 32"/>
                <a:gd name="T60" fmla="*/ 7 w 13"/>
                <a:gd name="T61" fmla="*/ 25 h 32"/>
                <a:gd name="T62" fmla="*/ 8 w 13"/>
                <a:gd name="T63" fmla="*/ 28 h 32"/>
                <a:gd name="T64" fmla="*/ 8 w 13"/>
                <a:gd name="T65" fmla="*/ 28 h 32"/>
                <a:gd name="T66" fmla="*/ 8 w 13"/>
                <a:gd name="T67" fmla="*/ 28 h 32"/>
                <a:gd name="T68" fmla="*/ 8 w 13"/>
                <a:gd name="T69" fmla="*/ 27 h 32"/>
                <a:gd name="T70" fmla="*/ 9 w 13"/>
                <a:gd name="T71" fmla="*/ 29 h 32"/>
                <a:gd name="T72" fmla="*/ 9 w 13"/>
                <a:gd name="T73" fmla="*/ 29 h 32"/>
                <a:gd name="T74" fmla="*/ 9 w 13"/>
                <a:gd name="T75" fmla="*/ 29 h 32"/>
                <a:gd name="T76" fmla="*/ 9 w 13"/>
                <a:gd name="T77" fmla="*/ 29 h 32"/>
                <a:gd name="T78" fmla="*/ 9 w 13"/>
                <a:gd name="T79" fmla="*/ 25 h 32"/>
                <a:gd name="T80" fmla="*/ 10 w 13"/>
                <a:gd name="T81" fmla="*/ 26 h 32"/>
                <a:gd name="T82" fmla="*/ 10 w 13"/>
                <a:gd name="T83" fmla="*/ 26 h 32"/>
                <a:gd name="T84" fmla="*/ 10 w 13"/>
                <a:gd name="T85" fmla="*/ 25 h 32"/>
                <a:gd name="T86" fmla="*/ 11 w 13"/>
                <a:gd name="T87" fmla="*/ 29 h 32"/>
                <a:gd name="T88" fmla="*/ 11 w 13"/>
                <a:gd name="T89" fmla="*/ 29 h 32"/>
                <a:gd name="T90" fmla="*/ 11 w 13"/>
                <a:gd name="T91" fmla="*/ 30 h 32"/>
                <a:gd name="T92" fmla="*/ 12 w 13"/>
                <a:gd name="T93" fmla="*/ 26 h 32"/>
                <a:gd name="T94" fmla="*/ 12 w 13"/>
                <a:gd name="T95" fmla="*/ 26 h 32"/>
                <a:gd name="T96" fmla="*/ 12 w 13"/>
                <a:gd name="T97" fmla="*/ 26 h 32"/>
                <a:gd name="T98" fmla="*/ 13 w 13"/>
                <a:gd name="T99"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32">
                  <a:moveTo>
                    <a:pt x="0" y="5"/>
                  </a:moveTo>
                  <a:lnTo>
                    <a:pt x="0" y="5"/>
                  </a:lnTo>
                  <a:lnTo>
                    <a:pt x="0" y="5"/>
                  </a:lnTo>
                  <a:lnTo>
                    <a:pt x="0" y="5"/>
                  </a:lnTo>
                  <a:lnTo>
                    <a:pt x="1" y="0"/>
                  </a:lnTo>
                  <a:lnTo>
                    <a:pt x="1" y="0"/>
                  </a:lnTo>
                  <a:lnTo>
                    <a:pt x="1" y="0"/>
                  </a:lnTo>
                  <a:lnTo>
                    <a:pt x="2" y="8"/>
                  </a:lnTo>
                  <a:lnTo>
                    <a:pt x="2" y="8"/>
                  </a:lnTo>
                  <a:lnTo>
                    <a:pt x="2" y="8"/>
                  </a:lnTo>
                  <a:lnTo>
                    <a:pt x="2" y="8"/>
                  </a:lnTo>
                  <a:lnTo>
                    <a:pt x="3" y="16"/>
                  </a:lnTo>
                  <a:lnTo>
                    <a:pt x="3" y="15"/>
                  </a:lnTo>
                  <a:lnTo>
                    <a:pt x="3" y="15"/>
                  </a:lnTo>
                  <a:lnTo>
                    <a:pt x="3" y="15"/>
                  </a:lnTo>
                  <a:lnTo>
                    <a:pt x="4" y="19"/>
                  </a:lnTo>
                  <a:lnTo>
                    <a:pt x="4" y="19"/>
                  </a:lnTo>
                  <a:lnTo>
                    <a:pt x="4" y="19"/>
                  </a:lnTo>
                  <a:lnTo>
                    <a:pt x="4" y="18"/>
                  </a:lnTo>
                  <a:lnTo>
                    <a:pt x="5" y="23"/>
                  </a:lnTo>
                  <a:lnTo>
                    <a:pt x="5" y="23"/>
                  </a:lnTo>
                  <a:lnTo>
                    <a:pt x="5" y="23"/>
                  </a:lnTo>
                  <a:lnTo>
                    <a:pt x="5" y="26"/>
                  </a:lnTo>
                  <a:lnTo>
                    <a:pt x="6" y="22"/>
                  </a:lnTo>
                  <a:lnTo>
                    <a:pt x="6" y="23"/>
                  </a:lnTo>
                  <a:lnTo>
                    <a:pt x="6" y="23"/>
                  </a:lnTo>
                  <a:lnTo>
                    <a:pt x="6" y="23"/>
                  </a:lnTo>
                  <a:lnTo>
                    <a:pt x="6" y="32"/>
                  </a:lnTo>
                  <a:lnTo>
                    <a:pt x="7" y="27"/>
                  </a:lnTo>
                  <a:lnTo>
                    <a:pt x="7" y="27"/>
                  </a:lnTo>
                  <a:lnTo>
                    <a:pt x="7" y="25"/>
                  </a:lnTo>
                  <a:lnTo>
                    <a:pt x="8" y="28"/>
                  </a:lnTo>
                  <a:lnTo>
                    <a:pt x="8" y="28"/>
                  </a:lnTo>
                  <a:lnTo>
                    <a:pt x="8" y="28"/>
                  </a:lnTo>
                  <a:lnTo>
                    <a:pt x="8" y="27"/>
                  </a:lnTo>
                  <a:lnTo>
                    <a:pt x="9" y="29"/>
                  </a:lnTo>
                  <a:lnTo>
                    <a:pt x="9" y="29"/>
                  </a:lnTo>
                  <a:lnTo>
                    <a:pt x="9" y="29"/>
                  </a:lnTo>
                  <a:lnTo>
                    <a:pt x="9" y="29"/>
                  </a:lnTo>
                  <a:lnTo>
                    <a:pt x="9" y="25"/>
                  </a:lnTo>
                  <a:lnTo>
                    <a:pt x="10" y="26"/>
                  </a:lnTo>
                  <a:lnTo>
                    <a:pt x="10" y="26"/>
                  </a:lnTo>
                  <a:lnTo>
                    <a:pt x="10" y="25"/>
                  </a:lnTo>
                  <a:lnTo>
                    <a:pt x="11" y="29"/>
                  </a:lnTo>
                  <a:lnTo>
                    <a:pt x="11" y="29"/>
                  </a:lnTo>
                  <a:lnTo>
                    <a:pt x="11" y="30"/>
                  </a:lnTo>
                  <a:lnTo>
                    <a:pt x="12" y="26"/>
                  </a:lnTo>
                  <a:lnTo>
                    <a:pt x="12" y="26"/>
                  </a:lnTo>
                  <a:lnTo>
                    <a:pt x="12" y="26"/>
                  </a:lnTo>
                  <a:lnTo>
                    <a:pt x="13" y="2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2" name="Freeform 497"/>
            <p:cNvSpPr>
              <a:spLocks/>
            </p:cNvSpPr>
            <p:nvPr/>
          </p:nvSpPr>
          <p:spPr bwMode="auto">
            <a:xfrm>
              <a:off x="1731963" y="2155826"/>
              <a:ext cx="17463" cy="36513"/>
            </a:xfrm>
            <a:custGeom>
              <a:avLst/>
              <a:gdLst>
                <a:gd name="T0" fmla="*/ 0 w 11"/>
                <a:gd name="T1" fmla="*/ 20 h 23"/>
                <a:gd name="T2" fmla="*/ 0 w 11"/>
                <a:gd name="T3" fmla="*/ 19 h 23"/>
                <a:gd name="T4" fmla="*/ 0 w 11"/>
                <a:gd name="T5" fmla="*/ 19 h 23"/>
                <a:gd name="T6" fmla="*/ 0 w 11"/>
                <a:gd name="T7" fmla="*/ 19 h 23"/>
                <a:gd name="T8" fmla="*/ 1 w 11"/>
                <a:gd name="T9" fmla="*/ 16 h 23"/>
                <a:gd name="T10" fmla="*/ 1 w 11"/>
                <a:gd name="T11" fmla="*/ 16 h 23"/>
                <a:gd name="T12" fmla="*/ 1 w 11"/>
                <a:gd name="T13" fmla="*/ 16 h 23"/>
                <a:gd name="T14" fmla="*/ 1 w 11"/>
                <a:gd name="T15" fmla="*/ 16 h 23"/>
                <a:gd name="T16" fmla="*/ 1 w 11"/>
                <a:gd name="T17" fmla="*/ 9 h 23"/>
                <a:gd name="T18" fmla="*/ 1 w 11"/>
                <a:gd name="T19" fmla="*/ 10 h 23"/>
                <a:gd name="T20" fmla="*/ 1 w 11"/>
                <a:gd name="T21" fmla="*/ 10 h 23"/>
                <a:gd name="T22" fmla="*/ 2 w 11"/>
                <a:gd name="T23" fmla="*/ 8 h 23"/>
                <a:gd name="T24" fmla="*/ 2 w 11"/>
                <a:gd name="T25" fmla="*/ 11 h 23"/>
                <a:gd name="T26" fmla="*/ 3 w 11"/>
                <a:gd name="T27" fmla="*/ 10 h 23"/>
                <a:gd name="T28" fmla="*/ 3 w 11"/>
                <a:gd name="T29" fmla="*/ 10 h 23"/>
                <a:gd name="T30" fmla="*/ 3 w 11"/>
                <a:gd name="T31" fmla="*/ 10 h 23"/>
                <a:gd name="T32" fmla="*/ 3 w 11"/>
                <a:gd name="T33" fmla="*/ 4 h 23"/>
                <a:gd name="T34" fmla="*/ 3 w 11"/>
                <a:gd name="T35" fmla="*/ 4 h 23"/>
                <a:gd name="T36" fmla="*/ 3 w 11"/>
                <a:gd name="T37" fmla="*/ 4 h 23"/>
                <a:gd name="T38" fmla="*/ 4 w 11"/>
                <a:gd name="T39" fmla="*/ 4 h 23"/>
                <a:gd name="T40" fmla="*/ 4 w 11"/>
                <a:gd name="T41" fmla="*/ 0 h 23"/>
                <a:gd name="T42" fmla="*/ 4 w 11"/>
                <a:gd name="T43" fmla="*/ 3 h 23"/>
                <a:gd name="T44" fmla="*/ 4 w 11"/>
                <a:gd name="T45" fmla="*/ 3 h 23"/>
                <a:gd name="T46" fmla="*/ 5 w 11"/>
                <a:gd name="T47" fmla="*/ 2 h 23"/>
                <a:gd name="T48" fmla="*/ 5 w 11"/>
                <a:gd name="T49" fmla="*/ 4 h 23"/>
                <a:gd name="T50" fmla="*/ 5 w 11"/>
                <a:gd name="T51" fmla="*/ 3 h 23"/>
                <a:gd name="T52" fmla="*/ 5 w 11"/>
                <a:gd name="T53" fmla="*/ 3 h 23"/>
                <a:gd name="T54" fmla="*/ 6 w 11"/>
                <a:gd name="T55" fmla="*/ 2 h 23"/>
                <a:gd name="T56" fmla="*/ 6 w 11"/>
                <a:gd name="T57" fmla="*/ 4 h 23"/>
                <a:gd name="T58" fmla="*/ 6 w 11"/>
                <a:gd name="T59" fmla="*/ 4 h 23"/>
                <a:gd name="T60" fmla="*/ 6 w 11"/>
                <a:gd name="T61" fmla="*/ 3 h 23"/>
                <a:gd name="T62" fmla="*/ 7 w 11"/>
                <a:gd name="T63" fmla="*/ 6 h 23"/>
                <a:gd name="T64" fmla="*/ 7 w 11"/>
                <a:gd name="T65" fmla="*/ 5 h 23"/>
                <a:gd name="T66" fmla="*/ 7 w 11"/>
                <a:gd name="T67" fmla="*/ 5 h 23"/>
                <a:gd name="T68" fmla="*/ 8 w 11"/>
                <a:gd name="T69" fmla="*/ 5 h 23"/>
                <a:gd name="T70" fmla="*/ 8 w 11"/>
                <a:gd name="T71" fmla="*/ 6 h 23"/>
                <a:gd name="T72" fmla="*/ 8 w 11"/>
                <a:gd name="T73" fmla="*/ 5 h 23"/>
                <a:gd name="T74" fmla="*/ 8 w 11"/>
                <a:gd name="T75" fmla="*/ 5 h 23"/>
                <a:gd name="T76" fmla="*/ 9 w 11"/>
                <a:gd name="T77" fmla="*/ 5 h 23"/>
                <a:gd name="T78" fmla="*/ 9 w 11"/>
                <a:gd name="T79" fmla="*/ 12 h 23"/>
                <a:gd name="T80" fmla="*/ 9 w 11"/>
                <a:gd name="T81" fmla="*/ 12 h 23"/>
                <a:gd name="T82" fmla="*/ 9 w 11"/>
                <a:gd name="T83" fmla="*/ 12 h 23"/>
                <a:gd name="T84" fmla="*/ 9 w 11"/>
                <a:gd name="T85" fmla="*/ 12 h 23"/>
                <a:gd name="T86" fmla="*/ 10 w 11"/>
                <a:gd name="T87" fmla="*/ 15 h 23"/>
                <a:gd name="T88" fmla="*/ 10 w 11"/>
                <a:gd name="T89" fmla="*/ 15 h 23"/>
                <a:gd name="T90" fmla="*/ 10 w 11"/>
                <a:gd name="T91" fmla="*/ 15 h 23"/>
                <a:gd name="T92" fmla="*/ 11 w 11"/>
                <a:gd name="T93" fmla="*/ 23 h 23"/>
                <a:gd name="T94" fmla="*/ 11 w 11"/>
                <a:gd name="T95" fmla="*/ 22 h 23"/>
                <a:gd name="T96" fmla="*/ 11 w 11"/>
                <a:gd name="T97" fmla="*/ 22 h 23"/>
                <a:gd name="T98" fmla="*/ 11 w 11"/>
                <a:gd name="T9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3">
                  <a:moveTo>
                    <a:pt x="0" y="20"/>
                  </a:moveTo>
                  <a:lnTo>
                    <a:pt x="0" y="19"/>
                  </a:lnTo>
                  <a:lnTo>
                    <a:pt x="0" y="19"/>
                  </a:lnTo>
                  <a:lnTo>
                    <a:pt x="0" y="19"/>
                  </a:lnTo>
                  <a:lnTo>
                    <a:pt x="1" y="16"/>
                  </a:lnTo>
                  <a:lnTo>
                    <a:pt x="1" y="16"/>
                  </a:lnTo>
                  <a:lnTo>
                    <a:pt x="1" y="16"/>
                  </a:lnTo>
                  <a:lnTo>
                    <a:pt x="1" y="16"/>
                  </a:lnTo>
                  <a:lnTo>
                    <a:pt x="1" y="9"/>
                  </a:lnTo>
                  <a:lnTo>
                    <a:pt x="1" y="10"/>
                  </a:lnTo>
                  <a:lnTo>
                    <a:pt x="1" y="10"/>
                  </a:lnTo>
                  <a:lnTo>
                    <a:pt x="2" y="8"/>
                  </a:lnTo>
                  <a:lnTo>
                    <a:pt x="2" y="11"/>
                  </a:lnTo>
                  <a:lnTo>
                    <a:pt x="3" y="10"/>
                  </a:lnTo>
                  <a:lnTo>
                    <a:pt x="3" y="10"/>
                  </a:lnTo>
                  <a:lnTo>
                    <a:pt x="3" y="10"/>
                  </a:lnTo>
                  <a:lnTo>
                    <a:pt x="3" y="4"/>
                  </a:lnTo>
                  <a:lnTo>
                    <a:pt x="3" y="4"/>
                  </a:lnTo>
                  <a:lnTo>
                    <a:pt x="3" y="4"/>
                  </a:lnTo>
                  <a:lnTo>
                    <a:pt x="4" y="4"/>
                  </a:lnTo>
                  <a:lnTo>
                    <a:pt x="4" y="0"/>
                  </a:lnTo>
                  <a:lnTo>
                    <a:pt x="4" y="3"/>
                  </a:lnTo>
                  <a:lnTo>
                    <a:pt x="4" y="3"/>
                  </a:lnTo>
                  <a:lnTo>
                    <a:pt x="5" y="2"/>
                  </a:lnTo>
                  <a:lnTo>
                    <a:pt x="5" y="4"/>
                  </a:lnTo>
                  <a:lnTo>
                    <a:pt x="5" y="3"/>
                  </a:lnTo>
                  <a:lnTo>
                    <a:pt x="5" y="3"/>
                  </a:lnTo>
                  <a:lnTo>
                    <a:pt x="6" y="2"/>
                  </a:lnTo>
                  <a:lnTo>
                    <a:pt x="6" y="4"/>
                  </a:lnTo>
                  <a:lnTo>
                    <a:pt x="6" y="4"/>
                  </a:lnTo>
                  <a:lnTo>
                    <a:pt x="6" y="3"/>
                  </a:lnTo>
                  <a:lnTo>
                    <a:pt x="7" y="6"/>
                  </a:lnTo>
                  <a:lnTo>
                    <a:pt x="7" y="5"/>
                  </a:lnTo>
                  <a:lnTo>
                    <a:pt x="7" y="5"/>
                  </a:lnTo>
                  <a:lnTo>
                    <a:pt x="8" y="5"/>
                  </a:lnTo>
                  <a:lnTo>
                    <a:pt x="8" y="6"/>
                  </a:lnTo>
                  <a:lnTo>
                    <a:pt x="8" y="5"/>
                  </a:lnTo>
                  <a:lnTo>
                    <a:pt x="8" y="5"/>
                  </a:lnTo>
                  <a:lnTo>
                    <a:pt x="9" y="5"/>
                  </a:lnTo>
                  <a:lnTo>
                    <a:pt x="9" y="12"/>
                  </a:lnTo>
                  <a:lnTo>
                    <a:pt x="9" y="12"/>
                  </a:lnTo>
                  <a:lnTo>
                    <a:pt x="9" y="12"/>
                  </a:lnTo>
                  <a:lnTo>
                    <a:pt x="9" y="12"/>
                  </a:lnTo>
                  <a:lnTo>
                    <a:pt x="10" y="15"/>
                  </a:lnTo>
                  <a:lnTo>
                    <a:pt x="10" y="15"/>
                  </a:lnTo>
                  <a:lnTo>
                    <a:pt x="10" y="15"/>
                  </a:lnTo>
                  <a:lnTo>
                    <a:pt x="11" y="23"/>
                  </a:lnTo>
                  <a:lnTo>
                    <a:pt x="11" y="22"/>
                  </a:lnTo>
                  <a:lnTo>
                    <a:pt x="11" y="22"/>
                  </a:lnTo>
                  <a:lnTo>
                    <a:pt x="11" y="2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3" name="Freeform 498"/>
            <p:cNvSpPr>
              <a:spLocks/>
            </p:cNvSpPr>
            <p:nvPr/>
          </p:nvSpPr>
          <p:spPr bwMode="auto">
            <a:xfrm>
              <a:off x="1749426" y="2176463"/>
              <a:ext cx="19050" cy="49213"/>
            </a:xfrm>
            <a:custGeom>
              <a:avLst/>
              <a:gdLst>
                <a:gd name="T0" fmla="*/ 0 w 12"/>
                <a:gd name="T1" fmla="*/ 9 h 31"/>
                <a:gd name="T2" fmla="*/ 1 w 12"/>
                <a:gd name="T3" fmla="*/ 11 h 31"/>
                <a:gd name="T4" fmla="*/ 1 w 12"/>
                <a:gd name="T5" fmla="*/ 10 h 31"/>
                <a:gd name="T6" fmla="*/ 1 w 12"/>
                <a:gd name="T7" fmla="*/ 10 h 31"/>
                <a:gd name="T8" fmla="*/ 2 w 12"/>
                <a:gd name="T9" fmla="*/ 9 h 31"/>
                <a:gd name="T10" fmla="*/ 2 w 12"/>
                <a:gd name="T11" fmla="*/ 15 h 31"/>
                <a:gd name="T12" fmla="*/ 2 w 12"/>
                <a:gd name="T13" fmla="*/ 15 h 31"/>
                <a:gd name="T14" fmla="*/ 2 w 12"/>
                <a:gd name="T15" fmla="*/ 15 h 31"/>
                <a:gd name="T16" fmla="*/ 2 w 12"/>
                <a:gd name="T17" fmla="*/ 17 h 31"/>
                <a:gd name="T18" fmla="*/ 3 w 12"/>
                <a:gd name="T19" fmla="*/ 13 h 31"/>
                <a:gd name="T20" fmla="*/ 3 w 12"/>
                <a:gd name="T21" fmla="*/ 14 h 31"/>
                <a:gd name="T22" fmla="*/ 3 w 12"/>
                <a:gd name="T23" fmla="*/ 14 h 31"/>
                <a:gd name="T24" fmla="*/ 3 w 12"/>
                <a:gd name="T25" fmla="*/ 13 h 31"/>
                <a:gd name="T26" fmla="*/ 3 w 12"/>
                <a:gd name="T27" fmla="*/ 16 h 31"/>
                <a:gd name="T28" fmla="*/ 4 w 12"/>
                <a:gd name="T29" fmla="*/ 16 h 31"/>
                <a:gd name="T30" fmla="*/ 4 w 12"/>
                <a:gd name="T31" fmla="*/ 16 h 31"/>
                <a:gd name="T32" fmla="*/ 4 w 12"/>
                <a:gd name="T33" fmla="*/ 16 h 31"/>
                <a:gd name="T34" fmla="*/ 5 w 12"/>
                <a:gd name="T35" fmla="*/ 21 h 31"/>
                <a:gd name="T36" fmla="*/ 5 w 12"/>
                <a:gd name="T37" fmla="*/ 20 h 31"/>
                <a:gd name="T38" fmla="*/ 5 w 12"/>
                <a:gd name="T39" fmla="*/ 20 h 31"/>
                <a:gd name="T40" fmla="*/ 5 w 12"/>
                <a:gd name="T41" fmla="*/ 31 h 31"/>
                <a:gd name="T42" fmla="*/ 6 w 12"/>
                <a:gd name="T43" fmla="*/ 27 h 31"/>
                <a:gd name="T44" fmla="*/ 6 w 12"/>
                <a:gd name="T45" fmla="*/ 27 h 31"/>
                <a:gd name="T46" fmla="*/ 6 w 12"/>
                <a:gd name="T47" fmla="*/ 27 h 31"/>
                <a:gd name="T48" fmla="*/ 7 w 12"/>
                <a:gd name="T49" fmla="*/ 23 h 31"/>
                <a:gd name="T50" fmla="*/ 7 w 12"/>
                <a:gd name="T51" fmla="*/ 23 h 31"/>
                <a:gd name="T52" fmla="*/ 7 w 12"/>
                <a:gd name="T53" fmla="*/ 23 h 31"/>
                <a:gd name="T54" fmla="*/ 7 w 12"/>
                <a:gd name="T55" fmla="*/ 25 h 31"/>
                <a:gd name="T56" fmla="*/ 8 w 12"/>
                <a:gd name="T57" fmla="*/ 22 h 31"/>
                <a:gd name="T58" fmla="*/ 8 w 12"/>
                <a:gd name="T59" fmla="*/ 23 h 31"/>
                <a:gd name="T60" fmla="*/ 8 w 12"/>
                <a:gd name="T61" fmla="*/ 23 h 31"/>
                <a:gd name="T62" fmla="*/ 8 w 12"/>
                <a:gd name="T63" fmla="*/ 24 h 31"/>
                <a:gd name="T64" fmla="*/ 8 w 12"/>
                <a:gd name="T65" fmla="*/ 20 h 31"/>
                <a:gd name="T66" fmla="*/ 9 w 12"/>
                <a:gd name="T67" fmla="*/ 21 h 31"/>
                <a:gd name="T68" fmla="*/ 9 w 12"/>
                <a:gd name="T69" fmla="*/ 21 h 31"/>
                <a:gd name="T70" fmla="*/ 9 w 12"/>
                <a:gd name="T71" fmla="*/ 21 h 31"/>
                <a:gd name="T72" fmla="*/ 10 w 12"/>
                <a:gd name="T73" fmla="*/ 15 h 31"/>
                <a:gd name="T74" fmla="*/ 10 w 12"/>
                <a:gd name="T75" fmla="*/ 16 h 31"/>
                <a:gd name="T76" fmla="*/ 10 w 12"/>
                <a:gd name="T77" fmla="*/ 16 h 31"/>
                <a:gd name="T78" fmla="*/ 10 w 12"/>
                <a:gd name="T79" fmla="*/ 16 h 31"/>
                <a:gd name="T80" fmla="*/ 10 w 12"/>
                <a:gd name="T81" fmla="*/ 12 h 31"/>
                <a:gd name="T82" fmla="*/ 10 w 12"/>
                <a:gd name="T83" fmla="*/ 14 h 31"/>
                <a:gd name="T84" fmla="*/ 10 w 12"/>
                <a:gd name="T85" fmla="*/ 14 h 31"/>
                <a:gd name="T86" fmla="*/ 11 w 12"/>
                <a:gd name="T87" fmla="*/ 14 h 31"/>
                <a:gd name="T88" fmla="*/ 11 w 12"/>
                <a:gd name="T89" fmla="*/ 8 h 31"/>
                <a:gd name="T90" fmla="*/ 12 w 12"/>
                <a:gd name="T91" fmla="*/ 8 h 31"/>
                <a:gd name="T92" fmla="*/ 12 w 12"/>
                <a:gd name="T93" fmla="*/ 8 h 31"/>
                <a:gd name="T94" fmla="*/ 12 w 12"/>
                <a:gd name="T95" fmla="*/ 8 h 31"/>
                <a:gd name="T96" fmla="*/ 12 w 12"/>
                <a:gd name="T97" fmla="*/ 0 h 31"/>
                <a:gd name="T98" fmla="*/ 12 w 12"/>
                <a:gd name="T9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1">
                  <a:moveTo>
                    <a:pt x="0" y="9"/>
                  </a:moveTo>
                  <a:lnTo>
                    <a:pt x="1" y="11"/>
                  </a:lnTo>
                  <a:lnTo>
                    <a:pt x="1" y="10"/>
                  </a:lnTo>
                  <a:lnTo>
                    <a:pt x="1" y="10"/>
                  </a:lnTo>
                  <a:lnTo>
                    <a:pt x="2" y="9"/>
                  </a:lnTo>
                  <a:lnTo>
                    <a:pt x="2" y="15"/>
                  </a:lnTo>
                  <a:lnTo>
                    <a:pt x="2" y="15"/>
                  </a:lnTo>
                  <a:lnTo>
                    <a:pt x="2" y="15"/>
                  </a:lnTo>
                  <a:lnTo>
                    <a:pt x="2" y="17"/>
                  </a:lnTo>
                  <a:lnTo>
                    <a:pt x="3" y="13"/>
                  </a:lnTo>
                  <a:lnTo>
                    <a:pt x="3" y="14"/>
                  </a:lnTo>
                  <a:lnTo>
                    <a:pt x="3" y="14"/>
                  </a:lnTo>
                  <a:lnTo>
                    <a:pt x="3" y="13"/>
                  </a:lnTo>
                  <a:lnTo>
                    <a:pt x="3" y="16"/>
                  </a:lnTo>
                  <a:lnTo>
                    <a:pt x="4" y="16"/>
                  </a:lnTo>
                  <a:lnTo>
                    <a:pt x="4" y="16"/>
                  </a:lnTo>
                  <a:lnTo>
                    <a:pt x="4" y="16"/>
                  </a:lnTo>
                  <a:lnTo>
                    <a:pt x="5" y="21"/>
                  </a:lnTo>
                  <a:lnTo>
                    <a:pt x="5" y="20"/>
                  </a:lnTo>
                  <a:lnTo>
                    <a:pt x="5" y="20"/>
                  </a:lnTo>
                  <a:lnTo>
                    <a:pt x="5" y="31"/>
                  </a:lnTo>
                  <a:lnTo>
                    <a:pt x="6" y="27"/>
                  </a:lnTo>
                  <a:lnTo>
                    <a:pt x="6" y="27"/>
                  </a:lnTo>
                  <a:lnTo>
                    <a:pt x="6" y="27"/>
                  </a:lnTo>
                  <a:lnTo>
                    <a:pt x="7" y="23"/>
                  </a:lnTo>
                  <a:lnTo>
                    <a:pt x="7" y="23"/>
                  </a:lnTo>
                  <a:lnTo>
                    <a:pt x="7" y="23"/>
                  </a:lnTo>
                  <a:lnTo>
                    <a:pt x="7" y="25"/>
                  </a:lnTo>
                  <a:lnTo>
                    <a:pt x="8" y="22"/>
                  </a:lnTo>
                  <a:lnTo>
                    <a:pt x="8" y="23"/>
                  </a:lnTo>
                  <a:lnTo>
                    <a:pt x="8" y="23"/>
                  </a:lnTo>
                  <a:lnTo>
                    <a:pt x="8" y="24"/>
                  </a:lnTo>
                  <a:lnTo>
                    <a:pt x="8" y="20"/>
                  </a:lnTo>
                  <a:lnTo>
                    <a:pt x="9" y="21"/>
                  </a:lnTo>
                  <a:lnTo>
                    <a:pt x="9" y="21"/>
                  </a:lnTo>
                  <a:lnTo>
                    <a:pt x="9" y="21"/>
                  </a:lnTo>
                  <a:lnTo>
                    <a:pt x="10" y="15"/>
                  </a:lnTo>
                  <a:lnTo>
                    <a:pt x="10" y="16"/>
                  </a:lnTo>
                  <a:lnTo>
                    <a:pt x="10" y="16"/>
                  </a:lnTo>
                  <a:lnTo>
                    <a:pt x="10" y="16"/>
                  </a:lnTo>
                  <a:lnTo>
                    <a:pt x="10" y="12"/>
                  </a:lnTo>
                  <a:lnTo>
                    <a:pt x="10" y="14"/>
                  </a:lnTo>
                  <a:lnTo>
                    <a:pt x="10" y="14"/>
                  </a:lnTo>
                  <a:lnTo>
                    <a:pt x="11" y="14"/>
                  </a:lnTo>
                  <a:lnTo>
                    <a:pt x="11" y="8"/>
                  </a:lnTo>
                  <a:lnTo>
                    <a:pt x="12" y="8"/>
                  </a:lnTo>
                  <a:lnTo>
                    <a:pt x="12" y="8"/>
                  </a:lnTo>
                  <a:lnTo>
                    <a:pt x="12" y="8"/>
                  </a:lnTo>
                  <a:lnTo>
                    <a:pt x="12" y="0"/>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4" name="Freeform 499"/>
            <p:cNvSpPr>
              <a:spLocks/>
            </p:cNvSpPr>
            <p:nvPr/>
          </p:nvSpPr>
          <p:spPr bwMode="auto">
            <a:xfrm>
              <a:off x="1768476" y="2152651"/>
              <a:ext cx="20638" cy="55563"/>
            </a:xfrm>
            <a:custGeom>
              <a:avLst/>
              <a:gdLst>
                <a:gd name="T0" fmla="*/ 0 w 13"/>
                <a:gd name="T1" fmla="*/ 15 h 35"/>
                <a:gd name="T2" fmla="*/ 0 w 13"/>
                <a:gd name="T3" fmla="*/ 15 h 35"/>
                <a:gd name="T4" fmla="*/ 1 w 13"/>
                <a:gd name="T5" fmla="*/ 14 h 35"/>
                <a:gd name="T6" fmla="*/ 1 w 13"/>
                <a:gd name="T7" fmla="*/ 19 h 35"/>
                <a:gd name="T8" fmla="*/ 1 w 13"/>
                <a:gd name="T9" fmla="*/ 19 h 35"/>
                <a:gd name="T10" fmla="*/ 1 w 13"/>
                <a:gd name="T11" fmla="*/ 18 h 35"/>
                <a:gd name="T12" fmla="*/ 2 w 13"/>
                <a:gd name="T13" fmla="*/ 27 h 35"/>
                <a:gd name="T14" fmla="*/ 2 w 13"/>
                <a:gd name="T15" fmla="*/ 25 h 35"/>
                <a:gd name="T16" fmla="*/ 2 w 13"/>
                <a:gd name="T17" fmla="*/ 25 h 35"/>
                <a:gd name="T18" fmla="*/ 3 w 13"/>
                <a:gd name="T19" fmla="*/ 24 h 35"/>
                <a:gd name="T20" fmla="*/ 3 w 13"/>
                <a:gd name="T21" fmla="*/ 28 h 35"/>
                <a:gd name="T22" fmla="*/ 3 w 13"/>
                <a:gd name="T23" fmla="*/ 26 h 35"/>
                <a:gd name="T24" fmla="*/ 3 w 13"/>
                <a:gd name="T25" fmla="*/ 26 h 35"/>
                <a:gd name="T26" fmla="*/ 3 w 13"/>
                <a:gd name="T27" fmla="*/ 25 h 35"/>
                <a:gd name="T28" fmla="*/ 4 w 13"/>
                <a:gd name="T29" fmla="*/ 34 h 35"/>
                <a:gd name="T30" fmla="*/ 4 w 13"/>
                <a:gd name="T31" fmla="*/ 34 h 35"/>
                <a:gd name="T32" fmla="*/ 5 w 13"/>
                <a:gd name="T33" fmla="*/ 35 h 35"/>
                <a:gd name="T34" fmla="*/ 5 w 13"/>
                <a:gd name="T35" fmla="*/ 32 h 35"/>
                <a:gd name="T36" fmla="*/ 5 w 13"/>
                <a:gd name="T37" fmla="*/ 32 h 35"/>
                <a:gd name="T38" fmla="*/ 5 w 13"/>
                <a:gd name="T39" fmla="*/ 32 h 35"/>
                <a:gd name="T40" fmla="*/ 5 w 13"/>
                <a:gd name="T41" fmla="*/ 32 h 35"/>
                <a:gd name="T42" fmla="*/ 6 w 13"/>
                <a:gd name="T43" fmla="*/ 28 h 35"/>
                <a:gd name="T44" fmla="*/ 6 w 13"/>
                <a:gd name="T45" fmla="*/ 29 h 35"/>
                <a:gd name="T46" fmla="*/ 6 w 13"/>
                <a:gd name="T47" fmla="*/ 29 h 35"/>
                <a:gd name="T48" fmla="*/ 6 w 13"/>
                <a:gd name="T49" fmla="*/ 28 h 35"/>
                <a:gd name="T50" fmla="*/ 7 w 13"/>
                <a:gd name="T51" fmla="*/ 31 h 35"/>
                <a:gd name="T52" fmla="*/ 7 w 13"/>
                <a:gd name="T53" fmla="*/ 28 h 35"/>
                <a:gd name="T54" fmla="*/ 7 w 13"/>
                <a:gd name="T55" fmla="*/ 29 h 35"/>
                <a:gd name="T56" fmla="*/ 7 w 13"/>
                <a:gd name="T57" fmla="*/ 29 h 35"/>
                <a:gd name="T58" fmla="*/ 8 w 13"/>
                <a:gd name="T59" fmla="*/ 18 h 35"/>
                <a:gd name="T60" fmla="*/ 8 w 13"/>
                <a:gd name="T61" fmla="*/ 18 h 35"/>
                <a:gd name="T62" fmla="*/ 8 w 13"/>
                <a:gd name="T63" fmla="*/ 18 h 35"/>
                <a:gd name="T64" fmla="*/ 9 w 13"/>
                <a:gd name="T65" fmla="*/ 9 h 35"/>
                <a:gd name="T66" fmla="*/ 9 w 13"/>
                <a:gd name="T67" fmla="*/ 10 h 35"/>
                <a:gd name="T68" fmla="*/ 9 w 13"/>
                <a:gd name="T69" fmla="*/ 10 h 35"/>
                <a:gd name="T70" fmla="*/ 9 w 13"/>
                <a:gd name="T71" fmla="*/ 10 h 35"/>
                <a:gd name="T72" fmla="*/ 10 w 13"/>
                <a:gd name="T73" fmla="*/ 0 h 35"/>
                <a:gd name="T74" fmla="*/ 10 w 13"/>
                <a:gd name="T75" fmla="*/ 1 h 35"/>
                <a:gd name="T76" fmla="*/ 10 w 13"/>
                <a:gd name="T77" fmla="*/ 1 h 35"/>
                <a:gd name="T78" fmla="*/ 10 w 13"/>
                <a:gd name="T79" fmla="*/ 1 h 35"/>
                <a:gd name="T80" fmla="*/ 10 w 13"/>
                <a:gd name="T81" fmla="*/ 5 h 35"/>
                <a:gd name="T82" fmla="*/ 11 w 13"/>
                <a:gd name="T83" fmla="*/ 4 h 35"/>
                <a:gd name="T84" fmla="*/ 11 w 13"/>
                <a:gd name="T85" fmla="*/ 4 h 35"/>
                <a:gd name="T86" fmla="*/ 11 w 13"/>
                <a:gd name="T87" fmla="*/ 3 h 35"/>
                <a:gd name="T88" fmla="*/ 12 w 13"/>
                <a:gd name="T89" fmla="*/ 8 h 35"/>
                <a:gd name="T90" fmla="*/ 12 w 13"/>
                <a:gd name="T91" fmla="*/ 8 h 35"/>
                <a:gd name="T92" fmla="*/ 12 w 13"/>
                <a:gd name="T93" fmla="*/ 8 h 35"/>
                <a:gd name="T94" fmla="*/ 12 w 13"/>
                <a:gd name="T95" fmla="*/ 8 h 35"/>
                <a:gd name="T96" fmla="*/ 13 w 13"/>
                <a:gd name="T97" fmla="*/ 13 h 35"/>
                <a:gd name="T98" fmla="*/ 13 w 13"/>
                <a:gd name="T99"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35">
                  <a:moveTo>
                    <a:pt x="0" y="15"/>
                  </a:moveTo>
                  <a:lnTo>
                    <a:pt x="0" y="15"/>
                  </a:lnTo>
                  <a:lnTo>
                    <a:pt x="1" y="14"/>
                  </a:lnTo>
                  <a:lnTo>
                    <a:pt x="1" y="19"/>
                  </a:lnTo>
                  <a:lnTo>
                    <a:pt x="1" y="19"/>
                  </a:lnTo>
                  <a:lnTo>
                    <a:pt x="1" y="18"/>
                  </a:lnTo>
                  <a:lnTo>
                    <a:pt x="2" y="27"/>
                  </a:lnTo>
                  <a:lnTo>
                    <a:pt x="2" y="25"/>
                  </a:lnTo>
                  <a:lnTo>
                    <a:pt x="2" y="25"/>
                  </a:lnTo>
                  <a:lnTo>
                    <a:pt x="3" y="24"/>
                  </a:lnTo>
                  <a:lnTo>
                    <a:pt x="3" y="28"/>
                  </a:lnTo>
                  <a:lnTo>
                    <a:pt x="3" y="26"/>
                  </a:lnTo>
                  <a:lnTo>
                    <a:pt x="3" y="26"/>
                  </a:lnTo>
                  <a:lnTo>
                    <a:pt x="3" y="25"/>
                  </a:lnTo>
                  <a:lnTo>
                    <a:pt x="4" y="34"/>
                  </a:lnTo>
                  <a:lnTo>
                    <a:pt x="4" y="34"/>
                  </a:lnTo>
                  <a:lnTo>
                    <a:pt x="5" y="35"/>
                  </a:lnTo>
                  <a:lnTo>
                    <a:pt x="5" y="32"/>
                  </a:lnTo>
                  <a:lnTo>
                    <a:pt x="5" y="32"/>
                  </a:lnTo>
                  <a:lnTo>
                    <a:pt x="5" y="32"/>
                  </a:lnTo>
                  <a:lnTo>
                    <a:pt x="5" y="32"/>
                  </a:lnTo>
                  <a:lnTo>
                    <a:pt x="6" y="28"/>
                  </a:lnTo>
                  <a:lnTo>
                    <a:pt x="6" y="29"/>
                  </a:lnTo>
                  <a:lnTo>
                    <a:pt x="6" y="29"/>
                  </a:lnTo>
                  <a:lnTo>
                    <a:pt x="6" y="28"/>
                  </a:lnTo>
                  <a:lnTo>
                    <a:pt x="7" y="31"/>
                  </a:lnTo>
                  <a:lnTo>
                    <a:pt x="7" y="28"/>
                  </a:lnTo>
                  <a:lnTo>
                    <a:pt x="7" y="29"/>
                  </a:lnTo>
                  <a:lnTo>
                    <a:pt x="7" y="29"/>
                  </a:lnTo>
                  <a:lnTo>
                    <a:pt x="8" y="18"/>
                  </a:lnTo>
                  <a:lnTo>
                    <a:pt x="8" y="18"/>
                  </a:lnTo>
                  <a:lnTo>
                    <a:pt x="8" y="18"/>
                  </a:lnTo>
                  <a:lnTo>
                    <a:pt x="9" y="9"/>
                  </a:lnTo>
                  <a:lnTo>
                    <a:pt x="9" y="10"/>
                  </a:lnTo>
                  <a:lnTo>
                    <a:pt x="9" y="10"/>
                  </a:lnTo>
                  <a:lnTo>
                    <a:pt x="9" y="10"/>
                  </a:lnTo>
                  <a:lnTo>
                    <a:pt x="10" y="0"/>
                  </a:lnTo>
                  <a:lnTo>
                    <a:pt x="10" y="1"/>
                  </a:lnTo>
                  <a:lnTo>
                    <a:pt x="10" y="1"/>
                  </a:lnTo>
                  <a:lnTo>
                    <a:pt x="10" y="1"/>
                  </a:lnTo>
                  <a:lnTo>
                    <a:pt x="10" y="5"/>
                  </a:lnTo>
                  <a:lnTo>
                    <a:pt x="11" y="4"/>
                  </a:lnTo>
                  <a:lnTo>
                    <a:pt x="11" y="4"/>
                  </a:lnTo>
                  <a:lnTo>
                    <a:pt x="11" y="3"/>
                  </a:lnTo>
                  <a:lnTo>
                    <a:pt x="12" y="8"/>
                  </a:lnTo>
                  <a:lnTo>
                    <a:pt x="12" y="8"/>
                  </a:lnTo>
                  <a:lnTo>
                    <a:pt x="12" y="8"/>
                  </a:lnTo>
                  <a:lnTo>
                    <a:pt x="12" y="8"/>
                  </a:lnTo>
                  <a:lnTo>
                    <a:pt x="13" y="13"/>
                  </a:lnTo>
                  <a:lnTo>
                    <a:pt x="13" y="1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5" name="Freeform 500"/>
            <p:cNvSpPr>
              <a:spLocks/>
            </p:cNvSpPr>
            <p:nvPr/>
          </p:nvSpPr>
          <p:spPr bwMode="auto">
            <a:xfrm>
              <a:off x="1789113" y="2136776"/>
              <a:ext cx="19050" cy="36513"/>
            </a:xfrm>
            <a:custGeom>
              <a:avLst/>
              <a:gdLst>
                <a:gd name="T0" fmla="*/ 0 w 12"/>
                <a:gd name="T1" fmla="*/ 22 h 23"/>
                <a:gd name="T2" fmla="*/ 0 w 12"/>
                <a:gd name="T3" fmla="*/ 23 h 23"/>
                <a:gd name="T4" fmla="*/ 1 w 12"/>
                <a:gd name="T5" fmla="*/ 20 h 23"/>
                <a:gd name="T6" fmla="*/ 1 w 12"/>
                <a:gd name="T7" fmla="*/ 21 h 23"/>
                <a:gd name="T8" fmla="*/ 1 w 12"/>
                <a:gd name="T9" fmla="*/ 21 h 23"/>
                <a:gd name="T10" fmla="*/ 1 w 12"/>
                <a:gd name="T11" fmla="*/ 21 h 23"/>
                <a:gd name="T12" fmla="*/ 1 w 12"/>
                <a:gd name="T13" fmla="*/ 17 h 23"/>
                <a:gd name="T14" fmla="*/ 2 w 12"/>
                <a:gd name="T15" fmla="*/ 19 h 23"/>
                <a:gd name="T16" fmla="*/ 2 w 12"/>
                <a:gd name="T17" fmla="*/ 19 h 23"/>
                <a:gd name="T18" fmla="*/ 2 w 12"/>
                <a:gd name="T19" fmla="*/ 20 h 23"/>
                <a:gd name="T20" fmla="*/ 3 w 12"/>
                <a:gd name="T21" fmla="*/ 15 h 23"/>
                <a:gd name="T22" fmla="*/ 3 w 12"/>
                <a:gd name="T23" fmla="*/ 15 h 23"/>
                <a:gd name="T24" fmla="*/ 3 w 12"/>
                <a:gd name="T25" fmla="*/ 15 h 23"/>
                <a:gd name="T26" fmla="*/ 3 w 12"/>
                <a:gd name="T27" fmla="*/ 12 h 23"/>
                <a:gd name="T28" fmla="*/ 3 w 12"/>
                <a:gd name="T29" fmla="*/ 15 h 23"/>
                <a:gd name="T30" fmla="*/ 4 w 12"/>
                <a:gd name="T31" fmla="*/ 14 h 23"/>
                <a:gd name="T32" fmla="*/ 4 w 12"/>
                <a:gd name="T33" fmla="*/ 14 h 23"/>
                <a:gd name="T34" fmla="*/ 4 w 12"/>
                <a:gd name="T35" fmla="*/ 13 h 23"/>
                <a:gd name="T36" fmla="*/ 5 w 12"/>
                <a:gd name="T37" fmla="*/ 16 h 23"/>
                <a:gd name="T38" fmla="*/ 5 w 12"/>
                <a:gd name="T39" fmla="*/ 16 h 23"/>
                <a:gd name="T40" fmla="*/ 5 w 12"/>
                <a:gd name="T41" fmla="*/ 15 h 23"/>
                <a:gd name="T42" fmla="*/ 5 w 12"/>
                <a:gd name="T43" fmla="*/ 15 h 23"/>
                <a:gd name="T44" fmla="*/ 5 w 12"/>
                <a:gd name="T45" fmla="*/ 18 h 23"/>
                <a:gd name="T46" fmla="*/ 5 w 12"/>
                <a:gd name="T47" fmla="*/ 17 h 23"/>
                <a:gd name="T48" fmla="*/ 5 w 12"/>
                <a:gd name="T49" fmla="*/ 17 h 23"/>
                <a:gd name="T50" fmla="*/ 5 w 12"/>
                <a:gd name="T51" fmla="*/ 17 h 23"/>
                <a:gd name="T52" fmla="*/ 6 w 12"/>
                <a:gd name="T53" fmla="*/ 21 h 23"/>
                <a:gd name="T54" fmla="*/ 6 w 12"/>
                <a:gd name="T55" fmla="*/ 20 h 23"/>
                <a:gd name="T56" fmla="*/ 6 w 12"/>
                <a:gd name="T57" fmla="*/ 20 h 23"/>
                <a:gd name="T58" fmla="*/ 6 w 12"/>
                <a:gd name="T59" fmla="*/ 21 h 23"/>
                <a:gd name="T60" fmla="*/ 7 w 12"/>
                <a:gd name="T61" fmla="*/ 10 h 23"/>
                <a:gd name="T62" fmla="*/ 7 w 12"/>
                <a:gd name="T63" fmla="*/ 10 h 23"/>
                <a:gd name="T64" fmla="*/ 7 w 12"/>
                <a:gd name="T65" fmla="*/ 10 h 23"/>
                <a:gd name="T66" fmla="*/ 8 w 12"/>
                <a:gd name="T67" fmla="*/ 2 h 23"/>
                <a:gd name="T68" fmla="*/ 8 w 12"/>
                <a:gd name="T69" fmla="*/ 2 h 23"/>
                <a:gd name="T70" fmla="*/ 9 w 12"/>
                <a:gd name="T71" fmla="*/ 0 h 23"/>
                <a:gd name="T72" fmla="*/ 9 w 12"/>
                <a:gd name="T73" fmla="*/ 6 h 23"/>
                <a:gd name="T74" fmla="*/ 9 w 12"/>
                <a:gd name="T75" fmla="*/ 6 h 23"/>
                <a:gd name="T76" fmla="*/ 9 w 12"/>
                <a:gd name="T77" fmla="*/ 6 h 23"/>
                <a:gd name="T78" fmla="*/ 9 w 12"/>
                <a:gd name="T79" fmla="*/ 5 h 23"/>
                <a:gd name="T80" fmla="*/ 10 w 12"/>
                <a:gd name="T81" fmla="*/ 11 h 23"/>
                <a:gd name="T82" fmla="*/ 10 w 12"/>
                <a:gd name="T83" fmla="*/ 11 h 23"/>
                <a:gd name="T84" fmla="*/ 10 w 12"/>
                <a:gd name="T85" fmla="*/ 10 h 23"/>
                <a:gd name="T86" fmla="*/ 11 w 12"/>
                <a:gd name="T87" fmla="*/ 17 h 23"/>
                <a:gd name="T88" fmla="*/ 11 w 12"/>
                <a:gd name="T89" fmla="*/ 15 h 23"/>
                <a:gd name="T90" fmla="*/ 11 w 12"/>
                <a:gd name="T91" fmla="*/ 16 h 23"/>
                <a:gd name="T92" fmla="*/ 12 w 12"/>
                <a:gd name="T93" fmla="*/ 9 h 23"/>
                <a:gd name="T94" fmla="*/ 12 w 12"/>
                <a:gd name="T95" fmla="*/ 10 h 23"/>
                <a:gd name="T96" fmla="*/ 12 w 12"/>
                <a:gd name="T97" fmla="*/ 10 h 23"/>
                <a:gd name="T98" fmla="*/ 12 w 12"/>
                <a:gd name="T99"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3">
                  <a:moveTo>
                    <a:pt x="0" y="22"/>
                  </a:moveTo>
                  <a:lnTo>
                    <a:pt x="0" y="23"/>
                  </a:lnTo>
                  <a:lnTo>
                    <a:pt x="1" y="20"/>
                  </a:lnTo>
                  <a:lnTo>
                    <a:pt x="1" y="21"/>
                  </a:lnTo>
                  <a:lnTo>
                    <a:pt x="1" y="21"/>
                  </a:lnTo>
                  <a:lnTo>
                    <a:pt x="1" y="21"/>
                  </a:lnTo>
                  <a:lnTo>
                    <a:pt x="1" y="17"/>
                  </a:lnTo>
                  <a:lnTo>
                    <a:pt x="2" y="19"/>
                  </a:lnTo>
                  <a:lnTo>
                    <a:pt x="2" y="19"/>
                  </a:lnTo>
                  <a:lnTo>
                    <a:pt x="2" y="20"/>
                  </a:lnTo>
                  <a:lnTo>
                    <a:pt x="3" y="15"/>
                  </a:lnTo>
                  <a:lnTo>
                    <a:pt x="3" y="15"/>
                  </a:lnTo>
                  <a:lnTo>
                    <a:pt x="3" y="15"/>
                  </a:lnTo>
                  <a:lnTo>
                    <a:pt x="3" y="12"/>
                  </a:lnTo>
                  <a:lnTo>
                    <a:pt x="3" y="15"/>
                  </a:lnTo>
                  <a:lnTo>
                    <a:pt x="4" y="14"/>
                  </a:lnTo>
                  <a:lnTo>
                    <a:pt x="4" y="14"/>
                  </a:lnTo>
                  <a:lnTo>
                    <a:pt x="4" y="13"/>
                  </a:lnTo>
                  <a:lnTo>
                    <a:pt x="5" y="16"/>
                  </a:lnTo>
                  <a:lnTo>
                    <a:pt x="5" y="16"/>
                  </a:lnTo>
                  <a:lnTo>
                    <a:pt x="5" y="15"/>
                  </a:lnTo>
                  <a:lnTo>
                    <a:pt x="5" y="15"/>
                  </a:lnTo>
                  <a:lnTo>
                    <a:pt x="5" y="18"/>
                  </a:lnTo>
                  <a:lnTo>
                    <a:pt x="5" y="17"/>
                  </a:lnTo>
                  <a:lnTo>
                    <a:pt x="5" y="17"/>
                  </a:lnTo>
                  <a:lnTo>
                    <a:pt x="5" y="17"/>
                  </a:lnTo>
                  <a:lnTo>
                    <a:pt x="6" y="21"/>
                  </a:lnTo>
                  <a:lnTo>
                    <a:pt x="6" y="20"/>
                  </a:lnTo>
                  <a:lnTo>
                    <a:pt x="6" y="20"/>
                  </a:lnTo>
                  <a:lnTo>
                    <a:pt x="6" y="21"/>
                  </a:lnTo>
                  <a:lnTo>
                    <a:pt x="7" y="10"/>
                  </a:lnTo>
                  <a:lnTo>
                    <a:pt x="7" y="10"/>
                  </a:lnTo>
                  <a:lnTo>
                    <a:pt x="7" y="10"/>
                  </a:lnTo>
                  <a:lnTo>
                    <a:pt x="8" y="2"/>
                  </a:lnTo>
                  <a:lnTo>
                    <a:pt x="8" y="2"/>
                  </a:lnTo>
                  <a:lnTo>
                    <a:pt x="9" y="0"/>
                  </a:lnTo>
                  <a:lnTo>
                    <a:pt x="9" y="6"/>
                  </a:lnTo>
                  <a:lnTo>
                    <a:pt x="9" y="6"/>
                  </a:lnTo>
                  <a:lnTo>
                    <a:pt x="9" y="6"/>
                  </a:lnTo>
                  <a:lnTo>
                    <a:pt x="9" y="5"/>
                  </a:lnTo>
                  <a:lnTo>
                    <a:pt x="10" y="11"/>
                  </a:lnTo>
                  <a:lnTo>
                    <a:pt x="10" y="11"/>
                  </a:lnTo>
                  <a:lnTo>
                    <a:pt x="10" y="10"/>
                  </a:lnTo>
                  <a:lnTo>
                    <a:pt x="11" y="17"/>
                  </a:lnTo>
                  <a:lnTo>
                    <a:pt x="11" y="15"/>
                  </a:lnTo>
                  <a:lnTo>
                    <a:pt x="11" y="16"/>
                  </a:lnTo>
                  <a:lnTo>
                    <a:pt x="12" y="9"/>
                  </a:lnTo>
                  <a:lnTo>
                    <a:pt x="12" y="10"/>
                  </a:lnTo>
                  <a:lnTo>
                    <a:pt x="12" y="10"/>
                  </a:lnTo>
                  <a:lnTo>
                    <a:pt x="12" y="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6" name="Freeform 501"/>
            <p:cNvSpPr>
              <a:spLocks/>
            </p:cNvSpPr>
            <p:nvPr/>
          </p:nvSpPr>
          <p:spPr bwMode="auto">
            <a:xfrm>
              <a:off x="1808163" y="2149476"/>
              <a:ext cx="20638" cy="23813"/>
            </a:xfrm>
            <a:custGeom>
              <a:avLst/>
              <a:gdLst>
                <a:gd name="T0" fmla="*/ 0 w 13"/>
                <a:gd name="T1" fmla="*/ 0 h 15"/>
                <a:gd name="T2" fmla="*/ 1 w 13"/>
                <a:gd name="T3" fmla="*/ 6 h 15"/>
                <a:gd name="T4" fmla="*/ 1 w 13"/>
                <a:gd name="T5" fmla="*/ 4 h 15"/>
                <a:gd name="T6" fmla="*/ 1 w 13"/>
                <a:gd name="T7" fmla="*/ 4 h 15"/>
                <a:gd name="T8" fmla="*/ 1 w 13"/>
                <a:gd name="T9" fmla="*/ 4 h 15"/>
                <a:gd name="T10" fmla="*/ 2 w 13"/>
                <a:gd name="T11" fmla="*/ 10 h 15"/>
                <a:gd name="T12" fmla="*/ 2 w 13"/>
                <a:gd name="T13" fmla="*/ 7 h 15"/>
                <a:gd name="T14" fmla="*/ 2 w 13"/>
                <a:gd name="T15" fmla="*/ 7 h 15"/>
                <a:gd name="T16" fmla="*/ 2 w 13"/>
                <a:gd name="T17" fmla="*/ 10 h 15"/>
                <a:gd name="T18" fmla="*/ 3 w 13"/>
                <a:gd name="T19" fmla="*/ 3 h 15"/>
                <a:gd name="T20" fmla="*/ 3 w 13"/>
                <a:gd name="T21" fmla="*/ 3 h 15"/>
                <a:gd name="T22" fmla="*/ 3 w 13"/>
                <a:gd name="T23" fmla="*/ 3 h 15"/>
                <a:gd name="T24" fmla="*/ 3 w 13"/>
                <a:gd name="T25" fmla="*/ 1 h 15"/>
                <a:gd name="T26" fmla="*/ 4 w 13"/>
                <a:gd name="T27" fmla="*/ 5 h 15"/>
                <a:gd name="T28" fmla="*/ 4 w 13"/>
                <a:gd name="T29" fmla="*/ 4 h 15"/>
                <a:gd name="T30" fmla="*/ 4 w 13"/>
                <a:gd name="T31" fmla="*/ 4 h 15"/>
                <a:gd name="T32" fmla="*/ 4 w 13"/>
                <a:gd name="T33" fmla="*/ 4 h 15"/>
                <a:gd name="T34" fmla="*/ 4 w 13"/>
                <a:gd name="T35" fmla="*/ 7 h 15"/>
                <a:gd name="T36" fmla="*/ 5 w 13"/>
                <a:gd name="T37" fmla="*/ 5 h 15"/>
                <a:gd name="T38" fmla="*/ 5 w 13"/>
                <a:gd name="T39" fmla="*/ 5 h 15"/>
                <a:gd name="T40" fmla="*/ 5 w 13"/>
                <a:gd name="T41" fmla="*/ 5 h 15"/>
                <a:gd name="T42" fmla="*/ 6 w 13"/>
                <a:gd name="T43" fmla="*/ 7 h 15"/>
                <a:gd name="T44" fmla="*/ 6 w 13"/>
                <a:gd name="T45" fmla="*/ 6 h 15"/>
                <a:gd name="T46" fmla="*/ 6 w 13"/>
                <a:gd name="T47" fmla="*/ 6 h 15"/>
                <a:gd name="T48" fmla="*/ 6 w 13"/>
                <a:gd name="T49" fmla="*/ 5 h 15"/>
                <a:gd name="T50" fmla="*/ 7 w 13"/>
                <a:gd name="T51" fmla="*/ 8 h 15"/>
                <a:gd name="T52" fmla="*/ 7 w 13"/>
                <a:gd name="T53" fmla="*/ 7 h 15"/>
                <a:gd name="T54" fmla="*/ 7 w 13"/>
                <a:gd name="T55" fmla="*/ 7 h 15"/>
                <a:gd name="T56" fmla="*/ 8 w 13"/>
                <a:gd name="T57" fmla="*/ 10 h 15"/>
                <a:gd name="T58" fmla="*/ 8 w 13"/>
                <a:gd name="T59" fmla="*/ 8 h 15"/>
                <a:gd name="T60" fmla="*/ 8 w 13"/>
                <a:gd name="T61" fmla="*/ 8 h 15"/>
                <a:gd name="T62" fmla="*/ 8 w 13"/>
                <a:gd name="T63" fmla="*/ 6 h 15"/>
                <a:gd name="T64" fmla="*/ 9 w 13"/>
                <a:gd name="T65" fmla="*/ 10 h 15"/>
                <a:gd name="T66" fmla="*/ 9 w 13"/>
                <a:gd name="T67" fmla="*/ 10 h 15"/>
                <a:gd name="T68" fmla="*/ 9 w 13"/>
                <a:gd name="T69" fmla="*/ 10 h 15"/>
                <a:gd name="T70" fmla="*/ 9 w 13"/>
                <a:gd name="T71" fmla="*/ 12 h 15"/>
                <a:gd name="T72" fmla="*/ 10 w 13"/>
                <a:gd name="T73" fmla="*/ 8 h 15"/>
                <a:gd name="T74" fmla="*/ 10 w 13"/>
                <a:gd name="T75" fmla="*/ 8 h 15"/>
                <a:gd name="T76" fmla="*/ 10 w 13"/>
                <a:gd name="T77" fmla="*/ 8 h 15"/>
                <a:gd name="T78" fmla="*/ 10 w 13"/>
                <a:gd name="T79" fmla="*/ 7 h 15"/>
                <a:gd name="T80" fmla="*/ 11 w 13"/>
                <a:gd name="T81" fmla="*/ 12 h 15"/>
                <a:gd name="T82" fmla="*/ 11 w 13"/>
                <a:gd name="T83" fmla="*/ 12 h 15"/>
                <a:gd name="T84" fmla="*/ 11 w 13"/>
                <a:gd name="T85" fmla="*/ 12 h 15"/>
                <a:gd name="T86" fmla="*/ 11 w 13"/>
                <a:gd name="T87" fmla="*/ 8 h 15"/>
                <a:gd name="T88" fmla="*/ 11 w 13"/>
                <a:gd name="T89" fmla="*/ 13 h 15"/>
                <a:gd name="T90" fmla="*/ 12 w 13"/>
                <a:gd name="T91" fmla="*/ 13 h 15"/>
                <a:gd name="T92" fmla="*/ 12 w 13"/>
                <a:gd name="T93" fmla="*/ 13 h 15"/>
                <a:gd name="T94" fmla="*/ 12 w 13"/>
                <a:gd name="T95" fmla="*/ 12 h 15"/>
                <a:gd name="T96" fmla="*/ 13 w 13"/>
                <a:gd name="T97" fmla="*/ 15 h 15"/>
                <a:gd name="T98" fmla="*/ 13 w 13"/>
                <a:gd name="T9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5">
                  <a:moveTo>
                    <a:pt x="0" y="0"/>
                  </a:moveTo>
                  <a:lnTo>
                    <a:pt x="1" y="6"/>
                  </a:lnTo>
                  <a:lnTo>
                    <a:pt x="1" y="4"/>
                  </a:lnTo>
                  <a:lnTo>
                    <a:pt x="1" y="4"/>
                  </a:lnTo>
                  <a:lnTo>
                    <a:pt x="1" y="4"/>
                  </a:lnTo>
                  <a:lnTo>
                    <a:pt x="2" y="10"/>
                  </a:lnTo>
                  <a:lnTo>
                    <a:pt x="2" y="7"/>
                  </a:lnTo>
                  <a:lnTo>
                    <a:pt x="2" y="7"/>
                  </a:lnTo>
                  <a:lnTo>
                    <a:pt x="2" y="10"/>
                  </a:lnTo>
                  <a:lnTo>
                    <a:pt x="3" y="3"/>
                  </a:lnTo>
                  <a:lnTo>
                    <a:pt x="3" y="3"/>
                  </a:lnTo>
                  <a:lnTo>
                    <a:pt x="3" y="3"/>
                  </a:lnTo>
                  <a:lnTo>
                    <a:pt x="3" y="1"/>
                  </a:lnTo>
                  <a:lnTo>
                    <a:pt x="4" y="5"/>
                  </a:lnTo>
                  <a:lnTo>
                    <a:pt x="4" y="4"/>
                  </a:lnTo>
                  <a:lnTo>
                    <a:pt x="4" y="4"/>
                  </a:lnTo>
                  <a:lnTo>
                    <a:pt x="4" y="4"/>
                  </a:lnTo>
                  <a:lnTo>
                    <a:pt x="4" y="7"/>
                  </a:lnTo>
                  <a:lnTo>
                    <a:pt x="5" y="5"/>
                  </a:lnTo>
                  <a:lnTo>
                    <a:pt x="5" y="5"/>
                  </a:lnTo>
                  <a:lnTo>
                    <a:pt x="5" y="5"/>
                  </a:lnTo>
                  <a:lnTo>
                    <a:pt x="6" y="7"/>
                  </a:lnTo>
                  <a:lnTo>
                    <a:pt x="6" y="6"/>
                  </a:lnTo>
                  <a:lnTo>
                    <a:pt x="6" y="6"/>
                  </a:lnTo>
                  <a:lnTo>
                    <a:pt x="6" y="5"/>
                  </a:lnTo>
                  <a:lnTo>
                    <a:pt x="7" y="8"/>
                  </a:lnTo>
                  <a:lnTo>
                    <a:pt x="7" y="7"/>
                  </a:lnTo>
                  <a:lnTo>
                    <a:pt x="7" y="7"/>
                  </a:lnTo>
                  <a:lnTo>
                    <a:pt x="8" y="10"/>
                  </a:lnTo>
                  <a:lnTo>
                    <a:pt x="8" y="8"/>
                  </a:lnTo>
                  <a:lnTo>
                    <a:pt x="8" y="8"/>
                  </a:lnTo>
                  <a:lnTo>
                    <a:pt x="8" y="6"/>
                  </a:lnTo>
                  <a:lnTo>
                    <a:pt x="9" y="10"/>
                  </a:lnTo>
                  <a:lnTo>
                    <a:pt x="9" y="10"/>
                  </a:lnTo>
                  <a:lnTo>
                    <a:pt x="9" y="10"/>
                  </a:lnTo>
                  <a:lnTo>
                    <a:pt x="9" y="12"/>
                  </a:lnTo>
                  <a:lnTo>
                    <a:pt x="10" y="8"/>
                  </a:lnTo>
                  <a:lnTo>
                    <a:pt x="10" y="8"/>
                  </a:lnTo>
                  <a:lnTo>
                    <a:pt x="10" y="8"/>
                  </a:lnTo>
                  <a:lnTo>
                    <a:pt x="10" y="7"/>
                  </a:lnTo>
                  <a:lnTo>
                    <a:pt x="11" y="12"/>
                  </a:lnTo>
                  <a:lnTo>
                    <a:pt x="11" y="12"/>
                  </a:lnTo>
                  <a:lnTo>
                    <a:pt x="11" y="12"/>
                  </a:lnTo>
                  <a:lnTo>
                    <a:pt x="11" y="8"/>
                  </a:lnTo>
                  <a:lnTo>
                    <a:pt x="11" y="13"/>
                  </a:lnTo>
                  <a:lnTo>
                    <a:pt x="12" y="13"/>
                  </a:lnTo>
                  <a:lnTo>
                    <a:pt x="12" y="13"/>
                  </a:lnTo>
                  <a:lnTo>
                    <a:pt x="12" y="12"/>
                  </a:lnTo>
                  <a:lnTo>
                    <a:pt x="13" y="15"/>
                  </a:lnTo>
                  <a:lnTo>
                    <a:pt x="13" y="15"/>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7" name="Freeform 502"/>
            <p:cNvSpPr>
              <a:spLocks/>
            </p:cNvSpPr>
            <p:nvPr/>
          </p:nvSpPr>
          <p:spPr bwMode="auto">
            <a:xfrm>
              <a:off x="1828801" y="2171701"/>
              <a:ext cx="17463" cy="31750"/>
            </a:xfrm>
            <a:custGeom>
              <a:avLst/>
              <a:gdLst>
                <a:gd name="T0" fmla="*/ 0 w 11"/>
                <a:gd name="T1" fmla="*/ 1 h 20"/>
                <a:gd name="T2" fmla="*/ 0 w 11"/>
                <a:gd name="T3" fmla="*/ 1 h 20"/>
                <a:gd name="T4" fmla="*/ 0 w 11"/>
                <a:gd name="T5" fmla="*/ 0 h 20"/>
                <a:gd name="T6" fmla="*/ 0 w 11"/>
                <a:gd name="T7" fmla="*/ 6 h 20"/>
                <a:gd name="T8" fmla="*/ 0 w 11"/>
                <a:gd name="T9" fmla="*/ 6 h 20"/>
                <a:gd name="T10" fmla="*/ 0 w 11"/>
                <a:gd name="T11" fmla="*/ 6 h 20"/>
                <a:gd name="T12" fmla="*/ 1 w 11"/>
                <a:gd name="T13" fmla="*/ 6 h 20"/>
                <a:gd name="T14" fmla="*/ 1 w 11"/>
                <a:gd name="T15" fmla="*/ 9 h 20"/>
                <a:gd name="T16" fmla="*/ 1 w 11"/>
                <a:gd name="T17" fmla="*/ 8 h 20"/>
                <a:gd name="T18" fmla="*/ 1 w 11"/>
                <a:gd name="T19" fmla="*/ 9 h 20"/>
                <a:gd name="T20" fmla="*/ 2 w 11"/>
                <a:gd name="T21" fmla="*/ 10 h 20"/>
                <a:gd name="T22" fmla="*/ 2 w 11"/>
                <a:gd name="T23" fmla="*/ 7 h 20"/>
                <a:gd name="T24" fmla="*/ 2 w 11"/>
                <a:gd name="T25" fmla="*/ 7 h 20"/>
                <a:gd name="T26" fmla="*/ 2 w 11"/>
                <a:gd name="T27" fmla="*/ 7 h 20"/>
                <a:gd name="T28" fmla="*/ 2 w 11"/>
                <a:gd name="T29" fmla="*/ 7 h 20"/>
                <a:gd name="T30" fmla="*/ 3 w 11"/>
                <a:gd name="T31" fmla="*/ 1 h 20"/>
                <a:gd name="T32" fmla="*/ 3 w 11"/>
                <a:gd name="T33" fmla="*/ 2 h 20"/>
                <a:gd name="T34" fmla="*/ 3 w 11"/>
                <a:gd name="T35" fmla="*/ 2 h 20"/>
                <a:gd name="T36" fmla="*/ 4 w 11"/>
                <a:gd name="T37" fmla="*/ 3 h 20"/>
                <a:gd name="T38" fmla="*/ 4 w 11"/>
                <a:gd name="T39" fmla="*/ 0 h 20"/>
                <a:gd name="T40" fmla="*/ 4 w 11"/>
                <a:gd name="T41" fmla="*/ 1 h 20"/>
                <a:gd name="T42" fmla="*/ 4 w 11"/>
                <a:gd name="T43" fmla="*/ 1 h 20"/>
                <a:gd name="T44" fmla="*/ 5 w 11"/>
                <a:gd name="T45" fmla="*/ 0 h 20"/>
                <a:gd name="T46" fmla="*/ 5 w 11"/>
                <a:gd name="T47" fmla="*/ 7 h 20"/>
                <a:gd name="T48" fmla="*/ 5 w 11"/>
                <a:gd name="T49" fmla="*/ 7 h 20"/>
                <a:gd name="T50" fmla="*/ 5 w 11"/>
                <a:gd name="T51" fmla="*/ 7 h 20"/>
                <a:gd name="T52" fmla="*/ 6 w 11"/>
                <a:gd name="T53" fmla="*/ 11 h 20"/>
                <a:gd name="T54" fmla="*/ 6 w 11"/>
                <a:gd name="T55" fmla="*/ 10 h 20"/>
                <a:gd name="T56" fmla="*/ 6 w 11"/>
                <a:gd name="T57" fmla="*/ 10 h 20"/>
                <a:gd name="T58" fmla="*/ 6 w 11"/>
                <a:gd name="T59" fmla="*/ 10 h 20"/>
                <a:gd name="T60" fmla="*/ 7 w 11"/>
                <a:gd name="T61" fmla="*/ 15 h 20"/>
                <a:gd name="T62" fmla="*/ 7 w 11"/>
                <a:gd name="T63" fmla="*/ 13 h 20"/>
                <a:gd name="T64" fmla="*/ 7 w 11"/>
                <a:gd name="T65" fmla="*/ 13 h 20"/>
                <a:gd name="T66" fmla="*/ 7 w 11"/>
                <a:gd name="T67" fmla="*/ 13 h 20"/>
                <a:gd name="T68" fmla="*/ 8 w 11"/>
                <a:gd name="T69" fmla="*/ 17 h 20"/>
                <a:gd name="T70" fmla="*/ 8 w 11"/>
                <a:gd name="T71" fmla="*/ 17 h 20"/>
                <a:gd name="T72" fmla="*/ 8 w 11"/>
                <a:gd name="T73" fmla="*/ 17 h 20"/>
                <a:gd name="T74" fmla="*/ 9 w 11"/>
                <a:gd name="T75" fmla="*/ 16 h 20"/>
                <a:gd name="T76" fmla="*/ 9 w 11"/>
                <a:gd name="T77" fmla="*/ 20 h 20"/>
                <a:gd name="T78" fmla="*/ 9 w 11"/>
                <a:gd name="T79" fmla="*/ 19 h 20"/>
                <a:gd name="T80" fmla="*/ 9 w 11"/>
                <a:gd name="T81" fmla="*/ 19 h 20"/>
                <a:gd name="T82" fmla="*/ 9 w 11"/>
                <a:gd name="T83" fmla="*/ 20 h 20"/>
                <a:gd name="T84" fmla="*/ 10 w 11"/>
                <a:gd name="T85" fmla="*/ 14 h 20"/>
                <a:gd name="T86" fmla="*/ 10 w 11"/>
                <a:gd name="T87" fmla="*/ 14 h 20"/>
                <a:gd name="T88" fmla="*/ 10 w 11"/>
                <a:gd name="T89" fmla="*/ 14 h 20"/>
                <a:gd name="T90" fmla="*/ 11 w 11"/>
                <a:gd name="T91" fmla="*/ 12 h 20"/>
                <a:gd name="T92" fmla="*/ 11 w 11"/>
                <a:gd name="T93" fmla="*/ 12 h 20"/>
                <a:gd name="T94" fmla="*/ 11 w 11"/>
                <a:gd name="T95" fmla="*/ 12 h 20"/>
                <a:gd name="T96" fmla="*/ 11 w 11"/>
                <a:gd name="T97" fmla="*/ 13 h 20"/>
                <a:gd name="T98" fmla="*/ 11 w 11"/>
                <a:gd name="T99"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0">
                  <a:moveTo>
                    <a:pt x="0" y="1"/>
                  </a:moveTo>
                  <a:lnTo>
                    <a:pt x="0" y="1"/>
                  </a:lnTo>
                  <a:lnTo>
                    <a:pt x="0" y="0"/>
                  </a:lnTo>
                  <a:lnTo>
                    <a:pt x="0" y="6"/>
                  </a:lnTo>
                  <a:lnTo>
                    <a:pt x="0" y="6"/>
                  </a:lnTo>
                  <a:lnTo>
                    <a:pt x="0" y="6"/>
                  </a:lnTo>
                  <a:lnTo>
                    <a:pt x="1" y="6"/>
                  </a:lnTo>
                  <a:lnTo>
                    <a:pt x="1" y="9"/>
                  </a:lnTo>
                  <a:lnTo>
                    <a:pt x="1" y="8"/>
                  </a:lnTo>
                  <a:lnTo>
                    <a:pt x="1" y="9"/>
                  </a:lnTo>
                  <a:lnTo>
                    <a:pt x="2" y="10"/>
                  </a:lnTo>
                  <a:lnTo>
                    <a:pt x="2" y="7"/>
                  </a:lnTo>
                  <a:lnTo>
                    <a:pt x="2" y="7"/>
                  </a:lnTo>
                  <a:lnTo>
                    <a:pt x="2" y="7"/>
                  </a:lnTo>
                  <a:lnTo>
                    <a:pt x="2" y="7"/>
                  </a:lnTo>
                  <a:lnTo>
                    <a:pt x="3" y="1"/>
                  </a:lnTo>
                  <a:lnTo>
                    <a:pt x="3" y="2"/>
                  </a:lnTo>
                  <a:lnTo>
                    <a:pt x="3" y="2"/>
                  </a:lnTo>
                  <a:lnTo>
                    <a:pt x="4" y="3"/>
                  </a:lnTo>
                  <a:lnTo>
                    <a:pt x="4" y="0"/>
                  </a:lnTo>
                  <a:lnTo>
                    <a:pt x="4" y="1"/>
                  </a:lnTo>
                  <a:lnTo>
                    <a:pt x="4" y="1"/>
                  </a:lnTo>
                  <a:lnTo>
                    <a:pt x="5" y="0"/>
                  </a:lnTo>
                  <a:lnTo>
                    <a:pt x="5" y="7"/>
                  </a:lnTo>
                  <a:lnTo>
                    <a:pt x="5" y="7"/>
                  </a:lnTo>
                  <a:lnTo>
                    <a:pt x="5" y="7"/>
                  </a:lnTo>
                  <a:lnTo>
                    <a:pt x="6" y="11"/>
                  </a:lnTo>
                  <a:lnTo>
                    <a:pt x="6" y="10"/>
                  </a:lnTo>
                  <a:lnTo>
                    <a:pt x="6" y="10"/>
                  </a:lnTo>
                  <a:lnTo>
                    <a:pt x="6" y="10"/>
                  </a:lnTo>
                  <a:lnTo>
                    <a:pt x="7" y="15"/>
                  </a:lnTo>
                  <a:lnTo>
                    <a:pt x="7" y="13"/>
                  </a:lnTo>
                  <a:lnTo>
                    <a:pt x="7" y="13"/>
                  </a:lnTo>
                  <a:lnTo>
                    <a:pt x="7" y="13"/>
                  </a:lnTo>
                  <a:lnTo>
                    <a:pt x="8" y="17"/>
                  </a:lnTo>
                  <a:lnTo>
                    <a:pt x="8" y="17"/>
                  </a:lnTo>
                  <a:lnTo>
                    <a:pt x="8" y="17"/>
                  </a:lnTo>
                  <a:lnTo>
                    <a:pt x="9" y="16"/>
                  </a:lnTo>
                  <a:lnTo>
                    <a:pt x="9" y="20"/>
                  </a:lnTo>
                  <a:lnTo>
                    <a:pt x="9" y="19"/>
                  </a:lnTo>
                  <a:lnTo>
                    <a:pt x="9" y="19"/>
                  </a:lnTo>
                  <a:lnTo>
                    <a:pt x="9" y="20"/>
                  </a:lnTo>
                  <a:lnTo>
                    <a:pt x="10" y="14"/>
                  </a:lnTo>
                  <a:lnTo>
                    <a:pt x="10" y="14"/>
                  </a:lnTo>
                  <a:lnTo>
                    <a:pt x="10" y="14"/>
                  </a:lnTo>
                  <a:lnTo>
                    <a:pt x="11" y="12"/>
                  </a:lnTo>
                  <a:lnTo>
                    <a:pt x="11" y="12"/>
                  </a:lnTo>
                  <a:lnTo>
                    <a:pt x="11" y="12"/>
                  </a:lnTo>
                  <a:lnTo>
                    <a:pt x="11" y="13"/>
                  </a:lnTo>
                  <a:lnTo>
                    <a:pt x="11" y="1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8" name="Freeform 503"/>
            <p:cNvSpPr>
              <a:spLocks/>
            </p:cNvSpPr>
            <p:nvPr/>
          </p:nvSpPr>
          <p:spPr bwMode="auto">
            <a:xfrm>
              <a:off x="1846263" y="2146301"/>
              <a:ext cx="19050" cy="44450"/>
            </a:xfrm>
            <a:custGeom>
              <a:avLst/>
              <a:gdLst>
                <a:gd name="T0" fmla="*/ 0 w 12"/>
                <a:gd name="T1" fmla="*/ 26 h 28"/>
                <a:gd name="T2" fmla="*/ 1 w 12"/>
                <a:gd name="T3" fmla="*/ 27 h 28"/>
                <a:gd name="T4" fmla="*/ 1 w 12"/>
                <a:gd name="T5" fmla="*/ 27 h 28"/>
                <a:gd name="T6" fmla="*/ 1 w 12"/>
                <a:gd name="T7" fmla="*/ 28 h 28"/>
                <a:gd name="T8" fmla="*/ 2 w 12"/>
                <a:gd name="T9" fmla="*/ 26 h 28"/>
                <a:gd name="T10" fmla="*/ 2 w 12"/>
                <a:gd name="T11" fmla="*/ 27 h 28"/>
                <a:gd name="T12" fmla="*/ 2 w 12"/>
                <a:gd name="T13" fmla="*/ 27 h 28"/>
                <a:gd name="T14" fmla="*/ 2 w 12"/>
                <a:gd name="T15" fmla="*/ 28 h 28"/>
                <a:gd name="T16" fmla="*/ 3 w 12"/>
                <a:gd name="T17" fmla="*/ 25 h 28"/>
                <a:gd name="T18" fmla="*/ 3 w 12"/>
                <a:gd name="T19" fmla="*/ 25 h 28"/>
                <a:gd name="T20" fmla="*/ 3 w 12"/>
                <a:gd name="T21" fmla="*/ 25 h 28"/>
                <a:gd name="T22" fmla="*/ 3 w 12"/>
                <a:gd name="T23" fmla="*/ 25 h 28"/>
                <a:gd name="T24" fmla="*/ 4 w 12"/>
                <a:gd name="T25" fmla="*/ 21 h 28"/>
                <a:gd name="T26" fmla="*/ 4 w 12"/>
                <a:gd name="T27" fmla="*/ 21 h 28"/>
                <a:gd name="T28" fmla="*/ 4 w 12"/>
                <a:gd name="T29" fmla="*/ 21 h 28"/>
                <a:gd name="T30" fmla="*/ 5 w 12"/>
                <a:gd name="T31" fmla="*/ 17 h 28"/>
                <a:gd name="T32" fmla="*/ 5 w 12"/>
                <a:gd name="T33" fmla="*/ 17 h 28"/>
                <a:gd name="T34" fmla="*/ 5 w 12"/>
                <a:gd name="T35" fmla="*/ 17 h 28"/>
                <a:gd name="T36" fmla="*/ 5 w 12"/>
                <a:gd name="T37" fmla="*/ 18 h 28"/>
                <a:gd name="T38" fmla="*/ 6 w 12"/>
                <a:gd name="T39" fmla="*/ 14 h 28"/>
                <a:gd name="T40" fmla="*/ 6 w 12"/>
                <a:gd name="T41" fmla="*/ 14 h 28"/>
                <a:gd name="T42" fmla="*/ 6 w 12"/>
                <a:gd name="T43" fmla="*/ 14 h 28"/>
                <a:gd name="T44" fmla="*/ 6 w 12"/>
                <a:gd name="T45" fmla="*/ 15 h 28"/>
                <a:gd name="T46" fmla="*/ 7 w 12"/>
                <a:gd name="T47" fmla="*/ 8 h 28"/>
                <a:gd name="T48" fmla="*/ 7 w 12"/>
                <a:gd name="T49" fmla="*/ 9 h 28"/>
                <a:gd name="T50" fmla="*/ 7 w 12"/>
                <a:gd name="T51" fmla="*/ 9 h 28"/>
                <a:gd name="T52" fmla="*/ 7 w 12"/>
                <a:gd name="T53" fmla="*/ 9 h 28"/>
                <a:gd name="T54" fmla="*/ 8 w 12"/>
                <a:gd name="T55" fmla="*/ 4 h 28"/>
                <a:gd name="T56" fmla="*/ 8 w 12"/>
                <a:gd name="T57" fmla="*/ 4 h 28"/>
                <a:gd name="T58" fmla="*/ 8 w 12"/>
                <a:gd name="T59" fmla="*/ 4 h 28"/>
                <a:gd name="T60" fmla="*/ 8 w 12"/>
                <a:gd name="T61" fmla="*/ 5 h 28"/>
                <a:gd name="T62" fmla="*/ 8 w 12"/>
                <a:gd name="T63" fmla="*/ 0 h 28"/>
                <a:gd name="T64" fmla="*/ 8 w 12"/>
                <a:gd name="T65" fmla="*/ 3 h 28"/>
                <a:gd name="T66" fmla="*/ 8 w 12"/>
                <a:gd name="T67" fmla="*/ 3 h 28"/>
                <a:gd name="T68" fmla="*/ 9 w 12"/>
                <a:gd name="T69" fmla="*/ 2 h 28"/>
                <a:gd name="T70" fmla="*/ 9 w 12"/>
                <a:gd name="T71" fmla="*/ 7 h 28"/>
                <a:gd name="T72" fmla="*/ 9 w 12"/>
                <a:gd name="T73" fmla="*/ 7 h 28"/>
                <a:gd name="T74" fmla="*/ 10 w 12"/>
                <a:gd name="T75" fmla="*/ 7 h 28"/>
                <a:gd name="T76" fmla="*/ 10 w 12"/>
                <a:gd name="T77" fmla="*/ 7 h 28"/>
                <a:gd name="T78" fmla="*/ 10 w 12"/>
                <a:gd name="T79" fmla="*/ 12 h 28"/>
                <a:gd name="T80" fmla="*/ 10 w 12"/>
                <a:gd name="T81" fmla="*/ 11 h 28"/>
                <a:gd name="T82" fmla="*/ 10 w 12"/>
                <a:gd name="T83" fmla="*/ 11 h 28"/>
                <a:gd name="T84" fmla="*/ 10 w 12"/>
                <a:gd name="T85" fmla="*/ 11 h 28"/>
                <a:gd name="T86" fmla="*/ 11 w 12"/>
                <a:gd name="T87" fmla="*/ 16 h 28"/>
                <a:gd name="T88" fmla="*/ 11 w 12"/>
                <a:gd name="T89" fmla="*/ 15 h 28"/>
                <a:gd name="T90" fmla="*/ 11 w 12"/>
                <a:gd name="T91" fmla="*/ 15 h 28"/>
                <a:gd name="T92" fmla="*/ 12 w 12"/>
                <a:gd name="T93" fmla="*/ 15 h 28"/>
                <a:gd name="T94" fmla="*/ 12 w 12"/>
                <a:gd name="T95" fmla="*/ 19 h 28"/>
                <a:gd name="T96" fmla="*/ 12 w 12"/>
                <a:gd name="T97" fmla="*/ 19 h 28"/>
                <a:gd name="T98" fmla="*/ 12 w 12"/>
                <a:gd name="T99" fmla="*/ 1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8">
                  <a:moveTo>
                    <a:pt x="0" y="26"/>
                  </a:moveTo>
                  <a:lnTo>
                    <a:pt x="1" y="27"/>
                  </a:lnTo>
                  <a:lnTo>
                    <a:pt x="1" y="27"/>
                  </a:lnTo>
                  <a:lnTo>
                    <a:pt x="1" y="28"/>
                  </a:lnTo>
                  <a:lnTo>
                    <a:pt x="2" y="26"/>
                  </a:lnTo>
                  <a:lnTo>
                    <a:pt x="2" y="27"/>
                  </a:lnTo>
                  <a:lnTo>
                    <a:pt x="2" y="27"/>
                  </a:lnTo>
                  <a:lnTo>
                    <a:pt x="2" y="28"/>
                  </a:lnTo>
                  <a:lnTo>
                    <a:pt x="3" y="25"/>
                  </a:lnTo>
                  <a:lnTo>
                    <a:pt x="3" y="25"/>
                  </a:lnTo>
                  <a:lnTo>
                    <a:pt x="3" y="25"/>
                  </a:lnTo>
                  <a:lnTo>
                    <a:pt x="3" y="25"/>
                  </a:lnTo>
                  <a:lnTo>
                    <a:pt x="4" y="21"/>
                  </a:lnTo>
                  <a:lnTo>
                    <a:pt x="4" y="21"/>
                  </a:lnTo>
                  <a:lnTo>
                    <a:pt x="4" y="21"/>
                  </a:lnTo>
                  <a:lnTo>
                    <a:pt x="5" y="17"/>
                  </a:lnTo>
                  <a:lnTo>
                    <a:pt x="5" y="17"/>
                  </a:lnTo>
                  <a:lnTo>
                    <a:pt x="5" y="17"/>
                  </a:lnTo>
                  <a:lnTo>
                    <a:pt x="5" y="18"/>
                  </a:lnTo>
                  <a:lnTo>
                    <a:pt x="6" y="14"/>
                  </a:lnTo>
                  <a:lnTo>
                    <a:pt x="6" y="14"/>
                  </a:lnTo>
                  <a:lnTo>
                    <a:pt x="6" y="14"/>
                  </a:lnTo>
                  <a:lnTo>
                    <a:pt x="6" y="15"/>
                  </a:lnTo>
                  <a:lnTo>
                    <a:pt x="7" y="8"/>
                  </a:lnTo>
                  <a:lnTo>
                    <a:pt x="7" y="9"/>
                  </a:lnTo>
                  <a:lnTo>
                    <a:pt x="7" y="9"/>
                  </a:lnTo>
                  <a:lnTo>
                    <a:pt x="7" y="9"/>
                  </a:lnTo>
                  <a:lnTo>
                    <a:pt x="8" y="4"/>
                  </a:lnTo>
                  <a:lnTo>
                    <a:pt x="8" y="4"/>
                  </a:lnTo>
                  <a:lnTo>
                    <a:pt x="8" y="4"/>
                  </a:lnTo>
                  <a:lnTo>
                    <a:pt x="8" y="5"/>
                  </a:lnTo>
                  <a:lnTo>
                    <a:pt x="8" y="0"/>
                  </a:lnTo>
                  <a:lnTo>
                    <a:pt x="8" y="3"/>
                  </a:lnTo>
                  <a:lnTo>
                    <a:pt x="8" y="3"/>
                  </a:lnTo>
                  <a:lnTo>
                    <a:pt x="9" y="2"/>
                  </a:lnTo>
                  <a:lnTo>
                    <a:pt x="9" y="7"/>
                  </a:lnTo>
                  <a:lnTo>
                    <a:pt x="9" y="7"/>
                  </a:lnTo>
                  <a:lnTo>
                    <a:pt x="10" y="7"/>
                  </a:lnTo>
                  <a:lnTo>
                    <a:pt x="10" y="7"/>
                  </a:lnTo>
                  <a:lnTo>
                    <a:pt x="10" y="12"/>
                  </a:lnTo>
                  <a:lnTo>
                    <a:pt x="10" y="11"/>
                  </a:lnTo>
                  <a:lnTo>
                    <a:pt x="10" y="11"/>
                  </a:lnTo>
                  <a:lnTo>
                    <a:pt x="10" y="11"/>
                  </a:lnTo>
                  <a:lnTo>
                    <a:pt x="11" y="16"/>
                  </a:lnTo>
                  <a:lnTo>
                    <a:pt x="11" y="15"/>
                  </a:lnTo>
                  <a:lnTo>
                    <a:pt x="11" y="15"/>
                  </a:lnTo>
                  <a:lnTo>
                    <a:pt x="12" y="15"/>
                  </a:lnTo>
                  <a:lnTo>
                    <a:pt x="12" y="19"/>
                  </a:lnTo>
                  <a:lnTo>
                    <a:pt x="12" y="19"/>
                  </a:lnTo>
                  <a:lnTo>
                    <a:pt x="12" y="1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9" name="Freeform 504"/>
            <p:cNvSpPr>
              <a:spLocks/>
            </p:cNvSpPr>
            <p:nvPr/>
          </p:nvSpPr>
          <p:spPr bwMode="auto">
            <a:xfrm>
              <a:off x="1865313" y="2174876"/>
              <a:ext cx="20638" cy="68263"/>
            </a:xfrm>
            <a:custGeom>
              <a:avLst/>
              <a:gdLst>
                <a:gd name="T0" fmla="*/ 0 w 13"/>
                <a:gd name="T1" fmla="*/ 1 h 43"/>
                <a:gd name="T2" fmla="*/ 0 w 13"/>
                <a:gd name="T3" fmla="*/ 0 h 43"/>
                <a:gd name="T4" fmla="*/ 1 w 13"/>
                <a:gd name="T5" fmla="*/ 4 h 43"/>
                <a:gd name="T6" fmla="*/ 1 w 13"/>
                <a:gd name="T7" fmla="*/ 3 h 43"/>
                <a:gd name="T8" fmla="*/ 1 w 13"/>
                <a:gd name="T9" fmla="*/ 3 h 43"/>
                <a:gd name="T10" fmla="*/ 1 w 13"/>
                <a:gd name="T11" fmla="*/ 3 h 43"/>
                <a:gd name="T12" fmla="*/ 2 w 13"/>
                <a:gd name="T13" fmla="*/ 8 h 43"/>
                <a:gd name="T14" fmla="*/ 2 w 13"/>
                <a:gd name="T15" fmla="*/ 8 h 43"/>
                <a:gd name="T16" fmla="*/ 2 w 13"/>
                <a:gd name="T17" fmla="*/ 8 h 43"/>
                <a:gd name="T18" fmla="*/ 2 w 13"/>
                <a:gd name="T19" fmla="*/ 7 h 43"/>
                <a:gd name="T20" fmla="*/ 3 w 13"/>
                <a:gd name="T21" fmla="*/ 11 h 43"/>
                <a:gd name="T22" fmla="*/ 3 w 13"/>
                <a:gd name="T23" fmla="*/ 10 h 43"/>
                <a:gd name="T24" fmla="*/ 3 w 13"/>
                <a:gd name="T25" fmla="*/ 10 h 43"/>
                <a:gd name="T26" fmla="*/ 3 w 13"/>
                <a:gd name="T27" fmla="*/ 9 h 43"/>
                <a:gd name="T28" fmla="*/ 4 w 13"/>
                <a:gd name="T29" fmla="*/ 13 h 43"/>
                <a:gd name="T30" fmla="*/ 4 w 13"/>
                <a:gd name="T31" fmla="*/ 12 h 43"/>
                <a:gd name="T32" fmla="*/ 4 w 13"/>
                <a:gd name="T33" fmla="*/ 12 h 43"/>
                <a:gd name="T34" fmla="*/ 4 w 13"/>
                <a:gd name="T35" fmla="*/ 12 h 43"/>
                <a:gd name="T36" fmla="*/ 5 w 13"/>
                <a:gd name="T37" fmla="*/ 18 h 43"/>
                <a:gd name="T38" fmla="*/ 5 w 13"/>
                <a:gd name="T39" fmla="*/ 17 h 43"/>
                <a:gd name="T40" fmla="*/ 5 w 13"/>
                <a:gd name="T41" fmla="*/ 17 h 43"/>
                <a:gd name="T42" fmla="*/ 5 w 13"/>
                <a:gd name="T43" fmla="*/ 17 h 43"/>
                <a:gd name="T44" fmla="*/ 6 w 13"/>
                <a:gd name="T45" fmla="*/ 26 h 43"/>
                <a:gd name="T46" fmla="*/ 6 w 13"/>
                <a:gd name="T47" fmla="*/ 25 h 43"/>
                <a:gd name="T48" fmla="*/ 6 w 13"/>
                <a:gd name="T49" fmla="*/ 25 h 43"/>
                <a:gd name="T50" fmla="*/ 6 w 13"/>
                <a:gd name="T51" fmla="*/ 25 h 43"/>
                <a:gd name="T52" fmla="*/ 7 w 13"/>
                <a:gd name="T53" fmla="*/ 33 h 43"/>
                <a:gd name="T54" fmla="*/ 7 w 13"/>
                <a:gd name="T55" fmla="*/ 33 h 43"/>
                <a:gd name="T56" fmla="*/ 7 w 13"/>
                <a:gd name="T57" fmla="*/ 33 h 43"/>
                <a:gd name="T58" fmla="*/ 7 w 13"/>
                <a:gd name="T59" fmla="*/ 33 h 43"/>
                <a:gd name="T60" fmla="*/ 8 w 13"/>
                <a:gd name="T61" fmla="*/ 39 h 43"/>
                <a:gd name="T62" fmla="*/ 8 w 13"/>
                <a:gd name="T63" fmla="*/ 39 h 43"/>
                <a:gd name="T64" fmla="*/ 8 w 13"/>
                <a:gd name="T65" fmla="*/ 39 h 43"/>
                <a:gd name="T66" fmla="*/ 9 w 13"/>
                <a:gd name="T67" fmla="*/ 43 h 43"/>
                <a:gd name="T68" fmla="*/ 9 w 13"/>
                <a:gd name="T69" fmla="*/ 42 h 43"/>
                <a:gd name="T70" fmla="*/ 9 w 13"/>
                <a:gd name="T71" fmla="*/ 42 h 43"/>
                <a:gd name="T72" fmla="*/ 9 w 13"/>
                <a:gd name="T73" fmla="*/ 42 h 43"/>
                <a:gd name="T74" fmla="*/ 10 w 13"/>
                <a:gd name="T75" fmla="*/ 36 h 43"/>
                <a:gd name="T76" fmla="*/ 10 w 13"/>
                <a:gd name="T77" fmla="*/ 37 h 43"/>
                <a:gd name="T78" fmla="*/ 10 w 13"/>
                <a:gd name="T79" fmla="*/ 37 h 43"/>
                <a:gd name="T80" fmla="*/ 10 w 13"/>
                <a:gd name="T81" fmla="*/ 37 h 43"/>
                <a:gd name="T82" fmla="*/ 11 w 13"/>
                <a:gd name="T83" fmla="*/ 30 h 43"/>
                <a:gd name="T84" fmla="*/ 11 w 13"/>
                <a:gd name="T85" fmla="*/ 29 h 43"/>
                <a:gd name="T86" fmla="*/ 11 w 13"/>
                <a:gd name="T87" fmla="*/ 30 h 43"/>
                <a:gd name="T88" fmla="*/ 12 w 13"/>
                <a:gd name="T89" fmla="*/ 27 h 43"/>
                <a:gd name="T90" fmla="*/ 12 w 13"/>
                <a:gd name="T91" fmla="*/ 27 h 43"/>
                <a:gd name="T92" fmla="*/ 12 w 13"/>
                <a:gd name="T93" fmla="*/ 27 h 43"/>
                <a:gd name="T94" fmla="*/ 12 w 13"/>
                <a:gd name="T95" fmla="*/ 27 h 43"/>
                <a:gd name="T96" fmla="*/ 13 w 13"/>
                <a:gd name="T97" fmla="*/ 22 h 43"/>
                <a:gd name="T98" fmla="*/ 13 w 13"/>
                <a:gd name="T99"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43">
                  <a:moveTo>
                    <a:pt x="0" y="1"/>
                  </a:moveTo>
                  <a:lnTo>
                    <a:pt x="0" y="0"/>
                  </a:lnTo>
                  <a:lnTo>
                    <a:pt x="1" y="4"/>
                  </a:lnTo>
                  <a:lnTo>
                    <a:pt x="1" y="3"/>
                  </a:lnTo>
                  <a:lnTo>
                    <a:pt x="1" y="3"/>
                  </a:lnTo>
                  <a:lnTo>
                    <a:pt x="1" y="3"/>
                  </a:lnTo>
                  <a:lnTo>
                    <a:pt x="2" y="8"/>
                  </a:lnTo>
                  <a:lnTo>
                    <a:pt x="2" y="8"/>
                  </a:lnTo>
                  <a:lnTo>
                    <a:pt x="2" y="8"/>
                  </a:lnTo>
                  <a:lnTo>
                    <a:pt x="2" y="7"/>
                  </a:lnTo>
                  <a:lnTo>
                    <a:pt x="3" y="11"/>
                  </a:lnTo>
                  <a:lnTo>
                    <a:pt x="3" y="10"/>
                  </a:lnTo>
                  <a:lnTo>
                    <a:pt x="3" y="10"/>
                  </a:lnTo>
                  <a:lnTo>
                    <a:pt x="3" y="9"/>
                  </a:lnTo>
                  <a:lnTo>
                    <a:pt x="4" y="13"/>
                  </a:lnTo>
                  <a:lnTo>
                    <a:pt x="4" y="12"/>
                  </a:lnTo>
                  <a:lnTo>
                    <a:pt x="4" y="12"/>
                  </a:lnTo>
                  <a:lnTo>
                    <a:pt x="4" y="12"/>
                  </a:lnTo>
                  <a:lnTo>
                    <a:pt x="5" y="18"/>
                  </a:lnTo>
                  <a:lnTo>
                    <a:pt x="5" y="17"/>
                  </a:lnTo>
                  <a:lnTo>
                    <a:pt x="5" y="17"/>
                  </a:lnTo>
                  <a:lnTo>
                    <a:pt x="5" y="17"/>
                  </a:lnTo>
                  <a:lnTo>
                    <a:pt x="6" y="26"/>
                  </a:lnTo>
                  <a:lnTo>
                    <a:pt x="6" y="25"/>
                  </a:lnTo>
                  <a:lnTo>
                    <a:pt x="6" y="25"/>
                  </a:lnTo>
                  <a:lnTo>
                    <a:pt x="6" y="25"/>
                  </a:lnTo>
                  <a:lnTo>
                    <a:pt x="7" y="33"/>
                  </a:lnTo>
                  <a:lnTo>
                    <a:pt x="7" y="33"/>
                  </a:lnTo>
                  <a:lnTo>
                    <a:pt x="7" y="33"/>
                  </a:lnTo>
                  <a:lnTo>
                    <a:pt x="7" y="33"/>
                  </a:lnTo>
                  <a:lnTo>
                    <a:pt x="8" y="39"/>
                  </a:lnTo>
                  <a:lnTo>
                    <a:pt x="8" y="39"/>
                  </a:lnTo>
                  <a:lnTo>
                    <a:pt x="8" y="39"/>
                  </a:lnTo>
                  <a:lnTo>
                    <a:pt x="9" y="43"/>
                  </a:lnTo>
                  <a:lnTo>
                    <a:pt x="9" y="42"/>
                  </a:lnTo>
                  <a:lnTo>
                    <a:pt x="9" y="42"/>
                  </a:lnTo>
                  <a:lnTo>
                    <a:pt x="9" y="42"/>
                  </a:lnTo>
                  <a:lnTo>
                    <a:pt x="10" y="36"/>
                  </a:lnTo>
                  <a:lnTo>
                    <a:pt x="10" y="37"/>
                  </a:lnTo>
                  <a:lnTo>
                    <a:pt x="10" y="37"/>
                  </a:lnTo>
                  <a:lnTo>
                    <a:pt x="10" y="37"/>
                  </a:lnTo>
                  <a:lnTo>
                    <a:pt x="11" y="30"/>
                  </a:lnTo>
                  <a:lnTo>
                    <a:pt x="11" y="29"/>
                  </a:lnTo>
                  <a:lnTo>
                    <a:pt x="11" y="30"/>
                  </a:lnTo>
                  <a:lnTo>
                    <a:pt x="12" y="27"/>
                  </a:lnTo>
                  <a:lnTo>
                    <a:pt x="12" y="27"/>
                  </a:lnTo>
                  <a:lnTo>
                    <a:pt x="12" y="27"/>
                  </a:lnTo>
                  <a:lnTo>
                    <a:pt x="12" y="27"/>
                  </a:lnTo>
                  <a:lnTo>
                    <a:pt x="13" y="22"/>
                  </a:lnTo>
                  <a:lnTo>
                    <a:pt x="13" y="2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0" name="Freeform 505"/>
            <p:cNvSpPr>
              <a:spLocks/>
            </p:cNvSpPr>
            <p:nvPr/>
          </p:nvSpPr>
          <p:spPr bwMode="auto">
            <a:xfrm>
              <a:off x="1885951" y="2212976"/>
              <a:ext cx="19050" cy="46038"/>
            </a:xfrm>
            <a:custGeom>
              <a:avLst/>
              <a:gdLst>
                <a:gd name="T0" fmla="*/ 0 w 12"/>
                <a:gd name="T1" fmla="*/ 0 h 29"/>
                <a:gd name="T2" fmla="*/ 0 w 12"/>
                <a:gd name="T3" fmla="*/ 0 h 29"/>
                <a:gd name="T4" fmla="*/ 0 w 12"/>
                <a:gd name="T5" fmla="*/ 0 h 29"/>
                <a:gd name="T6" fmla="*/ 1 w 12"/>
                <a:gd name="T7" fmla="*/ 9 h 29"/>
                <a:gd name="T8" fmla="*/ 1 w 12"/>
                <a:gd name="T9" fmla="*/ 8 h 29"/>
                <a:gd name="T10" fmla="*/ 1 w 12"/>
                <a:gd name="T11" fmla="*/ 8 h 29"/>
                <a:gd name="T12" fmla="*/ 1 w 12"/>
                <a:gd name="T13" fmla="*/ 7 h 29"/>
                <a:gd name="T14" fmla="*/ 1 w 12"/>
                <a:gd name="T15" fmla="*/ 11 h 29"/>
                <a:gd name="T16" fmla="*/ 2 w 12"/>
                <a:gd name="T17" fmla="*/ 9 h 29"/>
                <a:gd name="T18" fmla="*/ 2 w 12"/>
                <a:gd name="T19" fmla="*/ 9 h 29"/>
                <a:gd name="T20" fmla="*/ 2 w 12"/>
                <a:gd name="T21" fmla="*/ 9 h 29"/>
                <a:gd name="T22" fmla="*/ 3 w 12"/>
                <a:gd name="T23" fmla="*/ 12 h 29"/>
                <a:gd name="T24" fmla="*/ 3 w 12"/>
                <a:gd name="T25" fmla="*/ 12 h 29"/>
                <a:gd name="T26" fmla="*/ 3 w 12"/>
                <a:gd name="T27" fmla="*/ 17 h 29"/>
                <a:gd name="T28" fmla="*/ 3 w 12"/>
                <a:gd name="T29" fmla="*/ 16 h 29"/>
                <a:gd name="T30" fmla="*/ 3 w 12"/>
                <a:gd name="T31" fmla="*/ 16 h 29"/>
                <a:gd name="T32" fmla="*/ 3 w 12"/>
                <a:gd name="T33" fmla="*/ 16 h 29"/>
                <a:gd name="T34" fmla="*/ 4 w 12"/>
                <a:gd name="T35" fmla="*/ 21 h 29"/>
                <a:gd name="T36" fmla="*/ 5 w 12"/>
                <a:gd name="T37" fmla="*/ 20 h 29"/>
                <a:gd name="T38" fmla="*/ 5 w 12"/>
                <a:gd name="T39" fmla="*/ 20 h 29"/>
                <a:gd name="T40" fmla="*/ 5 w 12"/>
                <a:gd name="T41" fmla="*/ 19 h 29"/>
                <a:gd name="T42" fmla="*/ 5 w 12"/>
                <a:gd name="T43" fmla="*/ 25 h 29"/>
                <a:gd name="T44" fmla="*/ 5 w 12"/>
                <a:gd name="T45" fmla="*/ 25 h 29"/>
                <a:gd name="T46" fmla="*/ 5 w 12"/>
                <a:gd name="T47" fmla="*/ 25 h 29"/>
                <a:gd name="T48" fmla="*/ 6 w 12"/>
                <a:gd name="T49" fmla="*/ 24 h 29"/>
                <a:gd name="T50" fmla="*/ 6 w 12"/>
                <a:gd name="T51" fmla="*/ 28 h 29"/>
                <a:gd name="T52" fmla="*/ 6 w 12"/>
                <a:gd name="T53" fmla="*/ 28 h 29"/>
                <a:gd name="T54" fmla="*/ 6 w 12"/>
                <a:gd name="T55" fmla="*/ 28 h 29"/>
                <a:gd name="T56" fmla="*/ 6 w 12"/>
                <a:gd name="T57" fmla="*/ 29 h 29"/>
                <a:gd name="T58" fmla="*/ 7 w 12"/>
                <a:gd name="T59" fmla="*/ 25 h 29"/>
                <a:gd name="T60" fmla="*/ 7 w 12"/>
                <a:gd name="T61" fmla="*/ 25 h 29"/>
                <a:gd name="T62" fmla="*/ 7 w 12"/>
                <a:gd name="T63" fmla="*/ 25 h 29"/>
                <a:gd name="T64" fmla="*/ 8 w 12"/>
                <a:gd name="T65" fmla="*/ 27 h 29"/>
                <a:gd name="T66" fmla="*/ 8 w 12"/>
                <a:gd name="T67" fmla="*/ 24 h 29"/>
                <a:gd name="T68" fmla="*/ 8 w 12"/>
                <a:gd name="T69" fmla="*/ 24 h 29"/>
                <a:gd name="T70" fmla="*/ 8 w 12"/>
                <a:gd name="T71" fmla="*/ 24 h 29"/>
                <a:gd name="T72" fmla="*/ 8 w 12"/>
                <a:gd name="T73" fmla="*/ 25 h 29"/>
                <a:gd name="T74" fmla="*/ 9 w 12"/>
                <a:gd name="T75" fmla="*/ 22 h 29"/>
                <a:gd name="T76" fmla="*/ 9 w 12"/>
                <a:gd name="T77" fmla="*/ 23 h 29"/>
                <a:gd name="T78" fmla="*/ 9 w 12"/>
                <a:gd name="T79" fmla="*/ 23 h 29"/>
                <a:gd name="T80" fmla="*/ 10 w 12"/>
                <a:gd name="T81" fmla="*/ 22 h 29"/>
                <a:gd name="T82" fmla="*/ 10 w 12"/>
                <a:gd name="T83" fmla="*/ 25 h 29"/>
                <a:gd name="T84" fmla="*/ 10 w 12"/>
                <a:gd name="T85" fmla="*/ 25 h 29"/>
                <a:gd name="T86" fmla="*/ 10 w 12"/>
                <a:gd name="T87" fmla="*/ 25 h 29"/>
                <a:gd name="T88" fmla="*/ 10 w 12"/>
                <a:gd name="T89" fmla="*/ 25 h 29"/>
                <a:gd name="T90" fmla="*/ 11 w 12"/>
                <a:gd name="T91" fmla="*/ 22 h 29"/>
                <a:gd name="T92" fmla="*/ 11 w 12"/>
                <a:gd name="T93" fmla="*/ 24 h 29"/>
                <a:gd name="T94" fmla="*/ 11 w 12"/>
                <a:gd name="T95" fmla="*/ 24 h 29"/>
                <a:gd name="T96" fmla="*/ 11 w 12"/>
                <a:gd name="T97" fmla="*/ 26 h 29"/>
                <a:gd name="T98" fmla="*/ 12 w 12"/>
                <a:gd name="T99" fmla="*/ 2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9">
                  <a:moveTo>
                    <a:pt x="0" y="0"/>
                  </a:moveTo>
                  <a:lnTo>
                    <a:pt x="0" y="0"/>
                  </a:lnTo>
                  <a:lnTo>
                    <a:pt x="0" y="0"/>
                  </a:lnTo>
                  <a:lnTo>
                    <a:pt x="1" y="9"/>
                  </a:lnTo>
                  <a:lnTo>
                    <a:pt x="1" y="8"/>
                  </a:lnTo>
                  <a:lnTo>
                    <a:pt x="1" y="8"/>
                  </a:lnTo>
                  <a:lnTo>
                    <a:pt x="1" y="7"/>
                  </a:lnTo>
                  <a:lnTo>
                    <a:pt x="1" y="11"/>
                  </a:lnTo>
                  <a:lnTo>
                    <a:pt x="2" y="9"/>
                  </a:lnTo>
                  <a:lnTo>
                    <a:pt x="2" y="9"/>
                  </a:lnTo>
                  <a:lnTo>
                    <a:pt x="2" y="9"/>
                  </a:lnTo>
                  <a:lnTo>
                    <a:pt x="3" y="12"/>
                  </a:lnTo>
                  <a:lnTo>
                    <a:pt x="3" y="12"/>
                  </a:lnTo>
                  <a:lnTo>
                    <a:pt x="3" y="17"/>
                  </a:lnTo>
                  <a:lnTo>
                    <a:pt x="3" y="16"/>
                  </a:lnTo>
                  <a:lnTo>
                    <a:pt x="3" y="16"/>
                  </a:lnTo>
                  <a:lnTo>
                    <a:pt x="3" y="16"/>
                  </a:lnTo>
                  <a:lnTo>
                    <a:pt x="4" y="21"/>
                  </a:lnTo>
                  <a:lnTo>
                    <a:pt x="5" y="20"/>
                  </a:lnTo>
                  <a:lnTo>
                    <a:pt x="5" y="20"/>
                  </a:lnTo>
                  <a:lnTo>
                    <a:pt x="5" y="19"/>
                  </a:lnTo>
                  <a:lnTo>
                    <a:pt x="5" y="25"/>
                  </a:lnTo>
                  <a:lnTo>
                    <a:pt x="5" y="25"/>
                  </a:lnTo>
                  <a:lnTo>
                    <a:pt x="5" y="25"/>
                  </a:lnTo>
                  <a:lnTo>
                    <a:pt x="6" y="24"/>
                  </a:lnTo>
                  <a:lnTo>
                    <a:pt x="6" y="28"/>
                  </a:lnTo>
                  <a:lnTo>
                    <a:pt x="6" y="28"/>
                  </a:lnTo>
                  <a:lnTo>
                    <a:pt x="6" y="28"/>
                  </a:lnTo>
                  <a:lnTo>
                    <a:pt x="6" y="29"/>
                  </a:lnTo>
                  <a:lnTo>
                    <a:pt x="7" y="25"/>
                  </a:lnTo>
                  <a:lnTo>
                    <a:pt x="7" y="25"/>
                  </a:lnTo>
                  <a:lnTo>
                    <a:pt x="7" y="25"/>
                  </a:lnTo>
                  <a:lnTo>
                    <a:pt x="8" y="27"/>
                  </a:lnTo>
                  <a:lnTo>
                    <a:pt x="8" y="24"/>
                  </a:lnTo>
                  <a:lnTo>
                    <a:pt x="8" y="24"/>
                  </a:lnTo>
                  <a:lnTo>
                    <a:pt x="8" y="24"/>
                  </a:lnTo>
                  <a:lnTo>
                    <a:pt x="8" y="25"/>
                  </a:lnTo>
                  <a:lnTo>
                    <a:pt x="9" y="22"/>
                  </a:lnTo>
                  <a:lnTo>
                    <a:pt x="9" y="23"/>
                  </a:lnTo>
                  <a:lnTo>
                    <a:pt x="9" y="23"/>
                  </a:lnTo>
                  <a:lnTo>
                    <a:pt x="10" y="22"/>
                  </a:lnTo>
                  <a:lnTo>
                    <a:pt x="10" y="25"/>
                  </a:lnTo>
                  <a:lnTo>
                    <a:pt x="10" y="25"/>
                  </a:lnTo>
                  <a:lnTo>
                    <a:pt x="10" y="25"/>
                  </a:lnTo>
                  <a:lnTo>
                    <a:pt x="10" y="25"/>
                  </a:lnTo>
                  <a:lnTo>
                    <a:pt x="11" y="22"/>
                  </a:lnTo>
                  <a:lnTo>
                    <a:pt x="11" y="24"/>
                  </a:lnTo>
                  <a:lnTo>
                    <a:pt x="11" y="24"/>
                  </a:lnTo>
                  <a:lnTo>
                    <a:pt x="11" y="26"/>
                  </a:lnTo>
                  <a:lnTo>
                    <a:pt x="12" y="2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1" name="Freeform 506"/>
            <p:cNvSpPr>
              <a:spLocks/>
            </p:cNvSpPr>
            <p:nvPr/>
          </p:nvSpPr>
          <p:spPr bwMode="auto">
            <a:xfrm>
              <a:off x="1905001" y="2211388"/>
              <a:ext cx="17463" cy="52388"/>
            </a:xfrm>
            <a:custGeom>
              <a:avLst/>
              <a:gdLst>
                <a:gd name="T0" fmla="*/ 0 w 11"/>
                <a:gd name="T1" fmla="*/ 22 h 33"/>
                <a:gd name="T2" fmla="*/ 0 w 11"/>
                <a:gd name="T3" fmla="*/ 23 h 33"/>
                <a:gd name="T4" fmla="*/ 0 w 11"/>
                <a:gd name="T5" fmla="*/ 23 h 33"/>
                <a:gd name="T6" fmla="*/ 0 w 11"/>
                <a:gd name="T7" fmla="*/ 23 h 33"/>
                <a:gd name="T8" fmla="*/ 1 w 11"/>
                <a:gd name="T9" fmla="*/ 14 h 33"/>
                <a:gd name="T10" fmla="*/ 1 w 11"/>
                <a:gd name="T11" fmla="*/ 14 h 33"/>
                <a:gd name="T12" fmla="*/ 1 w 11"/>
                <a:gd name="T13" fmla="*/ 15 h 33"/>
                <a:gd name="T14" fmla="*/ 1 w 11"/>
                <a:gd name="T15" fmla="*/ 14 h 33"/>
                <a:gd name="T16" fmla="*/ 2 w 11"/>
                <a:gd name="T17" fmla="*/ 21 h 33"/>
                <a:gd name="T18" fmla="*/ 2 w 11"/>
                <a:gd name="T19" fmla="*/ 21 h 33"/>
                <a:gd name="T20" fmla="*/ 2 w 11"/>
                <a:gd name="T21" fmla="*/ 21 h 33"/>
                <a:gd name="T22" fmla="*/ 2 w 11"/>
                <a:gd name="T23" fmla="*/ 21 h 33"/>
                <a:gd name="T24" fmla="*/ 3 w 11"/>
                <a:gd name="T25" fmla="*/ 15 h 33"/>
                <a:gd name="T26" fmla="*/ 3 w 11"/>
                <a:gd name="T27" fmla="*/ 15 h 33"/>
                <a:gd name="T28" fmla="*/ 3 w 11"/>
                <a:gd name="T29" fmla="*/ 15 h 33"/>
                <a:gd name="T30" fmla="*/ 3 w 11"/>
                <a:gd name="T31" fmla="*/ 15 h 33"/>
                <a:gd name="T32" fmla="*/ 4 w 11"/>
                <a:gd name="T33" fmla="*/ 3 h 33"/>
                <a:gd name="T34" fmla="*/ 4 w 11"/>
                <a:gd name="T35" fmla="*/ 4 h 33"/>
                <a:gd name="T36" fmla="*/ 4 w 11"/>
                <a:gd name="T37" fmla="*/ 4 h 33"/>
                <a:gd name="T38" fmla="*/ 4 w 11"/>
                <a:gd name="T39" fmla="*/ 6 h 33"/>
                <a:gd name="T40" fmla="*/ 5 w 11"/>
                <a:gd name="T41" fmla="*/ 3 h 33"/>
                <a:gd name="T42" fmla="*/ 5 w 11"/>
                <a:gd name="T43" fmla="*/ 4 h 33"/>
                <a:gd name="T44" fmla="*/ 5 w 11"/>
                <a:gd name="T45" fmla="*/ 4 h 33"/>
                <a:gd name="T46" fmla="*/ 5 w 11"/>
                <a:gd name="T47" fmla="*/ 4 h 33"/>
                <a:gd name="T48" fmla="*/ 6 w 11"/>
                <a:gd name="T49" fmla="*/ 1 h 33"/>
                <a:gd name="T50" fmla="*/ 6 w 11"/>
                <a:gd name="T51" fmla="*/ 2 h 33"/>
                <a:gd name="T52" fmla="*/ 6 w 11"/>
                <a:gd name="T53" fmla="*/ 2 h 33"/>
                <a:gd name="T54" fmla="*/ 6 w 11"/>
                <a:gd name="T55" fmla="*/ 0 h 33"/>
                <a:gd name="T56" fmla="*/ 7 w 11"/>
                <a:gd name="T57" fmla="*/ 10 h 33"/>
                <a:gd name="T58" fmla="*/ 7 w 11"/>
                <a:gd name="T59" fmla="*/ 10 h 33"/>
                <a:gd name="T60" fmla="*/ 7 w 11"/>
                <a:gd name="T61" fmla="*/ 10 h 33"/>
                <a:gd name="T62" fmla="*/ 7 w 11"/>
                <a:gd name="T63" fmla="*/ 10 h 33"/>
                <a:gd name="T64" fmla="*/ 8 w 11"/>
                <a:gd name="T65" fmla="*/ 19 h 33"/>
                <a:gd name="T66" fmla="*/ 8 w 11"/>
                <a:gd name="T67" fmla="*/ 19 h 33"/>
                <a:gd name="T68" fmla="*/ 8 w 11"/>
                <a:gd name="T69" fmla="*/ 19 h 33"/>
                <a:gd name="T70" fmla="*/ 8 w 11"/>
                <a:gd name="T71" fmla="*/ 18 h 33"/>
                <a:gd name="T72" fmla="*/ 9 w 11"/>
                <a:gd name="T73" fmla="*/ 26 h 33"/>
                <a:gd name="T74" fmla="*/ 9 w 11"/>
                <a:gd name="T75" fmla="*/ 26 h 33"/>
                <a:gd name="T76" fmla="*/ 9 w 11"/>
                <a:gd name="T77" fmla="*/ 26 h 33"/>
                <a:gd name="T78" fmla="*/ 9 w 11"/>
                <a:gd name="T79" fmla="*/ 26 h 33"/>
                <a:gd name="T80" fmla="*/ 9 w 11"/>
                <a:gd name="T81" fmla="*/ 31 h 33"/>
                <a:gd name="T82" fmla="*/ 10 w 11"/>
                <a:gd name="T83" fmla="*/ 31 h 33"/>
                <a:gd name="T84" fmla="*/ 10 w 11"/>
                <a:gd name="T85" fmla="*/ 31 h 33"/>
                <a:gd name="T86" fmla="*/ 10 w 11"/>
                <a:gd name="T87" fmla="*/ 33 h 33"/>
                <a:gd name="T88" fmla="*/ 11 w 11"/>
                <a:gd name="T89" fmla="*/ 27 h 33"/>
                <a:gd name="T90" fmla="*/ 11 w 11"/>
                <a:gd name="T91" fmla="*/ 27 h 33"/>
                <a:gd name="T92" fmla="*/ 11 w 11"/>
                <a:gd name="T93" fmla="*/ 27 h 33"/>
                <a:gd name="T94" fmla="*/ 11 w 11"/>
                <a:gd name="T95" fmla="*/ 11 h 33"/>
                <a:gd name="T96" fmla="*/ 11 w 11"/>
                <a:gd name="T97" fmla="*/ 12 h 33"/>
                <a:gd name="T98" fmla="*/ 11 w 11"/>
                <a:gd name="T99" fmla="*/ 1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33">
                  <a:moveTo>
                    <a:pt x="0" y="22"/>
                  </a:moveTo>
                  <a:lnTo>
                    <a:pt x="0" y="23"/>
                  </a:lnTo>
                  <a:lnTo>
                    <a:pt x="0" y="23"/>
                  </a:lnTo>
                  <a:lnTo>
                    <a:pt x="0" y="23"/>
                  </a:lnTo>
                  <a:lnTo>
                    <a:pt x="1" y="14"/>
                  </a:lnTo>
                  <a:lnTo>
                    <a:pt x="1" y="14"/>
                  </a:lnTo>
                  <a:lnTo>
                    <a:pt x="1" y="15"/>
                  </a:lnTo>
                  <a:lnTo>
                    <a:pt x="1" y="14"/>
                  </a:lnTo>
                  <a:lnTo>
                    <a:pt x="2" y="21"/>
                  </a:lnTo>
                  <a:lnTo>
                    <a:pt x="2" y="21"/>
                  </a:lnTo>
                  <a:lnTo>
                    <a:pt x="2" y="21"/>
                  </a:lnTo>
                  <a:lnTo>
                    <a:pt x="2" y="21"/>
                  </a:lnTo>
                  <a:lnTo>
                    <a:pt x="3" y="15"/>
                  </a:lnTo>
                  <a:lnTo>
                    <a:pt x="3" y="15"/>
                  </a:lnTo>
                  <a:lnTo>
                    <a:pt x="3" y="15"/>
                  </a:lnTo>
                  <a:lnTo>
                    <a:pt x="3" y="15"/>
                  </a:lnTo>
                  <a:lnTo>
                    <a:pt x="4" y="3"/>
                  </a:lnTo>
                  <a:lnTo>
                    <a:pt x="4" y="4"/>
                  </a:lnTo>
                  <a:lnTo>
                    <a:pt x="4" y="4"/>
                  </a:lnTo>
                  <a:lnTo>
                    <a:pt x="4" y="6"/>
                  </a:lnTo>
                  <a:lnTo>
                    <a:pt x="5" y="3"/>
                  </a:lnTo>
                  <a:lnTo>
                    <a:pt x="5" y="4"/>
                  </a:lnTo>
                  <a:lnTo>
                    <a:pt x="5" y="4"/>
                  </a:lnTo>
                  <a:lnTo>
                    <a:pt x="5" y="4"/>
                  </a:lnTo>
                  <a:lnTo>
                    <a:pt x="6" y="1"/>
                  </a:lnTo>
                  <a:lnTo>
                    <a:pt x="6" y="2"/>
                  </a:lnTo>
                  <a:lnTo>
                    <a:pt x="6" y="2"/>
                  </a:lnTo>
                  <a:lnTo>
                    <a:pt x="6" y="0"/>
                  </a:lnTo>
                  <a:lnTo>
                    <a:pt x="7" y="10"/>
                  </a:lnTo>
                  <a:lnTo>
                    <a:pt x="7" y="10"/>
                  </a:lnTo>
                  <a:lnTo>
                    <a:pt x="7" y="10"/>
                  </a:lnTo>
                  <a:lnTo>
                    <a:pt x="7" y="10"/>
                  </a:lnTo>
                  <a:lnTo>
                    <a:pt x="8" y="19"/>
                  </a:lnTo>
                  <a:lnTo>
                    <a:pt x="8" y="19"/>
                  </a:lnTo>
                  <a:lnTo>
                    <a:pt x="8" y="19"/>
                  </a:lnTo>
                  <a:lnTo>
                    <a:pt x="8" y="18"/>
                  </a:lnTo>
                  <a:lnTo>
                    <a:pt x="9" y="26"/>
                  </a:lnTo>
                  <a:lnTo>
                    <a:pt x="9" y="26"/>
                  </a:lnTo>
                  <a:lnTo>
                    <a:pt x="9" y="26"/>
                  </a:lnTo>
                  <a:lnTo>
                    <a:pt x="9" y="26"/>
                  </a:lnTo>
                  <a:lnTo>
                    <a:pt x="9" y="31"/>
                  </a:lnTo>
                  <a:lnTo>
                    <a:pt x="10" y="31"/>
                  </a:lnTo>
                  <a:lnTo>
                    <a:pt x="10" y="31"/>
                  </a:lnTo>
                  <a:lnTo>
                    <a:pt x="10" y="33"/>
                  </a:lnTo>
                  <a:lnTo>
                    <a:pt x="11" y="27"/>
                  </a:lnTo>
                  <a:lnTo>
                    <a:pt x="11" y="27"/>
                  </a:lnTo>
                  <a:lnTo>
                    <a:pt x="11" y="27"/>
                  </a:lnTo>
                  <a:lnTo>
                    <a:pt x="11" y="11"/>
                  </a:lnTo>
                  <a:lnTo>
                    <a:pt x="11" y="12"/>
                  </a:lnTo>
                  <a:lnTo>
                    <a:pt x="11" y="1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2" name="Freeform 507"/>
            <p:cNvSpPr>
              <a:spLocks/>
            </p:cNvSpPr>
            <p:nvPr/>
          </p:nvSpPr>
          <p:spPr bwMode="auto">
            <a:xfrm>
              <a:off x="1922463" y="2212976"/>
              <a:ext cx="20638" cy="20638"/>
            </a:xfrm>
            <a:custGeom>
              <a:avLst/>
              <a:gdLst>
                <a:gd name="T0" fmla="*/ 0 w 13"/>
                <a:gd name="T1" fmla="*/ 11 h 13"/>
                <a:gd name="T2" fmla="*/ 0 w 13"/>
                <a:gd name="T3" fmla="*/ 11 h 13"/>
                <a:gd name="T4" fmla="*/ 1 w 13"/>
                <a:gd name="T5" fmla="*/ 7 h 13"/>
                <a:gd name="T6" fmla="*/ 2 w 13"/>
                <a:gd name="T7" fmla="*/ 7 h 13"/>
                <a:gd name="T8" fmla="*/ 2 w 13"/>
                <a:gd name="T9" fmla="*/ 7 h 13"/>
                <a:gd name="T10" fmla="*/ 2 w 13"/>
                <a:gd name="T11" fmla="*/ 7 h 13"/>
                <a:gd name="T12" fmla="*/ 2 w 13"/>
                <a:gd name="T13" fmla="*/ 2 h 13"/>
                <a:gd name="T14" fmla="*/ 2 w 13"/>
                <a:gd name="T15" fmla="*/ 3 h 13"/>
                <a:gd name="T16" fmla="*/ 2 w 13"/>
                <a:gd name="T17" fmla="*/ 3 h 13"/>
                <a:gd name="T18" fmla="*/ 2 w 13"/>
                <a:gd name="T19" fmla="*/ 4 h 13"/>
                <a:gd name="T20" fmla="*/ 3 w 13"/>
                <a:gd name="T21" fmla="*/ 1 h 13"/>
                <a:gd name="T22" fmla="*/ 3 w 13"/>
                <a:gd name="T23" fmla="*/ 2 h 13"/>
                <a:gd name="T24" fmla="*/ 3 w 13"/>
                <a:gd name="T25" fmla="*/ 2 h 13"/>
                <a:gd name="T26" fmla="*/ 4 w 13"/>
                <a:gd name="T27" fmla="*/ 1 h 13"/>
                <a:gd name="T28" fmla="*/ 4 w 13"/>
                <a:gd name="T29" fmla="*/ 6 h 13"/>
                <a:gd name="T30" fmla="*/ 4 w 13"/>
                <a:gd name="T31" fmla="*/ 5 h 13"/>
                <a:gd name="T32" fmla="*/ 4 w 13"/>
                <a:gd name="T33" fmla="*/ 5 h 13"/>
                <a:gd name="T34" fmla="*/ 4 w 13"/>
                <a:gd name="T35" fmla="*/ 5 h 13"/>
                <a:gd name="T36" fmla="*/ 5 w 13"/>
                <a:gd name="T37" fmla="*/ 8 h 13"/>
                <a:gd name="T38" fmla="*/ 5 w 13"/>
                <a:gd name="T39" fmla="*/ 7 h 13"/>
                <a:gd name="T40" fmla="*/ 5 w 13"/>
                <a:gd name="T41" fmla="*/ 7 h 13"/>
                <a:gd name="T42" fmla="*/ 6 w 13"/>
                <a:gd name="T43" fmla="*/ 6 h 13"/>
                <a:gd name="T44" fmla="*/ 6 w 13"/>
                <a:gd name="T45" fmla="*/ 9 h 13"/>
                <a:gd name="T46" fmla="*/ 6 w 13"/>
                <a:gd name="T47" fmla="*/ 9 h 13"/>
                <a:gd name="T48" fmla="*/ 6 w 13"/>
                <a:gd name="T49" fmla="*/ 9 h 13"/>
                <a:gd name="T50" fmla="*/ 6 w 13"/>
                <a:gd name="T51" fmla="*/ 10 h 13"/>
                <a:gd name="T52" fmla="*/ 7 w 13"/>
                <a:gd name="T53" fmla="*/ 6 h 13"/>
                <a:gd name="T54" fmla="*/ 7 w 13"/>
                <a:gd name="T55" fmla="*/ 7 h 13"/>
                <a:gd name="T56" fmla="*/ 7 w 13"/>
                <a:gd name="T57" fmla="*/ 7 h 13"/>
                <a:gd name="T58" fmla="*/ 7 w 13"/>
                <a:gd name="T59" fmla="*/ 8 h 13"/>
                <a:gd name="T60" fmla="*/ 8 w 13"/>
                <a:gd name="T61" fmla="*/ 5 h 13"/>
                <a:gd name="T62" fmla="*/ 8 w 13"/>
                <a:gd name="T63" fmla="*/ 5 h 13"/>
                <a:gd name="T64" fmla="*/ 8 w 13"/>
                <a:gd name="T65" fmla="*/ 5 h 13"/>
                <a:gd name="T66" fmla="*/ 8 w 13"/>
                <a:gd name="T67" fmla="*/ 4 h 13"/>
                <a:gd name="T68" fmla="*/ 9 w 13"/>
                <a:gd name="T69" fmla="*/ 7 h 13"/>
                <a:gd name="T70" fmla="*/ 9 w 13"/>
                <a:gd name="T71" fmla="*/ 7 h 13"/>
                <a:gd name="T72" fmla="*/ 9 w 13"/>
                <a:gd name="T73" fmla="*/ 7 h 13"/>
                <a:gd name="T74" fmla="*/ 9 w 13"/>
                <a:gd name="T75" fmla="*/ 8 h 13"/>
                <a:gd name="T76" fmla="*/ 10 w 13"/>
                <a:gd name="T77" fmla="*/ 0 h 13"/>
                <a:gd name="T78" fmla="*/ 10 w 13"/>
                <a:gd name="T79" fmla="*/ 1 h 13"/>
                <a:gd name="T80" fmla="*/ 10 w 13"/>
                <a:gd name="T81" fmla="*/ 1 h 13"/>
                <a:gd name="T82" fmla="*/ 11 w 13"/>
                <a:gd name="T83" fmla="*/ 11 h 13"/>
                <a:gd name="T84" fmla="*/ 11 w 13"/>
                <a:gd name="T85" fmla="*/ 11 h 13"/>
                <a:gd name="T86" fmla="*/ 11 w 13"/>
                <a:gd name="T87" fmla="*/ 11 h 13"/>
                <a:gd name="T88" fmla="*/ 11 w 13"/>
                <a:gd name="T89" fmla="*/ 13 h 13"/>
                <a:gd name="T90" fmla="*/ 12 w 13"/>
                <a:gd name="T91" fmla="*/ 9 h 13"/>
                <a:gd name="T92" fmla="*/ 12 w 13"/>
                <a:gd name="T93" fmla="*/ 10 h 13"/>
                <a:gd name="T94" fmla="*/ 12 w 13"/>
                <a:gd name="T95" fmla="*/ 10 h 13"/>
                <a:gd name="T96" fmla="*/ 12 w 13"/>
                <a:gd name="T97" fmla="*/ 11 h 13"/>
                <a:gd name="T98" fmla="*/ 13 w 13"/>
                <a:gd name="T99"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3">
                  <a:moveTo>
                    <a:pt x="0" y="11"/>
                  </a:moveTo>
                  <a:lnTo>
                    <a:pt x="0" y="11"/>
                  </a:lnTo>
                  <a:lnTo>
                    <a:pt x="1" y="7"/>
                  </a:lnTo>
                  <a:lnTo>
                    <a:pt x="2" y="7"/>
                  </a:lnTo>
                  <a:lnTo>
                    <a:pt x="2" y="7"/>
                  </a:lnTo>
                  <a:lnTo>
                    <a:pt x="2" y="7"/>
                  </a:lnTo>
                  <a:lnTo>
                    <a:pt x="2" y="2"/>
                  </a:lnTo>
                  <a:lnTo>
                    <a:pt x="2" y="3"/>
                  </a:lnTo>
                  <a:lnTo>
                    <a:pt x="2" y="3"/>
                  </a:lnTo>
                  <a:lnTo>
                    <a:pt x="2" y="4"/>
                  </a:lnTo>
                  <a:lnTo>
                    <a:pt x="3" y="1"/>
                  </a:lnTo>
                  <a:lnTo>
                    <a:pt x="3" y="2"/>
                  </a:lnTo>
                  <a:lnTo>
                    <a:pt x="3" y="2"/>
                  </a:lnTo>
                  <a:lnTo>
                    <a:pt x="4" y="1"/>
                  </a:lnTo>
                  <a:lnTo>
                    <a:pt x="4" y="6"/>
                  </a:lnTo>
                  <a:lnTo>
                    <a:pt x="4" y="5"/>
                  </a:lnTo>
                  <a:lnTo>
                    <a:pt x="4" y="5"/>
                  </a:lnTo>
                  <a:lnTo>
                    <a:pt x="4" y="5"/>
                  </a:lnTo>
                  <a:lnTo>
                    <a:pt x="5" y="8"/>
                  </a:lnTo>
                  <a:lnTo>
                    <a:pt x="5" y="7"/>
                  </a:lnTo>
                  <a:lnTo>
                    <a:pt x="5" y="7"/>
                  </a:lnTo>
                  <a:lnTo>
                    <a:pt x="6" y="6"/>
                  </a:lnTo>
                  <a:lnTo>
                    <a:pt x="6" y="9"/>
                  </a:lnTo>
                  <a:lnTo>
                    <a:pt x="6" y="9"/>
                  </a:lnTo>
                  <a:lnTo>
                    <a:pt x="6" y="9"/>
                  </a:lnTo>
                  <a:lnTo>
                    <a:pt x="6" y="10"/>
                  </a:lnTo>
                  <a:lnTo>
                    <a:pt x="7" y="6"/>
                  </a:lnTo>
                  <a:lnTo>
                    <a:pt x="7" y="7"/>
                  </a:lnTo>
                  <a:lnTo>
                    <a:pt x="7" y="7"/>
                  </a:lnTo>
                  <a:lnTo>
                    <a:pt x="7" y="8"/>
                  </a:lnTo>
                  <a:lnTo>
                    <a:pt x="8" y="5"/>
                  </a:lnTo>
                  <a:lnTo>
                    <a:pt x="8" y="5"/>
                  </a:lnTo>
                  <a:lnTo>
                    <a:pt x="8" y="5"/>
                  </a:lnTo>
                  <a:lnTo>
                    <a:pt x="8" y="4"/>
                  </a:lnTo>
                  <a:lnTo>
                    <a:pt x="9" y="7"/>
                  </a:lnTo>
                  <a:lnTo>
                    <a:pt x="9" y="7"/>
                  </a:lnTo>
                  <a:lnTo>
                    <a:pt x="9" y="7"/>
                  </a:lnTo>
                  <a:lnTo>
                    <a:pt x="9" y="8"/>
                  </a:lnTo>
                  <a:lnTo>
                    <a:pt x="10" y="0"/>
                  </a:lnTo>
                  <a:lnTo>
                    <a:pt x="10" y="1"/>
                  </a:lnTo>
                  <a:lnTo>
                    <a:pt x="10" y="1"/>
                  </a:lnTo>
                  <a:lnTo>
                    <a:pt x="11" y="11"/>
                  </a:lnTo>
                  <a:lnTo>
                    <a:pt x="11" y="11"/>
                  </a:lnTo>
                  <a:lnTo>
                    <a:pt x="11" y="11"/>
                  </a:lnTo>
                  <a:lnTo>
                    <a:pt x="11" y="13"/>
                  </a:lnTo>
                  <a:lnTo>
                    <a:pt x="12" y="9"/>
                  </a:lnTo>
                  <a:lnTo>
                    <a:pt x="12" y="10"/>
                  </a:lnTo>
                  <a:lnTo>
                    <a:pt x="12" y="10"/>
                  </a:lnTo>
                  <a:lnTo>
                    <a:pt x="12" y="11"/>
                  </a:lnTo>
                  <a:lnTo>
                    <a:pt x="13" y="6"/>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3" name="Freeform 508"/>
            <p:cNvSpPr>
              <a:spLocks/>
            </p:cNvSpPr>
            <p:nvPr/>
          </p:nvSpPr>
          <p:spPr bwMode="auto">
            <a:xfrm>
              <a:off x="1943101" y="2181226"/>
              <a:ext cx="19050" cy="42863"/>
            </a:xfrm>
            <a:custGeom>
              <a:avLst/>
              <a:gdLst>
                <a:gd name="T0" fmla="*/ 0 w 12"/>
                <a:gd name="T1" fmla="*/ 26 h 27"/>
                <a:gd name="T2" fmla="*/ 0 w 12"/>
                <a:gd name="T3" fmla="*/ 27 h 27"/>
                <a:gd name="T4" fmla="*/ 0 w 12"/>
                <a:gd name="T5" fmla="*/ 26 h 27"/>
                <a:gd name="T6" fmla="*/ 0 w 12"/>
                <a:gd name="T7" fmla="*/ 27 h 27"/>
                <a:gd name="T8" fmla="*/ 1 w 12"/>
                <a:gd name="T9" fmla="*/ 24 h 27"/>
                <a:gd name="T10" fmla="*/ 1 w 12"/>
                <a:gd name="T11" fmla="*/ 24 h 27"/>
                <a:gd name="T12" fmla="*/ 1 w 12"/>
                <a:gd name="T13" fmla="*/ 24 h 27"/>
                <a:gd name="T14" fmla="*/ 1 w 12"/>
                <a:gd name="T15" fmla="*/ 24 h 27"/>
                <a:gd name="T16" fmla="*/ 2 w 12"/>
                <a:gd name="T17" fmla="*/ 13 h 27"/>
                <a:gd name="T18" fmla="*/ 2 w 12"/>
                <a:gd name="T19" fmla="*/ 13 h 27"/>
                <a:gd name="T20" fmla="*/ 2 w 12"/>
                <a:gd name="T21" fmla="*/ 13 h 27"/>
                <a:gd name="T22" fmla="*/ 2 w 12"/>
                <a:gd name="T23" fmla="*/ 14 h 27"/>
                <a:gd name="T24" fmla="*/ 3 w 12"/>
                <a:gd name="T25" fmla="*/ 8 h 27"/>
                <a:gd name="T26" fmla="*/ 3 w 12"/>
                <a:gd name="T27" fmla="*/ 8 h 27"/>
                <a:gd name="T28" fmla="*/ 3 w 12"/>
                <a:gd name="T29" fmla="*/ 8 h 27"/>
                <a:gd name="T30" fmla="*/ 3 w 12"/>
                <a:gd name="T31" fmla="*/ 9 h 27"/>
                <a:gd name="T32" fmla="*/ 3 w 12"/>
                <a:gd name="T33" fmla="*/ 2 h 27"/>
                <a:gd name="T34" fmla="*/ 4 w 12"/>
                <a:gd name="T35" fmla="*/ 4 h 27"/>
                <a:gd name="T36" fmla="*/ 4 w 12"/>
                <a:gd name="T37" fmla="*/ 4 h 27"/>
                <a:gd name="T38" fmla="*/ 4 w 12"/>
                <a:gd name="T39" fmla="*/ 3 h 27"/>
                <a:gd name="T40" fmla="*/ 5 w 12"/>
                <a:gd name="T41" fmla="*/ 10 h 27"/>
                <a:gd name="T42" fmla="*/ 5 w 12"/>
                <a:gd name="T43" fmla="*/ 10 h 27"/>
                <a:gd name="T44" fmla="*/ 5 w 12"/>
                <a:gd name="T45" fmla="*/ 10 h 27"/>
                <a:gd name="T46" fmla="*/ 5 w 12"/>
                <a:gd name="T47" fmla="*/ 4 h 27"/>
                <a:gd name="T48" fmla="*/ 6 w 12"/>
                <a:gd name="T49" fmla="*/ 5 h 27"/>
                <a:gd name="T50" fmla="*/ 6 w 12"/>
                <a:gd name="T51" fmla="*/ 5 h 27"/>
                <a:gd name="T52" fmla="*/ 6 w 12"/>
                <a:gd name="T53" fmla="*/ 2 h 27"/>
                <a:gd name="T54" fmla="*/ 6 w 12"/>
                <a:gd name="T55" fmla="*/ 9 h 27"/>
                <a:gd name="T56" fmla="*/ 7 w 12"/>
                <a:gd name="T57" fmla="*/ 8 h 27"/>
                <a:gd name="T58" fmla="*/ 7 w 12"/>
                <a:gd name="T59" fmla="*/ 8 h 27"/>
                <a:gd name="T60" fmla="*/ 7 w 12"/>
                <a:gd name="T61" fmla="*/ 8 h 27"/>
                <a:gd name="T62" fmla="*/ 7 w 12"/>
                <a:gd name="T63" fmla="*/ 12 h 27"/>
                <a:gd name="T64" fmla="*/ 7 w 12"/>
                <a:gd name="T65" fmla="*/ 8 h 27"/>
                <a:gd name="T66" fmla="*/ 7 w 12"/>
                <a:gd name="T67" fmla="*/ 8 h 27"/>
                <a:gd name="T68" fmla="*/ 8 w 12"/>
                <a:gd name="T69" fmla="*/ 5 h 27"/>
                <a:gd name="T70" fmla="*/ 8 w 12"/>
                <a:gd name="T71" fmla="*/ 12 h 27"/>
                <a:gd name="T72" fmla="*/ 8 w 12"/>
                <a:gd name="T73" fmla="*/ 11 h 27"/>
                <a:gd name="T74" fmla="*/ 8 w 12"/>
                <a:gd name="T75" fmla="*/ 11 h 27"/>
                <a:gd name="T76" fmla="*/ 8 w 12"/>
                <a:gd name="T77" fmla="*/ 11 h 27"/>
                <a:gd name="T78" fmla="*/ 9 w 12"/>
                <a:gd name="T79" fmla="*/ 4 h 27"/>
                <a:gd name="T80" fmla="*/ 9 w 12"/>
                <a:gd name="T81" fmla="*/ 5 h 27"/>
                <a:gd name="T82" fmla="*/ 9 w 12"/>
                <a:gd name="T83" fmla="*/ 5 h 27"/>
                <a:gd name="T84" fmla="*/ 10 w 12"/>
                <a:gd name="T85" fmla="*/ 6 h 27"/>
                <a:gd name="T86" fmla="*/ 10 w 12"/>
                <a:gd name="T87" fmla="*/ 0 h 27"/>
                <a:gd name="T88" fmla="*/ 10 w 12"/>
                <a:gd name="T89" fmla="*/ 1 h 27"/>
                <a:gd name="T90" fmla="*/ 10 w 12"/>
                <a:gd name="T91" fmla="*/ 1 h 27"/>
                <a:gd name="T92" fmla="*/ 11 w 12"/>
                <a:gd name="T93" fmla="*/ 10 h 27"/>
                <a:gd name="T94" fmla="*/ 11 w 12"/>
                <a:gd name="T95" fmla="*/ 10 h 27"/>
                <a:gd name="T96" fmla="*/ 12 w 12"/>
                <a:gd name="T97" fmla="*/ 18 h 27"/>
                <a:gd name="T98" fmla="*/ 12 w 12"/>
                <a:gd name="T99"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7">
                  <a:moveTo>
                    <a:pt x="0" y="26"/>
                  </a:moveTo>
                  <a:lnTo>
                    <a:pt x="0" y="27"/>
                  </a:lnTo>
                  <a:lnTo>
                    <a:pt x="0" y="26"/>
                  </a:lnTo>
                  <a:lnTo>
                    <a:pt x="0" y="27"/>
                  </a:lnTo>
                  <a:lnTo>
                    <a:pt x="1" y="24"/>
                  </a:lnTo>
                  <a:lnTo>
                    <a:pt x="1" y="24"/>
                  </a:lnTo>
                  <a:lnTo>
                    <a:pt x="1" y="24"/>
                  </a:lnTo>
                  <a:lnTo>
                    <a:pt x="1" y="24"/>
                  </a:lnTo>
                  <a:lnTo>
                    <a:pt x="2" y="13"/>
                  </a:lnTo>
                  <a:lnTo>
                    <a:pt x="2" y="13"/>
                  </a:lnTo>
                  <a:lnTo>
                    <a:pt x="2" y="13"/>
                  </a:lnTo>
                  <a:lnTo>
                    <a:pt x="2" y="14"/>
                  </a:lnTo>
                  <a:lnTo>
                    <a:pt x="3" y="8"/>
                  </a:lnTo>
                  <a:lnTo>
                    <a:pt x="3" y="8"/>
                  </a:lnTo>
                  <a:lnTo>
                    <a:pt x="3" y="8"/>
                  </a:lnTo>
                  <a:lnTo>
                    <a:pt x="3" y="9"/>
                  </a:lnTo>
                  <a:lnTo>
                    <a:pt x="3" y="2"/>
                  </a:lnTo>
                  <a:lnTo>
                    <a:pt x="4" y="4"/>
                  </a:lnTo>
                  <a:lnTo>
                    <a:pt x="4" y="4"/>
                  </a:lnTo>
                  <a:lnTo>
                    <a:pt x="4" y="3"/>
                  </a:lnTo>
                  <a:lnTo>
                    <a:pt x="5" y="10"/>
                  </a:lnTo>
                  <a:lnTo>
                    <a:pt x="5" y="10"/>
                  </a:lnTo>
                  <a:lnTo>
                    <a:pt x="5" y="10"/>
                  </a:lnTo>
                  <a:lnTo>
                    <a:pt x="5" y="4"/>
                  </a:lnTo>
                  <a:lnTo>
                    <a:pt x="6" y="5"/>
                  </a:lnTo>
                  <a:lnTo>
                    <a:pt x="6" y="5"/>
                  </a:lnTo>
                  <a:lnTo>
                    <a:pt x="6" y="2"/>
                  </a:lnTo>
                  <a:lnTo>
                    <a:pt x="6" y="9"/>
                  </a:lnTo>
                  <a:lnTo>
                    <a:pt x="7" y="8"/>
                  </a:lnTo>
                  <a:lnTo>
                    <a:pt x="7" y="8"/>
                  </a:lnTo>
                  <a:lnTo>
                    <a:pt x="7" y="8"/>
                  </a:lnTo>
                  <a:lnTo>
                    <a:pt x="7" y="12"/>
                  </a:lnTo>
                  <a:lnTo>
                    <a:pt x="7" y="8"/>
                  </a:lnTo>
                  <a:lnTo>
                    <a:pt x="7" y="8"/>
                  </a:lnTo>
                  <a:lnTo>
                    <a:pt x="8" y="5"/>
                  </a:lnTo>
                  <a:lnTo>
                    <a:pt x="8" y="12"/>
                  </a:lnTo>
                  <a:lnTo>
                    <a:pt x="8" y="11"/>
                  </a:lnTo>
                  <a:lnTo>
                    <a:pt x="8" y="11"/>
                  </a:lnTo>
                  <a:lnTo>
                    <a:pt x="8" y="11"/>
                  </a:lnTo>
                  <a:lnTo>
                    <a:pt x="9" y="4"/>
                  </a:lnTo>
                  <a:lnTo>
                    <a:pt x="9" y="5"/>
                  </a:lnTo>
                  <a:lnTo>
                    <a:pt x="9" y="5"/>
                  </a:lnTo>
                  <a:lnTo>
                    <a:pt x="10" y="6"/>
                  </a:lnTo>
                  <a:lnTo>
                    <a:pt x="10" y="0"/>
                  </a:lnTo>
                  <a:lnTo>
                    <a:pt x="10" y="1"/>
                  </a:lnTo>
                  <a:lnTo>
                    <a:pt x="10" y="1"/>
                  </a:lnTo>
                  <a:lnTo>
                    <a:pt x="11" y="10"/>
                  </a:lnTo>
                  <a:lnTo>
                    <a:pt x="11" y="10"/>
                  </a:lnTo>
                  <a:lnTo>
                    <a:pt x="12" y="18"/>
                  </a:lnTo>
                  <a:lnTo>
                    <a:pt x="12" y="1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4" name="Freeform 509"/>
            <p:cNvSpPr>
              <a:spLocks/>
            </p:cNvSpPr>
            <p:nvPr/>
          </p:nvSpPr>
          <p:spPr bwMode="auto">
            <a:xfrm>
              <a:off x="1962151" y="2209801"/>
              <a:ext cx="19050" cy="63500"/>
            </a:xfrm>
            <a:custGeom>
              <a:avLst/>
              <a:gdLst>
                <a:gd name="T0" fmla="*/ 0 w 12"/>
                <a:gd name="T1" fmla="*/ 0 h 40"/>
                <a:gd name="T2" fmla="*/ 0 w 12"/>
                <a:gd name="T3" fmla="*/ 0 h 40"/>
                <a:gd name="T4" fmla="*/ 0 w 12"/>
                <a:gd name="T5" fmla="*/ 0 h 40"/>
                <a:gd name="T6" fmla="*/ 1 w 12"/>
                <a:gd name="T7" fmla="*/ 8 h 40"/>
                <a:gd name="T8" fmla="*/ 1 w 12"/>
                <a:gd name="T9" fmla="*/ 7 h 40"/>
                <a:gd name="T10" fmla="*/ 1 w 12"/>
                <a:gd name="T11" fmla="*/ 7 h 40"/>
                <a:gd name="T12" fmla="*/ 1 w 12"/>
                <a:gd name="T13" fmla="*/ 5 h 40"/>
                <a:gd name="T14" fmla="*/ 2 w 12"/>
                <a:gd name="T15" fmla="*/ 9 h 40"/>
                <a:gd name="T16" fmla="*/ 2 w 12"/>
                <a:gd name="T17" fmla="*/ 9 h 40"/>
                <a:gd name="T18" fmla="*/ 2 w 12"/>
                <a:gd name="T19" fmla="*/ 9 h 40"/>
                <a:gd name="T20" fmla="*/ 2 w 12"/>
                <a:gd name="T21" fmla="*/ 8 h 40"/>
                <a:gd name="T22" fmla="*/ 3 w 12"/>
                <a:gd name="T23" fmla="*/ 11 h 40"/>
                <a:gd name="T24" fmla="*/ 3 w 12"/>
                <a:gd name="T25" fmla="*/ 9 h 40"/>
                <a:gd name="T26" fmla="*/ 3 w 12"/>
                <a:gd name="T27" fmla="*/ 9 h 40"/>
                <a:gd name="T28" fmla="*/ 3 w 12"/>
                <a:gd name="T29" fmla="*/ 9 h 40"/>
                <a:gd name="T30" fmla="*/ 3 w 12"/>
                <a:gd name="T31" fmla="*/ 13 h 40"/>
                <a:gd name="T32" fmla="*/ 4 w 12"/>
                <a:gd name="T33" fmla="*/ 12 h 40"/>
                <a:gd name="T34" fmla="*/ 4 w 12"/>
                <a:gd name="T35" fmla="*/ 12 h 40"/>
                <a:gd name="T36" fmla="*/ 4 w 12"/>
                <a:gd name="T37" fmla="*/ 12 h 40"/>
                <a:gd name="T38" fmla="*/ 5 w 12"/>
                <a:gd name="T39" fmla="*/ 18 h 40"/>
                <a:gd name="T40" fmla="*/ 5 w 12"/>
                <a:gd name="T41" fmla="*/ 18 h 40"/>
                <a:gd name="T42" fmla="*/ 5 w 12"/>
                <a:gd name="T43" fmla="*/ 18 h 40"/>
                <a:gd name="T44" fmla="*/ 5 w 12"/>
                <a:gd name="T45" fmla="*/ 18 h 40"/>
                <a:gd name="T46" fmla="*/ 6 w 12"/>
                <a:gd name="T47" fmla="*/ 23 h 40"/>
                <a:gd name="T48" fmla="*/ 6 w 12"/>
                <a:gd name="T49" fmla="*/ 23 h 40"/>
                <a:gd name="T50" fmla="*/ 6 w 12"/>
                <a:gd name="T51" fmla="*/ 23 h 40"/>
                <a:gd name="T52" fmla="*/ 6 w 12"/>
                <a:gd name="T53" fmla="*/ 22 h 40"/>
                <a:gd name="T54" fmla="*/ 7 w 12"/>
                <a:gd name="T55" fmla="*/ 28 h 40"/>
                <a:gd name="T56" fmla="*/ 7 w 12"/>
                <a:gd name="T57" fmla="*/ 27 h 40"/>
                <a:gd name="T58" fmla="*/ 7 w 12"/>
                <a:gd name="T59" fmla="*/ 27 h 40"/>
                <a:gd name="T60" fmla="*/ 7 w 12"/>
                <a:gd name="T61" fmla="*/ 27 h 40"/>
                <a:gd name="T62" fmla="*/ 8 w 12"/>
                <a:gd name="T63" fmla="*/ 33 h 40"/>
                <a:gd name="T64" fmla="*/ 8 w 12"/>
                <a:gd name="T65" fmla="*/ 33 h 40"/>
                <a:gd name="T66" fmla="*/ 8 w 12"/>
                <a:gd name="T67" fmla="*/ 33 h 40"/>
                <a:gd name="T68" fmla="*/ 8 w 12"/>
                <a:gd name="T69" fmla="*/ 34 h 40"/>
                <a:gd name="T70" fmla="*/ 9 w 12"/>
                <a:gd name="T71" fmla="*/ 31 h 40"/>
                <a:gd name="T72" fmla="*/ 9 w 12"/>
                <a:gd name="T73" fmla="*/ 33 h 40"/>
                <a:gd name="T74" fmla="*/ 9 w 12"/>
                <a:gd name="T75" fmla="*/ 33 h 40"/>
                <a:gd name="T76" fmla="*/ 9 w 12"/>
                <a:gd name="T77" fmla="*/ 33 h 40"/>
                <a:gd name="T78" fmla="*/ 10 w 12"/>
                <a:gd name="T79" fmla="*/ 38 h 40"/>
                <a:gd name="T80" fmla="*/ 10 w 12"/>
                <a:gd name="T81" fmla="*/ 37 h 40"/>
                <a:gd name="T82" fmla="*/ 10 w 12"/>
                <a:gd name="T83" fmla="*/ 37 h 40"/>
                <a:gd name="T84" fmla="*/ 10 w 12"/>
                <a:gd name="T85" fmla="*/ 39 h 40"/>
                <a:gd name="T86" fmla="*/ 11 w 12"/>
                <a:gd name="T87" fmla="*/ 36 h 40"/>
                <a:gd name="T88" fmla="*/ 11 w 12"/>
                <a:gd name="T89" fmla="*/ 38 h 40"/>
                <a:gd name="T90" fmla="*/ 11 w 12"/>
                <a:gd name="T91" fmla="*/ 38 h 40"/>
                <a:gd name="T92" fmla="*/ 11 w 12"/>
                <a:gd name="T93" fmla="*/ 38 h 40"/>
                <a:gd name="T94" fmla="*/ 11 w 12"/>
                <a:gd name="T95" fmla="*/ 40 h 40"/>
                <a:gd name="T96" fmla="*/ 12 w 12"/>
                <a:gd name="T97" fmla="*/ 39 h 40"/>
                <a:gd name="T98" fmla="*/ 12 w 12"/>
                <a:gd name="T99"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40">
                  <a:moveTo>
                    <a:pt x="0" y="0"/>
                  </a:moveTo>
                  <a:lnTo>
                    <a:pt x="0" y="0"/>
                  </a:lnTo>
                  <a:lnTo>
                    <a:pt x="0" y="0"/>
                  </a:lnTo>
                  <a:lnTo>
                    <a:pt x="1" y="8"/>
                  </a:lnTo>
                  <a:lnTo>
                    <a:pt x="1" y="7"/>
                  </a:lnTo>
                  <a:lnTo>
                    <a:pt x="1" y="7"/>
                  </a:lnTo>
                  <a:lnTo>
                    <a:pt x="1" y="5"/>
                  </a:lnTo>
                  <a:lnTo>
                    <a:pt x="2" y="9"/>
                  </a:lnTo>
                  <a:lnTo>
                    <a:pt x="2" y="9"/>
                  </a:lnTo>
                  <a:lnTo>
                    <a:pt x="2" y="9"/>
                  </a:lnTo>
                  <a:lnTo>
                    <a:pt x="2" y="8"/>
                  </a:lnTo>
                  <a:lnTo>
                    <a:pt x="3" y="11"/>
                  </a:lnTo>
                  <a:lnTo>
                    <a:pt x="3" y="9"/>
                  </a:lnTo>
                  <a:lnTo>
                    <a:pt x="3" y="9"/>
                  </a:lnTo>
                  <a:lnTo>
                    <a:pt x="3" y="9"/>
                  </a:lnTo>
                  <a:lnTo>
                    <a:pt x="3" y="13"/>
                  </a:lnTo>
                  <a:lnTo>
                    <a:pt x="4" y="12"/>
                  </a:lnTo>
                  <a:lnTo>
                    <a:pt x="4" y="12"/>
                  </a:lnTo>
                  <a:lnTo>
                    <a:pt x="4" y="12"/>
                  </a:lnTo>
                  <a:lnTo>
                    <a:pt x="5" y="18"/>
                  </a:lnTo>
                  <a:lnTo>
                    <a:pt x="5" y="18"/>
                  </a:lnTo>
                  <a:lnTo>
                    <a:pt x="5" y="18"/>
                  </a:lnTo>
                  <a:lnTo>
                    <a:pt x="5" y="18"/>
                  </a:lnTo>
                  <a:lnTo>
                    <a:pt x="6" y="23"/>
                  </a:lnTo>
                  <a:lnTo>
                    <a:pt x="6" y="23"/>
                  </a:lnTo>
                  <a:lnTo>
                    <a:pt x="6" y="23"/>
                  </a:lnTo>
                  <a:lnTo>
                    <a:pt x="6" y="22"/>
                  </a:lnTo>
                  <a:lnTo>
                    <a:pt x="7" y="28"/>
                  </a:lnTo>
                  <a:lnTo>
                    <a:pt x="7" y="27"/>
                  </a:lnTo>
                  <a:lnTo>
                    <a:pt x="7" y="27"/>
                  </a:lnTo>
                  <a:lnTo>
                    <a:pt x="7" y="27"/>
                  </a:lnTo>
                  <a:lnTo>
                    <a:pt x="8" y="33"/>
                  </a:lnTo>
                  <a:lnTo>
                    <a:pt x="8" y="33"/>
                  </a:lnTo>
                  <a:lnTo>
                    <a:pt x="8" y="33"/>
                  </a:lnTo>
                  <a:lnTo>
                    <a:pt x="8" y="34"/>
                  </a:lnTo>
                  <a:lnTo>
                    <a:pt x="9" y="31"/>
                  </a:lnTo>
                  <a:lnTo>
                    <a:pt x="9" y="33"/>
                  </a:lnTo>
                  <a:lnTo>
                    <a:pt x="9" y="33"/>
                  </a:lnTo>
                  <a:lnTo>
                    <a:pt x="9" y="33"/>
                  </a:lnTo>
                  <a:lnTo>
                    <a:pt x="10" y="38"/>
                  </a:lnTo>
                  <a:lnTo>
                    <a:pt x="10" y="37"/>
                  </a:lnTo>
                  <a:lnTo>
                    <a:pt x="10" y="37"/>
                  </a:lnTo>
                  <a:lnTo>
                    <a:pt x="10" y="39"/>
                  </a:lnTo>
                  <a:lnTo>
                    <a:pt x="11" y="36"/>
                  </a:lnTo>
                  <a:lnTo>
                    <a:pt x="11" y="38"/>
                  </a:lnTo>
                  <a:lnTo>
                    <a:pt x="11" y="38"/>
                  </a:lnTo>
                  <a:lnTo>
                    <a:pt x="11" y="38"/>
                  </a:lnTo>
                  <a:lnTo>
                    <a:pt x="11" y="40"/>
                  </a:lnTo>
                  <a:lnTo>
                    <a:pt x="12" y="39"/>
                  </a:lnTo>
                  <a:lnTo>
                    <a:pt x="12" y="3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5" name="Freeform 510"/>
            <p:cNvSpPr>
              <a:spLocks/>
            </p:cNvSpPr>
            <p:nvPr/>
          </p:nvSpPr>
          <p:spPr bwMode="auto">
            <a:xfrm>
              <a:off x="1981201" y="2271713"/>
              <a:ext cx="19050" cy="66675"/>
            </a:xfrm>
            <a:custGeom>
              <a:avLst/>
              <a:gdLst>
                <a:gd name="T0" fmla="*/ 0 w 12"/>
                <a:gd name="T1" fmla="*/ 0 h 42"/>
                <a:gd name="T2" fmla="*/ 1 w 12"/>
                <a:gd name="T3" fmla="*/ 10 h 42"/>
                <a:gd name="T4" fmla="*/ 1 w 12"/>
                <a:gd name="T5" fmla="*/ 10 h 42"/>
                <a:gd name="T6" fmla="*/ 1 w 12"/>
                <a:gd name="T7" fmla="*/ 10 h 42"/>
                <a:gd name="T8" fmla="*/ 1 w 12"/>
                <a:gd name="T9" fmla="*/ 10 h 42"/>
                <a:gd name="T10" fmla="*/ 2 w 12"/>
                <a:gd name="T11" fmla="*/ 20 h 42"/>
                <a:gd name="T12" fmla="*/ 2 w 12"/>
                <a:gd name="T13" fmla="*/ 20 h 42"/>
                <a:gd name="T14" fmla="*/ 2 w 12"/>
                <a:gd name="T15" fmla="*/ 20 h 42"/>
                <a:gd name="T16" fmla="*/ 2 w 12"/>
                <a:gd name="T17" fmla="*/ 19 h 42"/>
                <a:gd name="T18" fmla="*/ 3 w 12"/>
                <a:gd name="T19" fmla="*/ 27 h 42"/>
                <a:gd name="T20" fmla="*/ 3 w 12"/>
                <a:gd name="T21" fmla="*/ 27 h 42"/>
                <a:gd name="T22" fmla="*/ 3 w 12"/>
                <a:gd name="T23" fmla="*/ 27 h 42"/>
                <a:gd name="T24" fmla="*/ 3 w 12"/>
                <a:gd name="T25" fmla="*/ 26 h 42"/>
                <a:gd name="T26" fmla="*/ 3 w 12"/>
                <a:gd name="T27" fmla="*/ 31 h 42"/>
                <a:gd name="T28" fmla="*/ 3 w 12"/>
                <a:gd name="T29" fmla="*/ 30 h 42"/>
                <a:gd name="T30" fmla="*/ 3 w 12"/>
                <a:gd name="T31" fmla="*/ 30 h 42"/>
                <a:gd name="T32" fmla="*/ 3 w 12"/>
                <a:gd name="T33" fmla="*/ 30 h 42"/>
                <a:gd name="T34" fmla="*/ 4 w 12"/>
                <a:gd name="T35" fmla="*/ 35 h 42"/>
                <a:gd name="T36" fmla="*/ 4 w 12"/>
                <a:gd name="T37" fmla="*/ 34 h 42"/>
                <a:gd name="T38" fmla="*/ 4 w 12"/>
                <a:gd name="T39" fmla="*/ 34 h 42"/>
                <a:gd name="T40" fmla="*/ 4 w 12"/>
                <a:gd name="T41" fmla="*/ 33 h 42"/>
                <a:gd name="T42" fmla="*/ 5 w 12"/>
                <a:gd name="T43" fmla="*/ 38 h 42"/>
                <a:gd name="T44" fmla="*/ 5 w 12"/>
                <a:gd name="T45" fmla="*/ 37 h 42"/>
                <a:gd name="T46" fmla="*/ 5 w 12"/>
                <a:gd name="T47" fmla="*/ 37 h 42"/>
                <a:gd name="T48" fmla="*/ 5 w 12"/>
                <a:gd name="T49" fmla="*/ 37 h 42"/>
                <a:gd name="T50" fmla="*/ 6 w 12"/>
                <a:gd name="T51" fmla="*/ 41 h 42"/>
                <a:gd name="T52" fmla="*/ 6 w 12"/>
                <a:gd name="T53" fmla="*/ 39 h 42"/>
                <a:gd name="T54" fmla="*/ 6 w 12"/>
                <a:gd name="T55" fmla="*/ 38 h 42"/>
                <a:gd name="T56" fmla="*/ 6 w 12"/>
                <a:gd name="T57" fmla="*/ 39 h 42"/>
                <a:gd name="T58" fmla="*/ 7 w 12"/>
                <a:gd name="T59" fmla="*/ 35 h 42"/>
                <a:gd name="T60" fmla="*/ 7 w 12"/>
                <a:gd name="T61" fmla="*/ 36 h 42"/>
                <a:gd name="T62" fmla="*/ 7 w 12"/>
                <a:gd name="T63" fmla="*/ 36 h 42"/>
                <a:gd name="T64" fmla="*/ 7 w 12"/>
                <a:gd name="T65" fmla="*/ 37 h 42"/>
                <a:gd name="T66" fmla="*/ 8 w 12"/>
                <a:gd name="T67" fmla="*/ 31 h 42"/>
                <a:gd name="T68" fmla="*/ 8 w 12"/>
                <a:gd name="T69" fmla="*/ 33 h 42"/>
                <a:gd name="T70" fmla="*/ 8 w 12"/>
                <a:gd name="T71" fmla="*/ 33 h 42"/>
                <a:gd name="T72" fmla="*/ 8 w 12"/>
                <a:gd name="T73" fmla="*/ 33 h 42"/>
                <a:gd name="T74" fmla="*/ 9 w 12"/>
                <a:gd name="T75" fmla="*/ 37 h 42"/>
                <a:gd name="T76" fmla="*/ 9 w 12"/>
                <a:gd name="T77" fmla="*/ 36 h 42"/>
                <a:gd name="T78" fmla="*/ 9 w 12"/>
                <a:gd name="T79" fmla="*/ 36 h 42"/>
                <a:gd name="T80" fmla="*/ 10 w 12"/>
                <a:gd name="T81" fmla="*/ 42 h 42"/>
                <a:gd name="T82" fmla="*/ 10 w 12"/>
                <a:gd name="T83" fmla="*/ 41 h 42"/>
                <a:gd name="T84" fmla="*/ 10 w 12"/>
                <a:gd name="T85" fmla="*/ 41 h 42"/>
                <a:gd name="T86" fmla="*/ 11 w 12"/>
                <a:gd name="T87" fmla="*/ 39 h 42"/>
                <a:gd name="T88" fmla="*/ 11 w 12"/>
                <a:gd name="T89" fmla="*/ 42 h 42"/>
                <a:gd name="T90" fmla="*/ 11 w 12"/>
                <a:gd name="T91" fmla="*/ 40 h 42"/>
                <a:gd name="T92" fmla="*/ 11 w 12"/>
                <a:gd name="T93" fmla="*/ 40 h 42"/>
                <a:gd name="T94" fmla="*/ 12 w 12"/>
                <a:gd name="T95" fmla="*/ 36 h 42"/>
                <a:gd name="T96" fmla="*/ 12 w 12"/>
                <a:gd name="T97" fmla="*/ 37 h 42"/>
                <a:gd name="T98" fmla="*/ 12 w 12"/>
                <a:gd name="T99" fmla="*/ 3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42">
                  <a:moveTo>
                    <a:pt x="0" y="0"/>
                  </a:moveTo>
                  <a:lnTo>
                    <a:pt x="1" y="10"/>
                  </a:lnTo>
                  <a:lnTo>
                    <a:pt x="1" y="10"/>
                  </a:lnTo>
                  <a:lnTo>
                    <a:pt x="1" y="10"/>
                  </a:lnTo>
                  <a:lnTo>
                    <a:pt x="1" y="10"/>
                  </a:lnTo>
                  <a:lnTo>
                    <a:pt x="2" y="20"/>
                  </a:lnTo>
                  <a:lnTo>
                    <a:pt x="2" y="20"/>
                  </a:lnTo>
                  <a:lnTo>
                    <a:pt x="2" y="20"/>
                  </a:lnTo>
                  <a:lnTo>
                    <a:pt x="2" y="19"/>
                  </a:lnTo>
                  <a:lnTo>
                    <a:pt x="3" y="27"/>
                  </a:lnTo>
                  <a:lnTo>
                    <a:pt x="3" y="27"/>
                  </a:lnTo>
                  <a:lnTo>
                    <a:pt x="3" y="27"/>
                  </a:lnTo>
                  <a:lnTo>
                    <a:pt x="3" y="26"/>
                  </a:lnTo>
                  <a:lnTo>
                    <a:pt x="3" y="31"/>
                  </a:lnTo>
                  <a:lnTo>
                    <a:pt x="3" y="30"/>
                  </a:lnTo>
                  <a:lnTo>
                    <a:pt x="3" y="30"/>
                  </a:lnTo>
                  <a:lnTo>
                    <a:pt x="3" y="30"/>
                  </a:lnTo>
                  <a:lnTo>
                    <a:pt x="4" y="35"/>
                  </a:lnTo>
                  <a:lnTo>
                    <a:pt x="4" y="34"/>
                  </a:lnTo>
                  <a:lnTo>
                    <a:pt x="4" y="34"/>
                  </a:lnTo>
                  <a:lnTo>
                    <a:pt x="4" y="33"/>
                  </a:lnTo>
                  <a:lnTo>
                    <a:pt x="5" y="38"/>
                  </a:lnTo>
                  <a:lnTo>
                    <a:pt x="5" y="37"/>
                  </a:lnTo>
                  <a:lnTo>
                    <a:pt x="5" y="37"/>
                  </a:lnTo>
                  <a:lnTo>
                    <a:pt x="5" y="37"/>
                  </a:lnTo>
                  <a:lnTo>
                    <a:pt x="6" y="41"/>
                  </a:lnTo>
                  <a:lnTo>
                    <a:pt x="6" y="39"/>
                  </a:lnTo>
                  <a:lnTo>
                    <a:pt x="6" y="38"/>
                  </a:lnTo>
                  <a:lnTo>
                    <a:pt x="6" y="39"/>
                  </a:lnTo>
                  <a:lnTo>
                    <a:pt x="7" y="35"/>
                  </a:lnTo>
                  <a:lnTo>
                    <a:pt x="7" y="36"/>
                  </a:lnTo>
                  <a:lnTo>
                    <a:pt x="7" y="36"/>
                  </a:lnTo>
                  <a:lnTo>
                    <a:pt x="7" y="37"/>
                  </a:lnTo>
                  <a:lnTo>
                    <a:pt x="8" y="31"/>
                  </a:lnTo>
                  <a:lnTo>
                    <a:pt x="8" y="33"/>
                  </a:lnTo>
                  <a:lnTo>
                    <a:pt x="8" y="33"/>
                  </a:lnTo>
                  <a:lnTo>
                    <a:pt x="8" y="33"/>
                  </a:lnTo>
                  <a:lnTo>
                    <a:pt x="9" y="37"/>
                  </a:lnTo>
                  <a:lnTo>
                    <a:pt x="9" y="36"/>
                  </a:lnTo>
                  <a:lnTo>
                    <a:pt x="9" y="36"/>
                  </a:lnTo>
                  <a:lnTo>
                    <a:pt x="10" y="42"/>
                  </a:lnTo>
                  <a:lnTo>
                    <a:pt x="10" y="41"/>
                  </a:lnTo>
                  <a:lnTo>
                    <a:pt x="10" y="41"/>
                  </a:lnTo>
                  <a:lnTo>
                    <a:pt x="11" y="39"/>
                  </a:lnTo>
                  <a:lnTo>
                    <a:pt x="11" y="42"/>
                  </a:lnTo>
                  <a:lnTo>
                    <a:pt x="11" y="40"/>
                  </a:lnTo>
                  <a:lnTo>
                    <a:pt x="11" y="40"/>
                  </a:lnTo>
                  <a:lnTo>
                    <a:pt x="12" y="36"/>
                  </a:lnTo>
                  <a:lnTo>
                    <a:pt x="12" y="37"/>
                  </a:lnTo>
                  <a:lnTo>
                    <a:pt x="12" y="3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6" name="Freeform 511"/>
            <p:cNvSpPr>
              <a:spLocks/>
            </p:cNvSpPr>
            <p:nvPr/>
          </p:nvSpPr>
          <p:spPr bwMode="auto">
            <a:xfrm>
              <a:off x="2000251" y="2260601"/>
              <a:ext cx="19050" cy="73025"/>
            </a:xfrm>
            <a:custGeom>
              <a:avLst/>
              <a:gdLst>
                <a:gd name="T0" fmla="*/ 0 w 12"/>
                <a:gd name="T1" fmla="*/ 44 h 46"/>
                <a:gd name="T2" fmla="*/ 0 w 12"/>
                <a:gd name="T3" fmla="*/ 41 h 46"/>
                <a:gd name="T4" fmla="*/ 1 w 12"/>
                <a:gd name="T5" fmla="*/ 46 h 46"/>
                <a:gd name="T6" fmla="*/ 1 w 12"/>
                <a:gd name="T7" fmla="*/ 45 h 46"/>
                <a:gd name="T8" fmla="*/ 1 w 12"/>
                <a:gd name="T9" fmla="*/ 46 h 46"/>
                <a:gd name="T10" fmla="*/ 1 w 12"/>
                <a:gd name="T11" fmla="*/ 46 h 46"/>
                <a:gd name="T12" fmla="*/ 2 w 12"/>
                <a:gd name="T13" fmla="*/ 40 h 46"/>
                <a:gd name="T14" fmla="*/ 2 w 12"/>
                <a:gd name="T15" fmla="*/ 40 h 46"/>
                <a:gd name="T16" fmla="*/ 2 w 12"/>
                <a:gd name="T17" fmla="*/ 40 h 46"/>
                <a:gd name="T18" fmla="*/ 2 w 12"/>
                <a:gd name="T19" fmla="*/ 40 h 46"/>
                <a:gd name="T20" fmla="*/ 3 w 12"/>
                <a:gd name="T21" fmla="*/ 34 h 46"/>
                <a:gd name="T22" fmla="*/ 3 w 12"/>
                <a:gd name="T23" fmla="*/ 34 h 46"/>
                <a:gd name="T24" fmla="*/ 3 w 12"/>
                <a:gd name="T25" fmla="*/ 34 h 46"/>
                <a:gd name="T26" fmla="*/ 3 w 12"/>
                <a:gd name="T27" fmla="*/ 35 h 46"/>
                <a:gd name="T28" fmla="*/ 4 w 12"/>
                <a:gd name="T29" fmla="*/ 27 h 46"/>
                <a:gd name="T30" fmla="*/ 4 w 12"/>
                <a:gd name="T31" fmla="*/ 27 h 46"/>
                <a:gd name="T32" fmla="*/ 4 w 12"/>
                <a:gd name="T33" fmla="*/ 27 h 46"/>
                <a:gd name="T34" fmla="*/ 5 w 12"/>
                <a:gd name="T35" fmla="*/ 20 h 46"/>
                <a:gd name="T36" fmla="*/ 5 w 12"/>
                <a:gd name="T37" fmla="*/ 21 h 46"/>
                <a:gd name="T38" fmla="*/ 5 w 12"/>
                <a:gd name="T39" fmla="*/ 21 h 46"/>
                <a:gd name="T40" fmla="*/ 6 w 12"/>
                <a:gd name="T41" fmla="*/ 12 h 46"/>
                <a:gd name="T42" fmla="*/ 6 w 12"/>
                <a:gd name="T43" fmla="*/ 12 h 46"/>
                <a:gd name="T44" fmla="*/ 6 w 12"/>
                <a:gd name="T45" fmla="*/ 12 h 46"/>
                <a:gd name="T46" fmla="*/ 6 w 12"/>
                <a:gd name="T47" fmla="*/ 13 h 46"/>
                <a:gd name="T48" fmla="*/ 7 w 12"/>
                <a:gd name="T49" fmla="*/ 7 h 46"/>
                <a:gd name="T50" fmla="*/ 7 w 12"/>
                <a:gd name="T51" fmla="*/ 7 h 46"/>
                <a:gd name="T52" fmla="*/ 7 w 12"/>
                <a:gd name="T53" fmla="*/ 7 h 46"/>
                <a:gd name="T54" fmla="*/ 7 w 12"/>
                <a:gd name="T55" fmla="*/ 8 h 46"/>
                <a:gd name="T56" fmla="*/ 8 w 12"/>
                <a:gd name="T57" fmla="*/ 3 h 46"/>
                <a:gd name="T58" fmla="*/ 8 w 12"/>
                <a:gd name="T59" fmla="*/ 3 h 46"/>
                <a:gd name="T60" fmla="*/ 8 w 12"/>
                <a:gd name="T61" fmla="*/ 3 h 46"/>
                <a:gd name="T62" fmla="*/ 8 w 12"/>
                <a:gd name="T63" fmla="*/ 0 h 46"/>
                <a:gd name="T64" fmla="*/ 9 w 12"/>
                <a:gd name="T65" fmla="*/ 2 h 46"/>
                <a:gd name="T66" fmla="*/ 9 w 12"/>
                <a:gd name="T67" fmla="*/ 2 h 46"/>
                <a:gd name="T68" fmla="*/ 9 w 12"/>
                <a:gd name="T69" fmla="*/ 2 h 46"/>
                <a:gd name="T70" fmla="*/ 9 w 12"/>
                <a:gd name="T71" fmla="*/ 4 h 46"/>
                <a:gd name="T72" fmla="*/ 10 w 12"/>
                <a:gd name="T73" fmla="*/ 4 h 46"/>
                <a:gd name="T74" fmla="*/ 10 w 12"/>
                <a:gd name="T75" fmla="*/ 4 h 46"/>
                <a:gd name="T76" fmla="*/ 10 w 12"/>
                <a:gd name="T77" fmla="*/ 2 h 46"/>
                <a:gd name="T78" fmla="*/ 10 w 12"/>
                <a:gd name="T79" fmla="*/ 7 h 46"/>
                <a:gd name="T80" fmla="*/ 10 w 12"/>
                <a:gd name="T81" fmla="*/ 7 h 46"/>
                <a:gd name="T82" fmla="*/ 10 w 12"/>
                <a:gd name="T83" fmla="*/ 7 h 46"/>
                <a:gd name="T84" fmla="*/ 11 w 12"/>
                <a:gd name="T85" fmla="*/ 9 h 46"/>
                <a:gd name="T86" fmla="*/ 11 w 12"/>
                <a:gd name="T87" fmla="*/ 5 h 46"/>
                <a:gd name="T88" fmla="*/ 11 w 12"/>
                <a:gd name="T89" fmla="*/ 5 h 46"/>
                <a:gd name="T90" fmla="*/ 11 w 12"/>
                <a:gd name="T91" fmla="*/ 5 h 46"/>
                <a:gd name="T92" fmla="*/ 12 w 12"/>
                <a:gd name="T93" fmla="*/ 3 h 46"/>
                <a:gd name="T94" fmla="*/ 12 w 12"/>
                <a:gd name="T95" fmla="*/ 7 h 46"/>
                <a:gd name="T96" fmla="*/ 12 w 12"/>
                <a:gd name="T97" fmla="*/ 7 h 46"/>
                <a:gd name="T98" fmla="*/ 12 w 12"/>
                <a:gd name="T99"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46">
                  <a:moveTo>
                    <a:pt x="0" y="44"/>
                  </a:moveTo>
                  <a:lnTo>
                    <a:pt x="0" y="41"/>
                  </a:lnTo>
                  <a:lnTo>
                    <a:pt x="1" y="46"/>
                  </a:lnTo>
                  <a:lnTo>
                    <a:pt x="1" y="45"/>
                  </a:lnTo>
                  <a:lnTo>
                    <a:pt x="1" y="46"/>
                  </a:lnTo>
                  <a:lnTo>
                    <a:pt x="1" y="46"/>
                  </a:lnTo>
                  <a:lnTo>
                    <a:pt x="2" y="40"/>
                  </a:lnTo>
                  <a:lnTo>
                    <a:pt x="2" y="40"/>
                  </a:lnTo>
                  <a:lnTo>
                    <a:pt x="2" y="40"/>
                  </a:lnTo>
                  <a:lnTo>
                    <a:pt x="2" y="40"/>
                  </a:lnTo>
                  <a:lnTo>
                    <a:pt x="3" y="34"/>
                  </a:lnTo>
                  <a:lnTo>
                    <a:pt x="3" y="34"/>
                  </a:lnTo>
                  <a:lnTo>
                    <a:pt x="3" y="34"/>
                  </a:lnTo>
                  <a:lnTo>
                    <a:pt x="3" y="35"/>
                  </a:lnTo>
                  <a:lnTo>
                    <a:pt x="4" y="27"/>
                  </a:lnTo>
                  <a:lnTo>
                    <a:pt x="4" y="27"/>
                  </a:lnTo>
                  <a:lnTo>
                    <a:pt x="4" y="27"/>
                  </a:lnTo>
                  <a:lnTo>
                    <a:pt x="5" y="20"/>
                  </a:lnTo>
                  <a:lnTo>
                    <a:pt x="5" y="21"/>
                  </a:lnTo>
                  <a:lnTo>
                    <a:pt x="5" y="21"/>
                  </a:lnTo>
                  <a:lnTo>
                    <a:pt x="6" y="12"/>
                  </a:lnTo>
                  <a:lnTo>
                    <a:pt x="6" y="12"/>
                  </a:lnTo>
                  <a:lnTo>
                    <a:pt x="6" y="12"/>
                  </a:lnTo>
                  <a:lnTo>
                    <a:pt x="6" y="13"/>
                  </a:lnTo>
                  <a:lnTo>
                    <a:pt x="7" y="7"/>
                  </a:lnTo>
                  <a:lnTo>
                    <a:pt x="7" y="7"/>
                  </a:lnTo>
                  <a:lnTo>
                    <a:pt x="7" y="7"/>
                  </a:lnTo>
                  <a:lnTo>
                    <a:pt x="7" y="8"/>
                  </a:lnTo>
                  <a:lnTo>
                    <a:pt x="8" y="3"/>
                  </a:lnTo>
                  <a:lnTo>
                    <a:pt x="8" y="3"/>
                  </a:lnTo>
                  <a:lnTo>
                    <a:pt x="8" y="3"/>
                  </a:lnTo>
                  <a:lnTo>
                    <a:pt x="8" y="0"/>
                  </a:lnTo>
                  <a:lnTo>
                    <a:pt x="9" y="2"/>
                  </a:lnTo>
                  <a:lnTo>
                    <a:pt x="9" y="2"/>
                  </a:lnTo>
                  <a:lnTo>
                    <a:pt x="9" y="2"/>
                  </a:lnTo>
                  <a:lnTo>
                    <a:pt x="9" y="4"/>
                  </a:lnTo>
                  <a:lnTo>
                    <a:pt x="10" y="4"/>
                  </a:lnTo>
                  <a:lnTo>
                    <a:pt x="10" y="4"/>
                  </a:lnTo>
                  <a:lnTo>
                    <a:pt x="10" y="2"/>
                  </a:lnTo>
                  <a:lnTo>
                    <a:pt x="10" y="7"/>
                  </a:lnTo>
                  <a:lnTo>
                    <a:pt x="10" y="7"/>
                  </a:lnTo>
                  <a:lnTo>
                    <a:pt x="10" y="7"/>
                  </a:lnTo>
                  <a:lnTo>
                    <a:pt x="11" y="9"/>
                  </a:lnTo>
                  <a:lnTo>
                    <a:pt x="11" y="5"/>
                  </a:lnTo>
                  <a:lnTo>
                    <a:pt x="11" y="5"/>
                  </a:lnTo>
                  <a:lnTo>
                    <a:pt x="11" y="5"/>
                  </a:lnTo>
                  <a:lnTo>
                    <a:pt x="12" y="3"/>
                  </a:lnTo>
                  <a:lnTo>
                    <a:pt x="12" y="7"/>
                  </a:lnTo>
                  <a:lnTo>
                    <a:pt x="12" y="7"/>
                  </a:lnTo>
                  <a:lnTo>
                    <a:pt x="12" y="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7" name="Freeform 512"/>
            <p:cNvSpPr>
              <a:spLocks/>
            </p:cNvSpPr>
            <p:nvPr/>
          </p:nvSpPr>
          <p:spPr bwMode="auto">
            <a:xfrm>
              <a:off x="2019301" y="2268538"/>
              <a:ext cx="20638" cy="68263"/>
            </a:xfrm>
            <a:custGeom>
              <a:avLst/>
              <a:gdLst>
                <a:gd name="T0" fmla="*/ 0 w 13"/>
                <a:gd name="T1" fmla="*/ 2 h 43"/>
                <a:gd name="T2" fmla="*/ 1 w 13"/>
                <a:gd name="T3" fmla="*/ 3 h 43"/>
                <a:gd name="T4" fmla="*/ 1 w 13"/>
                <a:gd name="T5" fmla="*/ 0 h 43"/>
                <a:gd name="T6" fmla="*/ 1 w 13"/>
                <a:gd name="T7" fmla="*/ 1 h 43"/>
                <a:gd name="T8" fmla="*/ 1 w 13"/>
                <a:gd name="T9" fmla="*/ 1 h 43"/>
                <a:gd name="T10" fmla="*/ 2 w 13"/>
                <a:gd name="T11" fmla="*/ 1 h 43"/>
                <a:gd name="T12" fmla="*/ 2 w 13"/>
                <a:gd name="T13" fmla="*/ 11 h 43"/>
                <a:gd name="T14" fmla="*/ 2 w 13"/>
                <a:gd name="T15" fmla="*/ 11 h 43"/>
                <a:gd name="T16" fmla="*/ 2 w 13"/>
                <a:gd name="T17" fmla="*/ 11 h 43"/>
                <a:gd name="T18" fmla="*/ 2 w 13"/>
                <a:gd name="T19" fmla="*/ 9 h 43"/>
                <a:gd name="T20" fmla="*/ 3 w 13"/>
                <a:gd name="T21" fmla="*/ 12 h 43"/>
                <a:gd name="T22" fmla="*/ 3 w 13"/>
                <a:gd name="T23" fmla="*/ 10 h 43"/>
                <a:gd name="T24" fmla="*/ 3 w 13"/>
                <a:gd name="T25" fmla="*/ 10 h 43"/>
                <a:gd name="T26" fmla="*/ 3 w 13"/>
                <a:gd name="T27" fmla="*/ 10 h 43"/>
                <a:gd name="T28" fmla="*/ 4 w 13"/>
                <a:gd name="T29" fmla="*/ 14 h 43"/>
                <a:gd name="T30" fmla="*/ 4 w 13"/>
                <a:gd name="T31" fmla="*/ 13 h 43"/>
                <a:gd name="T32" fmla="*/ 4 w 13"/>
                <a:gd name="T33" fmla="*/ 13 h 43"/>
                <a:gd name="T34" fmla="*/ 4 w 13"/>
                <a:gd name="T35" fmla="*/ 13 h 43"/>
                <a:gd name="T36" fmla="*/ 5 w 13"/>
                <a:gd name="T37" fmla="*/ 16 h 43"/>
                <a:gd name="T38" fmla="*/ 5 w 13"/>
                <a:gd name="T39" fmla="*/ 16 h 43"/>
                <a:gd name="T40" fmla="*/ 5 w 13"/>
                <a:gd name="T41" fmla="*/ 16 h 43"/>
                <a:gd name="T42" fmla="*/ 5 w 13"/>
                <a:gd name="T43" fmla="*/ 15 h 43"/>
                <a:gd name="T44" fmla="*/ 6 w 13"/>
                <a:gd name="T45" fmla="*/ 18 h 43"/>
                <a:gd name="T46" fmla="*/ 6 w 13"/>
                <a:gd name="T47" fmla="*/ 18 h 43"/>
                <a:gd name="T48" fmla="*/ 6 w 13"/>
                <a:gd name="T49" fmla="*/ 18 h 43"/>
                <a:gd name="T50" fmla="*/ 7 w 13"/>
                <a:gd name="T51" fmla="*/ 23 h 43"/>
                <a:gd name="T52" fmla="*/ 7 w 13"/>
                <a:gd name="T53" fmla="*/ 21 h 43"/>
                <a:gd name="T54" fmla="*/ 7 w 13"/>
                <a:gd name="T55" fmla="*/ 21 h 43"/>
                <a:gd name="T56" fmla="*/ 7 w 13"/>
                <a:gd name="T57" fmla="*/ 21 h 43"/>
                <a:gd name="T58" fmla="*/ 8 w 13"/>
                <a:gd name="T59" fmla="*/ 17 h 43"/>
                <a:gd name="T60" fmla="*/ 8 w 13"/>
                <a:gd name="T61" fmla="*/ 18 h 43"/>
                <a:gd name="T62" fmla="*/ 8 w 13"/>
                <a:gd name="T63" fmla="*/ 18 h 43"/>
                <a:gd name="T64" fmla="*/ 9 w 13"/>
                <a:gd name="T65" fmla="*/ 14 h 43"/>
                <a:gd name="T66" fmla="*/ 9 w 13"/>
                <a:gd name="T67" fmla="*/ 14 h 43"/>
                <a:gd name="T68" fmla="*/ 9 w 13"/>
                <a:gd name="T69" fmla="*/ 14 h 43"/>
                <a:gd name="T70" fmla="*/ 10 w 13"/>
                <a:gd name="T71" fmla="*/ 12 h 43"/>
                <a:gd name="T72" fmla="*/ 10 w 13"/>
                <a:gd name="T73" fmla="*/ 16 h 43"/>
                <a:gd name="T74" fmla="*/ 10 w 13"/>
                <a:gd name="T75" fmla="*/ 16 h 43"/>
                <a:gd name="T76" fmla="*/ 10 w 13"/>
                <a:gd name="T77" fmla="*/ 16 h 43"/>
                <a:gd name="T78" fmla="*/ 11 w 13"/>
                <a:gd name="T79" fmla="*/ 28 h 43"/>
                <a:gd name="T80" fmla="*/ 11 w 13"/>
                <a:gd name="T81" fmla="*/ 28 h 43"/>
                <a:gd name="T82" fmla="*/ 11 w 13"/>
                <a:gd name="T83" fmla="*/ 28 h 43"/>
                <a:gd name="T84" fmla="*/ 11 w 13"/>
                <a:gd name="T85" fmla="*/ 28 h 43"/>
                <a:gd name="T86" fmla="*/ 12 w 13"/>
                <a:gd name="T87" fmla="*/ 35 h 43"/>
                <a:gd name="T88" fmla="*/ 12 w 13"/>
                <a:gd name="T89" fmla="*/ 35 h 43"/>
                <a:gd name="T90" fmla="*/ 12 w 13"/>
                <a:gd name="T91" fmla="*/ 35 h 43"/>
                <a:gd name="T92" fmla="*/ 12 w 13"/>
                <a:gd name="T93" fmla="*/ 35 h 43"/>
                <a:gd name="T94" fmla="*/ 13 w 13"/>
                <a:gd name="T95" fmla="*/ 43 h 43"/>
                <a:gd name="T96" fmla="*/ 13 w 13"/>
                <a:gd name="T97" fmla="*/ 43 h 43"/>
                <a:gd name="T98" fmla="*/ 13 w 13"/>
                <a:gd name="T9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43">
                  <a:moveTo>
                    <a:pt x="0" y="2"/>
                  </a:moveTo>
                  <a:lnTo>
                    <a:pt x="1" y="3"/>
                  </a:lnTo>
                  <a:lnTo>
                    <a:pt x="1" y="0"/>
                  </a:lnTo>
                  <a:lnTo>
                    <a:pt x="1" y="1"/>
                  </a:lnTo>
                  <a:lnTo>
                    <a:pt x="1" y="1"/>
                  </a:lnTo>
                  <a:lnTo>
                    <a:pt x="2" y="1"/>
                  </a:lnTo>
                  <a:lnTo>
                    <a:pt x="2" y="11"/>
                  </a:lnTo>
                  <a:lnTo>
                    <a:pt x="2" y="11"/>
                  </a:lnTo>
                  <a:lnTo>
                    <a:pt x="2" y="11"/>
                  </a:lnTo>
                  <a:lnTo>
                    <a:pt x="2" y="9"/>
                  </a:lnTo>
                  <a:lnTo>
                    <a:pt x="3" y="12"/>
                  </a:lnTo>
                  <a:lnTo>
                    <a:pt x="3" y="10"/>
                  </a:lnTo>
                  <a:lnTo>
                    <a:pt x="3" y="10"/>
                  </a:lnTo>
                  <a:lnTo>
                    <a:pt x="3" y="10"/>
                  </a:lnTo>
                  <a:lnTo>
                    <a:pt x="4" y="14"/>
                  </a:lnTo>
                  <a:lnTo>
                    <a:pt x="4" y="13"/>
                  </a:lnTo>
                  <a:lnTo>
                    <a:pt x="4" y="13"/>
                  </a:lnTo>
                  <a:lnTo>
                    <a:pt x="4" y="13"/>
                  </a:lnTo>
                  <a:lnTo>
                    <a:pt x="5" y="16"/>
                  </a:lnTo>
                  <a:lnTo>
                    <a:pt x="5" y="16"/>
                  </a:lnTo>
                  <a:lnTo>
                    <a:pt x="5" y="16"/>
                  </a:lnTo>
                  <a:lnTo>
                    <a:pt x="5" y="15"/>
                  </a:lnTo>
                  <a:lnTo>
                    <a:pt x="6" y="18"/>
                  </a:lnTo>
                  <a:lnTo>
                    <a:pt x="6" y="18"/>
                  </a:lnTo>
                  <a:lnTo>
                    <a:pt x="6" y="18"/>
                  </a:lnTo>
                  <a:lnTo>
                    <a:pt x="7" y="23"/>
                  </a:lnTo>
                  <a:lnTo>
                    <a:pt x="7" y="21"/>
                  </a:lnTo>
                  <a:lnTo>
                    <a:pt x="7" y="21"/>
                  </a:lnTo>
                  <a:lnTo>
                    <a:pt x="7" y="21"/>
                  </a:lnTo>
                  <a:lnTo>
                    <a:pt x="8" y="17"/>
                  </a:lnTo>
                  <a:lnTo>
                    <a:pt x="8" y="18"/>
                  </a:lnTo>
                  <a:lnTo>
                    <a:pt x="8" y="18"/>
                  </a:lnTo>
                  <a:lnTo>
                    <a:pt x="9" y="14"/>
                  </a:lnTo>
                  <a:lnTo>
                    <a:pt x="9" y="14"/>
                  </a:lnTo>
                  <a:lnTo>
                    <a:pt x="9" y="14"/>
                  </a:lnTo>
                  <a:lnTo>
                    <a:pt x="10" y="12"/>
                  </a:lnTo>
                  <a:lnTo>
                    <a:pt x="10" y="16"/>
                  </a:lnTo>
                  <a:lnTo>
                    <a:pt x="10" y="16"/>
                  </a:lnTo>
                  <a:lnTo>
                    <a:pt x="10" y="16"/>
                  </a:lnTo>
                  <a:lnTo>
                    <a:pt x="11" y="28"/>
                  </a:lnTo>
                  <a:lnTo>
                    <a:pt x="11" y="28"/>
                  </a:lnTo>
                  <a:lnTo>
                    <a:pt x="11" y="28"/>
                  </a:lnTo>
                  <a:lnTo>
                    <a:pt x="11" y="28"/>
                  </a:lnTo>
                  <a:lnTo>
                    <a:pt x="12" y="35"/>
                  </a:lnTo>
                  <a:lnTo>
                    <a:pt x="12" y="35"/>
                  </a:lnTo>
                  <a:lnTo>
                    <a:pt x="12" y="35"/>
                  </a:lnTo>
                  <a:lnTo>
                    <a:pt x="12" y="35"/>
                  </a:lnTo>
                  <a:lnTo>
                    <a:pt x="13" y="43"/>
                  </a:lnTo>
                  <a:lnTo>
                    <a:pt x="13" y="43"/>
                  </a:lnTo>
                  <a:lnTo>
                    <a:pt x="13" y="4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8" name="Freeform 513"/>
            <p:cNvSpPr>
              <a:spLocks/>
            </p:cNvSpPr>
            <p:nvPr/>
          </p:nvSpPr>
          <p:spPr bwMode="auto">
            <a:xfrm>
              <a:off x="2039938" y="2333626"/>
              <a:ext cx="19050" cy="160338"/>
            </a:xfrm>
            <a:custGeom>
              <a:avLst/>
              <a:gdLst>
                <a:gd name="T0" fmla="*/ 0 w 12"/>
                <a:gd name="T1" fmla="*/ 2 h 101"/>
                <a:gd name="T2" fmla="*/ 0 w 12"/>
                <a:gd name="T3" fmla="*/ 0 h 101"/>
                <a:gd name="T4" fmla="*/ 1 w 12"/>
                <a:gd name="T5" fmla="*/ 6 h 101"/>
                <a:gd name="T6" fmla="*/ 1 w 12"/>
                <a:gd name="T7" fmla="*/ 6 h 101"/>
                <a:gd name="T8" fmla="*/ 1 w 12"/>
                <a:gd name="T9" fmla="*/ 6 h 101"/>
                <a:gd name="T10" fmla="*/ 1 w 12"/>
                <a:gd name="T11" fmla="*/ 6 h 101"/>
                <a:gd name="T12" fmla="*/ 2 w 12"/>
                <a:gd name="T13" fmla="*/ 20 h 101"/>
                <a:gd name="T14" fmla="*/ 2 w 12"/>
                <a:gd name="T15" fmla="*/ 20 h 101"/>
                <a:gd name="T16" fmla="*/ 2 w 12"/>
                <a:gd name="T17" fmla="*/ 20 h 101"/>
                <a:gd name="T18" fmla="*/ 2 w 12"/>
                <a:gd name="T19" fmla="*/ 20 h 101"/>
                <a:gd name="T20" fmla="*/ 3 w 12"/>
                <a:gd name="T21" fmla="*/ 34 h 101"/>
                <a:gd name="T22" fmla="*/ 3 w 12"/>
                <a:gd name="T23" fmla="*/ 34 h 101"/>
                <a:gd name="T24" fmla="*/ 3 w 12"/>
                <a:gd name="T25" fmla="*/ 34 h 101"/>
                <a:gd name="T26" fmla="*/ 3 w 12"/>
                <a:gd name="T27" fmla="*/ 33 h 101"/>
                <a:gd name="T28" fmla="*/ 3 w 12"/>
                <a:gd name="T29" fmla="*/ 39 h 101"/>
                <a:gd name="T30" fmla="*/ 3 w 12"/>
                <a:gd name="T31" fmla="*/ 39 h 101"/>
                <a:gd name="T32" fmla="*/ 3 w 12"/>
                <a:gd name="T33" fmla="*/ 39 h 101"/>
                <a:gd name="T34" fmla="*/ 3 w 12"/>
                <a:gd name="T35" fmla="*/ 39 h 101"/>
                <a:gd name="T36" fmla="*/ 4 w 12"/>
                <a:gd name="T37" fmla="*/ 49 h 101"/>
                <a:gd name="T38" fmla="*/ 5 w 12"/>
                <a:gd name="T39" fmla="*/ 49 h 101"/>
                <a:gd name="T40" fmla="*/ 5 w 12"/>
                <a:gd name="T41" fmla="*/ 49 h 101"/>
                <a:gd name="T42" fmla="*/ 5 w 12"/>
                <a:gd name="T43" fmla="*/ 48 h 101"/>
                <a:gd name="T44" fmla="*/ 5 w 12"/>
                <a:gd name="T45" fmla="*/ 54 h 101"/>
                <a:gd name="T46" fmla="*/ 5 w 12"/>
                <a:gd name="T47" fmla="*/ 54 h 101"/>
                <a:gd name="T48" fmla="*/ 5 w 12"/>
                <a:gd name="T49" fmla="*/ 54 h 101"/>
                <a:gd name="T50" fmla="*/ 5 w 12"/>
                <a:gd name="T51" fmla="*/ 54 h 101"/>
                <a:gd name="T52" fmla="*/ 6 w 12"/>
                <a:gd name="T53" fmla="*/ 58 h 101"/>
                <a:gd name="T54" fmla="*/ 6 w 12"/>
                <a:gd name="T55" fmla="*/ 58 h 101"/>
                <a:gd name="T56" fmla="*/ 6 w 12"/>
                <a:gd name="T57" fmla="*/ 58 h 101"/>
                <a:gd name="T58" fmla="*/ 7 w 12"/>
                <a:gd name="T59" fmla="*/ 56 h 101"/>
                <a:gd name="T60" fmla="*/ 7 w 12"/>
                <a:gd name="T61" fmla="*/ 62 h 101"/>
                <a:gd name="T62" fmla="*/ 7 w 12"/>
                <a:gd name="T63" fmla="*/ 62 h 101"/>
                <a:gd name="T64" fmla="*/ 7 w 12"/>
                <a:gd name="T65" fmla="*/ 62 h 101"/>
                <a:gd name="T66" fmla="*/ 8 w 12"/>
                <a:gd name="T67" fmla="*/ 61 h 101"/>
                <a:gd name="T68" fmla="*/ 8 w 12"/>
                <a:gd name="T69" fmla="*/ 65 h 101"/>
                <a:gd name="T70" fmla="*/ 8 w 12"/>
                <a:gd name="T71" fmla="*/ 65 h 101"/>
                <a:gd name="T72" fmla="*/ 8 w 12"/>
                <a:gd name="T73" fmla="*/ 65 h 101"/>
                <a:gd name="T74" fmla="*/ 9 w 12"/>
                <a:gd name="T75" fmla="*/ 79 h 101"/>
                <a:gd name="T76" fmla="*/ 9 w 12"/>
                <a:gd name="T77" fmla="*/ 79 h 101"/>
                <a:gd name="T78" fmla="*/ 9 w 12"/>
                <a:gd name="T79" fmla="*/ 79 h 101"/>
                <a:gd name="T80" fmla="*/ 9 w 12"/>
                <a:gd name="T81" fmla="*/ 79 h 101"/>
                <a:gd name="T82" fmla="*/ 10 w 12"/>
                <a:gd name="T83" fmla="*/ 87 h 101"/>
                <a:gd name="T84" fmla="*/ 10 w 12"/>
                <a:gd name="T85" fmla="*/ 87 h 101"/>
                <a:gd name="T86" fmla="*/ 10 w 12"/>
                <a:gd name="T87" fmla="*/ 87 h 101"/>
                <a:gd name="T88" fmla="*/ 10 w 12"/>
                <a:gd name="T89" fmla="*/ 86 h 101"/>
                <a:gd name="T90" fmla="*/ 11 w 12"/>
                <a:gd name="T91" fmla="*/ 95 h 101"/>
                <a:gd name="T92" fmla="*/ 11 w 12"/>
                <a:gd name="T93" fmla="*/ 95 h 101"/>
                <a:gd name="T94" fmla="*/ 11 w 12"/>
                <a:gd name="T95" fmla="*/ 95 h 101"/>
                <a:gd name="T96" fmla="*/ 12 w 12"/>
                <a:gd name="T97" fmla="*/ 101 h 101"/>
                <a:gd name="T98" fmla="*/ 12 w 12"/>
                <a:gd name="T9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01">
                  <a:moveTo>
                    <a:pt x="0" y="2"/>
                  </a:moveTo>
                  <a:lnTo>
                    <a:pt x="0" y="0"/>
                  </a:lnTo>
                  <a:lnTo>
                    <a:pt x="1" y="6"/>
                  </a:lnTo>
                  <a:lnTo>
                    <a:pt x="1" y="6"/>
                  </a:lnTo>
                  <a:lnTo>
                    <a:pt x="1" y="6"/>
                  </a:lnTo>
                  <a:lnTo>
                    <a:pt x="1" y="6"/>
                  </a:lnTo>
                  <a:lnTo>
                    <a:pt x="2" y="20"/>
                  </a:lnTo>
                  <a:lnTo>
                    <a:pt x="2" y="20"/>
                  </a:lnTo>
                  <a:lnTo>
                    <a:pt x="2" y="20"/>
                  </a:lnTo>
                  <a:lnTo>
                    <a:pt x="2" y="20"/>
                  </a:lnTo>
                  <a:lnTo>
                    <a:pt x="3" y="34"/>
                  </a:lnTo>
                  <a:lnTo>
                    <a:pt x="3" y="34"/>
                  </a:lnTo>
                  <a:lnTo>
                    <a:pt x="3" y="34"/>
                  </a:lnTo>
                  <a:lnTo>
                    <a:pt x="3" y="33"/>
                  </a:lnTo>
                  <a:lnTo>
                    <a:pt x="3" y="39"/>
                  </a:lnTo>
                  <a:lnTo>
                    <a:pt x="3" y="39"/>
                  </a:lnTo>
                  <a:lnTo>
                    <a:pt x="3" y="39"/>
                  </a:lnTo>
                  <a:lnTo>
                    <a:pt x="3" y="39"/>
                  </a:lnTo>
                  <a:lnTo>
                    <a:pt x="4" y="49"/>
                  </a:lnTo>
                  <a:lnTo>
                    <a:pt x="5" y="49"/>
                  </a:lnTo>
                  <a:lnTo>
                    <a:pt x="5" y="49"/>
                  </a:lnTo>
                  <a:lnTo>
                    <a:pt x="5" y="48"/>
                  </a:lnTo>
                  <a:lnTo>
                    <a:pt x="5" y="54"/>
                  </a:lnTo>
                  <a:lnTo>
                    <a:pt x="5" y="54"/>
                  </a:lnTo>
                  <a:lnTo>
                    <a:pt x="5" y="54"/>
                  </a:lnTo>
                  <a:lnTo>
                    <a:pt x="5" y="54"/>
                  </a:lnTo>
                  <a:lnTo>
                    <a:pt x="6" y="58"/>
                  </a:lnTo>
                  <a:lnTo>
                    <a:pt x="6" y="58"/>
                  </a:lnTo>
                  <a:lnTo>
                    <a:pt x="6" y="58"/>
                  </a:lnTo>
                  <a:lnTo>
                    <a:pt x="7" y="56"/>
                  </a:lnTo>
                  <a:lnTo>
                    <a:pt x="7" y="62"/>
                  </a:lnTo>
                  <a:lnTo>
                    <a:pt x="7" y="62"/>
                  </a:lnTo>
                  <a:lnTo>
                    <a:pt x="7" y="62"/>
                  </a:lnTo>
                  <a:lnTo>
                    <a:pt x="8" y="61"/>
                  </a:lnTo>
                  <a:lnTo>
                    <a:pt x="8" y="65"/>
                  </a:lnTo>
                  <a:lnTo>
                    <a:pt x="8" y="65"/>
                  </a:lnTo>
                  <a:lnTo>
                    <a:pt x="8" y="65"/>
                  </a:lnTo>
                  <a:lnTo>
                    <a:pt x="9" y="79"/>
                  </a:lnTo>
                  <a:lnTo>
                    <a:pt x="9" y="79"/>
                  </a:lnTo>
                  <a:lnTo>
                    <a:pt x="9" y="79"/>
                  </a:lnTo>
                  <a:lnTo>
                    <a:pt x="9" y="79"/>
                  </a:lnTo>
                  <a:lnTo>
                    <a:pt x="10" y="87"/>
                  </a:lnTo>
                  <a:lnTo>
                    <a:pt x="10" y="87"/>
                  </a:lnTo>
                  <a:lnTo>
                    <a:pt x="10" y="87"/>
                  </a:lnTo>
                  <a:lnTo>
                    <a:pt x="10" y="86"/>
                  </a:lnTo>
                  <a:lnTo>
                    <a:pt x="11" y="95"/>
                  </a:lnTo>
                  <a:lnTo>
                    <a:pt x="11" y="95"/>
                  </a:lnTo>
                  <a:lnTo>
                    <a:pt x="11" y="95"/>
                  </a:lnTo>
                  <a:lnTo>
                    <a:pt x="12" y="101"/>
                  </a:lnTo>
                  <a:lnTo>
                    <a:pt x="12" y="10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9" name="Freeform 514"/>
            <p:cNvSpPr>
              <a:spLocks/>
            </p:cNvSpPr>
            <p:nvPr/>
          </p:nvSpPr>
          <p:spPr bwMode="auto">
            <a:xfrm>
              <a:off x="2058988" y="2489201"/>
              <a:ext cx="17463" cy="58738"/>
            </a:xfrm>
            <a:custGeom>
              <a:avLst/>
              <a:gdLst>
                <a:gd name="T0" fmla="*/ 0 w 11"/>
                <a:gd name="T1" fmla="*/ 3 h 37"/>
                <a:gd name="T2" fmla="*/ 0 w 11"/>
                <a:gd name="T3" fmla="*/ 3 h 37"/>
                <a:gd name="T4" fmla="*/ 1 w 11"/>
                <a:gd name="T5" fmla="*/ 5 h 37"/>
                <a:gd name="T6" fmla="*/ 1 w 11"/>
                <a:gd name="T7" fmla="*/ 2 h 37"/>
                <a:gd name="T8" fmla="*/ 1 w 11"/>
                <a:gd name="T9" fmla="*/ 2 h 37"/>
                <a:gd name="T10" fmla="*/ 1 w 11"/>
                <a:gd name="T11" fmla="*/ 2 h 37"/>
                <a:gd name="T12" fmla="*/ 1 w 11"/>
                <a:gd name="T13" fmla="*/ 0 h 37"/>
                <a:gd name="T14" fmla="*/ 2 w 11"/>
                <a:gd name="T15" fmla="*/ 4 h 37"/>
                <a:gd name="T16" fmla="*/ 2 w 11"/>
                <a:gd name="T17" fmla="*/ 4 h 37"/>
                <a:gd name="T18" fmla="*/ 2 w 11"/>
                <a:gd name="T19" fmla="*/ 4 h 37"/>
                <a:gd name="T20" fmla="*/ 2 w 11"/>
                <a:gd name="T21" fmla="*/ 4 h 37"/>
                <a:gd name="T22" fmla="*/ 3 w 11"/>
                <a:gd name="T23" fmla="*/ 11 h 37"/>
                <a:gd name="T24" fmla="*/ 3 w 11"/>
                <a:gd name="T25" fmla="*/ 10 h 37"/>
                <a:gd name="T26" fmla="*/ 3 w 11"/>
                <a:gd name="T27" fmla="*/ 10 h 37"/>
                <a:gd name="T28" fmla="*/ 3 w 11"/>
                <a:gd name="T29" fmla="*/ 10 h 37"/>
                <a:gd name="T30" fmla="*/ 4 w 11"/>
                <a:gd name="T31" fmla="*/ 21 h 37"/>
                <a:gd name="T32" fmla="*/ 4 w 11"/>
                <a:gd name="T33" fmla="*/ 21 h 37"/>
                <a:gd name="T34" fmla="*/ 4 w 11"/>
                <a:gd name="T35" fmla="*/ 21 h 37"/>
                <a:gd name="T36" fmla="*/ 4 w 11"/>
                <a:gd name="T37" fmla="*/ 21 h 37"/>
                <a:gd name="T38" fmla="*/ 5 w 11"/>
                <a:gd name="T39" fmla="*/ 31 h 37"/>
                <a:gd name="T40" fmla="*/ 5 w 11"/>
                <a:gd name="T41" fmla="*/ 30 h 37"/>
                <a:gd name="T42" fmla="*/ 5 w 11"/>
                <a:gd name="T43" fmla="*/ 30 h 37"/>
                <a:gd name="T44" fmla="*/ 5 w 11"/>
                <a:gd name="T45" fmla="*/ 30 h 37"/>
                <a:gd name="T46" fmla="*/ 5 w 11"/>
                <a:gd name="T47" fmla="*/ 37 h 37"/>
                <a:gd name="T48" fmla="*/ 6 w 11"/>
                <a:gd name="T49" fmla="*/ 35 h 37"/>
                <a:gd name="T50" fmla="*/ 6 w 11"/>
                <a:gd name="T51" fmla="*/ 36 h 37"/>
                <a:gd name="T52" fmla="*/ 6 w 11"/>
                <a:gd name="T53" fmla="*/ 37 h 37"/>
                <a:gd name="T54" fmla="*/ 7 w 11"/>
                <a:gd name="T55" fmla="*/ 31 h 37"/>
                <a:gd name="T56" fmla="*/ 7 w 11"/>
                <a:gd name="T57" fmla="*/ 32 h 37"/>
                <a:gd name="T58" fmla="*/ 7 w 11"/>
                <a:gd name="T59" fmla="*/ 32 h 37"/>
                <a:gd name="T60" fmla="*/ 7 w 11"/>
                <a:gd name="T61" fmla="*/ 32 h 37"/>
                <a:gd name="T62" fmla="*/ 8 w 11"/>
                <a:gd name="T63" fmla="*/ 27 h 37"/>
                <a:gd name="T64" fmla="*/ 8 w 11"/>
                <a:gd name="T65" fmla="*/ 28 h 37"/>
                <a:gd name="T66" fmla="*/ 8 w 11"/>
                <a:gd name="T67" fmla="*/ 28 h 37"/>
                <a:gd name="T68" fmla="*/ 8 w 11"/>
                <a:gd name="T69" fmla="*/ 29 h 37"/>
                <a:gd name="T70" fmla="*/ 8 w 11"/>
                <a:gd name="T71" fmla="*/ 25 h 37"/>
                <a:gd name="T72" fmla="*/ 9 w 11"/>
                <a:gd name="T73" fmla="*/ 27 h 37"/>
                <a:gd name="T74" fmla="*/ 9 w 11"/>
                <a:gd name="T75" fmla="*/ 27 h 37"/>
                <a:gd name="T76" fmla="*/ 9 w 11"/>
                <a:gd name="T77" fmla="*/ 30 h 37"/>
                <a:gd name="T78" fmla="*/ 10 w 11"/>
                <a:gd name="T79" fmla="*/ 24 h 37"/>
                <a:gd name="T80" fmla="*/ 10 w 11"/>
                <a:gd name="T81" fmla="*/ 25 h 37"/>
                <a:gd name="T82" fmla="*/ 10 w 11"/>
                <a:gd name="T83" fmla="*/ 24 h 37"/>
                <a:gd name="T84" fmla="*/ 10 w 11"/>
                <a:gd name="T85" fmla="*/ 23 h 37"/>
                <a:gd name="T86" fmla="*/ 11 w 11"/>
                <a:gd name="T87" fmla="*/ 28 h 37"/>
                <a:gd name="T88" fmla="*/ 11 w 11"/>
                <a:gd name="T89" fmla="*/ 28 h 37"/>
                <a:gd name="T90" fmla="*/ 11 w 11"/>
                <a:gd name="T91" fmla="*/ 28 h 37"/>
                <a:gd name="T92" fmla="*/ 11 w 11"/>
                <a:gd name="T93" fmla="*/ 29 h 37"/>
                <a:gd name="T94" fmla="*/ 11 w 11"/>
                <a:gd name="T95" fmla="*/ 23 h 37"/>
                <a:gd name="T96" fmla="*/ 11 w 11"/>
                <a:gd name="T97" fmla="*/ 24 h 37"/>
                <a:gd name="T98" fmla="*/ 11 w 11"/>
                <a:gd name="T99"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37">
                  <a:moveTo>
                    <a:pt x="0" y="3"/>
                  </a:moveTo>
                  <a:lnTo>
                    <a:pt x="0" y="3"/>
                  </a:lnTo>
                  <a:lnTo>
                    <a:pt x="1" y="5"/>
                  </a:lnTo>
                  <a:lnTo>
                    <a:pt x="1" y="2"/>
                  </a:lnTo>
                  <a:lnTo>
                    <a:pt x="1" y="2"/>
                  </a:lnTo>
                  <a:lnTo>
                    <a:pt x="1" y="2"/>
                  </a:lnTo>
                  <a:lnTo>
                    <a:pt x="1" y="0"/>
                  </a:lnTo>
                  <a:lnTo>
                    <a:pt x="2" y="4"/>
                  </a:lnTo>
                  <a:lnTo>
                    <a:pt x="2" y="4"/>
                  </a:lnTo>
                  <a:lnTo>
                    <a:pt x="2" y="4"/>
                  </a:lnTo>
                  <a:lnTo>
                    <a:pt x="2" y="4"/>
                  </a:lnTo>
                  <a:lnTo>
                    <a:pt x="3" y="11"/>
                  </a:lnTo>
                  <a:lnTo>
                    <a:pt x="3" y="10"/>
                  </a:lnTo>
                  <a:lnTo>
                    <a:pt x="3" y="10"/>
                  </a:lnTo>
                  <a:lnTo>
                    <a:pt x="3" y="10"/>
                  </a:lnTo>
                  <a:lnTo>
                    <a:pt x="4" y="21"/>
                  </a:lnTo>
                  <a:lnTo>
                    <a:pt x="4" y="21"/>
                  </a:lnTo>
                  <a:lnTo>
                    <a:pt x="4" y="21"/>
                  </a:lnTo>
                  <a:lnTo>
                    <a:pt x="4" y="21"/>
                  </a:lnTo>
                  <a:lnTo>
                    <a:pt x="5" y="31"/>
                  </a:lnTo>
                  <a:lnTo>
                    <a:pt x="5" y="30"/>
                  </a:lnTo>
                  <a:lnTo>
                    <a:pt x="5" y="30"/>
                  </a:lnTo>
                  <a:lnTo>
                    <a:pt x="5" y="30"/>
                  </a:lnTo>
                  <a:lnTo>
                    <a:pt x="5" y="37"/>
                  </a:lnTo>
                  <a:lnTo>
                    <a:pt x="6" y="35"/>
                  </a:lnTo>
                  <a:lnTo>
                    <a:pt x="6" y="36"/>
                  </a:lnTo>
                  <a:lnTo>
                    <a:pt x="6" y="37"/>
                  </a:lnTo>
                  <a:lnTo>
                    <a:pt x="7" y="31"/>
                  </a:lnTo>
                  <a:lnTo>
                    <a:pt x="7" y="32"/>
                  </a:lnTo>
                  <a:lnTo>
                    <a:pt x="7" y="32"/>
                  </a:lnTo>
                  <a:lnTo>
                    <a:pt x="7" y="32"/>
                  </a:lnTo>
                  <a:lnTo>
                    <a:pt x="8" y="27"/>
                  </a:lnTo>
                  <a:lnTo>
                    <a:pt x="8" y="28"/>
                  </a:lnTo>
                  <a:lnTo>
                    <a:pt x="8" y="28"/>
                  </a:lnTo>
                  <a:lnTo>
                    <a:pt x="8" y="29"/>
                  </a:lnTo>
                  <a:lnTo>
                    <a:pt x="8" y="25"/>
                  </a:lnTo>
                  <a:lnTo>
                    <a:pt x="9" y="27"/>
                  </a:lnTo>
                  <a:lnTo>
                    <a:pt x="9" y="27"/>
                  </a:lnTo>
                  <a:lnTo>
                    <a:pt x="9" y="30"/>
                  </a:lnTo>
                  <a:lnTo>
                    <a:pt x="10" y="24"/>
                  </a:lnTo>
                  <a:lnTo>
                    <a:pt x="10" y="25"/>
                  </a:lnTo>
                  <a:lnTo>
                    <a:pt x="10" y="24"/>
                  </a:lnTo>
                  <a:lnTo>
                    <a:pt x="10" y="23"/>
                  </a:lnTo>
                  <a:lnTo>
                    <a:pt x="11" y="28"/>
                  </a:lnTo>
                  <a:lnTo>
                    <a:pt x="11" y="28"/>
                  </a:lnTo>
                  <a:lnTo>
                    <a:pt x="11" y="28"/>
                  </a:lnTo>
                  <a:lnTo>
                    <a:pt x="11" y="29"/>
                  </a:lnTo>
                  <a:lnTo>
                    <a:pt x="11" y="23"/>
                  </a:lnTo>
                  <a:lnTo>
                    <a:pt x="11" y="24"/>
                  </a:lnTo>
                  <a:lnTo>
                    <a:pt x="11" y="2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0" name="Freeform 515"/>
            <p:cNvSpPr>
              <a:spLocks/>
            </p:cNvSpPr>
            <p:nvPr/>
          </p:nvSpPr>
          <p:spPr bwMode="auto">
            <a:xfrm>
              <a:off x="2076451" y="2503488"/>
              <a:ext cx="20638" cy="28575"/>
            </a:xfrm>
            <a:custGeom>
              <a:avLst/>
              <a:gdLst>
                <a:gd name="T0" fmla="*/ 0 w 13"/>
                <a:gd name="T1" fmla="*/ 15 h 18"/>
                <a:gd name="T2" fmla="*/ 1 w 13"/>
                <a:gd name="T3" fmla="*/ 14 h 18"/>
                <a:gd name="T4" fmla="*/ 1 w 13"/>
                <a:gd name="T5" fmla="*/ 18 h 18"/>
                <a:gd name="T6" fmla="*/ 2 w 13"/>
                <a:gd name="T7" fmla="*/ 17 h 18"/>
                <a:gd name="T8" fmla="*/ 2 w 13"/>
                <a:gd name="T9" fmla="*/ 17 h 18"/>
                <a:gd name="T10" fmla="*/ 2 w 13"/>
                <a:gd name="T11" fmla="*/ 9 h 18"/>
                <a:gd name="T12" fmla="*/ 2 w 13"/>
                <a:gd name="T13" fmla="*/ 10 h 18"/>
                <a:gd name="T14" fmla="*/ 2 w 13"/>
                <a:gd name="T15" fmla="*/ 10 h 18"/>
                <a:gd name="T16" fmla="*/ 3 w 13"/>
                <a:gd name="T17" fmla="*/ 8 h 18"/>
                <a:gd name="T18" fmla="*/ 3 w 13"/>
                <a:gd name="T19" fmla="*/ 11 h 18"/>
                <a:gd name="T20" fmla="*/ 3 w 13"/>
                <a:gd name="T21" fmla="*/ 9 h 18"/>
                <a:gd name="T22" fmla="*/ 3 w 13"/>
                <a:gd name="T23" fmla="*/ 9 h 18"/>
                <a:gd name="T24" fmla="*/ 4 w 13"/>
                <a:gd name="T25" fmla="*/ 9 h 18"/>
                <a:gd name="T26" fmla="*/ 4 w 13"/>
                <a:gd name="T27" fmla="*/ 7 h 18"/>
                <a:gd name="T28" fmla="*/ 4 w 13"/>
                <a:gd name="T29" fmla="*/ 7 h 18"/>
                <a:gd name="T30" fmla="*/ 4 w 13"/>
                <a:gd name="T31" fmla="*/ 7 h 18"/>
                <a:gd name="T32" fmla="*/ 5 w 13"/>
                <a:gd name="T33" fmla="*/ 5 h 18"/>
                <a:gd name="T34" fmla="*/ 5 w 13"/>
                <a:gd name="T35" fmla="*/ 8 h 18"/>
                <a:gd name="T36" fmla="*/ 5 w 13"/>
                <a:gd name="T37" fmla="*/ 8 h 18"/>
                <a:gd name="T38" fmla="*/ 5 w 13"/>
                <a:gd name="T39" fmla="*/ 8 h 18"/>
                <a:gd name="T40" fmla="*/ 6 w 13"/>
                <a:gd name="T41" fmla="*/ 6 h 18"/>
                <a:gd name="T42" fmla="*/ 6 w 13"/>
                <a:gd name="T43" fmla="*/ 14 h 18"/>
                <a:gd name="T44" fmla="*/ 6 w 13"/>
                <a:gd name="T45" fmla="*/ 14 h 18"/>
                <a:gd name="T46" fmla="*/ 6 w 13"/>
                <a:gd name="T47" fmla="*/ 14 h 18"/>
                <a:gd name="T48" fmla="*/ 7 w 13"/>
                <a:gd name="T49" fmla="*/ 11 h 18"/>
                <a:gd name="T50" fmla="*/ 7 w 13"/>
                <a:gd name="T51" fmla="*/ 14 h 18"/>
                <a:gd name="T52" fmla="*/ 7 w 13"/>
                <a:gd name="T53" fmla="*/ 14 h 18"/>
                <a:gd name="T54" fmla="*/ 7 w 13"/>
                <a:gd name="T55" fmla="*/ 14 h 18"/>
                <a:gd name="T56" fmla="*/ 7 w 13"/>
                <a:gd name="T57" fmla="*/ 15 h 18"/>
                <a:gd name="T58" fmla="*/ 8 w 13"/>
                <a:gd name="T59" fmla="*/ 9 h 18"/>
                <a:gd name="T60" fmla="*/ 8 w 13"/>
                <a:gd name="T61" fmla="*/ 9 h 18"/>
                <a:gd name="T62" fmla="*/ 8 w 13"/>
                <a:gd name="T63" fmla="*/ 9 h 18"/>
                <a:gd name="T64" fmla="*/ 9 w 13"/>
                <a:gd name="T65" fmla="*/ 5 h 18"/>
                <a:gd name="T66" fmla="*/ 9 w 13"/>
                <a:gd name="T67" fmla="*/ 9 h 18"/>
                <a:gd name="T68" fmla="*/ 9 w 13"/>
                <a:gd name="T69" fmla="*/ 9 h 18"/>
                <a:gd name="T70" fmla="*/ 9 w 13"/>
                <a:gd name="T71" fmla="*/ 9 h 18"/>
                <a:gd name="T72" fmla="*/ 9 w 13"/>
                <a:gd name="T73" fmla="*/ 10 h 18"/>
                <a:gd name="T74" fmla="*/ 10 w 13"/>
                <a:gd name="T75" fmla="*/ 5 h 18"/>
                <a:gd name="T76" fmla="*/ 10 w 13"/>
                <a:gd name="T77" fmla="*/ 8 h 18"/>
                <a:gd name="T78" fmla="*/ 10 w 13"/>
                <a:gd name="T79" fmla="*/ 8 h 18"/>
                <a:gd name="T80" fmla="*/ 10 w 13"/>
                <a:gd name="T81" fmla="*/ 8 h 18"/>
                <a:gd name="T82" fmla="*/ 10 w 13"/>
                <a:gd name="T83" fmla="*/ 14 h 18"/>
                <a:gd name="T84" fmla="*/ 11 w 13"/>
                <a:gd name="T85" fmla="*/ 11 h 18"/>
                <a:gd name="T86" fmla="*/ 11 w 13"/>
                <a:gd name="T87" fmla="*/ 11 h 18"/>
                <a:gd name="T88" fmla="*/ 12 w 13"/>
                <a:gd name="T89" fmla="*/ 13 h 18"/>
                <a:gd name="T90" fmla="*/ 12 w 13"/>
                <a:gd name="T91" fmla="*/ 9 h 18"/>
                <a:gd name="T92" fmla="*/ 12 w 13"/>
                <a:gd name="T93" fmla="*/ 9 h 18"/>
                <a:gd name="T94" fmla="*/ 12 w 13"/>
                <a:gd name="T95" fmla="*/ 9 h 18"/>
                <a:gd name="T96" fmla="*/ 13 w 13"/>
                <a:gd name="T97" fmla="*/ 0 h 18"/>
                <a:gd name="T98" fmla="*/ 13 w 13"/>
                <a:gd name="T9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8">
                  <a:moveTo>
                    <a:pt x="0" y="15"/>
                  </a:moveTo>
                  <a:lnTo>
                    <a:pt x="1" y="14"/>
                  </a:lnTo>
                  <a:lnTo>
                    <a:pt x="1" y="18"/>
                  </a:lnTo>
                  <a:lnTo>
                    <a:pt x="2" y="17"/>
                  </a:lnTo>
                  <a:lnTo>
                    <a:pt x="2" y="17"/>
                  </a:lnTo>
                  <a:lnTo>
                    <a:pt x="2" y="9"/>
                  </a:lnTo>
                  <a:lnTo>
                    <a:pt x="2" y="10"/>
                  </a:lnTo>
                  <a:lnTo>
                    <a:pt x="2" y="10"/>
                  </a:lnTo>
                  <a:lnTo>
                    <a:pt x="3" y="8"/>
                  </a:lnTo>
                  <a:lnTo>
                    <a:pt x="3" y="11"/>
                  </a:lnTo>
                  <a:lnTo>
                    <a:pt x="3" y="9"/>
                  </a:lnTo>
                  <a:lnTo>
                    <a:pt x="3" y="9"/>
                  </a:lnTo>
                  <a:lnTo>
                    <a:pt x="4" y="9"/>
                  </a:lnTo>
                  <a:lnTo>
                    <a:pt x="4" y="7"/>
                  </a:lnTo>
                  <a:lnTo>
                    <a:pt x="4" y="7"/>
                  </a:lnTo>
                  <a:lnTo>
                    <a:pt x="4" y="7"/>
                  </a:lnTo>
                  <a:lnTo>
                    <a:pt x="5" y="5"/>
                  </a:lnTo>
                  <a:lnTo>
                    <a:pt x="5" y="8"/>
                  </a:lnTo>
                  <a:lnTo>
                    <a:pt x="5" y="8"/>
                  </a:lnTo>
                  <a:lnTo>
                    <a:pt x="5" y="8"/>
                  </a:lnTo>
                  <a:lnTo>
                    <a:pt x="6" y="6"/>
                  </a:lnTo>
                  <a:lnTo>
                    <a:pt x="6" y="14"/>
                  </a:lnTo>
                  <a:lnTo>
                    <a:pt x="6" y="14"/>
                  </a:lnTo>
                  <a:lnTo>
                    <a:pt x="6" y="14"/>
                  </a:lnTo>
                  <a:lnTo>
                    <a:pt x="7" y="11"/>
                  </a:lnTo>
                  <a:lnTo>
                    <a:pt x="7" y="14"/>
                  </a:lnTo>
                  <a:lnTo>
                    <a:pt x="7" y="14"/>
                  </a:lnTo>
                  <a:lnTo>
                    <a:pt x="7" y="14"/>
                  </a:lnTo>
                  <a:lnTo>
                    <a:pt x="7" y="15"/>
                  </a:lnTo>
                  <a:lnTo>
                    <a:pt x="8" y="9"/>
                  </a:lnTo>
                  <a:lnTo>
                    <a:pt x="8" y="9"/>
                  </a:lnTo>
                  <a:lnTo>
                    <a:pt x="8" y="9"/>
                  </a:lnTo>
                  <a:lnTo>
                    <a:pt x="9" y="5"/>
                  </a:lnTo>
                  <a:lnTo>
                    <a:pt x="9" y="9"/>
                  </a:lnTo>
                  <a:lnTo>
                    <a:pt x="9" y="9"/>
                  </a:lnTo>
                  <a:lnTo>
                    <a:pt x="9" y="9"/>
                  </a:lnTo>
                  <a:lnTo>
                    <a:pt x="9" y="10"/>
                  </a:lnTo>
                  <a:lnTo>
                    <a:pt x="10" y="5"/>
                  </a:lnTo>
                  <a:lnTo>
                    <a:pt x="10" y="8"/>
                  </a:lnTo>
                  <a:lnTo>
                    <a:pt x="10" y="8"/>
                  </a:lnTo>
                  <a:lnTo>
                    <a:pt x="10" y="8"/>
                  </a:lnTo>
                  <a:lnTo>
                    <a:pt x="10" y="14"/>
                  </a:lnTo>
                  <a:lnTo>
                    <a:pt x="11" y="11"/>
                  </a:lnTo>
                  <a:lnTo>
                    <a:pt x="11" y="11"/>
                  </a:lnTo>
                  <a:lnTo>
                    <a:pt x="12" y="13"/>
                  </a:lnTo>
                  <a:lnTo>
                    <a:pt x="12" y="9"/>
                  </a:lnTo>
                  <a:lnTo>
                    <a:pt x="12" y="9"/>
                  </a:lnTo>
                  <a:lnTo>
                    <a:pt x="12" y="9"/>
                  </a:lnTo>
                  <a:lnTo>
                    <a:pt x="13" y="0"/>
                  </a:lnTo>
                  <a:lnTo>
                    <a:pt x="13"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1" name="Freeform 516"/>
            <p:cNvSpPr>
              <a:spLocks/>
            </p:cNvSpPr>
            <p:nvPr/>
          </p:nvSpPr>
          <p:spPr bwMode="auto">
            <a:xfrm>
              <a:off x="2097088" y="2443163"/>
              <a:ext cx="19050" cy="60325"/>
            </a:xfrm>
            <a:custGeom>
              <a:avLst/>
              <a:gdLst>
                <a:gd name="T0" fmla="*/ 0 w 12"/>
                <a:gd name="T1" fmla="*/ 38 h 38"/>
                <a:gd name="T2" fmla="*/ 0 w 12"/>
                <a:gd name="T3" fmla="*/ 38 h 38"/>
                <a:gd name="T4" fmla="*/ 1 w 12"/>
                <a:gd name="T5" fmla="*/ 25 h 38"/>
                <a:gd name="T6" fmla="*/ 1 w 12"/>
                <a:gd name="T7" fmla="*/ 25 h 38"/>
                <a:gd name="T8" fmla="*/ 1 w 12"/>
                <a:gd name="T9" fmla="*/ 25 h 38"/>
                <a:gd name="T10" fmla="*/ 1 w 12"/>
                <a:gd name="T11" fmla="*/ 24 h 38"/>
                <a:gd name="T12" fmla="*/ 1 w 12"/>
                <a:gd name="T13" fmla="*/ 27 h 38"/>
                <a:gd name="T14" fmla="*/ 2 w 12"/>
                <a:gd name="T15" fmla="*/ 26 h 38"/>
                <a:gd name="T16" fmla="*/ 2 w 12"/>
                <a:gd name="T17" fmla="*/ 26 h 38"/>
                <a:gd name="T18" fmla="*/ 2 w 12"/>
                <a:gd name="T19" fmla="*/ 25 h 38"/>
                <a:gd name="T20" fmla="*/ 3 w 12"/>
                <a:gd name="T21" fmla="*/ 27 h 38"/>
                <a:gd name="T22" fmla="*/ 3 w 12"/>
                <a:gd name="T23" fmla="*/ 27 h 38"/>
                <a:gd name="T24" fmla="*/ 3 w 12"/>
                <a:gd name="T25" fmla="*/ 27 h 38"/>
                <a:gd name="T26" fmla="*/ 4 w 12"/>
                <a:gd name="T27" fmla="*/ 36 h 38"/>
                <a:gd name="T28" fmla="*/ 4 w 12"/>
                <a:gd name="T29" fmla="*/ 35 h 38"/>
                <a:gd name="T30" fmla="*/ 4 w 12"/>
                <a:gd name="T31" fmla="*/ 35 h 38"/>
                <a:gd name="T32" fmla="*/ 4 w 12"/>
                <a:gd name="T33" fmla="*/ 35 h 38"/>
                <a:gd name="T34" fmla="*/ 4 w 12"/>
                <a:gd name="T35" fmla="*/ 32 h 38"/>
                <a:gd name="T36" fmla="*/ 5 w 12"/>
                <a:gd name="T37" fmla="*/ 33 h 38"/>
                <a:gd name="T38" fmla="*/ 5 w 12"/>
                <a:gd name="T39" fmla="*/ 33 h 38"/>
                <a:gd name="T40" fmla="*/ 5 w 12"/>
                <a:gd name="T41" fmla="*/ 33 h 38"/>
                <a:gd name="T42" fmla="*/ 5 w 12"/>
                <a:gd name="T43" fmla="*/ 29 h 38"/>
                <a:gd name="T44" fmla="*/ 6 w 12"/>
                <a:gd name="T45" fmla="*/ 30 h 38"/>
                <a:gd name="T46" fmla="*/ 6 w 12"/>
                <a:gd name="T47" fmla="*/ 30 h 38"/>
                <a:gd name="T48" fmla="*/ 6 w 12"/>
                <a:gd name="T49" fmla="*/ 31 h 38"/>
                <a:gd name="T50" fmla="*/ 7 w 12"/>
                <a:gd name="T51" fmla="*/ 22 h 38"/>
                <a:gd name="T52" fmla="*/ 7 w 12"/>
                <a:gd name="T53" fmla="*/ 22 h 38"/>
                <a:gd name="T54" fmla="*/ 7 w 12"/>
                <a:gd name="T55" fmla="*/ 22 h 38"/>
                <a:gd name="T56" fmla="*/ 7 w 12"/>
                <a:gd name="T57" fmla="*/ 23 h 38"/>
                <a:gd name="T58" fmla="*/ 7 w 12"/>
                <a:gd name="T59" fmla="*/ 12 h 38"/>
                <a:gd name="T60" fmla="*/ 7 w 12"/>
                <a:gd name="T61" fmla="*/ 12 h 38"/>
                <a:gd name="T62" fmla="*/ 7 w 12"/>
                <a:gd name="T63" fmla="*/ 12 h 38"/>
                <a:gd name="T64" fmla="*/ 9 w 12"/>
                <a:gd name="T65" fmla="*/ 3 h 38"/>
                <a:gd name="T66" fmla="*/ 9 w 12"/>
                <a:gd name="T67" fmla="*/ 3 h 38"/>
                <a:gd name="T68" fmla="*/ 9 w 12"/>
                <a:gd name="T69" fmla="*/ 3 h 38"/>
                <a:gd name="T70" fmla="*/ 9 w 12"/>
                <a:gd name="T71" fmla="*/ 3 h 38"/>
                <a:gd name="T72" fmla="*/ 9 w 12"/>
                <a:gd name="T73" fmla="*/ 2 h 38"/>
                <a:gd name="T74" fmla="*/ 9 w 12"/>
                <a:gd name="T75" fmla="*/ 2 h 38"/>
                <a:gd name="T76" fmla="*/ 9 w 12"/>
                <a:gd name="T77" fmla="*/ 2 h 38"/>
                <a:gd name="T78" fmla="*/ 9 w 12"/>
                <a:gd name="T79" fmla="*/ 3 h 38"/>
                <a:gd name="T80" fmla="*/ 10 w 12"/>
                <a:gd name="T81" fmla="*/ 0 h 38"/>
                <a:gd name="T82" fmla="*/ 10 w 12"/>
                <a:gd name="T83" fmla="*/ 2 h 38"/>
                <a:gd name="T84" fmla="*/ 10 w 12"/>
                <a:gd name="T85" fmla="*/ 2 h 38"/>
                <a:gd name="T86" fmla="*/ 10 w 12"/>
                <a:gd name="T87" fmla="*/ 2 h 38"/>
                <a:gd name="T88" fmla="*/ 11 w 12"/>
                <a:gd name="T89" fmla="*/ 9 h 38"/>
                <a:gd name="T90" fmla="*/ 11 w 12"/>
                <a:gd name="T91" fmla="*/ 9 h 38"/>
                <a:gd name="T92" fmla="*/ 12 w 12"/>
                <a:gd name="T93" fmla="*/ 18 h 38"/>
                <a:gd name="T94" fmla="*/ 12 w 12"/>
                <a:gd name="T95" fmla="*/ 17 h 38"/>
                <a:gd name="T96" fmla="*/ 12 w 12"/>
                <a:gd name="T97" fmla="*/ 17 h 38"/>
                <a:gd name="T98" fmla="*/ 12 w 12"/>
                <a:gd name="T99" fmla="*/ 1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8">
                  <a:moveTo>
                    <a:pt x="0" y="38"/>
                  </a:moveTo>
                  <a:lnTo>
                    <a:pt x="0" y="38"/>
                  </a:lnTo>
                  <a:lnTo>
                    <a:pt x="1" y="25"/>
                  </a:lnTo>
                  <a:lnTo>
                    <a:pt x="1" y="25"/>
                  </a:lnTo>
                  <a:lnTo>
                    <a:pt x="1" y="25"/>
                  </a:lnTo>
                  <a:lnTo>
                    <a:pt x="1" y="24"/>
                  </a:lnTo>
                  <a:lnTo>
                    <a:pt x="1" y="27"/>
                  </a:lnTo>
                  <a:lnTo>
                    <a:pt x="2" y="26"/>
                  </a:lnTo>
                  <a:lnTo>
                    <a:pt x="2" y="26"/>
                  </a:lnTo>
                  <a:lnTo>
                    <a:pt x="2" y="25"/>
                  </a:lnTo>
                  <a:lnTo>
                    <a:pt x="3" y="27"/>
                  </a:lnTo>
                  <a:lnTo>
                    <a:pt x="3" y="27"/>
                  </a:lnTo>
                  <a:lnTo>
                    <a:pt x="3" y="27"/>
                  </a:lnTo>
                  <a:lnTo>
                    <a:pt x="4" y="36"/>
                  </a:lnTo>
                  <a:lnTo>
                    <a:pt x="4" y="35"/>
                  </a:lnTo>
                  <a:lnTo>
                    <a:pt x="4" y="35"/>
                  </a:lnTo>
                  <a:lnTo>
                    <a:pt x="4" y="35"/>
                  </a:lnTo>
                  <a:lnTo>
                    <a:pt x="4" y="32"/>
                  </a:lnTo>
                  <a:lnTo>
                    <a:pt x="5" y="33"/>
                  </a:lnTo>
                  <a:lnTo>
                    <a:pt x="5" y="33"/>
                  </a:lnTo>
                  <a:lnTo>
                    <a:pt x="5" y="33"/>
                  </a:lnTo>
                  <a:lnTo>
                    <a:pt x="5" y="29"/>
                  </a:lnTo>
                  <a:lnTo>
                    <a:pt x="6" y="30"/>
                  </a:lnTo>
                  <a:lnTo>
                    <a:pt x="6" y="30"/>
                  </a:lnTo>
                  <a:lnTo>
                    <a:pt x="6" y="31"/>
                  </a:lnTo>
                  <a:lnTo>
                    <a:pt x="7" y="22"/>
                  </a:lnTo>
                  <a:lnTo>
                    <a:pt x="7" y="22"/>
                  </a:lnTo>
                  <a:lnTo>
                    <a:pt x="7" y="22"/>
                  </a:lnTo>
                  <a:lnTo>
                    <a:pt x="7" y="23"/>
                  </a:lnTo>
                  <a:lnTo>
                    <a:pt x="7" y="12"/>
                  </a:lnTo>
                  <a:lnTo>
                    <a:pt x="7" y="12"/>
                  </a:lnTo>
                  <a:lnTo>
                    <a:pt x="7" y="12"/>
                  </a:lnTo>
                  <a:lnTo>
                    <a:pt x="9" y="3"/>
                  </a:lnTo>
                  <a:lnTo>
                    <a:pt x="9" y="3"/>
                  </a:lnTo>
                  <a:lnTo>
                    <a:pt x="9" y="3"/>
                  </a:lnTo>
                  <a:lnTo>
                    <a:pt x="9" y="3"/>
                  </a:lnTo>
                  <a:lnTo>
                    <a:pt x="9" y="2"/>
                  </a:lnTo>
                  <a:lnTo>
                    <a:pt x="9" y="2"/>
                  </a:lnTo>
                  <a:lnTo>
                    <a:pt x="9" y="2"/>
                  </a:lnTo>
                  <a:lnTo>
                    <a:pt x="9" y="3"/>
                  </a:lnTo>
                  <a:lnTo>
                    <a:pt x="10" y="0"/>
                  </a:lnTo>
                  <a:lnTo>
                    <a:pt x="10" y="2"/>
                  </a:lnTo>
                  <a:lnTo>
                    <a:pt x="10" y="2"/>
                  </a:lnTo>
                  <a:lnTo>
                    <a:pt x="10" y="2"/>
                  </a:lnTo>
                  <a:lnTo>
                    <a:pt x="11" y="9"/>
                  </a:lnTo>
                  <a:lnTo>
                    <a:pt x="11" y="9"/>
                  </a:lnTo>
                  <a:lnTo>
                    <a:pt x="12" y="18"/>
                  </a:lnTo>
                  <a:lnTo>
                    <a:pt x="12" y="17"/>
                  </a:lnTo>
                  <a:lnTo>
                    <a:pt x="12" y="17"/>
                  </a:lnTo>
                  <a:lnTo>
                    <a:pt x="12" y="1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2" name="Freeform 517"/>
            <p:cNvSpPr>
              <a:spLocks/>
            </p:cNvSpPr>
            <p:nvPr/>
          </p:nvSpPr>
          <p:spPr bwMode="auto">
            <a:xfrm>
              <a:off x="2116138" y="2457451"/>
              <a:ext cx="20638" cy="44450"/>
            </a:xfrm>
            <a:custGeom>
              <a:avLst/>
              <a:gdLst>
                <a:gd name="T0" fmla="*/ 0 w 13"/>
                <a:gd name="T1" fmla="*/ 8 h 28"/>
                <a:gd name="T2" fmla="*/ 1 w 13"/>
                <a:gd name="T3" fmla="*/ 13 h 28"/>
                <a:gd name="T4" fmla="*/ 1 w 13"/>
                <a:gd name="T5" fmla="*/ 13 h 28"/>
                <a:gd name="T6" fmla="*/ 1 w 13"/>
                <a:gd name="T7" fmla="*/ 13 h 28"/>
                <a:gd name="T8" fmla="*/ 1 w 13"/>
                <a:gd name="T9" fmla="*/ 14 h 28"/>
                <a:gd name="T10" fmla="*/ 2 w 13"/>
                <a:gd name="T11" fmla="*/ 7 h 28"/>
                <a:gd name="T12" fmla="*/ 2 w 13"/>
                <a:gd name="T13" fmla="*/ 8 h 28"/>
                <a:gd name="T14" fmla="*/ 2 w 13"/>
                <a:gd name="T15" fmla="*/ 8 h 28"/>
                <a:gd name="T16" fmla="*/ 3 w 13"/>
                <a:gd name="T17" fmla="*/ 7 h 28"/>
                <a:gd name="T18" fmla="*/ 3 w 13"/>
                <a:gd name="T19" fmla="*/ 12 h 28"/>
                <a:gd name="T20" fmla="*/ 3 w 13"/>
                <a:gd name="T21" fmla="*/ 12 h 28"/>
                <a:gd name="T22" fmla="*/ 3 w 13"/>
                <a:gd name="T23" fmla="*/ 12 h 28"/>
                <a:gd name="T24" fmla="*/ 4 w 13"/>
                <a:gd name="T25" fmla="*/ 21 h 28"/>
                <a:gd name="T26" fmla="*/ 4 w 13"/>
                <a:gd name="T27" fmla="*/ 20 h 28"/>
                <a:gd name="T28" fmla="*/ 4 w 13"/>
                <a:gd name="T29" fmla="*/ 20 h 28"/>
                <a:gd name="T30" fmla="*/ 4 w 13"/>
                <a:gd name="T31" fmla="*/ 22 h 28"/>
                <a:gd name="T32" fmla="*/ 5 w 13"/>
                <a:gd name="T33" fmla="*/ 18 h 28"/>
                <a:gd name="T34" fmla="*/ 5 w 13"/>
                <a:gd name="T35" fmla="*/ 18 h 28"/>
                <a:gd name="T36" fmla="*/ 5 w 13"/>
                <a:gd name="T37" fmla="*/ 18 h 28"/>
                <a:gd name="T38" fmla="*/ 5 w 13"/>
                <a:gd name="T39" fmla="*/ 19 h 28"/>
                <a:gd name="T40" fmla="*/ 6 w 13"/>
                <a:gd name="T41" fmla="*/ 15 h 28"/>
                <a:gd name="T42" fmla="*/ 6 w 13"/>
                <a:gd name="T43" fmla="*/ 16 h 28"/>
                <a:gd name="T44" fmla="*/ 6 w 13"/>
                <a:gd name="T45" fmla="*/ 16 h 28"/>
                <a:gd name="T46" fmla="*/ 7 w 13"/>
                <a:gd name="T47" fmla="*/ 13 h 28"/>
                <a:gd name="T48" fmla="*/ 7 w 13"/>
                <a:gd name="T49" fmla="*/ 18 h 28"/>
                <a:gd name="T50" fmla="*/ 7 w 13"/>
                <a:gd name="T51" fmla="*/ 18 h 28"/>
                <a:gd name="T52" fmla="*/ 7 w 13"/>
                <a:gd name="T53" fmla="*/ 18 h 28"/>
                <a:gd name="T54" fmla="*/ 8 w 13"/>
                <a:gd name="T55" fmla="*/ 28 h 28"/>
                <a:gd name="T56" fmla="*/ 8 w 13"/>
                <a:gd name="T57" fmla="*/ 27 h 28"/>
                <a:gd name="T58" fmla="*/ 8 w 13"/>
                <a:gd name="T59" fmla="*/ 27 h 28"/>
                <a:gd name="T60" fmla="*/ 8 w 13"/>
                <a:gd name="T61" fmla="*/ 27 h 28"/>
                <a:gd name="T62" fmla="*/ 9 w 13"/>
                <a:gd name="T63" fmla="*/ 18 h 28"/>
                <a:gd name="T64" fmla="*/ 9 w 13"/>
                <a:gd name="T65" fmla="*/ 19 h 28"/>
                <a:gd name="T66" fmla="*/ 9 w 13"/>
                <a:gd name="T67" fmla="*/ 19 h 28"/>
                <a:gd name="T68" fmla="*/ 9 w 13"/>
                <a:gd name="T69" fmla="*/ 19 h 28"/>
                <a:gd name="T70" fmla="*/ 10 w 13"/>
                <a:gd name="T71" fmla="*/ 12 h 28"/>
                <a:gd name="T72" fmla="*/ 10 w 13"/>
                <a:gd name="T73" fmla="*/ 12 h 28"/>
                <a:gd name="T74" fmla="*/ 10 w 13"/>
                <a:gd name="T75" fmla="*/ 12 h 28"/>
                <a:gd name="T76" fmla="*/ 10 w 13"/>
                <a:gd name="T77" fmla="*/ 12 h 28"/>
                <a:gd name="T78" fmla="*/ 11 w 13"/>
                <a:gd name="T79" fmla="*/ 9 h 28"/>
                <a:gd name="T80" fmla="*/ 11 w 13"/>
                <a:gd name="T81" fmla="*/ 11 h 28"/>
                <a:gd name="T82" fmla="*/ 11 w 13"/>
                <a:gd name="T83" fmla="*/ 11 h 28"/>
                <a:gd name="T84" fmla="*/ 12 w 13"/>
                <a:gd name="T85" fmla="*/ 5 h 28"/>
                <a:gd name="T86" fmla="*/ 12 w 13"/>
                <a:gd name="T87" fmla="*/ 5 h 28"/>
                <a:gd name="T88" fmla="*/ 12 w 13"/>
                <a:gd name="T89" fmla="*/ 5 h 28"/>
                <a:gd name="T90" fmla="*/ 12 w 13"/>
                <a:gd name="T91" fmla="*/ 7 h 28"/>
                <a:gd name="T92" fmla="*/ 13 w 13"/>
                <a:gd name="T93" fmla="*/ 1 h 28"/>
                <a:gd name="T94" fmla="*/ 13 w 13"/>
                <a:gd name="T95" fmla="*/ 1 h 28"/>
                <a:gd name="T96" fmla="*/ 13 w 13"/>
                <a:gd name="T97" fmla="*/ 0 h 28"/>
                <a:gd name="T98" fmla="*/ 13 w 13"/>
                <a:gd name="T99" fmla="*/ 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8">
                  <a:moveTo>
                    <a:pt x="0" y="8"/>
                  </a:moveTo>
                  <a:lnTo>
                    <a:pt x="1" y="13"/>
                  </a:lnTo>
                  <a:lnTo>
                    <a:pt x="1" y="13"/>
                  </a:lnTo>
                  <a:lnTo>
                    <a:pt x="1" y="13"/>
                  </a:lnTo>
                  <a:lnTo>
                    <a:pt x="1" y="14"/>
                  </a:lnTo>
                  <a:lnTo>
                    <a:pt x="2" y="7"/>
                  </a:lnTo>
                  <a:lnTo>
                    <a:pt x="2" y="8"/>
                  </a:lnTo>
                  <a:lnTo>
                    <a:pt x="2" y="8"/>
                  </a:lnTo>
                  <a:lnTo>
                    <a:pt x="3" y="7"/>
                  </a:lnTo>
                  <a:lnTo>
                    <a:pt x="3" y="12"/>
                  </a:lnTo>
                  <a:lnTo>
                    <a:pt x="3" y="12"/>
                  </a:lnTo>
                  <a:lnTo>
                    <a:pt x="3" y="12"/>
                  </a:lnTo>
                  <a:lnTo>
                    <a:pt x="4" y="21"/>
                  </a:lnTo>
                  <a:lnTo>
                    <a:pt x="4" y="20"/>
                  </a:lnTo>
                  <a:lnTo>
                    <a:pt x="4" y="20"/>
                  </a:lnTo>
                  <a:lnTo>
                    <a:pt x="4" y="22"/>
                  </a:lnTo>
                  <a:lnTo>
                    <a:pt x="5" y="18"/>
                  </a:lnTo>
                  <a:lnTo>
                    <a:pt x="5" y="18"/>
                  </a:lnTo>
                  <a:lnTo>
                    <a:pt x="5" y="18"/>
                  </a:lnTo>
                  <a:lnTo>
                    <a:pt x="5" y="19"/>
                  </a:lnTo>
                  <a:lnTo>
                    <a:pt x="6" y="15"/>
                  </a:lnTo>
                  <a:lnTo>
                    <a:pt x="6" y="16"/>
                  </a:lnTo>
                  <a:lnTo>
                    <a:pt x="6" y="16"/>
                  </a:lnTo>
                  <a:lnTo>
                    <a:pt x="7" y="13"/>
                  </a:lnTo>
                  <a:lnTo>
                    <a:pt x="7" y="18"/>
                  </a:lnTo>
                  <a:lnTo>
                    <a:pt x="7" y="18"/>
                  </a:lnTo>
                  <a:lnTo>
                    <a:pt x="7" y="18"/>
                  </a:lnTo>
                  <a:lnTo>
                    <a:pt x="8" y="28"/>
                  </a:lnTo>
                  <a:lnTo>
                    <a:pt x="8" y="27"/>
                  </a:lnTo>
                  <a:lnTo>
                    <a:pt x="8" y="27"/>
                  </a:lnTo>
                  <a:lnTo>
                    <a:pt x="8" y="27"/>
                  </a:lnTo>
                  <a:lnTo>
                    <a:pt x="9" y="18"/>
                  </a:lnTo>
                  <a:lnTo>
                    <a:pt x="9" y="19"/>
                  </a:lnTo>
                  <a:lnTo>
                    <a:pt x="9" y="19"/>
                  </a:lnTo>
                  <a:lnTo>
                    <a:pt x="9" y="19"/>
                  </a:lnTo>
                  <a:lnTo>
                    <a:pt x="10" y="12"/>
                  </a:lnTo>
                  <a:lnTo>
                    <a:pt x="10" y="12"/>
                  </a:lnTo>
                  <a:lnTo>
                    <a:pt x="10" y="12"/>
                  </a:lnTo>
                  <a:lnTo>
                    <a:pt x="10" y="12"/>
                  </a:lnTo>
                  <a:lnTo>
                    <a:pt x="11" y="9"/>
                  </a:lnTo>
                  <a:lnTo>
                    <a:pt x="11" y="11"/>
                  </a:lnTo>
                  <a:lnTo>
                    <a:pt x="11" y="11"/>
                  </a:lnTo>
                  <a:lnTo>
                    <a:pt x="12" y="5"/>
                  </a:lnTo>
                  <a:lnTo>
                    <a:pt x="12" y="5"/>
                  </a:lnTo>
                  <a:lnTo>
                    <a:pt x="12" y="5"/>
                  </a:lnTo>
                  <a:lnTo>
                    <a:pt x="12" y="7"/>
                  </a:lnTo>
                  <a:lnTo>
                    <a:pt x="13" y="1"/>
                  </a:lnTo>
                  <a:lnTo>
                    <a:pt x="13" y="1"/>
                  </a:lnTo>
                  <a:lnTo>
                    <a:pt x="13" y="0"/>
                  </a:lnTo>
                  <a:lnTo>
                    <a:pt x="13" y="5"/>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3" name="Freeform 518"/>
            <p:cNvSpPr>
              <a:spLocks/>
            </p:cNvSpPr>
            <p:nvPr/>
          </p:nvSpPr>
          <p:spPr bwMode="auto">
            <a:xfrm>
              <a:off x="2136776" y="2452688"/>
              <a:ext cx="19050" cy="19050"/>
            </a:xfrm>
            <a:custGeom>
              <a:avLst/>
              <a:gdLst>
                <a:gd name="T0" fmla="*/ 0 w 12"/>
                <a:gd name="T1" fmla="*/ 8 h 12"/>
                <a:gd name="T2" fmla="*/ 1 w 12"/>
                <a:gd name="T3" fmla="*/ 7 h 12"/>
                <a:gd name="T4" fmla="*/ 1 w 12"/>
                <a:gd name="T5" fmla="*/ 7 h 12"/>
                <a:gd name="T6" fmla="*/ 1 w 12"/>
                <a:gd name="T7" fmla="*/ 6 h 12"/>
                <a:gd name="T8" fmla="*/ 1 w 12"/>
                <a:gd name="T9" fmla="*/ 8 h 12"/>
                <a:gd name="T10" fmla="*/ 2 w 12"/>
                <a:gd name="T11" fmla="*/ 6 h 12"/>
                <a:gd name="T12" fmla="*/ 2 w 12"/>
                <a:gd name="T13" fmla="*/ 6 h 12"/>
                <a:gd name="T14" fmla="*/ 2 w 12"/>
                <a:gd name="T15" fmla="*/ 5 h 12"/>
                <a:gd name="T16" fmla="*/ 2 w 12"/>
                <a:gd name="T17" fmla="*/ 9 h 12"/>
                <a:gd name="T18" fmla="*/ 2 w 12"/>
                <a:gd name="T19" fmla="*/ 9 h 12"/>
                <a:gd name="T20" fmla="*/ 2 w 12"/>
                <a:gd name="T21" fmla="*/ 9 h 12"/>
                <a:gd name="T22" fmla="*/ 3 w 12"/>
                <a:gd name="T23" fmla="*/ 11 h 12"/>
                <a:gd name="T24" fmla="*/ 3 w 12"/>
                <a:gd name="T25" fmla="*/ 8 h 12"/>
                <a:gd name="T26" fmla="*/ 3 w 12"/>
                <a:gd name="T27" fmla="*/ 8 h 12"/>
                <a:gd name="T28" fmla="*/ 3 w 12"/>
                <a:gd name="T29" fmla="*/ 8 h 12"/>
                <a:gd name="T30" fmla="*/ 3 w 12"/>
                <a:gd name="T31" fmla="*/ 9 h 12"/>
                <a:gd name="T32" fmla="*/ 4 w 12"/>
                <a:gd name="T33" fmla="*/ 3 h 12"/>
                <a:gd name="T34" fmla="*/ 4 w 12"/>
                <a:gd name="T35" fmla="*/ 4 h 12"/>
                <a:gd name="T36" fmla="*/ 4 w 12"/>
                <a:gd name="T37" fmla="*/ 4 h 12"/>
                <a:gd name="T38" fmla="*/ 5 w 12"/>
                <a:gd name="T39" fmla="*/ 4 h 12"/>
                <a:gd name="T40" fmla="*/ 5 w 12"/>
                <a:gd name="T41" fmla="*/ 0 h 12"/>
                <a:gd name="T42" fmla="*/ 5 w 12"/>
                <a:gd name="T43" fmla="*/ 2 h 12"/>
                <a:gd name="T44" fmla="*/ 5 w 12"/>
                <a:gd name="T45" fmla="*/ 2 h 12"/>
                <a:gd name="T46" fmla="*/ 6 w 12"/>
                <a:gd name="T47" fmla="*/ 0 h 12"/>
                <a:gd name="T48" fmla="*/ 6 w 12"/>
                <a:gd name="T49" fmla="*/ 4 h 12"/>
                <a:gd name="T50" fmla="*/ 6 w 12"/>
                <a:gd name="T51" fmla="*/ 3 h 12"/>
                <a:gd name="T52" fmla="*/ 6 w 12"/>
                <a:gd name="T53" fmla="*/ 3 h 12"/>
                <a:gd name="T54" fmla="*/ 6 w 12"/>
                <a:gd name="T55" fmla="*/ 3 h 12"/>
                <a:gd name="T56" fmla="*/ 7 w 12"/>
                <a:gd name="T57" fmla="*/ 7 h 12"/>
                <a:gd name="T58" fmla="*/ 7 w 12"/>
                <a:gd name="T59" fmla="*/ 7 h 12"/>
                <a:gd name="T60" fmla="*/ 7 w 12"/>
                <a:gd name="T61" fmla="*/ 7 h 12"/>
                <a:gd name="T62" fmla="*/ 7 w 12"/>
                <a:gd name="T63" fmla="*/ 6 h 12"/>
                <a:gd name="T64" fmla="*/ 8 w 12"/>
                <a:gd name="T65" fmla="*/ 10 h 12"/>
                <a:gd name="T66" fmla="*/ 8 w 12"/>
                <a:gd name="T67" fmla="*/ 8 h 12"/>
                <a:gd name="T68" fmla="*/ 8 w 12"/>
                <a:gd name="T69" fmla="*/ 8 h 12"/>
                <a:gd name="T70" fmla="*/ 8 w 12"/>
                <a:gd name="T71" fmla="*/ 9 h 12"/>
                <a:gd name="T72" fmla="*/ 8 w 12"/>
                <a:gd name="T73" fmla="*/ 6 h 12"/>
                <a:gd name="T74" fmla="*/ 9 w 12"/>
                <a:gd name="T75" fmla="*/ 8 h 12"/>
                <a:gd name="T76" fmla="*/ 9 w 12"/>
                <a:gd name="T77" fmla="*/ 8 h 12"/>
                <a:gd name="T78" fmla="*/ 9 w 12"/>
                <a:gd name="T79" fmla="*/ 7 h 12"/>
                <a:gd name="T80" fmla="*/ 10 w 12"/>
                <a:gd name="T81" fmla="*/ 11 h 12"/>
                <a:gd name="T82" fmla="*/ 10 w 12"/>
                <a:gd name="T83" fmla="*/ 9 h 12"/>
                <a:gd name="T84" fmla="*/ 10 w 12"/>
                <a:gd name="T85" fmla="*/ 9 h 12"/>
                <a:gd name="T86" fmla="*/ 10 w 12"/>
                <a:gd name="T87" fmla="*/ 9 h 12"/>
                <a:gd name="T88" fmla="*/ 11 w 12"/>
                <a:gd name="T89" fmla="*/ 12 h 12"/>
                <a:gd name="T90" fmla="*/ 11 w 12"/>
                <a:gd name="T91" fmla="*/ 10 h 12"/>
                <a:gd name="T92" fmla="*/ 11 w 12"/>
                <a:gd name="T93" fmla="*/ 10 h 12"/>
                <a:gd name="T94" fmla="*/ 11 w 12"/>
                <a:gd name="T95" fmla="*/ 10 h 12"/>
                <a:gd name="T96" fmla="*/ 12 w 12"/>
                <a:gd name="T97" fmla="*/ 5 h 12"/>
                <a:gd name="T98" fmla="*/ 12 w 12"/>
                <a:gd name="T9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2">
                  <a:moveTo>
                    <a:pt x="0" y="8"/>
                  </a:moveTo>
                  <a:lnTo>
                    <a:pt x="1" y="7"/>
                  </a:lnTo>
                  <a:lnTo>
                    <a:pt x="1" y="7"/>
                  </a:lnTo>
                  <a:lnTo>
                    <a:pt x="1" y="6"/>
                  </a:lnTo>
                  <a:lnTo>
                    <a:pt x="1" y="8"/>
                  </a:lnTo>
                  <a:lnTo>
                    <a:pt x="2" y="6"/>
                  </a:lnTo>
                  <a:lnTo>
                    <a:pt x="2" y="6"/>
                  </a:lnTo>
                  <a:lnTo>
                    <a:pt x="2" y="5"/>
                  </a:lnTo>
                  <a:lnTo>
                    <a:pt x="2" y="9"/>
                  </a:lnTo>
                  <a:lnTo>
                    <a:pt x="2" y="9"/>
                  </a:lnTo>
                  <a:lnTo>
                    <a:pt x="2" y="9"/>
                  </a:lnTo>
                  <a:lnTo>
                    <a:pt x="3" y="11"/>
                  </a:lnTo>
                  <a:lnTo>
                    <a:pt x="3" y="8"/>
                  </a:lnTo>
                  <a:lnTo>
                    <a:pt x="3" y="8"/>
                  </a:lnTo>
                  <a:lnTo>
                    <a:pt x="3" y="8"/>
                  </a:lnTo>
                  <a:lnTo>
                    <a:pt x="3" y="9"/>
                  </a:lnTo>
                  <a:lnTo>
                    <a:pt x="4" y="3"/>
                  </a:lnTo>
                  <a:lnTo>
                    <a:pt x="4" y="4"/>
                  </a:lnTo>
                  <a:lnTo>
                    <a:pt x="4" y="4"/>
                  </a:lnTo>
                  <a:lnTo>
                    <a:pt x="5" y="4"/>
                  </a:lnTo>
                  <a:lnTo>
                    <a:pt x="5" y="0"/>
                  </a:lnTo>
                  <a:lnTo>
                    <a:pt x="5" y="2"/>
                  </a:lnTo>
                  <a:lnTo>
                    <a:pt x="5" y="2"/>
                  </a:lnTo>
                  <a:lnTo>
                    <a:pt x="6" y="0"/>
                  </a:lnTo>
                  <a:lnTo>
                    <a:pt x="6" y="4"/>
                  </a:lnTo>
                  <a:lnTo>
                    <a:pt x="6" y="3"/>
                  </a:lnTo>
                  <a:lnTo>
                    <a:pt x="6" y="3"/>
                  </a:lnTo>
                  <a:lnTo>
                    <a:pt x="6" y="3"/>
                  </a:lnTo>
                  <a:lnTo>
                    <a:pt x="7" y="7"/>
                  </a:lnTo>
                  <a:lnTo>
                    <a:pt x="7" y="7"/>
                  </a:lnTo>
                  <a:lnTo>
                    <a:pt x="7" y="7"/>
                  </a:lnTo>
                  <a:lnTo>
                    <a:pt x="7" y="6"/>
                  </a:lnTo>
                  <a:lnTo>
                    <a:pt x="8" y="10"/>
                  </a:lnTo>
                  <a:lnTo>
                    <a:pt x="8" y="8"/>
                  </a:lnTo>
                  <a:lnTo>
                    <a:pt x="8" y="8"/>
                  </a:lnTo>
                  <a:lnTo>
                    <a:pt x="8" y="9"/>
                  </a:lnTo>
                  <a:lnTo>
                    <a:pt x="8" y="6"/>
                  </a:lnTo>
                  <a:lnTo>
                    <a:pt x="9" y="8"/>
                  </a:lnTo>
                  <a:lnTo>
                    <a:pt x="9" y="8"/>
                  </a:lnTo>
                  <a:lnTo>
                    <a:pt x="9" y="7"/>
                  </a:lnTo>
                  <a:lnTo>
                    <a:pt x="10" y="11"/>
                  </a:lnTo>
                  <a:lnTo>
                    <a:pt x="10" y="9"/>
                  </a:lnTo>
                  <a:lnTo>
                    <a:pt x="10" y="9"/>
                  </a:lnTo>
                  <a:lnTo>
                    <a:pt x="10" y="9"/>
                  </a:lnTo>
                  <a:lnTo>
                    <a:pt x="11" y="12"/>
                  </a:lnTo>
                  <a:lnTo>
                    <a:pt x="11" y="10"/>
                  </a:lnTo>
                  <a:lnTo>
                    <a:pt x="11" y="10"/>
                  </a:lnTo>
                  <a:lnTo>
                    <a:pt x="11" y="10"/>
                  </a:lnTo>
                  <a:lnTo>
                    <a:pt x="12" y="5"/>
                  </a:lnTo>
                  <a:lnTo>
                    <a:pt x="12" y="5"/>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4" name="Freeform 519"/>
            <p:cNvSpPr>
              <a:spLocks/>
            </p:cNvSpPr>
            <p:nvPr/>
          </p:nvSpPr>
          <p:spPr bwMode="auto">
            <a:xfrm>
              <a:off x="2155826" y="2446338"/>
              <a:ext cx="17463" cy="25400"/>
            </a:xfrm>
            <a:custGeom>
              <a:avLst/>
              <a:gdLst>
                <a:gd name="T0" fmla="*/ 0 w 11"/>
                <a:gd name="T1" fmla="*/ 9 h 16"/>
                <a:gd name="T2" fmla="*/ 0 w 11"/>
                <a:gd name="T3" fmla="*/ 9 h 16"/>
                <a:gd name="T4" fmla="*/ 1 w 11"/>
                <a:gd name="T5" fmla="*/ 5 h 16"/>
                <a:gd name="T6" fmla="*/ 1 w 11"/>
                <a:gd name="T7" fmla="*/ 5 h 16"/>
                <a:gd name="T8" fmla="*/ 1 w 11"/>
                <a:gd name="T9" fmla="*/ 5 h 16"/>
                <a:gd name="T10" fmla="*/ 1 w 11"/>
                <a:gd name="T11" fmla="*/ 5 h 16"/>
                <a:gd name="T12" fmla="*/ 2 w 11"/>
                <a:gd name="T13" fmla="*/ 1 h 16"/>
                <a:gd name="T14" fmla="*/ 2 w 11"/>
                <a:gd name="T15" fmla="*/ 3 h 16"/>
                <a:gd name="T16" fmla="*/ 2 w 11"/>
                <a:gd name="T17" fmla="*/ 2 h 16"/>
                <a:gd name="T18" fmla="*/ 3 w 11"/>
                <a:gd name="T19" fmla="*/ 4 h 16"/>
                <a:gd name="T20" fmla="*/ 3 w 11"/>
                <a:gd name="T21" fmla="*/ 1 h 16"/>
                <a:gd name="T22" fmla="*/ 3 w 11"/>
                <a:gd name="T23" fmla="*/ 1 h 16"/>
                <a:gd name="T24" fmla="*/ 3 w 11"/>
                <a:gd name="T25" fmla="*/ 1 h 16"/>
                <a:gd name="T26" fmla="*/ 3 w 11"/>
                <a:gd name="T27" fmla="*/ 0 h 16"/>
                <a:gd name="T28" fmla="*/ 4 w 11"/>
                <a:gd name="T29" fmla="*/ 5 h 16"/>
                <a:gd name="T30" fmla="*/ 4 w 11"/>
                <a:gd name="T31" fmla="*/ 4 h 16"/>
                <a:gd name="T32" fmla="*/ 4 w 11"/>
                <a:gd name="T33" fmla="*/ 5 h 16"/>
                <a:gd name="T34" fmla="*/ 4 w 11"/>
                <a:gd name="T35" fmla="*/ 4 h 16"/>
                <a:gd name="T36" fmla="*/ 5 w 11"/>
                <a:gd name="T37" fmla="*/ 10 h 16"/>
                <a:gd name="T38" fmla="*/ 5 w 11"/>
                <a:gd name="T39" fmla="*/ 10 h 16"/>
                <a:gd name="T40" fmla="*/ 5 w 11"/>
                <a:gd name="T41" fmla="*/ 10 h 16"/>
                <a:gd name="T42" fmla="*/ 5 w 11"/>
                <a:gd name="T43" fmla="*/ 9 h 16"/>
                <a:gd name="T44" fmla="*/ 5 w 11"/>
                <a:gd name="T45" fmla="*/ 15 h 16"/>
                <a:gd name="T46" fmla="*/ 6 w 11"/>
                <a:gd name="T47" fmla="*/ 11 h 16"/>
                <a:gd name="T48" fmla="*/ 6 w 11"/>
                <a:gd name="T49" fmla="*/ 11 h 16"/>
                <a:gd name="T50" fmla="*/ 6 w 11"/>
                <a:gd name="T51" fmla="*/ 11 h 16"/>
                <a:gd name="T52" fmla="*/ 6 w 11"/>
                <a:gd name="T53" fmla="*/ 9 h 16"/>
                <a:gd name="T54" fmla="*/ 7 w 11"/>
                <a:gd name="T55" fmla="*/ 10 h 16"/>
                <a:gd name="T56" fmla="*/ 7 w 11"/>
                <a:gd name="T57" fmla="*/ 10 h 16"/>
                <a:gd name="T58" fmla="*/ 7 w 11"/>
                <a:gd name="T59" fmla="*/ 10 h 16"/>
                <a:gd name="T60" fmla="*/ 8 w 11"/>
                <a:gd name="T61" fmla="*/ 3 h 16"/>
                <a:gd name="T62" fmla="*/ 8 w 11"/>
                <a:gd name="T63" fmla="*/ 4 h 16"/>
                <a:gd name="T64" fmla="*/ 8 w 11"/>
                <a:gd name="T65" fmla="*/ 4 h 16"/>
                <a:gd name="T66" fmla="*/ 8 w 11"/>
                <a:gd name="T67" fmla="*/ 4 h 16"/>
                <a:gd name="T68" fmla="*/ 8 w 11"/>
                <a:gd name="T69" fmla="*/ 0 h 16"/>
                <a:gd name="T70" fmla="*/ 9 w 11"/>
                <a:gd name="T71" fmla="*/ 2 h 16"/>
                <a:gd name="T72" fmla="*/ 9 w 11"/>
                <a:gd name="T73" fmla="*/ 2 h 16"/>
                <a:gd name="T74" fmla="*/ 9 w 11"/>
                <a:gd name="T75" fmla="*/ 2 h 16"/>
                <a:gd name="T76" fmla="*/ 9 w 11"/>
                <a:gd name="T77" fmla="*/ 5 h 16"/>
                <a:gd name="T78" fmla="*/ 10 w 11"/>
                <a:gd name="T79" fmla="*/ 5 h 16"/>
                <a:gd name="T80" fmla="*/ 10 w 11"/>
                <a:gd name="T81" fmla="*/ 5 h 16"/>
                <a:gd name="T82" fmla="*/ 10 w 11"/>
                <a:gd name="T83" fmla="*/ 4 h 16"/>
                <a:gd name="T84" fmla="*/ 10 w 11"/>
                <a:gd name="T85" fmla="*/ 11 h 16"/>
                <a:gd name="T86" fmla="*/ 10 w 11"/>
                <a:gd name="T87" fmla="*/ 11 h 16"/>
                <a:gd name="T88" fmla="*/ 10 w 11"/>
                <a:gd name="T89" fmla="*/ 11 h 16"/>
                <a:gd name="T90" fmla="*/ 11 w 11"/>
                <a:gd name="T91" fmla="*/ 11 h 16"/>
                <a:gd name="T92" fmla="*/ 11 w 11"/>
                <a:gd name="T93" fmla="*/ 16 h 16"/>
                <a:gd name="T94" fmla="*/ 11 w 11"/>
                <a:gd name="T95" fmla="*/ 13 h 16"/>
                <a:gd name="T96" fmla="*/ 11 w 11"/>
                <a:gd name="T97" fmla="*/ 13 h 16"/>
                <a:gd name="T98" fmla="*/ 11 w 11"/>
                <a:gd name="T99"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6">
                  <a:moveTo>
                    <a:pt x="0" y="9"/>
                  </a:moveTo>
                  <a:lnTo>
                    <a:pt x="0" y="9"/>
                  </a:lnTo>
                  <a:lnTo>
                    <a:pt x="1" y="5"/>
                  </a:lnTo>
                  <a:lnTo>
                    <a:pt x="1" y="5"/>
                  </a:lnTo>
                  <a:lnTo>
                    <a:pt x="1" y="5"/>
                  </a:lnTo>
                  <a:lnTo>
                    <a:pt x="1" y="5"/>
                  </a:lnTo>
                  <a:lnTo>
                    <a:pt x="2" y="1"/>
                  </a:lnTo>
                  <a:lnTo>
                    <a:pt x="2" y="3"/>
                  </a:lnTo>
                  <a:lnTo>
                    <a:pt x="2" y="2"/>
                  </a:lnTo>
                  <a:lnTo>
                    <a:pt x="3" y="4"/>
                  </a:lnTo>
                  <a:lnTo>
                    <a:pt x="3" y="1"/>
                  </a:lnTo>
                  <a:lnTo>
                    <a:pt x="3" y="1"/>
                  </a:lnTo>
                  <a:lnTo>
                    <a:pt x="3" y="1"/>
                  </a:lnTo>
                  <a:lnTo>
                    <a:pt x="3" y="0"/>
                  </a:lnTo>
                  <a:lnTo>
                    <a:pt x="4" y="5"/>
                  </a:lnTo>
                  <a:lnTo>
                    <a:pt x="4" y="4"/>
                  </a:lnTo>
                  <a:lnTo>
                    <a:pt x="4" y="5"/>
                  </a:lnTo>
                  <a:lnTo>
                    <a:pt x="4" y="4"/>
                  </a:lnTo>
                  <a:lnTo>
                    <a:pt x="5" y="10"/>
                  </a:lnTo>
                  <a:lnTo>
                    <a:pt x="5" y="10"/>
                  </a:lnTo>
                  <a:lnTo>
                    <a:pt x="5" y="10"/>
                  </a:lnTo>
                  <a:lnTo>
                    <a:pt x="5" y="9"/>
                  </a:lnTo>
                  <a:lnTo>
                    <a:pt x="5" y="15"/>
                  </a:lnTo>
                  <a:lnTo>
                    <a:pt x="6" y="11"/>
                  </a:lnTo>
                  <a:lnTo>
                    <a:pt x="6" y="11"/>
                  </a:lnTo>
                  <a:lnTo>
                    <a:pt x="6" y="11"/>
                  </a:lnTo>
                  <a:lnTo>
                    <a:pt x="6" y="9"/>
                  </a:lnTo>
                  <a:lnTo>
                    <a:pt x="7" y="10"/>
                  </a:lnTo>
                  <a:lnTo>
                    <a:pt x="7" y="10"/>
                  </a:lnTo>
                  <a:lnTo>
                    <a:pt x="7" y="10"/>
                  </a:lnTo>
                  <a:lnTo>
                    <a:pt x="8" y="3"/>
                  </a:lnTo>
                  <a:lnTo>
                    <a:pt x="8" y="4"/>
                  </a:lnTo>
                  <a:lnTo>
                    <a:pt x="8" y="4"/>
                  </a:lnTo>
                  <a:lnTo>
                    <a:pt x="8" y="4"/>
                  </a:lnTo>
                  <a:lnTo>
                    <a:pt x="8" y="0"/>
                  </a:lnTo>
                  <a:lnTo>
                    <a:pt x="9" y="2"/>
                  </a:lnTo>
                  <a:lnTo>
                    <a:pt x="9" y="2"/>
                  </a:lnTo>
                  <a:lnTo>
                    <a:pt x="9" y="2"/>
                  </a:lnTo>
                  <a:lnTo>
                    <a:pt x="9" y="5"/>
                  </a:lnTo>
                  <a:lnTo>
                    <a:pt x="10" y="5"/>
                  </a:lnTo>
                  <a:lnTo>
                    <a:pt x="10" y="5"/>
                  </a:lnTo>
                  <a:lnTo>
                    <a:pt x="10" y="4"/>
                  </a:lnTo>
                  <a:lnTo>
                    <a:pt x="10" y="11"/>
                  </a:lnTo>
                  <a:lnTo>
                    <a:pt x="10" y="11"/>
                  </a:lnTo>
                  <a:lnTo>
                    <a:pt x="10" y="11"/>
                  </a:lnTo>
                  <a:lnTo>
                    <a:pt x="11" y="11"/>
                  </a:lnTo>
                  <a:lnTo>
                    <a:pt x="11" y="16"/>
                  </a:lnTo>
                  <a:lnTo>
                    <a:pt x="11" y="13"/>
                  </a:lnTo>
                  <a:lnTo>
                    <a:pt x="11" y="13"/>
                  </a:lnTo>
                  <a:lnTo>
                    <a:pt x="11" y="1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5" name="Freeform 520"/>
            <p:cNvSpPr>
              <a:spLocks/>
            </p:cNvSpPr>
            <p:nvPr/>
          </p:nvSpPr>
          <p:spPr bwMode="auto">
            <a:xfrm>
              <a:off x="2173288" y="2406651"/>
              <a:ext cx="20638" cy="63500"/>
            </a:xfrm>
            <a:custGeom>
              <a:avLst/>
              <a:gdLst>
                <a:gd name="T0" fmla="*/ 0 w 13"/>
                <a:gd name="T1" fmla="*/ 39 h 40"/>
                <a:gd name="T2" fmla="*/ 1 w 13"/>
                <a:gd name="T3" fmla="*/ 35 h 40"/>
                <a:gd name="T4" fmla="*/ 1 w 13"/>
                <a:gd name="T5" fmla="*/ 35 h 40"/>
                <a:gd name="T6" fmla="*/ 1 w 13"/>
                <a:gd name="T7" fmla="*/ 36 h 40"/>
                <a:gd name="T8" fmla="*/ 2 w 13"/>
                <a:gd name="T9" fmla="*/ 36 h 40"/>
                <a:gd name="T10" fmla="*/ 2 w 13"/>
                <a:gd name="T11" fmla="*/ 30 h 40"/>
                <a:gd name="T12" fmla="*/ 2 w 13"/>
                <a:gd name="T13" fmla="*/ 34 h 40"/>
                <a:gd name="T14" fmla="*/ 2 w 13"/>
                <a:gd name="T15" fmla="*/ 34 h 40"/>
                <a:gd name="T16" fmla="*/ 3 w 13"/>
                <a:gd name="T17" fmla="*/ 36 h 40"/>
                <a:gd name="T18" fmla="*/ 3 w 13"/>
                <a:gd name="T19" fmla="*/ 33 h 40"/>
                <a:gd name="T20" fmla="*/ 3 w 13"/>
                <a:gd name="T21" fmla="*/ 34 h 40"/>
                <a:gd name="T22" fmla="*/ 3 w 13"/>
                <a:gd name="T23" fmla="*/ 34 h 40"/>
                <a:gd name="T24" fmla="*/ 3 w 13"/>
                <a:gd name="T25" fmla="*/ 34 h 40"/>
                <a:gd name="T26" fmla="*/ 4 w 13"/>
                <a:gd name="T27" fmla="*/ 38 h 40"/>
                <a:gd name="T28" fmla="*/ 4 w 13"/>
                <a:gd name="T29" fmla="*/ 37 h 40"/>
                <a:gd name="T30" fmla="*/ 4 w 13"/>
                <a:gd name="T31" fmla="*/ 37 h 40"/>
                <a:gd name="T32" fmla="*/ 5 w 13"/>
                <a:gd name="T33" fmla="*/ 40 h 40"/>
                <a:gd name="T34" fmla="*/ 5 w 13"/>
                <a:gd name="T35" fmla="*/ 33 h 40"/>
                <a:gd name="T36" fmla="*/ 5 w 13"/>
                <a:gd name="T37" fmla="*/ 33 h 40"/>
                <a:gd name="T38" fmla="*/ 5 w 13"/>
                <a:gd name="T39" fmla="*/ 33 h 40"/>
                <a:gd name="T40" fmla="*/ 5 w 13"/>
                <a:gd name="T41" fmla="*/ 33 h 40"/>
                <a:gd name="T42" fmla="*/ 6 w 13"/>
                <a:gd name="T43" fmla="*/ 26 h 40"/>
                <a:gd name="T44" fmla="*/ 6 w 13"/>
                <a:gd name="T45" fmla="*/ 26 h 40"/>
                <a:gd name="T46" fmla="*/ 6 w 13"/>
                <a:gd name="T47" fmla="*/ 26 h 40"/>
                <a:gd name="T48" fmla="*/ 6 w 13"/>
                <a:gd name="T49" fmla="*/ 27 h 40"/>
                <a:gd name="T50" fmla="*/ 7 w 13"/>
                <a:gd name="T51" fmla="*/ 17 h 40"/>
                <a:gd name="T52" fmla="*/ 7 w 13"/>
                <a:gd name="T53" fmla="*/ 17 h 40"/>
                <a:gd name="T54" fmla="*/ 7 w 13"/>
                <a:gd name="T55" fmla="*/ 17 h 40"/>
                <a:gd name="T56" fmla="*/ 7 w 13"/>
                <a:gd name="T57" fmla="*/ 18 h 40"/>
                <a:gd name="T58" fmla="*/ 8 w 13"/>
                <a:gd name="T59" fmla="*/ 11 h 40"/>
                <a:gd name="T60" fmla="*/ 8 w 13"/>
                <a:gd name="T61" fmla="*/ 12 h 40"/>
                <a:gd name="T62" fmla="*/ 8 w 13"/>
                <a:gd name="T63" fmla="*/ 12 h 40"/>
                <a:gd name="T64" fmla="*/ 8 w 13"/>
                <a:gd name="T65" fmla="*/ 12 h 40"/>
                <a:gd name="T66" fmla="*/ 9 w 13"/>
                <a:gd name="T67" fmla="*/ 9 h 40"/>
                <a:gd name="T68" fmla="*/ 9 w 13"/>
                <a:gd name="T69" fmla="*/ 10 h 40"/>
                <a:gd name="T70" fmla="*/ 9 w 13"/>
                <a:gd name="T71" fmla="*/ 10 h 40"/>
                <a:gd name="T72" fmla="*/ 10 w 13"/>
                <a:gd name="T73" fmla="*/ 10 h 40"/>
                <a:gd name="T74" fmla="*/ 10 w 13"/>
                <a:gd name="T75" fmla="*/ 7 h 40"/>
                <a:gd name="T76" fmla="*/ 10 w 13"/>
                <a:gd name="T77" fmla="*/ 7 h 40"/>
                <a:gd name="T78" fmla="*/ 10 w 13"/>
                <a:gd name="T79" fmla="*/ 7 h 40"/>
                <a:gd name="T80" fmla="*/ 10 w 13"/>
                <a:gd name="T81" fmla="*/ 8 h 40"/>
                <a:gd name="T82" fmla="*/ 11 w 13"/>
                <a:gd name="T83" fmla="*/ 4 h 40"/>
                <a:gd name="T84" fmla="*/ 11 w 13"/>
                <a:gd name="T85" fmla="*/ 5 h 40"/>
                <a:gd name="T86" fmla="*/ 11 w 13"/>
                <a:gd name="T87" fmla="*/ 5 h 40"/>
                <a:gd name="T88" fmla="*/ 11 w 13"/>
                <a:gd name="T89" fmla="*/ 6 h 40"/>
                <a:gd name="T90" fmla="*/ 12 w 13"/>
                <a:gd name="T91" fmla="*/ 3 h 40"/>
                <a:gd name="T92" fmla="*/ 12 w 13"/>
                <a:gd name="T93" fmla="*/ 4 h 40"/>
                <a:gd name="T94" fmla="*/ 12 w 13"/>
                <a:gd name="T95" fmla="*/ 4 h 40"/>
                <a:gd name="T96" fmla="*/ 12 w 13"/>
                <a:gd name="T97" fmla="*/ 4 h 40"/>
                <a:gd name="T98" fmla="*/ 13 w 13"/>
                <a:gd name="T9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40">
                  <a:moveTo>
                    <a:pt x="0" y="39"/>
                  </a:moveTo>
                  <a:lnTo>
                    <a:pt x="1" y="35"/>
                  </a:lnTo>
                  <a:lnTo>
                    <a:pt x="1" y="35"/>
                  </a:lnTo>
                  <a:lnTo>
                    <a:pt x="1" y="36"/>
                  </a:lnTo>
                  <a:lnTo>
                    <a:pt x="2" y="36"/>
                  </a:lnTo>
                  <a:lnTo>
                    <a:pt x="2" y="30"/>
                  </a:lnTo>
                  <a:lnTo>
                    <a:pt x="2" y="34"/>
                  </a:lnTo>
                  <a:lnTo>
                    <a:pt x="2" y="34"/>
                  </a:lnTo>
                  <a:lnTo>
                    <a:pt x="3" y="36"/>
                  </a:lnTo>
                  <a:lnTo>
                    <a:pt x="3" y="33"/>
                  </a:lnTo>
                  <a:lnTo>
                    <a:pt x="3" y="34"/>
                  </a:lnTo>
                  <a:lnTo>
                    <a:pt x="3" y="34"/>
                  </a:lnTo>
                  <a:lnTo>
                    <a:pt x="3" y="34"/>
                  </a:lnTo>
                  <a:lnTo>
                    <a:pt x="4" y="38"/>
                  </a:lnTo>
                  <a:lnTo>
                    <a:pt x="4" y="37"/>
                  </a:lnTo>
                  <a:lnTo>
                    <a:pt x="4" y="37"/>
                  </a:lnTo>
                  <a:lnTo>
                    <a:pt x="5" y="40"/>
                  </a:lnTo>
                  <a:lnTo>
                    <a:pt x="5" y="33"/>
                  </a:lnTo>
                  <a:lnTo>
                    <a:pt x="5" y="33"/>
                  </a:lnTo>
                  <a:lnTo>
                    <a:pt x="5" y="33"/>
                  </a:lnTo>
                  <a:lnTo>
                    <a:pt x="5" y="33"/>
                  </a:lnTo>
                  <a:lnTo>
                    <a:pt x="6" y="26"/>
                  </a:lnTo>
                  <a:lnTo>
                    <a:pt x="6" y="26"/>
                  </a:lnTo>
                  <a:lnTo>
                    <a:pt x="6" y="26"/>
                  </a:lnTo>
                  <a:lnTo>
                    <a:pt x="6" y="27"/>
                  </a:lnTo>
                  <a:lnTo>
                    <a:pt x="7" y="17"/>
                  </a:lnTo>
                  <a:lnTo>
                    <a:pt x="7" y="17"/>
                  </a:lnTo>
                  <a:lnTo>
                    <a:pt x="7" y="17"/>
                  </a:lnTo>
                  <a:lnTo>
                    <a:pt x="7" y="18"/>
                  </a:lnTo>
                  <a:lnTo>
                    <a:pt x="8" y="11"/>
                  </a:lnTo>
                  <a:lnTo>
                    <a:pt x="8" y="12"/>
                  </a:lnTo>
                  <a:lnTo>
                    <a:pt x="8" y="12"/>
                  </a:lnTo>
                  <a:lnTo>
                    <a:pt x="8" y="12"/>
                  </a:lnTo>
                  <a:lnTo>
                    <a:pt x="9" y="9"/>
                  </a:lnTo>
                  <a:lnTo>
                    <a:pt x="9" y="10"/>
                  </a:lnTo>
                  <a:lnTo>
                    <a:pt x="9" y="10"/>
                  </a:lnTo>
                  <a:lnTo>
                    <a:pt x="10" y="10"/>
                  </a:lnTo>
                  <a:lnTo>
                    <a:pt x="10" y="7"/>
                  </a:lnTo>
                  <a:lnTo>
                    <a:pt x="10" y="7"/>
                  </a:lnTo>
                  <a:lnTo>
                    <a:pt x="10" y="7"/>
                  </a:lnTo>
                  <a:lnTo>
                    <a:pt x="10" y="8"/>
                  </a:lnTo>
                  <a:lnTo>
                    <a:pt x="11" y="4"/>
                  </a:lnTo>
                  <a:lnTo>
                    <a:pt x="11" y="5"/>
                  </a:lnTo>
                  <a:lnTo>
                    <a:pt x="11" y="5"/>
                  </a:lnTo>
                  <a:lnTo>
                    <a:pt x="11" y="6"/>
                  </a:lnTo>
                  <a:lnTo>
                    <a:pt x="12" y="3"/>
                  </a:lnTo>
                  <a:lnTo>
                    <a:pt x="12" y="4"/>
                  </a:lnTo>
                  <a:lnTo>
                    <a:pt x="12" y="4"/>
                  </a:lnTo>
                  <a:lnTo>
                    <a:pt x="12" y="4"/>
                  </a:lnTo>
                  <a:lnTo>
                    <a:pt x="13"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6" name="Freeform 521"/>
            <p:cNvSpPr>
              <a:spLocks/>
            </p:cNvSpPr>
            <p:nvPr/>
          </p:nvSpPr>
          <p:spPr bwMode="auto">
            <a:xfrm>
              <a:off x="2193926" y="2378076"/>
              <a:ext cx="17463" cy="47625"/>
            </a:xfrm>
            <a:custGeom>
              <a:avLst/>
              <a:gdLst>
                <a:gd name="T0" fmla="*/ 0 w 11"/>
                <a:gd name="T1" fmla="*/ 18 h 30"/>
                <a:gd name="T2" fmla="*/ 0 w 11"/>
                <a:gd name="T3" fmla="*/ 18 h 30"/>
                <a:gd name="T4" fmla="*/ 0 w 11"/>
                <a:gd name="T5" fmla="*/ 18 h 30"/>
                <a:gd name="T6" fmla="*/ 0 w 11"/>
                <a:gd name="T7" fmla="*/ 16 h 30"/>
                <a:gd name="T8" fmla="*/ 1 w 11"/>
                <a:gd name="T9" fmla="*/ 21 h 30"/>
                <a:gd name="T10" fmla="*/ 1 w 11"/>
                <a:gd name="T11" fmla="*/ 21 h 30"/>
                <a:gd name="T12" fmla="*/ 1 w 11"/>
                <a:gd name="T13" fmla="*/ 21 h 30"/>
                <a:gd name="T14" fmla="*/ 1 w 11"/>
                <a:gd name="T15" fmla="*/ 22 h 30"/>
                <a:gd name="T16" fmla="*/ 1 w 11"/>
                <a:gd name="T17" fmla="*/ 17 h 30"/>
                <a:gd name="T18" fmla="*/ 2 w 11"/>
                <a:gd name="T19" fmla="*/ 18 h 30"/>
                <a:gd name="T20" fmla="*/ 2 w 11"/>
                <a:gd name="T21" fmla="*/ 19 h 30"/>
                <a:gd name="T22" fmla="*/ 3 w 11"/>
                <a:gd name="T23" fmla="*/ 25 h 30"/>
                <a:gd name="T24" fmla="*/ 3 w 11"/>
                <a:gd name="T25" fmla="*/ 25 h 30"/>
                <a:gd name="T26" fmla="*/ 3 w 11"/>
                <a:gd name="T27" fmla="*/ 25 h 30"/>
                <a:gd name="T28" fmla="*/ 3 w 11"/>
                <a:gd name="T29" fmla="*/ 28 h 30"/>
                <a:gd name="T30" fmla="*/ 4 w 11"/>
                <a:gd name="T31" fmla="*/ 25 h 30"/>
                <a:gd name="T32" fmla="*/ 4 w 11"/>
                <a:gd name="T33" fmla="*/ 25 h 30"/>
                <a:gd name="T34" fmla="*/ 4 w 11"/>
                <a:gd name="T35" fmla="*/ 25 h 30"/>
                <a:gd name="T36" fmla="*/ 4 w 11"/>
                <a:gd name="T37" fmla="*/ 21 h 30"/>
                <a:gd name="T38" fmla="*/ 4 w 11"/>
                <a:gd name="T39" fmla="*/ 26 h 30"/>
                <a:gd name="T40" fmla="*/ 5 w 11"/>
                <a:gd name="T41" fmla="*/ 26 h 30"/>
                <a:gd name="T42" fmla="*/ 5 w 11"/>
                <a:gd name="T43" fmla="*/ 26 h 30"/>
                <a:gd name="T44" fmla="*/ 5 w 11"/>
                <a:gd name="T45" fmla="*/ 30 h 30"/>
                <a:gd name="T46" fmla="*/ 5 w 11"/>
                <a:gd name="T47" fmla="*/ 24 h 30"/>
                <a:gd name="T48" fmla="*/ 5 w 11"/>
                <a:gd name="T49" fmla="*/ 24 h 30"/>
                <a:gd name="T50" fmla="*/ 5 w 11"/>
                <a:gd name="T51" fmla="*/ 24 h 30"/>
                <a:gd name="T52" fmla="*/ 5 w 11"/>
                <a:gd name="T53" fmla="*/ 24 h 30"/>
                <a:gd name="T54" fmla="*/ 6 w 11"/>
                <a:gd name="T55" fmla="*/ 18 h 30"/>
                <a:gd name="T56" fmla="*/ 6 w 11"/>
                <a:gd name="T57" fmla="*/ 18 h 30"/>
                <a:gd name="T58" fmla="*/ 6 w 11"/>
                <a:gd name="T59" fmla="*/ 18 h 30"/>
                <a:gd name="T60" fmla="*/ 7 w 11"/>
                <a:gd name="T61" fmla="*/ 19 h 30"/>
                <a:gd name="T62" fmla="*/ 7 w 11"/>
                <a:gd name="T63" fmla="*/ 16 h 30"/>
                <a:gd name="T64" fmla="*/ 7 w 11"/>
                <a:gd name="T65" fmla="*/ 16 h 30"/>
                <a:gd name="T66" fmla="*/ 7 w 11"/>
                <a:gd name="T67" fmla="*/ 16 h 30"/>
                <a:gd name="T68" fmla="*/ 7 w 11"/>
                <a:gd name="T69" fmla="*/ 16 h 30"/>
                <a:gd name="T70" fmla="*/ 8 w 11"/>
                <a:gd name="T71" fmla="*/ 11 h 30"/>
                <a:gd name="T72" fmla="*/ 8 w 11"/>
                <a:gd name="T73" fmla="*/ 13 h 30"/>
                <a:gd name="T74" fmla="*/ 8 w 11"/>
                <a:gd name="T75" fmla="*/ 13 h 30"/>
                <a:gd name="T76" fmla="*/ 9 w 11"/>
                <a:gd name="T77" fmla="*/ 13 h 30"/>
                <a:gd name="T78" fmla="*/ 9 w 11"/>
                <a:gd name="T79" fmla="*/ 6 h 30"/>
                <a:gd name="T80" fmla="*/ 9 w 11"/>
                <a:gd name="T81" fmla="*/ 7 h 30"/>
                <a:gd name="T82" fmla="*/ 9 w 11"/>
                <a:gd name="T83" fmla="*/ 7 h 30"/>
                <a:gd name="T84" fmla="*/ 10 w 11"/>
                <a:gd name="T85" fmla="*/ 0 h 30"/>
                <a:gd name="T86" fmla="*/ 10 w 11"/>
                <a:gd name="T87" fmla="*/ 3 h 30"/>
                <a:gd name="T88" fmla="*/ 10 w 11"/>
                <a:gd name="T89" fmla="*/ 3 h 30"/>
                <a:gd name="T90" fmla="*/ 10 w 11"/>
                <a:gd name="T91" fmla="*/ 5 h 30"/>
                <a:gd name="T92" fmla="*/ 11 w 11"/>
                <a:gd name="T93" fmla="*/ 3 h 30"/>
                <a:gd name="T94" fmla="*/ 11 w 11"/>
                <a:gd name="T95" fmla="*/ 4 h 30"/>
                <a:gd name="T96" fmla="*/ 11 w 11"/>
                <a:gd name="T97" fmla="*/ 5 h 30"/>
                <a:gd name="T98" fmla="*/ 11 w 11"/>
                <a:gd name="T9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30">
                  <a:moveTo>
                    <a:pt x="0" y="18"/>
                  </a:moveTo>
                  <a:lnTo>
                    <a:pt x="0" y="18"/>
                  </a:lnTo>
                  <a:lnTo>
                    <a:pt x="0" y="18"/>
                  </a:lnTo>
                  <a:lnTo>
                    <a:pt x="0" y="16"/>
                  </a:lnTo>
                  <a:lnTo>
                    <a:pt x="1" y="21"/>
                  </a:lnTo>
                  <a:lnTo>
                    <a:pt x="1" y="21"/>
                  </a:lnTo>
                  <a:lnTo>
                    <a:pt x="1" y="21"/>
                  </a:lnTo>
                  <a:lnTo>
                    <a:pt x="1" y="22"/>
                  </a:lnTo>
                  <a:lnTo>
                    <a:pt x="1" y="17"/>
                  </a:lnTo>
                  <a:lnTo>
                    <a:pt x="2" y="18"/>
                  </a:lnTo>
                  <a:lnTo>
                    <a:pt x="2" y="19"/>
                  </a:lnTo>
                  <a:lnTo>
                    <a:pt x="3" y="25"/>
                  </a:lnTo>
                  <a:lnTo>
                    <a:pt x="3" y="25"/>
                  </a:lnTo>
                  <a:lnTo>
                    <a:pt x="3" y="25"/>
                  </a:lnTo>
                  <a:lnTo>
                    <a:pt x="3" y="28"/>
                  </a:lnTo>
                  <a:lnTo>
                    <a:pt x="4" y="25"/>
                  </a:lnTo>
                  <a:lnTo>
                    <a:pt x="4" y="25"/>
                  </a:lnTo>
                  <a:lnTo>
                    <a:pt x="4" y="25"/>
                  </a:lnTo>
                  <a:lnTo>
                    <a:pt x="4" y="21"/>
                  </a:lnTo>
                  <a:lnTo>
                    <a:pt x="4" y="26"/>
                  </a:lnTo>
                  <a:lnTo>
                    <a:pt x="5" y="26"/>
                  </a:lnTo>
                  <a:lnTo>
                    <a:pt x="5" y="26"/>
                  </a:lnTo>
                  <a:lnTo>
                    <a:pt x="5" y="30"/>
                  </a:lnTo>
                  <a:lnTo>
                    <a:pt x="5" y="24"/>
                  </a:lnTo>
                  <a:lnTo>
                    <a:pt x="5" y="24"/>
                  </a:lnTo>
                  <a:lnTo>
                    <a:pt x="5" y="24"/>
                  </a:lnTo>
                  <a:lnTo>
                    <a:pt x="5" y="24"/>
                  </a:lnTo>
                  <a:lnTo>
                    <a:pt x="6" y="18"/>
                  </a:lnTo>
                  <a:lnTo>
                    <a:pt x="6" y="18"/>
                  </a:lnTo>
                  <a:lnTo>
                    <a:pt x="6" y="18"/>
                  </a:lnTo>
                  <a:lnTo>
                    <a:pt x="7" y="19"/>
                  </a:lnTo>
                  <a:lnTo>
                    <a:pt x="7" y="16"/>
                  </a:lnTo>
                  <a:lnTo>
                    <a:pt x="7" y="16"/>
                  </a:lnTo>
                  <a:lnTo>
                    <a:pt x="7" y="16"/>
                  </a:lnTo>
                  <a:lnTo>
                    <a:pt x="7" y="16"/>
                  </a:lnTo>
                  <a:lnTo>
                    <a:pt x="8" y="11"/>
                  </a:lnTo>
                  <a:lnTo>
                    <a:pt x="8" y="13"/>
                  </a:lnTo>
                  <a:lnTo>
                    <a:pt x="8" y="13"/>
                  </a:lnTo>
                  <a:lnTo>
                    <a:pt x="9" y="13"/>
                  </a:lnTo>
                  <a:lnTo>
                    <a:pt x="9" y="6"/>
                  </a:lnTo>
                  <a:lnTo>
                    <a:pt x="9" y="7"/>
                  </a:lnTo>
                  <a:lnTo>
                    <a:pt x="9" y="7"/>
                  </a:lnTo>
                  <a:lnTo>
                    <a:pt x="10" y="0"/>
                  </a:lnTo>
                  <a:lnTo>
                    <a:pt x="10" y="3"/>
                  </a:lnTo>
                  <a:lnTo>
                    <a:pt x="10" y="3"/>
                  </a:lnTo>
                  <a:lnTo>
                    <a:pt x="10" y="5"/>
                  </a:lnTo>
                  <a:lnTo>
                    <a:pt x="11" y="3"/>
                  </a:lnTo>
                  <a:lnTo>
                    <a:pt x="11" y="4"/>
                  </a:lnTo>
                  <a:lnTo>
                    <a:pt x="11" y="5"/>
                  </a:lnTo>
                  <a:lnTo>
                    <a:pt x="11" y="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7" name="Freeform 522"/>
            <p:cNvSpPr>
              <a:spLocks/>
            </p:cNvSpPr>
            <p:nvPr/>
          </p:nvSpPr>
          <p:spPr bwMode="auto">
            <a:xfrm>
              <a:off x="2211388" y="2359026"/>
              <a:ext cx="20638" cy="30163"/>
            </a:xfrm>
            <a:custGeom>
              <a:avLst/>
              <a:gdLst>
                <a:gd name="T0" fmla="*/ 0 w 13"/>
                <a:gd name="T1" fmla="*/ 16 h 19"/>
                <a:gd name="T2" fmla="*/ 1 w 13"/>
                <a:gd name="T3" fmla="*/ 19 h 19"/>
                <a:gd name="T4" fmla="*/ 1 w 13"/>
                <a:gd name="T5" fmla="*/ 18 h 19"/>
                <a:gd name="T6" fmla="*/ 1 w 13"/>
                <a:gd name="T7" fmla="*/ 18 h 19"/>
                <a:gd name="T8" fmla="*/ 1 w 13"/>
                <a:gd name="T9" fmla="*/ 18 h 19"/>
                <a:gd name="T10" fmla="*/ 2 w 13"/>
                <a:gd name="T11" fmla="*/ 11 h 19"/>
                <a:gd name="T12" fmla="*/ 2 w 13"/>
                <a:gd name="T13" fmla="*/ 12 h 19"/>
                <a:gd name="T14" fmla="*/ 2 w 13"/>
                <a:gd name="T15" fmla="*/ 12 h 19"/>
                <a:gd name="T16" fmla="*/ 2 w 13"/>
                <a:gd name="T17" fmla="*/ 9 h 19"/>
                <a:gd name="T18" fmla="*/ 3 w 13"/>
                <a:gd name="T19" fmla="*/ 14 h 19"/>
                <a:gd name="T20" fmla="*/ 3 w 13"/>
                <a:gd name="T21" fmla="*/ 11 h 19"/>
                <a:gd name="T22" fmla="*/ 3 w 13"/>
                <a:gd name="T23" fmla="*/ 11 h 19"/>
                <a:gd name="T24" fmla="*/ 3 w 13"/>
                <a:gd name="T25" fmla="*/ 11 h 19"/>
                <a:gd name="T26" fmla="*/ 4 w 13"/>
                <a:gd name="T27" fmla="*/ 16 h 19"/>
                <a:gd name="T28" fmla="*/ 4 w 13"/>
                <a:gd name="T29" fmla="*/ 16 h 19"/>
                <a:gd name="T30" fmla="*/ 4 w 13"/>
                <a:gd name="T31" fmla="*/ 15 h 19"/>
                <a:gd name="T32" fmla="*/ 4 w 13"/>
                <a:gd name="T33" fmla="*/ 16 h 19"/>
                <a:gd name="T34" fmla="*/ 5 w 13"/>
                <a:gd name="T35" fmla="*/ 13 h 19"/>
                <a:gd name="T36" fmla="*/ 5 w 13"/>
                <a:gd name="T37" fmla="*/ 14 h 19"/>
                <a:gd name="T38" fmla="*/ 5 w 13"/>
                <a:gd name="T39" fmla="*/ 14 h 19"/>
                <a:gd name="T40" fmla="*/ 5 w 13"/>
                <a:gd name="T41" fmla="*/ 14 h 19"/>
                <a:gd name="T42" fmla="*/ 6 w 13"/>
                <a:gd name="T43" fmla="*/ 8 h 19"/>
                <a:gd name="T44" fmla="*/ 6 w 13"/>
                <a:gd name="T45" fmla="*/ 8 h 19"/>
                <a:gd name="T46" fmla="*/ 6 w 13"/>
                <a:gd name="T47" fmla="*/ 8 h 19"/>
                <a:gd name="T48" fmla="*/ 6 w 13"/>
                <a:gd name="T49" fmla="*/ 9 h 19"/>
                <a:gd name="T50" fmla="*/ 7 w 13"/>
                <a:gd name="T51" fmla="*/ 4 h 19"/>
                <a:gd name="T52" fmla="*/ 7 w 13"/>
                <a:gd name="T53" fmla="*/ 4 h 19"/>
                <a:gd name="T54" fmla="*/ 7 w 13"/>
                <a:gd name="T55" fmla="*/ 3 h 19"/>
                <a:gd name="T56" fmla="*/ 8 w 13"/>
                <a:gd name="T57" fmla="*/ 10 h 19"/>
                <a:gd name="T58" fmla="*/ 8 w 13"/>
                <a:gd name="T59" fmla="*/ 9 h 19"/>
                <a:gd name="T60" fmla="*/ 8 w 13"/>
                <a:gd name="T61" fmla="*/ 9 h 19"/>
                <a:gd name="T62" fmla="*/ 8 w 13"/>
                <a:gd name="T63" fmla="*/ 10 h 19"/>
                <a:gd name="T64" fmla="*/ 9 w 13"/>
                <a:gd name="T65" fmla="*/ 4 h 19"/>
                <a:gd name="T66" fmla="*/ 9 w 13"/>
                <a:gd name="T67" fmla="*/ 6 h 19"/>
                <a:gd name="T68" fmla="*/ 9 w 13"/>
                <a:gd name="T69" fmla="*/ 6 h 19"/>
                <a:gd name="T70" fmla="*/ 9 w 13"/>
                <a:gd name="T71" fmla="*/ 6 h 19"/>
                <a:gd name="T72" fmla="*/ 9 w 13"/>
                <a:gd name="T73" fmla="*/ 14 h 19"/>
                <a:gd name="T74" fmla="*/ 10 w 13"/>
                <a:gd name="T75" fmla="*/ 11 h 19"/>
                <a:gd name="T76" fmla="*/ 10 w 13"/>
                <a:gd name="T77" fmla="*/ 11 h 19"/>
                <a:gd name="T78" fmla="*/ 10 w 13"/>
                <a:gd name="T79" fmla="*/ 11 h 19"/>
                <a:gd name="T80" fmla="*/ 11 w 13"/>
                <a:gd name="T81" fmla="*/ 7 h 19"/>
                <a:gd name="T82" fmla="*/ 11 w 13"/>
                <a:gd name="T83" fmla="*/ 7 h 19"/>
                <a:gd name="T84" fmla="*/ 11 w 13"/>
                <a:gd name="T85" fmla="*/ 7 h 19"/>
                <a:gd name="T86" fmla="*/ 11 w 13"/>
                <a:gd name="T87" fmla="*/ 6 h 19"/>
                <a:gd name="T88" fmla="*/ 11 w 13"/>
                <a:gd name="T89" fmla="*/ 9 h 19"/>
                <a:gd name="T90" fmla="*/ 12 w 13"/>
                <a:gd name="T91" fmla="*/ 7 h 19"/>
                <a:gd name="T92" fmla="*/ 12 w 13"/>
                <a:gd name="T93" fmla="*/ 7 h 19"/>
                <a:gd name="T94" fmla="*/ 13 w 13"/>
                <a:gd name="T95" fmla="*/ 0 h 19"/>
                <a:gd name="T96" fmla="*/ 13 w 13"/>
                <a:gd name="T97" fmla="*/ 0 h 19"/>
                <a:gd name="T98" fmla="*/ 13 w 13"/>
                <a:gd name="T9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9">
                  <a:moveTo>
                    <a:pt x="0" y="16"/>
                  </a:moveTo>
                  <a:lnTo>
                    <a:pt x="1" y="19"/>
                  </a:lnTo>
                  <a:lnTo>
                    <a:pt x="1" y="18"/>
                  </a:lnTo>
                  <a:lnTo>
                    <a:pt x="1" y="18"/>
                  </a:lnTo>
                  <a:lnTo>
                    <a:pt x="1" y="18"/>
                  </a:lnTo>
                  <a:lnTo>
                    <a:pt x="2" y="11"/>
                  </a:lnTo>
                  <a:lnTo>
                    <a:pt x="2" y="12"/>
                  </a:lnTo>
                  <a:lnTo>
                    <a:pt x="2" y="12"/>
                  </a:lnTo>
                  <a:lnTo>
                    <a:pt x="2" y="9"/>
                  </a:lnTo>
                  <a:lnTo>
                    <a:pt x="3" y="14"/>
                  </a:lnTo>
                  <a:lnTo>
                    <a:pt x="3" y="11"/>
                  </a:lnTo>
                  <a:lnTo>
                    <a:pt x="3" y="11"/>
                  </a:lnTo>
                  <a:lnTo>
                    <a:pt x="3" y="11"/>
                  </a:lnTo>
                  <a:lnTo>
                    <a:pt x="4" y="16"/>
                  </a:lnTo>
                  <a:lnTo>
                    <a:pt x="4" y="16"/>
                  </a:lnTo>
                  <a:lnTo>
                    <a:pt x="4" y="15"/>
                  </a:lnTo>
                  <a:lnTo>
                    <a:pt x="4" y="16"/>
                  </a:lnTo>
                  <a:lnTo>
                    <a:pt x="5" y="13"/>
                  </a:lnTo>
                  <a:lnTo>
                    <a:pt x="5" y="14"/>
                  </a:lnTo>
                  <a:lnTo>
                    <a:pt x="5" y="14"/>
                  </a:lnTo>
                  <a:lnTo>
                    <a:pt x="5" y="14"/>
                  </a:lnTo>
                  <a:lnTo>
                    <a:pt x="6" y="8"/>
                  </a:lnTo>
                  <a:lnTo>
                    <a:pt x="6" y="8"/>
                  </a:lnTo>
                  <a:lnTo>
                    <a:pt x="6" y="8"/>
                  </a:lnTo>
                  <a:lnTo>
                    <a:pt x="6" y="9"/>
                  </a:lnTo>
                  <a:lnTo>
                    <a:pt x="7" y="4"/>
                  </a:lnTo>
                  <a:lnTo>
                    <a:pt x="7" y="4"/>
                  </a:lnTo>
                  <a:lnTo>
                    <a:pt x="7" y="3"/>
                  </a:lnTo>
                  <a:lnTo>
                    <a:pt x="8" y="10"/>
                  </a:lnTo>
                  <a:lnTo>
                    <a:pt x="8" y="9"/>
                  </a:lnTo>
                  <a:lnTo>
                    <a:pt x="8" y="9"/>
                  </a:lnTo>
                  <a:lnTo>
                    <a:pt x="8" y="10"/>
                  </a:lnTo>
                  <a:lnTo>
                    <a:pt x="9" y="4"/>
                  </a:lnTo>
                  <a:lnTo>
                    <a:pt x="9" y="6"/>
                  </a:lnTo>
                  <a:lnTo>
                    <a:pt x="9" y="6"/>
                  </a:lnTo>
                  <a:lnTo>
                    <a:pt x="9" y="6"/>
                  </a:lnTo>
                  <a:lnTo>
                    <a:pt x="9" y="14"/>
                  </a:lnTo>
                  <a:lnTo>
                    <a:pt x="10" y="11"/>
                  </a:lnTo>
                  <a:lnTo>
                    <a:pt x="10" y="11"/>
                  </a:lnTo>
                  <a:lnTo>
                    <a:pt x="10" y="11"/>
                  </a:lnTo>
                  <a:lnTo>
                    <a:pt x="11" y="7"/>
                  </a:lnTo>
                  <a:lnTo>
                    <a:pt x="11" y="7"/>
                  </a:lnTo>
                  <a:lnTo>
                    <a:pt x="11" y="7"/>
                  </a:lnTo>
                  <a:lnTo>
                    <a:pt x="11" y="6"/>
                  </a:lnTo>
                  <a:lnTo>
                    <a:pt x="11" y="9"/>
                  </a:lnTo>
                  <a:lnTo>
                    <a:pt x="12" y="7"/>
                  </a:lnTo>
                  <a:lnTo>
                    <a:pt x="12" y="7"/>
                  </a:lnTo>
                  <a:lnTo>
                    <a:pt x="13" y="0"/>
                  </a:lnTo>
                  <a:lnTo>
                    <a:pt x="13" y="0"/>
                  </a:lnTo>
                  <a:lnTo>
                    <a:pt x="13"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8" name="Freeform 523"/>
            <p:cNvSpPr>
              <a:spLocks/>
            </p:cNvSpPr>
            <p:nvPr/>
          </p:nvSpPr>
          <p:spPr bwMode="auto">
            <a:xfrm>
              <a:off x="2232026" y="2341563"/>
              <a:ext cx="19050" cy="33338"/>
            </a:xfrm>
            <a:custGeom>
              <a:avLst/>
              <a:gdLst>
                <a:gd name="T0" fmla="*/ 0 w 12"/>
                <a:gd name="T1" fmla="*/ 11 h 21"/>
                <a:gd name="T2" fmla="*/ 1 w 12"/>
                <a:gd name="T3" fmla="*/ 2 h 21"/>
                <a:gd name="T4" fmla="*/ 1 w 12"/>
                <a:gd name="T5" fmla="*/ 2 h 21"/>
                <a:gd name="T6" fmla="*/ 1 w 12"/>
                <a:gd name="T7" fmla="*/ 2 h 21"/>
                <a:gd name="T8" fmla="*/ 1 w 12"/>
                <a:gd name="T9" fmla="*/ 3 h 21"/>
                <a:gd name="T10" fmla="*/ 1 w 12"/>
                <a:gd name="T11" fmla="*/ 0 h 21"/>
                <a:gd name="T12" fmla="*/ 1 w 12"/>
                <a:gd name="T13" fmla="*/ 2 h 21"/>
                <a:gd name="T14" fmla="*/ 1 w 12"/>
                <a:gd name="T15" fmla="*/ 2 h 21"/>
                <a:gd name="T16" fmla="*/ 2 w 12"/>
                <a:gd name="T17" fmla="*/ 1 h 21"/>
                <a:gd name="T18" fmla="*/ 2 w 12"/>
                <a:gd name="T19" fmla="*/ 4 h 21"/>
                <a:gd name="T20" fmla="*/ 2 w 12"/>
                <a:gd name="T21" fmla="*/ 4 h 21"/>
                <a:gd name="T22" fmla="*/ 2 w 12"/>
                <a:gd name="T23" fmla="*/ 4 h 21"/>
                <a:gd name="T24" fmla="*/ 3 w 12"/>
                <a:gd name="T25" fmla="*/ 3 h 21"/>
                <a:gd name="T26" fmla="*/ 3 w 12"/>
                <a:gd name="T27" fmla="*/ 8 h 21"/>
                <a:gd name="T28" fmla="*/ 3 w 12"/>
                <a:gd name="T29" fmla="*/ 8 h 21"/>
                <a:gd name="T30" fmla="*/ 3 w 12"/>
                <a:gd name="T31" fmla="*/ 8 h 21"/>
                <a:gd name="T32" fmla="*/ 4 w 12"/>
                <a:gd name="T33" fmla="*/ 13 h 21"/>
                <a:gd name="T34" fmla="*/ 4 w 12"/>
                <a:gd name="T35" fmla="*/ 12 h 21"/>
                <a:gd name="T36" fmla="*/ 4 w 12"/>
                <a:gd name="T37" fmla="*/ 13 h 21"/>
                <a:gd name="T38" fmla="*/ 4 w 12"/>
                <a:gd name="T39" fmla="*/ 12 h 21"/>
                <a:gd name="T40" fmla="*/ 5 w 12"/>
                <a:gd name="T41" fmla="*/ 18 h 21"/>
                <a:gd name="T42" fmla="*/ 5 w 12"/>
                <a:gd name="T43" fmla="*/ 17 h 21"/>
                <a:gd name="T44" fmla="*/ 5 w 12"/>
                <a:gd name="T45" fmla="*/ 17 h 21"/>
                <a:gd name="T46" fmla="*/ 5 w 12"/>
                <a:gd name="T47" fmla="*/ 17 h 21"/>
                <a:gd name="T48" fmla="*/ 6 w 12"/>
                <a:gd name="T49" fmla="*/ 21 h 21"/>
                <a:gd name="T50" fmla="*/ 6 w 12"/>
                <a:gd name="T51" fmla="*/ 20 h 21"/>
                <a:gd name="T52" fmla="*/ 6 w 12"/>
                <a:gd name="T53" fmla="*/ 20 h 21"/>
                <a:gd name="T54" fmla="*/ 6 w 12"/>
                <a:gd name="T55" fmla="*/ 20 h 21"/>
                <a:gd name="T56" fmla="*/ 7 w 12"/>
                <a:gd name="T57" fmla="*/ 13 h 21"/>
                <a:gd name="T58" fmla="*/ 7 w 12"/>
                <a:gd name="T59" fmla="*/ 13 h 21"/>
                <a:gd name="T60" fmla="*/ 7 w 12"/>
                <a:gd name="T61" fmla="*/ 13 h 21"/>
                <a:gd name="T62" fmla="*/ 7 w 12"/>
                <a:gd name="T63" fmla="*/ 13 h 21"/>
                <a:gd name="T64" fmla="*/ 8 w 12"/>
                <a:gd name="T65" fmla="*/ 7 h 21"/>
                <a:gd name="T66" fmla="*/ 8 w 12"/>
                <a:gd name="T67" fmla="*/ 9 h 21"/>
                <a:gd name="T68" fmla="*/ 8 w 12"/>
                <a:gd name="T69" fmla="*/ 9 h 21"/>
                <a:gd name="T70" fmla="*/ 8 w 12"/>
                <a:gd name="T71" fmla="*/ 9 h 21"/>
                <a:gd name="T72" fmla="*/ 9 w 12"/>
                <a:gd name="T73" fmla="*/ 15 h 21"/>
                <a:gd name="T74" fmla="*/ 9 w 12"/>
                <a:gd name="T75" fmla="*/ 15 h 21"/>
                <a:gd name="T76" fmla="*/ 9 w 12"/>
                <a:gd name="T77" fmla="*/ 14 h 21"/>
                <a:gd name="T78" fmla="*/ 9 w 12"/>
                <a:gd name="T79" fmla="*/ 15 h 21"/>
                <a:gd name="T80" fmla="*/ 10 w 12"/>
                <a:gd name="T81" fmla="*/ 13 h 21"/>
                <a:gd name="T82" fmla="*/ 10 w 12"/>
                <a:gd name="T83" fmla="*/ 14 h 21"/>
                <a:gd name="T84" fmla="*/ 10 w 12"/>
                <a:gd name="T85" fmla="*/ 14 h 21"/>
                <a:gd name="T86" fmla="*/ 11 w 12"/>
                <a:gd name="T87" fmla="*/ 15 h 21"/>
                <a:gd name="T88" fmla="*/ 11 w 12"/>
                <a:gd name="T89" fmla="*/ 12 h 21"/>
                <a:gd name="T90" fmla="*/ 11 w 12"/>
                <a:gd name="T91" fmla="*/ 14 h 21"/>
                <a:gd name="T92" fmla="*/ 11 w 12"/>
                <a:gd name="T93" fmla="*/ 14 h 21"/>
                <a:gd name="T94" fmla="*/ 11 w 12"/>
                <a:gd name="T95" fmla="*/ 13 h 21"/>
                <a:gd name="T96" fmla="*/ 12 w 12"/>
                <a:gd name="T97" fmla="*/ 18 h 21"/>
                <a:gd name="T98" fmla="*/ 12 w 12"/>
                <a:gd name="T99"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1">
                  <a:moveTo>
                    <a:pt x="0" y="11"/>
                  </a:moveTo>
                  <a:lnTo>
                    <a:pt x="1" y="2"/>
                  </a:lnTo>
                  <a:lnTo>
                    <a:pt x="1" y="2"/>
                  </a:lnTo>
                  <a:lnTo>
                    <a:pt x="1" y="2"/>
                  </a:lnTo>
                  <a:lnTo>
                    <a:pt x="1" y="3"/>
                  </a:lnTo>
                  <a:lnTo>
                    <a:pt x="1" y="0"/>
                  </a:lnTo>
                  <a:lnTo>
                    <a:pt x="1" y="2"/>
                  </a:lnTo>
                  <a:lnTo>
                    <a:pt x="1" y="2"/>
                  </a:lnTo>
                  <a:lnTo>
                    <a:pt x="2" y="1"/>
                  </a:lnTo>
                  <a:lnTo>
                    <a:pt x="2" y="4"/>
                  </a:lnTo>
                  <a:lnTo>
                    <a:pt x="2" y="4"/>
                  </a:lnTo>
                  <a:lnTo>
                    <a:pt x="2" y="4"/>
                  </a:lnTo>
                  <a:lnTo>
                    <a:pt x="3" y="3"/>
                  </a:lnTo>
                  <a:lnTo>
                    <a:pt x="3" y="8"/>
                  </a:lnTo>
                  <a:lnTo>
                    <a:pt x="3" y="8"/>
                  </a:lnTo>
                  <a:lnTo>
                    <a:pt x="3" y="8"/>
                  </a:lnTo>
                  <a:lnTo>
                    <a:pt x="4" y="13"/>
                  </a:lnTo>
                  <a:lnTo>
                    <a:pt x="4" y="12"/>
                  </a:lnTo>
                  <a:lnTo>
                    <a:pt x="4" y="13"/>
                  </a:lnTo>
                  <a:lnTo>
                    <a:pt x="4" y="12"/>
                  </a:lnTo>
                  <a:lnTo>
                    <a:pt x="5" y="18"/>
                  </a:lnTo>
                  <a:lnTo>
                    <a:pt x="5" y="17"/>
                  </a:lnTo>
                  <a:lnTo>
                    <a:pt x="5" y="17"/>
                  </a:lnTo>
                  <a:lnTo>
                    <a:pt x="5" y="17"/>
                  </a:lnTo>
                  <a:lnTo>
                    <a:pt x="6" y="21"/>
                  </a:lnTo>
                  <a:lnTo>
                    <a:pt x="6" y="20"/>
                  </a:lnTo>
                  <a:lnTo>
                    <a:pt x="6" y="20"/>
                  </a:lnTo>
                  <a:lnTo>
                    <a:pt x="6" y="20"/>
                  </a:lnTo>
                  <a:lnTo>
                    <a:pt x="7" y="13"/>
                  </a:lnTo>
                  <a:lnTo>
                    <a:pt x="7" y="13"/>
                  </a:lnTo>
                  <a:lnTo>
                    <a:pt x="7" y="13"/>
                  </a:lnTo>
                  <a:lnTo>
                    <a:pt x="7" y="13"/>
                  </a:lnTo>
                  <a:lnTo>
                    <a:pt x="8" y="7"/>
                  </a:lnTo>
                  <a:lnTo>
                    <a:pt x="8" y="9"/>
                  </a:lnTo>
                  <a:lnTo>
                    <a:pt x="8" y="9"/>
                  </a:lnTo>
                  <a:lnTo>
                    <a:pt x="8" y="9"/>
                  </a:lnTo>
                  <a:lnTo>
                    <a:pt x="9" y="15"/>
                  </a:lnTo>
                  <a:lnTo>
                    <a:pt x="9" y="15"/>
                  </a:lnTo>
                  <a:lnTo>
                    <a:pt x="9" y="14"/>
                  </a:lnTo>
                  <a:lnTo>
                    <a:pt x="9" y="15"/>
                  </a:lnTo>
                  <a:lnTo>
                    <a:pt x="10" y="13"/>
                  </a:lnTo>
                  <a:lnTo>
                    <a:pt x="10" y="14"/>
                  </a:lnTo>
                  <a:lnTo>
                    <a:pt x="10" y="14"/>
                  </a:lnTo>
                  <a:lnTo>
                    <a:pt x="11" y="15"/>
                  </a:lnTo>
                  <a:lnTo>
                    <a:pt x="11" y="12"/>
                  </a:lnTo>
                  <a:lnTo>
                    <a:pt x="11" y="14"/>
                  </a:lnTo>
                  <a:lnTo>
                    <a:pt x="11" y="14"/>
                  </a:lnTo>
                  <a:lnTo>
                    <a:pt x="11" y="13"/>
                  </a:lnTo>
                  <a:lnTo>
                    <a:pt x="12" y="18"/>
                  </a:lnTo>
                  <a:lnTo>
                    <a:pt x="12" y="1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9" name="Freeform 524"/>
            <p:cNvSpPr>
              <a:spLocks/>
            </p:cNvSpPr>
            <p:nvPr/>
          </p:nvSpPr>
          <p:spPr bwMode="auto">
            <a:xfrm>
              <a:off x="2251076" y="2319338"/>
              <a:ext cx="19050" cy="52388"/>
            </a:xfrm>
            <a:custGeom>
              <a:avLst/>
              <a:gdLst>
                <a:gd name="T0" fmla="*/ 0 w 12"/>
                <a:gd name="T1" fmla="*/ 32 h 33"/>
                <a:gd name="T2" fmla="*/ 1 w 12"/>
                <a:gd name="T3" fmla="*/ 29 h 33"/>
                <a:gd name="T4" fmla="*/ 1 w 12"/>
                <a:gd name="T5" fmla="*/ 31 h 33"/>
                <a:gd name="T6" fmla="*/ 1 w 12"/>
                <a:gd name="T7" fmla="*/ 31 h 33"/>
                <a:gd name="T8" fmla="*/ 1 w 12"/>
                <a:gd name="T9" fmla="*/ 33 h 33"/>
                <a:gd name="T10" fmla="*/ 2 w 12"/>
                <a:gd name="T11" fmla="*/ 24 h 33"/>
                <a:gd name="T12" fmla="*/ 2 w 12"/>
                <a:gd name="T13" fmla="*/ 24 h 33"/>
                <a:gd name="T14" fmla="*/ 2 w 12"/>
                <a:gd name="T15" fmla="*/ 24 h 33"/>
                <a:gd name="T16" fmla="*/ 2 w 12"/>
                <a:gd name="T17" fmla="*/ 17 h 33"/>
                <a:gd name="T18" fmla="*/ 3 w 12"/>
                <a:gd name="T19" fmla="*/ 20 h 33"/>
                <a:gd name="T20" fmla="*/ 3 w 12"/>
                <a:gd name="T21" fmla="*/ 20 h 33"/>
                <a:gd name="T22" fmla="*/ 3 w 12"/>
                <a:gd name="T23" fmla="*/ 20 h 33"/>
                <a:gd name="T24" fmla="*/ 4 w 12"/>
                <a:gd name="T25" fmla="*/ 25 h 33"/>
                <a:gd name="T26" fmla="*/ 4 w 12"/>
                <a:gd name="T27" fmla="*/ 25 h 33"/>
                <a:gd name="T28" fmla="*/ 4 w 12"/>
                <a:gd name="T29" fmla="*/ 25 h 33"/>
                <a:gd name="T30" fmla="*/ 4 w 12"/>
                <a:gd name="T31" fmla="*/ 28 h 33"/>
                <a:gd name="T32" fmla="*/ 5 w 12"/>
                <a:gd name="T33" fmla="*/ 24 h 33"/>
                <a:gd name="T34" fmla="*/ 5 w 12"/>
                <a:gd name="T35" fmla="*/ 25 h 33"/>
                <a:gd name="T36" fmla="*/ 5 w 12"/>
                <a:gd name="T37" fmla="*/ 25 h 33"/>
                <a:gd name="T38" fmla="*/ 5 w 12"/>
                <a:gd name="T39" fmla="*/ 25 h 33"/>
                <a:gd name="T40" fmla="*/ 6 w 12"/>
                <a:gd name="T41" fmla="*/ 17 h 33"/>
                <a:gd name="T42" fmla="*/ 6 w 12"/>
                <a:gd name="T43" fmla="*/ 17 h 33"/>
                <a:gd name="T44" fmla="*/ 6 w 12"/>
                <a:gd name="T45" fmla="*/ 17 h 33"/>
                <a:gd name="T46" fmla="*/ 6 w 12"/>
                <a:gd name="T47" fmla="*/ 18 h 33"/>
                <a:gd name="T48" fmla="*/ 6 w 12"/>
                <a:gd name="T49" fmla="*/ 14 h 33"/>
                <a:gd name="T50" fmla="*/ 7 w 12"/>
                <a:gd name="T51" fmla="*/ 16 h 33"/>
                <a:gd name="T52" fmla="*/ 7 w 12"/>
                <a:gd name="T53" fmla="*/ 17 h 33"/>
                <a:gd name="T54" fmla="*/ 7 w 12"/>
                <a:gd name="T55" fmla="*/ 18 h 33"/>
                <a:gd name="T56" fmla="*/ 7 w 12"/>
                <a:gd name="T57" fmla="*/ 14 h 33"/>
                <a:gd name="T58" fmla="*/ 8 w 12"/>
                <a:gd name="T59" fmla="*/ 16 h 33"/>
                <a:gd name="T60" fmla="*/ 8 w 12"/>
                <a:gd name="T61" fmla="*/ 16 h 33"/>
                <a:gd name="T62" fmla="*/ 8 w 12"/>
                <a:gd name="T63" fmla="*/ 16 h 33"/>
                <a:gd name="T64" fmla="*/ 9 w 12"/>
                <a:gd name="T65" fmla="*/ 9 h 33"/>
                <a:gd name="T66" fmla="*/ 9 w 12"/>
                <a:gd name="T67" fmla="*/ 9 h 33"/>
                <a:gd name="T68" fmla="*/ 9 w 12"/>
                <a:gd name="T69" fmla="*/ 9 h 33"/>
                <a:gd name="T70" fmla="*/ 9 w 12"/>
                <a:gd name="T71" fmla="*/ 9 h 33"/>
                <a:gd name="T72" fmla="*/ 9 w 12"/>
                <a:gd name="T73" fmla="*/ 0 h 33"/>
                <a:gd name="T74" fmla="*/ 9 w 12"/>
                <a:gd name="T75" fmla="*/ 4 h 33"/>
                <a:gd name="T76" fmla="*/ 9 w 12"/>
                <a:gd name="T77" fmla="*/ 4 h 33"/>
                <a:gd name="T78" fmla="*/ 9 w 12"/>
                <a:gd name="T79" fmla="*/ 4 h 33"/>
                <a:gd name="T80" fmla="*/ 10 w 12"/>
                <a:gd name="T81" fmla="*/ 12 h 33"/>
                <a:gd name="T82" fmla="*/ 11 w 12"/>
                <a:gd name="T83" fmla="*/ 12 h 33"/>
                <a:gd name="T84" fmla="*/ 11 w 12"/>
                <a:gd name="T85" fmla="*/ 12 h 33"/>
                <a:gd name="T86" fmla="*/ 11 w 12"/>
                <a:gd name="T87" fmla="*/ 10 h 33"/>
                <a:gd name="T88" fmla="*/ 11 w 12"/>
                <a:gd name="T89" fmla="*/ 14 h 33"/>
                <a:gd name="T90" fmla="*/ 11 w 12"/>
                <a:gd name="T91" fmla="*/ 13 h 33"/>
                <a:gd name="T92" fmla="*/ 11 w 12"/>
                <a:gd name="T93" fmla="*/ 13 h 33"/>
                <a:gd name="T94" fmla="*/ 12 w 12"/>
                <a:gd name="T95" fmla="*/ 12 h 33"/>
                <a:gd name="T96" fmla="*/ 12 w 12"/>
                <a:gd name="T97" fmla="*/ 17 h 33"/>
                <a:gd name="T98" fmla="*/ 12 w 12"/>
                <a:gd name="T99"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3">
                  <a:moveTo>
                    <a:pt x="0" y="32"/>
                  </a:moveTo>
                  <a:lnTo>
                    <a:pt x="1" y="29"/>
                  </a:lnTo>
                  <a:lnTo>
                    <a:pt x="1" y="31"/>
                  </a:lnTo>
                  <a:lnTo>
                    <a:pt x="1" y="31"/>
                  </a:lnTo>
                  <a:lnTo>
                    <a:pt x="1" y="33"/>
                  </a:lnTo>
                  <a:lnTo>
                    <a:pt x="2" y="24"/>
                  </a:lnTo>
                  <a:lnTo>
                    <a:pt x="2" y="24"/>
                  </a:lnTo>
                  <a:lnTo>
                    <a:pt x="2" y="24"/>
                  </a:lnTo>
                  <a:lnTo>
                    <a:pt x="2" y="17"/>
                  </a:lnTo>
                  <a:lnTo>
                    <a:pt x="3" y="20"/>
                  </a:lnTo>
                  <a:lnTo>
                    <a:pt x="3" y="20"/>
                  </a:lnTo>
                  <a:lnTo>
                    <a:pt x="3" y="20"/>
                  </a:lnTo>
                  <a:lnTo>
                    <a:pt x="4" y="25"/>
                  </a:lnTo>
                  <a:lnTo>
                    <a:pt x="4" y="25"/>
                  </a:lnTo>
                  <a:lnTo>
                    <a:pt x="4" y="25"/>
                  </a:lnTo>
                  <a:lnTo>
                    <a:pt x="4" y="28"/>
                  </a:lnTo>
                  <a:lnTo>
                    <a:pt x="5" y="24"/>
                  </a:lnTo>
                  <a:lnTo>
                    <a:pt x="5" y="25"/>
                  </a:lnTo>
                  <a:lnTo>
                    <a:pt x="5" y="25"/>
                  </a:lnTo>
                  <a:lnTo>
                    <a:pt x="5" y="25"/>
                  </a:lnTo>
                  <a:lnTo>
                    <a:pt x="6" y="17"/>
                  </a:lnTo>
                  <a:lnTo>
                    <a:pt x="6" y="17"/>
                  </a:lnTo>
                  <a:lnTo>
                    <a:pt x="6" y="17"/>
                  </a:lnTo>
                  <a:lnTo>
                    <a:pt x="6" y="18"/>
                  </a:lnTo>
                  <a:lnTo>
                    <a:pt x="6" y="14"/>
                  </a:lnTo>
                  <a:lnTo>
                    <a:pt x="7" y="16"/>
                  </a:lnTo>
                  <a:lnTo>
                    <a:pt x="7" y="17"/>
                  </a:lnTo>
                  <a:lnTo>
                    <a:pt x="7" y="18"/>
                  </a:lnTo>
                  <a:lnTo>
                    <a:pt x="7" y="14"/>
                  </a:lnTo>
                  <a:lnTo>
                    <a:pt x="8" y="16"/>
                  </a:lnTo>
                  <a:lnTo>
                    <a:pt x="8" y="16"/>
                  </a:lnTo>
                  <a:lnTo>
                    <a:pt x="8" y="16"/>
                  </a:lnTo>
                  <a:lnTo>
                    <a:pt x="9" y="9"/>
                  </a:lnTo>
                  <a:lnTo>
                    <a:pt x="9" y="9"/>
                  </a:lnTo>
                  <a:lnTo>
                    <a:pt x="9" y="9"/>
                  </a:lnTo>
                  <a:lnTo>
                    <a:pt x="9" y="9"/>
                  </a:lnTo>
                  <a:lnTo>
                    <a:pt x="9" y="0"/>
                  </a:lnTo>
                  <a:lnTo>
                    <a:pt x="9" y="4"/>
                  </a:lnTo>
                  <a:lnTo>
                    <a:pt x="9" y="4"/>
                  </a:lnTo>
                  <a:lnTo>
                    <a:pt x="9" y="4"/>
                  </a:lnTo>
                  <a:lnTo>
                    <a:pt x="10" y="12"/>
                  </a:lnTo>
                  <a:lnTo>
                    <a:pt x="11" y="12"/>
                  </a:lnTo>
                  <a:lnTo>
                    <a:pt x="11" y="12"/>
                  </a:lnTo>
                  <a:lnTo>
                    <a:pt x="11" y="10"/>
                  </a:lnTo>
                  <a:lnTo>
                    <a:pt x="11" y="14"/>
                  </a:lnTo>
                  <a:lnTo>
                    <a:pt x="11" y="13"/>
                  </a:lnTo>
                  <a:lnTo>
                    <a:pt x="11" y="13"/>
                  </a:lnTo>
                  <a:lnTo>
                    <a:pt x="12" y="12"/>
                  </a:lnTo>
                  <a:lnTo>
                    <a:pt x="12" y="17"/>
                  </a:lnTo>
                  <a:lnTo>
                    <a:pt x="12" y="1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0" name="Freeform 525"/>
            <p:cNvSpPr>
              <a:spLocks/>
            </p:cNvSpPr>
            <p:nvPr/>
          </p:nvSpPr>
          <p:spPr bwMode="auto">
            <a:xfrm>
              <a:off x="2270126" y="2344738"/>
              <a:ext cx="20638" cy="47625"/>
            </a:xfrm>
            <a:custGeom>
              <a:avLst/>
              <a:gdLst>
                <a:gd name="T0" fmla="*/ 0 w 13"/>
                <a:gd name="T1" fmla="*/ 1 h 30"/>
                <a:gd name="T2" fmla="*/ 0 w 13"/>
                <a:gd name="T3" fmla="*/ 1 h 30"/>
                <a:gd name="T4" fmla="*/ 0 w 13"/>
                <a:gd name="T5" fmla="*/ 0 h 30"/>
                <a:gd name="T6" fmla="*/ 1 w 13"/>
                <a:gd name="T7" fmla="*/ 6 h 30"/>
                <a:gd name="T8" fmla="*/ 1 w 13"/>
                <a:gd name="T9" fmla="*/ 4 h 30"/>
                <a:gd name="T10" fmla="*/ 1 w 13"/>
                <a:gd name="T11" fmla="*/ 4 h 30"/>
                <a:gd name="T12" fmla="*/ 1 w 13"/>
                <a:gd name="T13" fmla="*/ 4 h 30"/>
                <a:gd name="T14" fmla="*/ 2 w 13"/>
                <a:gd name="T15" fmla="*/ 13 h 30"/>
                <a:gd name="T16" fmla="*/ 2 w 13"/>
                <a:gd name="T17" fmla="*/ 12 h 30"/>
                <a:gd name="T18" fmla="*/ 2 w 13"/>
                <a:gd name="T19" fmla="*/ 12 h 30"/>
                <a:gd name="T20" fmla="*/ 2 w 13"/>
                <a:gd name="T21" fmla="*/ 12 h 30"/>
                <a:gd name="T22" fmla="*/ 3 w 13"/>
                <a:gd name="T23" fmla="*/ 8 h 30"/>
                <a:gd name="T24" fmla="*/ 3 w 13"/>
                <a:gd name="T25" fmla="*/ 8 h 30"/>
                <a:gd name="T26" fmla="*/ 3 w 13"/>
                <a:gd name="T27" fmla="*/ 9 h 30"/>
                <a:gd name="T28" fmla="*/ 3 w 13"/>
                <a:gd name="T29" fmla="*/ 8 h 30"/>
                <a:gd name="T30" fmla="*/ 4 w 13"/>
                <a:gd name="T31" fmla="*/ 18 h 30"/>
                <a:gd name="T32" fmla="*/ 4 w 13"/>
                <a:gd name="T33" fmla="*/ 17 h 30"/>
                <a:gd name="T34" fmla="*/ 4 w 13"/>
                <a:gd name="T35" fmla="*/ 17 h 30"/>
                <a:gd name="T36" fmla="*/ 5 w 13"/>
                <a:gd name="T37" fmla="*/ 24 h 30"/>
                <a:gd name="T38" fmla="*/ 5 w 13"/>
                <a:gd name="T39" fmla="*/ 24 h 30"/>
                <a:gd name="T40" fmla="*/ 5 w 13"/>
                <a:gd name="T41" fmla="*/ 24 h 30"/>
                <a:gd name="T42" fmla="*/ 5 w 13"/>
                <a:gd name="T43" fmla="*/ 27 h 30"/>
                <a:gd name="T44" fmla="*/ 6 w 13"/>
                <a:gd name="T45" fmla="*/ 18 h 30"/>
                <a:gd name="T46" fmla="*/ 6 w 13"/>
                <a:gd name="T47" fmla="*/ 18 h 30"/>
                <a:gd name="T48" fmla="*/ 6 w 13"/>
                <a:gd name="T49" fmla="*/ 18 h 30"/>
                <a:gd name="T50" fmla="*/ 6 w 13"/>
                <a:gd name="T51" fmla="*/ 20 h 30"/>
                <a:gd name="T52" fmla="*/ 7 w 13"/>
                <a:gd name="T53" fmla="*/ 13 h 30"/>
                <a:gd name="T54" fmla="*/ 7 w 13"/>
                <a:gd name="T55" fmla="*/ 14 h 30"/>
                <a:gd name="T56" fmla="*/ 7 w 13"/>
                <a:gd name="T57" fmla="*/ 14 h 30"/>
                <a:gd name="T58" fmla="*/ 7 w 13"/>
                <a:gd name="T59" fmla="*/ 16 h 30"/>
                <a:gd name="T60" fmla="*/ 8 w 13"/>
                <a:gd name="T61" fmla="*/ 13 h 30"/>
                <a:gd name="T62" fmla="*/ 8 w 13"/>
                <a:gd name="T63" fmla="*/ 13 h 30"/>
                <a:gd name="T64" fmla="*/ 8 w 13"/>
                <a:gd name="T65" fmla="*/ 13 h 30"/>
                <a:gd name="T66" fmla="*/ 8 w 13"/>
                <a:gd name="T67" fmla="*/ 12 h 30"/>
                <a:gd name="T68" fmla="*/ 9 w 13"/>
                <a:gd name="T69" fmla="*/ 21 h 30"/>
                <a:gd name="T70" fmla="*/ 9 w 13"/>
                <a:gd name="T71" fmla="*/ 21 h 30"/>
                <a:gd name="T72" fmla="*/ 9 w 13"/>
                <a:gd name="T73" fmla="*/ 21 h 30"/>
                <a:gd name="T74" fmla="*/ 10 w 13"/>
                <a:gd name="T75" fmla="*/ 29 h 30"/>
                <a:gd name="T76" fmla="*/ 10 w 13"/>
                <a:gd name="T77" fmla="*/ 28 h 30"/>
                <a:gd name="T78" fmla="*/ 10 w 13"/>
                <a:gd name="T79" fmla="*/ 28 h 30"/>
                <a:gd name="T80" fmla="*/ 10 w 13"/>
                <a:gd name="T81" fmla="*/ 28 h 30"/>
                <a:gd name="T82" fmla="*/ 11 w 13"/>
                <a:gd name="T83" fmla="*/ 19 h 30"/>
                <a:gd name="T84" fmla="*/ 11 w 13"/>
                <a:gd name="T85" fmla="*/ 19 h 30"/>
                <a:gd name="T86" fmla="*/ 11 w 13"/>
                <a:gd name="T87" fmla="*/ 18 h 30"/>
                <a:gd name="T88" fmla="*/ 12 w 13"/>
                <a:gd name="T89" fmla="*/ 30 h 30"/>
                <a:gd name="T90" fmla="*/ 12 w 13"/>
                <a:gd name="T91" fmla="*/ 29 h 30"/>
                <a:gd name="T92" fmla="*/ 12 w 13"/>
                <a:gd name="T93" fmla="*/ 29 h 30"/>
                <a:gd name="T94" fmla="*/ 12 w 13"/>
                <a:gd name="T95" fmla="*/ 29 h 30"/>
                <a:gd name="T96" fmla="*/ 13 w 13"/>
                <a:gd name="T97" fmla="*/ 19 h 30"/>
                <a:gd name="T98" fmla="*/ 13 w 13"/>
                <a:gd name="T99" fmla="*/ 1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30">
                  <a:moveTo>
                    <a:pt x="0" y="1"/>
                  </a:moveTo>
                  <a:lnTo>
                    <a:pt x="0" y="1"/>
                  </a:lnTo>
                  <a:lnTo>
                    <a:pt x="0" y="0"/>
                  </a:lnTo>
                  <a:lnTo>
                    <a:pt x="1" y="6"/>
                  </a:lnTo>
                  <a:lnTo>
                    <a:pt x="1" y="4"/>
                  </a:lnTo>
                  <a:lnTo>
                    <a:pt x="1" y="4"/>
                  </a:lnTo>
                  <a:lnTo>
                    <a:pt x="1" y="4"/>
                  </a:lnTo>
                  <a:lnTo>
                    <a:pt x="2" y="13"/>
                  </a:lnTo>
                  <a:lnTo>
                    <a:pt x="2" y="12"/>
                  </a:lnTo>
                  <a:lnTo>
                    <a:pt x="2" y="12"/>
                  </a:lnTo>
                  <a:lnTo>
                    <a:pt x="2" y="12"/>
                  </a:lnTo>
                  <a:lnTo>
                    <a:pt x="3" y="8"/>
                  </a:lnTo>
                  <a:lnTo>
                    <a:pt x="3" y="8"/>
                  </a:lnTo>
                  <a:lnTo>
                    <a:pt x="3" y="9"/>
                  </a:lnTo>
                  <a:lnTo>
                    <a:pt x="3" y="8"/>
                  </a:lnTo>
                  <a:lnTo>
                    <a:pt x="4" y="18"/>
                  </a:lnTo>
                  <a:lnTo>
                    <a:pt x="4" y="17"/>
                  </a:lnTo>
                  <a:lnTo>
                    <a:pt x="4" y="17"/>
                  </a:lnTo>
                  <a:lnTo>
                    <a:pt x="5" y="24"/>
                  </a:lnTo>
                  <a:lnTo>
                    <a:pt x="5" y="24"/>
                  </a:lnTo>
                  <a:lnTo>
                    <a:pt x="5" y="24"/>
                  </a:lnTo>
                  <a:lnTo>
                    <a:pt x="5" y="27"/>
                  </a:lnTo>
                  <a:lnTo>
                    <a:pt x="6" y="18"/>
                  </a:lnTo>
                  <a:lnTo>
                    <a:pt x="6" y="18"/>
                  </a:lnTo>
                  <a:lnTo>
                    <a:pt x="6" y="18"/>
                  </a:lnTo>
                  <a:lnTo>
                    <a:pt x="6" y="20"/>
                  </a:lnTo>
                  <a:lnTo>
                    <a:pt x="7" y="13"/>
                  </a:lnTo>
                  <a:lnTo>
                    <a:pt x="7" y="14"/>
                  </a:lnTo>
                  <a:lnTo>
                    <a:pt x="7" y="14"/>
                  </a:lnTo>
                  <a:lnTo>
                    <a:pt x="7" y="16"/>
                  </a:lnTo>
                  <a:lnTo>
                    <a:pt x="8" y="13"/>
                  </a:lnTo>
                  <a:lnTo>
                    <a:pt x="8" y="13"/>
                  </a:lnTo>
                  <a:lnTo>
                    <a:pt x="8" y="13"/>
                  </a:lnTo>
                  <a:lnTo>
                    <a:pt x="8" y="12"/>
                  </a:lnTo>
                  <a:lnTo>
                    <a:pt x="9" y="21"/>
                  </a:lnTo>
                  <a:lnTo>
                    <a:pt x="9" y="21"/>
                  </a:lnTo>
                  <a:lnTo>
                    <a:pt x="9" y="21"/>
                  </a:lnTo>
                  <a:lnTo>
                    <a:pt x="10" y="29"/>
                  </a:lnTo>
                  <a:lnTo>
                    <a:pt x="10" y="28"/>
                  </a:lnTo>
                  <a:lnTo>
                    <a:pt x="10" y="28"/>
                  </a:lnTo>
                  <a:lnTo>
                    <a:pt x="10" y="28"/>
                  </a:lnTo>
                  <a:lnTo>
                    <a:pt x="11" y="19"/>
                  </a:lnTo>
                  <a:lnTo>
                    <a:pt x="11" y="19"/>
                  </a:lnTo>
                  <a:lnTo>
                    <a:pt x="11" y="18"/>
                  </a:lnTo>
                  <a:lnTo>
                    <a:pt x="12" y="30"/>
                  </a:lnTo>
                  <a:lnTo>
                    <a:pt x="12" y="29"/>
                  </a:lnTo>
                  <a:lnTo>
                    <a:pt x="12" y="29"/>
                  </a:lnTo>
                  <a:lnTo>
                    <a:pt x="12" y="29"/>
                  </a:lnTo>
                  <a:lnTo>
                    <a:pt x="13" y="19"/>
                  </a:lnTo>
                  <a:lnTo>
                    <a:pt x="13" y="1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1" name="Freeform 526"/>
            <p:cNvSpPr>
              <a:spLocks/>
            </p:cNvSpPr>
            <p:nvPr/>
          </p:nvSpPr>
          <p:spPr bwMode="auto">
            <a:xfrm>
              <a:off x="2290763" y="2346326"/>
              <a:ext cx="17463" cy="28575"/>
            </a:xfrm>
            <a:custGeom>
              <a:avLst/>
              <a:gdLst>
                <a:gd name="T0" fmla="*/ 0 w 11"/>
                <a:gd name="T1" fmla="*/ 18 h 18"/>
                <a:gd name="T2" fmla="*/ 0 w 11"/>
                <a:gd name="T3" fmla="*/ 18 h 18"/>
                <a:gd name="T4" fmla="*/ 0 w 11"/>
                <a:gd name="T5" fmla="*/ 18 h 18"/>
                <a:gd name="T6" fmla="*/ 0 w 11"/>
                <a:gd name="T7" fmla="*/ 12 h 18"/>
                <a:gd name="T8" fmla="*/ 1 w 11"/>
                <a:gd name="T9" fmla="*/ 13 h 18"/>
                <a:gd name="T10" fmla="*/ 1 w 11"/>
                <a:gd name="T11" fmla="*/ 13 h 18"/>
                <a:gd name="T12" fmla="*/ 1 w 11"/>
                <a:gd name="T13" fmla="*/ 14 h 18"/>
                <a:gd name="T14" fmla="*/ 1 w 11"/>
                <a:gd name="T15" fmla="*/ 10 h 18"/>
                <a:gd name="T16" fmla="*/ 2 w 11"/>
                <a:gd name="T17" fmla="*/ 12 h 18"/>
                <a:gd name="T18" fmla="*/ 2 w 11"/>
                <a:gd name="T19" fmla="*/ 12 h 18"/>
                <a:gd name="T20" fmla="*/ 2 w 11"/>
                <a:gd name="T21" fmla="*/ 12 h 18"/>
                <a:gd name="T22" fmla="*/ 2 w 11"/>
                <a:gd name="T23" fmla="*/ 10 h 18"/>
                <a:gd name="T24" fmla="*/ 3 w 11"/>
                <a:gd name="T25" fmla="*/ 11 h 18"/>
                <a:gd name="T26" fmla="*/ 3 w 11"/>
                <a:gd name="T27" fmla="*/ 11 h 18"/>
                <a:gd name="T28" fmla="*/ 3 w 11"/>
                <a:gd name="T29" fmla="*/ 11 h 18"/>
                <a:gd name="T30" fmla="*/ 3 w 11"/>
                <a:gd name="T31" fmla="*/ 7 h 18"/>
                <a:gd name="T32" fmla="*/ 4 w 11"/>
                <a:gd name="T33" fmla="*/ 8 h 18"/>
                <a:gd name="T34" fmla="*/ 4 w 11"/>
                <a:gd name="T35" fmla="*/ 8 h 18"/>
                <a:gd name="T36" fmla="*/ 4 w 11"/>
                <a:gd name="T37" fmla="*/ 8 h 18"/>
                <a:gd name="T38" fmla="*/ 4 w 11"/>
                <a:gd name="T39" fmla="*/ 4 h 18"/>
                <a:gd name="T40" fmla="*/ 4 w 11"/>
                <a:gd name="T41" fmla="*/ 5 h 18"/>
                <a:gd name="T42" fmla="*/ 4 w 11"/>
                <a:gd name="T43" fmla="*/ 5 h 18"/>
                <a:gd name="T44" fmla="*/ 5 w 11"/>
                <a:gd name="T45" fmla="*/ 6 h 18"/>
                <a:gd name="T46" fmla="*/ 5 w 11"/>
                <a:gd name="T47" fmla="*/ 1 h 18"/>
                <a:gd name="T48" fmla="*/ 5 w 11"/>
                <a:gd name="T49" fmla="*/ 2 h 18"/>
                <a:gd name="T50" fmla="*/ 5 w 11"/>
                <a:gd name="T51" fmla="*/ 2 h 18"/>
                <a:gd name="T52" fmla="*/ 5 w 11"/>
                <a:gd name="T53" fmla="*/ 2 h 18"/>
                <a:gd name="T54" fmla="*/ 6 w 11"/>
                <a:gd name="T55" fmla="*/ 0 h 18"/>
                <a:gd name="T56" fmla="*/ 6 w 11"/>
                <a:gd name="T57" fmla="*/ 1 h 18"/>
                <a:gd name="T58" fmla="*/ 6 w 11"/>
                <a:gd name="T59" fmla="*/ 1 h 18"/>
                <a:gd name="T60" fmla="*/ 7 w 11"/>
                <a:gd name="T61" fmla="*/ 0 h 18"/>
                <a:gd name="T62" fmla="*/ 7 w 11"/>
                <a:gd name="T63" fmla="*/ 3 h 18"/>
                <a:gd name="T64" fmla="*/ 7 w 11"/>
                <a:gd name="T65" fmla="*/ 3 h 18"/>
                <a:gd name="T66" fmla="*/ 7 w 11"/>
                <a:gd name="T67" fmla="*/ 2 h 18"/>
                <a:gd name="T68" fmla="*/ 7 w 11"/>
                <a:gd name="T69" fmla="*/ 2 h 18"/>
                <a:gd name="T70" fmla="*/ 8 w 11"/>
                <a:gd name="T71" fmla="*/ 9 h 18"/>
                <a:gd name="T72" fmla="*/ 8 w 11"/>
                <a:gd name="T73" fmla="*/ 8 h 18"/>
                <a:gd name="T74" fmla="*/ 8 w 11"/>
                <a:gd name="T75" fmla="*/ 8 h 18"/>
                <a:gd name="T76" fmla="*/ 9 w 11"/>
                <a:gd name="T77" fmla="*/ 9 h 18"/>
                <a:gd name="T78" fmla="*/ 9 w 11"/>
                <a:gd name="T79" fmla="*/ 5 h 18"/>
                <a:gd name="T80" fmla="*/ 9 w 11"/>
                <a:gd name="T81" fmla="*/ 5 h 18"/>
                <a:gd name="T82" fmla="*/ 9 w 11"/>
                <a:gd name="T83" fmla="*/ 5 h 18"/>
                <a:gd name="T84" fmla="*/ 9 w 11"/>
                <a:gd name="T85" fmla="*/ 5 h 18"/>
                <a:gd name="T86" fmla="*/ 10 w 11"/>
                <a:gd name="T87" fmla="*/ 8 h 18"/>
                <a:gd name="T88" fmla="*/ 10 w 11"/>
                <a:gd name="T89" fmla="*/ 6 h 18"/>
                <a:gd name="T90" fmla="*/ 10 w 11"/>
                <a:gd name="T91" fmla="*/ 6 h 18"/>
                <a:gd name="T92" fmla="*/ 10 w 11"/>
                <a:gd name="T93" fmla="*/ 6 h 18"/>
                <a:gd name="T94" fmla="*/ 11 w 11"/>
                <a:gd name="T95" fmla="*/ 3 h 18"/>
                <a:gd name="T96" fmla="*/ 11 w 11"/>
                <a:gd name="T97" fmla="*/ 3 h 18"/>
                <a:gd name="T98" fmla="*/ 11 w 11"/>
                <a:gd name="T99"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8">
                  <a:moveTo>
                    <a:pt x="0" y="18"/>
                  </a:moveTo>
                  <a:lnTo>
                    <a:pt x="0" y="18"/>
                  </a:lnTo>
                  <a:lnTo>
                    <a:pt x="0" y="18"/>
                  </a:lnTo>
                  <a:lnTo>
                    <a:pt x="0" y="12"/>
                  </a:lnTo>
                  <a:lnTo>
                    <a:pt x="1" y="13"/>
                  </a:lnTo>
                  <a:lnTo>
                    <a:pt x="1" y="13"/>
                  </a:lnTo>
                  <a:lnTo>
                    <a:pt x="1" y="14"/>
                  </a:lnTo>
                  <a:lnTo>
                    <a:pt x="1" y="10"/>
                  </a:lnTo>
                  <a:lnTo>
                    <a:pt x="2" y="12"/>
                  </a:lnTo>
                  <a:lnTo>
                    <a:pt x="2" y="12"/>
                  </a:lnTo>
                  <a:lnTo>
                    <a:pt x="2" y="12"/>
                  </a:lnTo>
                  <a:lnTo>
                    <a:pt x="2" y="10"/>
                  </a:lnTo>
                  <a:lnTo>
                    <a:pt x="3" y="11"/>
                  </a:lnTo>
                  <a:lnTo>
                    <a:pt x="3" y="11"/>
                  </a:lnTo>
                  <a:lnTo>
                    <a:pt x="3" y="11"/>
                  </a:lnTo>
                  <a:lnTo>
                    <a:pt x="3" y="7"/>
                  </a:lnTo>
                  <a:lnTo>
                    <a:pt x="4" y="8"/>
                  </a:lnTo>
                  <a:lnTo>
                    <a:pt x="4" y="8"/>
                  </a:lnTo>
                  <a:lnTo>
                    <a:pt x="4" y="8"/>
                  </a:lnTo>
                  <a:lnTo>
                    <a:pt x="4" y="4"/>
                  </a:lnTo>
                  <a:lnTo>
                    <a:pt x="4" y="5"/>
                  </a:lnTo>
                  <a:lnTo>
                    <a:pt x="4" y="5"/>
                  </a:lnTo>
                  <a:lnTo>
                    <a:pt x="5" y="6"/>
                  </a:lnTo>
                  <a:lnTo>
                    <a:pt x="5" y="1"/>
                  </a:lnTo>
                  <a:lnTo>
                    <a:pt x="5" y="2"/>
                  </a:lnTo>
                  <a:lnTo>
                    <a:pt x="5" y="2"/>
                  </a:lnTo>
                  <a:lnTo>
                    <a:pt x="5" y="2"/>
                  </a:lnTo>
                  <a:lnTo>
                    <a:pt x="6" y="0"/>
                  </a:lnTo>
                  <a:lnTo>
                    <a:pt x="6" y="1"/>
                  </a:lnTo>
                  <a:lnTo>
                    <a:pt x="6" y="1"/>
                  </a:lnTo>
                  <a:lnTo>
                    <a:pt x="7" y="0"/>
                  </a:lnTo>
                  <a:lnTo>
                    <a:pt x="7" y="3"/>
                  </a:lnTo>
                  <a:lnTo>
                    <a:pt x="7" y="3"/>
                  </a:lnTo>
                  <a:lnTo>
                    <a:pt x="7" y="2"/>
                  </a:lnTo>
                  <a:lnTo>
                    <a:pt x="7" y="2"/>
                  </a:lnTo>
                  <a:lnTo>
                    <a:pt x="8" y="9"/>
                  </a:lnTo>
                  <a:lnTo>
                    <a:pt x="8" y="8"/>
                  </a:lnTo>
                  <a:lnTo>
                    <a:pt x="8" y="8"/>
                  </a:lnTo>
                  <a:lnTo>
                    <a:pt x="9" y="9"/>
                  </a:lnTo>
                  <a:lnTo>
                    <a:pt x="9" y="5"/>
                  </a:lnTo>
                  <a:lnTo>
                    <a:pt x="9" y="5"/>
                  </a:lnTo>
                  <a:lnTo>
                    <a:pt x="9" y="5"/>
                  </a:lnTo>
                  <a:lnTo>
                    <a:pt x="9" y="5"/>
                  </a:lnTo>
                  <a:lnTo>
                    <a:pt x="10" y="8"/>
                  </a:lnTo>
                  <a:lnTo>
                    <a:pt x="10" y="6"/>
                  </a:lnTo>
                  <a:lnTo>
                    <a:pt x="10" y="6"/>
                  </a:lnTo>
                  <a:lnTo>
                    <a:pt x="10" y="6"/>
                  </a:lnTo>
                  <a:lnTo>
                    <a:pt x="11" y="3"/>
                  </a:lnTo>
                  <a:lnTo>
                    <a:pt x="11" y="3"/>
                  </a:lnTo>
                  <a:lnTo>
                    <a:pt x="11" y="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2" name="Freeform 527"/>
            <p:cNvSpPr>
              <a:spLocks/>
            </p:cNvSpPr>
            <p:nvPr/>
          </p:nvSpPr>
          <p:spPr bwMode="auto">
            <a:xfrm>
              <a:off x="2308226" y="2335213"/>
              <a:ext cx="20638" cy="22225"/>
            </a:xfrm>
            <a:custGeom>
              <a:avLst/>
              <a:gdLst>
                <a:gd name="T0" fmla="*/ 0 w 13"/>
                <a:gd name="T1" fmla="*/ 10 h 14"/>
                <a:gd name="T2" fmla="*/ 0 w 13"/>
                <a:gd name="T3" fmla="*/ 11 h 14"/>
                <a:gd name="T4" fmla="*/ 1 w 13"/>
                <a:gd name="T5" fmla="*/ 9 h 14"/>
                <a:gd name="T6" fmla="*/ 1 w 13"/>
                <a:gd name="T7" fmla="*/ 9 h 14"/>
                <a:gd name="T8" fmla="*/ 1 w 13"/>
                <a:gd name="T9" fmla="*/ 9 h 14"/>
                <a:gd name="T10" fmla="*/ 1 w 13"/>
                <a:gd name="T11" fmla="*/ 10 h 14"/>
                <a:gd name="T12" fmla="*/ 2 w 13"/>
                <a:gd name="T13" fmla="*/ 5 h 14"/>
                <a:gd name="T14" fmla="*/ 2 w 13"/>
                <a:gd name="T15" fmla="*/ 6 h 14"/>
                <a:gd name="T16" fmla="*/ 2 w 13"/>
                <a:gd name="T17" fmla="*/ 6 h 14"/>
                <a:gd name="T18" fmla="*/ 2 w 13"/>
                <a:gd name="T19" fmla="*/ 6 h 14"/>
                <a:gd name="T20" fmla="*/ 3 w 13"/>
                <a:gd name="T21" fmla="*/ 1 h 14"/>
                <a:gd name="T22" fmla="*/ 3 w 13"/>
                <a:gd name="T23" fmla="*/ 1 h 14"/>
                <a:gd name="T24" fmla="*/ 3 w 13"/>
                <a:gd name="T25" fmla="*/ 1 h 14"/>
                <a:gd name="T26" fmla="*/ 3 w 13"/>
                <a:gd name="T27" fmla="*/ 0 h 14"/>
                <a:gd name="T28" fmla="*/ 3 w 13"/>
                <a:gd name="T29" fmla="*/ 3 h 14"/>
                <a:gd name="T30" fmla="*/ 4 w 13"/>
                <a:gd name="T31" fmla="*/ 2 h 14"/>
                <a:gd name="T32" fmla="*/ 4 w 13"/>
                <a:gd name="T33" fmla="*/ 2 h 14"/>
                <a:gd name="T34" fmla="*/ 4 w 13"/>
                <a:gd name="T35" fmla="*/ 1 h 14"/>
                <a:gd name="T36" fmla="*/ 5 w 13"/>
                <a:gd name="T37" fmla="*/ 5 h 14"/>
                <a:gd name="T38" fmla="*/ 5 w 13"/>
                <a:gd name="T39" fmla="*/ 5 h 14"/>
                <a:gd name="T40" fmla="*/ 5 w 13"/>
                <a:gd name="T41" fmla="*/ 5 h 14"/>
                <a:gd name="T42" fmla="*/ 5 w 13"/>
                <a:gd name="T43" fmla="*/ 5 h 14"/>
                <a:gd name="T44" fmla="*/ 5 w 13"/>
                <a:gd name="T45" fmla="*/ 8 h 14"/>
                <a:gd name="T46" fmla="*/ 6 w 13"/>
                <a:gd name="T47" fmla="*/ 7 h 14"/>
                <a:gd name="T48" fmla="*/ 6 w 13"/>
                <a:gd name="T49" fmla="*/ 7 h 14"/>
                <a:gd name="T50" fmla="*/ 6 w 13"/>
                <a:gd name="T51" fmla="*/ 6 h 14"/>
                <a:gd name="T52" fmla="*/ 7 w 13"/>
                <a:gd name="T53" fmla="*/ 9 h 14"/>
                <a:gd name="T54" fmla="*/ 7 w 13"/>
                <a:gd name="T55" fmla="*/ 8 h 14"/>
                <a:gd name="T56" fmla="*/ 7 w 13"/>
                <a:gd name="T57" fmla="*/ 8 h 14"/>
                <a:gd name="T58" fmla="*/ 7 w 13"/>
                <a:gd name="T59" fmla="*/ 10 h 14"/>
                <a:gd name="T60" fmla="*/ 8 w 13"/>
                <a:gd name="T61" fmla="*/ 8 h 14"/>
                <a:gd name="T62" fmla="*/ 8 w 13"/>
                <a:gd name="T63" fmla="*/ 8 h 14"/>
                <a:gd name="T64" fmla="*/ 8 w 13"/>
                <a:gd name="T65" fmla="*/ 8 h 14"/>
                <a:gd name="T66" fmla="*/ 8 w 13"/>
                <a:gd name="T67" fmla="*/ 8 h 14"/>
                <a:gd name="T68" fmla="*/ 8 w 13"/>
                <a:gd name="T69" fmla="*/ 2 h 14"/>
                <a:gd name="T70" fmla="*/ 9 w 13"/>
                <a:gd name="T71" fmla="*/ 4 h 14"/>
                <a:gd name="T72" fmla="*/ 9 w 13"/>
                <a:gd name="T73" fmla="*/ 4 h 14"/>
                <a:gd name="T74" fmla="*/ 9 w 13"/>
                <a:gd name="T75" fmla="*/ 1 h 14"/>
                <a:gd name="T76" fmla="*/ 10 w 13"/>
                <a:gd name="T77" fmla="*/ 6 h 14"/>
                <a:gd name="T78" fmla="*/ 10 w 13"/>
                <a:gd name="T79" fmla="*/ 6 h 14"/>
                <a:gd name="T80" fmla="*/ 10 w 13"/>
                <a:gd name="T81" fmla="*/ 6 h 14"/>
                <a:gd name="T82" fmla="*/ 10 w 13"/>
                <a:gd name="T83" fmla="*/ 7 h 14"/>
                <a:gd name="T84" fmla="*/ 11 w 13"/>
                <a:gd name="T85" fmla="*/ 3 h 14"/>
                <a:gd name="T86" fmla="*/ 11 w 13"/>
                <a:gd name="T87" fmla="*/ 4 h 14"/>
                <a:gd name="T88" fmla="*/ 11 w 13"/>
                <a:gd name="T89" fmla="*/ 4 h 14"/>
                <a:gd name="T90" fmla="*/ 11 w 13"/>
                <a:gd name="T91" fmla="*/ 3 h 14"/>
                <a:gd name="T92" fmla="*/ 12 w 13"/>
                <a:gd name="T93" fmla="*/ 9 h 14"/>
                <a:gd name="T94" fmla="*/ 12 w 13"/>
                <a:gd name="T95" fmla="*/ 9 h 14"/>
                <a:gd name="T96" fmla="*/ 12 w 13"/>
                <a:gd name="T97" fmla="*/ 9 h 14"/>
                <a:gd name="T98" fmla="*/ 13 w 13"/>
                <a:gd name="T9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4">
                  <a:moveTo>
                    <a:pt x="0" y="10"/>
                  </a:moveTo>
                  <a:lnTo>
                    <a:pt x="0" y="11"/>
                  </a:lnTo>
                  <a:lnTo>
                    <a:pt x="1" y="9"/>
                  </a:lnTo>
                  <a:lnTo>
                    <a:pt x="1" y="9"/>
                  </a:lnTo>
                  <a:lnTo>
                    <a:pt x="1" y="9"/>
                  </a:lnTo>
                  <a:lnTo>
                    <a:pt x="1" y="10"/>
                  </a:lnTo>
                  <a:lnTo>
                    <a:pt x="2" y="5"/>
                  </a:lnTo>
                  <a:lnTo>
                    <a:pt x="2" y="6"/>
                  </a:lnTo>
                  <a:lnTo>
                    <a:pt x="2" y="6"/>
                  </a:lnTo>
                  <a:lnTo>
                    <a:pt x="2" y="6"/>
                  </a:lnTo>
                  <a:lnTo>
                    <a:pt x="3" y="1"/>
                  </a:lnTo>
                  <a:lnTo>
                    <a:pt x="3" y="1"/>
                  </a:lnTo>
                  <a:lnTo>
                    <a:pt x="3" y="1"/>
                  </a:lnTo>
                  <a:lnTo>
                    <a:pt x="3" y="0"/>
                  </a:lnTo>
                  <a:lnTo>
                    <a:pt x="3" y="3"/>
                  </a:lnTo>
                  <a:lnTo>
                    <a:pt x="4" y="2"/>
                  </a:lnTo>
                  <a:lnTo>
                    <a:pt x="4" y="2"/>
                  </a:lnTo>
                  <a:lnTo>
                    <a:pt x="4" y="1"/>
                  </a:lnTo>
                  <a:lnTo>
                    <a:pt x="5" y="5"/>
                  </a:lnTo>
                  <a:lnTo>
                    <a:pt x="5" y="5"/>
                  </a:lnTo>
                  <a:lnTo>
                    <a:pt x="5" y="5"/>
                  </a:lnTo>
                  <a:lnTo>
                    <a:pt x="5" y="5"/>
                  </a:lnTo>
                  <a:lnTo>
                    <a:pt x="5" y="8"/>
                  </a:lnTo>
                  <a:lnTo>
                    <a:pt x="6" y="7"/>
                  </a:lnTo>
                  <a:lnTo>
                    <a:pt x="6" y="7"/>
                  </a:lnTo>
                  <a:lnTo>
                    <a:pt x="6" y="6"/>
                  </a:lnTo>
                  <a:lnTo>
                    <a:pt x="7" y="9"/>
                  </a:lnTo>
                  <a:lnTo>
                    <a:pt x="7" y="8"/>
                  </a:lnTo>
                  <a:lnTo>
                    <a:pt x="7" y="8"/>
                  </a:lnTo>
                  <a:lnTo>
                    <a:pt x="7" y="10"/>
                  </a:lnTo>
                  <a:lnTo>
                    <a:pt x="8" y="8"/>
                  </a:lnTo>
                  <a:lnTo>
                    <a:pt x="8" y="8"/>
                  </a:lnTo>
                  <a:lnTo>
                    <a:pt x="8" y="8"/>
                  </a:lnTo>
                  <a:lnTo>
                    <a:pt x="8" y="8"/>
                  </a:lnTo>
                  <a:lnTo>
                    <a:pt x="8" y="2"/>
                  </a:lnTo>
                  <a:lnTo>
                    <a:pt x="9" y="4"/>
                  </a:lnTo>
                  <a:lnTo>
                    <a:pt x="9" y="4"/>
                  </a:lnTo>
                  <a:lnTo>
                    <a:pt x="9" y="1"/>
                  </a:lnTo>
                  <a:lnTo>
                    <a:pt x="10" y="6"/>
                  </a:lnTo>
                  <a:lnTo>
                    <a:pt x="10" y="6"/>
                  </a:lnTo>
                  <a:lnTo>
                    <a:pt x="10" y="6"/>
                  </a:lnTo>
                  <a:lnTo>
                    <a:pt x="10" y="7"/>
                  </a:lnTo>
                  <a:lnTo>
                    <a:pt x="11" y="3"/>
                  </a:lnTo>
                  <a:lnTo>
                    <a:pt x="11" y="4"/>
                  </a:lnTo>
                  <a:lnTo>
                    <a:pt x="11" y="4"/>
                  </a:lnTo>
                  <a:lnTo>
                    <a:pt x="11" y="3"/>
                  </a:lnTo>
                  <a:lnTo>
                    <a:pt x="12" y="9"/>
                  </a:lnTo>
                  <a:lnTo>
                    <a:pt x="12" y="9"/>
                  </a:lnTo>
                  <a:lnTo>
                    <a:pt x="12" y="9"/>
                  </a:lnTo>
                  <a:lnTo>
                    <a:pt x="13" y="1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3" name="Freeform 528"/>
            <p:cNvSpPr>
              <a:spLocks/>
            </p:cNvSpPr>
            <p:nvPr/>
          </p:nvSpPr>
          <p:spPr bwMode="auto">
            <a:xfrm>
              <a:off x="2328863" y="2357438"/>
              <a:ext cx="17463" cy="55563"/>
            </a:xfrm>
            <a:custGeom>
              <a:avLst/>
              <a:gdLst>
                <a:gd name="T0" fmla="*/ 0 w 11"/>
                <a:gd name="T1" fmla="*/ 0 h 35"/>
                <a:gd name="T2" fmla="*/ 0 w 11"/>
                <a:gd name="T3" fmla="*/ 0 h 35"/>
                <a:gd name="T4" fmla="*/ 0 w 11"/>
                <a:gd name="T5" fmla="*/ 0 h 35"/>
                <a:gd name="T6" fmla="*/ 0 w 11"/>
                <a:gd name="T7" fmla="*/ 0 h 35"/>
                <a:gd name="T8" fmla="*/ 0 w 11"/>
                <a:gd name="T9" fmla="*/ 8 h 35"/>
                <a:gd name="T10" fmla="*/ 0 w 11"/>
                <a:gd name="T11" fmla="*/ 7 h 35"/>
                <a:gd name="T12" fmla="*/ 0 w 11"/>
                <a:gd name="T13" fmla="*/ 7 h 35"/>
                <a:gd name="T14" fmla="*/ 1 w 11"/>
                <a:gd name="T15" fmla="*/ 14 h 35"/>
                <a:gd name="T16" fmla="*/ 1 w 11"/>
                <a:gd name="T17" fmla="*/ 13 h 35"/>
                <a:gd name="T18" fmla="*/ 1 w 11"/>
                <a:gd name="T19" fmla="*/ 14 h 35"/>
                <a:gd name="T20" fmla="*/ 1 w 11"/>
                <a:gd name="T21" fmla="*/ 13 h 35"/>
                <a:gd name="T22" fmla="*/ 2 w 11"/>
                <a:gd name="T23" fmla="*/ 23 h 35"/>
                <a:gd name="T24" fmla="*/ 2 w 11"/>
                <a:gd name="T25" fmla="*/ 23 h 35"/>
                <a:gd name="T26" fmla="*/ 2 w 11"/>
                <a:gd name="T27" fmla="*/ 23 h 35"/>
                <a:gd name="T28" fmla="*/ 3 w 11"/>
                <a:gd name="T29" fmla="*/ 30 h 35"/>
                <a:gd name="T30" fmla="*/ 3 w 11"/>
                <a:gd name="T31" fmla="*/ 30 h 35"/>
                <a:gd name="T32" fmla="*/ 3 w 11"/>
                <a:gd name="T33" fmla="*/ 30 h 35"/>
                <a:gd name="T34" fmla="*/ 3 w 11"/>
                <a:gd name="T35" fmla="*/ 29 h 35"/>
                <a:gd name="T36" fmla="*/ 4 w 11"/>
                <a:gd name="T37" fmla="*/ 35 h 35"/>
                <a:gd name="T38" fmla="*/ 4 w 11"/>
                <a:gd name="T39" fmla="*/ 35 h 35"/>
                <a:gd name="T40" fmla="*/ 4 w 11"/>
                <a:gd name="T41" fmla="*/ 35 h 35"/>
                <a:gd name="T42" fmla="*/ 4 w 11"/>
                <a:gd name="T43" fmla="*/ 35 h 35"/>
                <a:gd name="T44" fmla="*/ 5 w 11"/>
                <a:gd name="T45" fmla="*/ 31 h 35"/>
                <a:gd name="T46" fmla="*/ 5 w 11"/>
                <a:gd name="T47" fmla="*/ 32 h 35"/>
                <a:gd name="T48" fmla="*/ 5 w 11"/>
                <a:gd name="T49" fmla="*/ 32 h 35"/>
                <a:gd name="T50" fmla="*/ 6 w 11"/>
                <a:gd name="T51" fmla="*/ 30 h 35"/>
                <a:gd name="T52" fmla="*/ 6 w 11"/>
                <a:gd name="T53" fmla="*/ 34 h 35"/>
                <a:gd name="T54" fmla="*/ 6 w 11"/>
                <a:gd name="T55" fmla="*/ 33 h 35"/>
                <a:gd name="T56" fmla="*/ 6 w 11"/>
                <a:gd name="T57" fmla="*/ 33 h 35"/>
                <a:gd name="T58" fmla="*/ 6 w 11"/>
                <a:gd name="T59" fmla="*/ 33 h 35"/>
                <a:gd name="T60" fmla="*/ 7 w 11"/>
                <a:gd name="T61" fmla="*/ 30 h 35"/>
                <a:gd name="T62" fmla="*/ 7 w 11"/>
                <a:gd name="T63" fmla="*/ 30 h 35"/>
                <a:gd name="T64" fmla="*/ 7 w 11"/>
                <a:gd name="T65" fmla="*/ 30 h 35"/>
                <a:gd name="T66" fmla="*/ 7 w 11"/>
                <a:gd name="T67" fmla="*/ 30 h 35"/>
                <a:gd name="T68" fmla="*/ 8 w 11"/>
                <a:gd name="T69" fmla="*/ 34 h 35"/>
                <a:gd name="T70" fmla="*/ 8 w 11"/>
                <a:gd name="T71" fmla="*/ 33 h 35"/>
                <a:gd name="T72" fmla="*/ 8 w 11"/>
                <a:gd name="T73" fmla="*/ 33 h 35"/>
                <a:gd name="T74" fmla="*/ 8 w 11"/>
                <a:gd name="T75" fmla="*/ 33 h 35"/>
                <a:gd name="T76" fmla="*/ 8 w 11"/>
                <a:gd name="T77" fmla="*/ 30 h 35"/>
                <a:gd name="T78" fmla="*/ 9 w 11"/>
                <a:gd name="T79" fmla="*/ 31 h 35"/>
                <a:gd name="T80" fmla="*/ 9 w 11"/>
                <a:gd name="T81" fmla="*/ 31 h 35"/>
                <a:gd name="T82" fmla="*/ 9 w 11"/>
                <a:gd name="T83" fmla="*/ 31 h 35"/>
                <a:gd name="T84" fmla="*/ 10 w 11"/>
                <a:gd name="T85" fmla="*/ 22 h 35"/>
                <a:gd name="T86" fmla="*/ 10 w 11"/>
                <a:gd name="T87" fmla="*/ 22 h 35"/>
                <a:gd name="T88" fmla="*/ 10 w 11"/>
                <a:gd name="T89" fmla="*/ 22 h 35"/>
                <a:gd name="T90" fmla="*/ 10 w 11"/>
                <a:gd name="T91" fmla="*/ 21 h 35"/>
                <a:gd name="T92" fmla="*/ 10 w 11"/>
                <a:gd name="T93" fmla="*/ 23 h 35"/>
                <a:gd name="T94" fmla="*/ 11 w 11"/>
                <a:gd name="T95" fmla="*/ 22 h 35"/>
                <a:gd name="T96" fmla="*/ 11 w 11"/>
                <a:gd name="T97" fmla="*/ 22 h 35"/>
                <a:gd name="T98" fmla="*/ 11 w 11"/>
                <a:gd name="T99"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35">
                  <a:moveTo>
                    <a:pt x="0" y="0"/>
                  </a:moveTo>
                  <a:lnTo>
                    <a:pt x="0" y="0"/>
                  </a:lnTo>
                  <a:lnTo>
                    <a:pt x="0" y="0"/>
                  </a:lnTo>
                  <a:lnTo>
                    <a:pt x="0" y="0"/>
                  </a:lnTo>
                  <a:lnTo>
                    <a:pt x="0" y="8"/>
                  </a:lnTo>
                  <a:lnTo>
                    <a:pt x="0" y="7"/>
                  </a:lnTo>
                  <a:lnTo>
                    <a:pt x="0" y="7"/>
                  </a:lnTo>
                  <a:lnTo>
                    <a:pt x="1" y="14"/>
                  </a:lnTo>
                  <a:lnTo>
                    <a:pt x="1" y="13"/>
                  </a:lnTo>
                  <a:lnTo>
                    <a:pt x="1" y="14"/>
                  </a:lnTo>
                  <a:lnTo>
                    <a:pt x="1" y="13"/>
                  </a:lnTo>
                  <a:lnTo>
                    <a:pt x="2" y="23"/>
                  </a:lnTo>
                  <a:lnTo>
                    <a:pt x="2" y="23"/>
                  </a:lnTo>
                  <a:lnTo>
                    <a:pt x="2" y="23"/>
                  </a:lnTo>
                  <a:lnTo>
                    <a:pt x="3" y="30"/>
                  </a:lnTo>
                  <a:lnTo>
                    <a:pt x="3" y="30"/>
                  </a:lnTo>
                  <a:lnTo>
                    <a:pt x="3" y="30"/>
                  </a:lnTo>
                  <a:lnTo>
                    <a:pt x="3" y="29"/>
                  </a:lnTo>
                  <a:lnTo>
                    <a:pt x="4" y="35"/>
                  </a:lnTo>
                  <a:lnTo>
                    <a:pt x="4" y="35"/>
                  </a:lnTo>
                  <a:lnTo>
                    <a:pt x="4" y="35"/>
                  </a:lnTo>
                  <a:lnTo>
                    <a:pt x="4" y="35"/>
                  </a:lnTo>
                  <a:lnTo>
                    <a:pt x="5" y="31"/>
                  </a:lnTo>
                  <a:lnTo>
                    <a:pt x="5" y="32"/>
                  </a:lnTo>
                  <a:lnTo>
                    <a:pt x="5" y="32"/>
                  </a:lnTo>
                  <a:lnTo>
                    <a:pt x="6" y="30"/>
                  </a:lnTo>
                  <a:lnTo>
                    <a:pt x="6" y="34"/>
                  </a:lnTo>
                  <a:lnTo>
                    <a:pt x="6" y="33"/>
                  </a:lnTo>
                  <a:lnTo>
                    <a:pt x="6" y="33"/>
                  </a:lnTo>
                  <a:lnTo>
                    <a:pt x="6" y="33"/>
                  </a:lnTo>
                  <a:lnTo>
                    <a:pt x="7" y="30"/>
                  </a:lnTo>
                  <a:lnTo>
                    <a:pt x="7" y="30"/>
                  </a:lnTo>
                  <a:lnTo>
                    <a:pt x="7" y="30"/>
                  </a:lnTo>
                  <a:lnTo>
                    <a:pt x="7" y="30"/>
                  </a:lnTo>
                  <a:lnTo>
                    <a:pt x="8" y="34"/>
                  </a:lnTo>
                  <a:lnTo>
                    <a:pt x="8" y="33"/>
                  </a:lnTo>
                  <a:lnTo>
                    <a:pt x="8" y="33"/>
                  </a:lnTo>
                  <a:lnTo>
                    <a:pt x="8" y="33"/>
                  </a:lnTo>
                  <a:lnTo>
                    <a:pt x="8" y="30"/>
                  </a:lnTo>
                  <a:lnTo>
                    <a:pt x="9" y="31"/>
                  </a:lnTo>
                  <a:lnTo>
                    <a:pt x="9" y="31"/>
                  </a:lnTo>
                  <a:lnTo>
                    <a:pt x="9" y="31"/>
                  </a:lnTo>
                  <a:lnTo>
                    <a:pt x="10" y="22"/>
                  </a:lnTo>
                  <a:lnTo>
                    <a:pt x="10" y="22"/>
                  </a:lnTo>
                  <a:lnTo>
                    <a:pt x="10" y="22"/>
                  </a:lnTo>
                  <a:lnTo>
                    <a:pt x="10" y="21"/>
                  </a:lnTo>
                  <a:lnTo>
                    <a:pt x="10" y="23"/>
                  </a:lnTo>
                  <a:lnTo>
                    <a:pt x="11" y="22"/>
                  </a:lnTo>
                  <a:lnTo>
                    <a:pt x="11" y="22"/>
                  </a:lnTo>
                  <a:lnTo>
                    <a:pt x="11" y="2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4" name="Freeform 529"/>
            <p:cNvSpPr>
              <a:spLocks/>
            </p:cNvSpPr>
            <p:nvPr/>
          </p:nvSpPr>
          <p:spPr bwMode="auto">
            <a:xfrm>
              <a:off x="2346326" y="2392363"/>
              <a:ext cx="19050" cy="26988"/>
            </a:xfrm>
            <a:custGeom>
              <a:avLst/>
              <a:gdLst>
                <a:gd name="T0" fmla="*/ 0 w 12"/>
                <a:gd name="T1" fmla="*/ 0 h 17"/>
                <a:gd name="T2" fmla="*/ 1 w 12"/>
                <a:gd name="T3" fmla="*/ 3 h 17"/>
                <a:gd name="T4" fmla="*/ 1 w 12"/>
                <a:gd name="T5" fmla="*/ 2 h 17"/>
                <a:gd name="T6" fmla="*/ 1 w 12"/>
                <a:gd name="T7" fmla="*/ 2 h 17"/>
                <a:gd name="T8" fmla="*/ 1 w 12"/>
                <a:gd name="T9" fmla="*/ 2 h 17"/>
                <a:gd name="T10" fmla="*/ 2 w 12"/>
                <a:gd name="T11" fmla="*/ 8 h 17"/>
                <a:gd name="T12" fmla="*/ 2 w 12"/>
                <a:gd name="T13" fmla="*/ 8 h 17"/>
                <a:gd name="T14" fmla="*/ 2 w 12"/>
                <a:gd name="T15" fmla="*/ 7 h 17"/>
                <a:gd name="T16" fmla="*/ 3 w 12"/>
                <a:gd name="T17" fmla="*/ 13 h 17"/>
                <a:gd name="T18" fmla="*/ 3 w 12"/>
                <a:gd name="T19" fmla="*/ 13 h 17"/>
                <a:gd name="T20" fmla="*/ 3 w 12"/>
                <a:gd name="T21" fmla="*/ 13 h 17"/>
                <a:gd name="T22" fmla="*/ 3 w 12"/>
                <a:gd name="T23" fmla="*/ 15 h 17"/>
                <a:gd name="T24" fmla="*/ 3 w 12"/>
                <a:gd name="T25" fmla="*/ 11 h 17"/>
                <a:gd name="T26" fmla="*/ 4 w 12"/>
                <a:gd name="T27" fmla="*/ 12 h 17"/>
                <a:gd name="T28" fmla="*/ 4 w 12"/>
                <a:gd name="T29" fmla="*/ 12 h 17"/>
                <a:gd name="T30" fmla="*/ 4 w 12"/>
                <a:gd name="T31" fmla="*/ 13 h 17"/>
                <a:gd name="T32" fmla="*/ 5 w 12"/>
                <a:gd name="T33" fmla="*/ 9 h 17"/>
                <a:gd name="T34" fmla="*/ 5 w 12"/>
                <a:gd name="T35" fmla="*/ 10 h 17"/>
                <a:gd name="T36" fmla="*/ 5 w 12"/>
                <a:gd name="T37" fmla="*/ 10 h 17"/>
                <a:gd name="T38" fmla="*/ 5 w 12"/>
                <a:gd name="T39" fmla="*/ 12 h 17"/>
                <a:gd name="T40" fmla="*/ 5 w 12"/>
                <a:gd name="T41" fmla="*/ 8 h 17"/>
                <a:gd name="T42" fmla="*/ 6 w 12"/>
                <a:gd name="T43" fmla="*/ 8 h 17"/>
                <a:gd name="T44" fmla="*/ 6 w 12"/>
                <a:gd name="T45" fmla="*/ 8 h 17"/>
                <a:gd name="T46" fmla="*/ 6 w 12"/>
                <a:gd name="T47" fmla="*/ 9 h 17"/>
                <a:gd name="T48" fmla="*/ 7 w 12"/>
                <a:gd name="T49" fmla="*/ 6 h 17"/>
                <a:gd name="T50" fmla="*/ 7 w 12"/>
                <a:gd name="T51" fmla="*/ 6 h 17"/>
                <a:gd name="T52" fmla="*/ 7 w 12"/>
                <a:gd name="T53" fmla="*/ 6 h 17"/>
                <a:gd name="T54" fmla="*/ 7 w 12"/>
                <a:gd name="T55" fmla="*/ 5 h 17"/>
                <a:gd name="T56" fmla="*/ 7 w 12"/>
                <a:gd name="T57" fmla="*/ 9 h 17"/>
                <a:gd name="T58" fmla="*/ 8 w 12"/>
                <a:gd name="T59" fmla="*/ 9 h 17"/>
                <a:gd name="T60" fmla="*/ 8 w 12"/>
                <a:gd name="T61" fmla="*/ 9 h 17"/>
                <a:gd name="T62" fmla="*/ 8 w 12"/>
                <a:gd name="T63" fmla="*/ 7 h 17"/>
                <a:gd name="T64" fmla="*/ 8 w 12"/>
                <a:gd name="T65" fmla="*/ 10 h 17"/>
                <a:gd name="T66" fmla="*/ 8 w 12"/>
                <a:gd name="T67" fmla="*/ 9 h 17"/>
                <a:gd name="T68" fmla="*/ 8 w 12"/>
                <a:gd name="T69" fmla="*/ 9 h 17"/>
                <a:gd name="T70" fmla="*/ 8 w 12"/>
                <a:gd name="T71" fmla="*/ 10 h 17"/>
                <a:gd name="T72" fmla="*/ 9 w 12"/>
                <a:gd name="T73" fmla="*/ 5 h 17"/>
                <a:gd name="T74" fmla="*/ 9 w 12"/>
                <a:gd name="T75" fmla="*/ 6 h 17"/>
                <a:gd name="T76" fmla="*/ 9 w 12"/>
                <a:gd name="T77" fmla="*/ 6 h 17"/>
                <a:gd name="T78" fmla="*/ 10 w 12"/>
                <a:gd name="T79" fmla="*/ 6 h 17"/>
                <a:gd name="T80" fmla="*/ 10 w 12"/>
                <a:gd name="T81" fmla="*/ 8 h 17"/>
                <a:gd name="T82" fmla="*/ 10 w 12"/>
                <a:gd name="T83" fmla="*/ 8 h 17"/>
                <a:gd name="T84" fmla="*/ 10 w 12"/>
                <a:gd name="T85" fmla="*/ 8 h 17"/>
                <a:gd name="T86" fmla="*/ 10 w 12"/>
                <a:gd name="T87" fmla="*/ 8 h 17"/>
                <a:gd name="T88" fmla="*/ 11 w 12"/>
                <a:gd name="T89" fmla="*/ 17 h 17"/>
                <a:gd name="T90" fmla="*/ 11 w 12"/>
                <a:gd name="T91" fmla="*/ 15 h 17"/>
                <a:gd name="T92" fmla="*/ 11 w 12"/>
                <a:gd name="T93" fmla="*/ 15 h 17"/>
                <a:gd name="T94" fmla="*/ 11 w 12"/>
                <a:gd name="T95" fmla="*/ 16 h 17"/>
                <a:gd name="T96" fmla="*/ 12 w 12"/>
                <a:gd name="T97" fmla="*/ 11 h 17"/>
                <a:gd name="T98" fmla="*/ 12 w 12"/>
                <a:gd name="T99"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7">
                  <a:moveTo>
                    <a:pt x="0" y="0"/>
                  </a:moveTo>
                  <a:lnTo>
                    <a:pt x="1" y="3"/>
                  </a:lnTo>
                  <a:lnTo>
                    <a:pt x="1" y="2"/>
                  </a:lnTo>
                  <a:lnTo>
                    <a:pt x="1" y="2"/>
                  </a:lnTo>
                  <a:lnTo>
                    <a:pt x="1" y="2"/>
                  </a:lnTo>
                  <a:lnTo>
                    <a:pt x="2" y="8"/>
                  </a:lnTo>
                  <a:lnTo>
                    <a:pt x="2" y="8"/>
                  </a:lnTo>
                  <a:lnTo>
                    <a:pt x="2" y="7"/>
                  </a:lnTo>
                  <a:lnTo>
                    <a:pt x="3" y="13"/>
                  </a:lnTo>
                  <a:lnTo>
                    <a:pt x="3" y="13"/>
                  </a:lnTo>
                  <a:lnTo>
                    <a:pt x="3" y="13"/>
                  </a:lnTo>
                  <a:lnTo>
                    <a:pt x="3" y="15"/>
                  </a:lnTo>
                  <a:lnTo>
                    <a:pt x="3" y="11"/>
                  </a:lnTo>
                  <a:lnTo>
                    <a:pt x="4" y="12"/>
                  </a:lnTo>
                  <a:lnTo>
                    <a:pt x="4" y="12"/>
                  </a:lnTo>
                  <a:lnTo>
                    <a:pt x="4" y="13"/>
                  </a:lnTo>
                  <a:lnTo>
                    <a:pt x="5" y="9"/>
                  </a:lnTo>
                  <a:lnTo>
                    <a:pt x="5" y="10"/>
                  </a:lnTo>
                  <a:lnTo>
                    <a:pt x="5" y="10"/>
                  </a:lnTo>
                  <a:lnTo>
                    <a:pt x="5" y="12"/>
                  </a:lnTo>
                  <a:lnTo>
                    <a:pt x="5" y="8"/>
                  </a:lnTo>
                  <a:lnTo>
                    <a:pt x="6" y="8"/>
                  </a:lnTo>
                  <a:lnTo>
                    <a:pt x="6" y="8"/>
                  </a:lnTo>
                  <a:lnTo>
                    <a:pt x="6" y="9"/>
                  </a:lnTo>
                  <a:lnTo>
                    <a:pt x="7" y="6"/>
                  </a:lnTo>
                  <a:lnTo>
                    <a:pt x="7" y="6"/>
                  </a:lnTo>
                  <a:lnTo>
                    <a:pt x="7" y="6"/>
                  </a:lnTo>
                  <a:lnTo>
                    <a:pt x="7" y="5"/>
                  </a:lnTo>
                  <a:lnTo>
                    <a:pt x="7" y="9"/>
                  </a:lnTo>
                  <a:lnTo>
                    <a:pt x="8" y="9"/>
                  </a:lnTo>
                  <a:lnTo>
                    <a:pt x="8" y="9"/>
                  </a:lnTo>
                  <a:lnTo>
                    <a:pt x="8" y="7"/>
                  </a:lnTo>
                  <a:lnTo>
                    <a:pt x="8" y="10"/>
                  </a:lnTo>
                  <a:lnTo>
                    <a:pt x="8" y="9"/>
                  </a:lnTo>
                  <a:lnTo>
                    <a:pt x="8" y="9"/>
                  </a:lnTo>
                  <a:lnTo>
                    <a:pt x="8" y="10"/>
                  </a:lnTo>
                  <a:lnTo>
                    <a:pt x="9" y="5"/>
                  </a:lnTo>
                  <a:lnTo>
                    <a:pt x="9" y="6"/>
                  </a:lnTo>
                  <a:lnTo>
                    <a:pt x="9" y="6"/>
                  </a:lnTo>
                  <a:lnTo>
                    <a:pt x="10" y="6"/>
                  </a:lnTo>
                  <a:lnTo>
                    <a:pt x="10" y="8"/>
                  </a:lnTo>
                  <a:lnTo>
                    <a:pt x="10" y="8"/>
                  </a:lnTo>
                  <a:lnTo>
                    <a:pt x="10" y="8"/>
                  </a:lnTo>
                  <a:lnTo>
                    <a:pt x="10" y="8"/>
                  </a:lnTo>
                  <a:lnTo>
                    <a:pt x="11" y="17"/>
                  </a:lnTo>
                  <a:lnTo>
                    <a:pt x="11" y="15"/>
                  </a:lnTo>
                  <a:lnTo>
                    <a:pt x="11" y="15"/>
                  </a:lnTo>
                  <a:lnTo>
                    <a:pt x="11" y="16"/>
                  </a:lnTo>
                  <a:lnTo>
                    <a:pt x="12" y="11"/>
                  </a:lnTo>
                  <a:lnTo>
                    <a:pt x="12" y="1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5" name="Freeform 530"/>
            <p:cNvSpPr>
              <a:spLocks/>
            </p:cNvSpPr>
            <p:nvPr/>
          </p:nvSpPr>
          <p:spPr bwMode="auto">
            <a:xfrm>
              <a:off x="2365376" y="2400301"/>
              <a:ext cx="19050" cy="26988"/>
            </a:xfrm>
            <a:custGeom>
              <a:avLst/>
              <a:gdLst>
                <a:gd name="T0" fmla="*/ 0 w 12"/>
                <a:gd name="T1" fmla="*/ 9 h 17"/>
                <a:gd name="T2" fmla="*/ 0 w 12"/>
                <a:gd name="T3" fmla="*/ 9 h 17"/>
                <a:gd name="T4" fmla="*/ 0 w 12"/>
                <a:gd name="T5" fmla="*/ 8 h 17"/>
                <a:gd name="T6" fmla="*/ 1 w 12"/>
                <a:gd name="T7" fmla="*/ 12 h 17"/>
                <a:gd name="T8" fmla="*/ 1 w 12"/>
                <a:gd name="T9" fmla="*/ 11 h 17"/>
                <a:gd name="T10" fmla="*/ 1 w 12"/>
                <a:gd name="T11" fmla="*/ 11 h 17"/>
                <a:gd name="T12" fmla="*/ 1 w 12"/>
                <a:gd name="T13" fmla="*/ 10 h 17"/>
                <a:gd name="T14" fmla="*/ 2 w 12"/>
                <a:gd name="T15" fmla="*/ 15 h 17"/>
                <a:gd name="T16" fmla="*/ 2 w 12"/>
                <a:gd name="T17" fmla="*/ 15 h 17"/>
                <a:gd name="T18" fmla="*/ 2 w 12"/>
                <a:gd name="T19" fmla="*/ 15 h 17"/>
                <a:gd name="T20" fmla="*/ 2 w 12"/>
                <a:gd name="T21" fmla="*/ 14 h 17"/>
                <a:gd name="T22" fmla="*/ 3 w 12"/>
                <a:gd name="T23" fmla="*/ 17 h 17"/>
                <a:gd name="T24" fmla="*/ 3 w 12"/>
                <a:gd name="T25" fmla="*/ 16 h 17"/>
                <a:gd name="T26" fmla="*/ 3 w 12"/>
                <a:gd name="T27" fmla="*/ 16 h 17"/>
                <a:gd name="T28" fmla="*/ 4 w 12"/>
                <a:gd name="T29" fmla="*/ 17 h 17"/>
                <a:gd name="T30" fmla="*/ 4 w 12"/>
                <a:gd name="T31" fmla="*/ 13 h 17"/>
                <a:gd name="T32" fmla="*/ 4 w 12"/>
                <a:gd name="T33" fmla="*/ 14 h 17"/>
                <a:gd name="T34" fmla="*/ 4 w 12"/>
                <a:gd name="T35" fmla="*/ 14 h 17"/>
                <a:gd name="T36" fmla="*/ 4 w 12"/>
                <a:gd name="T37" fmla="*/ 14 h 17"/>
                <a:gd name="T38" fmla="*/ 5 w 12"/>
                <a:gd name="T39" fmla="*/ 9 h 17"/>
                <a:gd name="T40" fmla="*/ 5 w 12"/>
                <a:gd name="T41" fmla="*/ 9 h 17"/>
                <a:gd name="T42" fmla="*/ 5 w 12"/>
                <a:gd name="T43" fmla="*/ 9 h 17"/>
                <a:gd name="T44" fmla="*/ 5 w 12"/>
                <a:gd name="T45" fmla="*/ 9 h 17"/>
                <a:gd name="T46" fmla="*/ 5 w 12"/>
                <a:gd name="T47" fmla="*/ 11 h 17"/>
                <a:gd name="T48" fmla="*/ 6 w 12"/>
                <a:gd name="T49" fmla="*/ 10 h 17"/>
                <a:gd name="T50" fmla="*/ 6 w 12"/>
                <a:gd name="T51" fmla="*/ 9 h 17"/>
                <a:gd name="T52" fmla="*/ 6 w 12"/>
                <a:gd name="T53" fmla="*/ 10 h 17"/>
                <a:gd name="T54" fmla="*/ 7 w 12"/>
                <a:gd name="T55" fmla="*/ 7 h 17"/>
                <a:gd name="T56" fmla="*/ 7 w 12"/>
                <a:gd name="T57" fmla="*/ 7 h 17"/>
                <a:gd name="T58" fmla="*/ 7 w 12"/>
                <a:gd name="T59" fmla="*/ 7 h 17"/>
                <a:gd name="T60" fmla="*/ 7 w 12"/>
                <a:gd name="T61" fmla="*/ 3 h 17"/>
                <a:gd name="T62" fmla="*/ 8 w 12"/>
                <a:gd name="T63" fmla="*/ 7 h 17"/>
                <a:gd name="T64" fmla="*/ 8 w 12"/>
                <a:gd name="T65" fmla="*/ 7 h 17"/>
                <a:gd name="T66" fmla="*/ 8 w 12"/>
                <a:gd name="T67" fmla="*/ 9 h 17"/>
                <a:gd name="T68" fmla="*/ 9 w 12"/>
                <a:gd name="T69" fmla="*/ 2 h 17"/>
                <a:gd name="T70" fmla="*/ 9 w 12"/>
                <a:gd name="T71" fmla="*/ 2 h 17"/>
                <a:gd name="T72" fmla="*/ 9 w 12"/>
                <a:gd name="T73" fmla="*/ 2 h 17"/>
                <a:gd name="T74" fmla="*/ 9 w 12"/>
                <a:gd name="T75" fmla="*/ 1 h 17"/>
                <a:gd name="T76" fmla="*/ 10 w 12"/>
                <a:gd name="T77" fmla="*/ 8 h 17"/>
                <a:gd name="T78" fmla="*/ 10 w 12"/>
                <a:gd name="T79" fmla="*/ 7 h 17"/>
                <a:gd name="T80" fmla="*/ 10 w 12"/>
                <a:gd name="T81" fmla="*/ 7 h 17"/>
                <a:gd name="T82" fmla="*/ 10 w 12"/>
                <a:gd name="T83" fmla="*/ 10 h 17"/>
                <a:gd name="T84" fmla="*/ 11 w 12"/>
                <a:gd name="T85" fmla="*/ 5 h 17"/>
                <a:gd name="T86" fmla="*/ 11 w 12"/>
                <a:gd name="T87" fmla="*/ 5 h 17"/>
                <a:gd name="T88" fmla="*/ 11 w 12"/>
                <a:gd name="T89" fmla="*/ 5 h 17"/>
                <a:gd name="T90" fmla="*/ 11 w 12"/>
                <a:gd name="T91" fmla="*/ 7 h 17"/>
                <a:gd name="T92" fmla="*/ 12 w 12"/>
                <a:gd name="T93" fmla="*/ 0 h 17"/>
                <a:gd name="T94" fmla="*/ 12 w 12"/>
                <a:gd name="T95" fmla="*/ 0 h 17"/>
                <a:gd name="T96" fmla="*/ 12 w 12"/>
                <a:gd name="T97" fmla="*/ 0 h 17"/>
                <a:gd name="T98" fmla="*/ 12 w 12"/>
                <a:gd name="T9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7">
                  <a:moveTo>
                    <a:pt x="0" y="9"/>
                  </a:moveTo>
                  <a:lnTo>
                    <a:pt x="0" y="9"/>
                  </a:lnTo>
                  <a:lnTo>
                    <a:pt x="0" y="8"/>
                  </a:lnTo>
                  <a:lnTo>
                    <a:pt x="1" y="12"/>
                  </a:lnTo>
                  <a:lnTo>
                    <a:pt x="1" y="11"/>
                  </a:lnTo>
                  <a:lnTo>
                    <a:pt x="1" y="11"/>
                  </a:lnTo>
                  <a:lnTo>
                    <a:pt x="1" y="10"/>
                  </a:lnTo>
                  <a:lnTo>
                    <a:pt x="2" y="15"/>
                  </a:lnTo>
                  <a:lnTo>
                    <a:pt x="2" y="15"/>
                  </a:lnTo>
                  <a:lnTo>
                    <a:pt x="2" y="15"/>
                  </a:lnTo>
                  <a:lnTo>
                    <a:pt x="2" y="14"/>
                  </a:lnTo>
                  <a:lnTo>
                    <a:pt x="3" y="17"/>
                  </a:lnTo>
                  <a:lnTo>
                    <a:pt x="3" y="16"/>
                  </a:lnTo>
                  <a:lnTo>
                    <a:pt x="3" y="16"/>
                  </a:lnTo>
                  <a:lnTo>
                    <a:pt x="4" y="17"/>
                  </a:lnTo>
                  <a:lnTo>
                    <a:pt x="4" y="13"/>
                  </a:lnTo>
                  <a:lnTo>
                    <a:pt x="4" y="14"/>
                  </a:lnTo>
                  <a:lnTo>
                    <a:pt x="4" y="14"/>
                  </a:lnTo>
                  <a:lnTo>
                    <a:pt x="4" y="14"/>
                  </a:lnTo>
                  <a:lnTo>
                    <a:pt x="5" y="9"/>
                  </a:lnTo>
                  <a:lnTo>
                    <a:pt x="5" y="9"/>
                  </a:lnTo>
                  <a:lnTo>
                    <a:pt x="5" y="9"/>
                  </a:lnTo>
                  <a:lnTo>
                    <a:pt x="5" y="9"/>
                  </a:lnTo>
                  <a:lnTo>
                    <a:pt x="5" y="11"/>
                  </a:lnTo>
                  <a:lnTo>
                    <a:pt x="6" y="10"/>
                  </a:lnTo>
                  <a:lnTo>
                    <a:pt x="6" y="9"/>
                  </a:lnTo>
                  <a:lnTo>
                    <a:pt x="6" y="10"/>
                  </a:lnTo>
                  <a:lnTo>
                    <a:pt x="7" y="7"/>
                  </a:lnTo>
                  <a:lnTo>
                    <a:pt x="7" y="7"/>
                  </a:lnTo>
                  <a:lnTo>
                    <a:pt x="7" y="7"/>
                  </a:lnTo>
                  <a:lnTo>
                    <a:pt x="7" y="3"/>
                  </a:lnTo>
                  <a:lnTo>
                    <a:pt x="8" y="7"/>
                  </a:lnTo>
                  <a:lnTo>
                    <a:pt x="8" y="7"/>
                  </a:lnTo>
                  <a:lnTo>
                    <a:pt x="8" y="9"/>
                  </a:lnTo>
                  <a:lnTo>
                    <a:pt x="9" y="2"/>
                  </a:lnTo>
                  <a:lnTo>
                    <a:pt x="9" y="2"/>
                  </a:lnTo>
                  <a:lnTo>
                    <a:pt x="9" y="2"/>
                  </a:lnTo>
                  <a:lnTo>
                    <a:pt x="9" y="1"/>
                  </a:lnTo>
                  <a:lnTo>
                    <a:pt x="10" y="8"/>
                  </a:lnTo>
                  <a:lnTo>
                    <a:pt x="10" y="7"/>
                  </a:lnTo>
                  <a:lnTo>
                    <a:pt x="10" y="7"/>
                  </a:lnTo>
                  <a:lnTo>
                    <a:pt x="10" y="10"/>
                  </a:lnTo>
                  <a:lnTo>
                    <a:pt x="11" y="5"/>
                  </a:lnTo>
                  <a:lnTo>
                    <a:pt x="11" y="5"/>
                  </a:lnTo>
                  <a:lnTo>
                    <a:pt x="11" y="5"/>
                  </a:lnTo>
                  <a:lnTo>
                    <a:pt x="11" y="7"/>
                  </a:lnTo>
                  <a:lnTo>
                    <a:pt x="12" y="0"/>
                  </a:lnTo>
                  <a:lnTo>
                    <a:pt x="12" y="0"/>
                  </a:lnTo>
                  <a:lnTo>
                    <a:pt x="12" y="0"/>
                  </a:lnTo>
                  <a:lnTo>
                    <a:pt x="12" y="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6" name="Freeform 531"/>
            <p:cNvSpPr>
              <a:spLocks/>
            </p:cNvSpPr>
            <p:nvPr/>
          </p:nvSpPr>
          <p:spPr bwMode="auto">
            <a:xfrm>
              <a:off x="2384426" y="2390776"/>
              <a:ext cx="19050" cy="34925"/>
            </a:xfrm>
            <a:custGeom>
              <a:avLst/>
              <a:gdLst>
                <a:gd name="T0" fmla="*/ 0 w 12"/>
                <a:gd name="T1" fmla="*/ 7 h 22"/>
                <a:gd name="T2" fmla="*/ 0 w 12"/>
                <a:gd name="T3" fmla="*/ 0 h 22"/>
                <a:gd name="T4" fmla="*/ 1 w 12"/>
                <a:gd name="T5" fmla="*/ 1 h 22"/>
                <a:gd name="T6" fmla="*/ 1 w 12"/>
                <a:gd name="T7" fmla="*/ 1 h 22"/>
                <a:gd name="T8" fmla="*/ 1 w 12"/>
                <a:gd name="T9" fmla="*/ 1 h 22"/>
                <a:gd name="T10" fmla="*/ 2 w 12"/>
                <a:gd name="T11" fmla="*/ 12 h 22"/>
                <a:gd name="T12" fmla="*/ 2 w 12"/>
                <a:gd name="T13" fmla="*/ 12 h 22"/>
                <a:gd name="T14" fmla="*/ 2 w 12"/>
                <a:gd name="T15" fmla="*/ 12 h 22"/>
                <a:gd name="T16" fmla="*/ 2 w 12"/>
                <a:gd name="T17" fmla="*/ 17 h 22"/>
                <a:gd name="T18" fmla="*/ 2 w 12"/>
                <a:gd name="T19" fmla="*/ 15 h 22"/>
                <a:gd name="T20" fmla="*/ 2 w 12"/>
                <a:gd name="T21" fmla="*/ 15 h 22"/>
                <a:gd name="T22" fmla="*/ 3 w 12"/>
                <a:gd name="T23" fmla="*/ 16 h 22"/>
                <a:gd name="T24" fmla="*/ 4 w 12"/>
                <a:gd name="T25" fmla="*/ 11 h 22"/>
                <a:gd name="T26" fmla="*/ 4 w 12"/>
                <a:gd name="T27" fmla="*/ 11 h 22"/>
                <a:gd name="T28" fmla="*/ 4 w 12"/>
                <a:gd name="T29" fmla="*/ 11 h 22"/>
                <a:gd name="T30" fmla="*/ 4 w 12"/>
                <a:gd name="T31" fmla="*/ 11 h 22"/>
                <a:gd name="T32" fmla="*/ 4 w 12"/>
                <a:gd name="T33" fmla="*/ 6 h 22"/>
                <a:gd name="T34" fmla="*/ 4 w 12"/>
                <a:gd name="T35" fmla="*/ 7 h 22"/>
                <a:gd name="T36" fmla="*/ 4 w 12"/>
                <a:gd name="T37" fmla="*/ 7 h 22"/>
                <a:gd name="T38" fmla="*/ 5 w 12"/>
                <a:gd name="T39" fmla="*/ 10 h 22"/>
                <a:gd name="T40" fmla="*/ 5 w 12"/>
                <a:gd name="T41" fmla="*/ 6 h 22"/>
                <a:gd name="T42" fmla="*/ 5 w 12"/>
                <a:gd name="T43" fmla="*/ 7 h 22"/>
                <a:gd name="T44" fmla="*/ 5 w 12"/>
                <a:gd name="T45" fmla="*/ 7 h 22"/>
                <a:gd name="T46" fmla="*/ 6 w 12"/>
                <a:gd name="T47" fmla="*/ 6 h 22"/>
                <a:gd name="T48" fmla="*/ 6 w 12"/>
                <a:gd name="T49" fmla="*/ 11 h 22"/>
                <a:gd name="T50" fmla="*/ 6 w 12"/>
                <a:gd name="T51" fmla="*/ 9 h 22"/>
                <a:gd name="T52" fmla="*/ 6 w 12"/>
                <a:gd name="T53" fmla="*/ 9 h 22"/>
                <a:gd name="T54" fmla="*/ 7 w 12"/>
                <a:gd name="T55" fmla="*/ 7 h 22"/>
                <a:gd name="T56" fmla="*/ 7 w 12"/>
                <a:gd name="T57" fmla="*/ 11 h 22"/>
                <a:gd name="T58" fmla="*/ 7 w 12"/>
                <a:gd name="T59" fmla="*/ 11 h 22"/>
                <a:gd name="T60" fmla="*/ 7 w 12"/>
                <a:gd name="T61" fmla="*/ 11 h 22"/>
                <a:gd name="T62" fmla="*/ 7 w 12"/>
                <a:gd name="T63" fmla="*/ 10 h 22"/>
                <a:gd name="T64" fmla="*/ 8 w 12"/>
                <a:gd name="T65" fmla="*/ 13 h 22"/>
                <a:gd name="T66" fmla="*/ 8 w 12"/>
                <a:gd name="T67" fmla="*/ 13 h 22"/>
                <a:gd name="T68" fmla="*/ 8 w 12"/>
                <a:gd name="T69" fmla="*/ 13 h 22"/>
                <a:gd name="T70" fmla="*/ 9 w 12"/>
                <a:gd name="T71" fmla="*/ 8 h 22"/>
                <a:gd name="T72" fmla="*/ 9 w 12"/>
                <a:gd name="T73" fmla="*/ 10 h 22"/>
                <a:gd name="T74" fmla="*/ 9 w 12"/>
                <a:gd name="T75" fmla="*/ 10 h 22"/>
                <a:gd name="T76" fmla="*/ 9 w 12"/>
                <a:gd name="T77" fmla="*/ 8 h 22"/>
                <a:gd name="T78" fmla="*/ 10 w 12"/>
                <a:gd name="T79" fmla="*/ 19 h 22"/>
                <a:gd name="T80" fmla="*/ 10 w 12"/>
                <a:gd name="T81" fmla="*/ 19 h 22"/>
                <a:gd name="T82" fmla="*/ 10 w 12"/>
                <a:gd name="T83" fmla="*/ 19 h 22"/>
                <a:gd name="T84" fmla="*/ 10 w 12"/>
                <a:gd name="T85" fmla="*/ 18 h 22"/>
                <a:gd name="T86" fmla="*/ 11 w 12"/>
                <a:gd name="T87" fmla="*/ 22 h 22"/>
                <a:gd name="T88" fmla="*/ 11 w 12"/>
                <a:gd name="T89" fmla="*/ 18 h 22"/>
                <a:gd name="T90" fmla="*/ 11 w 12"/>
                <a:gd name="T91" fmla="*/ 18 h 22"/>
                <a:gd name="T92" fmla="*/ 12 w 12"/>
                <a:gd name="T93" fmla="*/ 18 h 22"/>
                <a:gd name="T94" fmla="*/ 12 w 12"/>
                <a:gd name="T95" fmla="*/ 20 h 22"/>
                <a:gd name="T96" fmla="*/ 12 w 12"/>
                <a:gd name="T97" fmla="*/ 18 h 22"/>
                <a:gd name="T98" fmla="*/ 12 w 12"/>
                <a:gd name="T99"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2">
                  <a:moveTo>
                    <a:pt x="0" y="7"/>
                  </a:moveTo>
                  <a:lnTo>
                    <a:pt x="0" y="0"/>
                  </a:lnTo>
                  <a:lnTo>
                    <a:pt x="1" y="1"/>
                  </a:lnTo>
                  <a:lnTo>
                    <a:pt x="1" y="1"/>
                  </a:lnTo>
                  <a:lnTo>
                    <a:pt x="1" y="1"/>
                  </a:lnTo>
                  <a:lnTo>
                    <a:pt x="2" y="12"/>
                  </a:lnTo>
                  <a:lnTo>
                    <a:pt x="2" y="12"/>
                  </a:lnTo>
                  <a:lnTo>
                    <a:pt x="2" y="12"/>
                  </a:lnTo>
                  <a:lnTo>
                    <a:pt x="2" y="17"/>
                  </a:lnTo>
                  <a:lnTo>
                    <a:pt x="2" y="15"/>
                  </a:lnTo>
                  <a:lnTo>
                    <a:pt x="2" y="15"/>
                  </a:lnTo>
                  <a:lnTo>
                    <a:pt x="3" y="16"/>
                  </a:lnTo>
                  <a:lnTo>
                    <a:pt x="4" y="11"/>
                  </a:lnTo>
                  <a:lnTo>
                    <a:pt x="4" y="11"/>
                  </a:lnTo>
                  <a:lnTo>
                    <a:pt x="4" y="11"/>
                  </a:lnTo>
                  <a:lnTo>
                    <a:pt x="4" y="11"/>
                  </a:lnTo>
                  <a:lnTo>
                    <a:pt x="4" y="6"/>
                  </a:lnTo>
                  <a:lnTo>
                    <a:pt x="4" y="7"/>
                  </a:lnTo>
                  <a:lnTo>
                    <a:pt x="4" y="7"/>
                  </a:lnTo>
                  <a:lnTo>
                    <a:pt x="5" y="10"/>
                  </a:lnTo>
                  <a:lnTo>
                    <a:pt x="5" y="6"/>
                  </a:lnTo>
                  <a:lnTo>
                    <a:pt x="5" y="7"/>
                  </a:lnTo>
                  <a:lnTo>
                    <a:pt x="5" y="7"/>
                  </a:lnTo>
                  <a:lnTo>
                    <a:pt x="6" y="6"/>
                  </a:lnTo>
                  <a:lnTo>
                    <a:pt x="6" y="11"/>
                  </a:lnTo>
                  <a:lnTo>
                    <a:pt x="6" y="9"/>
                  </a:lnTo>
                  <a:lnTo>
                    <a:pt x="6" y="9"/>
                  </a:lnTo>
                  <a:lnTo>
                    <a:pt x="7" y="7"/>
                  </a:lnTo>
                  <a:lnTo>
                    <a:pt x="7" y="11"/>
                  </a:lnTo>
                  <a:lnTo>
                    <a:pt x="7" y="11"/>
                  </a:lnTo>
                  <a:lnTo>
                    <a:pt x="7" y="11"/>
                  </a:lnTo>
                  <a:lnTo>
                    <a:pt x="7" y="10"/>
                  </a:lnTo>
                  <a:lnTo>
                    <a:pt x="8" y="13"/>
                  </a:lnTo>
                  <a:lnTo>
                    <a:pt x="8" y="13"/>
                  </a:lnTo>
                  <a:lnTo>
                    <a:pt x="8" y="13"/>
                  </a:lnTo>
                  <a:lnTo>
                    <a:pt x="9" y="8"/>
                  </a:lnTo>
                  <a:lnTo>
                    <a:pt x="9" y="10"/>
                  </a:lnTo>
                  <a:lnTo>
                    <a:pt x="9" y="10"/>
                  </a:lnTo>
                  <a:lnTo>
                    <a:pt x="9" y="8"/>
                  </a:lnTo>
                  <a:lnTo>
                    <a:pt x="10" y="19"/>
                  </a:lnTo>
                  <a:lnTo>
                    <a:pt x="10" y="19"/>
                  </a:lnTo>
                  <a:lnTo>
                    <a:pt x="10" y="19"/>
                  </a:lnTo>
                  <a:lnTo>
                    <a:pt x="10" y="18"/>
                  </a:lnTo>
                  <a:lnTo>
                    <a:pt x="11" y="22"/>
                  </a:lnTo>
                  <a:lnTo>
                    <a:pt x="11" y="18"/>
                  </a:lnTo>
                  <a:lnTo>
                    <a:pt x="11" y="18"/>
                  </a:lnTo>
                  <a:lnTo>
                    <a:pt x="12" y="18"/>
                  </a:lnTo>
                  <a:lnTo>
                    <a:pt x="12" y="20"/>
                  </a:lnTo>
                  <a:lnTo>
                    <a:pt x="12" y="18"/>
                  </a:lnTo>
                  <a:lnTo>
                    <a:pt x="12" y="1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7" name="Freeform 532"/>
            <p:cNvSpPr>
              <a:spLocks/>
            </p:cNvSpPr>
            <p:nvPr/>
          </p:nvSpPr>
          <p:spPr bwMode="auto">
            <a:xfrm>
              <a:off x="2403476" y="2419351"/>
              <a:ext cx="19050" cy="73025"/>
            </a:xfrm>
            <a:custGeom>
              <a:avLst/>
              <a:gdLst>
                <a:gd name="T0" fmla="*/ 0 w 12"/>
                <a:gd name="T1" fmla="*/ 0 h 46"/>
                <a:gd name="T2" fmla="*/ 0 w 12"/>
                <a:gd name="T3" fmla="*/ 0 h 46"/>
                <a:gd name="T4" fmla="*/ 0 w 12"/>
                <a:gd name="T5" fmla="*/ 4 h 46"/>
                <a:gd name="T6" fmla="*/ 1 w 12"/>
                <a:gd name="T7" fmla="*/ 3 h 46"/>
                <a:gd name="T8" fmla="*/ 1 w 12"/>
                <a:gd name="T9" fmla="*/ 3 h 46"/>
                <a:gd name="T10" fmla="*/ 1 w 12"/>
                <a:gd name="T11" fmla="*/ 2 h 46"/>
                <a:gd name="T12" fmla="*/ 2 w 12"/>
                <a:gd name="T13" fmla="*/ 8 h 46"/>
                <a:gd name="T14" fmla="*/ 2 w 12"/>
                <a:gd name="T15" fmla="*/ 8 h 46"/>
                <a:gd name="T16" fmla="*/ 2 w 12"/>
                <a:gd name="T17" fmla="*/ 8 h 46"/>
                <a:gd name="T18" fmla="*/ 2 w 12"/>
                <a:gd name="T19" fmla="*/ 7 h 46"/>
                <a:gd name="T20" fmla="*/ 3 w 12"/>
                <a:gd name="T21" fmla="*/ 14 h 46"/>
                <a:gd name="T22" fmla="*/ 3 w 12"/>
                <a:gd name="T23" fmla="*/ 14 h 46"/>
                <a:gd name="T24" fmla="*/ 3 w 12"/>
                <a:gd name="T25" fmla="*/ 14 h 46"/>
                <a:gd name="T26" fmla="*/ 3 w 12"/>
                <a:gd name="T27" fmla="*/ 14 h 46"/>
                <a:gd name="T28" fmla="*/ 4 w 12"/>
                <a:gd name="T29" fmla="*/ 27 h 46"/>
                <a:gd name="T30" fmla="*/ 4 w 12"/>
                <a:gd name="T31" fmla="*/ 26 h 46"/>
                <a:gd name="T32" fmla="*/ 4 w 12"/>
                <a:gd name="T33" fmla="*/ 27 h 46"/>
                <a:gd name="T34" fmla="*/ 4 w 12"/>
                <a:gd name="T35" fmla="*/ 26 h 46"/>
                <a:gd name="T36" fmla="*/ 5 w 12"/>
                <a:gd name="T37" fmla="*/ 34 h 46"/>
                <a:gd name="T38" fmla="*/ 5 w 12"/>
                <a:gd name="T39" fmla="*/ 34 h 46"/>
                <a:gd name="T40" fmla="*/ 5 w 12"/>
                <a:gd name="T41" fmla="*/ 34 h 46"/>
                <a:gd name="T42" fmla="*/ 5 w 12"/>
                <a:gd name="T43" fmla="*/ 34 h 46"/>
                <a:gd name="T44" fmla="*/ 5 w 12"/>
                <a:gd name="T45" fmla="*/ 31 h 46"/>
                <a:gd name="T46" fmla="*/ 6 w 12"/>
                <a:gd name="T47" fmla="*/ 32 h 46"/>
                <a:gd name="T48" fmla="*/ 6 w 12"/>
                <a:gd name="T49" fmla="*/ 32 h 46"/>
                <a:gd name="T50" fmla="*/ 6 w 12"/>
                <a:gd name="T51" fmla="*/ 31 h 46"/>
                <a:gd name="T52" fmla="*/ 7 w 12"/>
                <a:gd name="T53" fmla="*/ 36 h 46"/>
                <a:gd name="T54" fmla="*/ 7 w 12"/>
                <a:gd name="T55" fmla="*/ 33 h 46"/>
                <a:gd name="T56" fmla="*/ 7 w 12"/>
                <a:gd name="T57" fmla="*/ 32 h 46"/>
                <a:gd name="T58" fmla="*/ 7 w 12"/>
                <a:gd name="T59" fmla="*/ 32 h 46"/>
                <a:gd name="T60" fmla="*/ 8 w 12"/>
                <a:gd name="T61" fmla="*/ 39 h 46"/>
                <a:gd name="T62" fmla="*/ 8 w 12"/>
                <a:gd name="T63" fmla="*/ 39 h 46"/>
                <a:gd name="T64" fmla="*/ 8 w 12"/>
                <a:gd name="T65" fmla="*/ 39 h 46"/>
                <a:gd name="T66" fmla="*/ 8 w 12"/>
                <a:gd name="T67" fmla="*/ 39 h 46"/>
                <a:gd name="T68" fmla="*/ 9 w 12"/>
                <a:gd name="T69" fmla="*/ 42 h 46"/>
                <a:gd name="T70" fmla="*/ 9 w 12"/>
                <a:gd name="T71" fmla="*/ 41 h 46"/>
                <a:gd name="T72" fmla="*/ 9 w 12"/>
                <a:gd name="T73" fmla="*/ 41 h 46"/>
                <a:gd name="T74" fmla="*/ 10 w 12"/>
                <a:gd name="T75" fmla="*/ 44 h 46"/>
                <a:gd name="T76" fmla="*/ 10 w 12"/>
                <a:gd name="T77" fmla="*/ 44 h 46"/>
                <a:gd name="T78" fmla="*/ 10 w 12"/>
                <a:gd name="T79" fmla="*/ 46 h 46"/>
                <a:gd name="T80" fmla="*/ 10 w 12"/>
                <a:gd name="T81" fmla="*/ 41 h 46"/>
                <a:gd name="T82" fmla="*/ 10 w 12"/>
                <a:gd name="T83" fmla="*/ 42 h 46"/>
                <a:gd name="T84" fmla="*/ 10 w 12"/>
                <a:gd name="T85" fmla="*/ 42 h 46"/>
                <a:gd name="T86" fmla="*/ 11 w 12"/>
                <a:gd name="T87" fmla="*/ 46 h 46"/>
                <a:gd name="T88" fmla="*/ 12 w 12"/>
                <a:gd name="T89" fmla="*/ 41 h 46"/>
                <a:gd name="T90" fmla="*/ 12 w 12"/>
                <a:gd name="T91" fmla="*/ 41 h 46"/>
                <a:gd name="T92" fmla="*/ 12 w 12"/>
                <a:gd name="T93" fmla="*/ 41 h 46"/>
                <a:gd name="T94" fmla="*/ 12 w 12"/>
                <a:gd name="T95" fmla="*/ 39 h 46"/>
                <a:gd name="T96" fmla="*/ 12 w 12"/>
                <a:gd name="T97" fmla="*/ 43 h 46"/>
                <a:gd name="T98" fmla="*/ 12 w 12"/>
                <a:gd name="T99"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46">
                  <a:moveTo>
                    <a:pt x="0" y="0"/>
                  </a:moveTo>
                  <a:lnTo>
                    <a:pt x="0" y="0"/>
                  </a:lnTo>
                  <a:lnTo>
                    <a:pt x="0" y="4"/>
                  </a:lnTo>
                  <a:lnTo>
                    <a:pt x="1" y="3"/>
                  </a:lnTo>
                  <a:lnTo>
                    <a:pt x="1" y="3"/>
                  </a:lnTo>
                  <a:lnTo>
                    <a:pt x="1" y="2"/>
                  </a:lnTo>
                  <a:lnTo>
                    <a:pt x="2" y="8"/>
                  </a:lnTo>
                  <a:lnTo>
                    <a:pt x="2" y="8"/>
                  </a:lnTo>
                  <a:lnTo>
                    <a:pt x="2" y="8"/>
                  </a:lnTo>
                  <a:lnTo>
                    <a:pt x="2" y="7"/>
                  </a:lnTo>
                  <a:lnTo>
                    <a:pt x="3" y="14"/>
                  </a:lnTo>
                  <a:lnTo>
                    <a:pt x="3" y="14"/>
                  </a:lnTo>
                  <a:lnTo>
                    <a:pt x="3" y="14"/>
                  </a:lnTo>
                  <a:lnTo>
                    <a:pt x="3" y="14"/>
                  </a:lnTo>
                  <a:lnTo>
                    <a:pt x="4" y="27"/>
                  </a:lnTo>
                  <a:lnTo>
                    <a:pt x="4" y="26"/>
                  </a:lnTo>
                  <a:lnTo>
                    <a:pt x="4" y="27"/>
                  </a:lnTo>
                  <a:lnTo>
                    <a:pt x="4" y="26"/>
                  </a:lnTo>
                  <a:lnTo>
                    <a:pt x="5" y="34"/>
                  </a:lnTo>
                  <a:lnTo>
                    <a:pt x="5" y="34"/>
                  </a:lnTo>
                  <a:lnTo>
                    <a:pt x="5" y="34"/>
                  </a:lnTo>
                  <a:lnTo>
                    <a:pt x="5" y="34"/>
                  </a:lnTo>
                  <a:lnTo>
                    <a:pt x="5" y="31"/>
                  </a:lnTo>
                  <a:lnTo>
                    <a:pt x="6" y="32"/>
                  </a:lnTo>
                  <a:lnTo>
                    <a:pt x="6" y="32"/>
                  </a:lnTo>
                  <a:lnTo>
                    <a:pt x="6" y="31"/>
                  </a:lnTo>
                  <a:lnTo>
                    <a:pt x="7" y="36"/>
                  </a:lnTo>
                  <a:lnTo>
                    <a:pt x="7" y="33"/>
                  </a:lnTo>
                  <a:lnTo>
                    <a:pt x="7" y="32"/>
                  </a:lnTo>
                  <a:lnTo>
                    <a:pt x="7" y="32"/>
                  </a:lnTo>
                  <a:lnTo>
                    <a:pt x="8" y="39"/>
                  </a:lnTo>
                  <a:lnTo>
                    <a:pt x="8" y="39"/>
                  </a:lnTo>
                  <a:lnTo>
                    <a:pt x="8" y="39"/>
                  </a:lnTo>
                  <a:lnTo>
                    <a:pt x="8" y="39"/>
                  </a:lnTo>
                  <a:lnTo>
                    <a:pt x="9" y="42"/>
                  </a:lnTo>
                  <a:lnTo>
                    <a:pt x="9" y="41"/>
                  </a:lnTo>
                  <a:lnTo>
                    <a:pt x="9" y="41"/>
                  </a:lnTo>
                  <a:lnTo>
                    <a:pt x="10" y="44"/>
                  </a:lnTo>
                  <a:lnTo>
                    <a:pt x="10" y="44"/>
                  </a:lnTo>
                  <a:lnTo>
                    <a:pt x="10" y="46"/>
                  </a:lnTo>
                  <a:lnTo>
                    <a:pt x="10" y="41"/>
                  </a:lnTo>
                  <a:lnTo>
                    <a:pt x="10" y="42"/>
                  </a:lnTo>
                  <a:lnTo>
                    <a:pt x="10" y="42"/>
                  </a:lnTo>
                  <a:lnTo>
                    <a:pt x="11" y="46"/>
                  </a:lnTo>
                  <a:lnTo>
                    <a:pt x="12" y="41"/>
                  </a:lnTo>
                  <a:lnTo>
                    <a:pt x="12" y="41"/>
                  </a:lnTo>
                  <a:lnTo>
                    <a:pt x="12" y="41"/>
                  </a:lnTo>
                  <a:lnTo>
                    <a:pt x="12" y="39"/>
                  </a:lnTo>
                  <a:lnTo>
                    <a:pt x="12" y="43"/>
                  </a:lnTo>
                  <a:lnTo>
                    <a:pt x="12" y="4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8" name="Freeform 533"/>
            <p:cNvSpPr>
              <a:spLocks/>
            </p:cNvSpPr>
            <p:nvPr/>
          </p:nvSpPr>
          <p:spPr bwMode="auto">
            <a:xfrm>
              <a:off x="2422526" y="2392363"/>
              <a:ext cx="20638" cy="111125"/>
            </a:xfrm>
            <a:custGeom>
              <a:avLst/>
              <a:gdLst>
                <a:gd name="T0" fmla="*/ 0 w 13"/>
                <a:gd name="T1" fmla="*/ 59 h 70"/>
                <a:gd name="T2" fmla="*/ 0 w 13"/>
                <a:gd name="T3" fmla="*/ 59 h 70"/>
                <a:gd name="T4" fmla="*/ 0 w 13"/>
                <a:gd name="T5" fmla="*/ 59 h 70"/>
                <a:gd name="T6" fmla="*/ 1 w 13"/>
                <a:gd name="T7" fmla="*/ 63 h 70"/>
                <a:gd name="T8" fmla="*/ 1 w 13"/>
                <a:gd name="T9" fmla="*/ 63 h 70"/>
                <a:gd name="T10" fmla="*/ 1 w 13"/>
                <a:gd name="T11" fmla="*/ 63 h 70"/>
                <a:gd name="T12" fmla="*/ 1 w 13"/>
                <a:gd name="T13" fmla="*/ 63 h 70"/>
                <a:gd name="T14" fmla="*/ 2 w 13"/>
                <a:gd name="T15" fmla="*/ 68 h 70"/>
                <a:gd name="T16" fmla="*/ 2 w 13"/>
                <a:gd name="T17" fmla="*/ 68 h 70"/>
                <a:gd name="T18" fmla="*/ 3 w 13"/>
                <a:gd name="T19" fmla="*/ 67 h 70"/>
                <a:gd name="T20" fmla="*/ 3 w 13"/>
                <a:gd name="T21" fmla="*/ 70 h 70"/>
                <a:gd name="T22" fmla="*/ 3 w 13"/>
                <a:gd name="T23" fmla="*/ 69 h 70"/>
                <a:gd name="T24" fmla="*/ 3 w 13"/>
                <a:gd name="T25" fmla="*/ 69 h 70"/>
                <a:gd name="T26" fmla="*/ 3 w 13"/>
                <a:gd name="T27" fmla="*/ 69 h 70"/>
                <a:gd name="T28" fmla="*/ 4 w 13"/>
                <a:gd name="T29" fmla="*/ 59 h 70"/>
                <a:gd name="T30" fmla="*/ 4 w 13"/>
                <a:gd name="T31" fmla="*/ 59 h 70"/>
                <a:gd name="T32" fmla="*/ 4 w 13"/>
                <a:gd name="T33" fmla="*/ 59 h 70"/>
                <a:gd name="T34" fmla="*/ 4 w 13"/>
                <a:gd name="T35" fmla="*/ 60 h 70"/>
                <a:gd name="T36" fmla="*/ 5 w 13"/>
                <a:gd name="T37" fmla="*/ 55 h 70"/>
                <a:gd name="T38" fmla="*/ 5 w 13"/>
                <a:gd name="T39" fmla="*/ 55 h 70"/>
                <a:gd name="T40" fmla="*/ 5 w 13"/>
                <a:gd name="T41" fmla="*/ 55 h 70"/>
                <a:gd name="T42" fmla="*/ 6 w 13"/>
                <a:gd name="T43" fmla="*/ 50 h 70"/>
                <a:gd name="T44" fmla="*/ 6 w 13"/>
                <a:gd name="T45" fmla="*/ 51 h 70"/>
                <a:gd name="T46" fmla="*/ 6 w 13"/>
                <a:gd name="T47" fmla="*/ 51 h 70"/>
                <a:gd name="T48" fmla="*/ 6 w 13"/>
                <a:gd name="T49" fmla="*/ 51 h 70"/>
                <a:gd name="T50" fmla="*/ 7 w 13"/>
                <a:gd name="T51" fmla="*/ 41 h 70"/>
                <a:gd name="T52" fmla="*/ 7 w 13"/>
                <a:gd name="T53" fmla="*/ 41 h 70"/>
                <a:gd name="T54" fmla="*/ 7 w 13"/>
                <a:gd name="T55" fmla="*/ 41 h 70"/>
                <a:gd name="T56" fmla="*/ 7 w 13"/>
                <a:gd name="T57" fmla="*/ 41 h 70"/>
                <a:gd name="T58" fmla="*/ 8 w 13"/>
                <a:gd name="T59" fmla="*/ 32 h 70"/>
                <a:gd name="T60" fmla="*/ 8 w 13"/>
                <a:gd name="T61" fmla="*/ 33 h 70"/>
                <a:gd name="T62" fmla="*/ 8 w 13"/>
                <a:gd name="T63" fmla="*/ 33 h 70"/>
                <a:gd name="T64" fmla="*/ 8 w 13"/>
                <a:gd name="T65" fmla="*/ 33 h 70"/>
                <a:gd name="T66" fmla="*/ 9 w 13"/>
                <a:gd name="T67" fmla="*/ 27 h 70"/>
                <a:gd name="T68" fmla="*/ 9 w 13"/>
                <a:gd name="T69" fmla="*/ 27 h 70"/>
                <a:gd name="T70" fmla="*/ 9 w 13"/>
                <a:gd name="T71" fmla="*/ 27 h 70"/>
                <a:gd name="T72" fmla="*/ 10 w 13"/>
                <a:gd name="T73" fmla="*/ 20 h 70"/>
                <a:gd name="T74" fmla="*/ 10 w 13"/>
                <a:gd name="T75" fmla="*/ 21 h 70"/>
                <a:gd name="T76" fmla="*/ 10 w 13"/>
                <a:gd name="T77" fmla="*/ 21 h 70"/>
                <a:gd name="T78" fmla="*/ 10 w 13"/>
                <a:gd name="T79" fmla="*/ 21 h 70"/>
                <a:gd name="T80" fmla="*/ 11 w 13"/>
                <a:gd name="T81" fmla="*/ 17 h 70"/>
                <a:gd name="T82" fmla="*/ 11 w 13"/>
                <a:gd name="T83" fmla="*/ 18 h 70"/>
                <a:gd name="T84" fmla="*/ 11 w 13"/>
                <a:gd name="T85" fmla="*/ 18 h 70"/>
                <a:gd name="T86" fmla="*/ 11 w 13"/>
                <a:gd name="T87" fmla="*/ 18 h 70"/>
                <a:gd name="T88" fmla="*/ 12 w 13"/>
                <a:gd name="T89" fmla="*/ 8 h 70"/>
                <a:gd name="T90" fmla="*/ 12 w 13"/>
                <a:gd name="T91" fmla="*/ 8 h 70"/>
                <a:gd name="T92" fmla="*/ 12 w 13"/>
                <a:gd name="T93" fmla="*/ 8 h 70"/>
                <a:gd name="T94" fmla="*/ 12 w 13"/>
                <a:gd name="T95" fmla="*/ 9 h 70"/>
                <a:gd name="T96" fmla="*/ 13 w 13"/>
                <a:gd name="T97" fmla="*/ 0 h 70"/>
                <a:gd name="T98" fmla="*/ 13 w 13"/>
                <a:gd name="T99"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70">
                  <a:moveTo>
                    <a:pt x="0" y="59"/>
                  </a:moveTo>
                  <a:lnTo>
                    <a:pt x="0" y="59"/>
                  </a:lnTo>
                  <a:lnTo>
                    <a:pt x="0" y="59"/>
                  </a:lnTo>
                  <a:lnTo>
                    <a:pt x="1" y="63"/>
                  </a:lnTo>
                  <a:lnTo>
                    <a:pt x="1" y="63"/>
                  </a:lnTo>
                  <a:lnTo>
                    <a:pt x="1" y="63"/>
                  </a:lnTo>
                  <a:lnTo>
                    <a:pt x="1" y="63"/>
                  </a:lnTo>
                  <a:lnTo>
                    <a:pt x="2" y="68"/>
                  </a:lnTo>
                  <a:lnTo>
                    <a:pt x="2" y="68"/>
                  </a:lnTo>
                  <a:lnTo>
                    <a:pt x="3" y="67"/>
                  </a:lnTo>
                  <a:lnTo>
                    <a:pt x="3" y="70"/>
                  </a:lnTo>
                  <a:lnTo>
                    <a:pt x="3" y="69"/>
                  </a:lnTo>
                  <a:lnTo>
                    <a:pt x="3" y="69"/>
                  </a:lnTo>
                  <a:lnTo>
                    <a:pt x="3" y="69"/>
                  </a:lnTo>
                  <a:lnTo>
                    <a:pt x="4" y="59"/>
                  </a:lnTo>
                  <a:lnTo>
                    <a:pt x="4" y="59"/>
                  </a:lnTo>
                  <a:lnTo>
                    <a:pt x="4" y="59"/>
                  </a:lnTo>
                  <a:lnTo>
                    <a:pt x="4" y="60"/>
                  </a:lnTo>
                  <a:lnTo>
                    <a:pt x="5" y="55"/>
                  </a:lnTo>
                  <a:lnTo>
                    <a:pt x="5" y="55"/>
                  </a:lnTo>
                  <a:lnTo>
                    <a:pt x="5" y="55"/>
                  </a:lnTo>
                  <a:lnTo>
                    <a:pt x="6" y="50"/>
                  </a:lnTo>
                  <a:lnTo>
                    <a:pt x="6" y="51"/>
                  </a:lnTo>
                  <a:lnTo>
                    <a:pt x="6" y="51"/>
                  </a:lnTo>
                  <a:lnTo>
                    <a:pt x="6" y="51"/>
                  </a:lnTo>
                  <a:lnTo>
                    <a:pt x="7" y="41"/>
                  </a:lnTo>
                  <a:lnTo>
                    <a:pt x="7" y="41"/>
                  </a:lnTo>
                  <a:lnTo>
                    <a:pt x="7" y="41"/>
                  </a:lnTo>
                  <a:lnTo>
                    <a:pt x="7" y="41"/>
                  </a:lnTo>
                  <a:lnTo>
                    <a:pt x="8" y="32"/>
                  </a:lnTo>
                  <a:lnTo>
                    <a:pt x="8" y="33"/>
                  </a:lnTo>
                  <a:lnTo>
                    <a:pt x="8" y="33"/>
                  </a:lnTo>
                  <a:lnTo>
                    <a:pt x="8" y="33"/>
                  </a:lnTo>
                  <a:lnTo>
                    <a:pt x="9" y="27"/>
                  </a:lnTo>
                  <a:lnTo>
                    <a:pt x="9" y="27"/>
                  </a:lnTo>
                  <a:lnTo>
                    <a:pt x="9" y="27"/>
                  </a:lnTo>
                  <a:lnTo>
                    <a:pt x="10" y="20"/>
                  </a:lnTo>
                  <a:lnTo>
                    <a:pt x="10" y="21"/>
                  </a:lnTo>
                  <a:lnTo>
                    <a:pt x="10" y="21"/>
                  </a:lnTo>
                  <a:lnTo>
                    <a:pt x="10" y="21"/>
                  </a:lnTo>
                  <a:lnTo>
                    <a:pt x="11" y="17"/>
                  </a:lnTo>
                  <a:lnTo>
                    <a:pt x="11" y="18"/>
                  </a:lnTo>
                  <a:lnTo>
                    <a:pt x="11" y="18"/>
                  </a:lnTo>
                  <a:lnTo>
                    <a:pt x="11" y="18"/>
                  </a:lnTo>
                  <a:lnTo>
                    <a:pt x="12" y="8"/>
                  </a:lnTo>
                  <a:lnTo>
                    <a:pt x="12" y="8"/>
                  </a:lnTo>
                  <a:lnTo>
                    <a:pt x="12" y="8"/>
                  </a:lnTo>
                  <a:lnTo>
                    <a:pt x="12" y="9"/>
                  </a:lnTo>
                  <a:lnTo>
                    <a:pt x="13" y="0"/>
                  </a:lnTo>
                  <a:lnTo>
                    <a:pt x="13" y="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9" name="Freeform 534"/>
            <p:cNvSpPr>
              <a:spLocks/>
            </p:cNvSpPr>
            <p:nvPr/>
          </p:nvSpPr>
          <p:spPr bwMode="auto">
            <a:xfrm>
              <a:off x="2443163" y="2351088"/>
              <a:ext cx="17463" cy="50800"/>
            </a:xfrm>
            <a:custGeom>
              <a:avLst/>
              <a:gdLst>
                <a:gd name="T0" fmla="*/ 0 w 11"/>
                <a:gd name="T1" fmla="*/ 27 h 32"/>
                <a:gd name="T2" fmla="*/ 0 w 11"/>
                <a:gd name="T3" fmla="*/ 27 h 32"/>
                <a:gd name="T4" fmla="*/ 0 w 11"/>
                <a:gd name="T5" fmla="*/ 27 h 32"/>
                <a:gd name="T6" fmla="*/ 0 w 11"/>
                <a:gd name="T7" fmla="*/ 32 h 32"/>
                <a:gd name="T8" fmla="*/ 1 w 11"/>
                <a:gd name="T9" fmla="*/ 29 h 32"/>
                <a:gd name="T10" fmla="*/ 1 w 11"/>
                <a:gd name="T11" fmla="*/ 29 h 32"/>
                <a:gd name="T12" fmla="*/ 1 w 11"/>
                <a:gd name="T13" fmla="*/ 29 h 32"/>
                <a:gd name="T14" fmla="*/ 2 w 11"/>
                <a:gd name="T15" fmla="*/ 21 h 32"/>
                <a:gd name="T16" fmla="*/ 2 w 11"/>
                <a:gd name="T17" fmla="*/ 21 h 32"/>
                <a:gd name="T18" fmla="*/ 2 w 11"/>
                <a:gd name="T19" fmla="*/ 21 h 32"/>
                <a:gd name="T20" fmla="*/ 2 w 11"/>
                <a:gd name="T21" fmla="*/ 22 h 32"/>
                <a:gd name="T22" fmla="*/ 3 w 11"/>
                <a:gd name="T23" fmla="*/ 16 h 32"/>
                <a:gd name="T24" fmla="*/ 3 w 11"/>
                <a:gd name="T25" fmla="*/ 16 h 32"/>
                <a:gd name="T26" fmla="*/ 3 w 11"/>
                <a:gd name="T27" fmla="*/ 16 h 32"/>
                <a:gd name="T28" fmla="*/ 3 w 11"/>
                <a:gd name="T29" fmla="*/ 16 h 32"/>
                <a:gd name="T30" fmla="*/ 3 w 11"/>
                <a:gd name="T31" fmla="*/ 12 h 32"/>
                <a:gd name="T32" fmla="*/ 4 w 11"/>
                <a:gd name="T33" fmla="*/ 15 h 32"/>
                <a:gd name="T34" fmla="*/ 4 w 11"/>
                <a:gd name="T35" fmla="*/ 14 h 32"/>
                <a:gd name="T36" fmla="*/ 4 w 11"/>
                <a:gd name="T37" fmla="*/ 14 h 32"/>
                <a:gd name="T38" fmla="*/ 5 w 11"/>
                <a:gd name="T39" fmla="*/ 17 h 32"/>
                <a:gd name="T40" fmla="*/ 5 w 11"/>
                <a:gd name="T41" fmla="*/ 17 h 32"/>
                <a:gd name="T42" fmla="*/ 5 w 11"/>
                <a:gd name="T43" fmla="*/ 17 h 32"/>
                <a:gd name="T44" fmla="*/ 5 w 11"/>
                <a:gd name="T45" fmla="*/ 16 h 32"/>
                <a:gd name="T46" fmla="*/ 5 w 11"/>
                <a:gd name="T47" fmla="*/ 20 h 32"/>
                <a:gd name="T48" fmla="*/ 5 w 11"/>
                <a:gd name="T49" fmla="*/ 19 h 32"/>
                <a:gd name="T50" fmla="*/ 5 w 11"/>
                <a:gd name="T51" fmla="*/ 19 h 32"/>
                <a:gd name="T52" fmla="*/ 6 w 11"/>
                <a:gd name="T53" fmla="*/ 21 h 32"/>
                <a:gd name="T54" fmla="*/ 6 w 11"/>
                <a:gd name="T55" fmla="*/ 15 h 32"/>
                <a:gd name="T56" fmla="*/ 7 w 11"/>
                <a:gd name="T57" fmla="*/ 15 h 32"/>
                <a:gd name="T58" fmla="*/ 7 w 11"/>
                <a:gd name="T59" fmla="*/ 15 h 32"/>
                <a:gd name="T60" fmla="*/ 7 w 11"/>
                <a:gd name="T61" fmla="*/ 18 h 32"/>
                <a:gd name="T62" fmla="*/ 7 w 11"/>
                <a:gd name="T63" fmla="*/ 13 h 32"/>
                <a:gd name="T64" fmla="*/ 7 w 11"/>
                <a:gd name="T65" fmla="*/ 13 h 32"/>
                <a:gd name="T66" fmla="*/ 7 w 11"/>
                <a:gd name="T67" fmla="*/ 13 h 32"/>
                <a:gd name="T68" fmla="*/ 8 w 11"/>
                <a:gd name="T69" fmla="*/ 8 h 32"/>
                <a:gd name="T70" fmla="*/ 8 w 11"/>
                <a:gd name="T71" fmla="*/ 9 h 32"/>
                <a:gd name="T72" fmla="*/ 8 w 11"/>
                <a:gd name="T73" fmla="*/ 9 h 32"/>
                <a:gd name="T74" fmla="*/ 8 w 11"/>
                <a:gd name="T75" fmla="*/ 9 h 32"/>
                <a:gd name="T76" fmla="*/ 9 w 11"/>
                <a:gd name="T77" fmla="*/ 5 h 32"/>
                <a:gd name="T78" fmla="*/ 9 w 11"/>
                <a:gd name="T79" fmla="*/ 5 h 32"/>
                <a:gd name="T80" fmla="*/ 9 w 11"/>
                <a:gd name="T81" fmla="*/ 5 h 32"/>
                <a:gd name="T82" fmla="*/ 10 w 11"/>
                <a:gd name="T83" fmla="*/ 6 h 32"/>
                <a:gd name="T84" fmla="*/ 10 w 11"/>
                <a:gd name="T85" fmla="*/ 1 h 32"/>
                <a:gd name="T86" fmla="*/ 10 w 11"/>
                <a:gd name="T87" fmla="*/ 3 h 32"/>
                <a:gd name="T88" fmla="*/ 10 w 11"/>
                <a:gd name="T89" fmla="*/ 3 h 32"/>
                <a:gd name="T90" fmla="*/ 10 w 11"/>
                <a:gd name="T91" fmla="*/ 3 h 32"/>
                <a:gd name="T92" fmla="*/ 11 w 11"/>
                <a:gd name="T93" fmla="*/ 0 h 32"/>
                <a:gd name="T94" fmla="*/ 11 w 11"/>
                <a:gd name="T95" fmla="*/ 1 h 32"/>
                <a:gd name="T96" fmla="*/ 11 w 11"/>
                <a:gd name="T97" fmla="*/ 1 h 32"/>
                <a:gd name="T98" fmla="*/ 11 w 11"/>
                <a:gd name="T9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32">
                  <a:moveTo>
                    <a:pt x="0" y="27"/>
                  </a:moveTo>
                  <a:lnTo>
                    <a:pt x="0" y="27"/>
                  </a:lnTo>
                  <a:lnTo>
                    <a:pt x="0" y="27"/>
                  </a:lnTo>
                  <a:lnTo>
                    <a:pt x="0" y="32"/>
                  </a:lnTo>
                  <a:lnTo>
                    <a:pt x="1" y="29"/>
                  </a:lnTo>
                  <a:lnTo>
                    <a:pt x="1" y="29"/>
                  </a:lnTo>
                  <a:lnTo>
                    <a:pt x="1" y="29"/>
                  </a:lnTo>
                  <a:lnTo>
                    <a:pt x="2" y="21"/>
                  </a:lnTo>
                  <a:lnTo>
                    <a:pt x="2" y="21"/>
                  </a:lnTo>
                  <a:lnTo>
                    <a:pt x="2" y="21"/>
                  </a:lnTo>
                  <a:lnTo>
                    <a:pt x="2" y="22"/>
                  </a:lnTo>
                  <a:lnTo>
                    <a:pt x="3" y="16"/>
                  </a:lnTo>
                  <a:lnTo>
                    <a:pt x="3" y="16"/>
                  </a:lnTo>
                  <a:lnTo>
                    <a:pt x="3" y="16"/>
                  </a:lnTo>
                  <a:lnTo>
                    <a:pt x="3" y="16"/>
                  </a:lnTo>
                  <a:lnTo>
                    <a:pt x="3" y="12"/>
                  </a:lnTo>
                  <a:lnTo>
                    <a:pt x="4" y="15"/>
                  </a:lnTo>
                  <a:lnTo>
                    <a:pt x="4" y="14"/>
                  </a:lnTo>
                  <a:lnTo>
                    <a:pt x="4" y="14"/>
                  </a:lnTo>
                  <a:lnTo>
                    <a:pt x="5" y="17"/>
                  </a:lnTo>
                  <a:lnTo>
                    <a:pt x="5" y="17"/>
                  </a:lnTo>
                  <a:lnTo>
                    <a:pt x="5" y="17"/>
                  </a:lnTo>
                  <a:lnTo>
                    <a:pt x="5" y="16"/>
                  </a:lnTo>
                  <a:lnTo>
                    <a:pt x="5" y="20"/>
                  </a:lnTo>
                  <a:lnTo>
                    <a:pt x="5" y="19"/>
                  </a:lnTo>
                  <a:lnTo>
                    <a:pt x="5" y="19"/>
                  </a:lnTo>
                  <a:lnTo>
                    <a:pt x="6" y="21"/>
                  </a:lnTo>
                  <a:lnTo>
                    <a:pt x="6" y="15"/>
                  </a:lnTo>
                  <a:lnTo>
                    <a:pt x="7" y="15"/>
                  </a:lnTo>
                  <a:lnTo>
                    <a:pt x="7" y="15"/>
                  </a:lnTo>
                  <a:lnTo>
                    <a:pt x="7" y="18"/>
                  </a:lnTo>
                  <a:lnTo>
                    <a:pt x="7" y="13"/>
                  </a:lnTo>
                  <a:lnTo>
                    <a:pt x="7" y="13"/>
                  </a:lnTo>
                  <a:lnTo>
                    <a:pt x="7" y="13"/>
                  </a:lnTo>
                  <a:lnTo>
                    <a:pt x="8" y="8"/>
                  </a:lnTo>
                  <a:lnTo>
                    <a:pt x="8" y="9"/>
                  </a:lnTo>
                  <a:lnTo>
                    <a:pt x="8" y="9"/>
                  </a:lnTo>
                  <a:lnTo>
                    <a:pt x="8" y="9"/>
                  </a:lnTo>
                  <a:lnTo>
                    <a:pt x="9" y="5"/>
                  </a:lnTo>
                  <a:lnTo>
                    <a:pt x="9" y="5"/>
                  </a:lnTo>
                  <a:lnTo>
                    <a:pt x="9" y="5"/>
                  </a:lnTo>
                  <a:lnTo>
                    <a:pt x="10" y="6"/>
                  </a:lnTo>
                  <a:lnTo>
                    <a:pt x="10" y="1"/>
                  </a:lnTo>
                  <a:lnTo>
                    <a:pt x="10" y="3"/>
                  </a:lnTo>
                  <a:lnTo>
                    <a:pt x="10" y="3"/>
                  </a:lnTo>
                  <a:lnTo>
                    <a:pt x="10" y="3"/>
                  </a:lnTo>
                  <a:lnTo>
                    <a:pt x="11" y="0"/>
                  </a:lnTo>
                  <a:lnTo>
                    <a:pt x="11" y="1"/>
                  </a:lnTo>
                  <a:lnTo>
                    <a:pt x="11" y="1"/>
                  </a:lnTo>
                  <a:lnTo>
                    <a:pt x="11" y="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0" name="Freeform 535"/>
            <p:cNvSpPr>
              <a:spLocks/>
            </p:cNvSpPr>
            <p:nvPr/>
          </p:nvSpPr>
          <p:spPr bwMode="auto">
            <a:xfrm>
              <a:off x="2460626" y="2328863"/>
              <a:ext cx="20638" cy="34925"/>
            </a:xfrm>
            <a:custGeom>
              <a:avLst/>
              <a:gdLst>
                <a:gd name="T0" fmla="*/ 0 w 13"/>
                <a:gd name="T1" fmla="*/ 16 h 22"/>
                <a:gd name="T2" fmla="*/ 1 w 13"/>
                <a:gd name="T3" fmla="*/ 14 h 22"/>
                <a:gd name="T4" fmla="*/ 1 w 13"/>
                <a:gd name="T5" fmla="*/ 16 h 22"/>
                <a:gd name="T6" fmla="*/ 1 w 13"/>
                <a:gd name="T7" fmla="*/ 16 h 22"/>
                <a:gd name="T8" fmla="*/ 1 w 13"/>
                <a:gd name="T9" fmla="*/ 16 h 22"/>
                <a:gd name="T10" fmla="*/ 2 w 13"/>
                <a:gd name="T11" fmla="*/ 18 h 22"/>
                <a:gd name="T12" fmla="*/ 2 w 13"/>
                <a:gd name="T13" fmla="*/ 18 h 22"/>
                <a:gd name="T14" fmla="*/ 2 w 13"/>
                <a:gd name="T15" fmla="*/ 18 h 22"/>
                <a:gd name="T16" fmla="*/ 2 w 13"/>
                <a:gd name="T17" fmla="*/ 19 h 22"/>
                <a:gd name="T18" fmla="*/ 3 w 13"/>
                <a:gd name="T19" fmla="*/ 15 h 22"/>
                <a:gd name="T20" fmla="*/ 3 w 13"/>
                <a:gd name="T21" fmla="*/ 15 h 22"/>
                <a:gd name="T22" fmla="*/ 3 w 13"/>
                <a:gd name="T23" fmla="*/ 15 h 22"/>
                <a:gd name="T24" fmla="*/ 3 w 13"/>
                <a:gd name="T25" fmla="*/ 15 h 22"/>
                <a:gd name="T26" fmla="*/ 4 w 13"/>
                <a:gd name="T27" fmla="*/ 11 h 22"/>
                <a:gd name="T28" fmla="*/ 4 w 13"/>
                <a:gd name="T29" fmla="*/ 12 h 22"/>
                <a:gd name="T30" fmla="*/ 4 w 13"/>
                <a:gd name="T31" fmla="*/ 12 h 22"/>
                <a:gd name="T32" fmla="*/ 4 w 13"/>
                <a:gd name="T33" fmla="*/ 13 h 22"/>
                <a:gd name="T34" fmla="*/ 5 w 13"/>
                <a:gd name="T35" fmla="*/ 6 h 22"/>
                <a:gd name="T36" fmla="*/ 5 w 13"/>
                <a:gd name="T37" fmla="*/ 7 h 22"/>
                <a:gd name="T38" fmla="*/ 5 w 13"/>
                <a:gd name="T39" fmla="*/ 7 h 22"/>
                <a:gd name="T40" fmla="*/ 5 w 13"/>
                <a:gd name="T41" fmla="*/ 8 h 22"/>
                <a:gd name="T42" fmla="*/ 6 w 13"/>
                <a:gd name="T43" fmla="*/ 5 h 22"/>
                <a:gd name="T44" fmla="*/ 6 w 13"/>
                <a:gd name="T45" fmla="*/ 5 h 22"/>
                <a:gd name="T46" fmla="*/ 6 w 13"/>
                <a:gd name="T47" fmla="*/ 5 h 22"/>
                <a:gd name="T48" fmla="*/ 6 w 13"/>
                <a:gd name="T49" fmla="*/ 3 h 22"/>
                <a:gd name="T50" fmla="*/ 7 w 13"/>
                <a:gd name="T51" fmla="*/ 5 h 22"/>
                <a:gd name="T52" fmla="*/ 7 w 13"/>
                <a:gd name="T53" fmla="*/ 4 h 22"/>
                <a:gd name="T54" fmla="*/ 7 w 13"/>
                <a:gd name="T55" fmla="*/ 4 h 22"/>
                <a:gd name="T56" fmla="*/ 7 w 13"/>
                <a:gd name="T57" fmla="*/ 4 h 22"/>
                <a:gd name="T58" fmla="*/ 8 w 13"/>
                <a:gd name="T59" fmla="*/ 0 h 22"/>
                <a:gd name="T60" fmla="*/ 8 w 13"/>
                <a:gd name="T61" fmla="*/ 1 h 22"/>
                <a:gd name="T62" fmla="*/ 8 w 13"/>
                <a:gd name="T63" fmla="*/ 1 h 22"/>
                <a:gd name="T64" fmla="*/ 8 w 13"/>
                <a:gd name="T65" fmla="*/ 0 h 22"/>
                <a:gd name="T66" fmla="*/ 9 w 13"/>
                <a:gd name="T67" fmla="*/ 7 h 22"/>
                <a:gd name="T68" fmla="*/ 9 w 13"/>
                <a:gd name="T69" fmla="*/ 7 h 22"/>
                <a:gd name="T70" fmla="*/ 9 w 13"/>
                <a:gd name="T71" fmla="*/ 7 h 22"/>
                <a:gd name="T72" fmla="*/ 9 w 13"/>
                <a:gd name="T73" fmla="*/ 7 h 22"/>
                <a:gd name="T74" fmla="*/ 10 w 13"/>
                <a:gd name="T75" fmla="*/ 18 h 22"/>
                <a:gd name="T76" fmla="*/ 10 w 13"/>
                <a:gd name="T77" fmla="*/ 18 h 22"/>
                <a:gd name="T78" fmla="*/ 10 w 13"/>
                <a:gd name="T79" fmla="*/ 18 h 22"/>
                <a:gd name="T80" fmla="*/ 10 w 13"/>
                <a:gd name="T81" fmla="*/ 21 h 22"/>
                <a:gd name="T82" fmla="*/ 11 w 13"/>
                <a:gd name="T83" fmla="*/ 17 h 22"/>
                <a:gd name="T84" fmla="*/ 11 w 13"/>
                <a:gd name="T85" fmla="*/ 17 h 22"/>
                <a:gd name="T86" fmla="*/ 11 w 13"/>
                <a:gd name="T87" fmla="*/ 17 h 22"/>
                <a:gd name="T88" fmla="*/ 11 w 13"/>
                <a:gd name="T89" fmla="*/ 16 h 22"/>
                <a:gd name="T90" fmla="*/ 11 w 13"/>
                <a:gd name="T91" fmla="*/ 19 h 22"/>
                <a:gd name="T92" fmla="*/ 12 w 13"/>
                <a:gd name="T93" fmla="*/ 18 h 22"/>
                <a:gd name="T94" fmla="*/ 12 w 13"/>
                <a:gd name="T95" fmla="*/ 18 h 22"/>
                <a:gd name="T96" fmla="*/ 12 w 13"/>
                <a:gd name="T97" fmla="*/ 17 h 22"/>
                <a:gd name="T98" fmla="*/ 13 w 13"/>
                <a:gd name="T9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2">
                  <a:moveTo>
                    <a:pt x="0" y="16"/>
                  </a:moveTo>
                  <a:lnTo>
                    <a:pt x="1" y="14"/>
                  </a:lnTo>
                  <a:lnTo>
                    <a:pt x="1" y="16"/>
                  </a:lnTo>
                  <a:lnTo>
                    <a:pt x="1" y="16"/>
                  </a:lnTo>
                  <a:lnTo>
                    <a:pt x="1" y="16"/>
                  </a:lnTo>
                  <a:lnTo>
                    <a:pt x="2" y="18"/>
                  </a:lnTo>
                  <a:lnTo>
                    <a:pt x="2" y="18"/>
                  </a:lnTo>
                  <a:lnTo>
                    <a:pt x="2" y="18"/>
                  </a:lnTo>
                  <a:lnTo>
                    <a:pt x="2" y="19"/>
                  </a:lnTo>
                  <a:lnTo>
                    <a:pt x="3" y="15"/>
                  </a:lnTo>
                  <a:lnTo>
                    <a:pt x="3" y="15"/>
                  </a:lnTo>
                  <a:lnTo>
                    <a:pt x="3" y="15"/>
                  </a:lnTo>
                  <a:lnTo>
                    <a:pt x="3" y="15"/>
                  </a:lnTo>
                  <a:lnTo>
                    <a:pt x="4" y="11"/>
                  </a:lnTo>
                  <a:lnTo>
                    <a:pt x="4" y="12"/>
                  </a:lnTo>
                  <a:lnTo>
                    <a:pt x="4" y="12"/>
                  </a:lnTo>
                  <a:lnTo>
                    <a:pt x="4" y="13"/>
                  </a:lnTo>
                  <a:lnTo>
                    <a:pt x="5" y="6"/>
                  </a:lnTo>
                  <a:lnTo>
                    <a:pt x="5" y="7"/>
                  </a:lnTo>
                  <a:lnTo>
                    <a:pt x="5" y="7"/>
                  </a:lnTo>
                  <a:lnTo>
                    <a:pt x="5" y="8"/>
                  </a:lnTo>
                  <a:lnTo>
                    <a:pt x="6" y="5"/>
                  </a:lnTo>
                  <a:lnTo>
                    <a:pt x="6" y="5"/>
                  </a:lnTo>
                  <a:lnTo>
                    <a:pt x="6" y="5"/>
                  </a:lnTo>
                  <a:lnTo>
                    <a:pt x="6" y="3"/>
                  </a:lnTo>
                  <a:lnTo>
                    <a:pt x="7" y="5"/>
                  </a:lnTo>
                  <a:lnTo>
                    <a:pt x="7" y="4"/>
                  </a:lnTo>
                  <a:lnTo>
                    <a:pt x="7" y="4"/>
                  </a:lnTo>
                  <a:lnTo>
                    <a:pt x="7" y="4"/>
                  </a:lnTo>
                  <a:lnTo>
                    <a:pt x="8" y="0"/>
                  </a:lnTo>
                  <a:lnTo>
                    <a:pt x="8" y="1"/>
                  </a:lnTo>
                  <a:lnTo>
                    <a:pt x="8" y="1"/>
                  </a:lnTo>
                  <a:lnTo>
                    <a:pt x="8" y="0"/>
                  </a:lnTo>
                  <a:lnTo>
                    <a:pt x="9" y="7"/>
                  </a:lnTo>
                  <a:lnTo>
                    <a:pt x="9" y="7"/>
                  </a:lnTo>
                  <a:lnTo>
                    <a:pt x="9" y="7"/>
                  </a:lnTo>
                  <a:lnTo>
                    <a:pt x="9" y="7"/>
                  </a:lnTo>
                  <a:lnTo>
                    <a:pt x="10" y="18"/>
                  </a:lnTo>
                  <a:lnTo>
                    <a:pt x="10" y="18"/>
                  </a:lnTo>
                  <a:lnTo>
                    <a:pt x="10" y="18"/>
                  </a:lnTo>
                  <a:lnTo>
                    <a:pt x="10" y="21"/>
                  </a:lnTo>
                  <a:lnTo>
                    <a:pt x="11" y="17"/>
                  </a:lnTo>
                  <a:lnTo>
                    <a:pt x="11" y="17"/>
                  </a:lnTo>
                  <a:lnTo>
                    <a:pt x="11" y="17"/>
                  </a:lnTo>
                  <a:lnTo>
                    <a:pt x="11" y="16"/>
                  </a:lnTo>
                  <a:lnTo>
                    <a:pt x="11" y="19"/>
                  </a:lnTo>
                  <a:lnTo>
                    <a:pt x="12" y="18"/>
                  </a:lnTo>
                  <a:lnTo>
                    <a:pt x="12" y="18"/>
                  </a:lnTo>
                  <a:lnTo>
                    <a:pt x="12" y="17"/>
                  </a:lnTo>
                  <a:lnTo>
                    <a:pt x="13" y="2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1" name="Freeform 536"/>
            <p:cNvSpPr>
              <a:spLocks/>
            </p:cNvSpPr>
            <p:nvPr/>
          </p:nvSpPr>
          <p:spPr bwMode="auto">
            <a:xfrm>
              <a:off x="2481263" y="2360613"/>
              <a:ext cx="19050" cy="61913"/>
            </a:xfrm>
            <a:custGeom>
              <a:avLst/>
              <a:gdLst>
                <a:gd name="T0" fmla="*/ 0 w 12"/>
                <a:gd name="T1" fmla="*/ 2 h 39"/>
                <a:gd name="T2" fmla="*/ 0 w 12"/>
                <a:gd name="T3" fmla="*/ 2 h 39"/>
                <a:gd name="T4" fmla="*/ 0 w 12"/>
                <a:gd name="T5" fmla="*/ 2 h 39"/>
                <a:gd name="T6" fmla="*/ 0 w 12"/>
                <a:gd name="T7" fmla="*/ 2 h 39"/>
                <a:gd name="T8" fmla="*/ 0 w 12"/>
                <a:gd name="T9" fmla="*/ 0 h 39"/>
                <a:gd name="T10" fmla="*/ 1 w 12"/>
                <a:gd name="T11" fmla="*/ 1 h 39"/>
                <a:gd name="T12" fmla="*/ 1 w 12"/>
                <a:gd name="T13" fmla="*/ 2 h 39"/>
                <a:gd name="T14" fmla="*/ 1 w 12"/>
                <a:gd name="T15" fmla="*/ 0 h 39"/>
                <a:gd name="T16" fmla="*/ 1 w 12"/>
                <a:gd name="T17" fmla="*/ 5 h 39"/>
                <a:gd name="T18" fmla="*/ 1 w 12"/>
                <a:gd name="T19" fmla="*/ 5 h 39"/>
                <a:gd name="T20" fmla="*/ 1 w 12"/>
                <a:gd name="T21" fmla="*/ 5 h 39"/>
                <a:gd name="T22" fmla="*/ 2 w 12"/>
                <a:gd name="T23" fmla="*/ 10 h 39"/>
                <a:gd name="T24" fmla="*/ 2 w 12"/>
                <a:gd name="T25" fmla="*/ 10 h 39"/>
                <a:gd name="T26" fmla="*/ 2 w 12"/>
                <a:gd name="T27" fmla="*/ 10 h 39"/>
                <a:gd name="T28" fmla="*/ 3 w 12"/>
                <a:gd name="T29" fmla="*/ 17 h 39"/>
                <a:gd name="T30" fmla="*/ 3 w 12"/>
                <a:gd name="T31" fmla="*/ 16 h 39"/>
                <a:gd name="T32" fmla="*/ 3 w 12"/>
                <a:gd name="T33" fmla="*/ 16 h 39"/>
                <a:gd name="T34" fmla="*/ 4 w 12"/>
                <a:gd name="T35" fmla="*/ 15 h 39"/>
                <a:gd name="T36" fmla="*/ 4 w 12"/>
                <a:gd name="T37" fmla="*/ 21 h 39"/>
                <a:gd name="T38" fmla="*/ 4 w 12"/>
                <a:gd name="T39" fmla="*/ 20 h 39"/>
                <a:gd name="T40" fmla="*/ 4 w 12"/>
                <a:gd name="T41" fmla="*/ 20 h 39"/>
                <a:gd name="T42" fmla="*/ 4 w 12"/>
                <a:gd name="T43" fmla="*/ 20 h 39"/>
                <a:gd name="T44" fmla="*/ 5 w 12"/>
                <a:gd name="T45" fmla="*/ 24 h 39"/>
                <a:gd name="T46" fmla="*/ 5 w 12"/>
                <a:gd name="T47" fmla="*/ 23 h 39"/>
                <a:gd name="T48" fmla="*/ 5 w 12"/>
                <a:gd name="T49" fmla="*/ 23 h 39"/>
                <a:gd name="T50" fmla="*/ 5 w 12"/>
                <a:gd name="T51" fmla="*/ 22 h 39"/>
                <a:gd name="T52" fmla="*/ 6 w 12"/>
                <a:gd name="T53" fmla="*/ 30 h 39"/>
                <a:gd name="T54" fmla="*/ 6 w 12"/>
                <a:gd name="T55" fmla="*/ 30 h 39"/>
                <a:gd name="T56" fmla="*/ 7 w 12"/>
                <a:gd name="T57" fmla="*/ 36 h 39"/>
                <a:gd name="T58" fmla="*/ 7 w 12"/>
                <a:gd name="T59" fmla="*/ 36 h 39"/>
                <a:gd name="T60" fmla="*/ 7 w 12"/>
                <a:gd name="T61" fmla="*/ 36 h 39"/>
                <a:gd name="T62" fmla="*/ 7 w 12"/>
                <a:gd name="T63" fmla="*/ 37 h 39"/>
                <a:gd name="T64" fmla="*/ 8 w 12"/>
                <a:gd name="T65" fmla="*/ 33 h 39"/>
                <a:gd name="T66" fmla="*/ 8 w 12"/>
                <a:gd name="T67" fmla="*/ 36 h 39"/>
                <a:gd name="T68" fmla="*/ 8 w 12"/>
                <a:gd name="T69" fmla="*/ 36 h 39"/>
                <a:gd name="T70" fmla="*/ 9 w 12"/>
                <a:gd name="T71" fmla="*/ 39 h 39"/>
                <a:gd name="T72" fmla="*/ 9 w 12"/>
                <a:gd name="T73" fmla="*/ 35 h 39"/>
                <a:gd name="T74" fmla="*/ 9 w 12"/>
                <a:gd name="T75" fmla="*/ 37 h 39"/>
                <a:gd name="T76" fmla="*/ 9 w 12"/>
                <a:gd name="T77" fmla="*/ 37 h 39"/>
                <a:gd name="T78" fmla="*/ 9 w 12"/>
                <a:gd name="T79" fmla="*/ 38 h 39"/>
                <a:gd name="T80" fmla="*/ 10 w 12"/>
                <a:gd name="T81" fmla="*/ 31 h 39"/>
                <a:gd name="T82" fmla="*/ 10 w 12"/>
                <a:gd name="T83" fmla="*/ 32 h 39"/>
                <a:gd name="T84" fmla="*/ 10 w 12"/>
                <a:gd name="T85" fmla="*/ 32 h 39"/>
                <a:gd name="T86" fmla="*/ 10 w 12"/>
                <a:gd name="T87" fmla="*/ 30 h 39"/>
                <a:gd name="T88" fmla="*/ 11 w 12"/>
                <a:gd name="T89" fmla="*/ 34 h 39"/>
                <a:gd name="T90" fmla="*/ 11 w 12"/>
                <a:gd name="T91" fmla="*/ 31 h 39"/>
                <a:gd name="T92" fmla="*/ 11 w 12"/>
                <a:gd name="T93" fmla="*/ 31 h 39"/>
                <a:gd name="T94" fmla="*/ 11 w 12"/>
                <a:gd name="T95" fmla="*/ 33 h 39"/>
                <a:gd name="T96" fmla="*/ 12 w 12"/>
                <a:gd name="T97" fmla="*/ 29 h 39"/>
                <a:gd name="T98" fmla="*/ 12 w 12"/>
                <a:gd name="T99" fmla="*/ 3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9">
                  <a:moveTo>
                    <a:pt x="0" y="2"/>
                  </a:moveTo>
                  <a:lnTo>
                    <a:pt x="0" y="2"/>
                  </a:lnTo>
                  <a:lnTo>
                    <a:pt x="0" y="2"/>
                  </a:lnTo>
                  <a:lnTo>
                    <a:pt x="0" y="2"/>
                  </a:lnTo>
                  <a:lnTo>
                    <a:pt x="0" y="0"/>
                  </a:lnTo>
                  <a:lnTo>
                    <a:pt x="1" y="1"/>
                  </a:lnTo>
                  <a:lnTo>
                    <a:pt x="1" y="2"/>
                  </a:lnTo>
                  <a:lnTo>
                    <a:pt x="1" y="0"/>
                  </a:lnTo>
                  <a:lnTo>
                    <a:pt x="1" y="5"/>
                  </a:lnTo>
                  <a:lnTo>
                    <a:pt x="1" y="5"/>
                  </a:lnTo>
                  <a:lnTo>
                    <a:pt x="1" y="5"/>
                  </a:lnTo>
                  <a:lnTo>
                    <a:pt x="2" y="10"/>
                  </a:lnTo>
                  <a:lnTo>
                    <a:pt x="2" y="10"/>
                  </a:lnTo>
                  <a:lnTo>
                    <a:pt x="2" y="10"/>
                  </a:lnTo>
                  <a:lnTo>
                    <a:pt x="3" y="17"/>
                  </a:lnTo>
                  <a:lnTo>
                    <a:pt x="3" y="16"/>
                  </a:lnTo>
                  <a:lnTo>
                    <a:pt x="3" y="16"/>
                  </a:lnTo>
                  <a:lnTo>
                    <a:pt x="4" y="15"/>
                  </a:lnTo>
                  <a:lnTo>
                    <a:pt x="4" y="21"/>
                  </a:lnTo>
                  <a:lnTo>
                    <a:pt x="4" y="20"/>
                  </a:lnTo>
                  <a:lnTo>
                    <a:pt x="4" y="20"/>
                  </a:lnTo>
                  <a:lnTo>
                    <a:pt x="4" y="20"/>
                  </a:lnTo>
                  <a:lnTo>
                    <a:pt x="5" y="24"/>
                  </a:lnTo>
                  <a:lnTo>
                    <a:pt x="5" y="23"/>
                  </a:lnTo>
                  <a:lnTo>
                    <a:pt x="5" y="23"/>
                  </a:lnTo>
                  <a:lnTo>
                    <a:pt x="5" y="22"/>
                  </a:lnTo>
                  <a:lnTo>
                    <a:pt x="6" y="30"/>
                  </a:lnTo>
                  <a:lnTo>
                    <a:pt x="6" y="30"/>
                  </a:lnTo>
                  <a:lnTo>
                    <a:pt x="7" y="36"/>
                  </a:lnTo>
                  <a:lnTo>
                    <a:pt x="7" y="36"/>
                  </a:lnTo>
                  <a:lnTo>
                    <a:pt x="7" y="36"/>
                  </a:lnTo>
                  <a:lnTo>
                    <a:pt x="7" y="37"/>
                  </a:lnTo>
                  <a:lnTo>
                    <a:pt x="8" y="33"/>
                  </a:lnTo>
                  <a:lnTo>
                    <a:pt x="8" y="36"/>
                  </a:lnTo>
                  <a:lnTo>
                    <a:pt x="8" y="36"/>
                  </a:lnTo>
                  <a:lnTo>
                    <a:pt x="9" y="39"/>
                  </a:lnTo>
                  <a:lnTo>
                    <a:pt x="9" y="35"/>
                  </a:lnTo>
                  <a:lnTo>
                    <a:pt x="9" y="37"/>
                  </a:lnTo>
                  <a:lnTo>
                    <a:pt x="9" y="37"/>
                  </a:lnTo>
                  <a:lnTo>
                    <a:pt x="9" y="38"/>
                  </a:lnTo>
                  <a:lnTo>
                    <a:pt x="10" y="31"/>
                  </a:lnTo>
                  <a:lnTo>
                    <a:pt x="10" y="32"/>
                  </a:lnTo>
                  <a:lnTo>
                    <a:pt x="10" y="32"/>
                  </a:lnTo>
                  <a:lnTo>
                    <a:pt x="10" y="30"/>
                  </a:lnTo>
                  <a:lnTo>
                    <a:pt x="11" y="34"/>
                  </a:lnTo>
                  <a:lnTo>
                    <a:pt x="11" y="31"/>
                  </a:lnTo>
                  <a:lnTo>
                    <a:pt x="11" y="31"/>
                  </a:lnTo>
                  <a:lnTo>
                    <a:pt x="11" y="33"/>
                  </a:lnTo>
                  <a:lnTo>
                    <a:pt x="12" y="29"/>
                  </a:lnTo>
                  <a:lnTo>
                    <a:pt x="12" y="3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2" name="Freeform 537"/>
            <p:cNvSpPr>
              <a:spLocks/>
            </p:cNvSpPr>
            <p:nvPr/>
          </p:nvSpPr>
          <p:spPr bwMode="auto">
            <a:xfrm>
              <a:off x="2500313" y="2376488"/>
              <a:ext cx="19050" cy="44450"/>
            </a:xfrm>
            <a:custGeom>
              <a:avLst/>
              <a:gdLst>
                <a:gd name="T0" fmla="*/ 0 w 12"/>
                <a:gd name="T1" fmla="*/ 20 h 28"/>
                <a:gd name="T2" fmla="*/ 0 w 12"/>
                <a:gd name="T3" fmla="*/ 19 h 28"/>
                <a:gd name="T4" fmla="*/ 1 w 12"/>
                <a:gd name="T5" fmla="*/ 14 h 28"/>
                <a:gd name="T6" fmla="*/ 1 w 12"/>
                <a:gd name="T7" fmla="*/ 14 h 28"/>
                <a:gd name="T8" fmla="*/ 1 w 12"/>
                <a:gd name="T9" fmla="*/ 14 h 28"/>
                <a:gd name="T10" fmla="*/ 2 w 12"/>
                <a:gd name="T11" fmla="*/ 6 h 28"/>
                <a:gd name="T12" fmla="*/ 2 w 12"/>
                <a:gd name="T13" fmla="*/ 6 h 28"/>
                <a:gd name="T14" fmla="*/ 2 w 12"/>
                <a:gd name="T15" fmla="*/ 6 h 28"/>
                <a:gd name="T16" fmla="*/ 2 w 12"/>
                <a:gd name="T17" fmla="*/ 6 h 28"/>
                <a:gd name="T18" fmla="*/ 2 w 12"/>
                <a:gd name="T19" fmla="*/ 1 h 28"/>
                <a:gd name="T20" fmla="*/ 3 w 12"/>
                <a:gd name="T21" fmla="*/ 1 h 28"/>
                <a:gd name="T22" fmla="*/ 3 w 12"/>
                <a:gd name="T23" fmla="*/ 1 h 28"/>
                <a:gd name="T24" fmla="*/ 3 w 12"/>
                <a:gd name="T25" fmla="*/ 0 h 28"/>
                <a:gd name="T26" fmla="*/ 4 w 12"/>
                <a:gd name="T27" fmla="*/ 5 h 28"/>
                <a:gd name="T28" fmla="*/ 4 w 12"/>
                <a:gd name="T29" fmla="*/ 4 h 28"/>
                <a:gd name="T30" fmla="*/ 4 w 12"/>
                <a:gd name="T31" fmla="*/ 4 h 28"/>
                <a:gd name="T32" fmla="*/ 4 w 12"/>
                <a:gd name="T33" fmla="*/ 4 h 28"/>
                <a:gd name="T34" fmla="*/ 5 w 12"/>
                <a:gd name="T35" fmla="*/ 8 h 28"/>
                <a:gd name="T36" fmla="*/ 5 w 12"/>
                <a:gd name="T37" fmla="*/ 8 h 28"/>
                <a:gd name="T38" fmla="*/ 5 w 12"/>
                <a:gd name="T39" fmla="*/ 8 h 28"/>
                <a:gd name="T40" fmla="*/ 6 w 12"/>
                <a:gd name="T41" fmla="*/ 12 h 28"/>
                <a:gd name="T42" fmla="*/ 6 w 12"/>
                <a:gd name="T43" fmla="*/ 12 h 28"/>
                <a:gd name="T44" fmla="*/ 6 w 12"/>
                <a:gd name="T45" fmla="*/ 12 h 28"/>
                <a:gd name="T46" fmla="*/ 6 w 12"/>
                <a:gd name="T47" fmla="*/ 11 h 28"/>
                <a:gd name="T48" fmla="*/ 6 w 12"/>
                <a:gd name="T49" fmla="*/ 13 h 28"/>
                <a:gd name="T50" fmla="*/ 7 w 12"/>
                <a:gd name="T51" fmla="*/ 12 h 28"/>
                <a:gd name="T52" fmla="*/ 7 w 12"/>
                <a:gd name="T53" fmla="*/ 12 h 28"/>
                <a:gd name="T54" fmla="*/ 7 w 12"/>
                <a:gd name="T55" fmla="*/ 11 h 28"/>
                <a:gd name="T56" fmla="*/ 7 w 12"/>
                <a:gd name="T57" fmla="*/ 16 h 28"/>
                <a:gd name="T58" fmla="*/ 8 w 12"/>
                <a:gd name="T59" fmla="*/ 15 h 28"/>
                <a:gd name="T60" fmla="*/ 8 w 12"/>
                <a:gd name="T61" fmla="*/ 15 h 28"/>
                <a:gd name="T62" fmla="*/ 8 w 12"/>
                <a:gd name="T63" fmla="*/ 16 h 28"/>
                <a:gd name="T64" fmla="*/ 8 w 12"/>
                <a:gd name="T65" fmla="*/ 14 h 28"/>
                <a:gd name="T66" fmla="*/ 9 w 12"/>
                <a:gd name="T67" fmla="*/ 15 h 28"/>
                <a:gd name="T68" fmla="*/ 9 w 12"/>
                <a:gd name="T69" fmla="*/ 15 h 28"/>
                <a:gd name="T70" fmla="*/ 9 w 12"/>
                <a:gd name="T71" fmla="*/ 14 h 28"/>
                <a:gd name="T72" fmla="*/ 9 w 12"/>
                <a:gd name="T73" fmla="*/ 17 h 28"/>
                <a:gd name="T74" fmla="*/ 9 w 12"/>
                <a:gd name="T75" fmla="*/ 16 h 28"/>
                <a:gd name="T76" fmla="*/ 9 w 12"/>
                <a:gd name="T77" fmla="*/ 16 h 28"/>
                <a:gd name="T78" fmla="*/ 9 w 12"/>
                <a:gd name="T79" fmla="*/ 16 h 28"/>
                <a:gd name="T80" fmla="*/ 10 w 12"/>
                <a:gd name="T81" fmla="*/ 20 h 28"/>
                <a:gd name="T82" fmla="*/ 10 w 12"/>
                <a:gd name="T83" fmla="*/ 19 h 28"/>
                <a:gd name="T84" fmla="*/ 10 w 12"/>
                <a:gd name="T85" fmla="*/ 19 h 28"/>
                <a:gd name="T86" fmla="*/ 10 w 12"/>
                <a:gd name="T87" fmla="*/ 18 h 28"/>
                <a:gd name="T88" fmla="*/ 11 w 12"/>
                <a:gd name="T89" fmla="*/ 24 h 28"/>
                <a:gd name="T90" fmla="*/ 11 w 12"/>
                <a:gd name="T91" fmla="*/ 24 h 28"/>
                <a:gd name="T92" fmla="*/ 11 w 12"/>
                <a:gd name="T93" fmla="*/ 24 h 28"/>
                <a:gd name="T94" fmla="*/ 12 w 12"/>
                <a:gd name="T95" fmla="*/ 23 h 28"/>
                <a:gd name="T96" fmla="*/ 12 w 12"/>
                <a:gd name="T97" fmla="*/ 28 h 28"/>
                <a:gd name="T98" fmla="*/ 12 w 12"/>
                <a:gd name="T99"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8">
                  <a:moveTo>
                    <a:pt x="0" y="20"/>
                  </a:moveTo>
                  <a:lnTo>
                    <a:pt x="0" y="19"/>
                  </a:lnTo>
                  <a:lnTo>
                    <a:pt x="1" y="14"/>
                  </a:lnTo>
                  <a:lnTo>
                    <a:pt x="1" y="14"/>
                  </a:lnTo>
                  <a:lnTo>
                    <a:pt x="1" y="14"/>
                  </a:lnTo>
                  <a:lnTo>
                    <a:pt x="2" y="6"/>
                  </a:lnTo>
                  <a:lnTo>
                    <a:pt x="2" y="6"/>
                  </a:lnTo>
                  <a:lnTo>
                    <a:pt x="2" y="6"/>
                  </a:lnTo>
                  <a:lnTo>
                    <a:pt x="2" y="6"/>
                  </a:lnTo>
                  <a:lnTo>
                    <a:pt x="2" y="1"/>
                  </a:lnTo>
                  <a:lnTo>
                    <a:pt x="3" y="1"/>
                  </a:lnTo>
                  <a:lnTo>
                    <a:pt x="3" y="1"/>
                  </a:lnTo>
                  <a:lnTo>
                    <a:pt x="3" y="0"/>
                  </a:lnTo>
                  <a:lnTo>
                    <a:pt x="4" y="5"/>
                  </a:lnTo>
                  <a:lnTo>
                    <a:pt x="4" y="4"/>
                  </a:lnTo>
                  <a:lnTo>
                    <a:pt x="4" y="4"/>
                  </a:lnTo>
                  <a:lnTo>
                    <a:pt x="4" y="4"/>
                  </a:lnTo>
                  <a:lnTo>
                    <a:pt x="5" y="8"/>
                  </a:lnTo>
                  <a:lnTo>
                    <a:pt x="5" y="8"/>
                  </a:lnTo>
                  <a:lnTo>
                    <a:pt x="5" y="8"/>
                  </a:lnTo>
                  <a:lnTo>
                    <a:pt x="6" y="12"/>
                  </a:lnTo>
                  <a:lnTo>
                    <a:pt x="6" y="12"/>
                  </a:lnTo>
                  <a:lnTo>
                    <a:pt x="6" y="12"/>
                  </a:lnTo>
                  <a:lnTo>
                    <a:pt x="6" y="11"/>
                  </a:lnTo>
                  <a:lnTo>
                    <a:pt x="6" y="13"/>
                  </a:lnTo>
                  <a:lnTo>
                    <a:pt x="7" y="12"/>
                  </a:lnTo>
                  <a:lnTo>
                    <a:pt x="7" y="12"/>
                  </a:lnTo>
                  <a:lnTo>
                    <a:pt x="7" y="11"/>
                  </a:lnTo>
                  <a:lnTo>
                    <a:pt x="7" y="16"/>
                  </a:lnTo>
                  <a:lnTo>
                    <a:pt x="8" y="15"/>
                  </a:lnTo>
                  <a:lnTo>
                    <a:pt x="8" y="15"/>
                  </a:lnTo>
                  <a:lnTo>
                    <a:pt x="8" y="16"/>
                  </a:lnTo>
                  <a:lnTo>
                    <a:pt x="8" y="14"/>
                  </a:lnTo>
                  <a:lnTo>
                    <a:pt x="9" y="15"/>
                  </a:lnTo>
                  <a:lnTo>
                    <a:pt x="9" y="15"/>
                  </a:lnTo>
                  <a:lnTo>
                    <a:pt x="9" y="14"/>
                  </a:lnTo>
                  <a:lnTo>
                    <a:pt x="9" y="17"/>
                  </a:lnTo>
                  <a:lnTo>
                    <a:pt x="9" y="16"/>
                  </a:lnTo>
                  <a:lnTo>
                    <a:pt x="9" y="16"/>
                  </a:lnTo>
                  <a:lnTo>
                    <a:pt x="9" y="16"/>
                  </a:lnTo>
                  <a:lnTo>
                    <a:pt x="10" y="20"/>
                  </a:lnTo>
                  <a:lnTo>
                    <a:pt x="10" y="19"/>
                  </a:lnTo>
                  <a:lnTo>
                    <a:pt x="10" y="19"/>
                  </a:lnTo>
                  <a:lnTo>
                    <a:pt x="10" y="18"/>
                  </a:lnTo>
                  <a:lnTo>
                    <a:pt x="11" y="24"/>
                  </a:lnTo>
                  <a:lnTo>
                    <a:pt x="11" y="24"/>
                  </a:lnTo>
                  <a:lnTo>
                    <a:pt x="11" y="24"/>
                  </a:lnTo>
                  <a:lnTo>
                    <a:pt x="12" y="23"/>
                  </a:lnTo>
                  <a:lnTo>
                    <a:pt x="12" y="28"/>
                  </a:lnTo>
                  <a:lnTo>
                    <a:pt x="12" y="2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3" name="Freeform 538"/>
            <p:cNvSpPr>
              <a:spLocks/>
            </p:cNvSpPr>
            <p:nvPr/>
          </p:nvSpPr>
          <p:spPr bwMode="auto">
            <a:xfrm>
              <a:off x="2519363" y="2398713"/>
              <a:ext cx="19050" cy="50800"/>
            </a:xfrm>
            <a:custGeom>
              <a:avLst/>
              <a:gdLst>
                <a:gd name="T0" fmla="*/ 0 w 12"/>
                <a:gd name="T1" fmla="*/ 13 h 32"/>
                <a:gd name="T2" fmla="*/ 0 w 12"/>
                <a:gd name="T3" fmla="*/ 13 h 32"/>
                <a:gd name="T4" fmla="*/ 0 w 12"/>
                <a:gd name="T5" fmla="*/ 13 h 32"/>
                <a:gd name="T6" fmla="*/ 1 w 12"/>
                <a:gd name="T7" fmla="*/ 17 h 32"/>
                <a:gd name="T8" fmla="*/ 1 w 12"/>
                <a:gd name="T9" fmla="*/ 17 h 32"/>
                <a:gd name="T10" fmla="*/ 1 w 12"/>
                <a:gd name="T11" fmla="*/ 17 h 32"/>
                <a:gd name="T12" fmla="*/ 1 w 12"/>
                <a:gd name="T13" fmla="*/ 17 h 32"/>
                <a:gd name="T14" fmla="*/ 2 w 12"/>
                <a:gd name="T15" fmla="*/ 23 h 32"/>
                <a:gd name="T16" fmla="*/ 2 w 12"/>
                <a:gd name="T17" fmla="*/ 22 h 32"/>
                <a:gd name="T18" fmla="*/ 2 w 12"/>
                <a:gd name="T19" fmla="*/ 22 h 32"/>
                <a:gd name="T20" fmla="*/ 3 w 12"/>
                <a:gd name="T21" fmla="*/ 20 h 32"/>
                <a:gd name="T22" fmla="*/ 3 w 12"/>
                <a:gd name="T23" fmla="*/ 25 h 32"/>
                <a:gd name="T24" fmla="*/ 3 w 12"/>
                <a:gd name="T25" fmla="*/ 24 h 32"/>
                <a:gd name="T26" fmla="*/ 3 w 12"/>
                <a:gd name="T27" fmla="*/ 24 h 32"/>
                <a:gd name="T28" fmla="*/ 3 w 12"/>
                <a:gd name="T29" fmla="*/ 23 h 32"/>
                <a:gd name="T30" fmla="*/ 4 w 12"/>
                <a:gd name="T31" fmla="*/ 27 h 32"/>
                <a:gd name="T32" fmla="*/ 4 w 12"/>
                <a:gd name="T33" fmla="*/ 27 h 32"/>
                <a:gd name="T34" fmla="*/ 4 w 12"/>
                <a:gd name="T35" fmla="*/ 27 h 32"/>
                <a:gd name="T36" fmla="*/ 4 w 12"/>
                <a:gd name="T37" fmla="*/ 27 h 32"/>
                <a:gd name="T38" fmla="*/ 5 w 12"/>
                <a:gd name="T39" fmla="*/ 32 h 32"/>
                <a:gd name="T40" fmla="*/ 5 w 12"/>
                <a:gd name="T41" fmla="*/ 31 h 32"/>
                <a:gd name="T42" fmla="*/ 5 w 12"/>
                <a:gd name="T43" fmla="*/ 31 h 32"/>
                <a:gd name="T44" fmla="*/ 5 w 12"/>
                <a:gd name="T45" fmla="*/ 31 h 32"/>
                <a:gd name="T46" fmla="*/ 6 w 12"/>
                <a:gd name="T47" fmla="*/ 26 h 32"/>
                <a:gd name="T48" fmla="*/ 6 w 12"/>
                <a:gd name="T49" fmla="*/ 27 h 32"/>
                <a:gd name="T50" fmla="*/ 6 w 12"/>
                <a:gd name="T51" fmla="*/ 27 h 32"/>
                <a:gd name="T52" fmla="*/ 6 w 12"/>
                <a:gd name="T53" fmla="*/ 28 h 32"/>
                <a:gd name="T54" fmla="*/ 7 w 12"/>
                <a:gd name="T55" fmla="*/ 20 h 32"/>
                <a:gd name="T56" fmla="*/ 7 w 12"/>
                <a:gd name="T57" fmla="*/ 22 h 32"/>
                <a:gd name="T58" fmla="*/ 7 w 12"/>
                <a:gd name="T59" fmla="*/ 22 h 32"/>
                <a:gd name="T60" fmla="*/ 7 w 12"/>
                <a:gd name="T61" fmla="*/ 24 h 32"/>
                <a:gd name="T62" fmla="*/ 8 w 12"/>
                <a:gd name="T63" fmla="*/ 20 h 32"/>
                <a:gd name="T64" fmla="*/ 8 w 12"/>
                <a:gd name="T65" fmla="*/ 19 h 32"/>
                <a:gd name="T66" fmla="*/ 8 w 12"/>
                <a:gd name="T67" fmla="*/ 20 h 32"/>
                <a:gd name="T68" fmla="*/ 9 w 12"/>
                <a:gd name="T69" fmla="*/ 15 h 32"/>
                <a:gd name="T70" fmla="*/ 9 w 12"/>
                <a:gd name="T71" fmla="*/ 16 h 32"/>
                <a:gd name="T72" fmla="*/ 9 w 12"/>
                <a:gd name="T73" fmla="*/ 16 h 32"/>
                <a:gd name="T74" fmla="*/ 9 w 12"/>
                <a:gd name="T75" fmla="*/ 16 h 32"/>
                <a:gd name="T76" fmla="*/ 10 w 12"/>
                <a:gd name="T77" fmla="*/ 10 h 32"/>
                <a:gd name="T78" fmla="*/ 10 w 12"/>
                <a:gd name="T79" fmla="*/ 10 h 32"/>
                <a:gd name="T80" fmla="*/ 10 w 12"/>
                <a:gd name="T81" fmla="*/ 10 h 32"/>
                <a:gd name="T82" fmla="*/ 10 w 12"/>
                <a:gd name="T83" fmla="*/ 11 h 32"/>
                <a:gd name="T84" fmla="*/ 10 w 12"/>
                <a:gd name="T85" fmla="*/ 5 h 32"/>
                <a:gd name="T86" fmla="*/ 11 w 12"/>
                <a:gd name="T87" fmla="*/ 7 h 32"/>
                <a:gd name="T88" fmla="*/ 11 w 12"/>
                <a:gd name="T89" fmla="*/ 7 h 32"/>
                <a:gd name="T90" fmla="*/ 11 w 12"/>
                <a:gd name="T91" fmla="*/ 8 h 32"/>
                <a:gd name="T92" fmla="*/ 12 w 12"/>
                <a:gd name="T93" fmla="*/ 1 h 32"/>
                <a:gd name="T94" fmla="*/ 12 w 12"/>
                <a:gd name="T95" fmla="*/ 2 h 32"/>
                <a:gd name="T96" fmla="*/ 12 w 12"/>
                <a:gd name="T97" fmla="*/ 2 h 32"/>
                <a:gd name="T98" fmla="*/ 12 w 12"/>
                <a:gd name="T9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2">
                  <a:moveTo>
                    <a:pt x="0" y="13"/>
                  </a:moveTo>
                  <a:lnTo>
                    <a:pt x="0" y="13"/>
                  </a:lnTo>
                  <a:lnTo>
                    <a:pt x="0" y="13"/>
                  </a:lnTo>
                  <a:lnTo>
                    <a:pt x="1" y="17"/>
                  </a:lnTo>
                  <a:lnTo>
                    <a:pt x="1" y="17"/>
                  </a:lnTo>
                  <a:lnTo>
                    <a:pt x="1" y="17"/>
                  </a:lnTo>
                  <a:lnTo>
                    <a:pt x="1" y="17"/>
                  </a:lnTo>
                  <a:lnTo>
                    <a:pt x="2" y="23"/>
                  </a:lnTo>
                  <a:lnTo>
                    <a:pt x="2" y="22"/>
                  </a:lnTo>
                  <a:lnTo>
                    <a:pt x="2" y="22"/>
                  </a:lnTo>
                  <a:lnTo>
                    <a:pt x="3" y="20"/>
                  </a:lnTo>
                  <a:lnTo>
                    <a:pt x="3" y="25"/>
                  </a:lnTo>
                  <a:lnTo>
                    <a:pt x="3" y="24"/>
                  </a:lnTo>
                  <a:lnTo>
                    <a:pt x="3" y="24"/>
                  </a:lnTo>
                  <a:lnTo>
                    <a:pt x="3" y="23"/>
                  </a:lnTo>
                  <a:lnTo>
                    <a:pt x="4" y="27"/>
                  </a:lnTo>
                  <a:lnTo>
                    <a:pt x="4" y="27"/>
                  </a:lnTo>
                  <a:lnTo>
                    <a:pt x="4" y="27"/>
                  </a:lnTo>
                  <a:lnTo>
                    <a:pt x="4" y="27"/>
                  </a:lnTo>
                  <a:lnTo>
                    <a:pt x="5" y="32"/>
                  </a:lnTo>
                  <a:lnTo>
                    <a:pt x="5" y="31"/>
                  </a:lnTo>
                  <a:lnTo>
                    <a:pt x="5" y="31"/>
                  </a:lnTo>
                  <a:lnTo>
                    <a:pt x="5" y="31"/>
                  </a:lnTo>
                  <a:lnTo>
                    <a:pt x="6" y="26"/>
                  </a:lnTo>
                  <a:lnTo>
                    <a:pt x="6" y="27"/>
                  </a:lnTo>
                  <a:lnTo>
                    <a:pt x="6" y="27"/>
                  </a:lnTo>
                  <a:lnTo>
                    <a:pt x="6" y="28"/>
                  </a:lnTo>
                  <a:lnTo>
                    <a:pt x="7" y="20"/>
                  </a:lnTo>
                  <a:lnTo>
                    <a:pt x="7" y="22"/>
                  </a:lnTo>
                  <a:lnTo>
                    <a:pt x="7" y="22"/>
                  </a:lnTo>
                  <a:lnTo>
                    <a:pt x="7" y="24"/>
                  </a:lnTo>
                  <a:lnTo>
                    <a:pt x="8" y="20"/>
                  </a:lnTo>
                  <a:lnTo>
                    <a:pt x="8" y="19"/>
                  </a:lnTo>
                  <a:lnTo>
                    <a:pt x="8" y="20"/>
                  </a:lnTo>
                  <a:lnTo>
                    <a:pt x="9" y="15"/>
                  </a:lnTo>
                  <a:lnTo>
                    <a:pt x="9" y="16"/>
                  </a:lnTo>
                  <a:lnTo>
                    <a:pt x="9" y="16"/>
                  </a:lnTo>
                  <a:lnTo>
                    <a:pt x="9" y="16"/>
                  </a:lnTo>
                  <a:lnTo>
                    <a:pt x="10" y="10"/>
                  </a:lnTo>
                  <a:lnTo>
                    <a:pt x="10" y="10"/>
                  </a:lnTo>
                  <a:lnTo>
                    <a:pt x="10" y="10"/>
                  </a:lnTo>
                  <a:lnTo>
                    <a:pt x="10" y="11"/>
                  </a:lnTo>
                  <a:lnTo>
                    <a:pt x="10" y="5"/>
                  </a:lnTo>
                  <a:lnTo>
                    <a:pt x="11" y="7"/>
                  </a:lnTo>
                  <a:lnTo>
                    <a:pt x="11" y="7"/>
                  </a:lnTo>
                  <a:lnTo>
                    <a:pt x="11" y="8"/>
                  </a:lnTo>
                  <a:lnTo>
                    <a:pt x="12" y="1"/>
                  </a:lnTo>
                  <a:lnTo>
                    <a:pt x="12" y="2"/>
                  </a:lnTo>
                  <a:lnTo>
                    <a:pt x="12" y="2"/>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4" name="Freeform 539"/>
            <p:cNvSpPr>
              <a:spLocks/>
            </p:cNvSpPr>
            <p:nvPr/>
          </p:nvSpPr>
          <p:spPr bwMode="auto">
            <a:xfrm>
              <a:off x="2538413" y="2381251"/>
              <a:ext cx="19050" cy="34925"/>
            </a:xfrm>
            <a:custGeom>
              <a:avLst/>
              <a:gdLst>
                <a:gd name="T0" fmla="*/ 0 w 12"/>
                <a:gd name="T1" fmla="*/ 11 h 22"/>
                <a:gd name="T2" fmla="*/ 0 w 12"/>
                <a:gd name="T3" fmla="*/ 13 h 22"/>
                <a:gd name="T4" fmla="*/ 1 w 12"/>
                <a:gd name="T5" fmla="*/ 12 h 22"/>
                <a:gd name="T6" fmla="*/ 1 w 12"/>
                <a:gd name="T7" fmla="*/ 12 h 22"/>
                <a:gd name="T8" fmla="*/ 1 w 12"/>
                <a:gd name="T9" fmla="*/ 11 h 22"/>
                <a:gd name="T10" fmla="*/ 2 w 12"/>
                <a:gd name="T11" fmla="*/ 14 h 22"/>
                <a:gd name="T12" fmla="*/ 2 w 12"/>
                <a:gd name="T13" fmla="*/ 13 h 22"/>
                <a:gd name="T14" fmla="*/ 2 w 12"/>
                <a:gd name="T15" fmla="*/ 14 h 22"/>
                <a:gd name="T16" fmla="*/ 2 w 12"/>
                <a:gd name="T17" fmla="*/ 15 h 22"/>
                <a:gd name="T18" fmla="*/ 2 w 12"/>
                <a:gd name="T19" fmla="*/ 13 h 22"/>
                <a:gd name="T20" fmla="*/ 3 w 12"/>
                <a:gd name="T21" fmla="*/ 14 h 22"/>
                <a:gd name="T22" fmla="*/ 3 w 12"/>
                <a:gd name="T23" fmla="*/ 14 h 22"/>
                <a:gd name="T24" fmla="*/ 3 w 12"/>
                <a:gd name="T25" fmla="*/ 15 h 22"/>
                <a:gd name="T26" fmla="*/ 4 w 12"/>
                <a:gd name="T27" fmla="*/ 8 h 22"/>
                <a:gd name="T28" fmla="*/ 4 w 12"/>
                <a:gd name="T29" fmla="*/ 8 h 22"/>
                <a:gd name="T30" fmla="*/ 4 w 12"/>
                <a:gd name="T31" fmla="*/ 7 h 22"/>
                <a:gd name="T32" fmla="*/ 4 w 12"/>
                <a:gd name="T33" fmla="*/ 10 h 22"/>
                <a:gd name="T34" fmla="*/ 4 w 12"/>
                <a:gd name="T35" fmla="*/ 9 h 22"/>
                <a:gd name="T36" fmla="*/ 4 w 12"/>
                <a:gd name="T37" fmla="*/ 9 h 22"/>
                <a:gd name="T38" fmla="*/ 4 w 12"/>
                <a:gd name="T39" fmla="*/ 9 h 22"/>
                <a:gd name="T40" fmla="*/ 5 w 12"/>
                <a:gd name="T41" fmla="*/ 21 h 22"/>
                <a:gd name="T42" fmla="*/ 5 w 12"/>
                <a:gd name="T43" fmla="*/ 21 h 22"/>
                <a:gd name="T44" fmla="*/ 5 w 12"/>
                <a:gd name="T45" fmla="*/ 21 h 22"/>
                <a:gd name="T46" fmla="*/ 6 w 12"/>
                <a:gd name="T47" fmla="*/ 22 h 22"/>
                <a:gd name="T48" fmla="*/ 6 w 12"/>
                <a:gd name="T49" fmla="*/ 18 h 22"/>
                <a:gd name="T50" fmla="*/ 6 w 12"/>
                <a:gd name="T51" fmla="*/ 19 h 22"/>
                <a:gd name="T52" fmla="*/ 6 w 12"/>
                <a:gd name="T53" fmla="*/ 19 h 22"/>
                <a:gd name="T54" fmla="*/ 6 w 12"/>
                <a:gd name="T55" fmla="*/ 18 h 22"/>
                <a:gd name="T56" fmla="*/ 7 w 12"/>
                <a:gd name="T57" fmla="*/ 22 h 22"/>
                <a:gd name="T58" fmla="*/ 7 w 12"/>
                <a:gd name="T59" fmla="*/ 21 h 22"/>
                <a:gd name="T60" fmla="*/ 7 w 12"/>
                <a:gd name="T61" fmla="*/ 21 h 22"/>
                <a:gd name="T62" fmla="*/ 7 w 12"/>
                <a:gd name="T63" fmla="*/ 21 h 22"/>
                <a:gd name="T64" fmla="*/ 8 w 12"/>
                <a:gd name="T65" fmla="*/ 14 h 22"/>
                <a:gd name="T66" fmla="*/ 8 w 12"/>
                <a:gd name="T67" fmla="*/ 14 h 22"/>
                <a:gd name="T68" fmla="*/ 8 w 12"/>
                <a:gd name="T69" fmla="*/ 14 h 22"/>
                <a:gd name="T70" fmla="*/ 8 w 12"/>
                <a:gd name="T71" fmla="*/ 14 h 22"/>
                <a:gd name="T72" fmla="*/ 9 w 12"/>
                <a:gd name="T73" fmla="*/ 10 h 22"/>
                <a:gd name="T74" fmla="*/ 9 w 12"/>
                <a:gd name="T75" fmla="*/ 12 h 22"/>
                <a:gd name="T76" fmla="*/ 9 w 12"/>
                <a:gd name="T77" fmla="*/ 12 h 22"/>
                <a:gd name="T78" fmla="*/ 10 w 12"/>
                <a:gd name="T79" fmla="*/ 14 h 22"/>
                <a:gd name="T80" fmla="*/ 10 w 12"/>
                <a:gd name="T81" fmla="*/ 10 h 22"/>
                <a:gd name="T82" fmla="*/ 10 w 12"/>
                <a:gd name="T83" fmla="*/ 10 h 22"/>
                <a:gd name="T84" fmla="*/ 10 w 12"/>
                <a:gd name="T85" fmla="*/ 10 h 22"/>
                <a:gd name="T86" fmla="*/ 11 w 12"/>
                <a:gd name="T87" fmla="*/ 12 h 22"/>
                <a:gd name="T88" fmla="*/ 11 w 12"/>
                <a:gd name="T89" fmla="*/ 7 h 22"/>
                <a:gd name="T90" fmla="*/ 11 w 12"/>
                <a:gd name="T91" fmla="*/ 8 h 22"/>
                <a:gd name="T92" fmla="*/ 11 w 12"/>
                <a:gd name="T93" fmla="*/ 8 h 22"/>
                <a:gd name="T94" fmla="*/ 11 w 12"/>
                <a:gd name="T95" fmla="*/ 8 h 22"/>
                <a:gd name="T96" fmla="*/ 12 w 12"/>
                <a:gd name="T97" fmla="*/ 0 h 22"/>
                <a:gd name="T98" fmla="*/ 12 w 12"/>
                <a:gd name="T9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2">
                  <a:moveTo>
                    <a:pt x="0" y="11"/>
                  </a:moveTo>
                  <a:lnTo>
                    <a:pt x="0" y="13"/>
                  </a:lnTo>
                  <a:lnTo>
                    <a:pt x="1" y="12"/>
                  </a:lnTo>
                  <a:lnTo>
                    <a:pt x="1" y="12"/>
                  </a:lnTo>
                  <a:lnTo>
                    <a:pt x="1" y="11"/>
                  </a:lnTo>
                  <a:lnTo>
                    <a:pt x="2" y="14"/>
                  </a:lnTo>
                  <a:lnTo>
                    <a:pt x="2" y="13"/>
                  </a:lnTo>
                  <a:lnTo>
                    <a:pt x="2" y="14"/>
                  </a:lnTo>
                  <a:lnTo>
                    <a:pt x="2" y="15"/>
                  </a:lnTo>
                  <a:lnTo>
                    <a:pt x="2" y="13"/>
                  </a:lnTo>
                  <a:lnTo>
                    <a:pt x="3" y="14"/>
                  </a:lnTo>
                  <a:lnTo>
                    <a:pt x="3" y="14"/>
                  </a:lnTo>
                  <a:lnTo>
                    <a:pt x="3" y="15"/>
                  </a:lnTo>
                  <a:lnTo>
                    <a:pt x="4" y="8"/>
                  </a:lnTo>
                  <a:lnTo>
                    <a:pt x="4" y="8"/>
                  </a:lnTo>
                  <a:lnTo>
                    <a:pt x="4" y="7"/>
                  </a:lnTo>
                  <a:lnTo>
                    <a:pt x="4" y="10"/>
                  </a:lnTo>
                  <a:lnTo>
                    <a:pt x="4" y="9"/>
                  </a:lnTo>
                  <a:lnTo>
                    <a:pt x="4" y="9"/>
                  </a:lnTo>
                  <a:lnTo>
                    <a:pt x="4" y="9"/>
                  </a:lnTo>
                  <a:lnTo>
                    <a:pt x="5" y="21"/>
                  </a:lnTo>
                  <a:lnTo>
                    <a:pt x="5" y="21"/>
                  </a:lnTo>
                  <a:lnTo>
                    <a:pt x="5" y="21"/>
                  </a:lnTo>
                  <a:lnTo>
                    <a:pt x="6" y="22"/>
                  </a:lnTo>
                  <a:lnTo>
                    <a:pt x="6" y="18"/>
                  </a:lnTo>
                  <a:lnTo>
                    <a:pt x="6" y="19"/>
                  </a:lnTo>
                  <a:lnTo>
                    <a:pt x="6" y="19"/>
                  </a:lnTo>
                  <a:lnTo>
                    <a:pt x="6" y="18"/>
                  </a:lnTo>
                  <a:lnTo>
                    <a:pt x="7" y="22"/>
                  </a:lnTo>
                  <a:lnTo>
                    <a:pt x="7" y="21"/>
                  </a:lnTo>
                  <a:lnTo>
                    <a:pt x="7" y="21"/>
                  </a:lnTo>
                  <a:lnTo>
                    <a:pt x="7" y="21"/>
                  </a:lnTo>
                  <a:lnTo>
                    <a:pt x="8" y="14"/>
                  </a:lnTo>
                  <a:lnTo>
                    <a:pt x="8" y="14"/>
                  </a:lnTo>
                  <a:lnTo>
                    <a:pt x="8" y="14"/>
                  </a:lnTo>
                  <a:lnTo>
                    <a:pt x="8" y="14"/>
                  </a:lnTo>
                  <a:lnTo>
                    <a:pt x="9" y="10"/>
                  </a:lnTo>
                  <a:lnTo>
                    <a:pt x="9" y="12"/>
                  </a:lnTo>
                  <a:lnTo>
                    <a:pt x="9" y="12"/>
                  </a:lnTo>
                  <a:lnTo>
                    <a:pt x="10" y="14"/>
                  </a:lnTo>
                  <a:lnTo>
                    <a:pt x="10" y="10"/>
                  </a:lnTo>
                  <a:lnTo>
                    <a:pt x="10" y="10"/>
                  </a:lnTo>
                  <a:lnTo>
                    <a:pt x="10" y="10"/>
                  </a:lnTo>
                  <a:lnTo>
                    <a:pt x="11" y="12"/>
                  </a:lnTo>
                  <a:lnTo>
                    <a:pt x="11" y="7"/>
                  </a:lnTo>
                  <a:lnTo>
                    <a:pt x="11" y="8"/>
                  </a:lnTo>
                  <a:lnTo>
                    <a:pt x="11" y="8"/>
                  </a:lnTo>
                  <a:lnTo>
                    <a:pt x="11" y="8"/>
                  </a:lnTo>
                  <a:lnTo>
                    <a:pt x="12" y="0"/>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5" name="Freeform 540"/>
            <p:cNvSpPr>
              <a:spLocks/>
            </p:cNvSpPr>
            <p:nvPr/>
          </p:nvSpPr>
          <p:spPr bwMode="auto">
            <a:xfrm>
              <a:off x="2557463" y="2368551"/>
              <a:ext cx="19050" cy="23813"/>
            </a:xfrm>
            <a:custGeom>
              <a:avLst/>
              <a:gdLst>
                <a:gd name="T0" fmla="*/ 0 w 12"/>
                <a:gd name="T1" fmla="*/ 8 h 15"/>
                <a:gd name="T2" fmla="*/ 0 w 12"/>
                <a:gd name="T3" fmla="*/ 8 h 15"/>
                <a:gd name="T4" fmla="*/ 1 w 12"/>
                <a:gd name="T5" fmla="*/ 2 h 15"/>
                <a:gd name="T6" fmla="*/ 1 w 12"/>
                <a:gd name="T7" fmla="*/ 2 h 15"/>
                <a:gd name="T8" fmla="*/ 1 w 12"/>
                <a:gd name="T9" fmla="*/ 2 h 15"/>
                <a:gd name="T10" fmla="*/ 1 w 12"/>
                <a:gd name="T11" fmla="*/ 3 h 15"/>
                <a:gd name="T12" fmla="*/ 2 w 12"/>
                <a:gd name="T13" fmla="*/ 0 h 15"/>
                <a:gd name="T14" fmla="*/ 2 w 12"/>
                <a:gd name="T15" fmla="*/ 0 h 15"/>
                <a:gd name="T16" fmla="*/ 2 w 12"/>
                <a:gd name="T17" fmla="*/ 0 h 15"/>
                <a:gd name="T18" fmla="*/ 2 w 12"/>
                <a:gd name="T19" fmla="*/ 0 h 15"/>
                <a:gd name="T20" fmla="*/ 3 w 12"/>
                <a:gd name="T21" fmla="*/ 4 h 15"/>
                <a:gd name="T22" fmla="*/ 3 w 12"/>
                <a:gd name="T23" fmla="*/ 4 h 15"/>
                <a:gd name="T24" fmla="*/ 3 w 12"/>
                <a:gd name="T25" fmla="*/ 4 h 15"/>
                <a:gd name="T26" fmla="*/ 3 w 12"/>
                <a:gd name="T27" fmla="*/ 3 h 15"/>
                <a:gd name="T28" fmla="*/ 4 w 12"/>
                <a:gd name="T29" fmla="*/ 6 h 15"/>
                <a:gd name="T30" fmla="*/ 4 w 12"/>
                <a:gd name="T31" fmla="*/ 5 h 15"/>
                <a:gd name="T32" fmla="*/ 4 w 12"/>
                <a:gd name="T33" fmla="*/ 5 h 15"/>
                <a:gd name="T34" fmla="*/ 4 w 12"/>
                <a:gd name="T35" fmla="*/ 5 h 15"/>
                <a:gd name="T36" fmla="*/ 5 w 12"/>
                <a:gd name="T37" fmla="*/ 7 h 15"/>
                <a:gd name="T38" fmla="*/ 5 w 12"/>
                <a:gd name="T39" fmla="*/ 6 h 15"/>
                <a:gd name="T40" fmla="*/ 5 w 12"/>
                <a:gd name="T41" fmla="*/ 6 h 15"/>
                <a:gd name="T42" fmla="*/ 5 w 12"/>
                <a:gd name="T43" fmla="*/ 5 h 15"/>
                <a:gd name="T44" fmla="*/ 6 w 12"/>
                <a:gd name="T45" fmla="*/ 12 h 15"/>
                <a:gd name="T46" fmla="*/ 6 w 12"/>
                <a:gd name="T47" fmla="*/ 11 h 15"/>
                <a:gd name="T48" fmla="*/ 6 w 12"/>
                <a:gd name="T49" fmla="*/ 11 h 15"/>
                <a:gd name="T50" fmla="*/ 6 w 12"/>
                <a:gd name="T51" fmla="*/ 9 h 15"/>
                <a:gd name="T52" fmla="*/ 6 w 12"/>
                <a:gd name="T53" fmla="*/ 12 h 15"/>
                <a:gd name="T54" fmla="*/ 7 w 12"/>
                <a:gd name="T55" fmla="*/ 11 h 15"/>
                <a:gd name="T56" fmla="*/ 7 w 12"/>
                <a:gd name="T57" fmla="*/ 11 h 15"/>
                <a:gd name="T58" fmla="*/ 7 w 12"/>
                <a:gd name="T59" fmla="*/ 13 h 15"/>
                <a:gd name="T60" fmla="*/ 8 w 12"/>
                <a:gd name="T61" fmla="*/ 7 h 15"/>
                <a:gd name="T62" fmla="*/ 8 w 12"/>
                <a:gd name="T63" fmla="*/ 7 h 15"/>
                <a:gd name="T64" fmla="*/ 8 w 12"/>
                <a:gd name="T65" fmla="*/ 8 h 15"/>
                <a:gd name="T66" fmla="*/ 8 w 12"/>
                <a:gd name="T67" fmla="*/ 8 h 15"/>
                <a:gd name="T68" fmla="*/ 8 w 12"/>
                <a:gd name="T69" fmla="*/ 5 h 15"/>
                <a:gd name="T70" fmla="*/ 9 w 12"/>
                <a:gd name="T71" fmla="*/ 7 h 15"/>
                <a:gd name="T72" fmla="*/ 9 w 12"/>
                <a:gd name="T73" fmla="*/ 7 h 15"/>
                <a:gd name="T74" fmla="*/ 9 w 12"/>
                <a:gd name="T75" fmla="*/ 6 h 15"/>
                <a:gd name="T76" fmla="*/ 9 w 12"/>
                <a:gd name="T77" fmla="*/ 11 h 15"/>
                <a:gd name="T78" fmla="*/ 10 w 12"/>
                <a:gd name="T79" fmla="*/ 10 h 15"/>
                <a:gd name="T80" fmla="*/ 10 w 12"/>
                <a:gd name="T81" fmla="*/ 10 h 15"/>
                <a:gd name="T82" fmla="*/ 10 w 12"/>
                <a:gd name="T83" fmla="*/ 9 h 15"/>
                <a:gd name="T84" fmla="*/ 11 w 12"/>
                <a:gd name="T85" fmla="*/ 15 h 15"/>
                <a:gd name="T86" fmla="*/ 11 w 12"/>
                <a:gd name="T87" fmla="*/ 15 h 15"/>
                <a:gd name="T88" fmla="*/ 11 w 12"/>
                <a:gd name="T89" fmla="*/ 15 h 15"/>
                <a:gd name="T90" fmla="*/ 11 w 12"/>
                <a:gd name="T91" fmla="*/ 10 h 15"/>
                <a:gd name="T92" fmla="*/ 12 w 12"/>
                <a:gd name="T93" fmla="*/ 13 h 15"/>
                <a:gd name="T94" fmla="*/ 12 w 12"/>
                <a:gd name="T95" fmla="*/ 13 h 15"/>
                <a:gd name="T96" fmla="*/ 12 w 12"/>
                <a:gd name="T97" fmla="*/ 7 h 15"/>
                <a:gd name="T98" fmla="*/ 12 w 12"/>
                <a:gd name="T9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5">
                  <a:moveTo>
                    <a:pt x="0" y="8"/>
                  </a:moveTo>
                  <a:lnTo>
                    <a:pt x="0" y="8"/>
                  </a:lnTo>
                  <a:lnTo>
                    <a:pt x="1" y="2"/>
                  </a:lnTo>
                  <a:lnTo>
                    <a:pt x="1" y="2"/>
                  </a:lnTo>
                  <a:lnTo>
                    <a:pt x="1" y="2"/>
                  </a:lnTo>
                  <a:lnTo>
                    <a:pt x="1" y="3"/>
                  </a:lnTo>
                  <a:lnTo>
                    <a:pt x="2" y="0"/>
                  </a:lnTo>
                  <a:lnTo>
                    <a:pt x="2" y="0"/>
                  </a:lnTo>
                  <a:lnTo>
                    <a:pt x="2" y="0"/>
                  </a:lnTo>
                  <a:lnTo>
                    <a:pt x="2" y="0"/>
                  </a:lnTo>
                  <a:lnTo>
                    <a:pt x="3" y="4"/>
                  </a:lnTo>
                  <a:lnTo>
                    <a:pt x="3" y="4"/>
                  </a:lnTo>
                  <a:lnTo>
                    <a:pt x="3" y="4"/>
                  </a:lnTo>
                  <a:lnTo>
                    <a:pt x="3" y="3"/>
                  </a:lnTo>
                  <a:lnTo>
                    <a:pt x="4" y="6"/>
                  </a:lnTo>
                  <a:lnTo>
                    <a:pt x="4" y="5"/>
                  </a:lnTo>
                  <a:lnTo>
                    <a:pt x="4" y="5"/>
                  </a:lnTo>
                  <a:lnTo>
                    <a:pt x="4" y="5"/>
                  </a:lnTo>
                  <a:lnTo>
                    <a:pt x="5" y="7"/>
                  </a:lnTo>
                  <a:lnTo>
                    <a:pt x="5" y="6"/>
                  </a:lnTo>
                  <a:lnTo>
                    <a:pt x="5" y="6"/>
                  </a:lnTo>
                  <a:lnTo>
                    <a:pt x="5" y="5"/>
                  </a:lnTo>
                  <a:lnTo>
                    <a:pt x="6" y="12"/>
                  </a:lnTo>
                  <a:lnTo>
                    <a:pt x="6" y="11"/>
                  </a:lnTo>
                  <a:lnTo>
                    <a:pt x="6" y="11"/>
                  </a:lnTo>
                  <a:lnTo>
                    <a:pt x="6" y="9"/>
                  </a:lnTo>
                  <a:lnTo>
                    <a:pt x="6" y="12"/>
                  </a:lnTo>
                  <a:lnTo>
                    <a:pt x="7" y="11"/>
                  </a:lnTo>
                  <a:lnTo>
                    <a:pt x="7" y="11"/>
                  </a:lnTo>
                  <a:lnTo>
                    <a:pt x="7" y="13"/>
                  </a:lnTo>
                  <a:lnTo>
                    <a:pt x="8" y="7"/>
                  </a:lnTo>
                  <a:lnTo>
                    <a:pt x="8" y="7"/>
                  </a:lnTo>
                  <a:lnTo>
                    <a:pt x="8" y="8"/>
                  </a:lnTo>
                  <a:lnTo>
                    <a:pt x="8" y="8"/>
                  </a:lnTo>
                  <a:lnTo>
                    <a:pt x="8" y="5"/>
                  </a:lnTo>
                  <a:lnTo>
                    <a:pt x="9" y="7"/>
                  </a:lnTo>
                  <a:lnTo>
                    <a:pt x="9" y="7"/>
                  </a:lnTo>
                  <a:lnTo>
                    <a:pt x="9" y="6"/>
                  </a:lnTo>
                  <a:lnTo>
                    <a:pt x="9" y="11"/>
                  </a:lnTo>
                  <a:lnTo>
                    <a:pt x="10" y="10"/>
                  </a:lnTo>
                  <a:lnTo>
                    <a:pt x="10" y="10"/>
                  </a:lnTo>
                  <a:lnTo>
                    <a:pt x="10" y="9"/>
                  </a:lnTo>
                  <a:lnTo>
                    <a:pt x="11" y="15"/>
                  </a:lnTo>
                  <a:lnTo>
                    <a:pt x="11" y="15"/>
                  </a:lnTo>
                  <a:lnTo>
                    <a:pt x="11" y="15"/>
                  </a:lnTo>
                  <a:lnTo>
                    <a:pt x="11" y="10"/>
                  </a:lnTo>
                  <a:lnTo>
                    <a:pt x="12" y="13"/>
                  </a:lnTo>
                  <a:lnTo>
                    <a:pt x="12" y="13"/>
                  </a:lnTo>
                  <a:lnTo>
                    <a:pt x="12" y="7"/>
                  </a:lnTo>
                  <a:lnTo>
                    <a:pt x="12" y="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6" name="Freeform 541"/>
            <p:cNvSpPr>
              <a:spLocks/>
            </p:cNvSpPr>
            <p:nvPr/>
          </p:nvSpPr>
          <p:spPr bwMode="auto">
            <a:xfrm>
              <a:off x="2576513" y="2273301"/>
              <a:ext cx="20638" cy="106363"/>
            </a:xfrm>
            <a:custGeom>
              <a:avLst/>
              <a:gdLst>
                <a:gd name="T0" fmla="*/ 0 w 13"/>
                <a:gd name="T1" fmla="*/ 67 h 67"/>
                <a:gd name="T2" fmla="*/ 0 w 13"/>
                <a:gd name="T3" fmla="*/ 67 h 67"/>
                <a:gd name="T4" fmla="*/ 0 w 13"/>
                <a:gd name="T5" fmla="*/ 67 h 67"/>
                <a:gd name="T6" fmla="*/ 1 w 13"/>
                <a:gd name="T7" fmla="*/ 65 h 67"/>
                <a:gd name="T8" fmla="*/ 1 w 13"/>
                <a:gd name="T9" fmla="*/ 66 h 67"/>
                <a:gd name="T10" fmla="*/ 1 w 13"/>
                <a:gd name="T11" fmla="*/ 66 h 67"/>
                <a:gd name="T12" fmla="*/ 2 w 13"/>
                <a:gd name="T13" fmla="*/ 66 h 67"/>
                <a:gd name="T14" fmla="*/ 2 w 13"/>
                <a:gd name="T15" fmla="*/ 63 h 67"/>
                <a:gd name="T16" fmla="*/ 2 w 13"/>
                <a:gd name="T17" fmla="*/ 63 h 67"/>
                <a:gd name="T18" fmla="*/ 2 w 13"/>
                <a:gd name="T19" fmla="*/ 63 h 67"/>
                <a:gd name="T20" fmla="*/ 2 w 13"/>
                <a:gd name="T21" fmla="*/ 64 h 67"/>
                <a:gd name="T22" fmla="*/ 3 w 13"/>
                <a:gd name="T23" fmla="*/ 57 h 67"/>
                <a:gd name="T24" fmla="*/ 3 w 13"/>
                <a:gd name="T25" fmla="*/ 57 h 67"/>
                <a:gd name="T26" fmla="*/ 3 w 13"/>
                <a:gd name="T27" fmla="*/ 57 h 67"/>
                <a:gd name="T28" fmla="*/ 4 w 13"/>
                <a:gd name="T29" fmla="*/ 48 h 67"/>
                <a:gd name="T30" fmla="*/ 4 w 13"/>
                <a:gd name="T31" fmla="*/ 49 h 67"/>
                <a:gd name="T32" fmla="*/ 4 w 13"/>
                <a:gd name="T33" fmla="*/ 49 h 67"/>
                <a:gd name="T34" fmla="*/ 4 w 13"/>
                <a:gd name="T35" fmla="*/ 49 h 67"/>
                <a:gd name="T36" fmla="*/ 5 w 13"/>
                <a:gd name="T37" fmla="*/ 40 h 67"/>
                <a:gd name="T38" fmla="*/ 5 w 13"/>
                <a:gd name="T39" fmla="*/ 40 h 67"/>
                <a:gd name="T40" fmla="*/ 5 w 13"/>
                <a:gd name="T41" fmla="*/ 40 h 67"/>
                <a:gd name="T42" fmla="*/ 6 w 13"/>
                <a:gd name="T43" fmla="*/ 29 h 67"/>
                <a:gd name="T44" fmla="*/ 6 w 13"/>
                <a:gd name="T45" fmla="*/ 29 h 67"/>
                <a:gd name="T46" fmla="*/ 6 w 13"/>
                <a:gd name="T47" fmla="*/ 29 h 67"/>
                <a:gd name="T48" fmla="*/ 6 w 13"/>
                <a:gd name="T49" fmla="*/ 30 h 67"/>
                <a:gd name="T50" fmla="*/ 7 w 13"/>
                <a:gd name="T51" fmla="*/ 24 h 67"/>
                <a:gd name="T52" fmla="*/ 7 w 13"/>
                <a:gd name="T53" fmla="*/ 24 h 67"/>
                <a:gd name="T54" fmla="*/ 7 w 13"/>
                <a:gd name="T55" fmla="*/ 24 h 67"/>
                <a:gd name="T56" fmla="*/ 7 w 13"/>
                <a:gd name="T57" fmla="*/ 25 h 67"/>
                <a:gd name="T58" fmla="*/ 8 w 13"/>
                <a:gd name="T59" fmla="*/ 17 h 67"/>
                <a:gd name="T60" fmla="*/ 8 w 13"/>
                <a:gd name="T61" fmla="*/ 17 h 67"/>
                <a:gd name="T62" fmla="*/ 8 w 13"/>
                <a:gd name="T63" fmla="*/ 17 h 67"/>
                <a:gd name="T64" fmla="*/ 8 w 13"/>
                <a:gd name="T65" fmla="*/ 17 h 67"/>
                <a:gd name="T66" fmla="*/ 9 w 13"/>
                <a:gd name="T67" fmla="*/ 11 h 67"/>
                <a:gd name="T68" fmla="*/ 9 w 13"/>
                <a:gd name="T69" fmla="*/ 11 h 67"/>
                <a:gd name="T70" fmla="*/ 9 w 13"/>
                <a:gd name="T71" fmla="*/ 11 h 67"/>
                <a:gd name="T72" fmla="*/ 9 w 13"/>
                <a:gd name="T73" fmla="*/ 12 h 67"/>
                <a:gd name="T74" fmla="*/ 10 w 13"/>
                <a:gd name="T75" fmla="*/ 6 h 67"/>
                <a:gd name="T76" fmla="*/ 10 w 13"/>
                <a:gd name="T77" fmla="*/ 7 h 67"/>
                <a:gd name="T78" fmla="*/ 10 w 13"/>
                <a:gd name="T79" fmla="*/ 7 h 67"/>
                <a:gd name="T80" fmla="*/ 10 w 13"/>
                <a:gd name="T81" fmla="*/ 7 h 67"/>
                <a:gd name="T82" fmla="*/ 11 w 13"/>
                <a:gd name="T83" fmla="*/ 2 h 67"/>
                <a:gd name="T84" fmla="*/ 11 w 13"/>
                <a:gd name="T85" fmla="*/ 2 h 67"/>
                <a:gd name="T86" fmla="*/ 11 w 13"/>
                <a:gd name="T87" fmla="*/ 2 h 67"/>
                <a:gd name="T88" fmla="*/ 11 w 13"/>
                <a:gd name="T89" fmla="*/ 0 h 67"/>
                <a:gd name="T90" fmla="*/ 12 w 13"/>
                <a:gd name="T91" fmla="*/ 7 h 67"/>
                <a:gd name="T92" fmla="*/ 12 w 13"/>
                <a:gd name="T93" fmla="*/ 6 h 67"/>
                <a:gd name="T94" fmla="*/ 12 w 13"/>
                <a:gd name="T95" fmla="*/ 6 h 67"/>
                <a:gd name="T96" fmla="*/ 12 w 13"/>
                <a:gd name="T97" fmla="*/ 7 h 67"/>
                <a:gd name="T98" fmla="*/ 13 w 13"/>
                <a:gd name="T99" fmla="*/ 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67">
                  <a:moveTo>
                    <a:pt x="0" y="67"/>
                  </a:moveTo>
                  <a:lnTo>
                    <a:pt x="0" y="67"/>
                  </a:lnTo>
                  <a:lnTo>
                    <a:pt x="0" y="67"/>
                  </a:lnTo>
                  <a:lnTo>
                    <a:pt x="1" y="65"/>
                  </a:lnTo>
                  <a:lnTo>
                    <a:pt x="1" y="66"/>
                  </a:lnTo>
                  <a:lnTo>
                    <a:pt x="1" y="66"/>
                  </a:lnTo>
                  <a:lnTo>
                    <a:pt x="2" y="66"/>
                  </a:lnTo>
                  <a:lnTo>
                    <a:pt x="2" y="63"/>
                  </a:lnTo>
                  <a:lnTo>
                    <a:pt x="2" y="63"/>
                  </a:lnTo>
                  <a:lnTo>
                    <a:pt x="2" y="63"/>
                  </a:lnTo>
                  <a:lnTo>
                    <a:pt x="2" y="64"/>
                  </a:lnTo>
                  <a:lnTo>
                    <a:pt x="3" y="57"/>
                  </a:lnTo>
                  <a:lnTo>
                    <a:pt x="3" y="57"/>
                  </a:lnTo>
                  <a:lnTo>
                    <a:pt x="3" y="57"/>
                  </a:lnTo>
                  <a:lnTo>
                    <a:pt x="4" y="48"/>
                  </a:lnTo>
                  <a:lnTo>
                    <a:pt x="4" y="49"/>
                  </a:lnTo>
                  <a:lnTo>
                    <a:pt x="4" y="49"/>
                  </a:lnTo>
                  <a:lnTo>
                    <a:pt x="4" y="49"/>
                  </a:lnTo>
                  <a:lnTo>
                    <a:pt x="5" y="40"/>
                  </a:lnTo>
                  <a:lnTo>
                    <a:pt x="5" y="40"/>
                  </a:lnTo>
                  <a:lnTo>
                    <a:pt x="5" y="40"/>
                  </a:lnTo>
                  <a:lnTo>
                    <a:pt x="6" y="29"/>
                  </a:lnTo>
                  <a:lnTo>
                    <a:pt x="6" y="29"/>
                  </a:lnTo>
                  <a:lnTo>
                    <a:pt x="6" y="29"/>
                  </a:lnTo>
                  <a:lnTo>
                    <a:pt x="6" y="30"/>
                  </a:lnTo>
                  <a:lnTo>
                    <a:pt x="7" y="24"/>
                  </a:lnTo>
                  <a:lnTo>
                    <a:pt x="7" y="24"/>
                  </a:lnTo>
                  <a:lnTo>
                    <a:pt x="7" y="24"/>
                  </a:lnTo>
                  <a:lnTo>
                    <a:pt x="7" y="25"/>
                  </a:lnTo>
                  <a:lnTo>
                    <a:pt x="8" y="17"/>
                  </a:lnTo>
                  <a:lnTo>
                    <a:pt x="8" y="17"/>
                  </a:lnTo>
                  <a:lnTo>
                    <a:pt x="8" y="17"/>
                  </a:lnTo>
                  <a:lnTo>
                    <a:pt x="8" y="17"/>
                  </a:lnTo>
                  <a:lnTo>
                    <a:pt x="9" y="11"/>
                  </a:lnTo>
                  <a:lnTo>
                    <a:pt x="9" y="11"/>
                  </a:lnTo>
                  <a:lnTo>
                    <a:pt x="9" y="11"/>
                  </a:lnTo>
                  <a:lnTo>
                    <a:pt x="9" y="12"/>
                  </a:lnTo>
                  <a:lnTo>
                    <a:pt x="10" y="6"/>
                  </a:lnTo>
                  <a:lnTo>
                    <a:pt x="10" y="7"/>
                  </a:lnTo>
                  <a:lnTo>
                    <a:pt x="10" y="7"/>
                  </a:lnTo>
                  <a:lnTo>
                    <a:pt x="10" y="7"/>
                  </a:lnTo>
                  <a:lnTo>
                    <a:pt x="11" y="2"/>
                  </a:lnTo>
                  <a:lnTo>
                    <a:pt x="11" y="2"/>
                  </a:lnTo>
                  <a:lnTo>
                    <a:pt x="11" y="2"/>
                  </a:lnTo>
                  <a:lnTo>
                    <a:pt x="11" y="0"/>
                  </a:lnTo>
                  <a:lnTo>
                    <a:pt x="12" y="7"/>
                  </a:lnTo>
                  <a:lnTo>
                    <a:pt x="12" y="6"/>
                  </a:lnTo>
                  <a:lnTo>
                    <a:pt x="12" y="6"/>
                  </a:lnTo>
                  <a:lnTo>
                    <a:pt x="12" y="7"/>
                  </a:lnTo>
                  <a:lnTo>
                    <a:pt x="13" y="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7" name="Freeform 542"/>
            <p:cNvSpPr>
              <a:spLocks/>
            </p:cNvSpPr>
            <p:nvPr/>
          </p:nvSpPr>
          <p:spPr bwMode="auto">
            <a:xfrm>
              <a:off x="2597151" y="2270126"/>
              <a:ext cx="17463" cy="33338"/>
            </a:xfrm>
            <a:custGeom>
              <a:avLst/>
              <a:gdLst>
                <a:gd name="T0" fmla="*/ 0 w 11"/>
                <a:gd name="T1" fmla="*/ 6 h 21"/>
                <a:gd name="T2" fmla="*/ 0 w 11"/>
                <a:gd name="T3" fmla="*/ 6 h 21"/>
                <a:gd name="T4" fmla="*/ 0 w 11"/>
                <a:gd name="T5" fmla="*/ 6 h 21"/>
                <a:gd name="T6" fmla="*/ 0 w 11"/>
                <a:gd name="T7" fmla="*/ 6 h 21"/>
                <a:gd name="T8" fmla="*/ 1 w 11"/>
                <a:gd name="T9" fmla="*/ 3 h 21"/>
                <a:gd name="T10" fmla="*/ 1 w 11"/>
                <a:gd name="T11" fmla="*/ 4 h 21"/>
                <a:gd name="T12" fmla="*/ 1 w 11"/>
                <a:gd name="T13" fmla="*/ 4 h 21"/>
                <a:gd name="T14" fmla="*/ 1 w 11"/>
                <a:gd name="T15" fmla="*/ 4 h 21"/>
                <a:gd name="T16" fmla="*/ 1 w 11"/>
                <a:gd name="T17" fmla="*/ 0 h 21"/>
                <a:gd name="T18" fmla="*/ 2 w 11"/>
                <a:gd name="T19" fmla="*/ 2 h 21"/>
                <a:gd name="T20" fmla="*/ 2 w 11"/>
                <a:gd name="T21" fmla="*/ 2 h 21"/>
                <a:gd name="T22" fmla="*/ 2 w 11"/>
                <a:gd name="T23" fmla="*/ 1 h 21"/>
                <a:gd name="T24" fmla="*/ 3 w 11"/>
                <a:gd name="T25" fmla="*/ 10 h 21"/>
                <a:gd name="T26" fmla="*/ 3 w 11"/>
                <a:gd name="T27" fmla="*/ 10 h 21"/>
                <a:gd name="T28" fmla="*/ 3 w 11"/>
                <a:gd name="T29" fmla="*/ 10 h 21"/>
                <a:gd name="T30" fmla="*/ 4 w 11"/>
                <a:gd name="T31" fmla="*/ 21 h 21"/>
                <a:gd name="T32" fmla="*/ 4 w 11"/>
                <a:gd name="T33" fmla="*/ 21 h 21"/>
                <a:gd name="T34" fmla="*/ 4 w 11"/>
                <a:gd name="T35" fmla="*/ 21 h 21"/>
                <a:gd name="T36" fmla="*/ 4 w 11"/>
                <a:gd name="T37" fmla="*/ 21 h 21"/>
                <a:gd name="T38" fmla="*/ 5 w 11"/>
                <a:gd name="T39" fmla="*/ 16 h 21"/>
                <a:gd name="T40" fmla="*/ 5 w 11"/>
                <a:gd name="T41" fmla="*/ 17 h 21"/>
                <a:gd name="T42" fmla="*/ 5 w 11"/>
                <a:gd name="T43" fmla="*/ 16 h 21"/>
                <a:gd name="T44" fmla="*/ 5 w 11"/>
                <a:gd name="T45" fmla="*/ 16 h 21"/>
                <a:gd name="T46" fmla="*/ 5 w 11"/>
                <a:gd name="T47" fmla="*/ 19 h 21"/>
                <a:gd name="T48" fmla="*/ 5 w 11"/>
                <a:gd name="T49" fmla="*/ 17 h 21"/>
                <a:gd name="T50" fmla="*/ 5 w 11"/>
                <a:gd name="T51" fmla="*/ 17 h 21"/>
                <a:gd name="T52" fmla="*/ 6 w 11"/>
                <a:gd name="T53" fmla="*/ 17 h 21"/>
                <a:gd name="T54" fmla="*/ 6 w 11"/>
                <a:gd name="T55" fmla="*/ 14 h 21"/>
                <a:gd name="T56" fmla="*/ 7 w 11"/>
                <a:gd name="T57" fmla="*/ 15 h 21"/>
                <a:gd name="T58" fmla="*/ 7 w 11"/>
                <a:gd name="T59" fmla="*/ 14 h 21"/>
                <a:gd name="T60" fmla="*/ 7 w 11"/>
                <a:gd name="T61" fmla="*/ 15 h 21"/>
                <a:gd name="T62" fmla="*/ 7 w 11"/>
                <a:gd name="T63" fmla="*/ 9 h 21"/>
                <a:gd name="T64" fmla="*/ 7 w 11"/>
                <a:gd name="T65" fmla="*/ 10 h 21"/>
                <a:gd name="T66" fmla="*/ 7 w 11"/>
                <a:gd name="T67" fmla="*/ 10 h 21"/>
                <a:gd name="T68" fmla="*/ 8 w 11"/>
                <a:gd name="T69" fmla="*/ 11 h 21"/>
                <a:gd name="T70" fmla="*/ 8 w 11"/>
                <a:gd name="T71" fmla="*/ 8 h 21"/>
                <a:gd name="T72" fmla="*/ 8 w 11"/>
                <a:gd name="T73" fmla="*/ 10 h 21"/>
                <a:gd name="T74" fmla="*/ 8 w 11"/>
                <a:gd name="T75" fmla="*/ 10 h 21"/>
                <a:gd name="T76" fmla="*/ 8 w 11"/>
                <a:gd name="T77" fmla="*/ 10 h 21"/>
                <a:gd name="T78" fmla="*/ 9 w 11"/>
                <a:gd name="T79" fmla="*/ 14 h 21"/>
                <a:gd name="T80" fmla="*/ 9 w 11"/>
                <a:gd name="T81" fmla="*/ 14 h 21"/>
                <a:gd name="T82" fmla="*/ 9 w 11"/>
                <a:gd name="T83" fmla="*/ 14 h 21"/>
                <a:gd name="T84" fmla="*/ 10 w 11"/>
                <a:gd name="T85" fmla="*/ 17 h 21"/>
                <a:gd name="T86" fmla="*/ 10 w 11"/>
                <a:gd name="T87" fmla="*/ 13 h 21"/>
                <a:gd name="T88" fmla="*/ 10 w 11"/>
                <a:gd name="T89" fmla="*/ 15 h 21"/>
                <a:gd name="T90" fmla="*/ 10 w 11"/>
                <a:gd name="T91" fmla="*/ 15 h 21"/>
                <a:gd name="T92" fmla="*/ 10 w 11"/>
                <a:gd name="T93" fmla="*/ 14 h 21"/>
                <a:gd name="T94" fmla="*/ 11 w 11"/>
                <a:gd name="T95" fmla="*/ 18 h 21"/>
                <a:gd name="T96" fmla="*/ 11 w 11"/>
                <a:gd name="T97" fmla="*/ 17 h 21"/>
                <a:gd name="T98" fmla="*/ 11 w 11"/>
                <a:gd name="T99"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1">
                  <a:moveTo>
                    <a:pt x="0" y="6"/>
                  </a:moveTo>
                  <a:lnTo>
                    <a:pt x="0" y="6"/>
                  </a:lnTo>
                  <a:lnTo>
                    <a:pt x="0" y="6"/>
                  </a:lnTo>
                  <a:lnTo>
                    <a:pt x="0" y="6"/>
                  </a:lnTo>
                  <a:lnTo>
                    <a:pt x="1" y="3"/>
                  </a:lnTo>
                  <a:lnTo>
                    <a:pt x="1" y="4"/>
                  </a:lnTo>
                  <a:lnTo>
                    <a:pt x="1" y="4"/>
                  </a:lnTo>
                  <a:lnTo>
                    <a:pt x="1" y="4"/>
                  </a:lnTo>
                  <a:lnTo>
                    <a:pt x="1" y="0"/>
                  </a:lnTo>
                  <a:lnTo>
                    <a:pt x="2" y="2"/>
                  </a:lnTo>
                  <a:lnTo>
                    <a:pt x="2" y="2"/>
                  </a:lnTo>
                  <a:lnTo>
                    <a:pt x="2" y="1"/>
                  </a:lnTo>
                  <a:lnTo>
                    <a:pt x="3" y="10"/>
                  </a:lnTo>
                  <a:lnTo>
                    <a:pt x="3" y="10"/>
                  </a:lnTo>
                  <a:lnTo>
                    <a:pt x="3" y="10"/>
                  </a:lnTo>
                  <a:lnTo>
                    <a:pt x="4" y="21"/>
                  </a:lnTo>
                  <a:lnTo>
                    <a:pt x="4" y="21"/>
                  </a:lnTo>
                  <a:lnTo>
                    <a:pt x="4" y="21"/>
                  </a:lnTo>
                  <a:lnTo>
                    <a:pt x="4" y="21"/>
                  </a:lnTo>
                  <a:lnTo>
                    <a:pt x="5" y="16"/>
                  </a:lnTo>
                  <a:lnTo>
                    <a:pt x="5" y="17"/>
                  </a:lnTo>
                  <a:lnTo>
                    <a:pt x="5" y="16"/>
                  </a:lnTo>
                  <a:lnTo>
                    <a:pt x="5" y="16"/>
                  </a:lnTo>
                  <a:lnTo>
                    <a:pt x="5" y="19"/>
                  </a:lnTo>
                  <a:lnTo>
                    <a:pt x="5" y="17"/>
                  </a:lnTo>
                  <a:lnTo>
                    <a:pt x="5" y="17"/>
                  </a:lnTo>
                  <a:lnTo>
                    <a:pt x="6" y="17"/>
                  </a:lnTo>
                  <a:lnTo>
                    <a:pt x="6" y="14"/>
                  </a:lnTo>
                  <a:lnTo>
                    <a:pt x="7" y="15"/>
                  </a:lnTo>
                  <a:lnTo>
                    <a:pt x="7" y="14"/>
                  </a:lnTo>
                  <a:lnTo>
                    <a:pt x="7" y="15"/>
                  </a:lnTo>
                  <a:lnTo>
                    <a:pt x="7" y="9"/>
                  </a:lnTo>
                  <a:lnTo>
                    <a:pt x="7" y="10"/>
                  </a:lnTo>
                  <a:lnTo>
                    <a:pt x="7" y="10"/>
                  </a:lnTo>
                  <a:lnTo>
                    <a:pt x="8" y="11"/>
                  </a:lnTo>
                  <a:lnTo>
                    <a:pt x="8" y="8"/>
                  </a:lnTo>
                  <a:lnTo>
                    <a:pt x="8" y="10"/>
                  </a:lnTo>
                  <a:lnTo>
                    <a:pt x="8" y="10"/>
                  </a:lnTo>
                  <a:lnTo>
                    <a:pt x="8" y="10"/>
                  </a:lnTo>
                  <a:lnTo>
                    <a:pt x="9" y="14"/>
                  </a:lnTo>
                  <a:lnTo>
                    <a:pt x="9" y="14"/>
                  </a:lnTo>
                  <a:lnTo>
                    <a:pt x="9" y="14"/>
                  </a:lnTo>
                  <a:lnTo>
                    <a:pt x="10" y="17"/>
                  </a:lnTo>
                  <a:lnTo>
                    <a:pt x="10" y="13"/>
                  </a:lnTo>
                  <a:lnTo>
                    <a:pt x="10" y="15"/>
                  </a:lnTo>
                  <a:lnTo>
                    <a:pt x="10" y="15"/>
                  </a:lnTo>
                  <a:lnTo>
                    <a:pt x="10" y="14"/>
                  </a:lnTo>
                  <a:lnTo>
                    <a:pt x="11" y="18"/>
                  </a:lnTo>
                  <a:lnTo>
                    <a:pt x="11" y="17"/>
                  </a:lnTo>
                  <a:lnTo>
                    <a:pt x="11" y="1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8" name="Freeform 543"/>
            <p:cNvSpPr>
              <a:spLocks/>
            </p:cNvSpPr>
            <p:nvPr/>
          </p:nvSpPr>
          <p:spPr bwMode="auto">
            <a:xfrm>
              <a:off x="2614613" y="2297113"/>
              <a:ext cx="20638" cy="38100"/>
            </a:xfrm>
            <a:custGeom>
              <a:avLst/>
              <a:gdLst>
                <a:gd name="T0" fmla="*/ 0 w 13"/>
                <a:gd name="T1" fmla="*/ 0 h 24"/>
                <a:gd name="T2" fmla="*/ 1 w 13"/>
                <a:gd name="T3" fmla="*/ 0 h 24"/>
                <a:gd name="T4" fmla="*/ 1 w 13"/>
                <a:gd name="T5" fmla="*/ 4 h 24"/>
                <a:gd name="T6" fmla="*/ 1 w 13"/>
                <a:gd name="T7" fmla="*/ 4 h 24"/>
                <a:gd name="T8" fmla="*/ 1 w 13"/>
                <a:gd name="T9" fmla="*/ 4 h 24"/>
                <a:gd name="T10" fmla="*/ 1 w 13"/>
                <a:gd name="T11" fmla="*/ 4 h 24"/>
                <a:gd name="T12" fmla="*/ 2 w 13"/>
                <a:gd name="T13" fmla="*/ 7 h 24"/>
                <a:gd name="T14" fmla="*/ 2 w 13"/>
                <a:gd name="T15" fmla="*/ 6 h 24"/>
                <a:gd name="T16" fmla="*/ 2 w 13"/>
                <a:gd name="T17" fmla="*/ 6 h 24"/>
                <a:gd name="T18" fmla="*/ 2 w 13"/>
                <a:gd name="T19" fmla="*/ 6 h 24"/>
                <a:gd name="T20" fmla="*/ 3 w 13"/>
                <a:gd name="T21" fmla="*/ 9 h 24"/>
                <a:gd name="T22" fmla="*/ 3 w 13"/>
                <a:gd name="T23" fmla="*/ 9 h 24"/>
                <a:gd name="T24" fmla="*/ 3 w 13"/>
                <a:gd name="T25" fmla="*/ 9 h 24"/>
                <a:gd name="T26" fmla="*/ 4 w 13"/>
                <a:gd name="T27" fmla="*/ 12 h 24"/>
                <a:gd name="T28" fmla="*/ 4 w 13"/>
                <a:gd name="T29" fmla="*/ 10 h 24"/>
                <a:gd name="T30" fmla="*/ 4 w 13"/>
                <a:gd name="T31" fmla="*/ 10 h 24"/>
                <a:gd name="T32" fmla="*/ 4 w 13"/>
                <a:gd name="T33" fmla="*/ 10 h 24"/>
                <a:gd name="T34" fmla="*/ 5 w 13"/>
                <a:gd name="T35" fmla="*/ 4 h 24"/>
                <a:gd name="T36" fmla="*/ 5 w 13"/>
                <a:gd name="T37" fmla="*/ 5 h 24"/>
                <a:gd name="T38" fmla="*/ 5 w 13"/>
                <a:gd name="T39" fmla="*/ 5 h 24"/>
                <a:gd name="T40" fmla="*/ 6 w 13"/>
                <a:gd name="T41" fmla="*/ 4 h 24"/>
                <a:gd name="T42" fmla="*/ 6 w 13"/>
                <a:gd name="T43" fmla="*/ 8 h 24"/>
                <a:gd name="T44" fmla="*/ 6 w 13"/>
                <a:gd name="T45" fmla="*/ 8 h 24"/>
                <a:gd name="T46" fmla="*/ 6 w 13"/>
                <a:gd name="T47" fmla="*/ 8 h 24"/>
                <a:gd name="T48" fmla="*/ 7 w 13"/>
                <a:gd name="T49" fmla="*/ 12 h 24"/>
                <a:gd name="T50" fmla="*/ 7 w 13"/>
                <a:gd name="T51" fmla="*/ 11 h 24"/>
                <a:gd name="T52" fmla="*/ 7 w 13"/>
                <a:gd name="T53" fmla="*/ 11 h 24"/>
                <a:gd name="T54" fmla="*/ 7 w 13"/>
                <a:gd name="T55" fmla="*/ 11 h 24"/>
                <a:gd name="T56" fmla="*/ 8 w 13"/>
                <a:gd name="T57" fmla="*/ 19 h 24"/>
                <a:gd name="T58" fmla="*/ 8 w 13"/>
                <a:gd name="T59" fmla="*/ 18 h 24"/>
                <a:gd name="T60" fmla="*/ 8 w 13"/>
                <a:gd name="T61" fmla="*/ 18 h 24"/>
                <a:gd name="T62" fmla="*/ 8 w 13"/>
                <a:gd name="T63" fmla="*/ 18 h 24"/>
                <a:gd name="T64" fmla="*/ 8 w 13"/>
                <a:gd name="T65" fmla="*/ 24 h 24"/>
                <a:gd name="T66" fmla="*/ 9 w 13"/>
                <a:gd name="T67" fmla="*/ 21 h 24"/>
                <a:gd name="T68" fmla="*/ 9 w 13"/>
                <a:gd name="T69" fmla="*/ 21 h 24"/>
                <a:gd name="T70" fmla="*/ 9 w 13"/>
                <a:gd name="T71" fmla="*/ 22 h 24"/>
                <a:gd name="T72" fmla="*/ 9 w 13"/>
                <a:gd name="T73" fmla="*/ 17 h 24"/>
                <a:gd name="T74" fmla="*/ 10 w 13"/>
                <a:gd name="T75" fmla="*/ 17 h 24"/>
                <a:gd name="T76" fmla="*/ 10 w 13"/>
                <a:gd name="T77" fmla="*/ 17 h 24"/>
                <a:gd name="T78" fmla="*/ 10 w 13"/>
                <a:gd name="T79" fmla="*/ 17 h 24"/>
                <a:gd name="T80" fmla="*/ 10 w 13"/>
                <a:gd name="T81" fmla="*/ 20 h 24"/>
                <a:gd name="T82" fmla="*/ 11 w 13"/>
                <a:gd name="T83" fmla="*/ 18 h 24"/>
                <a:gd name="T84" fmla="*/ 11 w 13"/>
                <a:gd name="T85" fmla="*/ 18 h 24"/>
                <a:gd name="T86" fmla="*/ 11 w 13"/>
                <a:gd name="T87" fmla="*/ 17 h 24"/>
                <a:gd name="T88" fmla="*/ 12 w 13"/>
                <a:gd name="T89" fmla="*/ 19 h 24"/>
                <a:gd name="T90" fmla="*/ 12 w 13"/>
                <a:gd name="T91" fmla="*/ 19 h 24"/>
                <a:gd name="T92" fmla="*/ 12 w 13"/>
                <a:gd name="T93" fmla="*/ 19 h 24"/>
                <a:gd name="T94" fmla="*/ 12 w 13"/>
                <a:gd name="T95" fmla="*/ 20 h 24"/>
                <a:gd name="T96" fmla="*/ 13 w 13"/>
                <a:gd name="T97" fmla="*/ 14 h 24"/>
                <a:gd name="T98" fmla="*/ 13 w 13"/>
                <a:gd name="T99"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4">
                  <a:moveTo>
                    <a:pt x="0" y="0"/>
                  </a:moveTo>
                  <a:lnTo>
                    <a:pt x="1" y="0"/>
                  </a:lnTo>
                  <a:lnTo>
                    <a:pt x="1" y="4"/>
                  </a:lnTo>
                  <a:lnTo>
                    <a:pt x="1" y="4"/>
                  </a:lnTo>
                  <a:lnTo>
                    <a:pt x="1" y="4"/>
                  </a:lnTo>
                  <a:lnTo>
                    <a:pt x="1" y="4"/>
                  </a:lnTo>
                  <a:lnTo>
                    <a:pt x="2" y="7"/>
                  </a:lnTo>
                  <a:lnTo>
                    <a:pt x="2" y="6"/>
                  </a:lnTo>
                  <a:lnTo>
                    <a:pt x="2" y="6"/>
                  </a:lnTo>
                  <a:lnTo>
                    <a:pt x="2" y="6"/>
                  </a:lnTo>
                  <a:lnTo>
                    <a:pt x="3" y="9"/>
                  </a:lnTo>
                  <a:lnTo>
                    <a:pt x="3" y="9"/>
                  </a:lnTo>
                  <a:lnTo>
                    <a:pt x="3" y="9"/>
                  </a:lnTo>
                  <a:lnTo>
                    <a:pt x="4" y="12"/>
                  </a:lnTo>
                  <a:lnTo>
                    <a:pt x="4" y="10"/>
                  </a:lnTo>
                  <a:lnTo>
                    <a:pt x="4" y="10"/>
                  </a:lnTo>
                  <a:lnTo>
                    <a:pt x="4" y="10"/>
                  </a:lnTo>
                  <a:lnTo>
                    <a:pt x="5" y="4"/>
                  </a:lnTo>
                  <a:lnTo>
                    <a:pt x="5" y="5"/>
                  </a:lnTo>
                  <a:lnTo>
                    <a:pt x="5" y="5"/>
                  </a:lnTo>
                  <a:lnTo>
                    <a:pt x="6" y="4"/>
                  </a:lnTo>
                  <a:lnTo>
                    <a:pt x="6" y="8"/>
                  </a:lnTo>
                  <a:lnTo>
                    <a:pt x="6" y="8"/>
                  </a:lnTo>
                  <a:lnTo>
                    <a:pt x="6" y="8"/>
                  </a:lnTo>
                  <a:lnTo>
                    <a:pt x="7" y="12"/>
                  </a:lnTo>
                  <a:lnTo>
                    <a:pt x="7" y="11"/>
                  </a:lnTo>
                  <a:lnTo>
                    <a:pt x="7" y="11"/>
                  </a:lnTo>
                  <a:lnTo>
                    <a:pt x="7" y="11"/>
                  </a:lnTo>
                  <a:lnTo>
                    <a:pt x="8" y="19"/>
                  </a:lnTo>
                  <a:lnTo>
                    <a:pt x="8" y="18"/>
                  </a:lnTo>
                  <a:lnTo>
                    <a:pt x="8" y="18"/>
                  </a:lnTo>
                  <a:lnTo>
                    <a:pt x="8" y="18"/>
                  </a:lnTo>
                  <a:lnTo>
                    <a:pt x="8" y="24"/>
                  </a:lnTo>
                  <a:lnTo>
                    <a:pt x="9" y="21"/>
                  </a:lnTo>
                  <a:lnTo>
                    <a:pt x="9" y="21"/>
                  </a:lnTo>
                  <a:lnTo>
                    <a:pt x="9" y="22"/>
                  </a:lnTo>
                  <a:lnTo>
                    <a:pt x="9" y="17"/>
                  </a:lnTo>
                  <a:lnTo>
                    <a:pt x="10" y="17"/>
                  </a:lnTo>
                  <a:lnTo>
                    <a:pt x="10" y="17"/>
                  </a:lnTo>
                  <a:lnTo>
                    <a:pt x="10" y="17"/>
                  </a:lnTo>
                  <a:lnTo>
                    <a:pt x="10" y="20"/>
                  </a:lnTo>
                  <a:lnTo>
                    <a:pt x="11" y="18"/>
                  </a:lnTo>
                  <a:lnTo>
                    <a:pt x="11" y="18"/>
                  </a:lnTo>
                  <a:lnTo>
                    <a:pt x="11" y="17"/>
                  </a:lnTo>
                  <a:lnTo>
                    <a:pt x="12" y="19"/>
                  </a:lnTo>
                  <a:lnTo>
                    <a:pt x="12" y="19"/>
                  </a:lnTo>
                  <a:lnTo>
                    <a:pt x="12" y="19"/>
                  </a:lnTo>
                  <a:lnTo>
                    <a:pt x="12" y="20"/>
                  </a:lnTo>
                  <a:lnTo>
                    <a:pt x="13" y="14"/>
                  </a:lnTo>
                  <a:lnTo>
                    <a:pt x="13" y="1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9" name="Freeform 544"/>
            <p:cNvSpPr>
              <a:spLocks/>
            </p:cNvSpPr>
            <p:nvPr/>
          </p:nvSpPr>
          <p:spPr bwMode="auto">
            <a:xfrm>
              <a:off x="2635251" y="2301876"/>
              <a:ext cx="19050" cy="28575"/>
            </a:xfrm>
            <a:custGeom>
              <a:avLst/>
              <a:gdLst>
                <a:gd name="T0" fmla="*/ 0 w 12"/>
                <a:gd name="T1" fmla="*/ 11 h 18"/>
                <a:gd name="T2" fmla="*/ 0 w 12"/>
                <a:gd name="T3" fmla="*/ 11 h 18"/>
                <a:gd name="T4" fmla="*/ 0 w 12"/>
                <a:gd name="T5" fmla="*/ 11 h 18"/>
                <a:gd name="T6" fmla="*/ 1 w 12"/>
                <a:gd name="T7" fmla="*/ 16 h 18"/>
                <a:gd name="T8" fmla="*/ 1 w 12"/>
                <a:gd name="T9" fmla="*/ 16 h 18"/>
                <a:gd name="T10" fmla="*/ 1 w 12"/>
                <a:gd name="T11" fmla="*/ 16 h 18"/>
                <a:gd name="T12" fmla="*/ 1 w 12"/>
                <a:gd name="T13" fmla="*/ 18 h 18"/>
                <a:gd name="T14" fmla="*/ 1 w 12"/>
                <a:gd name="T15" fmla="*/ 12 h 18"/>
                <a:gd name="T16" fmla="*/ 1 w 12"/>
                <a:gd name="T17" fmla="*/ 13 h 18"/>
                <a:gd name="T18" fmla="*/ 1 w 12"/>
                <a:gd name="T19" fmla="*/ 13 h 18"/>
                <a:gd name="T20" fmla="*/ 2 w 12"/>
                <a:gd name="T21" fmla="*/ 10 h 18"/>
                <a:gd name="T22" fmla="*/ 3 w 12"/>
                <a:gd name="T23" fmla="*/ 10 h 18"/>
                <a:gd name="T24" fmla="*/ 3 w 12"/>
                <a:gd name="T25" fmla="*/ 10 h 18"/>
                <a:gd name="T26" fmla="*/ 3 w 12"/>
                <a:gd name="T27" fmla="*/ 10 h 18"/>
                <a:gd name="T28" fmla="*/ 3 w 12"/>
                <a:gd name="T29" fmla="*/ 6 h 18"/>
                <a:gd name="T30" fmla="*/ 3 w 12"/>
                <a:gd name="T31" fmla="*/ 7 h 18"/>
                <a:gd name="T32" fmla="*/ 3 w 12"/>
                <a:gd name="T33" fmla="*/ 7 h 18"/>
                <a:gd name="T34" fmla="*/ 3 w 12"/>
                <a:gd name="T35" fmla="*/ 7 h 18"/>
                <a:gd name="T36" fmla="*/ 4 w 12"/>
                <a:gd name="T37" fmla="*/ 11 h 18"/>
                <a:gd name="T38" fmla="*/ 4 w 12"/>
                <a:gd name="T39" fmla="*/ 10 h 18"/>
                <a:gd name="T40" fmla="*/ 4 w 12"/>
                <a:gd name="T41" fmla="*/ 10 h 18"/>
                <a:gd name="T42" fmla="*/ 5 w 12"/>
                <a:gd name="T43" fmla="*/ 10 h 18"/>
                <a:gd name="T44" fmla="*/ 5 w 12"/>
                <a:gd name="T45" fmla="*/ 14 h 18"/>
                <a:gd name="T46" fmla="*/ 5 w 12"/>
                <a:gd name="T47" fmla="*/ 14 h 18"/>
                <a:gd name="T48" fmla="*/ 5 w 12"/>
                <a:gd name="T49" fmla="*/ 14 h 18"/>
                <a:gd name="T50" fmla="*/ 6 w 12"/>
                <a:gd name="T51" fmla="*/ 13 h 18"/>
                <a:gd name="T52" fmla="*/ 6 w 12"/>
                <a:gd name="T53" fmla="*/ 17 h 18"/>
                <a:gd name="T54" fmla="*/ 6 w 12"/>
                <a:gd name="T55" fmla="*/ 16 h 18"/>
                <a:gd name="T56" fmla="*/ 6 w 12"/>
                <a:gd name="T57" fmla="*/ 16 h 18"/>
                <a:gd name="T58" fmla="*/ 6 w 12"/>
                <a:gd name="T59" fmla="*/ 16 h 18"/>
                <a:gd name="T60" fmla="*/ 7 w 12"/>
                <a:gd name="T61" fmla="*/ 8 h 18"/>
                <a:gd name="T62" fmla="*/ 7 w 12"/>
                <a:gd name="T63" fmla="*/ 9 h 18"/>
                <a:gd name="T64" fmla="*/ 7 w 12"/>
                <a:gd name="T65" fmla="*/ 9 h 18"/>
                <a:gd name="T66" fmla="*/ 7 w 12"/>
                <a:gd name="T67" fmla="*/ 10 h 18"/>
                <a:gd name="T68" fmla="*/ 8 w 12"/>
                <a:gd name="T69" fmla="*/ 8 h 18"/>
                <a:gd name="T70" fmla="*/ 8 w 12"/>
                <a:gd name="T71" fmla="*/ 9 h 18"/>
                <a:gd name="T72" fmla="*/ 8 w 12"/>
                <a:gd name="T73" fmla="*/ 9 h 18"/>
                <a:gd name="T74" fmla="*/ 8 w 12"/>
                <a:gd name="T75" fmla="*/ 9 h 18"/>
                <a:gd name="T76" fmla="*/ 9 w 12"/>
                <a:gd name="T77" fmla="*/ 3 h 18"/>
                <a:gd name="T78" fmla="*/ 9 w 12"/>
                <a:gd name="T79" fmla="*/ 3 h 18"/>
                <a:gd name="T80" fmla="*/ 9 w 12"/>
                <a:gd name="T81" fmla="*/ 3 h 18"/>
                <a:gd name="T82" fmla="*/ 10 w 12"/>
                <a:gd name="T83" fmla="*/ 11 h 18"/>
                <a:gd name="T84" fmla="*/ 10 w 12"/>
                <a:gd name="T85" fmla="*/ 11 h 18"/>
                <a:gd name="T86" fmla="*/ 10 w 12"/>
                <a:gd name="T87" fmla="*/ 11 h 18"/>
                <a:gd name="T88" fmla="*/ 11 w 12"/>
                <a:gd name="T89" fmla="*/ 15 h 18"/>
                <a:gd name="T90" fmla="*/ 11 w 12"/>
                <a:gd name="T91" fmla="*/ 9 h 18"/>
                <a:gd name="T92" fmla="*/ 11 w 12"/>
                <a:gd name="T93" fmla="*/ 10 h 18"/>
                <a:gd name="T94" fmla="*/ 11 w 12"/>
                <a:gd name="T95" fmla="*/ 10 h 18"/>
                <a:gd name="T96" fmla="*/ 11 w 12"/>
                <a:gd name="T97" fmla="*/ 10 h 18"/>
                <a:gd name="T98" fmla="*/ 12 w 12"/>
                <a:gd name="T9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8">
                  <a:moveTo>
                    <a:pt x="0" y="11"/>
                  </a:moveTo>
                  <a:lnTo>
                    <a:pt x="0" y="11"/>
                  </a:lnTo>
                  <a:lnTo>
                    <a:pt x="0" y="11"/>
                  </a:lnTo>
                  <a:lnTo>
                    <a:pt x="1" y="16"/>
                  </a:lnTo>
                  <a:lnTo>
                    <a:pt x="1" y="16"/>
                  </a:lnTo>
                  <a:lnTo>
                    <a:pt x="1" y="16"/>
                  </a:lnTo>
                  <a:lnTo>
                    <a:pt x="1" y="18"/>
                  </a:lnTo>
                  <a:lnTo>
                    <a:pt x="1" y="12"/>
                  </a:lnTo>
                  <a:lnTo>
                    <a:pt x="1" y="13"/>
                  </a:lnTo>
                  <a:lnTo>
                    <a:pt x="1" y="13"/>
                  </a:lnTo>
                  <a:lnTo>
                    <a:pt x="2" y="10"/>
                  </a:lnTo>
                  <a:lnTo>
                    <a:pt x="3" y="10"/>
                  </a:lnTo>
                  <a:lnTo>
                    <a:pt x="3" y="10"/>
                  </a:lnTo>
                  <a:lnTo>
                    <a:pt x="3" y="10"/>
                  </a:lnTo>
                  <a:lnTo>
                    <a:pt x="3" y="6"/>
                  </a:lnTo>
                  <a:lnTo>
                    <a:pt x="3" y="7"/>
                  </a:lnTo>
                  <a:lnTo>
                    <a:pt x="3" y="7"/>
                  </a:lnTo>
                  <a:lnTo>
                    <a:pt x="3" y="7"/>
                  </a:lnTo>
                  <a:lnTo>
                    <a:pt x="4" y="11"/>
                  </a:lnTo>
                  <a:lnTo>
                    <a:pt x="4" y="10"/>
                  </a:lnTo>
                  <a:lnTo>
                    <a:pt x="4" y="10"/>
                  </a:lnTo>
                  <a:lnTo>
                    <a:pt x="5" y="10"/>
                  </a:lnTo>
                  <a:lnTo>
                    <a:pt x="5" y="14"/>
                  </a:lnTo>
                  <a:lnTo>
                    <a:pt x="5" y="14"/>
                  </a:lnTo>
                  <a:lnTo>
                    <a:pt x="5" y="14"/>
                  </a:lnTo>
                  <a:lnTo>
                    <a:pt x="6" y="13"/>
                  </a:lnTo>
                  <a:lnTo>
                    <a:pt x="6" y="17"/>
                  </a:lnTo>
                  <a:lnTo>
                    <a:pt x="6" y="16"/>
                  </a:lnTo>
                  <a:lnTo>
                    <a:pt x="6" y="16"/>
                  </a:lnTo>
                  <a:lnTo>
                    <a:pt x="6" y="16"/>
                  </a:lnTo>
                  <a:lnTo>
                    <a:pt x="7" y="8"/>
                  </a:lnTo>
                  <a:lnTo>
                    <a:pt x="7" y="9"/>
                  </a:lnTo>
                  <a:lnTo>
                    <a:pt x="7" y="9"/>
                  </a:lnTo>
                  <a:lnTo>
                    <a:pt x="7" y="10"/>
                  </a:lnTo>
                  <a:lnTo>
                    <a:pt x="8" y="8"/>
                  </a:lnTo>
                  <a:lnTo>
                    <a:pt x="8" y="9"/>
                  </a:lnTo>
                  <a:lnTo>
                    <a:pt x="8" y="9"/>
                  </a:lnTo>
                  <a:lnTo>
                    <a:pt x="8" y="9"/>
                  </a:lnTo>
                  <a:lnTo>
                    <a:pt x="9" y="3"/>
                  </a:lnTo>
                  <a:lnTo>
                    <a:pt x="9" y="3"/>
                  </a:lnTo>
                  <a:lnTo>
                    <a:pt x="9" y="3"/>
                  </a:lnTo>
                  <a:lnTo>
                    <a:pt x="10" y="11"/>
                  </a:lnTo>
                  <a:lnTo>
                    <a:pt x="10" y="11"/>
                  </a:lnTo>
                  <a:lnTo>
                    <a:pt x="10" y="11"/>
                  </a:lnTo>
                  <a:lnTo>
                    <a:pt x="11" y="15"/>
                  </a:lnTo>
                  <a:lnTo>
                    <a:pt x="11" y="9"/>
                  </a:lnTo>
                  <a:lnTo>
                    <a:pt x="11" y="10"/>
                  </a:lnTo>
                  <a:lnTo>
                    <a:pt x="11" y="10"/>
                  </a:lnTo>
                  <a:lnTo>
                    <a:pt x="11" y="10"/>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0" name="Freeform 545"/>
            <p:cNvSpPr>
              <a:spLocks/>
            </p:cNvSpPr>
            <p:nvPr/>
          </p:nvSpPr>
          <p:spPr bwMode="auto">
            <a:xfrm>
              <a:off x="2654301" y="2290763"/>
              <a:ext cx="17463" cy="47625"/>
            </a:xfrm>
            <a:custGeom>
              <a:avLst/>
              <a:gdLst>
                <a:gd name="T0" fmla="*/ 0 w 11"/>
                <a:gd name="T1" fmla="*/ 7 h 30"/>
                <a:gd name="T2" fmla="*/ 0 w 11"/>
                <a:gd name="T3" fmla="*/ 8 h 30"/>
                <a:gd name="T4" fmla="*/ 0 w 11"/>
                <a:gd name="T5" fmla="*/ 8 h 30"/>
                <a:gd name="T6" fmla="*/ 0 w 11"/>
                <a:gd name="T7" fmla="*/ 8 h 30"/>
                <a:gd name="T8" fmla="*/ 1 w 11"/>
                <a:gd name="T9" fmla="*/ 2 h 30"/>
                <a:gd name="T10" fmla="*/ 1 w 11"/>
                <a:gd name="T11" fmla="*/ 2 h 30"/>
                <a:gd name="T12" fmla="*/ 1 w 11"/>
                <a:gd name="T13" fmla="*/ 2 h 30"/>
                <a:gd name="T14" fmla="*/ 1 w 11"/>
                <a:gd name="T15" fmla="*/ 3 h 30"/>
                <a:gd name="T16" fmla="*/ 1 w 11"/>
                <a:gd name="T17" fmla="*/ 0 h 30"/>
                <a:gd name="T18" fmla="*/ 2 w 11"/>
                <a:gd name="T19" fmla="*/ 2 h 30"/>
                <a:gd name="T20" fmla="*/ 2 w 11"/>
                <a:gd name="T21" fmla="*/ 2 h 30"/>
                <a:gd name="T22" fmla="*/ 2 w 11"/>
                <a:gd name="T23" fmla="*/ 2 h 30"/>
                <a:gd name="T24" fmla="*/ 3 w 11"/>
                <a:gd name="T25" fmla="*/ 4 h 30"/>
                <a:gd name="T26" fmla="*/ 3 w 11"/>
                <a:gd name="T27" fmla="*/ 3 h 30"/>
                <a:gd name="T28" fmla="*/ 3 w 11"/>
                <a:gd name="T29" fmla="*/ 3 h 30"/>
                <a:gd name="T30" fmla="*/ 3 w 11"/>
                <a:gd name="T31" fmla="*/ 3 h 30"/>
                <a:gd name="T32" fmla="*/ 3 w 11"/>
                <a:gd name="T33" fmla="*/ 4 h 30"/>
                <a:gd name="T34" fmla="*/ 4 w 11"/>
                <a:gd name="T35" fmla="*/ 4 h 30"/>
                <a:gd name="T36" fmla="*/ 4 w 11"/>
                <a:gd name="T37" fmla="*/ 4 h 30"/>
                <a:gd name="T38" fmla="*/ 4 w 11"/>
                <a:gd name="T39" fmla="*/ 3 h 30"/>
                <a:gd name="T40" fmla="*/ 4 w 11"/>
                <a:gd name="T41" fmla="*/ 9 h 30"/>
                <a:gd name="T42" fmla="*/ 5 w 11"/>
                <a:gd name="T43" fmla="*/ 8 h 30"/>
                <a:gd name="T44" fmla="*/ 5 w 11"/>
                <a:gd name="T45" fmla="*/ 8 h 30"/>
                <a:gd name="T46" fmla="*/ 5 w 11"/>
                <a:gd name="T47" fmla="*/ 7 h 30"/>
                <a:gd name="T48" fmla="*/ 6 w 11"/>
                <a:gd name="T49" fmla="*/ 13 h 30"/>
                <a:gd name="T50" fmla="*/ 6 w 11"/>
                <a:gd name="T51" fmla="*/ 13 h 30"/>
                <a:gd name="T52" fmla="*/ 6 w 11"/>
                <a:gd name="T53" fmla="*/ 13 h 30"/>
                <a:gd name="T54" fmla="*/ 7 w 11"/>
                <a:gd name="T55" fmla="*/ 16 h 30"/>
                <a:gd name="T56" fmla="*/ 7 w 11"/>
                <a:gd name="T57" fmla="*/ 16 h 30"/>
                <a:gd name="T58" fmla="*/ 7 w 11"/>
                <a:gd name="T59" fmla="*/ 16 h 30"/>
                <a:gd name="T60" fmla="*/ 7 w 11"/>
                <a:gd name="T61" fmla="*/ 16 h 30"/>
                <a:gd name="T62" fmla="*/ 8 w 11"/>
                <a:gd name="T63" fmla="*/ 13 h 30"/>
                <a:gd name="T64" fmla="*/ 8 w 11"/>
                <a:gd name="T65" fmla="*/ 13 h 30"/>
                <a:gd name="T66" fmla="*/ 8 w 11"/>
                <a:gd name="T67" fmla="*/ 12 h 30"/>
                <a:gd name="T68" fmla="*/ 9 w 11"/>
                <a:gd name="T69" fmla="*/ 18 h 30"/>
                <a:gd name="T70" fmla="*/ 9 w 11"/>
                <a:gd name="T71" fmla="*/ 17 h 30"/>
                <a:gd name="T72" fmla="*/ 9 w 11"/>
                <a:gd name="T73" fmla="*/ 17 h 30"/>
                <a:gd name="T74" fmla="*/ 9 w 11"/>
                <a:gd name="T75" fmla="*/ 17 h 30"/>
                <a:gd name="T76" fmla="*/ 9 w 11"/>
                <a:gd name="T77" fmla="*/ 23 h 30"/>
                <a:gd name="T78" fmla="*/ 10 w 11"/>
                <a:gd name="T79" fmla="*/ 22 h 30"/>
                <a:gd name="T80" fmla="*/ 10 w 11"/>
                <a:gd name="T81" fmla="*/ 22 h 30"/>
                <a:gd name="T82" fmla="*/ 10 w 11"/>
                <a:gd name="T83" fmla="*/ 21 h 30"/>
                <a:gd name="T84" fmla="*/ 10 w 11"/>
                <a:gd name="T85" fmla="*/ 30 h 30"/>
                <a:gd name="T86" fmla="*/ 11 w 11"/>
                <a:gd name="T87" fmla="*/ 27 h 30"/>
                <a:gd name="T88" fmla="*/ 11 w 11"/>
                <a:gd name="T89" fmla="*/ 27 h 30"/>
                <a:gd name="T90" fmla="*/ 11 w 11"/>
                <a:gd name="T91" fmla="*/ 28 h 30"/>
                <a:gd name="T92" fmla="*/ 11 w 11"/>
                <a:gd name="T93" fmla="*/ 24 h 30"/>
                <a:gd name="T94" fmla="*/ 11 w 11"/>
                <a:gd name="T95" fmla="*/ 24 h 30"/>
                <a:gd name="T96" fmla="*/ 11 w 11"/>
                <a:gd name="T97" fmla="*/ 25 h 30"/>
                <a:gd name="T98" fmla="*/ 11 w 11"/>
                <a:gd name="T99" fmla="*/ 2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30">
                  <a:moveTo>
                    <a:pt x="0" y="7"/>
                  </a:moveTo>
                  <a:lnTo>
                    <a:pt x="0" y="8"/>
                  </a:lnTo>
                  <a:lnTo>
                    <a:pt x="0" y="8"/>
                  </a:lnTo>
                  <a:lnTo>
                    <a:pt x="0" y="8"/>
                  </a:lnTo>
                  <a:lnTo>
                    <a:pt x="1" y="2"/>
                  </a:lnTo>
                  <a:lnTo>
                    <a:pt x="1" y="2"/>
                  </a:lnTo>
                  <a:lnTo>
                    <a:pt x="1" y="2"/>
                  </a:lnTo>
                  <a:lnTo>
                    <a:pt x="1" y="3"/>
                  </a:lnTo>
                  <a:lnTo>
                    <a:pt x="1" y="0"/>
                  </a:lnTo>
                  <a:lnTo>
                    <a:pt x="2" y="2"/>
                  </a:lnTo>
                  <a:lnTo>
                    <a:pt x="2" y="2"/>
                  </a:lnTo>
                  <a:lnTo>
                    <a:pt x="2" y="2"/>
                  </a:lnTo>
                  <a:lnTo>
                    <a:pt x="3" y="4"/>
                  </a:lnTo>
                  <a:lnTo>
                    <a:pt x="3" y="3"/>
                  </a:lnTo>
                  <a:lnTo>
                    <a:pt x="3" y="3"/>
                  </a:lnTo>
                  <a:lnTo>
                    <a:pt x="3" y="3"/>
                  </a:lnTo>
                  <a:lnTo>
                    <a:pt x="3" y="4"/>
                  </a:lnTo>
                  <a:lnTo>
                    <a:pt x="4" y="4"/>
                  </a:lnTo>
                  <a:lnTo>
                    <a:pt x="4" y="4"/>
                  </a:lnTo>
                  <a:lnTo>
                    <a:pt x="4" y="3"/>
                  </a:lnTo>
                  <a:lnTo>
                    <a:pt x="4" y="9"/>
                  </a:lnTo>
                  <a:lnTo>
                    <a:pt x="5" y="8"/>
                  </a:lnTo>
                  <a:lnTo>
                    <a:pt x="5" y="8"/>
                  </a:lnTo>
                  <a:lnTo>
                    <a:pt x="5" y="7"/>
                  </a:lnTo>
                  <a:lnTo>
                    <a:pt x="6" y="13"/>
                  </a:lnTo>
                  <a:lnTo>
                    <a:pt x="6" y="13"/>
                  </a:lnTo>
                  <a:lnTo>
                    <a:pt x="6" y="13"/>
                  </a:lnTo>
                  <a:lnTo>
                    <a:pt x="7" y="16"/>
                  </a:lnTo>
                  <a:lnTo>
                    <a:pt x="7" y="16"/>
                  </a:lnTo>
                  <a:lnTo>
                    <a:pt x="7" y="16"/>
                  </a:lnTo>
                  <a:lnTo>
                    <a:pt x="7" y="16"/>
                  </a:lnTo>
                  <a:lnTo>
                    <a:pt x="8" y="13"/>
                  </a:lnTo>
                  <a:lnTo>
                    <a:pt x="8" y="13"/>
                  </a:lnTo>
                  <a:lnTo>
                    <a:pt x="8" y="12"/>
                  </a:lnTo>
                  <a:lnTo>
                    <a:pt x="9" y="18"/>
                  </a:lnTo>
                  <a:lnTo>
                    <a:pt x="9" y="17"/>
                  </a:lnTo>
                  <a:lnTo>
                    <a:pt x="9" y="17"/>
                  </a:lnTo>
                  <a:lnTo>
                    <a:pt x="9" y="17"/>
                  </a:lnTo>
                  <a:lnTo>
                    <a:pt x="9" y="23"/>
                  </a:lnTo>
                  <a:lnTo>
                    <a:pt x="10" y="22"/>
                  </a:lnTo>
                  <a:lnTo>
                    <a:pt x="10" y="22"/>
                  </a:lnTo>
                  <a:lnTo>
                    <a:pt x="10" y="21"/>
                  </a:lnTo>
                  <a:lnTo>
                    <a:pt x="10" y="30"/>
                  </a:lnTo>
                  <a:lnTo>
                    <a:pt x="11" y="27"/>
                  </a:lnTo>
                  <a:lnTo>
                    <a:pt x="11" y="27"/>
                  </a:lnTo>
                  <a:lnTo>
                    <a:pt x="11" y="28"/>
                  </a:lnTo>
                  <a:lnTo>
                    <a:pt x="11" y="24"/>
                  </a:lnTo>
                  <a:lnTo>
                    <a:pt x="11" y="24"/>
                  </a:lnTo>
                  <a:lnTo>
                    <a:pt x="11" y="25"/>
                  </a:lnTo>
                  <a:lnTo>
                    <a:pt x="11" y="2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1" name="Freeform 546"/>
            <p:cNvSpPr>
              <a:spLocks/>
            </p:cNvSpPr>
            <p:nvPr/>
          </p:nvSpPr>
          <p:spPr bwMode="auto">
            <a:xfrm>
              <a:off x="2671763" y="2292351"/>
              <a:ext cx="20638" cy="44450"/>
            </a:xfrm>
            <a:custGeom>
              <a:avLst/>
              <a:gdLst>
                <a:gd name="T0" fmla="*/ 0 w 13"/>
                <a:gd name="T1" fmla="*/ 23 h 28"/>
                <a:gd name="T2" fmla="*/ 1 w 13"/>
                <a:gd name="T3" fmla="*/ 26 h 28"/>
                <a:gd name="T4" fmla="*/ 1 w 13"/>
                <a:gd name="T5" fmla="*/ 25 h 28"/>
                <a:gd name="T6" fmla="*/ 1 w 13"/>
                <a:gd name="T7" fmla="*/ 25 h 28"/>
                <a:gd name="T8" fmla="*/ 1 w 13"/>
                <a:gd name="T9" fmla="*/ 25 h 28"/>
                <a:gd name="T10" fmla="*/ 2 w 13"/>
                <a:gd name="T11" fmla="*/ 28 h 28"/>
                <a:gd name="T12" fmla="*/ 2 w 13"/>
                <a:gd name="T13" fmla="*/ 27 h 28"/>
                <a:gd name="T14" fmla="*/ 2 w 13"/>
                <a:gd name="T15" fmla="*/ 27 h 28"/>
                <a:gd name="T16" fmla="*/ 2 w 13"/>
                <a:gd name="T17" fmla="*/ 27 h 28"/>
                <a:gd name="T18" fmla="*/ 3 w 13"/>
                <a:gd name="T19" fmla="*/ 23 h 28"/>
                <a:gd name="T20" fmla="*/ 3 w 13"/>
                <a:gd name="T21" fmla="*/ 24 h 28"/>
                <a:gd name="T22" fmla="*/ 3 w 13"/>
                <a:gd name="T23" fmla="*/ 24 h 28"/>
                <a:gd name="T24" fmla="*/ 4 w 13"/>
                <a:gd name="T25" fmla="*/ 19 h 28"/>
                <a:gd name="T26" fmla="*/ 4 w 13"/>
                <a:gd name="T27" fmla="*/ 19 h 28"/>
                <a:gd name="T28" fmla="*/ 4 w 13"/>
                <a:gd name="T29" fmla="*/ 19 h 28"/>
                <a:gd name="T30" fmla="*/ 4 w 13"/>
                <a:gd name="T31" fmla="*/ 20 h 28"/>
                <a:gd name="T32" fmla="*/ 5 w 13"/>
                <a:gd name="T33" fmla="*/ 14 h 28"/>
                <a:gd name="T34" fmla="*/ 5 w 13"/>
                <a:gd name="T35" fmla="*/ 14 h 28"/>
                <a:gd name="T36" fmla="*/ 5 w 13"/>
                <a:gd name="T37" fmla="*/ 14 h 28"/>
                <a:gd name="T38" fmla="*/ 6 w 13"/>
                <a:gd name="T39" fmla="*/ 7 h 28"/>
                <a:gd name="T40" fmla="*/ 6 w 13"/>
                <a:gd name="T41" fmla="*/ 9 h 28"/>
                <a:gd name="T42" fmla="*/ 6 w 13"/>
                <a:gd name="T43" fmla="*/ 9 h 28"/>
                <a:gd name="T44" fmla="*/ 6 w 13"/>
                <a:gd name="T45" fmla="*/ 9 h 28"/>
                <a:gd name="T46" fmla="*/ 7 w 13"/>
                <a:gd name="T47" fmla="*/ 13 h 28"/>
                <a:gd name="T48" fmla="*/ 7 w 13"/>
                <a:gd name="T49" fmla="*/ 12 h 28"/>
                <a:gd name="T50" fmla="*/ 7 w 13"/>
                <a:gd name="T51" fmla="*/ 12 h 28"/>
                <a:gd name="T52" fmla="*/ 7 w 13"/>
                <a:gd name="T53" fmla="*/ 12 h 28"/>
                <a:gd name="T54" fmla="*/ 8 w 13"/>
                <a:gd name="T55" fmla="*/ 16 h 28"/>
                <a:gd name="T56" fmla="*/ 8 w 13"/>
                <a:gd name="T57" fmla="*/ 16 h 28"/>
                <a:gd name="T58" fmla="*/ 8 w 13"/>
                <a:gd name="T59" fmla="*/ 16 h 28"/>
                <a:gd name="T60" fmla="*/ 8 w 13"/>
                <a:gd name="T61" fmla="*/ 16 h 28"/>
                <a:gd name="T62" fmla="*/ 9 w 13"/>
                <a:gd name="T63" fmla="*/ 20 h 28"/>
                <a:gd name="T64" fmla="*/ 9 w 13"/>
                <a:gd name="T65" fmla="*/ 17 h 28"/>
                <a:gd name="T66" fmla="*/ 9 w 13"/>
                <a:gd name="T67" fmla="*/ 17 h 28"/>
                <a:gd name="T68" fmla="*/ 9 w 13"/>
                <a:gd name="T69" fmla="*/ 17 h 28"/>
                <a:gd name="T70" fmla="*/ 10 w 13"/>
                <a:gd name="T71" fmla="*/ 9 h 28"/>
                <a:gd name="T72" fmla="*/ 10 w 13"/>
                <a:gd name="T73" fmla="*/ 10 h 28"/>
                <a:gd name="T74" fmla="*/ 10 w 13"/>
                <a:gd name="T75" fmla="*/ 10 h 28"/>
                <a:gd name="T76" fmla="*/ 10 w 13"/>
                <a:gd name="T77" fmla="*/ 10 h 28"/>
                <a:gd name="T78" fmla="*/ 11 w 13"/>
                <a:gd name="T79" fmla="*/ 3 h 28"/>
                <a:gd name="T80" fmla="*/ 11 w 13"/>
                <a:gd name="T81" fmla="*/ 4 h 28"/>
                <a:gd name="T82" fmla="*/ 11 w 13"/>
                <a:gd name="T83" fmla="*/ 4 h 28"/>
                <a:gd name="T84" fmla="*/ 11 w 13"/>
                <a:gd name="T85" fmla="*/ 4 h 28"/>
                <a:gd name="T86" fmla="*/ 12 w 13"/>
                <a:gd name="T87" fmla="*/ 0 h 28"/>
                <a:gd name="T88" fmla="*/ 12 w 13"/>
                <a:gd name="T89" fmla="*/ 1 h 28"/>
                <a:gd name="T90" fmla="*/ 12 w 13"/>
                <a:gd name="T91" fmla="*/ 1 h 28"/>
                <a:gd name="T92" fmla="*/ 12 w 13"/>
                <a:gd name="T93" fmla="*/ 0 h 28"/>
                <a:gd name="T94" fmla="*/ 13 w 13"/>
                <a:gd name="T95" fmla="*/ 8 h 28"/>
                <a:gd name="T96" fmla="*/ 13 w 13"/>
                <a:gd name="T97" fmla="*/ 8 h 28"/>
                <a:gd name="T98" fmla="*/ 13 w 13"/>
                <a:gd name="T99" fmla="*/ 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8">
                  <a:moveTo>
                    <a:pt x="0" y="23"/>
                  </a:moveTo>
                  <a:lnTo>
                    <a:pt x="1" y="26"/>
                  </a:lnTo>
                  <a:lnTo>
                    <a:pt x="1" y="25"/>
                  </a:lnTo>
                  <a:lnTo>
                    <a:pt x="1" y="25"/>
                  </a:lnTo>
                  <a:lnTo>
                    <a:pt x="1" y="25"/>
                  </a:lnTo>
                  <a:lnTo>
                    <a:pt x="2" y="28"/>
                  </a:lnTo>
                  <a:lnTo>
                    <a:pt x="2" y="27"/>
                  </a:lnTo>
                  <a:lnTo>
                    <a:pt x="2" y="27"/>
                  </a:lnTo>
                  <a:lnTo>
                    <a:pt x="2" y="27"/>
                  </a:lnTo>
                  <a:lnTo>
                    <a:pt x="3" y="23"/>
                  </a:lnTo>
                  <a:lnTo>
                    <a:pt x="3" y="24"/>
                  </a:lnTo>
                  <a:lnTo>
                    <a:pt x="3" y="24"/>
                  </a:lnTo>
                  <a:lnTo>
                    <a:pt x="4" y="19"/>
                  </a:lnTo>
                  <a:lnTo>
                    <a:pt x="4" y="19"/>
                  </a:lnTo>
                  <a:lnTo>
                    <a:pt x="4" y="19"/>
                  </a:lnTo>
                  <a:lnTo>
                    <a:pt x="4" y="20"/>
                  </a:lnTo>
                  <a:lnTo>
                    <a:pt x="5" y="14"/>
                  </a:lnTo>
                  <a:lnTo>
                    <a:pt x="5" y="14"/>
                  </a:lnTo>
                  <a:lnTo>
                    <a:pt x="5" y="14"/>
                  </a:lnTo>
                  <a:lnTo>
                    <a:pt x="6" y="7"/>
                  </a:lnTo>
                  <a:lnTo>
                    <a:pt x="6" y="9"/>
                  </a:lnTo>
                  <a:lnTo>
                    <a:pt x="6" y="9"/>
                  </a:lnTo>
                  <a:lnTo>
                    <a:pt x="6" y="9"/>
                  </a:lnTo>
                  <a:lnTo>
                    <a:pt x="7" y="13"/>
                  </a:lnTo>
                  <a:lnTo>
                    <a:pt x="7" y="12"/>
                  </a:lnTo>
                  <a:lnTo>
                    <a:pt x="7" y="12"/>
                  </a:lnTo>
                  <a:lnTo>
                    <a:pt x="7" y="12"/>
                  </a:lnTo>
                  <a:lnTo>
                    <a:pt x="8" y="16"/>
                  </a:lnTo>
                  <a:lnTo>
                    <a:pt x="8" y="16"/>
                  </a:lnTo>
                  <a:lnTo>
                    <a:pt x="8" y="16"/>
                  </a:lnTo>
                  <a:lnTo>
                    <a:pt x="8" y="16"/>
                  </a:lnTo>
                  <a:lnTo>
                    <a:pt x="9" y="20"/>
                  </a:lnTo>
                  <a:lnTo>
                    <a:pt x="9" y="17"/>
                  </a:lnTo>
                  <a:lnTo>
                    <a:pt x="9" y="17"/>
                  </a:lnTo>
                  <a:lnTo>
                    <a:pt x="9" y="17"/>
                  </a:lnTo>
                  <a:lnTo>
                    <a:pt x="10" y="9"/>
                  </a:lnTo>
                  <a:lnTo>
                    <a:pt x="10" y="10"/>
                  </a:lnTo>
                  <a:lnTo>
                    <a:pt x="10" y="10"/>
                  </a:lnTo>
                  <a:lnTo>
                    <a:pt x="10" y="10"/>
                  </a:lnTo>
                  <a:lnTo>
                    <a:pt x="11" y="3"/>
                  </a:lnTo>
                  <a:lnTo>
                    <a:pt x="11" y="4"/>
                  </a:lnTo>
                  <a:lnTo>
                    <a:pt x="11" y="4"/>
                  </a:lnTo>
                  <a:lnTo>
                    <a:pt x="11" y="4"/>
                  </a:lnTo>
                  <a:lnTo>
                    <a:pt x="12" y="0"/>
                  </a:lnTo>
                  <a:lnTo>
                    <a:pt x="12" y="1"/>
                  </a:lnTo>
                  <a:lnTo>
                    <a:pt x="12" y="1"/>
                  </a:lnTo>
                  <a:lnTo>
                    <a:pt x="12" y="0"/>
                  </a:lnTo>
                  <a:lnTo>
                    <a:pt x="13" y="8"/>
                  </a:lnTo>
                  <a:lnTo>
                    <a:pt x="13" y="8"/>
                  </a:lnTo>
                  <a:lnTo>
                    <a:pt x="13" y="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2" name="Freeform 547"/>
            <p:cNvSpPr>
              <a:spLocks/>
            </p:cNvSpPr>
            <p:nvPr/>
          </p:nvSpPr>
          <p:spPr bwMode="auto">
            <a:xfrm>
              <a:off x="2692401" y="2262188"/>
              <a:ext cx="19050" cy="44450"/>
            </a:xfrm>
            <a:custGeom>
              <a:avLst/>
              <a:gdLst>
                <a:gd name="T0" fmla="*/ 0 w 12"/>
                <a:gd name="T1" fmla="*/ 27 h 28"/>
                <a:gd name="T2" fmla="*/ 0 w 12"/>
                <a:gd name="T3" fmla="*/ 28 h 28"/>
                <a:gd name="T4" fmla="*/ 0 w 12"/>
                <a:gd name="T5" fmla="*/ 23 h 28"/>
                <a:gd name="T6" fmla="*/ 1 w 12"/>
                <a:gd name="T7" fmla="*/ 24 h 28"/>
                <a:gd name="T8" fmla="*/ 1 w 12"/>
                <a:gd name="T9" fmla="*/ 24 h 28"/>
                <a:gd name="T10" fmla="*/ 1 w 12"/>
                <a:gd name="T11" fmla="*/ 24 h 28"/>
                <a:gd name="T12" fmla="*/ 1 w 12"/>
                <a:gd name="T13" fmla="*/ 21 h 28"/>
                <a:gd name="T14" fmla="*/ 2 w 12"/>
                <a:gd name="T15" fmla="*/ 22 h 28"/>
                <a:gd name="T16" fmla="*/ 2 w 12"/>
                <a:gd name="T17" fmla="*/ 22 h 28"/>
                <a:gd name="T18" fmla="*/ 2 w 12"/>
                <a:gd name="T19" fmla="*/ 22 h 28"/>
                <a:gd name="T20" fmla="*/ 3 w 12"/>
                <a:gd name="T21" fmla="*/ 19 h 28"/>
                <a:gd name="T22" fmla="*/ 3 w 12"/>
                <a:gd name="T23" fmla="*/ 20 h 28"/>
                <a:gd name="T24" fmla="*/ 3 w 12"/>
                <a:gd name="T25" fmla="*/ 20 h 28"/>
                <a:gd name="T26" fmla="*/ 3 w 12"/>
                <a:gd name="T27" fmla="*/ 21 h 28"/>
                <a:gd name="T28" fmla="*/ 4 w 12"/>
                <a:gd name="T29" fmla="*/ 16 h 28"/>
                <a:gd name="T30" fmla="*/ 4 w 12"/>
                <a:gd name="T31" fmla="*/ 17 h 28"/>
                <a:gd name="T32" fmla="*/ 4 w 12"/>
                <a:gd name="T33" fmla="*/ 17 h 28"/>
                <a:gd name="T34" fmla="*/ 4 w 12"/>
                <a:gd name="T35" fmla="*/ 18 h 28"/>
                <a:gd name="T36" fmla="*/ 5 w 12"/>
                <a:gd name="T37" fmla="*/ 13 h 28"/>
                <a:gd name="T38" fmla="*/ 5 w 12"/>
                <a:gd name="T39" fmla="*/ 13 h 28"/>
                <a:gd name="T40" fmla="*/ 5 w 12"/>
                <a:gd name="T41" fmla="*/ 13 h 28"/>
                <a:gd name="T42" fmla="*/ 5 w 12"/>
                <a:gd name="T43" fmla="*/ 9 h 28"/>
                <a:gd name="T44" fmla="*/ 6 w 12"/>
                <a:gd name="T45" fmla="*/ 9 h 28"/>
                <a:gd name="T46" fmla="*/ 6 w 12"/>
                <a:gd name="T47" fmla="*/ 9 h 28"/>
                <a:gd name="T48" fmla="*/ 6 w 12"/>
                <a:gd name="T49" fmla="*/ 9 h 28"/>
                <a:gd name="T50" fmla="*/ 6 w 12"/>
                <a:gd name="T51" fmla="*/ 11 h 28"/>
                <a:gd name="T52" fmla="*/ 6 w 12"/>
                <a:gd name="T53" fmla="*/ 10 h 28"/>
                <a:gd name="T54" fmla="*/ 6 w 12"/>
                <a:gd name="T55" fmla="*/ 10 h 28"/>
                <a:gd name="T56" fmla="*/ 6 w 12"/>
                <a:gd name="T57" fmla="*/ 10 h 28"/>
                <a:gd name="T58" fmla="*/ 7 w 12"/>
                <a:gd name="T59" fmla="*/ 2 h 28"/>
                <a:gd name="T60" fmla="*/ 7 w 12"/>
                <a:gd name="T61" fmla="*/ 3 h 28"/>
                <a:gd name="T62" fmla="*/ 7 w 12"/>
                <a:gd name="T63" fmla="*/ 2 h 28"/>
                <a:gd name="T64" fmla="*/ 8 w 12"/>
                <a:gd name="T65" fmla="*/ 4 h 28"/>
                <a:gd name="T66" fmla="*/ 8 w 12"/>
                <a:gd name="T67" fmla="*/ 0 h 28"/>
                <a:gd name="T68" fmla="*/ 8 w 12"/>
                <a:gd name="T69" fmla="*/ 1 h 28"/>
                <a:gd name="T70" fmla="*/ 8 w 12"/>
                <a:gd name="T71" fmla="*/ 1 h 28"/>
                <a:gd name="T72" fmla="*/ 8 w 12"/>
                <a:gd name="T73" fmla="*/ 1 h 28"/>
                <a:gd name="T74" fmla="*/ 9 w 12"/>
                <a:gd name="T75" fmla="*/ 8 h 28"/>
                <a:gd name="T76" fmla="*/ 9 w 12"/>
                <a:gd name="T77" fmla="*/ 7 h 28"/>
                <a:gd name="T78" fmla="*/ 9 w 12"/>
                <a:gd name="T79" fmla="*/ 7 h 28"/>
                <a:gd name="T80" fmla="*/ 10 w 12"/>
                <a:gd name="T81" fmla="*/ 7 h 28"/>
                <a:gd name="T82" fmla="*/ 10 w 12"/>
                <a:gd name="T83" fmla="*/ 10 h 28"/>
                <a:gd name="T84" fmla="*/ 10 w 12"/>
                <a:gd name="T85" fmla="*/ 9 h 28"/>
                <a:gd name="T86" fmla="*/ 10 w 12"/>
                <a:gd name="T87" fmla="*/ 9 h 28"/>
                <a:gd name="T88" fmla="*/ 10 w 12"/>
                <a:gd name="T89" fmla="*/ 8 h 28"/>
                <a:gd name="T90" fmla="*/ 11 w 12"/>
                <a:gd name="T91" fmla="*/ 12 h 28"/>
                <a:gd name="T92" fmla="*/ 11 w 12"/>
                <a:gd name="T93" fmla="*/ 9 h 28"/>
                <a:gd name="T94" fmla="*/ 11 w 12"/>
                <a:gd name="T95" fmla="*/ 9 h 28"/>
                <a:gd name="T96" fmla="*/ 11 w 12"/>
                <a:gd name="T97" fmla="*/ 10 h 28"/>
                <a:gd name="T98" fmla="*/ 12 w 12"/>
                <a:gd name="T9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8">
                  <a:moveTo>
                    <a:pt x="0" y="27"/>
                  </a:moveTo>
                  <a:lnTo>
                    <a:pt x="0" y="28"/>
                  </a:lnTo>
                  <a:lnTo>
                    <a:pt x="0" y="23"/>
                  </a:lnTo>
                  <a:lnTo>
                    <a:pt x="1" y="24"/>
                  </a:lnTo>
                  <a:lnTo>
                    <a:pt x="1" y="24"/>
                  </a:lnTo>
                  <a:lnTo>
                    <a:pt x="1" y="24"/>
                  </a:lnTo>
                  <a:lnTo>
                    <a:pt x="1" y="21"/>
                  </a:lnTo>
                  <a:lnTo>
                    <a:pt x="2" y="22"/>
                  </a:lnTo>
                  <a:lnTo>
                    <a:pt x="2" y="22"/>
                  </a:lnTo>
                  <a:lnTo>
                    <a:pt x="2" y="22"/>
                  </a:lnTo>
                  <a:lnTo>
                    <a:pt x="3" y="19"/>
                  </a:lnTo>
                  <a:lnTo>
                    <a:pt x="3" y="20"/>
                  </a:lnTo>
                  <a:lnTo>
                    <a:pt x="3" y="20"/>
                  </a:lnTo>
                  <a:lnTo>
                    <a:pt x="3" y="21"/>
                  </a:lnTo>
                  <a:lnTo>
                    <a:pt x="4" y="16"/>
                  </a:lnTo>
                  <a:lnTo>
                    <a:pt x="4" y="17"/>
                  </a:lnTo>
                  <a:lnTo>
                    <a:pt x="4" y="17"/>
                  </a:lnTo>
                  <a:lnTo>
                    <a:pt x="4" y="18"/>
                  </a:lnTo>
                  <a:lnTo>
                    <a:pt x="5" y="13"/>
                  </a:lnTo>
                  <a:lnTo>
                    <a:pt x="5" y="13"/>
                  </a:lnTo>
                  <a:lnTo>
                    <a:pt x="5" y="13"/>
                  </a:lnTo>
                  <a:lnTo>
                    <a:pt x="5" y="9"/>
                  </a:lnTo>
                  <a:lnTo>
                    <a:pt x="6" y="9"/>
                  </a:lnTo>
                  <a:lnTo>
                    <a:pt x="6" y="9"/>
                  </a:lnTo>
                  <a:lnTo>
                    <a:pt x="6" y="9"/>
                  </a:lnTo>
                  <a:lnTo>
                    <a:pt x="6" y="11"/>
                  </a:lnTo>
                  <a:lnTo>
                    <a:pt x="6" y="10"/>
                  </a:lnTo>
                  <a:lnTo>
                    <a:pt x="6" y="10"/>
                  </a:lnTo>
                  <a:lnTo>
                    <a:pt x="6" y="10"/>
                  </a:lnTo>
                  <a:lnTo>
                    <a:pt x="7" y="2"/>
                  </a:lnTo>
                  <a:lnTo>
                    <a:pt x="7" y="3"/>
                  </a:lnTo>
                  <a:lnTo>
                    <a:pt x="7" y="2"/>
                  </a:lnTo>
                  <a:lnTo>
                    <a:pt x="8" y="4"/>
                  </a:lnTo>
                  <a:lnTo>
                    <a:pt x="8" y="0"/>
                  </a:lnTo>
                  <a:lnTo>
                    <a:pt x="8" y="1"/>
                  </a:lnTo>
                  <a:lnTo>
                    <a:pt x="8" y="1"/>
                  </a:lnTo>
                  <a:lnTo>
                    <a:pt x="8" y="1"/>
                  </a:lnTo>
                  <a:lnTo>
                    <a:pt x="9" y="8"/>
                  </a:lnTo>
                  <a:lnTo>
                    <a:pt x="9" y="7"/>
                  </a:lnTo>
                  <a:lnTo>
                    <a:pt x="9" y="7"/>
                  </a:lnTo>
                  <a:lnTo>
                    <a:pt x="10" y="7"/>
                  </a:lnTo>
                  <a:lnTo>
                    <a:pt x="10" y="10"/>
                  </a:lnTo>
                  <a:lnTo>
                    <a:pt x="10" y="9"/>
                  </a:lnTo>
                  <a:lnTo>
                    <a:pt x="10" y="9"/>
                  </a:lnTo>
                  <a:lnTo>
                    <a:pt x="10" y="8"/>
                  </a:lnTo>
                  <a:lnTo>
                    <a:pt x="11" y="12"/>
                  </a:lnTo>
                  <a:lnTo>
                    <a:pt x="11" y="9"/>
                  </a:lnTo>
                  <a:lnTo>
                    <a:pt x="11" y="9"/>
                  </a:lnTo>
                  <a:lnTo>
                    <a:pt x="11" y="10"/>
                  </a:lnTo>
                  <a:lnTo>
                    <a:pt x="12" y="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3" name="Freeform 548"/>
            <p:cNvSpPr>
              <a:spLocks/>
            </p:cNvSpPr>
            <p:nvPr/>
          </p:nvSpPr>
          <p:spPr bwMode="auto">
            <a:xfrm>
              <a:off x="2711451" y="2257426"/>
              <a:ext cx="20638" cy="30163"/>
            </a:xfrm>
            <a:custGeom>
              <a:avLst/>
              <a:gdLst>
                <a:gd name="T0" fmla="*/ 0 w 13"/>
                <a:gd name="T1" fmla="*/ 6 h 19"/>
                <a:gd name="T2" fmla="*/ 0 w 13"/>
                <a:gd name="T3" fmla="*/ 6 h 19"/>
                <a:gd name="T4" fmla="*/ 0 w 13"/>
                <a:gd name="T5" fmla="*/ 6 h 19"/>
                <a:gd name="T6" fmla="*/ 1 w 13"/>
                <a:gd name="T7" fmla="*/ 0 h 19"/>
                <a:gd name="T8" fmla="*/ 1 w 13"/>
                <a:gd name="T9" fmla="*/ 5 h 19"/>
                <a:gd name="T10" fmla="*/ 1 w 13"/>
                <a:gd name="T11" fmla="*/ 4 h 19"/>
                <a:gd name="T12" fmla="*/ 1 w 13"/>
                <a:gd name="T13" fmla="*/ 5 h 19"/>
                <a:gd name="T14" fmla="*/ 2 w 13"/>
                <a:gd name="T15" fmla="*/ 3 h 19"/>
                <a:gd name="T16" fmla="*/ 2 w 13"/>
                <a:gd name="T17" fmla="*/ 3 h 19"/>
                <a:gd name="T18" fmla="*/ 2 w 13"/>
                <a:gd name="T19" fmla="*/ 3 h 19"/>
                <a:gd name="T20" fmla="*/ 2 w 13"/>
                <a:gd name="T21" fmla="*/ 5 h 19"/>
                <a:gd name="T22" fmla="*/ 3 w 13"/>
                <a:gd name="T23" fmla="*/ 2 h 19"/>
                <a:gd name="T24" fmla="*/ 3 w 13"/>
                <a:gd name="T25" fmla="*/ 2 h 19"/>
                <a:gd name="T26" fmla="*/ 3 w 13"/>
                <a:gd name="T27" fmla="*/ 3 h 19"/>
                <a:gd name="T28" fmla="*/ 3 w 13"/>
                <a:gd name="T29" fmla="*/ 3 h 19"/>
                <a:gd name="T30" fmla="*/ 4 w 13"/>
                <a:gd name="T31" fmla="*/ 1 h 19"/>
                <a:gd name="T32" fmla="*/ 4 w 13"/>
                <a:gd name="T33" fmla="*/ 1 h 19"/>
                <a:gd name="T34" fmla="*/ 4 w 13"/>
                <a:gd name="T35" fmla="*/ 1 h 19"/>
                <a:gd name="T36" fmla="*/ 4 w 13"/>
                <a:gd name="T37" fmla="*/ 0 h 19"/>
                <a:gd name="T38" fmla="*/ 5 w 13"/>
                <a:gd name="T39" fmla="*/ 3 h 19"/>
                <a:gd name="T40" fmla="*/ 5 w 13"/>
                <a:gd name="T41" fmla="*/ 3 h 19"/>
                <a:gd name="T42" fmla="*/ 5 w 13"/>
                <a:gd name="T43" fmla="*/ 3 h 19"/>
                <a:gd name="T44" fmla="*/ 5 w 13"/>
                <a:gd name="T45" fmla="*/ 3 h 19"/>
                <a:gd name="T46" fmla="*/ 6 w 13"/>
                <a:gd name="T47" fmla="*/ 8 h 19"/>
                <a:gd name="T48" fmla="*/ 6 w 13"/>
                <a:gd name="T49" fmla="*/ 8 h 19"/>
                <a:gd name="T50" fmla="*/ 6 w 13"/>
                <a:gd name="T51" fmla="*/ 8 h 19"/>
                <a:gd name="T52" fmla="*/ 7 w 13"/>
                <a:gd name="T53" fmla="*/ 12 h 19"/>
                <a:gd name="T54" fmla="*/ 7 w 13"/>
                <a:gd name="T55" fmla="*/ 11 h 19"/>
                <a:gd name="T56" fmla="*/ 7 w 13"/>
                <a:gd name="T57" fmla="*/ 11 h 19"/>
                <a:gd name="T58" fmla="*/ 7 w 13"/>
                <a:gd name="T59" fmla="*/ 11 h 19"/>
                <a:gd name="T60" fmla="*/ 8 w 13"/>
                <a:gd name="T61" fmla="*/ 14 h 19"/>
                <a:gd name="T62" fmla="*/ 8 w 13"/>
                <a:gd name="T63" fmla="*/ 14 h 19"/>
                <a:gd name="T64" fmla="*/ 8 w 13"/>
                <a:gd name="T65" fmla="*/ 14 h 19"/>
                <a:gd name="T66" fmla="*/ 8 w 13"/>
                <a:gd name="T67" fmla="*/ 14 h 19"/>
                <a:gd name="T68" fmla="*/ 9 w 13"/>
                <a:gd name="T69" fmla="*/ 17 h 19"/>
                <a:gd name="T70" fmla="*/ 9 w 13"/>
                <a:gd name="T71" fmla="*/ 17 h 19"/>
                <a:gd name="T72" fmla="*/ 9 w 13"/>
                <a:gd name="T73" fmla="*/ 16 h 19"/>
                <a:gd name="T74" fmla="*/ 9 w 13"/>
                <a:gd name="T75" fmla="*/ 16 h 19"/>
                <a:gd name="T76" fmla="*/ 9 w 13"/>
                <a:gd name="T77" fmla="*/ 19 h 19"/>
                <a:gd name="T78" fmla="*/ 10 w 13"/>
                <a:gd name="T79" fmla="*/ 17 h 19"/>
                <a:gd name="T80" fmla="*/ 10 w 13"/>
                <a:gd name="T81" fmla="*/ 17 h 19"/>
                <a:gd name="T82" fmla="*/ 10 w 13"/>
                <a:gd name="T83" fmla="*/ 18 h 19"/>
                <a:gd name="T84" fmla="*/ 11 w 13"/>
                <a:gd name="T85" fmla="*/ 15 h 19"/>
                <a:gd name="T86" fmla="*/ 11 w 13"/>
                <a:gd name="T87" fmla="*/ 15 h 19"/>
                <a:gd name="T88" fmla="*/ 11 w 13"/>
                <a:gd name="T89" fmla="*/ 15 h 19"/>
                <a:gd name="T90" fmla="*/ 11 w 13"/>
                <a:gd name="T91" fmla="*/ 13 h 19"/>
                <a:gd name="T92" fmla="*/ 12 w 13"/>
                <a:gd name="T93" fmla="*/ 13 h 19"/>
                <a:gd name="T94" fmla="*/ 12 w 13"/>
                <a:gd name="T95" fmla="*/ 13 h 19"/>
                <a:gd name="T96" fmla="*/ 12 w 13"/>
                <a:gd name="T97" fmla="*/ 10 h 19"/>
                <a:gd name="T98" fmla="*/ 13 w 13"/>
                <a:gd name="T9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9">
                  <a:moveTo>
                    <a:pt x="0" y="6"/>
                  </a:moveTo>
                  <a:lnTo>
                    <a:pt x="0" y="6"/>
                  </a:lnTo>
                  <a:lnTo>
                    <a:pt x="0" y="6"/>
                  </a:lnTo>
                  <a:lnTo>
                    <a:pt x="1" y="0"/>
                  </a:lnTo>
                  <a:lnTo>
                    <a:pt x="1" y="5"/>
                  </a:lnTo>
                  <a:lnTo>
                    <a:pt x="1" y="4"/>
                  </a:lnTo>
                  <a:lnTo>
                    <a:pt x="1" y="5"/>
                  </a:lnTo>
                  <a:lnTo>
                    <a:pt x="2" y="3"/>
                  </a:lnTo>
                  <a:lnTo>
                    <a:pt x="2" y="3"/>
                  </a:lnTo>
                  <a:lnTo>
                    <a:pt x="2" y="3"/>
                  </a:lnTo>
                  <a:lnTo>
                    <a:pt x="2" y="5"/>
                  </a:lnTo>
                  <a:lnTo>
                    <a:pt x="3" y="2"/>
                  </a:lnTo>
                  <a:lnTo>
                    <a:pt x="3" y="2"/>
                  </a:lnTo>
                  <a:lnTo>
                    <a:pt x="3" y="3"/>
                  </a:lnTo>
                  <a:lnTo>
                    <a:pt x="3" y="3"/>
                  </a:lnTo>
                  <a:lnTo>
                    <a:pt x="4" y="1"/>
                  </a:lnTo>
                  <a:lnTo>
                    <a:pt x="4" y="1"/>
                  </a:lnTo>
                  <a:lnTo>
                    <a:pt x="4" y="1"/>
                  </a:lnTo>
                  <a:lnTo>
                    <a:pt x="4" y="0"/>
                  </a:lnTo>
                  <a:lnTo>
                    <a:pt x="5" y="3"/>
                  </a:lnTo>
                  <a:lnTo>
                    <a:pt x="5" y="3"/>
                  </a:lnTo>
                  <a:lnTo>
                    <a:pt x="5" y="3"/>
                  </a:lnTo>
                  <a:lnTo>
                    <a:pt x="5" y="3"/>
                  </a:lnTo>
                  <a:lnTo>
                    <a:pt x="6" y="8"/>
                  </a:lnTo>
                  <a:lnTo>
                    <a:pt x="6" y="8"/>
                  </a:lnTo>
                  <a:lnTo>
                    <a:pt x="6" y="8"/>
                  </a:lnTo>
                  <a:lnTo>
                    <a:pt x="7" y="12"/>
                  </a:lnTo>
                  <a:lnTo>
                    <a:pt x="7" y="11"/>
                  </a:lnTo>
                  <a:lnTo>
                    <a:pt x="7" y="11"/>
                  </a:lnTo>
                  <a:lnTo>
                    <a:pt x="7" y="11"/>
                  </a:lnTo>
                  <a:lnTo>
                    <a:pt x="8" y="14"/>
                  </a:lnTo>
                  <a:lnTo>
                    <a:pt x="8" y="14"/>
                  </a:lnTo>
                  <a:lnTo>
                    <a:pt x="8" y="14"/>
                  </a:lnTo>
                  <a:lnTo>
                    <a:pt x="8" y="14"/>
                  </a:lnTo>
                  <a:lnTo>
                    <a:pt x="9" y="17"/>
                  </a:lnTo>
                  <a:lnTo>
                    <a:pt x="9" y="17"/>
                  </a:lnTo>
                  <a:lnTo>
                    <a:pt x="9" y="16"/>
                  </a:lnTo>
                  <a:lnTo>
                    <a:pt x="9" y="16"/>
                  </a:lnTo>
                  <a:lnTo>
                    <a:pt x="9" y="19"/>
                  </a:lnTo>
                  <a:lnTo>
                    <a:pt x="10" y="17"/>
                  </a:lnTo>
                  <a:lnTo>
                    <a:pt x="10" y="17"/>
                  </a:lnTo>
                  <a:lnTo>
                    <a:pt x="10" y="18"/>
                  </a:lnTo>
                  <a:lnTo>
                    <a:pt x="11" y="15"/>
                  </a:lnTo>
                  <a:lnTo>
                    <a:pt x="11" y="15"/>
                  </a:lnTo>
                  <a:lnTo>
                    <a:pt x="11" y="15"/>
                  </a:lnTo>
                  <a:lnTo>
                    <a:pt x="11" y="13"/>
                  </a:lnTo>
                  <a:lnTo>
                    <a:pt x="12" y="13"/>
                  </a:lnTo>
                  <a:lnTo>
                    <a:pt x="12" y="13"/>
                  </a:lnTo>
                  <a:lnTo>
                    <a:pt x="12" y="10"/>
                  </a:lnTo>
                  <a:lnTo>
                    <a:pt x="13" y="1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4" name="Freeform 549"/>
            <p:cNvSpPr>
              <a:spLocks/>
            </p:cNvSpPr>
            <p:nvPr/>
          </p:nvSpPr>
          <p:spPr bwMode="auto">
            <a:xfrm>
              <a:off x="2732088" y="2254251"/>
              <a:ext cx="19050" cy="42863"/>
            </a:xfrm>
            <a:custGeom>
              <a:avLst/>
              <a:gdLst>
                <a:gd name="T0" fmla="*/ 0 w 12"/>
                <a:gd name="T1" fmla="*/ 16 h 27"/>
                <a:gd name="T2" fmla="*/ 0 w 12"/>
                <a:gd name="T3" fmla="*/ 16 h 27"/>
                <a:gd name="T4" fmla="*/ 0 w 12"/>
                <a:gd name="T5" fmla="*/ 16 h 27"/>
                <a:gd name="T6" fmla="*/ 0 w 12"/>
                <a:gd name="T7" fmla="*/ 16 h 27"/>
                <a:gd name="T8" fmla="*/ 0 w 12"/>
                <a:gd name="T9" fmla="*/ 24 h 27"/>
                <a:gd name="T10" fmla="*/ 1 w 12"/>
                <a:gd name="T11" fmla="*/ 24 h 27"/>
                <a:gd name="T12" fmla="*/ 1 w 12"/>
                <a:gd name="T13" fmla="*/ 24 h 27"/>
                <a:gd name="T14" fmla="*/ 1 w 12"/>
                <a:gd name="T15" fmla="*/ 24 h 27"/>
                <a:gd name="T16" fmla="*/ 1 w 12"/>
                <a:gd name="T17" fmla="*/ 26 h 27"/>
                <a:gd name="T18" fmla="*/ 1 w 12"/>
                <a:gd name="T19" fmla="*/ 25 h 27"/>
                <a:gd name="T20" fmla="*/ 1 w 12"/>
                <a:gd name="T21" fmla="*/ 25 h 27"/>
                <a:gd name="T22" fmla="*/ 1 w 12"/>
                <a:gd name="T23" fmla="*/ 27 h 27"/>
                <a:gd name="T24" fmla="*/ 2 w 12"/>
                <a:gd name="T25" fmla="*/ 19 h 27"/>
                <a:gd name="T26" fmla="*/ 2 w 12"/>
                <a:gd name="T27" fmla="*/ 21 h 27"/>
                <a:gd name="T28" fmla="*/ 2 w 12"/>
                <a:gd name="T29" fmla="*/ 21 h 27"/>
                <a:gd name="T30" fmla="*/ 3 w 12"/>
                <a:gd name="T31" fmla="*/ 12 h 27"/>
                <a:gd name="T32" fmla="*/ 3 w 12"/>
                <a:gd name="T33" fmla="*/ 12 h 27"/>
                <a:gd name="T34" fmla="*/ 3 w 12"/>
                <a:gd name="T35" fmla="*/ 11 h 27"/>
                <a:gd name="T36" fmla="*/ 4 w 12"/>
                <a:gd name="T37" fmla="*/ 14 h 27"/>
                <a:gd name="T38" fmla="*/ 4 w 12"/>
                <a:gd name="T39" fmla="*/ 14 h 27"/>
                <a:gd name="T40" fmla="*/ 4 w 12"/>
                <a:gd name="T41" fmla="*/ 14 h 27"/>
                <a:gd name="T42" fmla="*/ 4 w 12"/>
                <a:gd name="T43" fmla="*/ 14 h 27"/>
                <a:gd name="T44" fmla="*/ 5 w 12"/>
                <a:gd name="T45" fmla="*/ 6 h 27"/>
                <a:gd name="T46" fmla="*/ 5 w 12"/>
                <a:gd name="T47" fmla="*/ 6 h 27"/>
                <a:gd name="T48" fmla="*/ 5 w 12"/>
                <a:gd name="T49" fmla="*/ 7 h 27"/>
                <a:gd name="T50" fmla="*/ 5 w 12"/>
                <a:gd name="T51" fmla="*/ 8 h 27"/>
                <a:gd name="T52" fmla="*/ 6 w 12"/>
                <a:gd name="T53" fmla="*/ 6 h 27"/>
                <a:gd name="T54" fmla="*/ 6 w 12"/>
                <a:gd name="T55" fmla="*/ 6 h 27"/>
                <a:gd name="T56" fmla="*/ 6 w 12"/>
                <a:gd name="T57" fmla="*/ 6 h 27"/>
                <a:gd name="T58" fmla="*/ 6 w 12"/>
                <a:gd name="T59" fmla="*/ 7 h 27"/>
                <a:gd name="T60" fmla="*/ 7 w 12"/>
                <a:gd name="T61" fmla="*/ 0 h 27"/>
                <a:gd name="T62" fmla="*/ 7 w 12"/>
                <a:gd name="T63" fmla="*/ 1 h 27"/>
                <a:gd name="T64" fmla="*/ 7 w 12"/>
                <a:gd name="T65" fmla="*/ 1 h 27"/>
                <a:gd name="T66" fmla="*/ 7 w 12"/>
                <a:gd name="T67" fmla="*/ 0 h 27"/>
                <a:gd name="T68" fmla="*/ 8 w 12"/>
                <a:gd name="T69" fmla="*/ 6 h 27"/>
                <a:gd name="T70" fmla="*/ 8 w 12"/>
                <a:gd name="T71" fmla="*/ 6 h 27"/>
                <a:gd name="T72" fmla="*/ 8 w 12"/>
                <a:gd name="T73" fmla="*/ 6 h 27"/>
                <a:gd name="T74" fmla="*/ 8 w 12"/>
                <a:gd name="T75" fmla="*/ 13 h 27"/>
                <a:gd name="T76" fmla="*/ 9 w 12"/>
                <a:gd name="T77" fmla="*/ 9 h 27"/>
                <a:gd name="T78" fmla="*/ 9 w 12"/>
                <a:gd name="T79" fmla="*/ 9 h 27"/>
                <a:gd name="T80" fmla="*/ 9 w 12"/>
                <a:gd name="T81" fmla="*/ 9 h 27"/>
                <a:gd name="T82" fmla="*/ 10 w 12"/>
                <a:gd name="T83" fmla="*/ 7 h 27"/>
                <a:gd name="T84" fmla="*/ 10 w 12"/>
                <a:gd name="T85" fmla="*/ 7 h 27"/>
                <a:gd name="T86" fmla="*/ 10 w 12"/>
                <a:gd name="T87" fmla="*/ 7 h 27"/>
                <a:gd name="T88" fmla="*/ 10 w 12"/>
                <a:gd name="T89" fmla="*/ 8 h 27"/>
                <a:gd name="T90" fmla="*/ 11 w 12"/>
                <a:gd name="T91" fmla="*/ 4 h 27"/>
                <a:gd name="T92" fmla="*/ 11 w 12"/>
                <a:gd name="T93" fmla="*/ 5 h 27"/>
                <a:gd name="T94" fmla="*/ 11 w 12"/>
                <a:gd name="T95" fmla="*/ 5 h 27"/>
                <a:gd name="T96" fmla="*/ 11 w 12"/>
                <a:gd name="T97" fmla="*/ 5 h 27"/>
                <a:gd name="T98" fmla="*/ 12 w 12"/>
                <a:gd name="T9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7">
                  <a:moveTo>
                    <a:pt x="0" y="16"/>
                  </a:moveTo>
                  <a:lnTo>
                    <a:pt x="0" y="16"/>
                  </a:lnTo>
                  <a:lnTo>
                    <a:pt x="0" y="16"/>
                  </a:lnTo>
                  <a:lnTo>
                    <a:pt x="0" y="16"/>
                  </a:lnTo>
                  <a:lnTo>
                    <a:pt x="0" y="24"/>
                  </a:lnTo>
                  <a:lnTo>
                    <a:pt x="1" y="24"/>
                  </a:lnTo>
                  <a:lnTo>
                    <a:pt x="1" y="24"/>
                  </a:lnTo>
                  <a:lnTo>
                    <a:pt x="1" y="24"/>
                  </a:lnTo>
                  <a:lnTo>
                    <a:pt x="1" y="26"/>
                  </a:lnTo>
                  <a:lnTo>
                    <a:pt x="1" y="25"/>
                  </a:lnTo>
                  <a:lnTo>
                    <a:pt x="1" y="25"/>
                  </a:lnTo>
                  <a:lnTo>
                    <a:pt x="1" y="27"/>
                  </a:lnTo>
                  <a:lnTo>
                    <a:pt x="2" y="19"/>
                  </a:lnTo>
                  <a:lnTo>
                    <a:pt x="2" y="21"/>
                  </a:lnTo>
                  <a:lnTo>
                    <a:pt x="2" y="21"/>
                  </a:lnTo>
                  <a:lnTo>
                    <a:pt x="3" y="12"/>
                  </a:lnTo>
                  <a:lnTo>
                    <a:pt x="3" y="12"/>
                  </a:lnTo>
                  <a:lnTo>
                    <a:pt x="3" y="11"/>
                  </a:lnTo>
                  <a:lnTo>
                    <a:pt x="4" y="14"/>
                  </a:lnTo>
                  <a:lnTo>
                    <a:pt x="4" y="14"/>
                  </a:lnTo>
                  <a:lnTo>
                    <a:pt x="4" y="14"/>
                  </a:lnTo>
                  <a:lnTo>
                    <a:pt x="4" y="14"/>
                  </a:lnTo>
                  <a:lnTo>
                    <a:pt x="5" y="6"/>
                  </a:lnTo>
                  <a:lnTo>
                    <a:pt x="5" y="6"/>
                  </a:lnTo>
                  <a:lnTo>
                    <a:pt x="5" y="7"/>
                  </a:lnTo>
                  <a:lnTo>
                    <a:pt x="5" y="8"/>
                  </a:lnTo>
                  <a:lnTo>
                    <a:pt x="6" y="6"/>
                  </a:lnTo>
                  <a:lnTo>
                    <a:pt x="6" y="6"/>
                  </a:lnTo>
                  <a:lnTo>
                    <a:pt x="6" y="6"/>
                  </a:lnTo>
                  <a:lnTo>
                    <a:pt x="6" y="7"/>
                  </a:lnTo>
                  <a:lnTo>
                    <a:pt x="7" y="0"/>
                  </a:lnTo>
                  <a:lnTo>
                    <a:pt x="7" y="1"/>
                  </a:lnTo>
                  <a:lnTo>
                    <a:pt x="7" y="1"/>
                  </a:lnTo>
                  <a:lnTo>
                    <a:pt x="7" y="0"/>
                  </a:lnTo>
                  <a:lnTo>
                    <a:pt x="8" y="6"/>
                  </a:lnTo>
                  <a:lnTo>
                    <a:pt x="8" y="6"/>
                  </a:lnTo>
                  <a:lnTo>
                    <a:pt x="8" y="6"/>
                  </a:lnTo>
                  <a:lnTo>
                    <a:pt x="8" y="13"/>
                  </a:lnTo>
                  <a:lnTo>
                    <a:pt x="9" y="9"/>
                  </a:lnTo>
                  <a:lnTo>
                    <a:pt x="9" y="9"/>
                  </a:lnTo>
                  <a:lnTo>
                    <a:pt x="9" y="9"/>
                  </a:lnTo>
                  <a:lnTo>
                    <a:pt x="10" y="7"/>
                  </a:lnTo>
                  <a:lnTo>
                    <a:pt x="10" y="7"/>
                  </a:lnTo>
                  <a:lnTo>
                    <a:pt x="10" y="7"/>
                  </a:lnTo>
                  <a:lnTo>
                    <a:pt x="10" y="8"/>
                  </a:lnTo>
                  <a:lnTo>
                    <a:pt x="11" y="4"/>
                  </a:lnTo>
                  <a:lnTo>
                    <a:pt x="11" y="5"/>
                  </a:lnTo>
                  <a:lnTo>
                    <a:pt x="11" y="5"/>
                  </a:lnTo>
                  <a:lnTo>
                    <a:pt x="11" y="5"/>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5" name="Freeform 550"/>
            <p:cNvSpPr>
              <a:spLocks/>
            </p:cNvSpPr>
            <p:nvPr/>
          </p:nvSpPr>
          <p:spPr bwMode="auto">
            <a:xfrm>
              <a:off x="2751138" y="2173288"/>
              <a:ext cx="19050" cy="80963"/>
            </a:xfrm>
            <a:custGeom>
              <a:avLst/>
              <a:gdLst>
                <a:gd name="T0" fmla="*/ 0 w 12"/>
                <a:gd name="T1" fmla="*/ 51 h 51"/>
                <a:gd name="T2" fmla="*/ 0 w 12"/>
                <a:gd name="T3" fmla="*/ 51 h 51"/>
                <a:gd name="T4" fmla="*/ 0 w 12"/>
                <a:gd name="T5" fmla="*/ 51 h 51"/>
                <a:gd name="T6" fmla="*/ 0 w 12"/>
                <a:gd name="T7" fmla="*/ 51 h 51"/>
                <a:gd name="T8" fmla="*/ 1 w 12"/>
                <a:gd name="T9" fmla="*/ 47 h 51"/>
                <a:gd name="T10" fmla="*/ 1 w 12"/>
                <a:gd name="T11" fmla="*/ 49 h 51"/>
                <a:gd name="T12" fmla="*/ 1 w 12"/>
                <a:gd name="T13" fmla="*/ 49 h 51"/>
                <a:gd name="T14" fmla="*/ 2 w 12"/>
                <a:gd name="T15" fmla="*/ 41 h 51"/>
                <a:gd name="T16" fmla="*/ 2 w 12"/>
                <a:gd name="T17" fmla="*/ 42 h 51"/>
                <a:gd name="T18" fmla="*/ 2 w 12"/>
                <a:gd name="T19" fmla="*/ 41 h 51"/>
                <a:gd name="T20" fmla="*/ 2 w 12"/>
                <a:gd name="T21" fmla="*/ 41 h 51"/>
                <a:gd name="T22" fmla="*/ 2 w 12"/>
                <a:gd name="T23" fmla="*/ 46 h 51"/>
                <a:gd name="T24" fmla="*/ 3 w 12"/>
                <a:gd name="T25" fmla="*/ 43 h 51"/>
                <a:gd name="T26" fmla="*/ 3 w 12"/>
                <a:gd name="T27" fmla="*/ 43 h 51"/>
                <a:gd name="T28" fmla="*/ 3 w 12"/>
                <a:gd name="T29" fmla="*/ 43 h 51"/>
                <a:gd name="T30" fmla="*/ 4 w 12"/>
                <a:gd name="T31" fmla="*/ 37 h 51"/>
                <a:gd name="T32" fmla="*/ 4 w 12"/>
                <a:gd name="T33" fmla="*/ 37 h 51"/>
                <a:gd name="T34" fmla="*/ 4 w 12"/>
                <a:gd name="T35" fmla="*/ 37 h 51"/>
                <a:gd name="T36" fmla="*/ 4 w 12"/>
                <a:gd name="T37" fmla="*/ 27 h 51"/>
                <a:gd name="T38" fmla="*/ 5 w 12"/>
                <a:gd name="T39" fmla="*/ 30 h 51"/>
                <a:gd name="T40" fmla="*/ 5 w 12"/>
                <a:gd name="T41" fmla="*/ 30 h 51"/>
                <a:gd name="T42" fmla="*/ 5 w 12"/>
                <a:gd name="T43" fmla="*/ 30 h 51"/>
                <a:gd name="T44" fmla="*/ 5 w 12"/>
                <a:gd name="T45" fmla="*/ 27 h 51"/>
                <a:gd name="T46" fmla="*/ 6 w 12"/>
                <a:gd name="T47" fmla="*/ 29 h 51"/>
                <a:gd name="T48" fmla="*/ 6 w 12"/>
                <a:gd name="T49" fmla="*/ 29 h 51"/>
                <a:gd name="T50" fmla="*/ 6 w 12"/>
                <a:gd name="T51" fmla="*/ 29 h 51"/>
                <a:gd name="T52" fmla="*/ 6 w 12"/>
                <a:gd name="T53" fmla="*/ 27 h 51"/>
                <a:gd name="T54" fmla="*/ 7 w 12"/>
                <a:gd name="T55" fmla="*/ 28 h 51"/>
                <a:gd name="T56" fmla="*/ 7 w 12"/>
                <a:gd name="T57" fmla="*/ 28 h 51"/>
                <a:gd name="T58" fmla="*/ 7 w 12"/>
                <a:gd name="T59" fmla="*/ 29 h 51"/>
                <a:gd name="T60" fmla="*/ 7 w 12"/>
                <a:gd name="T61" fmla="*/ 21 h 51"/>
                <a:gd name="T62" fmla="*/ 7 w 12"/>
                <a:gd name="T63" fmla="*/ 22 h 51"/>
                <a:gd name="T64" fmla="*/ 7 w 12"/>
                <a:gd name="T65" fmla="*/ 22 h 51"/>
                <a:gd name="T66" fmla="*/ 8 w 12"/>
                <a:gd name="T67" fmla="*/ 23 h 51"/>
                <a:gd name="T68" fmla="*/ 9 w 12"/>
                <a:gd name="T69" fmla="*/ 18 h 51"/>
                <a:gd name="T70" fmla="*/ 9 w 12"/>
                <a:gd name="T71" fmla="*/ 18 h 51"/>
                <a:gd name="T72" fmla="*/ 9 w 12"/>
                <a:gd name="T73" fmla="*/ 18 h 51"/>
                <a:gd name="T74" fmla="*/ 9 w 12"/>
                <a:gd name="T75" fmla="*/ 19 h 51"/>
                <a:gd name="T76" fmla="*/ 9 w 12"/>
                <a:gd name="T77" fmla="*/ 14 h 51"/>
                <a:gd name="T78" fmla="*/ 9 w 12"/>
                <a:gd name="T79" fmla="*/ 15 h 51"/>
                <a:gd name="T80" fmla="*/ 9 w 12"/>
                <a:gd name="T81" fmla="*/ 15 h 51"/>
                <a:gd name="T82" fmla="*/ 9 w 12"/>
                <a:gd name="T83" fmla="*/ 15 h 51"/>
                <a:gd name="T84" fmla="*/ 10 w 12"/>
                <a:gd name="T85" fmla="*/ 11 h 51"/>
                <a:gd name="T86" fmla="*/ 10 w 12"/>
                <a:gd name="T87" fmla="*/ 11 h 51"/>
                <a:gd name="T88" fmla="*/ 10 w 12"/>
                <a:gd name="T89" fmla="*/ 11 h 51"/>
                <a:gd name="T90" fmla="*/ 11 w 12"/>
                <a:gd name="T91" fmla="*/ 12 h 51"/>
                <a:gd name="T92" fmla="*/ 11 w 12"/>
                <a:gd name="T93" fmla="*/ 5 h 51"/>
                <a:gd name="T94" fmla="*/ 11 w 12"/>
                <a:gd name="T95" fmla="*/ 5 h 51"/>
                <a:gd name="T96" fmla="*/ 11 w 12"/>
                <a:gd name="T97" fmla="*/ 6 h 51"/>
                <a:gd name="T98" fmla="*/ 12 w 12"/>
                <a:gd name="T99"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51">
                  <a:moveTo>
                    <a:pt x="0" y="51"/>
                  </a:moveTo>
                  <a:lnTo>
                    <a:pt x="0" y="51"/>
                  </a:lnTo>
                  <a:lnTo>
                    <a:pt x="0" y="51"/>
                  </a:lnTo>
                  <a:lnTo>
                    <a:pt x="0" y="51"/>
                  </a:lnTo>
                  <a:lnTo>
                    <a:pt x="1" y="47"/>
                  </a:lnTo>
                  <a:lnTo>
                    <a:pt x="1" y="49"/>
                  </a:lnTo>
                  <a:lnTo>
                    <a:pt x="1" y="49"/>
                  </a:lnTo>
                  <a:lnTo>
                    <a:pt x="2" y="41"/>
                  </a:lnTo>
                  <a:lnTo>
                    <a:pt x="2" y="42"/>
                  </a:lnTo>
                  <a:lnTo>
                    <a:pt x="2" y="41"/>
                  </a:lnTo>
                  <a:lnTo>
                    <a:pt x="2" y="41"/>
                  </a:lnTo>
                  <a:lnTo>
                    <a:pt x="2" y="46"/>
                  </a:lnTo>
                  <a:lnTo>
                    <a:pt x="3" y="43"/>
                  </a:lnTo>
                  <a:lnTo>
                    <a:pt x="3" y="43"/>
                  </a:lnTo>
                  <a:lnTo>
                    <a:pt x="3" y="43"/>
                  </a:lnTo>
                  <a:lnTo>
                    <a:pt x="4" y="37"/>
                  </a:lnTo>
                  <a:lnTo>
                    <a:pt x="4" y="37"/>
                  </a:lnTo>
                  <a:lnTo>
                    <a:pt x="4" y="37"/>
                  </a:lnTo>
                  <a:lnTo>
                    <a:pt x="4" y="27"/>
                  </a:lnTo>
                  <a:lnTo>
                    <a:pt x="5" y="30"/>
                  </a:lnTo>
                  <a:lnTo>
                    <a:pt x="5" y="30"/>
                  </a:lnTo>
                  <a:lnTo>
                    <a:pt x="5" y="30"/>
                  </a:lnTo>
                  <a:lnTo>
                    <a:pt x="5" y="27"/>
                  </a:lnTo>
                  <a:lnTo>
                    <a:pt x="6" y="29"/>
                  </a:lnTo>
                  <a:lnTo>
                    <a:pt x="6" y="29"/>
                  </a:lnTo>
                  <a:lnTo>
                    <a:pt x="6" y="29"/>
                  </a:lnTo>
                  <a:lnTo>
                    <a:pt x="6" y="27"/>
                  </a:lnTo>
                  <a:lnTo>
                    <a:pt x="7" y="28"/>
                  </a:lnTo>
                  <a:lnTo>
                    <a:pt x="7" y="28"/>
                  </a:lnTo>
                  <a:lnTo>
                    <a:pt x="7" y="29"/>
                  </a:lnTo>
                  <a:lnTo>
                    <a:pt x="7" y="21"/>
                  </a:lnTo>
                  <a:lnTo>
                    <a:pt x="7" y="22"/>
                  </a:lnTo>
                  <a:lnTo>
                    <a:pt x="7" y="22"/>
                  </a:lnTo>
                  <a:lnTo>
                    <a:pt x="8" y="23"/>
                  </a:lnTo>
                  <a:lnTo>
                    <a:pt x="9" y="18"/>
                  </a:lnTo>
                  <a:lnTo>
                    <a:pt x="9" y="18"/>
                  </a:lnTo>
                  <a:lnTo>
                    <a:pt x="9" y="18"/>
                  </a:lnTo>
                  <a:lnTo>
                    <a:pt x="9" y="19"/>
                  </a:lnTo>
                  <a:lnTo>
                    <a:pt x="9" y="14"/>
                  </a:lnTo>
                  <a:lnTo>
                    <a:pt x="9" y="15"/>
                  </a:lnTo>
                  <a:lnTo>
                    <a:pt x="9" y="15"/>
                  </a:lnTo>
                  <a:lnTo>
                    <a:pt x="9" y="15"/>
                  </a:lnTo>
                  <a:lnTo>
                    <a:pt x="10" y="11"/>
                  </a:lnTo>
                  <a:lnTo>
                    <a:pt x="10" y="11"/>
                  </a:lnTo>
                  <a:lnTo>
                    <a:pt x="10" y="11"/>
                  </a:lnTo>
                  <a:lnTo>
                    <a:pt x="11" y="12"/>
                  </a:lnTo>
                  <a:lnTo>
                    <a:pt x="11" y="5"/>
                  </a:lnTo>
                  <a:lnTo>
                    <a:pt x="11" y="5"/>
                  </a:lnTo>
                  <a:lnTo>
                    <a:pt x="11" y="6"/>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6" name="Freeform 551"/>
            <p:cNvSpPr>
              <a:spLocks/>
            </p:cNvSpPr>
            <p:nvPr/>
          </p:nvSpPr>
          <p:spPr bwMode="auto">
            <a:xfrm>
              <a:off x="2770188" y="2157413"/>
              <a:ext cx="19050" cy="28575"/>
            </a:xfrm>
            <a:custGeom>
              <a:avLst/>
              <a:gdLst>
                <a:gd name="T0" fmla="*/ 0 w 12"/>
                <a:gd name="T1" fmla="*/ 10 h 18"/>
                <a:gd name="T2" fmla="*/ 0 w 12"/>
                <a:gd name="T3" fmla="*/ 11 h 18"/>
                <a:gd name="T4" fmla="*/ 0 w 12"/>
                <a:gd name="T5" fmla="*/ 11 h 18"/>
                <a:gd name="T6" fmla="*/ 0 w 12"/>
                <a:gd name="T7" fmla="*/ 10 h 18"/>
                <a:gd name="T8" fmla="*/ 1 w 12"/>
                <a:gd name="T9" fmla="*/ 13 h 18"/>
                <a:gd name="T10" fmla="*/ 1 w 12"/>
                <a:gd name="T11" fmla="*/ 13 h 18"/>
                <a:gd name="T12" fmla="*/ 1 w 12"/>
                <a:gd name="T13" fmla="*/ 13 h 18"/>
                <a:gd name="T14" fmla="*/ 1 w 12"/>
                <a:gd name="T15" fmla="*/ 13 h 18"/>
                <a:gd name="T16" fmla="*/ 2 w 12"/>
                <a:gd name="T17" fmla="*/ 18 h 18"/>
                <a:gd name="T18" fmla="*/ 2 w 12"/>
                <a:gd name="T19" fmla="*/ 17 h 18"/>
                <a:gd name="T20" fmla="*/ 2 w 12"/>
                <a:gd name="T21" fmla="*/ 17 h 18"/>
                <a:gd name="T22" fmla="*/ 2 w 12"/>
                <a:gd name="T23" fmla="*/ 17 h 18"/>
                <a:gd name="T24" fmla="*/ 3 w 12"/>
                <a:gd name="T25" fmla="*/ 12 h 18"/>
                <a:gd name="T26" fmla="*/ 3 w 12"/>
                <a:gd name="T27" fmla="*/ 12 h 18"/>
                <a:gd name="T28" fmla="*/ 3 w 12"/>
                <a:gd name="T29" fmla="*/ 12 h 18"/>
                <a:gd name="T30" fmla="*/ 4 w 12"/>
                <a:gd name="T31" fmla="*/ 9 h 18"/>
                <a:gd name="T32" fmla="*/ 4 w 12"/>
                <a:gd name="T33" fmla="*/ 10 h 18"/>
                <a:gd name="T34" fmla="*/ 4 w 12"/>
                <a:gd name="T35" fmla="*/ 10 h 18"/>
                <a:gd name="T36" fmla="*/ 4 w 12"/>
                <a:gd name="T37" fmla="*/ 11 h 18"/>
                <a:gd name="T38" fmla="*/ 5 w 12"/>
                <a:gd name="T39" fmla="*/ 3 h 18"/>
                <a:gd name="T40" fmla="*/ 5 w 12"/>
                <a:gd name="T41" fmla="*/ 5 h 18"/>
                <a:gd name="T42" fmla="*/ 5 w 12"/>
                <a:gd name="T43" fmla="*/ 5 h 18"/>
                <a:gd name="T44" fmla="*/ 5 w 12"/>
                <a:gd name="T45" fmla="*/ 7 h 18"/>
                <a:gd name="T46" fmla="*/ 6 w 12"/>
                <a:gd name="T47" fmla="*/ 4 h 18"/>
                <a:gd name="T48" fmla="*/ 6 w 12"/>
                <a:gd name="T49" fmla="*/ 5 h 18"/>
                <a:gd name="T50" fmla="*/ 6 w 12"/>
                <a:gd name="T51" fmla="*/ 5 h 18"/>
                <a:gd name="T52" fmla="*/ 6 w 12"/>
                <a:gd name="T53" fmla="*/ 4 h 18"/>
                <a:gd name="T54" fmla="*/ 7 w 12"/>
                <a:gd name="T55" fmla="*/ 7 h 18"/>
                <a:gd name="T56" fmla="*/ 7 w 12"/>
                <a:gd name="T57" fmla="*/ 6 h 18"/>
                <a:gd name="T58" fmla="*/ 7 w 12"/>
                <a:gd name="T59" fmla="*/ 6 h 18"/>
                <a:gd name="T60" fmla="*/ 7 w 12"/>
                <a:gd name="T61" fmla="*/ 4 h 18"/>
                <a:gd name="T62" fmla="*/ 8 w 12"/>
                <a:gd name="T63" fmla="*/ 7 h 18"/>
                <a:gd name="T64" fmla="*/ 8 w 12"/>
                <a:gd name="T65" fmla="*/ 6 h 18"/>
                <a:gd name="T66" fmla="*/ 8 w 12"/>
                <a:gd name="T67" fmla="*/ 6 h 18"/>
                <a:gd name="T68" fmla="*/ 8 w 12"/>
                <a:gd name="T69" fmla="*/ 6 h 18"/>
                <a:gd name="T70" fmla="*/ 9 w 12"/>
                <a:gd name="T71" fmla="*/ 3 h 18"/>
                <a:gd name="T72" fmla="*/ 9 w 12"/>
                <a:gd name="T73" fmla="*/ 3 h 18"/>
                <a:gd name="T74" fmla="*/ 9 w 12"/>
                <a:gd name="T75" fmla="*/ 3 h 18"/>
                <a:gd name="T76" fmla="*/ 9 w 12"/>
                <a:gd name="T77" fmla="*/ 7 h 18"/>
                <a:gd name="T78" fmla="*/ 10 w 12"/>
                <a:gd name="T79" fmla="*/ 5 h 18"/>
                <a:gd name="T80" fmla="*/ 10 w 12"/>
                <a:gd name="T81" fmla="*/ 5 h 18"/>
                <a:gd name="T82" fmla="*/ 10 w 12"/>
                <a:gd name="T83" fmla="*/ 8 h 18"/>
                <a:gd name="T84" fmla="*/ 11 w 12"/>
                <a:gd name="T85" fmla="*/ 4 h 18"/>
                <a:gd name="T86" fmla="*/ 11 w 12"/>
                <a:gd name="T87" fmla="*/ 4 h 18"/>
                <a:gd name="T88" fmla="*/ 11 w 12"/>
                <a:gd name="T89" fmla="*/ 4 h 18"/>
                <a:gd name="T90" fmla="*/ 11 w 12"/>
                <a:gd name="T91" fmla="*/ 4 h 18"/>
                <a:gd name="T92" fmla="*/ 11 w 12"/>
                <a:gd name="T93" fmla="*/ 0 h 18"/>
                <a:gd name="T94" fmla="*/ 12 w 12"/>
                <a:gd name="T95" fmla="*/ 0 h 18"/>
                <a:gd name="T96" fmla="*/ 12 w 12"/>
                <a:gd name="T97" fmla="*/ 0 h 18"/>
                <a:gd name="T98" fmla="*/ 12 w 12"/>
                <a:gd name="T9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8">
                  <a:moveTo>
                    <a:pt x="0" y="10"/>
                  </a:moveTo>
                  <a:lnTo>
                    <a:pt x="0" y="11"/>
                  </a:lnTo>
                  <a:lnTo>
                    <a:pt x="0" y="11"/>
                  </a:lnTo>
                  <a:lnTo>
                    <a:pt x="0" y="10"/>
                  </a:lnTo>
                  <a:lnTo>
                    <a:pt x="1" y="13"/>
                  </a:lnTo>
                  <a:lnTo>
                    <a:pt x="1" y="13"/>
                  </a:lnTo>
                  <a:lnTo>
                    <a:pt x="1" y="13"/>
                  </a:lnTo>
                  <a:lnTo>
                    <a:pt x="1" y="13"/>
                  </a:lnTo>
                  <a:lnTo>
                    <a:pt x="2" y="18"/>
                  </a:lnTo>
                  <a:lnTo>
                    <a:pt x="2" y="17"/>
                  </a:lnTo>
                  <a:lnTo>
                    <a:pt x="2" y="17"/>
                  </a:lnTo>
                  <a:lnTo>
                    <a:pt x="2" y="17"/>
                  </a:lnTo>
                  <a:lnTo>
                    <a:pt x="3" y="12"/>
                  </a:lnTo>
                  <a:lnTo>
                    <a:pt x="3" y="12"/>
                  </a:lnTo>
                  <a:lnTo>
                    <a:pt x="3" y="12"/>
                  </a:lnTo>
                  <a:lnTo>
                    <a:pt x="4" y="9"/>
                  </a:lnTo>
                  <a:lnTo>
                    <a:pt x="4" y="10"/>
                  </a:lnTo>
                  <a:lnTo>
                    <a:pt x="4" y="10"/>
                  </a:lnTo>
                  <a:lnTo>
                    <a:pt x="4" y="11"/>
                  </a:lnTo>
                  <a:lnTo>
                    <a:pt x="5" y="3"/>
                  </a:lnTo>
                  <a:lnTo>
                    <a:pt x="5" y="5"/>
                  </a:lnTo>
                  <a:lnTo>
                    <a:pt x="5" y="5"/>
                  </a:lnTo>
                  <a:lnTo>
                    <a:pt x="5" y="7"/>
                  </a:lnTo>
                  <a:lnTo>
                    <a:pt x="6" y="4"/>
                  </a:lnTo>
                  <a:lnTo>
                    <a:pt x="6" y="5"/>
                  </a:lnTo>
                  <a:lnTo>
                    <a:pt x="6" y="5"/>
                  </a:lnTo>
                  <a:lnTo>
                    <a:pt x="6" y="4"/>
                  </a:lnTo>
                  <a:lnTo>
                    <a:pt x="7" y="7"/>
                  </a:lnTo>
                  <a:lnTo>
                    <a:pt x="7" y="6"/>
                  </a:lnTo>
                  <a:lnTo>
                    <a:pt x="7" y="6"/>
                  </a:lnTo>
                  <a:lnTo>
                    <a:pt x="7" y="4"/>
                  </a:lnTo>
                  <a:lnTo>
                    <a:pt x="8" y="7"/>
                  </a:lnTo>
                  <a:lnTo>
                    <a:pt x="8" y="6"/>
                  </a:lnTo>
                  <a:lnTo>
                    <a:pt x="8" y="6"/>
                  </a:lnTo>
                  <a:lnTo>
                    <a:pt x="8" y="6"/>
                  </a:lnTo>
                  <a:lnTo>
                    <a:pt x="9" y="3"/>
                  </a:lnTo>
                  <a:lnTo>
                    <a:pt x="9" y="3"/>
                  </a:lnTo>
                  <a:lnTo>
                    <a:pt x="9" y="3"/>
                  </a:lnTo>
                  <a:lnTo>
                    <a:pt x="9" y="7"/>
                  </a:lnTo>
                  <a:lnTo>
                    <a:pt x="10" y="5"/>
                  </a:lnTo>
                  <a:lnTo>
                    <a:pt x="10" y="5"/>
                  </a:lnTo>
                  <a:lnTo>
                    <a:pt x="10" y="8"/>
                  </a:lnTo>
                  <a:lnTo>
                    <a:pt x="11" y="4"/>
                  </a:lnTo>
                  <a:lnTo>
                    <a:pt x="11" y="4"/>
                  </a:lnTo>
                  <a:lnTo>
                    <a:pt x="11" y="4"/>
                  </a:lnTo>
                  <a:lnTo>
                    <a:pt x="11" y="4"/>
                  </a:lnTo>
                  <a:lnTo>
                    <a:pt x="11" y="0"/>
                  </a:lnTo>
                  <a:lnTo>
                    <a:pt x="12" y="0"/>
                  </a:lnTo>
                  <a:lnTo>
                    <a:pt x="12" y="0"/>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7" name="Freeform 552"/>
            <p:cNvSpPr>
              <a:spLocks/>
            </p:cNvSpPr>
            <p:nvPr/>
          </p:nvSpPr>
          <p:spPr bwMode="auto">
            <a:xfrm>
              <a:off x="2789238" y="2124076"/>
              <a:ext cx="19050" cy="33338"/>
            </a:xfrm>
            <a:custGeom>
              <a:avLst/>
              <a:gdLst>
                <a:gd name="T0" fmla="*/ 0 w 12"/>
                <a:gd name="T1" fmla="*/ 21 h 21"/>
                <a:gd name="T2" fmla="*/ 1 w 12"/>
                <a:gd name="T3" fmla="*/ 19 h 21"/>
                <a:gd name="T4" fmla="*/ 1 w 12"/>
                <a:gd name="T5" fmla="*/ 19 h 21"/>
                <a:gd name="T6" fmla="*/ 1 w 12"/>
                <a:gd name="T7" fmla="*/ 19 h 21"/>
                <a:gd name="T8" fmla="*/ 1 w 12"/>
                <a:gd name="T9" fmla="*/ 19 h 21"/>
                <a:gd name="T10" fmla="*/ 2 w 12"/>
                <a:gd name="T11" fmla="*/ 12 h 21"/>
                <a:gd name="T12" fmla="*/ 2 w 12"/>
                <a:gd name="T13" fmla="*/ 13 h 21"/>
                <a:gd name="T14" fmla="*/ 2 w 12"/>
                <a:gd name="T15" fmla="*/ 12 h 21"/>
                <a:gd name="T16" fmla="*/ 2 w 12"/>
                <a:gd name="T17" fmla="*/ 12 h 21"/>
                <a:gd name="T18" fmla="*/ 2 w 12"/>
                <a:gd name="T19" fmla="*/ 18 h 21"/>
                <a:gd name="T20" fmla="*/ 3 w 12"/>
                <a:gd name="T21" fmla="*/ 16 h 21"/>
                <a:gd name="T22" fmla="*/ 3 w 12"/>
                <a:gd name="T23" fmla="*/ 16 h 21"/>
                <a:gd name="T24" fmla="*/ 3 w 12"/>
                <a:gd name="T25" fmla="*/ 18 h 21"/>
                <a:gd name="T26" fmla="*/ 3 w 12"/>
                <a:gd name="T27" fmla="*/ 14 h 21"/>
                <a:gd name="T28" fmla="*/ 3 w 12"/>
                <a:gd name="T29" fmla="*/ 16 h 21"/>
                <a:gd name="T30" fmla="*/ 3 w 12"/>
                <a:gd name="T31" fmla="*/ 16 h 21"/>
                <a:gd name="T32" fmla="*/ 4 w 12"/>
                <a:gd name="T33" fmla="*/ 13 h 21"/>
                <a:gd name="T34" fmla="*/ 5 w 12"/>
                <a:gd name="T35" fmla="*/ 18 h 21"/>
                <a:gd name="T36" fmla="*/ 5 w 12"/>
                <a:gd name="T37" fmla="*/ 18 h 21"/>
                <a:gd name="T38" fmla="*/ 5 w 12"/>
                <a:gd name="T39" fmla="*/ 18 h 21"/>
                <a:gd name="T40" fmla="*/ 5 w 12"/>
                <a:gd name="T41" fmla="*/ 18 h 21"/>
                <a:gd name="T42" fmla="*/ 5 w 12"/>
                <a:gd name="T43" fmla="*/ 15 h 21"/>
                <a:gd name="T44" fmla="*/ 5 w 12"/>
                <a:gd name="T45" fmla="*/ 15 h 21"/>
                <a:gd name="T46" fmla="*/ 5 w 12"/>
                <a:gd name="T47" fmla="*/ 15 h 21"/>
                <a:gd name="T48" fmla="*/ 6 w 12"/>
                <a:gd name="T49" fmla="*/ 15 h 21"/>
                <a:gd name="T50" fmla="*/ 6 w 12"/>
                <a:gd name="T51" fmla="*/ 10 h 21"/>
                <a:gd name="T52" fmla="*/ 6 w 12"/>
                <a:gd name="T53" fmla="*/ 12 h 21"/>
                <a:gd name="T54" fmla="*/ 6 w 12"/>
                <a:gd name="T55" fmla="*/ 12 h 21"/>
                <a:gd name="T56" fmla="*/ 6 w 12"/>
                <a:gd name="T57" fmla="*/ 12 h 21"/>
                <a:gd name="T58" fmla="*/ 7 w 12"/>
                <a:gd name="T59" fmla="*/ 16 h 21"/>
                <a:gd name="T60" fmla="*/ 7 w 12"/>
                <a:gd name="T61" fmla="*/ 16 h 21"/>
                <a:gd name="T62" fmla="*/ 7 w 12"/>
                <a:gd name="T63" fmla="*/ 16 h 21"/>
                <a:gd name="T64" fmla="*/ 7 w 12"/>
                <a:gd name="T65" fmla="*/ 16 h 21"/>
                <a:gd name="T66" fmla="*/ 8 w 12"/>
                <a:gd name="T67" fmla="*/ 11 h 21"/>
                <a:gd name="T68" fmla="*/ 8 w 12"/>
                <a:gd name="T69" fmla="*/ 12 h 21"/>
                <a:gd name="T70" fmla="*/ 8 w 12"/>
                <a:gd name="T71" fmla="*/ 12 h 21"/>
                <a:gd name="T72" fmla="*/ 8 w 12"/>
                <a:gd name="T73" fmla="*/ 11 h 21"/>
                <a:gd name="T74" fmla="*/ 9 w 12"/>
                <a:gd name="T75" fmla="*/ 17 h 21"/>
                <a:gd name="T76" fmla="*/ 9 w 12"/>
                <a:gd name="T77" fmla="*/ 16 h 21"/>
                <a:gd name="T78" fmla="*/ 9 w 12"/>
                <a:gd name="T79" fmla="*/ 16 h 21"/>
                <a:gd name="T80" fmla="*/ 9 w 12"/>
                <a:gd name="T81" fmla="*/ 16 h 21"/>
                <a:gd name="T82" fmla="*/ 10 w 12"/>
                <a:gd name="T83" fmla="*/ 11 h 21"/>
                <a:gd name="T84" fmla="*/ 10 w 12"/>
                <a:gd name="T85" fmla="*/ 12 h 21"/>
                <a:gd name="T86" fmla="*/ 10 w 12"/>
                <a:gd name="T87" fmla="*/ 12 h 21"/>
                <a:gd name="T88" fmla="*/ 10 w 12"/>
                <a:gd name="T89" fmla="*/ 13 h 21"/>
                <a:gd name="T90" fmla="*/ 11 w 12"/>
                <a:gd name="T91" fmla="*/ 8 h 21"/>
                <a:gd name="T92" fmla="*/ 11 w 12"/>
                <a:gd name="T93" fmla="*/ 8 h 21"/>
                <a:gd name="T94" fmla="*/ 11 w 12"/>
                <a:gd name="T95" fmla="*/ 8 h 21"/>
                <a:gd name="T96" fmla="*/ 12 w 12"/>
                <a:gd name="T97" fmla="*/ 0 h 21"/>
                <a:gd name="T98" fmla="*/ 12 w 12"/>
                <a:gd name="T9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1">
                  <a:moveTo>
                    <a:pt x="0" y="21"/>
                  </a:moveTo>
                  <a:lnTo>
                    <a:pt x="1" y="19"/>
                  </a:lnTo>
                  <a:lnTo>
                    <a:pt x="1" y="19"/>
                  </a:lnTo>
                  <a:lnTo>
                    <a:pt x="1" y="19"/>
                  </a:lnTo>
                  <a:lnTo>
                    <a:pt x="1" y="19"/>
                  </a:lnTo>
                  <a:lnTo>
                    <a:pt x="2" y="12"/>
                  </a:lnTo>
                  <a:lnTo>
                    <a:pt x="2" y="13"/>
                  </a:lnTo>
                  <a:lnTo>
                    <a:pt x="2" y="12"/>
                  </a:lnTo>
                  <a:lnTo>
                    <a:pt x="2" y="12"/>
                  </a:lnTo>
                  <a:lnTo>
                    <a:pt x="2" y="18"/>
                  </a:lnTo>
                  <a:lnTo>
                    <a:pt x="3" y="16"/>
                  </a:lnTo>
                  <a:lnTo>
                    <a:pt x="3" y="16"/>
                  </a:lnTo>
                  <a:lnTo>
                    <a:pt x="3" y="18"/>
                  </a:lnTo>
                  <a:lnTo>
                    <a:pt x="3" y="14"/>
                  </a:lnTo>
                  <a:lnTo>
                    <a:pt x="3" y="16"/>
                  </a:lnTo>
                  <a:lnTo>
                    <a:pt x="3" y="16"/>
                  </a:lnTo>
                  <a:lnTo>
                    <a:pt x="4" y="13"/>
                  </a:lnTo>
                  <a:lnTo>
                    <a:pt x="5" y="18"/>
                  </a:lnTo>
                  <a:lnTo>
                    <a:pt x="5" y="18"/>
                  </a:lnTo>
                  <a:lnTo>
                    <a:pt x="5" y="18"/>
                  </a:lnTo>
                  <a:lnTo>
                    <a:pt x="5" y="18"/>
                  </a:lnTo>
                  <a:lnTo>
                    <a:pt x="5" y="15"/>
                  </a:lnTo>
                  <a:lnTo>
                    <a:pt x="5" y="15"/>
                  </a:lnTo>
                  <a:lnTo>
                    <a:pt x="5" y="15"/>
                  </a:lnTo>
                  <a:lnTo>
                    <a:pt x="6" y="15"/>
                  </a:lnTo>
                  <a:lnTo>
                    <a:pt x="6" y="10"/>
                  </a:lnTo>
                  <a:lnTo>
                    <a:pt x="6" y="12"/>
                  </a:lnTo>
                  <a:lnTo>
                    <a:pt x="6" y="12"/>
                  </a:lnTo>
                  <a:lnTo>
                    <a:pt x="6" y="12"/>
                  </a:lnTo>
                  <a:lnTo>
                    <a:pt x="7" y="16"/>
                  </a:lnTo>
                  <a:lnTo>
                    <a:pt x="7" y="16"/>
                  </a:lnTo>
                  <a:lnTo>
                    <a:pt x="7" y="16"/>
                  </a:lnTo>
                  <a:lnTo>
                    <a:pt x="7" y="16"/>
                  </a:lnTo>
                  <a:lnTo>
                    <a:pt x="8" y="11"/>
                  </a:lnTo>
                  <a:lnTo>
                    <a:pt x="8" y="12"/>
                  </a:lnTo>
                  <a:lnTo>
                    <a:pt x="8" y="12"/>
                  </a:lnTo>
                  <a:lnTo>
                    <a:pt x="8" y="11"/>
                  </a:lnTo>
                  <a:lnTo>
                    <a:pt x="9" y="17"/>
                  </a:lnTo>
                  <a:lnTo>
                    <a:pt x="9" y="16"/>
                  </a:lnTo>
                  <a:lnTo>
                    <a:pt x="9" y="16"/>
                  </a:lnTo>
                  <a:lnTo>
                    <a:pt x="9" y="16"/>
                  </a:lnTo>
                  <a:lnTo>
                    <a:pt x="10" y="11"/>
                  </a:lnTo>
                  <a:lnTo>
                    <a:pt x="10" y="12"/>
                  </a:lnTo>
                  <a:lnTo>
                    <a:pt x="10" y="12"/>
                  </a:lnTo>
                  <a:lnTo>
                    <a:pt x="10" y="13"/>
                  </a:lnTo>
                  <a:lnTo>
                    <a:pt x="11" y="8"/>
                  </a:lnTo>
                  <a:lnTo>
                    <a:pt x="11" y="8"/>
                  </a:lnTo>
                  <a:lnTo>
                    <a:pt x="11" y="8"/>
                  </a:lnTo>
                  <a:lnTo>
                    <a:pt x="12" y="0"/>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8" name="Freeform 553"/>
            <p:cNvSpPr>
              <a:spLocks/>
            </p:cNvSpPr>
            <p:nvPr/>
          </p:nvSpPr>
          <p:spPr bwMode="auto">
            <a:xfrm>
              <a:off x="2808288" y="2098676"/>
              <a:ext cx="19050" cy="25400"/>
            </a:xfrm>
            <a:custGeom>
              <a:avLst/>
              <a:gdLst>
                <a:gd name="T0" fmla="*/ 0 w 12"/>
                <a:gd name="T1" fmla="*/ 16 h 16"/>
                <a:gd name="T2" fmla="*/ 0 w 12"/>
                <a:gd name="T3" fmla="*/ 16 h 16"/>
                <a:gd name="T4" fmla="*/ 1 w 12"/>
                <a:gd name="T5" fmla="*/ 11 h 16"/>
                <a:gd name="T6" fmla="*/ 1 w 12"/>
                <a:gd name="T7" fmla="*/ 11 h 16"/>
                <a:gd name="T8" fmla="*/ 1 w 12"/>
                <a:gd name="T9" fmla="*/ 11 h 16"/>
                <a:gd name="T10" fmla="*/ 1 w 12"/>
                <a:gd name="T11" fmla="*/ 10 h 16"/>
                <a:gd name="T12" fmla="*/ 2 w 12"/>
                <a:gd name="T13" fmla="*/ 14 h 16"/>
                <a:gd name="T14" fmla="*/ 2 w 12"/>
                <a:gd name="T15" fmla="*/ 12 h 16"/>
                <a:gd name="T16" fmla="*/ 2 w 12"/>
                <a:gd name="T17" fmla="*/ 12 h 16"/>
                <a:gd name="T18" fmla="*/ 2 w 12"/>
                <a:gd name="T19" fmla="*/ 13 h 16"/>
                <a:gd name="T20" fmla="*/ 3 w 12"/>
                <a:gd name="T21" fmla="*/ 10 h 16"/>
                <a:gd name="T22" fmla="*/ 3 w 12"/>
                <a:gd name="T23" fmla="*/ 11 h 16"/>
                <a:gd name="T24" fmla="*/ 3 w 12"/>
                <a:gd name="T25" fmla="*/ 11 h 16"/>
                <a:gd name="T26" fmla="*/ 3 w 12"/>
                <a:gd name="T27" fmla="*/ 11 h 16"/>
                <a:gd name="T28" fmla="*/ 4 w 12"/>
                <a:gd name="T29" fmla="*/ 5 h 16"/>
                <a:gd name="T30" fmla="*/ 4 w 12"/>
                <a:gd name="T31" fmla="*/ 5 h 16"/>
                <a:gd name="T32" fmla="*/ 4 w 12"/>
                <a:gd name="T33" fmla="*/ 5 h 16"/>
                <a:gd name="T34" fmla="*/ 5 w 12"/>
                <a:gd name="T35" fmla="*/ 0 h 16"/>
                <a:gd name="T36" fmla="*/ 5 w 12"/>
                <a:gd name="T37" fmla="*/ 1 h 16"/>
                <a:gd name="T38" fmla="*/ 5 w 12"/>
                <a:gd name="T39" fmla="*/ 1 h 16"/>
                <a:gd name="T40" fmla="*/ 5 w 12"/>
                <a:gd name="T41" fmla="*/ 0 h 16"/>
                <a:gd name="T42" fmla="*/ 5 w 12"/>
                <a:gd name="T43" fmla="*/ 5 h 16"/>
                <a:gd name="T44" fmla="*/ 6 w 12"/>
                <a:gd name="T45" fmla="*/ 5 h 16"/>
                <a:gd name="T46" fmla="*/ 6 w 12"/>
                <a:gd name="T47" fmla="*/ 5 h 16"/>
                <a:gd name="T48" fmla="*/ 6 w 12"/>
                <a:gd name="T49" fmla="*/ 5 h 16"/>
                <a:gd name="T50" fmla="*/ 7 w 12"/>
                <a:gd name="T51" fmla="*/ 10 h 16"/>
                <a:gd name="T52" fmla="*/ 7 w 12"/>
                <a:gd name="T53" fmla="*/ 9 h 16"/>
                <a:gd name="T54" fmla="*/ 7 w 12"/>
                <a:gd name="T55" fmla="*/ 9 h 16"/>
                <a:gd name="T56" fmla="*/ 7 w 12"/>
                <a:gd name="T57" fmla="*/ 9 h 16"/>
                <a:gd name="T58" fmla="*/ 7 w 12"/>
                <a:gd name="T59" fmla="*/ 13 h 16"/>
                <a:gd name="T60" fmla="*/ 8 w 12"/>
                <a:gd name="T61" fmla="*/ 12 h 16"/>
                <a:gd name="T62" fmla="*/ 8 w 12"/>
                <a:gd name="T63" fmla="*/ 13 h 16"/>
                <a:gd name="T64" fmla="*/ 8 w 12"/>
                <a:gd name="T65" fmla="*/ 15 h 16"/>
                <a:gd name="T66" fmla="*/ 9 w 12"/>
                <a:gd name="T67" fmla="*/ 10 h 16"/>
                <a:gd name="T68" fmla="*/ 9 w 12"/>
                <a:gd name="T69" fmla="*/ 10 h 16"/>
                <a:gd name="T70" fmla="*/ 9 w 12"/>
                <a:gd name="T71" fmla="*/ 10 h 16"/>
                <a:gd name="T72" fmla="*/ 9 w 12"/>
                <a:gd name="T73" fmla="*/ 9 h 16"/>
                <a:gd name="T74" fmla="*/ 9 w 12"/>
                <a:gd name="T75" fmla="*/ 12 h 16"/>
                <a:gd name="T76" fmla="*/ 10 w 12"/>
                <a:gd name="T77" fmla="*/ 11 h 16"/>
                <a:gd name="T78" fmla="*/ 10 w 12"/>
                <a:gd name="T79" fmla="*/ 11 h 16"/>
                <a:gd name="T80" fmla="*/ 10 w 12"/>
                <a:gd name="T81" fmla="*/ 13 h 16"/>
                <a:gd name="T82" fmla="*/ 10 w 12"/>
                <a:gd name="T83" fmla="*/ 11 h 16"/>
                <a:gd name="T84" fmla="*/ 11 w 12"/>
                <a:gd name="T85" fmla="*/ 11 h 16"/>
                <a:gd name="T86" fmla="*/ 11 w 12"/>
                <a:gd name="T87" fmla="*/ 11 h 16"/>
                <a:gd name="T88" fmla="*/ 11 w 12"/>
                <a:gd name="T89" fmla="*/ 11 h 16"/>
                <a:gd name="T90" fmla="*/ 11 w 12"/>
                <a:gd name="T91" fmla="*/ 13 h 16"/>
                <a:gd name="T92" fmla="*/ 11 w 12"/>
                <a:gd name="T93" fmla="*/ 12 h 16"/>
                <a:gd name="T94" fmla="*/ 11 w 12"/>
                <a:gd name="T95" fmla="*/ 12 h 16"/>
                <a:gd name="T96" fmla="*/ 11 w 12"/>
                <a:gd name="T97" fmla="*/ 12 h 16"/>
                <a:gd name="T98" fmla="*/ 12 w 12"/>
                <a:gd name="T99"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6">
                  <a:moveTo>
                    <a:pt x="0" y="16"/>
                  </a:moveTo>
                  <a:lnTo>
                    <a:pt x="0" y="16"/>
                  </a:lnTo>
                  <a:lnTo>
                    <a:pt x="1" y="11"/>
                  </a:lnTo>
                  <a:lnTo>
                    <a:pt x="1" y="11"/>
                  </a:lnTo>
                  <a:lnTo>
                    <a:pt x="1" y="11"/>
                  </a:lnTo>
                  <a:lnTo>
                    <a:pt x="1" y="10"/>
                  </a:lnTo>
                  <a:lnTo>
                    <a:pt x="2" y="14"/>
                  </a:lnTo>
                  <a:lnTo>
                    <a:pt x="2" y="12"/>
                  </a:lnTo>
                  <a:lnTo>
                    <a:pt x="2" y="12"/>
                  </a:lnTo>
                  <a:lnTo>
                    <a:pt x="2" y="13"/>
                  </a:lnTo>
                  <a:lnTo>
                    <a:pt x="3" y="10"/>
                  </a:lnTo>
                  <a:lnTo>
                    <a:pt x="3" y="11"/>
                  </a:lnTo>
                  <a:lnTo>
                    <a:pt x="3" y="11"/>
                  </a:lnTo>
                  <a:lnTo>
                    <a:pt x="3" y="11"/>
                  </a:lnTo>
                  <a:lnTo>
                    <a:pt x="4" y="5"/>
                  </a:lnTo>
                  <a:lnTo>
                    <a:pt x="4" y="5"/>
                  </a:lnTo>
                  <a:lnTo>
                    <a:pt x="4" y="5"/>
                  </a:lnTo>
                  <a:lnTo>
                    <a:pt x="5" y="0"/>
                  </a:lnTo>
                  <a:lnTo>
                    <a:pt x="5" y="1"/>
                  </a:lnTo>
                  <a:lnTo>
                    <a:pt x="5" y="1"/>
                  </a:lnTo>
                  <a:lnTo>
                    <a:pt x="5" y="0"/>
                  </a:lnTo>
                  <a:lnTo>
                    <a:pt x="5" y="5"/>
                  </a:lnTo>
                  <a:lnTo>
                    <a:pt x="6" y="5"/>
                  </a:lnTo>
                  <a:lnTo>
                    <a:pt x="6" y="5"/>
                  </a:lnTo>
                  <a:lnTo>
                    <a:pt x="6" y="5"/>
                  </a:lnTo>
                  <a:lnTo>
                    <a:pt x="7" y="10"/>
                  </a:lnTo>
                  <a:lnTo>
                    <a:pt x="7" y="9"/>
                  </a:lnTo>
                  <a:lnTo>
                    <a:pt x="7" y="9"/>
                  </a:lnTo>
                  <a:lnTo>
                    <a:pt x="7" y="9"/>
                  </a:lnTo>
                  <a:lnTo>
                    <a:pt x="7" y="13"/>
                  </a:lnTo>
                  <a:lnTo>
                    <a:pt x="8" y="12"/>
                  </a:lnTo>
                  <a:lnTo>
                    <a:pt x="8" y="13"/>
                  </a:lnTo>
                  <a:lnTo>
                    <a:pt x="8" y="15"/>
                  </a:lnTo>
                  <a:lnTo>
                    <a:pt x="9" y="10"/>
                  </a:lnTo>
                  <a:lnTo>
                    <a:pt x="9" y="10"/>
                  </a:lnTo>
                  <a:lnTo>
                    <a:pt x="9" y="10"/>
                  </a:lnTo>
                  <a:lnTo>
                    <a:pt x="9" y="9"/>
                  </a:lnTo>
                  <a:lnTo>
                    <a:pt x="9" y="12"/>
                  </a:lnTo>
                  <a:lnTo>
                    <a:pt x="10" y="11"/>
                  </a:lnTo>
                  <a:lnTo>
                    <a:pt x="10" y="11"/>
                  </a:lnTo>
                  <a:lnTo>
                    <a:pt x="10" y="13"/>
                  </a:lnTo>
                  <a:lnTo>
                    <a:pt x="10" y="11"/>
                  </a:lnTo>
                  <a:lnTo>
                    <a:pt x="11" y="11"/>
                  </a:lnTo>
                  <a:lnTo>
                    <a:pt x="11" y="11"/>
                  </a:lnTo>
                  <a:lnTo>
                    <a:pt x="11" y="11"/>
                  </a:lnTo>
                  <a:lnTo>
                    <a:pt x="11" y="13"/>
                  </a:lnTo>
                  <a:lnTo>
                    <a:pt x="11" y="12"/>
                  </a:lnTo>
                  <a:lnTo>
                    <a:pt x="11" y="12"/>
                  </a:lnTo>
                  <a:lnTo>
                    <a:pt x="11" y="12"/>
                  </a:lnTo>
                  <a:lnTo>
                    <a:pt x="12" y="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9" name="Freeform 554"/>
            <p:cNvSpPr>
              <a:spLocks/>
            </p:cNvSpPr>
            <p:nvPr/>
          </p:nvSpPr>
          <p:spPr bwMode="auto">
            <a:xfrm>
              <a:off x="2827338" y="2092326"/>
              <a:ext cx="20638" cy="65088"/>
            </a:xfrm>
            <a:custGeom>
              <a:avLst/>
              <a:gdLst>
                <a:gd name="T0" fmla="*/ 0 w 13"/>
                <a:gd name="T1" fmla="*/ 11 h 41"/>
                <a:gd name="T2" fmla="*/ 1 w 13"/>
                <a:gd name="T3" fmla="*/ 11 h 41"/>
                <a:gd name="T4" fmla="*/ 1 w 13"/>
                <a:gd name="T5" fmla="*/ 11 h 41"/>
                <a:gd name="T6" fmla="*/ 1 w 13"/>
                <a:gd name="T7" fmla="*/ 11 h 41"/>
                <a:gd name="T8" fmla="*/ 1 w 13"/>
                <a:gd name="T9" fmla="*/ 14 h 41"/>
                <a:gd name="T10" fmla="*/ 1 w 13"/>
                <a:gd name="T11" fmla="*/ 14 h 41"/>
                <a:gd name="T12" fmla="*/ 1 w 13"/>
                <a:gd name="T13" fmla="*/ 14 h 41"/>
                <a:gd name="T14" fmla="*/ 1 w 13"/>
                <a:gd name="T15" fmla="*/ 13 h 41"/>
                <a:gd name="T16" fmla="*/ 2 w 13"/>
                <a:gd name="T17" fmla="*/ 18 h 41"/>
                <a:gd name="T18" fmla="*/ 2 w 13"/>
                <a:gd name="T19" fmla="*/ 17 h 41"/>
                <a:gd name="T20" fmla="*/ 2 w 13"/>
                <a:gd name="T21" fmla="*/ 17 h 41"/>
                <a:gd name="T22" fmla="*/ 2 w 13"/>
                <a:gd name="T23" fmla="*/ 17 h 41"/>
                <a:gd name="T24" fmla="*/ 3 w 13"/>
                <a:gd name="T25" fmla="*/ 15 h 41"/>
                <a:gd name="T26" fmla="*/ 3 w 13"/>
                <a:gd name="T27" fmla="*/ 17 h 41"/>
                <a:gd name="T28" fmla="*/ 3 w 13"/>
                <a:gd name="T29" fmla="*/ 17 h 41"/>
                <a:gd name="T30" fmla="*/ 3 w 13"/>
                <a:gd name="T31" fmla="*/ 15 h 41"/>
                <a:gd name="T32" fmla="*/ 4 w 13"/>
                <a:gd name="T33" fmla="*/ 23 h 41"/>
                <a:gd name="T34" fmla="*/ 4 w 13"/>
                <a:gd name="T35" fmla="*/ 22 h 41"/>
                <a:gd name="T36" fmla="*/ 4 w 13"/>
                <a:gd name="T37" fmla="*/ 22 h 41"/>
                <a:gd name="T38" fmla="*/ 4 w 13"/>
                <a:gd name="T39" fmla="*/ 22 h 41"/>
                <a:gd name="T40" fmla="*/ 5 w 13"/>
                <a:gd name="T41" fmla="*/ 29 h 41"/>
                <a:gd name="T42" fmla="*/ 5 w 13"/>
                <a:gd name="T43" fmla="*/ 29 h 41"/>
                <a:gd name="T44" fmla="*/ 5 w 13"/>
                <a:gd name="T45" fmla="*/ 29 h 41"/>
                <a:gd name="T46" fmla="*/ 5 w 13"/>
                <a:gd name="T47" fmla="*/ 28 h 41"/>
                <a:gd name="T48" fmla="*/ 6 w 13"/>
                <a:gd name="T49" fmla="*/ 37 h 41"/>
                <a:gd name="T50" fmla="*/ 6 w 13"/>
                <a:gd name="T51" fmla="*/ 36 h 41"/>
                <a:gd name="T52" fmla="*/ 6 w 13"/>
                <a:gd name="T53" fmla="*/ 36 h 41"/>
                <a:gd name="T54" fmla="*/ 6 w 13"/>
                <a:gd name="T55" fmla="*/ 36 h 41"/>
                <a:gd name="T56" fmla="*/ 7 w 13"/>
                <a:gd name="T57" fmla="*/ 41 h 41"/>
                <a:gd name="T58" fmla="*/ 7 w 13"/>
                <a:gd name="T59" fmla="*/ 37 h 41"/>
                <a:gd name="T60" fmla="*/ 7 w 13"/>
                <a:gd name="T61" fmla="*/ 37 h 41"/>
                <a:gd name="T62" fmla="*/ 8 w 13"/>
                <a:gd name="T63" fmla="*/ 31 h 41"/>
                <a:gd name="T64" fmla="*/ 8 w 13"/>
                <a:gd name="T65" fmla="*/ 31 h 41"/>
                <a:gd name="T66" fmla="*/ 8 w 13"/>
                <a:gd name="T67" fmla="*/ 31 h 41"/>
                <a:gd name="T68" fmla="*/ 9 w 13"/>
                <a:gd name="T69" fmla="*/ 23 h 41"/>
                <a:gd name="T70" fmla="*/ 9 w 13"/>
                <a:gd name="T71" fmla="*/ 23 h 41"/>
                <a:gd name="T72" fmla="*/ 9 w 13"/>
                <a:gd name="T73" fmla="*/ 23 h 41"/>
                <a:gd name="T74" fmla="*/ 10 w 13"/>
                <a:gd name="T75" fmla="*/ 17 h 41"/>
                <a:gd name="T76" fmla="*/ 10 w 13"/>
                <a:gd name="T77" fmla="*/ 17 h 41"/>
                <a:gd name="T78" fmla="*/ 10 w 13"/>
                <a:gd name="T79" fmla="*/ 17 h 41"/>
                <a:gd name="T80" fmla="*/ 10 w 13"/>
                <a:gd name="T81" fmla="*/ 18 h 41"/>
                <a:gd name="T82" fmla="*/ 11 w 13"/>
                <a:gd name="T83" fmla="*/ 10 h 41"/>
                <a:gd name="T84" fmla="*/ 11 w 13"/>
                <a:gd name="T85" fmla="*/ 11 h 41"/>
                <a:gd name="T86" fmla="*/ 11 w 13"/>
                <a:gd name="T87" fmla="*/ 11 h 41"/>
                <a:gd name="T88" fmla="*/ 11 w 13"/>
                <a:gd name="T89" fmla="*/ 11 h 41"/>
                <a:gd name="T90" fmla="*/ 12 w 13"/>
                <a:gd name="T91" fmla="*/ 6 h 41"/>
                <a:gd name="T92" fmla="*/ 12 w 13"/>
                <a:gd name="T93" fmla="*/ 6 h 41"/>
                <a:gd name="T94" fmla="*/ 12 w 13"/>
                <a:gd name="T95" fmla="*/ 6 h 41"/>
                <a:gd name="T96" fmla="*/ 12 w 13"/>
                <a:gd name="T97" fmla="*/ 7 h 41"/>
                <a:gd name="T98" fmla="*/ 13 w 13"/>
                <a:gd name="T9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41">
                  <a:moveTo>
                    <a:pt x="0" y="11"/>
                  </a:moveTo>
                  <a:lnTo>
                    <a:pt x="1" y="11"/>
                  </a:lnTo>
                  <a:lnTo>
                    <a:pt x="1" y="11"/>
                  </a:lnTo>
                  <a:lnTo>
                    <a:pt x="1" y="11"/>
                  </a:lnTo>
                  <a:lnTo>
                    <a:pt x="1" y="14"/>
                  </a:lnTo>
                  <a:lnTo>
                    <a:pt x="1" y="14"/>
                  </a:lnTo>
                  <a:lnTo>
                    <a:pt x="1" y="14"/>
                  </a:lnTo>
                  <a:lnTo>
                    <a:pt x="1" y="13"/>
                  </a:lnTo>
                  <a:lnTo>
                    <a:pt x="2" y="18"/>
                  </a:lnTo>
                  <a:lnTo>
                    <a:pt x="2" y="17"/>
                  </a:lnTo>
                  <a:lnTo>
                    <a:pt x="2" y="17"/>
                  </a:lnTo>
                  <a:lnTo>
                    <a:pt x="2" y="17"/>
                  </a:lnTo>
                  <a:lnTo>
                    <a:pt x="3" y="15"/>
                  </a:lnTo>
                  <a:lnTo>
                    <a:pt x="3" y="17"/>
                  </a:lnTo>
                  <a:lnTo>
                    <a:pt x="3" y="17"/>
                  </a:lnTo>
                  <a:lnTo>
                    <a:pt x="3" y="15"/>
                  </a:lnTo>
                  <a:lnTo>
                    <a:pt x="4" y="23"/>
                  </a:lnTo>
                  <a:lnTo>
                    <a:pt x="4" y="22"/>
                  </a:lnTo>
                  <a:lnTo>
                    <a:pt x="4" y="22"/>
                  </a:lnTo>
                  <a:lnTo>
                    <a:pt x="4" y="22"/>
                  </a:lnTo>
                  <a:lnTo>
                    <a:pt x="5" y="29"/>
                  </a:lnTo>
                  <a:lnTo>
                    <a:pt x="5" y="29"/>
                  </a:lnTo>
                  <a:lnTo>
                    <a:pt x="5" y="29"/>
                  </a:lnTo>
                  <a:lnTo>
                    <a:pt x="5" y="28"/>
                  </a:lnTo>
                  <a:lnTo>
                    <a:pt x="6" y="37"/>
                  </a:lnTo>
                  <a:lnTo>
                    <a:pt x="6" y="36"/>
                  </a:lnTo>
                  <a:lnTo>
                    <a:pt x="6" y="36"/>
                  </a:lnTo>
                  <a:lnTo>
                    <a:pt x="6" y="36"/>
                  </a:lnTo>
                  <a:lnTo>
                    <a:pt x="7" y="41"/>
                  </a:lnTo>
                  <a:lnTo>
                    <a:pt x="7" y="37"/>
                  </a:lnTo>
                  <a:lnTo>
                    <a:pt x="7" y="37"/>
                  </a:lnTo>
                  <a:lnTo>
                    <a:pt x="8" y="31"/>
                  </a:lnTo>
                  <a:lnTo>
                    <a:pt x="8" y="31"/>
                  </a:lnTo>
                  <a:lnTo>
                    <a:pt x="8" y="31"/>
                  </a:lnTo>
                  <a:lnTo>
                    <a:pt x="9" y="23"/>
                  </a:lnTo>
                  <a:lnTo>
                    <a:pt x="9" y="23"/>
                  </a:lnTo>
                  <a:lnTo>
                    <a:pt x="9" y="23"/>
                  </a:lnTo>
                  <a:lnTo>
                    <a:pt x="10" y="17"/>
                  </a:lnTo>
                  <a:lnTo>
                    <a:pt x="10" y="17"/>
                  </a:lnTo>
                  <a:lnTo>
                    <a:pt x="10" y="17"/>
                  </a:lnTo>
                  <a:lnTo>
                    <a:pt x="10" y="18"/>
                  </a:lnTo>
                  <a:lnTo>
                    <a:pt x="11" y="10"/>
                  </a:lnTo>
                  <a:lnTo>
                    <a:pt x="11" y="11"/>
                  </a:lnTo>
                  <a:lnTo>
                    <a:pt x="11" y="11"/>
                  </a:lnTo>
                  <a:lnTo>
                    <a:pt x="11" y="11"/>
                  </a:lnTo>
                  <a:lnTo>
                    <a:pt x="12" y="6"/>
                  </a:lnTo>
                  <a:lnTo>
                    <a:pt x="12" y="6"/>
                  </a:lnTo>
                  <a:lnTo>
                    <a:pt x="12" y="6"/>
                  </a:lnTo>
                  <a:lnTo>
                    <a:pt x="12" y="7"/>
                  </a:lnTo>
                  <a:lnTo>
                    <a:pt x="13"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0" name="Freeform 555"/>
            <p:cNvSpPr>
              <a:spLocks/>
            </p:cNvSpPr>
            <p:nvPr/>
          </p:nvSpPr>
          <p:spPr bwMode="auto">
            <a:xfrm>
              <a:off x="2847976" y="1995488"/>
              <a:ext cx="17463" cy="98425"/>
            </a:xfrm>
            <a:custGeom>
              <a:avLst/>
              <a:gdLst>
                <a:gd name="T0" fmla="*/ 0 w 11"/>
                <a:gd name="T1" fmla="*/ 61 h 62"/>
                <a:gd name="T2" fmla="*/ 0 w 11"/>
                <a:gd name="T3" fmla="*/ 62 h 62"/>
                <a:gd name="T4" fmla="*/ 0 w 11"/>
                <a:gd name="T5" fmla="*/ 62 h 62"/>
                <a:gd name="T6" fmla="*/ 0 w 11"/>
                <a:gd name="T7" fmla="*/ 62 h 62"/>
                <a:gd name="T8" fmla="*/ 1 w 11"/>
                <a:gd name="T9" fmla="*/ 58 h 62"/>
                <a:gd name="T10" fmla="*/ 1 w 11"/>
                <a:gd name="T11" fmla="*/ 60 h 62"/>
                <a:gd name="T12" fmla="*/ 1 w 11"/>
                <a:gd name="T13" fmla="*/ 60 h 62"/>
                <a:gd name="T14" fmla="*/ 1 w 11"/>
                <a:gd name="T15" fmla="*/ 60 h 62"/>
                <a:gd name="T16" fmla="*/ 2 w 11"/>
                <a:gd name="T17" fmla="*/ 54 h 62"/>
                <a:gd name="T18" fmla="*/ 2 w 11"/>
                <a:gd name="T19" fmla="*/ 55 h 62"/>
                <a:gd name="T20" fmla="*/ 2 w 11"/>
                <a:gd name="T21" fmla="*/ 55 h 62"/>
                <a:gd name="T22" fmla="*/ 2 w 11"/>
                <a:gd name="T23" fmla="*/ 56 h 62"/>
                <a:gd name="T24" fmla="*/ 2 w 11"/>
                <a:gd name="T25" fmla="*/ 49 h 62"/>
                <a:gd name="T26" fmla="*/ 3 w 11"/>
                <a:gd name="T27" fmla="*/ 52 h 62"/>
                <a:gd name="T28" fmla="*/ 3 w 11"/>
                <a:gd name="T29" fmla="*/ 52 h 62"/>
                <a:gd name="T30" fmla="*/ 3 w 11"/>
                <a:gd name="T31" fmla="*/ 52 h 62"/>
                <a:gd name="T32" fmla="*/ 3 w 11"/>
                <a:gd name="T33" fmla="*/ 58 h 62"/>
                <a:gd name="T34" fmla="*/ 4 w 11"/>
                <a:gd name="T35" fmla="*/ 55 h 62"/>
                <a:gd name="T36" fmla="*/ 4 w 11"/>
                <a:gd name="T37" fmla="*/ 55 h 62"/>
                <a:gd name="T38" fmla="*/ 4 w 11"/>
                <a:gd name="T39" fmla="*/ 55 h 62"/>
                <a:gd name="T40" fmla="*/ 5 w 11"/>
                <a:gd name="T41" fmla="*/ 41 h 62"/>
                <a:gd name="T42" fmla="*/ 5 w 11"/>
                <a:gd name="T43" fmla="*/ 41 h 62"/>
                <a:gd name="T44" fmla="*/ 5 w 11"/>
                <a:gd name="T45" fmla="*/ 41 h 62"/>
                <a:gd name="T46" fmla="*/ 5 w 11"/>
                <a:gd name="T47" fmla="*/ 41 h 62"/>
                <a:gd name="T48" fmla="*/ 5 w 11"/>
                <a:gd name="T49" fmla="*/ 32 h 62"/>
                <a:gd name="T50" fmla="*/ 6 w 11"/>
                <a:gd name="T51" fmla="*/ 33 h 62"/>
                <a:gd name="T52" fmla="*/ 6 w 11"/>
                <a:gd name="T53" fmla="*/ 33 h 62"/>
                <a:gd name="T54" fmla="*/ 6 w 11"/>
                <a:gd name="T55" fmla="*/ 33 h 62"/>
                <a:gd name="T56" fmla="*/ 6 w 11"/>
                <a:gd name="T57" fmla="*/ 29 h 62"/>
                <a:gd name="T58" fmla="*/ 6 w 11"/>
                <a:gd name="T59" fmla="*/ 29 h 62"/>
                <a:gd name="T60" fmla="*/ 6 w 11"/>
                <a:gd name="T61" fmla="*/ 29 h 62"/>
                <a:gd name="T62" fmla="*/ 7 w 11"/>
                <a:gd name="T63" fmla="*/ 29 h 62"/>
                <a:gd name="T64" fmla="*/ 7 w 11"/>
                <a:gd name="T65" fmla="*/ 20 h 62"/>
                <a:gd name="T66" fmla="*/ 7 w 11"/>
                <a:gd name="T67" fmla="*/ 20 h 62"/>
                <a:gd name="T68" fmla="*/ 7 w 11"/>
                <a:gd name="T69" fmla="*/ 20 h 62"/>
                <a:gd name="T70" fmla="*/ 7 w 11"/>
                <a:gd name="T71" fmla="*/ 22 h 62"/>
                <a:gd name="T72" fmla="*/ 8 w 11"/>
                <a:gd name="T73" fmla="*/ 15 h 62"/>
                <a:gd name="T74" fmla="*/ 8 w 11"/>
                <a:gd name="T75" fmla="*/ 15 h 62"/>
                <a:gd name="T76" fmla="*/ 9 w 11"/>
                <a:gd name="T77" fmla="*/ 15 h 62"/>
                <a:gd name="T78" fmla="*/ 9 w 11"/>
                <a:gd name="T79" fmla="*/ 9 h 62"/>
                <a:gd name="T80" fmla="*/ 9 w 11"/>
                <a:gd name="T81" fmla="*/ 9 h 62"/>
                <a:gd name="T82" fmla="*/ 9 w 11"/>
                <a:gd name="T83" fmla="*/ 9 h 62"/>
                <a:gd name="T84" fmla="*/ 9 w 11"/>
                <a:gd name="T85" fmla="*/ 9 h 62"/>
                <a:gd name="T86" fmla="*/ 10 w 11"/>
                <a:gd name="T87" fmla="*/ 4 h 62"/>
                <a:gd name="T88" fmla="*/ 10 w 11"/>
                <a:gd name="T89" fmla="*/ 4 h 62"/>
                <a:gd name="T90" fmla="*/ 10 w 11"/>
                <a:gd name="T91" fmla="*/ 4 h 62"/>
                <a:gd name="T92" fmla="*/ 11 w 11"/>
                <a:gd name="T93" fmla="*/ 5 h 62"/>
                <a:gd name="T94" fmla="*/ 11 w 11"/>
                <a:gd name="T95" fmla="*/ 0 h 62"/>
                <a:gd name="T96" fmla="*/ 11 w 11"/>
                <a:gd name="T97" fmla="*/ 1 h 62"/>
                <a:gd name="T98" fmla="*/ 11 w 11"/>
                <a:gd name="T99"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62">
                  <a:moveTo>
                    <a:pt x="0" y="61"/>
                  </a:moveTo>
                  <a:lnTo>
                    <a:pt x="0" y="62"/>
                  </a:lnTo>
                  <a:lnTo>
                    <a:pt x="0" y="62"/>
                  </a:lnTo>
                  <a:lnTo>
                    <a:pt x="0" y="62"/>
                  </a:lnTo>
                  <a:lnTo>
                    <a:pt x="1" y="58"/>
                  </a:lnTo>
                  <a:lnTo>
                    <a:pt x="1" y="60"/>
                  </a:lnTo>
                  <a:lnTo>
                    <a:pt x="1" y="60"/>
                  </a:lnTo>
                  <a:lnTo>
                    <a:pt x="1" y="60"/>
                  </a:lnTo>
                  <a:lnTo>
                    <a:pt x="2" y="54"/>
                  </a:lnTo>
                  <a:lnTo>
                    <a:pt x="2" y="55"/>
                  </a:lnTo>
                  <a:lnTo>
                    <a:pt x="2" y="55"/>
                  </a:lnTo>
                  <a:lnTo>
                    <a:pt x="2" y="56"/>
                  </a:lnTo>
                  <a:lnTo>
                    <a:pt x="2" y="49"/>
                  </a:lnTo>
                  <a:lnTo>
                    <a:pt x="3" y="52"/>
                  </a:lnTo>
                  <a:lnTo>
                    <a:pt x="3" y="52"/>
                  </a:lnTo>
                  <a:lnTo>
                    <a:pt x="3" y="52"/>
                  </a:lnTo>
                  <a:lnTo>
                    <a:pt x="3" y="58"/>
                  </a:lnTo>
                  <a:lnTo>
                    <a:pt x="4" y="55"/>
                  </a:lnTo>
                  <a:lnTo>
                    <a:pt x="4" y="55"/>
                  </a:lnTo>
                  <a:lnTo>
                    <a:pt x="4" y="55"/>
                  </a:lnTo>
                  <a:lnTo>
                    <a:pt x="5" y="41"/>
                  </a:lnTo>
                  <a:lnTo>
                    <a:pt x="5" y="41"/>
                  </a:lnTo>
                  <a:lnTo>
                    <a:pt x="5" y="41"/>
                  </a:lnTo>
                  <a:lnTo>
                    <a:pt x="5" y="41"/>
                  </a:lnTo>
                  <a:lnTo>
                    <a:pt x="5" y="32"/>
                  </a:lnTo>
                  <a:lnTo>
                    <a:pt x="6" y="33"/>
                  </a:lnTo>
                  <a:lnTo>
                    <a:pt x="6" y="33"/>
                  </a:lnTo>
                  <a:lnTo>
                    <a:pt x="6" y="33"/>
                  </a:lnTo>
                  <a:lnTo>
                    <a:pt x="6" y="29"/>
                  </a:lnTo>
                  <a:lnTo>
                    <a:pt x="6" y="29"/>
                  </a:lnTo>
                  <a:lnTo>
                    <a:pt x="6" y="29"/>
                  </a:lnTo>
                  <a:lnTo>
                    <a:pt x="7" y="29"/>
                  </a:lnTo>
                  <a:lnTo>
                    <a:pt x="7" y="20"/>
                  </a:lnTo>
                  <a:lnTo>
                    <a:pt x="7" y="20"/>
                  </a:lnTo>
                  <a:lnTo>
                    <a:pt x="7" y="20"/>
                  </a:lnTo>
                  <a:lnTo>
                    <a:pt x="7" y="22"/>
                  </a:lnTo>
                  <a:lnTo>
                    <a:pt x="8" y="15"/>
                  </a:lnTo>
                  <a:lnTo>
                    <a:pt x="8" y="15"/>
                  </a:lnTo>
                  <a:lnTo>
                    <a:pt x="9" y="15"/>
                  </a:lnTo>
                  <a:lnTo>
                    <a:pt x="9" y="9"/>
                  </a:lnTo>
                  <a:lnTo>
                    <a:pt x="9" y="9"/>
                  </a:lnTo>
                  <a:lnTo>
                    <a:pt x="9" y="9"/>
                  </a:lnTo>
                  <a:lnTo>
                    <a:pt x="9" y="9"/>
                  </a:lnTo>
                  <a:lnTo>
                    <a:pt x="10" y="4"/>
                  </a:lnTo>
                  <a:lnTo>
                    <a:pt x="10" y="4"/>
                  </a:lnTo>
                  <a:lnTo>
                    <a:pt x="10" y="4"/>
                  </a:lnTo>
                  <a:lnTo>
                    <a:pt x="11" y="5"/>
                  </a:lnTo>
                  <a:lnTo>
                    <a:pt x="11" y="0"/>
                  </a:lnTo>
                  <a:lnTo>
                    <a:pt x="11" y="1"/>
                  </a:lnTo>
                  <a:lnTo>
                    <a:pt x="11" y="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1" name="Freeform 556"/>
            <p:cNvSpPr>
              <a:spLocks/>
            </p:cNvSpPr>
            <p:nvPr/>
          </p:nvSpPr>
          <p:spPr bwMode="auto">
            <a:xfrm>
              <a:off x="2865438" y="1935163"/>
              <a:ext cx="19050" cy="63500"/>
            </a:xfrm>
            <a:custGeom>
              <a:avLst/>
              <a:gdLst>
                <a:gd name="T0" fmla="*/ 0 w 12"/>
                <a:gd name="T1" fmla="*/ 39 h 40"/>
                <a:gd name="T2" fmla="*/ 0 w 12"/>
                <a:gd name="T3" fmla="*/ 40 h 40"/>
                <a:gd name="T4" fmla="*/ 1 w 12"/>
                <a:gd name="T5" fmla="*/ 33 h 40"/>
                <a:gd name="T6" fmla="*/ 1 w 12"/>
                <a:gd name="T7" fmla="*/ 33 h 40"/>
                <a:gd name="T8" fmla="*/ 1 w 12"/>
                <a:gd name="T9" fmla="*/ 33 h 40"/>
                <a:gd name="T10" fmla="*/ 1 w 12"/>
                <a:gd name="T11" fmla="*/ 33 h 40"/>
                <a:gd name="T12" fmla="*/ 2 w 12"/>
                <a:gd name="T13" fmla="*/ 27 h 40"/>
                <a:gd name="T14" fmla="*/ 2 w 12"/>
                <a:gd name="T15" fmla="*/ 29 h 40"/>
                <a:gd name="T16" fmla="*/ 2 w 12"/>
                <a:gd name="T17" fmla="*/ 29 h 40"/>
                <a:gd name="T18" fmla="*/ 3 w 12"/>
                <a:gd name="T19" fmla="*/ 31 h 40"/>
                <a:gd name="T20" fmla="*/ 3 w 12"/>
                <a:gd name="T21" fmla="*/ 28 h 40"/>
                <a:gd name="T22" fmla="*/ 3 w 12"/>
                <a:gd name="T23" fmla="*/ 29 h 40"/>
                <a:gd name="T24" fmla="*/ 3 w 12"/>
                <a:gd name="T25" fmla="*/ 29 h 40"/>
                <a:gd name="T26" fmla="*/ 3 w 12"/>
                <a:gd name="T27" fmla="*/ 29 h 40"/>
                <a:gd name="T28" fmla="*/ 4 w 12"/>
                <a:gd name="T29" fmla="*/ 25 h 40"/>
                <a:gd name="T30" fmla="*/ 4 w 12"/>
                <a:gd name="T31" fmla="*/ 25 h 40"/>
                <a:gd name="T32" fmla="*/ 4 w 12"/>
                <a:gd name="T33" fmla="*/ 25 h 40"/>
                <a:gd name="T34" fmla="*/ 4 w 12"/>
                <a:gd name="T35" fmla="*/ 25 h 40"/>
                <a:gd name="T36" fmla="*/ 5 w 12"/>
                <a:gd name="T37" fmla="*/ 20 h 40"/>
                <a:gd name="T38" fmla="*/ 5 w 12"/>
                <a:gd name="T39" fmla="*/ 20 h 40"/>
                <a:gd name="T40" fmla="*/ 5 w 12"/>
                <a:gd name="T41" fmla="*/ 20 h 40"/>
                <a:gd name="T42" fmla="*/ 5 w 12"/>
                <a:gd name="T43" fmla="*/ 20 h 40"/>
                <a:gd name="T44" fmla="*/ 6 w 12"/>
                <a:gd name="T45" fmla="*/ 16 h 40"/>
                <a:gd name="T46" fmla="*/ 6 w 12"/>
                <a:gd name="T47" fmla="*/ 17 h 40"/>
                <a:gd name="T48" fmla="*/ 6 w 12"/>
                <a:gd name="T49" fmla="*/ 17 h 40"/>
                <a:gd name="T50" fmla="*/ 6 w 12"/>
                <a:gd name="T51" fmla="*/ 18 h 40"/>
                <a:gd name="T52" fmla="*/ 7 w 12"/>
                <a:gd name="T53" fmla="*/ 2 h 40"/>
                <a:gd name="T54" fmla="*/ 7 w 12"/>
                <a:gd name="T55" fmla="*/ 2 h 40"/>
                <a:gd name="T56" fmla="*/ 7 w 12"/>
                <a:gd name="T57" fmla="*/ 2 h 40"/>
                <a:gd name="T58" fmla="*/ 7 w 12"/>
                <a:gd name="T59" fmla="*/ 4 h 40"/>
                <a:gd name="T60" fmla="*/ 7 w 12"/>
                <a:gd name="T61" fmla="*/ 2 h 40"/>
                <a:gd name="T62" fmla="*/ 8 w 12"/>
                <a:gd name="T63" fmla="*/ 3 h 40"/>
                <a:gd name="T64" fmla="*/ 8 w 12"/>
                <a:gd name="T65" fmla="*/ 3 h 40"/>
                <a:gd name="T66" fmla="*/ 8 w 12"/>
                <a:gd name="T67" fmla="*/ 5 h 40"/>
                <a:gd name="T68" fmla="*/ 9 w 12"/>
                <a:gd name="T69" fmla="*/ 2 h 40"/>
                <a:gd name="T70" fmla="*/ 9 w 12"/>
                <a:gd name="T71" fmla="*/ 3 h 40"/>
                <a:gd name="T72" fmla="*/ 9 w 12"/>
                <a:gd name="T73" fmla="*/ 3 h 40"/>
                <a:gd name="T74" fmla="*/ 9 w 12"/>
                <a:gd name="T75" fmla="*/ 2 h 40"/>
                <a:gd name="T76" fmla="*/ 10 w 12"/>
                <a:gd name="T77" fmla="*/ 5 h 40"/>
                <a:gd name="T78" fmla="*/ 10 w 12"/>
                <a:gd name="T79" fmla="*/ 5 h 40"/>
                <a:gd name="T80" fmla="*/ 10 w 12"/>
                <a:gd name="T81" fmla="*/ 6 h 40"/>
                <a:gd name="T82" fmla="*/ 11 w 12"/>
                <a:gd name="T83" fmla="*/ 4 h 40"/>
                <a:gd name="T84" fmla="*/ 11 w 12"/>
                <a:gd name="T85" fmla="*/ 4 h 40"/>
                <a:gd name="T86" fmla="*/ 11 w 12"/>
                <a:gd name="T87" fmla="*/ 4 h 40"/>
                <a:gd name="T88" fmla="*/ 11 w 12"/>
                <a:gd name="T89" fmla="*/ 5 h 40"/>
                <a:gd name="T90" fmla="*/ 11 w 12"/>
                <a:gd name="T91" fmla="*/ 2 h 40"/>
                <a:gd name="T92" fmla="*/ 12 w 12"/>
                <a:gd name="T93" fmla="*/ 4 h 40"/>
                <a:gd name="T94" fmla="*/ 12 w 12"/>
                <a:gd name="T95" fmla="*/ 4 h 40"/>
                <a:gd name="T96" fmla="*/ 12 w 12"/>
                <a:gd name="T97" fmla="*/ 4 h 40"/>
                <a:gd name="T98" fmla="*/ 12 w 12"/>
                <a:gd name="T9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40">
                  <a:moveTo>
                    <a:pt x="0" y="39"/>
                  </a:moveTo>
                  <a:lnTo>
                    <a:pt x="0" y="40"/>
                  </a:lnTo>
                  <a:lnTo>
                    <a:pt x="1" y="33"/>
                  </a:lnTo>
                  <a:lnTo>
                    <a:pt x="1" y="33"/>
                  </a:lnTo>
                  <a:lnTo>
                    <a:pt x="1" y="33"/>
                  </a:lnTo>
                  <a:lnTo>
                    <a:pt x="1" y="33"/>
                  </a:lnTo>
                  <a:lnTo>
                    <a:pt x="2" y="27"/>
                  </a:lnTo>
                  <a:lnTo>
                    <a:pt x="2" y="29"/>
                  </a:lnTo>
                  <a:lnTo>
                    <a:pt x="2" y="29"/>
                  </a:lnTo>
                  <a:lnTo>
                    <a:pt x="3" y="31"/>
                  </a:lnTo>
                  <a:lnTo>
                    <a:pt x="3" y="28"/>
                  </a:lnTo>
                  <a:lnTo>
                    <a:pt x="3" y="29"/>
                  </a:lnTo>
                  <a:lnTo>
                    <a:pt x="3" y="29"/>
                  </a:lnTo>
                  <a:lnTo>
                    <a:pt x="3" y="29"/>
                  </a:lnTo>
                  <a:lnTo>
                    <a:pt x="4" y="25"/>
                  </a:lnTo>
                  <a:lnTo>
                    <a:pt x="4" y="25"/>
                  </a:lnTo>
                  <a:lnTo>
                    <a:pt x="4" y="25"/>
                  </a:lnTo>
                  <a:lnTo>
                    <a:pt x="4" y="25"/>
                  </a:lnTo>
                  <a:lnTo>
                    <a:pt x="5" y="20"/>
                  </a:lnTo>
                  <a:lnTo>
                    <a:pt x="5" y="20"/>
                  </a:lnTo>
                  <a:lnTo>
                    <a:pt x="5" y="20"/>
                  </a:lnTo>
                  <a:lnTo>
                    <a:pt x="5" y="20"/>
                  </a:lnTo>
                  <a:lnTo>
                    <a:pt x="6" y="16"/>
                  </a:lnTo>
                  <a:lnTo>
                    <a:pt x="6" y="17"/>
                  </a:lnTo>
                  <a:lnTo>
                    <a:pt x="6" y="17"/>
                  </a:lnTo>
                  <a:lnTo>
                    <a:pt x="6" y="18"/>
                  </a:lnTo>
                  <a:lnTo>
                    <a:pt x="7" y="2"/>
                  </a:lnTo>
                  <a:lnTo>
                    <a:pt x="7" y="2"/>
                  </a:lnTo>
                  <a:lnTo>
                    <a:pt x="7" y="2"/>
                  </a:lnTo>
                  <a:lnTo>
                    <a:pt x="7" y="4"/>
                  </a:lnTo>
                  <a:lnTo>
                    <a:pt x="7" y="2"/>
                  </a:lnTo>
                  <a:lnTo>
                    <a:pt x="8" y="3"/>
                  </a:lnTo>
                  <a:lnTo>
                    <a:pt x="8" y="3"/>
                  </a:lnTo>
                  <a:lnTo>
                    <a:pt x="8" y="5"/>
                  </a:lnTo>
                  <a:lnTo>
                    <a:pt x="9" y="2"/>
                  </a:lnTo>
                  <a:lnTo>
                    <a:pt x="9" y="3"/>
                  </a:lnTo>
                  <a:lnTo>
                    <a:pt x="9" y="3"/>
                  </a:lnTo>
                  <a:lnTo>
                    <a:pt x="9" y="2"/>
                  </a:lnTo>
                  <a:lnTo>
                    <a:pt x="10" y="5"/>
                  </a:lnTo>
                  <a:lnTo>
                    <a:pt x="10" y="5"/>
                  </a:lnTo>
                  <a:lnTo>
                    <a:pt x="10" y="6"/>
                  </a:lnTo>
                  <a:lnTo>
                    <a:pt x="11" y="4"/>
                  </a:lnTo>
                  <a:lnTo>
                    <a:pt x="11" y="4"/>
                  </a:lnTo>
                  <a:lnTo>
                    <a:pt x="11" y="4"/>
                  </a:lnTo>
                  <a:lnTo>
                    <a:pt x="11" y="5"/>
                  </a:lnTo>
                  <a:lnTo>
                    <a:pt x="11" y="2"/>
                  </a:lnTo>
                  <a:lnTo>
                    <a:pt x="12" y="4"/>
                  </a:lnTo>
                  <a:lnTo>
                    <a:pt x="12" y="4"/>
                  </a:lnTo>
                  <a:lnTo>
                    <a:pt x="12" y="4"/>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2" name="Freeform 557"/>
            <p:cNvSpPr>
              <a:spLocks/>
            </p:cNvSpPr>
            <p:nvPr/>
          </p:nvSpPr>
          <p:spPr bwMode="auto">
            <a:xfrm>
              <a:off x="2884488" y="1909763"/>
              <a:ext cx="19050" cy="30163"/>
            </a:xfrm>
            <a:custGeom>
              <a:avLst/>
              <a:gdLst>
                <a:gd name="T0" fmla="*/ 0 w 12"/>
                <a:gd name="T1" fmla="*/ 16 h 19"/>
                <a:gd name="T2" fmla="*/ 1 w 12"/>
                <a:gd name="T3" fmla="*/ 17 h 19"/>
                <a:gd name="T4" fmla="*/ 1 w 12"/>
                <a:gd name="T5" fmla="*/ 17 h 19"/>
                <a:gd name="T6" fmla="*/ 1 w 12"/>
                <a:gd name="T7" fmla="*/ 17 h 19"/>
                <a:gd name="T8" fmla="*/ 2 w 12"/>
                <a:gd name="T9" fmla="*/ 14 h 19"/>
                <a:gd name="T10" fmla="*/ 2 w 12"/>
                <a:gd name="T11" fmla="*/ 14 h 19"/>
                <a:gd name="T12" fmla="*/ 2 w 12"/>
                <a:gd name="T13" fmla="*/ 14 h 19"/>
                <a:gd name="T14" fmla="*/ 2 w 12"/>
                <a:gd name="T15" fmla="*/ 14 h 19"/>
                <a:gd name="T16" fmla="*/ 2 w 12"/>
                <a:gd name="T17" fmla="*/ 19 h 19"/>
                <a:gd name="T18" fmla="*/ 2 w 12"/>
                <a:gd name="T19" fmla="*/ 16 h 19"/>
                <a:gd name="T20" fmla="*/ 2 w 12"/>
                <a:gd name="T21" fmla="*/ 16 h 19"/>
                <a:gd name="T22" fmla="*/ 2 w 12"/>
                <a:gd name="T23" fmla="*/ 16 h 19"/>
                <a:gd name="T24" fmla="*/ 3 w 12"/>
                <a:gd name="T25" fmla="*/ 19 h 19"/>
                <a:gd name="T26" fmla="*/ 3 w 12"/>
                <a:gd name="T27" fmla="*/ 18 h 19"/>
                <a:gd name="T28" fmla="*/ 3 w 12"/>
                <a:gd name="T29" fmla="*/ 18 h 19"/>
                <a:gd name="T30" fmla="*/ 3 w 12"/>
                <a:gd name="T31" fmla="*/ 18 h 19"/>
                <a:gd name="T32" fmla="*/ 4 w 12"/>
                <a:gd name="T33" fmla="*/ 11 h 19"/>
                <a:gd name="T34" fmla="*/ 4 w 12"/>
                <a:gd name="T35" fmla="*/ 12 h 19"/>
                <a:gd name="T36" fmla="*/ 4 w 12"/>
                <a:gd name="T37" fmla="*/ 12 h 19"/>
                <a:gd name="T38" fmla="*/ 5 w 12"/>
                <a:gd name="T39" fmla="*/ 13 h 19"/>
                <a:gd name="T40" fmla="*/ 5 w 12"/>
                <a:gd name="T41" fmla="*/ 3 h 19"/>
                <a:gd name="T42" fmla="*/ 5 w 12"/>
                <a:gd name="T43" fmla="*/ 3 h 19"/>
                <a:gd name="T44" fmla="*/ 5 w 12"/>
                <a:gd name="T45" fmla="*/ 3 h 19"/>
                <a:gd name="T46" fmla="*/ 6 w 12"/>
                <a:gd name="T47" fmla="*/ 0 h 19"/>
                <a:gd name="T48" fmla="*/ 6 w 12"/>
                <a:gd name="T49" fmla="*/ 4 h 19"/>
                <a:gd name="T50" fmla="*/ 6 w 12"/>
                <a:gd name="T51" fmla="*/ 3 h 19"/>
                <a:gd name="T52" fmla="*/ 6 w 12"/>
                <a:gd name="T53" fmla="*/ 3 h 19"/>
                <a:gd name="T54" fmla="*/ 7 w 12"/>
                <a:gd name="T55" fmla="*/ 8 h 19"/>
                <a:gd name="T56" fmla="*/ 7 w 12"/>
                <a:gd name="T57" fmla="*/ 8 h 19"/>
                <a:gd name="T58" fmla="*/ 7 w 12"/>
                <a:gd name="T59" fmla="*/ 8 h 19"/>
                <a:gd name="T60" fmla="*/ 7 w 12"/>
                <a:gd name="T61" fmla="*/ 6 h 19"/>
                <a:gd name="T62" fmla="*/ 8 w 12"/>
                <a:gd name="T63" fmla="*/ 11 h 19"/>
                <a:gd name="T64" fmla="*/ 8 w 12"/>
                <a:gd name="T65" fmla="*/ 10 h 19"/>
                <a:gd name="T66" fmla="*/ 8 w 12"/>
                <a:gd name="T67" fmla="*/ 10 h 19"/>
                <a:gd name="T68" fmla="*/ 8 w 12"/>
                <a:gd name="T69" fmla="*/ 10 h 19"/>
                <a:gd name="T70" fmla="*/ 9 w 12"/>
                <a:gd name="T71" fmla="*/ 13 h 19"/>
                <a:gd name="T72" fmla="*/ 9 w 12"/>
                <a:gd name="T73" fmla="*/ 10 h 19"/>
                <a:gd name="T74" fmla="*/ 9 w 12"/>
                <a:gd name="T75" fmla="*/ 10 h 19"/>
                <a:gd name="T76" fmla="*/ 9 w 12"/>
                <a:gd name="T77" fmla="*/ 11 h 19"/>
                <a:gd name="T78" fmla="*/ 10 w 12"/>
                <a:gd name="T79" fmla="*/ 5 h 19"/>
                <a:gd name="T80" fmla="*/ 10 w 12"/>
                <a:gd name="T81" fmla="*/ 6 h 19"/>
                <a:gd name="T82" fmla="*/ 10 w 12"/>
                <a:gd name="T83" fmla="*/ 6 h 19"/>
                <a:gd name="T84" fmla="*/ 10 w 12"/>
                <a:gd name="T85" fmla="*/ 8 h 19"/>
                <a:gd name="T86" fmla="*/ 11 w 12"/>
                <a:gd name="T87" fmla="*/ 4 h 19"/>
                <a:gd name="T88" fmla="*/ 11 w 12"/>
                <a:gd name="T89" fmla="*/ 8 h 19"/>
                <a:gd name="T90" fmla="*/ 11 w 12"/>
                <a:gd name="T91" fmla="*/ 8 h 19"/>
                <a:gd name="T92" fmla="*/ 11 w 12"/>
                <a:gd name="T93" fmla="*/ 10 h 19"/>
                <a:gd name="T94" fmla="*/ 12 w 12"/>
                <a:gd name="T95" fmla="*/ 7 h 19"/>
                <a:gd name="T96" fmla="*/ 12 w 12"/>
                <a:gd name="T97" fmla="*/ 8 h 19"/>
                <a:gd name="T98" fmla="*/ 12 w 12"/>
                <a:gd name="T9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9">
                  <a:moveTo>
                    <a:pt x="0" y="16"/>
                  </a:moveTo>
                  <a:lnTo>
                    <a:pt x="1" y="17"/>
                  </a:lnTo>
                  <a:lnTo>
                    <a:pt x="1" y="17"/>
                  </a:lnTo>
                  <a:lnTo>
                    <a:pt x="1" y="17"/>
                  </a:lnTo>
                  <a:lnTo>
                    <a:pt x="2" y="14"/>
                  </a:lnTo>
                  <a:lnTo>
                    <a:pt x="2" y="14"/>
                  </a:lnTo>
                  <a:lnTo>
                    <a:pt x="2" y="14"/>
                  </a:lnTo>
                  <a:lnTo>
                    <a:pt x="2" y="14"/>
                  </a:lnTo>
                  <a:lnTo>
                    <a:pt x="2" y="19"/>
                  </a:lnTo>
                  <a:lnTo>
                    <a:pt x="2" y="16"/>
                  </a:lnTo>
                  <a:lnTo>
                    <a:pt x="2" y="16"/>
                  </a:lnTo>
                  <a:lnTo>
                    <a:pt x="2" y="16"/>
                  </a:lnTo>
                  <a:lnTo>
                    <a:pt x="3" y="19"/>
                  </a:lnTo>
                  <a:lnTo>
                    <a:pt x="3" y="18"/>
                  </a:lnTo>
                  <a:lnTo>
                    <a:pt x="3" y="18"/>
                  </a:lnTo>
                  <a:lnTo>
                    <a:pt x="3" y="18"/>
                  </a:lnTo>
                  <a:lnTo>
                    <a:pt x="4" y="11"/>
                  </a:lnTo>
                  <a:lnTo>
                    <a:pt x="4" y="12"/>
                  </a:lnTo>
                  <a:lnTo>
                    <a:pt x="4" y="12"/>
                  </a:lnTo>
                  <a:lnTo>
                    <a:pt x="5" y="13"/>
                  </a:lnTo>
                  <a:lnTo>
                    <a:pt x="5" y="3"/>
                  </a:lnTo>
                  <a:lnTo>
                    <a:pt x="5" y="3"/>
                  </a:lnTo>
                  <a:lnTo>
                    <a:pt x="5" y="3"/>
                  </a:lnTo>
                  <a:lnTo>
                    <a:pt x="6" y="0"/>
                  </a:lnTo>
                  <a:lnTo>
                    <a:pt x="6" y="4"/>
                  </a:lnTo>
                  <a:lnTo>
                    <a:pt x="6" y="3"/>
                  </a:lnTo>
                  <a:lnTo>
                    <a:pt x="6" y="3"/>
                  </a:lnTo>
                  <a:lnTo>
                    <a:pt x="7" y="8"/>
                  </a:lnTo>
                  <a:lnTo>
                    <a:pt x="7" y="8"/>
                  </a:lnTo>
                  <a:lnTo>
                    <a:pt x="7" y="8"/>
                  </a:lnTo>
                  <a:lnTo>
                    <a:pt x="7" y="6"/>
                  </a:lnTo>
                  <a:lnTo>
                    <a:pt x="8" y="11"/>
                  </a:lnTo>
                  <a:lnTo>
                    <a:pt x="8" y="10"/>
                  </a:lnTo>
                  <a:lnTo>
                    <a:pt x="8" y="10"/>
                  </a:lnTo>
                  <a:lnTo>
                    <a:pt x="8" y="10"/>
                  </a:lnTo>
                  <a:lnTo>
                    <a:pt x="9" y="13"/>
                  </a:lnTo>
                  <a:lnTo>
                    <a:pt x="9" y="10"/>
                  </a:lnTo>
                  <a:lnTo>
                    <a:pt x="9" y="10"/>
                  </a:lnTo>
                  <a:lnTo>
                    <a:pt x="9" y="11"/>
                  </a:lnTo>
                  <a:lnTo>
                    <a:pt x="10" y="5"/>
                  </a:lnTo>
                  <a:lnTo>
                    <a:pt x="10" y="6"/>
                  </a:lnTo>
                  <a:lnTo>
                    <a:pt x="10" y="6"/>
                  </a:lnTo>
                  <a:lnTo>
                    <a:pt x="10" y="8"/>
                  </a:lnTo>
                  <a:lnTo>
                    <a:pt x="11" y="4"/>
                  </a:lnTo>
                  <a:lnTo>
                    <a:pt x="11" y="8"/>
                  </a:lnTo>
                  <a:lnTo>
                    <a:pt x="11" y="8"/>
                  </a:lnTo>
                  <a:lnTo>
                    <a:pt x="11" y="10"/>
                  </a:lnTo>
                  <a:lnTo>
                    <a:pt x="12" y="7"/>
                  </a:lnTo>
                  <a:lnTo>
                    <a:pt x="12" y="8"/>
                  </a:lnTo>
                  <a:lnTo>
                    <a:pt x="12" y="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3" name="Freeform 558"/>
            <p:cNvSpPr>
              <a:spLocks/>
            </p:cNvSpPr>
            <p:nvPr/>
          </p:nvSpPr>
          <p:spPr bwMode="auto">
            <a:xfrm>
              <a:off x="2903538" y="1836738"/>
              <a:ext cx="19050" cy="88900"/>
            </a:xfrm>
            <a:custGeom>
              <a:avLst/>
              <a:gdLst>
                <a:gd name="T0" fmla="*/ 0 w 12"/>
                <a:gd name="T1" fmla="*/ 54 h 56"/>
                <a:gd name="T2" fmla="*/ 0 w 12"/>
                <a:gd name="T3" fmla="*/ 53 h 56"/>
                <a:gd name="T4" fmla="*/ 0 w 12"/>
                <a:gd name="T5" fmla="*/ 56 h 56"/>
                <a:gd name="T6" fmla="*/ 1 w 12"/>
                <a:gd name="T7" fmla="*/ 55 h 56"/>
                <a:gd name="T8" fmla="*/ 1 w 12"/>
                <a:gd name="T9" fmla="*/ 55 h 56"/>
                <a:gd name="T10" fmla="*/ 1 w 12"/>
                <a:gd name="T11" fmla="*/ 56 h 56"/>
                <a:gd name="T12" fmla="*/ 2 w 12"/>
                <a:gd name="T13" fmla="*/ 44 h 56"/>
                <a:gd name="T14" fmla="*/ 2 w 12"/>
                <a:gd name="T15" fmla="*/ 44 h 56"/>
                <a:gd name="T16" fmla="*/ 2 w 12"/>
                <a:gd name="T17" fmla="*/ 44 h 56"/>
                <a:gd name="T18" fmla="*/ 2 w 12"/>
                <a:gd name="T19" fmla="*/ 46 h 56"/>
                <a:gd name="T20" fmla="*/ 3 w 12"/>
                <a:gd name="T21" fmla="*/ 40 h 56"/>
                <a:gd name="T22" fmla="*/ 3 w 12"/>
                <a:gd name="T23" fmla="*/ 40 h 56"/>
                <a:gd name="T24" fmla="*/ 3 w 12"/>
                <a:gd name="T25" fmla="*/ 40 h 56"/>
                <a:gd name="T26" fmla="*/ 3 w 12"/>
                <a:gd name="T27" fmla="*/ 41 h 56"/>
                <a:gd name="T28" fmla="*/ 4 w 12"/>
                <a:gd name="T29" fmla="*/ 37 h 56"/>
                <a:gd name="T30" fmla="*/ 4 w 12"/>
                <a:gd name="T31" fmla="*/ 38 h 56"/>
                <a:gd name="T32" fmla="*/ 4 w 12"/>
                <a:gd name="T33" fmla="*/ 38 h 56"/>
                <a:gd name="T34" fmla="*/ 4 w 12"/>
                <a:gd name="T35" fmla="*/ 38 h 56"/>
                <a:gd name="T36" fmla="*/ 5 w 12"/>
                <a:gd name="T37" fmla="*/ 31 h 56"/>
                <a:gd name="T38" fmla="*/ 5 w 12"/>
                <a:gd name="T39" fmla="*/ 31 h 56"/>
                <a:gd name="T40" fmla="*/ 5 w 12"/>
                <a:gd name="T41" fmla="*/ 31 h 56"/>
                <a:gd name="T42" fmla="*/ 6 w 12"/>
                <a:gd name="T43" fmla="*/ 22 h 56"/>
                <a:gd name="T44" fmla="*/ 6 w 12"/>
                <a:gd name="T45" fmla="*/ 22 h 56"/>
                <a:gd name="T46" fmla="*/ 6 w 12"/>
                <a:gd name="T47" fmla="*/ 22 h 56"/>
                <a:gd name="T48" fmla="*/ 6 w 12"/>
                <a:gd name="T49" fmla="*/ 23 h 56"/>
                <a:gd name="T50" fmla="*/ 7 w 12"/>
                <a:gd name="T51" fmla="*/ 17 h 56"/>
                <a:gd name="T52" fmla="*/ 7 w 12"/>
                <a:gd name="T53" fmla="*/ 17 h 56"/>
                <a:gd name="T54" fmla="*/ 7 w 12"/>
                <a:gd name="T55" fmla="*/ 17 h 56"/>
                <a:gd name="T56" fmla="*/ 7 w 12"/>
                <a:gd name="T57" fmla="*/ 17 h 56"/>
                <a:gd name="T58" fmla="*/ 7 w 12"/>
                <a:gd name="T59" fmla="*/ 9 h 56"/>
                <a:gd name="T60" fmla="*/ 8 w 12"/>
                <a:gd name="T61" fmla="*/ 9 h 56"/>
                <a:gd name="T62" fmla="*/ 8 w 12"/>
                <a:gd name="T63" fmla="*/ 9 h 56"/>
                <a:gd name="T64" fmla="*/ 8 w 12"/>
                <a:gd name="T65" fmla="*/ 9 h 56"/>
                <a:gd name="T66" fmla="*/ 9 w 12"/>
                <a:gd name="T67" fmla="*/ 5 h 56"/>
                <a:gd name="T68" fmla="*/ 9 w 12"/>
                <a:gd name="T69" fmla="*/ 5 h 56"/>
                <a:gd name="T70" fmla="*/ 9 w 12"/>
                <a:gd name="T71" fmla="*/ 5 h 56"/>
                <a:gd name="T72" fmla="*/ 9 w 12"/>
                <a:gd name="T73" fmla="*/ 0 h 56"/>
                <a:gd name="T74" fmla="*/ 10 w 12"/>
                <a:gd name="T75" fmla="*/ 3 h 56"/>
                <a:gd name="T76" fmla="*/ 10 w 12"/>
                <a:gd name="T77" fmla="*/ 3 h 56"/>
                <a:gd name="T78" fmla="*/ 10 w 12"/>
                <a:gd name="T79" fmla="*/ 2 h 56"/>
                <a:gd name="T80" fmla="*/ 10 w 12"/>
                <a:gd name="T81" fmla="*/ 6 h 56"/>
                <a:gd name="T82" fmla="*/ 10 w 12"/>
                <a:gd name="T83" fmla="*/ 4 h 56"/>
                <a:gd name="T84" fmla="*/ 10 w 12"/>
                <a:gd name="T85" fmla="*/ 4 h 56"/>
                <a:gd name="T86" fmla="*/ 11 w 12"/>
                <a:gd name="T87" fmla="*/ 3 h 56"/>
                <a:gd name="T88" fmla="*/ 11 w 12"/>
                <a:gd name="T89" fmla="*/ 7 h 56"/>
                <a:gd name="T90" fmla="*/ 11 w 12"/>
                <a:gd name="T91" fmla="*/ 7 h 56"/>
                <a:gd name="T92" fmla="*/ 11 w 12"/>
                <a:gd name="T93" fmla="*/ 7 h 56"/>
                <a:gd name="T94" fmla="*/ 12 w 12"/>
                <a:gd name="T95" fmla="*/ 6 h 56"/>
                <a:gd name="T96" fmla="*/ 12 w 12"/>
                <a:gd name="T97" fmla="*/ 10 h 56"/>
                <a:gd name="T98" fmla="*/ 12 w 12"/>
                <a:gd name="T99" fmla="*/ 1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56">
                  <a:moveTo>
                    <a:pt x="0" y="54"/>
                  </a:moveTo>
                  <a:lnTo>
                    <a:pt x="0" y="53"/>
                  </a:lnTo>
                  <a:lnTo>
                    <a:pt x="0" y="56"/>
                  </a:lnTo>
                  <a:lnTo>
                    <a:pt x="1" y="55"/>
                  </a:lnTo>
                  <a:lnTo>
                    <a:pt x="1" y="55"/>
                  </a:lnTo>
                  <a:lnTo>
                    <a:pt x="1" y="56"/>
                  </a:lnTo>
                  <a:lnTo>
                    <a:pt x="2" y="44"/>
                  </a:lnTo>
                  <a:lnTo>
                    <a:pt x="2" y="44"/>
                  </a:lnTo>
                  <a:lnTo>
                    <a:pt x="2" y="44"/>
                  </a:lnTo>
                  <a:lnTo>
                    <a:pt x="2" y="46"/>
                  </a:lnTo>
                  <a:lnTo>
                    <a:pt x="3" y="40"/>
                  </a:lnTo>
                  <a:lnTo>
                    <a:pt x="3" y="40"/>
                  </a:lnTo>
                  <a:lnTo>
                    <a:pt x="3" y="40"/>
                  </a:lnTo>
                  <a:lnTo>
                    <a:pt x="3" y="41"/>
                  </a:lnTo>
                  <a:lnTo>
                    <a:pt x="4" y="37"/>
                  </a:lnTo>
                  <a:lnTo>
                    <a:pt x="4" y="38"/>
                  </a:lnTo>
                  <a:lnTo>
                    <a:pt x="4" y="38"/>
                  </a:lnTo>
                  <a:lnTo>
                    <a:pt x="4" y="38"/>
                  </a:lnTo>
                  <a:lnTo>
                    <a:pt x="5" y="31"/>
                  </a:lnTo>
                  <a:lnTo>
                    <a:pt x="5" y="31"/>
                  </a:lnTo>
                  <a:lnTo>
                    <a:pt x="5" y="31"/>
                  </a:lnTo>
                  <a:lnTo>
                    <a:pt x="6" y="22"/>
                  </a:lnTo>
                  <a:lnTo>
                    <a:pt x="6" y="22"/>
                  </a:lnTo>
                  <a:lnTo>
                    <a:pt x="6" y="22"/>
                  </a:lnTo>
                  <a:lnTo>
                    <a:pt x="6" y="23"/>
                  </a:lnTo>
                  <a:lnTo>
                    <a:pt x="7" y="17"/>
                  </a:lnTo>
                  <a:lnTo>
                    <a:pt x="7" y="17"/>
                  </a:lnTo>
                  <a:lnTo>
                    <a:pt x="7" y="17"/>
                  </a:lnTo>
                  <a:lnTo>
                    <a:pt x="7" y="17"/>
                  </a:lnTo>
                  <a:lnTo>
                    <a:pt x="7" y="9"/>
                  </a:lnTo>
                  <a:lnTo>
                    <a:pt x="8" y="9"/>
                  </a:lnTo>
                  <a:lnTo>
                    <a:pt x="8" y="9"/>
                  </a:lnTo>
                  <a:lnTo>
                    <a:pt x="8" y="9"/>
                  </a:lnTo>
                  <a:lnTo>
                    <a:pt x="9" y="5"/>
                  </a:lnTo>
                  <a:lnTo>
                    <a:pt x="9" y="5"/>
                  </a:lnTo>
                  <a:lnTo>
                    <a:pt x="9" y="5"/>
                  </a:lnTo>
                  <a:lnTo>
                    <a:pt x="9" y="0"/>
                  </a:lnTo>
                  <a:lnTo>
                    <a:pt x="10" y="3"/>
                  </a:lnTo>
                  <a:lnTo>
                    <a:pt x="10" y="3"/>
                  </a:lnTo>
                  <a:lnTo>
                    <a:pt x="10" y="2"/>
                  </a:lnTo>
                  <a:lnTo>
                    <a:pt x="10" y="6"/>
                  </a:lnTo>
                  <a:lnTo>
                    <a:pt x="10" y="4"/>
                  </a:lnTo>
                  <a:lnTo>
                    <a:pt x="10" y="4"/>
                  </a:lnTo>
                  <a:lnTo>
                    <a:pt x="11" y="3"/>
                  </a:lnTo>
                  <a:lnTo>
                    <a:pt x="11" y="7"/>
                  </a:lnTo>
                  <a:lnTo>
                    <a:pt x="11" y="7"/>
                  </a:lnTo>
                  <a:lnTo>
                    <a:pt x="11" y="7"/>
                  </a:lnTo>
                  <a:lnTo>
                    <a:pt x="12" y="6"/>
                  </a:lnTo>
                  <a:lnTo>
                    <a:pt x="12" y="10"/>
                  </a:lnTo>
                  <a:lnTo>
                    <a:pt x="12" y="1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4" name="Freeform 559"/>
            <p:cNvSpPr>
              <a:spLocks/>
            </p:cNvSpPr>
            <p:nvPr/>
          </p:nvSpPr>
          <p:spPr bwMode="auto">
            <a:xfrm>
              <a:off x="2922588" y="1825626"/>
              <a:ext cx="20638" cy="34925"/>
            </a:xfrm>
            <a:custGeom>
              <a:avLst/>
              <a:gdLst>
                <a:gd name="T0" fmla="*/ 0 w 13"/>
                <a:gd name="T1" fmla="*/ 17 h 22"/>
                <a:gd name="T2" fmla="*/ 0 w 13"/>
                <a:gd name="T3" fmla="*/ 17 h 22"/>
                <a:gd name="T4" fmla="*/ 0 w 13"/>
                <a:gd name="T5" fmla="*/ 18 h 22"/>
                <a:gd name="T6" fmla="*/ 1 w 13"/>
                <a:gd name="T7" fmla="*/ 16 h 22"/>
                <a:gd name="T8" fmla="*/ 1 w 13"/>
                <a:gd name="T9" fmla="*/ 17 h 22"/>
                <a:gd name="T10" fmla="*/ 1 w 13"/>
                <a:gd name="T11" fmla="*/ 17 h 22"/>
                <a:gd name="T12" fmla="*/ 2 w 13"/>
                <a:gd name="T13" fmla="*/ 16 h 22"/>
                <a:gd name="T14" fmla="*/ 2 w 13"/>
                <a:gd name="T15" fmla="*/ 21 h 22"/>
                <a:gd name="T16" fmla="*/ 2 w 13"/>
                <a:gd name="T17" fmla="*/ 20 h 22"/>
                <a:gd name="T18" fmla="*/ 2 w 13"/>
                <a:gd name="T19" fmla="*/ 20 h 22"/>
                <a:gd name="T20" fmla="*/ 2 w 13"/>
                <a:gd name="T21" fmla="*/ 19 h 22"/>
                <a:gd name="T22" fmla="*/ 3 w 13"/>
                <a:gd name="T23" fmla="*/ 22 h 22"/>
                <a:gd name="T24" fmla="*/ 3 w 13"/>
                <a:gd name="T25" fmla="*/ 21 h 22"/>
                <a:gd name="T26" fmla="*/ 3 w 13"/>
                <a:gd name="T27" fmla="*/ 21 h 22"/>
                <a:gd name="T28" fmla="*/ 3 w 13"/>
                <a:gd name="T29" fmla="*/ 21 h 22"/>
                <a:gd name="T30" fmla="*/ 4 w 13"/>
                <a:gd name="T31" fmla="*/ 16 h 22"/>
                <a:gd name="T32" fmla="*/ 4 w 13"/>
                <a:gd name="T33" fmla="*/ 17 h 22"/>
                <a:gd name="T34" fmla="*/ 4 w 13"/>
                <a:gd name="T35" fmla="*/ 17 h 22"/>
                <a:gd name="T36" fmla="*/ 5 w 13"/>
                <a:gd name="T37" fmla="*/ 17 h 22"/>
                <a:gd name="T38" fmla="*/ 5 w 13"/>
                <a:gd name="T39" fmla="*/ 15 h 22"/>
                <a:gd name="T40" fmla="*/ 5 w 13"/>
                <a:gd name="T41" fmla="*/ 15 h 22"/>
                <a:gd name="T42" fmla="*/ 5 w 13"/>
                <a:gd name="T43" fmla="*/ 15 h 22"/>
                <a:gd name="T44" fmla="*/ 6 w 13"/>
                <a:gd name="T45" fmla="*/ 8 h 22"/>
                <a:gd name="T46" fmla="*/ 6 w 13"/>
                <a:gd name="T47" fmla="*/ 9 h 22"/>
                <a:gd name="T48" fmla="*/ 6 w 13"/>
                <a:gd name="T49" fmla="*/ 9 h 22"/>
                <a:gd name="T50" fmla="*/ 6 w 13"/>
                <a:gd name="T51" fmla="*/ 9 h 22"/>
                <a:gd name="T52" fmla="*/ 7 w 13"/>
                <a:gd name="T53" fmla="*/ 6 h 22"/>
                <a:gd name="T54" fmla="*/ 7 w 13"/>
                <a:gd name="T55" fmla="*/ 6 h 22"/>
                <a:gd name="T56" fmla="*/ 7 w 13"/>
                <a:gd name="T57" fmla="*/ 6 h 22"/>
                <a:gd name="T58" fmla="*/ 7 w 13"/>
                <a:gd name="T59" fmla="*/ 4 h 22"/>
                <a:gd name="T60" fmla="*/ 8 w 13"/>
                <a:gd name="T61" fmla="*/ 8 h 22"/>
                <a:gd name="T62" fmla="*/ 8 w 13"/>
                <a:gd name="T63" fmla="*/ 7 h 22"/>
                <a:gd name="T64" fmla="*/ 8 w 13"/>
                <a:gd name="T65" fmla="*/ 7 h 22"/>
                <a:gd name="T66" fmla="*/ 8 w 13"/>
                <a:gd name="T67" fmla="*/ 9 h 22"/>
                <a:gd name="T68" fmla="*/ 9 w 13"/>
                <a:gd name="T69" fmla="*/ 2 h 22"/>
                <a:gd name="T70" fmla="*/ 9 w 13"/>
                <a:gd name="T71" fmla="*/ 3 h 22"/>
                <a:gd name="T72" fmla="*/ 9 w 13"/>
                <a:gd name="T73" fmla="*/ 3 h 22"/>
                <a:gd name="T74" fmla="*/ 9 w 13"/>
                <a:gd name="T75" fmla="*/ 0 h 22"/>
                <a:gd name="T76" fmla="*/ 10 w 13"/>
                <a:gd name="T77" fmla="*/ 7 h 22"/>
                <a:gd name="T78" fmla="*/ 10 w 13"/>
                <a:gd name="T79" fmla="*/ 6 h 22"/>
                <a:gd name="T80" fmla="*/ 10 w 13"/>
                <a:gd name="T81" fmla="*/ 7 h 22"/>
                <a:gd name="T82" fmla="*/ 10 w 13"/>
                <a:gd name="T83" fmla="*/ 7 h 22"/>
                <a:gd name="T84" fmla="*/ 11 w 13"/>
                <a:gd name="T85" fmla="*/ 0 h 22"/>
                <a:gd name="T86" fmla="*/ 11 w 13"/>
                <a:gd name="T87" fmla="*/ 2 h 22"/>
                <a:gd name="T88" fmla="*/ 11 w 13"/>
                <a:gd name="T89" fmla="*/ 2 h 22"/>
                <a:gd name="T90" fmla="*/ 11 w 13"/>
                <a:gd name="T91" fmla="*/ 0 h 22"/>
                <a:gd name="T92" fmla="*/ 12 w 13"/>
                <a:gd name="T93" fmla="*/ 7 h 22"/>
                <a:gd name="T94" fmla="*/ 12 w 13"/>
                <a:gd name="T95" fmla="*/ 7 h 22"/>
                <a:gd name="T96" fmla="*/ 12 w 13"/>
                <a:gd name="T97" fmla="*/ 7 h 22"/>
                <a:gd name="T98" fmla="*/ 13 w 13"/>
                <a:gd name="T99"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2">
                  <a:moveTo>
                    <a:pt x="0" y="17"/>
                  </a:moveTo>
                  <a:lnTo>
                    <a:pt x="0" y="17"/>
                  </a:lnTo>
                  <a:lnTo>
                    <a:pt x="0" y="18"/>
                  </a:lnTo>
                  <a:lnTo>
                    <a:pt x="1" y="16"/>
                  </a:lnTo>
                  <a:lnTo>
                    <a:pt x="1" y="17"/>
                  </a:lnTo>
                  <a:lnTo>
                    <a:pt x="1" y="17"/>
                  </a:lnTo>
                  <a:lnTo>
                    <a:pt x="2" y="16"/>
                  </a:lnTo>
                  <a:lnTo>
                    <a:pt x="2" y="21"/>
                  </a:lnTo>
                  <a:lnTo>
                    <a:pt x="2" y="20"/>
                  </a:lnTo>
                  <a:lnTo>
                    <a:pt x="2" y="20"/>
                  </a:lnTo>
                  <a:lnTo>
                    <a:pt x="2" y="19"/>
                  </a:lnTo>
                  <a:lnTo>
                    <a:pt x="3" y="22"/>
                  </a:lnTo>
                  <a:lnTo>
                    <a:pt x="3" y="21"/>
                  </a:lnTo>
                  <a:lnTo>
                    <a:pt x="3" y="21"/>
                  </a:lnTo>
                  <a:lnTo>
                    <a:pt x="3" y="21"/>
                  </a:lnTo>
                  <a:lnTo>
                    <a:pt x="4" y="16"/>
                  </a:lnTo>
                  <a:lnTo>
                    <a:pt x="4" y="17"/>
                  </a:lnTo>
                  <a:lnTo>
                    <a:pt x="4" y="17"/>
                  </a:lnTo>
                  <a:lnTo>
                    <a:pt x="5" y="17"/>
                  </a:lnTo>
                  <a:lnTo>
                    <a:pt x="5" y="15"/>
                  </a:lnTo>
                  <a:lnTo>
                    <a:pt x="5" y="15"/>
                  </a:lnTo>
                  <a:lnTo>
                    <a:pt x="5" y="15"/>
                  </a:lnTo>
                  <a:lnTo>
                    <a:pt x="6" y="8"/>
                  </a:lnTo>
                  <a:lnTo>
                    <a:pt x="6" y="9"/>
                  </a:lnTo>
                  <a:lnTo>
                    <a:pt x="6" y="9"/>
                  </a:lnTo>
                  <a:lnTo>
                    <a:pt x="6" y="9"/>
                  </a:lnTo>
                  <a:lnTo>
                    <a:pt x="7" y="6"/>
                  </a:lnTo>
                  <a:lnTo>
                    <a:pt x="7" y="6"/>
                  </a:lnTo>
                  <a:lnTo>
                    <a:pt x="7" y="6"/>
                  </a:lnTo>
                  <a:lnTo>
                    <a:pt x="7" y="4"/>
                  </a:lnTo>
                  <a:lnTo>
                    <a:pt x="8" y="8"/>
                  </a:lnTo>
                  <a:lnTo>
                    <a:pt x="8" y="7"/>
                  </a:lnTo>
                  <a:lnTo>
                    <a:pt x="8" y="7"/>
                  </a:lnTo>
                  <a:lnTo>
                    <a:pt x="8" y="9"/>
                  </a:lnTo>
                  <a:lnTo>
                    <a:pt x="9" y="2"/>
                  </a:lnTo>
                  <a:lnTo>
                    <a:pt x="9" y="3"/>
                  </a:lnTo>
                  <a:lnTo>
                    <a:pt x="9" y="3"/>
                  </a:lnTo>
                  <a:lnTo>
                    <a:pt x="9" y="0"/>
                  </a:lnTo>
                  <a:lnTo>
                    <a:pt x="10" y="7"/>
                  </a:lnTo>
                  <a:lnTo>
                    <a:pt x="10" y="6"/>
                  </a:lnTo>
                  <a:lnTo>
                    <a:pt x="10" y="7"/>
                  </a:lnTo>
                  <a:lnTo>
                    <a:pt x="10" y="7"/>
                  </a:lnTo>
                  <a:lnTo>
                    <a:pt x="11" y="0"/>
                  </a:lnTo>
                  <a:lnTo>
                    <a:pt x="11" y="2"/>
                  </a:lnTo>
                  <a:lnTo>
                    <a:pt x="11" y="2"/>
                  </a:lnTo>
                  <a:lnTo>
                    <a:pt x="11" y="0"/>
                  </a:lnTo>
                  <a:lnTo>
                    <a:pt x="12" y="7"/>
                  </a:lnTo>
                  <a:lnTo>
                    <a:pt x="12" y="7"/>
                  </a:lnTo>
                  <a:lnTo>
                    <a:pt x="12" y="7"/>
                  </a:lnTo>
                  <a:lnTo>
                    <a:pt x="13" y="1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5" name="Freeform 560"/>
            <p:cNvSpPr>
              <a:spLocks/>
            </p:cNvSpPr>
            <p:nvPr/>
          </p:nvSpPr>
          <p:spPr bwMode="auto">
            <a:xfrm>
              <a:off x="2943226" y="1828801"/>
              <a:ext cx="17463" cy="28575"/>
            </a:xfrm>
            <a:custGeom>
              <a:avLst/>
              <a:gdLst>
                <a:gd name="T0" fmla="*/ 0 w 11"/>
                <a:gd name="T1" fmla="*/ 8 h 18"/>
                <a:gd name="T2" fmla="*/ 0 w 11"/>
                <a:gd name="T3" fmla="*/ 7 h 18"/>
                <a:gd name="T4" fmla="*/ 0 w 11"/>
                <a:gd name="T5" fmla="*/ 8 h 18"/>
                <a:gd name="T6" fmla="*/ 0 w 11"/>
                <a:gd name="T7" fmla="*/ 7 h 18"/>
                <a:gd name="T8" fmla="*/ 0 w 11"/>
                <a:gd name="T9" fmla="*/ 11 h 18"/>
                <a:gd name="T10" fmla="*/ 1 w 11"/>
                <a:gd name="T11" fmla="*/ 9 h 18"/>
                <a:gd name="T12" fmla="*/ 1 w 11"/>
                <a:gd name="T13" fmla="*/ 9 h 18"/>
                <a:gd name="T14" fmla="*/ 1 w 11"/>
                <a:gd name="T15" fmla="*/ 10 h 18"/>
                <a:gd name="T16" fmla="*/ 2 w 11"/>
                <a:gd name="T17" fmla="*/ 6 h 18"/>
                <a:gd name="T18" fmla="*/ 2 w 11"/>
                <a:gd name="T19" fmla="*/ 7 h 18"/>
                <a:gd name="T20" fmla="*/ 2 w 11"/>
                <a:gd name="T21" fmla="*/ 7 h 18"/>
                <a:gd name="T22" fmla="*/ 2 w 11"/>
                <a:gd name="T23" fmla="*/ 7 h 18"/>
                <a:gd name="T24" fmla="*/ 3 w 11"/>
                <a:gd name="T25" fmla="*/ 12 h 18"/>
                <a:gd name="T26" fmla="*/ 3 w 11"/>
                <a:gd name="T27" fmla="*/ 12 h 18"/>
                <a:gd name="T28" fmla="*/ 3 w 11"/>
                <a:gd name="T29" fmla="*/ 12 h 18"/>
                <a:gd name="T30" fmla="*/ 3 w 11"/>
                <a:gd name="T31" fmla="*/ 16 h 18"/>
                <a:gd name="T32" fmla="*/ 3 w 11"/>
                <a:gd name="T33" fmla="*/ 7 h 18"/>
                <a:gd name="T34" fmla="*/ 3 w 11"/>
                <a:gd name="T35" fmla="*/ 8 h 18"/>
                <a:gd name="T36" fmla="*/ 3 w 11"/>
                <a:gd name="T37" fmla="*/ 8 h 18"/>
                <a:gd name="T38" fmla="*/ 4 w 11"/>
                <a:gd name="T39" fmla="*/ 8 h 18"/>
                <a:gd name="T40" fmla="*/ 4 w 11"/>
                <a:gd name="T41" fmla="*/ 16 h 18"/>
                <a:gd name="T42" fmla="*/ 5 w 11"/>
                <a:gd name="T43" fmla="*/ 15 h 18"/>
                <a:gd name="T44" fmla="*/ 5 w 11"/>
                <a:gd name="T45" fmla="*/ 16 h 18"/>
                <a:gd name="T46" fmla="*/ 5 w 11"/>
                <a:gd name="T47" fmla="*/ 18 h 18"/>
                <a:gd name="T48" fmla="*/ 5 w 11"/>
                <a:gd name="T49" fmla="*/ 15 h 18"/>
                <a:gd name="T50" fmla="*/ 5 w 11"/>
                <a:gd name="T51" fmla="*/ 15 h 18"/>
                <a:gd name="T52" fmla="*/ 5 w 11"/>
                <a:gd name="T53" fmla="*/ 15 h 18"/>
                <a:gd name="T54" fmla="*/ 6 w 11"/>
                <a:gd name="T55" fmla="*/ 15 h 18"/>
                <a:gd name="T56" fmla="*/ 6 w 11"/>
                <a:gd name="T57" fmla="*/ 12 h 18"/>
                <a:gd name="T58" fmla="*/ 6 w 11"/>
                <a:gd name="T59" fmla="*/ 14 h 18"/>
                <a:gd name="T60" fmla="*/ 6 w 11"/>
                <a:gd name="T61" fmla="*/ 14 h 18"/>
                <a:gd name="T62" fmla="*/ 7 w 11"/>
                <a:gd name="T63" fmla="*/ 16 h 18"/>
                <a:gd name="T64" fmla="*/ 7 w 11"/>
                <a:gd name="T65" fmla="*/ 10 h 18"/>
                <a:gd name="T66" fmla="*/ 7 w 11"/>
                <a:gd name="T67" fmla="*/ 11 h 18"/>
                <a:gd name="T68" fmla="*/ 7 w 11"/>
                <a:gd name="T69" fmla="*/ 11 h 18"/>
                <a:gd name="T70" fmla="*/ 8 w 11"/>
                <a:gd name="T71" fmla="*/ 12 h 18"/>
                <a:gd name="T72" fmla="*/ 8 w 11"/>
                <a:gd name="T73" fmla="*/ 6 h 18"/>
                <a:gd name="T74" fmla="*/ 8 w 11"/>
                <a:gd name="T75" fmla="*/ 6 h 18"/>
                <a:gd name="T76" fmla="*/ 8 w 11"/>
                <a:gd name="T77" fmla="*/ 6 h 18"/>
                <a:gd name="T78" fmla="*/ 9 w 11"/>
                <a:gd name="T79" fmla="*/ 0 h 18"/>
                <a:gd name="T80" fmla="*/ 9 w 11"/>
                <a:gd name="T81" fmla="*/ 3 h 18"/>
                <a:gd name="T82" fmla="*/ 9 w 11"/>
                <a:gd name="T83" fmla="*/ 3 h 18"/>
                <a:gd name="T84" fmla="*/ 9 w 11"/>
                <a:gd name="T85" fmla="*/ 2 h 18"/>
                <a:gd name="T86" fmla="*/ 10 w 11"/>
                <a:gd name="T87" fmla="*/ 8 h 18"/>
                <a:gd name="T88" fmla="*/ 10 w 11"/>
                <a:gd name="T89" fmla="*/ 7 h 18"/>
                <a:gd name="T90" fmla="*/ 10 w 11"/>
                <a:gd name="T91" fmla="*/ 7 h 18"/>
                <a:gd name="T92" fmla="*/ 10 w 11"/>
                <a:gd name="T93" fmla="*/ 6 h 18"/>
                <a:gd name="T94" fmla="*/ 11 w 11"/>
                <a:gd name="T95" fmla="*/ 11 h 18"/>
                <a:gd name="T96" fmla="*/ 11 w 11"/>
                <a:gd name="T97" fmla="*/ 9 h 18"/>
                <a:gd name="T98" fmla="*/ 11 w 11"/>
                <a:gd name="T99"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8">
                  <a:moveTo>
                    <a:pt x="0" y="8"/>
                  </a:moveTo>
                  <a:lnTo>
                    <a:pt x="0" y="7"/>
                  </a:lnTo>
                  <a:lnTo>
                    <a:pt x="0" y="8"/>
                  </a:lnTo>
                  <a:lnTo>
                    <a:pt x="0" y="7"/>
                  </a:lnTo>
                  <a:lnTo>
                    <a:pt x="0" y="11"/>
                  </a:lnTo>
                  <a:lnTo>
                    <a:pt x="1" y="9"/>
                  </a:lnTo>
                  <a:lnTo>
                    <a:pt x="1" y="9"/>
                  </a:lnTo>
                  <a:lnTo>
                    <a:pt x="1" y="10"/>
                  </a:lnTo>
                  <a:lnTo>
                    <a:pt x="2" y="6"/>
                  </a:lnTo>
                  <a:lnTo>
                    <a:pt x="2" y="7"/>
                  </a:lnTo>
                  <a:lnTo>
                    <a:pt x="2" y="7"/>
                  </a:lnTo>
                  <a:lnTo>
                    <a:pt x="2" y="7"/>
                  </a:lnTo>
                  <a:lnTo>
                    <a:pt x="3" y="12"/>
                  </a:lnTo>
                  <a:lnTo>
                    <a:pt x="3" y="12"/>
                  </a:lnTo>
                  <a:lnTo>
                    <a:pt x="3" y="12"/>
                  </a:lnTo>
                  <a:lnTo>
                    <a:pt x="3" y="16"/>
                  </a:lnTo>
                  <a:lnTo>
                    <a:pt x="3" y="7"/>
                  </a:lnTo>
                  <a:lnTo>
                    <a:pt x="3" y="8"/>
                  </a:lnTo>
                  <a:lnTo>
                    <a:pt x="3" y="8"/>
                  </a:lnTo>
                  <a:lnTo>
                    <a:pt x="4" y="8"/>
                  </a:lnTo>
                  <a:lnTo>
                    <a:pt x="4" y="16"/>
                  </a:lnTo>
                  <a:lnTo>
                    <a:pt x="5" y="15"/>
                  </a:lnTo>
                  <a:lnTo>
                    <a:pt x="5" y="16"/>
                  </a:lnTo>
                  <a:lnTo>
                    <a:pt x="5" y="18"/>
                  </a:lnTo>
                  <a:lnTo>
                    <a:pt x="5" y="15"/>
                  </a:lnTo>
                  <a:lnTo>
                    <a:pt x="5" y="15"/>
                  </a:lnTo>
                  <a:lnTo>
                    <a:pt x="5" y="15"/>
                  </a:lnTo>
                  <a:lnTo>
                    <a:pt x="6" y="15"/>
                  </a:lnTo>
                  <a:lnTo>
                    <a:pt x="6" y="12"/>
                  </a:lnTo>
                  <a:lnTo>
                    <a:pt x="6" y="14"/>
                  </a:lnTo>
                  <a:lnTo>
                    <a:pt x="6" y="14"/>
                  </a:lnTo>
                  <a:lnTo>
                    <a:pt x="7" y="16"/>
                  </a:lnTo>
                  <a:lnTo>
                    <a:pt x="7" y="10"/>
                  </a:lnTo>
                  <a:lnTo>
                    <a:pt x="7" y="11"/>
                  </a:lnTo>
                  <a:lnTo>
                    <a:pt x="7" y="11"/>
                  </a:lnTo>
                  <a:lnTo>
                    <a:pt x="8" y="12"/>
                  </a:lnTo>
                  <a:lnTo>
                    <a:pt x="8" y="6"/>
                  </a:lnTo>
                  <a:lnTo>
                    <a:pt x="8" y="6"/>
                  </a:lnTo>
                  <a:lnTo>
                    <a:pt x="8" y="6"/>
                  </a:lnTo>
                  <a:lnTo>
                    <a:pt x="9" y="0"/>
                  </a:lnTo>
                  <a:lnTo>
                    <a:pt x="9" y="3"/>
                  </a:lnTo>
                  <a:lnTo>
                    <a:pt x="9" y="3"/>
                  </a:lnTo>
                  <a:lnTo>
                    <a:pt x="9" y="2"/>
                  </a:lnTo>
                  <a:lnTo>
                    <a:pt x="10" y="8"/>
                  </a:lnTo>
                  <a:lnTo>
                    <a:pt x="10" y="7"/>
                  </a:lnTo>
                  <a:lnTo>
                    <a:pt x="10" y="7"/>
                  </a:lnTo>
                  <a:lnTo>
                    <a:pt x="10" y="6"/>
                  </a:lnTo>
                  <a:lnTo>
                    <a:pt x="11" y="11"/>
                  </a:lnTo>
                  <a:lnTo>
                    <a:pt x="11" y="9"/>
                  </a:lnTo>
                  <a:lnTo>
                    <a:pt x="11" y="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6" name="Freeform 561"/>
            <p:cNvSpPr>
              <a:spLocks/>
            </p:cNvSpPr>
            <p:nvPr/>
          </p:nvSpPr>
          <p:spPr bwMode="auto">
            <a:xfrm>
              <a:off x="2960688" y="1773238"/>
              <a:ext cx="19050" cy="82550"/>
            </a:xfrm>
            <a:custGeom>
              <a:avLst/>
              <a:gdLst>
                <a:gd name="T0" fmla="*/ 0 w 12"/>
                <a:gd name="T1" fmla="*/ 44 h 52"/>
                <a:gd name="T2" fmla="*/ 1 w 12"/>
                <a:gd name="T3" fmla="*/ 39 h 52"/>
                <a:gd name="T4" fmla="*/ 1 w 12"/>
                <a:gd name="T5" fmla="*/ 40 h 52"/>
                <a:gd name="T6" fmla="*/ 1 w 12"/>
                <a:gd name="T7" fmla="*/ 40 h 52"/>
                <a:gd name="T8" fmla="*/ 1 w 12"/>
                <a:gd name="T9" fmla="*/ 39 h 52"/>
                <a:gd name="T10" fmla="*/ 2 w 12"/>
                <a:gd name="T11" fmla="*/ 47 h 52"/>
                <a:gd name="T12" fmla="*/ 2 w 12"/>
                <a:gd name="T13" fmla="*/ 46 h 52"/>
                <a:gd name="T14" fmla="*/ 2 w 12"/>
                <a:gd name="T15" fmla="*/ 46 h 52"/>
                <a:gd name="T16" fmla="*/ 3 w 12"/>
                <a:gd name="T17" fmla="*/ 52 h 52"/>
                <a:gd name="T18" fmla="*/ 3 w 12"/>
                <a:gd name="T19" fmla="*/ 51 h 52"/>
                <a:gd name="T20" fmla="*/ 3 w 12"/>
                <a:gd name="T21" fmla="*/ 51 h 52"/>
                <a:gd name="T22" fmla="*/ 3 w 12"/>
                <a:gd name="T23" fmla="*/ 51 h 52"/>
                <a:gd name="T24" fmla="*/ 4 w 12"/>
                <a:gd name="T25" fmla="*/ 45 h 52"/>
                <a:gd name="T26" fmla="*/ 4 w 12"/>
                <a:gd name="T27" fmla="*/ 45 h 52"/>
                <a:gd name="T28" fmla="*/ 4 w 12"/>
                <a:gd name="T29" fmla="*/ 45 h 52"/>
                <a:gd name="T30" fmla="*/ 4 w 12"/>
                <a:gd name="T31" fmla="*/ 45 h 52"/>
                <a:gd name="T32" fmla="*/ 5 w 12"/>
                <a:gd name="T33" fmla="*/ 38 h 52"/>
                <a:gd name="T34" fmla="*/ 5 w 12"/>
                <a:gd name="T35" fmla="*/ 38 h 52"/>
                <a:gd name="T36" fmla="*/ 5 w 12"/>
                <a:gd name="T37" fmla="*/ 38 h 52"/>
                <a:gd name="T38" fmla="*/ 5 w 12"/>
                <a:gd name="T39" fmla="*/ 39 h 52"/>
                <a:gd name="T40" fmla="*/ 6 w 12"/>
                <a:gd name="T41" fmla="*/ 27 h 52"/>
                <a:gd name="T42" fmla="*/ 6 w 12"/>
                <a:gd name="T43" fmla="*/ 28 h 52"/>
                <a:gd name="T44" fmla="*/ 6 w 12"/>
                <a:gd name="T45" fmla="*/ 27 h 52"/>
                <a:gd name="T46" fmla="*/ 6 w 12"/>
                <a:gd name="T47" fmla="*/ 28 h 52"/>
                <a:gd name="T48" fmla="*/ 7 w 12"/>
                <a:gd name="T49" fmla="*/ 23 h 52"/>
                <a:gd name="T50" fmla="*/ 7 w 12"/>
                <a:gd name="T51" fmla="*/ 23 h 52"/>
                <a:gd name="T52" fmla="*/ 7 w 12"/>
                <a:gd name="T53" fmla="*/ 23 h 52"/>
                <a:gd name="T54" fmla="*/ 7 w 12"/>
                <a:gd name="T55" fmla="*/ 23 h 52"/>
                <a:gd name="T56" fmla="*/ 8 w 12"/>
                <a:gd name="T57" fmla="*/ 16 h 52"/>
                <a:gd name="T58" fmla="*/ 8 w 12"/>
                <a:gd name="T59" fmla="*/ 16 h 52"/>
                <a:gd name="T60" fmla="*/ 8 w 12"/>
                <a:gd name="T61" fmla="*/ 16 h 52"/>
                <a:gd name="T62" fmla="*/ 8 w 12"/>
                <a:gd name="T63" fmla="*/ 16 h 52"/>
                <a:gd name="T64" fmla="*/ 8 w 12"/>
                <a:gd name="T65" fmla="*/ 12 h 52"/>
                <a:gd name="T66" fmla="*/ 9 w 12"/>
                <a:gd name="T67" fmla="*/ 13 h 52"/>
                <a:gd name="T68" fmla="*/ 9 w 12"/>
                <a:gd name="T69" fmla="*/ 13 h 52"/>
                <a:gd name="T70" fmla="*/ 9 w 12"/>
                <a:gd name="T71" fmla="*/ 13 h 52"/>
                <a:gd name="T72" fmla="*/ 10 w 12"/>
                <a:gd name="T73" fmla="*/ 3 h 52"/>
                <a:gd name="T74" fmla="*/ 10 w 12"/>
                <a:gd name="T75" fmla="*/ 3 h 52"/>
                <a:gd name="T76" fmla="*/ 10 w 12"/>
                <a:gd name="T77" fmla="*/ 4 h 52"/>
                <a:gd name="T78" fmla="*/ 10 w 12"/>
                <a:gd name="T79" fmla="*/ 4 h 52"/>
                <a:gd name="T80" fmla="*/ 11 w 12"/>
                <a:gd name="T81" fmla="*/ 0 h 52"/>
                <a:gd name="T82" fmla="*/ 11 w 12"/>
                <a:gd name="T83" fmla="*/ 1 h 52"/>
                <a:gd name="T84" fmla="*/ 11 w 12"/>
                <a:gd name="T85" fmla="*/ 1 h 52"/>
                <a:gd name="T86" fmla="*/ 11 w 12"/>
                <a:gd name="T87" fmla="*/ 1 h 52"/>
                <a:gd name="T88" fmla="*/ 11 w 12"/>
                <a:gd name="T89" fmla="*/ 5 h 52"/>
                <a:gd name="T90" fmla="*/ 12 w 12"/>
                <a:gd name="T91" fmla="*/ 3 h 52"/>
                <a:gd name="T92" fmla="*/ 12 w 12"/>
                <a:gd name="T93" fmla="*/ 3 h 52"/>
                <a:gd name="T94" fmla="*/ 12 w 12"/>
                <a:gd name="T95" fmla="*/ 3 h 52"/>
                <a:gd name="T96" fmla="*/ 12 w 12"/>
                <a:gd name="T97" fmla="*/ 6 h 52"/>
                <a:gd name="T98" fmla="*/ 12 w 12"/>
                <a:gd name="T99" fmla="*/ 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52">
                  <a:moveTo>
                    <a:pt x="0" y="44"/>
                  </a:moveTo>
                  <a:lnTo>
                    <a:pt x="1" y="39"/>
                  </a:lnTo>
                  <a:lnTo>
                    <a:pt x="1" y="40"/>
                  </a:lnTo>
                  <a:lnTo>
                    <a:pt x="1" y="40"/>
                  </a:lnTo>
                  <a:lnTo>
                    <a:pt x="1" y="39"/>
                  </a:lnTo>
                  <a:lnTo>
                    <a:pt x="2" y="47"/>
                  </a:lnTo>
                  <a:lnTo>
                    <a:pt x="2" y="46"/>
                  </a:lnTo>
                  <a:lnTo>
                    <a:pt x="2" y="46"/>
                  </a:lnTo>
                  <a:lnTo>
                    <a:pt x="3" y="52"/>
                  </a:lnTo>
                  <a:lnTo>
                    <a:pt x="3" y="51"/>
                  </a:lnTo>
                  <a:lnTo>
                    <a:pt x="3" y="51"/>
                  </a:lnTo>
                  <a:lnTo>
                    <a:pt x="3" y="51"/>
                  </a:lnTo>
                  <a:lnTo>
                    <a:pt x="4" y="45"/>
                  </a:lnTo>
                  <a:lnTo>
                    <a:pt x="4" y="45"/>
                  </a:lnTo>
                  <a:lnTo>
                    <a:pt x="4" y="45"/>
                  </a:lnTo>
                  <a:lnTo>
                    <a:pt x="4" y="45"/>
                  </a:lnTo>
                  <a:lnTo>
                    <a:pt x="5" y="38"/>
                  </a:lnTo>
                  <a:lnTo>
                    <a:pt x="5" y="38"/>
                  </a:lnTo>
                  <a:lnTo>
                    <a:pt x="5" y="38"/>
                  </a:lnTo>
                  <a:lnTo>
                    <a:pt x="5" y="39"/>
                  </a:lnTo>
                  <a:lnTo>
                    <a:pt x="6" y="27"/>
                  </a:lnTo>
                  <a:lnTo>
                    <a:pt x="6" y="28"/>
                  </a:lnTo>
                  <a:lnTo>
                    <a:pt x="6" y="27"/>
                  </a:lnTo>
                  <a:lnTo>
                    <a:pt x="6" y="28"/>
                  </a:lnTo>
                  <a:lnTo>
                    <a:pt x="7" y="23"/>
                  </a:lnTo>
                  <a:lnTo>
                    <a:pt x="7" y="23"/>
                  </a:lnTo>
                  <a:lnTo>
                    <a:pt x="7" y="23"/>
                  </a:lnTo>
                  <a:lnTo>
                    <a:pt x="7" y="23"/>
                  </a:lnTo>
                  <a:lnTo>
                    <a:pt x="8" y="16"/>
                  </a:lnTo>
                  <a:lnTo>
                    <a:pt x="8" y="16"/>
                  </a:lnTo>
                  <a:lnTo>
                    <a:pt x="8" y="16"/>
                  </a:lnTo>
                  <a:lnTo>
                    <a:pt x="8" y="16"/>
                  </a:lnTo>
                  <a:lnTo>
                    <a:pt x="8" y="12"/>
                  </a:lnTo>
                  <a:lnTo>
                    <a:pt x="9" y="13"/>
                  </a:lnTo>
                  <a:lnTo>
                    <a:pt x="9" y="13"/>
                  </a:lnTo>
                  <a:lnTo>
                    <a:pt x="9" y="13"/>
                  </a:lnTo>
                  <a:lnTo>
                    <a:pt x="10" y="3"/>
                  </a:lnTo>
                  <a:lnTo>
                    <a:pt x="10" y="3"/>
                  </a:lnTo>
                  <a:lnTo>
                    <a:pt x="10" y="4"/>
                  </a:lnTo>
                  <a:lnTo>
                    <a:pt x="10" y="4"/>
                  </a:lnTo>
                  <a:lnTo>
                    <a:pt x="11" y="0"/>
                  </a:lnTo>
                  <a:lnTo>
                    <a:pt x="11" y="1"/>
                  </a:lnTo>
                  <a:lnTo>
                    <a:pt x="11" y="1"/>
                  </a:lnTo>
                  <a:lnTo>
                    <a:pt x="11" y="1"/>
                  </a:lnTo>
                  <a:lnTo>
                    <a:pt x="11" y="5"/>
                  </a:lnTo>
                  <a:lnTo>
                    <a:pt x="12" y="3"/>
                  </a:lnTo>
                  <a:lnTo>
                    <a:pt x="12" y="3"/>
                  </a:lnTo>
                  <a:lnTo>
                    <a:pt x="12" y="3"/>
                  </a:lnTo>
                  <a:lnTo>
                    <a:pt x="12" y="6"/>
                  </a:lnTo>
                  <a:lnTo>
                    <a:pt x="12" y="6"/>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7" name="Freeform 562"/>
            <p:cNvSpPr>
              <a:spLocks/>
            </p:cNvSpPr>
            <p:nvPr/>
          </p:nvSpPr>
          <p:spPr bwMode="auto">
            <a:xfrm>
              <a:off x="2979738" y="1771651"/>
              <a:ext cx="20638" cy="71438"/>
            </a:xfrm>
            <a:custGeom>
              <a:avLst/>
              <a:gdLst>
                <a:gd name="T0" fmla="*/ 0 w 13"/>
                <a:gd name="T1" fmla="*/ 7 h 45"/>
                <a:gd name="T2" fmla="*/ 0 w 13"/>
                <a:gd name="T3" fmla="*/ 7 h 45"/>
                <a:gd name="T4" fmla="*/ 1 w 13"/>
                <a:gd name="T5" fmla="*/ 7 h 45"/>
                <a:gd name="T6" fmla="*/ 2 w 13"/>
                <a:gd name="T7" fmla="*/ 11 h 45"/>
                <a:gd name="T8" fmla="*/ 2 w 13"/>
                <a:gd name="T9" fmla="*/ 11 h 45"/>
                <a:gd name="T10" fmla="*/ 2 w 13"/>
                <a:gd name="T11" fmla="*/ 11 h 45"/>
                <a:gd name="T12" fmla="*/ 2 w 13"/>
                <a:gd name="T13" fmla="*/ 10 h 45"/>
                <a:gd name="T14" fmla="*/ 2 w 13"/>
                <a:gd name="T15" fmla="*/ 14 h 45"/>
                <a:gd name="T16" fmla="*/ 2 w 13"/>
                <a:gd name="T17" fmla="*/ 14 h 45"/>
                <a:gd name="T18" fmla="*/ 2 w 13"/>
                <a:gd name="T19" fmla="*/ 14 h 45"/>
                <a:gd name="T20" fmla="*/ 3 w 13"/>
                <a:gd name="T21" fmla="*/ 16 h 45"/>
                <a:gd name="T22" fmla="*/ 3 w 13"/>
                <a:gd name="T23" fmla="*/ 9 h 45"/>
                <a:gd name="T24" fmla="*/ 3 w 13"/>
                <a:gd name="T25" fmla="*/ 9 h 45"/>
                <a:gd name="T26" fmla="*/ 3 w 13"/>
                <a:gd name="T27" fmla="*/ 9 h 45"/>
                <a:gd name="T28" fmla="*/ 4 w 13"/>
                <a:gd name="T29" fmla="*/ 0 h 45"/>
                <a:gd name="T30" fmla="*/ 4 w 13"/>
                <a:gd name="T31" fmla="*/ 2 h 45"/>
                <a:gd name="T32" fmla="*/ 4 w 13"/>
                <a:gd name="T33" fmla="*/ 2 h 45"/>
                <a:gd name="T34" fmla="*/ 5 w 13"/>
                <a:gd name="T35" fmla="*/ 3 h 45"/>
                <a:gd name="T36" fmla="*/ 5 w 13"/>
                <a:gd name="T37" fmla="*/ 1 h 45"/>
                <a:gd name="T38" fmla="*/ 5 w 13"/>
                <a:gd name="T39" fmla="*/ 1 h 45"/>
                <a:gd name="T40" fmla="*/ 5 w 13"/>
                <a:gd name="T41" fmla="*/ 1 h 45"/>
                <a:gd name="T42" fmla="*/ 5 w 13"/>
                <a:gd name="T43" fmla="*/ 0 h 45"/>
                <a:gd name="T44" fmla="*/ 6 w 13"/>
                <a:gd name="T45" fmla="*/ 12 h 45"/>
                <a:gd name="T46" fmla="*/ 6 w 13"/>
                <a:gd name="T47" fmla="*/ 11 h 45"/>
                <a:gd name="T48" fmla="*/ 6 w 13"/>
                <a:gd name="T49" fmla="*/ 11 h 45"/>
                <a:gd name="T50" fmla="*/ 7 w 13"/>
                <a:gd name="T51" fmla="*/ 18 h 45"/>
                <a:gd name="T52" fmla="*/ 7 w 13"/>
                <a:gd name="T53" fmla="*/ 18 h 45"/>
                <a:gd name="T54" fmla="*/ 7 w 13"/>
                <a:gd name="T55" fmla="*/ 19 h 45"/>
                <a:gd name="T56" fmla="*/ 8 w 13"/>
                <a:gd name="T57" fmla="*/ 15 h 45"/>
                <a:gd name="T58" fmla="*/ 8 w 13"/>
                <a:gd name="T59" fmla="*/ 19 h 45"/>
                <a:gd name="T60" fmla="*/ 8 w 13"/>
                <a:gd name="T61" fmla="*/ 19 h 45"/>
                <a:gd name="T62" fmla="*/ 9 w 13"/>
                <a:gd name="T63" fmla="*/ 28 h 45"/>
                <a:gd name="T64" fmla="*/ 9 w 13"/>
                <a:gd name="T65" fmla="*/ 28 h 45"/>
                <a:gd name="T66" fmla="*/ 9 w 13"/>
                <a:gd name="T67" fmla="*/ 28 h 45"/>
                <a:gd name="T68" fmla="*/ 10 w 13"/>
                <a:gd name="T69" fmla="*/ 37 h 45"/>
                <a:gd name="T70" fmla="*/ 10 w 13"/>
                <a:gd name="T71" fmla="*/ 37 h 45"/>
                <a:gd name="T72" fmla="*/ 10 w 13"/>
                <a:gd name="T73" fmla="*/ 37 h 45"/>
                <a:gd name="T74" fmla="*/ 10 w 13"/>
                <a:gd name="T75" fmla="*/ 37 h 45"/>
                <a:gd name="T76" fmla="*/ 11 w 13"/>
                <a:gd name="T77" fmla="*/ 44 h 45"/>
                <a:gd name="T78" fmla="*/ 11 w 13"/>
                <a:gd name="T79" fmla="*/ 42 h 45"/>
                <a:gd name="T80" fmla="*/ 11 w 13"/>
                <a:gd name="T81" fmla="*/ 42 h 45"/>
                <a:gd name="T82" fmla="*/ 11 w 13"/>
                <a:gd name="T83" fmla="*/ 45 h 45"/>
                <a:gd name="T84" fmla="*/ 12 w 13"/>
                <a:gd name="T85" fmla="*/ 40 h 45"/>
                <a:gd name="T86" fmla="*/ 12 w 13"/>
                <a:gd name="T87" fmla="*/ 41 h 45"/>
                <a:gd name="T88" fmla="*/ 12 w 13"/>
                <a:gd name="T89" fmla="*/ 41 h 45"/>
                <a:gd name="T90" fmla="*/ 13 w 13"/>
                <a:gd name="T91" fmla="*/ 44 h 45"/>
                <a:gd name="T92" fmla="*/ 13 w 13"/>
                <a:gd name="T93" fmla="*/ 40 h 45"/>
                <a:gd name="T94" fmla="*/ 13 w 13"/>
                <a:gd name="T95" fmla="*/ 41 h 45"/>
                <a:gd name="T96" fmla="*/ 13 w 13"/>
                <a:gd name="T97" fmla="*/ 41 h 45"/>
                <a:gd name="T98" fmla="*/ 13 w 13"/>
                <a:gd name="T99"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45">
                  <a:moveTo>
                    <a:pt x="0" y="7"/>
                  </a:moveTo>
                  <a:lnTo>
                    <a:pt x="0" y="7"/>
                  </a:lnTo>
                  <a:lnTo>
                    <a:pt x="1" y="7"/>
                  </a:lnTo>
                  <a:lnTo>
                    <a:pt x="2" y="11"/>
                  </a:lnTo>
                  <a:lnTo>
                    <a:pt x="2" y="11"/>
                  </a:lnTo>
                  <a:lnTo>
                    <a:pt x="2" y="11"/>
                  </a:lnTo>
                  <a:lnTo>
                    <a:pt x="2" y="10"/>
                  </a:lnTo>
                  <a:lnTo>
                    <a:pt x="2" y="14"/>
                  </a:lnTo>
                  <a:lnTo>
                    <a:pt x="2" y="14"/>
                  </a:lnTo>
                  <a:lnTo>
                    <a:pt x="2" y="14"/>
                  </a:lnTo>
                  <a:lnTo>
                    <a:pt x="3" y="16"/>
                  </a:lnTo>
                  <a:lnTo>
                    <a:pt x="3" y="9"/>
                  </a:lnTo>
                  <a:lnTo>
                    <a:pt x="3" y="9"/>
                  </a:lnTo>
                  <a:lnTo>
                    <a:pt x="3" y="9"/>
                  </a:lnTo>
                  <a:lnTo>
                    <a:pt x="4" y="0"/>
                  </a:lnTo>
                  <a:lnTo>
                    <a:pt x="4" y="2"/>
                  </a:lnTo>
                  <a:lnTo>
                    <a:pt x="4" y="2"/>
                  </a:lnTo>
                  <a:lnTo>
                    <a:pt x="5" y="3"/>
                  </a:lnTo>
                  <a:lnTo>
                    <a:pt x="5" y="1"/>
                  </a:lnTo>
                  <a:lnTo>
                    <a:pt x="5" y="1"/>
                  </a:lnTo>
                  <a:lnTo>
                    <a:pt x="5" y="1"/>
                  </a:lnTo>
                  <a:lnTo>
                    <a:pt x="5" y="0"/>
                  </a:lnTo>
                  <a:lnTo>
                    <a:pt x="6" y="12"/>
                  </a:lnTo>
                  <a:lnTo>
                    <a:pt x="6" y="11"/>
                  </a:lnTo>
                  <a:lnTo>
                    <a:pt x="6" y="11"/>
                  </a:lnTo>
                  <a:lnTo>
                    <a:pt x="7" y="18"/>
                  </a:lnTo>
                  <a:lnTo>
                    <a:pt x="7" y="18"/>
                  </a:lnTo>
                  <a:lnTo>
                    <a:pt x="7" y="19"/>
                  </a:lnTo>
                  <a:lnTo>
                    <a:pt x="8" y="15"/>
                  </a:lnTo>
                  <a:lnTo>
                    <a:pt x="8" y="19"/>
                  </a:lnTo>
                  <a:lnTo>
                    <a:pt x="8" y="19"/>
                  </a:lnTo>
                  <a:lnTo>
                    <a:pt x="9" y="28"/>
                  </a:lnTo>
                  <a:lnTo>
                    <a:pt x="9" y="28"/>
                  </a:lnTo>
                  <a:lnTo>
                    <a:pt x="9" y="28"/>
                  </a:lnTo>
                  <a:lnTo>
                    <a:pt x="10" y="37"/>
                  </a:lnTo>
                  <a:lnTo>
                    <a:pt x="10" y="37"/>
                  </a:lnTo>
                  <a:lnTo>
                    <a:pt x="10" y="37"/>
                  </a:lnTo>
                  <a:lnTo>
                    <a:pt x="10" y="37"/>
                  </a:lnTo>
                  <a:lnTo>
                    <a:pt x="11" y="44"/>
                  </a:lnTo>
                  <a:lnTo>
                    <a:pt x="11" y="42"/>
                  </a:lnTo>
                  <a:lnTo>
                    <a:pt x="11" y="42"/>
                  </a:lnTo>
                  <a:lnTo>
                    <a:pt x="11" y="45"/>
                  </a:lnTo>
                  <a:lnTo>
                    <a:pt x="12" y="40"/>
                  </a:lnTo>
                  <a:lnTo>
                    <a:pt x="12" y="41"/>
                  </a:lnTo>
                  <a:lnTo>
                    <a:pt x="12" y="41"/>
                  </a:lnTo>
                  <a:lnTo>
                    <a:pt x="13" y="44"/>
                  </a:lnTo>
                  <a:lnTo>
                    <a:pt x="13" y="40"/>
                  </a:lnTo>
                  <a:lnTo>
                    <a:pt x="13" y="41"/>
                  </a:lnTo>
                  <a:lnTo>
                    <a:pt x="13" y="41"/>
                  </a:lnTo>
                  <a:lnTo>
                    <a:pt x="13" y="4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8" name="Freeform 563"/>
            <p:cNvSpPr>
              <a:spLocks/>
            </p:cNvSpPr>
            <p:nvPr/>
          </p:nvSpPr>
          <p:spPr bwMode="auto">
            <a:xfrm>
              <a:off x="3000376" y="1827213"/>
              <a:ext cx="19050" cy="26988"/>
            </a:xfrm>
            <a:custGeom>
              <a:avLst/>
              <a:gdLst>
                <a:gd name="T0" fmla="*/ 0 w 12"/>
                <a:gd name="T1" fmla="*/ 5 h 17"/>
                <a:gd name="T2" fmla="*/ 1 w 12"/>
                <a:gd name="T3" fmla="*/ 10 h 17"/>
                <a:gd name="T4" fmla="*/ 1 w 12"/>
                <a:gd name="T5" fmla="*/ 10 h 17"/>
                <a:gd name="T6" fmla="*/ 1 w 12"/>
                <a:gd name="T7" fmla="*/ 10 h 17"/>
                <a:gd name="T8" fmla="*/ 1 w 12"/>
                <a:gd name="T9" fmla="*/ 10 h 17"/>
                <a:gd name="T10" fmla="*/ 1 w 12"/>
                <a:gd name="T11" fmla="*/ 14 h 17"/>
                <a:gd name="T12" fmla="*/ 2 w 12"/>
                <a:gd name="T13" fmla="*/ 12 h 17"/>
                <a:gd name="T14" fmla="*/ 2 w 12"/>
                <a:gd name="T15" fmla="*/ 12 h 17"/>
                <a:gd name="T16" fmla="*/ 2 w 12"/>
                <a:gd name="T17" fmla="*/ 12 h 17"/>
                <a:gd name="T18" fmla="*/ 3 w 12"/>
                <a:gd name="T19" fmla="*/ 7 h 17"/>
                <a:gd name="T20" fmla="*/ 3 w 12"/>
                <a:gd name="T21" fmla="*/ 9 h 17"/>
                <a:gd name="T22" fmla="*/ 3 w 12"/>
                <a:gd name="T23" fmla="*/ 9 h 17"/>
                <a:gd name="T24" fmla="*/ 3 w 12"/>
                <a:gd name="T25" fmla="*/ 6 h 17"/>
                <a:gd name="T26" fmla="*/ 4 w 12"/>
                <a:gd name="T27" fmla="*/ 9 h 17"/>
                <a:gd name="T28" fmla="*/ 4 w 12"/>
                <a:gd name="T29" fmla="*/ 9 h 17"/>
                <a:gd name="T30" fmla="*/ 4 w 12"/>
                <a:gd name="T31" fmla="*/ 9 h 17"/>
                <a:gd name="T32" fmla="*/ 4 w 12"/>
                <a:gd name="T33" fmla="*/ 10 h 17"/>
                <a:gd name="T34" fmla="*/ 5 w 12"/>
                <a:gd name="T35" fmla="*/ 4 h 17"/>
                <a:gd name="T36" fmla="*/ 5 w 12"/>
                <a:gd name="T37" fmla="*/ 4 h 17"/>
                <a:gd name="T38" fmla="*/ 5 w 12"/>
                <a:gd name="T39" fmla="*/ 0 h 17"/>
                <a:gd name="T40" fmla="*/ 6 w 12"/>
                <a:gd name="T41" fmla="*/ 9 h 17"/>
                <a:gd name="T42" fmla="*/ 6 w 12"/>
                <a:gd name="T43" fmla="*/ 9 h 17"/>
                <a:gd name="T44" fmla="*/ 6 w 12"/>
                <a:gd name="T45" fmla="*/ 10 h 17"/>
                <a:gd name="T46" fmla="*/ 6 w 12"/>
                <a:gd name="T47" fmla="*/ 8 h 17"/>
                <a:gd name="T48" fmla="*/ 7 w 12"/>
                <a:gd name="T49" fmla="*/ 9 h 17"/>
                <a:gd name="T50" fmla="*/ 7 w 12"/>
                <a:gd name="T51" fmla="*/ 9 h 17"/>
                <a:gd name="T52" fmla="*/ 7 w 12"/>
                <a:gd name="T53" fmla="*/ 9 h 17"/>
                <a:gd name="T54" fmla="*/ 7 w 12"/>
                <a:gd name="T55" fmla="*/ 13 h 17"/>
                <a:gd name="T56" fmla="*/ 7 w 12"/>
                <a:gd name="T57" fmla="*/ 11 h 17"/>
                <a:gd name="T58" fmla="*/ 7 w 12"/>
                <a:gd name="T59" fmla="*/ 11 h 17"/>
                <a:gd name="T60" fmla="*/ 8 w 12"/>
                <a:gd name="T61" fmla="*/ 9 h 17"/>
                <a:gd name="T62" fmla="*/ 9 w 12"/>
                <a:gd name="T63" fmla="*/ 14 h 17"/>
                <a:gd name="T64" fmla="*/ 9 w 12"/>
                <a:gd name="T65" fmla="*/ 13 h 17"/>
                <a:gd name="T66" fmla="*/ 9 w 12"/>
                <a:gd name="T67" fmla="*/ 13 h 17"/>
                <a:gd name="T68" fmla="*/ 9 w 12"/>
                <a:gd name="T69" fmla="*/ 14 h 17"/>
                <a:gd name="T70" fmla="*/ 9 w 12"/>
                <a:gd name="T71" fmla="*/ 12 h 17"/>
                <a:gd name="T72" fmla="*/ 9 w 12"/>
                <a:gd name="T73" fmla="*/ 12 h 17"/>
                <a:gd name="T74" fmla="*/ 9 w 12"/>
                <a:gd name="T75" fmla="*/ 12 h 17"/>
                <a:gd name="T76" fmla="*/ 10 w 12"/>
                <a:gd name="T77" fmla="*/ 10 h 17"/>
                <a:gd name="T78" fmla="*/ 10 w 12"/>
                <a:gd name="T79" fmla="*/ 15 h 17"/>
                <a:gd name="T80" fmla="*/ 10 w 12"/>
                <a:gd name="T81" fmla="*/ 15 h 17"/>
                <a:gd name="T82" fmla="*/ 10 w 12"/>
                <a:gd name="T83" fmla="*/ 15 h 17"/>
                <a:gd name="T84" fmla="*/ 11 w 12"/>
                <a:gd name="T85" fmla="*/ 17 h 17"/>
                <a:gd name="T86" fmla="*/ 11 w 12"/>
                <a:gd name="T87" fmla="*/ 15 h 17"/>
                <a:gd name="T88" fmla="*/ 11 w 12"/>
                <a:gd name="T89" fmla="*/ 15 h 17"/>
                <a:gd name="T90" fmla="*/ 11 w 12"/>
                <a:gd name="T91" fmla="*/ 15 h 17"/>
                <a:gd name="T92" fmla="*/ 12 w 12"/>
                <a:gd name="T93" fmla="*/ 16 h 17"/>
                <a:gd name="T94" fmla="*/ 12 w 12"/>
                <a:gd name="T95" fmla="*/ 12 h 17"/>
                <a:gd name="T96" fmla="*/ 12 w 12"/>
                <a:gd name="T97" fmla="*/ 13 h 17"/>
                <a:gd name="T98" fmla="*/ 12 w 12"/>
                <a:gd name="T99"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7">
                  <a:moveTo>
                    <a:pt x="0" y="5"/>
                  </a:moveTo>
                  <a:lnTo>
                    <a:pt x="1" y="10"/>
                  </a:lnTo>
                  <a:lnTo>
                    <a:pt x="1" y="10"/>
                  </a:lnTo>
                  <a:lnTo>
                    <a:pt x="1" y="10"/>
                  </a:lnTo>
                  <a:lnTo>
                    <a:pt x="1" y="10"/>
                  </a:lnTo>
                  <a:lnTo>
                    <a:pt x="1" y="14"/>
                  </a:lnTo>
                  <a:lnTo>
                    <a:pt x="2" y="12"/>
                  </a:lnTo>
                  <a:lnTo>
                    <a:pt x="2" y="12"/>
                  </a:lnTo>
                  <a:lnTo>
                    <a:pt x="2" y="12"/>
                  </a:lnTo>
                  <a:lnTo>
                    <a:pt x="3" y="7"/>
                  </a:lnTo>
                  <a:lnTo>
                    <a:pt x="3" y="9"/>
                  </a:lnTo>
                  <a:lnTo>
                    <a:pt x="3" y="9"/>
                  </a:lnTo>
                  <a:lnTo>
                    <a:pt x="3" y="6"/>
                  </a:lnTo>
                  <a:lnTo>
                    <a:pt x="4" y="9"/>
                  </a:lnTo>
                  <a:lnTo>
                    <a:pt x="4" y="9"/>
                  </a:lnTo>
                  <a:lnTo>
                    <a:pt x="4" y="9"/>
                  </a:lnTo>
                  <a:lnTo>
                    <a:pt x="4" y="10"/>
                  </a:lnTo>
                  <a:lnTo>
                    <a:pt x="5" y="4"/>
                  </a:lnTo>
                  <a:lnTo>
                    <a:pt x="5" y="4"/>
                  </a:lnTo>
                  <a:lnTo>
                    <a:pt x="5" y="0"/>
                  </a:lnTo>
                  <a:lnTo>
                    <a:pt x="6" y="9"/>
                  </a:lnTo>
                  <a:lnTo>
                    <a:pt x="6" y="9"/>
                  </a:lnTo>
                  <a:lnTo>
                    <a:pt x="6" y="10"/>
                  </a:lnTo>
                  <a:lnTo>
                    <a:pt x="6" y="8"/>
                  </a:lnTo>
                  <a:lnTo>
                    <a:pt x="7" y="9"/>
                  </a:lnTo>
                  <a:lnTo>
                    <a:pt x="7" y="9"/>
                  </a:lnTo>
                  <a:lnTo>
                    <a:pt x="7" y="9"/>
                  </a:lnTo>
                  <a:lnTo>
                    <a:pt x="7" y="13"/>
                  </a:lnTo>
                  <a:lnTo>
                    <a:pt x="7" y="11"/>
                  </a:lnTo>
                  <a:lnTo>
                    <a:pt x="7" y="11"/>
                  </a:lnTo>
                  <a:lnTo>
                    <a:pt x="8" y="9"/>
                  </a:lnTo>
                  <a:lnTo>
                    <a:pt x="9" y="14"/>
                  </a:lnTo>
                  <a:lnTo>
                    <a:pt x="9" y="13"/>
                  </a:lnTo>
                  <a:lnTo>
                    <a:pt x="9" y="13"/>
                  </a:lnTo>
                  <a:lnTo>
                    <a:pt x="9" y="14"/>
                  </a:lnTo>
                  <a:lnTo>
                    <a:pt x="9" y="12"/>
                  </a:lnTo>
                  <a:lnTo>
                    <a:pt x="9" y="12"/>
                  </a:lnTo>
                  <a:lnTo>
                    <a:pt x="9" y="12"/>
                  </a:lnTo>
                  <a:lnTo>
                    <a:pt x="10" y="10"/>
                  </a:lnTo>
                  <a:lnTo>
                    <a:pt x="10" y="15"/>
                  </a:lnTo>
                  <a:lnTo>
                    <a:pt x="10" y="15"/>
                  </a:lnTo>
                  <a:lnTo>
                    <a:pt x="10" y="15"/>
                  </a:lnTo>
                  <a:lnTo>
                    <a:pt x="11" y="17"/>
                  </a:lnTo>
                  <a:lnTo>
                    <a:pt x="11" y="15"/>
                  </a:lnTo>
                  <a:lnTo>
                    <a:pt x="11" y="15"/>
                  </a:lnTo>
                  <a:lnTo>
                    <a:pt x="11" y="15"/>
                  </a:lnTo>
                  <a:lnTo>
                    <a:pt x="12" y="16"/>
                  </a:lnTo>
                  <a:lnTo>
                    <a:pt x="12" y="12"/>
                  </a:lnTo>
                  <a:lnTo>
                    <a:pt x="12" y="13"/>
                  </a:lnTo>
                  <a:lnTo>
                    <a:pt x="12" y="1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9" name="Freeform 564"/>
            <p:cNvSpPr>
              <a:spLocks/>
            </p:cNvSpPr>
            <p:nvPr/>
          </p:nvSpPr>
          <p:spPr bwMode="auto">
            <a:xfrm>
              <a:off x="3019426" y="1838326"/>
              <a:ext cx="19050" cy="42863"/>
            </a:xfrm>
            <a:custGeom>
              <a:avLst/>
              <a:gdLst>
                <a:gd name="T0" fmla="*/ 0 w 12"/>
                <a:gd name="T1" fmla="*/ 6 h 27"/>
                <a:gd name="T2" fmla="*/ 0 w 12"/>
                <a:gd name="T3" fmla="*/ 6 h 27"/>
                <a:gd name="T4" fmla="*/ 1 w 12"/>
                <a:gd name="T5" fmla="*/ 9 h 27"/>
                <a:gd name="T6" fmla="*/ 1 w 12"/>
                <a:gd name="T7" fmla="*/ 9 h 27"/>
                <a:gd name="T8" fmla="*/ 1 w 12"/>
                <a:gd name="T9" fmla="*/ 9 h 27"/>
                <a:gd name="T10" fmla="*/ 2 w 12"/>
                <a:gd name="T11" fmla="*/ 11 h 27"/>
                <a:gd name="T12" fmla="*/ 2 w 12"/>
                <a:gd name="T13" fmla="*/ 8 h 27"/>
                <a:gd name="T14" fmla="*/ 2 w 12"/>
                <a:gd name="T15" fmla="*/ 9 h 27"/>
                <a:gd name="T16" fmla="*/ 2 w 12"/>
                <a:gd name="T17" fmla="*/ 9 h 27"/>
                <a:gd name="T18" fmla="*/ 2 w 12"/>
                <a:gd name="T19" fmla="*/ 10 h 27"/>
                <a:gd name="T20" fmla="*/ 3 w 12"/>
                <a:gd name="T21" fmla="*/ 5 h 27"/>
                <a:gd name="T22" fmla="*/ 3 w 12"/>
                <a:gd name="T23" fmla="*/ 5 h 27"/>
                <a:gd name="T24" fmla="*/ 3 w 12"/>
                <a:gd name="T25" fmla="*/ 6 h 27"/>
                <a:gd name="T26" fmla="*/ 3 w 12"/>
                <a:gd name="T27" fmla="*/ 7 h 27"/>
                <a:gd name="T28" fmla="*/ 4 w 12"/>
                <a:gd name="T29" fmla="*/ 2 h 27"/>
                <a:gd name="T30" fmla="*/ 4 w 12"/>
                <a:gd name="T31" fmla="*/ 3 h 27"/>
                <a:gd name="T32" fmla="*/ 4 w 12"/>
                <a:gd name="T33" fmla="*/ 2 h 27"/>
                <a:gd name="T34" fmla="*/ 4 w 12"/>
                <a:gd name="T35" fmla="*/ 3 h 27"/>
                <a:gd name="T36" fmla="*/ 5 w 12"/>
                <a:gd name="T37" fmla="*/ 0 h 27"/>
                <a:gd name="T38" fmla="*/ 5 w 12"/>
                <a:gd name="T39" fmla="*/ 1 h 27"/>
                <a:gd name="T40" fmla="*/ 5 w 12"/>
                <a:gd name="T41" fmla="*/ 1 h 27"/>
                <a:gd name="T42" fmla="*/ 5 w 12"/>
                <a:gd name="T43" fmla="*/ 1 h 27"/>
                <a:gd name="T44" fmla="*/ 6 w 12"/>
                <a:gd name="T45" fmla="*/ 9 h 27"/>
                <a:gd name="T46" fmla="*/ 6 w 12"/>
                <a:gd name="T47" fmla="*/ 9 h 27"/>
                <a:gd name="T48" fmla="*/ 6 w 12"/>
                <a:gd name="T49" fmla="*/ 9 h 27"/>
                <a:gd name="T50" fmla="*/ 6 w 12"/>
                <a:gd name="T51" fmla="*/ 8 h 27"/>
                <a:gd name="T52" fmla="*/ 7 w 12"/>
                <a:gd name="T53" fmla="*/ 17 h 27"/>
                <a:gd name="T54" fmla="*/ 7 w 12"/>
                <a:gd name="T55" fmla="*/ 16 h 27"/>
                <a:gd name="T56" fmla="*/ 7 w 12"/>
                <a:gd name="T57" fmla="*/ 16 h 27"/>
                <a:gd name="T58" fmla="*/ 7 w 12"/>
                <a:gd name="T59" fmla="*/ 16 h 27"/>
                <a:gd name="T60" fmla="*/ 8 w 12"/>
                <a:gd name="T61" fmla="*/ 21 h 27"/>
                <a:gd name="T62" fmla="*/ 8 w 12"/>
                <a:gd name="T63" fmla="*/ 21 h 27"/>
                <a:gd name="T64" fmla="*/ 8 w 12"/>
                <a:gd name="T65" fmla="*/ 21 h 27"/>
                <a:gd name="T66" fmla="*/ 8 w 12"/>
                <a:gd name="T67" fmla="*/ 21 h 27"/>
                <a:gd name="T68" fmla="*/ 9 w 12"/>
                <a:gd name="T69" fmla="*/ 24 h 27"/>
                <a:gd name="T70" fmla="*/ 9 w 12"/>
                <a:gd name="T71" fmla="*/ 23 h 27"/>
                <a:gd name="T72" fmla="*/ 9 w 12"/>
                <a:gd name="T73" fmla="*/ 23 h 27"/>
                <a:gd name="T74" fmla="*/ 9 w 12"/>
                <a:gd name="T75" fmla="*/ 26 h 27"/>
                <a:gd name="T76" fmla="*/ 10 w 12"/>
                <a:gd name="T77" fmla="*/ 23 h 27"/>
                <a:gd name="T78" fmla="*/ 10 w 12"/>
                <a:gd name="T79" fmla="*/ 24 h 27"/>
                <a:gd name="T80" fmla="*/ 10 w 12"/>
                <a:gd name="T81" fmla="*/ 24 h 27"/>
                <a:gd name="T82" fmla="*/ 10 w 12"/>
                <a:gd name="T83" fmla="*/ 24 h 27"/>
                <a:gd name="T84" fmla="*/ 10 w 12"/>
                <a:gd name="T85" fmla="*/ 27 h 27"/>
                <a:gd name="T86" fmla="*/ 11 w 12"/>
                <a:gd name="T87" fmla="*/ 26 h 27"/>
                <a:gd name="T88" fmla="*/ 11 w 12"/>
                <a:gd name="T89" fmla="*/ 26 h 27"/>
                <a:gd name="T90" fmla="*/ 11 w 12"/>
                <a:gd name="T91" fmla="*/ 27 h 27"/>
                <a:gd name="T92" fmla="*/ 11 w 12"/>
                <a:gd name="T93" fmla="*/ 24 h 27"/>
                <a:gd name="T94" fmla="*/ 12 w 12"/>
                <a:gd name="T95" fmla="*/ 24 h 27"/>
                <a:gd name="T96" fmla="*/ 12 w 12"/>
                <a:gd name="T97" fmla="*/ 24 h 27"/>
                <a:gd name="T98" fmla="*/ 12 w 12"/>
                <a:gd name="T99"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7">
                  <a:moveTo>
                    <a:pt x="0" y="6"/>
                  </a:moveTo>
                  <a:lnTo>
                    <a:pt x="0" y="6"/>
                  </a:lnTo>
                  <a:lnTo>
                    <a:pt x="1" y="9"/>
                  </a:lnTo>
                  <a:lnTo>
                    <a:pt x="1" y="9"/>
                  </a:lnTo>
                  <a:lnTo>
                    <a:pt x="1" y="9"/>
                  </a:lnTo>
                  <a:lnTo>
                    <a:pt x="2" y="11"/>
                  </a:lnTo>
                  <a:lnTo>
                    <a:pt x="2" y="8"/>
                  </a:lnTo>
                  <a:lnTo>
                    <a:pt x="2" y="9"/>
                  </a:lnTo>
                  <a:lnTo>
                    <a:pt x="2" y="9"/>
                  </a:lnTo>
                  <a:lnTo>
                    <a:pt x="2" y="10"/>
                  </a:lnTo>
                  <a:lnTo>
                    <a:pt x="3" y="5"/>
                  </a:lnTo>
                  <a:lnTo>
                    <a:pt x="3" y="5"/>
                  </a:lnTo>
                  <a:lnTo>
                    <a:pt x="3" y="6"/>
                  </a:lnTo>
                  <a:lnTo>
                    <a:pt x="3" y="7"/>
                  </a:lnTo>
                  <a:lnTo>
                    <a:pt x="4" y="2"/>
                  </a:lnTo>
                  <a:lnTo>
                    <a:pt x="4" y="3"/>
                  </a:lnTo>
                  <a:lnTo>
                    <a:pt x="4" y="2"/>
                  </a:lnTo>
                  <a:lnTo>
                    <a:pt x="4" y="3"/>
                  </a:lnTo>
                  <a:lnTo>
                    <a:pt x="5" y="0"/>
                  </a:lnTo>
                  <a:lnTo>
                    <a:pt x="5" y="1"/>
                  </a:lnTo>
                  <a:lnTo>
                    <a:pt x="5" y="1"/>
                  </a:lnTo>
                  <a:lnTo>
                    <a:pt x="5" y="1"/>
                  </a:lnTo>
                  <a:lnTo>
                    <a:pt x="6" y="9"/>
                  </a:lnTo>
                  <a:lnTo>
                    <a:pt x="6" y="9"/>
                  </a:lnTo>
                  <a:lnTo>
                    <a:pt x="6" y="9"/>
                  </a:lnTo>
                  <a:lnTo>
                    <a:pt x="6" y="8"/>
                  </a:lnTo>
                  <a:lnTo>
                    <a:pt x="7" y="17"/>
                  </a:lnTo>
                  <a:lnTo>
                    <a:pt x="7" y="16"/>
                  </a:lnTo>
                  <a:lnTo>
                    <a:pt x="7" y="16"/>
                  </a:lnTo>
                  <a:lnTo>
                    <a:pt x="7" y="16"/>
                  </a:lnTo>
                  <a:lnTo>
                    <a:pt x="8" y="21"/>
                  </a:lnTo>
                  <a:lnTo>
                    <a:pt x="8" y="21"/>
                  </a:lnTo>
                  <a:lnTo>
                    <a:pt x="8" y="21"/>
                  </a:lnTo>
                  <a:lnTo>
                    <a:pt x="8" y="21"/>
                  </a:lnTo>
                  <a:lnTo>
                    <a:pt x="9" y="24"/>
                  </a:lnTo>
                  <a:lnTo>
                    <a:pt x="9" y="23"/>
                  </a:lnTo>
                  <a:lnTo>
                    <a:pt x="9" y="23"/>
                  </a:lnTo>
                  <a:lnTo>
                    <a:pt x="9" y="26"/>
                  </a:lnTo>
                  <a:lnTo>
                    <a:pt x="10" y="23"/>
                  </a:lnTo>
                  <a:lnTo>
                    <a:pt x="10" y="24"/>
                  </a:lnTo>
                  <a:lnTo>
                    <a:pt x="10" y="24"/>
                  </a:lnTo>
                  <a:lnTo>
                    <a:pt x="10" y="24"/>
                  </a:lnTo>
                  <a:lnTo>
                    <a:pt x="10" y="27"/>
                  </a:lnTo>
                  <a:lnTo>
                    <a:pt x="11" y="26"/>
                  </a:lnTo>
                  <a:lnTo>
                    <a:pt x="11" y="26"/>
                  </a:lnTo>
                  <a:lnTo>
                    <a:pt x="11" y="27"/>
                  </a:lnTo>
                  <a:lnTo>
                    <a:pt x="11" y="24"/>
                  </a:lnTo>
                  <a:lnTo>
                    <a:pt x="12" y="24"/>
                  </a:lnTo>
                  <a:lnTo>
                    <a:pt x="12" y="24"/>
                  </a:lnTo>
                  <a:lnTo>
                    <a:pt x="12" y="2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0" name="Freeform 565"/>
            <p:cNvSpPr>
              <a:spLocks/>
            </p:cNvSpPr>
            <p:nvPr/>
          </p:nvSpPr>
          <p:spPr bwMode="auto">
            <a:xfrm>
              <a:off x="3038476" y="1876426"/>
              <a:ext cx="19050" cy="65088"/>
            </a:xfrm>
            <a:custGeom>
              <a:avLst/>
              <a:gdLst>
                <a:gd name="T0" fmla="*/ 0 w 12"/>
                <a:gd name="T1" fmla="*/ 0 h 41"/>
                <a:gd name="T2" fmla="*/ 1 w 12"/>
                <a:gd name="T3" fmla="*/ 9 h 41"/>
                <a:gd name="T4" fmla="*/ 1 w 12"/>
                <a:gd name="T5" fmla="*/ 9 h 41"/>
                <a:gd name="T6" fmla="*/ 1 w 12"/>
                <a:gd name="T7" fmla="*/ 9 h 41"/>
                <a:gd name="T8" fmla="*/ 1 w 12"/>
                <a:gd name="T9" fmla="*/ 9 h 41"/>
                <a:gd name="T10" fmla="*/ 1 w 12"/>
                <a:gd name="T11" fmla="*/ 13 h 41"/>
                <a:gd name="T12" fmla="*/ 2 w 12"/>
                <a:gd name="T13" fmla="*/ 13 h 41"/>
                <a:gd name="T14" fmla="*/ 2 w 12"/>
                <a:gd name="T15" fmla="*/ 13 h 41"/>
                <a:gd name="T16" fmla="*/ 2 w 12"/>
                <a:gd name="T17" fmla="*/ 11 h 41"/>
                <a:gd name="T18" fmla="*/ 2 w 12"/>
                <a:gd name="T19" fmla="*/ 16 h 41"/>
                <a:gd name="T20" fmla="*/ 3 w 12"/>
                <a:gd name="T21" fmla="*/ 13 h 41"/>
                <a:gd name="T22" fmla="*/ 3 w 12"/>
                <a:gd name="T23" fmla="*/ 13 h 41"/>
                <a:gd name="T24" fmla="*/ 3 w 12"/>
                <a:gd name="T25" fmla="*/ 13 h 41"/>
                <a:gd name="T26" fmla="*/ 3 w 12"/>
                <a:gd name="T27" fmla="*/ 9 h 41"/>
                <a:gd name="T28" fmla="*/ 3 w 12"/>
                <a:gd name="T29" fmla="*/ 10 h 41"/>
                <a:gd name="T30" fmla="*/ 3 w 12"/>
                <a:gd name="T31" fmla="*/ 10 h 41"/>
                <a:gd name="T32" fmla="*/ 4 w 12"/>
                <a:gd name="T33" fmla="*/ 19 h 41"/>
                <a:gd name="T34" fmla="*/ 4 w 12"/>
                <a:gd name="T35" fmla="*/ 18 h 41"/>
                <a:gd name="T36" fmla="*/ 4 w 12"/>
                <a:gd name="T37" fmla="*/ 18 h 41"/>
                <a:gd name="T38" fmla="*/ 4 w 12"/>
                <a:gd name="T39" fmla="*/ 17 h 41"/>
                <a:gd name="T40" fmla="*/ 5 w 12"/>
                <a:gd name="T41" fmla="*/ 21 h 41"/>
                <a:gd name="T42" fmla="*/ 5 w 12"/>
                <a:gd name="T43" fmla="*/ 21 h 41"/>
                <a:gd name="T44" fmla="*/ 5 w 12"/>
                <a:gd name="T45" fmla="*/ 21 h 41"/>
                <a:gd name="T46" fmla="*/ 5 w 12"/>
                <a:gd name="T47" fmla="*/ 21 h 41"/>
                <a:gd name="T48" fmla="*/ 6 w 12"/>
                <a:gd name="T49" fmla="*/ 15 h 41"/>
                <a:gd name="T50" fmla="*/ 6 w 12"/>
                <a:gd name="T51" fmla="*/ 15 h 41"/>
                <a:gd name="T52" fmla="*/ 6 w 12"/>
                <a:gd name="T53" fmla="*/ 15 h 41"/>
                <a:gd name="T54" fmla="*/ 7 w 12"/>
                <a:gd name="T55" fmla="*/ 14 h 41"/>
                <a:gd name="T56" fmla="*/ 7 w 12"/>
                <a:gd name="T57" fmla="*/ 17 h 41"/>
                <a:gd name="T58" fmla="*/ 7 w 12"/>
                <a:gd name="T59" fmla="*/ 17 h 41"/>
                <a:gd name="T60" fmla="*/ 7 w 12"/>
                <a:gd name="T61" fmla="*/ 17 h 41"/>
                <a:gd name="T62" fmla="*/ 7 w 12"/>
                <a:gd name="T63" fmla="*/ 16 h 41"/>
                <a:gd name="T64" fmla="*/ 8 w 12"/>
                <a:gd name="T65" fmla="*/ 25 h 41"/>
                <a:gd name="T66" fmla="*/ 8 w 12"/>
                <a:gd name="T67" fmla="*/ 25 h 41"/>
                <a:gd name="T68" fmla="*/ 8 w 12"/>
                <a:gd name="T69" fmla="*/ 25 h 41"/>
                <a:gd name="T70" fmla="*/ 8 w 12"/>
                <a:gd name="T71" fmla="*/ 24 h 41"/>
                <a:gd name="T72" fmla="*/ 9 w 12"/>
                <a:gd name="T73" fmla="*/ 27 h 41"/>
                <a:gd name="T74" fmla="*/ 9 w 12"/>
                <a:gd name="T75" fmla="*/ 27 h 41"/>
                <a:gd name="T76" fmla="*/ 9 w 12"/>
                <a:gd name="T77" fmla="*/ 27 h 41"/>
                <a:gd name="T78" fmla="*/ 9 w 12"/>
                <a:gd name="T79" fmla="*/ 27 h 41"/>
                <a:gd name="T80" fmla="*/ 10 w 12"/>
                <a:gd name="T81" fmla="*/ 32 h 41"/>
                <a:gd name="T82" fmla="*/ 10 w 12"/>
                <a:gd name="T83" fmla="*/ 32 h 41"/>
                <a:gd name="T84" fmla="*/ 10 w 12"/>
                <a:gd name="T85" fmla="*/ 32 h 41"/>
                <a:gd name="T86" fmla="*/ 10 w 12"/>
                <a:gd name="T87" fmla="*/ 31 h 41"/>
                <a:gd name="T88" fmla="*/ 11 w 12"/>
                <a:gd name="T89" fmla="*/ 37 h 41"/>
                <a:gd name="T90" fmla="*/ 11 w 12"/>
                <a:gd name="T91" fmla="*/ 37 h 41"/>
                <a:gd name="T92" fmla="*/ 11 w 12"/>
                <a:gd name="T93" fmla="*/ 37 h 41"/>
                <a:gd name="T94" fmla="*/ 11 w 12"/>
                <a:gd name="T95" fmla="*/ 36 h 41"/>
                <a:gd name="T96" fmla="*/ 12 w 12"/>
                <a:gd name="T97" fmla="*/ 41 h 41"/>
                <a:gd name="T98" fmla="*/ 12 w 12"/>
                <a:gd name="T9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41">
                  <a:moveTo>
                    <a:pt x="0" y="0"/>
                  </a:moveTo>
                  <a:lnTo>
                    <a:pt x="1" y="9"/>
                  </a:lnTo>
                  <a:lnTo>
                    <a:pt x="1" y="9"/>
                  </a:lnTo>
                  <a:lnTo>
                    <a:pt x="1" y="9"/>
                  </a:lnTo>
                  <a:lnTo>
                    <a:pt x="1" y="9"/>
                  </a:lnTo>
                  <a:lnTo>
                    <a:pt x="1" y="13"/>
                  </a:lnTo>
                  <a:lnTo>
                    <a:pt x="2" y="13"/>
                  </a:lnTo>
                  <a:lnTo>
                    <a:pt x="2" y="13"/>
                  </a:lnTo>
                  <a:lnTo>
                    <a:pt x="2" y="11"/>
                  </a:lnTo>
                  <a:lnTo>
                    <a:pt x="2" y="16"/>
                  </a:lnTo>
                  <a:lnTo>
                    <a:pt x="3" y="13"/>
                  </a:lnTo>
                  <a:lnTo>
                    <a:pt x="3" y="13"/>
                  </a:lnTo>
                  <a:lnTo>
                    <a:pt x="3" y="13"/>
                  </a:lnTo>
                  <a:lnTo>
                    <a:pt x="3" y="9"/>
                  </a:lnTo>
                  <a:lnTo>
                    <a:pt x="3" y="10"/>
                  </a:lnTo>
                  <a:lnTo>
                    <a:pt x="3" y="10"/>
                  </a:lnTo>
                  <a:lnTo>
                    <a:pt x="4" y="19"/>
                  </a:lnTo>
                  <a:lnTo>
                    <a:pt x="4" y="18"/>
                  </a:lnTo>
                  <a:lnTo>
                    <a:pt x="4" y="18"/>
                  </a:lnTo>
                  <a:lnTo>
                    <a:pt x="4" y="17"/>
                  </a:lnTo>
                  <a:lnTo>
                    <a:pt x="5" y="21"/>
                  </a:lnTo>
                  <a:lnTo>
                    <a:pt x="5" y="21"/>
                  </a:lnTo>
                  <a:lnTo>
                    <a:pt x="5" y="21"/>
                  </a:lnTo>
                  <a:lnTo>
                    <a:pt x="5" y="21"/>
                  </a:lnTo>
                  <a:lnTo>
                    <a:pt x="6" y="15"/>
                  </a:lnTo>
                  <a:lnTo>
                    <a:pt x="6" y="15"/>
                  </a:lnTo>
                  <a:lnTo>
                    <a:pt x="6" y="15"/>
                  </a:lnTo>
                  <a:lnTo>
                    <a:pt x="7" y="14"/>
                  </a:lnTo>
                  <a:lnTo>
                    <a:pt x="7" y="17"/>
                  </a:lnTo>
                  <a:lnTo>
                    <a:pt x="7" y="17"/>
                  </a:lnTo>
                  <a:lnTo>
                    <a:pt x="7" y="17"/>
                  </a:lnTo>
                  <a:lnTo>
                    <a:pt x="7" y="16"/>
                  </a:lnTo>
                  <a:lnTo>
                    <a:pt x="8" y="25"/>
                  </a:lnTo>
                  <a:lnTo>
                    <a:pt x="8" y="25"/>
                  </a:lnTo>
                  <a:lnTo>
                    <a:pt x="8" y="25"/>
                  </a:lnTo>
                  <a:lnTo>
                    <a:pt x="8" y="24"/>
                  </a:lnTo>
                  <a:lnTo>
                    <a:pt x="9" y="27"/>
                  </a:lnTo>
                  <a:lnTo>
                    <a:pt x="9" y="27"/>
                  </a:lnTo>
                  <a:lnTo>
                    <a:pt x="9" y="27"/>
                  </a:lnTo>
                  <a:lnTo>
                    <a:pt x="9" y="27"/>
                  </a:lnTo>
                  <a:lnTo>
                    <a:pt x="10" y="32"/>
                  </a:lnTo>
                  <a:lnTo>
                    <a:pt x="10" y="32"/>
                  </a:lnTo>
                  <a:lnTo>
                    <a:pt x="10" y="32"/>
                  </a:lnTo>
                  <a:lnTo>
                    <a:pt x="10" y="31"/>
                  </a:lnTo>
                  <a:lnTo>
                    <a:pt x="11" y="37"/>
                  </a:lnTo>
                  <a:lnTo>
                    <a:pt x="11" y="37"/>
                  </a:lnTo>
                  <a:lnTo>
                    <a:pt x="11" y="37"/>
                  </a:lnTo>
                  <a:lnTo>
                    <a:pt x="11" y="36"/>
                  </a:lnTo>
                  <a:lnTo>
                    <a:pt x="12" y="41"/>
                  </a:lnTo>
                  <a:lnTo>
                    <a:pt x="12" y="4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1" name="Freeform 566"/>
            <p:cNvSpPr>
              <a:spLocks/>
            </p:cNvSpPr>
            <p:nvPr/>
          </p:nvSpPr>
          <p:spPr bwMode="auto">
            <a:xfrm>
              <a:off x="3057526" y="1906588"/>
              <a:ext cx="19050" cy="50800"/>
            </a:xfrm>
            <a:custGeom>
              <a:avLst/>
              <a:gdLst>
                <a:gd name="T0" fmla="*/ 0 w 12"/>
                <a:gd name="T1" fmla="*/ 22 h 32"/>
                <a:gd name="T2" fmla="*/ 0 w 12"/>
                <a:gd name="T3" fmla="*/ 21 h 32"/>
                <a:gd name="T4" fmla="*/ 0 w 12"/>
                <a:gd name="T5" fmla="*/ 21 h 32"/>
                <a:gd name="T6" fmla="*/ 1 w 12"/>
                <a:gd name="T7" fmla="*/ 29 h 32"/>
                <a:gd name="T8" fmla="*/ 1 w 12"/>
                <a:gd name="T9" fmla="*/ 28 h 32"/>
                <a:gd name="T10" fmla="*/ 1 w 12"/>
                <a:gd name="T11" fmla="*/ 28 h 32"/>
                <a:gd name="T12" fmla="*/ 1 w 12"/>
                <a:gd name="T13" fmla="*/ 30 h 32"/>
                <a:gd name="T14" fmla="*/ 2 w 12"/>
                <a:gd name="T15" fmla="*/ 28 h 32"/>
                <a:gd name="T16" fmla="*/ 2 w 12"/>
                <a:gd name="T17" fmla="*/ 29 h 32"/>
                <a:gd name="T18" fmla="*/ 2 w 12"/>
                <a:gd name="T19" fmla="*/ 29 h 32"/>
                <a:gd name="T20" fmla="*/ 2 w 12"/>
                <a:gd name="T21" fmla="*/ 32 h 32"/>
                <a:gd name="T22" fmla="*/ 3 w 12"/>
                <a:gd name="T23" fmla="*/ 28 h 32"/>
                <a:gd name="T24" fmla="*/ 3 w 12"/>
                <a:gd name="T25" fmla="*/ 28 h 32"/>
                <a:gd name="T26" fmla="*/ 3 w 12"/>
                <a:gd name="T27" fmla="*/ 28 h 32"/>
                <a:gd name="T28" fmla="*/ 3 w 12"/>
                <a:gd name="T29" fmla="*/ 28 h 32"/>
                <a:gd name="T30" fmla="*/ 4 w 12"/>
                <a:gd name="T31" fmla="*/ 25 h 32"/>
                <a:gd name="T32" fmla="*/ 4 w 12"/>
                <a:gd name="T33" fmla="*/ 25 h 32"/>
                <a:gd name="T34" fmla="*/ 4 w 12"/>
                <a:gd name="T35" fmla="*/ 25 h 32"/>
                <a:gd name="T36" fmla="*/ 4 w 12"/>
                <a:gd name="T37" fmla="*/ 26 h 32"/>
                <a:gd name="T38" fmla="*/ 5 w 12"/>
                <a:gd name="T39" fmla="*/ 20 h 32"/>
                <a:gd name="T40" fmla="*/ 5 w 12"/>
                <a:gd name="T41" fmla="*/ 20 h 32"/>
                <a:gd name="T42" fmla="*/ 5 w 12"/>
                <a:gd name="T43" fmla="*/ 20 h 32"/>
                <a:gd name="T44" fmla="*/ 5 w 12"/>
                <a:gd name="T45" fmla="*/ 21 h 32"/>
                <a:gd name="T46" fmla="*/ 6 w 12"/>
                <a:gd name="T47" fmla="*/ 16 h 32"/>
                <a:gd name="T48" fmla="*/ 6 w 12"/>
                <a:gd name="T49" fmla="*/ 16 h 32"/>
                <a:gd name="T50" fmla="*/ 6 w 12"/>
                <a:gd name="T51" fmla="*/ 17 h 32"/>
                <a:gd name="T52" fmla="*/ 6 w 12"/>
                <a:gd name="T53" fmla="*/ 15 h 32"/>
                <a:gd name="T54" fmla="*/ 7 w 12"/>
                <a:gd name="T55" fmla="*/ 19 h 32"/>
                <a:gd name="T56" fmla="*/ 7 w 12"/>
                <a:gd name="T57" fmla="*/ 18 h 32"/>
                <a:gd name="T58" fmla="*/ 7 w 12"/>
                <a:gd name="T59" fmla="*/ 18 h 32"/>
                <a:gd name="T60" fmla="*/ 7 w 12"/>
                <a:gd name="T61" fmla="*/ 19 h 32"/>
                <a:gd name="T62" fmla="*/ 7 w 12"/>
                <a:gd name="T63" fmla="*/ 16 h 32"/>
                <a:gd name="T64" fmla="*/ 8 w 12"/>
                <a:gd name="T65" fmla="*/ 16 h 32"/>
                <a:gd name="T66" fmla="*/ 8 w 12"/>
                <a:gd name="T67" fmla="*/ 16 h 32"/>
                <a:gd name="T68" fmla="*/ 8 w 12"/>
                <a:gd name="T69" fmla="*/ 18 h 32"/>
                <a:gd name="T70" fmla="*/ 9 w 12"/>
                <a:gd name="T71" fmla="*/ 15 h 32"/>
                <a:gd name="T72" fmla="*/ 9 w 12"/>
                <a:gd name="T73" fmla="*/ 15 h 32"/>
                <a:gd name="T74" fmla="*/ 9 w 12"/>
                <a:gd name="T75" fmla="*/ 15 h 32"/>
                <a:gd name="T76" fmla="*/ 9 w 12"/>
                <a:gd name="T77" fmla="*/ 15 h 32"/>
                <a:gd name="T78" fmla="*/ 10 w 12"/>
                <a:gd name="T79" fmla="*/ 9 h 32"/>
                <a:gd name="T80" fmla="*/ 10 w 12"/>
                <a:gd name="T81" fmla="*/ 9 h 32"/>
                <a:gd name="T82" fmla="*/ 10 w 12"/>
                <a:gd name="T83" fmla="*/ 9 h 32"/>
                <a:gd name="T84" fmla="*/ 10 w 12"/>
                <a:gd name="T85" fmla="*/ 9 h 32"/>
                <a:gd name="T86" fmla="*/ 11 w 12"/>
                <a:gd name="T87" fmla="*/ 5 h 32"/>
                <a:gd name="T88" fmla="*/ 11 w 12"/>
                <a:gd name="T89" fmla="*/ 5 h 32"/>
                <a:gd name="T90" fmla="*/ 11 w 12"/>
                <a:gd name="T91" fmla="*/ 0 h 32"/>
                <a:gd name="T92" fmla="*/ 12 w 12"/>
                <a:gd name="T93" fmla="*/ 2 h 32"/>
                <a:gd name="T94" fmla="*/ 12 w 12"/>
                <a:gd name="T95" fmla="*/ 2 h 32"/>
                <a:gd name="T96" fmla="*/ 12 w 12"/>
                <a:gd name="T97" fmla="*/ 1 h 32"/>
                <a:gd name="T98" fmla="*/ 12 w 12"/>
                <a:gd name="T99" fmla="*/ 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2">
                  <a:moveTo>
                    <a:pt x="0" y="22"/>
                  </a:moveTo>
                  <a:lnTo>
                    <a:pt x="0" y="21"/>
                  </a:lnTo>
                  <a:lnTo>
                    <a:pt x="0" y="21"/>
                  </a:lnTo>
                  <a:lnTo>
                    <a:pt x="1" y="29"/>
                  </a:lnTo>
                  <a:lnTo>
                    <a:pt x="1" y="28"/>
                  </a:lnTo>
                  <a:lnTo>
                    <a:pt x="1" y="28"/>
                  </a:lnTo>
                  <a:lnTo>
                    <a:pt x="1" y="30"/>
                  </a:lnTo>
                  <a:lnTo>
                    <a:pt x="2" y="28"/>
                  </a:lnTo>
                  <a:lnTo>
                    <a:pt x="2" y="29"/>
                  </a:lnTo>
                  <a:lnTo>
                    <a:pt x="2" y="29"/>
                  </a:lnTo>
                  <a:lnTo>
                    <a:pt x="2" y="32"/>
                  </a:lnTo>
                  <a:lnTo>
                    <a:pt x="3" y="28"/>
                  </a:lnTo>
                  <a:lnTo>
                    <a:pt x="3" y="28"/>
                  </a:lnTo>
                  <a:lnTo>
                    <a:pt x="3" y="28"/>
                  </a:lnTo>
                  <a:lnTo>
                    <a:pt x="3" y="28"/>
                  </a:lnTo>
                  <a:lnTo>
                    <a:pt x="4" y="25"/>
                  </a:lnTo>
                  <a:lnTo>
                    <a:pt x="4" y="25"/>
                  </a:lnTo>
                  <a:lnTo>
                    <a:pt x="4" y="25"/>
                  </a:lnTo>
                  <a:lnTo>
                    <a:pt x="4" y="26"/>
                  </a:lnTo>
                  <a:lnTo>
                    <a:pt x="5" y="20"/>
                  </a:lnTo>
                  <a:lnTo>
                    <a:pt x="5" y="20"/>
                  </a:lnTo>
                  <a:lnTo>
                    <a:pt x="5" y="20"/>
                  </a:lnTo>
                  <a:lnTo>
                    <a:pt x="5" y="21"/>
                  </a:lnTo>
                  <a:lnTo>
                    <a:pt x="6" y="16"/>
                  </a:lnTo>
                  <a:lnTo>
                    <a:pt x="6" y="16"/>
                  </a:lnTo>
                  <a:lnTo>
                    <a:pt x="6" y="17"/>
                  </a:lnTo>
                  <a:lnTo>
                    <a:pt x="6" y="15"/>
                  </a:lnTo>
                  <a:lnTo>
                    <a:pt x="7" y="19"/>
                  </a:lnTo>
                  <a:lnTo>
                    <a:pt x="7" y="18"/>
                  </a:lnTo>
                  <a:lnTo>
                    <a:pt x="7" y="18"/>
                  </a:lnTo>
                  <a:lnTo>
                    <a:pt x="7" y="19"/>
                  </a:lnTo>
                  <a:lnTo>
                    <a:pt x="7" y="16"/>
                  </a:lnTo>
                  <a:lnTo>
                    <a:pt x="8" y="16"/>
                  </a:lnTo>
                  <a:lnTo>
                    <a:pt x="8" y="16"/>
                  </a:lnTo>
                  <a:lnTo>
                    <a:pt x="8" y="18"/>
                  </a:lnTo>
                  <a:lnTo>
                    <a:pt x="9" y="15"/>
                  </a:lnTo>
                  <a:lnTo>
                    <a:pt x="9" y="15"/>
                  </a:lnTo>
                  <a:lnTo>
                    <a:pt x="9" y="15"/>
                  </a:lnTo>
                  <a:lnTo>
                    <a:pt x="9" y="15"/>
                  </a:lnTo>
                  <a:lnTo>
                    <a:pt x="10" y="9"/>
                  </a:lnTo>
                  <a:lnTo>
                    <a:pt x="10" y="9"/>
                  </a:lnTo>
                  <a:lnTo>
                    <a:pt x="10" y="9"/>
                  </a:lnTo>
                  <a:lnTo>
                    <a:pt x="10" y="9"/>
                  </a:lnTo>
                  <a:lnTo>
                    <a:pt x="11" y="5"/>
                  </a:lnTo>
                  <a:lnTo>
                    <a:pt x="11" y="5"/>
                  </a:lnTo>
                  <a:lnTo>
                    <a:pt x="11" y="0"/>
                  </a:lnTo>
                  <a:lnTo>
                    <a:pt x="12" y="2"/>
                  </a:lnTo>
                  <a:lnTo>
                    <a:pt x="12" y="2"/>
                  </a:lnTo>
                  <a:lnTo>
                    <a:pt x="12" y="1"/>
                  </a:lnTo>
                  <a:lnTo>
                    <a:pt x="12" y="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2" name="Freeform 567"/>
            <p:cNvSpPr>
              <a:spLocks/>
            </p:cNvSpPr>
            <p:nvPr/>
          </p:nvSpPr>
          <p:spPr bwMode="auto">
            <a:xfrm>
              <a:off x="3076576" y="1911351"/>
              <a:ext cx="20638" cy="66675"/>
            </a:xfrm>
            <a:custGeom>
              <a:avLst/>
              <a:gdLst>
                <a:gd name="T0" fmla="*/ 0 w 13"/>
                <a:gd name="T1" fmla="*/ 1 h 42"/>
                <a:gd name="T2" fmla="*/ 0 w 13"/>
                <a:gd name="T3" fmla="*/ 1 h 42"/>
                <a:gd name="T4" fmla="*/ 0 w 13"/>
                <a:gd name="T5" fmla="*/ 1 h 42"/>
                <a:gd name="T6" fmla="*/ 1 w 13"/>
                <a:gd name="T7" fmla="*/ 0 h 42"/>
                <a:gd name="T8" fmla="*/ 1 w 13"/>
                <a:gd name="T9" fmla="*/ 5 h 42"/>
                <a:gd name="T10" fmla="*/ 1 w 13"/>
                <a:gd name="T11" fmla="*/ 5 h 42"/>
                <a:gd name="T12" fmla="*/ 2 w 13"/>
                <a:gd name="T13" fmla="*/ 9 h 42"/>
                <a:gd name="T14" fmla="*/ 2 w 13"/>
                <a:gd name="T15" fmla="*/ 8 h 42"/>
                <a:gd name="T16" fmla="*/ 2 w 13"/>
                <a:gd name="T17" fmla="*/ 8 h 42"/>
                <a:gd name="T18" fmla="*/ 2 w 13"/>
                <a:gd name="T19" fmla="*/ 7 h 42"/>
                <a:gd name="T20" fmla="*/ 3 w 13"/>
                <a:gd name="T21" fmla="*/ 12 h 42"/>
                <a:gd name="T22" fmla="*/ 3 w 13"/>
                <a:gd name="T23" fmla="*/ 12 h 42"/>
                <a:gd name="T24" fmla="*/ 3 w 13"/>
                <a:gd name="T25" fmla="*/ 12 h 42"/>
                <a:gd name="T26" fmla="*/ 4 w 13"/>
                <a:gd name="T27" fmla="*/ 10 h 42"/>
                <a:gd name="T28" fmla="*/ 4 w 13"/>
                <a:gd name="T29" fmla="*/ 12 h 42"/>
                <a:gd name="T30" fmla="*/ 4 w 13"/>
                <a:gd name="T31" fmla="*/ 12 h 42"/>
                <a:gd name="T32" fmla="*/ 4 w 13"/>
                <a:gd name="T33" fmla="*/ 11 h 42"/>
                <a:gd name="T34" fmla="*/ 5 w 13"/>
                <a:gd name="T35" fmla="*/ 17 h 42"/>
                <a:gd name="T36" fmla="*/ 5 w 13"/>
                <a:gd name="T37" fmla="*/ 14 h 42"/>
                <a:gd name="T38" fmla="*/ 5 w 13"/>
                <a:gd name="T39" fmla="*/ 14 h 42"/>
                <a:gd name="T40" fmla="*/ 5 w 13"/>
                <a:gd name="T41" fmla="*/ 14 h 42"/>
                <a:gd name="T42" fmla="*/ 6 w 13"/>
                <a:gd name="T43" fmla="*/ 21 h 42"/>
                <a:gd name="T44" fmla="*/ 6 w 13"/>
                <a:gd name="T45" fmla="*/ 20 h 42"/>
                <a:gd name="T46" fmla="*/ 6 w 13"/>
                <a:gd name="T47" fmla="*/ 20 h 42"/>
                <a:gd name="T48" fmla="*/ 6 w 13"/>
                <a:gd name="T49" fmla="*/ 20 h 42"/>
                <a:gd name="T50" fmla="*/ 7 w 13"/>
                <a:gd name="T51" fmla="*/ 26 h 42"/>
                <a:gd name="T52" fmla="*/ 7 w 13"/>
                <a:gd name="T53" fmla="*/ 25 h 42"/>
                <a:gd name="T54" fmla="*/ 7 w 13"/>
                <a:gd name="T55" fmla="*/ 25 h 42"/>
                <a:gd name="T56" fmla="*/ 8 w 13"/>
                <a:gd name="T57" fmla="*/ 24 h 42"/>
                <a:gd name="T58" fmla="*/ 8 w 13"/>
                <a:gd name="T59" fmla="*/ 27 h 42"/>
                <a:gd name="T60" fmla="*/ 8 w 13"/>
                <a:gd name="T61" fmla="*/ 27 h 42"/>
                <a:gd name="T62" fmla="*/ 8 w 13"/>
                <a:gd name="T63" fmla="*/ 27 h 42"/>
                <a:gd name="T64" fmla="*/ 8 w 13"/>
                <a:gd name="T65" fmla="*/ 26 h 42"/>
                <a:gd name="T66" fmla="*/ 9 w 13"/>
                <a:gd name="T67" fmla="*/ 29 h 42"/>
                <a:gd name="T68" fmla="*/ 9 w 13"/>
                <a:gd name="T69" fmla="*/ 29 h 42"/>
                <a:gd name="T70" fmla="*/ 9 w 13"/>
                <a:gd name="T71" fmla="*/ 29 h 42"/>
                <a:gd name="T72" fmla="*/ 9 w 13"/>
                <a:gd name="T73" fmla="*/ 29 h 42"/>
                <a:gd name="T74" fmla="*/ 10 w 13"/>
                <a:gd name="T75" fmla="*/ 35 h 42"/>
                <a:gd name="T76" fmla="*/ 10 w 13"/>
                <a:gd name="T77" fmla="*/ 35 h 42"/>
                <a:gd name="T78" fmla="*/ 10 w 13"/>
                <a:gd name="T79" fmla="*/ 35 h 42"/>
                <a:gd name="T80" fmla="*/ 10 w 13"/>
                <a:gd name="T81" fmla="*/ 41 h 42"/>
                <a:gd name="T82" fmla="*/ 11 w 13"/>
                <a:gd name="T83" fmla="*/ 40 h 42"/>
                <a:gd name="T84" fmla="*/ 11 w 13"/>
                <a:gd name="T85" fmla="*/ 40 h 42"/>
                <a:gd name="T86" fmla="*/ 11 w 13"/>
                <a:gd name="T87" fmla="*/ 39 h 42"/>
                <a:gd name="T88" fmla="*/ 12 w 13"/>
                <a:gd name="T89" fmla="*/ 41 h 42"/>
                <a:gd name="T90" fmla="*/ 12 w 13"/>
                <a:gd name="T91" fmla="*/ 41 h 42"/>
                <a:gd name="T92" fmla="*/ 12 w 13"/>
                <a:gd name="T93" fmla="*/ 41 h 42"/>
                <a:gd name="T94" fmla="*/ 12 w 13"/>
                <a:gd name="T95" fmla="*/ 42 h 42"/>
                <a:gd name="T96" fmla="*/ 13 w 13"/>
                <a:gd name="T97" fmla="*/ 39 h 42"/>
                <a:gd name="T98" fmla="*/ 13 w 13"/>
                <a:gd name="T99"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42">
                  <a:moveTo>
                    <a:pt x="0" y="1"/>
                  </a:moveTo>
                  <a:lnTo>
                    <a:pt x="0" y="1"/>
                  </a:lnTo>
                  <a:lnTo>
                    <a:pt x="0" y="1"/>
                  </a:lnTo>
                  <a:lnTo>
                    <a:pt x="1" y="0"/>
                  </a:lnTo>
                  <a:lnTo>
                    <a:pt x="1" y="5"/>
                  </a:lnTo>
                  <a:lnTo>
                    <a:pt x="1" y="5"/>
                  </a:lnTo>
                  <a:lnTo>
                    <a:pt x="2" y="9"/>
                  </a:lnTo>
                  <a:lnTo>
                    <a:pt x="2" y="8"/>
                  </a:lnTo>
                  <a:lnTo>
                    <a:pt x="2" y="8"/>
                  </a:lnTo>
                  <a:lnTo>
                    <a:pt x="2" y="7"/>
                  </a:lnTo>
                  <a:lnTo>
                    <a:pt x="3" y="12"/>
                  </a:lnTo>
                  <a:lnTo>
                    <a:pt x="3" y="12"/>
                  </a:lnTo>
                  <a:lnTo>
                    <a:pt x="3" y="12"/>
                  </a:lnTo>
                  <a:lnTo>
                    <a:pt x="4" y="10"/>
                  </a:lnTo>
                  <a:lnTo>
                    <a:pt x="4" y="12"/>
                  </a:lnTo>
                  <a:lnTo>
                    <a:pt x="4" y="12"/>
                  </a:lnTo>
                  <a:lnTo>
                    <a:pt x="4" y="11"/>
                  </a:lnTo>
                  <a:lnTo>
                    <a:pt x="5" y="17"/>
                  </a:lnTo>
                  <a:lnTo>
                    <a:pt x="5" y="14"/>
                  </a:lnTo>
                  <a:lnTo>
                    <a:pt x="5" y="14"/>
                  </a:lnTo>
                  <a:lnTo>
                    <a:pt x="5" y="14"/>
                  </a:lnTo>
                  <a:lnTo>
                    <a:pt x="6" y="21"/>
                  </a:lnTo>
                  <a:lnTo>
                    <a:pt x="6" y="20"/>
                  </a:lnTo>
                  <a:lnTo>
                    <a:pt x="6" y="20"/>
                  </a:lnTo>
                  <a:lnTo>
                    <a:pt x="6" y="20"/>
                  </a:lnTo>
                  <a:lnTo>
                    <a:pt x="7" y="26"/>
                  </a:lnTo>
                  <a:lnTo>
                    <a:pt x="7" y="25"/>
                  </a:lnTo>
                  <a:lnTo>
                    <a:pt x="7" y="25"/>
                  </a:lnTo>
                  <a:lnTo>
                    <a:pt x="8" y="24"/>
                  </a:lnTo>
                  <a:lnTo>
                    <a:pt x="8" y="27"/>
                  </a:lnTo>
                  <a:lnTo>
                    <a:pt x="8" y="27"/>
                  </a:lnTo>
                  <a:lnTo>
                    <a:pt x="8" y="27"/>
                  </a:lnTo>
                  <a:lnTo>
                    <a:pt x="8" y="26"/>
                  </a:lnTo>
                  <a:lnTo>
                    <a:pt x="9" y="29"/>
                  </a:lnTo>
                  <a:lnTo>
                    <a:pt x="9" y="29"/>
                  </a:lnTo>
                  <a:lnTo>
                    <a:pt x="9" y="29"/>
                  </a:lnTo>
                  <a:lnTo>
                    <a:pt x="9" y="29"/>
                  </a:lnTo>
                  <a:lnTo>
                    <a:pt x="10" y="35"/>
                  </a:lnTo>
                  <a:lnTo>
                    <a:pt x="10" y="35"/>
                  </a:lnTo>
                  <a:lnTo>
                    <a:pt x="10" y="35"/>
                  </a:lnTo>
                  <a:lnTo>
                    <a:pt x="10" y="41"/>
                  </a:lnTo>
                  <a:lnTo>
                    <a:pt x="11" y="40"/>
                  </a:lnTo>
                  <a:lnTo>
                    <a:pt x="11" y="40"/>
                  </a:lnTo>
                  <a:lnTo>
                    <a:pt x="11" y="39"/>
                  </a:lnTo>
                  <a:lnTo>
                    <a:pt x="12" y="41"/>
                  </a:lnTo>
                  <a:lnTo>
                    <a:pt x="12" y="41"/>
                  </a:lnTo>
                  <a:lnTo>
                    <a:pt x="12" y="41"/>
                  </a:lnTo>
                  <a:lnTo>
                    <a:pt x="12" y="42"/>
                  </a:lnTo>
                  <a:lnTo>
                    <a:pt x="13" y="39"/>
                  </a:lnTo>
                  <a:lnTo>
                    <a:pt x="13" y="3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3" name="Freeform 568"/>
            <p:cNvSpPr>
              <a:spLocks/>
            </p:cNvSpPr>
            <p:nvPr/>
          </p:nvSpPr>
          <p:spPr bwMode="auto">
            <a:xfrm>
              <a:off x="3097213" y="1971676"/>
              <a:ext cx="17463" cy="28575"/>
            </a:xfrm>
            <a:custGeom>
              <a:avLst/>
              <a:gdLst>
                <a:gd name="T0" fmla="*/ 0 w 11"/>
                <a:gd name="T1" fmla="*/ 1 h 18"/>
                <a:gd name="T2" fmla="*/ 0 w 11"/>
                <a:gd name="T3" fmla="*/ 1 h 18"/>
                <a:gd name="T4" fmla="*/ 0 w 11"/>
                <a:gd name="T5" fmla="*/ 0 h 18"/>
                <a:gd name="T6" fmla="*/ 1 w 11"/>
                <a:gd name="T7" fmla="*/ 4 h 18"/>
                <a:gd name="T8" fmla="*/ 1 w 11"/>
                <a:gd name="T9" fmla="*/ 3 h 18"/>
                <a:gd name="T10" fmla="*/ 1 w 11"/>
                <a:gd name="T11" fmla="*/ 3 h 18"/>
                <a:gd name="T12" fmla="*/ 1 w 11"/>
                <a:gd name="T13" fmla="*/ 3 h 18"/>
                <a:gd name="T14" fmla="*/ 1 w 11"/>
                <a:gd name="T15" fmla="*/ 7 h 18"/>
                <a:gd name="T16" fmla="*/ 2 w 11"/>
                <a:gd name="T17" fmla="*/ 5 h 18"/>
                <a:gd name="T18" fmla="*/ 2 w 11"/>
                <a:gd name="T19" fmla="*/ 6 h 18"/>
                <a:gd name="T20" fmla="*/ 2 w 11"/>
                <a:gd name="T21" fmla="*/ 7 h 18"/>
                <a:gd name="T22" fmla="*/ 2 w 11"/>
                <a:gd name="T23" fmla="*/ 4 h 18"/>
                <a:gd name="T24" fmla="*/ 3 w 11"/>
                <a:gd name="T25" fmla="*/ 5 h 18"/>
                <a:gd name="T26" fmla="*/ 3 w 11"/>
                <a:gd name="T27" fmla="*/ 5 h 18"/>
                <a:gd name="T28" fmla="*/ 3 w 11"/>
                <a:gd name="T29" fmla="*/ 5 h 18"/>
                <a:gd name="T30" fmla="*/ 4 w 11"/>
                <a:gd name="T31" fmla="*/ 9 h 18"/>
                <a:gd name="T32" fmla="*/ 4 w 11"/>
                <a:gd name="T33" fmla="*/ 9 h 18"/>
                <a:gd name="T34" fmla="*/ 4 w 11"/>
                <a:gd name="T35" fmla="*/ 9 h 18"/>
                <a:gd name="T36" fmla="*/ 4 w 11"/>
                <a:gd name="T37" fmla="*/ 11 h 18"/>
                <a:gd name="T38" fmla="*/ 5 w 11"/>
                <a:gd name="T39" fmla="*/ 7 h 18"/>
                <a:gd name="T40" fmla="*/ 5 w 11"/>
                <a:gd name="T41" fmla="*/ 7 h 18"/>
                <a:gd name="T42" fmla="*/ 5 w 11"/>
                <a:gd name="T43" fmla="*/ 7 h 18"/>
                <a:gd name="T44" fmla="*/ 5 w 11"/>
                <a:gd name="T45" fmla="*/ 5 h 18"/>
                <a:gd name="T46" fmla="*/ 5 w 11"/>
                <a:gd name="T47" fmla="*/ 8 h 18"/>
                <a:gd name="T48" fmla="*/ 5 w 11"/>
                <a:gd name="T49" fmla="*/ 7 h 18"/>
                <a:gd name="T50" fmla="*/ 5 w 11"/>
                <a:gd name="T51" fmla="*/ 7 h 18"/>
                <a:gd name="T52" fmla="*/ 6 w 11"/>
                <a:gd name="T53" fmla="*/ 6 h 18"/>
                <a:gd name="T54" fmla="*/ 7 w 11"/>
                <a:gd name="T55" fmla="*/ 16 h 18"/>
                <a:gd name="T56" fmla="*/ 7 w 11"/>
                <a:gd name="T57" fmla="*/ 16 h 18"/>
                <a:gd name="T58" fmla="*/ 7 w 11"/>
                <a:gd name="T59" fmla="*/ 16 h 18"/>
                <a:gd name="T60" fmla="*/ 7 w 11"/>
                <a:gd name="T61" fmla="*/ 16 h 18"/>
                <a:gd name="T62" fmla="*/ 7 w 11"/>
                <a:gd name="T63" fmla="*/ 12 h 18"/>
                <a:gd name="T64" fmla="*/ 7 w 11"/>
                <a:gd name="T65" fmla="*/ 13 h 18"/>
                <a:gd name="T66" fmla="*/ 7 w 11"/>
                <a:gd name="T67" fmla="*/ 13 h 18"/>
                <a:gd name="T68" fmla="*/ 8 w 11"/>
                <a:gd name="T69" fmla="*/ 12 h 18"/>
                <a:gd name="T70" fmla="*/ 8 w 11"/>
                <a:gd name="T71" fmla="*/ 16 h 18"/>
                <a:gd name="T72" fmla="*/ 8 w 11"/>
                <a:gd name="T73" fmla="*/ 15 h 18"/>
                <a:gd name="T74" fmla="*/ 8 w 11"/>
                <a:gd name="T75" fmla="*/ 16 h 18"/>
                <a:gd name="T76" fmla="*/ 8 w 11"/>
                <a:gd name="T77" fmla="*/ 15 h 18"/>
                <a:gd name="T78" fmla="*/ 9 w 11"/>
                <a:gd name="T79" fmla="*/ 18 h 18"/>
                <a:gd name="T80" fmla="*/ 9 w 11"/>
                <a:gd name="T81" fmla="*/ 16 h 18"/>
                <a:gd name="T82" fmla="*/ 9 w 11"/>
                <a:gd name="T83" fmla="*/ 16 h 18"/>
                <a:gd name="T84" fmla="*/ 10 w 11"/>
                <a:gd name="T85" fmla="*/ 7 h 18"/>
                <a:gd name="T86" fmla="*/ 10 w 11"/>
                <a:gd name="T87" fmla="*/ 7 h 18"/>
                <a:gd name="T88" fmla="*/ 10 w 11"/>
                <a:gd name="T89" fmla="*/ 7 h 18"/>
                <a:gd name="T90" fmla="*/ 10 w 11"/>
                <a:gd name="T91" fmla="*/ 7 h 18"/>
                <a:gd name="T92" fmla="*/ 11 w 11"/>
                <a:gd name="T93" fmla="*/ 10 h 18"/>
                <a:gd name="T94" fmla="*/ 11 w 11"/>
                <a:gd name="T95" fmla="*/ 9 h 18"/>
                <a:gd name="T96" fmla="*/ 11 w 11"/>
                <a:gd name="T97" fmla="*/ 9 h 18"/>
                <a:gd name="T98" fmla="*/ 11 w 11"/>
                <a:gd name="T99"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8">
                  <a:moveTo>
                    <a:pt x="0" y="1"/>
                  </a:moveTo>
                  <a:lnTo>
                    <a:pt x="0" y="1"/>
                  </a:lnTo>
                  <a:lnTo>
                    <a:pt x="0" y="0"/>
                  </a:lnTo>
                  <a:lnTo>
                    <a:pt x="1" y="4"/>
                  </a:lnTo>
                  <a:lnTo>
                    <a:pt x="1" y="3"/>
                  </a:lnTo>
                  <a:lnTo>
                    <a:pt x="1" y="3"/>
                  </a:lnTo>
                  <a:lnTo>
                    <a:pt x="1" y="3"/>
                  </a:lnTo>
                  <a:lnTo>
                    <a:pt x="1" y="7"/>
                  </a:lnTo>
                  <a:lnTo>
                    <a:pt x="2" y="5"/>
                  </a:lnTo>
                  <a:lnTo>
                    <a:pt x="2" y="6"/>
                  </a:lnTo>
                  <a:lnTo>
                    <a:pt x="2" y="7"/>
                  </a:lnTo>
                  <a:lnTo>
                    <a:pt x="2" y="4"/>
                  </a:lnTo>
                  <a:lnTo>
                    <a:pt x="3" y="5"/>
                  </a:lnTo>
                  <a:lnTo>
                    <a:pt x="3" y="5"/>
                  </a:lnTo>
                  <a:lnTo>
                    <a:pt x="3" y="5"/>
                  </a:lnTo>
                  <a:lnTo>
                    <a:pt x="4" y="9"/>
                  </a:lnTo>
                  <a:lnTo>
                    <a:pt x="4" y="9"/>
                  </a:lnTo>
                  <a:lnTo>
                    <a:pt x="4" y="9"/>
                  </a:lnTo>
                  <a:lnTo>
                    <a:pt x="4" y="11"/>
                  </a:lnTo>
                  <a:lnTo>
                    <a:pt x="5" y="7"/>
                  </a:lnTo>
                  <a:lnTo>
                    <a:pt x="5" y="7"/>
                  </a:lnTo>
                  <a:lnTo>
                    <a:pt x="5" y="7"/>
                  </a:lnTo>
                  <a:lnTo>
                    <a:pt x="5" y="5"/>
                  </a:lnTo>
                  <a:lnTo>
                    <a:pt x="5" y="8"/>
                  </a:lnTo>
                  <a:lnTo>
                    <a:pt x="5" y="7"/>
                  </a:lnTo>
                  <a:lnTo>
                    <a:pt x="5" y="7"/>
                  </a:lnTo>
                  <a:lnTo>
                    <a:pt x="6" y="6"/>
                  </a:lnTo>
                  <a:lnTo>
                    <a:pt x="7" y="16"/>
                  </a:lnTo>
                  <a:lnTo>
                    <a:pt x="7" y="16"/>
                  </a:lnTo>
                  <a:lnTo>
                    <a:pt x="7" y="16"/>
                  </a:lnTo>
                  <a:lnTo>
                    <a:pt x="7" y="16"/>
                  </a:lnTo>
                  <a:lnTo>
                    <a:pt x="7" y="12"/>
                  </a:lnTo>
                  <a:lnTo>
                    <a:pt x="7" y="13"/>
                  </a:lnTo>
                  <a:lnTo>
                    <a:pt x="7" y="13"/>
                  </a:lnTo>
                  <a:lnTo>
                    <a:pt x="8" y="12"/>
                  </a:lnTo>
                  <a:lnTo>
                    <a:pt x="8" y="16"/>
                  </a:lnTo>
                  <a:lnTo>
                    <a:pt x="8" y="15"/>
                  </a:lnTo>
                  <a:lnTo>
                    <a:pt x="8" y="16"/>
                  </a:lnTo>
                  <a:lnTo>
                    <a:pt x="8" y="15"/>
                  </a:lnTo>
                  <a:lnTo>
                    <a:pt x="9" y="18"/>
                  </a:lnTo>
                  <a:lnTo>
                    <a:pt x="9" y="16"/>
                  </a:lnTo>
                  <a:lnTo>
                    <a:pt x="9" y="16"/>
                  </a:lnTo>
                  <a:lnTo>
                    <a:pt x="10" y="7"/>
                  </a:lnTo>
                  <a:lnTo>
                    <a:pt x="10" y="7"/>
                  </a:lnTo>
                  <a:lnTo>
                    <a:pt x="10" y="7"/>
                  </a:lnTo>
                  <a:lnTo>
                    <a:pt x="10" y="7"/>
                  </a:lnTo>
                  <a:lnTo>
                    <a:pt x="11" y="10"/>
                  </a:lnTo>
                  <a:lnTo>
                    <a:pt x="11" y="9"/>
                  </a:lnTo>
                  <a:lnTo>
                    <a:pt x="11" y="9"/>
                  </a:lnTo>
                  <a:lnTo>
                    <a:pt x="11" y="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4" name="Freeform 569"/>
            <p:cNvSpPr>
              <a:spLocks/>
            </p:cNvSpPr>
            <p:nvPr/>
          </p:nvSpPr>
          <p:spPr bwMode="auto">
            <a:xfrm>
              <a:off x="3114676" y="1984376"/>
              <a:ext cx="20638" cy="52388"/>
            </a:xfrm>
            <a:custGeom>
              <a:avLst/>
              <a:gdLst>
                <a:gd name="T0" fmla="*/ 0 w 13"/>
                <a:gd name="T1" fmla="*/ 0 h 33"/>
                <a:gd name="T2" fmla="*/ 1 w 13"/>
                <a:gd name="T3" fmla="*/ 3 h 33"/>
                <a:gd name="T4" fmla="*/ 1 w 13"/>
                <a:gd name="T5" fmla="*/ 2 h 33"/>
                <a:gd name="T6" fmla="*/ 1 w 13"/>
                <a:gd name="T7" fmla="*/ 2 h 33"/>
                <a:gd name="T8" fmla="*/ 1 w 13"/>
                <a:gd name="T9" fmla="*/ 1 h 33"/>
                <a:gd name="T10" fmla="*/ 2 w 13"/>
                <a:gd name="T11" fmla="*/ 4 h 33"/>
                <a:gd name="T12" fmla="*/ 2 w 13"/>
                <a:gd name="T13" fmla="*/ 4 h 33"/>
                <a:gd name="T14" fmla="*/ 2 w 13"/>
                <a:gd name="T15" fmla="*/ 4 h 33"/>
                <a:gd name="T16" fmla="*/ 2 w 13"/>
                <a:gd name="T17" fmla="*/ 4 h 33"/>
                <a:gd name="T18" fmla="*/ 3 w 13"/>
                <a:gd name="T19" fmla="*/ 12 h 33"/>
                <a:gd name="T20" fmla="*/ 3 w 13"/>
                <a:gd name="T21" fmla="*/ 11 h 33"/>
                <a:gd name="T22" fmla="*/ 3 w 13"/>
                <a:gd name="T23" fmla="*/ 11 h 33"/>
                <a:gd name="T24" fmla="*/ 3 w 13"/>
                <a:gd name="T25" fmla="*/ 12 h 33"/>
                <a:gd name="T26" fmla="*/ 3 w 13"/>
                <a:gd name="T27" fmla="*/ 8 h 33"/>
                <a:gd name="T28" fmla="*/ 4 w 13"/>
                <a:gd name="T29" fmla="*/ 11 h 33"/>
                <a:gd name="T30" fmla="*/ 4 w 13"/>
                <a:gd name="T31" fmla="*/ 12 h 33"/>
                <a:gd name="T32" fmla="*/ 4 w 13"/>
                <a:gd name="T33" fmla="*/ 11 h 33"/>
                <a:gd name="T34" fmla="*/ 5 w 13"/>
                <a:gd name="T35" fmla="*/ 17 h 33"/>
                <a:gd name="T36" fmla="*/ 5 w 13"/>
                <a:gd name="T37" fmla="*/ 16 h 33"/>
                <a:gd name="T38" fmla="*/ 5 w 13"/>
                <a:gd name="T39" fmla="*/ 16 h 33"/>
                <a:gd name="T40" fmla="*/ 5 w 13"/>
                <a:gd name="T41" fmla="*/ 16 h 33"/>
                <a:gd name="T42" fmla="*/ 5 w 13"/>
                <a:gd name="T43" fmla="*/ 19 h 33"/>
                <a:gd name="T44" fmla="*/ 6 w 13"/>
                <a:gd name="T45" fmla="*/ 16 h 33"/>
                <a:gd name="T46" fmla="*/ 6 w 13"/>
                <a:gd name="T47" fmla="*/ 16 h 33"/>
                <a:gd name="T48" fmla="*/ 6 w 13"/>
                <a:gd name="T49" fmla="*/ 16 h 33"/>
                <a:gd name="T50" fmla="*/ 7 w 13"/>
                <a:gd name="T51" fmla="*/ 19 h 33"/>
                <a:gd name="T52" fmla="*/ 7 w 13"/>
                <a:gd name="T53" fmla="*/ 19 h 33"/>
                <a:gd name="T54" fmla="*/ 7 w 13"/>
                <a:gd name="T55" fmla="*/ 19 h 33"/>
                <a:gd name="T56" fmla="*/ 7 w 13"/>
                <a:gd name="T57" fmla="*/ 19 h 33"/>
                <a:gd name="T58" fmla="*/ 8 w 13"/>
                <a:gd name="T59" fmla="*/ 23 h 33"/>
                <a:gd name="T60" fmla="*/ 8 w 13"/>
                <a:gd name="T61" fmla="*/ 22 h 33"/>
                <a:gd name="T62" fmla="*/ 8 w 13"/>
                <a:gd name="T63" fmla="*/ 22 h 33"/>
                <a:gd name="T64" fmla="*/ 8 w 13"/>
                <a:gd name="T65" fmla="*/ 23 h 33"/>
                <a:gd name="T66" fmla="*/ 9 w 13"/>
                <a:gd name="T67" fmla="*/ 16 h 33"/>
                <a:gd name="T68" fmla="*/ 9 w 13"/>
                <a:gd name="T69" fmla="*/ 16 h 33"/>
                <a:gd name="T70" fmla="*/ 9 w 13"/>
                <a:gd name="T71" fmla="*/ 16 h 33"/>
                <a:gd name="T72" fmla="*/ 9 w 13"/>
                <a:gd name="T73" fmla="*/ 15 h 33"/>
                <a:gd name="T74" fmla="*/ 10 w 13"/>
                <a:gd name="T75" fmla="*/ 20 h 33"/>
                <a:gd name="T76" fmla="*/ 10 w 13"/>
                <a:gd name="T77" fmla="*/ 20 h 33"/>
                <a:gd name="T78" fmla="*/ 10 w 13"/>
                <a:gd name="T79" fmla="*/ 20 h 33"/>
                <a:gd name="T80" fmla="*/ 10 w 13"/>
                <a:gd name="T81" fmla="*/ 20 h 33"/>
                <a:gd name="T82" fmla="*/ 10 w 13"/>
                <a:gd name="T83" fmla="*/ 29 h 33"/>
                <a:gd name="T84" fmla="*/ 11 w 13"/>
                <a:gd name="T85" fmla="*/ 28 h 33"/>
                <a:gd name="T86" fmla="*/ 11 w 13"/>
                <a:gd name="T87" fmla="*/ 28 h 33"/>
                <a:gd name="T88" fmla="*/ 11 w 13"/>
                <a:gd name="T89" fmla="*/ 30 h 33"/>
                <a:gd name="T90" fmla="*/ 12 w 13"/>
                <a:gd name="T91" fmla="*/ 25 h 33"/>
                <a:gd name="T92" fmla="*/ 12 w 13"/>
                <a:gd name="T93" fmla="*/ 25 h 33"/>
                <a:gd name="T94" fmla="*/ 12 w 13"/>
                <a:gd name="T95" fmla="*/ 25 h 33"/>
                <a:gd name="T96" fmla="*/ 12 w 13"/>
                <a:gd name="T97" fmla="*/ 33 h 33"/>
                <a:gd name="T98" fmla="*/ 13 w 13"/>
                <a:gd name="T9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33">
                  <a:moveTo>
                    <a:pt x="0" y="0"/>
                  </a:moveTo>
                  <a:lnTo>
                    <a:pt x="1" y="3"/>
                  </a:lnTo>
                  <a:lnTo>
                    <a:pt x="1" y="2"/>
                  </a:lnTo>
                  <a:lnTo>
                    <a:pt x="1" y="2"/>
                  </a:lnTo>
                  <a:lnTo>
                    <a:pt x="1" y="1"/>
                  </a:lnTo>
                  <a:lnTo>
                    <a:pt x="2" y="4"/>
                  </a:lnTo>
                  <a:lnTo>
                    <a:pt x="2" y="4"/>
                  </a:lnTo>
                  <a:lnTo>
                    <a:pt x="2" y="4"/>
                  </a:lnTo>
                  <a:lnTo>
                    <a:pt x="2" y="4"/>
                  </a:lnTo>
                  <a:lnTo>
                    <a:pt x="3" y="12"/>
                  </a:lnTo>
                  <a:lnTo>
                    <a:pt x="3" y="11"/>
                  </a:lnTo>
                  <a:lnTo>
                    <a:pt x="3" y="11"/>
                  </a:lnTo>
                  <a:lnTo>
                    <a:pt x="3" y="12"/>
                  </a:lnTo>
                  <a:lnTo>
                    <a:pt x="3" y="8"/>
                  </a:lnTo>
                  <a:lnTo>
                    <a:pt x="4" y="11"/>
                  </a:lnTo>
                  <a:lnTo>
                    <a:pt x="4" y="12"/>
                  </a:lnTo>
                  <a:lnTo>
                    <a:pt x="4" y="11"/>
                  </a:lnTo>
                  <a:lnTo>
                    <a:pt x="5" y="17"/>
                  </a:lnTo>
                  <a:lnTo>
                    <a:pt x="5" y="16"/>
                  </a:lnTo>
                  <a:lnTo>
                    <a:pt x="5" y="16"/>
                  </a:lnTo>
                  <a:lnTo>
                    <a:pt x="5" y="16"/>
                  </a:lnTo>
                  <a:lnTo>
                    <a:pt x="5" y="19"/>
                  </a:lnTo>
                  <a:lnTo>
                    <a:pt x="6" y="16"/>
                  </a:lnTo>
                  <a:lnTo>
                    <a:pt x="6" y="16"/>
                  </a:lnTo>
                  <a:lnTo>
                    <a:pt x="6" y="16"/>
                  </a:lnTo>
                  <a:lnTo>
                    <a:pt x="7" y="19"/>
                  </a:lnTo>
                  <a:lnTo>
                    <a:pt x="7" y="19"/>
                  </a:lnTo>
                  <a:lnTo>
                    <a:pt x="7" y="19"/>
                  </a:lnTo>
                  <a:lnTo>
                    <a:pt x="7" y="19"/>
                  </a:lnTo>
                  <a:lnTo>
                    <a:pt x="8" y="23"/>
                  </a:lnTo>
                  <a:lnTo>
                    <a:pt x="8" y="22"/>
                  </a:lnTo>
                  <a:lnTo>
                    <a:pt x="8" y="22"/>
                  </a:lnTo>
                  <a:lnTo>
                    <a:pt x="8" y="23"/>
                  </a:lnTo>
                  <a:lnTo>
                    <a:pt x="9" y="16"/>
                  </a:lnTo>
                  <a:lnTo>
                    <a:pt x="9" y="16"/>
                  </a:lnTo>
                  <a:lnTo>
                    <a:pt x="9" y="16"/>
                  </a:lnTo>
                  <a:lnTo>
                    <a:pt x="9" y="15"/>
                  </a:lnTo>
                  <a:lnTo>
                    <a:pt x="10" y="20"/>
                  </a:lnTo>
                  <a:lnTo>
                    <a:pt x="10" y="20"/>
                  </a:lnTo>
                  <a:lnTo>
                    <a:pt x="10" y="20"/>
                  </a:lnTo>
                  <a:lnTo>
                    <a:pt x="10" y="20"/>
                  </a:lnTo>
                  <a:lnTo>
                    <a:pt x="10" y="29"/>
                  </a:lnTo>
                  <a:lnTo>
                    <a:pt x="11" y="28"/>
                  </a:lnTo>
                  <a:lnTo>
                    <a:pt x="11" y="28"/>
                  </a:lnTo>
                  <a:lnTo>
                    <a:pt x="11" y="30"/>
                  </a:lnTo>
                  <a:lnTo>
                    <a:pt x="12" y="25"/>
                  </a:lnTo>
                  <a:lnTo>
                    <a:pt x="12" y="25"/>
                  </a:lnTo>
                  <a:lnTo>
                    <a:pt x="12" y="25"/>
                  </a:lnTo>
                  <a:lnTo>
                    <a:pt x="12" y="33"/>
                  </a:lnTo>
                  <a:lnTo>
                    <a:pt x="13" y="3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5" name="Freeform 570"/>
            <p:cNvSpPr>
              <a:spLocks/>
            </p:cNvSpPr>
            <p:nvPr/>
          </p:nvSpPr>
          <p:spPr bwMode="auto">
            <a:xfrm>
              <a:off x="3135313" y="2033588"/>
              <a:ext cx="19050" cy="44450"/>
            </a:xfrm>
            <a:custGeom>
              <a:avLst/>
              <a:gdLst>
                <a:gd name="T0" fmla="*/ 0 w 12"/>
                <a:gd name="T1" fmla="*/ 1 h 28"/>
                <a:gd name="T2" fmla="*/ 0 w 12"/>
                <a:gd name="T3" fmla="*/ 1 h 28"/>
                <a:gd name="T4" fmla="*/ 0 w 12"/>
                <a:gd name="T5" fmla="*/ 0 h 28"/>
                <a:gd name="T6" fmla="*/ 0 w 12"/>
                <a:gd name="T7" fmla="*/ 4 h 28"/>
                <a:gd name="T8" fmla="*/ 1 w 12"/>
                <a:gd name="T9" fmla="*/ 3 h 28"/>
                <a:gd name="T10" fmla="*/ 1 w 12"/>
                <a:gd name="T11" fmla="*/ 3 h 28"/>
                <a:gd name="T12" fmla="*/ 1 w 12"/>
                <a:gd name="T13" fmla="*/ 2 h 28"/>
                <a:gd name="T14" fmla="*/ 1 w 12"/>
                <a:gd name="T15" fmla="*/ 6 h 28"/>
                <a:gd name="T16" fmla="*/ 1 w 12"/>
                <a:gd name="T17" fmla="*/ 5 h 28"/>
                <a:gd name="T18" fmla="*/ 1 w 12"/>
                <a:gd name="T19" fmla="*/ 5 h 28"/>
                <a:gd name="T20" fmla="*/ 2 w 12"/>
                <a:gd name="T21" fmla="*/ 6 h 28"/>
                <a:gd name="T22" fmla="*/ 2 w 12"/>
                <a:gd name="T23" fmla="*/ 3 h 28"/>
                <a:gd name="T24" fmla="*/ 3 w 12"/>
                <a:gd name="T25" fmla="*/ 5 h 28"/>
                <a:gd name="T26" fmla="*/ 3 w 12"/>
                <a:gd name="T27" fmla="*/ 5 h 28"/>
                <a:gd name="T28" fmla="*/ 3 w 12"/>
                <a:gd name="T29" fmla="*/ 4 h 28"/>
                <a:gd name="T30" fmla="*/ 3 w 12"/>
                <a:gd name="T31" fmla="*/ 8 h 28"/>
                <a:gd name="T32" fmla="*/ 3 w 12"/>
                <a:gd name="T33" fmla="*/ 8 h 28"/>
                <a:gd name="T34" fmla="*/ 3 w 12"/>
                <a:gd name="T35" fmla="*/ 8 h 28"/>
                <a:gd name="T36" fmla="*/ 3 w 12"/>
                <a:gd name="T37" fmla="*/ 8 h 28"/>
                <a:gd name="T38" fmla="*/ 4 w 12"/>
                <a:gd name="T39" fmla="*/ 12 h 28"/>
                <a:gd name="T40" fmla="*/ 4 w 12"/>
                <a:gd name="T41" fmla="*/ 12 h 28"/>
                <a:gd name="T42" fmla="*/ 4 w 12"/>
                <a:gd name="T43" fmla="*/ 12 h 28"/>
                <a:gd name="T44" fmla="*/ 5 w 12"/>
                <a:gd name="T45" fmla="*/ 17 h 28"/>
                <a:gd name="T46" fmla="*/ 5 w 12"/>
                <a:gd name="T47" fmla="*/ 16 h 28"/>
                <a:gd name="T48" fmla="*/ 5 w 12"/>
                <a:gd name="T49" fmla="*/ 16 h 28"/>
                <a:gd name="T50" fmla="*/ 5 w 12"/>
                <a:gd name="T51" fmla="*/ 15 h 28"/>
                <a:gd name="T52" fmla="*/ 6 w 12"/>
                <a:gd name="T53" fmla="*/ 20 h 28"/>
                <a:gd name="T54" fmla="*/ 6 w 12"/>
                <a:gd name="T55" fmla="*/ 20 h 28"/>
                <a:gd name="T56" fmla="*/ 6 w 12"/>
                <a:gd name="T57" fmla="*/ 20 h 28"/>
                <a:gd name="T58" fmla="*/ 7 w 12"/>
                <a:gd name="T59" fmla="*/ 24 h 28"/>
                <a:gd name="T60" fmla="*/ 7 w 12"/>
                <a:gd name="T61" fmla="*/ 23 h 28"/>
                <a:gd name="T62" fmla="*/ 7 w 12"/>
                <a:gd name="T63" fmla="*/ 23 h 28"/>
                <a:gd name="T64" fmla="*/ 7 w 12"/>
                <a:gd name="T65" fmla="*/ 23 h 28"/>
                <a:gd name="T66" fmla="*/ 8 w 12"/>
                <a:gd name="T67" fmla="*/ 16 h 28"/>
                <a:gd name="T68" fmla="*/ 8 w 12"/>
                <a:gd name="T69" fmla="*/ 17 h 28"/>
                <a:gd name="T70" fmla="*/ 8 w 12"/>
                <a:gd name="T71" fmla="*/ 17 h 28"/>
                <a:gd name="T72" fmla="*/ 8 w 12"/>
                <a:gd name="T73" fmla="*/ 16 h 28"/>
                <a:gd name="T74" fmla="*/ 9 w 12"/>
                <a:gd name="T75" fmla="*/ 24 h 28"/>
                <a:gd name="T76" fmla="*/ 9 w 12"/>
                <a:gd name="T77" fmla="*/ 24 h 28"/>
                <a:gd name="T78" fmla="*/ 9 w 12"/>
                <a:gd name="T79" fmla="*/ 24 h 28"/>
                <a:gd name="T80" fmla="*/ 9 w 12"/>
                <a:gd name="T81" fmla="*/ 24 h 28"/>
                <a:gd name="T82" fmla="*/ 10 w 12"/>
                <a:gd name="T83" fmla="*/ 28 h 28"/>
                <a:gd name="T84" fmla="*/ 10 w 12"/>
                <a:gd name="T85" fmla="*/ 26 h 28"/>
                <a:gd name="T86" fmla="*/ 10 w 12"/>
                <a:gd name="T87" fmla="*/ 26 h 28"/>
                <a:gd name="T88" fmla="*/ 10 w 12"/>
                <a:gd name="T89" fmla="*/ 27 h 28"/>
                <a:gd name="T90" fmla="*/ 11 w 12"/>
                <a:gd name="T91" fmla="*/ 20 h 28"/>
                <a:gd name="T92" fmla="*/ 11 w 12"/>
                <a:gd name="T93" fmla="*/ 20 h 28"/>
                <a:gd name="T94" fmla="*/ 11 w 12"/>
                <a:gd name="T95" fmla="*/ 20 h 28"/>
                <a:gd name="T96" fmla="*/ 11 w 12"/>
                <a:gd name="T97" fmla="*/ 23 h 28"/>
                <a:gd name="T98" fmla="*/ 12 w 12"/>
                <a:gd name="T99"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8">
                  <a:moveTo>
                    <a:pt x="0" y="1"/>
                  </a:moveTo>
                  <a:lnTo>
                    <a:pt x="0" y="1"/>
                  </a:lnTo>
                  <a:lnTo>
                    <a:pt x="0" y="0"/>
                  </a:lnTo>
                  <a:lnTo>
                    <a:pt x="0" y="4"/>
                  </a:lnTo>
                  <a:lnTo>
                    <a:pt x="1" y="3"/>
                  </a:lnTo>
                  <a:lnTo>
                    <a:pt x="1" y="3"/>
                  </a:lnTo>
                  <a:lnTo>
                    <a:pt x="1" y="2"/>
                  </a:lnTo>
                  <a:lnTo>
                    <a:pt x="1" y="6"/>
                  </a:lnTo>
                  <a:lnTo>
                    <a:pt x="1" y="5"/>
                  </a:lnTo>
                  <a:lnTo>
                    <a:pt x="1" y="5"/>
                  </a:lnTo>
                  <a:lnTo>
                    <a:pt x="2" y="6"/>
                  </a:lnTo>
                  <a:lnTo>
                    <a:pt x="2" y="3"/>
                  </a:lnTo>
                  <a:lnTo>
                    <a:pt x="3" y="5"/>
                  </a:lnTo>
                  <a:lnTo>
                    <a:pt x="3" y="5"/>
                  </a:lnTo>
                  <a:lnTo>
                    <a:pt x="3" y="4"/>
                  </a:lnTo>
                  <a:lnTo>
                    <a:pt x="3" y="8"/>
                  </a:lnTo>
                  <a:lnTo>
                    <a:pt x="3" y="8"/>
                  </a:lnTo>
                  <a:lnTo>
                    <a:pt x="3" y="8"/>
                  </a:lnTo>
                  <a:lnTo>
                    <a:pt x="3" y="8"/>
                  </a:lnTo>
                  <a:lnTo>
                    <a:pt x="4" y="12"/>
                  </a:lnTo>
                  <a:lnTo>
                    <a:pt x="4" y="12"/>
                  </a:lnTo>
                  <a:lnTo>
                    <a:pt x="4" y="12"/>
                  </a:lnTo>
                  <a:lnTo>
                    <a:pt x="5" y="17"/>
                  </a:lnTo>
                  <a:lnTo>
                    <a:pt x="5" y="16"/>
                  </a:lnTo>
                  <a:lnTo>
                    <a:pt x="5" y="16"/>
                  </a:lnTo>
                  <a:lnTo>
                    <a:pt x="5" y="15"/>
                  </a:lnTo>
                  <a:lnTo>
                    <a:pt x="6" y="20"/>
                  </a:lnTo>
                  <a:lnTo>
                    <a:pt x="6" y="20"/>
                  </a:lnTo>
                  <a:lnTo>
                    <a:pt x="6" y="20"/>
                  </a:lnTo>
                  <a:lnTo>
                    <a:pt x="7" y="24"/>
                  </a:lnTo>
                  <a:lnTo>
                    <a:pt x="7" y="23"/>
                  </a:lnTo>
                  <a:lnTo>
                    <a:pt x="7" y="23"/>
                  </a:lnTo>
                  <a:lnTo>
                    <a:pt x="7" y="23"/>
                  </a:lnTo>
                  <a:lnTo>
                    <a:pt x="8" y="16"/>
                  </a:lnTo>
                  <a:lnTo>
                    <a:pt x="8" y="17"/>
                  </a:lnTo>
                  <a:lnTo>
                    <a:pt x="8" y="17"/>
                  </a:lnTo>
                  <a:lnTo>
                    <a:pt x="8" y="16"/>
                  </a:lnTo>
                  <a:lnTo>
                    <a:pt x="9" y="24"/>
                  </a:lnTo>
                  <a:lnTo>
                    <a:pt x="9" y="24"/>
                  </a:lnTo>
                  <a:lnTo>
                    <a:pt x="9" y="24"/>
                  </a:lnTo>
                  <a:lnTo>
                    <a:pt x="9" y="24"/>
                  </a:lnTo>
                  <a:lnTo>
                    <a:pt x="10" y="28"/>
                  </a:lnTo>
                  <a:lnTo>
                    <a:pt x="10" y="26"/>
                  </a:lnTo>
                  <a:lnTo>
                    <a:pt x="10" y="26"/>
                  </a:lnTo>
                  <a:lnTo>
                    <a:pt x="10" y="27"/>
                  </a:lnTo>
                  <a:lnTo>
                    <a:pt x="11" y="20"/>
                  </a:lnTo>
                  <a:lnTo>
                    <a:pt x="11" y="20"/>
                  </a:lnTo>
                  <a:lnTo>
                    <a:pt x="11" y="20"/>
                  </a:lnTo>
                  <a:lnTo>
                    <a:pt x="11" y="23"/>
                  </a:lnTo>
                  <a:lnTo>
                    <a:pt x="12" y="2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6" name="Freeform 571"/>
            <p:cNvSpPr>
              <a:spLocks/>
            </p:cNvSpPr>
            <p:nvPr/>
          </p:nvSpPr>
          <p:spPr bwMode="auto">
            <a:xfrm>
              <a:off x="3154363" y="2065338"/>
              <a:ext cx="17463" cy="39688"/>
            </a:xfrm>
            <a:custGeom>
              <a:avLst/>
              <a:gdLst>
                <a:gd name="T0" fmla="*/ 0 w 11"/>
                <a:gd name="T1" fmla="*/ 0 h 25"/>
                <a:gd name="T2" fmla="*/ 0 w 11"/>
                <a:gd name="T3" fmla="*/ 1 h 25"/>
                <a:gd name="T4" fmla="*/ 0 w 11"/>
                <a:gd name="T5" fmla="*/ 1 h 25"/>
                <a:gd name="T6" fmla="*/ 0 w 11"/>
                <a:gd name="T7" fmla="*/ 1 h 25"/>
                <a:gd name="T8" fmla="*/ 1 w 11"/>
                <a:gd name="T9" fmla="*/ 9 h 25"/>
                <a:gd name="T10" fmla="*/ 1 w 11"/>
                <a:gd name="T11" fmla="*/ 9 h 25"/>
                <a:gd name="T12" fmla="*/ 1 w 11"/>
                <a:gd name="T13" fmla="*/ 9 h 25"/>
                <a:gd name="T14" fmla="*/ 1 w 11"/>
                <a:gd name="T15" fmla="*/ 9 h 25"/>
                <a:gd name="T16" fmla="*/ 2 w 11"/>
                <a:gd name="T17" fmla="*/ 12 h 25"/>
                <a:gd name="T18" fmla="*/ 2 w 11"/>
                <a:gd name="T19" fmla="*/ 12 h 25"/>
                <a:gd name="T20" fmla="*/ 2 w 11"/>
                <a:gd name="T21" fmla="*/ 12 h 25"/>
                <a:gd name="T22" fmla="*/ 2 w 11"/>
                <a:gd name="T23" fmla="*/ 12 h 25"/>
                <a:gd name="T24" fmla="*/ 3 w 11"/>
                <a:gd name="T25" fmla="*/ 16 h 25"/>
                <a:gd name="T26" fmla="*/ 3 w 11"/>
                <a:gd name="T27" fmla="*/ 13 h 25"/>
                <a:gd name="T28" fmla="*/ 3 w 11"/>
                <a:gd name="T29" fmla="*/ 13 h 25"/>
                <a:gd name="T30" fmla="*/ 4 w 11"/>
                <a:gd name="T31" fmla="*/ 19 h 25"/>
                <a:gd name="T32" fmla="*/ 4 w 11"/>
                <a:gd name="T33" fmla="*/ 19 h 25"/>
                <a:gd name="T34" fmla="*/ 4 w 11"/>
                <a:gd name="T35" fmla="*/ 18 h 25"/>
                <a:gd name="T36" fmla="*/ 4 w 11"/>
                <a:gd name="T37" fmla="*/ 23 h 25"/>
                <a:gd name="T38" fmla="*/ 5 w 11"/>
                <a:gd name="T39" fmla="*/ 22 h 25"/>
                <a:gd name="T40" fmla="*/ 5 w 11"/>
                <a:gd name="T41" fmla="*/ 22 h 25"/>
                <a:gd name="T42" fmla="*/ 5 w 11"/>
                <a:gd name="T43" fmla="*/ 22 h 25"/>
                <a:gd name="T44" fmla="*/ 6 w 11"/>
                <a:gd name="T45" fmla="*/ 25 h 25"/>
                <a:gd name="T46" fmla="*/ 6 w 11"/>
                <a:gd name="T47" fmla="*/ 25 h 25"/>
                <a:gd name="T48" fmla="*/ 6 w 11"/>
                <a:gd name="T49" fmla="*/ 25 h 25"/>
                <a:gd name="T50" fmla="*/ 6 w 11"/>
                <a:gd name="T51" fmla="*/ 25 h 25"/>
                <a:gd name="T52" fmla="*/ 6 w 11"/>
                <a:gd name="T53" fmla="*/ 21 h 25"/>
                <a:gd name="T54" fmla="*/ 7 w 11"/>
                <a:gd name="T55" fmla="*/ 23 h 25"/>
                <a:gd name="T56" fmla="*/ 7 w 11"/>
                <a:gd name="T57" fmla="*/ 23 h 25"/>
                <a:gd name="T58" fmla="*/ 7 w 11"/>
                <a:gd name="T59" fmla="*/ 24 h 25"/>
                <a:gd name="T60" fmla="*/ 8 w 11"/>
                <a:gd name="T61" fmla="*/ 18 h 25"/>
                <a:gd name="T62" fmla="*/ 8 w 11"/>
                <a:gd name="T63" fmla="*/ 18 h 25"/>
                <a:gd name="T64" fmla="*/ 8 w 11"/>
                <a:gd name="T65" fmla="*/ 18 h 25"/>
                <a:gd name="T66" fmla="*/ 8 w 11"/>
                <a:gd name="T67" fmla="*/ 18 h 25"/>
                <a:gd name="T68" fmla="*/ 9 w 11"/>
                <a:gd name="T69" fmla="*/ 14 h 25"/>
                <a:gd name="T70" fmla="*/ 9 w 11"/>
                <a:gd name="T71" fmla="*/ 14 h 25"/>
                <a:gd name="T72" fmla="*/ 9 w 11"/>
                <a:gd name="T73" fmla="*/ 14 h 25"/>
                <a:gd name="T74" fmla="*/ 9 w 11"/>
                <a:gd name="T75" fmla="*/ 12 h 25"/>
                <a:gd name="T76" fmla="*/ 9 w 11"/>
                <a:gd name="T77" fmla="*/ 17 h 25"/>
                <a:gd name="T78" fmla="*/ 9 w 11"/>
                <a:gd name="T79" fmla="*/ 17 h 25"/>
                <a:gd name="T80" fmla="*/ 9 w 11"/>
                <a:gd name="T81" fmla="*/ 17 h 25"/>
                <a:gd name="T82" fmla="*/ 10 w 11"/>
                <a:gd name="T83" fmla="*/ 19 h 25"/>
                <a:gd name="T84" fmla="*/ 10 w 11"/>
                <a:gd name="T85" fmla="*/ 14 h 25"/>
                <a:gd name="T86" fmla="*/ 11 w 11"/>
                <a:gd name="T87" fmla="*/ 15 h 25"/>
                <a:gd name="T88" fmla="*/ 11 w 11"/>
                <a:gd name="T89" fmla="*/ 15 h 25"/>
                <a:gd name="T90" fmla="*/ 11 w 11"/>
                <a:gd name="T91" fmla="*/ 13 h 25"/>
                <a:gd name="T92" fmla="*/ 11 w 11"/>
                <a:gd name="T93" fmla="*/ 19 h 25"/>
                <a:gd name="T94" fmla="*/ 11 w 11"/>
                <a:gd name="T95" fmla="*/ 19 h 25"/>
                <a:gd name="T96" fmla="*/ 11 w 11"/>
                <a:gd name="T97" fmla="*/ 19 h 25"/>
                <a:gd name="T98" fmla="*/ 11 w 11"/>
                <a:gd name="T99"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5">
                  <a:moveTo>
                    <a:pt x="0" y="0"/>
                  </a:moveTo>
                  <a:lnTo>
                    <a:pt x="0" y="1"/>
                  </a:lnTo>
                  <a:lnTo>
                    <a:pt x="0" y="1"/>
                  </a:lnTo>
                  <a:lnTo>
                    <a:pt x="0" y="1"/>
                  </a:lnTo>
                  <a:lnTo>
                    <a:pt x="1" y="9"/>
                  </a:lnTo>
                  <a:lnTo>
                    <a:pt x="1" y="9"/>
                  </a:lnTo>
                  <a:lnTo>
                    <a:pt x="1" y="9"/>
                  </a:lnTo>
                  <a:lnTo>
                    <a:pt x="1" y="9"/>
                  </a:lnTo>
                  <a:lnTo>
                    <a:pt x="2" y="12"/>
                  </a:lnTo>
                  <a:lnTo>
                    <a:pt x="2" y="12"/>
                  </a:lnTo>
                  <a:lnTo>
                    <a:pt x="2" y="12"/>
                  </a:lnTo>
                  <a:lnTo>
                    <a:pt x="2" y="12"/>
                  </a:lnTo>
                  <a:lnTo>
                    <a:pt x="3" y="16"/>
                  </a:lnTo>
                  <a:lnTo>
                    <a:pt x="3" y="13"/>
                  </a:lnTo>
                  <a:lnTo>
                    <a:pt x="3" y="13"/>
                  </a:lnTo>
                  <a:lnTo>
                    <a:pt x="4" y="19"/>
                  </a:lnTo>
                  <a:lnTo>
                    <a:pt x="4" y="19"/>
                  </a:lnTo>
                  <a:lnTo>
                    <a:pt x="4" y="18"/>
                  </a:lnTo>
                  <a:lnTo>
                    <a:pt x="4" y="23"/>
                  </a:lnTo>
                  <a:lnTo>
                    <a:pt x="5" y="22"/>
                  </a:lnTo>
                  <a:lnTo>
                    <a:pt x="5" y="22"/>
                  </a:lnTo>
                  <a:lnTo>
                    <a:pt x="5" y="22"/>
                  </a:lnTo>
                  <a:lnTo>
                    <a:pt x="6" y="25"/>
                  </a:lnTo>
                  <a:lnTo>
                    <a:pt x="6" y="25"/>
                  </a:lnTo>
                  <a:lnTo>
                    <a:pt x="6" y="25"/>
                  </a:lnTo>
                  <a:lnTo>
                    <a:pt x="6" y="25"/>
                  </a:lnTo>
                  <a:lnTo>
                    <a:pt x="6" y="21"/>
                  </a:lnTo>
                  <a:lnTo>
                    <a:pt x="7" y="23"/>
                  </a:lnTo>
                  <a:lnTo>
                    <a:pt x="7" y="23"/>
                  </a:lnTo>
                  <a:lnTo>
                    <a:pt x="7" y="24"/>
                  </a:lnTo>
                  <a:lnTo>
                    <a:pt x="8" y="18"/>
                  </a:lnTo>
                  <a:lnTo>
                    <a:pt x="8" y="18"/>
                  </a:lnTo>
                  <a:lnTo>
                    <a:pt x="8" y="18"/>
                  </a:lnTo>
                  <a:lnTo>
                    <a:pt x="8" y="18"/>
                  </a:lnTo>
                  <a:lnTo>
                    <a:pt x="9" y="14"/>
                  </a:lnTo>
                  <a:lnTo>
                    <a:pt x="9" y="14"/>
                  </a:lnTo>
                  <a:lnTo>
                    <a:pt x="9" y="14"/>
                  </a:lnTo>
                  <a:lnTo>
                    <a:pt x="9" y="12"/>
                  </a:lnTo>
                  <a:lnTo>
                    <a:pt x="9" y="17"/>
                  </a:lnTo>
                  <a:lnTo>
                    <a:pt x="9" y="17"/>
                  </a:lnTo>
                  <a:lnTo>
                    <a:pt x="9" y="17"/>
                  </a:lnTo>
                  <a:lnTo>
                    <a:pt x="10" y="19"/>
                  </a:lnTo>
                  <a:lnTo>
                    <a:pt x="10" y="14"/>
                  </a:lnTo>
                  <a:lnTo>
                    <a:pt x="11" y="15"/>
                  </a:lnTo>
                  <a:lnTo>
                    <a:pt x="11" y="15"/>
                  </a:lnTo>
                  <a:lnTo>
                    <a:pt x="11" y="13"/>
                  </a:lnTo>
                  <a:lnTo>
                    <a:pt x="11" y="19"/>
                  </a:lnTo>
                  <a:lnTo>
                    <a:pt x="11" y="19"/>
                  </a:lnTo>
                  <a:lnTo>
                    <a:pt x="11" y="19"/>
                  </a:lnTo>
                  <a:lnTo>
                    <a:pt x="11" y="1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7" name="Freeform 572"/>
            <p:cNvSpPr>
              <a:spLocks/>
            </p:cNvSpPr>
            <p:nvPr/>
          </p:nvSpPr>
          <p:spPr bwMode="auto">
            <a:xfrm>
              <a:off x="3171826" y="2047876"/>
              <a:ext cx="20638" cy="58738"/>
            </a:xfrm>
            <a:custGeom>
              <a:avLst/>
              <a:gdLst>
                <a:gd name="T0" fmla="*/ 0 w 13"/>
                <a:gd name="T1" fmla="*/ 29 h 37"/>
                <a:gd name="T2" fmla="*/ 1 w 13"/>
                <a:gd name="T3" fmla="*/ 37 h 37"/>
                <a:gd name="T4" fmla="*/ 1 w 13"/>
                <a:gd name="T5" fmla="*/ 33 h 37"/>
                <a:gd name="T6" fmla="*/ 1 w 13"/>
                <a:gd name="T7" fmla="*/ 33 h 37"/>
                <a:gd name="T8" fmla="*/ 2 w 13"/>
                <a:gd name="T9" fmla="*/ 16 h 37"/>
                <a:gd name="T10" fmla="*/ 2 w 13"/>
                <a:gd name="T11" fmla="*/ 16 h 37"/>
                <a:gd name="T12" fmla="*/ 2 w 13"/>
                <a:gd name="T13" fmla="*/ 16 h 37"/>
                <a:gd name="T14" fmla="*/ 2 w 13"/>
                <a:gd name="T15" fmla="*/ 16 h 37"/>
                <a:gd name="T16" fmla="*/ 3 w 13"/>
                <a:gd name="T17" fmla="*/ 7 h 37"/>
                <a:gd name="T18" fmla="*/ 3 w 13"/>
                <a:gd name="T19" fmla="*/ 7 h 37"/>
                <a:gd name="T20" fmla="*/ 3 w 13"/>
                <a:gd name="T21" fmla="*/ 7 h 37"/>
                <a:gd name="T22" fmla="*/ 4 w 13"/>
                <a:gd name="T23" fmla="*/ 2 h 37"/>
                <a:gd name="T24" fmla="*/ 4 w 13"/>
                <a:gd name="T25" fmla="*/ 3 h 37"/>
                <a:gd name="T26" fmla="*/ 4 w 13"/>
                <a:gd name="T27" fmla="*/ 3 h 37"/>
                <a:gd name="T28" fmla="*/ 4 w 13"/>
                <a:gd name="T29" fmla="*/ 0 h 37"/>
                <a:gd name="T30" fmla="*/ 5 w 13"/>
                <a:gd name="T31" fmla="*/ 7 h 37"/>
                <a:gd name="T32" fmla="*/ 5 w 13"/>
                <a:gd name="T33" fmla="*/ 7 h 37"/>
                <a:gd name="T34" fmla="*/ 5 w 13"/>
                <a:gd name="T35" fmla="*/ 7 h 37"/>
                <a:gd name="T36" fmla="*/ 5 w 13"/>
                <a:gd name="T37" fmla="*/ 6 h 37"/>
                <a:gd name="T38" fmla="*/ 6 w 13"/>
                <a:gd name="T39" fmla="*/ 11 h 37"/>
                <a:gd name="T40" fmla="*/ 6 w 13"/>
                <a:gd name="T41" fmla="*/ 11 h 37"/>
                <a:gd name="T42" fmla="*/ 6 w 13"/>
                <a:gd name="T43" fmla="*/ 11 h 37"/>
                <a:gd name="T44" fmla="*/ 6 w 13"/>
                <a:gd name="T45" fmla="*/ 11 h 37"/>
                <a:gd name="T46" fmla="*/ 7 w 13"/>
                <a:gd name="T47" fmla="*/ 15 h 37"/>
                <a:gd name="T48" fmla="*/ 7 w 13"/>
                <a:gd name="T49" fmla="*/ 14 h 37"/>
                <a:gd name="T50" fmla="*/ 7 w 13"/>
                <a:gd name="T51" fmla="*/ 14 h 37"/>
                <a:gd name="T52" fmla="*/ 7 w 13"/>
                <a:gd name="T53" fmla="*/ 14 h 37"/>
                <a:gd name="T54" fmla="*/ 8 w 13"/>
                <a:gd name="T55" fmla="*/ 18 h 37"/>
                <a:gd name="T56" fmla="*/ 8 w 13"/>
                <a:gd name="T57" fmla="*/ 18 h 37"/>
                <a:gd name="T58" fmla="*/ 8 w 13"/>
                <a:gd name="T59" fmla="*/ 18 h 37"/>
                <a:gd name="T60" fmla="*/ 8 w 13"/>
                <a:gd name="T61" fmla="*/ 17 h 37"/>
                <a:gd name="T62" fmla="*/ 9 w 13"/>
                <a:gd name="T63" fmla="*/ 24 h 37"/>
                <a:gd name="T64" fmla="*/ 9 w 13"/>
                <a:gd name="T65" fmla="*/ 24 h 37"/>
                <a:gd name="T66" fmla="*/ 9 w 13"/>
                <a:gd name="T67" fmla="*/ 24 h 37"/>
                <a:gd name="T68" fmla="*/ 9 w 13"/>
                <a:gd name="T69" fmla="*/ 23 h 37"/>
                <a:gd name="T70" fmla="*/ 10 w 13"/>
                <a:gd name="T71" fmla="*/ 29 h 37"/>
                <a:gd name="T72" fmla="*/ 10 w 13"/>
                <a:gd name="T73" fmla="*/ 29 h 37"/>
                <a:gd name="T74" fmla="*/ 10 w 13"/>
                <a:gd name="T75" fmla="*/ 29 h 37"/>
                <a:gd name="T76" fmla="*/ 10 w 13"/>
                <a:gd name="T77" fmla="*/ 27 h 37"/>
                <a:gd name="T78" fmla="*/ 11 w 13"/>
                <a:gd name="T79" fmla="*/ 30 h 37"/>
                <a:gd name="T80" fmla="*/ 11 w 13"/>
                <a:gd name="T81" fmla="*/ 29 h 37"/>
                <a:gd name="T82" fmla="*/ 11 w 13"/>
                <a:gd name="T83" fmla="*/ 29 h 37"/>
                <a:gd name="T84" fmla="*/ 11 w 13"/>
                <a:gd name="T85" fmla="*/ 29 h 37"/>
                <a:gd name="T86" fmla="*/ 12 w 13"/>
                <a:gd name="T87" fmla="*/ 24 h 37"/>
                <a:gd name="T88" fmla="*/ 12 w 13"/>
                <a:gd name="T89" fmla="*/ 25 h 37"/>
                <a:gd name="T90" fmla="*/ 12 w 13"/>
                <a:gd name="T91" fmla="*/ 25 h 37"/>
                <a:gd name="T92" fmla="*/ 12 w 13"/>
                <a:gd name="T93" fmla="*/ 25 h 37"/>
                <a:gd name="T94" fmla="*/ 13 w 13"/>
                <a:gd name="T95" fmla="*/ 22 h 37"/>
                <a:gd name="T96" fmla="*/ 13 w 13"/>
                <a:gd name="T97" fmla="*/ 23 h 37"/>
                <a:gd name="T98" fmla="*/ 13 w 13"/>
                <a:gd name="T99" fmla="*/ 2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37">
                  <a:moveTo>
                    <a:pt x="0" y="29"/>
                  </a:moveTo>
                  <a:lnTo>
                    <a:pt x="1" y="37"/>
                  </a:lnTo>
                  <a:lnTo>
                    <a:pt x="1" y="33"/>
                  </a:lnTo>
                  <a:lnTo>
                    <a:pt x="1" y="33"/>
                  </a:lnTo>
                  <a:lnTo>
                    <a:pt x="2" y="16"/>
                  </a:lnTo>
                  <a:lnTo>
                    <a:pt x="2" y="16"/>
                  </a:lnTo>
                  <a:lnTo>
                    <a:pt x="2" y="16"/>
                  </a:lnTo>
                  <a:lnTo>
                    <a:pt x="2" y="16"/>
                  </a:lnTo>
                  <a:lnTo>
                    <a:pt x="3" y="7"/>
                  </a:lnTo>
                  <a:lnTo>
                    <a:pt x="3" y="7"/>
                  </a:lnTo>
                  <a:lnTo>
                    <a:pt x="3" y="7"/>
                  </a:lnTo>
                  <a:lnTo>
                    <a:pt x="4" y="2"/>
                  </a:lnTo>
                  <a:lnTo>
                    <a:pt x="4" y="3"/>
                  </a:lnTo>
                  <a:lnTo>
                    <a:pt x="4" y="3"/>
                  </a:lnTo>
                  <a:lnTo>
                    <a:pt x="4" y="0"/>
                  </a:lnTo>
                  <a:lnTo>
                    <a:pt x="5" y="7"/>
                  </a:lnTo>
                  <a:lnTo>
                    <a:pt x="5" y="7"/>
                  </a:lnTo>
                  <a:lnTo>
                    <a:pt x="5" y="7"/>
                  </a:lnTo>
                  <a:lnTo>
                    <a:pt x="5" y="6"/>
                  </a:lnTo>
                  <a:lnTo>
                    <a:pt x="6" y="11"/>
                  </a:lnTo>
                  <a:lnTo>
                    <a:pt x="6" y="11"/>
                  </a:lnTo>
                  <a:lnTo>
                    <a:pt x="6" y="11"/>
                  </a:lnTo>
                  <a:lnTo>
                    <a:pt x="6" y="11"/>
                  </a:lnTo>
                  <a:lnTo>
                    <a:pt x="7" y="15"/>
                  </a:lnTo>
                  <a:lnTo>
                    <a:pt x="7" y="14"/>
                  </a:lnTo>
                  <a:lnTo>
                    <a:pt x="7" y="14"/>
                  </a:lnTo>
                  <a:lnTo>
                    <a:pt x="7" y="14"/>
                  </a:lnTo>
                  <a:lnTo>
                    <a:pt x="8" y="18"/>
                  </a:lnTo>
                  <a:lnTo>
                    <a:pt x="8" y="18"/>
                  </a:lnTo>
                  <a:lnTo>
                    <a:pt x="8" y="18"/>
                  </a:lnTo>
                  <a:lnTo>
                    <a:pt x="8" y="17"/>
                  </a:lnTo>
                  <a:lnTo>
                    <a:pt x="9" y="24"/>
                  </a:lnTo>
                  <a:lnTo>
                    <a:pt x="9" y="24"/>
                  </a:lnTo>
                  <a:lnTo>
                    <a:pt x="9" y="24"/>
                  </a:lnTo>
                  <a:lnTo>
                    <a:pt x="9" y="23"/>
                  </a:lnTo>
                  <a:lnTo>
                    <a:pt x="10" y="29"/>
                  </a:lnTo>
                  <a:lnTo>
                    <a:pt x="10" y="29"/>
                  </a:lnTo>
                  <a:lnTo>
                    <a:pt x="10" y="29"/>
                  </a:lnTo>
                  <a:lnTo>
                    <a:pt x="10" y="27"/>
                  </a:lnTo>
                  <a:lnTo>
                    <a:pt x="11" y="30"/>
                  </a:lnTo>
                  <a:lnTo>
                    <a:pt x="11" y="29"/>
                  </a:lnTo>
                  <a:lnTo>
                    <a:pt x="11" y="29"/>
                  </a:lnTo>
                  <a:lnTo>
                    <a:pt x="11" y="29"/>
                  </a:lnTo>
                  <a:lnTo>
                    <a:pt x="12" y="24"/>
                  </a:lnTo>
                  <a:lnTo>
                    <a:pt x="12" y="25"/>
                  </a:lnTo>
                  <a:lnTo>
                    <a:pt x="12" y="25"/>
                  </a:lnTo>
                  <a:lnTo>
                    <a:pt x="12" y="25"/>
                  </a:lnTo>
                  <a:lnTo>
                    <a:pt x="13" y="22"/>
                  </a:lnTo>
                  <a:lnTo>
                    <a:pt x="13" y="23"/>
                  </a:lnTo>
                  <a:lnTo>
                    <a:pt x="13" y="2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8" name="Freeform 573"/>
            <p:cNvSpPr>
              <a:spLocks/>
            </p:cNvSpPr>
            <p:nvPr/>
          </p:nvSpPr>
          <p:spPr bwMode="auto">
            <a:xfrm>
              <a:off x="3192463" y="2041526"/>
              <a:ext cx="19050" cy="47625"/>
            </a:xfrm>
            <a:custGeom>
              <a:avLst/>
              <a:gdLst>
                <a:gd name="T0" fmla="*/ 0 w 12"/>
                <a:gd name="T1" fmla="*/ 27 h 30"/>
                <a:gd name="T2" fmla="*/ 0 w 12"/>
                <a:gd name="T3" fmla="*/ 27 h 30"/>
                <a:gd name="T4" fmla="*/ 0 w 12"/>
                <a:gd name="T5" fmla="*/ 23 h 30"/>
                <a:gd name="T6" fmla="*/ 1 w 12"/>
                <a:gd name="T7" fmla="*/ 23 h 30"/>
                <a:gd name="T8" fmla="*/ 1 w 12"/>
                <a:gd name="T9" fmla="*/ 23 h 30"/>
                <a:gd name="T10" fmla="*/ 1 w 12"/>
                <a:gd name="T11" fmla="*/ 24 h 30"/>
                <a:gd name="T12" fmla="*/ 2 w 12"/>
                <a:gd name="T13" fmla="*/ 19 h 30"/>
                <a:gd name="T14" fmla="*/ 2 w 12"/>
                <a:gd name="T15" fmla="*/ 19 h 30"/>
                <a:gd name="T16" fmla="*/ 2 w 12"/>
                <a:gd name="T17" fmla="*/ 19 h 30"/>
                <a:gd name="T18" fmla="*/ 2 w 12"/>
                <a:gd name="T19" fmla="*/ 18 h 30"/>
                <a:gd name="T20" fmla="*/ 2 w 12"/>
                <a:gd name="T21" fmla="*/ 25 h 30"/>
                <a:gd name="T22" fmla="*/ 3 w 12"/>
                <a:gd name="T23" fmla="*/ 25 h 30"/>
                <a:gd name="T24" fmla="*/ 3 w 12"/>
                <a:gd name="T25" fmla="*/ 25 h 30"/>
                <a:gd name="T26" fmla="*/ 3 w 12"/>
                <a:gd name="T27" fmla="*/ 25 h 30"/>
                <a:gd name="T28" fmla="*/ 3 w 12"/>
                <a:gd name="T29" fmla="*/ 27 h 30"/>
                <a:gd name="T30" fmla="*/ 4 w 12"/>
                <a:gd name="T31" fmla="*/ 26 h 30"/>
                <a:gd name="T32" fmla="*/ 4 w 12"/>
                <a:gd name="T33" fmla="*/ 26 h 30"/>
                <a:gd name="T34" fmla="*/ 4 w 12"/>
                <a:gd name="T35" fmla="*/ 26 h 30"/>
                <a:gd name="T36" fmla="*/ 4 w 12"/>
                <a:gd name="T37" fmla="*/ 30 h 30"/>
                <a:gd name="T38" fmla="*/ 5 w 12"/>
                <a:gd name="T39" fmla="*/ 28 h 30"/>
                <a:gd name="T40" fmla="*/ 5 w 12"/>
                <a:gd name="T41" fmla="*/ 28 h 30"/>
                <a:gd name="T42" fmla="*/ 5 w 12"/>
                <a:gd name="T43" fmla="*/ 28 h 30"/>
                <a:gd name="T44" fmla="*/ 5 w 12"/>
                <a:gd name="T45" fmla="*/ 23 h 30"/>
                <a:gd name="T46" fmla="*/ 5 w 12"/>
                <a:gd name="T47" fmla="*/ 24 h 30"/>
                <a:gd name="T48" fmla="*/ 5 w 12"/>
                <a:gd name="T49" fmla="*/ 24 h 30"/>
                <a:gd name="T50" fmla="*/ 6 w 12"/>
                <a:gd name="T51" fmla="*/ 16 h 30"/>
                <a:gd name="T52" fmla="*/ 6 w 12"/>
                <a:gd name="T53" fmla="*/ 17 h 30"/>
                <a:gd name="T54" fmla="*/ 6 w 12"/>
                <a:gd name="T55" fmla="*/ 17 h 30"/>
                <a:gd name="T56" fmla="*/ 6 w 12"/>
                <a:gd name="T57" fmla="*/ 17 h 30"/>
                <a:gd name="T58" fmla="*/ 7 w 12"/>
                <a:gd name="T59" fmla="*/ 9 h 30"/>
                <a:gd name="T60" fmla="*/ 7 w 12"/>
                <a:gd name="T61" fmla="*/ 10 h 30"/>
                <a:gd name="T62" fmla="*/ 7 w 12"/>
                <a:gd name="T63" fmla="*/ 10 h 30"/>
                <a:gd name="T64" fmla="*/ 8 w 12"/>
                <a:gd name="T65" fmla="*/ 11 h 30"/>
                <a:gd name="T66" fmla="*/ 8 w 12"/>
                <a:gd name="T67" fmla="*/ 6 h 30"/>
                <a:gd name="T68" fmla="*/ 8 w 12"/>
                <a:gd name="T69" fmla="*/ 7 h 30"/>
                <a:gd name="T70" fmla="*/ 8 w 12"/>
                <a:gd name="T71" fmla="*/ 7 h 30"/>
                <a:gd name="T72" fmla="*/ 8 w 12"/>
                <a:gd name="T73" fmla="*/ 6 h 30"/>
                <a:gd name="T74" fmla="*/ 9 w 12"/>
                <a:gd name="T75" fmla="*/ 14 h 30"/>
                <a:gd name="T76" fmla="*/ 9 w 12"/>
                <a:gd name="T77" fmla="*/ 12 h 30"/>
                <a:gd name="T78" fmla="*/ 9 w 12"/>
                <a:gd name="T79" fmla="*/ 12 h 30"/>
                <a:gd name="T80" fmla="*/ 9 w 12"/>
                <a:gd name="T81" fmla="*/ 13 h 30"/>
                <a:gd name="T82" fmla="*/ 10 w 12"/>
                <a:gd name="T83" fmla="*/ 8 h 30"/>
                <a:gd name="T84" fmla="*/ 10 w 12"/>
                <a:gd name="T85" fmla="*/ 8 h 30"/>
                <a:gd name="T86" fmla="*/ 10 w 12"/>
                <a:gd name="T87" fmla="*/ 8 h 30"/>
                <a:gd name="T88" fmla="*/ 10 w 12"/>
                <a:gd name="T89" fmla="*/ 8 h 30"/>
                <a:gd name="T90" fmla="*/ 11 w 12"/>
                <a:gd name="T91" fmla="*/ 5 h 30"/>
                <a:gd name="T92" fmla="*/ 11 w 12"/>
                <a:gd name="T93" fmla="*/ 5 h 30"/>
                <a:gd name="T94" fmla="*/ 11 w 12"/>
                <a:gd name="T95" fmla="*/ 5 h 30"/>
                <a:gd name="T96" fmla="*/ 11 w 12"/>
                <a:gd name="T97" fmla="*/ 6 h 30"/>
                <a:gd name="T98" fmla="*/ 12 w 12"/>
                <a:gd name="T9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0">
                  <a:moveTo>
                    <a:pt x="0" y="27"/>
                  </a:moveTo>
                  <a:lnTo>
                    <a:pt x="0" y="27"/>
                  </a:lnTo>
                  <a:lnTo>
                    <a:pt x="0" y="23"/>
                  </a:lnTo>
                  <a:lnTo>
                    <a:pt x="1" y="23"/>
                  </a:lnTo>
                  <a:lnTo>
                    <a:pt x="1" y="23"/>
                  </a:lnTo>
                  <a:lnTo>
                    <a:pt x="1" y="24"/>
                  </a:lnTo>
                  <a:lnTo>
                    <a:pt x="2" y="19"/>
                  </a:lnTo>
                  <a:lnTo>
                    <a:pt x="2" y="19"/>
                  </a:lnTo>
                  <a:lnTo>
                    <a:pt x="2" y="19"/>
                  </a:lnTo>
                  <a:lnTo>
                    <a:pt x="2" y="18"/>
                  </a:lnTo>
                  <a:lnTo>
                    <a:pt x="2" y="25"/>
                  </a:lnTo>
                  <a:lnTo>
                    <a:pt x="3" y="25"/>
                  </a:lnTo>
                  <a:lnTo>
                    <a:pt x="3" y="25"/>
                  </a:lnTo>
                  <a:lnTo>
                    <a:pt x="3" y="25"/>
                  </a:lnTo>
                  <a:lnTo>
                    <a:pt x="3" y="27"/>
                  </a:lnTo>
                  <a:lnTo>
                    <a:pt x="4" y="26"/>
                  </a:lnTo>
                  <a:lnTo>
                    <a:pt x="4" y="26"/>
                  </a:lnTo>
                  <a:lnTo>
                    <a:pt x="4" y="26"/>
                  </a:lnTo>
                  <a:lnTo>
                    <a:pt x="4" y="30"/>
                  </a:lnTo>
                  <a:lnTo>
                    <a:pt x="5" y="28"/>
                  </a:lnTo>
                  <a:lnTo>
                    <a:pt x="5" y="28"/>
                  </a:lnTo>
                  <a:lnTo>
                    <a:pt x="5" y="28"/>
                  </a:lnTo>
                  <a:lnTo>
                    <a:pt x="5" y="23"/>
                  </a:lnTo>
                  <a:lnTo>
                    <a:pt x="5" y="24"/>
                  </a:lnTo>
                  <a:lnTo>
                    <a:pt x="5" y="24"/>
                  </a:lnTo>
                  <a:lnTo>
                    <a:pt x="6" y="16"/>
                  </a:lnTo>
                  <a:lnTo>
                    <a:pt x="6" y="17"/>
                  </a:lnTo>
                  <a:lnTo>
                    <a:pt x="6" y="17"/>
                  </a:lnTo>
                  <a:lnTo>
                    <a:pt x="6" y="17"/>
                  </a:lnTo>
                  <a:lnTo>
                    <a:pt x="7" y="9"/>
                  </a:lnTo>
                  <a:lnTo>
                    <a:pt x="7" y="10"/>
                  </a:lnTo>
                  <a:lnTo>
                    <a:pt x="7" y="10"/>
                  </a:lnTo>
                  <a:lnTo>
                    <a:pt x="8" y="11"/>
                  </a:lnTo>
                  <a:lnTo>
                    <a:pt x="8" y="6"/>
                  </a:lnTo>
                  <a:lnTo>
                    <a:pt x="8" y="7"/>
                  </a:lnTo>
                  <a:lnTo>
                    <a:pt x="8" y="7"/>
                  </a:lnTo>
                  <a:lnTo>
                    <a:pt x="8" y="6"/>
                  </a:lnTo>
                  <a:lnTo>
                    <a:pt x="9" y="14"/>
                  </a:lnTo>
                  <a:lnTo>
                    <a:pt x="9" y="12"/>
                  </a:lnTo>
                  <a:lnTo>
                    <a:pt x="9" y="12"/>
                  </a:lnTo>
                  <a:lnTo>
                    <a:pt x="9" y="13"/>
                  </a:lnTo>
                  <a:lnTo>
                    <a:pt x="10" y="8"/>
                  </a:lnTo>
                  <a:lnTo>
                    <a:pt x="10" y="8"/>
                  </a:lnTo>
                  <a:lnTo>
                    <a:pt x="10" y="8"/>
                  </a:lnTo>
                  <a:lnTo>
                    <a:pt x="10" y="8"/>
                  </a:lnTo>
                  <a:lnTo>
                    <a:pt x="11" y="5"/>
                  </a:lnTo>
                  <a:lnTo>
                    <a:pt x="11" y="5"/>
                  </a:lnTo>
                  <a:lnTo>
                    <a:pt x="11" y="5"/>
                  </a:lnTo>
                  <a:lnTo>
                    <a:pt x="11" y="6"/>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9" name="Freeform 574"/>
            <p:cNvSpPr>
              <a:spLocks/>
            </p:cNvSpPr>
            <p:nvPr/>
          </p:nvSpPr>
          <p:spPr bwMode="auto">
            <a:xfrm>
              <a:off x="3211513" y="2033588"/>
              <a:ext cx="19050" cy="33338"/>
            </a:xfrm>
            <a:custGeom>
              <a:avLst/>
              <a:gdLst>
                <a:gd name="T0" fmla="*/ 0 w 12"/>
                <a:gd name="T1" fmla="*/ 5 h 21"/>
                <a:gd name="T2" fmla="*/ 0 w 12"/>
                <a:gd name="T3" fmla="*/ 5 h 21"/>
                <a:gd name="T4" fmla="*/ 0 w 12"/>
                <a:gd name="T5" fmla="*/ 5 h 21"/>
                <a:gd name="T6" fmla="*/ 0 w 12"/>
                <a:gd name="T7" fmla="*/ 6 h 21"/>
                <a:gd name="T8" fmla="*/ 1 w 12"/>
                <a:gd name="T9" fmla="*/ 2 h 21"/>
                <a:gd name="T10" fmla="*/ 1 w 12"/>
                <a:gd name="T11" fmla="*/ 2 h 21"/>
                <a:gd name="T12" fmla="*/ 1 w 12"/>
                <a:gd name="T13" fmla="*/ 2 h 21"/>
                <a:gd name="T14" fmla="*/ 1 w 12"/>
                <a:gd name="T15" fmla="*/ 4 h 21"/>
                <a:gd name="T16" fmla="*/ 2 w 12"/>
                <a:gd name="T17" fmla="*/ 0 h 21"/>
                <a:gd name="T18" fmla="*/ 2 w 12"/>
                <a:gd name="T19" fmla="*/ 2 h 21"/>
                <a:gd name="T20" fmla="*/ 2 w 12"/>
                <a:gd name="T21" fmla="*/ 2 h 21"/>
                <a:gd name="T22" fmla="*/ 2 w 12"/>
                <a:gd name="T23" fmla="*/ 0 h 21"/>
                <a:gd name="T24" fmla="*/ 3 w 12"/>
                <a:gd name="T25" fmla="*/ 3 h 21"/>
                <a:gd name="T26" fmla="*/ 3 w 12"/>
                <a:gd name="T27" fmla="*/ 2 h 21"/>
                <a:gd name="T28" fmla="*/ 3 w 12"/>
                <a:gd name="T29" fmla="*/ 2 h 21"/>
                <a:gd name="T30" fmla="*/ 3 w 12"/>
                <a:gd name="T31" fmla="*/ 1 h 21"/>
                <a:gd name="T32" fmla="*/ 4 w 12"/>
                <a:gd name="T33" fmla="*/ 4 h 21"/>
                <a:gd name="T34" fmla="*/ 4 w 12"/>
                <a:gd name="T35" fmla="*/ 4 h 21"/>
                <a:gd name="T36" fmla="*/ 4 w 12"/>
                <a:gd name="T37" fmla="*/ 4 h 21"/>
                <a:gd name="T38" fmla="*/ 4 w 12"/>
                <a:gd name="T39" fmla="*/ 2 h 21"/>
                <a:gd name="T40" fmla="*/ 4 w 12"/>
                <a:gd name="T41" fmla="*/ 6 h 21"/>
                <a:gd name="T42" fmla="*/ 5 w 12"/>
                <a:gd name="T43" fmla="*/ 3 h 21"/>
                <a:gd name="T44" fmla="*/ 5 w 12"/>
                <a:gd name="T45" fmla="*/ 3 h 21"/>
                <a:gd name="T46" fmla="*/ 5 w 12"/>
                <a:gd name="T47" fmla="*/ 5 h 21"/>
                <a:gd name="T48" fmla="*/ 6 w 12"/>
                <a:gd name="T49" fmla="*/ 2 h 21"/>
                <a:gd name="T50" fmla="*/ 6 w 12"/>
                <a:gd name="T51" fmla="*/ 2 h 21"/>
                <a:gd name="T52" fmla="*/ 6 w 12"/>
                <a:gd name="T53" fmla="*/ 1 h 21"/>
                <a:gd name="T54" fmla="*/ 7 w 12"/>
                <a:gd name="T55" fmla="*/ 5 h 21"/>
                <a:gd name="T56" fmla="*/ 7 w 12"/>
                <a:gd name="T57" fmla="*/ 5 h 21"/>
                <a:gd name="T58" fmla="*/ 7 w 12"/>
                <a:gd name="T59" fmla="*/ 5 h 21"/>
                <a:gd name="T60" fmla="*/ 7 w 12"/>
                <a:gd name="T61" fmla="*/ 3 h 21"/>
                <a:gd name="T62" fmla="*/ 8 w 12"/>
                <a:gd name="T63" fmla="*/ 8 h 21"/>
                <a:gd name="T64" fmla="*/ 8 w 12"/>
                <a:gd name="T65" fmla="*/ 8 h 21"/>
                <a:gd name="T66" fmla="*/ 8 w 12"/>
                <a:gd name="T67" fmla="*/ 8 h 21"/>
                <a:gd name="T68" fmla="*/ 8 w 12"/>
                <a:gd name="T69" fmla="*/ 8 h 21"/>
                <a:gd name="T70" fmla="*/ 9 w 12"/>
                <a:gd name="T71" fmla="*/ 20 h 21"/>
                <a:gd name="T72" fmla="*/ 9 w 12"/>
                <a:gd name="T73" fmla="*/ 19 h 21"/>
                <a:gd name="T74" fmla="*/ 9 w 12"/>
                <a:gd name="T75" fmla="*/ 19 h 21"/>
                <a:gd name="T76" fmla="*/ 9 w 12"/>
                <a:gd name="T77" fmla="*/ 21 h 21"/>
                <a:gd name="T78" fmla="*/ 10 w 12"/>
                <a:gd name="T79" fmla="*/ 16 h 21"/>
                <a:gd name="T80" fmla="*/ 10 w 12"/>
                <a:gd name="T81" fmla="*/ 16 h 21"/>
                <a:gd name="T82" fmla="*/ 10 w 12"/>
                <a:gd name="T83" fmla="*/ 16 h 21"/>
                <a:gd name="T84" fmla="*/ 10 w 12"/>
                <a:gd name="T85" fmla="*/ 17 h 21"/>
                <a:gd name="T86" fmla="*/ 10 w 12"/>
                <a:gd name="T87" fmla="*/ 13 h 21"/>
                <a:gd name="T88" fmla="*/ 11 w 12"/>
                <a:gd name="T89" fmla="*/ 14 h 21"/>
                <a:gd name="T90" fmla="*/ 11 w 12"/>
                <a:gd name="T91" fmla="*/ 14 h 21"/>
                <a:gd name="T92" fmla="*/ 11 w 12"/>
                <a:gd name="T93" fmla="*/ 14 h 21"/>
                <a:gd name="T94" fmla="*/ 11 w 12"/>
                <a:gd name="T95" fmla="*/ 20 h 21"/>
                <a:gd name="T96" fmla="*/ 12 w 12"/>
                <a:gd name="T97" fmla="*/ 20 h 21"/>
                <a:gd name="T98" fmla="*/ 12 w 12"/>
                <a:gd name="T99"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1">
                  <a:moveTo>
                    <a:pt x="0" y="5"/>
                  </a:moveTo>
                  <a:lnTo>
                    <a:pt x="0" y="5"/>
                  </a:lnTo>
                  <a:lnTo>
                    <a:pt x="0" y="5"/>
                  </a:lnTo>
                  <a:lnTo>
                    <a:pt x="0" y="6"/>
                  </a:lnTo>
                  <a:lnTo>
                    <a:pt x="1" y="2"/>
                  </a:lnTo>
                  <a:lnTo>
                    <a:pt x="1" y="2"/>
                  </a:lnTo>
                  <a:lnTo>
                    <a:pt x="1" y="2"/>
                  </a:lnTo>
                  <a:lnTo>
                    <a:pt x="1" y="4"/>
                  </a:lnTo>
                  <a:lnTo>
                    <a:pt x="2" y="0"/>
                  </a:lnTo>
                  <a:lnTo>
                    <a:pt x="2" y="2"/>
                  </a:lnTo>
                  <a:lnTo>
                    <a:pt x="2" y="2"/>
                  </a:lnTo>
                  <a:lnTo>
                    <a:pt x="2" y="0"/>
                  </a:lnTo>
                  <a:lnTo>
                    <a:pt x="3" y="3"/>
                  </a:lnTo>
                  <a:lnTo>
                    <a:pt x="3" y="2"/>
                  </a:lnTo>
                  <a:lnTo>
                    <a:pt x="3" y="2"/>
                  </a:lnTo>
                  <a:lnTo>
                    <a:pt x="3" y="1"/>
                  </a:lnTo>
                  <a:lnTo>
                    <a:pt x="4" y="4"/>
                  </a:lnTo>
                  <a:lnTo>
                    <a:pt x="4" y="4"/>
                  </a:lnTo>
                  <a:lnTo>
                    <a:pt x="4" y="4"/>
                  </a:lnTo>
                  <a:lnTo>
                    <a:pt x="4" y="2"/>
                  </a:lnTo>
                  <a:lnTo>
                    <a:pt x="4" y="6"/>
                  </a:lnTo>
                  <a:lnTo>
                    <a:pt x="5" y="3"/>
                  </a:lnTo>
                  <a:lnTo>
                    <a:pt x="5" y="3"/>
                  </a:lnTo>
                  <a:lnTo>
                    <a:pt x="5" y="5"/>
                  </a:lnTo>
                  <a:lnTo>
                    <a:pt x="6" y="2"/>
                  </a:lnTo>
                  <a:lnTo>
                    <a:pt x="6" y="2"/>
                  </a:lnTo>
                  <a:lnTo>
                    <a:pt x="6" y="1"/>
                  </a:lnTo>
                  <a:lnTo>
                    <a:pt x="7" y="5"/>
                  </a:lnTo>
                  <a:lnTo>
                    <a:pt x="7" y="5"/>
                  </a:lnTo>
                  <a:lnTo>
                    <a:pt x="7" y="5"/>
                  </a:lnTo>
                  <a:lnTo>
                    <a:pt x="7" y="3"/>
                  </a:lnTo>
                  <a:lnTo>
                    <a:pt x="8" y="8"/>
                  </a:lnTo>
                  <a:lnTo>
                    <a:pt x="8" y="8"/>
                  </a:lnTo>
                  <a:lnTo>
                    <a:pt x="8" y="8"/>
                  </a:lnTo>
                  <a:lnTo>
                    <a:pt x="8" y="8"/>
                  </a:lnTo>
                  <a:lnTo>
                    <a:pt x="9" y="20"/>
                  </a:lnTo>
                  <a:lnTo>
                    <a:pt x="9" y="19"/>
                  </a:lnTo>
                  <a:lnTo>
                    <a:pt x="9" y="19"/>
                  </a:lnTo>
                  <a:lnTo>
                    <a:pt x="9" y="21"/>
                  </a:lnTo>
                  <a:lnTo>
                    <a:pt x="10" y="16"/>
                  </a:lnTo>
                  <a:lnTo>
                    <a:pt x="10" y="16"/>
                  </a:lnTo>
                  <a:lnTo>
                    <a:pt x="10" y="16"/>
                  </a:lnTo>
                  <a:lnTo>
                    <a:pt x="10" y="17"/>
                  </a:lnTo>
                  <a:lnTo>
                    <a:pt x="10" y="13"/>
                  </a:lnTo>
                  <a:lnTo>
                    <a:pt x="11" y="14"/>
                  </a:lnTo>
                  <a:lnTo>
                    <a:pt x="11" y="14"/>
                  </a:lnTo>
                  <a:lnTo>
                    <a:pt x="11" y="14"/>
                  </a:lnTo>
                  <a:lnTo>
                    <a:pt x="11" y="20"/>
                  </a:lnTo>
                  <a:lnTo>
                    <a:pt x="12" y="20"/>
                  </a:lnTo>
                  <a:lnTo>
                    <a:pt x="12" y="2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0" name="Freeform 575"/>
            <p:cNvSpPr>
              <a:spLocks/>
            </p:cNvSpPr>
            <p:nvPr/>
          </p:nvSpPr>
          <p:spPr bwMode="auto">
            <a:xfrm>
              <a:off x="3230563" y="2030413"/>
              <a:ext cx="19050" cy="61913"/>
            </a:xfrm>
            <a:custGeom>
              <a:avLst/>
              <a:gdLst>
                <a:gd name="T0" fmla="*/ 0 w 12"/>
                <a:gd name="T1" fmla="*/ 22 h 39"/>
                <a:gd name="T2" fmla="*/ 0 w 12"/>
                <a:gd name="T3" fmla="*/ 22 h 39"/>
                <a:gd name="T4" fmla="*/ 0 w 12"/>
                <a:gd name="T5" fmla="*/ 17 h 39"/>
                <a:gd name="T6" fmla="*/ 0 w 12"/>
                <a:gd name="T7" fmla="*/ 17 h 39"/>
                <a:gd name="T8" fmla="*/ 0 w 12"/>
                <a:gd name="T9" fmla="*/ 17 h 39"/>
                <a:gd name="T10" fmla="*/ 1 w 12"/>
                <a:gd name="T11" fmla="*/ 10 h 39"/>
                <a:gd name="T12" fmla="*/ 1 w 12"/>
                <a:gd name="T13" fmla="*/ 11 h 39"/>
                <a:gd name="T14" fmla="*/ 1 w 12"/>
                <a:gd name="T15" fmla="*/ 11 h 39"/>
                <a:gd name="T16" fmla="*/ 1 w 12"/>
                <a:gd name="T17" fmla="*/ 11 h 39"/>
                <a:gd name="T18" fmla="*/ 2 w 12"/>
                <a:gd name="T19" fmla="*/ 6 h 39"/>
                <a:gd name="T20" fmla="*/ 2 w 12"/>
                <a:gd name="T21" fmla="*/ 6 h 39"/>
                <a:gd name="T22" fmla="*/ 3 w 12"/>
                <a:gd name="T23" fmla="*/ 6 h 39"/>
                <a:gd name="T24" fmla="*/ 3 w 12"/>
                <a:gd name="T25" fmla="*/ 8 h 39"/>
                <a:gd name="T26" fmla="*/ 3 w 12"/>
                <a:gd name="T27" fmla="*/ 8 h 39"/>
                <a:gd name="T28" fmla="*/ 3 w 12"/>
                <a:gd name="T29" fmla="*/ 8 h 39"/>
                <a:gd name="T30" fmla="*/ 4 w 12"/>
                <a:gd name="T31" fmla="*/ 8 h 39"/>
                <a:gd name="T32" fmla="*/ 4 w 12"/>
                <a:gd name="T33" fmla="*/ 0 h 39"/>
                <a:gd name="T34" fmla="*/ 4 w 12"/>
                <a:gd name="T35" fmla="*/ 0 h 39"/>
                <a:gd name="T36" fmla="*/ 4 w 12"/>
                <a:gd name="T37" fmla="*/ 0 h 39"/>
                <a:gd name="T38" fmla="*/ 4 w 12"/>
                <a:gd name="T39" fmla="*/ 0 h 39"/>
                <a:gd name="T40" fmla="*/ 5 w 12"/>
                <a:gd name="T41" fmla="*/ 5 h 39"/>
                <a:gd name="T42" fmla="*/ 5 w 12"/>
                <a:gd name="T43" fmla="*/ 4 h 39"/>
                <a:gd name="T44" fmla="*/ 5 w 12"/>
                <a:gd name="T45" fmla="*/ 4 h 39"/>
                <a:gd name="T46" fmla="*/ 5 w 12"/>
                <a:gd name="T47" fmla="*/ 4 h 39"/>
                <a:gd name="T48" fmla="*/ 6 w 12"/>
                <a:gd name="T49" fmla="*/ 7 h 39"/>
                <a:gd name="T50" fmla="*/ 6 w 12"/>
                <a:gd name="T51" fmla="*/ 7 h 39"/>
                <a:gd name="T52" fmla="*/ 6 w 12"/>
                <a:gd name="T53" fmla="*/ 7 h 39"/>
                <a:gd name="T54" fmla="*/ 6 w 12"/>
                <a:gd name="T55" fmla="*/ 6 h 39"/>
                <a:gd name="T56" fmla="*/ 7 w 12"/>
                <a:gd name="T57" fmla="*/ 10 h 39"/>
                <a:gd name="T58" fmla="*/ 7 w 12"/>
                <a:gd name="T59" fmla="*/ 9 h 39"/>
                <a:gd name="T60" fmla="*/ 7 w 12"/>
                <a:gd name="T61" fmla="*/ 10 h 39"/>
                <a:gd name="T62" fmla="*/ 7 w 12"/>
                <a:gd name="T63" fmla="*/ 9 h 39"/>
                <a:gd name="T64" fmla="*/ 8 w 12"/>
                <a:gd name="T65" fmla="*/ 13 h 39"/>
                <a:gd name="T66" fmla="*/ 8 w 12"/>
                <a:gd name="T67" fmla="*/ 13 h 39"/>
                <a:gd name="T68" fmla="*/ 8 w 12"/>
                <a:gd name="T69" fmla="*/ 13 h 39"/>
                <a:gd name="T70" fmla="*/ 8 w 12"/>
                <a:gd name="T71" fmla="*/ 13 h 39"/>
                <a:gd name="T72" fmla="*/ 9 w 12"/>
                <a:gd name="T73" fmla="*/ 17 h 39"/>
                <a:gd name="T74" fmla="*/ 9 w 12"/>
                <a:gd name="T75" fmla="*/ 16 h 39"/>
                <a:gd name="T76" fmla="*/ 9 w 12"/>
                <a:gd name="T77" fmla="*/ 16 h 39"/>
                <a:gd name="T78" fmla="*/ 9 w 12"/>
                <a:gd name="T79" fmla="*/ 15 h 39"/>
                <a:gd name="T80" fmla="*/ 10 w 12"/>
                <a:gd name="T81" fmla="*/ 18 h 39"/>
                <a:gd name="T82" fmla="*/ 10 w 12"/>
                <a:gd name="T83" fmla="*/ 17 h 39"/>
                <a:gd name="T84" fmla="*/ 10 w 12"/>
                <a:gd name="T85" fmla="*/ 17 h 39"/>
                <a:gd name="T86" fmla="*/ 10 w 12"/>
                <a:gd name="T87" fmla="*/ 15 h 39"/>
                <a:gd name="T88" fmla="*/ 11 w 12"/>
                <a:gd name="T89" fmla="*/ 23 h 39"/>
                <a:gd name="T90" fmla="*/ 11 w 12"/>
                <a:gd name="T91" fmla="*/ 22 h 39"/>
                <a:gd name="T92" fmla="*/ 11 w 12"/>
                <a:gd name="T93" fmla="*/ 22 h 39"/>
                <a:gd name="T94" fmla="*/ 11 w 12"/>
                <a:gd name="T95" fmla="*/ 22 h 39"/>
                <a:gd name="T96" fmla="*/ 12 w 12"/>
                <a:gd name="T97" fmla="*/ 39 h 39"/>
                <a:gd name="T98" fmla="*/ 12 w 12"/>
                <a:gd name="T9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9">
                  <a:moveTo>
                    <a:pt x="0" y="22"/>
                  </a:moveTo>
                  <a:lnTo>
                    <a:pt x="0" y="22"/>
                  </a:lnTo>
                  <a:lnTo>
                    <a:pt x="0" y="17"/>
                  </a:lnTo>
                  <a:lnTo>
                    <a:pt x="0" y="17"/>
                  </a:lnTo>
                  <a:lnTo>
                    <a:pt x="0" y="17"/>
                  </a:lnTo>
                  <a:lnTo>
                    <a:pt x="1" y="10"/>
                  </a:lnTo>
                  <a:lnTo>
                    <a:pt x="1" y="11"/>
                  </a:lnTo>
                  <a:lnTo>
                    <a:pt x="1" y="11"/>
                  </a:lnTo>
                  <a:lnTo>
                    <a:pt x="1" y="11"/>
                  </a:lnTo>
                  <a:lnTo>
                    <a:pt x="2" y="6"/>
                  </a:lnTo>
                  <a:lnTo>
                    <a:pt x="2" y="6"/>
                  </a:lnTo>
                  <a:lnTo>
                    <a:pt x="3" y="6"/>
                  </a:lnTo>
                  <a:lnTo>
                    <a:pt x="3" y="8"/>
                  </a:lnTo>
                  <a:lnTo>
                    <a:pt x="3" y="8"/>
                  </a:lnTo>
                  <a:lnTo>
                    <a:pt x="3" y="8"/>
                  </a:lnTo>
                  <a:lnTo>
                    <a:pt x="4" y="8"/>
                  </a:lnTo>
                  <a:lnTo>
                    <a:pt x="4" y="0"/>
                  </a:lnTo>
                  <a:lnTo>
                    <a:pt x="4" y="0"/>
                  </a:lnTo>
                  <a:lnTo>
                    <a:pt x="4" y="0"/>
                  </a:lnTo>
                  <a:lnTo>
                    <a:pt x="4" y="0"/>
                  </a:lnTo>
                  <a:lnTo>
                    <a:pt x="5" y="5"/>
                  </a:lnTo>
                  <a:lnTo>
                    <a:pt x="5" y="4"/>
                  </a:lnTo>
                  <a:lnTo>
                    <a:pt x="5" y="4"/>
                  </a:lnTo>
                  <a:lnTo>
                    <a:pt x="5" y="4"/>
                  </a:lnTo>
                  <a:lnTo>
                    <a:pt x="6" y="7"/>
                  </a:lnTo>
                  <a:lnTo>
                    <a:pt x="6" y="7"/>
                  </a:lnTo>
                  <a:lnTo>
                    <a:pt x="6" y="7"/>
                  </a:lnTo>
                  <a:lnTo>
                    <a:pt x="6" y="6"/>
                  </a:lnTo>
                  <a:lnTo>
                    <a:pt x="7" y="10"/>
                  </a:lnTo>
                  <a:lnTo>
                    <a:pt x="7" y="9"/>
                  </a:lnTo>
                  <a:lnTo>
                    <a:pt x="7" y="10"/>
                  </a:lnTo>
                  <a:lnTo>
                    <a:pt x="7" y="9"/>
                  </a:lnTo>
                  <a:lnTo>
                    <a:pt x="8" y="13"/>
                  </a:lnTo>
                  <a:lnTo>
                    <a:pt x="8" y="13"/>
                  </a:lnTo>
                  <a:lnTo>
                    <a:pt x="8" y="13"/>
                  </a:lnTo>
                  <a:lnTo>
                    <a:pt x="8" y="13"/>
                  </a:lnTo>
                  <a:lnTo>
                    <a:pt x="9" y="17"/>
                  </a:lnTo>
                  <a:lnTo>
                    <a:pt x="9" y="16"/>
                  </a:lnTo>
                  <a:lnTo>
                    <a:pt x="9" y="16"/>
                  </a:lnTo>
                  <a:lnTo>
                    <a:pt x="9" y="15"/>
                  </a:lnTo>
                  <a:lnTo>
                    <a:pt x="10" y="18"/>
                  </a:lnTo>
                  <a:lnTo>
                    <a:pt x="10" y="17"/>
                  </a:lnTo>
                  <a:lnTo>
                    <a:pt x="10" y="17"/>
                  </a:lnTo>
                  <a:lnTo>
                    <a:pt x="10" y="15"/>
                  </a:lnTo>
                  <a:lnTo>
                    <a:pt x="11" y="23"/>
                  </a:lnTo>
                  <a:lnTo>
                    <a:pt x="11" y="22"/>
                  </a:lnTo>
                  <a:lnTo>
                    <a:pt x="11" y="22"/>
                  </a:lnTo>
                  <a:lnTo>
                    <a:pt x="11" y="22"/>
                  </a:lnTo>
                  <a:lnTo>
                    <a:pt x="12" y="39"/>
                  </a:lnTo>
                  <a:lnTo>
                    <a:pt x="12" y="3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1" name="Freeform 576"/>
            <p:cNvSpPr>
              <a:spLocks/>
            </p:cNvSpPr>
            <p:nvPr/>
          </p:nvSpPr>
          <p:spPr bwMode="auto">
            <a:xfrm>
              <a:off x="3249613" y="2054226"/>
              <a:ext cx="19050" cy="55563"/>
            </a:xfrm>
            <a:custGeom>
              <a:avLst/>
              <a:gdLst>
                <a:gd name="T0" fmla="*/ 0 w 12"/>
                <a:gd name="T1" fmla="*/ 24 h 35"/>
                <a:gd name="T2" fmla="*/ 0 w 12"/>
                <a:gd name="T3" fmla="*/ 24 h 35"/>
                <a:gd name="T4" fmla="*/ 0 w 12"/>
                <a:gd name="T5" fmla="*/ 24 h 35"/>
                <a:gd name="T6" fmla="*/ 1 w 12"/>
                <a:gd name="T7" fmla="*/ 34 h 35"/>
                <a:gd name="T8" fmla="*/ 1 w 12"/>
                <a:gd name="T9" fmla="*/ 34 h 35"/>
                <a:gd name="T10" fmla="*/ 1 w 12"/>
                <a:gd name="T11" fmla="*/ 34 h 35"/>
                <a:gd name="T12" fmla="*/ 1 w 12"/>
                <a:gd name="T13" fmla="*/ 35 h 35"/>
                <a:gd name="T14" fmla="*/ 2 w 12"/>
                <a:gd name="T15" fmla="*/ 29 h 35"/>
                <a:gd name="T16" fmla="*/ 2 w 12"/>
                <a:gd name="T17" fmla="*/ 29 h 35"/>
                <a:gd name="T18" fmla="*/ 2 w 12"/>
                <a:gd name="T19" fmla="*/ 29 h 35"/>
                <a:gd name="T20" fmla="*/ 2 w 12"/>
                <a:gd name="T21" fmla="*/ 26 h 35"/>
                <a:gd name="T22" fmla="*/ 2 w 12"/>
                <a:gd name="T23" fmla="*/ 30 h 35"/>
                <a:gd name="T24" fmla="*/ 3 w 12"/>
                <a:gd name="T25" fmla="*/ 27 h 35"/>
                <a:gd name="T26" fmla="*/ 3 w 12"/>
                <a:gd name="T27" fmla="*/ 27 h 35"/>
                <a:gd name="T28" fmla="*/ 3 w 12"/>
                <a:gd name="T29" fmla="*/ 26 h 35"/>
                <a:gd name="T30" fmla="*/ 4 w 12"/>
                <a:gd name="T31" fmla="*/ 28 h 35"/>
                <a:gd name="T32" fmla="*/ 4 w 12"/>
                <a:gd name="T33" fmla="*/ 28 h 35"/>
                <a:gd name="T34" fmla="*/ 4 w 12"/>
                <a:gd name="T35" fmla="*/ 28 h 35"/>
                <a:gd name="T36" fmla="*/ 4 w 12"/>
                <a:gd name="T37" fmla="*/ 29 h 35"/>
                <a:gd name="T38" fmla="*/ 5 w 12"/>
                <a:gd name="T39" fmla="*/ 26 h 35"/>
                <a:gd name="T40" fmla="*/ 5 w 12"/>
                <a:gd name="T41" fmla="*/ 26 h 35"/>
                <a:gd name="T42" fmla="*/ 5 w 12"/>
                <a:gd name="T43" fmla="*/ 26 h 35"/>
                <a:gd name="T44" fmla="*/ 5 w 12"/>
                <a:gd name="T45" fmla="*/ 26 h 35"/>
                <a:gd name="T46" fmla="*/ 5 w 12"/>
                <a:gd name="T47" fmla="*/ 19 h 35"/>
                <a:gd name="T48" fmla="*/ 6 w 12"/>
                <a:gd name="T49" fmla="*/ 22 h 35"/>
                <a:gd name="T50" fmla="*/ 6 w 12"/>
                <a:gd name="T51" fmla="*/ 22 h 35"/>
                <a:gd name="T52" fmla="*/ 6 w 12"/>
                <a:gd name="T53" fmla="*/ 23 h 35"/>
                <a:gd name="T54" fmla="*/ 7 w 12"/>
                <a:gd name="T55" fmla="*/ 18 h 35"/>
                <a:gd name="T56" fmla="*/ 7 w 12"/>
                <a:gd name="T57" fmla="*/ 19 h 35"/>
                <a:gd name="T58" fmla="*/ 7 w 12"/>
                <a:gd name="T59" fmla="*/ 19 h 35"/>
                <a:gd name="T60" fmla="*/ 7 w 12"/>
                <a:gd name="T61" fmla="*/ 19 h 35"/>
                <a:gd name="T62" fmla="*/ 7 w 12"/>
                <a:gd name="T63" fmla="*/ 12 h 35"/>
                <a:gd name="T64" fmla="*/ 8 w 12"/>
                <a:gd name="T65" fmla="*/ 14 h 35"/>
                <a:gd name="T66" fmla="*/ 8 w 12"/>
                <a:gd name="T67" fmla="*/ 14 h 35"/>
                <a:gd name="T68" fmla="*/ 8 w 12"/>
                <a:gd name="T69" fmla="*/ 14 h 35"/>
                <a:gd name="T70" fmla="*/ 8 w 12"/>
                <a:gd name="T71" fmla="*/ 6 h 35"/>
                <a:gd name="T72" fmla="*/ 8 w 12"/>
                <a:gd name="T73" fmla="*/ 6 h 35"/>
                <a:gd name="T74" fmla="*/ 8 w 12"/>
                <a:gd name="T75" fmla="*/ 6 h 35"/>
                <a:gd name="T76" fmla="*/ 9 w 12"/>
                <a:gd name="T77" fmla="*/ 0 h 35"/>
                <a:gd name="T78" fmla="*/ 9 w 12"/>
                <a:gd name="T79" fmla="*/ 7 h 35"/>
                <a:gd name="T80" fmla="*/ 9 w 12"/>
                <a:gd name="T81" fmla="*/ 7 h 35"/>
                <a:gd name="T82" fmla="*/ 9 w 12"/>
                <a:gd name="T83" fmla="*/ 7 h 35"/>
                <a:gd name="T84" fmla="*/ 9 w 12"/>
                <a:gd name="T85" fmla="*/ 6 h 35"/>
                <a:gd name="T86" fmla="*/ 10 w 12"/>
                <a:gd name="T87" fmla="*/ 12 h 35"/>
                <a:gd name="T88" fmla="*/ 10 w 12"/>
                <a:gd name="T89" fmla="*/ 12 h 35"/>
                <a:gd name="T90" fmla="*/ 10 w 12"/>
                <a:gd name="T91" fmla="*/ 12 h 35"/>
                <a:gd name="T92" fmla="*/ 11 w 12"/>
                <a:gd name="T93" fmla="*/ 17 h 35"/>
                <a:gd name="T94" fmla="*/ 11 w 12"/>
                <a:gd name="T95" fmla="*/ 16 h 35"/>
                <a:gd name="T96" fmla="*/ 11 w 12"/>
                <a:gd name="T97" fmla="*/ 16 h 35"/>
                <a:gd name="T98" fmla="*/ 12 w 12"/>
                <a:gd name="T99" fmla="*/ 1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5">
                  <a:moveTo>
                    <a:pt x="0" y="24"/>
                  </a:moveTo>
                  <a:lnTo>
                    <a:pt x="0" y="24"/>
                  </a:lnTo>
                  <a:lnTo>
                    <a:pt x="0" y="24"/>
                  </a:lnTo>
                  <a:lnTo>
                    <a:pt x="1" y="34"/>
                  </a:lnTo>
                  <a:lnTo>
                    <a:pt x="1" y="34"/>
                  </a:lnTo>
                  <a:lnTo>
                    <a:pt x="1" y="34"/>
                  </a:lnTo>
                  <a:lnTo>
                    <a:pt x="1" y="35"/>
                  </a:lnTo>
                  <a:lnTo>
                    <a:pt x="2" y="29"/>
                  </a:lnTo>
                  <a:lnTo>
                    <a:pt x="2" y="29"/>
                  </a:lnTo>
                  <a:lnTo>
                    <a:pt x="2" y="29"/>
                  </a:lnTo>
                  <a:lnTo>
                    <a:pt x="2" y="26"/>
                  </a:lnTo>
                  <a:lnTo>
                    <a:pt x="2" y="30"/>
                  </a:lnTo>
                  <a:lnTo>
                    <a:pt x="3" y="27"/>
                  </a:lnTo>
                  <a:lnTo>
                    <a:pt x="3" y="27"/>
                  </a:lnTo>
                  <a:lnTo>
                    <a:pt x="3" y="26"/>
                  </a:lnTo>
                  <a:lnTo>
                    <a:pt x="4" y="28"/>
                  </a:lnTo>
                  <a:lnTo>
                    <a:pt x="4" y="28"/>
                  </a:lnTo>
                  <a:lnTo>
                    <a:pt x="4" y="28"/>
                  </a:lnTo>
                  <a:lnTo>
                    <a:pt x="4" y="29"/>
                  </a:lnTo>
                  <a:lnTo>
                    <a:pt x="5" y="26"/>
                  </a:lnTo>
                  <a:lnTo>
                    <a:pt x="5" y="26"/>
                  </a:lnTo>
                  <a:lnTo>
                    <a:pt x="5" y="26"/>
                  </a:lnTo>
                  <a:lnTo>
                    <a:pt x="5" y="26"/>
                  </a:lnTo>
                  <a:lnTo>
                    <a:pt x="5" y="19"/>
                  </a:lnTo>
                  <a:lnTo>
                    <a:pt x="6" y="22"/>
                  </a:lnTo>
                  <a:lnTo>
                    <a:pt x="6" y="22"/>
                  </a:lnTo>
                  <a:lnTo>
                    <a:pt x="6" y="23"/>
                  </a:lnTo>
                  <a:lnTo>
                    <a:pt x="7" y="18"/>
                  </a:lnTo>
                  <a:lnTo>
                    <a:pt x="7" y="19"/>
                  </a:lnTo>
                  <a:lnTo>
                    <a:pt x="7" y="19"/>
                  </a:lnTo>
                  <a:lnTo>
                    <a:pt x="7" y="19"/>
                  </a:lnTo>
                  <a:lnTo>
                    <a:pt x="7" y="12"/>
                  </a:lnTo>
                  <a:lnTo>
                    <a:pt x="8" y="14"/>
                  </a:lnTo>
                  <a:lnTo>
                    <a:pt x="8" y="14"/>
                  </a:lnTo>
                  <a:lnTo>
                    <a:pt x="8" y="14"/>
                  </a:lnTo>
                  <a:lnTo>
                    <a:pt x="8" y="6"/>
                  </a:lnTo>
                  <a:lnTo>
                    <a:pt x="8" y="6"/>
                  </a:lnTo>
                  <a:lnTo>
                    <a:pt x="8" y="6"/>
                  </a:lnTo>
                  <a:lnTo>
                    <a:pt x="9" y="0"/>
                  </a:lnTo>
                  <a:lnTo>
                    <a:pt x="9" y="7"/>
                  </a:lnTo>
                  <a:lnTo>
                    <a:pt x="9" y="7"/>
                  </a:lnTo>
                  <a:lnTo>
                    <a:pt x="9" y="7"/>
                  </a:lnTo>
                  <a:lnTo>
                    <a:pt x="9" y="6"/>
                  </a:lnTo>
                  <a:lnTo>
                    <a:pt x="10" y="12"/>
                  </a:lnTo>
                  <a:lnTo>
                    <a:pt x="10" y="12"/>
                  </a:lnTo>
                  <a:lnTo>
                    <a:pt x="10" y="12"/>
                  </a:lnTo>
                  <a:lnTo>
                    <a:pt x="11" y="17"/>
                  </a:lnTo>
                  <a:lnTo>
                    <a:pt x="11" y="16"/>
                  </a:lnTo>
                  <a:lnTo>
                    <a:pt x="11" y="16"/>
                  </a:lnTo>
                  <a:lnTo>
                    <a:pt x="12" y="16"/>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2" name="Freeform 577"/>
            <p:cNvSpPr>
              <a:spLocks/>
            </p:cNvSpPr>
            <p:nvPr/>
          </p:nvSpPr>
          <p:spPr bwMode="auto">
            <a:xfrm>
              <a:off x="3268663" y="2079626"/>
              <a:ext cx="19050" cy="44450"/>
            </a:xfrm>
            <a:custGeom>
              <a:avLst/>
              <a:gdLst>
                <a:gd name="T0" fmla="*/ 0 w 12"/>
                <a:gd name="T1" fmla="*/ 0 h 28"/>
                <a:gd name="T2" fmla="*/ 0 w 12"/>
                <a:gd name="T3" fmla="*/ 5 h 28"/>
                <a:gd name="T4" fmla="*/ 0 w 12"/>
                <a:gd name="T5" fmla="*/ 5 h 28"/>
                <a:gd name="T6" fmla="*/ 0 w 12"/>
                <a:gd name="T7" fmla="*/ 4 h 28"/>
                <a:gd name="T8" fmla="*/ 0 w 12"/>
                <a:gd name="T9" fmla="*/ 4 h 28"/>
                <a:gd name="T10" fmla="*/ 1 w 12"/>
                <a:gd name="T11" fmla="*/ 10 h 28"/>
                <a:gd name="T12" fmla="*/ 1 w 12"/>
                <a:gd name="T13" fmla="*/ 8 h 28"/>
                <a:gd name="T14" fmla="*/ 1 w 12"/>
                <a:gd name="T15" fmla="*/ 8 h 28"/>
                <a:gd name="T16" fmla="*/ 1 w 12"/>
                <a:gd name="T17" fmla="*/ 8 h 28"/>
                <a:gd name="T18" fmla="*/ 2 w 12"/>
                <a:gd name="T19" fmla="*/ 13 h 28"/>
                <a:gd name="T20" fmla="*/ 2 w 12"/>
                <a:gd name="T21" fmla="*/ 12 h 28"/>
                <a:gd name="T22" fmla="*/ 2 w 12"/>
                <a:gd name="T23" fmla="*/ 12 h 28"/>
                <a:gd name="T24" fmla="*/ 2 w 12"/>
                <a:gd name="T25" fmla="*/ 12 h 28"/>
                <a:gd name="T26" fmla="*/ 3 w 12"/>
                <a:gd name="T27" fmla="*/ 8 h 28"/>
                <a:gd name="T28" fmla="*/ 3 w 12"/>
                <a:gd name="T29" fmla="*/ 8 h 28"/>
                <a:gd name="T30" fmla="*/ 3 w 12"/>
                <a:gd name="T31" fmla="*/ 8 h 28"/>
                <a:gd name="T32" fmla="*/ 3 w 12"/>
                <a:gd name="T33" fmla="*/ 7 h 28"/>
                <a:gd name="T34" fmla="*/ 4 w 12"/>
                <a:gd name="T35" fmla="*/ 10 h 28"/>
                <a:gd name="T36" fmla="*/ 4 w 12"/>
                <a:gd name="T37" fmla="*/ 9 h 28"/>
                <a:gd name="T38" fmla="*/ 4 w 12"/>
                <a:gd name="T39" fmla="*/ 9 h 28"/>
                <a:gd name="T40" fmla="*/ 5 w 12"/>
                <a:gd name="T41" fmla="*/ 13 h 28"/>
                <a:gd name="T42" fmla="*/ 5 w 12"/>
                <a:gd name="T43" fmla="*/ 12 h 28"/>
                <a:gd name="T44" fmla="*/ 5 w 12"/>
                <a:gd name="T45" fmla="*/ 12 h 28"/>
                <a:gd name="T46" fmla="*/ 5 w 12"/>
                <a:gd name="T47" fmla="*/ 13 h 28"/>
                <a:gd name="T48" fmla="*/ 6 w 12"/>
                <a:gd name="T49" fmla="*/ 8 h 28"/>
                <a:gd name="T50" fmla="*/ 6 w 12"/>
                <a:gd name="T51" fmla="*/ 8 h 28"/>
                <a:gd name="T52" fmla="*/ 6 w 12"/>
                <a:gd name="T53" fmla="*/ 8 h 28"/>
                <a:gd name="T54" fmla="*/ 6 w 12"/>
                <a:gd name="T55" fmla="*/ 8 h 28"/>
                <a:gd name="T56" fmla="*/ 7 w 12"/>
                <a:gd name="T57" fmla="*/ 4 h 28"/>
                <a:gd name="T58" fmla="*/ 7 w 12"/>
                <a:gd name="T59" fmla="*/ 4 h 28"/>
                <a:gd name="T60" fmla="*/ 7 w 12"/>
                <a:gd name="T61" fmla="*/ 4 h 28"/>
                <a:gd name="T62" fmla="*/ 7 w 12"/>
                <a:gd name="T63" fmla="*/ 3 h 28"/>
                <a:gd name="T64" fmla="*/ 8 w 12"/>
                <a:gd name="T65" fmla="*/ 8 h 28"/>
                <a:gd name="T66" fmla="*/ 8 w 12"/>
                <a:gd name="T67" fmla="*/ 7 h 28"/>
                <a:gd name="T68" fmla="*/ 8 w 12"/>
                <a:gd name="T69" fmla="*/ 7 h 28"/>
                <a:gd name="T70" fmla="*/ 8 w 12"/>
                <a:gd name="T71" fmla="*/ 6 h 28"/>
                <a:gd name="T72" fmla="*/ 9 w 12"/>
                <a:gd name="T73" fmla="*/ 12 h 28"/>
                <a:gd name="T74" fmla="*/ 9 w 12"/>
                <a:gd name="T75" fmla="*/ 11 h 28"/>
                <a:gd name="T76" fmla="*/ 9 w 12"/>
                <a:gd name="T77" fmla="*/ 11 h 28"/>
                <a:gd name="T78" fmla="*/ 9 w 12"/>
                <a:gd name="T79" fmla="*/ 11 h 28"/>
                <a:gd name="T80" fmla="*/ 10 w 12"/>
                <a:gd name="T81" fmla="*/ 15 h 28"/>
                <a:gd name="T82" fmla="*/ 10 w 12"/>
                <a:gd name="T83" fmla="*/ 15 h 28"/>
                <a:gd name="T84" fmla="*/ 10 w 12"/>
                <a:gd name="T85" fmla="*/ 15 h 28"/>
                <a:gd name="T86" fmla="*/ 10 w 12"/>
                <a:gd name="T87" fmla="*/ 14 h 28"/>
                <a:gd name="T88" fmla="*/ 11 w 12"/>
                <a:gd name="T89" fmla="*/ 23 h 28"/>
                <a:gd name="T90" fmla="*/ 11 w 12"/>
                <a:gd name="T91" fmla="*/ 23 h 28"/>
                <a:gd name="T92" fmla="*/ 11 w 12"/>
                <a:gd name="T93" fmla="*/ 23 h 28"/>
                <a:gd name="T94" fmla="*/ 12 w 12"/>
                <a:gd name="T95" fmla="*/ 28 h 28"/>
                <a:gd name="T96" fmla="*/ 12 w 12"/>
                <a:gd name="T97" fmla="*/ 27 h 28"/>
                <a:gd name="T98" fmla="*/ 12 w 12"/>
                <a:gd name="T99"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8">
                  <a:moveTo>
                    <a:pt x="0" y="0"/>
                  </a:moveTo>
                  <a:lnTo>
                    <a:pt x="0" y="5"/>
                  </a:lnTo>
                  <a:lnTo>
                    <a:pt x="0" y="5"/>
                  </a:lnTo>
                  <a:lnTo>
                    <a:pt x="0" y="4"/>
                  </a:lnTo>
                  <a:lnTo>
                    <a:pt x="0" y="4"/>
                  </a:lnTo>
                  <a:lnTo>
                    <a:pt x="1" y="10"/>
                  </a:lnTo>
                  <a:lnTo>
                    <a:pt x="1" y="8"/>
                  </a:lnTo>
                  <a:lnTo>
                    <a:pt x="1" y="8"/>
                  </a:lnTo>
                  <a:lnTo>
                    <a:pt x="1" y="8"/>
                  </a:lnTo>
                  <a:lnTo>
                    <a:pt x="2" y="13"/>
                  </a:lnTo>
                  <a:lnTo>
                    <a:pt x="2" y="12"/>
                  </a:lnTo>
                  <a:lnTo>
                    <a:pt x="2" y="12"/>
                  </a:lnTo>
                  <a:lnTo>
                    <a:pt x="2" y="12"/>
                  </a:lnTo>
                  <a:lnTo>
                    <a:pt x="3" y="8"/>
                  </a:lnTo>
                  <a:lnTo>
                    <a:pt x="3" y="8"/>
                  </a:lnTo>
                  <a:lnTo>
                    <a:pt x="3" y="8"/>
                  </a:lnTo>
                  <a:lnTo>
                    <a:pt x="3" y="7"/>
                  </a:lnTo>
                  <a:lnTo>
                    <a:pt x="4" y="10"/>
                  </a:lnTo>
                  <a:lnTo>
                    <a:pt x="4" y="9"/>
                  </a:lnTo>
                  <a:lnTo>
                    <a:pt x="4" y="9"/>
                  </a:lnTo>
                  <a:lnTo>
                    <a:pt x="5" y="13"/>
                  </a:lnTo>
                  <a:lnTo>
                    <a:pt x="5" y="12"/>
                  </a:lnTo>
                  <a:lnTo>
                    <a:pt x="5" y="12"/>
                  </a:lnTo>
                  <a:lnTo>
                    <a:pt x="5" y="13"/>
                  </a:lnTo>
                  <a:lnTo>
                    <a:pt x="6" y="8"/>
                  </a:lnTo>
                  <a:lnTo>
                    <a:pt x="6" y="8"/>
                  </a:lnTo>
                  <a:lnTo>
                    <a:pt x="6" y="8"/>
                  </a:lnTo>
                  <a:lnTo>
                    <a:pt x="6" y="8"/>
                  </a:lnTo>
                  <a:lnTo>
                    <a:pt x="7" y="4"/>
                  </a:lnTo>
                  <a:lnTo>
                    <a:pt x="7" y="4"/>
                  </a:lnTo>
                  <a:lnTo>
                    <a:pt x="7" y="4"/>
                  </a:lnTo>
                  <a:lnTo>
                    <a:pt x="7" y="3"/>
                  </a:lnTo>
                  <a:lnTo>
                    <a:pt x="8" y="8"/>
                  </a:lnTo>
                  <a:lnTo>
                    <a:pt x="8" y="7"/>
                  </a:lnTo>
                  <a:lnTo>
                    <a:pt x="8" y="7"/>
                  </a:lnTo>
                  <a:lnTo>
                    <a:pt x="8" y="6"/>
                  </a:lnTo>
                  <a:lnTo>
                    <a:pt x="9" y="12"/>
                  </a:lnTo>
                  <a:lnTo>
                    <a:pt x="9" y="11"/>
                  </a:lnTo>
                  <a:lnTo>
                    <a:pt x="9" y="11"/>
                  </a:lnTo>
                  <a:lnTo>
                    <a:pt x="9" y="11"/>
                  </a:lnTo>
                  <a:lnTo>
                    <a:pt x="10" y="15"/>
                  </a:lnTo>
                  <a:lnTo>
                    <a:pt x="10" y="15"/>
                  </a:lnTo>
                  <a:lnTo>
                    <a:pt x="10" y="15"/>
                  </a:lnTo>
                  <a:lnTo>
                    <a:pt x="10" y="14"/>
                  </a:lnTo>
                  <a:lnTo>
                    <a:pt x="11" y="23"/>
                  </a:lnTo>
                  <a:lnTo>
                    <a:pt x="11" y="23"/>
                  </a:lnTo>
                  <a:lnTo>
                    <a:pt x="11" y="23"/>
                  </a:lnTo>
                  <a:lnTo>
                    <a:pt x="12" y="28"/>
                  </a:lnTo>
                  <a:lnTo>
                    <a:pt x="12" y="27"/>
                  </a:lnTo>
                  <a:lnTo>
                    <a:pt x="12" y="2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3" name="Freeform 578"/>
            <p:cNvSpPr>
              <a:spLocks/>
            </p:cNvSpPr>
            <p:nvPr/>
          </p:nvSpPr>
          <p:spPr bwMode="auto">
            <a:xfrm>
              <a:off x="3287713" y="2120901"/>
              <a:ext cx="19050" cy="68263"/>
            </a:xfrm>
            <a:custGeom>
              <a:avLst/>
              <a:gdLst>
                <a:gd name="T0" fmla="*/ 0 w 12"/>
                <a:gd name="T1" fmla="*/ 1 h 43"/>
                <a:gd name="T2" fmla="*/ 0 w 12"/>
                <a:gd name="T3" fmla="*/ 0 h 43"/>
                <a:gd name="T4" fmla="*/ 1 w 12"/>
                <a:gd name="T5" fmla="*/ 5 h 43"/>
                <a:gd name="T6" fmla="*/ 1 w 12"/>
                <a:gd name="T7" fmla="*/ 5 h 43"/>
                <a:gd name="T8" fmla="*/ 1 w 12"/>
                <a:gd name="T9" fmla="*/ 5 h 43"/>
                <a:gd name="T10" fmla="*/ 1 w 12"/>
                <a:gd name="T11" fmla="*/ 5 h 43"/>
                <a:gd name="T12" fmla="*/ 2 w 12"/>
                <a:gd name="T13" fmla="*/ 11 h 43"/>
                <a:gd name="T14" fmla="*/ 2 w 12"/>
                <a:gd name="T15" fmla="*/ 11 h 43"/>
                <a:gd name="T16" fmla="*/ 2 w 12"/>
                <a:gd name="T17" fmla="*/ 11 h 43"/>
                <a:gd name="T18" fmla="*/ 2 w 12"/>
                <a:gd name="T19" fmla="*/ 10 h 43"/>
                <a:gd name="T20" fmla="*/ 2 w 12"/>
                <a:gd name="T21" fmla="*/ 16 h 43"/>
                <a:gd name="T22" fmla="*/ 2 w 12"/>
                <a:gd name="T23" fmla="*/ 16 h 43"/>
                <a:gd name="T24" fmla="*/ 2 w 12"/>
                <a:gd name="T25" fmla="*/ 16 h 43"/>
                <a:gd name="T26" fmla="*/ 3 w 12"/>
                <a:gd name="T27" fmla="*/ 21 h 43"/>
                <a:gd name="T28" fmla="*/ 4 w 12"/>
                <a:gd name="T29" fmla="*/ 20 h 43"/>
                <a:gd name="T30" fmla="*/ 4 w 12"/>
                <a:gd name="T31" fmla="*/ 20 h 43"/>
                <a:gd name="T32" fmla="*/ 4 w 12"/>
                <a:gd name="T33" fmla="*/ 20 h 43"/>
                <a:gd name="T34" fmla="*/ 4 w 12"/>
                <a:gd name="T35" fmla="*/ 26 h 43"/>
                <a:gd name="T36" fmla="*/ 4 w 12"/>
                <a:gd name="T37" fmla="*/ 26 h 43"/>
                <a:gd name="T38" fmla="*/ 4 w 12"/>
                <a:gd name="T39" fmla="*/ 26 h 43"/>
                <a:gd name="T40" fmla="*/ 4 w 12"/>
                <a:gd name="T41" fmla="*/ 25 h 43"/>
                <a:gd name="T42" fmla="*/ 5 w 12"/>
                <a:gd name="T43" fmla="*/ 32 h 43"/>
                <a:gd name="T44" fmla="*/ 5 w 12"/>
                <a:gd name="T45" fmla="*/ 32 h 43"/>
                <a:gd name="T46" fmla="*/ 5 w 12"/>
                <a:gd name="T47" fmla="*/ 32 h 43"/>
                <a:gd name="T48" fmla="*/ 6 w 12"/>
                <a:gd name="T49" fmla="*/ 34 h 43"/>
                <a:gd name="T50" fmla="*/ 6 w 12"/>
                <a:gd name="T51" fmla="*/ 31 h 43"/>
                <a:gd name="T52" fmla="*/ 6 w 12"/>
                <a:gd name="T53" fmla="*/ 33 h 43"/>
                <a:gd name="T54" fmla="*/ 6 w 12"/>
                <a:gd name="T55" fmla="*/ 33 h 43"/>
                <a:gd name="T56" fmla="*/ 6 w 12"/>
                <a:gd name="T57" fmla="*/ 32 h 43"/>
                <a:gd name="T58" fmla="*/ 7 w 12"/>
                <a:gd name="T59" fmla="*/ 39 h 43"/>
                <a:gd name="T60" fmla="*/ 7 w 12"/>
                <a:gd name="T61" fmla="*/ 38 h 43"/>
                <a:gd name="T62" fmla="*/ 7 w 12"/>
                <a:gd name="T63" fmla="*/ 38 h 43"/>
                <a:gd name="T64" fmla="*/ 8 w 12"/>
                <a:gd name="T65" fmla="*/ 43 h 43"/>
                <a:gd name="T66" fmla="*/ 8 w 12"/>
                <a:gd name="T67" fmla="*/ 39 h 43"/>
                <a:gd name="T68" fmla="*/ 8 w 12"/>
                <a:gd name="T69" fmla="*/ 39 h 43"/>
                <a:gd name="T70" fmla="*/ 9 w 12"/>
                <a:gd name="T71" fmla="*/ 41 h 43"/>
                <a:gd name="T72" fmla="*/ 9 w 12"/>
                <a:gd name="T73" fmla="*/ 32 h 43"/>
                <a:gd name="T74" fmla="*/ 9 w 12"/>
                <a:gd name="T75" fmla="*/ 32 h 43"/>
                <a:gd name="T76" fmla="*/ 9 w 12"/>
                <a:gd name="T77" fmla="*/ 32 h 43"/>
                <a:gd name="T78" fmla="*/ 10 w 12"/>
                <a:gd name="T79" fmla="*/ 25 h 43"/>
                <a:gd name="T80" fmla="*/ 10 w 12"/>
                <a:gd name="T81" fmla="*/ 25 h 43"/>
                <a:gd name="T82" fmla="*/ 10 w 12"/>
                <a:gd name="T83" fmla="*/ 25 h 43"/>
                <a:gd name="T84" fmla="*/ 11 w 12"/>
                <a:gd name="T85" fmla="*/ 18 h 43"/>
                <a:gd name="T86" fmla="*/ 11 w 12"/>
                <a:gd name="T87" fmla="*/ 19 h 43"/>
                <a:gd name="T88" fmla="*/ 11 w 12"/>
                <a:gd name="T89" fmla="*/ 19 h 43"/>
                <a:gd name="T90" fmla="*/ 11 w 12"/>
                <a:gd name="T91" fmla="*/ 17 h 43"/>
                <a:gd name="T92" fmla="*/ 12 w 12"/>
                <a:gd name="T93" fmla="*/ 25 h 43"/>
                <a:gd name="T94" fmla="*/ 12 w 12"/>
                <a:gd name="T95" fmla="*/ 24 h 43"/>
                <a:gd name="T96" fmla="*/ 12 w 12"/>
                <a:gd name="T97" fmla="*/ 24 h 43"/>
                <a:gd name="T98" fmla="*/ 12 w 12"/>
                <a:gd name="T99"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43">
                  <a:moveTo>
                    <a:pt x="0" y="1"/>
                  </a:moveTo>
                  <a:lnTo>
                    <a:pt x="0" y="0"/>
                  </a:lnTo>
                  <a:lnTo>
                    <a:pt x="1" y="5"/>
                  </a:lnTo>
                  <a:lnTo>
                    <a:pt x="1" y="5"/>
                  </a:lnTo>
                  <a:lnTo>
                    <a:pt x="1" y="5"/>
                  </a:lnTo>
                  <a:lnTo>
                    <a:pt x="1" y="5"/>
                  </a:lnTo>
                  <a:lnTo>
                    <a:pt x="2" y="11"/>
                  </a:lnTo>
                  <a:lnTo>
                    <a:pt x="2" y="11"/>
                  </a:lnTo>
                  <a:lnTo>
                    <a:pt x="2" y="11"/>
                  </a:lnTo>
                  <a:lnTo>
                    <a:pt x="2" y="10"/>
                  </a:lnTo>
                  <a:lnTo>
                    <a:pt x="2" y="16"/>
                  </a:lnTo>
                  <a:lnTo>
                    <a:pt x="2" y="16"/>
                  </a:lnTo>
                  <a:lnTo>
                    <a:pt x="2" y="16"/>
                  </a:lnTo>
                  <a:lnTo>
                    <a:pt x="3" y="21"/>
                  </a:lnTo>
                  <a:lnTo>
                    <a:pt x="4" y="20"/>
                  </a:lnTo>
                  <a:lnTo>
                    <a:pt x="4" y="20"/>
                  </a:lnTo>
                  <a:lnTo>
                    <a:pt x="4" y="20"/>
                  </a:lnTo>
                  <a:lnTo>
                    <a:pt x="4" y="26"/>
                  </a:lnTo>
                  <a:lnTo>
                    <a:pt x="4" y="26"/>
                  </a:lnTo>
                  <a:lnTo>
                    <a:pt x="4" y="26"/>
                  </a:lnTo>
                  <a:lnTo>
                    <a:pt x="4" y="25"/>
                  </a:lnTo>
                  <a:lnTo>
                    <a:pt x="5" y="32"/>
                  </a:lnTo>
                  <a:lnTo>
                    <a:pt x="5" y="32"/>
                  </a:lnTo>
                  <a:lnTo>
                    <a:pt x="5" y="32"/>
                  </a:lnTo>
                  <a:lnTo>
                    <a:pt x="6" y="34"/>
                  </a:lnTo>
                  <a:lnTo>
                    <a:pt x="6" y="31"/>
                  </a:lnTo>
                  <a:lnTo>
                    <a:pt x="6" y="33"/>
                  </a:lnTo>
                  <a:lnTo>
                    <a:pt x="6" y="33"/>
                  </a:lnTo>
                  <a:lnTo>
                    <a:pt x="6" y="32"/>
                  </a:lnTo>
                  <a:lnTo>
                    <a:pt x="7" y="39"/>
                  </a:lnTo>
                  <a:lnTo>
                    <a:pt x="7" y="38"/>
                  </a:lnTo>
                  <a:lnTo>
                    <a:pt x="7" y="38"/>
                  </a:lnTo>
                  <a:lnTo>
                    <a:pt x="8" y="43"/>
                  </a:lnTo>
                  <a:lnTo>
                    <a:pt x="8" y="39"/>
                  </a:lnTo>
                  <a:lnTo>
                    <a:pt x="8" y="39"/>
                  </a:lnTo>
                  <a:lnTo>
                    <a:pt x="9" y="41"/>
                  </a:lnTo>
                  <a:lnTo>
                    <a:pt x="9" y="32"/>
                  </a:lnTo>
                  <a:lnTo>
                    <a:pt x="9" y="32"/>
                  </a:lnTo>
                  <a:lnTo>
                    <a:pt x="9" y="32"/>
                  </a:lnTo>
                  <a:lnTo>
                    <a:pt x="10" y="25"/>
                  </a:lnTo>
                  <a:lnTo>
                    <a:pt x="10" y="25"/>
                  </a:lnTo>
                  <a:lnTo>
                    <a:pt x="10" y="25"/>
                  </a:lnTo>
                  <a:lnTo>
                    <a:pt x="11" y="18"/>
                  </a:lnTo>
                  <a:lnTo>
                    <a:pt x="11" y="19"/>
                  </a:lnTo>
                  <a:lnTo>
                    <a:pt x="11" y="19"/>
                  </a:lnTo>
                  <a:lnTo>
                    <a:pt x="11" y="17"/>
                  </a:lnTo>
                  <a:lnTo>
                    <a:pt x="12" y="25"/>
                  </a:lnTo>
                  <a:lnTo>
                    <a:pt x="12" y="24"/>
                  </a:lnTo>
                  <a:lnTo>
                    <a:pt x="12" y="24"/>
                  </a:lnTo>
                  <a:lnTo>
                    <a:pt x="12" y="2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4" name="Freeform 579"/>
            <p:cNvSpPr>
              <a:spLocks/>
            </p:cNvSpPr>
            <p:nvPr/>
          </p:nvSpPr>
          <p:spPr bwMode="auto">
            <a:xfrm>
              <a:off x="3306763" y="2141538"/>
              <a:ext cx="19050" cy="31750"/>
            </a:xfrm>
            <a:custGeom>
              <a:avLst/>
              <a:gdLst>
                <a:gd name="T0" fmla="*/ 0 w 12"/>
                <a:gd name="T1" fmla="*/ 11 h 20"/>
                <a:gd name="T2" fmla="*/ 0 w 12"/>
                <a:gd name="T3" fmla="*/ 8 h 20"/>
                <a:gd name="T4" fmla="*/ 1 w 12"/>
                <a:gd name="T5" fmla="*/ 11 h 20"/>
                <a:gd name="T6" fmla="*/ 1 w 12"/>
                <a:gd name="T7" fmla="*/ 11 h 20"/>
                <a:gd name="T8" fmla="*/ 1 w 12"/>
                <a:gd name="T9" fmla="*/ 10 h 20"/>
                <a:gd name="T10" fmla="*/ 2 w 12"/>
                <a:gd name="T11" fmla="*/ 15 h 20"/>
                <a:gd name="T12" fmla="*/ 2 w 12"/>
                <a:gd name="T13" fmla="*/ 15 h 20"/>
                <a:gd name="T14" fmla="*/ 2 w 12"/>
                <a:gd name="T15" fmla="*/ 15 h 20"/>
                <a:gd name="T16" fmla="*/ 2 w 12"/>
                <a:gd name="T17" fmla="*/ 13 h 20"/>
                <a:gd name="T18" fmla="*/ 3 w 12"/>
                <a:gd name="T19" fmla="*/ 18 h 20"/>
                <a:gd name="T20" fmla="*/ 3 w 12"/>
                <a:gd name="T21" fmla="*/ 16 h 20"/>
                <a:gd name="T22" fmla="*/ 3 w 12"/>
                <a:gd name="T23" fmla="*/ 16 h 20"/>
                <a:gd name="T24" fmla="*/ 3 w 12"/>
                <a:gd name="T25" fmla="*/ 15 h 20"/>
                <a:gd name="T26" fmla="*/ 3 w 12"/>
                <a:gd name="T27" fmla="*/ 18 h 20"/>
                <a:gd name="T28" fmla="*/ 4 w 12"/>
                <a:gd name="T29" fmla="*/ 16 h 20"/>
                <a:gd name="T30" fmla="*/ 4 w 12"/>
                <a:gd name="T31" fmla="*/ 16 h 20"/>
                <a:gd name="T32" fmla="*/ 4 w 12"/>
                <a:gd name="T33" fmla="*/ 14 h 20"/>
                <a:gd name="T34" fmla="*/ 5 w 12"/>
                <a:gd name="T35" fmla="*/ 17 h 20"/>
                <a:gd name="T36" fmla="*/ 5 w 12"/>
                <a:gd name="T37" fmla="*/ 17 h 20"/>
                <a:gd name="T38" fmla="*/ 5 w 12"/>
                <a:gd name="T39" fmla="*/ 17 h 20"/>
                <a:gd name="T40" fmla="*/ 5 w 12"/>
                <a:gd name="T41" fmla="*/ 15 h 20"/>
                <a:gd name="T42" fmla="*/ 6 w 12"/>
                <a:gd name="T43" fmla="*/ 20 h 20"/>
                <a:gd name="T44" fmla="*/ 6 w 12"/>
                <a:gd name="T45" fmla="*/ 19 h 20"/>
                <a:gd name="T46" fmla="*/ 6 w 12"/>
                <a:gd name="T47" fmla="*/ 19 h 20"/>
                <a:gd name="T48" fmla="*/ 6 w 12"/>
                <a:gd name="T49" fmla="*/ 20 h 20"/>
                <a:gd name="T50" fmla="*/ 7 w 12"/>
                <a:gd name="T51" fmla="*/ 15 h 20"/>
                <a:gd name="T52" fmla="*/ 7 w 12"/>
                <a:gd name="T53" fmla="*/ 15 h 20"/>
                <a:gd name="T54" fmla="*/ 7 w 12"/>
                <a:gd name="T55" fmla="*/ 15 h 20"/>
                <a:gd name="T56" fmla="*/ 7 w 12"/>
                <a:gd name="T57" fmla="*/ 15 h 20"/>
                <a:gd name="T58" fmla="*/ 8 w 12"/>
                <a:gd name="T59" fmla="*/ 7 h 20"/>
                <a:gd name="T60" fmla="*/ 8 w 12"/>
                <a:gd name="T61" fmla="*/ 7 h 20"/>
                <a:gd name="T62" fmla="*/ 8 w 12"/>
                <a:gd name="T63" fmla="*/ 7 h 20"/>
                <a:gd name="T64" fmla="*/ 8 w 12"/>
                <a:gd name="T65" fmla="*/ 11 h 20"/>
                <a:gd name="T66" fmla="*/ 9 w 12"/>
                <a:gd name="T67" fmla="*/ 6 h 20"/>
                <a:gd name="T68" fmla="*/ 9 w 12"/>
                <a:gd name="T69" fmla="*/ 7 h 20"/>
                <a:gd name="T70" fmla="*/ 9 w 12"/>
                <a:gd name="T71" fmla="*/ 7 h 20"/>
                <a:gd name="T72" fmla="*/ 9 w 12"/>
                <a:gd name="T73" fmla="*/ 6 h 20"/>
                <a:gd name="T74" fmla="*/ 9 w 12"/>
                <a:gd name="T75" fmla="*/ 8 h 20"/>
                <a:gd name="T76" fmla="*/ 10 w 12"/>
                <a:gd name="T77" fmla="*/ 7 h 20"/>
                <a:gd name="T78" fmla="*/ 10 w 12"/>
                <a:gd name="T79" fmla="*/ 7 h 20"/>
                <a:gd name="T80" fmla="*/ 10 w 12"/>
                <a:gd name="T81" fmla="*/ 7 h 20"/>
                <a:gd name="T82" fmla="*/ 10 w 12"/>
                <a:gd name="T83" fmla="*/ 1 h 20"/>
                <a:gd name="T84" fmla="*/ 10 w 12"/>
                <a:gd name="T85" fmla="*/ 1 h 20"/>
                <a:gd name="T86" fmla="*/ 10 w 12"/>
                <a:gd name="T87" fmla="*/ 1 h 20"/>
                <a:gd name="T88" fmla="*/ 10 w 12"/>
                <a:gd name="T89" fmla="*/ 1 h 20"/>
                <a:gd name="T90" fmla="*/ 11 w 12"/>
                <a:gd name="T91" fmla="*/ 0 h 20"/>
                <a:gd name="T92" fmla="*/ 12 w 12"/>
                <a:gd name="T93" fmla="*/ 0 h 20"/>
                <a:gd name="T94" fmla="*/ 12 w 12"/>
                <a:gd name="T95" fmla="*/ 0 h 20"/>
                <a:gd name="T96" fmla="*/ 12 w 12"/>
                <a:gd name="T97" fmla="*/ 0 h 20"/>
                <a:gd name="T98" fmla="*/ 12 w 12"/>
                <a:gd name="T9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0">
                  <a:moveTo>
                    <a:pt x="0" y="11"/>
                  </a:moveTo>
                  <a:lnTo>
                    <a:pt x="0" y="8"/>
                  </a:lnTo>
                  <a:lnTo>
                    <a:pt x="1" y="11"/>
                  </a:lnTo>
                  <a:lnTo>
                    <a:pt x="1" y="11"/>
                  </a:lnTo>
                  <a:lnTo>
                    <a:pt x="1" y="10"/>
                  </a:lnTo>
                  <a:lnTo>
                    <a:pt x="2" y="15"/>
                  </a:lnTo>
                  <a:lnTo>
                    <a:pt x="2" y="15"/>
                  </a:lnTo>
                  <a:lnTo>
                    <a:pt x="2" y="15"/>
                  </a:lnTo>
                  <a:lnTo>
                    <a:pt x="2" y="13"/>
                  </a:lnTo>
                  <a:lnTo>
                    <a:pt x="3" y="18"/>
                  </a:lnTo>
                  <a:lnTo>
                    <a:pt x="3" y="16"/>
                  </a:lnTo>
                  <a:lnTo>
                    <a:pt x="3" y="16"/>
                  </a:lnTo>
                  <a:lnTo>
                    <a:pt x="3" y="15"/>
                  </a:lnTo>
                  <a:lnTo>
                    <a:pt x="3" y="18"/>
                  </a:lnTo>
                  <a:lnTo>
                    <a:pt x="4" y="16"/>
                  </a:lnTo>
                  <a:lnTo>
                    <a:pt x="4" y="16"/>
                  </a:lnTo>
                  <a:lnTo>
                    <a:pt x="4" y="14"/>
                  </a:lnTo>
                  <a:lnTo>
                    <a:pt x="5" y="17"/>
                  </a:lnTo>
                  <a:lnTo>
                    <a:pt x="5" y="17"/>
                  </a:lnTo>
                  <a:lnTo>
                    <a:pt x="5" y="17"/>
                  </a:lnTo>
                  <a:lnTo>
                    <a:pt x="5" y="15"/>
                  </a:lnTo>
                  <a:lnTo>
                    <a:pt x="6" y="20"/>
                  </a:lnTo>
                  <a:lnTo>
                    <a:pt x="6" y="19"/>
                  </a:lnTo>
                  <a:lnTo>
                    <a:pt x="6" y="19"/>
                  </a:lnTo>
                  <a:lnTo>
                    <a:pt x="6" y="20"/>
                  </a:lnTo>
                  <a:lnTo>
                    <a:pt x="7" y="15"/>
                  </a:lnTo>
                  <a:lnTo>
                    <a:pt x="7" y="15"/>
                  </a:lnTo>
                  <a:lnTo>
                    <a:pt x="7" y="15"/>
                  </a:lnTo>
                  <a:lnTo>
                    <a:pt x="7" y="15"/>
                  </a:lnTo>
                  <a:lnTo>
                    <a:pt x="8" y="7"/>
                  </a:lnTo>
                  <a:lnTo>
                    <a:pt x="8" y="7"/>
                  </a:lnTo>
                  <a:lnTo>
                    <a:pt x="8" y="7"/>
                  </a:lnTo>
                  <a:lnTo>
                    <a:pt x="8" y="11"/>
                  </a:lnTo>
                  <a:lnTo>
                    <a:pt x="9" y="6"/>
                  </a:lnTo>
                  <a:lnTo>
                    <a:pt x="9" y="7"/>
                  </a:lnTo>
                  <a:lnTo>
                    <a:pt x="9" y="7"/>
                  </a:lnTo>
                  <a:lnTo>
                    <a:pt x="9" y="6"/>
                  </a:lnTo>
                  <a:lnTo>
                    <a:pt x="9" y="8"/>
                  </a:lnTo>
                  <a:lnTo>
                    <a:pt x="10" y="7"/>
                  </a:lnTo>
                  <a:lnTo>
                    <a:pt x="10" y="7"/>
                  </a:lnTo>
                  <a:lnTo>
                    <a:pt x="10" y="7"/>
                  </a:lnTo>
                  <a:lnTo>
                    <a:pt x="10" y="1"/>
                  </a:lnTo>
                  <a:lnTo>
                    <a:pt x="10" y="1"/>
                  </a:lnTo>
                  <a:lnTo>
                    <a:pt x="10" y="1"/>
                  </a:lnTo>
                  <a:lnTo>
                    <a:pt x="10" y="1"/>
                  </a:lnTo>
                  <a:lnTo>
                    <a:pt x="11" y="0"/>
                  </a:lnTo>
                  <a:lnTo>
                    <a:pt x="12" y="0"/>
                  </a:lnTo>
                  <a:lnTo>
                    <a:pt x="12" y="0"/>
                  </a:lnTo>
                  <a:lnTo>
                    <a:pt x="12" y="0"/>
                  </a:lnTo>
                  <a:lnTo>
                    <a:pt x="12" y="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5" name="Freeform 580"/>
            <p:cNvSpPr>
              <a:spLocks/>
            </p:cNvSpPr>
            <p:nvPr/>
          </p:nvSpPr>
          <p:spPr bwMode="auto">
            <a:xfrm>
              <a:off x="3325813" y="2127251"/>
              <a:ext cx="19050" cy="49213"/>
            </a:xfrm>
            <a:custGeom>
              <a:avLst/>
              <a:gdLst>
                <a:gd name="T0" fmla="*/ 0 w 12"/>
                <a:gd name="T1" fmla="*/ 12 h 31"/>
                <a:gd name="T2" fmla="*/ 0 w 12"/>
                <a:gd name="T3" fmla="*/ 9 h 31"/>
                <a:gd name="T4" fmla="*/ 0 w 12"/>
                <a:gd name="T5" fmla="*/ 10 h 31"/>
                <a:gd name="T6" fmla="*/ 0 w 12"/>
                <a:gd name="T7" fmla="*/ 10 h 31"/>
                <a:gd name="T8" fmla="*/ 1 w 12"/>
                <a:gd name="T9" fmla="*/ 7 h 31"/>
                <a:gd name="T10" fmla="*/ 1 w 12"/>
                <a:gd name="T11" fmla="*/ 7 h 31"/>
                <a:gd name="T12" fmla="*/ 2 w 12"/>
                <a:gd name="T13" fmla="*/ 7 h 31"/>
                <a:gd name="T14" fmla="*/ 2 w 12"/>
                <a:gd name="T15" fmla="*/ 1 h 31"/>
                <a:gd name="T16" fmla="*/ 2 w 12"/>
                <a:gd name="T17" fmla="*/ 2 h 31"/>
                <a:gd name="T18" fmla="*/ 2 w 12"/>
                <a:gd name="T19" fmla="*/ 2 h 31"/>
                <a:gd name="T20" fmla="*/ 3 w 12"/>
                <a:gd name="T21" fmla="*/ 0 h 31"/>
                <a:gd name="T22" fmla="*/ 3 w 12"/>
                <a:gd name="T23" fmla="*/ 3 h 31"/>
                <a:gd name="T24" fmla="*/ 3 w 12"/>
                <a:gd name="T25" fmla="*/ 3 h 31"/>
                <a:gd name="T26" fmla="*/ 3 w 12"/>
                <a:gd name="T27" fmla="*/ 3 h 31"/>
                <a:gd name="T28" fmla="*/ 3 w 12"/>
                <a:gd name="T29" fmla="*/ 3 h 31"/>
                <a:gd name="T30" fmla="*/ 4 w 12"/>
                <a:gd name="T31" fmla="*/ 7 h 31"/>
                <a:gd name="T32" fmla="*/ 4 w 12"/>
                <a:gd name="T33" fmla="*/ 6 h 31"/>
                <a:gd name="T34" fmla="*/ 4 w 12"/>
                <a:gd name="T35" fmla="*/ 6 h 31"/>
                <a:gd name="T36" fmla="*/ 4 w 12"/>
                <a:gd name="T37" fmla="*/ 4 h 31"/>
                <a:gd name="T38" fmla="*/ 5 w 12"/>
                <a:gd name="T39" fmla="*/ 9 h 31"/>
                <a:gd name="T40" fmla="*/ 5 w 12"/>
                <a:gd name="T41" fmla="*/ 8 h 31"/>
                <a:gd name="T42" fmla="*/ 5 w 12"/>
                <a:gd name="T43" fmla="*/ 8 h 31"/>
                <a:gd name="T44" fmla="*/ 5 w 12"/>
                <a:gd name="T45" fmla="*/ 7 h 31"/>
                <a:gd name="T46" fmla="*/ 6 w 12"/>
                <a:gd name="T47" fmla="*/ 12 h 31"/>
                <a:gd name="T48" fmla="*/ 6 w 12"/>
                <a:gd name="T49" fmla="*/ 12 h 31"/>
                <a:gd name="T50" fmla="*/ 6 w 12"/>
                <a:gd name="T51" fmla="*/ 12 h 31"/>
                <a:gd name="T52" fmla="*/ 6 w 12"/>
                <a:gd name="T53" fmla="*/ 11 h 31"/>
                <a:gd name="T54" fmla="*/ 7 w 12"/>
                <a:gd name="T55" fmla="*/ 20 h 31"/>
                <a:gd name="T56" fmla="*/ 7 w 12"/>
                <a:gd name="T57" fmla="*/ 19 h 31"/>
                <a:gd name="T58" fmla="*/ 7 w 12"/>
                <a:gd name="T59" fmla="*/ 19 h 31"/>
                <a:gd name="T60" fmla="*/ 8 w 12"/>
                <a:gd name="T61" fmla="*/ 20 h 31"/>
                <a:gd name="T62" fmla="*/ 8 w 12"/>
                <a:gd name="T63" fmla="*/ 17 h 31"/>
                <a:gd name="T64" fmla="*/ 8 w 12"/>
                <a:gd name="T65" fmla="*/ 19 h 31"/>
                <a:gd name="T66" fmla="*/ 8 w 12"/>
                <a:gd name="T67" fmla="*/ 19 h 31"/>
                <a:gd name="T68" fmla="*/ 8 w 12"/>
                <a:gd name="T69" fmla="*/ 19 h 31"/>
                <a:gd name="T70" fmla="*/ 8 w 12"/>
                <a:gd name="T71" fmla="*/ 16 h 31"/>
                <a:gd name="T72" fmla="*/ 9 w 12"/>
                <a:gd name="T73" fmla="*/ 18 h 31"/>
                <a:gd name="T74" fmla="*/ 9 w 12"/>
                <a:gd name="T75" fmla="*/ 18 h 31"/>
                <a:gd name="T76" fmla="*/ 9 w 12"/>
                <a:gd name="T77" fmla="*/ 17 h 31"/>
                <a:gd name="T78" fmla="*/ 10 w 12"/>
                <a:gd name="T79" fmla="*/ 21 h 31"/>
                <a:gd name="T80" fmla="*/ 10 w 12"/>
                <a:gd name="T81" fmla="*/ 21 h 31"/>
                <a:gd name="T82" fmla="*/ 10 w 12"/>
                <a:gd name="T83" fmla="*/ 21 h 31"/>
                <a:gd name="T84" fmla="*/ 10 w 12"/>
                <a:gd name="T85" fmla="*/ 21 h 31"/>
                <a:gd name="T86" fmla="*/ 11 w 12"/>
                <a:gd name="T87" fmla="*/ 24 h 31"/>
                <a:gd name="T88" fmla="*/ 11 w 12"/>
                <a:gd name="T89" fmla="*/ 24 h 31"/>
                <a:gd name="T90" fmla="*/ 11 w 12"/>
                <a:gd name="T91" fmla="*/ 24 h 31"/>
                <a:gd name="T92" fmla="*/ 11 w 12"/>
                <a:gd name="T93" fmla="*/ 24 h 31"/>
                <a:gd name="T94" fmla="*/ 12 w 12"/>
                <a:gd name="T95" fmla="*/ 31 h 31"/>
                <a:gd name="T96" fmla="*/ 12 w 12"/>
                <a:gd name="T97" fmla="*/ 30 h 31"/>
                <a:gd name="T98" fmla="*/ 12 w 12"/>
                <a:gd name="T9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1">
                  <a:moveTo>
                    <a:pt x="0" y="12"/>
                  </a:moveTo>
                  <a:lnTo>
                    <a:pt x="0" y="9"/>
                  </a:lnTo>
                  <a:lnTo>
                    <a:pt x="0" y="10"/>
                  </a:lnTo>
                  <a:lnTo>
                    <a:pt x="0" y="10"/>
                  </a:lnTo>
                  <a:lnTo>
                    <a:pt x="1" y="7"/>
                  </a:lnTo>
                  <a:lnTo>
                    <a:pt x="1" y="7"/>
                  </a:lnTo>
                  <a:lnTo>
                    <a:pt x="2" y="7"/>
                  </a:lnTo>
                  <a:lnTo>
                    <a:pt x="2" y="1"/>
                  </a:lnTo>
                  <a:lnTo>
                    <a:pt x="2" y="2"/>
                  </a:lnTo>
                  <a:lnTo>
                    <a:pt x="2" y="2"/>
                  </a:lnTo>
                  <a:lnTo>
                    <a:pt x="3" y="0"/>
                  </a:lnTo>
                  <a:lnTo>
                    <a:pt x="3" y="3"/>
                  </a:lnTo>
                  <a:lnTo>
                    <a:pt x="3" y="3"/>
                  </a:lnTo>
                  <a:lnTo>
                    <a:pt x="3" y="3"/>
                  </a:lnTo>
                  <a:lnTo>
                    <a:pt x="3" y="3"/>
                  </a:lnTo>
                  <a:lnTo>
                    <a:pt x="4" y="7"/>
                  </a:lnTo>
                  <a:lnTo>
                    <a:pt x="4" y="6"/>
                  </a:lnTo>
                  <a:lnTo>
                    <a:pt x="4" y="6"/>
                  </a:lnTo>
                  <a:lnTo>
                    <a:pt x="4" y="4"/>
                  </a:lnTo>
                  <a:lnTo>
                    <a:pt x="5" y="9"/>
                  </a:lnTo>
                  <a:lnTo>
                    <a:pt x="5" y="8"/>
                  </a:lnTo>
                  <a:lnTo>
                    <a:pt x="5" y="8"/>
                  </a:lnTo>
                  <a:lnTo>
                    <a:pt x="5" y="7"/>
                  </a:lnTo>
                  <a:lnTo>
                    <a:pt x="6" y="12"/>
                  </a:lnTo>
                  <a:lnTo>
                    <a:pt x="6" y="12"/>
                  </a:lnTo>
                  <a:lnTo>
                    <a:pt x="6" y="12"/>
                  </a:lnTo>
                  <a:lnTo>
                    <a:pt x="6" y="11"/>
                  </a:lnTo>
                  <a:lnTo>
                    <a:pt x="7" y="20"/>
                  </a:lnTo>
                  <a:lnTo>
                    <a:pt x="7" y="19"/>
                  </a:lnTo>
                  <a:lnTo>
                    <a:pt x="7" y="19"/>
                  </a:lnTo>
                  <a:lnTo>
                    <a:pt x="8" y="20"/>
                  </a:lnTo>
                  <a:lnTo>
                    <a:pt x="8" y="17"/>
                  </a:lnTo>
                  <a:lnTo>
                    <a:pt x="8" y="19"/>
                  </a:lnTo>
                  <a:lnTo>
                    <a:pt x="8" y="19"/>
                  </a:lnTo>
                  <a:lnTo>
                    <a:pt x="8" y="19"/>
                  </a:lnTo>
                  <a:lnTo>
                    <a:pt x="8" y="16"/>
                  </a:lnTo>
                  <a:lnTo>
                    <a:pt x="9" y="18"/>
                  </a:lnTo>
                  <a:lnTo>
                    <a:pt x="9" y="18"/>
                  </a:lnTo>
                  <a:lnTo>
                    <a:pt x="9" y="17"/>
                  </a:lnTo>
                  <a:lnTo>
                    <a:pt x="10" y="21"/>
                  </a:lnTo>
                  <a:lnTo>
                    <a:pt x="10" y="21"/>
                  </a:lnTo>
                  <a:lnTo>
                    <a:pt x="10" y="21"/>
                  </a:lnTo>
                  <a:lnTo>
                    <a:pt x="10" y="21"/>
                  </a:lnTo>
                  <a:lnTo>
                    <a:pt x="11" y="24"/>
                  </a:lnTo>
                  <a:lnTo>
                    <a:pt x="11" y="24"/>
                  </a:lnTo>
                  <a:lnTo>
                    <a:pt x="11" y="24"/>
                  </a:lnTo>
                  <a:lnTo>
                    <a:pt x="11" y="24"/>
                  </a:lnTo>
                  <a:lnTo>
                    <a:pt x="12" y="31"/>
                  </a:lnTo>
                  <a:lnTo>
                    <a:pt x="12" y="30"/>
                  </a:lnTo>
                  <a:lnTo>
                    <a:pt x="12" y="3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6" name="Freeform 581"/>
            <p:cNvSpPr>
              <a:spLocks/>
            </p:cNvSpPr>
            <p:nvPr/>
          </p:nvSpPr>
          <p:spPr bwMode="auto">
            <a:xfrm>
              <a:off x="3344863" y="2174876"/>
              <a:ext cx="19050" cy="42863"/>
            </a:xfrm>
            <a:custGeom>
              <a:avLst/>
              <a:gdLst>
                <a:gd name="T0" fmla="*/ 0 w 12"/>
                <a:gd name="T1" fmla="*/ 0 h 27"/>
                <a:gd name="T2" fmla="*/ 0 w 12"/>
                <a:gd name="T3" fmla="*/ 0 h 27"/>
                <a:gd name="T4" fmla="*/ 1 w 12"/>
                <a:gd name="T5" fmla="*/ 6 h 27"/>
                <a:gd name="T6" fmla="*/ 1 w 12"/>
                <a:gd name="T7" fmla="*/ 5 h 27"/>
                <a:gd name="T8" fmla="*/ 1 w 12"/>
                <a:gd name="T9" fmla="*/ 6 h 27"/>
                <a:gd name="T10" fmla="*/ 1 w 12"/>
                <a:gd name="T11" fmla="*/ 5 h 27"/>
                <a:gd name="T12" fmla="*/ 2 w 12"/>
                <a:gd name="T13" fmla="*/ 9 h 27"/>
                <a:gd name="T14" fmla="*/ 2 w 12"/>
                <a:gd name="T15" fmla="*/ 9 h 27"/>
                <a:gd name="T16" fmla="*/ 2 w 12"/>
                <a:gd name="T17" fmla="*/ 9 h 27"/>
                <a:gd name="T18" fmla="*/ 3 w 12"/>
                <a:gd name="T19" fmla="*/ 13 h 27"/>
                <a:gd name="T20" fmla="*/ 3 w 12"/>
                <a:gd name="T21" fmla="*/ 12 h 27"/>
                <a:gd name="T22" fmla="*/ 3 w 12"/>
                <a:gd name="T23" fmla="*/ 12 h 27"/>
                <a:gd name="T24" fmla="*/ 3 w 12"/>
                <a:gd name="T25" fmla="*/ 11 h 27"/>
                <a:gd name="T26" fmla="*/ 3 w 12"/>
                <a:gd name="T27" fmla="*/ 16 h 27"/>
                <a:gd name="T28" fmla="*/ 4 w 12"/>
                <a:gd name="T29" fmla="*/ 15 h 27"/>
                <a:gd name="T30" fmla="*/ 4 w 12"/>
                <a:gd name="T31" fmla="*/ 15 h 27"/>
                <a:gd name="T32" fmla="*/ 4 w 12"/>
                <a:gd name="T33" fmla="*/ 15 h 27"/>
                <a:gd name="T34" fmla="*/ 5 w 12"/>
                <a:gd name="T35" fmla="*/ 18 h 27"/>
                <a:gd name="T36" fmla="*/ 5 w 12"/>
                <a:gd name="T37" fmla="*/ 18 h 27"/>
                <a:gd name="T38" fmla="*/ 5 w 12"/>
                <a:gd name="T39" fmla="*/ 18 h 27"/>
                <a:gd name="T40" fmla="*/ 5 w 12"/>
                <a:gd name="T41" fmla="*/ 17 h 27"/>
                <a:gd name="T42" fmla="*/ 6 w 12"/>
                <a:gd name="T43" fmla="*/ 20 h 27"/>
                <a:gd name="T44" fmla="*/ 6 w 12"/>
                <a:gd name="T45" fmla="*/ 19 h 27"/>
                <a:gd name="T46" fmla="*/ 6 w 12"/>
                <a:gd name="T47" fmla="*/ 19 h 27"/>
                <a:gd name="T48" fmla="*/ 6 w 12"/>
                <a:gd name="T49" fmla="*/ 19 h 27"/>
                <a:gd name="T50" fmla="*/ 6 w 12"/>
                <a:gd name="T51" fmla="*/ 15 h 27"/>
                <a:gd name="T52" fmla="*/ 6 w 12"/>
                <a:gd name="T53" fmla="*/ 15 h 27"/>
                <a:gd name="T54" fmla="*/ 6 w 12"/>
                <a:gd name="T55" fmla="*/ 15 h 27"/>
                <a:gd name="T56" fmla="*/ 7 w 12"/>
                <a:gd name="T57" fmla="*/ 16 h 27"/>
                <a:gd name="T58" fmla="*/ 8 w 12"/>
                <a:gd name="T59" fmla="*/ 13 h 27"/>
                <a:gd name="T60" fmla="*/ 8 w 12"/>
                <a:gd name="T61" fmla="*/ 13 h 27"/>
                <a:gd name="T62" fmla="*/ 8 w 12"/>
                <a:gd name="T63" fmla="*/ 13 h 27"/>
                <a:gd name="T64" fmla="*/ 8 w 12"/>
                <a:gd name="T65" fmla="*/ 14 h 27"/>
                <a:gd name="T66" fmla="*/ 8 w 12"/>
                <a:gd name="T67" fmla="*/ 11 h 27"/>
                <a:gd name="T68" fmla="*/ 8 w 12"/>
                <a:gd name="T69" fmla="*/ 12 h 27"/>
                <a:gd name="T70" fmla="*/ 8 w 12"/>
                <a:gd name="T71" fmla="*/ 12 h 27"/>
                <a:gd name="T72" fmla="*/ 8 w 12"/>
                <a:gd name="T73" fmla="*/ 11 h 27"/>
                <a:gd name="T74" fmla="*/ 9 w 12"/>
                <a:gd name="T75" fmla="*/ 15 h 27"/>
                <a:gd name="T76" fmla="*/ 9 w 12"/>
                <a:gd name="T77" fmla="*/ 15 h 27"/>
                <a:gd name="T78" fmla="*/ 9 w 12"/>
                <a:gd name="T79" fmla="*/ 15 h 27"/>
                <a:gd name="T80" fmla="*/ 10 w 12"/>
                <a:gd name="T81" fmla="*/ 17 h 27"/>
                <a:gd name="T82" fmla="*/ 10 w 12"/>
                <a:gd name="T83" fmla="*/ 14 h 27"/>
                <a:gd name="T84" fmla="*/ 10 w 12"/>
                <a:gd name="T85" fmla="*/ 14 h 27"/>
                <a:gd name="T86" fmla="*/ 10 w 12"/>
                <a:gd name="T87" fmla="*/ 14 h 27"/>
                <a:gd name="T88" fmla="*/ 11 w 12"/>
                <a:gd name="T89" fmla="*/ 10 h 27"/>
                <a:gd name="T90" fmla="*/ 11 w 12"/>
                <a:gd name="T91" fmla="*/ 20 h 27"/>
                <a:gd name="T92" fmla="*/ 11 w 12"/>
                <a:gd name="T93" fmla="*/ 20 h 27"/>
                <a:gd name="T94" fmla="*/ 11 w 12"/>
                <a:gd name="T95" fmla="*/ 20 h 27"/>
                <a:gd name="T96" fmla="*/ 11 w 12"/>
                <a:gd name="T97" fmla="*/ 20 h 27"/>
                <a:gd name="T98" fmla="*/ 12 w 12"/>
                <a:gd name="T9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7">
                  <a:moveTo>
                    <a:pt x="0" y="0"/>
                  </a:moveTo>
                  <a:lnTo>
                    <a:pt x="0" y="0"/>
                  </a:lnTo>
                  <a:lnTo>
                    <a:pt x="1" y="6"/>
                  </a:lnTo>
                  <a:lnTo>
                    <a:pt x="1" y="5"/>
                  </a:lnTo>
                  <a:lnTo>
                    <a:pt x="1" y="6"/>
                  </a:lnTo>
                  <a:lnTo>
                    <a:pt x="1" y="5"/>
                  </a:lnTo>
                  <a:lnTo>
                    <a:pt x="2" y="9"/>
                  </a:lnTo>
                  <a:lnTo>
                    <a:pt x="2" y="9"/>
                  </a:lnTo>
                  <a:lnTo>
                    <a:pt x="2" y="9"/>
                  </a:lnTo>
                  <a:lnTo>
                    <a:pt x="3" y="13"/>
                  </a:lnTo>
                  <a:lnTo>
                    <a:pt x="3" y="12"/>
                  </a:lnTo>
                  <a:lnTo>
                    <a:pt x="3" y="12"/>
                  </a:lnTo>
                  <a:lnTo>
                    <a:pt x="3" y="11"/>
                  </a:lnTo>
                  <a:lnTo>
                    <a:pt x="3" y="16"/>
                  </a:lnTo>
                  <a:lnTo>
                    <a:pt x="4" y="15"/>
                  </a:lnTo>
                  <a:lnTo>
                    <a:pt x="4" y="15"/>
                  </a:lnTo>
                  <a:lnTo>
                    <a:pt x="4" y="15"/>
                  </a:lnTo>
                  <a:lnTo>
                    <a:pt x="5" y="18"/>
                  </a:lnTo>
                  <a:lnTo>
                    <a:pt x="5" y="18"/>
                  </a:lnTo>
                  <a:lnTo>
                    <a:pt x="5" y="18"/>
                  </a:lnTo>
                  <a:lnTo>
                    <a:pt x="5" y="17"/>
                  </a:lnTo>
                  <a:lnTo>
                    <a:pt x="6" y="20"/>
                  </a:lnTo>
                  <a:lnTo>
                    <a:pt x="6" y="19"/>
                  </a:lnTo>
                  <a:lnTo>
                    <a:pt x="6" y="19"/>
                  </a:lnTo>
                  <a:lnTo>
                    <a:pt x="6" y="19"/>
                  </a:lnTo>
                  <a:lnTo>
                    <a:pt x="6" y="15"/>
                  </a:lnTo>
                  <a:lnTo>
                    <a:pt x="6" y="15"/>
                  </a:lnTo>
                  <a:lnTo>
                    <a:pt x="6" y="15"/>
                  </a:lnTo>
                  <a:lnTo>
                    <a:pt x="7" y="16"/>
                  </a:lnTo>
                  <a:lnTo>
                    <a:pt x="8" y="13"/>
                  </a:lnTo>
                  <a:lnTo>
                    <a:pt x="8" y="13"/>
                  </a:lnTo>
                  <a:lnTo>
                    <a:pt x="8" y="13"/>
                  </a:lnTo>
                  <a:lnTo>
                    <a:pt x="8" y="14"/>
                  </a:lnTo>
                  <a:lnTo>
                    <a:pt x="8" y="11"/>
                  </a:lnTo>
                  <a:lnTo>
                    <a:pt x="8" y="12"/>
                  </a:lnTo>
                  <a:lnTo>
                    <a:pt x="8" y="12"/>
                  </a:lnTo>
                  <a:lnTo>
                    <a:pt x="8" y="11"/>
                  </a:lnTo>
                  <a:lnTo>
                    <a:pt x="9" y="15"/>
                  </a:lnTo>
                  <a:lnTo>
                    <a:pt x="9" y="15"/>
                  </a:lnTo>
                  <a:lnTo>
                    <a:pt x="9" y="15"/>
                  </a:lnTo>
                  <a:lnTo>
                    <a:pt x="10" y="17"/>
                  </a:lnTo>
                  <a:lnTo>
                    <a:pt x="10" y="14"/>
                  </a:lnTo>
                  <a:lnTo>
                    <a:pt x="10" y="14"/>
                  </a:lnTo>
                  <a:lnTo>
                    <a:pt x="10" y="14"/>
                  </a:lnTo>
                  <a:lnTo>
                    <a:pt x="11" y="10"/>
                  </a:lnTo>
                  <a:lnTo>
                    <a:pt x="11" y="20"/>
                  </a:lnTo>
                  <a:lnTo>
                    <a:pt x="11" y="20"/>
                  </a:lnTo>
                  <a:lnTo>
                    <a:pt x="11" y="20"/>
                  </a:lnTo>
                  <a:lnTo>
                    <a:pt x="11" y="20"/>
                  </a:lnTo>
                  <a:lnTo>
                    <a:pt x="12" y="2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7" name="Freeform 582"/>
            <p:cNvSpPr>
              <a:spLocks/>
            </p:cNvSpPr>
            <p:nvPr/>
          </p:nvSpPr>
          <p:spPr bwMode="auto">
            <a:xfrm>
              <a:off x="3363913" y="2190751"/>
              <a:ext cx="19050" cy="34925"/>
            </a:xfrm>
            <a:custGeom>
              <a:avLst/>
              <a:gdLst>
                <a:gd name="T0" fmla="*/ 0 w 12"/>
                <a:gd name="T1" fmla="*/ 17 h 22"/>
                <a:gd name="T2" fmla="*/ 0 w 12"/>
                <a:gd name="T3" fmla="*/ 16 h 22"/>
                <a:gd name="T4" fmla="*/ 0 w 12"/>
                <a:gd name="T5" fmla="*/ 16 h 22"/>
                <a:gd name="T6" fmla="*/ 0 w 12"/>
                <a:gd name="T7" fmla="*/ 15 h 22"/>
                <a:gd name="T8" fmla="*/ 1 w 12"/>
                <a:gd name="T9" fmla="*/ 17 h 22"/>
                <a:gd name="T10" fmla="*/ 1 w 12"/>
                <a:gd name="T11" fmla="*/ 17 h 22"/>
                <a:gd name="T12" fmla="*/ 1 w 12"/>
                <a:gd name="T13" fmla="*/ 17 h 22"/>
                <a:gd name="T14" fmla="*/ 2 w 12"/>
                <a:gd name="T15" fmla="*/ 18 h 22"/>
                <a:gd name="T16" fmla="*/ 2 w 12"/>
                <a:gd name="T17" fmla="*/ 15 h 22"/>
                <a:gd name="T18" fmla="*/ 2 w 12"/>
                <a:gd name="T19" fmla="*/ 15 h 22"/>
                <a:gd name="T20" fmla="*/ 2 w 12"/>
                <a:gd name="T21" fmla="*/ 15 h 22"/>
                <a:gd name="T22" fmla="*/ 2 w 12"/>
                <a:gd name="T23" fmla="*/ 13 h 22"/>
                <a:gd name="T24" fmla="*/ 3 w 12"/>
                <a:gd name="T25" fmla="*/ 22 h 22"/>
                <a:gd name="T26" fmla="*/ 3 w 12"/>
                <a:gd name="T27" fmla="*/ 21 h 22"/>
                <a:gd name="T28" fmla="*/ 3 w 12"/>
                <a:gd name="T29" fmla="*/ 21 h 22"/>
                <a:gd name="T30" fmla="*/ 3 w 12"/>
                <a:gd name="T31" fmla="*/ 22 h 22"/>
                <a:gd name="T32" fmla="*/ 4 w 12"/>
                <a:gd name="T33" fmla="*/ 17 h 22"/>
                <a:gd name="T34" fmla="*/ 4 w 12"/>
                <a:gd name="T35" fmla="*/ 18 h 22"/>
                <a:gd name="T36" fmla="*/ 4 w 12"/>
                <a:gd name="T37" fmla="*/ 18 h 22"/>
                <a:gd name="T38" fmla="*/ 4 w 12"/>
                <a:gd name="T39" fmla="*/ 17 h 22"/>
                <a:gd name="T40" fmla="*/ 5 w 12"/>
                <a:gd name="T41" fmla="*/ 21 h 22"/>
                <a:gd name="T42" fmla="*/ 5 w 12"/>
                <a:gd name="T43" fmla="*/ 19 h 22"/>
                <a:gd name="T44" fmla="*/ 5 w 12"/>
                <a:gd name="T45" fmla="*/ 19 h 22"/>
                <a:gd name="T46" fmla="*/ 5 w 12"/>
                <a:gd name="T47" fmla="*/ 19 h 22"/>
                <a:gd name="T48" fmla="*/ 6 w 12"/>
                <a:gd name="T49" fmla="*/ 14 h 22"/>
                <a:gd name="T50" fmla="*/ 6 w 12"/>
                <a:gd name="T51" fmla="*/ 15 h 22"/>
                <a:gd name="T52" fmla="*/ 6 w 12"/>
                <a:gd name="T53" fmla="*/ 15 h 22"/>
                <a:gd name="T54" fmla="*/ 6 w 12"/>
                <a:gd name="T55" fmla="*/ 12 h 22"/>
                <a:gd name="T56" fmla="*/ 7 w 12"/>
                <a:gd name="T57" fmla="*/ 17 h 22"/>
                <a:gd name="T58" fmla="*/ 7 w 12"/>
                <a:gd name="T59" fmla="*/ 17 h 22"/>
                <a:gd name="T60" fmla="*/ 7 w 12"/>
                <a:gd name="T61" fmla="*/ 17 h 22"/>
                <a:gd name="T62" fmla="*/ 7 w 12"/>
                <a:gd name="T63" fmla="*/ 17 h 22"/>
                <a:gd name="T64" fmla="*/ 8 w 12"/>
                <a:gd name="T65" fmla="*/ 14 h 22"/>
                <a:gd name="T66" fmla="*/ 8 w 12"/>
                <a:gd name="T67" fmla="*/ 14 h 22"/>
                <a:gd name="T68" fmla="*/ 8 w 12"/>
                <a:gd name="T69" fmla="*/ 14 h 22"/>
                <a:gd name="T70" fmla="*/ 8 w 12"/>
                <a:gd name="T71" fmla="*/ 15 h 22"/>
                <a:gd name="T72" fmla="*/ 9 w 12"/>
                <a:gd name="T73" fmla="*/ 8 h 22"/>
                <a:gd name="T74" fmla="*/ 9 w 12"/>
                <a:gd name="T75" fmla="*/ 8 h 22"/>
                <a:gd name="T76" fmla="*/ 9 w 12"/>
                <a:gd name="T77" fmla="*/ 8 h 22"/>
                <a:gd name="T78" fmla="*/ 9 w 12"/>
                <a:gd name="T79" fmla="*/ 4 h 22"/>
                <a:gd name="T80" fmla="*/ 10 w 12"/>
                <a:gd name="T81" fmla="*/ 7 h 22"/>
                <a:gd name="T82" fmla="*/ 10 w 12"/>
                <a:gd name="T83" fmla="*/ 7 h 22"/>
                <a:gd name="T84" fmla="*/ 10 w 12"/>
                <a:gd name="T85" fmla="*/ 7 h 22"/>
                <a:gd name="T86" fmla="*/ 10 w 12"/>
                <a:gd name="T87" fmla="*/ 10 h 22"/>
                <a:gd name="T88" fmla="*/ 11 w 12"/>
                <a:gd name="T89" fmla="*/ 9 h 22"/>
                <a:gd name="T90" fmla="*/ 11 w 12"/>
                <a:gd name="T91" fmla="*/ 9 h 22"/>
                <a:gd name="T92" fmla="*/ 11 w 12"/>
                <a:gd name="T93" fmla="*/ 9 h 22"/>
                <a:gd name="T94" fmla="*/ 12 w 12"/>
                <a:gd name="T95" fmla="*/ 0 h 22"/>
                <a:gd name="T96" fmla="*/ 12 w 12"/>
                <a:gd name="T97" fmla="*/ 0 h 22"/>
                <a:gd name="T98" fmla="*/ 12 w 12"/>
                <a:gd name="T99"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2">
                  <a:moveTo>
                    <a:pt x="0" y="17"/>
                  </a:moveTo>
                  <a:lnTo>
                    <a:pt x="0" y="16"/>
                  </a:lnTo>
                  <a:lnTo>
                    <a:pt x="0" y="16"/>
                  </a:lnTo>
                  <a:lnTo>
                    <a:pt x="0" y="15"/>
                  </a:lnTo>
                  <a:lnTo>
                    <a:pt x="1" y="17"/>
                  </a:lnTo>
                  <a:lnTo>
                    <a:pt x="1" y="17"/>
                  </a:lnTo>
                  <a:lnTo>
                    <a:pt x="1" y="17"/>
                  </a:lnTo>
                  <a:lnTo>
                    <a:pt x="2" y="18"/>
                  </a:lnTo>
                  <a:lnTo>
                    <a:pt x="2" y="15"/>
                  </a:lnTo>
                  <a:lnTo>
                    <a:pt x="2" y="15"/>
                  </a:lnTo>
                  <a:lnTo>
                    <a:pt x="2" y="15"/>
                  </a:lnTo>
                  <a:lnTo>
                    <a:pt x="2" y="13"/>
                  </a:lnTo>
                  <a:lnTo>
                    <a:pt x="3" y="22"/>
                  </a:lnTo>
                  <a:lnTo>
                    <a:pt x="3" y="21"/>
                  </a:lnTo>
                  <a:lnTo>
                    <a:pt x="3" y="21"/>
                  </a:lnTo>
                  <a:lnTo>
                    <a:pt x="3" y="22"/>
                  </a:lnTo>
                  <a:lnTo>
                    <a:pt x="4" y="17"/>
                  </a:lnTo>
                  <a:lnTo>
                    <a:pt x="4" y="18"/>
                  </a:lnTo>
                  <a:lnTo>
                    <a:pt x="4" y="18"/>
                  </a:lnTo>
                  <a:lnTo>
                    <a:pt x="4" y="17"/>
                  </a:lnTo>
                  <a:lnTo>
                    <a:pt x="5" y="21"/>
                  </a:lnTo>
                  <a:lnTo>
                    <a:pt x="5" y="19"/>
                  </a:lnTo>
                  <a:lnTo>
                    <a:pt x="5" y="19"/>
                  </a:lnTo>
                  <a:lnTo>
                    <a:pt x="5" y="19"/>
                  </a:lnTo>
                  <a:lnTo>
                    <a:pt x="6" y="14"/>
                  </a:lnTo>
                  <a:lnTo>
                    <a:pt x="6" y="15"/>
                  </a:lnTo>
                  <a:lnTo>
                    <a:pt x="6" y="15"/>
                  </a:lnTo>
                  <a:lnTo>
                    <a:pt x="6" y="12"/>
                  </a:lnTo>
                  <a:lnTo>
                    <a:pt x="7" y="17"/>
                  </a:lnTo>
                  <a:lnTo>
                    <a:pt x="7" y="17"/>
                  </a:lnTo>
                  <a:lnTo>
                    <a:pt x="7" y="17"/>
                  </a:lnTo>
                  <a:lnTo>
                    <a:pt x="7" y="17"/>
                  </a:lnTo>
                  <a:lnTo>
                    <a:pt x="8" y="14"/>
                  </a:lnTo>
                  <a:lnTo>
                    <a:pt x="8" y="14"/>
                  </a:lnTo>
                  <a:lnTo>
                    <a:pt x="8" y="14"/>
                  </a:lnTo>
                  <a:lnTo>
                    <a:pt x="8" y="15"/>
                  </a:lnTo>
                  <a:lnTo>
                    <a:pt x="9" y="8"/>
                  </a:lnTo>
                  <a:lnTo>
                    <a:pt x="9" y="8"/>
                  </a:lnTo>
                  <a:lnTo>
                    <a:pt x="9" y="8"/>
                  </a:lnTo>
                  <a:lnTo>
                    <a:pt x="9" y="4"/>
                  </a:lnTo>
                  <a:lnTo>
                    <a:pt x="10" y="7"/>
                  </a:lnTo>
                  <a:lnTo>
                    <a:pt x="10" y="7"/>
                  </a:lnTo>
                  <a:lnTo>
                    <a:pt x="10" y="7"/>
                  </a:lnTo>
                  <a:lnTo>
                    <a:pt x="10" y="10"/>
                  </a:lnTo>
                  <a:lnTo>
                    <a:pt x="11" y="9"/>
                  </a:lnTo>
                  <a:lnTo>
                    <a:pt x="11" y="9"/>
                  </a:lnTo>
                  <a:lnTo>
                    <a:pt x="11" y="9"/>
                  </a:lnTo>
                  <a:lnTo>
                    <a:pt x="12" y="0"/>
                  </a:lnTo>
                  <a:lnTo>
                    <a:pt x="12" y="0"/>
                  </a:lnTo>
                  <a:lnTo>
                    <a:pt x="12" y="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8" name="Freeform 583"/>
            <p:cNvSpPr>
              <a:spLocks/>
            </p:cNvSpPr>
            <p:nvPr/>
          </p:nvSpPr>
          <p:spPr bwMode="auto">
            <a:xfrm>
              <a:off x="3382963" y="2173288"/>
              <a:ext cx="19050" cy="26988"/>
            </a:xfrm>
            <a:custGeom>
              <a:avLst/>
              <a:gdLst>
                <a:gd name="T0" fmla="*/ 0 w 12"/>
                <a:gd name="T1" fmla="*/ 12 h 17"/>
                <a:gd name="T2" fmla="*/ 0 w 12"/>
                <a:gd name="T3" fmla="*/ 10 h 17"/>
                <a:gd name="T4" fmla="*/ 0 w 12"/>
                <a:gd name="T5" fmla="*/ 13 h 17"/>
                <a:gd name="T6" fmla="*/ 1 w 12"/>
                <a:gd name="T7" fmla="*/ 13 h 17"/>
                <a:gd name="T8" fmla="*/ 1 w 12"/>
                <a:gd name="T9" fmla="*/ 13 h 17"/>
                <a:gd name="T10" fmla="*/ 1 w 12"/>
                <a:gd name="T11" fmla="*/ 13 h 17"/>
                <a:gd name="T12" fmla="*/ 1 w 12"/>
                <a:gd name="T13" fmla="*/ 12 h 17"/>
                <a:gd name="T14" fmla="*/ 2 w 12"/>
                <a:gd name="T15" fmla="*/ 12 h 17"/>
                <a:gd name="T16" fmla="*/ 2 w 12"/>
                <a:gd name="T17" fmla="*/ 12 h 17"/>
                <a:gd name="T18" fmla="*/ 2 w 12"/>
                <a:gd name="T19" fmla="*/ 12 h 17"/>
                <a:gd name="T20" fmla="*/ 2 w 12"/>
                <a:gd name="T21" fmla="*/ 8 h 17"/>
                <a:gd name="T22" fmla="*/ 2 w 12"/>
                <a:gd name="T23" fmla="*/ 8 h 17"/>
                <a:gd name="T24" fmla="*/ 2 w 12"/>
                <a:gd name="T25" fmla="*/ 8 h 17"/>
                <a:gd name="T26" fmla="*/ 3 w 12"/>
                <a:gd name="T27" fmla="*/ 8 h 17"/>
                <a:gd name="T28" fmla="*/ 3 w 12"/>
                <a:gd name="T29" fmla="*/ 12 h 17"/>
                <a:gd name="T30" fmla="*/ 3 w 12"/>
                <a:gd name="T31" fmla="*/ 11 h 17"/>
                <a:gd name="T32" fmla="*/ 3 w 12"/>
                <a:gd name="T33" fmla="*/ 11 h 17"/>
                <a:gd name="T34" fmla="*/ 4 w 12"/>
                <a:gd name="T35" fmla="*/ 10 h 17"/>
                <a:gd name="T36" fmla="*/ 4 w 12"/>
                <a:gd name="T37" fmla="*/ 14 h 17"/>
                <a:gd name="T38" fmla="*/ 4 w 12"/>
                <a:gd name="T39" fmla="*/ 14 h 17"/>
                <a:gd name="T40" fmla="*/ 4 w 12"/>
                <a:gd name="T41" fmla="*/ 14 h 17"/>
                <a:gd name="T42" fmla="*/ 5 w 12"/>
                <a:gd name="T43" fmla="*/ 14 h 17"/>
                <a:gd name="T44" fmla="*/ 5 w 12"/>
                <a:gd name="T45" fmla="*/ 17 h 17"/>
                <a:gd name="T46" fmla="*/ 5 w 12"/>
                <a:gd name="T47" fmla="*/ 15 h 17"/>
                <a:gd name="T48" fmla="*/ 5 w 12"/>
                <a:gd name="T49" fmla="*/ 15 h 17"/>
                <a:gd name="T50" fmla="*/ 6 w 12"/>
                <a:gd name="T51" fmla="*/ 16 h 17"/>
                <a:gd name="T52" fmla="*/ 6 w 12"/>
                <a:gd name="T53" fmla="*/ 11 h 17"/>
                <a:gd name="T54" fmla="*/ 6 w 12"/>
                <a:gd name="T55" fmla="*/ 12 h 17"/>
                <a:gd name="T56" fmla="*/ 6 w 12"/>
                <a:gd name="T57" fmla="*/ 12 h 17"/>
                <a:gd name="T58" fmla="*/ 7 w 12"/>
                <a:gd name="T59" fmla="*/ 7 h 17"/>
                <a:gd name="T60" fmla="*/ 7 w 12"/>
                <a:gd name="T61" fmla="*/ 9 h 17"/>
                <a:gd name="T62" fmla="*/ 7 w 12"/>
                <a:gd name="T63" fmla="*/ 9 h 17"/>
                <a:gd name="T64" fmla="*/ 7 w 12"/>
                <a:gd name="T65" fmla="*/ 9 h 17"/>
                <a:gd name="T66" fmla="*/ 8 w 12"/>
                <a:gd name="T67" fmla="*/ 4 h 17"/>
                <a:gd name="T68" fmla="*/ 8 w 12"/>
                <a:gd name="T69" fmla="*/ 4 h 17"/>
                <a:gd name="T70" fmla="*/ 8 w 12"/>
                <a:gd name="T71" fmla="*/ 4 h 17"/>
                <a:gd name="T72" fmla="*/ 8 w 12"/>
                <a:gd name="T73" fmla="*/ 3 h 17"/>
                <a:gd name="T74" fmla="*/ 9 w 12"/>
                <a:gd name="T75" fmla="*/ 9 h 17"/>
                <a:gd name="T76" fmla="*/ 9 w 12"/>
                <a:gd name="T77" fmla="*/ 9 h 17"/>
                <a:gd name="T78" fmla="*/ 9 w 12"/>
                <a:gd name="T79" fmla="*/ 9 h 17"/>
                <a:gd name="T80" fmla="*/ 9 w 12"/>
                <a:gd name="T81" fmla="*/ 9 h 17"/>
                <a:gd name="T82" fmla="*/ 10 w 12"/>
                <a:gd name="T83" fmla="*/ 0 h 17"/>
                <a:gd name="T84" fmla="*/ 10 w 12"/>
                <a:gd name="T85" fmla="*/ 3 h 17"/>
                <a:gd name="T86" fmla="*/ 10 w 12"/>
                <a:gd name="T87" fmla="*/ 3 h 17"/>
                <a:gd name="T88" fmla="*/ 10 w 12"/>
                <a:gd name="T89" fmla="*/ 2 h 17"/>
                <a:gd name="T90" fmla="*/ 11 w 12"/>
                <a:gd name="T91" fmla="*/ 7 h 17"/>
                <a:gd name="T92" fmla="*/ 11 w 12"/>
                <a:gd name="T93" fmla="*/ 7 h 17"/>
                <a:gd name="T94" fmla="*/ 11 w 12"/>
                <a:gd name="T95" fmla="*/ 7 h 17"/>
                <a:gd name="T96" fmla="*/ 11 w 12"/>
                <a:gd name="T97" fmla="*/ 7 h 17"/>
                <a:gd name="T98" fmla="*/ 12 w 12"/>
                <a:gd name="T99"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7">
                  <a:moveTo>
                    <a:pt x="0" y="12"/>
                  </a:moveTo>
                  <a:lnTo>
                    <a:pt x="0" y="10"/>
                  </a:lnTo>
                  <a:lnTo>
                    <a:pt x="0" y="13"/>
                  </a:lnTo>
                  <a:lnTo>
                    <a:pt x="1" y="13"/>
                  </a:lnTo>
                  <a:lnTo>
                    <a:pt x="1" y="13"/>
                  </a:lnTo>
                  <a:lnTo>
                    <a:pt x="1" y="13"/>
                  </a:lnTo>
                  <a:lnTo>
                    <a:pt x="1" y="12"/>
                  </a:lnTo>
                  <a:lnTo>
                    <a:pt x="2" y="12"/>
                  </a:lnTo>
                  <a:lnTo>
                    <a:pt x="2" y="12"/>
                  </a:lnTo>
                  <a:lnTo>
                    <a:pt x="2" y="12"/>
                  </a:lnTo>
                  <a:lnTo>
                    <a:pt x="2" y="8"/>
                  </a:lnTo>
                  <a:lnTo>
                    <a:pt x="2" y="8"/>
                  </a:lnTo>
                  <a:lnTo>
                    <a:pt x="2" y="8"/>
                  </a:lnTo>
                  <a:lnTo>
                    <a:pt x="3" y="8"/>
                  </a:lnTo>
                  <a:lnTo>
                    <a:pt x="3" y="12"/>
                  </a:lnTo>
                  <a:lnTo>
                    <a:pt x="3" y="11"/>
                  </a:lnTo>
                  <a:lnTo>
                    <a:pt x="3" y="11"/>
                  </a:lnTo>
                  <a:lnTo>
                    <a:pt x="4" y="10"/>
                  </a:lnTo>
                  <a:lnTo>
                    <a:pt x="4" y="14"/>
                  </a:lnTo>
                  <a:lnTo>
                    <a:pt x="4" y="14"/>
                  </a:lnTo>
                  <a:lnTo>
                    <a:pt x="4" y="14"/>
                  </a:lnTo>
                  <a:lnTo>
                    <a:pt x="5" y="14"/>
                  </a:lnTo>
                  <a:lnTo>
                    <a:pt x="5" y="17"/>
                  </a:lnTo>
                  <a:lnTo>
                    <a:pt x="5" y="15"/>
                  </a:lnTo>
                  <a:lnTo>
                    <a:pt x="5" y="15"/>
                  </a:lnTo>
                  <a:lnTo>
                    <a:pt x="6" y="16"/>
                  </a:lnTo>
                  <a:lnTo>
                    <a:pt x="6" y="11"/>
                  </a:lnTo>
                  <a:lnTo>
                    <a:pt x="6" y="12"/>
                  </a:lnTo>
                  <a:lnTo>
                    <a:pt x="6" y="12"/>
                  </a:lnTo>
                  <a:lnTo>
                    <a:pt x="7" y="7"/>
                  </a:lnTo>
                  <a:lnTo>
                    <a:pt x="7" y="9"/>
                  </a:lnTo>
                  <a:lnTo>
                    <a:pt x="7" y="9"/>
                  </a:lnTo>
                  <a:lnTo>
                    <a:pt x="7" y="9"/>
                  </a:lnTo>
                  <a:lnTo>
                    <a:pt x="8" y="4"/>
                  </a:lnTo>
                  <a:lnTo>
                    <a:pt x="8" y="4"/>
                  </a:lnTo>
                  <a:lnTo>
                    <a:pt x="8" y="4"/>
                  </a:lnTo>
                  <a:lnTo>
                    <a:pt x="8" y="3"/>
                  </a:lnTo>
                  <a:lnTo>
                    <a:pt x="9" y="9"/>
                  </a:lnTo>
                  <a:lnTo>
                    <a:pt x="9" y="9"/>
                  </a:lnTo>
                  <a:lnTo>
                    <a:pt x="9" y="9"/>
                  </a:lnTo>
                  <a:lnTo>
                    <a:pt x="9" y="9"/>
                  </a:lnTo>
                  <a:lnTo>
                    <a:pt x="10" y="0"/>
                  </a:lnTo>
                  <a:lnTo>
                    <a:pt x="10" y="3"/>
                  </a:lnTo>
                  <a:lnTo>
                    <a:pt x="10" y="3"/>
                  </a:lnTo>
                  <a:lnTo>
                    <a:pt x="10" y="2"/>
                  </a:lnTo>
                  <a:lnTo>
                    <a:pt x="11" y="7"/>
                  </a:lnTo>
                  <a:lnTo>
                    <a:pt x="11" y="7"/>
                  </a:lnTo>
                  <a:lnTo>
                    <a:pt x="11" y="7"/>
                  </a:lnTo>
                  <a:lnTo>
                    <a:pt x="11" y="7"/>
                  </a:lnTo>
                  <a:lnTo>
                    <a:pt x="12" y="1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9" name="Freeform 584"/>
            <p:cNvSpPr>
              <a:spLocks/>
            </p:cNvSpPr>
            <p:nvPr/>
          </p:nvSpPr>
          <p:spPr bwMode="auto">
            <a:xfrm>
              <a:off x="3402013" y="2190751"/>
              <a:ext cx="17463" cy="33338"/>
            </a:xfrm>
            <a:custGeom>
              <a:avLst/>
              <a:gdLst>
                <a:gd name="T0" fmla="*/ 0 w 11"/>
                <a:gd name="T1" fmla="*/ 1 h 21"/>
                <a:gd name="T2" fmla="*/ 0 w 11"/>
                <a:gd name="T3" fmla="*/ 0 h 21"/>
                <a:gd name="T4" fmla="*/ 0 w 11"/>
                <a:gd name="T5" fmla="*/ 0 h 21"/>
                <a:gd name="T6" fmla="*/ 0 w 11"/>
                <a:gd name="T7" fmla="*/ 0 h 21"/>
                <a:gd name="T8" fmla="*/ 1 w 11"/>
                <a:gd name="T9" fmla="*/ 5 h 21"/>
                <a:gd name="T10" fmla="*/ 1 w 11"/>
                <a:gd name="T11" fmla="*/ 5 h 21"/>
                <a:gd name="T12" fmla="*/ 1 w 11"/>
                <a:gd name="T13" fmla="*/ 5 h 21"/>
                <a:gd name="T14" fmla="*/ 1 w 11"/>
                <a:gd name="T15" fmla="*/ 4 h 21"/>
                <a:gd name="T16" fmla="*/ 2 w 11"/>
                <a:gd name="T17" fmla="*/ 9 h 21"/>
                <a:gd name="T18" fmla="*/ 2 w 11"/>
                <a:gd name="T19" fmla="*/ 9 h 21"/>
                <a:gd name="T20" fmla="*/ 2 w 11"/>
                <a:gd name="T21" fmla="*/ 9 h 21"/>
                <a:gd name="T22" fmla="*/ 2 w 11"/>
                <a:gd name="T23" fmla="*/ 9 h 21"/>
                <a:gd name="T24" fmla="*/ 3 w 11"/>
                <a:gd name="T25" fmla="*/ 14 h 21"/>
                <a:gd name="T26" fmla="*/ 3 w 11"/>
                <a:gd name="T27" fmla="*/ 14 h 21"/>
                <a:gd name="T28" fmla="*/ 3 w 11"/>
                <a:gd name="T29" fmla="*/ 14 h 21"/>
                <a:gd name="T30" fmla="*/ 3 w 11"/>
                <a:gd name="T31" fmla="*/ 16 h 21"/>
                <a:gd name="T32" fmla="*/ 4 w 11"/>
                <a:gd name="T33" fmla="*/ 9 h 21"/>
                <a:gd name="T34" fmla="*/ 4 w 11"/>
                <a:gd name="T35" fmla="*/ 9 h 21"/>
                <a:gd name="T36" fmla="*/ 4 w 11"/>
                <a:gd name="T37" fmla="*/ 9 h 21"/>
                <a:gd name="T38" fmla="*/ 4 w 11"/>
                <a:gd name="T39" fmla="*/ 9 h 21"/>
                <a:gd name="T40" fmla="*/ 5 w 11"/>
                <a:gd name="T41" fmla="*/ 2 h 21"/>
                <a:gd name="T42" fmla="*/ 5 w 11"/>
                <a:gd name="T43" fmla="*/ 2 h 21"/>
                <a:gd name="T44" fmla="*/ 5 w 11"/>
                <a:gd name="T45" fmla="*/ 2 h 21"/>
                <a:gd name="T46" fmla="*/ 5 w 11"/>
                <a:gd name="T47" fmla="*/ 3 h 21"/>
                <a:gd name="T48" fmla="*/ 6 w 11"/>
                <a:gd name="T49" fmla="*/ 0 h 21"/>
                <a:gd name="T50" fmla="*/ 6 w 11"/>
                <a:gd name="T51" fmla="*/ 1 h 21"/>
                <a:gd name="T52" fmla="*/ 6 w 11"/>
                <a:gd name="T53" fmla="*/ 1 h 21"/>
                <a:gd name="T54" fmla="*/ 7 w 11"/>
                <a:gd name="T55" fmla="*/ 15 h 21"/>
                <a:gd name="T56" fmla="*/ 7 w 11"/>
                <a:gd name="T57" fmla="*/ 14 h 21"/>
                <a:gd name="T58" fmla="*/ 7 w 11"/>
                <a:gd name="T59" fmla="*/ 14 h 21"/>
                <a:gd name="T60" fmla="*/ 7 w 11"/>
                <a:gd name="T61" fmla="*/ 14 h 21"/>
                <a:gd name="T62" fmla="*/ 7 w 11"/>
                <a:gd name="T63" fmla="*/ 21 h 21"/>
                <a:gd name="T64" fmla="*/ 8 w 11"/>
                <a:gd name="T65" fmla="*/ 18 h 21"/>
                <a:gd name="T66" fmla="*/ 8 w 11"/>
                <a:gd name="T67" fmla="*/ 18 h 21"/>
                <a:gd name="T68" fmla="*/ 8 w 11"/>
                <a:gd name="T69" fmla="*/ 16 h 21"/>
                <a:gd name="T70" fmla="*/ 8 w 11"/>
                <a:gd name="T71" fmla="*/ 19 h 21"/>
                <a:gd name="T72" fmla="*/ 9 w 11"/>
                <a:gd name="T73" fmla="*/ 18 h 21"/>
                <a:gd name="T74" fmla="*/ 9 w 11"/>
                <a:gd name="T75" fmla="*/ 18 h 21"/>
                <a:gd name="T76" fmla="*/ 9 w 11"/>
                <a:gd name="T77" fmla="*/ 19 h 21"/>
                <a:gd name="T78" fmla="*/ 9 w 11"/>
                <a:gd name="T79" fmla="*/ 14 h 21"/>
                <a:gd name="T80" fmla="*/ 10 w 11"/>
                <a:gd name="T81" fmla="*/ 18 h 21"/>
                <a:gd name="T82" fmla="*/ 10 w 11"/>
                <a:gd name="T83" fmla="*/ 18 h 21"/>
                <a:gd name="T84" fmla="*/ 10 w 11"/>
                <a:gd name="T85" fmla="*/ 20 h 21"/>
                <a:gd name="T86" fmla="*/ 10 w 11"/>
                <a:gd name="T87" fmla="*/ 16 h 21"/>
                <a:gd name="T88" fmla="*/ 10 w 11"/>
                <a:gd name="T89" fmla="*/ 17 h 21"/>
                <a:gd name="T90" fmla="*/ 10 w 11"/>
                <a:gd name="T91" fmla="*/ 17 h 21"/>
                <a:gd name="T92" fmla="*/ 11 w 11"/>
                <a:gd name="T93" fmla="*/ 17 h 21"/>
                <a:gd name="T94" fmla="*/ 11 w 11"/>
                <a:gd name="T95" fmla="*/ 10 h 21"/>
                <a:gd name="T96" fmla="*/ 11 w 11"/>
                <a:gd name="T97" fmla="*/ 11 h 21"/>
                <a:gd name="T98" fmla="*/ 11 w 11"/>
                <a:gd name="T9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1">
                  <a:moveTo>
                    <a:pt x="0" y="1"/>
                  </a:moveTo>
                  <a:lnTo>
                    <a:pt x="0" y="0"/>
                  </a:lnTo>
                  <a:lnTo>
                    <a:pt x="0" y="0"/>
                  </a:lnTo>
                  <a:lnTo>
                    <a:pt x="0" y="0"/>
                  </a:lnTo>
                  <a:lnTo>
                    <a:pt x="1" y="5"/>
                  </a:lnTo>
                  <a:lnTo>
                    <a:pt x="1" y="5"/>
                  </a:lnTo>
                  <a:lnTo>
                    <a:pt x="1" y="5"/>
                  </a:lnTo>
                  <a:lnTo>
                    <a:pt x="1" y="4"/>
                  </a:lnTo>
                  <a:lnTo>
                    <a:pt x="2" y="9"/>
                  </a:lnTo>
                  <a:lnTo>
                    <a:pt x="2" y="9"/>
                  </a:lnTo>
                  <a:lnTo>
                    <a:pt x="2" y="9"/>
                  </a:lnTo>
                  <a:lnTo>
                    <a:pt x="2" y="9"/>
                  </a:lnTo>
                  <a:lnTo>
                    <a:pt x="3" y="14"/>
                  </a:lnTo>
                  <a:lnTo>
                    <a:pt x="3" y="14"/>
                  </a:lnTo>
                  <a:lnTo>
                    <a:pt x="3" y="14"/>
                  </a:lnTo>
                  <a:lnTo>
                    <a:pt x="3" y="16"/>
                  </a:lnTo>
                  <a:lnTo>
                    <a:pt x="4" y="9"/>
                  </a:lnTo>
                  <a:lnTo>
                    <a:pt x="4" y="9"/>
                  </a:lnTo>
                  <a:lnTo>
                    <a:pt x="4" y="9"/>
                  </a:lnTo>
                  <a:lnTo>
                    <a:pt x="4" y="9"/>
                  </a:lnTo>
                  <a:lnTo>
                    <a:pt x="5" y="2"/>
                  </a:lnTo>
                  <a:lnTo>
                    <a:pt x="5" y="2"/>
                  </a:lnTo>
                  <a:lnTo>
                    <a:pt x="5" y="2"/>
                  </a:lnTo>
                  <a:lnTo>
                    <a:pt x="5" y="3"/>
                  </a:lnTo>
                  <a:lnTo>
                    <a:pt x="6" y="0"/>
                  </a:lnTo>
                  <a:lnTo>
                    <a:pt x="6" y="1"/>
                  </a:lnTo>
                  <a:lnTo>
                    <a:pt x="6" y="1"/>
                  </a:lnTo>
                  <a:lnTo>
                    <a:pt x="7" y="15"/>
                  </a:lnTo>
                  <a:lnTo>
                    <a:pt x="7" y="14"/>
                  </a:lnTo>
                  <a:lnTo>
                    <a:pt x="7" y="14"/>
                  </a:lnTo>
                  <a:lnTo>
                    <a:pt x="7" y="14"/>
                  </a:lnTo>
                  <a:lnTo>
                    <a:pt x="7" y="21"/>
                  </a:lnTo>
                  <a:lnTo>
                    <a:pt x="8" y="18"/>
                  </a:lnTo>
                  <a:lnTo>
                    <a:pt x="8" y="18"/>
                  </a:lnTo>
                  <a:lnTo>
                    <a:pt x="8" y="16"/>
                  </a:lnTo>
                  <a:lnTo>
                    <a:pt x="8" y="19"/>
                  </a:lnTo>
                  <a:lnTo>
                    <a:pt x="9" y="18"/>
                  </a:lnTo>
                  <a:lnTo>
                    <a:pt x="9" y="18"/>
                  </a:lnTo>
                  <a:lnTo>
                    <a:pt x="9" y="19"/>
                  </a:lnTo>
                  <a:lnTo>
                    <a:pt x="9" y="14"/>
                  </a:lnTo>
                  <a:lnTo>
                    <a:pt x="10" y="18"/>
                  </a:lnTo>
                  <a:lnTo>
                    <a:pt x="10" y="18"/>
                  </a:lnTo>
                  <a:lnTo>
                    <a:pt x="10" y="20"/>
                  </a:lnTo>
                  <a:lnTo>
                    <a:pt x="10" y="16"/>
                  </a:lnTo>
                  <a:lnTo>
                    <a:pt x="10" y="17"/>
                  </a:lnTo>
                  <a:lnTo>
                    <a:pt x="10" y="17"/>
                  </a:lnTo>
                  <a:lnTo>
                    <a:pt x="11" y="17"/>
                  </a:lnTo>
                  <a:lnTo>
                    <a:pt x="11" y="10"/>
                  </a:lnTo>
                  <a:lnTo>
                    <a:pt x="11" y="11"/>
                  </a:lnTo>
                  <a:lnTo>
                    <a:pt x="11" y="1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0" name="Freeform 585"/>
            <p:cNvSpPr>
              <a:spLocks/>
            </p:cNvSpPr>
            <p:nvPr/>
          </p:nvSpPr>
          <p:spPr bwMode="auto">
            <a:xfrm>
              <a:off x="3419476" y="2203451"/>
              <a:ext cx="20638" cy="23813"/>
            </a:xfrm>
            <a:custGeom>
              <a:avLst/>
              <a:gdLst>
                <a:gd name="T0" fmla="*/ 0 w 13"/>
                <a:gd name="T1" fmla="*/ 3 h 15"/>
                <a:gd name="T2" fmla="*/ 1 w 13"/>
                <a:gd name="T3" fmla="*/ 7 h 15"/>
                <a:gd name="T4" fmla="*/ 1 w 13"/>
                <a:gd name="T5" fmla="*/ 4 h 15"/>
                <a:gd name="T6" fmla="*/ 1 w 13"/>
                <a:gd name="T7" fmla="*/ 4 h 15"/>
                <a:gd name="T8" fmla="*/ 2 w 13"/>
                <a:gd name="T9" fmla="*/ 2 h 15"/>
                <a:gd name="T10" fmla="*/ 2 w 13"/>
                <a:gd name="T11" fmla="*/ 6 h 15"/>
                <a:gd name="T12" fmla="*/ 2 w 13"/>
                <a:gd name="T13" fmla="*/ 4 h 15"/>
                <a:gd name="T14" fmla="*/ 2 w 13"/>
                <a:gd name="T15" fmla="*/ 4 h 15"/>
                <a:gd name="T16" fmla="*/ 3 w 13"/>
                <a:gd name="T17" fmla="*/ 5 h 15"/>
                <a:gd name="T18" fmla="*/ 3 w 13"/>
                <a:gd name="T19" fmla="*/ 0 h 15"/>
                <a:gd name="T20" fmla="*/ 3 w 13"/>
                <a:gd name="T21" fmla="*/ 1 h 15"/>
                <a:gd name="T22" fmla="*/ 3 w 13"/>
                <a:gd name="T23" fmla="*/ 1 h 15"/>
                <a:gd name="T24" fmla="*/ 3 w 13"/>
                <a:gd name="T25" fmla="*/ 1 h 15"/>
                <a:gd name="T26" fmla="*/ 4 w 13"/>
                <a:gd name="T27" fmla="*/ 13 h 15"/>
                <a:gd name="T28" fmla="*/ 4 w 13"/>
                <a:gd name="T29" fmla="*/ 13 h 15"/>
                <a:gd name="T30" fmla="*/ 4 w 13"/>
                <a:gd name="T31" fmla="*/ 13 h 15"/>
                <a:gd name="T32" fmla="*/ 5 w 13"/>
                <a:gd name="T33" fmla="*/ 14 h 15"/>
                <a:gd name="T34" fmla="*/ 5 w 13"/>
                <a:gd name="T35" fmla="*/ 11 h 15"/>
                <a:gd name="T36" fmla="*/ 5 w 13"/>
                <a:gd name="T37" fmla="*/ 14 h 15"/>
                <a:gd name="T38" fmla="*/ 5 w 13"/>
                <a:gd name="T39" fmla="*/ 14 h 15"/>
                <a:gd name="T40" fmla="*/ 5 w 13"/>
                <a:gd name="T41" fmla="*/ 15 h 15"/>
                <a:gd name="T42" fmla="*/ 6 w 13"/>
                <a:gd name="T43" fmla="*/ 10 h 15"/>
                <a:gd name="T44" fmla="*/ 6 w 13"/>
                <a:gd name="T45" fmla="*/ 10 h 15"/>
                <a:gd name="T46" fmla="*/ 6 w 13"/>
                <a:gd name="T47" fmla="*/ 10 h 15"/>
                <a:gd name="T48" fmla="*/ 7 w 13"/>
                <a:gd name="T49" fmla="*/ 6 h 15"/>
                <a:gd name="T50" fmla="*/ 7 w 13"/>
                <a:gd name="T51" fmla="*/ 7 h 15"/>
                <a:gd name="T52" fmla="*/ 7 w 13"/>
                <a:gd name="T53" fmla="*/ 7 h 15"/>
                <a:gd name="T54" fmla="*/ 7 w 13"/>
                <a:gd name="T55" fmla="*/ 6 h 15"/>
                <a:gd name="T56" fmla="*/ 8 w 13"/>
                <a:gd name="T57" fmla="*/ 11 h 15"/>
                <a:gd name="T58" fmla="*/ 8 w 13"/>
                <a:gd name="T59" fmla="*/ 10 h 15"/>
                <a:gd name="T60" fmla="*/ 8 w 13"/>
                <a:gd name="T61" fmla="*/ 10 h 15"/>
                <a:gd name="T62" fmla="*/ 8 w 13"/>
                <a:gd name="T63" fmla="*/ 9 h 15"/>
                <a:gd name="T64" fmla="*/ 9 w 13"/>
                <a:gd name="T65" fmla="*/ 14 h 15"/>
                <a:gd name="T66" fmla="*/ 9 w 13"/>
                <a:gd name="T67" fmla="*/ 13 h 15"/>
                <a:gd name="T68" fmla="*/ 9 w 13"/>
                <a:gd name="T69" fmla="*/ 13 h 15"/>
                <a:gd name="T70" fmla="*/ 9 w 13"/>
                <a:gd name="T71" fmla="*/ 12 h 15"/>
                <a:gd name="T72" fmla="*/ 10 w 13"/>
                <a:gd name="T73" fmla="*/ 15 h 15"/>
                <a:gd name="T74" fmla="*/ 10 w 13"/>
                <a:gd name="T75" fmla="*/ 14 h 15"/>
                <a:gd name="T76" fmla="*/ 10 w 13"/>
                <a:gd name="T77" fmla="*/ 14 h 15"/>
                <a:gd name="T78" fmla="*/ 10 w 13"/>
                <a:gd name="T79" fmla="*/ 14 h 15"/>
                <a:gd name="T80" fmla="*/ 11 w 13"/>
                <a:gd name="T81" fmla="*/ 9 h 15"/>
                <a:gd name="T82" fmla="*/ 11 w 13"/>
                <a:gd name="T83" fmla="*/ 10 h 15"/>
                <a:gd name="T84" fmla="*/ 11 w 13"/>
                <a:gd name="T85" fmla="*/ 10 h 15"/>
                <a:gd name="T86" fmla="*/ 11 w 13"/>
                <a:gd name="T87" fmla="*/ 11 h 15"/>
                <a:gd name="T88" fmla="*/ 11 w 13"/>
                <a:gd name="T89" fmla="*/ 8 h 15"/>
                <a:gd name="T90" fmla="*/ 12 w 13"/>
                <a:gd name="T91" fmla="*/ 10 h 15"/>
                <a:gd name="T92" fmla="*/ 12 w 13"/>
                <a:gd name="T93" fmla="*/ 10 h 15"/>
                <a:gd name="T94" fmla="*/ 12 w 13"/>
                <a:gd name="T95" fmla="*/ 9 h 15"/>
                <a:gd name="T96" fmla="*/ 13 w 13"/>
                <a:gd name="T97" fmla="*/ 14 h 15"/>
                <a:gd name="T98" fmla="*/ 13 w 13"/>
                <a:gd name="T9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5">
                  <a:moveTo>
                    <a:pt x="0" y="3"/>
                  </a:moveTo>
                  <a:lnTo>
                    <a:pt x="1" y="7"/>
                  </a:lnTo>
                  <a:lnTo>
                    <a:pt x="1" y="4"/>
                  </a:lnTo>
                  <a:lnTo>
                    <a:pt x="1" y="4"/>
                  </a:lnTo>
                  <a:lnTo>
                    <a:pt x="2" y="2"/>
                  </a:lnTo>
                  <a:lnTo>
                    <a:pt x="2" y="6"/>
                  </a:lnTo>
                  <a:lnTo>
                    <a:pt x="2" y="4"/>
                  </a:lnTo>
                  <a:lnTo>
                    <a:pt x="2" y="4"/>
                  </a:lnTo>
                  <a:lnTo>
                    <a:pt x="3" y="5"/>
                  </a:lnTo>
                  <a:lnTo>
                    <a:pt x="3" y="0"/>
                  </a:lnTo>
                  <a:lnTo>
                    <a:pt x="3" y="1"/>
                  </a:lnTo>
                  <a:lnTo>
                    <a:pt x="3" y="1"/>
                  </a:lnTo>
                  <a:lnTo>
                    <a:pt x="3" y="1"/>
                  </a:lnTo>
                  <a:lnTo>
                    <a:pt x="4" y="13"/>
                  </a:lnTo>
                  <a:lnTo>
                    <a:pt x="4" y="13"/>
                  </a:lnTo>
                  <a:lnTo>
                    <a:pt x="4" y="13"/>
                  </a:lnTo>
                  <a:lnTo>
                    <a:pt x="5" y="14"/>
                  </a:lnTo>
                  <a:lnTo>
                    <a:pt x="5" y="11"/>
                  </a:lnTo>
                  <a:lnTo>
                    <a:pt x="5" y="14"/>
                  </a:lnTo>
                  <a:lnTo>
                    <a:pt x="5" y="14"/>
                  </a:lnTo>
                  <a:lnTo>
                    <a:pt x="5" y="15"/>
                  </a:lnTo>
                  <a:lnTo>
                    <a:pt x="6" y="10"/>
                  </a:lnTo>
                  <a:lnTo>
                    <a:pt x="6" y="10"/>
                  </a:lnTo>
                  <a:lnTo>
                    <a:pt x="6" y="10"/>
                  </a:lnTo>
                  <a:lnTo>
                    <a:pt x="7" y="6"/>
                  </a:lnTo>
                  <a:lnTo>
                    <a:pt x="7" y="7"/>
                  </a:lnTo>
                  <a:lnTo>
                    <a:pt x="7" y="7"/>
                  </a:lnTo>
                  <a:lnTo>
                    <a:pt x="7" y="6"/>
                  </a:lnTo>
                  <a:lnTo>
                    <a:pt x="8" y="11"/>
                  </a:lnTo>
                  <a:lnTo>
                    <a:pt x="8" y="10"/>
                  </a:lnTo>
                  <a:lnTo>
                    <a:pt x="8" y="10"/>
                  </a:lnTo>
                  <a:lnTo>
                    <a:pt x="8" y="9"/>
                  </a:lnTo>
                  <a:lnTo>
                    <a:pt x="9" y="14"/>
                  </a:lnTo>
                  <a:lnTo>
                    <a:pt x="9" y="13"/>
                  </a:lnTo>
                  <a:lnTo>
                    <a:pt x="9" y="13"/>
                  </a:lnTo>
                  <a:lnTo>
                    <a:pt x="9" y="12"/>
                  </a:lnTo>
                  <a:lnTo>
                    <a:pt x="10" y="15"/>
                  </a:lnTo>
                  <a:lnTo>
                    <a:pt x="10" y="14"/>
                  </a:lnTo>
                  <a:lnTo>
                    <a:pt x="10" y="14"/>
                  </a:lnTo>
                  <a:lnTo>
                    <a:pt x="10" y="14"/>
                  </a:lnTo>
                  <a:lnTo>
                    <a:pt x="11" y="9"/>
                  </a:lnTo>
                  <a:lnTo>
                    <a:pt x="11" y="10"/>
                  </a:lnTo>
                  <a:lnTo>
                    <a:pt x="11" y="10"/>
                  </a:lnTo>
                  <a:lnTo>
                    <a:pt x="11" y="11"/>
                  </a:lnTo>
                  <a:lnTo>
                    <a:pt x="11" y="8"/>
                  </a:lnTo>
                  <a:lnTo>
                    <a:pt x="12" y="10"/>
                  </a:lnTo>
                  <a:lnTo>
                    <a:pt x="12" y="10"/>
                  </a:lnTo>
                  <a:lnTo>
                    <a:pt x="12" y="9"/>
                  </a:lnTo>
                  <a:lnTo>
                    <a:pt x="13" y="14"/>
                  </a:lnTo>
                  <a:lnTo>
                    <a:pt x="13" y="1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1" name="Freeform 586"/>
            <p:cNvSpPr>
              <a:spLocks/>
            </p:cNvSpPr>
            <p:nvPr/>
          </p:nvSpPr>
          <p:spPr bwMode="auto">
            <a:xfrm>
              <a:off x="3440113" y="2166938"/>
              <a:ext cx="19050" cy="65088"/>
            </a:xfrm>
            <a:custGeom>
              <a:avLst/>
              <a:gdLst>
                <a:gd name="T0" fmla="*/ 0 w 12"/>
                <a:gd name="T1" fmla="*/ 36 h 41"/>
                <a:gd name="T2" fmla="*/ 0 w 12"/>
                <a:gd name="T3" fmla="*/ 36 h 41"/>
                <a:gd name="T4" fmla="*/ 0 w 12"/>
                <a:gd name="T5" fmla="*/ 35 h 41"/>
                <a:gd name="T6" fmla="*/ 1 w 12"/>
                <a:gd name="T7" fmla="*/ 40 h 41"/>
                <a:gd name="T8" fmla="*/ 1 w 12"/>
                <a:gd name="T9" fmla="*/ 40 h 41"/>
                <a:gd name="T10" fmla="*/ 1 w 12"/>
                <a:gd name="T11" fmla="*/ 40 h 41"/>
                <a:gd name="T12" fmla="*/ 1 w 12"/>
                <a:gd name="T13" fmla="*/ 38 h 41"/>
                <a:gd name="T14" fmla="*/ 2 w 12"/>
                <a:gd name="T15" fmla="*/ 41 h 41"/>
                <a:gd name="T16" fmla="*/ 2 w 12"/>
                <a:gd name="T17" fmla="*/ 41 h 41"/>
                <a:gd name="T18" fmla="*/ 2 w 12"/>
                <a:gd name="T19" fmla="*/ 41 h 41"/>
                <a:gd name="T20" fmla="*/ 2 w 12"/>
                <a:gd name="T21" fmla="*/ 41 h 41"/>
                <a:gd name="T22" fmla="*/ 3 w 12"/>
                <a:gd name="T23" fmla="*/ 37 h 41"/>
                <a:gd name="T24" fmla="*/ 3 w 12"/>
                <a:gd name="T25" fmla="*/ 38 h 41"/>
                <a:gd name="T26" fmla="*/ 3 w 12"/>
                <a:gd name="T27" fmla="*/ 38 h 41"/>
                <a:gd name="T28" fmla="*/ 3 w 12"/>
                <a:gd name="T29" fmla="*/ 38 h 41"/>
                <a:gd name="T30" fmla="*/ 4 w 12"/>
                <a:gd name="T31" fmla="*/ 33 h 41"/>
                <a:gd name="T32" fmla="*/ 4 w 12"/>
                <a:gd name="T33" fmla="*/ 33 h 41"/>
                <a:gd name="T34" fmla="*/ 4 w 12"/>
                <a:gd name="T35" fmla="*/ 33 h 41"/>
                <a:gd name="T36" fmla="*/ 4 w 12"/>
                <a:gd name="T37" fmla="*/ 33 h 41"/>
                <a:gd name="T38" fmla="*/ 4 w 12"/>
                <a:gd name="T39" fmla="*/ 29 h 41"/>
                <a:gd name="T40" fmla="*/ 5 w 12"/>
                <a:gd name="T41" fmla="*/ 31 h 41"/>
                <a:gd name="T42" fmla="*/ 5 w 12"/>
                <a:gd name="T43" fmla="*/ 31 h 41"/>
                <a:gd name="T44" fmla="*/ 5 w 12"/>
                <a:gd name="T45" fmla="*/ 32 h 41"/>
                <a:gd name="T46" fmla="*/ 5 w 12"/>
                <a:gd name="T47" fmla="*/ 28 h 41"/>
                <a:gd name="T48" fmla="*/ 5 w 12"/>
                <a:gd name="T49" fmla="*/ 29 h 41"/>
                <a:gd name="T50" fmla="*/ 5 w 12"/>
                <a:gd name="T51" fmla="*/ 29 h 41"/>
                <a:gd name="T52" fmla="*/ 5 w 12"/>
                <a:gd name="T53" fmla="*/ 29 h 41"/>
                <a:gd name="T54" fmla="*/ 7 w 12"/>
                <a:gd name="T55" fmla="*/ 23 h 41"/>
                <a:gd name="T56" fmla="*/ 7 w 12"/>
                <a:gd name="T57" fmla="*/ 23 h 41"/>
                <a:gd name="T58" fmla="*/ 7 w 12"/>
                <a:gd name="T59" fmla="*/ 23 h 41"/>
                <a:gd name="T60" fmla="*/ 7 w 12"/>
                <a:gd name="T61" fmla="*/ 13 h 41"/>
                <a:gd name="T62" fmla="*/ 7 w 12"/>
                <a:gd name="T63" fmla="*/ 13 h 41"/>
                <a:gd name="T64" fmla="*/ 7 w 12"/>
                <a:gd name="T65" fmla="*/ 14 h 41"/>
                <a:gd name="T66" fmla="*/ 8 w 12"/>
                <a:gd name="T67" fmla="*/ 14 h 41"/>
                <a:gd name="T68" fmla="*/ 8 w 12"/>
                <a:gd name="T69" fmla="*/ 12 h 41"/>
                <a:gd name="T70" fmla="*/ 8 w 12"/>
                <a:gd name="T71" fmla="*/ 12 h 41"/>
                <a:gd name="T72" fmla="*/ 8 w 12"/>
                <a:gd name="T73" fmla="*/ 12 h 41"/>
                <a:gd name="T74" fmla="*/ 9 w 12"/>
                <a:gd name="T75" fmla="*/ 8 h 41"/>
                <a:gd name="T76" fmla="*/ 9 w 12"/>
                <a:gd name="T77" fmla="*/ 10 h 41"/>
                <a:gd name="T78" fmla="*/ 9 w 12"/>
                <a:gd name="T79" fmla="*/ 10 h 41"/>
                <a:gd name="T80" fmla="*/ 9 w 12"/>
                <a:gd name="T81" fmla="*/ 10 h 41"/>
                <a:gd name="T82" fmla="*/ 10 w 12"/>
                <a:gd name="T83" fmla="*/ 6 h 41"/>
                <a:gd name="T84" fmla="*/ 10 w 12"/>
                <a:gd name="T85" fmla="*/ 7 h 41"/>
                <a:gd name="T86" fmla="*/ 10 w 12"/>
                <a:gd name="T87" fmla="*/ 7 h 41"/>
                <a:gd name="T88" fmla="*/ 10 w 12"/>
                <a:gd name="T89" fmla="*/ 6 h 41"/>
                <a:gd name="T90" fmla="*/ 11 w 12"/>
                <a:gd name="T91" fmla="*/ 11 h 41"/>
                <a:gd name="T92" fmla="*/ 11 w 12"/>
                <a:gd name="T93" fmla="*/ 7 h 41"/>
                <a:gd name="T94" fmla="*/ 11 w 12"/>
                <a:gd name="T95" fmla="*/ 7 h 41"/>
                <a:gd name="T96" fmla="*/ 11 w 12"/>
                <a:gd name="T97" fmla="*/ 9 h 41"/>
                <a:gd name="T98" fmla="*/ 12 w 12"/>
                <a:gd name="T9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41">
                  <a:moveTo>
                    <a:pt x="0" y="36"/>
                  </a:moveTo>
                  <a:lnTo>
                    <a:pt x="0" y="36"/>
                  </a:lnTo>
                  <a:lnTo>
                    <a:pt x="0" y="35"/>
                  </a:lnTo>
                  <a:lnTo>
                    <a:pt x="1" y="40"/>
                  </a:lnTo>
                  <a:lnTo>
                    <a:pt x="1" y="40"/>
                  </a:lnTo>
                  <a:lnTo>
                    <a:pt x="1" y="40"/>
                  </a:lnTo>
                  <a:lnTo>
                    <a:pt x="1" y="38"/>
                  </a:lnTo>
                  <a:lnTo>
                    <a:pt x="2" y="41"/>
                  </a:lnTo>
                  <a:lnTo>
                    <a:pt x="2" y="41"/>
                  </a:lnTo>
                  <a:lnTo>
                    <a:pt x="2" y="41"/>
                  </a:lnTo>
                  <a:lnTo>
                    <a:pt x="2" y="41"/>
                  </a:lnTo>
                  <a:lnTo>
                    <a:pt x="3" y="37"/>
                  </a:lnTo>
                  <a:lnTo>
                    <a:pt x="3" y="38"/>
                  </a:lnTo>
                  <a:lnTo>
                    <a:pt x="3" y="38"/>
                  </a:lnTo>
                  <a:lnTo>
                    <a:pt x="3" y="38"/>
                  </a:lnTo>
                  <a:lnTo>
                    <a:pt x="4" y="33"/>
                  </a:lnTo>
                  <a:lnTo>
                    <a:pt x="4" y="33"/>
                  </a:lnTo>
                  <a:lnTo>
                    <a:pt x="4" y="33"/>
                  </a:lnTo>
                  <a:lnTo>
                    <a:pt x="4" y="33"/>
                  </a:lnTo>
                  <a:lnTo>
                    <a:pt x="4" y="29"/>
                  </a:lnTo>
                  <a:lnTo>
                    <a:pt x="5" y="31"/>
                  </a:lnTo>
                  <a:lnTo>
                    <a:pt x="5" y="31"/>
                  </a:lnTo>
                  <a:lnTo>
                    <a:pt x="5" y="32"/>
                  </a:lnTo>
                  <a:lnTo>
                    <a:pt x="5" y="28"/>
                  </a:lnTo>
                  <a:lnTo>
                    <a:pt x="5" y="29"/>
                  </a:lnTo>
                  <a:lnTo>
                    <a:pt x="5" y="29"/>
                  </a:lnTo>
                  <a:lnTo>
                    <a:pt x="5" y="29"/>
                  </a:lnTo>
                  <a:lnTo>
                    <a:pt x="7" y="23"/>
                  </a:lnTo>
                  <a:lnTo>
                    <a:pt x="7" y="23"/>
                  </a:lnTo>
                  <a:lnTo>
                    <a:pt x="7" y="23"/>
                  </a:lnTo>
                  <a:lnTo>
                    <a:pt x="7" y="13"/>
                  </a:lnTo>
                  <a:lnTo>
                    <a:pt x="7" y="13"/>
                  </a:lnTo>
                  <a:lnTo>
                    <a:pt x="7" y="14"/>
                  </a:lnTo>
                  <a:lnTo>
                    <a:pt x="8" y="14"/>
                  </a:lnTo>
                  <a:lnTo>
                    <a:pt x="8" y="12"/>
                  </a:lnTo>
                  <a:lnTo>
                    <a:pt x="8" y="12"/>
                  </a:lnTo>
                  <a:lnTo>
                    <a:pt x="8" y="12"/>
                  </a:lnTo>
                  <a:lnTo>
                    <a:pt x="9" y="8"/>
                  </a:lnTo>
                  <a:lnTo>
                    <a:pt x="9" y="10"/>
                  </a:lnTo>
                  <a:lnTo>
                    <a:pt x="9" y="10"/>
                  </a:lnTo>
                  <a:lnTo>
                    <a:pt x="9" y="10"/>
                  </a:lnTo>
                  <a:lnTo>
                    <a:pt x="10" y="6"/>
                  </a:lnTo>
                  <a:lnTo>
                    <a:pt x="10" y="7"/>
                  </a:lnTo>
                  <a:lnTo>
                    <a:pt x="10" y="7"/>
                  </a:lnTo>
                  <a:lnTo>
                    <a:pt x="10" y="6"/>
                  </a:lnTo>
                  <a:lnTo>
                    <a:pt x="11" y="11"/>
                  </a:lnTo>
                  <a:lnTo>
                    <a:pt x="11" y="7"/>
                  </a:lnTo>
                  <a:lnTo>
                    <a:pt x="11" y="7"/>
                  </a:lnTo>
                  <a:lnTo>
                    <a:pt x="11" y="9"/>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2" name="Freeform 587"/>
            <p:cNvSpPr>
              <a:spLocks/>
            </p:cNvSpPr>
            <p:nvPr/>
          </p:nvSpPr>
          <p:spPr bwMode="auto">
            <a:xfrm>
              <a:off x="3459163" y="2143126"/>
              <a:ext cx="19050" cy="28575"/>
            </a:xfrm>
            <a:custGeom>
              <a:avLst/>
              <a:gdLst>
                <a:gd name="T0" fmla="*/ 0 w 12"/>
                <a:gd name="T1" fmla="*/ 15 h 18"/>
                <a:gd name="T2" fmla="*/ 0 w 12"/>
                <a:gd name="T3" fmla="*/ 17 h 18"/>
                <a:gd name="T4" fmla="*/ 0 w 12"/>
                <a:gd name="T5" fmla="*/ 17 h 18"/>
                <a:gd name="T6" fmla="*/ 0 w 12"/>
                <a:gd name="T7" fmla="*/ 17 h 18"/>
                <a:gd name="T8" fmla="*/ 1 w 12"/>
                <a:gd name="T9" fmla="*/ 10 h 18"/>
                <a:gd name="T10" fmla="*/ 1 w 12"/>
                <a:gd name="T11" fmla="*/ 10 h 18"/>
                <a:gd name="T12" fmla="*/ 1 w 12"/>
                <a:gd name="T13" fmla="*/ 10 h 18"/>
                <a:gd name="T14" fmla="*/ 1 w 12"/>
                <a:gd name="T15" fmla="*/ 10 h 18"/>
                <a:gd name="T16" fmla="*/ 2 w 12"/>
                <a:gd name="T17" fmla="*/ 14 h 18"/>
                <a:gd name="T18" fmla="*/ 2 w 12"/>
                <a:gd name="T19" fmla="*/ 14 h 18"/>
                <a:gd name="T20" fmla="*/ 2 w 12"/>
                <a:gd name="T21" fmla="*/ 14 h 18"/>
                <a:gd name="T22" fmla="*/ 2 w 12"/>
                <a:gd name="T23" fmla="*/ 12 h 18"/>
                <a:gd name="T24" fmla="*/ 3 w 12"/>
                <a:gd name="T25" fmla="*/ 17 h 18"/>
                <a:gd name="T26" fmla="*/ 3 w 12"/>
                <a:gd name="T27" fmla="*/ 14 h 18"/>
                <a:gd name="T28" fmla="*/ 3 w 12"/>
                <a:gd name="T29" fmla="*/ 14 h 18"/>
                <a:gd name="T30" fmla="*/ 3 w 12"/>
                <a:gd name="T31" fmla="*/ 14 h 18"/>
                <a:gd name="T32" fmla="*/ 4 w 12"/>
                <a:gd name="T33" fmla="*/ 9 h 18"/>
                <a:gd name="T34" fmla="*/ 4 w 12"/>
                <a:gd name="T35" fmla="*/ 9 h 18"/>
                <a:gd name="T36" fmla="*/ 4 w 12"/>
                <a:gd name="T37" fmla="*/ 9 h 18"/>
                <a:gd name="T38" fmla="*/ 4 w 12"/>
                <a:gd name="T39" fmla="*/ 9 h 18"/>
                <a:gd name="T40" fmla="*/ 5 w 12"/>
                <a:gd name="T41" fmla="*/ 6 h 18"/>
                <a:gd name="T42" fmla="*/ 5 w 12"/>
                <a:gd name="T43" fmla="*/ 8 h 18"/>
                <a:gd name="T44" fmla="*/ 5 w 12"/>
                <a:gd name="T45" fmla="*/ 8 h 18"/>
                <a:gd name="T46" fmla="*/ 5 w 12"/>
                <a:gd name="T47" fmla="*/ 8 h 18"/>
                <a:gd name="T48" fmla="*/ 6 w 12"/>
                <a:gd name="T49" fmla="*/ 3 h 18"/>
                <a:gd name="T50" fmla="*/ 6 w 12"/>
                <a:gd name="T51" fmla="*/ 4 h 18"/>
                <a:gd name="T52" fmla="*/ 6 w 12"/>
                <a:gd name="T53" fmla="*/ 4 h 18"/>
                <a:gd name="T54" fmla="*/ 6 w 12"/>
                <a:gd name="T55" fmla="*/ 5 h 18"/>
                <a:gd name="T56" fmla="*/ 7 w 12"/>
                <a:gd name="T57" fmla="*/ 1 h 18"/>
                <a:gd name="T58" fmla="*/ 7 w 12"/>
                <a:gd name="T59" fmla="*/ 2 h 18"/>
                <a:gd name="T60" fmla="*/ 7 w 12"/>
                <a:gd name="T61" fmla="*/ 2 h 18"/>
                <a:gd name="T62" fmla="*/ 7 w 12"/>
                <a:gd name="T63" fmla="*/ 0 h 18"/>
                <a:gd name="T64" fmla="*/ 8 w 12"/>
                <a:gd name="T65" fmla="*/ 12 h 18"/>
                <a:gd name="T66" fmla="*/ 8 w 12"/>
                <a:gd name="T67" fmla="*/ 12 h 18"/>
                <a:gd name="T68" fmla="*/ 8 w 12"/>
                <a:gd name="T69" fmla="*/ 10 h 18"/>
                <a:gd name="T70" fmla="*/ 9 w 12"/>
                <a:gd name="T71" fmla="*/ 14 h 18"/>
                <a:gd name="T72" fmla="*/ 9 w 12"/>
                <a:gd name="T73" fmla="*/ 14 h 18"/>
                <a:gd name="T74" fmla="*/ 9 w 12"/>
                <a:gd name="T75" fmla="*/ 14 h 18"/>
                <a:gd name="T76" fmla="*/ 9 w 12"/>
                <a:gd name="T77" fmla="*/ 14 h 18"/>
                <a:gd name="T78" fmla="*/ 10 w 12"/>
                <a:gd name="T79" fmla="*/ 16 h 18"/>
                <a:gd name="T80" fmla="*/ 10 w 12"/>
                <a:gd name="T81" fmla="*/ 16 h 18"/>
                <a:gd name="T82" fmla="*/ 10 w 12"/>
                <a:gd name="T83" fmla="*/ 16 h 18"/>
                <a:gd name="T84" fmla="*/ 10 w 12"/>
                <a:gd name="T85" fmla="*/ 18 h 18"/>
                <a:gd name="T86" fmla="*/ 11 w 12"/>
                <a:gd name="T87" fmla="*/ 15 h 18"/>
                <a:gd name="T88" fmla="*/ 11 w 12"/>
                <a:gd name="T89" fmla="*/ 15 h 18"/>
                <a:gd name="T90" fmla="*/ 11 w 12"/>
                <a:gd name="T91" fmla="*/ 15 h 18"/>
                <a:gd name="T92" fmla="*/ 11 w 12"/>
                <a:gd name="T93" fmla="*/ 16 h 18"/>
                <a:gd name="T94" fmla="*/ 11 w 12"/>
                <a:gd name="T95" fmla="*/ 13 h 18"/>
                <a:gd name="T96" fmla="*/ 12 w 12"/>
                <a:gd name="T97" fmla="*/ 14 h 18"/>
                <a:gd name="T98" fmla="*/ 12 w 12"/>
                <a:gd name="T99"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8">
                  <a:moveTo>
                    <a:pt x="0" y="15"/>
                  </a:moveTo>
                  <a:lnTo>
                    <a:pt x="0" y="17"/>
                  </a:lnTo>
                  <a:lnTo>
                    <a:pt x="0" y="17"/>
                  </a:lnTo>
                  <a:lnTo>
                    <a:pt x="0" y="17"/>
                  </a:lnTo>
                  <a:lnTo>
                    <a:pt x="1" y="10"/>
                  </a:lnTo>
                  <a:lnTo>
                    <a:pt x="1" y="10"/>
                  </a:lnTo>
                  <a:lnTo>
                    <a:pt x="1" y="10"/>
                  </a:lnTo>
                  <a:lnTo>
                    <a:pt x="1" y="10"/>
                  </a:lnTo>
                  <a:lnTo>
                    <a:pt x="2" y="14"/>
                  </a:lnTo>
                  <a:lnTo>
                    <a:pt x="2" y="14"/>
                  </a:lnTo>
                  <a:lnTo>
                    <a:pt x="2" y="14"/>
                  </a:lnTo>
                  <a:lnTo>
                    <a:pt x="2" y="12"/>
                  </a:lnTo>
                  <a:lnTo>
                    <a:pt x="3" y="17"/>
                  </a:lnTo>
                  <a:lnTo>
                    <a:pt x="3" y="14"/>
                  </a:lnTo>
                  <a:lnTo>
                    <a:pt x="3" y="14"/>
                  </a:lnTo>
                  <a:lnTo>
                    <a:pt x="3" y="14"/>
                  </a:lnTo>
                  <a:lnTo>
                    <a:pt x="4" y="9"/>
                  </a:lnTo>
                  <a:lnTo>
                    <a:pt x="4" y="9"/>
                  </a:lnTo>
                  <a:lnTo>
                    <a:pt x="4" y="9"/>
                  </a:lnTo>
                  <a:lnTo>
                    <a:pt x="4" y="9"/>
                  </a:lnTo>
                  <a:lnTo>
                    <a:pt x="5" y="6"/>
                  </a:lnTo>
                  <a:lnTo>
                    <a:pt x="5" y="8"/>
                  </a:lnTo>
                  <a:lnTo>
                    <a:pt x="5" y="8"/>
                  </a:lnTo>
                  <a:lnTo>
                    <a:pt x="5" y="8"/>
                  </a:lnTo>
                  <a:lnTo>
                    <a:pt x="6" y="3"/>
                  </a:lnTo>
                  <a:lnTo>
                    <a:pt x="6" y="4"/>
                  </a:lnTo>
                  <a:lnTo>
                    <a:pt x="6" y="4"/>
                  </a:lnTo>
                  <a:lnTo>
                    <a:pt x="6" y="5"/>
                  </a:lnTo>
                  <a:lnTo>
                    <a:pt x="7" y="1"/>
                  </a:lnTo>
                  <a:lnTo>
                    <a:pt x="7" y="2"/>
                  </a:lnTo>
                  <a:lnTo>
                    <a:pt x="7" y="2"/>
                  </a:lnTo>
                  <a:lnTo>
                    <a:pt x="7" y="0"/>
                  </a:lnTo>
                  <a:lnTo>
                    <a:pt x="8" y="12"/>
                  </a:lnTo>
                  <a:lnTo>
                    <a:pt x="8" y="12"/>
                  </a:lnTo>
                  <a:lnTo>
                    <a:pt x="8" y="10"/>
                  </a:lnTo>
                  <a:lnTo>
                    <a:pt x="9" y="14"/>
                  </a:lnTo>
                  <a:lnTo>
                    <a:pt x="9" y="14"/>
                  </a:lnTo>
                  <a:lnTo>
                    <a:pt x="9" y="14"/>
                  </a:lnTo>
                  <a:lnTo>
                    <a:pt x="9" y="14"/>
                  </a:lnTo>
                  <a:lnTo>
                    <a:pt x="10" y="16"/>
                  </a:lnTo>
                  <a:lnTo>
                    <a:pt x="10" y="16"/>
                  </a:lnTo>
                  <a:lnTo>
                    <a:pt x="10" y="16"/>
                  </a:lnTo>
                  <a:lnTo>
                    <a:pt x="10" y="18"/>
                  </a:lnTo>
                  <a:lnTo>
                    <a:pt x="11" y="15"/>
                  </a:lnTo>
                  <a:lnTo>
                    <a:pt x="11" y="15"/>
                  </a:lnTo>
                  <a:lnTo>
                    <a:pt x="11" y="15"/>
                  </a:lnTo>
                  <a:lnTo>
                    <a:pt x="11" y="16"/>
                  </a:lnTo>
                  <a:lnTo>
                    <a:pt x="11" y="13"/>
                  </a:lnTo>
                  <a:lnTo>
                    <a:pt x="12" y="14"/>
                  </a:lnTo>
                  <a:lnTo>
                    <a:pt x="12" y="1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3" name="Freeform 588"/>
            <p:cNvSpPr>
              <a:spLocks/>
            </p:cNvSpPr>
            <p:nvPr/>
          </p:nvSpPr>
          <p:spPr bwMode="auto">
            <a:xfrm>
              <a:off x="3478213" y="2149476"/>
              <a:ext cx="17463" cy="31750"/>
            </a:xfrm>
            <a:custGeom>
              <a:avLst/>
              <a:gdLst>
                <a:gd name="T0" fmla="*/ 0 w 11"/>
                <a:gd name="T1" fmla="*/ 10 h 20"/>
                <a:gd name="T2" fmla="*/ 0 w 11"/>
                <a:gd name="T3" fmla="*/ 9 h 20"/>
                <a:gd name="T4" fmla="*/ 0 w 11"/>
                <a:gd name="T5" fmla="*/ 13 h 20"/>
                <a:gd name="T6" fmla="*/ 1 w 11"/>
                <a:gd name="T7" fmla="*/ 12 h 20"/>
                <a:gd name="T8" fmla="*/ 1 w 11"/>
                <a:gd name="T9" fmla="*/ 12 h 20"/>
                <a:gd name="T10" fmla="*/ 1 w 11"/>
                <a:gd name="T11" fmla="*/ 12 h 20"/>
                <a:gd name="T12" fmla="*/ 1 w 11"/>
                <a:gd name="T13" fmla="*/ 7 h 20"/>
                <a:gd name="T14" fmla="*/ 1 w 11"/>
                <a:gd name="T15" fmla="*/ 8 h 20"/>
                <a:gd name="T16" fmla="*/ 1 w 11"/>
                <a:gd name="T17" fmla="*/ 8 h 20"/>
                <a:gd name="T18" fmla="*/ 1 w 11"/>
                <a:gd name="T19" fmla="*/ 8 h 20"/>
                <a:gd name="T20" fmla="*/ 2 w 11"/>
                <a:gd name="T21" fmla="*/ 0 h 20"/>
                <a:gd name="T22" fmla="*/ 3 w 11"/>
                <a:gd name="T23" fmla="*/ 1 h 20"/>
                <a:gd name="T24" fmla="*/ 3 w 11"/>
                <a:gd name="T25" fmla="*/ 1 h 20"/>
                <a:gd name="T26" fmla="*/ 3 w 11"/>
                <a:gd name="T27" fmla="*/ 0 h 20"/>
                <a:gd name="T28" fmla="*/ 3 w 11"/>
                <a:gd name="T29" fmla="*/ 5 h 20"/>
                <a:gd name="T30" fmla="*/ 3 w 11"/>
                <a:gd name="T31" fmla="*/ 4 h 20"/>
                <a:gd name="T32" fmla="*/ 3 w 11"/>
                <a:gd name="T33" fmla="*/ 4 h 20"/>
                <a:gd name="T34" fmla="*/ 4 w 11"/>
                <a:gd name="T35" fmla="*/ 6 h 20"/>
                <a:gd name="T36" fmla="*/ 4 w 11"/>
                <a:gd name="T37" fmla="*/ 3 h 20"/>
                <a:gd name="T38" fmla="*/ 4 w 11"/>
                <a:gd name="T39" fmla="*/ 4 h 20"/>
                <a:gd name="T40" fmla="*/ 4 w 11"/>
                <a:gd name="T41" fmla="*/ 5 h 20"/>
                <a:gd name="T42" fmla="*/ 4 w 11"/>
                <a:gd name="T43" fmla="*/ 4 h 20"/>
                <a:gd name="T44" fmla="*/ 5 w 11"/>
                <a:gd name="T45" fmla="*/ 8 h 20"/>
                <a:gd name="T46" fmla="*/ 5 w 11"/>
                <a:gd name="T47" fmla="*/ 7 h 20"/>
                <a:gd name="T48" fmla="*/ 5 w 11"/>
                <a:gd name="T49" fmla="*/ 7 h 20"/>
                <a:gd name="T50" fmla="*/ 5 w 11"/>
                <a:gd name="T51" fmla="*/ 7 h 20"/>
                <a:gd name="T52" fmla="*/ 6 w 11"/>
                <a:gd name="T53" fmla="*/ 13 h 20"/>
                <a:gd name="T54" fmla="*/ 6 w 11"/>
                <a:gd name="T55" fmla="*/ 13 h 20"/>
                <a:gd name="T56" fmla="*/ 6 w 11"/>
                <a:gd name="T57" fmla="*/ 13 h 20"/>
                <a:gd name="T58" fmla="*/ 6 w 11"/>
                <a:gd name="T59" fmla="*/ 13 h 20"/>
                <a:gd name="T60" fmla="*/ 7 w 11"/>
                <a:gd name="T61" fmla="*/ 19 h 20"/>
                <a:gd name="T62" fmla="*/ 7 w 11"/>
                <a:gd name="T63" fmla="*/ 19 h 20"/>
                <a:gd name="T64" fmla="*/ 7 w 11"/>
                <a:gd name="T65" fmla="*/ 19 h 20"/>
                <a:gd name="T66" fmla="*/ 7 w 11"/>
                <a:gd name="T67" fmla="*/ 20 h 20"/>
                <a:gd name="T68" fmla="*/ 8 w 11"/>
                <a:gd name="T69" fmla="*/ 12 h 20"/>
                <a:gd name="T70" fmla="*/ 8 w 11"/>
                <a:gd name="T71" fmla="*/ 13 h 20"/>
                <a:gd name="T72" fmla="*/ 8 w 11"/>
                <a:gd name="T73" fmla="*/ 13 h 20"/>
                <a:gd name="T74" fmla="*/ 9 w 11"/>
                <a:gd name="T75" fmla="*/ 10 h 20"/>
                <a:gd name="T76" fmla="*/ 9 w 11"/>
                <a:gd name="T77" fmla="*/ 14 h 20"/>
                <a:gd name="T78" fmla="*/ 9 w 11"/>
                <a:gd name="T79" fmla="*/ 13 h 20"/>
                <a:gd name="T80" fmla="*/ 9 w 11"/>
                <a:gd name="T81" fmla="*/ 13 h 20"/>
                <a:gd name="T82" fmla="*/ 9 w 11"/>
                <a:gd name="T83" fmla="*/ 13 h 20"/>
                <a:gd name="T84" fmla="*/ 10 w 11"/>
                <a:gd name="T85" fmla="*/ 9 h 20"/>
                <a:gd name="T86" fmla="*/ 10 w 11"/>
                <a:gd name="T87" fmla="*/ 9 h 20"/>
                <a:gd name="T88" fmla="*/ 11 w 11"/>
                <a:gd name="T89" fmla="*/ 6 h 20"/>
                <a:gd name="T90" fmla="*/ 11 w 11"/>
                <a:gd name="T91" fmla="*/ 12 h 20"/>
                <a:gd name="T92" fmla="*/ 11 w 11"/>
                <a:gd name="T93" fmla="*/ 11 h 20"/>
                <a:gd name="T94" fmla="*/ 11 w 11"/>
                <a:gd name="T95" fmla="*/ 11 h 20"/>
                <a:gd name="T96" fmla="*/ 11 w 11"/>
                <a:gd name="T97" fmla="*/ 11 h 20"/>
                <a:gd name="T98" fmla="*/ 11 w 11"/>
                <a:gd name="T99"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0">
                  <a:moveTo>
                    <a:pt x="0" y="10"/>
                  </a:moveTo>
                  <a:lnTo>
                    <a:pt x="0" y="9"/>
                  </a:lnTo>
                  <a:lnTo>
                    <a:pt x="0" y="13"/>
                  </a:lnTo>
                  <a:lnTo>
                    <a:pt x="1" y="12"/>
                  </a:lnTo>
                  <a:lnTo>
                    <a:pt x="1" y="12"/>
                  </a:lnTo>
                  <a:lnTo>
                    <a:pt x="1" y="12"/>
                  </a:lnTo>
                  <a:lnTo>
                    <a:pt x="1" y="7"/>
                  </a:lnTo>
                  <a:lnTo>
                    <a:pt x="1" y="8"/>
                  </a:lnTo>
                  <a:lnTo>
                    <a:pt x="1" y="8"/>
                  </a:lnTo>
                  <a:lnTo>
                    <a:pt x="1" y="8"/>
                  </a:lnTo>
                  <a:lnTo>
                    <a:pt x="2" y="0"/>
                  </a:lnTo>
                  <a:lnTo>
                    <a:pt x="3" y="1"/>
                  </a:lnTo>
                  <a:lnTo>
                    <a:pt x="3" y="1"/>
                  </a:lnTo>
                  <a:lnTo>
                    <a:pt x="3" y="0"/>
                  </a:lnTo>
                  <a:lnTo>
                    <a:pt x="3" y="5"/>
                  </a:lnTo>
                  <a:lnTo>
                    <a:pt x="3" y="4"/>
                  </a:lnTo>
                  <a:lnTo>
                    <a:pt x="3" y="4"/>
                  </a:lnTo>
                  <a:lnTo>
                    <a:pt x="4" y="6"/>
                  </a:lnTo>
                  <a:lnTo>
                    <a:pt x="4" y="3"/>
                  </a:lnTo>
                  <a:lnTo>
                    <a:pt x="4" y="4"/>
                  </a:lnTo>
                  <a:lnTo>
                    <a:pt x="4" y="5"/>
                  </a:lnTo>
                  <a:lnTo>
                    <a:pt x="4" y="4"/>
                  </a:lnTo>
                  <a:lnTo>
                    <a:pt x="5" y="8"/>
                  </a:lnTo>
                  <a:lnTo>
                    <a:pt x="5" y="7"/>
                  </a:lnTo>
                  <a:lnTo>
                    <a:pt x="5" y="7"/>
                  </a:lnTo>
                  <a:lnTo>
                    <a:pt x="5" y="7"/>
                  </a:lnTo>
                  <a:lnTo>
                    <a:pt x="6" y="13"/>
                  </a:lnTo>
                  <a:lnTo>
                    <a:pt x="6" y="13"/>
                  </a:lnTo>
                  <a:lnTo>
                    <a:pt x="6" y="13"/>
                  </a:lnTo>
                  <a:lnTo>
                    <a:pt x="6" y="13"/>
                  </a:lnTo>
                  <a:lnTo>
                    <a:pt x="7" y="19"/>
                  </a:lnTo>
                  <a:lnTo>
                    <a:pt x="7" y="19"/>
                  </a:lnTo>
                  <a:lnTo>
                    <a:pt x="7" y="19"/>
                  </a:lnTo>
                  <a:lnTo>
                    <a:pt x="7" y="20"/>
                  </a:lnTo>
                  <a:lnTo>
                    <a:pt x="8" y="12"/>
                  </a:lnTo>
                  <a:lnTo>
                    <a:pt x="8" y="13"/>
                  </a:lnTo>
                  <a:lnTo>
                    <a:pt x="8" y="13"/>
                  </a:lnTo>
                  <a:lnTo>
                    <a:pt x="9" y="10"/>
                  </a:lnTo>
                  <a:lnTo>
                    <a:pt x="9" y="14"/>
                  </a:lnTo>
                  <a:lnTo>
                    <a:pt x="9" y="13"/>
                  </a:lnTo>
                  <a:lnTo>
                    <a:pt x="9" y="13"/>
                  </a:lnTo>
                  <a:lnTo>
                    <a:pt x="9" y="13"/>
                  </a:lnTo>
                  <a:lnTo>
                    <a:pt x="10" y="9"/>
                  </a:lnTo>
                  <a:lnTo>
                    <a:pt x="10" y="9"/>
                  </a:lnTo>
                  <a:lnTo>
                    <a:pt x="11" y="6"/>
                  </a:lnTo>
                  <a:lnTo>
                    <a:pt x="11" y="12"/>
                  </a:lnTo>
                  <a:lnTo>
                    <a:pt x="11" y="11"/>
                  </a:lnTo>
                  <a:lnTo>
                    <a:pt x="11" y="11"/>
                  </a:lnTo>
                  <a:lnTo>
                    <a:pt x="11" y="11"/>
                  </a:lnTo>
                  <a:lnTo>
                    <a:pt x="11" y="1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4" name="Freeform 589"/>
            <p:cNvSpPr>
              <a:spLocks/>
            </p:cNvSpPr>
            <p:nvPr/>
          </p:nvSpPr>
          <p:spPr bwMode="auto">
            <a:xfrm>
              <a:off x="3495676" y="2128838"/>
              <a:ext cx="19050" cy="47625"/>
            </a:xfrm>
            <a:custGeom>
              <a:avLst/>
              <a:gdLst>
                <a:gd name="T0" fmla="*/ 0 w 12"/>
                <a:gd name="T1" fmla="*/ 30 h 30"/>
                <a:gd name="T2" fmla="*/ 1 w 12"/>
                <a:gd name="T3" fmla="*/ 27 h 30"/>
                <a:gd name="T4" fmla="*/ 1 w 12"/>
                <a:gd name="T5" fmla="*/ 27 h 30"/>
                <a:gd name="T6" fmla="*/ 1 w 12"/>
                <a:gd name="T7" fmla="*/ 28 h 30"/>
                <a:gd name="T8" fmla="*/ 2 w 12"/>
                <a:gd name="T9" fmla="*/ 22 h 30"/>
                <a:gd name="T10" fmla="*/ 2 w 12"/>
                <a:gd name="T11" fmla="*/ 22 h 30"/>
                <a:gd name="T12" fmla="*/ 2 w 12"/>
                <a:gd name="T13" fmla="*/ 22 h 30"/>
                <a:gd name="T14" fmla="*/ 2 w 12"/>
                <a:gd name="T15" fmla="*/ 19 h 30"/>
                <a:gd name="T16" fmla="*/ 3 w 12"/>
                <a:gd name="T17" fmla="*/ 23 h 30"/>
                <a:gd name="T18" fmla="*/ 3 w 12"/>
                <a:gd name="T19" fmla="*/ 22 h 30"/>
                <a:gd name="T20" fmla="*/ 3 w 12"/>
                <a:gd name="T21" fmla="*/ 23 h 30"/>
                <a:gd name="T22" fmla="*/ 3 w 12"/>
                <a:gd name="T23" fmla="*/ 22 h 30"/>
                <a:gd name="T24" fmla="*/ 4 w 12"/>
                <a:gd name="T25" fmla="*/ 28 h 30"/>
                <a:gd name="T26" fmla="*/ 4 w 12"/>
                <a:gd name="T27" fmla="*/ 25 h 30"/>
                <a:gd name="T28" fmla="*/ 4 w 12"/>
                <a:gd name="T29" fmla="*/ 25 h 30"/>
                <a:gd name="T30" fmla="*/ 4 w 12"/>
                <a:gd name="T31" fmla="*/ 26 h 30"/>
                <a:gd name="T32" fmla="*/ 5 w 12"/>
                <a:gd name="T33" fmla="*/ 18 h 30"/>
                <a:gd name="T34" fmla="*/ 5 w 12"/>
                <a:gd name="T35" fmla="*/ 18 h 30"/>
                <a:gd name="T36" fmla="*/ 5 w 12"/>
                <a:gd name="T37" fmla="*/ 18 h 30"/>
                <a:gd name="T38" fmla="*/ 5 w 12"/>
                <a:gd name="T39" fmla="*/ 19 h 30"/>
                <a:gd name="T40" fmla="*/ 6 w 12"/>
                <a:gd name="T41" fmla="*/ 10 h 30"/>
                <a:gd name="T42" fmla="*/ 6 w 12"/>
                <a:gd name="T43" fmla="*/ 10 h 30"/>
                <a:gd name="T44" fmla="*/ 6 w 12"/>
                <a:gd name="T45" fmla="*/ 10 h 30"/>
                <a:gd name="T46" fmla="*/ 6 w 12"/>
                <a:gd name="T47" fmla="*/ 9 h 30"/>
                <a:gd name="T48" fmla="*/ 7 w 12"/>
                <a:gd name="T49" fmla="*/ 11 h 30"/>
                <a:gd name="T50" fmla="*/ 7 w 12"/>
                <a:gd name="T51" fmla="*/ 11 h 30"/>
                <a:gd name="T52" fmla="*/ 7 w 12"/>
                <a:gd name="T53" fmla="*/ 11 h 30"/>
                <a:gd name="T54" fmla="*/ 7 w 12"/>
                <a:gd name="T55" fmla="*/ 13 h 30"/>
                <a:gd name="T56" fmla="*/ 7 w 12"/>
                <a:gd name="T57" fmla="*/ 10 h 30"/>
                <a:gd name="T58" fmla="*/ 8 w 12"/>
                <a:gd name="T59" fmla="*/ 12 h 30"/>
                <a:gd name="T60" fmla="*/ 8 w 12"/>
                <a:gd name="T61" fmla="*/ 11 h 30"/>
                <a:gd name="T62" fmla="*/ 8 w 12"/>
                <a:gd name="T63" fmla="*/ 13 h 30"/>
                <a:gd name="T64" fmla="*/ 9 w 12"/>
                <a:gd name="T65" fmla="*/ 10 h 30"/>
                <a:gd name="T66" fmla="*/ 9 w 12"/>
                <a:gd name="T67" fmla="*/ 10 h 30"/>
                <a:gd name="T68" fmla="*/ 9 w 12"/>
                <a:gd name="T69" fmla="*/ 10 h 30"/>
                <a:gd name="T70" fmla="*/ 9 w 12"/>
                <a:gd name="T71" fmla="*/ 11 h 30"/>
                <a:gd name="T72" fmla="*/ 9 w 12"/>
                <a:gd name="T73" fmla="*/ 6 h 30"/>
                <a:gd name="T74" fmla="*/ 10 w 12"/>
                <a:gd name="T75" fmla="*/ 8 h 30"/>
                <a:gd name="T76" fmla="*/ 10 w 12"/>
                <a:gd name="T77" fmla="*/ 8 h 30"/>
                <a:gd name="T78" fmla="*/ 10 w 12"/>
                <a:gd name="T79" fmla="*/ 8 h 30"/>
                <a:gd name="T80" fmla="*/ 10 w 12"/>
                <a:gd name="T81" fmla="*/ 5 h 30"/>
                <a:gd name="T82" fmla="*/ 10 w 12"/>
                <a:gd name="T83" fmla="*/ 6 h 30"/>
                <a:gd name="T84" fmla="*/ 10 w 12"/>
                <a:gd name="T85" fmla="*/ 6 h 30"/>
                <a:gd name="T86" fmla="*/ 10 w 12"/>
                <a:gd name="T87" fmla="*/ 6 h 30"/>
                <a:gd name="T88" fmla="*/ 11 w 12"/>
                <a:gd name="T89" fmla="*/ 1 h 30"/>
                <a:gd name="T90" fmla="*/ 12 w 12"/>
                <a:gd name="T91" fmla="*/ 4 h 30"/>
                <a:gd name="T92" fmla="*/ 12 w 12"/>
                <a:gd name="T93" fmla="*/ 3 h 30"/>
                <a:gd name="T94" fmla="*/ 12 w 12"/>
                <a:gd name="T95" fmla="*/ 4 h 30"/>
                <a:gd name="T96" fmla="*/ 12 w 12"/>
                <a:gd name="T97" fmla="*/ 0 h 30"/>
                <a:gd name="T98" fmla="*/ 12 w 12"/>
                <a:gd name="T9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0">
                  <a:moveTo>
                    <a:pt x="0" y="30"/>
                  </a:moveTo>
                  <a:lnTo>
                    <a:pt x="1" y="27"/>
                  </a:lnTo>
                  <a:lnTo>
                    <a:pt x="1" y="27"/>
                  </a:lnTo>
                  <a:lnTo>
                    <a:pt x="1" y="28"/>
                  </a:lnTo>
                  <a:lnTo>
                    <a:pt x="2" y="22"/>
                  </a:lnTo>
                  <a:lnTo>
                    <a:pt x="2" y="22"/>
                  </a:lnTo>
                  <a:lnTo>
                    <a:pt x="2" y="22"/>
                  </a:lnTo>
                  <a:lnTo>
                    <a:pt x="2" y="19"/>
                  </a:lnTo>
                  <a:lnTo>
                    <a:pt x="3" y="23"/>
                  </a:lnTo>
                  <a:lnTo>
                    <a:pt x="3" y="22"/>
                  </a:lnTo>
                  <a:lnTo>
                    <a:pt x="3" y="23"/>
                  </a:lnTo>
                  <a:lnTo>
                    <a:pt x="3" y="22"/>
                  </a:lnTo>
                  <a:lnTo>
                    <a:pt x="4" y="28"/>
                  </a:lnTo>
                  <a:lnTo>
                    <a:pt x="4" y="25"/>
                  </a:lnTo>
                  <a:lnTo>
                    <a:pt x="4" y="25"/>
                  </a:lnTo>
                  <a:lnTo>
                    <a:pt x="4" y="26"/>
                  </a:lnTo>
                  <a:lnTo>
                    <a:pt x="5" y="18"/>
                  </a:lnTo>
                  <a:lnTo>
                    <a:pt x="5" y="18"/>
                  </a:lnTo>
                  <a:lnTo>
                    <a:pt x="5" y="18"/>
                  </a:lnTo>
                  <a:lnTo>
                    <a:pt x="5" y="19"/>
                  </a:lnTo>
                  <a:lnTo>
                    <a:pt x="6" y="10"/>
                  </a:lnTo>
                  <a:lnTo>
                    <a:pt x="6" y="10"/>
                  </a:lnTo>
                  <a:lnTo>
                    <a:pt x="6" y="10"/>
                  </a:lnTo>
                  <a:lnTo>
                    <a:pt x="6" y="9"/>
                  </a:lnTo>
                  <a:lnTo>
                    <a:pt x="7" y="11"/>
                  </a:lnTo>
                  <a:lnTo>
                    <a:pt x="7" y="11"/>
                  </a:lnTo>
                  <a:lnTo>
                    <a:pt x="7" y="11"/>
                  </a:lnTo>
                  <a:lnTo>
                    <a:pt x="7" y="13"/>
                  </a:lnTo>
                  <a:lnTo>
                    <a:pt x="7" y="10"/>
                  </a:lnTo>
                  <a:lnTo>
                    <a:pt x="8" y="12"/>
                  </a:lnTo>
                  <a:lnTo>
                    <a:pt x="8" y="11"/>
                  </a:lnTo>
                  <a:lnTo>
                    <a:pt x="8" y="13"/>
                  </a:lnTo>
                  <a:lnTo>
                    <a:pt x="9" y="10"/>
                  </a:lnTo>
                  <a:lnTo>
                    <a:pt x="9" y="10"/>
                  </a:lnTo>
                  <a:lnTo>
                    <a:pt x="9" y="10"/>
                  </a:lnTo>
                  <a:lnTo>
                    <a:pt x="9" y="11"/>
                  </a:lnTo>
                  <a:lnTo>
                    <a:pt x="9" y="6"/>
                  </a:lnTo>
                  <a:lnTo>
                    <a:pt x="10" y="8"/>
                  </a:lnTo>
                  <a:lnTo>
                    <a:pt x="10" y="8"/>
                  </a:lnTo>
                  <a:lnTo>
                    <a:pt x="10" y="8"/>
                  </a:lnTo>
                  <a:lnTo>
                    <a:pt x="10" y="5"/>
                  </a:lnTo>
                  <a:lnTo>
                    <a:pt x="10" y="6"/>
                  </a:lnTo>
                  <a:lnTo>
                    <a:pt x="10" y="6"/>
                  </a:lnTo>
                  <a:lnTo>
                    <a:pt x="10" y="6"/>
                  </a:lnTo>
                  <a:lnTo>
                    <a:pt x="11" y="1"/>
                  </a:lnTo>
                  <a:lnTo>
                    <a:pt x="12" y="4"/>
                  </a:lnTo>
                  <a:lnTo>
                    <a:pt x="12" y="3"/>
                  </a:lnTo>
                  <a:lnTo>
                    <a:pt x="12" y="4"/>
                  </a:lnTo>
                  <a:lnTo>
                    <a:pt x="12" y="0"/>
                  </a:lnTo>
                  <a:lnTo>
                    <a:pt x="12" y="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5" name="Freeform 590"/>
            <p:cNvSpPr>
              <a:spLocks/>
            </p:cNvSpPr>
            <p:nvPr/>
          </p:nvSpPr>
          <p:spPr bwMode="auto">
            <a:xfrm>
              <a:off x="3514726" y="2068513"/>
              <a:ext cx="19050" cy="61913"/>
            </a:xfrm>
            <a:custGeom>
              <a:avLst/>
              <a:gdLst>
                <a:gd name="T0" fmla="*/ 0 w 12"/>
                <a:gd name="T1" fmla="*/ 39 h 39"/>
                <a:gd name="T2" fmla="*/ 0 w 12"/>
                <a:gd name="T3" fmla="*/ 39 h 39"/>
                <a:gd name="T4" fmla="*/ 0 w 12"/>
                <a:gd name="T5" fmla="*/ 39 h 39"/>
                <a:gd name="T6" fmla="*/ 1 w 12"/>
                <a:gd name="T7" fmla="*/ 37 h 39"/>
                <a:gd name="T8" fmla="*/ 1 w 12"/>
                <a:gd name="T9" fmla="*/ 38 h 39"/>
                <a:gd name="T10" fmla="*/ 1 w 12"/>
                <a:gd name="T11" fmla="*/ 38 h 39"/>
                <a:gd name="T12" fmla="*/ 1 w 12"/>
                <a:gd name="T13" fmla="*/ 39 h 39"/>
                <a:gd name="T14" fmla="*/ 2 w 12"/>
                <a:gd name="T15" fmla="*/ 31 h 39"/>
                <a:gd name="T16" fmla="*/ 2 w 12"/>
                <a:gd name="T17" fmla="*/ 34 h 39"/>
                <a:gd name="T18" fmla="*/ 2 w 12"/>
                <a:gd name="T19" fmla="*/ 34 h 39"/>
                <a:gd name="T20" fmla="*/ 2 w 12"/>
                <a:gd name="T21" fmla="*/ 34 h 39"/>
                <a:gd name="T22" fmla="*/ 3 w 12"/>
                <a:gd name="T23" fmla="*/ 29 h 39"/>
                <a:gd name="T24" fmla="*/ 3 w 12"/>
                <a:gd name="T25" fmla="*/ 33 h 39"/>
                <a:gd name="T26" fmla="*/ 3 w 12"/>
                <a:gd name="T27" fmla="*/ 33 h 39"/>
                <a:gd name="T28" fmla="*/ 3 w 12"/>
                <a:gd name="T29" fmla="*/ 31 h 39"/>
                <a:gd name="T30" fmla="*/ 4 w 12"/>
                <a:gd name="T31" fmla="*/ 35 h 39"/>
                <a:gd name="T32" fmla="*/ 4 w 12"/>
                <a:gd name="T33" fmla="*/ 32 h 39"/>
                <a:gd name="T34" fmla="*/ 4 w 12"/>
                <a:gd name="T35" fmla="*/ 32 h 39"/>
                <a:gd name="T36" fmla="*/ 4 w 12"/>
                <a:gd name="T37" fmla="*/ 32 h 39"/>
                <a:gd name="T38" fmla="*/ 5 w 12"/>
                <a:gd name="T39" fmla="*/ 25 h 39"/>
                <a:gd name="T40" fmla="*/ 5 w 12"/>
                <a:gd name="T41" fmla="*/ 26 h 39"/>
                <a:gd name="T42" fmla="*/ 5 w 12"/>
                <a:gd name="T43" fmla="*/ 26 h 39"/>
                <a:gd name="T44" fmla="*/ 6 w 12"/>
                <a:gd name="T45" fmla="*/ 27 h 39"/>
                <a:gd name="T46" fmla="*/ 6 w 12"/>
                <a:gd name="T47" fmla="*/ 22 h 39"/>
                <a:gd name="T48" fmla="*/ 6 w 12"/>
                <a:gd name="T49" fmla="*/ 23 h 39"/>
                <a:gd name="T50" fmla="*/ 6 w 12"/>
                <a:gd name="T51" fmla="*/ 23 h 39"/>
                <a:gd name="T52" fmla="*/ 6 w 12"/>
                <a:gd name="T53" fmla="*/ 23 h 39"/>
                <a:gd name="T54" fmla="*/ 7 w 12"/>
                <a:gd name="T55" fmla="*/ 19 h 39"/>
                <a:gd name="T56" fmla="*/ 7 w 12"/>
                <a:gd name="T57" fmla="*/ 19 h 39"/>
                <a:gd name="T58" fmla="*/ 7 w 12"/>
                <a:gd name="T59" fmla="*/ 19 h 39"/>
                <a:gd name="T60" fmla="*/ 7 w 12"/>
                <a:gd name="T61" fmla="*/ 19 h 39"/>
                <a:gd name="T62" fmla="*/ 8 w 12"/>
                <a:gd name="T63" fmla="*/ 17 h 39"/>
                <a:gd name="T64" fmla="*/ 8 w 12"/>
                <a:gd name="T65" fmla="*/ 18 h 39"/>
                <a:gd name="T66" fmla="*/ 8 w 12"/>
                <a:gd name="T67" fmla="*/ 18 h 39"/>
                <a:gd name="T68" fmla="*/ 8 w 12"/>
                <a:gd name="T69" fmla="*/ 18 h 39"/>
                <a:gd name="T70" fmla="*/ 9 w 12"/>
                <a:gd name="T71" fmla="*/ 10 h 39"/>
                <a:gd name="T72" fmla="*/ 9 w 12"/>
                <a:gd name="T73" fmla="*/ 10 h 39"/>
                <a:gd name="T74" fmla="*/ 9 w 12"/>
                <a:gd name="T75" fmla="*/ 10 h 39"/>
                <a:gd name="T76" fmla="*/ 10 w 12"/>
                <a:gd name="T77" fmla="*/ 3 h 39"/>
                <a:gd name="T78" fmla="*/ 10 w 12"/>
                <a:gd name="T79" fmla="*/ 4 h 39"/>
                <a:gd name="T80" fmla="*/ 10 w 12"/>
                <a:gd name="T81" fmla="*/ 4 h 39"/>
                <a:gd name="T82" fmla="*/ 10 w 12"/>
                <a:gd name="T83" fmla="*/ 5 h 39"/>
                <a:gd name="T84" fmla="*/ 11 w 12"/>
                <a:gd name="T85" fmla="*/ 1 h 39"/>
                <a:gd name="T86" fmla="*/ 11 w 12"/>
                <a:gd name="T87" fmla="*/ 1 h 39"/>
                <a:gd name="T88" fmla="*/ 11 w 12"/>
                <a:gd name="T89" fmla="*/ 1 h 39"/>
                <a:gd name="T90" fmla="*/ 11 w 12"/>
                <a:gd name="T91" fmla="*/ 0 h 39"/>
                <a:gd name="T92" fmla="*/ 11 w 12"/>
                <a:gd name="T93" fmla="*/ 4 h 39"/>
                <a:gd name="T94" fmla="*/ 12 w 12"/>
                <a:gd name="T95" fmla="*/ 1 h 39"/>
                <a:gd name="T96" fmla="*/ 12 w 12"/>
                <a:gd name="T97" fmla="*/ 1 h 39"/>
                <a:gd name="T98" fmla="*/ 12 w 12"/>
                <a:gd name="T99"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9">
                  <a:moveTo>
                    <a:pt x="0" y="39"/>
                  </a:moveTo>
                  <a:lnTo>
                    <a:pt x="0" y="39"/>
                  </a:lnTo>
                  <a:lnTo>
                    <a:pt x="0" y="39"/>
                  </a:lnTo>
                  <a:lnTo>
                    <a:pt x="1" y="37"/>
                  </a:lnTo>
                  <a:lnTo>
                    <a:pt x="1" y="38"/>
                  </a:lnTo>
                  <a:lnTo>
                    <a:pt x="1" y="38"/>
                  </a:lnTo>
                  <a:lnTo>
                    <a:pt x="1" y="39"/>
                  </a:lnTo>
                  <a:lnTo>
                    <a:pt x="2" y="31"/>
                  </a:lnTo>
                  <a:lnTo>
                    <a:pt x="2" y="34"/>
                  </a:lnTo>
                  <a:lnTo>
                    <a:pt x="2" y="34"/>
                  </a:lnTo>
                  <a:lnTo>
                    <a:pt x="2" y="34"/>
                  </a:lnTo>
                  <a:lnTo>
                    <a:pt x="3" y="29"/>
                  </a:lnTo>
                  <a:lnTo>
                    <a:pt x="3" y="33"/>
                  </a:lnTo>
                  <a:lnTo>
                    <a:pt x="3" y="33"/>
                  </a:lnTo>
                  <a:lnTo>
                    <a:pt x="3" y="31"/>
                  </a:lnTo>
                  <a:lnTo>
                    <a:pt x="4" y="35"/>
                  </a:lnTo>
                  <a:lnTo>
                    <a:pt x="4" y="32"/>
                  </a:lnTo>
                  <a:lnTo>
                    <a:pt x="4" y="32"/>
                  </a:lnTo>
                  <a:lnTo>
                    <a:pt x="4" y="32"/>
                  </a:lnTo>
                  <a:lnTo>
                    <a:pt x="5" y="25"/>
                  </a:lnTo>
                  <a:lnTo>
                    <a:pt x="5" y="26"/>
                  </a:lnTo>
                  <a:lnTo>
                    <a:pt x="5" y="26"/>
                  </a:lnTo>
                  <a:lnTo>
                    <a:pt x="6" y="27"/>
                  </a:lnTo>
                  <a:lnTo>
                    <a:pt x="6" y="22"/>
                  </a:lnTo>
                  <a:lnTo>
                    <a:pt x="6" y="23"/>
                  </a:lnTo>
                  <a:lnTo>
                    <a:pt x="6" y="23"/>
                  </a:lnTo>
                  <a:lnTo>
                    <a:pt x="6" y="23"/>
                  </a:lnTo>
                  <a:lnTo>
                    <a:pt x="7" y="19"/>
                  </a:lnTo>
                  <a:lnTo>
                    <a:pt x="7" y="19"/>
                  </a:lnTo>
                  <a:lnTo>
                    <a:pt x="7" y="19"/>
                  </a:lnTo>
                  <a:lnTo>
                    <a:pt x="7" y="19"/>
                  </a:lnTo>
                  <a:lnTo>
                    <a:pt x="8" y="17"/>
                  </a:lnTo>
                  <a:lnTo>
                    <a:pt x="8" y="18"/>
                  </a:lnTo>
                  <a:lnTo>
                    <a:pt x="8" y="18"/>
                  </a:lnTo>
                  <a:lnTo>
                    <a:pt x="8" y="18"/>
                  </a:lnTo>
                  <a:lnTo>
                    <a:pt x="9" y="10"/>
                  </a:lnTo>
                  <a:lnTo>
                    <a:pt x="9" y="10"/>
                  </a:lnTo>
                  <a:lnTo>
                    <a:pt x="9" y="10"/>
                  </a:lnTo>
                  <a:lnTo>
                    <a:pt x="10" y="3"/>
                  </a:lnTo>
                  <a:lnTo>
                    <a:pt x="10" y="4"/>
                  </a:lnTo>
                  <a:lnTo>
                    <a:pt x="10" y="4"/>
                  </a:lnTo>
                  <a:lnTo>
                    <a:pt x="10" y="5"/>
                  </a:lnTo>
                  <a:lnTo>
                    <a:pt x="11" y="1"/>
                  </a:lnTo>
                  <a:lnTo>
                    <a:pt x="11" y="1"/>
                  </a:lnTo>
                  <a:lnTo>
                    <a:pt x="11" y="1"/>
                  </a:lnTo>
                  <a:lnTo>
                    <a:pt x="11" y="0"/>
                  </a:lnTo>
                  <a:lnTo>
                    <a:pt x="11" y="4"/>
                  </a:lnTo>
                  <a:lnTo>
                    <a:pt x="12" y="1"/>
                  </a:lnTo>
                  <a:lnTo>
                    <a:pt x="12" y="1"/>
                  </a:lnTo>
                  <a:lnTo>
                    <a:pt x="12" y="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6" name="Freeform 591"/>
            <p:cNvSpPr>
              <a:spLocks/>
            </p:cNvSpPr>
            <p:nvPr/>
          </p:nvSpPr>
          <p:spPr bwMode="auto">
            <a:xfrm>
              <a:off x="3533776" y="2044701"/>
              <a:ext cx="19050" cy="30163"/>
            </a:xfrm>
            <a:custGeom>
              <a:avLst/>
              <a:gdLst>
                <a:gd name="T0" fmla="*/ 0 w 12"/>
                <a:gd name="T1" fmla="*/ 18 h 19"/>
                <a:gd name="T2" fmla="*/ 1 w 12"/>
                <a:gd name="T3" fmla="*/ 13 h 19"/>
                <a:gd name="T4" fmla="*/ 1 w 12"/>
                <a:gd name="T5" fmla="*/ 14 h 19"/>
                <a:gd name="T6" fmla="*/ 1 w 12"/>
                <a:gd name="T7" fmla="*/ 13 h 19"/>
                <a:gd name="T8" fmla="*/ 1 w 12"/>
                <a:gd name="T9" fmla="*/ 12 h 19"/>
                <a:gd name="T10" fmla="*/ 1 w 12"/>
                <a:gd name="T11" fmla="*/ 17 h 19"/>
                <a:gd name="T12" fmla="*/ 2 w 12"/>
                <a:gd name="T13" fmla="*/ 16 h 19"/>
                <a:gd name="T14" fmla="*/ 2 w 12"/>
                <a:gd name="T15" fmla="*/ 16 h 19"/>
                <a:gd name="T16" fmla="*/ 2 w 12"/>
                <a:gd name="T17" fmla="*/ 15 h 19"/>
                <a:gd name="T18" fmla="*/ 2 w 12"/>
                <a:gd name="T19" fmla="*/ 18 h 19"/>
                <a:gd name="T20" fmla="*/ 3 w 12"/>
                <a:gd name="T21" fmla="*/ 17 h 19"/>
                <a:gd name="T22" fmla="*/ 3 w 12"/>
                <a:gd name="T23" fmla="*/ 17 h 19"/>
                <a:gd name="T24" fmla="*/ 3 w 12"/>
                <a:gd name="T25" fmla="*/ 17 h 19"/>
                <a:gd name="T26" fmla="*/ 3 w 12"/>
                <a:gd name="T27" fmla="*/ 19 h 19"/>
                <a:gd name="T28" fmla="*/ 4 w 12"/>
                <a:gd name="T29" fmla="*/ 18 h 19"/>
                <a:gd name="T30" fmla="*/ 4 w 12"/>
                <a:gd name="T31" fmla="*/ 18 h 19"/>
                <a:gd name="T32" fmla="*/ 4 w 12"/>
                <a:gd name="T33" fmla="*/ 18 h 19"/>
                <a:gd name="T34" fmla="*/ 4 w 12"/>
                <a:gd name="T35" fmla="*/ 14 h 19"/>
                <a:gd name="T36" fmla="*/ 5 w 12"/>
                <a:gd name="T37" fmla="*/ 15 h 19"/>
                <a:gd name="T38" fmla="*/ 5 w 12"/>
                <a:gd name="T39" fmla="*/ 15 h 19"/>
                <a:gd name="T40" fmla="*/ 5 w 12"/>
                <a:gd name="T41" fmla="*/ 14 h 19"/>
                <a:gd name="T42" fmla="*/ 5 w 12"/>
                <a:gd name="T43" fmla="*/ 18 h 19"/>
                <a:gd name="T44" fmla="*/ 6 w 12"/>
                <a:gd name="T45" fmla="*/ 15 h 19"/>
                <a:gd name="T46" fmla="*/ 6 w 12"/>
                <a:gd name="T47" fmla="*/ 15 h 19"/>
                <a:gd name="T48" fmla="*/ 6 w 12"/>
                <a:gd name="T49" fmla="*/ 16 h 19"/>
                <a:gd name="T50" fmla="*/ 6 w 12"/>
                <a:gd name="T51" fmla="*/ 12 h 19"/>
                <a:gd name="T52" fmla="*/ 6 w 12"/>
                <a:gd name="T53" fmla="*/ 13 h 19"/>
                <a:gd name="T54" fmla="*/ 6 w 12"/>
                <a:gd name="T55" fmla="*/ 13 h 19"/>
                <a:gd name="T56" fmla="*/ 7 w 12"/>
                <a:gd name="T57" fmla="*/ 14 h 19"/>
                <a:gd name="T58" fmla="*/ 7 w 12"/>
                <a:gd name="T59" fmla="*/ 8 h 19"/>
                <a:gd name="T60" fmla="*/ 7 w 12"/>
                <a:gd name="T61" fmla="*/ 8 h 19"/>
                <a:gd name="T62" fmla="*/ 7 w 12"/>
                <a:gd name="T63" fmla="*/ 8 h 19"/>
                <a:gd name="T64" fmla="*/ 7 w 12"/>
                <a:gd name="T65" fmla="*/ 9 h 19"/>
                <a:gd name="T66" fmla="*/ 8 w 12"/>
                <a:gd name="T67" fmla="*/ 5 h 19"/>
                <a:gd name="T68" fmla="*/ 8 w 12"/>
                <a:gd name="T69" fmla="*/ 9 h 19"/>
                <a:gd name="T70" fmla="*/ 8 w 12"/>
                <a:gd name="T71" fmla="*/ 9 h 19"/>
                <a:gd name="T72" fmla="*/ 8 w 12"/>
                <a:gd name="T73" fmla="*/ 9 h 19"/>
                <a:gd name="T74" fmla="*/ 9 w 12"/>
                <a:gd name="T75" fmla="*/ 18 h 19"/>
                <a:gd name="T76" fmla="*/ 9 w 12"/>
                <a:gd name="T77" fmla="*/ 17 h 19"/>
                <a:gd name="T78" fmla="*/ 9 w 12"/>
                <a:gd name="T79" fmla="*/ 17 h 19"/>
                <a:gd name="T80" fmla="*/ 9 w 12"/>
                <a:gd name="T81" fmla="*/ 17 h 19"/>
                <a:gd name="T82" fmla="*/ 10 w 12"/>
                <a:gd name="T83" fmla="*/ 19 h 19"/>
                <a:gd name="T84" fmla="*/ 10 w 12"/>
                <a:gd name="T85" fmla="*/ 19 h 19"/>
                <a:gd name="T86" fmla="*/ 10 w 12"/>
                <a:gd name="T87" fmla="*/ 18 h 19"/>
                <a:gd name="T88" fmla="*/ 11 w 12"/>
                <a:gd name="T89" fmla="*/ 8 h 19"/>
                <a:gd name="T90" fmla="*/ 11 w 12"/>
                <a:gd name="T91" fmla="*/ 9 h 19"/>
                <a:gd name="T92" fmla="*/ 11 w 12"/>
                <a:gd name="T93" fmla="*/ 9 h 19"/>
                <a:gd name="T94" fmla="*/ 12 w 12"/>
                <a:gd name="T95" fmla="*/ 0 h 19"/>
                <a:gd name="T96" fmla="*/ 12 w 12"/>
                <a:gd name="T97" fmla="*/ 1 h 19"/>
                <a:gd name="T98" fmla="*/ 12 w 12"/>
                <a:gd name="T99"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9">
                  <a:moveTo>
                    <a:pt x="0" y="18"/>
                  </a:moveTo>
                  <a:lnTo>
                    <a:pt x="1" y="13"/>
                  </a:lnTo>
                  <a:lnTo>
                    <a:pt x="1" y="14"/>
                  </a:lnTo>
                  <a:lnTo>
                    <a:pt x="1" y="13"/>
                  </a:lnTo>
                  <a:lnTo>
                    <a:pt x="1" y="12"/>
                  </a:lnTo>
                  <a:lnTo>
                    <a:pt x="1" y="17"/>
                  </a:lnTo>
                  <a:lnTo>
                    <a:pt x="2" y="16"/>
                  </a:lnTo>
                  <a:lnTo>
                    <a:pt x="2" y="16"/>
                  </a:lnTo>
                  <a:lnTo>
                    <a:pt x="2" y="15"/>
                  </a:lnTo>
                  <a:lnTo>
                    <a:pt x="2" y="18"/>
                  </a:lnTo>
                  <a:lnTo>
                    <a:pt x="3" y="17"/>
                  </a:lnTo>
                  <a:lnTo>
                    <a:pt x="3" y="17"/>
                  </a:lnTo>
                  <a:lnTo>
                    <a:pt x="3" y="17"/>
                  </a:lnTo>
                  <a:lnTo>
                    <a:pt x="3" y="19"/>
                  </a:lnTo>
                  <a:lnTo>
                    <a:pt x="4" y="18"/>
                  </a:lnTo>
                  <a:lnTo>
                    <a:pt x="4" y="18"/>
                  </a:lnTo>
                  <a:lnTo>
                    <a:pt x="4" y="18"/>
                  </a:lnTo>
                  <a:lnTo>
                    <a:pt x="4" y="14"/>
                  </a:lnTo>
                  <a:lnTo>
                    <a:pt x="5" y="15"/>
                  </a:lnTo>
                  <a:lnTo>
                    <a:pt x="5" y="15"/>
                  </a:lnTo>
                  <a:lnTo>
                    <a:pt x="5" y="14"/>
                  </a:lnTo>
                  <a:lnTo>
                    <a:pt x="5" y="18"/>
                  </a:lnTo>
                  <a:lnTo>
                    <a:pt x="6" y="15"/>
                  </a:lnTo>
                  <a:lnTo>
                    <a:pt x="6" y="15"/>
                  </a:lnTo>
                  <a:lnTo>
                    <a:pt x="6" y="16"/>
                  </a:lnTo>
                  <a:lnTo>
                    <a:pt x="6" y="12"/>
                  </a:lnTo>
                  <a:lnTo>
                    <a:pt x="6" y="13"/>
                  </a:lnTo>
                  <a:lnTo>
                    <a:pt x="6" y="13"/>
                  </a:lnTo>
                  <a:lnTo>
                    <a:pt x="7" y="14"/>
                  </a:lnTo>
                  <a:lnTo>
                    <a:pt x="7" y="8"/>
                  </a:lnTo>
                  <a:lnTo>
                    <a:pt x="7" y="8"/>
                  </a:lnTo>
                  <a:lnTo>
                    <a:pt x="7" y="8"/>
                  </a:lnTo>
                  <a:lnTo>
                    <a:pt x="7" y="9"/>
                  </a:lnTo>
                  <a:lnTo>
                    <a:pt x="8" y="5"/>
                  </a:lnTo>
                  <a:lnTo>
                    <a:pt x="8" y="9"/>
                  </a:lnTo>
                  <a:lnTo>
                    <a:pt x="8" y="9"/>
                  </a:lnTo>
                  <a:lnTo>
                    <a:pt x="8" y="9"/>
                  </a:lnTo>
                  <a:lnTo>
                    <a:pt x="9" y="18"/>
                  </a:lnTo>
                  <a:lnTo>
                    <a:pt x="9" y="17"/>
                  </a:lnTo>
                  <a:lnTo>
                    <a:pt x="9" y="17"/>
                  </a:lnTo>
                  <a:lnTo>
                    <a:pt x="9" y="17"/>
                  </a:lnTo>
                  <a:lnTo>
                    <a:pt x="10" y="19"/>
                  </a:lnTo>
                  <a:lnTo>
                    <a:pt x="10" y="19"/>
                  </a:lnTo>
                  <a:lnTo>
                    <a:pt x="10" y="18"/>
                  </a:lnTo>
                  <a:lnTo>
                    <a:pt x="11" y="8"/>
                  </a:lnTo>
                  <a:lnTo>
                    <a:pt x="11" y="9"/>
                  </a:lnTo>
                  <a:lnTo>
                    <a:pt x="11" y="9"/>
                  </a:lnTo>
                  <a:lnTo>
                    <a:pt x="12" y="0"/>
                  </a:lnTo>
                  <a:lnTo>
                    <a:pt x="12" y="1"/>
                  </a:lnTo>
                  <a:lnTo>
                    <a:pt x="12" y="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7" name="Freeform 593"/>
            <p:cNvSpPr>
              <a:spLocks/>
            </p:cNvSpPr>
            <p:nvPr/>
          </p:nvSpPr>
          <p:spPr bwMode="auto">
            <a:xfrm>
              <a:off x="3552825" y="1998663"/>
              <a:ext cx="19050" cy="52388"/>
            </a:xfrm>
            <a:custGeom>
              <a:avLst/>
              <a:gdLst>
                <a:gd name="T0" fmla="*/ 0 w 12"/>
                <a:gd name="T1" fmla="*/ 30 h 33"/>
                <a:gd name="T2" fmla="*/ 0 w 12"/>
                <a:gd name="T3" fmla="*/ 27 h 33"/>
                <a:gd name="T4" fmla="*/ 1 w 12"/>
                <a:gd name="T5" fmla="*/ 31 h 33"/>
                <a:gd name="T6" fmla="*/ 1 w 12"/>
                <a:gd name="T7" fmla="*/ 30 h 33"/>
                <a:gd name="T8" fmla="*/ 1 w 12"/>
                <a:gd name="T9" fmla="*/ 30 h 33"/>
                <a:gd name="T10" fmla="*/ 2 w 12"/>
                <a:gd name="T11" fmla="*/ 33 h 33"/>
                <a:gd name="T12" fmla="*/ 2 w 12"/>
                <a:gd name="T13" fmla="*/ 29 h 33"/>
                <a:gd name="T14" fmla="*/ 2 w 12"/>
                <a:gd name="T15" fmla="*/ 30 h 33"/>
                <a:gd name="T16" fmla="*/ 2 w 12"/>
                <a:gd name="T17" fmla="*/ 30 h 33"/>
                <a:gd name="T18" fmla="*/ 2 w 12"/>
                <a:gd name="T19" fmla="*/ 30 h 33"/>
                <a:gd name="T20" fmla="*/ 3 w 12"/>
                <a:gd name="T21" fmla="*/ 19 h 33"/>
                <a:gd name="T22" fmla="*/ 3 w 12"/>
                <a:gd name="T23" fmla="*/ 19 h 33"/>
                <a:gd name="T24" fmla="*/ 3 w 12"/>
                <a:gd name="T25" fmla="*/ 19 h 33"/>
                <a:gd name="T26" fmla="*/ 3 w 12"/>
                <a:gd name="T27" fmla="*/ 19 h 33"/>
                <a:gd name="T28" fmla="*/ 4 w 12"/>
                <a:gd name="T29" fmla="*/ 10 h 33"/>
                <a:gd name="T30" fmla="*/ 4 w 12"/>
                <a:gd name="T31" fmla="*/ 11 h 33"/>
                <a:gd name="T32" fmla="*/ 4 w 12"/>
                <a:gd name="T33" fmla="*/ 11 h 33"/>
                <a:gd name="T34" fmla="*/ 4 w 12"/>
                <a:gd name="T35" fmla="*/ 11 h 33"/>
                <a:gd name="T36" fmla="*/ 5 w 12"/>
                <a:gd name="T37" fmla="*/ 7 h 33"/>
                <a:gd name="T38" fmla="*/ 5 w 12"/>
                <a:gd name="T39" fmla="*/ 7 h 33"/>
                <a:gd name="T40" fmla="*/ 5 w 12"/>
                <a:gd name="T41" fmla="*/ 7 h 33"/>
                <a:gd name="T42" fmla="*/ 5 w 12"/>
                <a:gd name="T43" fmla="*/ 7 h 33"/>
                <a:gd name="T44" fmla="*/ 6 w 12"/>
                <a:gd name="T45" fmla="*/ 10 h 33"/>
                <a:gd name="T46" fmla="*/ 6 w 12"/>
                <a:gd name="T47" fmla="*/ 9 h 33"/>
                <a:gd name="T48" fmla="*/ 6 w 12"/>
                <a:gd name="T49" fmla="*/ 9 h 33"/>
                <a:gd name="T50" fmla="*/ 6 w 12"/>
                <a:gd name="T51" fmla="*/ 9 h 33"/>
                <a:gd name="T52" fmla="*/ 7 w 12"/>
                <a:gd name="T53" fmla="*/ 14 h 33"/>
                <a:gd name="T54" fmla="*/ 7 w 12"/>
                <a:gd name="T55" fmla="*/ 13 h 33"/>
                <a:gd name="T56" fmla="*/ 7 w 12"/>
                <a:gd name="T57" fmla="*/ 13 h 33"/>
                <a:gd name="T58" fmla="*/ 7 w 12"/>
                <a:gd name="T59" fmla="*/ 12 h 33"/>
                <a:gd name="T60" fmla="*/ 7 w 12"/>
                <a:gd name="T61" fmla="*/ 15 h 33"/>
                <a:gd name="T62" fmla="*/ 8 w 12"/>
                <a:gd name="T63" fmla="*/ 12 h 33"/>
                <a:gd name="T64" fmla="*/ 8 w 12"/>
                <a:gd name="T65" fmla="*/ 13 h 33"/>
                <a:gd name="T66" fmla="*/ 8 w 12"/>
                <a:gd name="T67" fmla="*/ 13 h 33"/>
                <a:gd name="T68" fmla="*/ 9 w 12"/>
                <a:gd name="T69" fmla="*/ 6 h 33"/>
                <a:gd name="T70" fmla="*/ 9 w 12"/>
                <a:gd name="T71" fmla="*/ 6 h 33"/>
                <a:gd name="T72" fmla="*/ 9 w 12"/>
                <a:gd name="T73" fmla="*/ 6 h 33"/>
                <a:gd name="T74" fmla="*/ 9 w 12"/>
                <a:gd name="T75" fmla="*/ 7 h 33"/>
                <a:gd name="T76" fmla="*/ 10 w 12"/>
                <a:gd name="T77" fmla="*/ 0 h 33"/>
                <a:gd name="T78" fmla="*/ 10 w 12"/>
                <a:gd name="T79" fmla="*/ 1 h 33"/>
                <a:gd name="T80" fmla="*/ 10 w 12"/>
                <a:gd name="T81" fmla="*/ 1 h 33"/>
                <a:gd name="T82" fmla="*/ 10 w 12"/>
                <a:gd name="T83" fmla="*/ 0 h 33"/>
                <a:gd name="T84" fmla="*/ 11 w 12"/>
                <a:gd name="T85" fmla="*/ 6 h 33"/>
                <a:gd name="T86" fmla="*/ 11 w 12"/>
                <a:gd name="T87" fmla="*/ 5 h 33"/>
                <a:gd name="T88" fmla="*/ 11 w 12"/>
                <a:gd name="T89" fmla="*/ 5 h 33"/>
                <a:gd name="T90" fmla="*/ 11 w 12"/>
                <a:gd name="T91" fmla="*/ 5 h 33"/>
                <a:gd name="T92" fmla="*/ 12 w 12"/>
                <a:gd name="T93" fmla="*/ 9 h 33"/>
                <a:gd name="T94" fmla="*/ 12 w 12"/>
                <a:gd name="T95" fmla="*/ 9 h 33"/>
                <a:gd name="T96" fmla="*/ 12 w 12"/>
                <a:gd name="T97" fmla="*/ 9 h 33"/>
                <a:gd name="T98" fmla="*/ 12 w 12"/>
                <a:gd name="T9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3">
                  <a:moveTo>
                    <a:pt x="0" y="30"/>
                  </a:moveTo>
                  <a:lnTo>
                    <a:pt x="0" y="27"/>
                  </a:lnTo>
                  <a:lnTo>
                    <a:pt x="1" y="31"/>
                  </a:lnTo>
                  <a:lnTo>
                    <a:pt x="1" y="30"/>
                  </a:lnTo>
                  <a:lnTo>
                    <a:pt x="1" y="30"/>
                  </a:lnTo>
                  <a:lnTo>
                    <a:pt x="2" y="33"/>
                  </a:lnTo>
                  <a:lnTo>
                    <a:pt x="2" y="29"/>
                  </a:lnTo>
                  <a:lnTo>
                    <a:pt x="2" y="30"/>
                  </a:lnTo>
                  <a:lnTo>
                    <a:pt x="2" y="30"/>
                  </a:lnTo>
                  <a:lnTo>
                    <a:pt x="2" y="30"/>
                  </a:lnTo>
                  <a:lnTo>
                    <a:pt x="3" y="19"/>
                  </a:lnTo>
                  <a:lnTo>
                    <a:pt x="3" y="19"/>
                  </a:lnTo>
                  <a:lnTo>
                    <a:pt x="3" y="19"/>
                  </a:lnTo>
                  <a:lnTo>
                    <a:pt x="3" y="19"/>
                  </a:lnTo>
                  <a:lnTo>
                    <a:pt x="4" y="10"/>
                  </a:lnTo>
                  <a:lnTo>
                    <a:pt x="4" y="11"/>
                  </a:lnTo>
                  <a:lnTo>
                    <a:pt x="4" y="11"/>
                  </a:lnTo>
                  <a:lnTo>
                    <a:pt x="4" y="11"/>
                  </a:lnTo>
                  <a:lnTo>
                    <a:pt x="5" y="7"/>
                  </a:lnTo>
                  <a:lnTo>
                    <a:pt x="5" y="7"/>
                  </a:lnTo>
                  <a:lnTo>
                    <a:pt x="5" y="7"/>
                  </a:lnTo>
                  <a:lnTo>
                    <a:pt x="5" y="7"/>
                  </a:lnTo>
                  <a:lnTo>
                    <a:pt x="6" y="10"/>
                  </a:lnTo>
                  <a:lnTo>
                    <a:pt x="6" y="9"/>
                  </a:lnTo>
                  <a:lnTo>
                    <a:pt x="6" y="9"/>
                  </a:lnTo>
                  <a:lnTo>
                    <a:pt x="6" y="9"/>
                  </a:lnTo>
                  <a:lnTo>
                    <a:pt x="7" y="14"/>
                  </a:lnTo>
                  <a:lnTo>
                    <a:pt x="7" y="13"/>
                  </a:lnTo>
                  <a:lnTo>
                    <a:pt x="7" y="13"/>
                  </a:lnTo>
                  <a:lnTo>
                    <a:pt x="7" y="12"/>
                  </a:lnTo>
                  <a:lnTo>
                    <a:pt x="7" y="15"/>
                  </a:lnTo>
                  <a:lnTo>
                    <a:pt x="8" y="12"/>
                  </a:lnTo>
                  <a:lnTo>
                    <a:pt x="8" y="13"/>
                  </a:lnTo>
                  <a:lnTo>
                    <a:pt x="8" y="13"/>
                  </a:lnTo>
                  <a:lnTo>
                    <a:pt x="9" y="6"/>
                  </a:lnTo>
                  <a:lnTo>
                    <a:pt x="9" y="6"/>
                  </a:lnTo>
                  <a:lnTo>
                    <a:pt x="9" y="6"/>
                  </a:lnTo>
                  <a:lnTo>
                    <a:pt x="9" y="7"/>
                  </a:lnTo>
                  <a:lnTo>
                    <a:pt x="10" y="0"/>
                  </a:lnTo>
                  <a:lnTo>
                    <a:pt x="10" y="1"/>
                  </a:lnTo>
                  <a:lnTo>
                    <a:pt x="10" y="1"/>
                  </a:lnTo>
                  <a:lnTo>
                    <a:pt x="10" y="0"/>
                  </a:lnTo>
                  <a:lnTo>
                    <a:pt x="11" y="6"/>
                  </a:lnTo>
                  <a:lnTo>
                    <a:pt x="11" y="5"/>
                  </a:lnTo>
                  <a:lnTo>
                    <a:pt x="11" y="5"/>
                  </a:lnTo>
                  <a:lnTo>
                    <a:pt x="11" y="5"/>
                  </a:lnTo>
                  <a:lnTo>
                    <a:pt x="12" y="9"/>
                  </a:lnTo>
                  <a:lnTo>
                    <a:pt x="12" y="9"/>
                  </a:lnTo>
                  <a:lnTo>
                    <a:pt x="12" y="9"/>
                  </a:lnTo>
                  <a:lnTo>
                    <a:pt x="12" y="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8" name="Freeform 594"/>
            <p:cNvSpPr>
              <a:spLocks/>
            </p:cNvSpPr>
            <p:nvPr/>
          </p:nvSpPr>
          <p:spPr bwMode="auto">
            <a:xfrm>
              <a:off x="3571875" y="1993900"/>
              <a:ext cx="19050" cy="38100"/>
            </a:xfrm>
            <a:custGeom>
              <a:avLst/>
              <a:gdLst>
                <a:gd name="T0" fmla="*/ 0 w 12"/>
                <a:gd name="T1" fmla="*/ 11 h 24"/>
                <a:gd name="T2" fmla="*/ 0 w 12"/>
                <a:gd name="T3" fmla="*/ 14 h 24"/>
                <a:gd name="T4" fmla="*/ 1 w 12"/>
                <a:gd name="T5" fmla="*/ 14 h 24"/>
                <a:gd name="T6" fmla="*/ 1 w 12"/>
                <a:gd name="T7" fmla="*/ 14 h 24"/>
                <a:gd name="T8" fmla="*/ 1 w 12"/>
                <a:gd name="T9" fmla="*/ 13 h 24"/>
                <a:gd name="T10" fmla="*/ 1 w 12"/>
                <a:gd name="T11" fmla="*/ 17 h 24"/>
                <a:gd name="T12" fmla="*/ 2 w 12"/>
                <a:gd name="T13" fmla="*/ 16 h 24"/>
                <a:gd name="T14" fmla="*/ 2 w 12"/>
                <a:gd name="T15" fmla="*/ 16 h 24"/>
                <a:gd name="T16" fmla="*/ 2 w 12"/>
                <a:gd name="T17" fmla="*/ 17 h 24"/>
                <a:gd name="T18" fmla="*/ 2 w 12"/>
                <a:gd name="T19" fmla="*/ 14 h 24"/>
                <a:gd name="T20" fmla="*/ 2 w 12"/>
                <a:gd name="T21" fmla="*/ 15 h 24"/>
                <a:gd name="T22" fmla="*/ 2 w 12"/>
                <a:gd name="T23" fmla="*/ 15 h 24"/>
                <a:gd name="T24" fmla="*/ 3 w 12"/>
                <a:gd name="T25" fmla="*/ 16 h 24"/>
                <a:gd name="T26" fmla="*/ 3 w 12"/>
                <a:gd name="T27" fmla="*/ 12 h 24"/>
                <a:gd name="T28" fmla="*/ 3 w 12"/>
                <a:gd name="T29" fmla="*/ 12 h 24"/>
                <a:gd name="T30" fmla="*/ 3 w 12"/>
                <a:gd name="T31" fmla="*/ 12 h 24"/>
                <a:gd name="T32" fmla="*/ 3 w 12"/>
                <a:gd name="T33" fmla="*/ 12 h 24"/>
                <a:gd name="T34" fmla="*/ 4 w 12"/>
                <a:gd name="T35" fmla="*/ 8 h 24"/>
                <a:gd name="T36" fmla="*/ 4 w 12"/>
                <a:gd name="T37" fmla="*/ 8 h 24"/>
                <a:gd name="T38" fmla="*/ 4 w 12"/>
                <a:gd name="T39" fmla="*/ 8 h 24"/>
                <a:gd name="T40" fmla="*/ 4 w 12"/>
                <a:gd name="T41" fmla="*/ 9 h 24"/>
                <a:gd name="T42" fmla="*/ 5 w 12"/>
                <a:gd name="T43" fmla="*/ 6 h 24"/>
                <a:gd name="T44" fmla="*/ 5 w 12"/>
                <a:gd name="T45" fmla="*/ 6 h 24"/>
                <a:gd name="T46" fmla="*/ 5 w 12"/>
                <a:gd name="T47" fmla="*/ 6 h 24"/>
                <a:gd name="T48" fmla="*/ 5 w 12"/>
                <a:gd name="T49" fmla="*/ 7 h 24"/>
                <a:gd name="T50" fmla="*/ 6 w 12"/>
                <a:gd name="T51" fmla="*/ 0 h 24"/>
                <a:gd name="T52" fmla="*/ 6 w 12"/>
                <a:gd name="T53" fmla="*/ 1 h 24"/>
                <a:gd name="T54" fmla="*/ 6 w 12"/>
                <a:gd name="T55" fmla="*/ 1 h 24"/>
                <a:gd name="T56" fmla="*/ 6 w 12"/>
                <a:gd name="T57" fmla="*/ 0 h 24"/>
                <a:gd name="T58" fmla="*/ 7 w 12"/>
                <a:gd name="T59" fmla="*/ 7 h 24"/>
                <a:gd name="T60" fmla="*/ 7 w 12"/>
                <a:gd name="T61" fmla="*/ 6 h 24"/>
                <a:gd name="T62" fmla="*/ 7 w 12"/>
                <a:gd name="T63" fmla="*/ 5 h 24"/>
                <a:gd name="T64" fmla="*/ 7 w 12"/>
                <a:gd name="T65" fmla="*/ 5 h 24"/>
                <a:gd name="T66" fmla="*/ 8 w 12"/>
                <a:gd name="T67" fmla="*/ 10 h 24"/>
                <a:gd name="T68" fmla="*/ 8 w 12"/>
                <a:gd name="T69" fmla="*/ 8 h 24"/>
                <a:gd name="T70" fmla="*/ 8 w 12"/>
                <a:gd name="T71" fmla="*/ 8 h 24"/>
                <a:gd name="T72" fmla="*/ 8 w 12"/>
                <a:gd name="T73" fmla="*/ 7 h 24"/>
                <a:gd name="T74" fmla="*/ 9 w 12"/>
                <a:gd name="T75" fmla="*/ 12 h 24"/>
                <a:gd name="T76" fmla="*/ 9 w 12"/>
                <a:gd name="T77" fmla="*/ 12 h 24"/>
                <a:gd name="T78" fmla="*/ 9 w 12"/>
                <a:gd name="T79" fmla="*/ 12 h 24"/>
                <a:gd name="T80" fmla="*/ 9 w 12"/>
                <a:gd name="T81" fmla="*/ 11 h 24"/>
                <a:gd name="T82" fmla="*/ 10 w 12"/>
                <a:gd name="T83" fmla="*/ 17 h 24"/>
                <a:gd name="T84" fmla="*/ 10 w 12"/>
                <a:gd name="T85" fmla="*/ 17 h 24"/>
                <a:gd name="T86" fmla="*/ 10 w 12"/>
                <a:gd name="T87" fmla="*/ 17 h 24"/>
                <a:gd name="T88" fmla="*/ 10 w 12"/>
                <a:gd name="T89" fmla="*/ 17 h 24"/>
                <a:gd name="T90" fmla="*/ 11 w 12"/>
                <a:gd name="T91" fmla="*/ 22 h 24"/>
                <a:gd name="T92" fmla="*/ 11 w 12"/>
                <a:gd name="T93" fmla="*/ 21 h 24"/>
                <a:gd name="T94" fmla="*/ 11 w 12"/>
                <a:gd name="T95" fmla="*/ 21 h 24"/>
                <a:gd name="T96" fmla="*/ 11 w 12"/>
                <a:gd name="T97" fmla="*/ 21 h 24"/>
                <a:gd name="T98" fmla="*/ 12 w 12"/>
                <a:gd name="T9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4">
                  <a:moveTo>
                    <a:pt x="0" y="11"/>
                  </a:moveTo>
                  <a:lnTo>
                    <a:pt x="0" y="14"/>
                  </a:lnTo>
                  <a:lnTo>
                    <a:pt x="1" y="14"/>
                  </a:lnTo>
                  <a:lnTo>
                    <a:pt x="1" y="14"/>
                  </a:lnTo>
                  <a:lnTo>
                    <a:pt x="1" y="13"/>
                  </a:lnTo>
                  <a:lnTo>
                    <a:pt x="1" y="17"/>
                  </a:lnTo>
                  <a:lnTo>
                    <a:pt x="2" y="16"/>
                  </a:lnTo>
                  <a:lnTo>
                    <a:pt x="2" y="16"/>
                  </a:lnTo>
                  <a:lnTo>
                    <a:pt x="2" y="17"/>
                  </a:lnTo>
                  <a:lnTo>
                    <a:pt x="2" y="14"/>
                  </a:lnTo>
                  <a:lnTo>
                    <a:pt x="2" y="15"/>
                  </a:lnTo>
                  <a:lnTo>
                    <a:pt x="2" y="15"/>
                  </a:lnTo>
                  <a:lnTo>
                    <a:pt x="3" y="16"/>
                  </a:lnTo>
                  <a:lnTo>
                    <a:pt x="3" y="12"/>
                  </a:lnTo>
                  <a:lnTo>
                    <a:pt x="3" y="12"/>
                  </a:lnTo>
                  <a:lnTo>
                    <a:pt x="3" y="12"/>
                  </a:lnTo>
                  <a:lnTo>
                    <a:pt x="3" y="12"/>
                  </a:lnTo>
                  <a:lnTo>
                    <a:pt x="4" y="8"/>
                  </a:lnTo>
                  <a:lnTo>
                    <a:pt x="4" y="8"/>
                  </a:lnTo>
                  <a:lnTo>
                    <a:pt x="4" y="8"/>
                  </a:lnTo>
                  <a:lnTo>
                    <a:pt x="4" y="9"/>
                  </a:lnTo>
                  <a:lnTo>
                    <a:pt x="5" y="6"/>
                  </a:lnTo>
                  <a:lnTo>
                    <a:pt x="5" y="6"/>
                  </a:lnTo>
                  <a:lnTo>
                    <a:pt x="5" y="6"/>
                  </a:lnTo>
                  <a:lnTo>
                    <a:pt x="5" y="7"/>
                  </a:lnTo>
                  <a:lnTo>
                    <a:pt x="6" y="0"/>
                  </a:lnTo>
                  <a:lnTo>
                    <a:pt x="6" y="1"/>
                  </a:lnTo>
                  <a:lnTo>
                    <a:pt x="6" y="1"/>
                  </a:lnTo>
                  <a:lnTo>
                    <a:pt x="6" y="0"/>
                  </a:lnTo>
                  <a:lnTo>
                    <a:pt x="7" y="7"/>
                  </a:lnTo>
                  <a:lnTo>
                    <a:pt x="7" y="6"/>
                  </a:lnTo>
                  <a:lnTo>
                    <a:pt x="7" y="5"/>
                  </a:lnTo>
                  <a:lnTo>
                    <a:pt x="7" y="5"/>
                  </a:lnTo>
                  <a:lnTo>
                    <a:pt x="8" y="10"/>
                  </a:lnTo>
                  <a:lnTo>
                    <a:pt x="8" y="8"/>
                  </a:lnTo>
                  <a:lnTo>
                    <a:pt x="8" y="8"/>
                  </a:lnTo>
                  <a:lnTo>
                    <a:pt x="8" y="7"/>
                  </a:lnTo>
                  <a:lnTo>
                    <a:pt x="9" y="12"/>
                  </a:lnTo>
                  <a:lnTo>
                    <a:pt x="9" y="12"/>
                  </a:lnTo>
                  <a:lnTo>
                    <a:pt x="9" y="12"/>
                  </a:lnTo>
                  <a:lnTo>
                    <a:pt x="9" y="11"/>
                  </a:lnTo>
                  <a:lnTo>
                    <a:pt x="10" y="17"/>
                  </a:lnTo>
                  <a:lnTo>
                    <a:pt x="10" y="17"/>
                  </a:lnTo>
                  <a:lnTo>
                    <a:pt x="10" y="17"/>
                  </a:lnTo>
                  <a:lnTo>
                    <a:pt x="10" y="17"/>
                  </a:lnTo>
                  <a:lnTo>
                    <a:pt x="11" y="22"/>
                  </a:lnTo>
                  <a:lnTo>
                    <a:pt x="11" y="21"/>
                  </a:lnTo>
                  <a:lnTo>
                    <a:pt x="11" y="21"/>
                  </a:lnTo>
                  <a:lnTo>
                    <a:pt x="11" y="21"/>
                  </a:lnTo>
                  <a:lnTo>
                    <a:pt x="12" y="2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9" name="Freeform 595"/>
            <p:cNvSpPr>
              <a:spLocks/>
            </p:cNvSpPr>
            <p:nvPr/>
          </p:nvSpPr>
          <p:spPr bwMode="auto">
            <a:xfrm>
              <a:off x="3590925" y="1985963"/>
              <a:ext cx="19050" cy="52388"/>
            </a:xfrm>
            <a:custGeom>
              <a:avLst/>
              <a:gdLst>
                <a:gd name="T0" fmla="*/ 0 w 12"/>
                <a:gd name="T1" fmla="*/ 29 h 33"/>
                <a:gd name="T2" fmla="*/ 0 w 12"/>
                <a:gd name="T3" fmla="*/ 28 h 33"/>
                <a:gd name="T4" fmla="*/ 0 w 12"/>
                <a:gd name="T5" fmla="*/ 28 h 33"/>
                <a:gd name="T6" fmla="*/ 0 w 12"/>
                <a:gd name="T7" fmla="*/ 29 h 33"/>
                <a:gd name="T8" fmla="*/ 1 w 12"/>
                <a:gd name="T9" fmla="*/ 26 h 33"/>
                <a:gd name="T10" fmla="*/ 1 w 12"/>
                <a:gd name="T11" fmla="*/ 27 h 33"/>
                <a:gd name="T12" fmla="*/ 1 w 12"/>
                <a:gd name="T13" fmla="*/ 27 h 33"/>
                <a:gd name="T14" fmla="*/ 1 w 12"/>
                <a:gd name="T15" fmla="*/ 26 h 33"/>
                <a:gd name="T16" fmla="*/ 2 w 12"/>
                <a:gd name="T17" fmla="*/ 32 h 33"/>
                <a:gd name="T18" fmla="*/ 2 w 12"/>
                <a:gd name="T19" fmla="*/ 32 h 33"/>
                <a:gd name="T20" fmla="*/ 2 w 12"/>
                <a:gd name="T21" fmla="*/ 32 h 33"/>
                <a:gd name="T22" fmla="*/ 2 w 12"/>
                <a:gd name="T23" fmla="*/ 33 h 33"/>
                <a:gd name="T24" fmla="*/ 3 w 12"/>
                <a:gd name="T25" fmla="*/ 28 h 33"/>
                <a:gd name="T26" fmla="*/ 3 w 12"/>
                <a:gd name="T27" fmla="*/ 28 h 33"/>
                <a:gd name="T28" fmla="*/ 3 w 12"/>
                <a:gd name="T29" fmla="*/ 28 h 33"/>
                <a:gd name="T30" fmla="*/ 4 w 12"/>
                <a:gd name="T31" fmla="*/ 24 h 33"/>
                <a:gd name="T32" fmla="*/ 4 w 12"/>
                <a:gd name="T33" fmla="*/ 24 h 33"/>
                <a:gd name="T34" fmla="*/ 4 w 12"/>
                <a:gd name="T35" fmla="*/ 25 h 33"/>
                <a:gd name="T36" fmla="*/ 4 w 12"/>
                <a:gd name="T37" fmla="*/ 23 h 33"/>
                <a:gd name="T38" fmla="*/ 5 w 12"/>
                <a:gd name="T39" fmla="*/ 27 h 33"/>
                <a:gd name="T40" fmla="*/ 5 w 12"/>
                <a:gd name="T41" fmla="*/ 27 h 33"/>
                <a:gd name="T42" fmla="*/ 5 w 12"/>
                <a:gd name="T43" fmla="*/ 27 h 33"/>
                <a:gd name="T44" fmla="*/ 5 w 12"/>
                <a:gd name="T45" fmla="*/ 30 h 33"/>
                <a:gd name="T46" fmla="*/ 6 w 12"/>
                <a:gd name="T47" fmla="*/ 26 h 33"/>
                <a:gd name="T48" fmla="*/ 6 w 12"/>
                <a:gd name="T49" fmla="*/ 26 h 33"/>
                <a:gd name="T50" fmla="*/ 6 w 12"/>
                <a:gd name="T51" fmla="*/ 26 h 33"/>
                <a:gd name="T52" fmla="*/ 6 w 12"/>
                <a:gd name="T53" fmla="*/ 27 h 33"/>
                <a:gd name="T54" fmla="*/ 6 w 12"/>
                <a:gd name="T55" fmla="*/ 23 h 33"/>
                <a:gd name="T56" fmla="*/ 7 w 12"/>
                <a:gd name="T57" fmla="*/ 24 h 33"/>
                <a:gd name="T58" fmla="*/ 7 w 12"/>
                <a:gd name="T59" fmla="*/ 24 h 33"/>
                <a:gd name="T60" fmla="*/ 7 w 12"/>
                <a:gd name="T61" fmla="*/ 24 h 33"/>
                <a:gd name="T62" fmla="*/ 7 w 12"/>
                <a:gd name="T63" fmla="*/ 30 h 33"/>
                <a:gd name="T64" fmla="*/ 8 w 12"/>
                <a:gd name="T65" fmla="*/ 28 h 33"/>
                <a:gd name="T66" fmla="*/ 8 w 12"/>
                <a:gd name="T67" fmla="*/ 28 h 33"/>
                <a:gd name="T68" fmla="*/ 8 w 12"/>
                <a:gd name="T69" fmla="*/ 29 h 33"/>
                <a:gd name="T70" fmla="*/ 9 w 12"/>
                <a:gd name="T71" fmla="*/ 14 h 33"/>
                <a:gd name="T72" fmla="*/ 9 w 12"/>
                <a:gd name="T73" fmla="*/ 14 h 33"/>
                <a:gd name="T74" fmla="*/ 9 w 12"/>
                <a:gd name="T75" fmla="*/ 14 h 33"/>
                <a:gd name="T76" fmla="*/ 9 w 12"/>
                <a:gd name="T77" fmla="*/ 14 h 33"/>
                <a:gd name="T78" fmla="*/ 9 w 12"/>
                <a:gd name="T79" fmla="*/ 0 h 33"/>
                <a:gd name="T80" fmla="*/ 9 w 12"/>
                <a:gd name="T81" fmla="*/ 1 h 33"/>
                <a:gd name="T82" fmla="*/ 9 w 12"/>
                <a:gd name="T83" fmla="*/ 2 h 33"/>
                <a:gd name="T84" fmla="*/ 10 w 12"/>
                <a:gd name="T85" fmla="*/ 1 h 33"/>
                <a:gd name="T86" fmla="*/ 10 w 12"/>
                <a:gd name="T87" fmla="*/ 4 h 33"/>
                <a:gd name="T88" fmla="*/ 10 w 12"/>
                <a:gd name="T89" fmla="*/ 3 h 33"/>
                <a:gd name="T90" fmla="*/ 10 w 12"/>
                <a:gd name="T91" fmla="*/ 3 h 33"/>
                <a:gd name="T92" fmla="*/ 11 w 12"/>
                <a:gd name="T93" fmla="*/ 0 h 33"/>
                <a:gd name="T94" fmla="*/ 11 w 12"/>
                <a:gd name="T95" fmla="*/ 5 h 33"/>
                <a:gd name="T96" fmla="*/ 11 w 12"/>
                <a:gd name="T97" fmla="*/ 5 h 33"/>
                <a:gd name="T98" fmla="*/ 12 w 12"/>
                <a:gd name="T99"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3">
                  <a:moveTo>
                    <a:pt x="0" y="29"/>
                  </a:moveTo>
                  <a:lnTo>
                    <a:pt x="0" y="28"/>
                  </a:lnTo>
                  <a:lnTo>
                    <a:pt x="0" y="28"/>
                  </a:lnTo>
                  <a:lnTo>
                    <a:pt x="0" y="29"/>
                  </a:lnTo>
                  <a:lnTo>
                    <a:pt x="1" y="26"/>
                  </a:lnTo>
                  <a:lnTo>
                    <a:pt x="1" y="27"/>
                  </a:lnTo>
                  <a:lnTo>
                    <a:pt x="1" y="27"/>
                  </a:lnTo>
                  <a:lnTo>
                    <a:pt x="1" y="26"/>
                  </a:lnTo>
                  <a:lnTo>
                    <a:pt x="2" y="32"/>
                  </a:lnTo>
                  <a:lnTo>
                    <a:pt x="2" y="32"/>
                  </a:lnTo>
                  <a:lnTo>
                    <a:pt x="2" y="32"/>
                  </a:lnTo>
                  <a:lnTo>
                    <a:pt x="2" y="33"/>
                  </a:lnTo>
                  <a:lnTo>
                    <a:pt x="3" y="28"/>
                  </a:lnTo>
                  <a:lnTo>
                    <a:pt x="3" y="28"/>
                  </a:lnTo>
                  <a:lnTo>
                    <a:pt x="3" y="28"/>
                  </a:lnTo>
                  <a:lnTo>
                    <a:pt x="4" y="24"/>
                  </a:lnTo>
                  <a:lnTo>
                    <a:pt x="4" y="24"/>
                  </a:lnTo>
                  <a:lnTo>
                    <a:pt x="4" y="25"/>
                  </a:lnTo>
                  <a:lnTo>
                    <a:pt x="4" y="23"/>
                  </a:lnTo>
                  <a:lnTo>
                    <a:pt x="5" y="27"/>
                  </a:lnTo>
                  <a:lnTo>
                    <a:pt x="5" y="27"/>
                  </a:lnTo>
                  <a:lnTo>
                    <a:pt x="5" y="27"/>
                  </a:lnTo>
                  <a:lnTo>
                    <a:pt x="5" y="30"/>
                  </a:lnTo>
                  <a:lnTo>
                    <a:pt x="6" y="26"/>
                  </a:lnTo>
                  <a:lnTo>
                    <a:pt x="6" y="26"/>
                  </a:lnTo>
                  <a:lnTo>
                    <a:pt x="6" y="26"/>
                  </a:lnTo>
                  <a:lnTo>
                    <a:pt x="6" y="27"/>
                  </a:lnTo>
                  <a:lnTo>
                    <a:pt x="6" y="23"/>
                  </a:lnTo>
                  <a:lnTo>
                    <a:pt x="7" y="24"/>
                  </a:lnTo>
                  <a:lnTo>
                    <a:pt x="7" y="24"/>
                  </a:lnTo>
                  <a:lnTo>
                    <a:pt x="7" y="24"/>
                  </a:lnTo>
                  <a:lnTo>
                    <a:pt x="7" y="30"/>
                  </a:lnTo>
                  <a:lnTo>
                    <a:pt x="8" y="28"/>
                  </a:lnTo>
                  <a:lnTo>
                    <a:pt x="8" y="28"/>
                  </a:lnTo>
                  <a:lnTo>
                    <a:pt x="8" y="29"/>
                  </a:lnTo>
                  <a:lnTo>
                    <a:pt x="9" y="14"/>
                  </a:lnTo>
                  <a:lnTo>
                    <a:pt x="9" y="14"/>
                  </a:lnTo>
                  <a:lnTo>
                    <a:pt x="9" y="14"/>
                  </a:lnTo>
                  <a:lnTo>
                    <a:pt x="9" y="14"/>
                  </a:lnTo>
                  <a:lnTo>
                    <a:pt x="9" y="0"/>
                  </a:lnTo>
                  <a:lnTo>
                    <a:pt x="9" y="1"/>
                  </a:lnTo>
                  <a:lnTo>
                    <a:pt x="9" y="2"/>
                  </a:lnTo>
                  <a:lnTo>
                    <a:pt x="10" y="1"/>
                  </a:lnTo>
                  <a:lnTo>
                    <a:pt x="10" y="4"/>
                  </a:lnTo>
                  <a:lnTo>
                    <a:pt x="10" y="3"/>
                  </a:lnTo>
                  <a:lnTo>
                    <a:pt x="10" y="3"/>
                  </a:lnTo>
                  <a:lnTo>
                    <a:pt x="11" y="0"/>
                  </a:lnTo>
                  <a:lnTo>
                    <a:pt x="11" y="5"/>
                  </a:lnTo>
                  <a:lnTo>
                    <a:pt x="11" y="5"/>
                  </a:lnTo>
                  <a:lnTo>
                    <a:pt x="12" y="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0" name="Freeform 596"/>
            <p:cNvSpPr>
              <a:spLocks/>
            </p:cNvSpPr>
            <p:nvPr/>
          </p:nvSpPr>
          <p:spPr bwMode="auto">
            <a:xfrm>
              <a:off x="3609975" y="1992313"/>
              <a:ext cx="19050" cy="71438"/>
            </a:xfrm>
            <a:custGeom>
              <a:avLst/>
              <a:gdLst>
                <a:gd name="T0" fmla="*/ 0 w 12"/>
                <a:gd name="T1" fmla="*/ 3 h 45"/>
                <a:gd name="T2" fmla="*/ 0 w 12"/>
                <a:gd name="T3" fmla="*/ 0 h 45"/>
                <a:gd name="T4" fmla="*/ 0 w 12"/>
                <a:gd name="T5" fmla="*/ 0 h 45"/>
                <a:gd name="T6" fmla="*/ 0 w 12"/>
                <a:gd name="T7" fmla="*/ 0 h 45"/>
                <a:gd name="T8" fmla="*/ 0 w 12"/>
                <a:gd name="T9" fmla="*/ 0 h 45"/>
                <a:gd name="T10" fmla="*/ 1 w 12"/>
                <a:gd name="T11" fmla="*/ 4 h 45"/>
                <a:gd name="T12" fmla="*/ 1 w 12"/>
                <a:gd name="T13" fmla="*/ 4 h 45"/>
                <a:gd name="T14" fmla="*/ 1 w 12"/>
                <a:gd name="T15" fmla="*/ 4 h 45"/>
                <a:gd name="T16" fmla="*/ 2 w 12"/>
                <a:gd name="T17" fmla="*/ 2 h 45"/>
                <a:gd name="T18" fmla="*/ 2 w 12"/>
                <a:gd name="T19" fmla="*/ 7 h 45"/>
                <a:gd name="T20" fmla="*/ 2 w 12"/>
                <a:gd name="T21" fmla="*/ 7 h 45"/>
                <a:gd name="T22" fmla="*/ 2 w 12"/>
                <a:gd name="T23" fmla="*/ 7 h 45"/>
                <a:gd name="T24" fmla="*/ 3 w 12"/>
                <a:gd name="T25" fmla="*/ 12 h 45"/>
                <a:gd name="T26" fmla="*/ 3 w 12"/>
                <a:gd name="T27" fmla="*/ 11 h 45"/>
                <a:gd name="T28" fmla="*/ 3 w 12"/>
                <a:gd name="T29" fmla="*/ 11 h 45"/>
                <a:gd name="T30" fmla="*/ 3 w 12"/>
                <a:gd name="T31" fmla="*/ 11 h 45"/>
                <a:gd name="T32" fmla="*/ 4 w 12"/>
                <a:gd name="T33" fmla="*/ 15 h 45"/>
                <a:gd name="T34" fmla="*/ 4 w 12"/>
                <a:gd name="T35" fmla="*/ 14 h 45"/>
                <a:gd name="T36" fmla="*/ 4 w 12"/>
                <a:gd name="T37" fmla="*/ 14 h 45"/>
                <a:gd name="T38" fmla="*/ 4 w 12"/>
                <a:gd name="T39" fmla="*/ 14 h 45"/>
                <a:gd name="T40" fmla="*/ 5 w 12"/>
                <a:gd name="T41" fmla="*/ 21 h 45"/>
                <a:gd name="T42" fmla="*/ 5 w 12"/>
                <a:gd name="T43" fmla="*/ 21 h 45"/>
                <a:gd name="T44" fmla="*/ 5 w 12"/>
                <a:gd name="T45" fmla="*/ 21 h 45"/>
                <a:gd name="T46" fmla="*/ 5 w 12"/>
                <a:gd name="T47" fmla="*/ 21 h 45"/>
                <a:gd name="T48" fmla="*/ 6 w 12"/>
                <a:gd name="T49" fmla="*/ 28 h 45"/>
                <a:gd name="T50" fmla="*/ 6 w 12"/>
                <a:gd name="T51" fmla="*/ 27 h 45"/>
                <a:gd name="T52" fmla="*/ 6 w 12"/>
                <a:gd name="T53" fmla="*/ 28 h 45"/>
                <a:gd name="T54" fmla="*/ 6 w 12"/>
                <a:gd name="T55" fmla="*/ 27 h 45"/>
                <a:gd name="T56" fmla="*/ 7 w 12"/>
                <a:gd name="T57" fmla="*/ 31 h 45"/>
                <a:gd name="T58" fmla="*/ 7 w 12"/>
                <a:gd name="T59" fmla="*/ 31 h 45"/>
                <a:gd name="T60" fmla="*/ 7 w 12"/>
                <a:gd name="T61" fmla="*/ 31 h 45"/>
                <a:gd name="T62" fmla="*/ 7 w 12"/>
                <a:gd name="T63" fmla="*/ 31 h 45"/>
                <a:gd name="T64" fmla="*/ 8 w 12"/>
                <a:gd name="T65" fmla="*/ 39 h 45"/>
                <a:gd name="T66" fmla="*/ 8 w 12"/>
                <a:gd name="T67" fmla="*/ 39 h 45"/>
                <a:gd name="T68" fmla="*/ 8 w 12"/>
                <a:gd name="T69" fmla="*/ 38 h 45"/>
                <a:gd name="T70" fmla="*/ 9 w 12"/>
                <a:gd name="T71" fmla="*/ 45 h 45"/>
                <a:gd name="T72" fmla="*/ 9 w 12"/>
                <a:gd name="T73" fmla="*/ 44 h 45"/>
                <a:gd name="T74" fmla="*/ 9 w 12"/>
                <a:gd name="T75" fmla="*/ 44 h 45"/>
                <a:gd name="T76" fmla="*/ 9 w 12"/>
                <a:gd name="T77" fmla="*/ 45 h 45"/>
                <a:gd name="T78" fmla="*/ 10 w 12"/>
                <a:gd name="T79" fmla="*/ 36 h 45"/>
                <a:gd name="T80" fmla="*/ 10 w 12"/>
                <a:gd name="T81" fmla="*/ 37 h 45"/>
                <a:gd name="T82" fmla="*/ 10 w 12"/>
                <a:gd name="T83" fmla="*/ 37 h 45"/>
                <a:gd name="T84" fmla="*/ 10 w 12"/>
                <a:gd name="T85" fmla="*/ 38 h 45"/>
                <a:gd name="T86" fmla="*/ 11 w 12"/>
                <a:gd name="T87" fmla="*/ 30 h 45"/>
                <a:gd name="T88" fmla="*/ 11 w 12"/>
                <a:gd name="T89" fmla="*/ 30 h 45"/>
                <a:gd name="T90" fmla="*/ 11 w 12"/>
                <a:gd name="T91" fmla="*/ 30 h 45"/>
                <a:gd name="T92" fmla="*/ 11 w 12"/>
                <a:gd name="T93" fmla="*/ 32 h 45"/>
                <a:gd name="T94" fmla="*/ 12 w 12"/>
                <a:gd name="T95" fmla="*/ 29 h 45"/>
                <a:gd name="T96" fmla="*/ 12 w 12"/>
                <a:gd name="T97" fmla="*/ 29 h 45"/>
                <a:gd name="T98" fmla="*/ 12 w 12"/>
                <a:gd name="T99" fmla="*/ 2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45">
                  <a:moveTo>
                    <a:pt x="0" y="3"/>
                  </a:moveTo>
                  <a:lnTo>
                    <a:pt x="0" y="0"/>
                  </a:lnTo>
                  <a:lnTo>
                    <a:pt x="0" y="0"/>
                  </a:lnTo>
                  <a:lnTo>
                    <a:pt x="0" y="0"/>
                  </a:lnTo>
                  <a:lnTo>
                    <a:pt x="0" y="0"/>
                  </a:lnTo>
                  <a:lnTo>
                    <a:pt x="1" y="4"/>
                  </a:lnTo>
                  <a:lnTo>
                    <a:pt x="1" y="4"/>
                  </a:lnTo>
                  <a:lnTo>
                    <a:pt x="1" y="4"/>
                  </a:lnTo>
                  <a:lnTo>
                    <a:pt x="2" y="2"/>
                  </a:lnTo>
                  <a:lnTo>
                    <a:pt x="2" y="7"/>
                  </a:lnTo>
                  <a:lnTo>
                    <a:pt x="2" y="7"/>
                  </a:lnTo>
                  <a:lnTo>
                    <a:pt x="2" y="7"/>
                  </a:lnTo>
                  <a:lnTo>
                    <a:pt x="3" y="12"/>
                  </a:lnTo>
                  <a:lnTo>
                    <a:pt x="3" y="11"/>
                  </a:lnTo>
                  <a:lnTo>
                    <a:pt x="3" y="11"/>
                  </a:lnTo>
                  <a:lnTo>
                    <a:pt x="3" y="11"/>
                  </a:lnTo>
                  <a:lnTo>
                    <a:pt x="4" y="15"/>
                  </a:lnTo>
                  <a:lnTo>
                    <a:pt x="4" y="14"/>
                  </a:lnTo>
                  <a:lnTo>
                    <a:pt x="4" y="14"/>
                  </a:lnTo>
                  <a:lnTo>
                    <a:pt x="4" y="14"/>
                  </a:lnTo>
                  <a:lnTo>
                    <a:pt x="5" y="21"/>
                  </a:lnTo>
                  <a:lnTo>
                    <a:pt x="5" y="21"/>
                  </a:lnTo>
                  <a:lnTo>
                    <a:pt x="5" y="21"/>
                  </a:lnTo>
                  <a:lnTo>
                    <a:pt x="5" y="21"/>
                  </a:lnTo>
                  <a:lnTo>
                    <a:pt x="6" y="28"/>
                  </a:lnTo>
                  <a:lnTo>
                    <a:pt x="6" y="27"/>
                  </a:lnTo>
                  <a:lnTo>
                    <a:pt x="6" y="28"/>
                  </a:lnTo>
                  <a:lnTo>
                    <a:pt x="6" y="27"/>
                  </a:lnTo>
                  <a:lnTo>
                    <a:pt x="7" y="31"/>
                  </a:lnTo>
                  <a:lnTo>
                    <a:pt x="7" y="31"/>
                  </a:lnTo>
                  <a:lnTo>
                    <a:pt x="7" y="31"/>
                  </a:lnTo>
                  <a:lnTo>
                    <a:pt x="7" y="31"/>
                  </a:lnTo>
                  <a:lnTo>
                    <a:pt x="8" y="39"/>
                  </a:lnTo>
                  <a:lnTo>
                    <a:pt x="8" y="39"/>
                  </a:lnTo>
                  <a:lnTo>
                    <a:pt x="8" y="38"/>
                  </a:lnTo>
                  <a:lnTo>
                    <a:pt x="9" y="45"/>
                  </a:lnTo>
                  <a:lnTo>
                    <a:pt x="9" y="44"/>
                  </a:lnTo>
                  <a:lnTo>
                    <a:pt x="9" y="44"/>
                  </a:lnTo>
                  <a:lnTo>
                    <a:pt x="9" y="45"/>
                  </a:lnTo>
                  <a:lnTo>
                    <a:pt x="10" y="36"/>
                  </a:lnTo>
                  <a:lnTo>
                    <a:pt x="10" y="37"/>
                  </a:lnTo>
                  <a:lnTo>
                    <a:pt x="10" y="37"/>
                  </a:lnTo>
                  <a:lnTo>
                    <a:pt x="10" y="38"/>
                  </a:lnTo>
                  <a:lnTo>
                    <a:pt x="11" y="30"/>
                  </a:lnTo>
                  <a:lnTo>
                    <a:pt x="11" y="30"/>
                  </a:lnTo>
                  <a:lnTo>
                    <a:pt x="11" y="30"/>
                  </a:lnTo>
                  <a:lnTo>
                    <a:pt x="11" y="32"/>
                  </a:lnTo>
                  <a:lnTo>
                    <a:pt x="12" y="29"/>
                  </a:lnTo>
                  <a:lnTo>
                    <a:pt x="12" y="29"/>
                  </a:lnTo>
                  <a:lnTo>
                    <a:pt x="12" y="2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1" name="Freeform 597"/>
            <p:cNvSpPr>
              <a:spLocks/>
            </p:cNvSpPr>
            <p:nvPr/>
          </p:nvSpPr>
          <p:spPr bwMode="auto">
            <a:xfrm>
              <a:off x="3629025" y="2035175"/>
              <a:ext cx="20638" cy="52388"/>
            </a:xfrm>
            <a:custGeom>
              <a:avLst/>
              <a:gdLst>
                <a:gd name="T0" fmla="*/ 0 w 13"/>
                <a:gd name="T1" fmla="*/ 2 h 33"/>
                <a:gd name="T2" fmla="*/ 0 w 13"/>
                <a:gd name="T3" fmla="*/ 0 h 33"/>
                <a:gd name="T4" fmla="*/ 1 w 13"/>
                <a:gd name="T5" fmla="*/ 3 h 33"/>
                <a:gd name="T6" fmla="*/ 1 w 13"/>
                <a:gd name="T7" fmla="*/ 3 h 33"/>
                <a:gd name="T8" fmla="*/ 1 w 13"/>
                <a:gd name="T9" fmla="*/ 3 h 33"/>
                <a:gd name="T10" fmla="*/ 1 w 13"/>
                <a:gd name="T11" fmla="*/ 3 h 33"/>
                <a:gd name="T12" fmla="*/ 2 w 13"/>
                <a:gd name="T13" fmla="*/ 5 h 33"/>
                <a:gd name="T14" fmla="*/ 2 w 13"/>
                <a:gd name="T15" fmla="*/ 5 h 33"/>
                <a:gd name="T16" fmla="*/ 3 w 13"/>
                <a:gd name="T17" fmla="*/ 10 h 33"/>
                <a:gd name="T18" fmla="*/ 3 w 13"/>
                <a:gd name="T19" fmla="*/ 9 h 33"/>
                <a:gd name="T20" fmla="*/ 3 w 13"/>
                <a:gd name="T21" fmla="*/ 9 h 33"/>
                <a:gd name="T22" fmla="*/ 3 w 13"/>
                <a:gd name="T23" fmla="*/ 11 h 33"/>
                <a:gd name="T24" fmla="*/ 3 w 13"/>
                <a:gd name="T25" fmla="*/ 6 h 33"/>
                <a:gd name="T26" fmla="*/ 3 w 13"/>
                <a:gd name="T27" fmla="*/ 7 h 33"/>
                <a:gd name="T28" fmla="*/ 3 w 13"/>
                <a:gd name="T29" fmla="*/ 7 h 33"/>
                <a:gd name="T30" fmla="*/ 4 w 13"/>
                <a:gd name="T31" fmla="*/ 4 h 33"/>
                <a:gd name="T32" fmla="*/ 5 w 13"/>
                <a:gd name="T33" fmla="*/ 8 h 33"/>
                <a:gd name="T34" fmla="*/ 5 w 13"/>
                <a:gd name="T35" fmla="*/ 8 h 33"/>
                <a:gd name="T36" fmla="*/ 5 w 13"/>
                <a:gd name="T37" fmla="*/ 8 h 33"/>
                <a:gd name="T38" fmla="*/ 5 w 13"/>
                <a:gd name="T39" fmla="*/ 8 h 33"/>
                <a:gd name="T40" fmla="*/ 5 w 13"/>
                <a:gd name="T41" fmla="*/ 11 h 33"/>
                <a:gd name="T42" fmla="*/ 5 w 13"/>
                <a:gd name="T43" fmla="*/ 11 h 33"/>
                <a:gd name="T44" fmla="*/ 5 w 13"/>
                <a:gd name="T45" fmla="*/ 11 h 33"/>
                <a:gd name="T46" fmla="*/ 6 w 13"/>
                <a:gd name="T47" fmla="*/ 16 h 33"/>
                <a:gd name="T48" fmla="*/ 6 w 13"/>
                <a:gd name="T49" fmla="*/ 16 h 33"/>
                <a:gd name="T50" fmla="*/ 6 w 13"/>
                <a:gd name="T51" fmla="*/ 16 h 33"/>
                <a:gd name="T52" fmla="*/ 7 w 13"/>
                <a:gd name="T53" fmla="*/ 15 h 33"/>
                <a:gd name="T54" fmla="*/ 7 w 13"/>
                <a:gd name="T55" fmla="*/ 20 h 33"/>
                <a:gd name="T56" fmla="*/ 7 w 13"/>
                <a:gd name="T57" fmla="*/ 20 h 33"/>
                <a:gd name="T58" fmla="*/ 7 w 13"/>
                <a:gd name="T59" fmla="*/ 20 h 33"/>
                <a:gd name="T60" fmla="*/ 8 w 13"/>
                <a:gd name="T61" fmla="*/ 19 h 33"/>
                <a:gd name="T62" fmla="*/ 8 w 13"/>
                <a:gd name="T63" fmla="*/ 23 h 33"/>
                <a:gd name="T64" fmla="*/ 8 w 13"/>
                <a:gd name="T65" fmla="*/ 23 h 33"/>
                <a:gd name="T66" fmla="*/ 9 w 13"/>
                <a:gd name="T67" fmla="*/ 32 h 33"/>
                <a:gd name="T68" fmla="*/ 9 w 13"/>
                <a:gd name="T69" fmla="*/ 31 h 33"/>
                <a:gd name="T70" fmla="*/ 9 w 13"/>
                <a:gd name="T71" fmla="*/ 31 h 33"/>
                <a:gd name="T72" fmla="*/ 10 w 13"/>
                <a:gd name="T73" fmla="*/ 33 h 33"/>
                <a:gd name="T74" fmla="*/ 10 w 13"/>
                <a:gd name="T75" fmla="*/ 28 h 33"/>
                <a:gd name="T76" fmla="*/ 10 w 13"/>
                <a:gd name="T77" fmla="*/ 28 h 33"/>
                <a:gd name="T78" fmla="*/ 10 w 13"/>
                <a:gd name="T79" fmla="*/ 28 h 33"/>
                <a:gd name="T80" fmla="*/ 11 w 13"/>
                <a:gd name="T81" fmla="*/ 26 h 33"/>
                <a:gd name="T82" fmla="*/ 11 w 13"/>
                <a:gd name="T83" fmla="*/ 31 h 33"/>
                <a:gd name="T84" fmla="*/ 11 w 13"/>
                <a:gd name="T85" fmla="*/ 31 h 33"/>
                <a:gd name="T86" fmla="*/ 11 w 13"/>
                <a:gd name="T87" fmla="*/ 31 h 33"/>
                <a:gd name="T88" fmla="*/ 11 w 13"/>
                <a:gd name="T89" fmla="*/ 33 h 33"/>
                <a:gd name="T90" fmla="*/ 12 w 13"/>
                <a:gd name="T91" fmla="*/ 25 h 33"/>
                <a:gd name="T92" fmla="*/ 12 w 13"/>
                <a:gd name="T93" fmla="*/ 25 h 33"/>
                <a:gd name="T94" fmla="*/ 12 w 13"/>
                <a:gd name="T95" fmla="*/ 25 h 33"/>
                <a:gd name="T96" fmla="*/ 13 w 13"/>
                <a:gd name="T97" fmla="*/ 18 h 33"/>
                <a:gd name="T98" fmla="*/ 13 w 13"/>
                <a:gd name="T99" fmla="*/ 1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33">
                  <a:moveTo>
                    <a:pt x="0" y="2"/>
                  </a:moveTo>
                  <a:lnTo>
                    <a:pt x="0" y="0"/>
                  </a:lnTo>
                  <a:lnTo>
                    <a:pt x="1" y="3"/>
                  </a:lnTo>
                  <a:lnTo>
                    <a:pt x="1" y="3"/>
                  </a:lnTo>
                  <a:lnTo>
                    <a:pt x="1" y="3"/>
                  </a:lnTo>
                  <a:lnTo>
                    <a:pt x="1" y="3"/>
                  </a:lnTo>
                  <a:lnTo>
                    <a:pt x="2" y="5"/>
                  </a:lnTo>
                  <a:lnTo>
                    <a:pt x="2" y="5"/>
                  </a:lnTo>
                  <a:lnTo>
                    <a:pt x="3" y="10"/>
                  </a:lnTo>
                  <a:lnTo>
                    <a:pt x="3" y="9"/>
                  </a:lnTo>
                  <a:lnTo>
                    <a:pt x="3" y="9"/>
                  </a:lnTo>
                  <a:lnTo>
                    <a:pt x="3" y="11"/>
                  </a:lnTo>
                  <a:lnTo>
                    <a:pt x="3" y="6"/>
                  </a:lnTo>
                  <a:lnTo>
                    <a:pt x="3" y="7"/>
                  </a:lnTo>
                  <a:lnTo>
                    <a:pt x="3" y="7"/>
                  </a:lnTo>
                  <a:lnTo>
                    <a:pt x="4" y="4"/>
                  </a:lnTo>
                  <a:lnTo>
                    <a:pt x="5" y="8"/>
                  </a:lnTo>
                  <a:lnTo>
                    <a:pt x="5" y="8"/>
                  </a:lnTo>
                  <a:lnTo>
                    <a:pt x="5" y="8"/>
                  </a:lnTo>
                  <a:lnTo>
                    <a:pt x="5" y="8"/>
                  </a:lnTo>
                  <a:lnTo>
                    <a:pt x="5" y="11"/>
                  </a:lnTo>
                  <a:lnTo>
                    <a:pt x="5" y="11"/>
                  </a:lnTo>
                  <a:lnTo>
                    <a:pt x="5" y="11"/>
                  </a:lnTo>
                  <a:lnTo>
                    <a:pt x="6" y="16"/>
                  </a:lnTo>
                  <a:lnTo>
                    <a:pt x="6" y="16"/>
                  </a:lnTo>
                  <a:lnTo>
                    <a:pt x="6" y="16"/>
                  </a:lnTo>
                  <a:lnTo>
                    <a:pt x="7" y="15"/>
                  </a:lnTo>
                  <a:lnTo>
                    <a:pt x="7" y="20"/>
                  </a:lnTo>
                  <a:lnTo>
                    <a:pt x="7" y="20"/>
                  </a:lnTo>
                  <a:lnTo>
                    <a:pt x="7" y="20"/>
                  </a:lnTo>
                  <a:lnTo>
                    <a:pt x="8" y="19"/>
                  </a:lnTo>
                  <a:lnTo>
                    <a:pt x="8" y="23"/>
                  </a:lnTo>
                  <a:lnTo>
                    <a:pt x="8" y="23"/>
                  </a:lnTo>
                  <a:lnTo>
                    <a:pt x="9" y="32"/>
                  </a:lnTo>
                  <a:lnTo>
                    <a:pt x="9" y="31"/>
                  </a:lnTo>
                  <a:lnTo>
                    <a:pt x="9" y="31"/>
                  </a:lnTo>
                  <a:lnTo>
                    <a:pt x="10" y="33"/>
                  </a:lnTo>
                  <a:lnTo>
                    <a:pt x="10" y="28"/>
                  </a:lnTo>
                  <a:lnTo>
                    <a:pt x="10" y="28"/>
                  </a:lnTo>
                  <a:lnTo>
                    <a:pt x="10" y="28"/>
                  </a:lnTo>
                  <a:lnTo>
                    <a:pt x="11" y="26"/>
                  </a:lnTo>
                  <a:lnTo>
                    <a:pt x="11" y="31"/>
                  </a:lnTo>
                  <a:lnTo>
                    <a:pt x="11" y="31"/>
                  </a:lnTo>
                  <a:lnTo>
                    <a:pt x="11" y="31"/>
                  </a:lnTo>
                  <a:lnTo>
                    <a:pt x="11" y="33"/>
                  </a:lnTo>
                  <a:lnTo>
                    <a:pt x="12" y="25"/>
                  </a:lnTo>
                  <a:lnTo>
                    <a:pt x="12" y="25"/>
                  </a:lnTo>
                  <a:lnTo>
                    <a:pt x="12" y="25"/>
                  </a:lnTo>
                  <a:lnTo>
                    <a:pt x="13" y="18"/>
                  </a:lnTo>
                  <a:lnTo>
                    <a:pt x="13" y="1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2" name="Freeform 598"/>
            <p:cNvSpPr>
              <a:spLocks/>
            </p:cNvSpPr>
            <p:nvPr/>
          </p:nvSpPr>
          <p:spPr bwMode="auto">
            <a:xfrm>
              <a:off x="3649663" y="2065338"/>
              <a:ext cx="19050" cy="33338"/>
            </a:xfrm>
            <a:custGeom>
              <a:avLst/>
              <a:gdLst>
                <a:gd name="T0" fmla="*/ 0 w 12"/>
                <a:gd name="T1" fmla="*/ 0 h 21"/>
                <a:gd name="T2" fmla="*/ 0 w 12"/>
                <a:gd name="T3" fmla="*/ 0 h 21"/>
                <a:gd name="T4" fmla="*/ 1 w 12"/>
                <a:gd name="T5" fmla="*/ 5 h 21"/>
                <a:gd name="T6" fmla="*/ 1 w 12"/>
                <a:gd name="T7" fmla="*/ 4 h 21"/>
                <a:gd name="T8" fmla="*/ 1 w 12"/>
                <a:gd name="T9" fmla="*/ 4 h 21"/>
                <a:gd name="T10" fmla="*/ 1 w 12"/>
                <a:gd name="T11" fmla="*/ 3 h 21"/>
                <a:gd name="T12" fmla="*/ 2 w 12"/>
                <a:gd name="T13" fmla="*/ 5 h 21"/>
                <a:gd name="T14" fmla="*/ 2 w 12"/>
                <a:gd name="T15" fmla="*/ 4 h 21"/>
                <a:gd name="T16" fmla="*/ 2 w 12"/>
                <a:gd name="T17" fmla="*/ 4 h 21"/>
                <a:gd name="T18" fmla="*/ 2 w 12"/>
                <a:gd name="T19" fmla="*/ 4 h 21"/>
                <a:gd name="T20" fmla="*/ 3 w 12"/>
                <a:gd name="T21" fmla="*/ 12 h 21"/>
                <a:gd name="T22" fmla="*/ 3 w 12"/>
                <a:gd name="T23" fmla="*/ 12 h 21"/>
                <a:gd name="T24" fmla="*/ 3 w 12"/>
                <a:gd name="T25" fmla="*/ 12 h 21"/>
                <a:gd name="T26" fmla="*/ 4 w 12"/>
                <a:gd name="T27" fmla="*/ 11 h 21"/>
                <a:gd name="T28" fmla="*/ 4 w 12"/>
                <a:gd name="T29" fmla="*/ 14 h 21"/>
                <a:gd name="T30" fmla="*/ 4 w 12"/>
                <a:gd name="T31" fmla="*/ 14 h 21"/>
                <a:gd name="T32" fmla="*/ 4 w 12"/>
                <a:gd name="T33" fmla="*/ 14 h 21"/>
                <a:gd name="T34" fmla="*/ 5 w 12"/>
                <a:gd name="T35" fmla="*/ 7 h 21"/>
                <a:gd name="T36" fmla="*/ 5 w 12"/>
                <a:gd name="T37" fmla="*/ 7 h 21"/>
                <a:gd name="T38" fmla="*/ 5 w 12"/>
                <a:gd name="T39" fmla="*/ 7 h 21"/>
                <a:gd name="T40" fmla="*/ 5 w 12"/>
                <a:gd name="T41" fmla="*/ 8 h 21"/>
                <a:gd name="T42" fmla="*/ 6 w 12"/>
                <a:gd name="T43" fmla="*/ 4 h 21"/>
                <a:gd name="T44" fmla="*/ 6 w 12"/>
                <a:gd name="T45" fmla="*/ 5 h 21"/>
                <a:gd name="T46" fmla="*/ 6 w 12"/>
                <a:gd name="T47" fmla="*/ 5 h 21"/>
                <a:gd name="T48" fmla="*/ 6 w 12"/>
                <a:gd name="T49" fmla="*/ 6 h 21"/>
                <a:gd name="T50" fmla="*/ 7 w 12"/>
                <a:gd name="T51" fmla="*/ 1 h 21"/>
                <a:gd name="T52" fmla="*/ 7 w 12"/>
                <a:gd name="T53" fmla="*/ 2 h 21"/>
                <a:gd name="T54" fmla="*/ 7 w 12"/>
                <a:gd name="T55" fmla="*/ 2 h 21"/>
                <a:gd name="T56" fmla="*/ 7 w 12"/>
                <a:gd name="T57" fmla="*/ 1 h 21"/>
                <a:gd name="T58" fmla="*/ 8 w 12"/>
                <a:gd name="T59" fmla="*/ 8 h 21"/>
                <a:gd name="T60" fmla="*/ 8 w 12"/>
                <a:gd name="T61" fmla="*/ 7 h 21"/>
                <a:gd name="T62" fmla="*/ 8 w 12"/>
                <a:gd name="T63" fmla="*/ 7 h 21"/>
                <a:gd name="T64" fmla="*/ 8 w 12"/>
                <a:gd name="T65" fmla="*/ 7 h 21"/>
                <a:gd name="T66" fmla="*/ 8 w 12"/>
                <a:gd name="T67" fmla="*/ 11 h 21"/>
                <a:gd name="T68" fmla="*/ 9 w 12"/>
                <a:gd name="T69" fmla="*/ 9 h 21"/>
                <a:gd name="T70" fmla="*/ 9 w 12"/>
                <a:gd name="T71" fmla="*/ 9 h 21"/>
                <a:gd name="T72" fmla="*/ 9 w 12"/>
                <a:gd name="T73" fmla="*/ 10 h 21"/>
                <a:gd name="T74" fmla="*/ 10 w 12"/>
                <a:gd name="T75" fmla="*/ 6 h 21"/>
                <a:gd name="T76" fmla="*/ 10 w 12"/>
                <a:gd name="T77" fmla="*/ 8 h 21"/>
                <a:gd name="T78" fmla="*/ 10 w 12"/>
                <a:gd name="T79" fmla="*/ 8 h 21"/>
                <a:gd name="T80" fmla="*/ 10 w 12"/>
                <a:gd name="T81" fmla="*/ 8 h 21"/>
                <a:gd name="T82" fmla="*/ 10 w 12"/>
                <a:gd name="T83" fmla="*/ 14 h 21"/>
                <a:gd name="T84" fmla="*/ 10 w 12"/>
                <a:gd name="T85" fmla="*/ 14 h 21"/>
                <a:gd name="T86" fmla="*/ 10 w 12"/>
                <a:gd name="T87" fmla="*/ 14 h 21"/>
                <a:gd name="T88" fmla="*/ 10 w 12"/>
                <a:gd name="T89" fmla="*/ 14 h 21"/>
                <a:gd name="T90" fmla="*/ 11 w 12"/>
                <a:gd name="T91" fmla="*/ 17 h 21"/>
                <a:gd name="T92" fmla="*/ 12 w 12"/>
                <a:gd name="T93" fmla="*/ 16 h 21"/>
                <a:gd name="T94" fmla="*/ 12 w 12"/>
                <a:gd name="T95" fmla="*/ 16 h 21"/>
                <a:gd name="T96" fmla="*/ 12 w 12"/>
                <a:gd name="T97" fmla="*/ 16 h 21"/>
                <a:gd name="T98" fmla="*/ 12 w 12"/>
                <a:gd name="T9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1">
                  <a:moveTo>
                    <a:pt x="0" y="0"/>
                  </a:moveTo>
                  <a:lnTo>
                    <a:pt x="0" y="0"/>
                  </a:lnTo>
                  <a:lnTo>
                    <a:pt x="1" y="5"/>
                  </a:lnTo>
                  <a:lnTo>
                    <a:pt x="1" y="4"/>
                  </a:lnTo>
                  <a:lnTo>
                    <a:pt x="1" y="4"/>
                  </a:lnTo>
                  <a:lnTo>
                    <a:pt x="1" y="3"/>
                  </a:lnTo>
                  <a:lnTo>
                    <a:pt x="2" y="5"/>
                  </a:lnTo>
                  <a:lnTo>
                    <a:pt x="2" y="4"/>
                  </a:lnTo>
                  <a:lnTo>
                    <a:pt x="2" y="4"/>
                  </a:lnTo>
                  <a:lnTo>
                    <a:pt x="2" y="4"/>
                  </a:lnTo>
                  <a:lnTo>
                    <a:pt x="3" y="12"/>
                  </a:lnTo>
                  <a:lnTo>
                    <a:pt x="3" y="12"/>
                  </a:lnTo>
                  <a:lnTo>
                    <a:pt x="3" y="12"/>
                  </a:lnTo>
                  <a:lnTo>
                    <a:pt x="4" y="11"/>
                  </a:lnTo>
                  <a:lnTo>
                    <a:pt x="4" y="14"/>
                  </a:lnTo>
                  <a:lnTo>
                    <a:pt x="4" y="14"/>
                  </a:lnTo>
                  <a:lnTo>
                    <a:pt x="4" y="14"/>
                  </a:lnTo>
                  <a:lnTo>
                    <a:pt x="5" y="7"/>
                  </a:lnTo>
                  <a:lnTo>
                    <a:pt x="5" y="7"/>
                  </a:lnTo>
                  <a:lnTo>
                    <a:pt x="5" y="7"/>
                  </a:lnTo>
                  <a:lnTo>
                    <a:pt x="5" y="8"/>
                  </a:lnTo>
                  <a:lnTo>
                    <a:pt x="6" y="4"/>
                  </a:lnTo>
                  <a:lnTo>
                    <a:pt x="6" y="5"/>
                  </a:lnTo>
                  <a:lnTo>
                    <a:pt x="6" y="5"/>
                  </a:lnTo>
                  <a:lnTo>
                    <a:pt x="6" y="6"/>
                  </a:lnTo>
                  <a:lnTo>
                    <a:pt x="7" y="1"/>
                  </a:lnTo>
                  <a:lnTo>
                    <a:pt x="7" y="2"/>
                  </a:lnTo>
                  <a:lnTo>
                    <a:pt x="7" y="2"/>
                  </a:lnTo>
                  <a:lnTo>
                    <a:pt x="7" y="1"/>
                  </a:lnTo>
                  <a:lnTo>
                    <a:pt x="8" y="8"/>
                  </a:lnTo>
                  <a:lnTo>
                    <a:pt x="8" y="7"/>
                  </a:lnTo>
                  <a:lnTo>
                    <a:pt x="8" y="7"/>
                  </a:lnTo>
                  <a:lnTo>
                    <a:pt x="8" y="7"/>
                  </a:lnTo>
                  <a:lnTo>
                    <a:pt x="8" y="11"/>
                  </a:lnTo>
                  <a:lnTo>
                    <a:pt x="9" y="9"/>
                  </a:lnTo>
                  <a:lnTo>
                    <a:pt x="9" y="9"/>
                  </a:lnTo>
                  <a:lnTo>
                    <a:pt x="9" y="10"/>
                  </a:lnTo>
                  <a:lnTo>
                    <a:pt x="10" y="6"/>
                  </a:lnTo>
                  <a:lnTo>
                    <a:pt x="10" y="8"/>
                  </a:lnTo>
                  <a:lnTo>
                    <a:pt x="10" y="8"/>
                  </a:lnTo>
                  <a:lnTo>
                    <a:pt x="10" y="8"/>
                  </a:lnTo>
                  <a:lnTo>
                    <a:pt x="10" y="14"/>
                  </a:lnTo>
                  <a:lnTo>
                    <a:pt x="10" y="14"/>
                  </a:lnTo>
                  <a:lnTo>
                    <a:pt x="10" y="14"/>
                  </a:lnTo>
                  <a:lnTo>
                    <a:pt x="10" y="14"/>
                  </a:lnTo>
                  <a:lnTo>
                    <a:pt x="11" y="17"/>
                  </a:lnTo>
                  <a:lnTo>
                    <a:pt x="12" y="16"/>
                  </a:lnTo>
                  <a:lnTo>
                    <a:pt x="12" y="16"/>
                  </a:lnTo>
                  <a:lnTo>
                    <a:pt x="12" y="16"/>
                  </a:lnTo>
                  <a:lnTo>
                    <a:pt x="12" y="2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3" name="Freeform 599"/>
            <p:cNvSpPr>
              <a:spLocks/>
            </p:cNvSpPr>
            <p:nvPr/>
          </p:nvSpPr>
          <p:spPr bwMode="auto">
            <a:xfrm>
              <a:off x="3668713" y="2054225"/>
              <a:ext cx="19050" cy="58738"/>
            </a:xfrm>
            <a:custGeom>
              <a:avLst/>
              <a:gdLst>
                <a:gd name="T0" fmla="*/ 0 w 12"/>
                <a:gd name="T1" fmla="*/ 28 h 37"/>
                <a:gd name="T2" fmla="*/ 0 w 12"/>
                <a:gd name="T3" fmla="*/ 28 h 37"/>
                <a:gd name="T4" fmla="*/ 0 w 12"/>
                <a:gd name="T5" fmla="*/ 28 h 37"/>
                <a:gd name="T6" fmla="*/ 0 w 12"/>
                <a:gd name="T7" fmla="*/ 27 h 37"/>
                <a:gd name="T8" fmla="*/ 1 w 12"/>
                <a:gd name="T9" fmla="*/ 35 h 37"/>
                <a:gd name="T10" fmla="*/ 1 w 12"/>
                <a:gd name="T11" fmla="*/ 35 h 37"/>
                <a:gd name="T12" fmla="*/ 1 w 12"/>
                <a:gd name="T13" fmla="*/ 35 h 37"/>
                <a:gd name="T14" fmla="*/ 2 w 12"/>
                <a:gd name="T15" fmla="*/ 34 h 37"/>
                <a:gd name="T16" fmla="*/ 2 w 12"/>
                <a:gd name="T17" fmla="*/ 37 h 37"/>
                <a:gd name="T18" fmla="*/ 2 w 12"/>
                <a:gd name="T19" fmla="*/ 35 h 37"/>
                <a:gd name="T20" fmla="*/ 2 w 12"/>
                <a:gd name="T21" fmla="*/ 36 h 37"/>
                <a:gd name="T22" fmla="*/ 3 w 12"/>
                <a:gd name="T23" fmla="*/ 37 h 37"/>
                <a:gd name="T24" fmla="*/ 3 w 12"/>
                <a:gd name="T25" fmla="*/ 33 h 37"/>
                <a:gd name="T26" fmla="*/ 3 w 12"/>
                <a:gd name="T27" fmla="*/ 34 h 37"/>
                <a:gd name="T28" fmla="*/ 3 w 12"/>
                <a:gd name="T29" fmla="*/ 34 h 37"/>
                <a:gd name="T30" fmla="*/ 3 w 12"/>
                <a:gd name="T31" fmla="*/ 34 h 37"/>
                <a:gd name="T32" fmla="*/ 4 w 12"/>
                <a:gd name="T33" fmla="*/ 30 h 37"/>
                <a:gd name="T34" fmla="*/ 4 w 12"/>
                <a:gd name="T35" fmla="*/ 30 h 37"/>
                <a:gd name="T36" fmla="*/ 4 w 12"/>
                <a:gd name="T37" fmla="*/ 30 h 37"/>
                <a:gd name="T38" fmla="*/ 4 w 12"/>
                <a:gd name="T39" fmla="*/ 31 h 37"/>
                <a:gd name="T40" fmla="*/ 5 w 12"/>
                <a:gd name="T41" fmla="*/ 27 h 37"/>
                <a:gd name="T42" fmla="*/ 5 w 12"/>
                <a:gd name="T43" fmla="*/ 27 h 37"/>
                <a:gd name="T44" fmla="*/ 5 w 12"/>
                <a:gd name="T45" fmla="*/ 27 h 37"/>
                <a:gd name="T46" fmla="*/ 5 w 12"/>
                <a:gd name="T47" fmla="*/ 28 h 37"/>
                <a:gd name="T48" fmla="*/ 6 w 12"/>
                <a:gd name="T49" fmla="*/ 21 h 37"/>
                <a:gd name="T50" fmla="*/ 6 w 12"/>
                <a:gd name="T51" fmla="*/ 21 h 37"/>
                <a:gd name="T52" fmla="*/ 6 w 12"/>
                <a:gd name="T53" fmla="*/ 21 h 37"/>
                <a:gd name="T54" fmla="*/ 7 w 12"/>
                <a:gd name="T55" fmla="*/ 20 h 37"/>
                <a:gd name="T56" fmla="*/ 7 w 12"/>
                <a:gd name="T57" fmla="*/ 23 h 37"/>
                <a:gd name="T58" fmla="*/ 7 w 12"/>
                <a:gd name="T59" fmla="*/ 23 h 37"/>
                <a:gd name="T60" fmla="*/ 7 w 12"/>
                <a:gd name="T61" fmla="*/ 23 h 37"/>
                <a:gd name="T62" fmla="*/ 8 w 12"/>
                <a:gd name="T63" fmla="*/ 14 h 37"/>
                <a:gd name="T64" fmla="*/ 8 w 12"/>
                <a:gd name="T65" fmla="*/ 15 h 37"/>
                <a:gd name="T66" fmla="*/ 8 w 12"/>
                <a:gd name="T67" fmla="*/ 13 h 37"/>
                <a:gd name="T68" fmla="*/ 9 w 12"/>
                <a:gd name="T69" fmla="*/ 17 h 37"/>
                <a:gd name="T70" fmla="*/ 9 w 12"/>
                <a:gd name="T71" fmla="*/ 17 h 37"/>
                <a:gd name="T72" fmla="*/ 9 w 12"/>
                <a:gd name="T73" fmla="*/ 17 h 37"/>
                <a:gd name="T74" fmla="*/ 9 w 12"/>
                <a:gd name="T75" fmla="*/ 19 h 37"/>
                <a:gd name="T76" fmla="*/ 10 w 12"/>
                <a:gd name="T77" fmla="*/ 14 h 37"/>
                <a:gd name="T78" fmla="*/ 10 w 12"/>
                <a:gd name="T79" fmla="*/ 15 h 37"/>
                <a:gd name="T80" fmla="*/ 10 w 12"/>
                <a:gd name="T81" fmla="*/ 15 h 37"/>
                <a:gd name="T82" fmla="*/ 10 w 12"/>
                <a:gd name="T83" fmla="*/ 15 h 37"/>
                <a:gd name="T84" fmla="*/ 11 w 12"/>
                <a:gd name="T85" fmla="*/ 6 h 37"/>
                <a:gd name="T86" fmla="*/ 11 w 12"/>
                <a:gd name="T87" fmla="*/ 6 h 37"/>
                <a:gd name="T88" fmla="*/ 11 w 12"/>
                <a:gd name="T89" fmla="*/ 6 h 37"/>
                <a:gd name="T90" fmla="*/ 11 w 12"/>
                <a:gd name="T91" fmla="*/ 6 h 37"/>
                <a:gd name="T92" fmla="*/ 12 w 12"/>
                <a:gd name="T93" fmla="*/ 0 h 37"/>
                <a:gd name="T94" fmla="*/ 12 w 12"/>
                <a:gd name="T95" fmla="*/ 0 h 37"/>
                <a:gd name="T96" fmla="*/ 12 w 12"/>
                <a:gd name="T97" fmla="*/ 0 h 37"/>
                <a:gd name="T98" fmla="*/ 12 w 12"/>
                <a:gd name="T9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7">
                  <a:moveTo>
                    <a:pt x="0" y="28"/>
                  </a:moveTo>
                  <a:lnTo>
                    <a:pt x="0" y="28"/>
                  </a:lnTo>
                  <a:lnTo>
                    <a:pt x="0" y="28"/>
                  </a:lnTo>
                  <a:lnTo>
                    <a:pt x="0" y="27"/>
                  </a:lnTo>
                  <a:lnTo>
                    <a:pt x="1" y="35"/>
                  </a:lnTo>
                  <a:lnTo>
                    <a:pt x="1" y="35"/>
                  </a:lnTo>
                  <a:lnTo>
                    <a:pt x="1" y="35"/>
                  </a:lnTo>
                  <a:lnTo>
                    <a:pt x="2" y="34"/>
                  </a:lnTo>
                  <a:lnTo>
                    <a:pt x="2" y="37"/>
                  </a:lnTo>
                  <a:lnTo>
                    <a:pt x="2" y="35"/>
                  </a:lnTo>
                  <a:lnTo>
                    <a:pt x="2" y="36"/>
                  </a:lnTo>
                  <a:lnTo>
                    <a:pt x="3" y="37"/>
                  </a:lnTo>
                  <a:lnTo>
                    <a:pt x="3" y="33"/>
                  </a:lnTo>
                  <a:lnTo>
                    <a:pt x="3" y="34"/>
                  </a:lnTo>
                  <a:lnTo>
                    <a:pt x="3" y="34"/>
                  </a:lnTo>
                  <a:lnTo>
                    <a:pt x="3" y="34"/>
                  </a:lnTo>
                  <a:lnTo>
                    <a:pt x="4" y="30"/>
                  </a:lnTo>
                  <a:lnTo>
                    <a:pt x="4" y="30"/>
                  </a:lnTo>
                  <a:lnTo>
                    <a:pt x="4" y="30"/>
                  </a:lnTo>
                  <a:lnTo>
                    <a:pt x="4" y="31"/>
                  </a:lnTo>
                  <a:lnTo>
                    <a:pt x="5" y="27"/>
                  </a:lnTo>
                  <a:lnTo>
                    <a:pt x="5" y="27"/>
                  </a:lnTo>
                  <a:lnTo>
                    <a:pt x="5" y="27"/>
                  </a:lnTo>
                  <a:lnTo>
                    <a:pt x="5" y="28"/>
                  </a:lnTo>
                  <a:lnTo>
                    <a:pt x="6" y="21"/>
                  </a:lnTo>
                  <a:lnTo>
                    <a:pt x="6" y="21"/>
                  </a:lnTo>
                  <a:lnTo>
                    <a:pt x="6" y="21"/>
                  </a:lnTo>
                  <a:lnTo>
                    <a:pt x="7" y="20"/>
                  </a:lnTo>
                  <a:lnTo>
                    <a:pt x="7" y="23"/>
                  </a:lnTo>
                  <a:lnTo>
                    <a:pt x="7" y="23"/>
                  </a:lnTo>
                  <a:lnTo>
                    <a:pt x="7" y="23"/>
                  </a:lnTo>
                  <a:lnTo>
                    <a:pt x="8" y="14"/>
                  </a:lnTo>
                  <a:lnTo>
                    <a:pt x="8" y="15"/>
                  </a:lnTo>
                  <a:lnTo>
                    <a:pt x="8" y="13"/>
                  </a:lnTo>
                  <a:lnTo>
                    <a:pt x="9" y="17"/>
                  </a:lnTo>
                  <a:lnTo>
                    <a:pt x="9" y="17"/>
                  </a:lnTo>
                  <a:lnTo>
                    <a:pt x="9" y="17"/>
                  </a:lnTo>
                  <a:lnTo>
                    <a:pt x="9" y="19"/>
                  </a:lnTo>
                  <a:lnTo>
                    <a:pt x="10" y="14"/>
                  </a:lnTo>
                  <a:lnTo>
                    <a:pt x="10" y="15"/>
                  </a:lnTo>
                  <a:lnTo>
                    <a:pt x="10" y="15"/>
                  </a:lnTo>
                  <a:lnTo>
                    <a:pt x="10" y="15"/>
                  </a:lnTo>
                  <a:lnTo>
                    <a:pt x="11" y="6"/>
                  </a:lnTo>
                  <a:lnTo>
                    <a:pt x="11" y="6"/>
                  </a:lnTo>
                  <a:lnTo>
                    <a:pt x="11" y="6"/>
                  </a:lnTo>
                  <a:lnTo>
                    <a:pt x="11" y="6"/>
                  </a:lnTo>
                  <a:lnTo>
                    <a:pt x="12" y="0"/>
                  </a:lnTo>
                  <a:lnTo>
                    <a:pt x="12" y="0"/>
                  </a:lnTo>
                  <a:lnTo>
                    <a:pt x="12" y="0"/>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4" name="Freeform 600"/>
            <p:cNvSpPr>
              <a:spLocks/>
            </p:cNvSpPr>
            <p:nvPr/>
          </p:nvSpPr>
          <p:spPr bwMode="auto">
            <a:xfrm>
              <a:off x="3687763" y="2054225"/>
              <a:ext cx="19050" cy="36513"/>
            </a:xfrm>
            <a:custGeom>
              <a:avLst/>
              <a:gdLst>
                <a:gd name="T0" fmla="*/ 0 w 12"/>
                <a:gd name="T1" fmla="*/ 0 h 23"/>
                <a:gd name="T2" fmla="*/ 1 w 12"/>
                <a:gd name="T3" fmla="*/ 6 h 23"/>
                <a:gd name="T4" fmla="*/ 1 w 12"/>
                <a:gd name="T5" fmla="*/ 6 h 23"/>
                <a:gd name="T6" fmla="*/ 1 w 12"/>
                <a:gd name="T7" fmla="*/ 6 h 23"/>
                <a:gd name="T8" fmla="*/ 1 w 12"/>
                <a:gd name="T9" fmla="*/ 7 h 23"/>
                <a:gd name="T10" fmla="*/ 2 w 12"/>
                <a:gd name="T11" fmla="*/ 5 h 23"/>
                <a:gd name="T12" fmla="*/ 2 w 12"/>
                <a:gd name="T13" fmla="*/ 5 h 23"/>
                <a:gd name="T14" fmla="*/ 2 w 12"/>
                <a:gd name="T15" fmla="*/ 5 h 23"/>
                <a:gd name="T16" fmla="*/ 3 w 12"/>
                <a:gd name="T17" fmla="*/ 9 h 23"/>
                <a:gd name="T18" fmla="*/ 3 w 12"/>
                <a:gd name="T19" fmla="*/ 9 h 23"/>
                <a:gd name="T20" fmla="*/ 3 w 12"/>
                <a:gd name="T21" fmla="*/ 9 h 23"/>
                <a:gd name="T22" fmla="*/ 3 w 12"/>
                <a:gd name="T23" fmla="*/ 9 h 23"/>
                <a:gd name="T24" fmla="*/ 3 w 12"/>
                <a:gd name="T25" fmla="*/ 11 h 23"/>
                <a:gd name="T26" fmla="*/ 4 w 12"/>
                <a:gd name="T27" fmla="*/ 10 h 23"/>
                <a:gd name="T28" fmla="*/ 4 w 12"/>
                <a:gd name="T29" fmla="*/ 10 h 23"/>
                <a:gd name="T30" fmla="*/ 4 w 12"/>
                <a:gd name="T31" fmla="*/ 11 h 23"/>
                <a:gd name="T32" fmla="*/ 5 w 12"/>
                <a:gd name="T33" fmla="*/ 10 h 23"/>
                <a:gd name="T34" fmla="*/ 5 w 12"/>
                <a:gd name="T35" fmla="*/ 10 h 23"/>
                <a:gd name="T36" fmla="*/ 5 w 12"/>
                <a:gd name="T37" fmla="*/ 10 h 23"/>
                <a:gd name="T38" fmla="*/ 5 w 12"/>
                <a:gd name="T39" fmla="*/ 9 h 23"/>
                <a:gd name="T40" fmla="*/ 6 w 12"/>
                <a:gd name="T41" fmla="*/ 14 h 23"/>
                <a:gd name="T42" fmla="*/ 6 w 12"/>
                <a:gd name="T43" fmla="*/ 14 h 23"/>
                <a:gd name="T44" fmla="*/ 6 w 12"/>
                <a:gd name="T45" fmla="*/ 14 h 23"/>
                <a:gd name="T46" fmla="*/ 6 w 12"/>
                <a:gd name="T47" fmla="*/ 14 h 23"/>
                <a:gd name="T48" fmla="*/ 6 w 12"/>
                <a:gd name="T49" fmla="*/ 17 h 23"/>
                <a:gd name="T50" fmla="*/ 6 w 12"/>
                <a:gd name="T51" fmla="*/ 16 h 23"/>
                <a:gd name="T52" fmla="*/ 6 w 12"/>
                <a:gd name="T53" fmla="*/ 16 h 23"/>
                <a:gd name="T54" fmla="*/ 7 w 12"/>
                <a:gd name="T55" fmla="*/ 16 h 23"/>
                <a:gd name="T56" fmla="*/ 7 w 12"/>
                <a:gd name="T57" fmla="*/ 18 h 23"/>
                <a:gd name="T58" fmla="*/ 8 w 12"/>
                <a:gd name="T59" fmla="*/ 17 h 23"/>
                <a:gd name="T60" fmla="*/ 8 w 12"/>
                <a:gd name="T61" fmla="*/ 17 h 23"/>
                <a:gd name="T62" fmla="*/ 8 w 12"/>
                <a:gd name="T63" fmla="*/ 17 h 23"/>
                <a:gd name="T64" fmla="*/ 8 w 12"/>
                <a:gd name="T65" fmla="*/ 13 h 23"/>
                <a:gd name="T66" fmla="*/ 8 w 12"/>
                <a:gd name="T67" fmla="*/ 15 h 23"/>
                <a:gd name="T68" fmla="*/ 8 w 12"/>
                <a:gd name="T69" fmla="*/ 15 h 23"/>
                <a:gd name="T70" fmla="*/ 8 w 12"/>
                <a:gd name="T71" fmla="*/ 14 h 23"/>
                <a:gd name="T72" fmla="*/ 9 w 12"/>
                <a:gd name="T73" fmla="*/ 23 h 23"/>
                <a:gd name="T74" fmla="*/ 9 w 12"/>
                <a:gd name="T75" fmla="*/ 20 h 23"/>
                <a:gd name="T76" fmla="*/ 9 w 12"/>
                <a:gd name="T77" fmla="*/ 20 h 23"/>
                <a:gd name="T78" fmla="*/ 10 w 12"/>
                <a:gd name="T79" fmla="*/ 20 h 23"/>
                <a:gd name="T80" fmla="*/ 10 w 12"/>
                <a:gd name="T81" fmla="*/ 17 h 23"/>
                <a:gd name="T82" fmla="*/ 10 w 12"/>
                <a:gd name="T83" fmla="*/ 19 h 23"/>
                <a:gd name="T84" fmla="*/ 10 w 12"/>
                <a:gd name="T85" fmla="*/ 19 h 23"/>
                <a:gd name="T86" fmla="*/ 11 w 12"/>
                <a:gd name="T87" fmla="*/ 20 h 23"/>
                <a:gd name="T88" fmla="*/ 11 w 12"/>
                <a:gd name="T89" fmla="*/ 12 h 23"/>
                <a:gd name="T90" fmla="*/ 11 w 12"/>
                <a:gd name="T91" fmla="*/ 11 h 23"/>
                <a:gd name="T92" fmla="*/ 12 w 12"/>
                <a:gd name="T93" fmla="*/ 5 h 23"/>
                <a:gd name="T94" fmla="*/ 12 w 12"/>
                <a:gd name="T95" fmla="*/ 6 h 23"/>
                <a:gd name="T96" fmla="*/ 12 w 12"/>
                <a:gd name="T97" fmla="*/ 6 h 23"/>
                <a:gd name="T98" fmla="*/ 12 w 12"/>
                <a:gd name="T99"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3">
                  <a:moveTo>
                    <a:pt x="0" y="0"/>
                  </a:moveTo>
                  <a:lnTo>
                    <a:pt x="1" y="6"/>
                  </a:lnTo>
                  <a:lnTo>
                    <a:pt x="1" y="6"/>
                  </a:lnTo>
                  <a:lnTo>
                    <a:pt x="1" y="6"/>
                  </a:lnTo>
                  <a:lnTo>
                    <a:pt x="1" y="7"/>
                  </a:lnTo>
                  <a:lnTo>
                    <a:pt x="2" y="5"/>
                  </a:lnTo>
                  <a:lnTo>
                    <a:pt x="2" y="5"/>
                  </a:lnTo>
                  <a:lnTo>
                    <a:pt x="2" y="5"/>
                  </a:lnTo>
                  <a:lnTo>
                    <a:pt x="3" y="9"/>
                  </a:lnTo>
                  <a:lnTo>
                    <a:pt x="3" y="9"/>
                  </a:lnTo>
                  <a:lnTo>
                    <a:pt x="3" y="9"/>
                  </a:lnTo>
                  <a:lnTo>
                    <a:pt x="3" y="9"/>
                  </a:lnTo>
                  <a:lnTo>
                    <a:pt x="3" y="11"/>
                  </a:lnTo>
                  <a:lnTo>
                    <a:pt x="4" y="10"/>
                  </a:lnTo>
                  <a:lnTo>
                    <a:pt x="4" y="10"/>
                  </a:lnTo>
                  <a:lnTo>
                    <a:pt x="4" y="11"/>
                  </a:lnTo>
                  <a:lnTo>
                    <a:pt x="5" y="10"/>
                  </a:lnTo>
                  <a:lnTo>
                    <a:pt x="5" y="10"/>
                  </a:lnTo>
                  <a:lnTo>
                    <a:pt x="5" y="10"/>
                  </a:lnTo>
                  <a:lnTo>
                    <a:pt x="5" y="9"/>
                  </a:lnTo>
                  <a:lnTo>
                    <a:pt x="6" y="14"/>
                  </a:lnTo>
                  <a:lnTo>
                    <a:pt x="6" y="14"/>
                  </a:lnTo>
                  <a:lnTo>
                    <a:pt x="6" y="14"/>
                  </a:lnTo>
                  <a:lnTo>
                    <a:pt x="6" y="14"/>
                  </a:lnTo>
                  <a:lnTo>
                    <a:pt x="6" y="17"/>
                  </a:lnTo>
                  <a:lnTo>
                    <a:pt x="6" y="16"/>
                  </a:lnTo>
                  <a:lnTo>
                    <a:pt x="6" y="16"/>
                  </a:lnTo>
                  <a:lnTo>
                    <a:pt x="7" y="16"/>
                  </a:lnTo>
                  <a:lnTo>
                    <a:pt x="7" y="18"/>
                  </a:lnTo>
                  <a:lnTo>
                    <a:pt x="8" y="17"/>
                  </a:lnTo>
                  <a:lnTo>
                    <a:pt x="8" y="17"/>
                  </a:lnTo>
                  <a:lnTo>
                    <a:pt x="8" y="17"/>
                  </a:lnTo>
                  <a:lnTo>
                    <a:pt x="8" y="13"/>
                  </a:lnTo>
                  <a:lnTo>
                    <a:pt x="8" y="15"/>
                  </a:lnTo>
                  <a:lnTo>
                    <a:pt x="8" y="15"/>
                  </a:lnTo>
                  <a:lnTo>
                    <a:pt x="8" y="14"/>
                  </a:lnTo>
                  <a:lnTo>
                    <a:pt x="9" y="23"/>
                  </a:lnTo>
                  <a:lnTo>
                    <a:pt x="9" y="20"/>
                  </a:lnTo>
                  <a:lnTo>
                    <a:pt x="9" y="20"/>
                  </a:lnTo>
                  <a:lnTo>
                    <a:pt x="10" y="20"/>
                  </a:lnTo>
                  <a:lnTo>
                    <a:pt x="10" y="17"/>
                  </a:lnTo>
                  <a:lnTo>
                    <a:pt x="10" y="19"/>
                  </a:lnTo>
                  <a:lnTo>
                    <a:pt x="10" y="19"/>
                  </a:lnTo>
                  <a:lnTo>
                    <a:pt x="11" y="20"/>
                  </a:lnTo>
                  <a:lnTo>
                    <a:pt x="11" y="12"/>
                  </a:lnTo>
                  <a:lnTo>
                    <a:pt x="11" y="11"/>
                  </a:lnTo>
                  <a:lnTo>
                    <a:pt x="12" y="5"/>
                  </a:lnTo>
                  <a:lnTo>
                    <a:pt x="12" y="6"/>
                  </a:lnTo>
                  <a:lnTo>
                    <a:pt x="12" y="6"/>
                  </a:lnTo>
                  <a:lnTo>
                    <a:pt x="12" y="6"/>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5" name="Freeform 601"/>
            <p:cNvSpPr>
              <a:spLocks/>
            </p:cNvSpPr>
            <p:nvPr/>
          </p:nvSpPr>
          <p:spPr bwMode="auto">
            <a:xfrm>
              <a:off x="3706813" y="2016125"/>
              <a:ext cx="20638" cy="47625"/>
            </a:xfrm>
            <a:custGeom>
              <a:avLst/>
              <a:gdLst>
                <a:gd name="T0" fmla="*/ 0 w 13"/>
                <a:gd name="T1" fmla="*/ 30 h 30"/>
                <a:gd name="T2" fmla="*/ 1 w 13"/>
                <a:gd name="T3" fmla="*/ 21 h 30"/>
                <a:gd name="T4" fmla="*/ 1 w 13"/>
                <a:gd name="T5" fmla="*/ 22 h 30"/>
                <a:gd name="T6" fmla="*/ 1 w 13"/>
                <a:gd name="T7" fmla="*/ 21 h 30"/>
                <a:gd name="T8" fmla="*/ 2 w 13"/>
                <a:gd name="T9" fmla="*/ 18 h 30"/>
                <a:gd name="T10" fmla="*/ 2 w 13"/>
                <a:gd name="T11" fmla="*/ 18 h 30"/>
                <a:gd name="T12" fmla="*/ 2 w 13"/>
                <a:gd name="T13" fmla="*/ 18 h 30"/>
                <a:gd name="T14" fmla="*/ 3 w 13"/>
                <a:gd name="T15" fmla="*/ 6 h 30"/>
                <a:gd name="T16" fmla="*/ 3 w 13"/>
                <a:gd name="T17" fmla="*/ 7 h 30"/>
                <a:gd name="T18" fmla="*/ 3 w 13"/>
                <a:gd name="T19" fmla="*/ 7 h 30"/>
                <a:gd name="T20" fmla="*/ 3 w 13"/>
                <a:gd name="T21" fmla="*/ 7 h 30"/>
                <a:gd name="T22" fmla="*/ 4 w 13"/>
                <a:gd name="T23" fmla="*/ 11 h 30"/>
                <a:gd name="T24" fmla="*/ 4 w 13"/>
                <a:gd name="T25" fmla="*/ 10 h 30"/>
                <a:gd name="T26" fmla="*/ 4 w 13"/>
                <a:gd name="T27" fmla="*/ 10 h 30"/>
                <a:gd name="T28" fmla="*/ 5 w 13"/>
                <a:gd name="T29" fmla="*/ 12 h 30"/>
                <a:gd name="T30" fmla="*/ 5 w 13"/>
                <a:gd name="T31" fmla="*/ 8 h 30"/>
                <a:gd name="T32" fmla="*/ 5 w 13"/>
                <a:gd name="T33" fmla="*/ 8 h 30"/>
                <a:gd name="T34" fmla="*/ 5 w 13"/>
                <a:gd name="T35" fmla="*/ 8 h 30"/>
                <a:gd name="T36" fmla="*/ 5 w 13"/>
                <a:gd name="T37" fmla="*/ 8 h 30"/>
                <a:gd name="T38" fmla="*/ 6 w 13"/>
                <a:gd name="T39" fmla="*/ 2 h 30"/>
                <a:gd name="T40" fmla="*/ 6 w 13"/>
                <a:gd name="T41" fmla="*/ 3 h 30"/>
                <a:gd name="T42" fmla="*/ 6 w 13"/>
                <a:gd name="T43" fmla="*/ 3 h 30"/>
                <a:gd name="T44" fmla="*/ 6 w 13"/>
                <a:gd name="T45" fmla="*/ 1 h 30"/>
                <a:gd name="T46" fmla="*/ 7 w 13"/>
                <a:gd name="T47" fmla="*/ 3 h 30"/>
                <a:gd name="T48" fmla="*/ 7 w 13"/>
                <a:gd name="T49" fmla="*/ 2 h 30"/>
                <a:gd name="T50" fmla="*/ 7 w 13"/>
                <a:gd name="T51" fmla="*/ 2 h 30"/>
                <a:gd name="T52" fmla="*/ 7 w 13"/>
                <a:gd name="T53" fmla="*/ 3 h 30"/>
                <a:gd name="T54" fmla="*/ 8 w 13"/>
                <a:gd name="T55" fmla="*/ 0 h 30"/>
                <a:gd name="T56" fmla="*/ 8 w 13"/>
                <a:gd name="T57" fmla="*/ 0 h 30"/>
                <a:gd name="T58" fmla="*/ 8 w 13"/>
                <a:gd name="T59" fmla="*/ 0 h 30"/>
                <a:gd name="T60" fmla="*/ 8 w 13"/>
                <a:gd name="T61" fmla="*/ 0 h 30"/>
                <a:gd name="T62" fmla="*/ 9 w 13"/>
                <a:gd name="T63" fmla="*/ 6 h 30"/>
                <a:gd name="T64" fmla="*/ 9 w 13"/>
                <a:gd name="T65" fmla="*/ 5 h 30"/>
                <a:gd name="T66" fmla="*/ 9 w 13"/>
                <a:gd name="T67" fmla="*/ 5 h 30"/>
                <a:gd name="T68" fmla="*/ 9 w 13"/>
                <a:gd name="T69" fmla="*/ 5 h 30"/>
                <a:gd name="T70" fmla="*/ 9 w 13"/>
                <a:gd name="T71" fmla="*/ 8 h 30"/>
                <a:gd name="T72" fmla="*/ 10 w 13"/>
                <a:gd name="T73" fmla="*/ 7 h 30"/>
                <a:gd name="T74" fmla="*/ 10 w 13"/>
                <a:gd name="T75" fmla="*/ 7 h 30"/>
                <a:gd name="T76" fmla="*/ 10 w 13"/>
                <a:gd name="T77" fmla="*/ 9 h 30"/>
                <a:gd name="T78" fmla="*/ 11 w 13"/>
                <a:gd name="T79" fmla="*/ 8 h 30"/>
                <a:gd name="T80" fmla="*/ 11 w 13"/>
                <a:gd name="T81" fmla="*/ 8 h 30"/>
                <a:gd name="T82" fmla="*/ 11 w 13"/>
                <a:gd name="T83" fmla="*/ 8 h 30"/>
                <a:gd name="T84" fmla="*/ 11 w 13"/>
                <a:gd name="T85" fmla="*/ 4 h 30"/>
                <a:gd name="T86" fmla="*/ 12 w 13"/>
                <a:gd name="T87" fmla="*/ 5 h 30"/>
                <a:gd name="T88" fmla="*/ 12 w 13"/>
                <a:gd name="T89" fmla="*/ 5 h 30"/>
                <a:gd name="T90" fmla="*/ 12 w 13"/>
                <a:gd name="T91" fmla="*/ 5 h 30"/>
                <a:gd name="T92" fmla="*/ 12 w 13"/>
                <a:gd name="T93" fmla="*/ 3 h 30"/>
                <a:gd name="T94" fmla="*/ 13 w 13"/>
                <a:gd name="T95" fmla="*/ 4 h 30"/>
                <a:gd name="T96" fmla="*/ 13 w 13"/>
                <a:gd name="T97" fmla="*/ 4 h 30"/>
                <a:gd name="T98" fmla="*/ 13 w 13"/>
                <a:gd name="T9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30">
                  <a:moveTo>
                    <a:pt x="0" y="30"/>
                  </a:moveTo>
                  <a:lnTo>
                    <a:pt x="1" y="21"/>
                  </a:lnTo>
                  <a:lnTo>
                    <a:pt x="1" y="22"/>
                  </a:lnTo>
                  <a:lnTo>
                    <a:pt x="1" y="21"/>
                  </a:lnTo>
                  <a:lnTo>
                    <a:pt x="2" y="18"/>
                  </a:lnTo>
                  <a:lnTo>
                    <a:pt x="2" y="18"/>
                  </a:lnTo>
                  <a:lnTo>
                    <a:pt x="2" y="18"/>
                  </a:lnTo>
                  <a:lnTo>
                    <a:pt x="3" y="6"/>
                  </a:lnTo>
                  <a:lnTo>
                    <a:pt x="3" y="7"/>
                  </a:lnTo>
                  <a:lnTo>
                    <a:pt x="3" y="7"/>
                  </a:lnTo>
                  <a:lnTo>
                    <a:pt x="3" y="7"/>
                  </a:lnTo>
                  <a:lnTo>
                    <a:pt x="4" y="11"/>
                  </a:lnTo>
                  <a:lnTo>
                    <a:pt x="4" y="10"/>
                  </a:lnTo>
                  <a:lnTo>
                    <a:pt x="4" y="10"/>
                  </a:lnTo>
                  <a:lnTo>
                    <a:pt x="5" y="12"/>
                  </a:lnTo>
                  <a:lnTo>
                    <a:pt x="5" y="8"/>
                  </a:lnTo>
                  <a:lnTo>
                    <a:pt x="5" y="8"/>
                  </a:lnTo>
                  <a:lnTo>
                    <a:pt x="5" y="8"/>
                  </a:lnTo>
                  <a:lnTo>
                    <a:pt x="5" y="8"/>
                  </a:lnTo>
                  <a:lnTo>
                    <a:pt x="6" y="2"/>
                  </a:lnTo>
                  <a:lnTo>
                    <a:pt x="6" y="3"/>
                  </a:lnTo>
                  <a:lnTo>
                    <a:pt x="6" y="3"/>
                  </a:lnTo>
                  <a:lnTo>
                    <a:pt x="6" y="1"/>
                  </a:lnTo>
                  <a:lnTo>
                    <a:pt x="7" y="3"/>
                  </a:lnTo>
                  <a:lnTo>
                    <a:pt x="7" y="2"/>
                  </a:lnTo>
                  <a:lnTo>
                    <a:pt x="7" y="2"/>
                  </a:lnTo>
                  <a:lnTo>
                    <a:pt x="7" y="3"/>
                  </a:lnTo>
                  <a:lnTo>
                    <a:pt x="8" y="0"/>
                  </a:lnTo>
                  <a:lnTo>
                    <a:pt x="8" y="0"/>
                  </a:lnTo>
                  <a:lnTo>
                    <a:pt x="8" y="0"/>
                  </a:lnTo>
                  <a:lnTo>
                    <a:pt x="8" y="0"/>
                  </a:lnTo>
                  <a:lnTo>
                    <a:pt x="9" y="6"/>
                  </a:lnTo>
                  <a:lnTo>
                    <a:pt x="9" y="5"/>
                  </a:lnTo>
                  <a:lnTo>
                    <a:pt x="9" y="5"/>
                  </a:lnTo>
                  <a:lnTo>
                    <a:pt x="9" y="5"/>
                  </a:lnTo>
                  <a:lnTo>
                    <a:pt x="9" y="8"/>
                  </a:lnTo>
                  <a:lnTo>
                    <a:pt x="10" y="7"/>
                  </a:lnTo>
                  <a:lnTo>
                    <a:pt x="10" y="7"/>
                  </a:lnTo>
                  <a:lnTo>
                    <a:pt x="10" y="9"/>
                  </a:lnTo>
                  <a:lnTo>
                    <a:pt x="11" y="8"/>
                  </a:lnTo>
                  <a:lnTo>
                    <a:pt x="11" y="8"/>
                  </a:lnTo>
                  <a:lnTo>
                    <a:pt x="11" y="8"/>
                  </a:lnTo>
                  <a:lnTo>
                    <a:pt x="11" y="4"/>
                  </a:lnTo>
                  <a:lnTo>
                    <a:pt x="12" y="5"/>
                  </a:lnTo>
                  <a:lnTo>
                    <a:pt x="12" y="5"/>
                  </a:lnTo>
                  <a:lnTo>
                    <a:pt x="12" y="5"/>
                  </a:lnTo>
                  <a:lnTo>
                    <a:pt x="12" y="3"/>
                  </a:lnTo>
                  <a:lnTo>
                    <a:pt x="13" y="4"/>
                  </a:lnTo>
                  <a:lnTo>
                    <a:pt x="13" y="4"/>
                  </a:lnTo>
                  <a:lnTo>
                    <a:pt x="13" y="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6" name="Freeform 602"/>
            <p:cNvSpPr>
              <a:spLocks/>
            </p:cNvSpPr>
            <p:nvPr/>
          </p:nvSpPr>
          <p:spPr bwMode="auto">
            <a:xfrm>
              <a:off x="3727450" y="1987550"/>
              <a:ext cx="19050" cy="36513"/>
            </a:xfrm>
            <a:custGeom>
              <a:avLst/>
              <a:gdLst>
                <a:gd name="T0" fmla="*/ 0 w 12"/>
                <a:gd name="T1" fmla="*/ 22 h 23"/>
                <a:gd name="T2" fmla="*/ 1 w 12"/>
                <a:gd name="T3" fmla="*/ 15 h 23"/>
                <a:gd name="T4" fmla="*/ 1 w 12"/>
                <a:gd name="T5" fmla="*/ 15 h 23"/>
                <a:gd name="T6" fmla="*/ 1 w 12"/>
                <a:gd name="T7" fmla="*/ 15 h 23"/>
                <a:gd name="T8" fmla="*/ 1 w 12"/>
                <a:gd name="T9" fmla="*/ 8 h 23"/>
                <a:gd name="T10" fmla="*/ 1 w 12"/>
                <a:gd name="T11" fmla="*/ 9 h 23"/>
                <a:gd name="T12" fmla="*/ 1 w 12"/>
                <a:gd name="T13" fmla="*/ 9 h 23"/>
                <a:gd name="T14" fmla="*/ 2 w 12"/>
                <a:gd name="T15" fmla="*/ 7 h 23"/>
                <a:gd name="T16" fmla="*/ 2 w 12"/>
                <a:gd name="T17" fmla="*/ 7 h 23"/>
                <a:gd name="T18" fmla="*/ 2 w 12"/>
                <a:gd name="T19" fmla="*/ 7 h 23"/>
                <a:gd name="T20" fmla="*/ 2 w 12"/>
                <a:gd name="T21" fmla="*/ 7 h 23"/>
                <a:gd name="T22" fmla="*/ 3 w 12"/>
                <a:gd name="T23" fmla="*/ 4 h 23"/>
                <a:gd name="T24" fmla="*/ 3 w 12"/>
                <a:gd name="T25" fmla="*/ 4 h 23"/>
                <a:gd name="T26" fmla="*/ 3 w 12"/>
                <a:gd name="T27" fmla="*/ 4 h 23"/>
                <a:gd name="T28" fmla="*/ 4 w 12"/>
                <a:gd name="T29" fmla="*/ 4 h 23"/>
                <a:gd name="T30" fmla="*/ 4 w 12"/>
                <a:gd name="T31" fmla="*/ 1 h 23"/>
                <a:gd name="T32" fmla="*/ 4 w 12"/>
                <a:gd name="T33" fmla="*/ 3 h 23"/>
                <a:gd name="T34" fmla="*/ 4 w 12"/>
                <a:gd name="T35" fmla="*/ 3 h 23"/>
                <a:gd name="T36" fmla="*/ 5 w 12"/>
                <a:gd name="T37" fmla="*/ 3 h 23"/>
                <a:gd name="T38" fmla="*/ 5 w 12"/>
                <a:gd name="T39" fmla="*/ 1 h 23"/>
                <a:gd name="T40" fmla="*/ 5 w 12"/>
                <a:gd name="T41" fmla="*/ 1 h 23"/>
                <a:gd name="T42" fmla="*/ 5 w 12"/>
                <a:gd name="T43" fmla="*/ 2 h 23"/>
                <a:gd name="T44" fmla="*/ 6 w 12"/>
                <a:gd name="T45" fmla="*/ 0 h 23"/>
                <a:gd name="T46" fmla="*/ 6 w 12"/>
                <a:gd name="T47" fmla="*/ 6 h 23"/>
                <a:gd name="T48" fmla="*/ 6 w 12"/>
                <a:gd name="T49" fmla="*/ 6 h 23"/>
                <a:gd name="T50" fmla="*/ 6 w 12"/>
                <a:gd name="T51" fmla="*/ 6 h 23"/>
                <a:gd name="T52" fmla="*/ 6 w 12"/>
                <a:gd name="T53" fmla="*/ 6 h 23"/>
                <a:gd name="T54" fmla="*/ 7 w 12"/>
                <a:gd name="T55" fmla="*/ 10 h 23"/>
                <a:gd name="T56" fmla="*/ 7 w 12"/>
                <a:gd name="T57" fmla="*/ 10 h 23"/>
                <a:gd name="T58" fmla="*/ 7 w 12"/>
                <a:gd name="T59" fmla="*/ 10 h 23"/>
                <a:gd name="T60" fmla="*/ 7 w 12"/>
                <a:gd name="T61" fmla="*/ 9 h 23"/>
                <a:gd name="T62" fmla="*/ 8 w 12"/>
                <a:gd name="T63" fmla="*/ 13 h 23"/>
                <a:gd name="T64" fmla="*/ 8 w 12"/>
                <a:gd name="T65" fmla="*/ 13 h 23"/>
                <a:gd name="T66" fmla="*/ 8 w 12"/>
                <a:gd name="T67" fmla="*/ 13 h 23"/>
                <a:gd name="T68" fmla="*/ 8 w 12"/>
                <a:gd name="T69" fmla="*/ 11 h 23"/>
                <a:gd name="T70" fmla="*/ 9 w 12"/>
                <a:gd name="T71" fmla="*/ 16 h 23"/>
                <a:gd name="T72" fmla="*/ 9 w 12"/>
                <a:gd name="T73" fmla="*/ 16 h 23"/>
                <a:gd name="T74" fmla="*/ 9 w 12"/>
                <a:gd name="T75" fmla="*/ 16 h 23"/>
                <a:gd name="T76" fmla="*/ 10 w 12"/>
                <a:gd name="T77" fmla="*/ 21 h 23"/>
                <a:gd name="T78" fmla="*/ 10 w 12"/>
                <a:gd name="T79" fmla="*/ 19 h 23"/>
                <a:gd name="T80" fmla="*/ 10 w 12"/>
                <a:gd name="T81" fmla="*/ 19 h 23"/>
                <a:gd name="T82" fmla="*/ 10 w 12"/>
                <a:gd name="T83" fmla="*/ 20 h 23"/>
                <a:gd name="T84" fmla="*/ 11 w 12"/>
                <a:gd name="T85" fmla="*/ 17 h 23"/>
                <a:gd name="T86" fmla="*/ 11 w 12"/>
                <a:gd name="T87" fmla="*/ 18 h 23"/>
                <a:gd name="T88" fmla="*/ 11 w 12"/>
                <a:gd name="T89" fmla="*/ 18 h 23"/>
                <a:gd name="T90" fmla="*/ 11 w 12"/>
                <a:gd name="T91" fmla="*/ 14 h 23"/>
                <a:gd name="T92" fmla="*/ 12 w 12"/>
                <a:gd name="T93" fmla="*/ 20 h 23"/>
                <a:gd name="T94" fmla="*/ 12 w 12"/>
                <a:gd name="T95" fmla="*/ 20 h 23"/>
                <a:gd name="T96" fmla="*/ 12 w 12"/>
                <a:gd name="T97" fmla="*/ 20 h 23"/>
                <a:gd name="T98" fmla="*/ 12 w 12"/>
                <a:gd name="T9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3">
                  <a:moveTo>
                    <a:pt x="0" y="22"/>
                  </a:moveTo>
                  <a:lnTo>
                    <a:pt x="1" y="15"/>
                  </a:lnTo>
                  <a:lnTo>
                    <a:pt x="1" y="15"/>
                  </a:lnTo>
                  <a:lnTo>
                    <a:pt x="1" y="15"/>
                  </a:lnTo>
                  <a:lnTo>
                    <a:pt x="1" y="8"/>
                  </a:lnTo>
                  <a:lnTo>
                    <a:pt x="1" y="9"/>
                  </a:lnTo>
                  <a:lnTo>
                    <a:pt x="1" y="9"/>
                  </a:lnTo>
                  <a:lnTo>
                    <a:pt x="2" y="7"/>
                  </a:lnTo>
                  <a:lnTo>
                    <a:pt x="2" y="7"/>
                  </a:lnTo>
                  <a:lnTo>
                    <a:pt x="2" y="7"/>
                  </a:lnTo>
                  <a:lnTo>
                    <a:pt x="2" y="7"/>
                  </a:lnTo>
                  <a:lnTo>
                    <a:pt x="3" y="4"/>
                  </a:lnTo>
                  <a:lnTo>
                    <a:pt x="3" y="4"/>
                  </a:lnTo>
                  <a:lnTo>
                    <a:pt x="3" y="4"/>
                  </a:lnTo>
                  <a:lnTo>
                    <a:pt x="4" y="4"/>
                  </a:lnTo>
                  <a:lnTo>
                    <a:pt x="4" y="1"/>
                  </a:lnTo>
                  <a:lnTo>
                    <a:pt x="4" y="3"/>
                  </a:lnTo>
                  <a:lnTo>
                    <a:pt x="4" y="3"/>
                  </a:lnTo>
                  <a:lnTo>
                    <a:pt x="5" y="3"/>
                  </a:lnTo>
                  <a:lnTo>
                    <a:pt x="5" y="1"/>
                  </a:lnTo>
                  <a:lnTo>
                    <a:pt x="5" y="1"/>
                  </a:lnTo>
                  <a:lnTo>
                    <a:pt x="5" y="2"/>
                  </a:lnTo>
                  <a:lnTo>
                    <a:pt x="6" y="0"/>
                  </a:lnTo>
                  <a:lnTo>
                    <a:pt x="6" y="6"/>
                  </a:lnTo>
                  <a:lnTo>
                    <a:pt x="6" y="6"/>
                  </a:lnTo>
                  <a:lnTo>
                    <a:pt x="6" y="6"/>
                  </a:lnTo>
                  <a:lnTo>
                    <a:pt x="6" y="6"/>
                  </a:lnTo>
                  <a:lnTo>
                    <a:pt x="7" y="10"/>
                  </a:lnTo>
                  <a:lnTo>
                    <a:pt x="7" y="10"/>
                  </a:lnTo>
                  <a:lnTo>
                    <a:pt x="7" y="10"/>
                  </a:lnTo>
                  <a:lnTo>
                    <a:pt x="7" y="9"/>
                  </a:lnTo>
                  <a:lnTo>
                    <a:pt x="8" y="13"/>
                  </a:lnTo>
                  <a:lnTo>
                    <a:pt x="8" y="13"/>
                  </a:lnTo>
                  <a:lnTo>
                    <a:pt x="8" y="13"/>
                  </a:lnTo>
                  <a:lnTo>
                    <a:pt x="8" y="11"/>
                  </a:lnTo>
                  <a:lnTo>
                    <a:pt x="9" y="16"/>
                  </a:lnTo>
                  <a:lnTo>
                    <a:pt x="9" y="16"/>
                  </a:lnTo>
                  <a:lnTo>
                    <a:pt x="9" y="16"/>
                  </a:lnTo>
                  <a:lnTo>
                    <a:pt x="10" y="21"/>
                  </a:lnTo>
                  <a:lnTo>
                    <a:pt x="10" y="19"/>
                  </a:lnTo>
                  <a:lnTo>
                    <a:pt x="10" y="19"/>
                  </a:lnTo>
                  <a:lnTo>
                    <a:pt x="10" y="20"/>
                  </a:lnTo>
                  <a:lnTo>
                    <a:pt x="11" y="17"/>
                  </a:lnTo>
                  <a:lnTo>
                    <a:pt x="11" y="18"/>
                  </a:lnTo>
                  <a:lnTo>
                    <a:pt x="11" y="18"/>
                  </a:lnTo>
                  <a:lnTo>
                    <a:pt x="11" y="14"/>
                  </a:lnTo>
                  <a:lnTo>
                    <a:pt x="12" y="20"/>
                  </a:lnTo>
                  <a:lnTo>
                    <a:pt x="12" y="20"/>
                  </a:lnTo>
                  <a:lnTo>
                    <a:pt x="12" y="20"/>
                  </a:lnTo>
                  <a:lnTo>
                    <a:pt x="12" y="2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7" name="Freeform 603"/>
            <p:cNvSpPr>
              <a:spLocks/>
            </p:cNvSpPr>
            <p:nvPr/>
          </p:nvSpPr>
          <p:spPr bwMode="auto">
            <a:xfrm>
              <a:off x="3746500" y="2009775"/>
              <a:ext cx="19050" cy="46038"/>
            </a:xfrm>
            <a:custGeom>
              <a:avLst/>
              <a:gdLst>
                <a:gd name="T0" fmla="*/ 0 w 12"/>
                <a:gd name="T1" fmla="*/ 9 h 29"/>
                <a:gd name="T2" fmla="*/ 1 w 12"/>
                <a:gd name="T3" fmla="*/ 5 h 29"/>
                <a:gd name="T4" fmla="*/ 1 w 12"/>
                <a:gd name="T5" fmla="*/ 5 h 29"/>
                <a:gd name="T6" fmla="*/ 1 w 12"/>
                <a:gd name="T7" fmla="*/ 5 h 29"/>
                <a:gd name="T8" fmla="*/ 1 w 12"/>
                <a:gd name="T9" fmla="*/ 5 h 29"/>
                <a:gd name="T10" fmla="*/ 1 w 12"/>
                <a:gd name="T11" fmla="*/ 0 h 29"/>
                <a:gd name="T12" fmla="*/ 2 w 12"/>
                <a:gd name="T13" fmla="*/ 5 h 29"/>
                <a:gd name="T14" fmla="*/ 2 w 12"/>
                <a:gd name="T15" fmla="*/ 4 h 29"/>
                <a:gd name="T16" fmla="*/ 2 w 12"/>
                <a:gd name="T17" fmla="*/ 3 h 29"/>
                <a:gd name="T18" fmla="*/ 3 w 12"/>
                <a:gd name="T19" fmla="*/ 8 h 29"/>
                <a:gd name="T20" fmla="*/ 3 w 12"/>
                <a:gd name="T21" fmla="*/ 8 h 29"/>
                <a:gd name="T22" fmla="*/ 3 w 12"/>
                <a:gd name="T23" fmla="*/ 8 h 29"/>
                <a:gd name="T24" fmla="*/ 3 w 12"/>
                <a:gd name="T25" fmla="*/ 6 h 29"/>
                <a:gd name="T26" fmla="*/ 4 w 12"/>
                <a:gd name="T27" fmla="*/ 9 h 29"/>
                <a:gd name="T28" fmla="*/ 4 w 12"/>
                <a:gd name="T29" fmla="*/ 9 h 29"/>
                <a:gd name="T30" fmla="*/ 4 w 12"/>
                <a:gd name="T31" fmla="*/ 9 h 29"/>
                <a:gd name="T32" fmla="*/ 4 w 12"/>
                <a:gd name="T33" fmla="*/ 9 h 29"/>
                <a:gd name="T34" fmla="*/ 5 w 12"/>
                <a:gd name="T35" fmla="*/ 17 h 29"/>
                <a:gd name="T36" fmla="*/ 5 w 12"/>
                <a:gd name="T37" fmla="*/ 17 h 29"/>
                <a:gd name="T38" fmla="*/ 5 w 12"/>
                <a:gd name="T39" fmla="*/ 17 h 29"/>
                <a:gd name="T40" fmla="*/ 5 w 12"/>
                <a:gd name="T41" fmla="*/ 17 h 29"/>
                <a:gd name="T42" fmla="*/ 5 w 12"/>
                <a:gd name="T43" fmla="*/ 23 h 29"/>
                <a:gd name="T44" fmla="*/ 6 w 12"/>
                <a:gd name="T45" fmla="*/ 22 h 29"/>
                <a:gd name="T46" fmla="*/ 6 w 12"/>
                <a:gd name="T47" fmla="*/ 22 h 29"/>
                <a:gd name="T48" fmla="*/ 6 w 12"/>
                <a:gd name="T49" fmla="*/ 22 h 29"/>
                <a:gd name="T50" fmla="*/ 6 w 12"/>
                <a:gd name="T51" fmla="*/ 25 h 29"/>
                <a:gd name="T52" fmla="*/ 7 w 12"/>
                <a:gd name="T53" fmla="*/ 24 h 29"/>
                <a:gd name="T54" fmla="*/ 7 w 12"/>
                <a:gd name="T55" fmla="*/ 24 h 29"/>
                <a:gd name="T56" fmla="*/ 7 w 12"/>
                <a:gd name="T57" fmla="*/ 23 h 29"/>
                <a:gd name="T58" fmla="*/ 7 w 12"/>
                <a:gd name="T59" fmla="*/ 26 h 29"/>
                <a:gd name="T60" fmla="*/ 8 w 12"/>
                <a:gd name="T61" fmla="*/ 25 h 29"/>
                <a:gd name="T62" fmla="*/ 8 w 12"/>
                <a:gd name="T63" fmla="*/ 25 h 29"/>
                <a:gd name="T64" fmla="*/ 8 w 12"/>
                <a:gd name="T65" fmla="*/ 25 h 29"/>
                <a:gd name="T66" fmla="*/ 8 w 12"/>
                <a:gd name="T67" fmla="*/ 16 h 29"/>
                <a:gd name="T68" fmla="*/ 9 w 12"/>
                <a:gd name="T69" fmla="*/ 18 h 29"/>
                <a:gd name="T70" fmla="*/ 9 w 12"/>
                <a:gd name="T71" fmla="*/ 18 h 29"/>
                <a:gd name="T72" fmla="*/ 9 w 12"/>
                <a:gd name="T73" fmla="*/ 20 h 29"/>
                <a:gd name="T74" fmla="*/ 9 w 12"/>
                <a:gd name="T75" fmla="*/ 17 h 29"/>
                <a:gd name="T76" fmla="*/ 9 w 12"/>
                <a:gd name="T77" fmla="*/ 19 h 29"/>
                <a:gd name="T78" fmla="*/ 9 w 12"/>
                <a:gd name="T79" fmla="*/ 18 h 29"/>
                <a:gd name="T80" fmla="*/ 10 w 12"/>
                <a:gd name="T81" fmla="*/ 18 h 29"/>
                <a:gd name="T82" fmla="*/ 10 w 12"/>
                <a:gd name="T83" fmla="*/ 23 h 29"/>
                <a:gd name="T84" fmla="*/ 10 w 12"/>
                <a:gd name="T85" fmla="*/ 22 h 29"/>
                <a:gd name="T86" fmla="*/ 10 w 12"/>
                <a:gd name="T87" fmla="*/ 22 h 29"/>
                <a:gd name="T88" fmla="*/ 10 w 12"/>
                <a:gd name="T89" fmla="*/ 21 h 29"/>
                <a:gd name="T90" fmla="*/ 11 w 12"/>
                <a:gd name="T91" fmla="*/ 28 h 29"/>
                <a:gd name="T92" fmla="*/ 11 w 12"/>
                <a:gd name="T93" fmla="*/ 28 h 29"/>
                <a:gd name="T94" fmla="*/ 11 w 12"/>
                <a:gd name="T95" fmla="*/ 28 h 29"/>
                <a:gd name="T96" fmla="*/ 12 w 12"/>
                <a:gd name="T97" fmla="*/ 29 h 29"/>
                <a:gd name="T98" fmla="*/ 12 w 12"/>
                <a:gd name="T99"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9">
                  <a:moveTo>
                    <a:pt x="0" y="9"/>
                  </a:moveTo>
                  <a:lnTo>
                    <a:pt x="1" y="5"/>
                  </a:lnTo>
                  <a:lnTo>
                    <a:pt x="1" y="5"/>
                  </a:lnTo>
                  <a:lnTo>
                    <a:pt x="1" y="5"/>
                  </a:lnTo>
                  <a:lnTo>
                    <a:pt x="1" y="5"/>
                  </a:lnTo>
                  <a:lnTo>
                    <a:pt x="1" y="0"/>
                  </a:lnTo>
                  <a:lnTo>
                    <a:pt x="2" y="5"/>
                  </a:lnTo>
                  <a:lnTo>
                    <a:pt x="2" y="4"/>
                  </a:lnTo>
                  <a:lnTo>
                    <a:pt x="2" y="3"/>
                  </a:lnTo>
                  <a:lnTo>
                    <a:pt x="3" y="8"/>
                  </a:lnTo>
                  <a:lnTo>
                    <a:pt x="3" y="8"/>
                  </a:lnTo>
                  <a:lnTo>
                    <a:pt x="3" y="8"/>
                  </a:lnTo>
                  <a:lnTo>
                    <a:pt x="3" y="6"/>
                  </a:lnTo>
                  <a:lnTo>
                    <a:pt x="4" y="9"/>
                  </a:lnTo>
                  <a:lnTo>
                    <a:pt x="4" y="9"/>
                  </a:lnTo>
                  <a:lnTo>
                    <a:pt x="4" y="9"/>
                  </a:lnTo>
                  <a:lnTo>
                    <a:pt x="4" y="9"/>
                  </a:lnTo>
                  <a:lnTo>
                    <a:pt x="5" y="17"/>
                  </a:lnTo>
                  <a:lnTo>
                    <a:pt x="5" y="17"/>
                  </a:lnTo>
                  <a:lnTo>
                    <a:pt x="5" y="17"/>
                  </a:lnTo>
                  <a:lnTo>
                    <a:pt x="5" y="17"/>
                  </a:lnTo>
                  <a:lnTo>
                    <a:pt x="5" y="23"/>
                  </a:lnTo>
                  <a:lnTo>
                    <a:pt x="6" y="22"/>
                  </a:lnTo>
                  <a:lnTo>
                    <a:pt x="6" y="22"/>
                  </a:lnTo>
                  <a:lnTo>
                    <a:pt x="6" y="22"/>
                  </a:lnTo>
                  <a:lnTo>
                    <a:pt x="6" y="25"/>
                  </a:lnTo>
                  <a:lnTo>
                    <a:pt x="7" y="24"/>
                  </a:lnTo>
                  <a:lnTo>
                    <a:pt x="7" y="24"/>
                  </a:lnTo>
                  <a:lnTo>
                    <a:pt x="7" y="23"/>
                  </a:lnTo>
                  <a:lnTo>
                    <a:pt x="7" y="26"/>
                  </a:lnTo>
                  <a:lnTo>
                    <a:pt x="8" y="25"/>
                  </a:lnTo>
                  <a:lnTo>
                    <a:pt x="8" y="25"/>
                  </a:lnTo>
                  <a:lnTo>
                    <a:pt x="8" y="25"/>
                  </a:lnTo>
                  <a:lnTo>
                    <a:pt x="8" y="16"/>
                  </a:lnTo>
                  <a:lnTo>
                    <a:pt x="9" y="18"/>
                  </a:lnTo>
                  <a:lnTo>
                    <a:pt x="9" y="18"/>
                  </a:lnTo>
                  <a:lnTo>
                    <a:pt x="9" y="20"/>
                  </a:lnTo>
                  <a:lnTo>
                    <a:pt x="9" y="17"/>
                  </a:lnTo>
                  <a:lnTo>
                    <a:pt x="9" y="19"/>
                  </a:lnTo>
                  <a:lnTo>
                    <a:pt x="9" y="18"/>
                  </a:lnTo>
                  <a:lnTo>
                    <a:pt x="10" y="18"/>
                  </a:lnTo>
                  <a:lnTo>
                    <a:pt x="10" y="23"/>
                  </a:lnTo>
                  <a:lnTo>
                    <a:pt x="10" y="22"/>
                  </a:lnTo>
                  <a:lnTo>
                    <a:pt x="10" y="22"/>
                  </a:lnTo>
                  <a:lnTo>
                    <a:pt x="10" y="21"/>
                  </a:lnTo>
                  <a:lnTo>
                    <a:pt x="11" y="28"/>
                  </a:lnTo>
                  <a:lnTo>
                    <a:pt x="11" y="28"/>
                  </a:lnTo>
                  <a:lnTo>
                    <a:pt x="11" y="28"/>
                  </a:lnTo>
                  <a:lnTo>
                    <a:pt x="12" y="29"/>
                  </a:lnTo>
                  <a:lnTo>
                    <a:pt x="12" y="26"/>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8" name="Freeform 604"/>
            <p:cNvSpPr>
              <a:spLocks/>
            </p:cNvSpPr>
            <p:nvPr/>
          </p:nvSpPr>
          <p:spPr bwMode="auto">
            <a:xfrm>
              <a:off x="3765550" y="2001838"/>
              <a:ext cx="19050" cy="55563"/>
            </a:xfrm>
            <a:custGeom>
              <a:avLst/>
              <a:gdLst>
                <a:gd name="T0" fmla="*/ 0 w 12"/>
                <a:gd name="T1" fmla="*/ 31 h 35"/>
                <a:gd name="T2" fmla="*/ 0 w 12"/>
                <a:gd name="T3" fmla="*/ 33 h 35"/>
                <a:gd name="T4" fmla="*/ 0 w 12"/>
                <a:gd name="T5" fmla="*/ 33 h 35"/>
                <a:gd name="T6" fmla="*/ 1 w 12"/>
                <a:gd name="T7" fmla="*/ 35 h 35"/>
                <a:gd name="T8" fmla="*/ 1 w 12"/>
                <a:gd name="T9" fmla="*/ 30 h 35"/>
                <a:gd name="T10" fmla="*/ 1 w 12"/>
                <a:gd name="T11" fmla="*/ 30 h 35"/>
                <a:gd name="T12" fmla="*/ 1 w 12"/>
                <a:gd name="T13" fmla="*/ 30 h 35"/>
                <a:gd name="T14" fmla="*/ 1 w 12"/>
                <a:gd name="T15" fmla="*/ 31 h 35"/>
                <a:gd name="T16" fmla="*/ 2 w 12"/>
                <a:gd name="T17" fmla="*/ 25 h 35"/>
                <a:gd name="T18" fmla="*/ 2 w 12"/>
                <a:gd name="T19" fmla="*/ 26 h 35"/>
                <a:gd name="T20" fmla="*/ 2 w 12"/>
                <a:gd name="T21" fmla="*/ 26 h 35"/>
                <a:gd name="T22" fmla="*/ 3 w 12"/>
                <a:gd name="T23" fmla="*/ 24 h 35"/>
                <a:gd name="T24" fmla="*/ 3 w 12"/>
                <a:gd name="T25" fmla="*/ 29 h 35"/>
                <a:gd name="T26" fmla="*/ 3 w 12"/>
                <a:gd name="T27" fmla="*/ 29 h 35"/>
                <a:gd name="T28" fmla="*/ 3 w 12"/>
                <a:gd name="T29" fmla="*/ 29 h 35"/>
                <a:gd name="T30" fmla="*/ 3 w 12"/>
                <a:gd name="T31" fmla="*/ 30 h 35"/>
                <a:gd name="T32" fmla="*/ 4 w 12"/>
                <a:gd name="T33" fmla="*/ 27 h 35"/>
                <a:gd name="T34" fmla="*/ 4 w 12"/>
                <a:gd name="T35" fmla="*/ 28 h 35"/>
                <a:gd name="T36" fmla="*/ 4 w 12"/>
                <a:gd name="T37" fmla="*/ 28 h 35"/>
                <a:gd name="T38" fmla="*/ 4 w 12"/>
                <a:gd name="T39" fmla="*/ 28 h 35"/>
                <a:gd name="T40" fmla="*/ 5 w 12"/>
                <a:gd name="T41" fmla="*/ 23 h 35"/>
                <a:gd name="T42" fmla="*/ 5 w 12"/>
                <a:gd name="T43" fmla="*/ 24 h 35"/>
                <a:gd name="T44" fmla="*/ 5 w 12"/>
                <a:gd name="T45" fmla="*/ 24 h 35"/>
                <a:gd name="T46" fmla="*/ 5 w 12"/>
                <a:gd name="T47" fmla="*/ 23 h 35"/>
                <a:gd name="T48" fmla="*/ 6 w 12"/>
                <a:gd name="T49" fmla="*/ 24 h 35"/>
                <a:gd name="T50" fmla="*/ 6 w 12"/>
                <a:gd name="T51" fmla="*/ 23 h 35"/>
                <a:gd name="T52" fmla="*/ 6 w 12"/>
                <a:gd name="T53" fmla="*/ 23 h 35"/>
                <a:gd name="T54" fmla="*/ 6 w 12"/>
                <a:gd name="T55" fmla="*/ 23 h 35"/>
                <a:gd name="T56" fmla="*/ 7 w 12"/>
                <a:gd name="T57" fmla="*/ 17 h 35"/>
                <a:gd name="T58" fmla="*/ 7 w 12"/>
                <a:gd name="T59" fmla="*/ 17 h 35"/>
                <a:gd name="T60" fmla="*/ 7 w 12"/>
                <a:gd name="T61" fmla="*/ 17 h 35"/>
                <a:gd name="T62" fmla="*/ 7 w 12"/>
                <a:gd name="T63" fmla="*/ 17 h 35"/>
                <a:gd name="T64" fmla="*/ 8 w 12"/>
                <a:gd name="T65" fmla="*/ 11 h 35"/>
                <a:gd name="T66" fmla="*/ 8 w 12"/>
                <a:gd name="T67" fmla="*/ 12 h 35"/>
                <a:gd name="T68" fmla="*/ 8 w 12"/>
                <a:gd name="T69" fmla="*/ 13 h 35"/>
                <a:gd name="T70" fmla="*/ 8 w 12"/>
                <a:gd name="T71" fmla="*/ 14 h 35"/>
                <a:gd name="T72" fmla="*/ 9 w 12"/>
                <a:gd name="T73" fmla="*/ 9 h 35"/>
                <a:gd name="T74" fmla="*/ 9 w 12"/>
                <a:gd name="T75" fmla="*/ 9 h 35"/>
                <a:gd name="T76" fmla="*/ 9 w 12"/>
                <a:gd name="T77" fmla="*/ 9 h 35"/>
                <a:gd name="T78" fmla="*/ 9 w 12"/>
                <a:gd name="T79" fmla="*/ 10 h 35"/>
                <a:gd name="T80" fmla="*/ 10 w 12"/>
                <a:gd name="T81" fmla="*/ 8 h 35"/>
                <a:gd name="T82" fmla="*/ 10 w 12"/>
                <a:gd name="T83" fmla="*/ 9 h 35"/>
                <a:gd name="T84" fmla="*/ 10 w 12"/>
                <a:gd name="T85" fmla="*/ 9 h 35"/>
                <a:gd name="T86" fmla="*/ 10 w 12"/>
                <a:gd name="T87" fmla="*/ 9 h 35"/>
                <a:gd name="T88" fmla="*/ 11 w 12"/>
                <a:gd name="T89" fmla="*/ 5 h 35"/>
                <a:gd name="T90" fmla="*/ 11 w 12"/>
                <a:gd name="T91" fmla="*/ 5 h 35"/>
                <a:gd name="T92" fmla="*/ 11 w 12"/>
                <a:gd name="T93" fmla="*/ 5 h 35"/>
                <a:gd name="T94" fmla="*/ 12 w 12"/>
                <a:gd name="T95" fmla="*/ 0 h 35"/>
                <a:gd name="T96" fmla="*/ 12 w 12"/>
                <a:gd name="T97" fmla="*/ 1 h 35"/>
                <a:gd name="T98" fmla="*/ 12 w 12"/>
                <a:gd name="T9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5">
                  <a:moveTo>
                    <a:pt x="0" y="31"/>
                  </a:moveTo>
                  <a:lnTo>
                    <a:pt x="0" y="33"/>
                  </a:lnTo>
                  <a:lnTo>
                    <a:pt x="0" y="33"/>
                  </a:lnTo>
                  <a:lnTo>
                    <a:pt x="1" y="35"/>
                  </a:lnTo>
                  <a:lnTo>
                    <a:pt x="1" y="30"/>
                  </a:lnTo>
                  <a:lnTo>
                    <a:pt x="1" y="30"/>
                  </a:lnTo>
                  <a:lnTo>
                    <a:pt x="1" y="30"/>
                  </a:lnTo>
                  <a:lnTo>
                    <a:pt x="1" y="31"/>
                  </a:lnTo>
                  <a:lnTo>
                    <a:pt x="2" y="25"/>
                  </a:lnTo>
                  <a:lnTo>
                    <a:pt x="2" y="26"/>
                  </a:lnTo>
                  <a:lnTo>
                    <a:pt x="2" y="26"/>
                  </a:lnTo>
                  <a:lnTo>
                    <a:pt x="3" y="24"/>
                  </a:lnTo>
                  <a:lnTo>
                    <a:pt x="3" y="29"/>
                  </a:lnTo>
                  <a:lnTo>
                    <a:pt x="3" y="29"/>
                  </a:lnTo>
                  <a:lnTo>
                    <a:pt x="3" y="29"/>
                  </a:lnTo>
                  <a:lnTo>
                    <a:pt x="3" y="30"/>
                  </a:lnTo>
                  <a:lnTo>
                    <a:pt x="4" y="27"/>
                  </a:lnTo>
                  <a:lnTo>
                    <a:pt x="4" y="28"/>
                  </a:lnTo>
                  <a:lnTo>
                    <a:pt x="4" y="28"/>
                  </a:lnTo>
                  <a:lnTo>
                    <a:pt x="4" y="28"/>
                  </a:lnTo>
                  <a:lnTo>
                    <a:pt x="5" y="23"/>
                  </a:lnTo>
                  <a:lnTo>
                    <a:pt x="5" y="24"/>
                  </a:lnTo>
                  <a:lnTo>
                    <a:pt x="5" y="24"/>
                  </a:lnTo>
                  <a:lnTo>
                    <a:pt x="5" y="23"/>
                  </a:lnTo>
                  <a:lnTo>
                    <a:pt x="6" y="24"/>
                  </a:lnTo>
                  <a:lnTo>
                    <a:pt x="6" y="23"/>
                  </a:lnTo>
                  <a:lnTo>
                    <a:pt x="6" y="23"/>
                  </a:lnTo>
                  <a:lnTo>
                    <a:pt x="6" y="23"/>
                  </a:lnTo>
                  <a:lnTo>
                    <a:pt x="7" y="17"/>
                  </a:lnTo>
                  <a:lnTo>
                    <a:pt x="7" y="17"/>
                  </a:lnTo>
                  <a:lnTo>
                    <a:pt x="7" y="17"/>
                  </a:lnTo>
                  <a:lnTo>
                    <a:pt x="7" y="17"/>
                  </a:lnTo>
                  <a:lnTo>
                    <a:pt x="8" y="11"/>
                  </a:lnTo>
                  <a:lnTo>
                    <a:pt x="8" y="12"/>
                  </a:lnTo>
                  <a:lnTo>
                    <a:pt x="8" y="13"/>
                  </a:lnTo>
                  <a:lnTo>
                    <a:pt x="8" y="14"/>
                  </a:lnTo>
                  <a:lnTo>
                    <a:pt x="9" y="9"/>
                  </a:lnTo>
                  <a:lnTo>
                    <a:pt x="9" y="9"/>
                  </a:lnTo>
                  <a:lnTo>
                    <a:pt x="9" y="9"/>
                  </a:lnTo>
                  <a:lnTo>
                    <a:pt x="9" y="10"/>
                  </a:lnTo>
                  <a:lnTo>
                    <a:pt x="10" y="8"/>
                  </a:lnTo>
                  <a:lnTo>
                    <a:pt x="10" y="9"/>
                  </a:lnTo>
                  <a:lnTo>
                    <a:pt x="10" y="9"/>
                  </a:lnTo>
                  <a:lnTo>
                    <a:pt x="10" y="9"/>
                  </a:lnTo>
                  <a:lnTo>
                    <a:pt x="11" y="5"/>
                  </a:lnTo>
                  <a:lnTo>
                    <a:pt x="11" y="5"/>
                  </a:lnTo>
                  <a:lnTo>
                    <a:pt x="11" y="5"/>
                  </a:lnTo>
                  <a:lnTo>
                    <a:pt x="12" y="0"/>
                  </a:lnTo>
                  <a:lnTo>
                    <a:pt x="12" y="1"/>
                  </a:lnTo>
                  <a:lnTo>
                    <a:pt x="12" y="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9" name="Freeform 605"/>
            <p:cNvSpPr>
              <a:spLocks/>
            </p:cNvSpPr>
            <p:nvPr/>
          </p:nvSpPr>
          <p:spPr bwMode="auto">
            <a:xfrm>
              <a:off x="3784600" y="1979613"/>
              <a:ext cx="19050" cy="47625"/>
            </a:xfrm>
            <a:custGeom>
              <a:avLst/>
              <a:gdLst>
                <a:gd name="T0" fmla="*/ 0 w 12"/>
                <a:gd name="T1" fmla="*/ 15 h 30"/>
                <a:gd name="T2" fmla="*/ 0 w 12"/>
                <a:gd name="T3" fmla="*/ 14 h 30"/>
                <a:gd name="T4" fmla="*/ 1 w 12"/>
                <a:gd name="T5" fmla="*/ 22 h 30"/>
                <a:gd name="T6" fmla="*/ 1 w 12"/>
                <a:gd name="T7" fmla="*/ 21 h 30"/>
                <a:gd name="T8" fmla="*/ 1 w 12"/>
                <a:gd name="T9" fmla="*/ 21 h 30"/>
                <a:gd name="T10" fmla="*/ 1 w 12"/>
                <a:gd name="T11" fmla="*/ 21 h 30"/>
                <a:gd name="T12" fmla="*/ 2 w 12"/>
                <a:gd name="T13" fmla="*/ 26 h 30"/>
                <a:gd name="T14" fmla="*/ 2 w 12"/>
                <a:gd name="T15" fmla="*/ 26 h 30"/>
                <a:gd name="T16" fmla="*/ 2 w 12"/>
                <a:gd name="T17" fmla="*/ 26 h 30"/>
                <a:gd name="T18" fmla="*/ 2 w 12"/>
                <a:gd name="T19" fmla="*/ 30 h 30"/>
                <a:gd name="T20" fmla="*/ 3 w 12"/>
                <a:gd name="T21" fmla="*/ 22 h 30"/>
                <a:gd name="T22" fmla="*/ 3 w 12"/>
                <a:gd name="T23" fmla="*/ 22 h 30"/>
                <a:gd name="T24" fmla="*/ 3 w 12"/>
                <a:gd name="T25" fmla="*/ 22 h 30"/>
                <a:gd name="T26" fmla="*/ 3 w 12"/>
                <a:gd name="T27" fmla="*/ 20 h 30"/>
                <a:gd name="T28" fmla="*/ 4 w 12"/>
                <a:gd name="T29" fmla="*/ 25 h 30"/>
                <a:gd name="T30" fmla="*/ 4 w 12"/>
                <a:gd name="T31" fmla="*/ 24 h 30"/>
                <a:gd name="T32" fmla="*/ 4 w 12"/>
                <a:gd name="T33" fmla="*/ 24 h 30"/>
                <a:gd name="T34" fmla="*/ 4 w 12"/>
                <a:gd name="T35" fmla="*/ 25 h 30"/>
                <a:gd name="T36" fmla="*/ 4 w 12"/>
                <a:gd name="T37" fmla="*/ 21 h 30"/>
                <a:gd name="T38" fmla="*/ 4 w 12"/>
                <a:gd name="T39" fmla="*/ 21 h 30"/>
                <a:gd name="T40" fmla="*/ 4 w 12"/>
                <a:gd name="T41" fmla="*/ 21 h 30"/>
                <a:gd name="T42" fmla="*/ 4 w 12"/>
                <a:gd name="T43" fmla="*/ 21 h 30"/>
                <a:gd name="T44" fmla="*/ 5 w 12"/>
                <a:gd name="T45" fmla="*/ 11 h 30"/>
                <a:gd name="T46" fmla="*/ 5 w 12"/>
                <a:gd name="T47" fmla="*/ 12 h 30"/>
                <a:gd name="T48" fmla="*/ 5 w 12"/>
                <a:gd name="T49" fmla="*/ 12 h 30"/>
                <a:gd name="T50" fmla="*/ 6 w 12"/>
                <a:gd name="T51" fmla="*/ 12 h 30"/>
                <a:gd name="T52" fmla="*/ 6 w 12"/>
                <a:gd name="T53" fmla="*/ 6 h 30"/>
                <a:gd name="T54" fmla="*/ 6 w 12"/>
                <a:gd name="T55" fmla="*/ 7 h 30"/>
                <a:gd name="T56" fmla="*/ 6 w 12"/>
                <a:gd name="T57" fmla="*/ 7 h 30"/>
                <a:gd name="T58" fmla="*/ 7 w 12"/>
                <a:gd name="T59" fmla="*/ 8 h 30"/>
                <a:gd name="T60" fmla="*/ 7 w 12"/>
                <a:gd name="T61" fmla="*/ 2 h 30"/>
                <a:gd name="T62" fmla="*/ 7 w 12"/>
                <a:gd name="T63" fmla="*/ 3 h 30"/>
                <a:gd name="T64" fmla="*/ 7 w 12"/>
                <a:gd name="T65" fmla="*/ 3 h 30"/>
                <a:gd name="T66" fmla="*/ 8 w 12"/>
                <a:gd name="T67" fmla="*/ 4 h 30"/>
                <a:gd name="T68" fmla="*/ 8 w 12"/>
                <a:gd name="T69" fmla="*/ 0 h 30"/>
                <a:gd name="T70" fmla="*/ 8 w 12"/>
                <a:gd name="T71" fmla="*/ 2 h 30"/>
                <a:gd name="T72" fmla="*/ 8 w 12"/>
                <a:gd name="T73" fmla="*/ 2 h 30"/>
                <a:gd name="T74" fmla="*/ 9 w 12"/>
                <a:gd name="T75" fmla="*/ 1 h 30"/>
                <a:gd name="T76" fmla="*/ 9 w 12"/>
                <a:gd name="T77" fmla="*/ 4 h 30"/>
                <a:gd name="T78" fmla="*/ 9 w 12"/>
                <a:gd name="T79" fmla="*/ 4 h 30"/>
                <a:gd name="T80" fmla="*/ 9 w 12"/>
                <a:gd name="T81" fmla="*/ 4 h 30"/>
                <a:gd name="T82" fmla="*/ 9 w 12"/>
                <a:gd name="T83" fmla="*/ 3 h 30"/>
                <a:gd name="T84" fmla="*/ 10 w 12"/>
                <a:gd name="T85" fmla="*/ 6 h 30"/>
                <a:gd name="T86" fmla="*/ 10 w 12"/>
                <a:gd name="T87" fmla="*/ 5 h 30"/>
                <a:gd name="T88" fmla="*/ 10 w 12"/>
                <a:gd name="T89" fmla="*/ 5 h 30"/>
                <a:gd name="T90" fmla="*/ 11 w 12"/>
                <a:gd name="T91" fmla="*/ 5 h 30"/>
                <a:gd name="T92" fmla="*/ 11 w 12"/>
                <a:gd name="T93" fmla="*/ 2 h 30"/>
                <a:gd name="T94" fmla="*/ 11 w 12"/>
                <a:gd name="T95" fmla="*/ 3 h 30"/>
                <a:gd name="T96" fmla="*/ 11 w 12"/>
                <a:gd name="T97" fmla="*/ 3 h 30"/>
                <a:gd name="T98" fmla="*/ 12 w 12"/>
                <a:gd name="T9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0">
                  <a:moveTo>
                    <a:pt x="0" y="15"/>
                  </a:moveTo>
                  <a:lnTo>
                    <a:pt x="0" y="14"/>
                  </a:lnTo>
                  <a:lnTo>
                    <a:pt x="1" y="22"/>
                  </a:lnTo>
                  <a:lnTo>
                    <a:pt x="1" y="21"/>
                  </a:lnTo>
                  <a:lnTo>
                    <a:pt x="1" y="21"/>
                  </a:lnTo>
                  <a:lnTo>
                    <a:pt x="1" y="21"/>
                  </a:lnTo>
                  <a:lnTo>
                    <a:pt x="2" y="26"/>
                  </a:lnTo>
                  <a:lnTo>
                    <a:pt x="2" y="26"/>
                  </a:lnTo>
                  <a:lnTo>
                    <a:pt x="2" y="26"/>
                  </a:lnTo>
                  <a:lnTo>
                    <a:pt x="2" y="30"/>
                  </a:lnTo>
                  <a:lnTo>
                    <a:pt x="3" y="22"/>
                  </a:lnTo>
                  <a:lnTo>
                    <a:pt x="3" y="22"/>
                  </a:lnTo>
                  <a:lnTo>
                    <a:pt x="3" y="22"/>
                  </a:lnTo>
                  <a:lnTo>
                    <a:pt x="3" y="20"/>
                  </a:lnTo>
                  <a:lnTo>
                    <a:pt x="4" y="25"/>
                  </a:lnTo>
                  <a:lnTo>
                    <a:pt x="4" y="24"/>
                  </a:lnTo>
                  <a:lnTo>
                    <a:pt x="4" y="24"/>
                  </a:lnTo>
                  <a:lnTo>
                    <a:pt x="4" y="25"/>
                  </a:lnTo>
                  <a:lnTo>
                    <a:pt x="4" y="21"/>
                  </a:lnTo>
                  <a:lnTo>
                    <a:pt x="4" y="21"/>
                  </a:lnTo>
                  <a:lnTo>
                    <a:pt x="4" y="21"/>
                  </a:lnTo>
                  <a:lnTo>
                    <a:pt x="4" y="21"/>
                  </a:lnTo>
                  <a:lnTo>
                    <a:pt x="5" y="11"/>
                  </a:lnTo>
                  <a:lnTo>
                    <a:pt x="5" y="12"/>
                  </a:lnTo>
                  <a:lnTo>
                    <a:pt x="5" y="12"/>
                  </a:lnTo>
                  <a:lnTo>
                    <a:pt x="6" y="12"/>
                  </a:lnTo>
                  <a:lnTo>
                    <a:pt x="6" y="6"/>
                  </a:lnTo>
                  <a:lnTo>
                    <a:pt x="6" y="7"/>
                  </a:lnTo>
                  <a:lnTo>
                    <a:pt x="6" y="7"/>
                  </a:lnTo>
                  <a:lnTo>
                    <a:pt x="7" y="8"/>
                  </a:lnTo>
                  <a:lnTo>
                    <a:pt x="7" y="2"/>
                  </a:lnTo>
                  <a:lnTo>
                    <a:pt x="7" y="3"/>
                  </a:lnTo>
                  <a:lnTo>
                    <a:pt x="7" y="3"/>
                  </a:lnTo>
                  <a:lnTo>
                    <a:pt x="8" y="4"/>
                  </a:lnTo>
                  <a:lnTo>
                    <a:pt x="8" y="0"/>
                  </a:lnTo>
                  <a:lnTo>
                    <a:pt x="8" y="2"/>
                  </a:lnTo>
                  <a:lnTo>
                    <a:pt x="8" y="2"/>
                  </a:lnTo>
                  <a:lnTo>
                    <a:pt x="9" y="1"/>
                  </a:lnTo>
                  <a:lnTo>
                    <a:pt x="9" y="4"/>
                  </a:lnTo>
                  <a:lnTo>
                    <a:pt x="9" y="4"/>
                  </a:lnTo>
                  <a:lnTo>
                    <a:pt x="9" y="4"/>
                  </a:lnTo>
                  <a:lnTo>
                    <a:pt x="9" y="3"/>
                  </a:lnTo>
                  <a:lnTo>
                    <a:pt x="10" y="6"/>
                  </a:lnTo>
                  <a:lnTo>
                    <a:pt x="10" y="5"/>
                  </a:lnTo>
                  <a:lnTo>
                    <a:pt x="10" y="5"/>
                  </a:lnTo>
                  <a:lnTo>
                    <a:pt x="11" y="5"/>
                  </a:lnTo>
                  <a:lnTo>
                    <a:pt x="11" y="2"/>
                  </a:lnTo>
                  <a:lnTo>
                    <a:pt x="11" y="3"/>
                  </a:lnTo>
                  <a:lnTo>
                    <a:pt x="11" y="3"/>
                  </a:lnTo>
                  <a:lnTo>
                    <a:pt x="12" y="1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0" name="Freeform 606"/>
            <p:cNvSpPr>
              <a:spLocks/>
            </p:cNvSpPr>
            <p:nvPr/>
          </p:nvSpPr>
          <p:spPr bwMode="auto">
            <a:xfrm>
              <a:off x="3803650" y="1968500"/>
              <a:ext cx="19050" cy="30163"/>
            </a:xfrm>
            <a:custGeom>
              <a:avLst/>
              <a:gdLst>
                <a:gd name="T0" fmla="*/ 0 w 12"/>
                <a:gd name="T1" fmla="*/ 19 h 19"/>
                <a:gd name="T2" fmla="*/ 0 w 12"/>
                <a:gd name="T3" fmla="*/ 18 h 19"/>
                <a:gd name="T4" fmla="*/ 0 w 12"/>
                <a:gd name="T5" fmla="*/ 18 h 19"/>
                <a:gd name="T6" fmla="*/ 1 w 12"/>
                <a:gd name="T7" fmla="*/ 14 h 19"/>
                <a:gd name="T8" fmla="*/ 1 w 12"/>
                <a:gd name="T9" fmla="*/ 14 h 19"/>
                <a:gd name="T10" fmla="*/ 1 w 12"/>
                <a:gd name="T11" fmla="*/ 14 h 19"/>
                <a:gd name="T12" fmla="*/ 2 w 12"/>
                <a:gd name="T13" fmla="*/ 16 h 19"/>
                <a:gd name="T14" fmla="*/ 2 w 12"/>
                <a:gd name="T15" fmla="*/ 13 h 19"/>
                <a:gd name="T16" fmla="*/ 2 w 12"/>
                <a:gd name="T17" fmla="*/ 14 h 19"/>
                <a:gd name="T18" fmla="*/ 2 w 12"/>
                <a:gd name="T19" fmla="*/ 14 h 19"/>
                <a:gd name="T20" fmla="*/ 2 w 12"/>
                <a:gd name="T21" fmla="*/ 11 h 19"/>
                <a:gd name="T22" fmla="*/ 3 w 12"/>
                <a:gd name="T23" fmla="*/ 14 h 19"/>
                <a:gd name="T24" fmla="*/ 3 w 12"/>
                <a:gd name="T25" fmla="*/ 13 h 19"/>
                <a:gd name="T26" fmla="*/ 3 w 12"/>
                <a:gd name="T27" fmla="*/ 13 h 19"/>
                <a:gd name="T28" fmla="*/ 4 w 12"/>
                <a:gd name="T29" fmla="*/ 15 h 19"/>
                <a:gd name="T30" fmla="*/ 4 w 12"/>
                <a:gd name="T31" fmla="*/ 11 h 19"/>
                <a:gd name="T32" fmla="*/ 4 w 12"/>
                <a:gd name="T33" fmla="*/ 11 h 19"/>
                <a:gd name="T34" fmla="*/ 4 w 12"/>
                <a:gd name="T35" fmla="*/ 11 h 19"/>
                <a:gd name="T36" fmla="*/ 5 w 12"/>
                <a:gd name="T37" fmla="*/ 5 h 19"/>
                <a:gd name="T38" fmla="*/ 5 w 12"/>
                <a:gd name="T39" fmla="*/ 7 h 19"/>
                <a:gd name="T40" fmla="*/ 5 w 12"/>
                <a:gd name="T41" fmla="*/ 7 h 19"/>
                <a:gd name="T42" fmla="*/ 5 w 12"/>
                <a:gd name="T43" fmla="*/ 7 h 19"/>
                <a:gd name="T44" fmla="*/ 6 w 12"/>
                <a:gd name="T45" fmla="*/ 4 h 19"/>
                <a:gd name="T46" fmla="*/ 6 w 12"/>
                <a:gd name="T47" fmla="*/ 4 h 19"/>
                <a:gd name="T48" fmla="*/ 6 w 12"/>
                <a:gd name="T49" fmla="*/ 4 h 19"/>
                <a:gd name="T50" fmla="*/ 6 w 12"/>
                <a:gd name="T51" fmla="*/ 3 h 19"/>
                <a:gd name="T52" fmla="*/ 7 w 12"/>
                <a:gd name="T53" fmla="*/ 5 h 19"/>
                <a:gd name="T54" fmla="*/ 7 w 12"/>
                <a:gd name="T55" fmla="*/ 4 h 19"/>
                <a:gd name="T56" fmla="*/ 7 w 12"/>
                <a:gd name="T57" fmla="*/ 4 h 19"/>
                <a:gd name="T58" fmla="*/ 7 w 12"/>
                <a:gd name="T59" fmla="*/ 4 h 19"/>
                <a:gd name="T60" fmla="*/ 8 w 12"/>
                <a:gd name="T61" fmla="*/ 8 h 19"/>
                <a:gd name="T62" fmla="*/ 8 w 12"/>
                <a:gd name="T63" fmla="*/ 6 h 19"/>
                <a:gd name="T64" fmla="*/ 8 w 12"/>
                <a:gd name="T65" fmla="*/ 6 h 19"/>
                <a:gd name="T66" fmla="*/ 8 w 12"/>
                <a:gd name="T67" fmla="*/ 0 h 19"/>
                <a:gd name="T68" fmla="*/ 9 w 12"/>
                <a:gd name="T69" fmla="*/ 3 h 19"/>
                <a:gd name="T70" fmla="*/ 9 w 12"/>
                <a:gd name="T71" fmla="*/ 3 h 19"/>
                <a:gd name="T72" fmla="*/ 9 w 12"/>
                <a:gd name="T73" fmla="*/ 5 h 19"/>
                <a:gd name="T74" fmla="*/ 10 w 12"/>
                <a:gd name="T75" fmla="*/ 2 h 19"/>
                <a:gd name="T76" fmla="*/ 10 w 12"/>
                <a:gd name="T77" fmla="*/ 2 h 19"/>
                <a:gd name="T78" fmla="*/ 10 w 12"/>
                <a:gd name="T79" fmla="*/ 2 h 19"/>
                <a:gd name="T80" fmla="*/ 10 w 12"/>
                <a:gd name="T81" fmla="*/ 1 h 19"/>
                <a:gd name="T82" fmla="*/ 11 w 12"/>
                <a:gd name="T83" fmla="*/ 3 h 19"/>
                <a:gd name="T84" fmla="*/ 11 w 12"/>
                <a:gd name="T85" fmla="*/ 3 h 19"/>
                <a:gd name="T86" fmla="*/ 11 w 12"/>
                <a:gd name="T87" fmla="*/ 3 h 19"/>
                <a:gd name="T88" fmla="*/ 11 w 12"/>
                <a:gd name="T89" fmla="*/ 6 h 19"/>
                <a:gd name="T90" fmla="*/ 12 w 12"/>
                <a:gd name="T91" fmla="*/ 2 h 19"/>
                <a:gd name="T92" fmla="*/ 12 w 12"/>
                <a:gd name="T93" fmla="*/ 2 h 19"/>
                <a:gd name="T94" fmla="*/ 12 w 12"/>
                <a:gd name="T95" fmla="*/ 2 h 19"/>
                <a:gd name="T96" fmla="*/ 12 w 12"/>
                <a:gd name="T97" fmla="*/ 3 h 19"/>
                <a:gd name="T98" fmla="*/ 12 w 12"/>
                <a:gd name="T9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9">
                  <a:moveTo>
                    <a:pt x="0" y="19"/>
                  </a:moveTo>
                  <a:lnTo>
                    <a:pt x="0" y="18"/>
                  </a:lnTo>
                  <a:lnTo>
                    <a:pt x="0" y="18"/>
                  </a:lnTo>
                  <a:lnTo>
                    <a:pt x="1" y="14"/>
                  </a:lnTo>
                  <a:lnTo>
                    <a:pt x="1" y="14"/>
                  </a:lnTo>
                  <a:lnTo>
                    <a:pt x="1" y="14"/>
                  </a:lnTo>
                  <a:lnTo>
                    <a:pt x="2" y="16"/>
                  </a:lnTo>
                  <a:lnTo>
                    <a:pt x="2" y="13"/>
                  </a:lnTo>
                  <a:lnTo>
                    <a:pt x="2" y="14"/>
                  </a:lnTo>
                  <a:lnTo>
                    <a:pt x="2" y="14"/>
                  </a:lnTo>
                  <a:lnTo>
                    <a:pt x="2" y="11"/>
                  </a:lnTo>
                  <a:lnTo>
                    <a:pt x="3" y="14"/>
                  </a:lnTo>
                  <a:lnTo>
                    <a:pt x="3" y="13"/>
                  </a:lnTo>
                  <a:lnTo>
                    <a:pt x="3" y="13"/>
                  </a:lnTo>
                  <a:lnTo>
                    <a:pt x="4" y="15"/>
                  </a:lnTo>
                  <a:lnTo>
                    <a:pt x="4" y="11"/>
                  </a:lnTo>
                  <a:lnTo>
                    <a:pt x="4" y="11"/>
                  </a:lnTo>
                  <a:lnTo>
                    <a:pt x="4" y="11"/>
                  </a:lnTo>
                  <a:lnTo>
                    <a:pt x="5" y="5"/>
                  </a:lnTo>
                  <a:lnTo>
                    <a:pt x="5" y="7"/>
                  </a:lnTo>
                  <a:lnTo>
                    <a:pt x="5" y="7"/>
                  </a:lnTo>
                  <a:lnTo>
                    <a:pt x="5" y="7"/>
                  </a:lnTo>
                  <a:lnTo>
                    <a:pt x="6" y="4"/>
                  </a:lnTo>
                  <a:lnTo>
                    <a:pt x="6" y="4"/>
                  </a:lnTo>
                  <a:lnTo>
                    <a:pt x="6" y="4"/>
                  </a:lnTo>
                  <a:lnTo>
                    <a:pt x="6" y="3"/>
                  </a:lnTo>
                  <a:lnTo>
                    <a:pt x="7" y="5"/>
                  </a:lnTo>
                  <a:lnTo>
                    <a:pt x="7" y="4"/>
                  </a:lnTo>
                  <a:lnTo>
                    <a:pt x="7" y="4"/>
                  </a:lnTo>
                  <a:lnTo>
                    <a:pt x="7" y="4"/>
                  </a:lnTo>
                  <a:lnTo>
                    <a:pt x="8" y="8"/>
                  </a:lnTo>
                  <a:lnTo>
                    <a:pt x="8" y="6"/>
                  </a:lnTo>
                  <a:lnTo>
                    <a:pt x="8" y="6"/>
                  </a:lnTo>
                  <a:lnTo>
                    <a:pt x="8" y="0"/>
                  </a:lnTo>
                  <a:lnTo>
                    <a:pt x="9" y="3"/>
                  </a:lnTo>
                  <a:lnTo>
                    <a:pt x="9" y="3"/>
                  </a:lnTo>
                  <a:lnTo>
                    <a:pt x="9" y="5"/>
                  </a:lnTo>
                  <a:lnTo>
                    <a:pt x="10" y="2"/>
                  </a:lnTo>
                  <a:lnTo>
                    <a:pt x="10" y="2"/>
                  </a:lnTo>
                  <a:lnTo>
                    <a:pt x="10" y="2"/>
                  </a:lnTo>
                  <a:lnTo>
                    <a:pt x="10" y="1"/>
                  </a:lnTo>
                  <a:lnTo>
                    <a:pt x="11" y="3"/>
                  </a:lnTo>
                  <a:lnTo>
                    <a:pt x="11" y="3"/>
                  </a:lnTo>
                  <a:lnTo>
                    <a:pt x="11" y="3"/>
                  </a:lnTo>
                  <a:lnTo>
                    <a:pt x="11" y="6"/>
                  </a:lnTo>
                  <a:lnTo>
                    <a:pt x="12" y="2"/>
                  </a:lnTo>
                  <a:lnTo>
                    <a:pt x="12" y="2"/>
                  </a:lnTo>
                  <a:lnTo>
                    <a:pt x="12" y="2"/>
                  </a:lnTo>
                  <a:lnTo>
                    <a:pt x="12" y="3"/>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1" name="Freeform 607"/>
            <p:cNvSpPr>
              <a:spLocks/>
            </p:cNvSpPr>
            <p:nvPr/>
          </p:nvSpPr>
          <p:spPr bwMode="auto">
            <a:xfrm>
              <a:off x="3822700" y="1939925"/>
              <a:ext cx="19050" cy="36513"/>
            </a:xfrm>
            <a:custGeom>
              <a:avLst/>
              <a:gdLst>
                <a:gd name="T0" fmla="*/ 0 w 12"/>
                <a:gd name="T1" fmla="*/ 18 h 23"/>
                <a:gd name="T2" fmla="*/ 0 w 12"/>
                <a:gd name="T3" fmla="*/ 18 h 23"/>
                <a:gd name="T4" fmla="*/ 0 w 12"/>
                <a:gd name="T5" fmla="*/ 18 h 23"/>
                <a:gd name="T6" fmla="*/ 1 w 12"/>
                <a:gd name="T7" fmla="*/ 19 h 23"/>
                <a:gd name="T8" fmla="*/ 1 w 12"/>
                <a:gd name="T9" fmla="*/ 15 h 23"/>
                <a:gd name="T10" fmla="*/ 1 w 12"/>
                <a:gd name="T11" fmla="*/ 16 h 23"/>
                <a:gd name="T12" fmla="*/ 1 w 12"/>
                <a:gd name="T13" fmla="*/ 16 h 23"/>
                <a:gd name="T14" fmla="*/ 2 w 12"/>
                <a:gd name="T15" fmla="*/ 17 h 23"/>
                <a:gd name="T16" fmla="*/ 2 w 12"/>
                <a:gd name="T17" fmla="*/ 13 h 23"/>
                <a:gd name="T18" fmla="*/ 2 w 12"/>
                <a:gd name="T19" fmla="*/ 13 h 23"/>
                <a:gd name="T20" fmla="*/ 2 w 12"/>
                <a:gd name="T21" fmla="*/ 13 h 23"/>
                <a:gd name="T22" fmla="*/ 2 w 12"/>
                <a:gd name="T23" fmla="*/ 14 h 23"/>
                <a:gd name="T24" fmla="*/ 3 w 12"/>
                <a:gd name="T25" fmla="*/ 7 h 23"/>
                <a:gd name="T26" fmla="*/ 3 w 12"/>
                <a:gd name="T27" fmla="*/ 8 h 23"/>
                <a:gd name="T28" fmla="*/ 3 w 12"/>
                <a:gd name="T29" fmla="*/ 8 h 23"/>
                <a:gd name="T30" fmla="*/ 3 w 12"/>
                <a:gd name="T31" fmla="*/ 7 h 23"/>
                <a:gd name="T32" fmla="*/ 4 w 12"/>
                <a:gd name="T33" fmla="*/ 12 h 23"/>
                <a:gd name="T34" fmla="*/ 4 w 12"/>
                <a:gd name="T35" fmla="*/ 12 h 23"/>
                <a:gd name="T36" fmla="*/ 4 w 12"/>
                <a:gd name="T37" fmla="*/ 12 h 23"/>
                <a:gd name="T38" fmla="*/ 5 w 12"/>
                <a:gd name="T39" fmla="*/ 13 h 23"/>
                <a:gd name="T40" fmla="*/ 5 w 12"/>
                <a:gd name="T41" fmla="*/ 3 h 23"/>
                <a:gd name="T42" fmla="*/ 5 w 12"/>
                <a:gd name="T43" fmla="*/ 4 h 23"/>
                <a:gd name="T44" fmla="*/ 5 w 12"/>
                <a:gd name="T45" fmla="*/ 3 h 23"/>
                <a:gd name="T46" fmla="*/ 5 w 12"/>
                <a:gd name="T47" fmla="*/ 4 h 23"/>
                <a:gd name="T48" fmla="*/ 6 w 12"/>
                <a:gd name="T49" fmla="*/ 0 h 23"/>
                <a:gd name="T50" fmla="*/ 6 w 12"/>
                <a:gd name="T51" fmla="*/ 2 h 23"/>
                <a:gd name="T52" fmla="*/ 6 w 12"/>
                <a:gd name="T53" fmla="*/ 2 h 23"/>
                <a:gd name="T54" fmla="*/ 6 w 12"/>
                <a:gd name="T55" fmla="*/ 2 h 23"/>
                <a:gd name="T56" fmla="*/ 7 w 12"/>
                <a:gd name="T57" fmla="*/ 7 h 23"/>
                <a:gd name="T58" fmla="*/ 7 w 12"/>
                <a:gd name="T59" fmla="*/ 6 h 23"/>
                <a:gd name="T60" fmla="*/ 7 w 12"/>
                <a:gd name="T61" fmla="*/ 6 h 23"/>
                <a:gd name="T62" fmla="*/ 8 w 12"/>
                <a:gd name="T63" fmla="*/ 3 h 23"/>
                <a:gd name="T64" fmla="*/ 8 w 12"/>
                <a:gd name="T65" fmla="*/ 7 h 23"/>
                <a:gd name="T66" fmla="*/ 8 w 12"/>
                <a:gd name="T67" fmla="*/ 7 h 23"/>
                <a:gd name="T68" fmla="*/ 8 w 12"/>
                <a:gd name="T69" fmla="*/ 7 h 23"/>
                <a:gd name="T70" fmla="*/ 8 w 12"/>
                <a:gd name="T71" fmla="*/ 7 h 23"/>
                <a:gd name="T72" fmla="*/ 9 w 12"/>
                <a:gd name="T73" fmla="*/ 14 h 23"/>
                <a:gd name="T74" fmla="*/ 9 w 12"/>
                <a:gd name="T75" fmla="*/ 14 h 23"/>
                <a:gd name="T76" fmla="*/ 9 w 12"/>
                <a:gd name="T77" fmla="*/ 14 h 23"/>
                <a:gd name="T78" fmla="*/ 9 w 12"/>
                <a:gd name="T79" fmla="*/ 16 h 23"/>
                <a:gd name="T80" fmla="*/ 10 w 12"/>
                <a:gd name="T81" fmla="*/ 15 h 23"/>
                <a:gd name="T82" fmla="*/ 10 w 12"/>
                <a:gd name="T83" fmla="*/ 15 h 23"/>
                <a:gd name="T84" fmla="*/ 10 w 12"/>
                <a:gd name="T85" fmla="*/ 15 h 23"/>
                <a:gd name="T86" fmla="*/ 11 w 12"/>
                <a:gd name="T87" fmla="*/ 20 h 23"/>
                <a:gd name="T88" fmla="*/ 11 w 12"/>
                <a:gd name="T89" fmla="*/ 19 h 23"/>
                <a:gd name="T90" fmla="*/ 11 w 12"/>
                <a:gd name="T91" fmla="*/ 19 h 23"/>
                <a:gd name="T92" fmla="*/ 11 w 12"/>
                <a:gd name="T93" fmla="*/ 18 h 23"/>
                <a:gd name="T94" fmla="*/ 12 w 12"/>
                <a:gd name="T95" fmla="*/ 23 h 23"/>
                <a:gd name="T96" fmla="*/ 12 w 12"/>
                <a:gd name="T97" fmla="*/ 23 h 23"/>
                <a:gd name="T98" fmla="*/ 12 w 12"/>
                <a:gd name="T9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3">
                  <a:moveTo>
                    <a:pt x="0" y="18"/>
                  </a:moveTo>
                  <a:lnTo>
                    <a:pt x="0" y="18"/>
                  </a:lnTo>
                  <a:lnTo>
                    <a:pt x="0" y="18"/>
                  </a:lnTo>
                  <a:lnTo>
                    <a:pt x="1" y="19"/>
                  </a:lnTo>
                  <a:lnTo>
                    <a:pt x="1" y="15"/>
                  </a:lnTo>
                  <a:lnTo>
                    <a:pt x="1" y="16"/>
                  </a:lnTo>
                  <a:lnTo>
                    <a:pt x="1" y="16"/>
                  </a:lnTo>
                  <a:lnTo>
                    <a:pt x="2" y="17"/>
                  </a:lnTo>
                  <a:lnTo>
                    <a:pt x="2" y="13"/>
                  </a:lnTo>
                  <a:lnTo>
                    <a:pt x="2" y="13"/>
                  </a:lnTo>
                  <a:lnTo>
                    <a:pt x="2" y="13"/>
                  </a:lnTo>
                  <a:lnTo>
                    <a:pt x="2" y="14"/>
                  </a:lnTo>
                  <a:lnTo>
                    <a:pt x="3" y="7"/>
                  </a:lnTo>
                  <a:lnTo>
                    <a:pt x="3" y="8"/>
                  </a:lnTo>
                  <a:lnTo>
                    <a:pt x="3" y="8"/>
                  </a:lnTo>
                  <a:lnTo>
                    <a:pt x="3" y="7"/>
                  </a:lnTo>
                  <a:lnTo>
                    <a:pt x="4" y="12"/>
                  </a:lnTo>
                  <a:lnTo>
                    <a:pt x="4" y="12"/>
                  </a:lnTo>
                  <a:lnTo>
                    <a:pt x="4" y="12"/>
                  </a:lnTo>
                  <a:lnTo>
                    <a:pt x="5" y="13"/>
                  </a:lnTo>
                  <a:lnTo>
                    <a:pt x="5" y="3"/>
                  </a:lnTo>
                  <a:lnTo>
                    <a:pt x="5" y="4"/>
                  </a:lnTo>
                  <a:lnTo>
                    <a:pt x="5" y="3"/>
                  </a:lnTo>
                  <a:lnTo>
                    <a:pt x="5" y="4"/>
                  </a:lnTo>
                  <a:lnTo>
                    <a:pt x="6" y="0"/>
                  </a:lnTo>
                  <a:lnTo>
                    <a:pt x="6" y="2"/>
                  </a:lnTo>
                  <a:lnTo>
                    <a:pt x="6" y="2"/>
                  </a:lnTo>
                  <a:lnTo>
                    <a:pt x="6" y="2"/>
                  </a:lnTo>
                  <a:lnTo>
                    <a:pt x="7" y="7"/>
                  </a:lnTo>
                  <a:lnTo>
                    <a:pt x="7" y="6"/>
                  </a:lnTo>
                  <a:lnTo>
                    <a:pt x="7" y="6"/>
                  </a:lnTo>
                  <a:lnTo>
                    <a:pt x="8" y="3"/>
                  </a:lnTo>
                  <a:lnTo>
                    <a:pt x="8" y="7"/>
                  </a:lnTo>
                  <a:lnTo>
                    <a:pt x="8" y="7"/>
                  </a:lnTo>
                  <a:lnTo>
                    <a:pt x="8" y="7"/>
                  </a:lnTo>
                  <a:lnTo>
                    <a:pt x="8" y="7"/>
                  </a:lnTo>
                  <a:lnTo>
                    <a:pt x="9" y="14"/>
                  </a:lnTo>
                  <a:lnTo>
                    <a:pt x="9" y="14"/>
                  </a:lnTo>
                  <a:lnTo>
                    <a:pt x="9" y="14"/>
                  </a:lnTo>
                  <a:lnTo>
                    <a:pt x="9" y="16"/>
                  </a:lnTo>
                  <a:lnTo>
                    <a:pt x="10" y="15"/>
                  </a:lnTo>
                  <a:lnTo>
                    <a:pt x="10" y="15"/>
                  </a:lnTo>
                  <a:lnTo>
                    <a:pt x="10" y="15"/>
                  </a:lnTo>
                  <a:lnTo>
                    <a:pt x="11" y="20"/>
                  </a:lnTo>
                  <a:lnTo>
                    <a:pt x="11" y="19"/>
                  </a:lnTo>
                  <a:lnTo>
                    <a:pt x="11" y="19"/>
                  </a:lnTo>
                  <a:lnTo>
                    <a:pt x="11" y="18"/>
                  </a:lnTo>
                  <a:lnTo>
                    <a:pt x="12" y="23"/>
                  </a:lnTo>
                  <a:lnTo>
                    <a:pt x="12" y="23"/>
                  </a:lnTo>
                  <a:lnTo>
                    <a:pt x="12" y="2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2" name="Freeform 608"/>
            <p:cNvSpPr>
              <a:spLocks/>
            </p:cNvSpPr>
            <p:nvPr/>
          </p:nvSpPr>
          <p:spPr bwMode="auto">
            <a:xfrm>
              <a:off x="3841750" y="1974850"/>
              <a:ext cx="19050" cy="68263"/>
            </a:xfrm>
            <a:custGeom>
              <a:avLst/>
              <a:gdLst>
                <a:gd name="T0" fmla="*/ 0 w 12"/>
                <a:gd name="T1" fmla="*/ 1 h 43"/>
                <a:gd name="T2" fmla="*/ 0 w 12"/>
                <a:gd name="T3" fmla="*/ 0 h 43"/>
                <a:gd name="T4" fmla="*/ 1 w 12"/>
                <a:gd name="T5" fmla="*/ 4 h 43"/>
                <a:gd name="T6" fmla="*/ 1 w 12"/>
                <a:gd name="T7" fmla="*/ 4 h 43"/>
                <a:gd name="T8" fmla="*/ 1 w 12"/>
                <a:gd name="T9" fmla="*/ 4 h 43"/>
                <a:gd name="T10" fmla="*/ 1 w 12"/>
                <a:gd name="T11" fmla="*/ 3 h 43"/>
                <a:gd name="T12" fmla="*/ 2 w 12"/>
                <a:gd name="T13" fmla="*/ 8 h 43"/>
                <a:gd name="T14" fmla="*/ 2 w 12"/>
                <a:gd name="T15" fmla="*/ 7 h 43"/>
                <a:gd name="T16" fmla="*/ 2 w 12"/>
                <a:gd name="T17" fmla="*/ 7 h 43"/>
                <a:gd name="T18" fmla="*/ 2 w 12"/>
                <a:gd name="T19" fmla="*/ 6 h 43"/>
                <a:gd name="T20" fmla="*/ 3 w 12"/>
                <a:gd name="T21" fmla="*/ 10 h 43"/>
                <a:gd name="T22" fmla="*/ 3 w 12"/>
                <a:gd name="T23" fmla="*/ 10 h 43"/>
                <a:gd name="T24" fmla="*/ 3 w 12"/>
                <a:gd name="T25" fmla="*/ 10 h 43"/>
                <a:gd name="T26" fmla="*/ 4 w 12"/>
                <a:gd name="T27" fmla="*/ 15 h 43"/>
                <a:gd name="T28" fmla="*/ 4 w 12"/>
                <a:gd name="T29" fmla="*/ 14 h 43"/>
                <a:gd name="T30" fmla="*/ 4 w 12"/>
                <a:gd name="T31" fmla="*/ 14 h 43"/>
                <a:gd name="T32" fmla="*/ 4 w 12"/>
                <a:gd name="T33" fmla="*/ 13 h 43"/>
                <a:gd name="T34" fmla="*/ 5 w 12"/>
                <a:gd name="T35" fmla="*/ 17 h 43"/>
                <a:gd name="T36" fmla="*/ 5 w 12"/>
                <a:gd name="T37" fmla="*/ 17 h 43"/>
                <a:gd name="T38" fmla="*/ 5 w 12"/>
                <a:gd name="T39" fmla="*/ 16 h 43"/>
                <a:gd name="T40" fmla="*/ 6 w 12"/>
                <a:gd name="T41" fmla="*/ 24 h 43"/>
                <a:gd name="T42" fmla="*/ 6 w 12"/>
                <a:gd name="T43" fmla="*/ 23 h 43"/>
                <a:gd name="T44" fmla="*/ 6 w 12"/>
                <a:gd name="T45" fmla="*/ 23 h 43"/>
                <a:gd name="T46" fmla="*/ 6 w 12"/>
                <a:gd name="T47" fmla="*/ 22 h 43"/>
                <a:gd name="T48" fmla="*/ 7 w 12"/>
                <a:gd name="T49" fmla="*/ 29 h 43"/>
                <a:gd name="T50" fmla="*/ 7 w 12"/>
                <a:gd name="T51" fmla="*/ 29 h 43"/>
                <a:gd name="T52" fmla="*/ 7 w 12"/>
                <a:gd name="T53" fmla="*/ 30 h 43"/>
                <a:gd name="T54" fmla="*/ 7 w 12"/>
                <a:gd name="T55" fmla="*/ 25 h 43"/>
                <a:gd name="T56" fmla="*/ 8 w 12"/>
                <a:gd name="T57" fmla="*/ 27 h 43"/>
                <a:gd name="T58" fmla="*/ 8 w 12"/>
                <a:gd name="T59" fmla="*/ 27 h 43"/>
                <a:gd name="T60" fmla="*/ 8 w 12"/>
                <a:gd name="T61" fmla="*/ 26 h 43"/>
                <a:gd name="T62" fmla="*/ 8 w 12"/>
                <a:gd name="T63" fmla="*/ 31 h 43"/>
                <a:gd name="T64" fmla="*/ 8 w 12"/>
                <a:gd name="T65" fmla="*/ 30 h 43"/>
                <a:gd name="T66" fmla="*/ 8 w 12"/>
                <a:gd name="T67" fmla="*/ 31 h 43"/>
                <a:gd name="T68" fmla="*/ 8 w 12"/>
                <a:gd name="T69" fmla="*/ 30 h 43"/>
                <a:gd name="T70" fmla="*/ 9 w 12"/>
                <a:gd name="T71" fmla="*/ 42 h 43"/>
                <a:gd name="T72" fmla="*/ 10 w 12"/>
                <a:gd name="T73" fmla="*/ 42 h 43"/>
                <a:gd name="T74" fmla="*/ 10 w 12"/>
                <a:gd name="T75" fmla="*/ 41 h 43"/>
                <a:gd name="T76" fmla="*/ 10 w 12"/>
                <a:gd name="T77" fmla="*/ 43 h 43"/>
                <a:gd name="T78" fmla="*/ 10 w 12"/>
                <a:gd name="T79" fmla="*/ 35 h 43"/>
                <a:gd name="T80" fmla="*/ 10 w 12"/>
                <a:gd name="T81" fmla="*/ 35 h 43"/>
                <a:gd name="T82" fmla="*/ 10 w 12"/>
                <a:gd name="T83" fmla="*/ 35 h 43"/>
                <a:gd name="T84" fmla="*/ 11 w 12"/>
                <a:gd name="T85" fmla="*/ 37 h 43"/>
                <a:gd name="T86" fmla="*/ 11 w 12"/>
                <a:gd name="T87" fmla="*/ 34 h 43"/>
                <a:gd name="T88" fmla="*/ 11 w 12"/>
                <a:gd name="T89" fmla="*/ 35 h 43"/>
                <a:gd name="T90" fmla="*/ 11 w 12"/>
                <a:gd name="T91" fmla="*/ 35 h 43"/>
                <a:gd name="T92" fmla="*/ 11 w 12"/>
                <a:gd name="T93" fmla="*/ 35 h 43"/>
                <a:gd name="T94" fmla="*/ 12 w 12"/>
                <a:gd name="T95" fmla="*/ 39 h 43"/>
                <a:gd name="T96" fmla="*/ 12 w 12"/>
                <a:gd name="T97" fmla="*/ 38 h 43"/>
                <a:gd name="T98" fmla="*/ 12 w 12"/>
                <a:gd name="T99"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43">
                  <a:moveTo>
                    <a:pt x="0" y="1"/>
                  </a:moveTo>
                  <a:lnTo>
                    <a:pt x="0" y="0"/>
                  </a:lnTo>
                  <a:lnTo>
                    <a:pt x="1" y="4"/>
                  </a:lnTo>
                  <a:lnTo>
                    <a:pt x="1" y="4"/>
                  </a:lnTo>
                  <a:lnTo>
                    <a:pt x="1" y="4"/>
                  </a:lnTo>
                  <a:lnTo>
                    <a:pt x="1" y="3"/>
                  </a:lnTo>
                  <a:lnTo>
                    <a:pt x="2" y="8"/>
                  </a:lnTo>
                  <a:lnTo>
                    <a:pt x="2" y="7"/>
                  </a:lnTo>
                  <a:lnTo>
                    <a:pt x="2" y="7"/>
                  </a:lnTo>
                  <a:lnTo>
                    <a:pt x="2" y="6"/>
                  </a:lnTo>
                  <a:lnTo>
                    <a:pt x="3" y="10"/>
                  </a:lnTo>
                  <a:lnTo>
                    <a:pt x="3" y="10"/>
                  </a:lnTo>
                  <a:lnTo>
                    <a:pt x="3" y="10"/>
                  </a:lnTo>
                  <a:lnTo>
                    <a:pt x="4" y="15"/>
                  </a:lnTo>
                  <a:lnTo>
                    <a:pt x="4" y="14"/>
                  </a:lnTo>
                  <a:lnTo>
                    <a:pt x="4" y="14"/>
                  </a:lnTo>
                  <a:lnTo>
                    <a:pt x="4" y="13"/>
                  </a:lnTo>
                  <a:lnTo>
                    <a:pt x="5" y="17"/>
                  </a:lnTo>
                  <a:lnTo>
                    <a:pt x="5" y="17"/>
                  </a:lnTo>
                  <a:lnTo>
                    <a:pt x="5" y="16"/>
                  </a:lnTo>
                  <a:lnTo>
                    <a:pt x="6" y="24"/>
                  </a:lnTo>
                  <a:lnTo>
                    <a:pt x="6" y="23"/>
                  </a:lnTo>
                  <a:lnTo>
                    <a:pt x="6" y="23"/>
                  </a:lnTo>
                  <a:lnTo>
                    <a:pt x="6" y="22"/>
                  </a:lnTo>
                  <a:lnTo>
                    <a:pt x="7" y="29"/>
                  </a:lnTo>
                  <a:lnTo>
                    <a:pt x="7" y="29"/>
                  </a:lnTo>
                  <a:lnTo>
                    <a:pt x="7" y="30"/>
                  </a:lnTo>
                  <a:lnTo>
                    <a:pt x="7" y="25"/>
                  </a:lnTo>
                  <a:lnTo>
                    <a:pt x="8" y="27"/>
                  </a:lnTo>
                  <a:lnTo>
                    <a:pt x="8" y="27"/>
                  </a:lnTo>
                  <a:lnTo>
                    <a:pt x="8" y="26"/>
                  </a:lnTo>
                  <a:lnTo>
                    <a:pt x="8" y="31"/>
                  </a:lnTo>
                  <a:lnTo>
                    <a:pt x="8" y="30"/>
                  </a:lnTo>
                  <a:lnTo>
                    <a:pt x="8" y="31"/>
                  </a:lnTo>
                  <a:lnTo>
                    <a:pt x="8" y="30"/>
                  </a:lnTo>
                  <a:lnTo>
                    <a:pt x="9" y="42"/>
                  </a:lnTo>
                  <a:lnTo>
                    <a:pt x="10" y="42"/>
                  </a:lnTo>
                  <a:lnTo>
                    <a:pt x="10" y="41"/>
                  </a:lnTo>
                  <a:lnTo>
                    <a:pt x="10" y="43"/>
                  </a:lnTo>
                  <a:lnTo>
                    <a:pt x="10" y="35"/>
                  </a:lnTo>
                  <a:lnTo>
                    <a:pt x="10" y="35"/>
                  </a:lnTo>
                  <a:lnTo>
                    <a:pt x="10" y="35"/>
                  </a:lnTo>
                  <a:lnTo>
                    <a:pt x="11" y="37"/>
                  </a:lnTo>
                  <a:lnTo>
                    <a:pt x="11" y="34"/>
                  </a:lnTo>
                  <a:lnTo>
                    <a:pt x="11" y="35"/>
                  </a:lnTo>
                  <a:lnTo>
                    <a:pt x="11" y="35"/>
                  </a:lnTo>
                  <a:lnTo>
                    <a:pt x="11" y="35"/>
                  </a:lnTo>
                  <a:lnTo>
                    <a:pt x="12" y="39"/>
                  </a:lnTo>
                  <a:lnTo>
                    <a:pt x="12" y="38"/>
                  </a:lnTo>
                  <a:lnTo>
                    <a:pt x="12" y="3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3" name="Freeform 609"/>
            <p:cNvSpPr>
              <a:spLocks/>
            </p:cNvSpPr>
            <p:nvPr/>
          </p:nvSpPr>
          <p:spPr bwMode="auto">
            <a:xfrm>
              <a:off x="3860800" y="2033588"/>
              <a:ext cx="19050" cy="39688"/>
            </a:xfrm>
            <a:custGeom>
              <a:avLst/>
              <a:gdLst>
                <a:gd name="T0" fmla="*/ 0 w 12"/>
                <a:gd name="T1" fmla="*/ 1 h 25"/>
                <a:gd name="T2" fmla="*/ 0 w 12"/>
                <a:gd name="T3" fmla="*/ 0 h 25"/>
                <a:gd name="T4" fmla="*/ 1 w 12"/>
                <a:gd name="T5" fmla="*/ 5 h 25"/>
                <a:gd name="T6" fmla="*/ 1 w 12"/>
                <a:gd name="T7" fmla="*/ 5 h 25"/>
                <a:gd name="T8" fmla="*/ 1 w 12"/>
                <a:gd name="T9" fmla="*/ 5 h 25"/>
                <a:gd name="T10" fmla="*/ 2 w 12"/>
                <a:gd name="T11" fmla="*/ 4 h 25"/>
                <a:gd name="T12" fmla="*/ 2 w 12"/>
                <a:gd name="T13" fmla="*/ 6 h 25"/>
                <a:gd name="T14" fmla="*/ 2 w 12"/>
                <a:gd name="T15" fmla="*/ 5 h 25"/>
                <a:gd name="T16" fmla="*/ 2 w 12"/>
                <a:gd name="T17" fmla="*/ 5 h 25"/>
                <a:gd name="T18" fmla="*/ 2 w 12"/>
                <a:gd name="T19" fmla="*/ 5 h 25"/>
                <a:gd name="T20" fmla="*/ 3 w 12"/>
                <a:gd name="T21" fmla="*/ 10 h 25"/>
                <a:gd name="T22" fmla="*/ 3 w 12"/>
                <a:gd name="T23" fmla="*/ 9 h 25"/>
                <a:gd name="T24" fmla="*/ 3 w 12"/>
                <a:gd name="T25" fmla="*/ 9 h 25"/>
                <a:gd name="T26" fmla="*/ 4 w 12"/>
                <a:gd name="T27" fmla="*/ 9 h 25"/>
                <a:gd name="T28" fmla="*/ 4 w 12"/>
                <a:gd name="T29" fmla="*/ 12 h 25"/>
                <a:gd name="T30" fmla="*/ 4 w 12"/>
                <a:gd name="T31" fmla="*/ 11 h 25"/>
                <a:gd name="T32" fmla="*/ 4 w 12"/>
                <a:gd name="T33" fmla="*/ 11 h 25"/>
                <a:gd name="T34" fmla="*/ 5 w 12"/>
                <a:gd name="T35" fmla="*/ 18 h 25"/>
                <a:gd name="T36" fmla="*/ 5 w 12"/>
                <a:gd name="T37" fmla="*/ 17 h 25"/>
                <a:gd name="T38" fmla="*/ 5 w 12"/>
                <a:gd name="T39" fmla="*/ 17 h 25"/>
                <a:gd name="T40" fmla="*/ 5 w 12"/>
                <a:gd name="T41" fmla="*/ 17 h 25"/>
                <a:gd name="T42" fmla="*/ 6 w 12"/>
                <a:gd name="T43" fmla="*/ 14 h 25"/>
                <a:gd name="T44" fmla="*/ 6 w 12"/>
                <a:gd name="T45" fmla="*/ 14 h 25"/>
                <a:gd name="T46" fmla="*/ 6 w 12"/>
                <a:gd name="T47" fmla="*/ 14 h 25"/>
                <a:gd name="T48" fmla="*/ 6 w 12"/>
                <a:gd name="T49" fmla="*/ 12 h 25"/>
                <a:gd name="T50" fmla="*/ 7 w 12"/>
                <a:gd name="T51" fmla="*/ 21 h 25"/>
                <a:gd name="T52" fmla="*/ 7 w 12"/>
                <a:gd name="T53" fmla="*/ 20 h 25"/>
                <a:gd name="T54" fmla="*/ 7 w 12"/>
                <a:gd name="T55" fmla="*/ 20 h 25"/>
                <a:gd name="T56" fmla="*/ 7 w 12"/>
                <a:gd name="T57" fmla="*/ 20 h 25"/>
                <a:gd name="T58" fmla="*/ 7 w 12"/>
                <a:gd name="T59" fmla="*/ 24 h 25"/>
                <a:gd name="T60" fmla="*/ 8 w 12"/>
                <a:gd name="T61" fmla="*/ 23 h 25"/>
                <a:gd name="T62" fmla="*/ 8 w 12"/>
                <a:gd name="T63" fmla="*/ 23 h 25"/>
                <a:gd name="T64" fmla="*/ 9 w 12"/>
                <a:gd name="T65" fmla="*/ 25 h 25"/>
                <a:gd name="T66" fmla="*/ 9 w 12"/>
                <a:gd name="T67" fmla="*/ 20 h 25"/>
                <a:gd name="T68" fmla="*/ 9 w 12"/>
                <a:gd name="T69" fmla="*/ 20 h 25"/>
                <a:gd name="T70" fmla="*/ 9 w 12"/>
                <a:gd name="T71" fmla="*/ 20 h 25"/>
                <a:gd name="T72" fmla="*/ 9 w 12"/>
                <a:gd name="T73" fmla="*/ 20 h 25"/>
                <a:gd name="T74" fmla="*/ 10 w 12"/>
                <a:gd name="T75" fmla="*/ 15 h 25"/>
                <a:gd name="T76" fmla="*/ 10 w 12"/>
                <a:gd name="T77" fmla="*/ 16 h 25"/>
                <a:gd name="T78" fmla="*/ 10 w 12"/>
                <a:gd name="T79" fmla="*/ 16 h 25"/>
                <a:gd name="T80" fmla="*/ 10 w 12"/>
                <a:gd name="T81" fmla="*/ 16 h 25"/>
                <a:gd name="T82" fmla="*/ 10 w 12"/>
                <a:gd name="T83" fmla="*/ 18 h 25"/>
                <a:gd name="T84" fmla="*/ 11 w 12"/>
                <a:gd name="T85" fmla="*/ 17 h 25"/>
                <a:gd name="T86" fmla="*/ 11 w 12"/>
                <a:gd name="T87" fmla="*/ 17 h 25"/>
                <a:gd name="T88" fmla="*/ 11 w 12"/>
                <a:gd name="T89" fmla="*/ 17 h 25"/>
                <a:gd name="T90" fmla="*/ 12 w 12"/>
                <a:gd name="T91" fmla="*/ 22 h 25"/>
                <a:gd name="T92" fmla="*/ 12 w 12"/>
                <a:gd name="T93" fmla="*/ 21 h 25"/>
                <a:gd name="T94" fmla="*/ 12 w 12"/>
                <a:gd name="T95" fmla="*/ 21 h 25"/>
                <a:gd name="T96" fmla="*/ 12 w 12"/>
                <a:gd name="T97" fmla="*/ 19 h 25"/>
                <a:gd name="T98" fmla="*/ 12 w 12"/>
                <a:gd name="T99"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5">
                  <a:moveTo>
                    <a:pt x="0" y="1"/>
                  </a:moveTo>
                  <a:lnTo>
                    <a:pt x="0" y="0"/>
                  </a:lnTo>
                  <a:lnTo>
                    <a:pt x="1" y="5"/>
                  </a:lnTo>
                  <a:lnTo>
                    <a:pt x="1" y="5"/>
                  </a:lnTo>
                  <a:lnTo>
                    <a:pt x="1" y="5"/>
                  </a:lnTo>
                  <a:lnTo>
                    <a:pt x="2" y="4"/>
                  </a:lnTo>
                  <a:lnTo>
                    <a:pt x="2" y="6"/>
                  </a:lnTo>
                  <a:lnTo>
                    <a:pt x="2" y="5"/>
                  </a:lnTo>
                  <a:lnTo>
                    <a:pt x="2" y="5"/>
                  </a:lnTo>
                  <a:lnTo>
                    <a:pt x="2" y="5"/>
                  </a:lnTo>
                  <a:lnTo>
                    <a:pt x="3" y="10"/>
                  </a:lnTo>
                  <a:lnTo>
                    <a:pt x="3" y="9"/>
                  </a:lnTo>
                  <a:lnTo>
                    <a:pt x="3" y="9"/>
                  </a:lnTo>
                  <a:lnTo>
                    <a:pt x="4" y="9"/>
                  </a:lnTo>
                  <a:lnTo>
                    <a:pt x="4" y="12"/>
                  </a:lnTo>
                  <a:lnTo>
                    <a:pt x="4" y="11"/>
                  </a:lnTo>
                  <a:lnTo>
                    <a:pt x="4" y="11"/>
                  </a:lnTo>
                  <a:lnTo>
                    <a:pt x="5" y="18"/>
                  </a:lnTo>
                  <a:lnTo>
                    <a:pt x="5" y="17"/>
                  </a:lnTo>
                  <a:lnTo>
                    <a:pt x="5" y="17"/>
                  </a:lnTo>
                  <a:lnTo>
                    <a:pt x="5" y="17"/>
                  </a:lnTo>
                  <a:lnTo>
                    <a:pt x="6" y="14"/>
                  </a:lnTo>
                  <a:lnTo>
                    <a:pt x="6" y="14"/>
                  </a:lnTo>
                  <a:lnTo>
                    <a:pt x="6" y="14"/>
                  </a:lnTo>
                  <a:lnTo>
                    <a:pt x="6" y="12"/>
                  </a:lnTo>
                  <a:lnTo>
                    <a:pt x="7" y="21"/>
                  </a:lnTo>
                  <a:lnTo>
                    <a:pt x="7" y="20"/>
                  </a:lnTo>
                  <a:lnTo>
                    <a:pt x="7" y="20"/>
                  </a:lnTo>
                  <a:lnTo>
                    <a:pt x="7" y="20"/>
                  </a:lnTo>
                  <a:lnTo>
                    <a:pt x="7" y="24"/>
                  </a:lnTo>
                  <a:lnTo>
                    <a:pt x="8" y="23"/>
                  </a:lnTo>
                  <a:lnTo>
                    <a:pt x="8" y="23"/>
                  </a:lnTo>
                  <a:lnTo>
                    <a:pt x="9" y="25"/>
                  </a:lnTo>
                  <a:lnTo>
                    <a:pt x="9" y="20"/>
                  </a:lnTo>
                  <a:lnTo>
                    <a:pt x="9" y="20"/>
                  </a:lnTo>
                  <a:lnTo>
                    <a:pt x="9" y="20"/>
                  </a:lnTo>
                  <a:lnTo>
                    <a:pt x="9" y="20"/>
                  </a:lnTo>
                  <a:lnTo>
                    <a:pt x="10" y="15"/>
                  </a:lnTo>
                  <a:lnTo>
                    <a:pt x="10" y="16"/>
                  </a:lnTo>
                  <a:lnTo>
                    <a:pt x="10" y="16"/>
                  </a:lnTo>
                  <a:lnTo>
                    <a:pt x="10" y="16"/>
                  </a:lnTo>
                  <a:lnTo>
                    <a:pt x="10" y="18"/>
                  </a:lnTo>
                  <a:lnTo>
                    <a:pt x="11" y="17"/>
                  </a:lnTo>
                  <a:lnTo>
                    <a:pt x="11" y="17"/>
                  </a:lnTo>
                  <a:lnTo>
                    <a:pt x="11" y="17"/>
                  </a:lnTo>
                  <a:lnTo>
                    <a:pt x="12" y="22"/>
                  </a:lnTo>
                  <a:lnTo>
                    <a:pt x="12" y="21"/>
                  </a:lnTo>
                  <a:lnTo>
                    <a:pt x="12" y="21"/>
                  </a:lnTo>
                  <a:lnTo>
                    <a:pt x="12" y="19"/>
                  </a:lnTo>
                  <a:lnTo>
                    <a:pt x="12" y="2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4" name="Freeform 610"/>
            <p:cNvSpPr>
              <a:spLocks/>
            </p:cNvSpPr>
            <p:nvPr/>
          </p:nvSpPr>
          <p:spPr bwMode="auto">
            <a:xfrm>
              <a:off x="3879850" y="2044700"/>
              <a:ext cx="19050" cy="26988"/>
            </a:xfrm>
            <a:custGeom>
              <a:avLst/>
              <a:gdLst>
                <a:gd name="T0" fmla="*/ 0 w 12"/>
                <a:gd name="T1" fmla="*/ 17 h 17"/>
                <a:gd name="T2" fmla="*/ 1 w 12"/>
                <a:gd name="T3" fmla="*/ 15 h 17"/>
                <a:gd name="T4" fmla="*/ 1 w 12"/>
                <a:gd name="T5" fmla="*/ 15 h 17"/>
                <a:gd name="T6" fmla="*/ 1 w 12"/>
                <a:gd name="T7" fmla="*/ 17 h 17"/>
                <a:gd name="T8" fmla="*/ 1 w 12"/>
                <a:gd name="T9" fmla="*/ 11 h 17"/>
                <a:gd name="T10" fmla="*/ 2 w 12"/>
                <a:gd name="T11" fmla="*/ 13 h 17"/>
                <a:gd name="T12" fmla="*/ 2 w 12"/>
                <a:gd name="T13" fmla="*/ 13 h 17"/>
                <a:gd name="T14" fmla="*/ 2 w 12"/>
                <a:gd name="T15" fmla="*/ 8 h 17"/>
                <a:gd name="T16" fmla="*/ 3 w 12"/>
                <a:gd name="T17" fmla="*/ 9 h 17"/>
                <a:gd name="T18" fmla="*/ 3 w 12"/>
                <a:gd name="T19" fmla="*/ 9 h 17"/>
                <a:gd name="T20" fmla="*/ 3 w 12"/>
                <a:gd name="T21" fmla="*/ 6 h 17"/>
                <a:gd name="T22" fmla="*/ 3 w 12"/>
                <a:gd name="T23" fmla="*/ 10 h 17"/>
                <a:gd name="T24" fmla="*/ 4 w 12"/>
                <a:gd name="T25" fmla="*/ 9 h 17"/>
                <a:gd name="T26" fmla="*/ 4 w 12"/>
                <a:gd name="T27" fmla="*/ 9 h 17"/>
                <a:gd name="T28" fmla="*/ 4 w 12"/>
                <a:gd name="T29" fmla="*/ 11 h 17"/>
                <a:gd name="T30" fmla="*/ 4 w 12"/>
                <a:gd name="T31" fmla="*/ 7 h 17"/>
                <a:gd name="T32" fmla="*/ 4 w 12"/>
                <a:gd name="T33" fmla="*/ 8 h 17"/>
                <a:gd name="T34" fmla="*/ 4 w 12"/>
                <a:gd name="T35" fmla="*/ 7 h 17"/>
                <a:gd name="T36" fmla="*/ 4 w 12"/>
                <a:gd name="T37" fmla="*/ 7 h 17"/>
                <a:gd name="T38" fmla="*/ 5 w 12"/>
                <a:gd name="T39" fmla="*/ 11 h 17"/>
                <a:gd name="T40" fmla="*/ 5 w 12"/>
                <a:gd name="T41" fmla="*/ 9 h 17"/>
                <a:gd name="T42" fmla="*/ 5 w 12"/>
                <a:gd name="T43" fmla="*/ 9 h 17"/>
                <a:gd name="T44" fmla="*/ 6 w 12"/>
                <a:gd name="T45" fmla="*/ 10 h 17"/>
                <a:gd name="T46" fmla="*/ 6 w 12"/>
                <a:gd name="T47" fmla="*/ 5 h 17"/>
                <a:gd name="T48" fmla="*/ 6 w 12"/>
                <a:gd name="T49" fmla="*/ 6 h 17"/>
                <a:gd name="T50" fmla="*/ 6 w 12"/>
                <a:gd name="T51" fmla="*/ 6 h 17"/>
                <a:gd name="T52" fmla="*/ 6 w 12"/>
                <a:gd name="T53" fmla="*/ 6 h 17"/>
                <a:gd name="T54" fmla="*/ 7 w 12"/>
                <a:gd name="T55" fmla="*/ 0 h 17"/>
                <a:gd name="T56" fmla="*/ 7 w 12"/>
                <a:gd name="T57" fmla="*/ 1 h 17"/>
                <a:gd name="T58" fmla="*/ 7 w 12"/>
                <a:gd name="T59" fmla="*/ 1 h 17"/>
                <a:gd name="T60" fmla="*/ 7 w 12"/>
                <a:gd name="T61" fmla="*/ 0 h 17"/>
                <a:gd name="T62" fmla="*/ 8 w 12"/>
                <a:gd name="T63" fmla="*/ 10 h 17"/>
                <a:gd name="T64" fmla="*/ 8 w 12"/>
                <a:gd name="T65" fmla="*/ 10 h 17"/>
                <a:gd name="T66" fmla="*/ 8 w 12"/>
                <a:gd name="T67" fmla="*/ 10 h 17"/>
                <a:gd name="T68" fmla="*/ 9 w 12"/>
                <a:gd name="T69" fmla="*/ 11 h 17"/>
                <a:gd name="T70" fmla="*/ 9 w 12"/>
                <a:gd name="T71" fmla="*/ 7 h 17"/>
                <a:gd name="T72" fmla="*/ 9 w 12"/>
                <a:gd name="T73" fmla="*/ 8 h 17"/>
                <a:gd name="T74" fmla="*/ 9 w 12"/>
                <a:gd name="T75" fmla="*/ 8 h 17"/>
                <a:gd name="T76" fmla="*/ 10 w 12"/>
                <a:gd name="T77" fmla="*/ 9 h 17"/>
                <a:gd name="T78" fmla="*/ 10 w 12"/>
                <a:gd name="T79" fmla="*/ 6 h 17"/>
                <a:gd name="T80" fmla="*/ 10 w 12"/>
                <a:gd name="T81" fmla="*/ 6 h 17"/>
                <a:gd name="T82" fmla="*/ 10 w 12"/>
                <a:gd name="T83" fmla="*/ 6 h 17"/>
                <a:gd name="T84" fmla="*/ 10 w 12"/>
                <a:gd name="T85" fmla="*/ 8 h 17"/>
                <a:gd name="T86" fmla="*/ 11 w 12"/>
                <a:gd name="T87" fmla="*/ 2 h 17"/>
                <a:gd name="T88" fmla="*/ 11 w 12"/>
                <a:gd name="T89" fmla="*/ 2 h 17"/>
                <a:gd name="T90" fmla="*/ 11 w 12"/>
                <a:gd name="T91" fmla="*/ 2 h 17"/>
                <a:gd name="T92" fmla="*/ 12 w 12"/>
                <a:gd name="T93" fmla="*/ 1 h 17"/>
                <a:gd name="T94" fmla="*/ 12 w 12"/>
                <a:gd name="T95" fmla="*/ 4 h 17"/>
                <a:gd name="T96" fmla="*/ 12 w 12"/>
                <a:gd name="T97" fmla="*/ 3 h 17"/>
                <a:gd name="T98" fmla="*/ 12 w 12"/>
                <a:gd name="T99"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7">
                  <a:moveTo>
                    <a:pt x="0" y="17"/>
                  </a:moveTo>
                  <a:lnTo>
                    <a:pt x="1" y="15"/>
                  </a:lnTo>
                  <a:lnTo>
                    <a:pt x="1" y="15"/>
                  </a:lnTo>
                  <a:lnTo>
                    <a:pt x="1" y="17"/>
                  </a:lnTo>
                  <a:lnTo>
                    <a:pt x="1" y="11"/>
                  </a:lnTo>
                  <a:lnTo>
                    <a:pt x="2" y="13"/>
                  </a:lnTo>
                  <a:lnTo>
                    <a:pt x="2" y="13"/>
                  </a:lnTo>
                  <a:lnTo>
                    <a:pt x="2" y="8"/>
                  </a:lnTo>
                  <a:lnTo>
                    <a:pt x="3" y="9"/>
                  </a:lnTo>
                  <a:lnTo>
                    <a:pt x="3" y="9"/>
                  </a:lnTo>
                  <a:lnTo>
                    <a:pt x="3" y="6"/>
                  </a:lnTo>
                  <a:lnTo>
                    <a:pt x="3" y="10"/>
                  </a:lnTo>
                  <a:lnTo>
                    <a:pt x="4" y="9"/>
                  </a:lnTo>
                  <a:lnTo>
                    <a:pt x="4" y="9"/>
                  </a:lnTo>
                  <a:lnTo>
                    <a:pt x="4" y="11"/>
                  </a:lnTo>
                  <a:lnTo>
                    <a:pt x="4" y="7"/>
                  </a:lnTo>
                  <a:lnTo>
                    <a:pt x="4" y="8"/>
                  </a:lnTo>
                  <a:lnTo>
                    <a:pt x="4" y="7"/>
                  </a:lnTo>
                  <a:lnTo>
                    <a:pt x="4" y="7"/>
                  </a:lnTo>
                  <a:lnTo>
                    <a:pt x="5" y="11"/>
                  </a:lnTo>
                  <a:lnTo>
                    <a:pt x="5" y="9"/>
                  </a:lnTo>
                  <a:lnTo>
                    <a:pt x="5" y="9"/>
                  </a:lnTo>
                  <a:lnTo>
                    <a:pt x="6" y="10"/>
                  </a:lnTo>
                  <a:lnTo>
                    <a:pt x="6" y="5"/>
                  </a:lnTo>
                  <a:lnTo>
                    <a:pt x="6" y="6"/>
                  </a:lnTo>
                  <a:lnTo>
                    <a:pt x="6" y="6"/>
                  </a:lnTo>
                  <a:lnTo>
                    <a:pt x="6" y="6"/>
                  </a:lnTo>
                  <a:lnTo>
                    <a:pt x="7" y="0"/>
                  </a:lnTo>
                  <a:lnTo>
                    <a:pt x="7" y="1"/>
                  </a:lnTo>
                  <a:lnTo>
                    <a:pt x="7" y="1"/>
                  </a:lnTo>
                  <a:lnTo>
                    <a:pt x="7" y="0"/>
                  </a:lnTo>
                  <a:lnTo>
                    <a:pt x="8" y="10"/>
                  </a:lnTo>
                  <a:lnTo>
                    <a:pt x="8" y="10"/>
                  </a:lnTo>
                  <a:lnTo>
                    <a:pt x="8" y="10"/>
                  </a:lnTo>
                  <a:lnTo>
                    <a:pt x="9" y="11"/>
                  </a:lnTo>
                  <a:lnTo>
                    <a:pt x="9" y="7"/>
                  </a:lnTo>
                  <a:lnTo>
                    <a:pt x="9" y="8"/>
                  </a:lnTo>
                  <a:lnTo>
                    <a:pt x="9" y="8"/>
                  </a:lnTo>
                  <a:lnTo>
                    <a:pt x="10" y="9"/>
                  </a:lnTo>
                  <a:lnTo>
                    <a:pt x="10" y="6"/>
                  </a:lnTo>
                  <a:lnTo>
                    <a:pt x="10" y="6"/>
                  </a:lnTo>
                  <a:lnTo>
                    <a:pt x="10" y="6"/>
                  </a:lnTo>
                  <a:lnTo>
                    <a:pt x="10" y="8"/>
                  </a:lnTo>
                  <a:lnTo>
                    <a:pt x="11" y="2"/>
                  </a:lnTo>
                  <a:lnTo>
                    <a:pt x="11" y="2"/>
                  </a:lnTo>
                  <a:lnTo>
                    <a:pt x="11" y="2"/>
                  </a:lnTo>
                  <a:lnTo>
                    <a:pt x="12" y="1"/>
                  </a:lnTo>
                  <a:lnTo>
                    <a:pt x="12" y="4"/>
                  </a:lnTo>
                  <a:lnTo>
                    <a:pt x="12" y="3"/>
                  </a:lnTo>
                  <a:lnTo>
                    <a:pt x="12" y="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5" name="Freeform 611"/>
            <p:cNvSpPr>
              <a:spLocks/>
            </p:cNvSpPr>
            <p:nvPr/>
          </p:nvSpPr>
          <p:spPr bwMode="auto">
            <a:xfrm>
              <a:off x="3898900" y="2016125"/>
              <a:ext cx="19050" cy="49213"/>
            </a:xfrm>
            <a:custGeom>
              <a:avLst/>
              <a:gdLst>
                <a:gd name="T0" fmla="*/ 0 w 12"/>
                <a:gd name="T1" fmla="*/ 21 h 31"/>
                <a:gd name="T2" fmla="*/ 0 w 12"/>
                <a:gd name="T3" fmla="*/ 21 h 31"/>
                <a:gd name="T4" fmla="*/ 1 w 12"/>
                <a:gd name="T5" fmla="*/ 25 h 31"/>
                <a:gd name="T6" fmla="*/ 1 w 12"/>
                <a:gd name="T7" fmla="*/ 24 h 31"/>
                <a:gd name="T8" fmla="*/ 1 w 12"/>
                <a:gd name="T9" fmla="*/ 24 h 31"/>
                <a:gd name="T10" fmla="*/ 2 w 12"/>
                <a:gd name="T11" fmla="*/ 28 h 31"/>
                <a:gd name="T12" fmla="*/ 2 w 12"/>
                <a:gd name="T13" fmla="*/ 28 h 31"/>
                <a:gd name="T14" fmla="*/ 2 w 12"/>
                <a:gd name="T15" fmla="*/ 28 h 31"/>
                <a:gd name="T16" fmla="*/ 2 w 12"/>
                <a:gd name="T17" fmla="*/ 27 h 31"/>
                <a:gd name="T18" fmla="*/ 3 w 12"/>
                <a:gd name="T19" fmla="*/ 29 h 31"/>
                <a:gd name="T20" fmla="*/ 3 w 12"/>
                <a:gd name="T21" fmla="*/ 29 h 31"/>
                <a:gd name="T22" fmla="*/ 3 w 12"/>
                <a:gd name="T23" fmla="*/ 29 h 31"/>
                <a:gd name="T24" fmla="*/ 4 w 12"/>
                <a:gd name="T25" fmla="*/ 31 h 31"/>
                <a:gd name="T26" fmla="*/ 4 w 12"/>
                <a:gd name="T27" fmla="*/ 28 h 31"/>
                <a:gd name="T28" fmla="*/ 4 w 12"/>
                <a:gd name="T29" fmla="*/ 28 h 31"/>
                <a:gd name="T30" fmla="*/ 4 w 12"/>
                <a:gd name="T31" fmla="*/ 29 h 31"/>
                <a:gd name="T32" fmla="*/ 5 w 12"/>
                <a:gd name="T33" fmla="*/ 21 h 31"/>
                <a:gd name="T34" fmla="*/ 5 w 12"/>
                <a:gd name="T35" fmla="*/ 22 h 31"/>
                <a:gd name="T36" fmla="*/ 5 w 12"/>
                <a:gd name="T37" fmla="*/ 22 h 31"/>
                <a:gd name="T38" fmla="*/ 5 w 12"/>
                <a:gd name="T39" fmla="*/ 20 h 31"/>
                <a:gd name="T40" fmla="*/ 6 w 12"/>
                <a:gd name="T41" fmla="*/ 24 h 31"/>
                <a:gd name="T42" fmla="*/ 6 w 12"/>
                <a:gd name="T43" fmla="*/ 23 h 31"/>
                <a:gd name="T44" fmla="*/ 6 w 12"/>
                <a:gd name="T45" fmla="*/ 23 h 31"/>
                <a:gd name="T46" fmla="*/ 6 w 12"/>
                <a:gd name="T47" fmla="*/ 23 h 31"/>
                <a:gd name="T48" fmla="*/ 7 w 12"/>
                <a:gd name="T49" fmla="*/ 18 h 31"/>
                <a:gd name="T50" fmla="*/ 7 w 12"/>
                <a:gd name="T51" fmla="*/ 18 h 31"/>
                <a:gd name="T52" fmla="*/ 7 w 12"/>
                <a:gd name="T53" fmla="*/ 18 h 31"/>
                <a:gd name="T54" fmla="*/ 7 w 12"/>
                <a:gd name="T55" fmla="*/ 18 h 31"/>
                <a:gd name="T56" fmla="*/ 8 w 12"/>
                <a:gd name="T57" fmla="*/ 12 h 31"/>
                <a:gd name="T58" fmla="*/ 8 w 12"/>
                <a:gd name="T59" fmla="*/ 12 h 31"/>
                <a:gd name="T60" fmla="*/ 8 w 12"/>
                <a:gd name="T61" fmla="*/ 12 h 31"/>
                <a:gd name="T62" fmla="*/ 8 w 12"/>
                <a:gd name="T63" fmla="*/ 10 h 31"/>
                <a:gd name="T64" fmla="*/ 8 w 12"/>
                <a:gd name="T65" fmla="*/ 14 h 31"/>
                <a:gd name="T66" fmla="*/ 9 w 12"/>
                <a:gd name="T67" fmla="*/ 11 h 31"/>
                <a:gd name="T68" fmla="*/ 9 w 12"/>
                <a:gd name="T69" fmla="*/ 11 h 31"/>
                <a:gd name="T70" fmla="*/ 9 w 12"/>
                <a:gd name="T71" fmla="*/ 10 h 31"/>
                <a:gd name="T72" fmla="*/ 9 w 12"/>
                <a:gd name="T73" fmla="*/ 14 h 31"/>
                <a:gd name="T74" fmla="*/ 10 w 12"/>
                <a:gd name="T75" fmla="*/ 13 h 31"/>
                <a:gd name="T76" fmla="*/ 10 w 12"/>
                <a:gd name="T77" fmla="*/ 13 h 31"/>
                <a:gd name="T78" fmla="*/ 10 w 12"/>
                <a:gd name="T79" fmla="*/ 13 h 31"/>
                <a:gd name="T80" fmla="*/ 10 w 12"/>
                <a:gd name="T81" fmla="*/ 8 h 31"/>
                <a:gd name="T82" fmla="*/ 11 w 12"/>
                <a:gd name="T83" fmla="*/ 9 h 31"/>
                <a:gd name="T84" fmla="*/ 11 w 12"/>
                <a:gd name="T85" fmla="*/ 9 h 31"/>
                <a:gd name="T86" fmla="*/ 11 w 12"/>
                <a:gd name="T87" fmla="*/ 10 h 31"/>
                <a:gd name="T88" fmla="*/ 12 w 12"/>
                <a:gd name="T89" fmla="*/ 3 h 31"/>
                <a:gd name="T90" fmla="*/ 12 w 12"/>
                <a:gd name="T91" fmla="*/ 3 h 31"/>
                <a:gd name="T92" fmla="*/ 12 w 12"/>
                <a:gd name="T93" fmla="*/ 3 h 31"/>
                <a:gd name="T94" fmla="*/ 12 w 12"/>
                <a:gd name="T95" fmla="*/ 0 h 31"/>
                <a:gd name="T96" fmla="*/ 12 w 12"/>
                <a:gd name="T97" fmla="*/ 2 h 31"/>
                <a:gd name="T98" fmla="*/ 12 w 12"/>
                <a:gd name="T9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1">
                  <a:moveTo>
                    <a:pt x="0" y="21"/>
                  </a:moveTo>
                  <a:lnTo>
                    <a:pt x="0" y="21"/>
                  </a:lnTo>
                  <a:lnTo>
                    <a:pt x="1" y="25"/>
                  </a:lnTo>
                  <a:lnTo>
                    <a:pt x="1" y="24"/>
                  </a:lnTo>
                  <a:lnTo>
                    <a:pt x="1" y="24"/>
                  </a:lnTo>
                  <a:lnTo>
                    <a:pt x="2" y="28"/>
                  </a:lnTo>
                  <a:lnTo>
                    <a:pt x="2" y="28"/>
                  </a:lnTo>
                  <a:lnTo>
                    <a:pt x="2" y="28"/>
                  </a:lnTo>
                  <a:lnTo>
                    <a:pt x="2" y="27"/>
                  </a:lnTo>
                  <a:lnTo>
                    <a:pt x="3" y="29"/>
                  </a:lnTo>
                  <a:lnTo>
                    <a:pt x="3" y="29"/>
                  </a:lnTo>
                  <a:lnTo>
                    <a:pt x="3" y="29"/>
                  </a:lnTo>
                  <a:lnTo>
                    <a:pt x="4" y="31"/>
                  </a:lnTo>
                  <a:lnTo>
                    <a:pt x="4" y="28"/>
                  </a:lnTo>
                  <a:lnTo>
                    <a:pt x="4" y="28"/>
                  </a:lnTo>
                  <a:lnTo>
                    <a:pt x="4" y="29"/>
                  </a:lnTo>
                  <a:lnTo>
                    <a:pt x="5" y="21"/>
                  </a:lnTo>
                  <a:lnTo>
                    <a:pt x="5" y="22"/>
                  </a:lnTo>
                  <a:lnTo>
                    <a:pt x="5" y="22"/>
                  </a:lnTo>
                  <a:lnTo>
                    <a:pt x="5" y="20"/>
                  </a:lnTo>
                  <a:lnTo>
                    <a:pt x="6" y="24"/>
                  </a:lnTo>
                  <a:lnTo>
                    <a:pt x="6" y="23"/>
                  </a:lnTo>
                  <a:lnTo>
                    <a:pt x="6" y="23"/>
                  </a:lnTo>
                  <a:lnTo>
                    <a:pt x="6" y="23"/>
                  </a:lnTo>
                  <a:lnTo>
                    <a:pt x="7" y="18"/>
                  </a:lnTo>
                  <a:lnTo>
                    <a:pt x="7" y="18"/>
                  </a:lnTo>
                  <a:lnTo>
                    <a:pt x="7" y="18"/>
                  </a:lnTo>
                  <a:lnTo>
                    <a:pt x="7" y="18"/>
                  </a:lnTo>
                  <a:lnTo>
                    <a:pt x="8" y="12"/>
                  </a:lnTo>
                  <a:lnTo>
                    <a:pt x="8" y="12"/>
                  </a:lnTo>
                  <a:lnTo>
                    <a:pt x="8" y="12"/>
                  </a:lnTo>
                  <a:lnTo>
                    <a:pt x="8" y="10"/>
                  </a:lnTo>
                  <a:lnTo>
                    <a:pt x="8" y="14"/>
                  </a:lnTo>
                  <a:lnTo>
                    <a:pt x="9" y="11"/>
                  </a:lnTo>
                  <a:lnTo>
                    <a:pt x="9" y="11"/>
                  </a:lnTo>
                  <a:lnTo>
                    <a:pt x="9" y="10"/>
                  </a:lnTo>
                  <a:lnTo>
                    <a:pt x="9" y="14"/>
                  </a:lnTo>
                  <a:lnTo>
                    <a:pt x="10" y="13"/>
                  </a:lnTo>
                  <a:lnTo>
                    <a:pt x="10" y="13"/>
                  </a:lnTo>
                  <a:lnTo>
                    <a:pt x="10" y="13"/>
                  </a:lnTo>
                  <a:lnTo>
                    <a:pt x="10" y="8"/>
                  </a:lnTo>
                  <a:lnTo>
                    <a:pt x="11" y="9"/>
                  </a:lnTo>
                  <a:lnTo>
                    <a:pt x="11" y="9"/>
                  </a:lnTo>
                  <a:lnTo>
                    <a:pt x="11" y="10"/>
                  </a:lnTo>
                  <a:lnTo>
                    <a:pt x="12" y="3"/>
                  </a:lnTo>
                  <a:lnTo>
                    <a:pt x="12" y="3"/>
                  </a:lnTo>
                  <a:lnTo>
                    <a:pt x="12" y="3"/>
                  </a:lnTo>
                  <a:lnTo>
                    <a:pt x="12" y="0"/>
                  </a:lnTo>
                  <a:lnTo>
                    <a:pt x="12" y="2"/>
                  </a:lnTo>
                  <a:lnTo>
                    <a:pt x="12" y="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6" name="Freeform 612"/>
            <p:cNvSpPr>
              <a:spLocks/>
            </p:cNvSpPr>
            <p:nvPr/>
          </p:nvSpPr>
          <p:spPr bwMode="auto">
            <a:xfrm>
              <a:off x="3917950" y="2014538"/>
              <a:ext cx="20638" cy="25400"/>
            </a:xfrm>
            <a:custGeom>
              <a:avLst/>
              <a:gdLst>
                <a:gd name="T0" fmla="*/ 0 w 13"/>
                <a:gd name="T1" fmla="*/ 3 h 16"/>
                <a:gd name="T2" fmla="*/ 1 w 13"/>
                <a:gd name="T3" fmla="*/ 5 h 16"/>
                <a:gd name="T4" fmla="*/ 1 w 13"/>
                <a:gd name="T5" fmla="*/ 0 h 16"/>
                <a:gd name="T6" fmla="*/ 1 w 13"/>
                <a:gd name="T7" fmla="*/ 0 h 16"/>
                <a:gd name="T8" fmla="*/ 1 w 13"/>
                <a:gd name="T9" fmla="*/ 0 h 16"/>
                <a:gd name="T10" fmla="*/ 1 w 13"/>
                <a:gd name="T11" fmla="*/ 0 h 16"/>
                <a:gd name="T12" fmla="*/ 2 w 13"/>
                <a:gd name="T13" fmla="*/ 6 h 16"/>
                <a:gd name="T14" fmla="*/ 2 w 13"/>
                <a:gd name="T15" fmla="*/ 5 h 16"/>
                <a:gd name="T16" fmla="*/ 2 w 13"/>
                <a:gd name="T17" fmla="*/ 5 h 16"/>
                <a:gd name="T18" fmla="*/ 3 w 13"/>
                <a:gd name="T19" fmla="*/ 11 h 16"/>
                <a:gd name="T20" fmla="*/ 3 w 13"/>
                <a:gd name="T21" fmla="*/ 11 h 16"/>
                <a:gd name="T22" fmla="*/ 3 w 13"/>
                <a:gd name="T23" fmla="*/ 11 h 16"/>
                <a:gd name="T24" fmla="*/ 3 w 13"/>
                <a:gd name="T25" fmla="*/ 10 h 16"/>
                <a:gd name="T26" fmla="*/ 4 w 13"/>
                <a:gd name="T27" fmla="*/ 14 h 16"/>
                <a:gd name="T28" fmla="*/ 4 w 13"/>
                <a:gd name="T29" fmla="*/ 12 h 16"/>
                <a:gd name="T30" fmla="*/ 4 w 13"/>
                <a:gd name="T31" fmla="*/ 12 h 16"/>
                <a:gd name="T32" fmla="*/ 4 w 13"/>
                <a:gd name="T33" fmla="*/ 11 h 16"/>
                <a:gd name="T34" fmla="*/ 5 w 13"/>
                <a:gd name="T35" fmla="*/ 14 h 16"/>
                <a:gd name="T36" fmla="*/ 5 w 13"/>
                <a:gd name="T37" fmla="*/ 13 h 16"/>
                <a:gd name="T38" fmla="*/ 5 w 13"/>
                <a:gd name="T39" fmla="*/ 13 h 16"/>
                <a:gd name="T40" fmla="*/ 5 w 13"/>
                <a:gd name="T41" fmla="*/ 14 h 16"/>
                <a:gd name="T42" fmla="*/ 6 w 13"/>
                <a:gd name="T43" fmla="*/ 11 h 16"/>
                <a:gd name="T44" fmla="*/ 6 w 13"/>
                <a:gd name="T45" fmla="*/ 11 h 16"/>
                <a:gd name="T46" fmla="*/ 6 w 13"/>
                <a:gd name="T47" fmla="*/ 11 h 16"/>
                <a:gd name="T48" fmla="*/ 6 w 13"/>
                <a:gd name="T49" fmla="*/ 12 h 16"/>
                <a:gd name="T50" fmla="*/ 7 w 13"/>
                <a:gd name="T51" fmla="*/ 7 h 16"/>
                <a:gd name="T52" fmla="*/ 7 w 13"/>
                <a:gd name="T53" fmla="*/ 7 h 16"/>
                <a:gd name="T54" fmla="*/ 7 w 13"/>
                <a:gd name="T55" fmla="*/ 7 h 16"/>
                <a:gd name="T56" fmla="*/ 7 w 13"/>
                <a:gd name="T57" fmla="*/ 6 h 16"/>
                <a:gd name="T58" fmla="*/ 8 w 13"/>
                <a:gd name="T59" fmla="*/ 11 h 16"/>
                <a:gd name="T60" fmla="*/ 8 w 13"/>
                <a:gd name="T61" fmla="*/ 10 h 16"/>
                <a:gd name="T62" fmla="*/ 8 w 13"/>
                <a:gd name="T63" fmla="*/ 10 h 16"/>
                <a:gd name="T64" fmla="*/ 8 w 13"/>
                <a:gd name="T65" fmla="*/ 10 h 16"/>
                <a:gd name="T66" fmla="*/ 9 w 13"/>
                <a:gd name="T67" fmla="*/ 15 h 16"/>
                <a:gd name="T68" fmla="*/ 9 w 13"/>
                <a:gd name="T69" fmla="*/ 14 h 16"/>
                <a:gd name="T70" fmla="*/ 9 w 13"/>
                <a:gd name="T71" fmla="*/ 14 h 16"/>
                <a:gd name="T72" fmla="*/ 9 w 13"/>
                <a:gd name="T73" fmla="*/ 14 h 16"/>
                <a:gd name="T74" fmla="*/ 10 w 13"/>
                <a:gd name="T75" fmla="*/ 5 h 16"/>
                <a:gd name="T76" fmla="*/ 10 w 13"/>
                <a:gd name="T77" fmla="*/ 5 h 16"/>
                <a:gd name="T78" fmla="*/ 10 w 13"/>
                <a:gd name="T79" fmla="*/ 5 h 16"/>
                <a:gd name="T80" fmla="*/ 11 w 13"/>
                <a:gd name="T81" fmla="*/ 0 h 16"/>
                <a:gd name="T82" fmla="*/ 11 w 13"/>
                <a:gd name="T83" fmla="*/ 3 h 16"/>
                <a:gd name="T84" fmla="*/ 11 w 13"/>
                <a:gd name="T85" fmla="*/ 3 h 16"/>
                <a:gd name="T86" fmla="*/ 11 w 13"/>
                <a:gd name="T87" fmla="*/ 2 h 16"/>
                <a:gd name="T88" fmla="*/ 12 w 13"/>
                <a:gd name="T89" fmla="*/ 10 h 16"/>
                <a:gd name="T90" fmla="*/ 12 w 13"/>
                <a:gd name="T91" fmla="*/ 9 h 16"/>
                <a:gd name="T92" fmla="*/ 12 w 13"/>
                <a:gd name="T93" fmla="*/ 9 h 16"/>
                <a:gd name="T94" fmla="*/ 12 w 13"/>
                <a:gd name="T95" fmla="*/ 9 h 16"/>
                <a:gd name="T96" fmla="*/ 13 w 13"/>
                <a:gd name="T97" fmla="*/ 16 h 16"/>
                <a:gd name="T98" fmla="*/ 13 w 13"/>
                <a:gd name="T9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6">
                  <a:moveTo>
                    <a:pt x="0" y="3"/>
                  </a:moveTo>
                  <a:lnTo>
                    <a:pt x="1" y="5"/>
                  </a:lnTo>
                  <a:lnTo>
                    <a:pt x="1" y="0"/>
                  </a:lnTo>
                  <a:lnTo>
                    <a:pt x="1" y="0"/>
                  </a:lnTo>
                  <a:lnTo>
                    <a:pt x="1" y="0"/>
                  </a:lnTo>
                  <a:lnTo>
                    <a:pt x="1" y="0"/>
                  </a:lnTo>
                  <a:lnTo>
                    <a:pt x="2" y="6"/>
                  </a:lnTo>
                  <a:lnTo>
                    <a:pt x="2" y="5"/>
                  </a:lnTo>
                  <a:lnTo>
                    <a:pt x="2" y="5"/>
                  </a:lnTo>
                  <a:lnTo>
                    <a:pt x="3" y="11"/>
                  </a:lnTo>
                  <a:lnTo>
                    <a:pt x="3" y="11"/>
                  </a:lnTo>
                  <a:lnTo>
                    <a:pt x="3" y="11"/>
                  </a:lnTo>
                  <a:lnTo>
                    <a:pt x="3" y="10"/>
                  </a:lnTo>
                  <a:lnTo>
                    <a:pt x="4" y="14"/>
                  </a:lnTo>
                  <a:lnTo>
                    <a:pt x="4" y="12"/>
                  </a:lnTo>
                  <a:lnTo>
                    <a:pt x="4" y="12"/>
                  </a:lnTo>
                  <a:lnTo>
                    <a:pt x="4" y="11"/>
                  </a:lnTo>
                  <a:lnTo>
                    <a:pt x="5" y="14"/>
                  </a:lnTo>
                  <a:lnTo>
                    <a:pt x="5" y="13"/>
                  </a:lnTo>
                  <a:lnTo>
                    <a:pt x="5" y="13"/>
                  </a:lnTo>
                  <a:lnTo>
                    <a:pt x="5" y="14"/>
                  </a:lnTo>
                  <a:lnTo>
                    <a:pt x="6" y="11"/>
                  </a:lnTo>
                  <a:lnTo>
                    <a:pt x="6" y="11"/>
                  </a:lnTo>
                  <a:lnTo>
                    <a:pt x="6" y="11"/>
                  </a:lnTo>
                  <a:lnTo>
                    <a:pt x="6" y="12"/>
                  </a:lnTo>
                  <a:lnTo>
                    <a:pt x="7" y="7"/>
                  </a:lnTo>
                  <a:lnTo>
                    <a:pt x="7" y="7"/>
                  </a:lnTo>
                  <a:lnTo>
                    <a:pt x="7" y="7"/>
                  </a:lnTo>
                  <a:lnTo>
                    <a:pt x="7" y="6"/>
                  </a:lnTo>
                  <a:lnTo>
                    <a:pt x="8" y="11"/>
                  </a:lnTo>
                  <a:lnTo>
                    <a:pt x="8" y="10"/>
                  </a:lnTo>
                  <a:lnTo>
                    <a:pt x="8" y="10"/>
                  </a:lnTo>
                  <a:lnTo>
                    <a:pt x="8" y="10"/>
                  </a:lnTo>
                  <a:lnTo>
                    <a:pt x="9" y="15"/>
                  </a:lnTo>
                  <a:lnTo>
                    <a:pt x="9" y="14"/>
                  </a:lnTo>
                  <a:lnTo>
                    <a:pt x="9" y="14"/>
                  </a:lnTo>
                  <a:lnTo>
                    <a:pt x="9" y="14"/>
                  </a:lnTo>
                  <a:lnTo>
                    <a:pt x="10" y="5"/>
                  </a:lnTo>
                  <a:lnTo>
                    <a:pt x="10" y="5"/>
                  </a:lnTo>
                  <a:lnTo>
                    <a:pt x="10" y="5"/>
                  </a:lnTo>
                  <a:lnTo>
                    <a:pt x="11" y="0"/>
                  </a:lnTo>
                  <a:lnTo>
                    <a:pt x="11" y="3"/>
                  </a:lnTo>
                  <a:lnTo>
                    <a:pt x="11" y="3"/>
                  </a:lnTo>
                  <a:lnTo>
                    <a:pt x="11" y="2"/>
                  </a:lnTo>
                  <a:lnTo>
                    <a:pt x="12" y="10"/>
                  </a:lnTo>
                  <a:lnTo>
                    <a:pt x="12" y="9"/>
                  </a:lnTo>
                  <a:lnTo>
                    <a:pt x="12" y="9"/>
                  </a:lnTo>
                  <a:lnTo>
                    <a:pt x="12" y="9"/>
                  </a:lnTo>
                  <a:lnTo>
                    <a:pt x="13" y="16"/>
                  </a:lnTo>
                  <a:lnTo>
                    <a:pt x="13" y="16"/>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7" name="Freeform 613"/>
            <p:cNvSpPr>
              <a:spLocks/>
            </p:cNvSpPr>
            <p:nvPr/>
          </p:nvSpPr>
          <p:spPr bwMode="auto">
            <a:xfrm>
              <a:off x="3938588" y="2025650"/>
              <a:ext cx="17463" cy="47625"/>
            </a:xfrm>
            <a:custGeom>
              <a:avLst/>
              <a:gdLst>
                <a:gd name="T0" fmla="*/ 0 w 11"/>
                <a:gd name="T1" fmla="*/ 9 h 30"/>
                <a:gd name="T2" fmla="*/ 0 w 11"/>
                <a:gd name="T3" fmla="*/ 9 h 30"/>
                <a:gd name="T4" fmla="*/ 0 w 11"/>
                <a:gd name="T5" fmla="*/ 10 h 30"/>
                <a:gd name="T6" fmla="*/ 1 w 11"/>
                <a:gd name="T7" fmla="*/ 3 h 30"/>
                <a:gd name="T8" fmla="*/ 1 w 11"/>
                <a:gd name="T9" fmla="*/ 3 h 30"/>
                <a:gd name="T10" fmla="*/ 1 w 11"/>
                <a:gd name="T11" fmla="*/ 3 h 30"/>
                <a:gd name="T12" fmla="*/ 1 w 11"/>
                <a:gd name="T13" fmla="*/ 4 h 30"/>
                <a:gd name="T14" fmla="*/ 1 w 11"/>
                <a:gd name="T15" fmla="*/ 0 h 30"/>
                <a:gd name="T16" fmla="*/ 2 w 11"/>
                <a:gd name="T17" fmla="*/ 2 h 30"/>
                <a:gd name="T18" fmla="*/ 2 w 11"/>
                <a:gd name="T19" fmla="*/ 2 h 30"/>
                <a:gd name="T20" fmla="*/ 2 w 11"/>
                <a:gd name="T21" fmla="*/ 2 h 30"/>
                <a:gd name="T22" fmla="*/ 3 w 11"/>
                <a:gd name="T23" fmla="*/ 13 h 30"/>
                <a:gd name="T24" fmla="*/ 3 w 11"/>
                <a:gd name="T25" fmla="*/ 13 h 30"/>
                <a:gd name="T26" fmla="*/ 3 w 11"/>
                <a:gd name="T27" fmla="*/ 13 h 30"/>
                <a:gd name="T28" fmla="*/ 3 w 11"/>
                <a:gd name="T29" fmla="*/ 13 h 30"/>
                <a:gd name="T30" fmla="*/ 4 w 11"/>
                <a:gd name="T31" fmla="*/ 22 h 30"/>
                <a:gd name="T32" fmla="*/ 4 w 11"/>
                <a:gd name="T33" fmla="*/ 22 h 30"/>
                <a:gd name="T34" fmla="*/ 4 w 11"/>
                <a:gd name="T35" fmla="*/ 22 h 30"/>
                <a:gd name="T36" fmla="*/ 4 w 11"/>
                <a:gd name="T37" fmla="*/ 25 h 30"/>
                <a:gd name="T38" fmla="*/ 4 w 11"/>
                <a:gd name="T39" fmla="*/ 21 h 30"/>
                <a:gd name="T40" fmla="*/ 5 w 11"/>
                <a:gd name="T41" fmla="*/ 23 h 30"/>
                <a:gd name="T42" fmla="*/ 5 w 11"/>
                <a:gd name="T43" fmla="*/ 23 h 30"/>
                <a:gd name="T44" fmla="*/ 5 w 11"/>
                <a:gd name="T45" fmla="*/ 23 h 30"/>
                <a:gd name="T46" fmla="*/ 6 w 11"/>
                <a:gd name="T47" fmla="*/ 28 h 30"/>
                <a:gd name="T48" fmla="*/ 6 w 11"/>
                <a:gd name="T49" fmla="*/ 28 h 30"/>
                <a:gd name="T50" fmla="*/ 6 w 11"/>
                <a:gd name="T51" fmla="*/ 28 h 30"/>
                <a:gd name="T52" fmla="*/ 6 w 11"/>
                <a:gd name="T53" fmla="*/ 26 h 30"/>
                <a:gd name="T54" fmla="*/ 6 w 11"/>
                <a:gd name="T55" fmla="*/ 30 h 30"/>
                <a:gd name="T56" fmla="*/ 6 w 11"/>
                <a:gd name="T57" fmla="*/ 29 h 30"/>
                <a:gd name="T58" fmla="*/ 6 w 11"/>
                <a:gd name="T59" fmla="*/ 28 h 30"/>
                <a:gd name="T60" fmla="*/ 7 w 11"/>
                <a:gd name="T61" fmla="*/ 29 h 30"/>
                <a:gd name="T62" fmla="*/ 7 w 11"/>
                <a:gd name="T63" fmla="*/ 24 h 30"/>
                <a:gd name="T64" fmla="*/ 7 w 11"/>
                <a:gd name="T65" fmla="*/ 24 h 30"/>
                <a:gd name="T66" fmla="*/ 7 w 11"/>
                <a:gd name="T67" fmla="*/ 24 h 30"/>
                <a:gd name="T68" fmla="*/ 8 w 11"/>
                <a:gd name="T69" fmla="*/ 25 h 30"/>
                <a:gd name="T70" fmla="*/ 8 w 11"/>
                <a:gd name="T71" fmla="*/ 20 h 30"/>
                <a:gd name="T72" fmla="*/ 8 w 11"/>
                <a:gd name="T73" fmla="*/ 22 h 30"/>
                <a:gd name="T74" fmla="*/ 8 w 11"/>
                <a:gd name="T75" fmla="*/ 22 h 30"/>
                <a:gd name="T76" fmla="*/ 9 w 11"/>
                <a:gd name="T77" fmla="*/ 24 h 30"/>
                <a:gd name="T78" fmla="*/ 9 w 11"/>
                <a:gd name="T79" fmla="*/ 14 h 30"/>
                <a:gd name="T80" fmla="*/ 9 w 11"/>
                <a:gd name="T81" fmla="*/ 14 h 30"/>
                <a:gd name="T82" fmla="*/ 9 w 11"/>
                <a:gd name="T83" fmla="*/ 14 h 30"/>
                <a:gd name="T84" fmla="*/ 9 w 11"/>
                <a:gd name="T85" fmla="*/ 14 h 30"/>
                <a:gd name="T86" fmla="*/ 10 w 11"/>
                <a:gd name="T87" fmla="*/ 7 h 30"/>
                <a:gd name="T88" fmla="*/ 10 w 11"/>
                <a:gd name="T89" fmla="*/ 10 h 30"/>
                <a:gd name="T90" fmla="*/ 10 w 11"/>
                <a:gd name="T91" fmla="*/ 10 h 30"/>
                <a:gd name="T92" fmla="*/ 10 w 11"/>
                <a:gd name="T93" fmla="*/ 10 h 30"/>
                <a:gd name="T94" fmla="*/ 11 w 11"/>
                <a:gd name="T95" fmla="*/ 15 h 30"/>
                <a:gd name="T96" fmla="*/ 11 w 11"/>
                <a:gd name="T97" fmla="*/ 14 h 30"/>
                <a:gd name="T98" fmla="*/ 11 w 11"/>
                <a:gd name="T99"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30">
                  <a:moveTo>
                    <a:pt x="0" y="9"/>
                  </a:moveTo>
                  <a:lnTo>
                    <a:pt x="0" y="9"/>
                  </a:lnTo>
                  <a:lnTo>
                    <a:pt x="0" y="10"/>
                  </a:lnTo>
                  <a:lnTo>
                    <a:pt x="1" y="3"/>
                  </a:lnTo>
                  <a:lnTo>
                    <a:pt x="1" y="3"/>
                  </a:lnTo>
                  <a:lnTo>
                    <a:pt x="1" y="3"/>
                  </a:lnTo>
                  <a:lnTo>
                    <a:pt x="1" y="4"/>
                  </a:lnTo>
                  <a:lnTo>
                    <a:pt x="1" y="0"/>
                  </a:lnTo>
                  <a:lnTo>
                    <a:pt x="2" y="2"/>
                  </a:lnTo>
                  <a:lnTo>
                    <a:pt x="2" y="2"/>
                  </a:lnTo>
                  <a:lnTo>
                    <a:pt x="2" y="2"/>
                  </a:lnTo>
                  <a:lnTo>
                    <a:pt x="3" y="13"/>
                  </a:lnTo>
                  <a:lnTo>
                    <a:pt x="3" y="13"/>
                  </a:lnTo>
                  <a:lnTo>
                    <a:pt x="3" y="13"/>
                  </a:lnTo>
                  <a:lnTo>
                    <a:pt x="3" y="13"/>
                  </a:lnTo>
                  <a:lnTo>
                    <a:pt x="4" y="22"/>
                  </a:lnTo>
                  <a:lnTo>
                    <a:pt x="4" y="22"/>
                  </a:lnTo>
                  <a:lnTo>
                    <a:pt x="4" y="22"/>
                  </a:lnTo>
                  <a:lnTo>
                    <a:pt x="4" y="25"/>
                  </a:lnTo>
                  <a:lnTo>
                    <a:pt x="4" y="21"/>
                  </a:lnTo>
                  <a:lnTo>
                    <a:pt x="5" y="23"/>
                  </a:lnTo>
                  <a:lnTo>
                    <a:pt x="5" y="23"/>
                  </a:lnTo>
                  <a:lnTo>
                    <a:pt x="5" y="23"/>
                  </a:lnTo>
                  <a:lnTo>
                    <a:pt x="6" y="28"/>
                  </a:lnTo>
                  <a:lnTo>
                    <a:pt x="6" y="28"/>
                  </a:lnTo>
                  <a:lnTo>
                    <a:pt x="6" y="28"/>
                  </a:lnTo>
                  <a:lnTo>
                    <a:pt x="6" y="26"/>
                  </a:lnTo>
                  <a:lnTo>
                    <a:pt x="6" y="30"/>
                  </a:lnTo>
                  <a:lnTo>
                    <a:pt x="6" y="29"/>
                  </a:lnTo>
                  <a:lnTo>
                    <a:pt x="6" y="28"/>
                  </a:lnTo>
                  <a:lnTo>
                    <a:pt x="7" y="29"/>
                  </a:lnTo>
                  <a:lnTo>
                    <a:pt x="7" y="24"/>
                  </a:lnTo>
                  <a:lnTo>
                    <a:pt x="7" y="24"/>
                  </a:lnTo>
                  <a:lnTo>
                    <a:pt x="7" y="24"/>
                  </a:lnTo>
                  <a:lnTo>
                    <a:pt x="8" y="25"/>
                  </a:lnTo>
                  <a:lnTo>
                    <a:pt x="8" y="20"/>
                  </a:lnTo>
                  <a:lnTo>
                    <a:pt x="8" y="22"/>
                  </a:lnTo>
                  <a:lnTo>
                    <a:pt x="8" y="22"/>
                  </a:lnTo>
                  <a:lnTo>
                    <a:pt x="9" y="24"/>
                  </a:lnTo>
                  <a:lnTo>
                    <a:pt x="9" y="14"/>
                  </a:lnTo>
                  <a:lnTo>
                    <a:pt x="9" y="14"/>
                  </a:lnTo>
                  <a:lnTo>
                    <a:pt x="9" y="14"/>
                  </a:lnTo>
                  <a:lnTo>
                    <a:pt x="9" y="14"/>
                  </a:lnTo>
                  <a:lnTo>
                    <a:pt x="10" y="7"/>
                  </a:lnTo>
                  <a:lnTo>
                    <a:pt x="10" y="10"/>
                  </a:lnTo>
                  <a:lnTo>
                    <a:pt x="10" y="10"/>
                  </a:lnTo>
                  <a:lnTo>
                    <a:pt x="10" y="10"/>
                  </a:lnTo>
                  <a:lnTo>
                    <a:pt x="11" y="15"/>
                  </a:lnTo>
                  <a:lnTo>
                    <a:pt x="11" y="14"/>
                  </a:lnTo>
                  <a:lnTo>
                    <a:pt x="11" y="1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8" name="Freeform 614"/>
            <p:cNvSpPr>
              <a:spLocks/>
            </p:cNvSpPr>
            <p:nvPr/>
          </p:nvSpPr>
          <p:spPr bwMode="auto">
            <a:xfrm>
              <a:off x="3956050" y="2038350"/>
              <a:ext cx="19050" cy="22225"/>
            </a:xfrm>
            <a:custGeom>
              <a:avLst/>
              <a:gdLst>
                <a:gd name="T0" fmla="*/ 0 w 12"/>
                <a:gd name="T1" fmla="*/ 6 h 14"/>
                <a:gd name="T2" fmla="*/ 0 w 12"/>
                <a:gd name="T3" fmla="*/ 6 h 14"/>
                <a:gd name="T4" fmla="*/ 1 w 12"/>
                <a:gd name="T5" fmla="*/ 9 h 14"/>
                <a:gd name="T6" fmla="*/ 1 w 12"/>
                <a:gd name="T7" fmla="*/ 8 h 14"/>
                <a:gd name="T8" fmla="*/ 1 w 12"/>
                <a:gd name="T9" fmla="*/ 8 h 14"/>
                <a:gd name="T10" fmla="*/ 2 w 12"/>
                <a:gd name="T11" fmla="*/ 8 h 14"/>
                <a:gd name="T12" fmla="*/ 2 w 12"/>
                <a:gd name="T13" fmla="*/ 13 h 14"/>
                <a:gd name="T14" fmla="*/ 2 w 12"/>
                <a:gd name="T15" fmla="*/ 13 h 14"/>
                <a:gd name="T16" fmla="*/ 2 w 12"/>
                <a:gd name="T17" fmla="*/ 13 h 14"/>
                <a:gd name="T18" fmla="*/ 2 w 12"/>
                <a:gd name="T19" fmla="*/ 14 h 14"/>
                <a:gd name="T20" fmla="*/ 3 w 12"/>
                <a:gd name="T21" fmla="*/ 8 h 14"/>
                <a:gd name="T22" fmla="*/ 3 w 12"/>
                <a:gd name="T23" fmla="*/ 8 h 14"/>
                <a:gd name="T24" fmla="*/ 3 w 12"/>
                <a:gd name="T25" fmla="*/ 8 h 14"/>
                <a:gd name="T26" fmla="*/ 3 w 12"/>
                <a:gd name="T27" fmla="*/ 10 h 14"/>
                <a:gd name="T28" fmla="*/ 4 w 12"/>
                <a:gd name="T29" fmla="*/ 1 h 14"/>
                <a:gd name="T30" fmla="*/ 4 w 12"/>
                <a:gd name="T31" fmla="*/ 2 h 14"/>
                <a:gd name="T32" fmla="*/ 4 w 12"/>
                <a:gd name="T33" fmla="*/ 1 h 14"/>
                <a:gd name="T34" fmla="*/ 5 w 12"/>
                <a:gd name="T35" fmla="*/ 0 h 14"/>
                <a:gd name="T36" fmla="*/ 5 w 12"/>
                <a:gd name="T37" fmla="*/ 4 h 14"/>
                <a:gd name="T38" fmla="*/ 5 w 12"/>
                <a:gd name="T39" fmla="*/ 4 h 14"/>
                <a:gd name="T40" fmla="*/ 5 w 12"/>
                <a:gd name="T41" fmla="*/ 4 h 14"/>
                <a:gd name="T42" fmla="*/ 5 w 12"/>
                <a:gd name="T43" fmla="*/ 3 h 14"/>
                <a:gd name="T44" fmla="*/ 6 w 12"/>
                <a:gd name="T45" fmla="*/ 9 h 14"/>
                <a:gd name="T46" fmla="*/ 6 w 12"/>
                <a:gd name="T47" fmla="*/ 8 h 14"/>
                <a:gd name="T48" fmla="*/ 6 w 12"/>
                <a:gd name="T49" fmla="*/ 8 h 14"/>
                <a:gd name="T50" fmla="*/ 6 w 12"/>
                <a:gd name="T51" fmla="*/ 9 h 14"/>
                <a:gd name="T52" fmla="*/ 7 w 12"/>
                <a:gd name="T53" fmla="*/ 6 h 14"/>
                <a:gd name="T54" fmla="*/ 7 w 12"/>
                <a:gd name="T55" fmla="*/ 6 h 14"/>
                <a:gd name="T56" fmla="*/ 7 w 12"/>
                <a:gd name="T57" fmla="*/ 6 h 14"/>
                <a:gd name="T58" fmla="*/ 7 w 12"/>
                <a:gd name="T59" fmla="*/ 5 h 14"/>
                <a:gd name="T60" fmla="*/ 8 w 12"/>
                <a:gd name="T61" fmla="*/ 8 h 14"/>
                <a:gd name="T62" fmla="*/ 8 w 12"/>
                <a:gd name="T63" fmla="*/ 6 h 14"/>
                <a:gd name="T64" fmla="*/ 8 w 12"/>
                <a:gd name="T65" fmla="*/ 6 h 14"/>
                <a:gd name="T66" fmla="*/ 8 w 12"/>
                <a:gd name="T67" fmla="*/ 6 h 14"/>
                <a:gd name="T68" fmla="*/ 8 w 12"/>
                <a:gd name="T69" fmla="*/ 9 h 14"/>
                <a:gd name="T70" fmla="*/ 9 w 12"/>
                <a:gd name="T71" fmla="*/ 7 h 14"/>
                <a:gd name="T72" fmla="*/ 9 w 12"/>
                <a:gd name="T73" fmla="*/ 7 h 14"/>
                <a:gd name="T74" fmla="*/ 9 w 12"/>
                <a:gd name="T75" fmla="*/ 8 h 14"/>
                <a:gd name="T76" fmla="*/ 10 w 12"/>
                <a:gd name="T77" fmla="*/ 5 h 14"/>
                <a:gd name="T78" fmla="*/ 10 w 12"/>
                <a:gd name="T79" fmla="*/ 6 h 14"/>
                <a:gd name="T80" fmla="*/ 10 w 12"/>
                <a:gd name="T81" fmla="*/ 6 h 14"/>
                <a:gd name="T82" fmla="*/ 10 w 12"/>
                <a:gd name="T83" fmla="*/ 6 h 14"/>
                <a:gd name="T84" fmla="*/ 10 w 12"/>
                <a:gd name="T85" fmla="*/ 4 h 14"/>
                <a:gd name="T86" fmla="*/ 11 w 12"/>
                <a:gd name="T87" fmla="*/ 5 h 14"/>
                <a:gd name="T88" fmla="*/ 11 w 12"/>
                <a:gd name="T89" fmla="*/ 5 h 14"/>
                <a:gd name="T90" fmla="*/ 11 w 12"/>
                <a:gd name="T91" fmla="*/ 4 h 14"/>
                <a:gd name="T92" fmla="*/ 12 w 12"/>
                <a:gd name="T93" fmla="*/ 8 h 14"/>
                <a:gd name="T94" fmla="*/ 12 w 12"/>
                <a:gd name="T95" fmla="*/ 8 h 14"/>
                <a:gd name="T96" fmla="*/ 12 w 12"/>
                <a:gd name="T97" fmla="*/ 8 h 14"/>
                <a:gd name="T98" fmla="*/ 12 w 12"/>
                <a:gd name="T99"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4">
                  <a:moveTo>
                    <a:pt x="0" y="6"/>
                  </a:moveTo>
                  <a:lnTo>
                    <a:pt x="0" y="6"/>
                  </a:lnTo>
                  <a:lnTo>
                    <a:pt x="1" y="9"/>
                  </a:lnTo>
                  <a:lnTo>
                    <a:pt x="1" y="8"/>
                  </a:lnTo>
                  <a:lnTo>
                    <a:pt x="1" y="8"/>
                  </a:lnTo>
                  <a:lnTo>
                    <a:pt x="2" y="8"/>
                  </a:lnTo>
                  <a:lnTo>
                    <a:pt x="2" y="13"/>
                  </a:lnTo>
                  <a:lnTo>
                    <a:pt x="2" y="13"/>
                  </a:lnTo>
                  <a:lnTo>
                    <a:pt x="2" y="13"/>
                  </a:lnTo>
                  <a:lnTo>
                    <a:pt x="2" y="14"/>
                  </a:lnTo>
                  <a:lnTo>
                    <a:pt x="3" y="8"/>
                  </a:lnTo>
                  <a:lnTo>
                    <a:pt x="3" y="8"/>
                  </a:lnTo>
                  <a:lnTo>
                    <a:pt x="3" y="8"/>
                  </a:lnTo>
                  <a:lnTo>
                    <a:pt x="3" y="10"/>
                  </a:lnTo>
                  <a:lnTo>
                    <a:pt x="4" y="1"/>
                  </a:lnTo>
                  <a:lnTo>
                    <a:pt x="4" y="2"/>
                  </a:lnTo>
                  <a:lnTo>
                    <a:pt x="4" y="1"/>
                  </a:lnTo>
                  <a:lnTo>
                    <a:pt x="5" y="0"/>
                  </a:lnTo>
                  <a:lnTo>
                    <a:pt x="5" y="4"/>
                  </a:lnTo>
                  <a:lnTo>
                    <a:pt x="5" y="4"/>
                  </a:lnTo>
                  <a:lnTo>
                    <a:pt x="5" y="4"/>
                  </a:lnTo>
                  <a:lnTo>
                    <a:pt x="5" y="3"/>
                  </a:lnTo>
                  <a:lnTo>
                    <a:pt x="6" y="9"/>
                  </a:lnTo>
                  <a:lnTo>
                    <a:pt x="6" y="8"/>
                  </a:lnTo>
                  <a:lnTo>
                    <a:pt x="6" y="8"/>
                  </a:lnTo>
                  <a:lnTo>
                    <a:pt x="6" y="9"/>
                  </a:lnTo>
                  <a:lnTo>
                    <a:pt x="7" y="6"/>
                  </a:lnTo>
                  <a:lnTo>
                    <a:pt x="7" y="6"/>
                  </a:lnTo>
                  <a:lnTo>
                    <a:pt x="7" y="6"/>
                  </a:lnTo>
                  <a:lnTo>
                    <a:pt x="7" y="5"/>
                  </a:lnTo>
                  <a:lnTo>
                    <a:pt x="8" y="8"/>
                  </a:lnTo>
                  <a:lnTo>
                    <a:pt x="8" y="6"/>
                  </a:lnTo>
                  <a:lnTo>
                    <a:pt x="8" y="6"/>
                  </a:lnTo>
                  <a:lnTo>
                    <a:pt x="8" y="6"/>
                  </a:lnTo>
                  <a:lnTo>
                    <a:pt x="8" y="9"/>
                  </a:lnTo>
                  <a:lnTo>
                    <a:pt x="9" y="7"/>
                  </a:lnTo>
                  <a:lnTo>
                    <a:pt x="9" y="7"/>
                  </a:lnTo>
                  <a:lnTo>
                    <a:pt x="9" y="8"/>
                  </a:lnTo>
                  <a:lnTo>
                    <a:pt x="10" y="5"/>
                  </a:lnTo>
                  <a:lnTo>
                    <a:pt x="10" y="6"/>
                  </a:lnTo>
                  <a:lnTo>
                    <a:pt x="10" y="6"/>
                  </a:lnTo>
                  <a:lnTo>
                    <a:pt x="10" y="6"/>
                  </a:lnTo>
                  <a:lnTo>
                    <a:pt x="10" y="4"/>
                  </a:lnTo>
                  <a:lnTo>
                    <a:pt x="11" y="5"/>
                  </a:lnTo>
                  <a:lnTo>
                    <a:pt x="11" y="5"/>
                  </a:lnTo>
                  <a:lnTo>
                    <a:pt x="11" y="4"/>
                  </a:lnTo>
                  <a:lnTo>
                    <a:pt x="12" y="8"/>
                  </a:lnTo>
                  <a:lnTo>
                    <a:pt x="12" y="8"/>
                  </a:lnTo>
                  <a:lnTo>
                    <a:pt x="12" y="8"/>
                  </a:lnTo>
                  <a:lnTo>
                    <a:pt x="12" y="1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9" name="Freeform 615"/>
            <p:cNvSpPr>
              <a:spLocks/>
            </p:cNvSpPr>
            <p:nvPr/>
          </p:nvSpPr>
          <p:spPr bwMode="auto">
            <a:xfrm>
              <a:off x="3975100" y="2017713"/>
              <a:ext cx="19050" cy="38100"/>
            </a:xfrm>
            <a:custGeom>
              <a:avLst/>
              <a:gdLst>
                <a:gd name="T0" fmla="*/ 0 w 12"/>
                <a:gd name="T1" fmla="*/ 24 h 24"/>
                <a:gd name="T2" fmla="*/ 0 w 12"/>
                <a:gd name="T3" fmla="*/ 18 h 24"/>
                <a:gd name="T4" fmla="*/ 1 w 12"/>
                <a:gd name="T5" fmla="*/ 20 h 24"/>
                <a:gd name="T6" fmla="*/ 1 w 12"/>
                <a:gd name="T7" fmla="*/ 20 h 24"/>
                <a:gd name="T8" fmla="*/ 1 w 12"/>
                <a:gd name="T9" fmla="*/ 19 h 24"/>
                <a:gd name="T10" fmla="*/ 1 w 12"/>
                <a:gd name="T11" fmla="*/ 21 h 24"/>
                <a:gd name="T12" fmla="*/ 1 w 12"/>
                <a:gd name="T13" fmla="*/ 20 h 24"/>
                <a:gd name="T14" fmla="*/ 1 w 12"/>
                <a:gd name="T15" fmla="*/ 20 h 24"/>
                <a:gd name="T16" fmla="*/ 2 w 12"/>
                <a:gd name="T17" fmla="*/ 22 h 24"/>
                <a:gd name="T18" fmla="*/ 3 w 12"/>
                <a:gd name="T19" fmla="*/ 19 h 24"/>
                <a:gd name="T20" fmla="*/ 3 w 12"/>
                <a:gd name="T21" fmla="*/ 19 h 24"/>
                <a:gd name="T22" fmla="*/ 3 w 12"/>
                <a:gd name="T23" fmla="*/ 19 h 24"/>
                <a:gd name="T24" fmla="*/ 3 w 12"/>
                <a:gd name="T25" fmla="*/ 19 h 24"/>
                <a:gd name="T26" fmla="*/ 3 w 12"/>
                <a:gd name="T27" fmla="*/ 11 h 24"/>
                <a:gd name="T28" fmla="*/ 3 w 12"/>
                <a:gd name="T29" fmla="*/ 14 h 24"/>
                <a:gd name="T30" fmla="*/ 3 w 12"/>
                <a:gd name="T31" fmla="*/ 14 h 24"/>
                <a:gd name="T32" fmla="*/ 3 w 12"/>
                <a:gd name="T33" fmla="*/ 14 h 24"/>
                <a:gd name="T34" fmla="*/ 4 w 12"/>
                <a:gd name="T35" fmla="*/ 11 h 24"/>
                <a:gd name="T36" fmla="*/ 4 w 12"/>
                <a:gd name="T37" fmla="*/ 11 h 24"/>
                <a:gd name="T38" fmla="*/ 4 w 12"/>
                <a:gd name="T39" fmla="*/ 11 h 24"/>
                <a:gd name="T40" fmla="*/ 5 w 12"/>
                <a:gd name="T41" fmla="*/ 12 h 24"/>
                <a:gd name="T42" fmla="*/ 5 w 12"/>
                <a:gd name="T43" fmla="*/ 7 h 24"/>
                <a:gd name="T44" fmla="*/ 5 w 12"/>
                <a:gd name="T45" fmla="*/ 8 h 24"/>
                <a:gd name="T46" fmla="*/ 5 w 12"/>
                <a:gd name="T47" fmla="*/ 8 h 24"/>
                <a:gd name="T48" fmla="*/ 5 w 12"/>
                <a:gd name="T49" fmla="*/ 8 h 24"/>
                <a:gd name="T50" fmla="*/ 6 w 12"/>
                <a:gd name="T51" fmla="*/ 15 h 24"/>
                <a:gd name="T52" fmla="*/ 6 w 12"/>
                <a:gd name="T53" fmla="*/ 14 h 24"/>
                <a:gd name="T54" fmla="*/ 6 w 12"/>
                <a:gd name="T55" fmla="*/ 14 h 24"/>
                <a:gd name="T56" fmla="*/ 7 w 12"/>
                <a:gd name="T57" fmla="*/ 16 h 24"/>
                <a:gd name="T58" fmla="*/ 7 w 12"/>
                <a:gd name="T59" fmla="*/ 13 h 24"/>
                <a:gd name="T60" fmla="*/ 7 w 12"/>
                <a:gd name="T61" fmla="*/ 13 h 24"/>
                <a:gd name="T62" fmla="*/ 7 w 12"/>
                <a:gd name="T63" fmla="*/ 13 h 24"/>
                <a:gd name="T64" fmla="*/ 7 w 12"/>
                <a:gd name="T65" fmla="*/ 14 h 24"/>
                <a:gd name="T66" fmla="*/ 8 w 12"/>
                <a:gd name="T67" fmla="*/ 5 h 24"/>
                <a:gd name="T68" fmla="*/ 8 w 12"/>
                <a:gd name="T69" fmla="*/ 5 h 24"/>
                <a:gd name="T70" fmla="*/ 8 w 12"/>
                <a:gd name="T71" fmla="*/ 5 h 24"/>
                <a:gd name="T72" fmla="*/ 9 w 12"/>
                <a:gd name="T73" fmla="*/ 4 h 24"/>
                <a:gd name="T74" fmla="*/ 9 w 12"/>
                <a:gd name="T75" fmla="*/ 7 h 24"/>
                <a:gd name="T76" fmla="*/ 9 w 12"/>
                <a:gd name="T77" fmla="*/ 6 h 24"/>
                <a:gd name="T78" fmla="*/ 9 w 12"/>
                <a:gd name="T79" fmla="*/ 6 h 24"/>
                <a:gd name="T80" fmla="*/ 10 w 12"/>
                <a:gd name="T81" fmla="*/ 9 h 24"/>
                <a:gd name="T82" fmla="*/ 10 w 12"/>
                <a:gd name="T83" fmla="*/ 1 h 24"/>
                <a:gd name="T84" fmla="*/ 10 w 12"/>
                <a:gd name="T85" fmla="*/ 2 h 24"/>
                <a:gd name="T86" fmla="*/ 10 w 12"/>
                <a:gd name="T87" fmla="*/ 2 h 24"/>
                <a:gd name="T88" fmla="*/ 10 w 12"/>
                <a:gd name="T89" fmla="*/ 1 h 24"/>
                <a:gd name="T90" fmla="*/ 11 w 12"/>
                <a:gd name="T91" fmla="*/ 5 h 24"/>
                <a:gd name="T92" fmla="*/ 11 w 12"/>
                <a:gd name="T93" fmla="*/ 5 h 24"/>
                <a:gd name="T94" fmla="*/ 11 w 12"/>
                <a:gd name="T95" fmla="*/ 5 h 24"/>
                <a:gd name="T96" fmla="*/ 11 w 12"/>
                <a:gd name="T97" fmla="*/ 7 h 24"/>
                <a:gd name="T98" fmla="*/ 12 w 12"/>
                <a:gd name="T9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4">
                  <a:moveTo>
                    <a:pt x="0" y="24"/>
                  </a:moveTo>
                  <a:lnTo>
                    <a:pt x="0" y="18"/>
                  </a:lnTo>
                  <a:lnTo>
                    <a:pt x="1" y="20"/>
                  </a:lnTo>
                  <a:lnTo>
                    <a:pt x="1" y="20"/>
                  </a:lnTo>
                  <a:lnTo>
                    <a:pt x="1" y="19"/>
                  </a:lnTo>
                  <a:lnTo>
                    <a:pt x="1" y="21"/>
                  </a:lnTo>
                  <a:lnTo>
                    <a:pt x="1" y="20"/>
                  </a:lnTo>
                  <a:lnTo>
                    <a:pt x="1" y="20"/>
                  </a:lnTo>
                  <a:lnTo>
                    <a:pt x="2" y="22"/>
                  </a:lnTo>
                  <a:lnTo>
                    <a:pt x="3" y="19"/>
                  </a:lnTo>
                  <a:lnTo>
                    <a:pt x="3" y="19"/>
                  </a:lnTo>
                  <a:lnTo>
                    <a:pt x="3" y="19"/>
                  </a:lnTo>
                  <a:lnTo>
                    <a:pt x="3" y="19"/>
                  </a:lnTo>
                  <a:lnTo>
                    <a:pt x="3" y="11"/>
                  </a:lnTo>
                  <a:lnTo>
                    <a:pt x="3" y="14"/>
                  </a:lnTo>
                  <a:lnTo>
                    <a:pt x="3" y="14"/>
                  </a:lnTo>
                  <a:lnTo>
                    <a:pt x="3" y="14"/>
                  </a:lnTo>
                  <a:lnTo>
                    <a:pt x="4" y="11"/>
                  </a:lnTo>
                  <a:lnTo>
                    <a:pt x="4" y="11"/>
                  </a:lnTo>
                  <a:lnTo>
                    <a:pt x="4" y="11"/>
                  </a:lnTo>
                  <a:lnTo>
                    <a:pt x="5" y="12"/>
                  </a:lnTo>
                  <a:lnTo>
                    <a:pt x="5" y="7"/>
                  </a:lnTo>
                  <a:lnTo>
                    <a:pt x="5" y="8"/>
                  </a:lnTo>
                  <a:lnTo>
                    <a:pt x="5" y="8"/>
                  </a:lnTo>
                  <a:lnTo>
                    <a:pt x="5" y="8"/>
                  </a:lnTo>
                  <a:lnTo>
                    <a:pt x="6" y="15"/>
                  </a:lnTo>
                  <a:lnTo>
                    <a:pt x="6" y="14"/>
                  </a:lnTo>
                  <a:lnTo>
                    <a:pt x="6" y="14"/>
                  </a:lnTo>
                  <a:lnTo>
                    <a:pt x="7" y="16"/>
                  </a:lnTo>
                  <a:lnTo>
                    <a:pt x="7" y="13"/>
                  </a:lnTo>
                  <a:lnTo>
                    <a:pt x="7" y="13"/>
                  </a:lnTo>
                  <a:lnTo>
                    <a:pt x="7" y="13"/>
                  </a:lnTo>
                  <a:lnTo>
                    <a:pt x="7" y="14"/>
                  </a:lnTo>
                  <a:lnTo>
                    <a:pt x="8" y="5"/>
                  </a:lnTo>
                  <a:lnTo>
                    <a:pt x="8" y="5"/>
                  </a:lnTo>
                  <a:lnTo>
                    <a:pt x="8" y="5"/>
                  </a:lnTo>
                  <a:lnTo>
                    <a:pt x="9" y="4"/>
                  </a:lnTo>
                  <a:lnTo>
                    <a:pt x="9" y="7"/>
                  </a:lnTo>
                  <a:lnTo>
                    <a:pt x="9" y="6"/>
                  </a:lnTo>
                  <a:lnTo>
                    <a:pt x="9" y="6"/>
                  </a:lnTo>
                  <a:lnTo>
                    <a:pt x="10" y="9"/>
                  </a:lnTo>
                  <a:lnTo>
                    <a:pt x="10" y="1"/>
                  </a:lnTo>
                  <a:lnTo>
                    <a:pt x="10" y="2"/>
                  </a:lnTo>
                  <a:lnTo>
                    <a:pt x="10" y="2"/>
                  </a:lnTo>
                  <a:lnTo>
                    <a:pt x="10" y="1"/>
                  </a:lnTo>
                  <a:lnTo>
                    <a:pt x="11" y="5"/>
                  </a:lnTo>
                  <a:lnTo>
                    <a:pt x="11" y="5"/>
                  </a:lnTo>
                  <a:lnTo>
                    <a:pt x="11" y="5"/>
                  </a:lnTo>
                  <a:lnTo>
                    <a:pt x="11" y="7"/>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0" name="Freeform 616"/>
            <p:cNvSpPr>
              <a:spLocks/>
            </p:cNvSpPr>
            <p:nvPr/>
          </p:nvSpPr>
          <p:spPr bwMode="auto">
            <a:xfrm>
              <a:off x="3994150" y="2012950"/>
              <a:ext cx="19050" cy="42863"/>
            </a:xfrm>
            <a:custGeom>
              <a:avLst/>
              <a:gdLst>
                <a:gd name="T0" fmla="*/ 0 w 12"/>
                <a:gd name="T1" fmla="*/ 3 h 27"/>
                <a:gd name="T2" fmla="*/ 0 w 12"/>
                <a:gd name="T3" fmla="*/ 3 h 27"/>
                <a:gd name="T4" fmla="*/ 0 w 12"/>
                <a:gd name="T5" fmla="*/ 4 h 27"/>
                <a:gd name="T6" fmla="*/ 1 w 12"/>
                <a:gd name="T7" fmla="*/ 0 h 27"/>
                <a:gd name="T8" fmla="*/ 1 w 12"/>
                <a:gd name="T9" fmla="*/ 1 h 27"/>
                <a:gd name="T10" fmla="*/ 1 w 12"/>
                <a:gd name="T11" fmla="*/ 1 h 27"/>
                <a:gd name="T12" fmla="*/ 2 w 12"/>
                <a:gd name="T13" fmla="*/ 4 h 27"/>
                <a:gd name="T14" fmla="*/ 2 w 12"/>
                <a:gd name="T15" fmla="*/ 4 h 27"/>
                <a:gd name="T16" fmla="*/ 2 w 12"/>
                <a:gd name="T17" fmla="*/ 4 h 27"/>
                <a:gd name="T18" fmla="*/ 2 w 12"/>
                <a:gd name="T19" fmla="*/ 4 h 27"/>
                <a:gd name="T20" fmla="*/ 3 w 12"/>
                <a:gd name="T21" fmla="*/ 10 h 27"/>
                <a:gd name="T22" fmla="*/ 3 w 12"/>
                <a:gd name="T23" fmla="*/ 9 h 27"/>
                <a:gd name="T24" fmla="*/ 3 w 12"/>
                <a:gd name="T25" fmla="*/ 9 h 27"/>
                <a:gd name="T26" fmla="*/ 3 w 12"/>
                <a:gd name="T27" fmla="*/ 11 h 27"/>
                <a:gd name="T28" fmla="*/ 4 w 12"/>
                <a:gd name="T29" fmla="*/ 7 h 27"/>
                <a:gd name="T30" fmla="*/ 4 w 12"/>
                <a:gd name="T31" fmla="*/ 8 h 27"/>
                <a:gd name="T32" fmla="*/ 4 w 12"/>
                <a:gd name="T33" fmla="*/ 8 h 27"/>
                <a:gd name="T34" fmla="*/ 4 w 12"/>
                <a:gd name="T35" fmla="*/ 7 h 27"/>
                <a:gd name="T36" fmla="*/ 5 w 12"/>
                <a:gd name="T37" fmla="*/ 19 h 27"/>
                <a:gd name="T38" fmla="*/ 5 w 12"/>
                <a:gd name="T39" fmla="*/ 18 h 27"/>
                <a:gd name="T40" fmla="*/ 5 w 12"/>
                <a:gd name="T41" fmla="*/ 18 h 27"/>
                <a:gd name="T42" fmla="*/ 5 w 12"/>
                <a:gd name="T43" fmla="*/ 17 h 27"/>
                <a:gd name="T44" fmla="*/ 6 w 12"/>
                <a:gd name="T45" fmla="*/ 27 h 27"/>
                <a:gd name="T46" fmla="*/ 6 w 12"/>
                <a:gd name="T47" fmla="*/ 26 h 27"/>
                <a:gd name="T48" fmla="*/ 6 w 12"/>
                <a:gd name="T49" fmla="*/ 26 h 27"/>
                <a:gd name="T50" fmla="*/ 6 w 12"/>
                <a:gd name="T51" fmla="*/ 27 h 27"/>
                <a:gd name="T52" fmla="*/ 7 w 12"/>
                <a:gd name="T53" fmla="*/ 24 h 27"/>
                <a:gd name="T54" fmla="*/ 7 w 12"/>
                <a:gd name="T55" fmla="*/ 24 h 27"/>
                <a:gd name="T56" fmla="*/ 7 w 12"/>
                <a:gd name="T57" fmla="*/ 24 h 27"/>
                <a:gd name="T58" fmla="*/ 7 w 12"/>
                <a:gd name="T59" fmla="*/ 24 h 27"/>
                <a:gd name="T60" fmla="*/ 8 w 12"/>
                <a:gd name="T61" fmla="*/ 15 h 27"/>
                <a:gd name="T62" fmla="*/ 8 w 12"/>
                <a:gd name="T63" fmla="*/ 15 h 27"/>
                <a:gd name="T64" fmla="*/ 8 w 12"/>
                <a:gd name="T65" fmla="*/ 15 h 27"/>
                <a:gd name="T66" fmla="*/ 8 w 12"/>
                <a:gd name="T67" fmla="*/ 16 h 27"/>
                <a:gd name="T68" fmla="*/ 8 w 12"/>
                <a:gd name="T69" fmla="*/ 10 h 27"/>
                <a:gd name="T70" fmla="*/ 9 w 12"/>
                <a:gd name="T71" fmla="*/ 11 h 27"/>
                <a:gd name="T72" fmla="*/ 9 w 12"/>
                <a:gd name="T73" fmla="*/ 11 h 27"/>
                <a:gd name="T74" fmla="*/ 9 w 12"/>
                <a:gd name="T75" fmla="*/ 13 h 27"/>
                <a:gd name="T76" fmla="*/ 9 w 12"/>
                <a:gd name="T77" fmla="*/ 10 h 27"/>
                <a:gd name="T78" fmla="*/ 9 w 12"/>
                <a:gd name="T79" fmla="*/ 11 h 27"/>
                <a:gd name="T80" fmla="*/ 9 w 12"/>
                <a:gd name="T81" fmla="*/ 11 h 27"/>
                <a:gd name="T82" fmla="*/ 10 w 12"/>
                <a:gd name="T83" fmla="*/ 10 h 27"/>
                <a:gd name="T84" fmla="*/ 10 w 12"/>
                <a:gd name="T85" fmla="*/ 12 h 27"/>
                <a:gd name="T86" fmla="*/ 11 w 12"/>
                <a:gd name="T87" fmla="*/ 12 h 27"/>
                <a:gd name="T88" fmla="*/ 11 w 12"/>
                <a:gd name="T89" fmla="*/ 12 h 27"/>
                <a:gd name="T90" fmla="*/ 11 w 12"/>
                <a:gd name="T91" fmla="*/ 11 h 27"/>
                <a:gd name="T92" fmla="*/ 11 w 12"/>
                <a:gd name="T93" fmla="*/ 15 h 27"/>
                <a:gd name="T94" fmla="*/ 11 w 12"/>
                <a:gd name="T95" fmla="*/ 15 h 27"/>
                <a:gd name="T96" fmla="*/ 11 w 12"/>
                <a:gd name="T97" fmla="*/ 15 h 27"/>
                <a:gd name="T98" fmla="*/ 12 w 12"/>
                <a:gd name="T99"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7">
                  <a:moveTo>
                    <a:pt x="0" y="3"/>
                  </a:moveTo>
                  <a:lnTo>
                    <a:pt x="0" y="3"/>
                  </a:lnTo>
                  <a:lnTo>
                    <a:pt x="0" y="4"/>
                  </a:lnTo>
                  <a:lnTo>
                    <a:pt x="1" y="0"/>
                  </a:lnTo>
                  <a:lnTo>
                    <a:pt x="1" y="1"/>
                  </a:lnTo>
                  <a:lnTo>
                    <a:pt x="1" y="1"/>
                  </a:lnTo>
                  <a:lnTo>
                    <a:pt x="2" y="4"/>
                  </a:lnTo>
                  <a:lnTo>
                    <a:pt x="2" y="4"/>
                  </a:lnTo>
                  <a:lnTo>
                    <a:pt x="2" y="4"/>
                  </a:lnTo>
                  <a:lnTo>
                    <a:pt x="2" y="4"/>
                  </a:lnTo>
                  <a:lnTo>
                    <a:pt x="3" y="10"/>
                  </a:lnTo>
                  <a:lnTo>
                    <a:pt x="3" y="9"/>
                  </a:lnTo>
                  <a:lnTo>
                    <a:pt x="3" y="9"/>
                  </a:lnTo>
                  <a:lnTo>
                    <a:pt x="3" y="11"/>
                  </a:lnTo>
                  <a:lnTo>
                    <a:pt x="4" y="7"/>
                  </a:lnTo>
                  <a:lnTo>
                    <a:pt x="4" y="8"/>
                  </a:lnTo>
                  <a:lnTo>
                    <a:pt x="4" y="8"/>
                  </a:lnTo>
                  <a:lnTo>
                    <a:pt x="4" y="7"/>
                  </a:lnTo>
                  <a:lnTo>
                    <a:pt x="5" y="19"/>
                  </a:lnTo>
                  <a:lnTo>
                    <a:pt x="5" y="18"/>
                  </a:lnTo>
                  <a:lnTo>
                    <a:pt x="5" y="18"/>
                  </a:lnTo>
                  <a:lnTo>
                    <a:pt x="5" y="17"/>
                  </a:lnTo>
                  <a:lnTo>
                    <a:pt x="6" y="27"/>
                  </a:lnTo>
                  <a:lnTo>
                    <a:pt x="6" y="26"/>
                  </a:lnTo>
                  <a:lnTo>
                    <a:pt x="6" y="26"/>
                  </a:lnTo>
                  <a:lnTo>
                    <a:pt x="6" y="27"/>
                  </a:lnTo>
                  <a:lnTo>
                    <a:pt x="7" y="24"/>
                  </a:lnTo>
                  <a:lnTo>
                    <a:pt x="7" y="24"/>
                  </a:lnTo>
                  <a:lnTo>
                    <a:pt x="7" y="24"/>
                  </a:lnTo>
                  <a:lnTo>
                    <a:pt x="7" y="24"/>
                  </a:lnTo>
                  <a:lnTo>
                    <a:pt x="8" y="15"/>
                  </a:lnTo>
                  <a:lnTo>
                    <a:pt x="8" y="15"/>
                  </a:lnTo>
                  <a:lnTo>
                    <a:pt x="8" y="15"/>
                  </a:lnTo>
                  <a:lnTo>
                    <a:pt x="8" y="16"/>
                  </a:lnTo>
                  <a:lnTo>
                    <a:pt x="8" y="10"/>
                  </a:lnTo>
                  <a:lnTo>
                    <a:pt x="9" y="11"/>
                  </a:lnTo>
                  <a:lnTo>
                    <a:pt x="9" y="11"/>
                  </a:lnTo>
                  <a:lnTo>
                    <a:pt x="9" y="13"/>
                  </a:lnTo>
                  <a:lnTo>
                    <a:pt x="9" y="10"/>
                  </a:lnTo>
                  <a:lnTo>
                    <a:pt x="9" y="11"/>
                  </a:lnTo>
                  <a:lnTo>
                    <a:pt x="9" y="11"/>
                  </a:lnTo>
                  <a:lnTo>
                    <a:pt x="10" y="10"/>
                  </a:lnTo>
                  <a:lnTo>
                    <a:pt x="10" y="12"/>
                  </a:lnTo>
                  <a:lnTo>
                    <a:pt x="11" y="12"/>
                  </a:lnTo>
                  <a:lnTo>
                    <a:pt x="11" y="12"/>
                  </a:lnTo>
                  <a:lnTo>
                    <a:pt x="11" y="11"/>
                  </a:lnTo>
                  <a:lnTo>
                    <a:pt x="11" y="15"/>
                  </a:lnTo>
                  <a:lnTo>
                    <a:pt x="11" y="15"/>
                  </a:lnTo>
                  <a:lnTo>
                    <a:pt x="11" y="15"/>
                  </a:lnTo>
                  <a:lnTo>
                    <a:pt x="12" y="1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1" name="Freeform 617"/>
            <p:cNvSpPr>
              <a:spLocks/>
            </p:cNvSpPr>
            <p:nvPr/>
          </p:nvSpPr>
          <p:spPr bwMode="auto">
            <a:xfrm>
              <a:off x="4013200" y="2035175"/>
              <a:ext cx="19050" cy="103188"/>
            </a:xfrm>
            <a:custGeom>
              <a:avLst/>
              <a:gdLst>
                <a:gd name="T0" fmla="*/ 0 w 12"/>
                <a:gd name="T1" fmla="*/ 4 h 65"/>
                <a:gd name="T2" fmla="*/ 0 w 12"/>
                <a:gd name="T3" fmla="*/ 1 h 65"/>
                <a:gd name="T4" fmla="*/ 0 w 12"/>
                <a:gd name="T5" fmla="*/ 1 h 65"/>
                <a:gd name="T6" fmla="*/ 0 w 12"/>
                <a:gd name="T7" fmla="*/ 1 h 65"/>
                <a:gd name="T8" fmla="*/ 1 w 12"/>
                <a:gd name="T9" fmla="*/ 0 h 65"/>
                <a:gd name="T10" fmla="*/ 1 w 12"/>
                <a:gd name="T11" fmla="*/ 5 h 65"/>
                <a:gd name="T12" fmla="*/ 1 w 12"/>
                <a:gd name="T13" fmla="*/ 5 h 65"/>
                <a:gd name="T14" fmla="*/ 1 w 12"/>
                <a:gd name="T15" fmla="*/ 5 h 65"/>
                <a:gd name="T16" fmla="*/ 1 w 12"/>
                <a:gd name="T17" fmla="*/ 4 h 65"/>
                <a:gd name="T18" fmla="*/ 2 w 12"/>
                <a:gd name="T19" fmla="*/ 9 h 65"/>
                <a:gd name="T20" fmla="*/ 2 w 12"/>
                <a:gd name="T21" fmla="*/ 8 h 65"/>
                <a:gd name="T22" fmla="*/ 2 w 12"/>
                <a:gd name="T23" fmla="*/ 8 h 65"/>
                <a:gd name="T24" fmla="*/ 2 w 12"/>
                <a:gd name="T25" fmla="*/ 8 h 65"/>
                <a:gd name="T26" fmla="*/ 3 w 12"/>
                <a:gd name="T27" fmla="*/ 11 h 65"/>
                <a:gd name="T28" fmla="*/ 3 w 12"/>
                <a:gd name="T29" fmla="*/ 10 h 65"/>
                <a:gd name="T30" fmla="*/ 3 w 12"/>
                <a:gd name="T31" fmla="*/ 10 h 65"/>
                <a:gd name="T32" fmla="*/ 3 w 12"/>
                <a:gd name="T33" fmla="*/ 10 h 65"/>
                <a:gd name="T34" fmla="*/ 4 w 12"/>
                <a:gd name="T35" fmla="*/ 13 h 65"/>
                <a:gd name="T36" fmla="*/ 4 w 12"/>
                <a:gd name="T37" fmla="*/ 13 h 65"/>
                <a:gd name="T38" fmla="*/ 4 w 12"/>
                <a:gd name="T39" fmla="*/ 13 h 65"/>
                <a:gd name="T40" fmla="*/ 4 w 12"/>
                <a:gd name="T41" fmla="*/ 12 h 65"/>
                <a:gd name="T42" fmla="*/ 5 w 12"/>
                <a:gd name="T43" fmla="*/ 19 h 65"/>
                <a:gd name="T44" fmla="*/ 5 w 12"/>
                <a:gd name="T45" fmla="*/ 18 h 65"/>
                <a:gd name="T46" fmla="*/ 5 w 12"/>
                <a:gd name="T47" fmla="*/ 18 h 65"/>
                <a:gd name="T48" fmla="*/ 5 w 12"/>
                <a:gd name="T49" fmla="*/ 18 h 65"/>
                <a:gd name="T50" fmla="*/ 6 w 12"/>
                <a:gd name="T51" fmla="*/ 25 h 65"/>
                <a:gd name="T52" fmla="*/ 6 w 12"/>
                <a:gd name="T53" fmla="*/ 25 h 65"/>
                <a:gd name="T54" fmla="*/ 6 w 12"/>
                <a:gd name="T55" fmla="*/ 25 h 65"/>
                <a:gd name="T56" fmla="*/ 7 w 12"/>
                <a:gd name="T57" fmla="*/ 33 h 65"/>
                <a:gd name="T58" fmla="*/ 7 w 12"/>
                <a:gd name="T59" fmla="*/ 33 h 65"/>
                <a:gd name="T60" fmla="*/ 7 w 12"/>
                <a:gd name="T61" fmla="*/ 33 h 65"/>
                <a:gd name="T62" fmla="*/ 7 w 12"/>
                <a:gd name="T63" fmla="*/ 32 h 65"/>
                <a:gd name="T64" fmla="*/ 8 w 12"/>
                <a:gd name="T65" fmla="*/ 39 h 65"/>
                <a:gd name="T66" fmla="*/ 8 w 12"/>
                <a:gd name="T67" fmla="*/ 39 h 65"/>
                <a:gd name="T68" fmla="*/ 8 w 12"/>
                <a:gd name="T69" fmla="*/ 39 h 65"/>
                <a:gd name="T70" fmla="*/ 8 w 12"/>
                <a:gd name="T71" fmla="*/ 38 h 65"/>
                <a:gd name="T72" fmla="*/ 9 w 12"/>
                <a:gd name="T73" fmla="*/ 45 h 65"/>
                <a:gd name="T74" fmla="*/ 9 w 12"/>
                <a:gd name="T75" fmla="*/ 44 h 65"/>
                <a:gd name="T76" fmla="*/ 9 w 12"/>
                <a:gd name="T77" fmla="*/ 44 h 65"/>
                <a:gd name="T78" fmla="*/ 9 w 12"/>
                <a:gd name="T79" fmla="*/ 44 h 65"/>
                <a:gd name="T80" fmla="*/ 10 w 12"/>
                <a:gd name="T81" fmla="*/ 52 h 65"/>
                <a:gd name="T82" fmla="*/ 10 w 12"/>
                <a:gd name="T83" fmla="*/ 52 h 65"/>
                <a:gd name="T84" fmla="*/ 10 w 12"/>
                <a:gd name="T85" fmla="*/ 52 h 65"/>
                <a:gd name="T86" fmla="*/ 10 w 12"/>
                <a:gd name="T87" fmla="*/ 52 h 65"/>
                <a:gd name="T88" fmla="*/ 11 w 12"/>
                <a:gd name="T89" fmla="*/ 59 h 65"/>
                <a:gd name="T90" fmla="*/ 11 w 12"/>
                <a:gd name="T91" fmla="*/ 59 h 65"/>
                <a:gd name="T92" fmla="*/ 11 w 12"/>
                <a:gd name="T93" fmla="*/ 59 h 65"/>
                <a:gd name="T94" fmla="*/ 11 w 12"/>
                <a:gd name="T95" fmla="*/ 59 h 65"/>
                <a:gd name="T96" fmla="*/ 12 w 12"/>
                <a:gd name="T97" fmla="*/ 65 h 65"/>
                <a:gd name="T98" fmla="*/ 12 w 12"/>
                <a:gd name="T9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65">
                  <a:moveTo>
                    <a:pt x="0" y="4"/>
                  </a:moveTo>
                  <a:lnTo>
                    <a:pt x="0" y="1"/>
                  </a:lnTo>
                  <a:lnTo>
                    <a:pt x="0" y="1"/>
                  </a:lnTo>
                  <a:lnTo>
                    <a:pt x="0" y="1"/>
                  </a:lnTo>
                  <a:lnTo>
                    <a:pt x="1" y="0"/>
                  </a:lnTo>
                  <a:lnTo>
                    <a:pt x="1" y="5"/>
                  </a:lnTo>
                  <a:lnTo>
                    <a:pt x="1" y="5"/>
                  </a:lnTo>
                  <a:lnTo>
                    <a:pt x="1" y="5"/>
                  </a:lnTo>
                  <a:lnTo>
                    <a:pt x="1" y="4"/>
                  </a:lnTo>
                  <a:lnTo>
                    <a:pt x="2" y="9"/>
                  </a:lnTo>
                  <a:lnTo>
                    <a:pt x="2" y="8"/>
                  </a:lnTo>
                  <a:lnTo>
                    <a:pt x="2" y="8"/>
                  </a:lnTo>
                  <a:lnTo>
                    <a:pt x="2" y="8"/>
                  </a:lnTo>
                  <a:lnTo>
                    <a:pt x="3" y="11"/>
                  </a:lnTo>
                  <a:lnTo>
                    <a:pt x="3" y="10"/>
                  </a:lnTo>
                  <a:lnTo>
                    <a:pt x="3" y="10"/>
                  </a:lnTo>
                  <a:lnTo>
                    <a:pt x="3" y="10"/>
                  </a:lnTo>
                  <a:lnTo>
                    <a:pt x="4" y="13"/>
                  </a:lnTo>
                  <a:lnTo>
                    <a:pt x="4" y="13"/>
                  </a:lnTo>
                  <a:lnTo>
                    <a:pt x="4" y="13"/>
                  </a:lnTo>
                  <a:lnTo>
                    <a:pt x="4" y="12"/>
                  </a:lnTo>
                  <a:lnTo>
                    <a:pt x="5" y="19"/>
                  </a:lnTo>
                  <a:lnTo>
                    <a:pt x="5" y="18"/>
                  </a:lnTo>
                  <a:lnTo>
                    <a:pt x="5" y="18"/>
                  </a:lnTo>
                  <a:lnTo>
                    <a:pt x="5" y="18"/>
                  </a:lnTo>
                  <a:lnTo>
                    <a:pt x="6" y="25"/>
                  </a:lnTo>
                  <a:lnTo>
                    <a:pt x="6" y="25"/>
                  </a:lnTo>
                  <a:lnTo>
                    <a:pt x="6" y="25"/>
                  </a:lnTo>
                  <a:lnTo>
                    <a:pt x="7" y="33"/>
                  </a:lnTo>
                  <a:lnTo>
                    <a:pt x="7" y="33"/>
                  </a:lnTo>
                  <a:lnTo>
                    <a:pt x="7" y="33"/>
                  </a:lnTo>
                  <a:lnTo>
                    <a:pt x="7" y="32"/>
                  </a:lnTo>
                  <a:lnTo>
                    <a:pt x="8" y="39"/>
                  </a:lnTo>
                  <a:lnTo>
                    <a:pt x="8" y="39"/>
                  </a:lnTo>
                  <a:lnTo>
                    <a:pt x="8" y="39"/>
                  </a:lnTo>
                  <a:lnTo>
                    <a:pt x="8" y="38"/>
                  </a:lnTo>
                  <a:lnTo>
                    <a:pt x="9" y="45"/>
                  </a:lnTo>
                  <a:lnTo>
                    <a:pt x="9" y="44"/>
                  </a:lnTo>
                  <a:lnTo>
                    <a:pt x="9" y="44"/>
                  </a:lnTo>
                  <a:lnTo>
                    <a:pt x="9" y="44"/>
                  </a:lnTo>
                  <a:lnTo>
                    <a:pt x="10" y="52"/>
                  </a:lnTo>
                  <a:lnTo>
                    <a:pt x="10" y="52"/>
                  </a:lnTo>
                  <a:lnTo>
                    <a:pt x="10" y="52"/>
                  </a:lnTo>
                  <a:lnTo>
                    <a:pt x="10" y="52"/>
                  </a:lnTo>
                  <a:lnTo>
                    <a:pt x="11" y="59"/>
                  </a:lnTo>
                  <a:lnTo>
                    <a:pt x="11" y="59"/>
                  </a:lnTo>
                  <a:lnTo>
                    <a:pt x="11" y="59"/>
                  </a:lnTo>
                  <a:lnTo>
                    <a:pt x="11" y="59"/>
                  </a:lnTo>
                  <a:lnTo>
                    <a:pt x="12" y="65"/>
                  </a:lnTo>
                  <a:lnTo>
                    <a:pt x="12" y="65"/>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2" name="Freeform 618"/>
            <p:cNvSpPr>
              <a:spLocks/>
            </p:cNvSpPr>
            <p:nvPr/>
          </p:nvSpPr>
          <p:spPr bwMode="auto">
            <a:xfrm>
              <a:off x="4032250" y="2136775"/>
              <a:ext cx="19050" cy="101600"/>
            </a:xfrm>
            <a:custGeom>
              <a:avLst/>
              <a:gdLst>
                <a:gd name="T0" fmla="*/ 0 w 12"/>
                <a:gd name="T1" fmla="*/ 1 h 64"/>
                <a:gd name="T2" fmla="*/ 0 w 12"/>
                <a:gd name="T3" fmla="*/ 1 h 64"/>
                <a:gd name="T4" fmla="*/ 0 w 12"/>
                <a:gd name="T5" fmla="*/ 0 h 64"/>
                <a:gd name="T6" fmla="*/ 1 w 12"/>
                <a:gd name="T7" fmla="*/ 7 h 64"/>
                <a:gd name="T8" fmla="*/ 1 w 12"/>
                <a:gd name="T9" fmla="*/ 7 h 64"/>
                <a:gd name="T10" fmla="*/ 1 w 12"/>
                <a:gd name="T11" fmla="*/ 7 h 64"/>
                <a:gd name="T12" fmla="*/ 1 w 12"/>
                <a:gd name="T13" fmla="*/ 7 h 64"/>
                <a:gd name="T14" fmla="*/ 2 w 12"/>
                <a:gd name="T15" fmla="*/ 14 h 64"/>
                <a:gd name="T16" fmla="*/ 2 w 12"/>
                <a:gd name="T17" fmla="*/ 14 h 64"/>
                <a:gd name="T18" fmla="*/ 2 w 12"/>
                <a:gd name="T19" fmla="*/ 14 h 64"/>
                <a:gd name="T20" fmla="*/ 3 w 12"/>
                <a:gd name="T21" fmla="*/ 21 h 64"/>
                <a:gd name="T22" fmla="*/ 3 w 12"/>
                <a:gd name="T23" fmla="*/ 21 h 64"/>
                <a:gd name="T24" fmla="*/ 3 w 12"/>
                <a:gd name="T25" fmla="*/ 21 h 64"/>
                <a:gd name="T26" fmla="*/ 3 w 12"/>
                <a:gd name="T27" fmla="*/ 20 h 64"/>
                <a:gd name="T28" fmla="*/ 3 w 12"/>
                <a:gd name="T29" fmla="*/ 27 h 64"/>
                <a:gd name="T30" fmla="*/ 4 w 12"/>
                <a:gd name="T31" fmla="*/ 27 h 64"/>
                <a:gd name="T32" fmla="*/ 4 w 12"/>
                <a:gd name="T33" fmla="*/ 27 h 64"/>
                <a:gd name="T34" fmla="*/ 4 w 12"/>
                <a:gd name="T35" fmla="*/ 26 h 64"/>
                <a:gd name="T36" fmla="*/ 5 w 12"/>
                <a:gd name="T37" fmla="*/ 33 h 64"/>
                <a:gd name="T38" fmla="*/ 5 w 12"/>
                <a:gd name="T39" fmla="*/ 33 h 64"/>
                <a:gd name="T40" fmla="*/ 5 w 12"/>
                <a:gd name="T41" fmla="*/ 33 h 64"/>
                <a:gd name="T42" fmla="*/ 5 w 12"/>
                <a:gd name="T43" fmla="*/ 39 h 64"/>
                <a:gd name="T44" fmla="*/ 5 w 12"/>
                <a:gd name="T45" fmla="*/ 38 h 64"/>
                <a:gd name="T46" fmla="*/ 5 w 12"/>
                <a:gd name="T47" fmla="*/ 38 h 64"/>
                <a:gd name="T48" fmla="*/ 5 w 12"/>
                <a:gd name="T49" fmla="*/ 38 h 64"/>
                <a:gd name="T50" fmla="*/ 6 w 12"/>
                <a:gd name="T51" fmla="*/ 41 h 64"/>
                <a:gd name="T52" fmla="*/ 7 w 12"/>
                <a:gd name="T53" fmla="*/ 40 h 64"/>
                <a:gd name="T54" fmla="*/ 7 w 12"/>
                <a:gd name="T55" fmla="*/ 40 h 64"/>
                <a:gd name="T56" fmla="*/ 7 w 12"/>
                <a:gd name="T57" fmla="*/ 39 h 64"/>
                <a:gd name="T58" fmla="*/ 7 w 12"/>
                <a:gd name="T59" fmla="*/ 49 h 64"/>
                <a:gd name="T60" fmla="*/ 7 w 12"/>
                <a:gd name="T61" fmla="*/ 49 h 64"/>
                <a:gd name="T62" fmla="*/ 7 w 12"/>
                <a:gd name="T63" fmla="*/ 49 h 64"/>
                <a:gd name="T64" fmla="*/ 8 w 12"/>
                <a:gd name="T65" fmla="*/ 45 h 64"/>
                <a:gd name="T66" fmla="*/ 8 w 12"/>
                <a:gd name="T67" fmla="*/ 51 h 64"/>
                <a:gd name="T68" fmla="*/ 8 w 12"/>
                <a:gd name="T69" fmla="*/ 51 h 64"/>
                <a:gd name="T70" fmla="*/ 8 w 12"/>
                <a:gd name="T71" fmla="*/ 51 h 64"/>
                <a:gd name="T72" fmla="*/ 8 w 12"/>
                <a:gd name="T73" fmla="*/ 51 h 64"/>
                <a:gd name="T74" fmla="*/ 9 w 12"/>
                <a:gd name="T75" fmla="*/ 55 h 64"/>
                <a:gd name="T76" fmla="*/ 9 w 12"/>
                <a:gd name="T77" fmla="*/ 54 h 64"/>
                <a:gd name="T78" fmla="*/ 9 w 12"/>
                <a:gd name="T79" fmla="*/ 54 h 64"/>
                <a:gd name="T80" fmla="*/ 9 w 12"/>
                <a:gd name="T81" fmla="*/ 53 h 64"/>
                <a:gd name="T82" fmla="*/ 10 w 12"/>
                <a:gd name="T83" fmla="*/ 63 h 64"/>
                <a:gd name="T84" fmla="*/ 10 w 12"/>
                <a:gd name="T85" fmla="*/ 63 h 64"/>
                <a:gd name="T86" fmla="*/ 10 w 12"/>
                <a:gd name="T87" fmla="*/ 63 h 64"/>
                <a:gd name="T88" fmla="*/ 10 w 12"/>
                <a:gd name="T89" fmla="*/ 64 h 64"/>
                <a:gd name="T90" fmla="*/ 11 w 12"/>
                <a:gd name="T91" fmla="*/ 60 h 64"/>
                <a:gd name="T92" fmla="*/ 11 w 12"/>
                <a:gd name="T93" fmla="*/ 61 h 64"/>
                <a:gd name="T94" fmla="*/ 11 w 12"/>
                <a:gd name="T95" fmla="*/ 62 h 64"/>
                <a:gd name="T96" fmla="*/ 11 w 12"/>
                <a:gd name="T97" fmla="*/ 62 h 64"/>
                <a:gd name="T98" fmla="*/ 12 w 12"/>
                <a:gd name="T99" fmla="*/ 5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64">
                  <a:moveTo>
                    <a:pt x="0" y="1"/>
                  </a:moveTo>
                  <a:lnTo>
                    <a:pt x="0" y="1"/>
                  </a:lnTo>
                  <a:lnTo>
                    <a:pt x="0" y="0"/>
                  </a:lnTo>
                  <a:lnTo>
                    <a:pt x="1" y="7"/>
                  </a:lnTo>
                  <a:lnTo>
                    <a:pt x="1" y="7"/>
                  </a:lnTo>
                  <a:lnTo>
                    <a:pt x="1" y="7"/>
                  </a:lnTo>
                  <a:lnTo>
                    <a:pt x="1" y="7"/>
                  </a:lnTo>
                  <a:lnTo>
                    <a:pt x="2" y="14"/>
                  </a:lnTo>
                  <a:lnTo>
                    <a:pt x="2" y="14"/>
                  </a:lnTo>
                  <a:lnTo>
                    <a:pt x="2" y="14"/>
                  </a:lnTo>
                  <a:lnTo>
                    <a:pt x="3" y="21"/>
                  </a:lnTo>
                  <a:lnTo>
                    <a:pt x="3" y="21"/>
                  </a:lnTo>
                  <a:lnTo>
                    <a:pt x="3" y="21"/>
                  </a:lnTo>
                  <a:lnTo>
                    <a:pt x="3" y="20"/>
                  </a:lnTo>
                  <a:lnTo>
                    <a:pt x="3" y="27"/>
                  </a:lnTo>
                  <a:lnTo>
                    <a:pt x="4" y="27"/>
                  </a:lnTo>
                  <a:lnTo>
                    <a:pt x="4" y="27"/>
                  </a:lnTo>
                  <a:lnTo>
                    <a:pt x="4" y="26"/>
                  </a:lnTo>
                  <a:lnTo>
                    <a:pt x="5" y="33"/>
                  </a:lnTo>
                  <a:lnTo>
                    <a:pt x="5" y="33"/>
                  </a:lnTo>
                  <a:lnTo>
                    <a:pt x="5" y="33"/>
                  </a:lnTo>
                  <a:lnTo>
                    <a:pt x="5" y="39"/>
                  </a:lnTo>
                  <a:lnTo>
                    <a:pt x="5" y="38"/>
                  </a:lnTo>
                  <a:lnTo>
                    <a:pt x="5" y="38"/>
                  </a:lnTo>
                  <a:lnTo>
                    <a:pt x="5" y="38"/>
                  </a:lnTo>
                  <a:lnTo>
                    <a:pt x="6" y="41"/>
                  </a:lnTo>
                  <a:lnTo>
                    <a:pt x="7" y="40"/>
                  </a:lnTo>
                  <a:lnTo>
                    <a:pt x="7" y="40"/>
                  </a:lnTo>
                  <a:lnTo>
                    <a:pt x="7" y="39"/>
                  </a:lnTo>
                  <a:lnTo>
                    <a:pt x="7" y="49"/>
                  </a:lnTo>
                  <a:lnTo>
                    <a:pt x="7" y="49"/>
                  </a:lnTo>
                  <a:lnTo>
                    <a:pt x="7" y="49"/>
                  </a:lnTo>
                  <a:lnTo>
                    <a:pt x="8" y="45"/>
                  </a:lnTo>
                  <a:lnTo>
                    <a:pt x="8" y="51"/>
                  </a:lnTo>
                  <a:lnTo>
                    <a:pt x="8" y="51"/>
                  </a:lnTo>
                  <a:lnTo>
                    <a:pt x="8" y="51"/>
                  </a:lnTo>
                  <a:lnTo>
                    <a:pt x="8" y="51"/>
                  </a:lnTo>
                  <a:lnTo>
                    <a:pt x="9" y="55"/>
                  </a:lnTo>
                  <a:lnTo>
                    <a:pt x="9" y="54"/>
                  </a:lnTo>
                  <a:lnTo>
                    <a:pt x="9" y="54"/>
                  </a:lnTo>
                  <a:lnTo>
                    <a:pt x="9" y="53"/>
                  </a:lnTo>
                  <a:lnTo>
                    <a:pt x="10" y="63"/>
                  </a:lnTo>
                  <a:lnTo>
                    <a:pt x="10" y="63"/>
                  </a:lnTo>
                  <a:lnTo>
                    <a:pt x="10" y="63"/>
                  </a:lnTo>
                  <a:lnTo>
                    <a:pt x="10" y="64"/>
                  </a:lnTo>
                  <a:lnTo>
                    <a:pt x="11" y="60"/>
                  </a:lnTo>
                  <a:lnTo>
                    <a:pt x="11" y="61"/>
                  </a:lnTo>
                  <a:lnTo>
                    <a:pt x="11" y="62"/>
                  </a:lnTo>
                  <a:lnTo>
                    <a:pt x="11" y="62"/>
                  </a:lnTo>
                  <a:lnTo>
                    <a:pt x="12" y="5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3" name="Freeform 619"/>
            <p:cNvSpPr>
              <a:spLocks/>
            </p:cNvSpPr>
            <p:nvPr/>
          </p:nvSpPr>
          <p:spPr bwMode="auto">
            <a:xfrm>
              <a:off x="4051300" y="2171700"/>
              <a:ext cx="19050" cy="57150"/>
            </a:xfrm>
            <a:custGeom>
              <a:avLst/>
              <a:gdLst>
                <a:gd name="T0" fmla="*/ 0 w 12"/>
                <a:gd name="T1" fmla="*/ 35 h 36"/>
                <a:gd name="T2" fmla="*/ 0 w 12"/>
                <a:gd name="T3" fmla="*/ 36 h 36"/>
                <a:gd name="T4" fmla="*/ 0 w 12"/>
                <a:gd name="T5" fmla="*/ 36 h 36"/>
                <a:gd name="T6" fmla="*/ 0 w 12"/>
                <a:gd name="T7" fmla="*/ 36 h 36"/>
                <a:gd name="T8" fmla="*/ 1 w 12"/>
                <a:gd name="T9" fmla="*/ 28 h 36"/>
                <a:gd name="T10" fmla="*/ 1 w 12"/>
                <a:gd name="T11" fmla="*/ 29 h 36"/>
                <a:gd name="T12" fmla="*/ 1 w 12"/>
                <a:gd name="T13" fmla="*/ 29 h 36"/>
                <a:gd name="T14" fmla="*/ 1 w 12"/>
                <a:gd name="T15" fmla="*/ 29 h 36"/>
                <a:gd name="T16" fmla="*/ 2 w 12"/>
                <a:gd name="T17" fmla="*/ 22 h 36"/>
                <a:gd name="T18" fmla="*/ 2 w 12"/>
                <a:gd name="T19" fmla="*/ 23 h 36"/>
                <a:gd name="T20" fmla="*/ 2 w 12"/>
                <a:gd name="T21" fmla="*/ 23 h 36"/>
                <a:gd name="T22" fmla="*/ 2 w 12"/>
                <a:gd name="T23" fmla="*/ 24 h 36"/>
                <a:gd name="T24" fmla="*/ 3 w 12"/>
                <a:gd name="T25" fmla="*/ 17 h 36"/>
                <a:gd name="T26" fmla="*/ 3 w 12"/>
                <a:gd name="T27" fmla="*/ 17 h 36"/>
                <a:gd name="T28" fmla="*/ 3 w 12"/>
                <a:gd name="T29" fmla="*/ 17 h 36"/>
                <a:gd name="T30" fmla="*/ 3 w 12"/>
                <a:gd name="T31" fmla="*/ 17 h 36"/>
                <a:gd name="T32" fmla="*/ 4 w 12"/>
                <a:gd name="T33" fmla="*/ 12 h 36"/>
                <a:gd name="T34" fmla="*/ 4 w 12"/>
                <a:gd name="T35" fmla="*/ 13 h 36"/>
                <a:gd name="T36" fmla="*/ 4 w 12"/>
                <a:gd name="T37" fmla="*/ 13 h 36"/>
                <a:gd name="T38" fmla="*/ 5 w 12"/>
                <a:gd name="T39" fmla="*/ 6 h 36"/>
                <a:gd name="T40" fmla="*/ 5 w 12"/>
                <a:gd name="T41" fmla="*/ 7 h 36"/>
                <a:gd name="T42" fmla="*/ 5 w 12"/>
                <a:gd name="T43" fmla="*/ 7 h 36"/>
                <a:gd name="T44" fmla="*/ 5 w 12"/>
                <a:gd name="T45" fmla="*/ 8 h 36"/>
                <a:gd name="T46" fmla="*/ 6 w 12"/>
                <a:gd name="T47" fmla="*/ 4 h 36"/>
                <a:gd name="T48" fmla="*/ 6 w 12"/>
                <a:gd name="T49" fmla="*/ 5 h 36"/>
                <a:gd name="T50" fmla="*/ 6 w 12"/>
                <a:gd name="T51" fmla="*/ 5 h 36"/>
                <a:gd name="T52" fmla="*/ 6 w 12"/>
                <a:gd name="T53" fmla="*/ 6 h 36"/>
                <a:gd name="T54" fmla="*/ 7 w 12"/>
                <a:gd name="T55" fmla="*/ 1 h 36"/>
                <a:gd name="T56" fmla="*/ 7 w 12"/>
                <a:gd name="T57" fmla="*/ 2 h 36"/>
                <a:gd name="T58" fmla="*/ 7 w 12"/>
                <a:gd name="T59" fmla="*/ 2 h 36"/>
                <a:gd name="T60" fmla="*/ 7 w 12"/>
                <a:gd name="T61" fmla="*/ 2 h 36"/>
                <a:gd name="T62" fmla="*/ 8 w 12"/>
                <a:gd name="T63" fmla="*/ 0 h 36"/>
                <a:gd name="T64" fmla="*/ 8 w 12"/>
                <a:gd name="T65" fmla="*/ 0 h 36"/>
                <a:gd name="T66" fmla="*/ 8 w 12"/>
                <a:gd name="T67" fmla="*/ 0 h 36"/>
                <a:gd name="T68" fmla="*/ 8 w 12"/>
                <a:gd name="T69" fmla="*/ 0 h 36"/>
                <a:gd name="T70" fmla="*/ 9 w 12"/>
                <a:gd name="T71" fmla="*/ 5 h 36"/>
                <a:gd name="T72" fmla="*/ 9 w 12"/>
                <a:gd name="T73" fmla="*/ 4 h 36"/>
                <a:gd name="T74" fmla="*/ 9 w 12"/>
                <a:gd name="T75" fmla="*/ 4 h 36"/>
                <a:gd name="T76" fmla="*/ 9 w 12"/>
                <a:gd name="T77" fmla="*/ 4 h 36"/>
                <a:gd name="T78" fmla="*/ 10 w 12"/>
                <a:gd name="T79" fmla="*/ 1 h 36"/>
                <a:gd name="T80" fmla="*/ 10 w 12"/>
                <a:gd name="T81" fmla="*/ 2 h 36"/>
                <a:gd name="T82" fmla="*/ 10 w 12"/>
                <a:gd name="T83" fmla="*/ 2 h 36"/>
                <a:gd name="T84" fmla="*/ 10 w 12"/>
                <a:gd name="T85" fmla="*/ 1 h 36"/>
                <a:gd name="T86" fmla="*/ 10 w 12"/>
                <a:gd name="T87" fmla="*/ 6 h 36"/>
                <a:gd name="T88" fmla="*/ 11 w 12"/>
                <a:gd name="T89" fmla="*/ 5 h 36"/>
                <a:gd name="T90" fmla="*/ 11 w 12"/>
                <a:gd name="T91" fmla="*/ 5 h 36"/>
                <a:gd name="T92" fmla="*/ 11 w 12"/>
                <a:gd name="T93" fmla="*/ 4 h 36"/>
                <a:gd name="T94" fmla="*/ 12 w 12"/>
                <a:gd name="T95" fmla="*/ 7 h 36"/>
                <a:gd name="T96" fmla="*/ 12 w 12"/>
                <a:gd name="T97" fmla="*/ 7 h 36"/>
                <a:gd name="T98" fmla="*/ 12 w 12"/>
                <a:gd name="T99" fmla="*/ 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6">
                  <a:moveTo>
                    <a:pt x="0" y="35"/>
                  </a:moveTo>
                  <a:lnTo>
                    <a:pt x="0" y="36"/>
                  </a:lnTo>
                  <a:lnTo>
                    <a:pt x="0" y="36"/>
                  </a:lnTo>
                  <a:lnTo>
                    <a:pt x="0" y="36"/>
                  </a:lnTo>
                  <a:lnTo>
                    <a:pt x="1" y="28"/>
                  </a:lnTo>
                  <a:lnTo>
                    <a:pt x="1" y="29"/>
                  </a:lnTo>
                  <a:lnTo>
                    <a:pt x="1" y="29"/>
                  </a:lnTo>
                  <a:lnTo>
                    <a:pt x="1" y="29"/>
                  </a:lnTo>
                  <a:lnTo>
                    <a:pt x="2" y="22"/>
                  </a:lnTo>
                  <a:lnTo>
                    <a:pt x="2" y="23"/>
                  </a:lnTo>
                  <a:lnTo>
                    <a:pt x="2" y="23"/>
                  </a:lnTo>
                  <a:lnTo>
                    <a:pt x="2" y="24"/>
                  </a:lnTo>
                  <a:lnTo>
                    <a:pt x="3" y="17"/>
                  </a:lnTo>
                  <a:lnTo>
                    <a:pt x="3" y="17"/>
                  </a:lnTo>
                  <a:lnTo>
                    <a:pt x="3" y="17"/>
                  </a:lnTo>
                  <a:lnTo>
                    <a:pt x="3" y="17"/>
                  </a:lnTo>
                  <a:lnTo>
                    <a:pt x="4" y="12"/>
                  </a:lnTo>
                  <a:lnTo>
                    <a:pt x="4" y="13"/>
                  </a:lnTo>
                  <a:lnTo>
                    <a:pt x="4" y="13"/>
                  </a:lnTo>
                  <a:lnTo>
                    <a:pt x="5" y="6"/>
                  </a:lnTo>
                  <a:lnTo>
                    <a:pt x="5" y="7"/>
                  </a:lnTo>
                  <a:lnTo>
                    <a:pt x="5" y="7"/>
                  </a:lnTo>
                  <a:lnTo>
                    <a:pt x="5" y="8"/>
                  </a:lnTo>
                  <a:lnTo>
                    <a:pt x="6" y="4"/>
                  </a:lnTo>
                  <a:lnTo>
                    <a:pt x="6" y="5"/>
                  </a:lnTo>
                  <a:lnTo>
                    <a:pt x="6" y="5"/>
                  </a:lnTo>
                  <a:lnTo>
                    <a:pt x="6" y="6"/>
                  </a:lnTo>
                  <a:lnTo>
                    <a:pt x="7" y="1"/>
                  </a:lnTo>
                  <a:lnTo>
                    <a:pt x="7" y="2"/>
                  </a:lnTo>
                  <a:lnTo>
                    <a:pt x="7" y="2"/>
                  </a:lnTo>
                  <a:lnTo>
                    <a:pt x="7" y="2"/>
                  </a:lnTo>
                  <a:lnTo>
                    <a:pt x="8" y="0"/>
                  </a:lnTo>
                  <a:lnTo>
                    <a:pt x="8" y="0"/>
                  </a:lnTo>
                  <a:lnTo>
                    <a:pt x="8" y="0"/>
                  </a:lnTo>
                  <a:lnTo>
                    <a:pt x="8" y="0"/>
                  </a:lnTo>
                  <a:lnTo>
                    <a:pt x="9" y="5"/>
                  </a:lnTo>
                  <a:lnTo>
                    <a:pt x="9" y="4"/>
                  </a:lnTo>
                  <a:lnTo>
                    <a:pt x="9" y="4"/>
                  </a:lnTo>
                  <a:lnTo>
                    <a:pt x="9" y="4"/>
                  </a:lnTo>
                  <a:lnTo>
                    <a:pt x="10" y="1"/>
                  </a:lnTo>
                  <a:lnTo>
                    <a:pt x="10" y="2"/>
                  </a:lnTo>
                  <a:lnTo>
                    <a:pt x="10" y="2"/>
                  </a:lnTo>
                  <a:lnTo>
                    <a:pt x="10" y="1"/>
                  </a:lnTo>
                  <a:lnTo>
                    <a:pt x="10" y="6"/>
                  </a:lnTo>
                  <a:lnTo>
                    <a:pt x="11" y="5"/>
                  </a:lnTo>
                  <a:lnTo>
                    <a:pt x="11" y="5"/>
                  </a:lnTo>
                  <a:lnTo>
                    <a:pt x="11" y="4"/>
                  </a:lnTo>
                  <a:lnTo>
                    <a:pt x="12" y="7"/>
                  </a:lnTo>
                  <a:lnTo>
                    <a:pt x="12" y="7"/>
                  </a:lnTo>
                  <a:lnTo>
                    <a:pt x="12" y="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4" name="Freeform 620"/>
            <p:cNvSpPr>
              <a:spLocks/>
            </p:cNvSpPr>
            <p:nvPr/>
          </p:nvSpPr>
          <p:spPr bwMode="auto">
            <a:xfrm>
              <a:off x="4070350" y="2170113"/>
              <a:ext cx="17463" cy="41275"/>
            </a:xfrm>
            <a:custGeom>
              <a:avLst/>
              <a:gdLst>
                <a:gd name="T0" fmla="*/ 0 w 11"/>
                <a:gd name="T1" fmla="*/ 8 h 26"/>
                <a:gd name="T2" fmla="*/ 0 w 11"/>
                <a:gd name="T3" fmla="*/ 7 h 26"/>
                <a:gd name="T4" fmla="*/ 0 w 11"/>
                <a:gd name="T5" fmla="*/ 13 h 26"/>
                <a:gd name="T6" fmla="*/ 1 w 11"/>
                <a:gd name="T7" fmla="*/ 10 h 26"/>
                <a:gd name="T8" fmla="*/ 1 w 11"/>
                <a:gd name="T9" fmla="*/ 10 h 26"/>
                <a:gd name="T10" fmla="*/ 1 w 11"/>
                <a:gd name="T11" fmla="*/ 11 h 26"/>
                <a:gd name="T12" fmla="*/ 1 w 11"/>
                <a:gd name="T13" fmla="*/ 8 h 26"/>
                <a:gd name="T14" fmla="*/ 1 w 11"/>
                <a:gd name="T15" fmla="*/ 9 h 26"/>
                <a:gd name="T16" fmla="*/ 1 w 11"/>
                <a:gd name="T17" fmla="*/ 9 h 26"/>
                <a:gd name="T18" fmla="*/ 2 w 11"/>
                <a:gd name="T19" fmla="*/ 9 h 26"/>
                <a:gd name="T20" fmla="*/ 2 w 11"/>
                <a:gd name="T21" fmla="*/ 14 h 26"/>
                <a:gd name="T22" fmla="*/ 3 w 11"/>
                <a:gd name="T23" fmla="*/ 14 h 26"/>
                <a:gd name="T24" fmla="*/ 3 w 11"/>
                <a:gd name="T25" fmla="*/ 13 h 26"/>
                <a:gd name="T26" fmla="*/ 3 w 11"/>
                <a:gd name="T27" fmla="*/ 13 h 26"/>
                <a:gd name="T28" fmla="*/ 3 w 11"/>
                <a:gd name="T29" fmla="*/ 25 h 26"/>
                <a:gd name="T30" fmla="*/ 3 w 11"/>
                <a:gd name="T31" fmla="*/ 25 h 26"/>
                <a:gd name="T32" fmla="*/ 3 w 11"/>
                <a:gd name="T33" fmla="*/ 25 h 26"/>
                <a:gd name="T34" fmla="*/ 3 w 11"/>
                <a:gd name="T35" fmla="*/ 26 h 26"/>
                <a:gd name="T36" fmla="*/ 4 w 11"/>
                <a:gd name="T37" fmla="*/ 21 h 26"/>
                <a:gd name="T38" fmla="*/ 4 w 11"/>
                <a:gd name="T39" fmla="*/ 22 h 26"/>
                <a:gd name="T40" fmla="*/ 4 w 11"/>
                <a:gd name="T41" fmla="*/ 22 h 26"/>
                <a:gd name="T42" fmla="*/ 4 w 11"/>
                <a:gd name="T43" fmla="*/ 23 h 26"/>
                <a:gd name="T44" fmla="*/ 5 w 11"/>
                <a:gd name="T45" fmla="*/ 14 h 26"/>
                <a:gd name="T46" fmla="*/ 5 w 11"/>
                <a:gd name="T47" fmla="*/ 15 h 26"/>
                <a:gd name="T48" fmla="*/ 5 w 11"/>
                <a:gd name="T49" fmla="*/ 15 h 26"/>
                <a:gd name="T50" fmla="*/ 5 w 11"/>
                <a:gd name="T51" fmla="*/ 15 h 26"/>
                <a:gd name="T52" fmla="*/ 6 w 11"/>
                <a:gd name="T53" fmla="*/ 10 h 26"/>
                <a:gd name="T54" fmla="*/ 6 w 11"/>
                <a:gd name="T55" fmla="*/ 10 h 26"/>
                <a:gd name="T56" fmla="*/ 6 w 11"/>
                <a:gd name="T57" fmla="*/ 10 h 26"/>
                <a:gd name="T58" fmla="*/ 7 w 11"/>
                <a:gd name="T59" fmla="*/ 13 h 26"/>
                <a:gd name="T60" fmla="*/ 7 w 11"/>
                <a:gd name="T61" fmla="*/ 9 h 26"/>
                <a:gd name="T62" fmla="*/ 7 w 11"/>
                <a:gd name="T63" fmla="*/ 9 h 26"/>
                <a:gd name="T64" fmla="*/ 7 w 11"/>
                <a:gd name="T65" fmla="*/ 9 h 26"/>
                <a:gd name="T66" fmla="*/ 7 w 11"/>
                <a:gd name="T67" fmla="*/ 10 h 26"/>
                <a:gd name="T68" fmla="*/ 8 w 11"/>
                <a:gd name="T69" fmla="*/ 6 h 26"/>
                <a:gd name="T70" fmla="*/ 8 w 11"/>
                <a:gd name="T71" fmla="*/ 6 h 26"/>
                <a:gd name="T72" fmla="*/ 8 w 11"/>
                <a:gd name="T73" fmla="*/ 6 h 26"/>
                <a:gd name="T74" fmla="*/ 9 w 11"/>
                <a:gd name="T75" fmla="*/ 8 h 26"/>
                <a:gd name="T76" fmla="*/ 9 w 11"/>
                <a:gd name="T77" fmla="*/ 4 h 26"/>
                <a:gd name="T78" fmla="*/ 9 w 11"/>
                <a:gd name="T79" fmla="*/ 6 h 26"/>
                <a:gd name="T80" fmla="*/ 9 w 11"/>
                <a:gd name="T81" fmla="*/ 6 h 26"/>
                <a:gd name="T82" fmla="*/ 9 w 11"/>
                <a:gd name="T83" fmla="*/ 7 h 26"/>
                <a:gd name="T84" fmla="*/ 10 w 11"/>
                <a:gd name="T85" fmla="*/ 4 h 26"/>
                <a:gd name="T86" fmla="*/ 10 w 11"/>
                <a:gd name="T87" fmla="*/ 5 h 26"/>
                <a:gd name="T88" fmla="*/ 10 w 11"/>
                <a:gd name="T89" fmla="*/ 5 h 26"/>
                <a:gd name="T90" fmla="*/ 10 w 11"/>
                <a:gd name="T91" fmla="*/ 6 h 26"/>
                <a:gd name="T92" fmla="*/ 11 w 11"/>
                <a:gd name="T93" fmla="*/ 0 h 26"/>
                <a:gd name="T94" fmla="*/ 11 w 11"/>
                <a:gd name="T95" fmla="*/ 0 h 26"/>
                <a:gd name="T96" fmla="*/ 11 w 11"/>
                <a:gd name="T97" fmla="*/ 0 h 26"/>
                <a:gd name="T98" fmla="*/ 11 w 11"/>
                <a:gd name="T9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6">
                  <a:moveTo>
                    <a:pt x="0" y="8"/>
                  </a:moveTo>
                  <a:lnTo>
                    <a:pt x="0" y="7"/>
                  </a:lnTo>
                  <a:lnTo>
                    <a:pt x="0" y="13"/>
                  </a:lnTo>
                  <a:lnTo>
                    <a:pt x="1" y="10"/>
                  </a:lnTo>
                  <a:lnTo>
                    <a:pt x="1" y="10"/>
                  </a:lnTo>
                  <a:lnTo>
                    <a:pt x="1" y="11"/>
                  </a:lnTo>
                  <a:lnTo>
                    <a:pt x="1" y="8"/>
                  </a:lnTo>
                  <a:lnTo>
                    <a:pt x="1" y="9"/>
                  </a:lnTo>
                  <a:lnTo>
                    <a:pt x="1" y="9"/>
                  </a:lnTo>
                  <a:lnTo>
                    <a:pt x="2" y="9"/>
                  </a:lnTo>
                  <a:lnTo>
                    <a:pt x="2" y="14"/>
                  </a:lnTo>
                  <a:lnTo>
                    <a:pt x="3" y="14"/>
                  </a:lnTo>
                  <a:lnTo>
                    <a:pt x="3" y="13"/>
                  </a:lnTo>
                  <a:lnTo>
                    <a:pt x="3" y="13"/>
                  </a:lnTo>
                  <a:lnTo>
                    <a:pt x="3" y="25"/>
                  </a:lnTo>
                  <a:lnTo>
                    <a:pt x="3" y="25"/>
                  </a:lnTo>
                  <a:lnTo>
                    <a:pt x="3" y="25"/>
                  </a:lnTo>
                  <a:lnTo>
                    <a:pt x="3" y="26"/>
                  </a:lnTo>
                  <a:lnTo>
                    <a:pt x="4" y="21"/>
                  </a:lnTo>
                  <a:lnTo>
                    <a:pt x="4" y="22"/>
                  </a:lnTo>
                  <a:lnTo>
                    <a:pt x="4" y="22"/>
                  </a:lnTo>
                  <a:lnTo>
                    <a:pt x="4" y="23"/>
                  </a:lnTo>
                  <a:lnTo>
                    <a:pt x="5" y="14"/>
                  </a:lnTo>
                  <a:lnTo>
                    <a:pt x="5" y="15"/>
                  </a:lnTo>
                  <a:lnTo>
                    <a:pt x="5" y="15"/>
                  </a:lnTo>
                  <a:lnTo>
                    <a:pt x="5" y="15"/>
                  </a:lnTo>
                  <a:lnTo>
                    <a:pt x="6" y="10"/>
                  </a:lnTo>
                  <a:lnTo>
                    <a:pt x="6" y="10"/>
                  </a:lnTo>
                  <a:lnTo>
                    <a:pt x="6" y="10"/>
                  </a:lnTo>
                  <a:lnTo>
                    <a:pt x="7" y="13"/>
                  </a:lnTo>
                  <a:lnTo>
                    <a:pt x="7" y="9"/>
                  </a:lnTo>
                  <a:lnTo>
                    <a:pt x="7" y="9"/>
                  </a:lnTo>
                  <a:lnTo>
                    <a:pt x="7" y="9"/>
                  </a:lnTo>
                  <a:lnTo>
                    <a:pt x="7" y="10"/>
                  </a:lnTo>
                  <a:lnTo>
                    <a:pt x="8" y="6"/>
                  </a:lnTo>
                  <a:lnTo>
                    <a:pt x="8" y="6"/>
                  </a:lnTo>
                  <a:lnTo>
                    <a:pt x="8" y="6"/>
                  </a:lnTo>
                  <a:lnTo>
                    <a:pt x="9" y="8"/>
                  </a:lnTo>
                  <a:lnTo>
                    <a:pt x="9" y="4"/>
                  </a:lnTo>
                  <a:lnTo>
                    <a:pt x="9" y="6"/>
                  </a:lnTo>
                  <a:lnTo>
                    <a:pt x="9" y="6"/>
                  </a:lnTo>
                  <a:lnTo>
                    <a:pt x="9" y="7"/>
                  </a:lnTo>
                  <a:lnTo>
                    <a:pt x="10" y="4"/>
                  </a:lnTo>
                  <a:lnTo>
                    <a:pt x="10" y="5"/>
                  </a:lnTo>
                  <a:lnTo>
                    <a:pt x="10" y="5"/>
                  </a:lnTo>
                  <a:lnTo>
                    <a:pt x="10" y="6"/>
                  </a:lnTo>
                  <a:lnTo>
                    <a:pt x="11" y="0"/>
                  </a:lnTo>
                  <a:lnTo>
                    <a:pt x="11" y="0"/>
                  </a:lnTo>
                  <a:lnTo>
                    <a:pt x="11" y="0"/>
                  </a:lnTo>
                  <a:lnTo>
                    <a:pt x="11"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5" name="Freeform 621"/>
            <p:cNvSpPr>
              <a:spLocks/>
            </p:cNvSpPr>
            <p:nvPr/>
          </p:nvSpPr>
          <p:spPr bwMode="auto">
            <a:xfrm>
              <a:off x="4087813" y="2151063"/>
              <a:ext cx="19050" cy="34925"/>
            </a:xfrm>
            <a:custGeom>
              <a:avLst/>
              <a:gdLst>
                <a:gd name="T0" fmla="*/ 0 w 12"/>
                <a:gd name="T1" fmla="*/ 12 h 22"/>
                <a:gd name="T2" fmla="*/ 1 w 12"/>
                <a:gd name="T3" fmla="*/ 5 h 22"/>
                <a:gd name="T4" fmla="*/ 1 w 12"/>
                <a:gd name="T5" fmla="*/ 5 h 22"/>
                <a:gd name="T6" fmla="*/ 1 w 12"/>
                <a:gd name="T7" fmla="*/ 5 h 22"/>
                <a:gd name="T8" fmla="*/ 1 w 12"/>
                <a:gd name="T9" fmla="*/ 4 h 22"/>
                <a:gd name="T10" fmla="*/ 1 w 12"/>
                <a:gd name="T11" fmla="*/ 8 h 22"/>
                <a:gd name="T12" fmla="*/ 2 w 12"/>
                <a:gd name="T13" fmla="*/ 5 h 22"/>
                <a:gd name="T14" fmla="*/ 2 w 12"/>
                <a:gd name="T15" fmla="*/ 5 h 22"/>
                <a:gd name="T16" fmla="*/ 3 w 12"/>
                <a:gd name="T17" fmla="*/ 2 h 22"/>
                <a:gd name="T18" fmla="*/ 3 w 12"/>
                <a:gd name="T19" fmla="*/ 3 h 22"/>
                <a:gd name="T20" fmla="*/ 3 w 12"/>
                <a:gd name="T21" fmla="*/ 3 h 22"/>
                <a:gd name="T22" fmla="*/ 3 w 12"/>
                <a:gd name="T23" fmla="*/ 6 h 22"/>
                <a:gd name="T24" fmla="*/ 4 w 12"/>
                <a:gd name="T25" fmla="*/ 0 h 22"/>
                <a:gd name="T26" fmla="*/ 4 w 12"/>
                <a:gd name="T27" fmla="*/ 1 h 22"/>
                <a:gd name="T28" fmla="*/ 4 w 12"/>
                <a:gd name="T29" fmla="*/ 2 h 22"/>
                <a:gd name="T30" fmla="*/ 4 w 12"/>
                <a:gd name="T31" fmla="*/ 0 h 22"/>
                <a:gd name="T32" fmla="*/ 5 w 12"/>
                <a:gd name="T33" fmla="*/ 6 h 22"/>
                <a:gd name="T34" fmla="*/ 5 w 12"/>
                <a:gd name="T35" fmla="*/ 6 h 22"/>
                <a:gd name="T36" fmla="*/ 5 w 12"/>
                <a:gd name="T37" fmla="*/ 5 h 22"/>
                <a:gd name="T38" fmla="*/ 5 w 12"/>
                <a:gd name="T39" fmla="*/ 5 h 22"/>
                <a:gd name="T40" fmla="*/ 5 w 12"/>
                <a:gd name="T41" fmla="*/ 13 h 22"/>
                <a:gd name="T42" fmla="*/ 6 w 12"/>
                <a:gd name="T43" fmla="*/ 12 h 22"/>
                <a:gd name="T44" fmla="*/ 6 w 12"/>
                <a:gd name="T45" fmla="*/ 12 h 22"/>
                <a:gd name="T46" fmla="*/ 6 w 12"/>
                <a:gd name="T47" fmla="*/ 13 h 22"/>
                <a:gd name="T48" fmla="*/ 6 w 12"/>
                <a:gd name="T49" fmla="*/ 10 h 22"/>
                <a:gd name="T50" fmla="*/ 7 w 12"/>
                <a:gd name="T51" fmla="*/ 11 h 22"/>
                <a:gd name="T52" fmla="*/ 7 w 12"/>
                <a:gd name="T53" fmla="*/ 11 h 22"/>
                <a:gd name="T54" fmla="*/ 7 w 12"/>
                <a:gd name="T55" fmla="*/ 12 h 22"/>
                <a:gd name="T56" fmla="*/ 8 w 12"/>
                <a:gd name="T57" fmla="*/ 9 h 22"/>
                <a:gd name="T58" fmla="*/ 8 w 12"/>
                <a:gd name="T59" fmla="*/ 10 h 22"/>
                <a:gd name="T60" fmla="*/ 8 w 12"/>
                <a:gd name="T61" fmla="*/ 10 h 22"/>
                <a:gd name="T62" fmla="*/ 8 w 12"/>
                <a:gd name="T63" fmla="*/ 9 h 22"/>
                <a:gd name="T64" fmla="*/ 8 w 12"/>
                <a:gd name="T65" fmla="*/ 13 h 22"/>
                <a:gd name="T66" fmla="*/ 9 w 12"/>
                <a:gd name="T67" fmla="*/ 13 h 22"/>
                <a:gd name="T68" fmla="*/ 9 w 12"/>
                <a:gd name="T69" fmla="*/ 13 h 22"/>
                <a:gd name="T70" fmla="*/ 10 w 12"/>
                <a:gd name="T71" fmla="*/ 17 h 22"/>
                <a:gd name="T72" fmla="*/ 10 w 12"/>
                <a:gd name="T73" fmla="*/ 16 h 22"/>
                <a:gd name="T74" fmla="*/ 10 w 12"/>
                <a:gd name="T75" fmla="*/ 16 h 22"/>
                <a:gd name="T76" fmla="*/ 10 w 12"/>
                <a:gd name="T77" fmla="*/ 18 h 22"/>
                <a:gd name="T78" fmla="*/ 10 w 12"/>
                <a:gd name="T79" fmla="*/ 16 h 22"/>
                <a:gd name="T80" fmla="*/ 10 w 12"/>
                <a:gd name="T81" fmla="*/ 17 h 22"/>
                <a:gd name="T82" fmla="*/ 10 w 12"/>
                <a:gd name="T83" fmla="*/ 17 h 22"/>
                <a:gd name="T84" fmla="*/ 11 w 12"/>
                <a:gd name="T85" fmla="*/ 16 h 22"/>
                <a:gd name="T86" fmla="*/ 11 w 12"/>
                <a:gd name="T87" fmla="*/ 22 h 22"/>
                <a:gd name="T88" fmla="*/ 11 w 12"/>
                <a:gd name="T89" fmla="*/ 21 h 22"/>
                <a:gd name="T90" fmla="*/ 11 w 12"/>
                <a:gd name="T91" fmla="*/ 21 h 22"/>
                <a:gd name="T92" fmla="*/ 12 w 12"/>
                <a:gd name="T93" fmla="*/ 19 h 22"/>
                <a:gd name="T94" fmla="*/ 12 w 12"/>
                <a:gd name="T95" fmla="*/ 22 h 22"/>
                <a:gd name="T96" fmla="*/ 12 w 12"/>
                <a:gd name="T97" fmla="*/ 21 h 22"/>
                <a:gd name="T98" fmla="*/ 12 w 12"/>
                <a:gd name="T9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2">
                  <a:moveTo>
                    <a:pt x="0" y="12"/>
                  </a:moveTo>
                  <a:lnTo>
                    <a:pt x="1" y="5"/>
                  </a:lnTo>
                  <a:lnTo>
                    <a:pt x="1" y="5"/>
                  </a:lnTo>
                  <a:lnTo>
                    <a:pt x="1" y="5"/>
                  </a:lnTo>
                  <a:lnTo>
                    <a:pt x="1" y="4"/>
                  </a:lnTo>
                  <a:lnTo>
                    <a:pt x="1" y="8"/>
                  </a:lnTo>
                  <a:lnTo>
                    <a:pt x="2" y="5"/>
                  </a:lnTo>
                  <a:lnTo>
                    <a:pt x="2" y="5"/>
                  </a:lnTo>
                  <a:lnTo>
                    <a:pt x="3" y="2"/>
                  </a:lnTo>
                  <a:lnTo>
                    <a:pt x="3" y="3"/>
                  </a:lnTo>
                  <a:lnTo>
                    <a:pt x="3" y="3"/>
                  </a:lnTo>
                  <a:lnTo>
                    <a:pt x="3" y="6"/>
                  </a:lnTo>
                  <a:lnTo>
                    <a:pt x="4" y="0"/>
                  </a:lnTo>
                  <a:lnTo>
                    <a:pt x="4" y="1"/>
                  </a:lnTo>
                  <a:lnTo>
                    <a:pt x="4" y="2"/>
                  </a:lnTo>
                  <a:lnTo>
                    <a:pt x="4" y="0"/>
                  </a:lnTo>
                  <a:lnTo>
                    <a:pt x="5" y="6"/>
                  </a:lnTo>
                  <a:lnTo>
                    <a:pt x="5" y="6"/>
                  </a:lnTo>
                  <a:lnTo>
                    <a:pt x="5" y="5"/>
                  </a:lnTo>
                  <a:lnTo>
                    <a:pt x="5" y="5"/>
                  </a:lnTo>
                  <a:lnTo>
                    <a:pt x="5" y="13"/>
                  </a:lnTo>
                  <a:lnTo>
                    <a:pt x="6" y="12"/>
                  </a:lnTo>
                  <a:lnTo>
                    <a:pt x="6" y="12"/>
                  </a:lnTo>
                  <a:lnTo>
                    <a:pt x="6" y="13"/>
                  </a:lnTo>
                  <a:lnTo>
                    <a:pt x="6" y="10"/>
                  </a:lnTo>
                  <a:lnTo>
                    <a:pt x="7" y="11"/>
                  </a:lnTo>
                  <a:lnTo>
                    <a:pt x="7" y="11"/>
                  </a:lnTo>
                  <a:lnTo>
                    <a:pt x="7" y="12"/>
                  </a:lnTo>
                  <a:lnTo>
                    <a:pt x="8" y="9"/>
                  </a:lnTo>
                  <a:lnTo>
                    <a:pt x="8" y="10"/>
                  </a:lnTo>
                  <a:lnTo>
                    <a:pt x="8" y="10"/>
                  </a:lnTo>
                  <a:lnTo>
                    <a:pt x="8" y="9"/>
                  </a:lnTo>
                  <a:lnTo>
                    <a:pt x="8" y="13"/>
                  </a:lnTo>
                  <a:lnTo>
                    <a:pt x="9" y="13"/>
                  </a:lnTo>
                  <a:lnTo>
                    <a:pt x="9" y="13"/>
                  </a:lnTo>
                  <a:lnTo>
                    <a:pt x="10" y="17"/>
                  </a:lnTo>
                  <a:lnTo>
                    <a:pt x="10" y="16"/>
                  </a:lnTo>
                  <a:lnTo>
                    <a:pt x="10" y="16"/>
                  </a:lnTo>
                  <a:lnTo>
                    <a:pt x="10" y="18"/>
                  </a:lnTo>
                  <a:lnTo>
                    <a:pt x="10" y="16"/>
                  </a:lnTo>
                  <a:lnTo>
                    <a:pt x="10" y="17"/>
                  </a:lnTo>
                  <a:lnTo>
                    <a:pt x="10" y="17"/>
                  </a:lnTo>
                  <a:lnTo>
                    <a:pt x="11" y="16"/>
                  </a:lnTo>
                  <a:lnTo>
                    <a:pt x="11" y="22"/>
                  </a:lnTo>
                  <a:lnTo>
                    <a:pt x="11" y="21"/>
                  </a:lnTo>
                  <a:lnTo>
                    <a:pt x="11" y="21"/>
                  </a:lnTo>
                  <a:lnTo>
                    <a:pt x="12" y="19"/>
                  </a:lnTo>
                  <a:lnTo>
                    <a:pt x="12" y="22"/>
                  </a:lnTo>
                  <a:lnTo>
                    <a:pt x="12" y="21"/>
                  </a:lnTo>
                  <a:lnTo>
                    <a:pt x="12" y="2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6" name="Freeform 622"/>
            <p:cNvSpPr>
              <a:spLocks/>
            </p:cNvSpPr>
            <p:nvPr/>
          </p:nvSpPr>
          <p:spPr bwMode="auto">
            <a:xfrm>
              <a:off x="4106863" y="2179638"/>
              <a:ext cx="19050" cy="23813"/>
            </a:xfrm>
            <a:custGeom>
              <a:avLst/>
              <a:gdLst>
                <a:gd name="T0" fmla="*/ 0 w 12"/>
                <a:gd name="T1" fmla="*/ 3 h 15"/>
                <a:gd name="T2" fmla="*/ 1 w 12"/>
                <a:gd name="T3" fmla="*/ 4 h 15"/>
                <a:gd name="T4" fmla="*/ 1 w 12"/>
                <a:gd name="T5" fmla="*/ 1 h 15"/>
                <a:gd name="T6" fmla="*/ 1 w 12"/>
                <a:gd name="T7" fmla="*/ 2 h 15"/>
                <a:gd name="T8" fmla="*/ 1 w 12"/>
                <a:gd name="T9" fmla="*/ 2 h 15"/>
                <a:gd name="T10" fmla="*/ 2 w 12"/>
                <a:gd name="T11" fmla="*/ 3 h 15"/>
                <a:gd name="T12" fmla="*/ 2 w 12"/>
                <a:gd name="T13" fmla="*/ 0 h 15"/>
                <a:gd name="T14" fmla="*/ 2 w 12"/>
                <a:gd name="T15" fmla="*/ 2 h 15"/>
                <a:gd name="T16" fmla="*/ 2 w 12"/>
                <a:gd name="T17" fmla="*/ 2 h 15"/>
                <a:gd name="T18" fmla="*/ 3 w 12"/>
                <a:gd name="T19" fmla="*/ 1 h 15"/>
                <a:gd name="T20" fmla="*/ 3 w 12"/>
                <a:gd name="T21" fmla="*/ 5 h 15"/>
                <a:gd name="T22" fmla="*/ 3 w 12"/>
                <a:gd name="T23" fmla="*/ 4 h 15"/>
                <a:gd name="T24" fmla="*/ 3 w 12"/>
                <a:gd name="T25" fmla="*/ 4 h 15"/>
                <a:gd name="T26" fmla="*/ 3 w 12"/>
                <a:gd name="T27" fmla="*/ 4 h 15"/>
                <a:gd name="T28" fmla="*/ 4 w 12"/>
                <a:gd name="T29" fmla="*/ 1 h 15"/>
                <a:gd name="T30" fmla="*/ 4 w 12"/>
                <a:gd name="T31" fmla="*/ 3 h 15"/>
                <a:gd name="T32" fmla="*/ 4 w 12"/>
                <a:gd name="T33" fmla="*/ 3 h 15"/>
                <a:gd name="T34" fmla="*/ 4 w 12"/>
                <a:gd name="T35" fmla="*/ 2 h 15"/>
                <a:gd name="T36" fmla="*/ 5 w 12"/>
                <a:gd name="T37" fmla="*/ 10 h 15"/>
                <a:gd name="T38" fmla="*/ 5 w 12"/>
                <a:gd name="T39" fmla="*/ 10 h 15"/>
                <a:gd name="T40" fmla="*/ 5 w 12"/>
                <a:gd name="T41" fmla="*/ 10 h 15"/>
                <a:gd name="T42" fmla="*/ 6 w 12"/>
                <a:gd name="T43" fmla="*/ 9 h 15"/>
                <a:gd name="T44" fmla="*/ 6 w 12"/>
                <a:gd name="T45" fmla="*/ 12 h 15"/>
                <a:gd name="T46" fmla="*/ 6 w 12"/>
                <a:gd name="T47" fmla="*/ 10 h 15"/>
                <a:gd name="T48" fmla="*/ 6 w 12"/>
                <a:gd name="T49" fmla="*/ 10 h 15"/>
                <a:gd name="T50" fmla="*/ 6 w 12"/>
                <a:gd name="T51" fmla="*/ 10 h 15"/>
                <a:gd name="T52" fmla="*/ 7 w 12"/>
                <a:gd name="T53" fmla="*/ 15 h 15"/>
                <a:gd name="T54" fmla="*/ 7 w 12"/>
                <a:gd name="T55" fmla="*/ 12 h 15"/>
                <a:gd name="T56" fmla="*/ 7 w 12"/>
                <a:gd name="T57" fmla="*/ 12 h 15"/>
                <a:gd name="T58" fmla="*/ 8 w 12"/>
                <a:gd name="T59" fmla="*/ 12 h 15"/>
                <a:gd name="T60" fmla="*/ 8 w 12"/>
                <a:gd name="T61" fmla="*/ 10 h 15"/>
                <a:gd name="T62" fmla="*/ 8 w 12"/>
                <a:gd name="T63" fmla="*/ 11 h 15"/>
                <a:gd name="T64" fmla="*/ 8 w 12"/>
                <a:gd name="T65" fmla="*/ 11 h 15"/>
                <a:gd name="T66" fmla="*/ 8 w 12"/>
                <a:gd name="T67" fmla="*/ 11 h 15"/>
                <a:gd name="T68" fmla="*/ 9 w 12"/>
                <a:gd name="T69" fmla="*/ 5 h 15"/>
                <a:gd name="T70" fmla="*/ 9 w 12"/>
                <a:gd name="T71" fmla="*/ 6 h 15"/>
                <a:gd name="T72" fmla="*/ 9 w 12"/>
                <a:gd name="T73" fmla="*/ 6 h 15"/>
                <a:gd name="T74" fmla="*/ 9 w 12"/>
                <a:gd name="T75" fmla="*/ 5 h 15"/>
                <a:gd name="T76" fmla="*/ 9 w 12"/>
                <a:gd name="T77" fmla="*/ 8 h 15"/>
                <a:gd name="T78" fmla="*/ 10 w 12"/>
                <a:gd name="T79" fmla="*/ 8 h 15"/>
                <a:gd name="T80" fmla="*/ 10 w 12"/>
                <a:gd name="T81" fmla="*/ 8 h 15"/>
                <a:gd name="T82" fmla="*/ 11 w 12"/>
                <a:gd name="T83" fmla="*/ 7 h 15"/>
                <a:gd name="T84" fmla="*/ 11 w 12"/>
                <a:gd name="T85" fmla="*/ 10 h 15"/>
                <a:gd name="T86" fmla="*/ 11 w 12"/>
                <a:gd name="T87" fmla="*/ 10 h 15"/>
                <a:gd name="T88" fmla="*/ 11 w 12"/>
                <a:gd name="T89" fmla="*/ 10 h 15"/>
                <a:gd name="T90" fmla="*/ 11 w 12"/>
                <a:gd name="T91" fmla="*/ 11 h 15"/>
                <a:gd name="T92" fmla="*/ 12 w 12"/>
                <a:gd name="T93" fmla="*/ 7 h 15"/>
                <a:gd name="T94" fmla="*/ 12 w 12"/>
                <a:gd name="T95" fmla="*/ 10 h 15"/>
                <a:gd name="T96" fmla="*/ 12 w 12"/>
                <a:gd name="T97" fmla="*/ 10 h 15"/>
                <a:gd name="T98" fmla="*/ 12 w 12"/>
                <a:gd name="T9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5">
                  <a:moveTo>
                    <a:pt x="0" y="3"/>
                  </a:moveTo>
                  <a:lnTo>
                    <a:pt x="1" y="4"/>
                  </a:lnTo>
                  <a:lnTo>
                    <a:pt x="1" y="1"/>
                  </a:lnTo>
                  <a:lnTo>
                    <a:pt x="1" y="2"/>
                  </a:lnTo>
                  <a:lnTo>
                    <a:pt x="1" y="2"/>
                  </a:lnTo>
                  <a:lnTo>
                    <a:pt x="2" y="3"/>
                  </a:lnTo>
                  <a:lnTo>
                    <a:pt x="2" y="0"/>
                  </a:lnTo>
                  <a:lnTo>
                    <a:pt x="2" y="2"/>
                  </a:lnTo>
                  <a:lnTo>
                    <a:pt x="2" y="2"/>
                  </a:lnTo>
                  <a:lnTo>
                    <a:pt x="3" y="1"/>
                  </a:lnTo>
                  <a:lnTo>
                    <a:pt x="3" y="5"/>
                  </a:lnTo>
                  <a:lnTo>
                    <a:pt x="3" y="4"/>
                  </a:lnTo>
                  <a:lnTo>
                    <a:pt x="3" y="4"/>
                  </a:lnTo>
                  <a:lnTo>
                    <a:pt x="3" y="4"/>
                  </a:lnTo>
                  <a:lnTo>
                    <a:pt x="4" y="1"/>
                  </a:lnTo>
                  <a:lnTo>
                    <a:pt x="4" y="3"/>
                  </a:lnTo>
                  <a:lnTo>
                    <a:pt x="4" y="3"/>
                  </a:lnTo>
                  <a:lnTo>
                    <a:pt x="4" y="2"/>
                  </a:lnTo>
                  <a:lnTo>
                    <a:pt x="5" y="10"/>
                  </a:lnTo>
                  <a:lnTo>
                    <a:pt x="5" y="10"/>
                  </a:lnTo>
                  <a:lnTo>
                    <a:pt x="5" y="10"/>
                  </a:lnTo>
                  <a:lnTo>
                    <a:pt x="6" y="9"/>
                  </a:lnTo>
                  <a:lnTo>
                    <a:pt x="6" y="12"/>
                  </a:lnTo>
                  <a:lnTo>
                    <a:pt x="6" y="10"/>
                  </a:lnTo>
                  <a:lnTo>
                    <a:pt x="6" y="10"/>
                  </a:lnTo>
                  <a:lnTo>
                    <a:pt x="6" y="10"/>
                  </a:lnTo>
                  <a:lnTo>
                    <a:pt x="7" y="15"/>
                  </a:lnTo>
                  <a:lnTo>
                    <a:pt x="7" y="12"/>
                  </a:lnTo>
                  <a:lnTo>
                    <a:pt x="7" y="12"/>
                  </a:lnTo>
                  <a:lnTo>
                    <a:pt x="8" y="12"/>
                  </a:lnTo>
                  <a:lnTo>
                    <a:pt x="8" y="10"/>
                  </a:lnTo>
                  <a:lnTo>
                    <a:pt x="8" y="11"/>
                  </a:lnTo>
                  <a:lnTo>
                    <a:pt x="8" y="11"/>
                  </a:lnTo>
                  <a:lnTo>
                    <a:pt x="8" y="11"/>
                  </a:lnTo>
                  <a:lnTo>
                    <a:pt x="9" y="5"/>
                  </a:lnTo>
                  <a:lnTo>
                    <a:pt x="9" y="6"/>
                  </a:lnTo>
                  <a:lnTo>
                    <a:pt x="9" y="6"/>
                  </a:lnTo>
                  <a:lnTo>
                    <a:pt x="9" y="5"/>
                  </a:lnTo>
                  <a:lnTo>
                    <a:pt x="9" y="8"/>
                  </a:lnTo>
                  <a:lnTo>
                    <a:pt x="10" y="8"/>
                  </a:lnTo>
                  <a:lnTo>
                    <a:pt x="10" y="8"/>
                  </a:lnTo>
                  <a:lnTo>
                    <a:pt x="11" y="7"/>
                  </a:lnTo>
                  <a:lnTo>
                    <a:pt x="11" y="10"/>
                  </a:lnTo>
                  <a:lnTo>
                    <a:pt x="11" y="10"/>
                  </a:lnTo>
                  <a:lnTo>
                    <a:pt x="11" y="10"/>
                  </a:lnTo>
                  <a:lnTo>
                    <a:pt x="11" y="11"/>
                  </a:lnTo>
                  <a:lnTo>
                    <a:pt x="12" y="7"/>
                  </a:lnTo>
                  <a:lnTo>
                    <a:pt x="12" y="10"/>
                  </a:lnTo>
                  <a:lnTo>
                    <a:pt x="12" y="10"/>
                  </a:lnTo>
                  <a:lnTo>
                    <a:pt x="12" y="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7" name="Freeform 623"/>
            <p:cNvSpPr>
              <a:spLocks/>
            </p:cNvSpPr>
            <p:nvPr/>
          </p:nvSpPr>
          <p:spPr bwMode="auto">
            <a:xfrm>
              <a:off x="4125913" y="2193925"/>
              <a:ext cx="19050" cy="71438"/>
            </a:xfrm>
            <a:custGeom>
              <a:avLst/>
              <a:gdLst>
                <a:gd name="T0" fmla="*/ 0 w 12"/>
                <a:gd name="T1" fmla="*/ 0 h 45"/>
                <a:gd name="T2" fmla="*/ 1 w 12"/>
                <a:gd name="T3" fmla="*/ 6 h 45"/>
                <a:gd name="T4" fmla="*/ 1 w 12"/>
                <a:gd name="T5" fmla="*/ 6 h 45"/>
                <a:gd name="T6" fmla="*/ 1 w 12"/>
                <a:gd name="T7" fmla="*/ 6 h 45"/>
                <a:gd name="T8" fmla="*/ 1 w 12"/>
                <a:gd name="T9" fmla="*/ 6 h 45"/>
                <a:gd name="T10" fmla="*/ 1 w 12"/>
                <a:gd name="T11" fmla="*/ 11 h 45"/>
                <a:gd name="T12" fmla="*/ 2 w 12"/>
                <a:gd name="T13" fmla="*/ 10 h 45"/>
                <a:gd name="T14" fmla="*/ 2 w 12"/>
                <a:gd name="T15" fmla="*/ 10 h 45"/>
                <a:gd name="T16" fmla="*/ 2 w 12"/>
                <a:gd name="T17" fmla="*/ 10 h 45"/>
                <a:gd name="T18" fmla="*/ 3 w 12"/>
                <a:gd name="T19" fmla="*/ 6 h 45"/>
                <a:gd name="T20" fmla="*/ 3 w 12"/>
                <a:gd name="T21" fmla="*/ 7 h 45"/>
                <a:gd name="T22" fmla="*/ 3 w 12"/>
                <a:gd name="T23" fmla="*/ 7 h 45"/>
                <a:gd name="T24" fmla="*/ 3 w 12"/>
                <a:gd name="T25" fmla="*/ 7 h 45"/>
                <a:gd name="T26" fmla="*/ 3 w 12"/>
                <a:gd name="T27" fmla="*/ 4 h 45"/>
                <a:gd name="T28" fmla="*/ 4 w 12"/>
                <a:gd name="T29" fmla="*/ 5 h 45"/>
                <a:gd name="T30" fmla="*/ 4 w 12"/>
                <a:gd name="T31" fmla="*/ 5 h 45"/>
                <a:gd name="T32" fmla="*/ 4 w 12"/>
                <a:gd name="T33" fmla="*/ 2 h 45"/>
                <a:gd name="T34" fmla="*/ 4 w 12"/>
                <a:gd name="T35" fmla="*/ 6 h 45"/>
                <a:gd name="T36" fmla="*/ 5 w 12"/>
                <a:gd name="T37" fmla="*/ 6 h 45"/>
                <a:gd name="T38" fmla="*/ 5 w 12"/>
                <a:gd name="T39" fmla="*/ 6 h 45"/>
                <a:gd name="T40" fmla="*/ 5 w 12"/>
                <a:gd name="T41" fmla="*/ 6 h 45"/>
                <a:gd name="T42" fmla="*/ 5 w 12"/>
                <a:gd name="T43" fmla="*/ 14 h 45"/>
                <a:gd name="T44" fmla="*/ 5 w 12"/>
                <a:gd name="T45" fmla="*/ 14 h 45"/>
                <a:gd name="T46" fmla="*/ 5 w 12"/>
                <a:gd name="T47" fmla="*/ 14 h 45"/>
                <a:gd name="T48" fmla="*/ 6 w 12"/>
                <a:gd name="T49" fmla="*/ 26 h 45"/>
                <a:gd name="T50" fmla="*/ 6 w 12"/>
                <a:gd name="T51" fmla="*/ 26 h 45"/>
                <a:gd name="T52" fmla="*/ 6 w 12"/>
                <a:gd name="T53" fmla="*/ 26 h 45"/>
                <a:gd name="T54" fmla="*/ 6 w 12"/>
                <a:gd name="T55" fmla="*/ 25 h 45"/>
                <a:gd name="T56" fmla="*/ 7 w 12"/>
                <a:gd name="T57" fmla="*/ 34 h 45"/>
                <a:gd name="T58" fmla="*/ 7 w 12"/>
                <a:gd name="T59" fmla="*/ 34 h 45"/>
                <a:gd name="T60" fmla="*/ 7 w 12"/>
                <a:gd name="T61" fmla="*/ 34 h 45"/>
                <a:gd name="T62" fmla="*/ 7 w 12"/>
                <a:gd name="T63" fmla="*/ 34 h 45"/>
                <a:gd name="T64" fmla="*/ 8 w 12"/>
                <a:gd name="T65" fmla="*/ 43 h 45"/>
                <a:gd name="T66" fmla="*/ 8 w 12"/>
                <a:gd name="T67" fmla="*/ 43 h 45"/>
                <a:gd name="T68" fmla="*/ 8 w 12"/>
                <a:gd name="T69" fmla="*/ 43 h 45"/>
                <a:gd name="T70" fmla="*/ 9 w 12"/>
                <a:gd name="T71" fmla="*/ 45 h 45"/>
                <a:gd name="T72" fmla="*/ 9 w 12"/>
                <a:gd name="T73" fmla="*/ 40 h 45"/>
                <a:gd name="T74" fmla="*/ 9 w 12"/>
                <a:gd name="T75" fmla="*/ 40 h 45"/>
                <a:gd name="T76" fmla="*/ 9 w 12"/>
                <a:gd name="T77" fmla="*/ 40 h 45"/>
                <a:gd name="T78" fmla="*/ 9 w 12"/>
                <a:gd name="T79" fmla="*/ 40 h 45"/>
                <a:gd name="T80" fmla="*/ 10 w 12"/>
                <a:gd name="T81" fmla="*/ 32 h 45"/>
                <a:gd name="T82" fmla="*/ 10 w 12"/>
                <a:gd name="T83" fmla="*/ 33 h 45"/>
                <a:gd name="T84" fmla="*/ 10 w 12"/>
                <a:gd name="T85" fmla="*/ 33 h 45"/>
                <a:gd name="T86" fmla="*/ 10 w 12"/>
                <a:gd name="T87" fmla="*/ 33 h 45"/>
                <a:gd name="T88" fmla="*/ 11 w 12"/>
                <a:gd name="T89" fmla="*/ 29 h 45"/>
                <a:gd name="T90" fmla="*/ 11 w 12"/>
                <a:gd name="T91" fmla="*/ 29 h 45"/>
                <a:gd name="T92" fmla="*/ 11 w 12"/>
                <a:gd name="T93" fmla="*/ 29 h 45"/>
                <a:gd name="T94" fmla="*/ 12 w 12"/>
                <a:gd name="T95" fmla="*/ 30 h 45"/>
                <a:gd name="T96" fmla="*/ 12 w 12"/>
                <a:gd name="T97" fmla="*/ 27 h 45"/>
                <a:gd name="T98" fmla="*/ 12 w 12"/>
                <a:gd name="T99" fmla="*/ 2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45">
                  <a:moveTo>
                    <a:pt x="0" y="0"/>
                  </a:moveTo>
                  <a:lnTo>
                    <a:pt x="1" y="6"/>
                  </a:lnTo>
                  <a:lnTo>
                    <a:pt x="1" y="6"/>
                  </a:lnTo>
                  <a:lnTo>
                    <a:pt x="1" y="6"/>
                  </a:lnTo>
                  <a:lnTo>
                    <a:pt x="1" y="6"/>
                  </a:lnTo>
                  <a:lnTo>
                    <a:pt x="1" y="11"/>
                  </a:lnTo>
                  <a:lnTo>
                    <a:pt x="2" y="10"/>
                  </a:lnTo>
                  <a:lnTo>
                    <a:pt x="2" y="10"/>
                  </a:lnTo>
                  <a:lnTo>
                    <a:pt x="2" y="10"/>
                  </a:lnTo>
                  <a:lnTo>
                    <a:pt x="3" y="6"/>
                  </a:lnTo>
                  <a:lnTo>
                    <a:pt x="3" y="7"/>
                  </a:lnTo>
                  <a:lnTo>
                    <a:pt x="3" y="7"/>
                  </a:lnTo>
                  <a:lnTo>
                    <a:pt x="3" y="7"/>
                  </a:lnTo>
                  <a:lnTo>
                    <a:pt x="3" y="4"/>
                  </a:lnTo>
                  <a:lnTo>
                    <a:pt x="4" y="5"/>
                  </a:lnTo>
                  <a:lnTo>
                    <a:pt x="4" y="5"/>
                  </a:lnTo>
                  <a:lnTo>
                    <a:pt x="4" y="2"/>
                  </a:lnTo>
                  <a:lnTo>
                    <a:pt x="4" y="6"/>
                  </a:lnTo>
                  <a:lnTo>
                    <a:pt x="5" y="6"/>
                  </a:lnTo>
                  <a:lnTo>
                    <a:pt x="5" y="6"/>
                  </a:lnTo>
                  <a:lnTo>
                    <a:pt x="5" y="6"/>
                  </a:lnTo>
                  <a:lnTo>
                    <a:pt x="5" y="14"/>
                  </a:lnTo>
                  <a:lnTo>
                    <a:pt x="5" y="14"/>
                  </a:lnTo>
                  <a:lnTo>
                    <a:pt x="5" y="14"/>
                  </a:lnTo>
                  <a:lnTo>
                    <a:pt x="6" y="26"/>
                  </a:lnTo>
                  <a:lnTo>
                    <a:pt x="6" y="26"/>
                  </a:lnTo>
                  <a:lnTo>
                    <a:pt x="6" y="26"/>
                  </a:lnTo>
                  <a:lnTo>
                    <a:pt x="6" y="25"/>
                  </a:lnTo>
                  <a:lnTo>
                    <a:pt x="7" y="34"/>
                  </a:lnTo>
                  <a:lnTo>
                    <a:pt x="7" y="34"/>
                  </a:lnTo>
                  <a:lnTo>
                    <a:pt x="7" y="34"/>
                  </a:lnTo>
                  <a:lnTo>
                    <a:pt x="7" y="34"/>
                  </a:lnTo>
                  <a:lnTo>
                    <a:pt x="8" y="43"/>
                  </a:lnTo>
                  <a:lnTo>
                    <a:pt x="8" y="43"/>
                  </a:lnTo>
                  <a:lnTo>
                    <a:pt x="8" y="43"/>
                  </a:lnTo>
                  <a:lnTo>
                    <a:pt x="9" y="45"/>
                  </a:lnTo>
                  <a:lnTo>
                    <a:pt x="9" y="40"/>
                  </a:lnTo>
                  <a:lnTo>
                    <a:pt x="9" y="40"/>
                  </a:lnTo>
                  <a:lnTo>
                    <a:pt x="9" y="40"/>
                  </a:lnTo>
                  <a:lnTo>
                    <a:pt x="9" y="40"/>
                  </a:lnTo>
                  <a:lnTo>
                    <a:pt x="10" y="32"/>
                  </a:lnTo>
                  <a:lnTo>
                    <a:pt x="10" y="33"/>
                  </a:lnTo>
                  <a:lnTo>
                    <a:pt x="10" y="33"/>
                  </a:lnTo>
                  <a:lnTo>
                    <a:pt x="10" y="33"/>
                  </a:lnTo>
                  <a:lnTo>
                    <a:pt x="11" y="29"/>
                  </a:lnTo>
                  <a:lnTo>
                    <a:pt x="11" y="29"/>
                  </a:lnTo>
                  <a:lnTo>
                    <a:pt x="11" y="29"/>
                  </a:lnTo>
                  <a:lnTo>
                    <a:pt x="12" y="30"/>
                  </a:lnTo>
                  <a:lnTo>
                    <a:pt x="12" y="27"/>
                  </a:lnTo>
                  <a:lnTo>
                    <a:pt x="12" y="2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8" name="Freeform 624"/>
            <p:cNvSpPr>
              <a:spLocks/>
            </p:cNvSpPr>
            <p:nvPr/>
          </p:nvSpPr>
          <p:spPr bwMode="auto">
            <a:xfrm>
              <a:off x="4144963" y="2233613"/>
              <a:ext cx="20638" cy="39688"/>
            </a:xfrm>
            <a:custGeom>
              <a:avLst/>
              <a:gdLst>
                <a:gd name="T0" fmla="*/ 0 w 13"/>
                <a:gd name="T1" fmla="*/ 4 h 25"/>
                <a:gd name="T2" fmla="*/ 0 w 13"/>
                <a:gd name="T3" fmla="*/ 4 h 25"/>
                <a:gd name="T4" fmla="*/ 0 w 13"/>
                <a:gd name="T5" fmla="*/ 3 h 25"/>
                <a:gd name="T6" fmla="*/ 1 w 13"/>
                <a:gd name="T7" fmla="*/ 12 h 25"/>
                <a:gd name="T8" fmla="*/ 1 w 13"/>
                <a:gd name="T9" fmla="*/ 12 h 25"/>
                <a:gd name="T10" fmla="*/ 1 w 13"/>
                <a:gd name="T11" fmla="*/ 12 h 25"/>
                <a:gd name="T12" fmla="*/ 2 w 13"/>
                <a:gd name="T13" fmla="*/ 17 h 25"/>
                <a:gd name="T14" fmla="*/ 2 w 13"/>
                <a:gd name="T15" fmla="*/ 17 h 25"/>
                <a:gd name="T16" fmla="*/ 2 w 13"/>
                <a:gd name="T17" fmla="*/ 17 h 25"/>
                <a:gd name="T18" fmla="*/ 3 w 13"/>
                <a:gd name="T19" fmla="*/ 23 h 25"/>
                <a:gd name="T20" fmla="*/ 3 w 13"/>
                <a:gd name="T21" fmla="*/ 22 h 25"/>
                <a:gd name="T22" fmla="*/ 3 w 13"/>
                <a:gd name="T23" fmla="*/ 22 h 25"/>
                <a:gd name="T24" fmla="*/ 3 w 13"/>
                <a:gd name="T25" fmla="*/ 25 h 25"/>
                <a:gd name="T26" fmla="*/ 4 w 13"/>
                <a:gd name="T27" fmla="*/ 21 h 25"/>
                <a:gd name="T28" fmla="*/ 4 w 13"/>
                <a:gd name="T29" fmla="*/ 21 h 25"/>
                <a:gd name="T30" fmla="*/ 4 w 13"/>
                <a:gd name="T31" fmla="*/ 21 h 25"/>
                <a:gd name="T32" fmla="*/ 4 w 13"/>
                <a:gd name="T33" fmla="*/ 23 h 25"/>
                <a:gd name="T34" fmla="*/ 4 w 13"/>
                <a:gd name="T35" fmla="*/ 19 h 25"/>
                <a:gd name="T36" fmla="*/ 5 w 13"/>
                <a:gd name="T37" fmla="*/ 19 h 25"/>
                <a:gd name="T38" fmla="*/ 5 w 13"/>
                <a:gd name="T39" fmla="*/ 19 h 25"/>
                <a:gd name="T40" fmla="*/ 5 w 13"/>
                <a:gd name="T41" fmla="*/ 20 h 25"/>
                <a:gd name="T42" fmla="*/ 6 w 13"/>
                <a:gd name="T43" fmla="*/ 16 h 25"/>
                <a:gd name="T44" fmla="*/ 6 w 13"/>
                <a:gd name="T45" fmla="*/ 16 h 25"/>
                <a:gd name="T46" fmla="*/ 6 w 13"/>
                <a:gd name="T47" fmla="*/ 16 h 25"/>
                <a:gd name="T48" fmla="*/ 6 w 13"/>
                <a:gd name="T49" fmla="*/ 12 h 25"/>
                <a:gd name="T50" fmla="*/ 7 w 13"/>
                <a:gd name="T51" fmla="*/ 13 h 25"/>
                <a:gd name="T52" fmla="*/ 7 w 13"/>
                <a:gd name="T53" fmla="*/ 13 h 25"/>
                <a:gd name="T54" fmla="*/ 7 w 13"/>
                <a:gd name="T55" fmla="*/ 16 h 25"/>
                <a:gd name="T56" fmla="*/ 8 w 13"/>
                <a:gd name="T57" fmla="*/ 10 h 25"/>
                <a:gd name="T58" fmla="*/ 8 w 13"/>
                <a:gd name="T59" fmla="*/ 10 h 25"/>
                <a:gd name="T60" fmla="*/ 8 w 13"/>
                <a:gd name="T61" fmla="*/ 10 h 25"/>
                <a:gd name="T62" fmla="*/ 9 w 13"/>
                <a:gd name="T63" fmla="*/ 5 h 25"/>
                <a:gd name="T64" fmla="*/ 9 w 13"/>
                <a:gd name="T65" fmla="*/ 5 h 25"/>
                <a:gd name="T66" fmla="*/ 9 w 13"/>
                <a:gd name="T67" fmla="*/ 6 h 25"/>
                <a:gd name="T68" fmla="*/ 9 w 13"/>
                <a:gd name="T69" fmla="*/ 5 h 25"/>
                <a:gd name="T70" fmla="*/ 9 w 13"/>
                <a:gd name="T71" fmla="*/ 7 h 25"/>
                <a:gd name="T72" fmla="*/ 10 w 13"/>
                <a:gd name="T73" fmla="*/ 6 h 25"/>
                <a:gd name="T74" fmla="*/ 10 w 13"/>
                <a:gd name="T75" fmla="*/ 6 h 25"/>
                <a:gd name="T76" fmla="*/ 10 w 13"/>
                <a:gd name="T77" fmla="*/ 5 h 25"/>
                <a:gd name="T78" fmla="*/ 10 w 13"/>
                <a:gd name="T79" fmla="*/ 7 h 25"/>
                <a:gd name="T80" fmla="*/ 11 w 13"/>
                <a:gd name="T81" fmla="*/ 5 h 25"/>
                <a:gd name="T82" fmla="*/ 11 w 13"/>
                <a:gd name="T83" fmla="*/ 5 h 25"/>
                <a:gd name="T84" fmla="*/ 11 w 13"/>
                <a:gd name="T85" fmla="*/ 5 h 25"/>
                <a:gd name="T86" fmla="*/ 12 w 13"/>
                <a:gd name="T87" fmla="*/ 2 h 25"/>
                <a:gd name="T88" fmla="*/ 12 w 13"/>
                <a:gd name="T89" fmla="*/ 3 h 25"/>
                <a:gd name="T90" fmla="*/ 12 w 13"/>
                <a:gd name="T91" fmla="*/ 3 h 25"/>
                <a:gd name="T92" fmla="*/ 12 w 13"/>
                <a:gd name="T93" fmla="*/ 3 h 25"/>
                <a:gd name="T94" fmla="*/ 12 w 13"/>
                <a:gd name="T95" fmla="*/ 0 h 25"/>
                <a:gd name="T96" fmla="*/ 13 w 13"/>
                <a:gd name="T97" fmla="*/ 1 h 25"/>
                <a:gd name="T98" fmla="*/ 13 w 13"/>
                <a:gd name="T99"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5">
                  <a:moveTo>
                    <a:pt x="0" y="4"/>
                  </a:moveTo>
                  <a:lnTo>
                    <a:pt x="0" y="4"/>
                  </a:lnTo>
                  <a:lnTo>
                    <a:pt x="0" y="3"/>
                  </a:lnTo>
                  <a:lnTo>
                    <a:pt x="1" y="12"/>
                  </a:lnTo>
                  <a:lnTo>
                    <a:pt x="1" y="12"/>
                  </a:lnTo>
                  <a:lnTo>
                    <a:pt x="1" y="12"/>
                  </a:lnTo>
                  <a:lnTo>
                    <a:pt x="2" y="17"/>
                  </a:lnTo>
                  <a:lnTo>
                    <a:pt x="2" y="17"/>
                  </a:lnTo>
                  <a:lnTo>
                    <a:pt x="2" y="17"/>
                  </a:lnTo>
                  <a:lnTo>
                    <a:pt x="3" y="23"/>
                  </a:lnTo>
                  <a:lnTo>
                    <a:pt x="3" y="22"/>
                  </a:lnTo>
                  <a:lnTo>
                    <a:pt x="3" y="22"/>
                  </a:lnTo>
                  <a:lnTo>
                    <a:pt x="3" y="25"/>
                  </a:lnTo>
                  <a:lnTo>
                    <a:pt x="4" y="21"/>
                  </a:lnTo>
                  <a:lnTo>
                    <a:pt x="4" y="21"/>
                  </a:lnTo>
                  <a:lnTo>
                    <a:pt x="4" y="21"/>
                  </a:lnTo>
                  <a:lnTo>
                    <a:pt x="4" y="23"/>
                  </a:lnTo>
                  <a:lnTo>
                    <a:pt x="4" y="19"/>
                  </a:lnTo>
                  <a:lnTo>
                    <a:pt x="5" y="19"/>
                  </a:lnTo>
                  <a:lnTo>
                    <a:pt x="5" y="19"/>
                  </a:lnTo>
                  <a:lnTo>
                    <a:pt x="5" y="20"/>
                  </a:lnTo>
                  <a:lnTo>
                    <a:pt x="6" y="16"/>
                  </a:lnTo>
                  <a:lnTo>
                    <a:pt x="6" y="16"/>
                  </a:lnTo>
                  <a:lnTo>
                    <a:pt x="6" y="16"/>
                  </a:lnTo>
                  <a:lnTo>
                    <a:pt x="6" y="12"/>
                  </a:lnTo>
                  <a:lnTo>
                    <a:pt x="7" y="13"/>
                  </a:lnTo>
                  <a:lnTo>
                    <a:pt x="7" y="13"/>
                  </a:lnTo>
                  <a:lnTo>
                    <a:pt x="7" y="16"/>
                  </a:lnTo>
                  <a:lnTo>
                    <a:pt x="8" y="10"/>
                  </a:lnTo>
                  <a:lnTo>
                    <a:pt x="8" y="10"/>
                  </a:lnTo>
                  <a:lnTo>
                    <a:pt x="8" y="10"/>
                  </a:lnTo>
                  <a:lnTo>
                    <a:pt x="9" y="5"/>
                  </a:lnTo>
                  <a:lnTo>
                    <a:pt x="9" y="5"/>
                  </a:lnTo>
                  <a:lnTo>
                    <a:pt x="9" y="6"/>
                  </a:lnTo>
                  <a:lnTo>
                    <a:pt x="9" y="5"/>
                  </a:lnTo>
                  <a:lnTo>
                    <a:pt x="9" y="7"/>
                  </a:lnTo>
                  <a:lnTo>
                    <a:pt x="10" y="6"/>
                  </a:lnTo>
                  <a:lnTo>
                    <a:pt x="10" y="6"/>
                  </a:lnTo>
                  <a:lnTo>
                    <a:pt x="10" y="5"/>
                  </a:lnTo>
                  <a:lnTo>
                    <a:pt x="10" y="7"/>
                  </a:lnTo>
                  <a:lnTo>
                    <a:pt x="11" y="5"/>
                  </a:lnTo>
                  <a:lnTo>
                    <a:pt x="11" y="5"/>
                  </a:lnTo>
                  <a:lnTo>
                    <a:pt x="11" y="5"/>
                  </a:lnTo>
                  <a:lnTo>
                    <a:pt x="12" y="2"/>
                  </a:lnTo>
                  <a:lnTo>
                    <a:pt x="12" y="3"/>
                  </a:lnTo>
                  <a:lnTo>
                    <a:pt x="12" y="3"/>
                  </a:lnTo>
                  <a:lnTo>
                    <a:pt x="12" y="3"/>
                  </a:lnTo>
                  <a:lnTo>
                    <a:pt x="12" y="0"/>
                  </a:lnTo>
                  <a:lnTo>
                    <a:pt x="13" y="1"/>
                  </a:lnTo>
                  <a:lnTo>
                    <a:pt x="13" y="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9" name="Freeform 625"/>
            <p:cNvSpPr>
              <a:spLocks/>
            </p:cNvSpPr>
            <p:nvPr/>
          </p:nvSpPr>
          <p:spPr bwMode="auto">
            <a:xfrm>
              <a:off x="4165600" y="2224088"/>
              <a:ext cx="19050" cy="58738"/>
            </a:xfrm>
            <a:custGeom>
              <a:avLst/>
              <a:gdLst>
                <a:gd name="T0" fmla="*/ 0 w 12"/>
                <a:gd name="T1" fmla="*/ 7 h 37"/>
                <a:gd name="T2" fmla="*/ 0 w 12"/>
                <a:gd name="T3" fmla="*/ 4 h 37"/>
                <a:gd name="T4" fmla="*/ 0 w 12"/>
                <a:gd name="T5" fmla="*/ 9 h 37"/>
                <a:gd name="T6" fmla="*/ 0 w 12"/>
                <a:gd name="T7" fmla="*/ 9 h 37"/>
                <a:gd name="T8" fmla="*/ 0 w 12"/>
                <a:gd name="T9" fmla="*/ 9 h 37"/>
                <a:gd name="T10" fmla="*/ 0 w 12"/>
                <a:gd name="T11" fmla="*/ 9 h 37"/>
                <a:gd name="T12" fmla="*/ 1 w 12"/>
                <a:gd name="T13" fmla="*/ 14 h 37"/>
                <a:gd name="T14" fmla="*/ 1 w 12"/>
                <a:gd name="T15" fmla="*/ 12 h 37"/>
                <a:gd name="T16" fmla="*/ 1 w 12"/>
                <a:gd name="T17" fmla="*/ 12 h 37"/>
                <a:gd name="T18" fmla="*/ 2 w 12"/>
                <a:gd name="T19" fmla="*/ 13 h 37"/>
                <a:gd name="T20" fmla="*/ 2 w 12"/>
                <a:gd name="T21" fmla="*/ 5 h 37"/>
                <a:gd name="T22" fmla="*/ 2 w 12"/>
                <a:gd name="T23" fmla="*/ 5 h 37"/>
                <a:gd name="T24" fmla="*/ 3 w 12"/>
                <a:gd name="T25" fmla="*/ 6 h 37"/>
                <a:gd name="T26" fmla="*/ 3 w 12"/>
                <a:gd name="T27" fmla="*/ 1 h 37"/>
                <a:gd name="T28" fmla="*/ 3 w 12"/>
                <a:gd name="T29" fmla="*/ 1 h 37"/>
                <a:gd name="T30" fmla="*/ 3 w 12"/>
                <a:gd name="T31" fmla="*/ 1 h 37"/>
                <a:gd name="T32" fmla="*/ 3 w 12"/>
                <a:gd name="T33" fmla="*/ 0 h 37"/>
                <a:gd name="T34" fmla="*/ 4 w 12"/>
                <a:gd name="T35" fmla="*/ 6 h 37"/>
                <a:gd name="T36" fmla="*/ 4 w 12"/>
                <a:gd name="T37" fmla="*/ 5 h 37"/>
                <a:gd name="T38" fmla="*/ 4 w 12"/>
                <a:gd name="T39" fmla="*/ 5 h 37"/>
                <a:gd name="T40" fmla="*/ 5 w 12"/>
                <a:gd name="T41" fmla="*/ 9 h 37"/>
                <a:gd name="T42" fmla="*/ 5 w 12"/>
                <a:gd name="T43" fmla="*/ 9 h 37"/>
                <a:gd name="T44" fmla="*/ 5 w 12"/>
                <a:gd name="T45" fmla="*/ 9 h 37"/>
                <a:gd name="T46" fmla="*/ 5 w 12"/>
                <a:gd name="T47" fmla="*/ 9 h 37"/>
                <a:gd name="T48" fmla="*/ 6 w 12"/>
                <a:gd name="T49" fmla="*/ 15 h 37"/>
                <a:gd name="T50" fmla="*/ 6 w 12"/>
                <a:gd name="T51" fmla="*/ 15 h 37"/>
                <a:gd name="T52" fmla="*/ 6 w 12"/>
                <a:gd name="T53" fmla="*/ 15 h 37"/>
                <a:gd name="T54" fmla="*/ 7 w 12"/>
                <a:gd name="T55" fmla="*/ 14 h 37"/>
                <a:gd name="T56" fmla="*/ 7 w 12"/>
                <a:gd name="T57" fmla="*/ 18 h 37"/>
                <a:gd name="T58" fmla="*/ 7 w 12"/>
                <a:gd name="T59" fmla="*/ 17 h 37"/>
                <a:gd name="T60" fmla="*/ 7 w 12"/>
                <a:gd name="T61" fmla="*/ 17 h 37"/>
                <a:gd name="T62" fmla="*/ 7 w 12"/>
                <a:gd name="T63" fmla="*/ 17 h 37"/>
                <a:gd name="T64" fmla="*/ 8 w 12"/>
                <a:gd name="T65" fmla="*/ 26 h 37"/>
                <a:gd name="T66" fmla="*/ 8 w 12"/>
                <a:gd name="T67" fmla="*/ 25 h 37"/>
                <a:gd name="T68" fmla="*/ 8 w 12"/>
                <a:gd name="T69" fmla="*/ 25 h 37"/>
                <a:gd name="T70" fmla="*/ 8 w 12"/>
                <a:gd name="T71" fmla="*/ 24 h 37"/>
                <a:gd name="T72" fmla="*/ 9 w 12"/>
                <a:gd name="T73" fmla="*/ 28 h 37"/>
                <a:gd name="T74" fmla="*/ 9 w 12"/>
                <a:gd name="T75" fmla="*/ 27 h 37"/>
                <a:gd name="T76" fmla="*/ 9 w 12"/>
                <a:gd name="T77" fmla="*/ 27 h 37"/>
                <a:gd name="T78" fmla="*/ 9 w 12"/>
                <a:gd name="T79" fmla="*/ 27 h 37"/>
                <a:gd name="T80" fmla="*/ 10 w 12"/>
                <a:gd name="T81" fmla="*/ 31 h 37"/>
                <a:gd name="T82" fmla="*/ 10 w 12"/>
                <a:gd name="T83" fmla="*/ 30 h 37"/>
                <a:gd name="T84" fmla="*/ 10 w 12"/>
                <a:gd name="T85" fmla="*/ 30 h 37"/>
                <a:gd name="T86" fmla="*/ 10 w 12"/>
                <a:gd name="T87" fmla="*/ 30 h 37"/>
                <a:gd name="T88" fmla="*/ 11 w 12"/>
                <a:gd name="T89" fmla="*/ 35 h 37"/>
                <a:gd name="T90" fmla="*/ 11 w 12"/>
                <a:gd name="T91" fmla="*/ 34 h 37"/>
                <a:gd name="T92" fmla="*/ 11 w 12"/>
                <a:gd name="T93" fmla="*/ 34 h 37"/>
                <a:gd name="T94" fmla="*/ 11 w 12"/>
                <a:gd name="T95" fmla="*/ 33 h 37"/>
                <a:gd name="T96" fmla="*/ 12 w 12"/>
                <a:gd name="T97" fmla="*/ 37 h 37"/>
                <a:gd name="T98" fmla="*/ 12 w 12"/>
                <a:gd name="T99" fmla="*/ 3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7">
                  <a:moveTo>
                    <a:pt x="0" y="7"/>
                  </a:moveTo>
                  <a:lnTo>
                    <a:pt x="0" y="4"/>
                  </a:lnTo>
                  <a:lnTo>
                    <a:pt x="0" y="9"/>
                  </a:lnTo>
                  <a:lnTo>
                    <a:pt x="0" y="9"/>
                  </a:lnTo>
                  <a:lnTo>
                    <a:pt x="0" y="9"/>
                  </a:lnTo>
                  <a:lnTo>
                    <a:pt x="0" y="9"/>
                  </a:lnTo>
                  <a:lnTo>
                    <a:pt x="1" y="14"/>
                  </a:lnTo>
                  <a:lnTo>
                    <a:pt x="1" y="12"/>
                  </a:lnTo>
                  <a:lnTo>
                    <a:pt x="1" y="12"/>
                  </a:lnTo>
                  <a:lnTo>
                    <a:pt x="2" y="13"/>
                  </a:lnTo>
                  <a:lnTo>
                    <a:pt x="2" y="5"/>
                  </a:lnTo>
                  <a:lnTo>
                    <a:pt x="2" y="5"/>
                  </a:lnTo>
                  <a:lnTo>
                    <a:pt x="3" y="6"/>
                  </a:lnTo>
                  <a:lnTo>
                    <a:pt x="3" y="1"/>
                  </a:lnTo>
                  <a:lnTo>
                    <a:pt x="3" y="1"/>
                  </a:lnTo>
                  <a:lnTo>
                    <a:pt x="3" y="1"/>
                  </a:lnTo>
                  <a:lnTo>
                    <a:pt x="3" y="0"/>
                  </a:lnTo>
                  <a:lnTo>
                    <a:pt x="4" y="6"/>
                  </a:lnTo>
                  <a:lnTo>
                    <a:pt x="4" y="5"/>
                  </a:lnTo>
                  <a:lnTo>
                    <a:pt x="4" y="5"/>
                  </a:lnTo>
                  <a:lnTo>
                    <a:pt x="5" y="9"/>
                  </a:lnTo>
                  <a:lnTo>
                    <a:pt x="5" y="9"/>
                  </a:lnTo>
                  <a:lnTo>
                    <a:pt x="5" y="9"/>
                  </a:lnTo>
                  <a:lnTo>
                    <a:pt x="5" y="9"/>
                  </a:lnTo>
                  <a:lnTo>
                    <a:pt x="6" y="15"/>
                  </a:lnTo>
                  <a:lnTo>
                    <a:pt x="6" y="15"/>
                  </a:lnTo>
                  <a:lnTo>
                    <a:pt x="6" y="15"/>
                  </a:lnTo>
                  <a:lnTo>
                    <a:pt x="7" y="14"/>
                  </a:lnTo>
                  <a:lnTo>
                    <a:pt x="7" y="18"/>
                  </a:lnTo>
                  <a:lnTo>
                    <a:pt x="7" y="17"/>
                  </a:lnTo>
                  <a:lnTo>
                    <a:pt x="7" y="17"/>
                  </a:lnTo>
                  <a:lnTo>
                    <a:pt x="7" y="17"/>
                  </a:lnTo>
                  <a:lnTo>
                    <a:pt x="8" y="26"/>
                  </a:lnTo>
                  <a:lnTo>
                    <a:pt x="8" y="25"/>
                  </a:lnTo>
                  <a:lnTo>
                    <a:pt x="8" y="25"/>
                  </a:lnTo>
                  <a:lnTo>
                    <a:pt x="8" y="24"/>
                  </a:lnTo>
                  <a:lnTo>
                    <a:pt x="9" y="28"/>
                  </a:lnTo>
                  <a:lnTo>
                    <a:pt x="9" y="27"/>
                  </a:lnTo>
                  <a:lnTo>
                    <a:pt x="9" y="27"/>
                  </a:lnTo>
                  <a:lnTo>
                    <a:pt x="9" y="27"/>
                  </a:lnTo>
                  <a:lnTo>
                    <a:pt x="10" y="31"/>
                  </a:lnTo>
                  <a:lnTo>
                    <a:pt x="10" y="30"/>
                  </a:lnTo>
                  <a:lnTo>
                    <a:pt x="10" y="30"/>
                  </a:lnTo>
                  <a:lnTo>
                    <a:pt x="10" y="30"/>
                  </a:lnTo>
                  <a:lnTo>
                    <a:pt x="11" y="35"/>
                  </a:lnTo>
                  <a:lnTo>
                    <a:pt x="11" y="34"/>
                  </a:lnTo>
                  <a:lnTo>
                    <a:pt x="11" y="34"/>
                  </a:lnTo>
                  <a:lnTo>
                    <a:pt x="11" y="33"/>
                  </a:lnTo>
                  <a:lnTo>
                    <a:pt x="12" y="37"/>
                  </a:lnTo>
                  <a:lnTo>
                    <a:pt x="12" y="3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0" name="Freeform 626"/>
            <p:cNvSpPr>
              <a:spLocks/>
            </p:cNvSpPr>
            <p:nvPr/>
          </p:nvSpPr>
          <p:spPr bwMode="auto">
            <a:xfrm>
              <a:off x="4184650" y="2252663"/>
              <a:ext cx="19050" cy="26988"/>
            </a:xfrm>
            <a:custGeom>
              <a:avLst/>
              <a:gdLst>
                <a:gd name="T0" fmla="*/ 0 w 12"/>
                <a:gd name="T1" fmla="*/ 16 h 17"/>
                <a:gd name="T2" fmla="*/ 0 w 12"/>
                <a:gd name="T3" fmla="*/ 16 h 17"/>
                <a:gd name="T4" fmla="*/ 0 w 12"/>
                <a:gd name="T5" fmla="*/ 17 h 17"/>
                <a:gd name="T6" fmla="*/ 1 w 12"/>
                <a:gd name="T7" fmla="*/ 12 h 17"/>
                <a:gd name="T8" fmla="*/ 1 w 12"/>
                <a:gd name="T9" fmla="*/ 12 h 17"/>
                <a:gd name="T10" fmla="*/ 1 w 12"/>
                <a:gd name="T11" fmla="*/ 12 h 17"/>
                <a:gd name="T12" fmla="*/ 1 w 12"/>
                <a:gd name="T13" fmla="*/ 13 h 17"/>
                <a:gd name="T14" fmla="*/ 1 w 12"/>
                <a:gd name="T15" fmla="*/ 8 h 17"/>
                <a:gd name="T16" fmla="*/ 2 w 12"/>
                <a:gd name="T17" fmla="*/ 12 h 17"/>
                <a:gd name="T18" fmla="*/ 2 w 12"/>
                <a:gd name="T19" fmla="*/ 12 h 17"/>
                <a:gd name="T20" fmla="*/ 2 w 12"/>
                <a:gd name="T21" fmla="*/ 13 h 17"/>
                <a:gd name="T22" fmla="*/ 3 w 12"/>
                <a:gd name="T23" fmla="*/ 10 h 17"/>
                <a:gd name="T24" fmla="*/ 3 w 12"/>
                <a:gd name="T25" fmla="*/ 10 h 17"/>
                <a:gd name="T26" fmla="*/ 3 w 12"/>
                <a:gd name="T27" fmla="*/ 10 h 17"/>
                <a:gd name="T28" fmla="*/ 3 w 12"/>
                <a:gd name="T29" fmla="*/ 11 h 17"/>
                <a:gd name="T30" fmla="*/ 3 w 12"/>
                <a:gd name="T31" fmla="*/ 8 h 17"/>
                <a:gd name="T32" fmla="*/ 4 w 12"/>
                <a:gd name="T33" fmla="*/ 8 h 17"/>
                <a:gd name="T34" fmla="*/ 4 w 12"/>
                <a:gd name="T35" fmla="*/ 8 h 17"/>
                <a:gd name="T36" fmla="*/ 4 w 12"/>
                <a:gd name="T37" fmla="*/ 9 h 17"/>
                <a:gd name="T38" fmla="*/ 5 w 12"/>
                <a:gd name="T39" fmla="*/ 4 h 17"/>
                <a:gd name="T40" fmla="*/ 5 w 12"/>
                <a:gd name="T41" fmla="*/ 4 h 17"/>
                <a:gd name="T42" fmla="*/ 5 w 12"/>
                <a:gd name="T43" fmla="*/ 5 h 17"/>
                <a:gd name="T44" fmla="*/ 6 w 12"/>
                <a:gd name="T45" fmla="*/ 1 h 17"/>
                <a:gd name="T46" fmla="*/ 6 w 12"/>
                <a:gd name="T47" fmla="*/ 2 h 17"/>
                <a:gd name="T48" fmla="*/ 6 w 12"/>
                <a:gd name="T49" fmla="*/ 2 h 17"/>
                <a:gd name="T50" fmla="*/ 6 w 12"/>
                <a:gd name="T51" fmla="*/ 1 h 17"/>
                <a:gd name="T52" fmla="*/ 6 w 12"/>
                <a:gd name="T53" fmla="*/ 4 h 17"/>
                <a:gd name="T54" fmla="*/ 6 w 12"/>
                <a:gd name="T55" fmla="*/ 4 h 17"/>
                <a:gd name="T56" fmla="*/ 6 w 12"/>
                <a:gd name="T57" fmla="*/ 4 h 17"/>
                <a:gd name="T58" fmla="*/ 7 w 12"/>
                <a:gd name="T59" fmla="*/ 6 h 17"/>
                <a:gd name="T60" fmla="*/ 8 w 12"/>
                <a:gd name="T61" fmla="*/ 1 h 17"/>
                <a:gd name="T62" fmla="*/ 8 w 12"/>
                <a:gd name="T63" fmla="*/ 1 h 17"/>
                <a:gd name="T64" fmla="*/ 8 w 12"/>
                <a:gd name="T65" fmla="*/ 1 h 17"/>
                <a:gd name="T66" fmla="*/ 8 w 12"/>
                <a:gd name="T67" fmla="*/ 0 h 17"/>
                <a:gd name="T68" fmla="*/ 8 w 12"/>
                <a:gd name="T69" fmla="*/ 2 h 17"/>
                <a:gd name="T70" fmla="*/ 8 w 12"/>
                <a:gd name="T71" fmla="*/ 1 h 17"/>
                <a:gd name="T72" fmla="*/ 8 w 12"/>
                <a:gd name="T73" fmla="*/ 1 h 17"/>
                <a:gd name="T74" fmla="*/ 8 w 12"/>
                <a:gd name="T75" fmla="*/ 1 h 17"/>
                <a:gd name="T76" fmla="*/ 9 w 12"/>
                <a:gd name="T77" fmla="*/ 5 h 17"/>
                <a:gd name="T78" fmla="*/ 9 w 12"/>
                <a:gd name="T79" fmla="*/ 3 h 17"/>
                <a:gd name="T80" fmla="*/ 9 w 12"/>
                <a:gd name="T81" fmla="*/ 3 h 17"/>
                <a:gd name="T82" fmla="*/ 10 w 12"/>
                <a:gd name="T83" fmla="*/ 3 h 17"/>
                <a:gd name="T84" fmla="*/ 10 w 12"/>
                <a:gd name="T85" fmla="*/ 10 h 17"/>
                <a:gd name="T86" fmla="*/ 10 w 12"/>
                <a:gd name="T87" fmla="*/ 10 h 17"/>
                <a:gd name="T88" fmla="*/ 10 w 12"/>
                <a:gd name="T89" fmla="*/ 10 h 17"/>
                <a:gd name="T90" fmla="*/ 11 w 12"/>
                <a:gd name="T91" fmla="*/ 13 h 17"/>
                <a:gd name="T92" fmla="*/ 11 w 12"/>
                <a:gd name="T93" fmla="*/ 8 h 17"/>
                <a:gd name="T94" fmla="*/ 11 w 12"/>
                <a:gd name="T95" fmla="*/ 8 h 17"/>
                <a:gd name="T96" fmla="*/ 11 w 12"/>
                <a:gd name="T97" fmla="*/ 8 h 17"/>
                <a:gd name="T98" fmla="*/ 12 w 12"/>
                <a:gd name="T99"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7">
                  <a:moveTo>
                    <a:pt x="0" y="16"/>
                  </a:moveTo>
                  <a:lnTo>
                    <a:pt x="0" y="16"/>
                  </a:lnTo>
                  <a:lnTo>
                    <a:pt x="0" y="17"/>
                  </a:lnTo>
                  <a:lnTo>
                    <a:pt x="1" y="12"/>
                  </a:lnTo>
                  <a:lnTo>
                    <a:pt x="1" y="12"/>
                  </a:lnTo>
                  <a:lnTo>
                    <a:pt x="1" y="12"/>
                  </a:lnTo>
                  <a:lnTo>
                    <a:pt x="1" y="13"/>
                  </a:lnTo>
                  <a:lnTo>
                    <a:pt x="1" y="8"/>
                  </a:lnTo>
                  <a:lnTo>
                    <a:pt x="2" y="12"/>
                  </a:lnTo>
                  <a:lnTo>
                    <a:pt x="2" y="12"/>
                  </a:lnTo>
                  <a:lnTo>
                    <a:pt x="2" y="13"/>
                  </a:lnTo>
                  <a:lnTo>
                    <a:pt x="3" y="10"/>
                  </a:lnTo>
                  <a:lnTo>
                    <a:pt x="3" y="10"/>
                  </a:lnTo>
                  <a:lnTo>
                    <a:pt x="3" y="10"/>
                  </a:lnTo>
                  <a:lnTo>
                    <a:pt x="3" y="11"/>
                  </a:lnTo>
                  <a:lnTo>
                    <a:pt x="3" y="8"/>
                  </a:lnTo>
                  <a:lnTo>
                    <a:pt x="4" y="8"/>
                  </a:lnTo>
                  <a:lnTo>
                    <a:pt x="4" y="8"/>
                  </a:lnTo>
                  <a:lnTo>
                    <a:pt x="4" y="9"/>
                  </a:lnTo>
                  <a:lnTo>
                    <a:pt x="5" y="4"/>
                  </a:lnTo>
                  <a:lnTo>
                    <a:pt x="5" y="4"/>
                  </a:lnTo>
                  <a:lnTo>
                    <a:pt x="5" y="5"/>
                  </a:lnTo>
                  <a:lnTo>
                    <a:pt x="6" y="1"/>
                  </a:lnTo>
                  <a:lnTo>
                    <a:pt x="6" y="2"/>
                  </a:lnTo>
                  <a:lnTo>
                    <a:pt x="6" y="2"/>
                  </a:lnTo>
                  <a:lnTo>
                    <a:pt x="6" y="1"/>
                  </a:lnTo>
                  <a:lnTo>
                    <a:pt x="6" y="4"/>
                  </a:lnTo>
                  <a:lnTo>
                    <a:pt x="6" y="4"/>
                  </a:lnTo>
                  <a:lnTo>
                    <a:pt x="6" y="4"/>
                  </a:lnTo>
                  <a:lnTo>
                    <a:pt x="7" y="6"/>
                  </a:lnTo>
                  <a:lnTo>
                    <a:pt x="8" y="1"/>
                  </a:lnTo>
                  <a:lnTo>
                    <a:pt x="8" y="1"/>
                  </a:lnTo>
                  <a:lnTo>
                    <a:pt x="8" y="1"/>
                  </a:lnTo>
                  <a:lnTo>
                    <a:pt x="8" y="0"/>
                  </a:lnTo>
                  <a:lnTo>
                    <a:pt x="8" y="2"/>
                  </a:lnTo>
                  <a:lnTo>
                    <a:pt x="8" y="1"/>
                  </a:lnTo>
                  <a:lnTo>
                    <a:pt x="8" y="1"/>
                  </a:lnTo>
                  <a:lnTo>
                    <a:pt x="8" y="1"/>
                  </a:lnTo>
                  <a:lnTo>
                    <a:pt x="9" y="5"/>
                  </a:lnTo>
                  <a:lnTo>
                    <a:pt x="9" y="3"/>
                  </a:lnTo>
                  <a:lnTo>
                    <a:pt x="9" y="3"/>
                  </a:lnTo>
                  <a:lnTo>
                    <a:pt x="10" y="3"/>
                  </a:lnTo>
                  <a:lnTo>
                    <a:pt x="10" y="10"/>
                  </a:lnTo>
                  <a:lnTo>
                    <a:pt x="10" y="10"/>
                  </a:lnTo>
                  <a:lnTo>
                    <a:pt x="10" y="10"/>
                  </a:lnTo>
                  <a:lnTo>
                    <a:pt x="11" y="13"/>
                  </a:lnTo>
                  <a:lnTo>
                    <a:pt x="11" y="8"/>
                  </a:lnTo>
                  <a:lnTo>
                    <a:pt x="11" y="8"/>
                  </a:lnTo>
                  <a:lnTo>
                    <a:pt x="11" y="8"/>
                  </a:lnTo>
                  <a:lnTo>
                    <a:pt x="12" y="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1" name="Freeform 627"/>
            <p:cNvSpPr>
              <a:spLocks/>
            </p:cNvSpPr>
            <p:nvPr/>
          </p:nvSpPr>
          <p:spPr bwMode="auto">
            <a:xfrm>
              <a:off x="4203700" y="2233613"/>
              <a:ext cx="19050" cy="49213"/>
            </a:xfrm>
            <a:custGeom>
              <a:avLst/>
              <a:gdLst>
                <a:gd name="T0" fmla="*/ 0 w 12"/>
                <a:gd name="T1" fmla="*/ 19 h 31"/>
                <a:gd name="T2" fmla="*/ 0 w 12"/>
                <a:gd name="T3" fmla="*/ 23 h 31"/>
                <a:gd name="T4" fmla="*/ 0 w 12"/>
                <a:gd name="T5" fmla="*/ 23 h 31"/>
                <a:gd name="T6" fmla="*/ 0 w 12"/>
                <a:gd name="T7" fmla="*/ 23 h 31"/>
                <a:gd name="T8" fmla="*/ 0 w 12"/>
                <a:gd name="T9" fmla="*/ 22 h 31"/>
                <a:gd name="T10" fmla="*/ 1 w 12"/>
                <a:gd name="T11" fmla="*/ 25 h 31"/>
                <a:gd name="T12" fmla="*/ 1 w 12"/>
                <a:gd name="T13" fmla="*/ 24 h 31"/>
                <a:gd name="T14" fmla="*/ 1 w 12"/>
                <a:gd name="T15" fmla="*/ 24 h 31"/>
                <a:gd name="T16" fmla="*/ 1 w 12"/>
                <a:gd name="T17" fmla="*/ 23 h 31"/>
                <a:gd name="T18" fmla="*/ 1 w 12"/>
                <a:gd name="T19" fmla="*/ 29 h 31"/>
                <a:gd name="T20" fmla="*/ 2 w 12"/>
                <a:gd name="T21" fmla="*/ 25 h 31"/>
                <a:gd name="T22" fmla="*/ 2 w 12"/>
                <a:gd name="T23" fmla="*/ 25 h 31"/>
                <a:gd name="T24" fmla="*/ 2 w 12"/>
                <a:gd name="T25" fmla="*/ 24 h 31"/>
                <a:gd name="T26" fmla="*/ 3 w 12"/>
                <a:gd name="T27" fmla="*/ 29 h 31"/>
                <a:gd name="T28" fmla="*/ 3 w 12"/>
                <a:gd name="T29" fmla="*/ 29 h 31"/>
                <a:gd name="T30" fmla="*/ 4 w 12"/>
                <a:gd name="T31" fmla="*/ 27 h 31"/>
                <a:gd name="T32" fmla="*/ 4 w 12"/>
                <a:gd name="T33" fmla="*/ 30 h 31"/>
                <a:gd name="T34" fmla="*/ 4 w 12"/>
                <a:gd name="T35" fmla="*/ 30 h 31"/>
                <a:gd name="T36" fmla="*/ 4 w 12"/>
                <a:gd name="T37" fmla="*/ 30 h 31"/>
                <a:gd name="T38" fmla="*/ 4 w 12"/>
                <a:gd name="T39" fmla="*/ 31 h 31"/>
                <a:gd name="T40" fmla="*/ 5 w 12"/>
                <a:gd name="T41" fmla="*/ 25 h 31"/>
                <a:gd name="T42" fmla="*/ 5 w 12"/>
                <a:gd name="T43" fmla="*/ 25 h 31"/>
                <a:gd name="T44" fmla="*/ 5 w 12"/>
                <a:gd name="T45" fmla="*/ 25 h 31"/>
                <a:gd name="T46" fmla="*/ 5 w 12"/>
                <a:gd name="T47" fmla="*/ 25 h 31"/>
                <a:gd name="T48" fmla="*/ 5 w 12"/>
                <a:gd name="T49" fmla="*/ 20 h 31"/>
                <a:gd name="T50" fmla="*/ 6 w 12"/>
                <a:gd name="T51" fmla="*/ 23 h 31"/>
                <a:gd name="T52" fmla="*/ 6 w 12"/>
                <a:gd name="T53" fmla="*/ 23 h 31"/>
                <a:gd name="T54" fmla="*/ 6 w 12"/>
                <a:gd name="T55" fmla="*/ 24 h 31"/>
                <a:gd name="T56" fmla="*/ 7 w 12"/>
                <a:gd name="T57" fmla="*/ 18 h 31"/>
                <a:gd name="T58" fmla="*/ 7 w 12"/>
                <a:gd name="T59" fmla="*/ 18 h 31"/>
                <a:gd name="T60" fmla="*/ 7 w 12"/>
                <a:gd name="T61" fmla="*/ 18 h 31"/>
                <a:gd name="T62" fmla="*/ 7 w 12"/>
                <a:gd name="T63" fmla="*/ 18 h 31"/>
                <a:gd name="T64" fmla="*/ 8 w 12"/>
                <a:gd name="T65" fmla="*/ 15 h 31"/>
                <a:gd name="T66" fmla="*/ 8 w 12"/>
                <a:gd name="T67" fmla="*/ 16 h 31"/>
                <a:gd name="T68" fmla="*/ 8 w 12"/>
                <a:gd name="T69" fmla="*/ 16 h 31"/>
                <a:gd name="T70" fmla="*/ 9 w 12"/>
                <a:gd name="T71" fmla="*/ 18 h 31"/>
                <a:gd name="T72" fmla="*/ 9 w 12"/>
                <a:gd name="T73" fmla="*/ 13 h 31"/>
                <a:gd name="T74" fmla="*/ 9 w 12"/>
                <a:gd name="T75" fmla="*/ 13 h 31"/>
                <a:gd name="T76" fmla="*/ 9 w 12"/>
                <a:gd name="T77" fmla="*/ 13 h 31"/>
                <a:gd name="T78" fmla="*/ 9 w 12"/>
                <a:gd name="T79" fmla="*/ 13 h 31"/>
                <a:gd name="T80" fmla="*/ 10 w 12"/>
                <a:gd name="T81" fmla="*/ 6 h 31"/>
                <a:gd name="T82" fmla="*/ 10 w 12"/>
                <a:gd name="T83" fmla="*/ 6 h 31"/>
                <a:gd name="T84" fmla="*/ 10 w 12"/>
                <a:gd name="T85" fmla="*/ 6 h 31"/>
                <a:gd name="T86" fmla="*/ 10 w 12"/>
                <a:gd name="T87" fmla="*/ 6 h 31"/>
                <a:gd name="T88" fmla="*/ 11 w 12"/>
                <a:gd name="T89" fmla="*/ 0 h 31"/>
                <a:gd name="T90" fmla="*/ 11 w 12"/>
                <a:gd name="T91" fmla="*/ 1 h 31"/>
                <a:gd name="T92" fmla="*/ 11 w 12"/>
                <a:gd name="T93" fmla="*/ 1 h 31"/>
                <a:gd name="T94" fmla="*/ 11 w 12"/>
                <a:gd name="T95" fmla="*/ 5 h 31"/>
                <a:gd name="T96" fmla="*/ 12 w 12"/>
                <a:gd name="T97" fmla="*/ 3 h 31"/>
                <a:gd name="T98" fmla="*/ 12 w 12"/>
                <a:gd name="T99"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1">
                  <a:moveTo>
                    <a:pt x="0" y="19"/>
                  </a:moveTo>
                  <a:lnTo>
                    <a:pt x="0" y="23"/>
                  </a:lnTo>
                  <a:lnTo>
                    <a:pt x="0" y="23"/>
                  </a:lnTo>
                  <a:lnTo>
                    <a:pt x="0" y="23"/>
                  </a:lnTo>
                  <a:lnTo>
                    <a:pt x="0" y="22"/>
                  </a:lnTo>
                  <a:lnTo>
                    <a:pt x="1" y="25"/>
                  </a:lnTo>
                  <a:lnTo>
                    <a:pt x="1" y="24"/>
                  </a:lnTo>
                  <a:lnTo>
                    <a:pt x="1" y="24"/>
                  </a:lnTo>
                  <a:lnTo>
                    <a:pt x="1" y="23"/>
                  </a:lnTo>
                  <a:lnTo>
                    <a:pt x="1" y="29"/>
                  </a:lnTo>
                  <a:lnTo>
                    <a:pt x="2" y="25"/>
                  </a:lnTo>
                  <a:lnTo>
                    <a:pt x="2" y="25"/>
                  </a:lnTo>
                  <a:lnTo>
                    <a:pt x="2" y="24"/>
                  </a:lnTo>
                  <a:lnTo>
                    <a:pt x="3" y="29"/>
                  </a:lnTo>
                  <a:lnTo>
                    <a:pt x="3" y="29"/>
                  </a:lnTo>
                  <a:lnTo>
                    <a:pt x="4" y="27"/>
                  </a:lnTo>
                  <a:lnTo>
                    <a:pt x="4" y="30"/>
                  </a:lnTo>
                  <a:lnTo>
                    <a:pt x="4" y="30"/>
                  </a:lnTo>
                  <a:lnTo>
                    <a:pt x="4" y="30"/>
                  </a:lnTo>
                  <a:lnTo>
                    <a:pt x="4" y="31"/>
                  </a:lnTo>
                  <a:lnTo>
                    <a:pt x="5" y="25"/>
                  </a:lnTo>
                  <a:lnTo>
                    <a:pt x="5" y="25"/>
                  </a:lnTo>
                  <a:lnTo>
                    <a:pt x="5" y="25"/>
                  </a:lnTo>
                  <a:lnTo>
                    <a:pt x="5" y="25"/>
                  </a:lnTo>
                  <a:lnTo>
                    <a:pt x="5" y="20"/>
                  </a:lnTo>
                  <a:lnTo>
                    <a:pt x="6" y="23"/>
                  </a:lnTo>
                  <a:lnTo>
                    <a:pt x="6" y="23"/>
                  </a:lnTo>
                  <a:lnTo>
                    <a:pt x="6" y="24"/>
                  </a:lnTo>
                  <a:lnTo>
                    <a:pt x="7" y="18"/>
                  </a:lnTo>
                  <a:lnTo>
                    <a:pt x="7" y="18"/>
                  </a:lnTo>
                  <a:lnTo>
                    <a:pt x="7" y="18"/>
                  </a:lnTo>
                  <a:lnTo>
                    <a:pt x="7" y="18"/>
                  </a:lnTo>
                  <a:lnTo>
                    <a:pt x="8" y="15"/>
                  </a:lnTo>
                  <a:lnTo>
                    <a:pt x="8" y="16"/>
                  </a:lnTo>
                  <a:lnTo>
                    <a:pt x="8" y="16"/>
                  </a:lnTo>
                  <a:lnTo>
                    <a:pt x="9" y="18"/>
                  </a:lnTo>
                  <a:lnTo>
                    <a:pt x="9" y="13"/>
                  </a:lnTo>
                  <a:lnTo>
                    <a:pt x="9" y="13"/>
                  </a:lnTo>
                  <a:lnTo>
                    <a:pt x="9" y="13"/>
                  </a:lnTo>
                  <a:lnTo>
                    <a:pt x="9" y="13"/>
                  </a:lnTo>
                  <a:lnTo>
                    <a:pt x="10" y="6"/>
                  </a:lnTo>
                  <a:lnTo>
                    <a:pt x="10" y="6"/>
                  </a:lnTo>
                  <a:lnTo>
                    <a:pt x="10" y="6"/>
                  </a:lnTo>
                  <a:lnTo>
                    <a:pt x="10" y="6"/>
                  </a:lnTo>
                  <a:lnTo>
                    <a:pt x="11" y="0"/>
                  </a:lnTo>
                  <a:lnTo>
                    <a:pt x="11" y="1"/>
                  </a:lnTo>
                  <a:lnTo>
                    <a:pt x="11" y="1"/>
                  </a:lnTo>
                  <a:lnTo>
                    <a:pt x="11" y="5"/>
                  </a:lnTo>
                  <a:lnTo>
                    <a:pt x="12" y="3"/>
                  </a:lnTo>
                  <a:lnTo>
                    <a:pt x="12" y="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2" name="Freeform 628"/>
            <p:cNvSpPr>
              <a:spLocks/>
            </p:cNvSpPr>
            <p:nvPr/>
          </p:nvSpPr>
          <p:spPr bwMode="auto">
            <a:xfrm>
              <a:off x="4222750" y="2230438"/>
              <a:ext cx="19050" cy="44450"/>
            </a:xfrm>
            <a:custGeom>
              <a:avLst/>
              <a:gdLst>
                <a:gd name="T0" fmla="*/ 0 w 12"/>
                <a:gd name="T1" fmla="*/ 5 h 28"/>
                <a:gd name="T2" fmla="*/ 0 w 12"/>
                <a:gd name="T3" fmla="*/ 6 h 28"/>
                <a:gd name="T4" fmla="*/ 1 w 12"/>
                <a:gd name="T5" fmla="*/ 3 h 28"/>
                <a:gd name="T6" fmla="*/ 1 w 12"/>
                <a:gd name="T7" fmla="*/ 3 h 28"/>
                <a:gd name="T8" fmla="*/ 1 w 12"/>
                <a:gd name="T9" fmla="*/ 3 h 28"/>
                <a:gd name="T10" fmla="*/ 1 w 12"/>
                <a:gd name="T11" fmla="*/ 3 h 28"/>
                <a:gd name="T12" fmla="*/ 1 w 12"/>
                <a:gd name="T13" fmla="*/ 0 h 28"/>
                <a:gd name="T14" fmla="*/ 2 w 12"/>
                <a:gd name="T15" fmla="*/ 2 h 28"/>
                <a:gd name="T16" fmla="*/ 2 w 12"/>
                <a:gd name="T17" fmla="*/ 1 h 28"/>
                <a:gd name="T18" fmla="*/ 2 w 12"/>
                <a:gd name="T19" fmla="*/ 1 h 28"/>
                <a:gd name="T20" fmla="*/ 2 w 12"/>
                <a:gd name="T21" fmla="*/ 5 h 28"/>
                <a:gd name="T22" fmla="*/ 2 w 12"/>
                <a:gd name="T23" fmla="*/ 5 h 28"/>
                <a:gd name="T24" fmla="*/ 2 w 12"/>
                <a:gd name="T25" fmla="*/ 4 h 28"/>
                <a:gd name="T26" fmla="*/ 3 w 12"/>
                <a:gd name="T27" fmla="*/ 4 h 28"/>
                <a:gd name="T28" fmla="*/ 4 w 12"/>
                <a:gd name="T29" fmla="*/ 7 h 28"/>
                <a:gd name="T30" fmla="*/ 4 w 12"/>
                <a:gd name="T31" fmla="*/ 7 h 28"/>
                <a:gd name="T32" fmla="*/ 4 w 12"/>
                <a:gd name="T33" fmla="*/ 7 h 28"/>
                <a:gd name="T34" fmla="*/ 4 w 12"/>
                <a:gd name="T35" fmla="*/ 8 h 28"/>
                <a:gd name="T36" fmla="*/ 4 w 12"/>
                <a:gd name="T37" fmla="*/ 6 h 28"/>
                <a:gd name="T38" fmla="*/ 4 w 12"/>
                <a:gd name="T39" fmla="*/ 6 h 28"/>
                <a:gd name="T40" fmla="*/ 4 w 12"/>
                <a:gd name="T41" fmla="*/ 6 h 28"/>
                <a:gd name="T42" fmla="*/ 4 w 12"/>
                <a:gd name="T43" fmla="*/ 5 h 28"/>
                <a:gd name="T44" fmla="*/ 5 w 12"/>
                <a:gd name="T45" fmla="*/ 10 h 28"/>
                <a:gd name="T46" fmla="*/ 5 w 12"/>
                <a:gd name="T47" fmla="*/ 8 h 28"/>
                <a:gd name="T48" fmla="*/ 5 w 12"/>
                <a:gd name="T49" fmla="*/ 8 h 28"/>
                <a:gd name="T50" fmla="*/ 6 w 12"/>
                <a:gd name="T51" fmla="*/ 7 h 28"/>
                <a:gd name="T52" fmla="*/ 6 w 12"/>
                <a:gd name="T53" fmla="*/ 10 h 28"/>
                <a:gd name="T54" fmla="*/ 6 w 12"/>
                <a:gd name="T55" fmla="*/ 8 h 28"/>
                <a:gd name="T56" fmla="*/ 6 w 12"/>
                <a:gd name="T57" fmla="*/ 8 h 28"/>
                <a:gd name="T58" fmla="*/ 7 w 12"/>
                <a:gd name="T59" fmla="*/ 7 h 28"/>
                <a:gd name="T60" fmla="*/ 7 w 12"/>
                <a:gd name="T61" fmla="*/ 8 h 28"/>
                <a:gd name="T62" fmla="*/ 7 w 12"/>
                <a:gd name="T63" fmla="*/ 8 h 28"/>
                <a:gd name="T64" fmla="*/ 7 w 12"/>
                <a:gd name="T65" fmla="*/ 8 h 28"/>
                <a:gd name="T66" fmla="*/ 7 w 12"/>
                <a:gd name="T67" fmla="*/ 8 h 28"/>
                <a:gd name="T68" fmla="*/ 8 w 12"/>
                <a:gd name="T69" fmla="*/ 14 h 28"/>
                <a:gd name="T70" fmla="*/ 8 w 12"/>
                <a:gd name="T71" fmla="*/ 14 h 28"/>
                <a:gd name="T72" fmla="*/ 8 w 12"/>
                <a:gd name="T73" fmla="*/ 13 h 28"/>
                <a:gd name="T74" fmla="*/ 9 w 12"/>
                <a:gd name="T75" fmla="*/ 18 h 28"/>
                <a:gd name="T76" fmla="*/ 9 w 12"/>
                <a:gd name="T77" fmla="*/ 16 h 28"/>
                <a:gd name="T78" fmla="*/ 9 w 12"/>
                <a:gd name="T79" fmla="*/ 16 h 28"/>
                <a:gd name="T80" fmla="*/ 9 w 12"/>
                <a:gd name="T81" fmla="*/ 16 h 28"/>
                <a:gd name="T82" fmla="*/ 10 w 12"/>
                <a:gd name="T83" fmla="*/ 19 h 28"/>
                <a:gd name="T84" fmla="*/ 10 w 12"/>
                <a:gd name="T85" fmla="*/ 19 h 28"/>
                <a:gd name="T86" fmla="*/ 10 w 12"/>
                <a:gd name="T87" fmla="*/ 18 h 28"/>
                <a:gd name="T88" fmla="*/ 10 w 12"/>
                <a:gd name="T89" fmla="*/ 18 h 28"/>
                <a:gd name="T90" fmla="*/ 11 w 12"/>
                <a:gd name="T91" fmla="*/ 25 h 28"/>
                <a:gd name="T92" fmla="*/ 11 w 12"/>
                <a:gd name="T93" fmla="*/ 24 h 28"/>
                <a:gd name="T94" fmla="*/ 11 w 12"/>
                <a:gd name="T95" fmla="*/ 24 h 28"/>
                <a:gd name="T96" fmla="*/ 11 w 12"/>
                <a:gd name="T97" fmla="*/ 23 h 28"/>
                <a:gd name="T98" fmla="*/ 12 w 12"/>
                <a:gd name="T9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8">
                  <a:moveTo>
                    <a:pt x="0" y="5"/>
                  </a:moveTo>
                  <a:lnTo>
                    <a:pt x="0" y="6"/>
                  </a:lnTo>
                  <a:lnTo>
                    <a:pt x="1" y="3"/>
                  </a:lnTo>
                  <a:lnTo>
                    <a:pt x="1" y="3"/>
                  </a:lnTo>
                  <a:lnTo>
                    <a:pt x="1" y="3"/>
                  </a:lnTo>
                  <a:lnTo>
                    <a:pt x="1" y="3"/>
                  </a:lnTo>
                  <a:lnTo>
                    <a:pt x="1" y="0"/>
                  </a:lnTo>
                  <a:lnTo>
                    <a:pt x="2" y="2"/>
                  </a:lnTo>
                  <a:lnTo>
                    <a:pt x="2" y="1"/>
                  </a:lnTo>
                  <a:lnTo>
                    <a:pt x="2" y="1"/>
                  </a:lnTo>
                  <a:lnTo>
                    <a:pt x="2" y="5"/>
                  </a:lnTo>
                  <a:lnTo>
                    <a:pt x="2" y="5"/>
                  </a:lnTo>
                  <a:lnTo>
                    <a:pt x="2" y="4"/>
                  </a:lnTo>
                  <a:lnTo>
                    <a:pt x="3" y="4"/>
                  </a:lnTo>
                  <a:lnTo>
                    <a:pt x="4" y="7"/>
                  </a:lnTo>
                  <a:lnTo>
                    <a:pt x="4" y="7"/>
                  </a:lnTo>
                  <a:lnTo>
                    <a:pt x="4" y="7"/>
                  </a:lnTo>
                  <a:lnTo>
                    <a:pt x="4" y="8"/>
                  </a:lnTo>
                  <a:lnTo>
                    <a:pt x="4" y="6"/>
                  </a:lnTo>
                  <a:lnTo>
                    <a:pt x="4" y="6"/>
                  </a:lnTo>
                  <a:lnTo>
                    <a:pt x="4" y="6"/>
                  </a:lnTo>
                  <a:lnTo>
                    <a:pt x="4" y="5"/>
                  </a:lnTo>
                  <a:lnTo>
                    <a:pt x="5" y="10"/>
                  </a:lnTo>
                  <a:lnTo>
                    <a:pt x="5" y="8"/>
                  </a:lnTo>
                  <a:lnTo>
                    <a:pt x="5" y="8"/>
                  </a:lnTo>
                  <a:lnTo>
                    <a:pt x="6" y="7"/>
                  </a:lnTo>
                  <a:lnTo>
                    <a:pt x="6" y="10"/>
                  </a:lnTo>
                  <a:lnTo>
                    <a:pt x="6" y="8"/>
                  </a:lnTo>
                  <a:lnTo>
                    <a:pt x="6" y="8"/>
                  </a:lnTo>
                  <a:lnTo>
                    <a:pt x="7" y="7"/>
                  </a:lnTo>
                  <a:lnTo>
                    <a:pt x="7" y="8"/>
                  </a:lnTo>
                  <a:lnTo>
                    <a:pt x="7" y="8"/>
                  </a:lnTo>
                  <a:lnTo>
                    <a:pt x="7" y="8"/>
                  </a:lnTo>
                  <a:lnTo>
                    <a:pt x="7" y="8"/>
                  </a:lnTo>
                  <a:lnTo>
                    <a:pt x="8" y="14"/>
                  </a:lnTo>
                  <a:lnTo>
                    <a:pt x="8" y="14"/>
                  </a:lnTo>
                  <a:lnTo>
                    <a:pt x="8" y="13"/>
                  </a:lnTo>
                  <a:lnTo>
                    <a:pt x="9" y="18"/>
                  </a:lnTo>
                  <a:lnTo>
                    <a:pt x="9" y="16"/>
                  </a:lnTo>
                  <a:lnTo>
                    <a:pt x="9" y="16"/>
                  </a:lnTo>
                  <a:lnTo>
                    <a:pt x="9" y="16"/>
                  </a:lnTo>
                  <a:lnTo>
                    <a:pt x="10" y="19"/>
                  </a:lnTo>
                  <a:lnTo>
                    <a:pt x="10" y="19"/>
                  </a:lnTo>
                  <a:lnTo>
                    <a:pt x="10" y="18"/>
                  </a:lnTo>
                  <a:lnTo>
                    <a:pt x="10" y="18"/>
                  </a:lnTo>
                  <a:lnTo>
                    <a:pt x="11" y="25"/>
                  </a:lnTo>
                  <a:lnTo>
                    <a:pt x="11" y="24"/>
                  </a:lnTo>
                  <a:lnTo>
                    <a:pt x="11" y="24"/>
                  </a:lnTo>
                  <a:lnTo>
                    <a:pt x="11" y="23"/>
                  </a:lnTo>
                  <a:lnTo>
                    <a:pt x="12" y="2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3" name="Freeform 629"/>
            <p:cNvSpPr>
              <a:spLocks/>
            </p:cNvSpPr>
            <p:nvPr/>
          </p:nvSpPr>
          <p:spPr bwMode="auto">
            <a:xfrm>
              <a:off x="4241800" y="2222500"/>
              <a:ext cx="19050" cy="52388"/>
            </a:xfrm>
            <a:custGeom>
              <a:avLst/>
              <a:gdLst>
                <a:gd name="T0" fmla="*/ 0 w 12"/>
                <a:gd name="T1" fmla="*/ 33 h 33"/>
                <a:gd name="T2" fmla="*/ 0 w 12"/>
                <a:gd name="T3" fmla="*/ 32 h 33"/>
                <a:gd name="T4" fmla="*/ 0 w 12"/>
                <a:gd name="T5" fmla="*/ 32 h 33"/>
                <a:gd name="T6" fmla="*/ 1 w 12"/>
                <a:gd name="T7" fmla="*/ 25 h 33"/>
                <a:gd name="T8" fmla="*/ 1 w 12"/>
                <a:gd name="T9" fmla="*/ 25 h 33"/>
                <a:gd name="T10" fmla="*/ 1 w 12"/>
                <a:gd name="T11" fmla="*/ 25 h 33"/>
                <a:gd name="T12" fmla="*/ 2 w 12"/>
                <a:gd name="T13" fmla="*/ 16 h 33"/>
                <a:gd name="T14" fmla="*/ 2 w 12"/>
                <a:gd name="T15" fmla="*/ 17 h 33"/>
                <a:gd name="T16" fmla="*/ 2 w 12"/>
                <a:gd name="T17" fmla="*/ 17 h 33"/>
                <a:gd name="T18" fmla="*/ 2 w 12"/>
                <a:gd name="T19" fmla="*/ 17 h 33"/>
                <a:gd name="T20" fmla="*/ 3 w 12"/>
                <a:gd name="T21" fmla="*/ 11 h 33"/>
                <a:gd name="T22" fmla="*/ 3 w 12"/>
                <a:gd name="T23" fmla="*/ 11 h 33"/>
                <a:gd name="T24" fmla="*/ 3 w 12"/>
                <a:gd name="T25" fmla="*/ 11 h 33"/>
                <a:gd name="T26" fmla="*/ 3 w 12"/>
                <a:gd name="T27" fmla="*/ 12 h 33"/>
                <a:gd name="T28" fmla="*/ 4 w 12"/>
                <a:gd name="T29" fmla="*/ 9 h 33"/>
                <a:gd name="T30" fmla="*/ 4 w 12"/>
                <a:gd name="T31" fmla="*/ 9 h 33"/>
                <a:gd name="T32" fmla="*/ 4 w 12"/>
                <a:gd name="T33" fmla="*/ 9 h 33"/>
                <a:gd name="T34" fmla="*/ 4 w 12"/>
                <a:gd name="T35" fmla="*/ 11 h 33"/>
                <a:gd name="T36" fmla="*/ 5 w 12"/>
                <a:gd name="T37" fmla="*/ 5 h 33"/>
                <a:gd name="T38" fmla="*/ 5 w 12"/>
                <a:gd name="T39" fmla="*/ 6 h 33"/>
                <a:gd name="T40" fmla="*/ 5 w 12"/>
                <a:gd name="T41" fmla="*/ 6 h 33"/>
                <a:gd name="T42" fmla="*/ 5 w 12"/>
                <a:gd name="T43" fmla="*/ 6 h 33"/>
                <a:gd name="T44" fmla="*/ 6 w 12"/>
                <a:gd name="T45" fmla="*/ 0 h 33"/>
                <a:gd name="T46" fmla="*/ 6 w 12"/>
                <a:gd name="T47" fmla="*/ 1 h 33"/>
                <a:gd name="T48" fmla="*/ 6 w 12"/>
                <a:gd name="T49" fmla="*/ 1 h 33"/>
                <a:gd name="T50" fmla="*/ 6 w 12"/>
                <a:gd name="T51" fmla="*/ 0 h 33"/>
                <a:gd name="T52" fmla="*/ 6 w 12"/>
                <a:gd name="T53" fmla="*/ 4 h 33"/>
                <a:gd name="T54" fmla="*/ 7 w 12"/>
                <a:gd name="T55" fmla="*/ 3 h 33"/>
                <a:gd name="T56" fmla="*/ 7 w 12"/>
                <a:gd name="T57" fmla="*/ 3 h 33"/>
                <a:gd name="T58" fmla="*/ 7 w 12"/>
                <a:gd name="T59" fmla="*/ 4 h 33"/>
                <a:gd name="T60" fmla="*/ 7 w 12"/>
                <a:gd name="T61" fmla="*/ 1 h 33"/>
                <a:gd name="T62" fmla="*/ 8 w 12"/>
                <a:gd name="T63" fmla="*/ 2 h 33"/>
                <a:gd name="T64" fmla="*/ 8 w 12"/>
                <a:gd name="T65" fmla="*/ 2 h 33"/>
                <a:gd name="T66" fmla="*/ 8 w 12"/>
                <a:gd name="T67" fmla="*/ 1 h 33"/>
                <a:gd name="T68" fmla="*/ 9 w 12"/>
                <a:gd name="T69" fmla="*/ 7 h 33"/>
                <a:gd name="T70" fmla="*/ 9 w 12"/>
                <a:gd name="T71" fmla="*/ 6 h 33"/>
                <a:gd name="T72" fmla="*/ 9 w 12"/>
                <a:gd name="T73" fmla="*/ 6 h 33"/>
                <a:gd name="T74" fmla="*/ 9 w 12"/>
                <a:gd name="T75" fmla="*/ 6 h 33"/>
                <a:gd name="T76" fmla="*/ 10 w 12"/>
                <a:gd name="T77" fmla="*/ 10 h 33"/>
                <a:gd name="T78" fmla="*/ 10 w 12"/>
                <a:gd name="T79" fmla="*/ 10 h 33"/>
                <a:gd name="T80" fmla="*/ 10 w 12"/>
                <a:gd name="T81" fmla="*/ 10 h 33"/>
                <a:gd name="T82" fmla="*/ 10 w 12"/>
                <a:gd name="T83" fmla="*/ 8 h 33"/>
                <a:gd name="T84" fmla="*/ 10 w 12"/>
                <a:gd name="T85" fmla="*/ 10 h 33"/>
                <a:gd name="T86" fmla="*/ 11 w 12"/>
                <a:gd name="T87" fmla="*/ 9 h 33"/>
                <a:gd name="T88" fmla="*/ 11 w 12"/>
                <a:gd name="T89" fmla="*/ 9 h 33"/>
                <a:gd name="T90" fmla="*/ 11 w 12"/>
                <a:gd name="T91" fmla="*/ 11 h 33"/>
                <a:gd name="T92" fmla="*/ 11 w 12"/>
                <a:gd name="T93" fmla="*/ 6 h 33"/>
                <a:gd name="T94" fmla="*/ 12 w 12"/>
                <a:gd name="T95" fmla="*/ 7 h 33"/>
                <a:gd name="T96" fmla="*/ 12 w 12"/>
                <a:gd name="T97" fmla="*/ 7 h 33"/>
                <a:gd name="T98" fmla="*/ 12 w 12"/>
                <a:gd name="T99"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3">
                  <a:moveTo>
                    <a:pt x="0" y="33"/>
                  </a:moveTo>
                  <a:lnTo>
                    <a:pt x="0" y="32"/>
                  </a:lnTo>
                  <a:lnTo>
                    <a:pt x="0" y="32"/>
                  </a:lnTo>
                  <a:lnTo>
                    <a:pt x="1" y="25"/>
                  </a:lnTo>
                  <a:lnTo>
                    <a:pt x="1" y="25"/>
                  </a:lnTo>
                  <a:lnTo>
                    <a:pt x="1" y="25"/>
                  </a:lnTo>
                  <a:lnTo>
                    <a:pt x="2" y="16"/>
                  </a:lnTo>
                  <a:lnTo>
                    <a:pt x="2" y="17"/>
                  </a:lnTo>
                  <a:lnTo>
                    <a:pt x="2" y="17"/>
                  </a:lnTo>
                  <a:lnTo>
                    <a:pt x="2" y="17"/>
                  </a:lnTo>
                  <a:lnTo>
                    <a:pt x="3" y="11"/>
                  </a:lnTo>
                  <a:lnTo>
                    <a:pt x="3" y="11"/>
                  </a:lnTo>
                  <a:lnTo>
                    <a:pt x="3" y="11"/>
                  </a:lnTo>
                  <a:lnTo>
                    <a:pt x="3" y="12"/>
                  </a:lnTo>
                  <a:lnTo>
                    <a:pt x="4" y="9"/>
                  </a:lnTo>
                  <a:lnTo>
                    <a:pt x="4" y="9"/>
                  </a:lnTo>
                  <a:lnTo>
                    <a:pt x="4" y="9"/>
                  </a:lnTo>
                  <a:lnTo>
                    <a:pt x="4" y="11"/>
                  </a:lnTo>
                  <a:lnTo>
                    <a:pt x="5" y="5"/>
                  </a:lnTo>
                  <a:lnTo>
                    <a:pt x="5" y="6"/>
                  </a:lnTo>
                  <a:lnTo>
                    <a:pt x="5" y="6"/>
                  </a:lnTo>
                  <a:lnTo>
                    <a:pt x="5" y="6"/>
                  </a:lnTo>
                  <a:lnTo>
                    <a:pt x="6" y="0"/>
                  </a:lnTo>
                  <a:lnTo>
                    <a:pt x="6" y="1"/>
                  </a:lnTo>
                  <a:lnTo>
                    <a:pt x="6" y="1"/>
                  </a:lnTo>
                  <a:lnTo>
                    <a:pt x="6" y="0"/>
                  </a:lnTo>
                  <a:lnTo>
                    <a:pt x="6" y="4"/>
                  </a:lnTo>
                  <a:lnTo>
                    <a:pt x="7" y="3"/>
                  </a:lnTo>
                  <a:lnTo>
                    <a:pt x="7" y="3"/>
                  </a:lnTo>
                  <a:lnTo>
                    <a:pt x="7" y="4"/>
                  </a:lnTo>
                  <a:lnTo>
                    <a:pt x="7" y="1"/>
                  </a:lnTo>
                  <a:lnTo>
                    <a:pt x="8" y="2"/>
                  </a:lnTo>
                  <a:lnTo>
                    <a:pt x="8" y="2"/>
                  </a:lnTo>
                  <a:lnTo>
                    <a:pt x="8" y="1"/>
                  </a:lnTo>
                  <a:lnTo>
                    <a:pt x="9" y="7"/>
                  </a:lnTo>
                  <a:lnTo>
                    <a:pt x="9" y="6"/>
                  </a:lnTo>
                  <a:lnTo>
                    <a:pt x="9" y="6"/>
                  </a:lnTo>
                  <a:lnTo>
                    <a:pt x="9" y="6"/>
                  </a:lnTo>
                  <a:lnTo>
                    <a:pt x="10" y="10"/>
                  </a:lnTo>
                  <a:lnTo>
                    <a:pt x="10" y="10"/>
                  </a:lnTo>
                  <a:lnTo>
                    <a:pt x="10" y="10"/>
                  </a:lnTo>
                  <a:lnTo>
                    <a:pt x="10" y="8"/>
                  </a:lnTo>
                  <a:lnTo>
                    <a:pt x="10" y="10"/>
                  </a:lnTo>
                  <a:lnTo>
                    <a:pt x="11" y="9"/>
                  </a:lnTo>
                  <a:lnTo>
                    <a:pt x="11" y="9"/>
                  </a:lnTo>
                  <a:lnTo>
                    <a:pt x="11" y="11"/>
                  </a:lnTo>
                  <a:lnTo>
                    <a:pt x="11" y="6"/>
                  </a:lnTo>
                  <a:lnTo>
                    <a:pt x="12" y="7"/>
                  </a:lnTo>
                  <a:lnTo>
                    <a:pt x="12" y="7"/>
                  </a:lnTo>
                  <a:lnTo>
                    <a:pt x="12" y="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4" name="Freeform 630"/>
            <p:cNvSpPr>
              <a:spLocks/>
            </p:cNvSpPr>
            <p:nvPr/>
          </p:nvSpPr>
          <p:spPr bwMode="auto">
            <a:xfrm>
              <a:off x="4260850" y="2211388"/>
              <a:ext cx="19050" cy="44450"/>
            </a:xfrm>
            <a:custGeom>
              <a:avLst/>
              <a:gdLst>
                <a:gd name="T0" fmla="*/ 0 w 12"/>
                <a:gd name="T1" fmla="*/ 14 h 28"/>
                <a:gd name="T2" fmla="*/ 0 w 12"/>
                <a:gd name="T3" fmla="*/ 8 h 28"/>
                <a:gd name="T4" fmla="*/ 0 w 12"/>
                <a:gd name="T5" fmla="*/ 9 h 28"/>
                <a:gd name="T6" fmla="*/ 0 w 12"/>
                <a:gd name="T7" fmla="*/ 9 h 28"/>
                <a:gd name="T8" fmla="*/ 0 w 12"/>
                <a:gd name="T9" fmla="*/ 9 h 28"/>
                <a:gd name="T10" fmla="*/ 1 w 12"/>
                <a:gd name="T11" fmla="*/ 5 h 28"/>
                <a:gd name="T12" fmla="*/ 1 w 12"/>
                <a:gd name="T13" fmla="*/ 6 h 28"/>
                <a:gd name="T14" fmla="*/ 1 w 12"/>
                <a:gd name="T15" fmla="*/ 6 h 28"/>
                <a:gd name="T16" fmla="*/ 2 w 12"/>
                <a:gd name="T17" fmla="*/ 7 h 28"/>
                <a:gd name="T18" fmla="*/ 2 w 12"/>
                <a:gd name="T19" fmla="*/ 3 h 28"/>
                <a:gd name="T20" fmla="*/ 2 w 12"/>
                <a:gd name="T21" fmla="*/ 3 h 28"/>
                <a:gd name="T22" fmla="*/ 2 w 12"/>
                <a:gd name="T23" fmla="*/ 4 h 28"/>
                <a:gd name="T24" fmla="*/ 2 w 12"/>
                <a:gd name="T25" fmla="*/ 5 h 28"/>
                <a:gd name="T26" fmla="*/ 3 w 12"/>
                <a:gd name="T27" fmla="*/ 1 h 28"/>
                <a:gd name="T28" fmla="*/ 3 w 12"/>
                <a:gd name="T29" fmla="*/ 3 h 28"/>
                <a:gd name="T30" fmla="*/ 3 w 12"/>
                <a:gd name="T31" fmla="*/ 2 h 28"/>
                <a:gd name="T32" fmla="*/ 3 w 12"/>
                <a:gd name="T33" fmla="*/ 3 h 28"/>
                <a:gd name="T34" fmla="*/ 4 w 12"/>
                <a:gd name="T35" fmla="*/ 0 h 28"/>
                <a:gd name="T36" fmla="*/ 4 w 12"/>
                <a:gd name="T37" fmla="*/ 1 h 28"/>
                <a:gd name="T38" fmla="*/ 4 w 12"/>
                <a:gd name="T39" fmla="*/ 1 h 28"/>
                <a:gd name="T40" fmla="*/ 5 w 12"/>
                <a:gd name="T41" fmla="*/ 0 h 28"/>
                <a:gd name="T42" fmla="*/ 5 w 12"/>
                <a:gd name="T43" fmla="*/ 2 h 28"/>
                <a:gd name="T44" fmla="*/ 5 w 12"/>
                <a:gd name="T45" fmla="*/ 1 h 28"/>
                <a:gd name="T46" fmla="*/ 5 w 12"/>
                <a:gd name="T47" fmla="*/ 1 h 28"/>
                <a:gd name="T48" fmla="*/ 6 w 12"/>
                <a:gd name="T49" fmla="*/ 11 h 28"/>
                <a:gd name="T50" fmla="*/ 6 w 12"/>
                <a:gd name="T51" fmla="*/ 10 h 28"/>
                <a:gd name="T52" fmla="*/ 6 w 12"/>
                <a:gd name="T53" fmla="*/ 10 h 28"/>
                <a:gd name="T54" fmla="*/ 6 w 12"/>
                <a:gd name="T55" fmla="*/ 9 h 28"/>
                <a:gd name="T56" fmla="*/ 7 w 12"/>
                <a:gd name="T57" fmla="*/ 14 h 28"/>
                <a:gd name="T58" fmla="*/ 7 w 12"/>
                <a:gd name="T59" fmla="*/ 13 h 28"/>
                <a:gd name="T60" fmla="*/ 7 w 12"/>
                <a:gd name="T61" fmla="*/ 13 h 28"/>
                <a:gd name="T62" fmla="*/ 7 w 12"/>
                <a:gd name="T63" fmla="*/ 13 h 28"/>
                <a:gd name="T64" fmla="*/ 8 w 12"/>
                <a:gd name="T65" fmla="*/ 9 h 28"/>
                <a:gd name="T66" fmla="*/ 8 w 12"/>
                <a:gd name="T67" fmla="*/ 9 h 28"/>
                <a:gd name="T68" fmla="*/ 8 w 12"/>
                <a:gd name="T69" fmla="*/ 9 h 28"/>
                <a:gd name="T70" fmla="*/ 8 w 12"/>
                <a:gd name="T71" fmla="*/ 9 h 28"/>
                <a:gd name="T72" fmla="*/ 9 w 12"/>
                <a:gd name="T73" fmla="*/ 15 h 28"/>
                <a:gd name="T74" fmla="*/ 9 w 12"/>
                <a:gd name="T75" fmla="*/ 13 h 28"/>
                <a:gd name="T76" fmla="*/ 9 w 12"/>
                <a:gd name="T77" fmla="*/ 13 h 28"/>
                <a:gd name="T78" fmla="*/ 9 w 12"/>
                <a:gd name="T79" fmla="*/ 15 h 28"/>
                <a:gd name="T80" fmla="*/ 10 w 12"/>
                <a:gd name="T81" fmla="*/ 12 h 28"/>
                <a:gd name="T82" fmla="*/ 10 w 12"/>
                <a:gd name="T83" fmla="*/ 13 h 28"/>
                <a:gd name="T84" fmla="*/ 10 w 12"/>
                <a:gd name="T85" fmla="*/ 13 h 28"/>
                <a:gd name="T86" fmla="*/ 10 w 12"/>
                <a:gd name="T87" fmla="*/ 13 h 28"/>
                <a:gd name="T88" fmla="*/ 11 w 12"/>
                <a:gd name="T89" fmla="*/ 19 h 28"/>
                <a:gd name="T90" fmla="*/ 11 w 12"/>
                <a:gd name="T91" fmla="*/ 19 h 28"/>
                <a:gd name="T92" fmla="*/ 11 w 12"/>
                <a:gd name="T93" fmla="*/ 19 h 28"/>
                <a:gd name="T94" fmla="*/ 11 w 12"/>
                <a:gd name="T95" fmla="*/ 19 h 28"/>
                <a:gd name="T96" fmla="*/ 12 w 12"/>
                <a:gd name="T97" fmla="*/ 28 h 28"/>
                <a:gd name="T98" fmla="*/ 12 w 12"/>
                <a:gd name="T9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8">
                  <a:moveTo>
                    <a:pt x="0" y="14"/>
                  </a:moveTo>
                  <a:lnTo>
                    <a:pt x="0" y="8"/>
                  </a:lnTo>
                  <a:lnTo>
                    <a:pt x="0" y="9"/>
                  </a:lnTo>
                  <a:lnTo>
                    <a:pt x="0" y="9"/>
                  </a:lnTo>
                  <a:lnTo>
                    <a:pt x="0" y="9"/>
                  </a:lnTo>
                  <a:lnTo>
                    <a:pt x="1" y="5"/>
                  </a:lnTo>
                  <a:lnTo>
                    <a:pt x="1" y="6"/>
                  </a:lnTo>
                  <a:lnTo>
                    <a:pt x="1" y="6"/>
                  </a:lnTo>
                  <a:lnTo>
                    <a:pt x="2" y="7"/>
                  </a:lnTo>
                  <a:lnTo>
                    <a:pt x="2" y="3"/>
                  </a:lnTo>
                  <a:lnTo>
                    <a:pt x="2" y="3"/>
                  </a:lnTo>
                  <a:lnTo>
                    <a:pt x="2" y="4"/>
                  </a:lnTo>
                  <a:lnTo>
                    <a:pt x="2" y="5"/>
                  </a:lnTo>
                  <a:lnTo>
                    <a:pt x="3" y="1"/>
                  </a:lnTo>
                  <a:lnTo>
                    <a:pt x="3" y="3"/>
                  </a:lnTo>
                  <a:lnTo>
                    <a:pt x="3" y="2"/>
                  </a:lnTo>
                  <a:lnTo>
                    <a:pt x="3" y="3"/>
                  </a:lnTo>
                  <a:lnTo>
                    <a:pt x="4" y="0"/>
                  </a:lnTo>
                  <a:lnTo>
                    <a:pt x="4" y="1"/>
                  </a:lnTo>
                  <a:lnTo>
                    <a:pt x="4" y="1"/>
                  </a:lnTo>
                  <a:lnTo>
                    <a:pt x="5" y="0"/>
                  </a:lnTo>
                  <a:lnTo>
                    <a:pt x="5" y="2"/>
                  </a:lnTo>
                  <a:lnTo>
                    <a:pt x="5" y="1"/>
                  </a:lnTo>
                  <a:lnTo>
                    <a:pt x="5" y="1"/>
                  </a:lnTo>
                  <a:lnTo>
                    <a:pt x="6" y="11"/>
                  </a:lnTo>
                  <a:lnTo>
                    <a:pt x="6" y="10"/>
                  </a:lnTo>
                  <a:lnTo>
                    <a:pt x="6" y="10"/>
                  </a:lnTo>
                  <a:lnTo>
                    <a:pt x="6" y="9"/>
                  </a:lnTo>
                  <a:lnTo>
                    <a:pt x="7" y="14"/>
                  </a:lnTo>
                  <a:lnTo>
                    <a:pt x="7" y="13"/>
                  </a:lnTo>
                  <a:lnTo>
                    <a:pt x="7" y="13"/>
                  </a:lnTo>
                  <a:lnTo>
                    <a:pt x="7" y="13"/>
                  </a:lnTo>
                  <a:lnTo>
                    <a:pt x="8" y="9"/>
                  </a:lnTo>
                  <a:lnTo>
                    <a:pt x="8" y="9"/>
                  </a:lnTo>
                  <a:lnTo>
                    <a:pt x="8" y="9"/>
                  </a:lnTo>
                  <a:lnTo>
                    <a:pt x="8" y="9"/>
                  </a:lnTo>
                  <a:lnTo>
                    <a:pt x="9" y="15"/>
                  </a:lnTo>
                  <a:lnTo>
                    <a:pt x="9" y="13"/>
                  </a:lnTo>
                  <a:lnTo>
                    <a:pt x="9" y="13"/>
                  </a:lnTo>
                  <a:lnTo>
                    <a:pt x="9" y="15"/>
                  </a:lnTo>
                  <a:lnTo>
                    <a:pt x="10" y="12"/>
                  </a:lnTo>
                  <a:lnTo>
                    <a:pt x="10" y="13"/>
                  </a:lnTo>
                  <a:lnTo>
                    <a:pt x="10" y="13"/>
                  </a:lnTo>
                  <a:lnTo>
                    <a:pt x="10" y="13"/>
                  </a:lnTo>
                  <a:lnTo>
                    <a:pt x="11" y="19"/>
                  </a:lnTo>
                  <a:lnTo>
                    <a:pt x="11" y="19"/>
                  </a:lnTo>
                  <a:lnTo>
                    <a:pt x="11" y="19"/>
                  </a:lnTo>
                  <a:lnTo>
                    <a:pt x="11" y="19"/>
                  </a:lnTo>
                  <a:lnTo>
                    <a:pt x="12" y="28"/>
                  </a:lnTo>
                  <a:lnTo>
                    <a:pt x="12" y="2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5" name="Freeform 631"/>
            <p:cNvSpPr>
              <a:spLocks/>
            </p:cNvSpPr>
            <p:nvPr/>
          </p:nvSpPr>
          <p:spPr bwMode="auto">
            <a:xfrm>
              <a:off x="4279900" y="2255838"/>
              <a:ext cx="19050" cy="42863"/>
            </a:xfrm>
            <a:custGeom>
              <a:avLst/>
              <a:gdLst>
                <a:gd name="T0" fmla="*/ 0 w 12"/>
                <a:gd name="T1" fmla="*/ 0 h 27"/>
                <a:gd name="T2" fmla="*/ 0 w 12"/>
                <a:gd name="T3" fmla="*/ 0 h 27"/>
                <a:gd name="T4" fmla="*/ 1 w 12"/>
                <a:gd name="T5" fmla="*/ 8 h 27"/>
                <a:gd name="T6" fmla="*/ 1 w 12"/>
                <a:gd name="T7" fmla="*/ 8 h 27"/>
                <a:gd name="T8" fmla="*/ 1 w 12"/>
                <a:gd name="T9" fmla="*/ 8 h 27"/>
                <a:gd name="T10" fmla="*/ 1 w 12"/>
                <a:gd name="T11" fmla="*/ 7 h 27"/>
                <a:gd name="T12" fmla="*/ 2 w 12"/>
                <a:gd name="T13" fmla="*/ 12 h 27"/>
                <a:gd name="T14" fmla="*/ 2 w 12"/>
                <a:gd name="T15" fmla="*/ 11 h 27"/>
                <a:gd name="T16" fmla="*/ 2 w 12"/>
                <a:gd name="T17" fmla="*/ 11 h 27"/>
                <a:gd name="T18" fmla="*/ 2 w 12"/>
                <a:gd name="T19" fmla="*/ 14 h 27"/>
                <a:gd name="T20" fmla="*/ 2 w 12"/>
                <a:gd name="T21" fmla="*/ 11 h 27"/>
                <a:gd name="T22" fmla="*/ 3 w 12"/>
                <a:gd name="T23" fmla="*/ 12 h 27"/>
                <a:gd name="T24" fmla="*/ 3 w 12"/>
                <a:gd name="T25" fmla="*/ 13 h 27"/>
                <a:gd name="T26" fmla="*/ 3 w 12"/>
                <a:gd name="T27" fmla="*/ 11 h 27"/>
                <a:gd name="T28" fmla="*/ 4 w 12"/>
                <a:gd name="T29" fmla="*/ 15 h 27"/>
                <a:gd name="T30" fmla="*/ 4 w 12"/>
                <a:gd name="T31" fmla="*/ 15 h 27"/>
                <a:gd name="T32" fmla="*/ 4 w 12"/>
                <a:gd name="T33" fmla="*/ 15 h 27"/>
                <a:gd name="T34" fmla="*/ 4 w 12"/>
                <a:gd name="T35" fmla="*/ 15 h 27"/>
                <a:gd name="T36" fmla="*/ 4 w 12"/>
                <a:gd name="T37" fmla="*/ 19 h 27"/>
                <a:gd name="T38" fmla="*/ 5 w 12"/>
                <a:gd name="T39" fmla="*/ 18 h 27"/>
                <a:gd name="T40" fmla="*/ 5 w 12"/>
                <a:gd name="T41" fmla="*/ 18 h 27"/>
                <a:gd name="T42" fmla="*/ 5 w 12"/>
                <a:gd name="T43" fmla="*/ 17 h 27"/>
                <a:gd name="T44" fmla="*/ 6 w 12"/>
                <a:gd name="T45" fmla="*/ 20 h 27"/>
                <a:gd name="T46" fmla="*/ 6 w 12"/>
                <a:gd name="T47" fmla="*/ 19 h 27"/>
                <a:gd name="T48" fmla="*/ 6 w 12"/>
                <a:gd name="T49" fmla="*/ 19 h 27"/>
                <a:gd name="T50" fmla="*/ 6 w 12"/>
                <a:gd name="T51" fmla="*/ 21 h 27"/>
                <a:gd name="T52" fmla="*/ 6 w 12"/>
                <a:gd name="T53" fmla="*/ 17 h 27"/>
                <a:gd name="T54" fmla="*/ 7 w 12"/>
                <a:gd name="T55" fmla="*/ 20 h 27"/>
                <a:gd name="T56" fmla="*/ 7 w 12"/>
                <a:gd name="T57" fmla="*/ 20 h 27"/>
                <a:gd name="T58" fmla="*/ 7 w 12"/>
                <a:gd name="T59" fmla="*/ 20 h 27"/>
                <a:gd name="T60" fmla="*/ 7 w 12"/>
                <a:gd name="T61" fmla="*/ 24 h 27"/>
                <a:gd name="T62" fmla="*/ 7 w 12"/>
                <a:gd name="T63" fmla="*/ 22 h 27"/>
                <a:gd name="T64" fmla="*/ 7 w 12"/>
                <a:gd name="T65" fmla="*/ 22 h 27"/>
                <a:gd name="T66" fmla="*/ 8 w 12"/>
                <a:gd name="T67" fmla="*/ 21 h 27"/>
                <a:gd name="T68" fmla="*/ 8 w 12"/>
                <a:gd name="T69" fmla="*/ 24 h 27"/>
                <a:gd name="T70" fmla="*/ 8 w 12"/>
                <a:gd name="T71" fmla="*/ 23 h 27"/>
                <a:gd name="T72" fmla="*/ 8 w 12"/>
                <a:gd name="T73" fmla="*/ 23 h 27"/>
                <a:gd name="T74" fmla="*/ 9 w 12"/>
                <a:gd name="T75" fmla="*/ 24 h 27"/>
                <a:gd name="T76" fmla="*/ 9 w 12"/>
                <a:gd name="T77" fmla="*/ 17 h 27"/>
                <a:gd name="T78" fmla="*/ 9 w 12"/>
                <a:gd name="T79" fmla="*/ 17 h 27"/>
                <a:gd name="T80" fmla="*/ 9 w 12"/>
                <a:gd name="T81" fmla="*/ 17 h 27"/>
                <a:gd name="T82" fmla="*/ 10 w 12"/>
                <a:gd name="T83" fmla="*/ 24 h 27"/>
                <a:gd name="T84" fmla="*/ 10 w 12"/>
                <a:gd name="T85" fmla="*/ 23 h 27"/>
                <a:gd name="T86" fmla="*/ 10 w 12"/>
                <a:gd name="T87" fmla="*/ 24 h 27"/>
                <a:gd name="T88" fmla="*/ 10 w 12"/>
                <a:gd name="T89" fmla="*/ 23 h 27"/>
                <a:gd name="T90" fmla="*/ 11 w 12"/>
                <a:gd name="T91" fmla="*/ 27 h 27"/>
                <a:gd name="T92" fmla="*/ 11 w 12"/>
                <a:gd name="T93" fmla="*/ 25 h 27"/>
                <a:gd name="T94" fmla="*/ 11 w 12"/>
                <a:gd name="T95" fmla="*/ 24 h 27"/>
                <a:gd name="T96" fmla="*/ 11 w 12"/>
                <a:gd name="T97" fmla="*/ 25 h 27"/>
                <a:gd name="T98" fmla="*/ 12 w 12"/>
                <a:gd name="T9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7">
                  <a:moveTo>
                    <a:pt x="0" y="0"/>
                  </a:moveTo>
                  <a:lnTo>
                    <a:pt x="0" y="0"/>
                  </a:lnTo>
                  <a:lnTo>
                    <a:pt x="1" y="8"/>
                  </a:lnTo>
                  <a:lnTo>
                    <a:pt x="1" y="8"/>
                  </a:lnTo>
                  <a:lnTo>
                    <a:pt x="1" y="8"/>
                  </a:lnTo>
                  <a:lnTo>
                    <a:pt x="1" y="7"/>
                  </a:lnTo>
                  <a:lnTo>
                    <a:pt x="2" y="12"/>
                  </a:lnTo>
                  <a:lnTo>
                    <a:pt x="2" y="11"/>
                  </a:lnTo>
                  <a:lnTo>
                    <a:pt x="2" y="11"/>
                  </a:lnTo>
                  <a:lnTo>
                    <a:pt x="2" y="14"/>
                  </a:lnTo>
                  <a:lnTo>
                    <a:pt x="2" y="11"/>
                  </a:lnTo>
                  <a:lnTo>
                    <a:pt x="3" y="12"/>
                  </a:lnTo>
                  <a:lnTo>
                    <a:pt x="3" y="13"/>
                  </a:lnTo>
                  <a:lnTo>
                    <a:pt x="3" y="11"/>
                  </a:lnTo>
                  <a:lnTo>
                    <a:pt x="4" y="15"/>
                  </a:lnTo>
                  <a:lnTo>
                    <a:pt x="4" y="15"/>
                  </a:lnTo>
                  <a:lnTo>
                    <a:pt x="4" y="15"/>
                  </a:lnTo>
                  <a:lnTo>
                    <a:pt x="4" y="15"/>
                  </a:lnTo>
                  <a:lnTo>
                    <a:pt x="4" y="19"/>
                  </a:lnTo>
                  <a:lnTo>
                    <a:pt x="5" y="18"/>
                  </a:lnTo>
                  <a:lnTo>
                    <a:pt x="5" y="18"/>
                  </a:lnTo>
                  <a:lnTo>
                    <a:pt x="5" y="17"/>
                  </a:lnTo>
                  <a:lnTo>
                    <a:pt x="6" y="20"/>
                  </a:lnTo>
                  <a:lnTo>
                    <a:pt x="6" y="19"/>
                  </a:lnTo>
                  <a:lnTo>
                    <a:pt x="6" y="19"/>
                  </a:lnTo>
                  <a:lnTo>
                    <a:pt x="6" y="21"/>
                  </a:lnTo>
                  <a:lnTo>
                    <a:pt x="6" y="17"/>
                  </a:lnTo>
                  <a:lnTo>
                    <a:pt x="7" y="20"/>
                  </a:lnTo>
                  <a:lnTo>
                    <a:pt x="7" y="20"/>
                  </a:lnTo>
                  <a:lnTo>
                    <a:pt x="7" y="20"/>
                  </a:lnTo>
                  <a:lnTo>
                    <a:pt x="7" y="24"/>
                  </a:lnTo>
                  <a:lnTo>
                    <a:pt x="7" y="22"/>
                  </a:lnTo>
                  <a:lnTo>
                    <a:pt x="7" y="22"/>
                  </a:lnTo>
                  <a:lnTo>
                    <a:pt x="8" y="21"/>
                  </a:lnTo>
                  <a:lnTo>
                    <a:pt x="8" y="24"/>
                  </a:lnTo>
                  <a:lnTo>
                    <a:pt x="8" y="23"/>
                  </a:lnTo>
                  <a:lnTo>
                    <a:pt x="8" y="23"/>
                  </a:lnTo>
                  <a:lnTo>
                    <a:pt x="9" y="24"/>
                  </a:lnTo>
                  <a:lnTo>
                    <a:pt x="9" y="17"/>
                  </a:lnTo>
                  <a:lnTo>
                    <a:pt x="9" y="17"/>
                  </a:lnTo>
                  <a:lnTo>
                    <a:pt x="9" y="17"/>
                  </a:lnTo>
                  <a:lnTo>
                    <a:pt x="10" y="24"/>
                  </a:lnTo>
                  <a:lnTo>
                    <a:pt x="10" y="23"/>
                  </a:lnTo>
                  <a:lnTo>
                    <a:pt x="10" y="24"/>
                  </a:lnTo>
                  <a:lnTo>
                    <a:pt x="10" y="23"/>
                  </a:lnTo>
                  <a:lnTo>
                    <a:pt x="11" y="27"/>
                  </a:lnTo>
                  <a:lnTo>
                    <a:pt x="11" y="25"/>
                  </a:lnTo>
                  <a:lnTo>
                    <a:pt x="11" y="24"/>
                  </a:lnTo>
                  <a:lnTo>
                    <a:pt x="11" y="25"/>
                  </a:lnTo>
                  <a:lnTo>
                    <a:pt x="12" y="2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6" name="Freeform 632"/>
            <p:cNvSpPr>
              <a:spLocks/>
            </p:cNvSpPr>
            <p:nvPr/>
          </p:nvSpPr>
          <p:spPr bwMode="auto">
            <a:xfrm>
              <a:off x="4298950" y="2263775"/>
              <a:ext cx="19050" cy="30163"/>
            </a:xfrm>
            <a:custGeom>
              <a:avLst/>
              <a:gdLst>
                <a:gd name="T0" fmla="*/ 0 w 12"/>
                <a:gd name="T1" fmla="*/ 16 h 19"/>
                <a:gd name="T2" fmla="*/ 0 w 12"/>
                <a:gd name="T3" fmla="*/ 16 h 19"/>
                <a:gd name="T4" fmla="*/ 0 w 12"/>
                <a:gd name="T5" fmla="*/ 17 h 19"/>
                <a:gd name="T6" fmla="*/ 1 w 12"/>
                <a:gd name="T7" fmla="*/ 15 h 19"/>
                <a:gd name="T8" fmla="*/ 1 w 12"/>
                <a:gd name="T9" fmla="*/ 18 h 19"/>
                <a:gd name="T10" fmla="*/ 1 w 12"/>
                <a:gd name="T11" fmla="*/ 18 h 19"/>
                <a:gd name="T12" fmla="*/ 1 w 12"/>
                <a:gd name="T13" fmla="*/ 18 h 19"/>
                <a:gd name="T14" fmla="*/ 1 w 12"/>
                <a:gd name="T15" fmla="*/ 19 h 19"/>
                <a:gd name="T16" fmla="*/ 2 w 12"/>
                <a:gd name="T17" fmla="*/ 14 h 19"/>
                <a:gd name="T18" fmla="*/ 2 w 12"/>
                <a:gd name="T19" fmla="*/ 14 h 19"/>
                <a:gd name="T20" fmla="*/ 2 w 12"/>
                <a:gd name="T21" fmla="*/ 14 h 19"/>
                <a:gd name="T22" fmla="*/ 2 w 12"/>
                <a:gd name="T23" fmla="*/ 15 h 19"/>
                <a:gd name="T24" fmla="*/ 3 w 12"/>
                <a:gd name="T25" fmla="*/ 9 h 19"/>
                <a:gd name="T26" fmla="*/ 3 w 12"/>
                <a:gd name="T27" fmla="*/ 13 h 19"/>
                <a:gd name="T28" fmla="*/ 3 w 12"/>
                <a:gd name="T29" fmla="*/ 13 h 19"/>
                <a:gd name="T30" fmla="*/ 3 w 12"/>
                <a:gd name="T31" fmla="*/ 12 h 19"/>
                <a:gd name="T32" fmla="*/ 4 w 12"/>
                <a:gd name="T33" fmla="*/ 15 h 19"/>
                <a:gd name="T34" fmla="*/ 4 w 12"/>
                <a:gd name="T35" fmla="*/ 14 h 19"/>
                <a:gd name="T36" fmla="*/ 4 w 12"/>
                <a:gd name="T37" fmla="*/ 14 h 19"/>
                <a:gd name="T38" fmla="*/ 5 w 12"/>
                <a:gd name="T39" fmla="*/ 15 h 19"/>
                <a:gd name="T40" fmla="*/ 5 w 12"/>
                <a:gd name="T41" fmla="*/ 13 h 19"/>
                <a:gd name="T42" fmla="*/ 5 w 12"/>
                <a:gd name="T43" fmla="*/ 13 h 19"/>
                <a:gd name="T44" fmla="*/ 5 w 12"/>
                <a:gd name="T45" fmla="*/ 13 h 19"/>
                <a:gd name="T46" fmla="*/ 6 w 12"/>
                <a:gd name="T47" fmla="*/ 10 h 19"/>
                <a:gd name="T48" fmla="*/ 6 w 12"/>
                <a:gd name="T49" fmla="*/ 11 h 19"/>
                <a:gd name="T50" fmla="*/ 6 w 12"/>
                <a:gd name="T51" fmla="*/ 11 h 19"/>
                <a:gd name="T52" fmla="*/ 6 w 12"/>
                <a:gd name="T53" fmla="*/ 12 h 19"/>
                <a:gd name="T54" fmla="*/ 7 w 12"/>
                <a:gd name="T55" fmla="*/ 8 h 19"/>
                <a:gd name="T56" fmla="*/ 7 w 12"/>
                <a:gd name="T57" fmla="*/ 12 h 19"/>
                <a:gd name="T58" fmla="*/ 7 w 12"/>
                <a:gd name="T59" fmla="*/ 12 h 19"/>
                <a:gd name="T60" fmla="*/ 7 w 12"/>
                <a:gd name="T61" fmla="*/ 13 h 19"/>
                <a:gd name="T62" fmla="*/ 8 w 12"/>
                <a:gd name="T63" fmla="*/ 11 h 19"/>
                <a:gd name="T64" fmla="*/ 8 w 12"/>
                <a:gd name="T65" fmla="*/ 11 h 19"/>
                <a:gd name="T66" fmla="*/ 8 w 12"/>
                <a:gd name="T67" fmla="*/ 11 h 19"/>
                <a:gd name="T68" fmla="*/ 8 w 12"/>
                <a:gd name="T69" fmla="*/ 12 h 19"/>
                <a:gd name="T70" fmla="*/ 9 w 12"/>
                <a:gd name="T71" fmla="*/ 4 h 19"/>
                <a:gd name="T72" fmla="*/ 9 w 12"/>
                <a:gd name="T73" fmla="*/ 4 h 19"/>
                <a:gd name="T74" fmla="*/ 9 w 12"/>
                <a:gd name="T75" fmla="*/ 4 h 19"/>
                <a:gd name="T76" fmla="*/ 9 w 12"/>
                <a:gd name="T77" fmla="*/ 6 h 19"/>
                <a:gd name="T78" fmla="*/ 10 w 12"/>
                <a:gd name="T79" fmla="*/ 0 h 19"/>
                <a:gd name="T80" fmla="*/ 10 w 12"/>
                <a:gd name="T81" fmla="*/ 3 h 19"/>
                <a:gd name="T82" fmla="*/ 10 w 12"/>
                <a:gd name="T83" fmla="*/ 3 h 19"/>
                <a:gd name="T84" fmla="*/ 10 w 12"/>
                <a:gd name="T85" fmla="*/ 4 h 19"/>
                <a:gd name="T86" fmla="*/ 10 w 12"/>
                <a:gd name="T87" fmla="*/ 1 h 19"/>
                <a:gd name="T88" fmla="*/ 11 w 12"/>
                <a:gd name="T89" fmla="*/ 2 h 19"/>
                <a:gd name="T90" fmla="*/ 11 w 12"/>
                <a:gd name="T91" fmla="*/ 2 h 19"/>
                <a:gd name="T92" fmla="*/ 11 w 12"/>
                <a:gd name="T93" fmla="*/ 2 h 19"/>
                <a:gd name="T94" fmla="*/ 11 w 12"/>
                <a:gd name="T95" fmla="*/ 0 h 19"/>
                <a:gd name="T96" fmla="*/ 12 w 12"/>
                <a:gd name="T97" fmla="*/ 1 h 19"/>
                <a:gd name="T98" fmla="*/ 12 w 12"/>
                <a:gd name="T99"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9">
                  <a:moveTo>
                    <a:pt x="0" y="16"/>
                  </a:moveTo>
                  <a:lnTo>
                    <a:pt x="0" y="16"/>
                  </a:lnTo>
                  <a:lnTo>
                    <a:pt x="0" y="17"/>
                  </a:lnTo>
                  <a:lnTo>
                    <a:pt x="1" y="15"/>
                  </a:lnTo>
                  <a:lnTo>
                    <a:pt x="1" y="18"/>
                  </a:lnTo>
                  <a:lnTo>
                    <a:pt x="1" y="18"/>
                  </a:lnTo>
                  <a:lnTo>
                    <a:pt x="1" y="18"/>
                  </a:lnTo>
                  <a:lnTo>
                    <a:pt x="1" y="19"/>
                  </a:lnTo>
                  <a:lnTo>
                    <a:pt x="2" y="14"/>
                  </a:lnTo>
                  <a:lnTo>
                    <a:pt x="2" y="14"/>
                  </a:lnTo>
                  <a:lnTo>
                    <a:pt x="2" y="14"/>
                  </a:lnTo>
                  <a:lnTo>
                    <a:pt x="2" y="15"/>
                  </a:lnTo>
                  <a:lnTo>
                    <a:pt x="3" y="9"/>
                  </a:lnTo>
                  <a:lnTo>
                    <a:pt x="3" y="13"/>
                  </a:lnTo>
                  <a:lnTo>
                    <a:pt x="3" y="13"/>
                  </a:lnTo>
                  <a:lnTo>
                    <a:pt x="3" y="12"/>
                  </a:lnTo>
                  <a:lnTo>
                    <a:pt x="4" y="15"/>
                  </a:lnTo>
                  <a:lnTo>
                    <a:pt x="4" y="14"/>
                  </a:lnTo>
                  <a:lnTo>
                    <a:pt x="4" y="14"/>
                  </a:lnTo>
                  <a:lnTo>
                    <a:pt x="5" y="15"/>
                  </a:lnTo>
                  <a:lnTo>
                    <a:pt x="5" y="13"/>
                  </a:lnTo>
                  <a:lnTo>
                    <a:pt x="5" y="13"/>
                  </a:lnTo>
                  <a:lnTo>
                    <a:pt x="5" y="13"/>
                  </a:lnTo>
                  <a:lnTo>
                    <a:pt x="6" y="10"/>
                  </a:lnTo>
                  <a:lnTo>
                    <a:pt x="6" y="11"/>
                  </a:lnTo>
                  <a:lnTo>
                    <a:pt x="6" y="11"/>
                  </a:lnTo>
                  <a:lnTo>
                    <a:pt x="6" y="12"/>
                  </a:lnTo>
                  <a:lnTo>
                    <a:pt x="7" y="8"/>
                  </a:lnTo>
                  <a:lnTo>
                    <a:pt x="7" y="12"/>
                  </a:lnTo>
                  <a:lnTo>
                    <a:pt x="7" y="12"/>
                  </a:lnTo>
                  <a:lnTo>
                    <a:pt x="7" y="13"/>
                  </a:lnTo>
                  <a:lnTo>
                    <a:pt x="8" y="11"/>
                  </a:lnTo>
                  <a:lnTo>
                    <a:pt x="8" y="11"/>
                  </a:lnTo>
                  <a:lnTo>
                    <a:pt x="8" y="11"/>
                  </a:lnTo>
                  <a:lnTo>
                    <a:pt x="8" y="12"/>
                  </a:lnTo>
                  <a:lnTo>
                    <a:pt x="9" y="4"/>
                  </a:lnTo>
                  <a:lnTo>
                    <a:pt x="9" y="4"/>
                  </a:lnTo>
                  <a:lnTo>
                    <a:pt x="9" y="4"/>
                  </a:lnTo>
                  <a:lnTo>
                    <a:pt x="9" y="6"/>
                  </a:lnTo>
                  <a:lnTo>
                    <a:pt x="10" y="0"/>
                  </a:lnTo>
                  <a:lnTo>
                    <a:pt x="10" y="3"/>
                  </a:lnTo>
                  <a:lnTo>
                    <a:pt x="10" y="3"/>
                  </a:lnTo>
                  <a:lnTo>
                    <a:pt x="10" y="4"/>
                  </a:lnTo>
                  <a:lnTo>
                    <a:pt x="10" y="1"/>
                  </a:lnTo>
                  <a:lnTo>
                    <a:pt x="11" y="2"/>
                  </a:lnTo>
                  <a:lnTo>
                    <a:pt x="11" y="2"/>
                  </a:lnTo>
                  <a:lnTo>
                    <a:pt x="11" y="2"/>
                  </a:lnTo>
                  <a:lnTo>
                    <a:pt x="11" y="0"/>
                  </a:lnTo>
                  <a:lnTo>
                    <a:pt x="12" y="1"/>
                  </a:lnTo>
                  <a:lnTo>
                    <a:pt x="12" y="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7" name="Freeform 633"/>
            <p:cNvSpPr>
              <a:spLocks/>
            </p:cNvSpPr>
            <p:nvPr/>
          </p:nvSpPr>
          <p:spPr bwMode="auto">
            <a:xfrm>
              <a:off x="4318000" y="2249488"/>
              <a:ext cx="19050" cy="23813"/>
            </a:xfrm>
            <a:custGeom>
              <a:avLst/>
              <a:gdLst>
                <a:gd name="T0" fmla="*/ 0 w 12"/>
                <a:gd name="T1" fmla="*/ 10 h 15"/>
                <a:gd name="T2" fmla="*/ 0 w 12"/>
                <a:gd name="T3" fmla="*/ 8 h 15"/>
                <a:gd name="T4" fmla="*/ 1 w 12"/>
                <a:gd name="T5" fmla="*/ 12 h 15"/>
                <a:gd name="T6" fmla="*/ 1 w 12"/>
                <a:gd name="T7" fmla="*/ 12 h 15"/>
                <a:gd name="T8" fmla="*/ 1 w 12"/>
                <a:gd name="T9" fmla="*/ 11 h 15"/>
                <a:gd name="T10" fmla="*/ 2 w 12"/>
                <a:gd name="T11" fmla="*/ 15 h 15"/>
                <a:gd name="T12" fmla="*/ 2 w 12"/>
                <a:gd name="T13" fmla="*/ 14 h 15"/>
                <a:gd name="T14" fmla="*/ 2 w 12"/>
                <a:gd name="T15" fmla="*/ 14 h 15"/>
                <a:gd name="T16" fmla="*/ 2 w 12"/>
                <a:gd name="T17" fmla="*/ 14 h 15"/>
                <a:gd name="T18" fmla="*/ 2 w 12"/>
                <a:gd name="T19" fmla="*/ 9 h 15"/>
                <a:gd name="T20" fmla="*/ 3 w 12"/>
                <a:gd name="T21" fmla="*/ 10 h 15"/>
                <a:gd name="T22" fmla="*/ 3 w 12"/>
                <a:gd name="T23" fmla="*/ 10 h 15"/>
                <a:gd name="T24" fmla="*/ 3 w 12"/>
                <a:gd name="T25" fmla="*/ 13 h 15"/>
                <a:gd name="T26" fmla="*/ 3 w 12"/>
                <a:gd name="T27" fmla="*/ 10 h 15"/>
                <a:gd name="T28" fmla="*/ 3 w 12"/>
                <a:gd name="T29" fmla="*/ 10 h 15"/>
                <a:gd name="T30" fmla="*/ 3 w 12"/>
                <a:gd name="T31" fmla="*/ 10 h 15"/>
                <a:gd name="T32" fmla="*/ 4 w 12"/>
                <a:gd name="T33" fmla="*/ 13 h 15"/>
                <a:gd name="T34" fmla="*/ 4 w 12"/>
                <a:gd name="T35" fmla="*/ 7 h 15"/>
                <a:gd name="T36" fmla="*/ 4 w 12"/>
                <a:gd name="T37" fmla="*/ 8 h 15"/>
                <a:gd name="T38" fmla="*/ 4 w 12"/>
                <a:gd name="T39" fmla="*/ 8 h 15"/>
                <a:gd name="T40" fmla="*/ 4 w 12"/>
                <a:gd name="T41" fmla="*/ 8 h 15"/>
                <a:gd name="T42" fmla="*/ 5 w 12"/>
                <a:gd name="T43" fmla="*/ 0 h 15"/>
                <a:gd name="T44" fmla="*/ 5 w 12"/>
                <a:gd name="T45" fmla="*/ 1 h 15"/>
                <a:gd name="T46" fmla="*/ 5 w 12"/>
                <a:gd name="T47" fmla="*/ 1 h 15"/>
                <a:gd name="T48" fmla="*/ 6 w 12"/>
                <a:gd name="T49" fmla="*/ 0 h 15"/>
                <a:gd name="T50" fmla="*/ 6 w 12"/>
                <a:gd name="T51" fmla="*/ 3 h 15"/>
                <a:gd name="T52" fmla="*/ 6 w 12"/>
                <a:gd name="T53" fmla="*/ 1 h 15"/>
                <a:gd name="T54" fmla="*/ 6 w 12"/>
                <a:gd name="T55" fmla="*/ 1 h 15"/>
                <a:gd name="T56" fmla="*/ 6 w 12"/>
                <a:gd name="T57" fmla="*/ 1 h 15"/>
                <a:gd name="T58" fmla="*/ 7 w 12"/>
                <a:gd name="T59" fmla="*/ 7 h 15"/>
                <a:gd name="T60" fmla="*/ 7 w 12"/>
                <a:gd name="T61" fmla="*/ 6 h 15"/>
                <a:gd name="T62" fmla="*/ 7 w 12"/>
                <a:gd name="T63" fmla="*/ 6 h 15"/>
                <a:gd name="T64" fmla="*/ 8 w 12"/>
                <a:gd name="T65" fmla="*/ 4 h 15"/>
                <a:gd name="T66" fmla="*/ 8 w 12"/>
                <a:gd name="T67" fmla="*/ 8 h 15"/>
                <a:gd name="T68" fmla="*/ 8 w 12"/>
                <a:gd name="T69" fmla="*/ 8 h 15"/>
                <a:gd name="T70" fmla="*/ 8 w 12"/>
                <a:gd name="T71" fmla="*/ 8 h 15"/>
                <a:gd name="T72" fmla="*/ 8 w 12"/>
                <a:gd name="T73" fmla="*/ 8 h 15"/>
                <a:gd name="T74" fmla="*/ 9 w 12"/>
                <a:gd name="T75" fmla="*/ 11 h 15"/>
                <a:gd name="T76" fmla="*/ 9 w 12"/>
                <a:gd name="T77" fmla="*/ 9 h 15"/>
                <a:gd name="T78" fmla="*/ 9 w 12"/>
                <a:gd name="T79" fmla="*/ 9 h 15"/>
                <a:gd name="T80" fmla="*/ 9 w 12"/>
                <a:gd name="T81" fmla="*/ 9 h 15"/>
                <a:gd name="T82" fmla="*/ 10 w 12"/>
                <a:gd name="T83" fmla="*/ 1 h 15"/>
                <a:gd name="T84" fmla="*/ 10 w 12"/>
                <a:gd name="T85" fmla="*/ 3 h 15"/>
                <a:gd name="T86" fmla="*/ 10 w 12"/>
                <a:gd name="T87" fmla="*/ 3 h 15"/>
                <a:gd name="T88" fmla="*/ 10 w 12"/>
                <a:gd name="T89" fmla="*/ 2 h 15"/>
                <a:gd name="T90" fmla="*/ 11 w 12"/>
                <a:gd name="T91" fmla="*/ 6 h 15"/>
                <a:gd name="T92" fmla="*/ 11 w 12"/>
                <a:gd name="T93" fmla="*/ 5 h 15"/>
                <a:gd name="T94" fmla="*/ 11 w 12"/>
                <a:gd name="T95" fmla="*/ 5 h 15"/>
                <a:gd name="T96" fmla="*/ 11 w 12"/>
                <a:gd name="T97" fmla="*/ 6 h 15"/>
                <a:gd name="T98" fmla="*/ 12 w 12"/>
                <a:gd name="T9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5">
                  <a:moveTo>
                    <a:pt x="0" y="10"/>
                  </a:moveTo>
                  <a:lnTo>
                    <a:pt x="0" y="8"/>
                  </a:lnTo>
                  <a:lnTo>
                    <a:pt x="1" y="12"/>
                  </a:lnTo>
                  <a:lnTo>
                    <a:pt x="1" y="12"/>
                  </a:lnTo>
                  <a:lnTo>
                    <a:pt x="1" y="11"/>
                  </a:lnTo>
                  <a:lnTo>
                    <a:pt x="2" y="15"/>
                  </a:lnTo>
                  <a:lnTo>
                    <a:pt x="2" y="14"/>
                  </a:lnTo>
                  <a:lnTo>
                    <a:pt x="2" y="14"/>
                  </a:lnTo>
                  <a:lnTo>
                    <a:pt x="2" y="14"/>
                  </a:lnTo>
                  <a:lnTo>
                    <a:pt x="2" y="9"/>
                  </a:lnTo>
                  <a:lnTo>
                    <a:pt x="3" y="10"/>
                  </a:lnTo>
                  <a:lnTo>
                    <a:pt x="3" y="10"/>
                  </a:lnTo>
                  <a:lnTo>
                    <a:pt x="3" y="13"/>
                  </a:lnTo>
                  <a:lnTo>
                    <a:pt x="3" y="10"/>
                  </a:lnTo>
                  <a:lnTo>
                    <a:pt x="3" y="10"/>
                  </a:lnTo>
                  <a:lnTo>
                    <a:pt x="3" y="10"/>
                  </a:lnTo>
                  <a:lnTo>
                    <a:pt x="4" y="13"/>
                  </a:lnTo>
                  <a:lnTo>
                    <a:pt x="4" y="7"/>
                  </a:lnTo>
                  <a:lnTo>
                    <a:pt x="4" y="8"/>
                  </a:lnTo>
                  <a:lnTo>
                    <a:pt x="4" y="8"/>
                  </a:lnTo>
                  <a:lnTo>
                    <a:pt x="4" y="8"/>
                  </a:lnTo>
                  <a:lnTo>
                    <a:pt x="5" y="0"/>
                  </a:lnTo>
                  <a:lnTo>
                    <a:pt x="5" y="1"/>
                  </a:lnTo>
                  <a:lnTo>
                    <a:pt x="5" y="1"/>
                  </a:lnTo>
                  <a:lnTo>
                    <a:pt x="6" y="0"/>
                  </a:lnTo>
                  <a:lnTo>
                    <a:pt x="6" y="3"/>
                  </a:lnTo>
                  <a:lnTo>
                    <a:pt x="6" y="1"/>
                  </a:lnTo>
                  <a:lnTo>
                    <a:pt x="6" y="1"/>
                  </a:lnTo>
                  <a:lnTo>
                    <a:pt x="6" y="1"/>
                  </a:lnTo>
                  <a:lnTo>
                    <a:pt x="7" y="7"/>
                  </a:lnTo>
                  <a:lnTo>
                    <a:pt x="7" y="6"/>
                  </a:lnTo>
                  <a:lnTo>
                    <a:pt x="7" y="6"/>
                  </a:lnTo>
                  <a:lnTo>
                    <a:pt x="8" y="4"/>
                  </a:lnTo>
                  <a:lnTo>
                    <a:pt x="8" y="8"/>
                  </a:lnTo>
                  <a:lnTo>
                    <a:pt x="8" y="8"/>
                  </a:lnTo>
                  <a:lnTo>
                    <a:pt x="8" y="8"/>
                  </a:lnTo>
                  <a:lnTo>
                    <a:pt x="8" y="8"/>
                  </a:lnTo>
                  <a:lnTo>
                    <a:pt x="9" y="11"/>
                  </a:lnTo>
                  <a:lnTo>
                    <a:pt x="9" y="9"/>
                  </a:lnTo>
                  <a:lnTo>
                    <a:pt x="9" y="9"/>
                  </a:lnTo>
                  <a:lnTo>
                    <a:pt x="9" y="9"/>
                  </a:lnTo>
                  <a:lnTo>
                    <a:pt x="10" y="1"/>
                  </a:lnTo>
                  <a:lnTo>
                    <a:pt x="10" y="3"/>
                  </a:lnTo>
                  <a:lnTo>
                    <a:pt x="10" y="3"/>
                  </a:lnTo>
                  <a:lnTo>
                    <a:pt x="10" y="2"/>
                  </a:lnTo>
                  <a:lnTo>
                    <a:pt x="11" y="6"/>
                  </a:lnTo>
                  <a:lnTo>
                    <a:pt x="11" y="5"/>
                  </a:lnTo>
                  <a:lnTo>
                    <a:pt x="11" y="5"/>
                  </a:lnTo>
                  <a:lnTo>
                    <a:pt x="11" y="6"/>
                  </a:lnTo>
                  <a:lnTo>
                    <a:pt x="12" y="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8" name="Freeform 634"/>
            <p:cNvSpPr>
              <a:spLocks/>
            </p:cNvSpPr>
            <p:nvPr/>
          </p:nvSpPr>
          <p:spPr bwMode="auto">
            <a:xfrm>
              <a:off x="4337050" y="2195513"/>
              <a:ext cx="19050" cy="61913"/>
            </a:xfrm>
            <a:custGeom>
              <a:avLst/>
              <a:gdLst>
                <a:gd name="T0" fmla="*/ 0 w 12"/>
                <a:gd name="T1" fmla="*/ 37 h 39"/>
                <a:gd name="T2" fmla="*/ 0 w 12"/>
                <a:gd name="T3" fmla="*/ 37 h 39"/>
                <a:gd name="T4" fmla="*/ 0 w 12"/>
                <a:gd name="T5" fmla="*/ 38 h 39"/>
                <a:gd name="T6" fmla="*/ 0 w 12"/>
                <a:gd name="T7" fmla="*/ 39 h 39"/>
                <a:gd name="T8" fmla="*/ 1 w 12"/>
                <a:gd name="T9" fmla="*/ 30 h 39"/>
                <a:gd name="T10" fmla="*/ 1 w 12"/>
                <a:gd name="T11" fmla="*/ 30 h 39"/>
                <a:gd name="T12" fmla="*/ 1 w 12"/>
                <a:gd name="T13" fmla="*/ 30 h 39"/>
                <a:gd name="T14" fmla="*/ 2 w 12"/>
                <a:gd name="T15" fmla="*/ 24 h 39"/>
                <a:gd name="T16" fmla="*/ 2 w 12"/>
                <a:gd name="T17" fmla="*/ 24 h 39"/>
                <a:gd name="T18" fmla="*/ 3 w 12"/>
                <a:gd name="T19" fmla="*/ 19 h 39"/>
                <a:gd name="T20" fmla="*/ 3 w 12"/>
                <a:gd name="T21" fmla="*/ 20 h 39"/>
                <a:gd name="T22" fmla="*/ 3 w 12"/>
                <a:gd name="T23" fmla="*/ 20 h 39"/>
                <a:gd name="T24" fmla="*/ 3 w 12"/>
                <a:gd name="T25" fmla="*/ 20 h 39"/>
                <a:gd name="T26" fmla="*/ 3 w 12"/>
                <a:gd name="T27" fmla="*/ 16 h 39"/>
                <a:gd name="T28" fmla="*/ 4 w 12"/>
                <a:gd name="T29" fmla="*/ 18 h 39"/>
                <a:gd name="T30" fmla="*/ 4 w 12"/>
                <a:gd name="T31" fmla="*/ 18 h 39"/>
                <a:gd name="T32" fmla="*/ 4 w 12"/>
                <a:gd name="T33" fmla="*/ 18 h 39"/>
                <a:gd name="T34" fmla="*/ 5 w 12"/>
                <a:gd name="T35" fmla="*/ 13 h 39"/>
                <a:gd name="T36" fmla="*/ 5 w 12"/>
                <a:gd name="T37" fmla="*/ 13 h 39"/>
                <a:gd name="T38" fmla="*/ 5 w 12"/>
                <a:gd name="T39" fmla="*/ 13 h 39"/>
                <a:gd name="T40" fmla="*/ 5 w 12"/>
                <a:gd name="T41" fmla="*/ 13 h 39"/>
                <a:gd name="T42" fmla="*/ 5 w 12"/>
                <a:gd name="T43" fmla="*/ 12 h 39"/>
                <a:gd name="T44" fmla="*/ 6 w 12"/>
                <a:gd name="T45" fmla="*/ 12 h 39"/>
                <a:gd name="T46" fmla="*/ 6 w 12"/>
                <a:gd name="T47" fmla="*/ 12 h 39"/>
                <a:gd name="T48" fmla="*/ 6 w 12"/>
                <a:gd name="T49" fmla="*/ 12 h 39"/>
                <a:gd name="T50" fmla="*/ 7 w 12"/>
                <a:gd name="T51" fmla="*/ 4 h 39"/>
                <a:gd name="T52" fmla="*/ 7 w 12"/>
                <a:gd name="T53" fmla="*/ 5 h 39"/>
                <a:gd name="T54" fmla="*/ 7 w 12"/>
                <a:gd name="T55" fmla="*/ 5 h 39"/>
                <a:gd name="T56" fmla="*/ 7 w 12"/>
                <a:gd name="T57" fmla="*/ 0 h 39"/>
                <a:gd name="T58" fmla="*/ 8 w 12"/>
                <a:gd name="T59" fmla="*/ 6 h 39"/>
                <a:gd name="T60" fmla="*/ 8 w 12"/>
                <a:gd name="T61" fmla="*/ 6 h 39"/>
                <a:gd name="T62" fmla="*/ 8 w 12"/>
                <a:gd name="T63" fmla="*/ 5 h 39"/>
                <a:gd name="T64" fmla="*/ 8 w 12"/>
                <a:gd name="T65" fmla="*/ 6 h 39"/>
                <a:gd name="T66" fmla="*/ 8 w 12"/>
                <a:gd name="T67" fmla="*/ 3 h 39"/>
                <a:gd name="T68" fmla="*/ 9 w 12"/>
                <a:gd name="T69" fmla="*/ 5 h 39"/>
                <a:gd name="T70" fmla="*/ 9 w 12"/>
                <a:gd name="T71" fmla="*/ 5 h 39"/>
                <a:gd name="T72" fmla="*/ 9 w 12"/>
                <a:gd name="T73" fmla="*/ 4 h 39"/>
                <a:gd name="T74" fmla="*/ 9 w 12"/>
                <a:gd name="T75" fmla="*/ 9 h 39"/>
                <a:gd name="T76" fmla="*/ 9 w 12"/>
                <a:gd name="T77" fmla="*/ 9 h 39"/>
                <a:gd name="T78" fmla="*/ 9 w 12"/>
                <a:gd name="T79" fmla="*/ 9 h 39"/>
                <a:gd name="T80" fmla="*/ 10 w 12"/>
                <a:gd name="T81" fmla="*/ 8 h 39"/>
                <a:gd name="T82" fmla="*/ 11 w 12"/>
                <a:gd name="T83" fmla="*/ 11 h 39"/>
                <a:gd name="T84" fmla="*/ 11 w 12"/>
                <a:gd name="T85" fmla="*/ 11 h 39"/>
                <a:gd name="T86" fmla="*/ 11 w 12"/>
                <a:gd name="T87" fmla="*/ 11 h 39"/>
                <a:gd name="T88" fmla="*/ 11 w 12"/>
                <a:gd name="T89" fmla="*/ 12 h 39"/>
                <a:gd name="T90" fmla="*/ 11 w 12"/>
                <a:gd name="T91" fmla="*/ 8 h 39"/>
                <a:gd name="T92" fmla="*/ 11 w 12"/>
                <a:gd name="T93" fmla="*/ 8 h 39"/>
                <a:gd name="T94" fmla="*/ 11 w 12"/>
                <a:gd name="T95" fmla="*/ 8 h 39"/>
                <a:gd name="T96" fmla="*/ 12 w 12"/>
                <a:gd name="T97" fmla="*/ 9 h 39"/>
                <a:gd name="T98" fmla="*/ 12 w 12"/>
                <a:gd name="T99"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9">
                  <a:moveTo>
                    <a:pt x="0" y="37"/>
                  </a:moveTo>
                  <a:lnTo>
                    <a:pt x="0" y="37"/>
                  </a:lnTo>
                  <a:lnTo>
                    <a:pt x="0" y="38"/>
                  </a:lnTo>
                  <a:lnTo>
                    <a:pt x="0" y="39"/>
                  </a:lnTo>
                  <a:lnTo>
                    <a:pt x="1" y="30"/>
                  </a:lnTo>
                  <a:lnTo>
                    <a:pt x="1" y="30"/>
                  </a:lnTo>
                  <a:lnTo>
                    <a:pt x="1" y="30"/>
                  </a:lnTo>
                  <a:lnTo>
                    <a:pt x="2" y="24"/>
                  </a:lnTo>
                  <a:lnTo>
                    <a:pt x="2" y="24"/>
                  </a:lnTo>
                  <a:lnTo>
                    <a:pt x="3" y="19"/>
                  </a:lnTo>
                  <a:lnTo>
                    <a:pt x="3" y="20"/>
                  </a:lnTo>
                  <a:lnTo>
                    <a:pt x="3" y="20"/>
                  </a:lnTo>
                  <a:lnTo>
                    <a:pt x="3" y="20"/>
                  </a:lnTo>
                  <a:lnTo>
                    <a:pt x="3" y="16"/>
                  </a:lnTo>
                  <a:lnTo>
                    <a:pt x="4" y="18"/>
                  </a:lnTo>
                  <a:lnTo>
                    <a:pt x="4" y="18"/>
                  </a:lnTo>
                  <a:lnTo>
                    <a:pt x="4" y="18"/>
                  </a:lnTo>
                  <a:lnTo>
                    <a:pt x="5" y="13"/>
                  </a:lnTo>
                  <a:lnTo>
                    <a:pt x="5" y="13"/>
                  </a:lnTo>
                  <a:lnTo>
                    <a:pt x="5" y="13"/>
                  </a:lnTo>
                  <a:lnTo>
                    <a:pt x="5" y="13"/>
                  </a:lnTo>
                  <a:lnTo>
                    <a:pt x="5" y="12"/>
                  </a:lnTo>
                  <a:lnTo>
                    <a:pt x="6" y="12"/>
                  </a:lnTo>
                  <a:lnTo>
                    <a:pt x="6" y="12"/>
                  </a:lnTo>
                  <a:lnTo>
                    <a:pt x="6" y="12"/>
                  </a:lnTo>
                  <a:lnTo>
                    <a:pt x="7" y="4"/>
                  </a:lnTo>
                  <a:lnTo>
                    <a:pt x="7" y="5"/>
                  </a:lnTo>
                  <a:lnTo>
                    <a:pt x="7" y="5"/>
                  </a:lnTo>
                  <a:lnTo>
                    <a:pt x="7" y="0"/>
                  </a:lnTo>
                  <a:lnTo>
                    <a:pt x="8" y="6"/>
                  </a:lnTo>
                  <a:lnTo>
                    <a:pt x="8" y="6"/>
                  </a:lnTo>
                  <a:lnTo>
                    <a:pt x="8" y="5"/>
                  </a:lnTo>
                  <a:lnTo>
                    <a:pt x="8" y="6"/>
                  </a:lnTo>
                  <a:lnTo>
                    <a:pt x="8" y="3"/>
                  </a:lnTo>
                  <a:lnTo>
                    <a:pt x="9" y="5"/>
                  </a:lnTo>
                  <a:lnTo>
                    <a:pt x="9" y="5"/>
                  </a:lnTo>
                  <a:lnTo>
                    <a:pt x="9" y="4"/>
                  </a:lnTo>
                  <a:lnTo>
                    <a:pt x="9" y="9"/>
                  </a:lnTo>
                  <a:lnTo>
                    <a:pt x="9" y="9"/>
                  </a:lnTo>
                  <a:lnTo>
                    <a:pt x="9" y="9"/>
                  </a:lnTo>
                  <a:lnTo>
                    <a:pt x="10" y="8"/>
                  </a:lnTo>
                  <a:lnTo>
                    <a:pt x="11" y="11"/>
                  </a:lnTo>
                  <a:lnTo>
                    <a:pt x="11" y="11"/>
                  </a:lnTo>
                  <a:lnTo>
                    <a:pt x="11" y="11"/>
                  </a:lnTo>
                  <a:lnTo>
                    <a:pt x="11" y="12"/>
                  </a:lnTo>
                  <a:lnTo>
                    <a:pt x="11" y="8"/>
                  </a:lnTo>
                  <a:lnTo>
                    <a:pt x="11" y="8"/>
                  </a:lnTo>
                  <a:lnTo>
                    <a:pt x="11" y="8"/>
                  </a:lnTo>
                  <a:lnTo>
                    <a:pt x="12" y="9"/>
                  </a:lnTo>
                  <a:lnTo>
                    <a:pt x="12" y="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9" name="Freeform 635"/>
            <p:cNvSpPr>
              <a:spLocks/>
            </p:cNvSpPr>
            <p:nvPr/>
          </p:nvSpPr>
          <p:spPr bwMode="auto">
            <a:xfrm>
              <a:off x="4356100" y="2149475"/>
              <a:ext cx="19050" cy="53975"/>
            </a:xfrm>
            <a:custGeom>
              <a:avLst/>
              <a:gdLst>
                <a:gd name="T0" fmla="*/ 0 w 12"/>
                <a:gd name="T1" fmla="*/ 32 h 34"/>
                <a:gd name="T2" fmla="*/ 0 w 12"/>
                <a:gd name="T3" fmla="*/ 32 h 34"/>
                <a:gd name="T4" fmla="*/ 0 w 12"/>
                <a:gd name="T5" fmla="*/ 32 h 34"/>
                <a:gd name="T6" fmla="*/ 1 w 12"/>
                <a:gd name="T7" fmla="*/ 34 h 34"/>
                <a:gd name="T8" fmla="*/ 1 w 12"/>
                <a:gd name="T9" fmla="*/ 31 h 34"/>
                <a:gd name="T10" fmla="*/ 1 w 12"/>
                <a:gd name="T11" fmla="*/ 33 h 34"/>
                <a:gd name="T12" fmla="*/ 1 w 12"/>
                <a:gd name="T13" fmla="*/ 33 h 34"/>
                <a:gd name="T14" fmla="*/ 2 w 12"/>
                <a:gd name="T15" fmla="*/ 34 h 34"/>
                <a:gd name="T16" fmla="*/ 2 w 12"/>
                <a:gd name="T17" fmla="*/ 33 h 34"/>
                <a:gd name="T18" fmla="*/ 2 w 12"/>
                <a:gd name="T19" fmla="*/ 33 h 34"/>
                <a:gd name="T20" fmla="*/ 2 w 12"/>
                <a:gd name="T21" fmla="*/ 33 h 34"/>
                <a:gd name="T22" fmla="*/ 2 w 12"/>
                <a:gd name="T23" fmla="*/ 34 h 34"/>
                <a:gd name="T24" fmla="*/ 3 w 12"/>
                <a:gd name="T25" fmla="*/ 30 h 34"/>
                <a:gd name="T26" fmla="*/ 3 w 12"/>
                <a:gd name="T27" fmla="*/ 31 h 34"/>
                <a:gd name="T28" fmla="*/ 3 w 12"/>
                <a:gd name="T29" fmla="*/ 31 h 34"/>
                <a:gd name="T30" fmla="*/ 3 w 12"/>
                <a:gd name="T31" fmla="*/ 31 h 34"/>
                <a:gd name="T32" fmla="*/ 4 w 12"/>
                <a:gd name="T33" fmla="*/ 26 h 34"/>
                <a:gd name="T34" fmla="*/ 4 w 12"/>
                <a:gd name="T35" fmla="*/ 27 h 34"/>
                <a:gd name="T36" fmla="*/ 4 w 12"/>
                <a:gd name="T37" fmla="*/ 27 h 34"/>
                <a:gd name="T38" fmla="*/ 4 w 12"/>
                <a:gd name="T39" fmla="*/ 27 h 34"/>
                <a:gd name="T40" fmla="*/ 5 w 12"/>
                <a:gd name="T41" fmla="*/ 22 h 34"/>
                <a:gd name="T42" fmla="*/ 5 w 12"/>
                <a:gd name="T43" fmla="*/ 22 h 34"/>
                <a:gd name="T44" fmla="*/ 5 w 12"/>
                <a:gd name="T45" fmla="*/ 22 h 34"/>
                <a:gd name="T46" fmla="*/ 5 w 12"/>
                <a:gd name="T47" fmla="*/ 22 h 34"/>
                <a:gd name="T48" fmla="*/ 6 w 12"/>
                <a:gd name="T49" fmla="*/ 16 h 34"/>
                <a:gd name="T50" fmla="*/ 6 w 12"/>
                <a:gd name="T51" fmla="*/ 16 h 34"/>
                <a:gd name="T52" fmla="*/ 6 w 12"/>
                <a:gd name="T53" fmla="*/ 16 h 34"/>
                <a:gd name="T54" fmla="*/ 6 w 12"/>
                <a:gd name="T55" fmla="*/ 16 h 34"/>
                <a:gd name="T56" fmla="*/ 7 w 12"/>
                <a:gd name="T57" fmla="*/ 6 h 34"/>
                <a:gd name="T58" fmla="*/ 7 w 12"/>
                <a:gd name="T59" fmla="*/ 6 h 34"/>
                <a:gd name="T60" fmla="*/ 7 w 12"/>
                <a:gd name="T61" fmla="*/ 6 h 34"/>
                <a:gd name="T62" fmla="*/ 7 w 12"/>
                <a:gd name="T63" fmla="*/ 2 h 34"/>
                <a:gd name="T64" fmla="*/ 8 w 12"/>
                <a:gd name="T65" fmla="*/ 4 h 34"/>
                <a:gd name="T66" fmla="*/ 8 w 12"/>
                <a:gd name="T67" fmla="*/ 4 h 34"/>
                <a:gd name="T68" fmla="*/ 9 w 12"/>
                <a:gd name="T69" fmla="*/ 3 h 34"/>
                <a:gd name="T70" fmla="*/ 9 w 12"/>
                <a:gd name="T71" fmla="*/ 7 h 34"/>
                <a:gd name="T72" fmla="*/ 9 w 12"/>
                <a:gd name="T73" fmla="*/ 7 h 34"/>
                <a:gd name="T74" fmla="*/ 9 w 12"/>
                <a:gd name="T75" fmla="*/ 7 h 34"/>
                <a:gd name="T76" fmla="*/ 9 w 12"/>
                <a:gd name="T77" fmla="*/ 7 h 34"/>
                <a:gd name="T78" fmla="*/ 10 w 12"/>
                <a:gd name="T79" fmla="*/ 0 h 34"/>
                <a:gd name="T80" fmla="*/ 10 w 12"/>
                <a:gd name="T81" fmla="*/ 0 h 34"/>
                <a:gd name="T82" fmla="*/ 10 w 12"/>
                <a:gd name="T83" fmla="*/ 0 h 34"/>
                <a:gd name="T84" fmla="*/ 10 w 12"/>
                <a:gd name="T85" fmla="*/ 0 h 34"/>
                <a:gd name="T86" fmla="*/ 11 w 12"/>
                <a:gd name="T87" fmla="*/ 4 h 34"/>
                <a:gd name="T88" fmla="*/ 11 w 12"/>
                <a:gd name="T89" fmla="*/ 4 h 34"/>
                <a:gd name="T90" fmla="*/ 11 w 12"/>
                <a:gd name="T91" fmla="*/ 4 h 34"/>
                <a:gd name="T92" fmla="*/ 11 w 12"/>
                <a:gd name="T93" fmla="*/ 5 h 34"/>
                <a:gd name="T94" fmla="*/ 12 w 12"/>
                <a:gd name="T95" fmla="*/ 3 h 34"/>
                <a:gd name="T96" fmla="*/ 12 w 12"/>
                <a:gd name="T97" fmla="*/ 3 h 34"/>
                <a:gd name="T98" fmla="*/ 12 w 12"/>
                <a:gd name="T99"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4">
                  <a:moveTo>
                    <a:pt x="0" y="32"/>
                  </a:moveTo>
                  <a:lnTo>
                    <a:pt x="0" y="32"/>
                  </a:lnTo>
                  <a:lnTo>
                    <a:pt x="0" y="32"/>
                  </a:lnTo>
                  <a:lnTo>
                    <a:pt x="1" y="34"/>
                  </a:lnTo>
                  <a:lnTo>
                    <a:pt x="1" y="31"/>
                  </a:lnTo>
                  <a:lnTo>
                    <a:pt x="1" y="33"/>
                  </a:lnTo>
                  <a:lnTo>
                    <a:pt x="1" y="33"/>
                  </a:lnTo>
                  <a:lnTo>
                    <a:pt x="2" y="34"/>
                  </a:lnTo>
                  <a:lnTo>
                    <a:pt x="2" y="33"/>
                  </a:lnTo>
                  <a:lnTo>
                    <a:pt x="2" y="33"/>
                  </a:lnTo>
                  <a:lnTo>
                    <a:pt x="2" y="33"/>
                  </a:lnTo>
                  <a:lnTo>
                    <a:pt x="2" y="34"/>
                  </a:lnTo>
                  <a:lnTo>
                    <a:pt x="3" y="30"/>
                  </a:lnTo>
                  <a:lnTo>
                    <a:pt x="3" y="31"/>
                  </a:lnTo>
                  <a:lnTo>
                    <a:pt x="3" y="31"/>
                  </a:lnTo>
                  <a:lnTo>
                    <a:pt x="3" y="31"/>
                  </a:lnTo>
                  <a:lnTo>
                    <a:pt x="4" y="26"/>
                  </a:lnTo>
                  <a:lnTo>
                    <a:pt x="4" y="27"/>
                  </a:lnTo>
                  <a:lnTo>
                    <a:pt x="4" y="27"/>
                  </a:lnTo>
                  <a:lnTo>
                    <a:pt x="4" y="27"/>
                  </a:lnTo>
                  <a:lnTo>
                    <a:pt x="5" y="22"/>
                  </a:lnTo>
                  <a:lnTo>
                    <a:pt x="5" y="22"/>
                  </a:lnTo>
                  <a:lnTo>
                    <a:pt x="5" y="22"/>
                  </a:lnTo>
                  <a:lnTo>
                    <a:pt x="5" y="22"/>
                  </a:lnTo>
                  <a:lnTo>
                    <a:pt x="6" y="16"/>
                  </a:lnTo>
                  <a:lnTo>
                    <a:pt x="6" y="16"/>
                  </a:lnTo>
                  <a:lnTo>
                    <a:pt x="6" y="16"/>
                  </a:lnTo>
                  <a:lnTo>
                    <a:pt x="6" y="16"/>
                  </a:lnTo>
                  <a:lnTo>
                    <a:pt x="7" y="6"/>
                  </a:lnTo>
                  <a:lnTo>
                    <a:pt x="7" y="6"/>
                  </a:lnTo>
                  <a:lnTo>
                    <a:pt x="7" y="6"/>
                  </a:lnTo>
                  <a:lnTo>
                    <a:pt x="7" y="2"/>
                  </a:lnTo>
                  <a:lnTo>
                    <a:pt x="8" y="4"/>
                  </a:lnTo>
                  <a:lnTo>
                    <a:pt x="8" y="4"/>
                  </a:lnTo>
                  <a:lnTo>
                    <a:pt x="9" y="3"/>
                  </a:lnTo>
                  <a:lnTo>
                    <a:pt x="9" y="7"/>
                  </a:lnTo>
                  <a:lnTo>
                    <a:pt x="9" y="7"/>
                  </a:lnTo>
                  <a:lnTo>
                    <a:pt x="9" y="7"/>
                  </a:lnTo>
                  <a:lnTo>
                    <a:pt x="9" y="7"/>
                  </a:lnTo>
                  <a:lnTo>
                    <a:pt x="10" y="0"/>
                  </a:lnTo>
                  <a:lnTo>
                    <a:pt x="10" y="0"/>
                  </a:lnTo>
                  <a:lnTo>
                    <a:pt x="10" y="0"/>
                  </a:lnTo>
                  <a:lnTo>
                    <a:pt x="10" y="0"/>
                  </a:lnTo>
                  <a:lnTo>
                    <a:pt x="11" y="4"/>
                  </a:lnTo>
                  <a:lnTo>
                    <a:pt x="11" y="4"/>
                  </a:lnTo>
                  <a:lnTo>
                    <a:pt x="11" y="4"/>
                  </a:lnTo>
                  <a:lnTo>
                    <a:pt x="11" y="5"/>
                  </a:lnTo>
                  <a:lnTo>
                    <a:pt x="12" y="3"/>
                  </a:lnTo>
                  <a:lnTo>
                    <a:pt x="12" y="3"/>
                  </a:lnTo>
                  <a:lnTo>
                    <a:pt x="12" y="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0" name="Freeform 636"/>
            <p:cNvSpPr>
              <a:spLocks/>
            </p:cNvSpPr>
            <p:nvPr/>
          </p:nvSpPr>
          <p:spPr bwMode="auto">
            <a:xfrm>
              <a:off x="4375150" y="2132013"/>
              <a:ext cx="19050" cy="39688"/>
            </a:xfrm>
            <a:custGeom>
              <a:avLst/>
              <a:gdLst>
                <a:gd name="T0" fmla="*/ 0 w 12"/>
                <a:gd name="T1" fmla="*/ 14 h 25"/>
                <a:gd name="T2" fmla="*/ 0 w 12"/>
                <a:gd name="T3" fmla="*/ 16 h 25"/>
                <a:gd name="T4" fmla="*/ 1 w 12"/>
                <a:gd name="T5" fmla="*/ 11 h 25"/>
                <a:gd name="T6" fmla="*/ 1 w 12"/>
                <a:gd name="T7" fmla="*/ 12 h 25"/>
                <a:gd name="T8" fmla="*/ 1 w 12"/>
                <a:gd name="T9" fmla="*/ 12 h 25"/>
                <a:gd name="T10" fmla="*/ 1 w 12"/>
                <a:gd name="T11" fmla="*/ 12 h 25"/>
                <a:gd name="T12" fmla="*/ 2 w 12"/>
                <a:gd name="T13" fmla="*/ 10 h 25"/>
                <a:gd name="T14" fmla="*/ 2 w 12"/>
                <a:gd name="T15" fmla="*/ 10 h 25"/>
                <a:gd name="T16" fmla="*/ 2 w 12"/>
                <a:gd name="T17" fmla="*/ 10 h 25"/>
                <a:gd name="T18" fmla="*/ 2 w 12"/>
                <a:gd name="T19" fmla="*/ 10 h 25"/>
                <a:gd name="T20" fmla="*/ 3 w 12"/>
                <a:gd name="T21" fmla="*/ 7 h 25"/>
                <a:gd name="T22" fmla="*/ 3 w 12"/>
                <a:gd name="T23" fmla="*/ 8 h 25"/>
                <a:gd name="T24" fmla="*/ 3 w 12"/>
                <a:gd name="T25" fmla="*/ 8 h 25"/>
                <a:gd name="T26" fmla="*/ 4 w 12"/>
                <a:gd name="T27" fmla="*/ 4 h 25"/>
                <a:gd name="T28" fmla="*/ 4 w 12"/>
                <a:gd name="T29" fmla="*/ 4 h 25"/>
                <a:gd name="T30" fmla="*/ 4 w 12"/>
                <a:gd name="T31" fmla="*/ 4 h 25"/>
                <a:gd name="T32" fmla="*/ 4 w 12"/>
                <a:gd name="T33" fmla="*/ 0 h 25"/>
                <a:gd name="T34" fmla="*/ 4 w 12"/>
                <a:gd name="T35" fmla="*/ 4 h 25"/>
                <a:gd name="T36" fmla="*/ 5 w 12"/>
                <a:gd name="T37" fmla="*/ 4 h 25"/>
                <a:gd name="T38" fmla="*/ 5 w 12"/>
                <a:gd name="T39" fmla="*/ 4 h 25"/>
                <a:gd name="T40" fmla="*/ 5 w 12"/>
                <a:gd name="T41" fmla="*/ 4 h 25"/>
                <a:gd name="T42" fmla="*/ 5 w 12"/>
                <a:gd name="T43" fmla="*/ 8 h 25"/>
                <a:gd name="T44" fmla="*/ 5 w 12"/>
                <a:gd name="T45" fmla="*/ 7 h 25"/>
                <a:gd name="T46" fmla="*/ 5 w 12"/>
                <a:gd name="T47" fmla="*/ 7 h 25"/>
                <a:gd name="T48" fmla="*/ 6 w 12"/>
                <a:gd name="T49" fmla="*/ 10 h 25"/>
                <a:gd name="T50" fmla="*/ 6 w 12"/>
                <a:gd name="T51" fmla="*/ 6 h 25"/>
                <a:gd name="T52" fmla="*/ 7 w 12"/>
                <a:gd name="T53" fmla="*/ 7 h 25"/>
                <a:gd name="T54" fmla="*/ 7 w 12"/>
                <a:gd name="T55" fmla="*/ 7 h 25"/>
                <a:gd name="T56" fmla="*/ 7 w 12"/>
                <a:gd name="T57" fmla="*/ 10 h 25"/>
                <a:gd name="T58" fmla="*/ 7 w 12"/>
                <a:gd name="T59" fmla="*/ 9 h 25"/>
                <a:gd name="T60" fmla="*/ 7 w 12"/>
                <a:gd name="T61" fmla="*/ 9 h 25"/>
                <a:gd name="T62" fmla="*/ 8 w 12"/>
                <a:gd name="T63" fmla="*/ 8 h 25"/>
                <a:gd name="T64" fmla="*/ 8 w 12"/>
                <a:gd name="T65" fmla="*/ 12 h 25"/>
                <a:gd name="T66" fmla="*/ 8 w 12"/>
                <a:gd name="T67" fmla="*/ 12 h 25"/>
                <a:gd name="T68" fmla="*/ 8 w 12"/>
                <a:gd name="T69" fmla="*/ 12 h 25"/>
                <a:gd name="T70" fmla="*/ 8 w 12"/>
                <a:gd name="T71" fmla="*/ 11 h 25"/>
                <a:gd name="T72" fmla="*/ 9 w 12"/>
                <a:gd name="T73" fmla="*/ 18 h 25"/>
                <a:gd name="T74" fmla="*/ 9 w 12"/>
                <a:gd name="T75" fmla="*/ 17 h 25"/>
                <a:gd name="T76" fmla="*/ 9 w 12"/>
                <a:gd name="T77" fmla="*/ 17 h 25"/>
                <a:gd name="T78" fmla="*/ 9 w 12"/>
                <a:gd name="T79" fmla="*/ 17 h 25"/>
                <a:gd name="T80" fmla="*/ 10 w 12"/>
                <a:gd name="T81" fmla="*/ 12 h 25"/>
                <a:gd name="T82" fmla="*/ 10 w 12"/>
                <a:gd name="T83" fmla="*/ 13 h 25"/>
                <a:gd name="T84" fmla="*/ 10 w 12"/>
                <a:gd name="T85" fmla="*/ 13 h 25"/>
                <a:gd name="T86" fmla="*/ 10 w 12"/>
                <a:gd name="T87" fmla="*/ 13 h 25"/>
                <a:gd name="T88" fmla="*/ 11 w 12"/>
                <a:gd name="T89" fmla="*/ 18 h 25"/>
                <a:gd name="T90" fmla="*/ 11 w 12"/>
                <a:gd name="T91" fmla="*/ 18 h 25"/>
                <a:gd name="T92" fmla="*/ 11 w 12"/>
                <a:gd name="T93" fmla="*/ 19 h 25"/>
                <a:gd name="T94" fmla="*/ 11 w 12"/>
                <a:gd name="T95" fmla="*/ 18 h 25"/>
                <a:gd name="T96" fmla="*/ 12 w 12"/>
                <a:gd name="T97" fmla="*/ 25 h 25"/>
                <a:gd name="T98" fmla="*/ 12 w 12"/>
                <a:gd name="T9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5">
                  <a:moveTo>
                    <a:pt x="0" y="14"/>
                  </a:moveTo>
                  <a:lnTo>
                    <a:pt x="0" y="16"/>
                  </a:lnTo>
                  <a:lnTo>
                    <a:pt x="1" y="11"/>
                  </a:lnTo>
                  <a:lnTo>
                    <a:pt x="1" y="12"/>
                  </a:lnTo>
                  <a:lnTo>
                    <a:pt x="1" y="12"/>
                  </a:lnTo>
                  <a:lnTo>
                    <a:pt x="1" y="12"/>
                  </a:lnTo>
                  <a:lnTo>
                    <a:pt x="2" y="10"/>
                  </a:lnTo>
                  <a:lnTo>
                    <a:pt x="2" y="10"/>
                  </a:lnTo>
                  <a:lnTo>
                    <a:pt x="2" y="10"/>
                  </a:lnTo>
                  <a:lnTo>
                    <a:pt x="2" y="10"/>
                  </a:lnTo>
                  <a:lnTo>
                    <a:pt x="3" y="7"/>
                  </a:lnTo>
                  <a:lnTo>
                    <a:pt x="3" y="8"/>
                  </a:lnTo>
                  <a:lnTo>
                    <a:pt x="3" y="8"/>
                  </a:lnTo>
                  <a:lnTo>
                    <a:pt x="4" y="4"/>
                  </a:lnTo>
                  <a:lnTo>
                    <a:pt x="4" y="4"/>
                  </a:lnTo>
                  <a:lnTo>
                    <a:pt x="4" y="4"/>
                  </a:lnTo>
                  <a:lnTo>
                    <a:pt x="4" y="0"/>
                  </a:lnTo>
                  <a:lnTo>
                    <a:pt x="4" y="4"/>
                  </a:lnTo>
                  <a:lnTo>
                    <a:pt x="5" y="4"/>
                  </a:lnTo>
                  <a:lnTo>
                    <a:pt x="5" y="4"/>
                  </a:lnTo>
                  <a:lnTo>
                    <a:pt x="5" y="4"/>
                  </a:lnTo>
                  <a:lnTo>
                    <a:pt x="5" y="8"/>
                  </a:lnTo>
                  <a:lnTo>
                    <a:pt x="5" y="7"/>
                  </a:lnTo>
                  <a:lnTo>
                    <a:pt x="5" y="7"/>
                  </a:lnTo>
                  <a:lnTo>
                    <a:pt x="6" y="10"/>
                  </a:lnTo>
                  <a:lnTo>
                    <a:pt x="6" y="6"/>
                  </a:lnTo>
                  <a:lnTo>
                    <a:pt x="7" y="7"/>
                  </a:lnTo>
                  <a:lnTo>
                    <a:pt x="7" y="7"/>
                  </a:lnTo>
                  <a:lnTo>
                    <a:pt x="7" y="10"/>
                  </a:lnTo>
                  <a:lnTo>
                    <a:pt x="7" y="9"/>
                  </a:lnTo>
                  <a:lnTo>
                    <a:pt x="7" y="9"/>
                  </a:lnTo>
                  <a:lnTo>
                    <a:pt x="8" y="8"/>
                  </a:lnTo>
                  <a:lnTo>
                    <a:pt x="8" y="12"/>
                  </a:lnTo>
                  <a:lnTo>
                    <a:pt x="8" y="12"/>
                  </a:lnTo>
                  <a:lnTo>
                    <a:pt x="8" y="12"/>
                  </a:lnTo>
                  <a:lnTo>
                    <a:pt x="8" y="11"/>
                  </a:lnTo>
                  <a:lnTo>
                    <a:pt x="9" y="18"/>
                  </a:lnTo>
                  <a:lnTo>
                    <a:pt x="9" y="17"/>
                  </a:lnTo>
                  <a:lnTo>
                    <a:pt x="9" y="17"/>
                  </a:lnTo>
                  <a:lnTo>
                    <a:pt x="9" y="17"/>
                  </a:lnTo>
                  <a:lnTo>
                    <a:pt x="10" y="12"/>
                  </a:lnTo>
                  <a:lnTo>
                    <a:pt x="10" y="13"/>
                  </a:lnTo>
                  <a:lnTo>
                    <a:pt x="10" y="13"/>
                  </a:lnTo>
                  <a:lnTo>
                    <a:pt x="10" y="13"/>
                  </a:lnTo>
                  <a:lnTo>
                    <a:pt x="11" y="18"/>
                  </a:lnTo>
                  <a:lnTo>
                    <a:pt x="11" y="18"/>
                  </a:lnTo>
                  <a:lnTo>
                    <a:pt x="11" y="19"/>
                  </a:lnTo>
                  <a:lnTo>
                    <a:pt x="11" y="18"/>
                  </a:lnTo>
                  <a:lnTo>
                    <a:pt x="12" y="25"/>
                  </a:lnTo>
                  <a:lnTo>
                    <a:pt x="12" y="25"/>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1" name="Freeform 637"/>
            <p:cNvSpPr>
              <a:spLocks/>
            </p:cNvSpPr>
            <p:nvPr/>
          </p:nvSpPr>
          <p:spPr bwMode="auto">
            <a:xfrm>
              <a:off x="4394200" y="2163763"/>
              <a:ext cx="20638" cy="176213"/>
            </a:xfrm>
            <a:custGeom>
              <a:avLst/>
              <a:gdLst>
                <a:gd name="T0" fmla="*/ 0 w 13"/>
                <a:gd name="T1" fmla="*/ 5 h 111"/>
                <a:gd name="T2" fmla="*/ 0 w 13"/>
                <a:gd name="T3" fmla="*/ 5 h 111"/>
                <a:gd name="T4" fmla="*/ 0 w 13"/>
                <a:gd name="T5" fmla="*/ 5 h 111"/>
                <a:gd name="T6" fmla="*/ 1 w 13"/>
                <a:gd name="T7" fmla="*/ 0 h 111"/>
                <a:gd name="T8" fmla="*/ 1 w 13"/>
                <a:gd name="T9" fmla="*/ 2 h 111"/>
                <a:gd name="T10" fmla="*/ 1 w 13"/>
                <a:gd name="T11" fmla="*/ 2 h 111"/>
                <a:gd name="T12" fmla="*/ 2 w 13"/>
                <a:gd name="T13" fmla="*/ 11 h 111"/>
                <a:gd name="T14" fmla="*/ 2 w 13"/>
                <a:gd name="T15" fmla="*/ 10 h 111"/>
                <a:gd name="T16" fmla="*/ 2 w 13"/>
                <a:gd name="T17" fmla="*/ 10 h 111"/>
                <a:gd name="T18" fmla="*/ 2 w 13"/>
                <a:gd name="T19" fmla="*/ 10 h 111"/>
                <a:gd name="T20" fmla="*/ 3 w 13"/>
                <a:gd name="T21" fmla="*/ 19 h 111"/>
                <a:gd name="T22" fmla="*/ 3 w 13"/>
                <a:gd name="T23" fmla="*/ 19 h 111"/>
                <a:gd name="T24" fmla="*/ 3 w 13"/>
                <a:gd name="T25" fmla="*/ 19 h 111"/>
                <a:gd name="T26" fmla="*/ 3 w 13"/>
                <a:gd name="T27" fmla="*/ 19 h 111"/>
                <a:gd name="T28" fmla="*/ 4 w 13"/>
                <a:gd name="T29" fmla="*/ 30 h 111"/>
                <a:gd name="T30" fmla="*/ 4 w 13"/>
                <a:gd name="T31" fmla="*/ 30 h 111"/>
                <a:gd name="T32" fmla="*/ 4 w 13"/>
                <a:gd name="T33" fmla="*/ 30 h 111"/>
                <a:gd name="T34" fmla="*/ 5 w 13"/>
                <a:gd name="T35" fmla="*/ 43 h 111"/>
                <a:gd name="T36" fmla="*/ 5 w 13"/>
                <a:gd name="T37" fmla="*/ 43 h 111"/>
                <a:gd name="T38" fmla="*/ 5 w 13"/>
                <a:gd name="T39" fmla="*/ 43 h 111"/>
                <a:gd name="T40" fmla="*/ 5 w 13"/>
                <a:gd name="T41" fmla="*/ 43 h 111"/>
                <a:gd name="T42" fmla="*/ 6 w 13"/>
                <a:gd name="T43" fmla="*/ 53 h 111"/>
                <a:gd name="T44" fmla="*/ 6 w 13"/>
                <a:gd name="T45" fmla="*/ 53 h 111"/>
                <a:gd name="T46" fmla="*/ 6 w 13"/>
                <a:gd name="T47" fmla="*/ 53 h 111"/>
                <a:gd name="T48" fmla="*/ 6 w 13"/>
                <a:gd name="T49" fmla="*/ 52 h 111"/>
                <a:gd name="T50" fmla="*/ 7 w 13"/>
                <a:gd name="T51" fmla="*/ 64 h 111"/>
                <a:gd name="T52" fmla="*/ 7 w 13"/>
                <a:gd name="T53" fmla="*/ 63 h 111"/>
                <a:gd name="T54" fmla="*/ 7 w 13"/>
                <a:gd name="T55" fmla="*/ 63 h 111"/>
                <a:gd name="T56" fmla="*/ 7 w 13"/>
                <a:gd name="T57" fmla="*/ 63 h 111"/>
                <a:gd name="T58" fmla="*/ 8 w 13"/>
                <a:gd name="T59" fmla="*/ 73 h 111"/>
                <a:gd name="T60" fmla="*/ 8 w 13"/>
                <a:gd name="T61" fmla="*/ 73 h 111"/>
                <a:gd name="T62" fmla="*/ 8 w 13"/>
                <a:gd name="T63" fmla="*/ 73 h 111"/>
                <a:gd name="T64" fmla="*/ 8 w 13"/>
                <a:gd name="T65" fmla="*/ 72 h 111"/>
                <a:gd name="T66" fmla="*/ 9 w 13"/>
                <a:gd name="T67" fmla="*/ 80 h 111"/>
                <a:gd name="T68" fmla="*/ 9 w 13"/>
                <a:gd name="T69" fmla="*/ 79 h 111"/>
                <a:gd name="T70" fmla="*/ 9 w 13"/>
                <a:gd name="T71" fmla="*/ 79 h 111"/>
                <a:gd name="T72" fmla="*/ 9 w 13"/>
                <a:gd name="T73" fmla="*/ 79 h 111"/>
                <a:gd name="T74" fmla="*/ 10 w 13"/>
                <a:gd name="T75" fmla="*/ 88 h 111"/>
                <a:gd name="T76" fmla="*/ 10 w 13"/>
                <a:gd name="T77" fmla="*/ 88 h 111"/>
                <a:gd name="T78" fmla="*/ 10 w 13"/>
                <a:gd name="T79" fmla="*/ 88 h 111"/>
                <a:gd name="T80" fmla="*/ 10 w 13"/>
                <a:gd name="T81" fmla="*/ 88 h 111"/>
                <a:gd name="T82" fmla="*/ 11 w 13"/>
                <a:gd name="T83" fmla="*/ 94 h 111"/>
                <a:gd name="T84" fmla="*/ 11 w 13"/>
                <a:gd name="T85" fmla="*/ 94 h 111"/>
                <a:gd name="T86" fmla="*/ 11 w 13"/>
                <a:gd name="T87" fmla="*/ 94 h 111"/>
                <a:gd name="T88" fmla="*/ 11 w 13"/>
                <a:gd name="T89" fmla="*/ 94 h 111"/>
                <a:gd name="T90" fmla="*/ 12 w 13"/>
                <a:gd name="T91" fmla="*/ 105 h 111"/>
                <a:gd name="T92" fmla="*/ 12 w 13"/>
                <a:gd name="T93" fmla="*/ 105 h 111"/>
                <a:gd name="T94" fmla="*/ 12 w 13"/>
                <a:gd name="T95" fmla="*/ 105 h 111"/>
                <a:gd name="T96" fmla="*/ 13 w 13"/>
                <a:gd name="T97" fmla="*/ 111 h 111"/>
                <a:gd name="T98" fmla="*/ 13 w 13"/>
                <a:gd name="T99"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11">
                  <a:moveTo>
                    <a:pt x="0" y="5"/>
                  </a:moveTo>
                  <a:lnTo>
                    <a:pt x="0" y="5"/>
                  </a:lnTo>
                  <a:lnTo>
                    <a:pt x="0" y="5"/>
                  </a:lnTo>
                  <a:lnTo>
                    <a:pt x="1" y="0"/>
                  </a:lnTo>
                  <a:lnTo>
                    <a:pt x="1" y="2"/>
                  </a:lnTo>
                  <a:lnTo>
                    <a:pt x="1" y="2"/>
                  </a:lnTo>
                  <a:lnTo>
                    <a:pt x="2" y="11"/>
                  </a:lnTo>
                  <a:lnTo>
                    <a:pt x="2" y="10"/>
                  </a:lnTo>
                  <a:lnTo>
                    <a:pt x="2" y="10"/>
                  </a:lnTo>
                  <a:lnTo>
                    <a:pt x="2" y="10"/>
                  </a:lnTo>
                  <a:lnTo>
                    <a:pt x="3" y="19"/>
                  </a:lnTo>
                  <a:lnTo>
                    <a:pt x="3" y="19"/>
                  </a:lnTo>
                  <a:lnTo>
                    <a:pt x="3" y="19"/>
                  </a:lnTo>
                  <a:lnTo>
                    <a:pt x="3" y="19"/>
                  </a:lnTo>
                  <a:lnTo>
                    <a:pt x="4" y="30"/>
                  </a:lnTo>
                  <a:lnTo>
                    <a:pt x="4" y="30"/>
                  </a:lnTo>
                  <a:lnTo>
                    <a:pt x="4" y="30"/>
                  </a:lnTo>
                  <a:lnTo>
                    <a:pt x="5" y="43"/>
                  </a:lnTo>
                  <a:lnTo>
                    <a:pt x="5" y="43"/>
                  </a:lnTo>
                  <a:lnTo>
                    <a:pt x="5" y="43"/>
                  </a:lnTo>
                  <a:lnTo>
                    <a:pt x="5" y="43"/>
                  </a:lnTo>
                  <a:lnTo>
                    <a:pt x="6" y="53"/>
                  </a:lnTo>
                  <a:lnTo>
                    <a:pt x="6" y="53"/>
                  </a:lnTo>
                  <a:lnTo>
                    <a:pt x="6" y="53"/>
                  </a:lnTo>
                  <a:lnTo>
                    <a:pt x="6" y="52"/>
                  </a:lnTo>
                  <a:lnTo>
                    <a:pt x="7" y="64"/>
                  </a:lnTo>
                  <a:lnTo>
                    <a:pt x="7" y="63"/>
                  </a:lnTo>
                  <a:lnTo>
                    <a:pt x="7" y="63"/>
                  </a:lnTo>
                  <a:lnTo>
                    <a:pt x="7" y="63"/>
                  </a:lnTo>
                  <a:lnTo>
                    <a:pt x="8" y="73"/>
                  </a:lnTo>
                  <a:lnTo>
                    <a:pt x="8" y="73"/>
                  </a:lnTo>
                  <a:lnTo>
                    <a:pt x="8" y="73"/>
                  </a:lnTo>
                  <a:lnTo>
                    <a:pt x="8" y="72"/>
                  </a:lnTo>
                  <a:lnTo>
                    <a:pt x="9" y="80"/>
                  </a:lnTo>
                  <a:lnTo>
                    <a:pt x="9" y="79"/>
                  </a:lnTo>
                  <a:lnTo>
                    <a:pt x="9" y="79"/>
                  </a:lnTo>
                  <a:lnTo>
                    <a:pt x="9" y="79"/>
                  </a:lnTo>
                  <a:lnTo>
                    <a:pt x="10" y="88"/>
                  </a:lnTo>
                  <a:lnTo>
                    <a:pt x="10" y="88"/>
                  </a:lnTo>
                  <a:lnTo>
                    <a:pt x="10" y="88"/>
                  </a:lnTo>
                  <a:lnTo>
                    <a:pt x="10" y="88"/>
                  </a:lnTo>
                  <a:lnTo>
                    <a:pt x="11" y="94"/>
                  </a:lnTo>
                  <a:lnTo>
                    <a:pt x="11" y="94"/>
                  </a:lnTo>
                  <a:lnTo>
                    <a:pt x="11" y="94"/>
                  </a:lnTo>
                  <a:lnTo>
                    <a:pt x="11" y="94"/>
                  </a:lnTo>
                  <a:lnTo>
                    <a:pt x="12" y="105"/>
                  </a:lnTo>
                  <a:lnTo>
                    <a:pt x="12" y="105"/>
                  </a:lnTo>
                  <a:lnTo>
                    <a:pt x="12" y="105"/>
                  </a:lnTo>
                  <a:lnTo>
                    <a:pt x="13" y="111"/>
                  </a:lnTo>
                  <a:lnTo>
                    <a:pt x="13" y="11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2" name="Freeform 638"/>
            <p:cNvSpPr>
              <a:spLocks/>
            </p:cNvSpPr>
            <p:nvPr/>
          </p:nvSpPr>
          <p:spPr bwMode="auto">
            <a:xfrm>
              <a:off x="4414838" y="2339975"/>
              <a:ext cx="20638" cy="155575"/>
            </a:xfrm>
            <a:custGeom>
              <a:avLst/>
              <a:gdLst>
                <a:gd name="T0" fmla="*/ 0 w 13"/>
                <a:gd name="T1" fmla="*/ 0 h 98"/>
                <a:gd name="T2" fmla="*/ 0 w 13"/>
                <a:gd name="T3" fmla="*/ 0 h 98"/>
                <a:gd name="T4" fmla="*/ 0 w 13"/>
                <a:gd name="T5" fmla="*/ 7 h 98"/>
                <a:gd name="T6" fmla="*/ 0 w 13"/>
                <a:gd name="T7" fmla="*/ 7 h 98"/>
                <a:gd name="T8" fmla="*/ 0 w 13"/>
                <a:gd name="T9" fmla="*/ 7 h 98"/>
                <a:gd name="T10" fmla="*/ 1 w 13"/>
                <a:gd name="T11" fmla="*/ 12 h 98"/>
                <a:gd name="T12" fmla="*/ 2 w 13"/>
                <a:gd name="T13" fmla="*/ 12 h 98"/>
                <a:gd name="T14" fmla="*/ 2 w 13"/>
                <a:gd name="T15" fmla="*/ 12 h 98"/>
                <a:gd name="T16" fmla="*/ 2 w 13"/>
                <a:gd name="T17" fmla="*/ 11 h 98"/>
                <a:gd name="T18" fmla="*/ 2 w 13"/>
                <a:gd name="T19" fmla="*/ 19 h 98"/>
                <a:gd name="T20" fmla="*/ 2 w 13"/>
                <a:gd name="T21" fmla="*/ 19 h 98"/>
                <a:gd name="T22" fmla="*/ 2 w 13"/>
                <a:gd name="T23" fmla="*/ 19 h 98"/>
                <a:gd name="T24" fmla="*/ 2 w 13"/>
                <a:gd name="T25" fmla="*/ 19 h 98"/>
                <a:gd name="T26" fmla="*/ 3 w 13"/>
                <a:gd name="T27" fmla="*/ 27 h 98"/>
                <a:gd name="T28" fmla="*/ 3 w 13"/>
                <a:gd name="T29" fmla="*/ 26 h 98"/>
                <a:gd name="T30" fmla="*/ 3 w 13"/>
                <a:gd name="T31" fmla="*/ 26 h 98"/>
                <a:gd name="T32" fmla="*/ 3 w 13"/>
                <a:gd name="T33" fmla="*/ 26 h 98"/>
                <a:gd name="T34" fmla="*/ 4 w 13"/>
                <a:gd name="T35" fmla="*/ 31 h 98"/>
                <a:gd name="T36" fmla="*/ 4 w 13"/>
                <a:gd name="T37" fmla="*/ 30 h 98"/>
                <a:gd name="T38" fmla="*/ 4 w 13"/>
                <a:gd name="T39" fmla="*/ 30 h 98"/>
                <a:gd name="T40" fmla="*/ 5 w 13"/>
                <a:gd name="T41" fmla="*/ 36 h 98"/>
                <a:gd name="T42" fmla="*/ 5 w 13"/>
                <a:gd name="T43" fmla="*/ 35 h 98"/>
                <a:gd name="T44" fmla="*/ 5 w 13"/>
                <a:gd name="T45" fmla="*/ 35 h 98"/>
                <a:gd name="T46" fmla="*/ 5 w 13"/>
                <a:gd name="T47" fmla="*/ 35 h 98"/>
                <a:gd name="T48" fmla="*/ 6 w 13"/>
                <a:gd name="T49" fmla="*/ 42 h 98"/>
                <a:gd name="T50" fmla="*/ 6 w 13"/>
                <a:gd name="T51" fmla="*/ 42 h 98"/>
                <a:gd name="T52" fmla="*/ 6 w 13"/>
                <a:gd name="T53" fmla="*/ 42 h 98"/>
                <a:gd name="T54" fmla="*/ 7 w 13"/>
                <a:gd name="T55" fmla="*/ 51 h 98"/>
                <a:gd name="T56" fmla="*/ 7 w 13"/>
                <a:gd name="T57" fmla="*/ 51 h 98"/>
                <a:gd name="T58" fmla="*/ 7 w 13"/>
                <a:gd name="T59" fmla="*/ 51 h 98"/>
                <a:gd name="T60" fmla="*/ 8 w 13"/>
                <a:gd name="T61" fmla="*/ 59 h 98"/>
                <a:gd name="T62" fmla="*/ 8 w 13"/>
                <a:gd name="T63" fmla="*/ 59 h 98"/>
                <a:gd name="T64" fmla="*/ 8 w 13"/>
                <a:gd name="T65" fmla="*/ 59 h 98"/>
                <a:gd name="T66" fmla="*/ 8 w 13"/>
                <a:gd name="T67" fmla="*/ 58 h 98"/>
                <a:gd name="T68" fmla="*/ 9 w 13"/>
                <a:gd name="T69" fmla="*/ 65 h 98"/>
                <a:gd name="T70" fmla="*/ 9 w 13"/>
                <a:gd name="T71" fmla="*/ 65 h 98"/>
                <a:gd name="T72" fmla="*/ 9 w 13"/>
                <a:gd name="T73" fmla="*/ 65 h 98"/>
                <a:gd name="T74" fmla="*/ 9 w 13"/>
                <a:gd name="T75" fmla="*/ 64 h 98"/>
                <a:gd name="T76" fmla="*/ 10 w 13"/>
                <a:gd name="T77" fmla="*/ 69 h 98"/>
                <a:gd name="T78" fmla="*/ 10 w 13"/>
                <a:gd name="T79" fmla="*/ 69 h 98"/>
                <a:gd name="T80" fmla="*/ 10 w 13"/>
                <a:gd name="T81" fmla="*/ 69 h 98"/>
                <a:gd name="T82" fmla="*/ 11 w 13"/>
                <a:gd name="T83" fmla="*/ 78 h 98"/>
                <a:gd name="T84" fmla="*/ 11 w 13"/>
                <a:gd name="T85" fmla="*/ 78 h 98"/>
                <a:gd name="T86" fmla="*/ 11 w 13"/>
                <a:gd name="T87" fmla="*/ 78 h 98"/>
                <a:gd name="T88" fmla="*/ 11 w 13"/>
                <a:gd name="T89" fmla="*/ 78 h 98"/>
                <a:gd name="T90" fmla="*/ 12 w 13"/>
                <a:gd name="T91" fmla="*/ 89 h 98"/>
                <a:gd name="T92" fmla="*/ 12 w 13"/>
                <a:gd name="T93" fmla="*/ 89 h 98"/>
                <a:gd name="T94" fmla="*/ 12 w 13"/>
                <a:gd name="T95" fmla="*/ 89 h 98"/>
                <a:gd name="T96" fmla="*/ 12 w 13"/>
                <a:gd name="T97" fmla="*/ 89 h 98"/>
                <a:gd name="T98" fmla="*/ 13 w 13"/>
                <a:gd name="T99"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98">
                  <a:moveTo>
                    <a:pt x="0" y="0"/>
                  </a:moveTo>
                  <a:lnTo>
                    <a:pt x="0" y="0"/>
                  </a:lnTo>
                  <a:lnTo>
                    <a:pt x="0" y="7"/>
                  </a:lnTo>
                  <a:lnTo>
                    <a:pt x="0" y="7"/>
                  </a:lnTo>
                  <a:lnTo>
                    <a:pt x="0" y="7"/>
                  </a:lnTo>
                  <a:lnTo>
                    <a:pt x="1" y="12"/>
                  </a:lnTo>
                  <a:lnTo>
                    <a:pt x="2" y="12"/>
                  </a:lnTo>
                  <a:lnTo>
                    <a:pt x="2" y="12"/>
                  </a:lnTo>
                  <a:lnTo>
                    <a:pt x="2" y="11"/>
                  </a:lnTo>
                  <a:lnTo>
                    <a:pt x="2" y="19"/>
                  </a:lnTo>
                  <a:lnTo>
                    <a:pt x="2" y="19"/>
                  </a:lnTo>
                  <a:lnTo>
                    <a:pt x="2" y="19"/>
                  </a:lnTo>
                  <a:lnTo>
                    <a:pt x="2" y="19"/>
                  </a:lnTo>
                  <a:lnTo>
                    <a:pt x="3" y="27"/>
                  </a:lnTo>
                  <a:lnTo>
                    <a:pt x="3" y="26"/>
                  </a:lnTo>
                  <a:lnTo>
                    <a:pt x="3" y="26"/>
                  </a:lnTo>
                  <a:lnTo>
                    <a:pt x="3" y="26"/>
                  </a:lnTo>
                  <a:lnTo>
                    <a:pt x="4" y="31"/>
                  </a:lnTo>
                  <a:lnTo>
                    <a:pt x="4" y="30"/>
                  </a:lnTo>
                  <a:lnTo>
                    <a:pt x="4" y="30"/>
                  </a:lnTo>
                  <a:lnTo>
                    <a:pt x="5" y="36"/>
                  </a:lnTo>
                  <a:lnTo>
                    <a:pt x="5" y="35"/>
                  </a:lnTo>
                  <a:lnTo>
                    <a:pt x="5" y="35"/>
                  </a:lnTo>
                  <a:lnTo>
                    <a:pt x="5" y="35"/>
                  </a:lnTo>
                  <a:lnTo>
                    <a:pt x="6" y="42"/>
                  </a:lnTo>
                  <a:lnTo>
                    <a:pt x="6" y="42"/>
                  </a:lnTo>
                  <a:lnTo>
                    <a:pt x="6" y="42"/>
                  </a:lnTo>
                  <a:lnTo>
                    <a:pt x="7" y="51"/>
                  </a:lnTo>
                  <a:lnTo>
                    <a:pt x="7" y="51"/>
                  </a:lnTo>
                  <a:lnTo>
                    <a:pt x="7" y="51"/>
                  </a:lnTo>
                  <a:lnTo>
                    <a:pt x="8" y="59"/>
                  </a:lnTo>
                  <a:lnTo>
                    <a:pt x="8" y="59"/>
                  </a:lnTo>
                  <a:lnTo>
                    <a:pt x="8" y="59"/>
                  </a:lnTo>
                  <a:lnTo>
                    <a:pt x="8" y="58"/>
                  </a:lnTo>
                  <a:lnTo>
                    <a:pt x="9" y="65"/>
                  </a:lnTo>
                  <a:lnTo>
                    <a:pt x="9" y="65"/>
                  </a:lnTo>
                  <a:lnTo>
                    <a:pt x="9" y="65"/>
                  </a:lnTo>
                  <a:lnTo>
                    <a:pt x="9" y="64"/>
                  </a:lnTo>
                  <a:lnTo>
                    <a:pt x="10" y="69"/>
                  </a:lnTo>
                  <a:lnTo>
                    <a:pt x="10" y="69"/>
                  </a:lnTo>
                  <a:lnTo>
                    <a:pt x="10" y="69"/>
                  </a:lnTo>
                  <a:lnTo>
                    <a:pt x="11" y="78"/>
                  </a:lnTo>
                  <a:lnTo>
                    <a:pt x="11" y="78"/>
                  </a:lnTo>
                  <a:lnTo>
                    <a:pt x="11" y="78"/>
                  </a:lnTo>
                  <a:lnTo>
                    <a:pt x="11" y="78"/>
                  </a:lnTo>
                  <a:lnTo>
                    <a:pt x="12" y="89"/>
                  </a:lnTo>
                  <a:lnTo>
                    <a:pt x="12" y="89"/>
                  </a:lnTo>
                  <a:lnTo>
                    <a:pt x="12" y="89"/>
                  </a:lnTo>
                  <a:lnTo>
                    <a:pt x="12" y="89"/>
                  </a:lnTo>
                  <a:lnTo>
                    <a:pt x="13" y="9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3" name="Freeform 639"/>
            <p:cNvSpPr>
              <a:spLocks/>
            </p:cNvSpPr>
            <p:nvPr/>
          </p:nvSpPr>
          <p:spPr bwMode="auto">
            <a:xfrm>
              <a:off x="4435475" y="2495550"/>
              <a:ext cx="17463" cy="46038"/>
            </a:xfrm>
            <a:custGeom>
              <a:avLst/>
              <a:gdLst>
                <a:gd name="T0" fmla="*/ 0 w 11"/>
                <a:gd name="T1" fmla="*/ 0 h 29"/>
                <a:gd name="T2" fmla="*/ 0 w 11"/>
                <a:gd name="T3" fmla="*/ 0 h 29"/>
                <a:gd name="T4" fmla="*/ 0 w 11"/>
                <a:gd name="T5" fmla="*/ 0 h 29"/>
                <a:gd name="T6" fmla="*/ 0 w 11"/>
                <a:gd name="T7" fmla="*/ 0 h 29"/>
                <a:gd name="T8" fmla="*/ 0 w 11"/>
                <a:gd name="T9" fmla="*/ 6 h 29"/>
                <a:gd name="T10" fmla="*/ 1 w 11"/>
                <a:gd name="T11" fmla="*/ 5 h 29"/>
                <a:gd name="T12" fmla="*/ 1 w 11"/>
                <a:gd name="T13" fmla="*/ 5 h 29"/>
                <a:gd name="T14" fmla="*/ 1 w 11"/>
                <a:gd name="T15" fmla="*/ 8 h 29"/>
                <a:gd name="T16" fmla="*/ 2 w 11"/>
                <a:gd name="T17" fmla="*/ 7 h 29"/>
                <a:gd name="T18" fmla="*/ 2 w 11"/>
                <a:gd name="T19" fmla="*/ 7 h 29"/>
                <a:gd name="T20" fmla="*/ 2 w 11"/>
                <a:gd name="T21" fmla="*/ 7 h 29"/>
                <a:gd name="T22" fmla="*/ 3 w 11"/>
                <a:gd name="T23" fmla="*/ 18 h 29"/>
                <a:gd name="T24" fmla="*/ 3 w 11"/>
                <a:gd name="T25" fmla="*/ 18 h 29"/>
                <a:gd name="T26" fmla="*/ 3 w 11"/>
                <a:gd name="T27" fmla="*/ 18 h 29"/>
                <a:gd name="T28" fmla="*/ 3 w 11"/>
                <a:gd name="T29" fmla="*/ 18 h 29"/>
                <a:gd name="T30" fmla="*/ 3 w 11"/>
                <a:gd name="T31" fmla="*/ 20 h 29"/>
                <a:gd name="T32" fmla="*/ 4 w 11"/>
                <a:gd name="T33" fmla="*/ 19 h 29"/>
                <a:gd name="T34" fmla="*/ 4 w 11"/>
                <a:gd name="T35" fmla="*/ 19 h 29"/>
                <a:gd name="T36" fmla="*/ 4 w 11"/>
                <a:gd name="T37" fmla="*/ 18 h 29"/>
                <a:gd name="T38" fmla="*/ 5 w 11"/>
                <a:gd name="T39" fmla="*/ 21 h 29"/>
                <a:gd name="T40" fmla="*/ 5 w 11"/>
                <a:gd name="T41" fmla="*/ 20 h 29"/>
                <a:gd name="T42" fmla="*/ 5 w 11"/>
                <a:gd name="T43" fmla="*/ 21 h 29"/>
                <a:gd name="T44" fmla="*/ 5 w 11"/>
                <a:gd name="T45" fmla="*/ 21 h 29"/>
                <a:gd name="T46" fmla="*/ 5 w 11"/>
                <a:gd name="T47" fmla="*/ 15 h 29"/>
                <a:gd name="T48" fmla="*/ 6 w 11"/>
                <a:gd name="T49" fmla="*/ 17 h 29"/>
                <a:gd name="T50" fmla="*/ 6 w 11"/>
                <a:gd name="T51" fmla="*/ 17 h 29"/>
                <a:gd name="T52" fmla="*/ 6 w 11"/>
                <a:gd name="T53" fmla="*/ 15 h 29"/>
                <a:gd name="T54" fmla="*/ 7 w 11"/>
                <a:gd name="T55" fmla="*/ 22 h 29"/>
                <a:gd name="T56" fmla="*/ 7 w 11"/>
                <a:gd name="T57" fmla="*/ 22 h 29"/>
                <a:gd name="T58" fmla="*/ 7 w 11"/>
                <a:gd name="T59" fmla="*/ 22 h 29"/>
                <a:gd name="T60" fmla="*/ 7 w 11"/>
                <a:gd name="T61" fmla="*/ 27 h 29"/>
                <a:gd name="T62" fmla="*/ 7 w 11"/>
                <a:gd name="T63" fmla="*/ 26 h 29"/>
                <a:gd name="T64" fmla="*/ 7 w 11"/>
                <a:gd name="T65" fmla="*/ 26 h 29"/>
                <a:gd name="T66" fmla="*/ 8 w 11"/>
                <a:gd name="T67" fmla="*/ 24 h 29"/>
                <a:gd name="T68" fmla="*/ 8 w 11"/>
                <a:gd name="T69" fmla="*/ 27 h 29"/>
                <a:gd name="T70" fmla="*/ 8 w 11"/>
                <a:gd name="T71" fmla="*/ 27 h 29"/>
                <a:gd name="T72" fmla="*/ 8 w 11"/>
                <a:gd name="T73" fmla="*/ 27 h 29"/>
                <a:gd name="T74" fmla="*/ 9 w 11"/>
                <a:gd name="T75" fmla="*/ 29 h 29"/>
                <a:gd name="T76" fmla="*/ 9 w 11"/>
                <a:gd name="T77" fmla="*/ 23 h 29"/>
                <a:gd name="T78" fmla="*/ 9 w 11"/>
                <a:gd name="T79" fmla="*/ 24 h 29"/>
                <a:gd name="T80" fmla="*/ 9 w 11"/>
                <a:gd name="T81" fmla="*/ 24 h 29"/>
                <a:gd name="T82" fmla="*/ 10 w 11"/>
                <a:gd name="T83" fmla="*/ 22 h 29"/>
                <a:gd name="T84" fmla="*/ 10 w 11"/>
                <a:gd name="T85" fmla="*/ 27 h 29"/>
                <a:gd name="T86" fmla="*/ 10 w 11"/>
                <a:gd name="T87" fmla="*/ 25 h 29"/>
                <a:gd name="T88" fmla="*/ 10 w 11"/>
                <a:gd name="T89" fmla="*/ 25 h 29"/>
                <a:gd name="T90" fmla="*/ 10 w 11"/>
                <a:gd name="T91" fmla="*/ 26 h 29"/>
                <a:gd name="T92" fmla="*/ 11 w 11"/>
                <a:gd name="T93" fmla="*/ 23 h 29"/>
                <a:gd name="T94" fmla="*/ 11 w 11"/>
                <a:gd name="T95" fmla="*/ 25 h 29"/>
                <a:gd name="T96" fmla="*/ 11 w 11"/>
                <a:gd name="T97" fmla="*/ 25 h 29"/>
                <a:gd name="T98" fmla="*/ 11 w 11"/>
                <a:gd name="T99"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9">
                  <a:moveTo>
                    <a:pt x="0" y="0"/>
                  </a:moveTo>
                  <a:lnTo>
                    <a:pt x="0" y="0"/>
                  </a:lnTo>
                  <a:lnTo>
                    <a:pt x="0" y="0"/>
                  </a:lnTo>
                  <a:lnTo>
                    <a:pt x="0" y="0"/>
                  </a:lnTo>
                  <a:lnTo>
                    <a:pt x="0" y="6"/>
                  </a:lnTo>
                  <a:lnTo>
                    <a:pt x="1" y="5"/>
                  </a:lnTo>
                  <a:lnTo>
                    <a:pt x="1" y="5"/>
                  </a:lnTo>
                  <a:lnTo>
                    <a:pt x="1" y="8"/>
                  </a:lnTo>
                  <a:lnTo>
                    <a:pt x="2" y="7"/>
                  </a:lnTo>
                  <a:lnTo>
                    <a:pt x="2" y="7"/>
                  </a:lnTo>
                  <a:lnTo>
                    <a:pt x="2" y="7"/>
                  </a:lnTo>
                  <a:lnTo>
                    <a:pt x="3" y="18"/>
                  </a:lnTo>
                  <a:lnTo>
                    <a:pt x="3" y="18"/>
                  </a:lnTo>
                  <a:lnTo>
                    <a:pt x="3" y="18"/>
                  </a:lnTo>
                  <a:lnTo>
                    <a:pt x="3" y="18"/>
                  </a:lnTo>
                  <a:lnTo>
                    <a:pt x="3" y="20"/>
                  </a:lnTo>
                  <a:lnTo>
                    <a:pt x="4" y="19"/>
                  </a:lnTo>
                  <a:lnTo>
                    <a:pt x="4" y="19"/>
                  </a:lnTo>
                  <a:lnTo>
                    <a:pt x="4" y="18"/>
                  </a:lnTo>
                  <a:lnTo>
                    <a:pt x="5" y="21"/>
                  </a:lnTo>
                  <a:lnTo>
                    <a:pt x="5" y="20"/>
                  </a:lnTo>
                  <a:lnTo>
                    <a:pt x="5" y="21"/>
                  </a:lnTo>
                  <a:lnTo>
                    <a:pt x="5" y="21"/>
                  </a:lnTo>
                  <a:lnTo>
                    <a:pt x="5" y="15"/>
                  </a:lnTo>
                  <a:lnTo>
                    <a:pt x="6" y="17"/>
                  </a:lnTo>
                  <a:lnTo>
                    <a:pt x="6" y="17"/>
                  </a:lnTo>
                  <a:lnTo>
                    <a:pt x="6" y="15"/>
                  </a:lnTo>
                  <a:lnTo>
                    <a:pt x="7" y="22"/>
                  </a:lnTo>
                  <a:lnTo>
                    <a:pt x="7" y="22"/>
                  </a:lnTo>
                  <a:lnTo>
                    <a:pt x="7" y="22"/>
                  </a:lnTo>
                  <a:lnTo>
                    <a:pt x="7" y="27"/>
                  </a:lnTo>
                  <a:lnTo>
                    <a:pt x="7" y="26"/>
                  </a:lnTo>
                  <a:lnTo>
                    <a:pt x="7" y="26"/>
                  </a:lnTo>
                  <a:lnTo>
                    <a:pt x="8" y="24"/>
                  </a:lnTo>
                  <a:lnTo>
                    <a:pt x="8" y="27"/>
                  </a:lnTo>
                  <a:lnTo>
                    <a:pt x="8" y="27"/>
                  </a:lnTo>
                  <a:lnTo>
                    <a:pt x="8" y="27"/>
                  </a:lnTo>
                  <a:lnTo>
                    <a:pt x="9" y="29"/>
                  </a:lnTo>
                  <a:lnTo>
                    <a:pt x="9" y="23"/>
                  </a:lnTo>
                  <a:lnTo>
                    <a:pt x="9" y="24"/>
                  </a:lnTo>
                  <a:lnTo>
                    <a:pt x="9" y="24"/>
                  </a:lnTo>
                  <a:lnTo>
                    <a:pt x="10" y="22"/>
                  </a:lnTo>
                  <a:lnTo>
                    <a:pt x="10" y="27"/>
                  </a:lnTo>
                  <a:lnTo>
                    <a:pt x="10" y="25"/>
                  </a:lnTo>
                  <a:lnTo>
                    <a:pt x="10" y="25"/>
                  </a:lnTo>
                  <a:lnTo>
                    <a:pt x="10" y="26"/>
                  </a:lnTo>
                  <a:lnTo>
                    <a:pt x="11" y="23"/>
                  </a:lnTo>
                  <a:lnTo>
                    <a:pt x="11" y="25"/>
                  </a:lnTo>
                  <a:lnTo>
                    <a:pt x="11" y="25"/>
                  </a:lnTo>
                  <a:lnTo>
                    <a:pt x="11" y="25"/>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4" name="Freeform 640"/>
            <p:cNvSpPr>
              <a:spLocks/>
            </p:cNvSpPr>
            <p:nvPr/>
          </p:nvSpPr>
          <p:spPr bwMode="auto">
            <a:xfrm>
              <a:off x="4452938" y="2501900"/>
              <a:ext cx="20638" cy="33338"/>
            </a:xfrm>
            <a:custGeom>
              <a:avLst/>
              <a:gdLst>
                <a:gd name="T0" fmla="*/ 0 w 13"/>
                <a:gd name="T1" fmla="*/ 21 h 21"/>
                <a:gd name="T2" fmla="*/ 1 w 13"/>
                <a:gd name="T3" fmla="*/ 18 h 21"/>
                <a:gd name="T4" fmla="*/ 1 w 13"/>
                <a:gd name="T5" fmla="*/ 19 h 21"/>
                <a:gd name="T6" fmla="*/ 1 w 13"/>
                <a:gd name="T7" fmla="*/ 19 h 21"/>
                <a:gd name="T8" fmla="*/ 1 w 13"/>
                <a:gd name="T9" fmla="*/ 19 h 21"/>
                <a:gd name="T10" fmla="*/ 2 w 13"/>
                <a:gd name="T11" fmla="*/ 13 h 21"/>
                <a:gd name="T12" fmla="*/ 2 w 13"/>
                <a:gd name="T13" fmla="*/ 14 h 21"/>
                <a:gd name="T14" fmla="*/ 2 w 13"/>
                <a:gd name="T15" fmla="*/ 14 h 21"/>
                <a:gd name="T16" fmla="*/ 2 w 13"/>
                <a:gd name="T17" fmla="*/ 14 h 21"/>
                <a:gd name="T18" fmla="*/ 3 w 13"/>
                <a:gd name="T19" fmla="*/ 9 h 21"/>
                <a:gd name="T20" fmla="*/ 3 w 13"/>
                <a:gd name="T21" fmla="*/ 9 h 21"/>
                <a:gd name="T22" fmla="*/ 3 w 13"/>
                <a:gd name="T23" fmla="*/ 9 h 21"/>
                <a:gd name="T24" fmla="*/ 3 w 13"/>
                <a:gd name="T25" fmla="*/ 10 h 21"/>
                <a:gd name="T26" fmla="*/ 4 w 13"/>
                <a:gd name="T27" fmla="*/ 6 h 21"/>
                <a:gd name="T28" fmla="*/ 4 w 13"/>
                <a:gd name="T29" fmla="*/ 7 h 21"/>
                <a:gd name="T30" fmla="*/ 4 w 13"/>
                <a:gd name="T31" fmla="*/ 7 h 21"/>
                <a:gd name="T32" fmla="*/ 4 w 13"/>
                <a:gd name="T33" fmla="*/ 8 h 21"/>
                <a:gd name="T34" fmla="*/ 5 w 13"/>
                <a:gd name="T35" fmla="*/ 5 h 21"/>
                <a:gd name="T36" fmla="*/ 5 w 13"/>
                <a:gd name="T37" fmla="*/ 7 h 21"/>
                <a:gd name="T38" fmla="*/ 5 w 13"/>
                <a:gd name="T39" fmla="*/ 7 h 21"/>
                <a:gd name="T40" fmla="*/ 5 w 13"/>
                <a:gd name="T41" fmla="*/ 9 h 21"/>
                <a:gd name="T42" fmla="*/ 6 w 13"/>
                <a:gd name="T43" fmla="*/ 3 h 21"/>
                <a:gd name="T44" fmla="*/ 6 w 13"/>
                <a:gd name="T45" fmla="*/ 3 h 21"/>
                <a:gd name="T46" fmla="*/ 6 w 13"/>
                <a:gd name="T47" fmla="*/ 2 h 21"/>
                <a:gd name="T48" fmla="*/ 7 w 13"/>
                <a:gd name="T49" fmla="*/ 4 h 21"/>
                <a:gd name="T50" fmla="*/ 7 w 13"/>
                <a:gd name="T51" fmla="*/ 2 h 21"/>
                <a:gd name="T52" fmla="*/ 7 w 13"/>
                <a:gd name="T53" fmla="*/ 2 h 21"/>
                <a:gd name="T54" fmla="*/ 7 w 13"/>
                <a:gd name="T55" fmla="*/ 4 h 21"/>
                <a:gd name="T56" fmla="*/ 7 w 13"/>
                <a:gd name="T57" fmla="*/ 1 h 21"/>
                <a:gd name="T58" fmla="*/ 8 w 13"/>
                <a:gd name="T59" fmla="*/ 2 h 21"/>
                <a:gd name="T60" fmla="*/ 8 w 13"/>
                <a:gd name="T61" fmla="*/ 2 h 21"/>
                <a:gd name="T62" fmla="*/ 8 w 13"/>
                <a:gd name="T63" fmla="*/ 0 h 21"/>
                <a:gd name="T64" fmla="*/ 9 w 13"/>
                <a:gd name="T65" fmla="*/ 10 h 21"/>
                <a:gd name="T66" fmla="*/ 9 w 13"/>
                <a:gd name="T67" fmla="*/ 10 h 21"/>
                <a:gd name="T68" fmla="*/ 9 w 13"/>
                <a:gd name="T69" fmla="*/ 10 h 21"/>
                <a:gd name="T70" fmla="*/ 9 w 13"/>
                <a:gd name="T71" fmla="*/ 17 h 21"/>
                <a:gd name="T72" fmla="*/ 10 w 13"/>
                <a:gd name="T73" fmla="*/ 16 h 21"/>
                <a:gd name="T74" fmla="*/ 10 w 13"/>
                <a:gd name="T75" fmla="*/ 16 h 21"/>
                <a:gd name="T76" fmla="*/ 10 w 13"/>
                <a:gd name="T77" fmla="*/ 15 h 21"/>
                <a:gd name="T78" fmla="*/ 10 w 13"/>
                <a:gd name="T79" fmla="*/ 18 h 21"/>
                <a:gd name="T80" fmla="*/ 11 w 13"/>
                <a:gd name="T81" fmla="*/ 16 h 21"/>
                <a:gd name="T82" fmla="*/ 11 w 13"/>
                <a:gd name="T83" fmla="*/ 16 h 21"/>
                <a:gd name="T84" fmla="*/ 11 w 13"/>
                <a:gd name="T85" fmla="*/ 17 h 21"/>
                <a:gd name="T86" fmla="*/ 12 w 13"/>
                <a:gd name="T87" fmla="*/ 10 h 21"/>
                <a:gd name="T88" fmla="*/ 12 w 13"/>
                <a:gd name="T89" fmla="*/ 10 h 21"/>
                <a:gd name="T90" fmla="*/ 12 w 13"/>
                <a:gd name="T91" fmla="*/ 10 h 21"/>
                <a:gd name="T92" fmla="*/ 12 w 13"/>
                <a:gd name="T93" fmla="*/ 11 h 21"/>
                <a:gd name="T94" fmla="*/ 13 w 13"/>
                <a:gd name="T95" fmla="*/ 5 h 21"/>
                <a:gd name="T96" fmla="*/ 13 w 13"/>
                <a:gd name="T97" fmla="*/ 5 h 21"/>
                <a:gd name="T98" fmla="*/ 13 w 13"/>
                <a:gd name="T99"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1">
                  <a:moveTo>
                    <a:pt x="0" y="21"/>
                  </a:moveTo>
                  <a:lnTo>
                    <a:pt x="1" y="18"/>
                  </a:lnTo>
                  <a:lnTo>
                    <a:pt x="1" y="19"/>
                  </a:lnTo>
                  <a:lnTo>
                    <a:pt x="1" y="19"/>
                  </a:lnTo>
                  <a:lnTo>
                    <a:pt x="1" y="19"/>
                  </a:lnTo>
                  <a:lnTo>
                    <a:pt x="2" y="13"/>
                  </a:lnTo>
                  <a:lnTo>
                    <a:pt x="2" y="14"/>
                  </a:lnTo>
                  <a:lnTo>
                    <a:pt x="2" y="14"/>
                  </a:lnTo>
                  <a:lnTo>
                    <a:pt x="2" y="14"/>
                  </a:lnTo>
                  <a:lnTo>
                    <a:pt x="3" y="9"/>
                  </a:lnTo>
                  <a:lnTo>
                    <a:pt x="3" y="9"/>
                  </a:lnTo>
                  <a:lnTo>
                    <a:pt x="3" y="9"/>
                  </a:lnTo>
                  <a:lnTo>
                    <a:pt x="3" y="10"/>
                  </a:lnTo>
                  <a:lnTo>
                    <a:pt x="4" y="6"/>
                  </a:lnTo>
                  <a:lnTo>
                    <a:pt x="4" y="7"/>
                  </a:lnTo>
                  <a:lnTo>
                    <a:pt x="4" y="7"/>
                  </a:lnTo>
                  <a:lnTo>
                    <a:pt x="4" y="8"/>
                  </a:lnTo>
                  <a:lnTo>
                    <a:pt x="5" y="5"/>
                  </a:lnTo>
                  <a:lnTo>
                    <a:pt x="5" y="7"/>
                  </a:lnTo>
                  <a:lnTo>
                    <a:pt x="5" y="7"/>
                  </a:lnTo>
                  <a:lnTo>
                    <a:pt x="5" y="9"/>
                  </a:lnTo>
                  <a:lnTo>
                    <a:pt x="6" y="3"/>
                  </a:lnTo>
                  <a:lnTo>
                    <a:pt x="6" y="3"/>
                  </a:lnTo>
                  <a:lnTo>
                    <a:pt x="6" y="2"/>
                  </a:lnTo>
                  <a:lnTo>
                    <a:pt x="7" y="4"/>
                  </a:lnTo>
                  <a:lnTo>
                    <a:pt x="7" y="2"/>
                  </a:lnTo>
                  <a:lnTo>
                    <a:pt x="7" y="2"/>
                  </a:lnTo>
                  <a:lnTo>
                    <a:pt x="7" y="4"/>
                  </a:lnTo>
                  <a:lnTo>
                    <a:pt x="7" y="1"/>
                  </a:lnTo>
                  <a:lnTo>
                    <a:pt x="8" y="2"/>
                  </a:lnTo>
                  <a:lnTo>
                    <a:pt x="8" y="2"/>
                  </a:lnTo>
                  <a:lnTo>
                    <a:pt x="8" y="0"/>
                  </a:lnTo>
                  <a:lnTo>
                    <a:pt x="9" y="10"/>
                  </a:lnTo>
                  <a:lnTo>
                    <a:pt x="9" y="10"/>
                  </a:lnTo>
                  <a:lnTo>
                    <a:pt x="9" y="10"/>
                  </a:lnTo>
                  <a:lnTo>
                    <a:pt x="9" y="17"/>
                  </a:lnTo>
                  <a:lnTo>
                    <a:pt x="10" y="16"/>
                  </a:lnTo>
                  <a:lnTo>
                    <a:pt x="10" y="16"/>
                  </a:lnTo>
                  <a:lnTo>
                    <a:pt x="10" y="15"/>
                  </a:lnTo>
                  <a:lnTo>
                    <a:pt x="10" y="18"/>
                  </a:lnTo>
                  <a:lnTo>
                    <a:pt x="11" y="16"/>
                  </a:lnTo>
                  <a:lnTo>
                    <a:pt x="11" y="16"/>
                  </a:lnTo>
                  <a:lnTo>
                    <a:pt x="11" y="17"/>
                  </a:lnTo>
                  <a:lnTo>
                    <a:pt x="12" y="10"/>
                  </a:lnTo>
                  <a:lnTo>
                    <a:pt x="12" y="10"/>
                  </a:lnTo>
                  <a:lnTo>
                    <a:pt x="12" y="10"/>
                  </a:lnTo>
                  <a:lnTo>
                    <a:pt x="12" y="11"/>
                  </a:lnTo>
                  <a:lnTo>
                    <a:pt x="13" y="5"/>
                  </a:lnTo>
                  <a:lnTo>
                    <a:pt x="13" y="5"/>
                  </a:lnTo>
                  <a:lnTo>
                    <a:pt x="13" y="5"/>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5" name="Freeform 641"/>
            <p:cNvSpPr>
              <a:spLocks/>
            </p:cNvSpPr>
            <p:nvPr/>
          </p:nvSpPr>
          <p:spPr bwMode="auto">
            <a:xfrm>
              <a:off x="4473575" y="2487613"/>
              <a:ext cx="17463" cy="46038"/>
            </a:xfrm>
            <a:custGeom>
              <a:avLst/>
              <a:gdLst>
                <a:gd name="T0" fmla="*/ 0 w 11"/>
                <a:gd name="T1" fmla="*/ 14 h 29"/>
                <a:gd name="T2" fmla="*/ 0 w 11"/>
                <a:gd name="T3" fmla="*/ 14 h 29"/>
                <a:gd name="T4" fmla="*/ 1 w 11"/>
                <a:gd name="T5" fmla="*/ 8 h 29"/>
                <a:gd name="T6" fmla="*/ 1 w 11"/>
                <a:gd name="T7" fmla="*/ 8 h 29"/>
                <a:gd name="T8" fmla="*/ 1 w 11"/>
                <a:gd name="T9" fmla="*/ 8 h 29"/>
                <a:gd name="T10" fmla="*/ 1 w 11"/>
                <a:gd name="T11" fmla="*/ 8 h 29"/>
                <a:gd name="T12" fmla="*/ 1 w 11"/>
                <a:gd name="T13" fmla="*/ 4 h 29"/>
                <a:gd name="T14" fmla="*/ 2 w 11"/>
                <a:gd name="T15" fmla="*/ 5 h 29"/>
                <a:gd name="T16" fmla="*/ 2 w 11"/>
                <a:gd name="T17" fmla="*/ 5 h 29"/>
                <a:gd name="T18" fmla="*/ 2 w 11"/>
                <a:gd name="T19" fmla="*/ 5 h 29"/>
                <a:gd name="T20" fmla="*/ 2 w 11"/>
                <a:gd name="T21" fmla="*/ 0 h 29"/>
                <a:gd name="T22" fmla="*/ 2 w 11"/>
                <a:gd name="T23" fmla="*/ 3 h 29"/>
                <a:gd name="T24" fmla="*/ 2 w 11"/>
                <a:gd name="T25" fmla="*/ 3 h 29"/>
                <a:gd name="T26" fmla="*/ 2 w 11"/>
                <a:gd name="T27" fmla="*/ 3 h 29"/>
                <a:gd name="T28" fmla="*/ 3 w 11"/>
                <a:gd name="T29" fmla="*/ 6 h 29"/>
                <a:gd name="T30" fmla="*/ 3 w 11"/>
                <a:gd name="T31" fmla="*/ 5 h 29"/>
                <a:gd name="T32" fmla="*/ 3 w 11"/>
                <a:gd name="T33" fmla="*/ 5 h 29"/>
                <a:gd name="T34" fmla="*/ 3 w 11"/>
                <a:gd name="T35" fmla="*/ 5 h 29"/>
                <a:gd name="T36" fmla="*/ 4 w 11"/>
                <a:gd name="T37" fmla="*/ 12 h 29"/>
                <a:gd name="T38" fmla="*/ 4 w 11"/>
                <a:gd name="T39" fmla="*/ 12 h 29"/>
                <a:gd name="T40" fmla="*/ 4 w 11"/>
                <a:gd name="T41" fmla="*/ 11 h 29"/>
                <a:gd name="T42" fmla="*/ 5 w 11"/>
                <a:gd name="T43" fmla="*/ 13 h 29"/>
                <a:gd name="T44" fmla="*/ 5 w 11"/>
                <a:gd name="T45" fmla="*/ 11 h 29"/>
                <a:gd name="T46" fmla="*/ 5 w 11"/>
                <a:gd name="T47" fmla="*/ 12 h 29"/>
                <a:gd name="T48" fmla="*/ 5 w 11"/>
                <a:gd name="T49" fmla="*/ 12 h 29"/>
                <a:gd name="T50" fmla="*/ 5 w 11"/>
                <a:gd name="T51" fmla="*/ 12 h 29"/>
                <a:gd name="T52" fmla="*/ 6 w 11"/>
                <a:gd name="T53" fmla="*/ 17 h 29"/>
                <a:gd name="T54" fmla="*/ 6 w 11"/>
                <a:gd name="T55" fmla="*/ 16 h 29"/>
                <a:gd name="T56" fmla="*/ 6 w 11"/>
                <a:gd name="T57" fmla="*/ 17 h 29"/>
                <a:gd name="T58" fmla="*/ 7 w 11"/>
                <a:gd name="T59" fmla="*/ 15 h 29"/>
                <a:gd name="T60" fmla="*/ 7 w 11"/>
                <a:gd name="T61" fmla="*/ 20 h 29"/>
                <a:gd name="T62" fmla="*/ 7 w 11"/>
                <a:gd name="T63" fmla="*/ 19 h 29"/>
                <a:gd name="T64" fmla="*/ 7 w 11"/>
                <a:gd name="T65" fmla="*/ 19 h 29"/>
                <a:gd name="T66" fmla="*/ 7 w 11"/>
                <a:gd name="T67" fmla="*/ 19 h 29"/>
                <a:gd name="T68" fmla="*/ 8 w 11"/>
                <a:gd name="T69" fmla="*/ 25 h 29"/>
                <a:gd name="T70" fmla="*/ 8 w 11"/>
                <a:gd name="T71" fmla="*/ 23 h 29"/>
                <a:gd name="T72" fmla="*/ 8 w 11"/>
                <a:gd name="T73" fmla="*/ 23 h 29"/>
                <a:gd name="T74" fmla="*/ 8 w 11"/>
                <a:gd name="T75" fmla="*/ 22 h 29"/>
                <a:gd name="T76" fmla="*/ 9 w 11"/>
                <a:gd name="T77" fmla="*/ 26 h 29"/>
                <a:gd name="T78" fmla="*/ 9 w 11"/>
                <a:gd name="T79" fmla="*/ 26 h 29"/>
                <a:gd name="T80" fmla="*/ 9 w 11"/>
                <a:gd name="T81" fmla="*/ 26 h 29"/>
                <a:gd name="T82" fmla="*/ 9 w 11"/>
                <a:gd name="T83" fmla="*/ 25 h 29"/>
                <a:gd name="T84" fmla="*/ 10 w 11"/>
                <a:gd name="T85" fmla="*/ 29 h 29"/>
                <a:gd name="T86" fmla="*/ 10 w 11"/>
                <a:gd name="T87" fmla="*/ 28 h 29"/>
                <a:gd name="T88" fmla="*/ 10 w 11"/>
                <a:gd name="T89" fmla="*/ 28 h 29"/>
                <a:gd name="T90" fmla="*/ 11 w 11"/>
                <a:gd name="T91" fmla="*/ 29 h 29"/>
                <a:gd name="T92" fmla="*/ 11 w 11"/>
                <a:gd name="T93" fmla="*/ 26 h 29"/>
                <a:gd name="T94" fmla="*/ 11 w 11"/>
                <a:gd name="T95" fmla="*/ 27 h 29"/>
                <a:gd name="T96" fmla="*/ 11 w 11"/>
                <a:gd name="T97" fmla="*/ 27 h 29"/>
                <a:gd name="T98" fmla="*/ 11 w 11"/>
                <a:gd name="T99"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9">
                  <a:moveTo>
                    <a:pt x="0" y="14"/>
                  </a:moveTo>
                  <a:lnTo>
                    <a:pt x="0" y="14"/>
                  </a:lnTo>
                  <a:lnTo>
                    <a:pt x="1" y="8"/>
                  </a:lnTo>
                  <a:lnTo>
                    <a:pt x="1" y="8"/>
                  </a:lnTo>
                  <a:lnTo>
                    <a:pt x="1" y="8"/>
                  </a:lnTo>
                  <a:lnTo>
                    <a:pt x="1" y="8"/>
                  </a:lnTo>
                  <a:lnTo>
                    <a:pt x="1" y="4"/>
                  </a:lnTo>
                  <a:lnTo>
                    <a:pt x="2" y="5"/>
                  </a:lnTo>
                  <a:lnTo>
                    <a:pt x="2" y="5"/>
                  </a:lnTo>
                  <a:lnTo>
                    <a:pt x="2" y="5"/>
                  </a:lnTo>
                  <a:lnTo>
                    <a:pt x="2" y="0"/>
                  </a:lnTo>
                  <a:lnTo>
                    <a:pt x="2" y="3"/>
                  </a:lnTo>
                  <a:lnTo>
                    <a:pt x="2" y="3"/>
                  </a:lnTo>
                  <a:lnTo>
                    <a:pt x="2" y="3"/>
                  </a:lnTo>
                  <a:lnTo>
                    <a:pt x="3" y="6"/>
                  </a:lnTo>
                  <a:lnTo>
                    <a:pt x="3" y="5"/>
                  </a:lnTo>
                  <a:lnTo>
                    <a:pt x="3" y="5"/>
                  </a:lnTo>
                  <a:lnTo>
                    <a:pt x="3" y="5"/>
                  </a:lnTo>
                  <a:lnTo>
                    <a:pt x="4" y="12"/>
                  </a:lnTo>
                  <a:lnTo>
                    <a:pt x="4" y="12"/>
                  </a:lnTo>
                  <a:lnTo>
                    <a:pt x="4" y="11"/>
                  </a:lnTo>
                  <a:lnTo>
                    <a:pt x="5" y="13"/>
                  </a:lnTo>
                  <a:lnTo>
                    <a:pt x="5" y="11"/>
                  </a:lnTo>
                  <a:lnTo>
                    <a:pt x="5" y="12"/>
                  </a:lnTo>
                  <a:lnTo>
                    <a:pt x="5" y="12"/>
                  </a:lnTo>
                  <a:lnTo>
                    <a:pt x="5" y="12"/>
                  </a:lnTo>
                  <a:lnTo>
                    <a:pt x="6" y="17"/>
                  </a:lnTo>
                  <a:lnTo>
                    <a:pt x="6" y="16"/>
                  </a:lnTo>
                  <a:lnTo>
                    <a:pt x="6" y="17"/>
                  </a:lnTo>
                  <a:lnTo>
                    <a:pt x="7" y="15"/>
                  </a:lnTo>
                  <a:lnTo>
                    <a:pt x="7" y="20"/>
                  </a:lnTo>
                  <a:lnTo>
                    <a:pt x="7" y="19"/>
                  </a:lnTo>
                  <a:lnTo>
                    <a:pt x="7" y="19"/>
                  </a:lnTo>
                  <a:lnTo>
                    <a:pt x="7" y="19"/>
                  </a:lnTo>
                  <a:lnTo>
                    <a:pt x="8" y="25"/>
                  </a:lnTo>
                  <a:lnTo>
                    <a:pt x="8" y="23"/>
                  </a:lnTo>
                  <a:lnTo>
                    <a:pt x="8" y="23"/>
                  </a:lnTo>
                  <a:lnTo>
                    <a:pt x="8" y="22"/>
                  </a:lnTo>
                  <a:lnTo>
                    <a:pt x="9" y="26"/>
                  </a:lnTo>
                  <a:lnTo>
                    <a:pt x="9" y="26"/>
                  </a:lnTo>
                  <a:lnTo>
                    <a:pt x="9" y="26"/>
                  </a:lnTo>
                  <a:lnTo>
                    <a:pt x="9" y="25"/>
                  </a:lnTo>
                  <a:lnTo>
                    <a:pt x="10" y="29"/>
                  </a:lnTo>
                  <a:lnTo>
                    <a:pt x="10" y="28"/>
                  </a:lnTo>
                  <a:lnTo>
                    <a:pt x="10" y="28"/>
                  </a:lnTo>
                  <a:lnTo>
                    <a:pt x="11" y="29"/>
                  </a:lnTo>
                  <a:lnTo>
                    <a:pt x="11" y="26"/>
                  </a:lnTo>
                  <a:lnTo>
                    <a:pt x="11" y="27"/>
                  </a:lnTo>
                  <a:lnTo>
                    <a:pt x="11" y="27"/>
                  </a:lnTo>
                  <a:lnTo>
                    <a:pt x="11" y="26"/>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6" name="Freeform 642"/>
            <p:cNvSpPr>
              <a:spLocks/>
            </p:cNvSpPr>
            <p:nvPr/>
          </p:nvSpPr>
          <p:spPr bwMode="auto">
            <a:xfrm>
              <a:off x="4491038" y="2508250"/>
              <a:ext cx="20638" cy="30163"/>
            </a:xfrm>
            <a:custGeom>
              <a:avLst/>
              <a:gdLst>
                <a:gd name="T0" fmla="*/ 0 w 13"/>
                <a:gd name="T1" fmla="*/ 13 h 19"/>
                <a:gd name="T2" fmla="*/ 1 w 13"/>
                <a:gd name="T3" fmla="*/ 18 h 19"/>
                <a:gd name="T4" fmla="*/ 1 w 13"/>
                <a:gd name="T5" fmla="*/ 14 h 19"/>
                <a:gd name="T6" fmla="*/ 1 w 13"/>
                <a:gd name="T7" fmla="*/ 14 h 19"/>
                <a:gd name="T8" fmla="*/ 1 w 13"/>
                <a:gd name="T9" fmla="*/ 13 h 19"/>
                <a:gd name="T10" fmla="*/ 2 w 13"/>
                <a:gd name="T11" fmla="*/ 15 h 19"/>
                <a:gd name="T12" fmla="*/ 2 w 13"/>
                <a:gd name="T13" fmla="*/ 15 h 19"/>
                <a:gd name="T14" fmla="*/ 2 w 13"/>
                <a:gd name="T15" fmla="*/ 15 h 19"/>
                <a:gd name="T16" fmla="*/ 2 w 13"/>
                <a:gd name="T17" fmla="*/ 16 h 19"/>
                <a:gd name="T18" fmla="*/ 3 w 13"/>
                <a:gd name="T19" fmla="*/ 11 h 19"/>
                <a:gd name="T20" fmla="*/ 3 w 13"/>
                <a:gd name="T21" fmla="*/ 12 h 19"/>
                <a:gd name="T22" fmla="*/ 3 w 13"/>
                <a:gd name="T23" fmla="*/ 12 h 19"/>
                <a:gd name="T24" fmla="*/ 4 w 13"/>
                <a:gd name="T25" fmla="*/ 8 h 19"/>
                <a:gd name="T26" fmla="*/ 4 w 13"/>
                <a:gd name="T27" fmla="*/ 9 h 19"/>
                <a:gd name="T28" fmla="*/ 4 w 13"/>
                <a:gd name="T29" fmla="*/ 9 h 19"/>
                <a:gd name="T30" fmla="*/ 5 w 13"/>
                <a:gd name="T31" fmla="*/ 13 h 19"/>
                <a:gd name="T32" fmla="*/ 5 w 13"/>
                <a:gd name="T33" fmla="*/ 13 h 19"/>
                <a:gd name="T34" fmla="*/ 5 w 13"/>
                <a:gd name="T35" fmla="*/ 13 h 19"/>
                <a:gd name="T36" fmla="*/ 5 w 13"/>
                <a:gd name="T37" fmla="*/ 14 h 19"/>
                <a:gd name="T38" fmla="*/ 6 w 13"/>
                <a:gd name="T39" fmla="*/ 10 h 19"/>
                <a:gd name="T40" fmla="*/ 6 w 13"/>
                <a:gd name="T41" fmla="*/ 10 h 19"/>
                <a:gd name="T42" fmla="*/ 6 w 13"/>
                <a:gd name="T43" fmla="*/ 10 h 19"/>
                <a:gd name="T44" fmla="*/ 6 w 13"/>
                <a:gd name="T45" fmla="*/ 0 h 19"/>
                <a:gd name="T46" fmla="*/ 7 w 13"/>
                <a:gd name="T47" fmla="*/ 2 h 19"/>
                <a:gd name="T48" fmla="*/ 7 w 13"/>
                <a:gd name="T49" fmla="*/ 2 h 19"/>
                <a:gd name="T50" fmla="*/ 7 w 13"/>
                <a:gd name="T51" fmla="*/ 1 h 19"/>
                <a:gd name="T52" fmla="*/ 7 w 13"/>
                <a:gd name="T53" fmla="*/ 3 h 19"/>
                <a:gd name="T54" fmla="*/ 8 w 13"/>
                <a:gd name="T55" fmla="*/ 1 h 19"/>
                <a:gd name="T56" fmla="*/ 8 w 13"/>
                <a:gd name="T57" fmla="*/ 1 h 19"/>
                <a:gd name="T58" fmla="*/ 8 w 13"/>
                <a:gd name="T59" fmla="*/ 1 h 19"/>
                <a:gd name="T60" fmla="*/ 8 w 13"/>
                <a:gd name="T61" fmla="*/ 5 h 19"/>
                <a:gd name="T62" fmla="*/ 9 w 13"/>
                <a:gd name="T63" fmla="*/ 5 h 19"/>
                <a:gd name="T64" fmla="*/ 9 w 13"/>
                <a:gd name="T65" fmla="*/ 4 h 19"/>
                <a:gd name="T66" fmla="*/ 9 w 13"/>
                <a:gd name="T67" fmla="*/ 3 h 19"/>
                <a:gd name="T68" fmla="*/ 9 w 13"/>
                <a:gd name="T69" fmla="*/ 6 h 19"/>
                <a:gd name="T70" fmla="*/ 10 w 13"/>
                <a:gd name="T71" fmla="*/ 4 h 19"/>
                <a:gd name="T72" fmla="*/ 10 w 13"/>
                <a:gd name="T73" fmla="*/ 4 h 19"/>
                <a:gd name="T74" fmla="*/ 10 w 13"/>
                <a:gd name="T75" fmla="*/ 4 h 19"/>
                <a:gd name="T76" fmla="*/ 10 w 13"/>
                <a:gd name="T77" fmla="*/ 10 h 19"/>
                <a:gd name="T78" fmla="*/ 11 w 13"/>
                <a:gd name="T79" fmla="*/ 7 h 19"/>
                <a:gd name="T80" fmla="*/ 11 w 13"/>
                <a:gd name="T81" fmla="*/ 7 h 19"/>
                <a:gd name="T82" fmla="*/ 11 w 13"/>
                <a:gd name="T83" fmla="*/ 7 h 19"/>
                <a:gd name="T84" fmla="*/ 11 w 13"/>
                <a:gd name="T85" fmla="*/ 12 h 19"/>
                <a:gd name="T86" fmla="*/ 11 w 13"/>
                <a:gd name="T87" fmla="*/ 12 h 19"/>
                <a:gd name="T88" fmla="*/ 11 w 13"/>
                <a:gd name="T89" fmla="*/ 12 h 19"/>
                <a:gd name="T90" fmla="*/ 12 w 13"/>
                <a:gd name="T91" fmla="*/ 11 h 19"/>
                <a:gd name="T92" fmla="*/ 12 w 13"/>
                <a:gd name="T93" fmla="*/ 17 h 19"/>
                <a:gd name="T94" fmla="*/ 12 w 13"/>
                <a:gd name="T95" fmla="*/ 16 h 19"/>
                <a:gd name="T96" fmla="*/ 12 w 13"/>
                <a:gd name="T97" fmla="*/ 16 h 19"/>
                <a:gd name="T98" fmla="*/ 13 w 13"/>
                <a:gd name="T9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9">
                  <a:moveTo>
                    <a:pt x="0" y="13"/>
                  </a:moveTo>
                  <a:lnTo>
                    <a:pt x="1" y="18"/>
                  </a:lnTo>
                  <a:lnTo>
                    <a:pt x="1" y="14"/>
                  </a:lnTo>
                  <a:lnTo>
                    <a:pt x="1" y="14"/>
                  </a:lnTo>
                  <a:lnTo>
                    <a:pt x="1" y="13"/>
                  </a:lnTo>
                  <a:lnTo>
                    <a:pt x="2" y="15"/>
                  </a:lnTo>
                  <a:lnTo>
                    <a:pt x="2" y="15"/>
                  </a:lnTo>
                  <a:lnTo>
                    <a:pt x="2" y="15"/>
                  </a:lnTo>
                  <a:lnTo>
                    <a:pt x="2" y="16"/>
                  </a:lnTo>
                  <a:lnTo>
                    <a:pt x="3" y="11"/>
                  </a:lnTo>
                  <a:lnTo>
                    <a:pt x="3" y="12"/>
                  </a:lnTo>
                  <a:lnTo>
                    <a:pt x="3" y="12"/>
                  </a:lnTo>
                  <a:lnTo>
                    <a:pt x="4" y="8"/>
                  </a:lnTo>
                  <a:lnTo>
                    <a:pt x="4" y="9"/>
                  </a:lnTo>
                  <a:lnTo>
                    <a:pt x="4" y="9"/>
                  </a:lnTo>
                  <a:lnTo>
                    <a:pt x="5" y="13"/>
                  </a:lnTo>
                  <a:lnTo>
                    <a:pt x="5" y="13"/>
                  </a:lnTo>
                  <a:lnTo>
                    <a:pt x="5" y="13"/>
                  </a:lnTo>
                  <a:lnTo>
                    <a:pt x="5" y="14"/>
                  </a:lnTo>
                  <a:lnTo>
                    <a:pt x="6" y="10"/>
                  </a:lnTo>
                  <a:lnTo>
                    <a:pt x="6" y="10"/>
                  </a:lnTo>
                  <a:lnTo>
                    <a:pt x="6" y="10"/>
                  </a:lnTo>
                  <a:lnTo>
                    <a:pt x="6" y="0"/>
                  </a:lnTo>
                  <a:lnTo>
                    <a:pt x="7" y="2"/>
                  </a:lnTo>
                  <a:lnTo>
                    <a:pt x="7" y="2"/>
                  </a:lnTo>
                  <a:lnTo>
                    <a:pt x="7" y="1"/>
                  </a:lnTo>
                  <a:lnTo>
                    <a:pt x="7" y="3"/>
                  </a:lnTo>
                  <a:lnTo>
                    <a:pt x="8" y="1"/>
                  </a:lnTo>
                  <a:lnTo>
                    <a:pt x="8" y="1"/>
                  </a:lnTo>
                  <a:lnTo>
                    <a:pt x="8" y="1"/>
                  </a:lnTo>
                  <a:lnTo>
                    <a:pt x="8" y="5"/>
                  </a:lnTo>
                  <a:lnTo>
                    <a:pt x="9" y="5"/>
                  </a:lnTo>
                  <a:lnTo>
                    <a:pt x="9" y="4"/>
                  </a:lnTo>
                  <a:lnTo>
                    <a:pt x="9" y="3"/>
                  </a:lnTo>
                  <a:lnTo>
                    <a:pt x="9" y="6"/>
                  </a:lnTo>
                  <a:lnTo>
                    <a:pt x="10" y="4"/>
                  </a:lnTo>
                  <a:lnTo>
                    <a:pt x="10" y="4"/>
                  </a:lnTo>
                  <a:lnTo>
                    <a:pt x="10" y="4"/>
                  </a:lnTo>
                  <a:lnTo>
                    <a:pt x="10" y="10"/>
                  </a:lnTo>
                  <a:lnTo>
                    <a:pt x="11" y="7"/>
                  </a:lnTo>
                  <a:lnTo>
                    <a:pt x="11" y="7"/>
                  </a:lnTo>
                  <a:lnTo>
                    <a:pt x="11" y="7"/>
                  </a:lnTo>
                  <a:lnTo>
                    <a:pt x="11" y="12"/>
                  </a:lnTo>
                  <a:lnTo>
                    <a:pt x="11" y="12"/>
                  </a:lnTo>
                  <a:lnTo>
                    <a:pt x="11" y="12"/>
                  </a:lnTo>
                  <a:lnTo>
                    <a:pt x="12" y="11"/>
                  </a:lnTo>
                  <a:lnTo>
                    <a:pt x="12" y="17"/>
                  </a:lnTo>
                  <a:lnTo>
                    <a:pt x="12" y="16"/>
                  </a:lnTo>
                  <a:lnTo>
                    <a:pt x="12" y="16"/>
                  </a:lnTo>
                  <a:lnTo>
                    <a:pt x="13" y="19"/>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7" name="Freeform 643"/>
            <p:cNvSpPr>
              <a:spLocks/>
            </p:cNvSpPr>
            <p:nvPr/>
          </p:nvSpPr>
          <p:spPr bwMode="auto">
            <a:xfrm>
              <a:off x="4511675" y="2516188"/>
              <a:ext cx="19050" cy="26988"/>
            </a:xfrm>
            <a:custGeom>
              <a:avLst/>
              <a:gdLst>
                <a:gd name="T0" fmla="*/ 0 w 12"/>
                <a:gd name="T1" fmla="*/ 14 h 17"/>
                <a:gd name="T2" fmla="*/ 0 w 12"/>
                <a:gd name="T3" fmla="*/ 8 h 17"/>
                <a:gd name="T4" fmla="*/ 0 w 12"/>
                <a:gd name="T5" fmla="*/ 10 h 17"/>
                <a:gd name="T6" fmla="*/ 0 w 12"/>
                <a:gd name="T7" fmla="*/ 10 h 17"/>
                <a:gd name="T8" fmla="*/ 0 w 12"/>
                <a:gd name="T9" fmla="*/ 9 h 17"/>
                <a:gd name="T10" fmla="*/ 1 w 12"/>
                <a:gd name="T11" fmla="*/ 12 h 17"/>
                <a:gd name="T12" fmla="*/ 1 w 12"/>
                <a:gd name="T13" fmla="*/ 10 h 17"/>
                <a:gd name="T14" fmla="*/ 1 w 12"/>
                <a:gd name="T15" fmla="*/ 10 h 17"/>
                <a:gd name="T16" fmla="*/ 1 w 12"/>
                <a:gd name="T17" fmla="*/ 10 h 17"/>
                <a:gd name="T18" fmla="*/ 2 w 12"/>
                <a:gd name="T19" fmla="*/ 15 h 17"/>
                <a:gd name="T20" fmla="*/ 2 w 12"/>
                <a:gd name="T21" fmla="*/ 15 h 17"/>
                <a:gd name="T22" fmla="*/ 2 w 12"/>
                <a:gd name="T23" fmla="*/ 17 h 17"/>
                <a:gd name="T24" fmla="*/ 3 w 12"/>
                <a:gd name="T25" fmla="*/ 11 h 17"/>
                <a:gd name="T26" fmla="*/ 3 w 12"/>
                <a:gd name="T27" fmla="*/ 13 h 17"/>
                <a:gd name="T28" fmla="*/ 3 w 12"/>
                <a:gd name="T29" fmla="*/ 13 h 17"/>
                <a:gd name="T30" fmla="*/ 3 w 12"/>
                <a:gd name="T31" fmla="*/ 14 h 17"/>
                <a:gd name="T32" fmla="*/ 4 w 12"/>
                <a:gd name="T33" fmla="*/ 6 h 17"/>
                <a:gd name="T34" fmla="*/ 4 w 12"/>
                <a:gd name="T35" fmla="*/ 6 h 17"/>
                <a:gd name="T36" fmla="*/ 4 w 12"/>
                <a:gd name="T37" fmla="*/ 6 h 17"/>
                <a:gd name="T38" fmla="*/ 5 w 12"/>
                <a:gd name="T39" fmla="*/ 3 h 17"/>
                <a:gd name="T40" fmla="*/ 5 w 12"/>
                <a:gd name="T41" fmla="*/ 7 h 17"/>
                <a:gd name="T42" fmla="*/ 5 w 12"/>
                <a:gd name="T43" fmla="*/ 6 h 17"/>
                <a:gd name="T44" fmla="*/ 5 w 12"/>
                <a:gd name="T45" fmla="*/ 6 h 17"/>
                <a:gd name="T46" fmla="*/ 5 w 12"/>
                <a:gd name="T47" fmla="*/ 5 h 17"/>
                <a:gd name="T48" fmla="*/ 6 w 12"/>
                <a:gd name="T49" fmla="*/ 9 h 17"/>
                <a:gd name="T50" fmla="*/ 6 w 12"/>
                <a:gd name="T51" fmla="*/ 9 h 17"/>
                <a:gd name="T52" fmla="*/ 6 w 12"/>
                <a:gd name="T53" fmla="*/ 8 h 17"/>
                <a:gd name="T54" fmla="*/ 6 w 12"/>
                <a:gd name="T55" fmla="*/ 8 h 17"/>
                <a:gd name="T56" fmla="*/ 7 w 12"/>
                <a:gd name="T57" fmla="*/ 12 h 17"/>
                <a:gd name="T58" fmla="*/ 7 w 12"/>
                <a:gd name="T59" fmla="*/ 12 h 17"/>
                <a:gd name="T60" fmla="*/ 7 w 12"/>
                <a:gd name="T61" fmla="*/ 12 h 17"/>
                <a:gd name="T62" fmla="*/ 8 w 12"/>
                <a:gd name="T63" fmla="*/ 13 h 17"/>
                <a:gd name="T64" fmla="*/ 8 w 12"/>
                <a:gd name="T65" fmla="*/ 10 h 17"/>
                <a:gd name="T66" fmla="*/ 8 w 12"/>
                <a:gd name="T67" fmla="*/ 12 h 17"/>
                <a:gd name="T68" fmla="*/ 8 w 12"/>
                <a:gd name="T69" fmla="*/ 12 h 17"/>
                <a:gd name="T70" fmla="*/ 8 w 12"/>
                <a:gd name="T71" fmla="*/ 11 h 17"/>
                <a:gd name="T72" fmla="*/ 9 w 12"/>
                <a:gd name="T73" fmla="*/ 13 h 17"/>
                <a:gd name="T74" fmla="*/ 9 w 12"/>
                <a:gd name="T75" fmla="*/ 12 h 17"/>
                <a:gd name="T76" fmla="*/ 9 w 12"/>
                <a:gd name="T77" fmla="*/ 12 h 17"/>
                <a:gd name="T78" fmla="*/ 9 w 12"/>
                <a:gd name="T79" fmla="*/ 12 h 17"/>
                <a:gd name="T80" fmla="*/ 10 w 12"/>
                <a:gd name="T81" fmla="*/ 8 h 17"/>
                <a:gd name="T82" fmla="*/ 10 w 12"/>
                <a:gd name="T83" fmla="*/ 8 h 17"/>
                <a:gd name="T84" fmla="*/ 10 w 12"/>
                <a:gd name="T85" fmla="*/ 8 h 17"/>
                <a:gd name="T86" fmla="*/ 10 w 12"/>
                <a:gd name="T87" fmla="*/ 9 h 17"/>
                <a:gd name="T88" fmla="*/ 11 w 12"/>
                <a:gd name="T89" fmla="*/ 4 h 17"/>
                <a:gd name="T90" fmla="*/ 11 w 12"/>
                <a:gd name="T91" fmla="*/ 4 h 17"/>
                <a:gd name="T92" fmla="*/ 11 w 12"/>
                <a:gd name="T93" fmla="*/ 4 h 17"/>
                <a:gd name="T94" fmla="*/ 12 w 12"/>
                <a:gd name="T95" fmla="*/ 0 h 17"/>
                <a:gd name="T96" fmla="*/ 12 w 12"/>
                <a:gd name="T97" fmla="*/ 0 h 17"/>
                <a:gd name="T98" fmla="*/ 12 w 12"/>
                <a:gd name="T9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7">
                  <a:moveTo>
                    <a:pt x="0" y="14"/>
                  </a:moveTo>
                  <a:lnTo>
                    <a:pt x="0" y="8"/>
                  </a:lnTo>
                  <a:lnTo>
                    <a:pt x="0" y="10"/>
                  </a:lnTo>
                  <a:lnTo>
                    <a:pt x="0" y="10"/>
                  </a:lnTo>
                  <a:lnTo>
                    <a:pt x="0" y="9"/>
                  </a:lnTo>
                  <a:lnTo>
                    <a:pt x="1" y="12"/>
                  </a:lnTo>
                  <a:lnTo>
                    <a:pt x="1" y="10"/>
                  </a:lnTo>
                  <a:lnTo>
                    <a:pt x="1" y="10"/>
                  </a:lnTo>
                  <a:lnTo>
                    <a:pt x="1" y="10"/>
                  </a:lnTo>
                  <a:lnTo>
                    <a:pt x="2" y="15"/>
                  </a:lnTo>
                  <a:lnTo>
                    <a:pt x="2" y="15"/>
                  </a:lnTo>
                  <a:lnTo>
                    <a:pt x="2" y="17"/>
                  </a:lnTo>
                  <a:lnTo>
                    <a:pt x="3" y="11"/>
                  </a:lnTo>
                  <a:lnTo>
                    <a:pt x="3" y="13"/>
                  </a:lnTo>
                  <a:lnTo>
                    <a:pt x="3" y="13"/>
                  </a:lnTo>
                  <a:lnTo>
                    <a:pt x="3" y="14"/>
                  </a:lnTo>
                  <a:lnTo>
                    <a:pt x="4" y="6"/>
                  </a:lnTo>
                  <a:lnTo>
                    <a:pt x="4" y="6"/>
                  </a:lnTo>
                  <a:lnTo>
                    <a:pt x="4" y="6"/>
                  </a:lnTo>
                  <a:lnTo>
                    <a:pt x="5" y="3"/>
                  </a:lnTo>
                  <a:lnTo>
                    <a:pt x="5" y="7"/>
                  </a:lnTo>
                  <a:lnTo>
                    <a:pt x="5" y="6"/>
                  </a:lnTo>
                  <a:lnTo>
                    <a:pt x="5" y="6"/>
                  </a:lnTo>
                  <a:lnTo>
                    <a:pt x="5" y="5"/>
                  </a:lnTo>
                  <a:lnTo>
                    <a:pt x="6" y="9"/>
                  </a:lnTo>
                  <a:lnTo>
                    <a:pt x="6" y="9"/>
                  </a:lnTo>
                  <a:lnTo>
                    <a:pt x="6" y="8"/>
                  </a:lnTo>
                  <a:lnTo>
                    <a:pt x="6" y="8"/>
                  </a:lnTo>
                  <a:lnTo>
                    <a:pt x="7" y="12"/>
                  </a:lnTo>
                  <a:lnTo>
                    <a:pt x="7" y="12"/>
                  </a:lnTo>
                  <a:lnTo>
                    <a:pt x="7" y="12"/>
                  </a:lnTo>
                  <a:lnTo>
                    <a:pt x="8" y="13"/>
                  </a:lnTo>
                  <a:lnTo>
                    <a:pt x="8" y="10"/>
                  </a:lnTo>
                  <a:lnTo>
                    <a:pt x="8" y="12"/>
                  </a:lnTo>
                  <a:lnTo>
                    <a:pt x="8" y="12"/>
                  </a:lnTo>
                  <a:lnTo>
                    <a:pt x="8" y="11"/>
                  </a:lnTo>
                  <a:lnTo>
                    <a:pt x="9" y="13"/>
                  </a:lnTo>
                  <a:lnTo>
                    <a:pt x="9" y="12"/>
                  </a:lnTo>
                  <a:lnTo>
                    <a:pt x="9" y="12"/>
                  </a:lnTo>
                  <a:lnTo>
                    <a:pt x="9" y="12"/>
                  </a:lnTo>
                  <a:lnTo>
                    <a:pt x="10" y="8"/>
                  </a:lnTo>
                  <a:lnTo>
                    <a:pt x="10" y="8"/>
                  </a:lnTo>
                  <a:lnTo>
                    <a:pt x="10" y="8"/>
                  </a:lnTo>
                  <a:lnTo>
                    <a:pt x="10" y="9"/>
                  </a:lnTo>
                  <a:lnTo>
                    <a:pt x="11" y="4"/>
                  </a:lnTo>
                  <a:lnTo>
                    <a:pt x="11" y="4"/>
                  </a:lnTo>
                  <a:lnTo>
                    <a:pt x="11" y="4"/>
                  </a:lnTo>
                  <a:lnTo>
                    <a:pt x="12" y="0"/>
                  </a:lnTo>
                  <a:lnTo>
                    <a:pt x="12" y="0"/>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8" name="Freeform 644"/>
            <p:cNvSpPr>
              <a:spLocks/>
            </p:cNvSpPr>
            <p:nvPr/>
          </p:nvSpPr>
          <p:spPr bwMode="auto">
            <a:xfrm>
              <a:off x="4530725" y="2479675"/>
              <a:ext cx="17463" cy="61913"/>
            </a:xfrm>
            <a:custGeom>
              <a:avLst/>
              <a:gdLst>
                <a:gd name="T0" fmla="*/ 0 w 11"/>
                <a:gd name="T1" fmla="*/ 23 h 39"/>
                <a:gd name="T2" fmla="*/ 0 w 11"/>
                <a:gd name="T3" fmla="*/ 21 h 39"/>
                <a:gd name="T4" fmla="*/ 1 w 11"/>
                <a:gd name="T5" fmla="*/ 25 h 39"/>
                <a:gd name="T6" fmla="*/ 1 w 11"/>
                <a:gd name="T7" fmla="*/ 24 h 39"/>
                <a:gd name="T8" fmla="*/ 1 w 11"/>
                <a:gd name="T9" fmla="*/ 24 h 39"/>
                <a:gd name="T10" fmla="*/ 1 w 11"/>
                <a:gd name="T11" fmla="*/ 24 h 39"/>
                <a:gd name="T12" fmla="*/ 1 w 11"/>
                <a:gd name="T13" fmla="*/ 27 h 39"/>
                <a:gd name="T14" fmla="*/ 2 w 11"/>
                <a:gd name="T15" fmla="*/ 25 h 39"/>
                <a:gd name="T16" fmla="*/ 2 w 11"/>
                <a:gd name="T17" fmla="*/ 26 h 39"/>
                <a:gd name="T18" fmla="*/ 2 w 11"/>
                <a:gd name="T19" fmla="*/ 25 h 39"/>
                <a:gd name="T20" fmla="*/ 3 w 11"/>
                <a:gd name="T21" fmla="*/ 29 h 39"/>
                <a:gd name="T22" fmla="*/ 3 w 11"/>
                <a:gd name="T23" fmla="*/ 29 h 39"/>
                <a:gd name="T24" fmla="*/ 3 w 11"/>
                <a:gd name="T25" fmla="*/ 29 h 39"/>
                <a:gd name="T26" fmla="*/ 3 w 11"/>
                <a:gd name="T27" fmla="*/ 29 h 39"/>
                <a:gd name="T28" fmla="*/ 3 w 11"/>
                <a:gd name="T29" fmla="*/ 26 h 39"/>
                <a:gd name="T30" fmla="*/ 4 w 11"/>
                <a:gd name="T31" fmla="*/ 28 h 39"/>
                <a:gd name="T32" fmla="*/ 4 w 11"/>
                <a:gd name="T33" fmla="*/ 28 h 39"/>
                <a:gd name="T34" fmla="*/ 4 w 11"/>
                <a:gd name="T35" fmla="*/ 28 h 39"/>
                <a:gd name="T36" fmla="*/ 4 w 11"/>
                <a:gd name="T37" fmla="*/ 33 h 39"/>
                <a:gd name="T38" fmla="*/ 4 w 11"/>
                <a:gd name="T39" fmla="*/ 33 h 39"/>
                <a:gd name="T40" fmla="*/ 4 w 11"/>
                <a:gd name="T41" fmla="*/ 33 h 39"/>
                <a:gd name="T42" fmla="*/ 4 w 11"/>
                <a:gd name="T43" fmla="*/ 33 h 39"/>
                <a:gd name="T44" fmla="*/ 5 w 11"/>
                <a:gd name="T45" fmla="*/ 38 h 39"/>
                <a:gd name="T46" fmla="*/ 6 w 11"/>
                <a:gd name="T47" fmla="*/ 38 h 39"/>
                <a:gd name="T48" fmla="*/ 6 w 11"/>
                <a:gd name="T49" fmla="*/ 38 h 39"/>
                <a:gd name="T50" fmla="*/ 6 w 11"/>
                <a:gd name="T51" fmla="*/ 39 h 39"/>
                <a:gd name="T52" fmla="*/ 6 w 11"/>
                <a:gd name="T53" fmla="*/ 36 h 39"/>
                <a:gd name="T54" fmla="*/ 6 w 11"/>
                <a:gd name="T55" fmla="*/ 36 h 39"/>
                <a:gd name="T56" fmla="*/ 6 w 11"/>
                <a:gd name="T57" fmla="*/ 36 h 39"/>
                <a:gd name="T58" fmla="*/ 6 w 11"/>
                <a:gd name="T59" fmla="*/ 36 h 39"/>
                <a:gd name="T60" fmla="*/ 7 w 11"/>
                <a:gd name="T61" fmla="*/ 32 h 39"/>
                <a:gd name="T62" fmla="*/ 7 w 11"/>
                <a:gd name="T63" fmla="*/ 32 h 39"/>
                <a:gd name="T64" fmla="*/ 7 w 11"/>
                <a:gd name="T65" fmla="*/ 32 h 39"/>
                <a:gd name="T66" fmla="*/ 8 w 11"/>
                <a:gd name="T67" fmla="*/ 33 h 39"/>
                <a:gd name="T68" fmla="*/ 8 w 11"/>
                <a:gd name="T69" fmla="*/ 29 h 39"/>
                <a:gd name="T70" fmla="*/ 8 w 11"/>
                <a:gd name="T71" fmla="*/ 29 h 39"/>
                <a:gd name="T72" fmla="*/ 8 w 11"/>
                <a:gd name="T73" fmla="*/ 29 h 39"/>
                <a:gd name="T74" fmla="*/ 8 w 11"/>
                <a:gd name="T75" fmla="*/ 30 h 39"/>
                <a:gd name="T76" fmla="*/ 9 w 11"/>
                <a:gd name="T77" fmla="*/ 21 h 39"/>
                <a:gd name="T78" fmla="*/ 9 w 11"/>
                <a:gd name="T79" fmla="*/ 21 h 39"/>
                <a:gd name="T80" fmla="*/ 9 w 11"/>
                <a:gd name="T81" fmla="*/ 21 h 39"/>
                <a:gd name="T82" fmla="*/ 9 w 11"/>
                <a:gd name="T83" fmla="*/ 21 h 39"/>
                <a:gd name="T84" fmla="*/ 10 w 11"/>
                <a:gd name="T85" fmla="*/ 14 h 39"/>
                <a:gd name="T86" fmla="*/ 10 w 11"/>
                <a:gd name="T87" fmla="*/ 14 h 39"/>
                <a:gd name="T88" fmla="*/ 10 w 11"/>
                <a:gd name="T89" fmla="*/ 14 h 39"/>
                <a:gd name="T90" fmla="*/ 10 w 11"/>
                <a:gd name="T91" fmla="*/ 14 h 39"/>
                <a:gd name="T92" fmla="*/ 11 w 11"/>
                <a:gd name="T93" fmla="*/ 0 h 39"/>
                <a:gd name="T94" fmla="*/ 11 w 11"/>
                <a:gd name="T95" fmla="*/ 1 h 39"/>
                <a:gd name="T96" fmla="*/ 11 w 11"/>
                <a:gd name="T97" fmla="*/ 1 h 39"/>
                <a:gd name="T98" fmla="*/ 11 w 11"/>
                <a:gd name="T9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39">
                  <a:moveTo>
                    <a:pt x="0" y="23"/>
                  </a:moveTo>
                  <a:lnTo>
                    <a:pt x="0" y="21"/>
                  </a:lnTo>
                  <a:lnTo>
                    <a:pt x="1" y="25"/>
                  </a:lnTo>
                  <a:lnTo>
                    <a:pt x="1" y="24"/>
                  </a:lnTo>
                  <a:lnTo>
                    <a:pt x="1" y="24"/>
                  </a:lnTo>
                  <a:lnTo>
                    <a:pt x="1" y="24"/>
                  </a:lnTo>
                  <a:lnTo>
                    <a:pt x="1" y="27"/>
                  </a:lnTo>
                  <a:lnTo>
                    <a:pt x="2" y="25"/>
                  </a:lnTo>
                  <a:lnTo>
                    <a:pt x="2" y="26"/>
                  </a:lnTo>
                  <a:lnTo>
                    <a:pt x="2" y="25"/>
                  </a:lnTo>
                  <a:lnTo>
                    <a:pt x="3" y="29"/>
                  </a:lnTo>
                  <a:lnTo>
                    <a:pt x="3" y="29"/>
                  </a:lnTo>
                  <a:lnTo>
                    <a:pt x="3" y="29"/>
                  </a:lnTo>
                  <a:lnTo>
                    <a:pt x="3" y="29"/>
                  </a:lnTo>
                  <a:lnTo>
                    <a:pt x="3" y="26"/>
                  </a:lnTo>
                  <a:lnTo>
                    <a:pt x="4" y="28"/>
                  </a:lnTo>
                  <a:lnTo>
                    <a:pt x="4" y="28"/>
                  </a:lnTo>
                  <a:lnTo>
                    <a:pt x="4" y="28"/>
                  </a:lnTo>
                  <a:lnTo>
                    <a:pt x="4" y="33"/>
                  </a:lnTo>
                  <a:lnTo>
                    <a:pt x="4" y="33"/>
                  </a:lnTo>
                  <a:lnTo>
                    <a:pt x="4" y="33"/>
                  </a:lnTo>
                  <a:lnTo>
                    <a:pt x="4" y="33"/>
                  </a:lnTo>
                  <a:lnTo>
                    <a:pt x="5" y="38"/>
                  </a:lnTo>
                  <a:lnTo>
                    <a:pt x="6" y="38"/>
                  </a:lnTo>
                  <a:lnTo>
                    <a:pt x="6" y="38"/>
                  </a:lnTo>
                  <a:lnTo>
                    <a:pt x="6" y="39"/>
                  </a:lnTo>
                  <a:lnTo>
                    <a:pt x="6" y="36"/>
                  </a:lnTo>
                  <a:lnTo>
                    <a:pt x="6" y="36"/>
                  </a:lnTo>
                  <a:lnTo>
                    <a:pt x="6" y="36"/>
                  </a:lnTo>
                  <a:lnTo>
                    <a:pt x="6" y="36"/>
                  </a:lnTo>
                  <a:lnTo>
                    <a:pt x="7" y="32"/>
                  </a:lnTo>
                  <a:lnTo>
                    <a:pt x="7" y="32"/>
                  </a:lnTo>
                  <a:lnTo>
                    <a:pt x="7" y="32"/>
                  </a:lnTo>
                  <a:lnTo>
                    <a:pt x="8" y="33"/>
                  </a:lnTo>
                  <a:lnTo>
                    <a:pt x="8" y="29"/>
                  </a:lnTo>
                  <a:lnTo>
                    <a:pt x="8" y="29"/>
                  </a:lnTo>
                  <a:lnTo>
                    <a:pt x="8" y="29"/>
                  </a:lnTo>
                  <a:lnTo>
                    <a:pt x="8" y="30"/>
                  </a:lnTo>
                  <a:lnTo>
                    <a:pt x="9" y="21"/>
                  </a:lnTo>
                  <a:lnTo>
                    <a:pt x="9" y="21"/>
                  </a:lnTo>
                  <a:lnTo>
                    <a:pt x="9" y="21"/>
                  </a:lnTo>
                  <a:lnTo>
                    <a:pt x="9" y="21"/>
                  </a:lnTo>
                  <a:lnTo>
                    <a:pt x="10" y="14"/>
                  </a:lnTo>
                  <a:lnTo>
                    <a:pt x="10" y="14"/>
                  </a:lnTo>
                  <a:lnTo>
                    <a:pt x="10" y="14"/>
                  </a:lnTo>
                  <a:lnTo>
                    <a:pt x="10" y="14"/>
                  </a:lnTo>
                  <a:lnTo>
                    <a:pt x="11" y="0"/>
                  </a:lnTo>
                  <a:lnTo>
                    <a:pt x="11" y="1"/>
                  </a:lnTo>
                  <a:lnTo>
                    <a:pt x="11" y="1"/>
                  </a:lnTo>
                  <a:lnTo>
                    <a:pt x="11"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9" name="Freeform 645"/>
            <p:cNvSpPr>
              <a:spLocks/>
            </p:cNvSpPr>
            <p:nvPr/>
          </p:nvSpPr>
          <p:spPr bwMode="auto">
            <a:xfrm>
              <a:off x="4548188" y="2428875"/>
              <a:ext cx="20638" cy="69850"/>
            </a:xfrm>
            <a:custGeom>
              <a:avLst/>
              <a:gdLst>
                <a:gd name="T0" fmla="*/ 0 w 13"/>
                <a:gd name="T1" fmla="*/ 32 h 44"/>
                <a:gd name="T2" fmla="*/ 1 w 13"/>
                <a:gd name="T3" fmla="*/ 40 h 44"/>
                <a:gd name="T4" fmla="*/ 1 w 13"/>
                <a:gd name="T5" fmla="*/ 40 h 44"/>
                <a:gd name="T6" fmla="*/ 1 w 13"/>
                <a:gd name="T7" fmla="*/ 39 h 44"/>
                <a:gd name="T8" fmla="*/ 1 w 13"/>
                <a:gd name="T9" fmla="*/ 39 h 44"/>
                <a:gd name="T10" fmla="*/ 2 w 13"/>
                <a:gd name="T11" fmla="*/ 44 h 44"/>
                <a:gd name="T12" fmla="*/ 2 w 13"/>
                <a:gd name="T13" fmla="*/ 41 h 44"/>
                <a:gd name="T14" fmla="*/ 2 w 13"/>
                <a:gd name="T15" fmla="*/ 41 h 44"/>
                <a:gd name="T16" fmla="*/ 2 w 13"/>
                <a:gd name="T17" fmla="*/ 42 h 44"/>
                <a:gd name="T18" fmla="*/ 3 w 13"/>
                <a:gd name="T19" fmla="*/ 37 h 44"/>
                <a:gd name="T20" fmla="*/ 3 w 13"/>
                <a:gd name="T21" fmla="*/ 40 h 44"/>
                <a:gd name="T22" fmla="*/ 3 w 13"/>
                <a:gd name="T23" fmla="*/ 40 h 44"/>
                <a:gd name="T24" fmla="*/ 3 w 13"/>
                <a:gd name="T25" fmla="*/ 40 h 44"/>
                <a:gd name="T26" fmla="*/ 4 w 13"/>
                <a:gd name="T27" fmla="*/ 36 h 44"/>
                <a:gd name="T28" fmla="*/ 4 w 13"/>
                <a:gd name="T29" fmla="*/ 36 h 44"/>
                <a:gd name="T30" fmla="*/ 4 w 13"/>
                <a:gd name="T31" fmla="*/ 36 h 44"/>
                <a:gd name="T32" fmla="*/ 4 w 13"/>
                <a:gd name="T33" fmla="*/ 35 h 44"/>
                <a:gd name="T34" fmla="*/ 5 w 13"/>
                <a:gd name="T35" fmla="*/ 38 h 44"/>
                <a:gd name="T36" fmla="*/ 5 w 13"/>
                <a:gd name="T37" fmla="*/ 36 h 44"/>
                <a:gd name="T38" fmla="*/ 5 w 13"/>
                <a:gd name="T39" fmla="*/ 36 h 44"/>
                <a:gd name="T40" fmla="*/ 6 w 13"/>
                <a:gd name="T41" fmla="*/ 28 h 44"/>
                <a:gd name="T42" fmla="*/ 6 w 13"/>
                <a:gd name="T43" fmla="*/ 30 h 44"/>
                <a:gd name="T44" fmla="*/ 6 w 13"/>
                <a:gd name="T45" fmla="*/ 30 h 44"/>
                <a:gd name="T46" fmla="*/ 6 w 13"/>
                <a:gd name="T47" fmla="*/ 30 h 44"/>
                <a:gd name="T48" fmla="*/ 7 w 13"/>
                <a:gd name="T49" fmla="*/ 24 h 44"/>
                <a:gd name="T50" fmla="*/ 7 w 13"/>
                <a:gd name="T51" fmla="*/ 24 h 44"/>
                <a:gd name="T52" fmla="*/ 7 w 13"/>
                <a:gd name="T53" fmla="*/ 26 h 44"/>
                <a:gd name="T54" fmla="*/ 8 w 13"/>
                <a:gd name="T55" fmla="*/ 19 h 44"/>
                <a:gd name="T56" fmla="*/ 8 w 13"/>
                <a:gd name="T57" fmla="*/ 19 h 44"/>
                <a:gd name="T58" fmla="*/ 9 w 13"/>
                <a:gd name="T59" fmla="*/ 7 h 44"/>
                <a:gd name="T60" fmla="*/ 9 w 13"/>
                <a:gd name="T61" fmla="*/ 7 h 44"/>
                <a:gd name="T62" fmla="*/ 9 w 13"/>
                <a:gd name="T63" fmla="*/ 7 h 44"/>
                <a:gd name="T64" fmla="*/ 9 w 13"/>
                <a:gd name="T65" fmla="*/ 9 h 44"/>
                <a:gd name="T66" fmla="*/ 10 w 13"/>
                <a:gd name="T67" fmla="*/ 5 h 44"/>
                <a:gd name="T68" fmla="*/ 10 w 13"/>
                <a:gd name="T69" fmla="*/ 6 h 44"/>
                <a:gd name="T70" fmla="*/ 10 w 13"/>
                <a:gd name="T71" fmla="*/ 6 h 44"/>
                <a:gd name="T72" fmla="*/ 10 w 13"/>
                <a:gd name="T73" fmla="*/ 10 h 44"/>
                <a:gd name="T74" fmla="*/ 11 w 13"/>
                <a:gd name="T75" fmla="*/ 3 h 44"/>
                <a:gd name="T76" fmla="*/ 11 w 13"/>
                <a:gd name="T77" fmla="*/ 3 h 44"/>
                <a:gd name="T78" fmla="*/ 11 w 13"/>
                <a:gd name="T79" fmla="*/ 3 h 44"/>
                <a:gd name="T80" fmla="*/ 11 w 13"/>
                <a:gd name="T81" fmla="*/ 4 h 44"/>
                <a:gd name="T82" fmla="*/ 11 w 13"/>
                <a:gd name="T83" fmla="*/ 0 h 44"/>
                <a:gd name="T84" fmla="*/ 12 w 13"/>
                <a:gd name="T85" fmla="*/ 1 h 44"/>
                <a:gd name="T86" fmla="*/ 12 w 13"/>
                <a:gd name="T87" fmla="*/ 1 h 44"/>
                <a:gd name="T88" fmla="*/ 12 w 13"/>
                <a:gd name="T89" fmla="*/ 0 h 44"/>
                <a:gd name="T90" fmla="*/ 13 w 13"/>
                <a:gd name="T91" fmla="*/ 4 h 44"/>
                <a:gd name="T92" fmla="*/ 13 w 13"/>
                <a:gd name="T93" fmla="*/ 2 h 44"/>
                <a:gd name="T94" fmla="*/ 13 w 13"/>
                <a:gd name="T95" fmla="*/ 2 h 44"/>
                <a:gd name="T96" fmla="*/ 13 w 13"/>
                <a:gd name="T97" fmla="*/ 0 h 44"/>
                <a:gd name="T98" fmla="*/ 13 w 13"/>
                <a:gd name="T99" fmla="*/ 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44">
                  <a:moveTo>
                    <a:pt x="0" y="32"/>
                  </a:moveTo>
                  <a:lnTo>
                    <a:pt x="1" y="40"/>
                  </a:lnTo>
                  <a:lnTo>
                    <a:pt x="1" y="40"/>
                  </a:lnTo>
                  <a:lnTo>
                    <a:pt x="1" y="39"/>
                  </a:lnTo>
                  <a:lnTo>
                    <a:pt x="1" y="39"/>
                  </a:lnTo>
                  <a:lnTo>
                    <a:pt x="2" y="44"/>
                  </a:lnTo>
                  <a:lnTo>
                    <a:pt x="2" y="41"/>
                  </a:lnTo>
                  <a:lnTo>
                    <a:pt x="2" y="41"/>
                  </a:lnTo>
                  <a:lnTo>
                    <a:pt x="2" y="42"/>
                  </a:lnTo>
                  <a:lnTo>
                    <a:pt x="3" y="37"/>
                  </a:lnTo>
                  <a:lnTo>
                    <a:pt x="3" y="40"/>
                  </a:lnTo>
                  <a:lnTo>
                    <a:pt x="3" y="40"/>
                  </a:lnTo>
                  <a:lnTo>
                    <a:pt x="3" y="40"/>
                  </a:lnTo>
                  <a:lnTo>
                    <a:pt x="4" y="36"/>
                  </a:lnTo>
                  <a:lnTo>
                    <a:pt x="4" y="36"/>
                  </a:lnTo>
                  <a:lnTo>
                    <a:pt x="4" y="36"/>
                  </a:lnTo>
                  <a:lnTo>
                    <a:pt x="4" y="35"/>
                  </a:lnTo>
                  <a:lnTo>
                    <a:pt x="5" y="38"/>
                  </a:lnTo>
                  <a:lnTo>
                    <a:pt x="5" y="36"/>
                  </a:lnTo>
                  <a:lnTo>
                    <a:pt x="5" y="36"/>
                  </a:lnTo>
                  <a:lnTo>
                    <a:pt x="6" y="28"/>
                  </a:lnTo>
                  <a:lnTo>
                    <a:pt x="6" y="30"/>
                  </a:lnTo>
                  <a:lnTo>
                    <a:pt x="6" y="30"/>
                  </a:lnTo>
                  <a:lnTo>
                    <a:pt x="6" y="30"/>
                  </a:lnTo>
                  <a:lnTo>
                    <a:pt x="7" y="24"/>
                  </a:lnTo>
                  <a:lnTo>
                    <a:pt x="7" y="24"/>
                  </a:lnTo>
                  <a:lnTo>
                    <a:pt x="7" y="26"/>
                  </a:lnTo>
                  <a:lnTo>
                    <a:pt x="8" y="19"/>
                  </a:lnTo>
                  <a:lnTo>
                    <a:pt x="8" y="19"/>
                  </a:lnTo>
                  <a:lnTo>
                    <a:pt x="9" y="7"/>
                  </a:lnTo>
                  <a:lnTo>
                    <a:pt x="9" y="7"/>
                  </a:lnTo>
                  <a:lnTo>
                    <a:pt x="9" y="7"/>
                  </a:lnTo>
                  <a:lnTo>
                    <a:pt x="9" y="9"/>
                  </a:lnTo>
                  <a:lnTo>
                    <a:pt x="10" y="5"/>
                  </a:lnTo>
                  <a:lnTo>
                    <a:pt x="10" y="6"/>
                  </a:lnTo>
                  <a:lnTo>
                    <a:pt x="10" y="6"/>
                  </a:lnTo>
                  <a:lnTo>
                    <a:pt x="10" y="10"/>
                  </a:lnTo>
                  <a:lnTo>
                    <a:pt x="11" y="3"/>
                  </a:lnTo>
                  <a:lnTo>
                    <a:pt x="11" y="3"/>
                  </a:lnTo>
                  <a:lnTo>
                    <a:pt x="11" y="3"/>
                  </a:lnTo>
                  <a:lnTo>
                    <a:pt x="11" y="4"/>
                  </a:lnTo>
                  <a:lnTo>
                    <a:pt x="11" y="0"/>
                  </a:lnTo>
                  <a:lnTo>
                    <a:pt x="12" y="1"/>
                  </a:lnTo>
                  <a:lnTo>
                    <a:pt x="12" y="1"/>
                  </a:lnTo>
                  <a:lnTo>
                    <a:pt x="12" y="0"/>
                  </a:lnTo>
                  <a:lnTo>
                    <a:pt x="13" y="4"/>
                  </a:lnTo>
                  <a:lnTo>
                    <a:pt x="13" y="2"/>
                  </a:lnTo>
                  <a:lnTo>
                    <a:pt x="13" y="2"/>
                  </a:lnTo>
                  <a:lnTo>
                    <a:pt x="13" y="0"/>
                  </a:lnTo>
                  <a:lnTo>
                    <a:pt x="13" y="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0" name="Freeform 646"/>
            <p:cNvSpPr>
              <a:spLocks/>
            </p:cNvSpPr>
            <p:nvPr/>
          </p:nvSpPr>
          <p:spPr bwMode="auto">
            <a:xfrm>
              <a:off x="4568825" y="2433638"/>
              <a:ext cx="20638" cy="49213"/>
            </a:xfrm>
            <a:custGeom>
              <a:avLst/>
              <a:gdLst>
                <a:gd name="T0" fmla="*/ 0 w 13"/>
                <a:gd name="T1" fmla="*/ 1 h 31"/>
                <a:gd name="T2" fmla="*/ 0 w 13"/>
                <a:gd name="T3" fmla="*/ 0 h 31"/>
                <a:gd name="T4" fmla="*/ 0 w 13"/>
                <a:gd name="T5" fmla="*/ 0 h 31"/>
                <a:gd name="T6" fmla="*/ 0 w 13"/>
                <a:gd name="T7" fmla="*/ 0 h 31"/>
                <a:gd name="T8" fmla="*/ 1 w 13"/>
                <a:gd name="T9" fmla="*/ 12 h 31"/>
                <a:gd name="T10" fmla="*/ 2 w 13"/>
                <a:gd name="T11" fmla="*/ 11 h 31"/>
                <a:gd name="T12" fmla="*/ 2 w 13"/>
                <a:gd name="T13" fmla="*/ 11 h 31"/>
                <a:gd name="T14" fmla="*/ 2 w 13"/>
                <a:gd name="T15" fmla="*/ 20 h 31"/>
                <a:gd name="T16" fmla="*/ 2 w 13"/>
                <a:gd name="T17" fmla="*/ 19 h 31"/>
                <a:gd name="T18" fmla="*/ 2 w 13"/>
                <a:gd name="T19" fmla="*/ 19 h 31"/>
                <a:gd name="T20" fmla="*/ 3 w 13"/>
                <a:gd name="T21" fmla="*/ 19 h 31"/>
                <a:gd name="T22" fmla="*/ 3 w 13"/>
                <a:gd name="T23" fmla="*/ 26 h 31"/>
                <a:gd name="T24" fmla="*/ 3 w 13"/>
                <a:gd name="T25" fmla="*/ 25 h 31"/>
                <a:gd name="T26" fmla="*/ 3 w 13"/>
                <a:gd name="T27" fmla="*/ 25 h 31"/>
                <a:gd name="T28" fmla="*/ 4 w 13"/>
                <a:gd name="T29" fmla="*/ 22 h 31"/>
                <a:gd name="T30" fmla="*/ 4 w 13"/>
                <a:gd name="T31" fmla="*/ 27 h 31"/>
                <a:gd name="T32" fmla="*/ 4 w 13"/>
                <a:gd name="T33" fmla="*/ 27 h 31"/>
                <a:gd name="T34" fmla="*/ 4 w 13"/>
                <a:gd name="T35" fmla="*/ 27 h 31"/>
                <a:gd name="T36" fmla="*/ 4 w 13"/>
                <a:gd name="T37" fmla="*/ 27 h 31"/>
                <a:gd name="T38" fmla="*/ 5 w 13"/>
                <a:gd name="T39" fmla="*/ 23 h 31"/>
                <a:gd name="T40" fmla="*/ 5 w 13"/>
                <a:gd name="T41" fmla="*/ 23 h 31"/>
                <a:gd name="T42" fmla="*/ 5 w 13"/>
                <a:gd name="T43" fmla="*/ 23 h 31"/>
                <a:gd name="T44" fmla="*/ 6 w 13"/>
                <a:gd name="T45" fmla="*/ 20 h 31"/>
                <a:gd name="T46" fmla="*/ 6 w 13"/>
                <a:gd name="T47" fmla="*/ 22 h 31"/>
                <a:gd name="T48" fmla="*/ 6 w 13"/>
                <a:gd name="T49" fmla="*/ 22 h 31"/>
                <a:gd name="T50" fmla="*/ 6 w 13"/>
                <a:gd name="T51" fmla="*/ 21 h 31"/>
                <a:gd name="T52" fmla="*/ 7 w 13"/>
                <a:gd name="T53" fmla="*/ 29 h 31"/>
                <a:gd name="T54" fmla="*/ 7 w 13"/>
                <a:gd name="T55" fmla="*/ 29 h 31"/>
                <a:gd name="T56" fmla="*/ 7 w 13"/>
                <a:gd name="T57" fmla="*/ 29 h 31"/>
                <a:gd name="T58" fmla="*/ 8 w 13"/>
                <a:gd name="T59" fmla="*/ 31 h 31"/>
                <a:gd name="T60" fmla="*/ 8 w 13"/>
                <a:gd name="T61" fmla="*/ 25 h 31"/>
                <a:gd name="T62" fmla="*/ 8 w 13"/>
                <a:gd name="T63" fmla="*/ 25 h 31"/>
                <a:gd name="T64" fmla="*/ 8 w 13"/>
                <a:gd name="T65" fmla="*/ 25 h 31"/>
                <a:gd name="T66" fmla="*/ 9 w 13"/>
                <a:gd name="T67" fmla="*/ 19 h 31"/>
                <a:gd name="T68" fmla="*/ 9 w 13"/>
                <a:gd name="T69" fmla="*/ 20 h 31"/>
                <a:gd name="T70" fmla="*/ 9 w 13"/>
                <a:gd name="T71" fmla="*/ 20 h 31"/>
                <a:gd name="T72" fmla="*/ 9 w 13"/>
                <a:gd name="T73" fmla="*/ 20 h 31"/>
                <a:gd name="T74" fmla="*/ 10 w 13"/>
                <a:gd name="T75" fmla="*/ 17 h 31"/>
                <a:gd name="T76" fmla="*/ 10 w 13"/>
                <a:gd name="T77" fmla="*/ 17 h 31"/>
                <a:gd name="T78" fmla="*/ 10 w 13"/>
                <a:gd name="T79" fmla="*/ 17 h 31"/>
                <a:gd name="T80" fmla="*/ 11 w 13"/>
                <a:gd name="T81" fmla="*/ 13 h 31"/>
                <a:gd name="T82" fmla="*/ 11 w 13"/>
                <a:gd name="T83" fmla="*/ 13 h 31"/>
                <a:gd name="T84" fmla="*/ 11 w 13"/>
                <a:gd name="T85" fmla="*/ 14 h 31"/>
                <a:gd name="T86" fmla="*/ 11 w 13"/>
                <a:gd name="T87" fmla="*/ 12 h 31"/>
                <a:gd name="T88" fmla="*/ 12 w 13"/>
                <a:gd name="T89" fmla="*/ 17 h 31"/>
                <a:gd name="T90" fmla="*/ 12 w 13"/>
                <a:gd name="T91" fmla="*/ 16 h 31"/>
                <a:gd name="T92" fmla="*/ 12 w 13"/>
                <a:gd name="T93" fmla="*/ 16 h 31"/>
                <a:gd name="T94" fmla="*/ 12 w 13"/>
                <a:gd name="T95" fmla="*/ 13 h 31"/>
                <a:gd name="T96" fmla="*/ 13 w 13"/>
                <a:gd name="T97" fmla="*/ 17 h 31"/>
                <a:gd name="T98" fmla="*/ 13 w 13"/>
                <a:gd name="T99" fmla="*/ 1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31">
                  <a:moveTo>
                    <a:pt x="0" y="1"/>
                  </a:moveTo>
                  <a:lnTo>
                    <a:pt x="0" y="0"/>
                  </a:lnTo>
                  <a:lnTo>
                    <a:pt x="0" y="0"/>
                  </a:lnTo>
                  <a:lnTo>
                    <a:pt x="0" y="0"/>
                  </a:lnTo>
                  <a:lnTo>
                    <a:pt x="1" y="12"/>
                  </a:lnTo>
                  <a:lnTo>
                    <a:pt x="2" y="11"/>
                  </a:lnTo>
                  <a:lnTo>
                    <a:pt x="2" y="11"/>
                  </a:lnTo>
                  <a:lnTo>
                    <a:pt x="2" y="20"/>
                  </a:lnTo>
                  <a:lnTo>
                    <a:pt x="2" y="19"/>
                  </a:lnTo>
                  <a:lnTo>
                    <a:pt x="2" y="19"/>
                  </a:lnTo>
                  <a:lnTo>
                    <a:pt x="3" y="19"/>
                  </a:lnTo>
                  <a:lnTo>
                    <a:pt x="3" y="26"/>
                  </a:lnTo>
                  <a:lnTo>
                    <a:pt x="3" y="25"/>
                  </a:lnTo>
                  <a:lnTo>
                    <a:pt x="3" y="25"/>
                  </a:lnTo>
                  <a:lnTo>
                    <a:pt x="4" y="22"/>
                  </a:lnTo>
                  <a:lnTo>
                    <a:pt x="4" y="27"/>
                  </a:lnTo>
                  <a:lnTo>
                    <a:pt x="4" y="27"/>
                  </a:lnTo>
                  <a:lnTo>
                    <a:pt x="4" y="27"/>
                  </a:lnTo>
                  <a:lnTo>
                    <a:pt x="4" y="27"/>
                  </a:lnTo>
                  <a:lnTo>
                    <a:pt x="5" y="23"/>
                  </a:lnTo>
                  <a:lnTo>
                    <a:pt x="5" y="23"/>
                  </a:lnTo>
                  <a:lnTo>
                    <a:pt x="5" y="23"/>
                  </a:lnTo>
                  <a:lnTo>
                    <a:pt x="6" y="20"/>
                  </a:lnTo>
                  <a:lnTo>
                    <a:pt x="6" y="22"/>
                  </a:lnTo>
                  <a:lnTo>
                    <a:pt x="6" y="22"/>
                  </a:lnTo>
                  <a:lnTo>
                    <a:pt x="6" y="21"/>
                  </a:lnTo>
                  <a:lnTo>
                    <a:pt x="7" y="29"/>
                  </a:lnTo>
                  <a:lnTo>
                    <a:pt x="7" y="29"/>
                  </a:lnTo>
                  <a:lnTo>
                    <a:pt x="7" y="29"/>
                  </a:lnTo>
                  <a:lnTo>
                    <a:pt x="8" y="31"/>
                  </a:lnTo>
                  <a:lnTo>
                    <a:pt x="8" y="25"/>
                  </a:lnTo>
                  <a:lnTo>
                    <a:pt x="8" y="25"/>
                  </a:lnTo>
                  <a:lnTo>
                    <a:pt x="8" y="25"/>
                  </a:lnTo>
                  <a:lnTo>
                    <a:pt x="9" y="19"/>
                  </a:lnTo>
                  <a:lnTo>
                    <a:pt x="9" y="20"/>
                  </a:lnTo>
                  <a:lnTo>
                    <a:pt x="9" y="20"/>
                  </a:lnTo>
                  <a:lnTo>
                    <a:pt x="9" y="20"/>
                  </a:lnTo>
                  <a:lnTo>
                    <a:pt x="10" y="17"/>
                  </a:lnTo>
                  <a:lnTo>
                    <a:pt x="10" y="17"/>
                  </a:lnTo>
                  <a:lnTo>
                    <a:pt x="10" y="17"/>
                  </a:lnTo>
                  <a:lnTo>
                    <a:pt x="11" y="13"/>
                  </a:lnTo>
                  <a:lnTo>
                    <a:pt x="11" y="13"/>
                  </a:lnTo>
                  <a:lnTo>
                    <a:pt x="11" y="14"/>
                  </a:lnTo>
                  <a:lnTo>
                    <a:pt x="11" y="12"/>
                  </a:lnTo>
                  <a:lnTo>
                    <a:pt x="12" y="17"/>
                  </a:lnTo>
                  <a:lnTo>
                    <a:pt x="12" y="16"/>
                  </a:lnTo>
                  <a:lnTo>
                    <a:pt x="12" y="16"/>
                  </a:lnTo>
                  <a:lnTo>
                    <a:pt x="12" y="13"/>
                  </a:lnTo>
                  <a:lnTo>
                    <a:pt x="13" y="17"/>
                  </a:lnTo>
                  <a:lnTo>
                    <a:pt x="13" y="1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1" name="Freeform 647"/>
            <p:cNvSpPr>
              <a:spLocks/>
            </p:cNvSpPr>
            <p:nvPr/>
          </p:nvSpPr>
          <p:spPr bwMode="auto">
            <a:xfrm>
              <a:off x="4589463" y="2460625"/>
              <a:ext cx="17463" cy="41275"/>
            </a:xfrm>
            <a:custGeom>
              <a:avLst/>
              <a:gdLst>
                <a:gd name="T0" fmla="*/ 0 w 11"/>
                <a:gd name="T1" fmla="*/ 0 h 26"/>
                <a:gd name="T2" fmla="*/ 0 w 11"/>
                <a:gd name="T3" fmla="*/ 0 h 26"/>
                <a:gd name="T4" fmla="*/ 0 w 11"/>
                <a:gd name="T5" fmla="*/ 0 h 26"/>
                <a:gd name="T6" fmla="*/ 1 w 11"/>
                <a:gd name="T7" fmla="*/ 5 h 26"/>
                <a:gd name="T8" fmla="*/ 1 w 11"/>
                <a:gd name="T9" fmla="*/ 3 h 26"/>
                <a:gd name="T10" fmla="*/ 1 w 11"/>
                <a:gd name="T11" fmla="*/ 3 h 26"/>
                <a:gd name="T12" fmla="*/ 1 w 11"/>
                <a:gd name="T13" fmla="*/ 4 h 26"/>
                <a:gd name="T14" fmla="*/ 2 w 11"/>
                <a:gd name="T15" fmla="*/ 0 h 26"/>
                <a:gd name="T16" fmla="*/ 2 w 11"/>
                <a:gd name="T17" fmla="*/ 1 h 26"/>
                <a:gd name="T18" fmla="*/ 2 w 11"/>
                <a:gd name="T19" fmla="*/ 1 h 26"/>
                <a:gd name="T20" fmla="*/ 2 w 11"/>
                <a:gd name="T21" fmla="*/ 1 h 26"/>
                <a:gd name="T22" fmla="*/ 3 w 11"/>
                <a:gd name="T23" fmla="*/ 7 h 26"/>
                <a:gd name="T24" fmla="*/ 3 w 11"/>
                <a:gd name="T25" fmla="*/ 7 h 26"/>
                <a:gd name="T26" fmla="*/ 3 w 11"/>
                <a:gd name="T27" fmla="*/ 7 h 26"/>
                <a:gd name="T28" fmla="*/ 3 w 11"/>
                <a:gd name="T29" fmla="*/ 5 h 26"/>
                <a:gd name="T30" fmla="*/ 4 w 11"/>
                <a:gd name="T31" fmla="*/ 8 h 26"/>
                <a:gd name="T32" fmla="*/ 4 w 11"/>
                <a:gd name="T33" fmla="*/ 7 h 26"/>
                <a:gd name="T34" fmla="*/ 4 w 11"/>
                <a:gd name="T35" fmla="*/ 7 h 26"/>
                <a:gd name="T36" fmla="*/ 4 w 11"/>
                <a:gd name="T37" fmla="*/ 7 h 26"/>
                <a:gd name="T38" fmla="*/ 5 w 11"/>
                <a:gd name="T39" fmla="*/ 14 h 26"/>
                <a:gd name="T40" fmla="*/ 5 w 11"/>
                <a:gd name="T41" fmla="*/ 13 h 26"/>
                <a:gd name="T42" fmla="*/ 5 w 11"/>
                <a:gd name="T43" fmla="*/ 13 h 26"/>
                <a:gd name="T44" fmla="*/ 5 w 11"/>
                <a:gd name="T45" fmla="*/ 12 h 26"/>
                <a:gd name="T46" fmla="*/ 6 w 11"/>
                <a:gd name="T47" fmla="*/ 15 h 26"/>
                <a:gd name="T48" fmla="*/ 6 w 11"/>
                <a:gd name="T49" fmla="*/ 15 h 26"/>
                <a:gd name="T50" fmla="*/ 6 w 11"/>
                <a:gd name="T51" fmla="*/ 15 h 26"/>
                <a:gd name="T52" fmla="*/ 6 w 11"/>
                <a:gd name="T53" fmla="*/ 17 h 26"/>
                <a:gd name="T54" fmla="*/ 7 w 11"/>
                <a:gd name="T55" fmla="*/ 15 h 26"/>
                <a:gd name="T56" fmla="*/ 7 w 11"/>
                <a:gd name="T57" fmla="*/ 15 h 26"/>
                <a:gd name="T58" fmla="*/ 7 w 11"/>
                <a:gd name="T59" fmla="*/ 13 h 26"/>
                <a:gd name="T60" fmla="*/ 7 w 11"/>
                <a:gd name="T61" fmla="*/ 18 h 26"/>
                <a:gd name="T62" fmla="*/ 7 w 11"/>
                <a:gd name="T63" fmla="*/ 17 h 26"/>
                <a:gd name="T64" fmla="*/ 7 w 11"/>
                <a:gd name="T65" fmla="*/ 17 h 26"/>
                <a:gd name="T66" fmla="*/ 8 w 11"/>
                <a:gd name="T67" fmla="*/ 16 h 26"/>
                <a:gd name="T68" fmla="*/ 8 w 11"/>
                <a:gd name="T69" fmla="*/ 19 h 26"/>
                <a:gd name="T70" fmla="*/ 9 w 11"/>
                <a:gd name="T71" fmla="*/ 18 h 26"/>
                <a:gd name="T72" fmla="*/ 9 w 11"/>
                <a:gd name="T73" fmla="*/ 17 h 26"/>
                <a:gd name="T74" fmla="*/ 9 w 11"/>
                <a:gd name="T75" fmla="*/ 18 h 26"/>
                <a:gd name="T76" fmla="*/ 9 w 11"/>
                <a:gd name="T77" fmla="*/ 16 h 26"/>
                <a:gd name="T78" fmla="*/ 9 w 11"/>
                <a:gd name="T79" fmla="*/ 16 h 26"/>
                <a:gd name="T80" fmla="*/ 9 w 11"/>
                <a:gd name="T81" fmla="*/ 16 h 26"/>
                <a:gd name="T82" fmla="*/ 10 w 11"/>
                <a:gd name="T83" fmla="*/ 14 h 26"/>
                <a:gd name="T84" fmla="*/ 10 w 11"/>
                <a:gd name="T85" fmla="*/ 17 h 26"/>
                <a:gd name="T86" fmla="*/ 10 w 11"/>
                <a:gd name="T87" fmla="*/ 17 h 26"/>
                <a:gd name="T88" fmla="*/ 10 w 11"/>
                <a:gd name="T89" fmla="*/ 17 h 26"/>
                <a:gd name="T90" fmla="*/ 10 w 11"/>
                <a:gd name="T91" fmla="*/ 17 h 26"/>
                <a:gd name="T92" fmla="*/ 11 w 11"/>
                <a:gd name="T93" fmla="*/ 26 h 26"/>
                <a:gd name="T94" fmla="*/ 11 w 11"/>
                <a:gd name="T95" fmla="*/ 24 h 26"/>
                <a:gd name="T96" fmla="*/ 11 w 11"/>
                <a:gd name="T97" fmla="*/ 24 h 26"/>
                <a:gd name="T98" fmla="*/ 11 w 11"/>
                <a:gd name="T99"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6">
                  <a:moveTo>
                    <a:pt x="0" y="0"/>
                  </a:moveTo>
                  <a:lnTo>
                    <a:pt x="0" y="0"/>
                  </a:lnTo>
                  <a:lnTo>
                    <a:pt x="0" y="0"/>
                  </a:lnTo>
                  <a:lnTo>
                    <a:pt x="1" y="5"/>
                  </a:lnTo>
                  <a:lnTo>
                    <a:pt x="1" y="3"/>
                  </a:lnTo>
                  <a:lnTo>
                    <a:pt x="1" y="3"/>
                  </a:lnTo>
                  <a:lnTo>
                    <a:pt x="1" y="4"/>
                  </a:lnTo>
                  <a:lnTo>
                    <a:pt x="2" y="0"/>
                  </a:lnTo>
                  <a:lnTo>
                    <a:pt x="2" y="1"/>
                  </a:lnTo>
                  <a:lnTo>
                    <a:pt x="2" y="1"/>
                  </a:lnTo>
                  <a:lnTo>
                    <a:pt x="2" y="1"/>
                  </a:lnTo>
                  <a:lnTo>
                    <a:pt x="3" y="7"/>
                  </a:lnTo>
                  <a:lnTo>
                    <a:pt x="3" y="7"/>
                  </a:lnTo>
                  <a:lnTo>
                    <a:pt x="3" y="7"/>
                  </a:lnTo>
                  <a:lnTo>
                    <a:pt x="3" y="5"/>
                  </a:lnTo>
                  <a:lnTo>
                    <a:pt x="4" y="8"/>
                  </a:lnTo>
                  <a:lnTo>
                    <a:pt x="4" y="7"/>
                  </a:lnTo>
                  <a:lnTo>
                    <a:pt x="4" y="7"/>
                  </a:lnTo>
                  <a:lnTo>
                    <a:pt x="4" y="7"/>
                  </a:lnTo>
                  <a:lnTo>
                    <a:pt x="5" y="14"/>
                  </a:lnTo>
                  <a:lnTo>
                    <a:pt x="5" y="13"/>
                  </a:lnTo>
                  <a:lnTo>
                    <a:pt x="5" y="13"/>
                  </a:lnTo>
                  <a:lnTo>
                    <a:pt x="5" y="12"/>
                  </a:lnTo>
                  <a:lnTo>
                    <a:pt x="6" y="15"/>
                  </a:lnTo>
                  <a:lnTo>
                    <a:pt x="6" y="15"/>
                  </a:lnTo>
                  <a:lnTo>
                    <a:pt x="6" y="15"/>
                  </a:lnTo>
                  <a:lnTo>
                    <a:pt x="6" y="17"/>
                  </a:lnTo>
                  <a:lnTo>
                    <a:pt x="7" y="15"/>
                  </a:lnTo>
                  <a:lnTo>
                    <a:pt x="7" y="15"/>
                  </a:lnTo>
                  <a:lnTo>
                    <a:pt x="7" y="13"/>
                  </a:lnTo>
                  <a:lnTo>
                    <a:pt x="7" y="18"/>
                  </a:lnTo>
                  <a:lnTo>
                    <a:pt x="7" y="17"/>
                  </a:lnTo>
                  <a:lnTo>
                    <a:pt x="7" y="17"/>
                  </a:lnTo>
                  <a:lnTo>
                    <a:pt x="8" y="16"/>
                  </a:lnTo>
                  <a:lnTo>
                    <a:pt x="8" y="19"/>
                  </a:lnTo>
                  <a:lnTo>
                    <a:pt x="9" y="18"/>
                  </a:lnTo>
                  <a:lnTo>
                    <a:pt x="9" y="17"/>
                  </a:lnTo>
                  <a:lnTo>
                    <a:pt x="9" y="18"/>
                  </a:lnTo>
                  <a:lnTo>
                    <a:pt x="9" y="16"/>
                  </a:lnTo>
                  <a:lnTo>
                    <a:pt x="9" y="16"/>
                  </a:lnTo>
                  <a:lnTo>
                    <a:pt x="9" y="16"/>
                  </a:lnTo>
                  <a:lnTo>
                    <a:pt x="10" y="14"/>
                  </a:lnTo>
                  <a:lnTo>
                    <a:pt x="10" y="17"/>
                  </a:lnTo>
                  <a:lnTo>
                    <a:pt x="10" y="17"/>
                  </a:lnTo>
                  <a:lnTo>
                    <a:pt x="10" y="17"/>
                  </a:lnTo>
                  <a:lnTo>
                    <a:pt x="10" y="17"/>
                  </a:lnTo>
                  <a:lnTo>
                    <a:pt x="11" y="26"/>
                  </a:lnTo>
                  <a:lnTo>
                    <a:pt x="11" y="24"/>
                  </a:lnTo>
                  <a:lnTo>
                    <a:pt x="11" y="24"/>
                  </a:lnTo>
                  <a:lnTo>
                    <a:pt x="11" y="2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2" name="Freeform 648"/>
            <p:cNvSpPr>
              <a:spLocks/>
            </p:cNvSpPr>
            <p:nvPr/>
          </p:nvSpPr>
          <p:spPr bwMode="auto">
            <a:xfrm>
              <a:off x="4606925" y="2452688"/>
              <a:ext cx="19050" cy="47625"/>
            </a:xfrm>
            <a:custGeom>
              <a:avLst/>
              <a:gdLst>
                <a:gd name="T0" fmla="*/ 0 w 12"/>
                <a:gd name="T1" fmla="*/ 29 h 30"/>
                <a:gd name="T2" fmla="*/ 1 w 12"/>
                <a:gd name="T3" fmla="*/ 19 h 30"/>
                <a:gd name="T4" fmla="*/ 1 w 12"/>
                <a:gd name="T5" fmla="*/ 19 h 30"/>
                <a:gd name="T6" fmla="*/ 1 w 12"/>
                <a:gd name="T7" fmla="*/ 19 h 30"/>
                <a:gd name="T8" fmla="*/ 2 w 12"/>
                <a:gd name="T9" fmla="*/ 19 h 30"/>
                <a:gd name="T10" fmla="*/ 2 w 12"/>
                <a:gd name="T11" fmla="*/ 11 h 30"/>
                <a:gd name="T12" fmla="*/ 2 w 12"/>
                <a:gd name="T13" fmla="*/ 12 h 30"/>
                <a:gd name="T14" fmla="*/ 2 w 12"/>
                <a:gd name="T15" fmla="*/ 12 h 30"/>
                <a:gd name="T16" fmla="*/ 2 w 12"/>
                <a:gd name="T17" fmla="*/ 11 h 30"/>
                <a:gd name="T18" fmla="*/ 3 w 12"/>
                <a:gd name="T19" fmla="*/ 14 h 30"/>
                <a:gd name="T20" fmla="*/ 3 w 12"/>
                <a:gd name="T21" fmla="*/ 12 h 30"/>
                <a:gd name="T22" fmla="*/ 3 w 12"/>
                <a:gd name="T23" fmla="*/ 12 h 30"/>
                <a:gd name="T24" fmla="*/ 3 w 12"/>
                <a:gd name="T25" fmla="*/ 12 h 30"/>
                <a:gd name="T26" fmla="*/ 4 w 12"/>
                <a:gd name="T27" fmla="*/ 9 h 30"/>
                <a:gd name="T28" fmla="*/ 4 w 12"/>
                <a:gd name="T29" fmla="*/ 11 h 30"/>
                <a:gd name="T30" fmla="*/ 4 w 12"/>
                <a:gd name="T31" fmla="*/ 11 h 30"/>
                <a:gd name="T32" fmla="*/ 4 w 12"/>
                <a:gd name="T33" fmla="*/ 9 h 30"/>
                <a:gd name="T34" fmla="*/ 5 w 12"/>
                <a:gd name="T35" fmla="*/ 14 h 30"/>
                <a:gd name="T36" fmla="*/ 5 w 12"/>
                <a:gd name="T37" fmla="*/ 13 h 30"/>
                <a:gd name="T38" fmla="*/ 5 w 12"/>
                <a:gd name="T39" fmla="*/ 13 h 30"/>
                <a:gd name="T40" fmla="*/ 5 w 12"/>
                <a:gd name="T41" fmla="*/ 13 h 30"/>
                <a:gd name="T42" fmla="*/ 6 w 12"/>
                <a:gd name="T43" fmla="*/ 23 h 30"/>
                <a:gd name="T44" fmla="*/ 6 w 12"/>
                <a:gd name="T45" fmla="*/ 22 h 30"/>
                <a:gd name="T46" fmla="*/ 6 w 12"/>
                <a:gd name="T47" fmla="*/ 23 h 30"/>
                <a:gd name="T48" fmla="*/ 6 w 12"/>
                <a:gd name="T49" fmla="*/ 22 h 30"/>
                <a:gd name="T50" fmla="*/ 7 w 12"/>
                <a:gd name="T51" fmla="*/ 29 h 30"/>
                <a:gd name="T52" fmla="*/ 7 w 12"/>
                <a:gd name="T53" fmla="*/ 28 h 30"/>
                <a:gd name="T54" fmla="*/ 7 w 12"/>
                <a:gd name="T55" fmla="*/ 28 h 30"/>
                <a:gd name="T56" fmla="*/ 7 w 12"/>
                <a:gd name="T57" fmla="*/ 30 h 30"/>
                <a:gd name="T58" fmla="*/ 8 w 12"/>
                <a:gd name="T59" fmla="*/ 22 h 30"/>
                <a:gd name="T60" fmla="*/ 8 w 12"/>
                <a:gd name="T61" fmla="*/ 22 h 30"/>
                <a:gd name="T62" fmla="*/ 8 w 12"/>
                <a:gd name="T63" fmla="*/ 22 h 30"/>
                <a:gd name="T64" fmla="*/ 8 w 12"/>
                <a:gd name="T65" fmla="*/ 22 h 30"/>
                <a:gd name="T66" fmla="*/ 9 w 12"/>
                <a:gd name="T67" fmla="*/ 12 h 30"/>
                <a:gd name="T68" fmla="*/ 9 w 12"/>
                <a:gd name="T69" fmla="*/ 12 h 30"/>
                <a:gd name="T70" fmla="*/ 9 w 12"/>
                <a:gd name="T71" fmla="*/ 12 h 30"/>
                <a:gd name="T72" fmla="*/ 9 w 12"/>
                <a:gd name="T73" fmla="*/ 13 h 30"/>
                <a:gd name="T74" fmla="*/ 10 w 12"/>
                <a:gd name="T75" fmla="*/ 8 h 30"/>
                <a:gd name="T76" fmla="*/ 10 w 12"/>
                <a:gd name="T77" fmla="*/ 8 h 30"/>
                <a:gd name="T78" fmla="*/ 10 w 12"/>
                <a:gd name="T79" fmla="*/ 8 h 30"/>
                <a:gd name="T80" fmla="*/ 10 w 12"/>
                <a:gd name="T81" fmla="*/ 8 h 30"/>
                <a:gd name="T82" fmla="*/ 11 w 12"/>
                <a:gd name="T83" fmla="*/ 3 h 30"/>
                <a:gd name="T84" fmla="*/ 11 w 12"/>
                <a:gd name="T85" fmla="*/ 3 h 30"/>
                <a:gd name="T86" fmla="*/ 11 w 12"/>
                <a:gd name="T87" fmla="*/ 3 h 30"/>
                <a:gd name="T88" fmla="*/ 11 w 12"/>
                <a:gd name="T89" fmla="*/ 3 h 30"/>
                <a:gd name="T90" fmla="*/ 11 w 12"/>
                <a:gd name="T91" fmla="*/ 0 h 30"/>
                <a:gd name="T92" fmla="*/ 12 w 12"/>
                <a:gd name="T93" fmla="*/ 3 h 30"/>
                <a:gd name="T94" fmla="*/ 12 w 12"/>
                <a:gd name="T95" fmla="*/ 3 h 30"/>
                <a:gd name="T96" fmla="*/ 12 w 12"/>
                <a:gd name="T97" fmla="*/ 3 h 30"/>
                <a:gd name="T98" fmla="*/ 12 w 12"/>
                <a:gd name="T9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30">
                  <a:moveTo>
                    <a:pt x="0" y="29"/>
                  </a:moveTo>
                  <a:lnTo>
                    <a:pt x="1" y="19"/>
                  </a:lnTo>
                  <a:lnTo>
                    <a:pt x="1" y="19"/>
                  </a:lnTo>
                  <a:lnTo>
                    <a:pt x="1" y="19"/>
                  </a:lnTo>
                  <a:lnTo>
                    <a:pt x="2" y="19"/>
                  </a:lnTo>
                  <a:lnTo>
                    <a:pt x="2" y="11"/>
                  </a:lnTo>
                  <a:lnTo>
                    <a:pt x="2" y="12"/>
                  </a:lnTo>
                  <a:lnTo>
                    <a:pt x="2" y="12"/>
                  </a:lnTo>
                  <a:lnTo>
                    <a:pt x="2" y="11"/>
                  </a:lnTo>
                  <a:lnTo>
                    <a:pt x="3" y="14"/>
                  </a:lnTo>
                  <a:lnTo>
                    <a:pt x="3" y="12"/>
                  </a:lnTo>
                  <a:lnTo>
                    <a:pt x="3" y="12"/>
                  </a:lnTo>
                  <a:lnTo>
                    <a:pt x="3" y="12"/>
                  </a:lnTo>
                  <a:lnTo>
                    <a:pt x="4" y="9"/>
                  </a:lnTo>
                  <a:lnTo>
                    <a:pt x="4" y="11"/>
                  </a:lnTo>
                  <a:lnTo>
                    <a:pt x="4" y="11"/>
                  </a:lnTo>
                  <a:lnTo>
                    <a:pt x="4" y="9"/>
                  </a:lnTo>
                  <a:lnTo>
                    <a:pt x="5" y="14"/>
                  </a:lnTo>
                  <a:lnTo>
                    <a:pt x="5" y="13"/>
                  </a:lnTo>
                  <a:lnTo>
                    <a:pt x="5" y="13"/>
                  </a:lnTo>
                  <a:lnTo>
                    <a:pt x="5" y="13"/>
                  </a:lnTo>
                  <a:lnTo>
                    <a:pt x="6" y="23"/>
                  </a:lnTo>
                  <a:lnTo>
                    <a:pt x="6" y="22"/>
                  </a:lnTo>
                  <a:lnTo>
                    <a:pt x="6" y="23"/>
                  </a:lnTo>
                  <a:lnTo>
                    <a:pt x="6" y="22"/>
                  </a:lnTo>
                  <a:lnTo>
                    <a:pt x="7" y="29"/>
                  </a:lnTo>
                  <a:lnTo>
                    <a:pt x="7" y="28"/>
                  </a:lnTo>
                  <a:lnTo>
                    <a:pt x="7" y="28"/>
                  </a:lnTo>
                  <a:lnTo>
                    <a:pt x="7" y="30"/>
                  </a:lnTo>
                  <a:lnTo>
                    <a:pt x="8" y="22"/>
                  </a:lnTo>
                  <a:lnTo>
                    <a:pt x="8" y="22"/>
                  </a:lnTo>
                  <a:lnTo>
                    <a:pt x="8" y="22"/>
                  </a:lnTo>
                  <a:lnTo>
                    <a:pt x="8" y="22"/>
                  </a:lnTo>
                  <a:lnTo>
                    <a:pt x="9" y="12"/>
                  </a:lnTo>
                  <a:lnTo>
                    <a:pt x="9" y="12"/>
                  </a:lnTo>
                  <a:lnTo>
                    <a:pt x="9" y="12"/>
                  </a:lnTo>
                  <a:lnTo>
                    <a:pt x="9" y="13"/>
                  </a:lnTo>
                  <a:lnTo>
                    <a:pt x="10" y="8"/>
                  </a:lnTo>
                  <a:lnTo>
                    <a:pt x="10" y="8"/>
                  </a:lnTo>
                  <a:lnTo>
                    <a:pt x="10" y="8"/>
                  </a:lnTo>
                  <a:lnTo>
                    <a:pt x="10" y="8"/>
                  </a:lnTo>
                  <a:lnTo>
                    <a:pt x="11" y="3"/>
                  </a:lnTo>
                  <a:lnTo>
                    <a:pt x="11" y="3"/>
                  </a:lnTo>
                  <a:lnTo>
                    <a:pt x="11" y="3"/>
                  </a:lnTo>
                  <a:lnTo>
                    <a:pt x="11" y="3"/>
                  </a:lnTo>
                  <a:lnTo>
                    <a:pt x="11" y="0"/>
                  </a:lnTo>
                  <a:lnTo>
                    <a:pt x="12" y="3"/>
                  </a:lnTo>
                  <a:lnTo>
                    <a:pt x="12" y="3"/>
                  </a:lnTo>
                  <a:lnTo>
                    <a:pt x="12" y="3"/>
                  </a:lnTo>
                  <a:lnTo>
                    <a:pt x="12" y="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3" name="Freeform 649"/>
            <p:cNvSpPr>
              <a:spLocks/>
            </p:cNvSpPr>
            <p:nvPr/>
          </p:nvSpPr>
          <p:spPr bwMode="auto">
            <a:xfrm>
              <a:off x="4625975" y="2460625"/>
              <a:ext cx="19050" cy="26988"/>
            </a:xfrm>
            <a:custGeom>
              <a:avLst/>
              <a:gdLst>
                <a:gd name="T0" fmla="*/ 0 w 12"/>
                <a:gd name="T1" fmla="*/ 3 h 17"/>
                <a:gd name="T2" fmla="*/ 1 w 12"/>
                <a:gd name="T3" fmla="*/ 1 h 17"/>
                <a:gd name="T4" fmla="*/ 1 w 12"/>
                <a:gd name="T5" fmla="*/ 1 h 17"/>
                <a:gd name="T6" fmla="*/ 1 w 12"/>
                <a:gd name="T7" fmla="*/ 0 h 17"/>
                <a:gd name="T8" fmla="*/ 1 w 12"/>
                <a:gd name="T9" fmla="*/ 5 h 17"/>
                <a:gd name="T10" fmla="*/ 2 w 12"/>
                <a:gd name="T11" fmla="*/ 4 h 17"/>
                <a:gd name="T12" fmla="*/ 2 w 12"/>
                <a:gd name="T13" fmla="*/ 4 h 17"/>
                <a:gd name="T14" fmla="*/ 2 w 12"/>
                <a:gd name="T15" fmla="*/ 2 h 17"/>
                <a:gd name="T16" fmla="*/ 3 w 12"/>
                <a:gd name="T17" fmla="*/ 6 h 17"/>
                <a:gd name="T18" fmla="*/ 3 w 12"/>
                <a:gd name="T19" fmla="*/ 5 h 17"/>
                <a:gd name="T20" fmla="*/ 3 w 12"/>
                <a:gd name="T21" fmla="*/ 5 h 17"/>
                <a:gd name="T22" fmla="*/ 4 w 12"/>
                <a:gd name="T23" fmla="*/ 8 h 17"/>
                <a:gd name="T24" fmla="*/ 4 w 12"/>
                <a:gd name="T25" fmla="*/ 8 h 17"/>
                <a:gd name="T26" fmla="*/ 4 w 12"/>
                <a:gd name="T27" fmla="*/ 8 h 17"/>
                <a:gd name="T28" fmla="*/ 4 w 12"/>
                <a:gd name="T29" fmla="*/ 8 h 17"/>
                <a:gd name="T30" fmla="*/ 4 w 12"/>
                <a:gd name="T31" fmla="*/ 13 h 17"/>
                <a:gd name="T32" fmla="*/ 5 w 12"/>
                <a:gd name="T33" fmla="*/ 11 h 17"/>
                <a:gd name="T34" fmla="*/ 5 w 12"/>
                <a:gd name="T35" fmla="*/ 11 h 17"/>
                <a:gd name="T36" fmla="*/ 5 w 12"/>
                <a:gd name="T37" fmla="*/ 10 h 17"/>
                <a:gd name="T38" fmla="*/ 5 w 12"/>
                <a:gd name="T39" fmla="*/ 14 h 17"/>
                <a:gd name="T40" fmla="*/ 5 w 12"/>
                <a:gd name="T41" fmla="*/ 14 h 17"/>
                <a:gd name="T42" fmla="*/ 5 w 12"/>
                <a:gd name="T43" fmla="*/ 14 h 17"/>
                <a:gd name="T44" fmla="*/ 6 w 12"/>
                <a:gd name="T45" fmla="*/ 10 h 17"/>
                <a:gd name="T46" fmla="*/ 6 w 12"/>
                <a:gd name="T47" fmla="*/ 11 h 17"/>
                <a:gd name="T48" fmla="*/ 6 w 12"/>
                <a:gd name="T49" fmla="*/ 11 h 17"/>
                <a:gd name="T50" fmla="*/ 7 w 12"/>
                <a:gd name="T51" fmla="*/ 9 h 17"/>
                <a:gd name="T52" fmla="*/ 7 w 12"/>
                <a:gd name="T53" fmla="*/ 15 h 17"/>
                <a:gd name="T54" fmla="*/ 7 w 12"/>
                <a:gd name="T55" fmla="*/ 15 h 17"/>
                <a:gd name="T56" fmla="*/ 7 w 12"/>
                <a:gd name="T57" fmla="*/ 15 h 17"/>
                <a:gd name="T58" fmla="*/ 8 w 12"/>
                <a:gd name="T59" fmla="*/ 14 h 17"/>
                <a:gd name="T60" fmla="*/ 8 w 12"/>
                <a:gd name="T61" fmla="*/ 17 h 17"/>
                <a:gd name="T62" fmla="*/ 8 w 12"/>
                <a:gd name="T63" fmla="*/ 16 h 17"/>
                <a:gd name="T64" fmla="*/ 8 w 12"/>
                <a:gd name="T65" fmla="*/ 16 h 17"/>
                <a:gd name="T66" fmla="*/ 9 w 12"/>
                <a:gd name="T67" fmla="*/ 16 h 17"/>
                <a:gd name="T68" fmla="*/ 9 w 12"/>
                <a:gd name="T69" fmla="*/ 9 h 17"/>
                <a:gd name="T70" fmla="*/ 9 w 12"/>
                <a:gd name="T71" fmla="*/ 10 h 17"/>
                <a:gd name="T72" fmla="*/ 9 w 12"/>
                <a:gd name="T73" fmla="*/ 10 h 17"/>
                <a:gd name="T74" fmla="*/ 10 w 12"/>
                <a:gd name="T75" fmla="*/ 6 h 17"/>
                <a:gd name="T76" fmla="*/ 10 w 12"/>
                <a:gd name="T77" fmla="*/ 10 h 17"/>
                <a:gd name="T78" fmla="*/ 10 w 12"/>
                <a:gd name="T79" fmla="*/ 10 h 17"/>
                <a:gd name="T80" fmla="*/ 10 w 12"/>
                <a:gd name="T81" fmla="*/ 10 h 17"/>
                <a:gd name="T82" fmla="*/ 10 w 12"/>
                <a:gd name="T83" fmla="*/ 12 h 17"/>
                <a:gd name="T84" fmla="*/ 11 w 12"/>
                <a:gd name="T85" fmla="*/ 5 h 17"/>
                <a:gd name="T86" fmla="*/ 11 w 12"/>
                <a:gd name="T87" fmla="*/ 5 h 17"/>
                <a:gd name="T88" fmla="*/ 11 w 12"/>
                <a:gd name="T89" fmla="*/ 5 h 17"/>
                <a:gd name="T90" fmla="*/ 11 w 12"/>
                <a:gd name="T91" fmla="*/ 5 h 17"/>
                <a:gd name="T92" fmla="*/ 12 w 12"/>
                <a:gd name="T93" fmla="*/ 0 h 17"/>
                <a:gd name="T94" fmla="*/ 12 w 12"/>
                <a:gd name="T95" fmla="*/ 1 h 17"/>
                <a:gd name="T96" fmla="*/ 12 w 12"/>
                <a:gd name="T97" fmla="*/ 1 h 17"/>
                <a:gd name="T98" fmla="*/ 12 w 12"/>
                <a:gd name="T99"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7">
                  <a:moveTo>
                    <a:pt x="0" y="3"/>
                  </a:moveTo>
                  <a:lnTo>
                    <a:pt x="1" y="1"/>
                  </a:lnTo>
                  <a:lnTo>
                    <a:pt x="1" y="1"/>
                  </a:lnTo>
                  <a:lnTo>
                    <a:pt x="1" y="0"/>
                  </a:lnTo>
                  <a:lnTo>
                    <a:pt x="1" y="5"/>
                  </a:lnTo>
                  <a:lnTo>
                    <a:pt x="2" y="4"/>
                  </a:lnTo>
                  <a:lnTo>
                    <a:pt x="2" y="4"/>
                  </a:lnTo>
                  <a:lnTo>
                    <a:pt x="2" y="2"/>
                  </a:lnTo>
                  <a:lnTo>
                    <a:pt x="3" y="6"/>
                  </a:lnTo>
                  <a:lnTo>
                    <a:pt x="3" y="5"/>
                  </a:lnTo>
                  <a:lnTo>
                    <a:pt x="3" y="5"/>
                  </a:lnTo>
                  <a:lnTo>
                    <a:pt x="4" y="8"/>
                  </a:lnTo>
                  <a:lnTo>
                    <a:pt x="4" y="8"/>
                  </a:lnTo>
                  <a:lnTo>
                    <a:pt x="4" y="8"/>
                  </a:lnTo>
                  <a:lnTo>
                    <a:pt x="4" y="8"/>
                  </a:lnTo>
                  <a:lnTo>
                    <a:pt x="4" y="13"/>
                  </a:lnTo>
                  <a:lnTo>
                    <a:pt x="5" y="11"/>
                  </a:lnTo>
                  <a:lnTo>
                    <a:pt x="5" y="11"/>
                  </a:lnTo>
                  <a:lnTo>
                    <a:pt x="5" y="10"/>
                  </a:lnTo>
                  <a:lnTo>
                    <a:pt x="5" y="14"/>
                  </a:lnTo>
                  <a:lnTo>
                    <a:pt x="5" y="14"/>
                  </a:lnTo>
                  <a:lnTo>
                    <a:pt x="5" y="14"/>
                  </a:lnTo>
                  <a:lnTo>
                    <a:pt x="6" y="10"/>
                  </a:lnTo>
                  <a:lnTo>
                    <a:pt x="6" y="11"/>
                  </a:lnTo>
                  <a:lnTo>
                    <a:pt x="6" y="11"/>
                  </a:lnTo>
                  <a:lnTo>
                    <a:pt x="7" y="9"/>
                  </a:lnTo>
                  <a:lnTo>
                    <a:pt x="7" y="15"/>
                  </a:lnTo>
                  <a:lnTo>
                    <a:pt x="7" y="15"/>
                  </a:lnTo>
                  <a:lnTo>
                    <a:pt x="7" y="15"/>
                  </a:lnTo>
                  <a:lnTo>
                    <a:pt x="8" y="14"/>
                  </a:lnTo>
                  <a:lnTo>
                    <a:pt x="8" y="17"/>
                  </a:lnTo>
                  <a:lnTo>
                    <a:pt x="8" y="16"/>
                  </a:lnTo>
                  <a:lnTo>
                    <a:pt x="8" y="16"/>
                  </a:lnTo>
                  <a:lnTo>
                    <a:pt x="9" y="16"/>
                  </a:lnTo>
                  <a:lnTo>
                    <a:pt x="9" y="9"/>
                  </a:lnTo>
                  <a:lnTo>
                    <a:pt x="9" y="10"/>
                  </a:lnTo>
                  <a:lnTo>
                    <a:pt x="9" y="10"/>
                  </a:lnTo>
                  <a:lnTo>
                    <a:pt x="10" y="6"/>
                  </a:lnTo>
                  <a:lnTo>
                    <a:pt x="10" y="10"/>
                  </a:lnTo>
                  <a:lnTo>
                    <a:pt x="10" y="10"/>
                  </a:lnTo>
                  <a:lnTo>
                    <a:pt x="10" y="10"/>
                  </a:lnTo>
                  <a:lnTo>
                    <a:pt x="10" y="12"/>
                  </a:lnTo>
                  <a:lnTo>
                    <a:pt x="11" y="5"/>
                  </a:lnTo>
                  <a:lnTo>
                    <a:pt x="11" y="5"/>
                  </a:lnTo>
                  <a:lnTo>
                    <a:pt x="11" y="5"/>
                  </a:lnTo>
                  <a:lnTo>
                    <a:pt x="11" y="5"/>
                  </a:lnTo>
                  <a:lnTo>
                    <a:pt x="12" y="0"/>
                  </a:lnTo>
                  <a:lnTo>
                    <a:pt x="12" y="1"/>
                  </a:lnTo>
                  <a:lnTo>
                    <a:pt x="12" y="1"/>
                  </a:lnTo>
                  <a:lnTo>
                    <a:pt x="12" y="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4" name="Freeform 650"/>
            <p:cNvSpPr>
              <a:spLocks/>
            </p:cNvSpPr>
            <p:nvPr/>
          </p:nvSpPr>
          <p:spPr bwMode="auto">
            <a:xfrm>
              <a:off x="4645025" y="2459038"/>
              <a:ext cx="20638" cy="26988"/>
            </a:xfrm>
            <a:custGeom>
              <a:avLst/>
              <a:gdLst>
                <a:gd name="T0" fmla="*/ 0 w 13"/>
                <a:gd name="T1" fmla="*/ 3 h 17"/>
                <a:gd name="T2" fmla="*/ 1 w 13"/>
                <a:gd name="T3" fmla="*/ 0 h 17"/>
                <a:gd name="T4" fmla="*/ 1 w 13"/>
                <a:gd name="T5" fmla="*/ 1 h 17"/>
                <a:gd name="T6" fmla="*/ 1 w 13"/>
                <a:gd name="T7" fmla="*/ 1 h 17"/>
                <a:gd name="T8" fmla="*/ 1 w 13"/>
                <a:gd name="T9" fmla="*/ 1 h 17"/>
                <a:gd name="T10" fmla="*/ 2 w 13"/>
                <a:gd name="T11" fmla="*/ 4 h 17"/>
                <a:gd name="T12" fmla="*/ 2 w 13"/>
                <a:gd name="T13" fmla="*/ 3 h 17"/>
                <a:gd name="T14" fmla="*/ 2 w 13"/>
                <a:gd name="T15" fmla="*/ 3 h 17"/>
                <a:gd name="T16" fmla="*/ 2 w 13"/>
                <a:gd name="T17" fmla="*/ 4 h 17"/>
                <a:gd name="T18" fmla="*/ 3 w 13"/>
                <a:gd name="T19" fmla="*/ 1 h 17"/>
                <a:gd name="T20" fmla="*/ 3 w 13"/>
                <a:gd name="T21" fmla="*/ 3 h 17"/>
                <a:gd name="T22" fmla="*/ 3 w 13"/>
                <a:gd name="T23" fmla="*/ 3 h 17"/>
                <a:gd name="T24" fmla="*/ 3 w 13"/>
                <a:gd name="T25" fmla="*/ 3 h 17"/>
                <a:gd name="T26" fmla="*/ 4 w 13"/>
                <a:gd name="T27" fmla="*/ 8 h 17"/>
                <a:gd name="T28" fmla="*/ 4 w 13"/>
                <a:gd name="T29" fmla="*/ 7 h 17"/>
                <a:gd name="T30" fmla="*/ 4 w 13"/>
                <a:gd name="T31" fmla="*/ 7 h 17"/>
                <a:gd name="T32" fmla="*/ 4 w 13"/>
                <a:gd name="T33" fmla="*/ 7 h 17"/>
                <a:gd name="T34" fmla="*/ 5 w 13"/>
                <a:gd name="T35" fmla="*/ 17 h 17"/>
                <a:gd name="T36" fmla="*/ 5 w 13"/>
                <a:gd name="T37" fmla="*/ 17 h 17"/>
                <a:gd name="T38" fmla="*/ 5 w 13"/>
                <a:gd name="T39" fmla="*/ 17 h 17"/>
                <a:gd name="T40" fmla="*/ 5 w 13"/>
                <a:gd name="T41" fmla="*/ 17 h 17"/>
                <a:gd name="T42" fmla="*/ 5 w 13"/>
                <a:gd name="T43" fmla="*/ 15 h 17"/>
                <a:gd name="T44" fmla="*/ 6 w 13"/>
                <a:gd name="T45" fmla="*/ 17 h 17"/>
                <a:gd name="T46" fmla="*/ 6 w 13"/>
                <a:gd name="T47" fmla="*/ 16 h 17"/>
                <a:gd name="T48" fmla="*/ 7 w 13"/>
                <a:gd name="T49" fmla="*/ 8 h 17"/>
                <a:gd name="T50" fmla="*/ 7 w 13"/>
                <a:gd name="T51" fmla="*/ 9 h 17"/>
                <a:gd name="T52" fmla="*/ 7 w 13"/>
                <a:gd name="T53" fmla="*/ 9 h 17"/>
                <a:gd name="T54" fmla="*/ 7 w 13"/>
                <a:gd name="T55" fmla="*/ 9 h 17"/>
                <a:gd name="T56" fmla="*/ 8 w 13"/>
                <a:gd name="T57" fmla="*/ 2 h 17"/>
                <a:gd name="T58" fmla="*/ 8 w 13"/>
                <a:gd name="T59" fmla="*/ 3 h 17"/>
                <a:gd name="T60" fmla="*/ 8 w 13"/>
                <a:gd name="T61" fmla="*/ 3 h 17"/>
                <a:gd name="T62" fmla="*/ 8 w 13"/>
                <a:gd name="T63" fmla="*/ 1 h 17"/>
                <a:gd name="T64" fmla="*/ 9 w 13"/>
                <a:gd name="T65" fmla="*/ 6 h 17"/>
                <a:gd name="T66" fmla="*/ 9 w 13"/>
                <a:gd name="T67" fmla="*/ 5 h 17"/>
                <a:gd name="T68" fmla="*/ 9 w 13"/>
                <a:gd name="T69" fmla="*/ 5 h 17"/>
                <a:gd name="T70" fmla="*/ 9 w 13"/>
                <a:gd name="T71" fmla="*/ 1 h 17"/>
                <a:gd name="T72" fmla="*/ 10 w 13"/>
                <a:gd name="T73" fmla="*/ 7 h 17"/>
                <a:gd name="T74" fmla="*/ 10 w 13"/>
                <a:gd name="T75" fmla="*/ 7 h 17"/>
                <a:gd name="T76" fmla="*/ 10 w 13"/>
                <a:gd name="T77" fmla="*/ 7 h 17"/>
                <a:gd name="T78" fmla="*/ 10 w 13"/>
                <a:gd name="T79" fmla="*/ 6 h 17"/>
                <a:gd name="T80" fmla="*/ 11 w 13"/>
                <a:gd name="T81" fmla="*/ 15 h 17"/>
                <a:gd name="T82" fmla="*/ 11 w 13"/>
                <a:gd name="T83" fmla="*/ 14 h 17"/>
                <a:gd name="T84" fmla="*/ 11 w 13"/>
                <a:gd name="T85" fmla="*/ 14 h 17"/>
                <a:gd name="T86" fmla="*/ 12 w 13"/>
                <a:gd name="T87" fmla="*/ 8 h 17"/>
                <a:gd name="T88" fmla="*/ 12 w 13"/>
                <a:gd name="T89" fmla="*/ 8 h 17"/>
                <a:gd name="T90" fmla="*/ 12 w 13"/>
                <a:gd name="T91" fmla="*/ 8 h 17"/>
                <a:gd name="T92" fmla="*/ 12 w 13"/>
                <a:gd name="T93" fmla="*/ 8 h 17"/>
                <a:gd name="T94" fmla="*/ 12 w 13"/>
                <a:gd name="T95" fmla="*/ 0 h 17"/>
                <a:gd name="T96" fmla="*/ 13 w 13"/>
                <a:gd name="T97" fmla="*/ 0 h 17"/>
                <a:gd name="T98" fmla="*/ 13 w 13"/>
                <a:gd name="T9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7">
                  <a:moveTo>
                    <a:pt x="0" y="3"/>
                  </a:moveTo>
                  <a:lnTo>
                    <a:pt x="1" y="0"/>
                  </a:lnTo>
                  <a:lnTo>
                    <a:pt x="1" y="1"/>
                  </a:lnTo>
                  <a:lnTo>
                    <a:pt x="1" y="1"/>
                  </a:lnTo>
                  <a:lnTo>
                    <a:pt x="1" y="1"/>
                  </a:lnTo>
                  <a:lnTo>
                    <a:pt x="2" y="4"/>
                  </a:lnTo>
                  <a:lnTo>
                    <a:pt x="2" y="3"/>
                  </a:lnTo>
                  <a:lnTo>
                    <a:pt x="2" y="3"/>
                  </a:lnTo>
                  <a:lnTo>
                    <a:pt x="2" y="4"/>
                  </a:lnTo>
                  <a:lnTo>
                    <a:pt x="3" y="1"/>
                  </a:lnTo>
                  <a:lnTo>
                    <a:pt x="3" y="3"/>
                  </a:lnTo>
                  <a:lnTo>
                    <a:pt x="3" y="3"/>
                  </a:lnTo>
                  <a:lnTo>
                    <a:pt x="3" y="3"/>
                  </a:lnTo>
                  <a:lnTo>
                    <a:pt x="4" y="8"/>
                  </a:lnTo>
                  <a:lnTo>
                    <a:pt x="4" y="7"/>
                  </a:lnTo>
                  <a:lnTo>
                    <a:pt x="4" y="7"/>
                  </a:lnTo>
                  <a:lnTo>
                    <a:pt x="4" y="7"/>
                  </a:lnTo>
                  <a:lnTo>
                    <a:pt x="5" y="17"/>
                  </a:lnTo>
                  <a:lnTo>
                    <a:pt x="5" y="17"/>
                  </a:lnTo>
                  <a:lnTo>
                    <a:pt x="5" y="17"/>
                  </a:lnTo>
                  <a:lnTo>
                    <a:pt x="5" y="17"/>
                  </a:lnTo>
                  <a:lnTo>
                    <a:pt x="5" y="15"/>
                  </a:lnTo>
                  <a:lnTo>
                    <a:pt x="6" y="17"/>
                  </a:lnTo>
                  <a:lnTo>
                    <a:pt x="6" y="16"/>
                  </a:lnTo>
                  <a:lnTo>
                    <a:pt x="7" y="8"/>
                  </a:lnTo>
                  <a:lnTo>
                    <a:pt x="7" y="9"/>
                  </a:lnTo>
                  <a:lnTo>
                    <a:pt x="7" y="9"/>
                  </a:lnTo>
                  <a:lnTo>
                    <a:pt x="7" y="9"/>
                  </a:lnTo>
                  <a:lnTo>
                    <a:pt x="8" y="2"/>
                  </a:lnTo>
                  <a:lnTo>
                    <a:pt x="8" y="3"/>
                  </a:lnTo>
                  <a:lnTo>
                    <a:pt x="8" y="3"/>
                  </a:lnTo>
                  <a:lnTo>
                    <a:pt x="8" y="1"/>
                  </a:lnTo>
                  <a:lnTo>
                    <a:pt x="9" y="6"/>
                  </a:lnTo>
                  <a:lnTo>
                    <a:pt x="9" y="5"/>
                  </a:lnTo>
                  <a:lnTo>
                    <a:pt x="9" y="5"/>
                  </a:lnTo>
                  <a:lnTo>
                    <a:pt x="9" y="1"/>
                  </a:lnTo>
                  <a:lnTo>
                    <a:pt x="10" y="7"/>
                  </a:lnTo>
                  <a:lnTo>
                    <a:pt x="10" y="7"/>
                  </a:lnTo>
                  <a:lnTo>
                    <a:pt x="10" y="7"/>
                  </a:lnTo>
                  <a:lnTo>
                    <a:pt x="10" y="6"/>
                  </a:lnTo>
                  <a:lnTo>
                    <a:pt x="11" y="15"/>
                  </a:lnTo>
                  <a:lnTo>
                    <a:pt x="11" y="14"/>
                  </a:lnTo>
                  <a:lnTo>
                    <a:pt x="11" y="14"/>
                  </a:lnTo>
                  <a:lnTo>
                    <a:pt x="12" y="8"/>
                  </a:lnTo>
                  <a:lnTo>
                    <a:pt x="12" y="8"/>
                  </a:lnTo>
                  <a:lnTo>
                    <a:pt x="12" y="8"/>
                  </a:lnTo>
                  <a:lnTo>
                    <a:pt x="12" y="8"/>
                  </a:lnTo>
                  <a:lnTo>
                    <a:pt x="12" y="0"/>
                  </a:lnTo>
                  <a:lnTo>
                    <a:pt x="13" y="0"/>
                  </a:lnTo>
                  <a:lnTo>
                    <a:pt x="13"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5" name="Freeform 651"/>
            <p:cNvSpPr>
              <a:spLocks/>
            </p:cNvSpPr>
            <p:nvPr/>
          </p:nvSpPr>
          <p:spPr bwMode="auto">
            <a:xfrm>
              <a:off x="4665663" y="2447925"/>
              <a:ext cx="17463" cy="36513"/>
            </a:xfrm>
            <a:custGeom>
              <a:avLst/>
              <a:gdLst>
                <a:gd name="T0" fmla="*/ 0 w 11"/>
                <a:gd name="T1" fmla="*/ 7 h 23"/>
                <a:gd name="T2" fmla="*/ 0 w 11"/>
                <a:gd name="T3" fmla="*/ 7 h 23"/>
                <a:gd name="T4" fmla="*/ 0 w 11"/>
                <a:gd name="T5" fmla="*/ 0 h 23"/>
                <a:gd name="T6" fmla="*/ 0 w 11"/>
                <a:gd name="T7" fmla="*/ 1 h 23"/>
                <a:gd name="T8" fmla="*/ 0 w 11"/>
                <a:gd name="T9" fmla="*/ 1 h 23"/>
                <a:gd name="T10" fmla="*/ 0 w 11"/>
                <a:gd name="T11" fmla="*/ 0 h 23"/>
                <a:gd name="T12" fmla="*/ 1 w 11"/>
                <a:gd name="T13" fmla="*/ 4 h 23"/>
                <a:gd name="T14" fmla="*/ 1 w 11"/>
                <a:gd name="T15" fmla="*/ 3 h 23"/>
                <a:gd name="T16" fmla="*/ 1 w 11"/>
                <a:gd name="T17" fmla="*/ 3 h 23"/>
                <a:gd name="T18" fmla="*/ 1 w 11"/>
                <a:gd name="T19" fmla="*/ 3 h 23"/>
                <a:gd name="T20" fmla="*/ 2 w 11"/>
                <a:gd name="T21" fmla="*/ 8 h 23"/>
                <a:gd name="T22" fmla="*/ 2 w 11"/>
                <a:gd name="T23" fmla="*/ 7 h 23"/>
                <a:gd name="T24" fmla="*/ 2 w 11"/>
                <a:gd name="T25" fmla="*/ 7 h 23"/>
                <a:gd name="T26" fmla="*/ 3 w 11"/>
                <a:gd name="T27" fmla="*/ 8 h 23"/>
                <a:gd name="T28" fmla="*/ 3 w 11"/>
                <a:gd name="T29" fmla="*/ 5 h 23"/>
                <a:gd name="T30" fmla="*/ 3 w 11"/>
                <a:gd name="T31" fmla="*/ 6 h 23"/>
                <a:gd name="T32" fmla="*/ 3 w 11"/>
                <a:gd name="T33" fmla="*/ 6 h 23"/>
                <a:gd name="T34" fmla="*/ 3 w 11"/>
                <a:gd name="T35" fmla="*/ 6 h 23"/>
                <a:gd name="T36" fmla="*/ 4 w 11"/>
                <a:gd name="T37" fmla="*/ 8 h 23"/>
                <a:gd name="T38" fmla="*/ 4 w 11"/>
                <a:gd name="T39" fmla="*/ 7 h 23"/>
                <a:gd name="T40" fmla="*/ 4 w 11"/>
                <a:gd name="T41" fmla="*/ 7 h 23"/>
                <a:gd name="T42" fmla="*/ 4 w 11"/>
                <a:gd name="T43" fmla="*/ 7 h 23"/>
                <a:gd name="T44" fmla="*/ 5 w 11"/>
                <a:gd name="T45" fmla="*/ 12 h 23"/>
                <a:gd name="T46" fmla="*/ 5 w 11"/>
                <a:gd name="T47" fmla="*/ 12 h 23"/>
                <a:gd name="T48" fmla="*/ 5 w 11"/>
                <a:gd name="T49" fmla="*/ 12 h 23"/>
                <a:gd name="T50" fmla="*/ 5 w 11"/>
                <a:gd name="T51" fmla="*/ 11 h 23"/>
                <a:gd name="T52" fmla="*/ 6 w 11"/>
                <a:gd name="T53" fmla="*/ 17 h 23"/>
                <a:gd name="T54" fmla="*/ 6 w 11"/>
                <a:gd name="T55" fmla="*/ 16 h 23"/>
                <a:gd name="T56" fmla="*/ 6 w 11"/>
                <a:gd name="T57" fmla="*/ 16 h 23"/>
                <a:gd name="T58" fmla="*/ 6 w 11"/>
                <a:gd name="T59" fmla="*/ 15 h 23"/>
                <a:gd name="T60" fmla="*/ 7 w 11"/>
                <a:gd name="T61" fmla="*/ 20 h 23"/>
                <a:gd name="T62" fmla="*/ 7 w 11"/>
                <a:gd name="T63" fmla="*/ 18 h 23"/>
                <a:gd name="T64" fmla="*/ 7 w 11"/>
                <a:gd name="T65" fmla="*/ 18 h 23"/>
                <a:gd name="T66" fmla="*/ 7 w 11"/>
                <a:gd name="T67" fmla="*/ 19 h 23"/>
                <a:gd name="T68" fmla="*/ 8 w 11"/>
                <a:gd name="T69" fmla="*/ 17 h 23"/>
                <a:gd name="T70" fmla="*/ 8 w 11"/>
                <a:gd name="T71" fmla="*/ 17 h 23"/>
                <a:gd name="T72" fmla="*/ 8 w 11"/>
                <a:gd name="T73" fmla="*/ 17 h 23"/>
                <a:gd name="T74" fmla="*/ 8 w 11"/>
                <a:gd name="T75" fmla="*/ 16 h 23"/>
                <a:gd name="T76" fmla="*/ 9 w 11"/>
                <a:gd name="T77" fmla="*/ 20 h 23"/>
                <a:gd name="T78" fmla="*/ 9 w 11"/>
                <a:gd name="T79" fmla="*/ 19 h 23"/>
                <a:gd name="T80" fmla="*/ 9 w 11"/>
                <a:gd name="T81" fmla="*/ 19 h 23"/>
                <a:gd name="T82" fmla="*/ 9 w 11"/>
                <a:gd name="T83" fmla="*/ 18 h 23"/>
                <a:gd name="T84" fmla="*/ 9 w 11"/>
                <a:gd name="T85" fmla="*/ 23 h 23"/>
                <a:gd name="T86" fmla="*/ 10 w 11"/>
                <a:gd name="T87" fmla="*/ 19 h 23"/>
                <a:gd name="T88" fmla="*/ 10 w 11"/>
                <a:gd name="T89" fmla="*/ 19 h 23"/>
                <a:gd name="T90" fmla="*/ 10 w 11"/>
                <a:gd name="T91" fmla="*/ 19 h 23"/>
                <a:gd name="T92" fmla="*/ 11 w 11"/>
                <a:gd name="T93" fmla="*/ 16 h 23"/>
                <a:gd name="T94" fmla="*/ 11 w 11"/>
                <a:gd name="T95" fmla="*/ 17 h 23"/>
                <a:gd name="T96" fmla="*/ 11 w 11"/>
                <a:gd name="T97" fmla="*/ 18 h 23"/>
                <a:gd name="T98" fmla="*/ 11 w 11"/>
                <a:gd name="T99"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23">
                  <a:moveTo>
                    <a:pt x="0" y="7"/>
                  </a:moveTo>
                  <a:lnTo>
                    <a:pt x="0" y="7"/>
                  </a:lnTo>
                  <a:lnTo>
                    <a:pt x="0" y="0"/>
                  </a:lnTo>
                  <a:lnTo>
                    <a:pt x="0" y="1"/>
                  </a:lnTo>
                  <a:lnTo>
                    <a:pt x="0" y="1"/>
                  </a:lnTo>
                  <a:lnTo>
                    <a:pt x="0" y="0"/>
                  </a:lnTo>
                  <a:lnTo>
                    <a:pt x="1" y="4"/>
                  </a:lnTo>
                  <a:lnTo>
                    <a:pt x="1" y="3"/>
                  </a:lnTo>
                  <a:lnTo>
                    <a:pt x="1" y="3"/>
                  </a:lnTo>
                  <a:lnTo>
                    <a:pt x="1" y="3"/>
                  </a:lnTo>
                  <a:lnTo>
                    <a:pt x="2" y="8"/>
                  </a:lnTo>
                  <a:lnTo>
                    <a:pt x="2" y="7"/>
                  </a:lnTo>
                  <a:lnTo>
                    <a:pt x="2" y="7"/>
                  </a:lnTo>
                  <a:lnTo>
                    <a:pt x="3" y="8"/>
                  </a:lnTo>
                  <a:lnTo>
                    <a:pt x="3" y="5"/>
                  </a:lnTo>
                  <a:lnTo>
                    <a:pt x="3" y="6"/>
                  </a:lnTo>
                  <a:lnTo>
                    <a:pt x="3" y="6"/>
                  </a:lnTo>
                  <a:lnTo>
                    <a:pt x="3" y="6"/>
                  </a:lnTo>
                  <a:lnTo>
                    <a:pt x="4" y="8"/>
                  </a:lnTo>
                  <a:lnTo>
                    <a:pt x="4" y="7"/>
                  </a:lnTo>
                  <a:lnTo>
                    <a:pt x="4" y="7"/>
                  </a:lnTo>
                  <a:lnTo>
                    <a:pt x="4" y="7"/>
                  </a:lnTo>
                  <a:lnTo>
                    <a:pt x="5" y="12"/>
                  </a:lnTo>
                  <a:lnTo>
                    <a:pt x="5" y="12"/>
                  </a:lnTo>
                  <a:lnTo>
                    <a:pt x="5" y="12"/>
                  </a:lnTo>
                  <a:lnTo>
                    <a:pt x="5" y="11"/>
                  </a:lnTo>
                  <a:lnTo>
                    <a:pt x="6" y="17"/>
                  </a:lnTo>
                  <a:lnTo>
                    <a:pt x="6" y="16"/>
                  </a:lnTo>
                  <a:lnTo>
                    <a:pt x="6" y="16"/>
                  </a:lnTo>
                  <a:lnTo>
                    <a:pt x="6" y="15"/>
                  </a:lnTo>
                  <a:lnTo>
                    <a:pt x="7" y="20"/>
                  </a:lnTo>
                  <a:lnTo>
                    <a:pt x="7" y="18"/>
                  </a:lnTo>
                  <a:lnTo>
                    <a:pt x="7" y="18"/>
                  </a:lnTo>
                  <a:lnTo>
                    <a:pt x="7" y="19"/>
                  </a:lnTo>
                  <a:lnTo>
                    <a:pt x="8" y="17"/>
                  </a:lnTo>
                  <a:lnTo>
                    <a:pt x="8" y="17"/>
                  </a:lnTo>
                  <a:lnTo>
                    <a:pt x="8" y="17"/>
                  </a:lnTo>
                  <a:lnTo>
                    <a:pt x="8" y="16"/>
                  </a:lnTo>
                  <a:lnTo>
                    <a:pt x="9" y="20"/>
                  </a:lnTo>
                  <a:lnTo>
                    <a:pt x="9" y="19"/>
                  </a:lnTo>
                  <a:lnTo>
                    <a:pt x="9" y="19"/>
                  </a:lnTo>
                  <a:lnTo>
                    <a:pt x="9" y="18"/>
                  </a:lnTo>
                  <a:lnTo>
                    <a:pt x="9" y="23"/>
                  </a:lnTo>
                  <a:lnTo>
                    <a:pt x="10" y="19"/>
                  </a:lnTo>
                  <a:lnTo>
                    <a:pt x="10" y="19"/>
                  </a:lnTo>
                  <a:lnTo>
                    <a:pt x="10" y="19"/>
                  </a:lnTo>
                  <a:lnTo>
                    <a:pt x="11" y="16"/>
                  </a:lnTo>
                  <a:lnTo>
                    <a:pt x="11" y="17"/>
                  </a:lnTo>
                  <a:lnTo>
                    <a:pt x="11" y="18"/>
                  </a:lnTo>
                  <a:lnTo>
                    <a:pt x="11" y="1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6" name="Freeform 652"/>
            <p:cNvSpPr>
              <a:spLocks/>
            </p:cNvSpPr>
            <p:nvPr/>
          </p:nvSpPr>
          <p:spPr bwMode="auto">
            <a:xfrm>
              <a:off x="4683125" y="2474913"/>
              <a:ext cx="20638" cy="76200"/>
            </a:xfrm>
            <a:custGeom>
              <a:avLst/>
              <a:gdLst>
                <a:gd name="T0" fmla="*/ 0 w 13"/>
                <a:gd name="T1" fmla="*/ 0 h 48"/>
                <a:gd name="T2" fmla="*/ 1 w 13"/>
                <a:gd name="T3" fmla="*/ 5 h 48"/>
                <a:gd name="T4" fmla="*/ 1 w 13"/>
                <a:gd name="T5" fmla="*/ 5 h 48"/>
                <a:gd name="T6" fmla="*/ 1 w 13"/>
                <a:gd name="T7" fmla="*/ 5 h 48"/>
                <a:gd name="T8" fmla="*/ 1 w 13"/>
                <a:gd name="T9" fmla="*/ 6 h 48"/>
                <a:gd name="T10" fmla="*/ 2 w 13"/>
                <a:gd name="T11" fmla="*/ 4 h 48"/>
                <a:gd name="T12" fmla="*/ 2 w 13"/>
                <a:gd name="T13" fmla="*/ 4 h 48"/>
                <a:gd name="T14" fmla="*/ 2 w 13"/>
                <a:gd name="T15" fmla="*/ 4 h 48"/>
                <a:gd name="T16" fmla="*/ 2 w 13"/>
                <a:gd name="T17" fmla="*/ 4 h 48"/>
                <a:gd name="T18" fmla="*/ 3 w 13"/>
                <a:gd name="T19" fmla="*/ 1 h 48"/>
                <a:gd name="T20" fmla="*/ 3 w 13"/>
                <a:gd name="T21" fmla="*/ 2 h 48"/>
                <a:gd name="T22" fmla="*/ 3 w 13"/>
                <a:gd name="T23" fmla="*/ 2 h 48"/>
                <a:gd name="T24" fmla="*/ 3 w 13"/>
                <a:gd name="T25" fmla="*/ 1 h 48"/>
                <a:gd name="T26" fmla="*/ 4 w 13"/>
                <a:gd name="T27" fmla="*/ 5 h 48"/>
                <a:gd name="T28" fmla="*/ 4 w 13"/>
                <a:gd name="T29" fmla="*/ 5 h 48"/>
                <a:gd name="T30" fmla="*/ 4 w 13"/>
                <a:gd name="T31" fmla="*/ 4 h 48"/>
                <a:gd name="T32" fmla="*/ 4 w 13"/>
                <a:gd name="T33" fmla="*/ 9 h 48"/>
                <a:gd name="T34" fmla="*/ 5 w 13"/>
                <a:gd name="T35" fmla="*/ 9 h 48"/>
                <a:gd name="T36" fmla="*/ 5 w 13"/>
                <a:gd name="T37" fmla="*/ 9 h 48"/>
                <a:gd name="T38" fmla="*/ 5 w 13"/>
                <a:gd name="T39" fmla="*/ 8 h 48"/>
                <a:gd name="T40" fmla="*/ 6 w 13"/>
                <a:gd name="T41" fmla="*/ 15 h 48"/>
                <a:gd name="T42" fmla="*/ 6 w 13"/>
                <a:gd name="T43" fmla="*/ 14 h 48"/>
                <a:gd name="T44" fmla="*/ 6 w 13"/>
                <a:gd name="T45" fmla="*/ 14 h 48"/>
                <a:gd name="T46" fmla="*/ 6 w 13"/>
                <a:gd name="T47" fmla="*/ 14 h 48"/>
                <a:gd name="T48" fmla="*/ 7 w 13"/>
                <a:gd name="T49" fmla="*/ 19 h 48"/>
                <a:gd name="T50" fmla="*/ 7 w 13"/>
                <a:gd name="T51" fmla="*/ 18 h 48"/>
                <a:gd name="T52" fmla="*/ 7 w 13"/>
                <a:gd name="T53" fmla="*/ 18 h 48"/>
                <a:gd name="T54" fmla="*/ 7 w 13"/>
                <a:gd name="T55" fmla="*/ 18 h 48"/>
                <a:gd name="T56" fmla="*/ 7 w 13"/>
                <a:gd name="T57" fmla="*/ 26 h 48"/>
                <a:gd name="T58" fmla="*/ 7 w 13"/>
                <a:gd name="T59" fmla="*/ 25 h 48"/>
                <a:gd name="T60" fmla="*/ 7 w 13"/>
                <a:gd name="T61" fmla="*/ 25 h 48"/>
                <a:gd name="T62" fmla="*/ 7 w 13"/>
                <a:gd name="T63" fmla="*/ 25 h 48"/>
                <a:gd name="T64" fmla="*/ 8 w 13"/>
                <a:gd name="T65" fmla="*/ 32 h 48"/>
                <a:gd name="T66" fmla="*/ 9 w 13"/>
                <a:gd name="T67" fmla="*/ 31 h 48"/>
                <a:gd name="T68" fmla="*/ 9 w 13"/>
                <a:gd name="T69" fmla="*/ 31 h 48"/>
                <a:gd name="T70" fmla="*/ 9 w 13"/>
                <a:gd name="T71" fmla="*/ 35 h 48"/>
                <a:gd name="T72" fmla="*/ 9 w 13"/>
                <a:gd name="T73" fmla="*/ 34 h 48"/>
                <a:gd name="T74" fmla="*/ 9 w 13"/>
                <a:gd name="T75" fmla="*/ 34 h 48"/>
                <a:gd name="T76" fmla="*/ 10 w 13"/>
                <a:gd name="T77" fmla="*/ 32 h 48"/>
                <a:gd name="T78" fmla="*/ 10 w 13"/>
                <a:gd name="T79" fmla="*/ 37 h 48"/>
                <a:gd name="T80" fmla="*/ 10 w 13"/>
                <a:gd name="T81" fmla="*/ 37 h 48"/>
                <a:gd name="T82" fmla="*/ 11 w 13"/>
                <a:gd name="T83" fmla="*/ 36 h 48"/>
                <a:gd name="T84" fmla="*/ 11 w 13"/>
                <a:gd name="T85" fmla="*/ 40 h 48"/>
                <a:gd name="T86" fmla="*/ 11 w 13"/>
                <a:gd name="T87" fmla="*/ 40 h 48"/>
                <a:gd name="T88" fmla="*/ 11 w 13"/>
                <a:gd name="T89" fmla="*/ 40 h 48"/>
                <a:gd name="T90" fmla="*/ 12 w 13"/>
                <a:gd name="T91" fmla="*/ 38 h 48"/>
                <a:gd name="T92" fmla="*/ 12 w 13"/>
                <a:gd name="T93" fmla="*/ 42 h 48"/>
                <a:gd name="T94" fmla="*/ 12 w 13"/>
                <a:gd name="T95" fmla="*/ 42 h 48"/>
                <a:gd name="T96" fmla="*/ 12 w 13"/>
                <a:gd name="T97" fmla="*/ 42 h 48"/>
                <a:gd name="T98" fmla="*/ 13 w 13"/>
                <a:gd name="T9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48">
                  <a:moveTo>
                    <a:pt x="0" y="0"/>
                  </a:moveTo>
                  <a:lnTo>
                    <a:pt x="1" y="5"/>
                  </a:lnTo>
                  <a:lnTo>
                    <a:pt x="1" y="5"/>
                  </a:lnTo>
                  <a:lnTo>
                    <a:pt x="1" y="5"/>
                  </a:lnTo>
                  <a:lnTo>
                    <a:pt x="1" y="6"/>
                  </a:lnTo>
                  <a:lnTo>
                    <a:pt x="2" y="4"/>
                  </a:lnTo>
                  <a:lnTo>
                    <a:pt x="2" y="4"/>
                  </a:lnTo>
                  <a:lnTo>
                    <a:pt x="2" y="4"/>
                  </a:lnTo>
                  <a:lnTo>
                    <a:pt x="2" y="4"/>
                  </a:lnTo>
                  <a:lnTo>
                    <a:pt x="3" y="1"/>
                  </a:lnTo>
                  <a:lnTo>
                    <a:pt x="3" y="2"/>
                  </a:lnTo>
                  <a:lnTo>
                    <a:pt x="3" y="2"/>
                  </a:lnTo>
                  <a:lnTo>
                    <a:pt x="3" y="1"/>
                  </a:lnTo>
                  <a:lnTo>
                    <a:pt x="4" y="5"/>
                  </a:lnTo>
                  <a:lnTo>
                    <a:pt x="4" y="5"/>
                  </a:lnTo>
                  <a:lnTo>
                    <a:pt x="4" y="4"/>
                  </a:lnTo>
                  <a:lnTo>
                    <a:pt x="4" y="9"/>
                  </a:lnTo>
                  <a:lnTo>
                    <a:pt x="5" y="9"/>
                  </a:lnTo>
                  <a:lnTo>
                    <a:pt x="5" y="9"/>
                  </a:lnTo>
                  <a:lnTo>
                    <a:pt x="5" y="8"/>
                  </a:lnTo>
                  <a:lnTo>
                    <a:pt x="6" y="15"/>
                  </a:lnTo>
                  <a:lnTo>
                    <a:pt x="6" y="14"/>
                  </a:lnTo>
                  <a:lnTo>
                    <a:pt x="6" y="14"/>
                  </a:lnTo>
                  <a:lnTo>
                    <a:pt x="6" y="14"/>
                  </a:lnTo>
                  <a:lnTo>
                    <a:pt x="7" y="19"/>
                  </a:lnTo>
                  <a:lnTo>
                    <a:pt x="7" y="18"/>
                  </a:lnTo>
                  <a:lnTo>
                    <a:pt x="7" y="18"/>
                  </a:lnTo>
                  <a:lnTo>
                    <a:pt x="7" y="18"/>
                  </a:lnTo>
                  <a:lnTo>
                    <a:pt x="7" y="26"/>
                  </a:lnTo>
                  <a:lnTo>
                    <a:pt x="7" y="25"/>
                  </a:lnTo>
                  <a:lnTo>
                    <a:pt x="7" y="25"/>
                  </a:lnTo>
                  <a:lnTo>
                    <a:pt x="7" y="25"/>
                  </a:lnTo>
                  <a:lnTo>
                    <a:pt x="8" y="32"/>
                  </a:lnTo>
                  <a:lnTo>
                    <a:pt x="9" y="31"/>
                  </a:lnTo>
                  <a:lnTo>
                    <a:pt x="9" y="31"/>
                  </a:lnTo>
                  <a:lnTo>
                    <a:pt x="9" y="35"/>
                  </a:lnTo>
                  <a:lnTo>
                    <a:pt x="9" y="34"/>
                  </a:lnTo>
                  <a:lnTo>
                    <a:pt x="9" y="34"/>
                  </a:lnTo>
                  <a:lnTo>
                    <a:pt x="10" y="32"/>
                  </a:lnTo>
                  <a:lnTo>
                    <a:pt x="10" y="37"/>
                  </a:lnTo>
                  <a:lnTo>
                    <a:pt x="10" y="37"/>
                  </a:lnTo>
                  <a:lnTo>
                    <a:pt x="11" y="36"/>
                  </a:lnTo>
                  <a:lnTo>
                    <a:pt x="11" y="40"/>
                  </a:lnTo>
                  <a:lnTo>
                    <a:pt x="11" y="40"/>
                  </a:lnTo>
                  <a:lnTo>
                    <a:pt x="11" y="40"/>
                  </a:lnTo>
                  <a:lnTo>
                    <a:pt x="12" y="38"/>
                  </a:lnTo>
                  <a:lnTo>
                    <a:pt x="12" y="42"/>
                  </a:lnTo>
                  <a:lnTo>
                    <a:pt x="12" y="42"/>
                  </a:lnTo>
                  <a:lnTo>
                    <a:pt x="12" y="42"/>
                  </a:lnTo>
                  <a:lnTo>
                    <a:pt x="13" y="4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7" name="Freeform 653"/>
            <p:cNvSpPr>
              <a:spLocks/>
            </p:cNvSpPr>
            <p:nvPr/>
          </p:nvSpPr>
          <p:spPr bwMode="auto">
            <a:xfrm>
              <a:off x="4703763" y="2528888"/>
              <a:ext cx="19050" cy="36513"/>
            </a:xfrm>
            <a:custGeom>
              <a:avLst/>
              <a:gdLst>
                <a:gd name="T0" fmla="*/ 0 w 12"/>
                <a:gd name="T1" fmla="*/ 14 h 23"/>
                <a:gd name="T2" fmla="*/ 0 w 12"/>
                <a:gd name="T3" fmla="*/ 14 h 23"/>
                <a:gd name="T4" fmla="*/ 0 w 12"/>
                <a:gd name="T5" fmla="*/ 13 h 23"/>
                <a:gd name="T6" fmla="*/ 0 w 12"/>
                <a:gd name="T7" fmla="*/ 13 h 23"/>
                <a:gd name="T8" fmla="*/ 1 w 12"/>
                <a:gd name="T9" fmla="*/ 16 h 23"/>
                <a:gd name="T10" fmla="*/ 1 w 12"/>
                <a:gd name="T11" fmla="*/ 16 h 23"/>
                <a:gd name="T12" fmla="*/ 1 w 12"/>
                <a:gd name="T13" fmla="*/ 16 h 23"/>
                <a:gd name="T14" fmla="*/ 1 w 12"/>
                <a:gd name="T15" fmla="*/ 16 h 23"/>
                <a:gd name="T16" fmla="*/ 2 w 12"/>
                <a:gd name="T17" fmla="*/ 11 h 23"/>
                <a:gd name="T18" fmla="*/ 2 w 12"/>
                <a:gd name="T19" fmla="*/ 15 h 23"/>
                <a:gd name="T20" fmla="*/ 2 w 12"/>
                <a:gd name="T21" fmla="*/ 15 h 23"/>
                <a:gd name="T22" fmla="*/ 2 w 12"/>
                <a:gd name="T23" fmla="*/ 15 h 23"/>
                <a:gd name="T24" fmla="*/ 3 w 12"/>
                <a:gd name="T25" fmla="*/ 10 h 23"/>
                <a:gd name="T26" fmla="*/ 3 w 12"/>
                <a:gd name="T27" fmla="*/ 10 h 23"/>
                <a:gd name="T28" fmla="*/ 3 w 12"/>
                <a:gd name="T29" fmla="*/ 10 h 23"/>
                <a:gd name="T30" fmla="*/ 3 w 12"/>
                <a:gd name="T31" fmla="*/ 10 h 23"/>
                <a:gd name="T32" fmla="*/ 4 w 12"/>
                <a:gd name="T33" fmla="*/ 4 h 23"/>
                <a:gd name="T34" fmla="*/ 4 w 12"/>
                <a:gd name="T35" fmla="*/ 4 h 23"/>
                <a:gd name="T36" fmla="*/ 4 w 12"/>
                <a:gd name="T37" fmla="*/ 4 h 23"/>
                <a:gd name="T38" fmla="*/ 4 w 12"/>
                <a:gd name="T39" fmla="*/ 5 h 23"/>
                <a:gd name="T40" fmla="*/ 4 w 12"/>
                <a:gd name="T41" fmla="*/ 0 h 23"/>
                <a:gd name="T42" fmla="*/ 5 w 12"/>
                <a:gd name="T43" fmla="*/ 4 h 23"/>
                <a:gd name="T44" fmla="*/ 5 w 12"/>
                <a:gd name="T45" fmla="*/ 4 h 23"/>
                <a:gd name="T46" fmla="*/ 5 w 12"/>
                <a:gd name="T47" fmla="*/ 3 h 23"/>
                <a:gd name="T48" fmla="*/ 6 w 12"/>
                <a:gd name="T49" fmla="*/ 10 h 23"/>
                <a:gd name="T50" fmla="*/ 6 w 12"/>
                <a:gd name="T51" fmla="*/ 10 h 23"/>
                <a:gd name="T52" fmla="*/ 6 w 12"/>
                <a:gd name="T53" fmla="*/ 10 h 23"/>
                <a:gd name="T54" fmla="*/ 6 w 12"/>
                <a:gd name="T55" fmla="*/ 10 h 23"/>
                <a:gd name="T56" fmla="*/ 6 w 12"/>
                <a:gd name="T57" fmla="*/ 12 h 23"/>
                <a:gd name="T58" fmla="*/ 7 w 12"/>
                <a:gd name="T59" fmla="*/ 11 h 23"/>
                <a:gd name="T60" fmla="*/ 7 w 12"/>
                <a:gd name="T61" fmla="*/ 11 h 23"/>
                <a:gd name="T62" fmla="*/ 7 w 12"/>
                <a:gd name="T63" fmla="*/ 12 h 23"/>
                <a:gd name="T64" fmla="*/ 7 w 12"/>
                <a:gd name="T65" fmla="*/ 7 h 23"/>
                <a:gd name="T66" fmla="*/ 8 w 12"/>
                <a:gd name="T67" fmla="*/ 10 h 23"/>
                <a:gd name="T68" fmla="*/ 8 w 12"/>
                <a:gd name="T69" fmla="*/ 9 h 23"/>
                <a:gd name="T70" fmla="*/ 8 w 12"/>
                <a:gd name="T71" fmla="*/ 8 h 23"/>
                <a:gd name="T72" fmla="*/ 9 w 12"/>
                <a:gd name="T73" fmla="*/ 13 h 23"/>
                <a:gd name="T74" fmla="*/ 9 w 12"/>
                <a:gd name="T75" fmla="*/ 13 h 23"/>
                <a:gd name="T76" fmla="*/ 9 w 12"/>
                <a:gd name="T77" fmla="*/ 12 h 23"/>
                <a:gd name="T78" fmla="*/ 10 w 12"/>
                <a:gd name="T79" fmla="*/ 19 h 23"/>
                <a:gd name="T80" fmla="*/ 10 w 12"/>
                <a:gd name="T81" fmla="*/ 19 h 23"/>
                <a:gd name="T82" fmla="*/ 10 w 12"/>
                <a:gd name="T83" fmla="*/ 19 h 23"/>
                <a:gd name="T84" fmla="*/ 10 w 12"/>
                <a:gd name="T85" fmla="*/ 23 h 23"/>
                <a:gd name="T86" fmla="*/ 11 w 12"/>
                <a:gd name="T87" fmla="*/ 18 h 23"/>
                <a:gd name="T88" fmla="*/ 11 w 12"/>
                <a:gd name="T89" fmla="*/ 18 h 23"/>
                <a:gd name="T90" fmla="*/ 11 w 12"/>
                <a:gd name="T91" fmla="*/ 18 h 23"/>
                <a:gd name="T92" fmla="*/ 11 w 12"/>
                <a:gd name="T93" fmla="*/ 16 h 23"/>
                <a:gd name="T94" fmla="*/ 12 w 12"/>
                <a:gd name="T95" fmla="*/ 21 h 23"/>
                <a:gd name="T96" fmla="*/ 12 w 12"/>
                <a:gd name="T97" fmla="*/ 21 h 23"/>
                <a:gd name="T98" fmla="*/ 12 w 12"/>
                <a:gd name="T9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3">
                  <a:moveTo>
                    <a:pt x="0" y="14"/>
                  </a:moveTo>
                  <a:lnTo>
                    <a:pt x="0" y="14"/>
                  </a:lnTo>
                  <a:lnTo>
                    <a:pt x="0" y="13"/>
                  </a:lnTo>
                  <a:lnTo>
                    <a:pt x="0" y="13"/>
                  </a:lnTo>
                  <a:lnTo>
                    <a:pt x="1" y="16"/>
                  </a:lnTo>
                  <a:lnTo>
                    <a:pt x="1" y="16"/>
                  </a:lnTo>
                  <a:lnTo>
                    <a:pt x="1" y="16"/>
                  </a:lnTo>
                  <a:lnTo>
                    <a:pt x="1" y="16"/>
                  </a:lnTo>
                  <a:lnTo>
                    <a:pt x="2" y="11"/>
                  </a:lnTo>
                  <a:lnTo>
                    <a:pt x="2" y="15"/>
                  </a:lnTo>
                  <a:lnTo>
                    <a:pt x="2" y="15"/>
                  </a:lnTo>
                  <a:lnTo>
                    <a:pt x="2" y="15"/>
                  </a:lnTo>
                  <a:lnTo>
                    <a:pt x="3" y="10"/>
                  </a:lnTo>
                  <a:lnTo>
                    <a:pt x="3" y="10"/>
                  </a:lnTo>
                  <a:lnTo>
                    <a:pt x="3" y="10"/>
                  </a:lnTo>
                  <a:lnTo>
                    <a:pt x="3" y="10"/>
                  </a:lnTo>
                  <a:lnTo>
                    <a:pt x="4" y="4"/>
                  </a:lnTo>
                  <a:lnTo>
                    <a:pt x="4" y="4"/>
                  </a:lnTo>
                  <a:lnTo>
                    <a:pt x="4" y="4"/>
                  </a:lnTo>
                  <a:lnTo>
                    <a:pt x="4" y="5"/>
                  </a:lnTo>
                  <a:lnTo>
                    <a:pt x="4" y="0"/>
                  </a:lnTo>
                  <a:lnTo>
                    <a:pt x="5" y="4"/>
                  </a:lnTo>
                  <a:lnTo>
                    <a:pt x="5" y="4"/>
                  </a:lnTo>
                  <a:lnTo>
                    <a:pt x="5" y="3"/>
                  </a:lnTo>
                  <a:lnTo>
                    <a:pt x="6" y="10"/>
                  </a:lnTo>
                  <a:lnTo>
                    <a:pt x="6" y="10"/>
                  </a:lnTo>
                  <a:lnTo>
                    <a:pt x="6" y="10"/>
                  </a:lnTo>
                  <a:lnTo>
                    <a:pt x="6" y="10"/>
                  </a:lnTo>
                  <a:lnTo>
                    <a:pt x="6" y="12"/>
                  </a:lnTo>
                  <a:lnTo>
                    <a:pt x="7" y="11"/>
                  </a:lnTo>
                  <a:lnTo>
                    <a:pt x="7" y="11"/>
                  </a:lnTo>
                  <a:lnTo>
                    <a:pt x="7" y="12"/>
                  </a:lnTo>
                  <a:lnTo>
                    <a:pt x="7" y="7"/>
                  </a:lnTo>
                  <a:lnTo>
                    <a:pt x="8" y="10"/>
                  </a:lnTo>
                  <a:lnTo>
                    <a:pt x="8" y="9"/>
                  </a:lnTo>
                  <a:lnTo>
                    <a:pt x="8" y="8"/>
                  </a:lnTo>
                  <a:lnTo>
                    <a:pt x="9" y="13"/>
                  </a:lnTo>
                  <a:lnTo>
                    <a:pt x="9" y="13"/>
                  </a:lnTo>
                  <a:lnTo>
                    <a:pt x="9" y="12"/>
                  </a:lnTo>
                  <a:lnTo>
                    <a:pt x="10" y="19"/>
                  </a:lnTo>
                  <a:lnTo>
                    <a:pt x="10" y="19"/>
                  </a:lnTo>
                  <a:lnTo>
                    <a:pt x="10" y="19"/>
                  </a:lnTo>
                  <a:lnTo>
                    <a:pt x="10" y="23"/>
                  </a:lnTo>
                  <a:lnTo>
                    <a:pt x="11" y="18"/>
                  </a:lnTo>
                  <a:lnTo>
                    <a:pt x="11" y="18"/>
                  </a:lnTo>
                  <a:lnTo>
                    <a:pt x="11" y="18"/>
                  </a:lnTo>
                  <a:lnTo>
                    <a:pt x="11" y="16"/>
                  </a:lnTo>
                  <a:lnTo>
                    <a:pt x="12" y="21"/>
                  </a:lnTo>
                  <a:lnTo>
                    <a:pt x="12" y="21"/>
                  </a:lnTo>
                  <a:lnTo>
                    <a:pt x="12" y="2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8" name="Freeform 654"/>
            <p:cNvSpPr>
              <a:spLocks/>
            </p:cNvSpPr>
            <p:nvPr/>
          </p:nvSpPr>
          <p:spPr bwMode="auto">
            <a:xfrm>
              <a:off x="4722813" y="2559050"/>
              <a:ext cx="19050" cy="76200"/>
            </a:xfrm>
            <a:custGeom>
              <a:avLst/>
              <a:gdLst>
                <a:gd name="T0" fmla="*/ 0 w 12"/>
                <a:gd name="T1" fmla="*/ 2 h 48"/>
                <a:gd name="T2" fmla="*/ 0 w 12"/>
                <a:gd name="T3" fmla="*/ 4 h 48"/>
                <a:gd name="T4" fmla="*/ 0 w 12"/>
                <a:gd name="T5" fmla="*/ 1 h 48"/>
                <a:gd name="T6" fmla="*/ 1 w 12"/>
                <a:gd name="T7" fmla="*/ 1 h 48"/>
                <a:gd name="T8" fmla="*/ 1 w 12"/>
                <a:gd name="T9" fmla="*/ 1 h 48"/>
                <a:gd name="T10" fmla="*/ 1 w 12"/>
                <a:gd name="T11" fmla="*/ 1 h 48"/>
                <a:gd name="T12" fmla="*/ 2 w 12"/>
                <a:gd name="T13" fmla="*/ 4 h 48"/>
                <a:gd name="T14" fmla="*/ 2 w 12"/>
                <a:gd name="T15" fmla="*/ 4 h 48"/>
                <a:gd name="T16" fmla="*/ 2 w 12"/>
                <a:gd name="T17" fmla="*/ 4 h 48"/>
                <a:gd name="T18" fmla="*/ 2 w 12"/>
                <a:gd name="T19" fmla="*/ 0 h 48"/>
                <a:gd name="T20" fmla="*/ 2 w 12"/>
                <a:gd name="T21" fmla="*/ 5 h 48"/>
                <a:gd name="T22" fmla="*/ 2 w 12"/>
                <a:gd name="T23" fmla="*/ 4 h 48"/>
                <a:gd name="T24" fmla="*/ 2 w 12"/>
                <a:gd name="T25" fmla="*/ 4 h 48"/>
                <a:gd name="T26" fmla="*/ 3 w 12"/>
                <a:gd name="T27" fmla="*/ 4 h 48"/>
                <a:gd name="T28" fmla="*/ 3 w 12"/>
                <a:gd name="T29" fmla="*/ 9 h 48"/>
                <a:gd name="T30" fmla="*/ 4 w 12"/>
                <a:gd name="T31" fmla="*/ 8 h 48"/>
                <a:gd name="T32" fmla="*/ 4 w 12"/>
                <a:gd name="T33" fmla="*/ 8 h 48"/>
                <a:gd name="T34" fmla="*/ 4 w 12"/>
                <a:gd name="T35" fmla="*/ 9 h 48"/>
                <a:gd name="T36" fmla="*/ 4 w 12"/>
                <a:gd name="T37" fmla="*/ 7 h 48"/>
                <a:gd name="T38" fmla="*/ 4 w 12"/>
                <a:gd name="T39" fmla="*/ 7 h 48"/>
                <a:gd name="T40" fmla="*/ 4 w 12"/>
                <a:gd name="T41" fmla="*/ 7 h 48"/>
                <a:gd name="T42" fmla="*/ 5 w 12"/>
                <a:gd name="T43" fmla="*/ 4 h 48"/>
                <a:gd name="T44" fmla="*/ 5 w 12"/>
                <a:gd name="T45" fmla="*/ 4 h 48"/>
                <a:gd name="T46" fmla="*/ 5 w 12"/>
                <a:gd name="T47" fmla="*/ 4 h 48"/>
                <a:gd name="T48" fmla="*/ 5 w 12"/>
                <a:gd name="T49" fmla="*/ 4 h 48"/>
                <a:gd name="T50" fmla="*/ 6 w 12"/>
                <a:gd name="T51" fmla="*/ 8 h 48"/>
                <a:gd name="T52" fmla="*/ 6 w 12"/>
                <a:gd name="T53" fmla="*/ 8 h 48"/>
                <a:gd name="T54" fmla="*/ 6 w 12"/>
                <a:gd name="T55" fmla="*/ 8 h 48"/>
                <a:gd name="T56" fmla="*/ 7 w 12"/>
                <a:gd name="T57" fmla="*/ 8 h 48"/>
                <a:gd name="T58" fmla="*/ 7 w 12"/>
                <a:gd name="T59" fmla="*/ 14 h 48"/>
                <a:gd name="T60" fmla="*/ 7 w 12"/>
                <a:gd name="T61" fmla="*/ 14 h 48"/>
                <a:gd name="T62" fmla="*/ 7 w 12"/>
                <a:gd name="T63" fmla="*/ 14 h 48"/>
                <a:gd name="T64" fmla="*/ 8 w 12"/>
                <a:gd name="T65" fmla="*/ 21 h 48"/>
                <a:gd name="T66" fmla="*/ 8 w 12"/>
                <a:gd name="T67" fmla="*/ 20 h 48"/>
                <a:gd name="T68" fmla="*/ 8 w 12"/>
                <a:gd name="T69" fmla="*/ 20 h 48"/>
                <a:gd name="T70" fmla="*/ 8 w 12"/>
                <a:gd name="T71" fmla="*/ 20 h 48"/>
                <a:gd name="T72" fmla="*/ 9 w 12"/>
                <a:gd name="T73" fmla="*/ 26 h 48"/>
                <a:gd name="T74" fmla="*/ 9 w 12"/>
                <a:gd name="T75" fmla="*/ 26 h 48"/>
                <a:gd name="T76" fmla="*/ 9 w 12"/>
                <a:gd name="T77" fmla="*/ 26 h 48"/>
                <a:gd name="T78" fmla="*/ 10 w 12"/>
                <a:gd name="T79" fmla="*/ 33 h 48"/>
                <a:gd name="T80" fmla="*/ 10 w 12"/>
                <a:gd name="T81" fmla="*/ 32 h 48"/>
                <a:gd name="T82" fmla="*/ 10 w 12"/>
                <a:gd name="T83" fmla="*/ 32 h 48"/>
                <a:gd name="T84" fmla="*/ 10 w 12"/>
                <a:gd name="T85" fmla="*/ 32 h 48"/>
                <a:gd name="T86" fmla="*/ 11 w 12"/>
                <a:gd name="T87" fmla="*/ 43 h 48"/>
                <a:gd name="T88" fmla="*/ 11 w 12"/>
                <a:gd name="T89" fmla="*/ 43 h 48"/>
                <a:gd name="T90" fmla="*/ 11 w 12"/>
                <a:gd name="T91" fmla="*/ 42 h 48"/>
                <a:gd name="T92" fmla="*/ 12 w 12"/>
                <a:gd name="T93" fmla="*/ 46 h 48"/>
                <a:gd name="T94" fmla="*/ 12 w 12"/>
                <a:gd name="T95" fmla="*/ 46 h 48"/>
                <a:gd name="T96" fmla="*/ 12 w 12"/>
                <a:gd name="T97" fmla="*/ 46 h 48"/>
                <a:gd name="T98" fmla="*/ 12 w 12"/>
                <a:gd name="T9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48">
                  <a:moveTo>
                    <a:pt x="0" y="2"/>
                  </a:moveTo>
                  <a:lnTo>
                    <a:pt x="0" y="4"/>
                  </a:lnTo>
                  <a:lnTo>
                    <a:pt x="0" y="1"/>
                  </a:lnTo>
                  <a:lnTo>
                    <a:pt x="1" y="1"/>
                  </a:lnTo>
                  <a:lnTo>
                    <a:pt x="1" y="1"/>
                  </a:lnTo>
                  <a:lnTo>
                    <a:pt x="1" y="1"/>
                  </a:lnTo>
                  <a:lnTo>
                    <a:pt x="2" y="4"/>
                  </a:lnTo>
                  <a:lnTo>
                    <a:pt x="2" y="4"/>
                  </a:lnTo>
                  <a:lnTo>
                    <a:pt x="2" y="4"/>
                  </a:lnTo>
                  <a:lnTo>
                    <a:pt x="2" y="0"/>
                  </a:lnTo>
                  <a:lnTo>
                    <a:pt x="2" y="5"/>
                  </a:lnTo>
                  <a:lnTo>
                    <a:pt x="2" y="4"/>
                  </a:lnTo>
                  <a:lnTo>
                    <a:pt x="2" y="4"/>
                  </a:lnTo>
                  <a:lnTo>
                    <a:pt x="3" y="4"/>
                  </a:lnTo>
                  <a:lnTo>
                    <a:pt x="3" y="9"/>
                  </a:lnTo>
                  <a:lnTo>
                    <a:pt x="4" y="8"/>
                  </a:lnTo>
                  <a:lnTo>
                    <a:pt x="4" y="8"/>
                  </a:lnTo>
                  <a:lnTo>
                    <a:pt x="4" y="9"/>
                  </a:lnTo>
                  <a:lnTo>
                    <a:pt x="4" y="7"/>
                  </a:lnTo>
                  <a:lnTo>
                    <a:pt x="4" y="7"/>
                  </a:lnTo>
                  <a:lnTo>
                    <a:pt x="4" y="7"/>
                  </a:lnTo>
                  <a:lnTo>
                    <a:pt x="5" y="4"/>
                  </a:lnTo>
                  <a:lnTo>
                    <a:pt x="5" y="4"/>
                  </a:lnTo>
                  <a:lnTo>
                    <a:pt x="5" y="4"/>
                  </a:lnTo>
                  <a:lnTo>
                    <a:pt x="5" y="4"/>
                  </a:lnTo>
                  <a:lnTo>
                    <a:pt x="6" y="8"/>
                  </a:lnTo>
                  <a:lnTo>
                    <a:pt x="6" y="8"/>
                  </a:lnTo>
                  <a:lnTo>
                    <a:pt x="6" y="8"/>
                  </a:lnTo>
                  <a:lnTo>
                    <a:pt x="7" y="8"/>
                  </a:lnTo>
                  <a:lnTo>
                    <a:pt x="7" y="14"/>
                  </a:lnTo>
                  <a:lnTo>
                    <a:pt x="7" y="14"/>
                  </a:lnTo>
                  <a:lnTo>
                    <a:pt x="7" y="14"/>
                  </a:lnTo>
                  <a:lnTo>
                    <a:pt x="8" y="21"/>
                  </a:lnTo>
                  <a:lnTo>
                    <a:pt x="8" y="20"/>
                  </a:lnTo>
                  <a:lnTo>
                    <a:pt x="8" y="20"/>
                  </a:lnTo>
                  <a:lnTo>
                    <a:pt x="8" y="20"/>
                  </a:lnTo>
                  <a:lnTo>
                    <a:pt x="9" y="26"/>
                  </a:lnTo>
                  <a:lnTo>
                    <a:pt x="9" y="26"/>
                  </a:lnTo>
                  <a:lnTo>
                    <a:pt x="9" y="26"/>
                  </a:lnTo>
                  <a:lnTo>
                    <a:pt x="10" y="33"/>
                  </a:lnTo>
                  <a:lnTo>
                    <a:pt x="10" y="32"/>
                  </a:lnTo>
                  <a:lnTo>
                    <a:pt x="10" y="32"/>
                  </a:lnTo>
                  <a:lnTo>
                    <a:pt x="10" y="32"/>
                  </a:lnTo>
                  <a:lnTo>
                    <a:pt x="11" y="43"/>
                  </a:lnTo>
                  <a:lnTo>
                    <a:pt x="11" y="43"/>
                  </a:lnTo>
                  <a:lnTo>
                    <a:pt x="11" y="42"/>
                  </a:lnTo>
                  <a:lnTo>
                    <a:pt x="12" y="46"/>
                  </a:lnTo>
                  <a:lnTo>
                    <a:pt x="12" y="46"/>
                  </a:lnTo>
                  <a:lnTo>
                    <a:pt x="12" y="46"/>
                  </a:lnTo>
                  <a:lnTo>
                    <a:pt x="12" y="48"/>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9" name="Freeform 655"/>
            <p:cNvSpPr>
              <a:spLocks/>
            </p:cNvSpPr>
            <p:nvPr/>
          </p:nvSpPr>
          <p:spPr bwMode="auto">
            <a:xfrm>
              <a:off x="4741863" y="2560638"/>
              <a:ext cx="19050" cy="76200"/>
            </a:xfrm>
            <a:custGeom>
              <a:avLst/>
              <a:gdLst>
                <a:gd name="T0" fmla="*/ 0 w 12"/>
                <a:gd name="T1" fmla="*/ 47 h 48"/>
                <a:gd name="T2" fmla="*/ 1 w 12"/>
                <a:gd name="T3" fmla="*/ 44 h 48"/>
                <a:gd name="T4" fmla="*/ 1 w 12"/>
                <a:gd name="T5" fmla="*/ 44 h 48"/>
                <a:gd name="T6" fmla="*/ 1 w 12"/>
                <a:gd name="T7" fmla="*/ 44 h 48"/>
                <a:gd name="T8" fmla="*/ 1 w 12"/>
                <a:gd name="T9" fmla="*/ 44 h 48"/>
                <a:gd name="T10" fmla="*/ 2 w 12"/>
                <a:gd name="T11" fmla="*/ 47 h 48"/>
                <a:gd name="T12" fmla="*/ 2 w 12"/>
                <a:gd name="T13" fmla="*/ 46 h 48"/>
                <a:gd name="T14" fmla="*/ 2 w 12"/>
                <a:gd name="T15" fmla="*/ 46 h 48"/>
                <a:gd name="T16" fmla="*/ 2 w 12"/>
                <a:gd name="T17" fmla="*/ 48 h 48"/>
                <a:gd name="T18" fmla="*/ 3 w 12"/>
                <a:gd name="T19" fmla="*/ 44 h 48"/>
                <a:gd name="T20" fmla="*/ 3 w 12"/>
                <a:gd name="T21" fmla="*/ 44 h 48"/>
                <a:gd name="T22" fmla="*/ 3 w 12"/>
                <a:gd name="T23" fmla="*/ 44 h 48"/>
                <a:gd name="T24" fmla="*/ 3 w 12"/>
                <a:gd name="T25" fmla="*/ 43 h 48"/>
                <a:gd name="T26" fmla="*/ 3 w 12"/>
                <a:gd name="T27" fmla="*/ 45 h 48"/>
                <a:gd name="T28" fmla="*/ 4 w 12"/>
                <a:gd name="T29" fmla="*/ 44 h 48"/>
                <a:gd name="T30" fmla="*/ 4 w 12"/>
                <a:gd name="T31" fmla="*/ 44 h 48"/>
                <a:gd name="T32" fmla="*/ 4 w 12"/>
                <a:gd name="T33" fmla="*/ 44 h 48"/>
                <a:gd name="T34" fmla="*/ 5 w 12"/>
                <a:gd name="T35" fmla="*/ 40 h 48"/>
                <a:gd name="T36" fmla="*/ 5 w 12"/>
                <a:gd name="T37" fmla="*/ 41 h 48"/>
                <a:gd name="T38" fmla="*/ 5 w 12"/>
                <a:gd name="T39" fmla="*/ 41 h 48"/>
                <a:gd name="T40" fmla="*/ 5 w 12"/>
                <a:gd name="T41" fmla="*/ 41 h 48"/>
                <a:gd name="T42" fmla="*/ 6 w 12"/>
                <a:gd name="T43" fmla="*/ 38 h 48"/>
                <a:gd name="T44" fmla="*/ 6 w 12"/>
                <a:gd name="T45" fmla="*/ 38 h 48"/>
                <a:gd name="T46" fmla="*/ 6 w 12"/>
                <a:gd name="T47" fmla="*/ 38 h 48"/>
                <a:gd name="T48" fmla="*/ 6 w 12"/>
                <a:gd name="T49" fmla="*/ 36 h 48"/>
                <a:gd name="T50" fmla="*/ 7 w 12"/>
                <a:gd name="T51" fmla="*/ 39 h 48"/>
                <a:gd name="T52" fmla="*/ 7 w 12"/>
                <a:gd name="T53" fmla="*/ 38 h 48"/>
                <a:gd name="T54" fmla="*/ 7 w 12"/>
                <a:gd name="T55" fmla="*/ 38 h 48"/>
                <a:gd name="T56" fmla="*/ 7 w 12"/>
                <a:gd name="T57" fmla="*/ 39 h 48"/>
                <a:gd name="T58" fmla="*/ 7 w 12"/>
                <a:gd name="T59" fmla="*/ 34 h 48"/>
                <a:gd name="T60" fmla="*/ 8 w 12"/>
                <a:gd name="T61" fmla="*/ 35 h 48"/>
                <a:gd name="T62" fmla="*/ 8 w 12"/>
                <a:gd name="T63" fmla="*/ 35 h 48"/>
                <a:gd name="T64" fmla="*/ 8 w 12"/>
                <a:gd name="T65" fmla="*/ 35 h 48"/>
                <a:gd name="T66" fmla="*/ 9 w 12"/>
                <a:gd name="T67" fmla="*/ 29 h 48"/>
                <a:gd name="T68" fmla="*/ 9 w 12"/>
                <a:gd name="T69" fmla="*/ 29 h 48"/>
                <a:gd name="T70" fmla="*/ 9 w 12"/>
                <a:gd name="T71" fmla="*/ 29 h 48"/>
                <a:gd name="T72" fmla="*/ 10 w 12"/>
                <a:gd name="T73" fmla="*/ 22 h 48"/>
                <a:gd name="T74" fmla="*/ 10 w 12"/>
                <a:gd name="T75" fmla="*/ 22 h 48"/>
                <a:gd name="T76" fmla="*/ 10 w 12"/>
                <a:gd name="T77" fmla="*/ 22 h 48"/>
                <a:gd name="T78" fmla="*/ 10 w 12"/>
                <a:gd name="T79" fmla="*/ 22 h 48"/>
                <a:gd name="T80" fmla="*/ 10 w 12"/>
                <a:gd name="T81" fmla="*/ 15 h 48"/>
                <a:gd name="T82" fmla="*/ 10 w 12"/>
                <a:gd name="T83" fmla="*/ 15 h 48"/>
                <a:gd name="T84" fmla="*/ 10 w 12"/>
                <a:gd name="T85" fmla="*/ 15 h 48"/>
                <a:gd name="T86" fmla="*/ 10 w 12"/>
                <a:gd name="T87" fmla="*/ 15 h 48"/>
                <a:gd name="T88" fmla="*/ 11 w 12"/>
                <a:gd name="T89" fmla="*/ 7 h 48"/>
                <a:gd name="T90" fmla="*/ 12 w 12"/>
                <a:gd name="T91" fmla="*/ 8 h 48"/>
                <a:gd name="T92" fmla="*/ 12 w 12"/>
                <a:gd name="T93" fmla="*/ 8 h 48"/>
                <a:gd name="T94" fmla="*/ 12 w 12"/>
                <a:gd name="T95" fmla="*/ 8 h 48"/>
                <a:gd name="T96" fmla="*/ 12 w 12"/>
                <a:gd name="T97" fmla="*/ 0 h 48"/>
                <a:gd name="T98" fmla="*/ 12 w 12"/>
                <a:gd name="T9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48">
                  <a:moveTo>
                    <a:pt x="0" y="47"/>
                  </a:moveTo>
                  <a:lnTo>
                    <a:pt x="1" y="44"/>
                  </a:lnTo>
                  <a:lnTo>
                    <a:pt x="1" y="44"/>
                  </a:lnTo>
                  <a:lnTo>
                    <a:pt x="1" y="44"/>
                  </a:lnTo>
                  <a:lnTo>
                    <a:pt x="1" y="44"/>
                  </a:lnTo>
                  <a:lnTo>
                    <a:pt x="2" y="47"/>
                  </a:lnTo>
                  <a:lnTo>
                    <a:pt x="2" y="46"/>
                  </a:lnTo>
                  <a:lnTo>
                    <a:pt x="2" y="46"/>
                  </a:lnTo>
                  <a:lnTo>
                    <a:pt x="2" y="48"/>
                  </a:lnTo>
                  <a:lnTo>
                    <a:pt x="3" y="44"/>
                  </a:lnTo>
                  <a:lnTo>
                    <a:pt x="3" y="44"/>
                  </a:lnTo>
                  <a:lnTo>
                    <a:pt x="3" y="44"/>
                  </a:lnTo>
                  <a:lnTo>
                    <a:pt x="3" y="43"/>
                  </a:lnTo>
                  <a:lnTo>
                    <a:pt x="3" y="45"/>
                  </a:lnTo>
                  <a:lnTo>
                    <a:pt x="4" y="44"/>
                  </a:lnTo>
                  <a:lnTo>
                    <a:pt x="4" y="44"/>
                  </a:lnTo>
                  <a:lnTo>
                    <a:pt x="4" y="44"/>
                  </a:lnTo>
                  <a:lnTo>
                    <a:pt x="5" y="40"/>
                  </a:lnTo>
                  <a:lnTo>
                    <a:pt x="5" y="41"/>
                  </a:lnTo>
                  <a:lnTo>
                    <a:pt x="5" y="41"/>
                  </a:lnTo>
                  <a:lnTo>
                    <a:pt x="5" y="41"/>
                  </a:lnTo>
                  <a:lnTo>
                    <a:pt x="6" y="38"/>
                  </a:lnTo>
                  <a:lnTo>
                    <a:pt x="6" y="38"/>
                  </a:lnTo>
                  <a:lnTo>
                    <a:pt x="6" y="38"/>
                  </a:lnTo>
                  <a:lnTo>
                    <a:pt x="6" y="36"/>
                  </a:lnTo>
                  <a:lnTo>
                    <a:pt x="7" y="39"/>
                  </a:lnTo>
                  <a:lnTo>
                    <a:pt x="7" y="38"/>
                  </a:lnTo>
                  <a:lnTo>
                    <a:pt x="7" y="38"/>
                  </a:lnTo>
                  <a:lnTo>
                    <a:pt x="7" y="39"/>
                  </a:lnTo>
                  <a:lnTo>
                    <a:pt x="7" y="34"/>
                  </a:lnTo>
                  <a:lnTo>
                    <a:pt x="8" y="35"/>
                  </a:lnTo>
                  <a:lnTo>
                    <a:pt x="8" y="35"/>
                  </a:lnTo>
                  <a:lnTo>
                    <a:pt x="8" y="35"/>
                  </a:lnTo>
                  <a:lnTo>
                    <a:pt x="9" y="29"/>
                  </a:lnTo>
                  <a:lnTo>
                    <a:pt x="9" y="29"/>
                  </a:lnTo>
                  <a:lnTo>
                    <a:pt x="9" y="29"/>
                  </a:lnTo>
                  <a:lnTo>
                    <a:pt x="10" y="22"/>
                  </a:lnTo>
                  <a:lnTo>
                    <a:pt x="10" y="22"/>
                  </a:lnTo>
                  <a:lnTo>
                    <a:pt x="10" y="22"/>
                  </a:lnTo>
                  <a:lnTo>
                    <a:pt x="10" y="22"/>
                  </a:lnTo>
                  <a:lnTo>
                    <a:pt x="10" y="15"/>
                  </a:lnTo>
                  <a:lnTo>
                    <a:pt x="10" y="15"/>
                  </a:lnTo>
                  <a:lnTo>
                    <a:pt x="10" y="15"/>
                  </a:lnTo>
                  <a:lnTo>
                    <a:pt x="10" y="15"/>
                  </a:lnTo>
                  <a:lnTo>
                    <a:pt x="11" y="7"/>
                  </a:lnTo>
                  <a:lnTo>
                    <a:pt x="12" y="8"/>
                  </a:lnTo>
                  <a:lnTo>
                    <a:pt x="12" y="8"/>
                  </a:lnTo>
                  <a:lnTo>
                    <a:pt x="12" y="8"/>
                  </a:lnTo>
                  <a:lnTo>
                    <a:pt x="12" y="0"/>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0" name="Freeform 656"/>
            <p:cNvSpPr>
              <a:spLocks/>
            </p:cNvSpPr>
            <p:nvPr/>
          </p:nvSpPr>
          <p:spPr bwMode="auto">
            <a:xfrm>
              <a:off x="4760913" y="2559050"/>
              <a:ext cx="20638" cy="26988"/>
            </a:xfrm>
            <a:custGeom>
              <a:avLst/>
              <a:gdLst>
                <a:gd name="T0" fmla="*/ 0 w 13"/>
                <a:gd name="T1" fmla="*/ 1 h 17"/>
                <a:gd name="T2" fmla="*/ 0 w 13"/>
                <a:gd name="T3" fmla="*/ 1 h 17"/>
                <a:gd name="T4" fmla="*/ 0 w 13"/>
                <a:gd name="T5" fmla="*/ 1 h 17"/>
                <a:gd name="T6" fmla="*/ 1 w 13"/>
                <a:gd name="T7" fmla="*/ 8 h 17"/>
                <a:gd name="T8" fmla="*/ 1 w 13"/>
                <a:gd name="T9" fmla="*/ 8 h 17"/>
                <a:gd name="T10" fmla="*/ 1 w 13"/>
                <a:gd name="T11" fmla="*/ 8 h 17"/>
                <a:gd name="T12" fmla="*/ 2 w 13"/>
                <a:gd name="T13" fmla="*/ 10 h 17"/>
                <a:gd name="T14" fmla="*/ 2 w 13"/>
                <a:gd name="T15" fmla="*/ 7 h 17"/>
                <a:gd name="T16" fmla="*/ 2 w 13"/>
                <a:gd name="T17" fmla="*/ 7 h 17"/>
                <a:gd name="T18" fmla="*/ 2 w 13"/>
                <a:gd name="T19" fmla="*/ 7 h 17"/>
                <a:gd name="T20" fmla="*/ 3 w 13"/>
                <a:gd name="T21" fmla="*/ 5 h 17"/>
                <a:gd name="T22" fmla="*/ 3 w 13"/>
                <a:gd name="T23" fmla="*/ 10 h 17"/>
                <a:gd name="T24" fmla="*/ 3 w 13"/>
                <a:gd name="T25" fmla="*/ 10 h 17"/>
                <a:gd name="T26" fmla="*/ 3 w 13"/>
                <a:gd name="T27" fmla="*/ 10 h 17"/>
                <a:gd name="T28" fmla="*/ 3 w 13"/>
                <a:gd name="T29" fmla="*/ 9 h 17"/>
                <a:gd name="T30" fmla="*/ 4 w 13"/>
                <a:gd name="T31" fmla="*/ 11 h 17"/>
                <a:gd name="T32" fmla="*/ 4 w 13"/>
                <a:gd name="T33" fmla="*/ 11 h 17"/>
                <a:gd name="T34" fmla="*/ 4 w 13"/>
                <a:gd name="T35" fmla="*/ 11 h 17"/>
                <a:gd name="T36" fmla="*/ 4 w 13"/>
                <a:gd name="T37" fmla="*/ 11 h 17"/>
                <a:gd name="T38" fmla="*/ 5 w 13"/>
                <a:gd name="T39" fmla="*/ 14 h 17"/>
                <a:gd name="T40" fmla="*/ 5 w 13"/>
                <a:gd name="T41" fmla="*/ 11 h 17"/>
                <a:gd name="T42" fmla="*/ 5 w 13"/>
                <a:gd name="T43" fmla="*/ 11 h 17"/>
                <a:gd name="T44" fmla="*/ 5 w 13"/>
                <a:gd name="T45" fmla="*/ 9 h 17"/>
                <a:gd name="T46" fmla="*/ 6 w 13"/>
                <a:gd name="T47" fmla="*/ 13 h 17"/>
                <a:gd name="T48" fmla="*/ 6 w 13"/>
                <a:gd name="T49" fmla="*/ 12 h 17"/>
                <a:gd name="T50" fmla="*/ 6 w 13"/>
                <a:gd name="T51" fmla="*/ 12 h 17"/>
                <a:gd name="T52" fmla="*/ 6 w 13"/>
                <a:gd name="T53" fmla="*/ 13 h 17"/>
                <a:gd name="T54" fmla="*/ 7 w 13"/>
                <a:gd name="T55" fmla="*/ 8 h 17"/>
                <a:gd name="T56" fmla="*/ 7 w 13"/>
                <a:gd name="T57" fmla="*/ 8 h 17"/>
                <a:gd name="T58" fmla="*/ 7 w 13"/>
                <a:gd name="T59" fmla="*/ 9 h 17"/>
                <a:gd name="T60" fmla="*/ 7 w 13"/>
                <a:gd name="T61" fmla="*/ 9 h 17"/>
                <a:gd name="T62" fmla="*/ 8 w 13"/>
                <a:gd name="T63" fmla="*/ 4 h 17"/>
                <a:gd name="T64" fmla="*/ 8 w 13"/>
                <a:gd name="T65" fmla="*/ 4 h 17"/>
                <a:gd name="T66" fmla="*/ 8 w 13"/>
                <a:gd name="T67" fmla="*/ 4 h 17"/>
                <a:gd name="T68" fmla="*/ 9 w 13"/>
                <a:gd name="T69" fmla="*/ 0 h 17"/>
                <a:gd name="T70" fmla="*/ 9 w 13"/>
                <a:gd name="T71" fmla="*/ 5 h 17"/>
                <a:gd name="T72" fmla="*/ 9 w 13"/>
                <a:gd name="T73" fmla="*/ 5 h 17"/>
                <a:gd name="T74" fmla="*/ 9 w 13"/>
                <a:gd name="T75" fmla="*/ 5 h 17"/>
                <a:gd name="T76" fmla="*/ 10 w 13"/>
                <a:gd name="T77" fmla="*/ 12 h 17"/>
                <a:gd name="T78" fmla="*/ 10 w 13"/>
                <a:gd name="T79" fmla="*/ 11 h 17"/>
                <a:gd name="T80" fmla="*/ 10 w 13"/>
                <a:gd name="T81" fmla="*/ 11 h 17"/>
                <a:gd name="T82" fmla="*/ 10 w 13"/>
                <a:gd name="T83" fmla="*/ 11 h 17"/>
                <a:gd name="T84" fmla="*/ 11 w 13"/>
                <a:gd name="T85" fmla="*/ 16 h 17"/>
                <a:gd name="T86" fmla="*/ 11 w 13"/>
                <a:gd name="T87" fmla="*/ 16 h 17"/>
                <a:gd name="T88" fmla="*/ 11 w 13"/>
                <a:gd name="T89" fmla="*/ 17 h 17"/>
                <a:gd name="T90" fmla="*/ 11 w 13"/>
                <a:gd name="T91" fmla="*/ 13 h 17"/>
                <a:gd name="T92" fmla="*/ 12 w 13"/>
                <a:gd name="T93" fmla="*/ 14 h 17"/>
                <a:gd name="T94" fmla="*/ 12 w 13"/>
                <a:gd name="T95" fmla="*/ 14 h 17"/>
                <a:gd name="T96" fmla="*/ 12 w 13"/>
                <a:gd name="T97" fmla="*/ 14 h 17"/>
                <a:gd name="T98" fmla="*/ 13 w 13"/>
                <a:gd name="T99"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17">
                  <a:moveTo>
                    <a:pt x="0" y="1"/>
                  </a:moveTo>
                  <a:lnTo>
                    <a:pt x="0" y="1"/>
                  </a:lnTo>
                  <a:lnTo>
                    <a:pt x="0" y="1"/>
                  </a:lnTo>
                  <a:lnTo>
                    <a:pt x="1" y="8"/>
                  </a:lnTo>
                  <a:lnTo>
                    <a:pt x="1" y="8"/>
                  </a:lnTo>
                  <a:lnTo>
                    <a:pt x="1" y="8"/>
                  </a:lnTo>
                  <a:lnTo>
                    <a:pt x="2" y="10"/>
                  </a:lnTo>
                  <a:lnTo>
                    <a:pt x="2" y="7"/>
                  </a:lnTo>
                  <a:lnTo>
                    <a:pt x="2" y="7"/>
                  </a:lnTo>
                  <a:lnTo>
                    <a:pt x="2" y="7"/>
                  </a:lnTo>
                  <a:lnTo>
                    <a:pt x="3" y="5"/>
                  </a:lnTo>
                  <a:lnTo>
                    <a:pt x="3" y="10"/>
                  </a:lnTo>
                  <a:lnTo>
                    <a:pt x="3" y="10"/>
                  </a:lnTo>
                  <a:lnTo>
                    <a:pt x="3" y="10"/>
                  </a:lnTo>
                  <a:lnTo>
                    <a:pt x="3" y="9"/>
                  </a:lnTo>
                  <a:lnTo>
                    <a:pt x="4" y="11"/>
                  </a:lnTo>
                  <a:lnTo>
                    <a:pt x="4" y="11"/>
                  </a:lnTo>
                  <a:lnTo>
                    <a:pt x="4" y="11"/>
                  </a:lnTo>
                  <a:lnTo>
                    <a:pt x="4" y="11"/>
                  </a:lnTo>
                  <a:lnTo>
                    <a:pt x="5" y="14"/>
                  </a:lnTo>
                  <a:lnTo>
                    <a:pt x="5" y="11"/>
                  </a:lnTo>
                  <a:lnTo>
                    <a:pt x="5" y="11"/>
                  </a:lnTo>
                  <a:lnTo>
                    <a:pt x="5" y="9"/>
                  </a:lnTo>
                  <a:lnTo>
                    <a:pt x="6" y="13"/>
                  </a:lnTo>
                  <a:lnTo>
                    <a:pt x="6" y="12"/>
                  </a:lnTo>
                  <a:lnTo>
                    <a:pt x="6" y="12"/>
                  </a:lnTo>
                  <a:lnTo>
                    <a:pt x="6" y="13"/>
                  </a:lnTo>
                  <a:lnTo>
                    <a:pt x="7" y="8"/>
                  </a:lnTo>
                  <a:lnTo>
                    <a:pt x="7" y="8"/>
                  </a:lnTo>
                  <a:lnTo>
                    <a:pt x="7" y="9"/>
                  </a:lnTo>
                  <a:lnTo>
                    <a:pt x="7" y="9"/>
                  </a:lnTo>
                  <a:lnTo>
                    <a:pt x="8" y="4"/>
                  </a:lnTo>
                  <a:lnTo>
                    <a:pt x="8" y="4"/>
                  </a:lnTo>
                  <a:lnTo>
                    <a:pt x="8" y="4"/>
                  </a:lnTo>
                  <a:lnTo>
                    <a:pt x="9" y="0"/>
                  </a:lnTo>
                  <a:lnTo>
                    <a:pt x="9" y="5"/>
                  </a:lnTo>
                  <a:lnTo>
                    <a:pt x="9" y="5"/>
                  </a:lnTo>
                  <a:lnTo>
                    <a:pt x="9" y="5"/>
                  </a:lnTo>
                  <a:lnTo>
                    <a:pt x="10" y="12"/>
                  </a:lnTo>
                  <a:lnTo>
                    <a:pt x="10" y="11"/>
                  </a:lnTo>
                  <a:lnTo>
                    <a:pt x="10" y="11"/>
                  </a:lnTo>
                  <a:lnTo>
                    <a:pt x="10" y="11"/>
                  </a:lnTo>
                  <a:lnTo>
                    <a:pt x="11" y="16"/>
                  </a:lnTo>
                  <a:lnTo>
                    <a:pt x="11" y="16"/>
                  </a:lnTo>
                  <a:lnTo>
                    <a:pt x="11" y="17"/>
                  </a:lnTo>
                  <a:lnTo>
                    <a:pt x="11" y="13"/>
                  </a:lnTo>
                  <a:lnTo>
                    <a:pt x="12" y="14"/>
                  </a:lnTo>
                  <a:lnTo>
                    <a:pt x="12" y="14"/>
                  </a:lnTo>
                  <a:lnTo>
                    <a:pt x="12" y="14"/>
                  </a:lnTo>
                  <a:lnTo>
                    <a:pt x="13" y="1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1" name="Freeform 657"/>
            <p:cNvSpPr>
              <a:spLocks/>
            </p:cNvSpPr>
            <p:nvPr/>
          </p:nvSpPr>
          <p:spPr bwMode="auto">
            <a:xfrm>
              <a:off x="4781550" y="2519363"/>
              <a:ext cx="17463" cy="63500"/>
            </a:xfrm>
            <a:custGeom>
              <a:avLst/>
              <a:gdLst>
                <a:gd name="T0" fmla="*/ 0 w 11"/>
                <a:gd name="T1" fmla="*/ 35 h 40"/>
                <a:gd name="T2" fmla="*/ 0 w 11"/>
                <a:gd name="T3" fmla="*/ 37 h 40"/>
                <a:gd name="T4" fmla="*/ 0 w 11"/>
                <a:gd name="T5" fmla="*/ 37 h 40"/>
                <a:gd name="T6" fmla="*/ 0 w 11"/>
                <a:gd name="T7" fmla="*/ 37 h 40"/>
                <a:gd name="T8" fmla="*/ 0 w 11"/>
                <a:gd name="T9" fmla="*/ 40 h 40"/>
                <a:gd name="T10" fmla="*/ 1 w 11"/>
                <a:gd name="T11" fmla="*/ 39 h 40"/>
                <a:gd name="T12" fmla="*/ 1 w 11"/>
                <a:gd name="T13" fmla="*/ 39 h 40"/>
                <a:gd name="T14" fmla="*/ 1 w 11"/>
                <a:gd name="T15" fmla="*/ 40 h 40"/>
                <a:gd name="T16" fmla="*/ 2 w 11"/>
                <a:gd name="T17" fmla="*/ 35 h 40"/>
                <a:gd name="T18" fmla="*/ 2 w 11"/>
                <a:gd name="T19" fmla="*/ 35 h 40"/>
                <a:gd name="T20" fmla="*/ 2 w 11"/>
                <a:gd name="T21" fmla="*/ 35 h 40"/>
                <a:gd name="T22" fmla="*/ 2 w 11"/>
                <a:gd name="T23" fmla="*/ 35 h 40"/>
                <a:gd name="T24" fmla="*/ 3 w 11"/>
                <a:gd name="T25" fmla="*/ 27 h 40"/>
                <a:gd name="T26" fmla="*/ 3 w 11"/>
                <a:gd name="T27" fmla="*/ 28 h 40"/>
                <a:gd name="T28" fmla="*/ 3 w 11"/>
                <a:gd name="T29" fmla="*/ 28 h 40"/>
                <a:gd name="T30" fmla="*/ 3 w 11"/>
                <a:gd name="T31" fmla="*/ 28 h 40"/>
                <a:gd name="T32" fmla="*/ 4 w 11"/>
                <a:gd name="T33" fmla="*/ 25 h 40"/>
                <a:gd name="T34" fmla="*/ 4 w 11"/>
                <a:gd name="T35" fmla="*/ 25 h 40"/>
                <a:gd name="T36" fmla="*/ 4 w 11"/>
                <a:gd name="T37" fmla="*/ 25 h 40"/>
                <a:gd name="T38" fmla="*/ 4 w 11"/>
                <a:gd name="T39" fmla="*/ 26 h 40"/>
                <a:gd name="T40" fmla="*/ 5 w 11"/>
                <a:gd name="T41" fmla="*/ 19 h 40"/>
                <a:gd name="T42" fmla="*/ 5 w 11"/>
                <a:gd name="T43" fmla="*/ 19 h 40"/>
                <a:gd name="T44" fmla="*/ 5 w 11"/>
                <a:gd name="T45" fmla="*/ 19 h 40"/>
                <a:gd name="T46" fmla="*/ 5 w 11"/>
                <a:gd name="T47" fmla="*/ 14 h 40"/>
                <a:gd name="T48" fmla="*/ 5 w 11"/>
                <a:gd name="T49" fmla="*/ 15 h 40"/>
                <a:gd name="T50" fmla="*/ 5 w 11"/>
                <a:gd name="T51" fmla="*/ 15 h 40"/>
                <a:gd name="T52" fmla="*/ 5 w 11"/>
                <a:gd name="T53" fmla="*/ 15 h 40"/>
                <a:gd name="T54" fmla="*/ 6 w 11"/>
                <a:gd name="T55" fmla="*/ 12 h 40"/>
                <a:gd name="T56" fmla="*/ 6 w 11"/>
                <a:gd name="T57" fmla="*/ 13 h 40"/>
                <a:gd name="T58" fmla="*/ 6 w 11"/>
                <a:gd name="T59" fmla="*/ 13 h 40"/>
                <a:gd name="T60" fmla="*/ 7 w 11"/>
                <a:gd name="T61" fmla="*/ 14 h 40"/>
                <a:gd name="T62" fmla="*/ 7 w 11"/>
                <a:gd name="T63" fmla="*/ 12 h 40"/>
                <a:gd name="T64" fmla="*/ 7 w 11"/>
                <a:gd name="T65" fmla="*/ 12 h 40"/>
                <a:gd name="T66" fmla="*/ 7 w 11"/>
                <a:gd name="T67" fmla="*/ 12 h 40"/>
                <a:gd name="T68" fmla="*/ 7 w 11"/>
                <a:gd name="T69" fmla="*/ 12 h 40"/>
                <a:gd name="T70" fmla="*/ 8 w 11"/>
                <a:gd name="T71" fmla="*/ 10 h 40"/>
                <a:gd name="T72" fmla="*/ 8 w 11"/>
                <a:gd name="T73" fmla="*/ 11 h 40"/>
                <a:gd name="T74" fmla="*/ 8 w 11"/>
                <a:gd name="T75" fmla="*/ 11 h 40"/>
                <a:gd name="T76" fmla="*/ 9 w 11"/>
                <a:gd name="T77" fmla="*/ 8 h 40"/>
                <a:gd name="T78" fmla="*/ 9 w 11"/>
                <a:gd name="T79" fmla="*/ 11 h 40"/>
                <a:gd name="T80" fmla="*/ 9 w 11"/>
                <a:gd name="T81" fmla="*/ 10 h 40"/>
                <a:gd name="T82" fmla="*/ 9 w 11"/>
                <a:gd name="T83" fmla="*/ 10 h 40"/>
                <a:gd name="T84" fmla="*/ 10 w 11"/>
                <a:gd name="T85" fmla="*/ 10 h 40"/>
                <a:gd name="T86" fmla="*/ 10 w 11"/>
                <a:gd name="T87" fmla="*/ 4 h 40"/>
                <a:gd name="T88" fmla="*/ 10 w 11"/>
                <a:gd name="T89" fmla="*/ 4 h 40"/>
                <a:gd name="T90" fmla="*/ 10 w 11"/>
                <a:gd name="T91" fmla="*/ 5 h 40"/>
                <a:gd name="T92" fmla="*/ 11 w 11"/>
                <a:gd name="T93" fmla="*/ 0 h 40"/>
                <a:gd name="T94" fmla="*/ 11 w 11"/>
                <a:gd name="T95" fmla="*/ 0 h 40"/>
                <a:gd name="T96" fmla="*/ 11 w 11"/>
                <a:gd name="T97" fmla="*/ 0 h 40"/>
                <a:gd name="T98" fmla="*/ 11 w 11"/>
                <a:gd name="T99"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40">
                  <a:moveTo>
                    <a:pt x="0" y="35"/>
                  </a:moveTo>
                  <a:lnTo>
                    <a:pt x="0" y="37"/>
                  </a:lnTo>
                  <a:lnTo>
                    <a:pt x="0" y="37"/>
                  </a:lnTo>
                  <a:lnTo>
                    <a:pt x="0" y="37"/>
                  </a:lnTo>
                  <a:lnTo>
                    <a:pt x="0" y="40"/>
                  </a:lnTo>
                  <a:lnTo>
                    <a:pt x="1" y="39"/>
                  </a:lnTo>
                  <a:lnTo>
                    <a:pt x="1" y="39"/>
                  </a:lnTo>
                  <a:lnTo>
                    <a:pt x="1" y="40"/>
                  </a:lnTo>
                  <a:lnTo>
                    <a:pt x="2" y="35"/>
                  </a:lnTo>
                  <a:lnTo>
                    <a:pt x="2" y="35"/>
                  </a:lnTo>
                  <a:lnTo>
                    <a:pt x="2" y="35"/>
                  </a:lnTo>
                  <a:lnTo>
                    <a:pt x="2" y="35"/>
                  </a:lnTo>
                  <a:lnTo>
                    <a:pt x="3" y="27"/>
                  </a:lnTo>
                  <a:lnTo>
                    <a:pt x="3" y="28"/>
                  </a:lnTo>
                  <a:lnTo>
                    <a:pt x="3" y="28"/>
                  </a:lnTo>
                  <a:lnTo>
                    <a:pt x="3" y="28"/>
                  </a:lnTo>
                  <a:lnTo>
                    <a:pt x="4" y="25"/>
                  </a:lnTo>
                  <a:lnTo>
                    <a:pt x="4" y="25"/>
                  </a:lnTo>
                  <a:lnTo>
                    <a:pt x="4" y="25"/>
                  </a:lnTo>
                  <a:lnTo>
                    <a:pt x="4" y="26"/>
                  </a:lnTo>
                  <a:lnTo>
                    <a:pt x="5" y="19"/>
                  </a:lnTo>
                  <a:lnTo>
                    <a:pt x="5" y="19"/>
                  </a:lnTo>
                  <a:lnTo>
                    <a:pt x="5" y="19"/>
                  </a:lnTo>
                  <a:lnTo>
                    <a:pt x="5" y="14"/>
                  </a:lnTo>
                  <a:lnTo>
                    <a:pt x="5" y="15"/>
                  </a:lnTo>
                  <a:lnTo>
                    <a:pt x="5" y="15"/>
                  </a:lnTo>
                  <a:lnTo>
                    <a:pt x="5" y="15"/>
                  </a:lnTo>
                  <a:lnTo>
                    <a:pt x="6" y="12"/>
                  </a:lnTo>
                  <a:lnTo>
                    <a:pt x="6" y="13"/>
                  </a:lnTo>
                  <a:lnTo>
                    <a:pt x="6" y="13"/>
                  </a:lnTo>
                  <a:lnTo>
                    <a:pt x="7" y="14"/>
                  </a:lnTo>
                  <a:lnTo>
                    <a:pt x="7" y="12"/>
                  </a:lnTo>
                  <a:lnTo>
                    <a:pt x="7" y="12"/>
                  </a:lnTo>
                  <a:lnTo>
                    <a:pt x="7" y="12"/>
                  </a:lnTo>
                  <a:lnTo>
                    <a:pt x="7" y="12"/>
                  </a:lnTo>
                  <a:lnTo>
                    <a:pt x="8" y="10"/>
                  </a:lnTo>
                  <a:lnTo>
                    <a:pt x="8" y="11"/>
                  </a:lnTo>
                  <a:lnTo>
                    <a:pt x="8" y="11"/>
                  </a:lnTo>
                  <a:lnTo>
                    <a:pt x="9" y="8"/>
                  </a:lnTo>
                  <a:lnTo>
                    <a:pt x="9" y="11"/>
                  </a:lnTo>
                  <a:lnTo>
                    <a:pt x="9" y="10"/>
                  </a:lnTo>
                  <a:lnTo>
                    <a:pt x="9" y="10"/>
                  </a:lnTo>
                  <a:lnTo>
                    <a:pt x="10" y="10"/>
                  </a:lnTo>
                  <a:lnTo>
                    <a:pt x="10" y="4"/>
                  </a:lnTo>
                  <a:lnTo>
                    <a:pt x="10" y="4"/>
                  </a:lnTo>
                  <a:lnTo>
                    <a:pt x="10" y="5"/>
                  </a:lnTo>
                  <a:lnTo>
                    <a:pt x="11" y="0"/>
                  </a:lnTo>
                  <a:lnTo>
                    <a:pt x="11" y="0"/>
                  </a:lnTo>
                  <a:lnTo>
                    <a:pt x="11" y="0"/>
                  </a:lnTo>
                  <a:lnTo>
                    <a:pt x="11" y="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2" name="Freeform 658"/>
            <p:cNvSpPr>
              <a:spLocks/>
            </p:cNvSpPr>
            <p:nvPr/>
          </p:nvSpPr>
          <p:spPr bwMode="auto">
            <a:xfrm>
              <a:off x="4799013" y="2495550"/>
              <a:ext cx="20638" cy="42863"/>
            </a:xfrm>
            <a:custGeom>
              <a:avLst/>
              <a:gdLst>
                <a:gd name="T0" fmla="*/ 0 w 13"/>
                <a:gd name="T1" fmla="*/ 16 h 27"/>
                <a:gd name="T2" fmla="*/ 1 w 13"/>
                <a:gd name="T3" fmla="*/ 11 h 27"/>
                <a:gd name="T4" fmla="*/ 1 w 13"/>
                <a:gd name="T5" fmla="*/ 12 h 27"/>
                <a:gd name="T6" fmla="*/ 1 w 13"/>
                <a:gd name="T7" fmla="*/ 12 h 27"/>
                <a:gd name="T8" fmla="*/ 1 w 13"/>
                <a:gd name="T9" fmla="*/ 13 h 27"/>
                <a:gd name="T10" fmla="*/ 2 w 13"/>
                <a:gd name="T11" fmla="*/ 9 h 27"/>
                <a:gd name="T12" fmla="*/ 2 w 13"/>
                <a:gd name="T13" fmla="*/ 12 h 27"/>
                <a:gd name="T14" fmla="*/ 2 w 13"/>
                <a:gd name="T15" fmla="*/ 12 h 27"/>
                <a:gd name="T16" fmla="*/ 2 w 13"/>
                <a:gd name="T17" fmla="*/ 11 h 27"/>
                <a:gd name="T18" fmla="*/ 3 w 13"/>
                <a:gd name="T19" fmla="*/ 15 h 27"/>
                <a:gd name="T20" fmla="*/ 3 w 13"/>
                <a:gd name="T21" fmla="*/ 14 h 27"/>
                <a:gd name="T22" fmla="*/ 3 w 13"/>
                <a:gd name="T23" fmla="*/ 14 h 27"/>
                <a:gd name="T24" fmla="*/ 3 w 13"/>
                <a:gd name="T25" fmla="*/ 15 h 27"/>
                <a:gd name="T26" fmla="*/ 4 w 13"/>
                <a:gd name="T27" fmla="*/ 10 h 27"/>
                <a:gd name="T28" fmla="*/ 4 w 13"/>
                <a:gd name="T29" fmla="*/ 11 h 27"/>
                <a:gd name="T30" fmla="*/ 4 w 13"/>
                <a:gd name="T31" fmla="*/ 11 h 27"/>
                <a:gd name="T32" fmla="*/ 4 w 13"/>
                <a:gd name="T33" fmla="*/ 9 h 27"/>
                <a:gd name="T34" fmla="*/ 5 w 13"/>
                <a:gd name="T35" fmla="*/ 13 h 27"/>
                <a:gd name="T36" fmla="*/ 5 w 13"/>
                <a:gd name="T37" fmla="*/ 13 h 27"/>
                <a:gd name="T38" fmla="*/ 5 w 13"/>
                <a:gd name="T39" fmla="*/ 13 h 27"/>
                <a:gd name="T40" fmla="*/ 5 w 13"/>
                <a:gd name="T41" fmla="*/ 12 h 27"/>
                <a:gd name="T42" fmla="*/ 6 w 13"/>
                <a:gd name="T43" fmla="*/ 20 h 27"/>
                <a:gd name="T44" fmla="*/ 6 w 13"/>
                <a:gd name="T45" fmla="*/ 20 h 27"/>
                <a:gd name="T46" fmla="*/ 6 w 13"/>
                <a:gd name="T47" fmla="*/ 20 h 27"/>
                <a:gd name="T48" fmla="*/ 7 w 13"/>
                <a:gd name="T49" fmla="*/ 27 h 27"/>
                <a:gd name="T50" fmla="*/ 7 w 13"/>
                <a:gd name="T51" fmla="*/ 25 h 27"/>
                <a:gd name="T52" fmla="*/ 7 w 13"/>
                <a:gd name="T53" fmla="*/ 24 h 27"/>
                <a:gd name="T54" fmla="*/ 7 w 13"/>
                <a:gd name="T55" fmla="*/ 26 h 27"/>
                <a:gd name="T56" fmla="*/ 8 w 13"/>
                <a:gd name="T57" fmla="*/ 22 h 27"/>
                <a:gd name="T58" fmla="*/ 8 w 13"/>
                <a:gd name="T59" fmla="*/ 23 h 27"/>
                <a:gd name="T60" fmla="*/ 8 w 13"/>
                <a:gd name="T61" fmla="*/ 23 h 27"/>
                <a:gd name="T62" fmla="*/ 8 w 13"/>
                <a:gd name="T63" fmla="*/ 23 h 27"/>
                <a:gd name="T64" fmla="*/ 9 w 13"/>
                <a:gd name="T65" fmla="*/ 18 h 27"/>
                <a:gd name="T66" fmla="*/ 9 w 13"/>
                <a:gd name="T67" fmla="*/ 18 h 27"/>
                <a:gd name="T68" fmla="*/ 9 w 13"/>
                <a:gd name="T69" fmla="*/ 18 h 27"/>
                <a:gd name="T70" fmla="*/ 9 w 13"/>
                <a:gd name="T71" fmla="*/ 19 h 27"/>
                <a:gd name="T72" fmla="*/ 9 w 13"/>
                <a:gd name="T73" fmla="*/ 16 h 27"/>
                <a:gd name="T74" fmla="*/ 10 w 13"/>
                <a:gd name="T75" fmla="*/ 17 h 27"/>
                <a:gd name="T76" fmla="*/ 10 w 13"/>
                <a:gd name="T77" fmla="*/ 17 h 27"/>
                <a:gd name="T78" fmla="*/ 10 w 13"/>
                <a:gd name="T79" fmla="*/ 18 h 27"/>
                <a:gd name="T80" fmla="*/ 11 w 13"/>
                <a:gd name="T81" fmla="*/ 12 h 27"/>
                <a:gd name="T82" fmla="*/ 11 w 13"/>
                <a:gd name="T83" fmla="*/ 12 h 27"/>
                <a:gd name="T84" fmla="*/ 11 w 13"/>
                <a:gd name="T85" fmla="*/ 12 h 27"/>
                <a:gd name="T86" fmla="*/ 12 w 13"/>
                <a:gd name="T87" fmla="*/ 4 h 27"/>
                <a:gd name="T88" fmla="*/ 12 w 13"/>
                <a:gd name="T89" fmla="*/ 5 h 27"/>
                <a:gd name="T90" fmla="*/ 12 w 13"/>
                <a:gd name="T91" fmla="*/ 5 h 27"/>
                <a:gd name="T92" fmla="*/ 12 w 13"/>
                <a:gd name="T93" fmla="*/ 5 h 27"/>
                <a:gd name="T94" fmla="*/ 12 w 13"/>
                <a:gd name="T95" fmla="*/ 0 h 27"/>
                <a:gd name="T96" fmla="*/ 13 w 13"/>
                <a:gd name="T97" fmla="*/ 0 h 27"/>
                <a:gd name="T98" fmla="*/ 13 w 13"/>
                <a:gd name="T9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7">
                  <a:moveTo>
                    <a:pt x="0" y="16"/>
                  </a:moveTo>
                  <a:lnTo>
                    <a:pt x="1" y="11"/>
                  </a:lnTo>
                  <a:lnTo>
                    <a:pt x="1" y="12"/>
                  </a:lnTo>
                  <a:lnTo>
                    <a:pt x="1" y="12"/>
                  </a:lnTo>
                  <a:lnTo>
                    <a:pt x="1" y="13"/>
                  </a:lnTo>
                  <a:lnTo>
                    <a:pt x="2" y="9"/>
                  </a:lnTo>
                  <a:lnTo>
                    <a:pt x="2" y="12"/>
                  </a:lnTo>
                  <a:lnTo>
                    <a:pt x="2" y="12"/>
                  </a:lnTo>
                  <a:lnTo>
                    <a:pt x="2" y="11"/>
                  </a:lnTo>
                  <a:lnTo>
                    <a:pt x="3" y="15"/>
                  </a:lnTo>
                  <a:lnTo>
                    <a:pt x="3" y="14"/>
                  </a:lnTo>
                  <a:lnTo>
                    <a:pt x="3" y="14"/>
                  </a:lnTo>
                  <a:lnTo>
                    <a:pt x="3" y="15"/>
                  </a:lnTo>
                  <a:lnTo>
                    <a:pt x="4" y="10"/>
                  </a:lnTo>
                  <a:lnTo>
                    <a:pt x="4" y="11"/>
                  </a:lnTo>
                  <a:lnTo>
                    <a:pt x="4" y="11"/>
                  </a:lnTo>
                  <a:lnTo>
                    <a:pt x="4" y="9"/>
                  </a:lnTo>
                  <a:lnTo>
                    <a:pt x="5" y="13"/>
                  </a:lnTo>
                  <a:lnTo>
                    <a:pt x="5" y="13"/>
                  </a:lnTo>
                  <a:lnTo>
                    <a:pt x="5" y="13"/>
                  </a:lnTo>
                  <a:lnTo>
                    <a:pt x="5" y="12"/>
                  </a:lnTo>
                  <a:lnTo>
                    <a:pt x="6" y="20"/>
                  </a:lnTo>
                  <a:lnTo>
                    <a:pt x="6" y="20"/>
                  </a:lnTo>
                  <a:lnTo>
                    <a:pt x="6" y="20"/>
                  </a:lnTo>
                  <a:lnTo>
                    <a:pt x="7" y="27"/>
                  </a:lnTo>
                  <a:lnTo>
                    <a:pt x="7" y="25"/>
                  </a:lnTo>
                  <a:lnTo>
                    <a:pt x="7" y="24"/>
                  </a:lnTo>
                  <a:lnTo>
                    <a:pt x="7" y="26"/>
                  </a:lnTo>
                  <a:lnTo>
                    <a:pt x="8" y="22"/>
                  </a:lnTo>
                  <a:lnTo>
                    <a:pt x="8" y="23"/>
                  </a:lnTo>
                  <a:lnTo>
                    <a:pt x="8" y="23"/>
                  </a:lnTo>
                  <a:lnTo>
                    <a:pt x="8" y="23"/>
                  </a:lnTo>
                  <a:lnTo>
                    <a:pt x="9" y="18"/>
                  </a:lnTo>
                  <a:lnTo>
                    <a:pt x="9" y="18"/>
                  </a:lnTo>
                  <a:lnTo>
                    <a:pt x="9" y="18"/>
                  </a:lnTo>
                  <a:lnTo>
                    <a:pt x="9" y="19"/>
                  </a:lnTo>
                  <a:lnTo>
                    <a:pt x="9" y="16"/>
                  </a:lnTo>
                  <a:lnTo>
                    <a:pt x="10" y="17"/>
                  </a:lnTo>
                  <a:lnTo>
                    <a:pt x="10" y="17"/>
                  </a:lnTo>
                  <a:lnTo>
                    <a:pt x="10" y="18"/>
                  </a:lnTo>
                  <a:lnTo>
                    <a:pt x="11" y="12"/>
                  </a:lnTo>
                  <a:lnTo>
                    <a:pt x="11" y="12"/>
                  </a:lnTo>
                  <a:lnTo>
                    <a:pt x="11" y="12"/>
                  </a:lnTo>
                  <a:lnTo>
                    <a:pt x="12" y="4"/>
                  </a:lnTo>
                  <a:lnTo>
                    <a:pt x="12" y="5"/>
                  </a:lnTo>
                  <a:lnTo>
                    <a:pt x="12" y="5"/>
                  </a:lnTo>
                  <a:lnTo>
                    <a:pt x="12" y="5"/>
                  </a:lnTo>
                  <a:lnTo>
                    <a:pt x="12" y="0"/>
                  </a:lnTo>
                  <a:lnTo>
                    <a:pt x="13" y="0"/>
                  </a:lnTo>
                  <a:lnTo>
                    <a:pt x="13"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3" name="Freeform 659"/>
            <p:cNvSpPr>
              <a:spLocks/>
            </p:cNvSpPr>
            <p:nvPr/>
          </p:nvSpPr>
          <p:spPr bwMode="auto">
            <a:xfrm>
              <a:off x="4819650" y="2492375"/>
              <a:ext cx="19050" cy="44450"/>
            </a:xfrm>
            <a:custGeom>
              <a:avLst/>
              <a:gdLst>
                <a:gd name="T0" fmla="*/ 0 w 12"/>
                <a:gd name="T1" fmla="*/ 2 h 28"/>
                <a:gd name="T2" fmla="*/ 0 w 12"/>
                <a:gd name="T3" fmla="*/ 0 h 28"/>
                <a:gd name="T4" fmla="*/ 0 w 12"/>
                <a:gd name="T5" fmla="*/ 5 h 28"/>
                <a:gd name="T6" fmla="*/ 1 w 12"/>
                <a:gd name="T7" fmla="*/ 2 h 28"/>
                <a:gd name="T8" fmla="*/ 1 w 12"/>
                <a:gd name="T9" fmla="*/ 2 h 28"/>
                <a:gd name="T10" fmla="*/ 1 w 12"/>
                <a:gd name="T11" fmla="*/ 2 h 28"/>
                <a:gd name="T12" fmla="*/ 1 w 12"/>
                <a:gd name="T13" fmla="*/ 8 h 28"/>
                <a:gd name="T14" fmla="*/ 1 w 12"/>
                <a:gd name="T15" fmla="*/ 7 h 28"/>
                <a:gd name="T16" fmla="*/ 1 w 12"/>
                <a:gd name="T17" fmla="*/ 7 h 28"/>
                <a:gd name="T18" fmla="*/ 2 w 12"/>
                <a:gd name="T19" fmla="*/ 11 h 28"/>
                <a:gd name="T20" fmla="*/ 2 w 12"/>
                <a:gd name="T21" fmla="*/ 11 h 28"/>
                <a:gd name="T22" fmla="*/ 2 w 12"/>
                <a:gd name="T23" fmla="*/ 11 h 28"/>
                <a:gd name="T24" fmla="*/ 3 w 12"/>
                <a:gd name="T25" fmla="*/ 11 h 28"/>
                <a:gd name="T26" fmla="*/ 3 w 12"/>
                <a:gd name="T27" fmla="*/ 15 h 28"/>
                <a:gd name="T28" fmla="*/ 3 w 12"/>
                <a:gd name="T29" fmla="*/ 15 h 28"/>
                <a:gd name="T30" fmla="*/ 3 w 12"/>
                <a:gd name="T31" fmla="*/ 15 h 28"/>
                <a:gd name="T32" fmla="*/ 3 w 12"/>
                <a:gd name="T33" fmla="*/ 14 h 28"/>
                <a:gd name="T34" fmla="*/ 4 w 12"/>
                <a:gd name="T35" fmla="*/ 18 h 28"/>
                <a:gd name="T36" fmla="*/ 4 w 12"/>
                <a:gd name="T37" fmla="*/ 18 h 28"/>
                <a:gd name="T38" fmla="*/ 4 w 12"/>
                <a:gd name="T39" fmla="*/ 18 h 28"/>
                <a:gd name="T40" fmla="*/ 4 w 12"/>
                <a:gd name="T41" fmla="*/ 17 h 28"/>
                <a:gd name="T42" fmla="*/ 5 w 12"/>
                <a:gd name="T43" fmla="*/ 22 h 28"/>
                <a:gd name="T44" fmla="*/ 5 w 12"/>
                <a:gd name="T45" fmla="*/ 22 h 28"/>
                <a:gd name="T46" fmla="*/ 5 w 12"/>
                <a:gd name="T47" fmla="*/ 22 h 28"/>
                <a:gd name="T48" fmla="*/ 6 w 12"/>
                <a:gd name="T49" fmla="*/ 24 h 28"/>
                <a:gd name="T50" fmla="*/ 6 w 12"/>
                <a:gd name="T51" fmla="*/ 21 h 28"/>
                <a:gd name="T52" fmla="*/ 6 w 12"/>
                <a:gd name="T53" fmla="*/ 22 h 28"/>
                <a:gd name="T54" fmla="*/ 6 w 12"/>
                <a:gd name="T55" fmla="*/ 22 h 28"/>
                <a:gd name="T56" fmla="*/ 6 w 12"/>
                <a:gd name="T57" fmla="*/ 22 h 28"/>
                <a:gd name="T58" fmla="*/ 7 w 12"/>
                <a:gd name="T59" fmla="*/ 26 h 28"/>
                <a:gd name="T60" fmla="*/ 7 w 12"/>
                <a:gd name="T61" fmla="*/ 26 h 28"/>
                <a:gd name="T62" fmla="*/ 7 w 12"/>
                <a:gd name="T63" fmla="*/ 26 h 28"/>
                <a:gd name="T64" fmla="*/ 7 w 12"/>
                <a:gd name="T65" fmla="*/ 25 h 28"/>
                <a:gd name="T66" fmla="*/ 8 w 12"/>
                <a:gd name="T67" fmla="*/ 28 h 28"/>
                <a:gd name="T68" fmla="*/ 8 w 12"/>
                <a:gd name="T69" fmla="*/ 27 h 28"/>
                <a:gd name="T70" fmla="*/ 8 w 12"/>
                <a:gd name="T71" fmla="*/ 27 h 28"/>
                <a:gd name="T72" fmla="*/ 9 w 12"/>
                <a:gd name="T73" fmla="*/ 28 h 28"/>
                <a:gd name="T74" fmla="*/ 9 w 12"/>
                <a:gd name="T75" fmla="*/ 26 h 28"/>
                <a:gd name="T76" fmla="*/ 9 w 12"/>
                <a:gd name="T77" fmla="*/ 27 h 28"/>
                <a:gd name="T78" fmla="*/ 9 w 12"/>
                <a:gd name="T79" fmla="*/ 27 h 28"/>
                <a:gd name="T80" fmla="*/ 9 w 12"/>
                <a:gd name="T81" fmla="*/ 28 h 28"/>
                <a:gd name="T82" fmla="*/ 10 w 12"/>
                <a:gd name="T83" fmla="*/ 25 h 28"/>
                <a:gd name="T84" fmla="*/ 10 w 12"/>
                <a:gd name="T85" fmla="*/ 25 h 28"/>
                <a:gd name="T86" fmla="*/ 10 w 12"/>
                <a:gd name="T87" fmla="*/ 26 h 28"/>
                <a:gd name="T88" fmla="*/ 10 w 12"/>
                <a:gd name="T89" fmla="*/ 26 h 28"/>
                <a:gd name="T90" fmla="*/ 11 w 12"/>
                <a:gd name="T91" fmla="*/ 19 h 28"/>
                <a:gd name="T92" fmla="*/ 11 w 12"/>
                <a:gd name="T93" fmla="*/ 21 h 28"/>
                <a:gd name="T94" fmla="*/ 11 w 12"/>
                <a:gd name="T95" fmla="*/ 21 h 28"/>
                <a:gd name="T96" fmla="*/ 11 w 12"/>
                <a:gd name="T97" fmla="*/ 22 h 28"/>
                <a:gd name="T98" fmla="*/ 12 w 12"/>
                <a:gd name="T99"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8">
                  <a:moveTo>
                    <a:pt x="0" y="2"/>
                  </a:moveTo>
                  <a:lnTo>
                    <a:pt x="0" y="0"/>
                  </a:lnTo>
                  <a:lnTo>
                    <a:pt x="0" y="5"/>
                  </a:lnTo>
                  <a:lnTo>
                    <a:pt x="1" y="2"/>
                  </a:lnTo>
                  <a:lnTo>
                    <a:pt x="1" y="2"/>
                  </a:lnTo>
                  <a:lnTo>
                    <a:pt x="1" y="2"/>
                  </a:lnTo>
                  <a:lnTo>
                    <a:pt x="1" y="8"/>
                  </a:lnTo>
                  <a:lnTo>
                    <a:pt x="1" y="7"/>
                  </a:lnTo>
                  <a:lnTo>
                    <a:pt x="1" y="7"/>
                  </a:lnTo>
                  <a:lnTo>
                    <a:pt x="2" y="11"/>
                  </a:lnTo>
                  <a:lnTo>
                    <a:pt x="2" y="11"/>
                  </a:lnTo>
                  <a:lnTo>
                    <a:pt x="2" y="11"/>
                  </a:lnTo>
                  <a:lnTo>
                    <a:pt x="3" y="11"/>
                  </a:lnTo>
                  <a:lnTo>
                    <a:pt x="3" y="15"/>
                  </a:lnTo>
                  <a:lnTo>
                    <a:pt x="3" y="15"/>
                  </a:lnTo>
                  <a:lnTo>
                    <a:pt x="3" y="15"/>
                  </a:lnTo>
                  <a:lnTo>
                    <a:pt x="3" y="14"/>
                  </a:lnTo>
                  <a:lnTo>
                    <a:pt x="4" y="18"/>
                  </a:lnTo>
                  <a:lnTo>
                    <a:pt x="4" y="18"/>
                  </a:lnTo>
                  <a:lnTo>
                    <a:pt x="4" y="18"/>
                  </a:lnTo>
                  <a:lnTo>
                    <a:pt x="4" y="17"/>
                  </a:lnTo>
                  <a:lnTo>
                    <a:pt x="5" y="22"/>
                  </a:lnTo>
                  <a:lnTo>
                    <a:pt x="5" y="22"/>
                  </a:lnTo>
                  <a:lnTo>
                    <a:pt x="5" y="22"/>
                  </a:lnTo>
                  <a:lnTo>
                    <a:pt x="6" y="24"/>
                  </a:lnTo>
                  <a:lnTo>
                    <a:pt x="6" y="21"/>
                  </a:lnTo>
                  <a:lnTo>
                    <a:pt x="6" y="22"/>
                  </a:lnTo>
                  <a:lnTo>
                    <a:pt x="6" y="22"/>
                  </a:lnTo>
                  <a:lnTo>
                    <a:pt x="6" y="22"/>
                  </a:lnTo>
                  <a:lnTo>
                    <a:pt x="7" y="26"/>
                  </a:lnTo>
                  <a:lnTo>
                    <a:pt x="7" y="26"/>
                  </a:lnTo>
                  <a:lnTo>
                    <a:pt x="7" y="26"/>
                  </a:lnTo>
                  <a:lnTo>
                    <a:pt x="7" y="25"/>
                  </a:lnTo>
                  <a:lnTo>
                    <a:pt x="8" y="28"/>
                  </a:lnTo>
                  <a:lnTo>
                    <a:pt x="8" y="27"/>
                  </a:lnTo>
                  <a:lnTo>
                    <a:pt x="8" y="27"/>
                  </a:lnTo>
                  <a:lnTo>
                    <a:pt x="9" y="28"/>
                  </a:lnTo>
                  <a:lnTo>
                    <a:pt x="9" y="26"/>
                  </a:lnTo>
                  <a:lnTo>
                    <a:pt x="9" y="27"/>
                  </a:lnTo>
                  <a:lnTo>
                    <a:pt x="9" y="27"/>
                  </a:lnTo>
                  <a:lnTo>
                    <a:pt x="9" y="28"/>
                  </a:lnTo>
                  <a:lnTo>
                    <a:pt x="10" y="25"/>
                  </a:lnTo>
                  <a:lnTo>
                    <a:pt x="10" y="25"/>
                  </a:lnTo>
                  <a:lnTo>
                    <a:pt x="10" y="26"/>
                  </a:lnTo>
                  <a:lnTo>
                    <a:pt x="10" y="26"/>
                  </a:lnTo>
                  <a:lnTo>
                    <a:pt x="11" y="19"/>
                  </a:lnTo>
                  <a:lnTo>
                    <a:pt x="11" y="21"/>
                  </a:lnTo>
                  <a:lnTo>
                    <a:pt x="11" y="21"/>
                  </a:lnTo>
                  <a:lnTo>
                    <a:pt x="11" y="22"/>
                  </a:lnTo>
                  <a:lnTo>
                    <a:pt x="12" y="17"/>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4" name="Freeform 660"/>
            <p:cNvSpPr>
              <a:spLocks/>
            </p:cNvSpPr>
            <p:nvPr/>
          </p:nvSpPr>
          <p:spPr bwMode="auto">
            <a:xfrm>
              <a:off x="4838700" y="2509838"/>
              <a:ext cx="17463" cy="22225"/>
            </a:xfrm>
            <a:custGeom>
              <a:avLst/>
              <a:gdLst>
                <a:gd name="T0" fmla="*/ 0 w 11"/>
                <a:gd name="T1" fmla="*/ 6 h 14"/>
                <a:gd name="T2" fmla="*/ 0 w 11"/>
                <a:gd name="T3" fmla="*/ 7 h 14"/>
                <a:gd name="T4" fmla="*/ 0 w 11"/>
                <a:gd name="T5" fmla="*/ 7 h 14"/>
                <a:gd name="T6" fmla="*/ 0 w 11"/>
                <a:gd name="T7" fmla="*/ 8 h 14"/>
                <a:gd name="T8" fmla="*/ 1 w 11"/>
                <a:gd name="T9" fmla="*/ 1 h 14"/>
                <a:gd name="T10" fmla="*/ 1 w 11"/>
                <a:gd name="T11" fmla="*/ 1 h 14"/>
                <a:gd name="T12" fmla="*/ 1 w 11"/>
                <a:gd name="T13" fmla="*/ 1 h 14"/>
                <a:gd name="T14" fmla="*/ 2 w 11"/>
                <a:gd name="T15" fmla="*/ 0 h 14"/>
                <a:gd name="T16" fmla="*/ 2 w 11"/>
                <a:gd name="T17" fmla="*/ 4 h 14"/>
                <a:gd name="T18" fmla="*/ 2 w 11"/>
                <a:gd name="T19" fmla="*/ 4 h 14"/>
                <a:gd name="T20" fmla="*/ 2 w 11"/>
                <a:gd name="T21" fmla="*/ 6 h 14"/>
                <a:gd name="T22" fmla="*/ 3 w 11"/>
                <a:gd name="T23" fmla="*/ 2 h 14"/>
                <a:gd name="T24" fmla="*/ 3 w 11"/>
                <a:gd name="T25" fmla="*/ 2 h 14"/>
                <a:gd name="T26" fmla="*/ 3 w 11"/>
                <a:gd name="T27" fmla="*/ 2 h 14"/>
                <a:gd name="T28" fmla="*/ 3 w 11"/>
                <a:gd name="T29" fmla="*/ 2 h 14"/>
                <a:gd name="T30" fmla="*/ 3 w 11"/>
                <a:gd name="T31" fmla="*/ 6 h 14"/>
                <a:gd name="T32" fmla="*/ 4 w 11"/>
                <a:gd name="T33" fmla="*/ 4 h 14"/>
                <a:gd name="T34" fmla="*/ 4 w 11"/>
                <a:gd name="T35" fmla="*/ 4 h 14"/>
                <a:gd name="T36" fmla="*/ 4 w 11"/>
                <a:gd name="T37" fmla="*/ 4 h 14"/>
                <a:gd name="T38" fmla="*/ 5 w 11"/>
                <a:gd name="T39" fmla="*/ 7 h 14"/>
                <a:gd name="T40" fmla="*/ 5 w 11"/>
                <a:gd name="T41" fmla="*/ 6 h 14"/>
                <a:gd name="T42" fmla="*/ 5 w 11"/>
                <a:gd name="T43" fmla="*/ 6 h 14"/>
                <a:gd name="T44" fmla="*/ 5 w 11"/>
                <a:gd name="T45" fmla="*/ 8 h 14"/>
                <a:gd name="T46" fmla="*/ 5 w 11"/>
                <a:gd name="T47" fmla="*/ 5 h 14"/>
                <a:gd name="T48" fmla="*/ 6 w 11"/>
                <a:gd name="T49" fmla="*/ 6 h 14"/>
                <a:gd name="T50" fmla="*/ 6 w 11"/>
                <a:gd name="T51" fmla="*/ 6 h 14"/>
                <a:gd name="T52" fmla="*/ 6 w 11"/>
                <a:gd name="T53" fmla="*/ 6 h 14"/>
                <a:gd name="T54" fmla="*/ 6 w 11"/>
                <a:gd name="T55" fmla="*/ 8 h 14"/>
                <a:gd name="T56" fmla="*/ 7 w 11"/>
                <a:gd name="T57" fmla="*/ 7 h 14"/>
                <a:gd name="T58" fmla="*/ 7 w 11"/>
                <a:gd name="T59" fmla="*/ 7 h 14"/>
                <a:gd name="T60" fmla="*/ 7 w 11"/>
                <a:gd name="T61" fmla="*/ 6 h 14"/>
                <a:gd name="T62" fmla="*/ 8 w 11"/>
                <a:gd name="T63" fmla="*/ 10 h 14"/>
                <a:gd name="T64" fmla="*/ 8 w 11"/>
                <a:gd name="T65" fmla="*/ 10 h 14"/>
                <a:gd name="T66" fmla="*/ 8 w 11"/>
                <a:gd name="T67" fmla="*/ 10 h 14"/>
                <a:gd name="T68" fmla="*/ 8 w 11"/>
                <a:gd name="T69" fmla="*/ 10 h 14"/>
                <a:gd name="T70" fmla="*/ 8 w 11"/>
                <a:gd name="T71" fmla="*/ 14 h 14"/>
                <a:gd name="T72" fmla="*/ 8 w 11"/>
                <a:gd name="T73" fmla="*/ 13 h 14"/>
                <a:gd name="T74" fmla="*/ 8 w 11"/>
                <a:gd name="T75" fmla="*/ 13 h 14"/>
                <a:gd name="T76" fmla="*/ 8 w 11"/>
                <a:gd name="T77" fmla="*/ 14 h 14"/>
                <a:gd name="T78" fmla="*/ 9 w 11"/>
                <a:gd name="T79" fmla="*/ 10 h 14"/>
                <a:gd name="T80" fmla="*/ 9 w 11"/>
                <a:gd name="T81" fmla="*/ 10 h 14"/>
                <a:gd name="T82" fmla="*/ 9 w 11"/>
                <a:gd name="T83" fmla="*/ 10 h 14"/>
                <a:gd name="T84" fmla="*/ 10 w 11"/>
                <a:gd name="T85" fmla="*/ 8 h 14"/>
                <a:gd name="T86" fmla="*/ 10 w 11"/>
                <a:gd name="T87" fmla="*/ 11 h 14"/>
                <a:gd name="T88" fmla="*/ 10 w 11"/>
                <a:gd name="T89" fmla="*/ 10 h 14"/>
                <a:gd name="T90" fmla="*/ 10 w 11"/>
                <a:gd name="T91" fmla="*/ 10 h 14"/>
                <a:gd name="T92" fmla="*/ 10 w 11"/>
                <a:gd name="T93" fmla="*/ 10 h 14"/>
                <a:gd name="T94" fmla="*/ 11 w 11"/>
                <a:gd name="T95" fmla="*/ 14 h 14"/>
                <a:gd name="T96" fmla="*/ 11 w 11"/>
                <a:gd name="T97" fmla="*/ 12 h 14"/>
                <a:gd name="T98" fmla="*/ 11 w 11"/>
                <a:gd name="T9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4">
                  <a:moveTo>
                    <a:pt x="0" y="6"/>
                  </a:moveTo>
                  <a:lnTo>
                    <a:pt x="0" y="7"/>
                  </a:lnTo>
                  <a:lnTo>
                    <a:pt x="0" y="7"/>
                  </a:lnTo>
                  <a:lnTo>
                    <a:pt x="0" y="8"/>
                  </a:lnTo>
                  <a:lnTo>
                    <a:pt x="1" y="1"/>
                  </a:lnTo>
                  <a:lnTo>
                    <a:pt x="1" y="1"/>
                  </a:lnTo>
                  <a:lnTo>
                    <a:pt x="1" y="1"/>
                  </a:lnTo>
                  <a:lnTo>
                    <a:pt x="2" y="0"/>
                  </a:lnTo>
                  <a:lnTo>
                    <a:pt x="2" y="4"/>
                  </a:lnTo>
                  <a:lnTo>
                    <a:pt x="2" y="4"/>
                  </a:lnTo>
                  <a:lnTo>
                    <a:pt x="2" y="6"/>
                  </a:lnTo>
                  <a:lnTo>
                    <a:pt x="3" y="2"/>
                  </a:lnTo>
                  <a:lnTo>
                    <a:pt x="3" y="2"/>
                  </a:lnTo>
                  <a:lnTo>
                    <a:pt x="3" y="2"/>
                  </a:lnTo>
                  <a:lnTo>
                    <a:pt x="3" y="2"/>
                  </a:lnTo>
                  <a:lnTo>
                    <a:pt x="3" y="6"/>
                  </a:lnTo>
                  <a:lnTo>
                    <a:pt x="4" y="4"/>
                  </a:lnTo>
                  <a:lnTo>
                    <a:pt x="4" y="4"/>
                  </a:lnTo>
                  <a:lnTo>
                    <a:pt x="4" y="4"/>
                  </a:lnTo>
                  <a:lnTo>
                    <a:pt x="5" y="7"/>
                  </a:lnTo>
                  <a:lnTo>
                    <a:pt x="5" y="6"/>
                  </a:lnTo>
                  <a:lnTo>
                    <a:pt x="5" y="6"/>
                  </a:lnTo>
                  <a:lnTo>
                    <a:pt x="5" y="8"/>
                  </a:lnTo>
                  <a:lnTo>
                    <a:pt x="5" y="5"/>
                  </a:lnTo>
                  <a:lnTo>
                    <a:pt x="6" y="6"/>
                  </a:lnTo>
                  <a:lnTo>
                    <a:pt x="6" y="6"/>
                  </a:lnTo>
                  <a:lnTo>
                    <a:pt x="6" y="6"/>
                  </a:lnTo>
                  <a:lnTo>
                    <a:pt x="6" y="8"/>
                  </a:lnTo>
                  <a:lnTo>
                    <a:pt x="7" y="7"/>
                  </a:lnTo>
                  <a:lnTo>
                    <a:pt x="7" y="7"/>
                  </a:lnTo>
                  <a:lnTo>
                    <a:pt x="7" y="6"/>
                  </a:lnTo>
                  <a:lnTo>
                    <a:pt x="8" y="10"/>
                  </a:lnTo>
                  <a:lnTo>
                    <a:pt x="8" y="10"/>
                  </a:lnTo>
                  <a:lnTo>
                    <a:pt x="8" y="10"/>
                  </a:lnTo>
                  <a:lnTo>
                    <a:pt x="8" y="10"/>
                  </a:lnTo>
                  <a:lnTo>
                    <a:pt x="8" y="14"/>
                  </a:lnTo>
                  <a:lnTo>
                    <a:pt x="8" y="13"/>
                  </a:lnTo>
                  <a:lnTo>
                    <a:pt x="8" y="13"/>
                  </a:lnTo>
                  <a:lnTo>
                    <a:pt x="8" y="14"/>
                  </a:lnTo>
                  <a:lnTo>
                    <a:pt x="9" y="10"/>
                  </a:lnTo>
                  <a:lnTo>
                    <a:pt x="9" y="10"/>
                  </a:lnTo>
                  <a:lnTo>
                    <a:pt x="9" y="10"/>
                  </a:lnTo>
                  <a:lnTo>
                    <a:pt x="10" y="8"/>
                  </a:lnTo>
                  <a:lnTo>
                    <a:pt x="10" y="11"/>
                  </a:lnTo>
                  <a:lnTo>
                    <a:pt x="10" y="10"/>
                  </a:lnTo>
                  <a:lnTo>
                    <a:pt x="10" y="10"/>
                  </a:lnTo>
                  <a:lnTo>
                    <a:pt x="10" y="10"/>
                  </a:lnTo>
                  <a:lnTo>
                    <a:pt x="11" y="14"/>
                  </a:lnTo>
                  <a:lnTo>
                    <a:pt x="11" y="12"/>
                  </a:lnTo>
                  <a:lnTo>
                    <a:pt x="11" y="12"/>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5" name="Freeform 661"/>
            <p:cNvSpPr>
              <a:spLocks/>
            </p:cNvSpPr>
            <p:nvPr/>
          </p:nvSpPr>
          <p:spPr bwMode="auto">
            <a:xfrm>
              <a:off x="4856163" y="2514600"/>
              <a:ext cx="20638" cy="34925"/>
            </a:xfrm>
            <a:custGeom>
              <a:avLst/>
              <a:gdLst>
                <a:gd name="T0" fmla="*/ 0 w 13"/>
                <a:gd name="T1" fmla="*/ 9 h 22"/>
                <a:gd name="T2" fmla="*/ 1 w 13"/>
                <a:gd name="T3" fmla="*/ 7 h 22"/>
                <a:gd name="T4" fmla="*/ 1 w 13"/>
                <a:gd name="T5" fmla="*/ 12 h 22"/>
                <a:gd name="T6" fmla="*/ 1 w 13"/>
                <a:gd name="T7" fmla="*/ 12 h 22"/>
                <a:gd name="T8" fmla="*/ 1 w 13"/>
                <a:gd name="T9" fmla="*/ 12 h 22"/>
                <a:gd name="T10" fmla="*/ 2 w 13"/>
                <a:gd name="T11" fmla="*/ 10 h 22"/>
                <a:gd name="T12" fmla="*/ 2 w 13"/>
                <a:gd name="T13" fmla="*/ 13 h 22"/>
                <a:gd name="T14" fmla="*/ 2 w 13"/>
                <a:gd name="T15" fmla="*/ 11 h 22"/>
                <a:gd name="T16" fmla="*/ 2 w 13"/>
                <a:gd name="T17" fmla="*/ 11 h 22"/>
                <a:gd name="T18" fmla="*/ 2 w 13"/>
                <a:gd name="T19" fmla="*/ 11 h 22"/>
                <a:gd name="T20" fmla="*/ 3 w 13"/>
                <a:gd name="T21" fmla="*/ 7 h 22"/>
                <a:gd name="T22" fmla="*/ 3 w 13"/>
                <a:gd name="T23" fmla="*/ 8 h 22"/>
                <a:gd name="T24" fmla="*/ 3 w 13"/>
                <a:gd name="T25" fmla="*/ 7 h 22"/>
                <a:gd name="T26" fmla="*/ 3 w 13"/>
                <a:gd name="T27" fmla="*/ 7 h 22"/>
                <a:gd name="T28" fmla="*/ 4 w 13"/>
                <a:gd name="T29" fmla="*/ 10 h 22"/>
                <a:gd name="T30" fmla="*/ 4 w 13"/>
                <a:gd name="T31" fmla="*/ 10 h 22"/>
                <a:gd name="T32" fmla="*/ 4 w 13"/>
                <a:gd name="T33" fmla="*/ 10 h 22"/>
                <a:gd name="T34" fmla="*/ 4 w 13"/>
                <a:gd name="T35" fmla="*/ 11 h 22"/>
                <a:gd name="T36" fmla="*/ 5 w 13"/>
                <a:gd name="T37" fmla="*/ 6 h 22"/>
                <a:gd name="T38" fmla="*/ 5 w 13"/>
                <a:gd name="T39" fmla="*/ 6 h 22"/>
                <a:gd name="T40" fmla="*/ 5 w 13"/>
                <a:gd name="T41" fmla="*/ 6 h 22"/>
                <a:gd name="T42" fmla="*/ 5 w 13"/>
                <a:gd name="T43" fmla="*/ 6 h 22"/>
                <a:gd name="T44" fmla="*/ 6 w 13"/>
                <a:gd name="T45" fmla="*/ 10 h 22"/>
                <a:gd name="T46" fmla="*/ 6 w 13"/>
                <a:gd name="T47" fmla="*/ 9 h 22"/>
                <a:gd name="T48" fmla="*/ 6 w 13"/>
                <a:gd name="T49" fmla="*/ 9 h 22"/>
                <a:gd name="T50" fmla="*/ 6 w 13"/>
                <a:gd name="T51" fmla="*/ 8 h 22"/>
                <a:gd name="T52" fmla="*/ 7 w 13"/>
                <a:gd name="T53" fmla="*/ 11 h 22"/>
                <a:gd name="T54" fmla="*/ 7 w 13"/>
                <a:gd name="T55" fmla="*/ 11 h 22"/>
                <a:gd name="T56" fmla="*/ 7 w 13"/>
                <a:gd name="T57" fmla="*/ 11 h 22"/>
                <a:gd name="T58" fmla="*/ 7 w 13"/>
                <a:gd name="T59" fmla="*/ 11 h 22"/>
                <a:gd name="T60" fmla="*/ 8 w 13"/>
                <a:gd name="T61" fmla="*/ 7 h 22"/>
                <a:gd name="T62" fmla="*/ 8 w 13"/>
                <a:gd name="T63" fmla="*/ 8 h 22"/>
                <a:gd name="T64" fmla="*/ 8 w 13"/>
                <a:gd name="T65" fmla="*/ 8 h 22"/>
                <a:gd name="T66" fmla="*/ 8 w 13"/>
                <a:gd name="T67" fmla="*/ 9 h 22"/>
                <a:gd name="T68" fmla="*/ 9 w 13"/>
                <a:gd name="T69" fmla="*/ 4 h 22"/>
                <a:gd name="T70" fmla="*/ 9 w 13"/>
                <a:gd name="T71" fmla="*/ 4 h 22"/>
                <a:gd name="T72" fmla="*/ 9 w 13"/>
                <a:gd name="T73" fmla="*/ 4 h 22"/>
                <a:gd name="T74" fmla="*/ 9 w 13"/>
                <a:gd name="T75" fmla="*/ 5 h 22"/>
                <a:gd name="T76" fmla="*/ 10 w 13"/>
                <a:gd name="T77" fmla="*/ 0 h 22"/>
                <a:gd name="T78" fmla="*/ 10 w 13"/>
                <a:gd name="T79" fmla="*/ 3 h 22"/>
                <a:gd name="T80" fmla="*/ 10 w 13"/>
                <a:gd name="T81" fmla="*/ 3 h 22"/>
                <a:gd name="T82" fmla="*/ 11 w 13"/>
                <a:gd name="T83" fmla="*/ 10 h 22"/>
                <a:gd name="T84" fmla="*/ 11 w 13"/>
                <a:gd name="T85" fmla="*/ 10 h 22"/>
                <a:gd name="T86" fmla="*/ 11 w 13"/>
                <a:gd name="T87" fmla="*/ 8 h 22"/>
                <a:gd name="T88" fmla="*/ 12 w 13"/>
                <a:gd name="T89" fmla="*/ 17 h 22"/>
                <a:gd name="T90" fmla="*/ 12 w 13"/>
                <a:gd name="T91" fmla="*/ 16 h 22"/>
                <a:gd name="T92" fmla="*/ 12 w 13"/>
                <a:gd name="T93" fmla="*/ 16 h 22"/>
                <a:gd name="T94" fmla="*/ 12 w 13"/>
                <a:gd name="T95" fmla="*/ 16 h 22"/>
                <a:gd name="T96" fmla="*/ 12 w 13"/>
                <a:gd name="T97" fmla="*/ 22 h 22"/>
                <a:gd name="T98" fmla="*/ 13 w 13"/>
                <a:gd name="T9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 h="22">
                  <a:moveTo>
                    <a:pt x="0" y="9"/>
                  </a:moveTo>
                  <a:lnTo>
                    <a:pt x="1" y="7"/>
                  </a:lnTo>
                  <a:lnTo>
                    <a:pt x="1" y="12"/>
                  </a:lnTo>
                  <a:lnTo>
                    <a:pt x="1" y="12"/>
                  </a:lnTo>
                  <a:lnTo>
                    <a:pt x="1" y="12"/>
                  </a:lnTo>
                  <a:lnTo>
                    <a:pt x="2" y="10"/>
                  </a:lnTo>
                  <a:lnTo>
                    <a:pt x="2" y="13"/>
                  </a:lnTo>
                  <a:lnTo>
                    <a:pt x="2" y="11"/>
                  </a:lnTo>
                  <a:lnTo>
                    <a:pt x="2" y="11"/>
                  </a:lnTo>
                  <a:lnTo>
                    <a:pt x="2" y="11"/>
                  </a:lnTo>
                  <a:lnTo>
                    <a:pt x="3" y="7"/>
                  </a:lnTo>
                  <a:lnTo>
                    <a:pt x="3" y="8"/>
                  </a:lnTo>
                  <a:lnTo>
                    <a:pt x="3" y="7"/>
                  </a:lnTo>
                  <a:lnTo>
                    <a:pt x="3" y="7"/>
                  </a:lnTo>
                  <a:lnTo>
                    <a:pt x="4" y="10"/>
                  </a:lnTo>
                  <a:lnTo>
                    <a:pt x="4" y="10"/>
                  </a:lnTo>
                  <a:lnTo>
                    <a:pt x="4" y="10"/>
                  </a:lnTo>
                  <a:lnTo>
                    <a:pt x="4" y="11"/>
                  </a:lnTo>
                  <a:lnTo>
                    <a:pt x="5" y="6"/>
                  </a:lnTo>
                  <a:lnTo>
                    <a:pt x="5" y="6"/>
                  </a:lnTo>
                  <a:lnTo>
                    <a:pt x="5" y="6"/>
                  </a:lnTo>
                  <a:lnTo>
                    <a:pt x="5" y="6"/>
                  </a:lnTo>
                  <a:lnTo>
                    <a:pt x="6" y="10"/>
                  </a:lnTo>
                  <a:lnTo>
                    <a:pt x="6" y="9"/>
                  </a:lnTo>
                  <a:lnTo>
                    <a:pt x="6" y="9"/>
                  </a:lnTo>
                  <a:lnTo>
                    <a:pt x="6" y="8"/>
                  </a:lnTo>
                  <a:lnTo>
                    <a:pt x="7" y="11"/>
                  </a:lnTo>
                  <a:lnTo>
                    <a:pt x="7" y="11"/>
                  </a:lnTo>
                  <a:lnTo>
                    <a:pt x="7" y="11"/>
                  </a:lnTo>
                  <a:lnTo>
                    <a:pt x="7" y="11"/>
                  </a:lnTo>
                  <a:lnTo>
                    <a:pt x="8" y="7"/>
                  </a:lnTo>
                  <a:lnTo>
                    <a:pt x="8" y="8"/>
                  </a:lnTo>
                  <a:lnTo>
                    <a:pt x="8" y="8"/>
                  </a:lnTo>
                  <a:lnTo>
                    <a:pt x="8" y="9"/>
                  </a:lnTo>
                  <a:lnTo>
                    <a:pt x="9" y="4"/>
                  </a:lnTo>
                  <a:lnTo>
                    <a:pt x="9" y="4"/>
                  </a:lnTo>
                  <a:lnTo>
                    <a:pt x="9" y="4"/>
                  </a:lnTo>
                  <a:lnTo>
                    <a:pt x="9" y="5"/>
                  </a:lnTo>
                  <a:lnTo>
                    <a:pt x="10" y="0"/>
                  </a:lnTo>
                  <a:lnTo>
                    <a:pt x="10" y="3"/>
                  </a:lnTo>
                  <a:lnTo>
                    <a:pt x="10" y="3"/>
                  </a:lnTo>
                  <a:lnTo>
                    <a:pt x="11" y="10"/>
                  </a:lnTo>
                  <a:lnTo>
                    <a:pt x="11" y="10"/>
                  </a:lnTo>
                  <a:lnTo>
                    <a:pt x="11" y="8"/>
                  </a:lnTo>
                  <a:lnTo>
                    <a:pt x="12" y="17"/>
                  </a:lnTo>
                  <a:lnTo>
                    <a:pt x="12" y="16"/>
                  </a:lnTo>
                  <a:lnTo>
                    <a:pt x="12" y="16"/>
                  </a:lnTo>
                  <a:lnTo>
                    <a:pt x="12" y="16"/>
                  </a:lnTo>
                  <a:lnTo>
                    <a:pt x="12" y="22"/>
                  </a:lnTo>
                  <a:lnTo>
                    <a:pt x="13" y="21"/>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6" name="Freeform 662"/>
            <p:cNvSpPr>
              <a:spLocks/>
            </p:cNvSpPr>
            <p:nvPr/>
          </p:nvSpPr>
          <p:spPr bwMode="auto">
            <a:xfrm>
              <a:off x="4876800" y="2524125"/>
              <a:ext cx="19050" cy="33338"/>
            </a:xfrm>
            <a:custGeom>
              <a:avLst/>
              <a:gdLst>
                <a:gd name="T0" fmla="*/ 0 w 12"/>
                <a:gd name="T1" fmla="*/ 15 h 21"/>
                <a:gd name="T2" fmla="*/ 0 w 12"/>
                <a:gd name="T3" fmla="*/ 15 h 21"/>
                <a:gd name="T4" fmla="*/ 0 w 12"/>
                <a:gd name="T5" fmla="*/ 15 h 21"/>
                <a:gd name="T6" fmla="*/ 0 w 12"/>
                <a:gd name="T7" fmla="*/ 21 h 21"/>
                <a:gd name="T8" fmla="*/ 1 w 12"/>
                <a:gd name="T9" fmla="*/ 20 h 21"/>
                <a:gd name="T10" fmla="*/ 1 w 12"/>
                <a:gd name="T11" fmla="*/ 20 h 21"/>
                <a:gd name="T12" fmla="*/ 1 w 12"/>
                <a:gd name="T13" fmla="*/ 21 h 21"/>
                <a:gd name="T14" fmla="*/ 2 w 12"/>
                <a:gd name="T15" fmla="*/ 15 h 21"/>
                <a:gd name="T16" fmla="*/ 2 w 12"/>
                <a:gd name="T17" fmla="*/ 15 h 21"/>
                <a:gd name="T18" fmla="*/ 2 w 12"/>
                <a:gd name="T19" fmla="*/ 15 h 21"/>
                <a:gd name="T20" fmla="*/ 2 w 12"/>
                <a:gd name="T21" fmla="*/ 15 h 21"/>
                <a:gd name="T22" fmla="*/ 2 w 12"/>
                <a:gd name="T23" fmla="*/ 9 h 21"/>
                <a:gd name="T24" fmla="*/ 2 w 12"/>
                <a:gd name="T25" fmla="*/ 13 h 21"/>
                <a:gd name="T26" fmla="*/ 2 w 12"/>
                <a:gd name="T27" fmla="*/ 13 h 21"/>
                <a:gd name="T28" fmla="*/ 2 w 12"/>
                <a:gd name="T29" fmla="*/ 13 h 21"/>
                <a:gd name="T30" fmla="*/ 3 w 12"/>
                <a:gd name="T31" fmla="*/ 19 h 21"/>
                <a:gd name="T32" fmla="*/ 4 w 12"/>
                <a:gd name="T33" fmla="*/ 17 h 21"/>
                <a:gd name="T34" fmla="*/ 4 w 12"/>
                <a:gd name="T35" fmla="*/ 17 h 21"/>
                <a:gd name="T36" fmla="*/ 4 w 12"/>
                <a:gd name="T37" fmla="*/ 18 h 21"/>
                <a:gd name="T38" fmla="*/ 4 w 12"/>
                <a:gd name="T39" fmla="*/ 12 h 21"/>
                <a:gd name="T40" fmla="*/ 4 w 12"/>
                <a:gd name="T41" fmla="*/ 13 h 21"/>
                <a:gd name="T42" fmla="*/ 4 w 12"/>
                <a:gd name="T43" fmla="*/ 13 h 21"/>
                <a:gd name="T44" fmla="*/ 5 w 12"/>
                <a:gd name="T45" fmla="*/ 12 h 21"/>
                <a:gd name="T46" fmla="*/ 5 w 12"/>
                <a:gd name="T47" fmla="*/ 17 h 21"/>
                <a:gd name="T48" fmla="*/ 5 w 12"/>
                <a:gd name="T49" fmla="*/ 16 h 21"/>
                <a:gd name="T50" fmla="*/ 5 w 12"/>
                <a:gd name="T51" fmla="*/ 16 h 21"/>
                <a:gd name="T52" fmla="*/ 6 w 12"/>
                <a:gd name="T53" fmla="*/ 16 h 21"/>
                <a:gd name="T54" fmla="*/ 6 w 12"/>
                <a:gd name="T55" fmla="*/ 12 h 21"/>
                <a:gd name="T56" fmla="*/ 6 w 12"/>
                <a:gd name="T57" fmla="*/ 15 h 21"/>
                <a:gd name="T58" fmla="*/ 6 w 12"/>
                <a:gd name="T59" fmla="*/ 15 h 21"/>
                <a:gd name="T60" fmla="*/ 6 w 12"/>
                <a:gd name="T61" fmla="*/ 15 h 21"/>
                <a:gd name="T62" fmla="*/ 7 w 12"/>
                <a:gd name="T63" fmla="*/ 10 h 21"/>
                <a:gd name="T64" fmla="*/ 7 w 12"/>
                <a:gd name="T65" fmla="*/ 13 h 21"/>
                <a:gd name="T66" fmla="*/ 7 w 12"/>
                <a:gd name="T67" fmla="*/ 13 h 21"/>
                <a:gd name="T68" fmla="*/ 7 w 12"/>
                <a:gd name="T69" fmla="*/ 12 h 21"/>
                <a:gd name="T70" fmla="*/ 8 w 12"/>
                <a:gd name="T71" fmla="*/ 15 h 21"/>
                <a:gd name="T72" fmla="*/ 8 w 12"/>
                <a:gd name="T73" fmla="*/ 15 h 21"/>
                <a:gd name="T74" fmla="*/ 8 w 12"/>
                <a:gd name="T75" fmla="*/ 15 h 21"/>
                <a:gd name="T76" fmla="*/ 9 w 12"/>
                <a:gd name="T77" fmla="*/ 16 h 21"/>
                <a:gd name="T78" fmla="*/ 9 w 12"/>
                <a:gd name="T79" fmla="*/ 12 h 21"/>
                <a:gd name="T80" fmla="*/ 9 w 12"/>
                <a:gd name="T81" fmla="*/ 12 h 21"/>
                <a:gd name="T82" fmla="*/ 10 w 12"/>
                <a:gd name="T83" fmla="*/ 7 h 21"/>
                <a:gd name="T84" fmla="*/ 10 w 12"/>
                <a:gd name="T85" fmla="*/ 7 h 21"/>
                <a:gd name="T86" fmla="*/ 10 w 12"/>
                <a:gd name="T87" fmla="*/ 7 h 21"/>
                <a:gd name="T88" fmla="*/ 10 w 12"/>
                <a:gd name="T89" fmla="*/ 7 h 21"/>
                <a:gd name="T90" fmla="*/ 11 w 12"/>
                <a:gd name="T91" fmla="*/ 1 h 21"/>
                <a:gd name="T92" fmla="*/ 11 w 12"/>
                <a:gd name="T93" fmla="*/ 3 h 21"/>
                <a:gd name="T94" fmla="*/ 11 w 12"/>
                <a:gd name="T95" fmla="*/ 3 h 21"/>
                <a:gd name="T96" fmla="*/ 11 w 12"/>
                <a:gd name="T97" fmla="*/ 4 h 21"/>
                <a:gd name="T98" fmla="*/ 12 w 12"/>
                <a:gd name="T9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21">
                  <a:moveTo>
                    <a:pt x="0" y="15"/>
                  </a:moveTo>
                  <a:lnTo>
                    <a:pt x="0" y="15"/>
                  </a:lnTo>
                  <a:lnTo>
                    <a:pt x="0" y="15"/>
                  </a:lnTo>
                  <a:lnTo>
                    <a:pt x="0" y="21"/>
                  </a:lnTo>
                  <a:lnTo>
                    <a:pt x="1" y="20"/>
                  </a:lnTo>
                  <a:lnTo>
                    <a:pt x="1" y="20"/>
                  </a:lnTo>
                  <a:lnTo>
                    <a:pt x="1" y="21"/>
                  </a:lnTo>
                  <a:lnTo>
                    <a:pt x="2" y="15"/>
                  </a:lnTo>
                  <a:lnTo>
                    <a:pt x="2" y="15"/>
                  </a:lnTo>
                  <a:lnTo>
                    <a:pt x="2" y="15"/>
                  </a:lnTo>
                  <a:lnTo>
                    <a:pt x="2" y="15"/>
                  </a:lnTo>
                  <a:lnTo>
                    <a:pt x="2" y="9"/>
                  </a:lnTo>
                  <a:lnTo>
                    <a:pt x="2" y="13"/>
                  </a:lnTo>
                  <a:lnTo>
                    <a:pt x="2" y="13"/>
                  </a:lnTo>
                  <a:lnTo>
                    <a:pt x="2" y="13"/>
                  </a:lnTo>
                  <a:lnTo>
                    <a:pt x="3" y="19"/>
                  </a:lnTo>
                  <a:lnTo>
                    <a:pt x="4" y="17"/>
                  </a:lnTo>
                  <a:lnTo>
                    <a:pt x="4" y="17"/>
                  </a:lnTo>
                  <a:lnTo>
                    <a:pt x="4" y="18"/>
                  </a:lnTo>
                  <a:lnTo>
                    <a:pt x="4" y="12"/>
                  </a:lnTo>
                  <a:lnTo>
                    <a:pt x="4" y="13"/>
                  </a:lnTo>
                  <a:lnTo>
                    <a:pt x="4" y="13"/>
                  </a:lnTo>
                  <a:lnTo>
                    <a:pt x="5" y="12"/>
                  </a:lnTo>
                  <a:lnTo>
                    <a:pt x="5" y="17"/>
                  </a:lnTo>
                  <a:lnTo>
                    <a:pt x="5" y="16"/>
                  </a:lnTo>
                  <a:lnTo>
                    <a:pt x="5" y="16"/>
                  </a:lnTo>
                  <a:lnTo>
                    <a:pt x="6" y="16"/>
                  </a:lnTo>
                  <a:lnTo>
                    <a:pt x="6" y="12"/>
                  </a:lnTo>
                  <a:lnTo>
                    <a:pt x="6" y="15"/>
                  </a:lnTo>
                  <a:lnTo>
                    <a:pt x="6" y="15"/>
                  </a:lnTo>
                  <a:lnTo>
                    <a:pt x="6" y="15"/>
                  </a:lnTo>
                  <a:lnTo>
                    <a:pt x="7" y="10"/>
                  </a:lnTo>
                  <a:lnTo>
                    <a:pt x="7" y="13"/>
                  </a:lnTo>
                  <a:lnTo>
                    <a:pt x="7" y="13"/>
                  </a:lnTo>
                  <a:lnTo>
                    <a:pt x="7" y="12"/>
                  </a:lnTo>
                  <a:lnTo>
                    <a:pt x="8" y="15"/>
                  </a:lnTo>
                  <a:lnTo>
                    <a:pt x="8" y="15"/>
                  </a:lnTo>
                  <a:lnTo>
                    <a:pt x="8" y="15"/>
                  </a:lnTo>
                  <a:lnTo>
                    <a:pt x="9" y="16"/>
                  </a:lnTo>
                  <a:lnTo>
                    <a:pt x="9" y="12"/>
                  </a:lnTo>
                  <a:lnTo>
                    <a:pt x="9" y="12"/>
                  </a:lnTo>
                  <a:lnTo>
                    <a:pt x="10" y="7"/>
                  </a:lnTo>
                  <a:lnTo>
                    <a:pt x="10" y="7"/>
                  </a:lnTo>
                  <a:lnTo>
                    <a:pt x="10" y="7"/>
                  </a:lnTo>
                  <a:lnTo>
                    <a:pt x="10" y="7"/>
                  </a:lnTo>
                  <a:lnTo>
                    <a:pt x="11" y="1"/>
                  </a:lnTo>
                  <a:lnTo>
                    <a:pt x="11" y="3"/>
                  </a:lnTo>
                  <a:lnTo>
                    <a:pt x="11" y="3"/>
                  </a:lnTo>
                  <a:lnTo>
                    <a:pt x="11" y="4"/>
                  </a:lnTo>
                  <a:lnTo>
                    <a:pt x="12" y="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7" name="Freeform 663"/>
            <p:cNvSpPr>
              <a:spLocks/>
            </p:cNvSpPr>
            <p:nvPr/>
          </p:nvSpPr>
          <p:spPr bwMode="auto">
            <a:xfrm>
              <a:off x="4895850" y="2514600"/>
              <a:ext cx="19050" cy="15875"/>
            </a:xfrm>
            <a:custGeom>
              <a:avLst/>
              <a:gdLst>
                <a:gd name="T0" fmla="*/ 0 w 12"/>
                <a:gd name="T1" fmla="*/ 6 h 10"/>
                <a:gd name="T2" fmla="*/ 0 w 12"/>
                <a:gd name="T3" fmla="*/ 7 h 10"/>
                <a:gd name="T4" fmla="*/ 0 w 12"/>
                <a:gd name="T5" fmla="*/ 7 h 10"/>
                <a:gd name="T6" fmla="*/ 0 w 12"/>
                <a:gd name="T7" fmla="*/ 7 h 10"/>
                <a:gd name="T8" fmla="*/ 1 w 12"/>
                <a:gd name="T9" fmla="*/ 3 h 10"/>
                <a:gd name="T10" fmla="*/ 1 w 12"/>
                <a:gd name="T11" fmla="*/ 4 h 10"/>
                <a:gd name="T12" fmla="*/ 1 w 12"/>
                <a:gd name="T13" fmla="*/ 3 h 10"/>
                <a:gd name="T14" fmla="*/ 1 w 12"/>
                <a:gd name="T15" fmla="*/ 0 h 10"/>
                <a:gd name="T16" fmla="*/ 2 w 12"/>
                <a:gd name="T17" fmla="*/ 5 h 10"/>
                <a:gd name="T18" fmla="*/ 2 w 12"/>
                <a:gd name="T19" fmla="*/ 4 h 10"/>
                <a:gd name="T20" fmla="*/ 2 w 12"/>
                <a:gd name="T21" fmla="*/ 4 h 10"/>
                <a:gd name="T22" fmla="*/ 2 w 12"/>
                <a:gd name="T23" fmla="*/ 3 h 10"/>
                <a:gd name="T24" fmla="*/ 3 w 12"/>
                <a:gd name="T25" fmla="*/ 8 h 10"/>
                <a:gd name="T26" fmla="*/ 3 w 12"/>
                <a:gd name="T27" fmla="*/ 8 h 10"/>
                <a:gd name="T28" fmla="*/ 3 w 12"/>
                <a:gd name="T29" fmla="*/ 8 h 10"/>
                <a:gd name="T30" fmla="*/ 3 w 12"/>
                <a:gd name="T31" fmla="*/ 10 h 10"/>
                <a:gd name="T32" fmla="*/ 4 w 12"/>
                <a:gd name="T33" fmla="*/ 7 h 10"/>
                <a:gd name="T34" fmla="*/ 4 w 12"/>
                <a:gd name="T35" fmla="*/ 7 h 10"/>
                <a:gd name="T36" fmla="*/ 4 w 12"/>
                <a:gd name="T37" fmla="*/ 7 h 10"/>
                <a:gd name="T38" fmla="*/ 4 w 12"/>
                <a:gd name="T39" fmla="*/ 2 h 10"/>
                <a:gd name="T40" fmla="*/ 5 w 12"/>
                <a:gd name="T41" fmla="*/ 4 h 10"/>
                <a:gd name="T42" fmla="*/ 5 w 12"/>
                <a:gd name="T43" fmla="*/ 4 h 10"/>
                <a:gd name="T44" fmla="*/ 5 w 12"/>
                <a:gd name="T45" fmla="*/ 6 h 10"/>
                <a:gd name="T46" fmla="*/ 6 w 12"/>
                <a:gd name="T47" fmla="*/ 2 h 10"/>
                <a:gd name="T48" fmla="*/ 6 w 12"/>
                <a:gd name="T49" fmla="*/ 4 h 10"/>
                <a:gd name="T50" fmla="*/ 6 w 12"/>
                <a:gd name="T51" fmla="*/ 4 h 10"/>
                <a:gd name="T52" fmla="*/ 6 w 12"/>
                <a:gd name="T53" fmla="*/ 3 h 10"/>
                <a:gd name="T54" fmla="*/ 7 w 12"/>
                <a:gd name="T55" fmla="*/ 9 h 10"/>
                <a:gd name="T56" fmla="*/ 7 w 12"/>
                <a:gd name="T57" fmla="*/ 8 h 10"/>
                <a:gd name="T58" fmla="*/ 7 w 12"/>
                <a:gd name="T59" fmla="*/ 8 h 10"/>
                <a:gd name="T60" fmla="*/ 7 w 12"/>
                <a:gd name="T61" fmla="*/ 8 h 10"/>
                <a:gd name="T62" fmla="*/ 7 w 12"/>
                <a:gd name="T63" fmla="*/ 2 h 10"/>
                <a:gd name="T64" fmla="*/ 8 w 12"/>
                <a:gd name="T65" fmla="*/ 6 h 10"/>
                <a:gd name="T66" fmla="*/ 8 w 12"/>
                <a:gd name="T67" fmla="*/ 6 h 10"/>
                <a:gd name="T68" fmla="*/ 8 w 12"/>
                <a:gd name="T69" fmla="*/ 4 h 10"/>
                <a:gd name="T70" fmla="*/ 8 w 12"/>
                <a:gd name="T71" fmla="*/ 8 h 10"/>
                <a:gd name="T72" fmla="*/ 9 w 12"/>
                <a:gd name="T73" fmla="*/ 8 h 10"/>
                <a:gd name="T74" fmla="*/ 9 w 12"/>
                <a:gd name="T75" fmla="*/ 8 h 10"/>
                <a:gd name="T76" fmla="*/ 9 w 12"/>
                <a:gd name="T77" fmla="*/ 8 h 10"/>
                <a:gd name="T78" fmla="*/ 10 w 12"/>
                <a:gd name="T79" fmla="*/ 6 h 10"/>
                <a:gd name="T80" fmla="*/ 10 w 12"/>
                <a:gd name="T81" fmla="*/ 6 h 10"/>
                <a:gd name="T82" fmla="*/ 10 w 12"/>
                <a:gd name="T83" fmla="*/ 6 h 10"/>
                <a:gd name="T84" fmla="*/ 10 w 12"/>
                <a:gd name="T85" fmla="*/ 6 h 10"/>
                <a:gd name="T86" fmla="*/ 10 w 12"/>
                <a:gd name="T87" fmla="*/ 4 h 10"/>
                <a:gd name="T88" fmla="*/ 10 w 12"/>
                <a:gd name="T89" fmla="*/ 5 h 10"/>
                <a:gd name="T90" fmla="*/ 10 w 12"/>
                <a:gd name="T91" fmla="*/ 4 h 10"/>
                <a:gd name="T92" fmla="*/ 11 w 12"/>
                <a:gd name="T93" fmla="*/ 5 h 10"/>
                <a:gd name="T94" fmla="*/ 11 w 12"/>
                <a:gd name="T95" fmla="*/ 2 h 10"/>
                <a:gd name="T96" fmla="*/ 12 w 12"/>
                <a:gd name="T97" fmla="*/ 4 h 10"/>
                <a:gd name="T98" fmla="*/ 12 w 12"/>
                <a:gd name="T9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0">
                  <a:moveTo>
                    <a:pt x="0" y="6"/>
                  </a:moveTo>
                  <a:lnTo>
                    <a:pt x="0" y="7"/>
                  </a:lnTo>
                  <a:lnTo>
                    <a:pt x="0" y="7"/>
                  </a:lnTo>
                  <a:lnTo>
                    <a:pt x="0" y="7"/>
                  </a:lnTo>
                  <a:lnTo>
                    <a:pt x="1" y="3"/>
                  </a:lnTo>
                  <a:lnTo>
                    <a:pt x="1" y="4"/>
                  </a:lnTo>
                  <a:lnTo>
                    <a:pt x="1" y="3"/>
                  </a:lnTo>
                  <a:lnTo>
                    <a:pt x="1" y="0"/>
                  </a:lnTo>
                  <a:lnTo>
                    <a:pt x="2" y="5"/>
                  </a:lnTo>
                  <a:lnTo>
                    <a:pt x="2" y="4"/>
                  </a:lnTo>
                  <a:lnTo>
                    <a:pt x="2" y="4"/>
                  </a:lnTo>
                  <a:lnTo>
                    <a:pt x="2" y="3"/>
                  </a:lnTo>
                  <a:lnTo>
                    <a:pt x="3" y="8"/>
                  </a:lnTo>
                  <a:lnTo>
                    <a:pt x="3" y="8"/>
                  </a:lnTo>
                  <a:lnTo>
                    <a:pt x="3" y="8"/>
                  </a:lnTo>
                  <a:lnTo>
                    <a:pt x="3" y="10"/>
                  </a:lnTo>
                  <a:lnTo>
                    <a:pt x="4" y="7"/>
                  </a:lnTo>
                  <a:lnTo>
                    <a:pt x="4" y="7"/>
                  </a:lnTo>
                  <a:lnTo>
                    <a:pt x="4" y="7"/>
                  </a:lnTo>
                  <a:lnTo>
                    <a:pt x="4" y="2"/>
                  </a:lnTo>
                  <a:lnTo>
                    <a:pt x="5" y="4"/>
                  </a:lnTo>
                  <a:lnTo>
                    <a:pt x="5" y="4"/>
                  </a:lnTo>
                  <a:lnTo>
                    <a:pt x="5" y="6"/>
                  </a:lnTo>
                  <a:lnTo>
                    <a:pt x="6" y="2"/>
                  </a:lnTo>
                  <a:lnTo>
                    <a:pt x="6" y="4"/>
                  </a:lnTo>
                  <a:lnTo>
                    <a:pt x="6" y="4"/>
                  </a:lnTo>
                  <a:lnTo>
                    <a:pt x="6" y="3"/>
                  </a:lnTo>
                  <a:lnTo>
                    <a:pt x="7" y="9"/>
                  </a:lnTo>
                  <a:lnTo>
                    <a:pt x="7" y="8"/>
                  </a:lnTo>
                  <a:lnTo>
                    <a:pt x="7" y="8"/>
                  </a:lnTo>
                  <a:lnTo>
                    <a:pt x="7" y="8"/>
                  </a:lnTo>
                  <a:lnTo>
                    <a:pt x="7" y="2"/>
                  </a:lnTo>
                  <a:lnTo>
                    <a:pt x="8" y="6"/>
                  </a:lnTo>
                  <a:lnTo>
                    <a:pt x="8" y="6"/>
                  </a:lnTo>
                  <a:lnTo>
                    <a:pt x="8" y="4"/>
                  </a:lnTo>
                  <a:lnTo>
                    <a:pt x="8" y="8"/>
                  </a:lnTo>
                  <a:lnTo>
                    <a:pt x="9" y="8"/>
                  </a:lnTo>
                  <a:lnTo>
                    <a:pt x="9" y="8"/>
                  </a:lnTo>
                  <a:lnTo>
                    <a:pt x="9" y="8"/>
                  </a:lnTo>
                  <a:lnTo>
                    <a:pt x="10" y="6"/>
                  </a:lnTo>
                  <a:lnTo>
                    <a:pt x="10" y="6"/>
                  </a:lnTo>
                  <a:lnTo>
                    <a:pt x="10" y="6"/>
                  </a:lnTo>
                  <a:lnTo>
                    <a:pt x="10" y="6"/>
                  </a:lnTo>
                  <a:lnTo>
                    <a:pt x="10" y="4"/>
                  </a:lnTo>
                  <a:lnTo>
                    <a:pt x="10" y="5"/>
                  </a:lnTo>
                  <a:lnTo>
                    <a:pt x="10" y="4"/>
                  </a:lnTo>
                  <a:lnTo>
                    <a:pt x="11" y="5"/>
                  </a:lnTo>
                  <a:lnTo>
                    <a:pt x="11" y="2"/>
                  </a:lnTo>
                  <a:lnTo>
                    <a:pt x="12" y="4"/>
                  </a:lnTo>
                  <a:lnTo>
                    <a:pt x="12" y="4"/>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8" name="Freeform 664"/>
            <p:cNvSpPr>
              <a:spLocks/>
            </p:cNvSpPr>
            <p:nvPr/>
          </p:nvSpPr>
          <p:spPr bwMode="auto">
            <a:xfrm>
              <a:off x="4914900" y="2506663"/>
              <a:ext cx="17463" cy="26988"/>
            </a:xfrm>
            <a:custGeom>
              <a:avLst/>
              <a:gdLst>
                <a:gd name="T0" fmla="*/ 0 w 11"/>
                <a:gd name="T1" fmla="*/ 9 h 17"/>
                <a:gd name="T2" fmla="*/ 0 w 11"/>
                <a:gd name="T3" fmla="*/ 8 h 17"/>
                <a:gd name="T4" fmla="*/ 0 w 11"/>
                <a:gd name="T5" fmla="*/ 12 h 17"/>
                <a:gd name="T6" fmla="*/ 0 w 11"/>
                <a:gd name="T7" fmla="*/ 11 h 17"/>
                <a:gd name="T8" fmla="*/ 0 w 11"/>
                <a:gd name="T9" fmla="*/ 11 h 17"/>
                <a:gd name="T10" fmla="*/ 0 w 11"/>
                <a:gd name="T11" fmla="*/ 11 h 17"/>
                <a:gd name="T12" fmla="*/ 1 w 11"/>
                <a:gd name="T13" fmla="*/ 13 h 17"/>
                <a:gd name="T14" fmla="*/ 1 w 11"/>
                <a:gd name="T15" fmla="*/ 11 h 17"/>
                <a:gd name="T16" fmla="*/ 1 w 11"/>
                <a:gd name="T17" fmla="*/ 11 h 17"/>
                <a:gd name="T18" fmla="*/ 2 w 11"/>
                <a:gd name="T19" fmla="*/ 12 h 17"/>
                <a:gd name="T20" fmla="*/ 2 w 11"/>
                <a:gd name="T21" fmla="*/ 7 h 17"/>
                <a:gd name="T22" fmla="*/ 2 w 11"/>
                <a:gd name="T23" fmla="*/ 8 h 17"/>
                <a:gd name="T24" fmla="*/ 2 w 11"/>
                <a:gd name="T25" fmla="*/ 8 h 17"/>
                <a:gd name="T26" fmla="*/ 2 w 11"/>
                <a:gd name="T27" fmla="*/ 8 h 17"/>
                <a:gd name="T28" fmla="*/ 3 w 11"/>
                <a:gd name="T29" fmla="*/ 0 h 17"/>
                <a:gd name="T30" fmla="*/ 3 w 11"/>
                <a:gd name="T31" fmla="*/ 2 h 17"/>
                <a:gd name="T32" fmla="*/ 3 w 11"/>
                <a:gd name="T33" fmla="*/ 2 h 17"/>
                <a:gd name="T34" fmla="*/ 3 w 11"/>
                <a:gd name="T35" fmla="*/ 0 h 17"/>
                <a:gd name="T36" fmla="*/ 4 w 11"/>
                <a:gd name="T37" fmla="*/ 6 h 17"/>
                <a:gd name="T38" fmla="*/ 4 w 11"/>
                <a:gd name="T39" fmla="*/ 6 h 17"/>
                <a:gd name="T40" fmla="*/ 4 w 11"/>
                <a:gd name="T41" fmla="*/ 6 h 17"/>
                <a:gd name="T42" fmla="*/ 5 w 11"/>
                <a:gd name="T43" fmla="*/ 14 h 17"/>
                <a:gd name="T44" fmla="*/ 5 w 11"/>
                <a:gd name="T45" fmla="*/ 13 h 17"/>
                <a:gd name="T46" fmla="*/ 5 w 11"/>
                <a:gd name="T47" fmla="*/ 13 h 17"/>
                <a:gd name="T48" fmla="*/ 6 w 11"/>
                <a:gd name="T49" fmla="*/ 15 h 17"/>
                <a:gd name="T50" fmla="*/ 6 w 11"/>
                <a:gd name="T51" fmla="*/ 12 h 17"/>
                <a:gd name="T52" fmla="*/ 6 w 11"/>
                <a:gd name="T53" fmla="*/ 13 h 17"/>
                <a:gd name="T54" fmla="*/ 6 w 11"/>
                <a:gd name="T55" fmla="*/ 13 h 17"/>
                <a:gd name="T56" fmla="*/ 6 w 11"/>
                <a:gd name="T57" fmla="*/ 13 h 17"/>
                <a:gd name="T58" fmla="*/ 7 w 11"/>
                <a:gd name="T59" fmla="*/ 17 h 17"/>
                <a:gd name="T60" fmla="*/ 7 w 11"/>
                <a:gd name="T61" fmla="*/ 14 h 17"/>
                <a:gd name="T62" fmla="*/ 7 w 11"/>
                <a:gd name="T63" fmla="*/ 14 h 17"/>
                <a:gd name="T64" fmla="*/ 7 w 11"/>
                <a:gd name="T65" fmla="*/ 15 h 17"/>
                <a:gd name="T66" fmla="*/ 8 w 11"/>
                <a:gd name="T67" fmla="*/ 6 h 17"/>
                <a:gd name="T68" fmla="*/ 8 w 11"/>
                <a:gd name="T69" fmla="*/ 7 h 17"/>
                <a:gd name="T70" fmla="*/ 8 w 11"/>
                <a:gd name="T71" fmla="*/ 7 h 17"/>
                <a:gd name="T72" fmla="*/ 8 w 11"/>
                <a:gd name="T73" fmla="*/ 8 h 17"/>
                <a:gd name="T74" fmla="*/ 9 w 11"/>
                <a:gd name="T75" fmla="*/ 6 h 17"/>
                <a:gd name="T76" fmla="*/ 9 w 11"/>
                <a:gd name="T77" fmla="*/ 7 h 17"/>
                <a:gd name="T78" fmla="*/ 9 w 11"/>
                <a:gd name="T79" fmla="*/ 7 h 17"/>
                <a:gd name="T80" fmla="*/ 9 w 11"/>
                <a:gd name="T81" fmla="*/ 6 h 17"/>
                <a:gd name="T82" fmla="*/ 9 w 11"/>
                <a:gd name="T83" fmla="*/ 11 h 17"/>
                <a:gd name="T84" fmla="*/ 10 w 11"/>
                <a:gd name="T85" fmla="*/ 7 h 17"/>
                <a:gd name="T86" fmla="*/ 10 w 11"/>
                <a:gd name="T87" fmla="*/ 7 h 17"/>
                <a:gd name="T88" fmla="*/ 10 w 11"/>
                <a:gd name="T89" fmla="*/ 7 h 17"/>
                <a:gd name="T90" fmla="*/ 11 w 11"/>
                <a:gd name="T91" fmla="*/ 14 h 17"/>
                <a:gd name="T92" fmla="*/ 11 w 11"/>
                <a:gd name="T93" fmla="*/ 13 h 17"/>
                <a:gd name="T94" fmla="*/ 11 w 11"/>
                <a:gd name="T95" fmla="*/ 13 h 17"/>
                <a:gd name="T96" fmla="*/ 11 w 11"/>
                <a:gd name="T97" fmla="*/ 13 h 17"/>
                <a:gd name="T98" fmla="*/ 11 w 11"/>
                <a:gd name="T99"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 h="17">
                  <a:moveTo>
                    <a:pt x="0" y="9"/>
                  </a:moveTo>
                  <a:lnTo>
                    <a:pt x="0" y="8"/>
                  </a:lnTo>
                  <a:lnTo>
                    <a:pt x="0" y="12"/>
                  </a:lnTo>
                  <a:lnTo>
                    <a:pt x="0" y="11"/>
                  </a:lnTo>
                  <a:lnTo>
                    <a:pt x="0" y="11"/>
                  </a:lnTo>
                  <a:lnTo>
                    <a:pt x="0" y="11"/>
                  </a:lnTo>
                  <a:lnTo>
                    <a:pt x="1" y="13"/>
                  </a:lnTo>
                  <a:lnTo>
                    <a:pt x="1" y="11"/>
                  </a:lnTo>
                  <a:lnTo>
                    <a:pt x="1" y="11"/>
                  </a:lnTo>
                  <a:lnTo>
                    <a:pt x="2" y="12"/>
                  </a:lnTo>
                  <a:lnTo>
                    <a:pt x="2" y="7"/>
                  </a:lnTo>
                  <a:lnTo>
                    <a:pt x="2" y="8"/>
                  </a:lnTo>
                  <a:lnTo>
                    <a:pt x="2" y="8"/>
                  </a:lnTo>
                  <a:lnTo>
                    <a:pt x="2" y="8"/>
                  </a:lnTo>
                  <a:lnTo>
                    <a:pt x="3" y="0"/>
                  </a:lnTo>
                  <a:lnTo>
                    <a:pt x="3" y="2"/>
                  </a:lnTo>
                  <a:lnTo>
                    <a:pt x="3" y="2"/>
                  </a:lnTo>
                  <a:lnTo>
                    <a:pt x="3" y="0"/>
                  </a:lnTo>
                  <a:lnTo>
                    <a:pt x="4" y="6"/>
                  </a:lnTo>
                  <a:lnTo>
                    <a:pt x="4" y="6"/>
                  </a:lnTo>
                  <a:lnTo>
                    <a:pt x="4" y="6"/>
                  </a:lnTo>
                  <a:lnTo>
                    <a:pt x="5" y="14"/>
                  </a:lnTo>
                  <a:lnTo>
                    <a:pt x="5" y="13"/>
                  </a:lnTo>
                  <a:lnTo>
                    <a:pt x="5" y="13"/>
                  </a:lnTo>
                  <a:lnTo>
                    <a:pt x="6" y="15"/>
                  </a:lnTo>
                  <a:lnTo>
                    <a:pt x="6" y="12"/>
                  </a:lnTo>
                  <a:lnTo>
                    <a:pt x="6" y="13"/>
                  </a:lnTo>
                  <a:lnTo>
                    <a:pt x="6" y="13"/>
                  </a:lnTo>
                  <a:lnTo>
                    <a:pt x="6" y="13"/>
                  </a:lnTo>
                  <a:lnTo>
                    <a:pt x="7" y="17"/>
                  </a:lnTo>
                  <a:lnTo>
                    <a:pt x="7" y="14"/>
                  </a:lnTo>
                  <a:lnTo>
                    <a:pt x="7" y="14"/>
                  </a:lnTo>
                  <a:lnTo>
                    <a:pt x="7" y="15"/>
                  </a:lnTo>
                  <a:lnTo>
                    <a:pt x="8" y="6"/>
                  </a:lnTo>
                  <a:lnTo>
                    <a:pt x="8" y="7"/>
                  </a:lnTo>
                  <a:lnTo>
                    <a:pt x="8" y="7"/>
                  </a:lnTo>
                  <a:lnTo>
                    <a:pt x="8" y="8"/>
                  </a:lnTo>
                  <a:lnTo>
                    <a:pt x="9" y="6"/>
                  </a:lnTo>
                  <a:lnTo>
                    <a:pt x="9" y="7"/>
                  </a:lnTo>
                  <a:lnTo>
                    <a:pt x="9" y="7"/>
                  </a:lnTo>
                  <a:lnTo>
                    <a:pt x="9" y="6"/>
                  </a:lnTo>
                  <a:lnTo>
                    <a:pt x="9" y="11"/>
                  </a:lnTo>
                  <a:lnTo>
                    <a:pt x="10" y="7"/>
                  </a:lnTo>
                  <a:lnTo>
                    <a:pt x="10" y="7"/>
                  </a:lnTo>
                  <a:lnTo>
                    <a:pt x="10" y="7"/>
                  </a:lnTo>
                  <a:lnTo>
                    <a:pt x="11" y="14"/>
                  </a:lnTo>
                  <a:lnTo>
                    <a:pt x="11" y="13"/>
                  </a:lnTo>
                  <a:lnTo>
                    <a:pt x="11" y="13"/>
                  </a:lnTo>
                  <a:lnTo>
                    <a:pt x="11" y="13"/>
                  </a:lnTo>
                  <a:lnTo>
                    <a:pt x="11" y="16"/>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9" name="Freeform 665"/>
            <p:cNvSpPr>
              <a:spLocks/>
            </p:cNvSpPr>
            <p:nvPr/>
          </p:nvSpPr>
          <p:spPr bwMode="auto">
            <a:xfrm>
              <a:off x="4932363" y="2514600"/>
              <a:ext cx="19050" cy="20638"/>
            </a:xfrm>
            <a:custGeom>
              <a:avLst/>
              <a:gdLst>
                <a:gd name="T0" fmla="*/ 0 w 12"/>
                <a:gd name="T1" fmla="*/ 11 h 13"/>
                <a:gd name="T2" fmla="*/ 1 w 12"/>
                <a:gd name="T3" fmla="*/ 8 h 13"/>
                <a:gd name="T4" fmla="*/ 1 w 12"/>
                <a:gd name="T5" fmla="*/ 8 h 13"/>
                <a:gd name="T6" fmla="*/ 1 w 12"/>
                <a:gd name="T7" fmla="*/ 9 h 13"/>
                <a:gd name="T8" fmla="*/ 2 w 12"/>
                <a:gd name="T9" fmla="*/ 1 h 13"/>
                <a:gd name="T10" fmla="*/ 2 w 12"/>
                <a:gd name="T11" fmla="*/ 2 h 13"/>
                <a:gd name="T12" fmla="*/ 2 w 12"/>
                <a:gd name="T13" fmla="*/ 2 h 13"/>
                <a:gd name="T14" fmla="*/ 2 w 12"/>
                <a:gd name="T15" fmla="*/ 1 h 13"/>
                <a:gd name="T16" fmla="*/ 3 w 12"/>
                <a:gd name="T17" fmla="*/ 7 h 13"/>
                <a:gd name="T18" fmla="*/ 3 w 12"/>
                <a:gd name="T19" fmla="*/ 6 h 13"/>
                <a:gd name="T20" fmla="*/ 3 w 12"/>
                <a:gd name="T21" fmla="*/ 6 h 13"/>
                <a:gd name="T22" fmla="*/ 3 w 12"/>
                <a:gd name="T23" fmla="*/ 4 h 13"/>
                <a:gd name="T24" fmla="*/ 4 w 12"/>
                <a:gd name="T25" fmla="*/ 10 h 13"/>
                <a:gd name="T26" fmla="*/ 4 w 12"/>
                <a:gd name="T27" fmla="*/ 10 h 13"/>
                <a:gd name="T28" fmla="*/ 4 w 12"/>
                <a:gd name="T29" fmla="*/ 10 h 13"/>
                <a:gd name="T30" fmla="*/ 4 w 12"/>
                <a:gd name="T31" fmla="*/ 13 h 13"/>
                <a:gd name="T32" fmla="*/ 5 w 12"/>
                <a:gd name="T33" fmla="*/ 9 h 13"/>
                <a:gd name="T34" fmla="*/ 5 w 12"/>
                <a:gd name="T35" fmla="*/ 9 h 13"/>
                <a:gd name="T36" fmla="*/ 5 w 12"/>
                <a:gd name="T37" fmla="*/ 9 h 13"/>
                <a:gd name="T38" fmla="*/ 5 w 12"/>
                <a:gd name="T39" fmla="*/ 0 h 13"/>
                <a:gd name="T40" fmla="*/ 6 w 12"/>
                <a:gd name="T41" fmla="*/ 1 h 13"/>
                <a:gd name="T42" fmla="*/ 6 w 12"/>
                <a:gd name="T43" fmla="*/ 1 h 13"/>
                <a:gd name="T44" fmla="*/ 6 w 12"/>
                <a:gd name="T45" fmla="*/ 0 h 13"/>
                <a:gd name="T46" fmla="*/ 6 w 12"/>
                <a:gd name="T47" fmla="*/ 4 h 13"/>
                <a:gd name="T48" fmla="*/ 7 w 12"/>
                <a:gd name="T49" fmla="*/ 2 h 13"/>
                <a:gd name="T50" fmla="*/ 7 w 12"/>
                <a:gd name="T51" fmla="*/ 2 h 13"/>
                <a:gd name="T52" fmla="*/ 7 w 12"/>
                <a:gd name="T53" fmla="*/ 5 h 13"/>
                <a:gd name="T54" fmla="*/ 7 w 12"/>
                <a:gd name="T55" fmla="*/ 0 h 13"/>
                <a:gd name="T56" fmla="*/ 7 w 12"/>
                <a:gd name="T57" fmla="*/ 1 h 13"/>
                <a:gd name="T58" fmla="*/ 7 w 12"/>
                <a:gd name="T59" fmla="*/ 1 h 13"/>
                <a:gd name="T60" fmla="*/ 8 w 12"/>
                <a:gd name="T61" fmla="*/ 0 h 13"/>
                <a:gd name="T62" fmla="*/ 8 w 12"/>
                <a:gd name="T63" fmla="*/ 5 h 13"/>
                <a:gd name="T64" fmla="*/ 9 w 12"/>
                <a:gd name="T65" fmla="*/ 3 h 13"/>
                <a:gd name="T66" fmla="*/ 9 w 12"/>
                <a:gd name="T67" fmla="*/ 3 h 13"/>
                <a:gd name="T68" fmla="*/ 9 w 12"/>
                <a:gd name="T69" fmla="*/ 3 h 13"/>
                <a:gd name="T70" fmla="*/ 9 w 12"/>
                <a:gd name="T71" fmla="*/ 5 h 13"/>
                <a:gd name="T72" fmla="*/ 9 w 12"/>
                <a:gd name="T73" fmla="*/ 4 h 13"/>
                <a:gd name="T74" fmla="*/ 9 w 12"/>
                <a:gd name="T75" fmla="*/ 4 h 13"/>
                <a:gd name="T76" fmla="*/ 9 w 12"/>
                <a:gd name="T77" fmla="*/ 4 h 13"/>
                <a:gd name="T78" fmla="*/ 10 w 12"/>
                <a:gd name="T79" fmla="*/ 0 h 13"/>
                <a:gd name="T80" fmla="*/ 10 w 12"/>
                <a:gd name="T81" fmla="*/ 3 h 13"/>
                <a:gd name="T82" fmla="*/ 10 w 12"/>
                <a:gd name="T83" fmla="*/ 3 h 13"/>
                <a:gd name="T84" fmla="*/ 10 w 12"/>
                <a:gd name="T85" fmla="*/ 2 h 13"/>
                <a:gd name="T86" fmla="*/ 11 w 12"/>
                <a:gd name="T87" fmla="*/ 6 h 13"/>
                <a:gd name="T88" fmla="*/ 11 w 12"/>
                <a:gd name="T89" fmla="*/ 5 h 13"/>
                <a:gd name="T90" fmla="*/ 11 w 12"/>
                <a:gd name="T91" fmla="*/ 5 h 13"/>
                <a:gd name="T92" fmla="*/ 12 w 12"/>
                <a:gd name="T93" fmla="*/ 6 h 13"/>
                <a:gd name="T94" fmla="*/ 12 w 12"/>
                <a:gd name="T95" fmla="*/ 3 h 13"/>
                <a:gd name="T96" fmla="*/ 12 w 12"/>
                <a:gd name="T97" fmla="*/ 3 h 13"/>
                <a:gd name="T98" fmla="*/ 12 w 12"/>
                <a:gd name="T99"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3">
                  <a:moveTo>
                    <a:pt x="0" y="11"/>
                  </a:moveTo>
                  <a:lnTo>
                    <a:pt x="1" y="8"/>
                  </a:lnTo>
                  <a:lnTo>
                    <a:pt x="1" y="8"/>
                  </a:lnTo>
                  <a:lnTo>
                    <a:pt x="1" y="9"/>
                  </a:lnTo>
                  <a:lnTo>
                    <a:pt x="2" y="1"/>
                  </a:lnTo>
                  <a:lnTo>
                    <a:pt x="2" y="2"/>
                  </a:lnTo>
                  <a:lnTo>
                    <a:pt x="2" y="2"/>
                  </a:lnTo>
                  <a:lnTo>
                    <a:pt x="2" y="1"/>
                  </a:lnTo>
                  <a:lnTo>
                    <a:pt x="3" y="7"/>
                  </a:lnTo>
                  <a:lnTo>
                    <a:pt x="3" y="6"/>
                  </a:lnTo>
                  <a:lnTo>
                    <a:pt x="3" y="6"/>
                  </a:lnTo>
                  <a:lnTo>
                    <a:pt x="3" y="4"/>
                  </a:lnTo>
                  <a:lnTo>
                    <a:pt x="4" y="10"/>
                  </a:lnTo>
                  <a:lnTo>
                    <a:pt x="4" y="10"/>
                  </a:lnTo>
                  <a:lnTo>
                    <a:pt x="4" y="10"/>
                  </a:lnTo>
                  <a:lnTo>
                    <a:pt x="4" y="13"/>
                  </a:lnTo>
                  <a:lnTo>
                    <a:pt x="5" y="9"/>
                  </a:lnTo>
                  <a:lnTo>
                    <a:pt x="5" y="9"/>
                  </a:lnTo>
                  <a:lnTo>
                    <a:pt x="5" y="9"/>
                  </a:lnTo>
                  <a:lnTo>
                    <a:pt x="5" y="0"/>
                  </a:lnTo>
                  <a:lnTo>
                    <a:pt x="6" y="1"/>
                  </a:lnTo>
                  <a:lnTo>
                    <a:pt x="6" y="1"/>
                  </a:lnTo>
                  <a:lnTo>
                    <a:pt x="6" y="0"/>
                  </a:lnTo>
                  <a:lnTo>
                    <a:pt x="6" y="4"/>
                  </a:lnTo>
                  <a:lnTo>
                    <a:pt x="7" y="2"/>
                  </a:lnTo>
                  <a:lnTo>
                    <a:pt x="7" y="2"/>
                  </a:lnTo>
                  <a:lnTo>
                    <a:pt x="7" y="5"/>
                  </a:lnTo>
                  <a:lnTo>
                    <a:pt x="7" y="0"/>
                  </a:lnTo>
                  <a:lnTo>
                    <a:pt x="7" y="1"/>
                  </a:lnTo>
                  <a:lnTo>
                    <a:pt x="7" y="1"/>
                  </a:lnTo>
                  <a:lnTo>
                    <a:pt x="8" y="0"/>
                  </a:lnTo>
                  <a:lnTo>
                    <a:pt x="8" y="5"/>
                  </a:lnTo>
                  <a:lnTo>
                    <a:pt x="9" y="3"/>
                  </a:lnTo>
                  <a:lnTo>
                    <a:pt x="9" y="3"/>
                  </a:lnTo>
                  <a:lnTo>
                    <a:pt x="9" y="3"/>
                  </a:lnTo>
                  <a:lnTo>
                    <a:pt x="9" y="5"/>
                  </a:lnTo>
                  <a:lnTo>
                    <a:pt x="9" y="4"/>
                  </a:lnTo>
                  <a:lnTo>
                    <a:pt x="9" y="4"/>
                  </a:lnTo>
                  <a:lnTo>
                    <a:pt x="9" y="4"/>
                  </a:lnTo>
                  <a:lnTo>
                    <a:pt x="10" y="0"/>
                  </a:lnTo>
                  <a:lnTo>
                    <a:pt x="10" y="3"/>
                  </a:lnTo>
                  <a:lnTo>
                    <a:pt x="10" y="3"/>
                  </a:lnTo>
                  <a:lnTo>
                    <a:pt x="10" y="2"/>
                  </a:lnTo>
                  <a:lnTo>
                    <a:pt x="11" y="6"/>
                  </a:lnTo>
                  <a:lnTo>
                    <a:pt x="11" y="5"/>
                  </a:lnTo>
                  <a:lnTo>
                    <a:pt x="11" y="5"/>
                  </a:lnTo>
                  <a:lnTo>
                    <a:pt x="12" y="6"/>
                  </a:lnTo>
                  <a:lnTo>
                    <a:pt x="12" y="3"/>
                  </a:lnTo>
                  <a:lnTo>
                    <a:pt x="12" y="3"/>
                  </a:lnTo>
                  <a:lnTo>
                    <a:pt x="12" y="3"/>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0" name="Freeform 666"/>
            <p:cNvSpPr>
              <a:spLocks/>
            </p:cNvSpPr>
            <p:nvPr/>
          </p:nvSpPr>
          <p:spPr bwMode="auto">
            <a:xfrm>
              <a:off x="4951413" y="2500313"/>
              <a:ext cx="14288" cy="36513"/>
            </a:xfrm>
            <a:custGeom>
              <a:avLst/>
              <a:gdLst>
                <a:gd name="T0" fmla="*/ 0 w 9"/>
                <a:gd name="T1" fmla="*/ 12 h 23"/>
                <a:gd name="T2" fmla="*/ 1 w 9"/>
                <a:gd name="T3" fmla="*/ 7 h 23"/>
                <a:gd name="T4" fmla="*/ 1 w 9"/>
                <a:gd name="T5" fmla="*/ 8 h 23"/>
                <a:gd name="T6" fmla="*/ 1 w 9"/>
                <a:gd name="T7" fmla="*/ 8 h 23"/>
                <a:gd name="T8" fmla="*/ 1 w 9"/>
                <a:gd name="T9" fmla="*/ 8 h 23"/>
                <a:gd name="T10" fmla="*/ 2 w 9"/>
                <a:gd name="T11" fmla="*/ 3 h 23"/>
                <a:gd name="T12" fmla="*/ 2 w 9"/>
                <a:gd name="T13" fmla="*/ 4 h 23"/>
                <a:gd name="T14" fmla="*/ 2 w 9"/>
                <a:gd name="T15" fmla="*/ 4 h 23"/>
                <a:gd name="T16" fmla="*/ 2 w 9"/>
                <a:gd name="T17" fmla="*/ 4 h 23"/>
                <a:gd name="T18" fmla="*/ 3 w 9"/>
                <a:gd name="T19" fmla="*/ 1 h 23"/>
                <a:gd name="T20" fmla="*/ 3 w 9"/>
                <a:gd name="T21" fmla="*/ 2 h 23"/>
                <a:gd name="T22" fmla="*/ 3 w 9"/>
                <a:gd name="T23" fmla="*/ 2 h 23"/>
                <a:gd name="T24" fmla="*/ 3 w 9"/>
                <a:gd name="T25" fmla="*/ 2 h 23"/>
                <a:gd name="T26" fmla="*/ 4 w 9"/>
                <a:gd name="T27" fmla="*/ 0 h 23"/>
                <a:gd name="T28" fmla="*/ 4 w 9"/>
                <a:gd name="T29" fmla="*/ 0 h 23"/>
                <a:gd name="T30" fmla="*/ 4 w 9"/>
                <a:gd name="T31" fmla="*/ 0 h 23"/>
                <a:gd name="T32" fmla="*/ 4 w 9"/>
                <a:gd name="T33" fmla="*/ 0 h 23"/>
                <a:gd name="T34" fmla="*/ 5 w 9"/>
                <a:gd name="T35" fmla="*/ 10 h 23"/>
                <a:gd name="T36" fmla="*/ 5 w 9"/>
                <a:gd name="T37" fmla="*/ 9 h 23"/>
                <a:gd name="T38" fmla="*/ 5 w 9"/>
                <a:gd name="T39" fmla="*/ 9 h 23"/>
                <a:gd name="T40" fmla="*/ 5 w 9"/>
                <a:gd name="T41" fmla="*/ 9 h 23"/>
                <a:gd name="T42" fmla="*/ 6 w 9"/>
                <a:gd name="T43" fmla="*/ 16 h 23"/>
                <a:gd name="T44" fmla="*/ 6 w 9"/>
                <a:gd name="T45" fmla="*/ 16 h 23"/>
                <a:gd name="T46" fmla="*/ 6 w 9"/>
                <a:gd name="T47" fmla="*/ 16 h 23"/>
                <a:gd name="T48" fmla="*/ 6 w 9"/>
                <a:gd name="T49" fmla="*/ 16 h 23"/>
                <a:gd name="T50" fmla="*/ 7 w 9"/>
                <a:gd name="T51" fmla="*/ 23 h 23"/>
                <a:gd name="T52" fmla="*/ 7 w 9"/>
                <a:gd name="T53" fmla="*/ 21 h 23"/>
                <a:gd name="T54" fmla="*/ 7 w 9"/>
                <a:gd name="T55" fmla="*/ 21 h 23"/>
                <a:gd name="T56" fmla="*/ 7 w 9"/>
                <a:gd name="T57" fmla="*/ 22 h 23"/>
                <a:gd name="T58" fmla="*/ 8 w 9"/>
                <a:gd name="T59" fmla="*/ 19 h 23"/>
                <a:gd name="T60" fmla="*/ 8 w 9"/>
                <a:gd name="T61" fmla="*/ 20 h 23"/>
                <a:gd name="T62" fmla="*/ 8 w 9"/>
                <a:gd name="T63" fmla="*/ 20 h 23"/>
                <a:gd name="T64" fmla="*/ 8 w 9"/>
                <a:gd name="T65" fmla="*/ 19 h 23"/>
                <a:gd name="T66" fmla="*/ 9 w 9"/>
                <a:gd name="T67" fmla="*/ 23 h 23"/>
                <a:gd name="T68" fmla="*/ 9 w 9"/>
                <a:gd name="T69" fmla="*/ 23 h 23"/>
                <a:gd name="T70" fmla="*/ 9 w 9"/>
                <a:gd name="T71" fmla="*/ 23 h 23"/>
                <a:gd name="T72" fmla="*/ 9 w 9"/>
                <a:gd name="T73" fmla="*/ 20 h 23"/>
                <a:gd name="T74" fmla="*/ 9 w 9"/>
                <a:gd name="T75"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 h="23">
                  <a:moveTo>
                    <a:pt x="0" y="12"/>
                  </a:moveTo>
                  <a:lnTo>
                    <a:pt x="1" y="7"/>
                  </a:lnTo>
                  <a:lnTo>
                    <a:pt x="1" y="8"/>
                  </a:lnTo>
                  <a:lnTo>
                    <a:pt x="1" y="8"/>
                  </a:lnTo>
                  <a:lnTo>
                    <a:pt x="1" y="8"/>
                  </a:lnTo>
                  <a:lnTo>
                    <a:pt x="2" y="3"/>
                  </a:lnTo>
                  <a:lnTo>
                    <a:pt x="2" y="4"/>
                  </a:lnTo>
                  <a:lnTo>
                    <a:pt x="2" y="4"/>
                  </a:lnTo>
                  <a:lnTo>
                    <a:pt x="2" y="4"/>
                  </a:lnTo>
                  <a:lnTo>
                    <a:pt x="3" y="1"/>
                  </a:lnTo>
                  <a:lnTo>
                    <a:pt x="3" y="2"/>
                  </a:lnTo>
                  <a:lnTo>
                    <a:pt x="3" y="2"/>
                  </a:lnTo>
                  <a:lnTo>
                    <a:pt x="3" y="2"/>
                  </a:lnTo>
                  <a:lnTo>
                    <a:pt x="4" y="0"/>
                  </a:lnTo>
                  <a:lnTo>
                    <a:pt x="4" y="0"/>
                  </a:lnTo>
                  <a:lnTo>
                    <a:pt x="4" y="0"/>
                  </a:lnTo>
                  <a:lnTo>
                    <a:pt x="4" y="0"/>
                  </a:lnTo>
                  <a:lnTo>
                    <a:pt x="5" y="10"/>
                  </a:lnTo>
                  <a:lnTo>
                    <a:pt x="5" y="9"/>
                  </a:lnTo>
                  <a:lnTo>
                    <a:pt x="5" y="9"/>
                  </a:lnTo>
                  <a:lnTo>
                    <a:pt x="5" y="9"/>
                  </a:lnTo>
                  <a:lnTo>
                    <a:pt x="6" y="16"/>
                  </a:lnTo>
                  <a:lnTo>
                    <a:pt x="6" y="16"/>
                  </a:lnTo>
                  <a:lnTo>
                    <a:pt x="6" y="16"/>
                  </a:lnTo>
                  <a:lnTo>
                    <a:pt x="6" y="16"/>
                  </a:lnTo>
                  <a:lnTo>
                    <a:pt x="7" y="23"/>
                  </a:lnTo>
                  <a:lnTo>
                    <a:pt x="7" y="21"/>
                  </a:lnTo>
                  <a:lnTo>
                    <a:pt x="7" y="21"/>
                  </a:lnTo>
                  <a:lnTo>
                    <a:pt x="7" y="22"/>
                  </a:lnTo>
                  <a:lnTo>
                    <a:pt x="8" y="19"/>
                  </a:lnTo>
                  <a:lnTo>
                    <a:pt x="8" y="20"/>
                  </a:lnTo>
                  <a:lnTo>
                    <a:pt x="8" y="20"/>
                  </a:lnTo>
                  <a:lnTo>
                    <a:pt x="8" y="19"/>
                  </a:lnTo>
                  <a:lnTo>
                    <a:pt x="9" y="23"/>
                  </a:lnTo>
                  <a:lnTo>
                    <a:pt x="9" y="23"/>
                  </a:lnTo>
                  <a:lnTo>
                    <a:pt x="9" y="23"/>
                  </a:lnTo>
                  <a:lnTo>
                    <a:pt x="9" y="20"/>
                  </a:lnTo>
                  <a:lnTo>
                    <a:pt x="9" y="20"/>
                  </a:lnTo>
                </a:path>
              </a:pathLst>
            </a:custGeom>
            <a:noFill/>
            <a:ln w="6350" cap="flat">
              <a:solidFill>
                <a:srgbClr val="FF0000"/>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42" name="Rectangle 41"/>
          <p:cNvSpPr/>
          <p:nvPr/>
        </p:nvSpPr>
        <p:spPr>
          <a:xfrm>
            <a:off x="6157152" y="787323"/>
            <a:ext cx="1977826" cy="1107996"/>
          </a:xfrm>
          <a:prstGeom prst="rect">
            <a:avLst/>
          </a:prstGeom>
        </p:spPr>
        <p:txBody>
          <a:bodyPr wrap="square" lIns="0" tIns="0" rIns="0" bIns="0">
            <a:spAutoFit/>
          </a:bodyPr>
          <a:lstStyle/>
          <a:p>
            <a:r>
              <a:rPr lang="en-US" i="1" dirty="0">
                <a:solidFill>
                  <a:srgbClr val="FF0000"/>
                </a:solidFill>
              </a:rPr>
              <a:t>L. pneumophila</a:t>
            </a:r>
            <a:r>
              <a:rPr lang="fr-FR" dirty="0">
                <a:solidFill>
                  <a:srgbClr val="FF0000"/>
                </a:solidFill>
              </a:rPr>
              <a:t> Paris</a:t>
            </a:r>
          </a:p>
          <a:p>
            <a:r>
              <a:rPr lang="en-US" i="1" dirty="0">
                <a:solidFill>
                  <a:srgbClr val="00FF00"/>
                </a:solidFill>
              </a:rPr>
              <a:t>L. </a:t>
            </a:r>
            <a:r>
              <a:rPr lang="en-US" i="1" dirty="0" err="1">
                <a:solidFill>
                  <a:srgbClr val="00FF00"/>
                </a:solidFill>
              </a:rPr>
              <a:t>pneumophila</a:t>
            </a:r>
            <a:r>
              <a:rPr lang="fr-FR" dirty="0">
                <a:solidFill>
                  <a:srgbClr val="00FF00"/>
                </a:solidFill>
              </a:rPr>
              <a:t> Lens</a:t>
            </a:r>
            <a:endParaRPr lang="en-US" dirty="0">
              <a:solidFill>
                <a:srgbClr val="00FF00"/>
              </a:solidFill>
            </a:endParaRPr>
          </a:p>
          <a:p>
            <a:endParaRPr lang="en-US" sz="3600" dirty="0"/>
          </a:p>
        </p:txBody>
      </p:sp>
      <p:pic>
        <p:nvPicPr>
          <p:cNvPr id="8" name="Picture 7"/>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4533146" y="3625462"/>
            <a:ext cx="2218764" cy="1739618"/>
          </a:xfrm>
          <a:prstGeom prst="rect">
            <a:avLst/>
          </a:prstGeom>
          <a:solidFill>
            <a:schemeClr val="bg1">
              <a:lumMod val="65000"/>
            </a:schemeClr>
          </a:solidFill>
          <a:ln>
            <a:solidFill>
              <a:schemeClr val="bg1">
                <a:lumMod val="65000"/>
              </a:schemeClr>
            </a:solidFill>
          </a:ln>
        </p:spPr>
      </p:pic>
      <p:sp>
        <p:nvSpPr>
          <p:cNvPr id="619" name="Rectangle 29"/>
          <p:cNvSpPr>
            <a:spLocks noChangeArrowheads="1"/>
          </p:cNvSpPr>
          <p:nvPr/>
        </p:nvSpPr>
        <p:spPr bwMode="auto">
          <a:xfrm>
            <a:off x="8406123" y="4832747"/>
            <a:ext cx="9323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2000" dirty="0">
                <a:solidFill>
                  <a:srgbClr val="262626"/>
                </a:solidFill>
                <a:latin typeface="Times New Roman" panose="02020603050405020304" pitchFamily="18" charset="0"/>
                <a:cs typeface="Times New Roman" panose="02020603050405020304" pitchFamily="18" charset="0"/>
              </a:rPr>
              <a:t>Zoom-In</a:t>
            </a:r>
            <a:endParaRPr kumimoji="0" lang="en-US" altLang="en-US" sz="2000" b="0" i="0" u="none" strike="noStrike" cap="none" normalizeH="0" baseline="0" dirty="0">
              <a:ln>
                <a:noFill/>
              </a:ln>
              <a:solidFill>
                <a:schemeClr val="tx1"/>
              </a:solidFill>
              <a:effectLst/>
              <a:latin typeface="Times New Roman" panose="02020603050405020304" pitchFamily="18" charset="0"/>
              <a:cs typeface="Times New Roman" panose="02020603050405020304" pitchFamily="18" charset="0"/>
            </a:endParaRPr>
          </a:p>
        </p:txBody>
      </p:sp>
      <p:sp>
        <p:nvSpPr>
          <p:cNvPr id="620" name="Rectangle 619"/>
          <p:cNvSpPr/>
          <p:nvPr/>
        </p:nvSpPr>
        <p:spPr>
          <a:xfrm>
            <a:off x="27401" y="6534731"/>
            <a:ext cx="4374061" cy="369332"/>
          </a:xfrm>
          <a:prstGeom prst="rect">
            <a:avLst/>
          </a:prstGeom>
        </p:spPr>
        <p:txBody>
          <a:bodyPr wrap="square">
            <a:spAutoFit/>
          </a:bodyPr>
          <a:lstStyle/>
          <a:p>
            <a:r>
              <a:rPr lang="en-US" sz="900" dirty="0">
                <a:solidFill>
                  <a:schemeClr val="bg1">
                    <a:lumMod val="50000"/>
                  </a:schemeClr>
                </a:solidFill>
                <a:latin typeface="MuseoSans"/>
              </a:rPr>
              <a:t>Laura Gomez-Valero et al. Comparative and functional genomics of </a:t>
            </a:r>
            <a:r>
              <a:rPr lang="en-US" sz="900" i="1" dirty="0">
                <a:solidFill>
                  <a:schemeClr val="bg1">
                    <a:lumMod val="50000"/>
                  </a:schemeClr>
                </a:solidFill>
                <a:latin typeface="MuseoSans"/>
              </a:rPr>
              <a:t>Legionella</a:t>
            </a:r>
            <a:r>
              <a:rPr lang="en-US" sz="900" dirty="0">
                <a:solidFill>
                  <a:schemeClr val="bg1">
                    <a:lumMod val="50000"/>
                  </a:schemeClr>
                </a:solidFill>
                <a:latin typeface="MuseoSans"/>
              </a:rPr>
              <a:t> identified eukaryotic like proteins as key players in host–pathogen interactions</a:t>
            </a:r>
          </a:p>
        </p:txBody>
      </p:sp>
      <p:sp>
        <p:nvSpPr>
          <p:cNvPr id="621" name="Rectangle 620"/>
          <p:cNvSpPr/>
          <p:nvPr/>
        </p:nvSpPr>
        <p:spPr>
          <a:xfrm>
            <a:off x="154807" y="1109070"/>
            <a:ext cx="4026667" cy="4524315"/>
          </a:xfrm>
          <a:prstGeom prst="rect">
            <a:avLst/>
          </a:prstGeom>
        </p:spPr>
        <p:txBody>
          <a:bodyPr wrap="square">
            <a:spAutoFit/>
          </a:bodyPr>
          <a:lstStyle/>
          <a:p>
            <a:r>
              <a:rPr lang="en-US" sz="2400" dirty="0">
                <a:ea typeface="SimSun" panose="02010600030101010101" pitchFamily="2" charset="-122"/>
              </a:rPr>
              <a:t>We consider two strains of Legionella </a:t>
            </a:r>
            <a:r>
              <a:rPr lang="en-US" sz="2400" dirty="0"/>
              <a:t>bacteria</a:t>
            </a:r>
            <a:r>
              <a:rPr lang="en-US" sz="2400" dirty="0">
                <a:ea typeface="SimSun" panose="02010600030101010101" pitchFamily="2" charset="-122"/>
              </a:rPr>
              <a:t>, </a:t>
            </a:r>
            <a:r>
              <a:rPr lang="en-US" sz="2400" i="1" dirty="0">
                <a:ea typeface="SimSun" panose="02010600030101010101" pitchFamily="2" charset="-122"/>
              </a:rPr>
              <a:t>L. pneumophila Pari</a:t>
            </a:r>
            <a:r>
              <a:rPr lang="en-US" sz="2400" dirty="0">
                <a:ea typeface="SimSun" panose="02010600030101010101" pitchFamily="2" charset="-122"/>
              </a:rPr>
              <a:t>s and </a:t>
            </a:r>
            <a:r>
              <a:rPr lang="en-US" sz="2400" i="1" dirty="0">
                <a:ea typeface="SimSun" panose="02010600030101010101" pitchFamily="2" charset="-122"/>
              </a:rPr>
              <a:t>L. pneumophila Lens</a:t>
            </a:r>
            <a:r>
              <a:rPr lang="en-US" sz="2400" dirty="0">
                <a:ea typeface="SimSun" panose="02010600030101010101" pitchFamily="2" charset="-122"/>
              </a:rPr>
              <a:t>, which consist of 3,503,504 and 3,345,567 </a:t>
            </a:r>
            <a:r>
              <a:rPr lang="en-US" sz="2400" dirty="0" err="1">
                <a:ea typeface="SimSun" panose="02010600030101010101" pitchFamily="2" charset="-122"/>
              </a:rPr>
              <a:t>bp</a:t>
            </a:r>
            <a:r>
              <a:rPr lang="en-US" sz="2400" dirty="0">
                <a:ea typeface="SimSun" panose="02010600030101010101" pitchFamily="2" charset="-122"/>
              </a:rPr>
              <a:t> respectively. We consider a subsequence length of 100,000</a:t>
            </a:r>
          </a:p>
          <a:p>
            <a:endParaRPr lang="en-US" sz="2400" dirty="0">
              <a:ea typeface="SimSun" panose="02010600030101010101" pitchFamily="2" charset="-122"/>
            </a:endParaRPr>
          </a:p>
          <a:p>
            <a:r>
              <a:rPr lang="en-US" sz="2400" dirty="0">
                <a:ea typeface="SimSun" panose="02010600030101010101" pitchFamily="2" charset="-122"/>
              </a:rPr>
              <a:t>However, we flipped one of the time series “backwards”, before computing the join.</a:t>
            </a:r>
            <a:endParaRPr lang="en-US" sz="2400" dirty="0"/>
          </a:p>
        </p:txBody>
      </p:sp>
      <p:pic>
        <p:nvPicPr>
          <p:cNvPr id="623" name="Picture 622"/>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4742360" y="2627508"/>
            <a:ext cx="7240241" cy="543802"/>
          </a:xfrm>
          <a:prstGeom prst="rect">
            <a:avLst/>
          </a:prstGeom>
        </p:spPr>
      </p:pic>
      <p:sp>
        <p:nvSpPr>
          <p:cNvPr id="624" name="Arrow: Down 623"/>
          <p:cNvSpPr/>
          <p:nvPr/>
        </p:nvSpPr>
        <p:spPr>
          <a:xfrm rot="18160700" flipV="1">
            <a:off x="8422947" y="3137436"/>
            <a:ext cx="171765" cy="517449"/>
          </a:xfrm>
          <a:prstGeom prst="downArrow">
            <a:avLst/>
          </a:prstGeom>
          <a:solidFill>
            <a:srgbClr val="FF65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23648543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F7F3FB"/>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84A369B5-2AC8-44BE-9BEA-BE5A18F801E7}"/>
              </a:ext>
            </a:extLst>
          </p:cNvPr>
          <p:cNvSpPr/>
          <p:nvPr/>
        </p:nvSpPr>
        <p:spPr bwMode="auto">
          <a:xfrm>
            <a:off x="6860996" y="1484988"/>
            <a:ext cx="5216703" cy="5208615"/>
          </a:xfrm>
          <a:prstGeom prst="rect">
            <a:avLst/>
          </a:prstGeom>
          <a:solidFill>
            <a:srgbClr val="E5F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 name="Freeform 55">
            <a:extLst>
              <a:ext uri="{FF2B5EF4-FFF2-40B4-BE49-F238E27FC236}">
                <a16:creationId xmlns:a16="http://schemas.microsoft.com/office/drawing/2014/main" id="{941136C9-D3D5-463D-8DD3-47C1E367FB35}"/>
              </a:ext>
            </a:extLst>
          </p:cNvPr>
          <p:cNvSpPr>
            <a:spLocks/>
          </p:cNvSpPr>
          <p:nvPr/>
        </p:nvSpPr>
        <p:spPr bwMode="auto">
          <a:xfrm>
            <a:off x="1791989" y="5880438"/>
            <a:ext cx="10121295" cy="614545"/>
          </a:xfrm>
          <a:custGeom>
            <a:avLst/>
            <a:gdLst>
              <a:gd name="T0" fmla="*/ 71 w 4490"/>
              <a:gd name="T1" fmla="*/ 644 h 2288"/>
              <a:gd name="T2" fmla="*/ 141 w 4490"/>
              <a:gd name="T3" fmla="*/ 1190 h 2288"/>
              <a:gd name="T4" fmla="*/ 213 w 4490"/>
              <a:gd name="T5" fmla="*/ 1752 h 2288"/>
              <a:gd name="T6" fmla="*/ 283 w 4490"/>
              <a:gd name="T7" fmla="*/ 1249 h 2288"/>
              <a:gd name="T8" fmla="*/ 354 w 4490"/>
              <a:gd name="T9" fmla="*/ 1269 h 2288"/>
              <a:gd name="T10" fmla="*/ 425 w 4490"/>
              <a:gd name="T11" fmla="*/ 940 h 2288"/>
              <a:gd name="T12" fmla="*/ 496 w 4490"/>
              <a:gd name="T13" fmla="*/ 1177 h 2288"/>
              <a:gd name="T14" fmla="*/ 567 w 4490"/>
              <a:gd name="T15" fmla="*/ 1236 h 2288"/>
              <a:gd name="T16" fmla="*/ 638 w 4490"/>
              <a:gd name="T17" fmla="*/ 884 h 2288"/>
              <a:gd name="T18" fmla="*/ 709 w 4490"/>
              <a:gd name="T19" fmla="*/ 1188 h 2288"/>
              <a:gd name="T20" fmla="*/ 780 w 4490"/>
              <a:gd name="T21" fmla="*/ 1062 h 2288"/>
              <a:gd name="T22" fmla="*/ 851 w 4490"/>
              <a:gd name="T23" fmla="*/ 1155 h 2288"/>
              <a:gd name="T24" fmla="*/ 922 w 4490"/>
              <a:gd name="T25" fmla="*/ 1254 h 2288"/>
              <a:gd name="T26" fmla="*/ 993 w 4490"/>
              <a:gd name="T27" fmla="*/ 790 h 2288"/>
              <a:gd name="T28" fmla="*/ 1064 w 4490"/>
              <a:gd name="T29" fmla="*/ 1298 h 2288"/>
              <a:gd name="T30" fmla="*/ 1135 w 4490"/>
              <a:gd name="T31" fmla="*/ 1730 h 2288"/>
              <a:gd name="T32" fmla="*/ 1206 w 4490"/>
              <a:gd name="T33" fmla="*/ 1209 h 2288"/>
              <a:gd name="T34" fmla="*/ 1276 w 4490"/>
              <a:gd name="T35" fmla="*/ 1172 h 2288"/>
              <a:gd name="T36" fmla="*/ 1347 w 4490"/>
              <a:gd name="T37" fmla="*/ 860 h 2288"/>
              <a:gd name="T38" fmla="*/ 1418 w 4490"/>
              <a:gd name="T39" fmla="*/ 1144 h 2288"/>
              <a:gd name="T40" fmla="*/ 1489 w 4490"/>
              <a:gd name="T41" fmla="*/ 1219 h 2288"/>
              <a:gd name="T42" fmla="*/ 1560 w 4490"/>
              <a:gd name="T43" fmla="*/ 819 h 2288"/>
              <a:gd name="T44" fmla="*/ 1631 w 4490"/>
              <a:gd name="T45" fmla="*/ 1234 h 2288"/>
              <a:gd name="T46" fmla="*/ 1702 w 4490"/>
              <a:gd name="T47" fmla="*/ 1177 h 2288"/>
              <a:gd name="T48" fmla="*/ 1773 w 4490"/>
              <a:gd name="T49" fmla="*/ 1236 h 2288"/>
              <a:gd name="T50" fmla="*/ 1844 w 4490"/>
              <a:gd name="T51" fmla="*/ 1259 h 2288"/>
              <a:gd name="T52" fmla="*/ 1915 w 4490"/>
              <a:gd name="T53" fmla="*/ 648 h 2288"/>
              <a:gd name="T54" fmla="*/ 1986 w 4490"/>
              <a:gd name="T55" fmla="*/ 1359 h 2288"/>
              <a:gd name="T56" fmla="*/ 2057 w 4490"/>
              <a:gd name="T57" fmla="*/ 1941 h 2288"/>
              <a:gd name="T58" fmla="*/ 2128 w 4490"/>
              <a:gd name="T59" fmla="*/ 1637 h 2288"/>
              <a:gd name="T60" fmla="*/ 2199 w 4490"/>
              <a:gd name="T61" fmla="*/ 1526 h 2288"/>
              <a:gd name="T62" fmla="*/ 2270 w 4490"/>
              <a:gd name="T63" fmla="*/ 1185 h 2288"/>
              <a:gd name="T64" fmla="*/ 2340 w 4490"/>
              <a:gd name="T65" fmla="*/ 1496 h 2288"/>
              <a:gd name="T66" fmla="*/ 2412 w 4490"/>
              <a:gd name="T67" fmla="*/ 826 h 2288"/>
              <a:gd name="T68" fmla="*/ 2482 w 4490"/>
              <a:gd name="T69" fmla="*/ 1469 h 2288"/>
              <a:gd name="T70" fmla="*/ 2553 w 4490"/>
              <a:gd name="T71" fmla="*/ 1610 h 2288"/>
              <a:gd name="T72" fmla="*/ 2624 w 4490"/>
              <a:gd name="T73" fmla="*/ 1132 h 2288"/>
              <a:gd name="T74" fmla="*/ 2695 w 4490"/>
              <a:gd name="T75" fmla="*/ 1468 h 2288"/>
              <a:gd name="T76" fmla="*/ 2766 w 4490"/>
              <a:gd name="T77" fmla="*/ 1066 h 2288"/>
              <a:gd name="T78" fmla="*/ 2837 w 4490"/>
              <a:gd name="T79" fmla="*/ 1315 h 2288"/>
              <a:gd name="T80" fmla="*/ 2908 w 4490"/>
              <a:gd name="T81" fmla="*/ 1424 h 2288"/>
              <a:gd name="T82" fmla="*/ 2979 w 4490"/>
              <a:gd name="T83" fmla="*/ 1132 h 2288"/>
              <a:gd name="T84" fmla="*/ 3050 w 4490"/>
              <a:gd name="T85" fmla="*/ 1309 h 2288"/>
              <a:gd name="T86" fmla="*/ 3121 w 4490"/>
              <a:gd name="T87" fmla="*/ 1353 h 2288"/>
              <a:gd name="T88" fmla="*/ 3192 w 4490"/>
              <a:gd name="T89" fmla="*/ 1095 h 2288"/>
              <a:gd name="T90" fmla="*/ 3263 w 4490"/>
              <a:gd name="T91" fmla="*/ 1399 h 2288"/>
              <a:gd name="T92" fmla="*/ 3333 w 4490"/>
              <a:gd name="T93" fmla="*/ 1470 h 2288"/>
              <a:gd name="T94" fmla="*/ 3405 w 4490"/>
              <a:gd name="T95" fmla="*/ 1817 h 2288"/>
              <a:gd name="T96" fmla="*/ 3475 w 4490"/>
              <a:gd name="T97" fmla="*/ 1717 h 2288"/>
              <a:gd name="T98" fmla="*/ 3546 w 4490"/>
              <a:gd name="T99" fmla="*/ 1416 h 2288"/>
              <a:gd name="T100" fmla="*/ 3617 w 4490"/>
              <a:gd name="T101" fmla="*/ 1478 h 2288"/>
              <a:gd name="T102" fmla="*/ 3688 w 4490"/>
              <a:gd name="T103" fmla="*/ 1023 h 2288"/>
              <a:gd name="T104" fmla="*/ 3759 w 4490"/>
              <a:gd name="T105" fmla="*/ 1200 h 2288"/>
              <a:gd name="T106" fmla="*/ 3830 w 4490"/>
              <a:gd name="T107" fmla="*/ 262 h 2288"/>
              <a:gd name="T108" fmla="*/ 3901 w 4490"/>
              <a:gd name="T109" fmla="*/ 1040 h 2288"/>
              <a:gd name="T110" fmla="*/ 3972 w 4490"/>
              <a:gd name="T111" fmla="*/ 1091 h 2288"/>
              <a:gd name="T112" fmla="*/ 4043 w 4490"/>
              <a:gd name="T113" fmla="*/ 505 h 2288"/>
              <a:gd name="T114" fmla="*/ 4114 w 4490"/>
              <a:gd name="T115" fmla="*/ 1197 h 2288"/>
              <a:gd name="T116" fmla="*/ 4185 w 4490"/>
              <a:gd name="T117" fmla="*/ 985 h 2288"/>
              <a:gd name="T118" fmla="*/ 4256 w 4490"/>
              <a:gd name="T119" fmla="*/ 1343 h 2288"/>
              <a:gd name="T120" fmla="*/ 4327 w 4490"/>
              <a:gd name="T121" fmla="*/ 1534 h 2288"/>
              <a:gd name="T122" fmla="*/ 4398 w 4490"/>
              <a:gd name="T123" fmla="*/ 973 h 2288"/>
              <a:gd name="T124" fmla="*/ 4469 w 4490"/>
              <a:gd name="T125" fmla="*/ 1292 h 2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90" h="2288">
                <a:moveTo>
                  <a:pt x="0" y="1175"/>
                </a:moveTo>
                <a:lnTo>
                  <a:pt x="1" y="1186"/>
                </a:lnTo>
                <a:lnTo>
                  <a:pt x="2" y="1211"/>
                </a:lnTo>
                <a:lnTo>
                  <a:pt x="3" y="1232"/>
                </a:lnTo>
                <a:lnTo>
                  <a:pt x="4" y="1217"/>
                </a:lnTo>
                <a:lnTo>
                  <a:pt x="5" y="1227"/>
                </a:lnTo>
                <a:lnTo>
                  <a:pt x="6" y="1239"/>
                </a:lnTo>
                <a:lnTo>
                  <a:pt x="7" y="1232"/>
                </a:lnTo>
                <a:lnTo>
                  <a:pt x="8" y="1232"/>
                </a:lnTo>
                <a:lnTo>
                  <a:pt x="9" y="1229"/>
                </a:lnTo>
                <a:lnTo>
                  <a:pt x="9" y="1230"/>
                </a:lnTo>
                <a:lnTo>
                  <a:pt x="10" y="1224"/>
                </a:lnTo>
                <a:lnTo>
                  <a:pt x="11" y="1222"/>
                </a:lnTo>
                <a:lnTo>
                  <a:pt x="12" y="1218"/>
                </a:lnTo>
                <a:lnTo>
                  <a:pt x="13" y="1234"/>
                </a:lnTo>
                <a:lnTo>
                  <a:pt x="14" y="1222"/>
                </a:lnTo>
                <a:lnTo>
                  <a:pt x="15" y="1216"/>
                </a:lnTo>
                <a:lnTo>
                  <a:pt x="16" y="1186"/>
                </a:lnTo>
                <a:lnTo>
                  <a:pt x="17" y="1131"/>
                </a:lnTo>
                <a:lnTo>
                  <a:pt x="18" y="1013"/>
                </a:lnTo>
                <a:lnTo>
                  <a:pt x="18" y="913"/>
                </a:lnTo>
                <a:lnTo>
                  <a:pt x="19" y="794"/>
                </a:lnTo>
                <a:lnTo>
                  <a:pt x="20" y="580"/>
                </a:lnTo>
                <a:lnTo>
                  <a:pt x="21" y="463"/>
                </a:lnTo>
                <a:lnTo>
                  <a:pt x="22" y="301"/>
                </a:lnTo>
                <a:lnTo>
                  <a:pt x="23" y="435"/>
                </a:lnTo>
                <a:lnTo>
                  <a:pt x="24" y="963"/>
                </a:lnTo>
                <a:lnTo>
                  <a:pt x="25" y="1433"/>
                </a:lnTo>
                <a:lnTo>
                  <a:pt x="26" y="1751"/>
                </a:lnTo>
                <a:lnTo>
                  <a:pt x="27" y="1763"/>
                </a:lnTo>
                <a:lnTo>
                  <a:pt x="27" y="1761"/>
                </a:lnTo>
                <a:lnTo>
                  <a:pt x="28" y="1714"/>
                </a:lnTo>
                <a:lnTo>
                  <a:pt x="29" y="1632"/>
                </a:lnTo>
                <a:lnTo>
                  <a:pt x="30" y="1494"/>
                </a:lnTo>
                <a:lnTo>
                  <a:pt x="31" y="1314"/>
                </a:lnTo>
                <a:lnTo>
                  <a:pt x="32" y="1191"/>
                </a:lnTo>
                <a:lnTo>
                  <a:pt x="33" y="1143"/>
                </a:lnTo>
                <a:lnTo>
                  <a:pt x="34" y="1127"/>
                </a:lnTo>
                <a:lnTo>
                  <a:pt x="35" y="1107"/>
                </a:lnTo>
                <a:lnTo>
                  <a:pt x="36" y="1117"/>
                </a:lnTo>
                <a:lnTo>
                  <a:pt x="37" y="1101"/>
                </a:lnTo>
                <a:lnTo>
                  <a:pt x="37" y="1088"/>
                </a:lnTo>
                <a:lnTo>
                  <a:pt x="38" y="1057"/>
                </a:lnTo>
                <a:lnTo>
                  <a:pt x="39" y="1063"/>
                </a:lnTo>
                <a:lnTo>
                  <a:pt x="40" y="1056"/>
                </a:lnTo>
                <a:lnTo>
                  <a:pt x="41" y="1050"/>
                </a:lnTo>
                <a:lnTo>
                  <a:pt x="42" y="1032"/>
                </a:lnTo>
                <a:lnTo>
                  <a:pt x="43" y="1037"/>
                </a:lnTo>
                <a:lnTo>
                  <a:pt x="44" y="1034"/>
                </a:lnTo>
                <a:lnTo>
                  <a:pt x="45" y="1021"/>
                </a:lnTo>
                <a:lnTo>
                  <a:pt x="46" y="1000"/>
                </a:lnTo>
                <a:lnTo>
                  <a:pt x="46" y="1001"/>
                </a:lnTo>
                <a:lnTo>
                  <a:pt x="47" y="1002"/>
                </a:lnTo>
                <a:lnTo>
                  <a:pt x="48" y="994"/>
                </a:lnTo>
                <a:lnTo>
                  <a:pt x="49" y="971"/>
                </a:lnTo>
                <a:lnTo>
                  <a:pt x="50" y="959"/>
                </a:lnTo>
                <a:lnTo>
                  <a:pt x="51" y="960"/>
                </a:lnTo>
                <a:lnTo>
                  <a:pt x="52" y="947"/>
                </a:lnTo>
                <a:lnTo>
                  <a:pt x="53" y="929"/>
                </a:lnTo>
                <a:lnTo>
                  <a:pt x="54" y="914"/>
                </a:lnTo>
                <a:lnTo>
                  <a:pt x="55" y="919"/>
                </a:lnTo>
                <a:lnTo>
                  <a:pt x="55" y="900"/>
                </a:lnTo>
                <a:lnTo>
                  <a:pt x="56" y="892"/>
                </a:lnTo>
                <a:lnTo>
                  <a:pt x="57" y="873"/>
                </a:lnTo>
                <a:lnTo>
                  <a:pt x="58" y="865"/>
                </a:lnTo>
                <a:lnTo>
                  <a:pt x="59" y="838"/>
                </a:lnTo>
                <a:lnTo>
                  <a:pt x="60" y="827"/>
                </a:lnTo>
                <a:lnTo>
                  <a:pt x="61" y="800"/>
                </a:lnTo>
                <a:lnTo>
                  <a:pt x="62" y="799"/>
                </a:lnTo>
                <a:lnTo>
                  <a:pt x="63" y="784"/>
                </a:lnTo>
                <a:lnTo>
                  <a:pt x="64" y="772"/>
                </a:lnTo>
                <a:lnTo>
                  <a:pt x="64" y="741"/>
                </a:lnTo>
                <a:lnTo>
                  <a:pt x="65" y="724"/>
                </a:lnTo>
                <a:lnTo>
                  <a:pt x="66" y="715"/>
                </a:lnTo>
                <a:lnTo>
                  <a:pt x="67" y="699"/>
                </a:lnTo>
                <a:lnTo>
                  <a:pt x="68" y="673"/>
                </a:lnTo>
                <a:lnTo>
                  <a:pt x="69" y="669"/>
                </a:lnTo>
                <a:lnTo>
                  <a:pt x="70" y="662"/>
                </a:lnTo>
                <a:lnTo>
                  <a:pt x="71" y="644"/>
                </a:lnTo>
                <a:lnTo>
                  <a:pt x="72" y="626"/>
                </a:lnTo>
                <a:lnTo>
                  <a:pt x="72" y="614"/>
                </a:lnTo>
                <a:lnTo>
                  <a:pt x="73" y="618"/>
                </a:lnTo>
                <a:lnTo>
                  <a:pt x="74" y="601"/>
                </a:lnTo>
                <a:lnTo>
                  <a:pt x="75" y="603"/>
                </a:lnTo>
                <a:lnTo>
                  <a:pt x="76" y="607"/>
                </a:lnTo>
                <a:lnTo>
                  <a:pt x="77" y="627"/>
                </a:lnTo>
                <a:lnTo>
                  <a:pt x="78" y="647"/>
                </a:lnTo>
                <a:lnTo>
                  <a:pt x="79" y="670"/>
                </a:lnTo>
                <a:lnTo>
                  <a:pt x="80" y="695"/>
                </a:lnTo>
                <a:lnTo>
                  <a:pt x="81" y="749"/>
                </a:lnTo>
                <a:lnTo>
                  <a:pt x="81" y="776"/>
                </a:lnTo>
                <a:lnTo>
                  <a:pt x="82" y="823"/>
                </a:lnTo>
                <a:lnTo>
                  <a:pt x="83" y="855"/>
                </a:lnTo>
                <a:lnTo>
                  <a:pt x="84" y="903"/>
                </a:lnTo>
                <a:lnTo>
                  <a:pt x="85" y="951"/>
                </a:lnTo>
                <a:lnTo>
                  <a:pt x="86" y="980"/>
                </a:lnTo>
                <a:lnTo>
                  <a:pt x="87" y="1006"/>
                </a:lnTo>
                <a:lnTo>
                  <a:pt x="88" y="1032"/>
                </a:lnTo>
                <a:lnTo>
                  <a:pt x="89" y="1062"/>
                </a:lnTo>
                <a:lnTo>
                  <a:pt x="89" y="1080"/>
                </a:lnTo>
                <a:lnTo>
                  <a:pt x="90" y="1080"/>
                </a:lnTo>
                <a:lnTo>
                  <a:pt x="91" y="1099"/>
                </a:lnTo>
                <a:lnTo>
                  <a:pt x="92" y="1119"/>
                </a:lnTo>
                <a:lnTo>
                  <a:pt x="93" y="1125"/>
                </a:lnTo>
                <a:lnTo>
                  <a:pt x="94" y="1129"/>
                </a:lnTo>
                <a:lnTo>
                  <a:pt x="95" y="1134"/>
                </a:lnTo>
                <a:lnTo>
                  <a:pt x="96" y="1145"/>
                </a:lnTo>
                <a:lnTo>
                  <a:pt x="97" y="1136"/>
                </a:lnTo>
                <a:lnTo>
                  <a:pt x="98" y="1140"/>
                </a:lnTo>
                <a:lnTo>
                  <a:pt x="98" y="1136"/>
                </a:lnTo>
                <a:lnTo>
                  <a:pt x="99" y="1151"/>
                </a:lnTo>
                <a:lnTo>
                  <a:pt x="100" y="1150"/>
                </a:lnTo>
                <a:lnTo>
                  <a:pt x="101" y="1151"/>
                </a:lnTo>
                <a:lnTo>
                  <a:pt x="102" y="1142"/>
                </a:lnTo>
                <a:lnTo>
                  <a:pt x="103" y="1159"/>
                </a:lnTo>
                <a:lnTo>
                  <a:pt x="104" y="1152"/>
                </a:lnTo>
                <a:lnTo>
                  <a:pt x="105" y="1157"/>
                </a:lnTo>
                <a:lnTo>
                  <a:pt x="106" y="1135"/>
                </a:lnTo>
                <a:lnTo>
                  <a:pt x="106" y="1150"/>
                </a:lnTo>
                <a:lnTo>
                  <a:pt x="107" y="1149"/>
                </a:lnTo>
                <a:lnTo>
                  <a:pt x="108" y="1149"/>
                </a:lnTo>
                <a:lnTo>
                  <a:pt x="109" y="1143"/>
                </a:lnTo>
                <a:lnTo>
                  <a:pt x="110" y="1153"/>
                </a:lnTo>
                <a:lnTo>
                  <a:pt x="111" y="1152"/>
                </a:lnTo>
                <a:lnTo>
                  <a:pt x="112" y="1144"/>
                </a:lnTo>
                <a:lnTo>
                  <a:pt x="113" y="1131"/>
                </a:lnTo>
                <a:lnTo>
                  <a:pt x="114" y="1140"/>
                </a:lnTo>
                <a:lnTo>
                  <a:pt x="115" y="1154"/>
                </a:lnTo>
                <a:lnTo>
                  <a:pt x="115" y="1147"/>
                </a:lnTo>
                <a:lnTo>
                  <a:pt x="116" y="1139"/>
                </a:lnTo>
                <a:lnTo>
                  <a:pt x="117" y="1141"/>
                </a:lnTo>
                <a:lnTo>
                  <a:pt x="118" y="1149"/>
                </a:lnTo>
                <a:lnTo>
                  <a:pt x="119" y="1145"/>
                </a:lnTo>
                <a:lnTo>
                  <a:pt x="120" y="1143"/>
                </a:lnTo>
                <a:lnTo>
                  <a:pt x="121" y="1143"/>
                </a:lnTo>
                <a:lnTo>
                  <a:pt x="122" y="1152"/>
                </a:lnTo>
                <a:lnTo>
                  <a:pt x="123" y="1163"/>
                </a:lnTo>
                <a:lnTo>
                  <a:pt x="123" y="1165"/>
                </a:lnTo>
                <a:lnTo>
                  <a:pt x="124" y="1154"/>
                </a:lnTo>
                <a:lnTo>
                  <a:pt x="125" y="1163"/>
                </a:lnTo>
                <a:lnTo>
                  <a:pt x="126" y="1153"/>
                </a:lnTo>
                <a:lnTo>
                  <a:pt x="127" y="1156"/>
                </a:lnTo>
                <a:lnTo>
                  <a:pt x="128" y="1155"/>
                </a:lnTo>
                <a:lnTo>
                  <a:pt x="129" y="1168"/>
                </a:lnTo>
                <a:lnTo>
                  <a:pt x="130" y="1172"/>
                </a:lnTo>
                <a:lnTo>
                  <a:pt x="131" y="1174"/>
                </a:lnTo>
                <a:lnTo>
                  <a:pt x="132" y="1165"/>
                </a:lnTo>
                <a:lnTo>
                  <a:pt x="132" y="1171"/>
                </a:lnTo>
                <a:lnTo>
                  <a:pt x="133" y="1181"/>
                </a:lnTo>
                <a:lnTo>
                  <a:pt x="134" y="1177"/>
                </a:lnTo>
                <a:lnTo>
                  <a:pt x="135" y="1168"/>
                </a:lnTo>
                <a:lnTo>
                  <a:pt x="136" y="1176"/>
                </a:lnTo>
                <a:lnTo>
                  <a:pt x="137" y="1190"/>
                </a:lnTo>
                <a:lnTo>
                  <a:pt x="138" y="1188"/>
                </a:lnTo>
                <a:lnTo>
                  <a:pt x="139" y="1176"/>
                </a:lnTo>
                <a:lnTo>
                  <a:pt x="140" y="1178"/>
                </a:lnTo>
                <a:lnTo>
                  <a:pt x="140" y="1193"/>
                </a:lnTo>
                <a:lnTo>
                  <a:pt x="141" y="1190"/>
                </a:lnTo>
                <a:lnTo>
                  <a:pt x="142" y="1193"/>
                </a:lnTo>
                <a:lnTo>
                  <a:pt x="143" y="1189"/>
                </a:lnTo>
                <a:lnTo>
                  <a:pt x="144" y="1202"/>
                </a:lnTo>
                <a:lnTo>
                  <a:pt x="145" y="1194"/>
                </a:lnTo>
                <a:lnTo>
                  <a:pt x="146" y="1197"/>
                </a:lnTo>
                <a:lnTo>
                  <a:pt x="147" y="1189"/>
                </a:lnTo>
                <a:lnTo>
                  <a:pt x="148" y="1194"/>
                </a:lnTo>
                <a:lnTo>
                  <a:pt x="149" y="1196"/>
                </a:lnTo>
                <a:lnTo>
                  <a:pt x="149" y="1200"/>
                </a:lnTo>
                <a:lnTo>
                  <a:pt x="150" y="1191"/>
                </a:lnTo>
                <a:lnTo>
                  <a:pt x="151" y="1199"/>
                </a:lnTo>
                <a:lnTo>
                  <a:pt x="152" y="1208"/>
                </a:lnTo>
                <a:lnTo>
                  <a:pt x="153" y="1205"/>
                </a:lnTo>
                <a:lnTo>
                  <a:pt x="154" y="1199"/>
                </a:lnTo>
                <a:lnTo>
                  <a:pt x="155" y="1210"/>
                </a:lnTo>
                <a:lnTo>
                  <a:pt x="156" y="1210"/>
                </a:lnTo>
                <a:lnTo>
                  <a:pt x="157" y="1215"/>
                </a:lnTo>
                <a:lnTo>
                  <a:pt x="158" y="1207"/>
                </a:lnTo>
                <a:lnTo>
                  <a:pt x="159" y="1208"/>
                </a:lnTo>
                <a:lnTo>
                  <a:pt x="159" y="1213"/>
                </a:lnTo>
                <a:lnTo>
                  <a:pt x="160" y="1206"/>
                </a:lnTo>
                <a:lnTo>
                  <a:pt x="161" y="1194"/>
                </a:lnTo>
                <a:lnTo>
                  <a:pt x="162" y="1204"/>
                </a:lnTo>
                <a:lnTo>
                  <a:pt x="163" y="1216"/>
                </a:lnTo>
                <a:lnTo>
                  <a:pt x="164" y="1215"/>
                </a:lnTo>
                <a:lnTo>
                  <a:pt x="165" y="1206"/>
                </a:lnTo>
                <a:lnTo>
                  <a:pt x="166" y="1203"/>
                </a:lnTo>
                <a:lnTo>
                  <a:pt x="167" y="1222"/>
                </a:lnTo>
                <a:lnTo>
                  <a:pt x="168" y="1222"/>
                </a:lnTo>
                <a:lnTo>
                  <a:pt x="168" y="1218"/>
                </a:lnTo>
                <a:lnTo>
                  <a:pt x="169" y="1210"/>
                </a:lnTo>
                <a:lnTo>
                  <a:pt x="170" y="1223"/>
                </a:lnTo>
                <a:lnTo>
                  <a:pt x="171" y="1227"/>
                </a:lnTo>
                <a:lnTo>
                  <a:pt x="172" y="1219"/>
                </a:lnTo>
                <a:lnTo>
                  <a:pt x="173" y="1199"/>
                </a:lnTo>
                <a:lnTo>
                  <a:pt x="174" y="1188"/>
                </a:lnTo>
                <a:lnTo>
                  <a:pt x="175" y="1186"/>
                </a:lnTo>
                <a:lnTo>
                  <a:pt x="176" y="1190"/>
                </a:lnTo>
                <a:lnTo>
                  <a:pt x="177" y="1173"/>
                </a:lnTo>
                <a:lnTo>
                  <a:pt x="178" y="1216"/>
                </a:lnTo>
                <a:lnTo>
                  <a:pt x="178" y="1234"/>
                </a:lnTo>
                <a:lnTo>
                  <a:pt x="179" y="1192"/>
                </a:lnTo>
                <a:lnTo>
                  <a:pt x="180" y="1163"/>
                </a:lnTo>
                <a:lnTo>
                  <a:pt x="181" y="1176"/>
                </a:lnTo>
                <a:lnTo>
                  <a:pt x="182" y="1222"/>
                </a:lnTo>
                <a:lnTo>
                  <a:pt x="183" y="1251"/>
                </a:lnTo>
                <a:lnTo>
                  <a:pt x="184" y="1244"/>
                </a:lnTo>
                <a:lnTo>
                  <a:pt x="185" y="1254"/>
                </a:lnTo>
                <a:lnTo>
                  <a:pt x="186" y="1249"/>
                </a:lnTo>
                <a:lnTo>
                  <a:pt x="187" y="1238"/>
                </a:lnTo>
                <a:lnTo>
                  <a:pt x="187" y="1217"/>
                </a:lnTo>
                <a:lnTo>
                  <a:pt x="188" y="1224"/>
                </a:lnTo>
                <a:lnTo>
                  <a:pt x="189" y="1257"/>
                </a:lnTo>
                <a:lnTo>
                  <a:pt x="190" y="1270"/>
                </a:lnTo>
                <a:lnTo>
                  <a:pt x="191" y="1262"/>
                </a:lnTo>
                <a:lnTo>
                  <a:pt x="192" y="1271"/>
                </a:lnTo>
                <a:lnTo>
                  <a:pt x="193" y="1283"/>
                </a:lnTo>
                <a:lnTo>
                  <a:pt x="194" y="1273"/>
                </a:lnTo>
                <a:lnTo>
                  <a:pt x="195" y="1280"/>
                </a:lnTo>
                <a:lnTo>
                  <a:pt x="196" y="1260"/>
                </a:lnTo>
                <a:lnTo>
                  <a:pt x="196" y="1273"/>
                </a:lnTo>
                <a:lnTo>
                  <a:pt x="197" y="1270"/>
                </a:lnTo>
                <a:lnTo>
                  <a:pt x="198" y="1273"/>
                </a:lnTo>
                <a:lnTo>
                  <a:pt x="199" y="1268"/>
                </a:lnTo>
                <a:lnTo>
                  <a:pt x="200" y="1260"/>
                </a:lnTo>
                <a:lnTo>
                  <a:pt x="201" y="1271"/>
                </a:lnTo>
                <a:lnTo>
                  <a:pt x="202" y="1263"/>
                </a:lnTo>
                <a:lnTo>
                  <a:pt x="203" y="1228"/>
                </a:lnTo>
                <a:lnTo>
                  <a:pt x="204" y="1165"/>
                </a:lnTo>
                <a:lnTo>
                  <a:pt x="204" y="1072"/>
                </a:lnTo>
                <a:lnTo>
                  <a:pt x="205" y="970"/>
                </a:lnTo>
                <a:lnTo>
                  <a:pt x="206" y="839"/>
                </a:lnTo>
                <a:lnTo>
                  <a:pt x="207" y="601"/>
                </a:lnTo>
                <a:lnTo>
                  <a:pt x="208" y="439"/>
                </a:lnTo>
                <a:lnTo>
                  <a:pt x="209" y="262"/>
                </a:lnTo>
                <a:lnTo>
                  <a:pt x="210" y="448"/>
                </a:lnTo>
                <a:lnTo>
                  <a:pt x="211" y="965"/>
                </a:lnTo>
                <a:lnTo>
                  <a:pt x="212" y="1414"/>
                </a:lnTo>
                <a:lnTo>
                  <a:pt x="213" y="1752"/>
                </a:lnTo>
                <a:lnTo>
                  <a:pt x="213" y="1790"/>
                </a:lnTo>
                <a:lnTo>
                  <a:pt x="214" y="1770"/>
                </a:lnTo>
                <a:lnTo>
                  <a:pt x="215" y="1740"/>
                </a:lnTo>
                <a:lnTo>
                  <a:pt x="216" y="1701"/>
                </a:lnTo>
                <a:lnTo>
                  <a:pt x="217" y="1589"/>
                </a:lnTo>
                <a:lnTo>
                  <a:pt x="218" y="1425"/>
                </a:lnTo>
                <a:lnTo>
                  <a:pt x="219" y="1286"/>
                </a:lnTo>
                <a:lnTo>
                  <a:pt x="220" y="1224"/>
                </a:lnTo>
                <a:lnTo>
                  <a:pt x="221" y="1198"/>
                </a:lnTo>
                <a:lnTo>
                  <a:pt x="221" y="1174"/>
                </a:lnTo>
                <a:lnTo>
                  <a:pt x="222" y="1174"/>
                </a:lnTo>
                <a:lnTo>
                  <a:pt x="223" y="1165"/>
                </a:lnTo>
                <a:lnTo>
                  <a:pt x="224" y="1152"/>
                </a:lnTo>
                <a:lnTo>
                  <a:pt x="225" y="1135"/>
                </a:lnTo>
                <a:lnTo>
                  <a:pt x="226" y="1127"/>
                </a:lnTo>
                <a:lnTo>
                  <a:pt x="227" y="1139"/>
                </a:lnTo>
                <a:lnTo>
                  <a:pt x="228" y="1123"/>
                </a:lnTo>
                <a:lnTo>
                  <a:pt x="229" y="1109"/>
                </a:lnTo>
                <a:lnTo>
                  <a:pt x="230" y="1099"/>
                </a:lnTo>
                <a:lnTo>
                  <a:pt x="230" y="1103"/>
                </a:lnTo>
                <a:lnTo>
                  <a:pt x="231" y="1089"/>
                </a:lnTo>
                <a:lnTo>
                  <a:pt x="232" y="1069"/>
                </a:lnTo>
                <a:lnTo>
                  <a:pt x="233" y="1062"/>
                </a:lnTo>
                <a:lnTo>
                  <a:pt x="234" y="1067"/>
                </a:lnTo>
                <a:lnTo>
                  <a:pt x="235" y="1069"/>
                </a:lnTo>
                <a:lnTo>
                  <a:pt x="236" y="1048"/>
                </a:lnTo>
                <a:lnTo>
                  <a:pt x="237" y="1037"/>
                </a:lnTo>
                <a:lnTo>
                  <a:pt x="238" y="1035"/>
                </a:lnTo>
                <a:lnTo>
                  <a:pt x="238" y="1020"/>
                </a:lnTo>
                <a:lnTo>
                  <a:pt x="239" y="1011"/>
                </a:lnTo>
                <a:lnTo>
                  <a:pt x="240" y="992"/>
                </a:lnTo>
                <a:lnTo>
                  <a:pt x="241" y="992"/>
                </a:lnTo>
                <a:lnTo>
                  <a:pt x="242" y="980"/>
                </a:lnTo>
                <a:lnTo>
                  <a:pt x="243" y="963"/>
                </a:lnTo>
                <a:lnTo>
                  <a:pt x="244" y="942"/>
                </a:lnTo>
                <a:lnTo>
                  <a:pt x="245" y="944"/>
                </a:lnTo>
                <a:lnTo>
                  <a:pt x="246" y="937"/>
                </a:lnTo>
                <a:lnTo>
                  <a:pt x="247" y="913"/>
                </a:lnTo>
                <a:lnTo>
                  <a:pt x="247" y="883"/>
                </a:lnTo>
                <a:lnTo>
                  <a:pt x="248" y="884"/>
                </a:lnTo>
                <a:lnTo>
                  <a:pt x="249" y="871"/>
                </a:lnTo>
                <a:lnTo>
                  <a:pt x="250" y="863"/>
                </a:lnTo>
                <a:lnTo>
                  <a:pt x="251" y="828"/>
                </a:lnTo>
                <a:lnTo>
                  <a:pt x="252" y="805"/>
                </a:lnTo>
                <a:lnTo>
                  <a:pt x="253" y="815"/>
                </a:lnTo>
                <a:lnTo>
                  <a:pt x="254" y="790"/>
                </a:lnTo>
                <a:lnTo>
                  <a:pt x="255" y="770"/>
                </a:lnTo>
                <a:lnTo>
                  <a:pt x="255" y="739"/>
                </a:lnTo>
                <a:lnTo>
                  <a:pt x="256" y="738"/>
                </a:lnTo>
                <a:lnTo>
                  <a:pt x="257" y="724"/>
                </a:lnTo>
                <a:lnTo>
                  <a:pt x="258" y="728"/>
                </a:lnTo>
                <a:lnTo>
                  <a:pt x="259" y="700"/>
                </a:lnTo>
                <a:lnTo>
                  <a:pt x="260" y="706"/>
                </a:lnTo>
                <a:lnTo>
                  <a:pt x="261" y="690"/>
                </a:lnTo>
                <a:lnTo>
                  <a:pt x="262" y="693"/>
                </a:lnTo>
                <a:lnTo>
                  <a:pt x="263" y="685"/>
                </a:lnTo>
                <a:lnTo>
                  <a:pt x="264" y="706"/>
                </a:lnTo>
                <a:lnTo>
                  <a:pt x="264" y="735"/>
                </a:lnTo>
                <a:lnTo>
                  <a:pt x="265" y="754"/>
                </a:lnTo>
                <a:lnTo>
                  <a:pt x="266" y="781"/>
                </a:lnTo>
                <a:lnTo>
                  <a:pt x="267" y="823"/>
                </a:lnTo>
                <a:lnTo>
                  <a:pt x="268" y="877"/>
                </a:lnTo>
                <a:lnTo>
                  <a:pt x="269" y="916"/>
                </a:lnTo>
                <a:lnTo>
                  <a:pt x="270" y="956"/>
                </a:lnTo>
                <a:lnTo>
                  <a:pt x="271" y="994"/>
                </a:lnTo>
                <a:lnTo>
                  <a:pt x="272" y="1041"/>
                </a:lnTo>
                <a:lnTo>
                  <a:pt x="272" y="1075"/>
                </a:lnTo>
                <a:lnTo>
                  <a:pt x="273" y="1095"/>
                </a:lnTo>
                <a:lnTo>
                  <a:pt x="274" y="1126"/>
                </a:lnTo>
                <a:lnTo>
                  <a:pt x="275" y="1160"/>
                </a:lnTo>
                <a:lnTo>
                  <a:pt x="276" y="1177"/>
                </a:lnTo>
                <a:lnTo>
                  <a:pt x="277" y="1190"/>
                </a:lnTo>
                <a:lnTo>
                  <a:pt x="278" y="1200"/>
                </a:lnTo>
                <a:lnTo>
                  <a:pt x="279" y="1222"/>
                </a:lnTo>
                <a:lnTo>
                  <a:pt x="280" y="1226"/>
                </a:lnTo>
                <a:lnTo>
                  <a:pt x="281" y="1230"/>
                </a:lnTo>
                <a:lnTo>
                  <a:pt x="281" y="1235"/>
                </a:lnTo>
                <a:lnTo>
                  <a:pt x="282" y="1245"/>
                </a:lnTo>
                <a:lnTo>
                  <a:pt x="283" y="1249"/>
                </a:lnTo>
                <a:lnTo>
                  <a:pt x="284" y="1241"/>
                </a:lnTo>
                <a:lnTo>
                  <a:pt x="285" y="1239"/>
                </a:lnTo>
                <a:lnTo>
                  <a:pt x="286" y="1252"/>
                </a:lnTo>
                <a:lnTo>
                  <a:pt x="287" y="1254"/>
                </a:lnTo>
                <a:lnTo>
                  <a:pt x="288" y="1257"/>
                </a:lnTo>
                <a:lnTo>
                  <a:pt x="289" y="1250"/>
                </a:lnTo>
                <a:lnTo>
                  <a:pt x="290" y="1256"/>
                </a:lnTo>
                <a:lnTo>
                  <a:pt x="290" y="1254"/>
                </a:lnTo>
                <a:lnTo>
                  <a:pt x="291" y="1256"/>
                </a:lnTo>
                <a:lnTo>
                  <a:pt x="292" y="1236"/>
                </a:lnTo>
                <a:lnTo>
                  <a:pt x="293" y="1242"/>
                </a:lnTo>
                <a:lnTo>
                  <a:pt x="294" y="1256"/>
                </a:lnTo>
                <a:lnTo>
                  <a:pt x="295" y="1253"/>
                </a:lnTo>
                <a:lnTo>
                  <a:pt x="296" y="1238"/>
                </a:lnTo>
                <a:lnTo>
                  <a:pt x="297" y="1242"/>
                </a:lnTo>
                <a:lnTo>
                  <a:pt x="298" y="1254"/>
                </a:lnTo>
                <a:lnTo>
                  <a:pt x="299" y="1254"/>
                </a:lnTo>
                <a:lnTo>
                  <a:pt x="300" y="1236"/>
                </a:lnTo>
                <a:lnTo>
                  <a:pt x="300" y="1219"/>
                </a:lnTo>
                <a:lnTo>
                  <a:pt x="301" y="1241"/>
                </a:lnTo>
                <a:lnTo>
                  <a:pt x="302" y="1246"/>
                </a:lnTo>
                <a:lnTo>
                  <a:pt x="303" y="1242"/>
                </a:lnTo>
                <a:lnTo>
                  <a:pt x="304" y="1235"/>
                </a:lnTo>
                <a:lnTo>
                  <a:pt x="305" y="1251"/>
                </a:lnTo>
                <a:lnTo>
                  <a:pt x="306" y="1250"/>
                </a:lnTo>
                <a:lnTo>
                  <a:pt x="307" y="1245"/>
                </a:lnTo>
                <a:lnTo>
                  <a:pt x="308" y="1232"/>
                </a:lnTo>
                <a:lnTo>
                  <a:pt x="309" y="1246"/>
                </a:lnTo>
                <a:lnTo>
                  <a:pt x="309" y="1252"/>
                </a:lnTo>
                <a:lnTo>
                  <a:pt x="310" y="1256"/>
                </a:lnTo>
                <a:lnTo>
                  <a:pt x="311" y="1240"/>
                </a:lnTo>
                <a:lnTo>
                  <a:pt x="312" y="1256"/>
                </a:lnTo>
                <a:lnTo>
                  <a:pt x="313" y="1248"/>
                </a:lnTo>
                <a:lnTo>
                  <a:pt x="314" y="1256"/>
                </a:lnTo>
                <a:lnTo>
                  <a:pt x="315" y="1248"/>
                </a:lnTo>
                <a:lnTo>
                  <a:pt x="316" y="1254"/>
                </a:lnTo>
                <a:lnTo>
                  <a:pt x="317" y="1266"/>
                </a:lnTo>
                <a:lnTo>
                  <a:pt x="318" y="1264"/>
                </a:lnTo>
                <a:lnTo>
                  <a:pt x="319" y="1254"/>
                </a:lnTo>
                <a:lnTo>
                  <a:pt x="319" y="1254"/>
                </a:lnTo>
                <a:lnTo>
                  <a:pt x="320" y="1267"/>
                </a:lnTo>
                <a:lnTo>
                  <a:pt x="321" y="1264"/>
                </a:lnTo>
                <a:lnTo>
                  <a:pt x="322" y="1263"/>
                </a:lnTo>
                <a:lnTo>
                  <a:pt x="323" y="1256"/>
                </a:lnTo>
                <a:lnTo>
                  <a:pt x="324" y="1269"/>
                </a:lnTo>
                <a:lnTo>
                  <a:pt x="325" y="1269"/>
                </a:lnTo>
                <a:lnTo>
                  <a:pt x="326" y="1268"/>
                </a:lnTo>
                <a:lnTo>
                  <a:pt x="327" y="1263"/>
                </a:lnTo>
                <a:lnTo>
                  <a:pt x="328" y="1278"/>
                </a:lnTo>
                <a:lnTo>
                  <a:pt x="328" y="1270"/>
                </a:lnTo>
                <a:lnTo>
                  <a:pt x="329" y="1264"/>
                </a:lnTo>
                <a:lnTo>
                  <a:pt x="330" y="1250"/>
                </a:lnTo>
                <a:lnTo>
                  <a:pt x="331" y="1273"/>
                </a:lnTo>
                <a:lnTo>
                  <a:pt x="332" y="1276"/>
                </a:lnTo>
                <a:lnTo>
                  <a:pt x="333" y="1273"/>
                </a:lnTo>
                <a:lnTo>
                  <a:pt x="334" y="1260"/>
                </a:lnTo>
                <a:lnTo>
                  <a:pt x="335" y="1269"/>
                </a:lnTo>
                <a:lnTo>
                  <a:pt x="336" y="1263"/>
                </a:lnTo>
                <a:lnTo>
                  <a:pt x="336" y="1274"/>
                </a:lnTo>
                <a:lnTo>
                  <a:pt x="337" y="1260"/>
                </a:lnTo>
                <a:lnTo>
                  <a:pt x="338" y="1269"/>
                </a:lnTo>
                <a:lnTo>
                  <a:pt x="339" y="1277"/>
                </a:lnTo>
                <a:lnTo>
                  <a:pt x="340" y="1270"/>
                </a:lnTo>
                <a:lnTo>
                  <a:pt x="341" y="1259"/>
                </a:lnTo>
                <a:lnTo>
                  <a:pt x="342" y="1263"/>
                </a:lnTo>
                <a:lnTo>
                  <a:pt x="343" y="1276"/>
                </a:lnTo>
                <a:lnTo>
                  <a:pt x="344" y="1276"/>
                </a:lnTo>
                <a:lnTo>
                  <a:pt x="345" y="1265"/>
                </a:lnTo>
                <a:lnTo>
                  <a:pt x="345" y="1262"/>
                </a:lnTo>
                <a:lnTo>
                  <a:pt x="346" y="1275"/>
                </a:lnTo>
                <a:lnTo>
                  <a:pt x="347" y="1264"/>
                </a:lnTo>
                <a:lnTo>
                  <a:pt x="348" y="1271"/>
                </a:lnTo>
                <a:lnTo>
                  <a:pt x="349" y="1260"/>
                </a:lnTo>
                <a:lnTo>
                  <a:pt x="350" y="1276"/>
                </a:lnTo>
                <a:lnTo>
                  <a:pt x="351" y="1271"/>
                </a:lnTo>
                <a:lnTo>
                  <a:pt x="352" y="1266"/>
                </a:lnTo>
                <a:lnTo>
                  <a:pt x="353" y="1254"/>
                </a:lnTo>
                <a:lnTo>
                  <a:pt x="353" y="1273"/>
                </a:lnTo>
                <a:lnTo>
                  <a:pt x="354" y="1269"/>
                </a:lnTo>
                <a:lnTo>
                  <a:pt x="355" y="1248"/>
                </a:lnTo>
                <a:lnTo>
                  <a:pt x="356" y="1228"/>
                </a:lnTo>
                <a:lnTo>
                  <a:pt x="357" y="1223"/>
                </a:lnTo>
                <a:lnTo>
                  <a:pt x="358" y="1234"/>
                </a:lnTo>
                <a:lnTo>
                  <a:pt x="359" y="1227"/>
                </a:lnTo>
                <a:lnTo>
                  <a:pt x="360" y="1242"/>
                </a:lnTo>
                <a:lnTo>
                  <a:pt x="361" y="1268"/>
                </a:lnTo>
                <a:lnTo>
                  <a:pt x="362" y="1253"/>
                </a:lnTo>
                <a:lnTo>
                  <a:pt x="362" y="1215"/>
                </a:lnTo>
                <a:lnTo>
                  <a:pt x="363" y="1202"/>
                </a:lnTo>
                <a:lnTo>
                  <a:pt x="364" y="1203"/>
                </a:lnTo>
                <a:lnTo>
                  <a:pt x="365" y="1272"/>
                </a:lnTo>
                <a:lnTo>
                  <a:pt x="366" y="1286"/>
                </a:lnTo>
                <a:lnTo>
                  <a:pt x="367" y="1284"/>
                </a:lnTo>
                <a:lnTo>
                  <a:pt x="368" y="1281"/>
                </a:lnTo>
                <a:lnTo>
                  <a:pt x="369" y="1276"/>
                </a:lnTo>
                <a:lnTo>
                  <a:pt x="370" y="1260"/>
                </a:lnTo>
                <a:lnTo>
                  <a:pt x="370" y="1250"/>
                </a:lnTo>
                <a:lnTo>
                  <a:pt x="371" y="1260"/>
                </a:lnTo>
                <a:lnTo>
                  <a:pt x="372" y="1293"/>
                </a:lnTo>
                <a:lnTo>
                  <a:pt x="373" y="1296"/>
                </a:lnTo>
                <a:lnTo>
                  <a:pt x="374" y="1299"/>
                </a:lnTo>
                <a:lnTo>
                  <a:pt x="375" y="1290"/>
                </a:lnTo>
                <a:lnTo>
                  <a:pt x="376" y="1299"/>
                </a:lnTo>
                <a:lnTo>
                  <a:pt x="377" y="1302"/>
                </a:lnTo>
                <a:lnTo>
                  <a:pt x="378" y="1300"/>
                </a:lnTo>
                <a:lnTo>
                  <a:pt x="379" y="1282"/>
                </a:lnTo>
                <a:lnTo>
                  <a:pt x="379" y="1290"/>
                </a:lnTo>
                <a:lnTo>
                  <a:pt x="380" y="1295"/>
                </a:lnTo>
                <a:lnTo>
                  <a:pt x="381" y="1290"/>
                </a:lnTo>
                <a:lnTo>
                  <a:pt x="382" y="1269"/>
                </a:lnTo>
                <a:lnTo>
                  <a:pt x="383" y="1282"/>
                </a:lnTo>
                <a:lnTo>
                  <a:pt x="384" y="1289"/>
                </a:lnTo>
                <a:lnTo>
                  <a:pt x="385" y="1273"/>
                </a:lnTo>
                <a:lnTo>
                  <a:pt x="386" y="1226"/>
                </a:lnTo>
                <a:lnTo>
                  <a:pt x="387" y="1127"/>
                </a:lnTo>
                <a:lnTo>
                  <a:pt x="387" y="998"/>
                </a:lnTo>
                <a:lnTo>
                  <a:pt x="388" y="911"/>
                </a:lnTo>
                <a:lnTo>
                  <a:pt x="389" y="690"/>
                </a:lnTo>
                <a:lnTo>
                  <a:pt x="390" y="437"/>
                </a:lnTo>
                <a:lnTo>
                  <a:pt x="391" y="327"/>
                </a:lnTo>
                <a:lnTo>
                  <a:pt x="392" y="265"/>
                </a:lnTo>
                <a:lnTo>
                  <a:pt x="393" y="695"/>
                </a:lnTo>
                <a:lnTo>
                  <a:pt x="394" y="1155"/>
                </a:lnTo>
                <a:lnTo>
                  <a:pt x="395" y="1616"/>
                </a:lnTo>
                <a:lnTo>
                  <a:pt x="396" y="1808"/>
                </a:lnTo>
                <a:lnTo>
                  <a:pt x="396" y="1782"/>
                </a:lnTo>
                <a:lnTo>
                  <a:pt x="397" y="1771"/>
                </a:lnTo>
                <a:lnTo>
                  <a:pt x="398" y="1715"/>
                </a:lnTo>
                <a:lnTo>
                  <a:pt x="399" y="1659"/>
                </a:lnTo>
                <a:lnTo>
                  <a:pt x="400" y="1523"/>
                </a:lnTo>
                <a:lnTo>
                  <a:pt x="401" y="1348"/>
                </a:lnTo>
                <a:lnTo>
                  <a:pt x="402" y="1234"/>
                </a:lnTo>
                <a:lnTo>
                  <a:pt x="403" y="1195"/>
                </a:lnTo>
                <a:lnTo>
                  <a:pt x="404" y="1185"/>
                </a:lnTo>
                <a:lnTo>
                  <a:pt x="404" y="1161"/>
                </a:lnTo>
                <a:lnTo>
                  <a:pt x="405" y="1154"/>
                </a:lnTo>
                <a:lnTo>
                  <a:pt x="406" y="1148"/>
                </a:lnTo>
                <a:lnTo>
                  <a:pt x="407" y="1133"/>
                </a:lnTo>
                <a:lnTo>
                  <a:pt x="408" y="1114"/>
                </a:lnTo>
                <a:lnTo>
                  <a:pt x="409" y="1108"/>
                </a:lnTo>
                <a:lnTo>
                  <a:pt x="410" y="1106"/>
                </a:lnTo>
                <a:lnTo>
                  <a:pt x="411" y="1098"/>
                </a:lnTo>
                <a:lnTo>
                  <a:pt x="412" y="1078"/>
                </a:lnTo>
                <a:lnTo>
                  <a:pt x="413" y="1066"/>
                </a:lnTo>
                <a:lnTo>
                  <a:pt x="413" y="1066"/>
                </a:lnTo>
                <a:lnTo>
                  <a:pt x="414" y="1059"/>
                </a:lnTo>
                <a:lnTo>
                  <a:pt x="415" y="1045"/>
                </a:lnTo>
                <a:lnTo>
                  <a:pt x="416" y="1026"/>
                </a:lnTo>
                <a:lnTo>
                  <a:pt x="417" y="1037"/>
                </a:lnTo>
                <a:lnTo>
                  <a:pt x="418" y="1028"/>
                </a:lnTo>
                <a:lnTo>
                  <a:pt x="419" y="1015"/>
                </a:lnTo>
                <a:lnTo>
                  <a:pt x="420" y="1003"/>
                </a:lnTo>
                <a:lnTo>
                  <a:pt x="421" y="988"/>
                </a:lnTo>
                <a:lnTo>
                  <a:pt x="422" y="978"/>
                </a:lnTo>
                <a:lnTo>
                  <a:pt x="422" y="968"/>
                </a:lnTo>
                <a:lnTo>
                  <a:pt x="423" y="943"/>
                </a:lnTo>
                <a:lnTo>
                  <a:pt x="424" y="946"/>
                </a:lnTo>
                <a:lnTo>
                  <a:pt x="425" y="940"/>
                </a:lnTo>
                <a:lnTo>
                  <a:pt x="426" y="920"/>
                </a:lnTo>
                <a:lnTo>
                  <a:pt x="427" y="894"/>
                </a:lnTo>
                <a:lnTo>
                  <a:pt x="428" y="884"/>
                </a:lnTo>
                <a:lnTo>
                  <a:pt x="429" y="880"/>
                </a:lnTo>
                <a:lnTo>
                  <a:pt x="430" y="862"/>
                </a:lnTo>
                <a:lnTo>
                  <a:pt x="431" y="832"/>
                </a:lnTo>
                <a:lnTo>
                  <a:pt x="431" y="821"/>
                </a:lnTo>
                <a:lnTo>
                  <a:pt x="432" y="814"/>
                </a:lnTo>
                <a:lnTo>
                  <a:pt x="433" y="789"/>
                </a:lnTo>
                <a:lnTo>
                  <a:pt x="434" y="772"/>
                </a:lnTo>
                <a:lnTo>
                  <a:pt x="435" y="754"/>
                </a:lnTo>
                <a:lnTo>
                  <a:pt x="436" y="754"/>
                </a:lnTo>
                <a:lnTo>
                  <a:pt x="437" y="737"/>
                </a:lnTo>
                <a:lnTo>
                  <a:pt x="438" y="714"/>
                </a:lnTo>
                <a:lnTo>
                  <a:pt x="439" y="695"/>
                </a:lnTo>
                <a:lnTo>
                  <a:pt x="440" y="697"/>
                </a:lnTo>
                <a:lnTo>
                  <a:pt x="441" y="681"/>
                </a:lnTo>
                <a:lnTo>
                  <a:pt x="441" y="664"/>
                </a:lnTo>
                <a:lnTo>
                  <a:pt x="442" y="649"/>
                </a:lnTo>
                <a:lnTo>
                  <a:pt x="443" y="651"/>
                </a:lnTo>
                <a:lnTo>
                  <a:pt x="444" y="645"/>
                </a:lnTo>
                <a:lnTo>
                  <a:pt x="445" y="655"/>
                </a:lnTo>
                <a:lnTo>
                  <a:pt x="446" y="651"/>
                </a:lnTo>
                <a:lnTo>
                  <a:pt x="447" y="680"/>
                </a:lnTo>
                <a:lnTo>
                  <a:pt x="448" y="702"/>
                </a:lnTo>
                <a:lnTo>
                  <a:pt x="449" y="734"/>
                </a:lnTo>
                <a:lnTo>
                  <a:pt x="450" y="753"/>
                </a:lnTo>
                <a:lnTo>
                  <a:pt x="450" y="805"/>
                </a:lnTo>
                <a:lnTo>
                  <a:pt x="451" y="850"/>
                </a:lnTo>
                <a:lnTo>
                  <a:pt x="452" y="887"/>
                </a:lnTo>
                <a:lnTo>
                  <a:pt x="453" y="914"/>
                </a:lnTo>
                <a:lnTo>
                  <a:pt x="454" y="956"/>
                </a:lnTo>
                <a:lnTo>
                  <a:pt x="455" y="1005"/>
                </a:lnTo>
                <a:lnTo>
                  <a:pt x="456" y="1035"/>
                </a:lnTo>
                <a:lnTo>
                  <a:pt x="457" y="1058"/>
                </a:lnTo>
                <a:lnTo>
                  <a:pt x="458" y="1079"/>
                </a:lnTo>
                <a:lnTo>
                  <a:pt x="459" y="1109"/>
                </a:lnTo>
                <a:lnTo>
                  <a:pt x="459" y="1117"/>
                </a:lnTo>
                <a:lnTo>
                  <a:pt x="460" y="1130"/>
                </a:lnTo>
                <a:lnTo>
                  <a:pt x="461" y="1138"/>
                </a:lnTo>
                <a:lnTo>
                  <a:pt x="462" y="1158"/>
                </a:lnTo>
                <a:lnTo>
                  <a:pt x="463" y="1157"/>
                </a:lnTo>
                <a:lnTo>
                  <a:pt x="464" y="1177"/>
                </a:lnTo>
                <a:lnTo>
                  <a:pt x="465" y="1164"/>
                </a:lnTo>
                <a:lnTo>
                  <a:pt x="466" y="1180"/>
                </a:lnTo>
                <a:lnTo>
                  <a:pt x="467" y="1186"/>
                </a:lnTo>
                <a:lnTo>
                  <a:pt x="468" y="1185"/>
                </a:lnTo>
                <a:lnTo>
                  <a:pt x="469" y="1169"/>
                </a:lnTo>
                <a:lnTo>
                  <a:pt x="469" y="1181"/>
                </a:lnTo>
                <a:lnTo>
                  <a:pt x="470" y="1188"/>
                </a:lnTo>
                <a:lnTo>
                  <a:pt x="471" y="1182"/>
                </a:lnTo>
                <a:lnTo>
                  <a:pt x="472" y="1168"/>
                </a:lnTo>
                <a:lnTo>
                  <a:pt x="473" y="1176"/>
                </a:lnTo>
                <a:lnTo>
                  <a:pt x="474" y="1188"/>
                </a:lnTo>
                <a:lnTo>
                  <a:pt x="475" y="1183"/>
                </a:lnTo>
                <a:lnTo>
                  <a:pt x="476" y="1169"/>
                </a:lnTo>
                <a:lnTo>
                  <a:pt x="477" y="1172"/>
                </a:lnTo>
                <a:lnTo>
                  <a:pt x="477" y="1177"/>
                </a:lnTo>
                <a:lnTo>
                  <a:pt x="478" y="1175"/>
                </a:lnTo>
                <a:lnTo>
                  <a:pt x="479" y="1165"/>
                </a:lnTo>
                <a:lnTo>
                  <a:pt x="480" y="1167"/>
                </a:lnTo>
                <a:lnTo>
                  <a:pt x="481" y="1172"/>
                </a:lnTo>
                <a:lnTo>
                  <a:pt x="482" y="1173"/>
                </a:lnTo>
                <a:lnTo>
                  <a:pt x="483" y="1163"/>
                </a:lnTo>
                <a:lnTo>
                  <a:pt x="484" y="1160"/>
                </a:lnTo>
                <a:lnTo>
                  <a:pt x="485" y="1177"/>
                </a:lnTo>
                <a:lnTo>
                  <a:pt x="485" y="1168"/>
                </a:lnTo>
                <a:lnTo>
                  <a:pt x="486" y="1171"/>
                </a:lnTo>
                <a:lnTo>
                  <a:pt x="487" y="1165"/>
                </a:lnTo>
                <a:lnTo>
                  <a:pt x="488" y="1165"/>
                </a:lnTo>
                <a:lnTo>
                  <a:pt x="489" y="1169"/>
                </a:lnTo>
                <a:lnTo>
                  <a:pt x="490" y="1172"/>
                </a:lnTo>
                <a:lnTo>
                  <a:pt x="491" y="1155"/>
                </a:lnTo>
                <a:lnTo>
                  <a:pt x="492" y="1168"/>
                </a:lnTo>
                <a:lnTo>
                  <a:pt x="493" y="1175"/>
                </a:lnTo>
                <a:lnTo>
                  <a:pt x="494" y="1181"/>
                </a:lnTo>
                <a:lnTo>
                  <a:pt x="494" y="1177"/>
                </a:lnTo>
                <a:lnTo>
                  <a:pt x="495" y="1175"/>
                </a:lnTo>
                <a:lnTo>
                  <a:pt x="496" y="1177"/>
                </a:lnTo>
                <a:lnTo>
                  <a:pt x="497" y="1184"/>
                </a:lnTo>
                <a:lnTo>
                  <a:pt x="498" y="1172"/>
                </a:lnTo>
                <a:lnTo>
                  <a:pt x="499" y="1178"/>
                </a:lnTo>
                <a:lnTo>
                  <a:pt x="500" y="1192"/>
                </a:lnTo>
                <a:lnTo>
                  <a:pt x="501" y="1188"/>
                </a:lnTo>
                <a:lnTo>
                  <a:pt x="502" y="1178"/>
                </a:lnTo>
                <a:lnTo>
                  <a:pt x="502" y="1179"/>
                </a:lnTo>
                <a:lnTo>
                  <a:pt x="503" y="1190"/>
                </a:lnTo>
                <a:lnTo>
                  <a:pt x="504" y="1193"/>
                </a:lnTo>
                <a:lnTo>
                  <a:pt x="505" y="1190"/>
                </a:lnTo>
                <a:lnTo>
                  <a:pt x="506" y="1184"/>
                </a:lnTo>
                <a:lnTo>
                  <a:pt x="507" y="1200"/>
                </a:lnTo>
                <a:lnTo>
                  <a:pt x="508" y="1200"/>
                </a:lnTo>
                <a:lnTo>
                  <a:pt x="509" y="1199"/>
                </a:lnTo>
                <a:lnTo>
                  <a:pt x="510" y="1184"/>
                </a:lnTo>
                <a:lnTo>
                  <a:pt x="511" y="1194"/>
                </a:lnTo>
                <a:lnTo>
                  <a:pt x="511" y="1199"/>
                </a:lnTo>
                <a:lnTo>
                  <a:pt x="512" y="1203"/>
                </a:lnTo>
                <a:lnTo>
                  <a:pt x="513" y="1181"/>
                </a:lnTo>
                <a:lnTo>
                  <a:pt x="514" y="1199"/>
                </a:lnTo>
                <a:lnTo>
                  <a:pt x="515" y="1206"/>
                </a:lnTo>
                <a:lnTo>
                  <a:pt x="516" y="1204"/>
                </a:lnTo>
                <a:lnTo>
                  <a:pt x="517" y="1189"/>
                </a:lnTo>
                <a:lnTo>
                  <a:pt x="518" y="1199"/>
                </a:lnTo>
                <a:lnTo>
                  <a:pt x="519" y="1209"/>
                </a:lnTo>
                <a:lnTo>
                  <a:pt x="519" y="1212"/>
                </a:lnTo>
                <a:lnTo>
                  <a:pt x="520" y="1199"/>
                </a:lnTo>
                <a:lnTo>
                  <a:pt x="521" y="1200"/>
                </a:lnTo>
                <a:lnTo>
                  <a:pt x="522" y="1209"/>
                </a:lnTo>
                <a:lnTo>
                  <a:pt x="523" y="1202"/>
                </a:lnTo>
                <a:lnTo>
                  <a:pt x="524" y="1200"/>
                </a:lnTo>
                <a:lnTo>
                  <a:pt x="525" y="1199"/>
                </a:lnTo>
                <a:lnTo>
                  <a:pt x="526" y="1211"/>
                </a:lnTo>
                <a:lnTo>
                  <a:pt x="527" y="1206"/>
                </a:lnTo>
                <a:lnTo>
                  <a:pt x="528" y="1194"/>
                </a:lnTo>
                <a:lnTo>
                  <a:pt x="528" y="1192"/>
                </a:lnTo>
                <a:lnTo>
                  <a:pt x="529" y="1200"/>
                </a:lnTo>
                <a:lnTo>
                  <a:pt x="530" y="1202"/>
                </a:lnTo>
                <a:lnTo>
                  <a:pt x="531" y="1205"/>
                </a:lnTo>
                <a:lnTo>
                  <a:pt x="532" y="1198"/>
                </a:lnTo>
                <a:lnTo>
                  <a:pt x="533" y="1206"/>
                </a:lnTo>
                <a:lnTo>
                  <a:pt x="534" y="1209"/>
                </a:lnTo>
                <a:lnTo>
                  <a:pt x="535" y="1206"/>
                </a:lnTo>
                <a:lnTo>
                  <a:pt x="536" y="1196"/>
                </a:lnTo>
                <a:lnTo>
                  <a:pt x="536" y="1203"/>
                </a:lnTo>
                <a:lnTo>
                  <a:pt x="537" y="1206"/>
                </a:lnTo>
                <a:lnTo>
                  <a:pt x="538" y="1213"/>
                </a:lnTo>
                <a:lnTo>
                  <a:pt x="539" y="1194"/>
                </a:lnTo>
                <a:lnTo>
                  <a:pt x="540" y="1194"/>
                </a:lnTo>
                <a:lnTo>
                  <a:pt x="541" y="1186"/>
                </a:lnTo>
                <a:lnTo>
                  <a:pt x="542" y="1151"/>
                </a:lnTo>
                <a:lnTo>
                  <a:pt x="543" y="1157"/>
                </a:lnTo>
                <a:lnTo>
                  <a:pt x="544" y="1163"/>
                </a:lnTo>
                <a:lnTo>
                  <a:pt x="545" y="1177"/>
                </a:lnTo>
                <a:lnTo>
                  <a:pt x="545" y="1199"/>
                </a:lnTo>
                <a:lnTo>
                  <a:pt x="546" y="1208"/>
                </a:lnTo>
                <a:lnTo>
                  <a:pt x="547" y="1154"/>
                </a:lnTo>
                <a:lnTo>
                  <a:pt x="548" y="1154"/>
                </a:lnTo>
                <a:lnTo>
                  <a:pt x="549" y="1149"/>
                </a:lnTo>
                <a:lnTo>
                  <a:pt x="550" y="1194"/>
                </a:lnTo>
                <a:lnTo>
                  <a:pt x="551" y="1220"/>
                </a:lnTo>
                <a:lnTo>
                  <a:pt x="552" y="1235"/>
                </a:lnTo>
                <a:lnTo>
                  <a:pt x="553" y="1254"/>
                </a:lnTo>
                <a:lnTo>
                  <a:pt x="553" y="1222"/>
                </a:lnTo>
                <a:lnTo>
                  <a:pt x="554" y="1191"/>
                </a:lnTo>
                <a:lnTo>
                  <a:pt x="555" y="1194"/>
                </a:lnTo>
                <a:lnTo>
                  <a:pt x="556" y="1203"/>
                </a:lnTo>
                <a:lnTo>
                  <a:pt x="557" y="1228"/>
                </a:lnTo>
                <a:lnTo>
                  <a:pt x="558" y="1229"/>
                </a:lnTo>
                <a:lnTo>
                  <a:pt x="559" y="1240"/>
                </a:lnTo>
                <a:lnTo>
                  <a:pt x="560" y="1246"/>
                </a:lnTo>
                <a:lnTo>
                  <a:pt x="561" y="1246"/>
                </a:lnTo>
                <a:lnTo>
                  <a:pt x="562" y="1227"/>
                </a:lnTo>
                <a:lnTo>
                  <a:pt x="563" y="1236"/>
                </a:lnTo>
                <a:lnTo>
                  <a:pt x="563" y="1244"/>
                </a:lnTo>
                <a:lnTo>
                  <a:pt x="564" y="1237"/>
                </a:lnTo>
                <a:lnTo>
                  <a:pt x="565" y="1227"/>
                </a:lnTo>
                <a:lnTo>
                  <a:pt x="566" y="1228"/>
                </a:lnTo>
                <a:lnTo>
                  <a:pt x="567" y="1236"/>
                </a:lnTo>
                <a:lnTo>
                  <a:pt x="568" y="1229"/>
                </a:lnTo>
                <a:lnTo>
                  <a:pt x="569" y="1225"/>
                </a:lnTo>
                <a:lnTo>
                  <a:pt x="570" y="1215"/>
                </a:lnTo>
                <a:lnTo>
                  <a:pt x="571" y="1187"/>
                </a:lnTo>
                <a:lnTo>
                  <a:pt x="572" y="1089"/>
                </a:lnTo>
                <a:lnTo>
                  <a:pt x="572" y="954"/>
                </a:lnTo>
                <a:lnTo>
                  <a:pt x="573" y="879"/>
                </a:lnTo>
                <a:lnTo>
                  <a:pt x="574" y="711"/>
                </a:lnTo>
                <a:lnTo>
                  <a:pt x="575" y="486"/>
                </a:lnTo>
                <a:lnTo>
                  <a:pt x="576" y="395"/>
                </a:lnTo>
                <a:lnTo>
                  <a:pt x="577" y="256"/>
                </a:lnTo>
                <a:lnTo>
                  <a:pt x="578" y="660"/>
                </a:lnTo>
                <a:lnTo>
                  <a:pt x="579" y="1151"/>
                </a:lnTo>
                <a:lnTo>
                  <a:pt x="580" y="1599"/>
                </a:lnTo>
                <a:lnTo>
                  <a:pt x="581" y="1774"/>
                </a:lnTo>
                <a:lnTo>
                  <a:pt x="581" y="1751"/>
                </a:lnTo>
                <a:lnTo>
                  <a:pt x="582" y="1761"/>
                </a:lnTo>
                <a:lnTo>
                  <a:pt x="583" y="1685"/>
                </a:lnTo>
                <a:lnTo>
                  <a:pt x="584" y="1581"/>
                </a:lnTo>
                <a:lnTo>
                  <a:pt x="585" y="1436"/>
                </a:lnTo>
                <a:lnTo>
                  <a:pt x="586" y="1283"/>
                </a:lnTo>
                <a:lnTo>
                  <a:pt x="587" y="1172"/>
                </a:lnTo>
                <a:lnTo>
                  <a:pt x="588" y="1127"/>
                </a:lnTo>
                <a:lnTo>
                  <a:pt x="589" y="1123"/>
                </a:lnTo>
                <a:lnTo>
                  <a:pt x="590" y="1121"/>
                </a:lnTo>
                <a:lnTo>
                  <a:pt x="591" y="1108"/>
                </a:lnTo>
                <a:lnTo>
                  <a:pt x="591" y="1084"/>
                </a:lnTo>
                <a:lnTo>
                  <a:pt x="592" y="1065"/>
                </a:lnTo>
                <a:lnTo>
                  <a:pt x="593" y="1075"/>
                </a:lnTo>
                <a:lnTo>
                  <a:pt x="594" y="1065"/>
                </a:lnTo>
                <a:lnTo>
                  <a:pt x="595" y="1053"/>
                </a:lnTo>
                <a:lnTo>
                  <a:pt x="596" y="1040"/>
                </a:lnTo>
                <a:lnTo>
                  <a:pt x="597" y="1051"/>
                </a:lnTo>
                <a:lnTo>
                  <a:pt x="598" y="1041"/>
                </a:lnTo>
                <a:lnTo>
                  <a:pt x="599" y="1027"/>
                </a:lnTo>
                <a:lnTo>
                  <a:pt x="600" y="1008"/>
                </a:lnTo>
                <a:lnTo>
                  <a:pt x="600" y="1006"/>
                </a:lnTo>
                <a:lnTo>
                  <a:pt x="601" y="999"/>
                </a:lnTo>
                <a:lnTo>
                  <a:pt x="602" y="994"/>
                </a:lnTo>
                <a:lnTo>
                  <a:pt x="603" y="970"/>
                </a:lnTo>
                <a:lnTo>
                  <a:pt x="604" y="970"/>
                </a:lnTo>
                <a:lnTo>
                  <a:pt x="605" y="954"/>
                </a:lnTo>
                <a:lnTo>
                  <a:pt x="606" y="952"/>
                </a:lnTo>
                <a:lnTo>
                  <a:pt x="607" y="934"/>
                </a:lnTo>
                <a:lnTo>
                  <a:pt x="608" y="927"/>
                </a:lnTo>
                <a:lnTo>
                  <a:pt x="609" y="923"/>
                </a:lnTo>
                <a:lnTo>
                  <a:pt x="609" y="907"/>
                </a:lnTo>
                <a:lnTo>
                  <a:pt x="610" y="877"/>
                </a:lnTo>
                <a:lnTo>
                  <a:pt x="611" y="873"/>
                </a:lnTo>
                <a:lnTo>
                  <a:pt x="612" y="864"/>
                </a:lnTo>
                <a:lnTo>
                  <a:pt x="613" y="846"/>
                </a:lnTo>
                <a:lnTo>
                  <a:pt x="614" y="824"/>
                </a:lnTo>
                <a:lnTo>
                  <a:pt x="615" y="811"/>
                </a:lnTo>
                <a:lnTo>
                  <a:pt x="616" y="805"/>
                </a:lnTo>
                <a:lnTo>
                  <a:pt x="617" y="787"/>
                </a:lnTo>
                <a:lnTo>
                  <a:pt x="618" y="767"/>
                </a:lnTo>
                <a:lnTo>
                  <a:pt x="618" y="743"/>
                </a:lnTo>
                <a:lnTo>
                  <a:pt x="619" y="733"/>
                </a:lnTo>
                <a:lnTo>
                  <a:pt x="620" y="720"/>
                </a:lnTo>
                <a:lnTo>
                  <a:pt x="621" y="696"/>
                </a:lnTo>
                <a:lnTo>
                  <a:pt x="622" y="678"/>
                </a:lnTo>
                <a:lnTo>
                  <a:pt x="623" y="670"/>
                </a:lnTo>
                <a:lnTo>
                  <a:pt x="624" y="658"/>
                </a:lnTo>
                <a:lnTo>
                  <a:pt x="625" y="637"/>
                </a:lnTo>
                <a:lnTo>
                  <a:pt x="626" y="615"/>
                </a:lnTo>
                <a:lnTo>
                  <a:pt x="626" y="619"/>
                </a:lnTo>
                <a:lnTo>
                  <a:pt x="627" y="606"/>
                </a:lnTo>
                <a:lnTo>
                  <a:pt x="628" y="601"/>
                </a:lnTo>
                <a:lnTo>
                  <a:pt x="629" y="585"/>
                </a:lnTo>
                <a:lnTo>
                  <a:pt x="630" y="601"/>
                </a:lnTo>
                <a:lnTo>
                  <a:pt x="631" y="611"/>
                </a:lnTo>
                <a:lnTo>
                  <a:pt x="632" y="626"/>
                </a:lnTo>
                <a:lnTo>
                  <a:pt x="633" y="635"/>
                </a:lnTo>
                <a:lnTo>
                  <a:pt x="634" y="669"/>
                </a:lnTo>
                <a:lnTo>
                  <a:pt x="635" y="723"/>
                </a:lnTo>
                <a:lnTo>
                  <a:pt x="635" y="745"/>
                </a:lnTo>
                <a:lnTo>
                  <a:pt x="636" y="784"/>
                </a:lnTo>
                <a:lnTo>
                  <a:pt x="637" y="821"/>
                </a:lnTo>
                <a:lnTo>
                  <a:pt x="638" y="884"/>
                </a:lnTo>
                <a:lnTo>
                  <a:pt x="639" y="922"/>
                </a:lnTo>
                <a:lnTo>
                  <a:pt x="640" y="953"/>
                </a:lnTo>
                <a:lnTo>
                  <a:pt x="641" y="985"/>
                </a:lnTo>
                <a:lnTo>
                  <a:pt x="642" y="1022"/>
                </a:lnTo>
                <a:lnTo>
                  <a:pt x="643" y="1044"/>
                </a:lnTo>
                <a:lnTo>
                  <a:pt x="643" y="1059"/>
                </a:lnTo>
                <a:lnTo>
                  <a:pt x="644" y="1075"/>
                </a:lnTo>
                <a:lnTo>
                  <a:pt x="645" y="1099"/>
                </a:lnTo>
                <a:lnTo>
                  <a:pt x="646" y="1111"/>
                </a:lnTo>
                <a:lnTo>
                  <a:pt x="647" y="1123"/>
                </a:lnTo>
                <a:lnTo>
                  <a:pt x="648" y="1116"/>
                </a:lnTo>
                <a:lnTo>
                  <a:pt x="649" y="1135"/>
                </a:lnTo>
                <a:lnTo>
                  <a:pt x="650" y="1139"/>
                </a:lnTo>
                <a:lnTo>
                  <a:pt x="651" y="1145"/>
                </a:lnTo>
                <a:lnTo>
                  <a:pt x="652" y="1127"/>
                </a:lnTo>
                <a:lnTo>
                  <a:pt x="652" y="1136"/>
                </a:lnTo>
                <a:lnTo>
                  <a:pt x="653" y="1146"/>
                </a:lnTo>
                <a:lnTo>
                  <a:pt x="654" y="1146"/>
                </a:lnTo>
                <a:lnTo>
                  <a:pt x="655" y="1133"/>
                </a:lnTo>
                <a:lnTo>
                  <a:pt x="656" y="1139"/>
                </a:lnTo>
                <a:lnTo>
                  <a:pt x="657" y="1156"/>
                </a:lnTo>
                <a:lnTo>
                  <a:pt x="658" y="1146"/>
                </a:lnTo>
                <a:lnTo>
                  <a:pt x="659" y="1144"/>
                </a:lnTo>
                <a:lnTo>
                  <a:pt x="660" y="1140"/>
                </a:lnTo>
                <a:lnTo>
                  <a:pt x="660" y="1155"/>
                </a:lnTo>
                <a:lnTo>
                  <a:pt x="661" y="1148"/>
                </a:lnTo>
                <a:lnTo>
                  <a:pt x="662" y="1148"/>
                </a:lnTo>
                <a:lnTo>
                  <a:pt x="663" y="1136"/>
                </a:lnTo>
                <a:lnTo>
                  <a:pt x="664" y="1149"/>
                </a:lnTo>
                <a:lnTo>
                  <a:pt x="665" y="1145"/>
                </a:lnTo>
                <a:lnTo>
                  <a:pt x="666" y="1139"/>
                </a:lnTo>
                <a:lnTo>
                  <a:pt x="667" y="1129"/>
                </a:lnTo>
                <a:lnTo>
                  <a:pt x="668" y="1139"/>
                </a:lnTo>
                <a:lnTo>
                  <a:pt x="669" y="1140"/>
                </a:lnTo>
                <a:lnTo>
                  <a:pt x="669" y="1138"/>
                </a:lnTo>
                <a:lnTo>
                  <a:pt x="670" y="1132"/>
                </a:lnTo>
                <a:lnTo>
                  <a:pt x="671" y="1142"/>
                </a:lnTo>
                <a:lnTo>
                  <a:pt x="672" y="1144"/>
                </a:lnTo>
                <a:lnTo>
                  <a:pt x="673" y="1148"/>
                </a:lnTo>
                <a:lnTo>
                  <a:pt x="674" y="1134"/>
                </a:lnTo>
                <a:lnTo>
                  <a:pt x="675" y="1135"/>
                </a:lnTo>
                <a:lnTo>
                  <a:pt x="676" y="1149"/>
                </a:lnTo>
                <a:lnTo>
                  <a:pt x="677" y="1155"/>
                </a:lnTo>
                <a:lnTo>
                  <a:pt x="677" y="1139"/>
                </a:lnTo>
                <a:lnTo>
                  <a:pt x="678" y="1144"/>
                </a:lnTo>
                <a:lnTo>
                  <a:pt x="679" y="1151"/>
                </a:lnTo>
                <a:lnTo>
                  <a:pt x="680" y="1147"/>
                </a:lnTo>
                <a:lnTo>
                  <a:pt x="681" y="1148"/>
                </a:lnTo>
                <a:lnTo>
                  <a:pt x="682" y="1148"/>
                </a:lnTo>
                <a:lnTo>
                  <a:pt x="683" y="1164"/>
                </a:lnTo>
                <a:lnTo>
                  <a:pt x="684" y="1162"/>
                </a:lnTo>
                <a:lnTo>
                  <a:pt x="685" y="1158"/>
                </a:lnTo>
                <a:lnTo>
                  <a:pt x="686" y="1152"/>
                </a:lnTo>
                <a:lnTo>
                  <a:pt x="686" y="1165"/>
                </a:lnTo>
                <a:lnTo>
                  <a:pt x="687" y="1164"/>
                </a:lnTo>
                <a:lnTo>
                  <a:pt x="688" y="1172"/>
                </a:lnTo>
                <a:lnTo>
                  <a:pt x="689" y="1168"/>
                </a:lnTo>
                <a:lnTo>
                  <a:pt x="690" y="1177"/>
                </a:lnTo>
                <a:lnTo>
                  <a:pt x="691" y="1177"/>
                </a:lnTo>
                <a:lnTo>
                  <a:pt x="692" y="1176"/>
                </a:lnTo>
                <a:lnTo>
                  <a:pt x="693" y="1163"/>
                </a:lnTo>
                <a:lnTo>
                  <a:pt x="694" y="1176"/>
                </a:lnTo>
                <a:lnTo>
                  <a:pt x="694" y="1181"/>
                </a:lnTo>
                <a:lnTo>
                  <a:pt x="695" y="1181"/>
                </a:lnTo>
                <a:lnTo>
                  <a:pt x="696" y="1165"/>
                </a:lnTo>
                <a:lnTo>
                  <a:pt x="697" y="1175"/>
                </a:lnTo>
                <a:lnTo>
                  <a:pt x="698" y="1181"/>
                </a:lnTo>
                <a:lnTo>
                  <a:pt x="699" y="1188"/>
                </a:lnTo>
                <a:lnTo>
                  <a:pt x="700" y="1175"/>
                </a:lnTo>
                <a:lnTo>
                  <a:pt x="701" y="1179"/>
                </a:lnTo>
                <a:lnTo>
                  <a:pt x="702" y="1191"/>
                </a:lnTo>
                <a:lnTo>
                  <a:pt x="703" y="1184"/>
                </a:lnTo>
                <a:lnTo>
                  <a:pt x="704" y="1182"/>
                </a:lnTo>
                <a:lnTo>
                  <a:pt x="704" y="1173"/>
                </a:lnTo>
                <a:lnTo>
                  <a:pt x="705" y="1186"/>
                </a:lnTo>
                <a:lnTo>
                  <a:pt x="706" y="1182"/>
                </a:lnTo>
                <a:lnTo>
                  <a:pt x="707" y="1181"/>
                </a:lnTo>
                <a:lnTo>
                  <a:pt x="708" y="1175"/>
                </a:lnTo>
                <a:lnTo>
                  <a:pt x="709" y="1188"/>
                </a:lnTo>
                <a:lnTo>
                  <a:pt x="710" y="1189"/>
                </a:lnTo>
                <a:lnTo>
                  <a:pt x="711" y="1188"/>
                </a:lnTo>
                <a:lnTo>
                  <a:pt x="712" y="1181"/>
                </a:lnTo>
                <a:lnTo>
                  <a:pt x="713" y="1192"/>
                </a:lnTo>
                <a:lnTo>
                  <a:pt x="713" y="1194"/>
                </a:lnTo>
                <a:lnTo>
                  <a:pt x="714" y="1191"/>
                </a:lnTo>
                <a:lnTo>
                  <a:pt x="715" y="1175"/>
                </a:lnTo>
                <a:lnTo>
                  <a:pt x="716" y="1182"/>
                </a:lnTo>
                <a:lnTo>
                  <a:pt x="717" y="1183"/>
                </a:lnTo>
                <a:lnTo>
                  <a:pt x="718" y="1187"/>
                </a:lnTo>
                <a:lnTo>
                  <a:pt x="719" y="1177"/>
                </a:lnTo>
                <a:lnTo>
                  <a:pt x="720" y="1190"/>
                </a:lnTo>
                <a:lnTo>
                  <a:pt x="721" y="1200"/>
                </a:lnTo>
                <a:lnTo>
                  <a:pt x="722" y="1188"/>
                </a:lnTo>
                <a:lnTo>
                  <a:pt x="722" y="1168"/>
                </a:lnTo>
                <a:lnTo>
                  <a:pt x="723" y="1180"/>
                </a:lnTo>
                <a:lnTo>
                  <a:pt x="724" y="1192"/>
                </a:lnTo>
                <a:lnTo>
                  <a:pt x="725" y="1185"/>
                </a:lnTo>
                <a:lnTo>
                  <a:pt x="726" y="1168"/>
                </a:lnTo>
                <a:lnTo>
                  <a:pt x="727" y="1143"/>
                </a:lnTo>
                <a:lnTo>
                  <a:pt x="728" y="1146"/>
                </a:lnTo>
                <a:lnTo>
                  <a:pt x="729" y="1154"/>
                </a:lnTo>
                <a:lnTo>
                  <a:pt x="730" y="1143"/>
                </a:lnTo>
                <a:lnTo>
                  <a:pt x="731" y="1165"/>
                </a:lnTo>
                <a:lnTo>
                  <a:pt x="732" y="1199"/>
                </a:lnTo>
                <a:lnTo>
                  <a:pt x="732" y="1168"/>
                </a:lnTo>
                <a:lnTo>
                  <a:pt x="733" y="1143"/>
                </a:lnTo>
                <a:lnTo>
                  <a:pt x="734" y="1131"/>
                </a:lnTo>
                <a:lnTo>
                  <a:pt x="735" y="1154"/>
                </a:lnTo>
                <a:lnTo>
                  <a:pt x="736" y="1206"/>
                </a:lnTo>
                <a:lnTo>
                  <a:pt x="737" y="1217"/>
                </a:lnTo>
                <a:lnTo>
                  <a:pt x="738" y="1208"/>
                </a:lnTo>
                <a:lnTo>
                  <a:pt x="739" y="1219"/>
                </a:lnTo>
                <a:lnTo>
                  <a:pt x="740" y="1199"/>
                </a:lnTo>
                <a:lnTo>
                  <a:pt x="741" y="1196"/>
                </a:lnTo>
                <a:lnTo>
                  <a:pt x="741" y="1178"/>
                </a:lnTo>
                <a:lnTo>
                  <a:pt x="742" y="1206"/>
                </a:lnTo>
                <a:lnTo>
                  <a:pt x="743" y="1226"/>
                </a:lnTo>
                <a:lnTo>
                  <a:pt x="744" y="1230"/>
                </a:lnTo>
                <a:lnTo>
                  <a:pt x="745" y="1217"/>
                </a:lnTo>
                <a:lnTo>
                  <a:pt x="746" y="1226"/>
                </a:lnTo>
                <a:lnTo>
                  <a:pt x="747" y="1232"/>
                </a:lnTo>
                <a:lnTo>
                  <a:pt x="748" y="1226"/>
                </a:lnTo>
                <a:lnTo>
                  <a:pt x="749" y="1222"/>
                </a:lnTo>
                <a:lnTo>
                  <a:pt x="750" y="1218"/>
                </a:lnTo>
                <a:lnTo>
                  <a:pt x="750" y="1232"/>
                </a:lnTo>
                <a:lnTo>
                  <a:pt x="751" y="1224"/>
                </a:lnTo>
                <a:lnTo>
                  <a:pt x="752" y="1215"/>
                </a:lnTo>
                <a:lnTo>
                  <a:pt x="753" y="1211"/>
                </a:lnTo>
                <a:lnTo>
                  <a:pt x="754" y="1227"/>
                </a:lnTo>
                <a:lnTo>
                  <a:pt x="755" y="1226"/>
                </a:lnTo>
                <a:lnTo>
                  <a:pt x="756" y="1213"/>
                </a:lnTo>
                <a:lnTo>
                  <a:pt x="757" y="1153"/>
                </a:lnTo>
                <a:lnTo>
                  <a:pt x="758" y="1046"/>
                </a:lnTo>
                <a:lnTo>
                  <a:pt x="758" y="935"/>
                </a:lnTo>
                <a:lnTo>
                  <a:pt x="759" y="859"/>
                </a:lnTo>
                <a:lnTo>
                  <a:pt x="760" y="650"/>
                </a:lnTo>
                <a:lnTo>
                  <a:pt x="761" y="479"/>
                </a:lnTo>
                <a:lnTo>
                  <a:pt x="762" y="343"/>
                </a:lnTo>
                <a:lnTo>
                  <a:pt x="763" y="318"/>
                </a:lnTo>
                <a:lnTo>
                  <a:pt x="764" y="814"/>
                </a:lnTo>
                <a:lnTo>
                  <a:pt x="765" y="1287"/>
                </a:lnTo>
                <a:lnTo>
                  <a:pt x="766" y="1690"/>
                </a:lnTo>
                <a:lnTo>
                  <a:pt x="767" y="1793"/>
                </a:lnTo>
                <a:lnTo>
                  <a:pt x="767" y="1752"/>
                </a:lnTo>
                <a:lnTo>
                  <a:pt x="768" y="1736"/>
                </a:lnTo>
                <a:lnTo>
                  <a:pt x="769" y="1671"/>
                </a:lnTo>
                <a:lnTo>
                  <a:pt x="770" y="1548"/>
                </a:lnTo>
                <a:lnTo>
                  <a:pt x="771" y="1366"/>
                </a:lnTo>
                <a:lnTo>
                  <a:pt x="772" y="1206"/>
                </a:lnTo>
                <a:lnTo>
                  <a:pt x="773" y="1156"/>
                </a:lnTo>
                <a:lnTo>
                  <a:pt x="774" y="1136"/>
                </a:lnTo>
                <a:lnTo>
                  <a:pt x="775" y="1120"/>
                </a:lnTo>
                <a:lnTo>
                  <a:pt x="775" y="1099"/>
                </a:lnTo>
                <a:lnTo>
                  <a:pt x="776" y="1097"/>
                </a:lnTo>
                <a:lnTo>
                  <a:pt x="777" y="1087"/>
                </a:lnTo>
                <a:lnTo>
                  <a:pt x="778" y="1077"/>
                </a:lnTo>
                <a:lnTo>
                  <a:pt x="779" y="1060"/>
                </a:lnTo>
                <a:lnTo>
                  <a:pt x="780" y="1062"/>
                </a:lnTo>
                <a:lnTo>
                  <a:pt x="781" y="1057"/>
                </a:lnTo>
                <a:lnTo>
                  <a:pt x="782" y="1045"/>
                </a:lnTo>
                <a:lnTo>
                  <a:pt x="783" y="1033"/>
                </a:lnTo>
                <a:lnTo>
                  <a:pt x="784" y="1035"/>
                </a:lnTo>
                <a:lnTo>
                  <a:pt x="784" y="1024"/>
                </a:lnTo>
                <a:lnTo>
                  <a:pt x="785" y="1016"/>
                </a:lnTo>
                <a:lnTo>
                  <a:pt x="786" y="988"/>
                </a:lnTo>
                <a:lnTo>
                  <a:pt x="787" y="991"/>
                </a:lnTo>
                <a:lnTo>
                  <a:pt x="788" y="993"/>
                </a:lnTo>
                <a:lnTo>
                  <a:pt x="789" y="980"/>
                </a:lnTo>
                <a:lnTo>
                  <a:pt x="790" y="958"/>
                </a:lnTo>
                <a:lnTo>
                  <a:pt x="791" y="958"/>
                </a:lnTo>
                <a:lnTo>
                  <a:pt x="792" y="954"/>
                </a:lnTo>
                <a:lnTo>
                  <a:pt x="792" y="945"/>
                </a:lnTo>
                <a:lnTo>
                  <a:pt x="793" y="925"/>
                </a:lnTo>
                <a:lnTo>
                  <a:pt x="794" y="913"/>
                </a:lnTo>
                <a:lnTo>
                  <a:pt x="795" y="918"/>
                </a:lnTo>
                <a:lnTo>
                  <a:pt x="796" y="898"/>
                </a:lnTo>
                <a:lnTo>
                  <a:pt x="797" y="877"/>
                </a:lnTo>
                <a:lnTo>
                  <a:pt x="798" y="865"/>
                </a:lnTo>
                <a:lnTo>
                  <a:pt x="799" y="863"/>
                </a:lnTo>
                <a:lnTo>
                  <a:pt x="800" y="837"/>
                </a:lnTo>
                <a:lnTo>
                  <a:pt x="801" y="826"/>
                </a:lnTo>
                <a:lnTo>
                  <a:pt x="801" y="793"/>
                </a:lnTo>
                <a:lnTo>
                  <a:pt x="802" y="789"/>
                </a:lnTo>
                <a:lnTo>
                  <a:pt x="803" y="778"/>
                </a:lnTo>
                <a:lnTo>
                  <a:pt x="804" y="757"/>
                </a:lnTo>
                <a:lnTo>
                  <a:pt x="805" y="731"/>
                </a:lnTo>
                <a:lnTo>
                  <a:pt x="806" y="725"/>
                </a:lnTo>
                <a:lnTo>
                  <a:pt x="807" y="715"/>
                </a:lnTo>
                <a:lnTo>
                  <a:pt x="808" y="694"/>
                </a:lnTo>
                <a:lnTo>
                  <a:pt x="809" y="664"/>
                </a:lnTo>
                <a:lnTo>
                  <a:pt x="809" y="663"/>
                </a:lnTo>
                <a:lnTo>
                  <a:pt x="810" y="656"/>
                </a:lnTo>
                <a:lnTo>
                  <a:pt x="811" y="645"/>
                </a:lnTo>
                <a:lnTo>
                  <a:pt x="812" y="614"/>
                </a:lnTo>
                <a:lnTo>
                  <a:pt x="813" y="615"/>
                </a:lnTo>
                <a:lnTo>
                  <a:pt x="814" y="616"/>
                </a:lnTo>
                <a:lnTo>
                  <a:pt x="815" y="610"/>
                </a:lnTo>
                <a:lnTo>
                  <a:pt x="816" y="602"/>
                </a:lnTo>
                <a:lnTo>
                  <a:pt x="817" y="611"/>
                </a:lnTo>
                <a:lnTo>
                  <a:pt x="818" y="648"/>
                </a:lnTo>
                <a:lnTo>
                  <a:pt x="818" y="669"/>
                </a:lnTo>
                <a:lnTo>
                  <a:pt x="819" y="691"/>
                </a:lnTo>
                <a:lnTo>
                  <a:pt x="820" y="725"/>
                </a:lnTo>
                <a:lnTo>
                  <a:pt x="821" y="779"/>
                </a:lnTo>
                <a:lnTo>
                  <a:pt x="822" y="812"/>
                </a:lnTo>
                <a:lnTo>
                  <a:pt x="823" y="855"/>
                </a:lnTo>
                <a:lnTo>
                  <a:pt x="824" y="887"/>
                </a:lnTo>
                <a:lnTo>
                  <a:pt x="825" y="938"/>
                </a:lnTo>
                <a:lnTo>
                  <a:pt x="826" y="976"/>
                </a:lnTo>
                <a:lnTo>
                  <a:pt x="826" y="1012"/>
                </a:lnTo>
                <a:lnTo>
                  <a:pt x="827" y="1028"/>
                </a:lnTo>
                <a:lnTo>
                  <a:pt x="828" y="1062"/>
                </a:lnTo>
                <a:lnTo>
                  <a:pt x="829" y="1079"/>
                </a:lnTo>
                <a:lnTo>
                  <a:pt x="830" y="1101"/>
                </a:lnTo>
                <a:lnTo>
                  <a:pt x="831" y="1102"/>
                </a:lnTo>
                <a:lnTo>
                  <a:pt x="832" y="1117"/>
                </a:lnTo>
                <a:lnTo>
                  <a:pt x="833" y="1134"/>
                </a:lnTo>
                <a:lnTo>
                  <a:pt x="834" y="1145"/>
                </a:lnTo>
                <a:lnTo>
                  <a:pt x="835" y="1134"/>
                </a:lnTo>
                <a:lnTo>
                  <a:pt x="835" y="1133"/>
                </a:lnTo>
                <a:lnTo>
                  <a:pt x="836" y="1154"/>
                </a:lnTo>
                <a:lnTo>
                  <a:pt x="837" y="1145"/>
                </a:lnTo>
                <a:lnTo>
                  <a:pt x="838" y="1145"/>
                </a:lnTo>
                <a:lnTo>
                  <a:pt x="839" y="1146"/>
                </a:lnTo>
                <a:lnTo>
                  <a:pt x="840" y="1164"/>
                </a:lnTo>
                <a:lnTo>
                  <a:pt x="841" y="1158"/>
                </a:lnTo>
                <a:lnTo>
                  <a:pt x="842" y="1161"/>
                </a:lnTo>
                <a:lnTo>
                  <a:pt x="843" y="1151"/>
                </a:lnTo>
                <a:lnTo>
                  <a:pt x="844" y="1159"/>
                </a:lnTo>
                <a:lnTo>
                  <a:pt x="844" y="1156"/>
                </a:lnTo>
                <a:lnTo>
                  <a:pt x="845" y="1159"/>
                </a:lnTo>
                <a:lnTo>
                  <a:pt x="846" y="1150"/>
                </a:lnTo>
                <a:lnTo>
                  <a:pt x="847" y="1159"/>
                </a:lnTo>
                <a:lnTo>
                  <a:pt x="848" y="1159"/>
                </a:lnTo>
                <a:lnTo>
                  <a:pt x="849" y="1159"/>
                </a:lnTo>
                <a:lnTo>
                  <a:pt x="850" y="1146"/>
                </a:lnTo>
                <a:lnTo>
                  <a:pt x="851" y="1155"/>
                </a:lnTo>
                <a:lnTo>
                  <a:pt x="852" y="1154"/>
                </a:lnTo>
                <a:lnTo>
                  <a:pt x="853" y="1157"/>
                </a:lnTo>
                <a:lnTo>
                  <a:pt x="854" y="1146"/>
                </a:lnTo>
                <a:lnTo>
                  <a:pt x="854" y="1155"/>
                </a:lnTo>
                <a:lnTo>
                  <a:pt x="855" y="1161"/>
                </a:lnTo>
                <a:lnTo>
                  <a:pt x="856" y="1160"/>
                </a:lnTo>
                <a:lnTo>
                  <a:pt x="857" y="1143"/>
                </a:lnTo>
                <a:lnTo>
                  <a:pt x="858" y="1147"/>
                </a:lnTo>
                <a:lnTo>
                  <a:pt x="859" y="1152"/>
                </a:lnTo>
                <a:lnTo>
                  <a:pt x="860" y="1153"/>
                </a:lnTo>
                <a:lnTo>
                  <a:pt x="861" y="1148"/>
                </a:lnTo>
                <a:lnTo>
                  <a:pt x="862" y="1158"/>
                </a:lnTo>
                <a:lnTo>
                  <a:pt x="863" y="1163"/>
                </a:lnTo>
                <a:lnTo>
                  <a:pt x="863" y="1160"/>
                </a:lnTo>
                <a:lnTo>
                  <a:pt x="864" y="1157"/>
                </a:lnTo>
                <a:lnTo>
                  <a:pt x="865" y="1152"/>
                </a:lnTo>
                <a:lnTo>
                  <a:pt x="866" y="1168"/>
                </a:lnTo>
                <a:lnTo>
                  <a:pt x="867" y="1171"/>
                </a:lnTo>
                <a:lnTo>
                  <a:pt x="868" y="1172"/>
                </a:lnTo>
                <a:lnTo>
                  <a:pt x="869" y="1155"/>
                </a:lnTo>
                <a:lnTo>
                  <a:pt x="870" y="1176"/>
                </a:lnTo>
                <a:lnTo>
                  <a:pt x="871" y="1173"/>
                </a:lnTo>
                <a:lnTo>
                  <a:pt x="872" y="1174"/>
                </a:lnTo>
                <a:lnTo>
                  <a:pt x="873" y="1165"/>
                </a:lnTo>
                <a:lnTo>
                  <a:pt x="873" y="1185"/>
                </a:lnTo>
                <a:lnTo>
                  <a:pt x="874" y="1192"/>
                </a:lnTo>
                <a:lnTo>
                  <a:pt x="875" y="1194"/>
                </a:lnTo>
                <a:lnTo>
                  <a:pt x="876" y="1174"/>
                </a:lnTo>
                <a:lnTo>
                  <a:pt x="877" y="1183"/>
                </a:lnTo>
                <a:lnTo>
                  <a:pt x="878" y="1195"/>
                </a:lnTo>
                <a:lnTo>
                  <a:pt x="879" y="1194"/>
                </a:lnTo>
                <a:lnTo>
                  <a:pt x="880" y="1184"/>
                </a:lnTo>
                <a:lnTo>
                  <a:pt x="881" y="1185"/>
                </a:lnTo>
                <a:lnTo>
                  <a:pt x="882" y="1201"/>
                </a:lnTo>
                <a:lnTo>
                  <a:pt x="882" y="1201"/>
                </a:lnTo>
                <a:lnTo>
                  <a:pt x="883" y="1191"/>
                </a:lnTo>
                <a:lnTo>
                  <a:pt x="884" y="1191"/>
                </a:lnTo>
                <a:lnTo>
                  <a:pt x="885" y="1210"/>
                </a:lnTo>
                <a:lnTo>
                  <a:pt x="886" y="1202"/>
                </a:lnTo>
                <a:lnTo>
                  <a:pt x="887" y="1197"/>
                </a:lnTo>
                <a:lnTo>
                  <a:pt x="888" y="1192"/>
                </a:lnTo>
                <a:lnTo>
                  <a:pt x="889" y="1204"/>
                </a:lnTo>
                <a:lnTo>
                  <a:pt x="890" y="1204"/>
                </a:lnTo>
                <a:lnTo>
                  <a:pt x="890" y="1200"/>
                </a:lnTo>
                <a:lnTo>
                  <a:pt x="891" y="1197"/>
                </a:lnTo>
                <a:lnTo>
                  <a:pt x="892" y="1199"/>
                </a:lnTo>
                <a:lnTo>
                  <a:pt x="893" y="1205"/>
                </a:lnTo>
                <a:lnTo>
                  <a:pt x="894" y="1204"/>
                </a:lnTo>
                <a:lnTo>
                  <a:pt x="895" y="1194"/>
                </a:lnTo>
                <a:lnTo>
                  <a:pt x="896" y="1206"/>
                </a:lnTo>
                <a:lnTo>
                  <a:pt x="897" y="1213"/>
                </a:lnTo>
                <a:lnTo>
                  <a:pt x="898" y="1212"/>
                </a:lnTo>
                <a:lnTo>
                  <a:pt x="899" y="1202"/>
                </a:lnTo>
                <a:lnTo>
                  <a:pt x="899" y="1219"/>
                </a:lnTo>
                <a:lnTo>
                  <a:pt x="900" y="1213"/>
                </a:lnTo>
                <a:lnTo>
                  <a:pt x="901" y="1211"/>
                </a:lnTo>
                <a:lnTo>
                  <a:pt x="902" y="1196"/>
                </a:lnTo>
                <a:lnTo>
                  <a:pt x="903" y="1201"/>
                </a:lnTo>
                <a:lnTo>
                  <a:pt x="904" y="1222"/>
                </a:lnTo>
                <a:lnTo>
                  <a:pt x="905" y="1214"/>
                </a:lnTo>
                <a:lnTo>
                  <a:pt x="906" y="1204"/>
                </a:lnTo>
                <a:lnTo>
                  <a:pt x="907" y="1210"/>
                </a:lnTo>
                <a:lnTo>
                  <a:pt x="907" y="1222"/>
                </a:lnTo>
                <a:lnTo>
                  <a:pt x="908" y="1220"/>
                </a:lnTo>
                <a:lnTo>
                  <a:pt x="909" y="1219"/>
                </a:lnTo>
                <a:lnTo>
                  <a:pt x="910" y="1213"/>
                </a:lnTo>
                <a:lnTo>
                  <a:pt x="911" y="1206"/>
                </a:lnTo>
                <a:lnTo>
                  <a:pt x="912" y="1177"/>
                </a:lnTo>
                <a:lnTo>
                  <a:pt x="913" y="1181"/>
                </a:lnTo>
                <a:lnTo>
                  <a:pt x="914" y="1177"/>
                </a:lnTo>
                <a:lnTo>
                  <a:pt x="915" y="1180"/>
                </a:lnTo>
                <a:lnTo>
                  <a:pt x="916" y="1224"/>
                </a:lnTo>
                <a:lnTo>
                  <a:pt x="916" y="1238"/>
                </a:lnTo>
                <a:lnTo>
                  <a:pt x="917" y="1192"/>
                </a:lnTo>
                <a:lnTo>
                  <a:pt x="918" y="1179"/>
                </a:lnTo>
                <a:lnTo>
                  <a:pt x="919" y="1183"/>
                </a:lnTo>
                <a:lnTo>
                  <a:pt x="920" y="1192"/>
                </a:lnTo>
                <a:lnTo>
                  <a:pt x="921" y="1233"/>
                </a:lnTo>
                <a:lnTo>
                  <a:pt x="922" y="1254"/>
                </a:lnTo>
                <a:lnTo>
                  <a:pt x="923" y="1260"/>
                </a:lnTo>
                <a:lnTo>
                  <a:pt x="924" y="1254"/>
                </a:lnTo>
                <a:lnTo>
                  <a:pt x="924" y="1224"/>
                </a:lnTo>
                <a:lnTo>
                  <a:pt x="925" y="1228"/>
                </a:lnTo>
                <a:lnTo>
                  <a:pt x="926" y="1236"/>
                </a:lnTo>
                <a:lnTo>
                  <a:pt x="927" y="1248"/>
                </a:lnTo>
                <a:lnTo>
                  <a:pt x="928" y="1246"/>
                </a:lnTo>
                <a:lnTo>
                  <a:pt x="929" y="1261"/>
                </a:lnTo>
                <a:lnTo>
                  <a:pt x="930" y="1280"/>
                </a:lnTo>
                <a:lnTo>
                  <a:pt x="931" y="1266"/>
                </a:lnTo>
                <a:lnTo>
                  <a:pt x="932" y="1270"/>
                </a:lnTo>
                <a:lnTo>
                  <a:pt x="933" y="1264"/>
                </a:lnTo>
                <a:lnTo>
                  <a:pt x="933" y="1274"/>
                </a:lnTo>
                <a:lnTo>
                  <a:pt x="934" y="1280"/>
                </a:lnTo>
                <a:lnTo>
                  <a:pt x="935" y="1275"/>
                </a:lnTo>
                <a:lnTo>
                  <a:pt x="936" y="1264"/>
                </a:lnTo>
                <a:lnTo>
                  <a:pt x="937" y="1271"/>
                </a:lnTo>
                <a:lnTo>
                  <a:pt x="938" y="1277"/>
                </a:lnTo>
                <a:lnTo>
                  <a:pt x="939" y="1280"/>
                </a:lnTo>
                <a:lnTo>
                  <a:pt x="940" y="1263"/>
                </a:lnTo>
                <a:lnTo>
                  <a:pt x="941" y="1259"/>
                </a:lnTo>
                <a:lnTo>
                  <a:pt x="941" y="1213"/>
                </a:lnTo>
                <a:lnTo>
                  <a:pt x="942" y="1104"/>
                </a:lnTo>
                <a:lnTo>
                  <a:pt x="943" y="982"/>
                </a:lnTo>
                <a:lnTo>
                  <a:pt x="944" y="914"/>
                </a:lnTo>
                <a:lnTo>
                  <a:pt x="945" y="726"/>
                </a:lnTo>
                <a:lnTo>
                  <a:pt x="946" y="500"/>
                </a:lnTo>
                <a:lnTo>
                  <a:pt x="947" y="348"/>
                </a:lnTo>
                <a:lnTo>
                  <a:pt x="948" y="313"/>
                </a:lnTo>
                <a:lnTo>
                  <a:pt x="949" y="814"/>
                </a:lnTo>
                <a:lnTo>
                  <a:pt x="950" y="1254"/>
                </a:lnTo>
                <a:lnTo>
                  <a:pt x="950" y="1667"/>
                </a:lnTo>
                <a:lnTo>
                  <a:pt x="951" y="1794"/>
                </a:lnTo>
                <a:lnTo>
                  <a:pt x="952" y="1800"/>
                </a:lnTo>
                <a:lnTo>
                  <a:pt x="953" y="1806"/>
                </a:lnTo>
                <a:lnTo>
                  <a:pt x="954" y="1723"/>
                </a:lnTo>
                <a:lnTo>
                  <a:pt x="955" y="1640"/>
                </a:lnTo>
                <a:lnTo>
                  <a:pt x="956" y="1500"/>
                </a:lnTo>
                <a:lnTo>
                  <a:pt x="957" y="1335"/>
                </a:lnTo>
                <a:lnTo>
                  <a:pt x="958" y="1227"/>
                </a:lnTo>
                <a:lnTo>
                  <a:pt x="958" y="1184"/>
                </a:lnTo>
                <a:lnTo>
                  <a:pt x="959" y="1195"/>
                </a:lnTo>
                <a:lnTo>
                  <a:pt x="960" y="1187"/>
                </a:lnTo>
                <a:lnTo>
                  <a:pt x="961" y="1176"/>
                </a:lnTo>
                <a:lnTo>
                  <a:pt x="962" y="1145"/>
                </a:lnTo>
                <a:lnTo>
                  <a:pt x="963" y="1141"/>
                </a:lnTo>
                <a:lnTo>
                  <a:pt x="964" y="1142"/>
                </a:lnTo>
                <a:lnTo>
                  <a:pt x="965" y="1144"/>
                </a:lnTo>
                <a:lnTo>
                  <a:pt x="966" y="1120"/>
                </a:lnTo>
                <a:lnTo>
                  <a:pt x="967" y="1115"/>
                </a:lnTo>
                <a:lnTo>
                  <a:pt x="967" y="1123"/>
                </a:lnTo>
                <a:lnTo>
                  <a:pt x="968" y="1111"/>
                </a:lnTo>
                <a:lnTo>
                  <a:pt x="969" y="1083"/>
                </a:lnTo>
                <a:lnTo>
                  <a:pt x="970" y="1088"/>
                </a:lnTo>
                <a:lnTo>
                  <a:pt x="971" y="1084"/>
                </a:lnTo>
                <a:lnTo>
                  <a:pt x="972" y="1073"/>
                </a:lnTo>
                <a:lnTo>
                  <a:pt x="973" y="1060"/>
                </a:lnTo>
                <a:lnTo>
                  <a:pt x="974" y="1054"/>
                </a:lnTo>
                <a:lnTo>
                  <a:pt x="975" y="1054"/>
                </a:lnTo>
                <a:lnTo>
                  <a:pt x="976" y="1042"/>
                </a:lnTo>
                <a:lnTo>
                  <a:pt x="976" y="1031"/>
                </a:lnTo>
                <a:lnTo>
                  <a:pt x="977" y="1016"/>
                </a:lnTo>
                <a:lnTo>
                  <a:pt x="978" y="1014"/>
                </a:lnTo>
                <a:lnTo>
                  <a:pt x="979" y="1006"/>
                </a:lnTo>
                <a:lnTo>
                  <a:pt x="980" y="992"/>
                </a:lnTo>
                <a:lnTo>
                  <a:pt x="981" y="972"/>
                </a:lnTo>
                <a:lnTo>
                  <a:pt x="982" y="970"/>
                </a:lnTo>
                <a:lnTo>
                  <a:pt x="983" y="962"/>
                </a:lnTo>
                <a:lnTo>
                  <a:pt x="984" y="947"/>
                </a:lnTo>
                <a:lnTo>
                  <a:pt x="985" y="917"/>
                </a:lnTo>
                <a:lnTo>
                  <a:pt x="985" y="912"/>
                </a:lnTo>
                <a:lnTo>
                  <a:pt x="986" y="906"/>
                </a:lnTo>
                <a:lnTo>
                  <a:pt x="987" y="885"/>
                </a:lnTo>
                <a:lnTo>
                  <a:pt x="988" y="860"/>
                </a:lnTo>
                <a:lnTo>
                  <a:pt x="989" y="859"/>
                </a:lnTo>
                <a:lnTo>
                  <a:pt x="990" y="841"/>
                </a:lnTo>
                <a:lnTo>
                  <a:pt x="991" y="822"/>
                </a:lnTo>
                <a:lnTo>
                  <a:pt x="992" y="798"/>
                </a:lnTo>
                <a:lnTo>
                  <a:pt x="993" y="790"/>
                </a:lnTo>
                <a:lnTo>
                  <a:pt x="994" y="787"/>
                </a:lnTo>
                <a:lnTo>
                  <a:pt x="995" y="765"/>
                </a:lnTo>
                <a:lnTo>
                  <a:pt x="995" y="744"/>
                </a:lnTo>
                <a:lnTo>
                  <a:pt x="996" y="736"/>
                </a:lnTo>
                <a:lnTo>
                  <a:pt x="997" y="735"/>
                </a:lnTo>
                <a:lnTo>
                  <a:pt x="998" y="717"/>
                </a:lnTo>
                <a:lnTo>
                  <a:pt x="999" y="702"/>
                </a:lnTo>
                <a:lnTo>
                  <a:pt x="1000" y="704"/>
                </a:lnTo>
                <a:lnTo>
                  <a:pt x="1001" y="707"/>
                </a:lnTo>
                <a:lnTo>
                  <a:pt x="1002" y="724"/>
                </a:lnTo>
                <a:lnTo>
                  <a:pt x="1003" y="746"/>
                </a:lnTo>
                <a:lnTo>
                  <a:pt x="1004" y="764"/>
                </a:lnTo>
                <a:lnTo>
                  <a:pt x="1004" y="799"/>
                </a:lnTo>
                <a:lnTo>
                  <a:pt x="1005" y="838"/>
                </a:lnTo>
                <a:lnTo>
                  <a:pt x="1006" y="877"/>
                </a:lnTo>
                <a:lnTo>
                  <a:pt x="1007" y="909"/>
                </a:lnTo>
                <a:lnTo>
                  <a:pt x="1008" y="961"/>
                </a:lnTo>
                <a:lnTo>
                  <a:pt x="1009" y="1008"/>
                </a:lnTo>
                <a:lnTo>
                  <a:pt x="1010" y="1040"/>
                </a:lnTo>
                <a:lnTo>
                  <a:pt x="1011" y="1066"/>
                </a:lnTo>
                <a:lnTo>
                  <a:pt x="1012" y="1104"/>
                </a:lnTo>
                <a:lnTo>
                  <a:pt x="1013" y="1143"/>
                </a:lnTo>
                <a:lnTo>
                  <a:pt x="1013" y="1164"/>
                </a:lnTo>
                <a:lnTo>
                  <a:pt x="1014" y="1172"/>
                </a:lnTo>
                <a:lnTo>
                  <a:pt x="1015" y="1199"/>
                </a:lnTo>
                <a:lnTo>
                  <a:pt x="1016" y="1220"/>
                </a:lnTo>
                <a:lnTo>
                  <a:pt x="1017" y="1223"/>
                </a:lnTo>
                <a:lnTo>
                  <a:pt x="1018" y="1230"/>
                </a:lnTo>
                <a:lnTo>
                  <a:pt x="1019" y="1232"/>
                </a:lnTo>
                <a:lnTo>
                  <a:pt x="1020" y="1254"/>
                </a:lnTo>
                <a:lnTo>
                  <a:pt x="1021" y="1252"/>
                </a:lnTo>
                <a:lnTo>
                  <a:pt x="1022" y="1245"/>
                </a:lnTo>
                <a:lnTo>
                  <a:pt x="1023" y="1254"/>
                </a:lnTo>
                <a:lnTo>
                  <a:pt x="1023" y="1260"/>
                </a:lnTo>
                <a:lnTo>
                  <a:pt x="1024" y="1271"/>
                </a:lnTo>
                <a:lnTo>
                  <a:pt x="1025" y="1261"/>
                </a:lnTo>
                <a:lnTo>
                  <a:pt x="1026" y="1256"/>
                </a:lnTo>
                <a:lnTo>
                  <a:pt x="1027" y="1268"/>
                </a:lnTo>
                <a:lnTo>
                  <a:pt x="1028" y="1267"/>
                </a:lnTo>
                <a:lnTo>
                  <a:pt x="1029" y="1273"/>
                </a:lnTo>
                <a:lnTo>
                  <a:pt x="1030" y="1267"/>
                </a:lnTo>
                <a:lnTo>
                  <a:pt x="1031" y="1268"/>
                </a:lnTo>
                <a:lnTo>
                  <a:pt x="1031" y="1276"/>
                </a:lnTo>
                <a:lnTo>
                  <a:pt x="1032" y="1272"/>
                </a:lnTo>
                <a:lnTo>
                  <a:pt x="1033" y="1249"/>
                </a:lnTo>
                <a:lnTo>
                  <a:pt x="1034" y="1266"/>
                </a:lnTo>
                <a:lnTo>
                  <a:pt x="1035" y="1276"/>
                </a:lnTo>
                <a:lnTo>
                  <a:pt x="1036" y="1274"/>
                </a:lnTo>
                <a:lnTo>
                  <a:pt x="1037" y="1255"/>
                </a:lnTo>
                <a:lnTo>
                  <a:pt x="1038" y="1260"/>
                </a:lnTo>
                <a:lnTo>
                  <a:pt x="1039" y="1264"/>
                </a:lnTo>
                <a:lnTo>
                  <a:pt x="1040" y="1264"/>
                </a:lnTo>
                <a:lnTo>
                  <a:pt x="1040" y="1265"/>
                </a:lnTo>
                <a:lnTo>
                  <a:pt x="1041" y="1260"/>
                </a:lnTo>
                <a:lnTo>
                  <a:pt x="1042" y="1275"/>
                </a:lnTo>
                <a:lnTo>
                  <a:pt x="1043" y="1271"/>
                </a:lnTo>
                <a:lnTo>
                  <a:pt x="1044" y="1263"/>
                </a:lnTo>
                <a:lnTo>
                  <a:pt x="1045" y="1267"/>
                </a:lnTo>
                <a:lnTo>
                  <a:pt x="1046" y="1271"/>
                </a:lnTo>
                <a:lnTo>
                  <a:pt x="1047" y="1285"/>
                </a:lnTo>
                <a:lnTo>
                  <a:pt x="1048" y="1275"/>
                </a:lnTo>
                <a:lnTo>
                  <a:pt x="1048" y="1258"/>
                </a:lnTo>
                <a:lnTo>
                  <a:pt x="1049" y="1271"/>
                </a:lnTo>
                <a:lnTo>
                  <a:pt x="1050" y="1281"/>
                </a:lnTo>
                <a:lnTo>
                  <a:pt x="1051" y="1283"/>
                </a:lnTo>
                <a:lnTo>
                  <a:pt x="1052" y="1269"/>
                </a:lnTo>
                <a:lnTo>
                  <a:pt x="1053" y="1276"/>
                </a:lnTo>
                <a:lnTo>
                  <a:pt x="1054" y="1293"/>
                </a:lnTo>
                <a:lnTo>
                  <a:pt x="1055" y="1297"/>
                </a:lnTo>
                <a:lnTo>
                  <a:pt x="1056" y="1284"/>
                </a:lnTo>
                <a:lnTo>
                  <a:pt x="1057" y="1296"/>
                </a:lnTo>
                <a:lnTo>
                  <a:pt x="1057" y="1295"/>
                </a:lnTo>
                <a:lnTo>
                  <a:pt x="1058" y="1293"/>
                </a:lnTo>
                <a:lnTo>
                  <a:pt x="1059" y="1286"/>
                </a:lnTo>
                <a:lnTo>
                  <a:pt x="1060" y="1289"/>
                </a:lnTo>
                <a:lnTo>
                  <a:pt x="1061" y="1306"/>
                </a:lnTo>
                <a:lnTo>
                  <a:pt x="1062" y="1302"/>
                </a:lnTo>
                <a:lnTo>
                  <a:pt x="1063" y="1293"/>
                </a:lnTo>
                <a:lnTo>
                  <a:pt x="1064" y="1298"/>
                </a:lnTo>
                <a:lnTo>
                  <a:pt x="1065" y="1313"/>
                </a:lnTo>
                <a:lnTo>
                  <a:pt x="1065" y="1300"/>
                </a:lnTo>
                <a:lnTo>
                  <a:pt x="1066" y="1296"/>
                </a:lnTo>
                <a:lnTo>
                  <a:pt x="1067" y="1292"/>
                </a:lnTo>
                <a:lnTo>
                  <a:pt x="1068" y="1306"/>
                </a:lnTo>
                <a:lnTo>
                  <a:pt x="1069" y="1312"/>
                </a:lnTo>
                <a:lnTo>
                  <a:pt x="1070" y="1312"/>
                </a:lnTo>
                <a:lnTo>
                  <a:pt x="1071" y="1305"/>
                </a:lnTo>
                <a:lnTo>
                  <a:pt x="1072" y="1313"/>
                </a:lnTo>
                <a:lnTo>
                  <a:pt x="1073" y="1311"/>
                </a:lnTo>
                <a:lnTo>
                  <a:pt x="1074" y="1307"/>
                </a:lnTo>
                <a:lnTo>
                  <a:pt x="1074" y="1290"/>
                </a:lnTo>
                <a:lnTo>
                  <a:pt x="1075" y="1300"/>
                </a:lnTo>
                <a:lnTo>
                  <a:pt x="1076" y="1313"/>
                </a:lnTo>
                <a:lnTo>
                  <a:pt x="1077" y="1316"/>
                </a:lnTo>
                <a:lnTo>
                  <a:pt x="1078" y="1299"/>
                </a:lnTo>
                <a:lnTo>
                  <a:pt x="1079" y="1304"/>
                </a:lnTo>
                <a:lnTo>
                  <a:pt x="1080" y="1317"/>
                </a:lnTo>
                <a:lnTo>
                  <a:pt x="1081" y="1317"/>
                </a:lnTo>
                <a:lnTo>
                  <a:pt x="1082" y="1298"/>
                </a:lnTo>
                <a:lnTo>
                  <a:pt x="1082" y="1306"/>
                </a:lnTo>
                <a:lnTo>
                  <a:pt x="1083" y="1314"/>
                </a:lnTo>
                <a:lnTo>
                  <a:pt x="1084" y="1308"/>
                </a:lnTo>
                <a:lnTo>
                  <a:pt x="1085" y="1299"/>
                </a:lnTo>
                <a:lnTo>
                  <a:pt x="1086" y="1303"/>
                </a:lnTo>
                <a:lnTo>
                  <a:pt x="1087" y="1312"/>
                </a:lnTo>
                <a:lnTo>
                  <a:pt x="1088" y="1301"/>
                </a:lnTo>
                <a:lnTo>
                  <a:pt x="1089" y="1309"/>
                </a:lnTo>
                <a:lnTo>
                  <a:pt x="1090" y="1306"/>
                </a:lnTo>
                <a:lnTo>
                  <a:pt x="1091" y="1302"/>
                </a:lnTo>
                <a:lnTo>
                  <a:pt x="1091" y="1286"/>
                </a:lnTo>
                <a:lnTo>
                  <a:pt x="1092" y="1267"/>
                </a:lnTo>
                <a:lnTo>
                  <a:pt x="1093" y="1264"/>
                </a:lnTo>
                <a:lnTo>
                  <a:pt x="1094" y="1276"/>
                </a:lnTo>
                <a:lnTo>
                  <a:pt x="1095" y="1278"/>
                </a:lnTo>
                <a:lnTo>
                  <a:pt x="1096" y="1309"/>
                </a:lnTo>
                <a:lnTo>
                  <a:pt x="1097" y="1296"/>
                </a:lnTo>
                <a:lnTo>
                  <a:pt x="1098" y="1260"/>
                </a:lnTo>
                <a:lnTo>
                  <a:pt x="1099" y="1254"/>
                </a:lnTo>
                <a:lnTo>
                  <a:pt x="1099" y="1240"/>
                </a:lnTo>
                <a:lnTo>
                  <a:pt x="1100" y="1284"/>
                </a:lnTo>
                <a:lnTo>
                  <a:pt x="1101" y="1321"/>
                </a:lnTo>
                <a:lnTo>
                  <a:pt x="1102" y="1326"/>
                </a:lnTo>
                <a:lnTo>
                  <a:pt x="1103" y="1335"/>
                </a:lnTo>
                <a:lnTo>
                  <a:pt x="1104" y="1302"/>
                </a:lnTo>
                <a:lnTo>
                  <a:pt x="1105" y="1296"/>
                </a:lnTo>
                <a:lnTo>
                  <a:pt x="1106" y="1290"/>
                </a:lnTo>
                <a:lnTo>
                  <a:pt x="1107" y="1305"/>
                </a:lnTo>
                <a:lnTo>
                  <a:pt x="1108" y="1314"/>
                </a:lnTo>
                <a:lnTo>
                  <a:pt x="1108" y="1327"/>
                </a:lnTo>
                <a:lnTo>
                  <a:pt x="1109" y="1336"/>
                </a:lnTo>
                <a:lnTo>
                  <a:pt x="1110" y="1339"/>
                </a:lnTo>
                <a:lnTo>
                  <a:pt x="1111" y="1327"/>
                </a:lnTo>
                <a:lnTo>
                  <a:pt x="1112" y="1329"/>
                </a:lnTo>
                <a:lnTo>
                  <a:pt x="1113" y="1340"/>
                </a:lnTo>
                <a:lnTo>
                  <a:pt x="1114" y="1335"/>
                </a:lnTo>
                <a:lnTo>
                  <a:pt x="1115" y="1331"/>
                </a:lnTo>
                <a:lnTo>
                  <a:pt x="1116" y="1325"/>
                </a:lnTo>
                <a:lnTo>
                  <a:pt x="1117" y="1332"/>
                </a:lnTo>
                <a:lnTo>
                  <a:pt x="1117" y="1326"/>
                </a:lnTo>
                <a:lnTo>
                  <a:pt x="1118" y="1334"/>
                </a:lnTo>
                <a:lnTo>
                  <a:pt x="1119" y="1317"/>
                </a:lnTo>
                <a:lnTo>
                  <a:pt x="1120" y="1312"/>
                </a:lnTo>
                <a:lnTo>
                  <a:pt x="1121" y="1306"/>
                </a:lnTo>
                <a:lnTo>
                  <a:pt x="1122" y="1226"/>
                </a:lnTo>
                <a:lnTo>
                  <a:pt x="1123" y="1093"/>
                </a:lnTo>
                <a:lnTo>
                  <a:pt x="1124" y="986"/>
                </a:lnTo>
                <a:lnTo>
                  <a:pt x="1125" y="873"/>
                </a:lnTo>
                <a:lnTo>
                  <a:pt x="1126" y="623"/>
                </a:lnTo>
                <a:lnTo>
                  <a:pt x="1126" y="381"/>
                </a:lnTo>
                <a:lnTo>
                  <a:pt x="1127" y="244"/>
                </a:lnTo>
                <a:lnTo>
                  <a:pt x="1128" y="467"/>
                </a:lnTo>
                <a:lnTo>
                  <a:pt x="1129" y="963"/>
                </a:lnTo>
                <a:lnTo>
                  <a:pt x="1130" y="1396"/>
                </a:lnTo>
                <a:lnTo>
                  <a:pt x="1131" y="1761"/>
                </a:lnTo>
                <a:lnTo>
                  <a:pt x="1132" y="1843"/>
                </a:lnTo>
                <a:lnTo>
                  <a:pt x="1133" y="1819"/>
                </a:lnTo>
                <a:lnTo>
                  <a:pt x="1134" y="1775"/>
                </a:lnTo>
                <a:lnTo>
                  <a:pt x="1135" y="1730"/>
                </a:lnTo>
                <a:lnTo>
                  <a:pt x="1136" y="1640"/>
                </a:lnTo>
                <a:lnTo>
                  <a:pt x="1136" y="1495"/>
                </a:lnTo>
                <a:lnTo>
                  <a:pt x="1137" y="1339"/>
                </a:lnTo>
                <a:lnTo>
                  <a:pt x="1138" y="1247"/>
                </a:lnTo>
                <a:lnTo>
                  <a:pt x="1139" y="1230"/>
                </a:lnTo>
                <a:lnTo>
                  <a:pt x="1140" y="1216"/>
                </a:lnTo>
                <a:lnTo>
                  <a:pt x="1141" y="1204"/>
                </a:lnTo>
                <a:lnTo>
                  <a:pt x="1142" y="1182"/>
                </a:lnTo>
                <a:lnTo>
                  <a:pt x="1143" y="1185"/>
                </a:lnTo>
                <a:lnTo>
                  <a:pt x="1144" y="1174"/>
                </a:lnTo>
                <a:lnTo>
                  <a:pt x="1145" y="1161"/>
                </a:lnTo>
                <a:lnTo>
                  <a:pt x="1145" y="1132"/>
                </a:lnTo>
                <a:lnTo>
                  <a:pt x="1146" y="1129"/>
                </a:lnTo>
                <a:lnTo>
                  <a:pt x="1147" y="1135"/>
                </a:lnTo>
                <a:lnTo>
                  <a:pt x="1148" y="1127"/>
                </a:lnTo>
                <a:lnTo>
                  <a:pt x="1149" y="1102"/>
                </a:lnTo>
                <a:lnTo>
                  <a:pt x="1150" y="1103"/>
                </a:lnTo>
                <a:lnTo>
                  <a:pt x="1151" y="1099"/>
                </a:lnTo>
                <a:lnTo>
                  <a:pt x="1152" y="1082"/>
                </a:lnTo>
                <a:lnTo>
                  <a:pt x="1153" y="1071"/>
                </a:lnTo>
                <a:lnTo>
                  <a:pt x="1154" y="1057"/>
                </a:lnTo>
                <a:lnTo>
                  <a:pt x="1154" y="1060"/>
                </a:lnTo>
                <a:lnTo>
                  <a:pt x="1155" y="1049"/>
                </a:lnTo>
                <a:lnTo>
                  <a:pt x="1156" y="1028"/>
                </a:lnTo>
                <a:lnTo>
                  <a:pt x="1157" y="1020"/>
                </a:lnTo>
                <a:lnTo>
                  <a:pt x="1158" y="1018"/>
                </a:lnTo>
                <a:lnTo>
                  <a:pt x="1159" y="999"/>
                </a:lnTo>
                <a:lnTo>
                  <a:pt x="1160" y="997"/>
                </a:lnTo>
                <a:lnTo>
                  <a:pt x="1161" y="974"/>
                </a:lnTo>
                <a:lnTo>
                  <a:pt x="1162" y="973"/>
                </a:lnTo>
                <a:lnTo>
                  <a:pt x="1163" y="957"/>
                </a:lnTo>
                <a:lnTo>
                  <a:pt x="1163" y="945"/>
                </a:lnTo>
                <a:lnTo>
                  <a:pt x="1164" y="914"/>
                </a:lnTo>
                <a:lnTo>
                  <a:pt x="1165" y="908"/>
                </a:lnTo>
                <a:lnTo>
                  <a:pt x="1166" y="897"/>
                </a:lnTo>
                <a:lnTo>
                  <a:pt x="1167" y="884"/>
                </a:lnTo>
                <a:lnTo>
                  <a:pt x="1168" y="854"/>
                </a:lnTo>
                <a:lnTo>
                  <a:pt x="1169" y="841"/>
                </a:lnTo>
                <a:lnTo>
                  <a:pt x="1170" y="837"/>
                </a:lnTo>
                <a:lnTo>
                  <a:pt x="1171" y="815"/>
                </a:lnTo>
                <a:lnTo>
                  <a:pt x="1172" y="786"/>
                </a:lnTo>
                <a:lnTo>
                  <a:pt x="1172" y="779"/>
                </a:lnTo>
                <a:lnTo>
                  <a:pt x="1173" y="770"/>
                </a:lnTo>
                <a:lnTo>
                  <a:pt x="1174" y="752"/>
                </a:lnTo>
                <a:lnTo>
                  <a:pt x="1175" y="725"/>
                </a:lnTo>
                <a:lnTo>
                  <a:pt x="1176" y="722"/>
                </a:lnTo>
                <a:lnTo>
                  <a:pt x="1177" y="722"/>
                </a:lnTo>
                <a:lnTo>
                  <a:pt x="1178" y="711"/>
                </a:lnTo>
                <a:lnTo>
                  <a:pt x="1179" y="690"/>
                </a:lnTo>
                <a:lnTo>
                  <a:pt x="1180" y="689"/>
                </a:lnTo>
                <a:lnTo>
                  <a:pt x="1180" y="709"/>
                </a:lnTo>
                <a:lnTo>
                  <a:pt x="1181" y="711"/>
                </a:lnTo>
                <a:lnTo>
                  <a:pt x="1182" y="720"/>
                </a:lnTo>
                <a:lnTo>
                  <a:pt x="1183" y="724"/>
                </a:lnTo>
                <a:lnTo>
                  <a:pt x="1184" y="766"/>
                </a:lnTo>
                <a:lnTo>
                  <a:pt x="1185" y="801"/>
                </a:lnTo>
                <a:lnTo>
                  <a:pt x="1186" y="836"/>
                </a:lnTo>
                <a:lnTo>
                  <a:pt x="1187" y="866"/>
                </a:lnTo>
                <a:lnTo>
                  <a:pt x="1188" y="910"/>
                </a:lnTo>
                <a:lnTo>
                  <a:pt x="1189" y="954"/>
                </a:lnTo>
                <a:lnTo>
                  <a:pt x="1189" y="996"/>
                </a:lnTo>
                <a:lnTo>
                  <a:pt x="1190" y="1012"/>
                </a:lnTo>
                <a:lnTo>
                  <a:pt x="1191" y="1054"/>
                </a:lnTo>
                <a:lnTo>
                  <a:pt x="1192" y="1098"/>
                </a:lnTo>
                <a:lnTo>
                  <a:pt x="1193" y="1114"/>
                </a:lnTo>
                <a:lnTo>
                  <a:pt x="1194" y="1123"/>
                </a:lnTo>
                <a:lnTo>
                  <a:pt x="1195" y="1145"/>
                </a:lnTo>
                <a:lnTo>
                  <a:pt x="1196" y="1174"/>
                </a:lnTo>
                <a:lnTo>
                  <a:pt x="1197" y="1179"/>
                </a:lnTo>
                <a:lnTo>
                  <a:pt x="1197" y="1177"/>
                </a:lnTo>
                <a:lnTo>
                  <a:pt x="1198" y="1188"/>
                </a:lnTo>
                <a:lnTo>
                  <a:pt x="1199" y="1199"/>
                </a:lnTo>
                <a:lnTo>
                  <a:pt x="1200" y="1203"/>
                </a:lnTo>
                <a:lnTo>
                  <a:pt x="1201" y="1204"/>
                </a:lnTo>
                <a:lnTo>
                  <a:pt x="1202" y="1198"/>
                </a:lnTo>
                <a:lnTo>
                  <a:pt x="1203" y="1213"/>
                </a:lnTo>
                <a:lnTo>
                  <a:pt x="1204" y="1216"/>
                </a:lnTo>
                <a:lnTo>
                  <a:pt x="1205" y="1209"/>
                </a:lnTo>
                <a:lnTo>
                  <a:pt x="1206" y="1209"/>
                </a:lnTo>
                <a:lnTo>
                  <a:pt x="1206" y="1211"/>
                </a:lnTo>
                <a:lnTo>
                  <a:pt x="1207" y="1210"/>
                </a:lnTo>
                <a:lnTo>
                  <a:pt x="1208" y="1211"/>
                </a:lnTo>
                <a:lnTo>
                  <a:pt x="1209" y="1196"/>
                </a:lnTo>
                <a:lnTo>
                  <a:pt x="1210" y="1206"/>
                </a:lnTo>
                <a:lnTo>
                  <a:pt x="1211" y="1216"/>
                </a:lnTo>
                <a:lnTo>
                  <a:pt x="1212" y="1209"/>
                </a:lnTo>
                <a:lnTo>
                  <a:pt x="1213" y="1194"/>
                </a:lnTo>
                <a:lnTo>
                  <a:pt x="1214" y="1201"/>
                </a:lnTo>
                <a:lnTo>
                  <a:pt x="1214" y="1206"/>
                </a:lnTo>
                <a:lnTo>
                  <a:pt x="1215" y="1209"/>
                </a:lnTo>
                <a:lnTo>
                  <a:pt x="1216" y="1199"/>
                </a:lnTo>
                <a:lnTo>
                  <a:pt x="1217" y="1199"/>
                </a:lnTo>
                <a:lnTo>
                  <a:pt x="1218" y="1207"/>
                </a:lnTo>
                <a:lnTo>
                  <a:pt x="1219" y="1203"/>
                </a:lnTo>
                <a:lnTo>
                  <a:pt x="1220" y="1181"/>
                </a:lnTo>
                <a:lnTo>
                  <a:pt x="1221" y="1185"/>
                </a:lnTo>
                <a:lnTo>
                  <a:pt x="1222" y="1203"/>
                </a:lnTo>
                <a:lnTo>
                  <a:pt x="1223" y="1194"/>
                </a:lnTo>
                <a:lnTo>
                  <a:pt x="1223" y="1189"/>
                </a:lnTo>
                <a:lnTo>
                  <a:pt x="1224" y="1184"/>
                </a:lnTo>
                <a:lnTo>
                  <a:pt x="1225" y="1202"/>
                </a:lnTo>
                <a:lnTo>
                  <a:pt x="1226" y="1199"/>
                </a:lnTo>
                <a:lnTo>
                  <a:pt x="1227" y="1199"/>
                </a:lnTo>
                <a:lnTo>
                  <a:pt x="1228" y="1195"/>
                </a:lnTo>
                <a:lnTo>
                  <a:pt x="1229" y="1204"/>
                </a:lnTo>
                <a:lnTo>
                  <a:pt x="1230" y="1206"/>
                </a:lnTo>
                <a:lnTo>
                  <a:pt x="1231" y="1201"/>
                </a:lnTo>
                <a:lnTo>
                  <a:pt x="1231" y="1188"/>
                </a:lnTo>
                <a:lnTo>
                  <a:pt x="1232" y="1206"/>
                </a:lnTo>
                <a:lnTo>
                  <a:pt x="1233" y="1209"/>
                </a:lnTo>
                <a:lnTo>
                  <a:pt x="1234" y="1206"/>
                </a:lnTo>
                <a:lnTo>
                  <a:pt x="1235" y="1194"/>
                </a:lnTo>
                <a:lnTo>
                  <a:pt x="1236" y="1205"/>
                </a:lnTo>
                <a:lnTo>
                  <a:pt x="1237" y="1219"/>
                </a:lnTo>
                <a:lnTo>
                  <a:pt x="1238" y="1223"/>
                </a:lnTo>
                <a:lnTo>
                  <a:pt x="1239" y="1202"/>
                </a:lnTo>
                <a:lnTo>
                  <a:pt x="1240" y="1208"/>
                </a:lnTo>
                <a:lnTo>
                  <a:pt x="1240" y="1219"/>
                </a:lnTo>
                <a:lnTo>
                  <a:pt x="1241" y="1214"/>
                </a:lnTo>
                <a:lnTo>
                  <a:pt x="1242" y="1210"/>
                </a:lnTo>
                <a:lnTo>
                  <a:pt x="1243" y="1214"/>
                </a:lnTo>
                <a:lnTo>
                  <a:pt x="1244" y="1228"/>
                </a:lnTo>
                <a:lnTo>
                  <a:pt x="1245" y="1224"/>
                </a:lnTo>
                <a:lnTo>
                  <a:pt x="1246" y="1216"/>
                </a:lnTo>
                <a:lnTo>
                  <a:pt x="1247" y="1213"/>
                </a:lnTo>
                <a:lnTo>
                  <a:pt x="1248" y="1226"/>
                </a:lnTo>
                <a:lnTo>
                  <a:pt x="1248" y="1222"/>
                </a:lnTo>
                <a:lnTo>
                  <a:pt x="1249" y="1220"/>
                </a:lnTo>
                <a:lnTo>
                  <a:pt x="1250" y="1214"/>
                </a:lnTo>
                <a:lnTo>
                  <a:pt x="1251" y="1221"/>
                </a:lnTo>
                <a:lnTo>
                  <a:pt x="1252" y="1227"/>
                </a:lnTo>
                <a:lnTo>
                  <a:pt x="1253" y="1225"/>
                </a:lnTo>
                <a:lnTo>
                  <a:pt x="1254" y="1215"/>
                </a:lnTo>
                <a:lnTo>
                  <a:pt x="1255" y="1228"/>
                </a:lnTo>
                <a:lnTo>
                  <a:pt x="1256" y="1227"/>
                </a:lnTo>
                <a:lnTo>
                  <a:pt x="1257" y="1226"/>
                </a:lnTo>
                <a:lnTo>
                  <a:pt x="1258" y="1218"/>
                </a:lnTo>
                <a:lnTo>
                  <a:pt x="1258" y="1228"/>
                </a:lnTo>
                <a:lnTo>
                  <a:pt x="1259" y="1232"/>
                </a:lnTo>
                <a:lnTo>
                  <a:pt x="1260" y="1232"/>
                </a:lnTo>
                <a:lnTo>
                  <a:pt x="1261" y="1210"/>
                </a:lnTo>
                <a:lnTo>
                  <a:pt x="1262" y="1208"/>
                </a:lnTo>
                <a:lnTo>
                  <a:pt x="1263" y="1222"/>
                </a:lnTo>
                <a:lnTo>
                  <a:pt x="1264" y="1228"/>
                </a:lnTo>
                <a:lnTo>
                  <a:pt x="1265" y="1216"/>
                </a:lnTo>
                <a:lnTo>
                  <a:pt x="1266" y="1219"/>
                </a:lnTo>
                <a:lnTo>
                  <a:pt x="1267" y="1232"/>
                </a:lnTo>
                <a:lnTo>
                  <a:pt x="1267" y="1228"/>
                </a:lnTo>
                <a:lnTo>
                  <a:pt x="1268" y="1221"/>
                </a:lnTo>
                <a:lnTo>
                  <a:pt x="1269" y="1218"/>
                </a:lnTo>
                <a:lnTo>
                  <a:pt x="1270" y="1227"/>
                </a:lnTo>
                <a:lnTo>
                  <a:pt x="1271" y="1225"/>
                </a:lnTo>
                <a:lnTo>
                  <a:pt x="1272" y="1219"/>
                </a:lnTo>
                <a:lnTo>
                  <a:pt x="1273" y="1208"/>
                </a:lnTo>
                <a:lnTo>
                  <a:pt x="1274" y="1226"/>
                </a:lnTo>
                <a:lnTo>
                  <a:pt x="1275" y="1219"/>
                </a:lnTo>
                <a:lnTo>
                  <a:pt x="1276" y="1212"/>
                </a:lnTo>
                <a:lnTo>
                  <a:pt x="1276" y="1172"/>
                </a:lnTo>
                <a:lnTo>
                  <a:pt x="1277" y="1186"/>
                </a:lnTo>
                <a:lnTo>
                  <a:pt x="1278" y="1183"/>
                </a:lnTo>
                <a:lnTo>
                  <a:pt x="1279" y="1183"/>
                </a:lnTo>
                <a:lnTo>
                  <a:pt x="1280" y="1201"/>
                </a:lnTo>
                <a:lnTo>
                  <a:pt x="1281" y="1224"/>
                </a:lnTo>
                <a:lnTo>
                  <a:pt x="1282" y="1194"/>
                </a:lnTo>
                <a:lnTo>
                  <a:pt x="1283" y="1177"/>
                </a:lnTo>
                <a:lnTo>
                  <a:pt x="1284" y="1155"/>
                </a:lnTo>
                <a:lnTo>
                  <a:pt x="1285" y="1200"/>
                </a:lnTo>
                <a:lnTo>
                  <a:pt x="1286" y="1251"/>
                </a:lnTo>
                <a:lnTo>
                  <a:pt x="1286" y="1252"/>
                </a:lnTo>
                <a:lnTo>
                  <a:pt x="1287" y="1257"/>
                </a:lnTo>
                <a:lnTo>
                  <a:pt x="1288" y="1223"/>
                </a:lnTo>
                <a:lnTo>
                  <a:pt x="1289" y="1224"/>
                </a:lnTo>
                <a:lnTo>
                  <a:pt x="1290" y="1216"/>
                </a:lnTo>
                <a:lnTo>
                  <a:pt x="1291" y="1219"/>
                </a:lnTo>
                <a:lnTo>
                  <a:pt x="1292" y="1233"/>
                </a:lnTo>
                <a:lnTo>
                  <a:pt x="1293" y="1254"/>
                </a:lnTo>
                <a:lnTo>
                  <a:pt x="1294" y="1254"/>
                </a:lnTo>
                <a:lnTo>
                  <a:pt x="1295" y="1253"/>
                </a:lnTo>
                <a:lnTo>
                  <a:pt x="1295" y="1247"/>
                </a:lnTo>
                <a:lnTo>
                  <a:pt x="1296" y="1260"/>
                </a:lnTo>
                <a:lnTo>
                  <a:pt x="1297" y="1257"/>
                </a:lnTo>
                <a:lnTo>
                  <a:pt x="1298" y="1257"/>
                </a:lnTo>
                <a:lnTo>
                  <a:pt x="1299" y="1249"/>
                </a:lnTo>
                <a:lnTo>
                  <a:pt x="1300" y="1257"/>
                </a:lnTo>
                <a:lnTo>
                  <a:pt x="1301" y="1260"/>
                </a:lnTo>
                <a:lnTo>
                  <a:pt x="1302" y="1254"/>
                </a:lnTo>
                <a:lnTo>
                  <a:pt x="1303" y="1249"/>
                </a:lnTo>
                <a:lnTo>
                  <a:pt x="1304" y="1245"/>
                </a:lnTo>
                <a:lnTo>
                  <a:pt x="1304" y="1251"/>
                </a:lnTo>
                <a:lnTo>
                  <a:pt x="1305" y="1231"/>
                </a:lnTo>
                <a:lnTo>
                  <a:pt x="1306" y="1136"/>
                </a:lnTo>
                <a:lnTo>
                  <a:pt x="1307" y="1018"/>
                </a:lnTo>
                <a:lnTo>
                  <a:pt x="1308" y="925"/>
                </a:lnTo>
                <a:lnTo>
                  <a:pt x="1309" y="806"/>
                </a:lnTo>
                <a:lnTo>
                  <a:pt x="1310" y="558"/>
                </a:lnTo>
                <a:lnTo>
                  <a:pt x="1311" y="436"/>
                </a:lnTo>
                <a:lnTo>
                  <a:pt x="1312" y="305"/>
                </a:lnTo>
                <a:lnTo>
                  <a:pt x="1312" y="463"/>
                </a:lnTo>
                <a:lnTo>
                  <a:pt x="1313" y="985"/>
                </a:lnTo>
                <a:lnTo>
                  <a:pt x="1314" y="1432"/>
                </a:lnTo>
                <a:lnTo>
                  <a:pt x="1315" y="1764"/>
                </a:lnTo>
                <a:lnTo>
                  <a:pt x="1316" y="1780"/>
                </a:lnTo>
                <a:lnTo>
                  <a:pt x="1317" y="1773"/>
                </a:lnTo>
                <a:lnTo>
                  <a:pt x="1318" y="1718"/>
                </a:lnTo>
                <a:lnTo>
                  <a:pt x="1319" y="1665"/>
                </a:lnTo>
                <a:lnTo>
                  <a:pt x="1320" y="1532"/>
                </a:lnTo>
                <a:lnTo>
                  <a:pt x="1321" y="1363"/>
                </a:lnTo>
                <a:lnTo>
                  <a:pt x="1321" y="1215"/>
                </a:lnTo>
                <a:lnTo>
                  <a:pt x="1322" y="1168"/>
                </a:lnTo>
                <a:lnTo>
                  <a:pt x="1323" y="1155"/>
                </a:lnTo>
                <a:lnTo>
                  <a:pt x="1324" y="1143"/>
                </a:lnTo>
                <a:lnTo>
                  <a:pt x="1325" y="1116"/>
                </a:lnTo>
                <a:lnTo>
                  <a:pt x="1326" y="1120"/>
                </a:lnTo>
                <a:lnTo>
                  <a:pt x="1327" y="1111"/>
                </a:lnTo>
                <a:lnTo>
                  <a:pt x="1328" y="1093"/>
                </a:lnTo>
                <a:lnTo>
                  <a:pt x="1329" y="1071"/>
                </a:lnTo>
                <a:lnTo>
                  <a:pt x="1329" y="1075"/>
                </a:lnTo>
                <a:lnTo>
                  <a:pt x="1330" y="1076"/>
                </a:lnTo>
                <a:lnTo>
                  <a:pt x="1331" y="1066"/>
                </a:lnTo>
                <a:lnTo>
                  <a:pt x="1332" y="1040"/>
                </a:lnTo>
                <a:lnTo>
                  <a:pt x="1333" y="1031"/>
                </a:lnTo>
                <a:lnTo>
                  <a:pt x="1334" y="1036"/>
                </a:lnTo>
                <a:lnTo>
                  <a:pt x="1335" y="1022"/>
                </a:lnTo>
                <a:lnTo>
                  <a:pt x="1336" y="1009"/>
                </a:lnTo>
                <a:lnTo>
                  <a:pt x="1337" y="1004"/>
                </a:lnTo>
                <a:lnTo>
                  <a:pt x="1338" y="1008"/>
                </a:lnTo>
                <a:lnTo>
                  <a:pt x="1338" y="1001"/>
                </a:lnTo>
                <a:lnTo>
                  <a:pt x="1339" y="981"/>
                </a:lnTo>
                <a:lnTo>
                  <a:pt x="1340" y="954"/>
                </a:lnTo>
                <a:lnTo>
                  <a:pt x="1341" y="950"/>
                </a:lnTo>
                <a:lnTo>
                  <a:pt x="1342" y="942"/>
                </a:lnTo>
                <a:lnTo>
                  <a:pt x="1343" y="933"/>
                </a:lnTo>
                <a:lnTo>
                  <a:pt x="1344" y="907"/>
                </a:lnTo>
                <a:lnTo>
                  <a:pt x="1345" y="906"/>
                </a:lnTo>
                <a:lnTo>
                  <a:pt x="1346" y="903"/>
                </a:lnTo>
                <a:lnTo>
                  <a:pt x="1346" y="887"/>
                </a:lnTo>
                <a:lnTo>
                  <a:pt x="1347" y="860"/>
                </a:lnTo>
                <a:lnTo>
                  <a:pt x="1348" y="851"/>
                </a:lnTo>
                <a:lnTo>
                  <a:pt x="1349" y="839"/>
                </a:lnTo>
                <a:lnTo>
                  <a:pt x="1350" y="825"/>
                </a:lnTo>
                <a:lnTo>
                  <a:pt x="1351" y="795"/>
                </a:lnTo>
                <a:lnTo>
                  <a:pt x="1352" y="788"/>
                </a:lnTo>
                <a:lnTo>
                  <a:pt x="1353" y="776"/>
                </a:lnTo>
                <a:lnTo>
                  <a:pt x="1354" y="754"/>
                </a:lnTo>
                <a:lnTo>
                  <a:pt x="1355" y="724"/>
                </a:lnTo>
                <a:lnTo>
                  <a:pt x="1355" y="706"/>
                </a:lnTo>
                <a:lnTo>
                  <a:pt x="1356" y="702"/>
                </a:lnTo>
                <a:lnTo>
                  <a:pt x="1357" y="688"/>
                </a:lnTo>
                <a:lnTo>
                  <a:pt x="1358" y="670"/>
                </a:lnTo>
                <a:lnTo>
                  <a:pt x="1359" y="653"/>
                </a:lnTo>
                <a:lnTo>
                  <a:pt x="1360" y="649"/>
                </a:lnTo>
                <a:lnTo>
                  <a:pt x="1361" y="632"/>
                </a:lnTo>
                <a:lnTo>
                  <a:pt x="1362" y="623"/>
                </a:lnTo>
                <a:lnTo>
                  <a:pt x="1363" y="607"/>
                </a:lnTo>
                <a:lnTo>
                  <a:pt x="1363" y="618"/>
                </a:lnTo>
                <a:lnTo>
                  <a:pt x="1364" y="622"/>
                </a:lnTo>
                <a:lnTo>
                  <a:pt x="1365" y="627"/>
                </a:lnTo>
                <a:lnTo>
                  <a:pt x="1366" y="623"/>
                </a:lnTo>
                <a:lnTo>
                  <a:pt x="1367" y="647"/>
                </a:lnTo>
                <a:lnTo>
                  <a:pt x="1368" y="684"/>
                </a:lnTo>
                <a:lnTo>
                  <a:pt x="1369" y="715"/>
                </a:lnTo>
                <a:lnTo>
                  <a:pt x="1370" y="742"/>
                </a:lnTo>
                <a:lnTo>
                  <a:pt x="1371" y="798"/>
                </a:lnTo>
                <a:lnTo>
                  <a:pt x="1372" y="842"/>
                </a:lnTo>
                <a:lnTo>
                  <a:pt x="1372" y="884"/>
                </a:lnTo>
                <a:lnTo>
                  <a:pt x="1373" y="907"/>
                </a:lnTo>
                <a:lnTo>
                  <a:pt x="1374" y="954"/>
                </a:lnTo>
                <a:lnTo>
                  <a:pt x="1375" y="996"/>
                </a:lnTo>
                <a:lnTo>
                  <a:pt x="1376" y="1024"/>
                </a:lnTo>
                <a:lnTo>
                  <a:pt x="1377" y="1042"/>
                </a:lnTo>
                <a:lnTo>
                  <a:pt x="1378" y="1061"/>
                </a:lnTo>
                <a:lnTo>
                  <a:pt x="1379" y="1095"/>
                </a:lnTo>
                <a:lnTo>
                  <a:pt x="1380" y="1107"/>
                </a:lnTo>
                <a:lnTo>
                  <a:pt x="1380" y="1108"/>
                </a:lnTo>
                <a:lnTo>
                  <a:pt x="1381" y="1121"/>
                </a:lnTo>
                <a:lnTo>
                  <a:pt x="1382" y="1143"/>
                </a:lnTo>
                <a:lnTo>
                  <a:pt x="1383" y="1143"/>
                </a:lnTo>
                <a:lnTo>
                  <a:pt x="1384" y="1143"/>
                </a:lnTo>
                <a:lnTo>
                  <a:pt x="1385" y="1142"/>
                </a:lnTo>
                <a:lnTo>
                  <a:pt x="1386" y="1153"/>
                </a:lnTo>
                <a:lnTo>
                  <a:pt x="1387" y="1155"/>
                </a:lnTo>
                <a:lnTo>
                  <a:pt x="1388" y="1156"/>
                </a:lnTo>
                <a:lnTo>
                  <a:pt x="1389" y="1145"/>
                </a:lnTo>
                <a:lnTo>
                  <a:pt x="1389" y="1155"/>
                </a:lnTo>
                <a:lnTo>
                  <a:pt x="1390" y="1162"/>
                </a:lnTo>
                <a:lnTo>
                  <a:pt x="1391" y="1165"/>
                </a:lnTo>
                <a:lnTo>
                  <a:pt x="1392" y="1152"/>
                </a:lnTo>
                <a:lnTo>
                  <a:pt x="1393" y="1159"/>
                </a:lnTo>
                <a:lnTo>
                  <a:pt x="1394" y="1166"/>
                </a:lnTo>
                <a:lnTo>
                  <a:pt x="1395" y="1160"/>
                </a:lnTo>
                <a:lnTo>
                  <a:pt x="1396" y="1143"/>
                </a:lnTo>
                <a:lnTo>
                  <a:pt x="1397" y="1150"/>
                </a:lnTo>
                <a:lnTo>
                  <a:pt x="1398" y="1161"/>
                </a:lnTo>
                <a:lnTo>
                  <a:pt x="1398" y="1153"/>
                </a:lnTo>
                <a:lnTo>
                  <a:pt x="1399" y="1141"/>
                </a:lnTo>
                <a:lnTo>
                  <a:pt x="1400" y="1144"/>
                </a:lnTo>
                <a:lnTo>
                  <a:pt x="1401" y="1157"/>
                </a:lnTo>
                <a:lnTo>
                  <a:pt x="1402" y="1160"/>
                </a:lnTo>
                <a:lnTo>
                  <a:pt x="1403" y="1148"/>
                </a:lnTo>
                <a:lnTo>
                  <a:pt x="1404" y="1145"/>
                </a:lnTo>
                <a:lnTo>
                  <a:pt x="1405" y="1150"/>
                </a:lnTo>
                <a:lnTo>
                  <a:pt x="1406" y="1145"/>
                </a:lnTo>
                <a:lnTo>
                  <a:pt x="1407" y="1144"/>
                </a:lnTo>
                <a:lnTo>
                  <a:pt x="1408" y="1139"/>
                </a:lnTo>
                <a:lnTo>
                  <a:pt x="1408" y="1149"/>
                </a:lnTo>
                <a:lnTo>
                  <a:pt x="1409" y="1155"/>
                </a:lnTo>
                <a:lnTo>
                  <a:pt x="1410" y="1153"/>
                </a:lnTo>
                <a:lnTo>
                  <a:pt x="1411" y="1146"/>
                </a:lnTo>
                <a:lnTo>
                  <a:pt x="1412" y="1148"/>
                </a:lnTo>
                <a:lnTo>
                  <a:pt x="1413" y="1155"/>
                </a:lnTo>
                <a:lnTo>
                  <a:pt x="1414" y="1155"/>
                </a:lnTo>
                <a:lnTo>
                  <a:pt x="1415" y="1145"/>
                </a:lnTo>
                <a:lnTo>
                  <a:pt x="1416" y="1154"/>
                </a:lnTo>
                <a:lnTo>
                  <a:pt x="1417" y="1161"/>
                </a:lnTo>
                <a:lnTo>
                  <a:pt x="1417" y="1161"/>
                </a:lnTo>
                <a:lnTo>
                  <a:pt x="1418" y="1144"/>
                </a:lnTo>
                <a:lnTo>
                  <a:pt x="1419" y="1156"/>
                </a:lnTo>
                <a:lnTo>
                  <a:pt x="1420" y="1173"/>
                </a:lnTo>
                <a:lnTo>
                  <a:pt x="1421" y="1171"/>
                </a:lnTo>
                <a:lnTo>
                  <a:pt x="1422" y="1158"/>
                </a:lnTo>
                <a:lnTo>
                  <a:pt x="1423" y="1163"/>
                </a:lnTo>
                <a:lnTo>
                  <a:pt x="1424" y="1173"/>
                </a:lnTo>
                <a:lnTo>
                  <a:pt x="1425" y="1169"/>
                </a:lnTo>
                <a:lnTo>
                  <a:pt x="1426" y="1172"/>
                </a:lnTo>
                <a:lnTo>
                  <a:pt x="1427" y="1168"/>
                </a:lnTo>
                <a:lnTo>
                  <a:pt x="1427" y="1177"/>
                </a:lnTo>
                <a:lnTo>
                  <a:pt x="1428" y="1177"/>
                </a:lnTo>
                <a:lnTo>
                  <a:pt x="1429" y="1177"/>
                </a:lnTo>
                <a:lnTo>
                  <a:pt x="1430" y="1171"/>
                </a:lnTo>
                <a:lnTo>
                  <a:pt x="1431" y="1174"/>
                </a:lnTo>
                <a:lnTo>
                  <a:pt x="1432" y="1184"/>
                </a:lnTo>
                <a:lnTo>
                  <a:pt x="1433" y="1180"/>
                </a:lnTo>
                <a:lnTo>
                  <a:pt x="1434" y="1175"/>
                </a:lnTo>
                <a:lnTo>
                  <a:pt x="1435" y="1182"/>
                </a:lnTo>
                <a:lnTo>
                  <a:pt x="1436" y="1191"/>
                </a:lnTo>
                <a:lnTo>
                  <a:pt x="1436" y="1185"/>
                </a:lnTo>
                <a:lnTo>
                  <a:pt x="1437" y="1171"/>
                </a:lnTo>
                <a:lnTo>
                  <a:pt x="1438" y="1180"/>
                </a:lnTo>
                <a:lnTo>
                  <a:pt x="1439" y="1187"/>
                </a:lnTo>
                <a:lnTo>
                  <a:pt x="1440" y="1192"/>
                </a:lnTo>
                <a:lnTo>
                  <a:pt x="1441" y="1173"/>
                </a:lnTo>
                <a:lnTo>
                  <a:pt x="1442" y="1179"/>
                </a:lnTo>
                <a:lnTo>
                  <a:pt x="1443" y="1187"/>
                </a:lnTo>
                <a:lnTo>
                  <a:pt x="1444" y="1190"/>
                </a:lnTo>
                <a:lnTo>
                  <a:pt x="1445" y="1176"/>
                </a:lnTo>
                <a:lnTo>
                  <a:pt x="1445" y="1182"/>
                </a:lnTo>
                <a:lnTo>
                  <a:pt x="1446" y="1197"/>
                </a:lnTo>
                <a:lnTo>
                  <a:pt x="1447" y="1188"/>
                </a:lnTo>
                <a:lnTo>
                  <a:pt x="1448" y="1184"/>
                </a:lnTo>
                <a:lnTo>
                  <a:pt x="1449" y="1183"/>
                </a:lnTo>
                <a:lnTo>
                  <a:pt x="1450" y="1188"/>
                </a:lnTo>
                <a:lnTo>
                  <a:pt x="1451" y="1188"/>
                </a:lnTo>
                <a:lnTo>
                  <a:pt x="1452" y="1183"/>
                </a:lnTo>
                <a:lnTo>
                  <a:pt x="1453" y="1179"/>
                </a:lnTo>
                <a:lnTo>
                  <a:pt x="1453" y="1188"/>
                </a:lnTo>
                <a:lnTo>
                  <a:pt x="1454" y="1189"/>
                </a:lnTo>
                <a:lnTo>
                  <a:pt x="1455" y="1188"/>
                </a:lnTo>
                <a:lnTo>
                  <a:pt x="1456" y="1181"/>
                </a:lnTo>
                <a:lnTo>
                  <a:pt x="1457" y="1191"/>
                </a:lnTo>
                <a:lnTo>
                  <a:pt x="1458" y="1192"/>
                </a:lnTo>
                <a:lnTo>
                  <a:pt x="1459" y="1194"/>
                </a:lnTo>
                <a:lnTo>
                  <a:pt x="1460" y="1177"/>
                </a:lnTo>
                <a:lnTo>
                  <a:pt x="1461" y="1190"/>
                </a:lnTo>
                <a:lnTo>
                  <a:pt x="1462" y="1200"/>
                </a:lnTo>
                <a:lnTo>
                  <a:pt x="1462" y="1203"/>
                </a:lnTo>
                <a:lnTo>
                  <a:pt x="1463" y="1179"/>
                </a:lnTo>
                <a:lnTo>
                  <a:pt x="1464" y="1174"/>
                </a:lnTo>
                <a:lnTo>
                  <a:pt x="1465" y="1159"/>
                </a:lnTo>
                <a:lnTo>
                  <a:pt x="1466" y="1152"/>
                </a:lnTo>
                <a:lnTo>
                  <a:pt x="1467" y="1145"/>
                </a:lnTo>
                <a:lnTo>
                  <a:pt x="1468" y="1142"/>
                </a:lnTo>
                <a:lnTo>
                  <a:pt x="1469" y="1194"/>
                </a:lnTo>
                <a:lnTo>
                  <a:pt x="1470" y="1202"/>
                </a:lnTo>
                <a:lnTo>
                  <a:pt x="1470" y="1158"/>
                </a:lnTo>
                <a:lnTo>
                  <a:pt x="1471" y="1134"/>
                </a:lnTo>
                <a:lnTo>
                  <a:pt x="1472" y="1141"/>
                </a:lnTo>
                <a:lnTo>
                  <a:pt x="1473" y="1166"/>
                </a:lnTo>
                <a:lnTo>
                  <a:pt x="1474" y="1212"/>
                </a:lnTo>
                <a:lnTo>
                  <a:pt x="1475" y="1209"/>
                </a:lnTo>
                <a:lnTo>
                  <a:pt x="1476" y="1232"/>
                </a:lnTo>
                <a:lnTo>
                  <a:pt x="1477" y="1205"/>
                </a:lnTo>
                <a:lnTo>
                  <a:pt x="1478" y="1193"/>
                </a:lnTo>
                <a:lnTo>
                  <a:pt x="1479" y="1181"/>
                </a:lnTo>
                <a:lnTo>
                  <a:pt x="1479" y="1188"/>
                </a:lnTo>
                <a:lnTo>
                  <a:pt x="1480" y="1211"/>
                </a:lnTo>
                <a:lnTo>
                  <a:pt x="1481" y="1219"/>
                </a:lnTo>
                <a:lnTo>
                  <a:pt x="1482" y="1218"/>
                </a:lnTo>
                <a:lnTo>
                  <a:pt x="1483" y="1226"/>
                </a:lnTo>
                <a:lnTo>
                  <a:pt x="1484" y="1231"/>
                </a:lnTo>
                <a:lnTo>
                  <a:pt x="1485" y="1235"/>
                </a:lnTo>
                <a:lnTo>
                  <a:pt x="1486" y="1217"/>
                </a:lnTo>
                <a:lnTo>
                  <a:pt x="1487" y="1226"/>
                </a:lnTo>
                <a:lnTo>
                  <a:pt x="1487" y="1235"/>
                </a:lnTo>
                <a:lnTo>
                  <a:pt x="1488" y="1234"/>
                </a:lnTo>
                <a:lnTo>
                  <a:pt x="1489" y="1219"/>
                </a:lnTo>
                <a:lnTo>
                  <a:pt x="1490" y="1216"/>
                </a:lnTo>
                <a:lnTo>
                  <a:pt x="1491" y="1227"/>
                </a:lnTo>
                <a:lnTo>
                  <a:pt x="1492" y="1223"/>
                </a:lnTo>
                <a:lnTo>
                  <a:pt x="1493" y="1215"/>
                </a:lnTo>
                <a:lnTo>
                  <a:pt x="1494" y="1187"/>
                </a:lnTo>
                <a:lnTo>
                  <a:pt x="1495" y="1134"/>
                </a:lnTo>
                <a:lnTo>
                  <a:pt x="1495" y="1024"/>
                </a:lnTo>
                <a:lnTo>
                  <a:pt x="1496" y="920"/>
                </a:lnTo>
                <a:lnTo>
                  <a:pt x="1497" y="817"/>
                </a:lnTo>
                <a:lnTo>
                  <a:pt x="1498" y="616"/>
                </a:lnTo>
                <a:lnTo>
                  <a:pt x="1499" y="479"/>
                </a:lnTo>
                <a:lnTo>
                  <a:pt x="1500" y="295"/>
                </a:lnTo>
                <a:lnTo>
                  <a:pt x="1501" y="393"/>
                </a:lnTo>
                <a:lnTo>
                  <a:pt x="1502" y="927"/>
                </a:lnTo>
                <a:lnTo>
                  <a:pt x="1503" y="1379"/>
                </a:lnTo>
                <a:lnTo>
                  <a:pt x="1504" y="1719"/>
                </a:lnTo>
                <a:lnTo>
                  <a:pt x="1504" y="1748"/>
                </a:lnTo>
                <a:lnTo>
                  <a:pt x="1505" y="1751"/>
                </a:lnTo>
                <a:lnTo>
                  <a:pt x="1506" y="1720"/>
                </a:lnTo>
                <a:lnTo>
                  <a:pt x="1507" y="1655"/>
                </a:lnTo>
                <a:lnTo>
                  <a:pt x="1508" y="1509"/>
                </a:lnTo>
                <a:lnTo>
                  <a:pt x="1509" y="1342"/>
                </a:lnTo>
                <a:lnTo>
                  <a:pt x="1510" y="1215"/>
                </a:lnTo>
                <a:lnTo>
                  <a:pt x="1511" y="1146"/>
                </a:lnTo>
                <a:lnTo>
                  <a:pt x="1512" y="1120"/>
                </a:lnTo>
                <a:lnTo>
                  <a:pt x="1512" y="1117"/>
                </a:lnTo>
                <a:lnTo>
                  <a:pt x="1513" y="1111"/>
                </a:lnTo>
                <a:lnTo>
                  <a:pt x="1514" y="1099"/>
                </a:lnTo>
                <a:lnTo>
                  <a:pt x="1515" y="1084"/>
                </a:lnTo>
                <a:lnTo>
                  <a:pt x="1516" y="1070"/>
                </a:lnTo>
                <a:lnTo>
                  <a:pt x="1517" y="1069"/>
                </a:lnTo>
                <a:lnTo>
                  <a:pt x="1518" y="1057"/>
                </a:lnTo>
                <a:lnTo>
                  <a:pt x="1519" y="1049"/>
                </a:lnTo>
                <a:lnTo>
                  <a:pt x="1520" y="1030"/>
                </a:lnTo>
                <a:lnTo>
                  <a:pt x="1521" y="1038"/>
                </a:lnTo>
                <a:lnTo>
                  <a:pt x="1521" y="1030"/>
                </a:lnTo>
                <a:lnTo>
                  <a:pt x="1522" y="1024"/>
                </a:lnTo>
                <a:lnTo>
                  <a:pt x="1523" y="1004"/>
                </a:lnTo>
                <a:lnTo>
                  <a:pt x="1524" y="1003"/>
                </a:lnTo>
                <a:lnTo>
                  <a:pt x="1525" y="1001"/>
                </a:lnTo>
                <a:lnTo>
                  <a:pt x="1526" y="992"/>
                </a:lnTo>
                <a:lnTo>
                  <a:pt x="1527" y="961"/>
                </a:lnTo>
                <a:lnTo>
                  <a:pt x="1528" y="970"/>
                </a:lnTo>
                <a:lnTo>
                  <a:pt x="1529" y="965"/>
                </a:lnTo>
                <a:lnTo>
                  <a:pt x="1530" y="955"/>
                </a:lnTo>
                <a:lnTo>
                  <a:pt x="1530" y="925"/>
                </a:lnTo>
                <a:lnTo>
                  <a:pt x="1531" y="925"/>
                </a:lnTo>
                <a:lnTo>
                  <a:pt x="1532" y="924"/>
                </a:lnTo>
                <a:lnTo>
                  <a:pt x="1533" y="910"/>
                </a:lnTo>
                <a:lnTo>
                  <a:pt x="1534" y="881"/>
                </a:lnTo>
                <a:lnTo>
                  <a:pt x="1535" y="873"/>
                </a:lnTo>
                <a:lnTo>
                  <a:pt x="1536" y="871"/>
                </a:lnTo>
                <a:lnTo>
                  <a:pt x="1537" y="849"/>
                </a:lnTo>
                <a:lnTo>
                  <a:pt x="1538" y="830"/>
                </a:lnTo>
                <a:lnTo>
                  <a:pt x="1539" y="814"/>
                </a:lnTo>
                <a:lnTo>
                  <a:pt x="1539" y="808"/>
                </a:lnTo>
                <a:lnTo>
                  <a:pt x="1540" y="797"/>
                </a:lnTo>
                <a:lnTo>
                  <a:pt x="1541" y="771"/>
                </a:lnTo>
                <a:lnTo>
                  <a:pt x="1542" y="758"/>
                </a:lnTo>
                <a:lnTo>
                  <a:pt x="1543" y="741"/>
                </a:lnTo>
                <a:lnTo>
                  <a:pt x="1544" y="727"/>
                </a:lnTo>
                <a:lnTo>
                  <a:pt x="1545" y="702"/>
                </a:lnTo>
                <a:lnTo>
                  <a:pt x="1546" y="681"/>
                </a:lnTo>
                <a:lnTo>
                  <a:pt x="1547" y="674"/>
                </a:lnTo>
                <a:lnTo>
                  <a:pt x="1548" y="664"/>
                </a:lnTo>
                <a:lnTo>
                  <a:pt x="1549" y="645"/>
                </a:lnTo>
                <a:lnTo>
                  <a:pt x="1549" y="619"/>
                </a:lnTo>
                <a:lnTo>
                  <a:pt x="1550" y="616"/>
                </a:lnTo>
                <a:lnTo>
                  <a:pt x="1551" y="625"/>
                </a:lnTo>
                <a:lnTo>
                  <a:pt x="1552" y="617"/>
                </a:lnTo>
                <a:lnTo>
                  <a:pt x="1553" y="596"/>
                </a:lnTo>
                <a:lnTo>
                  <a:pt x="1554" y="612"/>
                </a:lnTo>
                <a:lnTo>
                  <a:pt x="1555" y="634"/>
                </a:lnTo>
                <a:lnTo>
                  <a:pt x="1556" y="649"/>
                </a:lnTo>
                <a:lnTo>
                  <a:pt x="1557" y="661"/>
                </a:lnTo>
                <a:lnTo>
                  <a:pt x="1558" y="700"/>
                </a:lnTo>
                <a:lnTo>
                  <a:pt x="1558" y="744"/>
                </a:lnTo>
                <a:lnTo>
                  <a:pt x="1559" y="783"/>
                </a:lnTo>
                <a:lnTo>
                  <a:pt x="1560" y="819"/>
                </a:lnTo>
                <a:lnTo>
                  <a:pt x="1561" y="858"/>
                </a:lnTo>
                <a:lnTo>
                  <a:pt x="1562" y="909"/>
                </a:lnTo>
                <a:lnTo>
                  <a:pt x="1563" y="946"/>
                </a:lnTo>
                <a:lnTo>
                  <a:pt x="1564" y="974"/>
                </a:lnTo>
                <a:lnTo>
                  <a:pt x="1565" y="999"/>
                </a:lnTo>
                <a:lnTo>
                  <a:pt x="1566" y="1045"/>
                </a:lnTo>
                <a:lnTo>
                  <a:pt x="1567" y="1075"/>
                </a:lnTo>
                <a:lnTo>
                  <a:pt x="1568" y="1089"/>
                </a:lnTo>
                <a:lnTo>
                  <a:pt x="1568" y="1085"/>
                </a:lnTo>
                <a:lnTo>
                  <a:pt x="1569" y="1110"/>
                </a:lnTo>
                <a:lnTo>
                  <a:pt x="1570" y="1121"/>
                </a:lnTo>
                <a:lnTo>
                  <a:pt x="1571" y="1134"/>
                </a:lnTo>
                <a:lnTo>
                  <a:pt x="1572" y="1132"/>
                </a:lnTo>
                <a:lnTo>
                  <a:pt x="1573" y="1150"/>
                </a:lnTo>
                <a:lnTo>
                  <a:pt x="1574" y="1155"/>
                </a:lnTo>
                <a:lnTo>
                  <a:pt x="1575" y="1153"/>
                </a:lnTo>
                <a:lnTo>
                  <a:pt x="1576" y="1143"/>
                </a:lnTo>
                <a:lnTo>
                  <a:pt x="1577" y="1161"/>
                </a:lnTo>
                <a:lnTo>
                  <a:pt x="1577" y="1169"/>
                </a:lnTo>
                <a:lnTo>
                  <a:pt x="1578" y="1165"/>
                </a:lnTo>
                <a:lnTo>
                  <a:pt x="1579" y="1159"/>
                </a:lnTo>
                <a:lnTo>
                  <a:pt x="1580" y="1158"/>
                </a:lnTo>
                <a:lnTo>
                  <a:pt x="1581" y="1168"/>
                </a:lnTo>
                <a:lnTo>
                  <a:pt x="1582" y="1168"/>
                </a:lnTo>
                <a:lnTo>
                  <a:pt x="1583" y="1163"/>
                </a:lnTo>
                <a:lnTo>
                  <a:pt x="1584" y="1162"/>
                </a:lnTo>
                <a:lnTo>
                  <a:pt x="1585" y="1176"/>
                </a:lnTo>
                <a:lnTo>
                  <a:pt x="1585" y="1175"/>
                </a:lnTo>
                <a:lnTo>
                  <a:pt x="1586" y="1171"/>
                </a:lnTo>
                <a:lnTo>
                  <a:pt x="1587" y="1164"/>
                </a:lnTo>
                <a:lnTo>
                  <a:pt x="1588" y="1170"/>
                </a:lnTo>
                <a:lnTo>
                  <a:pt x="1589" y="1177"/>
                </a:lnTo>
                <a:lnTo>
                  <a:pt x="1590" y="1173"/>
                </a:lnTo>
                <a:lnTo>
                  <a:pt x="1591" y="1166"/>
                </a:lnTo>
                <a:lnTo>
                  <a:pt x="1592" y="1170"/>
                </a:lnTo>
                <a:lnTo>
                  <a:pt x="1593" y="1170"/>
                </a:lnTo>
                <a:lnTo>
                  <a:pt x="1594" y="1172"/>
                </a:lnTo>
                <a:lnTo>
                  <a:pt x="1594" y="1160"/>
                </a:lnTo>
                <a:lnTo>
                  <a:pt x="1595" y="1174"/>
                </a:lnTo>
                <a:lnTo>
                  <a:pt x="1596" y="1180"/>
                </a:lnTo>
                <a:lnTo>
                  <a:pt x="1597" y="1172"/>
                </a:lnTo>
                <a:lnTo>
                  <a:pt x="1598" y="1162"/>
                </a:lnTo>
                <a:lnTo>
                  <a:pt x="1599" y="1172"/>
                </a:lnTo>
                <a:lnTo>
                  <a:pt x="1600" y="1181"/>
                </a:lnTo>
                <a:lnTo>
                  <a:pt x="1601" y="1183"/>
                </a:lnTo>
                <a:lnTo>
                  <a:pt x="1602" y="1175"/>
                </a:lnTo>
                <a:lnTo>
                  <a:pt x="1602" y="1172"/>
                </a:lnTo>
                <a:lnTo>
                  <a:pt x="1603" y="1187"/>
                </a:lnTo>
                <a:lnTo>
                  <a:pt x="1604" y="1185"/>
                </a:lnTo>
                <a:lnTo>
                  <a:pt x="1605" y="1181"/>
                </a:lnTo>
                <a:lnTo>
                  <a:pt x="1606" y="1186"/>
                </a:lnTo>
                <a:lnTo>
                  <a:pt x="1607" y="1199"/>
                </a:lnTo>
                <a:lnTo>
                  <a:pt x="1608" y="1198"/>
                </a:lnTo>
                <a:lnTo>
                  <a:pt x="1609" y="1193"/>
                </a:lnTo>
                <a:lnTo>
                  <a:pt x="1610" y="1190"/>
                </a:lnTo>
                <a:lnTo>
                  <a:pt x="1611" y="1199"/>
                </a:lnTo>
                <a:lnTo>
                  <a:pt x="1611" y="1210"/>
                </a:lnTo>
                <a:lnTo>
                  <a:pt x="1612" y="1210"/>
                </a:lnTo>
                <a:lnTo>
                  <a:pt x="1613" y="1203"/>
                </a:lnTo>
                <a:lnTo>
                  <a:pt x="1614" y="1209"/>
                </a:lnTo>
                <a:lnTo>
                  <a:pt x="1615" y="1213"/>
                </a:lnTo>
                <a:lnTo>
                  <a:pt x="1616" y="1216"/>
                </a:lnTo>
                <a:lnTo>
                  <a:pt x="1617" y="1206"/>
                </a:lnTo>
                <a:lnTo>
                  <a:pt x="1618" y="1213"/>
                </a:lnTo>
                <a:lnTo>
                  <a:pt x="1619" y="1219"/>
                </a:lnTo>
                <a:lnTo>
                  <a:pt x="1619" y="1228"/>
                </a:lnTo>
                <a:lnTo>
                  <a:pt x="1620" y="1213"/>
                </a:lnTo>
                <a:lnTo>
                  <a:pt x="1621" y="1222"/>
                </a:lnTo>
                <a:lnTo>
                  <a:pt x="1622" y="1227"/>
                </a:lnTo>
                <a:lnTo>
                  <a:pt x="1623" y="1235"/>
                </a:lnTo>
                <a:lnTo>
                  <a:pt x="1624" y="1213"/>
                </a:lnTo>
                <a:lnTo>
                  <a:pt x="1625" y="1219"/>
                </a:lnTo>
                <a:lnTo>
                  <a:pt x="1626" y="1233"/>
                </a:lnTo>
                <a:lnTo>
                  <a:pt x="1627" y="1237"/>
                </a:lnTo>
                <a:lnTo>
                  <a:pt x="1628" y="1232"/>
                </a:lnTo>
                <a:lnTo>
                  <a:pt x="1628" y="1227"/>
                </a:lnTo>
                <a:lnTo>
                  <a:pt x="1629" y="1234"/>
                </a:lnTo>
                <a:lnTo>
                  <a:pt x="1630" y="1237"/>
                </a:lnTo>
                <a:lnTo>
                  <a:pt x="1631" y="1234"/>
                </a:lnTo>
                <a:lnTo>
                  <a:pt x="1632" y="1234"/>
                </a:lnTo>
                <a:lnTo>
                  <a:pt x="1633" y="1234"/>
                </a:lnTo>
                <a:lnTo>
                  <a:pt x="1634" y="1242"/>
                </a:lnTo>
                <a:lnTo>
                  <a:pt x="1635" y="1253"/>
                </a:lnTo>
                <a:lnTo>
                  <a:pt x="1636" y="1229"/>
                </a:lnTo>
                <a:lnTo>
                  <a:pt x="1636" y="1228"/>
                </a:lnTo>
                <a:lnTo>
                  <a:pt x="1637" y="1239"/>
                </a:lnTo>
                <a:lnTo>
                  <a:pt x="1638" y="1233"/>
                </a:lnTo>
                <a:lnTo>
                  <a:pt x="1639" y="1233"/>
                </a:lnTo>
                <a:lnTo>
                  <a:pt x="1640" y="1240"/>
                </a:lnTo>
                <a:lnTo>
                  <a:pt x="1641" y="1242"/>
                </a:lnTo>
                <a:lnTo>
                  <a:pt x="1642" y="1254"/>
                </a:lnTo>
                <a:lnTo>
                  <a:pt x="1643" y="1238"/>
                </a:lnTo>
                <a:lnTo>
                  <a:pt x="1644" y="1257"/>
                </a:lnTo>
                <a:lnTo>
                  <a:pt x="1645" y="1250"/>
                </a:lnTo>
                <a:lnTo>
                  <a:pt x="1645" y="1250"/>
                </a:lnTo>
                <a:lnTo>
                  <a:pt x="1646" y="1238"/>
                </a:lnTo>
                <a:lnTo>
                  <a:pt x="1647" y="1242"/>
                </a:lnTo>
                <a:lnTo>
                  <a:pt x="1648" y="1266"/>
                </a:lnTo>
                <a:lnTo>
                  <a:pt x="1649" y="1252"/>
                </a:lnTo>
                <a:lnTo>
                  <a:pt x="1650" y="1238"/>
                </a:lnTo>
                <a:lnTo>
                  <a:pt x="1651" y="1211"/>
                </a:lnTo>
                <a:lnTo>
                  <a:pt x="1652" y="1223"/>
                </a:lnTo>
                <a:lnTo>
                  <a:pt x="1653" y="1232"/>
                </a:lnTo>
                <a:lnTo>
                  <a:pt x="1653" y="1228"/>
                </a:lnTo>
                <a:lnTo>
                  <a:pt x="1654" y="1250"/>
                </a:lnTo>
                <a:lnTo>
                  <a:pt x="1655" y="1256"/>
                </a:lnTo>
                <a:lnTo>
                  <a:pt x="1656" y="1215"/>
                </a:lnTo>
                <a:lnTo>
                  <a:pt x="1657" y="1206"/>
                </a:lnTo>
                <a:lnTo>
                  <a:pt x="1658" y="1188"/>
                </a:lnTo>
                <a:lnTo>
                  <a:pt x="1659" y="1228"/>
                </a:lnTo>
                <a:lnTo>
                  <a:pt x="1660" y="1282"/>
                </a:lnTo>
                <a:lnTo>
                  <a:pt x="1661" y="1287"/>
                </a:lnTo>
                <a:lnTo>
                  <a:pt x="1662" y="1286"/>
                </a:lnTo>
                <a:lnTo>
                  <a:pt x="1662" y="1272"/>
                </a:lnTo>
                <a:lnTo>
                  <a:pt x="1663" y="1267"/>
                </a:lnTo>
                <a:lnTo>
                  <a:pt x="1664" y="1260"/>
                </a:lnTo>
                <a:lnTo>
                  <a:pt x="1665" y="1242"/>
                </a:lnTo>
                <a:lnTo>
                  <a:pt x="1666" y="1276"/>
                </a:lnTo>
                <a:lnTo>
                  <a:pt x="1667" y="1305"/>
                </a:lnTo>
                <a:lnTo>
                  <a:pt x="1668" y="1308"/>
                </a:lnTo>
                <a:lnTo>
                  <a:pt x="1669" y="1298"/>
                </a:lnTo>
                <a:lnTo>
                  <a:pt x="1670" y="1298"/>
                </a:lnTo>
                <a:lnTo>
                  <a:pt x="1671" y="1314"/>
                </a:lnTo>
                <a:lnTo>
                  <a:pt x="1671" y="1298"/>
                </a:lnTo>
                <a:lnTo>
                  <a:pt x="1672" y="1300"/>
                </a:lnTo>
                <a:lnTo>
                  <a:pt x="1673" y="1295"/>
                </a:lnTo>
                <a:lnTo>
                  <a:pt x="1674" y="1303"/>
                </a:lnTo>
                <a:lnTo>
                  <a:pt x="1675" y="1315"/>
                </a:lnTo>
                <a:lnTo>
                  <a:pt x="1676" y="1294"/>
                </a:lnTo>
                <a:lnTo>
                  <a:pt x="1677" y="1290"/>
                </a:lnTo>
                <a:lnTo>
                  <a:pt x="1678" y="1294"/>
                </a:lnTo>
                <a:lnTo>
                  <a:pt x="1679" y="1293"/>
                </a:lnTo>
                <a:lnTo>
                  <a:pt x="1680" y="1280"/>
                </a:lnTo>
                <a:lnTo>
                  <a:pt x="1680" y="1203"/>
                </a:lnTo>
                <a:lnTo>
                  <a:pt x="1681" y="1104"/>
                </a:lnTo>
                <a:lnTo>
                  <a:pt x="1682" y="996"/>
                </a:lnTo>
                <a:lnTo>
                  <a:pt x="1683" y="869"/>
                </a:lnTo>
                <a:lnTo>
                  <a:pt x="1684" y="623"/>
                </a:lnTo>
                <a:lnTo>
                  <a:pt x="1685" y="399"/>
                </a:lnTo>
                <a:lnTo>
                  <a:pt x="1686" y="253"/>
                </a:lnTo>
                <a:lnTo>
                  <a:pt x="1687" y="409"/>
                </a:lnTo>
                <a:lnTo>
                  <a:pt x="1688" y="900"/>
                </a:lnTo>
                <a:lnTo>
                  <a:pt x="1689" y="1358"/>
                </a:lnTo>
                <a:lnTo>
                  <a:pt x="1690" y="1748"/>
                </a:lnTo>
                <a:lnTo>
                  <a:pt x="1690" y="1839"/>
                </a:lnTo>
                <a:lnTo>
                  <a:pt x="1691" y="1800"/>
                </a:lnTo>
                <a:lnTo>
                  <a:pt x="1692" y="1784"/>
                </a:lnTo>
                <a:lnTo>
                  <a:pt x="1693" y="1737"/>
                </a:lnTo>
                <a:lnTo>
                  <a:pt x="1694" y="1647"/>
                </a:lnTo>
                <a:lnTo>
                  <a:pt x="1695" y="1498"/>
                </a:lnTo>
                <a:lnTo>
                  <a:pt x="1696" y="1354"/>
                </a:lnTo>
                <a:lnTo>
                  <a:pt x="1697" y="1270"/>
                </a:lnTo>
                <a:lnTo>
                  <a:pt x="1698" y="1227"/>
                </a:lnTo>
                <a:lnTo>
                  <a:pt x="1699" y="1219"/>
                </a:lnTo>
                <a:lnTo>
                  <a:pt x="1699" y="1192"/>
                </a:lnTo>
                <a:lnTo>
                  <a:pt x="1700" y="1199"/>
                </a:lnTo>
                <a:lnTo>
                  <a:pt x="1701" y="1181"/>
                </a:lnTo>
                <a:lnTo>
                  <a:pt x="1702" y="1177"/>
                </a:lnTo>
                <a:lnTo>
                  <a:pt x="1703" y="1152"/>
                </a:lnTo>
                <a:lnTo>
                  <a:pt x="1704" y="1154"/>
                </a:lnTo>
                <a:lnTo>
                  <a:pt x="1705" y="1155"/>
                </a:lnTo>
                <a:lnTo>
                  <a:pt x="1706" y="1139"/>
                </a:lnTo>
                <a:lnTo>
                  <a:pt x="1707" y="1126"/>
                </a:lnTo>
                <a:lnTo>
                  <a:pt x="1708" y="1123"/>
                </a:lnTo>
                <a:lnTo>
                  <a:pt x="1708" y="1123"/>
                </a:lnTo>
                <a:lnTo>
                  <a:pt x="1709" y="1120"/>
                </a:lnTo>
                <a:lnTo>
                  <a:pt x="1710" y="1088"/>
                </a:lnTo>
                <a:lnTo>
                  <a:pt x="1711" y="1086"/>
                </a:lnTo>
                <a:lnTo>
                  <a:pt x="1712" y="1086"/>
                </a:lnTo>
                <a:lnTo>
                  <a:pt x="1713" y="1079"/>
                </a:lnTo>
                <a:lnTo>
                  <a:pt x="1714" y="1057"/>
                </a:lnTo>
                <a:lnTo>
                  <a:pt x="1715" y="1056"/>
                </a:lnTo>
                <a:lnTo>
                  <a:pt x="1716" y="1053"/>
                </a:lnTo>
                <a:lnTo>
                  <a:pt x="1717" y="1043"/>
                </a:lnTo>
                <a:lnTo>
                  <a:pt x="1717" y="1028"/>
                </a:lnTo>
                <a:lnTo>
                  <a:pt x="1718" y="1011"/>
                </a:lnTo>
                <a:lnTo>
                  <a:pt x="1719" y="1016"/>
                </a:lnTo>
                <a:lnTo>
                  <a:pt x="1720" y="995"/>
                </a:lnTo>
                <a:lnTo>
                  <a:pt x="1721" y="976"/>
                </a:lnTo>
                <a:lnTo>
                  <a:pt x="1722" y="967"/>
                </a:lnTo>
                <a:lnTo>
                  <a:pt x="1723" y="955"/>
                </a:lnTo>
                <a:lnTo>
                  <a:pt x="1724" y="942"/>
                </a:lnTo>
                <a:lnTo>
                  <a:pt x="1725" y="920"/>
                </a:lnTo>
                <a:lnTo>
                  <a:pt x="1726" y="898"/>
                </a:lnTo>
                <a:lnTo>
                  <a:pt x="1726" y="888"/>
                </a:lnTo>
                <a:lnTo>
                  <a:pt x="1727" y="875"/>
                </a:lnTo>
                <a:lnTo>
                  <a:pt x="1728" y="860"/>
                </a:lnTo>
                <a:lnTo>
                  <a:pt x="1729" y="831"/>
                </a:lnTo>
                <a:lnTo>
                  <a:pt x="1730" y="821"/>
                </a:lnTo>
                <a:lnTo>
                  <a:pt x="1731" y="816"/>
                </a:lnTo>
                <a:lnTo>
                  <a:pt x="1732" y="797"/>
                </a:lnTo>
                <a:lnTo>
                  <a:pt x="1733" y="770"/>
                </a:lnTo>
                <a:lnTo>
                  <a:pt x="1734" y="768"/>
                </a:lnTo>
                <a:lnTo>
                  <a:pt x="1734" y="763"/>
                </a:lnTo>
                <a:lnTo>
                  <a:pt x="1735" y="745"/>
                </a:lnTo>
                <a:lnTo>
                  <a:pt x="1736" y="722"/>
                </a:lnTo>
                <a:lnTo>
                  <a:pt x="1737" y="717"/>
                </a:lnTo>
                <a:lnTo>
                  <a:pt x="1738" y="725"/>
                </a:lnTo>
                <a:lnTo>
                  <a:pt x="1739" y="715"/>
                </a:lnTo>
                <a:lnTo>
                  <a:pt x="1740" y="715"/>
                </a:lnTo>
                <a:lnTo>
                  <a:pt x="1741" y="730"/>
                </a:lnTo>
                <a:lnTo>
                  <a:pt x="1742" y="754"/>
                </a:lnTo>
                <a:lnTo>
                  <a:pt x="1743" y="780"/>
                </a:lnTo>
                <a:lnTo>
                  <a:pt x="1743" y="810"/>
                </a:lnTo>
                <a:lnTo>
                  <a:pt x="1744" y="839"/>
                </a:lnTo>
                <a:lnTo>
                  <a:pt x="1745" y="889"/>
                </a:lnTo>
                <a:lnTo>
                  <a:pt x="1746" y="927"/>
                </a:lnTo>
                <a:lnTo>
                  <a:pt x="1747" y="963"/>
                </a:lnTo>
                <a:lnTo>
                  <a:pt x="1748" y="995"/>
                </a:lnTo>
                <a:lnTo>
                  <a:pt x="1749" y="1045"/>
                </a:lnTo>
                <a:lnTo>
                  <a:pt x="1750" y="1086"/>
                </a:lnTo>
                <a:lnTo>
                  <a:pt x="1751" y="1120"/>
                </a:lnTo>
                <a:lnTo>
                  <a:pt x="1751" y="1136"/>
                </a:lnTo>
                <a:lnTo>
                  <a:pt x="1752" y="1162"/>
                </a:lnTo>
                <a:lnTo>
                  <a:pt x="1753" y="1183"/>
                </a:lnTo>
                <a:lnTo>
                  <a:pt x="1754" y="1194"/>
                </a:lnTo>
                <a:lnTo>
                  <a:pt x="1755" y="1199"/>
                </a:lnTo>
                <a:lnTo>
                  <a:pt x="1756" y="1215"/>
                </a:lnTo>
                <a:lnTo>
                  <a:pt x="1757" y="1235"/>
                </a:lnTo>
                <a:lnTo>
                  <a:pt x="1758" y="1232"/>
                </a:lnTo>
                <a:lnTo>
                  <a:pt x="1759" y="1226"/>
                </a:lnTo>
                <a:lnTo>
                  <a:pt x="1760" y="1238"/>
                </a:lnTo>
                <a:lnTo>
                  <a:pt x="1760" y="1248"/>
                </a:lnTo>
                <a:lnTo>
                  <a:pt x="1761" y="1251"/>
                </a:lnTo>
                <a:lnTo>
                  <a:pt x="1762" y="1243"/>
                </a:lnTo>
                <a:lnTo>
                  <a:pt x="1763" y="1239"/>
                </a:lnTo>
                <a:lnTo>
                  <a:pt x="1764" y="1254"/>
                </a:lnTo>
                <a:lnTo>
                  <a:pt x="1765" y="1251"/>
                </a:lnTo>
                <a:lnTo>
                  <a:pt x="1766" y="1244"/>
                </a:lnTo>
                <a:lnTo>
                  <a:pt x="1767" y="1243"/>
                </a:lnTo>
                <a:lnTo>
                  <a:pt x="1768" y="1243"/>
                </a:lnTo>
                <a:lnTo>
                  <a:pt x="1768" y="1246"/>
                </a:lnTo>
                <a:lnTo>
                  <a:pt x="1769" y="1246"/>
                </a:lnTo>
                <a:lnTo>
                  <a:pt x="1770" y="1226"/>
                </a:lnTo>
                <a:lnTo>
                  <a:pt x="1771" y="1238"/>
                </a:lnTo>
                <a:lnTo>
                  <a:pt x="1772" y="1236"/>
                </a:lnTo>
                <a:lnTo>
                  <a:pt x="1773" y="1236"/>
                </a:lnTo>
                <a:lnTo>
                  <a:pt x="1774" y="1218"/>
                </a:lnTo>
                <a:lnTo>
                  <a:pt x="1775" y="1237"/>
                </a:lnTo>
                <a:lnTo>
                  <a:pt x="1776" y="1246"/>
                </a:lnTo>
                <a:lnTo>
                  <a:pt x="1777" y="1247"/>
                </a:lnTo>
                <a:lnTo>
                  <a:pt x="1777" y="1228"/>
                </a:lnTo>
                <a:lnTo>
                  <a:pt x="1778" y="1238"/>
                </a:lnTo>
                <a:lnTo>
                  <a:pt x="1779" y="1240"/>
                </a:lnTo>
                <a:lnTo>
                  <a:pt x="1780" y="1238"/>
                </a:lnTo>
                <a:lnTo>
                  <a:pt x="1781" y="1220"/>
                </a:lnTo>
                <a:lnTo>
                  <a:pt x="1782" y="1223"/>
                </a:lnTo>
                <a:lnTo>
                  <a:pt x="1783" y="1238"/>
                </a:lnTo>
                <a:lnTo>
                  <a:pt x="1784" y="1225"/>
                </a:lnTo>
                <a:lnTo>
                  <a:pt x="1785" y="1230"/>
                </a:lnTo>
                <a:lnTo>
                  <a:pt x="1785" y="1226"/>
                </a:lnTo>
                <a:lnTo>
                  <a:pt x="1786" y="1241"/>
                </a:lnTo>
                <a:lnTo>
                  <a:pt x="1787" y="1238"/>
                </a:lnTo>
                <a:lnTo>
                  <a:pt x="1788" y="1233"/>
                </a:lnTo>
                <a:lnTo>
                  <a:pt x="1789" y="1225"/>
                </a:lnTo>
                <a:lnTo>
                  <a:pt x="1790" y="1231"/>
                </a:lnTo>
                <a:lnTo>
                  <a:pt x="1791" y="1240"/>
                </a:lnTo>
                <a:lnTo>
                  <a:pt x="1792" y="1244"/>
                </a:lnTo>
                <a:lnTo>
                  <a:pt x="1793" y="1235"/>
                </a:lnTo>
                <a:lnTo>
                  <a:pt x="1794" y="1244"/>
                </a:lnTo>
                <a:lnTo>
                  <a:pt x="1794" y="1257"/>
                </a:lnTo>
                <a:lnTo>
                  <a:pt x="1795" y="1256"/>
                </a:lnTo>
                <a:lnTo>
                  <a:pt x="1796" y="1236"/>
                </a:lnTo>
                <a:lnTo>
                  <a:pt x="1797" y="1249"/>
                </a:lnTo>
                <a:lnTo>
                  <a:pt x="1798" y="1257"/>
                </a:lnTo>
                <a:lnTo>
                  <a:pt x="1799" y="1262"/>
                </a:lnTo>
                <a:lnTo>
                  <a:pt x="1800" y="1248"/>
                </a:lnTo>
                <a:lnTo>
                  <a:pt x="1801" y="1250"/>
                </a:lnTo>
                <a:lnTo>
                  <a:pt x="1802" y="1259"/>
                </a:lnTo>
                <a:lnTo>
                  <a:pt x="1802" y="1261"/>
                </a:lnTo>
                <a:lnTo>
                  <a:pt x="1803" y="1250"/>
                </a:lnTo>
                <a:lnTo>
                  <a:pt x="1804" y="1252"/>
                </a:lnTo>
                <a:lnTo>
                  <a:pt x="1805" y="1264"/>
                </a:lnTo>
                <a:lnTo>
                  <a:pt x="1806" y="1253"/>
                </a:lnTo>
                <a:lnTo>
                  <a:pt x="1807" y="1250"/>
                </a:lnTo>
                <a:lnTo>
                  <a:pt x="1808" y="1254"/>
                </a:lnTo>
                <a:lnTo>
                  <a:pt x="1809" y="1260"/>
                </a:lnTo>
                <a:lnTo>
                  <a:pt x="1810" y="1266"/>
                </a:lnTo>
                <a:lnTo>
                  <a:pt x="1811" y="1260"/>
                </a:lnTo>
                <a:lnTo>
                  <a:pt x="1812" y="1248"/>
                </a:lnTo>
                <a:lnTo>
                  <a:pt x="1812" y="1260"/>
                </a:lnTo>
                <a:lnTo>
                  <a:pt x="1813" y="1259"/>
                </a:lnTo>
                <a:lnTo>
                  <a:pt x="1814" y="1264"/>
                </a:lnTo>
                <a:lnTo>
                  <a:pt x="1815" y="1251"/>
                </a:lnTo>
                <a:lnTo>
                  <a:pt x="1816" y="1263"/>
                </a:lnTo>
                <a:lnTo>
                  <a:pt x="1817" y="1261"/>
                </a:lnTo>
                <a:lnTo>
                  <a:pt x="1818" y="1267"/>
                </a:lnTo>
                <a:lnTo>
                  <a:pt x="1819" y="1245"/>
                </a:lnTo>
                <a:lnTo>
                  <a:pt x="1820" y="1258"/>
                </a:lnTo>
                <a:lnTo>
                  <a:pt x="1821" y="1264"/>
                </a:lnTo>
                <a:lnTo>
                  <a:pt x="1821" y="1266"/>
                </a:lnTo>
                <a:lnTo>
                  <a:pt x="1822" y="1245"/>
                </a:lnTo>
                <a:lnTo>
                  <a:pt x="1823" y="1257"/>
                </a:lnTo>
                <a:lnTo>
                  <a:pt x="1824" y="1269"/>
                </a:lnTo>
                <a:lnTo>
                  <a:pt x="1825" y="1269"/>
                </a:lnTo>
                <a:lnTo>
                  <a:pt x="1826" y="1242"/>
                </a:lnTo>
                <a:lnTo>
                  <a:pt x="1827" y="1246"/>
                </a:lnTo>
                <a:lnTo>
                  <a:pt x="1828" y="1260"/>
                </a:lnTo>
                <a:lnTo>
                  <a:pt x="1829" y="1256"/>
                </a:lnTo>
                <a:lnTo>
                  <a:pt x="1830" y="1246"/>
                </a:lnTo>
                <a:lnTo>
                  <a:pt x="1830" y="1227"/>
                </a:lnTo>
                <a:lnTo>
                  <a:pt x="1831" y="1212"/>
                </a:lnTo>
                <a:lnTo>
                  <a:pt x="1832" y="1211"/>
                </a:lnTo>
                <a:lnTo>
                  <a:pt x="1833" y="1210"/>
                </a:lnTo>
                <a:lnTo>
                  <a:pt x="1834" y="1201"/>
                </a:lnTo>
                <a:lnTo>
                  <a:pt x="1835" y="1240"/>
                </a:lnTo>
                <a:lnTo>
                  <a:pt x="1836" y="1271"/>
                </a:lnTo>
                <a:lnTo>
                  <a:pt x="1837" y="1228"/>
                </a:lnTo>
                <a:lnTo>
                  <a:pt x="1838" y="1190"/>
                </a:lnTo>
                <a:lnTo>
                  <a:pt x="1839" y="1199"/>
                </a:lnTo>
                <a:lnTo>
                  <a:pt x="1840" y="1210"/>
                </a:lnTo>
                <a:lnTo>
                  <a:pt x="1840" y="1263"/>
                </a:lnTo>
                <a:lnTo>
                  <a:pt x="1841" y="1264"/>
                </a:lnTo>
                <a:lnTo>
                  <a:pt x="1842" y="1285"/>
                </a:lnTo>
                <a:lnTo>
                  <a:pt x="1843" y="1281"/>
                </a:lnTo>
                <a:lnTo>
                  <a:pt x="1844" y="1259"/>
                </a:lnTo>
                <a:lnTo>
                  <a:pt x="1845" y="1232"/>
                </a:lnTo>
                <a:lnTo>
                  <a:pt x="1846" y="1243"/>
                </a:lnTo>
                <a:lnTo>
                  <a:pt x="1847" y="1260"/>
                </a:lnTo>
                <a:lnTo>
                  <a:pt x="1848" y="1278"/>
                </a:lnTo>
                <a:lnTo>
                  <a:pt x="1849" y="1272"/>
                </a:lnTo>
                <a:lnTo>
                  <a:pt x="1849" y="1278"/>
                </a:lnTo>
                <a:lnTo>
                  <a:pt x="1850" y="1289"/>
                </a:lnTo>
                <a:lnTo>
                  <a:pt x="1851" y="1282"/>
                </a:lnTo>
                <a:lnTo>
                  <a:pt x="1852" y="1276"/>
                </a:lnTo>
                <a:lnTo>
                  <a:pt x="1853" y="1275"/>
                </a:lnTo>
                <a:lnTo>
                  <a:pt x="1854" y="1282"/>
                </a:lnTo>
                <a:lnTo>
                  <a:pt x="1855" y="1287"/>
                </a:lnTo>
                <a:lnTo>
                  <a:pt x="1856" y="1278"/>
                </a:lnTo>
                <a:lnTo>
                  <a:pt x="1857" y="1275"/>
                </a:lnTo>
                <a:lnTo>
                  <a:pt x="1858" y="1271"/>
                </a:lnTo>
                <a:lnTo>
                  <a:pt x="1858" y="1268"/>
                </a:lnTo>
                <a:lnTo>
                  <a:pt x="1859" y="1265"/>
                </a:lnTo>
                <a:lnTo>
                  <a:pt x="1860" y="1237"/>
                </a:lnTo>
                <a:lnTo>
                  <a:pt x="1861" y="1189"/>
                </a:lnTo>
                <a:lnTo>
                  <a:pt x="1862" y="1075"/>
                </a:lnTo>
                <a:lnTo>
                  <a:pt x="1863" y="950"/>
                </a:lnTo>
                <a:lnTo>
                  <a:pt x="1864" y="837"/>
                </a:lnTo>
                <a:lnTo>
                  <a:pt x="1865" y="607"/>
                </a:lnTo>
                <a:lnTo>
                  <a:pt x="1866" y="419"/>
                </a:lnTo>
                <a:lnTo>
                  <a:pt x="1866" y="287"/>
                </a:lnTo>
                <a:lnTo>
                  <a:pt x="1867" y="349"/>
                </a:lnTo>
                <a:lnTo>
                  <a:pt x="1868" y="867"/>
                </a:lnTo>
                <a:lnTo>
                  <a:pt x="1869" y="1327"/>
                </a:lnTo>
                <a:lnTo>
                  <a:pt x="1870" y="1727"/>
                </a:lnTo>
                <a:lnTo>
                  <a:pt x="1871" y="1804"/>
                </a:lnTo>
                <a:lnTo>
                  <a:pt x="1872" y="1790"/>
                </a:lnTo>
                <a:lnTo>
                  <a:pt x="1873" y="1773"/>
                </a:lnTo>
                <a:lnTo>
                  <a:pt x="1874" y="1692"/>
                </a:lnTo>
                <a:lnTo>
                  <a:pt x="1875" y="1589"/>
                </a:lnTo>
                <a:lnTo>
                  <a:pt x="1875" y="1430"/>
                </a:lnTo>
                <a:lnTo>
                  <a:pt x="1876" y="1294"/>
                </a:lnTo>
                <a:lnTo>
                  <a:pt x="1877" y="1206"/>
                </a:lnTo>
                <a:lnTo>
                  <a:pt x="1878" y="1168"/>
                </a:lnTo>
                <a:lnTo>
                  <a:pt x="1879" y="1157"/>
                </a:lnTo>
                <a:lnTo>
                  <a:pt x="1880" y="1147"/>
                </a:lnTo>
                <a:lnTo>
                  <a:pt x="1881" y="1138"/>
                </a:lnTo>
                <a:lnTo>
                  <a:pt x="1882" y="1117"/>
                </a:lnTo>
                <a:lnTo>
                  <a:pt x="1883" y="1091"/>
                </a:lnTo>
                <a:lnTo>
                  <a:pt x="1883" y="1096"/>
                </a:lnTo>
                <a:lnTo>
                  <a:pt x="1884" y="1096"/>
                </a:lnTo>
                <a:lnTo>
                  <a:pt x="1885" y="1083"/>
                </a:lnTo>
                <a:lnTo>
                  <a:pt x="1886" y="1062"/>
                </a:lnTo>
                <a:lnTo>
                  <a:pt x="1887" y="1068"/>
                </a:lnTo>
                <a:lnTo>
                  <a:pt x="1888" y="1069"/>
                </a:lnTo>
                <a:lnTo>
                  <a:pt x="1889" y="1053"/>
                </a:lnTo>
                <a:lnTo>
                  <a:pt x="1890" y="1030"/>
                </a:lnTo>
                <a:lnTo>
                  <a:pt x="1891" y="1021"/>
                </a:lnTo>
                <a:lnTo>
                  <a:pt x="1892" y="1024"/>
                </a:lnTo>
                <a:lnTo>
                  <a:pt x="1892" y="1014"/>
                </a:lnTo>
                <a:lnTo>
                  <a:pt x="1893" y="991"/>
                </a:lnTo>
                <a:lnTo>
                  <a:pt x="1894" y="992"/>
                </a:lnTo>
                <a:lnTo>
                  <a:pt x="1895" y="987"/>
                </a:lnTo>
                <a:lnTo>
                  <a:pt x="1896" y="972"/>
                </a:lnTo>
                <a:lnTo>
                  <a:pt x="1897" y="950"/>
                </a:lnTo>
                <a:lnTo>
                  <a:pt x="1898" y="928"/>
                </a:lnTo>
                <a:lnTo>
                  <a:pt x="1899" y="927"/>
                </a:lnTo>
                <a:lnTo>
                  <a:pt x="1900" y="919"/>
                </a:lnTo>
                <a:lnTo>
                  <a:pt x="1900" y="893"/>
                </a:lnTo>
                <a:lnTo>
                  <a:pt x="1901" y="882"/>
                </a:lnTo>
                <a:lnTo>
                  <a:pt x="1902" y="874"/>
                </a:lnTo>
                <a:lnTo>
                  <a:pt x="1903" y="852"/>
                </a:lnTo>
                <a:lnTo>
                  <a:pt x="1904" y="831"/>
                </a:lnTo>
                <a:lnTo>
                  <a:pt x="1905" y="814"/>
                </a:lnTo>
                <a:lnTo>
                  <a:pt x="1906" y="810"/>
                </a:lnTo>
                <a:lnTo>
                  <a:pt x="1907" y="801"/>
                </a:lnTo>
                <a:lnTo>
                  <a:pt x="1908" y="788"/>
                </a:lnTo>
                <a:lnTo>
                  <a:pt x="1909" y="755"/>
                </a:lnTo>
                <a:lnTo>
                  <a:pt x="1909" y="732"/>
                </a:lnTo>
                <a:lnTo>
                  <a:pt x="1910" y="716"/>
                </a:lnTo>
                <a:lnTo>
                  <a:pt x="1911" y="700"/>
                </a:lnTo>
                <a:lnTo>
                  <a:pt x="1912" y="677"/>
                </a:lnTo>
                <a:lnTo>
                  <a:pt x="1913" y="675"/>
                </a:lnTo>
                <a:lnTo>
                  <a:pt x="1914" y="671"/>
                </a:lnTo>
                <a:lnTo>
                  <a:pt x="1915" y="648"/>
                </a:lnTo>
                <a:lnTo>
                  <a:pt x="1916" y="617"/>
                </a:lnTo>
                <a:lnTo>
                  <a:pt x="1917" y="613"/>
                </a:lnTo>
                <a:lnTo>
                  <a:pt x="1917" y="618"/>
                </a:lnTo>
                <a:lnTo>
                  <a:pt x="1918" y="607"/>
                </a:lnTo>
                <a:lnTo>
                  <a:pt x="1919" y="609"/>
                </a:lnTo>
                <a:lnTo>
                  <a:pt x="1920" y="667"/>
                </a:lnTo>
                <a:lnTo>
                  <a:pt x="1921" y="722"/>
                </a:lnTo>
                <a:lnTo>
                  <a:pt x="1922" y="703"/>
                </a:lnTo>
                <a:lnTo>
                  <a:pt x="1923" y="711"/>
                </a:lnTo>
                <a:lnTo>
                  <a:pt x="1924" y="738"/>
                </a:lnTo>
                <a:lnTo>
                  <a:pt x="1925" y="772"/>
                </a:lnTo>
                <a:lnTo>
                  <a:pt x="1926" y="794"/>
                </a:lnTo>
                <a:lnTo>
                  <a:pt x="1926" y="818"/>
                </a:lnTo>
                <a:lnTo>
                  <a:pt x="1927" y="860"/>
                </a:lnTo>
                <a:lnTo>
                  <a:pt x="1928" y="920"/>
                </a:lnTo>
                <a:lnTo>
                  <a:pt x="1929" y="975"/>
                </a:lnTo>
                <a:lnTo>
                  <a:pt x="1930" y="1023"/>
                </a:lnTo>
                <a:lnTo>
                  <a:pt x="1931" y="1042"/>
                </a:lnTo>
                <a:lnTo>
                  <a:pt x="1932" y="1036"/>
                </a:lnTo>
                <a:lnTo>
                  <a:pt x="1933" y="1075"/>
                </a:lnTo>
                <a:lnTo>
                  <a:pt x="1934" y="1103"/>
                </a:lnTo>
                <a:lnTo>
                  <a:pt x="1934" y="1120"/>
                </a:lnTo>
                <a:lnTo>
                  <a:pt x="1935" y="1173"/>
                </a:lnTo>
                <a:lnTo>
                  <a:pt x="1936" y="1197"/>
                </a:lnTo>
                <a:lnTo>
                  <a:pt x="1937" y="1184"/>
                </a:lnTo>
                <a:lnTo>
                  <a:pt x="1938" y="1171"/>
                </a:lnTo>
                <a:lnTo>
                  <a:pt x="1939" y="1175"/>
                </a:lnTo>
                <a:lnTo>
                  <a:pt x="1940" y="1208"/>
                </a:lnTo>
                <a:lnTo>
                  <a:pt x="1941" y="1204"/>
                </a:lnTo>
                <a:lnTo>
                  <a:pt x="1942" y="1229"/>
                </a:lnTo>
                <a:lnTo>
                  <a:pt x="1943" y="1242"/>
                </a:lnTo>
                <a:lnTo>
                  <a:pt x="1943" y="1266"/>
                </a:lnTo>
                <a:lnTo>
                  <a:pt x="1944" y="1282"/>
                </a:lnTo>
                <a:lnTo>
                  <a:pt x="1945" y="1268"/>
                </a:lnTo>
                <a:lnTo>
                  <a:pt x="1946" y="1204"/>
                </a:lnTo>
                <a:lnTo>
                  <a:pt x="1947" y="1199"/>
                </a:lnTo>
                <a:lnTo>
                  <a:pt x="1948" y="1200"/>
                </a:lnTo>
                <a:lnTo>
                  <a:pt x="1949" y="1196"/>
                </a:lnTo>
                <a:lnTo>
                  <a:pt x="1950" y="1238"/>
                </a:lnTo>
                <a:lnTo>
                  <a:pt x="1951" y="1217"/>
                </a:lnTo>
                <a:lnTo>
                  <a:pt x="1952" y="1181"/>
                </a:lnTo>
                <a:lnTo>
                  <a:pt x="1953" y="1134"/>
                </a:lnTo>
                <a:lnTo>
                  <a:pt x="1953" y="1165"/>
                </a:lnTo>
                <a:lnTo>
                  <a:pt x="1954" y="1205"/>
                </a:lnTo>
                <a:lnTo>
                  <a:pt x="1955" y="1251"/>
                </a:lnTo>
                <a:lnTo>
                  <a:pt x="1956" y="1213"/>
                </a:lnTo>
                <a:lnTo>
                  <a:pt x="1957" y="1232"/>
                </a:lnTo>
                <a:lnTo>
                  <a:pt x="1958" y="1246"/>
                </a:lnTo>
                <a:lnTo>
                  <a:pt x="1959" y="1276"/>
                </a:lnTo>
                <a:lnTo>
                  <a:pt x="1960" y="1302"/>
                </a:lnTo>
                <a:lnTo>
                  <a:pt x="1961" y="1273"/>
                </a:lnTo>
                <a:lnTo>
                  <a:pt x="1962" y="1326"/>
                </a:lnTo>
                <a:lnTo>
                  <a:pt x="1962" y="1347"/>
                </a:lnTo>
                <a:lnTo>
                  <a:pt x="1963" y="1402"/>
                </a:lnTo>
                <a:lnTo>
                  <a:pt x="1964" y="1342"/>
                </a:lnTo>
                <a:lnTo>
                  <a:pt x="1965" y="1331"/>
                </a:lnTo>
                <a:lnTo>
                  <a:pt x="1966" y="1339"/>
                </a:lnTo>
                <a:lnTo>
                  <a:pt x="1967" y="1383"/>
                </a:lnTo>
                <a:lnTo>
                  <a:pt x="1968" y="1374"/>
                </a:lnTo>
                <a:lnTo>
                  <a:pt x="1969" y="1350"/>
                </a:lnTo>
                <a:lnTo>
                  <a:pt x="1970" y="1352"/>
                </a:lnTo>
                <a:lnTo>
                  <a:pt x="1971" y="1264"/>
                </a:lnTo>
                <a:lnTo>
                  <a:pt x="1971" y="1213"/>
                </a:lnTo>
                <a:lnTo>
                  <a:pt x="1972" y="1170"/>
                </a:lnTo>
                <a:lnTo>
                  <a:pt x="1973" y="1183"/>
                </a:lnTo>
                <a:lnTo>
                  <a:pt x="1974" y="1228"/>
                </a:lnTo>
                <a:lnTo>
                  <a:pt x="1975" y="1253"/>
                </a:lnTo>
                <a:lnTo>
                  <a:pt x="1976" y="1233"/>
                </a:lnTo>
                <a:lnTo>
                  <a:pt x="1977" y="1244"/>
                </a:lnTo>
                <a:lnTo>
                  <a:pt x="1978" y="1272"/>
                </a:lnTo>
                <a:lnTo>
                  <a:pt x="1979" y="1325"/>
                </a:lnTo>
                <a:lnTo>
                  <a:pt x="1980" y="1312"/>
                </a:lnTo>
                <a:lnTo>
                  <a:pt x="1981" y="1338"/>
                </a:lnTo>
                <a:lnTo>
                  <a:pt x="1981" y="1308"/>
                </a:lnTo>
                <a:lnTo>
                  <a:pt x="1982" y="1350"/>
                </a:lnTo>
                <a:lnTo>
                  <a:pt x="1983" y="1522"/>
                </a:lnTo>
                <a:lnTo>
                  <a:pt x="1984" y="1490"/>
                </a:lnTo>
                <a:lnTo>
                  <a:pt x="1985" y="1404"/>
                </a:lnTo>
                <a:lnTo>
                  <a:pt x="1986" y="1359"/>
                </a:lnTo>
                <a:lnTo>
                  <a:pt x="1987" y="1329"/>
                </a:lnTo>
                <a:lnTo>
                  <a:pt x="1988" y="1368"/>
                </a:lnTo>
                <a:lnTo>
                  <a:pt x="1989" y="1309"/>
                </a:lnTo>
                <a:lnTo>
                  <a:pt x="1990" y="1267"/>
                </a:lnTo>
                <a:lnTo>
                  <a:pt x="1990" y="1238"/>
                </a:lnTo>
                <a:lnTo>
                  <a:pt x="1991" y="1254"/>
                </a:lnTo>
                <a:lnTo>
                  <a:pt x="1992" y="1258"/>
                </a:lnTo>
                <a:lnTo>
                  <a:pt x="1993" y="1318"/>
                </a:lnTo>
                <a:lnTo>
                  <a:pt x="1994" y="1334"/>
                </a:lnTo>
                <a:lnTo>
                  <a:pt x="1995" y="1322"/>
                </a:lnTo>
                <a:lnTo>
                  <a:pt x="1996" y="1372"/>
                </a:lnTo>
                <a:lnTo>
                  <a:pt x="1997" y="1327"/>
                </a:lnTo>
                <a:lnTo>
                  <a:pt x="1998" y="1355"/>
                </a:lnTo>
                <a:lnTo>
                  <a:pt x="1999" y="1348"/>
                </a:lnTo>
                <a:lnTo>
                  <a:pt x="1999" y="1447"/>
                </a:lnTo>
                <a:lnTo>
                  <a:pt x="2000" y="1481"/>
                </a:lnTo>
                <a:lnTo>
                  <a:pt x="2001" y="1373"/>
                </a:lnTo>
                <a:lnTo>
                  <a:pt x="2002" y="1302"/>
                </a:lnTo>
                <a:lnTo>
                  <a:pt x="2003" y="1255"/>
                </a:lnTo>
                <a:lnTo>
                  <a:pt x="2004" y="1311"/>
                </a:lnTo>
                <a:lnTo>
                  <a:pt x="2005" y="1352"/>
                </a:lnTo>
                <a:lnTo>
                  <a:pt x="2006" y="1363"/>
                </a:lnTo>
                <a:lnTo>
                  <a:pt x="2007" y="1358"/>
                </a:lnTo>
                <a:lnTo>
                  <a:pt x="2007" y="1311"/>
                </a:lnTo>
                <a:lnTo>
                  <a:pt x="2008" y="1343"/>
                </a:lnTo>
                <a:lnTo>
                  <a:pt x="2009" y="1381"/>
                </a:lnTo>
                <a:lnTo>
                  <a:pt x="2010" y="1381"/>
                </a:lnTo>
                <a:lnTo>
                  <a:pt x="2011" y="1350"/>
                </a:lnTo>
                <a:lnTo>
                  <a:pt x="2012" y="1353"/>
                </a:lnTo>
                <a:lnTo>
                  <a:pt x="2013" y="1331"/>
                </a:lnTo>
                <a:lnTo>
                  <a:pt x="2014" y="1346"/>
                </a:lnTo>
                <a:lnTo>
                  <a:pt x="2015" y="1376"/>
                </a:lnTo>
                <a:lnTo>
                  <a:pt x="2016" y="1347"/>
                </a:lnTo>
                <a:lnTo>
                  <a:pt x="2016" y="1323"/>
                </a:lnTo>
                <a:lnTo>
                  <a:pt x="2017" y="1321"/>
                </a:lnTo>
                <a:lnTo>
                  <a:pt x="2018" y="1351"/>
                </a:lnTo>
                <a:lnTo>
                  <a:pt x="2019" y="1387"/>
                </a:lnTo>
                <a:lnTo>
                  <a:pt x="2020" y="1386"/>
                </a:lnTo>
                <a:lnTo>
                  <a:pt x="2021" y="1407"/>
                </a:lnTo>
                <a:lnTo>
                  <a:pt x="2022" y="1400"/>
                </a:lnTo>
                <a:lnTo>
                  <a:pt x="2023" y="1373"/>
                </a:lnTo>
                <a:lnTo>
                  <a:pt x="2024" y="1400"/>
                </a:lnTo>
                <a:lnTo>
                  <a:pt x="2024" y="1462"/>
                </a:lnTo>
                <a:lnTo>
                  <a:pt x="2025" y="1424"/>
                </a:lnTo>
                <a:lnTo>
                  <a:pt x="2026" y="1393"/>
                </a:lnTo>
                <a:lnTo>
                  <a:pt x="2027" y="1415"/>
                </a:lnTo>
                <a:lnTo>
                  <a:pt x="2028" y="1350"/>
                </a:lnTo>
                <a:lnTo>
                  <a:pt x="2029" y="1362"/>
                </a:lnTo>
                <a:lnTo>
                  <a:pt x="2030" y="1416"/>
                </a:lnTo>
                <a:lnTo>
                  <a:pt x="2031" y="1477"/>
                </a:lnTo>
                <a:lnTo>
                  <a:pt x="2032" y="1449"/>
                </a:lnTo>
                <a:lnTo>
                  <a:pt x="2033" y="1446"/>
                </a:lnTo>
                <a:lnTo>
                  <a:pt x="2033" y="1462"/>
                </a:lnTo>
                <a:lnTo>
                  <a:pt x="2034" y="1397"/>
                </a:lnTo>
                <a:lnTo>
                  <a:pt x="2035" y="1428"/>
                </a:lnTo>
                <a:lnTo>
                  <a:pt x="2036" y="1443"/>
                </a:lnTo>
                <a:lnTo>
                  <a:pt x="2037" y="1462"/>
                </a:lnTo>
                <a:lnTo>
                  <a:pt x="2038" y="1468"/>
                </a:lnTo>
                <a:lnTo>
                  <a:pt x="2039" y="1513"/>
                </a:lnTo>
                <a:lnTo>
                  <a:pt x="2040" y="1508"/>
                </a:lnTo>
                <a:lnTo>
                  <a:pt x="2041" y="1445"/>
                </a:lnTo>
                <a:lnTo>
                  <a:pt x="2041" y="1503"/>
                </a:lnTo>
                <a:lnTo>
                  <a:pt x="2042" y="1490"/>
                </a:lnTo>
                <a:lnTo>
                  <a:pt x="2043" y="1372"/>
                </a:lnTo>
                <a:lnTo>
                  <a:pt x="2044" y="1369"/>
                </a:lnTo>
                <a:lnTo>
                  <a:pt x="2045" y="1269"/>
                </a:lnTo>
                <a:lnTo>
                  <a:pt x="2046" y="1196"/>
                </a:lnTo>
                <a:lnTo>
                  <a:pt x="2047" y="1078"/>
                </a:lnTo>
                <a:lnTo>
                  <a:pt x="2048" y="855"/>
                </a:lnTo>
                <a:lnTo>
                  <a:pt x="2049" y="589"/>
                </a:lnTo>
                <a:lnTo>
                  <a:pt x="2050" y="415"/>
                </a:lnTo>
                <a:lnTo>
                  <a:pt x="2050" y="456"/>
                </a:lnTo>
                <a:lnTo>
                  <a:pt x="2051" y="922"/>
                </a:lnTo>
                <a:lnTo>
                  <a:pt x="2052" y="1387"/>
                </a:lnTo>
                <a:lnTo>
                  <a:pt x="2053" y="1823"/>
                </a:lnTo>
                <a:lnTo>
                  <a:pt x="2054" y="1953"/>
                </a:lnTo>
                <a:lnTo>
                  <a:pt x="2055" y="1937"/>
                </a:lnTo>
                <a:lnTo>
                  <a:pt x="2056" y="1947"/>
                </a:lnTo>
                <a:lnTo>
                  <a:pt x="2057" y="1941"/>
                </a:lnTo>
                <a:lnTo>
                  <a:pt x="2058" y="1827"/>
                </a:lnTo>
                <a:lnTo>
                  <a:pt x="2058" y="1692"/>
                </a:lnTo>
                <a:lnTo>
                  <a:pt x="2059" y="1632"/>
                </a:lnTo>
                <a:lnTo>
                  <a:pt x="2060" y="1478"/>
                </a:lnTo>
                <a:lnTo>
                  <a:pt x="2061" y="1397"/>
                </a:lnTo>
                <a:lnTo>
                  <a:pt x="2062" y="1321"/>
                </a:lnTo>
                <a:lnTo>
                  <a:pt x="2063" y="1347"/>
                </a:lnTo>
                <a:lnTo>
                  <a:pt x="2064" y="1348"/>
                </a:lnTo>
                <a:lnTo>
                  <a:pt x="2065" y="1335"/>
                </a:lnTo>
                <a:lnTo>
                  <a:pt x="2066" y="1376"/>
                </a:lnTo>
                <a:lnTo>
                  <a:pt x="2067" y="1335"/>
                </a:lnTo>
                <a:lnTo>
                  <a:pt x="2067" y="1338"/>
                </a:lnTo>
                <a:lnTo>
                  <a:pt x="2068" y="1346"/>
                </a:lnTo>
                <a:lnTo>
                  <a:pt x="2069" y="1384"/>
                </a:lnTo>
                <a:lnTo>
                  <a:pt x="2070" y="1351"/>
                </a:lnTo>
                <a:lnTo>
                  <a:pt x="2071" y="1316"/>
                </a:lnTo>
                <a:lnTo>
                  <a:pt x="2072" y="1298"/>
                </a:lnTo>
                <a:lnTo>
                  <a:pt x="2073" y="1296"/>
                </a:lnTo>
                <a:lnTo>
                  <a:pt x="2074" y="1338"/>
                </a:lnTo>
                <a:lnTo>
                  <a:pt x="2075" y="1387"/>
                </a:lnTo>
                <a:lnTo>
                  <a:pt x="2075" y="1326"/>
                </a:lnTo>
                <a:lnTo>
                  <a:pt x="2076" y="1325"/>
                </a:lnTo>
                <a:lnTo>
                  <a:pt x="2077" y="1252"/>
                </a:lnTo>
                <a:lnTo>
                  <a:pt x="2078" y="1298"/>
                </a:lnTo>
                <a:lnTo>
                  <a:pt x="2079" y="1376"/>
                </a:lnTo>
                <a:lnTo>
                  <a:pt x="2080" y="1312"/>
                </a:lnTo>
                <a:lnTo>
                  <a:pt x="2081" y="1275"/>
                </a:lnTo>
                <a:lnTo>
                  <a:pt x="2082" y="1367"/>
                </a:lnTo>
                <a:lnTo>
                  <a:pt x="2083" y="1251"/>
                </a:lnTo>
                <a:lnTo>
                  <a:pt x="2084" y="1220"/>
                </a:lnTo>
                <a:lnTo>
                  <a:pt x="2084" y="1180"/>
                </a:lnTo>
                <a:lnTo>
                  <a:pt x="2085" y="1240"/>
                </a:lnTo>
                <a:lnTo>
                  <a:pt x="2086" y="1208"/>
                </a:lnTo>
                <a:lnTo>
                  <a:pt x="2087" y="1119"/>
                </a:lnTo>
                <a:lnTo>
                  <a:pt x="2088" y="1101"/>
                </a:lnTo>
                <a:lnTo>
                  <a:pt x="2089" y="1131"/>
                </a:lnTo>
                <a:lnTo>
                  <a:pt x="2090" y="1160"/>
                </a:lnTo>
                <a:lnTo>
                  <a:pt x="2091" y="1205"/>
                </a:lnTo>
                <a:lnTo>
                  <a:pt x="2092" y="1199"/>
                </a:lnTo>
                <a:lnTo>
                  <a:pt x="2093" y="1104"/>
                </a:lnTo>
                <a:lnTo>
                  <a:pt x="2093" y="1128"/>
                </a:lnTo>
                <a:lnTo>
                  <a:pt x="2094" y="1152"/>
                </a:lnTo>
                <a:lnTo>
                  <a:pt x="2095" y="1172"/>
                </a:lnTo>
                <a:lnTo>
                  <a:pt x="2096" y="1194"/>
                </a:lnTo>
                <a:lnTo>
                  <a:pt x="2097" y="1190"/>
                </a:lnTo>
                <a:lnTo>
                  <a:pt x="2098" y="1202"/>
                </a:lnTo>
                <a:lnTo>
                  <a:pt x="2099" y="1086"/>
                </a:lnTo>
                <a:lnTo>
                  <a:pt x="2100" y="1016"/>
                </a:lnTo>
                <a:lnTo>
                  <a:pt x="2101" y="1039"/>
                </a:lnTo>
                <a:lnTo>
                  <a:pt x="2102" y="1058"/>
                </a:lnTo>
                <a:lnTo>
                  <a:pt x="2103" y="986"/>
                </a:lnTo>
                <a:lnTo>
                  <a:pt x="2103" y="868"/>
                </a:lnTo>
                <a:lnTo>
                  <a:pt x="2104" y="968"/>
                </a:lnTo>
                <a:lnTo>
                  <a:pt x="2105" y="1026"/>
                </a:lnTo>
                <a:lnTo>
                  <a:pt x="2106" y="1092"/>
                </a:lnTo>
                <a:lnTo>
                  <a:pt x="2107" y="1047"/>
                </a:lnTo>
                <a:lnTo>
                  <a:pt x="2108" y="1010"/>
                </a:lnTo>
                <a:lnTo>
                  <a:pt x="2109" y="1103"/>
                </a:lnTo>
                <a:lnTo>
                  <a:pt x="2110" y="1235"/>
                </a:lnTo>
                <a:lnTo>
                  <a:pt x="2111" y="1327"/>
                </a:lnTo>
                <a:lnTo>
                  <a:pt x="2112" y="1453"/>
                </a:lnTo>
                <a:lnTo>
                  <a:pt x="2112" y="1397"/>
                </a:lnTo>
                <a:lnTo>
                  <a:pt x="2113" y="1245"/>
                </a:lnTo>
                <a:lnTo>
                  <a:pt x="2114" y="1369"/>
                </a:lnTo>
                <a:lnTo>
                  <a:pt x="2115" y="1391"/>
                </a:lnTo>
                <a:lnTo>
                  <a:pt x="2116" y="1496"/>
                </a:lnTo>
                <a:lnTo>
                  <a:pt x="2117" y="1665"/>
                </a:lnTo>
                <a:lnTo>
                  <a:pt x="2118" y="1615"/>
                </a:lnTo>
                <a:lnTo>
                  <a:pt x="2119" y="1693"/>
                </a:lnTo>
                <a:lnTo>
                  <a:pt x="2120" y="1609"/>
                </a:lnTo>
                <a:lnTo>
                  <a:pt x="2121" y="1695"/>
                </a:lnTo>
                <a:lnTo>
                  <a:pt x="2122" y="1478"/>
                </a:lnTo>
                <a:lnTo>
                  <a:pt x="2122" y="1411"/>
                </a:lnTo>
                <a:lnTo>
                  <a:pt x="2123" y="1472"/>
                </a:lnTo>
                <a:lnTo>
                  <a:pt x="2124" y="1582"/>
                </a:lnTo>
                <a:lnTo>
                  <a:pt x="2125" y="1475"/>
                </a:lnTo>
                <a:lnTo>
                  <a:pt x="2126" y="1531"/>
                </a:lnTo>
                <a:lnTo>
                  <a:pt x="2127" y="1624"/>
                </a:lnTo>
                <a:lnTo>
                  <a:pt x="2128" y="1637"/>
                </a:lnTo>
                <a:lnTo>
                  <a:pt x="2129" y="1683"/>
                </a:lnTo>
                <a:lnTo>
                  <a:pt x="2130" y="1710"/>
                </a:lnTo>
                <a:lnTo>
                  <a:pt x="2131" y="1560"/>
                </a:lnTo>
                <a:lnTo>
                  <a:pt x="2131" y="1696"/>
                </a:lnTo>
                <a:lnTo>
                  <a:pt x="2132" y="1667"/>
                </a:lnTo>
                <a:lnTo>
                  <a:pt x="2133" y="1602"/>
                </a:lnTo>
                <a:lnTo>
                  <a:pt x="2134" y="1630"/>
                </a:lnTo>
                <a:lnTo>
                  <a:pt x="2135" y="1681"/>
                </a:lnTo>
                <a:lnTo>
                  <a:pt x="2136" y="1688"/>
                </a:lnTo>
                <a:lnTo>
                  <a:pt x="2137" y="1658"/>
                </a:lnTo>
                <a:lnTo>
                  <a:pt x="2138" y="1628"/>
                </a:lnTo>
                <a:lnTo>
                  <a:pt x="2139" y="1675"/>
                </a:lnTo>
                <a:lnTo>
                  <a:pt x="2139" y="1879"/>
                </a:lnTo>
                <a:lnTo>
                  <a:pt x="2140" y="1606"/>
                </a:lnTo>
                <a:lnTo>
                  <a:pt x="2141" y="1735"/>
                </a:lnTo>
                <a:lnTo>
                  <a:pt x="2142" y="1440"/>
                </a:lnTo>
                <a:lnTo>
                  <a:pt x="2143" y="1523"/>
                </a:lnTo>
                <a:lnTo>
                  <a:pt x="2144" y="1577"/>
                </a:lnTo>
                <a:lnTo>
                  <a:pt x="2145" y="1608"/>
                </a:lnTo>
                <a:lnTo>
                  <a:pt x="2146" y="1692"/>
                </a:lnTo>
                <a:lnTo>
                  <a:pt x="2147" y="1728"/>
                </a:lnTo>
                <a:lnTo>
                  <a:pt x="2148" y="1735"/>
                </a:lnTo>
                <a:lnTo>
                  <a:pt x="2148" y="1691"/>
                </a:lnTo>
                <a:lnTo>
                  <a:pt x="2149" y="1708"/>
                </a:lnTo>
                <a:lnTo>
                  <a:pt x="2150" y="1626"/>
                </a:lnTo>
                <a:lnTo>
                  <a:pt x="2151" y="1586"/>
                </a:lnTo>
                <a:lnTo>
                  <a:pt x="2152" y="1701"/>
                </a:lnTo>
                <a:lnTo>
                  <a:pt x="2153" y="1809"/>
                </a:lnTo>
                <a:lnTo>
                  <a:pt x="2154" y="1640"/>
                </a:lnTo>
                <a:lnTo>
                  <a:pt x="2155" y="1558"/>
                </a:lnTo>
                <a:lnTo>
                  <a:pt x="2156" y="1541"/>
                </a:lnTo>
                <a:lnTo>
                  <a:pt x="2156" y="1573"/>
                </a:lnTo>
                <a:lnTo>
                  <a:pt x="2157" y="1614"/>
                </a:lnTo>
                <a:lnTo>
                  <a:pt x="2158" y="1637"/>
                </a:lnTo>
                <a:lnTo>
                  <a:pt x="2159" y="1624"/>
                </a:lnTo>
                <a:lnTo>
                  <a:pt x="2160" y="1746"/>
                </a:lnTo>
                <a:lnTo>
                  <a:pt x="2161" y="1764"/>
                </a:lnTo>
                <a:lnTo>
                  <a:pt x="2162" y="1663"/>
                </a:lnTo>
                <a:lnTo>
                  <a:pt x="2163" y="1523"/>
                </a:lnTo>
                <a:lnTo>
                  <a:pt x="2164" y="1521"/>
                </a:lnTo>
                <a:lnTo>
                  <a:pt x="2165" y="1605"/>
                </a:lnTo>
                <a:lnTo>
                  <a:pt x="2165" y="1723"/>
                </a:lnTo>
                <a:lnTo>
                  <a:pt x="2166" y="1609"/>
                </a:lnTo>
                <a:lnTo>
                  <a:pt x="2167" y="1626"/>
                </a:lnTo>
                <a:lnTo>
                  <a:pt x="2168" y="1606"/>
                </a:lnTo>
                <a:lnTo>
                  <a:pt x="2169" y="1640"/>
                </a:lnTo>
                <a:lnTo>
                  <a:pt x="2170" y="1624"/>
                </a:lnTo>
                <a:lnTo>
                  <a:pt x="2171" y="1780"/>
                </a:lnTo>
                <a:lnTo>
                  <a:pt x="2172" y="1710"/>
                </a:lnTo>
                <a:lnTo>
                  <a:pt x="2173" y="1694"/>
                </a:lnTo>
                <a:lnTo>
                  <a:pt x="2173" y="1662"/>
                </a:lnTo>
                <a:lnTo>
                  <a:pt x="2174" y="1672"/>
                </a:lnTo>
                <a:lnTo>
                  <a:pt x="2175" y="1593"/>
                </a:lnTo>
                <a:lnTo>
                  <a:pt x="2176" y="1619"/>
                </a:lnTo>
                <a:lnTo>
                  <a:pt x="2177" y="1589"/>
                </a:lnTo>
                <a:lnTo>
                  <a:pt x="2178" y="1651"/>
                </a:lnTo>
                <a:lnTo>
                  <a:pt x="2179" y="1703"/>
                </a:lnTo>
                <a:lnTo>
                  <a:pt x="2180" y="1784"/>
                </a:lnTo>
                <a:lnTo>
                  <a:pt x="2181" y="1687"/>
                </a:lnTo>
                <a:lnTo>
                  <a:pt x="2182" y="1520"/>
                </a:lnTo>
                <a:lnTo>
                  <a:pt x="2182" y="1538"/>
                </a:lnTo>
                <a:lnTo>
                  <a:pt x="2183" y="1618"/>
                </a:lnTo>
                <a:lnTo>
                  <a:pt x="2184" y="1662"/>
                </a:lnTo>
                <a:lnTo>
                  <a:pt x="2185" y="1673"/>
                </a:lnTo>
                <a:lnTo>
                  <a:pt x="2186" y="1660"/>
                </a:lnTo>
                <a:lnTo>
                  <a:pt x="2187" y="1665"/>
                </a:lnTo>
                <a:lnTo>
                  <a:pt x="2188" y="1598"/>
                </a:lnTo>
                <a:lnTo>
                  <a:pt x="2189" y="1605"/>
                </a:lnTo>
                <a:lnTo>
                  <a:pt x="2190" y="1658"/>
                </a:lnTo>
                <a:lnTo>
                  <a:pt x="2190" y="1695"/>
                </a:lnTo>
                <a:lnTo>
                  <a:pt x="2191" y="1694"/>
                </a:lnTo>
                <a:lnTo>
                  <a:pt x="2192" y="1589"/>
                </a:lnTo>
                <a:lnTo>
                  <a:pt x="2193" y="1602"/>
                </a:lnTo>
                <a:lnTo>
                  <a:pt x="2194" y="1591"/>
                </a:lnTo>
                <a:lnTo>
                  <a:pt x="2195" y="1618"/>
                </a:lnTo>
                <a:lnTo>
                  <a:pt x="2196" y="1640"/>
                </a:lnTo>
                <a:lnTo>
                  <a:pt x="2197" y="1687"/>
                </a:lnTo>
                <a:lnTo>
                  <a:pt x="2198" y="1607"/>
                </a:lnTo>
                <a:lnTo>
                  <a:pt x="2199" y="1526"/>
                </a:lnTo>
                <a:lnTo>
                  <a:pt x="2199" y="1544"/>
                </a:lnTo>
                <a:lnTo>
                  <a:pt x="2200" y="1537"/>
                </a:lnTo>
                <a:lnTo>
                  <a:pt x="2201" y="1622"/>
                </a:lnTo>
                <a:lnTo>
                  <a:pt x="2202" y="1685"/>
                </a:lnTo>
                <a:lnTo>
                  <a:pt x="2203" y="1572"/>
                </a:lnTo>
                <a:lnTo>
                  <a:pt x="2204" y="1511"/>
                </a:lnTo>
                <a:lnTo>
                  <a:pt x="2205" y="1524"/>
                </a:lnTo>
                <a:lnTo>
                  <a:pt x="2206" y="1595"/>
                </a:lnTo>
                <a:lnTo>
                  <a:pt x="2207" y="1602"/>
                </a:lnTo>
                <a:lnTo>
                  <a:pt x="2207" y="1624"/>
                </a:lnTo>
                <a:lnTo>
                  <a:pt x="2208" y="1704"/>
                </a:lnTo>
                <a:lnTo>
                  <a:pt x="2209" y="1635"/>
                </a:lnTo>
                <a:lnTo>
                  <a:pt x="2210" y="1526"/>
                </a:lnTo>
                <a:lnTo>
                  <a:pt x="2211" y="1559"/>
                </a:lnTo>
                <a:lnTo>
                  <a:pt x="2212" y="1583"/>
                </a:lnTo>
                <a:lnTo>
                  <a:pt x="2213" y="1568"/>
                </a:lnTo>
                <a:lnTo>
                  <a:pt x="2214" y="1613"/>
                </a:lnTo>
                <a:lnTo>
                  <a:pt x="2215" y="1683"/>
                </a:lnTo>
                <a:lnTo>
                  <a:pt x="2216" y="1659"/>
                </a:lnTo>
                <a:lnTo>
                  <a:pt x="2216" y="1583"/>
                </a:lnTo>
                <a:lnTo>
                  <a:pt x="2217" y="1584"/>
                </a:lnTo>
                <a:lnTo>
                  <a:pt x="2218" y="1548"/>
                </a:lnTo>
                <a:lnTo>
                  <a:pt x="2219" y="1610"/>
                </a:lnTo>
                <a:lnTo>
                  <a:pt x="2220" y="1651"/>
                </a:lnTo>
                <a:lnTo>
                  <a:pt x="2221" y="1692"/>
                </a:lnTo>
                <a:lnTo>
                  <a:pt x="2222" y="1596"/>
                </a:lnTo>
                <a:lnTo>
                  <a:pt x="2223" y="1561"/>
                </a:lnTo>
                <a:lnTo>
                  <a:pt x="2224" y="1611"/>
                </a:lnTo>
                <a:lnTo>
                  <a:pt x="2225" y="1585"/>
                </a:lnTo>
                <a:lnTo>
                  <a:pt x="2225" y="1567"/>
                </a:lnTo>
                <a:lnTo>
                  <a:pt x="2226" y="1604"/>
                </a:lnTo>
                <a:lnTo>
                  <a:pt x="2227" y="1534"/>
                </a:lnTo>
                <a:lnTo>
                  <a:pt x="2228" y="1424"/>
                </a:lnTo>
                <a:lnTo>
                  <a:pt x="2229" y="1155"/>
                </a:lnTo>
                <a:lnTo>
                  <a:pt x="2230" y="1013"/>
                </a:lnTo>
                <a:lnTo>
                  <a:pt x="2231" y="797"/>
                </a:lnTo>
                <a:lnTo>
                  <a:pt x="2232" y="583"/>
                </a:lnTo>
                <a:lnTo>
                  <a:pt x="2233" y="545"/>
                </a:lnTo>
                <a:lnTo>
                  <a:pt x="2234" y="799"/>
                </a:lnTo>
                <a:lnTo>
                  <a:pt x="2234" y="1286"/>
                </a:lnTo>
                <a:lnTo>
                  <a:pt x="2235" y="1655"/>
                </a:lnTo>
                <a:lnTo>
                  <a:pt x="2236" y="2036"/>
                </a:lnTo>
                <a:lnTo>
                  <a:pt x="2237" y="2067"/>
                </a:lnTo>
                <a:lnTo>
                  <a:pt x="2238" y="2020"/>
                </a:lnTo>
                <a:lnTo>
                  <a:pt x="2239" y="1967"/>
                </a:lnTo>
                <a:lnTo>
                  <a:pt x="2240" y="1939"/>
                </a:lnTo>
                <a:lnTo>
                  <a:pt x="2241" y="1877"/>
                </a:lnTo>
                <a:lnTo>
                  <a:pt x="2242" y="1745"/>
                </a:lnTo>
                <a:lnTo>
                  <a:pt x="2243" y="1588"/>
                </a:lnTo>
                <a:lnTo>
                  <a:pt x="2244" y="1542"/>
                </a:lnTo>
                <a:lnTo>
                  <a:pt x="2244" y="1467"/>
                </a:lnTo>
                <a:lnTo>
                  <a:pt x="2245" y="1435"/>
                </a:lnTo>
                <a:lnTo>
                  <a:pt x="2246" y="1415"/>
                </a:lnTo>
                <a:lnTo>
                  <a:pt x="2247" y="1405"/>
                </a:lnTo>
                <a:lnTo>
                  <a:pt x="2248" y="1455"/>
                </a:lnTo>
                <a:lnTo>
                  <a:pt x="2249" y="1417"/>
                </a:lnTo>
                <a:lnTo>
                  <a:pt x="2250" y="1362"/>
                </a:lnTo>
                <a:lnTo>
                  <a:pt x="2251" y="1341"/>
                </a:lnTo>
                <a:lnTo>
                  <a:pt x="2252" y="1363"/>
                </a:lnTo>
                <a:lnTo>
                  <a:pt x="2253" y="1336"/>
                </a:lnTo>
                <a:lnTo>
                  <a:pt x="2253" y="1359"/>
                </a:lnTo>
                <a:lnTo>
                  <a:pt x="2254" y="1353"/>
                </a:lnTo>
                <a:lnTo>
                  <a:pt x="2255" y="1346"/>
                </a:lnTo>
                <a:lnTo>
                  <a:pt x="2256" y="1344"/>
                </a:lnTo>
                <a:lnTo>
                  <a:pt x="2257" y="1321"/>
                </a:lnTo>
                <a:lnTo>
                  <a:pt x="2258" y="1300"/>
                </a:lnTo>
                <a:lnTo>
                  <a:pt x="2259" y="1307"/>
                </a:lnTo>
                <a:lnTo>
                  <a:pt x="2260" y="1338"/>
                </a:lnTo>
                <a:lnTo>
                  <a:pt x="2261" y="1314"/>
                </a:lnTo>
                <a:lnTo>
                  <a:pt x="2262" y="1277"/>
                </a:lnTo>
                <a:lnTo>
                  <a:pt x="2262" y="1231"/>
                </a:lnTo>
                <a:lnTo>
                  <a:pt x="2263" y="1235"/>
                </a:lnTo>
                <a:lnTo>
                  <a:pt x="2264" y="1224"/>
                </a:lnTo>
                <a:lnTo>
                  <a:pt x="2265" y="1225"/>
                </a:lnTo>
                <a:lnTo>
                  <a:pt x="2266" y="1216"/>
                </a:lnTo>
                <a:lnTo>
                  <a:pt x="2267" y="1188"/>
                </a:lnTo>
                <a:lnTo>
                  <a:pt x="2268" y="1139"/>
                </a:lnTo>
                <a:lnTo>
                  <a:pt x="2269" y="1183"/>
                </a:lnTo>
                <a:lnTo>
                  <a:pt x="2270" y="1185"/>
                </a:lnTo>
                <a:lnTo>
                  <a:pt x="2271" y="1174"/>
                </a:lnTo>
                <a:lnTo>
                  <a:pt x="2271" y="1065"/>
                </a:lnTo>
                <a:lnTo>
                  <a:pt x="2272" y="1046"/>
                </a:lnTo>
                <a:lnTo>
                  <a:pt x="2273" y="1051"/>
                </a:lnTo>
                <a:lnTo>
                  <a:pt x="2274" y="1030"/>
                </a:lnTo>
                <a:lnTo>
                  <a:pt x="2275" y="1006"/>
                </a:lnTo>
                <a:lnTo>
                  <a:pt x="2276" y="999"/>
                </a:lnTo>
                <a:lnTo>
                  <a:pt x="2277" y="974"/>
                </a:lnTo>
                <a:lnTo>
                  <a:pt x="2278" y="939"/>
                </a:lnTo>
                <a:lnTo>
                  <a:pt x="2279" y="919"/>
                </a:lnTo>
                <a:lnTo>
                  <a:pt x="2280" y="911"/>
                </a:lnTo>
                <a:lnTo>
                  <a:pt x="2280" y="916"/>
                </a:lnTo>
                <a:lnTo>
                  <a:pt x="2281" y="872"/>
                </a:lnTo>
                <a:lnTo>
                  <a:pt x="2282" y="869"/>
                </a:lnTo>
                <a:lnTo>
                  <a:pt x="2283" y="856"/>
                </a:lnTo>
                <a:lnTo>
                  <a:pt x="2284" y="830"/>
                </a:lnTo>
                <a:lnTo>
                  <a:pt x="2285" y="834"/>
                </a:lnTo>
                <a:lnTo>
                  <a:pt x="2286" y="826"/>
                </a:lnTo>
                <a:lnTo>
                  <a:pt x="2287" y="830"/>
                </a:lnTo>
                <a:lnTo>
                  <a:pt x="2288" y="845"/>
                </a:lnTo>
                <a:lnTo>
                  <a:pt x="2288" y="879"/>
                </a:lnTo>
                <a:lnTo>
                  <a:pt x="2289" y="915"/>
                </a:lnTo>
                <a:lnTo>
                  <a:pt x="2290" y="949"/>
                </a:lnTo>
                <a:lnTo>
                  <a:pt x="2291" y="1000"/>
                </a:lnTo>
                <a:lnTo>
                  <a:pt x="2292" y="1045"/>
                </a:lnTo>
                <a:lnTo>
                  <a:pt x="2293" y="1123"/>
                </a:lnTo>
                <a:lnTo>
                  <a:pt x="2294" y="1150"/>
                </a:lnTo>
                <a:lnTo>
                  <a:pt x="2295" y="1197"/>
                </a:lnTo>
                <a:lnTo>
                  <a:pt x="2296" y="1237"/>
                </a:lnTo>
                <a:lnTo>
                  <a:pt x="2297" y="1287"/>
                </a:lnTo>
                <a:lnTo>
                  <a:pt x="2297" y="1281"/>
                </a:lnTo>
                <a:lnTo>
                  <a:pt x="2298" y="1326"/>
                </a:lnTo>
                <a:lnTo>
                  <a:pt x="2299" y="1354"/>
                </a:lnTo>
                <a:lnTo>
                  <a:pt x="2300" y="1359"/>
                </a:lnTo>
                <a:lnTo>
                  <a:pt x="2301" y="1375"/>
                </a:lnTo>
                <a:lnTo>
                  <a:pt x="2302" y="1378"/>
                </a:lnTo>
                <a:lnTo>
                  <a:pt x="2303" y="1394"/>
                </a:lnTo>
                <a:lnTo>
                  <a:pt x="2304" y="1436"/>
                </a:lnTo>
                <a:lnTo>
                  <a:pt x="2305" y="1429"/>
                </a:lnTo>
                <a:lnTo>
                  <a:pt x="2305" y="1417"/>
                </a:lnTo>
                <a:lnTo>
                  <a:pt x="2306" y="1449"/>
                </a:lnTo>
                <a:lnTo>
                  <a:pt x="2307" y="1461"/>
                </a:lnTo>
                <a:lnTo>
                  <a:pt x="2308" y="1462"/>
                </a:lnTo>
                <a:lnTo>
                  <a:pt x="2309" y="1438"/>
                </a:lnTo>
                <a:lnTo>
                  <a:pt x="2310" y="1468"/>
                </a:lnTo>
                <a:lnTo>
                  <a:pt x="2311" y="1480"/>
                </a:lnTo>
                <a:lnTo>
                  <a:pt x="2312" y="1467"/>
                </a:lnTo>
                <a:lnTo>
                  <a:pt x="2313" y="1453"/>
                </a:lnTo>
                <a:lnTo>
                  <a:pt x="2314" y="1464"/>
                </a:lnTo>
                <a:lnTo>
                  <a:pt x="2314" y="1473"/>
                </a:lnTo>
                <a:lnTo>
                  <a:pt x="2315" y="1537"/>
                </a:lnTo>
                <a:lnTo>
                  <a:pt x="2316" y="1516"/>
                </a:lnTo>
                <a:lnTo>
                  <a:pt x="2317" y="1478"/>
                </a:lnTo>
                <a:lnTo>
                  <a:pt x="2318" y="1459"/>
                </a:lnTo>
                <a:lnTo>
                  <a:pt x="2319" y="1445"/>
                </a:lnTo>
                <a:lnTo>
                  <a:pt x="2320" y="1440"/>
                </a:lnTo>
                <a:lnTo>
                  <a:pt x="2321" y="1395"/>
                </a:lnTo>
                <a:lnTo>
                  <a:pt x="2322" y="1421"/>
                </a:lnTo>
                <a:lnTo>
                  <a:pt x="2322" y="1442"/>
                </a:lnTo>
                <a:lnTo>
                  <a:pt x="2323" y="1440"/>
                </a:lnTo>
                <a:lnTo>
                  <a:pt x="2324" y="1429"/>
                </a:lnTo>
                <a:lnTo>
                  <a:pt x="2325" y="1451"/>
                </a:lnTo>
                <a:lnTo>
                  <a:pt x="2326" y="1449"/>
                </a:lnTo>
                <a:lnTo>
                  <a:pt x="2327" y="1446"/>
                </a:lnTo>
                <a:lnTo>
                  <a:pt x="2328" y="1433"/>
                </a:lnTo>
                <a:lnTo>
                  <a:pt x="2329" y="1447"/>
                </a:lnTo>
                <a:lnTo>
                  <a:pt x="2330" y="1451"/>
                </a:lnTo>
                <a:lnTo>
                  <a:pt x="2331" y="1484"/>
                </a:lnTo>
                <a:lnTo>
                  <a:pt x="2331" y="1486"/>
                </a:lnTo>
                <a:lnTo>
                  <a:pt x="2332" y="1485"/>
                </a:lnTo>
                <a:lnTo>
                  <a:pt x="2333" y="1484"/>
                </a:lnTo>
                <a:lnTo>
                  <a:pt x="2334" y="1490"/>
                </a:lnTo>
                <a:lnTo>
                  <a:pt x="2335" y="1479"/>
                </a:lnTo>
                <a:lnTo>
                  <a:pt x="2336" y="1436"/>
                </a:lnTo>
                <a:lnTo>
                  <a:pt x="2337" y="1459"/>
                </a:lnTo>
                <a:lnTo>
                  <a:pt x="2338" y="1463"/>
                </a:lnTo>
                <a:lnTo>
                  <a:pt x="2339" y="1457"/>
                </a:lnTo>
                <a:lnTo>
                  <a:pt x="2339" y="1475"/>
                </a:lnTo>
                <a:lnTo>
                  <a:pt x="2340" y="1496"/>
                </a:lnTo>
                <a:lnTo>
                  <a:pt x="2341" y="1483"/>
                </a:lnTo>
                <a:lnTo>
                  <a:pt x="2342" y="1465"/>
                </a:lnTo>
                <a:lnTo>
                  <a:pt x="2343" y="1452"/>
                </a:lnTo>
                <a:lnTo>
                  <a:pt x="2344" y="1480"/>
                </a:lnTo>
                <a:lnTo>
                  <a:pt x="2345" y="1504"/>
                </a:lnTo>
                <a:lnTo>
                  <a:pt x="2346" y="1504"/>
                </a:lnTo>
                <a:lnTo>
                  <a:pt x="2347" y="1515"/>
                </a:lnTo>
                <a:lnTo>
                  <a:pt x="2348" y="1537"/>
                </a:lnTo>
                <a:lnTo>
                  <a:pt x="2348" y="1545"/>
                </a:lnTo>
                <a:lnTo>
                  <a:pt x="2349" y="1518"/>
                </a:lnTo>
                <a:lnTo>
                  <a:pt x="2350" y="1492"/>
                </a:lnTo>
                <a:lnTo>
                  <a:pt x="2351" y="1480"/>
                </a:lnTo>
                <a:lnTo>
                  <a:pt x="2352" y="1505"/>
                </a:lnTo>
                <a:lnTo>
                  <a:pt x="2353" y="1512"/>
                </a:lnTo>
                <a:lnTo>
                  <a:pt x="2354" y="1513"/>
                </a:lnTo>
                <a:lnTo>
                  <a:pt x="2355" y="1520"/>
                </a:lnTo>
                <a:lnTo>
                  <a:pt x="2356" y="1518"/>
                </a:lnTo>
                <a:lnTo>
                  <a:pt x="2356" y="1492"/>
                </a:lnTo>
                <a:lnTo>
                  <a:pt x="2357" y="1475"/>
                </a:lnTo>
                <a:lnTo>
                  <a:pt x="2358" y="1500"/>
                </a:lnTo>
                <a:lnTo>
                  <a:pt x="2359" y="1509"/>
                </a:lnTo>
                <a:lnTo>
                  <a:pt x="2360" y="1513"/>
                </a:lnTo>
                <a:lnTo>
                  <a:pt x="2361" y="1519"/>
                </a:lnTo>
                <a:lnTo>
                  <a:pt x="2362" y="1538"/>
                </a:lnTo>
                <a:lnTo>
                  <a:pt x="2363" y="1549"/>
                </a:lnTo>
                <a:lnTo>
                  <a:pt x="2364" y="1566"/>
                </a:lnTo>
                <a:lnTo>
                  <a:pt x="2365" y="1570"/>
                </a:lnTo>
                <a:lnTo>
                  <a:pt x="2366" y="1519"/>
                </a:lnTo>
                <a:lnTo>
                  <a:pt x="2366" y="1512"/>
                </a:lnTo>
                <a:lnTo>
                  <a:pt x="2367" y="1512"/>
                </a:lnTo>
                <a:lnTo>
                  <a:pt x="2368" y="1500"/>
                </a:lnTo>
                <a:lnTo>
                  <a:pt x="2369" y="1487"/>
                </a:lnTo>
                <a:lnTo>
                  <a:pt x="2370" y="1506"/>
                </a:lnTo>
                <a:lnTo>
                  <a:pt x="2371" y="1501"/>
                </a:lnTo>
                <a:lnTo>
                  <a:pt x="2372" y="1474"/>
                </a:lnTo>
                <a:lnTo>
                  <a:pt x="2373" y="1447"/>
                </a:lnTo>
                <a:lnTo>
                  <a:pt x="2374" y="1449"/>
                </a:lnTo>
                <a:lnTo>
                  <a:pt x="2375" y="1448"/>
                </a:lnTo>
                <a:lnTo>
                  <a:pt x="2375" y="1467"/>
                </a:lnTo>
                <a:lnTo>
                  <a:pt x="2376" y="1458"/>
                </a:lnTo>
                <a:lnTo>
                  <a:pt x="2377" y="1496"/>
                </a:lnTo>
                <a:lnTo>
                  <a:pt x="2378" y="1524"/>
                </a:lnTo>
                <a:lnTo>
                  <a:pt x="2379" y="1487"/>
                </a:lnTo>
                <a:lnTo>
                  <a:pt x="2380" y="1411"/>
                </a:lnTo>
                <a:lnTo>
                  <a:pt x="2381" y="1430"/>
                </a:lnTo>
                <a:lnTo>
                  <a:pt x="2382" y="1455"/>
                </a:lnTo>
                <a:lnTo>
                  <a:pt x="2383" y="1531"/>
                </a:lnTo>
                <a:lnTo>
                  <a:pt x="2384" y="1523"/>
                </a:lnTo>
                <a:lnTo>
                  <a:pt x="2385" y="1494"/>
                </a:lnTo>
                <a:lnTo>
                  <a:pt x="2385" y="1523"/>
                </a:lnTo>
                <a:lnTo>
                  <a:pt x="2386" y="1500"/>
                </a:lnTo>
                <a:lnTo>
                  <a:pt x="2387" y="1462"/>
                </a:lnTo>
                <a:lnTo>
                  <a:pt x="2388" y="1468"/>
                </a:lnTo>
                <a:lnTo>
                  <a:pt x="2389" y="1512"/>
                </a:lnTo>
                <a:lnTo>
                  <a:pt x="2390" y="1550"/>
                </a:lnTo>
                <a:lnTo>
                  <a:pt x="2391" y="1538"/>
                </a:lnTo>
                <a:lnTo>
                  <a:pt x="2392" y="1519"/>
                </a:lnTo>
                <a:lnTo>
                  <a:pt x="2393" y="1533"/>
                </a:lnTo>
                <a:lnTo>
                  <a:pt x="2394" y="1534"/>
                </a:lnTo>
                <a:lnTo>
                  <a:pt x="2394" y="1550"/>
                </a:lnTo>
                <a:lnTo>
                  <a:pt x="2395" y="1571"/>
                </a:lnTo>
                <a:lnTo>
                  <a:pt x="2396" y="1577"/>
                </a:lnTo>
                <a:lnTo>
                  <a:pt x="2397" y="1586"/>
                </a:lnTo>
                <a:lnTo>
                  <a:pt x="2398" y="1561"/>
                </a:lnTo>
                <a:lnTo>
                  <a:pt x="2399" y="1531"/>
                </a:lnTo>
                <a:lnTo>
                  <a:pt x="2400" y="1516"/>
                </a:lnTo>
                <a:lnTo>
                  <a:pt x="2401" y="1528"/>
                </a:lnTo>
                <a:lnTo>
                  <a:pt x="2402" y="1547"/>
                </a:lnTo>
                <a:lnTo>
                  <a:pt x="2403" y="1570"/>
                </a:lnTo>
                <a:lnTo>
                  <a:pt x="2403" y="1594"/>
                </a:lnTo>
                <a:lnTo>
                  <a:pt x="2404" y="1536"/>
                </a:lnTo>
                <a:lnTo>
                  <a:pt x="2405" y="1431"/>
                </a:lnTo>
                <a:lnTo>
                  <a:pt x="2406" y="1313"/>
                </a:lnTo>
                <a:lnTo>
                  <a:pt x="2407" y="1076"/>
                </a:lnTo>
                <a:lnTo>
                  <a:pt x="2408" y="794"/>
                </a:lnTo>
                <a:lnTo>
                  <a:pt x="2409" y="454"/>
                </a:lnTo>
                <a:lnTo>
                  <a:pt x="2410" y="141"/>
                </a:lnTo>
                <a:lnTo>
                  <a:pt x="2411" y="351"/>
                </a:lnTo>
                <a:lnTo>
                  <a:pt x="2412" y="826"/>
                </a:lnTo>
                <a:lnTo>
                  <a:pt x="2412" y="1206"/>
                </a:lnTo>
                <a:lnTo>
                  <a:pt x="2413" y="1624"/>
                </a:lnTo>
                <a:lnTo>
                  <a:pt x="2414" y="1946"/>
                </a:lnTo>
                <a:lnTo>
                  <a:pt x="2415" y="2034"/>
                </a:lnTo>
                <a:lnTo>
                  <a:pt x="2416" y="1968"/>
                </a:lnTo>
                <a:lnTo>
                  <a:pt x="2417" y="1903"/>
                </a:lnTo>
                <a:lnTo>
                  <a:pt x="2418" y="1844"/>
                </a:lnTo>
                <a:lnTo>
                  <a:pt x="2419" y="1802"/>
                </a:lnTo>
                <a:lnTo>
                  <a:pt x="2420" y="1687"/>
                </a:lnTo>
                <a:lnTo>
                  <a:pt x="2421" y="1586"/>
                </a:lnTo>
                <a:lnTo>
                  <a:pt x="2421" y="1522"/>
                </a:lnTo>
                <a:lnTo>
                  <a:pt x="2422" y="1487"/>
                </a:lnTo>
                <a:lnTo>
                  <a:pt x="2423" y="1443"/>
                </a:lnTo>
                <a:lnTo>
                  <a:pt x="2424" y="1396"/>
                </a:lnTo>
                <a:lnTo>
                  <a:pt x="2425" y="1376"/>
                </a:lnTo>
                <a:lnTo>
                  <a:pt x="2426" y="1350"/>
                </a:lnTo>
                <a:lnTo>
                  <a:pt x="2427" y="1366"/>
                </a:lnTo>
                <a:lnTo>
                  <a:pt x="2428" y="1370"/>
                </a:lnTo>
                <a:lnTo>
                  <a:pt x="2429" y="1345"/>
                </a:lnTo>
                <a:lnTo>
                  <a:pt x="2429" y="1356"/>
                </a:lnTo>
                <a:lnTo>
                  <a:pt x="2430" y="1360"/>
                </a:lnTo>
                <a:lnTo>
                  <a:pt x="2431" y="1352"/>
                </a:lnTo>
                <a:lnTo>
                  <a:pt x="2432" y="1354"/>
                </a:lnTo>
                <a:lnTo>
                  <a:pt x="2433" y="1368"/>
                </a:lnTo>
                <a:lnTo>
                  <a:pt x="2434" y="1351"/>
                </a:lnTo>
                <a:lnTo>
                  <a:pt x="2435" y="1312"/>
                </a:lnTo>
                <a:lnTo>
                  <a:pt x="2436" y="1266"/>
                </a:lnTo>
                <a:lnTo>
                  <a:pt x="2437" y="1254"/>
                </a:lnTo>
                <a:lnTo>
                  <a:pt x="2438" y="1268"/>
                </a:lnTo>
                <a:lnTo>
                  <a:pt x="2438" y="1268"/>
                </a:lnTo>
                <a:lnTo>
                  <a:pt x="2439" y="1257"/>
                </a:lnTo>
                <a:lnTo>
                  <a:pt x="2440" y="1243"/>
                </a:lnTo>
                <a:lnTo>
                  <a:pt x="2441" y="1242"/>
                </a:lnTo>
                <a:lnTo>
                  <a:pt x="2442" y="1235"/>
                </a:lnTo>
                <a:lnTo>
                  <a:pt x="2443" y="1232"/>
                </a:lnTo>
                <a:lnTo>
                  <a:pt x="2444" y="1222"/>
                </a:lnTo>
                <a:lnTo>
                  <a:pt x="2445" y="1224"/>
                </a:lnTo>
                <a:lnTo>
                  <a:pt x="2446" y="1182"/>
                </a:lnTo>
                <a:lnTo>
                  <a:pt x="2446" y="1155"/>
                </a:lnTo>
                <a:lnTo>
                  <a:pt x="2447" y="1148"/>
                </a:lnTo>
                <a:lnTo>
                  <a:pt x="2448" y="1137"/>
                </a:lnTo>
                <a:lnTo>
                  <a:pt x="2449" y="1121"/>
                </a:lnTo>
                <a:lnTo>
                  <a:pt x="2450" y="1121"/>
                </a:lnTo>
                <a:lnTo>
                  <a:pt x="2451" y="1104"/>
                </a:lnTo>
                <a:lnTo>
                  <a:pt x="2452" y="1088"/>
                </a:lnTo>
                <a:lnTo>
                  <a:pt x="2453" y="1051"/>
                </a:lnTo>
                <a:lnTo>
                  <a:pt x="2454" y="1021"/>
                </a:lnTo>
                <a:lnTo>
                  <a:pt x="2455" y="1012"/>
                </a:lnTo>
                <a:lnTo>
                  <a:pt x="2455" y="1011"/>
                </a:lnTo>
                <a:lnTo>
                  <a:pt x="2456" y="1018"/>
                </a:lnTo>
                <a:lnTo>
                  <a:pt x="2457" y="1001"/>
                </a:lnTo>
                <a:lnTo>
                  <a:pt x="2458" y="983"/>
                </a:lnTo>
                <a:lnTo>
                  <a:pt x="2459" y="977"/>
                </a:lnTo>
                <a:lnTo>
                  <a:pt x="2460" y="964"/>
                </a:lnTo>
                <a:lnTo>
                  <a:pt x="2461" y="963"/>
                </a:lnTo>
                <a:lnTo>
                  <a:pt x="2462" y="949"/>
                </a:lnTo>
                <a:lnTo>
                  <a:pt x="2463" y="941"/>
                </a:lnTo>
                <a:lnTo>
                  <a:pt x="2463" y="938"/>
                </a:lnTo>
                <a:lnTo>
                  <a:pt x="2464" y="947"/>
                </a:lnTo>
                <a:lnTo>
                  <a:pt x="2465" y="959"/>
                </a:lnTo>
                <a:lnTo>
                  <a:pt x="2466" y="961"/>
                </a:lnTo>
                <a:lnTo>
                  <a:pt x="2467" y="990"/>
                </a:lnTo>
                <a:lnTo>
                  <a:pt x="2468" y="1037"/>
                </a:lnTo>
                <a:lnTo>
                  <a:pt x="2469" y="1081"/>
                </a:lnTo>
                <a:lnTo>
                  <a:pt x="2470" y="1108"/>
                </a:lnTo>
                <a:lnTo>
                  <a:pt x="2471" y="1143"/>
                </a:lnTo>
                <a:lnTo>
                  <a:pt x="2472" y="1203"/>
                </a:lnTo>
                <a:lnTo>
                  <a:pt x="2472" y="1254"/>
                </a:lnTo>
                <a:lnTo>
                  <a:pt x="2473" y="1276"/>
                </a:lnTo>
                <a:lnTo>
                  <a:pt x="2474" y="1311"/>
                </a:lnTo>
                <a:lnTo>
                  <a:pt x="2475" y="1335"/>
                </a:lnTo>
                <a:lnTo>
                  <a:pt x="2476" y="1375"/>
                </a:lnTo>
                <a:lnTo>
                  <a:pt x="2477" y="1389"/>
                </a:lnTo>
                <a:lnTo>
                  <a:pt x="2478" y="1421"/>
                </a:lnTo>
                <a:lnTo>
                  <a:pt x="2479" y="1455"/>
                </a:lnTo>
                <a:lnTo>
                  <a:pt x="2480" y="1459"/>
                </a:lnTo>
                <a:lnTo>
                  <a:pt x="2480" y="1441"/>
                </a:lnTo>
                <a:lnTo>
                  <a:pt x="2481" y="1449"/>
                </a:lnTo>
                <a:lnTo>
                  <a:pt x="2482" y="1469"/>
                </a:lnTo>
                <a:lnTo>
                  <a:pt x="2483" y="1512"/>
                </a:lnTo>
                <a:lnTo>
                  <a:pt x="2484" y="1497"/>
                </a:lnTo>
                <a:lnTo>
                  <a:pt x="2485" y="1483"/>
                </a:lnTo>
                <a:lnTo>
                  <a:pt x="2486" y="1495"/>
                </a:lnTo>
                <a:lnTo>
                  <a:pt x="2487" y="1491"/>
                </a:lnTo>
                <a:lnTo>
                  <a:pt x="2488" y="1496"/>
                </a:lnTo>
                <a:lnTo>
                  <a:pt x="2489" y="1465"/>
                </a:lnTo>
                <a:lnTo>
                  <a:pt x="2489" y="1488"/>
                </a:lnTo>
                <a:lnTo>
                  <a:pt x="2490" y="1525"/>
                </a:lnTo>
                <a:lnTo>
                  <a:pt x="2491" y="1515"/>
                </a:lnTo>
                <a:lnTo>
                  <a:pt x="2492" y="1472"/>
                </a:lnTo>
                <a:lnTo>
                  <a:pt x="2493" y="1455"/>
                </a:lnTo>
                <a:lnTo>
                  <a:pt x="2494" y="1468"/>
                </a:lnTo>
                <a:lnTo>
                  <a:pt x="2495" y="1476"/>
                </a:lnTo>
                <a:lnTo>
                  <a:pt x="2496" y="1472"/>
                </a:lnTo>
                <a:lnTo>
                  <a:pt x="2497" y="1480"/>
                </a:lnTo>
                <a:lnTo>
                  <a:pt x="2497" y="1473"/>
                </a:lnTo>
                <a:lnTo>
                  <a:pt x="2498" y="1483"/>
                </a:lnTo>
                <a:lnTo>
                  <a:pt x="2499" y="1473"/>
                </a:lnTo>
                <a:lnTo>
                  <a:pt x="2500" y="1472"/>
                </a:lnTo>
                <a:lnTo>
                  <a:pt x="2501" y="1487"/>
                </a:lnTo>
                <a:lnTo>
                  <a:pt x="2502" y="1483"/>
                </a:lnTo>
                <a:lnTo>
                  <a:pt x="2503" y="1488"/>
                </a:lnTo>
                <a:lnTo>
                  <a:pt x="2504" y="1501"/>
                </a:lnTo>
                <a:lnTo>
                  <a:pt x="2505" y="1521"/>
                </a:lnTo>
                <a:lnTo>
                  <a:pt x="2506" y="1504"/>
                </a:lnTo>
                <a:lnTo>
                  <a:pt x="2507" y="1478"/>
                </a:lnTo>
                <a:lnTo>
                  <a:pt x="2507" y="1465"/>
                </a:lnTo>
                <a:lnTo>
                  <a:pt x="2508" y="1485"/>
                </a:lnTo>
                <a:lnTo>
                  <a:pt x="2509" y="1495"/>
                </a:lnTo>
                <a:lnTo>
                  <a:pt x="2510" y="1512"/>
                </a:lnTo>
                <a:lnTo>
                  <a:pt x="2511" y="1520"/>
                </a:lnTo>
                <a:lnTo>
                  <a:pt x="2512" y="1511"/>
                </a:lnTo>
                <a:lnTo>
                  <a:pt x="2513" y="1525"/>
                </a:lnTo>
                <a:lnTo>
                  <a:pt x="2514" y="1508"/>
                </a:lnTo>
                <a:lnTo>
                  <a:pt x="2515" y="1494"/>
                </a:lnTo>
                <a:lnTo>
                  <a:pt x="2516" y="1516"/>
                </a:lnTo>
                <a:lnTo>
                  <a:pt x="2516" y="1556"/>
                </a:lnTo>
                <a:lnTo>
                  <a:pt x="2517" y="1570"/>
                </a:lnTo>
                <a:lnTo>
                  <a:pt x="2518" y="1534"/>
                </a:lnTo>
                <a:lnTo>
                  <a:pt x="2519" y="1493"/>
                </a:lnTo>
                <a:lnTo>
                  <a:pt x="2520" y="1516"/>
                </a:lnTo>
                <a:lnTo>
                  <a:pt x="2521" y="1522"/>
                </a:lnTo>
                <a:lnTo>
                  <a:pt x="2522" y="1519"/>
                </a:lnTo>
                <a:lnTo>
                  <a:pt x="2523" y="1541"/>
                </a:lnTo>
                <a:lnTo>
                  <a:pt x="2524" y="1541"/>
                </a:lnTo>
                <a:lnTo>
                  <a:pt x="2525" y="1520"/>
                </a:lnTo>
                <a:lnTo>
                  <a:pt x="2525" y="1500"/>
                </a:lnTo>
                <a:lnTo>
                  <a:pt x="2526" y="1506"/>
                </a:lnTo>
                <a:lnTo>
                  <a:pt x="2527" y="1532"/>
                </a:lnTo>
                <a:lnTo>
                  <a:pt x="2528" y="1534"/>
                </a:lnTo>
                <a:lnTo>
                  <a:pt x="2529" y="1544"/>
                </a:lnTo>
                <a:lnTo>
                  <a:pt x="2530" y="1541"/>
                </a:lnTo>
                <a:lnTo>
                  <a:pt x="2531" y="1558"/>
                </a:lnTo>
                <a:lnTo>
                  <a:pt x="2532" y="1569"/>
                </a:lnTo>
                <a:lnTo>
                  <a:pt x="2533" y="1556"/>
                </a:lnTo>
                <a:lnTo>
                  <a:pt x="2534" y="1599"/>
                </a:lnTo>
                <a:lnTo>
                  <a:pt x="2535" y="1572"/>
                </a:lnTo>
                <a:lnTo>
                  <a:pt x="2535" y="1531"/>
                </a:lnTo>
                <a:lnTo>
                  <a:pt x="2536" y="1541"/>
                </a:lnTo>
                <a:lnTo>
                  <a:pt x="2537" y="1513"/>
                </a:lnTo>
                <a:lnTo>
                  <a:pt x="2538" y="1545"/>
                </a:lnTo>
                <a:lnTo>
                  <a:pt x="2539" y="1538"/>
                </a:lnTo>
                <a:lnTo>
                  <a:pt x="2540" y="1536"/>
                </a:lnTo>
                <a:lnTo>
                  <a:pt x="2541" y="1522"/>
                </a:lnTo>
                <a:lnTo>
                  <a:pt x="2542" y="1532"/>
                </a:lnTo>
                <a:lnTo>
                  <a:pt x="2543" y="1510"/>
                </a:lnTo>
                <a:lnTo>
                  <a:pt x="2544" y="1534"/>
                </a:lnTo>
                <a:lnTo>
                  <a:pt x="2544" y="1525"/>
                </a:lnTo>
                <a:lnTo>
                  <a:pt x="2545" y="1538"/>
                </a:lnTo>
                <a:lnTo>
                  <a:pt x="2546" y="1586"/>
                </a:lnTo>
                <a:lnTo>
                  <a:pt x="2547" y="1599"/>
                </a:lnTo>
                <a:lnTo>
                  <a:pt x="2548" y="1580"/>
                </a:lnTo>
                <a:lnTo>
                  <a:pt x="2549" y="1503"/>
                </a:lnTo>
                <a:lnTo>
                  <a:pt x="2550" y="1506"/>
                </a:lnTo>
                <a:lnTo>
                  <a:pt x="2551" y="1533"/>
                </a:lnTo>
                <a:lnTo>
                  <a:pt x="2552" y="1542"/>
                </a:lnTo>
                <a:lnTo>
                  <a:pt x="2553" y="1558"/>
                </a:lnTo>
                <a:lnTo>
                  <a:pt x="2553" y="1610"/>
                </a:lnTo>
                <a:lnTo>
                  <a:pt x="2554" y="1598"/>
                </a:lnTo>
                <a:lnTo>
                  <a:pt x="2555" y="1510"/>
                </a:lnTo>
                <a:lnTo>
                  <a:pt x="2556" y="1435"/>
                </a:lnTo>
                <a:lnTo>
                  <a:pt x="2557" y="1472"/>
                </a:lnTo>
                <a:lnTo>
                  <a:pt x="2558" y="1527"/>
                </a:lnTo>
                <a:lnTo>
                  <a:pt x="2559" y="1537"/>
                </a:lnTo>
                <a:lnTo>
                  <a:pt x="2560" y="1510"/>
                </a:lnTo>
                <a:lnTo>
                  <a:pt x="2561" y="1473"/>
                </a:lnTo>
                <a:lnTo>
                  <a:pt x="2561" y="1424"/>
                </a:lnTo>
                <a:lnTo>
                  <a:pt x="2562" y="1475"/>
                </a:lnTo>
                <a:lnTo>
                  <a:pt x="2563" y="1506"/>
                </a:lnTo>
                <a:lnTo>
                  <a:pt x="2564" y="1541"/>
                </a:lnTo>
                <a:lnTo>
                  <a:pt x="2565" y="1598"/>
                </a:lnTo>
                <a:lnTo>
                  <a:pt x="2566" y="1660"/>
                </a:lnTo>
                <a:lnTo>
                  <a:pt x="2567" y="1536"/>
                </a:lnTo>
                <a:lnTo>
                  <a:pt x="2568" y="1495"/>
                </a:lnTo>
                <a:lnTo>
                  <a:pt x="2569" y="1505"/>
                </a:lnTo>
                <a:lnTo>
                  <a:pt x="2570" y="1541"/>
                </a:lnTo>
                <a:lnTo>
                  <a:pt x="2570" y="1562"/>
                </a:lnTo>
                <a:lnTo>
                  <a:pt x="2571" y="1565"/>
                </a:lnTo>
                <a:lnTo>
                  <a:pt x="2572" y="1608"/>
                </a:lnTo>
                <a:lnTo>
                  <a:pt x="2573" y="1603"/>
                </a:lnTo>
                <a:lnTo>
                  <a:pt x="2574" y="1570"/>
                </a:lnTo>
                <a:lnTo>
                  <a:pt x="2575" y="1574"/>
                </a:lnTo>
                <a:lnTo>
                  <a:pt x="2576" y="1571"/>
                </a:lnTo>
                <a:lnTo>
                  <a:pt x="2577" y="1590"/>
                </a:lnTo>
                <a:lnTo>
                  <a:pt x="2578" y="1643"/>
                </a:lnTo>
                <a:lnTo>
                  <a:pt x="2578" y="1608"/>
                </a:lnTo>
                <a:lnTo>
                  <a:pt x="2579" y="1568"/>
                </a:lnTo>
                <a:lnTo>
                  <a:pt x="2580" y="1516"/>
                </a:lnTo>
                <a:lnTo>
                  <a:pt x="2581" y="1543"/>
                </a:lnTo>
                <a:lnTo>
                  <a:pt x="2582" y="1523"/>
                </a:lnTo>
                <a:lnTo>
                  <a:pt x="2583" y="1563"/>
                </a:lnTo>
                <a:lnTo>
                  <a:pt x="2584" y="1468"/>
                </a:lnTo>
                <a:lnTo>
                  <a:pt x="2585" y="1350"/>
                </a:lnTo>
                <a:lnTo>
                  <a:pt x="2586" y="1153"/>
                </a:lnTo>
                <a:lnTo>
                  <a:pt x="2587" y="938"/>
                </a:lnTo>
                <a:lnTo>
                  <a:pt x="2587" y="585"/>
                </a:lnTo>
                <a:lnTo>
                  <a:pt x="2588" y="343"/>
                </a:lnTo>
                <a:lnTo>
                  <a:pt x="2589" y="387"/>
                </a:lnTo>
                <a:lnTo>
                  <a:pt x="2590" y="779"/>
                </a:lnTo>
                <a:lnTo>
                  <a:pt x="2591" y="1217"/>
                </a:lnTo>
                <a:lnTo>
                  <a:pt x="2592" y="1613"/>
                </a:lnTo>
                <a:lnTo>
                  <a:pt x="2593" y="1966"/>
                </a:lnTo>
                <a:lnTo>
                  <a:pt x="2594" y="2038"/>
                </a:lnTo>
                <a:lnTo>
                  <a:pt x="2595" y="2011"/>
                </a:lnTo>
                <a:lnTo>
                  <a:pt x="2595" y="1940"/>
                </a:lnTo>
                <a:lnTo>
                  <a:pt x="2596" y="1903"/>
                </a:lnTo>
                <a:lnTo>
                  <a:pt x="2597" y="1827"/>
                </a:lnTo>
                <a:lnTo>
                  <a:pt x="2598" y="1723"/>
                </a:lnTo>
                <a:lnTo>
                  <a:pt x="2599" y="1633"/>
                </a:lnTo>
                <a:lnTo>
                  <a:pt x="2600" y="1484"/>
                </a:lnTo>
                <a:lnTo>
                  <a:pt x="2601" y="1441"/>
                </a:lnTo>
                <a:lnTo>
                  <a:pt x="2602" y="1426"/>
                </a:lnTo>
                <a:lnTo>
                  <a:pt x="2603" y="1426"/>
                </a:lnTo>
                <a:lnTo>
                  <a:pt x="2604" y="1419"/>
                </a:lnTo>
                <a:lnTo>
                  <a:pt x="2604" y="1389"/>
                </a:lnTo>
                <a:lnTo>
                  <a:pt x="2605" y="1364"/>
                </a:lnTo>
                <a:lnTo>
                  <a:pt x="2606" y="1374"/>
                </a:lnTo>
                <a:lnTo>
                  <a:pt x="2607" y="1364"/>
                </a:lnTo>
                <a:lnTo>
                  <a:pt x="2608" y="1325"/>
                </a:lnTo>
                <a:lnTo>
                  <a:pt x="2609" y="1332"/>
                </a:lnTo>
                <a:lnTo>
                  <a:pt x="2610" y="1355"/>
                </a:lnTo>
                <a:lnTo>
                  <a:pt x="2611" y="1382"/>
                </a:lnTo>
                <a:lnTo>
                  <a:pt x="2612" y="1302"/>
                </a:lnTo>
                <a:lnTo>
                  <a:pt x="2612" y="1296"/>
                </a:lnTo>
                <a:lnTo>
                  <a:pt x="2613" y="1279"/>
                </a:lnTo>
                <a:lnTo>
                  <a:pt x="2614" y="1265"/>
                </a:lnTo>
                <a:lnTo>
                  <a:pt x="2615" y="1238"/>
                </a:lnTo>
                <a:lnTo>
                  <a:pt x="2616" y="1251"/>
                </a:lnTo>
                <a:lnTo>
                  <a:pt x="2617" y="1241"/>
                </a:lnTo>
                <a:lnTo>
                  <a:pt x="2618" y="1241"/>
                </a:lnTo>
                <a:lnTo>
                  <a:pt x="2619" y="1225"/>
                </a:lnTo>
                <a:lnTo>
                  <a:pt x="2620" y="1214"/>
                </a:lnTo>
                <a:lnTo>
                  <a:pt x="2621" y="1203"/>
                </a:lnTo>
                <a:lnTo>
                  <a:pt x="2621" y="1193"/>
                </a:lnTo>
                <a:lnTo>
                  <a:pt x="2622" y="1183"/>
                </a:lnTo>
                <a:lnTo>
                  <a:pt x="2623" y="1137"/>
                </a:lnTo>
                <a:lnTo>
                  <a:pt x="2624" y="1132"/>
                </a:lnTo>
                <a:lnTo>
                  <a:pt x="2625" y="1141"/>
                </a:lnTo>
                <a:lnTo>
                  <a:pt x="2626" y="1126"/>
                </a:lnTo>
                <a:lnTo>
                  <a:pt x="2627" y="1093"/>
                </a:lnTo>
                <a:lnTo>
                  <a:pt x="2628" y="1065"/>
                </a:lnTo>
                <a:lnTo>
                  <a:pt x="2629" y="1042"/>
                </a:lnTo>
                <a:lnTo>
                  <a:pt x="2629" y="1035"/>
                </a:lnTo>
                <a:lnTo>
                  <a:pt x="2630" y="1006"/>
                </a:lnTo>
                <a:lnTo>
                  <a:pt x="2631" y="999"/>
                </a:lnTo>
                <a:lnTo>
                  <a:pt x="2632" y="998"/>
                </a:lnTo>
                <a:lnTo>
                  <a:pt x="2633" y="988"/>
                </a:lnTo>
                <a:lnTo>
                  <a:pt x="2634" y="935"/>
                </a:lnTo>
                <a:lnTo>
                  <a:pt x="2635" y="916"/>
                </a:lnTo>
                <a:lnTo>
                  <a:pt x="2636" y="921"/>
                </a:lnTo>
                <a:lnTo>
                  <a:pt x="2637" y="914"/>
                </a:lnTo>
                <a:lnTo>
                  <a:pt x="2638" y="885"/>
                </a:lnTo>
                <a:lnTo>
                  <a:pt x="2638" y="842"/>
                </a:lnTo>
                <a:lnTo>
                  <a:pt x="2639" y="845"/>
                </a:lnTo>
                <a:lnTo>
                  <a:pt x="2640" y="867"/>
                </a:lnTo>
                <a:lnTo>
                  <a:pt x="2641" y="879"/>
                </a:lnTo>
                <a:lnTo>
                  <a:pt x="2642" y="833"/>
                </a:lnTo>
                <a:lnTo>
                  <a:pt x="2643" y="823"/>
                </a:lnTo>
                <a:lnTo>
                  <a:pt x="2644" y="835"/>
                </a:lnTo>
                <a:lnTo>
                  <a:pt x="2645" y="865"/>
                </a:lnTo>
                <a:lnTo>
                  <a:pt x="2646" y="900"/>
                </a:lnTo>
                <a:lnTo>
                  <a:pt x="2647" y="968"/>
                </a:lnTo>
                <a:lnTo>
                  <a:pt x="2647" y="1011"/>
                </a:lnTo>
                <a:lnTo>
                  <a:pt x="2648" y="1026"/>
                </a:lnTo>
                <a:lnTo>
                  <a:pt x="2649" y="1056"/>
                </a:lnTo>
                <a:lnTo>
                  <a:pt x="2650" y="1127"/>
                </a:lnTo>
                <a:lnTo>
                  <a:pt x="2651" y="1174"/>
                </a:lnTo>
                <a:lnTo>
                  <a:pt x="2652" y="1212"/>
                </a:lnTo>
                <a:lnTo>
                  <a:pt x="2653" y="1241"/>
                </a:lnTo>
                <a:lnTo>
                  <a:pt x="2654" y="1298"/>
                </a:lnTo>
                <a:lnTo>
                  <a:pt x="2655" y="1331"/>
                </a:lnTo>
                <a:lnTo>
                  <a:pt x="2656" y="1359"/>
                </a:lnTo>
                <a:lnTo>
                  <a:pt x="2657" y="1418"/>
                </a:lnTo>
                <a:lnTo>
                  <a:pt x="2657" y="1434"/>
                </a:lnTo>
                <a:lnTo>
                  <a:pt x="2658" y="1446"/>
                </a:lnTo>
                <a:lnTo>
                  <a:pt x="2659" y="1398"/>
                </a:lnTo>
                <a:lnTo>
                  <a:pt x="2660" y="1409"/>
                </a:lnTo>
                <a:lnTo>
                  <a:pt x="2661" y="1438"/>
                </a:lnTo>
                <a:lnTo>
                  <a:pt x="2662" y="1451"/>
                </a:lnTo>
                <a:lnTo>
                  <a:pt x="2663" y="1432"/>
                </a:lnTo>
                <a:lnTo>
                  <a:pt x="2664" y="1435"/>
                </a:lnTo>
                <a:lnTo>
                  <a:pt x="2665" y="1445"/>
                </a:lnTo>
                <a:lnTo>
                  <a:pt x="2666" y="1458"/>
                </a:lnTo>
                <a:lnTo>
                  <a:pt x="2666" y="1462"/>
                </a:lnTo>
                <a:lnTo>
                  <a:pt x="2667" y="1455"/>
                </a:lnTo>
                <a:lnTo>
                  <a:pt x="2668" y="1460"/>
                </a:lnTo>
                <a:lnTo>
                  <a:pt x="2669" y="1481"/>
                </a:lnTo>
                <a:lnTo>
                  <a:pt x="2670" y="1482"/>
                </a:lnTo>
                <a:lnTo>
                  <a:pt x="2671" y="1462"/>
                </a:lnTo>
                <a:lnTo>
                  <a:pt x="2672" y="1455"/>
                </a:lnTo>
                <a:lnTo>
                  <a:pt x="2673" y="1465"/>
                </a:lnTo>
                <a:lnTo>
                  <a:pt x="2674" y="1473"/>
                </a:lnTo>
                <a:lnTo>
                  <a:pt x="2675" y="1471"/>
                </a:lnTo>
                <a:lnTo>
                  <a:pt x="2676" y="1471"/>
                </a:lnTo>
                <a:lnTo>
                  <a:pt x="2676" y="1451"/>
                </a:lnTo>
                <a:lnTo>
                  <a:pt x="2677" y="1454"/>
                </a:lnTo>
                <a:lnTo>
                  <a:pt x="2678" y="1440"/>
                </a:lnTo>
                <a:lnTo>
                  <a:pt x="2679" y="1437"/>
                </a:lnTo>
                <a:lnTo>
                  <a:pt x="2680" y="1441"/>
                </a:lnTo>
                <a:lnTo>
                  <a:pt x="2681" y="1454"/>
                </a:lnTo>
                <a:lnTo>
                  <a:pt x="2682" y="1461"/>
                </a:lnTo>
                <a:lnTo>
                  <a:pt x="2683" y="1452"/>
                </a:lnTo>
                <a:lnTo>
                  <a:pt x="2684" y="1458"/>
                </a:lnTo>
                <a:lnTo>
                  <a:pt x="2685" y="1476"/>
                </a:lnTo>
                <a:lnTo>
                  <a:pt x="2685" y="1466"/>
                </a:lnTo>
                <a:lnTo>
                  <a:pt x="2686" y="1443"/>
                </a:lnTo>
                <a:lnTo>
                  <a:pt x="2687" y="1444"/>
                </a:lnTo>
                <a:lnTo>
                  <a:pt x="2688" y="1457"/>
                </a:lnTo>
                <a:lnTo>
                  <a:pt x="2689" y="1458"/>
                </a:lnTo>
                <a:lnTo>
                  <a:pt x="2690" y="1442"/>
                </a:lnTo>
                <a:lnTo>
                  <a:pt x="2691" y="1467"/>
                </a:lnTo>
                <a:lnTo>
                  <a:pt x="2692" y="1468"/>
                </a:lnTo>
                <a:lnTo>
                  <a:pt x="2693" y="1468"/>
                </a:lnTo>
                <a:lnTo>
                  <a:pt x="2693" y="1465"/>
                </a:lnTo>
                <a:lnTo>
                  <a:pt x="2694" y="1456"/>
                </a:lnTo>
                <a:lnTo>
                  <a:pt x="2695" y="1468"/>
                </a:lnTo>
                <a:lnTo>
                  <a:pt x="2696" y="1482"/>
                </a:lnTo>
                <a:lnTo>
                  <a:pt x="2697" y="1469"/>
                </a:lnTo>
                <a:lnTo>
                  <a:pt x="2698" y="1462"/>
                </a:lnTo>
                <a:lnTo>
                  <a:pt x="2699" y="1478"/>
                </a:lnTo>
                <a:lnTo>
                  <a:pt x="2700" y="1480"/>
                </a:lnTo>
                <a:lnTo>
                  <a:pt x="2701" y="1477"/>
                </a:lnTo>
                <a:lnTo>
                  <a:pt x="2702" y="1468"/>
                </a:lnTo>
                <a:lnTo>
                  <a:pt x="2702" y="1474"/>
                </a:lnTo>
                <a:lnTo>
                  <a:pt x="2703" y="1494"/>
                </a:lnTo>
                <a:lnTo>
                  <a:pt x="2704" y="1494"/>
                </a:lnTo>
                <a:lnTo>
                  <a:pt x="2705" y="1479"/>
                </a:lnTo>
                <a:lnTo>
                  <a:pt x="2706" y="1491"/>
                </a:lnTo>
                <a:lnTo>
                  <a:pt x="2707" y="1515"/>
                </a:lnTo>
                <a:lnTo>
                  <a:pt x="2708" y="1518"/>
                </a:lnTo>
                <a:lnTo>
                  <a:pt x="2709" y="1477"/>
                </a:lnTo>
                <a:lnTo>
                  <a:pt x="2710" y="1445"/>
                </a:lnTo>
                <a:lnTo>
                  <a:pt x="2710" y="1470"/>
                </a:lnTo>
                <a:lnTo>
                  <a:pt x="2711" y="1466"/>
                </a:lnTo>
                <a:lnTo>
                  <a:pt x="2712" y="1474"/>
                </a:lnTo>
                <a:lnTo>
                  <a:pt x="2713" y="1473"/>
                </a:lnTo>
                <a:lnTo>
                  <a:pt x="2714" y="1489"/>
                </a:lnTo>
                <a:lnTo>
                  <a:pt x="2715" y="1491"/>
                </a:lnTo>
                <a:lnTo>
                  <a:pt x="2716" y="1500"/>
                </a:lnTo>
                <a:lnTo>
                  <a:pt x="2717" y="1486"/>
                </a:lnTo>
                <a:lnTo>
                  <a:pt x="2718" y="1498"/>
                </a:lnTo>
                <a:lnTo>
                  <a:pt x="2719" y="1497"/>
                </a:lnTo>
                <a:lnTo>
                  <a:pt x="2719" y="1501"/>
                </a:lnTo>
                <a:lnTo>
                  <a:pt x="2720" y="1481"/>
                </a:lnTo>
                <a:lnTo>
                  <a:pt x="2721" y="1490"/>
                </a:lnTo>
                <a:lnTo>
                  <a:pt x="2722" y="1508"/>
                </a:lnTo>
                <a:lnTo>
                  <a:pt x="2723" y="1512"/>
                </a:lnTo>
                <a:lnTo>
                  <a:pt x="2724" y="1485"/>
                </a:lnTo>
                <a:lnTo>
                  <a:pt x="2725" y="1508"/>
                </a:lnTo>
                <a:lnTo>
                  <a:pt x="2726" y="1478"/>
                </a:lnTo>
                <a:lnTo>
                  <a:pt x="2727" y="1478"/>
                </a:lnTo>
                <a:lnTo>
                  <a:pt x="2727" y="1474"/>
                </a:lnTo>
                <a:lnTo>
                  <a:pt x="2728" y="1474"/>
                </a:lnTo>
                <a:lnTo>
                  <a:pt x="2729" y="1491"/>
                </a:lnTo>
                <a:lnTo>
                  <a:pt x="2730" y="1497"/>
                </a:lnTo>
                <a:lnTo>
                  <a:pt x="2731" y="1509"/>
                </a:lnTo>
                <a:lnTo>
                  <a:pt x="2732" y="1494"/>
                </a:lnTo>
                <a:lnTo>
                  <a:pt x="2733" y="1477"/>
                </a:lnTo>
                <a:lnTo>
                  <a:pt x="2734" y="1468"/>
                </a:lnTo>
                <a:lnTo>
                  <a:pt x="2735" y="1465"/>
                </a:lnTo>
                <a:lnTo>
                  <a:pt x="2736" y="1438"/>
                </a:lnTo>
                <a:lnTo>
                  <a:pt x="2736" y="1450"/>
                </a:lnTo>
                <a:lnTo>
                  <a:pt x="2737" y="1463"/>
                </a:lnTo>
                <a:lnTo>
                  <a:pt x="2738" y="1494"/>
                </a:lnTo>
                <a:lnTo>
                  <a:pt x="2739" y="1430"/>
                </a:lnTo>
                <a:lnTo>
                  <a:pt x="2740" y="1422"/>
                </a:lnTo>
                <a:lnTo>
                  <a:pt x="2741" y="1435"/>
                </a:lnTo>
                <a:lnTo>
                  <a:pt x="2742" y="1431"/>
                </a:lnTo>
                <a:lnTo>
                  <a:pt x="2743" y="1484"/>
                </a:lnTo>
                <a:lnTo>
                  <a:pt x="2744" y="1499"/>
                </a:lnTo>
                <a:lnTo>
                  <a:pt x="2744" y="1512"/>
                </a:lnTo>
                <a:lnTo>
                  <a:pt x="2745" y="1505"/>
                </a:lnTo>
                <a:lnTo>
                  <a:pt x="2746" y="1480"/>
                </a:lnTo>
                <a:lnTo>
                  <a:pt x="2747" y="1462"/>
                </a:lnTo>
                <a:lnTo>
                  <a:pt x="2748" y="1499"/>
                </a:lnTo>
                <a:lnTo>
                  <a:pt x="2749" y="1499"/>
                </a:lnTo>
                <a:lnTo>
                  <a:pt x="2750" y="1499"/>
                </a:lnTo>
                <a:lnTo>
                  <a:pt x="2751" y="1497"/>
                </a:lnTo>
                <a:lnTo>
                  <a:pt x="2752" y="1513"/>
                </a:lnTo>
                <a:lnTo>
                  <a:pt x="2753" y="1524"/>
                </a:lnTo>
                <a:lnTo>
                  <a:pt x="2753" y="1520"/>
                </a:lnTo>
                <a:lnTo>
                  <a:pt x="2754" y="1526"/>
                </a:lnTo>
                <a:lnTo>
                  <a:pt x="2755" y="1516"/>
                </a:lnTo>
                <a:lnTo>
                  <a:pt x="2756" y="1506"/>
                </a:lnTo>
                <a:lnTo>
                  <a:pt x="2757" y="1513"/>
                </a:lnTo>
                <a:lnTo>
                  <a:pt x="2758" y="1514"/>
                </a:lnTo>
                <a:lnTo>
                  <a:pt x="2759" y="1519"/>
                </a:lnTo>
                <a:lnTo>
                  <a:pt x="2760" y="1516"/>
                </a:lnTo>
                <a:lnTo>
                  <a:pt x="2761" y="1514"/>
                </a:lnTo>
                <a:lnTo>
                  <a:pt x="2761" y="1497"/>
                </a:lnTo>
                <a:lnTo>
                  <a:pt x="2762" y="1496"/>
                </a:lnTo>
                <a:lnTo>
                  <a:pt x="2763" y="1452"/>
                </a:lnTo>
                <a:lnTo>
                  <a:pt x="2764" y="1339"/>
                </a:lnTo>
                <a:lnTo>
                  <a:pt x="2765" y="1175"/>
                </a:lnTo>
                <a:lnTo>
                  <a:pt x="2766" y="1066"/>
                </a:lnTo>
                <a:lnTo>
                  <a:pt x="2767" y="825"/>
                </a:lnTo>
                <a:lnTo>
                  <a:pt x="2768" y="474"/>
                </a:lnTo>
                <a:lnTo>
                  <a:pt x="2769" y="350"/>
                </a:lnTo>
                <a:lnTo>
                  <a:pt x="2770" y="458"/>
                </a:lnTo>
                <a:lnTo>
                  <a:pt x="2770" y="869"/>
                </a:lnTo>
                <a:lnTo>
                  <a:pt x="2771" y="1309"/>
                </a:lnTo>
                <a:lnTo>
                  <a:pt x="2772" y="1769"/>
                </a:lnTo>
                <a:lnTo>
                  <a:pt x="2773" y="1981"/>
                </a:lnTo>
                <a:lnTo>
                  <a:pt x="2774" y="1968"/>
                </a:lnTo>
                <a:lnTo>
                  <a:pt x="2775" y="1931"/>
                </a:lnTo>
                <a:lnTo>
                  <a:pt x="2776" y="1861"/>
                </a:lnTo>
                <a:lnTo>
                  <a:pt x="2777" y="1821"/>
                </a:lnTo>
                <a:lnTo>
                  <a:pt x="2778" y="1747"/>
                </a:lnTo>
                <a:lnTo>
                  <a:pt x="2779" y="1622"/>
                </a:lnTo>
                <a:lnTo>
                  <a:pt x="2779" y="1489"/>
                </a:lnTo>
                <a:lnTo>
                  <a:pt x="2780" y="1438"/>
                </a:lnTo>
                <a:lnTo>
                  <a:pt x="2781" y="1406"/>
                </a:lnTo>
                <a:lnTo>
                  <a:pt x="2782" y="1371"/>
                </a:lnTo>
                <a:lnTo>
                  <a:pt x="2783" y="1363"/>
                </a:lnTo>
                <a:lnTo>
                  <a:pt x="2784" y="1340"/>
                </a:lnTo>
                <a:lnTo>
                  <a:pt x="2785" y="1340"/>
                </a:lnTo>
                <a:lnTo>
                  <a:pt x="2786" y="1344"/>
                </a:lnTo>
                <a:lnTo>
                  <a:pt x="2787" y="1319"/>
                </a:lnTo>
                <a:lnTo>
                  <a:pt x="2788" y="1291"/>
                </a:lnTo>
                <a:lnTo>
                  <a:pt x="2788" y="1293"/>
                </a:lnTo>
                <a:lnTo>
                  <a:pt x="2789" y="1285"/>
                </a:lnTo>
                <a:lnTo>
                  <a:pt x="2790" y="1284"/>
                </a:lnTo>
                <a:lnTo>
                  <a:pt x="2791" y="1266"/>
                </a:lnTo>
                <a:lnTo>
                  <a:pt x="2792" y="1267"/>
                </a:lnTo>
                <a:lnTo>
                  <a:pt x="2793" y="1253"/>
                </a:lnTo>
                <a:lnTo>
                  <a:pt x="2794" y="1246"/>
                </a:lnTo>
                <a:lnTo>
                  <a:pt x="2795" y="1241"/>
                </a:lnTo>
                <a:lnTo>
                  <a:pt x="2796" y="1228"/>
                </a:lnTo>
                <a:lnTo>
                  <a:pt x="2797" y="1220"/>
                </a:lnTo>
                <a:lnTo>
                  <a:pt x="2798" y="1206"/>
                </a:lnTo>
                <a:lnTo>
                  <a:pt x="2798" y="1182"/>
                </a:lnTo>
                <a:lnTo>
                  <a:pt x="2799" y="1168"/>
                </a:lnTo>
                <a:lnTo>
                  <a:pt x="2800" y="1172"/>
                </a:lnTo>
                <a:lnTo>
                  <a:pt x="2801" y="1153"/>
                </a:lnTo>
                <a:lnTo>
                  <a:pt x="2802" y="1138"/>
                </a:lnTo>
                <a:lnTo>
                  <a:pt x="2803" y="1123"/>
                </a:lnTo>
                <a:lnTo>
                  <a:pt x="2804" y="1117"/>
                </a:lnTo>
                <a:lnTo>
                  <a:pt x="2805" y="1120"/>
                </a:lnTo>
                <a:lnTo>
                  <a:pt x="2806" y="1090"/>
                </a:lnTo>
                <a:lnTo>
                  <a:pt x="2807" y="1064"/>
                </a:lnTo>
                <a:lnTo>
                  <a:pt x="2807" y="1053"/>
                </a:lnTo>
                <a:lnTo>
                  <a:pt x="2808" y="1030"/>
                </a:lnTo>
                <a:lnTo>
                  <a:pt x="2809" y="1006"/>
                </a:lnTo>
                <a:lnTo>
                  <a:pt x="2810" y="979"/>
                </a:lnTo>
                <a:lnTo>
                  <a:pt x="2811" y="966"/>
                </a:lnTo>
                <a:lnTo>
                  <a:pt x="2812" y="945"/>
                </a:lnTo>
                <a:lnTo>
                  <a:pt x="2813" y="929"/>
                </a:lnTo>
                <a:lnTo>
                  <a:pt x="2814" y="902"/>
                </a:lnTo>
                <a:lnTo>
                  <a:pt x="2815" y="882"/>
                </a:lnTo>
                <a:lnTo>
                  <a:pt x="2816" y="882"/>
                </a:lnTo>
                <a:lnTo>
                  <a:pt x="2817" y="851"/>
                </a:lnTo>
                <a:lnTo>
                  <a:pt x="2817" y="821"/>
                </a:lnTo>
                <a:lnTo>
                  <a:pt x="2818" y="810"/>
                </a:lnTo>
                <a:lnTo>
                  <a:pt x="2819" y="801"/>
                </a:lnTo>
                <a:lnTo>
                  <a:pt x="2820" y="792"/>
                </a:lnTo>
                <a:lnTo>
                  <a:pt x="2821" y="781"/>
                </a:lnTo>
                <a:lnTo>
                  <a:pt x="2822" y="772"/>
                </a:lnTo>
                <a:lnTo>
                  <a:pt x="2823" y="782"/>
                </a:lnTo>
                <a:lnTo>
                  <a:pt x="2824" y="798"/>
                </a:lnTo>
                <a:lnTo>
                  <a:pt x="2825" y="823"/>
                </a:lnTo>
                <a:lnTo>
                  <a:pt x="2826" y="836"/>
                </a:lnTo>
                <a:lnTo>
                  <a:pt x="2826" y="856"/>
                </a:lnTo>
                <a:lnTo>
                  <a:pt x="2827" y="897"/>
                </a:lnTo>
                <a:lnTo>
                  <a:pt x="2828" y="940"/>
                </a:lnTo>
                <a:lnTo>
                  <a:pt x="2829" y="967"/>
                </a:lnTo>
                <a:lnTo>
                  <a:pt x="2830" y="1021"/>
                </a:lnTo>
                <a:lnTo>
                  <a:pt x="2831" y="1088"/>
                </a:lnTo>
                <a:lnTo>
                  <a:pt x="2832" y="1136"/>
                </a:lnTo>
                <a:lnTo>
                  <a:pt x="2833" y="1165"/>
                </a:lnTo>
                <a:lnTo>
                  <a:pt x="2834" y="1210"/>
                </a:lnTo>
                <a:lnTo>
                  <a:pt x="2834" y="1257"/>
                </a:lnTo>
                <a:lnTo>
                  <a:pt x="2835" y="1285"/>
                </a:lnTo>
                <a:lnTo>
                  <a:pt x="2836" y="1296"/>
                </a:lnTo>
                <a:lnTo>
                  <a:pt x="2837" y="1315"/>
                </a:lnTo>
                <a:lnTo>
                  <a:pt x="2838" y="1341"/>
                </a:lnTo>
                <a:lnTo>
                  <a:pt x="2839" y="1371"/>
                </a:lnTo>
                <a:lnTo>
                  <a:pt x="2840" y="1379"/>
                </a:lnTo>
                <a:lnTo>
                  <a:pt x="2841" y="1386"/>
                </a:lnTo>
                <a:lnTo>
                  <a:pt x="2842" y="1404"/>
                </a:lnTo>
                <a:lnTo>
                  <a:pt x="2842" y="1402"/>
                </a:lnTo>
                <a:lnTo>
                  <a:pt x="2843" y="1417"/>
                </a:lnTo>
                <a:lnTo>
                  <a:pt x="2844" y="1378"/>
                </a:lnTo>
                <a:lnTo>
                  <a:pt x="2845" y="1386"/>
                </a:lnTo>
                <a:lnTo>
                  <a:pt x="2846" y="1400"/>
                </a:lnTo>
                <a:lnTo>
                  <a:pt x="2847" y="1401"/>
                </a:lnTo>
                <a:lnTo>
                  <a:pt x="2848" y="1395"/>
                </a:lnTo>
                <a:lnTo>
                  <a:pt x="2849" y="1408"/>
                </a:lnTo>
                <a:lnTo>
                  <a:pt x="2850" y="1415"/>
                </a:lnTo>
                <a:lnTo>
                  <a:pt x="2851" y="1416"/>
                </a:lnTo>
                <a:lnTo>
                  <a:pt x="2851" y="1389"/>
                </a:lnTo>
                <a:lnTo>
                  <a:pt x="2852" y="1395"/>
                </a:lnTo>
                <a:lnTo>
                  <a:pt x="2853" y="1401"/>
                </a:lnTo>
                <a:lnTo>
                  <a:pt x="2854" y="1421"/>
                </a:lnTo>
                <a:lnTo>
                  <a:pt x="2855" y="1402"/>
                </a:lnTo>
                <a:lnTo>
                  <a:pt x="2856" y="1401"/>
                </a:lnTo>
                <a:lnTo>
                  <a:pt x="2857" y="1419"/>
                </a:lnTo>
                <a:lnTo>
                  <a:pt x="2858" y="1430"/>
                </a:lnTo>
                <a:lnTo>
                  <a:pt x="2859" y="1414"/>
                </a:lnTo>
                <a:lnTo>
                  <a:pt x="2859" y="1404"/>
                </a:lnTo>
                <a:lnTo>
                  <a:pt x="2860" y="1397"/>
                </a:lnTo>
                <a:lnTo>
                  <a:pt x="2861" y="1414"/>
                </a:lnTo>
                <a:lnTo>
                  <a:pt x="2862" y="1389"/>
                </a:lnTo>
                <a:lnTo>
                  <a:pt x="2863" y="1386"/>
                </a:lnTo>
                <a:lnTo>
                  <a:pt x="2864" y="1428"/>
                </a:lnTo>
                <a:lnTo>
                  <a:pt x="2865" y="1426"/>
                </a:lnTo>
                <a:lnTo>
                  <a:pt x="2866" y="1407"/>
                </a:lnTo>
                <a:lnTo>
                  <a:pt x="2867" y="1379"/>
                </a:lnTo>
                <a:lnTo>
                  <a:pt x="2868" y="1372"/>
                </a:lnTo>
                <a:lnTo>
                  <a:pt x="2868" y="1388"/>
                </a:lnTo>
                <a:lnTo>
                  <a:pt x="2869" y="1390"/>
                </a:lnTo>
                <a:lnTo>
                  <a:pt x="2870" y="1390"/>
                </a:lnTo>
                <a:lnTo>
                  <a:pt x="2871" y="1396"/>
                </a:lnTo>
                <a:lnTo>
                  <a:pt x="2872" y="1404"/>
                </a:lnTo>
                <a:lnTo>
                  <a:pt x="2873" y="1413"/>
                </a:lnTo>
                <a:lnTo>
                  <a:pt x="2874" y="1416"/>
                </a:lnTo>
                <a:lnTo>
                  <a:pt x="2875" y="1433"/>
                </a:lnTo>
                <a:lnTo>
                  <a:pt x="2876" y="1443"/>
                </a:lnTo>
                <a:lnTo>
                  <a:pt x="2876" y="1437"/>
                </a:lnTo>
                <a:lnTo>
                  <a:pt x="2877" y="1408"/>
                </a:lnTo>
                <a:lnTo>
                  <a:pt x="2878" y="1428"/>
                </a:lnTo>
                <a:lnTo>
                  <a:pt x="2879" y="1437"/>
                </a:lnTo>
                <a:lnTo>
                  <a:pt x="2880" y="1421"/>
                </a:lnTo>
                <a:lnTo>
                  <a:pt x="2881" y="1397"/>
                </a:lnTo>
                <a:lnTo>
                  <a:pt x="2882" y="1397"/>
                </a:lnTo>
                <a:lnTo>
                  <a:pt x="2883" y="1426"/>
                </a:lnTo>
                <a:lnTo>
                  <a:pt x="2884" y="1425"/>
                </a:lnTo>
                <a:lnTo>
                  <a:pt x="2885" y="1412"/>
                </a:lnTo>
                <a:lnTo>
                  <a:pt x="2885" y="1412"/>
                </a:lnTo>
                <a:lnTo>
                  <a:pt x="2886" y="1428"/>
                </a:lnTo>
                <a:lnTo>
                  <a:pt x="2887" y="1434"/>
                </a:lnTo>
                <a:lnTo>
                  <a:pt x="2888" y="1431"/>
                </a:lnTo>
                <a:lnTo>
                  <a:pt x="2889" y="1426"/>
                </a:lnTo>
                <a:lnTo>
                  <a:pt x="2890" y="1426"/>
                </a:lnTo>
                <a:lnTo>
                  <a:pt x="2891" y="1421"/>
                </a:lnTo>
                <a:lnTo>
                  <a:pt x="2892" y="1420"/>
                </a:lnTo>
                <a:lnTo>
                  <a:pt x="2893" y="1411"/>
                </a:lnTo>
                <a:lnTo>
                  <a:pt x="2893" y="1423"/>
                </a:lnTo>
                <a:lnTo>
                  <a:pt x="2894" y="1439"/>
                </a:lnTo>
                <a:lnTo>
                  <a:pt x="2895" y="1456"/>
                </a:lnTo>
                <a:lnTo>
                  <a:pt x="2896" y="1452"/>
                </a:lnTo>
                <a:lnTo>
                  <a:pt x="2897" y="1455"/>
                </a:lnTo>
                <a:lnTo>
                  <a:pt x="2898" y="1469"/>
                </a:lnTo>
                <a:lnTo>
                  <a:pt x="2899" y="1456"/>
                </a:lnTo>
                <a:lnTo>
                  <a:pt x="2900" y="1438"/>
                </a:lnTo>
                <a:lnTo>
                  <a:pt x="2901" y="1428"/>
                </a:lnTo>
                <a:lnTo>
                  <a:pt x="2902" y="1411"/>
                </a:lnTo>
                <a:lnTo>
                  <a:pt x="2902" y="1437"/>
                </a:lnTo>
                <a:lnTo>
                  <a:pt x="2903" y="1429"/>
                </a:lnTo>
                <a:lnTo>
                  <a:pt x="2904" y="1428"/>
                </a:lnTo>
                <a:lnTo>
                  <a:pt x="2905" y="1440"/>
                </a:lnTo>
                <a:lnTo>
                  <a:pt x="2906" y="1438"/>
                </a:lnTo>
                <a:lnTo>
                  <a:pt x="2907" y="1420"/>
                </a:lnTo>
                <a:lnTo>
                  <a:pt x="2908" y="1424"/>
                </a:lnTo>
                <a:lnTo>
                  <a:pt x="2909" y="1434"/>
                </a:lnTo>
                <a:lnTo>
                  <a:pt x="2910" y="1426"/>
                </a:lnTo>
                <a:lnTo>
                  <a:pt x="2910" y="1431"/>
                </a:lnTo>
                <a:lnTo>
                  <a:pt x="2911" y="1430"/>
                </a:lnTo>
                <a:lnTo>
                  <a:pt x="2912" y="1452"/>
                </a:lnTo>
                <a:lnTo>
                  <a:pt x="2913" y="1433"/>
                </a:lnTo>
                <a:lnTo>
                  <a:pt x="2914" y="1404"/>
                </a:lnTo>
                <a:lnTo>
                  <a:pt x="2915" y="1379"/>
                </a:lnTo>
                <a:lnTo>
                  <a:pt x="2916" y="1396"/>
                </a:lnTo>
                <a:lnTo>
                  <a:pt x="2917" y="1395"/>
                </a:lnTo>
                <a:lnTo>
                  <a:pt x="2918" y="1408"/>
                </a:lnTo>
                <a:lnTo>
                  <a:pt x="2919" y="1417"/>
                </a:lnTo>
                <a:lnTo>
                  <a:pt x="2920" y="1395"/>
                </a:lnTo>
                <a:lnTo>
                  <a:pt x="2920" y="1368"/>
                </a:lnTo>
                <a:lnTo>
                  <a:pt x="2921" y="1386"/>
                </a:lnTo>
                <a:lnTo>
                  <a:pt x="2922" y="1359"/>
                </a:lnTo>
                <a:lnTo>
                  <a:pt x="2923" y="1410"/>
                </a:lnTo>
                <a:lnTo>
                  <a:pt x="2924" y="1438"/>
                </a:lnTo>
                <a:lnTo>
                  <a:pt x="2925" y="1464"/>
                </a:lnTo>
                <a:lnTo>
                  <a:pt x="2926" y="1455"/>
                </a:lnTo>
                <a:lnTo>
                  <a:pt x="2927" y="1431"/>
                </a:lnTo>
                <a:lnTo>
                  <a:pt x="2928" y="1417"/>
                </a:lnTo>
                <a:lnTo>
                  <a:pt x="2929" y="1415"/>
                </a:lnTo>
                <a:lnTo>
                  <a:pt x="2929" y="1412"/>
                </a:lnTo>
                <a:lnTo>
                  <a:pt x="2930" y="1430"/>
                </a:lnTo>
                <a:lnTo>
                  <a:pt x="2931" y="1456"/>
                </a:lnTo>
                <a:lnTo>
                  <a:pt x="2932" y="1458"/>
                </a:lnTo>
                <a:lnTo>
                  <a:pt x="2933" y="1462"/>
                </a:lnTo>
                <a:lnTo>
                  <a:pt x="2934" y="1458"/>
                </a:lnTo>
                <a:lnTo>
                  <a:pt x="2935" y="1462"/>
                </a:lnTo>
                <a:lnTo>
                  <a:pt x="2936" y="1462"/>
                </a:lnTo>
                <a:lnTo>
                  <a:pt x="2937" y="1459"/>
                </a:lnTo>
                <a:lnTo>
                  <a:pt x="2938" y="1454"/>
                </a:lnTo>
                <a:lnTo>
                  <a:pt x="2939" y="1459"/>
                </a:lnTo>
                <a:lnTo>
                  <a:pt x="2939" y="1466"/>
                </a:lnTo>
                <a:lnTo>
                  <a:pt x="2940" y="1466"/>
                </a:lnTo>
                <a:lnTo>
                  <a:pt x="2941" y="1460"/>
                </a:lnTo>
                <a:lnTo>
                  <a:pt x="2942" y="1463"/>
                </a:lnTo>
                <a:lnTo>
                  <a:pt x="2943" y="1477"/>
                </a:lnTo>
                <a:lnTo>
                  <a:pt x="2944" y="1430"/>
                </a:lnTo>
                <a:lnTo>
                  <a:pt x="2945" y="1296"/>
                </a:lnTo>
                <a:lnTo>
                  <a:pt x="2946" y="1190"/>
                </a:lnTo>
                <a:lnTo>
                  <a:pt x="2947" y="1045"/>
                </a:lnTo>
                <a:lnTo>
                  <a:pt x="2948" y="865"/>
                </a:lnTo>
                <a:lnTo>
                  <a:pt x="2948" y="526"/>
                </a:lnTo>
                <a:lnTo>
                  <a:pt x="2949" y="259"/>
                </a:lnTo>
                <a:lnTo>
                  <a:pt x="2950" y="260"/>
                </a:lnTo>
                <a:lnTo>
                  <a:pt x="2951" y="670"/>
                </a:lnTo>
                <a:lnTo>
                  <a:pt x="2952" y="1082"/>
                </a:lnTo>
                <a:lnTo>
                  <a:pt x="2953" y="1548"/>
                </a:lnTo>
                <a:lnTo>
                  <a:pt x="2954" y="1896"/>
                </a:lnTo>
                <a:lnTo>
                  <a:pt x="2955" y="1940"/>
                </a:lnTo>
                <a:lnTo>
                  <a:pt x="2956" y="1871"/>
                </a:lnTo>
                <a:lnTo>
                  <a:pt x="2957" y="1807"/>
                </a:lnTo>
                <a:lnTo>
                  <a:pt x="2957" y="1793"/>
                </a:lnTo>
                <a:lnTo>
                  <a:pt x="2958" y="1716"/>
                </a:lnTo>
                <a:lnTo>
                  <a:pt x="2959" y="1619"/>
                </a:lnTo>
                <a:lnTo>
                  <a:pt x="2960" y="1450"/>
                </a:lnTo>
                <a:lnTo>
                  <a:pt x="2961" y="1370"/>
                </a:lnTo>
                <a:lnTo>
                  <a:pt x="2962" y="1359"/>
                </a:lnTo>
                <a:lnTo>
                  <a:pt x="2963" y="1342"/>
                </a:lnTo>
                <a:lnTo>
                  <a:pt x="2964" y="1307"/>
                </a:lnTo>
                <a:lnTo>
                  <a:pt x="2965" y="1294"/>
                </a:lnTo>
                <a:lnTo>
                  <a:pt x="2966" y="1277"/>
                </a:lnTo>
                <a:lnTo>
                  <a:pt x="2966" y="1271"/>
                </a:lnTo>
                <a:lnTo>
                  <a:pt x="2967" y="1251"/>
                </a:lnTo>
                <a:lnTo>
                  <a:pt x="2968" y="1242"/>
                </a:lnTo>
                <a:lnTo>
                  <a:pt x="2969" y="1243"/>
                </a:lnTo>
                <a:lnTo>
                  <a:pt x="2970" y="1237"/>
                </a:lnTo>
                <a:lnTo>
                  <a:pt x="2971" y="1206"/>
                </a:lnTo>
                <a:lnTo>
                  <a:pt x="2972" y="1209"/>
                </a:lnTo>
                <a:lnTo>
                  <a:pt x="2973" y="1211"/>
                </a:lnTo>
                <a:lnTo>
                  <a:pt x="2974" y="1203"/>
                </a:lnTo>
                <a:lnTo>
                  <a:pt x="2975" y="1181"/>
                </a:lnTo>
                <a:lnTo>
                  <a:pt x="2975" y="1172"/>
                </a:lnTo>
                <a:lnTo>
                  <a:pt x="2976" y="1178"/>
                </a:lnTo>
                <a:lnTo>
                  <a:pt x="2977" y="1166"/>
                </a:lnTo>
                <a:lnTo>
                  <a:pt x="2978" y="1167"/>
                </a:lnTo>
                <a:lnTo>
                  <a:pt x="2979" y="1132"/>
                </a:lnTo>
                <a:lnTo>
                  <a:pt x="2980" y="1129"/>
                </a:lnTo>
                <a:lnTo>
                  <a:pt x="2981" y="1117"/>
                </a:lnTo>
                <a:lnTo>
                  <a:pt x="2982" y="1090"/>
                </a:lnTo>
                <a:lnTo>
                  <a:pt x="2983" y="1059"/>
                </a:lnTo>
                <a:lnTo>
                  <a:pt x="2983" y="1064"/>
                </a:lnTo>
                <a:lnTo>
                  <a:pt x="2984" y="1060"/>
                </a:lnTo>
                <a:lnTo>
                  <a:pt x="2985" y="1044"/>
                </a:lnTo>
                <a:lnTo>
                  <a:pt x="2986" y="1020"/>
                </a:lnTo>
                <a:lnTo>
                  <a:pt x="2987" y="1021"/>
                </a:lnTo>
                <a:lnTo>
                  <a:pt x="2988" y="991"/>
                </a:lnTo>
                <a:lnTo>
                  <a:pt x="2989" y="974"/>
                </a:lnTo>
                <a:lnTo>
                  <a:pt x="2990" y="945"/>
                </a:lnTo>
                <a:lnTo>
                  <a:pt x="2991" y="931"/>
                </a:lnTo>
                <a:lnTo>
                  <a:pt x="2992" y="920"/>
                </a:lnTo>
                <a:lnTo>
                  <a:pt x="2992" y="913"/>
                </a:lnTo>
                <a:lnTo>
                  <a:pt x="2993" y="895"/>
                </a:lnTo>
                <a:lnTo>
                  <a:pt x="2994" y="877"/>
                </a:lnTo>
                <a:lnTo>
                  <a:pt x="2995" y="847"/>
                </a:lnTo>
                <a:lnTo>
                  <a:pt x="2996" y="816"/>
                </a:lnTo>
                <a:lnTo>
                  <a:pt x="2997" y="788"/>
                </a:lnTo>
                <a:lnTo>
                  <a:pt x="2998" y="790"/>
                </a:lnTo>
                <a:lnTo>
                  <a:pt x="2999" y="780"/>
                </a:lnTo>
                <a:lnTo>
                  <a:pt x="3000" y="760"/>
                </a:lnTo>
                <a:lnTo>
                  <a:pt x="3000" y="739"/>
                </a:lnTo>
                <a:lnTo>
                  <a:pt x="3001" y="722"/>
                </a:lnTo>
                <a:lnTo>
                  <a:pt x="3002" y="744"/>
                </a:lnTo>
                <a:lnTo>
                  <a:pt x="3003" y="756"/>
                </a:lnTo>
                <a:lnTo>
                  <a:pt x="3004" y="745"/>
                </a:lnTo>
                <a:lnTo>
                  <a:pt x="3005" y="749"/>
                </a:lnTo>
                <a:lnTo>
                  <a:pt x="3006" y="768"/>
                </a:lnTo>
                <a:lnTo>
                  <a:pt x="3007" y="806"/>
                </a:lnTo>
                <a:lnTo>
                  <a:pt x="3008" y="839"/>
                </a:lnTo>
                <a:lnTo>
                  <a:pt x="3009" y="862"/>
                </a:lnTo>
                <a:lnTo>
                  <a:pt x="3009" y="928"/>
                </a:lnTo>
                <a:lnTo>
                  <a:pt x="3010" y="980"/>
                </a:lnTo>
                <a:lnTo>
                  <a:pt x="3011" y="1019"/>
                </a:lnTo>
                <a:lnTo>
                  <a:pt x="3012" y="1059"/>
                </a:lnTo>
                <a:lnTo>
                  <a:pt x="3013" y="1117"/>
                </a:lnTo>
                <a:lnTo>
                  <a:pt x="3014" y="1165"/>
                </a:lnTo>
                <a:lnTo>
                  <a:pt x="3015" y="1183"/>
                </a:lnTo>
                <a:lnTo>
                  <a:pt x="3016" y="1198"/>
                </a:lnTo>
                <a:lnTo>
                  <a:pt x="3017" y="1222"/>
                </a:lnTo>
                <a:lnTo>
                  <a:pt x="3017" y="1257"/>
                </a:lnTo>
                <a:lnTo>
                  <a:pt x="3018" y="1282"/>
                </a:lnTo>
                <a:lnTo>
                  <a:pt x="3019" y="1296"/>
                </a:lnTo>
                <a:lnTo>
                  <a:pt x="3020" y="1318"/>
                </a:lnTo>
                <a:lnTo>
                  <a:pt x="3021" y="1332"/>
                </a:lnTo>
                <a:lnTo>
                  <a:pt x="3022" y="1322"/>
                </a:lnTo>
                <a:lnTo>
                  <a:pt x="3023" y="1319"/>
                </a:lnTo>
                <a:lnTo>
                  <a:pt x="3024" y="1315"/>
                </a:lnTo>
                <a:lnTo>
                  <a:pt x="3025" y="1327"/>
                </a:lnTo>
                <a:lnTo>
                  <a:pt x="3026" y="1334"/>
                </a:lnTo>
                <a:lnTo>
                  <a:pt x="3026" y="1327"/>
                </a:lnTo>
                <a:lnTo>
                  <a:pt x="3027" y="1338"/>
                </a:lnTo>
                <a:lnTo>
                  <a:pt x="3028" y="1343"/>
                </a:lnTo>
                <a:lnTo>
                  <a:pt x="3029" y="1346"/>
                </a:lnTo>
                <a:lnTo>
                  <a:pt x="3030" y="1329"/>
                </a:lnTo>
                <a:lnTo>
                  <a:pt x="3031" y="1332"/>
                </a:lnTo>
                <a:lnTo>
                  <a:pt x="3032" y="1335"/>
                </a:lnTo>
                <a:lnTo>
                  <a:pt x="3033" y="1350"/>
                </a:lnTo>
                <a:lnTo>
                  <a:pt x="3034" y="1332"/>
                </a:lnTo>
                <a:lnTo>
                  <a:pt x="3034" y="1321"/>
                </a:lnTo>
                <a:lnTo>
                  <a:pt x="3035" y="1321"/>
                </a:lnTo>
                <a:lnTo>
                  <a:pt x="3036" y="1329"/>
                </a:lnTo>
                <a:lnTo>
                  <a:pt x="3037" y="1343"/>
                </a:lnTo>
                <a:lnTo>
                  <a:pt x="3038" y="1314"/>
                </a:lnTo>
                <a:lnTo>
                  <a:pt x="3039" y="1327"/>
                </a:lnTo>
                <a:lnTo>
                  <a:pt x="3040" y="1324"/>
                </a:lnTo>
                <a:lnTo>
                  <a:pt x="3041" y="1326"/>
                </a:lnTo>
                <a:lnTo>
                  <a:pt x="3042" y="1316"/>
                </a:lnTo>
                <a:lnTo>
                  <a:pt x="3043" y="1321"/>
                </a:lnTo>
                <a:lnTo>
                  <a:pt x="3043" y="1328"/>
                </a:lnTo>
                <a:lnTo>
                  <a:pt x="3044" y="1319"/>
                </a:lnTo>
                <a:lnTo>
                  <a:pt x="3045" y="1327"/>
                </a:lnTo>
                <a:lnTo>
                  <a:pt x="3046" y="1313"/>
                </a:lnTo>
                <a:lnTo>
                  <a:pt x="3047" y="1319"/>
                </a:lnTo>
                <a:lnTo>
                  <a:pt x="3048" y="1330"/>
                </a:lnTo>
                <a:lnTo>
                  <a:pt x="3049" y="1326"/>
                </a:lnTo>
                <a:lnTo>
                  <a:pt x="3050" y="1309"/>
                </a:lnTo>
                <a:lnTo>
                  <a:pt x="3051" y="1316"/>
                </a:lnTo>
                <a:lnTo>
                  <a:pt x="3051" y="1325"/>
                </a:lnTo>
                <a:lnTo>
                  <a:pt x="3052" y="1337"/>
                </a:lnTo>
                <a:lnTo>
                  <a:pt x="3053" y="1343"/>
                </a:lnTo>
                <a:lnTo>
                  <a:pt x="3054" y="1354"/>
                </a:lnTo>
                <a:lnTo>
                  <a:pt x="3055" y="1318"/>
                </a:lnTo>
                <a:lnTo>
                  <a:pt x="3056" y="1316"/>
                </a:lnTo>
                <a:lnTo>
                  <a:pt x="3057" y="1309"/>
                </a:lnTo>
                <a:lnTo>
                  <a:pt x="3058" y="1336"/>
                </a:lnTo>
                <a:lnTo>
                  <a:pt x="3059" y="1347"/>
                </a:lnTo>
                <a:lnTo>
                  <a:pt x="3060" y="1341"/>
                </a:lnTo>
                <a:lnTo>
                  <a:pt x="3061" y="1336"/>
                </a:lnTo>
                <a:lnTo>
                  <a:pt x="3061" y="1333"/>
                </a:lnTo>
                <a:lnTo>
                  <a:pt x="3062" y="1336"/>
                </a:lnTo>
                <a:lnTo>
                  <a:pt x="3063" y="1350"/>
                </a:lnTo>
                <a:lnTo>
                  <a:pt x="3064" y="1336"/>
                </a:lnTo>
                <a:lnTo>
                  <a:pt x="3065" y="1328"/>
                </a:lnTo>
                <a:lnTo>
                  <a:pt x="3066" y="1343"/>
                </a:lnTo>
                <a:lnTo>
                  <a:pt x="3067" y="1354"/>
                </a:lnTo>
                <a:lnTo>
                  <a:pt x="3068" y="1361"/>
                </a:lnTo>
                <a:lnTo>
                  <a:pt x="3069" y="1364"/>
                </a:lnTo>
                <a:lnTo>
                  <a:pt x="3070" y="1351"/>
                </a:lnTo>
                <a:lnTo>
                  <a:pt x="3070" y="1341"/>
                </a:lnTo>
                <a:lnTo>
                  <a:pt x="3071" y="1336"/>
                </a:lnTo>
                <a:lnTo>
                  <a:pt x="3072" y="1330"/>
                </a:lnTo>
                <a:lnTo>
                  <a:pt x="3073" y="1342"/>
                </a:lnTo>
                <a:lnTo>
                  <a:pt x="3074" y="1345"/>
                </a:lnTo>
                <a:lnTo>
                  <a:pt x="3075" y="1342"/>
                </a:lnTo>
                <a:lnTo>
                  <a:pt x="3076" y="1327"/>
                </a:lnTo>
                <a:lnTo>
                  <a:pt x="3077" y="1345"/>
                </a:lnTo>
                <a:lnTo>
                  <a:pt x="3078" y="1353"/>
                </a:lnTo>
                <a:lnTo>
                  <a:pt x="3079" y="1353"/>
                </a:lnTo>
                <a:lnTo>
                  <a:pt x="3079" y="1334"/>
                </a:lnTo>
                <a:lnTo>
                  <a:pt x="3080" y="1353"/>
                </a:lnTo>
                <a:lnTo>
                  <a:pt x="3081" y="1359"/>
                </a:lnTo>
                <a:lnTo>
                  <a:pt x="3082" y="1356"/>
                </a:lnTo>
                <a:lnTo>
                  <a:pt x="3083" y="1340"/>
                </a:lnTo>
                <a:lnTo>
                  <a:pt x="3084" y="1351"/>
                </a:lnTo>
                <a:lnTo>
                  <a:pt x="3085" y="1359"/>
                </a:lnTo>
                <a:lnTo>
                  <a:pt x="3086" y="1345"/>
                </a:lnTo>
                <a:lnTo>
                  <a:pt x="3087" y="1342"/>
                </a:lnTo>
                <a:lnTo>
                  <a:pt x="3088" y="1340"/>
                </a:lnTo>
                <a:lnTo>
                  <a:pt x="3089" y="1347"/>
                </a:lnTo>
                <a:lnTo>
                  <a:pt x="3089" y="1349"/>
                </a:lnTo>
                <a:lnTo>
                  <a:pt x="3090" y="1348"/>
                </a:lnTo>
                <a:lnTo>
                  <a:pt x="3091" y="1334"/>
                </a:lnTo>
                <a:lnTo>
                  <a:pt x="3092" y="1325"/>
                </a:lnTo>
                <a:lnTo>
                  <a:pt x="3093" y="1318"/>
                </a:lnTo>
                <a:lnTo>
                  <a:pt x="3094" y="1289"/>
                </a:lnTo>
                <a:lnTo>
                  <a:pt x="3095" y="1273"/>
                </a:lnTo>
                <a:lnTo>
                  <a:pt x="3096" y="1304"/>
                </a:lnTo>
                <a:lnTo>
                  <a:pt x="3097" y="1340"/>
                </a:lnTo>
                <a:lnTo>
                  <a:pt x="3098" y="1345"/>
                </a:lnTo>
                <a:lnTo>
                  <a:pt x="3098" y="1270"/>
                </a:lnTo>
                <a:lnTo>
                  <a:pt x="3099" y="1269"/>
                </a:lnTo>
                <a:lnTo>
                  <a:pt x="3100" y="1276"/>
                </a:lnTo>
                <a:lnTo>
                  <a:pt x="3101" y="1312"/>
                </a:lnTo>
                <a:lnTo>
                  <a:pt x="3102" y="1336"/>
                </a:lnTo>
                <a:lnTo>
                  <a:pt x="3103" y="1347"/>
                </a:lnTo>
                <a:lnTo>
                  <a:pt x="3104" y="1358"/>
                </a:lnTo>
                <a:lnTo>
                  <a:pt x="3105" y="1347"/>
                </a:lnTo>
                <a:lnTo>
                  <a:pt x="3106" y="1327"/>
                </a:lnTo>
                <a:lnTo>
                  <a:pt x="3107" y="1341"/>
                </a:lnTo>
                <a:lnTo>
                  <a:pt x="3107" y="1346"/>
                </a:lnTo>
                <a:lnTo>
                  <a:pt x="3108" y="1359"/>
                </a:lnTo>
                <a:lnTo>
                  <a:pt x="3109" y="1359"/>
                </a:lnTo>
                <a:lnTo>
                  <a:pt x="3110" y="1369"/>
                </a:lnTo>
                <a:lnTo>
                  <a:pt x="3111" y="1370"/>
                </a:lnTo>
                <a:lnTo>
                  <a:pt x="3112" y="1369"/>
                </a:lnTo>
                <a:lnTo>
                  <a:pt x="3113" y="1372"/>
                </a:lnTo>
                <a:lnTo>
                  <a:pt x="3114" y="1365"/>
                </a:lnTo>
                <a:lnTo>
                  <a:pt x="3115" y="1382"/>
                </a:lnTo>
                <a:lnTo>
                  <a:pt x="3115" y="1388"/>
                </a:lnTo>
                <a:lnTo>
                  <a:pt x="3116" y="1379"/>
                </a:lnTo>
                <a:lnTo>
                  <a:pt x="3117" y="1363"/>
                </a:lnTo>
                <a:lnTo>
                  <a:pt x="3118" y="1376"/>
                </a:lnTo>
                <a:lnTo>
                  <a:pt x="3119" y="1378"/>
                </a:lnTo>
                <a:lnTo>
                  <a:pt x="3120" y="1374"/>
                </a:lnTo>
                <a:lnTo>
                  <a:pt x="3121" y="1353"/>
                </a:lnTo>
                <a:lnTo>
                  <a:pt x="3122" y="1347"/>
                </a:lnTo>
                <a:lnTo>
                  <a:pt x="3123" y="1248"/>
                </a:lnTo>
                <a:lnTo>
                  <a:pt x="3124" y="1102"/>
                </a:lnTo>
                <a:lnTo>
                  <a:pt x="3124" y="940"/>
                </a:lnTo>
                <a:lnTo>
                  <a:pt x="3125" y="825"/>
                </a:lnTo>
                <a:lnTo>
                  <a:pt x="3126" y="552"/>
                </a:lnTo>
                <a:lnTo>
                  <a:pt x="3127" y="275"/>
                </a:lnTo>
                <a:lnTo>
                  <a:pt x="3128" y="238"/>
                </a:lnTo>
                <a:lnTo>
                  <a:pt x="3129" y="506"/>
                </a:lnTo>
                <a:lnTo>
                  <a:pt x="3130" y="963"/>
                </a:lnTo>
                <a:lnTo>
                  <a:pt x="3131" y="1391"/>
                </a:lnTo>
                <a:lnTo>
                  <a:pt x="3132" y="1803"/>
                </a:lnTo>
                <a:lnTo>
                  <a:pt x="3132" y="1888"/>
                </a:lnTo>
                <a:lnTo>
                  <a:pt x="3133" y="1833"/>
                </a:lnTo>
                <a:lnTo>
                  <a:pt x="3134" y="1788"/>
                </a:lnTo>
                <a:lnTo>
                  <a:pt x="3135" y="1688"/>
                </a:lnTo>
                <a:lnTo>
                  <a:pt x="3136" y="1618"/>
                </a:lnTo>
                <a:lnTo>
                  <a:pt x="3137" y="1520"/>
                </a:lnTo>
                <a:lnTo>
                  <a:pt x="3138" y="1388"/>
                </a:lnTo>
                <a:lnTo>
                  <a:pt x="3139" y="1282"/>
                </a:lnTo>
                <a:lnTo>
                  <a:pt x="3140" y="1246"/>
                </a:lnTo>
                <a:lnTo>
                  <a:pt x="3141" y="1271"/>
                </a:lnTo>
                <a:lnTo>
                  <a:pt x="3141" y="1252"/>
                </a:lnTo>
                <a:lnTo>
                  <a:pt x="3142" y="1216"/>
                </a:lnTo>
                <a:lnTo>
                  <a:pt x="3143" y="1184"/>
                </a:lnTo>
                <a:lnTo>
                  <a:pt x="3144" y="1177"/>
                </a:lnTo>
                <a:lnTo>
                  <a:pt x="3145" y="1171"/>
                </a:lnTo>
                <a:lnTo>
                  <a:pt x="3146" y="1156"/>
                </a:lnTo>
                <a:lnTo>
                  <a:pt x="3147" y="1143"/>
                </a:lnTo>
                <a:lnTo>
                  <a:pt x="3148" y="1146"/>
                </a:lnTo>
                <a:lnTo>
                  <a:pt x="3149" y="1143"/>
                </a:lnTo>
                <a:lnTo>
                  <a:pt x="3149" y="1134"/>
                </a:lnTo>
                <a:lnTo>
                  <a:pt x="3150" y="1127"/>
                </a:lnTo>
                <a:lnTo>
                  <a:pt x="3151" y="1105"/>
                </a:lnTo>
                <a:lnTo>
                  <a:pt x="3152" y="1108"/>
                </a:lnTo>
                <a:lnTo>
                  <a:pt x="3153" y="1089"/>
                </a:lnTo>
                <a:lnTo>
                  <a:pt x="3154" y="1069"/>
                </a:lnTo>
                <a:lnTo>
                  <a:pt x="3155" y="1073"/>
                </a:lnTo>
                <a:lnTo>
                  <a:pt x="3156" y="1087"/>
                </a:lnTo>
                <a:lnTo>
                  <a:pt x="3157" y="1065"/>
                </a:lnTo>
                <a:lnTo>
                  <a:pt x="3158" y="1027"/>
                </a:lnTo>
                <a:lnTo>
                  <a:pt x="3158" y="995"/>
                </a:lnTo>
                <a:lnTo>
                  <a:pt x="3159" y="1000"/>
                </a:lnTo>
                <a:lnTo>
                  <a:pt x="3160" y="1002"/>
                </a:lnTo>
                <a:lnTo>
                  <a:pt x="3161" y="979"/>
                </a:lnTo>
                <a:lnTo>
                  <a:pt x="3162" y="949"/>
                </a:lnTo>
                <a:lnTo>
                  <a:pt x="3163" y="934"/>
                </a:lnTo>
                <a:lnTo>
                  <a:pt x="3164" y="969"/>
                </a:lnTo>
                <a:lnTo>
                  <a:pt x="3165" y="974"/>
                </a:lnTo>
                <a:lnTo>
                  <a:pt x="3166" y="916"/>
                </a:lnTo>
                <a:lnTo>
                  <a:pt x="3166" y="861"/>
                </a:lnTo>
                <a:lnTo>
                  <a:pt x="3167" y="832"/>
                </a:lnTo>
                <a:lnTo>
                  <a:pt x="3168" y="826"/>
                </a:lnTo>
                <a:lnTo>
                  <a:pt x="3169" y="837"/>
                </a:lnTo>
                <a:lnTo>
                  <a:pt x="3170" y="819"/>
                </a:lnTo>
                <a:lnTo>
                  <a:pt x="3171" y="777"/>
                </a:lnTo>
                <a:lnTo>
                  <a:pt x="3172" y="734"/>
                </a:lnTo>
                <a:lnTo>
                  <a:pt x="3173" y="696"/>
                </a:lnTo>
                <a:lnTo>
                  <a:pt x="3174" y="693"/>
                </a:lnTo>
                <a:lnTo>
                  <a:pt x="3175" y="702"/>
                </a:lnTo>
                <a:lnTo>
                  <a:pt x="3175" y="694"/>
                </a:lnTo>
                <a:lnTo>
                  <a:pt x="3176" y="681"/>
                </a:lnTo>
                <a:lnTo>
                  <a:pt x="3177" y="681"/>
                </a:lnTo>
                <a:lnTo>
                  <a:pt x="3178" y="636"/>
                </a:lnTo>
                <a:lnTo>
                  <a:pt x="3179" y="617"/>
                </a:lnTo>
                <a:lnTo>
                  <a:pt x="3180" y="623"/>
                </a:lnTo>
                <a:lnTo>
                  <a:pt x="3181" y="629"/>
                </a:lnTo>
                <a:lnTo>
                  <a:pt x="3182" y="679"/>
                </a:lnTo>
                <a:lnTo>
                  <a:pt x="3183" y="661"/>
                </a:lnTo>
                <a:lnTo>
                  <a:pt x="3183" y="609"/>
                </a:lnTo>
                <a:lnTo>
                  <a:pt x="3184" y="641"/>
                </a:lnTo>
                <a:lnTo>
                  <a:pt x="3185" y="700"/>
                </a:lnTo>
                <a:lnTo>
                  <a:pt x="3186" y="789"/>
                </a:lnTo>
                <a:lnTo>
                  <a:pt x="3187" y="857"/>
                </a:lnTo>
                <a:lnTo>
                  <a:pt x="3188" y="848"/>
                </a:lnTo>
                <a:lnTo>
                  <a:pt x="3189" y="903"/>
                </a:lnTo>
                <a:lnTo>
                  <a:pt x="3190" y="952"/>
                </a:lnTo>
                <a:lnTo>
                  <a:pt x="3191" y="1002"/>
                </a:lnTo>
                <a:lnTo>
                  <a:pt x="3192" y="1095"/>
                </a:lnTo>
                <a:lnTo>
                  <a:pt x="3192" y="1173"/>
                </a:lnTo>
                <a:lnTo>
                  <a:pt x="3193" y="1187"/>
                </a:lnTo>
                <a:lnTo>
                  <a:pt x="3194" y="1173"/>
                </a:lnTo>
                <a:lnTo>
                  <a:pt x="3195" y="1142"/>
                </a:lnTo>
                <a:lnTo>
                  <a:pt x="3196" y="1202"/>
                </a:lnTo>
                <a:lnTo>
                  <a:pt x="3197" y="1231"/>
                </a:lnTo>
                <a:lnTo>
                  <a:pt x="3198" y="1235"/>
                </a:lnTo>
                <a:lnTo>
                  <a:pt x="3199" y="1247"/>
                </a:lnTo>
                <a:lnTo>
                  <a:pt x="3200" y="1232"/>
                </a:lnTo>
                <a:lnTo>
                  <a:pt x="3201" y="1222"/>
                </a:lnTo>
                <a:lnTo>
                  <a:pt x="3202" y="1228"/>
                </a:lnTo>
                <a:lnTo>
                  <a:pt x="3202" y="1268"/>
                </a:lnTo>
                <a:lnTo>
                  <a:pt x="3203" y="1219"/>
                </a:lnTo>
                <a:lnTo>
                  <a:pt x="3204" y="1232"/>
                </a:lnTo>
                <a:lnTo>
                  <a:pt x="3205" y="1272"/>
                </a:lnTo>
                <a:lnTo>
                  <a:pt x="3206" y="1269"/>
                </a:lnTo>
                <a:lnTo>
                  <a:pt x="3207" y="1239"/>
                </a:lnTo>
                <a:lnTo>
                  <a:pt x="3208" y="1261"/>
                </a:lnTo>
                <a:lnTo>
                  <a:pt x="3209" y="1276"/>
                </a:lnTo>
                <a:lnTo>
                  <a:pt x="3210" y="1225"/>
                </a:lnTo>
                <a:lnTo>
                  <a:pt x="3211" y="1232"/>
                </a:lnTo>
                <a:lnTo>
                  <a:pt x="3211" y="1266"/>
                </a:lnTo>
                <a:lnTo>
                  <a:pt x="3212" y="1292"/>
                </a:lnTo>
                <a:lnTo>
                  <a:pt x="3213" y="1257"/>
                </a:lnTo>
                <a:lnTo>
                  <a:pt x="3214" y="1246"/>
                </a:lnTo>
                <a:lnTo>
                  <a:pt x="3215" y="1247"/>
                </a:lnTo>
                <a:lnTo>
                  <a:pt x="3216" y="1270"/>
                </a:lnTo>
                <a:lnTo>
                  <a:pt x="3217" y="1300"/>
                </a:lnTo>
                <a:lnTo>
                  <a:pt x="3218" y="1318"/>
                </a:lnTo>
                <a:lnTo>
                  <a:pt x="3219" y="1302"/>
                </a:lnTo>
                <a:lnTo>
                  <a:pt x="3220" y="1270"/>
                </a:lnTo>
                <a:lnTo>
                  <a:pt x="3220" y="1303"/>
                </a:lnTo>
                <a:lnTo>
                  <a:pt x="3221" y="1264"/>
                </a:lnTo>
                <a:lnTo>
                  <a:pt x="3222" y="1267"/>
                </a:lnTo>
                <a:lnTo>
                  <a:pt x="3223" y="1320"/>
                </a:lnTo>
                <a:lnTo>
                  <a:pt x="3224" y="1340"/>
                </a:lnTo>
                <a:lnTo>
                  <a:pt x="3225" y="1279"/>
                </a:lnTo>
                <a:lnTo>
                  <a:pt x="3226" y="1295"/>
                </a:lnTo>
                <a:lnTo>
                  <a:pt x="3227" y="1294"/>
                </a:lnTo>
                <a:lnTo>
                  <a:pt x="3228" y="1310"/>
                </a:lnTo>
                <a:lnTo>
                  <a:pt x="3229" y="1311"/>
                </a:lnTo>
                <a:lnTo>
                  <a:pt x="3230" y="1323"/>
                </a:lnTo>
                <a:lnTo>
                  <a:pt x="3230" y="1327"/>
                </a:lnTo>
                <a:lnTo>
                  <a:pt x="3231" y="1332"/>
                </a:lnTo>
                <a:lnTo>
                  <a:pt x="3232" y="1372"/>
                </a:lnTo>
                <a:lnTo>
                  <a:pt x="3233" y="1386"/>
                </a:lnTo>
                <a:lnTo>
                  <a:pt x="3234" y="1396"/>
                </a:lnTo>
                <a:lnTo>
                  <a:pt x="3235" y="1356"/>
                </a:lnTo>
                <a:lnTo>
                  <a:pt x="3236" y="1271"/>
                </a:lnTo>
                <a:lnTo>
                  <a:pt x="3237" y="1294"/>
                </a:lnTo>
                <a:lnTo>
                  <a:pt x="3238" y="1329"/>
                </a:lnTo>
                <a:lnTo>
                  <a:pt x="3239" y="1348"/>
                </a:lnTo>
                <a:lnTo>
                  <a:pt x="3239" y="1384"/>
                </a:lnTo>
                <a:lnTo>
                  <a:pt x="3240" y="1406"/>
                </a:lnTo>
                <a:lnTo>
                  <a:pt x="3241" y="1425"/>
                </a:lnTo>
                <a:lnTo>
                  <a:pt x="3242" y="1375"/>
                </a:lnTo>
                <a:lnTo>
                  <a:pt x="3243" y="1347"/>
                </a:lnTo>
                <a:lnTo>
                  <a:pt x="3244" y="1345"/>
                </a:lnTo>
                <a:lnTo>
                  <a:pt x="3245" y="1393"/>
                </a:lnTo>
                <a:lnTo>
                  <a:pt x="3246" y="1446"/>
                </a:lnTo>
                <a:lnTo>
                  <a:pt x="3247" y="1449"/>
                </a:lnTo>
                <a:lnTo>
                  <a:pt x="3247" y="1374"/>
                </a:lnTo>
                <a:lnTo>
                  <a:pt x="3248" y="1361"/>
                </a:lnTo>
                <a:lnTo>
                  <a:pt x="3249" y="1372"/>
                </a:lnTo>
                <a:lnTo>
                  <a:pt x="3250" y="1391"/>
                </a:lnTo>
                <a:lnTo>
                  <a:pt x="3251" y="1399"/>
                </a:lnTo>
                <a:lnTo>
                  <a:pt x="3252" y="1450"/>
                </a:lnTo>
                <a:lnTo>
                  <a:pt x="3253" y="1541"/>
                </a:lnTo>
                <a:lnTo>
                  <a:pt x="3254" y="1498"/>
                </a:lnTo>
                <a:lnTo>
                  <a:pt x="3255" y="1380"/>
                </a:lnTo>
                <a:lnTo>
                  <a:pt x="3256" y="1364"/>
                </a:lnTo>
                <a:lnTo>
                  <a:pt x="3256" y="1395"/>
                </a:lnTo>
                <a:lnTo>
                  <a:pt x="3257" y="1409"/>
                </a:lnTo>
                <a:lnTo>
                  <a:pt x="3258" y="1432"/>
                </a:lnTo>
                <a:lnTo>
                  <a:pt x="3259" y="1436"/>
                </a:lnTo>
                <a:lnTo>
                  <a:pt x="3260" y="1511"/>
                </a:lnTo>
                <a:lnTo>
                  <a:pt x="3261" y="1512"/>
                </a:lnTo>
                <a:lnTo>
                  <a:pt x="3262" y="1459"/>
                </a:lnTo>
                <a:lnTo>
                  <a:pt x="3263" y="1399"/>
                </a:lnTo>
                <a:lnTo>
                  <a:pt x="3264" y="1452"/>
                </a:lnTo>
                <a:lnTo>
                  <a:pt x="3264" y="1460"/>
                </a:lnTo>
                <a:lnTo>
                  <a:pt x="3265" y="1467"/>
                </a:lnTo>
                <a:lnTo>
                  <a:pt x="3266" y="1446"/>
                </a:lnTo>
                <a:lnTo>
                  <a:pt x="3267" y="1471"/>
                </a:lnTo>
                <a:lnTo>
                  <a:pt x="3268" y="1500"/>
                </a:lnTo>
                <a:lnTo>
                  <a:pt x="3269" y="1537"/>
                </a:lnTo>
                <a:lnTo>
                  <a:pt x="3270" y="1510"/>
                </a:lnTo>
                <a:lnTo>
                  <a:pt x="3271" y="1437"/>
                </a:lnTo>
                <a:lnTo>
                  <a:pt x="3272" y="1448"/>
                </a:lnTo>
                <a:lnTo>
                  <a:pt x="3273" y="1452"/>
                </a:lnTo>
                <a:lnTo>
                  <a:pt x="3273" y="1458"/>
                </a:lnTo>
                <a:lnTo>
                  <a:pt x="3274" y="1483"/>
                </a:lnTo>
                <a:lnTo>
                  <a:pt x="3275" y="1435"/>
                </a:lnTo>
                <a:lnTo>
                  <a:pt x="3276" y="1523"/>
                </a:lnTo>
                <a:lnTo>
                  <a:pt x="3277" y="1530"/>
                </a:lnTo>
                <a:lnTo>
                  <a:pt x="3278" y="1449"/>
                </a:lnTo>
                <a:lnTo>
                  <a:pt x="3279" y="1455"/>
                </a:lnTo>
                <a:lnTo>
                  <a:pt x="3280" y="1467"/>
                </a:lnTo>
                <a:lnTo>
                  <a:pt x="3281" y="1449"/>
                </a:lnTo>
                <a:lnTo>
                  <a:pt x="3281" y="1480"/>
                </a:lnTo>
                <a:lnTo>
                  <a:pt x="3282" y="1507"/>
                </a:lnTo>
                <a:lnTo>
                  <a:pt x="3283" y="1509"/>
                </a:lnTo>
                <a:lnTo>
                  <a:pt x="3284" y="1540"/>
                </a:lnTo>
                <a:lnTo>
                  <a:pt x="3285" y="1512"/>
                </a:lnTo>
                <a:lnTo>
                  <a:pt x="3286" y="1515"/>
                </a:lnTo>
                <a:lnTo>
                  <a:pt x="3287" y="1540"/>
                </a:lnTo>
                <a:lnTo>
                  <a:pt x="3288" y="1573"/>
                </a:lnTo>
                <a:lnTo>
                  <a:pt x="3289" y="1588"/>
                </a:lnTo>
                <a:lnTo>
                  <a:pt x="3290" y="1613"/>
                </a:lnTo>
                <a:lnTo>
                  <a:pt x="3290" y="1605"/>
                </a:lnTo>
                <a:lnTo>
                  <a:pt x="3291" y="1570"/>
                </a:lnTo>
                <a:lnTo>
                  <a:pt x="3292" y="1565"/>
                </a:lnTo>
                <a:lnTo>
                  <a:pt x="3293" y="1558"/>
                </a:lnTo>
                <a:lnTo>
                  <a:pt x="3294" y="1573"/>
                </a:lnTo>
                <a:lnTo>
                  <a:pt x="3295" y="1606"/>
                </a:lnTo>
                <a:lnTo>
                  <a:pt x="3296" y="1612"/>
                </a:lnTo>
                <a:lnTo>
                  <a:pt x="3297" y="1577"/>
                </a:lnTo>
                <a:lnTo>
                  <a:pt x="3298" y="1602"/>
                </a:lnTo>
                <a:lnTo>
                  <a:pt x="3298" y="1621"/>
                </a:lnTo>
                <a:lnTo>
                  <a:pt x="3299" y="1603"/>
                </a:lnTo>
                <a:lnTo>
                  <a:pt x="3300" y="1605"/>
                </a:lnTo>
                <a:lnTo>
                  <a:pt x="3301" y="1631"/>
                </a:lnTo>
                <a:lnTo>
                  <a:pt x="3302" y="1626"/>
                </a:lnTo>
                <a:lnTo>
                  <a:pt x="3303" y="1494"/>
                </a:lnTo>
                <a:lnTo>
                  <a:pt x="3304" y="1314"/>
                </a:lnTo>
                <a:lnTo>
                  <a:pt x="3305" y="1188"/>
                </a:lnTo>
                <a:lnTo>
                  <a:pt x="3306" y="983"/>
                </a:lnTo>
                <a:lnTo>
                  <a:pt x="3307" y="655"/>
                </a:lnTo>
                <a:lnTo>
                  <a:pt x="3307" y="482"/>
                </a:lnTo>
                <a:lnTo>
                  <a:pt x="3308" y="587"/>
                </a:lnTo>
                <a:lnTo>
                  <a:pt x="3309" y="929"/>
                </a:lnTo>
                <a:lnTo>
                  <a:pt x="3310" y="1371"/>
                </a:lnTo>
                <a:lnTo>
                  <a:pt x="3311" y="1838"/>
                </a:lnTo>
                <a:lnTo>
                  <a:pt x="3312" y="2130"/>
                </a:lnTo>
                <a:lnTo>
                  <a:pt x="3313" y="2144"/>
                </a:lnTo>
                <a:lnTo>
                  <a:pt x="3314" y="2106"/>
                </a:lnTo>
                <a:lnTo>
                  <a:pt x="3315" y="2033"/>
                </a:lnTo>
                <a:lnTo>
                  <a:pt x="3315" y="1996"/>
                </a:lnTo>
                <a:lnTo>
                  <a:pt x="3316" y="1962"/>
                </a:lnTo>
                <a:lnTo>
                  <a:pt x="3317" y="1845"/>
                </a:lnTo>
                <a:lnTo>
                  <a:pt x="3318" y="1669"/>
                </a:lnTo>
                <a:lnTo>
                  <a:pt x="3319" y="1567"/>
                </a:lnTo>
                <a:lnTo>
                  <a:pt x="3320" y="1542"/>
                </a:lnTo>
                <a:lnTo>
                  <a:pt x="3321" y="1562"/>
                </a:lnTo>
                <a:lnTo>
                  <a:pt x="3322" y="1554"/>
                </a:lnTo>
                <a:lnTo>
                  <a:pt x="3323" y="1540"/>
                </a:lnTo>
                <a:lnTo>
                  <a:pt x="3324" y="1544"/>
                </a:lnTo>
                <a:lnTo>
                  <a:pt x="3324" y="1557"/>
                </a:lnTo>
                <a:lnTo>
                  <a:pt x="3325" y="1566"/>
                </a:lnTo>
                <a:lnTo>
                  <a:pt x="3326" y="1503"/>
                </a:lnTo>
                <a:lnTo>
                  <a:pt x="3327" y="1514"/>
                </a:lnTo>
                <a:lnTo>
                  <a:pt x="3328" y="1520"/>
                </a:lnTo>
                <a:lnTo>
                  <a:pt x="3329" y="1512"/>
                </a:lnTo>
                <a:lnTo>
                  <a:pt x="3330" y="1500"/>
                </a:lnTo>
                <a:lnTo>
                  <a:pt x="3331" y="1519"/>
                </a:lnTo>
                <a:lnTo>
                  <a:pt x="3332" y="1516"/>
                </a:lnTo>
                <a:lnTo>
                  <a:pt x="3333" y="1498"/>
                </a:lnTo>
                <a:lnTo>
                  <a:pt x="3333" y="1470"/>
                </a:lnTo>
                <a:lnTo>
                  <a:pt x="3334" y="1417"/>
                </a:lnTo>
                <a:lnTo>
                  <a:pt x="3335" y="1443"/>
                </a:lnTo>
                <a:lnTo>
                  <a:pt x="3336" y="1450"/>
                </a:lnTo>
                <a:lnTo>
                  <a:pt x="3337" y="1461"/>
                </a:lnTo>
                <a:lnTo>
                  <a:pt x="3338" y="1437"/>
                </a:lnTo>
                <a:lnTo>
                  <a:pt x="3339" y="1444"/>
                </a:lnTo>
                <a:lnTo>
                  <a:pt x="3340" y="1418"/>
                </a:lnTo>
                <a:lnTo>
                  <a:pt x="3341" y="1401"/>
                </a:lnTo>
                <a:lnTo>
                  <a:pt x="3342" y="1384"/>
                </a:lnTo>
                <a:lnTo>
                  <a:pt x="3342" y="1401"/>
                </a:lnTo>
                <a:lnTo>
                  <a:pt x="3343" y="1383"/>
                </a:lnTo>
                <a:lnTo>
                  <a:pt x="3344" y="1367"/>
                </a:lnTo>
                <a:lnTo>
                  <a:pt x="3345" y="1334"/>
                </a:lnTo>
                <a:lnTo>
                  <a:pt x="3346" y="1360"/>
                </a:lnTo>
                <a:lnTo>
                  <a:pt x="3347" y="1325"/>
                </a:lnTo>
                <a:lnTo>
                  <a:pt x="3348" y="1293"/>
                </a:lnTo>
                <a:lnTo>
                  <a:pt x="3349" y="1254"/>
                </a:lnTo>
                <a:lnTo>
                  <a:pt x="3350" y="1260"/>
                </a:lnTo>
                <a:lnTo>
                  <a:pt x="3351" y="1251"/>
                </a:lnTo>
                <a:lnTo>
                  <a:pt x="3352" y="1250"/>
                </a:lnTo>
                <a:lnTo>
                  <a:pt x="3352" y="1215"/>
                </a:lnTo>
                <a:lnTo>
                  <a:pt x="3353" y="1204"/>
                </a:lnTo>
                <a:lnTo>
                  <a:pt x="3354" y="1216"/>
                </a:lnTo>
                <a:lnTo>
                  <a:pt x="3355" y="1192"/>
                </a:lnTo>
                <a:lnTo>
                  <a:pt x="3356" y="1149"/>
                </a:lnTo>
                <a:lnTo>
                  <a:pt x="3357" y="1161"/>
                </a:lnTo>
                <a:lnTo>
                  <a:pt x="3358" y="1155"/>
                </a:lnTo>
                <a:lnTo>
                  <a:pt x="3359" y="1122"/>
                </a:lnTo>
                <a:lnTo>
                  <a:pt x="3360" y="1106"/>
                </a:lnTo>
                <a:lnTo>
                  <a:pt x="3361" y="1100"/>
                </a:lnTo>
                <a:lnTo>
                  <a:pt x="3361" y="1118"/>
                </a:lnTo>
                <a:lnTo>
                  <a:pt x="3362" y="1152"/>
                </a:lnTo>
                <a:lnTo>
                  <a:pt x="3363" y="1179"/>
                </a:lnTo>
                <a:lnTo>
                  <a:pt x="3364" y="1194"/>
                </a:lnTo>
                <a:lnTo>
                  <a:pt x="3365" y="1212"/>
                </a:lnTo>
                <a:lnTo>
                  <a:pt x="3366" y="1235"/>
                </a:lnTo>
                <a:lnTo>
                  <a:pt x="3367" y="1271"/>
                </a:lnTo>
                <a:lnTo>
                  <a:pt x="3368" y="1301"/>
                </a:lnTo>
                <a:lnTo>
                  <a:pt x="3369" y="1366"/>
                </a:lnTo>
                <a:lnTo>
                  <a:pt x="3370" y="1426"/>
                </a:lnTo>
                <a:lnTo>
                  <a:pt x="3371" y="1484"/>
                </a:lnTo>
                <a:lnTo>
                  <a:pt x="3371" y="1512"/>
                </a:lnTo>
                <a:lnTo>
                  <a:pt x="3372" y="1570"/>
                </a:lnTo>
                <a:lnTo>
                  <a:pt x="3373" y="1627"/>
                </a:lnTo>
                <a:lnTo>
                  <a:pt x="3374" y="1649"/>
                </a:lnTo>
                <a:lnTo>
                  <a:pt x="3375" y="1670"/>
                </a:lnTo>
                <a:lnTo>
                  <a:pt x="3376" y="1681"/>
                </a:lnTo>
                <a:lnTo>
                  <a:pt x="3377" y="1696"/>
                </a:lnTo>
                <a:lnTo>
                  <a:pt x="3378" y="1730"/>
                </a:lnTo>
                <a:lnTo>
                  <a:pt x="3379" y="1724"/>
                </a:lnTo>
                <a:lnTo>
                  <a:pt x="3380" y="1750"/>
                </a:lnTo>
                <a:lnTo>
                  <a:pt x="3380" y="1797"/>
                </a:lnTo>
                <a:lnTo>
                  <a:pt x="3381" y="1787"/>
                </a:lnTo>
                <a:lnTo>
                  <a:pt x="3382" y="1779"/>
                </a:lnTo>
                <a:lnTo>
                  <a:pt x="3383" y="1752"/>
                </a:lnTo>
                <a:lnTo>
                  <a:pt x="3384" y="1768"/>
                </a:lnTo>
                <a:lnTo>
                  <a:pt x="3385" y="1770"/>
                </a:lnTo>
                <a:lnTo>
                  <a:pt x="3386" y="1770"/>
                </a:lnTo>
                <a:lnTo>
                  <a:pt x="3387" y="1770"/>
                </a:lnTo>
                <a:lnTo>
                  <a:pt x="3388" y="1775"/>
                </a:lnTo>
                <a:lnTo>
                  <a:pt x="3388" y="1782"/>
                </a:lnTo>
                <a:lnTo>
                  <a:pt x="3389" y="1804"/>
                </a:lnTo>
                <a:lnTo>
                  <a:pt x="3390" y="1788"/>
                </a:lnTo>
                <a:lnTo>
                  <a:pt x="3391" y="1783"/>
                </a:lnTo>
                <a:lnTo>
                  <a:pt x="3392" y="1791"/>
                </a:lnTo>
                <a:lnTo>
                  <a:pt x="3393" y="1794"/>
                </a:lnTo>
                <a:lnTo>
                  <a:pt x="3394" y="1777"/>
                </a:lnTo>
                <a:lnTo>
                  <a:pt x="3395" y="1796"/>
                </a:lnTo>
                <a:lnTo>
                  <a:pt x="3396" y="1803"/>
                </a:lnTo>
                <a:lnTo>
                  <a:pt x="3397" y="1784"/>
                </a:lnTo>
                <a:lnTo>
                  <a:pt x="3397" y="1784"/>
                </a:lnTo>
                <a:lnTo>
                  <a:pt x="3398" y="1793"/>
                </a:lnTo>
                <a:lnTo>
                  <a:pt x="3399" y="1803"/>
                </a:lnTo>
                <a:lnTo>
                  <a:pt x="3400" y="1806"/>
                </a:lnTo>
                <a:lnTo>
                  <a:pt x="3401" y="1790"/>
                </a:lnTo>
                <a:lnTo>
                  <a:pt x="3402" y="1788"/>
                </a:lnTo>
                <a:lnTo>
                  <a:pt x="3403" y="1786"/>
                </a:lnTo>
                <a:lnTo>
                  <a:pt x="3404" y="1808"/>
                </a:lnTo>
                <a:lnTo>
                  <a:pt x="3405" y="1817"/>
                </a:lnTo>
                <a:lnTo>
                  <a:pt x="3405" y="1791"/>
                </a:lnTo>
                <a:lnTo>
                  <a:pt x="3406" y="1804"/>
                </a:lnTo>
                <a:lnTo>
                  <a:pt x="3407" y="1793"/>
                </a:lnTo>
                <a:lnTo>
                  <a:pt x="3408" y="1793"/>
                </a:lnTo>
                <a:lnTo>
                  <a:pt x="3409" y="1777"/>
                </a:lnTo>
                <a:lnTo>
                  <a:pt x="3410" y="1781"/>
                </a:lnTo>
                <a:lnTo>
                  <a:pt x="3411" y="1793"/>
                </a:lnTo>
                <a:lnTo>
                  <a:pt x="3412" y="1799"/>
                </a:lnTo>
                <a:lnTo>
                  <a:pt x="3413" y="1790"/>
                </a:lnTo>
                <a:lnTo>
                  <a:pt x="3414" y="1813"/>
                </a:lnTo>
                <a:lnTo>
                  <a:pt x="3414" y="1821"/>
                </a:lnTo>
                <a:lnTo>
                  <a:pt x="3415" y="1826"/>
                </a:lnTo>
                <a:lnTo>
                  <a:pt x="3416" y="1803"/>
                </a:lnTo>
                <a:lnTo>
                  <a:pt x="3417" y="1819"/>
                </a:lnTo>
                <a:lnTo>
                  <a:pt x="3418" y="1825"/>
                </a:lnTo>
                <a:lnTo>
                  <a:pt x="3419" y="1813"/>
                </a:lnTo>
                <a:lnTo>
                  <a:pt x="3420" y="1808"/>
                </a:lnTo>
                <a:lnTo>
                  <a:pt x="3421" y="1815"/>
                </a:lnTo>
                <a:lnTo>
                  <a:pt x="3422" y="1813"/>
                </a:lnTo>
                <a:lnTo>
                  <a:pt x="3422" y="1819"/>
                </a:lnTo>
                <a:lnTo>
                  <a:pt x="3423" y="1800"/>
                </a:lnTo>
                <a:lnTo>
                  <a:pt x="3424" y="1795"/>
                </a:lnTo>
                <a:lnTo>
                  <a:pt x="3425" y="1817"/>
                </a:lnTo>
                <a:lnTo>
                  <a:pt x="3426" y="1838"/>
                </a:lnTo>
                <a:lnTo>
                  <a:pt x="3427" y="1825"/>
                </a:lnTo>
                <a:lnTo>
                  <a:pt x="3428" y="1819"/>
                </a:lnTo>
                <a:lnTo>
                  <a:pt x="3429" y="1823"/>
                </a:lnTo>
                <a:lnTo>
                  <a:pt x="3430" y="1824"/>
                </a:lnTo>
                <a:lnTo>
                  <a:pt x="3431" y="1816"/>
                </a:lnTo>
                <a:lnTo>
                  <a:pt x="3431" y="1800"/>
                </a:lnTo>
                <a:lnTo>
                  <a:pt x="3432" y="1823"/>
                </a:lnTo>
                <a:lnTo>
                  <a:pt x="3433" y="1825"/>
                </a:lnTo>
                <a:lnTo>
                  <a:pt x="3434" y="1832"/>
                </a:lnTo>
                <a:lnTo>
                  <a:pt x="3435" y="1814"/>
                </a:lnTo>
                <a:lnTo>
                  <a:pt x="3436" y="1822"/>
                </a:lnTo>
                <a:lnTo>
                  <a:pt x="3437" y="1833"/>
                </a:lnTo>
                <a:lnTo>
                  <a:pt x="3438" y="1854"/>
                </a:lnTo>
                <a:lnTo>
                  <a:pt x="3439" y="1824"/>
                </a:lnTo>
                <a:lnTo>
                  <a:pt x="3439" y="1831"/>
                </a:lnTo>
                <a:lnTo>
                  <a:pt x="3440" y="1838"/>
                </a:lnTo>
                <a:lnTo>
                  <a:pt x="3441" y="1816"/>
                </a:lnTo>
                <a:lnTo>
                  <a:pt x="3442" y="1809"/>
                </a:lnTo>
                <a:lnTo>
                  <a:pt x="3443" y="1829"/>
                </a:lnTo>
                <a:lnTo>
                  <a:pt x="3444" y="1844"/>
                </a:lnTo>
                <a:lnTo>
                  <a:pt x="3445" y="1838"/>
                </a:lnTo>
                <a:lnTo>
                  <a:pt x="3446" y="1797"/>
                </a:lnTo>
                <a:lnTo>
                  <a:pt x="3447" y="1802"/>
                </a:lnTo>
                <a:lnTo>
                  <a:pt x="3448" y="1797"/>
                </a:lnTo>
                <a:lnTo>
                  <a:pt x="3448" y="1776"/>
                </a:lnTo>
                <a:lnTo>
                  <a:pt x="3449" y="1779"/>
                </a:lnTo>
                <a:lnTo>
                  <a:pt x="3450" y="1789"/>
                </a:lnTo>
                <a:lnTo>
                  <a:pt x="3451" y="1730"/>
                </a:lnTo>
                <a:lnTo>
                  <a:pt x="3452" y="1730"/>
                </a:lnTo>
                <a:lnTo>
                  <a:pt x="3453" y="1736"/>
                </a:lnTo>
                <a:lnTo>
                  <a:pt x="3454" y="1769"/>
                </a:lnTo>
                <a:lnTo>
                  <a:pt x="3455" y="1815"/>
                </a:lnTo>
                <a:lnTo>
                  <a:pt x="3456" y="1823"/>
                </a:lnTo>
                <a:lnTo>
                  <a:pt x="3456" y="1817"/>
                </a:lnTo>
                <a:lnTo>
                  <a:pt x="3457" y="1776"/>
                </a:lnTo>
                <a:lnTo>
                  <a:pt x="3458" y="1781"/>
                </a:lnTo>
                <a:lnTo>
                  <a:pt x="3459" y="1790"/>
                </a:lnTo>
                <a:lnTo>
                  <a:pt x="3460" y="1813"/>
                </a:lnTo>
                <a:lnTo>
                  <a:pt x="3461" y="1822"/>
                </a:lnTo>
                <a:lnTo>
                  <a:pt x="3462" y="1804"/>
                </a:lnTo>
                <a:lnTo>
                  <a:pt x="3463" y="1804"/>
                </a:lnTo>
                <a:lnTo>
                  <a:pt x="3464" y="1815"/>
                </a:lnTo>
                <a:lnTo>
                  <a:pt x="3465" y="1808"/>
                </a:lnTo>
                <a:lnTo>
                  <a:pt x="3465" y="1825"/>
                </a:lnTo>
                <a:lnTo>
                  <a:pt x="3466" y="1820"/>
                </a:lnTo>
                <a:lnTo>
                  <a:pt x="3467" y="1823"/>
                </a:lnTo>
                <a:lnTo>
                  <a:pt x="3468" y="1813"/>
                </a:lnTo>
                <a:lnTo>
                  <a:pt x="3469" y="1808"/>
                </a:lnTo>
                <a:lnTo>
                  <a:pt x="3470" y="1818"/>
                </a:lnTo>
                <a:lnTo>
                  <a:pt x="3471" y="1827"/>
                </a:lnTo>
                <a:lnTo>
                  <a:pt x="3472" y="1787"/>
                </a:lnTo>
                <a:lnTo>
                  <a:pt x="3473" y="1797"/>
                </a:lnTo>
                <a:lnTo>
                  <a:pt x="3474" y="1798"/>
                </a:lnTo>
                <a:lnTo>
                  <a:pt x="3474" y="1793"/>
                </a:lnTo>
                <a:lnTo>
                  <a:pt x="3475" y="1717"/>
                </a:lnTo>
                <a:lnTo>
                  <a:pt x="3476" y="1565"/>
                </a:lnTo>
                <a:lnTo>
                  <a:pt x="3477" y="1405"/>
                </a:lnTo>
                <a:lnTo>
                  <a:pt x="3478" y="1279"/>
                </a:lnTo>
                <a:lnTo>
                  <a:pt x="3479" y="995"/>
                </a:lnTo>
                <a:lnTo>
                  <a:pt x="3480" y="646"/>
                </a:lnTo>
                <a:lnTo>
                  <a:pt x="3481" y="642"/>
                </a:lnTo>
                <a:lnTo>
                  <a:pt x="3482" y="853"/>
                </a:lnTo>
                <a:lnTo>
                  <a:pt x="3483" y="1280"/>
                </a:lnTo>
                <a:lnTo>
                  <a:pt x="3483" y="1674"/>
                </a:lnTo>
                <a:lnTo>
                  <a:pt x="3484" y="2128"/>
                </a:lnTo>
                <a:lnTo>
                  <a:pt x="3485" y="2288"/>
                </a:lnTo>
                <a:lnTo>
                  <a:pt x="3486" y="2245"/>
                </a:lnTo>
                <a:lnTo>
                  <a:pt x="3487" y="2197"/>
                </a:lnTo>
                <a:lnTo>
                  <a:pt x="3488" y="2127"/>
                </a:lnTo>
                <a:lnTo>
                  <a:pt x="3489" y="2081"/>
                </a:lnTo>
                <a:lnTo>
                  <a:pt x="3490" y="1991"/>
                </a:lnTo>
                <a:lnTo>
                  <a:pt x="3491" y="1847"/>
                </a:lnTo>
                <a:lnTo>
                  <a:pt x="3492" y="1719"/>
                </a:lnTo>
                <a:lnTo>
                  <a:pt x="3493" y="1672"/>
                </a:lnTo>
                <a:lnTo>
                  <a:pt x="3493" y="1653"/>
                </a:lnTo>
                <a:lnTo>
                  <a:pt x="3494" y="1629"/>
                </a:lnTo>
                <a:lnTo>
                  <a:pt x="3495" y="1607"/>
                </a:lnTo>
                <a:lnTo>
                  <a:pt x="3496" y="1597"/>
                </a:lnTo>
                <a:lnTo>
                  <a:pt x="3497" y="1589"/>
                </a:lnTo>
                <a:lnTo>
                  <a:pt x="3498" y="1579"/>
                </a:lnTo>
                <a:lnTo>
                  <a:pt x="3499" y="1565"/>
                </a:lnTo>
                <a:lnTo>
                  <a:pt x="3500" y="1554"/>
                </a:lnTo>
                <a:lnTo>
                  <a:pt x="3501" y="1548"/>
                </a:lnTo>
                <a:lnTo>
                  <a:pt x="3502" y="1511"/>
                </a:lnTo>
                <a:lnTo>
                  <a:pt x="3502" y="1502"/>
                </a:lnTo>
                <a:lnTo>
                  <a:pt x="3503" y="1518"/>
                </a:lnTo>
                <a:lnTo>
                  <a:pt x="3504" y="1477"/>
                </a:lnTo>
                <a:lnTo>
                  <a:pt x="3505" y="1474"/>
                </a:lnTo>
                <a:lnTo>
                  <a:pt x="3506" y="1455"/>
                </a:lnTo>
                <a:lnTo>
                  <a:pt x="3507" y="1455"/>
                </a:lnTo>
                <a:lnTo>
                  <a:pt x="3508" y="1450"/>
                </a:lnTo>
                <a:lnTo>
                  <a:pt x="3509" y="1436"/>
                </a:lnTo>
                <a:lnTo>
                  <a:pt x="3510" y="1412"/>
                </a:lnTo>
                <a:lnTo>
                  <a:pt x="3511" y="1404"/>
                </a:lnTo>
                <a:lnTo>
                  <a:pt x="3511" y="1406"/>
                </a:lnTo>
                <a:lnTo>
                  <a:pt x="3512" y="1379"/>
                </a:lnTo>
                <a:lnTo>
                  <a:pt x="3513" y="1350"/>
                </a:lnTo>
                <a:lnTo>
                  <a:pt x="3514" y="1343"/>
                </a:lnTo>
                <a:lnTo>
                  <a:pt x="3515" y="1350"/>
                </a:lnTo>
                <a:lnTo>
                  <a:pt x="3516" y="1331"/>
                </a:lnTo>
                <a:lnTo>
                  <a:pt x="3517" y="1309"/>
                </a:lnTo>
                <a:lnTo>
                  <a:pt x="3518" y="1277"/>
                </a:lnTo>
                <a:lnTo>
                  <a:pt x="3519" y="1257"/>
                </a:lnTo>
                <a:lnTo>
                  <a:pt x="3520" y="1254"/>
                </a:lnTo>
                <a:lnTo>
                  <a:pt x="3520" y="1210"/>
                </a:lnTo>
                <a:lnTo>
                  <a:pt x="3521" y="1181"/>
                </a:lnTo>
                <a:lnTo>
                  <a:pt x="3522" y="1168"/>
                </a:lnTo>
                <a:lnTo>
                  <a:pt x="3523" y="1157"/>
                </a:lnTo>
                <a:lnTo>
                  <a:pt x="3524" y="1129"/>
                </a:lnTo>
                <a:lnTo>
                  <a:pt x="3525" y="1095"/>
                </a:lnTo>
                <a:lnTo>
                  <a:pt x="3526" y="1096"/>
                </a:lnTo>
                <a:lnTo>
                  <a:pt x="3527" y="1080"/>
                </a:lnTo>
                <a:lnTo>
                  <a:pt x="3528" y="1064"/>
                </a:lnTo>
                <a:lnTo>
                  <a:pt x="3529" y="1034"/>
                </a:lnTo>
                <a:lnTo>
                  <a:pt x="3529" y="1028"/>
                </a:lnTo>
                <a:lnTo>
                  <a:pt x="3530" y="1015"/>
                </a:lnTo>
                <a:lnTo>
                  <a:pt x="3531" y="993"/>
                </a:lnTo>
                <a:lnTo>
                  <a:pt x="3532" y="964"/>
                </a:lnTo>
                <a:lnTo>
                  <a:pt x="3533" y="961"/>
                </a:lnTo>
                <a:lnTo>
                  <a:pt x="3534" y="977"/>
                </a:lnTo>
                <a:lnTo>
                  <a:pt x="3535" y="991"/>
                </a:lnTo>
                <a:lnTo>
                  <a:pt x="3536" y="986"/>
                </a:lnTo>
                <a:lnTo>
                  <a:pt x="3537" y="995"/>
                </a:lnTo>
                <a:lnTo>
                  <a:pt x="3537" y="1023"/>
                </a:lnTo>
                <a:lnTo>
                  <a:pt x="3538" y="1065"/>
                </a:lnTo>
                <a:lnTo>
                  <a:pt x="3539" y="1086"/>
                </a:lnTo>
                <a:lnTo>
                  <a:pt x="3540" y="1126"/>
                </a:lnTo>
                <a:lnTo>
                  <a:pt x="3541" y="1172"/>
                </a:lnTo>
                <a:lnTo>
                  <a:pt x="3542" y="1222"/>
                </a:lnTo>
                <a:lnTo>
                  <a:pt x="3543" y="1264"/>
                </a:lnTo>
                <a:lnTo>
                  <a:pt x="3544" y="1303"/>
                </a:lnTo>
                <a:lnTo>
                  <a:pt x="3545" y="1354"/>
                </a:lnTo>
                <a:lnTo>
                  <a:pt x="3546" y="1397"/>
                </a:lnTo>
                <a:lnTo>
                  <a:pt x="3546" y="1416"/>
                </a:lnTo>
                <a:lnTo>
                  <a:pt x="3547" y="1432"/>
                </a:lnTo>
                <a:lnTo>
                  <a:pt x="3548" y="1476"/>
                </a:lnTo>
                <a:lnTo>
                  <a:pt x="3549" y="1500"/>
                </a:lnTo>
                <a:lnTo>
                  <a:pt x="3550" y="1520"/>
                </a:lnTo>
                <a:lnTo>
                  <a:pt x="3551" y="1506"/>
                </a:lnTo>
                <a:lnTo>
                  <a:pt x="3552" y="1530"/>
                </a:lnTo>
                <a:lnTo>
                  <a:pt x="3553" y="1541"/>
                </a:lnTo>
                <a:lnTo>
                  <a:pt x="3554" y="1557"/>
                </a:lnTo>
                <a:lnTo>
                  <a:pt x="3554" y="1544"/>
                </a:lnTo>
                <a:lnTo>
                  <a:pt x="3555" y="1542"/>
                </a:lnTo>
                <a:lnTo>
                  <a:pt x="3556" y="1550"/>
                </a:lnTo>
                <a:lnTo>
                  <a:pt x="3557" y="1556"/>
                </a:lnTo>
                <a:lnTo>
                  <a:pt x="3558" y="1541"/>
                </a:lnTo>
                <a:lnTo>
                  <a:pt x="3559" y="1548"/>
                </a:lnTo>
                <a:lnTo>
                  <a:pt x="3560" y="1565"/>
                </a:lnTo>
                <a:lnTo>
                  <a:pt x="3561" y="1569"/>
                </a:lnTo>
                <a:lnTo>
                  <a:pt x="3562" y="1541"/>
                </a:lnTo>
                <a:lnTo>
                  <a:pt x="3563" y="1522"/>
                </a:lnTo>
                <a:lnTo>
                  <a:pt x="3563" y="1538"/>
                </a:lnTo>
                <a:lnTo>
                  <a:pt x="3564" y="1539"/>
                </a:lnTo>
                <a:lnTo>
                  <a:pt x="3565" y="1532"/>
                </a:lnTo>
                <a:lnTo>
                  <a:pt x="3566" y="1534"/>
                </a:lnTo>
                <a:lnTo>
                  <a:pt x="3567" y="1533"/>
                </a:lnTo>
                <a:lnTo>
                  <a:pt x="3568" y="1532"/>
                </a:lnTo>
                <a:lnTo>
                  <a:pt x="3569" y="1516"/>
                </a:lnTo>
                <a:lnTo>
                  <a:pt x="3570" y="1497"/>
                </a:lnTo>
                <a:lnTo>
                  <a:pt x="3571" y="1512"/>
                </a:lnTo>
                <a:lnTo>
                  <a:pt x="3571" y="1512"/>
                </a:lnTo>
                <a:lnTo>
                  <a:pt x="3572" y="1522"/>
                </a:lnTo>
                <a:lnTo>
                  <a:pt x="3573" y="1509"/>
                </a:lnTo>
                <a:lnTo>
                  <a:pt x="3574" y="1497"/>
                </a:lnTo>
                <a:lnTo>
                  <a:pt x="3575" y="1512"/>
                </a:lnTo>
                <a:lnTo>
                  <a:pt x="3576" y="1515"/>
                </a:lnTo>
                <a:lnTo>
                  <a:pt x="3577" y="1496"/>
                </a:lnTo>
                <a:lnTo>
                  <a:pt x="3578" y="1507"/>
                </a:lnTo>
                <a:lnTo>
                  <a:pt x="3579" y="1529"/>
                </a:lnTo>
                <a:lnTo>
                  <a:pt x="3580" y="1540"/>
                </a:lnTo>
                <a:lnTo>
                  <a:pt x="3580" y="1500"/>
                </a:lnTo>
                <a:lnTo>
                  <a:pt x="3581" y="1494"/>
                </a:lnTo>
                <a:lnTo>
                  <a:pt x="3582" y="1503"/>
                </a:lnTo>
                <a:lnTo>
                  <a:pt x="3583" y="1495"/>
                </a:lnTo>
                <a:lnTo>
                  <a:pt x="3584" y="1504"/>
                </a:lnTo>
                <a:lnTo>
                  <a:pt x="3585" y="1496"/>
                </a:lnTo>
                <a:lnTo>
                  <a:pt x="3586" y="1506"/>
                </a:lnTo>
                <a:lnTo>
                  <a:pt x="3587" y="1528"/>
                </a:lnTo>
                <a:lnTo>
                  <a:pt x="3588" y="1503"/>
                </a:lnTo>
                <a:lnTo>
                  <a:pt x="3588" y="1481"/>
                </a:lnTo>
                <a:lnTo>
                  <a:pt x="3589" y="1494"/>
                </a:lnTo>
                <a:lnTo>
                  <a:pt x="3590" y="1500"/>
                </a:lnTo>
                <a:lnTo>
                  <a:pt x="3591" y="1494"/>
                </a:lnTo>
                <a:lnTo>
                  <a:pt x="3592" y="1493"/>
                </a:lnTo>
                <a:lnTo>
                  <a:pt x="3593" y="1520"/>
                </a:lnTo>
                <a:lnTo>
                  <a:pt x="3594" y="1509"/>
                </a:lnTo>
                <a:lnTo>
                  <a:pt x="3595" y="1503"/>
                </a:lnTo>
                <a:lnTo>
                  <a:pt x="3596" y="1496"/>
                </a:lnTo>
                <a:lnTo>
                  <a:pt x="3597" y="1496"/>
                </a:lnTo>
                <a:lnTo>
                  <a:pt x="3597" y="1495"/>
                </a:lnTo>
                <a:lnTo>
                  <a:pt x="3598" y="1500"/>
                </a:lnTo>
                <a:lnTo>
                  <a:pt x="3599" y="1483"/>
                </a:lnTo>
                <a:lnTo>
                  <a:pt x="3600" y="1490"/>
                </a:lnTo>
                <a:lnTo>
                  <a:pt x="3601" y="1501"/>
                </a:lnTo>
                <a:lnTo>
                  <a:pt x="3602" y="1510"/>
                </a:lnTo>
                <a:lnTo>
                  <a:pt x="3603" y="1490"/>
                </a:lnTo>
                <a:lnTo>
                  <a:pt x="3604" y="1482"/>
                </a:lnTo>
                <a:lnTo>
                  <a:pt x="3605" y="1488"/>
                </a:lnTo>
                <a:lnTo>
                  <a:pt x="3605" y="1490"/>
                </a:lnTo>
                <a:lnTo>
                  <a:pt x="3606" y="1493"/>
                </a:lnTo>
                <a:lnTo>
                  <a:pt x="3607" y="1487"/>
                </a:lnTo>
                <a:lnTo>
                  <a:pt x="3608" y="1490"/>
                </a:lnTo>
                <a:lnTo>
                  <a:pt x="3609" y="1485"/>
                </a:lnTo>
                <a:lnTo>
                  <a:pt x="3610" y="1480"/>
                </a:lnTo>
                <a:lnTo>
                  <a:pt x="3611" y="1475"/>
                </a:lnTo>
                <a:lnTo>
                  <a:pt x="3612" y="1473"/>
                </a:lnTo>
                <a:lnTo>
                  <a:pt x="3613" y="1474"/>
                </a:lnTo>
                <a:lnTo>
                  <a:pt x="3614" y="1482"/>
                </a:lnTo>
                <a:lnTo>
                  <a:pt x="3615" y="1470"/>
                </a:lnTo>
                <a:lnTo>
                  <a:pt x="3615" y="1474"/>
                </a:lnTo>
                <a:lnTo>
                  <a:pt x="3616" y="1487"/>
                </a:lnTo>
                <a:lnTo>
                  <a:pt x="3617" y="1478"/>
                </a:lnTo>
                <a:lnTo>
                  <a:pt x="3618" y="1467"/>
                </a:lnTo>
                <a:lnTo>
                  <a:pt x="3619" y="1478"/>
                </a:lnTo>
                <a:lnTo>
                  <a:pt x="3620" y="1477"/>
                </a:lnTo>
                <a:lnTo>
                  <a:pt x="3621" y="1468"/>
                </a:lnTo>
                <a:lnTo>
                  <a:pt x="3622" y="1460"/>
                </a:lnTo>
                <a:lnTo>
                  <a:pt x="3623" y="1478"/>
                </a:lnTo>
                <a:lnTo>
                  <a:pt x="3624" y="1465"/>
                </a:lnTo>
                <a:lnTo>
                  <a:pt x="3624" y="1442"/>
                </a:lnTo>
                <a:lnTo>
                  <a:pt x="3625" y="1439"/>
                </a:lnTo>
                <a:lnTo>
                  <a:pt x="3626" y="1452"/>
                </a:lnTo>
                <a:lnTo>
                  <a:pt x="3627" y="1377"/>
                </a:lnTo>
                <a:lnTo>
                  <a:pt x="3628" y="1378"/>
                </a:lnTo>
                <a:lnTo>
                  <a:pt x="3629" y="1385"/>
                </a:lnTo>
                <a:lnTo>
                  <a:pt x="3630" y="1395"/>
                </a:lnTo>
                <a:lnTo>
                  <a:pt x="3631" y="1444"/>
                </a:lnTo>
                <a:lnTo>
                  <a:pt x="3632" y="1454"/>
                </a:lnTo>
                <a:lnTo>
                  <a:pt x="3633" y="1452"/>
                </a:lnTo>
                <a:lnTo>
                  <a:pt x="3634" y="1435"/>
                </a:lnTo>
                <a:lnTo>
                  <a:pt x="3634" y="1430"/>
                </a:lnTo>
                <a:lnTo>
                  <a:pt x="3635" y="1433"/>
                </a:lnTo>
                <a:lnTo>
                  <a:pt x="3636" y="1431"/>
                </a:lnTo>
                <a:lnTo>
                  <a:pt x="3637" y="1431"/>
                </a:lnTo>
                <a:lnTo>
                  <a:pt x="3638" y="1450"/>
                </a:lnTo>
                <a:lnTo>
                  <a:pt x="3639" y="1466"/>
                </a:lnTo>
                <a:lnTo>
                  <a:pt x="3640" y="1471"/>
                </a:lnTo>
                <a:lnTo>
                  <a:pt x="3641" y="1458"/>
                </a:lnTo>
                <a:lnTo>
                  <a:pt x="3642" y="1451"/>
                </a:lnTo>
                <a:lnTo>
                  <a:pt x="3643" y="1456"/>
                </a:lnTo>
                <a:lnTo>
                  <a:pt x="3643" y="1456"/>
                </a:lnTo>
                <a:lnTo>
                  <a:pt x="3644" y="1445"/>
                </a:lnTo>
                <a:lnTo>
                  <a:pt x="3645" y="1458"/>
                </a:lnTo>
                <a:lnTo>
                  <a:pt x="3646" y="1458"/>
                </a:lnTo>
                <a:lnTo>
                  <a:pt x="3647" y="1456"/>
                </a:lnTo>
                <a:lnTo>
                  <a:pt x="3648" y="1429"/>
                </a:lnTo>
                <a:lnTo>
                  <a:pt x="3649" y="1430"/>
                </a:lnTo>
                <a:lnTo>
                  <a:pt x="3650" y="1438"/>
                </a:lnTo>
                <a:lnTo>
                  <a:pt x="3651" y="1395"/>
                </a:lnTo>
                <a:lnTo>
                  <a:pt x="3652" y="1271"/>
                </a:lnTo>
                <a:lnTo>
                  <a:pt x="3652" y="1105"/>
                </a:lnTo>
                <a:lnTo>
                  <a:pt x="3653" y="984"/>
                </a:lnTo>
                <a:lnTo>
                  <a:pt x="3654" y="817"/>
                </a:lnTo>
                <a:lnTo>
                  <a:pt x="3655" y="524"/>
                </a:lnTo>
                <a:lnTo>
                  <a:pt x="3656" y="330"/>
                </a:lnTo>
                <a:lnTo>
                  <a:pt x="3657" y="331"/>
                </a:lnTo>
                <a:lnTo>
                  <a:pt x="3658" y="647"/>
                </a:lnTo>
                <a:lnTo>
                  <a:pt x="3659" y="1092"/>
                </a:lnTo>
                <a:lnTo>
                  <a:pt x="3660" y="1528"/>
                </a:lnTo>
                <a:lnTo>
                  <a:pt x="3661" y="1904"/>
                </a:lnTo>
                <a:lnTo>
                  <a:pt x="3661" y="1916"/>
                </a:lnTo>
                <a:lnTo>
                  <a:pt x="3662" y="1864"/>
                </a:lnTo>
                <a:lnTo>
                  <a:pt x="3663" y="1802"/>
                </a:lnTo>
                <a:lnTo>
                  <a:pt x="3664" y="1746"/>
                </a:lnTo>
                <a:lnTo>
                  <a:pt x="3665" y="1665"/>
                </a:lnTo>
                <a:lnTo>
                  <a:pt x="3666" y="1559"/>
                </a:lnTo>
                <a:lnTo>
                  <a:pt x="3667" y="1393"/>
                </a:lnTo>
                <a:lnTo>
                  <a:pt x="3668" y="1317"/>
                </a:lnTo>
                <a:lnTo>
                  <a:pt x="3669" y="1285"/>
                </a:lnTo>
                <a:lnTo>
                  <a:pt x="3669" y="1282"/>
                </a:lnTo>
                <a:lnTo>
                  <a:pt x="3670" y="1243"/>
                </a:lnTo>
                <a:lnTo>
                  <a:pt x="3671" y="1224"/>
                </a:lnTo>
                <a:lnTo>
                  <a:pt x="3672" y="1222"/>
                </a:lnTo>
                <a:lnTo>
                  <a:pt x="3673" y="1222"/>
                </a:lnTo>
                <a:lnTo>
                  <a:pt x="3674" y="1206"/>
                </a:lnTo>
                <a:lnTo>
                  <a:pt x="3675" y="1199"/>
                </a:lnTo>
                <a:lnTo>
                  <a:pt x="3676" y="1178"/>
                </a:lnTo>
                <a:lnTo>
                  <a:pt x="3677" y="1176"/>
                </a:lnTo>
                <a:lnTo>
                  <a:pt x="3678" y="1174"/>
                </a:lnTo>
                <a:lnTo>
                  <a:pt x="3678" y="1149"/>
                </a:lnTo>
                <a:lnTo>
                  <a:pt x="3679" y="1131"/>
                </a:lnTo>
                <a:lnTo>
                  <a:pt x="3680" y="1117"/>
                </a:lnTo>
                <a:lnTo>
                  <a:pt x="3681" y="1105"/>
                </a:lnTo>
                <a:lnTo>
                  <a:pt x="3682" y="1086"/>
                </a:lnTo>
                <a:lnTo>
                  <a:pt x="3683" y="1080"/>
                </a:lnTo>
                <a:lnTo>
                  <a:pt x="3684" y="1079"/>
                </a:lnTo>
                <a:lnTo>
                  <a:pt x="3685" y="1069"/>
                </a:lnTo>
                <a:lnTo>
                  <a:pt x="3686" y="1036"/>
                </a:lnTo>
                <a:lnTo>
                  <a:pt x="3686" y="1042"/>
                </a:lnTo>
                <a:lnTo>
                  <a:pt x="3687" y="1028"/>
                </a:lnTo>
                <a:lnTo>
                  <a:pt x="3688" y="1023"/>
                </a:lnTo>
                <a:lnTo>
                  <a:pt x="3689" y="989"/>
                </a:lnTo>
                <a:lnTo>
                  <a:pt x="3690" y="978"/>
                </a:lnTo>
                <a:lnTo>
                  <a:pt x="3691" y="981"/>
                </a:lnTo>
                <a:lnTo>
                  <a:pt x="3692" y="957"/>
                </a:lnTo>
                <a:lnTo>
                  <a:pt x="3693" y="931"/>
                </a:lnTo>
                <a:lnTo>
                  <a:pt x="3694" y="908"/>
                </a:lnTo>
                <a:lnTo>
                  <a:pt x="3695" y="910"/>
                </a:lnTo>
                <a:lnTo>
                  <a:pt x="3695" y="889"/>
                </a:lnTo>
                <a:lnTo>
                  <a:pt x="3696" y="858"/>
                </a:lnTo>
                <a:lnTo>
                  <a:pt x="3697" y="824"/>
                </a:lnTo>
                <a:lnTo>
                  <a:pt x="3698" y="810"/>
                </a:lnTo>
                <a:lnTo>
                  <a:pt x="3699" y="790"/>
                </a:lnTo>
                <a:lnTo>
                  <a:pt x="3700" y="756"/>
                </a:lnTo>
                <a:lnTo>
                  <a:pt x="3701" y="734"/>
                </a:lnTo>
                <a:lnTo>
                  <a:pt x="3702" y="722"/>
                </a:lnTo>
                <a:lnTo>
                  <a:pt x="3703" y="700"/>
                </a:lnTo>
                <a:lnTo>
                  <a:pt x="3703" y="688"/>
                </a:lnTo>
                <a:lnTo>
                  <a:pt x="3704" y="652"/>
                </a:lnTo>
                <a:lnTo>
                  <a:pt x="3705" y="637"/>
                </a:lnTo>
                <a:lnTo>
                  <a:pt x="3706" y="635"/>
                </a:lnTo>
                <a:lnTo>
                  <a:pt x="3707" y="621"/>
                </a:lnTo>
                <a:lnTo>
                  <a:pt x="3708" y="610"/>
                </a:lnTo>
                <a:lnTo>
                  <a:pt x="3709" y="608"/>
                </a:lnTo>
                <a:lnTo>
                  <a:pt x="3710" y="612"/>
                </a:lnTo>
                <a:lnTo>
                  <a:pt x="3711" y="618"/>
                </a:lnTo>
                <a:lnTo>
                  <a:pt x="3712" y="622"/>
                </a:lnTo>
                <a:lnTo>
                  <a:pt x="3712" y="654"/>
                </a:lnTo>
                <a:lnTo>
                  <a:pt x="3713" y="684"/>
                </a:lnTo>
                <a:lnTo>
                  <a:pt x="3714" y="711"/>
                </a:lnTo>
                <a:lnTo>
                  <a:pt x="3715" y="731"/>
                </a:lnTo>
                <a:lnTo>
                  <a:pt x="3716" y="790"/>
                </a:lnTo>
                <a:lnTo>
                  <a:pt x="3717" y="843"/>
                </a:lnTo>
                <a:lnTo>
                  <a:pt x="3718" y="893"/>
                </a:lnTo>
                <a:lnTo>
                  <a:pt x="3719" y="929"/>
                </a:lnTo>
                <a:lnTo>
                  <a:pt x="3720" y="979"/>
                </a:lnTo>
                <a:lnTo>
                  <a:pt x="3720" y="1027"/>
                </a:lnTo>
                <a:lnTo>
                  <a:pt x="3721" y="1073"/>
                </a:lnTo>
                <a:lnTo>
                  <a:pt x="3722" y="1095"/>
                </a:lnTo>
                <a:lnTo>
                  <a:pt x="3723" y="1106"/>
                </a:lnTo>
                <a:lnTo>
                  <a:pt x="3724" y="1145"/>
                </a:lnTo>
                <a:lnTo>
                  <a:pt x="3725" y="1161"/>
                </a:lnTo>
                <a:lnTo>
                  <a:pt x="3726" y="1164"/>
                </a:lnTo>
                <a:lnTo>
                  <a:pt x="3727" y="1171"/>
                </a:lnTo>
                <a:lnTo>
                  <a:pt x="3728" y="1195"/>
                </a:lnTo>
                <a:lnTo>
                  <a:pt x="3729" y="1210"/>
                </a:lnTo>
                <a:lnTo>
                  <a:pt x="3729" y="1210"/>
                </a:lnTo>
                <a:lnTo>
                  <a:pt x="3730" y="1199"/>
                </a:lnTo>
                <a:lnTo>
                  <a:pt x="3731" y="1209"/>
                </a:lnTo>
                <a:lnTo>
                  <a:pt x="3732" y="1232"/>
                </a:lnTo>
                <a:lnTo>
                  <a:pt x="3733" y="1238"/>
                </a:lnTo>
                <a:lnTo>
                  <a:pt x="3734" y="1211"/>
                </a:lnTo>
                <a:lnTo>
                  <a:pt x="3735" y="1201"/>
                </a:lnTo>
                <a:lnTo>
                  <a:pt x="3736" y="1219"/>
                </a:lnTo>
                <a:lnTo>
                  <a:pt x="3737" y="1220"/>
                </a:lnTo>
                <a:lnTo>
                  <a:pt x="3737" y="1203"/>
                </a:lnTo>
                <a:lnTo>
                  <a:pt x="3738" y="1218"/>
                </a:lnTo>
                <a:lnTo>
                  <a:pt x="3739" y="1238"/>
                </a:lnTo>
                <a:lnTo>
                  <a:pt x="3740" y="1220"/>
                </a:lnTo>
                <a:lnTo>
                  <a:pt x="3741" y="1201"/>
                </a:lnTo>
                <a:lnTo>
                  <a:pt x="3742" y="1207"/>
                </a:lnTo>
                <a:lnTo>
                  <a:pt x="3743" y="1198"/>
                </a:lnTo>
                <a:lnTo>
                  <a:pt x="3744" y="1215"/>
                </a:lnTo>
                <a:lnTo>
                  <a:pt x="3745" y="1211"/>
                </a:lnTo>
                <a:lnTo>
                  <a:pt x="3746" y="1191"/>
                </a:lnTo>
                <a:lnTo>
                  <a:pt x="3746" y="1182"/>
                </a:lnTo>
                <a:lnTo>
                  <a:pt x="3747" y="1190"/>
                </a:lnTo>
                <a:lnTo>
                  <a:pt x="3748" y="1190"/>
                </a:lnTo>
                <a:lnTo>
                  <a:pt x="3749" y="1173"/>
                </a:lnTo>
                <a:lnTo>
                  <a:pt x="3750" y="1187"/>
                </a:lnTo>
                <a:lnTo>
                  <a:pt x="3751" y="1197"/>
                </a:lnTo>
                <a:lnTo>
                  <a:pt x="3752" y="1199"/>
                </a:lnTo>
                <a:lnTo>
                  <a:pt x="3753" y="1189"/>
                </a:lnTo>
                <a:lnTo>
                  <a:pt x="3754" y="1203"/>
                </a:lnTo>
                <a:lnTo>
                  <a:pt x="3755" y="1197"/>
                </a:lnTo>
                <a:lnTo>
                  <a:pt x="3756" y="1196"/>
                </a:lnTo>
                <a:lnTo>
                  <a:pt x="3756" y="1184"/>
                </a:lnTo>
                <a:lnTo>
                  <a:pt x="3757" y="1194"/>
                </a:lnTo>
                <a:lnTo>
                  <a:pt x="3758" y="1214"/>
                </a:lnTo>
                <a:lnTo>
                  <a:pt x="3759" y="1200"/>
                </a:lnTo>
                <a:lnTo>
                  <a:pt x="3760" y="1188"/>
                </a:lnTo>
                <a:lnTo>
                  <a:pt x="3761" y="1190"/>
                </a:lnTo>
                <a:lnTo>
                  <a:pt x="3762" y="1210"/>
                </a:lnTo>
                <a:lnTo>
                  <a:pt x="3763" y="1218"/>
                </a:lnTo>
                <a:lnTo>
                  <a:pt x="3764" y="1194"/>
                </a:lnTo>
                <a:lnTo>
                  <a:pt x="3765" y="1190"/>
                </a:lnTo>
                <a:lnTo>
                  <a:pt x="3765" y="1208"/>
                </a:lnTo>
                <a:lnTo>
                  <a:pt x="3766" y="1206"/>
                </a:lnTo>
                <a:lnTo>
                  <a:pt x="3767" y="1205"/>
                </a:lnTo>
                <a:lnTo>
                  <a:pt x="3768" y="1204"/>
                </a:lnTo>
                <a:lnTo>
                  <a:pt x="3769" y="1219"/>
                </a:lnTo>
                <a:lnTo>
                  <a:pt x="3770" y="1223"/>
                </a:lnTo>
                <a:lnTo>
                  <a:pt x="3771" y="1216"/>
                </a:lnTo>
                <a:lnTo>
                  <a:pt x="3772" y="1208"/>
                </a:lnTo>
                <a:lnTo>
                  <a:pt x="3773" y="1224"/>
                </a:lnTo>
                <a:lnTo>
                  <a:pt x="3774" y="1218"/>
                </a:lnTo>
                <a:lnTo>
                  <a:pt x="3774" y="1207"/>
                </a:lnTo>
                <a:lnTo>
                  <a:pt x="3775" y="1190"/>
                </a:lnTo>
                <a:lnTo>
                  <a:pt x="3776" y="1215"/>
                </a:lnTo>
                <a:lnTo>
                  <a:pt x="3777" y="1204"/>
                </a:lnTo>
                <a:lnTo>
                  <a:pt x="3778" y="1207"/>
                </a:lnTo>
                <a:lnTo>
                  <a:pt x="3779" y="1190"/>
                </a:lnTo>
                <a:lnTo>
                  <a:pt x="3780" y="1206"/>
                </a:lnTo>
                <a:lnTo>
                  <a:pt x="3781" y="1198"/>
                </a:lnTo>
                <a:lnTo>
                  <a:pt x="3782" y="1203"/>
                </a:lnTo>
                <a:lnTo>
                  <a:pt x="3783" y="1194"/>
                </a:lnTo>
                <a:lnTo>
                  <a:pt x="3784" y="1193"/>
                </a:lnTo>
                <a:lnTo>
                  <a:pt x="3784" y="1213"/>
                </a:lnTo>
                <a:lnTo>
                  <a:pt x="3785" y="1209"/>
                </a:lnTo>
                <a:lnTo>
                  <a:pt x="3786" y="1198"/>
                </a:lnTo>
                <a:lnTo>
                  <a:pt x="3787" y="1195"/>
                </a:lnTo>
                <a:lnTo>
                  <a:pt x="3788" y="1201"/>
                </a:lnTo>
                <a:lnTo>
                  <a:pt x="3789" y="1200"/>
                </a:lnTo>
                <a:lnTo>
                  <a:pt x="3790" y="1200"/>
                </a:lnTo>
                <a:lnTo>
                  <a:pt x="3791" y="1203"/>
                </a:lnTo>
                <a:lnTo>
                  <a:pt x="3792" y="1224"/>
                </a:lnTo>
                <a:lnTo>
                  <a:pt x="3793" y="1224"/>
                </a:lnTo>
                <a:lnTo>
                  <a:pt x="3793" y="1211"/>
                </a:lnTo>
                <a:lnTo>
                  <a:pt x="3794" y="1194"/>
                </a:lnTo>
                <a:lnTo>
                  <a:pt x="3795" y="1210"/>
                </a:lnTo>
                <a:lnTo>
                  <a:pt x="3796" y="1183"/>
                </a:lnTo>
                <a:lnTo>
                  <a:pt x="3797" y="1171"/>
                </a:lnTo>
                <a:lnTo>
                  <a:pt x="3798" y="1167"/>
                </a:lnTo>
                <a:lnTo>
                  <a:pt x="3799" y="1207"/>
                </a:lnTo>
                <a:lnTo>
                  <a:pt x="3800" y="1165"/>
                </a:lnTo>
                <a:lnTo>
                  <a:pt x="3801" y="1110"/>
                </a:lnTo>
                <a:lnTo>
                  <a:pt x="3802" y="1110"/>
                </a:lnTo>
                <a:lnTo>
                  <a:pt x="3802" y="1123"/>
                </a:lnTo>
                <a:lnTo>
                  <a:pt x="3803" y="1191"/>
                </a:lnTo>
                <a:lnTo>
                  <a:pt x="3804" y="1190"/>
                </a:lnTo>
                <a:lnTo>
                  <a:pt x="3805" y="1180"/>
                </a:lnTo>
                <a:lnTo>
                  <a:pt x="3806" y="1193"/>
                </a:lnTo>
                <a:lnTo>
                  <a:pt x="3807" y="1196"/>
                </a:lnTo>
                <a:lnTo>
                  <a:pt x="3808" y="1197"/>
                </a:lnTo>
                <a:lnTo>
                  <a:pt x="3809" y="1177"/>
                </a:lnTo>
                <a:lnTo>
                  <a:pt x="3810" y="1164"/>
                </a:lnTo>
                <a:lnTo>
                  <a:pt x="3810" y="1185"/>
                </a:lnTo>
                <a:lnTo>
                  <a:pt x="3811" y="1195"/>
                </a:lnTo>
                <a:lnTo>
                  <a:pt x="3812" y="1198"/>
                </a:lnTo>
                <a:lnTo>
                  <a:pt x="3813" y="1203"/>
                </a:lnTo>
                <a:lnTo>
                  <a:pt x="3814" y="1220"/>
                </a:lnTo>
                <a:lnTo>
                  <a:pt x="3815" y="1216"/>
                </a:lnTo>
                <a:lnTo>
                  <a:pt x="3816" y="1211"/>
                </a:lnTo>
                <a:lnTo>
                  <a:pt x="3817" y="1194"/>
                </a:lnTo>
                <a:lnTo>
                  <a:pt x="3818" y="1206"/>
                </a:lnTo>
                <a:lnTo>
                  <a:pt x="3819" y="1211"/>
                </a:lnTo>
                <a:lnTo>
                  <a:pt x="3819" y="1216"/>
                </a:lnTo>
                <a:lnTo>
                  <a:pt x="3820" y="1182"/>
                </a:lnTo>
                <a:lnTo>
                  <a:pt x="3821" y="1181"/>
                </a:lnTo>
                <a:lnTo>
                  <a:pt x="3822" y="1191"/>
                </a:lnTo>
                <a:lnTo>
                  <a:pt x="3823" y="1187"/>
                </a:lnTo>
                <a:lnTo>
                  <a:pt x="3824" y="1069"/>
                </a:lnTo>
                <a:lnTo>
                  <a:pt x="3825" y="949"/>
                </a:lnTo>
                <a:lnTo>
                  <a:pt x="3826" y="823"/>
                </a:lnTo>
                <a:lnTo>
                  <a:pt x="3827" y="697"/>
                </a:lnTo>
                <a:lnTo>
                  <a:pt x="3827" y="402"/>
                </a:lnTo>
                <a:lnTo>
                  <a:pt x="3828" y="104"/>
                </a:lnTo>
                <a:lnTo>
                  <a:pt x="3829" y="81"/>
                </a:lnTo>
                <a:lnTo>
                  <a:pt x="3830" y="262"/>
                </a:lnTo>
                <a:lnTo>
                  <a:pt x="3831" y="706"/>
                </a:lnTo>
                <a:lnTo>
                  <a:pt x="3832" y="1122"/>
                </a:lnTo>
                <a:lnTo>
                  <a:pt x="3833" y="1563"/>
                </a:lnTo>
                <a:lnTo>
                  <a:pt x="3834" y="1695"/>
                </a:lnTo>
                <a:lnTo>
                  <a:pt x="3835" y="1652"/>
                </a:lnTo>
                <a:lnTo>
                  <a:pt x="3836" y="1620"/>
                </a:lnTo>
                <a:lnTo>
                  <a:pt x="3836" y="1534"/>
                </a:lnTo>
                <a:lnTo>
                  <a:pt x="3837" y="1487"/>
                </a:lnTo>
                <a:lnTo>
                  <a:pt x="3838" y="1361"/>
                </a:lnTo>
                <a:lnTo>
                  <a:pt x="3839" y="1191"/>
                </a:lnTo>
                <a:lnTo>
                  <a:pt x="3840" y="1095"/>
                </a:lnTo>
                <a:lnTo>
                  <a:pt x="3841" y="1081"/>
                </a:lnTo>
                <a:lnTo>
                  <a:pt x="3842" y="1070"/>
                </a:lnTo>
                <a:lnTo>
                  <a:pt x="3843" y="1030"/>
                </a:lnTo>
                <a:lnTo>
                  <a:pt x="3844" y="1015"/>
                </a:lnTo>
                <a:lnTo>
                  <a:pt x="3844" y="1021"/>
                </a:lnTo>
                <a:lnTo>
                  <a:pt x="3845" y="1018"/>
                </a:lnTo>
                <a:lnTo>
                  <a:pt x="3846" y="954"/>
                </a:lnTo>
                <a:lnTo>
                  <a:pt x="3847" y="978"/>
                </a:lnTo>
                <a:lnTo>
                  <a:pt x="3848" y="971"/>
                </a:lnTo>
                <a:lnTo>
                  <a:pt x="3849" y="970"/>
                </a:lnTo>
                <a:lnTo>
                  <a:pt x="3850" y="919"/>
                </a:lnTo>
                <a:lnTo>
                  <a:pt x="3851" y="919"/>
                </a:lnTo>
                <a:lnTo>
                  <a:pt x="3852" y="931"/>
                </a:lnTo>
                <a:lnTo>
                  <a:pt x="3852" y="917"/>
                </a:lnTo>
                <a:lnTo>
                  <a:pt x="3853" y="894"/>
                </a:lnTo>
                <a:lnTo>
                  <a:pt x="3854" y="894"/>
                </a:lnTo>
                <a:lnTo>
                  <a:pt x="3855" y="897"/>
                </a:lnTo>
                <a:lnTo>
                  <a:pt x="3856" y="893"/>
                </a:lnTo>
                <a:lnTo>
                  <a:pt x="3857" y="864"/>
                </a:lnTo>
                <a:lnTo>
                  <a:pt x="3858" y="862"/>
                </a:lnTo>
                <a:lnTo>
                  <a:pt x="3859" y="865"/>
                </a:lnTo>
                <a:lnTo>
                  <a:pt x="3860" y="843"/>
                </a:lnTo>
                <a:lnTo>
                  <a:pt x="3861" y="825"/>
                </a:lnTo>
                <a:lnTo>
                  <a:pt x="3861" y="785"/>
                </a:lnTo>
                <a:lnTo>
                  <a:pt x="3862" y="789"/>
                </a:lnTo>
                <a:lnTo>
                  <a:pt x="3863" y="776"/>
                </a:lnTo>
                <a:lnTo>
                  <a:pt x="3864" y="763"/>
                </a:lnTo>
                <a:lnTo>
                  <a:pt x="3865" y="730"/>
                </a:lnTo>
                <a:lnTo>
                  <a:pt x="3866" y="722"/>
                </a:lnTo>
                <a:lnTo>
                  <a:pt x="3867" y="720"/>
                </a:lnTo>
                <a:lnTo>
                  <a:pt x="3868" y="698"/>
                </a:lnTo>
                <a:lnTo>
                  <a:pt x="3869" y="657"/>
                </a:lnTo>
                <a:lnTo>
                  <a:pt x="3869" y="631"/>
                </a:lnTo>
                <a:lnTo>
                  <a:pt x="3870" y="619"/>
                </a:lnTo>
                <a:lnTo>
                  <a:pt x="3871" y="608"/>
                </a:lnTo>
                <a:lnTo>
                  <a:pt x="3872" y="574"/>
                </a:lnTo>
                <a:lnTo>
                  <a:pt x="3873" y="568"/>
                </a:lnTo>
                <a:lnTo>
                  <a:pt x="3874" y="564"/>
                </a:lnTo>
                <a:lnTo>
                  <a:pt x="3875" y="536"/>
                </a:lnTo>
                <a:lnTo>
                  <a:pt x="3876" y="490"/>
                </a:lnTo>
                <a:lnTo>
                  <a:pt x="3877" y="473"/>
                </a:lnTo>
                <a:lnTo>
                  <a:pt x="3878" y="467"/>
                </a:lnTo>
                <a:lnTo>
                  <a:pt x="3878" y="454"/>
                </a:lnTo>
                <a:lnTo>
                  <a:pt x="3879" y="445"/>
                </a:lnTo>
                <a:lnTo>
                  <a:pt x="3880" y="441"/>
                </a:lnTo>
                <a:lnTo>
                  <a:pt x="3881" y="435"/>
                </a:lnTo>
                <a:lnTo>
                  <a:pt x="3882" y="427"/>
                </a:lnTo>
                <a:lnTo>
                  <a:pt x="3883" y="432"/>
                </a:lnTo>
                <a:lnTo>
                  <a:pt x="3884" y="427"/>
                </a:lnTo>
                <a:lnTo>
                  <a:pt x="3885" y="442"/>
                </a:lnTo>
                <a:lnTo>
                  <a:pt x="3886" y="488"/>
                </a:lnTo>
                <a:lnTo>
                  <a:pt x="3887" y="519"/>
                </a:lnTo>
                <a:lnTo>
                  <a:pt x="3887" y="526"/>
                </a:lnTo>
                <a:lnTo>
                  <a:pt x="3888" y="584"/>
                </a:lnTo>
                <a:lnTo>
                  <a:pt x="3889" y="640"/>
                </a:lnTo>
                <a:lnTo>
                  <a:pt x="3890" y="689"/>
                </a:lnTo>
                <a:lnTo>
                  <a:pt x="3891" y="724"/>
                </a:lnTo>
                <a:lnTo>
                  <a:pt x="3892" y="776"/>
                </a:lnTo>
                <a:lnTo>
                  <a:pt x="3893" y="833"/>
                </a:lnTo>
                <a:lnTo>
                  <a:pt x="3894" y="863"/>
                </a:lnTo>
                <a:lnTo>
                  <a:pt x="3895" y="897"/>
                </a:lnTo>
                <a:lnTo>
                  <a:pt x="3896" y="922"/>
                </a:lnTo>
                <a:lnTo>
                  <a:pt x="3896" y="950"/>
                </a:lnTo>
                <a:lnTo>
                  <a:pt x="3897" y="979"/>
                </a:lnTo>
                <a:lnTo>
                  <a:pt x="3898" y="997"/>
                </a:lnTo>
                <a:lnTo>
                  <a:pt x="3899" y="1013"/>
                </a:lnTo>
                <a:lnTo>
                  <a:pt x="3900" y="1031"/>
                </a:lnTo>
                <a:lnTo>
                  <a:pt x="3901" y="1040"/>
                </a:lnTo>
                <a:lnTo>
                  <a:pt x="3902" y="1037"/>
                </a:lnTo>
                <a:lnTo>
                  <a:pt x="3903" y="1037"/>
                </a:lnTo>
                <a:lnTo>
                  <a:pt x="3904" y="1031"/>
                </a:lnTo>
                <a:lnTo>
                  <a:pt x="3905" y="1045"/>
                </a:lnTo>
                <a:lnTo>
                  <a:pt x="3906" y="1050"/>
                </a:lnTo>
                <a:lnTo>
                  <a:pt x="3906" y="1045"/>
                </a:lnTo>
                <a:lnTo>
                  <a:pt x="3907" y="1045"/>
                </a:lnTo>
                <a:lnTo>
                  <a:pt x="3908" y="1046"/>
                </a:lnTo>
                <a:lnTo>
                  <a:pt x="3909" y="1049"/>
                </a:lnTo>
                <a:lnTo>
                  <a:pt x="3910" y="1030"/>
                </a:lnTo>
                <a:lnTo>
                  <a:pt x="3911" y="1044"/>
                </a:lnTo>
                <a:lnTo>
                  <a:pt x="3912" y="1052"/>
                </a:lnTo>
                <a:lnTo>
                  <a:pt x="3913" y="1053"/>
                </a:lnTo>
                <a:lnTo>
                  <a:pt x="3914" y="1037"/>
                </a:lnTo>
                <a:lnTo>
                  <a:pt x="3915" y="1048"/>
                </a:lnTo>
                <a:lnTo>
                  <a:pt x="3915" y="1055"/>
                </a:lnTo>
                <a:lnTo>
                  <a:pt x="3916" y="1049"/>
                </a:lnTo>
                <a:lnTo>
                  <a:pt x="3917" y="1035"/>
                </a:lnTo>
                <a:lnTo>
                  <a:pt x="3918" y="1035"/>
                </a:lnTo>
                <a:lnTo>
                  <a:pt x="3919" y="1042"/>
                </a:lnTo>
                <a:lnTo>
                  <a:pt x="3920" y="1037"/>
                </a:lnTo>
                <a:lnTo>
                  <a:pt x="3921" y="1024"/>
                </a:lnTo>
                <a:lnTo>
                  <a:pt x="3922" y="1021"/>
                </a:lnTo>
                <a:lnTo>
                  <a:pt x="3923" y="1022"/>
                </a:lnTo>
                <a:lnTo>
                  <a:pt x="3924" y="1034"/>
                </a:lnTo>
                <a:lnTo>
                  <a:pt x="3925" y="1027"/>
                </a:lnTo>
                <a:lnTo>
                  <a:pt x="3925" y="1024"/>
                </a:lnTo>
                <a:lnTo>
                  <a:pt x="3926" y="1034"/>
                </a:lnTo>
                <a:lnTo>
                  <a:pt x="3927" y="1052"/>
                </a:lnTo>
                <a:lnTo>
                  <a:pt x="3928" y="1052"/>
                </a:lnTo>
                <a:lnTo>
                  <a:pt x="3929" y="1040"/>
                </a:lnTo>
                <a:lnTo>
                  <a:pt x="3930" y="1034"/>
                </a:lnTo>
                <a:lnTo>
                  <a:pt x="3931" y="1048"/>
                </a:lnTo>
                <a:lnTo>
                  <a:pt x="3932" y="1050"/>
                </a:lnTo>
                <a:lnTo>
                  <a:pt x="3933" y="1042"/>
                </a:lnTo>
                <a:lnTo>
                  <a:pt x="3934" y="1067"/>
                </a:lnTo>
                <a:lnTo>
                  <a:pt x="3934" y="1050"/>
                </a:lnTo>
                <a:lnTo>
                  <a:pt x="3935" y="1050"/>
                </a:lnTo>
                <a:lnTo>
                  <a:pt x="3936" y="1035"/>
                </a:lnTo>
                <a:lnTo>
                  <a:pt x="3937" y="1056"/>
                </a:lnTo>
                <a:lnTo>
                  <a:pt x="3938" y="1058"/>
                </a:lnTo>
                <a:lnTo>
                  <a:pt x="3939" y="1062"/>
                </a:lnTo>
                <a:lnTo>
                  <a:pt x="3940" y="1056"/>
                </a:lnTo>
                <a:lnTo>
                  <a:pt x="3941" y="1067"/>
                </a:lnTo>
                <a:lnTo>
                  <a:pt x="3942" y="1070"/>
                </a:lnTo>
                <a:lnTo>
                  <a:pt x="3942" y="1075"/>
                </a:lnTo>
                <a:lnTo>
                  <a:pt x="3943" y="1038"/>
                </a:lnTo>
                <a:lnTo>
                  <a:pt x="3944" y="1041"/>
                </a:lnTo>
                <a:lnTo>
                  <a:pt x="3945" y="1069"/>
                </a:lnTo>
                <a:lnTo>
                  <a:pt x="3946" y="1074"/>
                </a:lnTo>
                <a:lnTo>
                  <a:pt x="3947" y="1063"/>
                </a:lnTo>
                <a:lnTo>
                  <a:pt x="3948" y="1051"/>
                </a:lnTo>
                <a:lnTo>
                  <a:pt x="3949" y="1068"/>
                </a:lnTo>
                <a:lnTo>
                  <a:pt x="3950" y="1087"/>
                </a:lnTo>
                <a:lnTo>
                  <a:pt x="3951" y="1083"/>
                </a:lnTo>
                <a:lnTo>
                  <a:pt x="3951" y="1066"/>
                </a:lnTo>
                <a:lnTo>
                  <a:pt x="3952" y="1084"/>
                </a:lnTo>
                <a:lnTo>
                  <a:pt x="3953" y="1081"/>
                </a:lnTo>
                <a:lnTo>
                  <a:pt x="3954" y="1077"/>
                </a:lnTo>
                <a:lnTo>
                  <a:pt x="3955" y="1062"/>
                </a:lnTo>
                <a:lnTo>
                  <a:pt x="3956" y="1079"/>
                </a:lnTo>
                <a:lnTo>
                  <a:pt x="3957" y="1094"/>
                </a:lnTo>
                <a:lnTo>
                  <a:pt x="3958" y="1089"/>
                </a:lnTo>
                <a:lnTo>
                  <a:pt x="3959" y="1072"/>
                </a:lnTo>
                <a:lnTo>
                  <a:pt x="3959" y="1080"/>
                </a:lnTo>
                <a:lnTo>
                  <a:pt x="3960" y="1086"/>
                </a:lnTo>
                <a:lnTo>
                  <a:pt x="3961" y="1078"/>
                </a:lnTo>
                <a:lnTo>
                  <a:pt x="3962" y="1065"/>
                </a:lnTo>
                <a:lnTo>
                  <a:pt x="3963" y="1079"/>
                </a:lnTo>
                <a:lnTo>
                  <a:pt x="3964" y="1073"/>
                </a:lnTo>
                <a:lnTo>
                  <a:pt x="3965" y="1062"/>
                </a:lnTo>
                <a:lnTo>
                  <a:pt x="3966" y="1061"/>
                </a:lnTo>
                <a:lnTo>
                  <a:pt x="3967" y="1062"/>
                </a:lnTo>
                <a:lnTo>
                  <a:pt x="3968" y="999"/>
                </a:lnTo>
                <a:lnTo>
                  <a:pt x="3968" y="1005"/>
                </a:lnTo>
                <a:lnTo>
                  <a:pt x="3969" y="1004"/>
                </a:lnTo>
                <a:lnTo>
                  <a:pt x="3970" y="1030"/>
                </a:lnTo>
                <a:lnTo>
                  <a:pt x="3971" y="1079"/>
                </a:lnTo>
                <a:lnTo>
                  <a:pt x="3972" y="1091"/>
                </a:lnTo>
                <a:lnTo>
                  <a:pt x="3973" y="1107"/>
                </a:lnTo>
                <a:lnTo>
                  <a:pt x="3974" y="1085"/>
                </a:lnTo>
                <a:lnTo>
                  <a:pt x="3975" y="1073"/>
                </a:lnTo>
                <a:lnTo>
                  <a:pt x="3976" y="1063"/>
                </a:lnTo>
                <a:lnTo>
                  <a:pt x="3976" y="1062"/>
                </a:lnTo>
                <a:lnTo>
                  <a:pt x="3977" y="1063"/>
                </a:lnTo>
                <a:lnTo>
                  <a:pt x="3978" y="1098"/>
                </a:lnTo>
                <a:lnTo>
                  <a:pt x="3979" y="1107"/>
                </a:lnTo>
                <a:lnTo>
                  <a:pt x="3980" y="1120"/>
                </a:lnTo>
                <a:lnTo>
                  <a:pt x="3981" y="1098"/>
                </a:lnTo>
                <a:lnTo>
                  <a:pt x="3982" y="1113"/>
                </a:lnTo>
                <a:lnTo>
                  <a:pt x="3983" y="1127"/>
                </a:lnTo>
                <a:lnTo>
                  <a:pt x="3984" y="1119"/>
                </a:lnTo>
                <a:lnTo>
                  <a:pt x="3985" y="1095"/>
                </a:lnTo>
                <a:lnTo>
                  <a:pt x="3985" y="1107"/>
                </a:lnTo>
                <a:lnTo>
                  <a:pt x="3986" y="1109"/>
                </a:lnTo>
                <a:lnTo>
                  <a:pt x="3987" y="1112"/>
                </a:lnTo>
                <a:lnTo>
                  <a:pt x="3988" y="1101"/>
                </a:lnTo>
                <a:lnTo>
                  <a:pt x="3989" y="1101"/>
                </a:lnTo>
                <a:lnTo>
                  <a:pt x="3990" y="1087"/>
                </a:lnTo>
                <a:lnTo>
                  <a:pt x="3991" y="1053"/>
                </a:lnTo>
                <a:lnTo>
                  <a:pt x="3992" y="926"/>
                </a:lnTo>
                <a:lnTo>
                  <a:pt x="3993" y="769"/>
                </a:lnTo>
                <a:lnTo>
                  <a:pt x="3993" y="660"/>
                </a:lnTo>
                <a:lnTo>
                  <a:pt x="3994" y="492"/>
                </a:lnTo>
                <a:lnTo>
                  <a:pt x="3995" y="203"/>
                </a:lnTo>
                <a:lnTo>
                  <a:pt x="3996" y="23"/>
                </a:lnTo>
                <a:lnTo>
                  <a:pt x="3997" y="0"/>
                </a:lnTo>
                <a:lnTo>
                  <a:pt x="3998" y="338"/>
                </a:lnTo>
                <a:lnTo>
                  <a:pt x="3999" y="796"/>
                </a:lnTo>
                <a:lnTo>
                  <a:pt x="4000" y="1238"/>
                </a:lnTo>
                <a:lnTo>
                  <a:pt x="4001" y="1601"/>
                </a:lnTo>
                <a:lnTo>
                  <a:pt x="4002" y="1606"/>
                </a:lnTo>
                <a:lnTo>
                  <a:pt x="4002" y="1566"/>
                </a:lnTo>
                <a:lnTo>
                  <a:pt x="4003" y="1498"/>
                </a:lnTo>
                <a:lnTo>
                  <a:pt x="4004" y="1440"/>
                </a:lnTo>
                <a:lnTo>
                  <a:pt x="4005" y="1363"/>
                </a:lnTo>
                <a:lnTo>
                  <a:pt x="4006" y="1246"/>
                </a:lnTo>
                <a:lnTo>
                  <a:pt x="4007" y="1095"/>
                </a:lnTo>
                <a:lnTo>
                  <a:pt x="4008" y="1021"/>
                </a:lnTo>
                <a:lnTo>
                  <a:pt x="4009" y="1002"/>
                </a:lnTo>
                <a:lnTo>
                  <a:pt x="4010" y="987"/>
                </a:lnTo>
                <a:lnTo>
                  <a:pt x="4010" y="945"/>
                </a:lnTo>
                <a:lnTo>
                  <a:pt x="4011" y="929"/>
                </a:lnTo>
                <a:lnTo>
                  <a:pt x="4012" y="927"/>
                </a:lnTo>
                <a:lnTo>
                  <a:pt x="4013" y="936"/>
                </a:lnTo>
                <a:lnTo>
                  <a:pt x="4014" y="907"/>
                </a:lnTo>
                <a:lnTo>
                  <a:pt x="4015" y="910"/>
                </a:lnTo>
                <a:lnTo>
                  <a:pt x="4016" y="904"/>
                </a:lnTo>
                <a:lnTo>
                  <a:pt x="4017" y="872"/>
                </a:lnTo>
                <a:lnTo>
                  <a:pt x="4018" y="879"/>
                </a:lnTo>
                <a:lnTo>
                  <a:pt x="4019" y="903"/>
                </a:lnTo>
                <a:lnTo>
                  <a:pt x="4019" y="934"/>
                </a:lnTo>
                <a:lnTo>
                  <a:pt x="4020" y="925"/>
                </a:lnTo>
                <a:lnTo>
                  <a:pt x="4021" y="936"/>
                </a:lnTo>
                <a:lnTo>
                  <a:pt x="4022" y="888"/>
                </a:lnTo>
                <a:lnTo>
                  <a:pt x="4023" y="838"/>
                </a:lnTo>
                <a:lnTo>
                  <a:pt x="4024" y="772"/>
                </a:lnTo>
                <a:lnTo>
                  <a:pt x="4025" y="850"/>
                </a:lnTo>
                <a:lnTo>
                  <a:pt x="4026" y="866"/>
                </a:lnTo>
                <a:lnTo>
                  <a:pt x="4027" y="822"/>
                </a:lnTo>
                <a:lnTo>
                  <a:pt x="4028" y="777"/>
                </a:lnTo>
                <a:lnTo>
                  <a:pt x="4028" y="740"/>
                </a:lnTo>
                <a:lnTo>
                  <a:pt x="4029" y="724"/>
                </a:lnTo>
                <a:lnTo>
                  <a:pt x="4030" y="700"/>
                </a:lnTo>
                <a:lnTo>
                  <a:pt x="4031" y="684"/>
                </a:lnTo>
                <a:lnTo>
                  <a:pt x="4032" y="688"/>
                </a:lnTo>
                <a:lnTo>
                  <a:pt x="4033" y="672"/>
                </a:lnTo>
                <a:lnTo>
                  <a:pt x="4034" y="657"/>
                </a:lnTo>
                <a:lnTo>
                  <a:pt x="4035" y="664"/>
                </a:lnTo>
                <a:lnTo>
                  <a:pt x="4036" y="644"/>
                </a:lnTo>
                <a:lnTo>
                  <a:pt x="4037" y="586"/>
                </a:lnTo>
                <a:lnTo>
                  <a:pt x="4037" y="585"/>
                </a:lnTo>
                <a:lnTo>
                  <a:pt x="4038" y="622"/>
                </a:lnTo>
                <a:lnTo>
                  <a:pt x="4039" y="634"/>
                </a:lnTo>
                <a:lnTo>
                  <a:pt x="4040" y="543"/>
                </a:lnTo>
                <a:lnTo>
                  <a:pt x="4041" y="457"/>
                </a:lnTo>
                <a:lnTo>
                  <a:pt x="4042" y="477"/>
                </a:lnTo>
                <a:lnTo>
                  <a:pt x="4043" y="505"/>
                </a:lnTo>
                <a:lnTo>
                  <a:pt x="4044" y="481"/>
                </a:lnTo>
                <a:lnTo>
                  <a:pt x="4045" y="479"/>
                </a:lnTo>
                <a:lnTo>
                  <a:pt x="4046" y="426"/>
                </a:lnTo>
                <a:lnTo>
                  <a:pt x="4047" y="385"/>
                </a:lnTo>
                <a:lnTo>
                  <a:pt x="4047" y="368"/>
                </a:lnTo>
                <a:lnTo>
                  <a:pt x="4048" y="421"/>
                </a:lnTo>
                <a:lnTo>
                  <a:pt x="4049" y="445"/>
                </a:lnTo>
                <a:lnTo>
                  <a:pt x="4050" y="394"/>
                </a:lnTo>
                <a:lnTo>
                  <a:pt x="4051" y="355"/>
                </a:lnTo>
                <a:lnTo>
                  <a:pt x="4052" y="394"/>
                </a:lnTo>
                <a:lnTo>
                  <a:pt x="4053" y="473"/>
                </a:lnTo>
                <a:lnTo>
                  <a:pt x="4054" y="483"/>
                </a:lnTo>
                <a:lnTo>
                  <a:pt x="4055" y="507"/>
                </a:lnTo>
                <a:lnTo>
                  <a:pt x="4056" y="530"/>
                </a:lnTo>
                <a:lnTo>
                  <a:pt x="4056" y="583"/>
                </a:lnTo>
                <a:lnTo>
                  <a:pt x="4057" y="657"/>
                </a:lnTo>
                <a:lnTo>
                  <a:pt x="4058" y="737"/>
                </a:lnTo>
                <a:lnTo>
                  <a:pt x="4059" y="724"/>
                </a:lnTo>
                <a:lnTo>
                  <a:pt x="4060" y="813"/>
                </a:lnTo>
                <a:lnTo>
                  <a:pt x="4061" y="833"/>
                </a:lnTo>
                <a:lnTo>
                  <a:pt x="4062" y="871"/>
                </a:lnTo>
                <a:lnTo>
                  <a:pt x="4063" y="882"/>
                </a:lnTo>
                <a:lnTo>
                  <a:pt x="4064" y="941"/>
                </a:lnTo>
                <a:lnTo>
                  <a:pt x="4065" y="973"/>
                </a:lnTo>
                <a:lnTo>
                  <a:pt x="4066" y="991"/>
                </a:lnTo>
                <a:lnTo>
                  <a:pt x="4066" y="982"/>
                </a:lnTo>
                <a:lnTo>
                  <a:pt x="4067" y="979"/>
                </a:lnTo>
                <a:lnTo>
                  <a:pt x="4068" y="1015"/>
                </a:lnTo>
                <a:lnTo>
                  <a:pt x="4069" y="1052"/>
                </a:lnTo>
                <a:lnTo>
                  <a:pt x="4070" y="1078"/>
                </a:lnTo>
                <a:lnTo>
                  <a:pt x="4071" y="1052"/>
                </a:lnTo>
                <a:lnTo>
                  <a:pt x="4072" y="1087"/>
                </a:lnTo>
                <a:lnTo>
                  <a:pt x="4073" y="1053"/>
                </a:lnTo>
                <a:lnTo>
                  <a:pt x="4074" y="1063"/>
                </a:lnTo>
                <a:lnTo>
                  <a:pt x="4074" y="1122"/>
                </a:lnTo>
                <a:lnTo>
                  <a:pt x="4075" y="1098"/>
                </a:lnTo>
                <a:lnTo>
                  <a:pt x="4076" y="1098"/>
                </a:lnTo>
                <a:lnTo>
                  <a:pt x="4077" y="1044"/>
                </a:lnTo>
                <a:lnTo>
                  <a:pt x="4078" y="1047"/>
                </a:lnTo>
                <a:lnTo>
                  <a:pt x="4079" y="1091"/>
                </a:lnTo>
                <a:lnTo>
                  <a:pt x="4080" y="1191"/>
                </a:lnTo>
                <a:lnTo>
                  <a:pt x="4081" y="1186"/>
                </a:lnTo>
                <a:lnTo>
                  <a:pt x="4082" y="1061"/>
                </a:lnTo>
                <a:lnTo>
                  <a:pt x="4083" y="1053"/>
                </a:lnTo>
                <a:lnTo>
                  <a:pt x="4083" y="1128"/>
                </a:lnTo>
                <a:lnTo>
                  <a:pt x="4084" y="1211"/>
                </a:lnTo>
                <a:lnTo>
                  <a:pt x="4085" y="1311"/>
                </a:lnTo>
                <a:lnTo>
                  <a:pt x="4086" y="1156"/>
                </a:lnTo>
                <a:lnTo>
                  <a:pt x="4087" y="1125"/>
                </a:lnTo>
                <a:lnTo>
                  <a:pt x="4088" y="1150"/>
                </a:lnTo>
                <a:lnTo>
                  <a:pt x="4089" y="1168"/>
                </a:lnTo>
                <a:lnTo>
                  <a:pt x="4090" y="1040"/>
                </a:lnTo>
                <a:lnTo>
                  <a:pt x="4091" y="1038"/>
                </a:lnTo>
                <a:lnTo>
                  <a:pt x="4091" y="1031"/>
                </a:lnTo>
                <a:lnTo>
                  <a:pt x="4092" y="1176"/>
                </a:lnTo>
                <a:lnTo>
                  <a:pt x="4093" y="1067"/>
                </a:lnTo>
                <a:lnTo>
                  <a:pt x="4094" y="962"/>
                </a:lnTo>
                <a:lnTo>
                  <a:pt x="4095" y="1026"/>
                </a:lnTo>
                <a:lnTo>
                  <a:pt x="4096" y="1048"/>
                </a:lnTo>
                <a:lnTo>
                  <a:pt x="4097" y="1033"/>
                </a:lnTo>
                <a:lnTo>
                  <a:pt x="4098" y="1089"/>
                </a:lnTo>
                <a:lnTo>
                  <a:pt x="4099" y="1048"/>
                </a:lnTo>
                <a:lnTo>
                  <a:pt x="4100" y="1102"/>
                </a:lnTo>
                <a:lnTo>
                  <a:pt x="4100" y="1050"/>
                </a:lnTo>
                <a:lnTo>
                  <a:pt x="4101" y="1017"/>
                </a:lnTo>
                <a:lnTo>
                  <a:pt x="4102" y="1111"/>
                </a:lnTo>
                <a:lnTo>
                  <a:pt x="4103" y="1139"/>
                </a:lnTo>
                <a:lnTo>
                  <a:pt x="4104" y="1092"/>
                </a:lnTo>
                <a:lnTo>
                  <a:pt x="4105" y="1050"/>
                </a:lnTo>
                <a:lnTo>
                  <a:pt x="4106" y="1126"/>
                </a:lnTo>
                <a:lnTo>
                  <a:pt x="4107" y="1139"/>
                </a:lnTo>
                <a:lnTo>
                  <a:pt x="4108" y="1126"/>
                </a:lnTo>
                <a:lnTo>
                  <a:pt x="4108" y="1126"/>
                </a:lnTo>
                <a:lnTo>
                  <a:pt x="4109" y="1139"/>
                </a:lnTo>
                <a:lnTo>
                  <a:pt x="4110" y="1084"/>
                </a:lnTo>
                <a:lnTo>
                  <a:pt x="4111" y="1100"/>
                </a:lnTo>
                <a:lnTo>
                  <a:pt x="4112" y="1090"/>
                </a:lnTo>
                <a:lnTo>
                  <a:pt x="4113" y="1167"/>
                </a:lnTo>
                <a:lnTo>
                  <a:pt x="4114" y="1197"/>
                </a:lnTo>
                <a:lnTo>
                  <a:pt x="4115" y="1104"/>
                </a:lnTo>
                <a:lnTo>
                  <a:pt x="4116" y="1049"/>
                </a:lnTo>
                <a:lnTo>
                  <a:pt x="4117" y="1136"/>
                </a:lnTo>
                <a:lnTo>
                  <a:pt x="4117" y="1210"/>
                </a:lnTo>
                <a:lnTo>
                  <a:pt x="4118" y="1145"/>
                </a:lnTo>
                <a:lnTo>
                  <a:pt x="4119" y="1070"/>
                </a:lnTo>
                <a:lnTo>
                  <a:pt x="4120" y="1039"/>
                </a:lnTo>
                <a:lnTo>
                  <a:pt x="4121" y="1092"/>
                </a:lnTo>
                <a:lnTo>
                  <a:pt x="4122" y="1122"/>
                </a:lnTo>
                <a:lnTo>
                  <a:pt x="4123" y="1128"/>
                </a:lnTo>
                <a:lnTo>
                  <a:pt x="4124" y="1152"/>
                </a:lnTo>
                <a:lnTo>
                  <a:pt x="4125" y="1171"/>
                </a:lnTo>
                <a:lnTo>
                  <a:pt x="4125" y="1173"/>
                </a:lnTo>
                <a:lnTo>
                  <a:pt x="4126" y="1097"/>
                </a:lnTo>
                <a:lnTo>
                  <a:pt x="4127" y="1073"/>
                </a:lnTo>
                <a:lnTo>
                  <a:pt x="4128" y="1126"/>
                </a:lnTo>
                <a:lnTo>
                  <a:pt x="4129" y="1221"/>
                </a:lnTo>
                <a:lnTo>
                  <a:pt x="4130" y="1216"/>
                </a:lnTo>
                <a:lnTo>
                  <a:pt x="4131" y="1199"/>
                </a:lnTo>
                <a:lnTo>
                  <a:pt x="4132" y="1125"/>
                </a:lnTo>
                <a:lnTo>
                  <a:pt x="4133" y="1143"/>
                </a:lnTo>
                <a:lnTo>
                  <a:pt x="4134" y="999"/>
                </a:lnTo>
                <a:lnTo>
                  <a:pt x="4134" y="1019"/>
                </a:lnTo>
                <a:lnTo>
                  <a:pt x="4135" y="1014"/>
                </a:lnTo>
                <a:lnTo>
                  <a:pt x="4136" y="1059"/>
                </a:lnTo>
                <a:lnTo>
                  <a:pt x="4137" y="1084"/>
                </a:lnTo>
                <a:lnTo>
                  <a:pt x="4138" y="1103"/>
                </a:lnTo>
                <a:lnTo>
                  <a:pt x="4139" y="1206"/>
                </a:lnTo>
                <a:lnTo>
                  <a:pt x="4140" y="1169"/>
                </a:lnTo>
                <a:lnTo>
                  <a:pt x="4141" y="1224"/>
                </a:lnTo>
                <a:lnTo>
                  <a:pt x="4142" y="1123"/>
                </a:lnTo>
                <a:lnTo>
                  <a:pt x="4142" y="1089"/>
                </a:lnTo>
                <a:lnTo>
                  <a:pt x="4143" y="1115"/>
                </a:lnTo>
                <a:lnTo>
                  <a:pt x="4144" y="1214"/>
                </a:lnTo>
                <a:lnTo>
                  <a:pt x="4145" y="1239"/>
                </a:lnTo>
                <a:lnTo>
                  <a:pt x="4146" y="1261"/>
                </a:lnTo>
                <a:lnTo>
                  <a:pt x="4147" y="1188"/>
                </a:lnTo>
                <a:lnTo>
                  <a:pt x="4148" y="1117"/>
                </a:lnTo>
                <a:lnTo>
                  <a:pt x="4149" y="1205"/>
                </a:lnTo>
                <a:lnTo>
                  <a:pt x="4150" y="1267"/>
                </a:lnTo>
                <a:lnTo>
                  <a:pt x="4151" y="1238"/>
                </a:lnTo>
                <a:lnTo>
                  <a:pt x="4151" y="1174"/>
                </a:lnTo>
                <a:lnTo>
                  <a:pt x="4152" y="1134"/>
                </a:lnTo>
                <a:lnTo>
                  <a:pt x="4153" y="1167"/>
                </a:lnTo>
                <a:lnTo>
                  <a:pt x="4154" y="1202"/>
                </a:lnTo>
                <a:lnTo>
                  <a:pt x="4155" y="1248"/>
                </a:lnTo>
                <a:lnTo>
                  <a:pt x="4156" y="1199"/>
                </a:lnTo>
                <a:lnTo>
                  <a:pt x="4157" y="1120"/>
                </a:lnTo>
                <a:lnTo>
                  <a:pt x="4158" y="1101"/>
                </a:lnTo>
                <a:lnTo>
                  <a:pt x="4159" y="1006"/>
                </a:lnTo>
                <a:lnTo>
                  <a:pt x="4159" y="933"/>
                </a:lnTo>
                <a:lnTo>
                  <a:pt x="4160" y="700"/>
                </a:lnTo>
                <a:lnTo>
                  <a:pt x="4161" y="345"/>
                </a:lnTo>
                <a:lnTo>
                  <a:pt x="4162" y="31"/>
                </a:lnTo>
                <a:lnTo>
                  <a:pt x="4163" y="64"/>
                </a:lnTo>
                <a:lnTo>
                  <a:pt x="4164" y="251"/>
                </a:lnTo>
                <a:lnTo>
                  <a:pt x="4165" y="773"/>
                </a:lnTo>
                <a:lnTo>
                  <a:pt x="4166" y="1256"/>
                </a:lnTo>
                <a:lnTo>
                  <a:pt x="4167" y="1676"/>
                </a:lnTo>
                <a:lnTo>
                  <a:pt x="4168" y="1739"/>
                </a:lnTo>
                <a:lnTo>
                  <a:pt x="4169" y="1620"/>
                </a:lnTo>
                <a:lnTo>
                  <a:pt x="4169" y="1669"/>
                </a:lnTo>
                <a:lnTo>
                  <a:pt x="4170" y="1613"/>
                </a:lnTo>
                <a:lnTo>
                  <a:pt x="4171" y="1578"/>
                </a:lnTo>
                <a:lnTo>
                  <a:pt x="4172" y="1383"/>
                </a:lnTo>
                <a:lnTo>
                  <a:pt x="4173" y="1336"/>
                </a:lnTo>
                <a:lnTo>
                  <a:pt x="4174" y="1174"/>
                </a:lnTo>
                <a:lnTo>
                  <a:pt x="4175" y="1051"/>
                </a:lnTo>
                <a:lnTo>
                  <a:pt x="4176" y="1036"/>
                </a:lnTo>
                <a:lnTo>
                  <a:pt x="4177" y="1062"/>
                </a:lnTo>
                <a:lnTo>
                  <a:pt x="4178" y="1106"/>
                </a:lnTo>
                <a:lnTo>
                  <a:pt x="4178" y="1121"/>
                </a:lnTo>
                <a:lnTo>
                  <a:pt x="4179" y="1223"/>
                </a:lnTo>
                <a:lnTo>
                  <a:pt x="4180" y="1065"/>
                </a:lnTo>
                <a:lnTo>
                  <a:pt x="4181" y="1012"/>
                </a:lnTo>
                <a:lnTo>
                  <a:pt x="4182" y="1051"/>
                </a:lnTo>
                <a:lnTo>
                  <a:pt x="4183" y="1030"/>
                </a:lnTo>
                <a:lnTo>
                  <a:pt x="4184" y="977"/>
                </a:lnTo>
                <a:lnTo>
                  <a:pt x="4185" y="985"/>
                </a:lnTo>
                <a:lnTo>
                  <a:pt x="4186" y="992"/>
                </a:lnTo>
                <a:lnTo>
                  <a:pt x="4187" y="989"/>
                </a:lnTo>
                <a:lnTo>
                  <a:pt x="4188" y="1051"/>
                </a:lnTo>
                <a:lnTo>
                  <a:pt x="4188" y="1104"/>
                </a:lnTo>
                <a:lnTo>
                  <a:pt x="4189" y="1075"/>
                </a:lnTo>
                <a:lnTo>
                  <a:pt x="4190" y="1092"/>
                </a:lnTo>
                <a:lnTo>
                  <a:pt x="4191" y="979"/>
                </a:lnTo>
                <a:lnTo>
                  <a:pt x="4192" y="894"/>
                </a:lnTo>
                <a:lnTo>
                  <a:pt x="4193" y="920"/>
                </a:lnTo>
                <a:lnTo>
                  <a:pt x="4194" y="942"/>
                </a:lnTo>
                <a:lnTo>
                  <a:pt x="4195" y="954"/>
                </a:lnTo>
                <a:lnTo>
                  <a:pt x="4196" y="952"/>
                </a:lnTo>
                <a:lnTo>
                  <a:pt x="4197" y="944"/>
                </a:lnTo>
                <a:lnTo>
                  <a:pt x="4197" y="862"/>
                </a:lnTo>
                <a:lnTo>
                  <a:pt x="4198" y="846"/>
                </a:lnTo>
                <a:lnTo>
                  <a:pt x="4199" y="878"/>
                </a:lnTo>
                <a:lnTo>
                  <a:pt x="4200" y="928"/>
                </a:lnTo>
                <a:lnTo>
                  <a:pt x="4201" y="904"/>
                </a:lnTo>
                <a:lnTo>
                  <a:pt x="4202" y="911"/>
                </a:lnTo>
                <a:lnTo>
                  <a:pt x="4203" y="874"/>
                </a:lnTo>
                <a:lnTo>
                  <a:pt x="4204" y="800"/>
                </a:lnTo>
                <a:lnTo>
                  <a:pt x="4205" y="726"/>
                </a:lnTo>
                <a:lnTo>
                  <a:pt x="4206" y="759"/>
                </a:lnTo>
                <a:lnTo>
                  <a:pt x="4206" y="797"/>
                </a:lnTo>
                <a:lnTo>
                  <a:pt x="4207" y="809"/>
                </a:lnTo>
                <a:lnTo>
                  <a:pt x="4208" y="816"/>
                </a:lnTo>
                <a:lnTo>
                  <a:pt x="4209" y="703"/>
                </a:lnTo>
                <a:lnTo>
                  <a:pt x="4210" y="682"/>
                </a:lnTo>
                <a:lnTo>
                  <a:pt x="4211" y="667"/>
                </a:lnTo>
                <a:lnTo>
                  <a:pt x="4212" y="648"/>
                </a:lnTo>
                <a:lnTo>
                  <a:pt x="4213" y="717"/>
                </a:lnTo>
                <a:lnTo>
                  <a:pt x="4214" y="687"/>
                </a:lnTo>
                <a:lnTo>
                  <a:pt x="4215" y="641"/>
                </a:lnTo>
                <a:lnTo>
                  <a:pt x="4215" y="644"/>
                </a:lnTo>
                <a:lnTo>
                  <a:pt x="4216" y="635"/>
                </a:lnTo>
                <a:lnTo>
                  <a:pt x="4217" y="673"/>
                </a:lnTo>
                <a:lnTo>
                  <a:pt x="4218" y="737"/>
                </a:lnTo>
                <a:lnTo>
                  <a:pt x="4219" y="858"/>
                </a:lnTo>
                <a:lnTo>
                  <a:pt x="4220" y="727"/>
                </a:lnTo>
                <a:lnTo>
                  <a:pt x="4221" y="697"/>
                </a:lnTo>
                <a:lnTo>
                  <a:pt x="4222" y="786"/>
                </a:lnTo>
                <a:lnTo>
                  <a:pt x="4223" y="823"/>
                </a:lnTo>
                <a:lnTo>
                  <a:pt x="4223" y="887"/>
                </a:lnTo>
                <a:lnTo>
                  <a:pt x="4224" y="972"/>
                </a:lnTo>
                <a:lnTo>
                  <a:pt x="4225" y="1179"/>
                </a:lnTo>
                <a:lnTo>
                  <a:pt x="4226" y="1095"/>
                </a:lnTo>
                <a:lnTo>
                  <a:pt x="4227" y="1007"/>
                </a:lnTo>
                <a:lnTo>
                  <a:pt x="4228" y="1046"/>
                </a:lnTo>
                <a:lnTo>
                  <a:pt x="4229" y="1124"/>
                </a:lnTo>
                <a:lnTo>
                  <a:pt x="4230" y="1223"/>
                </a:lnTo>
                <a:lnTo>
                  <a:pt x="4231" y="1305"/>
                </a:lnTo>
                <a:lnTo>
                  <a:pt x="4232" y="1264"/>
                </a:lnTo>
                <a:lnTo>
                  <a:pt x="4232" y="1232"/>
                </a:lnTo>
                <a:lnTo>
                  <a:pt x="4233" y="1260"/>
                </a:lnTo>
                <a:lnTo>
                  <a:pt x="4234" y="1304"/>
                </a:lnTo>
                <a:lnTo>
                  <a:pt x="4235" y="1393"/>
                </a:lnTo>
                <a:lnTo>
                  <a:pt x="4236" y="1443"/>
                </a:lnTo>
                <a:lnTo>
                  <a:pt x="4237" y="1395"/>
                </a:lnTo>
                <a:lnTo>
                  <a:pt x="4238" y="1275"/>
                </a:lnTo>
                <a:lnTo>
                  <a:pt x="4239" y="1292"/>
                </a:lnTo>
                <a:lnTo>
                  <a:pt x="4240" y="1302"/>
                </a:lnTo>
                <a:lnTo>
                  <a:pt x="4240" y="1339"/>
                </a:lnTo>
                <a:lnTo>
                  <a:pt x="4241" y="1363"/>
                </a:lnTo>
                <a:lnTo>
                  <a:pt x="4242" y="1455"/>
                </a:lnTo>
                <a:lnTo>
                  <a:pt x="4243" y="1399"/>
                </a:lnTo>
                <a:lnTo>
                  <a:pt x="4244" y="1331"/>
                </a:lnTo>
                <a:lnTo>
                  <a:pt x="4245" y="1331"/>
                </a:lnTo>
                <a:lnTo>
                  <a:pt x="4246" y="1373"/>
                </a:lnTo>
                <a:lnTo>
                  <a:pt x="4247" y="1471"/>
                </a:lnTo>
                <a:lnTo>
                  <a:pt x="4248" y="1460"/>
                </a:lnTo>
                <a:lnTo>
                  <a:pt x="4249" y="1361"/>
                </a:lnTo>
                <a:lnTo>
                  <a:pt x="4249" y="1388"/>
                </a:lnTo>
                <a:lnTo>
                  <a:pt x="4250" y="1334"/>
                </a:lnTo>
                <a:lnTo>
                  <a:pt x="4251" y="1334"/>
                </a:lnTo>
                <a:lnTo>
                  <a:pt x="4252" y="1428"/>
                </a:lnTo>
                <a:lnTo>
                  <a:pt x="4253" y="1458"/>
                </a:lnTo>
                <a:lnTo>
                  <a:pt x="4254" y="1444"/>
                </a:lnTo>
                <a:lnTo>
                  <a:pt x="4255" y="1408"/>
                </a:lnTo>
                <a:lnTo>
                  <a:pt x="4256" y="1343"/>
                </a:lnTo>
                <a:lnTo>
                  <a:pt x="4257" y="1368"/>
                </a:lnTo>
                <a:lnTo>
                  <a:pt x="4257" y="1404"/>
                </a:lnTo>
                <a:lnTo>
                  <a:pt x="4258" y="1388"/>
                </a:lnTo>
                <a:lnTo>
                  <a:pt x="4259" y="1473"/>
                </a:lnTo>
                <a:lnTo>
                  <a:pt x="4260" y="1593"/>
                </a:lnTo>
                <a:lnTo>
                  <a:pt x="4261" y="1457"/>
                </a:lnTo>
                <a:lnTo>
                  <a:pt x="4262" y="1333"/>
                </a:lnTo>
                <a:lnTo>
                  <a:pt x="4263" y="1342"/>
                </a:lnTo>
                <a:lnTo>
                  <a:pt x="4264" y="1388"/>
                </a:lnTo>
                <a:lnTo>
                  <a:pt x="4265" y="1408"/>
                </a:lnTo>
                <a:lnTo>
                  <a:pt x="4266" y="1412"/>
                </a:lnTo>
                <a:lnTo>
                  <a:pt x="4266" y="1480"/>
                </a:lnTo>
                <a:lnTo>
                  <a:pt x="4267" y="1446"/>
                </a:lnTo>
                <a:lnTo>
                  <a:pt x="4268" y="1416"/>
                </a:lnTo>
                <a:lnTo>
                  <a:pt x="4269" y="1408"/>
                </a:lnTo>
                <a:lnTo>
                  <a:pt x="4270" y="1433"/>
                </a:lnTo>
                <a:lnTo>
                  <a:pt x="4271" y="1471"/>
                </a:lnTo>
                <a:lnTo>
                  <a:pt x="4272" y="1486"/>
                </a:lnTo>
                <a:lnTo>
                  <a:pt x="4273" y="1486"/>
                </a:lnTo>
                <a:lnTo>
                  <a:pt x="4274" y="1497"/>
                </a:lnTo>
                <a:lnTo>
                  <a:pt x="4274" y="1519"/>
                </a:lnTo>
                <a:lnTo>
                  <a:pt x="4275" y="1484"/>
                </a:lnTo>
                <a:lnTo>
                  <a:pt x="4276" y="1471"/>
                </a:lnTo>
                <a:lnTo>
                  <a:pt x="4277" y="1478"/>
                </a:lnTo>
                <a:lnTo>
                  <a:pt x="4278" y="1494"/>
                </a:lnTo>
                <a:lnTo>
                  <a:pt x="4279" y="1510"/>
                </a:lnTo>
                <a:lnTo>
                  <a:pt x="4280" y="1507"/>
                </a:lnTo>
                <a:lnTo>
                  <a:pt x="4281" y="1496"/>
                </a:lnTo>
                <a:lnTo>
                  <a:pt x="4282" y="1482"/>
                </a:lnTo>
                <a:lnTo>
                  <a:pt x="4283" y="1497"/>
                </a:lnTo>
                <a:lnTo>
                  <a:pt x="4283" y="1516"/>
                </a:lnTo>
                <a:lnTo>
                  <a:pt x="4284" y="1586"/>
                </a:lnTo>
                <a:lnTo>
                  <a:pt x="4285" y="1540"/>
                </a:lnTo>
                <a:lnTo>
                  <a:pt x="4286" y="1525"/>
                </a:lnTo>
                <a:lnTo>
                  <a:pt x="4287" y="1485"/>
                </a:lnTo>
                <a:lnTo>
                  <a:pt x="4288" y="1474"/>
                </a:lnTo>
                <a:lnTo>
                  <a:pt x="4289" y="1502"/>
                </a:lnTo>
                <a:lnTo>
                  <a:pt x="4290" y="1514"/>
                </a:lnTo>
                <a:lnTo>
                  <a:pt x="4291" y="1514"/>
                </a:lnTo>
                <a:lnTo>
                  <a:pt x="4291" y="1510"/>
                </a:lnTo>
                <a:lnTo>
                  <a:pt x="4292" y="1522"/>
                </a:lnTo>
                <a:lnTo>
                  <a:pt x="4293" y="1524"/>
                </a:lnTo>
                <a:lnTo>
                  <a:pt x="4294" y="1539"/>
                </a:lnTo>
                <a:lnTo>
                  <a:pt x="4295" y="1504"/>
                </a:lnTo>
                <a:lnTo>
                  <a:pt x="4296" y="1520"/>
                </a:lnTo>
                <a:lnTo>
                  <a:pt x="4297" y="1512"/>
                </a:lnTo>
                <a:lnTo>
                  <a:pt x="4298" y="1531"/>
                </a:lnTo>
                <a:lnTo>
                  <a:pt x="4299" y="1521"/>
                </a:lnTo>
                <a:lnTo>
                  <a:pt x="4300" y="1517"/>
                </a:lnTo>
                <a:lnTo>
                  <a:pt x="4300" y="1531"/>
                </a:lnTo>
                <a:lnTo>
                  <a:pt x="4301" y="1534"/>
                </a:lnTo>
                <a:lnTo>
                  <a:pt x="4302" y="1512"/>
                </a:lnTo>
                <a:lnTo>
                  <a:pt x="4303" y="1498"/>
                </a:lnTo>
                <a:lnTo>
                  <a:pt x="4304" y="1499"/>
                </a:lnTo>
                <a:lnTo>
                  <a:pt x="4305" y="1510"/>
                </a:lnTo>
                <a:lnTo>
                  <a:pt x="4306" y="1502"/>
                </a:lnTo>
                <a:lnTo>
                  <a:pt x="4307" y="1433"/>
                </a:lnTo>
                <a:lnTo>
                  <a:pt x="4308" y="1423"/>
                </a:lnTo>
                <a:lnTo>
                  <a:pt x="4309" y="1424"/>
                </a:lnTo>
                <a:lnTo>
                  <a:pt x="4310" y="1484"/>
                </a:lnTo>
                <a:lnTo>
                  <a:pt x="4310" y="1532"/>
                </a:lnTo>
                <a:lnTo>
                  <a:pt x="4311" y="1537"/>
                </a:lnTo>
                <a:lnTo>
                  <a:pt x="4312" y="1535"/>
                </a:lnTo>
                <a:lnTo>
                  <a:pt x="4313" y="1516"/>
                </a:lnTo>
                <a:lnTo>
                  <a:pt x="4314" y="1526"/>
                </a:lnTo>
                <a:lnTo>
                  <a:pt x="4315" y="1550"/>
                </a:lnTo>
                <a:lnTo>
                  <a:pt x="4316" y="1528"/>
                </a:lnTo>
                <a:lnTo>
                  <a:pt x="4317" y="1531"/>
                </a:lnTo>
                <a:lnTo>
                  <a:pt x="4318" y="1526"/>
                </a:lnTo>
                <a:lnTo>
                  <a:pt x="4319" y="1525"/>
                </a:lnTo>
                <a:lnTo>
                  <a:pt x="4319" y="1532"/>
                </a:lnTo>
                <a:lnTo>
                  <a:pt x="4320" y="1545"/>
                </a:lnTo>
                <a:lnTo>
                  <a:pt x="4321" y="1534"/>
                </a:lnTo>
                <a:lnTo>
                  <a:pt x="4322" y="1540"/>
                </a:lnTo>
                <a:lnTo>
                  <a:pt x="4323" y="1538"/>
                </a:lnTo>
                <a:lnTo>
                  <a:pt x="4324" y="1542"/>
                </a:lnTo>
                <a:lnTo>
                  <a:pt x="4325" y="1531"/>
                </a:lnTo>
                <a:lnTo>
                  <a:pt x="4326" y="1531"/>
                </a:lnTo>
                <a:lnTo>
                  <a:pt x="4327" y="1534"/>
                </a:lnTo>
                <a:lnTo>
                  <a:pt x="4328" y="1550"/>
                </a:lnTo>
                <a:lnTo>
                  <a:pt x="4328" y="1527"/>
                </a:lnTo>
                <a:lnTo>
                  <a:pt x="4329" y="1496"/>
                </a:lnTo>
                <a:lnTo>
                  <a:pt x="4330" y="1462"/>
                </a:lnTo>
                <a:lnTo>
                  <a:pt x="4331" y="1342"/>
                </a:lnTo>
                <a:lnTo>
                  <a:pt x="4332" y="1186"/>
                </a:lnTo>
                <a:lnTo>
                  <a:pt x="4333" y="1036"/>
                </a:lnTo>
                <a:lnTo>
                  <a:pt x="4334" y="845"/>
                </a:lnTo>
                <a:lnTo>
                  <a:pt x="4335" y="578"/>
                </a:lnTo>
                <a:lnTo>
                  <a:pt x="4336" y="497"/>
                </a:lnTo>
                <a:lnTo>
                  <a:pt x="4337" y="492"/>
                </a:lnTo>
                <a:lnTo>
                  <a:pt x="4338" y="853"/>
                </a:lnTo>
                <a:lnTo>
                  <a:pt x="4338" y="1304"/>
                </a:lnTo>
                <a:lnTo>
                  <a:pt x="4339" y="1721"/>
                </a:lnTo>
                <a:lnTo>
                  <a:pt x="4340" y="1983"/>
                </a:lnTo>
                <a:lnTo>
                  <a:pt x="4341" y="1975"/>
                </a:lnTo>
                <a:lnTo>
                  <a:pt x="4342" y="1937"/>
                </a:lnTo>
                <a:lnTo>
                  <a:pt x="4343" y="1860"/>
                </a:lnTo>
                <a:lnTo>
                  <a:pt x="4344" y="1789"/>
                </a:lnTo>
                <a:lnTo>
                  <a:pt x="4345" y="1704"/>
                </a:lnTo>
                <a:lnTo>
                  <a:pt x="4346" y="1586"/>
                </a:lnTo>
                <a:lnTo>
                  <a:pt x="4347" y="1472"/>
                </a:lnTo>
                <a:lnTo>
                  <a:pt x="4347" y="1372"/>
                </a:lnTo>
                <a:lnTo>
                  <a:pt x="4348" y="1353"/>
                </a:lnTo>
                <a:lnTo>
                  <a:pt x="4349" y="1336"/>
                </a:lnTo>
                <a:lnTo>
                  <a:pt x="4350" y="1325"/>
                </a:lnTo>
                <a:lnTo>
                  <a:pt x="4351" y="1303"/>
                </a:lnTo>
                <a:lnTo>
                  <a:pt x="4352" y="1286"/>
                </a:lnTo>
                <a:lnTo>
                  <a:pt x="4353" y="1282"/>
                </a:lnTo>
                <a:lnTo>
                  <a:pt x="4354" y="1282"/>
                </a:lnTo>
                <a:lnTo>
                  <a:pt x="4355" y="1277"/>
                </a:lnTo>
                <a:lnTo>
                  <a:pt x="4356" y="1258"/>
                </a:lnTo>
                <a:lnTo>
                  <a:pt x="4356" y="1250"/>
                </a:lnTo>
                <a:lnTo>
                  <a:pt x="4357" y="1238"/>
                </a:lnTo>
                <a:lnTo>
                  <a:pt x="4358" y="1232"/>
                </a:lnTo>
                <a:lnTo>
                  <a:pt x="4359" y="1215"/>
                </a:lnTo>
                <a:lnTo>
                  <a:pt x="4360" y="1210"/>
                </a:lnTo>
                <a:lnTo>
                  <a:pt x="4361" y="1202"/>
                </a:lnTo>
                <a:lnTo>
                  <a:pt x="4362" y="1175"/>
                </a:lnTo>
                <a:lnTo>
                  <a:pt x="4363" y="1149"/>
                </a:lnTo>
                <a:lnTo>
                  <a:pt x="4364" y="1131"/>
                </a:lnTo>
                <a:lnTo>
                  <a:pt x="4364" y="1127"/>
                </a:lnTo>
                <a:lnTo>
                  <a:pt x="4365" y="1134"/>
                </a:lnTo>
                <a:lnTo>
                  <a:pt x="4366" y="1100"/>
                </a:lnTo>
                <a:lnTo>
                  <a:pt x="4367" y="1095"/>
                </a:lnTo>
                <a:lnTo>
                  <a:pt x="4368" y="1089"/>
                </a:lnTo>
                <a:lnTo>
                  <a:pt x="4369" y="1073"/>
                </a:lnTo>
                <a:lnTo>
                  <a:pt x="4370" y="1037"/>
                </a:lnTo>
                <a:lnTo>
                  <a:pt x="4371" y="1025"/>
                </a:lnTo>
                <a:lnTo>
                  <a:pt x="4372" y="1013"/>
                </a:lnTo>
                <a:lnTo>
                  <a:pt x="4373" y="1018"/>
                </a:lnTo>
                <a:lnTo>
                  <a:pt x="4373" y="1010"/>
                </a:lnTo>
                <a:lnTo>
                  <a:pt x="4374" y="932"/>
                </a:lnTo>
                <a:lnTo>
                  <a:pt x="4375" y="923"/>
                </a:lnTo>
                <a:lnTo>
                  <a:pt x="4376" y="941"/>
                </a:lnTo>
                <a:lnTo>
                  <a:pt x="4377" y="893"/>
                </a:lnTo>
                <a:lnTo>
                  <a:pt x="4378" y="877"/>
                </a:lnTo>
                <a:lnTo>
                  <a:pt x="4379" y="871"/>
                </a:lnTo>
                <a:lnTo>
                  <a:pt x="4380" y="878"/>
                </a:lnTo>
                <a:lnTo>
                  <a:pt x="4381" y="836"/>
                </a:lnTo>
                <a:lnTo>
                  <a:pt x="4381" y="791"/>
                </a:lnTo>
                <a:lnTo>
                  <a:pt x="4382" y="775"/>
                </a:lnTo>
                <a:lnTo>
                  <a:pt x="4383" y="766"/>
                </a:lnTo>
                <a:lnTo>
                  <a:pt x="4384" y="766"/>
                </a:lnTo>
                <a:lnTo>
                  <a:pt x="4385" y="763"/>
                </a:lnTo>
                <a:lnTo>
                  <a:pt x="4386" y="750"/>
                </a:lnTo>
                <a:lnTo>
                  <a:pt x="4387" y="713"/>
                </a:lnTo>
                <a:lnTo>
                  <a:pt x="4388" y="699"/>
                </a:lnTo>
                <a:lnTo>
                  <a:pt x="4389" y="688"/>
                </a:lnTo>
                <a:lnTo>
                  <a:pt x="4390" y="686"/>
                </a:lnTo>
                <a:lnTo>
                  <a:pt x="4390" y="712"/>
                </a:lnTo>
                <a:lnTo>
                  <a:pt x="4391" y="726"/>
                </a:lnTo>
                <a:lnTo>
                  <a:pt x="4392" y="725"/>
                </a:lnTo>
                <a:lnTo>
                  <a:pt x="4393" y="738"/>
                </a:lnTo>
                <a:lnTo>
                  <a:pt x="4394" y="773"/>
                </a:lnTo>
                <a:lnTo>
                  <a:pt x="4395" y="844"/>
                </a:lnTo>
                <a:lnTo>
                  <a:pt x="4396" y="896"/>
                </a:lnTo>
                <a:lnTo>
                  <a:pt x="4397" y="918"/>
                </a:lnTo>
                <a:lnTo>
                  <a:pt x="4398" y="973"/>
                </a:lnTo>
                <a:lnTo>
                  <a:pt x="4398" y="1019"/>
                </a:lnTo>
                <a:lnTo>
                  <a:pt x="4399" y="1087"/>
                </a:lnTo>
                <a:lnTo>
                  <a:pt x="4400" y="1136"/>
                </a:lnTo>
                <a:lnTo>
                  <a:pt x="4401" y="1197"/>
                </a:lnTo>
                <a:lnTo>
                  <a:pt x="4402" y="1177"/>
                </a:lnTo>
                <a:lnTo>
                  <a:pt x="4403" y="1149"/>
                </a:lnTo>
                <a:lnTo>
                  <a:pt x="4404" y="1187"/>
                </a:lnTo>
                <a:lnTo>
                  <a:pt x="4405" y="1287"/>
                </a:lnTo>
                <a:lnTo>
                  <a:pt x="4406" y="1349"/>
                </a:lnTo>
                <a:lnTo>
                  <a:pt x="4407" y="1309"/>
                </a:lnTo>
                <a:lnTo>
                  <a:pt x="4407" y="1249"/>
                </a:lnTo>
                <a:lnTo>
                  <a:pt x="4408" y="1235"/>
                </a:lnTo>
                <a:lnTo>
                  <a:pt x="4409" y="1251"/>
                </a:lnTo>
                <a:lnTo>
                  <a:pt x="4410" y="1260"/>
                </a:lnTo>
                <a:lnTo>
                  <a:pt x="4411" y="1284"/>
                </a:lnTo>
                <a:lnTo>
                  <a:pt x="4412" y="1307"/>
                </a:lnTo>
                <a:lnTo>
                  <a:pt x="4413" y="1308"/>
                </a:lnTo>
                <a:lnTo>
                  <a:pt x="4414" y="1298"/>
                </a:lnTo>
                <a:lnTo>
                  <a:pt x="4415" y="1300"/>
                </a:lnTo>
                <a:lnTo>
                  <a:pt x="4415" y="1335"/>
                </a:lnTo>
                <a:lnTo>
                  <a:pt x="4416" y="1284"/>
                </a:lnTo>
                <a:lnTo>
                  <a:pt x="4417" y="1280"/>
                </a:lnTo>
                <a:lnTo>
                  <a:pt x="4418" y="1267"/>
                </a:lnTo>
                <a:lnTo>
                  <a:pt x="4419" y="1274"/>
                </a:lnTo>
                <a:lnTo>
                  <a:pt x="4420" y="1305"/>
                </a:lnTo>
                <a:lnTo>
                  <a:pt x="4421" y="1321"/>
                </a:lnTo>
                <a:lnTo>
                  <a:pt x="4422" y="1310"/>
                </a:lnTo>
                <a:lnTo>
                  <a:pt x="4423" y="1287"/>
                </a:lnTo>
                <a:lnTo>
                  <a:pt x="4424" y="1269"/>
                </a:lnTo>
                <a:lnTo>
                  <a:pt x="4424" y="1269"/>
                </a:lnTo>
                <a:lnTo>
                  <a:pt x="4425" y="1284"/>
                </a:lnTo>
                <a:lnTo>
                  <a:pt x="4426" y="1276"/>
                </a:lnTo>
                <a:lnTo>
                  <a:pt x="4427" y="1272"/>
                </a:lnTo>
                <a:lnTo>
                  <a:pt x="4428" y="1293"/>
                </a:lnTo>
                <a:lnTo>
                  <a:pt x="4429" y="1310"/>
                </a:lnTo>
                <a:lnTo>
                  <a:pt x="4430" y="1255"/>
                </a:lnTo>
                <a:lnTo>
                  <a:pt x="4431" y="1266"/>
                </a:lnTo>
                <a:lnTo>
                  <a:pt x="4432" y="1277"/>
                </a:lnTo>
                <a:lnTo>
                  <a:pt x="4432" y="1280"/>
                </a:lnTo>
                <a:lnTo>
                  <a:pt x="4433" y="1269"/>
                </a:lnTo>
                <a:lnTo>
                  <a:pt x="4434" y="1276"/>
                </a:lnTo>
                <a:lnTo>
                  <a:pt x="4435" y="1283"/>
                </a:lnTo>
                <a:lnTo>
                  <a:pt x="4436" y="1299"/>
                </a:lnTo>
                <a:lnTo>
                  <a:pt x="4437" y="1306"/>
                </a:lnTo>
                <a:lnTo>
                  <a:pt x="4438" y="1304"/>
                </a:lnTo>
                <a:lnTo>
                  <a:pt x="4439" y="1309"/>
                </a:lnTo>
                <a:lnTo>
                  <a:pt x="4440" y="1297"/>
                </a:lnTo>
                <a:lnTo>
                  <a:pt x="4441" y="1319"/>
                </a:lnTo>
                <a:lnTo>
                  <a:pt x="4441" y="1318"/>
                </a:lnTo>
                <a:lnTo>
                  <a:pt x="4442" y="1325"/>
                </a:lnTo>
                <a:lnTo>
                  <a:pt x="4443" y="1307"/>
                </a:lnTo>
                <a:lnTo>
                  <a:pt x="4444" y="1273"/>
                </a:lnTo>
                <a:lnTo>
                  <a:pt x="4445" y="1266"/>
                </a:lnTo>
                <a:lnTo>
                  <a:pt x="4446" y="1273"/>
                </a:lnTo>
                <a:lnTo>
                  <a:pt x="4447" y="1280"/>
                </a:lnTo>
                <a:lnTo>
                  <a:pt x="4448" y="1287"/>
                </a:lnTo>
                <a:lnTo>
                  <a:pt x="4449" y="1267"/>
                </a:lnTo>
                <a:lnTo>
                  <a:pt x="4450" y="1292"/>
                </a:lnTo>
                <a:lnTo>
                  <a:pt x="4451" y="1298"/>
                </a:lnTo>
                <a:lnTo>
                  <a:pt x="4451" y="1302"/>
                </a:lnTo>
                <a:lnTo>
                  <a:pt x="4452" y="1282"/>
                </a:lnTo>
                <a:lnTo>
                  <a:pt x="4453" y="1292"/>
                </a:lnTo>
                <a:lnTo>
                  <a:pt x="4454" y="1300"/>
                </a:lnTo>
                <a:lnTo>
                  <a:pt x="4455" y="1311"/>
                </a:lnTo>
                <a:lnTo>
                  <a:pt x="4456" y="1295"/>
                </a:lnTo>
                <a:lnTo>
                  <a:pt x="4457" y="1298"/>
                </a:lnTo>
                <a:lnTo>
                  <a:pt x="4458" y="1301"/>
                </a:lnTo>
                <a:lnTo>
                  <a:pt x="4459" y="1321"/>
                </a:lnTo>
                <a:lnTo>
                  <a:pt x="4460" y="1317"/>
                </a:lnTo>
                <a:lnTo>
                  <a:pt x="4460" y="1292"/>
                </a:lnTo>
                <a:lnTo>
                  <a:pt x="4461" y="1284"/>
                </a:lnTo>
                <a:lnTo>
                  <a:pt x="4462" y="1318"/>
                </a:lnTo>
                <a:lnTo>
                  <a:pt x="4463" y="1319"/>
                </a:lnTo>
                <a:lnTo>
                  <a:pt x="4464" y="1310"/>
                </a:lnTo>
                <a:lnTo>
                  <a:pt x="4465" y="1298"/>
                </a:lnTo>
                <a:lnTo>
                  <a:pt x="4466" y="1299"/>
                </a:lnTo>
                <a:lnTo>
                  <a:pt x="4467" y="1301"/>
                </a:lnTo>
                <a:lnTo>
                  <a:pt x="4468" y="1293"/>
                </a:lnTo>
                <a:lnTo>
                  <a:pt x="4469" y="1292"/>
                </a:lnTo>
                <a:lnTo>
                  <a:pt x="4469" y="1304"/>
                </a:lnTo>
                <a:lnTo>
                  <a:pt x="4470" y="1308"/>
                </a:lnTo>
                <a:lnTo>
                  <a:pt x="4471" y="1298"/>
                </a:lnTo>
                <a:lnTo>
                  <a:pt x="4472" y="1319"/>
                </a:lnTo>
                <a:lnTo>
                  <a:pt x="4473" y="1310"/>
                </a:lnTo>
                <a:lnTo>
                  <a:pt x="4474" y="1306"/>
                </a:lnTo>
                <a:lnTo>
                  <a:pt x="4475" y="1286"/>
                </a:lnTo>
                <a:lnTo>
                  <a:pt x="4476" y="1302"/>
                </a:lnTo>
                <a:lnTo>
                  <a:pt x="4477" y="1287"/>
                </a:lnTo>
                <a:lnTo>
                  <a:pt x="4478" y="1276"/>
                </a:lnTo>
                <a:lnTo>
                  <a:pt x="4479" y="1286"/>
                </a:lnTo>
                <a:lnTo>
                  <a:pt x="4479" y="1271"/>
                </a:lnTo>
                <a:lnTo>
                  <a:pt x="4480" y="1200"/>
                </a:lnTo>
                <a:lnTo>
                  <a:pt x="4481" y="1217"/>
                </a:lnTo>
                <a:lnTo>
                  <a:pt x="4482" y="1238"/>
                </a:lnTo>
                <a:lnTo>
                  <a:pt x="4483" y="1288"/>
                </a:lnTo>
                <a:lnTo>
                  <a:pt x="4484" y="1300"/>
                </a:lnTo>
                <a:lnTo>
                  <a:pt x="4485" y="1279"/>
                </a:lnTo>
                <a:lnTo>
                  <a:pt x="4486" y="1281"/>
                </a:lnTo>
                <a:lnTo>
                  <a:pt x="4487" y="1268"/>
                </a:lnTo>
                <a:lnTo>
                  <a:pt x="4488" y="1276"/>
                </a:lnTo>
                <a:lnTo>
                  <a:pt x="4488" y="1275"/>
                </a:lnTo>
                <a:lnTo>
                  <a:pt x="4489" y="1276"/>
                </a:lnTo>
                <a:lnTo>
                  <a:pt x="4490" y="1282"/>
                </a:lnTo>
              </a:path>
            </a:pathLst>
          </a:custGeom>
          <a:noFill/>
          <a:ln w="6350" cap="flat">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lIns="68580" tIns="34290" rIns="68580" bIns="34290"/>
          <a:lstStyle/>
          <a:p>
            <a:pPr>
              <a:defRPr/>
            </a:pPr>
            <a:endParaRPr lang="en-GB" sz="1800"/>
          </a:p>
        </p:txBody>
      </p:sp>
      <p:sp>
        <p:nvSpPr>
          <p:cNvPr id="8" name="Freeform 109">
            <a:extLst>
              <a:ext uri="{FF2B5EF4-FFF2-40B4-BE49-F238E27FC236}">
                <a16:creationId xmlns:a16="http://schemas.microsoft.com/office/drawing/2014/main" id="{4D2C3A59-69E4-4B34-8D18-25AC2528DB4C}"/>
              </a:ext>
            </a:extLst>
          </p:cNvPr>
          <p:cNvSpPr>
            <a:spLocks/>
          </p:cNvSpPr>
          <p:nvPr/>
        </p:nvSpPr>
        <p:spPr bwMode="auto">
          <a:xfrm>
            <a:off x="1789203" y="4890169"/>
            <a:ext cx="10124080" cy="614545"/>
          </a:xfrm>
          <a:custGeom>
            <a:avLst/>
            <a:gdLst>
              <a:gd name="T0" fmla="*/ 68 w 4359"/>
              <a:gd name="T1" fmla="*/ 1568 h 2380"/>
              <a:gd name="T2" fmla="*/ 137 w 4359"/>
              <a:gd name="T3" fmla="*/ 2100 h 2380"/>
              <a:gd name="T4" fmla="*/ 207 w 4359"/>
              <a:gd name="T5" fmla="*/ 1400 h 2380"/>
              <a:gd name="T6" fmla="*/ 277 w 4359"/>
              <a:gd name="T7" fmla="*/ 1260 h 2380"/>
              <a:gd name="T8" fmla="*/ 347 w 4359"/>
              <a:gd name="T9" fmla="*/ 1540 h 2380"/>
              <a:gd name="T10" fmla="*/ 417 w 4359"/>
              <a:gd name="T11" fmla="*/ 1316 h 2380"/>
              <a:gd name="T12" fmla="*/ 486 w 4359"/>
              <a:gd name="T13" fmla="*/ 1484 h 2380"/>
              <a:gd name="T14" fmla="*/ 556 w 4359"/>
              <a:gd name="T15" fmla="*/ 1708 h 2380"/>
              <a:gd name="T16" fmla="*/ 626 w 4359"/>
              <a:gd name="T17" fmla="*/ 1484 h 2380"/>
              <a:gd name="T18" fmla="*/ 695 w 4359"/>
              <a:gd name="T19" fmla="*/ 1064 h 2380"/>
              <a:gd name="T20" fmla="*/ 765 w 4359"/>
              <a:gd name="T21" fmla="*/ 1120 h 2380"/>
              <a:gd name="T22" fmla="*/ 835 w 4359"/>
              <a:gd name="T23" fmla="*/ 1540 h 2380"/>
              <a:gd name="T24" fmla="*/ 905 w 4359"/>
              <a:gd name="T25" fmla="*/ 1120 h 2380"/>
              <a:gd name="T26" fmla="*/ 974 w 4359"/>
              <a:gd name="T27" fmla="*/ 1428 h 2380"/>
              <a:gd name="T28" fmla="*/ 1044 w 4359"/>
              <a:gd name="T29" fmla="*/ 1036 h 2380"/>
              <a:gd name="T30" fmla="*/ 1114 w 4359"/>
              <a:gd name="T31" fmla="*/ 1036 h 2380"/>
              <a:gd name="T32" fmla="*/ 1184 w 4359"/>
              <a:gd name="T33" fmla="*/ 1428 h 2380"/>
              <a:gd name="T34" fmla="*/ 1253 w 4359"/>
              <a:gd name="T35" fmla="*/ 1120 h 2380"/>
              <a:gd name="T36" fmla="*/ 1323 w 4359"/>
              <a:gd name="T37" fmla="*/ 1596 h 2380"/>
              <a:gd name="T38" fmla="*/ 1393 w 4359"/>
              <a:gd name="T39" fmla="*/ 1400 h 2380"/>
              <a:gd name="T40" fmla="*/ 1463 w 4359"/>
              <a:gd name="T41" fmla="*/ 1064 h 2380"/>
              <a:gd name="T42" fmla="*/ 1532 w 4359"/>
              <a:gd name="T43" fmla="*/ 1204 h 2380"/>
              <a:gd name="T44" fmla="*/ 1602 w 4359"/>
              <a:gd name="T45" fmla="*/ 1372 h 2380"/>
              <a:gd name="T46" fmla="*/ 1672 w 4359"/>
              <a:gd name="T47" fmla="*/ 1400 h 2380"/>
              <a:gd name="T48" fmla="*/ 1741 w 4359"/>
              <a:gd name="T49" fmla="*/ 1092 h 2380"/>
              <a:gd name="T50" fmla="*/ 1811 w 4359"/>
              <a:gd name="T51" fmla="*/ 952 h 2380"/>
              <a:gd name="T52" fmla="*/ 1881 w 4359"/>
              <a:gd name="T53" fmla="*/ 1232 h 2380"/>
              <a:gd name="T54" fmla="*/ 1951 w 4359"/>
              <a:gd name="T55" fmla="*/ 1456 h 2380"/>
              <a:gd name="T56" fmla="*/ 2020 w 4359"/>
              <a:gd name="T57" fmla="*/ 1456 h 2380"/>
              <a:gd name="T58" fmla="*/ 2090 w 4359"/>
              <a:gd name="T59" fmla="*/ 1400 h 2380"/>
              <a:gd name="T60" fmla="*/ 2160 w 4359"/>
              <a:gd name="T61" fmla="*/ 1120 h 2380"/>
              <a:gd name="T62" fmla="*/ 2230 w 4359"/>
              <a:gd name="T63" fmla="*/ 1484 h 2380"/>
              <a:gd name="T64" fmla="*/ 2300 w 4359"/>
              <a:gd name="T65" fmla="*/ 1288 h 2380"/>
              <a:gd name="T66" fmla="*/ 2369 w 4359"/>
              <a:gd name="T67" fmla="*/ 1064 h 2380"/>
              <a:gd name="T68" fmla="*/ 2439 w 4359"/>
              <a:gd name="T69" fmla="*/ 1148 h 2380"/>
              <a:gd name="T70" fmla="*/ 2509 w 4359"/>
              <a:gd name="T71" fmla="*/ 1624 h 2380"/>
              <a:gd name="T72" fmla="*/ 2579 w 4359"/>
              <a:gd name="T73" fmla="*/ 1316 h 2380"/>
              <a:gd name="T74" fmla="*/ 2648 w 4359"/>
              <a:gd name="T75" fmla="*/ 1232 h 2380"/>
              <a:gd name="T76" fmla="*/ 2718 w 4359"/>
              <a:gd name="T77" fmla="*/ 1288 h 2380"/>
              <a:gd name="T78" fmla="*/ 2788 w 4359"/>
              <a:gd name="T79" fmla="*/ 1344 h 2380"/>
              <a:gd name="T80" fmla="*/ 2857 w 4359"/>
              <a:gd name="T81" fmla="*/ 1148 h 2380"/>
              <a:gd name="T82" fmla="*/ 2927 w 4359"/>
              <a:gd name="T83" fmla="*/ 1652 h 2380"/>
              <a:gd name="T84" fmla="*/ 2997 w 4359"/>
              <a:gd name="T85" fmla="*/ 589 h 2380"/>
              <a:gd name="T86" fmla="*/ 3067 w 4359"/>
              <a:gd name="T87" fmla="*/ 1568 h 2380"/>
              <a:gd name="T88" fmla="*/ 3136 w 4359"/>
              <a:gd name="T89" fmla="*/ 1596 h 2380"/>
              <a:gd name="T90" fmla="*/ 3206 w 4359"/>
              <a:gd name="T91" fmla="*/ 1344 h 2380"/>
              <a:gd name="T92" fmla="*/ 3276 w 4359"/>
              <a:gd name="T93" fmla="*/ 1932 h 2380"/>
              <a:gd name="T94" fmla="*/ 3346 w 4359"/>
              <a:gd name="T95" fmla="*/ 1512 h 2380"/>
              <a:gd name="T96" fmla="*/ 3416 w 4359"/>
              <a:gd name="T97" fmla="*/ 756 h 2380"/>
              <a:gd name="T98" fmla="*/ 3485 w 4359"/>
              <a:gd name="T99" fmla="*/ 1568 h 2380"/>
              <a:gd name="T100" fmla="*/ 3555 w 4359"/>
              <a:gd name="T101" fmla="*/ 1232 h 2380"/>
              <a:gd name="T102" fmla="*/ 3625 w 4359"/>
              <a:gd name="T103" fmla="*/ 1036 h 2380"/>
              <a:gd name="T104" fmla="*/ 3694 w 4359"/>
              <a:gd name="T105" fmla="*/ 1288 h 2380"/>
              <a:gd name="T106" fmla="*/ 3764 w 4359"/>
              <a:gd name="T107" fmla="*/ 840 h 2380"/>
              <a:gd name="T108" fmla="*/ 3834 w 4359"/>
              <a:gd name="T109" fmla="*/ 1708 h 2380"/>
              <a:gd name="T110" fmla="*/ 3904 w 4359"/>
              <a:gd name="T111" fmla="*/ 672 h 2380"/>
              <a:gd name="T112" fmla="*/ 3973 w 4359"/>
              <a:gd name="T113" fmla="*/ 1316 h 2380"/>
              <a:gd name="T114" fmla="*/ 4043 w 4359"/>
              <a:gd name="T115" fmla="*/ 1372 h 2380"/>
              <a:gd name="T116" fmla="*/ 4113 w 4359"/>
              <a:gd name="T117" fmla="*/ 1120 h 2380"/>
              <a:gd name="T118" fmla="*/ 4183 w 4359"/>
              <a:gd name="T119" fmla="*/ 1848 h 2380"/>
              <a:gd name="T120" fmla="*/ 4252 w 4359"/>
              <a:gd name="T121" fmla="*/ 700 h 2380"/>
              <a:gd name="T122" fmla="*/ 4322 w 4359"/>
              <a:gd name="T123" fmla="*/ 1680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59" h="2380">
                <a:moveTo>
                  <a:pt x="0" y="1400"/>
                </a:moveTo>
                <a:lnTo>
                  <a:pt x="2" y="1484"/>
                </a:lnTo>
                <a:lnTo>
                  <a:pt x="5" y="1568"/>
                </a:lnTo>
                <a:lnTo>
                  <a:pt x="7" y="1540"/>
                </a:lnTo>
                <a:lnTo>
                  <a:pt x="9" y="1512"/>
                </a:lnTo>
                <a:lnTo>
                  <a:pt x="11" y="1400"/>
                </a:lnTo>
                <a:lnTo>
                  <a:pt x="13" y="1540"/>
                </a:lnTo>
                <a:lnTo>
                  <a:pt x="15" y="1876"/>
                </a:lnTo>
                <a:lnTo>
                  <a:pt x="17" y="1820"/>
                </a:lnTo>
                <a:lnTo>
                  <a:pt x="20" y="1624"/>
                </a:lnTo>
                <a:lnTo>
                  <a:pt x="22" y="1624"/>
                </a:lnTo>
                <a:lnTo>
                  <a:pt x="24" y="1988"/>
                </a:lnTo>
                <a:lnTo>
                  <a:pt x="26" y="2016"/>
                </a:lnTo>
                <a:lnTo>
                  <a:pt x="28" y="1960"/>
                </a:lnTo>
                <a:lnTo>
                  <a:pt x="31" y="1680"/>
                </a:lnTo>
                <a:lnTo>
                  <a:pt x="33" y="2268"/>
                </a:lnTo>
                <a:lnTo>
                  <a:pt x="35" y="2072"/>
                </a:lnTo>
                <a:lnTo>
                  <a:pt x="37" y="2016"/>
                </a:lnTo>
                <a:lnTo>
                  <a:pt x="39" y="1736"/>
                </a:lnTo>
                <a:lnTo>
                  <a:pt x="42" y="2044"/>
                </a:lnTo>
                <a:lnTo>
                  <a:pt x="44" y="2184"/>
                </a:lnTo>
                <a:lnTo>
                  <a:pt x="46" y="2380"/>
                </a:lnTo>
                <a:lnTo>
                  <a:pt x="48" y="1820"/>
                </a:lnTo>
                <a:lnTo>
                  <a:pt x="50" y="1680"/>
                </a:lnTo>
                <a:lnTo>
                  <a:pt x="52" y="1736"/>
                </a:lnTo>
                <a:lnTo>
                  <a:pt x="55" y="1904"/>
                </a:lnTo>
                <a:lnTo>
                  <a:pt x="57" y="1792"/>
                </a:lnTo>
                <a:lnTo>
                  <a:pt x="59" y="1596"/>
                </a:lnTo>
                <a:lnTo>
                  <a:pt x="61" y="1680"/>
                </a:lnTo>
                <a:lnTo>
                  <a:pt x="63" y="1624"/>
                </a:lnTo>
                <a:lnTo>
                  <a:pt x="65" y="1904"/>
                </a:lnTo>
                <a:lnTo>
                  <a:pt x="68" y="1568"/>
                </a:lnTo>
                <a:lnTo>
                  <a:pt x="70" y="1568"/>
                </a:lnTo>
                <a:lnTo>
                  <a:pt x="72" y="1568"/>
                </a:lnTo>
                <a:lnTo>
                  <a:pt x="74" y="2156"/>
                </a:lnTo>
                <a:lnTo>
                  <a:pt x="76" y="1596"/>
                </a:lnTo>
                <a:lnTo>
                  <a:pt x="79" y="1568"/>
                </a:lnTo>
                <a:lnTo>
                  <a:pt x="81" y="1540"/>
                </a:lnTo>
                <a:lnTo>
                  <a:pt x="83" y="1960"/>
                </a:lnTo>
                <a:lnTo>
                  <a:pt x="85" y="1680"/>
                </a:lnTo>
                <a:lnTo>
                  <a:pt x="87" y="1652"/>
                </a:lnTo>
                <a:lnTo>
                  <a:pt x="89" y="1624"/>
                </a:lnTo>
                <a:lnTo>
                  <a:pt x="92" y="1708"/>
                </a:lnTo>
                <a:lnTo>
                  <a:pt x="94" y="1736"/>
                </a:lnTo>
                <a:lnTo>
                  <a:pt x="96" y="1708"/>
                </a:lnTo>
                <a:lnTo>
                  <a:pt x="98" y="1680"/>
                </a:lnTo>
                <a:lnTo>
                  <a:pt x="100" y="1932"/>
                </a:lnTo>
                <a:lnTo>
                  <a:pt x="102" y="1764"/>
                </a:lnTo>
                <a:lnTo>
                  <a:pt x="105" y="1736"/>
                </a:lnTo>
                <a:lnTo>
                  <a:pt x="107" y="1708"/>
                </a:lnTo>
                <a:lnTo>
                  <a:pt x="109" y="1652"/>
                </a:lnTo>
                <a:lnTo>
                  <a:pt x="111" y="1820"/>
                </a:lnTo>
                <a:lnTo>
                  <a:pt x="113" y="1820"/>
                </a:lnTo>
                <a:lnTo>
                  <a:pt x="116" y="1848"/>
                </a:lnTo>
                <a:lnTo>
                  <a:pt x="118" y="1736"/>
                </a:lnTo>
                <a:lnTo>
                  <a:pt x="120" y="1792"/>
                </a:lnTo>
                <a:lnTo>
                  <a:pt x="122" y="1792"/>
                </a:lnTo>
                <a:lnTo>
                  <a:pt x="124" y="1792"/>
                </a:lnTo>
                <a:lnTo>
                  <a:pt x="126" y="1512"/>
                </a:lnTo>
                <a:lnTo>
                  <a:pt x="129" y="2128"/>
                </a:lnTo>
                <a:lnTo>
                  <a:pt x="131" y="2072"/>
                </a:lnTo>
                <a:lnTo>
                  <a:pt x="133" y="1988"/>
                </a:lnTo>
                <a:lnTo>
                  <a:pt x="135" y="924"/>
                </a:lnTo>
                <a:lnTo>
                  <a:pt x="137" y="2100"/>
                </a:lnTo>
                <a:lnTo>
                  <a:pt x="140" y="2128"/>
                </a:lnTo>
                <a:lnTo>
                  <a:pt x="142" y="2156"/>
                </a:lnTo>
                <a:lnTo>
                  <a:pt x="144" y="1400"/>
                </a:lnTo>
                <a:lnTo>
                  <a:pt x="146" y="1652"/>
                </a:lnTo>
                <a:lnTo>
                  <a:pt x="148" y="1680"/>
                </a:lnTo>
                <a:lnTo>
                  <a:pt x="150" y="1820"/>
                </a:lnTo>
                <a:lnTo>
                  <a:pt x="153" y="1428"/>
                </a:lnTo>
                <a:lnTo>
                  <a:pt x="155" y="1932"/>
                </a:lnTo>
                <a:lnTo>
                  <a:pt x="157" y="1876"/>
                </a:lnTo>
                <a:lnTo>
                  <a:pt x="159" y="1792"/>
                </a:lnTo>
                <a:lnTo>
                  <a:pt x="161" y="1596"/>
                </a:lnTo>
                <a:lnTo>
                  <a:pt x="164" y="1736"/>
                </a:lnTo>
                <a:lnTo>
                  <a:pt x="166" y="1820"/>
                </a:lnTo>
                <a:lnTo>
                  <a:pt x="168" y="1904"/>
                </a:lnTo>
                <a:lnTo>
                  <a:pt x="170" y="1540"/>
                </a:lnTo>
                <a:lnTo>
                  <a:pt x="172" y="1680"/>
                </a:lnTo>
                <a:lnTo>
                  <a:pt x="174" y="1624"/>
                </a:lnTo>
                <a:lnTo>
                  <a:pt x="177" y="1596"/>
                </a:lnTo>
                <a:lnTo>
                  <a:pt x="179" y="1428"/>
                </a:lnTo>
                <a:lnTo>
                  <a:pt x="181" y="1456"/>
                </a:lnTo>
                <a:lnTo>
                  <a:pt x="183" y="1792"/>
                </a:lnTo>
                <a:lnTo>
                  <a:pt x="185" y="1456"/>
                </a:lnTo>
                <a:lnTo>
                  <a:pt x="188" y="1288"/>
                </a:lnTo>
                <a:lnTo>
                  <a:pt x="190" y="840"/>
                </a:lnTo>
                <a:lnTo>
                  <a:pt x="192" y="952"/>
                </a:lnTo>
                <a:lnTo>
                  <a:pt x="194" y="1288"/>
                </a:lnTo>
                <a:lnTo>
                  <a:pt x="196" y="1092"/>
                </a:lnTo>
                <a:lnTo>
                  <a:pt x="198" y="1372"/>
                </a:lnTo>
                <a:lnTo>
                  <a:pt x="201" y="1176"/>
                </a:lnTo>
                <a:lnTo>
                  <a:pt x="203" y="1064"/>
                </a:lnTo>
                <a:lnTo>
                  <a:pt x="205" y="1036"/>
                </a:lnTo>
                <a:lnTo>
                  <a:pt x="207" y="1400"/>
                </a:lnTo>
                <a:lnTo>
                  <a:pt x="209" y="1372"/>
                </a:lnTo>
                <a:lnTo>
                  <a:pt x="211" y="1372"/>
                </a:lnTo>
                <a:lnTo>
                  <a:pt x="214" y="1148"/>
                </a:lnTo>
                <a:lnTo>
                  <a:pt x="216" y="1568"/>
                </a:lnTo>
                <a:lnTo>
                  <a:pt x="218" y="1568"/>
                </a:lnTo>
                <a:lnTo>
                  <a:pt x="220" y="1512"/>
                </a:lnTo>
                <a:lnTo>
                  <a:pt x="222" y="1260"/>
                </a:lnTo>
                <a:lnTo>
                  <a:pt x="225" y="1512"/>
                </a:lnTo>
                <a:lnTo>
                  <a:pt x="227" y="1540"/>
                </a:lnTo>
                <a:lnTo>
                  <a:pt x="229" y="1568"/>
                </a:lnTo>
                <a:lnTo>
                  <a:pt x="231" y="1008"/>
                </a:lnTo>
                <a:lnTo>
                  <a:pt x="233" y="1484"/>
                </a:lnTo>
                <a:lnTo>
                  <a:pt x="236" y="1456"/>
                </a:lnTo>
                <a:lnTo>
                  <a:pt x="238" y="1484"/>
                </a:lnTo>
                <a:lnTo>
                  <a:pt x="240" y="1204"/>
                </a:lnTo>
                <a:lnTo>
                  <a:pt x="242" y="1288"/>
                </a:lnTo>
                <a:lnTo>
                  <a:pt x="244" y="1288"/>
                </a:lnTo>
                <a:lnTo>
                  <a:pt x="246" y="1372"/>
                </a:lnTo>
                <a:lnTo>
                  <a:pt x="248" y="1372"/>
                </a:lnTo>
                <a:lnTo>
                  <a:pt x="251" y="1204"/>
                </a:lnTo>
                <a:lnTo>
                  <a:pt x="253" y="1288"/>
                </a:lnTo>
                <a:lnTo>
                  <a:pt x="255" y="1344"/>
                </a:lnTo>
                <a:lnTo>
                  <a:pt x="257" y="1512"/>
                </a:lnTo>
                <a:lnTo>
                  <a:pt x="259" y="1008"/>
                </a:lnTo>
                <a:lnTo>
                  <a:pt x="262" y="1036"/>
                </a:lnTo>
                <a:lnTo>
                  <a:pt x="264" y="1036"/>
                </a:lnTo>
                <a:lnTo>
                  <a:pt x="266" y="1428"/>
                </a:lnTo>
                <a:lnTo>
                  <a:pt x="268" y="1148"/>
                </a:lnTo>
                <a:lnTo>
                  <a:pt x="270" y="1120"/>
                </a:lnTo>
                <a:lnTo>
                  <a:pt x="273" y="1036"/>
                </a:lnTo>
                <a:lnTo>
                  <a:pt x="275" y="1456"/>
                </a:lnTo>
                <a:lnTo>
                  <a:pt x="277" y="1260"/>
                </a:lnTo>
                <a:lnTo>
                  <a:pt x="279" y="1232"/>
                </a:lnTo>
                <a:lnTo>
                  <a:pt x="281" y="1176"/>
                </a:lnTo>
                <a:lnTo>
                  <a:pt x="283" y="1512"/>
                </a:lnTo>
                <a:lnTo>
                  <a:pt x="286" y="980"/>
                </a:lnTo>
                <a:lnTo>
                  <a:pt x="288" y="1064"/>
                </a:lnTo>
                <a:lnTo>
                  <a:pt x="290" y="1176"/>
                </a:lnTo>
                <a:lnTo>
                  <a:pt x="292" y="1540"/>
                </a:lnTo>
                <a:lnTo>
                  <a:pt x="294" y="1148"/>
                </a:lnTo>
                <a:lnTo>
                  <a:pt x="296" y="1092"/>
                </a:lnTo>
                <a:lnTo>
                  <a:pt x="299" y="1008"/>
                </a:lnTo>
                <a:lnTo>
                  <a:pt x="301" y="1484"/>
                </a:lnTo>
                <a:lnTo>
                  <a:pt x="303" y="1288"/>
                </a:lnTo>
                <a:lnTo>
                  <a:pt x="305" y="1260"/>
                </a:lnTo>
                <a:lnTo>
                  <a:pt x="307" y="1204"/>
                </a:lnTo>
                <a:lnTo>
                  <a:pt x="310" y="1400"/>
                </a:lnTo>
                <a:lnTo>
                  <a:pt x="312" y="1540"/>
                </a:lnTo>
                <a:lnTo>
                  <a:pt x="314" y="1484"/>
                </a:lnTo>
                <a:lnTo>
                  <a:pt x="316" y="1428"/>
                </a:lnTo>
                <a:lnTo>
                  <a:pt x="318" y="1428"/>
                </a:lnTo>
                <a:lnTo>
                  <a:pt x="321" y="1372"/>
                </a:lnTo>
                <a:lnTo>
                  <a:pt x="323" y="1400"/>
                </a:lnTo>
                <a:lnTo>
                  <a:pt x="325" y="1428"/>
                </a:lnTo>
                <a:lnTo>
                  <a:pt x="327" y="1400"/>
                </a:lnTo>
                <a:lnTo>
                  <a:pt x="329" y="1456"/>
                </a:lnTo>
                <a:lnTo>
                  <a:pt x="331" y="1484"/>
                </a:lnTo>
                <a:lnTo>
                  <a:pt x="333" y="1512"/>
                </a:lnTo>
                <a:lnTo>
                  <a:pt x="336" y="1428"/>
                </a:lnTo>
                <a:lnTo>
                  <a:pt x="338" y="1456"/>
                </a:lnTo>
                <a:lnTo>
                  <a:pt x="340" y="1372"/>
                </a:lnTo>
                <a:lnTo>
                  <a:pt x="342" y="1400"/>
                </a:lnTo>
                <a:lnTo>
                  <a:pt x="344" y="1512"/>
                </a:lnTo>
                <a:lnTo>
                  <a:pt x="347" y="1540"/>
                </a:lnTo>
                <a:lnTo>
                  <a:pt x="349" y="1540"/>
                </a:lnTo>
                <a:lnTo>
                  <a:pt x="351" y="1540"/>
                </a:lnTo>
                <a:lnTo>
                  <a:pt x="353" y="1540"/>
                </a:lnTo>
                <a:lnTo>
                  <a:pt x="355" y="1512"/>
                </a:lnTo>
                <a:lnTo>
                  <a:pt x="358" y="1568"/>
                </a:lnTo>
                <a:lnTo>
                  <a:pt x="360" y="1540"/>
                </a:lnTo>
                <a:lnTo>
                  <a:pt x="362" y="1232"/>
                </a:lnTo>
                <a:lnTo>
                  <a:pt x="364" y="1456"/>
                </a:lnTo>
                <a:lnTo>
                  <a:pt x="366" y="1484"/>
                </a:lnTo>
                <a:lnTo>
                  <a:pt x="369" y="1512"/>
                </a:lnTo>
                <a:lnTo>
                  <a:pt x="370" y="840"/>
                </a:lnTo>
                <a:lnTo>
                  <a:pt x="373" y="1400"/>
                </a:lnTo>
                <a:lnTo>
                  <a:pt x="375" y="1400"/>
                </a:lnTo>
                <a:lnTo>
                  <a:pt x="377" y="1400"/>
                </a:lnTo>
                <a:lnTo>
                  <a:pt x="379" y="1260"/>
                </a:lnTo>
                <a:lnTo>
                  <a:pt x="381" y="1400"/>
                </a:lnTo>
                <a:lnTo>
                  <a:pt x="384" y="1400"/>
                </a:lnTo>
                <a:lnTo>
                  <a:pt x="386" y="1400"/>
                </a:lnTo>
                <a:lnTo>
                  <a:pt x="388" y="1232"/>
                </a:lnTo>
                <a:lnTo>
                  <a:pt x="390" y="1400"/>
                </a:lnTo>
                <a:lnTo>
                  <a:pt x="392" y="1400"/>
                </a:lnTo>
                <a:lnTo>
                  <a:pt x="395" y="1400"/>
                </a:lnTo>
                <a:lnTo>
                  <a:pt x="397" y="1484"/>
                </a:lnTo>
                <a:lnTo>
                  <a:pt x="399" y="1512"/>
                </a:lnTo>
                <a:lnTo>
                  <a:pt x="401" y="1456"/>
                </a:lnTo>
                <a:lnTo>
                  <a:pt x="403" y="1428"/>
                </a:lnTo>
                <a:lnTo>
                  <a:pt x="406" y="1428"/>
                </a:lnTo>
                <a:lnTo>
                  <a:pt x="408" y="1512"/>
                </a:lnTo>
                <a:lnTo>
                  <a:pt x="410" y="1512"/>
                </a:lnTo>
                <a:lnTo>
                  <a:pt x="412" y="1512"/>
                </a:lnTo>
                <a:lnTo>
                  <a:pt x="414" y="1568"/>
                </a:lnTo>
                <a:lnTo>
                  <a:pt x="417" y="1316"/>
                </a:lnTo>
                <a:lnTo>
                  <a:pt x="418" y="1400"/>
                </a:lnTo>
                <a:lnTo>
                  <a:pt x="421" y="1456"/>
                </a:lnTo>
                <a:lnTo>
                  <a:pt x="423" y="1512"/>
                </a:lnTo>
                <a:lnTo>
                  <a:pt x="425" y="980"/>
                </a:lnTo>
                <a:lnTo>
                  <a:pt x="427" y="1204"/>
                </a:lnTo>
                <a:lnTo>
                  <a:pt x="429" y="1316"/>
                </a:lnTo>
                <a:lnTo>
                  <a:pt x="432" y="1456"/>
                </a:lnTo>
                <a:lnTo>
                  <a:pt x="434" y="1176"/>
                </a:lnTo>
                <a:lnTo>
                  <a:pt x="436" y="1064"/>
                </a:lnTo>
                <a:lnTo>
                  <a:pt x="438" y="952"/>
                </a:lnTo>
                <a:lnTo>
                  <a:pt x="440" y="1428"/>
                </a:lnTo>
                <a:lnTo>
                  <a:pt x="443" y="1288"/>
                </a:lnTo>
                <a:lnTo>
                  <a:pt x="445" y="1260"/>
                </a:lnTo>
                <a:lnTo>
                  <a:pt x="447" y="1260"/>
                </a:lnTo>
                <a:lnTo>
                  <a:pt x="449" y="840"/>
                </a:lnTo>
                <a:lnTo>
                  <a:pt x="451" y="1344"/>
                </a:lnTo>
                <a:lnTo>
                  <a:pt x="454" y="1232"/>
                </a:lnTo>
                <a:lnTo>
                  <a:pt x="455" y="1176"/>
                </a:lnTo>
                <a:lnTo>
                  <a:pt x="458" y="924"/>
                </a:lnTo>
                <a:lnTo>
                  <a:pt x="460" y="1400"/>
                </a:lnTo>
                <a:lnTo>
                  <a:pt x="462" y="1400"/>
                </a:lnTo>
                <a:lnTo>
                  <a:pt x="464" y="1428"/>
                </a:lnTo>
                <a:lnTo>
                  <a:pt x="466" y="1316"/>
                </a:lnTo>
                <a:lnTo>
                  <a:pt x="469" y="1568"/>
                </a:lnTo>
                <a:lnTo>
                  <a:pt x="471" y="1568"/>
                </a:lnTo>
                <a:lnTo>
                  <a:pt x="473" y="1484"/>
                </a:lnTo>
                <a:lnTo>
                  <a:pt x="475" y="1400"/>
                </a:lnTo>
                <a:lnTo>
                  <a:pt x="477" y="1512"/>
                </a:lnTo>
                <a:lnTo>
                  <a:pt x="480" y="1540"/>
                </a:lnTo>
                <a:lnTo>
                  <a:pt x="482" y="1568"/>
                </a:lnTo>
                <a:lnTo>
                  <a:pt x="484" y="1512"/>
                </a:lnTo>
                <a:lnTo>
                  <a:pt x="486" y="1484"/>
                </a:lnTo>
                <a:lnTo>
                  <a:pt x="488" y="1484"/>
                </a:lnTo>
                <a:lnTo>
                  <a:pt x="491" y="1484"/>
                </a:lnTo>
                <a:lnTo>
                  <a:pt x="493" y="1596"/>
                </a:lnTo>
                <a:lnTo>
                  <a:pt x="495" y="1512"/>
                </a:lnTo>
                <a:lnTo>
                  <a:pt x="497" y="1456"/>
                </a:lnTo>
                <a:lnTo>
                  <a:pt x="499" y="1428"/>
                </a:lnTo>
                <a:lnTo>
                  <a:pt x="501" y="1764"/>
                </a:lnTo>
                <a:lnTo>
                  <a:pt x="503" y="980"/>
                </a:lnTo>
                <a:lnTo>
                  <a:pt x="506" y="1036"/>
                </a:lnTo>
                <a:lnTo>
                  <a:pt x="508" y="1204"/>
                </a:lnTo>
                <a:lnTo>
                  <a:pt x="510" y="1764"/>
                </a:lnTo>
                <a:lnTo>
                  <a:pt x="512" y="812"/>
                </a:lnTo>
                <a:lnTo>
                  <a:pt x="514" y="756"/>
                </a:lnTo>
                <a:lnTo>
                  <a:pt x="517" y="728"/>
                </a:lnTo>
                <a:lnTo>
                  <a:pt x="519" y="1568"/>
                </a:lnTo>
                <a:lnTo>
                  <a:pt x="521" y="1288"/>
                </a:lnTo>
                <a:lnTo>
                  <a:pt x="523" y="1204"/>
                </a:lnTo>
                <a:lnTo>
                  <a:pt x="525" y="1036"/>
                </a:lnTo>
                <a:lnTo>
                  <a:pt x="528" y="896"/>
                </a:lnTo>
                <a:lnTo>
                  <a:pt x="530" y="1372"/>
                </a:lnTo>
                <a:lnTo>
                  <a:pt x="532" y="1316"/>
                </a:lnTo>
                <a:lnTo>
                  <a:pt x="534" y="1316"/>
                </a:lnTo>
                <a:lnTo>
                  <a:pt x="536" y="756"/>
                </a:lnTo>
                <a:lnTo>
                  <a:pt x="539" y="1512"/>
                </a:lnTo>
                <a:lnTo>
                  <a:pt x="540" y="1456"/>
                </a:lnTo>
                <a:lnTo>
                  <a:pt x="543" y="1456"/>
                </a:lnTo>
                <a:lnTo>
                  <a:pt x="545" y="868"/>
                </a:lnTo>
                <a:lnTo>
                  <a:pt x="547" y="1568"/>
                </a:lnTo>
                <a:lnTo>
                  <a:pt x="549" y="1568"/>
                </a:lnTo>
                <a:lnTo>
                  <a:pt x="551" y="1512"/>
                </a:lnTo>
                <a:lnTo>
                  <a:pt x="554" y="1232"/>
                </a:lnTo>
                <a:lnTo>
                  <a:pt x="556" y="1708"/>
                </a:lnTo>
                <a:lnTo>
                  <a:pt x="558" y="1680"/>
                </a:lnTo>
                <a:lnTo>
                  <a:pt x="560" y="1624"/>
                </a:lnTo>
                <a:lnTo>
                  <a:pt x="562" y="1260"/>
                </a:lnTo>
                <a:lnTo>
                  <a:pt x="565" y="1792"/>
                </a:lnTo>
                <a:lnTo>
                  <a:pt x="567" y="1764"/>
                </a:lnTo>
                <a:lnTo>
                  <a:pt x="569" y="1764"/>
                </a:lnTo>
                <a:lnTo>
                  <a:pt x="571" y="1512"/>
                </a:lnTo>
                <a:lnTo>
                  <a:pt x="573" y="1652"/>
                </a:lnTo>
                <a:lnTo>
                  <a:pt x="576" y="1708"/>
                </a:lnTo>
                <a:lnTo>
                  <a:pt x="578" y="1736"/>
                </a:lnTo>
                <a:lnTo>
                  <a:pt x="580" y="1540"/>
                </a:lnTo>
                <a:lnTo>
                  <a:pt x="582" y="1232"/>
                </a:lnTo>
                <a:lnTo>
                  <a:pt x="584" y="1400"/>
                </a:lnTo>
                <a:lnTo>
                  <a:pt x="586" y="1456"/>
                </a:lnTo>
                <a:lnTo>
                  <a:pt x="588" y="1596"/>
                </a:lnTo>
                <a:lnTo>
                  <a:pt x="591" y="952"/>
                </a:lnTo>
                <a:lnTo>
                  <a:pt x="593" y="924"/>
                </a:lnTo>
                <a:lnTo>
                  <a:pt x="595" y="756"/>
                </a:lnTo>
                <a:lnTo>
                  <a:pt x="597" y="1540"/>
                </a:lnTo>
                <a:lnTo>
                  <a:pt x="599" y="364"/>
                </a:lnTo>
                <a:lnTo>
                  <a:pt x="602" y="336"/>
                </a:lnTo>
                <a:lnTo>
                  <a:pt x="604" y="728"/>
                </a:lnTo>
                <a:lnTo>
                  <a:pt x="606" y="1400"/>
                </a:lnTo>
                <a:lnTo>
                  <a:pt x="608" y="1176"/>
                </a:lnTo>
                <a:lnTo>
                  <a:pt x="610" y="1204"/>
                </a:lnTo>
                <a:lnTo>
                  <a:pt x="613" y="1204"/>
                </a:lnTo>
                <a:lnTo>
                  <a:pt x="615" y="1372"/>
                </a:lnTo>
                <a:lnTo>
                  <a:pt x="617" y="1232"/>
                </a:lnTo>
                <a:lnTo>
                  <a:pt x="619" y="1232"/>
                </a:lnTo>
                <a:lnTo>
                  <a:pt x="621" y="1288"/>
                </a:lnTo>
                <a:lnTo>
                  <a:pt x="623" y="728"/>
                </a:lnTo>
                <a:lnTo>
                  <a:pt x="626" y="1484"/>
                </a:lnTo>
                <a:lnTo>
                  <a:pt x="628" y="1456"/>
                </a:lnTo>
                <a:lnTo>
                  <a:pt x="630" y="1344"/>
                </a:lnTo>
                <a:lnTo>
                  <a:pt x="632" y="700"/>
                </a:lnTo>
                <a:lnTo>
                  <a:pt x="634" y="1484"/>
                </a:lnTo>
                <a:lnTo>
                  <a:pt x="636" y="1456"/>
                </a:lnTo>
                <a:lnTo>
                  <a:pt x="639" y="1456"/>
                </a:lnTo>
                <a:lnTo>
                  <a:pt x="641" y="1120"/>
                </a:lnTo>
                <a:lnTo>
                  <a:pt x="643" y="1568"/>
                </a:lnTo>
                <a:lnTo>
                  <a:pt x="645" y="1540"/>
                </a:lnTo>
                <a:lnTo>
                  <a:pt x="647" y="1540"/>
                </a:lnTo>
                <a:lnTo>
                  <a:pt x="650" y="1204"/>
                </a:lnTo>
                <a:lnTo>
                  <a:pt x="652" y="1568"/>
                </a:lnTo>
                <a:lnTo>
                  <a:pt x="654" y="1624"/>
                </a:lnTo>
                <a:lnTo>
                  <a:pt x="656" y="1624"/>
                </a:lnTo>
                <a:lnTo>
                  <a:pt x="658" y="1372"/>
                </a:lnTo>
                <a:lnTo>
                  <a:pt x="661" y="1428"/>
                </a:lnTo>
                <a:lnTo>
                  <a:pt x="663" y="1456"/>
                </a:lnTo>
                <a:lnTo>
                  <a:pt x="665" y="1512"/>
                </a:lnTo>
                <a:lnTo>
                  <a:pt x="667" y="1456"/>
                </a:lnTo>
                <a:lnTo>
                  <a:pt x="669" y="1456"/>
                </a:lnTo>
                <a:lnTo>
                  <a:pt x="671" y="1456"/>
                </a:lnTo>
                <a:lnTo>
                  <a:pt x="674" y="1400"/>
                </a:lnTo>
                <a:lnTo>
                  <a:pt x="676" y="1652"/>
                </a:lnTo>
                <a:lnTo>
                  <a:pt x="678" y="1148"/>
                </a:lnTo>
                <a:lnTo>
                  <a:pt x="680" y="1260"/>
                </a:lnTo>
                <a:lnTo>
                  <a:pt x="682" y="1120"/>
                </a:lnTo>
                <a:lnTo>
                  <a:pt x="684" y="1456"/>
                </a:lnTo>
                <a:lnTo>
                  <a:pt x="687" y="700"/>
                </a:lnTo>
                <a:lnTo>
                  <a:pt x="689" y="756"/>
                </a:lnTo>
                <a:lnTo>
                  <a:pt x="691" y="784"/>
                </a:lnTo>
                <a:lnTo>
                  <a:pt x="693" y="1260"/>
                </a:lnTo>
                <a:lnTo>
                  <a:pt x="695" y="1064"/>
                </a:lnTo>
                <a:lnTo>
                  <a:pt x="698" y="924"/>
                </a:lnTo>
                <a:lnTo>
                  <a:pt x="700" y="784"/>
                </a:lnTo>
                <a:lnTo>
                  <a:pt x="702" y="1232"/>
                </a:lnTo>
                <a:lnTo>
                  <a:pt x="704" y="1176"/>
                </a:lnTo>
                <a:lnTo>
                  <a:pt x="706" y="1120"/>
                </a:lnTo>
                <a:lnTo>
                  <a:pt x="708" y="1120"/>
                </a:lnTo>
                <a:lnTo>
                  <a:pt x="711" y="1064"/>
                </a:lnTo>
                <a:lnTo>
                  <a:pt x="713" y="1372"/>
                </a:lnTo>
                <a:lnTo>
                  <a:pt x="715" y="1316"/>
                </a:lnTo>
                <a:lnTo>
                  <a:pt x="717" y="1232"/>
                </a:lnTo>
                <a:lnTo>
                  <a:pt x="719" y="868"/>
                </a:lnTo>
                <a:lnTo>
                  <a:pt x="722" y="1428"/>
                </a:lnTo>
                <a:lnTo>
                  <a:pt x="724" y="1400"/>
                </a:lnTo>
                <a:lnTo>
                  <a:pt x="726" y="1344"/>
                </a:lnTo>
                <a:lnTo>
                  <a:pt x="728" y="1232"/>
                </a:lnTo>
                <a:lnTo>
                  <a:pt x="730" y="1652"/>
                </a:lnTo>
                <a:lnTo>
                  <a:pt x="732" y="1596"/>
                </a:lnTo>
                <a:lnTo>
                  <a:pt x="735" y="1540"/>
                </a:lnTo>
                <a:lnTo>
                  <a:pt x="737" y="1232"/>
                </a:lnTo>
                <a:lnTo>
                  <a:pt x="739" y="1456"/>
                </a:lnTo>
                <a:lnTo>
                  <a:pt x="741" y="1484"/>
                </a:lnTo>
                <a:lnTo>
                  <a:pt x="743" y="1596"/>
                </a:lnTo>
                <a:lnTo>
                  <a:pt x="745" y="1484"/>
                </a:lnTo>
                <a:lnTo>
                  <a:pt x="748" y="1232"/>
                </a:lnTo>
                <a:lnTo>
                  <a:pt x="750" y="1260"/>
                </a:lnTo>
                <a:lnTo>
                  <a:pt x="752" y="1372"/>
                </a:lnTo>
                <a:lnTo>
                  <a:pt x="754" y="1512"/>
                </a:lnTo>
                <a:lnTo>
                  <a:pt x="756" y="1204"/>
                </a:lnTo>
                <a:lnTo>
                  <a:pt x="759" y="1204"/>
                </a:lnTo>
                <a:lnTo>
                  <a:pt x="761" y="1232"/>
                </a:lnTo>
                <a:lnTo>
                  <a:pt x="763" y="1540"/>
                </a:lnTo>
                <a:lnTo>
                  <a:pt x="765" y="1120"/>
                </a:lnTo>
                <a:lnTo>
                  <a:pt x="767" y="1260"/>
                </a:lnTo>
                <a:lnTo>
                  <a:pt x="769" y="1232"/>
                </a:lnTo>
                <a:lnTo>
                  <a:pt x="772" y="1540"/>
                </a:lnTo>
                <a:lnTo>
                  <a:pt x="774" y="840"/>
                </a:lnTo>
                <a:lnTo>
                  <a:pt x="776" y="812"/>
                </a:lnTo>
                <a:lnTo>
                  <a:pt x="778" y="952"/>
                </a:lnTo>
                <a:lnTo>
                  <a:pt x="780" y="1568"/>
                </a:lnTo>
                <a:lnTo>
                  <a:pt x="783" y="1148"/>
                </a:lnTo>
                <a:lnTo>
                  <a:pt x="785" y="1064"/>
                </a:lnTo>
                <a:lnTo>
                  <a:pt x="787" y="952"/>
                </a:lnTo>
                <a:lnTo>
                  <a:pt x="789" y="1288"/>
                </a:lnTo>
                <a:lnTo>
                  <a:pt x="791" y="1316"/>
                </a:lnTo>
                <a:lnTo>
                  <a:pt x="793" y="1316"/>
                </a:lnTo>
                <a:lnTo>
                  <a:pt x="796" y="1288"/>
                </a:lnTo>
                <a:lnTo>
                  <a:pt x="798" y="980"/>
                </a:lnTo>
                <a:lnTo>
                  <a:pt x="800" y="1372"/>
                </a:lnTo>
                <a:lnTo>
                  <a:pt x="802" y="1232"/>
                </a:lnTo>
                <a:lnTo>
                  <a:pt x="804" y="1232"/>
                </a:lnTo>
                <a:lnTo>
                  <a:pt x="807" y="1148"/>
                </a:lnTo>
                <a:lnTo>
                  <a:pt x="809" y="1512"/>
                </a:lnTo>
                <a:lnTo>
                  <a:pt x="811" y="1540"/>
                </a:lnTo>
                <a:lnTo>
                  <a:pt x="813" y="1540"/>
                </a:lnTo>
                <a:lnTo>
                  <a:pt x="815" y="1344"/>
                </a:lnTo>
                <a:lnTo>
                  <a:pt x="817" y="1540"/>
                </a:lnTo>
                <a:lnTo>
                  <a:pt x="820" y="1540"/>
                </a:lnTo>
                <a:lnTo>
                  <a:pt x="822" y="1512"/>
                </a:lnTo>
                <a:lnTo>
                  <a:pt x="824" y="1204"/>
                </a:lnTo>
                <a:lnTo>
                  <a:pt x="826" y="1512"/>
                </a:lnTo>
                <a:lnTo>
                  <a:pt x="828" y="1512"/>
                </a:lnTo>
                <a:lnTo>
                  <a:pt x="830" y="1484"/>
                </a:lnTo>
                <a:lnTo>
                  <a:pt x="833" y="1232"/>
                </a:lnTo>
                <a:lnTo>
                  <a:pt x="835" y="1540"/>
                </a:lnTo>
                <a:lnTo>
                  <a:pt x="837" y="1540"/>
                </a:lnTo>
                <a:lnTo>
                  <a:pt x="839" y="1540"/>
                </a:lnTo>
                <a:lnTo>
                  <a:pt x="841" y="952"/>
                </a:lnTo>
                <a:lnTo>
                  <a:pt x="844" y="1652"/>
                </a:lnTo>
                <a:lnTo>
                  <a:pt x="846" y="1624"/>
                </a:lnTo>
                <a:lnTo>
                  <a:pt x="848" y="1624"/>
                </a:lnTo>
                <a:lnTo>
                  <a:pt x="850" y="1148"/>
                </a:lnTo>
                <a:lnTo>
                  <a:pt x="852" y="1232"/>
                </a:lnTo>
                <a:lnTo>
                  <a:pt x="855" y="1344"/>
                </a:lnTo>
                <a:lnTo>
                  <a:pt x="857" y="1148"/>
                </a:lnTo>
                <a:lnTo>
                  <a:pt x="859" y="1316"/>
                </a:lnTo>
                <a:lnTo>
                  <a:pt x="861" y="980"/>
                </a:lnTo>
                <a:lnTo>
                  <a:pt x="863" y="868"/>
                </a:lnTo>
                <a:lnTo>
                  <a:pt x="865" y="812"/>
                </a:lnTo>
                <a:lnTo>
                  <a:pt x="867" y="1400"/>
                </a:lnTo>
                <a:lnTo>
                  <a:pt x="870" y="1344"/>
                </a:lnTo>
                <a:lnTo>
                  <a:pt x="872" y="1344"/>
                </a:lnTo>
                <a:lnTo>
                  <a:pt x="874" y="1260"/>
                </a:lnTo>
                <a:lnTo>
                  <a:pt x="876" y="980"/>
                </a:lnTo>
                <a:lnTo>
                  <a:pt x="878" y="1176"/>
                </a:lnTo>
                <a:lnTo>
                  <a:pt x="881" y="1232"/>
                </a:lnTo>
                <a:lnTo>
                  <a:pt x="883" y="1260"/>
                </a:lnTo>
                <a:lnTo>
                  <a:pt x="885" y="1148"/>
                </a:lnTo>
                <a:lnTo>
                  <a:pt x="887" y="1260"/>
                </a:lnTo>
                <a:lnTo>
                  <a:pt x="889" y="1344"/>
                </a:lnTo>
                <a:lnTo>
                  <a:pt x="892" y="1316"/>
                </a:lnTo>
                <a:lnTo>
                  <a:pt x="894" y="1512"/>
                </a:lnTo>
                <a:lnTo>
                  <a:pt x="896" y="952"/>
                </a:lnTo>
                <a:lnTo>
                  <a:pt x="898" y="1036"/>
                </a:lnTo>
                <a:lnTo>
                  <a:pt x="900" y="1120"/>
                </a:lnTo>
                <a:lnTo>
                  <a:pt x="903" y="1400"/>
                </a:lnTo>
                <a:lnTo>
                  <a:pt x="905" y="1120"/>
                </a:lnTo>
                <a:lnTo>
                  <a:pt x="907" y="1120"/>
                </a:lnTo>
                <a:lnTo>
                  <a:pt x="909" y="1064"/>
                </a:lnTo>
                <a:lnTo>
                  <a:pt x="911" y="1344"/>
                </a:lnTo>
                <a:lnTo>
                  <a:pt x="913" y="1260"/>
                </a:lnTo>
                <a:lnTo>
                  <a:pt x="915" y="1176"/>
                </a:lnTo>
                <a:lnTo>
                  <a:pt x="918" y="1148"/>
                </a:lnTo>
                <a:lnTo>
                  <a:pt x="920" y="1456"/>
                </a:lnTo>
                <a:lnTo>
                  <a:pt x="922" y="1400"/>
                </a:lnTo>
                <a:lnTo>
                  <a:pt x="924" y="1400"/>
                </a:lnTo>
                <a:lnTo>
                  <a:pt x="926" y="1372"/>
                </a:lnTo>
                <a:lnTo>
                  <a:pt x="929" y="1484"/>
                </a:lnTo>
                <a:lnTo>
                  <a:pt x="931" y="1092"/>
                </a:lnTo>
                <a:lnTo>
                  <a:pt x="933" y="1344"/>
                </a:lnTo>
                <a:lnTo>
                  <a:pt x="935" y="1400"/>
                </a:lnTo>
                <a:lnTo>
                  <a:pt x="937" y="1288"/>
                </a:lnTo>
                <a:lnTo>
                  <a:pt x="940" y="1120"/>
                </a:lnTo>
                <a:lnTo>
                  <a:pt x="942" y="1120"/>
                </a:lnTo>
                <a:lnTo>
                  <a:pt x="944" y="896"/>
                </a:lnTo>
                <a:lnTo>
                  <a:pt x="946" y="1288"/>
                </a:lnTo>
                <a:lnTo>
                  <a:pt x="948" y="1428"/>
                </a:lnTo>
                <a:lnTo>
                  <a:pt x="950" y="1316"/>
                </a:lnTo>
                <a:lnTo>
                  <a:pt x="952" y="1204"/>
                </a:lnTo>
                <a:lnTo>
                  <a:pt x="955" y="1260"/>
                </a:lnTo>
                <a:lnTo>
                  <a:pt x="957" y="1316"/>
                </a:lnTo>
                <a:lnTo>
                  <a:pt x="959" y="1372"/>
                </a:lnTo>
                <a:lnTo>
                  <a:pt x="961" y="1484"/>
                </a:lnTo>
                <a:lnTo>
                  <a:pt x="963" y="980"/>
                </a:lnTo>
                <a:lnTo>
                  <a:pt x="966" y="1372"/>
                </a:lnTo>
                <a:lnTo>
                  <a:pt x="968" y="1456"/>
                </a:lnTo>
                <a:lnTo>
                  <a:pt x="970" y="1456"/>
                </a:lnTo>
                <a:lnTo>
                  <a:pt x="972" y="672"/>
                </a:lnTo>
                <a:lnTo>
                  <a:pt x="974" y="1428"/>
                </a:lnTo>
                <a:lnTo>
                  <a:pt x="977" y="1400"/>
                </a:lnTo>
                <a:lnTo>
                  <a:pt x="979" y="1372"/>
                </a:lnTo>
                <a:lnTo>
                  <a:pt x="981" y="1260"/>
                </a:lnTo>
                <a:lnTo>
                  <a:pt x="983" y="1456"/>
                </a:lnTo>
                <a:lnTo>
                  <a:pt x="985" y="1400"/>
                </a:lnTo>
                <a:lnTo>
                  <a:pt x="988" y="1400"/>
                </a:lnTo>
                <a:lnTo>
                  <a:pt x="989" y="1120"/>
                </a:lnTo>
                <a:lnTo>
                  <a:pt x="992" y="1260"/>
                </a:lnTo>
                <a:lnTo>
                  <a:pt x="994" y="1316"/>
                </a:lnTo>
                <a:lnTo>
                  <a:pt x="996" y="1428"/>
                </a:lnTo>
                <a:lnTo>
                  <a:pt x="998" y="1540"/>
                </a:lnTo>
                <a:lnTo>
                  <a:pt x="1000" y="1344"/>
                </a:lnTo>
                <a:lnTo>
                  <a:pt x="1003" y="1344"/>
                </a:lnTo>
                <a:lnTo>
                  <a:pt x="1005" y="1316"/>
                </a:lnTo>
                <a:lnTo>
                  <a:pt x="1007" y="1428"/>
                </a:lnTo>
                <a:lnTo>
                  <a:pt x="1009" y="1260"/>
                </a:lnTo>
                <a:lnTo>
                  <a:pt x="1011" y="1204"/>
                </a:lnTo>
                <a:lnTo>
                  <a:pt x="1014" y="1232"/>
                </a:lnTo>
                <a:lnTo>
                  <a:pt x="1016" y="1456"/>
                </a:lnTo>
                <a:lnTo>
                  <a:pt x="1018" y="1008"/>
                </a:lnTo>
                <a:lnTo>
                  <a:pt x="1020" y="1176"/>
                </a:lnTo>
                <a:lnTo>
                  <a:pt x="1022" y="1204"/>
                </a:lnTo>
                <a:lnTo>
                  <a:pt x="1025" y="1428"/>
                </a:lnTo>
                <a:lnTo>
                  <a:pt x="1027" y="672"/>
                </a:lnTo>
                <a:lnTo>
                  <a:pt x="1029" y="840"/>
                </a:lnTo>
                <a:lnTo>
                  <a:pt x="1031" y="952"/>
                </a:lnTo>
                <a:lnTo>
                  <a:pt x="1033" y="1372"/>
                </a:lnTo>
                <a:lnTo>
                  <a:pt x="1036" y="1204"/>
                </a:lnTo>
                <a:lnTo>
                  <a:pt x="1037" y="1064"/>
                </a:lnTo>
                <a:lnTo>
                  <a:pt x="1040" y="812"/>
                </a:lnTo>
                <a:lnTo>
                  <a:pt x="1042" y="1400"/>
                </a:lnTo>
                <a:lnTo>
                  <a:pt x="1044" y="1036"/>
                </a:lnTo>
                <a:lnTo>
                  <a:pt x="1046" y="1176"/>
                </a:lnTo>
                <a:lnTo>
                  <a:pt x="1048" y="1288"/>
                </a:lnTo>
                <a:lnTo>
                  <a:pt x="1051" y="1288"/>
                </a:lnTo>
                <a:lnTo>
                  <a:pt x="1053" y="1484"/>
                </a:lnTo>
                <a:lnTo>
                  <a:pt x="1055" y="1372"/>
                </a:lnTo>
                <a:lnTo>
                  <a:pt x="1057" y="1288"/>
                </a:lnTo>
                <a:lnTo>
                  <a:pt x="1059" y="840"/>
                </a:lnTo>
                <a:lnTo>
                  <a:pt x="1062" y="1456"/>
                </a:lnTo>
                <a:lnTo>
                  <a:pt x="1064" y="1540"/>
                </a:lnTo>
                <a:lnTo>
                  <a:pt x="1066" y="1540"/>
                </a:lnTo>
                <a:lnTo>
                  <a:pt x="1068" y="1064"/>
                </a:lnTo>
                <a:lnTo>
                  <a:pt x="1070" y="1484"/>
                </a:lnTo>
                <a:lnTo>
                  <a:pt x="1073" y="1456"/>
                </a:lnTo>
                <a:lnTo>
                  <a:pt x="1074" y="1400"/>
                </a:lnTo>
                <a:lnTo>
                  <a:pt x="1077" y="1260"/>
                </a:lnTo>
                <a:lnTo>
                  <a:pt x="1079" y="1400"/>
                </a:lnTo>
                <a:lnTo>
                  <a:pt x="1081" y="1400"/>
                </a:lnTo>
                <a:lnTo>
                  <a:pt x="1083" y="1400"/>
                </a:lnTo>
                <a:lnTo>
                  <a:pt x="1085" y="1288"/>
                </a:lnTo>
                <a:lnTo>
                  <a:pt x="1088" y="1400"/>
                </a:lnTo>
                <a:lnTo>
                  <a:pt x="1090" y="1400"/>
                </a:lnTo>
                <a:lnTo>
                  <a:pt x="1092" y="1400"/>
                </a:lnTo>
                <a:lnTo>
                  <a:pt x="1094" y="1400"/>
                </a:lnTo>
                <a:lnTo>
                  <a:pt x="1096" y="1372"/>
                </a:lnTo>
                <a:lnTo>
                  <a:pt x="1099" y="1400"/>
                </a:lnTo>
                <a:lnTo>
                  <a:pt x="1101" y="1372"/>
                </a:lnTo>
                <a:lnTo>
                  <a:pt x="1103" y="1372"/>
                </a:lnTo>
                <a:lnTo>
                  <a:pt x="1105" y="1260"/>
                </a:lnTo>
                <a:lnTo>
                  <a:pt x="1107" y="1260"/>
                </a:lnTo>
                <a:lnTo>
                  <a:pt x="1110" y="1344"/>
                </a:lnTo>
                <a:lnTo>
                  <a:pt x="1112" y="1288"/>
                </a:lnTo>
                <a:lnTo>
                  <a:pt x="1114" y="1036"/>
                </a:lnTo>
                <a:lnTo>
                  <a:pt x="1116" y="1316"/>
                </a:lnTo>
                <a:lnTo>
                  <a:pt x="1118" y="1288"/>
                </a:lnTo>
                <a:lnTo>
                  <a:pt x="1120" y="1232"/>
                </a:lnTo>
                <a:lnTo>
                  <a:pt x="1122" y="980"/>
                </a:lnTo>
                <a:lnTo>
                  <a:pt x="1125" y="812"/>
                </a:lnTo>
                <a:lnTo>
                  <a:pt x="1127" y="756"/>
                </a:lnTo>
                <a:lnTo>
                  <a:pt x="1129" y="1372"/>
                </a:lnTo>
                <a:lnTo>
                  <a:pt x="1131" y="1232"/>
                </a:lnTo>
                <a:lnTo>
                  <a:pt x="1133" y="1288"/>
                </a:lnTo>
                <a:lnTo>
                  <a:pt x="1136" y="1176"/>
                </a:lnTo>
                <a:lnTo>
                  <a:pt x="1138" y="1288"/>
                </a:lnTo>
                <a:lnTo>
                  <a:pt x="1140" y="1232"/>
                </a:lnTo>
                <a:lnTo>
                  <a:pt x="1142" y="1232"/>
                </a:lnTo>
                <a:lnTo>
                  <a:pt x="1144" y="1260"/>
                </a:lnTo>
                <a:lnTo>
                  <a:pt x="1147" y="756"/>
                </a:lnTo>
                <a:lnTo>
                  <a:pt x="1149" y="1372"/>
                </a:lnTo>
                <a:lnTo>
                  <a:pt x="1151" y="1344"/>
                </a:lnTo>
                <a:lnTo>
                  <a:pt x="1153" y="1344"/>
                </a:lnTo>
                <a:lnTo>
                  <a:pt x="1155" y="1148"/>
                </a:lnTo>
                <a:lnTo>
                  <a:pt x="1158" y="1400"/>
                </a:lnTo>
                <a:lnTo>
                  <a:pt x="1160" y="1400"/>
                </a:lnTo>
                <a:lnTo>
                  <a:pt x="1162" y="1400"/>
                </a:lnTo>
                <a:lnTo>
                  <a:pt x="1164" y="1232"/>
                </a:lnTo>
                <a:lnTo>
                  <a:pt x="1166" y="1288"/>
                </a:lnTo>
                <a:lnTo>
                  <a:pt x="1168" y="1316"/>
                </a:lnTo>
                <a:lnTo>
                  <a:pt x="1170" y="1372"/>
                </a:lnTo>
                <a:lnTo>
                  <a:pt x="1173" y="1512"/>
                </a:lnTo>
                <a:lnTo>
                  <a:pt x="1175" y="1232"/>
                </a:lnTo>
                <a:lnTo>
                  <a:pt x="1177" y="1260"/>
                </a:lnTo>
                <a:lnTo>
                  <a:pt x="1179" y="1288"/>
                </a:lnTo>
                <a:lnTo>
                  <a:pt x="1181" y="1036"/>
                </a:lnTo>
                <a:lnTo>
                  <a:pt x="1184" y="1428"/>
                </a:lnTo>
                <a:lnTo>
                  <a:pt x="1186" y="1428"/>
                </a:lnTo>
                <a:lnTo>
                  <a:pt x="1188" y="1316"/>
                </a:lnTo>
                <a:lnTo>
                  <a:pt x="1190" y="952"/>
                </a:lnTo>
                <a:lnTo>
                  <a:pt x="1192" y="1316"/>
                </a:lnTo>
                <a:lnTo>
                  <a:pt x="1195" y="1344"/>
                </a:lnTo>
                <a:lnTo>
                  <a:pt x="1197" y="1372"/>
                </a:lnTo>
                <a:lnTo>
                  <a:pt x="1199" y="1064"/>
                </a:lnTo>
                <a:lnTo>
                  <a:pt x="1201" y="896"/>
                </a:lnTo>
                <a:lnTo>
                  <a:pt x="1203" y="1008"/>
                </a:lnTo>
                <a:lnTo>
                  <a:pt x="1205" y="1148"/>
                </a:lnTo>
                <a:lnTo>
                  <a:pt x="1207" y="1120"/>
                </a:lnTo>
                <a:lnTo>
                  <a:pt x="1210" y="1008"/>
                </a:lnTo>
                <a:lnTo>
                  <a:pt x="1212" y="896"/>
                </a:lnTo>
                <a:lnTo>
                  <a:pt x="1214" y="784"/>
                </a:lnTo>
                <a:lnTo>
                  <a:pt x="1216" y="1260"/>
                </a:lnTo>
                <a:lnTo>
                  <a:pt x="1218" y="1260"/>
                </a:lnTo>
                <a:lnTo>
                  <a:pt x="1221" y="1316"/>
                </a:lnTo>
                <a:lnTo>
                  <a:pt x="1223" y="1260"/>
                </a:lnTo>
                <a:lnTo>
                  <a:pt x="1225" y="1288"/>
                </a:lnTo>
                <a:lnTo>
                  <a:pt x="1227" y="1484"/>
                </a:lnTo>
                <a:lnTo>
                  <a:pt x="1229" y="1372"/>
                </a:lnTo>
                <a:lnTo>
                  <a:pt x="1232" y="1260"/>
                </a:lnTo>
                <a:lnTo>
                  <a:pt x="1234" y="1008"/>
                </a:lnTo>
                <a:lnTo>
                  <a:pt x="1236" y="1036"/>
                </a:lnTo>
                <a:lnTo>
                  <a:pt x="1238" y="1260"/>
                </a:lnTo>
                <a:lnTo>
                  <a:pt x="1240" y="1428"/>
                </a:lnTo>
                <a:lnTo>
                  <a:pt x="1242" y="1344"/>
                </a:lnTo>
                <a:lnTo>
                  <a:pt x="1245" y="1008"/>
                </a:lnTo>
                <a:lnTo>
                  <a:pt x="1247" y="1064"/>
                </a:lnTo>
                <a:lnTo>
                  <a:pt x="1249" y="1036"/>
                </a:lnTo>
                <a:lnTo>
                  <a:pt x="1251" y="1596"/>
                </a:lnTo>
                <a:lnTo>
                  <a:pt x="1253" y="1120"/>
                </a:lnTo>
                <a:lnTo>
                  <a:pt x="1255" y="1176"/>
                </a:lnTo>
                <a:lnTo>
                  <a:pt x="1258" y="1092"/>
                </a:lnTo>
                <a:lnTo>
                  <a:pt x="1260" y="1568"/>
                </a:lnTo>
                <a:lnTo>
                  <a:pt x="1262" y="1064"/>
                </a:lnTo>
                <a:lnTo>
                  <a:pt x="1264" y="980"/>
                </a:lnTo>
                <a:lnTo>
                  <a:pt x="1266" y="1008"/>
                </a:lnTo>
                <a:lnTo>
                  <a:pt x="1269" y="1596"/>
                </a:lnTo>
                <a:lnTo>
                  <a:pt x="1271" y="1260"/>
                </a:lnTo>
                <a:lnTo>
                  <a:pt x="1273" y="1260"/>
                </a:lnTo>
                <a:lnTo>
                  <a:pt x="1275" y="1204"/>
                </a:lnTo>
                <a:lnTo>
                  <a:pt x="1277" y="1484"/>
                </a:lnTo>
                <a:lnTo>
                  <a:pt x="1280" y="1288"/>
                </a:lnTo>
                <a:lnTo>
                  <a:pt x="1282" y="1288"/>
                </a:lnTo>
                <a:lnTo>
                  <a:pt x="1284" y="1288"/>
                </a:lnTo>
                <a:lnTo>
                  <a:pt x="1286" y="1316"/>
                </a:lnTo>
                <a:lnTo>
                  <a:pt x="1288" y="1008"/>
                </a:lnTo>
                <a:lnTo>
                  <a:pt x="1290" y="1092"/>
                </a:lnTo>
                <a:lnTo>
                  <a:pt x="1293" y="1204"/>
                </a:lnTo>
                <a:lnTo>
                  <a:pt x="1295" y="1260"/>
                </a:lnTo>
                <a:lnTo>
                  <a:pt x="1297" y="1316"/>
                </a:lnTo>
                <a:lnTo>
                  <a:pt x="1299" y="1260"/>
                </a:lnTo>
                <a:lnTo>
                  <a:pt x="1301" y="1120"/>
                </a:lnTo>
                <a:lnTo>
                  <a:pt x="1303" y="1316"/>
                </a:lnTo>
                <a:lnTo>
                  <a:pt x="1306" y="1568"/>
                </a:lnTo>
                <a:lnTo>
                  <a:pt x="1308" y="1484"/>
                </a:lnTo>
                <a:lnTo>
                  <a:pt x="1310" y="1400"/>
                </a:lnTo>
                <a:lnTo>
                  <a:pt x="1312" y="1176"/>
                </a:lnTo>
                <a:lnTo>
                  <a:pt x="1314" y="1568"/>
                </a:lnTo>
                <a:lnTo>
                  <a:pt x="1317" y="1568"/>
                </a:lnTo>
                <a:lnTo>
                  <a:pt x="1319" y="1568"/>
                </a:lnTo>
                <a:lnTo>
                  <a:pt x="1321" y="952"/>
                </a:lnTo>
                <a:lnTo>
                  <a:pt x="1323" y="1596"/>
                </a:lnTo>
                <a:lnTo>
                  <a:pt x="1325" y="1540"/>
                </a:lnTo>
                <a:lnTo>
                  <a:pt x="1327" y="1540"/>
                </a:lnTo>
                <a:lnTo>
                  <a:pt x="1330" y="1344"/>
                </a:lnTo>
                <a:lnTo>
                  <a:pt x="1332" y="1568"/>
                </a:lnTo>
                <a:lnTo>
                  <a:pt x="1334" y="1540"/>
                </a:lnTo>
                <a:lnTo>
                  <a:pt x="1336" y="1568"/>
                </a:lnTo>
                <a:lnTo>
                  <a:pt x="1338" y="1428"/>
                </a:lnTo>
                <a:lnTo>
                  <a:pt x="1341" y="1344"/>
                </a:lnTo>
                <a:lnTo>
                  <a:pt x="1343" y="1400"/>
                </a:lnTo>
                <a:lnTo>
                  <a:pt x="1345" y="1428"/>
                </a:lnTo>
                <a:lnTo>
                  <a:pt x="1347" y="1484"/>
                </a:lnTo>
                <a:lnTo>
                  <a:pt x="1349" y="1260"/>
                </a:lnTo>
                <a:lnTo>
                  <a:pt x="1351" y="1260"/>
                </a:lnTo>
                <a:lnTo>
                  <a:pt x="1354" y="1232"/>
                </a:lnTo>
                <a:lnTo>
                  <a:pt x="1356" y="1344"/>
                </a:lnTo>
                <a:lnTo>
                  <a:pt x="1358" y="1204"/>
                </a:lnTo>
                <a:lnTo>
                  <a:pt x="1360" y="1176"/>
                </a:lnTo>
                <a:lnTo>
                  <a:pt x="1362" y="1176"/>
                </a:lnTo>
                <a:lnTo>
                  <a:pt x="1364" y="1288"/>
                </a:lnTo>
                <a:lnTo>
                  <a:pt x="1367" y="1316"/>
                </a:lnTo>
                <a:lnTo>
                  <a:pt x="1369" y="1372"/>
                </a:lnTo>
                <a:lnTo>
                  <a:pt x="1371" y="1344"/>
                </a:lnTo>
                <a:lnTo>
                  <a:pt x="1373" y="1176"/>
                </a:lnTo>
                <a:lnTo>
                  <a:pt x="1375" y="896"/>
                </a:lnTo>
                <a:lnTo>
                  <a:pt x="1378" y="980"/>
                </a:lnTo>
                <a:lnTo>
                  <a:pt x="1380" y="1036"/>
                </a:lnTo>
                <a:lnTo>
                  <a:pt x="1382" y="1148"/>
                </a:lnTo>
                <a:lnTo>
                  <a:pt x="1384" y="1288"/>
                </a:lnTo>
                <a:lnTo>
                  <a:pt x="1386" y="1204"/>
                </a:lnTo>
                <a:lnTo>
                  <a:pt x="1388" y="1120"/>
                </a:lnTo>
                <a:lnTo>
                  <a:pt x="1391" y="1400"/>
                </a:lnTo>
                <a:lnTo>
                  <a:pt x="1393" y="1400"/>
                </a:lnTo>
                <a:lnTo>
                  <a:pt x="1395" y="1400"/>
                </a:lnTo>
                <a:lnTo>
                  <a:pt x="1397" y="1372"/>
                </a:lnTo>
                <a:lnTo>
                  <a:pt x="1399" y="1008"/>
                </a:lnTo>
                <a:lnTo>
                  <a:pt x="1402" y="1484"/>
                </a:lnTo>
                <a:lnTo>
                  <a:pt x="1404" y="1456"/>
                </a:lnTo>
                <a:lnTo>
                  <a:pt x="1406" y="1428"/>
                </a:lnTo>
                <a:lnTo>
                  <a:pt x="1408" y="1092"/>
                </a:lnTo>
                <a:lnTo>
                  <a:pt x="1410" y="1400"/>
                </a:lnTo>
                <a:lnTo>
                  <a:pt x="1412" y="1456"/>
                </a:lnTo>
                <a:lnTo>
                  <a:pt x="1415" y="1512"/>
                </a:lnTo>
                <a:lnTo>
                  <a:pt x="1417" y="1456"/>
                </a:lnTo>
                <a:lnTo>
                  <a:pt x="1419" y="1316"/>
                </a:lnTo>
                <a:lnTo>
                  <a:pt x="1421" y="1344"/>
                </a:lnTo>
                <a:lnTo>
                  <a:pt x="1423" y="1344"/>
                </a:lnTo>
                <a:lnTo>
                  <a:pt x="1426" y="1400"/>
                </a:lnTo>
                <a:lnTo>
                  <a:pt x="1428" y="1316"/>
                </a:lnTo>
                <a:lnTo>
                  <a:pt x="1430" y="1344"/>
                </a:lnTo>
                <a:lnTo>
                  <a:pt x="1432" y="1288"/>
                </a:lnTo>
                <a:lnTo>
                  <a:pt x="1434" y="1372"/>
                </a:lnTo>
                <a:lnTo>
                  <a:pt x="1436" y="1036"/>
                </a:lnTo>
                <a:lnTo>
                  <a:pt x="1439" y="952"/>
                </a:lnTo>
                <a:lnTo>
                  <a:pt x="1441" y="1036"/>
                </a:lnTo>
                <a:lnTo>
                  <a:pt x="1443" y="1400"/>
                </a:lnTo>
                <a:lnTo>
                  <a:pt x="1445" y="1344"/>
                </a:lnTo>
                <a:lnTo>
                  <a:pt x="1447" y="1232"/>
                </a:lnTo>
                <a:lnTo>
                  <a:pt x="1449" y="1176"/>
                </a:lnTo>
                <a:lnTo>
                  <a:pt x="1452" y="1344"/>
                </a:lnTo>
                <a:lnTo>
                  <a:pt x="1454" y="1120"/>
                </a:lnTo>
                <a:lnTo>
                  <a:pt x="1456" y="1260"/>
                </a:lnTo>
                <a:lnTo>
                  <a:pt x="1458" y="1456"/>
                </a:lnTo>
                <a:lnTo>
                  <a:pt x="1460" y="1176"/>
                </a:lnTo>
                <a:lnTo>
                  <a:pt x="1463" y="1064"/>
                </a:lnTo>
                <a:lnTo>
                  <a:pt x="1465" y="1148"/>
                </a:lnTo>
                <a:lnTo>
                  <a:pt x="1467" y="1092"/>
                </a:lnTo>
                <a:lnTo>
                  <a:pt x="1469" y="1064"/>
                </a:lnTo>
                <a:lnTo>
                  <a:pt x="1471" y="1484"/>
                </a:lnTo>
                <a:lnTo>
                  <a:pt x="1474" y="1400"/>
                </a:lnTo>
                <a:lnTo>
                  <a:pt x="1476" y="1232"/>
                </a:lnTo>
                <a:lnTo>
                  <a:pt x="1478" y="1288"/>
                </a:lnTo>
                <a:lnTo>
                  <a:pt x="1480" y="1400"/>
                </a:lnTo>
                <a:lnTo>
                  <a:pt x="1482" y="1400"/>
                </a:lnTo>
                <a:lnTo>
                  <a:pt x="1484" y="1428"/>
                </a:lnTo>
                <a:lnTo>
                  <a:pt x="1486" y="980"/>
                </a:lnTo>
                <a:lnTo>
                  <a:pt x="1489" y="1400"/>
                </a:lnTo>
                <a:lnTo>
                  <a:pt x="1491" y="1372"/>
                </a:lnTo>
                <a:lnTo>
                  <a:pt x="1493" y="1372"/>
                </a:lnTo>
                <a:lnTo>
                  <a:pt x="1495" y="756"/>
                </a:lnTo>
                <a:lnTo>
                  <a:pt x="1497" y="1400"/>
                </a:lnTo>
                <a:lnTo>
                  <a:pt x="1500" y="1400"/>
                </a:lnTo>
                <a:lnTo>
                  <a:pt x="1502" y="1400"/>
                </a:lnTo>
                <a:lnTo>
                  <a:pt x="1504" y="1428"/>
                </a:lnTo>
                <a:lnTo>
                  <a:pt x="1506" y="1372"/>
                </a:lnTo>
                <a:lnTo>
                  <a:pt x="1508" y="1344"/>
                </a:lnTo>
                <a:lnTo>
                  <a:pt x="1511" y="1372"/>
                </a:lnTo>
                <a:lnTo>
                  <a:pt x="1513" y="1372"/>
                </a:lnTo>
                <a:lnTo>
                  <a:pt x="1515" y="1232"/>
                </a:lnTo>
                <a:lnTo>
                  <a:pt x="1517" y="1288"/>
                </a:lnTo>
                <a:lnTo>
                  <a:pt x="1519" y="1344"/>
                </a:lnTo>
                <a:lnTo>
                  <a:pt x="1522" y="1512"/>
                </a:lnTo>
                <a:lnTo>
                  <a:pt x="1523" y="1120"/>
                </a:lnTo>
                <a:lnTo>
                  <a:pt x="1526" y="1204"/>
                </a:lnTo>
                <a:lnTo>
                  <a:pt x="1528" y="1176"/>
                </a:lnTo>
                <a:lnTo>
                  <a:pt x="1530" y="1512"/>
                </a:lnTo>
                <a:lnTo>
                  <a:pt x="1532" y="1204"/>
                </a:lnTo>
                <a:lnTo>
                  <a:pt x="1534" y="1064"/>
                </a:lnTo>
                <a:lnTo>
                  <a:pt x="1537" y="1008"/>
                </a:lnTo>
                <a:lnTo>
                  <a:pt x="1539" y="1456"/>
                </a:lnTo>
                <a:lnTo>
                  <a:pt x="1541" y="1176"/>
                </a:lnTo>
                <a:lnTo>
                  <a:pt x="1543" y="1232"/>
                </a:lnTo>
                <a:lnTo>
                  <a:pt x="1545" y="1316"/>
                </a:lnTo>
                <a:lnTo>
                  <a:pt x="1548" y="1372"/>
                </a:lnTo>
                <a:lnTo>
                  <a:pt x="1550" y="952"/>
                </a:lnTo>
                <a:lnTo>
                  <a:pt x="1552" y="1064"/>
                </a:lnTo>
                <a:lnTo>
                  <a:pt x="1554" y="1008"/>
                </a:lnTo>
                <a:lnTo>
                  <a:pt x="1556" y="1232"/>
                </a:lnTo>
                <a:lnTo>
                  <a:pt x="1559" y="1316"/>
                </a:lnTo>
                <a:lnTo>
                  <a:pt x="1561" y="1176"/>
                </a:lnTo>
                <a:lnTo>
                  <a:pt x="1563" y="924"/>
                </a:lnTo>
                <a:lnTo>
                  <a:pt x="1565" y="1316"/>
                </a:lnTo>
                <a:lnTo>
                  <a:pt x="1567" y="1400"/>
                </a:lnTo>
                <a:lnTo>
                  <a:pt x="1570" y="1484"/>
                </a:lnTo>
                <a:lnTo>
                  <a:pt x="1571" y="1540"/>
                </a:lnTo>
                <a:lnTo>
                  <a:pt x="1574" y="1288"/>
                </a:lnTo>
                <a:lnTo>
                  <a:pt x="1576" y="1484"/>
                </a:lnTo>
                <a:lnTo>
                  <a:pt x="1578" y="1400"/>
                </a:lnTo>
                <a:lnTo>
                  <a:pt x="1580" y="1372"/>
                </a:lnTo>
                <a:lnTo>
                  <a:pt x="1582" y="896"/>
                </a:lnTo>
                <a:lnTo>
                  <a:pt x="1585" y="1512"/>
                </a:lnTo>
                <a:lnTo>
                  <a:pt x="1587" y="1540"/>
                </a:lnTo>
                <a:lnTo>
                  <a:pt x="1589" y="1540"/>
                </a:lnTo>
                <a:lnTo>
                  <a:pt x="1591" y="784"/>
                </a:lnTo>
                <a:lnTo>
                  <a:pt x="1593" y="1512"/>
                </a:lnTo>
                <a:lnTo>
                  <a:pt x="1596" y="1512"/>
                </a:lnTo>
                <a:lnTo>
                  <a:pt x="1598" y="1484"/>
                </a:lnTo>
                <a:lnTo>
                  <a:pt x="1600" y="1316"/>
                </a:lnTo>
                <a:lnTo>
                  <a:pt x="1602" y="1372"/>
                </a:lnTo>
                <a:lnTo>
                  <a:pt x="1604" y="1428"/>
                </a:lnTo>
                <a:lnTo>
                  <a:pt x="1607" y="1456"/>
                </a:lnTo>
                <a:lnTo>
                  <a:pt x="1608" y="1288"/>
                </a:lnTo>
                <a:lnTo>
                  <a:pt x="1611" y="1260"/>
                </a:lnTo>
                <a:lnTo>
                  <a:pt x="1613" y="1288"/>
                </a:lnTo>
                <a:lnTo>
                  <a:pt x="1615" y="1288"/>
                </a:lnTo>
                <a:lnTo>
                  <a:pt x="1617" y="1484"/>
                </a:lnTo>
                <a:lnTo>
                  <a:pt x="1619" y="1344"/>
                </a:lnTo>
                <a:lnTo>
                  <a:pt x="1622" y="1316"/>
                </a:lnTo>
                <a:lnTo>
                  <a:pt x="1624" y="1260"/>
                </a:lnTo>
                <a:lnTo>
                  <a:pt x="1626" y="1512"/>
                </a:lnTo>
                <a:lnTo>
                  <a:pt x="1628" y="1260"/>
                </a:lnTo>
                <a:lnTo>
                  <a:pt x="1630" y="1260"/>
                </a:lnTo>
                <a:lnTo>
                  <a:pt x="1633" y="1260"/>
                </a:lnTo>
                <a:lnTo>
                  <a:pt x="1635" y="1484"/>
                </a:lnTo>
                <a:lnTo>
                  <a:pt x="1637" y="1092"/>
                </a:lnTo>
                <a:lnTo>
                  <a:pt x="1639" y="1316"/>
                </a:lnTo>
                <a:lnTo>
                  <a:pt x="1641" y="1344"/>
                </a:lnTo>
                <a:lnTo>
                  <a:pt x="1644" y="1484"/>
                </a:lnTo>
                <a:lnTo>
                  <a:pt x="1645" y="589"/>
                </a:lnTo>
                <a:lnTo>
                  <a:pt x="1648" y="505"/>
                </a:lnTo>
                <a:lnTo>
                  <a:pt x="1650" y="589"/>
                </a:lnTo>
                <a:lnTo>
                  <a:pt x="1652" y="1540"/>
                </a:lnTo>
                <a:lnTo>
                  <a:pt x="1655" y="1344"/>
                </a:lnTo>
                <a:lnTo>
                  <a:pt x="1656" y="1288"/>
                </a:lnTo>
                <a:lnTo>
                  <a:pt x="1659" y="1036"/>
                </a:lnTo>
                <a:lnTo>
                  <a:pt x="1661" y="1540"/>
                </a:lnTo>
                <a:lnTo>
                  <a:pt x="1663" y="1260"/>
                </a:lnTo>
                <a:lnTo>
                  <a:pt x="1665" y="1288"/>
                </a:lnTo>
                <a:lnTo>
                  <a:pt x="1667" y="1288"/>
                </a:lnTo>
                <a:lnTo>
                  <a:pt x="1670" y="1204"/>
                </a:lnTo>
                <a:lnTo>
                  <a:pt x="1672" y="1400"/>
                </a:lnTo>
                <a:lnTo>
                  <a:pt x="1674" y="1400"/>
                </a:lnTo>
                <a:lnTo>
                  <a:pt x="1676" y="1372"/>
                </a:lnTo>
                <a:lnTo>
                  <a:pt x="1678" y="728"/>
                </a:lnTo>
                <a:lnTo>
                  <a:pt x="1681" y="1512"/>
                </a:lnTo>
                <a:lnTo>
                  <a:pt x="1683" y="1456"/>
                </a:lnTo>
                <a:lnTo>
                  <a:pt x="1685" y="1456"/>
                </a:lnTo>
                <a:lnTo>
                  <a:pt x="1687" y="1148"/>
                </a:lnTo>
                <a:lnTo>
                  <a:pt x="1689" y="1484"/>
                </a:lnTo>
                <a:lnTo>
                  <a:pt x="1692" y="1484"/>
                </a:lnTo>
                <a:lnTo>
                  <a:pt x="1693" y="1512"/>
                </a:lnTo>
                <a:lnTo>
                  <a:pt x="1696" y="1372"/>
                </a:lnTo>
                <a:lnTo>
                  <a:pt x="1698" y="1484"/>
                </a:lnTo>
                <a:lnTo>
                  <a:pt x="1700" y="1456"/>
                </a:lnTo>
                <a:lnTo>
                  <a:pt x="1702" y="1484"/>
                </a:lnTo>
                <a:lnTo>
                  <a:pt x="1704" y="1400"/>
                </a:lnTo>
                <a:lnTo>
                  <a:pt x="1707" y="1568"/>
                </a:lnTo>
                <a:lnTo>
                  <a:pt x="1709" y="1512"/>
                </a:lnTo>
                <a:lnTo>
                  <a:pt x="1711" y="1512"/>
                </a:lnTo>
                <a:lnTo>
                  <a:pt x="1713" y="1204"/>
                </a:lnTo>
                <a:lnTo>
                  <a:pt x="1715" y="1568"/>
                </a:lnTo>
                <a:lnTo>
                  <a:pt x="1718" y="1540"/>
                </a:lnTo>
                <a:lnTo>
                  <a:pt x="1720" y="1540"/>
                </a:lnTo>
                <a:lnTo>
                  <a:pt x="1722" y="1120"/>
                </a:lnTo>
                <a:lnTo>
                  <a:pt x="1724" y="1316"/>
                </a:lnTo>
                <a:lnTo>
                  <a:pt x="1726" y="1064"/>
                </a:lnTo>
                <a:lnTo>
                  <a:pt x="1729" y="1204"/>
                </a:lnTo>
                <a:lnTo>
                  <a:pt x="1731" y="1092"/>
                </a:lnTo>
                <a:lnTo>
                  <a:pt x="1733" y="812"/>
                </a:lnTo>
                <a:lnTo>
                  <a:pt x="1735" y="784"/>
                </a:lnTo>
                <a:lnTo>
                  <a:pt x="1737" y="784"/>
                </a:lnTo>
                <a:lnTo>
                  <a:pt x="1739" y="1232"/>
                </a:lnTo>
                <a:lnTo>
                  <a:pt x="1741" y="1092"/>
                </a:lnTo>
                <a:lnTo>
                  <a:pt x="1744" y="924"/>
                </a:lnTo>
                <a:lnTo>
                  <a:pt x="1746" y="812"/>
                </a:lnTo>
                <a:lnTo>
                  <a:pt x="1748" y="1372"/>
                </a:lnTo>
                <a:lnTo>
                  <a:pt x="1750" y="1344"/>
                </a:lnTo>
                <a:lnTo>
                  <a:pt x="1752" y="1288"/>
                </a:lnTo>
                <a:lnTo>
                  <a:pt x="1755" y="1232"/>
                </a:lnTo>
                <a:lnTo>
                  <a:pt x="1757" y="896"/>
                </a:lnTo>
                <a:lnTo>
                  <a:pt x="1759" y="1400"/>
                </a:lnTo>
                <a:lnTo>
                  <a:pt x="1761" y="1400"/>
                </a:lnTo>
                <a:lnTo>
                  <a:pt x="1763" y="1400"/>
                </a:lnTo>
                <a:lnTo>
                  <a:pt x="1766" y="1344"/>
                </a:lnTo>
                <a:lnTo>
                  <a:pt x="1768" y="1288"/>
                </a:lnTo>
                <a:lnTo>
                  <a:pt x="1770" y="1316"/>
                </a:lnTo>
                <a:lnTo>
                  <a:pt x="1772" y="1372"/>
                </a:lnTo>
                <a:lnTo>
                  <a:pt x="1774" y="1288"/>
                </a:lnTo>
                <a:lnTo>
                  <a:pt x="1777" y="1176"/>
                </a:lnTo>
                <a:lnTo>
                  <a:pt x="1779" y="1204"/>
                </a:lnTo>
                <a:lnTo>
                  <a:pt x="1781" y="1232"/>
                </a:lnTo>
                <a:lnTo>
                  <a:pt x="1783" y="1288"/>
                </a:lnTo>
                <a:lnTo>
                  <a:pt x="1785" y="1120"/>
                </a:lnTo>
                <a:lnTo>
                  <a:pt x="1787" y="1148"/>
                </a:lnTo>
                <a:lnTo>
                  <a:pt x="1789" y="1148"/>
                </a:lnTo>
                <a:lnTo>
                  <a:pt x="1792" y="1400"/>
                </a:lnTo>
                <a:lnTo>
                  <a:pt x="1794" y="1148"/>
                </a:lnTo>
                <a:lnTo>
                  <a:pt x="1796" y="1120"/>
                </a:lnTo>
                <a:lnTo>
                  <a:pt x="1798" y="1120"/>
                </a:lnTo>
                <a:lnTo>
                  <a:pt x="1800" y="1456"/>
                </a:lnTo>
                <a:lnTo>
                  <a:pt x="1803" y="1344"/>
                </a:lnTo>
                <a:lnTo>
                  <a:pt x="1805" y="1316"/>
                </a:lnTo>
                <a:lnTo>
                  <a:pt x="1807" y="1288"/>
                </a:lnTo>
                <a:lnTo>
                  <a:pt x="1809" y="1512"/>
                </a:lnTo>
                <a:lnTo>
                  <a:pt x="1811" y="952"/>
                </a:lnTo>
                <a:lnTo>
                  <a:pt x="1814" y="1148"/>
                </a:lnTo>
                <a:lnTo>
                  <a:pt x="1816" y="1400"/>
                </a:lnTo>
                <a:lnTo>
                  <a:pt x="1818" y="1148"/>
                </a:lnTo>
                <a:lnTo>
                  <a:pt x="1820" y="1288"/>
                </a:lnTo>
                <a:lnTo>
                  <a:pt x="1822" y="1176"/>
                </a:lnTo>
                <a:lnTo>
                  <a:pt x="1824" y="980"/>
                </a:lnTo>
                <a:lnTo>
                  <a:pt x="1827" y="1204"/>
                </a:lnTo>
                <a:lnTo>
                  <a:pt x="1829" y="1344"/>
                </a:lnTo>
                <a:lnTo>
                  <a:pt x="1831" y="1372"/>
                </a:lnTo>
                <a:lnTo>
                  <a:pt x="1833" y="1372"/>
                </a:lnTo>
                <a:lnTo>
                  <a:pt x="1835" y="1232"/>
                </a:lnTo>
                <a:lnTo>
                  <a:pt x="1837" y="1288"/>
                </a:lnTo>
                <a:lnTo>
                  <a:pt x="1840" y="1288"/>
                </a:lnTo>
                <a:lnTo>
                  <a:pt x="1842" y="1260"/>
                </a:lnTo>
                <a:lnTo>
                  <a:pt x="1844" y="616"/>
                </a:lnTo>
                <a:lnTo>
                  <a:pt x="1846" y="1316"/>
                </a:lnTo>
                <a:lnTo>
                  <a:pt x="1848" y="1288"/>
                </a:lnTo>
                <a:lnTo>
                  <a:pt x="1851" y="1260"/>
                </a:lnTo>
                <a:lnTo>
                  <a:pt x="1853" y="1260"/>
                </a:lnTo>
                <a:lnTo>
                  <a:pt x="1855" y="1428"/>
                </a:lnTo>
                <a:lnTo>
                  <a:pt x="1857" y="1400"/>
                </a:lnTo>
                <a:lnTo>
                  <a:pt x="1859" y="1400"/>
                </a:lnTo>
                <a:lnTo>
                  <a:pt x="1861" y="1288"/>
                </a:lnTo>
                <a:lnTo>
                  <a:pt x="1864" y="1512"/>
                </a:lnTo>
                <a:lnTo>
                  <a:pt x="1866" y="1512"/>
                </a:lnTo>
                <a:lnTo>
                  <a:pt x="1868" y="1456"/>
                </a:lnTo>
                <a:lnTo>
                  <a:pt x="1870" y="1400"/>
                </a:lnTo>
                <a:lnTo>
                  <a:pt x="1872" y="1204"/>
                </a:lnTo>
                <a:lnTo>
                  <a:pt x="1874" y="1344"/>
                </a:lnTo>
                <a:lnTo>
                  <a:pt x="1877" y="1428"/>
                </a:lnTo>
                <a:lnTo>
                  <a:pt x="1879" y="1484"/>
                </a:lnTo>
                <a:lnTo>
                  <a:pt x="1881" y="1232"/>
                </a:lnTo>
                <a:lnTo>
                  <a:pt x="1883" y="1232"/>
                </a:lnTo>
                <a:lnTo>
                  <a:pt x="1885" y="1176"/>
                </a:lnTo>
                <a:lnTo>
                  <a:pt x="1888" y="1568"/>
                </a:lnTo>
                <a:lnTo>
                  <a:pt x="1890" y="1288"/>
                </a:lnTo>
                <a:lnTo>
                  <a:pt x="1892" y="1260"/>
                </a:lnTo>
                <a:lnTo>
                  <a:pt x="1894" y="1204"/>
                </a:lnTo>
                <a:lnTo>
                  <a:pt x="1896" y="1400"/>
                </a:lnTo>
                <a:lnTo>
                  <a:pt x="1899" y="784"/>
                </a:lnTo>
                <a:lnTo>
                  <a:pt x="1901" y="1008"/>
                </a:lnTo>
                <a:lnTo>
                  <a:pt x="1903" y="1176"/>
                </a:lnTo>
                <a:lnTo>
                  <a:pt x="1905" y="1232"/>
                </a:lnTo>
                <a:lnTo>
                  <a:pt x="1907" y="1120"/>
                </a:lnTo>
                <a:lnTo>
                  <a:pt x="1909" y="812"/>
                </a:lnTo>
                <a:lnTo>
                  <a:pt x="1912" y="561"/>
                </a:lnTo>
                <a:lnTo>
                  <a:pt x="1914" y="1316"/>
                </a:lnTo>
                <a:lnTo>
                  <a:pt x="1916" y="1344"/>
                </a:lnTo>
                <a:lnTo>
                  <a:pt x="1918" y="1344"/>
                </a:lnTo>
                <a:lnTo>
                  <a:pt x="1920" y="1316"/>
                </a:lnTo>
                <a:lnTo>
                  <a:pt x="1922" y="1372"/>
                </a:lnTo>
                <a:lnTo>
                  <a:pt x="1925" y="1316"/>
                </a:lnTo>
                <a:lnTo>
                  <a:pt x="1927" y="1232"/>
                </a:lnTo>
                <a:lnTo>
                  <a:pt x="1929" y="1204"/>
                </a:lnTo>
                <a:lnTo>
                  <a:pt x="1931" y="812"/>
                </a:lnTo>
                <a:lnTo>
                  <a:pt x="1933" y="1484"/>
                </a:lnTo>
                <a:lnTo>
                  <a:pt x="1936" y="1484"/>
                </a:lnTo>
                <a:lnTo>
                  <a:pt x="1938" y="1456"/>
                </a:lnTo>
                <a:lnTo>
                  <a:pt x="1940" y="1064"/>
                </a:lnTo>
                <a:lnTo>
                  <a:pt x="1942" y="1568"/>
                </a:lnTo>
                <a:lnTo>
                  <a:pt x="1944" y="1540"/>
                </a:lnTo>
                <a:lnTo>
                  <a:pt x="1946" y="1512"/>
                </a:lnTo>
                <a:lnTo>
                  <a:pt x="1949" y="1428"/>
                </a:lnTo>
                <a:lnTo>
                  <a:pt x="1951" y="1456"/>
                </a:lnTo>
                <a:lnTo>
                  <a:pt x="1953" y="1456"/>
                </a:lnTo>
                <a:lnTo>
                  <a:pt x="1955" y="1568"/>
                </a:lnTo>
                <a:lnTo>
                  <a:pt x="1957" y="1288"/>
                </a:lnTo>
                <a:lnTo>
                  <a:pt x="1960" y="1288"/>
                </a:lnTo>
                <a:lnTo>
                  <a:pt x="1962" y="1344"/>
                </a:lnTo>
                <a:lnTo>
                  <a:pt x="1964" y="1372"/>
                </a:lnTo>
                <a:lnTo>
                  <a:pt x="1966" y="1484"/>
                </a:lnTo>
                <a:lnTo>
                  <a:pt x="1968" y="1260"/>
                </a:lnTo>
                <a:lnTo>
                  <a:pt x="1970" y="1176"/>
                </a:lnTo>
                <a:lnTo>
                  <a:pt x="1973" y="1176"/>
                </a:lnTo>
                <a:lnTo>
                  <a:pt x="1975" y="1540"/>
                </a:lnTo>
                <a:lnTo>
                  <a:pt x="1977" y="1400"/>
                </a:lnTo>
                <a:lnTo>
                  <a:pt x="1979" y="1400"/>
                </a:lnTo>
                <a:lnTo>
                  <a:pt x="1981" y="1344"/>
                </a:lnTo>
                <a:lnTo>
                  <a:pt x="1983" y="1596"/>
                </a:lnTo>
                <a:lnTo>
                  <a:pt x="1986" y="1316"/>
                </a:lnTo>
                <a:lnTo>
                  <a:pt x="1988" y="1428"/>
                </a:lnTo>
                <a:lnTo>
                  <a:pt x="1990" y="1400"/>
                </a:lnTo>
                <a:lnTo>
                  <a:pt x="1992" y="1680"/>
                </a:lnTo>
                <a:lnTo>
                  <a:pt x="1994" y="812"/>
                </a:lnTo>
                <a:lnTo>
                  <a:pt x="1997" y="533"/>
                </a:lnTo>
                <a:lnTo>
                  <a:pt x="1999" y="448"/>
                </a:lnTo>
                <a:lnTo>
                  <a:pt x="2001" y="1596"/>
                </a:lnTo>
                <a:lnTo>
                  <a:pt x="2003" y="1372"/>
                </a:lnTo>
                <a:lnTo>
                  <a:pt x="2005" y="1316"/>
                </a:lnTo>
                <a:lnTo>
                  <a:pt x="2008" y="1232"/>
                </a:lnTo>
                <a:lnTo>
                  <a:pt x="2010" y="1372"/>
                </a:lnTo>
                <a:lnTo>
                  <a:pt x="2012" y="1260"/>
                </a:lnTo>
                <a:lnTo>
                  <a:pt x="2014" y="1316"/>
                </a:lnTo>
                <a:lnTo>
                  <a:pt x="2016" y="1344"/>
                </a:lnTo>
                <a:lnTo>
                  <a:pt x="2018" y="812"/>
                </a:lnTo>
                <a:lnTo>
                  <a:pt x="2020" y="1456"/>
                </a:lnTo>
                <a:lnTo>
                  <a:pt x="2023" y="1344"/>
                </a:lnTo>
                <a:lnTo>
                  <a:pt x="2025" y="1344"/>
                </a:lnTo>
                <a:lnTo>
                  <a:pt x="2027" y="505"/>
                </a:lnTo>
                <a:lnTo>
                  <a:pt x="2029" y="1540"/>
                </a:lnTo>
                <a:lnTo>
                  <a:pt x="2031" y="1540"/>
                </a:lnTo>
                <a:lnTo>
                  <a:pt x="2034" y="1540"/>
                </a:lnTo>
                <a:lnTo>
                  <a:pt x="2036" y="1428"/>
                </a:lnTo>
                <a:lnTo>
                  <a:pt x="2038" y="1624"/>
                </a:lnTo>
                <a:lnTo>
                  <a:pt x="2040" y="1596"/>
                </a:lnTo>
                <a:lnTo>
                  <a:pt x="2042" y="1568"/>
                </a:lnTo>
                <a:lnTo>
                  <a:pt x="2045" y="1288"/>
                </a:lnTo>
                <a:lnTo>
                  <a:pt x="2047" y="1652"/>
                </a:lnTo>
                <a:lnTo>
                  <a:pt x="2049" y="1624"/>
                </a:lnTo>
                <a:lnTo>
                  <a:pt x="2051" y="1624"/>
                </a:lnTo>
                <a:lnTo>
                  <a:pt x="2053" y="1456"/>
                </a:lnTo>
                <a:lnTo>
                  <a:pt x="2055" y="1596"/>
                </a:lnTo>
                <a:lnTo>
                  <a:pt x="2058" y="1652"/>
                </a:lnTo>
                <a:lnTo>
                  <a:pt x="2060" y="1680"/>
                </a:lnTo>
                <a:lnTo>
                  <a:pt x="2062" y="1456"/>
                </a:lnTo>
                <a:lnTo>
                  <a:pt x="2064" y="1456"/>
                </a:lnTo>
                <a:lnTo>
                  <a:pt x="2066" y="1512"/>
                </a:lnTo>
                <a:lnTo>
                  <a:pt x="2068" y="1568"/>
                </a:lnTo>
                <a:lnTo>
                  <a:pt x="2071" y="1512"/>
                </a:lnTo>
                <a:lnTo>
                  <a:pt x="2073" y="1456"/>
                </a:lnTo>
                <a:lnTo>
                  <a:pt x="2075" y="1456"/>
                </a:lnTo>
                <a:lnTo>
                  <a:pt x="2077" y="1400"/>
                </a:lnTo>
                <a:lnTo>
                  <a:pt x="2079" y="1400"/>
                </a:lnTo>
                <a:lnTo>
                  <a:pt x="2082" y="336"/>
                </a:lnTo>
                <a:lnTo>
                  <a:pt x="2084" y="644"/>
                </a:lnTo>
                <a:lnTo>
                  <a:pt x="2086" y="672"/>
                </a:lnTo>
                <a:lnTo>
                  <a:pt x="2088" y="1400"/>
                </a:lnTo>
                <a:lnTo>
                  <a:pt x="2090" y="1400"/>
                </a:lnTo>
                <a:lnTo>
                  <a:pt x="2093" y="1204"/>
                </a:lnTo>
                <a:lnTo>
                  <a:pt x="2095" y="840"/>
                </a:lnTo>
                <a:lnTo>
                  <a:pt x="2097" y="1456"/>
                </a:lnTo>
                <a:lnTo>
                  <a:pt x="2099" y="1316"/>
                </a:lnTo>
                <a:lnTo>
                  <a:pt x="2101" y="1316"/>
                </a:lnTo>
                <a:lnTo>
                  <a:pt x="2103" y="1344"/>
                </a:lnTo>
                <a:lnTo>
                  <a:pt x="2105" y="784"/>
                </a:lnTo>
                <a:lnTo>
                  <a:pt x="2108" y="1400"/>
                </a:lnTo>
                <a:lnTo>
                  <a:pt x="2110" y="1344"/>
                </a:lnTo>
                <a:lnTo>
                  <a:pt x="2112" y="1260"/>
                </a:lnTo>
                <a:lnTo>
                  <a:pt x="2114" y="1120"/>
                </a:lnTo>
                <a:lnTo>
                  <a:pt x="2116" y="1456"/>
                </a:lnTo>
                <a:lnTo>
                  <a:pt x="2119" y="1456"/>
                </a:lnTo>
                <a:lnTo>
                  <a:pt x="2121" y="1484"/>
                </a:lnTo>
                <a:lnTo>
                  <a:pt x="2123" y="1148"/>
                </a:lnTo>
                <a:lnTo>
                  <a:pt x="2125" y="1540"/>
                </a:lnTo>
                <a:lnTo>
                  <a:pt x="2127" y="1540"/>
                </a:lnTo>
                <a:lnTo>
                  <a:pt x="2130" y="1512"/>
                </a:lnTo>
                <a:lnTo>
                  <a:pt x="2132" y="1288"/>
                </a:lnTo>
                <a:lnTo>
                  <a:pt x="2134" y="1400"/>
                </a:lnTo>
                <a:lnTo>
                  <a:pt x="2136" y="1428"/>
                </a:lnTo>
                <a:lnTo>
                  <a:pt x="2138" y="1428"/>
                </a:lnTo>
                <a:lnTo>
                  <a:pt x="2141" y="1400"/>
                </a:lnTo>
                <a:lnTo>
                  <a:pt x="2142" y="1372"/>
                </a:lnTo>
                <a:lnTo>
                  <a:pt x="2145" y="1344"/>
                </a:lnTo>
                <a:lnTo>
                  <a:pt x="2147" y="1344"/>
                </a:lnTo>
                <a:lnTo>
                  <a:pt x="2149" y="1512"/>
                </a:lnTo>
                <a:lnTo>
                  <a:pt x="2151" y="1456"/>
                </a:lnTo>
                <a:lnTo>
                  <a:pt x="2153" y="1400"/>
                </a:lnTo>
                <a:lnTo>
                  <a:pt x="2156" y="1400"/>
                </a:lnTo>
                <a:lnTo>
                  <a:pt x="2158" y="1596"/>
                </a:lnTo>
                <a:lnTo>
                  <a:pt x="2160" y="1120"/>
                </a:lnTo>
                <a:lnTo>
                  <a:pt x="2162" y="1344"/>
                </a:lnTo>
                <a:lnTo>
                  <a:pt x="2164" y="1400"/>
                </a:lnTo>
                <a:lnTo>
                  <a:pt x="2167" y="1512"/>
                </a:lnTo>
                <a:lnTo>
                  <a:pt x="2169" y="840"/>
                </a:lnTo>
                <a:lnTo>
                  <a:pt x="2171" y="616"/>
                </a:lnTo>
                <a:lnTo>
                  <a:pt x="2173" y="533"/>
                </a:lnTo>
                <a:lnTo>
                  <a:pt x="2175" y="1484"/>
                </a:lnTo>
                <a:lnTo>
                  <a:pt x="2178" y="1652"/>
                </a:lnTo>
                <a:lnTo>
                  <a:pt x="2180" y="1400"/>
                </a:lnTo>
                <a:lnTo>
                  <a:pt x="2182" y="1456"/>
                </a:lnTo>
                <a:lnTo>
                  <a:pt x="2184" y="1456"/>
                </a:lnTo>
                <a:lnTo>
                  <a:pt x="2186" y="924"/>
                </a:lnTo>
                <a:lnTo>
                  <a:pt x="2189" y="1400"/>
                </a:lnTo>
                <a:lnTo>
                  <a:pt x="2190" y="1400"/>
                </a:lnTo>
                <a:lnTo>
                  <a:pt x="2193" y="1344"/>
                </a:lnTo>
                <a:lnTo>
                  <a:pt x="2195" y="1680"/>
                </a:lnTo>
                <a:lnTo>
                  <a:pt x="2197" y="1484"/>
                </a:lnTo>
                <a:lnTo>
                  <a:pt x="2199" y="1680"/>
                </a:lnTo>
                <a:lnTo>
                  <a:pt x="2201" y="1540"/>
                </a:lnTo>
                <a:lnTo>
                  <a:pt x="2204" y="1456"/>
                </a:lnTo>
                <a:lnTo>
                  <a:pt x="2206" y="1204"/>
                </a:lnTo>
                <a:lnTo>
                  <a:pt x="2208" y="1232"/>
                </a:lnTo>
                <a:lnTo>
                  <a:pt x="2210" y="1120"/>
                </a:lnTo>
                <a:lnTo>
                  <a:pt x="2212" y="1652"/>
                </a:lnTo>
                <a:lnTo>
                  <a:pt x="2215" y="1568"/>
                </a:lnTo>
                <a:lnTo>
                  <a:pt x="2217" y="1484"/>
                </a:lnTo>
                <a:lnTo>
                  <a:pt x="2219" y="1316"/>
                </a:lnTo>
                <a:lnTo>
                  <a:pt x="2221" y="1624"/>
                </a:lnTo>
                <a:lnTo>
                  <a:pt x="2223" y="1652"/>
                </a:lnTo>
                <a:lnTo>
                  <a:pt x="2226" y="1652"/>
                </a:lnTo>
                <a:lnTo>
                  <a:pt x="2227" y="1652"/>
                </a:lnTo>
                <a:lnTo>
                  <a:pt x="2230" y="1484"/>
                </a:lnTo>
                <a:lnTo>
                  <a:pt x="2232" y="1736"/>
                </a:lnTo>
                <a:lnTo>
                  <a:pt x="2234" y="1736"/>
                </a:lnTo>
                <a:lnTo>
                  <a:pt x="2236" y="1680"/>
                </a:lnTo>
                <a:lnTo>
                  <a:pt x="2238" y="141"/>
                </a:lnTo>
                <a:lnTo>
                  <a:pt x="2241" y="1036"/>
                </a:lnTo>
                <a:lnTo>
                  <a:pt x="2243" y="1316"/>
                </a:lnTo>
                <a:lnTo>
                  <a:pt x="2245" y="1568"/>
                </a:lnTo>
                <a:lnTo>
                  <a:pt x="2247" y="1316"/>
                </a:lnTo>
                <a:lnTo>
                  <a:pt x="2249" y="1596"/>
                </a:lnTo>
                <a:lnTo>
                  <a:pt x="2252" y="1288"/>
                </a:lnTo>
                <a:lnTo>
                  <a:pt x="2254" y="980"/>
                </a:lnTo>
                <a:lnTo>
                  <a:pt x="2256" y="1540"/>
                </a:lnTo>
                <a:lnTo>
                  <a:pt x="2258" y="1540"/>
                </a:lnTo>
                <a:lnTo>
                  <a:pt x="2260" y="1624"/>
                </a:lnTo>
                <a:lnTo>
                  <a:pt x="2263" y="1680"/>
                </a:lnTo>
                <a:lnTo>
                  <a:pt x="2265" y="1316"/>
                </a:lnTo>
                <a:lnTo>
                  <a:pt x="2267" y="1624"/>
                </a:lnTo>
                <a:lnTo>
                  <a:pt x="2269" y="1512"/>
                </a:lnTo>
                <a:lnTo>
                  <a:pt x="2271" y="1400"/>
                </a:lnTo>
                <a:lnTo>
                  <a:pt x="2274" y="1204"/>
                </a:lnTo>
                <a:lnTo>
                  <a:pt x="2275" y="1624"/>
                </a:lnTo>
                <a:lnTo>
                  <a:pt x="2278" y="1624"/>
                </a:lnTo>
                <a:lnTo>
                  <a:pt x="2280" y="1652"/>
                </a:lnTo>
                <a:lnTo>
                  <a:pt x="2282" y="644"/>
                </a:lnTo>
                <a:lnTo>
                  <a:pt x="2284" y="1484"/>
                </a:lnTo>
                <a:lnTo>
                  <a:pt x="2286" y="1540"/>
                </a:lnTo>
                <a:lnTo>
                  <a:pt x="2289" y="1596"/>
                </a:lnTo>
                <a:lnTo>
                  <a:pt x="2291" y="1176"/>
                </a:lnTo>
                <a:lnTo>
                  <a:pt x="2293" y="589"/>
                </a:lnTo>
                <a:lnTo>
                  <a:pt x="2295" y="1372"/>
                </a:lnTo>
                <a:lnTo>
                  <a:pt x="2297" y="1428"/>
                </a:lnTo>
                <a:lnTo>
                  <a:pt x="2300" y="1288"/>
                </a:lnTo>
                <a:lnTo>
                  <a:pt x="2302" y="1148"/>
                </a:lnTo>
                <a:lnTo>
                  <a:pt x="2304" y="812"/>
                </a:lnTo>
                <a:lnTo>
                  <a:pt x="2306" y="336"/>
                </a:lnTo>
                <a:lnTo>
                  <a:pt x="2308" y="1792"/>
                </a:lnTo>
                <a:lnTo>
                  <a:pt x="2311" y="1316"/>
                </a:lnTo>
                <a:lnTo>
                  <a:pt x="2312" y="1428"/>
                </a:lnTo>
                <a:lnTo>
                  <a:pt x="2315" y="1428"/>
                </a:lnTo>
                <a:lnTo>
                  <a:pt x="2317" y="1372"/>
                </a:lnTo>
                <a:lnTo>
                  <a:pt x="2319" y="1260"/>
                </a:lnTo>
                <a:lnTo>
                  <a:pt x="2321" y="1316"/>
                </a:lnTo>
                <a:lnTo>
                  <a:pt x="2323" y="1624"/>
                </a:lnTo>
                <a:lnTo>
                  <a:pt x="2326" y="1596"/>
                </a:lnTo>
                <a:lnTo>
                  <a:pt x="2328" y="1316"/>
                </a:lnTo>
                <a:lnTo>
                  <a:pt x="2330" y="1288"/>
                </a:lnTo>
                <a:lnTo>
                  <a:pt x="2332" y="1288"/>
                </a:lnTo>
                <a:lnTo>
                  <a:pt x="2334" y="1484"/>
                </a:lnTo>
                <a:lnTo>
                  <a:pt x="2337" y="476"/>
                </a:lnTo>
                <a:lnTo>
                  <a:pt x="2339" y="561"/>
                </a:lnTo>
                <a:lnTo>
                  <a:pt x="2341" y="896"/>
                </a:lnTo>
                <a:lnTo>
                  <a:pt x="2343" y="1708"/>
                </a:lnTo>
                <a:lnTo>
                  <a:pt x="2345" y="1232"/>
                </a:lnTo>
                <a:lnTo>
                  <a:pt x="2348" y="1176"/>
                </a:lnTo>
                <a:lnTo>
                  <a:pt x="2350" y="1008"/>
                </a:lnTo>
                <a:lnTo>
                  <a:pt x="2352" y="1792"/>
                </a:lnTo>
                <a:lnTo>
                  <a:pt x="2354" y="1176"/>
                </a:lnTo>
                <a:lnTo>
                  <a:pt x="2356" y="1148"/>
                </a:lnTo>
                <a:lnTo>
                  <a:pt x="2358" y="1120"/>
                </a:lnTo>
                <a:lnTo>
                  <a:pt x="2360" y="952"/>
                </a:lnTo>
                <a:lnTo>
                  <a:pt x="2363" y="1708"/>
                </a:lnTo>
                <a:lnTo>
                  <a:pt x="2365" y="1512"/>
                </a:lnTo>
                <a:lnTo>
                  <a:pt x="2367" y="1344"/>
                </a:lnTo>
                <a:lnTo>
                  <a:pt x="2369" y="1064"/>
                </a:lnTo>
                <a:lnTo>
                  <a:pt x="2371" y="1596"/>
                </a:lnTo>
                <a:lnTo>
                  <a:pt x="2374" y="1792"/>
                </a:lnTo>
                <a:lnTo>
                  <a:pt x="2376" y="1848"/>
                </a:lnTo>
                <a:lnTo>
                  <a:pt x="2378" y="1148"/>
                </a:lnTo>
                <a:lnTo>
                  <a:pt x="2380" y="1512"/>
                </a:lnTo>
                <a:lnTo>
                  <a:pt x="2382" y="1372"/>
                </a:lnTo>
                <a:lnTo>
                  <a:pt x="2385" y="1288"/>
                </a:lnTo>
                <a:lnTo>
                  <a:pt x="2387" y="1428"/>
                </a:lnTo>
                <a:lnTo>
                  <a:pt x="2389" y="1596"/>
                </a:lnTo>
                <a:lnTo>
                  <a:pt x="2391" y="1568"/>
                </a:lnTo>
                <a:lnTo>
                  <a:pt x="2393" y="1596"/>
                </a:lnTo>
                <a:lnTo>
                  <a:pt x="2395" y="1568"/>
                </a:lnTo>
                <a:lnTo>
                  <a:pt x="2398" y="1652"/>
                </a:lnTo>
                <a:lnTo>
                  <a:pt x="2400" y="1680"/>
                </a:lnTo>
                <a:lnTo>
                  <a:pt x="2402" y="1568"/>
                </a:lnTo>
                <a:lnTo>
                  <a:pt x="2404" y="1400"/>
                </a:lnTo>
                <a:lnTo>
                  <a:pt x="2406" y="1820"/>
                </a:lnTo>
                <a:lnTo>
                  <a:pt x="2408" y="1820"/>
                </a:lnTo>
                <a:lnTo>
                  <a:pt x="2411" y="1848"/>
                </a:lnTo>
                <a:lnTo>
                  <a:pt x="2413" y="1456"/>
                </a:lnTo>
                <a:lnTo>
                  <a:pt x="2415" y="1232"/>
                </a:lnTo>
                <a:lnTo>
                  <a:pt x="2417" y="1596"/>
                </a:lnTo>
                <a:lnTo>
                  <a:pt x="2419" y="1736"/>
                </a:lnTo>
                <a:lnTo>
                  <a:pt x="2422" y="1428"/>
                </a:lnTo>
                <a:lnTo>
                  <a:pt x="2424" y="980"/>
                </a:lnTo>
                <a:lnTo>
                  <a:pt x="2426" y="840"/>
                </a:lnTo>
                <a:lnTo>
                  <a:pt x="2428" y="756"/>
                </a:lnTo>
                <a:lnTo>
                  <a:pt x="2430" y="364"/>
                </a:lnTo>
                <a:lnTo>
                  <a:pt x="2433" y="1120"/>
                </a:lnTo>
                <a:lnTo>
                  <a:pt x="2435" y="1064"/>
                </a:lnTo>
                <a:lnTo>
                  <a:pt x="2437" y="1064"/>
                </a:lnTo>
                <a:lnTo>
                  <a:pt x="2439" y="1148"/>
                </a:lnTo>
                <a:lnTo>
                  <a:pt x="2441" y="1428"/>
                </a:lnTo>
                <a:lnTo>
                  <a:pt x="2443" y="1316"/>
                </a:lnTo>
                <a:lnTo>
                  <a:pt x="2446" y="1204"/>
                </a:lnTo>
                <a:lnTo>
                  <a:pt x="2448" y="1120"/>
                </a:lnTo>
                <a:lnTo>
                  <a:pt x="2450" y="1568"/>
                </a:lnTo>
                <a:lnTo>
                  <a:pt x="2452" y="1540"/>
                </a:lnTo>
                <a:lnTo>
                  <a:pt x="2454" y="1484"/>
                </a:lnTo>
                <a:lnTo>
                  <a:pt x="2456" y="1148"/>
                </a:lnTo>
                <a:lnTo>
                  <a:pt x="2459" y="1400"/>
                </a:lnTo>
                <a:lnTo>
                  <a:pt x="2461" y="1456"/>
                </a:lnTo>
                <a:lnTo>
                  <a:pt x="2463" y="1484"/>
                </a:lnTo>
                <a:lnTo>
                  <a:pt x="2465" y="1736"/>
                </a:lnTo>
                <a:lnTo>
                  <a:pt x="2467" y="1484"/>
                </a:lnTo>
                <a:lnTo>
                  <a:pt x="2470" y="1484"/>
                </a:lnTo>
                <a:lnTo>
                  <a:pt x="2472" y="1400"/>
                </a:lnTo>
                <a:lnTo>
                  <a:pt x="2474" y="1568"/>
                </a:lnTo>
                <a:lnTo>
                  <a:pt x="2476" y="1400"/>
                </a:lnTo>
                <a:lnTo>
                  <a:pt x="2478" y="1372"/>
                </a:lnTo>
                <a:lnTo>
                  <a:pt x="2480" y="1372"/>
                </a:lnTo>
                <a:lnTo>
                  <a:pt x="2483" y="1288"/>
                </a:lnTo>
                <a:lnTo>
                  <a:pt x="2485" y="784"/>
                </a:lnTo>
                <a:lnTo>
                  <a:pt x="2487" y="1148"/>
                </a:lnTo>
                <a:lnTo>
                  <a:pt x="2489" y="1372"/>
                </a:lnTo>
                <a:lnTo>
                  <a:pt x="2491" y="1484"/>
                </a:lnTo>
                <a:lnTo>
                  <a:pt x="2493" y="868"/>
                </a:lnTo>
                <a:lnTo>
                  <a:pt x="2496" y="616"/>
                </a:lnTo>
                <a:lnTo>
                  <a:pt x="2498" y="420"/>
                </a:lnTo>
                <a:lnTo>
                  <a:pt x="2500" y="561"/>
                </a:lnTo>
                <a:lnTo>
                  <a:pt x="2502" y="1260"/>
                </a:lnTo>
                <a:lnTo>
                  <a:pt x="2504" y="1344"/>
                </a:lnTo>
                <a:lnTo>
                  <a:pt x="2507" y="1288"/>
                </a:lnTo>
                <a:lnTo>
                  <a:pt x="2509" y="1624"/>
                </a:lnTo>
                <a:lnTo>
                  <a:pt x="2511" y="1008"/>
                </a:lnTo>
                <a:lnTo>
                  <a:pt x="2513" y="952"/>
                </a:lnTo>
                <a:lnTo>
                  <a:pt x="2515" y="1008"/>
                </a:lnTo>
                <a:lnTo>
                  <a:pt x="2517" y="1652"/>
                </a:lnTo>
                <a:lnTo>
                  <a:pt x="2520" y="1680"/>
                </a:lnTo>
                <a:lnTo>
                  <a:pt x="2522" y="1568"/>
                </a:lnTo>
                <a:lnTo>
                  <a:pt x="2524" y="1344"/>
                </a:lnTo>
                <a:lnTo>
                  <a:pt x="2526" y="1764"/>
                </a:lnTo>
                <a:lnTo>
                  <a:pt x="2528" y="1512"/>
                </a:lnTo>
                <a:lnTo>
                  <a:pt x="2531" y="1568"/>
                </a:lnTo>
                <a:lnTo>
                  <a:pt x="2533" y="1680"/>
                </a:lnTo>
                <a:lnTo>
                  <a:pt x="2535" y="1568"/>
                </a:lnTo>
                <a:lnTo>
                  <a:pt x="2537" y="1484"/>
                </a:lnTo>
                <a:lnTo>
                  <a:pt x="2539" y="1708"/>
                </a:lnTo>
                <a:lnTo>
                  <a:pt x="2541" y="1708"/>
                </a:lnTo>
                <a:lnTo>
                  <a:pt x="2544" y="1120"/>
                </a:lnTo>
                <a:lnTo>
                  <a:pt x="2546" y="1484"/>
                </a:lnTo>
                <a:lnTo>
                  <a:pt x="2548" y="1372"/>
                </a:lnTo>
                <a:lnTo>
                  <a:pt x="2550" y="1288"/>
                </a:lnTo>
                <a:lnTo>
                  <a:pt x="2552" y="1036"/>
                </a:lnTo>
                <a:lnTo>
                  <a:pt x="2555" y="476"/>
                </a:lnTo>
                <a:lnTo>
                  <a:pt x="2557" y="756"/>
                </a:lnTo>
                <a:lnTo>
                  <a:pt x="2559" y="1148"/>
                </a:lnTo>
                <a:lnTo>
                  <a:pt x="2561" y="1092"/>
                </a:lnTo>
                <a:lnTo>
                  <a:pt x="2563" y="1456"/>
                </a:lnTo>
                <a:lnTo>
                  <a:pt x="2565" y="1288"/>
                </a:lnTo>
                <a:lnTo>
                  <a:pt x="2568" y="952"/>
                </a:lnTo>
                <a:lnTo>
                  <a:pt x="2570" y="1260"/>
                </a:lnTo>
                <a:lnTo>
                  <a:pt x="2572" y="1624"/>
                </a:lnTo>
                <a:lnTo>
                  <a:pt x="2574" y="1708"/>
                </a:lnTo>
                <a:lnTo>
                  <a:pt x="2576" y="1736"/>
                </a:lnTo>
                <a:lnTo>
                  <a:pt x="2579" y="1316"/>
                </a:lnTo>
                <a:lnTo>
                  <a:pt x="2581" y="1736"/>
                </a:lnTo>
                <a:lnTo>
                  <a:pt x="2583" y="1736"/>
                </a:lnTo>
                <a:lnTo>
                  <a:pt x="2585" y="1708"/>
                </a:lnTo>
                <a:lnTo>
                  <a:pt x="2587" y="1568"/>
                </a:lnTo>
                <a:lnTo>
                  <a:pt x="2589" y="1652"/>
                </a:lnTo>
                <a:lnTo>
                  <a:pt x="2592" y="1680"/>
                </a:lnTo>
                <a:lnTo>
                  <a:pt x="2594" y="1736"/>
                </a:lnTo>
                <a:lnTo>
                  <a:pt x="2596" y="1820"/>
                </a:lnTo>
                <a:lnTo>
                  <a:pt x="2598" y="1260"/>
                </a:lnTo>
                <a:lnTo>
                  <a:pt x="2600" y="1344"/>
                </a:lnTo>
                <a:lnTo>
                  <a:pt x="2602" y="1400"/>
                </a:lnTo>
                <a:lnTo>
                  <a:pt x="2605" y="812"/>
                </a:lnTo>
                <a:lnTo>
                  <a:pt x="2607" y="1092"/>
                </a:lnTo>
                <a:lnTo>
                  <a:pt x="2609" y="1064"/>
                </a:lnTo>
                <a:lnTo>
                  <a:pt x="2611" y="1064"/>
                </a:lnTo>
                <a:lnTo>
                  <a:pt x="2613" y="1092"/>
                </a:lnTo>
                <a:lnTo>
                  <a:pt x="2616" y="980"/>
                </a:lnTo>
                <a:lnTo>
                  <a:pt x="2618" y="924"/>
                </a:lnTo>
                <a:lnTo>
                  <a:pt x="2620" y="924"/>
                </a:lnTo>
                <a:lnTo>
                  <a:pt x="2622" y="1064"/>
                </a:lnTo>
                <a:lnTo>
                  <a:pt x="2624" y="1232"/>
                </a:lnTo>
                <a:lnTo>
                  <a:pt x="2627" y="1232"/>
                </a:lnTo>
                <a:lnTo>
                  <a:pt x="2629" y="1176"/>
                </a:lnTo>
                <a:lnTo>
                  <a:pt x="2631" y="1316"/>
                </a:lnTo>
                <a:lnTo>
                  <a:pt x="2633" y="1260"/>
                </a:lnTo>
                <a:lnTo>
                  <a:pt x="2635" y="1232"/>
                </a:lnTo>
                <a:lnTo>
                  <a:pt x="2637" y="1232"/>
                </a:lnTo>
                <a:lnTo>
                  <a:pt x="2639" y="1456"/>
                </a:lnTo>
                <a:lnTo>
                  <a:pt x="2642" y="1568"/>
                </a:lnTo>
                <a:lnTo>
                  <a:pt x="2644" y="1456"/>
                </a:lnTo>
                <a:lnTo>
                  <a:pt x="2646" y="1344"/>
                </a:lnTo>
                <a:lnTo>
                  <a:pt x="2648" y="1232"/>
                </a:lnTo>
                <a:lnTo>
                  <a:pt x="2650" y="1876"/>
                </a:lnTo>
                <a:lnTo>
                  <a:pt x="2653" y="1764"/>
                </a:lnTo>
                <a:lnTo>
                  <a:pt x="2655" y="1568"/>
                </a:lnTo>
                <a:lnTo>
                  <a:pt x="2657" y="1372"/>
                </a:lnTo>
                <a:lnTo>
                  <a:pt x="2659" y="756"/>
                </a:lnTo>
                <a:lnTo>
                  <a:pt x="2661" y="924"/>
                </a:lnTo>
                <a:lnTo>
                  <a:pt x="2664" y="1484"/>
                </a:lnTo>
                <a:lnTo>
                  <a:pt x="2666" y="1232"/>
                </a:lnTo>
                <a:lnTo>
                  <a:pt x="2668" y="1260"/>
                </a:lnTo>
                <a:lnTo>
                  <a:pt x="2670" y="1232"/>
                </a:lnTo>
                <a:lnTo>
                  <a:pt x="2672" y="1092"/>
                </a:lnTo>
                <a:lnTo>
                  <a:pt x="2675" y="476"/>
                </a:lnTo>
                <a:lnTo>
                  <a:pt x="2677" y="1036"/>
                </a:lnTo>
                <a:lnTo>
                  <a:pt x="2679" y="1008"/>
                </a:lnTo>
                <a:lnTo>
                  <a:pt x="2681" y="980"/>
                </a:lnTo>
                <a:lnTo>
                  <a:pt x="2683" y="1008"/>
                </a:lnTo>
                <a:lnTo>
                  <a:pt x="2685" y="1288"/>
                </a:lnTo>
                <a:lnTo>
                  <a:pt x="2687" y="1232"/>
                </a:lnTo>
                <a:lnTo>
                  <a:pt x="2690" y="1176"/>
                </a:lnTo>
                <a:lnTo>
                  <a:pt x="2692" y="1540"/>
                </a:lnTo>
                <a:lnTo>
                  <a:pt x="2694" y="1400"/>
                </a:lnTo>
                <a:lnTo>
                  <a:pt x="2696" y="1344"/>
                </a:lnTo>
                <a:lnTo>
                  <a:pt x="2698" y="1372"/>
                </a:lnTo>
                <a:lnTo>
                  <a:pt x="2701" y="1596"/>
                </a:lnTo>
                <a:lnTo>
                  <a:pt x="2703" y="1316"/>
                </a:lnTo>
                <a:lnTo>
                  <a:pt x="2705" y="1428"/>
                </a:lnTo>
                <a:lnTo>
                  <a:pt x="2707" y="1484"/>
                </a:lnTo>
                <a:lnTo>
                  <a:pt x="2709" y="952"/>
                </a:lnTo>
                <a:lnTo>
                  <a:pt x="2712" y="1372"/>
                </a:lnTo>
                <a:lnTo>
                  <a:pt x="2714" y="1316"/>
                </a:lnTo>
                <a:lnTo>
                  <a:pt x="2716" y="1232"/>
                </a:lnTo>
                <a:lnTo>
                  <a:pt x="2718" y="1288"/>
                </a:lnTo>
                <a:lnTo>
                  <a:pt x="2720" y="1204"/>
                </a:lnTo>
                <a:lnTo>
                  <a:pt x="2722" y="1204"/>
                </a:lnTo>
                <a:lnTo>
                  <a:pt x="2724" y="1288"/>
                </a:lnTo>
                <a:lnTo>
                  <a:pt x="2727" y="1680"/>
                </a:lnTo>
                <a:lnTo>
                  <a:pt x="2729" y="756"/>
                </a:lnTo>
                <a:lnTo>
                  <a:pt x="2731" y="1232"/>
                </a:lnTo>
                <a:lnTo>
                  <a:pt x="2733" y="1204"/>
                </a:lnTo>
                <a:lnTo>
                  <a:pt x="2735" y="896"/>
                </a:lnTo>
                <a:lnTo>
                  <a:pt x="2738" y="868"/>
                </a:lnTo>
                <a:lnTo>
                  <a:pt x="2740" y="784"/>
                </a:lnTo>
                <a:lnTo>
                  <a:pt x="2742" y="644"/>
                </a:lnTo>
                <a:lnTo>
                  <a:pt x="2744" y="1792"/>
                </a:lnTo>
                <a:lnTo>
                  <a:pt x="2746" y="1512"/>
                </a:lnTo>
                <a:lnTo>
                  <a:pt x="2749" y="1372"/>
                </a:lnTo>
                <a:lnTo>
                  <a:pt x="2751" y="1120"/>
                </a:lnTo>
                <a:lnTo>
                  <a:pt x="2753" y="1344"/>
                </a:lnTo>
                <a:lnTo>
                  <a:pt x="2755" y="1568"/>
                </a:lnTo>
                <a:lnTo>
                  <a:pt x="2757" y="1428"/>
                </a:lnTo>
                <a:lnTo>
                  <a:pt x="2760" y="1456"/>
                </a:lnTo>
                <a:lnTo>
                  <a:pt x="2761" y="1036"/>
                </a:lnTo>
                <a:lnTo>
                  <a:pt x="2764" y="784"/>
                </a:lnTo>
                <a:lnTo>
                  <a:pt x="2766" y="1148"/>
                </a:lnTo>
                <a:lnTo>
                  <a:pt x="2768" y="1540"/>
                </a:lnTo>
                <a:lnTo>
                  <a:pt x="2770" y="1456"/>
                </a:lnTo>
                <a:lnTo>
                  <a:pt x="2772" y="1316"/>
                </a:lnTo>
                <a:lnTo>
                  <a:pt x="2775" y="1344"/>
                </a:lnTo>
                <a:lnTo>
                  <a:pt x="2777" y="1232"/>
                </a:lnTo>
                <a:lnTo>
                  <a:pt x="2779" y="1540"/>
                </a:lnTo>
                <a:lnTo>
                  <a:pt x="2781" y="1708"/>
                </a:lnTo>
                <a:lnTo>
                  <a:pt x="2783" y="1624"/>
                </a:lnTo>
                <a:lnTo>
                  <a:pt x="2786" y="1484"/>
                </a:lnTo>
                <a:lnTo>
                  <a:pt x="2788" y="1344"/>
                </a:lnTo>
                <a:lnTo>
                  <a:pt x="2790" y="1036"/>
                </a:lnTo>
                <a:lnTo>
                  <a:pt x="2792" y="1288"/>
                </a:lnTo>
                <a:lnTo>
                  <a:pt x="2794" y="1540"/>
                </a:lnTo>
                <a:lnTo>
                  <a:pt x="2797" y="1316"/>
                </a:lnTo>
                <a:lnTo>
                  <a:pt x="2799" y="1680"/>
                </a:lnTo>
                <a:lnTo>
                  <a:pt x="2801" y="1316"/>
                </a:lnTo>
                <a:lnTo>
                  <a:pt x="2803" y="980"/>
                </a:lnTo>
                <a:lnTo>
                  <a:pt x="2805" y="1652"/>
                </a:lnTo>
                <a:lnTo>
                  <a:pt x="2808" y="1372"/>
                </a:lnTo>
                <a:lnTo>
                  <a:pt x="2809" y="1568"/>
                </a:lnTo>
                <a:lnTo>
                  <a:pt x="2812" y="1708"/>
                </a:lnTo>
                <a:lnTo>
                  <a:pt x="2814" y="1344"/>
                </a:lnTo>
                <a:lnTo>
                  <a:pt x="2816" y="1372"/>
                </a:lnTo>
                <a:lnTo>
                  <a:pt x="2818" y="1652"/>
                </a:lnTo>
                <a:lnTo>
                  <a:pt x="2820" y="1484"/>
                </a:lnTo>
                <a:lnTo>
                  <a:pt x="2823" y="1064"/>
                </a:lnTo>
                <a:lnTo>
                  <a:pt x="2825" y="1148"/>
                </a:lnTo>
                <a:lnTo>
                  <a:pt x="2827" y="672"/>
                </a:lnTo>
                <a:lnTo>
                  <a:pt x="2829" y="672"/>
                </a:lnTo>
                <a:lnTo>
                  <a:pt x="2831" y="1456"/>
                </a:lnTo>
                <a:lnTo>
                  <a:pt x="2834" y="1428"/>
                </a:lnTo>
                <a:lnTo>
                  <a:pt x="2836" y="1400"/>
                </a:lnTo>
                <a:lnTo>
                  <a:pt x="2838" y="1456"/>
                </a:lnTo>
                <a:lnTo>
                  <a:pt x="2840" y="1568"/>
                </a:lnTo>
                <a:lnTo>
                  <a:pt x="2842" y="1372"/>
                </a:lnTo>
                <a:lnTo>
                  <a:pt x="2845" y="1652"/>
                </a:lnTo>
                <a:lnTo>
                  <a:pt x="2846" y="1568"/>
                </a:lnTo>
                <a:lnTo>
                  <a:pt x="2849" y="1512"/>
                </a:lnTo>
                <a:lnTo>
                  <a:pt x="2851" y="1316"/>
                </a:lnTo>
                <a:lnTo>
                  <a:pt x="2853" y="1344"/>
                </a:lnTo>
                <a:lnTo>
                  <a:pt x="2855" y="1344"/>
                </a:lnTo>
                <a:lnTo>
                  <a:pt x="2857" y="1148"/>
                </a:lnTo>
                <a:lnTo>
                  <a:pt x="2860" y="1652"/>
                </a:lnTo>
                <a:lnTo>
                  <a:pt x="2862" y="1596"/>
                </a:lnTo>
                <a:lnTo>
                  <a:pt x="2864" y="1456"/>
                </a:lnTo>
                <a:lnTo>
                  <a:pt x="2866" y="1344"/>
                </a:lnTo>
                <a:lnTo>
                  <a:pt x="2868" y="1456"/>
                </a:lnTo>
                <a:lnTo>
                  <a:pt x="2871" y="1540"/>
                </a:lnTo>
                <a:lnTo>
                  <a:pt x="2873" y="1568"/>
                </a:lnTo>
                <a:lnTo>
                  <a:pt x="2875" y="1148"/>
                </a:lnTo>
                <a:lnTo>
                  <a:pt x="2877" y="924"/>
                </a:lnTo>
                <a:lnTo>
                  <a:pt x="2879" y="924"/>
                </a:lnTo>
                <a:lnTo>
                  <a:pt x="2882" y="1064"/>
                </a:lnTo>
                <a:lnTo>
                  <a:pt x="2884" y="1372"/>
                </a:lnTo>
                <a:lnTo>
                  <a:pt x="2886" y="1512"/>
                </a:lnTo>
                <a:lnTo>
                  <a:pt x="2888" y="1512"/>
                </a:lnTo>
                <a:lnTo>
                  <a:pt x="2890" y="1344"/>
                </a:lnTo>
                <a:lnTo>
                  <a:pt x="2892" y="141"/>
                </a:lnTo>
                <a:lnTo>
                  <a:pt x="2894" y="1512"/>
                </a:lnTo>
                <a:lnTo>
                  <a:pt x="2897" y="1316"/>
                </a:lnTo>
                <a:lnTo>
                  <a:pt x="2899" y="1344"/>
                </a:lnTo>
                <a:lnTo>
                  <a:pt x="2901" y="1512"/>
                </a:lnTo>
                <a:lnTo>
                  <a:pt x="2903" y="1372"/>
                </a:lnTo>
                <a:lnTo>
                  <a:pt x="2905" y="1316"/>
                </a:lnTo>
                <a:lnTo>
                  <a:pt x="2908" y="1456"/>
                </a:lnTo>
                <a:lnTo>
                  <a:pt x="2910" y="1288"/>
                </a:lnTo>
                <a:lnTo>
                  <a:pt x="2912" y="1316"/>
                </a:lnTo>
                <a:lnTo>
                  <a:pt x="2914" y="1512"/>
                </a:lnTo>
                <a:lnTo>
                  <a:pt x="2916" y="1652"/>
                </a:lnTo>
                <a:lnTo>
                  <a:pt x="2919" y="1792"/>
                </a:lnTo>
                <a:lnTo>
                  <a:pt x="2921" y="1260"/>
                </a:lnTo>
                <a:lnTo>
                  <a:pt x="2923" y="1316"/>
                </a:lnTo>
                <a:lnTo>
                  <a:pt x="2925" y="1204"/>
                </a:lnTo>
                <a:lnTo>
                  <a:pt x="2927" y="1652"/>
                </a:lnTo>
                <a:lnTo>
                  <a:pt x="2930" y="1344"/>
                </a:lnTo>
                <a:lnTo>
                  <a:pt x="2932" y="1484"/>
                </a:lnTo>
                <a:lnTo>
                  <a:pt x="2934" y="1428"/>
                </a:lnTo>
                <a:lnTo>
                  <a:pt x="2936" y="644"/>
                </a:lnTo>
                <a:lnTo>
                  <a:pt x="2938" y="1092"/>
                </a:lnTo>
                <a:lnTo>
                  <a:pt x="2940" y="896"/>
                </a:lnTo>
                <a:lnTo>
                  <a:pt x="2942" y="952"/>
                </a:lnTo>
                <a:lnTo>
                  <a:pt x="2945" y="1260"/>
                </a:lnTo>
                <a:lnTo>
                  <a:pt x="2947" y="448"/>
                </a:lnTo>
                <a:lnTo>
                  <a:pt x="2949" y="1120"/>
                </a:lnTo>
                <a:lnTo>
                  <a:pt x="2951" y="1428"/>
                </a:lnTo>
                <a:lnTo>
                  <a:pt x="2953" y="1848"/>
                </a:lnTo>
                <a:lnTo>
                  <a:pt x="2956" y="1344"/>
                </a:lnTo>
                <a:lnTo>
                  <a:pt x="2958" y="868"/>
                </a:lnTo>
                <a:lnTo>
                  <a:pt x="2960" y="392"/>
                </a:lnTo>
                <a:lnTo>
                  <a:pt x="2962" y="1596"/>
                </a:lnTo>
                <a:lnTo>
                  <a:pt x="2964" y="1260"/>
                </a:lnTo>
                <a:lnTo>
                  <a:pt x="2967" y="1372"/>
                </a:lnTo>
                <a:lnTo>
                  <a:pt x="2969" y="1512"/>
                </a:lnTo>
                <a:lnTo>
                  <a:pt x="2971" y="1680"/>
                </a:lnTo>
                <a:lnTo>
                  <a:pt x="2973" y="1736"/>
                </a:lnTo>
                <a:lnTo>
                  <a:pt x="2975" y="1596"/>
                </a:lnTo>
                <a:lnTo>
                  <a:pt x="2977" y="1428"/>
                </a:lnTo>
                <a:lnTo>
                  <a:pt x="2979" y="1428"/>
                </a:lnTo>
                <a:lnTo>
                  <a:pt x="2982" y="1624"/>
                </a:lnTo>
                <a:lnTo>
                  <a:pt x="2984" y="1596"/>
                </a:lnTo>
                <a:lnTo>
                  <a:pt x="2986" y="1652"/>
                </a:lnTo>
                <a:lnTo>
                  <a:pt x="2988" y="1568"/>
                </a:lnTo>
                <a:lnTo>
                  <a:pt x="2990" y="1260"/>
                </a:lnTo>
                <a:lnTo>
                  <a:pt x="2993" y="1596"/>
                </a:lnTo>
                <a:lnTo>
                  <a:pt x="2995" y="1708"/>
                </a:lnTo>
                <a:lnTo>
                  <a:pt x="2997" y="589"/>
                </a:lnTo>
                <a:lnTo>
                  <a:pt x="2999" y="533"/>
                </a:lnTo>
                <a:lnTo>
                  <a:pt x="3001" y="112"/>
                </a:lnTo>
                <a:lnTo>
                  <a:pt x="3004" y="141"/>
                </a:lnTo>
                <a:lnTo>
                  <a:pt x="3006" y="1372"/>
                </a:lnTo>
                <a:lnTo>
                  <a:pt x="3008" y="1708"/>
                </a:lnTo>
                <a:lnTo>
                  <a:pt x="3010" y="1568"/>
                </a:lnTo>
                <a:lnTo>
                  <a:pt x="3012" y="1484"/>
                </a:lnTo>
                <a:lnTo>
                  <a:pt x="3014" y="1092"/>
                </a:lnTo>
                <a:lnTo>
                  <a:pt x="3017" y="1568"/>
                </a:lnTo>
                <a:lnTo>
                  <a:pt x="3019" y="1512"/>
                </a:lnTo>
                <a:lnTo>
                  <a:pt x="3021" y="1708"/>
                </a:lnTo>
                <a:lnTo>
                  <a:pt x="3023" y="1344"/>
                </a:lnTo>
                <a:lnTo>
                  <a:pt x="3025" y="1680"/>
                </a:lnTo>
                <a:lnTo>
                  <a:pt x="3027" y="1680"/>
                </a:lnTo>
                <a:lnTo>
                  <a:pt x="3030" y="1568"/>
                </a:lnTo>
                <a:lnTo>
                  <a:pt x="3032" y="1708"/>
                </a:lnTo>
                <a:lnTo>
                  <a:pt x="3034" y="1512"/>
                </a:lnTo>
                <a:lnTo>
                  <a:pt x="3036" y="1540"/>
                </a:lnTo>
                <a:lnTo>
                  <a:pt x="3038" y="1624"/>
                </a:lnTo>
                <a:lnTo>
                  <a:pt x="3041" y="1008"/>
                </a:lnTo>
                <a:lnTo>
                  <a:pt x="3043" y="1456"/>
                </a:lnTo>
                <a:lnTo>
                  <a:pt x="3045" y="1316"/>
                </a:lnTo>
                <a:lnTo>
                  <a:pt x="3047" y="1372"/>
                </a:lnTo>
                <a:lnTo>
                  <a:pt x="3049" y="1596"/>
                </a:lnTo>
                <a:lnTo>
                  <a:pt x="3052" y="1036"/>
                </a:lnTo>
                <a:lnTo>
                  <a:pt x="3054" y="1540"/>
                </a:lnTo>
                <a:lnTo>
                  <a:pt x="3056" y="1624"/>
                </a:lnTo>
                <a:lnTo>
                  <a:pt x="3058" y="1456"/>
                </a:lnTo>
                <a:lnTo>
                  <a:pt x="3060" y="1064"/>
                </a:lnTo>
                <a:lnTo>
                  <a:pt x="3062" y="672"/>
                </a:lnTo>
                <a:lnTo>
                  <a:pt x="3065" y="476"/>
                </a:lnTo>
                <a:lnTo>
                  <a:pt x="3067" y="1568"/>
                </a:lnTo>
                <a:lnTo>
                  <a:pt x="3069" y="1316"/>
                </a:lnTo>
                <a:lnTo>
                  <a:pt x="3071" y="1456"/>
                </a:lnTo>
                <a:lnTo>
                  <a:pt x="3073" y="1456"/>
                </a:lnTo>
                <a:lnTo>
                  <a:pt x="3075" y="784"/>
                </a:lnTo>
                <a:lnTo>
                  <a:pt x="3078" y="1344"/>
                </a:lnTo>
                <a:lnTo>
                  <a:pt x="3080" y="1344"/>
                </a:lnTo>
                <a:lnTo>
                  <a:pt x="3082" y="1120"/>
                </a:lnTo>
                <a:lnTo>
                  <a:pt x="3084" y="1120"/>
                </a:lnTo>
                <a:lnTo>
                  <a:pt x="3086" y="1680"/>
                </a:lnTo>
                <a:lnTo>
                  <a:pt x="3089" y="1540"/>
                </a:lnTo>
                <a:lnTo>
                  <a:pt x="3091" y="1344"/>
                </a:lnTo>
                <a:lnTo>
                  <a:pt x="3093" y="1316"/>
                </a:lnTo>
                <a:lnTo>
                  <a:pt x="3095" y="1260"/>
                </a:lnTo>
                <a:lnTo>
                  <a:pt x="3097" y="1512"/>
                </a:lnTo>
                <a:lnTo>
                  <a:pt x="3099" y="1680"/>
                </a:lnTo>
                <a:lnTo>
                  <a:pt x="3102" y="1624"/>
                </a:lnTo>
                <a:lnTo>
                  <a:pt x="3104" y="1288"/>
                </a:lnTo>
                <a:lnTo>
                  <a:pt x="3106" y="896"/>
                </a:lnTo>
                <a:lnTo>
                  <a:pt x="3108" y="840"/>
                </a:lnTo>
                <a:lnTo>
                  <a:pt x="3110" y="1176"/>
                </a:lnTo>
                <a:lnTo>
                  <a:pt x="3113" y="1680"/>
                </a:lnTo>
                <a:lnTo>
                  <a:pt x="3115" y="1708"/>
                </a:lnTo>
                <a:lnTo>
                  <a:pt x="3117" y="1708"/>
                </a:lnTo>
                <a:lnTo>
                  <a:pt x="3119" y="1624"/>
                </a:lnTo>
                <a:lnTo>
                  <a:pt x="3121" y="1428"/>
                </a:lnTo>
                <a:lnTo>
                  <a:pt x="3123" y="1400"/>
                </a:lnTo>
                <a:lnTo>
                  <a:pt x="3126" y="1316"/>
                </a:lnTo>
                <a:lnTo>
                  <a:pt x="3128" y="1708"/>
                </a:lnTo>
                <a:lnTo>
                  <a:pt x="3130" y="1288"/>
                </a:lnTo>
                <a:lnTo>
                  <a:pt x="3132" y="1624"/>
                </a:lnTo>
                <a:lnTo>
                  <a:pt x="3134" y="1624"/>
                </a:lnTo>
                <a:lnTo>
                  <a:pt x="3136" y="1596"/>
                </a:lnTo>
                <a:lnTo>
                  <a:pt x="3139" y="840"/>
                </a:lnTo>
                <a:lnTo>
                  <a:pt x="3141" y="448"/>
                </a:lnTo>
                <a:lnTo>
                  <a:pt x="3143" y="392"/>
                </a:lnTo>
                <a:lnTo>
                  <a:pt x="3145" y="1736"/>
                </a:lnTo>
                <a:lnTo>
                  <a:pt x="3147" y="1232"/>
                </a:lnTo>
                <a:lnTo>
                  <a:pt x="3150" y="1260"/>
                </a:lnTo>
                <a:lnTo>
                  <a:pt x="3152" y="1260"/>
                </a:lnTo>
                <a:lnTo>
                  <a:pt x="3154" y="1540"/>
                </a:lnTo>
                <a:lnTo>
                  <a:pt x="3156" y="1736"/>
                </a:lnTo>
                <a:lnTo>
                  <a:pt x="3158" y="1708"/>
                </a:lnTo>
                <a:lnTo>
                  <a:pt x="3160" y="1512"/>
                </a:lnTo>
                <a:lnTo>
                  <a:pt x="3163" y="1680"/>
                </a:lnTo>
                <a:lnTo>
                  <a:pt x="3165" y="1008"/>
                </a:lnTo>
                <a:lnTo>
                  <a:pt x="3167" y="1148"/>
                </a:lnTo>
                <a:lnTo>
                  <a:pt x="3169" y="1344"/>
                </a:lnTo>
                <a:lnTo>
                  <a:pt x="3171" y="1568"/>
                </a:lnTo>
                <a:lnTo>
                  <a:pt x="3174" y="1596"/>
                </a:lnTo>
                <a:lnTo>
                  <a:pt x="3176" y="1652"/>
                </a:lnTo>
                <a:lnTo>
                  <a:pt x="3178" y="1512"/>
                </a:lnTo>
                <a:lnTo>
                  <a:pt x="3180" y="1456"/>
                </a:lnTo>
                <a:lnTo>
                  <a:pt x="3182" y="1680"/>
                </a:lnTo>
                <a:lnTo>
                  <a:pt x="3184" y="1680"/>
                </a:lnTo>
                <a:lnTo>
                  <a:pt x="3187" y="1680"/>
                </a:lnTo>
                <a:lnTo>
                  <a:pt x="3189" y="0"/>
                </a:lnTo>
                <a:lnTo>
                  <a:pt x="3191" y="1652"/>
                </a:lnTo>
                <a:lnTo>
                  <a:pt x="3193" y="1624"/>
                </a:lnTo>
                <a:lnTo>
                  <a:pt x="3195" y="1596"/>
                </a:lnTo>
                <a:lnTo>
                  <a:pt x="3198" y="1120"/>
                </a:lnTo>
                <a:lnTo>
                  <a:pt x="3200" y="1708"/>
                </a:lnTo>
                <a:lnTo>
                  <a:pt x="3202" y="1624"/>
                </a:lnTo>
                <a:lnTo>
                  <a:pt x="3204" y="1484"/>
                </a:lnTo>
                <a:lnTo>
                  <a:pt x="3206" y="1344"/>
                </a:lnTo>
                <a:lnTo>
                  <a:pt x="3208" y="1540"/>
                </a:lnTo>
                <a:lnTo>
                  <a:pt x="3211" y="1624"/>
                </a:lnTo>
                <a:lnTo>
                  <a:pt x="3213" y="1680"/>
                </a:lnTo>
                <a:lnTo>
                  <a:pt x="3215" y="1428"/>
                </a:lnTo>
                <a:lnTo>
                  <a:pt x="3217" y="1680"/>
                </a:lnTo>
                <a:lnTo>
                  <a:pt x="3219" y="1652"/>
                </a:lnTo>
                <a:lnTo>
                  <a:pt x="3221" y="1596"/>
                </a:lnTo>
                <a:lnTo>
                  <a:pt x="3224" y="1288"/>
                </a:lnTo>
                <a:lnTo>
                  <a:pt x="3226" y="1624"/>
                </a:lnTo>
                <a:lnTo>
                  <a:pt x="3228" y="1596"/>
                </a:lnTo>
                <a:lnTo>
                  <a:pt x="3230" y="1624"/>
                </a:lnTo>
                <a:lnTo>
                  <a:pt x="3232" y="1512"/>
                </a:lnTo>
                <a:lnTo>
                  <a:pt x="3235" y="1540"/>
                </a:lnTo>
                <a:lnTo>
                  <a:pt x="3237" y="1568"/>
                </a:lnTo>
                <a:lnTo>
                  <a:pt x="3239" y="1596"/>
                </a:lnTo>
                <a:lnTo>
                  <a:pt x="3241" y="1624"/>
                </a:lnTo>
                <a:lnTo>
                  <a:pt x="3243" y="0"/>
                </a:lnTo>
                <a:lnTo>
                  <a:pt x="3246" y="253"/>
                </a:lnTo>
                <a:lnTo>
                  <a:pt x="3248" y="952"/>
                </a:lnTo>
                <a:lnTo>
                  <a:pt x="3250" y="1064"/>
                </a:lnTo>
                <a:lnTo>
                  <a:pt x="3252" y="980"/>
                </a:lnTo>
                <a:lnTo>
                  <a:pt x="3254" y="840"/>
                </a:lnTo>
                <a:lnTo>
                  <a:pt x="3256" y="505"/>
                </a:lnTo>
                <a:lnTo>
                  <a:pt x="3258" y="980"/>
                </a:lnTo>
                <a:lnTo>
                  <a:pt x="3261" y="1232"/>
                </a:lnTo>
                <a:lnTo>
                  <a:pt x="3263" y="1092"/>
                </a:lnTo>
                <a:lnTo>
                  <a:pt x="3265" y="1204"/>
                </a:lnTo>
                <a:lnTo>
                  <a:pt x="3267" y="1232"/>
                </a:lnTo>
                <a:lnTo>
                  <a:pt x="3269" y="1484"/>
                </a:lnTo>
                <a:lnTo>
                  <a:pt x="3272" y="1484"/>
                </a:lnTo>
                <a:lnTo>
                  <a:pt x="3274" y="1344"/>
                </a:lnTo>
                <a:lnTo>
                  <a:pt x="3276" y="1932"/>
                </a:lnTo>
                <a:lnTo>
                  <a:pt x="3278" y="1232"/>
                </a:lnTo>
                <a:lnTo>
                  <a:pt x="3280" y="1372"/>
                </a:lnTo>
                <a:lnTo>
                  <a:pt x="3283" y="1428"/>
                </a:lnTo>
                <a:lnTo>
                  <a:pt x="3285" y="1568"/>
                </a:lnTo>
                <a:lnTo>
                  <a:pt x="3287" y="1540"/>
                </a:lnTo>
                <a:lnTo>
                  <a:pt x="3289" y="1456"/>
                </a:lnTo>
                <a:lnTo>
                  <a:pt x="3291" y="1428"/>
                </a:lnTo>
                <a:lnTo>
                  <a:pt x="3294" y="1120"/>
                </a:lnTo>
                <a:lnTo>
                  <a:pt x="3296" y="1596"/>
                </a:lnTo>
                <a:lnTo>
                  <a:pt x="3298" y="1596"/>
                </a:lnTo>
                <a:lnTo>
                  <a:pt x="3300" y="1540"/>
                </a:lnTo>
                <a:lnTo>
                  <a:pt x="3302" y="1736"/>
                </a:lnTo>
                <a:lnTo>
                  <a:pt x="3304" y="1512"/>
                </a:lnTo>
                <a:lnTo>
                  <a:pt x="3306" y="1624"/>
                </a:lnTo>
                <a:lnTo>
                  <a:pt x="3309" y="1624"/>
                </a:lnTo>
                <a:lnTo>
                  <a:pt x="3311" y="1764"/>
                </a:lnTo>
                <a:lnTo>
                  <a:pt x="3313" y="561"/>
                </a:lnTo>
                <a:lnTo>
                  <a:pt x="3315" y="225"/>
                </a:lnTo>
                <a:lnTo>
                  <a:pt x="3317" y="505"/>
                </a:lnTo>
                <a:lnTo>
                  <a:pt x="3320" y="1288"/>
                </a:lnTo>
                <a:lnTo>
                  <a:pt x="3322" y="1204"/>
                </a:lnTo>
                <a:lnTo>
                  <a:pt x="3324" y="1288"/>
                </a:lnTo>
                <a:lnTo>
                  <a:pt x="3326" y="1204"/>
                </a:lnTo>
                <a:lnTo>
                  <a:pt x="3328" y="1596"/>
                </a:lnTo>
                <a:lnTo>
                  <a:pt x="3331" y="2016"/>
                </a:lnTo>
                <a:lnTo>
                  <a:pt x="3333" y="1764"/>
                </a:lnTo>
                <a:lnTo>
                  <a:pt x="3335" y="1372"/>
                </a:lnTo>
                <a:lnTo>
                  <a:pt x="3337" y="1428"/>
                </a:lnTo>
                <a:lnTo>
                  <a:pt x="3339" y="1596"/>
                </a:lnTo>
                <a:lnTo>
                  <a:pt x="3341" y="1708"/>
                </a:lnTo>
                <a:lnTo>
                  <a:pt x="3343" y="1848"/>
                </a:lnTo>
                <a:lnTo>
                  <a:pt x="3346" y="1512"/>
                </a:lnTo>
                <a:lnTo>
                  <a:pt x="3348" y="1120"/>
                </a:lnTo>
                <a:lnTo>
                  <a:pt x="3350" y="1232"/>
                </a:lnTo>
                <a:lnTo>
                  <a:pt x="3352" y="1624"/>
                </a:lnTo>
                <a:lnTo>
                  <a:pt x="3354" y="728"/>
                </a:lnTo>
                <a:lnTo>
                  <a:pt x="3357" y="1568"/>
                </a:lnTo>
                <a:lnTo>
                  <a:pt x="3359" y="1372"/>
                </a:lnTo>
                <a:lnTo>
                  <a:pt x="3361" y="1204"/>
                </a:lnTo>
                <a:lnTo>
                  <a:pt x="3363" y="840"/>
                </a:lnTo>
                <a:lnTo>
                  <a:pt x="3365" y="1876"/>
                </a:lnTo>
                <a:lnTo>
                  <a:pt x="3368" y="1960"/>
                </a:lnTo>
                <a:lnTo>
                  <a:pt x="3370" y="1876"/>
                </a:lnTo>
                <a:lnTo>
                  <a:pt x="3372" y="1372"/>
                </a:lnTo>
                <a:lnTo>
                  <a:pt x="3374" y="1344"/>
                </a:lnTo>
                <a:lnTo>
                  <a:pt x="3376" y="1512"/>
                </a:lnTo>
                <a:lnTo>
                  <a:pt x="3379" y="1652"/>
                </a:lnTo>
                <a:lnTo>
                  <a:pt x="3380" y="644"/>
                </a:lnTo>
                <a:lnTo>
                  <a:pt x="3383" y="1568"/>
                </a:lnTo>
                <a:lnTo>
                  <a:pt x="3385" y="1484"/>
                </a:lnTo>
                <a:lnTo>
                  <a:pt x="3387" y="1372"/>
                </a:lnTo>
                <a:lnTo>
                  <a:pt x="3389" y="1344"/>
                </a:lnTo>
                <a:lnTo>
                  <a:pt x="3391" y="1484"/>
                </a:lnTo>
                <a:lnTo>
                  <a:pt x="3394" y="1484"/>
                </a:lnTo>
                <a:lnTo>
                  <a:pt x="3396" y="1596"/>
                </a:lnTo>
                <a:lnTo>
                  <a:pt x="3398" y="1680"/>
                </a:lnTo>
                <a:lnTo>
                  <a:pt x="3400" y="1428"/>
                </a:lnTo>
                <a:lnTo>
                  <a:pt x="3402" y="1372"/>
                </a:lnTo>
                <a:lnTo>
                  <a:pt x="3405" y="1344"/>
                </a:lnTo>
                <a:lnTo>
                  <a:pt x="3407" y="1568"/>
                </a:lnTo>
                <a:lnTo>
                  <a:pt x="3409" y="1316"/>
                </a:lnTo>
                <a:lnTo>
                  <a:pt x="3411" y="1428"/>
                </a:lnTo>
                <a:lnTo>
                  <a:pt x="3413" y="1512"/>
                </a:lnTo>
                <a:lnTo>
                  <a:pt x="3416" y="756"/>
                </a:lnTo>
                <a:lnTo>
                  <a:pt x="3417" y="448"/>
                </a:lnTo>
                <a:lnTo>
                  <a:pt x="3420" y="141"/>
                </a:lnTo>
                <a:lnTo>
                  <a:pt x="3422" y="281"/>
                </a:lnTo>
                <a:lnTo>
                  <a:pt x="3424" y="1316"/>
                </a:lnTo>
                <a:lnTo>
                  <a:pt x="3427" y="1344"/>
                </a:lnTo>
                <a:lnTo>
                  <a:pt x="3428" y="1344"/>
                </a:lnTo>
                <a:lnTo>
                  <a:pt x="3431" y="1176"/>
                </a:lnTo>
                <a:lnTo>
                  <a:pt x="3433" y="1540"/>
                </a:lnTo>
                <a:lnTo>
                  <a:pt x="3435" y="896"/>
                </a:lnTo>
                <a:lnTo>
                  <a:pt x="3437" y="1428"/>
                </a:lnTo>
                <a:lnTo>
                  <a:pt x="3439" y="1372"/>
                </a:lnTo>
                <a:lnTo>
                  <a:pt x="3442" y="1876"/>
                </a:lnTo>
                <a:lnTo>
                  <a:pt x="3444" y="1372"/>
                </a:lnTo>
                <a:lnTo>
                  <a:pt x="3446" y="980"/>
                </a:lnTo>
                <a:lnTo>
                  <a:pt x="3448" y="980"/>
                </a:lnTo>
                <a:lnTo>
                  <a:pt x="3450" y="1344"/>
                </a:lnTo>
                <a:lnTo>
                  <a:pt x="3453" y="1540"/>
                </a:lnTo>
                <a:lnTo>
                  <a:pt x="3455" y="1400"/>
                </a:lnTo>
                <a:lnTo>
                  <a:pt x="3457" y="1288"/>
                </a:lnTo>
                <a:lnTo>
                  <a:pt x="3459" y="1652"/>
                </a:lnTo>
                <a:lnTo>
                  <a:pt x="3461" y="1792"/>
                </a:lnTo>
                <a:lnTo>
                  <a:pt x="3464" y="1820"/>
                </a:lnTo>
                <a:lnTo>
                  <a:pt x="3465" y="1792"/>
                </a:lnTo>
                <a:lnTo>
                  <a:pt x="3468" y="1148"/>
                </a:lnTo>
                <a:lnTo>
                  <a:pt x="3470" y="868"/>
                </a:lnTo>
                <a:lnTo>
                  <a:pt x="3472" y="1036"/>
                </a:lnTo>
                <a:lnTo>
                  <a:pt x="3474" y="1288"/>
                </a:lnTo>
                <a:lnTo>
                  <a:pt x="3476" y="1512"/>
                </a:lnTo>
                <a:lnTo>
                  <a:pt x="3479" y="1288"/>
                </a:lnTo>
                <a:lnTo>
                  <a:pt x="3481" y="1120"/>
                </a:lnTo>
                <a:lnTo>
                  <a:pt x="3483" y="812"/>
                </a:lnTo>
                <a:lnTo>
                  <a:pt x="3485" y="1568"/>
                </a:lnTo>
                <a:lnTo>
                  <a:pt x="3487" y="1372"/>
                </a:lnTo>
                <a:lnTo>
                  <a:pt x="3490" y="1204"/>
                </a:lnTo>
                <a:lnTo>
                  <a:pt x="3492" y="1232"/>
                </a:lnTo>
                <a:lnTo>
                  <a:pt x="3494" y="1624"/>
                </a:lnTo>
                <a:lnTo>
                  <a:pt x="3496" y="1988"/>
                </a:lnTo>
                <a:lnTo>
                  <a:pt x="3498" y="1876"/>
                </a:lnTo>
                <a:lnTo>
                  <a:pt x="3501" y="1708"/>
                </a:lnTo>
                <a:lnTo>
                  <a:pt x="3503" y="1652"/>
                </a:lnTo>
                <a:lnTo>
                  <a:pt x="3505" y="1316"/>
                </a:lnTo>
                <a:lnTo>
                  <a:pt x="3507" y="1456"/>
                </a:lnTo>
                <a:lnTo>
                  <a:pt x="3509" y="1708"/>
                </a:lnTo>
                <a:lnTo>
                  <a:pt x="3511" y="1652"/>
                </a:lnTo>
                <a:lnTo>
                  <a:pt x="3513" y="1820"/>
                </a:lnTo>
                <a:lnTo>
                  <a:pt x="3516" y="1680"/>
                </a:lnTo>
                <a:lnTo>
                  <a:pt x="3518" y="1484"/>
                </a:lnTo>
                <a:lnTo>
                  <a:pt x="3520" y="1456"/>
                </a:lnTo>
                <a:lnTo>
                  <a:pt x="3522" y="784"/>
                </a:lnTo>
                <a:lnTo>
                  <a:pt x="3524" y="812"/>
                </a:lnTo>
                <a:lnTo>
                  <a:pt x="3527" y="1120"/>
                </a:lnTo>
                <a:lnTo>
                  <a:pt x="3529" y="1260"/>
                </a:lnTo>
                <a:lnTo>
                  <a:pt x="3531" y="1400"/>
                </a:lnTo>
                <a:lnTo>
                  <a:pt x="3533" y="1288"/>
                </a:lnTo>
                <a:lnTo>
                  <a:pt x="3535" y="1288"/>
                </a:lnTo>
                <a:lnTo>
                  <a:pt x="3538" y="1176"/>
                </a:lnTo>
                <a:lnTo>
                  <a:pt x="3540" y="1624"/>
                </a:lnTo>
                <a:lnTo>
                  <a:pt x="3542" y="1624"/>
                </a:lnTo>
                <a:lnTo>
                  <a:pt x="3544" y="1596"/>
                </a:lnTo>
                <a:lnTo>
                  <a:pt x="3546" y="253"/>
                </a:lnTo>
                <a:lnTo>
                  <a:pt x="3549" y="1624"/>
                </a:lnTo>
                <a:lnTo>
                  <a:pt x="3551" y="1680"/>
                </a:lnTo>
                <a:lnTo>
                  <a:pt x="3553" y="1680"/>
                </a:lnTo>
                <a:lnTo>
                  <a:pt x="3555" y="1232"/>
                </a:lnTo>
                <a:lnTo>
                  <a:pt x="3557" y="1708"/>
                </a:lnTo>
                <a:lnTo>
                  <a:pt x="3559" y="1708"/>
                </a:lnTo>
                <a:lnTo>
                  <a:pt x="3561" y="1624"/>
                </a:lnTo>
                <a:lnTo>
                  <a:pt x="3564" y="392"/>
                </a:lnTo>
                <a:lnTo>
                  <a:pt x="3566" y="1680"/>
                </a:lnTo>
                <a:lnTo>
                  <a:pt x="3568" y="1680"/>
                </a:lnTo>
                <a:lnTo>
                  <a:pt x="3570" y="1652"/>
                </a:lnTo>
                <a:lnTo>
                  <a:pt x="3572" y="1428"/>
                </a:lnTo>
                <a:lnTo>
                  <a:pt x="3575" y="1540"/>
                </a:lnTo>
                <a:lnTo>
                  <a:pt x="3577" y="1624"/>
                </a:lnTo>
                <a:lnTo>
                  <a:pt x="3579" y="1624"/>
                </a:lnTo>
                <a:lnTo>
                  <a:pt x="3581" y="1260"/>
                </a:lnTo>
                <a:lnTo>
                  <a:pt x="3583" y="1316"/>
                </a:lnTo>
                <a:lnTo>
                  <a:pt x="3586" y="1400"/>
                </a:lnTo>
                <a:lnTo>
                  <a:pt x="3588" y="1428"/>
                </a:lnTo>
                <a:lnTo>
                  <a:pt x="3590" y="1232"/>
                </a:lnTo>
                <a:lnTo>
                  <a:pt x="3592" y="1204"/>
                </a:lnTo>
                <a:lnTo>
                  <a:pt x="3594" y="1204"/>
                </a:lnTo>
                <a:lnTo>
                  <a:pt x="3596" y="1204"/>
                </a:lnTo>
                <a:lnTo>
                  <a:pt x="3598" y="1680"/>
                </a:lnTo>
                <a:lnTo>
                  <a:pt x="3601" y="476"/>
                </a:lnTo>
                <a:lnTo>
                  <a:pt x="3603" y="840"/>
                </a:lnTo>
                <a:lnTo>
                  <a:pt x="3605" y="1036"/>
                </a:lnTo>
                <a:lnTo>
                  <a:pt x="3607" y="1232"/>
                </a:lnTo>
                <a:lnTo>
                  <a:pt x="3609" y="1064"/>
                </a:lnTo>
                <a:lnTo>
                  <a:pt x="3612" y="840"/>
                </a:lnTo>
                <a:lnTo>
                  <a:pt x="3614" y="448"/>
                </a:lnTo>
                <a:lnTo>
                  <a:pt x="3616" y="924"/>
                </a:lnTo>
                <a:lnTo>
                  <a:pt x="3618" y="533"/>
                </a:lnTo>
                <a:lnTo>
                  <a:pt x="3620" y="952"/>
                </a:lnTo>
                <a:lnTo>
                  <a:pt x="3623" y="1260"/>
                </a:lnTo>
                <a:lnTo>
                  <a:pt x="3625" y="1036"/>
                </a:lnTo>
                <a:lnTo>
                  <a:pt x="3627" y="1092"/>
                </a:lnTo>
                <a:lnTo>
                  <a:pt x="3629" y="756"/>
                </a:lnTo>
                <a:lnTo>
                  <a:pt x="3631" y="505"/>
                </a:lnTo>
                <a:lnTo>
                  <a:pt x="3633" y="1176"/>
                </a:lnTo>
                <a:lnTo>
                  <a:pt x="3636" y="1540"/>
                </a:lnTo>
                <a:lnTo>
                  <a:pt x="3638" y="1652"/>
                </a:lnTo>
                <a:lnTo>
                  <a:pt x="3640" y="1624"/>
                </a:lnTo>
                <a:lnTo>
                  <a:pt x="3642" y="1372"/>
                </a:lnTo>
                <a:lnTo>
                  <a:pt x="3644" y="1036"/>
                </a:lnTo>
                <a:lnTo>
                  <a:pt x="3646" y="952"/>
                </a:lnTo>
                <a:lnTo>
                  <a:pt x="3649" y="1008"/>
                </a:lnTo>
                <a:lnTo>
                  <a:pt x="3651" y="1680"/>
                </a:lnTo>
                <a:lnTo>
                  <a:pt x="3653" y="1624"/>
                </a:lnTo>
                <a:lnTo>
                  <a:pt x="3655" y="1512"/>
                </a:lnTo>
                <a:lnTo>
                  <a:pt x="3657" y="1400"/>
                </a:lnTo>
                <a:lnTo>
                  <a:pt x="3660" y="1848"/>
                </a:lnTo>
                <a:lnTo>
                  <a:pt x="3662" y="1484"/>
                </a:lnTo>
                <a:lnTo>
                  <a:pt x="3664" y="1540"/>
                </a:lnTo>
                <a:lnTo>
                  <a:pt x="3666" y="1568"/>
                </a:lnTo>
                <a:lnTo>
                  <a:pt x="3668" y="1624"/>
                </a:lnTo>
                <a:lnTo>
                  <a:pt x="3671" y="980"/>
                </a:lnTo>
                <a:lnTo>
                  <a:pt x="3673" y="952"/>
                </a:lnTo>
                <a:lnTo>
                  <a:pt x="3675" y="980"/>
                </a:lnTo>
                <a:lnTo>
                  <a:pt x="3677" y="1540"/>
                </a:lnTo>
                <a:lnTo>
                  <a:pt x="3679" y="952"/>
                </a:lnTo>
                <a:lnTo>
                  <a:pt x="3681" y="868"/>
                </a:lnTo>
                <a:lnTo>
                  <a:pt x="3684" y="896"/>
                </a:lnTo>
                <a:lnTo>
                  <a:pt x="3686" y="1484"/>
                </a:lnTo>
                <a:lnTo>
                  <a:pt x="3688" y="1120"/>
                </a:lnTo>
                <a:lnTo>
                  <a:pt x="3690" y="1092"/>
                </a:lnTo>
                <a:lnTo>
                  <a:pt x="3692" y="1064"/>
                </a:lnTo>
                <a:lnTo>
                  <a:pt x="3694" y="1288"/>
                </a:lnTo>
                <a:lnTo>
                  <a:pt x="3697" y="1456"/>
                </a:lnTo>
                <a:lnTo>
                  <a:pt x="3699" y="1400"/>
                </a:lnTo>
                <a:lnTo>
                  <a:pt x="3701" y="1288"/>
                </a:lnTo>
                <a:lnTo>
                  <a:pt x="3703" y="1148"/>
                </a:lnTo>
                <a:lnTo>
                  <a:pt x="3705" y="1456"/>
                </a:lnTo>
                <a:lnTo>
                  <a:pt x="3708" y="1456"/>
                </a:lnTo>
                <a:lnTo>
                  <a:pt x="3710" y="1400"/>
                </a:lnTo>
                <a:lnTo>
                  <a:pt x="3712" y="1092"/>
                </a:lnTo>
                <a:lnTo>
                  <a:pt x="3714" y="1904"/>
                </a:lnTo>
                <a:lnTo>
                  <a:pt x="3716" y="1820"/>
                </a:lnTo>
                <a:lnTo>
                  <a:pt x="3718" y="1792"/>
                </a:lnTo>
                <a:lnTo>
                  <a:pt x="3721" y="616"/>
                </a:lnTo>
                <a:lnTo>
                  <a:pt x="3723" y="1736"/>
                </a:lnTo>
                <a:lnTo>
                  <a:pt x="3725" y="1792"/>
                </a:lnTo>
                <a:lnTo>
                  <a:pt x="3727" y="1848"/>
                </a:lnTo>
                <a:lnTo>
                  <a:pt x="3729" y="756"/>
                </a:lnTo>
                <a:lnTo>
                  <a:pt x="3732" y="1512"/>
                </a:lnTo>
                <a:lnTo>
                  <a:pt x="3734" y="1540"/>
                </a:lnTo>
                <a:lnTo>
                  <a:pt x="3736" y="1540"/>
                </a:lnTo>
                <a:lnTo>
                  <a:pt x="3738" y="1176"/>
                </a:lnTo>
                <a:lnTo>
                  <a:pt x="3740" y="1512"/>
                </a:lnTo>
                <a:lnTo>
                  <a:pt x="3742" y="1540"/>
                </a:lnTo>
                <a:lnTo>
                  <a:pt x="3745" y="1568"/>
                </a:lnTo>
                <a:lnTo>
                  <a:pt x="3747" y="1456"/>
                </a:lnTo>
                <a:lnTo>
                  <a:pt x="3749" y="1372"/>
                </a:lnTo>
                <a:lnTo>
                  <a:pt x="3751" y="1456"/>
                </a:lnTo>
                <a:lnTo>
                  <a:pt x="3753" y="1428"/>
                </a:lnTo>
                <a:lnTo>
                  <a:pt x="3755" y="1456"/>
                </a:lnTo>
                <a:lnTo>
                  <a:pt x="3758" y="1204"/>
                </a:lnTo>
                <a:lnTo>
                  <a:pt x="3760" y="1232"/>
                </a:lnTo>
                <a:lnTo>
                  <a:pt x="3762" y="1232"/>
                </a:lnTo>
                <a:lnTo>
                  <a:pt x="3764" y="840"/>
                </a:lnTo>
                <a:lnTo>
                  <a:pt x="3766" y="1120"/>
                </a:lnTo>
                <a:lnTo>
                  <a:pt x="3769" y="1120"/>
                </a:lnTo>
                <a:lnTo>
                  <a:pt x="3771" y="1148"/>
                </a:lnTo>
                <a:lnTo>
                  <a:pt x="3773" y="1204"/>
                </a:lnTo>
                <a:lnTo>
                  <a:pt x="3775" y="392"/>
                </a:lnTo>
                <a:lnTo>
                  <a:pt x="3777" y="644"/>
                </a:lnTo>
                <a:lnTo>
                  <a:pt x="3780" y="952"/>
                </a:lnTo>
                <a:lnTo>
                  <a:pt x="3782" y="1708"/>
                </a:lnTo>
                <a:lnTo>
                  <a:pt x="3784" y="868"/>
                </a:lnTo>
                <a:lnTo>
                  <a:pt x="3786" y="980"/>
                </a:lnTo>
                <a:lnTo>
                  <a:pt x="3788" y="924"/>
                </a:lnTo>
                <a:lnTo>
                  <a:pt x="3790" y="1708"/>
                </a:lnTo>
                <a:lnTo>
                  <a:pt x="3792" y="980"/>
                </a:lnTo>
                <a:lnTo>
                  <a:pt x="3795" y="784"/>
                </a:lnTo>
                <a:lnTo>
                  <a:pt x="3797" y="784"/>
                </a:lnTo>
                <a:lnTo>
                  <a:pt x="3799" y="1652"/>
                </a:lnTo>
                <a:lnTo>
                  <a:pt x="3801" y="1288"/>
                </a:lnTo>
                <a:lnTo>
                  <a:pt x="3803" y="1204"/>
                </a:lnTo>
                <a:lnTo>
                  <a:pt x="3806" y="1148"/>
                </a:lnTo>
                <a:lnTo>
                  <a:pt x="3808" y="1540"/>
                </a:lnTo>
                <a:lnTo>
                  <a:pt x="3810" y="1568"/>
                </a:lnTo>
                <a:lnTo>
                  <a:pt x="3812" y="1540"/>
                </a:lnTo>
                <a:lnTo>
                  <a:pt x="3814" y="1540"/>
                </a:lnTo>
                <a:lnTo>
                  <a:pt x="3817" y="1232"/>
                </a:lnTo>
                <a:lnTo>
                  <a:pt x="3819" y="812"/>
                </a:lnTo>
                <a:lnTo>
                  <a:pt x="3821" y="980"/>
                </a:lnTo>
                <a:lnTo>
                  <a:pt x="3823" y="1260"/>
                </a:lnTo>
                <a:lnTo>
                  <a:pt x="3825" y="1792"/>
                </a:lnTo>
                <a:lnTo>
                  <a:pt x="3827" y="1232"/>
                </a:lnTo>
                <a:lnTo>
                  <a:pt x="3830" y="1232"/>
                </a:lnTo>
                <a:lnTo>
                  <a:pt x="3832" y="1064"/>
                </a:lnTo>
                <a:lnTo>
                  <a:pt x="3834" y="1708"/>
                </a:lnTo>
                <a:lnTo>
                  <a:pt x="3836" y="1400"/>
                </a:lnTo>
                <a:lnTo>
                  <a:pt x="3838" y="1148"/>
                </a:lnTo>
                <a:lnTo>
                  <a:pt x="3840" y="1120"/>
                </a:lnTo>
                <a:lnTo>
                  <a:pt x="3843" y="1484"/>
                </a:lnTo>
                <a:lnTo>
                  <a:pt x="3845" y="1736"/>
                </a:lnTo>
                <a:lnTo>
                  <a:pt x="3847" y="1820"/>
                </a:lnTo>
                <a:lnTo>
                  <a:pt x="3849" y="1792"/>
                </a:lnTo>
                <a:lnTo>
                  <a:pt x="3851" y="1652"/>
                </a:lnTo>
                <a:lnTo>
                  <a:pt x="3854" y="1568"/>
                </a:lnTo>
                <a:lnTo>
                  <a:pt x="3856" y="1596"/>
                </a:lnTo>
                <a:lnTo>
                  <a:pt x="3858" y="1764"/>
                </a:lnTo>
                <a:lnTo>
                  <a:pt x="3860" y="1288"/>
                </a:lnTo>
                <a:lnTo>
                  <a:pt x="3862" y="1624"/>
                </a:lnTo>
                <a:lnTo>
                  <a:pt x="3865" y="1596"/>
                </a:lnTo>
                <a:lnTo>
                  <a:pt x="3867" y="1708"/>
                </a:lnTo>
                <a:lnTo>
                  <a:pt x="3869" y="1316"/>
                </a:lnTo>
                <a:lnTo>
                  <a:pt x="3871" y="1064"/>
                </a:lnTo>
                <a:lnTo>
                  <a:pt x="3873" y="924"/>
                </a:lnTo>
                <a:lnTo>
                  <a:pt x="3875" y="1148"/>
                </a:lnTo>
                <a:lnTo>
                  <a:pt x="3877" y="533"/>
                </a:lnTo>
                <a:lnTo>
                  <a:pt x="3880" y="1680"/>
                </a:lnTo>
                <a:lnTo>
                  <a:pt x="3882" y="1484"/>
                </a:lnTo>
                <a:lnTo>
                  <a:pt x="3884" y="1316"/>
                </a:lnTo>
                <a:lnTo>
                  <a:pt x="3886" y="952"/>
                </a:lnTo>
                <a:lnTo>
                  <a:pt x="3888" y="1708"/>
                </a:lnTo>
                <a:lnTo>
                  <a:pt x="3891" y="1736"/>
                </a:lnTo>
                <a:lnTo>
                  <a:pt x="3893" y="1792"/>
                </a:lnTo>
                <a:lnTo>
                  <a:pt x="3895" y="1344"/>
                </a:lnTo>
                <a:lnTo>
                  <a:pt x="3897" y="1428"/>
                </a:lnTo>
                <a:lnTo>
                  <a:pt x="3899" y="1512"/>
                </a:lnTo>
                <a:lnTo>
                  <a:pt x="3902" y="1596"/>
                </a:lnTo>
                <a:lnTo>
                  <a:pt x="3904" y="672"/>
                </a:lnTo>
                <a:lnTo>
                  <a:pt x="3906" y="1652"/>
                </a:lnTo>
                <a:lnTo>
                  <a:pt x="3908" y="1568"/>
                </a:lnTo>
                <a:lnTo>
                  <a:pt x="3910" y="1512"/>
                </a:lnTo>
                <a:lnTo>
                  <a:pt x="3913" y="1540"/>
                </a:lnTo>
                <a:lnTo>
                  <a:pt x="3914" y="1400"/>
                </a:lnTo>
                <a:lnTo>
                  <a:pt x="3917" y="1512"/>
                </a:lnTo>
                <a:lnTo>
                  <a:pt x="3919" y="1652"/>
                </a:lnTo>
                <a:lnTo>
                  <a:pt x="3921" y="1680"/>
                </a:lnTo>
                <a:lnTo>
                  <a:pt x="3923" y="1260"/>
                </a:lnTo>
                <a:lnTo>
                  <a:pt x="3925" y="1288"/>
                </a:lnTo>
                <a:lnTo>
                  <a:pt x="3928" y="1260"/>
                </a:lnTo>
                <a:lnTo>
                  <a:pt x="3930" y="1708"/>
                </a:lnTo>
                <a:lnTo>
                  <a:pt x="3932" y="1092"/>
                </a:lnTo>
                <a:lnTo>
                  <a:pt x="3934" y="1316"/>
                </a:lnTo>
                <a:lnTo>
                  <a:pt x="3936" y="1288"/>
                </a:lnTo>
                <a:lnTo>
                  <a:pt x="3939" y="980"/>
                </a:lnTo>
                <a:lnTo>
                  <a:pt x="3941" y="589"/>
                </a:lnTo>
                <a:lnTo>
                  <a:pt x="3943" y="281"/>
                </a:lnTo>
                <a:lnTo>
                  <a:pt x="3945" y="253"/>
                </a:lnTo>
                <a:lnTo>
                  <a:pt x="3947" y="1260"/>
                </a:lnTo>
                <a:lnTo>
                  <a:pt x="3950" y="1344"/>
                </a:lnTo>
                <a:lnTo>
                  <a:pt x="3952" y="1344"/>
                </a:lnTo>
                <a:lnTo>
                  <a:pt x="3954" y="1232"/>
                </a:lnTo>
                <a:lnTo>
                  <a:pt x="3956" y="1148"/>
                </a:lnTo>
                <a:lnTo>
                  <a:pt x="3958" y="868"/>
                </a:lnTo>
                <a:lnTo>
                  <a:pt x="3961" y="1288"/>
                </a:lnTo>
                <a:lnTo>
                  <a:pt x="3962" y="1372"/>
                </a:lnTo>
                <a:lnTo>
                  <a:pt x="3965" y="1876"/>
                </a:lnTo>
                <a:lnTo>
                  <a:pt x="3967" y="1456"/>
                </a:lnTo>
                <a:lnTo>
                  <a:pt x="3969" y="1344"/>
                </a:lnTo>
                <a:lnTo>
                  <a:pt x="3971" y="952"/>
                </a:lnTo>
                <a:lnTo>
                  <a:pt x="3973" y="1316"/>
                </a:lnTo>
                <a:lnTo>
                  <a:pt x="3976" y="1372"/>
                </a:lnTo>
                <a:lnTo>
                  <a:pt x="3978" y="1204"/>
                </a:lnTo>
                <a:lnTo>
                  <a:pt x="3980" y="1204"/>
                </a:lnTo>
                <a:lnTo>
                  <a:pt x="3982" y="1792"/>
                </a:lnTo>
                <a:lnTo>
                  <a:pt x="3984" y="1764"/>
                </a:lnTo>
                <a:lnTo>
                  <a:pt x="3987" y="1820"/>
                </a:lnTo>
                <a:lnTo>
                  <a:pt x="3989" y="1820"/>
                </a:lnTo>
                <a:lnTo>
                  <a:pt x="3991" y="1064"/>
                </a:lnTo>
                <a:lnTo>
                  <a:pt x="3993" y="1288"/>
                </a:lnTo>
                <a:lnTo>
                  <a:pt x="3995" y="1540"/>
                </a:lnTo>
                <a:lnTo>
                  <a:pt x="3998" y="1652"/>
                </a:lnTo>
                <a:lnTo>
                  <a:pt x="3999" y="1428"/>
                </a:lnTo>
                <a:lnTo>
                  <a:pt x="4002" y="952"/>
                </a:lnTo>
                <a:lnTo>
                  <a:pt x="4004" y="728"/>
                </a:lnTo>
                <a:lnTo>
                  <a:pt x="4006" y="700"/>
                </a:lnTo>
                <a:lnTo>
                  <a:pt x="4008" y="1568"/>
                </a:lnTo>
                <a:lnTo>
                  <a:pt x="4010" y="1120"/>
                </a:lnTo>
                <a:lnTo>
                  <a:pt x="4013" y="1204"/>
                </a:lnTo>
                <a:lnTo>
                  <a:pt x="4015" y="1344"/>
                </a:lnTo>
                <a:lnTo>
                  <a:pt x="4017" y="1596"/>
                </a:lnTo>
                <a:lnTo>
                  <a:pt x="4019" y="1848"/>
                </a:lnTo>
                <a:lnTo>
                  <a:pt x="4021" y="1736"/>
                </a:lnTo>
                <a:lnTo>
                  <a:pt x="4024" y="1400"/>
                </a:lnTo>
                <a:lnTo>
                  <a:pt x="4026" y="1568"/>
                </a:lnTo>
                <a:lnTo>
                  <a:pt x="4028" y="1512"/>
                </a:lnTo>
                <a:lnTo>
                  <a:pt x="4030" y="1708"/>
                </a:lnTo>
                <a:lnTo>
                  <a:pt x="4032" y="1932"/>
                </a:lnTo>
                <a:lnTo>
                  <a:pt x="4035" y="1512"/>
                </a:lnTo>
                <a:lnTo>
                  <a:pt x="4037" y="1708"/>
                </a:lnTo>
                <a:lnTo>
                  <a:pt x="4039" y="1540"/>
                </a:lnTo>
                <a:lnTo>
                  <a:pt x="4041" y="1400"/>
                </a:lnTo>
                <a:lnTo>
                  <a:pt x="4043" y="1372"/>
                </a:lnTo>
                <a:lnTo>
                  <a:pt x="4046" y="980"/>
                </a:lnTo>
                <a:lnTo>
                  <a:pt x="4047" y="1120"/>
                </a:lnTo>
                <a:lnTo>
                  <a:pt x="4050" y="1316"/>
                </a:lnTo>
                <a:lnTo>
                  <a:pt x="4052" y="448"/>
                </a:lnTo>
                <a:lnTo>
                  <a:pt x="4054" y="1288"/>
                </a:lnTo>
                <a:lnTo>
                  <a:pt x="4056" y="1344"/>
                </a:lnTo>
                <a:lnTo>
                  <a:pt x="4058" y="1344"/>
                </a:lnTo>
                <a:lnTo>
                  <a:pt x="4061" y="952"/>
                </a:lnTo>
                <a:lnTo>
                  <a:pt x="4063" y="1652"/>
                </a:lnTo>
                <a:lnTo>
                  <a:pt x="4065" y="1624"/>
                </a:lnTo>
                <a:lnTo>
                  <a:pt x="4067" y="1456"/>
                </a:lnTo>
                <a:lnTo>
                  <a:pt x="4069" y="1204"/>
                </a:lnTo>
                <a:lnTo>
                  <a:pt x="4072" y="1624"/>
                </a:lnTo>
                <a:lnTo>
                  <a:pt x="4074" y="1624"/>
                </a:lnTo>
                <a:lnTo>
                  <a:pt x="4076" y="1624"/>
                </a:lnTo>
                <a:lnTo>
                  <a:pt x="4078" y="896"/>
                </a:lnTo>
                <a:lnTo>
                  <a:pt x="4080" y="1512"/>
                </a:lnTo>
                <a:lnTo>
                  <a:pt x="4083" y="1568"/>
                </a:lnTo>
                <a:lnTo>
                  <a:pt x="4084" y="1624"/>
                </a:lnTo>
                <a:lnTo>
                  <a:pt x="4087" y="1484"/>
                </a:lnTo>
                <a:lnTo>
                  <a:pt x="4089" y="1568"/>
                </a:lnTo>
                <a:lnTo>
                  <a:pt x="4091" y="1596"/>
                </a:lnTo>
                <a:lnTo>
                  <a:pt x="4093" y="1624"/>
                </a:lnTo>
                <a:lnTo>
                  <a:pt x="4095" y="1400"/>
                </a:lnTo>
                <a:lnTo>
                  <a:pt x="4098" y="1428"/>
                </a:lnTo>
                <a:lnTo>
                  <a:pt x="4100" y="1484"/>
                </a:lnTo>
                <a:lnTo>
                  <a:pt x="4102" y="1540"/>
                </a:lnTo>
                <a:lnTo>
                  <a:pt x="4104" y="1120"/>
                </a:lnTo>
                <a:lnTo>
                  <a:pt x="4106" y="784"/>
                </a:lnTo>
                <a:lnTo>
                  <a:pt x="4109" y="1176"/>
                </a:lnTo>
                <a:lnTo>
                  <a:pt x="4111" y="1344"/>
                </a:lnTo>
                <a:lnTo>
                  <a:pt x="4113" y="1120"/>
                </a:lnTo>
                <a:lnTo>
                  <a:pt x="4115" y="840"/>
                </a:lnTo>
                <a:lnTo>
                  <a:pt x="4117" y="505"/>
                </a:lnTo>
                <a:lnTo>
                  <a:pt x="4120" y="336"/>
                </a:lnTo>
                <a:lnTo>
                  <a:pt x="4122" y="1148"/>
                </a:lnTo>
                <a:lnTo>
                  <a:pt x="4124" y="1008"/>
                </a:lnTo>
                <a:lnTo>
                  <a:pt x="4126" y="1008"/>
                </a:lnTo>
                <a:lnTo>
                  <a:pt x="4128" y="980"/>
                </a:lnTo>
                <a:lnTo>
                  <a:pt x="4130" y="1092"/>
                </a:lnTo>
                <a:lnTo>
                  <a:pt x="4132" y="1064"/>
                </a:lnTo>
                <a:lnTo>
                  <a:pt x="4135" y="1512"/>
                </a:lnTo>
                <a:lnTo>
                  <a:pt x="4137" y="1428"/>
                </a:lnTo>
                <a:lnTo>
                  <a:pt x="4139" y="1120"/>
                </a:lnTo>
                <a:lnTo>
                  <a:pt x="4141" y="1708"/>
                </a:lnTo>
                <a:lnTo>
                  <a:pt x="4143" y="1680"/>
                </a:lnTo>
                <a:lnTo>
                  <a:pt x="4146" y="1288"/>
                </a:lnTo>
                <a:lnTo>
                  <a:pt x="4148" y="1008"/>
                </a:lnTo>
                <a:lnTo>
                  <a:pt x="4150" y="1456"/>
                </a:lnTo>
                <a:lnTo>
                  <a:pt x="4152" y="1372"/>
                </a:lnTo>
                <a:lnTo>
                  <a:pt x="4154" y="1316"/>
                </a:lnTo>
                <a:lnTo>
                  <a:pt x="4157" y="952"/>
                </a:lnTo>
                <a:lnTo>
                  <a:pt x="4159" y="1204"/>
                </a:lnTo>
                <a:lnTo>
                  <a:pt x="4161" y="1260"/>
                </a:lnTo>
                <a:lnTo>
                  <a:pt x="4163" y="1316"/>
                </a:lnTo>
                <a:lnTo>
                  <a:pt x="4165" y="1036"/>
                </a:lnTo>
                <a:lnTo>
                  <a:pt x="4168" y="1036"/>
                </a:lnTo>
                <a:lnTo>
                  <a:pt x="4170" y="1008"/>
                </a:lnTo>
                <a:lnTo>
                  <a:pt x="4172" y="1064"/>
                </a:lnTo>
                <a:lnTo>
                  <a:pt x="4174" y="1764"/>
                </a:lnTo>
                <a:lnTo>
                  <a:pt x="4176" y="1176"/>
                </a:lnTo>
                <a:lnTo>
                  <a:pt x="4178" y="1204"/>
                </a:lnTo>
                <a:lnTo>
                  <a:pt x="4180" y="1204"/>
                </a:lnTo>
                <a:lnTo>
                  <a:pt x="4183" y="1848"/>
                </a:lnTo>
                <a:lnTo>
                  <a:pt x="4185" y="1036"/>
                </a:lnTo>
                <a:lnTo>
                  <a:pt x="4187" y="1036"/>
                </a:lnTo>
                <a:lnTo>
                  <a:pt x="4189" y="1120"/>
                </a:lnTo>
                <a:lnTo>
                  <a:pt x="4191" y="1624"/>
                </a:lnTo>
                <a:lnTo>
                  <a:pt x="4194" y="1148"/>
                </a:lnTo>
                <a:lnTo>
                  <a:pt x="4196" y="1176"/>
                </a:lnTo>
                <a:lnTo>
                  <a:pt x="4198" y="1176"/>
                </a:lnTo>
                <a:lnTo>
                  <a:pt x="4200" y="1372"/>
                </a:lnTo>
                <a:lnTo>
                  <a:pt x="4202" y="1036"/>
                </a:lnTo>
                <a:lnTo>
                  <a:pt x="4205" y="1064"/>
                </a:lnTo>
                <a:lnTo>
                  <a:pt x="4207" y="1064"/>
                </a:lnTo>
                <a:lnTo>
                  <a:pt x="4209" y="1344"/>
                </a:lnTo>
                <a:lnTo>
                  <a:pt x="4211" y="1036"/>
                </a:lnTo>
                <a:lnTo>
                  <a:pt x="4213" y="1148"/>
                </a:lnTo>
                <a:lnTo>
                  <a:pt x="4215" y="1120"/>
                </a:lnTo>
                <a:lnTo>
                  <a:pt x="4218" y="1204"/>
                </a:lnTo>
                <a:lnTo>
                  <a:pt x="4220" y="980"/>
                </a:lnTo>
                <a:lnTo>
                  <a:pt x="4222" y="980"/>
                </a:lnTo>
                <a:lnTo>
                  <a:pt x="4224" y="952"/>
                </a:lnTo>
                <a:lnTo>
                  <a:pt x="4226" y="1148"/>
                </a:lnTo>
                <a:lnTo>
                  <a:pt x="4228" y="1792"/>
                </a:lnTo>
                <a:lnTo>
                  <a:pt x="4231" y="1708"/>
                </a:lnTo>
                <a:lnTo>
                  <a:pt x="4233" y="1428"/>
                </a:lnTo>
                <a:lnTo>
                  <a:pt x="4235" y="448"/>
                </a:lnTo>
                <a:lnTo>
                  <a:pt x="4237" y="1876"/>
                </a:lnTo>
                <a:lnTo>
                  <a:pt x="4239" y="1876"/>
                </a:lnTo>
                <a:lnTo>
                  <a:pt x="4242" y="1848"/>
                </a:lnTo>
                <a:lnTo>
                  <a:pt x="4244" y="1260"/>
                </a:lnTo>
                <a:lnTo>
                  <a:pt x="4246" y="1736"/>
                </a:lnTo>
                <a:lnTo>
                  <a:pt x="4248" y="1792"/>
                </a:lnTo>
                <a:lnTo>
                  <a:pt x="4250" y="1820"/>
                </a:lnTo>
                <a:lnTo>
                  <a:pt x="4252" y="700"/>
                </a:lnTo>
                <a:lnTo>
                  <a:pt x="4255" y="1316"/>
                </a:lnTo>
                <a:lnTo>
                  <a:pt x="4257" y="1344"/>
                </a:lnTo>
                <a:lnTo>
                  <a:pt x="4259" y="1428"/>
                </a:lnTo>
                <a:lnTo>
                  <a:pt x="4261" y="1064"/>
                </a:lnTo>
                <a:lnTo>
                  <a:pt x="4263" y="1512"/>
                </a:lnTo>
                <a:lnTo>
                  <a:pt x="4265" y="1512"/>
                </a:lnTo>
                <a:lnTo>
                  <a:pt x="4268" y="1428"/>
                </a:lnTo>
                <a:lnTo>
                  <a:pt x="4270" y="1624"/>
                </a:lnTo>
                <a:lnTo>
                  <a:pt x="4272" y="1232"/>
                </a:lnTo>
                <a:lnTo>
                  <a:pt x="4274" y="1204"/>
                </a:lnTo>
                <a:lnTo>
                  <a:pt x="4276" y="1204"/>
                </a:lnTo>
                <a:lnTo>
                  <a:pt x="4279" y="1428"/>
                </a:lnTo>
                <a:lnTo>
                  <a:pt x="4281" y="1148"/>
                </a:lnTo>
                <a:lnTo>
                  <a:pt x="4283" y="1148"/>
                </a:lnTo>
                <a:lnTo>
                  <a:pt x="4285" y="1176"/>
                </a:lnTo>
                <a:lnTo>
                  <a:pt x="4287" y="1736"/>
                </a:lnTo>
                <a:lnTo>
                  <a:pt x="4289" y="728"/>
                </a:lnTo>
                <a:lnTo>
                  <a:pt x="4292" y="924"/>
                </a:lnTo>
                <a:lnTo>
                  <a:pt x="4294" y="1148"/>
                </a:lnTo>
                <a:lnTo>
                  <a:pt x="4296" y="1008"/>
                </a:lnTo>
                <a:lnTo>
                  <a:pt x="4298" y="1176"/>
                </a:lnTo>
                <a:lnTo>
                  <a:pt x="4300" y="868"/>
                </a:lnTo>
                <a:lnTo>
                  <a:pt x="4303" y="505"/>
                </a:lnTo>
                <a:lnTo>
                  <a:pt x="4305" y="1288"/>
                </a:lnTo>
                <a:lnTo>
                  <a:pt x="4307" y="1008"/>
                </a:lnTo>
                <a:lnTo>
                  <a:pt x="4309" y="1288"/>
                </a:lnTo>
                <a:lnTo>
                  <a:pt x="4311" y="1344"/>
                </a:lnTo>
                <a:lnTo>
                  <a:pt x="4313" y="1484"/>
                </a:lnTo>
                <a:lnTo>
                  <a:pt x="4316" y="980"/>
                </a:lnTo>
                <a:lnTo>
                  <a:pt x="4318" y="868"/>
                </a:lnTo>
                <a:lnTo>
                  <a:pt x="4320" y="700"/>
                </a:lnTo>
                <a:lnTo>
                  <a:pt x="4322" y="1680"/>
                </a:lnTo>
                <a:lnTo>
                  <a:pt x="4324" y="1568"/>
                </a:lnTo>
                <a:lnTo>
                  <a:pt x="4327" y="1456"/>
                </a:lnTo>
                <a:lnTo>
                  <a:pt x="4329" y="1260"/>
                </a:lnTo>
                <a:lnTo>
                  <a:pt x="4331" y="644"/>
                </a:lnTo>
                <a:lnTo>
                  <a:pt x="4333" y="1372"/>
                </a:lnTo>
                <a:lnTo>
                  <a:pt x="4335" y="1456"/>
                </a:lnTo>
                <a:lnTo>
                  <a:pt x="4337" y="1568"/>
                </a:lnTo>
                <a:lnTo>
                  <a:pt x="4340" y="1428"/>
                </a:lnTo>
                <a:lnTo>
                  <a:pt x="4342" y="1764"/>
                </a:lnTo>
                <a:lnTo>
                  <a:pt x="4344" y="1764"/>
                </a:lnTo>
                <a:lnTo>
                  <a:pt x="4346" y="1596"/>
                </a:lnTo>
                <a:lnTo>
                  <a:pt x="4348" y="1876"/>
                </a:lnTo>
                <a:lnTo>
                  <a:pt x="4351" y="1316"/>
                </a:lnTo>
                <a:lnTo>
                  <a:pt x="4353" y="1484"/>
                </a:lnTo>
                <a:lnTo>
                  <a:pt x="4355" y="1652"/>
                </a:lnTo>
                <a:lnTo>
                  <a:pt x="4357" y="1512"/>
                </a:lnTo>
                <a:lnTo>
                  <a:pt x="4359" y="1064"/>
                </a:lnTo>
              </a:path>
            </a:pathLst>
          </a:custGeom>
          <a:noFill/>
          <a:ln w="6350" cap="flat">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lIns="68580" tIns="34290" rIns="68580" bIns="34290"/>
          <a:lstStyle/>
          <a:p>
            <a:pPr>
              <a:defRPr/>
            </a:pPr>
            <a:endParaRPr lang="en-GB" sz="1800"/>
          </a:p>
        </p:txBody>
      </p:sp>
      <p:sp>
        <p:nvSpPr>
          <p:cNvPr id="9" name="Freeform 169">
            <a:extLst>
              <a:ext uri="{FF2B5EF4-FFF2-40B4-BE49-F238E27FC236}">
                <a16:creationId xmlns:a16="http://schemas.microsoft.com/office/drawing/2014/main" id="{F359DB88-C118-44CF-B73B-E303A9571DE9}"/>
              </a:ext>
            </a:extLst>
          </p:cNvPr>
          <p:cNvSpPr>
            <a:spLocks/>
          </p:cNvSpPr>
          <p:nvPr/>
        </p:nvSpPr>
        <p:spPr bwMode="auto">
          <a:xfrm>
            <a:off x="1789203" y="3832399"/>
            <a:ext cx="10124080" cy="614545"/>
          </a:xfrm>
          <a:custGeom>
            <a:avLst/>
            <a:gdLst>
              <a:gd name="T0" fmla="*/ 78 w 5059"/>
              <a:gd name="T1" fmla="*/ 1604 h 2125"/>
              <a:gd name="T2" fmla="*/ 159 w 5059"/>
              <a:gd name="T3" fmla="*/ 1455 h 2125"/>
              <a:gd name="T4" fmla="*/ 241 w 5059"/>
              <a:gd name="T5" fmla="*/ 1255 h 2125"/>
              <a:gd name="T6" fmla="*/ 323 w 5059"/>
              <a:gd name="T7" fmla="*/ 1387 h 2125"/>
              <a:gd name="T8" fmla="*/ 405 w 5059"/>
              <a:gd name="T9" fmla="*/ 1364 h 2125"/>
              <a:gd name="T10" fmla="*/ 486 w 5059"/>
              <a:gd name="T11" fmla="*/ 1315 h 2125"/>
              <a:gd name="T12" fmla="*/ 568 w 5059"/>
              <a:gd name="T13" fmla="*/ 1358 h 2125"/>
              <a:gd name="T14" fmla="*/ 650 w 5059"/>
              <a:gd name="T15" fmla="*/ 1088 h 2125"/>
              <a:gd name="T16" fmla="*/ 732 w 5059"/>
              <a:gd name="T17" fmla="*/ 990 h 2125"/>
              <a:gd name="T18" fmla="*/ 813 w 5059"/>
              <a:gd name="T19" fmla="*/ 687 h 2125"/>
              <a:gd name="T20" fmla="*/ 895 w 5059"/>
              <a:gd name="T21" fmla="*/ 908 h 2125"/>
              <a:gd name="T22" fmla="*/ 977 w 5059"/>
              <a:gd name="T23" fmla="*/ 1530 h 2125"/>
              <a:gd name="T24" fmla="*/ 1058 w 5059"/>
              <a:gd name="T25" fmla="*/ 1643 h 2125"/>
              <a:gd name="T26" fmla="*/ 1140 w 5059"/>
              <a:gd name="T27" fmla="*/ 1402 h 2125"/>
              <a:gd name="T28" fmla="*/ 1222 w 5059"/>
              <a:gd name="T29" fmla="*/ 1470 h 2125"/>
              <a:gd name="T30" fmla="*/ 1304 w 5059"/>
              <a:gd name="T31" fmla="*/ 1526 h 2125"/>
              <a:gd name="T32" fmla="*/ 1385 w 5059"/>
              <a:gd name="T33" fmla="*/ 2041 h 2125"/>
              <a:gd name="T34" fmla="*/ 1467 w 5059"/>
              <a:gd name="T35" fmla="*/ 1305 h 2125"/>
              <a:gd name="T36" fmla="*/ 1549 w 5059"/>
              <a:gd name="T37" fmla="*/ 1301 h 2125"/>
              <a:gd name="T38" fmla="*/ 1631 w 5059"/>
              <a:gd name="T39" fmla="*/ 1403 h 2125"/>
              <a:gd name="T40" fmla="*/ 1712 w 5059"/>
              <a:gd name="T41" fmla="*/ 1347 h 2125"/>
              <a:gd name="T42" fmla="*/ 1794 w 5059"/>
              <a:gd name="T43" fmla="*/ 1255 h 2125"/>
              <a:gd name="T44" fmla="*/ 1876 w 5059"/>
              <a:gd name="T45" fmla="*/ 1254 h 2125"/>
              <a:gd name="T46" fmla="*/ 1958 w 5059"/>
              <a:gd name="T47" fmla="*/ 1367 h 2125"/>
              <a:gd name="T48" fmla="*/ 2039 w 5059"/>
              <a:gd name="T49" fmla="*/ 1238 h 2125"/>
              <a:gd name="T50" fmla="*/ 2121 w 5059"/>
              <a:gd name="T51" fmla="*/ 1211 h 2125"/>
              <a:gd name="T52" fmla="*/ 2203 w 5059"/>
              <a:gd name="T53" fmla="*/ 1356 h 2125"/>
              <a:gd name="T54" fmla="*/ 2284 w 5059"/>
              <a:gd name="T55" fmla="*/ 1467 h 2125"/>
              <a:gd name="T56" fmla="*/ 2366 w 5059"/>
              <a:gd name="T57" fmla="*/ 1386 h 2125"/>
              <a:gd name="T58" fmla="*/ 2448 w 5059"/>
              <a:gd name="T59" fmla="*/ 1240 h 2125"/>
              <a:gd name="T60" fmla="*/ 2530 w 5059"/>
              <a:gd name="T61" fmla="*/ 1442 h 2125"/>
              <a:gd name="T62" fmla="*/ 2611 w 5059"/>
              <a:gd name="T63" fmla="*/ 1330 h 2125"/>
              <a:gd name="T64" fmla="*/ 2693 w 5059"/>
              <a:gd name="T65" fmla="*/ 1238 h 2125"/>
              <a:gd name="T66" fmla="*/ 2775 w 5059"/>
              <a:gd name="T67" fmla="*/ 1131 h 2125"/>
              <a:gd name="T68" fmla="*/ 2857 w 5059"/>
              <a:gd name="T69" fmla="*/ 1167 h 2125"/>
              <a:gd name="T70" fmla="*/ 2938 w 5059"/>
              <a:gd name="T71" fmla="*/ 1567 h 2125"/>
              <a:gd name="T72" fmla="*/ 3020 w 5059"/>
              <a:gd name="T73" fmla="*/ 1359 h 2125"/>
              <a:gd name="T74" fmla="*/ 3102 w 5059"/>
              <a:gd name="T75" fmla="*/ 1004 h 2125"/>
              <a:gd name="T76" fmla="*/ 3183 w 5059"/>
              <a:gd name="T77" fmla="*/ 951 h 2125"/>
              <a:gd name="T78" fmla="*/ 3265 w 5059"/>
              <a:gd name="T79" fmla="*/ 1604 h 2125"/>
              <a:gd name="T80" fmla="*/ 3347 w 5059"/>
              <a:gd name="T81" fmla="*/ 1729 h 2125"/>
              <a:gd name="T82" fmla="*/ 3429 w 5059"/>
              <a:gd name="T83" fmla="*/ 1424 h 2125"/>
              <a:gd name="T84" fmla="*/ 3510 w 5059"/>
              <a:gd name="T85" fmla="*/ 1016 h 2125"/>
              <a:gd name="T86" fmla="*/ 3592 w 5059"/>
              <a:gd name="T87" fmla="*/ 1468 h 2125"/>
              <a:gd name="T88" fmla="*/ 3674 w 5059"/>
              <a:gd name="T89" fmla="*/ 661 h 2125"/>
              <a:gd name="T90" fmla="*/ 3756 w 5059"/>
              <a:gd name="T91" fmla="*/ 893 h 2125"/>
              <a:gd name="T92" fmla="*/ 3837 w 5059"/>
              <a:gd name="T93" fmla="*/ 952 h 2125"/>
              <a:gd name="T94" fmla="*/ 3919 w 5059"/>
              <a:gd name="T95" fmla="*/ 1514 h 2125"/>
              <a:gd name="T96" fmla="*/ 4001 w 5059"/>
              <a:gd name="T97" fmla="*/ 1469 h 2125"/>
              <a:gd name="T98" fmla="*/ 4082 w 5059"/>
              <a:gd name="T99" fmla="*/ 1451 h 2125"/>
              <a:gd name="T100" fmla="*/ 4164 w 5059"/>
              <a:gd name="T101" fmla="*/ 1466 h 2125"/>
              <a:gd name="T102" fmla="*/ 4246 w 5059"/>
              <a:gd name="T103" fmla="*/ 1139 h 2125"/>
              <a:gd name="T104" fmla="*/ 4328 w 5059"/>
              <a:gd name="T105" fmla="*/ 1236 h 2125"/>
              <a:gd name="T106" fmla="*/ 4409 w 5059"/>
              <a:gd name="T107" fmla="*/ 1666 h 2125"/>
              <a:gd name="T108" fmla="*/ 4491 w 5059"/>
              <a:gd name="T109" fmla="*/ 1379 h 2125"/>
              <a:gd name="T110" fmla="*/ 4573 w 5059"/>
              <a:gd name="T111" fmla="*/ 1518 h 2125"/>
              <a:gd name="T112" fmla="*/ 4655 w 5059"/>
              <a:gd name="T113" fmla="*/ 1682 h 2125"/>
              <a:gd name="T114" fmla="*/ 4737 w 5059"/>
              <a:gd name="T115" fmla="*/ 1007 h 2125"/>
              <a:gd name="T116" fmla="*/ 4818 w 5059"/>
              <a:gd name="T117" fmla="*/ 77 h 2125"/>
              <a:gd name="T118" fmla="*/ 4900 w 5059"/>
              <a:gd name="T119" fmla="*/ 28 h 2125"/>
              <a:gd name="T120" fmla="*/ 4982 w 5059"/>
              <a:gd name="T121" fmla="*/ 1796 h 2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59" h="2125">
                <a:moveTo>
                  <a:pt x="0" y="1675"/>
                </a:moveTo>
                <a:lnTo>
                  <a:pt x="4" y="1612"/>
                </a:lnTo>
                <a:lnTo>
                  <a:pt x="8" y="1807"/>
                </a:lnTo>
                <a:lnTo>
                  <a:pt x="12" y="1905"/>
                </a:lnTo>
                <a:lnTo>
                  <a:pt x="15" y="1702"/>
                </a:lnTo>
                <a:lnTo>
                  <a:pt x="19" y="1673"/>
                </a:lnTo>
                <a:lnTo>
                  <a:pt x="23" y="1636"/>
                </a:lnTo>
                <a:lnTo>
                  <a:pt x="27" y="1630"/>
                </a:lnTo>
                <a:lnTo>
                  <a:pt x="31" y="1618"/>
                </a:lnTo>
                <a:lnTo>
                  <a:pt x="35" y="1617"/>
                </a:lnTo>
                <a:lnTo>
                  <a:pt x="39" y="1606"/>
                </a:lnTo>
                <a:lnTo>
                  <a:pt x="43" y="1598"/>
                </a:lnTo>
                <a:lnTo>
                  <a:pt x="47" y="1605"/>
                </a:lnTo>
                <a:lnTo>
                  <a:pt x="50" y="1603"/>
                </a:lnTo>
                <a:lnTo>
                  <a:pt x="54" y="1610"/>
                </a:lnTo>
                <a:lnTo>
                  <a:pt x="58" y="1630"/>
                </a:lnTo>
                <a:lnTo>
                  <a:pt x="62" y="1632"/>
                </a:lnTo>
                <a:lnTo>
                  <a:pt x="66" y="1636"/>
                </a:lnTo>
                <a:lnTo>
                  <a:pt x="70" y="1634"/>
                </a:lnTo>
                <a:lnTo>
                  <a:pt x="74" y="1648"/>
                </a:lnTo>
                <a:lnTo>
                  <a:pt x="78" y="1604"/>
                </a:lnTo>
                <a:lnTo>
                  <a:pt x="81" y="1628"/>
                </a:lnTo>
                <a:lnTo>
                  <a:pt x="86" y="1677"/>
                </a:lnTo>
                <a:lnTo>
                  <a:pt x="89" y="1693"/>
                </a:lnTo>
                <a:lnTo>
                  <a:pt x="93" y="1634"/>
                </a:lnTo>
                <a:lnTo>
                  <a:pt x="97" y="1620"/>
                </a:lnTo>
                <a:lnTo>
                  <a:pt x="101" y="1625"/>
                </a:lnTo>
                <a:lnTo>
                  <a:pt x="105" y="1632"/>
                </a:lnTo>
                <a:lnTo>
                  <a:pt x="109" y="1645"/>
                </a:lnTo>
                <a:lnTo>
                  <a:pt x="113" y="1623"/>
                </a:lnTo>
                <a:lnTo>
                  <a:pt x="116" y="1721"/>
                </a:lnTo>
                <a:lnTo>
                  <a:pt x="120" y="1923"/>
                </a:lnTo>
                <a:lnTo>
                  <a:pt x="124" y="1728"/>
                </a:lnTo>
                <a:lnTo>
                  <a:pt x="128" y="1634"/>
                </a:lnTo>
                <a:lnTo>
                  <a:pt x="132" y="1604"/>
                </a:lnTo>
                <a:lnTo>
                  <a:pt x="136" y="1590"/>
                </a:lnTo>
                <a:lnTo>
                  <a:pt x="140" y="1576"/>
                </a:lnTo>
                <a:lnTo>
                  <a:pt x="144" y="1580"/>
                </a:lnTo>
                <a:lnTo>
                  <a:pt x="148" y="1548"/>
                </a:lnTo>
                <a:lnTo>
                  <a:pt x="152" y="1516"/>
                </a:lnTo>
                <a:lnTo>
                  <a:pt x="155" y="1483"/>
                </a:lnTo>
                <a:lnTo>
                  <a:pt x="159" y="1455"/>
                </a:lnTo>
                <a:lnTo>
                  <a:pt x="163" y="1474"/>
                </a:lnTo>
                <a:lnTo>
                  <a:pt x="167" y="1484"/>
                </a:lnTo>
                <a:lnTo>
                  <a:pt x="171" y="1482"/>
                </a:lnTo>
                <a:lnTo>
                  <a:pt x="175" y="1500"/>
                </a:lnTo>
                <a:lnTo>
                  <a:pt x="179" y="1496"/>
                </a:lnTo>
                <a:lnTo>
                  <a:pt x="183" y="1487"/>
                </a:lnTo>
                <a:lnTo>
                  <a:pt x="187" y="1459"/>
                </a:lnTo>
                <a:lnTo>
                  <a:pt x="190" y="1478"/>
                </a:lnTo>
                <a:lnTo>
                  <a:pt x="194" y="1445"/>
                </a:lnTo>
                <a:lnTo>
                  <a:pt x="198" y="1384"/>
                </a:lnTo>
                <a:lnTo>
                  <a:pt x="202" y="1331"/>
                </a:lnTo>
                <a:lnTo>
                  <a:pt x="206" y="1311"/>
                </a:lnTo>
                <a:lnTo>
                  <a:pt x="210" y="1307"/>
                </a:lnTo>
                <a:lnTo>
                  <a:pt x="214" y="1320"/>
                </a:lnTo>
                <a:lnTo>
                  <a:pt x="218" y="1292"/>
                </a:lnTo>
                <a:lnTo>
                  <a:pt x="222" y="1230"/>
                </a:lnTo>
                <a:lnTo>
                  <a:pt x="226" y="1476"/>
                </a:lnTo>
                <a:lnTo>
                  <a:pt x="229" y="1548"/>
                </a:lnTo>
                <a:lnTo>
                  <a:pt x="233" y="1349"/>
                </a:lnTo>
                <a:lnTo>
                  <a:pt x="237" y="1279"/>
                </a:lnTo>
                <a:lnTo>
                  <a:pt x="241" y="1255"/>
                </a:lnTo>
                <a:lnTo>
                  <a:pt x="245" y="1260"/>
                </a:lnTo>
                <a:lnTo>
                  <a:pt x="249" y="1292"/>
                </a:lnTo>
                <a:lnTo>
                  <a:pt x="253" y="1296"/>
                </a:lnTo>
                <a:lnTo>
                  <a:pt x="257" y="1277"/>
                </a:lnTo>
                <a:lnTo>
                  <a:pt x="261" y="1304"/>
                </a:lnTo>
                <a:lnTo>
                  <a:pt x="265" y="1313"/>
                </a:lnTo>
                <a:lnTo>
                  <a:pt x="268" y="1328"/>
                </a:lnTo>
                <a:lnTo>
                  <a:pt x="272" y="1356"/>
                </a:lnTo>
                <a:lnTo>
                  <a:pt x="276" y="1376"/>
                </a:lnTo>
                <a:lnTo>
                  <a:pt x="280" y="1375"/>
                </a:lnTo>
                <a:lnTo>
                  <a:pt x="284" y="1374"/>
                </a:lnTo>
                <a:lnTo>
                  <a:pt x="288" y="1368"/>
                </a:lnTo>
                <a:lnTo>
                  <a:pt x="292" y="1362"/>
                </a:lnTo>
                <a:lnTo>
                  <a:pt x="296" y="1356"/>
                </a:lnTo>
                <a:lnTo>
                  <a:pt x="300" y="1408"/>
                </a:lnTo>
                <a:lnTo>
                  <a:pt x="303" y="1417"/>
                </a:lnTo>
                <a:lnTo>
                  <a:pt x="307" y="1397"/>
                </a:lnTo>
                <a:lnTo>
                  <a:pt x="311" y="1387"/>
                </a:lnTo>
                <a:lnTo>
                  <a:pt x="315" y="1378"/>
                </a:lnTo>
                <a:lnTo>
                  <a:pt x="319" y="1384"/>
                </a:lnTo>
                <a:lnTo>
                  <a:pt x="323" y="1387"/>
                </a:lnTo>
                <a:lnTo>
                  <a:pt x="327" y="1396"/>
                </a:lnTo>
                <a:lnTo>
                  <a:pt x="331" y="1372"/>
                </a:lnTo>
                <a:lnTo>
                  <a:pt x="334" y="1563"/>
                </a:lnTo>
                <a:lnTo>
                  <a:pt x="339" y="1624"/>
                </a:lnTo>
                <a:lnTo>
                  <a:pt x="342" y="1424"/>
                </a:lnTo>
                <a:lnTo>
                  <a:pt x="346" y="1370"/>
                </a:lnTo>
                <a:lnTo>
                  <a:pt x="350" y="1349"/>
                </a:lnTo>
                <a:lnTo>
                  <a:pt x="354" y="1334"/>
                </a:lnTo>
                <a:lnTo>
                  <a:pt x="358" y="1321"/>
                </a:lnTo>
                <a:lnTo>
                  <a:pt x="362" y="1320"/>
                </a:lnTo>
                <a:lnTo>
                  <a:pt x="366" y="1320"/>
                </a:lnTo>
                <a:lnTo>
                  <a:pt x="369" y="1326"/>
                </a:lnTo>
                <a:lnTo>
                  <a:pt x="373" y="1329"/>
                </a:lnTo>
                <a:lnTo>
                  <a:pt x="377" y="1347"/>
                </a:lnTo>
                <a:lnTo>
                  <a:pt x="381" y="1337"/>
                </a:lnTo>
                <a:lnTo>
                  <a:pt x="385" y="1349"/>
                </a:lnTo>
                <a:lnTo>
                  <a:pt x="389" y="1350"/>
                </a:lnTo>
                <a:lnTo>
                  <a:pt x="393" y="1363"/>
                </a:lnTo>
                <a:lnTo>
                  <a:pt x="397" y="1368"/>
                </a:lnTo>
                <a:lnTo>
                  <a:pt x="401" y="1354"/>
                </a:lnTo>
                <a:lnTo>
                  <a:pt x="405" y="1364"/>
                </a:lnTo>
                <a:lnTo>
                  <a:pt x="408" y="1381"/>
                </a:lnTo>
                <a:lnTo>
                  <a:pt x="412" y="1388"/>
                </a:lnTo>
                <a:lnTo>
                  <a:pt x="416" y="1376"/>
                </a:lnTo>
                <a:lnTo>
                  <a:pt x="420" y="1368"/>
                </a:lnTo>
                <a:lnTo>
                  <a:pt x="424" y="1377"/>
                </a:lnTo>
                <a:lnTo>
                  <a:pt x="428" y="1383"/>
                </a:lnTo>
                <a:lnTo>
                  <a:pt x="432" y="1387"/>
                </a:lnTo>
                <a:lnTo>
                  <a:pt x="436" y="1387"/>
                </a:lnTo>
                <a:lnTo>
                  <a:pt x="440" y="1385"/>
                </a:lnTo>
                <a:lnTo>
                  <a:pt x="443" y="1522"/>
                </a:lnTo>
                <a:lnTo>
                  <a:pt x="447" y="1684"/>
                </a:lnTo>
                <a:lnTo>
                  <a:pt x="451" y="1467"/>
                </a:lnTo>
                <a:lnTo>
                  <a:pt x="455" y="1405"/>
                </a:lnTo>
                <a:lnTo>
                  <a:pt x="459" y="1401"/>
                </a:lnTo>
                <a:lnTo>
                  <a:pt x="463" y="1385"/>
                </a:lnTo>
                <a:lnTo>
                  <a:pt x="467" y="1367"/>
                </a:lnTo>
                <a:lnTo>
                  <a:pt x="471" y="1361"/>
                </a:lnTo>
                <a:lnTo>
                  <a:pt x="475" y="1341"/>
                </a:lnTo>
                <a:lnTo>
                  <a:pt x="479" y="1330"/>
                </a:lnTo>
                <a:lnTo>
                  <a:pt x="482" y="1319"/>
                </a:lnTo>
                <a:lnTo>
                  <a:pt x="486" y="1315"/>
                </a:lnTo>
                <a:lnTo>
                  <a:pt x="490" y="1335"/>
                </a:lnTo>
                <a:lnTo>
                  <a:pt x="494" y="1362"/>
                </a:lnTo>
                <a:lnTo>
                  <a:pt x="498" y="1370"/>
                </a:lnTo>
                <a:lnTo>
                  <a:pt x="502" y="1365"/>
                </a:lnTo>
                <a:lnTo>
                  <a:pt x="506" y="1363"/>
                </a:lnTo>
                <a:lnTo>
                  <a:pt x="510" y="1367"/>
                </a:lnTo>
                <a:lnTo>
                  <a:pt x="514" y="1374"/>
                </a:lnTo>
                <a:lnTo>
                  <a:pt x="518" y="1407"/>
                </a:lnTo>
                <a:lnTo>
                  <a:pt x="521" y="1424"/>
                </a:lnTo>
                <a:lnTo>
                  <a:pt x="525" y="1390"/>
                </a:lnTo>
                <a:lnTo>
                  <a:pt x="529" y="1380"/>
                </a:lnTo>
                <a:lnTo>
                  <a:pt x="533" y="1371"/>
                </a:lnTo>
                <a:lnTo>
                  <a:pt x="537" y="1382"/>
                </a:lnTo>
                <a:lnTo>
                  <a:pt x="541" y="1402"/>
                </a:lnTo>
                <a:lnTo>
                  <a:pt x="545" y="1412"/>
                </a:lnTo>
                <a:lnTo>
                  <a:pt x="548" y="1393"/>
                </a:lnTo>
                <a:lnTo>
                  <a:pt x="553" y="1499"/>
                </a:lnTo>
                <a:lnTo>
                  <a:pt x="556" y="1708"/>
                </a:lnTo>
                <a:lnTo>
                  <a:pt x="560" y="1474"/>
                </a:lnTo>
                <a:lnTo>
                  <a:pt x="564" y="1394"/>
                </a:lnTo>
                <a:lnTo>
                  <a:pt x="568" y="1358"/>
                </a:lnTo>
                <a:lnTo>
                  <a:pt x="572" y="1336"/>
                </a:lnTo>
                <a:lnTo>
                  <a:pt x="576" y="1338"/>
                </a:lnTo>
                <a:lnTo>
                  <a:pt x="580" y="1345"/>
                </a:lnTo>
                <a:lnTo>
                  <a:pt x="584" y="1303"/>
                </a:lnTo>
                <a:lnTo>
                  <a:pt x="587" y="1301"/>
                </a:lnTo>
                <a:lnTo>
                  <a:pt x="591" y="1287"/>
                </a:lnTo>
                <a:lnTo>
                  <a:pt x="595" y="1272"/>
                </a:lnTo>
                <a:lnTo>
                  <a:pt x="599" y="1301"/>
                </a:lnTo>
                <a:lnTo>
                  <a:pt x="603" y="1344"/>
                </a:lnTo>
                <a:lnTo>
                  <a:pt x="607" y="1351"/>
                </a:lnTo>
                <a:lnTo>
                  <a:pt x="611" y="1359"/>
                </a:lnTo>
                <a:lnTo>
                  <a:pt x="615" y="1365"/>
                </a:lnTo>
                <a:lnTo>
                  <a:pt x="619" y="1372"/>
                </a:lnTo>
                <a:lnTo>
                  <a:pt x="622" y="1349"/>
                </a:lnTo>
                <a:lnTo>
                  <a:pt x="626" y="1316"/>
                </a:lnTo>
                <a:lnTo>
                  <a:pt x="630" y="1252"/>
                </a:lnTo>
                <a:lnTo>
                  <a:pt x="634" y="1317"/>
                </a:lnTo>
                <a:lnTo>
                  <a:pt x="638" y="1285"/>
                </a:lnTo>
                <a:lnTo>
                  <a:pt x="642" y="1229"/>
                </a:lnTo>
                <a:lnTo>
                  <a:pt x="646" y="1160"/>
                </a:lnTo>
                <a:lnTo>
                  <a:pt x="650" y="1088"/>
                </a:lnTo>
                <a:lnTo>
                  <a:pt x="654" y="1145"/>
                </a:lnTo>
                <a:lnTo>
                  <a:pt x="658" y="1201"/>
                </a:lnTo>
                <a:lnTo>
                  <a:pt x="661" y="1247"/>
                </a:lnTo>
                <a:lnTo>
                  <a:pt x="665" y="1550"/>
                </a:lnTo>
                <a:lnTo>
                  <a:pt x="669" y="1373"/>
                </a:lnTo>
                <a:lnTo>
                  <a:pt x="673" y="1235"/>
                </a:lnTo>
                <a:lnTo>
                  <a:pt x="677" y="1086"/>
                </a:lnTo>
                <a:lnTo>
                  <a:pt x="681" y="1063"/>
                </a:lnTo>
                <a:lnTo>
                  <a:pt x="685" y="916"/>
                </a:lnTo>
                <a:lnTo>
                  <a:pt x="689" y="950"/>
                </a:lnTo>
                <a:lnTo>
                  <a:pt x="693" y="710"/>
                </a:lnTo>
                <a:lnTo>
                  <a:pt x="696" y="696"/>
                </a:lnTo>
                <a:lnTo>
                  <a:pt x="700" y="836"/>
                </a:lnTo>
                <a:lnTo>
                  <a:pt x="704" y="894"/>
                </a:lnTo>
                <a:lnTo>
                  <a:pt x="708" y="966"/>
                </a:lnTo>
                <a:lnTo>
                  <a:pt x="712" y="946"/>
                </a:lnTo>
                <a:lnTo>
                  <a:pt x="716" y="942"/>
                </a:lnTo>
                <a:lnTo>
                  <a:pt x="720" y="1027"/>
                </a:lnTo>
                <a:lnTo>
                  <a:pt x="724" y="1042"/>
                </a:lnTo>
                <a:lnTo>
                  <a:pt x="728" y="953"/>
                </a:lnTo>
                <a:lnTo>
                  <a:pt x="732" y="990"/>
                </a:lnTo>
                <a:lnTo>
                  <a:pt x="735" y="990"/>
                </a:lnTo>
                <a:lnTo>
                  <a:pt x="739" y="1069"/>
                </a:lnTo>
                <a:lnTo>
                  <a:pt x="743" y="1054"/>
                </a:lnTo>
                <a:lnTo>
                  <a:pt x="747" y="978"/>
                </a:lnTo>
                <a:lnTo>
                  <a:pt x="751" y="1023"/>
                </a:lnTo>
                <a:lnTo>
                  <a:pt x="755" y="1133"/>
                </a:lnTo>
                <a:lnTo>
                  <a:pt x="759" y="1211"/>
                </a:lnTo>
                <a:lnTo>
                  <a:pt x="762" y="1209"/>
                </a:lnTo>
                <a:lnTo>
                  <a:pt x="767" y="1155"/>
                </a:lnTo>
                <a:lnTo>
                  <a:pt x="771" y="1076"/>
                </a:lnTo>
                <a:lnTo>
                  <a:pt x="774" y="1393"/>
                </a:lnTo>
                <a:lnTo>
                  <a:pt x="778" y="1032"/>
                </a:lnTo>
                <a:lnTo>
                  <a:pt x="782" y="700"/>
                </a:lnTo>
                <a:lnTo>
                  <a:pt x="786" y="520"/>
                </a:lnTo>
                <a:lnTo>
                  <a:pt x="790" y="541"/>
                </a:lnTo>
                <a:lnTo>
                  <a:pt x="794" y="725"/>
                </a:lnTo>
                <a:lnTo>
                  <a:pt x="798" y="828"/>
                </a:lnTo>
                <a:lnTo>
                  <a:pt x="801" y="885"/>
                </a:lnTo>
                <a:lnTo>
                  <a:pt x="805" y="872"/>
                </a:lnTo>
                <a:lnTo>
                  <a:pt x="809" y="702"/>
                </a:lnTo>
                <a:lnTo>
                  <a:pt x="813" y="687"/>
                </a:lnTo>
                <a:lnTo>
                  <a:pt x="817" y="766"/>
                </a:lnTo>
                <a:lnTo>
                  <a:pt x="821" y="789"/>
                </a:lnTo>
                <a:lnTo>
                  <a:pt x="825" y="794"/>
                </a:lnTo>
                <a:lnTo>
                  <a:pt x="829" y="816"/>
                </a:lnTo>
                <a:lnTo>
                  <a:pt x="833" y="857"/>
                </a:lnTo>
                <a:lnTo>
                  <a:pt x="837" y="837"/>
                </a:lnTo>
                <a:lnTo>
                  <a:pt x="840" y="842"/>
                </a:lnTo>
                <a:lnTo>
                  <a:pt x="844" y="814"/>
                </a:lnTo>
                <a:lnTo>
                  <a:pt x="848" y="800"/>
                </a:lnTo>
                <a:lnTo>
                  <a:pt x="852" y="841"/>
                </a:lnTo>
                <a:lnTo>
                  <a:pt x="856" y="876"/>
                </a:lnTo>
                <a:lnTo>
                  <a:pt x="860" y="906"/>
                </a:lnTo>
                <a:lnTo>
                  <a:pt x="864" y="898"/>
                </a:lnTo>
                <a:lnTo>
                  <a:pt x="868" y="932"/>
                </a:lnTo>
                <a:lnTo>
                  <a:pt x="872" y="1025"/>
                </a:lnTo>
                <a:lnTo>
                  <a:pt x="875" y="1094"/>
                </a:lnTo>
                <a:lnTo>
                  <a:pt x="879" y="988"/>
                </a:lnTo>
                <a:lnTo>
                  <a:pt x="883" y="1398"/>
                </a:lnTo>
                <a:lnTo>
                  <a:pt x="887" y="1152"/>
                </a:lnTo>
                <a:lnTo>
                  <a:pt x="891" y="929"/>
                </a:lnTo>
                <a:lnTo>
                  <a:pt x="895" y="908"/>
                </a:lnTo>
                <a:lnTo>
                  <a:pt x="899" y="924"/>
                </a:lnTo>
                <a:lnTo>
                  <a:pt x="903" y="958"/>
                </a:lnTo>
                <a:lnTo>
                  <a:pt x="907" y="1093"/>
                </a:lnTo>
                <a:lnTo>
                  <a:pt x="911" y="1152"/>
                </a:lnTo>
                <a:lnTo>
                  <a:pt x="914" y="1197"/>
                </a:lnTo>
                <a:lnTo>
                  <a:pt x="918" y="1229"/>
                </a:lnTo>
                <a:lnTo>
                  <a:pt x="922" y="1260"/>
                </a:lnTo>
                <a:lnTo>
                  <a:pt x="926" y="1323"/>
                </a:lnTo>
                <a:lnTo>
                  <a:pt x="930" y="1390"/>
                </a:lnTo>
                <a:lnTo>
                  <a:pt x="934" y="1437"/>
                </a:lnTo>
                <a:lnTo>
                  <a:pt x="938" y="1462"/>
                </a:lnTo>
                <a:lnTo>
                  <a:pt x="942" y="1491"/>
                </a:lnTo>
                <a:lnTo>
                  <a:pt x="946" y="1477"/>
                </a:lnTo>
                <a:lnTo>
                  <a:pt x="950" y="1476"/>
                </a:lnTo>
                <a:lnTo>
                  <a:pt x="953" y="1477"/>
                </a:lnTo>
                <a:lnTo>
                  <a:pt x="957" y="1510"/>
                </a:lnTo>
                <a:lnTo>
                  <a:pt x="961" y="1533"/>
                </a:lnTo>
                <a:lnTo>
                  <a:pt x="965" y="1496"/>
                </a:lnTo>
                <a:lnTo>
                  <a:pt x="969" y="1516"/>
                </a:lnTo>
                <a:lnTo>
                  <a:pt x="973" y="1512"/>
                </a:lnTo>
                <a:lnTo>
                  <a:pt x="977" y="1530"/>
                </a:lnTo>
                <a:lnTo>
                  <a:pt x="981" y="1555"/>
                </a:lnTo>
                <a:lnTo>
                  <a:pt x="985" y="1564"/>
                </a:lnTo>
                <a:lnTo>
                  <a:pt x="988" y="1562"/>
                </a:lnTo>
                <a:lnTo>
                  <a:pt x="992" y="1852"/>
                </a:lnTo>
                <a:lnTo>
                  <a:pt x="996" y="1771"/>
                </a:lnTo>
                <a:lnTo>
                  <a:pt x="1000" y="1624"/>
                </a:lnTo>
                <a:lnTo>
                  <a:pt x="1004" y="1587"/>
                </a:lnTo>
                <a:lnTo>
                  <a:pt x="1008" y="1553"/>
                </a:lnTo>
                <a:lnTo>
                  <a:pt x="1012" y="1546"/>
                </a:lnTo>
                <a:lnTo>
                  <a:pt x="1015" y="1571"/>
                </a:lnTo>
                <a:lnTo>
                  <a:pt x="1020" y="1576"/>
                </a:lnTo>
                <a:lnTo>
                  <a:pt x="1024" y="1594"/>
                </a:lnTo>
                <a:lnTo>
                  <a:pt x="1027" y="1557"/>
                </a:lnTo>
                <a:lnTo>
                  <a:pt x="1031" y="1540"/>
                </a:lnTo>
                <a:lnTo>
                  <a:pt x="1035" y="1561"/>
                </a:lnTo>
                <a:lnTo>
                  <a:pt x="1039" y="1584"/>
                </a:lnTo>
                <a:lnTo>
                  <a:pt x="1043" y="1590"/>
                </a:lnTo>
                <a:lnTo>
                  <a:pt x="1047" y="1610"/>
                </a:lnTo>
                <a:lnTo>
                  <a:pt x="1051" y="1608"/>
                </a:lnTo>
                <a:lnTo>
                  <a:pt x="1054" y="1623"/>
                </a:lnTo>
                <a:lnTo>
                  <a:pt x="1058" y="1643"/>
                </a:lnTo>
                <a:lnTo>
                  <a:pt x="1062" y="1635"/>
                </a:lnTo>
                <a:lnTo>
                  <a:pt x="1066" y="1666"/>
                </a:lnTo>
                <a:lnTo>
                  <a:pt x="1070" y="1666"/>
                </a:lnTo>
                <a:lnTo>
                  <a:pt x="1074" y="1653"/>
                </a:lnTo>
                <a:lnTo>
                  <a:pt x="1078" y="1652"/>
                </a:lnTo>
                <a:lnTo>
                  <a:pt x="1082" y="1654"/>
                </a:lnTo>
                <a:lnTo>
                  <a:pt x="1086" y="1638"/>
                </a:lnTo>
                <a:lnTo>
                  <a:pt x="1090" y="1634"/>
                </a:lnTo>
                <a:lnTo>
                  <a:pt x="1093" y="1627"/>
                </a:lnTo>
                <a:lnTo>
                  <a:pt x="1097" y="1606"/>
                </a:lnTo>
                <a:lnTo>
                  <a:pt x="1101" y="1774"/>
                </a:lnTo>
                <a:lnTo>
                  <a:pt x="1105" y="1842"/>
                </a:lnTo>
                <a:lnTo>
                  <a:pt x="1109" y="1646"/>
                </a:lnTo>
                <a:lnTo>
                  <a:pt x="1113" y="1581"/>
                </a:lnTo>
                <a:lnTo>
                  <a:pt x="1117" y="1573"/>
                </a:lnTo>
                <a:lnTo>
                  <a:pt x="1121" y="1559"/>
                </a:lnTo>
                <a:lnTo>
                  <a:pt x="1125" y="1532"/>
                </a:lnTo>
                <a:lnTo>
                  <a:pt x="1128" y="1522"/>
                </a:lnTo>
                <a:lnTo>
                  <a:pt x="1132" y="1483"/>
                </a:lnTo>
                <a:lnTo>
                  <a:pt x="1136" y="1448"/>
                </a:lnTo>
                <a:lnTo>
                  <a:pt x="1140" y="1402"/>
                </a:lnTo>
                <a:lnTo>
                  <a:pt x="1144" y="1389"/>
                </a:lnTo>
                <a:lnTo>
                  <a:pt x="1148" y="1380"/>
                </a:lnTo>
                <a:lnTo>
                  <a:pt x="1152" y="1395"/>
                </a:lnTo>
                <a:lnTo>
                  <a:pt x="1156" y="1374"/>
                </a:lnTo>
                <a:lnTo>
                  <a:pt x="1160" y="1377"/>
                </a:lnTo>
                <a:lnTo>
                  <a:pt x="1164" y="1408"/>
                </a:lnTo>
                <a:lnTo>
                  <a:pt x="1167" y="1438"/>
                </a:lnTo>
                <a:lnTo>
                  <a:pt x="1171" y="1444"/>
                </a:lnTo>
                <a:lnTo>
                  <a:pt x="1175" y="1522"/>
                </a:lnTo>
                <a:lnTo>
                  <a:pt x="1179" y="1529"/>
                </a:lnTo>
                <a:lnTo>
                  <a:pt x="1183" y="1511"/>
                </a:lnTo>
                <a:lnTo>
                  <a:pt x="1187" y="1521"/>
                </a:lnTo>
                <a:lnTo>
                  <a:pt x="1191" y="1502"/>
                </a:lnTo>
                <a:lnTo>
                  <a:pt x="1195" y="1498"/>
                </a:lnTo>
                <a:lnTo>
                  <a:pt x="1199" y="1509"/>
                </a:lnTo>
                <a:lnTo>
                  <a:pt x="1203" y="1518"/>
                </a:lnTo>
                <a:lnTo>
                  <a:pt x="1206" y="1487"/>
                </a:lnTo>
                <a:lnTo>
                  <a:pt x="1210" y="1690"/>
                </a:lnTo>
                <a:lnTo>
                  <a:pt x="1214" y="1740"/>
                </a:lnTo>
                <a:lnTo>
                  <a:pt x="1218" y="1531"/>
                </a:lnTo>
                <a:lnTo>
                  <a:pt x="1222" y="1470"/>
                </a:lnTo>
                <a:lnTo>
                  <a:pt x="1226" y="1462"/>
                </a:lnTo>
                <a:lnTo>
                  <a:pt x="1230" y="1440"/>
                </a:lnTo>
                <a:lnTo>
                  <a:pt x="1234" y="1437"/>
                </a:lnTo>
                <a:lnTo>
                  <a:pt x="1238" y="1433"/>
                </a:lnTo>
                <a:lnTo>
                  <a:pt x="1241" y="1462"/>
                </a:lnTo>
                <a:lnTo>
                  <a:pt x="1245" y="1473"/>
                </a:lnTo>
                <a:lnTo>
                  <a:pt x="1249" y="1472"/>
                </a:lnTo>
                <a:lnTo>
                  <a:pt x="1253" y="1485"/>
                </a:lnTo>
                <a:lnTo>
                  <a:pt x="1257" y="1500"/>
                </a:lnTo>
                <a:lnTo>
                  <a:pt x="1261" y="1528"/>
                </a:lnTo>
                <a:lnTo>
                  <a:pt x="1265" y="1536"/>
                </a:lnTo>
                <a:lnTo>
                  <a:pt x="1268" y="1539"/>
                </a:lnTo>
                <a:lnTo>
                  <a:pt x="1272" y="1552"/>
                </a:lnTo>
                <a:lnTo>
                  <a:pt x="1277" y="1565"/>
                </a:lnTo>
                <a:lnTo>
                  <a:pt x="1280" y="1561"/>
                </a:lnTo>
                <a:lnTo>
                  <a:pt x="1284" y="1604"/>
                </a:lnTo>
                <a:lnTo>
                  <a:pt x="1288" y="1573"/>
                </a:lnTo>
                <a:lnTo>
                  <a:pt x="1292" y="1546"/>
                </a:lnTo>
                <a:lnTo>
                  <a:pt x="1296" y="1537"/>
                </a:lnTo>
                <a:lnTo>
                  <a:pt x="1300" y="1534"/>
                </a:lnTo>
                <a:lnTo>
                  <a:pt x="1304" y="1526"/>
                </a:lnTo>
                <a:lnTo>
                  <a:pt x="1307" y="1498"/>
                </a:lnTo>
                <a:lnTo>
                  <a:pt x="1311" y="1468"/>
                </a:lnTo>
                <a:lnTo>
                  <a:pt x="1315" y="1466"/>
                </a:lnTo>
                <a:lnTo>
                  <a:pt x="1319" y="1783"/>
                </a:lnTo>
                <a:lnTo>
                  <a:pt x="1323" y="1535"/>
                </a:lnTo>
                <a:lnTo>
                  <a:pt x="1327" y="1356"/>
                </a:lnTo>
                <a:lnTo>
                  <a:pt x="1331" y="1259"/>
                </a:lnTo>
                <a:lnTo>
                  <a:pt x="1335" y="1217"/>
                </a:lnTo>
                <a:lnTo>
                  <a:pt x="1339" y="1156"/>
                </a:lnTo>
                <a:lnTo>
                  <a:pt x="1343" y="1183"/>
                </a:lnTo>
                <a:lnTo>
                  <a:pt x="1346" y="1122"/>
                </a:lnTo>
                <a:lnTo>
                  <a:pt x="1350" y="1035"/>
                </a:lnTo>
                <a:lnTo>
                  <a:pt x="1354" y="919"/>
                </a:lnTo>
                <a:lnTo>
                  <a:pt x="1358" y="979"/>
                </a:lnTo>
                <a:lnTo>
                  <a:pt x="1362" y="1157"/>
                </a:lnTo>
                <a:lnTo>
                  <a:pt x="1366" y="1157"/>
                </a:lnTo>
                <a:lnTo>
                  <a:pt x="1370" y="1191"/>
                </a:lnTo>
                <a:lnTo>
                  <a:pt x="1374" y="1201"/>
                </a:lnTo>
                <a:lnTo>
                  <a:pt x="1378" y="1296"/>
                </a:lnTo>
                <a:lnTo>
                  <a:pt x="1381" y="1545"/>
                </a:lnTo>
                <a:lnTo>
                  <a:pt x="1385" y="2041"/>
                </a:lnTo>
                <a:lnTo>
                  <a:pt x="1389" y="2105"/>
                </a:lnTo>
                <a:lnTo>
                  <a:pt x="1393" y="2108"/>
                </a:lnTo>
                <a:lnTo>
                  <a:pt x="1397" y="2035"/>
                </a:lnTo>
                <a:lnTo>
                  <a:pt x="1401" y="1885"/>
                </a:lnTo>
                <a:lnTo>
                  <a:pt x="1405" y="1862"/>
                </a:lnTo>
                <a:lnTo>
                  <a:pt x="1409" y="1758"/>
                </a:lnTo>
                <a:lnTo>
                  <a:pt x="1413" y="1660"/>
                </a:lnTo>
                <a:lnTo>
                  <a:pt x="1417" y="1602"/>
                </a:lnTo>
                <a:lnTo>
                  <a:pt x="1420" y="1628"/>
                </a:lnTo>
                <a:lnTo>
                  <a:pt x="1424" y="1754"/>
                </a:lnTo>
                <a:lnTo>
                  <a:pt x="1428" y="1777"/>
                </a:lnTo>
                <a:lnTo>
                  <a:pt x="1432" y="1297"/>
                </a:lnTo>
                <a:lnTo>
                  <a:pt x="1436" y="1135"/>
                </a:lnTo>
                <a:lnTo>
                  <a:pt x="1440" y="1164"/>
                </a:lnTo>
                <a:lnTo>
                  <a:pt x="1444" y="1269"/>
                </a:lnTo>
                <a:lnTo>
                  <a:pt x="1448" y="1262"/>
                </a:lnTo>
                <a:lnTo>
                  <a:pt x="1452" y="1177"/>
                </a:lnTo>
                <a:lnTo>
                  <a:pt x="1456" y="1119"/>
                </a:lnTo>
                <a:lnTo>
                  <a:pt x="1459" y="1093"/>
                </a:lnTo>
                <a:lnTo>
                  <a:pt x="1463" y="1178"/>
                </a:lnTo>
                <a:lnTo>
                  <a:pt x="1467" y="1305"/>
                </a:lnTo>
                <a:lnTo>
                  <a:pt x="1471" y="1224"/>
                </a:lnTo>
                <a:lnTo>
                  <a:pt x="1475" y="1226"/>
                </a:lnTo>
                <a:lnTo>
                  <a:pt x="1479" y="1229"/>
                </a:lnTo>
                <a:lnTo>
                  <a:pt x="1483" y="1243"/>
                </a:lnTo>
                <a:lnTo>
                  <a:pt x="1486" y="1182"/>
                </a:lnTo>
                <a:lnTo>
                  <a:pt x="1491" y="1154"/>
                </a:lnTo>
                <a:lnTo>
                  <a:pt x="1494" y="1040"/>
                </a:lnTo>
                <a:lnTo>
                  <a:pt x="1498" y="1133"/>
                </a:lnTo>
                <a:lnTo>
                  <a:pt x="1502" y="1225"/>
                </a:lnTo>
                <a:lnTo>
                  <a:pt x="1506" y="1286"/>
                </a:lnTo>
                <a:lnTo>
                  <a:pt x="1510" y="1265"/>
                </a:lnTo>
                <a:lnTo>
                  <a:pt x="1514" y="1285"/>
                </a:lnTo>
                <a:lnTo>
                  <a:pt x="1518" y="1266"/>
                </a:lnTo>
                <a:lnTo>
                  <a:pt x="1521" y="1251"/>
                </a:lnTo>
                <a:lnTo>
                  <a:pt x="1525" y="1387"/>
                </a:lnTo>
                <a:lnTo>
                  <a:pt x="1529" y="1119"/>
                </a:lnTo>
                <a:lnTo>
                  <a:pt x="1533" y="1231"/>
                </a:lnTo>
                <a:lnTo>
                  <a:pt x="1537" y="1631"/>
                </a:lnTo>
                <a:lnTo>
                  <a:pt x="1541" y="1422"/>
                </a:lnTo>
                <a:lnTo>
                  <a:pt x="1545" y="1333"/>
                </a:lnTo>
                <a:lnTo>
                  <a:pt x="1549" y="1301"/>
                </a:lnTo>
                <a:lnTo>
                  <a:pt x="1553" y="1288"/>
                </a:lnTo>
                <a:lnTo>
                  <a:pt x="1557" y="1250"/>
                </a:lnTo>
                <a:lnTo>
                  <a:pt x="1560" y="1271"/>
                </a:lnTo>
                <a:lnTo>
                  <a:pt x="1564" y="1269"/>
                </a:lnTo>
                <a:lnTo>
                  <a:pt x="1568" y="1295"/>
                </a:lnTo>
                <a:lnTo>
                  <a:pt x="1572" y="1285"/>
                </a:lnTo>
                <a:lnTo>
                  <a:pt x="1576" y="1307"/>
                </a:lnTo>
                <a:lnTo>
                  <a:pt x="1580" y="1355"/>
                </a:lnTo>
                <a:lnTo>
                  <a:pt x="1584" y="1407"/>
                </a:lnTo>
                <a:lnTo>
                  <a:pt x="1588" y="1445"/>
                </a:lnTo>
                <a:lnTo>
                  <a:pt x="1592" y="1497"/>
                </a:lnTo>
                <a:lnTo>
                  <a:pt x="1596" y="1513"/>
                </a:lnTo>
                <a:lnTo>
                  <a:pt x="1599" y="1527"/>
                </a:lnTo>
                <a:lnTo>
                  <a:pt x="1603" y="1546"/>
                </a:lnTo>
                <a:lnTo>
                  <a:pt x="1607" y="1538"/>
                </a:lnTo>
                <a:lnTo>
                  <a:pt x="1611" y="1544"/>
                </a:lnTo>
                <a:lnTo>
                  <a:pt x="1615" y="1504"/>
                </a:lnTo>
                <a:lnTo>
                  <a:pt x="1619" y="1459"/>
                </a:lnTo>
                <a:lnTo>
                  <a:pt x="1623" y="1424"/>
                </a:lnTo>
                <a:lnTo>
                  <a:pt x="1627" y="1417"/>
                </a:lnTo>
                <a:lnTo>
                  <a:pt x="1631" y="1403"/>
                </a:lnTo>
                <a:lnTo>
                  <a:pt x="1634" y="1360"/>
                </a:lnTo>
                <a:lnTo>
                  <a:pt x="1638" y="1359"/>
                </a:lnTo>
                <a:lnTo>
                  <a:pt x="1642" y="1349"/>
                </a:lnTo>
                <a:lnTo>
                  <a:pt x="1646" y="1656"/>
                </a:lnTo>
                <a:lnTo>
                  <a:pt x="1650" y="1538"/>
                </a:lnTo>
                <a:lnTo>
                  <a:pt x="1654" y="1398"/>
                </a:lnTo>
                <a:lnTo>
                  <a:pt x="1658" y="1354"/>
                </a:lnTo>
                <a:lnTo>
                  <a:pt x="1662" y="1344"/>
                </a:lnTo>
                <a:lnTo>
                  <a:pt x="1666" y="1309"/>
                </a:lnTo>
                <a:lnTo>
                  <a:pt x="1670" y="1312"/>
                </a:lnTo>
                <a:lnTo>
                  <a:pt x="1673" y="1301"/>
                </a:lnTo>
                <a:lnTo>
                  <a:pt x="1677" y="1285"/>
                </a:lnTo>
                <a:lnTo>
                  <a:pt x="1681" y="1248"/>
                </a:lnTo>
                <a:lnTo>
                  <a:pt x="1685" y="1241"/>
                </a:lnTo>
                <a:lnTo>
                  <a:pt x="1689" y="1243"/>
                </a:lnTo>
                <a:lnTo>
                  <a:pt x="1693" y="1285"/>
                </a:lnTo>
                <a:lnTo>
                  <a:pt x="1697" y="1295"/>
                </a:lnTo>
                <a:lnTo>
                  <a:pt x="1701" y="1313"/>
                </a:lnTo>
                <a:lnTo>
                  <a:pt x="1705" y="1333"/>
                </a:lnTo>
                <a:lnTo>
                  <a:pt x="1709" y="1339"/>
                </a:lnTo>
                <a:lnTo>
                  <a:pt x="1712" y="1347"/>
                </a:lnTo>
                <a:lnTo>
                  <a:pt x="1716" y="1386"/>
                </a:lnTo>
                <a:lnTo>
                  <a:pt x="1720" y="1393"/>
                </a:lnTo>
                <a:lnTo>
                  <a:pt x="1724" y="1410"/>
                </a:lnTo>
                <a:lnTo>
                  <a:pt x="1728" y="1350"/>
                </a:lnTo>
                <a:lnTo>
                  <a:pt x="1732" y="1277"/>
                </a:lnTo>
                <a:lnTo>
                  <a:pt x="1736" y="1203"/>
                </a:lnTo>
                <a:lnTo>
                  <a:pt x="1739" y="1172"/>
                </a:lnTo>
                <a:lnTo>
                  <a:pt x="1744" y="1176"/>
                </a:lnTo>
                <a:lnTo>
                  <a:pt x="1747" y="1181"/>
                </a:lnTo>
                <a:lnTo>
                  <a:pt x="1751" y="1215"/>
                </a:lnTo>
                <a:lnTo>
                  <a:pt x="1755" y="1283"/>
                </a:lnTo>
                <a:lnTo>
                  <a:pt x="1759" y="1621"/>
                </a:lnTo>
                <a:lnTo>
                  <a:pt x="1763" y="1405"/>
                </a:lnTo>
                <a:lnTo>
                  <a:pt x="1767" y="1338"/>
                </a:lnTo>
                <a:lnTo>
                  <a:pt x="1771" y="1335"/>
                </a:lnTo>
                <a:lnTo>
                  <a:pt x="1775" y="1313"/>
                </a:lnTo>
                <a:lnTo>
                  <a:pt x="1778" y="1325"/>
                </a:lnTo>
                <a:lnTo>
                  <a:pt x="1782" y="1327"/>
                </a:lnTo>
                <a:lnTo>
                  <a:pt x="1786" y="1305"/>
                </a:lnTo>
                <a:lnTo>
                  <a:pt x="1790" y="1297"/>
                </a:lnTo>
                <a:lnTo>
                  <a:pt x="1794" y="1255"/>
                </a:lnTo>
                <a:lnTo>
                  <a:pt x="1798" y="1243"/>
                </a:lnTo>
                <a:lnTo>
                  <a:pt x="1802" y="1265"/>
                </a:lnTo>
                <a:lnTo>
                  <a:pt x="1806" y="1309"/>
                </a:lnTo>
                <a:lnTo>
                  <a:pt x="1810" y="1302"/>
                </a:lnTo>
                <a:lnTo>
                  <a:pt x="1813" y="1310"/>
                </a:lnTo>
                <a:lnTo>
                  <a:pt x="1817" y="1300"/>
                </a:lnTo>
                <a:lnTo>
                  <a:pt x="1821" y="1292"/>
                </a:lnTo>
                <a:lnTo>
                  <a:pt x="1825" y="1311"/>
                </a:lnTo>
                <a:lnTo>
                  <a:pt x="1829" y="1317"/>
                </a:lnTo>
                <a:lnTo>
                  <a:pt x="1833" y="1343"/>
                </a:lnTo>
                <a:lnTo>
                  <a:pt x="1837" y="1304"/>
                </a:lnTo>
                <a:lnTo>
                  <a:pt x="1841" y="1299"/>
                </a:lnTo>
                <a:lnTo>
                  <a:pt x="1845" y="1281"/>
                </a:lnTo>
                <a:lnTo>
                  <a:pt x="1849" y="1233"/>
                </a:lnTo>
                <a:lnTo>
                  <a:pt x="1852" y="1239"/>
                </a:lnTo>
                <a:lnTo>
                  <a:pt x="1856" y="1229"/>
                </a:lnTo>
                <a:lnTo>
                  <a:pt x="1860" y="1217"/>
                </a:lnTo>
                <a:lnTo>
                  <a:pt x="1864" y="1349"/>
                </a:lnTo>
                <a:lnTo>
                  <a:pt x="1868" y="1590"/>
                </a:lnTo>
                <a:lnTo>
                  <a:pt x="1872" y="1332"/>
                </a:lnTo>
                <a:lnTo>
                  <a:pt x="1876" y="1254"/>
                </a:lnTo>
                <a:lnTo>
                  <a:pt x="1880" y="1245"/>
                </a:lnTo>
                <a:lnTo>
                  <a:pt x="1884" y="1213"/>
                </a:lnTo>
                <a:lnTo>
                  <a:pt x="1887" y="1191"/>
                </a:lnTo>
                <a:lnTo>
                  <a:pt x="1891" y="1196"/>
                </a:lnTo>
                <a:lnTo>
                  <a:pt x="1895" y="1188"/>
                </a:lnTo>
                <a:lnTo>
                  <a:pt x="1899" y="1215"/>
                </a:lnTo>
                <a:lnTo>
                  <a:pt x="1903" y="1259"/>
                </a:lnTo>
                <a:lnTo>
                  <a:pt x="1907" y="1329"/>
                </a:lnTo>
                <a:lnTo>
                  <a:pt x="1911" y="1405"/>
                </a:lnTo>
                <a:lnTo>
                  <a:pt x="1915" y="1458"/>
                </a:lnTo>
                <a:lnTo>
                  <a:pt x="1919" y="1480"/>
                </a:lnTo>
                <a:lnTo>
                  <a:pt x="1923" y="1443"/>
                </a:lnTo>
                <a:lnTo>
                  <a:pt x="1926" y="1391"/>
                </a:lnTo>
                <a:lnTo>
                  <a:pt x="1930" y="1343"/>
                </a:lnTo>
                <a:lnTo>
                  <a:pt x="1934" y="1277"/>
                </a:lnTo>
                <a:lnTo>
                  <a:pt x="1938" y="1295"/>
                </a:lnTo>
                <a:lnTo>
                  <a:pt x="1942" y="1372"/>
                </a:lnTo>
                <a:lnTo>
                  <a:pt x="1946" y="1377"/>
                </a:lnTo>
                <a:lnTo>
                  <a:pt x="1950" y="1356"/>
                </a:lnTo>
                <a:lnTo>
                  <a:pt x="1953" y="1354"/>
                </a:lnTo>
                <a:lnTo>
                  <a:pt x="1958" y="1367"/>
                </a:lnTo>
                <a:lnTo>
                  <a:pt x="1962" y="1394"/>
                </a:lnTo>
                <a:lnTo>
                  <a:pt x="1965" y="1402"/>
                </a:lnTo>
                <a:lnTo>
                  <a:pt x="1969" y="1365"/>
                </a:lnTo>
                <a:lnTo>
                  <a:pt x="1973" y="1436"/>
                </a:lnTo>
                <a:lnTo>
                  <a:pt x="1977" y="1651"/>
                </a:lnTo>
                <a:lnTo>
                  <a:pt x="1981" y="1416"/>
                </a:lnTo>
                <a:lnTo>
                  <a:pt x="1985" y="1332"/>
                </a:lnTo>
                <a:lnTo>
                  <a:pt x="1989" y="1313"/>
                </a:lnTo>
                <a:lnTo>
                  <a:pt x="1992" y="1291"/>
                </a:lnTo>
                <a:lnTo>
                  <a:pt x="1996" y="1304"/>
                </a:lnTo>
                <a:lnTo>
                  <a:pt x="2000" y="1294"/>
                </a:lnTo>
                <a:lnTo>
                  <a:pt x="2004" y="1262"/>
                </a:lnTo>
                <a:lnTo>
                  <a:pt x="2008" y="1205"/>
                </a:lnTo>
                <a:lnTo>
                  <a:pt x="2012" y="1127"/>
                </a:lnTo>
                <a:lnTo>
                  <a:pt x="2016" y="1097"/>
                </a:lnTo>
                <a:lnTo>
                  <a:pt x="2020" y="1135"/>
                </a:lnTo>
                <a:lnTo>
                  <a:pt x="2024" y="1172"/>
                </a:lnTo>
                <a:lnTo>
                  <a:pt x="2028" y="1179"/>
                </a:lnTo>
                <a:lnTo>
                  <a:pt x="2031" y="1215"/>
                </a:lnTo>
                <a:lnTo>
                  <a:pt x="2035" y="1232"/>
                </a:lnTo>
                <a:lnTo>
                  <a:pt x="2039" y="1238"/>
                </a:lnTo>
                <a:lnTo>
                  <a:pt x="2043" y="1249"/>
                </a:lnTo>
                <a:lnTo>
                  <a:pt x="2047" y="1268"/>
                </a:lnTo>
                <a:lnTo>
                  <a:pt x="2051" y="1307"/>
                </a:lnTo>
                <a:lnTo>
                  <a:pt x="2055" y="1305"/>
                </a:lnTo>
                <a:lnTo>
                  <a:pt x="2059" y="1261"/>
                </a:lnTo>
                <a:lnTo>
                  <a:pt x="2063" y="1242"/>
                </a:lnTo>
                <a:lnTo>
                  <a:pt x="2066" y="1255"/>
                </a:lnTo>
                <a:lnTo>
                  <a:pt x="2070" y="1235"/>
                </a:lnTo>
                <a:lnTo>
                  <a:pt x="2074" y="1247"/>
                </a:lnTo>
                <a:lnTo>
                  <a:pt x="2078" y="1259"/>
                </a:lnTo>
                <a:lnTo>
                  <a:pt x="2082" y="1315"/>
                </a:lnTo>
                <a:lnTo>
                  <a:pt x="2086" y="1633"/>
                </a:lnTo>
                <a:lnTo>
                  <a:pt x="2090" y="1407"/>
                </a:lnTo>
                <a:lnTo>
                  <a:pt x="2094" y="1296"/>
                </a:lnTo>
                <a:lnTo>
                  <a:pt x="2098" y="1261"/>
                </a:lnTo>
                <a:lnTo>
                  <a:pt x="2102" y="1226"/>
                </a:lnTo>
                <a:lnTo>
                  <a:pt x="2105" y="1173"/>
                </a:lnTo>
                <a:lnTo>
                  <a:pt x="2109" y="1178"/>
                </a:lnTo>
                <a:lnTo>
                  <a:pt x="2113" y="1197"/>
                </a:lnTo>
                <a:lnTo>
                  <a:pt x="2117" y="1188"/>
                </a:lnTo>
                <a:lnTo>
                  <a:pt x="2121" y="1211"/>
                </a:lnTo>
                <a:lnTo>
                  <a:pt x="2125" y="1205"/>
                </a:lnTo>
                <a:lnTo>
                  <a:pt x="2129" y="1243"/>
                </a:lnTo>
                <a:lnTo>
                  <a:pt x="2133" y="1274"/>
                </a:lnTo>
                <a:lnTo>
                  <a:pt x="2137" y="1309"/>
                </a:lnTo>
                <a:lnTo>
                  <a:pt x="2140" y="1316"/>
                </a:lnTo>
                <a:lnTo>
                  <a:pt x="2144" y="1349"/>
                </a:lnTo>
                <a:lnTo>
                  <a:pt x="2148" y="1351"/>
                </a:lnTo>
                <a:lnTo>
                  <a:pt x="2152" y="1345"/>
                </a:lnTo>
                <a:lnTo>
                  <a:pt x="2156" y="1350"/>
                </a:lnTo>
                <a:lnTo>
                  <a:pt x="2160" y="1401"/>
                </a:lnTo>
                <a:lnTo>
                  <a:pt x="2164" y="1360"/>
                </a:lnTo>
                <a:lnTo>
                  <a:pt x="2168" y="1336"/>
                </a:lnTo>
                <a:lnTo>
                  <a:pt x="2172" y="1314"/>
                </a:lnTo>
                <a:lnTo>
                  <a:pt x="2176" y="1303"/>
                </a:lnTo>
                <a:lnTo>
                  <a:pt x="2179" y="1305"/>
                </a:lnTo>
                <a:lnTo>
                  <a:pt x="2183" y="1283"/>
                </a:lnTo>
                <a:lnTo>
                  <a:pt x="2187" y="1266"/>
                </a:lnTo>
                <a:lnTo>
                  <a:pt x="2191" y="1397"/>
                </a:lnTo>
                <a:lnTo>
                  <a:pt x="2195" y="1686"/>
                </a:lnTo>
                <a:lnTo>
                  <a:pt x="2199" y="1439"/>
                </a:lnTo>
                <a:lnTo>
                  <a:pt x="2203" y="1356"/>
                </a:lnTo>
                <a:lnTo>
                  <a:pt x="2206" y="1323"/>
                </a:lnTo>
                <a:lnTo>
                  <a:pt x="2210" y="1309"/>
                </a:lnTo>
                <a:lnTo>
                  <a:pt x="2215" y="1330"/>
                </a:lnTo>
                <a:lnTo>
                  <a:pt x="2218" y="1321"/>
                </a:lnTo>
                <a:lnTo>
                  <a:pt x="2222" y="1315"/>
                </a:lnTo>
                <a:lnTo>
                  <a:pt x="2226" y="1293"/>
                </a:lnTo>
                <a:lnTo>
                  <a:pt x="2230" y="1285"/>
                </a:lnTo>
                <a:lnTo>
                  <a:pt x="2234" y="1287"/>
                </a:lnTo>
                <a:lnTo>
                  <a:pt x="2238" y="1333"/>
                </a:lnTo>
                <a:lnTo>
                  <a:pt x="2242" y="1367"/>
                </a:lnTo>
                <a:lnTo>
                  <a:pt x="2245" y="1377"/>
                </a:lnTo>
                <a:lnTo>
                  <a:pt x="2249" y="1399"/>
                </a:lnTo>
                <a:lnTo>
                  <a:pt x="2253" y="1410"/>
                </a:lnTo>
                <a:lnTo>
                  <a:pt x="2257" y="1437"/>
                </a:lnTo>
                <a:lnTo>
                  <a:pt x="2261" y="1456"/>
                </a:lnTo>
                <a:lnTo>
                  <a:pt x="2265" y="1528"/>
                </a:lnTo>
                <a:lnTo>
                  <a:pt x="2269" y="1569"/>
                </a:lnTo>
                <a:lnTo>
                  <a:pt x="2273" y="1558"/>
                </a:lnTo>
                <a:lnTo>
                  <a:pt x="2277" y="1481"/>
                </a:lnTo>
                <a:lnTo>
                  <a:pt x="2281" y="1459"/>
                </a:lnTo>
                <a:lnTo>
                  <a:pt x="2284" y="1467"/>
                </a:lnTo>
                <a:lnTo>
                  <a:pt x="2288" y="1454"/>
                </a:lnTo>
                <a:lnTo>
                  <a:pt x="2292" y="1452"/>
                </a:lnTo>
                <a:lnTo>
                  <a:pt x="2296" y="1435"/>
                </a:lnTo>
                <a:lnTo>
                  <a:pt x="2300" y="1449"/>
                </a:lnTo>
                <a:lnTo>
                  <a:pt x="2304" y="1759"/>
                </a:lnTo>
                <a:lnTo>
                  <a:pt x="2308" y="1501"/>
                </a:lnTo>
                <a:lnTo>
                  <a:pt x="2312" y="1405"/>
                </a:lnTo>
                <a:lnTo>
                  <a:pt x="2316" y="1367"/>
                </a:lnTo>
                <a:lnTo>
                  <a:pt x="2319" y="1387"/>
                </a:lnTo>
                <a:lnTo>
                  <a:pt x="2323" y="1385"/>
                </a:lnTo>
                <a:lnTo>
                  <a:pt x="2327" y="1403"/>
                </a:lnTo>
                <a:lnTo>
                  <a:pt x="2331" y="1381"/>
                </a:lnTo>
                <a:lnTo>
                  <a:pt x="2335" y="1359"/>
                </a:lnTo>
                <a:lnTo>
                  <a:pt x="2339" y="1351"/>
                </a:lnTo>
                <a:lnTo>
                  <a:pt x="2343" y="1330"/>
                </a:lnTo>
                <a:lnTo>
                  <a:pt x="2347" y="1314"/>
                </a:lnTo>
                <a:lnTo>
                  <a:pt x="2351" y="1341"/>
                </a:lnTo>
                <a:lnTo>
                  <a:pt x="2355" y="1351"/>
                </a:lnTo>
                <a:lnTo>
                  <a:pt x="2358" y="1359"/>
                </a:lnTo>
                <a:lnTo>
                  <a:pt x="2362" y="1383"/>
                </a:lnTo>
                <a:lnTo>
                  <a:pt x="2366" y="1386"/>
                </a:lnTo>
                <a:lnTo>
                  <a:pt x="2370" y="1387"/>
                </a:lnTo>
                <a:lnTo>
                  <a:pt x="2374" y="1380"/>
                </a:lnTo>
                <a:lnTo>
                  <a:pt x="2378" y="1409"/>
                </a:lnTo>
                <a:lnTo>
                  <a:pt x="2382" y="1401"/>
                </a:lnTo>
                <a:lnTo>
                  <a:pt x="2386" y="1369"/>
                </a:lnTo>
                <a:lnTo>
                  <a:pt x="2390" y="1326"/>
                </a:lnTo>
                <a:lnTo>
                  <a:pt x="2393" y="1308"/>
                </a:lnTo>
                <a:lnTo>
                  <a:pt x="2397" y="1295"/>
                </a:lnTo>
                <a:lnTo>
                  <a:pt x="2401" y="1309"/>
                </a:lnTo>
                <a:lnTo>
                  <a:pt x="2405" y="1289"/>
                </a:lnTo>
                <a:lnTo>
                  <a:pt x="2409" y="1251"/>
                </a:lnTo>
                <a:lnTo>
                  <a:pt x="2413" y="1400"/>
                </a:lnTo>
                <a:lnTo>
                  <a:pt x="2417" y="1615"/>
                </a:lnTo>
                <a:lnTo>
                  <a:pt x="2421" y="1316"/>
                </a:lnTo>
                <a:lnTo>
                  <a:pt x="2425" y="1235"/>
                </a:lnTo>
                <a:lnTo>
                  <a:pt x="2429" y="1223"/>
                </a:lnTo>
                <a:lnTo>
                  <a:pt x="2432" y="1223"/>
                </a:lnTo>
                <a:lnTo>
                  <a:pt x="2436" y="1232"/>
                </a:lnTo>
                <a:lnTo>
                  <a:pt x="2440" y="1237"/>
                </a:lnTo>
                <a:lnTo>
                  <a:pt x="2444" y="1223"/>
                </a:lnTo>
                <a:lnTo>
                  <a:pt x="2448" y="1240"/>
                </a:lnTo>
                <a:lnTo>
                  <a:pt x="2452" y="1231"/>
                </a:lnTo>
                <a:lnTo>
                  <a:pt x="2456" y="1233"/>
                </a:lnTo>
                <a:lnTo>
                  <a:pt x="2459" y="1246"/>
                </a:lnTo>
                <a:lnTo>
                  <a:pt x="2463" y="1253"/>
                </a:lnTo>
                <a:lnTo>
                  <a:pt x="2468" y="1252"/>
                </a:lnTo>
                <a:lnTo>
                  <a:pt x="2471" y="1237"/>
                </a:lnTo>
                <a:lnTo>
                  <a:pt x="2475" y="1216"/>
                </a:lnTo>
                <a:lnTo>
                  <a:pt x="2479" y="1195"/>
                </a:lnTo>
                <a:lnTo>
                  <a:pt x="2483" y="1226"/>
                </a:lnTo>
                <a:lnTo>
                  <a:pt x="2487" y="1223"/>
                </a:lnTo>
                <a:lnTo>
                  <a:pt x="2491" y="1277"/>
                </a:lnTo>
                <a:lnTo>
                  <a:pt x="2495" y="1257"/>
                </a:lnTo>
                <a:lnTo>
                  <a:pt x="2498" y="1241"/>
                </a:lnTo>
                <a:lnTo>
                  <a:pt x="2502" y="1252"/>
                </a:lnTo>
                <a:lnTo>
                  <a:pt x="2506" y="1237"/>
                </a:lnTo>
                <a:lnTo>
                  <a:pt x="2510" y="1243"/>
                </a:lnTo>
                <a:lnTo>
                  <a:pt x="2514" y="1279"/>
                </a:lnTo>
                <a:lnTo>
                  <a:pt x="2518" y="1244"/>
                </a:lnTo>
                <a:lnTo>
                  <a:pt x="2522" y="1253"/>
                </a:lnTo>
                <a:lnTo>
                  <a:pt x="2526" y="1651"/>
                </a:lnTo>
                <a:lnTo>
                  <a:pt x="2530" y="1442"/>
                </a:lnTo>
                <a:lnTo>
                  <a:pt x="2534" y="1263"/>
                </a:lnTo>
                <a:lnTo>
                  <a:pt x="2537" y="1243"/>
                </a:lnTo>
                <a:lnTo>
                  <a:pt x="2541" y="1252"/>
                </a:lnTo>
                <a:lnTo>
                  <a:pt x="2545" y="1230"/>
                </a:lnTo>
                <a:lnTo>
                  <a:pt x="2549" y="1237"/>
                </a:lnTo>
                <a:lnTo>
                  <a:pt x="2553" y="1245"/>
                </a:lnTo>
                <a:lnTo>
                  <a:pt x="2557" y="1245"/>
                </a:lnTo>
                <a:lnTo>
                  <a:pt x="2561" y="1258"/>
                </a:lnTo>
                <a:lnTo>
                  <a:pt x="2565" y="1259"/>
                </a:lnTo>
                <a:lnTo>
                  <a:pt x="2569" y="1275"/>
                </a:lnTo>
                <a:lnTo>
                  <a:pt x="2572" y="1309"/>
                </a:lnTo>
                <a:lnTo>
                  <a:pt x="2576" y="1330"/>
                </a:lnTo>
                <a:lnTo>
                  <a:pt x="2580" y="1357"/>
                </a:lnTo>
                <a:lnTo>
                  <a:pt x="2584" y="1394"/>
                </a:lnTo>
                <a:lnTo>
                  <a:pt x="2588" y="1463"/>
                </a:lnTo>
                <a:lnTo>
                  <a:pt x="2592" y="1243"/>
                </a:lnTo>
                <a:lnTo>
                  <a:pt x="2596" y="959"/>
                </a:lnTo>
                <a:lnTo>
                  <a:pt x="2600" y="1071"/>
                </a:lnTo>
                <a:lnTo>
                  <a:pt x="2604" y="1181"/>
                </a:lnTo>
                <a:lnTo>
                  <a:pt x="2608" y="1149"/>
                </a:lnTo>
                <a:lnTo>
                  <a:pt x="2611" y="1330"/>
                </a:lnTo>
                <a:lnTo>
                  <a:pt x="2615" y="1369"/>
                </a:lnTo>
                <a:lnTo>
                  <a:pt x="2619" y="1396"/>
                </a:lnTo>
                <a:lnTo>
                  <a:pt x="2623" y="1461"/>
                </a:lnTo>
                <a:lnTo>
                  <a:pt x="2627" y="1528"/>
                </a:lnTo>
                <a:lnTo>
                  <a:pt x="2631" y="1607"/>
                </a:lnTo>
                <a:lnTo>
                  <a:pt x="2635" y="1574"/>
                </a:lnTo>
                <a:lnTo>
                  <a:pt x="2639" y="1418"/>
                </a:lnTo>
                <a:lnTo>
                  <a:pt x="2643" y="1141"/>
                </a:lnTo>
                <a:lnTo>
                  <a:pt x="2647" y="1028"/>
                </a:lnTo>
                <a:lnTo>
                  <a:pt x="2650" y="1061"/>
                </a:lnTo>
                <a:lnTo>
                  <a:pt x="2654" y="1074"/>
                </a:lnTo>
                <a:lnTo>
                  <a:pt x="2658" y="1138"/>
                </a:lnTo>
                <a:lnTo>
                  <a:pt x="2662" y="1333"/>
                </a:lnTo>
                <a:lnTo>
                  <a:pt x="2666" y="1441"/>
                </a:lnTo>
                <a:lnTo>
                  <a:pt x="2670" y="1468"/>
                </a:lnTo>
                <a:lnTo>
                  <a:pt x="2674" y="1540"/>
                </a:lnTo>
                <a:lnTo>
                  <a:pt x="2677" y="1460"/>
                </a:lnTo>
                <a:lnTo>
                  <a:pt x="2682" y="1278"/>
                </a:lnTo>
                <a:lnTo>
                  <a:pt x="2685" y="1082"/>
                </a:lnTo>
                <a:lnTo>
                  <a:pt x="2689" y="1155"/>
                </a:lnTo>
                <a:lnTo>
                  <a:pt x="2693" y="1238"/>
                </a:lnTo>
                <a:lnTo>
                  <a:pt x="2697" y="1193"/>
                </a:lnTo>
                <a:lnTo>
                  <a:pt x="2701" y="1333"/>
                </a:lnTo>
                <a:lnTo>
                  <a:pt x="2705" y="1489"/>
                </a:lnTo>
                <a:lnTo>
                  <a:pt x="2709" y="1568"/>
                </a:lnTo>
                <a:lnTo>
                  <a:pt x="2712" y="1621"/>
                </a:lnTo>
                <a:lnTo>
                  <a:pt x="2716" y="1580"/>
                </a:lnTo>
                <a:lnTo>
                  <a:pt x="2720" y="1374"/>
                </a:lnTo>
                <a:lnTo>
                  <a:pt x="2724" y="1101"/>
                </a:lnTo>
                <a:lnTo>
                  <a:pt x="2728" y="986"/>
                </a:lnTo>
                <a:lnTo>
                  <a:pt x="2732" y="1119"/>
                </a:lnTo>
                <a:lnTo>
                  <a:pt x="2736" y="1160"/>
                </a:lnTo>
                <a:lnTo>
                  <a:pt x="2740" y="1205"/>
                </a:lnTo>
                <a:lnTo>
                  <a:pt x="2744" y="1387"/>
                </a:lnTo>
                <a:lnTo>
                  <a:pt x="2748" y="1407"/>
                </a:lnTo>
                <a:lnTo>
                  <a:pt x="2751" y="1387"/>
                </a:lnTo>
                <a:lnTo>
                  <a:pt x="2755" y="1441"/>
                </a:lnTo>
                <a:lnTo>
                  <a:pt x="2759" y="1465"/>
                </a:lnTo>
                <a:lnTo>
                  <a:pt x="2763" y="1315"/>
                </a:lnTo>
                <a:lnTo>
                  <a:pt x="2767" y="1054"/>
                </a:lnTo>
                <a:lnTo>
                  <a:pt x="2771" y="951"/>
                </a:lnTo>
                <a:lnTo>
                  <a:pt x="2775" y="1131"/>
                </a:lnTo>
                <a:lnTo>
                  <a:pt x="2779" y="1111"/>
                </a:lnTo>
                <a:lnTo>
                  <a:pt x="2783" y="1161"/>
                </a:lnTo>
                <a:lnTo>
                  <a:pt x="2787" y="1331"/>
                </a:lnTo>
                <a:lnTo>
                  <a:pt x="2790" y="1361"/>
                </a:lnTo>
                <a:lnTo>
                  <a:pt x="2794" y="1445"/>
                </a:lnTo>
                <a:lnTo>
                  <a:pt x="2798" y="1496"/>
                </a:lnTo>
                <a:lnTo>
                  <a:pt x="2802" y="1538"/>
                </a:lnTo>
                <a:lnTo>
                  <a:pt x="2806" y="1462"/>
                </a:lnTo>
                <a:lnTo>
                  <a:pt x="2810" y="1195"/>
                </a:lnTo>
                <a:lnTo>
                  <a:pt x="2814" y="988"/>
                </a:lnTo>
                <a:lnTo>
                  <a:pt x="2818" y="1012"/>
                </a:lnTo>
                <a:lnTo>
                  <a:pt x="2822" y="1197"/>
                </a:lnTo>
                <a:lnTo>
                  <a:pt x="2825" y="1176"/>
                </a:lnTo>
                <a:lnTo>
                  <a:pt x="2829" y="1327"/>
                </a:lnTo>
                <a:lnTo>
                  <a:pt x="2833" y="1461"/>
                </a:lnTo>
                <a:lnTo>
                  <a:pt x="2837" y="1517"/>
                </a:lnTo>
                <a:lnTo>
                  <a:pt x="2841" y="1564"/>
                </a:lnTo>
                <a:lnTo>
                  <a:pt x="2845" y="1584"/>
                </a:lnTo>
                <a:lnTo>
                  <a:pt x="2849" y="1609"/>
                </a:lnTo>
                <a:lnTo>
                  <a:pt x="2853" y="1451"/>
                </a:lnTo>
                <a:lnTo>
                  <a:pt x="2857" y="1167"/>
                </a:lnTo>
                <a:lnTo>
                  <a:pt x="2861" y="1105"/>
                </a:lnTo>
                <a:lnTo>
                  <a:pt x="2864" y="1279"/>
                </a:lnTo>
                <a:lnTo>
                  <a:pt x="2868" y="1283"/>
                </a:lnTo>
                <a:lnTo>
                  <a:pt x="2872" y="1301"/>
                </a:lnTo>
                <a:lnTo>
                  <a:pt x="2876" y="1556"/>
                </a:lnTo>
                <a:lnTo>
                  <a:pt x="2880" y="1620"/>
                </a:lnTo>
                <a:lnTo>
                  <a:pt x="2884" y="1644"/>
                </a:lnTo>
                <a:lnTo>
                  <a:pt x="2888" y="1668"/>
                </a:lnTo>
                <a:lnTo>
                  <a:pt x="2891" y="1721"/>
                </a:lnTo>
                <a:lnTo>
                  <a:pt x="2896" y="1656"/>
                </a:lnTo>
                <a:lnTo>
                  <a:pt x="2900" y="1456"/>
                </a:lnTo>
                <a:lnTo>
                  <a:pt x="2903" y="1191"/>
                </a:lnTo>
                <a:lnTo>
                  <a:pt x="2907" y="1161"/>
                </a:lnTo>
                <a:lnTo>
                  <a:pt x="2911" y="1262"/>
                </a:lnTo>
                <a:lnTo>
                  <a:pt x="2915" y="1232"/>
                </a:lnTo>
                <a:lnTo>
                  <a:pt x="2919" y="1323"/>
                </a:lnTo>
                <a:lnTo>
                  <a:pt x="2923" y="1443"/>
                </a:lnTo>
                <a:lnTo>
                  <a:pt x="2927" y="1453"/>
                </a:lnTo>
                <a:lnTo>
                  <a:pt x="2930" y="1468"/>
                </a:lnTo>
                <a:lnTo>
                  <a:pt x="2934" y="1507"/>
                </a:lnTo>
                <a:lnTo>
                  <a:pt x="2938" y="1567"/>
                </a:lnTo>
                <a:lnTo>
                  <a:pt x="2942" y="1471"/>
                </a:lnTo>
                <a:lnTo>
                  <a:pt x="2946" y="1223"/>
                </a:lnTo>
                <a:lnTo>
                  <a:pt x="2950" y="1058"/>
                </a:lnTo>
                <a:lnTo>
                  <a:pt x="2954" y="1127"/>
                </a:lnTo>
                <a:lnTo>
                  <a:pt x="2958" y="1244"/>
                </a:lnTo>
                <a:lnTo>
                  <a:pt x="2962" y="1209"/>
                </a:lnTo>
                <a:lnTo>
                  <a:pt x="2965" y="1292"/>
                </a:lnTo>
                <a:lnTo>
                  <a:pt x="2969" y="1418"/>
                </a:lnTo>
                <a:lnTo>
                  <a:pt x="2973" y="1428"/>
                </a:lnTo>
                <a:lnTo>
                  <a:pt x="2977" y="1438"/>
                </a:lnTo>
                <a:lnTo>
                  <a:pt x="2981" y="1465"/>
                </a:lnTo>
                <a:lnTo>
                  <a:pt x="2985" y="1473"/>
                </a:lnTo>
                <a:lnTo>
                  <a:pt x="2989" y="1370"/>
                </a:lnTo>
                <a:lnTo>
                  <a:pt x="2993" y="1179"/>
                </a:lnTo>
                <a:lnTo>
                  <a:pt x="2997" y="1016"/>
                </a:lnTo>
                <a:lnTo>
                  <a:pt x="3001" y="1143"/>
                </a:lnTo>
                <a:lnTo>
                  <a:pt x="3004" y="1210"/>
                </a:lnTo>
                <a:lnTo>
                  <a:pt x="3008" y="1180"/>
                </a:lnTo>
                <a:lnTo>
                  <a:pt x="3012" y="1279"/>
                </a:lnTo>
                <a:lnTo>
                  <a:pt x="3016" y="1346"/>
                </a:lnTo>
                <a:lnTo>
                  <a:pt x="3020" y="1359"/>
                </a:lnTo>
                <a:lnTo>
                  <a:pt x="3024" y="1358"/>
                </a:lnTo>
                <a:lnTo>
                  <a:pt x="3028" y="1377"/>
                </a:lnTo>
                <a:lnTo>
                  <a:pt x="3032" y="1373"/>
                </a:lnTo>
                <a:lnTo>
                  <a:pt x="3036" y="1233"/>
                </a:lnTo>
                <a:lnTo>
                  <a:pt x="3040" y="964"/>
                </a:lnTo>
                <a:lnTo>
                  <a:pt x="3043" y="816"/>
                </a:lnTo>
                <a:lnTo>
                  <a:pt x="3047" y="976"/>
                </a:lnTo>
                <a:lnTo>
                  <a:pt x="3051" y="1076"/>
                </a:lnTo>
                <a:lnTo>
                  <a:pt x="3055" y="1045"/>
                </a:lnTo>
                <a:lnTo>
                  <a:pt x="3059" y="1242"/>
                </a:lnTo>
                <a:lnTo>
                  <a:pt x="3063" y="1285"/>
                </a:lnTo>
                <a:lnTo>
                  <a:pt x="3067" y="1307"/>
                </a:lnTo>
                <a:lnTo>
                  <a:pt x="3071" y="1348"/>
                </a:lnTo>
                <a:lnTo>
                  <a:pt x="3075" y="1410"/>
                </a:lnTo>
                <a:lnTo>
                  <a:pt x="3078" y="1415"/>
                </a:lnTo>
                <a:lnTo>
                  <a:pt x="3082" y="1262"/>
                </a:lnTo>
                <a:lnTo>
                  <a:pt x="3086" y="930"/>
                </a:lnTo>
                <a:lnTo>
                  <a:pt x="3090" y="820"/>
                </a:lnTo>
                <a:lnTo>
                  <a:pt x="3094" y="978"/>
                </a:lnTo>
                <a:lnTo>
                  <a:pt x="3098" y="1010"/>
                </a:lnTo>
                <a:lnTo>
                  <a:pt x="3102" y="1004"/>
                </a:lnTo>
                <a:lnTo>
                  <a:pt x="3106" y="1231"/>
                </a:lnTo>
                <a:lnTo>
                  <a:pt x="3110" y="1265"/>
                </a:lnTo>
                <a:lnTo>
                  <a:pt x="3114" y="1319"/>
                </a:lnTo>
                <a:lnTo>
                  <a:pt x="3117" y="1367"/>
                </a:lnTo>
                <a:lnTo>
                  <a:pt x="3121" y="1409"/>
                </a:lnTo>
                <a:lnTo>
                  <a:pt x="3125" y="1407"/>
                </a:lnTo>
                <a:lnTo>
                  <a:pt x="3129" y="1169"/>
                </a:lnTo>
                <a:lnTo>
                  <a:pt x="3133" y="874"/>
                </a:lnTo>
                <a:lnTo>
                  <a:pt x="3137" y="836"/>
                </a:lnTo>
                <a:lnTo>
                  <a:pt x="3141" y="995"/>
                </a:lnTo>
                <a:lnTo>
                  <a:pt x="3144" y="1012"/>
                </a:lnTo>
                <a:lnTo>
                  <a:pt x="3149" y="1049"/>
                </a:lnTo>
                <a:lnTo>
                  <a:pt x="3153" y="1267"/>
                </a:lnTo>
                <a:lnTo>
                  <a:pt x="3156" y="1378"/>
                </a:lnTo>
                <a:lnTo>
                  <a:pt x="3160" y="1467"/>
                </a:lnTo>
                <a:lnTo>
                  <a:pt x="3164" y="1534"/>
                </a:lnTo>
                <a:lnTo>
                  <a:pt x="3168" y="1579"/>
                </a:lnTo>
                <a:lnTo>
                  <a:pt x="3172" y="1498"/>
                </a:lnTo>
                <a:lnTo>
                  <a:pt x="3176" y="1291"/>
                </a:lnTo>
                <a:lnTo>
                  <a:pt x="3180" y="976"/>
                </a:lnTo>
                <a:lnTo>
                  <a:pt x="3183" y="951"/>
                </a:lnTo>
                <a:lnTo>
                  <a:pt x="3187" y="1134"/>
                </a:lnTo>
                <a:lnTo>
                  <a:pt x="3191" y="1067"/>
                </a:lnTo>
                <a:lnTo>
                  <a:pt x="3195" y="1295"/>
                </a:lnTo>
                <a:lnTo>
                  <a:pt x="3199" y="1421"/>
                </a:lnTo>
                <a:lnTo>
                  <a:pt x="3203" y="1461"/>
                </a:lnTo>
                <a:lnTo>
                  <a:pt x="3207" y="1493"/>
                </a:lnTo>
                <a:lnTo>
                  <a:pt x="3211" y="1562"/>
                </a:lnTo>
                <a:lnTo>
                  <a:pt x="3215" y="1588"/>
                </a:lnTo>
                <a:lnTo>
                  <a:pt x="3219" y="1459"/>
                </a:lnTo>
                <a:lnTo>
                  <a:pt x="3222" y="1122"/>
                </a:lnTo>
                <a:lnTo>
                  <a:pt x="3226" y="883"/>
                </a:lnTo>
                <a:lnTo>
                  <a:pt x="3230" y="1044"/>
                </a:lnTo>
                <a:lnTo>
                  <a:pt x="3234" y="1226"/>
                </a:lnTo>
                <a:lnTo>
                  <a:pt x="3238" y="1161"/>
                </a:lnTo>
                <a:lnTo>
                  <a:pt x="3242" y="1339"/>
                </a:lnTo>
                <a:lnTo>
                  <a:pt x="3246" y="1448"/>
                </a:lnTo>
                <a:lnTo>
                  <a:pt x="3250" y="1475"/>
                </a:lnTo>
                <a:lnTo>
                  <a:pt x="3254" y="1546"/>
                </a:lnTo>
                <a:lnTo>
                  <a:pt x="3257" y="1579"/>
                </a:lnTo>
                <a:lnTo>
                  <a:pt x="3261" y="1628"/>
                </a:lnTo>
                <a:lnTo>
                  <a:pt x="3265" y="1604"/>
                </a:lnTo>
                <a:lnTo>
                  <a:pt x="3269" y="1373"/>
                </a:lnTo>
                <a:lnTo>
                  <a:pt x="3273" y="1226"/>
                </a:lnTo>
                <a:lnTo>
                  <a:pt x="3277" y="1239"/>
                </a:lnTo>
                <a:lnTo>
                  <a:pt x="3281" y="1360"/>
                </a:lnTo>
                <a:lnTo>
                  <a:pt x="3285" y="1323"/>
                </a:lnTo>
                <a:lnTo>
                  <a:pt x="3289" y="1373"/>
                </a:lnTo>
                <a:lnTo>
                  <a:pt x="3293" y="1541"/>
                </a:lnTo>
                <a:lnTo>
                  <a:pt x="3296" y="1601"/>
                </a:lnTo>
                <a:lnTo>
                  <a:pt x="3300" y="1680"/>
                </a:lnTo>
                <a:lnTo>
                  <a:pt x="3304" y="1714"/>
                </a:lnTo>
                <a:lnTo>
                  <a:pt x="3308" y="1740"/>
                </a:lnTo>
                <a:lnTo>
                  <a:pt x="3312" y="1666"/>
                </a:lnTo>
                <a:lnTo>
                  <a:pt x="3316" y="1416"/>
                </a:lnTo>
                <a:lnTo>
                  <a:pt x="3320" y="1186"/>
                </a:lnTo>
                <a:lnTo>
                  <a:pt x="3324" y="1239"/>
                </a:lnTo>
                <a:lnTo>
                  <a:pt x="3328" y="1303"/>
                </a:lnTo>
                <a:lnTo>
                  <a:pt x="3331" y="1314"/>
                </a:lnTo>
                <a:lnTo>
                  <a:pt x="3335" y="1421"/>
                </a:lnTo>
                <a:lnTo>
                  <a:pt x="3339" y="1582"/>
                </a:lnTo>
                <a:lnTo>
                  <a:pt x="3343" y="1610"/>
                </a:lnTo>
                <a:lnTo>
                  <a:pt x="3347" y="1729"/>
                </a:lnTo>
                <a:lnTo>
                  <a:pt x="3351" y="1833"/>
                </a:lnTo>
                <a:lnTo>
                  <a:pt x="3355" y="1834"/>
                </a:lnTo>
                <a:lnTo>
                  <a:pt x="3359" y="1755"/>
                </a:lnTo>
                <a:lnTo>
                  <a:pt x="3363" y="1527"/>
                </a:lnTo>
                <a:lnTo>
                  <a:pt x="3367" y="1203"/>
                </a:lnTo>
                <a:lnTo>
                  <a:pt x="3370" y="1209"/>
                </a:lnTo>
                <a:lnTo>
                  <a:pt x="3374" y="1227"/>
                </a:lnTo>
                <a:lnTo>
                  <a:pt x="3378" y="1125"/>
                </a:lnTo>
                <a:lnTo>
                  <a:pt x="3382" y="1137"/>
                </a:lnTo>
                <a:lnTo>
                  <a:pt x="3386" y="1390"/>
                </a:lnTo>
                <a:lnTo>
                  <a:pt x="3390" y="1515"/>
                </a:lnTo>
                <a:lnTo>
                  <a:pt x="3394" y="1556"/>
                </a:lnTo>
                <a:lnTo>
                  <a:pt x="3397" y="1596"/>
                </a:lnTo>
                <a:lnTo>
                  <a:pt x="3401" y="1620"/>
                </a:lnTo>
                <a:lnTo>
                  <a:pt x="3406" y="1624"/>
                </a:lnTo>
                <a:lnTo>
                  <a:pt x="3409" y="1477"/>
                </a:lnTo>
                <a:lnTo>
                  <a:pt x="3413" y="1180"/>
                </a:lnTo>
                <a:lnTo>
                  <a:pt x="3417" y="1179"/>
                </a:lnTo>
                <a:lnTo>
                  <a:pt x="3421" y="1385"/>
                </a:lnTo>
                <a:lnTo>
                  <a:pt x="3425" y="1402"/>
                </a:lnTo>
                <a:lnTo>
                  <a:pt x="3429" y="1424"/>
                </a:lnTo>
                <a:lnTo>
                  <a:pt x="3433" y="1686"/>
                </a:lnTo>
                <a:lnTo>
                  <a:pt x="3436" y="1684"/>
                </a:lnTo>
                <a:lnTo>
                  <a:pt x="3440" y="1832"/>
                </a:lnTo>
                <a:lnTo>
                  <a:pt x="3444" y="1923"/>
                </a:lnTo>
                <a:lnTo>
                  <a:pt x="3448" y="1943"/>
                </a:lnTo>
                <a:lnTo>
                  <a:pt x="3452" y="1849"/>
                </a:lnTo>
                <a:lnTo>
                  <a:pt x="3456" y="1701"/>
                </a:lnTo>
                <a:lnTo>
                  <a:pt x="3460" y="1360"/>
                </a:lnTo>
                <a:lnTo>
                  <a:pt x="3464" y="1469"/>
                </a:lnTo>
                <a:lnTo>
                  <a:pt x="3468" y="1562"/>
                </a:lnTo>
                <a:lnTo>
                  <a:pt x="3472" y="1515"/>
                </a:lnTo>
                <a:lnTo>
                  <a:pt x="3475" y="1662"/>
                </a:lnTo>
                <a:lnTo>
                  <a:pt x="3479" y="1639"/>
                </a:lnTo>
                <a:lnTo>
                  <a:pt x="3483" y="1790"/>
                </a:lnTo>
                <a:lnTo>
                  <a:pt x="3487" y="1784"/>
                </a:lnTo>
                <a:lnTo>
                  <a:pt x="3491" y="1890"/>
                </a:lnTo>
                <a:lnTo>
                  <a:pt x="3495" y="1938"/>
                </a:lnTo>
                <a:lnTo>
                  <a:pt x="3499" y="1831"/>
                </a:lnTo>
                <a:lnTo>
                  <a:pt x="3503" y="1430"/>
                </a:lnTo>
                <a:lnTo>
                  <a:pt x="3507" y="998"/>
                </a:lnTo>
                <a:lnTo>
                  <a:pt x="3510" y="1016"/>
                </a:lnTo>
                <a:lnTo>
                  <a:pt x="3514" y="1179"/>
                </a:lnTo>
                <a:lnTo>
                  <a:pt x="3518" y="1313"/>
                </a:lnTo>
                <a:lnTo>
                  <a:pt x="3522" y="1387"/>
                </a:lnTo>
                <a:lnTo>
                  <a:pt x="3526" y="1662"/>
                </a:lnTo>
                <a:lnTo>
                  <a:pt x="3530" y="1746"/>
                </a:lnTo>
                <a:lnTo>
                  <a:pt x="3534" y="1618"/>
                </a:lnTo>
                <a:lnTo>
                  <a:pt x="3538" y="1492"/>
                </a:lnTo>
                <a:lnTo>
                  <a:pt x="3542" y="1550"/>
                </a:lnTo>
                <a:lnTo>
                  <a:pt x="3546" y="1520"/>
                </a:lnTo>
                <a:lnTo>
                  <a:pt x="3549" y="1380"/>
                </a:lnTo>
                <a:lnTo>
                  <a:pt x="3553" y="1305"/>
                </a:lnTo>
                <a:lnTo>
                  <a:pt x="3557" y="1245"/>
                </a:lnTo>
                <a:lnTo>
                  <a:pt x="3561" y="1210"/>
                </a:lnTo>
                <a:lnTo>
                  <a:pt x="3565" y="1213"/>
                </a:lnTo>
                <a:lnTo>
                  <a:pt x="3569" y="1162"/>
                </a:lnTo>
                <a:lnTo>
                  <a:pt x="3573" y="1358"/>
                </a:lnTo>
                <a:lnTo>
                  <a:pt x="3577" y="1524"/>
                </a:lnTo>
                <a:lnTo>
                  <a:pt x="3581" y="1548"/>
                </a:lnTo>
                <a:lnTo>
                  <a:pt x="3584" y="1473"/>
                </a:lnTo>
                <a:lnTo>
                  <a:pt x="3588" y="1382"/>
                </a:lnTo>
                <a:lnTo>
                  <a:pt x="3592" y="1468"/>
                </a:lnTo>
                <a:lnTo>
                  <a:pt x="3596" y="1410"/>
                </a:lnTo>
                <a:lnTo>
                  <a:pt x="3600" y="1252"/>
                </a:lnTo>
                <a:lnTo>
                  <a:pt x="3604" y="1299"/>
                </a:lnTo>
                <a:lnTo>
                  <a:pt x="3608" y="1502"/>
                </a:lnTo>
                <a:lnTo>
                  <a:pt x="3612" y="1590"/>
                </a:lnTo>
                <a:lnTo>
                  <a:pt x="3615" y="1685"/>
                </a:lnTo>
                <a:lnTo>
                  <a:pt x="3620" y="1800"/>
                </a:lnTo>
                <a:lnTo>
                  <a:pt x="3623" y="1793"/>
                </a:lnTo>
                <a:lnTo>
                  <a:pt x="3627" y="1793"/>
                </a:lnTo>
                <a:lnTo>
                  <a:pt x="3631" y="1834"/>
                </a:lnTo>
                <a:lnTo>
                  <a:pt x="3635" y="1659"/>
                </a:lnTo>
                <a:lnTo>
                  <a:pt x="3639" y="1768"/>
                </a:lnTo>
                <a:lnTo>
                  <a:pt x="3643" y="1717"/>
                </a:lnTo>
                <a:lnTo>
                  <a:pt x="3647" y="1469"/>
                </a:lnTo>
                <a:lnTo>
                  <a:pt x="3650" y="1179"/>
                </a:lnTo>
                <a:lnTo>
                  <a:pt x="3654" y="1176"/>
                </a:lnTo>
                <a:lnTo>
                  <a:pt x="3659" y="1270"/>
                </a:lnTo>
                <a:lnTo>
                  <a:pt x="3662" y="1380"/>
                </a:lnTo>
                <a:lnTo>
                  <a:pt x="3666" y="1502"/>
                </a:lnTo>
                <a:lnTo>
                  <a:pt x="3670" y="1201"/>
                </a:lnTo>
                <a:lnTo>
                  <a:pt x="3674" y="661"/>
                </a:lnTo>
                <a:lnTo>
                  <a:pt x="3678" y="100"/>
                </a:lnTo>
                <a:lnTo>
                  <a:pt x="3682" y="156"/>
                </a:lnTo>
                <a:lnTo>
                  <a:pt x="3686" y="612"/>
                </a:lnTo>
                <a:lnTo>
                  <a:pt x="3689" y="967"/>
                </a:lnTo>
                <a:lnTo>
                  <a:pt x="3693" y="1765"/>
                </a:lnTo>
                <a:lnTo>
                  <a:pt x="3697" y="1474"/>
                </a:lnTo>
                <a:lnTo>
                  <a:pt x="3701" y="1609"/>
                </a:lnTo>
                <a:lnTo>
                  <a:pt x="3705" y="1327"/>
                </a:lnTo>
                <a:lnTo>
                  <a:pt x="3709" y="1123"/>
                </a:lnTo>
                <a:lnTo>
                  <a:pt x="3713" y="1187"/>
                </a:lnTo>
                <a:lnTo>
                  <a:pt x="3717" y="1325"/>
                </a:lnTo>
                <a:lnTo>
                  <a:pt x="3721" y="1293"/>
                </a:lnTo>
                <a:lnTo>
                  <a:pt x="3725" y="1101"/>
                </a:lnTo>
                <a:lnTo>
                  <a:pt x="3728" y="975"/>
                </a:lnTo>
                <a:lnTo>
                  <a:pt x="3732" y="947"/>
                </a:lnTo>
                <a:lnTo>
                  <a:pt x="3736" y="799"/>
                </a:lnTo>
                <a:lnTo>
                  <a:pt x="3740" y="606"/>
                </a:lnTo>
                <a:lnTo>
                  <a:pt x="3744" y="405"/>
                </a:lnTo>
                <a:lnTo>
                  <a:pt x="3748" y="597"/>
                </a:lnTo>
                <a:lnTo>
                  <a:pt x="3752" y="860"/>
                </a:lnTo>
                <a:lnTo>
                  <a:pt x="3756" y="893"/>
                </a:lnTo>
                <a:lnTo>
                  <a:pt x="3760" y="946"/>
                </a:lnTo>
                <a:lnTo>
                  <a:pt x="3763" y="1090"/>
                </a:lnTo>
                <a:lnTo>
                  <a:pt x="3767" y="1186"/>
                </a:lnTo>
                <a:lnTo>
                  <a:pt x="3771" y="1223"/>
                </a:lnTo>
                <a:lnTo>
                  <a:pt x="3775" y="1269"/>
                </a:lnTo>
                <a:lnTo>
                  <a:pt x="3779" y="1317"/>
                </a:lnTo>
                <a:lnTo>
                  <a:pt x="3783" y="1245"/>
                </a:lnTo>
                <a:lnTo>
                  <a:pt x="3787" y="986"/>
                </a:lnTo>
                <a:lnTo>
                  <a:pt x="3791" y="718"/>
                </a:lnTo>
                <a:lnTo>
                  <a:pt x="3795" y="735"/>
                </a:lnTo>
                <a:lnTo>
                  <a:pt x="3799" y="818"/>
                </a:lnTo>
                <a:lnTo>
                  <a:pt x="3802" y="781"/>
                </a:lnTo>
                <a:lnTo>
                  <a:pt x="3806" y="928"/>
                </a:lnTo>
                <a:lnTo>
                  <a:pt x="3810" y="1187"/>
                </a:lnTo>
                <a:lnTo>
                  <a:pt x="3814" y="1257"/>
                </a:lnTo>
                <a:lnTo>
                  <a:pt x="3818" y="1258"/>
                </a:lnTo>
                <a:lnTo>
                  <a:pt x="3822" y="1287"/>
                </a:lnTo>
                <a:lnTo>
                  <a:pt x="3826" y="1412"/>
                </a:lnTo>
                <a:lnTo>
                  <a:pt x="3830" y="1380"/>
                </a:lnTo>
                <a:lnTo>
                  <a:pt x="3834" y="1152"/>
                </a:lnTo>
                <a:lnTo>
                  <a:pt x="3837" y="952"/>
                </a:lnTo>
                <a:lnTo>
                  <a:pt x="3841" y="978"/>
                </a:lnTo>
                <a:lnTo>
                  <a:pt x="3845" y="1125"/>
                </a:lnTo>
                <a:lnTo>
                  <a:pt x="3849" y="1080"/>
                </a:lnTo>
                <a:lnTo>
                  <a:pt x="3853" y="1063"/>
                </a:lnTo>
                <a:lnTo>
                  <a:pt x="3857" y="1196"/>
                </a:lnTo>
                <a:lnTo>
                  <a:pt x="3861" y="1242"/>
                </a:lnTo>
                <a:lnTo>
                  <a:pt x="3865" y="1265"/>
                </a:lnTo>
                <a:lnTo>
                  <a:pt x="3868" y="1297"/>
                </a:lnTo>
                <a:lnTo>
                  <a:pt x="3873" y="1355"/>
                </a:lnTo>
                <a:lnTo>
                  <a:pt x="3876" y="1343"/>
                </a:lnTo>
                <a:lnTo>
                  <a:pt x="3880" y="1167"/>
                </a:lnTo>
                <a:lnTo>
                  <a:pt x="3884" y="963"/>
                </a:lnTo>
                <a:lnTo>
                  <a:pt x="3888" y="954"/>
                </a:lnTo>
                <a:lnTo>
                  <a:pt x="3892" y="1108"/>
                </a:lnTo>
                <a:lnTo>
                  <a:pt x="3896" y="1127"/>
                </a:lnTo>
                <a:lnTo>
                  <a:pt x="3900" y="1160"/>
                </a:lnTo>
                <a:lnTo>
                  <a:pt x="3903" y="1371"/>
                </a:lnTo>
                <a:lnTo>
                  <a:pt x="3907" y="1445"/>
                </a:lnTo>
                <a:lnTo>
                  <a:pt x="3911" y="1489"/>
                </a:lnTo>
                <a:lnTo>
                  <a:pt x="3915" y="1504"/>
                </a:lnTo>
                <a:lnTo>
                  <a:pt x="3919" y="1514"/>
                </a:lnTo>
                <a:lnTo>
                  <a:pt x="3923" y="1546"/>
                </a:lnTo>
                <a:lnTo>
                  <a:pt x="3927" y="1462"/>
                </a:lnTo>
                <a:lnTo>
                  <a:pt x="3931" y="1279"/>
                </a:lnTo>
                <a:lnTo>
                  <a:pt x="3935" y="1255"/>
                </a:lnTo>
                <a:lnTo>
                  <a:pt x="3939" y="1462"/>
                </a:lnTo>
                <a:lnTo>
                  <a:pt x="3942" y="1442"/>
                </a:lnTo>
                <a:lnTo>
                  <a:pt x="3946" y="1446"/>
                </a:lnTo>
                <a:lnTo>
                  <a:pt x="3950" y="1596"/>
                </a:lnTo>
                <a:lnTo>
                  <a:pt x="3954" y="1653"/>
                </a:lnTo>
                <a:lnTo>
                  <a:pt x="3958" y="1685"/>
                </a:lnTo>
                <a:lnTo>
                  <a:pt x="3962" y="1692"/>
                </a:lnTo>
                <a:lnTo>
                  <a:pt x="3966" y="1680"/>
                </a:lnTo>
                <a:lnTo>
                  <a:pt x="3970" y="1650"/>
                </a:lnTo>
                <a:lnTo>
                  <a:pt x="3974" y="1481"/>
                </a:lnTo>
                <a:lnTo>
                  <a:pt x="3978" y="1109"/>
                </a:lnTo>
                <a:lnTo>
                  <a:pt x="3981" y="913"/>
                </a:lnTo>
                <a:lnTo>
                  <a:pt x="3985" y="986"/>
                </a:lnTo>
                <a:lnTo>
                  <a:pt x="3989" y="1039"/>
                </a:lnTo>
                <a:lnTo>
                  <a:pt x="3993" y="1101"/>
                </a:lnTo>
                <a:lnTo>
                  <a:pt x="3997" y="1293"/>
                </a:lnTo>
                <a:lnTo>
                  <a:pt x="4001" y="1469"/>
                </a:lnTo>
                <a:lnTo>
                  <a:pt x="4005" y="1583"/>
                </a:lnTo>
                <a:lnTo>
                  <a:pt x="4009" y="1584"/>
                </a:lnTo>
                <a:lnTo>
                  <a:pt x="4013" y="1580"/>
                </a:lnTo>
                <a:lnTo>
                  <a:pt x="4016" y="1722"/>
                </a:lnTo>
                <a:lnTo>
                  <a:pt x="4020" y="1686"/>
                </a:lnTo>
                <a:lnTo>
                  <a:pt x="4024" y="1460"/>
                </a:lnTo>
                <a:lnTo>
                  <a:pt x="4028" y="1214"/>
                </a:lnTo>
                <a:lnTo>
                  <a:pt x="4032" y="1315"/>
                </a:lnTo>
                <a:lnTo>
                  <a:pt x="4036" y="1389"/>
                </a:lnTo>
                <a:lnTo>
                  <a:pt x="4040" y="1327"/>
                </a:lnTo>
                <a:lnTo>
                  <a:pt x="4044" y="1378"/>
                </a:lnTo>
                <a:lnTo>
                  <a:pt x="4048" y="1532"/>
                </a:lnTo>
                <a:lnTo>
                  <a:pt x="4052" y="1596"/>
                </a:lnTo>
                <a:lnTo>
                  <a:pt x="4055" y="1622"/>
                </a:lnTo>
                <a:lnTo>
                  <a:pt x="4059" y="1670"/>
                </a:lnTo>
                <a:lnTo>
                  <a:pt x="4063" y="1764"/>
                </a:lnTo>
                <a:lnTo>
                  <a:pt x="4067" y="1768"/>
                </a:lnTo>
                <a:lnTo>
                  <a:pt x="4071" y="1600"/>
                </a:lnTo>
                <a:lnTo>
                  <a:pt x="4075" y="1295"/>
                </a:lnTo>
                <a:lnTo>
                  <a:pt x="4079" y="1265"/>
                </a:lnTo>
                <a:lnTo>
                  <a:pt x="4082" y="1451"/>
                </a:lnTo>
                <a:lnTo>
                  <a:pt x="4087" y="1424"/>
                </a:lnTo>
                <a:lnTo>
                  <a:pt x="4091" y="1379"/>
                </a:lnTo>
                <a:lnTo>
                  <a:pt x="4094" y="1564"/>
                </a:lnTo>
                <a:lnTo>
                  <a:pt x="4098" y="1645"/>
                </a:lnTo>
                <a:lnTo>
                  <a:pt x="4102" y="1607"/>
                </a:lnTo>
                <a:lnTo>
                  <a:pt x="4106" y="1616"/>
                </a:lnTo>
                <a:lnTo>
                  <a:pt x="4110" y="1659"/>
                </a:lnTo>
                <a:lnTo>
                  <a:pt x="4114" y="1684"/>
                </a:lnTo>
                <a:lnTo>
                  <a:pt x="4118" y="1520"/>
                </a:lnTo>
                <a:lnTo>
                  <a:pt x="4121" y="1274"/>
                </a:lnTo>
                <a:lnTo>
                  <a:pt x="4125" y="1029"/>
                </a:lnTo>
                <a:lnTo>
                  <a:pt x="4129" y="1299"/>
                </a:lnTo>
                <a:lnTo>
                  <a:pt x="4133" y="1415"/>
                </a:lnTo>
                <a:lnTo>
                  <a:pt x="4137" y="1356"/>
                </a:lnTo>
                <a:lnTo>
                  <a:pt x="4141" y="1358"/>
                </a:lnTo>
                <a:lnTo>
                  <a:pt x="4145" y="1402"/>
                </a:lnTo>
                <a:lnTo>
                  <a:pt x="4149" y="1459"/>
                </a:lnTo>
                <a:lnTo>
                  <a:pt x="4153" y="1513"/>
                </a:lnTo>
                <a:lnTo>
                  <a:pt x="4156" y="1537"/>
                </a:lnTo>
                <a:lnTo>
                  <a:pt x="4160" y="1577"/>
                </a:lnTo>
                <a:lnTo>
                  <a:pt x="4164" y="1466"/>
                </a:lnTo>
                <a:lnTo>
                  <a:pt x="4168" y="1252"/>
                </a:lnTo>
                <a:lnTo>
                  <a:pt x="4172" y="1084"/>
                </a:lnTo>
                <a:lnTo>
                  <a:pt x="4176" y="1087"/>
                </a:lnTo>
                <a:lnTo>
                  <a:pt x="4180" y="1136"/>
                </a:lnTo>
                <a:lnTo>
                  <a:pt x="4184" y="1208"/>
                </a:lnTo>
                <a:lnTo>
                  <a:pt x="4188" y="1207"/>
                </a:lnTo>
                <a:lnTo>
                  <a:pt x="4192" y="1516"/>
                </a:lnTo>
                <a:lnTo>
                  <a:pt x="4195" y="1498"/>
                </a:lnTo>
                <a:lnTo>
                  <a:pt x="4199" y="1478"/>
                </a:lnTo>
                <a:lnTo>
                  <a:pt x="4203" y="1418"/>
                </a:lnTo>
                <a:lnTo>
                  <a:pt x="4207" y="1591"/>
                </a:lnTo>
                <a:lnTo>
                  <a:pt x="4211" y="1670"/>
                </a:lnTo>
                <a:lnTo>
                  <a:pt x="4215" y="1596"/>
                </a:lnTo>
                <a:lnTo>
                  <a:pt x="4219" y="1343"/>
                </a:lnTo>
                <a:lnTo>
                  <a:pt x="4223" y="1153"/>
                </a:lnTo>
                <a:lnTo>
                  <a:pt x="4227" y="1136"/>
                </a:lnTo>
                <a:lnTo>
                  <a:pt x="4231" y="1169"/>
                </a:lnTo>
                <a:lnTo>
                  <a:pt x="4234" y="1080"/>
                </a:lnTo>
                <a:lnTo>
                  <a:pt x="4238" y="1182"/>
                </a:lnTo>
                <a:lnTo>
                  <a:pt x="4242" y="1185"/>
                </a:lnTo>
                <a:lnTo>
                  <a:pt x="4246" y="1139"/>
                </a:lnTo>
                <a:lnTo>
                  <a:pt x="4250" y="1267"/>
                </a:lnTo>
                <a:lnTo>
                  <a:pt x="4254" y="1325"/>
                </a:lnTo>
                <a:lnTo>
                  <a:pt x="4258" y="1418"/>
                </a:lnTo>
                <a:lnTo>
                  <a:pt x="4262" y="1401"/>
                </a:lnTo>
                <a:lnTo>
                  <a:pt x="4266" y="1247"/>
                </a:lnTo>
                <a:lnTo>
                  <a:pt x="4269" y="1191"/>
                </a:lnTo>
                <a:lnTo>
                  <a:pt x="4273" y="1233"/>
                </a:lnTo>
                <a:lnTo>
                  <a:pt x="4277" y="1183"/>
                </a:lnTo>
                <a:lnTo>
                  <a:pt x="4281" y="1253"/>
                </a:lnTo>
                <a:lnTo>
                  <a:pt x="4285" y="1435"/>
                </a:lnTo>
                <a:lnTo>
                  <a:pt x="4289" y="1467"/>
                </a:lnTo>
                <a:lnTo>
                  <a:pt x="4293" y="1511"/>
                </a:lnTo>
                <a:lnTo>
                  <a:pt x="4297" y="1487"/>
                </a:lnTo>
                <a:lnTo>
                  <a:pt x="4301" y="1461"/>
                </a:lnTo>
                <a:lnTo>
                  <a:pt x="4305" y="1588"/>
                </a:lnTo>
                <a:lnTo>
                  <a:pt x="4308" y="1667"/>
                </a:lnTo>
                <a:lnTo>
                  <a:pt x="4312" y="1470"/>
                </a:lnTo>
                <a:lnTo>
                  <a:pt x="4316" y="1309"/>
                </a:lnTo>
                <a:lnTo>
                  <a:pt x="4320" y="1275"/>
                </a:lnTo>
                <a:lnTo>
                  <a:pt x="4324" y="1385"/>
                </a:lnTo>
                <a:lnTo>
                  <a:pt x="4328" y="1236"/>
                </a:lnTo>
                <a:lnTo>
                  <a:pt x="4332" y="1255"/>
                </a:lnTo>
                <a:lnTo>
                  <a:pt x="4335" y="1469"/>
                </a:lnTo>
                <a:lnTo>
                  <a:pt x="4340" y="1439"/>
                </a:lnTo>
                <a:lnTo>
                  <a:pt x="4344" y="1500"/>
                </a:lnTo>
                <a:lnTo>
                  <a:pt x="4347" y="1646"/>
                </a:lnTo>
                <a:lnTo>
                  <a:pt x="4351" y="1663"/>
                </a:lnTo>
                <a:lnTo>
                  <a:pt x="4355" y="1762"/>
                </a:lnTo>
                <a:lnTo>
                  <a:pt x="4359" y="1716"/>
                </a:lnTo>
                <a:lnTo>
                  <a:pt x="4363" y="1619"/>
                </a:lnTo>
                <a:lnTo>
                  <a:pt x="4367" y="1454"/>
                </a:lnTo>
                <a:lnTo>
                  <a:pt x="4371" y="1508"/>
                </a:lnTo>
                <a:lnTo>
                  <a:pt x="4374" y="1496"/>
                </a:lnTo>
                <a:lnTo>
                  <a:pt x="4378" y="1604"/>
                </a:lnTo>
                <a:lnTo>
                  <a:pt x="4382" y="1710"/>
                </a:lnTo>
                <a:lnTo>
                  <a:pt x="4386" y="1811"/>
                </a:lnTo>
                <a:lnTo>
                  <a:pt x="4390" y="1826"/>
                </a:lnTo>
                <a:lnTo>
                  <a:pt x="4394" y="1791"/>
                </a:lnTo>
                <a:lnTo>
                  <a:pt x="4398" y="1795"/>
                </a:lnTo>
                <a:lnTo>
                  <a:pt x="4402" y="1751"/>
                </a:lnTo>
                <a:lnTo>
                  <a:pt x="4406" y="1727"/>
                </a:lnTo>
                <a:lnTo>
                  <a:pt x="4409" y="1666"/>
                </a:lnTo>
                <a:lnTo>
                  <a:pt x="4413" y="1594"/>
                </a:lnTo>
                <a:lnTo>
                  <a:pt x="4417" y="1525"/>
                </a:lnTo>
                <a:lnTo>
                  <a:pt x="4421" y="1509"/>
                </a:lnTo>
                <a:lnTo>
                  <a:pt x="4425" y="1571"/>
                </a:lnTo>
                <a:lnTo>
                  <a:pt x="4429" y="1587"/>
                </a:lnTo>
                <a:lnTo>
                  <a:pt x="4433" y="1575"/>
                </a:lnTo>
                <a:lnTo>
                  <a:pt x="4437" y="1550"/>
                </a:lnTo>
                <a:lnTo>
                  <a:pt x="4441" y="1518"/>
                </a:lnTo>
                <a:lnTo>
                  <a:pt x="4445" y="1491"/>
                </a:lnTo>
                <a:lnTo>
                  <a:pt x="4448" y="1409"/>
                </a:lnTo>
                <a:lnTo>
                  <a:pt x="4452" y="1351"/>
                </a:lnTo>
                <a:lnTo>
                  <a:pt x="4456" y="1372"/>
                </a:lnTo>
                <a:lnTo>
                  <a:pt x="4460" y="1411"/>
                </a:lnTo>
                <a:lnTo>
                  <a:pt x="4464" y="1396"/>
                </a:lnTo>
                <a:lnTo>
                  <a:pt x="4468" y="1374"/>
                </a:lnTo>
                <a:lnTo>
                  <a:pt x="4472" y="1381"/>
                </a:lnTo>
                <a:lnTo>
                  <a:pt x="4476" y="1404"/>
                </a:lnTo>
                <a:lnTo>
                  <a:pt x="4480" y="1412"/>
                </a:lnTo>
                <a:lnTo>
                  <a:pt x="4484" y="1398"/>
                </a:lnTo>
                <a:lnTo>
                  <a:pt x="4487" y="1389"/>
                </a:lnTo>
                <a:lnTo>
                  <a:pt x="4491" y="1379"/>
                </a:lnTo>
                <a:lnTo>
                  <a:pt x="4495" y="1447"/>
                </a:lnTo>
                <a:lnTo>
                  <a:pt x="4499" y="1455"/>
                </a:lnTo>
                <a:lnTo>
                  <a:pt x="4503" y="1446"/>
                </a:lnTo>
                <a:lnTo>
                  <a:pt x="4507" y="1405"/>
                </a:lnTo>
                <a:lnTo>
                  <a:pt x="4511" y="1389"/>
                </a:lnTo>
                <a:lnTo>
                  <a:pt x="4515" y="1464"/>
                </a:lnTo>
                <a:lnTo>
                  <a:pt x="4519" y="1337"/>
                </a:lnTo>
                <a:lnTo>
                  <a:pt x="4522" y="1383"/>
                </a:lnTo>
                <a:lnTo>
                  <a:pt x="4526" y="1640"/>
                </a:lnTo>
                <a:lnTo>
                  <a:pt x="4530" y="1551"/>
                </a:lnTo>
                <a:lnTo>
                  <a:pt x="4534" y="1462"/>
                </a:lnTo>
                <a:lnTo>
                  <a:pt x="4538" y="1473"/>
                </a:lnTo>
                <a:lnTo>
                  <a:pt x="4542" y="1525"/>
                </a:lnTo>
                <a:lnTo>
                  <a:pt x="4546" y="1534"/>
                </a:lnTo>
                <a:lnTo>
                  <a:pt x="4550" y="1664"/>
                </a:lnTo>
                <a:lnTo>
                  <a:pt x="4554" y="1655"/>
                </a:lnTo>
                <a:lnTo>
                  <a:pt x="4558" y="1643"/>
                </a:lnTo>
                <a:lnTo>
                  <a:pt x="4561" y="1534"/>
                </a:lnTo>
                <a:lnTo>
                  <a:pt x="4565" y="1404"/>
                </a:lnTo>
                <a:lnTo>
                  <a:pt x="4569" y="1418"/>
                </a:lnTo>
                <a:lnTo>
                  <a:pt x="4573" y="1518"/>
                </a:lnTo>
                <a:lnTo>
                  <a:pt x="4577" y="1537"/>
                </a:lnTo>
                <a:lnTo>
                  <a:pt x="4581" y="1505"/>
                </a:lnTo>
                <a:lnTo>
                  <a:pt x="4585" y="1412"/>
                </a:lnTo>
                <a:lnTo>
                  <a:pt x="4588" y="1377"/>
                </a:lnTo>
                <a:lnTo>
                  <a:pt x="4592" y="1243"/>
                </a:lnTo>
                <a:lnTo>
                  <a:pt x="4597" y="1193"/>
                </a:lnTo>
                <a:lnTo>
                  <a:pt x="4600" y="968"/>
                </a:lnTo>
                <a:lnTo>
                  <a:pt x="4604" y="896"/>
                </a:lnTo>
                <a:lnTo>
                  <a:pt x="4608" y="907"/>
                </a:lnTo>
                <a:lnTo>
                  <a:pt x="4612" y="902"/>
                </a:lnTo>
                <a:lnTo>
                  <a:pt x="4616" y="956"/>
                </a:lnTo>
                <a:lnTo>
                  <a:pt x="4620" y="909"/>
                </a:lnTo>
                <a:lnTo>
                  <a:pt x="4624" y="1113"/>
                </a:lnTo>
                <a:lnTo>
                  <a:pt x="4627" y="1217"/>
                </a:lnTo>
                <a:lnTo>
                  <a:pt x="4631" y="1609"/>
                </a:lnTo>
                <a:lnTo>
                  <a:pt x="4635" y="1500"/>
                </a:lnTo>
                <a:lnTo>
                  <a:pt x="4639" y="1386"/>
                </a:lnTo>
                <a:lnTo>
                  <a:pt x="4643" y="1433"/>
                </a:lnTo>
                <a:lnTo>
                  <a:pt x="4647" y="1458"/>
                </a:lnTo>
                <a:lnTo>
                  <a:pt x="4651" y="1501"/>
                </a:lnTo>
                <a:lnTo>
                  <a:pt x="4655" y="1682"/>
                </a:lnTo>
                <a:lnTo>
                  <a:pt x="4659" y="1221"/>
                </a:lnTo>
                <a:lnTo>
                  <a:pt x="4662" y="1269"/>
                </a:lnTo>
                <a:lnTo>
                  <a:pt x="4666" y="1349"/>
                </a:lnTo>
                <a:lnTo>
                  <a:pt x="4670" y="1385"/>
                </a:lnTo>
                <a:lnTo>
                  <a:pt x="4674" y="1366"/>
                </a:lnTo>
                <a:lnTo>
                  <a:pt x="4678" y="1407"/>
                </a:lnTo>
                <a:lnTo>
                  <a:pt x="4682" y="1416"/>
                </a:lnTo>
                <a:lnTo>
                  <a:pt x="4686" y="1415"/>
                </a:lnTo>
                <a:lnTo>
                  <a:pt x="4690" y="1375"/>
                </a:lnTo>
                <a:lnTo>
                  <a:pt x="4694" y="1385"/>
                </a:lnTo>
                <a:lnTo>
                  <a:pt x="4698" y="1270"/>
                </a:lnTo>
                <a:lnTo>
                  <a:pt x="4701" y="1165"/>
                </a:lnTo>
                <a:lnTo>
                  <a:pt x="4705" y="1204"/>
                </a:lnTo>
                <a:lnTo>
                  <a:pt x="4709" y="1132"/>
                </a:lnTo>
                <a:lnTo>
                  <a:pt x="4713" y="1109"/>
                </a:lnTo>
                <a:lnTo>
                  <a:pt x="4717" y="1089"/>
                </a:lnTo>
                <a:lnTo>
                  <a:pt x="4721" y="1041"/>
                </a:lnTo>
                <a:lnTo>
                  <a:pt x="4725" y="1015"/>
                </a:lnTo>
                <a:lnTo>
                  <a:pt x="4729" y="999"/>
                </a:lnTo>
                <a:lnTo>
                  <a:pt x="4733" y="912"/>
                </a:lnTo>
                <a:lnTo>
                  <a:pt x="4737" y="1007"/>
                </a:lnTo>
                <a:lnTo>
                  <a:pt x="4740" y="1198"/>
                </a:lnTo>
                <a:lnTo>
                  <a:pt x="4744" y="889"/>
                </a:lnTo>
                <a:lnTo>
                  <a:pt x="4748" y="830"/>
                </a:lnTo>
                <a:lnTo>
                  <a:pt x="4752" y="824"/>
                </a:lnTo>
                <a:lnTo>
                  <a:pt x="4756" y="846"/>
                </a:lnTo>
                <a:lnTo>
                  <a:pt x="4760" y="863"/>
                </a:lnTo>
                <a:lnTo>
                  <a:pt x="4764" y="897"/>
                </a:lnTo>
                <a:lnTo>
                  <a:pt x="4768" y="947"/>
                </a:lnTo>
                <a:lnTo>
                  <a:pt x="4772" y="974"/>
                </a:lnTo>
                <a:lnTo>
                  <a:pt x="4775" y="955"/>
                </a:lnTo>
                <a:lnTo>
                  <a:pt x="4779" y="932"/>
                </a:lnTo>
                <a:lnTo>
                  <a:pt x="4783" y="926"/>
                </a:lnTo>
                <a:lnTo>
                  <a:pt x="4787" y="927"/>
                </a:lnTo>
                <a:lnTo>
                  <a:pt x="4791" y="885"/>
                </a:lnTo>
                <a:lnTo>
                  <a:pt x="4795" y="821"/>
                </a:lnTo>
                <a:lnTo>
                  <a:pt x="4799" y="766"/>
                </a:lnTo>
                <a:lnTo>
                  <a:pt x="4803" y="455"/>
                </a:lnTo>
                <a:lnTo>
                  <a:pt x="4806" y="0"/>
                </a:lnTo>
                <a:lnTo>
                  <a:pt x="4811" y="0"/>
                </a:lnTo>
                <a:lnTo>
                  <a:pt x="4814" y="0"/>
                </a:lnTo>
                <a:lnTo>
                  <a:pt x="4818" y="77"/>
                </a:lnTo>
                <a:lnTo>
                  <a:pt x="4822" y="0"/>
                </a:lnTo>
                <a:lnTo>
                  <a:pt x="4826" y="486"/>
                </a:lnTo>
                <a:lnTo>
                  <a:pt x="4830" y="553"/>
                </a:lnTo>
                <a:lnTo>
                  <a:pt x="4834" y="360"/>
                </a:lnTo>
                <a:lnTo>
                  <a:pt x="4838" y="505"/>
                </a:lnTo>
                <a:lnTo>
                  <a:pt x="4841" y="643"/>
                </a:lnTo>
                <a:lnTo>
                  <a:pt x="4845" y="594"/>
                </a:lnTo>
                <a:lnTo>
                  <a:pt x="4849" y="539"/>
                </a:lnTo>
                <a:lnTo>
                  <a:pt x="4853" y="341"/>
                </a:lnTo>
                <a:lnTo>
                  <a:pt x="4857" y="0"/>
                </a:lnTo>
                <a:lnTo>
                  <a:pt x="4861" y="48"/>
                </a:lnTo>
                <a:lnTo>
                  <a:pt x="4865" y="256"/>
                </a:lnTo>
                <a:lnTo>
                  <a:pt x="4869" y="295"/>
                </a:lnTo>
                <a:lnTo>
                  <a:pt x="4873" y="307"/>
                </a:lnTo>
                <a:lnTo>
                  <a:pt x="4877" y="550"/>
                </a:lnTo>
                <a:lnTo>
                  <a:pt x="4880" y="390"/>
                </a:lnTo>
                <a:lnTo>
                  <a:pt x="4884" y="10"/>
                </a:lnTo>
                <a:lnTo>
                  <a:pt x="4888" y="0"/>
                </a:lnTo>
                <a:lnTo>
                  <a:pt x="4892" y="168"/>
                </a:lnTo>
                <a:lnTo>
                  <a:pt x="4896" y="44"/>
                </a:lnTo>
                <a:lnTo>
                  <a:pt x="4900" y="28"/>
                </a:lnTo>
                <a:lnTo>
                  <a:pt x="4904" y="288"/>
                </a:lnTo>
                <a:lnTo>
                  <a:pt x="4908" y="461"/>
                </a:lnTo>
                <a:lnTo>
                  <a:pt x="4912" y="463"/>
                </a:lnTo>
                <a:lnTo>
                  <a:pt x="4916" y="571"/>
                </a:lnTo>
                <a:lnTo>
                  <a:pt x="4919" y="865"/>
                </a:lnTo>
                <a:lnTo>
                  <a:pt x="4923" y="1077"/>
                </a:lnTo>
                <a:lnTo>
                  <a:pt x="4927" y="1195"/>
                </a:lnTo>
                <a:lnTo>
                  <a:pt x="4931" y="1317"/>
                </a:lnTo>
                <a:lnTo>
                  <a:pt x="4935" y="1448"/>
                </a:lnTo>
                <a:lnTo>
                  <a:pt x="4939" y="1408"/>
                </a:lnTo>
                <a:lnTo>
                  <a:pt x="4943" y="1117"/>
                </a:lnTo>
                <a:lnTo>
                  <a:pt x="4947" y="984"/>
                </a:lnTo>
                <a:lnTo>
                  <a:pt x="4951" y="1217"/>
                </a:lnTo>
                <a:lnTo>
                  <a:pt x="4954" y="1254"/>
                </a:lnTo>
                <a:lnTo>
                  <a:pt x="4958" y="1237"/>
                </a:lnTo>
                <a:lnTo>
                  <a:pt x="4962" y="1466"/>
                </a:lnTo>
                <a:lnTo>
                  <a:pt x="4966" y="1562"/>
                </a:lnTo>
                <a:lnTo>
                  <a:pt x="4970" y="1625"/>
                </a:lnTo>
                <a:lnTo>
                  <a:pt x="4974" y="1689"/>
                </a:lnTo>
                <a:lnTo>
                  <a:pt x="4978" y="1769"/>
                </a:lnTo>
                <a:lnTo>
                  <a:pt x="4982" y="1796"/>
                </a:lnTo>
                <a:lnTo>
                  <a:pt x="4986" y="1683"/>
                </a:lnTo>
                <a:lnTo>
                  <a:pt x="4990" y="1412"/>
                </a:lnTo>
                <a:lnTo>
                  <a:pt x="4993" y="1369"/>
                </a:lnTo>
                <a:lnTo>
                  <a:pt x="4997" y="1549"/>
                </a:lnTo>
                <a:lnTo>
                  <a:pt x="5001" y="1563"/>
                </a:lnTo>
                <a:lnTo>
                  <a:pt x="5005" y="1548"/>
                </a:lnTo>
                <a:lnTo>
                  <a:pt x="5009" y="1750"/>
                </a:lnTo>
                <a:lnTo>
                  <a:pt x="5013" y="1857"/>
                </a:lnTo>
                <a:lnTo>
                  <a:pt x="5017" y="1917"/>
                </a:lnTo>
                <a:lnTo>
                  <a:pt x="5021" y="1951"/>
                </a:lnTo>
                <a:lnTo>
                  <a:pt x="5025" y="1995"/>
                </a:lnTo>
                <a:lnTo>
                  <a:pt x="5028" y="2045"/>
                </a:lnTo>
                <a:lnTo>
                  <a:pt x="5032" y="1927"/>
                </a:lnTo>
                <a:lnTo>
                  <a:pt x="5036" y="1674"/>
                </a:lnTo>
                <a:lnTo>
                  <a:pt x="5040" y="1648"/>
                </a:lnTo>
                <a:lnTo>
                  <a:pt x="5044" y="1839"/>
                </a:lnTo>
                <a:lnTo>
                  <a:pt x="5048" y="1870"/>
                </a:lnTo>
                <a:lnTo>
                  <a:pt x="5052" y="1887"/>
                </a:lnTo>
                <a:lnTo>
                  <a:pt x="5056" y="2065"/>
                </a:lnTo>
                <a:lnTo>
                  <a:pt x="5059" y="2125"/>
                </a:lnTo>
              </a:path>
            </a:pathLst>
          </a:custGeom>
          <a:noFill/>
          <a:ln w="6350" cap="flat">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lIns="68580" tIns="34290" rIns="68580" bIns="34290"/>
          <a:lstStyle/>
          <a:p>
            <a:pPr>
              <a:defRPr/>
            </a:pPr>
            <a:endParaRPr lang="en-GB" sz="1800"/>
          </a:p>
        </p:txBody>
      </p:sp>
      <p:sp>
        <p:nvSpPr>
          <p:cNvPr id="11" name="Freeform 280">
            <a:extLst>
              <a:ext uri="{FF2B5EF4-FFF2-40B4-BE49-F238E27FC236}">
                <a16:creationId xmlns:a16="http://schemas.microsoft.com/office/drawing/2014/main" id="{2D0BAA93-86C6-4217-83BC-A04D5BD3355B}"/>
              </a:ext>
            </a:extLst>
          </p:cNvPr>
          <p:cNvSpPr>
            <a:spLocks/>
          </p:cNvSpPr>
          <p:nvPr/>
        </p:nvSpPr>
        <p:spPr bwMode="auto">
          <a:xfrm>
            <a:off x="1786414" y="2982022"/>
            <a:ext cx="10126867" cy="378401"/>
          </a:xfrm>
          <a:custGeom>
            <a:avLst/>
            <a:gdLst>
              <a:gd name="T0" fmla="*/ 68 w 4359"/>
              <a:gd name="T1" fmla="*/ 2063 h 2336"/>
              <a:gd name="T2" fmla="*/ 137 w 4359"/>
              <a:gd name="T3" fmla="*/ 1408 h 2336"/>
              <a:gd name="T4" fmla="*/ 207 w 4359"/>
              <a:gd name="T5" fmla="*/ 698 h 2336"/>
              <a:gd name="T6" fmla="*/ 277 w 4359"/>
              <a:gd name="T7" fmla="*/ 1681 h 2336"/>
              <a:gd name="T8" fmla="*/ 347 w 4359"/>
              <a:gd name="T9" fmla="*/ 698 h 2336"/>
              <a:gd name="T10" fmla="*/ 417 w 4359"/>
              <a:gd name="T11" fmla="*/ 2336 h 2336"/>
              <a:gd name="T12" fmla="*/ 486 w 4359"/>
              <a:gd name="T13" fmla="*/ 1408 h 2336"/>
              <a:gd name="T14" fmla="*/ 556 w 4359"/>
              <a:gd name="T15" fmla="*/ 753 h 2336"/>
              <a:gd name="T16" fmla="*/ 626 w 4359"/>
              <a:gd name="T17" fmla="*/ 1517 h 2336"/>
              <a:gd name="T18" fmla="*/ 695 w 4359"/>
              <a:gd name="T19" fmla="*/ 643 h 2336"/>
              <a:gd name="T20" fmla="*/ 765 w 4359"/>
              <a:gd name="T21" fmla="*/ 2118 h 2336"/>
              <a:gd name="T22" fmla="*/ 835 w 4359"/>
              <a:gd name="T23" fmla="*/ 1244 h 2336"/>
              <a:gd name="T24" fmla="*/ 905 w 4359"/>
              <a:gd name="T25" fmla="*/ 862 h 2336"/>
              <a:gd name="T26" fmla="*/ 974 w 4359"/>
              <a:gd name="T27" fmla="*/ 1517 h 2336"/>
              <a:gd name="T28" fmla="*/ 1044 w 4359"/>
              <a:gd name="T29" fmla="*/ 753 h 2336"/>
              <a:gd name="T30" fmla="*/ 1114 w 4359"/>
              <a:gd name="T31" fmla="*/ 2063 h 2336"/>
              <a:gd name="T32" fmla="*/ 1184 w 4359"/>
              <a:gd name="T33" fmla="*/ 1026 h 2336"/>
              <a:gd name="T34" fmla="*/ 1253 w 4359"/>
              <a:gd name="T35" fmla="*/ 1517 h 2336"/>
              <a:gd name="T36" fmla="*/ 1323 w 4359"/>
              <a:gd name="T37" fmla="*/ 1572 h 2336"/>
              <a:gd name="T38" fmla="*/ 1393 w 4359"/>
              <a:gd name="T39" fmla="*/ 698 h 2336"/>
              <a:gd name="T40" fmla="*/ 1463 w 4359"/>
              <a:gd name="T41" fmla="*/ 1954 h 2336"/>
              <a:gd name="T42" fmla="*/ 1532 w 4359"/>
              <a:gd name="T43" fmla="*/ 862 h 2336"/>
              <a:gd name="T44" fmla="*/ 1602 w 4359"/>
              <a:gd name="T45" fmla="*/ 1845 h 2336"/>
              <a:gd name="T46" fmla="*/ 1672 w 4359"/>
              <a:gd name="T47" fmla="*/ 1463 h 2336"/>
              <a:gd name="T48" fmla="*/ 1741 w 4359"/>
              <a:gd name="T49" fmla="*/ 589 h 2336"/>
              <a:gd name="T50" fmla="*/ 1811 w 4359"/>
              <a:gd name="T51" fmla="*/ 1681 h 2336"/>
              <a:gd name="T52" fmla="*/ 1881 w 4359"/>
              <a:gd name="T53" fmla="*/ 698 h 2336"/>
              <a:gd name="T54" fmla="*/ 1951 w 4359"/>
              <a:gd name="T55" fmla="*/ 2118 h 2336"/>
              <a:gd name="T56" fmla="*/ 2020 w 4359"/>
              <a:gd name="T57" fmla="*/ 1299 h 2336"/>
              <a:gd name="T58" fmla="*/ 2090 w 4359"/>
              <a:gd name="T59" fmla="*/ 698 h 2336"/>
              <a:gd name="T60" fmla="*/ 2160 w 4359"/>
              <a:gd name="T61" fmla="*/ 1572 h 2336"/>
              <a:gd name="T62" fmla="*/ 2230 w 4359"/>
              <a:gd name="T63" fmla="*/ 1706 h 2336"/>
              <a:gd name="T64" fmla="*/ 2300 w 4359"/>
              <a:gd name="T65" fmla="*/ 422 h 2336"/>
              <a:gd name="T66" fmla="*/ 2369 w 4359"/>
              <a:gd name="T67" fmla="*/ 1741 h 2336"/>
              <a:gd name="T68" fmla="*/ 2439 w 4359"/>
              <a:gd name="T69" fmla="*/ 669 h 2336"/>
              <a:gd name="T70" fmla="*/ 2509 w 4359"/>
              <a:gd name="T71" fmla="*/ 1583 h 2336"/>
              <a:gd name="T72" fmla="*/ 2579 w 4359"/>
              <a:gd name="T73" fmla="*/ 669 h 2336"/>
              <a:gd name="T74" fmla="*/ 2648 w 4359"/>
              <a:gd name="T75" fmla="*/ 1935 h 2336"/>
              <a:gd name="T76" fmla="*/ 2718 w 4359"/>
              <a:gd name="T77" fmla="*/ 1267 h 2336"/>
              <a:gd name="T78" fmla="*/ 2788 w 4359"/>
              <a:gd name="T79" fmla="*/ 1882 h 2336"/>
              <a:gd name="T80" fmla="*/ 2857 w 4359"/>
              <a:gd name="T81" fmla="*/ 1653 h 2336"/>
              <a:gd name="T82" fmla="*/ 2927 w 4359"/>
              <a:gd name="T83" fmla="*/ 563 h 2336"/>
              <a:gd name="T84" fmla="*/ 2997 w 4359"/>
              <a:gd name="T85" fmla="*/ 1671 h 2336"/>
              <a:gd name="T86" fmla="*/ 3067 w 4359"/>
              <a:gd name="T87" fmla="*/ 458 h 2336"/>
              <a:gd name="T88" fmla="*/ 3136 w 4359"/>
              <a:gd name="T89" fmla="*/ 1917 h 2336"/>
              <a:gd name="T90" fmla="*/ 3206 w 4359"/>
              <a:gd name="T91" fmla="*/ 897 h 2336"/>
              <a:gd name="T92" fmla="*/ 3276 w 4359"/>
              <a:gd name="T93" fmla="*/ 1987 h 2336"/>
              <a:gd name="T94" fmla="*/ 3346 w 4359"/>
              <a:gd name="T95" fmla="*/ 1319 h 2336"/>
              <a:gd name="T96" fmla="*/ 3416 w 4359"/>
              <a:gd name="T97" fmla="*/ 2075 h 2336"/>
              <a:gd name="T98" fmla="*/ 3485 w 4359"/>
              <a:gd name="T99" fmla="*/ 1161 h 2336"/>
              <a:gd name="T100" fmla="*/ 3555 w 4359"/>
              <a:gd name="T101" fmla="*/ 1055 h 2336"/>
              <a:gd name="T102" fmla="*/ 3625 w 4359"/>
              <a:gd name="T103" fmla="*/ 1583 h 2336"/>
              <a:gd name="T104" fmla="*/ 3694 w 4359"/>
              <a:gd name="T105" fmla="*/ 510 h 2336"/>
              <a:gd name="T106" fmla="*/ 3764 w 4359"/>
              <a:gd name="T107" fmla="*/ 1759 h 2336"/>
              <a:gd name="T108" fmla="*/ 3834 w 4359"/>
              <a:gd name="T109" fmla="*/ 475 h 2336"/>
              <a:gd name="T110" fmla="*/ 3904 w 4359"/>
              <a:gd name="T111" fmla="*/ 1847 h 2336"/>
              <a:gd name="T112" fmla="*/ 3973 w 4359"/>
              <a:gd name="T113" fmla="*/ 897 h 2336"/>
              <a:gd name="T114" fmla="*/ 4043 w 4359"/>
              <a:gd name="T115" fmla="*/ 2128 h 2336"/>
              <a:gd name="T116" fmla="*/ 4113 w 4359"/>
              <a:gd name="T117" fmla="*/ 1161 h 2336"/>
              <a:gd name="T118" fmla="*/ 4183 w 4359"/>
              <a:gd name="T119" fmla="*/ 1829 h 2336"/>
              <a:gd name="T120" fmla="*/ 4252 w 4359"/>
              <a:gd name="T121" fmla="*/ 1038 h 2336"/>
              <a:gd name="T122" fmla="*/ 4322 w 4359"/>
              <a:gd name="T123" fmla="*/ 1003 h 2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59" h="2336">
                <a:moveTo>
                  <a:pt x="0" y="883"/>
                </a:moveTo>
                <a:lnTo>
                  <a:pt x="2" y="971"/>
                </a:lnTo>
                <a:lnTo>
                  <a:pt x="5" y="971"/>
                </a:lnTo>
                <a:lnTo>
                  <a:pt x="7" y="971"/>
                </a:lnTo>
                <a:lnTo>
                  <a:pt x="9" y="1265"/>
                </a:lnTo>
                <a:lnTo>
                  <a:pt x="11" y="1408"/>
                </a:lnTo>
                <a:lnTo>
                  <a:pt x="13" y="1408"/>
                </a:lnTo>
                <a:lnTo>
                  <a:pt x="15" y="1408"/>
                </a:lnTo>
                <a:lnTo>
                  <a:pt x="17" y="1517"/>
                </a:lnTo>
                <a:lnTo>
                  <a:pt x="20" y="1572"/>
                </a:lnTo>
                <a:lnTo>
                  <a:pt x="22" y="1572"/>
                </a:lnTo>
                <a:lnTo>
                  <a:pt x="24" y="1572"/>
                </a:lnTo>
                <a:lnTo>
                  <a:pt x="26" y="1613"/>
                </a:lnTo>
                <a:lnTo>
                  <a:pt x="28" y="1627"/>
                </a:lnTo>
                <a:lnTo>
                  <a:pt x="31" y="1627"/>
                </a:lnTo>
                <a:lnTo>
                  <a:pt x="33" y="1627"/>
                </a:lnTo>
                <a:lnTo>
                  <a:pt x="35" y="1702"/>
                </a:lnTo>
                <a:lnTo>
                  <a:pt x="37" y="1736"/>
                </a:lnTo>
                <a:lnTo>
                  <a:pt x="39" y="1736"/>
                </a:lnTo>
                <a:lnTo>
                  <a:pt x="42" y="1736"/>
                </a:lnTo>
                <a:lnTo>
                  <a:pt x="44" y="1811"/>
                </a:lnTo>
                <a:lnTo>
                  <a:pt x="46" y="1845"/>
                </a:lnTo>
                <a:lnTo>
                  <a:pt x="48" y="1845"/>
                </a:lnTo>
                <a:lnTo>
                  <a:pt x="50" y="1845"/>
                </a:lnTo>
                <a:lnTo>
                  <a:pt x="52" y="1954"/>
                </a:lnTo>
                <a:lnTo>
                  <a:pt x="55" y="2009"/>
                </a:lnTo>
                <a:lnTo>
                  <a:pt x="57" y="2009"/>
                </a:lnTo>
                <a:lnTo>
                  <a:pt x="59" y="2009"/>
                </a:lnTo>
                <a:lnTo>
                  <a:pt x="61" y="2050"/>
                </a:lnTo>
                <a:lnTo>
                  <a:pt x="63" y="2063"/>
                </a:lnTo>
                <a:lnTo>
                  <a:pt x="65" y="2063"/>
                </a:lnTo>
                <a:lnTo>
                  <a:pt x="68" y="2063"/>
                </a:lnTo>
                <a:lnTo>
                  <a:pt x="70" y="1702"/>
                </a:lnTo>
                <a:lnTo>
                  <a:pt x="72" y="1517"/>
                </a:lnTo>
                <a:lnTo>
                  <a:pt x="74" y="1517"/>
                </a:lnTo>
                <a:lnTo>
                  <a:pt x="76" y="1517"/>
                </a:lnTo>
                <a:lnTo>
                  <a:pt x="79" y="1012"/>
                </a:lnTo>
                <a:lnTo>
                  <a:pt x="81" y="753"/>
                </a:lnTo>
                <a:lnTo>
                  <a:pt x="83" y="753"/>
                </a:lnTo>
                <a:lnTo>
                  <a:pt x="85" y="753"/>
                </a:lnTo>
                <a:lnTo>
                  <a:pt x="87" y="534"/>
                </a:lnTo>
                <a:lnTo>
                  <a:pt x="89" y="425"/>
                </a:lnTo>
                <a:lnTo>
                  <a:pt x="92" y="425"/>
                </a:lnTo>
                <a:lnTo>
                  <a:pt x="94" y="425"/>
                </a:lnTo>
                <a:lnTo>
                  <a:pt x="96" y="534"/>
                </a:lnTo>
                <a:lnTo>
                  <a:pt x="98" y="589"/>
                </a:lnTo>
                <a:lnTo>
                  <a:pt x="100" y="589"/>
                </a:lnTo>
                <a:lnTo>
                  <a:pt x="102" y="589"/>
                </a:lnTo>
                <a:lnTo>
                  <a:pt x="105" y="664"/>
                </a:lnTo>
                <a:lnTo>
                  <a:pt x="107" y="698"/>
                </a:lnTo>
                <a:lnTo>
                  <a:pt x="109" y="698"/>
                </a:lnTo>
                <a:lnTo>
                  <a:pt x="111" y="698"/>
                </a:lnTo>
                <a:lnTo>
                  <a:pt x="113" y="739"/>
                </a:lnTo>
                <a:lnTo>
                  <a:pt x="116" y="753"/>
                </a:lnTo>
                <a:lnTo>
                  <a:pt x="118" y="753"/>
                </a:lnTo>
                <a:lnTo>
                  <a:pt x="120" y="753"/>
                </a:lnTo>
                <a:lnTo>
                  <a:pt x="122" y="937"/>
                </a:lnTo>
                <a:lnTo>
                  <a:pt x="124" y="1026"/>
                </a:lnTo>
                <a:lnTo>
                  <a:pt x="126" y="1026"/>
                </a:lnTo>
                <a:lnTo>
                  <a:pt x="129" y="1026"/>
                </a:lnTo>
                <a:lnTo>
                  <a:pt x="131" y="1285"/>
                </a:lnTo>
                <a:lnTo>
                  <a:pt x="133" y="1408"/>
                </a:lnTo>
                <a:lnTo>
                  <a:pt x="135" y="1408"/>
                </a:lnTo>
                <a:lnTo>
                  <a:pt x="137" y="1408"/>
                </a:lnTo>
                <a:lnTo>
                  <a:pt x="140" y="1558"/>
                </a:lnTo>
                <a:lnTo>
                  <a:pt x="142" y="1627"/>
                </a:lnTo>
                <a:lnTo>
                  <a:pt x="144" y="1627"/>
                </a:lnTo>
                <a:lnTo>
                  <a:pt x="146" y="1627"/>
                </a:lnTo>
                <a:lnTo>
                  <a:pt x="148" y="1627"/>
                </a:lnTo>
                <a:lnTo>
                  <a:pt x="150" y="1627"/>
                </a:lnTo>
                <a:lnTo>
                  <a:pt x="153" y="1627"/>
                </a:lnTo>
                <a:lnTo>
                  <a:pt x="155" y="1627"/>
                </a:lnTo>
                <a:lnTo>
                  <a:pt x="157" y="1702"/>
                </a:lnTo>
                <a:lnTo>
                  <a:pt x="159" y="1736"/>
                </a:lnTo>
                <a:lnTo>
                  <a:pt x="161" y="1736"/>
                </a:lnTo>
                <a:lnTo>
                  <a:pt x="164" y="1736"/>
                </a:lnTo>
                <a:lnTo>
                  <a:pt x="166" y="1886"/>
                </a:lnTo>
                <a:lnTo>
                  <a:pt x="168" y="1954"/>
                </a:lnTo>
                <a:lnTo>
                  <a:pt x="170" y="1954"/>
                </a:lnTo>
                <a:lnTo>
                  <a:pt x="172" y="1954"/>
                </a:lnTo>
                <a:lnTo>
                  <a:pt x="174" y="2104"/>
                </a:lnTo>
                <a:lnTo>
                  <a:pt x="177" y="2173"/>
                </a:lnTo>
                <a:lnTo>
                  <a:pt x="179" y="2173"/>
                </a:lnTo>
                <a:lnTo>
                  <a:pt x="181" y="2173"/>
                </a:lnTo>
                <a:lnTo>
                  <a:pt x="183" y="2029"/>
                </a:lnTo>
                <a:lnTo>
                  <a:pt x="185" y="1954"/>
                </a:lnTo>
                <a:lnTo>
                  <a:pt x="188" y="1954"/>
                </a:lnTo>
                <a:lnTo>
                  <a:pt x="190" y="1954"/>
                </a:lnTo>
                <a:lnTo>
                  <a:pt x="192" y="1483"/>
                </a:lnTo>
                <a:lnTo>
                  <a:pt x="194" y="1244"/>
                </a:lnTo>
                <a:lnTo>
                  <a:pt x="196" y="1244"/>
                </a:lnTo>
                <a:lnTo>
                  <a:pt x="198" y="1244"/>
                </a:lnTo>
                <a:lnTo>
                  <a:pt x="201" y="883"/>
                </a:lnTo>
                <a:lnTo>
                  <a:pt x="203" y="698"/>
                </a:lnTo>
                <a:lnTo>
                  <a:pt x="205" y="698"/>
                </a:lnTo>
                <a:lnTo>
                  <a:pt x="207" y="698"/>
                </a:lnTo>
                <a:lnTo>
                  <a:pt x="209" y="630"/>
                </a:lnTo>
                <a:lnTo>
                  <a:pt x="211" y="589"/>
                </a:lnTo>
                <a:lnTo>
                  <a:pt x="214" y="589"/>
                </a:lnTo>
                <a:lnTo>
                  <a:pt x="216" y="589"/>
                </a:lnTo>
                <a:lnTo>
                  <a:pt x="218" y="630"/>
                </a:lnTo>
                <a:lnTo>
                  <a:pt x="220" y="643"/>
                </a:lnTo>
                <a:lnTo>
                  <a:pt x="222" y="643"/>
                </a:lnTo>
                <a:lnTo>
                  <a:pt x="225" y="643"/>
                </a:lnTo>
                <a:lnTo>
                  <a:pt x="227" y="685"/>
                </a:lnTo>
                <a:lnTo>
                  <a:pt x="229" y="698"/>
                </a:lnTo>
                <a:lnTo>
                  <a:pt x="231" y="698"/>
                </a:lnTo>
                <a:lnTo>
                  <a:pt x="233" y="698"/>
                </a:lnTo>
                <a:lnTo>
                  <a:pt x="236" y="883"/>
                </a:lnTo>
                <a:lnTo>
                  <a:pt x="238" y="971"/>
                </a:lnTo>
                <a:lnTo>
                  <a:pt x="240" y="971"/>
                </a:lnTo>
                <a:lnTo>
                  <a:pt x="242" y="971"/>
                </a:lnTo>
                <a:lnTo>
                  <a:pt x="244" y="1265"/>
                </a:lnTo>
                <a:lnTo>
                  <a:pt x="246" y="1408"/>
                </a:lnTo>
                <a:lnTo>
                  <a:pt x="248" y="1408"/>
                </a:lnTo>
                <a:lnTo>
                  <a:pt x="251" y="1408"/>
                </a:lnTo>
                <a:lnTo>
                  <a:pt x="253" y="1483"/>
                </a:lnTo>
                <a:lnTo>
                  <a:pt x="255" y="1517"/>
                </a:lnTo>
                <a:lnTo>
                  <a:pt x="257" y="1517"/>
                </a:lnTo>
                <a:lnTo>
                  <a:pt x="259" y="1517"/>
                </a:lnTo>
                <a:lnTo>
                  <a:pt x="262" y="1558"/>
                </a:lnTo>
                <a:lnTo>
                  <a:pt x="264" y="1572"/>
                </a:lnTo>
                <a:lnTo>
                  <a:pt x="266" y="1572"/>
                </a:lnTo>
                <a:lnTo>
                  <a:pt x="268" y="1572"/>
                </a:lnTo>
                <a:lnTo>
                  <a:pt x="270" y="1647"/>
                </a:lnTo>
                <a:lnTo>
                  <a:pt x="273" y="1681"/>
                </a:lnTo>
                <a:lnTo>
                  <a:pt x="275" y="1681"/>
                </a:lnTo>
                <a:lnTo>
                  <a:pt x="277" y="1681"/>
                </a:lnTo>
                <a:lnTo>
                  <a:pt x="279" y="1790"/>
                </a:lnTo>
                <a:lnTo>
                  <a:pt x="281" y="1845"/>
                </a:lnTo>
                <a:lnTo>
                  <a:pt x="283" y="1845"/>
                </a:lnTo>
                <a:lnTo>
                  <a:pt x="286" y="1845"/>
                </a:lnTo>
                <a:lnTo>
                  <a:pt x="288" y="1995"/>
                </a:lnTo>
                <a:lnTo>
                  <a:pt x="290" y="2063"/>
                </a:lnTo>
                <a:lnTo>
                  <a:pt x="292" y="2063"/>
                </a:lnTo>
                <a:lnTo>
                  <a:pt x="294" y="2063"/>
                </a:lnTo>
                <a:lnTo>
                  <a:pt x="296" y="2104"/>
                </a:lnTo>
                <a:lnTo>
                  <a:pt x="299" y="2118"/>
                </a:lnTo>
                <a:lnTo>
                  <a:pt x="301" y="2118"/>
                </a:lnTo>
                <a:lnTo>
                  <a:pt x="303" y="2118"/>
                </a:lnTo>
                <a:lnTo>
                  <a:pt x="305" y="1790"/>
                </a:lnTo>
                <a:lnTo>
                  <a:pt x="307" y="1627"/>
                </a:lnTo>
                <a:lnTo>
                  <a:pt x="310" y="1627"/>
                </a:lnTo>
                <a:lnTo>
                  <a:pt x="312" y="1627"/>
                </a:lnTo>
                <a:lnTo>
                  <a:pt x="314" y="1121"/>
                </a:lnTo>
                <a:lnTo>
                  <a:pt x="316" y="862"/>
                </a:lnTo>
                <a:lnTo>
                  <a:pt x="318" y="862"/>
                </a:lnTo>
                <a:lnTo>
                  <a:pt x="321" y="862"/>
                </a:lnTo>
                <a:lnTo>
                  <a:pt x="323" y="609"/>
                </a:lnTo>
                <a:lnTo>
                  <a:pt x="325" y="480"/>
                </a:lnTo>
                <a:lnTo>
                  <a:pt x="327" y="480"/>
                </a:lnTo>
                <a:lnTo>
                  <a:pt x="329" y="480"/>
                </a:lnTo>
                <a:lnTo>
                  <a:pt x="331" y="555"/>
                </a:lnTo>
                <a:lnTo>
                  <a:pt x="333" y="589"/>
                </a:lnTo>
                <a:lnTo>
                  <a:pt x="336" y="589"/>
                </a:lnTo>
                <a:lnTo>
                  <a:pt x="338" y="589"/>
                </a:lnTo>
                <a:lnTo>
                  <a:pt x="340" y="664"/>
                </a:lnTo>
                <a:lnTo>
                  <a:pt x="342" y="698"/>
                </a:lnTo>
                <a:lnTo>
                  <a:pt x="344" y="698"/>
                </a:lnTo>
                <a:lnTo>
                  <a:pt x="347" y="698"/>
                </a:lnTo>
                <a:lnTo>
                  <a:pt x="349" y="883"/>
                </a:lnTo>
                <a:lnTo>
                  <a:pt x="351" y="971"/>
                </a:lnTo>
                <a:lnTo>
                  <a:pt x="353" y="971"/>
                </a:lnTo>
                <a:lnTo>
                  <a:pt x="355" y="971"/>
                </a:lnTo>
                <a:lnTo>
                  <a:pt x="358" y="1231"/>
                </a:lnTo>
                <a:lnTo>
                  <a:pt x="360" y="1354"/>
                </a:lnTo>
                <a:lnTo>
                  <a:pt x="362" y="1354"/>
                </a:lnTo>
                <a:lnTo>
                  <a:pt x="364" y="1354"/>
                </a:lnTo>
                <a:lnTo>
                  <a:pt x="366" y="1538"/>
                </a:lnTo>
                <a:lnTo>
                  <a:pt x="369" y="1627"/>
                </a:lnTo>
                <a:lnTo>
                  <a:pt x="370" y="1627"/>
                </a:lnTo>
                <a:lnTo>
                  <a:pt x="373" y="1627"/>
                </a:lnTo>
                <a:lnTo>
                  <a:pt x="375" y="1667"/>
                </a:lnTo>
                <a:lnTo>
                  <a:pt x="377" y="1681"/>
                </a:lnTo>
                <a:lnTo>
                  <a:pt x="379" y="1681"/>
                </a:lnTo>
                <a:lnTo>
                  <a:pt x="381" y="1681"/>
                </a:lnTo>
                <a:lnTo>
                  <a:pt x="384" y="1722"/>
                </a:lnTo>
                <a:lnTo>
                  <a:pt x="386" y="1736"/>
                </a:lnTo>
                <a:lnTo>
                  <a:pt x="388" y="1736"/>
                </a:lnTo>
                <a:lnTo>
                  <a:pt x="390" y="1736"/>
                </a:lnTo>
                <a:lnTo>
                  <a:pt x="392" y="1777"/>
                </a:lnTo>
                <a:lnTo>
                  <a:pt x="395" y="1790"/>
                </a:lnTo>
                <a:lnTo>
                  <a:pt x="397" y="1790"/>
                </a:lnTo>
                <a:lnTo>
                  <a:pt x="399" y="1790"/>
                </a:lnTo>
                <a:lnTo>
                  <a:pt x="401" y="1975"/>
                </a:lnTo>
                <a:lnTo>
                  <a:pt x="403" y="2063"/>
                </a:lnTo>
                <a:lnTo>
                  <a:pt x="406" y="2063"/>
                </a:lnTo>
                <a:lnTo>
                  <a:pt x="408" y="2063"/>
                </a:lnTo>
                <a:lnTo>
                  <a:pt x="410" y="2248"/>
                </a:lnTo>
                <a:lnTo>
                  <a:pt x="412" y="2336"/>
                </a:lnTo>
                <a:lnTo>
                  <a:pt x="414" y="2336"/>
                </a:lnTo>
                <a:lnTo>
                  <a:pt x="417" y="2336"/>
                </a:lnTo>
                <a:lnTo>
                  <a:pt x="418" y="2159"/>
                </a:lnTo>
                <a:lnTo>
                  <a:pt x="421" y="2063"/>
                </a:lnTo>
                <a:lnTo>
                  <a:pt x="423" y="2063"/>
                </a:lnTo>
                <a:lnTo>
                  <a:pt x="425" y="2063"/>
                </a:lnTo>
                <a:lnTo>
                  <a:pt x="427" y="1558"/>
                </a:lnTo>
                <a:lnTo>
                  <a:pt x="429" y="1299"/>
                </a:lnTo>
                <a:lnTo>
                  <a:pt x="432" y="1299"/>
                </a:lnTo>
                <a:lnTo>
                  <a:pt x="434" y="1299"/>
                </a:lnTo>
                <a:lnTo>
                  <a:pt x="436" y="937"/>
                </a:lnTo>
                <a:lnTo>
                  <a:pt x="438" y="753"/>
                </a:lnTo>
                <a:lnTo>
                  <a:pt x="440" y="753"/>
                </a:lnTo>
                <a:lnTo>
                  <a:pt x="443" y="753"/>
                </a:lnTo>
                <a:lnTo>
                  <a:pt x="445" y="718"/>
                </a:lnTo>
                <a:lnTo>
                  <a:pt x="447" y="698"/>
                </a:lnTo>
                <a:lnTo>
                  <a:pt x="449" y="698"/>
                </a:lnTo>
                <a:lnTo>
                  <a:pt x="451" y="698"/>
                </a:lnTo>
                <a:lnTo>
                  <a:pt x="454" y="698"/>
                </a:lnTo>
                <a:lnTo>
                  <a:pt x="455" y="698"/>
                </a:lnTo>
                <a:lnTo>
                  <a:pt x="458" y="698"/>
                </a:lnTo>
                <a:lnTo>
                  <a:pt x="460" y="698"/>
                </a:lnTo>
                <a:lnTo>
                  <a:pt x="462" y="773"/>
                </a:lnTo>
                <a:lnTo>
                  <a:pt x="464" y="807"/>
                </a:lnTo>
                <a:lnTo>
                  <a:pt x="466" y="807"/>
                </a:lnTo>
                <a:lnTo>
                  <a:pt x="469" y="807"/>
                </a:lnTo>
                <a:lnTo>
                  <a:pt x="471" y="1026"/>
                </a:lnTo>
                <a:lnTo>
                  <a:pt x="473" y="1135"/>
                </a:lnTo>
                <a:lnTo>
                  <a:pt x="475" y="1135"/>
                </a:lnTo>
                <a:lnTo>
                  <a:pt x="477" y="1135"/>
                </a:lnTo>
                <a:lnTo>
                  <a:pt x="480" y="1319"/>
                </a:lnTo>
                <a:lnTo>
                  <a:pt x="482" y="1408"/>
                </a:lnTo>
                <a:lnTo>
                  <a:pt x="484" y="1408"/>
                </a:lnTo>
                <a:lnTo>
                  <a:pt x="486" y="1408"/>
                </a:lnTo>
                <a:lnTo>
                  <a:pt x="488" y="1483"/>
                </a:lnTo>
                <a:lnTo>
                  <a:pt x="491" y="1517"/>
                </a:lnTo>
                <a:lnTo>
                  <a:pt x="493" y="1517"/>
                </a:lnTo>
                <a:lnTo>
                  <a:pt x="495" y="1517"/>
                </a:lnTo>
                <a:lnTo>
                  <a:pt x="497" y="1558"/>
                </a:lnTo>
                <a:lnTo>
                  <a:pt x="499" y="1572"/>
                </a:lnTo>
                <a:lnTo>
                  <a:pt x="501" y="1572"/>
                </a:lnTo>
                <a:lnTo>
                  <a:pt x="503" y="1572"/>
                </a:lnTo>
                <a:lnTo>
                  <a:pt x="506" y="1647"/>
                </a:lnTo>
                <a:lnTo>
                  <a:pt x="508" y="1681"/>
                </a:lnTo>
                <a:lnTo>
                  <a:pt x="510" y="1681"/>
                </a:lnTo>
                <a:lnTo>
                  <a:pt x="512" y="1681"/>
                </a:lnTo>
                <a:lnTo>
                  <a:pt x="514" y="1756"/>
                </a:lnTo>
                <a:lnTo>
                  <a:pt x="517" y="1790"/>
                </a:lnTo>
                <a:lnTo>
                  <a:pt x="519" y="1790"/>
                </a:lnTo>
                <a:lnTo>
                  <a:pt x="521" y="1790"/>
                </a:lnTo>
                <a:lnTo>
                  <a:pt x="523" y="1941"/>
                </a:lnTo>
                <a:lnTo>
                  <a:pt x="525" y="2009"/>
                </a:lnTo>
                <a:lnTo>
                  <a:pt x="528" y="2009"/>
                </a:lnTo>
                <a:lnTo>
                  <a:pt x="530" y="2009"/>
                </a:lnTo>
                <a:lnTo>
                  <a:pt x="532" y="2084"/>
                </a:lnTo>
                <a:lnTo>
                  <a:pt x="534" y="2118"/>
                </a:lnTo>
                <a:lnTo>
                  <a:pt x="536" y="2118"/>
                </a:lnTo>
                <a:lnTo>
                  <a:pt x="539" y="2118"/>
                </a:lnTo>
                <a:lnTo>
                  <a:pt x="540" y="1756"/>
                </a:lnTo>
                <a:lnTo>
                  <a:pt x="543" y="1572"/>
                </a:lnTo>
                <a:lnTo>
                  <a:pt x="545" y="1572"/>
                </a:lnTo>
                <a:lnTo>
                  <a:pt x="547" y="1572"/>
                </a:lnTo>
                <a:lnTo>
                  <a:pt x="549" y="1026"/>
                </a:lnTo>
                <a:lnTo>
                  <a:pt x="551" y="753"/>
                </a:lnTo>
                <a:lnTo>
                  <a:pt x="554" y="753"/>
                </a:lnTo>
                <a:lnTo>
                  <a:pt x="556" y="753"/>
                </a:lnTo>
                <a:lnTo>
                  <a:pt x="558" y="534"/>
                </a:lnTo>
                <a:lnTo>
                  <a:pt x="560" y="425"/>
                </a:lnTo>
                <a:lnTo>
                  <a:pt x="562" y="425"/>
                </a:lnTo>
                <a:lnTo>
                  <a:pt x="565" y="425"/>
                </a:lnTo>
                <a:lnTo>
                  <a:pt x="567" y="500"/>
                </a:lnTo>
                <a:lnTo>
                  <a:pt x="569" y="534"/>
                </a:lnTo>
                <a:lnTo>
                  <a:pt x="571" y="534"/>
                </a:lnTo>
                <a:lnTo>
                  <a:pt x="573" y="534"/>
                </a:lnTo>
                <a:lnTo>
                  <a:pt x="576" y="575"/>
                </a:lnTo>
                <a:lnTo>
                  <a:pt x="578" y="589"/>
                </a:lnTo>
                <a:lnTo>
                  <a:pt x="580" y="589"/>
                </a:lnTo>
                <a:lnTo>
                  <a:pt x="582" y="589"/>
                </a:lnTo>
                <a:lnTo>
                  <a:pt x="584" y="698"/>
                </a:lnTo>
                <a:lnTo>
                  <a:pt x="586" y="753"/>
                </a:lnTo>
                <a:lnTo>
                  <a:pt x="588" y="753"/>
                </a:lnTo>
                <a:lnTo>
                  <a:pt x="591" y="753"/>
                </a:lnTo>
                <a:lnTo>
                  <a:pt x="593" y="1012"/>
                </a:lnTo>
                <a:lnTo>
                  <a:pt x="595" y="1135"/>
                </a:lnTo>
                <a:lnTo>
                  <a:pt x="597" y="1135"/>
                </a:lnTo>
                <a:lnTo>
                  <a:pt x="599" y="1135"/>
                </a:lnTo>
                <a:lnTo>
                  <a:pt x="602" y="1319"/>
                </a:lnTo>
                <a:lnTo>
                  <a:pt x="604" y="1408"/>
                </a:lnTo>
                <a:lnTo>
                  <a:pt x="606" y="1408"/>
                </a:lnTo>
                <a:lnTo>
                  <a:pt x="608" y="1408"/>
                </a:lnTo>
                <a:lnTo>
                  <a:pt x="610" y="1449"/>
                </a:lnTo>
                <a:lnTo>
                  <a:pt x="613" y="1463"/>
                </a:lnTo>
                <a:lnTo>
                  <a:pt x="615" y="1463"/>
                </a:lnTo>
                <a:lnTo>
                  <a:pt x="617" y="1463"/>
                </a:lnTo>
                <a:lnTo>
                  <a:pt x="619" y="1504"/>
                </a:lnTo>
                <a:lnTo>
                  <a:pt x="621" y="1517"/>
                </a:lnTo>
                <a:lnTo>
                  <a:pt x="623" y="1517"/>
                </a:lnTo>
                <a:lnTo>
                  <a:pt x="626" y="1517"/>
                </a:lnTo>
                <a:lnTo>
                  <a:pt x="628" y="1592"/>
                </a:lnTo>
                <a:lnTo>
                  <a:pt x="630" y="1627"/>
                </a:lnTo>
                <a:lnTo>
                  <a:pt x="632" y="1627"/>
                </a:lnTo>
                <a:lnTo>
                  <a:pt x="634" y="1627"/>
                </a:lnTo>
                <a:lnTo>
                  <a:pt x="636" y="1777"/>
                </a:lnTo>
                <a:lnTo>
                  <a:pt x="639" y="1845"/>
                </a:lnTo>
                <a:lnTo>
                  <a:pt x="641" y="1845"/>
                </a:lnTo>
                <a:lnTo>
                  <a:pt x="643" y="1845"/>
                </a:lnTo>
                <a:lnTo>
                  <a:pt x="645" y="1995"/>
                </a:lnTo>
                <a:lnTo>
                  <a:pt x="647" y="2063"/>
                </a:lnTo>
                <a:lnTo>
                  <a:pt x="650" y="2063"/>
                </a:lnTo>
                <a:lnTo>
                  <a:pt x="652" y="2063"/>
                </a:lnTo>
                <a:lnTo>
                  <a:pt x="654" y="1954"/>
                </a:lnTo>
                <a:lnTo>
                  <a:pt x="656" y="1900"/>
                </a:lnTo>
                <a:lnTo>
                  <a:pt x="658" y="1900"/>
                </a:lnTo>
                <a:lnTo>
                  <a:pt x="661" y="1900"/>
                </a:lnTo>
                <a:lnTo>
                  <a:pt x="663" y="1210"/>
                </a:lnTo>
                <a:lnTo>
                  <a:pt x="665" y="862"/>
                </a:lnTo>
                <a:lnTo>
                  <a:pt x="667" y="862"/>
                </a:lnTo>
                <a:lnTo>
                  <a:pt x="669" y="862"/>
                </a:lnTo>
                <a:lnTo>
                  <a:pt x="671" y="643"/>
                </a:lnTo>
                <a:lnTo>
                  <a:pt x="674" y="534"/>
                </a:lnTo>
                <a:lnTo>
                  <a:pt x="676" y="534"/>
                </a:lnTo>
                <a:lnTo>
                  <a:pt x="678" y="534"/>
                </a:lnTo>
                <a:lnTo>
                  <a:pt x="680" y="609"/>
                </a:lnTo>
                <a:lnTo>
                  <a:pt x="682" y="643"/>
                </a:lnTo>
                <a:lnTo>
                  <a:pt x="684" y="643"/>
                </a:lnTo>
                <a:lnTo>
                  <a:pt x="687" y="643"/>
                </a:lnTo>
                <a:lnTo>
                  <a:pt x="689" y="643"/>
                </a:lnTo>
                <a:lnTo>
                  <a:pt x="691" y="643"/>
                </a:lnTo>
                <a:lnTo>
                  <a:pt x="693" y="643"/>
                </a:lnTo>
                <a:lnTo>
                  <a:pt x="695" y="643"/>
                </a:lnTo>
                <a:lnTo>
                  <a:pt x="698" y="718"/>
                </a:lnTo>
                <a:lnTo>
                  <a:pt x="700" y="753"/>
                </a:lnTo>
                <a:lnTo>
                  <a:pt x="702" y="753"/>
                </a:lnTo>
                <a:lnTo>
                  <a:pt x="704" y="753"/>
                </a:lnTo>
                <a:lnTo>
                  <a:pt x="706" y="971"/>
                </a:lnTo>
                <a:lnTo>
                  <a:pt x="708" y="1080"/>
                </a:lnTo>
                <a:lnTo>
                  <a:pt x="711" y="1080"/>
                </a:lnTo>
                <a:lnTo>
                  <a:pt x="713" y="1080"/>
                </a:lnTo>
                <a:lnTo>
                  <a:pt x="715" y="1299"/>
                </a:lnTo>
                <a:lnTo>
                  <a:pt x="717" y="1408"/>
                </a:lnTo>
                <a:lnTo>
                  <a:pt x="719" y="1408"/>
                </a:lnTo>
                <a:lnTo>
                  <a:pt x="722" y="1408"/>
                </a:lnTo>
                <a:lnTo>
                  <a:pt x="724" y="1517"/>
                </a:lnTo>
                <a:lnTo>
                  <a:pt x="726" y="1572"/>
                </a:lnTo>
                <a:lnTo>
                  <a:pt x="728" y="1572"/>
                </a:lnTo>
                <a:lnTo>
                  <a:pt x="730" y="1572"/>
                </a:lnTo>
                <a:lnTo>
                  <a:pt x="732" y="1613"/>
                </a:lnTo>
                <a:lnTo>
                  <a:pt x="735" y="1627"/>
                </a:lnTo>
                <a:lnTo>
                  <a:pt x="737" y="1627"/>
                </a:lnTo>
                <a:lnTo>
                  <a:pt x="739" y="1627"/>
                </a:lnTo>
                <a:lnTo>
                  <a:pt x="741" y="1702"/>
                </a:lnTo>
                <a:lnTo>
                  <a:pt x="743" y="1736"/>
                </a:lnTo>
                <a:lnTo>
                  <a:pt x="745" y="1736"/>
                </a:lnTo>
                <a:lnTo>
                  <a:pt x="748" y="1736"/>
                </a:lnTo>
                <a:lnTo>
                  <a:pt x="750" y="1845"/>
                </a:lnTo>
                <a:lnTo>
                  <a:pt x="752" y="1900"/>
                </a:lnTo>
                <a:lnTo>
                  <a:pt x="754" y="1900"/>
                </a:lnTo>
                <a:lnTo>
                  <a:pt x="756" y="1900"/>
                </a:lnTo>
                <a:lnTo>
                  <a:pt x="759" y="2050"/>
                </a:lnTo>
                <a:lnTo>
                  <a:pt x="761" y="2118"/>
                </a:lnTo>
                <a:lnTo>
                  <a:pt x="763" y="2118"/>
                </a:lnTo>
                <a:lnTo>
                  <a:pt x="765" y="2118"/>
                </a:lnTo>
                <a:lnTo>
                  <a:pt x="767" y="2159"/>
                </a:lnTo>
                <a:lnTo>
                  <a:pt x="769" y="2173"/>
                </a:lnTo>
                <a:lnTo>
                  <a:pt x="772" y="2173"/>
                </a:lnTo>
                <a:lnTo>
                  <a:pt x="774" y="2173"/>
                </a:lnTo>
                <a:lnTo>
                  <a:pt x="776" y="1702"/>
                </a:lnTo>
                <a:lnTo>
                  <a:pt x="778" y="1463"/>
                </a:lnTo>
                <a:lnTo>
                  <a:pt x="780" y="1463"/>
                </a:lnTo>
                <a:lnTo>
                  <a:pt x="783" y="1463"/>
                </a:lnTo>
                <a:lnTo>
                  <a:pt x="785" y="1026"/>
                </a:lnTo>
                <a:lnTo>
                  <a:pt x="787" y="807"/>
                </a:lnTo>
                <a:lnTo>
                  <a:pt x="789" y="807"/>
                </a:lnTo>
                <a:lnTo>
                  <a:pt x="791" y="807"/>
                </a:lnTo>
                <a:lnTo>
                  <a:pt x="793" y="698"/>
                </a:lnTo>
                <a:lnTo>
                  <a:pt x="796" y="643"/>
                </a:lnTo>
                <a:lnTo>
                  <a:pt x="798" y="643"/>
                </a:lnTo>
                <a:lnTo>
                  <a:pt x="800" y="643"/>
                </a:lnTo>
                <a:lnTo>
                  <a:pt x="802" y="718"/>
                </a:lnTo>
                <a:lnTo>
                  <a:pt x="804" y="753"/>
                </a:lnTo>
                <a:lnTo>
                  <a:pt x="807" y="753"/>
                </a:lnTo>
                <a:lnTo>
                  <a:pt x="809" y="753"/>
                </a:lnTo>
                <a:lnTo>
                  <a:pt x="811" y="753"/>
                </a:lnTo>
                <a:lnTo>
                  <a:pt x="813" y="753"/>
                </a:lnTo>
                <a:lnTo>
                  <a:pt x="815" y="753"/>
                </a:lnTo>
                <a:lnTo>
                  <a:pt x="817" y="753"/>
                </a:lnTo>
                <a:lnTo>
                  <a:pt x="820" y="828"/>
                </a:lnTo>
                <a:lnTo>
                  <a:pt x="822" y="862"/>
                </a:lnTo>
                <a:lnTo>
                  <a:pt x="824" y="862"/>
                </a:lnTo>
                <a:lnTo>
                  <a:pt x="826" y="862"/>
                </a:lnTo>
                <a:lnTo>
                  <a:pt x="828" y="1121"/>
                </a:lnTo>
                <a:lnTo>
                  <a:pt x="830" y="1244"/>
                </a:lnTo>
                <a:lnTo>
                  <a:pt x="833" y="1244"/>
                </a:lnTo>
                <a:lnTo>
                  <a:pt x="835" y="1244"/>
                </a:lnTo>
                <a:lnTo>
                  <a:pt x="837" y="1429"/>
                </a:lnTo>
                <a:lnTo>
                  <a:pt x="839" y="1517"/>
                </a:lnTo>
                <a:lnTo>
                  <a:pt x="841" y="1517"/>
                </a:lnTo>
                <a:lnTo>
                  <a:pt x="844" y="1517"/>
                </a:lnTo>
                <a:lnTo>
                  <a:pt x="846" y="1558"/>
                </a:lnTo>
                <a:lnTo>
                  <a:pt x="848" y="1572"/>
                </a:lnTo>
                <a:lnTo>
                  <a:pt x="850" y="1572"/>
                </a:lnTo>
                <a:lnTo>
                  <a:pt x="852" y="1572"/>
                </a:lnTo>
                <a:lnTo>
                  <a:pt x="855" y="1572"/>
                </a:lnTo>
                <a:lnTo>
                  <a:pt x="857" y="1572"/>
                </a:lnTo>
                <a:lnTo>
                  <a:pt x="859" y="1572"/>
                </a:lnTo>
                <a:lnTo>
                  <a:pt x="861" y="1572"/>
                </a:lnTo>
                <a:lnTo>
                  <a:pt x="863" y="1647"/>
                </a:lnTo>
                <a:lnTo>
                  <a:pt x="865" y="1681"/>
                </a:lnTo>
                <a:lnTo>
                  <a:pt x="867" y="1681"/>
                </a:lnTo>
                <a:lnTo>
                  <a:pt x="870" y="1681"/>
                </a:lnTo>
                <a:lnTo>
                  <a:pt x="872" y="1900"/>
                </a:lnTo>
                <a:lnTo>
                  <a:pt x="874" y="2009"/>
                </a:lnTo>
                <a:lnTo>
                  <a:pt x="876" y="2009"/>
                </a:lnTo>
                <a:lnTo>
                  <a:pt x="878" y="2009"/>
                </a:lnTo>
                <a:lnTo>
                  <a:pt x="881" y="2050"/>
                </a:lnTo>
                <a:lnTo>
                  <a:pt x="883" y="2063"/>
                </a:lnTo>
                <a:lnTo>
                  <a:pt x="885" y="2063"/>
                </a:lnTo>
                <a:lnTo>
                  <a:pt x="887" y="2063"/>
                </a:lnTo>
                <a:lnTo>
                  <a:pt x="889" y="1736"/>
                </a:lnTo>
                <a:lnTo>
                  <a:pt x="892" y="1572"/>
                </a:lnTo>
                <a:lnTo>
                  <a:pt x="894" y="1572"/>
                </a:lnTo>
                <a:lnTo>
                  <a:pt x="896" y="1572"/>
                </a:lnTo>
                <a:lnTo>
                  <a:pt x="898" y="1101"/>
                </a:lnTo>
                <a:lnTo>
                  <a:pt x="900" y="862"/>
                </a:lnTo>
                <a:lnTo>
                  <a:pt x="903" y="862"/>
                </a:lnTo>
                <a:lnTo>
                  <a:pt x="905" y="862"/>
                </a:lnTo>
                <a:lnTo>
                  <a:pt x="907" y="685"/>
                </a:lnTo>
                <a:lnTo>
                  <a:pt x="909" y="589"/>
                </a:lnTo>
                <a:lnTo>
                  <a:pt x="911" y="589"/>
                </a:lnTo>
                <a:lnTo>
                  <a:pt x="913" y="589"/>
                </a:lnTo>
                <a:lnTo>
                  <a:pt x="915" y="589"/>
                </a:lnTo>
                <a:lnTo>
                  <a:pt x="918" y="589"/>
                </a:lnTo>
                <a:lnTo>
                  <a:pt x="920" y="589"/>
                </a:lnTo>
                <a:lnTo>
                  <a:pt x="922" y="589"/>
                </a:lnTo>
                <a:lnTo>
                  <a:pt x="924" y="630"/>
                </a:lnTo>
                <a:lnTo>
                  <a:pt x="926" y="643"/>
                </a:lnTo>
                <a:lnTo>
                  <a:pt x="929" y="643"/>
                </a:lnTo>
                <a:lnTo>
                  <a:pt x="931" y="643"/>
                </a:lnTo>
                <a:lnTo>
                  <a:pt x="933" y="685"/>
                </a:lnTo>
                <a:lnTo>
                  <a:pt x="935" y="698"/>
                </a:lnTo>
                <a:lnTo>
                  <a:pt x="937" y="698"/>
                </a:lnTo>
                <a:lnTo>
                  <a:pt x="940" y="698"/>
                </a:lnTo>
                <a:lnTo>
                  <a:pt x="942" y="916"/>
                </a:lnTo>
                <a:lnTo>
                  <a:pt x="944" y="1026"/>
                </a:lnTo>
                <a:lnTo>
                  <a:pt x="946" y="1026"/>
                </a:lnTo>
                <a:lnTo>
                  <a:pt x="948" y="1026"/>
                </a:lnTo>
                <a:lnTo>
                  <a:pt x="950" y="1244"/>
                </a:lnTo>
                <a:lnTo>
                  <a:pt x="952" y="1354"/>
                </a:lnTo>
                <a:lnTo>
                  <a:pt x="955" y="1354"/>
                </a:lnTo>
                <a:lnTo>
                  <a:pt x="957" y="1354"/>
                </a:lnTo>
                <a:lnTo>
                  <a:pt x="959" y="1429"/>
                </a:lnTo>
                <a:lnTo>
                  <a:pt x="961" y="1463"/>
                </a:lnTo>
                <a:lnTo>
                  <a:pt x="963" y="1463"/>
                </a:lnTo>
                <a:lnTo>
                  <a:pt x="966" y="1463"/>
                </a:lnTo>
                <a:lnTo>
                  <a:pt x="968" y="1504"/>
                </a:lnTo>
                <a:lnTo>
                  <a:pt x="970" y="1517"/>
                </a:lnTo>
                <a:lnTo>
                  <a:pt x="972" y="1517"/>
                </a:lnTo>
                <a:lnTo>
                  <a:pt x="974" y="1517"/>
                </a:lnTo>
                <a:lnTo>
                  <a:pt x="977" y="1667"/>
                </a:lnTo>
                <a:lnTo>
                  <a:pt x="979" y="1736"/>
                </a:lnTo>
                <a:lnTo>
                  <a:pt x="981" y="1736"/>
                </a:lnTo>
                <a:lnTo>
                  <a:pt x="983" y="1736"/>
                </a:lnTo>
                <a:lnTo>
                  <a:pt x="985" y="1845"/>
                </a:lnTo>
                <a:lnTo>
                  <a:pt x="988" y="1900"/>
                </a:lnTo>
                <a:lnTo>
                  <a:pt x="989" y="1900"/>
                </a:lnTo>
                <a:lnTo>
                  <a:pt x="992" y="1900"/>
                </a:lnTo>
                <a:lnTo>
                  <a:pt x="994" y="2084"/>
                </a:lnTo>
                <a:lnTo>
                  <a:pt x="996" y="2173"/>
                </a:lnTo>
                <a:lnTo>
                  <a:pt x="998" y="2173"/>
                </a:lnTo>
                <a:lnTo>
                  <a:pt x="1000" y="2173"/>
                </a:lnTo>
                <a:lnTo>
                  <a:pt x="1003" y="2104"/>
                </a:lnTo>
                <a:lnTo>
                  <a:pt x="1005" y="2063"/>
                </a:lnTo>
                <a:lnTo>
                  <a:pt x="1007" y="2063"/>
                </a:lnTo>
                <a:lnTo>
                  <a:pt x="1009" y="2063"/>
                </a:lnTo>
                <a:lnTo>
                  <a:pt x="1011" y="1627"/>
                </a:lnTo>
                <a:lnTo>
                  <a:pt x="1014" y="1408"/>
                </a:lnTo>
                <a:lnTo>
                  <a:pt x="1016" y="1408"/>
                </a:lnTo>
                <a:lnTo>
                  <a:pt x="1018" y="1408"/>
                </a:lnTo>
                <a:lnTo>
                  <a:pt x="1020" y="971"/>
                </a:lnTo>
                <a:lnTo>
                  <a:pt x="1022" y="753"/>
                </a:lnTo>
                <a:lnTo>
                  <a:pt x="1025" y="753"/>
                </a:lnTo>
                <a:lnTo>
                  <a:pt x="1027" y="753"/>
                </a:lnTo>
                <a:lnTo>
                  <a:pt x="1029" y="685"/>
                </a:lnTo>
                <a:lnTo>
                  <a:pt x="1031" y="643"/>
                </a:lnTo>
                <a:lnTo>
                  <a:pt x="1033" y="643"/>
                </a:lnTo>
                <a:lnTo>
                  <a:pt x="1036" y="643"/>
                </a:lnTo>
                <a:lnTo>
                  <a:pt x="1037" y="718"/>
                </a:lnTo>
                <a:lnTo>
                  <a:pt x="1040" y="753"/>
                </a:lnTo>
                <a:lnTo>
                  <a:pt x="1042" y="753"/>
                </a:lnTo>
                <a:lnTo>
                  <a:pt x="1044" y="753"/>
                </a:lnTo>
                <a:lnTo>
                  <a:pt x="1046" y="753"/>
                </a:lnTo>
                <a:lnTo>
                  <a:pt x="1048" y="753"/>
                </a:lnTo>
                <a:lnTo>
                  <a:pt x="1051" y="753"/>
                </a:lnTo>
                <a:lnTo>
                  <a:pt x="1053" y="753"/>
                </a:lnTo>
                <a:lnTo>
                  <a:pt x="1055" y="862"/>
                </a:lnTo>
                <a:lnTo>
                  <a:pt x="1057" y="916"/>
                </a:lnTo>
                <a:lnTo>
                  <a:pt x="1059" y="916"/>
                </a:lnTo>
                <a:lnTo>
                  <a:pt x="1062" y="916"/>
                </a:lnTo>
                <a:lnTo>
                  <a:pt x="1064" y="1135"/>
                </a:lnTo>
                <a:lnTo>
                  <a:pt x="1066" y="1244"/>
                </a:lnTo>
                <a:lnTo>
                  <a:pt x="1068" y="1244"/>
                </a:lnTo>
                <a:lnTo>
                  <a:pt x="1070" y="1244"/>
                </a:lnTo>
                <a:lnTo>
                  <a:pt x="1073" y="1394"/>
                </a:lnTo>
                <a:lnTo>
                  <a:pt x="1074" y="1463"/>
                </a:lnTo>
                <a:lnTo>
                  <a:pt x="1077" y="1463"/>
                </a:lnTo>
                <a:lnTo>
                  <a:pt x="1079" y="1463"/>
                </a:lnTo>
                <a:lnTo>
                  <a:pt x="1081" y="1504"/>
                </a:lnTo>
                <a:lnTo>
                  <a:pt x="1083" y="1517"/>
                </a:lnTo>
                <a:lnTo>
                  <a:pt x="1085" y="1517"/>
                </a:lnTo>
                <a:lnTo>
                  <a:pt x="1088" y="1517"/>
                </a:lnTo>
                <a:lnTo>
                  <a:pt x="1090" y="1558"/>
                </a:lnTo>
                <a:lnTo>
                  <a:pt x="1092" y="1572"/>
                </a:lnTo>
                <a:lnTo>
                  <a:pt x="1094" y="1572"/>
                </a:lnTo>
                <a:lnTo>
                  <a:pt x="1096" y="1572"/>
                </a:lnTo>
                <a:lnTo>
                  <a:pt x="1099" y="1722"/>
                </a:lnTo>
                <a:lnTo>
                  <a:pt x="1101" y="1790"/>
                </a:lnTo>
                <a:lnTo>
                  <a:pt x="1103" y="1790"/>
                </a:lnTo>
                <a:lnTo>
                  <a:pt x="1105" y="1790"/>
                </a:lnTo>
                <a:lnTo>
                  <a:pt x="1107" y="1975"/>
                </a:lnTo>
                <a:lnTo>
                  <a:pt x="1110" y="2063"/>
                </a:lnTo>
                <a:lnTo>
                  <a:pt x="1112" y="2063"/>
                </a:lnTo>
                <a:lnTo>
                  <a:pt x="1114" y="2063"/>
                </a:lnTo>
                <a:lnTo>
                  <a:pt x="1116" y="2138"/>
                </a:lnTo>
                <a:lnTo>
                  <a:pt x="1118" y="2173"/>
                </a:lnTo>
                <a:lnTo>
                  <a:pt x="1120" y="2173"/>
                </a:lnTo>
                <a:lnTo>
                  <a:pt x="1122" y="2173"/>
                </a:lnTo>
                <a:lnTo>
                  <a:pt x="1125" y="1886"/>
                </a:lnTo>
                <a:lnTo>
                  <a:pt x="1127" y="1736"/>
                </a:lnTo>
                <a:lnTo>
                  <a:pt x="1129" y="1736"/>
                </a:lnTo>
                <a:lnTo>
                  <a:pt x="1131" y="1736"/>
                </a:lnTo>
                <a:lnTo>
                  <a:pt x="1133" y="1265"/>
                </a:lnTo>
                <a:lnTo>
                  <a:pt x="1136" y="1026"/>
                </a:lnTo>
                <a:lnTo>
                  <a:pt x="1138" y="1026"/>
                </a:lnTo>
                <a:lnTo>
                  <a:pt x="1140" y="1026"/>
                </a:lnTo>
                <a:lnTo>
                  <a:pt x="1142" y="773"/>
                </a:lnTo>
                <a:lnTo>
                  <a:pt x="1144" y="643"/>
                </a:lnTo>
                <a:lnTo>
                  <a:pt x="1147" y="643"/>
                </a:lnTo>
                <a:lnTo>
                  <a:pt x="1149" y="643"/>
                </a:lnTo>
                <a:lnTo>
                  <a:pt x="1151" y="643"/>
                </a:lnTo>
                <a:lnTo>
                  <a:pt x="1153" y="643"/>
                </a:lnTo>
                <a:lnTo>
                  <a:pt x="1155" y="643"/>
                </a:lnTo>
                <a:lnTo>
                  <a:pt x="1158" y="643"/>
                </a:lnTo>
                <a:lnTo>
                  <a:pt x="1160" y="643"/>
                </a:lnTo>
                <a:lnTo>
                  <a:pt x="1162" y="643"/>
                </a:lnTo>
                <a:lnTo>
                  <a:pt x="1164" y="643"/>
                </a:lnTo>
                <a:lnTo>
                  <a:pt x="1166" y="643"/>
                </a:lnTo>
                <a:lnTo>
                  <a:pt x="1168" y="718"/>
                </a:lnTo>
                <a:lnTo>
                  <a:pt x="1170" y="753"/>
                </a:lnTo>
                <a:lnTo>
                  <a:pt x="1173" y="753"/>
                </a:lnTo>
                <a:lnTo>
                  <a:pt x="1175" y="753"/>
                </a:lnTo>
                <a:lnTo>
                  <a:pt x="1177" y="937"/>
                </a:lnTo>
                <a:lnTo>
                  <a:pt x="1179" y="1026"/>
                </a:lnTo>
                <a:lnTo>
                  <a:pt x="1181" y="1026"/>
                </a:lnTo>
                <a:lnTo>
                  <a:pt x="1184" y="1026"/>
                </a:lnTo>
                <a:lnTo>
                  <a:pt x="1186" y="1319"/>
                </a:lnTo>
                <a:lnTo>
                  <a:pt x="1188" y="1463"/>
                </a:lnTo>
                <a:lnTo>
                  <a:pt x="1190" y="1463"/>
                </a:lnTo>
                <a:lnTo>
                  <a:pt x="1192" y="1463"/>
                </a:lnTo>
                <a:lnTo>
                  <a:pt x="1195" y="1504"/>
                </a:lnTo>
                <a:lnTo>
                  <a:pt x="1197" y="1517"/>
                </a:lnTo>
                <a:lnTo>
                  <a:pt x="1199" y="1517"/>
                </a:lnTo>
                <a:lnTo>
                  <a:pt x="1201" y="1517"/>
                </a:lnTo>
                <a:lnTo>
                  <a:pt x="1203" y="1592"/>
                </a:lnTo>
                <a:lnTo>
                  <a:pt x="1205" y="1627"/>
                </a:lnTo>
                <a:lnTo>
                  <a:pt x="1207" y="1627"/>
                </a:lnTo>
                <a:lnTo>
                  <a:pt x="1210" y="1627"/>
                </a:lnTo>
                <a:lnTo>
                  <a:pt x="1212" y="1702"/>
                </a:lnTo>
                <a:lnTo>
                  <a:pt x="1214" y="1736"/>
                </a:lnTo>
                <a:lnTo>
                  <a:pt x="1216" y="1736"/>
                </a:lnTo>
                <a:lnTo>
                  <a:pt x="1218" y="1736"/>
                </a:lnTo>
                <a:lnTo>
                  <a:pt x="1221" y="1886"/>
                </a:lnTo>
                <a:lnTo>
                  <a:pt x="1223" y="1954"/>
                </a:lnTo>
                <a:lnTo>
                  <a:pt x="1225" y="1954"/>
                </a:lnTo>
                <a:lnTo>
                  <a:pt x="1227" y="1954"/>
                </a:lnTo>
                <a:lnTo>
                  <a:pt x="1229" y="2138"/>
                </a:lnTo>
                <a:lnTo>
                  <a:pt x="1232" y="2227"/>
                </a:lnTo>
                <a:lnTo>
                  <a:pt x="1234" y="2227"/>
                </a:lnTo>
                <a:lnTo>
                  <a:pt x="1236" y="2227"/>
                </a:lnTo>
                <a:lnTo>
                  <a:pt x="1238" y="2193"/>
                </a:lnTo>
                <a:lnTo>
                  <a:pt x="1240" y="2173"/>
                </a:lnTo>
                <a:lnTo>
                  <a:pt x="1242" y="2173"/>
                </a:lnTo>
                <a:lnTo>
                  <a:pt x="1245" y="2173"/>
                </a:lnTo>
                <a:lnTo>
                  <a:pt x="1247" y="1736"/>
                </a:lnTo>
                <a:lnTo>
                  <a:pt x="1249" y="1517"/>
                </a:lnTo>
                <a:lnTo>
                  <a:pt x="1251" y="1517"/>
                </a:lnTo>
                <a:lnTo>
                  <a:pt x="1253" y="1517"/>
                </a:lnTo>
                <a:lnTo>
                  <a:pt x="1255" y="1080"/>
                </a:lnTo>
                <a:lnTo>
                  <a:pt x="1258" y="862"/>
                </a:lnTo>
                <a:lnTo>
                  <a:pt x="1260" y="862"/>
                </a:lnTo>
                <a:lnTo>
                  <a:pt x="1262" y="862"/>
                </a:lnTo>
                <a:lnTo>
                  <a:pt x="1264" y="753"/>
                </a:lnTo>
                <a:lnTo>
                  <a:pt x="1266" y="698"/>
                </a:lnTo>
                <a:lnTo>
                  <a:pt x="1269" y="698"/>
                </a:lnTo>
                <a:lnTo>
                  <a:pt x="1271" y="698"/>
                </a:lnTo>
                <a:lnTo>
                  <a:pt x="1273" y="739"/>
                </a:lnTo>
                <a:lnTo>
                  <a:pt x="1275" y="753"/>
                </a:lnTo>
                <a:lnTo>
                  <a:pt x="1277" y="753"/>
                </a:lnTo>
                <a:lnTo>
                  <a:pt x="1280" y="753"/>
                </a:lnTo>
                <a:lnTo>
                  <a:pt x="1282" y="753"/>
                </a:lnTo>
                <a:lnTo>
                  <a:pt x="1284" y="753"/>
                </a:lnTo>
                <a:lnTo>
                  <a:pt x="1286" y="753"/>
                </a:lnTo>
                <a:lnTo>
                  <a:pt x="1288" y="753"/>
                </a:lnTo>
                <a:lnTo>
                  <a:pt x="1290" y="862"/>
                </a:lnTo>
                <a:lnTo>
                  <a:pt x="1293" y="916"/>
                </a:lnTo>
                <a:lnTo>
                  <a:pt x="1295" y="916"/>
                </a:lnTo>
                <a:lnTo>
                  <a:pt x="1297" y="916"/>
                </a:lnTo>
                <a:lnTo>
                  <a:pt x="1299" y="1176"/>
                </a:lnTo>
                <a:lnTo>
                  <a:pt x="1301" y="1299"/>
                </a:lnTo>
                <a:lnTo>
                  <a:pt x="1303" y="1299"/>
                </a:lnTo>
                <a:lnTo>
                  <a:pt x="1306" y="1299"/>
                </a:lnTo>
                <a:lnTo>
                  <a:pt x="1308" y="1449"/>
                </a:lnTo>
                <a:lnTo>
                  <a:pt x="1310" y="1517"/>
                </a:lnTo>
                <a:lnTo>
                  <a:pt x="1312" y="1517"/>
                </a:lnTo>
                <a:lnTo>
                  <a:pt x="1314" y="1517"/>
                </a:lnTo>
                <a:lnTo>
                  <a:pt x="1317" y="1558"/>
                </a:lnTo>
                <a:lnTo>
                  <a:pt x="1319" y="1572"/>
                </a:lnTo>
                <a:lnTo>
                  <a:pt x="1321" y="1572"/>
                </a:lnTo>
                <a:lnTo>
                  <a:pt x="1323" y="1572"/>
                </a:lnTo>
                <a:lnTo>
                  <a:pt x="1325" y="1613"/>
                </a:lnTo>
                <a:lnTo>
                  <a:pt x="1327" y="1627"/>
                </a:lnTo>
                <a:lnTo>
                  <a:pt x="1330" y="1627"/>
                </a:lnTo>
                <a:lnTo>
                  <a:pt x="1332" y="1627"/>
                </a:lnTo>
                <a:lnTo>
                  <a:pt x="1334" y="1777"/>
                </a:lnTo>
                <a:lnTo>
                  <a:pt x="1336" y="1845"/>
                </a:lnTo>
                <a:lnTo>
                  <a:pt x="1338" y="1845"/>
                </a:lnTo>
                <a:lnTo>
                  <a:pt x="1341" y="1845"/>
                </a:lnTo>
                <a:lnTo>
                  <a:pt x="1343" y="2029"/>
                </a:lnTo>
                <a:lnTo>
                  <a:pt x="1345" y="2118"/>
                </a:lnTo>
                <a:lnTo>
                  <a:pt x="1347" y="2118"/>
                </a:lnTo>
                <a:lnTo>
                  <a:pt x="1349" y="2118"/>
                </a:lnTo>
                <a:lnTo>
                  <a:pt x="1351" y="2227"/>
                </a:lnTo>
                <a:lnTo>
                  <a:pt x="1354" y="2282"/>
                </a:lnTo>
                <a:lnTo>
                  <a:pt x="1356" y="2282"/>
                </a:lnTo>
                <a:lnTo>
                  <a:pt x="1358" y="2282"/>
                </a:lnTo>
                <a:lnTo>
                  <a:pt x="1360" y="2029"/>
                </a:lnTo>
                <a:lnTo>
                  <a:pt x="1362" y="1900"/>
                </a:lnTo>
                <a:lnTo>
                  <a:pt x="1364" y="1900"/>
                </a:lnTo>
                <a:lnTo>
                  <a:pt x="1367" y="1900"/>
                </a:lnTo>
                <a:lnTo>
                  <a:pt x="1369" y="1429"/>
                </a:lnTo>
                <a:lnTo>
                  <a:pt x="1371" y="1190"/>
                </a:lnTo>
                <a:lnTo>
                  <a:pt x="1373" y="1190"/>
                </a:lnTo>
                <a:lnTo>
                  <a:pt x="1375" y="1190"/>
                </a:lnTo>
                <a:lnTo>
                  <a:pt x="1378" y="903"/>
                </a:lnTo>
                <a:lnTo>
                  <a:pt x="1380" y="753"/>
                </a:lnTo>
                <a:lnTo>
                  <a:pt x="1382" y="753"/>
                </a:lnTo>
                <a:lnTo>
                  <a:pt x="1384" y="753"/>
                </a:lnTo>
                <a:lnTo>
                  <a:pt x="1386" y="718"/>
                </a:lnTo>
                <a:lnTo>
                  <a:pt x="1388" y="698"/>
                </a:lnTo>
                <a:lnTo>
                  <a:pt x="1391" y="698"/>
                </a:lnTo>
                <a:lnTo>
                  <a:pt x="1393" y="698"/>
                </a:lnTo>
                <a:lnTo>
                  <a:pt x="1395" y="739"/>
                </a:lnTo>
                <a:lnTo>
                  <a:pt x="1397" y="753"/>
                </a:lnTo>
                <a:lnTo>
                  <a:pt x="1399" y="753"/>
                </a:lnTo>
                <a:lnTo>
                  <a:pt x="1402" y="753"/>
                </a:lnTo>
                <a:lnTo>
                  <a:pt x="1404" y="862"/>
                </a:lnTo>
                <a:lnTo>
                  <a:pt x="1406" y="916"/>
                </a:lnTo>
                <a:lnTo>
                  <a:pt x="1408" y="916"/>
                </a:lnTo>
                <a:lnTo>
                  <a:pt x="1410" y="916"/>
                </a:lnTo>
                <a:lnTo>
                  <a:pt x="1412" y="1135"/>
                </a:lnTo>
                <a:lnTo>
                  <a:pt x="1415" y="1244"/>
                </a:lnTo>
                <a:lnTo>
                  <a:pt x="1417" y="1244"/>
                </a:lnTo>
                <a:lnTo>
                  <a:pt x="1419" y="1244"/>
                </a:lnTo>
                <a:lnTo>
                  <a:pt x="1421" y="1394"/>
                </a:lnTo>
                <a:lnTo>
                  <a:pt x="1423" y="1463"/>
                </a:lnTo>
                <a:lnTo>
                  <a:pt x="1426" y="1463"/>
                </a:lnTo>
                <a:lnTo>
                  <a:pt x="1428" y="1463"/>
                </a:lnTo>
                <a:lnTo>
                  <a:pt x="1430" y="1538"/>
                </a:lnTo>
                <a:lnTo>
                  <a:pt x="1432" y="1572"/>
                </a:lnTo>
                <a:lnTo>
                  <a:pt x="1434" y="1572"/>
                </a:lnTo>
                <a:lnTo>
                  <a:pt x="1436" y="1572"/>
                </a:lnTo>
                <a:lnTo>
                  <a:pt x="1439" y="1613"/>
                </a:lnTo>
                <a:lnTo>
                  <a:pt x="1441" y="1627"/>
                </a:lnTo>
                <a:lnTo>
                  <a:pt x="1443" y="1627"/>
                </a:lnTo>
                <a:lnTo>
                  <a:pt x="1445" y="1627"/>
                </a:lnTo>
                <a:lnTo>
                  <a:pt x="1447" y="1702"/>
                </a:lnTo>
                <a:lnTo>
                  <a:pt x="1449" y="1736"/>
                </a:lnTo>
                <a:lnTo>
                  <a:pt x="1452" y="1736"/>
                </a:lnTo>
                <a:lnTo>
                  <a:pt x="1454" y="1736"/>
                </a:lnTo>
                <a:lnTo>
                  <a:pt x="1456" y="1886"/>
                </a:lnTo>
                <a:lnTo>
                  <a:pt x="1458" y="1954"/>
                </a:lnTo>
                <a:lnTo>
                  <a:pt x="1460" y="1954"/>
                </a:lnTo>
                <a:lnTo>
                  <a:pt x="1463" y="1954"/>
                </a:lnTo>
                <a:lnTo>
                  <a:pt x="1465" y="2173"/>
                </a:lnTo>
                <a:lnTo>
                  <a:pt x="1467" y="2282"/>
                </a:lnTo>
                <a:lnTo>
                  <a:pt x="1469" y="2282"/>
                </a:lnTo>
                <a:lnTo>
                  <a:pt x="1471" y="2282"/>
                </a:lnTo>
                <a:lnTo>
                  <a:pt x="1474" y="2282"/>
                </a:lnTo>
                <a:lnTo>
                  <a:pt x="1476" y="2282"/>
                </a:lnTo>
                <a:lnTo>
                  <a:pt x="1478" y="2282"/>
                </a:lnTo>
                <a:lnTo>
                  <a:pt x="1480" y="2282"/>
                </a:lnTo>
                <a:lnTo>
                  <a:pt x="1482" y="1845"/>
                </a:lnTo>
                <a:lnTo>
                  <a:pt x="1484" y="1627"/>
                </a:lnTo>
                <a:lnTo>
                  <a:pt x="1486" y="1627"/>
                </a:lnTo>
                <a:lnTo>
                  <a:pt x="1489" y="1627"/>
                </a:lnTo>
                <a:lnTo>
                  <a:pt x="1491" y="1156"/>
                </a:lnTo>
                <a:lnTo>
                  <a:pt x="1493" y="916"/>
                </a:lnTo>
                <a:lnTo>
                  <a:pt x="1495" y="916"/>
                </a:lnTo>
                <a:lnTo>
                  <a:pt x="1497" y="916"/>
                </a:lnTo>
                <a:lnTo>
                  <a:pt x="1500" y="739"/>
                </a:lnTo>
                <a:lnTo>
                  <a:pt x="1502" y="643"/>
                </a:lnTo>
                <a:lnTo>
                  <a:pt x="1504" y="643"/>
                </a:lnTo>
                <a:lnTo>
                  <a:pt x="1506" y="643"/>
                </a:lnTo>
                <a:lnTo>
                  <a:pt x="1508" y="643"/>
                </a:lnTo>
                <a:lnTo>
                  <a:pt x="1511" y="643"/>
                </a:lnTo>
                <a:lnTo>
                  <a:pt x="1513" y="643"/>
                </a:lnTo>
                <a:lnTo>
                  <a:pt x="1515" y="643"/>
                </a:lnTo>
                <a:lnTo>
                  <a:pt x="1517" y="643"/>
                </a:lnTo>
                <a:lnTo>
                  <a:pt x="1519" y="643"/>
                </a:lnTo>
                <a:lnTo>
                  <a:pt x="1522" y="643"/>
                </a:lnTo>
                <a:lnTo>
                  <a:pt x="1523" y="643"/>
                </a:lnTo>
                <a:lnTo>
                  <a:pt x="1526" y="794"/>
                </a:lnTo>
                <a:lnTo>
                  <a:pt x="1528" y="862"/>
                </a:lnTo>
                <a:lnTo>
                  <a:pt x="1530" y="862"/>
                </a:lnTo>
                <a:lnTo>
                  <a:pt x="1532" y="862"/>
                </a:lnTo>
                <a:lnTo>
                  <a:pt x="1534" y="1080"/>
                </a:lnTo>
                <a:lnTo>
                  <a:pt x="1537" y="1190"/>
                </a:lnTo>
                <a:lnTo>
                  <a:pt x="1539" y="1190"/>
                </a:lnTo>
                <a:lnTo>
                  <a:pt x="1541" y="1190"/>
                </a:lnTo>
                <a:lnTo>
                  <a:pt x="1543" y="1299"/>
                </a:lnTo>
                <a:lnTo>
                  <a:pt x="1545" y="1354"/>
                </a:lnTo>
                <a:lnTo>
                  <a:pt x="1548" y="1354"/>
                </a:lnTo>
                <a:lnTo>
                  <a:pt x="1550" y="1354"/>
                </a:lnTo>
                <a:lnTo>
                  <a:pt x="1552" y="1394"/>
                </a:lnTo>
                <a:lnTo>
                  <a:pt x="1554" y="1408"/>
                </a:lnTo>
                <a:lnTo>
                  <a:pt x="1556" y="1408"/>
                </a:lnTo>
                <a:lnTo>
                  <a:pt x="1559" y="1408"/>
                </a:lnTo>
                <a:lnTo>
                  <a:pt x="1561" y="1449"/>
                </a:lnTo>
                <a:lnTo>
                  <a:pt x="1563" y="1463"/>
                </a:lnTo>
                <a:lnTo>
                  <a:pt x="1565" y="1463"/>
                </a:lnTo>
                <a:lnTo>
                  <a:pt x="1567" y="1463"/>
                </a:lnTo>
                <a:lnTo>
                  <a:pt x="1570" y="1613"/>
                </a:lnTo>
                <a:lnTo>
                  <a:pt x="1571" y="1681"/>
                </a:lnTo>
                <a:lnTo>
                  <a:pt x="1574" y="1681"/>
                </a:lnTo>
                <a:lnTo>
                  <a:pt x="1576" y="1681"/>
                </a:lnTo>
                <a:lnTo>
                  <a:pt x="1578" y="1865"/>
                </a:lnTo>
                <a:lnTo>
                  <a:pt x="1580" y="1954"/>
                </a:lnTo>
                <a:lnTo>
                  <a:pt x="1582" y="1954"/>
                </a:lnTo>
                <a:lnTo>
                  <a:pt x="1585" y="1954"/>
                </a:lnTo>
                <a:lnTo>
                  <a:pt x="1587" y="2104"/>
                </a:lnTo>
                <a:lnTo>
                  <a:pt x="1589" y="2173"/>
                </a:lnTo>
                <a:lnTo>
                  <a:pt x="1591" y="2173"/>
                </a:lnTo>
                <a:lnTo>
                  <a:pt x="1593" y="2173"/>
                </a:lnTo>
                <a:lnTo>
                  <a:pt x="1596" y="1954"/>
                </a:lnTo>
                <a:lnTo>
                  <a:pt x="1598" y="1845"/>
                </a:lnTo>
                <a:lnTo>
                  <a:pt x="1600" y="1845"/>
                </a:lnTo>
                <a:lnTo>
                  <a:pt x="1602" y="1845"/>
                </a:lnTo>
                <a:lnTo>
                  <a:pt x="1604" y="1190"/>
                </a:lnTo>
                <a:lnTo>
                  <a:pt x="1607" y="862"/>
                </a:lnTo>
                <a:lnTo>
                  <a:pt x="1608" y="862"/>
                </a:lnTo>
                <a:lnTo>
                  <a:pt x="1611" y="862"/>
                </a:lnTo>
                <a:lnTo>
                  <a:pt x="1613" y="685"/>
                </a:lnTo>
                <a:lnTo>
                  <a:pt x="1615" y="589"/>
                </a:lnTo>
                <a:lnTo>
                  <a:pt x="1617" y="589"/>
                </a:lnTo>
                <a:lnTo>
                  <a:pt x="1619" y="589"/>
                </a:lnTo>
                <a:lnTo>
                  <a:pt x="1622" y="630"/>
                </a:lnTo>
                <a:lnTo>
                  <a:pt x="1624" y="643"/>
                </a:lnTo>
                <a:lnTo>
                  <a:pt x="1626" y="643"/>
                </a:lnTo>
                <a:lnTo>
                  <a:pt x="1628" y="643"/>
                </a:lnTo>
                <a:lnTo>
                  <a:pt x="1630" y="609"/>
                </a:lnTo>
                <a:lnTo>
                  <a:pt x="1633" y="589"/>
                </a:lnTo>
                <a:lnTo>
                  <a:pt x="1635" y="589"/>
                </a:lnTo>
                <a:lnTo>
                  <a:pt x="1637" y="589"/>
                </a:lnTo>
                <a:lnTo>
                  <a:pt x="1639" y="664"/>
                </a:lnTo>
                <a:lnTo>
                  <a:pt x="1641" y="698"/>
                </a:lnTo>
                <a:lnTo>
                  <a:pt x="1644" y="698"/>
                </a:lnTo>
                <a:lnTo>
                  <a:pt x="1645" y="698"/>
                </a:lnTo>
                <a:lnTo>
                  <a:pt x="1648" y="916"/>
                </a:lnTo>
                <a:lnTo>
                  <a:pt x="1650" y="1026"/>
                </a:lnTo>
                <a:lnTo>
                  <a:pt x="1652" y="1026"/>
                </a:lnTo>
                <a:lnTo>
                  <a:pt x="1655" y="1026"/>
                </a:lnTo>
                <a:lnTo>
                  <a:pt x="1656" y="1210"/>
                </a:lnTo>
                <a:lnTo>
                  <a:pt x="1659" y="1299"/>
                </a:lnTo>
                <a:lnTo>
                  <a:pt x="1661" y="1299"/>
                </a:lnTo>
                <a:lnTo>
                  <a:pt x="1663" y="1299"/>
                </a:lnTo>
                <a:lnTo>
                  <a:pt x="1665" y="1408"/>
                </a:lnTo>
                <a:lnTo>
                  <a:pt x="1667" y="1463"/>
                </a:lnTo>
                <a:lnTo>
                  <a:pt x="1670" y="1463"/>
                </a:lnTo>
                <a:lnTo>
                  <a:pt x="1672" y="1463"/>
                </a:lnTo>
                <a:lnTo>
                  <a:pt x="1674" y="1504"/>
                </a:lnTo>
                <a:lnTo>
                  <a:pt x="1676" y="1517"/>
                </a:lnTo>
                <a:lnTo>
                  <a:pt x="1678" y="1517"/>
                </a:lnTo>
                <a:lnTo>
                  <a:pt x="1681" y="1517"/>
                </a:lnTo>
                <a:lnTo>
                  <a:pt x="1683" y="1627"/>
                </a:lnTo>
                <a:lnTo>
                  <a:pt x="1685" y="1681"/>
                </a:lnTo>
                <a:lnTo>
                  <a:pt x="1687" y="1681"/>
                </a:lnTo>
                <a:lnTo>
                  <a:pt x="1689" y="1681"/>
                </a:lnTo>
                <a:lnTo>
                  <a:pt x="1692" y="1790"/>
                </a:lnTo>
                <a:lnTo>
                  <a:pt x="1693" y="1845"/>
                </a:lnTo>
                <a:lnTo>
                  <a:pt x="1696" y="1845"/>
                </a:lnTo>
                <a:lnTo>
                  <a:pt x="1698" y="1845"/>
                </a:lnTo>
                <a:lnTo>
                  <a:pt x="1700" y="2063"/>
                </a:lnTo>
                <a:lnTo>
                  <a:pt x="1702" y="2173"/>
                </a:lnTo>
                <a:lnTo>
                  <a:pt x="1704" y="2173"/>
                </a:lnTo>
                <a:lnTo>
                  <a:pt x="1707" y="2173"/>
                </a:lnTo>
                <a:lnTo>
                  <a:pt x="1709" y="2063"/>
                </a:lnTo>
                <a:lnTo>
                  <a:pt x="1711" y="2009"/>
                </a:lnTo>
                <a:lnTo>
                  <a:pt x="1713" y="2009"/>
                </a:lnTo>
                <a:lnTo>
                  <a:pt x="1715" y="2009"/>
                </a:lnTo>
                <a:lnTo>
                  <a:pt x="1718" y="1504"/>
                </a:lnTo>
                <a:lnTo>
                  <a:pt x="1720" y="1244"/>
                </a:lnTo>
                <a:lnTo>
                  <a:pt x="1722" y="1244"/>
                </a:lnTo>
                <a:lnTo>
                  <a:pt x="1724" y="1244"/>
                </a:lnTo>
                <a:lnTo>
                  <a:pt x="1726" y="848"/>
                </a:lnTo>
                <a:lnTo>
                  <a:pt x="1729" y="643"/>
                </a:lnTo>
                <a:lnTo>
                  <a:pt x="1731" y="643"/>
                </a:lnTo>
                <a:lnTo>
                  <a:pt x="1733" y="643"/>
                </a:lnTo>
                <a:lnTo>
                  <a:pt x="1735" y="609"/>
                </a:lnTo>
                <a:lnTo>
                  <a:pt x="1737" y="589"/>
                </a:lnTo>
                <a:lnTo>
                  <a:pt x="1739" y="589"/>
                </a:lnTo>
                <a:lnTo>
                  <a:pt x="1741" y="589"/>
                </a:lnTo>
                <a:lnTo>
                  <a:pt x="1744" y="630"/>
                </a:lnTo>
                <a:lnTo>
                  <a:pt x="1746" y="643"/>
                </a:lnTo>
                <a:lnTo>
                  <a:pt x="1748" y="643"/>
                </a:lnTo>
                <a:lnTo>
                  <a:pt x="1750" y="643"/>
                </a:lnTo>
                <a:lnTo>
                  <a:pt x="1752" y="609"/>
                </a:lnTo>
                <a:lnTo>
                  <a:pt x="1755" y="589"/>
                </a:lnTo>
                <a:lnTo>
                  <a:pt x="1757" y="589"/>
                </a:lnTo>
                <a:lnTo>
                  <a:pt x="1759" y="589"/>
                </a:lnTo>
                <a:lnTo>
                  <a:pt x="1761" y="698"/>
                </a:lnTo>
                <a:lnTo>
                  <a:pt x="1763" y="753"/>
                </a:lnTo>
                <a:lnTo>
                  <a:pt x="1766" y="753"/>
                </a:lnTo>
                <a:lnTo>
                  <a:pt x="1768" y="753"/>
                </a:lnTo>
                <a:lnTo>
                  <a:pt x="1770" y="1012"/>
                </a:lnTo>
                <a:lnTo>
                  <a:pt x="1772" y="1135"/>
                </a:lnTo>
                <a:lnTo>
                  <a:pt x="1774" y="1135"/>
                </a:lnTo>
                <a:lnTo>
                  <a:pt x="1777" y="1135"/>
                </a:lnTo>
                <a:lnTo>
                  <a:pt x="1779" y="1285"/>
                </a:lnTo>
                <a:lnTo>
                  <a:pt x="1781" y="1354"/>
                </a:lnTo>
                <a:lnTo>
                  <a:pt x="1783" y="1354"/>
                </a:lnTo>
                <a:lnTo>
                  <a:pt x="1785" y="1354"/>
                </a:lnTo>
                <a:lnTo>
                  <a:pt x="1787" y="1394"/>
                </a:lnTo>
                <a:lnTo>
                  <a:pt x="1789" y="1408"/>
                </a:lnTo>
                <a:lnTo>
                  <a:pt x="1792" y="1408"/>
                </a:lnTo>
                <a:lnTo>
                  <a:pt x="1794" y="1408"/>
                </a:lnTo>
                <a:lnTo>
                  <a:pt x="1796" y="1449"/>
                </a:lnTo>
                <a:lnTo>
                  <a:pt x="1798" y="1463"/>
                </a:lnTo>
                <a:lnTo>
                  <a:pt x="1800" y="1463"/>
                </a:lnTo>
                <a:lnTo>
                  <a:pt x="1803" y="1463"/>
                </a:lnTo>
                <a:lnTo>
                  <a:pt x="1805" y="1613"/>
                </a:lnTo>
                <a:lnTo>
                  <a:pt x="1807" y="1681"/>
                </a:lnTo>
                <a:lnTo>
                  <a:pt x="1809" y="1681"/>
                </a:lnTo>
                <a:lnTo>
                  <a:pt x="1811" y="1681"/>
                </a:lnTo>
                <a:lnTo>
                  <a:pt x="1814" y="2009"/>
                </a:lnTo>
                <a:lnTo>
                  <a:pt x="1816" y="2173"/>
                </a:lnTo>
                <a:lnTo>
                  <a:pt x="1818" y="2173"/>
                </a:lnTo>
                <a:lnTo>
                  <a:pt x="1820" y="2173"/>
                </a:lnTo>
                <a:lnTo>
                  <a:pt x="1822" y="2214"/>
                </a:lnTo>
                <a:lnTo>
                  <a:pt x="1824" y="2227"/>
                </a:lnTo>
                <a:lnTo>
                  <a:pt x="1827" y="2227"/>
                </a:lnTo>
                <a:lnTo>
                  <a:pt x="1829" y="2227"/>
                </a:lnTo>
                <a:lnTo>
                  <a:pt x="1831" y="1900"/>
                </a:lnTo>
                <a:lnTo>
                  <a:pt x="1833" y="1736"/>
                </a:lnTo>
                <a:lnTo>
                  <a:pt x="1835" y="1736"/>
                </a:lnTo>
                <a:lnTo>
                  <a:pt x="1837" y="1736"/>
                </a:lnTo>
                <a:lnTo>
                  <a:pt x="1840" y="1265"/>
                </a:lnTo>
                <a:lnTo>
                  <a:pt x="1842" y="1026"/>
                </a:lnTo>
                <a:lnTo>
                  <a:pt x="1844" y="1026"/>
                </a:lnTo>
                <a:lnTo>
                  <a:pt x="1846" y="1026"/>
                </a:lnTo>
                <a:lnTo>
                  <a:pt x="1848" y="773"/>
                </a:lnTo>
                <a:lnTo>
                  <a:pt x="1851" y="643"/>
                </a:lnTo>
                <a:lnTo>
                  <a:pt x="1853" y="643"/>
                </a:lnTo>
                <a:lnTo>
                  <a:pt x="1855" y="643"/>
                </a:lnTo>
                <a:lnTo>
                  <a:pt x="1857" y="643"/>
                </a:lnTo>
                <a:lnTo>
                  <a:pt x="1859" y="643"/>
                </a:lnTo>
                <a:lnTo>
                  <a:pt x="1861" y="643"/>
                </a:lnTo>
                <a:lnTo>
                  <a:pt x="1864" y="643"/>
                </a:lnTo>
                <a:lnTo>
                  <a:pt x="1866" y="643"/>
                </a:lnTo>
                <a:lnTo>
                  <a:pt x="1868" y="643"/>
                </a:lnTo>
                <a:lnTo>
                  <a:pt x="1870" y="643"/>
                </a:lnTo>
                <a:lnTo>
                  <a:pt x="1872" y="643"/>
                </a:lnTo>
                <a:lnTo>
                  <a:pt x="1874" y="685"/>
                </a:lnTo>
                <a:lnTo>
                  <a:pt x="1877" y="698"/>
                </a:lnTo>
                <a:lnTo>
                  <a:pt x="1879" y="698"/>
                </a:lnTo>
                <a:lnTo>
                  <a:pt x="1881" y="698"/>
                </a:lnTo>
                <a:lnTo>
                  <a:pt x="1883" y="883"/>
                </a:lnTo>
                <a:lnTo>
                  <a:pt x="1885" y="971"/>
                </a:lnTo>
                <a:lnTo>
                  <a:pt x="1888" y="971"/>
                </a:lnTo>
                <a:lnTo>
                  <a:pt x="1890" y="971"/>
                </a:lnTo>
                <a:lnTo>
                  <a:pt x="1892" y="1156"/>
                </a:lnTo>
                <a:lnTo>
                  <a:pt x="1894" y="1244"/>
                </a:lnTo>
                <a:lnTo>
                  <a:pt x="1896" y="1244"/>
                </a:lnTo>
                <a:lnTo>
                  <a:pt x="1899" y="1244"/>
                </a:lnTo>
                <a:lnTo>
                  <a:pt x="1901" y="1354"/>
                </a:lnTo>
                <a:lnTo>
                  <a:pt x="1903" y="1408"/>
                </a:lnTo>
                <a:lnTo>
                  <a:pt x="1905" y="1408"/>
                </a:lnTo>
                <a:lnTo>
                  <a:pt x="1907" y="1408"/>
                </a:lnTo>
                <a:lnTo>
                  <a:pt x="1909" y="1483"/>
                </a:lnTo>
                <a:lnTo>
                  <a:pt x="1912" y="1517"/>
                </a:lnTo>
                <a:lnTo>
                  <a:pt x="1914" y="1517"/>
                </a:lnTo>
                <a:lnTo>
                  <a:pt x="1916" y="1517"/>
                </a:lnTo>
                <a:lnTo>
                  <a:pt x="1918" y="1627"/>
                </a:lnTo>
                <a:lnTo>
                  <a:pt x="1920" y="1681"/>
                </a:lnTo>
                <a:lnTo>
                  <a:pt x="1922" y="1681"/>
                </a:lnTo>
                <a:lnTo>
                  <a:pt x="1925" y="1681"/>
                </a:lnTo>
                <a:lnTo>
                  <a:pt x="1927" y="1831"/>
                </a:lnTo>
                <a:lnTo>
                  <a:pt x="1929" y="1900"/>
                </a:lnTo>
                <a:lnTo>
                  <a:pt x="1931" y="1900"/>
                </a:lnTo>
                <a:lnTo>
                  <a:pt x="1933" y="1900"/>
                </a:lnTo>
                <a:lnTo>
                  <a:pt x="1936" y="2118"/>
                </a:lnTo>
                <a:lnTo>
                  <a:pt x="1938" y="2227"/>
                </a:lnTo>
                <a:lnTo>
                  <a:pt x="1940" y="2227"/>
                </a:lnTo>
                <a:lnTo>
                  <a:pt x="1942" y="2227"/>
                </a:lnTo>
                <a:lnTo>
                  <a:pt x="1944" y="2159"/>
                </a:lnTo>
                <a:lnTo>
                  <a:pt x="1946" y="2118"/>
                </a:lnTo>
                <a:lnTo>
                  <a:pt x="1949" y="2118"/>
                </a:lnTo>
                <a:lnTo>
                  <a:pt x="1951" y="2118"/>
                </a:lnTo>
                <a:lnTo>
                  <a:pt x="1953" y="1613"/>
                </a:lnTo>
                <a:lnTo>
                  <a:pt x="1955" y="1354"/>
                </a:lnTo>
                <a:lnTo>
                  <a:pt x="1957" y="1354"/>
                </a:lnTo>
                <a:lnTo>
                  <a:pt x="1960" y="1354"/>
                </a:lnTo>
                <a:lnTo>
                  <a:pt x="1962" y="916"/>
                </a:lnTo>
                <a:lnTo>
                  <a:pt x="1964" y="698"/>
                </a:lnTo>
                <a:lnTo>
                  <a:pt x="1966" y="698"/>
                </a:lnTo>
                <a:lnTo>
                  <a:pt x="1968" y="698"/>
                </a:lnTo>
                <a:lnTo>
                  <a:pt x="1970" y="630"/>
                </a:lnTo>
                <a:lnTo>
                  <a:pt x="1973" y="589"/>
                </a:lnTo>
                <a:lnTo>
                  <a:pt x="1975" y="589"/>
                </a:lnTo>
                <a:lnTo>
                  <a:pt x="1977" y="589"/>
                </a:lnTo>
                <a:lnTo>
                  <a:pt x="1979" y="664"/>
                </a:lnTo>
                <a:lnTo>
                  <a:pt x="1981" y="698"/>
                </a:lnTo>
                <a:lnTo>
                  <a:pt x="1983" y="698"/>
                </a:lnTo>
                <a:lnTo>
                  <a:pt x="1986" y="698"/>
                </a:lnTo>
                <a:lnTo>
                  <a:pt x="1988" y="664"/>
                </a:lnTo>
                <a:lnTo>
                  <a:pt x="1990" y="643"/>
                </a:lnTo>
                <a:lnTo>
                  <a:pt x="1992" y="643"/>
                </a:lnTo>
                <a:lnTo>
                  <a:pt x="1994" y="643"/>
                </a:lnTo>
                <a:lnTo>
                  <a:pt x="1997" y="718"/>
                </a:lnTo>
                <a:lnTo>
                  <a:pt x="1999" y="753"/>
                </a:lnTo>
                <a:lnTo>
                  <a:pt x="2001" y="753"/>
                </a:lnTo>
                <a:lnTo>
                  <a:pt x="2003" y="753"/>
                </a:lnTo>
                <a:lnTo>
                  <a:pt x="2005" y="971"/>
                </a:lnTo>
                <a:lnTo>
                  <a:pt x="2008" y="1080"/>
                </a:lnTo>
                <a:lnTo>
                  <a:pt x="2010" y="1080"/>
                </a:lnTo>
                <a:lnTo>
                  <a:pt x="2012" y="1080"/>
                </a:lnTo>
                <a:lnTo>
                  <a:pt x="2014" y="1231"/>
                </a:lnTo>
                <a:lnTo>
                  <a:pt x="2016" y="1299"/>
                </a:lnTo>
                <a:lnTo>
                  <a:pt x="2018" y="1299"/>
                </a:lnTo>
                <a:lnTo>
                  <a:pt x="2020" y="1299"/>
                </a:lnTo>
                <a:lnTo>
                  <a:pt x="2023" y="1374"/>
                </a:lnTo>
                <a:lnTo>
                  <a:pt x="2025" y="1408"/>
                </a:lnTo>
                <a:lnTo>
                  <a:pt x="2027" y="1408"/>
                </a:lnTo>
                <a:lnTo>
                  <a:pt x="2029" y="1408"/>
                </a:lnTo>
                <a:lnTo>
                  <a:pt x="2031" y="1483"/>
                </a:lnTo>
                <a:lnTo>
                  <a:pt x="2034" y="1517"/>
                </a:lnTo>
                <a:lnTo>
                  <a:pt x="2036" y="1517"/>
                </a:lnTo>
                <a:lnTo>
                  <a:pt x="2038" y="1517"/>
                </a:lnTo>
                <a:lnTo>
                  <a:pt x="2040" y="1667"/>
                </a:lnTo>
                <a:lnTo>
                  <a:pt x="2042" y="1736"/>
                </a:lnTo>
                <a:lnTo>
                  <a:pt x="2045" y="1736"/>
                </a:lnTo>
                <a:lnTo>
                  <a:pt x="2047" y="1736"/>
                </a:lnTo>
                <a:lnTo>
                  <a:pt x="2049" y="1954"/>
                </a:lnTo>
                <a:lnTo>
                  <a:pt x="2051" y="2063"/>
                </a:lnTo>
                <a:lnTo>
                  <a:pt x="2053" y="2063"/>
                </a:lnTo>
                <a:lnTo>
                  <a:pt x="2055" y="2063"/>
                </a:lnTo>
                <a:lnTo>
                  <a:pt x="2058" y="2173"/>
                </a:lnTo>
                <a:lnTo>
                  <a:pt x="2060" y="2227"/>
                </a:lnTo>
                <a:lnTo>
                  <a:pt x="2062" y="2227"/>
                </a:lnTo>
                <a:lnTo>
                  <a:pt x="2064" y="2227"/>
                </a:lnTo>
                <a:lnTo>
                  <a:pt x="2066" y="1975"/>
                </a:lnTo>
                <a:lnTo>
                  <a:pt x="2068" y="1845"/>
                </a:lnTo>
                <a:lnTo>
                  <a:pt x="2071" y="1845"/>
                </a:lnTo>
                <a:lnTo>
                  <a:pt x="2073" y="1845"/>
                </a:lnTo>
                <a:lnTo>
                  <a:pt x="2075" y="1374"/>
                </a:lnTo>
                <a:lnTo>
                  <a:pt x="2077" y="1135"/>
                </a:lnTo>
                <a:lnTo>
                  <a:pt x="2079" y="1135"/>
                </a:lnTo>
                <a:lnTo>
                  <a:pt x="2082" y="1135"/>
                </a:lnTo>
                <a:lnTo>
                  <a:pt x="2084" y="848"/>
                </a:lnTo>
                <a:lnTo>
                  <a:pt x="2086" y="698"/>
                </a:lnTo>
                <a:lnTo>
                  <a:pt x="2088" y="698"/>
                </a:lnTo>
                <a:lnTo>
                  <a:pt x="2090" y="698"/>
                </a:lnTo>
                <a:lnTo>
                  <a:pt x="2093" y="664"/>
                </a:lnTo>
                <a:lnTo>
                  <a:pt x="2095" y="643"/>
                </a:lnTo>
                <a:lnTo>
                  <a:pt x="2097" y="643"/>
                </a:lnTo>
                <a:lnTo>
                  <a:pt x="2099" y="643"/>
                </a:lnTo>
                <a:lnTo>
                  <a:pt x="2101" y="609"/>
                </a:lnTo>
                <a:lnTo>
                  <a:pt x="2103" y="589"/>
                </a:lnTo>
                <a:lnTo>
                  <a:pt x="2105" y="589"/>
                </a:lnTo>
                <a:lnTo>
                  <a:pt x="2108" y="589"/>
                </a:lnTo>
                <a:lnTo>
                  <a:pt x="2110" y="630"/>
                </a:lnTo>
                <a:lnTo>
                  <a:pt x="2112" y="643"/>
                </a:lnTo>
                <a:lnTo>
                  <a:pt x="2114" y="643"/>
                </a:lnTo>
                <a:lnTo>
                  <a:pt x="2116" y="643"/>
                </a:lnTo>
                <a:lnTo>
                  <a:pt x="2119" y="794"/>
                </a:lnTo>
                <a:lnTo>
                  <a:pt x="2121" y="862"/>
                </a:lnTo>
                <a:lnTo>
                  <a:pt x="2123" y="862"/>
                </a:lnTo>
                <a:lnTo>
                  <a:pt x="2125" y="862"/>
                </a:lnTo>
                <a:lnTo>
                  <a:pt x="2127" y="1121"/>
                </a:lnTo>
                <a:lnTo>
                  <a:pt x="2130" y="1244"/>
                </a:lnTo>
                <a:lnTo>
                  <a:pt x="2132" y="1244"/>
                </a:lnTo>
                <a:lnTo>
                  <a:pt x="2134" y="1244"/>
                </a:lnTo>
                <a:lnTo>
                  <a:pt x="2136" y="1319"/>
                </a:lnTo>
                <a:lnTo>
                  <a:pt x="2138" y="1354"/>
                </a:lnTo>
                <a:lnTo>
                  <a:pt x="2141" y="1354"/>
                </a:lnTo>
                <a:lnTo>
                  <a:pt x="2142" y="1354"/>
                </a:lnTo>
                <a:lnTo>
                  <a:pt x="2145" y="1429"/>
                </a:lnTo>
                <a:lnTo>
                  <a:pt x="2147" y="1463"/>
                </a:lnTo>
                <a:lnTo>
                  <a:pt x="2149" y="1463"/>
                </a:lnTo>
                <a:lnTo>
                  <a:pt x="2151" y="1463"/>
                </a:lnTo>
                <a:lnTo>
                  <a:pt x="2153" y="1538"/>
                </a:lnTo>
                <a:lnTo>
                  <a:pt x="2156" y="1572"/>
                </a:lnTo>
                <a:lnTo>
                  <a:pt x="2158" y="1572"/>
                </a:lnTo>
                <a:lnTo>
                  <a:pt x="2160" y="1572"/>
                </a:lnTo>
                <a:lnTo>
                  <a:pt x="2162" y="1756"/>
                </a:lnTo>
                <a:lnTo>
                  <a:pt x="2164" y="1845"/>
                </a:lnTo>
                <a:lnTo>
                  <a:pt x="2167" y="1845"/>
                </a:lnTo>
                <a:lnTo>
                  <a:pt x="2169" y="1845"/>
                </a:lnTo>
                <a:lnTo>
                  <a:pt x="2171" y="2063"/>
                </a:lnTo>
                <a:lnTo>
                  <a:pt x="2173" y="2173"/>
                </a:lnTo>
                <a:lnTo>
                  <a:pt x="2175" y="2173"/>
                </a:lnTo>
                <a:lnTo>
                  <a:pt x="2178" y="2173"/>
                </a:lnTo>
                <a:lnTo>
                  <a:pt x="2180" y="2173"/>
                </a:lnTo>
                <a:lnTo>
                  <a:pt x="2182" y="2173"/>
                </a:lnTo>
                <a:lnTo>
                  <a:pt x="2184" y="739"/>
                </a:lnTo>
                <a:lnTo>
                  <a:pt x="2186" y="739"/>
                </a:lnTo>
                <a:lnTo>
                  <a:pt x="2189" y="798"/>
                </a:lnTo>
                <a:lnTo>
                  <a:pt x="2190" y="858"/>
                </a:lnTo>
                <a:lnTo>
                  <a:pt x="2193" y="915"/>
                </a:lnTo>
                <a:lnTo>
                  <a:pt x="2195" y="915"/>
                </a:lnTo>
                <a:lnTo>
                  <a:pt x="2197" y="998"/>
                </a:lnTo>
                <a:lnTo>
                  <a:pt x="2199" y="1080"/>
                </a:lnTo>
                <a:lnTo>
                  <a:pt x="2201" y="1161"/>
                </a:lnTo>
                <a:lnTo>
                  <a:pt x="2204" y="1161"/>
                </a:lnTo>
                <a:lnTo>
                  <a:pt x="2206" y="1267"/>
                </a:lnTo>
                <a:lnTo>
                  <a:pt x="2208" y="1372"/>
                </a:lnTo>
                <a:lnTo>
                  <a:pt x="2210" y="1477"/>
                </a:lnTo>
                <a:lnTo>
                  <a:pt x="2212" y="1477"/>
                </a:lnTo>
                <a:lnTo>
                  <a:pt x="2215" y="1537"/>
                </a:lnTo>
                <a:lnTo>
                  <a:pt x="2217" y="1596"/>
                </a:lnTo>
                <a:lnTo>
                  <a:pt x="2219" y="1653"/>
                </a:lnTo>
                <a:lnTo>
                  <a:pt x="2221" y="1653"/>
                </a:lnTo>
                <a:lnTo>
                  <a:pt x="2223" y="1671"/>
                </a:lnTo>
                <a:lnTo>
                  <a:pt x="2226" y="1689"/>
                </a:lnTo>
                <a:lnTo>
                  <a:pt x="2227" y="1706"/>
                </a:lnTo>
                <a:lnTo>
                  <a:pt x="2230" y="1706"/>
                </a:lnTo>
                <a:lnTo>
                  <a:pt x="2232" y="1723"/>
                </a:lnTo>
                <a:lnTo>
                  <a:pt x="2234" y="1741"/>
                </a:lnTo>
                <a:lnTo>
                  <a:pt x="2236" y="1759"/>
                </a:lnTo>
                <a:lnTo>
                  <a:pt x="2238" y="1759"/>
                </a:lnTo>
                <a:lnTo>
                  <a:pt x="2241" y="1783"/>
                </a:lnTo>
                <a:lnTo>
                  <a:pt x="2243" y="1807"/>
                </a:lnTo>
                <a:lnTo>
                  <a:pt x="2245" y="1829"/>
                </a:lnTo>
                <a:lnTo>
                  <a:pt x="2247" y="1829"/>
                </a:lnTo>
                <a:lnTo>
                  <a:pt x="2249" y="1860"/>
                </a:lnTo>
                <a:lnTo>
                  <a:pt x="2252" y="1888"/>
                </a:lnTo>
                <a:lnTo>
                  <a:pt x="2254" y="1917"/>
                </a:lnTo>
                <a:lnTo>
                  <a:pt x="2256" y="1917"/>
                </a:lnTo>
                <a:lnTo>
                  <a:pt x="2258" y="1970"/>
                </a:lnTo>
                <a:lnTo>
                  <a:pt x="2260" y="2023"/>
                </a:lnTo>
                <a:lnTo>
                  <a:pt x="2263" y="2075"/>
                </a:lnTo>
                <a:lnTo>
                  <a:pt x="2265" y="2075"/>
                </a:lnTo>
                <a:lnTo>
                  <a:pt x="2267" y="2082"/>
                </a:lnTo>
                <a:lnTo>
                  <a:pt x="2269" y="2088"/>
                </a:lnTo>
                <a:lnTo>
                  <a:pt x="2271" y="2093"/>
                </a:lnTo>
                <a:lnTo>
                  <a:pt x="2274" y="2093"/>
                </a:lnTo>
                <a:lnTo>
                  <a:pt x="2275" y="1935"/>
                </a:lnTo>
                <a:lnTo>
                  <a:pt x="2278" y="1776"/>
                </a:lnTo>
                <a:lnTo>
                  <a:pt x="2280" y="1618"/>
                </a:lnTo>
                <a:lnTo>
                  <a:pt x="2282" y="1618"/>
                </a:lnTo>
                <a:lnTo>
                  <a:pt x="2284" y="1273"/>
                </a:lnTo>
                <a:lnTo>
                  <a:pt x="2286" y="928"/>
                </a:lnTo>
                <a:lnTo>
                  <a:pt x="2289" y="581"/>
                </a:lnTo>
                <a:lnTo>
                  <a:pt x="2291" y="581"/>
                </a:lnTo>
                <a:lnTo>
                  <a:pt x="2293" y="528"/>
                </a:lnTo>
                <a:lnTo>
                  <a:pt x="2295" y="475"/>
                </a:lnTo>
                <a:lnTo>
                  <a:pt x="2297" y="422"/>
                </a:lnTo>
                <a:lnTo>
                  <a:pt x="2300" y="422"/>
                </a:lnTo>
                <a:lnTo>
                  <a:pt x="2302" y="488"/>
                </a:lnTo>
                <a:lnTo>
                  <a:pt x="2304" y="552"/>
                </a:lnTo>
                <a:lnTo>
                  <a:pt x="2306" y="616"/>
                </a:lnTo>
                <a:lnTo>
                  <a:pt x="2308" y="616"/>
                </a:lnTo>
                <a:lnTo>
                  <a:pt x="2311" y="682"/>
                </a:lnTo>
                <a:lnTo>
                  <a:pt x="2312" y="746"/>
                </a:lnTo>
                <a:lnTo>
                  <a:pt x="2315" y="809"/>
                </a:lnTo>
                <a:lnTo>
                  <a:pt x="2317" y="809"/>
                </a:lnTo>
                <a:lnTo>
                  <a:pt x="2319" y="869"/>
                </a:lnTo>
                <a:lnTo>
                  <a:pt x="2321" y="928"/>
                </a:lnTo>
                <a:lnTo>
                  <a:pt x="2323" y="985"/>
                </a:lnTo>
                <a:lnTo>
                  <a:pt x="2326" y="985"/>
                </a:lnTo>
                <a:lnTo>
                  <a:pt x="2328" y="1086"/>
                </a:lnTo>
                <a:lnTo>
                  <a:pt x="2330" y="1185"/>
                </a:lnTo>
                <a:lnTo>
                  <a:pt x="2332" y="1284"/>
                </a:lnTo>
                <a:lnTo>
                  <a:pt x="2334" y="1284"/>
                </a:lnTo>
                <a:lnTo>
                  <a:pt x="2337" y="1372"/>
                </a:lnTo>
                <a:lnTo>
                  <a:pt x="2339" y="1460"/>
                </a:lnTo>
                <a:lnTo>
                  <a:pt x="2341" y="1548"/>
                </a:lnTo>
                <a:lnTo>
                  <a:pt x="2343" y="1548"/>
                </a:lnTo>
                <a:lnTo>
                  <a:pt x="2345" y="1579"/>
                </a:lnTo>
                <a:lnTo>
                  <a:pt x="2348" y="1607"/>
                </a:lnTo>
                <a:lnTo>
                  <a:pt x="2350" y="1636"/>
                </a:lnTo>
                <a:lnTo>
                  <a:pt x="2352" y="1636"/>
                </a:lnTo>
                <a:lnTo>
                  <a:pt x="2354" y="1653"/>
                </a:lnTo>
                <a:lnTo>
                  <a:pt x="2356" y="1671"/>
                </a:lnTo>
                <a:lnTo>
                  <a:pt x="2358" y="1689"/>
                </a:lnTo>
                <a:lnTo>
                  <a:pt x="2360" y="1689"/>
                </a:lnTo>
                <a:lnTo>
                  <a:pt x="2363" y="1706"/>
                </a:lnTo>
                <a:lnTo>
                  <a:pt x="2365" y="1723"/>
                </a:lnTo>
                <a:lnTo>
                  <a:pt x="2367" y="1741"/>
                </a:lnTo>
                <a:lnTo>
                  <a:pt x="2369" y="1741"/>
                </a:lnTo>
                <a:lnTo>
                  <a:pt x="2371" y="1754"/>
                </a:lnTo>
                <a:lnTo>
                  <a:pt x="2374" y="1765"/>
                </a:lnTo>
                <a:lnTo>
                  <a:pt x="2376" y="1776"/>
                </a:lnTo>
                <a:lnTo>
                  <a:pt x="2378" y="1776"/>
                </a:lnTo>
                <a:lnTo>
                  <a:pt x="2380" y="1811"/>
                </a:lnTo>
                <a:lnTo>
                  <a:pt x="2382" y="1847"/>
                </a:lnTo>
                <a:lnTo>
                  <a:pt x="2385" y="1882"/>
                </a:lnTo>
                <a:lnTo>
                  <a:pt x="2387" y="1882"/>
                </a:lnTo>
                <a:lnTo>
                  <a:pt x="2389" y="1952"/>
                </a:lnTo>
                <a:lnTo>
                  <a:pt x="2391" y="2023"/>
                </a:lnTo>
                <a:lnTo>
                  <a:pt x="2393" y="2093"/>
                </a:lnTo>
                <a:lnTo>
                  <a:pt x="2395" y="2093"/>
                </a:lnTo>
                <a:lnTo>
                  <a:pt x="2398" y="1970"/>
                </a:lnTo>
                <a:lnTo>
                  <a:pt x="2400" y="1847"/>
                </a:lnTo>
                <a:lnTo>
                  <a:pt x="2402" y="1723"/>
                </a:lnTo>
                <a:lnTo>
                  <a:pt x="2404" y="1723"/>
                </a:lnTo>
                <a:lnTo>
                  <a:pt x="2406" y="1473"/>
                </a:lnTo>
                <a:lnTo>
                  <a:pt x="2408" y="1220"/>
                </a:lnTo>
                <a:lnTo>
                  <a:pt x="2411" y="968"/>
                </a:lnTo>
                <a:lnTo>
                  <a:pt x="2413" y="968"/>
                </a:lnTo>
                <a:lnTo>
                  <a:pt x="2415" y="792"/>
                </a:lnTo>
                <a:lnTo>
                  <a:pt x="2417" y="616"/>
                </a:lnTo>
                <a:lnTo>
                  <a:pt x="2419" y="440"/>
                </a:lnTo>
                <a:lnTo>
                  <a:pt x="2422" y="440"/>
                </a:lnTo>
                <a:lnTo>
                  <a:pt x="2424" y="440"/>
                </a:lnTo>
                <a:lnTo>
                  <a:pt x="2426" y="440"/>
                </a:lnTo>
                <a:lnTo>
                  <a:pt x="2428" y="440"/>
                </a:lnTo>
                <a:lnTo>
                  <a:pt x="2430" y="440"/>
                </a:lnTo>
                <a:lnTo>
                  <a:pt x="2433" y="517"/>
                </a:lnTo>
                <a:lnTo>
                  <a:pt x="2435" y="594"/>
                </a:lnTo>
                <a:lnTo>
                  <a:pt x="2437" y="669"/>
                </a:lnTo>
                <a:lnTo>
                  <a:pt x="2439" y="669"/>
                </a:lnTo>
                <a:lnTo>
                  <a:pt x="2441" y="721"/>
                </a:lnTo>
                <a:lnTo>
                  <a:pt x="2443" y="774"/>
                </a:lnTo>
                <a:lnTo>
                  <a:pt x="2446" y="827"/>
                </a:lnTo>
                <a:lnTo>
                  <a:pt x="2448" y="827"/>
                </a:lnTo>
                <a:lnTo>
                  <a:pt x="2450" y="897"/>
                </a:lnTo>
                <a:lnTo>
                  <a:pt x="2452" y="968"/>
                </a:lnTo>
                <a:lnTo>
                  <a:pt x="2454" y="1038"/>
                </a:lnTo>
                <a:lnTo>
                  <a:pt x="2456" y="1038"/>
                </a:lnTo>
                <a:lnTo>
                  <a:pt x="2459" y="1143"/>
                </a:lnTo>
                <a:lnTo>
                  <a:pt x="2461" y="1249"/>
                </a:lnTo>
                <a:lnTo>
                  <a:pt x="2463" y="1354"/>
                </a:lnTo>
                <a:lnTo>
                  <a:pt x="2465" y="1354"/>
                </a:lnTo>
                <a:lnTo>
                  <a:pt x="2467" y="1407"/>
                </a:lnTo>
                <a:lnTo>
                  <a:pt x="2470" y="1460"/>
                </a:lnTo>
                <a:lnTo>
                  <a:pt x="2472" y="1513"/>
                </a:lnTo>
                <a:lnTo>
                  <a:pt x="2474" y="1513"/>
                </a:lnTo>
                <a:lnTo>
                  <a:pt x="2476" y="1502"/>
                </a:lnTo>
                <a:lnTo>
                  <a:pt x="2478" y="1491"/>
                </a:lnTo>
                <a:lnTo>
                  <a:pt x="2480" y="1477"/>
                </a:lnTo>
                <a:lnTo>
                  <a:pt x="2483" y="1477"/>
                </a:lnTo>
                <a:lnTo>
                  <a:pt x="2485" y="1460"/>
                </a:lnTo>
                <a:lnTo>
                  <a:pt x="2487" y="1442"/>
                </a:lnTo>
                <a:lnTo>
                  <a:pt x="2489" y="1425"/>
                </a:lnTo>
                <a:lnTo>
                  <a:pt x="2491" y="1425"/>
                </a:lnTo>
                <a:lnTo>
                  <a:pt x="2493" y="1438"/>
                </a:lnTo>
                <a:lnTo>
                  <a:pt x="2496" y="1449"/>
                </a:lnTo>
                <a:lnTo>
                  <a:pt x="2498" y="1460"/>
                </a:lnTo>
                <a:lnTo>
                  <a:pt x="2500" y="1460"/>
                </a:lnTo>
                <a:lnTo>
                  <a:pt x="2502" y="1502"/>
                </a:lnTo>
                <a:lnTo>
                  <a:pt x="2504" y="1543"/>
                </a:lnTo>
                <a:lnTo>
                  <a:pt x="2507" y="1583"/>
                </a:lnTo>
                <a:lnTo>
                  <a:pt x="2509" y="1583"/>
                </a:lnTo>
                <a:lnTo>
                  <a:pt x="2511" y="1660"/>
                </a:lnTo>
                <a:lnTo>
                  <a:pt x="2513" y="1737"/>
                </a:lnTo>
                <a:lnTo>
                  <a:pt x="2515" y="1811"/>
                </a:lnTo>
                <a:lnTo>
                  <a:pt x="2517" y="1811"/>
                </a:lnTo>
                <a:lnTo>
                  <a:pt x="2520" y="1800"/>
                </a:lnTo>
                <a:lnTo>
                  <a:pt x="2522" y="1789"/>
                </a:lnTo>
                <a:lnTo>
                  <a:pt x="2524" y="1776"/>
                </a:lnTo>
                <a:lnTo>
                  <a:pt x="2526" y="1776"/>
                </a:lnTo>
                <a:lnTo>
                  <a:pt x="2528" y="1590"/>
                </a:lnTo>
                <a:lnTo>
                  <a:pt x="2531" y="1403"/>
                </a:lnTo>
                <a:lnTo>
                  <a:pt x="2533" y="1214"/>
                </a:lnTo>
                <a:lnTo>
                  <a:pt x="2535" y="1214"/>
                </a:lnTo>
                <a:lnTo>
                  <a:pt x="2537" y="957"/>
                </a:lnTo>
                <a:lnTo>
                  <a:pt x="2539" y="699"/>
                </a:lnTo>
                <a:lnTo>
                  <a:pt x="2541" y="440"/>
                </a:lnTo>
                <a:lnTo>
                  <a:pt x="2544" y="440"/>
                </a:lnTo>
                <a:lnTo>
                  <a:pt x="2546" y="334"/>
                </a:lnTo>
                <a:lnTo>
                  <a:pt x="2548" y="229"/>
                </a:lnTo>
                <a:lnTo>
                  <a:pt x="2550" y="124"/>
                </a:lnTo>
                <a:lnTo>
                  <a:pt x="2552" y="124"/>
                </a:lnTo>
                <a:lnTo>
                  <a:pt x="2555" y="176"/>
                </a:lnTo>
                <a:lnTo>
                  <a:pt x="2557" y="229"/>
                </a:lnTo>
                <a:lnTo>
                  <a:pt x="2559" y="282"/>
                </a:lnTo>
                <a:lnTo>
                  <a:pt x="2561" y="282"/>
                </a:lnTo>
                <a:lnTo>
                  <a:pt x="2563" y="359"/>
                </a:lnTo>
                <a:lnTo>
                  <a:pt x="2565" y="436"/>
                </a:lnTo>
                <a:lnTo>
                  <a:pt x="2568" y="510"/>
                </a:lnTo>
                <a:lnTo>
                  <a:pt x="2570" y="510"/>
                </a:lnTo>
                <a:lnTo>
                  <a:pt x="2572" y="563"/>
                </a:lnTo>
                <a:lnTo>
                  <a:pt x="2574" y="616"/>
                </a:lnTo>
                <a:lnTo>
                  <a:pt x="2576" y="669"/>
                </a:lnTo>
                <a:lnTo>
                  <a:pt x="2579" y="669"/>
                </a:lnTo>
                <a:lnTo>
                  <a:pt x="2581" y="763"/>
                </a:lnTo>
                <a:lnTo>
                  <a:pt x="2583" y="858"/>
                </a:lnTo>
                <a:lnTo>
                  <a:pt x="2585" y="950"/>
                </a:lnTo>
                <a:lnTo>
                  <a:pt x="2587" y="950"/>
                </a:lnTo>
                <a:lnTo>
                  <a:pt x="2589" y="1062"/>
                </a:lnTo>
                <a:lnTo>
                  <a:pt x="2592" y="1174"/>
                </a:lnTo>
                <a:lnTo>
                  <a:pt x="2594" y="1284"/>
                </a:lnTo>
                <a:lnTo>
                  <a:pt x="2596" y="1284"/>
                </a:lnTo>
                <a:lnTo>
                  <a:pt x="2598" y="1354"/>
                </a:lnTo>
                <a:lnTo>
                  <a:pt x="2600" y="1425"/>
                </a:lnTo>
                <a:lnTo>
                  <a:pt x="2602" y="1495"/>
                </a:lnTo>
                <a:lnTo>
                  <a:pt x="2605" y="1495"/>
                </a:lnTo>
                <a:lnTo>
                  <a:pt x="2607" y="1513"/>
                </a:lnTo>
                <a:lnTo>
                  <a:pt x="2609" y="1530"/>
                </a:lnTo>
                <a:lnTo>
                  <a:pt x="2611" y="1548"/>
                </a:lnTo>
                <a:lnTo>
                  <a:pt x="2613" y="1548"/>
                </a:lnTo>
                <a:lnTo>
                  <a:pt x="2616" y="1583"/>
                </a:lnTo>
                <a:lnTo>
                  <a:pt x="2618" y="1618"/>
                </a:lnTo>
                <a:lnTo>
                  <a:pt x="2620" y="1653"/>
                </a:lnTo>
                <a:lnTo>
                  <a:pt x="2622" y="1653"/>
                </a:lnTo>
                <a:lnTo>
                  <a:pt x="2624" y="1678"/>
                </a:lnTo>
                <a:lnTo>
                  <a:pt x="2627" y="1701"/>
                </a:lnTo>
                <a:lnTo>
                  <a:pt x="2629" y="1723"/>
                </a:lnTo>
                <a:lnTo>
                  <a:pt x="2631" y="1723"/>
                </a:lnTo>
                <a:lnTo>
                  <a:pt x="2633" y="1759"/>
                </a:lnTo>
                <a:lnTo>
                  <a:pt x="2635" y="1794"/>
                </a:lnTo>
                <a:lnTo>
                  <a:pt x="2637" y="1829"/>
                </a:lnTo>
                <a:lnTo>
                  <a:pt x="2639" y="1829"/>
                </a:lnTo>
                <a:lnTo>
                  <a:pt x="2642" y="1864"/>
                </a:lnTo>
                <a:lnTo>
                  <a:pt x="2644" y="1899"/>
                </a:lnTo>
                <a:lnTo>
                  <a:pt x="2646" y="1935"/>
                </a:lnTo>
                <a:lnTo>
                  <a:pt x="2648" y="1935"/>
                </a:lnTo>
                <a:lnTo>
                  <a:pt x="2650" y="1853"/>
                </a:lnTo>
                <a:lnTo>
                  <a:pt x="2653" y="1772"/>
                </a:lnTo>
                <a:lnTo>
                  <a:pt x="2655" y="1689"/>
                </a:lnTo>
                <a:lnTo>
                  <a:pt x="2657" y="1689"/>
                </a:lnTo>
                <a:lnTo>
                  <a:pt x="2659" y="1431"/>
                </a:lnTo>
                <a:lnTo>
                  <a:pt x="2661" y="1174"/>
                </a:lnTo>
                <a:lnTo>
                  <a:pt x="2664" y="915"/>
                </a:lnTo>
                <a:lnTo>
                  <a:pt x="2666" y="915"/>
                </a:lnTo>
                <a:lnTo>
                  <a:pt x="2668" y="664"/>
                </a:lnTo>
                <a:lnTo>
                  <a:pt x="2670" y="411"/>
                </a:lnTo>
                <a:lnTo>
                  <a:pt x="2672" y="159"/>
                </a:lnTo>
                <a:lnTo>
                  <a:pt x="2675" y="159"/>
                </a:lnTo>
                <a:lnTo>
                  <a:pt x="2677" y="106"/>
                </a:lnTo>
                <a:lnTo>
                  <a:pt x="2679" y="53"/>
                </a:lnTo>
                <a:lnTo>
                  <a:pt x="2681" y="0"/>
                </a:lnTo>
                <a:lnTo>
                  <a:pt x="2683" y="0"/>
                </a:lnTo>
                <a:lnTo>
                  <a:pt x="2685" y="95"/>
                </a:lnTo>
                <a:lnTo>
                  <a:pt x="2687" y="190"/>
                </a:lnTo>
                <a:lnTo>
                  <a:pt x="2690" y="282"/>
                </a:lnTo>
                <a:lnTo>
                  <a:pt x="2692" y="282"/>
                </a:lnTo>
                <a:lnTo>
                  <a:pt x="2694" y="370"/>
                </a:lnTo>
                <a:lnTo>
                  <a:pt x="2696" y="458"/>
                </a:lnTo>
                <a:lnTo>
                  <a:pt x="2698" y="546"/>
                </a:lnTo>
                <a:lnTo>
                  <a:pt x="2701" y="546"/>
                </a:lnTo>
                <a:lnTo>
                  <a:pt x="2703" y="664"/>
                </a:lnTo>
                <a:lnTo>
                  <a:pt x="2705" y="781"/>
                </a:lnTo>
                <a:lnTo>
                  <a:pt x="2707" y="897"/>
                </a:lnTo>
                <a:lnTo>
                  <a:pt x="2709" y="897"/>
                </a:lnTo>
                <a:lnTo>
                  <a:pt x="2712" y="1020"/>
                </a:lnTo>
                <a:lnTo>
                  <a:pt x="2714" y="1143"/>
                </a:lnTo>
                <a:lnTo>
                  <a:pt x="2716" y="1267"/>
                </a:lnTo>
                <a:lnTo>
                  <a:pt x="2718" y="1267"/>
                </a:lnTo>
                <a:lnTo>
                  <a:pt x="2720" y="1350"/>
                </a:lnTo>
                <a:lnTo>
                  <a:pt x="2722" y="1431"/>
                </a:lnTo>
                <a:lnTo>
                  <a:pt x="2724" y="1513"/>
                </a:lnTo>
                <a:lnTo>
                  <a:pt x="2727" y="1513"/>
                </a:lnTo>
                <a:lnTo>
                  <a:pt x="2729" y="1543"/>
                </a:lnTo>
                <a:lnTo>
                  <a:pt x="2731" y="1572"/>
                </a:lnTo>
                <a:lnTo>
                  <a:pt x="2733" y="1601"/>
                </a:lnTo>
                <a:lnTo>
                  <a:pt x="2735" y="1601"/>
                </a:lnTo>
                <a:lnTo>
                  <a:pt x="2738" y="1631"/>
                </a:lnTo>
                <a:lnTo>
                  <a:pt x="2740" y="1660"/>
                </a:lnTo>
                <a:lnTo>
                  <a:pt x="2742" y="1689"/>
                </a:lnTo>
                <a:lnTo>
                  <a:pt x="2744" y="1689"/>
                </a:lnTo>
                <a:lnTo>
                  <a:pt x="2746" y="1723"/>
                </a:lnTo>
                <a:lnTo>
                  <a:pt x="2749" y="1759"/>
                </a:lnTo>
                <a:lnTo>
                  <a:pt x="2751" y="1794"/>
                </a:lnTo>
                <a:lnTo>
                  <a:pt x="2753" y="1794"/>
                </a:lnTo>
                <a:lnTo>
                  <a:pt x="2755" y="1829"/>
                </a:lnTo>
                <a:lnTo>
                  <a:pt x="2757" y="1864"/>
                </a:lnTo>
                <a:lnTo>
                  <a:pt x="2760" y="1899"/>
                </a:lnTo>
                <a:lnTo>
                  <a:pt x="2761" y="1899"/>
                </a:lnTo>
                <a:lnTo>
                  <a:pt x="2764" y="1959"/>
                </a:lnTo>
                <a:lnTo>
                  <a:pt x="2766" y="2018"/>
                </a:lnTo>
                <a:lnTo>
                  <a:pt x="2768" y="2075"/>
                </a:lnTo>
                <a:lnTo>
                  <a:pt x="2770" y="2075"/>
                </a:lnTo>
                <a:lnTo>
                  <a:pt x="2772" y="2110"/>
                </a:lnTo>
                <a:lnTo>
                  <a:pt x="2775" y="2145"/>
                </a:lnTo>
                <a:lnTo>
                  <a:pt x="2777" y="2181"/>
                </a:lnTo>
                <a:lnTo>
                  <a:pt x="2779" y="2181"/>
                </a:lnTo>
                <a:lnTo>
                  <a:pt x="2781" y="2082"/>
                </a:lnTo>
                <a:lnTo>
                  <a:pt x="2783" y="1983"/>
                </a:lnTo>
                <a:lnTo>
                  <a:pt x="2786" y="1882"/>
                </a:lnTo>
                <a:lnTo>
                  <a:pt x="2788" y="1882"/>
                </a:lnTo>
                <a:lnTo>
                  <a:pt x="2790" y="1649"/>
                </a:lnTo>
                <a:lnTo>
                  <a:pt x="2792" y="1414"/>
                </a:lnTo>
                <a:lnTo>
                  <a:pt x="2794" y="1179"/>
                </a:lnTo>
                <a:lnTo>
                  <a:pt x="2797" y="1179"/>
                </a:lnTo>
                <a:lnTo>
                  <a:pt x="2799" y="985"/>
                </a:lnTo>
                <a:lnTo>
                  <a:pt x="2801" y="792"/>
                </a:lnTo>
                <a:lnTo>
                  <a:pt x="2803" y="598"/>
                </a:lnTo>
                <a:lnTo>
                  <a:pt x="2805" y="598"/>
                </a:lnTo>
                <a:lnTo>
                  <a:pt x="2808" y="616"/>
                </a:lnTo>
                <a:lnTo>
                  <a:pt x="2809" y="633"/>
                </a:lnTo>
                <a:lnTo>
                  <a:pt x="2812" y="651"/>
                </a:lnTo>
                <a:lnTo>
                  <a:pt x="2814" y="651"/>
                </a:lnTo>
                <a:lnTo>
                  <a:pt x="2816" y="728"/>
                </a:lnTo>
                <a:lnTo>
                  <a:pt x="2818" y="805"/>
                </a:lnTo>
                <a:lnTo>
                  <a:pt x="2820" y="880"/>
                </a:lnTo>
                <a:lnTo>
                  <a:pt x="2823" y="880"/>
                </a:lnTo>
                <a:lnTo>
                  <a:pt x="2825" y="932"/>
                </a:lnTo>
                <a:lnTo>
                  <a:pt x="2827" y="985"/>
                </a:lnTo>
                <a:lnTo>
                  <a:pt x="2829" y="1038"/>
                </a:lnTo>
                <a:lnTo>
                  <a:pt x="2831" y="1038"/>
                </a:lnTo>
                <a:lnTo>
                  <a:pt x="2834" y="1115"/>
                </a:lnTo>
                <a:lnTo>
                  <a:pt x="2836" y="1192"/>
                </a:lnTo>
                <a:lnTo>
                  <a:pt x="2838" y="1267"/>
                </a:lnTo>
                <a:lnTo>
                  <a:pt x="2840" y="1267"/>
                </a:lnTo>
                <a:lnTo>
                  <a:pt x="2842" y="1354"/>
                </a:lnTo>
                <a:lnTo>
                  <a:pt x="2845" y="1442"/>
                </a:lnTo>
                <a:lnTo>
                  <a:pt x="2846" y="1530"/>
                </a:lnTo>
                <a:lnTo>
                  <a:pt x="2849" y="1530"/>
                </a:lnTo>
                <a:lnTo>
                  <a:pt x="2851" y="1572"/>
                </a:lnTo>
                <a:lnTo>
                  <a:pt x="2853" y="1614"/>
                </a:lnTo>
                <a:lnTo>
                  <a:pt x="2855" y="1653"/>
                </a:lnTo>
                <a:lnTo>
                  <a:pt x="2857" y="1653"/>
                </a:lnTo>
                <a:lnTo>
                  <a:pt x="2860" y="1667"/>
                </a:lnTo>
                <a:lnTo>
                  <a:pt x="2862" y="1678"/>
                </a:lnTo>
                <a:lnTo>
                  <a:pt x="2864" y="1689"/>
                </a:lnTo>
                <a:lnTo>
                  <a:pt x="2866" y="1689"/>
                </a:lnTo>
                <a:lnTo>
                  <a:pt x="2868" y="1706"/>
                </a:lnTo>
                <a:lnTo>
                  <a:pt x="2871" y="1723"/>
                </a:lnTo>
                <a:lnTo>
                  <a:pt x="2873" y="1741"/>
                </a:lnTo>
                <a:lnTo>
                  <a:pt x="2875" y="1741"/>
                </a:lnTo>
                <a:lnTo>
                  <a:pt x="2877" y="1759"/>
                </a:lnTo>
                <a:lnTo>
                  <a:pt x="2879" y="1776"/>
                </a:lnTo>
                <a:lnTo>
                  <a:pt x="2882" y="1794"/>
                </a:lnTo>
                <a:lnTo>
                  <a:pt x="2884" y="1794"/>
                </a:lnTo>
                <a:lnTo>
                  <a:pt x="2886" y="1818"/>
                </a:lnTo>
                <a:lnTo>
                  <a:pt x="2888" y="1842"/>
                </a:lnTo>
                <a:lnTo>
                  <a:pt x="2890" y="1864"/>
                </a:lnTo>
                <a:lnTo>
                  <a:pt x="2892" y="1864"/>
                </a:lnTo>
                <a:lnTo>
                  <a:pt x="2894" y="1913"/>
                </a:lnTo>
                <a:lnTo>
                  <a:pt x="2897" y="1959"/>
                </a:lnTo>
                <a:lnTo>
                  <a:pt x="2899" y="2005"/>
                </a:lnTo>
                <a:lnTo>
                  <a:pt x="2901" y="2005"/>
                </a:lnTo>
                <a:lnTo>
                  <a:pt x="2903" y="2005"/>
                </a:lnTo>
                <a:lnTo>
                  <a:pt x="2905" y="2005"/>
                </a:lnTo>
                <a:lnTo>
                  <a:pt x="2908" y="2005"/>
                </a:lnTo>
                <a:lnTo>
                  <a:pt x="2910" y="2005"/>
                </a:lnTo>
                <a:lnTo>
                  <a:pt x="2912" y="1737"/>
                </a:lnTo>
                <a:lnTo>
                  <a:pt x="2914" y="1466"/>
                </a:lnTo>
                <a:lnTo>
                  <a:pt x="2916" y="1196"/>
                </a:lnTo>
                <a:lnTo>
                  <a:pt x="2919" y="1196"/>
                </a:lnTo>
                <a:lnTo>
                  <a:pt x="2921" y="985"/>
                </a:lnTo>
                <a:lnTo>
                  <a:pt x="2923" y="774"/>
                </a:lnTo>
                <a:lnTo>
                  <a:pt x="2925" y="563"/>
                </a:lnTo>
                <a:lnTo>
                  <a:pt x="2927" y="563"/>
                </a:lnTo>
                <a:lnTo>
                  <a:pt x="2930" y="517"/>
                </a:lnTo>
                <a:lnTo>
                  <a:pt x="2932" y="471"/>
                </a:lnTo>
                <a:lnTo>
                  <a:pt x="2934" y="422"/>
                </a:lnTo>
                <a:lnTo>
                  <a:pt x="2936" y="422"/>
                </a:lnTo>
                <a:lnTo>
                  <a:pt x="2938" y="493"/>
                </a:lnTo>
                <a:lnTo>
                  <a:pt x="2940" y="563"/>
                </a:lnTo>
                <a:lnTo>
                  <a:pt x="2942" y="633"/>
                </a:lnTo>
                <a:lnTo>
                  <a:pt x="2945" y="633"/>
                </a:lnTo>
                <a:lnTo>
                  <a:pt x="2947" y="699"/>
                </a:lnTo>
                <a:lnTo>
                  <a:pt x="2949" y="763"/>
                </a:lnTo>
                <a:lnTo>
                  <a:pt x="2951" y="827"/>
                </a:lnTo>
                <a:lnTo>
                  <a:pt x="2953" y="827"/>
                </a:lnTo>
                <a:lnTo>
                  <a:pt x="2956" y="886"/>
                </a:lnTo>
                <a:lnTo>
                  <a:pt x="2958" y="946"/>
                </a:lnTo>
                <a:lnTo>
                  <a:pt x="2960" y="1003"/>
                </a:lnTo>
                <a:lnTo>
                  <a:pt x="2962" y="1003"/>
                </a:lnTo>
                <a:lnTo>
                  <a:pt x="2964" y="1091"/>
                </a:lnTo>
                <a:lnTo>
                  <a:pt x="2967" y="1179"/>
                </a:lnTo>
                <a:lnTo>
                  <a:pt x="2969" y="1267"/>
                </a:lnTo>
                <a:lnTo>
                  <a:pt x="2971" y="1267"/>
                </a:lnTo>
                <a:lnTo>
                  <a:pt x="2973" y="1354"/>
                </a:lnTo>
                <a:lnTo>
                  <a:pt x="2975" y="1442"/>
                </a:lnTo>
                <a:lnTo>
                  <a:pt x="2977" y="1530"/>
                </a:lnTo>
                <a:lnTo>
                  <a:pt x="2979" y="1530"/>
                </a:lnTo>
                <a:lnTo>
                  <a:pt x="2982" y="1565"/>
                </a:lnTo>
                <a:lnTo>
                  <a:pt x="2984" y="1601"/>
                </a:lnTo>
                <a:lnTo>
                  <a:pt x="2986" y="1636"/>
                </a:lnTo>
                <a:lnTo>
                  <a:pt x="2988" y="1636"/>
                </a:lnTo>
                <a:lnTo>
                  <a:pt x="2990" y="1649"/>
                </a:lnTo>
                <a:lnTo>
                  <a:pt x="2993" y="1660"/>
                </a:lnTo>
                <a:lnTo>
                  <a:pt x="2995" y="1671"/>
                </a:lnTo>
                <a:lnTo>
                  <a:pt x="2997" y="1671"/>
                </a:lnTo>
                <a:lnTo>
                  <a:pt x="2999" y="1695"/>
                </a:lnTo>
                <a:lnTo>
                  <a:pt x="3001" y="1719"/>
                </a:lnTo>
                <a:lnTo>
                  <a:pt x="3004" y="1741"/>
                </a:lnTo>
                <a:lnTo>
                  <a:pt x="3006" y="1741"/>
                </a:lnTo>
                <a:lnTo>
                  <a:pt x="3008" y="1765"/>
                </a:lnTo>
                <a:lnTo>
                  <a:pt x="3010" y="1789"/>
                </a:lnTo>
                <a:lnTo>
                  <a:pt x="3012" y="1811"/>
                </a:lnTo>
                <a:lnTo>
                  <a:pt x="3014" y="1811"/>
                </a:lnTo>
                <a:lnTo>
                  <a:pt x="3017" y="1864"/>
                </a:lnTo>
                <a:lnTo>
                  <a:pt x="3019" y="1917"/>
                </a:lnTo>
                <a:lnTo>
                  <a:pt x="3021" y="1970"/>
                </a:lnTo>
                <a:lnTo>
                  <a:pt x="3023" y="1970"/>
                </a:lnTo>
                <a:lnTo>
                  <a:pt x="3025" y="2001"/>
                </a:lnTo>
                <a:lnTo>
                  <a:pt x="3027" y="2029"/>
                </a:lnTo>
                <a:lnTo>
                  <a:pt x="3030" y="2058"/>
                </a:lnTo>
                <a:lnTo>
                  <a:pt x="3032" y="2058"/>
                </a:lnTo>
                <a:lnTo>
                  <a:pt x="3034" y="1948"/>
                </a:lnTo>
                <a:lnTo>
                  <a:pt x="3036" y="1836"/>
                </a:lnTo>
                <a:lnTo>
                  <a:pt x="3038" y="1723"/>
                </a:lnTo>
                <a:lnTo>
                  <a:pt x="3041" y="1723"/>
                </a:lnTo>
                <a:lnTo>
                  <a:pt x="3043" y="1477"/>
                </a:lnTo>
                <a:lnTo>
                  <a:pt x="3045" y="1231"/>
                </a:lnTo>
                <a:lnTo>
                  <a:pt x="3047" y="985"/>
                </a:lnTo>
                <a:lnTo>
                  <a:pt x="3049" y="985"/>
                </a:lnTo>
                <a:lnTo>
                  <a:pt x="3052" y="809"/>
                </a:lnTo>
                <a:lnTo>
                  <a:pt x="3054" y="633"/>
                </a:lnTo>
                <a:lnTo>
                  <a:pt x="3056" y="458"/>
                </a:lnTo>
                <a:lnTo>
                  <a:pt x="3058" y="458"/>
                </a:lnTo>
                <a:lnTo>
                  <a:pt x="3060" y="458"/>
                </a:lnTo>
                <a:lnTo>
                  <a:pt x="3062" y="458"/>
                </a:lnTo>
                <a:lnTo>
                  <a:pt x="3065" y="458"/>
                </a:lnTo>
                <a:lnTo>
                  <a:pt x="3067" y="458"/>
                </a:lnTo>
                <a:lnTo>
                  <a:pt x="3069" y="535"/>
                </a:lnTo>
                <a:lnTo>
                  <a:pt x="3071" y="611"/>
                </a:lnTo>
                <a:lnTo>
                  <a:pt x="3073" y="686"/>
                </a:lnTo>
                <a:lnTo>
                  <a:pt x="3075" y="686"/>
                </a:lnTo>
                <a:lnTo>
                  <a:pt x="3078" y="746"/>
                </a:lnTo>
                <a:lnTo>
                  <a:pt x="3080" y="805"/>
                </a:lnTo>
                <a:lnTo>
                  <a:pt x="3082" y="862"/>
                </a:lnTo>
                <a:lnTo>
                  <a:pt x="3084" y="862"/>
                </a:lnTo>
                <a:lnTo>
                  <a:pt x="3086" y="932"/>
                </a:lnTo>
                <a:lnTo>
                  <a:pt x="3089" y="1003"/>
                </a:lnTo>
                <a:lnTo>
                  <a:pt x="3091" y="1073"/>
                </a:lnTo>
                <a:lnTo>
                  <a:pt x="3093" y="1073"/>
                </a:lnTo>
                <a:lnTo>
                  <a:pt x="3095" y="1179"/>
                </a:lnTo>
                <a:lnTo>
                  <a:pt x="3097" y="1284"/>
                </a:lnTo>
                <a:lnTo>
                  <a:pt x="3099" y="1389"/>
                </a:lnTo>
                <a:lnTo>
                  <a:pt x="3102" y="1389"/>
                </a:lnTo>
                <a:lnTo>
                  <a:pt x="3104" y="1460"/>
                </a:lnTo>
                <a:lnTo>
                  <a:pt x="3106" y="1530"/>
                </a:lnTo>
                <a:lnTo>
                  <a:pt x="3108" y="1625"/>
                </a:lnTo>
                <a:lnTo>
                  <a:pt x="3110" y="1649"/>
                </a:lnTo>
                <a:lnTo>
                  <a:pt x="3113" y="1706"/>
                </a:lnTo>
                <a:lnTo>
                  <a:pt x="3115" y="1741"/>
                </a:lnTo>
                <a:lnTo>
                  <a:pt x="3117" y="1776"/>
                </a:lnTo>
                <a:lnTo>
                  <a:pt x="3119" y="1776"/>
                </a:lnTo>
                <a:lnTo>
                  <a:pt x="3121" y="1800"/>
                </a:lnTo>
                <a:lnTo>
                  <a:pt x="3123" y="1825"/>
                </a:lnTo>
                <a:lnTo>
                  <a:pt x="3126" y="1847"/>
                </a:lnTo>
                <a:lnTo>
                  <a:pt x="3128" y="1847"/>
                </a:lnTo>
                <a:lnTo>
                  <a:pt x="3130" y="1871"/>
                </a:lnTo>
                <a:lnTo>
                  <a:pt x="3132" y="1895"/>
                </a:lnTo>
                <a:lnTo>
                  <a:pt x="3134" y="1917"/>
                </a:lnTo>
                <a:lnTo>
                  <a:pt x="3136" y="1917"/>
                </a:lnTo>
                <a:lnTo>
                  <a:pt x="3139" y="1965"/>
                </a:lnTo>
                <a:lnTo>
                  <a:pt x="3141" y="2012"/>
                </a:lnTo>
                <a:lnTo>
                  <a:pt x="3143" y="2058"/>
                </a:lnTo>
                <a:lnTo>
                  <a:pt x="3145" y="2058"/>
                </a:lnTo>
                <a:lnTo>
                  <a:pt x="3147" y="2058"/>
                </a:lnTo>
                <a:lnTo>
                  <a:pt x="3150" y="2058"/>
                </a:lnTo>
                <a:lnTo>
                  <a:pt x="3152" y="2058"/>
                </a:lnTo>
                <a:lnTo>
                  <a:pt x="3154" y="2058"/>
                </a:lnTo>
                <a:lnTo>
                  <a:pt x="3156" y="1895"/>
                </a:lnTo>
                <a:lnTo>
                  <a:pt x="3158" y="1730"/>
                </a:lnTo>
                <a:lnTo>
                  <a:pt x="3160" y="1565"/>
                </a:lnTo>
                <a:lnTo>
                  <a:pt x="3163" y="1565"/>
                </a:lnTo>
                <a:lnTo>
                  <a:pt x="3165" y="1315"/>
                </a:lnTo>
                <a:lnTo>
                  <a:pt x="3167" y="1062"/>
                </a:lnTo>
                <a:lnTo>
                  <a:pt x="3169" y="809"/>
                </a:lnTo>
                <a:lnTo>
                  <a:pt x="3171" y="809"/>
                </a:lnTo>
                <a:lnTo>
                  <a:pt x="3174" y="675"/>
                </a:lnTo>
                <a:lnTo>
                  <a:pt x="3176" y="541"/>
                </a:lnTo>
                <a:lnTo>
                  <a:pt x="3178" y="405"/>
                </a:lnTo>
                <a:lnTo>
                  <a:pt x="3180" y="405"/>
                </a:lnTo>
                <a:lnTo>
                  <a:pt x="3182" y="447"/>
                </a:lnTo>
                <a:lnTo>
                  <a:pt x="3184" y="488"/>
                </a:lnTo>
                <a:lnTo>
                  <a:pt x="3187" y="528"/>
                </a:lnTo>
                <a:lnTo>
                  <a:pt x="3189" y="528"/>
                </a:lnTo>
                <a:lnTo>
                  <a:pt x="3191" y="605"/>
                </a:lnTo>
                <a:lnTo>
                  <a:pt x="3193" y="682"/>
                </a:lnTo>
                <a:lnTo>
                  <a:pt x="3195" y="757"/>
                </a:lnTo>
                <a:lnTo>
                  <a:pt x="3198" y="757"/>
                </a:lnTo>
                <a:lnTo>
                  <a:pt x="3200" y="805"/>
                </a:lnTo>
                <a:lnTo>
                  <a:pt x="3202" y="851"/>
                </a:lnTo>
                <a:lnTo>
                  <a:pt x="3204" y="897"/>
                </a:lnTo>
                <a:lnTo>
                  <a:pt x="3206" y="897"/>
                </a:lnTo>
                <a:lnTo>
                  <a:pt x="3208" y="968"/>
                </a:lnTo>
                <a:lnTo>
                  <a:pt x="3211" y="1038"/>
                </a:lnTo>
                <a:lnTo>
                  <a:pt x="3213" y="1108"/>
                </a:lnTo>
                <a:lnTo>
                  <a:pt x="3215" y="1108"/>
                </a:lnTo>
                <a:lnTo>
                  <a:pt x="3217" y="1245"/>
                </a:lnTo>
                <a:lnTo>
                  <a:pt x="3219" y="1378"/>
                </a:lnTo>
                <a:lnTo>
                  <a:pt x="3221" y="1513"/>
                </a:lnTo>
                <a:lnTo>
                  <a:pt x="3224" y="1513"/>
                </a:lnTo>
                <a:lnTo>
                  <a:pt x="3226" y="1537"/>
                </a:lnTo>
                <a:lnTo>
                  <a:pt x="3228" y="1561"/>
                </a:lnTo>
                <a:lnTo>
                  <a:pt x="3230" y="1583"/>
                </a:lnTo>
                <a:lnTo>
                  <a:pt x="3232" y="1583"/>
                </a:lnTo>
                <a:lnTo>
                  <a:pt x="3235" y="1596"/>
                </a:lnTo>
                <a:lnTo>
                  <a:pt x="3237" y="1607"/>
                </a:lnTo>
                <a:lnTo>
                  <a:pt x="3239" y="1618"/>
                </a:lnTo>
                <a:lnTo>
                  <a:pt x="3241" y="1618"/>
                </a:lnTo>
                <a:lnTo>
                  <a:pt x="3243" y="1642"/>
                </a:lnTo>
                <a:lnTo>
                  <a:pt x="3246" y="1667"/>
                </a:lnTo>
                <a:lnTo>
                  <a:pt x="3248" y="1689"/>
                </a:lnTo>
                <a:lnTo>
                  <a:pt x="3250" y="1689"/>
                </a:lnTo>
                <a:lnTo>
                  <a:pt x="3252" y="1706"/>
                </a:lnTo>
                <a:lnTo>
                  <a:pt x="3254" y="1723"/>
                </a:lnTo>
                <a:lnTo>
                  <a:pt x="3256" y="1741"/>
                </a:lnTo>
                <a:lnTo>
                  <a:pt x="3258" y="1741"/>
                </a:lnTo>
                <a:lnTo>
                  <a:pt x="3261" y="1772"/>
                </a:lnTo>
                <a:lnTo>
                  <a:pt x="3263" y="1800"/>
                </a:lnTo>
                <a:lnTo>
                  <a:pt x="3265" y="1829"/>
                </a:lnTo>
                <a:lnTo>
                  <a:pt x="3267" y="1829"/>
                </a:lnTo>
                <a:lnTo>
                  <a:pt x="3269" y="1882"/>
                </a:lnTo>
                <a:lnTo>
                  <a:pt x="3272" y="1935"/>
                </a:lnTo>
                <a:lnTo>
                  <a:pt x="3274" y="1987"/>
                </a:lnTo>
                <a:lnTo>
                  <a:pt x="3276" y="1987"/>
                </a:lnTo>
                <a:lnTo>
                  <a:pt x="3278" y="1948"/>
                </a:lnTo>
                <a:lnTo>
                  <a:pt x="3280" y="1906"/>
                </a:lnTo>
                <a:lnTo>
                  <a:pt x="3283" y="1864"/>
                </a:lnTo>
                <a:lnTo>
                  <a:pt x="3285" y="1864"/>
                </a:lnTo>
                <a:lnTo>
                  <a:pt x="3287" y="1660"/>
                </a:lnTo>
                <a:lnTo>
                  <a:pt x="3289" y="1455"/>
                </a:lnTo>
                <a:lnTo>
                  <a:pt x="3291" y="1249"/>
                </a:lnTo>
                <a:lnTo>
                  <a:pt x="3294" y="1249"/>
                </a:lnTo>
                <a:lnTo>
                  <a:pt x="3296" y="1009"/>
                </a:lnTo>
                <a:lnTo>
                  <a:pt x="3298" y="770"/>
                </a:lnTo>
                <a:lnTo>
                  <a:pt x="3300" y="528"/>
                </a:lnTo>
                <a:lnTo>
                  <a:pt x="3302" y="528"/>
                </a:lnTo>
                <a:lnTo>
                  <a:pt x="3304" y="453"/>
                </a:lnTo>
                <a:lnTo>
                  <a:pt x="3306" y="376"/>
                </a:lnTo>
                <a:lnTo>
                  <a:pt x="3309" y="299"/>
                </a:lnTo>
                <a:lnTo>
                  <a:pt x="3311" y="299"/>
                </a:lnTo>
                <a:lnTo>
                  <a:pt x="3313" y="370"/>
                </a:lnTo>
                <a:lnTo>
                  <a:pt x="3315" y="440"/>
                </a:lnTo>
                <a:lnTo>
                  <a:pt x="3317" y="510"/>
                </a:lnTo>
                <a:lnTo>
                  <a:pt x="3320" y="510"/>
                </a:lnTo>
                <a:lnTo>
                  <a:pt x="3322" y="616"/>
                </a:lnTo>
                <a:lnTo>
                  <a:pt x="3324" y="721"/>
                </a:lnTo>
                <a:lnTo>
                  <a:pt x="3326" y="827"/>
                </a:lnTo>
                <a:lnTo>
                  <a:pt x="3328" y="827"/>
                </a:lnTo>
                <a:lnTo>
                  <a:pt x="3331" y="897"/>
                </a:lnTo>
                <a:lnTo>
                  <a:pt x="3333" y="968"/>
                </a:lnTo>
                <a:lnTo>
                  <a:pt x="3335" y="1038"/>
                </a:lnTo>
                <a:lnTo>
                  <a:pt x="3337" y="1038"/>
                </a:lnTo>
                <a:lnTo>
                  <a:pt x="3339" y="1132"/>
                </a:lnTo>
                <a:lnTo>
                  <a:pt x="3341" y="1227"/>
                </a:lnTo>
                <a:lnTo>
                  <a:pt x="3343" y="1319"/>
                </a:lnTo>
                <a:lnTo>
                  <a:pt x="3346" y="1319"/>
                </a:lnTo>
                <a:lnTo>
                  <a:pt x="3348" y="1389"/>
                </a:lnTo>
                <a:lnTo>
                  <a:pt x="3350" y="1460"/>
                </a:lnTo>
                <a:lnTo>
                  <a:pt x="3352" y="1530"/>
                </a:lnTo>
                <a:lnTo>
                  <a:pt x="3354" y="1530"/>
                </a:lnTo>
                <a:lnTo>
                  <a:pt x="3357" y="1561"/>
                </a:lnTo>
                <a:lnTo>
                  <a:pt x="3359" y="1590"/>
                </a:lnTo>
                <a:lnTo>
                  <a:pt x="3361" y="1618"/>
                </a:lnTo>
                <a:lnTo>
                  <a:pt x="3363" y="1618"/>
                </a:lnTo>
                <a:lnTo>
                  <a:pt x="3365" y="1642"/>
                </a:lnTo>
                <a:lnTo>
                  <a:pt x="3368" y="1667"/>
                </a:lnTo>
                <a:lnTo>
                  <a:pt x="3370" y="1689"/>
                </a:lnTo>
                <a:lnTo>
                  <a:pt x="3372" y="1689"/>
                </a:lnTo>
                <a:lnTo>
                  <a:pt x="3374" y="1689"/>
                </a:lnTo>
                <a:lnTo>
                  <a:pt x="3376" y="1689"/>
                </a:lnTo>
                <a:lnTo>
                  <a:pt x="3379" y="1689"/>
                </a:lnTo>
                <a:lnTo>
                  <a:pt x="3380" y="1689"/>
                </a:lnTo>
                <a:lnTo>
                  <a:pt x="3383" y="1719"/>
                </a:lnTo>
                <a:lnTo>
                  <a:pt x="3385" y="1748"/>
                </a:lnTo>
                <a:lnTo>
                  <a:pt x="3387" y="1776"/>
                </a:lnTo>
                <a:lnTo>
                  <a:pt x="3389" y="1776"/>
                </a:lnTo>
                <a:lnTo>
                  <a:pt x="3391" y="1807"/>
                </a:lnTo>
                <a:lnTo>
                  <a:pt x="3394" y="1836"/>
                </a:lnTo>
                <a:lnTo>
                  <a:pt x="3396" y="1864"/>
                </a:lnTo>
                <a:lnTo>
                  <a:pt x="3398" y="1864"/>
                </a:lnTo>
                <a:lnTo>
                  <a:pt x="3400" y="1913"/>
                </a:lnTo>
                <a:lnTo>
                  <a:pt x="3402" y="1959"/>
                </a:lnTo>
                <a:lnTo>
                  <a:pt x="3405" y="2005"/>
                </a:lnTo>
                <a:lnTo>
                  <a:pt x="3407" y="2005"/>
                </a:lnTo>
                <a:lnTo>
                  <a:pt x="3409" y="2029"/>
                </a:lnTo>
                <a:lnTo>
                  <a:pt x="3411" y="2053"/>
                </a:lnTo>
                <a:lnTo>
                  <a:pt x="3413" y="2075"/>
                </a:lnTo>
                <a:lnTo>
                  <a:pt x="3416" y="2075"/>
                </a:lnTo>
                <a:lnTo>
                  <a:pt x="3417" y="1959"/>
                </a:lnTo>
                <a:lnTo>
                  <a:pt x="3420" y="1842"/>
                </a:lnTo>
                <a:lnTo>
                  <a:pt x="3422" y="1723"/>
                </a:lnTo>
                <a:lnTo>
                  <a:pt x="3424" y="1723"/>
                </a:lnTo>
                <a:lnTo>
                  <a:pt x="3427" y="1477"/>
                </a:lnTo>
                <a:lnTo>
                  <a:pt x="3428" y="1231"/>
                </a:lnTo>
                <a:lnTo>
                  <a:pt x="3431" y="985"/>
                </a:lnTo>
                <a:lnTo>
                  <a:pt x="3433" y="985"/>
                </a:lnTo>
                <a:lnTo>
                  <a:pt x="3435" y="752"/>
                </a:lnTo>
                <a:lnTo>
                  <a:pt x="3437" y="517"/>
                </a:lnTo>
                <a:lnTo>
                  <a:pt x="3439" y="282"/>
                </a:lnTo>
                <a:lnTo>
                  <a:pt x="3442" y="282"/>
                </a:lnTo>
                <a:lnTo>
                  <a:pt x="3444" y="330"/>
                </a:lnTo>
                <a:lnTo>
                  <a:pt x="3446" y="376"/>
                </a:lnTo>
                <a:lnTo>
                  <a:pt x="3448" y="422"/>
                </a:lnTo>
                <a:lnTo>
                  <a:pt x="3450" y="422"/>
                </a:lnTo>
                <a:lnTo>
                  <a:pt x="3453" y="493"/>
                </a:lnTo>
                <a:lnTo>
                  <a:pt x="3455" y="563"/>
                </a:lnTo>
                <a:lnTo>
                  <a:pt x="3457" y="633"/>
                </a:lnTo>
                <a:lnTo>
                  <a:pt x="3459" y="633"/>
                </a:lnTo>
                <a:lnTo>
                  <a:pt x="3461" y="675"/>
                </a:lnTo>
                <a:lnTo>
                  <a:pt x="3464" y="717"/>
                </a:lnTo>
                <a:lnTo>
                  <a:pt x="3465" y="757"/>
                </a:lnTo>
                <a:lnTo>
                  <a:pt x="3468" y="757"/>
                </a:lnTo>
                <a:lnTo>
                  <a:pt x="3470" y="816"/>
                </a:lnTo>
                <a:lnTo>
                  <a:pt x="3472" y="875"/>
                </a:lnTo>
                <a:lnTo>
                  <a:pt x="3474" y="932"/>
                </a:lnTo>
                <a:lnTo>
                  <a:pt x="3476" y="932"/>
                </a:lnTo>
                <a:lnTo>
                  <a:pt x="3479" y="1009"/>
                </a:lnTo>
                <a:lnTo>
                  <a:pt x="3481" y="1086"/>
                </a:lnTo>
                <a:lnTo>
                  <a:pt x="3483" y="1161"/>
                </a:lnTo>
                <a:lnTo>
                  <a:pt x="3485" y="1161"/>
                </a:lnTo>
                <a:lnTo>
                  <a:pt x="3487" y="1196"/>
                </a:lnTo>
                <a:lnTo>
                  <a:pt x="3490" y="1231"/>
                </a:lnTo>
                <a:lnTo>
                  <a:pt x="3492" y="1267"/>
                </a:lnTo>
                <a:lnTo>
                  <a:pt x="3494" y="1267"/>
                </a:lnTo>
                <a:lnTo>
                  <a:pt x="3496" y="1284"/>
                </a:lnTo>
                <a:lnTo>
                  <a:pt x="3498" y="1302"/>
                </a:lnTo>
                <a:lnTo>
                  <a:pt x="3501" y="1319"/>
                </a:lnTo>
                <a:lnTo>
                  <a:pt x="3503" y="1319"/>
                </a:lnTo>
                <a:lnTo>
                  <a:pt x="3505" y="1343"/>
                </a:lnTo>
                <a:lnTo>
                  <a:pt x="3507" y="1367"/>
                </a:lnTo>
                <a:lnTo>
                  <a:pt x="3509" y="1389"/>
                </a:lnTo>
                <a:lnTo>
                  <a:pt x="3511" y="1389"/>
                </a:lnTo>
                <a:lnTo>
                  <a:pt x="3513" y="1420"/>
                </a:lnTo>
                <a:lnTo>
                  <a:pt x="3516" y="1449"/>
                </a:lnTo>
                <a:lnTo>
                  <a:pt x="3518" y="1477"/>
                </a:lnTo>
                <a:lnTo>
                  <a:pt x="3520" y="1477"/>
                </a:lnTo>
                <a:lnTo>
                  <a:pt x="3522" y="1513"/>
                </a:lnTo>
                <a:lnTo>
                  <a:pt x="3524" y="1548"/>
                </a:lnTo>
                <a:lnTo>
                  <a:pt x="3527" y="1583"/>
                </a:lnTo>
                <a:lnTo>
                  <a:pt x="3529" y="1583"/>
                </a:lnTo>
                <a:lnTo>
                  <a:pt x="3531" y="1642"/>
                </a:lnTo>
                <a:lnTo>
                  <a:pt x="3533" y="1701"/>
                </a:lnTo>
                <a:lnTo>
                  <a:pt x="3535" y="1759"/>
                </a:lnTo>
                <a:lnTo>
                  <a:pt x="3538" y="1759"/>
                </a:lnTo>
                <a:lnTo>
                  <a:pt x="3540" y="1737"/>
                </a:lnTo>
                <a:lnTo>
                  <a:pt x="3542" y="1712"/>
                </a:lnTo>
                <a:lnTo>
                  <a:pt x="3544" y="1689"/>
                </a:lnTo>
                <a:lnTo>
                  <a:pt x="3546" y="1689"/>
                </a:lnTo>
                <a:lnTo>
                  <a:pt x="3549" y="1477"/>
                </a:lnTo>
                <a:lnTo>
                  <a:pt x="3551" y="1267"/>
                </a:lnTo>
                <a:lnTo>
                  <a:pt x="3553" y="1055"/>
                </a:lnTo>
                <a:lnTo>
                  <a:pt x="3555" y="1055"/>
                </a:lnTo>
                <a:lnTo>
                  <a:pt x="3557" y="840"/>
                </a:lnTo>
                <a:lnTo>
                  <a:pt x="3559" y="622"/>
                </a:lnTo>
                <a:lnTo>
                  <a:pt x="3561" y="405"/>
                </a:lnTo>
                <a:lnTo>
                  <a:pt x="3564" y="405"/>
                </a:lnTo>
                <a:lnTo>
                  <a:pt x="3566" y="352"/>
                </a:lnTo>
                <a:lnTo>
                  <a:pt x="3568" y="299"/>
                </a:lnTo>
                <a:lnTo>
                  <a:pt x="3570" y="247"/>
                </a:lnTo>
                <a:lnTo>
                  <a:pt x="3572" y="247"/>
                </a:lnTo>
                <a:lnTo>
                  <a:pt x="3575" y="323"/>
                </a:lnTo>
                <a:lnTo>
                  <a:pt x="3577" y="400"/>
                </a:lnTo>
                <a:lnTo>
                  <a:pt x="3579" y="475"/>
                </a:lnTo>
                <a:lnTo>
                  <a:pt x="3581" y="475"/>
                </a:lnTo>
                <a:lnTo>
                  <a:pt x="3583" y="559"/>
                </a:lnTo>
                <a:lnTo>
                  <a:pt x="3586" y="640"/>
                </a:lnTo>
                <a:lnTo>
                  <a:pt x="3588" y="721"/>
                </a:lnTo>
                <a:lnTo>
                  <a:pt x="3590" y="721"/>
                </a:lnTo>
                <a:lnTo>
                  <a:pt x="3592" y="787"/>
                </a:lnTo>
                <a:lnTo>
                  <a:pt x="3594" y="851"/>
                </a:lnTo>
                <a:lnTo>
                  <a:pt x="3596" y="915"/>
                </a:lnTo>
                <a:lnTo>
                  <a:pt x="3598" y="915"/>
                </a:lnTo>
                <a:lnTo>
                  <a:pt x="3601" y="1003"/>
                </a:lnTo>
                <a:lnTo>
                  <a:pt x="3603" y="1091"/>
                </a:lnTo>
                <a:lnTo>
                  <a:pt x="3605" y="1179"/>
                </a:lnTo>
                <a:lnTo>
                  <a:pt x="3607" y="1179"/>
                </a:lnTo>
                <a:lnTo>
                  <a:pt x="3609" y="1273"/>
                </a:lnTo>
                <a:lnTo>
                  <a:pt x="3612" y="1367"/>
                </a:lnTo>
                <a:lnTo>
                  <a:pt x="3614" y="1460"/>
                </a:lnTo>
                <a:lnTo>
                  <a:pt x="3616" y="1460"/>
                </a:lnTo>
                <a:lnTo>
                  <a:pt x="3618" y="1502"/>
                </a:lnTo>
                <a:lnTo>
                  <a:pt x="3620" y="1543"/>
                </a:lnTo>
                <a:lnTo>
                  <a:pt x="3623" y="1583"/>
                </a:lnTo>
                <a:lnTo>
                  <a:pt x="3625" y="1583"/>
                </a:lnTo>
                <a:lnTo>
                  <a:pt x="3627" y="1607"/>
                </a:lnTo>
                <a:lnTo>
                  <a:pt x="3629" y="1631"/>
                </a:lnTo>
                <a:lnTo>
                  <a:pt x="3631" y="1653"/>
                </a:lnTo>
                <a:lnTo>
                  <a:pt x="3633" y="1653"/>
                </a:lnTo>
                <a:lnTo>
                  <a:pt x="3636" y="1684"/>
                </a:lnTo>
                <a:lnTo>
                  <a:pt x="3638" y="1712"/>
                </a:lnTo>
                <a:lnTo>
                  <a:pt x="3640" y="1741"/>
                </a:lnTo>
                <a:lnTo>
                  <a:pt x="3642" y="1741"/>
                </a:lnTo>
                <a:lnTo>
                  <a:pt x="3644" y="1776"/>
                </a:lnTo>
                <a:lnTo>
                  <a:pt x="3646" y="1811"/>
                </a:lnTo>
                <a:lnTo>
                  <a:pt x="3649" y="1847"/>
                </a:lnTo>
                <a:lnTo>
                  <a:pt x="3651" y="1847"/>
                </a:lnTo>
                <a:lnTo>
                  <a:pt x="3653" y="1899"/>
                </a:lnTo>
                <a:lnTo>
                  <a:pt x="3655" y="1952"/>
                </a:lnTo>
                <a:lnTo>
                  <a:pt x="3657" y="2005"/>
                </a:lnTo>
                <a:lnTo>
                  <a:pt x="3660" y="2005"/>
                </a:lnTo>
                <a:lnTo>
                  <a:pt x="3662" y="2047"/>
                </a:lnTo>
                <a:lnTo>
                  <a:pt x="3664" y="2088"/>
                </a:lnTo>
                <a:lnTo>
                  <a:pt x="3666" y="2128"/>
                </a:lnTo>
                <a:lnTo>
                  <a:pt x="3668" y="2128"/>
                </a:lnTo>
                <a:lnTo>
                  <a:pt x="3671" y="2036"/>
                </a:lnTo>
                <a:lnTo>
                  <a:pt x="3673" y="1941"/>
                </a:lnTo>
                <a:lnTo>
                  <a:pt x="3675" y="1847"/>
                </a:lnTo>
                <a:lnTo>
                  <a:pt x="3677" y="1847"/>
                </a:lnTo>
                <a:lnTo>
                  <a:pt x="3679" y="1601"/>
                </a:lnTo>
                <a:lnTo>
                  <a:pt x="3681" y="1354"/>
                </a:lnTo>
                <a:lnTo>
                  <a:pt x="3684" y="1108"/>
                </a:lnTo>
                <a:lnTo>
                  <a:pt x="3686" y="1108"/>
                </a:lnTo>
                <a:lnTo>
                  <a:pt x="3688" y="910"/>
                </a:lnTo>
                <a:lnTo>
                  <a:pt x="3690" y="710"/>
                </a:lnTo>
                <a:lnTo>
                  <a:pt x="3692" y="510"/>
                </a:lnTo>
                <a:lnTo>
                  <a:pt x="3694" y="510"/>
                </a:lnTo>
                <a:lnTo>
                  <a:pt x="3697" y="493"/>
                </a:lnTo>
                <a:lnTo>
                  <a:pt x="3699" y="475"/>
                </a:lnTo>
                <a:lnTo>
                  <a:pt x="3701" y="458"/>
                </a:lnTo>
                <a:lnTo>
                  <a:pt x="3703" y="458"/>
                </a:lnTo>
                <a:lnTo>
                  <a:pt x="3705" y="535"/>
                </a:lnTo>
                <a:lnTo>
                  <a:pt x="3708" y="611"/>
                </a:lnTo>
                <a:lnTo>
                  <a:pt x="3710" y="686"/>
                </a:lnTo>
                <a:lnTo>
                  <a:pt x="3712" y="686"/>
                </a:lnTo>
                <a:lnTo>
                  <a:pt x="3714" y="746"/>
                </a:lnTo>
                <a:lnTo>
                  <a:pt x="3716" y="805"/>
                </a:lnTo>
                <a:lnTo>
                  <a:pt x="3718" y="862"/>
                </a:lnTo>
                <a:lnTo>
                  <a:pt x="3721" y="862"/>
                </a:lnTo>
                <a:lnTo>
                  <a:pt x="3723" y="928"/>
                </a:lnTo>
                <a:lnTo>
                  <a:pt x="3725" y="992"/>
                </a:lnTo>
                <a:lnTo>
                  <a:pt x="3727" y="1055"/>
                </a:lnTo>
                <a:lnTo>
                  <a:pt x="3729" y="1055"/>
                </a:lnTo>
                <a:lnTo>
                  <a:pt x="3732" y="1157"/>
                </a:lnTo>
                <a:lnTo>
                  <a:pt x="3734" y="1256"/>
                </a:lnTo>
                <a:lnTo>
                  <a:pt x="3736" y="1354"/>
                </a:lnTo>
                <a:lnTo>
                  <a:pt x="3738" y="1354"/>
                </a:lnTo>
                <a:lnTo>
                  <a:pt x="3740" y="1438"/>
                </a:lnTo>
                <a:lnTo>
                  <a:pt x="3742" y="1519"/>
                </a:lnTo>
                <a:lnTo>
                  <a:pt x="3745" y="1601"/>
                </a:lnTo>
                <a:lnTo>
                  <a:pt x="3747" y="1601"/>
                </a:lnTo>
                <a:lnTo>
                  <a:pt x="3749" y="1631"/>
                </a:lnTo>
                <a:lnTo>
                  <a:pt x="3751" y="1660"/>
                </a:lnTo>
                <a:lnTo>
                  <a:pt x="3753" y="1689"/>
                </a:lnTo>
                <a:lnTo>
                  <a:pt x="3755" y="1689"/>
                </a:lnTo>
                <a:lnTo>
                  <a:pt x="3758" y="1712"/>
                </a:lnTo>
                <a:lnTo>
                  <a:pt x="3760" y="1737"/>
                </a:lnTo>
                <a:lnTo>
                  <a:pt x="3762" y="1759"/>
                </a:lnTo>
                <a:lnTo>
                  <a:pt x="3764" y="1759"/>
                </a:lnTo>
                <a:lnTo>
                  <a:pt x="3766" y="1776"/>
                </a:lnTo>
                <a:lnTo>
                  <a:pt x="3769" y="1794"/>
                </a:lnTo>
                <a:lnTo>
                  <a:pt x="3771" y="1811"/>
                </a:lnTo>
                <a:lnTo>
                  <a:pt x="3773" y="1811"/>
                </a:lnTo>
                <a:lnTo>
                  <a:pt x="3775" y="1836"/>
                </a:lnTo>
                <a:lnTo>
                  <a:pt x="3777" y="1860"/>
                </a:lnTo>
                <a:lnTo>
                  <a:pt x="3780" y="1882"/>
                </a:lnTo>
                <a:lnTo>
                  <a:pt x="3782" y="1882"/>
                </a:lnTo>
                <a:lnTo>
                  <a:pt x="3784" y="1935"/>
                </a:lnTo>
                <a:lnTo>
                  <a:pt x="3786" y="1987"/>
                </a:lnTo>
                <a:lnTo>
                  <a:pt x="3788" y="2040"/>
                </a:lnTo>
                <a:lnTo>
                  <a:pt x="3790" y="2040"/>
                </a:lnTo>
                <a:lnTo>
                  <a:pt x="3792" y="2053"/>
                </a:lnTo>
                <a:lnTo>
                  <a:pt x="3795" y="2064"/>
                </a:lnTo>
                <a:lnTo>
                  <a:pt x="3797" y="2075"/>
                </a:lnTo>
                <a:lnTo>
                  <a:pt x="3799" y="2075"/>
                </a:lnTo>
                <a:lnTo>
                  <a:pt x="3801" y="1935"/>
                </a:lnTo>
                <a:lnTo>
                  <a:pt x="3803" y="1794"/>
                </a:lnTo>
                <a:lnTo>
                  <a:pt x="3806" y="1653"/>
                </a:lnTo>
                <a:lnTo>
                  <a:pt x="3808" y="1653"/>
                </a:lnTo>
                <a:lnTo>
                  <a:pt x="3810" y="1396"/>
                </a:lnTo>
                <a:lnTo>
                  <a:pt x="3812" y="1139"/>
                </a:lnTo>
                <a:lnTo>
                  <a:pt x="3814" y="880"/>
                </a:lnTo>
                <a:lnTo>
                  <a:pt x="3817" y="880"/>
                </a:lnTo>
                <a:lnTo>
                  <a:pt x="3819" y="721"/>
                </a:lnTo>
                <a:lnTo>
                  <a:pt x="3821" y="563"/>
                </a:lnTo>
                <a:lnTo>
                  <a:pt x="3823" y="405"/>
                </a:lnTo>
                <a:lnTo>
                  <a:pt x="3825" y="405"/>
                </a:lnTo>
                <a:lnTo>
                  <a:pt x="3827" y="429"/>
                </a:lnTo>
                <a:lnTo>
                  <a:pt x="3830" y="453"/>
                </a:lnTo>
                <a:lnTo>
                  <a:pt x="3832" y="475"/>
                </a:lnTo>
                <a:lnTo>
                  <a:pt x="3834" y="475"/>
                </a:lnTo>
                <a:lnTo>
                  <a:pt x="3836" y="559"/>
                </a:lnTo>
                <a:lnTo>
                  <a:pt x="3838" y="640"/>
                </a:lnTo>
                <a:lnTo>
                  <a:pt x="3840" y="721"/>
                </a:lnTo>
                <a:lnTo>
                  <a:pt x="3843" y="721"/>
                </a:lnTo>
                <a:lnTo>
                  <a:pt x="3845" y="774"/>
                </a:lnTo>
                <a:lnTo>
                  <a:pt x="3847" y="827"/>
                </a:lnTo>
                <a:lnTo>
                  <a:pt x="3849" y="880"/>
                </a:lnTo>
                <a:lnTo>
                  <a:pt x="3851" y="880"/>
                </a:lnTo>
                <a:lnTo>
                  <a:pt x="3854" y="998"/>
                </a:lnTo>
                <a:lnTo>
                  <a:pt x="3856" y="1115"/>
                </a:lnTo>
                <a:lnTo>
                  <a:pt x="3858" y="1231"/>
                </a:lnTo>
                <a:lnTo>
                  <a:pt x="3860" y="1231"/>
                </a:lnTo>
                <a:lnTo>
                  <a:pt x="3862" y="1326"/>
                </a:lnTo>
                <a:lnTo>
                  <a:pt x="3865" y="1420"/>
                </a:lnTo>
                <a:lnTo>
                  <a:pt x="3867" y="1513"/>
                </a:lnTo>
                <a:lnTo>
                  <a:pt x="3869" y="1513"/>
                </a:lnTo>
                <a:lnTo>
                  <a:pt x="3871" y="1554"/>
                </a:lnTo>
                <a:lnTo>
                  <a:pt x="3873" y="1596"/>
                </a:lnTo>
                <a:lnTo>
                  <a:pt x="3875" y="1636"/>
                </a:lnTo>
                <a:lnTo>
                  <a:pt x="3877" y="1636"/>
                </a:lnTo>
                <a:lnTo>
                  <a:pt x="3880" y="1649"/>
                </a:lnTo>
                <a:lnTo>
                  <a:pt x="3882" y="1660"/>
                </a:lnTo>
                <a:lnTo>
                  <a:pt x="3884" y="1671"/>
                </a:lnTo>
                <a:lnTo>
                  <a:pt x="3886" y="1671"/>
                </a:lnTo>
                <a:lnTo>
                  <a:pt x="3888" y="1701"/>
                </a:lnTo>
                <a:lnTo>
                  <a:pt x="3891" y="1730"/>
                </a:lnTo>
                <a:lnTo>
                  <a:pt x="3893" y="1759"/>
                </a:lnTo>
                <a:lnTo>
                  <a:pt x="3895" y="1759"/>
                </a:lnTo>
                <a:lnTo>
                  <a:pt x="3897" y="1789"/>
                </a:lnTo>
                <a:lnTo>
                  <a:pt x="3899" y="1818"/>
                </a:lnTo>
                <a:lnTo>
                  <a:pt x="3902" y="1847"/>
                </a:lnTo>
                <a:lnTo>
                  <a:pt x="3904" y="1847"/>
                </a:lnTo>
                <a:lnTo>
                  <a:pt x="3906" y="1877"/>
                </a:lnTo>
                <a:lnTo>
                  <a:pt x="3908" y="1906"/>
                </a:lnTo>
                <a:lnTo>
                  <a:pt x="3910" y="1935"/>
                </a:lnTo>
                <a:lnTo>
                  <a:pt x="3913" y="1935"/>
                </a:lnTo>
                <a:lnTo>
                  <a:pt x="3914" y="1987"/>
                </a:lnTo>
                <a:lnTo>
                  <a:pt x="3917" y="2040"/>
                </a:lnTo>
                <a:lnTo>
                  <a:pt x="3919" y="2093"/>
                </a:lnTo>
                <a:lnTo>
                  <a:pt x="3921" y="2093"/>
                </a:lnTo>
                <a:lnTo>
                  <a:pt x="3923" y="2075"/>
                </a:lnTo>
                <a:lnTo>
                  <a:pt x="3925" y="2058"/>
                </a:lnTo>
                <a:lnTo>
                  <a:pt x="3928" y="2040"/>
                </a:lnTo>
                <a:lnTo>
                  <a:pt x="3930" y="2040"/>
                </a:lnTo>
                <a:lnTo>
                  <a:pt x="3932" y="1860"/>
                </a:lnTo>
                <a:lnTo>
                  <a:pt x="3934" y="1678"/>
                </a:lnTo>
                <a:lnTo>
                  <a:pt x="3936" y="1495"/>
                </a:lnTo>
                <a:lnTo>
                  <a:pt x="3939" y="1495"/>
                </a:lnTo>
                <a:lnTo>
                  <a:pt x="3941" y="1245"/>
                </a:lnTo>
                <a:lnTo>
                  <a:pt x="3943" y="992"/>
                </a:lnTo>
                <a:lnTo>
                  <a:pt x="3945" y="739"/>
                </a:lnTo>
                <a:lnTo>
                  <a:pt x="3947" y="739"/>
                </a:lnTo>
                <a:lnTo>
                  <a:pt x="3950" y="622"/>
                </a:lnTo>
                <a:lnTo>
                  <a:pt x="3952" y="506"/>
                </a:lnTo>
                <a:lnTo>
                  <a:pt x="3954" y="387"/>
                </a:lnTo>
                <a:lnTo>
                  <a:pt x="3956" y="387"/>
                </a:lnTo>
                <a:lnTo>
                  <a:pt x="3958" y="493"/>
                </a:lnTo>
                <a:lnTo>
                  <a:pt x="3961" y="598"/>
                </a:lnTo>
                <a:lnTo>
                  <a:pt x="3962" y="704"/>
                </a:lnTo>
                <a:lnTo>
                  <a:pt x="3965" y="704"/>
                </a:lnTo>
                <a:lnTo>
                  <a:pt x="3967" y="770"/>
                </a:lnTo>
                <a:lnTo>
                  <a:pt x="3969" y="833"/>
                </a:lnTo>
                <a:lnTo>
                  <a:pt x="3971" y="897"/>
                </a:lnTo>
                <a:lnTo>
                  <a:pt x="3973" y="897"/>
                </a:lnTo>
                <a:lnTo>
                  <a:pt x="3976" y="963"/>
                </a:lnTo>
                <a:lnTo>
                  <a:pt x="3978" y="1027"/>
                </a:lnTo>
                <a:lnTo>
                  <a:pt x="3980" y="1091"/>
                </a:lnTo>
                <a:lnTo>
                  <a:pt x="3982" y="1091"/>
                </a:lnTo>
                <a:lnTo>
                  <a:pt x="3984" y="1196"/>
                </a:lnTo>
                <a:lnTo>
                  <a:pt x="3987" y="1302"/>
                </a:lnTo>
                <a:lnTo>
                  <a:pt x="3989" y="1407"/>
                </a:lnTo>
                <a:lnTo>
                  <a:pt x="3991" y="1407"/>
                </a:lnTo>
                <a:lnTo>
                  <a:pt x="3993" y="1502"/>
                </a:lnTo>
                <a:lnTo>
                  <a:pt x="3995" y="1596"/>
                </a:lnTo>
                <a:lnTo>
                  <a:pt x="3998" y="1689"/>
                </a:lnTo>
                <a:lnTo>
                  <a:pt x="3999" y="1689"/>
                </a:lnTo>
                <a:lnTo>
                  <a:pt x="4002" y="1723"/>
                </a:lnTo>
                <a:lnTo>
                  <a:pt x="4004" y="1759"/>
                </a:lnTo>
                <a:lnTo>
                  <a:pt x="4006" y="1794"/>
                </a:lnTo>
                <a:lnTo>
                  <a:pt x="4008" y="1794"/>
                </a:lnTo>
                <a:lnTo>
                  <a:pt x="4010" y="1807"/>
                </a:lnTo>
                <a:lnTo>
                  <a:pt x="4013" y="1818"/>
                </a:lnTo>
                <a:lnTo>
                  <a:pt x="4015" y="1829"/>
                </a:lnTo>
                <a:lnTo>
                  <a:pt x="4017" y="1829"/>
                </a:lnTo>
                <a:lnTo>
                  <a:pt x="4019" y="1860"/>
                </a:lnTo>
                <a:lnTo>
                  <a:pt x="4021" y="1888"/>
                </a:lnTo>
                <a:lnTo>
                  <a:pt x="4024" y="1917"/>
                </a:lnTo>
                <a:lnTo>
                  <a:pt x="4026" y="1917"/>
                </a:lnTo>
                <a:lnTo>
                  <a:pt x="4028" y="1941"/>
                </a:lnTo>
                <a:lnTo>
                  <a:pt x="4030" y="1965"/>
                </a:lnTo>
                <a:lnTo>
                  <a:pt x="4032" y="1987"/>
                </a:lnTo>
                <a:lnTo>
                  <a:pt x="4035" y="1987"/>
                </a:lnTo>
                <a:lnTo>
                  <a:pt x="4037" y="2036"/>
                </a:lnTo>
                <a:lnTo>
                  <a:pt x="4039" y="2082"/>
                </a:lnTo>
                <a:lnTo>
                  <a:pt x="4041" y="2128"/>
                </a:lnTo>
                <a:lnTo>
                  <a:pt x="4043" y="2128"/>
                </a:lnTo>
                <a:lnTo>
                  <a:pt x="4046" y="2181"/>
                </a:lnTo>
                <a:lnTo>
                  <a:pt x="4047" y="2233"/>
                </a:lnTo>
                <a:lnTo>
                  <a:pt x="4050" y="2286"/>
                </a:lnTo>
                <a:lnTo>
                  <a:pt x="4052" y="2286"/>
                </a:lnTo>
                <a:lnTo>
                  <a:pt x="4054" y="2240"/>
                </a:lnTo>
                <a:lnTo>
                  <a:pt x="4056" y="2194"/>
                </a:lnTo>
                <a:lnTo>
                  <a:pt x="4058" y="2145"/>
                </a:lnTo>
                <a:lnTo>
                  <a:pt x="4061" y="2145"/>
                </a:lnTo>
                <a:lnTo>
                  <a:pt x="4063" y="1794"/>
                </a:lnTo>
                <a:lnTo>
                  <a:pt x="4065" y="1442"/>
                </a:lnTo>
                <a:lnTo>
                  <a:pt x="4067" y="1091"/>
                </a:lnTo>
                <a:lnTo>
                  <a:pt x="4069" y="1091"/>
                </a:lnTo>
                <a:lnTo>
                  <a:pt x="4072" y="928"/>
                </a:lnTo>
                <a:lnTo>
                  <a:pt x="4074" y="763"/>
                </a:lnTo>
                <a:lnTo>
                  <a:pt x="4076" y="598"/>
                </a:lnTo>
                <a:lnTo>
                  <a:pt x="4078" y="598"/>
                </a:lnTo>
                <a:lnTo>
                  <a:pt x="4080" y="616"/>
                </a:lnTo>
                <a:lnTo>
                  <a:pt x="4083" y="633"/>
                </a:lnTo>
                <a:lnTo>
                  <a:pt x="4084" y="651"/>
                </a:lnTo>
                <a:lnTo>
                  <a:pt x="4087" y="651"/>
                </a:lnTo>
                <a:lnTo>
                  <a:pt x="4089" y="728"/>
                </a:lnTo>
                <a:lnTo>
                  <a:pt x="4091" y="805"/>
                </a:lnTo>
                <a:lnTo>
                  <a:pt x="4093" y="880"/>
                </a:lnTo>
                <a:lnTo>
                  <a:pt x="4095" y="880"/>
                </a:lnTo>
                <a:lnTo>
                  <a:pt x="4098" y="932"/>
                </a:lnTo>
                <a:lnTo>
                  <a:pt x="4100" y="985"/>
                </a:lnTo>
                <a:lnTo>
                  <a:pt x="4102" y="1038"/>
                </a:lnTo>
                <a:lnTo>
                  <a:pt x="4104" y="1038"/>
                </a:lnTo>
                <a:lnTo>
                  <a:pt x="4106" y="1080"/>
                </a:lnTo>
                <a:lnTo>
                  <a:pt x="4109" y="1121"/>
                </a:lnTo>
                <a:lnTo>
                  <a:pt x="4111" y="1161"/>
                </a:lnTo>
                <a:lnTo>
                  <a:pt x="4113" y="1161"/>
                </a:lnTo>
                <a:lnTo>
                  <a:pt x="4115" y="1231"/>
                </a:lnTo>
                <a:lnTo>
                  <a:pt x="4117" y="1302"/>
                </a:lnTo>
                <a:lnTo>
                  <a:pt x="4120" y="1372"/>
                </a:lnTo>
                <a:lnTo>
                  <a:pt x="4122" y="1372"/>
                </a:lnTo>
                <a:lnTo>
                  <a:pt x="4124" y="1407"/>
                </a:lnTo>
                <a:lnTo>
                  <a:pt x="4126" y="1442"/>
                </a:lnTo>
                <a:lnTo>
                  <a:pt x="4128" y="1477"/>
                </a:lnTo>
                <a:lnTo>
                  <a:pt x="4130" y="1477"/>
                </a:lnTo>
                <a:lnTo>
                  <a:pt x="4132" y="1477"/>
                </a:lnTo>
                <a:lnTo>
                  <a:pt x="4135" y="1477"/>
                </a:lnTo>
                <a:lnTo>
                  <a:pt x="4137" y="1477"/>
                </a:lnTo>
                <a:lnTo>
                  <a:pt x="4139" y="1477"/>
                </a:lnTo>
                <a:lnTo>
                  <a:pt x="4141" y="1477"/>
                </a:lnTo>
                <a:lnTo>
                  <a:pt x="4143" y="1477"/>
                </a:lnTo>
                <a:lnTo>
                  <a:pt x="4146" y="1477"/>
                </a:lnTo>
                <a:lnTo>
                  <a:pt x="4148" y="1477"/>
                </a:lnTo>
                <a:lnTo>
                  <a:pt x="4150" y="1495"/>
                </a:lnTo>
                <a:lnTo>
                  <a:pt x="4152" y="1513"/>
                </a:lnTo>
                <a:lnTo>
                  <a:pt x="4154" y="1530"/>
                </a:lnTo>
                <a:lnTo>
                  <a:pt x="4157" y="1530"/>
                </a:lnTo>
                <a:lnTo>
                  <a:pt x="4159" y="1561"/>
                </a:lnTo>
                <a:lnTo>
                  <a:pt x="4161" y="1590"/>
                </a:lnTo>
                <a:lnTo>
                  <a:pt x="4163" y="1618"/>
                </a:lnTo>
                <a:lnTo>
                  <a:pt x="4165" y="1618"/>
                </a:lnTo>
                <a:lnTo>
                  <a:pt x="4168" y="1712"/>
                </a:lnTo>
                <a:lnTo>
                  <a:pt x="4170" y="1807"/>
                </a:lnTo>
                <a:lnTo>
                  <a:pt x="4172" y="1899"/>
                </a:lnTo>
                <a:lnTo>
                  <a:pt x="4174" y="1899"/>
                </a:lnTo>
                <a:lnTo>
                  <a:pt x="4176" y="1877"/>
                </a:lnTo>
                <a:lnTo>
                  <a:pt x="4178" y="1853"/>
                </a:lnTo>
                <a:lnTo>
                  <a:pt x="4180" y="1829"/>
                </a:lnTo>
                <a:lnTo>
                  <a:pt x="4183" y="1829"/>
                </a:lnTo>
                <a:lnTo>
                  <a:pt x="4185" y="1618"/>
                </a:lnTo>
                <a:lnTo>
                  <a:pt x="4187" y="1407"/>
                </a:lnTo>
                <a:lnTo>
                  <a:pt x="4189" y="1196"/>
                </a:lnTo>
                <a:lnTo>
                  <a:pt x="4191" y="1196"/>
                </a:lnTo>
                <a:lnTo>
                  <a:pt x="4194" y="932"/>
                </a:lnTo>
                <a:lnTo>
                  <a:pt x="4196" y="669"/>
                </a:lnTo>
                <a:lnTo>
                  <a:pt x="4198" y="405"/>
                </a:lnTo>
                <a:lnTo>
                  <a:pt x="4200" y="405"/>
                </a:lnTo>
                <a:lnTo>
                  <a:pt x="4202" y="288"/>
                </a:lnTo>
                <a:lnTo>
                  <a:pt x="4205" y="172"/>
                </a:lnTo>
                <a:lnTo>
                  <a:pt x="4207" y="53"/>
                </a:lnTo>
                <a:lnTo>
                  <a:pt x="4209" y="53"/>
                </a:lnTo>
                <a:lnTo>
                  <a:pt x="4211" y="95"/>
                </a:lnTo>
                <a:lnTo>
                  <a:pt x="4213" y="137"/>
                </a:lnTo>
                <a:lnTo>
                  <a:pt x="4215" y="176"/>
                </a:lnTo>
                <a:lnTo>
                  <a:pt x="4218" y="176"/>
                </a:lnTo>
                <a:lnTo>
                  <a:pt x="4220" y="242"/>
                </a:lnTo>
                <a:lnTo>
                  <a:pt x="4222" y="306"/>
                </a:lnTo>
                <a:lnTo>
                  <a:pt x="4224" y="370"/>
                </a:lnTo>
                <a:lnTo>
                  <a:pt x="4226" y="370"/>
                </a:lnTo>
                <a:lnTo>
                  <a:pt x="4228" y="422"/>
                </a:lnTo>
                <a:lnTo>
                  <a:pt x="4231" y="475"/>
                </a:lnTo>
                <a:lnTo>
                  <a:pt x="4233" y="528"/>
                </a:lnTo>
                <a:lnTo>
                  <a:pt x="4235" y="528"/>
                </a:lnTo>
                <a:lnTo>
                  <a:pt x="4237" y="611"/>
                </a:lnTo>
                <a:lnTo>
                  <a:pt x="4239" y="693"/>
                </a:lnTo>
                <a:lnTo>
                  <a:pt x="4242" y="774"/>
                </a:lnTo>
                <a:lnTo>
                  <a:pt x="4244" y="774"/>
                </a:lnTo>
                <a:lnTo>
                  <a:pt x="4246" y="862"/>
                </a:lnTo>
                <a:lnTo>
                  <a:pt x="4248" y="950"/>
                </a:lnTo>
                <a:lnTo>
                  <a:pt x="4250" y="1038"/>
                </a:lnTo>
                <a:lnTo>
                  <a:pt x="4252" y="1038"/>
                </a:lnTo>
                <a:lnTo>
                  <a:pt x="4255" y="1086"/>
                </a:lnTo>
                <a:lnTo>
                  <a:pt x="4257" y="1132"/>
                </a:lnTo>
                <a:lnTo>
                  <a:pt x="4259" y="1179"/>
                </a:lnTo>
                <a:lnTo>
                  <a:pt x="4261" y="1179"/>
                </a:lnTo>
                <a:lnTo>
                  <a:pt x="4263" y="1196"/>
                </a:lnTo>
                <a:lnTo>
                  <a:pt x="4265" y="1214"/>
                </a:lnTo>
                <a:lnTo>
                  <a:pt x="4268" y="1231"/>
                </a:lnTo>
                <a:lnTo>
                  <a:pt x="4270" y="1231"/>
                </a:lnTo>
                <a:lnTo>
                  <a:pt x="4272" y="1267"/>
                </a:lnTo>
                <a:lnTo>
                  <a:pt x="4274" y="1302"/>
                </a:lnTo>
                <a:lnTo>
                  <a:pt x="4276" y="1337"/>
                </a:lnTo>
                <a:lnTo>
                  <a:pt x="4279" y="1337"/>
                </a:lnTo>
                <a:lnTo>
                  <a:pt x="4281" y="1367"/>
                </a:lnTo>
                <a:lnTo>
                  <a:pt x="4283" y="1396"/>
                </a:lnTo>
                <a:lnTo>
                  <a:pt x="4285" y="1425"/>
                </a:lnTo>
                <a:lnTo>
                  <a:pt x="4287" y="1425"/>
                </a:lnTo>
                <a:lnTo>
                  <a:pt x="4289" y="1491"/>
                </a:lnTo>
                <a:lnTo>
                  <a:pt x="4292" y="1554"/>
                </a:lnTo>
                <a:lnTo>
                  <a:pt x="4294" y="1618"/>
                </a:lnTo>
                <a:lnTo>
                  <a:pt x="4296" y="1618"/>
                </a:lnTo>
                <a:lnTo>
                  <a:pt x="4298" y="1689"/>
                </a:lnTo>
                <a:lnTo>
                  <a:pt x="4300" y="1759"/>
                </a:lnTo>
                <a:lnTo>
                  <a:pt x="4303" y="1829"/>
                </a:lnTo>
                <a:lnTo>
                  <a:pt x="4305" y="1829"/>
                </a:lnTo>
                <a:lnTo>
                  <a:pt x="4307" y="1776"/>
                </a:lnTo>
                <a:lnTo>
                  <a:pt x="4309" y="1723"/>
                </a:lnTo>
                <a:lnTo>
                  <a:pt x="4311" y="1671"/>
                </a:lnTo>
                <a:lnTo>
                  <a:pt x="4313" y="1671"/>
                </a:lnTo>
                <a:lnTo>
                  <a:pt x="4316" y="1449"/>
                </a:lnTo>
                <a:lnTo>
                  <a:pt x="4318" y="1227"/>
                </a:lnTo>
                <a:lnTo>
                  <a:pt x="4320" y="1003"/>
                </a:lnTo>
                <a:lnTo>
                  <a:pt x="4322" y="1003"/>
                </a:lnTo>
                <a:lnTo>
                  <a:pt x="4324" y="787"/>
                </a:lnTo>
                <a:lnTo>
                  <a:pt x="4327" y="570"/>
                </a:lnTo>
                <a:lnTo>
                  <a:pt x="4329" y="352"/>
                </a:lnTo>
                <a:lnTo>
                  <a:pt x="4331" y="352"/>
                </a:lnTo>
                <a:lnTo>
                  <a:pt x="4333" y="323"/>
                </a:lnTo>
                <a:lnTo>
                  <a:pt x="4335" y="295"/>
                </a:lnTo>
                <a:lnTo>
                  <a:pt x="4337" y="264"/>
                </a:lnTo>
                <a:lnTo>
                  <a:pt x="4340" y="264"/>
                </a:lnTo>
                <a:lnTo>
                  <a:pt x="4342" y="359"/>
                </a:lnTo>
                <a:lnTo>
                  <a:pt x="4344" y="453"/>
                </a:lnTo>
                <a:lnTo>
                  <a:pt x="4346" y="546"/>
                </a:lnTo>
                <a:lnTo>
                  <a:pt x="4348" y="546"/>
                </a:lnTo>
                <a:lnTo>
                  <a:pt x="4351" y="629"/>
                </a:lnTo>
                <a:lnTo>
                  <a:pt x="4353" y="710"/>
                </a:lnTo>
                <a:lnTo>
                  <a:pt x="4355" y="792"/>
                </a:lnTo>
                <a:lnTo>
                  <a:pt x="4357" y="792"/>
                </a:lnTo>
                <a:lnTo>
                  <a:pt x="4359" y="862"/>
                </a:lnTo>
              </a:path>
            </a:pathLst>
          </a:custGeom>
          <a:noFill/>
          <a:ln w="6350" cap="flat">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lIns="68580" tIns="34290" rIns="68580" bIns="34290"/>
          <a:lstStyle/>
          <a:p>
            <a:pPr>
              <a:defRPr/>
            </a:pPr>
            <a:endParaRPr lang="en-GB" sz="1800"/>
          </a:p>
        </p:txBody>
      </p:sp>
      <p:sp>
        <p:nvSpPr>
          <p:cNvPr id="14" name="Freeform 523">
            <a:extLst>
              <a:ext uri="{FF2B5EF4-FFF2-40B4-BE49-F238E27FC236}">
                <a16:creationId xmlns:a16="http://schemas.microsoft.com/office/drawing/2014/main" id="{BB6E83C7-ADFA-439D-908D-A83EA2F73760}"/>
              </a:ext>
            </a:extLst>
          </p:cNvPr>
          <p:cNvSpPr>
            <a:spLocks/>
          </p:cNvSpPr>
          <p:nvPr/>
        </p:nvSpPr>
        <p:spPr bwMode="auto">
          <a:xfrm>
            <a:off x="1797561" y="1930012"/>
            <a:ext cx="10115721" cy="406850"/>
          </a:xfrm>
          <a:custGeom>
            <a:avLst/>
            <a:gdLst>
              <a:gd name="T0" fmla="*/ 74 w 4768"/>
              <a:gd name="T1" fmla="*/ 1950 h 2254"/>
              <a:gd name="T2" fmla="*/ 149 w 4768"/>
              <a:gd name="T3" fmla="*/ 1124 h 2254"/>
              <a:gd name="T4" fmla="*/ 224 w 4768"/>
              <a:gd name="T5" fmla="*/ 1606 h 2254"/>
              <a:gd name="T6" fmla="*/ 299 w 4768"/>
              <a:gd name="T7" fmla="*/ 1884 h 2254"/>
              <a:gd name="T8" fmla="*/ 373 w 4768"/>
              <a:gd name="T9" fmla="*/ 885 h 2254"/>
              <a:gd name="T10" fmla="*/ 448 w 4768"/>
              <a:gd name="T11" fmla="*/ 1734 h 2254"/>
              <a:gd name="T12" fmla="*/ 523 w 4768"/>
              <a:gd name="T13" fmla="*/ 1810 h 2254"/>
              <a:gd name="T14" fmla="*/ 598 w 4768"/>
              <a:gd name="T15" fmla="*/ 519 h 2254"/>
              <a:gd name="T16" fmla="*/ 673 w 4768"/>
              <a:gd name="T17" fmla="*/ 2182 h 2254"/>
              <a:gd name="T18" fmla="*/ 748 w 4768"/>
              <a:gd name="T19" fmla="*/ 1957 h 2254"/>
              <a:gd name="T20" fmla="*/ 823 w 4768"/>
              <a:gd name="T21" fmla="*/ 611 h 2254"/>
              <a:gd name="T22" fmla="*/ 898 w 4768"/>
              <a:gd name="T23" fmla="*/ 2222 h 2254"/>
              <a:gd name="T24" fmla="*/ 973 w 4768"/>
              <a:gd name="T25" fmla="*/ 1907 h 2254"/>
              <a:gd name="T26" fmla="*/ 1048 w 4768"/>
              <a:gd name="T27" fmla="*/ 420 h 2254"/>
              <a:gd name="T28" fmla="*/ 1123 w 4768"/>
              <a:gd name="T29" fmla="*/ 2150 h 2254"/>
              <a:gd name="T30" fmla="*/ 1198 w 4768"/>
              <a:gd name="T31" fmla="*/ 1817 h 2254"/>
              <a:gd name="T32" fmla="*/ 1272 w 4768"/>
              <a:gd name="T33" fmla="*/ 222 h 2254"/>
              <a:gd name="T34" fmla="*/ 1347 w 4768"/>
              <a:gd name="T35" fmla="*/ 2127 h 2254"/>
              <a:gd name="T36" fmla="*/ 1422 w 4768"/>
              <a:gd name="T37" fmla="*/ 1840 h 2254"/>
              <a:gd name="T38" fmla="*/ 1497 w 4768"/>
              <a:gd name="T39" fmla="*/ 727 h 2254"/>
              <a:gd name="T40" fmla="*/ 1572 w 4768"/>
              <a:gd name="T41" fmla="*/ 2207 h 2254"/>
              <a:gd name="T42" fmla="*/ 1647 w 4768"/>
              <a:gd name="T43" fmla="*/ 1838 h 2254"/>
              <a:gd name="T44" fmla="*/ 1722 w 4768"/>
              <a:gd name="T45" fmla="*/ 600 h 2254"/>
              <a:gd name="T46" fmla="*/ 1797 w 4768"/>
              <a:gd name="T47" fmla="*/ 2149 h 2254"/>
              <a:gd name="T48" fmla="*/ 1872 w 4768"/>
              <a:gd name="T49" fmla="*/ 1705 h 2254"/>
              <a:gd name="T50" fmla="*/ 1947 w 4768"/>
              <a:gd name="T51" fmla="*/ 460 h 2254"/>
              <a:gd name="T52" fmla="*/ 2022 w 4768"/>
              <a:gd name="T53" fmla="*/ 2039 h 2254"/>
              <a:gd name="T54" fmla="*/ 2097 w 4768"/>
              <a:gd name="T55" fmla="*/ 1563 h 2254"/>
              <a:gd name="T56" fmla="*/ 2172 w 4768"/>
              <a:gd name="T57" fmla="*/ 956 h 2254"/>
              <a:gd name="T58" fmla="*/ 2246 w 4768"/>
              <a:gd name="T59" fmla="*/ 2100 h 2254"/>
              <a:gd name="T60" fmla="*/ 2321 w 4768"/>
              <a:gd name="T61" fmla="*/ 1593 h 2254"/>
              <a:gd name="T62" fmla="*/ 2396 w 4768"/>
              <a:gd name="T63" fmla="*/ 587 h 2254"/>
              <a:gd name="T64" fmla="*/ 2471 w 4768"/>
              <a:gd name="T65" fmla="*/ 1949 h 2254"/>
              <a:gd name="T66" fmla="*/ 2546 w 4768"/>
              <a:gd name="T67" fmla="*/ 1764 h 2254"/>
              <a:gd name="T68" fmla="*/ 2621 w 4768"/>
              <a:gd name="T69" fmla="*/ 361 h 2254"/>
              <a:gd name="T70" fmla="*/ 2696 w 4768"/>
              <a:gd name="T71" fmla="*/ 1913 h 2254"/>
              <a:gd name="T72" fmla="*/ 2771 w 4768"/>
              <a:gd name="T73" fmla="*/ 1725 h 2254"/>
              <a:gd name="T74" fmla="*/ 2846 w 4768"/>
              <a:gd name="T75" fmla="*/ 347 h 2254"/>
              <a:gd name="T76" fmla="*/ 2921 w 4768"/>
              <a:gd name="T77" fmla="*/ 2123 h 2254"/>
              <a:gd name="T78" fmla="*/ 2996 w 4768"/>
              <a:gd name="T79" fmla="*/ 1865 h 2254"/>
              <a:gd name="T80" fmla="*/ 3071 w 4768"/>
              <a:gd name="T81" fmla="*/ 437 h 2254"/>
              <a:gd name="T82" fmla="*/ 3146 w 4768"/>
              <a:gd name="T83" fmla="*/ 2092 h 2254"/>
              <a:gd name="T84" fmla="*/ 3221 w 4768"/>
              <a:gd name="T85" fmla="*/ 1806 h 2254"/>
              <a:gd name="T86" fmla="*/ 3296 w 4768"/>
              <a:gd name="T87" fmla="*/ 290 h 2254"/>
              <a:gd name="T88" fmla="*/ 3371 w 4768"/>
              <a:gd name="T89" fmla="*/ 2018 h 2254"/>
              <a:gd name="T90" fmla="*/ 3445 w 4768"/>
              <a:gd name="T91" fmla="*/ 1682 h 2254"/>
              <a:gd name="T92" fmla="*/ 3520 w 4768"/>
              <a:gd name="T93" fmla="*/ 108 h 2254"/>
              <a:gd name="T94" fmla="*/ 3595 w 4768"/>
              <a:gd name="T95" fmla="*/ 2092 h 2254"/>
              <a:gd name="T96" fmla="*/ 3670 w 4768"/>
              <a:gd name="T97" fmla="*/ 1836 h 2254"/>
              <a:gd name="T98" fmla="*/ 3745 w 4768"/>
              <a:gd name="T99" fmla="*/ 428 h 2254"/>
              <a:gd name="T100" fmla="*/ 3820 w 4768"/>
              <a:gd name="T101" fmla="*/ 2157 h 2254"/>
              <a:gd name="T102" fmla="*/ 3895 w 4768"/>
              <a:gd name="T103" fmla="*/ 1830 h 2254"/>
              <a:gd name="T104" fmla="*/ 3970 w 4768"/>
              <a:gd name="T105" fmla="*/ 345 h 2254"/>
              <a:gd name="T106" fmla="*/ 4045 w 4768"/>
              <a:gd name="T107" fmla="*/ 2058 h 2254"/>
              <a:gd name="T108" fmla="*/ 4120 w 4768"/>
              <a:gd name="T109" fmla="*/ 1753 h 2254"/>
              <a:gd name="T110" fmla="*/ 4195 w 4768"/>
              <a:gd name="T111" fmla="*/ 49 h 2254"/>
              <a:gd name="T112" fmla="*/ 4270 w 4768"/>
              <a:gd name="T113" fmla="*/ 2087 h 2254"/>
              <a:gd name="T114" fmla="*/ 4345 w 4768"/>
              <a:gd name="T115" fmla="*/ 1782 h 2254"/>
              <a:gd name="T116" fmla="*/ 4419 w 4768"/>
              <a:gd name="T117" fmla="*/ 435 h 2254"/>
              <a:gd name="T118" fmla="*/ 4494 w 4768"/>
              <a:gd name="T119" fmla="*/ 2157 h 2254"/>
              <a:gd name="T120" fmla="*/ 4569 w 4768"/>
              <a:gd name="T121" fmla="*/ 1871 h 2254"/>
              <a:gd name="T122" fmla="*/ 4644 w 4768"/>
              <a:gd name="T123" fmla="*/ 290 h 2254"/>
              <a:gd name="T124" fmla="*/ 4719 w 4768"/>
              <a:gd name="T125" fmla="*/ 2155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68" h="2254">
                <a:moveTo>
                  <a:pt x="0" y="1497"/>
                </a:moveTo>
                <a:lnTo>
                  <a:pt x="0" y="1415"/>
                </a:lnTo>
                <a:lnTo>
                  <a:pt x="1" y="1338"/>
                </a:lnTo>
                <a:lnTo>
                  <a:pt x="2" y="1271"/>
                </a:lnTo>
                <a:lnTo>
                  <a:pt x="2" y="1218"/>
                </a:lnTo>
                <a:lnTo>
                  <a:pt x="3" y="1183"/>
                </a:lnTo>
                <a:lnTo>
                  <a:pt x="4" y="1151"/>
                </a:lnTo>
                <a:lnTo>
                  <a:pt x="4" y="1119"/>
                </a:lnTo>
                <a:lnTo>
                  <a:pt x="5" y="1087"/>
                </a:lnTo>
                <a:lnTo>
                  <a:pt x="6" y="1085"/>
                </a:lnTo>
                <a:lnTo>
                  <a:pt x="6" y="1069"/>
                </a:lnTo>
                <a:lnTo>
                  <a:pt x="7" y="1073"/>
                </a:lnTo>
                <a:lnTo>
                  <a:pt x="8" y="1078"/>
                </a:lnTo>
                <a:lnTo>
                  <a:pt x="8" y="1078"/>
                </a:lnTo>
                <a:lnTo>
                  <a:pt x="9" y="1083"/>
                </a:lnTo>
                <a:lnTo>
                  <a:pt x="10" y="1102"/>
                </a:lnTo>
                <a:lnTo>
                  <a:pt x="10" y="1117"/>
                </a:lnTo>
                <a:lnTo>
                  <a:pt x="11" y="1122"/>
                </a:lnTo>
                <a:lnTo>
                  <a:pt x="12" y="1124"/>
                </a:lnTo>
                <a:lnTo>
                  <a:pt x="13" y="1120"/>
                </a:lnTo>
                <a:lnTo>
                  <a:pt x="13" y="1113"/>
                </a:lnTo>
                <a:lnTo>
                  <a:pt x="14" y="1099"/>
                </a:lnTo>
                <a:lnTo>
                  <a:pt x="15" y="1086"/>
                </a:lnTo>
                <a:lnTo>
                  <a:pt x="15" y="1070"/>
                </a:lnTo>
                <a:lnTo>
                  <a:pt x="16" y="1050"/>
                </a:lnTo>
                <a:lnTo>
                  <a:pt x="16" y="1020"/>
                </a:lnTo>
                <a:lnTo>
                  <a:pt x="17" y="988"/>
                </a:lnTo>
                <a:lnTo>
                  <a:pt x="18" y="945"/>
                </a:lnTo>
                <a:lnTo>
                  <a:pt x="19" y="912"/>
                </a:lnTo>
                <a:lnTo>
                  <a:pt x="19" y="893"/>
                </a:lnTo>
                <a:lnTo>
                  <a:pt x="20" y="848"/>
                </a:lnTo>
                <a:lnTo>
                  <a:pt x="21" y="809"/>
                </a:lnTo>
                <a:lnTo>
                  <a:pt x="21" y="774"/>
                </a:lnTo>
                <a:lnTo>
                  <a:pt x="22" y="738"/>
                </a:lnTo>
                <a:lnTo>
                  <a:pt x="23" y="703"/>
                </a:lnTo>
                <a:lnTo>
                  <a:pt x="24" y="668"/>
                </a:lnTo>
                <a:lnTo>
                  <a:pt x="24" y="651"/>
                </a:lnTo>
                <a:lnTo>
                  <a:pt x="25" y="631"/>
                </a:lnTo>
                <a:lnTo>
                  <a:pt x="25" y="605"/>
                </a:lnTo>
                <a:lnTo>
                  <a:pt x="26" y="596"/>
                </a:lnTo>
                <a:lnTo>
                  <a:pt x="27" y="585"/>
                </a:lnTo>
                <a:lnTo>
                  <a:pt x="27" y="593"/>
                </a:lnTo>
                <a:lnTo>
                  <a:pt x="28" y="611"/>
                </a:lnTo>
                <a:lnTo>
                  <a:pt x="29" y="626"/>
                </a:lnTo>
                <a:lnTo>
                  <a:pt x="30" y="648"/>
                </a:lnTo>
                <a:lnTo>
                  <a:pt x="30" y="690"/>
                </a:lnTo>
                <a:lnTo>
                  <a:pt x="31" y="743"/>
                </a:lnTo>
                <a:lnTo>
                  <a:pt x="32" y="810"/>
                </a:lnTo>
                <a:lnTo>
                  <a:pt x="32" y="890"/>
                </a:lnTo>
                <a:lnTo>
                  <a:pt x="33" y="950"/>
                </a:lnTo>
                <a:lnTo>
                  <a:pt x="34" y="1011"/>
                </a:lnTo>
                <a:lnTo>
                  <a:pt x="34" y="1062"/>
                </a:lnTo>
                <a:lnTo>
                  <a:pt x="35" y="1111"/>
                </a:lnTo>
                <a:lnTo>
                  <a:pt x="36" y="1165"/>
                </a:lnTo>
                <a:lnTo>
                  <a:pt x="36" y="1203"/>
                </a:lnTo>
                <a:lnTo>
                  <a:pt x="37" y="1224"/>
                </a:lnTo>
                <a:lnTo>
                  <a:pt x="38" y="1246"/>
                </a:lnTo>
                <a:lnTo>
                  <a:pt x="38" y="1275"/>
                </a:lnTo>
                <a:lnTo>
                  <a:pt x="39" y="1292"/>
                </a:lnTo>
                <a:lnTo>
                  <a:pt x="40" y="1317"/>
                </a:lnTo>
                <a:lnTo>
                  <a:pt x="41" y="1332"/>
                </a:lnTo>
                <a:lnTo>
                  <a:pt x="41" y="1339"/>
                </a:lnTo>
                <a:lnTo>
                  <a:pt x="42" y="1358"/>
                </a:lnTo>
                <a:lnTo>
                  <a:pt x="43" y="1360"/>
                </a:lnTo>
                <a:lnTo>
                  <a:pt x="43" y="1368"/>
                </a:lnTo>
                <a:lnTo>
                  <a:pt x="44" y="1376"/>
                </a:lnTo>
                <a:lnTo>
                  <a:pt x="44" y="1390"/>
                </a:lnTo>
                <a:lnTo>
                  <a:pt x="45" y="1401"/>
                </a:lnTo>
                <a:lnTo>
                  <a:pt x="46" y="1408"/>
                </a:lnTo>
                <a:lnTo>
                  <a:pt x="47" y="1422"/>
                </a:lnTo>
                <a:lnTo>
                  <a:pt x="47" y="1425"/>
                </a:lnTo>
                <a:lnTo>
                  <a:pt x="48" y="1436"/>
                </a:lnTo>
                <a:lnTo>
                  <a:pt x="49" y="1459"/>
                </a:lnTo>
                <a:lnTo>
                  <a:pt x="49" y="1482"/>
                </a:lnTo>
                <a:lnTo>
                  <a:pt x="50" y="1484"/>
                </a:lnTo>
                <a:lnTo>
                  <a:pt x="51" y="1515"/>
                </a:lnTo>
                <a:lnTo>
                  <a:pt x="51" y="1540"/>
                </a:lnTo>
                <a:lnTo>
                  <a:pt x="52" y="1559"/>
                </a:lnTo>
                <a:lnTo>
                  <a:pt x="53" y="1592"/>
                </a:lnTo>
                <a:lnTo>
                  <a:pt x="53" y="1621"/>
                </a:lnTo>
                <a:lnTo>
                  <a:pt x="54" y="1651"/>
                </a:lnTo>
                <a:lnTo>
                  <a:pt x="55" y="1690"/>
                </a:lnTo>
                <a:lnTo>
                  <a:pt x="55" y="1712"/>
                </a:lnTo>
                <a:lnTo>
                  <a:pt x="56" y="1741"/>
                </a:lnTo>
                <a:lnTo>
                  <a:pt x="57" y="1768"/>
                </a:lnTo>
                <a:lnTo>
                  <a:pt x="57" y="1803"/>
                </a:lnTo>
                <a:lnTo>
                  <a:pt x="58" y="1829"/>
                </a:lnTo>
                <a:lnTo>
                  <a:pt x="59" y="1838"/>
                </a:lnTo>
                <a:lnTo>
                  <a:pt x="60" y="1860"/>
                </a:lnTo>
                <a:lnTo>
                  <a:pt x="60" y="1888"/>
                </a:lnTo>
                <a:lnTo>
                  <a:pt x="61" y="1893"/>
                </a:lnTo>
                <a:lnTo>
                  <a:pt x="62" y="1897"/>
                </a:lnTo>
                <a:lnTo>
                  <a:pt x="62" y="1923"/>
                </a:lnTo>
                <a:lnTo>
                  <a:pt x="63" y="1931"/>
                </a:lnTo>
                <a:lnTo>
                  <a:pt x="63" y="1947"/>
                </a:lnTo>
                <a:lnTo>
                  <a:pt x="64" y="1943"/>
                </a:lnTo>
                <a:lnTo>
                  <a:pt x="65" y="1952"/>
                </a:lnTo>
                <a:lnTo>
                  <a:pt x="66" y="1953"/>
                </a:lnTo>
                <a:lnTo>
                  <a:pt x="66" y="1964"/>
                </a:lnTo>
                <a:lnTo>
                  <a:pt x="67" y="1960"/>
                </a:lnTo>
                <a:lnTo>
                  <a:pt x="68" y="1956"/>
                </a:lnTo>
                <a:lnTo>
                  <a:pt x="68" y="1961"/>
                </a:lnTo>
                <a:lnTo>
                  <a:pt x="69" y="1966"/>
                </a:lnTo>
                <a:lnTo>
                  <a:pt x="70" y="1956"/>
                </a:lnTo>
                <a:lnTo>
                  <a:pt x="71" y="1962"/>
                </a:lnTo>
                <a:lnTo>
                  <a:pt x="71" y="1960"/>
                </a:lnTo>
                <a:lnTo>
                  <a:pt x="72" y="1956"/>
                </a:lnTo>
                <a:lnTo>
                  <a:pt x="72" y="1959"/>
                </a:lnTo>
                <a:lnTo>
                  <a:pt x="73" y="1961"/>
                </a:lnTo>
                <a:lnTo>
                  <a:pt x="74" y="1950"/>
                </a:lnTo>
                <a:lnTo>
                  <a:pt x="74" y="1954"/>
                </a:lnTo>
                <a:lnTo>
                  <a:pt x="75" y="1968"/>
                </a:lnTo>
                <a:lnTo>
                  <a:pt x="76" y="1979"/>
                </a:lnTo>
                <a:lnTo>
                  <a:pt x="77" y="1967"/>
                </a:lnTo>
                <a:lnTo>
                  <a:pt x="77" y="1979"/>
                </a:lnTo>
                <a:lnTo>
                  <a:pt x="78" y="1982"/>
                </a:lnTo>
                <a:lnTo>
                  <a:pt x="79" y="1988"/>
                </a:lnTo>
                <a:lnTo>
                  <a:pt x="79" y="2002"/>
                </a:lnTo>
                <a:lnTo>
                  <a:pt x="80" y="2013"/>
                </a:lnTo>
                <a:lnTo>
                  <a:pt x="81" y="2011"/>
                </a:lnTo>
                <a:lnTo>
                  <a:pt x="81" y="2022"/>
                </a:lnTo>
                <a:lnTo>
                  <a:pt x="82" y="2030"/>
                </a:lnTo>
                <a:lnTo>
                  <a:pt x="83" y="2050"/>
                </a:lnTo>
                <a:lnTo>
                  <a:pt x="83" y="2045"/>
                </a:lnTo>
                <a:lnTo>
                  <a:pt x="84" y="2067"/>
                </a:lnTo>
                <a:lnTo>
                  <a:pt x="85" y="2070"/>
                </a:lnTo>
                <a:lnTo>
                  <a:pt x="85" y="2065"/>
                </a:lnTo>
                <a:lnTo>
                  <a:pt x="86" y="2081"/>
                </a:lnTo>
                <a:lnTo>
                  <a:pt x="87" y="2092"/>
                </a:lnTo>
                <a:lnTo>
                  <a:pt x="88" y="2095"/>
                </a:lnTo>
                <a:lnTo>
                  <a:pt x="88" y="2111"/>
                </a:lnTo>
                <a:lnTo>
                  <a:pt x="89" y="2109"/>
                </a:lnTo>
                <a:lnTo>
                  <a:pt x="90" y="2121"/>
                </a:lnTo>
                <a:lnTo>
                  <a:pt x="90" y="2120"/>
                </a:lnTo>
                <a:lnTo>
                  <a:pt x="91" y="2128"/>
                </a:lnTo>
                <a:lnTo>
                  <a:pt x="91" y="2152"/>
                </a:lnTo>
                <a:lnTo>
                  <a:pt x="92" y="2150"/>
                </a:lnTo>
                <a:lnTo>
                  <a:pt x="93" y="2169"/>
                </a:lnTo>
                <a:lnTo>
                  <a:pt x="94" y="2174"/>
                </a:lnTo>
                <a:lnTo>
                  <a:pt x="94" y="2179"/>
                </a:lnTo>
                <a:lnTo>
                  <a:pt x="95" y="2196"/>
                </a:lnTo>
                <a:lnTo>
                  <a:pt x="96" y="2203"/>
                </a:lnTo>
                <a:lnTo>
                  <a:pt x="96" y="2211"/>
                </a:lnTo>
                <a:lnTo>
                  <a:pt x="97" y="2215"/>
                </a:lnTo>
                <a:lnTo>
                  <a:pt x="98" y="2210"/>
                </a:lnTo>
                <a:lnTo>
                  <a:pt x="98" y="2214"/>
                </a:lnTo>
                <a:lnTo>
                  <a:pt x="99" y="2216"/>
                </a:lnTo>
                <a:lnTo>
                  <a:pt x="100" y="2224"/>
                </a:lnTo>
                <a:lnTo>
                  <a:pt x="100" y="2238"/>
                </a:lnTo>
                <a:lnTo>
                  <a:pt x="101" y="2244"/>
                </a:lnTo>
                <a:lnTo>
                  <a:pt x="102" y="2254"/>
                </a:lnTo>
                <a:lnTo>
                  <a:pt x="102" y="2238"/>
                </a:lnTo>
                <a:lnTo>
                  <a:pt x="103" y="2250"/>
                </a:lnTo>
                <a:lnTo>
                  <a:pt x="104" y="2244"/>
                </a:lnTo>
                <a:lnTo>
                  <a:pt x="104" y="2226"/>
                </a:lnTo>
                <a:lnTo>
                  <a:pt x="105" y="2224"/>
                </a:lnTo>
                <a:lnTo>
                  <a:pt x="106" y="2176"/>
                </a:lnTo>
                <a:lnTo>
                  <a:pt x="107" y="2112"/>
                </a:lnTo>
                <a:lnTo>
                  <a:pt x="107" y="2056"/>
                </a:lnTo>
                <a:lnTo>
                  <a:pt x="108" y="1982"/>
                </a:lnTo>
                <a:lnTo>
                  <a:pt x="109" y="1903"/>
                </a:lnTo>
                <a:lnTo>
                  <a:pt x="109" y="1814"/>
                </a:lnTo>
                <a:lnTo>
                  <a:pt x="110" y="1721"/>
                </a:lnTo>
                <a:lnTo>
                  <a:pt x="110" y="1635"/>
                </a:lnTo>
                <a:lnTo>
                  <a:pt x="111" y="1547"/>
                </a:lnTo>
                <a:lnTo>
                  <a:pt x="112" y="1464"/>
                </a:lnTo>
                <a:lnTo>
                  <a:pt x="113" y="1390"/>
                </a:lnTo>
                <a:lnTo>
                  <a:pt x="113" y="1325"/>
                </a:lnTo>
                <a:lnTo>
                  <a:pt x="114" y="1254"/>
                </a:lnTo>
                <a:lnTo>
                  <a:pt x="115" y="1204"/>
                </a:lnTo>
                <a:lnTo>
                  <a:pt x="115" y="1152"/>
                </a:lnTo>
                <a:lnTo>
                  <a:pt x="116" y="1124"/>
                </a:lnTo>
                <a:lnTo>
                  <a:pt x="117" y="1092"/>
                </a:lnTo>
                <a:lnTo>
                  <a:pt x="118" y="1067"/>
                </a:lnTo>
                <a:lnTo>
                  <a:pt x="118" y="1049"/>
                </a:lnTo>
                <a:lnTo>
                  <a:pt x="119" y="1054"/>
                </a:lnTo>
                <a:lnTo>
                  <a:pt x="119" y="1056"/>
                </a:lnTo>
                <a:lnTo>
                  <a:pt x="120" y="1066"/>
                </a:lnTo>
                <a:lnTo>
                  <a:pt x="121" y="1075"/>
                </a:lnTo>
                <a:lnTo>
                  <a:pt x="121" y="1089"/>
                </a:lnTo>
                <a:lnTo>
                  <a:pt x="122" y="1089"/>
                </a:lnTo>
                <a:lnTo>
                  <a:pt x="123" y="1102"/>
                </a:lnTo>
                <a:lnTo>
                  <a:pt x="124" y="1106"/>
                </a:lnTo>
                <a:lnTo>
                  <a:pt x="124" y="1108"/>
                </a:lnTo>
                <a:lnTo>
                  <a:pt x="125" y="1104"/>
                </a:lnTo>
                <a:lnTo>
                  <a:pt x="126" y="1090"/>
                </a:lnTo>
                <a:lnTo>
                  <a:pt x="126" y="1078"/>
                </a:lnTo>
                <a:lnTo>
                  <a:pt x="127" y="1059"/>
                </a:lnTo>
                <a:lnTo>
                  <a:pt x="127" y="1034"/>
                </a:lnTo>
                <a:lnTo>
                  <a:pt x="128" y="1017"/>
                </a:lnTo>
                <a:lnTo>
                  <a:pt x="129" y="981"/>
                </a:lnTo>
                <a:lnTo>
                  <a:pt x="130" y="941"/>
                </a:lnTo>
                <a:lnTo>
                  <a:pt x="130" y="899"/>
                </a:lnTo>
                <a:lnTo>
                  <a:pt x="131" y="848"/>
                </a:lnTo>
                <a:lnTo>
                  <a:pt x="132" y="818"/>
                </a:lnTo>
                <a:lnTo>
                  <a:pt x="132" y="780"/>
                </a:lnTo>
                <a:lnTo>
                  <a:pt x="133" y="739"/>
                </a:lnTo>
                <a:lnTo>
                  <a:pt x="134" y="693"/>
                </a:lnTo>
                <a:lnTo>
                  <a:pt x="135" y="664"/>
                </a:lnTo>
                <a:lnTo>
                  <a:pt x="135" y="622"/>
                </a:lnTo>
                <a:lnTo>
                  <a:pt x="136" y="596"/>
                </a:lnTo>
                <a:lnTo>
                  <a:pt x="137" y="568"/>
                </a:lnTo>
                <a:lnTo>
                  <a:pt x="137" y="552"/>
                </a:lnTo>
                <a:lnTo>
                  <a:pt x="138" y="518"/>
                </a:lnTo>
                <a:lnTo>
                  <a:pt x="138" y="515"/>
                </a:lnTo>
                <a:lnTo>
                  <a:pt x="139" y="508"/>
                </a:lnTo>
                <a:lnTo>
                  <a:pt x="140" y="507"/>
                </a:lnTo>
                <a:lnTo>
                  <a:pt x="141" y="508"/>
                </a:lnTo>
                <a:lnTo>
                  <a:pt x="141" y="531"/>
                </a:lnTo>
                <a:lnTo>
                  <a:pt x="142" y="557"/>
                </a:lnTo>
                <a:lnTo>
                  <a:pt x="143" y="590"/>
                </a:lnTo>
                <a:lnTo>
                  <a:pt x="143" y="623"/>
                </a:lnTo>
                <a:lnTo>
                  <a:pt x="144" y="682"/>
                </a:lnTo>
                <a:lnTo>
                  <a:pt x="145" y="744"/>
                </a:lnTo>
                <a:lnTo>
                  <a:pt x="145" y="809"/>
                </a:lnTo>
                <a:lnTo>
                  <a:pt x="146" y="888"/>
                </a:lnTo>
                <a:lnTo>
                  <a:pt x="147" y="953"/>
                </a:lnTo>
                <a:lnTo>
                  <a:pt x="147" y="1020"/>
                </a:lnTo>
                <a:lnTo>
                  <a:pt x="148" y="1075"/>
                </a:lnTo>
                <a:lnTo>
                  <a:pt x="149" y="1124"/>
                </a:lnTo>
                <a:lnTo>
                  <a:pt x="149" y="1173"/>
                </a:lnTo>
                <a:lnTo>
                  <a:pt x="150" y="1200"/>
                </a:lnTo>
                <a:lnTo>
                  <a:pt x="151" y="1235"/>
                </a:lnTo>
                <a:lnTo>
                  <a:pt x="151" y="1268"/>
                </a:lnTo>
                <a:lnTo>
                  <a:pt x="152" y="1293"/>
                </a:lnTo>
                <a:lnTo>
                  <a:pt x="153" y="1316"/>
                </a:lnTo>
                <a:lnTo>
                  <a:pt x="154" y="1332"/>
                </a:lnTo>
                <a:lnTo>
                  <a:pt x="154" y="1341"/>
                </a:lnTo>
                <a:lnTo>
                  <a:pt x="155" y="1358"/>
                </a:lnTo>
                <a:lnTo>
                  <a:pt x="156" y="1359"/>
                </a:lnTo>
                <a:lnTo>
                  <a:pt x="156" y="1367"/>
                </a:lnTo>
                <a:lnTo>
                  <a:pt x="157" y="1380"/>
                </a:lnTo>
                <a:lnTo>
                  <a:pt x="157" y="1373"/>
                </a:lnTo>
                <a:lnTo>
                  <a:pt x="158" y="1392"/>
                </a:lnTo>
                <a:lnTo>
                  <a:pt x="159" y="1393"/>
                </a:lnTo>
                <a:lnTo>
                  <a:pt x="160" y="1403"/>
                </a:lnTo>
                <a:lnTo>
                  <a:pt x="160" y="1400"/>
                </a:lnTo>
                <a:lnTo>
                  <a:pt x="161" y="1410"/>
                </a:lnTo>
                <a:lnTo>
                  <a:pt x="162" y="1431"/>
                </a:lnTo>
                <a:lnTo>
                  <a:pt x="162" y="1448"/>
                </a:lnTo>
                <a:lnTo>
                  <a:pt x="163" y="1462"/>
                </a:lnTo>
                <a:lnTo>
                  <a:pt x="164" y="1486"/>
                </a:lnTo>
                <a:lnTo>
                  <a:pt x="165" y="1503"/>
                </a:lnTo>
                <a:lnTo>
                  <a:pt x="165" y="1521"/>
                </a:lnTo>
                <a:lnTo>
                  <a:pt x="166" y="1550"/>
                </a:lnTo>
                <a:lnTo>
                  <a:pt x="166" y="1590"/>
                </a:lnTo>
                <a:lnTo>
                  <a:pt x="167" y="1614"/>
                </a:lnTo>
                <a:lnTo>
                  <a:pt x="168" y="1642"/>
                </a:lnTo>
                <a:lnTo>
                  <a:pt x="168" y="1672"/>
                </a:lnTo>
                <a:lnTo>
                  <a:pt x="169" y="1707"/>
                </a:lnTo>
                <a:lnTo>
                  <a:pt x="170" y="1718"/>
                </a:lnTo>
                <a:lnTo>
                  <a:pt x="171" y="1755"/>
                </a:lnTo>
                <a:lnTo>
                  <a:pt x="171" y="1787"/>
                </a:lnTo>
                <a:lnTo>
                  <a:pt x="172" y="1805"/>
                </a:lnTo>
                <a:lnTo>
                  <a:pt x="173" y="1829"/>
                </a:lnTo>
                <a:lnTo>
                  <a:pt x="173" y="1843"/>
                </a:lnTo>
                <a:lnTo>
                  <a:pt x="174" y="1866"/>
                </a:lnTo>
                <a:lnTo>
                  <a:pt x="174" y="1869"/>
                </a:lnTo>
                <a:lnTo>
                  <a:pt x="175" y="1891"/>
                </a:lnTo>
                <a:lnTo>
                  <a:pt x="176" y="1893"/>
                </a:lnTo>
                <a:lnTo>
                  <a:pt x="177" y="1905"/>
                </a:lnTo>
                <a:lnTo>
                  <a:pt x="177" y="1922"/>
                </a:lnTo>
                <a:lnTo>
                  <a:pt x="178" y="1916"/>
                </a:lnTo>
                <a:lnTo>
                  <a:pt x="179" y="1921"/>
                </a:lnTo>
                <a:lnTo>
                  <a:pt x="179" y="1919"/>
                </a:lnTo>
                <a:lnTo>
                  <a:pt x="180" y="1928"/>
                </a:lnTo>
                <a:lnTo>
                  <a:pt x="181" y="1937"/>
                </a:lnTo>
                <a:lnTo>
                  <a:pt x="182" y="1927"/>
                </a:lnTo>
                <a:lnTo>
                  <a:pt x="182" y="1938"/>
                </a:lnTo>
                <a:lnTo>
                  <a:pt x="183" y="1926"/>
                </a:lnTo>
                <a:lnTo>
                  <a:pt x="184" y="1921"/>
                </a:lnTo>
                <a:lnTo>
                  <a:pt x="184" y="1930"/>
                </a:lnTo>
                <a:lnTo>
                  <a:pt x="185" y="1919"/>
                </a:lnTo>
                <a:lnTo>
                  <a:pt x="185" y="1922"/>
                </a:lnTo>
                <a:lnTo>
                  <a:pt x="186" y="1936"/>
                </a:lnTo>
                <a:lnTo>
                  <a:pt x="187" y="1927"/>
                </a:lnTo>
                <a:lnTo>
                  <a:pt x="188" y="1932"/>
                </a:lnTo>
                <a:lnTo>
                  <a:pt x="188" y="1925"/>
                </a:lnTo>
                <a:lnTo>
                  <a:pt x="189" y="1941"/>
                </a:lnTo>
                <a:lnTo>
                  <a:pt x="190" y="1948"/>
                </a:lnTo>
                <a:lnTo>
                  <a:pt x="190" y="1948"/>
                </a:lnTo>
                <a:lnTo>
                  <a:pt x="191" y="1960"/>
                </a:lnTo>
                <a:lnTo>
                  <a:pt x="192" y="1955"/>
                </a:lnTo>
                <a:lnTo>
                  <a:pt x="192" y="1968"/>
                </a:lnTo>
                <a:lnTo>
                  <a:pt x="193" y="1985"/>
                </a:lnTo>
                <a:lnTo>
                  <a:pt x="194" y="1991"/>
                </a:lnTo>
                <a:lnTo>
                  <a:pt x="194" y="2003"/>
                </a:lnTo>
                <a:lnTo>
                  <a:pt x="195" y="2007"/>
                </a:lnTo>
                <a:lnTo>
                  <a:pt x="196" y="2020"/>
                </a:lnTo>
                <a:lnTo>
                  <a:pt x="196" y="2035"/>
                </a:lnTo>
                <a:lnTo>
                  <a:pt x="197" y="2029"/>
                </a:lnTo>
                <a:lnTo>
                  <a:pt x="198" y="2048"/>
                </a:lnTo>
                <a:lnTo>
                  <a:pt x="198" y="2056"/>
                </a:lnTo>
                <a:lnTo>
                  <a:pt x="199" y="2059"/>
                </a:lnTo>
                <a:lnTo>
                  <a:pt x="200" y="2070"/>
                </a:lnTo>
                <a:lnTo>
                  <a:pt x="201" y="2072"/>
                </a:lnTo>
                <a:lnTo>
                  <a:pt x="201" y="2067"/>
                </a:lnTo>
                <a:lnTo>
                  <a:pt x="202" y="2092"/>
                </a:lnTo>
                <a:lnTo>
                  <a:pt x="202" y="2099"/>
                </a:lnTo>
                <a:lnTo>
                  <a:pt x="203" y="2106"/>
                </a:lnTo>
                <a:lnTo>
                  <a:pt x="204" y="2108"/>
                </a:lnTo>
                <a:lnTo>
                  <a:pt x="205" y="2122"/>
                </a:lnTo>
                <a:lnTo>
                  <a:pt x="205" y="2138"/>
                </a:lnTo>
                <a:lnTo>
                  <a:pt x="206" y="2145"/>
                </a:lnTo>
                <a:lnTo>
                  <a:pt x="207" y="2148"/>
                </a:lnTo>
                <a:lnTo>
                  <a:pt x="207" y="2155"/>
                </a:lnTo>
                <a:lnTo>
                  <a:pt x="208" y="2166"/>
                </a:lnTo>
                <a:lnTo>
                  <a:pt x="209" y="2174"/>
                </a:lnTo>
                <a:lnTo>
                  <a:pt x="209" y="2175"/>
                </a:lnTo>
                <a:lnTo>
                  <a:pt x="210" y="2186"/>
                </a:lnTo>
                <a:lnTo>
                  <a:pt x="211" y="2182"/>
                </a:lnTo>
                <a:lnTo>
                  <a:pt x="212" y="2192"/>
                </a:lnTo>
                <a:lnTo>
                  <a:pt x="212" y="2211"/>
                </a:lnTo>
                <a:lnTo>
                  <a:pt x="213" y="2212"/>
                </a:lnTo>
                <a:lnTo>
                  <a:pt x="213" y="2209"/>
                </a:lnTo>
                <a:lnTo>
                  <a:pt x="214" y="2220"/>
                </a:lnTo>
                <a:lnTo>
                  <a:pt x="215" y="2219"/>
                </a:lnTo>
                <a:lnTo>
                  <a:pt x="215" y="2221"/>
                </a:lnTo>
                <a:lnTo>
                  <a:pt x="216" y="2222"/>
                </a:lnTo>
                <a:lnTo>
                  <a:pt x="217" y="2216"/>
                </a:lnTo>
                <a:lnTo>
                  <a:pt x="218" y="2207"/>
                </a:lnTo>
                <a:lnTo>
                  <a:pt x="218" y="2182"/>
                </a:lnTo>
                <a:lnTo>
                  <a:pt x="219" y="2138"/>
                </a:lnTo>
                <a:lnTo>
                  <a:pt x="220" y="2089"/>
                </a:lnTo>
                <a:lnTo>
                  <a:pt x="220" y="2023"/>
                </a:lnTo>
                <a:lnTo>
                  <a:pt x="221" y="1947"/>
                </a:lnTo>
                <a:lnTo>
                  <a:pt x="221" y="1855"/>
                </a:lnTo>
                <a:lnTo>
                  <a:pt x="222" y="1772"/>
                </a:lnTo>
                <a:lnTo>
                  <a:pt x="223" y="1688"/>
                </a:lnTo>
                <a:lnTo>
                  <a:pt x="224" y="1606"/>
                </a:lnTo>
                <a:lnTo>
                  <a:pt x="224" y="1511"/>
                </a:lnTo>
                <a:lnTo>
                  <a:pt x="225" y="1431"/>
                </a:lnTo>
                <a:lnTo>
                  <a:pt x="226" y="1354"/>
                </a:lnTo>
                <a:lnTo>
                  <a:pt x="226" y="1288"/>
                </a:lnTo>
                <a:lnTo>
                  <a:pt x="227" y="1222"/>
                </a:lnTo>
                <a:lnTo>
                  <a:pt x="228" y="1156"/>
                </a:lnTo>
                <a:lnTo>
                  <a:pt x="229" y="1121"/>
                </a:lnTo>
                <a:lnTo>
                  <a:pt x="229" y="1088"/>
                </a:lnTo>
                <a:lnTo>
                  <a:pt x="230" y="1065"/>
                </a:lnTo>
                <a:lnTo>
                  <a:pt x="231" y="1036"/>
                </a:lnTo>
                <a:lnTo>
                  <a:pt x="231" y="1031"/>
                </a:lnTo>
                <a:lnTo>
                  <a:pt x="232" y="1037"/>
                </a:lnTo>
                <a:lnTo>
                  <a:pt x="232" y="1041"/>
                </a:lnTo>
                <a:lnTo>
                  <a:pt x="233" y="1055"/>
                </a:lnTo>
                <a:lnTo>
                  <a:pt x="234" y="1058"/>
                </a:lnTo>
                <a:lnTo>
                  <a:pt x="235" y="1062"/>
                </a:lnTo>
                <a:lnTo>
                  <a:pt x="235" y="1066"/>
                </a:lnTo>
                <a:lnTo>
                  <a:pt x="236" y="1083"/>
                </a:lnTo>
                <a:lnTo>
                  <a:pt x="237" y="1080"/>
                </a:lnTo>
                <a:lnTo>
                  <a:pt x="237" y="1075"/>
                </a:lnTo>
                <a:lnTo>
                  <a:pt x="238" y="1078"/>
                </a:lnTo>
                <a:lnTo>
                  <a:pt x="239" y="1065"/>
                </a:lnTo>
                <a:lnTo>
                  <a:pt x="239" y="1053"/>
                </a:lnTo>
                <a:lnTo>
                  <a:pt x="240" y="1031"/>
                </a:lnTo>
                <a:lnTo>
                  <a:pt x="241" y="1005"/>
                </a:lnTo>
                <a:lnTo>
                  <a:pt x="241" y="972"/>
                </a:lnTo>
                <a:lnTo>
                  <a:pt x="242" y="947"/>
                </a:lnTo>
                <a:lnTo>
                  <a:pt x="243" y="897"/>
                </a:lnTo>
                <a:lnTo>
                  <a:pt x="243" y="860"/>
                </a:lnTo>
                <a:lnTo>
                  <a:pt x="244" y="811"/>
                </a:lnTo>
                <a:lnTo>
                  <a:pt x="245" y="776"/>
                </a:lnTo>
                <a:lnTo>
                  <a:pt x="245" y="725"/>
                </a:lnTo>
                <a:lnTo>
                  <a:pt x="246" y="689"/>
                </a:lnTo>
                <a:lnTo>
                  <a:pt x="247" y="656"/>
                </a:lnTo>
                <a:lnTo>
                  <a:pt x="248" y="611"/>
                </a:lnTo>
                <a:lnTo>
                  <a:pt x="248" y="571"/>
                </a:lnTo>
                <a:lnTo>
                  <a:pt x="249" y="539"/>
                </a:lnTo>
                <a:lnTo>
                  <a:pt x="249" y="517"/>
                </a:lnTo>
                <a:lnTo>
                  <a:pt x="250" y="496"/>
                </a:lnTo>
                <a:lnTo>
                  <a:pt x="251" y="475"/>
                </a:lnTo>
                <a:lnTo>
                  <a:pt x="252" y="466"/>
                </a:lnTo>
                <a:lnTo>
                  <a:pt x="252" y="452"/>
                </a:lnTo>
                <a:lnTo>
                  <a:pt x="253" y="455"/>
                </a:lnTo>
                <a:lnTo>
                  <a:pt x="254" y="458"/>
                </a:lnTo>
                <a:lnTo>
                  <a:pt x="254" y="474"/>
                </a:lnTo>
                <a:lnTo>
                  <a:pt x="255" y="505"/>
                </a:lnTo>
                <a:lnTo>
                  <a:pt x="256" y="527"/>
                </a:lnTo>
                <a:lnTo>
                  <a:pt x="256" y="572"/>
                </a:lnTo>
                <a:lnTo>
                  <a:pt x="257" y="623"/>
                </a:lnTo>
                <a:lnTo>
                  <a:pt x="258" y="691"/>
                </a:lnTo>
                <a:lnTo>
                  <a:pt x="259" y="758"/>
                </a:lnTo>
                <a:lnTo>
                  <a:pt x="259" y="825"/>
                </a:lnTo>
                <a:lnTo>
                  <a:pt x="260" y="907"/>
                </a:lnTo>
                <a:lnTo>
                  <a:pt x="260" y="971"/>
                </a:lnTo>
                <a:lnTo>
                  <a:pt x="261" y="1033"/>
                </a:lnTo>
                <a:lnTo>
                  <a:pt x="262" y="1088"/>
                </a:lnTo>
                <a:lnTo>
                  <a:pt x="262" y="1133"/>
                </a:lnTo>
                <a:lnTo>
                  <a:pt x="263" y="1185"/>
                </a:lnTo>
                <a:lnTo>
                  <a:pt x="264" y="1212"/>
                </a:lnTo>
                <a:lnTo>
                  <a:pt x="265" y="1245"/>
                </a:lnTo>
                <a:lnTo>
                  <a:pt x="265" y="1264"/>
                </a:lnTo>
                <a:lnTo>
                  <a:pt x="266" y="1298"/>
                </a:lnTo>
                <a:lnTo>
                  <a:pt x="267" y="1295"/>
                </a:lnTo>
                <a:lnTo>
                  <a:pt x="267" y="1322"/>
                </a:lnTo>
                <a:lnTo>
                  <a:pt x="268" y="1336"/>
                </a:lnTo>
                <a:lnTo>
                  <a:pt x="268" y="1339"/>
                </a:lnTo>
                <a:lnTo>
                  <a:pt x="269" y="1355"/>
                </a:lnTo>
                <a:lnTo>
                  <a:pt x="270" y="1361"/>
                </a:lnTo>
                <a:lnTo>
                  <a:pt x="271" y="1361"/>
                </a:lnTo>
                <a:lnTo>
                  <a:pt x="271" y="1367"/>
                </a:lnTo>
                <a:lnTo>
                  <a:pt x="272" y="1384"/>
                </a:lnTo>
                <a:lnTo>
                  <a:pt x="273" y="1380"/>
                </a:lnTo>
                <a:lnTo>
                  <a:pt x="273" y="1389"/>
                </a:lnTo>
                <a:lnTo>
                  <a:pt x="274" y="1395"/>
                </a:lnTo>
                <a:lnTo>
                  <a:pt x="275" y="1407"/>
                </a:lnTo>
                <a:lnTo>
                  <a:pt x="276" y="1413"/>
                </a:lnTo>
                <a:lnTo>
                  <a:pt x="276" y="1430"/>
                </a:lnTo>
                <a:lnTo>
                  <a:pt x="277" y="1450"/>
                </a:lnTo>
                <a:lnTo>
                  <a:pt x="277" y="1464"/>
                </a:lnTo>
                <a:lnTo>
                  <a:pt x="278" y="1485"/>
                </a:lnTo>
                <a:lnTo>
                  <a:pt x="279" y="1519"/>
                </a:lnTo>
                <a:lnTo>
                  <a:pt x="279" y="1540"/>
                </a:lnTo>
                <a:lnTo>
                  <a:pt x="280" y="1567"/>
                </a:lnTo>
                <a:lnTo>
                  <a:pt x="281" y="1601"/>
                </a:lnTo>
                <a:lnTo>
                  <a:pt x="282" y="1628"/>
                </a:lnTo>
                <a:lnTo>
                  <a:pt x="282" y="1650"/>
                </a:lnTo>
                <a:lnTo>
                  <a:pt x="283" y="1685"/>
                </a:lnTo>
                <a:lnTo>
                  <a:pt x="284" y="1719"/>
                </a:lnTo>
                <a:lnTo>
                  <a:pt x="284" y="1748"/>
                </a:lnTo>
                <a:lnTo>
                  <a:pt x="285" y="1775"/>
                </a:lnTo>
                <a:lnTo>
                  <a:pt x="286" y="1778"/>
                </a:lnTo>
                <a:lnTo>
                  <a:pt x="286" y="1801"/>
                </a:lnTo>
                <a:lnTo>
                  <a:pt x="287" y="1820"/>
                </a:lnTo>
                <a:lnTo>
                  <a:pt x="288" y="1832"/>
                </a:lnTo>
                <a:lnTo>
                  <a:pt x="288" y="1846"/>
                </a:lnTo>
                <a:lnTo>
                  <a:pt x="289" y="1867"/>
                </a:lnTo>
                <a:lnTo>
                  <a:pt x="290" y="1864"/>
                </a:lnTo>
                <a:lnTo>
                  <a:pt x="290" y="1880"/>
                </a:lnTo>
                <a:lnTo>
                  <a:pt x="291" y="1888"/>
                </a:lnTo>
                <a:lnTo>
                  <a:pt x="292" y="1891"/>
                </a:lnTo>
                <a:lnTo>
                  <a:pt x="292" y="1896"/>
                </a:lnTo>
                <a:lnTo>
                  <a:pt x="293" y="1900"/>
                </a:lnTo>
                <a:lnTo>
                  <a:pt x="294" y="1897"/>
                </a:lnTo>
                <a:lnTo>
                  <a:pt x="295" y="1900"/>
                </a:lnTo>
                <a:lnTo>
                  <a:pt x="295" y="1899"/>
                </a:lnTo>
                <a:lnTo>
                  <a:pt x="296" y="1902"/>
                </a:lnTo>
                <a:lnTo>
                  <a:pt x="296" y="1900"/>
                </a:lnTo>
                <a:lnTo>
                  <a:pt x="297" y="1902"/>
                </a:lnTo>
                <a:lnTo>
                  <a:pt x="298" y="1888"/>
                </a:lnTo>
                <a:lnTo>
                  <a:pt x="299" y="1884"/>
                </a:lnTo>
                <a:lnTo>
                  <a:pt x="299" y="1895"/>
                </a:lnTo>
                <a:lnTo>
                  <a:pt x="300" y="1893"/>
                </a:lnTo>
                <a:lnTo>
                  <a:pt x="301" y="1895"/>
                </a:lnTo>
                <a:lnTo>
                  <a:pt x="301" y="1896"/>
                </a:lnTo>
                <a:lnTo>
                  <a:pt x="302" y="1902"/>
                </a:lnTo>
                <a:lnTo>
                  <a:pt x="303" y="1909"/>
                </a:lnTo>
                <a:lnTo>
                  <a:pt x="303" y="1910"/>
                </a:lnTo>
                <a:lnTo>
                  <a:pt x="304" y="1915"/>
                </a:lnTo>
                <a:lnTo>
                  <a:pt x="305" y="1922"/>
                </a:lnTo>
                <a:lnTo>
                  <a:pt x="306" y="1932"/>
                </a:lnTo>
                <a:lnTo>
                  <a:pt x="306" y="1936"/>
                </a:lnTo>
                <a:lnTo>
                  <a:pt x="307" y="1941"/>
                </a:lnTo>
                <a:lnTo>
                  <a:pt x="307" y="1949"/>
                </a:lnTo>
                <a:lnTo>
                  <a:pt x="308" y="1967"/>
                </a:lnTo>
                <a:lnTo>
                  <a:pt x="309" y="1975"/>
                </a:lnTo>
                <a:lnTo>
                  <a:pt x="309" y="1983"/>
                </a:lnTo>
                <a:lnTo>
                  <a:pt x="310" y="1988"/>
                </a:lnTo>
                <a:lnTo>
                  <a:pt x="311" y="1999"/>
                </a:lnTo>
                <a:lnTo>
                  <a:pt x="312" y="1995"/>
                </a:lnTo>
                <a:lnTo>
                  <a:pt x="312" y="2009"/>
                </a:lnTo>
                <a:lnTo>
                  <a:pt x="313" y="2022"/>
                </a:lnTo>
                <a:lnTo>
                  <a:pt x="314" y="2037"/>
                </a:lnTo>
                <a:lnTo>
                  <a:pt x="314" y="2034"/>
                </a:lnTo>
                <a:lnTo>
                  <a:pt x="315" y="2051"/>
                </a:lnTo>
                <a:lnTo>
                  <a:pt x="315" y="2057"/>
                </a:lnTo>
                <a:lnTo>
                  <a:pt x="316" y="2066"/>
                </a:lnTo>
                <a:lnTo>
                  <a:pt x="317" y="2074"/>
                </a:lnTo>
                <a:lnTo>
                  <a:pt x="318" y="2083"/>
                </a:lnTo>
                <a:lnTo>
                  <a:pt x="318" y="2094"/>
                </a:lnTo>
                <a:lnTo>
                  <a:pt x="319" y="2095"/>
                </a:lnTo>
                <a:lnTo>
                  <a:pt x="320" y="2102"/>
                </a:lnTo>
                <a:lnTo>
                  <a:pt x="320" y="2122"/>
                </a:lnTo>
                <a:lnTo>
                  <a:pt x="321" y="2123"/>
                </a:lnTo>
                <a:lnTo>
                  <a:pt x="322" y="2140"/>
                </a:lnTo>
                <a:lnTo>
                  <a:pt x="323" y="2143"/>
                </a:lnTo>
                <a:lnTo>
                  <a:pt x="323" y="2159"/>
                </a:lnTo>
                <a:lnTo>
                  <a:pt x="324" y="2152"/>
                </a:lnTo>
                <a:lnTo>
                  <a:pt x="324" y="2158"/>
                </a:lnTo>
                <a:lnTo>
                  <a:pt x="325" y="2158"/>
                </a:lnTo>
                <a:lnTo>
                  <a:pt x="326" y="2172"/>
                </a:lnTo>
                <a:lnTo>
                  <a:pt x="326" y="2173"/>
                </a:lnTo>
                <a:lnTo>
                  <a:pt x="327" y="2176"/>
                </a:lnTo>
                <a:lnTo>
                  <a:pt x="328" y="2175"/>
                </a:lnTo>
                <a:lnTo>
                  <a:pt x="329" y="2174"/>
                </a:lnTo>
                <a:lnTo>
                  <a:pt x="329" y="2176"/>
                </a:lnTo>
                <a:lnTo>
                  <a:pt x="330" y="2165"/>
                </a:lnTo>
                <a:lnTo>
                  <a:pt x="331" y="2156"/>
                </a:lnTo>
                <a:lnTo>
                  <a:pt x="331" y="2133"/>
                </a:lnTo>
                <a:lnTo>
                  <a:pt x="332" y="2094"/>
                </a:lnTo>
                <a:lnTo>
                  <a:pt x="333" y="2036"/>
                </a:lnTo>
                <a:lnTo>
                  <a:pt x="333" y="1970"/>
                </a:lnTo>
                <a:lnTo>
                  <a:pt x="334" y="1896"/>
                </a:lnTo>
                <a:lnTo>
                  <a:pt x="335" y="1805"/>
                </a:lnTo>
                <a:lnTo>
                  <a:pt x="335" y="1725"/>
                </a:lnTo>
                <a:lnTo>
                  <a:pt x="336" y="1641"/>
                </a:lnTo>
                <a:lnTo>
                  <a:pt x="337" y="1538"/>
                </a:lnTo>
                <a:lnTo>
                  <a:pt x="337" y="1462"/>
                </a:lnTo>
                <a:lnTo>
                  <a:pt x="338" y="1373"/>
                </a:lnTo>
                <a:lnTo>
                  <a:pt x="339" y="1303"/>
                </a:lnTo>
                <a:lnTo>
                  <a:pt x="339" y="1231"/>
                </a:lnTo>
                <a:lnTo>
                  <a:pt x="340" y="1153"/>
                </a:lnTo>
                <a:lnTo>
                  <a:pt x="341" y="1104"/>
                </a:lnTo>
                <a:lnTo>
                  <a:pt x="342" y="1062"/>
                </a:lnTo>
                <a:lnTo>
                  <a:pt x="342" y="1026"/>
                </a:lnTo>
                <a:lnTo>
                  <a:pt x="343" y="1003"/>
                </a:lnTo>
                <a:lnTo>
                  <a:pt x="343" y="984"/>
                </a:lnTo>
                <a:lnTo>
                  <a:pt x="344" y="973"/>
                </a:lnTo>
                <a:lnTo>
                  <a:pt x="345" y="961"/>
                </a:lnTo>
                <a:lnTo>
                  <a:pt x="346" y="968"/>
                </a:lnTo>
                <a:lnTo>
                  <a:pt x="346" y="967"/>
                </a:lnTo>
                <a:lnTo>
                  <a:pt x="347" y="973"/>
                </a:lnTo>
                <a:lnTo>
                  <a:pt x="348" y="990"/>
                </a:lnTo>
                <a:lnTo>
                  <a:pt x="348" y="1001"/>
                </a:lnTo>
                <a:lnTo>
                  <a:pt x="349" y="1005"/>
                </a:lnTo>
                <a:lnTo>
                  <a:pt x="350" y="1006"/>
                </a:lnTo>
                <a:lnTo>
                  <a:pt x="350" y="1013"/>
                </a:lnTo>
                <a:lnTo>
                  <a:pt x="351" y="1003"/>
                </a:lnTo>
                <a:lnTo>
                  <a:pt x="352" y="991"/>
                </a:lnTo>
                <a:lnTo>
                  <a:pt x="352" y="972"/>
                </a:lnTo>
                <a:lnTo>
                  <a:pt x="353" y="946"/>
                </a:lnTo>
                <a:lnTo>
                  <a:pt x="354" y="926"/>
                </a:lnTo>
                <a:lnTo>
                  <a:pt x="354" y="899"/>
                </a:lnTo>
                <a:lnTo>
                  <a:pt x="355" y="865"/>
                </a:lnTo>
                <a:lnTo>
                  <a:pt x="356" y="817"/>
                </a:lnTo>
                <a:lnTo>
                  <a:pt x="356" y="780"/>
                </a:lnTo>
                <a:lnTo>
                  <a:pt x="357" y="728"/>
                </a:lnTo>
                <a:lnTo>
                  <a:pt x="358" y="692"/>
                </a:lnTo>
                <a:lnTo>
                  <a:pt x="359" y="641"/>
                </a:lnTo>
                <a:lnTo>
                  <a:pt x="359" y="601"/>
                </a:lnTo>
                <a:lnTo>
                  <a:pt x="360" y="555"/>
                </a:lnTo>
                <a:lnTo>
                  <a:pt x="361" y="516"/>
                </a:lnTo>
                <a:lnTo>
                  <a:pt x="361" y="487"/>
                </a:lnTo>
                <a:lnTo>
                  <a:pt x="362" y="444"/>
                </a:lnTo>
                <a:lnTo>
                  <a:pt x="362" y="409"/>
                </a:lnTo>
                <a:lnTo>
                  <a:pt x="363" y="395"/>
                </a:lnTo>
                <a:lnTo>
                  <a:pt x="364" y="371"/>
                </a:lnTo>
                <a:lnTo>
                  <a:pt x="365" y="364"/>
                </a:lnTo>
                <a:lnTo>
                  <a:pt x="365" y="361"/>
                </a:lnTo>
                <a:lnTo>
                  <a:pt x="366" y="361"/>
                </a:lnTo>
                <a:lnTo>
                  <a:pt x="367" y="363"/>
                </a:lnTo>
                <a:lnTo>
                  <a:pt x="367" y="373"/>
                </a:lnTo>
                <a:lnTo>
                  <a:pt x="368" y="402"/>
                </a:lnTo>
                <a:lnTo>
                  <a:pt x="369" y="434"/>
                </a:lnTo>
                <a:lnTo>
                  <a:pt x="370" y="465"/>
                </a:lnTo>
                <a:lnTo>
                  <a:pt x="370" y="533"/>
                </a:lnTo>
                <a:lnTo>
                  <a:pt x="371" y="582"/>
                </a:lnTo>
                <a:lnTo>
                  <a:pt x="371" y="658"/>
                </a:lnTo>
                <a:lnTo>
                  <a:pt x="372" y="734"/>
                </a:lnTo>
                <a:lnTo>
                  <a:pt x="373" y="814"/>
                </a:lnTo>
                <a:lnTo>
                  <a:pt x="373" y="885"/>
                </a:lnTo>
                <a:lnTo>
                  <a:pt x="374" y="948"/>
                </a:lnTo>
                <a:lnTo>
                  <a:pt x="375" y="1001"/>
                </a:lnTo>
                <a:lnTo>
                  <a:pt x="376" y="1052"/>
                </a:lnTo>
                <a:lnTo>
                  <a:pt x="376" y="1098"/>
                </a:lnTo>
                <a:lnTo>
                  <a:pt x="377" y="1129"/>
                </a:lnTo>
                <a:lnTo>
                  <a:pt x="378" y="1160"/>
                </a:lnTo>
                <a:lnTo>
                  <a:pt x="378" y="1199"/>
                </a:lnTo>
                <a:lnTo>
                  <a:pt x="379" y="1209"/>
                </a:lnTo>
                <a:lnTo>
                  <a:pt x="380" y="1235"/>
                </a:lnTo>
                <a:lnTo>
                  <a:pt x="380" y="1244"/>
                </a:lnTo>
                <a:lnTo>
                  <a:pt x="381" y="1266"/>
                </a:lnTo>
                <a:lnTo>
                  <a:pt x="382" y="1277"/>
                </a:lnTo>
                <a:lnTo>
                  <a:pt x="382" y="1289"/>
                </a:lnTo>
                <a:lnTo>
                  <a:pt x="383" y="1283"/>
                </a:lnTo>
                <a:lnTo>
                  <a:pt x="384" y="1289"/>
                </a:lnTo>
                <a:lnTo>
                  <a:pt x="384" y="1311"/>
                </a:lnTo>
                <a:lnTo>
                  <a:pt x="385" y="1311"/>
                </a:lnTo>
                <a:lnTo>
                  <a:pt x="386" y="1324"/>
                </a:lnTo>
                <a:lnTo>
                  <a:pt x="386" y="1323"/>
                </a:lnTo>
                <a:lnTo>
                  <a:pt x="387" y="1337"/>
                </a:lnTo>
                <a:lnTo>
                  <a:pt x="388" y="1336"/>
                </a:lnTo>
                <a:lnTo>
                  <a:pt x="389" y="1340"/>
                </a:lnTo>
                <a:lnTo>
                  <a:pt x="389" y="1370"/>
                </a:lnTo>
                <a:lnTo>
                  <a:pt x="390" y="1390"/>
                </a:lnTo>
                <a:lnTo>
                  <a:pt x="390" y="1409"/>
                </a:lnTo>
                <a:lnTo>
                  <a:pt x="391" y="1435"/>
                </a:lnTo>
                <a:lnTo>
                  <a:pt x="392" y="1461"/>
                </a:lnTo>
                <a:lnTo>
                  <a:pt x="393" y="1487"/>
                </a:lnTo>
                <a:lnTo>
                  <a:pt x="393" y="1510"/>
                </a:lnTo>
                <a:lnTo>
                  <a:pt x="394" y="1554"/>
                </a:lnTo>
                <a:lnTo>
                  <a:pt x="395" y="1588"/>
                </a:lnTo>
                <a:lnTo>
                  <a:pt x="395" y="1607"/>
                </a:lnTo>
                <a:lnTo>
                  <a:pt x="396" y="1640"/>
                </a:lnTo>
                <a:lnTo>
                  <a:pt x="397" y="1669"/>
                </a:lnTo>
                <a:lnTo>
                  <a:pt x="397" y="1700"/>
                </a:lnTo>
                <a:lnTo>
                  <a:pt x="398" y="1726"/>
                </a:lnTo>
                <a:lnTo>
                  <a:pt x="399" y="1747"/>
                </a:lnTo>
                <a:lnTo>
                  <a:pt x="399" y="1764"/>
                </a:lnTo>
                <a:lnTo>
                  <a:pt x="400" y="1778"/>
                </a:lnTo>
                <a:lnTo>
                  <a:pt x="401" y="1801"/>
                </a:lnTo>
                <a:lnTo>
                  <a:pt x="401" y="1813"/>
                </a:lnTo>
                <a:lnTo>
                  <a:pt x="402" y="1822"/>
                </a:lnTo>
                <a:lnTo>
                  <a:pt x="403" y="1831"/>
                </a:lnTo>
                <a:lnTo>
                  <a:pt x="403" y="1837"/>
                </a:lnTo>
                <a:lnTo>
                  <a:pt x="404" y="1843"/>
                </a:lnTo>
                <a:lnTo>
                  <a:pt x="405" y="1838"/>
                </a:lnTo>
                <a:lnTo>
                  <a:pt x="406" y="1843"/>
                </a:lnTo>
                <a:lnTo>
                  <a:pt x="406" y="1844"/>
                </a:lnTo>
                <a:lnTo>
                  <a:pt x="407" y="1845"/>
                </a:lnTo>
                <a:lnTo>
                  <a:pt x="408" y="1852"/>
                </a:lnTo>
                <a:lnTo>
                  <a:pt x="408" y="1857"/>
                </a:lnTo>
                <a:lnTo>
                  <a:pt x="409" y="1856"/>
                </a:lnTo>
                <a:lnTo>
                  <a:pt x="409" y="1860"/>
                </a:lnTo>
                <a:lnTo>
                  <a:pt x="410" y="1854"/>
                </a:lnTo>
                <a:lnTo>
                  <a:pt x="411" y="1859"/>
                </a:lnTo>
                <a:lnTo>
                  <a:pt x="412" y="1856"/>
                </a:lnTo>
                <a:lnTo>
                  <a:pt x="412" y="1864"/>
                </a:lnTo>
                <a:lnTo>
                  <a:pt x="413" y="1856"/>
                </a:lnTo>
                <a:lnTo>
                  <a:pt x="414" y="1861"/>
                </a:lnTo>
                <a:lnTo>
                  <a:pt x="414" y="1850"/>
                </a:lnTo>
                <a:lnTo>
                  <a:pt x="415" y="1855"/>
                </a:lnTo>
                <a:lnTo>
                  <a:pt x="416" y="1865"/>
                </a:lnTo>
                <a:lnTo>
                  <a:pt x="417" y="1866"/>
                </a:lnTo>
                <a:lnTo>
                  <a:pt x="417" y="1874"/>
                </a:lnTo>
                <a:lnTo>
                  <a:pt x="418" y="1886"/>
                </a:lnTo>
                <a:lnTo>
                  <a:pt x="418" y="1884"/>
                </a:lnTo>
                <a:lnTo>
                  <a:pt x="419" y="1894"/>
                </a:lnTo>
                <a:lnTo>
                  <a:pt x="420" y="1911"/>
                </a:lnTo>
                <a:lnTo>
                  <a:pt x="420" y="1924"/>
                </a:lnTo>
                <a:lnTo>
                  <a:pt x="421" y="1932"/>
                </a:lnTo>
                <a:lnTo>
                  <a:pt x="422" y="1938"/>
                </a:lnTo>
                <a:lnTo>
                  <a:pt x="423" y="1947"/>
                </a:lnTo>
                <a:lnTo>
                  <a:pt x="423" y="1957"/>
                </a:lnTo>
                <a:lnTo>
                  <a:pt x="424" y="1973"/>
                </a:lnTo>
                <a:lnTo>
                  <a:pt x="425" y="1969"/>
                </a:lnTo>
                <a:lnTo>
                  <a:pt x="425" y="1980"/>
                </a:lnTo>
                <a:lnTo>
                  <a:pt x="426" y="1984"/>
                </a:lnTo>
                <a:lnTo>
                  <a:pt x="427" y="1990"/>
                </a:lnTo>
                <a:lnTo>
                  <a:pt x="427" y="1999"/>
                </a:lnTo>
                <a:lnTo>
                  <a:pt x="428" y="2006"/>
                </a:lnTo>
                <a:lnTo>
                  <a:pt x="429" y="2019"/>
                </a:lnTo>
                <a:lnTo>
                  <a:pt x="429" y="2019"/>
                </a:lnTo>
                <a:lnTo>
                  <a:pt x="430" y="2028"/>
                </a:lnTo>
                <a:lnTo>
                  <a:pt x="431" y="2042"/>
                </a:lnTo>
                <a:lnTo>
                  <a:pt x="431" y="2045"/>
                </a:lnTo>
                <a:lnTo>
                  <a:pt x="432" y="2063"/>
                </a:lnTo>
                <a:lnTo>
                  <a:pt x="433" y="2064"/>
                </a:lnTo>
                <a:lnTo>
                  <a:pt x="433" y="2079"/>
                </a:lnTo>
                <a:lnTo>
                  <a:pt x="434" y="2087"/>
                </a:lnTo>
                <a:lnTo>
                  <a:pt x="435" y="2087"/>
                </a:lnTo>
                <a:lnTo>
                  <a:pt x="436" y="2111"/>
                </a:lnTo>
                <a:lnTo>
                  <a:pt x="436" y="2110"/>
                </a:lnTo>
                <a:lnTo>
                  <a:pt x="437" y="2117"/>
                </a:lnTo>
                <a:lnTo>
                  <a:pt x="437" y="2126"/>
                </a:lnTo>
                <a:lnTo>
                  <a:pt x="438" y="2133"/>
                </a:lnTo>
                <a:lnTo>
                  <a:pt x="439" y="2136"/>
                </a:lnTo>
                <a:lnTo>
                  <a:pt x="440" y="2139"/>
                </a:lnTo>
                <a:lnTo>
                  <a:pt x="440" y="2141"/>
                </a:lnTo>
                <a:lnTo>
                  <a:pt x="441" y="2149"/>
                </a:lnTo>
                <a:lnTo>
                  <a:pt x="442" y="2154"/>
                </a:lnTo>
                <a:lnTo>
                  <a:pt x="442" y="2142"/>
                </a:lnTo>
                <a:lnTo>
                  <a:pt x="443" y="2149"/>
                </a:lnTo>
                <a:lnTo>
                  <a:pt x="444" y="2146"/>
                </a:lnTo>
                <a:lnTo>
                  <a:pt x="444" y="2127"/>
                </a:lnTo>
                <a:lnTo>
                  <a:pt x="445" y="2084"/>
                </a:lnTo>
                <a:lnTo>
                  <a:pt x="446" y="2044"/>
                </a:lnTo>
                <a:lnTo>
                  <a:pt x="446" y="1987"/>
                </a:lnTo>
                <a:lnTo>
                  <a:pt x="447" y="1902"/>
                </a:lnTo>
                <a:lnTo>
                  <a:pt x="448" y="1819"/>
                </a:lnTo>
                <a:lnTo>
                  <a:pt x="448" y="1734"/>
                </a:lnTo>
                <a:lnTo>
                  <a:pt x="449" y="1634"/>
                </a:lnTo>
                <a:lnTo>
                  <a:pt x="450" y="1548"/>
                </a:lnTo>
                <a:lnTo>
                  <a:pt x="450" y="1442"/>
                </a:lnTo>
                <a:lnTo>
                  <a:pt x="451" y="1350"/>
                </a:lnTo>
                <a:lnTo>
                  <a:pt x="452" y="1271"/>
                </a:lnTo>
                <a:lnTo>
                  <a:pt x="453" y="1192"/>
                </a:lnTo>
                <a:lnTo>
                  <a:pt x="453" y="1111"/>
                </a:lnTo>
                <a:lnTo>
                  <a:pt x="454" y="1056"/>
                </a:lnTo>
                <a:lnTo>
                  <a:pt x="455" y="987"/>
                </a:lnTo>
                <a:lnTo>
                  <a:pt x="455" y="952"/>
                </a:lnTo>
                <a:lnTo>
                  <a:pt x="456" y="901"/>
                </a:lnTo>
                <a:lnTo>
                  <a:pt x="456" y="899"/>
                </a:lnTo>
                <a:lnTo>
                  <a:pt x="457" y="877"/>
                </a:lnTo>
                <a:lnTo>
                  <a:pt x="458" y="874"/>
                </a:lnTo>
                <a:lnTo>
                  <a:pt x="459" y="862"/>
                </a:lnTo>
                <a:lnTo>
                  <a:pt x="459" y="863"/>
                </a:lnTo>
                <a:lnTo>
                  <a:pt x="460" y="871"/>
                </a:lnTo>
                <a:lnTo>
                  <a:pt x="461" y="889"/>
                </a:lnTo>
                <a:lnTo>
                  <a:pt x="461" y="902"/>
                </a:lnTo>
                <a:lnTo>
                  <a:pt x="462" y="910"/>
                </a:lnTo>
                <a:lnTo>
                  <a:pt x="463" y="908"/>
                </a:lnTo>
                <a:lnTo>
                  <a:pt x="464" y="919"/>
                </a:lnTo>
                <a:lnTo>
                  <a:pt x="464" y="914"/>
                </a:lnTo>
                <a:lnTo>
                  <a:pt x="465" y="896"/>
                </a:lnTo>
                <a:lnTo>
                  <a:pt x="465" y="897"/>
                </a:lnTo>
                <a:lnTo>
                  <a:pt x="466" y="873"/>
                </a:lnTo>
                <a:lnTo>
                  <a:pt x="467" y="849"/>
                </a:lnTo>
                <a:lnTo>
                  <a:pt x="467" y="810"/>
                </a:lnTo>
                <a:lnTo>
                  <a:pt x="468" y="784"/>
                </a:lnTo>
                <a:lnTo>
                  <a:pt x="469" y="739"/>
                </a:lnTo>
                <a:lnTo>
                  <a:pt x="470" y="701"/>
                </a:lnTo>
                <a:lnTo>
                  <a:pt x="470" y="657"/>
                </a:lnTo>
                <a:lnTo>
                  <a:pt x="471" y="600"/>
                </a:lnTo>
                <a:lnTo>
                  <a:pt x="472" y="554"/>
                </a:lnTo>
                <a:lnTo>
                  <a:pt x="472" y="504"/>
                </a:lnTo>
                <a:lnTo>
                  <a:pt x="473" y="460"/>
                </a:lnTo>
                <a:lnTo>
                  <a:pt x="474" y="401"/>
                </a:lnTo>
                <a:lnTo>
                  <a:pt x="474" y="367"/>
                </a:lnTo>
                <a:lnTo>
                  <a:pt x="475" y="327"/>
                </a:lnTo>
                <a:lnTo>
                  <a:pt x="476" y="285"/>
                </a:lnTo>
                <a:lnTo>
                  <a:pt x="476" y="258"/>
                </a:lnTo>
                <a:lnTo>
                  <a:pt x="477" y="239"/>
                </a:lnTo>
                <a:lnTo>
                  <a:pt x="478" y="214"/>
                </a:lnTo>
                <a:lnTo>
                  <a:pt x="478" y="208"/>
                </a:lnTo>
                <a:lnTo>
                  <a:pt x="479" y="200"/>
                </a:lnTo>
                <a:lnTo>
                  <a:pt x="480" y="201"/>
                </a:lnTo>
                <a:lnTo>
                  <a:pt x="480" y="223"/>
                </a:lnTo>
                <a:lnTo>
                  <a:pt x="481" y="231"/>
                </a:lnTo>
                <a:lnTo>
                  <a:pt x="482" y="263"/>
                </a:lnTo>
                <a:lnTo>
                  <a:pt x="483" y="282"/>
                </a:lnTo>
                <a:lnTo>
                  <a:pt x="483" y="333"/>
                </a:lnTo>
                <a:lnTo>
                  <a:pt x="484" y="379"/>
                </a:lnTo>
                <a:lnTo>
                  <a:pt x="484" y="451"/>
                </a:lnTo>
                <a:lnTo>
                  <a:pt x="485" y="532"/>
                </a:lnTo>
                <a:lnTo>
                  <a:pt x="486" y="593"/>
                </a:lnTo>
                <a:lnTo>
                  <a:pt x="487" y="681"/>
                </a:lnTo>
                <a:lnTo>
                  <a:pt x="487" y="762"/>
                </a:lnTo>
                <a:lnTo>
                  <a:pt x="488" y="849"/>
                </a:lnTo>
                <a:lnTo>
                  <a:pt x="489" y="911"/>
                </a:lnTo>
                <a:lnTo>
                  <a:pt x="489" y="976"/>
                </a:lnTo>
                <a:lnTo>
                  <a:pt x="490" y="1019"/>
                </a:lnTo>
                <a:lnTo>
                  <a:pt x="491" y="1058"/>
                </a:lnTo>
                <a:lnTo>
                  <a:pt x="491" y="1111"/>
                </a:lnTo>
                <a:lnTo>
                  <a:pt x="492" y="1144"/>
                </a:lnTo>
                <a:lnTo>
                  <a:pt x="493" y="1167"/>
                </a:lnTo>
                <a:lnTo>
                  <a:pt x="493" y="1193"/>
                </a:lnTo>
                <a:lnTo>
                  <a:pt x="494" y="1207"/>
                </a:lnTo>
                <a:lnTo>
                  <a:pt x="495" y="1217"/>
                </a:lnTo>
                <a:lnTo>
                  <a:pt x="495" y="1227"/>
                </a:lnTo>
                <a:lnTo>
                  <a:pt x="496" y="1237"/>
                </a:lnTo>
                <a:lnTo>
                  <a:pt x="497" y="1242"/>
                </a:lnTo>
                <a:lnTo>
                  <a:pt x="497" y="1242"/>
                </a:lnTo>
                <a:lnTo>
                  <a:pt x="498" y="1242"/>
                </a:lnTo>
                <a:lnTo>
                  <a:pt x="499" y="1251"/>
                </a:lnTo>
                <a:lnTo>
                  <a:pt x="500" y="1245"/>
                </a:lnTo>
                <a:lnTo>
                  <a:pt x="500" y="1258"/>
                </a:lnTo>
                <a:lnTo>
                  <a:pt x="501" y="1260"/>
                </a:lnTo>
                <a:lnTo>
                  <a:pt x="502" y="1268"/>
                </a:lnTo>
                <a:lnTo>
                  <a:pt x="502" y="1280"/>
                </a:lnTo>
                <a:lnTo>
                  <a:pt x="503" y="1290"/>
                </a:lnTo>
                <a:lnTo>
                  <a:pt x="503" y="1308"/>
                </a:lnTo>
                <a:lnTo>
                  <a:pt x="504" y="1326"/>
                </a:lnTo>
                <a:lnTo>
                  <a:pt x="505" y="1339"/>
                </a:lnTo>
                <a:lnTo>
                  <a:pt x="506" y="1371"/>
                </a:lnTo>
                <a:lnTo>
                  <a:pt x="506" y="1395"/>
                </a:lnTo>
                <a:lnTo>
                  <a:pt x="507" y="1428"/>
                </a:lnTo>
                <a:lnTo>
                  <a:pt x="508" y="1459"/>
                </a:lnTo>
                <a:lnTo>
                  <a:pt x="508" y="1496"/>
                </a:lnTo>
                <a:lnTo>
                  <a:pt x="509" y="1537"/>
                </a:lnTo>
                <a:lnTo>
                  <a:pt x="510" y="1562"/>
                </a:lnTo>
                <a:lnTo>
                  <a:pt x="511" y="1593"/>
                </a:lnTo>
                <a:lnTo>
                  <a:pt x="511" y="1623"/>
                </a:lnTo>
                <a:lnTo>
                  <a:pt x="512" y="1643"/>
                </a:lnTo>
                <a:lnTo>
                  <a:pt x="512" y="1683"/>
                </a:lnTo>
                <a:lnTo>
                  <a:pt x="513" y="1711"/>
                </a:lnTo>
                <a:lnTo>
                  <a:pt x="514" y="1723"/>
                </a:lnTo>
                <a:lnTo>
                  <a:pt x="514" y="1745"/>
                </a:lnTo>
                <a:lnTo>
                  <a:pt x="515" y="1755"/>
                </a:lnTo>
                <a:lnTo>
                  <a:pt x="516" y="1770"/>
                </a:lnTo>
                <a:lnTo>
                  <a:pt x="517" y="1779"/>
                </a:lnTo>
                <a:lnTo>
                  <a:pt x="517" y="1795"/>
                </a:lnTo>
                <a:lnTo>
                  <a:pt x="518" y="1802"/>
                </a:lnTo>
                <a:lnTo>
                  <a:pt x="519" y="1801"/>
                </a:lnTo>
                <a:lnTo>
                  <a:pt x="519" y="1801"/>
                </a:lnTo>
                <a:lnTo>
                  <a:pt x="520" y="1808"/>
                </a:lnTo>
                <a:lnTo>
                  <a:pt x="521" y="1805"/>
                </a:lnTo>
                <a:lnTo>
                  <a:pt x="521" y="1807"/>
                </a:lnTo>
                <a:lnTo>
                  <a:pt x="522" y="1803"/>
                </a:lnTo>
                <a:lnTo>
                  <a:pt x="523" y="1816"/>
                </a:lnTo>
                <a:lnTo>
                  <a:pt x="523" y="1810"/>
                </a:lnTo>
                <a:lnTo>
                  <a:pt x="524" y="1798"/>
                </a:lnTo>
                <a:lnTo>
                  <a:pt x="525" y="1804"/>
                </a:lnTo>
                <a:lnTo>
                  <a:pt x="525" y="1799"/>
                </a:lnTo>
                <a:lnTo>
                  <a:pt x="526" y="1809"/>
                </a:lnTo>
                <a:lnTo>
                  <a:pt x="527" y="1806"/>
                </a:lnTo>
                <a:lnTo>
                  <a:pt x="527" y="1805"/>
                </a:lnTo>
                <a:lnTo>
                  <a:pt x="528" y="1810"/>
                </a:lnTo>
                <a:lnTo>
                  <a:pt x="529" y="1820"/>
                </a:lnTo>
                <a:lnTo>
                  <a:pt x="530" y="1827"/>
                </a:lnTo>
                <a:lnTo>
                  <a:pt x="530" y="1826"/>
                </a:lnTo>
                <a:lnTo>
                  <a:pt x="531" y="1831"/>
                </a:lnTo>
                <a:lnTo>
                  <a:pt x="531" y="1839"/>
                </a:lnTo>
                <a:lnTo>
                  <a:pt x="532" y="1853"/>
                </a:lnTo>
                <a:lnTo>
                  <a:pt x="533" y="1866"/>
                </a:lnTo>
                <a:lnTo>
                  <a:pt x="534" y="1873"/>
                </a:lnTo>
                <a:lnTo>
                  <a:pt x="534" y="1882"/>
                </a:lnTo>
                <a:lnTo>
                  <a:pt x="535" y="1907"/>
                </a:lnTo>
                <a:lnTo>
                  <a:pt x="536" y="1906"/>
                </a:lnTo>
                <a:lnTo>
                  <a:pt x="536" y="1931"/>
                </a:lnTo>
                <a:lnTo>
                  <a:pt x="537" y="1932"/>
                </a:lnTo>
                <a:lnTo>
                  <a:pt x="538" y="1941"/>
                </a:lnTo>
                <a:lnTo>
                  <a:pt x="538" y="1952"/>
                </a:lnTo>
                <a:lnTo>
                  <a:pt x="539" y="1963"/>
                </a:lnTo>
                <a:lnTo>
                  <a:pt x="540" y="1978"/>
                </a:lnTo>
                <a:lnTo>
                  <a:pt x="540" y="1986"/>
                </a:lnTo>
                <a:lnTo>
                  <a:pt x="541" y="1991"/>
                </a:lnTo>
                <a:lnTo>
                  <a:pt x="542" y="2003"/>
                </a:lnTo>
                <a:lnTo>
                  <a:pt x="542" y="2014"/>
                </a:lnTo>
                <a:lnTo>
                  <a:pt x="543" y="2027"/>
                </a:lnTo>
                <a:lnTo>
                  <a:pt x="544" y="2033"/>
                </a:lnTo>
                <a:lnTo>
                  <a:pt x="544" y="2043"/>
                </a:lnTo>
                <a:lnTo>
                  <a:pt x="545" y="2045"/>
                </a:lnTo>
                <a:lnTo>
                  <a:pt x="546" y="2043"/>
                </a:lnTo>
                <a:lnTo>
                  <a:pt x="547" y="2067"/>
                </a:lnTo>
                <a:lnTo>
                  <a:pt x="547" y="2071"/>
                </a:lnTo>
                <a:lnTo>
                  <a:pt x="548" y="2077"/>
                </a:lnTo>
                <a:lnTo>
                  <a:pt x="549" y="2087"/>
                </a:lnTo>
                <a:lnTo>
                  <a:pt x="549" y="2087"/>
                </a:lnTo>
                <a:lnTo>
                  <a:pt x="550" y="2105"/>
                </a:lnTo>
                <a:lnTo>
                  <a:pt x="550" y="2111"/>
                </a:lnTo>
                <a:lnTo>
                  <a:pt x="551" y="2124"/>
                </a:lnTo>
                <a:lnTo>
                  <a:pt x="552" y="2117"/>
                </a:lnTo>
                <a:lnTo>
                  <a:pt x="553" y="2132"/>
                </a:lnTo>
                <a:lnTo>
                  <a:pt x="553" y="2133"/>
                </a:lnTo>
                <a:lnTo>
                  <a:pt x="554" y="2127"/>
                </a:lnTo>
                <a:lnTo>
                  <a:pt x="555" y="2138"/>
                </a:lnTo>
                <a:lnTo>
                  <a:pt x="555" y="2154"/>
                </a:lnTo>
                <a:lnTo>
                  <a:pt x="556" y="2165"/>
                </a:lnTo>
                <a:lnTo>
                  <a:pt x="557" y="2175"/>
                </a:lnTo>
                <a:lnTo>
                  <a:pt x="558" y="2175"/>
                </a:lnTo>
                <a:lnTo>
                  <a:pt x="558" y="2170"/>
                </a:lnTo>
                <a:lnTo>
                  <a:pt x="559" y="2160"/>
                </a:lnTo>
                <a:lnTo>
                  <a:pt x="559" y="2149"/>
                </a:lnTo>
                <a:lnTo>
                  <a:pt x="560" y="2109"/>
                </a:lnTo>
                <a:lnTo>
                  <a:pt x="561" y="2068"/>
                </a:lnTo>
                <a:lnTo>
                  <a:pt x="561" y="1997"/>
                </a:lnTo>
                <a:lnTo>
                  <a:pt x="562" y="1917"/>
                </a:lnTo>
                <a:lnTo>
                  <a:pt x="563" y="1825"/>
                </a:lnTo>
                <a:lnTo>
                  <a:pt x="564" y="1749"/>
                </a:lnTo>
                <a:lnTo>
                  <a:pt x="564" y="1661"/>
                </a:lnTo>
                <a:lnTo>
                  <a:pt x="565" y="1568"/>
                </a:lnTo>
                <a:lnTo>
                  <a:pt x="566" y="1472"/>
                </a:lnTo>
                <a:lnTo>
                  <a:pt x="566" y="1391"/>
                </a:lnTo>
                <a:lnTo>
                  <a:pt x="567" y="1304"/>
                </a:lnTo>
                <a:lnTo>
                  <a:pt x="568" y="1226"/>
                </a:lnTo>
                <a:lnTo>
                  <a:pt x="568" y="1153"/>
                </a:lnTo>
                <a:lnTo>
                  <a:pt x="569" y="1106"/>
                </a:lnTo>
                <a:lnTo>
                  <a:pt x="570" y="1044"/>
                </a:lnTo>
                <a:lnTo>
                  <a:pt x="570" y="1008"/>
                </a:lnTo>
                <a:lnTo>
                  <a:pt x="571" y="965"/>
                </a:lnTo>
                <a:lnTo>
                  <a:pt x="572" y="941"/>
                </a:lnTo>
                <a:lnTo>
                  <a:pt x="572" y="933"/>
                </a:lnTo>
                <a:lnTo>
                  <a:pt x="573" y="926"/>
                </a:lnTo>
                <a:lnTo>
                  <a:pt x="574" y="918"/>
                </a:lnTo>
                <a:lnTo>
                  <a:pt x="574" y="929"/>
                </a:lnTo>
                <a:lnTo>
                  <a:pt x="575" y="936"/>
                </a:lnTo>
                <a:lnTo>
                  <a:pt x="576" y="943"/>
                </a:lnTo>
                <a:lnTo>
                  <a:pt x="577" y="955"/>
                </a:lnTo>
                <a:lnTo>
                  <a:pt x="577" y="960"/>
                </a:lnTo>
                <a:lnTo>
                  <a:pt x="578" y="969"/>
                </a:lnTo>
                <a:lnTo>
                  <a:pt x="578" y="977"/>
                </a:lnTo>
                <a:lnTo>
                  <a:pt x="579" y="973"/>
                </a:lnTo>
                <a:lnTo>
                  <a:pt x="580" y="961"/>
                </a:lnTo>
                <a:lnTo>
                  <a:pt x="581" y="962"/>
                </a:lnTo>
                <a:lnTo>
                  <a:pt x="581" y="931"/>
                </a:lnTo>
                <a:lnTo>
                  <a:pt x="582" y="920"/>
                </a:lnTo>
                <a:lnTo>
                  <a:pt x="583" y="896"/>
                </a:lnTo>
                <a:lnTo>
                  <a:pt x="583" y="860"/>
                </a:lnTo>
                <a:lnTo>
                  <a:pt x="584" y="815"/>
                </a:lnTo>
                <a:lnTo>
                  <a:pt x="585" y="774"/>
                </a:lnTo>
                <a:lnTo>
                  <a:pt x="585" y="732"/>
                </a:lnTo>
                <a:lnTo>
                  <a:pt x="586" y="706"/>
                </a:lnTo>
                <a:lnTo>
                  <a:pt x="587" y="653"/>
                </a:lnTo>
                <a:lnTo>
                  <a:pt x="587" y="603"/>
                </a:lnTo>
                <a:lnTo>
                  <a:pt x="588" y="559"/>
                </a:lnTo>
                <a:lnTo>
                  <a:pt x="589" y="514"/>
                </a:lnTo>
                <a:lnTo>
                  <a:pt x="589" y="480"/>
                </a:lnTo>
                <a:lnTo>
                  <a:pt x="590" y="448"/>
                </a:lnTo>
                <a:lnTo>
                  <a:pt x="591" y="428"/>
                </a:lnTo>
                <a:lnTo>
                  <a:pt x="591" y="389"/>
                </a:lnTo>
                <a:lnTo>
                  <a:pt x="592" y="362"/>
                </a:lnTo>
                <a:lnTo>
                  <a:pt x="593" y="347"/>
                </a:lnTo>
                <a:lnTo>
                  <a:pt x="594" y="337"/>
                </a:lnTo>
                <a:lnTo>
                  <a:pt x="594" y="336"/>
                </a:lnTo>
                <a:lnTo>
                  <a:pt x="595" y="348"/>
                </a:lnTo>
                <a:lnTo>
                  <a:pt x="596" y="362"/>
                </a:lnTo>
                <a:lnTo>
                  <a:pt x="596" y="388"/>
                </a:lnTo>
                <a:lnTo>
                  <a:pt x="597" y="422"/>
                </a:lnTo>
                <a:lnTo>
                  <a:pt x="597" y="467"/>
                </a:lnTo>
                <a:lnTo>
                  <a:pt x="598" y="519"/>
                </a:lnTo>
                <a:lnTo>
                  <a:pt x="599" y="589"/>
                </a:lnTo>
                <a:lnTo>
                  <a:pt x="600" y="666"/>
                </a:lnTo>
                <a:lnTo>
                  <a:pt x="600" y="741"/>
                </a:lnTo>
                <a:lnTo>
                  <a:pt x="601" y="803"/>
                </a:lnTo>
                <a:lnTo>
                  <a:pt x="602" y="870"/>
                </a:lnTo>
                <a:lnTo>
                  <a:pt x="602" y="946"/>
                </a:lnTo>
                <a:lnTo>
                  <a:pt x="603" y="997"/>
                </a:lnTo>
                <a:lnTo>
                  <a:pt x="604" y="1048"/>
                </a:lnTo>
                <a:lnTo>
                  <a:pt x="605" y="1086"/>
                </a:lnTo>
                <a:lnTo>
                  <a:pt x="605" y="1134"/>
                </a:lnTo>
                <a:lnTo>
                  <a:pt x="606" y="1166"/>
                </a:lnTo>
                <a:lnTo>
                  <a:pt x="606" y="1195"/>
                </a:lnTo>
                <a:lnTo>
                  <a:pt x="607" y="1223"/>
                </a:lnTo>
                <a:lnTo>
                  <a:pt x="608" y="1244"/>
                </a:lnTo>
                <a:lnTo>
                  <a:pt x="608" y="1250"/>
                </a:lnTo>
                <a:lnTo>
                  <a:pt x="609" y="1271"/>
                </a:lnTo>
                <a:lnTo>
                  <a:pt x="610" y="1287"/>
                </a:lnTo>
                <a:lnTo>
                  <a:pt x="611" y="1292"/>
                </a:lnTo>
                <a:lnTo>
                  <a:pt x="611" y="1306"/>
                </a:lnTo>
                <a:lnTo>
                  <a:pt x="612" y="1322"/>
                </a:lnTo>
                <a:lnTo>
                  <a:pt x="613" y="1312"/>
                </a:lnTo>
                <a:lnTo>
                  <a:pt x="613" y="1333"/>
                </a:lnTo>
                <a:lnTo>
                  <a:pt x="614" y="1339"/>
                </a:lnTo>
                <a:lnTo>
                  <a:pt x="615" y="1358"/>
                </a:lnTo>
                <a:lnTo>
                  <a:pt x="615" y="1368"/>
                </a:lnTo>
                <a:lnTo>
                  <a:pt x="616" y="1377"/>
                </a:lnTo>
                <a:lnTo>
                  <a:pt x="617" y="1400"/>
                </a:lnTo>
                <a:lnTo>
                  <a:pt x="617" y="1408"/>
                </a:lnTo>
                <a:lnTo>
                  <a:pt x="618" y="1422"/>
                </a:lnTo>
                <a:lnTo>
                  <a:pt x="619" y="1450"/>
                </a:lnTo>
                <a:lnTo>
                  <a:pt x="619" y="1481"/>
                </a:lnTo>
                <a:lnTo>
                  <a:pt x="620" y="1509"/>
                </a:lnTo>
                <a:lnTo>
                  <a:pt x="621" y="1536"/>
                </a:lnTo>
                <a:lnTo>
                  <a:pt x="621" y="1558"/>
                </a:lnTo>
                <a:lnTo>
                  <a:pt x="622" y="1585"/>
                </a:lnTo>
                <a:lnTo>
                  <a:pt x="623" y="1624"/>
                </a:lnTo>
                <a:lnTo>
                  <a:pt x="624" y="1650"/>
                </a:lnTo>
                <a:lnTo>
                  <a:pt x="624" y="1692"/>
                </a:lnTo>
                <a:lnTo>
                  <a:pt x="625" y="1720"/>
                </a:lnTo>
                <a:lnTo>
                  <a:pt x="625" y="1745"/>
                </a:lnTo>
                <a:lnTo>
                  <a:pt x="626" y="1761"/>
                </a:lnTo>
                <a:lnTo>
                  <a:pt x="627" y="1782"/>
                </a:lnTo>
                <a:lnTo>
                  <a:pt x="628" y="1794"/>
                </a:lnTo>
                <a:lnTo>
                  <a:pt x="628" y="1829"/>
                </a:lnTo>
                <a:lnTo>
                  <a:pt x="629" y="1833"/>
                </a:lnTo>
                <a:lnTo>
                  <a:pt x="630" y="1837"/>
                </a:lnTo>
                <a:lnTo>
                  <a:pt x="630" y="1849"/>
                </a:lnTo>
                <a:lnTo>
                  <a:pt x="631" y="1853"/>
                </a:lnTo>
                <a:lnTo>
                  <a:pt x="632" y="1857"/>
                </a:lnTo>
                <a:lnTo>
                  <a:pt x="632" y="1875"/>
                </a:lnTo>
                <a:lnTo>
                  <a:pt x="633" y="1881"/>
                </a:lnTo>
                <a:lnTo>
                  <a:pt x="634" y="1870"/>
                </a:lnTo>
                <a:lnTo>
                  <a:pt x="634" y="1868"/>
                </a:lnTo>
                <a:lnTo>
                  <a:pt x="635" y="1872"/>
                </a:lnTo>
                <a:lnTo>
                  <a:pt x="636" y="1878"/>
                </a:lnTo>
                <a:lnTo>
                  <a:pt x="636" y="1879"/>
                </a:lnTo>
                <a:lnTo>
                  <a:pt x="637" y="1864"/>
                </a:lnTo>
                <a:lnTo>
                  <a:pt x="638" y="1875"/>
                </a:lnTo>
                <a:lnTo>
                  <a:pt x="638" y="1870"/>
                </a:lnTo>
                <a:lnTo>
                  <a:pt x="639" y="1880"/>
                </a:lnTo>
                <a:lnTo>
                  <a:pt x="640" y="1867"/>
                </a:lnTo>
                <a:lnTo>
                  <a:pt x="641" y="1882"/>
                </a:lnTo>
                <a:lnTo>
                  <a:pt x="641" y="1878"/>
                </a:lnTo>
                <a:lnTo>
                  <a:pt x="642" y="1888"/>
                </a:lnTo>
                <a:lnTo>
                  <a:pt x="643" y="1891"/>
                </a:lnTo>
                <a:lnTo>
                  <a:pt x="643" y="1893"/>
                </a:lnTo>
                <a:lnTo>
                  <a:pt x="644" y="1891"/>
                </a:lnTo>
                <a:lnTo>
                  <a:pt x="644" y="1897"/>
                </a:lnTo>
                <a:lnTo>
                  <a:pt x="645" y="1905"/>
                </a:lnTo>
                <a:lnTo>
                  <a:pt x="646" y="1914"/>
                </a:lnTo>
                <a:lnTo>
                  <a:pt x="647" y="1924"/>
                </a:lnTo>
                <a:lnTo>
                  <a:pt x="647" y="1933"/>
                </a:lnTo>
                <a:lnTo>
                  <a:pt x="648" y="1937"/>
                </a:lnTo>
                <a:lnTo>
                  <a:pt x="649" y="1955"/>
                </a:lnTo>
                <a:lnTo>
                  <a:pt x="649" y="1962"/>
                </a:lnTo>
                <a:lnTo>
                  <a:pt x="650" y="1970"/>
                </a:lnTo>
                <a:lnTo>
                  <a:pt x="651" y="1972"/>
                </a:lnTo>
                <a:lnTo>
                  <a:pt x="652" y="1978"/>
                </a:lnTo>
                <a:lnTo>
                  <a:pt x="652" y="1994"/>
                </a:lnTo>
                <a:lnTo>
                  <a:pt x="653" y="1996"/>
                </a:lnTo>
                <a:lnTo>
                  <a:pt x="653" y="1999"/>
                </a:lnTo>
                <a:lnTo>
                  <a:pt x="654" y="2011"/>
                </a:lnTo>
                <a:lnTo>
                  <a:pt x="655" y="2015"/>
                </a:lnTo>
                <a:lnTo>
                  <a:pt x="655" y="2023"/>
                </a:lnTo>
                <a:lnTo>
                  <a:pt x="656" y="2033"/>
                </a:lnTo>
                <a:lnTo>
                  <a:pt x="657" y="2045"/>
                </a:lnTo>
                <a:lnTo>
                  <a:pt x="658" y="2057"/>
                </a:lnTo>
                <a:lnTo>
                  <a:pt x="658" y="2062"/>
                </a:lnTo>
                <a:lnTo>
                  <a:pt x="659" y="2067"/>
                </a:lnTo>
                <a:lnTo>
                  <a:pt x="660" y="2076"/>
                </a:lnTo>
                <a:lnTo>
                  <a:pt x="660" y="2083"/>
                </a:lnTo>
                <a:lnTo>
                  <a:pt x="661" y="2105"/>
                </a:lnTo>
                <a:lnTo>
                  <a:pt x="662" y="2103"/>
                </a:lnTo>
                <a:lnTo>
                  <a:pt x="662" y="2110"/>
                </a:lnTo>
                <a:lnTo>
                  <a:pt x="663" y="2125"/>
                </a:lnTo>
                <a:lnTo>
                  <a:pt x="664" y="2134"/>
                </a:lnTo>
                <a:lnTo>
                  <a:pt x="664" y="2130"/>
                </a:lnTo>
                <a:lnTo>
                  <a:pt x="665" y="2146"/>
                </a:lnTo>
                <a:lnTo>
                  <a:pt x="666" y="2136"/>
                </a:lnTo>
                <a:lnTo>
                  <a:pt x="666" y="2139"/>
                </a:lnTo>
                <a:lnTo>
                  <a:pt x="667" y="2149"/>
                </a:lnTo>
                <a:lnTo>
                  <a:pt x="668" y="2166"/>
                </a:lnTo>
                <a:lnTo>
                  <a:pt x="668" y="2175"/>
                </a:lnTo>
                <a:lnTo>
                  <a:pt x="669" y="2177"/>
                </a:lnTo>
                <a:lnTo>
                  <a:pt x="670" y="2182"/>
                </a:lnTo>
                <a:lnTo>
                  <a:pt x="671" y="2194"/>
                </a:lnTo>
                <a:lnTo>
                  <a:pt x="671" y="2199"/>
                </a:lnTo>
                <a:lnTo>
                  <a:pt x="672" y="2207"/>
                </a:lnTo>
                <a:lnTo>
                  <a:pt x="672" y="2191"/>
                </a:lnTo>
                <a:lnTo>
                  <a:pt x="673" y="2182"/>
                </a:lnTo>
                <a:lnTo>
                  <a:pt x="674" y="2155"/>
                </a:lnTo>
                <a:lnTo>
                  <a:pt x="675" y="2114"/>
                </a:lnTo>
                <a:lnTo>
                  <a:pt x="675" y="2070"/>
                </a:lnTo>
                <a:lnTo>
                  <a:pt x="676" y="2002"/>
                </a:lnTo>
                <a:lnTo>
                  <a:pt x="677" y="1941"/>
                </a:lnTo>
                <a:lnTo>
                  <a:pt x="677" y="1866"/>
                </a:lnTo>
                <a:lnTo>
                  <a:pt x="678" y="1784"/>
                </a:lnTo>
                <a:lnTo>
                  <a:pt x="679" y="1689"/>
                </a:lnTo>
                <a:lnTo>
                  <a:pt x="679" y="1606"/>
                </a:lnTo>
                <a:lnTo>
                  <a:pt x="680" y="1530"/>
                </a:lnTo>
                <a:lnTo>
                  <a:pt x="681" y="1451"/>
                </a:lnTo>
                <a:lnTo>
                  <a:pt x="681" y="1372"/>
                </a:lnTo>
                <a:lnTo>
                  <a:pt x="682" y="1305"/>
                </a:lnTo>
                <a:lnTo>
                  <a:pt x="683" y="1249"/>
                </a:lnTo>
                <a:lnTo>
                  <a:pt x="683" y="1194"/>
                </a:lnTo>
                <a:lnTo>
                  <a:pt x="684" y="1152"/>
                </a:lnTo>
                <a:lnTo>
                  <a:pt x="685" y="1110"/>
                </a:lnTo>
                <a:lnTo>
                  <a:pt x="685" y="1087"/>
                </a:lnTo>
                <a:lnTo>
                  <a:pt x="686" y="1063"/>
                </a:lnTo>
                <a:lnTo>
                  <a:pt x="687" y="1052"/>
                </a:lnTo>
                <a:lnTo>
                  <a:pt x="688" y="1046"/>
                </a:lnTo>
                <a:lnTo>
                  <a:pt x="688" y="1057"/>
                </a:lnTo>
                <a:lnTo>
                  <a:pt x="689" y="1056"/>
                </a:lnTo>
                <a:lnTo>
                  <a:pt x="690" y="1061"/>
                </a:lnTo>
                <a:lnTo>
                  <a:pt x="690" y="1068"/>
                </a:lnTo>
                <a:lnTo>
                  <a:pt x="691" y="1082"/>
                </a:lnTo>
                <a:lnTo>
                  <a:pt x="691" y="1086"/>
                </a:lnTo>
                <a:lnTo>
                  <a:pt x="692" y="1089"/>
                </a:lnTo>
                <a:lnTo>
                  <a:pt x="693" y="1098"/>
                </a:lnTo>
                <a:lnTo>
                  <a:pt x="694" y="1089"/>
                </a:lnTo>
                <a:lnTo>
                  <a:pt x="694" y="1079"/>
                </a:lnTo>
                <a:lnTo>
                  <a:pt x="695" y="1074"/>
                </a:lnTo>
                <a:lnTo>
                  <a:pt x="696" y="1058"/>
                </a:lnTo>
                <a:lnTo>
                  <a:pt x="696" y="1046"/>
                </a:lnTo>
                <a:lnTo>
                  <a:pt x="697" y="1016"/>
                </a:lnTo>
                <a:lnTo>
                  <a:pt x="698" y="990"/>
                </a:lnTo>
                <a:lnTo>
                  <a:pt x="699" y="955"/>
                </a:lnTo>
                <a:lnTo>
                  <a:pt x="699" y="927"/>
                </a:lnTo>
                <a:lnTo>
                  <a:pt x="700" y="894"/>
                </a:lnTo>
                <a:lnTo>
                  <a:pt x="700" y="862"/>
                </a:lnTo>
                <a:lnTo>
                  <a:pt x="701" y="822"/>
                </a:lnTo>
                <a:lnTo>
                  <a:pt x="702" y="787"/>
                </a:lnTo>
                <a:lnTo>
                  <a:pt x="702" y="750"/>
                </a:lnTo>
                <a:lnTo>
                  <a:pt x="703" y="716"/>
                </a:lnTo>
                <a:lnTo>
                  <a:pt x="704" y="685"/>
                </a:lnTo>
                <a:lnTo>
                  <a:pt x="705" y="668"/>
                </a:lnTo>
                <a:lnTo>
                  <a:pt x="705" y="639"/>
                </a:lnTo>
                <a:lnTo>
                  <a:pt x="706" y="621"/>
                </a:lnTo>
                <a:lnTo>
                  <a:pt x="707" y="613"/>
                </a:lnTo>
                <a:lnTo>
                  <a:pt x="707" y="596"/>
                </a:lnTo>
                <a:lnTo>
                  <a:pt x="708" y="588"/>
                </a:lnTo>
                <a:lnTo>
                  <a:pt x="709" y="602"/>
                </a:lnTo>
                <a:lnTo>
                  <a:pt x="709" y="626"/>
                </a:lnTo>
                <a:lnTo>
                  <a:pt x="710" y="640"/>
                </a:lnTo>
                <a:lnTo>
                  <a:pt x="711" y="675"/>
                </a:lnTo>
                <a:lnTo>
                  <a:pt x="711" y="733"/>
                </a:lnTo>
                <a:lnTo>
                  <a:pt x="712" y="795"/>
                </a:lnTo>
                <a:lnTo>
                  <a:pt x="713" y="845"/>
                </a:lnTo>
                <a:lnTo>
                  <a:pt x="713" y="926"/>
                </a:lnTo>
                <a:lnTo>
                  <a:pt x="714" y="989"/>
                </a:lnTo>
                <a:lnTo>
                  <a:pt x="715" y="1056"/>
                </a:lnTo>
                <a:lnTo>
                  <a:pt x="716" y="1100"/>
                </a:lnTo>
                <a:lnTo>
                  <a:pt x="716" y="1129"/>
                </a:lnTo>
                <a:lnTo>
                  <a:pt x="717" y="1170"/>
                </a:lnTo>
                <a:lnTo>
                  <a:pt x="718" y="1206"/>
                </a:lnTo>
                <a:lnTo>
                  <a:pt x="718" y="1245"/>
                </a:lnTo>
                <a:lnTo>
                  <a:pt x="719" y="1264"/>
                </a:lnTo>
                <a:lnTo>
                  <a:pt x="719" y="1292"/>
                </a:lnTo>
                <a:lnTo>
                  <a:pt x="720" y="1299"/>
                </a:lnTo>
                <a:lnTo>
                  <a:pt x="721" y="1308"/>
                </a:lnTo>
                <a:lnTo>
                  <a:pt x="722" y="1325"/>
                </a:lnTo>
                <a:lnTo>
                  <a:pt x="722" y="1337"/>
                </a:lnTo>
                <a:lnTo>
                  <a:pt x="723" y="1344"/>
                </a:lnTo>
                <a:lnTo>
                  <a:pt x="724" y="1351"/>
                </a:lnTo>
                <a:lnTo>
                  <a:pt x="724" y="1369"/>
                </a:lnTo>
                <a:lnTo>
                  <a:pt x="725" y="1374"/>
                </a:lnTo>
                <a:lnTo>
                  <a:pt x="726" y="1380"/>
                </a:lnTo>
                <a:lnTo>
                  <a:pt x="726" y="1398"/>
                </a:lnTo>
                <a:lnTo>
                  <a:pt x="727" y="1397"/>
                </a:lnTo>
                <a:lnTo>
                  <a:pt x="728" y="1417"/>
                </a:lnTo>
                <a:lnTo>
                  <a:pt x="728" y="1426"/>
                </a:lnTo>
                <a:lnTo>
                  <a:pt x="729" y="1438"/>
                </a:lnTo>
                <a:lnTo>
                  <a:pt x="730" y="1457"/>
                </a:lnTo>
                <a:lnTo>
                  <a:pt x="730" y="1479"/>
                </a:lnTo>
                <a:lnTo>
                  <a:pt x="731" y="1503"/>
                </a:lnTo>
                <a:lnTo>
                  <a:pt x="732" y="1532"/>
                </a:lnTo>
                <a:lnTo>
                  <a:pt x="732" y="1562"/>
                </a:lnTo>
                <a:lnTo>
                  <a:pt x="733" y="1586"/>
                </a:lnTo>
                <a:lnTo>
                  <a:pt x="734" y="1601"/>
                </a:lnTo>
                <a:lnTo>
                  <a:pt x="735" y="1636"/>
                </a:lnTo>
                <a:lnTo>
                  <a:pt x="735" y="1670"/>
                </a:lnTo>
                <a:lnTo>
                  <a:pt x="736" y="1703"/>
                </a:lnTo>
                <a:lnTo>
                  <a:pt x="737" y="1743"/>
                </a:lnTo>
                <a:lnTo>
                  <a:pt x="737" y="1764"/>
                </a:lnTo>
                <a:lnTo>
                  <a:pt x="738" y="1795"/>
                </a:lnTo>
                <a:lnTo>
                  <a:pt x="738" y="1815"/>
                </a:lnTo>
                <a:lnTo>
                  <a:pt x="739" y="1836"/>
                </a:lnTo>
                <a:lnTo>
                  <a:pt x="740" y="1860"/>
                </a:lnTo>
                <a:lnTo>
                  <a:pt x="741" y="1885"/>
                </a:lnTo>
                <a:lnTo>
                  <a:pt x="741" y="1902"/>
                </a:lnTo>
                <a:lnTo>
                  <a:pt x="742" y="1896"/>
                </a:lnTo>
                <a:lnTo>
                  <a:pt x="743" y="1907"/>
                </a:lnTo>
                <a:lnTo>
                  <a:pt x="743" y="1922"/>
                </a:lnTo>
                <a:lnTo>
                  <a:pt x="744" y="1936"/>
                </a:lnTo>
                <a:lnTo>
                  <a:pt x="745" y="1943"/>
                </a:lnTo>
                <a:lnTo>
                  <a:pt x="746" y="1942"/>
                </a:lnTo>
                <a:lnTo>
                  <a:pt x="746" y="1939"/>
                </a:lnTo>
                <a:lnTo>
                  <a:pt x="747" y="1949"/>
                </a:lnTo>
                <a:lnTo>
                  <a:pt x="747" y="1949"/>
                </a:lnTo>
                <a:lnTo>
                  <a:pt x="748" y="1957"/>
                </a:lnTo>
                <a:lnTo>
                  <a:pt x="749" y="1956"/>
                </a:lnTo>
                <a:lnTo>
                  <a:pt x="749" y="1952"/>
                </a:lnTo>
                <a:lnTo>
                  <a:pt x="750" y="1940"/>
                </a:lnTo>
                <a:lnTo>
                  <a:pt x="751" y="1951"/>
                </a:lnTo>
                <a:lnTo>
                  <a:pt x="752" y="1951"/>
                </a:lnTo>
                <a:lnTo>
                  <a:pt x="752" y="1950"/>
                </a:lnTo>
                <a:lnTo>
                  <a:pt x="753" y="1957"/>
                </a:lnTo>
                <a:lnTo>
                  <a:pt x="754" y="1958"/>
                </a:lnTo>
                <a:lnTo>
                  <a:pt x="754" y="1945"/>
                </a:lnTo>
                <a:lnTo>
                  <a:pt x="755" y="1955"/>
                </a:lnTo>
                <a:lnTo>
                  <a:pt x="756" y="1959"/>
                </a:lnTo>
                <a:lnTo>
                  <a:pt x="756" y="1956"/>
                </a:lnTo>
                <a:lnTo>
                  <a:pt x="757" y="1974"/>
                </a:lnTo>
                <a:lnTo>
                  <a:pt x="758" y="1978"/>
                </a:lnTo>
                <a:lnTo>
                  <a:pt x="758" y="1985"/>
                </a:lnTo>
                <a:lnTo>
                  <a:pt x="759" y="1984"/>
                </a:lnTo>
                <a:lnTo>
                  <a:pt x="760" y="1997"/>
                </a:lnTo>
                <a:lnTo>
                  <a:pt x="760" y="2007"/>
                </a:lnTo>
                <a:lnTo>
                  <a:pt x="761" y="2014"/>
                </a:lnTo>
                <a:lnTo>
                  <a:pt x="762" y="2016"/>
                </a:lnTo>
                <a:lnTo>
                  <a:pt x="763" y="2030"/>
                </a:lnTo>
                <a:lnTo>
                  <a:pt x="763" y="2037"/>
                </a:lnTo>
                <a:lnTo>
                  <a:pt x="764" y="2044"/>
                </a:lnTo>
                <a:lnTo>
                  <a:pt x="765" y="2057"/>
                </a:lnTo>
                <a:lnTo>
                  <a:pt x="765" y="2066"/>
                </a:lnTo>
                <a:lnTo>
                  <a:pt x="766" y="2072"/>
                </a:lnTo>
                <a:lnTo>
                  <a:pt x="766" y="2077"/>
                </a:lnTo>
                <a:lnTo>
                  <a:pt x="767" y="2077"/>
                </a:lnTo>
                <a:lnTo>
                  <a:pt x="768" y="2091"/>
                </a:lnTo>
                <a:lnTo>
                  <a:pt x="769" y="2093"/>
                </a:lnTo>
                <a:lnTo>
                  <a:pt x="769" y="2110"/>
                </a:lnTo>
                <a:lnTo>
                  <a:pt x="770" y="2110"/>
                </a:lnTo>
                <a:lnTo>
                  <a:pt x="771" y="2120"/>
                </a:lnTo>
                <a:lnTo>
                  <a:pt x="771" y="2124"/>
                </a:lnTo>
                <a:lnTo>
                  <a:pt x="772" y="2131"/>
                </a:lnTo>
                <a:lnTo>
                  <a:pt x="773" y="2144"/>
                </a:lnTo>
                <a:lnTo>
                  <a:pt x="773" y="2154"/>
                </a:lnTo>
                <a:lnTo>
                  <a:pt x="774" y="2161"/>
                </a:lnTo>
                <a:lnTo>
                  <a:pt x="775" y="2174"/>
                </a:lnTo>
                <a:lnTo>
                  <a:pt x="775" y="2189"/>
                </a:lnTo>
                <a:lnTo>
                  <a:pt x="776" y="2194"/>
                </a:lnTo>
                <a:lnTo>
                  <a:pt x="777" y="2189"/>
                </a:lnTo>
                <a:lnTo>
                  <a:pt x="777" y="2198"/>
                </a:lnTo>
                <a:lnTo>
                  <a:pt x="778" y="2207"/>
                </a:lnTo>
                <a:lnTo>
                  <a:pt x="779" y="2206"/>
                </a:lnTo>
                <a:lnTo>
                  <a:pt x="779" y="2211"/>
                </a:lnTo>
                <a:lnTo>
                  <a:pt x="780" y="2209"/>
                </a:lnTo>
                <a:lnTo>
                  <a:pt x="781" y="2215"/>
                </a:lnTo>
                <a:lnTo>
                  <a:pt x="782" y="2218"/>
                </a:lnTo>
                <a:lnTo>
                  <a:pt x="782" y="2238"/>
                </a:lnTo>
                <a:lnTo>
                  <a:pt x="783" y="2246"/>
                </a:lnTo>
                <a:lnTo>
                  <a:pt x="784" y="2241"/>
                </a:lnTo>
                <a:lnTo>
                  <a:pt x="784" y="2249"/>
                </a:lnTo>
                <a:lnTo>
                  <a:pt x="785" y="2240"/>
                </a:lnTo>
                <a:lnTo>
                  <a:pt x="785" y="2224"/>
                </a:lnTo>
                <a:lnTo>
                  <a:pt x="786" y="2194"/>
                </a:lnTo>
                <a:lnTo>
                  <a:pt x="787" y="2153"/>
                </a:lnTo>
                <a:lnTo>
                  <a:pt x="788" y="2099"/>
                </a:lnTo>
                <a:lnTo>
                  <a:pt x="788" y="2021"/>
                </a:lnTo>
                <a:lnTo>
                  <a:pt x="789" y="1962"/>
                </a:lnTo>
                <a:lnTo>
                  <a:pt x="790" y="1870"/>
                </a:lnTo>
                <a:lnTo>
                  <a:pt x="790" y="1794"/>
                </a:lnTo>
                <a:lnTo>
                  <a:pt x="791" y="1704"/>
                </a:lnTo>
                <a:lnTo>
                  <a:pt x="792" y="1609"/>
                </a:lnTo>
                <a:lnTo>
                  <a:pt x="793" y="1534"/>
                </a:lnTo>
                <a:lnTo>
                  <a:pt x="793" y="1449"/>
                </a:lnTo>
                <a:lnTo>
                  <a:pt x="794" y="1383"/>
                </a:lnTo>
                <a:lnTo>
                  <a:pt x="794" y="1309"/>
                </a:lnTo>
                <a:lnTo>
                  <a:pt x="795" y="1238"/>
                </a:lnTo>
                <a:lnTo>
                  <a:pt x="796" y="1196"/>
                </a:lnTo>
                <a:lnTo>
                  <a:pt x="796" y="1147"/>
                </a:lnTo>
                <a:lnTo>
                  <a:pt x="797" y="1122"/>
                </a:lnTo>
                <a:lnTo>
                  <a:pt x="798" y="1099"/>
                </a:lnTo>
                <a:lnTo>
                  <a:pt x="799" y="1070"/>
                </a:lnTo>
                <a:lnTo>
                  <a:pt x="799" y="1069"/>
                </a:lnTo>
                <a:lnTo>
                  <a:pt x="800" y="1064"/>
                </a:lnTo>
                <a:lnTo>
                  <a:pt x="801" y="1062"/>
                </a:lnTo>
                <a:lnTo>
                  <a:pt x="801" y="1064"/>
                </a:lnTo>
                <a:lnTo>
                  <a:pt x="802" y="1080"/>
                </a:lnTo>
                <a:lnTo>
                  <a:pt x="803" y="1093"/>
                </a:lnTo>
                <a:lnTo>
                  <a:pt x="803" y="1098"/>
                </a:lnTo>
                <a:lnTo>
                  <a:pt x="804" y="1113"/>
                </a:lnTo>
                <a:lnTo>
                  <a:pt x="805" y="1116"/>
                </a:lnTo>
                <a:lnTo>
                  <a:pt x="805" y="1110"/>
                </a:lnTo>
                <a:lnTo>
                  <a:pt x="806" y="1112"/>
                </a:lnTo>
                <a:lnTo>
                  <a:pt x="807" y="1106"/>
                </a:lnTo>
                <a:lnTo>
                  <a:pt x="807" y="1082"/>
                </a:lnTo>
                <a:lnTo>
                  <a:pt x="808" y="1057"/>
                </a:lnTo>
                <a:lnTo>
                  <a:pt x="809" y="1035"/>
                </a:lnTo>
                <a:lnTo>
                  <a:pt x="810" y="1008"/>
                </a:lnTo>
                <a:lnTo>
                  <a:pt x="810" y="979"/>
                </a:lnTo>
                <a:lnTo>
                  <a:pt x="811" y="944"/>
                </a:lnTo>
                <a:lnTo>
                  <a:pt x="812" y="911"/>
                </a:lnTo>
                <a:lnTo>
                  <a:pt x="812" y="875"/>
                </a:lnTo>
                <a:lnTo>
                  <a:pt x="813" y="842"/>
                </a:lnTo>
                <a:lnTo>
                  <a:pt x="813" y="795"/>
                </a:lnTo>
                <a:lnTo>
                  <a:pt x="814" y="756"/>
                </a:lnTo>
                <a:lnTo>
                  <a:pt x="815" y="729"/>
                </a:lnTo>
                <a:lnTo>
                  <a:pt x="816" y="690"/>
                </a:lnTo>
                <a:lnTo>
                  <a:pt x="816" y="657"/>
                </a:lnTo>
                <a:lnTo>
                  <a:pt x="817" y="630"/>
                </a:lnTo>
                <a:lnTo>
                  <a:pt x="818" y="594"/>
                </a:lnTo>
                <a:lnTo>
                  <a:pt x="818" y="575"/>
                </a:lnTo>
                <a:lnTo>
                  <a:pt x="819" y="556"/>
                </a:lnTo>
                <a:lnTo>
                  <a:pt x="820" y="556"/>
                </a:lnTo>
                <a:lnTo>
                  <a:pt x="820" y="537"/>
                </a:lnTo>
                <a:lnTo>
                  <a:pt x="821" y="551"/>
                </a:lnTo>
                <a:lnTo>
                  <a:pt x="822" y="556"/>
                </a:lnTo>
                <a:lnTo>
                  <a:pt x="822" y="578"/>
                </a:lnTo>
                <a:lnTo>
                  <a:pt x="823" y="611"/>
                </a:lnTo>
                <a:lnTo>
                  <a:pt x="824" y="646"/>
                </a:lnTo>
                <a:lnTo>
                  <a:pt x="824" y="700"/>
                </a:lnTo>
                <a:lnTo>
                  <a:pt x="825" y="760"/>
                </a:lnTo>
                <a:lnTo>
                  <a:pt x="826" y="833"/>
                </a:lnTo>
                <a:lnTo>
                  <a:pt x="826" y="905"/>
                </a:lnTo>
                <a:lnTo>
                  <a:pt x="827" y="960"/>
                </a:lnTo>
                <a:lnTo>
                  <a:pt x="828" y="1030"/>
                </a:lnTo>
                <a:lnTo>
                  <a:pt x="829" y="1079"/>
                </a:lnTo>
                <a:lnTo>
                  <a:pt x="829" y="1131"/>
                </a:lnTo>
                <a:lnTo>
                  <a:pt x="830" y="1165"/>
                </a:lnTo>
                <a:lnTo>
                  <a:pt x="831" y="1194"/>
                </a:lnTo>
                <a:lnTo>
                  <a:pt x="831" y="1238"/>
                </a:lnTo>
                <a:lnTo>
                  <a:pt x="832" y="1259"/>
                </a:lnTo>
                <a:lnTo>
                  <a:pt x="832" y="1294"/>
                </a:lnTo>
                <a:lnTo>
                  <a:pt x="833" y="1310"/>
                </a:lnTo>
                <a:lnTo>
                  <a:pt x="834" y="1327"/>
                </a:lnTo>
                <a:lnTo>
                  <a:pt x="835" y="1343"/>
                </a:lnTo>
                <a:lnTo>
                  <a:pt x="835" y="1353"/>
                </a:lnTo>
                <a:lnTo>
                  <a:pt x="836" y="1365"/>
                </a:lnTo>
                <a:lnTo>
                  <a:pt x="837" y="1368"/>
                </a:lnTo>
                <a:lnTo>
                  <a:pt x="837" y="1377"/>
                </a:lnTo>
                <a:lnTo>
                  <a:pt x="838" y="1390"/>
                </a:lnTo>
                <a:lnTo>
                  <a:pt x="839" y="1400"/>
                </a:lnTo>
                <a:lnTo>
                  <a:pt x="840" y="1403"/>
                </a:lnTo>
                <a:lnTo>
                  <a:pt x="840" y="1394"/>
                </a:lnTo>
                <a:lnTo>
                  <a:pt x="841" y="1421"/>
                </a:lnTo>
                <a:lnTo>
                  <a:pt x="841" y="1436"/>
                </a:lnTo>
                <a:lnTo>
                  <a:pt x="842" y="1441"/>
                </a:lnTo>
                <a:lnTo>
                  <a:pt x="843" y="1452"/>
                </a:lnTo>
                <a:lnTo>
                  <a:pt x="843" y="1473"/>
                </a:lnTo>
                <a:lnTo>
                  <a:pt x="844" y="1494"/>
                </a:lnTo>
                <a:lnTo>
                  <a:pt x="845" y="1515"/>
                </a:lnTo>
                <a:lnTo>
                  <a:pt x="846" y="1541"/>
                </a:lnTo>
                <a:lnTo>
                  <a:pt x="846" y="1564"/>
                </a:lnTo>
                <a:lnTo>
                  <a:pt x="847" y="1595"/>
                </a:lnTo>
                <a:lnTo>
                  <a:pt x="848" y="1628"/>
                </a:lnTo>
                <a:lnTo>
                  <a:pt x="848" y="1651"/>
                </a:lnTo>
                <a:lnTo>
                  <a:pt x="849" y="1676"/>
                </a:lnTo>
                <a:lnTo>
                  <a:pt x="849" y="1713"/>
                </a:lnTo>
                <a:lnTo>
                  <a:pt x="850" y="1750"/>
                </a:lnTo>
                <a:lnTo>
                  <a:pt x="851" y="1775"/>
                </a:lnTo>
                <a:lnTo>
                  <a:pt x="852" y="1800"/>
                </a:lnTo>
                <a:lnTo>
                  <a:pt x="852" y="1831"/>
                </a:lnTo>
                <a:lnTo>
                  <a:pt x="853" y="1835"/>
                </a:lnTo>
                <a:lnTo>
                  <a:pt x="854" y="1866"/>
                </a:lnTo>
                <a:lnTo>
                  <a:pt x="854" y="1886"/>
                </a:lnTo>
                <a:lnTo>
                  <a:pt x="855" y="1887"/>
                </a:lnTo>
                <a:lnTo>
                  <a:pt x="856" y="1905"/>
                </a:lnTo>
                <a:lnTo>
                  <a:pt x="857" y="1912"/>
                </a:lnTo>
                <a:lnTo>
                  <a:pt x="857" y="1927"/>
                </a:lnTo>
                <a:lnTo>
                  <a:pt x="858" y="1921"/>
                </a:lnTo>
                <a:lnTo>
                  <a:pt x="859" y="1931"/>
                </a:lnTo>
                <a:lnTo>
                  <a:pt x="859" y="1929"/>
                </a:lnTo>
                <a:lnTo>
                  <a:pt x="860" y="1925"/>
                </a:lnTo>
                <a:lnTo>
                  <a:pt x="860" y="1941"/>
                </a:lnTo>
                <a:lnTo>
                  <a:pt x="861" y="1945"/>
                </a:lnTo>
                <a:lnTo>
                  <a:pt x="862" y="1945"/>
                </a:lnTo>
                <a:lnTo>
                  <a:pt x="863" y="1940"/>
                </a:lnTo>
                <a:lnTo>
                  <a:pt x="863" y="1938"/>
                </a:lnTo>
                <a:lnTo>
                  <a:pt x="864" y="1932"/>
                </a:lnTo>
                <a:lnTo>
                  <a:pt x="865" y="1940"/>
                </a:lnTo>
                <a:lnTo>
                  <a:pt x="865" y="1937"/>
                </a:lnTo>
                <a:lnTo>
                  <a:pt x="866" y="1936"/>
                </a:lnTo>
                <a:lnTo>
                  <a:pt x="867" y="1936"/>
                </a:lnTo>
                <a:lnTo>
                  <a:pt x="867" y="1946"/>
                </a:lnTo>
                <a:lnTo>
                  <a:pt x="868" y="1951"/>
                </a:lnTo>
                <a:lnTo>
                  <a:pt x="869" y="1942"/>
                </a:lnTo>
                <a:lnTo>
                  <a:pt x="869" y="1941"/>
                </a:lnTo>
                <a:lnTo>
                  <a:pt x="870" y="1947"/>
                </a:lnTo>
                <a:lnTo>
                  <a:pt x="871" y="1947"/>
                </a:lnTo>
                <a:lnTo>
                  <a:pt x="871" y="1966"/>
                </a:lnTo>
                <a:lnTo>
                  <a:pt x="872" y="1969"/>
                </a:lnTo>
                <a:lnTo>
                  <a:pt x="873" y="1980"/>
                </a:lnTo>
                <a:lnTo>
                  <a:pt x="873" y="1985"/>
                </a:lnTo>
                <a:lnTo>
                  <a:pt x="874" y="2002"/>
                </a:lnTo>
                <a:lnTo>
                  <a:pt x="875" y="2012"/>
                </a:lnTo>
                <a:lnTo>
                  <a:pt x="876" y="2010"/>
                </a:lnTo>
                <a:lnTo>
                  <a:pt x="876" y="2024"/>
                </a:lnTo>
                <a:lnTo>
                  <a:pt x="877" y="2034"/>
                </a:lnTo>
                <a:lnTo>
                  <a:pt x="878" y="2031"/>
                </a:lnTo>
                <a:lnTo>
                  <a:pt x="878" y="2042"/>
                </a:lnTo>
                <a:lnTo>
                  <a:pt x="879" y="2056"/>
                </a:lnTo>
                <a:lnTo>
                  <a:pt x="879" y="2069"/>
                </a:lnTo>
                <a:lnTo>
                  <a:pt x="880" y="2072"/>
                </a:lnTo>
                <a:lnTo>
                  <a:pt x="881" y="2079"/>
                </a:lnTo>
                <a:lnTo>
                  <a:pt x="882" y="2079"/>
                </a:lnTo>
                <a:lnTo>
                  <a:pt x="882" y="2095"/>
                </a:lnTo>
                <a:lnTo>
                  <a:pt x="883" y="2098"/>
                </a:lnTo>
                <a:lnTo>
                  <a:pt x="884" y="2117"/>
                </a:lnTo>
                <a:lnTo>
                  <a:pt x="884" y="2117"/>
                </a:lnTo>
                <a:lnTo>
                  <a:pt x="885" y="2128"/>
                </a:lnTo>
                <a:lnTo>
                  <a:pt x="886" y="2134"/>
                </a:lnTo>
                <a:lnTo>
                  <a:pt x="887" y="2135"/>
                </a:lnTo>
                <a:lnTo>
                  <a:pt x="887" y="2161"/>
                </a:lnTo>
                <a:lnTo>
                  <a:pt x="888" y="2165"/>
                </a:lnTo>
                <a:lnTo>
                  <a:pt x="888" y="2187"/>
                </a:lnTo>
                <a:lnTo>
                  <a:pt x="889" y="2182"/>
                </a:lnTo>
                <a:lnTo>
                  <a:pt x="890" y="2188"/>
                </a:lnTo>
                <a:lnTo>
                  <a:pt x="890" y="2191"/>
                </a:lnTo>
                <a:lnTo>
                  <a:pt x="891" y="2195"/>
                </a:lnTo>
                <a:lnTo>
                  <a:pt x="892" y="2200"/>
                </a:lnTo>
                <a:lnTo>
                  <a:pt x="893" y="2198"/>
                </a:lnTo>
                <a:lnTo>
                  <a:pt x="893" y="2215"/>
                </a:lnTo>
                <a:lnTo>
                  <a:pt x="894" y="2213"/>
                </a:lnTo>
                <a:lnTo>
                  <a:pt x="895" y="2220"/>
                </a:lnTo>
                <a:lnTo>
                  <a:pt x="895" y="2222"/>
                </a:lnTo>
                <a:lnTo>
                  <a:pt x="896" y="2227"/>
                </a:lnTo>
                <a:lnTo>
                  <a:pt x="896" y="2239"/>
                </a:lnTo>
                <a:lnTo>
                  <a:pt x="897" y="2231"/>
                </a:lnTo>
                <a:lnTo>
                  <a:pt x="898" y="2222"/>
                </a:lnTo>
                <a:lnTo>
                  <a:pt x="899" y="2201"/>
                </a:lnTo>
                <a:lnTo>
                  <a:pt x="899" y="2161"/>
                </a:lnTo>
                <a:lnTo>
                  <a:pt x="900" y="2118"/>
                </a:lnTo>
                <a:lnTo>
                  <a:pt x="901" y="2055"/>
                </a:lnTo>
                <a:lnTo>
                  <a:pt x="901" y="1987"/>
                </a:lnTo>
                <a:lnTo>
                  <a:pt x="902" y="1902"/>
                </a:lnTo>
                <a:lnTo>
                  <a:pt x="903" y="1823"/>
                </a:lnTo>
                <a:lnTo>
                  <a:pt x="904" y="1738"/>
                </a:lnTo>
                <a:lnTo>
                  <a:pt x="904" y="1638"/>
                </a:lnTo>
                <a:lnTo>
                  <a:pt x="905" y="1549"/>
                </a:lnTo>
                <a:lnTo>
                  <a:pt x="906" y="1468"/>
                </a:lnTo>
                <a:lnTo>
                  <a:pt x="906" y="1394"/>
                </a:lnTo>
                <a:lnTo>
                  <a:pt x="907" y="1321"/>
                </a:lnTo>
                <a:lnTo>
                  <a:pt x="907" y="1242"/>
                </a:lnTo>
                <a:lnTo>
                  <a:pt x="908" y="1194"/>
                </a:lnTo>
                <a:lnTo>
                  <a:pt x="909" y="1148"/>
                </a:lnTo>
                <a:lnTo>
                  <a:pt x="910" y="1095"/>
                </a:lnTo>
                <a:lnTo>
                  <a:pt x="910" y="1077"/>
                </a:lnTo>
                <a:lnTo>
                  <a:pt x="911" y="1057"/>
                </a:lnTo>
                <a:lnTo>
                  <a:pt x="912" y="1034"/>
                </a:lnTo>
                <a:lnTo>
                  <a:pt x="912" y="1028"/>
                </a:lnTo>
                <a:lnTo>
                  <a:pt x="913" y="1027"/>
                </a:lnTo>
                <a:lnTo>
                  <a:pt x="914" y="1040"/>
                </a:lnTo>
                <a:lnTo>
                  <a:pt x="914" y="1052"/>
                </a:lnTo>
                <a:lnTo>
                  <a:pt x="915" y="1065"/>
                </a:lnTo>
                <a:lnTo>
                  <a:pt x="916" y="1062"/>
                </a:lnTo>
                <a:lnTo>
                  <a:pt x="916" y="1071"/>
                </a:lnTo>
                <a:lnTo>
                  <a:pt x="917" y="1083"/>
                </a:lnTo>
                <a:lnTo>
                  <a:pt x="918" y="1079"/>
                </a:lnTo>
                <a:lnTo>
                  <a:pt x="918" y="1081"/>
                </a:lnTo>
                <a:lnTo>
                  <a:pt x="919" y="1073"/>
                </a:lnTo>
                <a:lnTo>
                  <a:pt x="920" y="1056"/>
                </a:lnTo>
                <a:lnTo>
                  <a:pt x="920" y="1039"/>
                </a:lnTo>
                <a:lnTo>
                  <a:pt x="921" y="1019"/>
                </a:lnTo>
                <a:lnTo>
                  <a:pt x="922" y="980"/>
                </a:lnTo>
                <a:lnTo>
                  <a:pt x="923" y="958"/>
                </a:lnTo>
                <a:lnTo>
                  <a:pt x="923" y="909"/>
                </a:lnTo>
                <a:lnTo>
                  <a:pt x="924" y="870"/>
                </a:lnTo>
                <a:lnTo>
                  <a:pt x="924" y="840"/>
                </a:lnTo>
                <a:lnTo>
                  <a:pt x="925" y="797"/>
                </a:lnTo>
                <a:lnTo>
                  <a:pt x="926" y="758"/>
                </a:lnTo>
                <a:lnTo>
                  <a:pt x="926" y="719"/>
                </a:lnTo>
                <a:lnTo>
                  <a:pt x="927" y="666"/>
                </a:lnTo>
                <a:lnTo>
                  <a:pt x="928" y="635"/>
                </a:lnTo>
                <a:lnTo>
                  <a:pt x="929" y="606"/>
                </a:lnTo>
                <a:lnTo>
                  <a:pt x="929" y="567"/>
                </a:lnTo>
                <a:lnTo>
                  <a:pt x="930" y="539"/>
                </a:lnTo>
                <a:lnTo>
                  <a:pt x="931" y="513"/>
                </a:lnTo>
                <a:lnTo>
                  <a:pt x="931" y="487"/>
                </a:lnTo>
                <a:lnTo>
                  <a:pt x="932" y="467"/>
                </a:lnTo>
                <a:lnTo>
                  <a:pt x="933" y="462"/>
                </a:lnTo>
                <a:lnTo>
                  <a:pt x="934" y="465"/>
                </a:lnTo>
                <a:lnTo>
                  <a:pt x="934" y="467"/>
                </a:lnTo>
                <a:lnTo>
                  <a:pt x="935" y="480"/>
                </a:lnTo>
                <a:lnTo>
                  <a:pt x="935" y="490"/>
                </a:lnTo>
                <a:lnTo>
                  <a:pt x="936" y="513"/>
                </a:lnTo>
                <a:lnTo>
                  <a:pt x="937" y="559"/>
                </a:lnTo>
                <a:lnTo>
                  <a:pt x="937" y="618"/>
                </a:lnTo>
                <a:lnTo>
                  <a:pt x="938" y="666"/>
                </a:lnTo>
                <a:lnTo>
                  <a:pt x="939" y="740"/>
                </a:lnTo>
                <a:lnTo>
                  <a:pt x="940" y="814"/>
                </a:lnTo>
                <a:lnTo>
                  <a:pt x="940" y="889"/>
                </a:lnTo>
                <a:lnTo>
                  <a:pt x="941" y="955"/>
                </a:lnTo>
                <a:lnTo>
                  <a:pt x="942" y="1014"/>
                </a:lnTo>
                <a:lnTo>
                  <a:pt x="942" y="1073"/>
                </a:lnTo>
                <a:lnTo>
                  <a:pt x="943" y="1124"/>
                </a:lnTo>
                <a:lnTo>
                  <a:pt x="943" y="1163"/>
                </a:lnTo>
                <a:lnTo>
                  <a:pt x="944" y="1195"/>
                </a:lnTo>
                <a:lnTo>
                  <a:pt x="945" y="1225"/>
                </a:lnTo>
                <a:lnTo>
                  <a:pt x="946" y="1259"/>
                </a:lnTo>
                <a:lnTo>
                  <a:pt x="946" y="1279"/>
                </a:lnTo>
                <a:lnTo>
                  <a:pt x="947" y="1294"/>
                </a:lnTo>
                <a:lnTo>
                  <a:pt x="948" y="1316"/>
                </a:lnTo>
                <a:lnTo>
                  <a:pt x="948" y="1331"/>
                </a:lnTo>
                <a:lnTo>
                  <a:pt x="949" y="1332"/>
                </a:lnTo>
                <a:lnTo>
                  <a:pt x="950" y="1335"/>
                </a:lnTo>
                <a:lnTo>
                  <a:pt x="951" y="1355"/>
                </a:lnTo>
                <a:lnTo>
                  <a:pt x="951" y="1361"/>
                </a:lnTo>
                <a:lnTo>
                  <a:pt x="952" y="1362"/>
                </a:lnTo>
                <a:lnTo>
                  <a:pt x="953" y="1366"/>
                </a:lnTo>
                <a:lnTo>
                  <a:pt x="953" y="1384"/>
                </a:lnTo>
                <a:lnTo>
                  <a:pt x="954" y="1393"/>
                </a:lnTo>
                <a:lnTo>
                  <a:pt x="954" y="1398"/>
                </a:lnTo>
                <a:lnTo>
                  <a:pt x="955" y="1414"/>
                </a:lnTo>
                <a:lnTo>
                  <a:pt x="956" y="1422"/>
                </a:lnTo>
                <a:lnTo>
                  <a:pt x="957" y="1441"/>
                </a:lnTo>
                <a:lnTo>
                  <a:pt x="957" y="1452"/>
                </a:lnTo>
                <a:lnTo>
                  <a:pt x="958" y="1461"/>
                </a:lnTo>
                <a:lnTo>
                  <a:pt x="959" y="1498"/>
                </a:lnTo>
                <a:lnTo>
                  <a:pt x="959" y="1524"/>
                </a:lnTo>
                <a:lnTo>
                  <a:pt x="960" y="1554"/>
                </a:lnTo>
                <a:lnTo>
                  <a:pt x="961" y="1573"/>
                </a:lnTo>
                <a:lnTo>
                  <a:pt x="961" y="1612"/>
                </a:lnTo>
                <a:lnTo>
                  <a:pt x="962" y="1637"/>
                </a:lnTo>
                <a:lnTo>
                  <a:pt x="963" y="1662"/>
                </a:lnTo>
                <a:lnTo>
                  <a:pt x="963" y="1706"/>
                </a:lnTo>
                <a:lnTo>
                  <a:pt x="964" y="1716"/>
                </a:lnTo>
                <a:lnTo>
                  <a:pt x="965" y="1758"/>
                </a:lnTo>
                <a:lnTo>
                  <a:pt x="965" y="1779"/>
                </a:lnTo>
                <a:lnTo>
                  <a:pt x="966" y="1799"/>
                </a:lnTo>
                <a:lnTo>
                  <a:pt x="967" y="1818"/>
                </a:lnTo>
                <a:lnTo>
                  <a:pt x="967" y="1828"/>
                </a:lnTo>
                <a:lnTo>
                  <a:pt x="968" y="1855"/>
                </a:lnTo>
                <a:lnTo>
                  <a:pt x="969" y="1863"/>
                </a:lnTo>
                <a:lnTo>
                  <a:pt x="970" y="1881"/>
                </a:lnTo>
                <a:lnTo>
                  <a:pt x="970" y="1881"/>
                </a:lnTo>
                <a:lnTo>
                  <a:pt x="971" y="1887"/>
                </a:lnTo>
                <a:lnTo>
                  <a:pt x="971" y="1896"/>
                </a:lnTo>
                <a:lnTo>
                  <a:pt x="972" y="1905"/>
                </a:lnTo>
                <a:lnTo>
                  <a:pt x="973" y="1907"/>
                </a:lnTo>
                <a:lnTo>
                  <a:pt x="973" y="1921"/>
                </a:lnTo>
                <a:lnTo>
                  <a:pt x="974" y="1916"/>
                </a:lnTo>
                <a:lnTo>
                  <a:pt x="975" y="1908"/>
                </a:lnTo>
                <a:lnTo>
                  <a:pt x="976" y="1908"/>
                </a:lnTo>
                <a:lnTo>
                  <a:pt x="976" y="1916"/>
                </a:lnTo>
                <a:lnTo>
                  <a:pt x="977" y="1908"/>
                </a:lnTo>
                <a:lnTo>
                  <a:pt x="978" y="1906"/>
                </a:lnTo>
                <a:lnTo>
                  <a:pt x="978" y="1908"/>
                </a:lnTo>
                <a:lnTo>
                  <a:pt x="979" y="1906"/>
                </a:lnTo>
                <a:lnTo>
                  <a:pt x="980" y="1916"/>
                </a:lnTo>
                <a:lnTo>
                  <a:pt x="981" y="1922"/>
                </a:lnTo>
                <a:lnTo>
                  <a:pt x="981" y="1915"/>
                </a:lnTo>
                <a:lnTo>
                  <a:pt x="982" y="1915"/>
                </a:lnTo>
                <a:lnTo>
                  <a:pt x="982" y="1917"/>
                </a:lnTo>
                <a:lnTo>
                  <a:pt x="983" y="1919"/>
                </a:lnTo>
                <a:lnTo>
                  <a:pt x="984" y="1929"/>
                </a:lnTo>
                <a:lnTo>
                  <a:pt x="984" y="1931"/>
                </a:lnTo>
                <a:lnTo>
                  <a:pt x="985" y="1946"/>
                </a:lnTo>
                <a:lnTo>
                  <a:pt x="986" y="1957"/>
                </a:lnTo>
                <a:lnTo>
                  <a:pt x="987" y="1957"/>
                </a:lnTo>
                <a:lnTo>
                  <a:pt x="987" y="1961"/>
                </a:lnTo>
                <a:lnTo>
                  <a:pt x="988" y="1974"/>
                </a:lnTo>
                <a:lnTo>
                  <a:pt x="989" y="1985"/>
                </a:lnTo>
                <a:lnTo>
                  <a:pt x="989" y="1990"/>
                </a:lnTo>
                <a:lnTo>
                  <a:pt x="990" y="2003"/>
                </a:lnTo>
                <a:lnTo>
                  <a:pt x="990" y="2017"/>
                </a:lnTo>
                <a:lnTo>
                  <a:pt x="991" y="2024"/>
                </a:lnTo>
                <a:lnTo>
                  <a:pt x="992" y="2031"/>
                </a:lnTo>
                <a:lnTo>
                  <a:pt x="993" y="2045"/>
                </a:lnTo>
                <a:lnTo>
                  <a:pt x="993" y="2054"/>
                </a:lnTo>
                <a:lnTo>
                  <a:pt x="994" y="2055"/>
                </a:lnTo>
                <a:lnTo>
                  <a:pt x="995" y="2065"/>
                </a:lnTo>
                <a:lnTo>
                  <a:pt x="995" y="2063"/>
                </a:lnTo>
                <a:lnTo>
                  <a:pt x="996" y="2088"/>
                </a:lnTo>
                <a:lnTo>
                  <a:pt x="997" y="2091"/>
                </a:lnTo>
                <a:lnTo>
                  <a:pt x="998" y="2095"/>
                </a:lnTo>
                <a:lnTo>
                  <a:pt x="998" y="2107"/>
                </a:lnTo>
                <a:lnTo>
                  <a:pt x="999" y="2116"/>
                </a:lnTo>
                <a:lnTo>
                  <a:pt x="999" y="2124"/>
                </a:lnTo>
                <a:lnTo>
                  <a:pt x="1000" y="2129"/>
                </a:lnTo>
                <a:lnTo>
                  <a:pt x="1001" y="2145"/>
                </a:lnTo>
                <a:lnTo>
                  <a:pt x="1001" y="2154"/>
                </a:lnTo>
                <a:lnTo>
                  <a:pt x="1002" y="2149"/>
                </a:lnTo>
                <a:lnTo>
                  <a:pt x="1003" y="2174"/>
                </a:lnTo>
                <a:lnTo>
                  <a:pt x="1004" y="2173"/>
                </a:lnTo>
                <a:lnTo>
                  <a:pt x="1004" y="2181"/>
                </a:lnTo>
                <a:lnTo>
                  <a:pt x="1005" y="2184"/>
                </a:lnTo>
                <a:lnTo>
                  <a:pt x="1006" y="2192"/>
                </a:lnTo>
                <a:lnTo>
                  <a:pt x="1006" y="2199"/>
                </a:lnTo>
                <a:lnTo>
                  <a:pt x="1007" y="2192"/>
                </a:lnTo>
                <a:lnTo>
                  <a:pt x="1008" y="2208"/>
                </a:lnTo>
                <a:lnTo>
                  <a:pt x="1008" y="2205"/>
                </a:lnTo>
                <a:lnTo>
                  <a:pt x="1009" y="2209"/>
                </a:lnTo>
                <a:lnTo>
                  <a:pt x="1010" y="2209"/>
                </a:lnTo>
                <a:lnTo>
                  <a:pt x="1010" y="2209"/>
                </a:lnTo>
                <a:lnTo>
                  <a:pt x="1011" y="2200"/>
                </a:lnTo>
                <a:lnTo>
                  <a:pt x="1012" y="2184"/>
                </a:lnTo>
                <a:lnTo>
                  <a:pt x="1012" y="2155"/>
                </a:lnTo>
                <a:lnTo>
                  <a:pt x="1013" y="2098"/>
                </a:lnTo>
                <a:lnTo>
                  <a:pt x="1014" y="2057"/>
                </a:lnTo>
                <a:lnTo>
                  <a:pt x="1014" y="1985"/>
                </a:lnTo>
                <a:lnTo>
                  <a:pt x="1015" y="1903"/>
                </a:lnTo>
                <a:lnTo>
                  <a:pt x="1016" y="1814"/>
                </a:lnTo>
                <a:lnTo>
                  <a:pt x="1017" y="1731"/>
                </a:lnTo>
                <a:lnTo>
                  <a:pt x="1017" y="1648"/>
                </a:lnTo>
                <a:lnTo>
                  <a:pt x="1018" y="1549"/>
                </a:lnTo>
                <a:lnTo>
                  <a:pt x="1018" y="1470"/>
                </a:lnTo>
                <a:lnTo>
                  <a:pt x="1019" y="1393"/>
                </a:lnTo>
                <a:lnTo>
                  <a:pt x="1020" y="1311"/>
                </a:lnTo>
                <a:lnTo>
                  <a:pt x="1020" y="1241"/>
                </a:lnTo>
                <a:lnTo>
                  <a:pt x="1021" y="1179"/>
                </a:lnTo>
                <a:lnTo>
                  <a:pt x="1022" y="1133"/>
                </a:lnTo>
                <a:lnTo>
                  <a:pt x="1023" y="1085"/>
                </a:lnTo>
                <a:lnTo>
                  <a:pt x="1023" y="1056"/>
                </a:lnTo>
                <a:lnTo>
                  <a:pt x="1024" y="1041"/>
                </a:lnTo>
                <a:lnTo>
                  <a:pt x="1025" y="1025"/>
                </a:lnTo>
                <a:lnTo>
                  <a:pt x="1025" y="1015"/>
                </a:lnTo>
                <a:lnTo>
                  <a:pt x="1026" y="1016"/>
                </a:lnTo>
                <a:lnTo>
                  <a:pt x="1027" y="1018"/>
                </a:lnTo>
                <a:lnTo>
                  <a:pt x="1028" y="1028"/>
                </a:lnTo>
                <a:lnTo>
                  <a:pt x="1028" y="1030"/>
                </a:lnTo>
                <a:lnTo>
                  <a:pt x="1029" y="1054"/>
                </a:lnTo>
                <a:lnTo>
                  <a:pt x="1029" y="1048"/>
                </a:lnTo>
                <a:lnTo>
                  <a:pt x="1030" y="1067"/>
                </a:lnTo>
                <a:lnTo>
                  <a:pt x="1031" y="1053"/>
                </a:lnTo>
                <a:lnTo>
                  <a:pt x="1031" y="1054"/>
                </a:lnTo>
                <a:lnTo>
                  <a:pt x="1032" y="1039"/>
                </a:lnTo>
                <a:lnTo>
                  <a:pt x="1033" y="1033"/>
                </a:lnTo>
                <a:lnTo>
                  <a:pt x="1034" y="1018"/>
                </a:lnTo>
                <a:lnTo>
                  <a:pt x="1034" y="990"/>
                </a:lnTo>
                <a:lnTo>
                  <a:pt x="1035" y="965"/>
                </a:lnTo>
                <a:lnTo>
                  <a:pt x="1036" y="940"/>
                </a:lnTo>
                <a:lnTo>
                  <a:pt x="1036" y="890"/>
                </a:lnTo>
                <a:lnTo>
                  <a:pt x="1037" y="865"/>
                </a:lnTo>
                <a:lnTo>
                  <a:pt x="1037" y="819"/>
                </a:lnTo>
                <a:lnTo>
                  <a:pt x="1038" y="778"/>
                </a:lnTo>
                <a:lnTo>
                  <a:pt x="1039" y="736"/>
                </a:lnTo>
                <a:lnTo>
                  <a:pt x="1040" y="685"/>
                </a:lnTo>
                <a:lnTo>
                  <a:pt x="1040" y="647"/>
                </a:lnTo>
                <a:lnTo>
                  <a:pt x="1041" y="598"/>
                </a:lnTo>
                <a:lnTo>
                  <a:pt x="1042" y="565"/>
                </a:lnTo>
                <a:lnTo>
                  <a:pt x="1042" y="535"/>
                </a:lnTo>
                <a:lnTo>
                  <a:pt x="1043" y="500"/>
                </a:lnTo>
                <a:lnTo>
                  <a:pt x="1044" y="475"/>
                </a:lnTo>
                <a:lnTo>
                  <a:pt x="1045" y="452"/>
                </a:lnTo>
                <a:lnTo>
                  <a:pt x="1045" y="431"/>
                </a:lnTo>
                <a:lnTo>
                  <a:pt x="1046" y="423"/>
                </a:lnTo>
                <a:lnTo>
                  <a:pt x="1046" y="416"/>
                </a:lnTo>
                <a:lnTo>
                  <a:pt x="1047" y="421"/>
                </a:lnTo>
                <a:lnTo>
                  <a:pt x="1048" y="420"/>
                </a:lnTo>
                <a:lnTo>
                  <a:pt x="1048" y="434"/>
                </a:lnTo>
                <a:lnTo>
                  <a:pt x="1049" y="457"/>
                </a:lnTo>
                <a:lnTo>
                  <a:pt x="1050" y="492"/>
                </a:lnTo>
                <a:lnTo>
                  <a:pt x="1051" y="529"/>
                </a:lnTo>
                <a:lnTo>
                  <a:pt x="1051" y="598"/>
                </a:lnTo>
                <a:lnTo>
                  <a:pt x="1052" y="664"/>
                </a:lnTo>
                <a:lnTo>
                  <a:pt x="1053" y="729"/>
                </a:lnTo>
                <a:lnTo>
                  <a:pt x="1053" y="800"/>
                </a:lnTo>
                <a:lnTo>
                  <a:pt x="1054" y="873"/>
                </a:lnTo>
                <a:lnTo>
                  <a:pt x="1055" y="939"/>
                </a:lnTo>
                <a:lnTo>
                  <a:pt x="1055" y="999"/>
                </a:lnTo>
                <a:lnTo>
                  <a:pt x="1056" y="1045"/>
                </a:lnTo>
                <a:lnTo>
                  <a:pt x="1057" y="1095"/>
                </a:lnTo>
                <a:lnTo>
                  <a:pt x="1057" y="1130"/>
                </a:lnTo>
                <a:lnTo>
                  <a:pt x="1058" y="1170"/>
                </a:lnTo>
                <a:lnTo>
                  <a:pt x="1059" y="1195"/>
                </a:lnTo>
                <a:lnTo>
                  <a:pt x="1059" y="1225"/>
                </a:lnTo>
                <a:lnTo>
                  <a:pt x="1060" y="1249"/>
                </a:lnTo>
                <a:lnTo>
                  <a:pt x="1061" y="1259"/>
                </a:lnTo>
                <a:lnTo>
                  <a:pt x="1061" y="1271"/>
                </a:lnTo>
                <a:lnTo>
                  <a:pt x="1062" y="1291"/>
                </a:lnTo>
                <a:lnTo>
                  <a:pt x="1063" y="1299"/>
                </a:lnTo>
                <a:lnTo>
                  <a:pt x="1064" y="1316"/>
                </a:lnTo>
                <a:lnTo>
                  <a:pt x="1064" y="1322"/>
                </a:lnTo>
                <a:lnTo>
                  <a:pt x="1065" y="1318"/>
                </a:lnTo>
                <a:lnTo>
                  <a:pt x="1065" y="1334"/>
                </a:lnTo>
                <a:lnTo>
                  <a:pt x="1066" y="1335"/>
                </a:lnTo>
                <a:lnTo>
                  <a:pt x="1067" y="1342"/>
                </a:lnTo>
                <a:lnTo>
                  <a:pt x="1067" y="1348"/>
                </a:lnTo>
                <a:lnTo>
                  <a:pt x="1068" y="1359"/>
                </a:lnTo>
                <a:lnTo>
                  <a:pt x="1069" y="1367"/>
                </a:lnTo>
                <a:lnTo>
                  <a:pt x="1070" y="1381"/>
                </a:lnTo>
                <a:lnTo>
                  <a:pt x="1070" y="1401"/>
                </a:lnTo>
                <a:lnTo>
                  <a:pt x="1071" y="1420"/>
                </a:lnTo>
                <a:lnTo>
                  <a:pt x="1072" y="1446"/>
                </a:lnTo>
                <a:lnTo>
                  <a:pt x="1072" y="1469"/>
                </a:lnTo>
                <a:lnTo>
                  <a:pt x="1073" y="1494"/>
                </a:lnTo>
                <a:lnTo>
                  <a:pt x="1074" y="1522"/>
                </a:lnTo>
                <a:lnTo>
                  <a:pt x="1074" y="1549"/>
                </a:lnTo>
                <a:lnTo>
                  <a:pt x="1075" y="1585"/>
                </a:lnTo>
                <a:lnTo>
                  <a:pt x="1076" y="1616"/>
                </a:lnTo>
                <a:lnTo>
                  <a:pt x="1076" y="1650"/>
                </a:lnTo>
                <a:lnTo>
                  <a:pt x="1077" y="1686"/>
                </a:lnTo>
                <a:lnTo>
                  <a:pt x="1078" y="1698"/>
                </a:lnTo>
                <a:lnTo>
                  <a:pt x="1078" y="1722"/>
                </a:lnTo>
                <a:lnTo>
                  <a:pt x="1079" y="1743"/>
                </a:lnTo>
                <a:lnTo>
                  <a:pt x="1080" y="1763"/>
                </a:lnTo>
                <a:lnTo>
                  <a:pt x="1081" y="1777"/>
                </a:lnTo>
                <a:lnTo>
                  <a:pt x="1081" y="1804"/>
                </a:lnTo>
                <a:lnTo>
                  <a:pt x="1082" y="1802"/>
                </a:lnTo>
                <a:lnTo>
                  <a:pt x="1083" y="1813"/>
                </a:lnTo>
                <a:lnTo>
                  <a:pt x="1083" y="1832"/>
                </a:lnTo>
                <a:lnTo>
                  <a:pt x="1084" y="1836"/>
                </a:lnTo>
                <a:lnTo>
                  <a:pt x="1084" y="1844"/>
                </a:lnTo>
                <a:lnTo>
                  <a:pt x="1085" y="1853"/>
                </a:lnTo>
                <a:lnTo>
                  <a:pt x="1086" y="1853"/>
                </a:lnTo>
                <a:lnTo>
                  <a:pt x="1087" y="1859"/>
                </a:lnTo>
                <a:lnTo>
                  <a:pt x="1087" y="1855"/>
                </a:lnTo>
                <a:lnTo>
                  <a:pt x="1088" y="1862"/>
                </a:lnTo>
                <a:lnTo>
                  <a:pt x="1089" y="1859"/>
                </a:lnTo>
                <a:lnTo>
                  <a:pt x="1089" y="1863"/>
                </a:lnTo>
                <a:lnTo>
                  <a:pt x="1090" y="1869"/>
                </a:lnTo>
                <a:lnTo>
                  <a:pt x="1091" y="1866"/>
                </a:lnTo>
                <a:lnTo>
                  <a:pt x="1092" y="1859"/>
                </a:lnTo>
                <a:lnTo>
                  <a:pt x="1092" y="1860"/>
                </a:lnTo>
                <a:lnTo>
                  <a:pt x="1093" y="1854"/>
                </a:lnTo>
                <a:lnTo>
                  <a:pt x="1093" y="1865"/>
                </a:lnTo>
                <a:lnTo>
                  <a:pt x="1094" y="1875"/>
                </a:lnTo>
                <a:lnTo>
                  <a:pt x="1095" y="1874"/>
                </a:lnTo>
                <a:lnTo>
                  <a:pt x="1095" y="1870"/>
                </a:lnTo>
                <a:lnTo>
                  <a:pt x="1096" y="1878"/>
                </a:lnTo>
                <a:lnTo>
                  <a:pt x="1097" y="1880"/>
                </a:lnTo>
                <a:lnTo>
                  <a:pt x="1098" y="1890"/>
                </a:lnTo>
                <a:lnTo>
                  <a:pt x="1098" y="1887"/>
                </a:lnTo>
                <a:lnTo>
                  <a:pt x="1099" y="1898"/>
                </a:lnTo>
                <a:lnTo>
                  <a:pt x="1100" y="1902"/>
                </a:lnTo>
                <a:lnTo>
                  <a:pt x="1100" y="1915"/>
                </a:lnTo>
                <a:lnTo>
                  <a:pt x="1101" y="1918"/>
                </a:lnTo>
                <a:lnTo>
                  <a:pt x="1102" y="1932"/>
                </a:lnTo>
                <a:lnTo>
                  <a:pt x="1102" y="1935"/>
                </a:lnTo>
                <a:lnTo>
                  <a:pt x="1103" y="1950"/>
                </a:lnTo>
                <a:lnTo>
                  <a:pt x="1104" y="1956"/>
                </a:lnTo>
                <a:lnTo>
                  <a:pt x="1104" y="1959"/>
                </a:lnTo>
                <a:lnTo>
                  <a:pt x="1105" y="1978"/>
                </a:lnTo>
                <a:lnTo>
                  <a:pt x="1106" y="1979"/>
                </a:lnTo>
                <a:lnTo>
                  <a:pt x="1106" y="1995"/>
                </a:lnTo>
                <a:lnTo>
                  <a:pt x="1107" y="2014"/>
                </a:lnTo>
                <a:lnTo>
                  <a:pt x="1108" y="2007"/>
                </a:lnTo>
                <a:lnTo>
                  <a:pt x="1108" y="2012"/>
                </a:lnTo>
                <a:lnTo>
                  <a:pt x="1109" y="2018"/>
                </a:lnTo>
                <a:lnTo>
                  <a:pt x="1110" y="2031"/>
                </a:lnTo>
                <a:lnTo>
                  <a:pt x="1111" y="2038"/>
                </a:lnTo>
                <a:lnTo>
                  <a:pt x="1111" y="2049"/>
                </a:lnTo>
                <a:lnTo>
                  <a:pt x="1112" y="2059"/>
                </a:lnTo>
                <a:lnTo>
                  <a:pt x="1112" y="2059"/>
                </a:lnTo>
                <a:lnTo>
                  <a:pt x="1113" y="2075"/>
                </a:lnTo>
                <a:lnTo>
                  <a:pt x="1114" y="2083"/>
                </a:lnTo>
                <a:lnTo>
                  <a:pt x="1114" y="2107"/>
                </a:lnTo>
                <a:lnTo>
                  <a:pt x="1115" y="2114"/>
                </a:lnTo>
                <a:lnTo>
                  <a:pt x="1116" y="2115"/>
                </a:lnTo>
                <a:lnTo>
                  <a:pt x="1117" y="2119"/>
                </a:lnTo>
                <a:lnTo>
                  <a:pt x="1117" y="2117"/>
                </a:lnTo>
                <a:lnTo>
                  <a:pt x="1118" y="2132"/>
                </a:lnTo>
                <a:lnTo>
                  <a:pt x="1119" y="2142"/>
                </a:lnTo>
                <a:lnTo>
                  <a:pt x="1119" y="2141"/>
                </a:lnTo>
                <a:lnTo>
                  <a:pt x="1120" y="2145"/>
                </a:lnTo>
                <a:lnTo>
                  <a:pt x="1121" y="2142"/>
                </a:lnTo>
                <a:lnTo>
                  <a:pt x="1121" y="2157"/>
                </a:lnTo>
                <a:lnTo>
                  <a:pt x="1122" y="2153"/>
                </a:lnTo>
                <a:lnTo>
                  <a:pt x="1123" y="2150"/>
                </a:lnTo>
                <a:lnTo>
                  <a:pt x="1123" y="2158"/>
                </a:lnTo>
                <a:lnTo>
                  <a:pt x="1124" y="2155"/>
                </a:lnTo>
                <a:lnTo>
                  <a:pt x="1125" y="2127"/>
                </a:lnTo>
                <a:lnTo>
                  <a:pt x="1125" y="2102"/>
                </a:lnTo>
                <a:lnTo>
                  <a:pt x="1126" y="2065"/>
                </a:lnTo>
                <a:lnTo>
                  <a:pt x="1127" y="2002"/>
                </a:lnTo>
                <a:lnTo>
                  <a:pt x="1128" y="1928"/>
                </a:lnTo>
                <a:lnTo>
                  <a:pt x="1128" y="1851"/>
                </a:lnTo>
                <a:lnTo>
                  <a:pt x="1129" y="1765"/>
                </a:lnTo>
                <a:lnTo>
                  <a:pt x="1130" y="1678"/>
                </a:lnTo>
                <a:lnTo>
                  <a:pt x="1130" y="1580"/>
                </a:lnTo>
                <a:lnTo>
                  <a:pt x="1131" y="1495"/>
                </a:lnTo>
                <a:lnTo>
                  <a:pt x="1131" y="1400"/>
                </a:lnTo>
                <a:lnTo>
                  <a:pt x="1132" y="1317"/>
                </a:lnTo>
                <a:lnTo>
                  <a:pt x="1133" y="1235"/>
                </a:lnTo>
                <a:lnTo>
                  <a:pt x="1134" y="1159"/>
                </a:lnTo>
                <a:lnTo>
                  <a:pt x="1134" y="1095"/>
                </a:lnTo>
                <a:lnTo>
                  <a:pt x="1135" y="1048"/>
                </a:lnTo>
                <a:lnTo>
                  <a:pt x="1136" y="1003"/>
                </a:lnTo>
                <a:lnTo>
                  <a:pt x="1136" y="969"/>
                </a:lnTo>
                <a:lnTo>
                  <a:pt x="1137" y="943"/>
                </a:lnTo>
                <a:lnTo>
                  <a:pt x="1138" y="926"/>
                </a:lnTo>
                <a:lnTo>
                  <a:pt x="1139" y="917"/>
                </a:lnTo>
                <a:lnTo>
                  <a:pt x="1139" y="914"/>
                </a:lnTo>
                <a:lnTo>
                  <a:pt x="1140" y="915"/>
                </a:lnTo>
                <a:lnTo>
                  <a:pt x="1140" y="919"/>
                </a:lnTo>
                <a:lnTo>
                  <a:pt x="1141" y="933"/>
                </a:lnTo>
                <a:lnTo>
                  <a:pt x="1142" y="929"/>
                </a:lnTo>
                <a:lnTo>
                  <a:pt x="1142" y="934"/>
                </a:lnTo>
                <a:lnTo>
                  <a:pt x="1143" y="952"/>
                </a:lnTo>
                <a:lnTo>
                  <a:pt x="1144" y="967"/>
                </a:lnTo>
                <a:lnTo>
                  <a:pt x="1145" y="964"/>
                </a:lnTo>
                <a:lnTo>
                  <a:pt x="1145" y="957"/>
                </a:lnTo>
                <a:lnTo>
                  <a:pt x="1146" y="944"/>
                </a:lnTo>
                <a:lnTo>
                  <a:pt x="1147" y="923"/>
                </a:lnTo>
                <a:lnTo>
                  <a:pt x="1147" y="904"/>
                </a:lnTo>
                <a:lnTo>
                  <a:pt x="1148" y="877"/>
                </a:lnTo>
                <a:lnTo>
                  <a:pt x="1149" y="846"/>
                </a:lnTo>
                <a:lnTo>
                  <a:pt x="1149" y="806"/>
                </a:lnTo>
                <a:lnTo>
                  <a:pt x="1150" y="768"/>
                </a:lnTo>
                <a:lnTo>
                  <a:pt x="1151" y="719"/>
                </a:lnTo>
                <a:lnTo>
                  <a:pt x="1151" y="669"/>
                </a:lnTo>
                <a:lnTo>
                  <a:pt x="1152" y="629"/>
                </a:lnTo>
                <a:lnTo>
                  <a:pt x="1153" y="587"/>
                </a:lnTo>
                <a:lnTo>
                  <a:pt x="1153" y="542"/>
                </a:lnTo>
                <a:lnTo>
                  <a:pt x="1154" y="484"/>
                </a:lnTo>
                <a:lnTo>
                  <a:pt x="1155" y="446"/>
                </a:lnTo>
                <a:lnTo>
                  <a:pt x="1155" y="418"/>
                </a:lnTo>
                <a:lnTo>
                  <a:pt x="1156" y="384"/>
                </a:lnTo>
                <a:lnTo>
                  <a:pt x="1157" y="352"/>
                </a:lnTo>
                <a:lnTo>
                  <a:pt x="1158" y="326"/>
                </a:lnTo>
                <a:lnTo>
                  <a:pt x="1158" y="313"/>
                </a:lnTo>
                <a:lnTo>
                  <a:pt x="1159" y="296"/>
                </a:lnTo>
                <a:lnTo>
                  <a:pt x="1159" y="294"/>
                </a:lnTo>
                <a:lnTo>
                  <a:pt x="1160" y="289"/>
                </a:lnTo>
                <a:lnTo>
                  <a:pt x="1161" y="302"/>
                </a:lnTo>
                <a:lnTo>
                  <a:pt x="1161" y="308"/>
                </a:lnTo>
                <a:lnTo>
                  <a:pt x="1162" y="341"/>
                </a:lnTo>
                <a:lnTo>
                  <a:pt x="1163" y="367"/>
                </a:lnTo>
                <a:lnTo>
                  <a:pt x="1164" y="418"/>
                </a:lnTo>
                <a:lnTo>
                  <a:pt x="1164" y="470"/>
                </a:lnTo>
                <a:lnTo>
                  <a:pt x="1165" y="535"/>
                </a:lnTo>
                <a:lnTo>
                  <a:pt x="1166" y="601"/>
                </a:lnTo>
                <a:lnTo>
                  <a:pt x="1166" y="679"/>
                </a:lnTo>
                <a:lnTo>
                  <a:pt x="1167" y="763"/>
                </a:lnTo>
                <a:lnTo>
                  <a:pt x="1168" y="833"/>
                </a:lnTo>
                <a:lnTo>
                  <a:pt x="1168" y="913"/>
                </a:lnTo>
                <a:lnTo>
                  <a:pt x="1169" y="971"/>
                </a:lnTo>
                <a:lnTo>
                  <a:pt x="1170" y="1028"/>
                </a:lnTo>
                <a:lnTo>
                  <a:pt x="1170" y="1064"/>
                </a:lnTo>
                <a:lnTo>
                  <a:pt x="1171" y="1103"/>
                </a:lnTo>
                <a:lnTo>
                  <a:pt x="1172" y="1142"/>
                </a:lnTo>
                <a:lnTo>
                  <a:pt x="1172" y="1181"/>
                </a:lnTo>
                <a:lnTo>
                  <a:pt x="1173" y="1205"/>
                </a:lnTo>
                <a:lnTo>
                  <a:pt x="1174" y="1226"/>
                </a:lnTo>
                <a:lnTo>
                  <a:pt x="1175" y="1230"/>
                </a:lnTo>
                <a:lnTo>
                  <a:pt x="1175" y="1240"/>
                </a:lnTo>
                <a:lnTo>
                  <a:pt x="1176" y="1258"/>
                </a:lnTo>
                <a:lnTo>
                  <a:pt x="1177" y="1261"/>
                </a:lnTo>
                <a:lnTo>
                  <a:pt x="1177" y="1275"/>
                </a:lnTo>
                <a:lnTo>
                  <a:pt x="1178" y="1273"/>
                </a:lnTo>
                <a:lnTo>
                  <a:pt x="1178" y="1290"/>
                </a:lnTo>
                <a:lnTo>
                  <a:pt x="1179" y="1281"/>
                </a:lnTo>
                <a:lnTo>
                  <a:pt x="1180" y="1295"/>
                </a:lnTo>
                <a:lnTo>
                  <a:pt x="1181" y="1291"/>
                </a:lnTo>
                <a:lnTo>
                  <a:pt x="1181" y="1315"/>
                </a:lnTo>
                <a:lnTo>
                  <a:pt x="1182" y="1318"/>
                </a:lnTo>
                <a:lnTo>
                  <a:pt x="1183" y="1322"/>
                </a:lnTo>
                <a:lnTo>
                  <a:pt x="1183" y="1337"/>
                </a:lnTo>
                <a:lnTo>
                  <a:pt x="1184" y="1361"/>
                </a:lnTo>
                <a:lnTo>
                  <a:pt x="1185" y="1368"/>
                </a:lnTo>
                <a:lnTo>
                  <a:pt x="1186" y="1401"/>
                </a:lnTo>
                <a:lnTo>
                  <a:pt x="1186" y="1431"/>
                </a:lnTo>
                <a:lnTo>
                  <a:pt x="1187" y="1450"/>
                </a:lnTo>
                <a:lnTo>
                  <a:pt x="1187" y="1480"/>
                </a:lnTo>
                <a:lnTo>
                  <a:pt x="1188" y="1512"/>
                </a:lnTo>
                <a:lnTo>
                  <a:pt x="1189" y="1540"/>
                </a:lnTo>
                <a:lnTo>
                  <a:pt x="1189" y="1575"/>
                </a:lnTo>
                <a:lnTo>
                  <a:pt x="1190" y="1607"/>
                </a:lnTo>
                <a:lnTo>
                  <a:pt x="1191" y="1628"/>
                </a:lnTo>
                <a:lnTo>
                  <a:pt x="1192" y="1660"/>
                </a:lnTo>
                <a:lnTo>
                  <a:pt x="1192" y="1688"/>
                </a:lnTo>
                <a:lnTo>
                  <a:pt x="1193" y="1712"/>
                </a:lnTo>
                <a:lnTo>
                  <a:pt x="1194" y="1731"/>
                </a:lnTo>
                <a:lnTo>
                  <a:pt x="1194" y="1747"/>
                </a:lnTo>
                <a:lnTo>
                  <a:pt x="1195" y="1768"/>
                </a:lnTo>
                <a:lnTo>
                  <a:pt x="1196" y="1773"/>
                </a:lnTo>
                <a:lnTo>
                  <a:pt x="1196" y="1792"/>
                </a:lnTo>
                <a:lnTo>
                  <a:pt x="1197" y="1797"/>
                </a:lnTo>
                <a:lnTo>
                  <a:pt x="1198" y="1817"/>
                </a:lnTo>
                <a:lnTo>
                  <a:pt x="1198" y="1814"/>
                </a:lnTo>
                <a:lnTo>
                  <a:pt x="1199" y="1821"/>
                </a:lnTo>
                <a:lnTo>
                  <a:pt x="1200" y="1820"/>
                </a:lnTo>
                <a:lnTo>
                  <a:pt x="1200" y="1832"/>
                </a:lnTo>
                <a:lnTo>
                  <a:pt x="1201" y="1816"/>
                </a:lnTo>
                <a:lnTo>
                  <a:pt x="1202" y="1823"/>
                </a:lnTo>
                <a:lnTo>
                  <a:pt x="1202" y="1831"/>
                </a:lnTo>
                <a:lnTo>
                  <a:pt x="1203" y="1825"/>
                </a:lnTo>
                <a:lnTo>
                  <a:pt x="1204" y="1813"/>
                </a:lnTo>
                <a:lnTo>
                  <a:pt x="1205" y="1820"/>
                </a:lnTo>
                <a:lnTo>
                  <a:pt x="1205" y="1820"/>
                </a:lnTo>
                <a:lnTo>
                  <a:pt x="1206" y="1809"/>
                </a:lnTo>
                <a:lnTo>
                  <a:pt x="1206" y="1819"/>
                </a:lnTo>
                <a:lnTo>
                  <a:pt x="1207" y="1821"/>
                </a:lnTo>
                <a:lnTo>
                  <a:pt x="1208" y="1827"/>
                </a:lnTo>
                <a:lnTo>
                  <a:pt x="1208" y="1821"/>
                </a:lnTo>
                <a:lnTo>
                  <a:pt x="1209" y="1828"/>
                </a:lnTo>
                <a:lnTo>
                  <a:pt x="1210" y="1819"/>
                </a:lnTo>
                <a:lnTo>
                  <a:pt x="1211" y="1827"/>
                </a:lnTo>
                <a:lnTo>
                  <a:pt x="1211" y="1843"/>
                </a:lnTo>
                <a:lnTo>
                  <a:pt x="1212" y="1850"/>
                </a:lnTo>
                <a:lnTo>
                  <a:pt x="1213" y="1857"/>
                </a:lnTo>
                <a:lnTo>
                  <a:pt x="1213" y="1864"/>
                </a:lnTo>
                <a:lnTo>
                  <a:pt x="1214" y="1865"/>
                </a:lnTo>
                <a:lnTo>
                  <a:pt x="1215" y="1889"/>
                </a:lnTo>
                <a:lnTo>
                  <a:pt x="1215" y="1895"/>
                </a:lnTo>
                <a:lnTo>
                  <a:pt x="1216" y="1906"/>
                </a:lnTo>
                <a:lnTo>
                  <a:pt x="1217" y="1914"/>
                </a:lnTo>
                <a:lnTo>
                  <a:pt x="1217" y="1926"/>
                </a:lnTo>
                <a:lnTo>
                  <a:pt x="1218" y="1939"/>
                </a:lnTo>
                <a:lnTo>
                  <a:pt x="1219" y="1952"/>
                </a:lnTo>
                <a:lnTo>
                  <a:pt x="1219" y="1953"/>
                </a:lnTo>
                <a:lnTo>
                  <a:pt x="1220" y="1964"/>
                </a:lnTo>
                <a:lnTo>
                  <a:pt x="1221" y="1968"/>
                </a:lnTo>
                <a:lnTo>
                  <a:pt x="1222" y="1974"/>
                </a:lnTo>
                <a:lnTo>
                  <a:pt x="1222" y="1993"/>
                </a:lnTo>
                <a:lnTo>
                  <a:pt x="1223" y="1988"/>
                </a:lnTo>
                <a:lnTo>
                  <a:pt x="1224" y="1999"/>
                </a:lnTo>
                <a:lnTo>
                  <a:pt x="1224" y="2007"/>
                </a:lnTo>
                <a:lnTo>
                  <a:pt x="1225" y="2021"/>
                </a:lnTo>
                <a:lnTo>
                  <a:pt x="1225" y="2021"/>
                </a:lnTo>
                <a:lnTo>
                  <a:pt x="1226" y="2039"/>
                </a:lnTo>
                <a:lnTo>
                  <a:pt x="1227" y="2041"/>
                </a:lnTo>
                <a:lnTo>
                  <a:pt x="1228" y="2047"/>
                </a:lnTo>
                <a:lnTo>
                  <a:pt x="1228" y="2058"/>
                </a:lnTo>
                <a:lnTo>
                  <a:pt x="1229" y="2077"/>
                </a:lnTo>
                <a:lnTo>
                  <a:pt x="1230" y="2072"/>
                </a:lnTo>
                <a:lnTo>
                  <a:pt x="1230" y="2079"/>
                </a:lnTo>
                <a:lnTo>
                  <a:pt x="1231" y="2094"/>
                </a:lnTo>
                <a:lnTo>
                  <a:pt x="1232" y="2096"/>
                </a:lnTo>
                <a:lnTo>
                  <a:pt x="1233" y="2106"/>
                </a:lnTo>
                <a:lnTo>
                  <a:pt x="1233" y="2111"/>
                </a:lnTo>
                <a:lnTo>
                  <a:pt x="1234" y="2115"/>
                </a:lnTo>
                <a:lnTo>
                  <a:pt x="1234" y="2112"/>
                </a:lnTo>
                <a:lnTo>
                  <a:pt x="1235" y="2128"/>
                </a:lnTo>
                <a:lnTo>
                  <a:pt x="1236" y="2128"/>
                </a:lnTo>
                <a:lnTo>
                  <a:pt x="1236" y="2130"/>
                </a:lnTo>
                <a:lnTo>
                  <a:pt x="1237" y="2127"/>
                </a:lnTo>
                <a:lnTo>
                  <a:pt x="1238" y="2128"/>
                </a:lnTo>
                <a:lnTo>
                  <a:pt x="1239" y="2099"/>
                </a:lnTo>
                <a:lnTo>
                  <a:pt x="1239" y="2085"/>
                </a:lnTo>
                <a:lnTo>
                  <a:pt x="1240" y="2043"/>
                </a:lnTo>
                <a:lnTo>
                  <a:pt x="1241" y="1991"/>
                </a:lnTo>
                <a:lnTo>
                  <a:pt x="1241" y="1915"/>
                </a:lnTo>
                <a:lnTo>
                  <a:pt x="1242" y="1842"/>
                </a:lnTo>
                <a:lnTo>
                  <a:pt x="1243" y="1761"/>
                </a:lnTo>
                <a:lnTo>
                  <a:pt x="1243" y="1660"/>
                </a:lnTo>
                <a:lnTo>
                  <a:pt x="1244" y="1572"/>
                </a:lnTo>
                <a:lnTo>
                  <a:pt x="1245" y="1476"/>
                </a:lnTo>
                <a:lnTo>
                  <a:pt x="1245" y="1377"/>
                </a:lnTo>
                <a:lnTo>
                  <a:pt x="1246" y="1288"/>
                </a:lnTo>
                <a:lnTo>
                  <a:pt x="1247" y="1204"/>
                </a:lnTo>
                <a:lnTo>
                  <a:pt x="1247" y="1132"/>
                </a:lnTo>
                <a:lnTo>
                  <a:pt x="1248" y="1057"/>
                </a:lnTo>
                <a:lnTo>
                  <a:pt x="1249" y="990"/>
                </a:lnTo>
                <a:lnTo>
                  <a:pt x="1249" y="941"/>
                </a:lnTo>
                <a:lnTo>
                  <a:pt x="1250" y="902"/>
                </a:lnTo>
                <a:lnTo>
                  <a:pt x="1251" y="877"/>
                </a:lnTo>
                <a:lnTo>
                  <a:pt x="1252" y="853"/>
                </a:lnTo>
                <a:lnTo>
                  <a:pt x="1252" y="844"/>
                </a:lnTo>
                <a:lnTo>
                  <a:pt x="1253" y="829"/>
                </a:lnTo>
                <a:lnTo>
                  <a:pt x="1253" y="841"/>
                </a:lnTo>
                <a:lnTo>
                  <a:pt x="1254" y="846"/>
                </a:lnTo>
                <a:lnTo>
                  <a:pt x="1255" y="863"/>
                </a:lnTo>
                <a:lnTo>
                  <a:pt x="1255" y="874"/>
                </a:lnTo>
                <a:lnTo>
                  <a:pt x="1256" y="888"/>
                </a:lnTo>
                <a:lnTo>
                  <a:pt x="1257" y="888"/>
                </a:lnTo>
                <a:lnTo>
                  <a:pt x="1258" y="902"/>
                </a:lnTo>
                <a:lnTo>
                  <a:pt x="1258" y="898"/>
                </a:lnTo>
                <a:lnTo>
                  <a:pt x="1259" y="895"/>
                </a:lnTo>
                <a:lnTo>
                  <a:pt x="1260" y="883"/>
                </a:lnTo>
                <a:lnTo>
                  <a:pt x="1260" y="865"/>
                </a:lnTo>
                <a:lnTo>
                  <a:pt x="1261" y="849"/>
                </a:lnTo>
                <a:lnTo>
                  <a:pt x="1262" y="819"/>
                </a:lnTo>
                <a:lnTo>
                  <a:pt x="1262" y="783"/>
                </a:lnTo>
                <a:lnTo>
                  <a:pt x="1263" y="746"/>
                </a:lnTo>
                <a:lnTo>
                  <a:pt x="1264" y="715"/>
                </a:lnTo>
                <a:lnTo>
                  <a:pt x="1264" y="673"/>
                </a:lnTo>
                <a:lnTo>
                  <a:pt x="1265" y="626"/>
                </a:lnTo>
                <a:lnTo>
                  <a:pt x="1266" y="572"/>
                </a:lnTo>
                <a:lnTo>
                  <a:pt x="1266" y="505"/>
                </a:lnTo>
                <a:lnTo>
                  <a:pt x="1267" y="472"/>
                </a:lnTo>
                <a:lnTo>
                  <a:pt x="1268" y="430"/>
                </a:lnTo>
                <a:lnTo>
                  <a:pt x="1269" y="398"/>
                </a:lnTo>
                <a:lnTo>
                  <a:pt x="1269" y="343"/>
                </a:lnTo>
                <a:lnTo>
                  <a:pt x="1270" y="300"/>
                </a:lnTo>
                <a:lnTo>
                  <a:pt x="1271" y="267"/>
                </a:lnTo>
                <a:lnTo>
                  <a:pt x="1271" y="239"/>
                </a:lnTo>
                <a:lnTo>
                  <a:pt x="1272" y="233"/>
                </a:lnTo>
                <a:lnTo>
                  <a:pt x="1272" y="222"/>
                </a:lnTo>
                <a:lnTo>
                  <a:pt x="1273" y="213"/>
                </a:lnTo>
                <a:lnTo>
                  <a:pt x="1274" y="215"/>
                </a:lnTo>
                <a:lnTo>
                  <a:pt x="1275" y="216"/>
                </a:lnTo>
                <a:lnTo>
                  <a:pt x="1275" y="232"/>
                </a:lnTo>
                <a:lnTo>
                  <a:pt x="1276" y="254"/>
                </a:lnTo>
                <a:lnTo>
                  <a:pt x="1277" y="299"/>
                </a:lnTo>
                <a:lnTo>
                  <a:pt x="1277" y="338"/>
                </a:lnTo>
                <a:lnTo>
                  <a:pt x="1278" y="396"/>
                </a:lnTo>
                <a:lnTo>
                  <a:pt x="1279" y="454"/>
                </a:lnTo>
                <a:lnTo>
                  <a:pt x="1280" y="521"/>
                </a:lnTo>
                <a:lnTo>
                  <a:pt x="1280" y="603"/>
                </a:lnTo>
                <a:lnTo>
                  <a:pt x="1281" y="684"/>
                </a:lnTo>
                <a:lnTo>
                  <a:pt x="1281" y="774"/>
                </a:lnTo>
                <a:lnTo>
                  <a:pt x="1282" y="860"/>
                </a:lnTo>
                <a:lnTo>
                  <a:pt x="1283" y="917"/>
                </a:lnTo>
                <a:lnTo>
                  <a:pt x="1283" y="988"/>
                </a:lnTo>
                <a:lnTo>
                  <a:pt x="1284" y="1040"/>
                </a:lnTo>
                <a:lnTo>
                  <a:pt x="1285" y="1094"/>
                </a:lnTo>
                <a:lnTo>
                  <a:pt x="1286" y="1124"/>
                </a:lnTo>
                <a:lnTo>
                  <a:pt x="1286" y="1160"/>
                </a:lnTo>
                <a:lnTo>
                  <a:pt x="1287" y="1182"/>
                </a:lnTo>
                <a:lnTo>
                  <a:pt x="1288" y="1205"/>
                </a:lnTo>
                <a:lnTo>
                  <a:pt x="1288" y="1225"/>
                </a:lnTo>
                <a:lnTo>
                  <a:pt x="1289" y="1233"/>
                </a:lnTo>
                <a:lnTo>
                  <a:pt x="1290" y="1244"/>
                </a:lnTo>
                <a:lnTo>
                  <a:pt x="1290" y="1250"/>
                </a:lnTo>
                <a:lnTo>
                  <a:pt x="1291" y="1261"/>
                </a:lnTo>
                <a:lnTo>
                  <a:pt x="1292" y="1265"/>
                </a:lnTo>
                <a:lnTo>
                  <a:pt x="1292" y="1284"/>
                </a:lnTo>
                <a:lnTo>
                  <a:pt x="1293" y="1286"/>
                </a:lnTo>
                <a:lnTo>
                  <a:pt x="1294" y="1279"/>
                </a:lnTo>
                <a:lnTo>
                  <a:pt x="1294" y="1302"/>
                </a:lnTo>
                <a:lnTo>
                  <a:pt x="1295" y="1301"/>
                </a:lnTo>
                <a:lnTo>
                  <a:pt x="1296" y="1317"/>
                </a:lnTo>
                <a:lnTo>
                  <a:pt x="1296" y="1326"/>
                </a:lnTo>
                <a:lnTo>
                  <a:pt x="1297" y="1338"/>
                </a:lnTo>
                <a:lnTo>
                  <a:pt x="1298" y="1351"/>
                </a:lnTo>
                <a:lnTo>
                  <a:pt x="1299" y="1377"/>
                </a:lnTo>
                <a:lnTo>
                  <a:pt x="1299" y="1386"/>
                </a:lnTo>
                <a:lnTo>
                  <a:pt x="1300" y="1409"/>
                </a:lnTo>
                <a:lnTo>
                  <a:pt x="1300" y="1436"/>
                </a:lnTo>
                <a:lnTo>
                  <a:pt x="1301" y="1481"/>
                </a:lnTo>
                <a:lnTo>
                  <a:pt x="1302" y="1504"/>
                </a:lnTo>
                <a:lnTo>
                  <a:pt x="1302" y="1523"/>
                </a:lnTo>
                <a:lnTo>
                  <a:pt x="1303" y="1570"/>
                </a:lnTo>
                <a:lnTo>
                  <a:pt x="1304" y="1594"/>
                </a:lnTo>
                <a:lnTo>
                  <a:pt x="1305" y="1628"/>
                </a:lnTo>
                <a:lnTo>
                  <a:pt x="1305" y="1658"/>
                </a:lnTo>
                <a:lnTo>
                  <a:pt x="1306" y="1688"/>
                </a:lnTo>
                <a:lnTo>
                  <a:pt x="1307" y="1703"/>
                </a:lnTo>
                <a:lnTo>
                  <a:pt x="1307" y="1732"/>
                </a:lnTo>
                <a:lnTo>
                  <a:pt x="1308" y="1743"/>
                </a:lnTo>
                <a:lnTo>
                  <a:pt x="1309" y="1766"/>
                </a:lnTo>
                <a:lnTo>
                  <a:pt x="1309" y="1774"/>
                </a:lnTo>
                <a:lnTo>
                  <a:pt x="1310" y="1798"/>
                </a:lnTo>
                <a:lnTo>
                  <a:pt x="1311" y="1800"/>
                </a:lnTo>
                <a:lnTo>
                  <a:pt x="1311" y="1807"/>
                </a:lnTo>
                <a:lnTo>
                  <a:pt x="1312" y="1817"/>
                </a:lnTo>
                <a:lnTo>
                  <a:pt x="1313" y="1821"/>
                </a:lnTo>
                <a:lnTo>
                  <a:pt x="1313" y="1822"/>
                </a:lnTo>
                <a:lnTo>
                  <a:pt x="1314" y="1827"/>
                </a:lnTo>
                <a:lnTo>
                  <a:pt x="1315" y="1833"/>
                </a:lnTo>
                <a:lnTo>
                  <a:pt x="1316" y="1821"/>
                </a:lnTo>
                <a:lnTo>
                  <a:pt x="1316" y="1827"/>
                </a:lnTo>
                <a:lnTo>
                  <a:pt x="1317" y="1826"/>
                </a:lnTo>
                <a:lnTo>
                  <a:pt x="1318" y="1825"/>
                </a:lnTo>
                <a:lnTo>
                  <a:pt x="1318" y="1820"/>
                </a:lnTo>
                <a:lnTo>
                  <a:pt x="1319" y="1816"/>
                </a:lnTo>
                <a:lnTo>
                  <a:pt x="1319" y="1829"/>
                </a:lnTo>
                <a:lnTo>
                  <a:pt x="1320" y="1825"/>
                </a:lnTo>
                <a:lnTo>
                  <a:pt x="1321" y="1828"/>
                </a:lnTo>
                <a:lnTo>
                  <a:pt x="1322" y="1834"/>
                </a:lnTo>
                <a:lnTo>
                  <a:pt x="1322" y="1828"/>
                </a:lnTo>
                <a:lnTo>
                  <a:pt x="1323" y="1839"/>
                </a:lnTo>
                <a:lnTo>
                  <a:pt x="1324" y="1843"/>
                </a:lnTo>
                <a:lnTo>
                  <a:pt x="1324" y="1851"/>
                </a:lnTo>
                <a:lnTo>
                  <a:pt x="1325" y="1858"/>
                </a:lnTo>
                <a:lnTo>
                  <a:pt x="1326" y="1866"/>
                </a:lnTo>
                <a:lnTo>
                  <a:pt x="1327" y="1872"/>
                </a:lnTo>
                <a:lnTo>
                  <a:pt x="1327" y="1889"/>
                </a:lnTo>
                <a:lnTo>
                  <a:pt x="1328" y="1893"/>
                </a:lnTo>
                <a:lnTo>
                  <a:pt x="1328" y="1902"/>
                </a:lnTo>
                <a:lnTo>
                  <a:pt x="1329" y="1918"/>
                </a:lnTo>
                <a:lnTo>
                  <a:pt x="1330" y="1929"/>
                </a:lnTo>
                <a:lnTo>
                  <a:pt x="1330" y="1921"/>
                </a:lnTo>
                <a:lnTo>
                  <a:pt x="1331" y="1940"/>
                </a:lnTo>
                <a:lnTo>
                  <a:pt x="1332" y="1955"/>
                </a:lnTo>
                <a:lnTo>
                  <a:pt x="1333" y="1960"/>
                </a:lnTo>
                <a:lnTo>
                  <a:pt x="1333" y="1970"/>
                </a:lnTo>
                <a:lnTo>
                  <a:pt x="1334" y="1987"/>
                </a:lnTo>
                <a:lnTo>
                  <a:pt x="1335" y="1993"/>
                </a:lnTo>
                <a:lnTo>
                  <a:pt x="1335" y="1992"/>
                </a:lnTo>
                <a:lnTo>
                  <a:pt x="1336" y="2003"/>
                </a:lnTo>
                <a:lnTo>
                  <a:pt x="1337" y="2024"/>
                </a:lnTo>
                <a:lnTo>
                  <a:pt x="1337" y="2025"/>
                </a:lnTo>
                <a:lnTo>
                  <a:pt x="1338" y="2017"/>
                </a:lnTo>
                <a:lnTo>
                  <a:pt x="1339" y="2029"/>
                </a:lnTo>
                <a:lnTo>
                  <a:pt x="1339" y="2047"/>
                </a:lnTo>
                <a:lnTo>
                  <a:pt x="1340" y="2052"/>
                </a:lnTo>
                <a:lnTo>
                  <a:pt x="1341" y="2062"/>
                </a:lnTo>
                <a:lnTo>
                  <a:pt x="1341" y="2074"/>
                </a:lnTo>
                <a:lnTo>
                  <a:pt x="1342" y="2075"/>
                </a:lnTo>
                <a:lnTo>
                  <a:pt x="1343" y="2079"/>
                </a:lnTo>
                <a:lnTo>
                  <a:pt x="1343" y="2094"/>
                </a:lnTo>
                <a:lnTo>
                  <a:pt x="1344" y="2110"/>
                </a:lnTo>
                <a:lnTo>
                  <a:pt x="1345" y="2129"/>
                </a:lnTo>
                <a:lnTo>
                  <a:pt x="1346" y="2119"/>
                </a:lnTo>
                <a:lnTo>
                  <a:pt x="1346" y="2125"/>
                </a:lnTo>
                <a:lnTo>
                  <a:pt x="1347" y="2122"/>
                </a:lnTo>
                <a:lnTo>
                  <a:pt x="1347" y="2127"/>
                </a:lnTo>
                <a:lnTo>
                  <a:pt x="1348" y="2141"/>
                </a:lnTo>
                <a:lnTo>
                  <a:pt x="1349" y="2144"/>
                </a:lnTo>
                <a:lnTo>
                  <a:pt x="1349" y="2149"/>
                </a:lnTo>
                <a:lnTo>
                  <a:pt x="1350" y="2156"/>
                </a:lnTo>
                <a:lnTo>
                  <a:pt x="1351" y="2170"/>
                </a:lnTo>
                <a:lnTo>
                  <a:pt x="1352" y="2174"/>
                </a:lnTo>
                <a:lnTo>
                  <a:pt x="1352" y="2180"/>
                </a:lnTo>
                <a:lnTo>
                  <a:pt x="1353" y="2166"/>
                </a:lnTo>
                <a:lnTo>
                  <a:pt x="1354" y="2162"/>
                </a:lnTo>
                <a:lnTo>
                  <a:pt x="1354" y="2142"/>
                </a:lnTo>
                <a:lnTo>
                  <a:pt x="1355" y="2098"/>
                </a:lnTo>
                <a:lnTo>
                  <a:pt x="1356" y="2048"/>
                </a:lnTo>
                <a:lnTo>
                  <a:pt x="1356" y="1995"/>
                </a:lnTo>
                <a:lnTo>
                  <a:pt x="1357" y="1927"/>
                </a:lnTo>
                <a:lnTo>
                  <a:pt x="1358" y="1845"/>
                </a:lnTo>
                <a:lnTo>
                  <a:pt x="1358" y="1754"/>
                </a:lnTo>
                <a:lnTo>
                  <a:pt x="1359" y="1661"/>
                </a:lnTo>
                <a:lnTo>
                  <a:pt x="1360" y="1566"/>
                </a:lnTo>
                <a:lnTo>
                  <a:pt x="1360" y="1478"/>
                </a:lnTo>
                <a:lnTo>
                  <a:pt x="1361" y="1400"/>
                </a:lnTo>
                <a:lnTo>
                  <a:pt x="1362" y="1315"/>
                </a:lnTo>
                <a:lnTo>
                  <a:pt x="1363" y="1239"/>
                </a:lnTo>
                <a:lnTo>
                  <a:pt x="1363" y="1173"/>
                </a:lnTo>
                <a:lnTo>
                  <a:pt x="1364" y="1121"/>
                </a:lnTo>
                <a:lnTo>
                  <a:pt x="1365" y="1072"/>
                </a:lnTo>
                <a:lnTo>
                  <a:pt x="1365" y="1039"/>
                </a:lnTo>
                <a:lnTo>
                  <a:pt x="1366" y="1008"/>
                </a:lnTo>
                <a:lnTo>
                  <a:pt x="1366" y="992"/>
                </a:lnTo>
                <a:lnTo>
                  <a:pt x="1367" y="970"/>
                </a:lnTo>
                <a:lnTo>
                  <a:pt x="1368" y="973"/>
                </a:lnTo>
                <a:lnTo>
                  <a:pt x="1369" y="960"/>
                </a:lnTo>
                <a:lnTo>
                  <a:pt x="1369" y="990"/>
                </a:lnTo>
                <a:lnTo>
                  <a:pt x="1370" y="993"/>
                </a:lnTo>
                <a:lnTo>
                  <a:pt x="1371" y="1007"/>
                </a:lnTo>
                <a:lnTo>
                  <a:pt x="1371" y="1008"/>
                </a:lnTo>
                <a:lnTo>
                  <a:pt x="1372" y="1018"/>
                </a:lnTo>
                <a:lnTo>
                  <a:pt x="1373" y="1017"/>
                </a:lnTo>
                <a:lnTo>
                  <a:pt x="1374" y="1028"/>
                </a:lnTo>
                <a:lnTo>
                  <a:pt x="1374" y="1020"/>
                </a:lnTo>
                <a:lnTo>
                  <a:pt x="1375" y="1020"/>
                </a:lnTo>
                <a:lnTo>
                  <a:pt x="1375" y="1005"/>
                </a:lnTo>
                <a:lnTo>
                  <a:pt x="1376" y="989"/>
                </a:lnTo>
                <a:lnTo>
                  <a:pt x="1377" y="976"/>
                </a:lnTo>
                <a:lnTo>
                  <a:pt x="1377" y="942"/>
                </a:lnTo>
                <a:lnTo>
                  <a:pt x="1378" y="919"/>
                </a:lnTo>
                <a:lnTo>
                  <a:pt x="1379" y="874"/>
                </a:lnTo>
                <a:lnTo>
                  <a:pt x="1380" y="838"/>
                </a:lnTo>
                <a:lnTo>
                  <a:pt x="1380" y="795"/>
                </a:lnTo>
                <a:lnTo>
                  <a:pt x="1381" y="757"/>
                </a:lnTo>
                <a:lnTo>
                  <a:pt x="1382" y="714"/>
                </a:lnTo>
                <a:lnTo>
                  <a:pt x="1382" y="690"/>
                </a:lnTo>
                <a:lnTo>
                  <a:pt x="1383" y="643"/>
                </a:lnTo>
                <a:lnTo>
                  <a:pt x="1384" y="605"/>
                </a:lnTo>
                <a:lnTo>
                  <a:pt x="1384" y="567"/>
                </a:lnTo>
                <a:lnTo>
                  <a:pt x="1385" y="519"/>
                </a:lnTo>
                <a:lnTo>
                  <a:pt x="1386" y="505"/>
                </a:lnTo>
                <a:lnTo>
                  <a:pt x="1386" y="476"/>
                </a:lnTo>
                <a:lnTo>
                  <a:pt x="1387" y="465"/>
                </a:lnTo>
                <a:lnTo>
                  <a:pt x="1388" y="453"/>
                </a:lnTo>
                <a:lnTo>
                  <a:pt x="1388" y="440"/>
                </a:lnTo>
                <a:lnTo>
                  <a:pt x="1389" y="439"/>
                </a:lnTo>
                <a:lnTo>
                  <a:pt x="1390" y="452"/>
                </a:lnTo>
                <a:lnTo>
                  <a:pt x="1390" y="479"/>
                </a:lnTo>
                <a:lnTo>
                  <a:pt x="1391" y="509"/>
                </a:lnTo>
                <a:lnTo>
                  <a:pt x="1392" y="545"/>
                </a:lnTo>
                <a:lnTo>
                  <a:pt x="1393" y="597"/>
                </a:lnTo>
                <a:lnTo>
                  <a:pt x="1393" y="662"/>
                </a:lnTo>
                <a:lnTo>
                  <a:pt x="1394" y="732"/>
                </a:lnTo>
                <a:lnTo>
                  <a:pt x="1394" y="799"/>
                </a:lnTo>
                <a:lnTo>
                  <a:pt x="1395" y="872"/>
                </a:lnTo>
                <a:lnTo>
                  <a:pt x="1396" y="932"/>
                </a:lnTo>
                <a:lnTo>
                  <a:pt x="1397" y="997"/>
                </a:lnTo>
                <a:lnTo>
                  <a:pt x="1397" y="1049"/>
                </a:lnTo>
                <a:lnTo>
                  <a:pt x="1398" y="1092"/>
                </a:lnTo>
                <a:lnTo>
                  <a:pt x="1399" y="1141"/>
                </a:lnTo>
                <a:lnTo>
                  <a:pt x="1399" y="1173"/>
                </a:lnTo>
                <a:lnTo>
                  <a:pt x="1400" y="1189"/>
                </a:lnTo>
                <a:lnTo>
                  <a:pt x="1401" y="1227"/>
                </a:lnTo>
                <a:lnTo>
                  <a:pt x="1401" y="1243"/>
                </a:lnTo>
                <a:lnTo>
                  <a:pt x="1402" y="1263"/>
                </a:lnTo>
                <a:lnTo>
                  <a:pt x="1403" y="1277"/>
                </a:lnTo>
                <a:lnTo>
                  <a:pt x="1403" y="1291"/>
                </a:lnTo>
                <a:lnTo>
                  <a:pt x="1404" y="1312"/>
                </a:lnTo>
                <a:lnTo>
                  <a:pt x="1405" y="1315"/>
                </a:lnTo>
                <a:lnTo>
                  <a:pt x="1405" y="1326"/>
                </a:lnTo>
                <a:lnTo>
                  <a:pt x="1406" y="1329"/>
                </a:lnTo>
                <a:lnTo>
                  <a:pt x="1407" y="1341"/>
                </a:lnTo>
                <a:lnTo>
                  <a:pt x="1407" y="1348"/>
                </a:lnTo>
                <a:lnTo>
                  <a:pt x="1408" y="1372"/>
                </a:lnTo>
                <a:lnTo>
                  <a:pt x="1409" y="1375"/>
                </a:lnTo>
                <a:lnTo>
                  <a:pt x="1410" y="1386"/>
                </a:lnTo>
                <a:lnTo>
                  <a:pt x="1410" y="1400"/>
                </a:lnTo>
                <a:lnTo>
                  <a:pt x="1411" y="1417"/>
                </a:lnTo>
                <a:lnTo>
                  <a:pt x="1412" y="1439"/>
                </a:lnTo>
                <a:lnTo>
                  <a:pt x="1412" y="1468"/>
                </a:lnTo>
                <a:lnTo>
                  <a:pt x="1413" y="1490"/>
                </a:lnTo>
                <a:lnTo>
                  <a:pt x="1413" y="1507"/>
                </a:lnTo>
                <a:lnTo>
                  <a:pt x="1414" y="1534"/>
                </a:lnTo>
                <a:lnTo>
                  <a:pt x="1415" y="1553"/>
                </a:lnTo>
                <a:lnTo>
                  <a:pt x="1416" y="1594"/>
                </a:lnTo>
                <a:lnTo>
                  <a:pt x="1416" y="1624"/>
                </a:lnTo>
                <a:lnTo>
                  <a:pt x="1417" y="1656"/>
                </a:lnTo>
                <a:lnTo>
                  <a:pt x="1418" y="1681"/>
                </a:lnTo>
                <a:lnTo>
                  <a:pt x="1418" y="1710"/>
                </a:lnTo>
                <a:lnTo>
                  <a:pt x="1419" y="1738"/>
                </a:lnTo>
                <a:lnTo>
                  <a:pt x="1420" y="1755"/>
                </a:lnTo>
                <a:lnTo>
                  <a:pt x="1421" y="1792"/>
                </a:lnTo>
                <a:lnTo>
                  <a:pt x="1421" y="1803"/>
                </a:lnTo>
                <a:lnTo>
                  <a:pt x="1422" y="1825"/>
                </a:lnTo>
                <a:lnTo>
                  <a:pt x="1422" y="1840"/>
                </a:lnTo>
                <a:lnTo>
                  <a:pt x="1423" y="1854"/>
                </a:lnTo>
                <a:lnTo>
                  <a:pt x="1424" y="1864"/>
                </a:lnTo>
                <a:lnTo>
                  <a:pt x="1424" y="1866"/>
                </a:lnTo>
                <a:lnTo>
                  <a:pt x="1425" y="1881"/>
                </a:lnTo>
                <a:lnTo>
                  <a:pt x="1426" y="1883"/>
                </a:lnTo>
                <a:lnTo>
                  <a:pt x="1427" y="1884"/>
                </a:lnTo>
                <a:lnTo>
                  <a:pt x="1427" y="1880"/>
                </a:lnTo>
                <a:lnTo>
                  <a:pt x="1428" y="1892"/>
                </a:lnTo>
                <a:lnTo>
                  <a:pt x="1429" y="1903"/>
                </a:lnTo>
                <a:lnTo>
                  <a:pt x="1429" y="1897"/>
                </a:lnTo>
                <a:lnTo>
                  <a:pt x="1430" y="1891"/>
                </a:lnTo>
                <a:lnTo>
                  <a:pt x="1431" y="1893"/>
                </a:lnTo>
                <a:lnTo>
                  <a:pt x="1431" y="1896"/>
                </a:lnTo>
                <a:lnTo>
                  <a:pt x="1432" y="1901"/>
                </a:lnTo>
                <a:lnTo>
                  <a:pt x="1433" y="1902"/>
                </a:lnTo>
                <a:lnTo>
                  <a:pt x="1433" y="1903"/>
                </a:lnTo>
                <a:lnTo>
                  <a:pt x="1434" y="1907"/>
                </a:lnTo>
                <a:lnTo>
                  <a:pt x="1435" y="1903"/>
                </a:lnTo>
                <a:lnTo>
                  <a:pt x="1435" y="1909"/>
                </a:lnTo>
                <a:lnTo>
                  <a:pt x="1436" y="1899"/>
                </a:lnTo>
                <a:lnTo>
                  <a:pt x="1437" y="1910"/>
                </a:lnTo>
                <a:lnTo>
                  <a:pt x="1437" y="1911"/>
                </a:lnTo>
                <a:lnTo>
                  <a:pt x="1438" y="1923"/>
                </a:lnTo>
                <a:lnTo>
                  <a:pt x="1439" y="1931"/>
                </a:lnTo>
                <a:lnTo>
                  <a:pt x="1440" y="1935"/>
                </a:lnTo>
                <a:lnTo>
                  <a:pt x="1440" y="1929"/>
                </a:lnTo>
                <a:lnTo>
                  <a:pt x="1441" y="1940"/>
                </a:lnTo>
                <a:lnTo>
                  <a:pt x="1441" y="1956"/>
                </a:lnTo>
                <a:lnTo>
                  <a:pt x="1442" y="1969"/>
                </a:lnTo>
                <a:lnTo>
                  <a:pt x="1443" y="1968"/>
                </a:lnTo>
                <a:lnTo>
                  <a:pt x="1444" y="1979"/>
                </a:lnTo>
                <a:lnTo>
                  <a:pt x="1444" y="1982"/>
                </a:lnTo>
                <a:lnTo>
                  <a:pt x="1445" y="1995"/>
                </a:lnTo>
                <a:lnTo>
                  <a:pt x="1446" y="1998"/>
                </a:lnTo>
                <a:lnTo>
                  <a:pt x="1446" y="2009"/>
                </a:lnTo>
                <a:lnTo>
                  <a:pt x="1447" y="2026"/>
                </a:lnTo>
                <a:lnTo>
                  <a:pt x="1448" y="2031"/>
                </a:lnTo>
                <a:lnTo>
                  <a:pt x="1448" y="2031"/>
                </a:lnTo>
                <a:lnTo>
                  <a:pt x="1449" y="2032"/>
                </a:lnTo>
                <a:lnTo>
                  <a:pt x="1450" y="2052"/>
                </a:lnTo>
                <a:lnTo>
                  <a:pt x="1450" y="2056"/>
                </a:lnTo>
                <a:lnTo>
                  <a:pt x="1451" y="2068"/>
                </a:lnTo>
                <a:lnTo>
                  <a:pt x="1452" y="2072"/>
                </a:lnTo>
                <a:lnTo>
                  <a:pt x="1452" y="2070"/>
                </a:lnTo>
                <a:lnTo>
                  <a:pt x="1453" y="2078"/>
                </a:lnTo>
                <a:lnTo>
                  <a:pt x="1454" y="2091"/>
                </a:lnTo>
                <a:lnTo>
                  <a:pt x="1454" y="2106"/>
                </a:lnTo>
                <a:lnTo>
                  <a:pt x="1455" y="2112"/>
                </a:lnTo>
                <a:lnTo>
                  <a:pt x="1456" y="2127"/>
                </a:lnTo>
                <a:lnTo>
                  <a:pt x="1457" y="2128"/>
                </a:lnTo>
                <a:lnTo>
                  <a:pt x="1457" y="2140"/>
                </a:lnTo>
                <a:lnTo>
                  <a:pt x="1458" y="2153"/>
                </a:lnTo>
                <a:lnTo>
                  <a:pt x="1459" y="2154"/>
                </a:lnTo>
                <a:lnTo>
                  <a:pt x="1459" y="2160"/>
                </a:lnTo>
                <a:lnTo>
                  <a:pt x="1460" y="2159"/>
                </a:lnTo>
                <a:lnTo>
                  <a:pt x="1460" y="2167"/>
                </a:lnTo>
                <a:lnTo>
                  <a:pt x="1461" y="2171"/>
                </a:lnTo>
                <a:lnTo>
                  <a:pt x="1462" y="2194"/>
                </a:lnTo>
                <a:lnTo>
                  <a:pt x="1463" y="2195"/>
                </a:lnTo>
                <a:lnTo>
                  <a:pt x="1463" y="2203"/>
                </a:lnTo>
                <a:lnTo>
                  <a:pt x="1464" y="2204"/>
                </a:lnTo>
                <a:lnTo>
                  <a:pt x="1465" y="2211"/>
                </a:lnTo>
                <a:lnTo>
                  <a:pt x="1465" y="2207"/>
                </a:lnTo>
                <a:lnTo>
                  <a:pt x="1466" y="2213"/>
                </a:lnTo>
                <a:lnTo>
                  <a:pt x="1467" y="2211"/>
                </a:lnTo>
                <a:lnTo>
                  <a:pt x="1468" y="2202"/>
                </a:lnTo>
                <a:lnTo>
                  <a:pt x="1468" y="2172"/>
                </a:lnTo>
                <a:lnTo>
                  <a:pt x="1469" y="2128"/>
                </a:lnTo>
                <a:lnTo>
                  <a:pt x="1469" y="2072"/>
                </a:lnTo>
                <a:lnTo>
                  <a:pt x="1470" y="2009"/>
                </a:lnTo>
                <a:lnTo>
                  <a:pt x="1471" y="1939"/>
                </a:lnTo>
                <a:lnTo>
                  <a:pt x="1471" y="1856"/>
                </a:lnTo>
                <a:lnTo>
                  <a:pt x="1472" y="1777"/>
                </a:lnTo>
                <a:lnTo>
                  <a:pt x="1473" y="1695"/>
                </a:lnTo>
                <a:lnTo>
                  <a:pt x="1474" y="1607"/>
                </a:lnTo>
                <a:lnTo>
                  <a:pt x="1474" y="1525"/>
                </a:lnTo>
                <a:lnTo>
                  <a:pt x="1475" y="1453"/>
                </a:lnTo>
                <a:lnTo>
                  <a:pt x="1476" y="1375"/>
                </a:lnTo>
                <a:lnTo>
                  <a:pt x="1476" y="1306"/>
                </a:lnTo>
                <a:lnTo>
                  <a:pt x="1477" y="1246"/>
                </a:lnTo>
                <a:lnTo>
                  <a:pt x="1478" y="1194"/>
                </a:lnTo>
                <a:lnTo>
                  <a:pt x="1478" y="1150"/>
                </a:lnTo>
                <a:lnTo>
                  <a:pt x="1479" y="1118"/>
                </a:lnTo>
                <a:lnTo>
                  <a:pt x="1480" y="1093"/>
                </a:lnTo>
                <a:lnTo>
                  <a:pt x="1480" y="1066"/>
                </a:lnTo>
                <a:lnTo>
                  <a:pt x="1481" y="1069"/>
                </a:lnTo>
                <a:lnTo>
                  <a:pt x="1482" y="1072"/>
                </a:lnTo>
                <a:lnTo>
                  <a:pt x="1482" y="1064"/>
                </a:lnTo>
                <a:lnTo>
                  <a:pt x="1483" y="1070"/>
                </a:lnTo>
                <a:lnTo>
                  <a:pt x="1484" y="1070"/>
                </a:lnTo>
                <a:lnTo>
                  <a:pt x="1484" y="1098"/>
                </a:lnTo>
                <a:lnTo>
                  <a:pt x="1485" y="1096"/>
                </a:lnTo>
                <a:lnTo>
                  <a:pt x="1486" y="1111"/>
                </a:lnTo>
                <a:lnTo>
                  <a:pt x="1487" y="1101"/>
                </a:lnTo>
                <a:lnTo>
                  <a:pt x="1487" y="1103"/>
                </a:lnTo>
                <a:lnTo>
                  <a:pt x="1488" y="1096"/>
                </a:lnTo>
                <a:lnTo>
                  <a:pt x="1488" y="1101"/>
                </a:lnTo>
                <a:lnTo>
                  <a:pt x="1489" y="1080"/>
                </a:lnTo>
                <a:lnTo>
                  <a:pt x="1490" y="1072"/>
                </a:lnTo>
                <a:lnTo>
                  <a:pt x="1491" y="1044"/>
                </a:lnTo>
                <a:lnTo>
                  <a:pt x="1491" y="1032"/>
                </a:lnTo>
                <a:lnTo>
                  <a:pt x="1492" y="994"/>
                </a:lnTo>
                <a:lnTo>
                  <a:pt x="1493" y="962"/>
                </a:lnTo>
                <a:lnTo>
                  <a:pt x="1493" y="933"/>
                </a:lnTo>
                <a:lnTo>
                  <a:pt x="1494" y="900"/>
                </a:lnTo>
                <a:lnTo>
                  <a:pt x="1495" y="877"/>
                </a:lnTo>
                <a:lnTo>
                  <a:pt x="1495" y="838"/>
                </a:lnTo>
                <a:lnTo>
                  <a:pt x="1496" y="796"/>
                </a:lnTo>
                <a:lnTo>
                  <a:pt x="1497" y="757"/>
                </a:lnTo>
                <a:lnTo>
                  <a:pt x="1497" y="727"/>
                </a:lnTo>
                <a:lnTo>
                  <a:pt x="1498" y="693"/>
                </a:lnTo>
                <a:lnTo>
                  <a:pt x="1499" y="671"/>
                </a:lnTo>
                <a:lnTo>
                  <a:pt x="1499" y="643"/>
                </a:lnTo>
                <a:lnTo>
                  <a:pt x="1500" y="628"/>
                </a:lnTo>
                <a:lnTo>
                  <a:pt x="1501" y="611"/>
                </a:lnTo>
                <a:lnTo>
                  <a:pt x="1501" y="620"/>
                </a:lnTo>
                <a:lnTo>
                  <a:pt x="1502" y="604"/>
                </a:lnTo>
                <a:lnTo>
                  <a:pt x="1503" y="613"/>
                </a:lnTo>
                <a:lnTo>
                  <a:pt x="1504" y="629"/>
                </a:lnTo>
                <a:lnTo>
                  <a:pt x="1504" y="652"/>
                </a:lnTo>
                <a:lnTo>
                  <a:pt x="1505" y="691"/>
                </a:lnTo>
                <a:lnTo>
                  <a:pt x="1506" y="740"/>
                </a:lnTo>
                <a:lnTo>
                  <a:pt x="1506" y="807"/>
                </a:lnTo>
                <a:lnTo>
                  <a:pt x="1507" y="870"/>
                </a:lnTo>
                <a:lnTo>
                  <a:pt x="1507" y="938"/>
                </a:lnTo>
                <a:lnTo>
                  <a:pt x="1508" y="994"/>
                </a:lnTo>
                <a:lnTo>
                  <a:pt x="1509" y="1060"/>
                </a:lnTo>
                <a:lnTo>
                  <a:pt x="1510" y="1106"/>
                </a:lnTo>
                <a:lnTo>
                  <a:pt x="1510" y="1149"/>
                </a:lnTo>
                <a:lnTo>
                  <a:pt x="1511" y="1179"/>
                </a:lnTo>
                <a:lnTo>
                  <a:pt x="1512" y="1217"/>
                </a:lnTo>
                <a:lnTo>
                  <a:pt x="1512" y="1248"/>
                </a:lnTo>
                <a:lnTo>
                  <a:pt x="1513" y="1276"/>
                </a:lnTo>
                <a:lnTo>
                  <a:pt x="1514" y="1286"/>
                </a:lnTo>
                <a:lnTo>
                  <a:pt x="1515" y="1308"/>
                </a:lnTo>
                <a:lnTo>
                  <a:pt x="1515" y="1319"/>
                </a:lnTo>
                <a:lnTo>
                  <a:pt x="1516" y="1326"/>
                </a:lnTo>
                <a:lnTo>
                  <a:pt x="1516" y="1332"/>
                </a:lnTo>
                <a:lnTo>
                  <a:pt x="1517" y="1352"/>
                </a:lnTo>
                <a:lnTo>
                  <a:pt x="1518" y="1367"/>
                </a:lnTo>
                <a:lnTo>
                  <a:pt x="1518" y="1367"/>
                </a:lnTo>
                <a:lnTo>
                  <a:pt x="1519" y="1376"/>
                </a:lnTo>
                <a:lnTo>
                  <a:pt x="1520" y="1391"/>
                </a:lnTo>
                <a:lnTo>
                  <a:pt x="1521" y="1398"/>
                </a:lnTo>
                <a:lnTo>
                  <a:pt x="1521" y="1403"/>
                </a:lnTo>
                <a:lnTo>
                  <a:pt x="1522" y="1422"/>
                </a:lnTo>
                <a:lnTo>
                  <a:pt x="1523" y="1423"/>
                </a:lnTo>
                <a:lnTo>
                  <a:pt x="1523" y="1455"/>
                </a:lnTo>
                <a:lnTo>
                  <a:pt x="1524" y="1460"/>
                </a:lnTo>
                <a:lnTo>
                  <a:pt x="1524" y="1485"/>
                </a:lnTo>
                <a:lnTo>
                  <a:pt x="1525" y="1502"/>
                </a:lnTo>
                <a:lnTo>
                  <a:pt x="1526" y="1530"/>
                </a:lnTo>
                <a:lnTo>
                  <a:pt x="1527" y="1553"/>
                </a:lnTo>
                <a:lnTo>
                  <a:pt x="1527" y="1581"/>
                </a:lnTo>
                <a:lnTo>
                  <a:pt x="1528" y="1609"/>
                </a:lnTo>
                <a:lnTo>
                  <a:pt x="1529" y="1651"/>
                </a:lnTo>
                <a:lnTo>
                  <a:pt x="1529" y="1679"/>
                </a:lnTo>
                <a:lnTo>
                  <a:pt x="1530" y="1702"/>
                </a:lnTo>
                <a:lnTo>
                  <a:pt x="1531" y="1729"/>
                </a:lnTo>
                <a:lnTo>
                  <a:pt x="1531" y="1762"/>
                </a:lnTo>
                <a:lnTo>
                  <a:pt x="1532" y="1796"/>
                </a:lnTo>
                <a:lnTo>
                  <a:pt x="1533" y="1816"/>
                </a:lnTo>
                <a:lnTo>
                  <a:pt x="1534" y="1835"/>
                </a:lnTo>
                <a:lnTo>
                  <a:pt x="1534" y="1855"/>
                </a:lnTo>
                <a:lnTo>
                  <a:pt x="1535" y="1880"/>
                </a:lnTo>
                <a:lnTo>
                  <a:pt x="1535" y="1900"/>
                </a:lnTo>
                <a:lnTo>
                  <a:pt x="1536" y="1915"/>
                </a:lnTo>
                <a:lnTo>
                  <a:pt x="1537" y="1916"/>
                </a:lnTo>
                <a:lnTo>
                  <a:pt x="1538" y="1930"/>
                </a:lnTo>
                <a:lnTo>
                  <a:pt x="1538" y="1936"/>
                </a:lnTo>
                <a:lnTo>
                  <a:pt x="1539" y="1945"/>
                </a:lnTo>
                <a:lnTo>
                  <a:pt x="1540" y="1945"/>
                </a:lnTo>
                <a:lnTo>
                  <a:pt x="1540" y="1959"/>
                </a:lnTo>
                <a:lnTo>
                  <a:pt x="1541" y="1954"/>
                </a:lnTo>
                <a:lnTo>
                  <a:pt x="1542" y="1950"/>
                </a:lnTo>
                <a:lnTo>
                  <a:pt x="1542" y="1946"/>
                </a:lnTo>
                <a:lnTo>
                  <a:pt x="1543" y="1950"/>
                </a:lnTo>
                <a:lnTo>
                  <a:pt x="1544" y="1961"/>
                </a:lnTo>
                <a:lnTo>
                  <a:pt x="1544" y="1963"/>
                </a:lnTo>
                <a:lnTo>
                  <a:pt x="1545" y="1958"/>
                </a:lnTo>
                <a:lnTo>
                  <a:pt x="1546" y="1957"/>
                </a:lnTo>
                <a:lnTo>
                  <a:pt x="1546" y="1942"/>
                </a:lnTo>
                <a:lnTo>
                  <a:pt x="1547" y="1956"/>
                </a:lnTo>
                <a:lnTo>
                  <a:pt x="1548" y="1957"/>
                </a:lnTo>
                <a:lnTo>
                  <a:pt x="1548" y="1955"/>
                </a:lnTo>
                <a:lnTo>
                  <a:pt x="1549" y="1967"/>
                </a:lnTo>
                <a:lnTo>
                  <a:pt x="1550" y="1971"/>
                </a:lnTo>
                <a:lnTo>
                  <a:pt x="1551" y="1962"/>
                </a:lnTo>
                <a:lnTo>
                  <a:pt x="1551" y="1970"/>
                </a:lnTo>
                <a:lnTo>
                  <a:pt x="1552" y="1976"/>
                </a:lnTo>
                <a:lnTo>
                  <a:pt x="1553" y="1983"/>
                </a:lnTo>
                <a:lnTo>
                  <a:pt x="1553" y="1991"/>
                </a:lnTo>
                <a:lnTo>
                  <a:pt x="1554" y="2006"/>
                </a:lnTo>
                <a:lnTo>
                  <a:pt x="1554" y="2011"/>
                </a:lnTo>
                <a:lnTo>
                  <a:pt x="1555" y="2006"/>
                </a:lnTo>
                <a:lnTo>
                  <a:pt x="1556" y="2018"/>
                </a:lnTo>
                <a:lnTo>
                  <a:pt x="1557" y="2023"/>
                </a:lnTo>
                <a:lnTo>
                  <a:pt x="1557" y="2040"/>
                </a:lnTo>
                <a:lnTo>
                  <a:pt x="1558" y="2047"/>
                </a:lnTo>
                <a:lnTo>
                  <a:pt x="1559" y="2056"/>
                </a:lnTo>
                <a:lnTo>
                  <a:pt x="1559" y="2057"/>
                </a:lnTo>
                <a:lnTo>
                  <a:pt x="1560" y="2064"/>
                </a:lnTo>
                <a:lnTo>
                  <a:pt x="1561" y="2071"/>
                </a:lnTo>
                <a:lnTo>
                  <a:pt x="1562" y="2080"/>
                </a:lnTo>
                <a:lnTo>
                  <a:pt x="1562" y="2082"/>
                </a:lnTo>
                <a:lnTo>
                  <a:pt x="1563" y="2102"/>
                </a:lnTo>
                <a:lnTo>
                  <a:pt x="1563" y="2097"/>
                </a:lnTo>
                <a:lnTo>
                  <a:pt x="1564" y="2109"/>
                </a:lnTo>
                <a:lnTo>
                  <a:pt x="1565" y="2124"/>
                </a:lnTo>
                <a:lnTo>
                  <a:pt x="1565" y="2128"/>
                </a:lnTo>
                <a:lnTo>
                  <a:pt x="1566" y="2138"/>
                </a:lnTo>
                <a:lnTo>
                  <a:pt x="1567" y="2150"/>
                </a:lnTo>
                <a:lnTo>
                  <a:pt x="1568" y="2159"/>
                </a:lnTo>
                <a:lnTo>
                  <a:pt x="1568" y="2164"/>
                </a:lnTo>
                <a:lnTo>
                  <a:pt x="1569" y="2168"/>
                </a:lnTo>
                <a:lnTo>
                  <a:pt x="1570" y="2178"/>
                </a:lnTo>
                <a:lnTo>
                  <a:pt x="1570" y="2190"/>
                </a:lnTo>
                <a:lnTo>
                  <a:pt x="1571" y="2195"/>
                </a:lnTo>
                <a:lnTo>
                  <a:pt x="1571" y="2192"/>
                </a:lnTo>
                <a:lnTo>
                  <a:pt x="1572" y="2207"/>
                </a:lnTo>
                <a:lnTo>
                  <a:pt x="1573" y="2213"/>
                </a:lnTo>
                <a:lnTo>
                  <a:pt x="1574" y="2211"/>
                </a:lnTo>
                <a:lnTo>
                  <a:pt x="1574" y="2222"/>
                </a:lnTo>
                <a:lnTo>
                  <a:pt x="1575" y="2225"/>
                </a:lnTo>
                <a:lnTo>
                  <a:pt x="1576" y="2223"/>
                </a:lnTo>
                <a:lnTo>
                  <a:pt x="1576" y="2233"/>
                </a:lnTo>
                <a:lnTo>
                  <a:pt x="1577" y="2245"/>
                </a:lnTo>
                <a:lnTo>
                  <a:pt x="1578" y="2244"/>
                </a:lnTo>
                <a:lnTo>
                  <a:pt x="1578" y="2250"/>
                </a:lnTo>
                <a:lnTo>
                  <a:pt x="1579" y="2233"/>
                </a:lnTo>
                <a:lnTo>
                  <a:pt x="1580" y="2208"/>
                </a:lnTo>
                <a:lnTo>
                  <a:pt x="1581" y="2178"/>
                </a:lnTo>
                <a:lnTo>
                  <a:pt x="1581" y="2132"/>
                </a:lnTo>
                <a:lnTo>
                  <a:pt x="1582" y="2070"/>
                </a:lnTo>
                <a:lnTo>
                  <a:pt x="1582" y="2003"/>
                </a:lnTo>
                <a:lnTo>
                  <a:pt x="1583" y="1934"/>
                </a:lnTo>
                <a:lnTo>
                  <a:pt x="1584" y="1850"/>
                </a:lnTo>
                <a:lnTo>
                  <a:pt x="1585" y="1760"/>
                </a:lnTo>
                <a:lnTo>
                  <a:pt x="1585" y="1672"/>
                </a:lnTo>
                <a:lnTo>
                  <a:pt x="1586" y="1591"/>
                </a:lnTo>
                <a:lnTo>
                  <a:pt x="1587" y="1506"/>
                </a:lnTo>
                <a:lnTo>
                  <a:pt x="1587" y="1421"/>
                </a:lnTo>
                <a:lnTo>
                  <a:pt x="1588" y="1351"/>
                </a:lnTo>
                <a:lnTo>
                  <a:pt x="1589" y="1276"/>
                </a:lnTo>
                <a:lnTo>
                  <a:pt x="1589" y="1222"/>
                </a:lnTo>
                <a:lnTo>
                  <a:pt x="1590" y="1169"/>
                </a:lnTo>
                <a:lnTo>
                  <a:pt x="1591" y="1128"/>
                </a:lnTo>
                <a:lnTo>
                  <a:pt x="1591" y="1097"/>
                </a:lnTo>
                <a:lnTo>
                  <a:pt x="1592" y="1081"/>
                </a:lnTo>
                <a:lnTo>
                  <a:pt x="1593" y="1063"/>
                </a:lnTo>
                <a:lnTo>
                  <a:pt x="1593" y="1057"/>
                </a:lnTo>
                <a:lnTo>
                  <a:pt x="1594" y="1055"/>
                </a:lnTo>
                <a:lnTo>
                  <a:pt x="1595" y="1061"/>
                </a:lnTo>
                <a:lnTo>
                  <a:pt x="1595" y="1075"/>
                </a:lnTo>
                <a:lnTo>
                  <a:pt x="1596" y="1075"/>
                </a:lnTo>
                <a:lnTo>
                  <a:pt x="1597" y="1082"/>
                </a:lnTo>
                <a:lnTo>
                  <a:pt x="1598" y="1092"/>
                </a:lnTo>
                <a:lnTo>
                  <a:pt x="1598" y="1097"/>
                </a:lnTo>
                <a:lnTo>
                  <a:pt x="1599" y="1096"/>
                </a:lnTo>
                <a:lnTo>
                  <a:pt x="1599" y="1101"/>
                </a:lnTo>
                <a:lnTo>
                  <a:pt x="1600" y="1098"/>
                </a:lnTo>
                <a:lnTo>
                  <a:pt x="1601" y="1086"/>
                </a:lnTo>
                <a:lnTo>
                  <a:pt x="1601" y="1072"/>
                </a:lnTo>
                <a:lnTo>
                  <a:pt x="1602" y="1052"/>
                </a:lnTo>
                <a:lnTo>
                  <a:pt x="1603" y="1025"/>
                </a:lnTo>
                <a:lnTo>
                  <a:pt x="1604" y="992"/>
                </a:lnTo>
                <a:lnTo>
                  <a:pt x="1604" y="959"/>
                </a:lnTo>
                <a:lnTo>
                  <a:pt x="1605" y="922"/>
                </a:lnTo>
                <a:lnTo>
                  <a:pt x="1606" y="880"/>
                </a:lnTo>
                <a:lnTo>
                  <a:pt x="1606" y="848"/>
                </a:lnTo>
                <a:lnTo>
                  <a:pt x="1607" y="801"/>
                </a:lnTo>
                <a:lnTo>
                  <a:pt x="1608" y="770"/>
                </a:lnTo>
                <a:lnTo>
                  <a:pt x="1609" y="720"/>
                </a:lnTo>
                <a:lnTo>
                  <a:pt x="1609" y="685"/>
                </a:lnTo>
                <a:lnTo>
                  <a:pt x="1610" y="649"/>
                </a:lnTo>
                <a:lnTo>
                  <a:pt x="1610" y="609"/>
                </a:lnTo>
                <a:lnTo>
                  <a:pt x="1611" y="590"/>
                </a:lnTo>
                <a:lnTo>
                  <a:pt x="1612" y="564"/>
                </a:lnTo>
                <a:lnTo>
                  <a:pt x="1612" y="553"/>
                </a:lnTo>
                <a:lnTo>
                  <a:pt x="1613" y="533"/>
                </a:lnTo>
                <a:lnTo>
                  <a:pt x="1614" y="523"/>
                </a:lnTo>
                <a:lnTo>
                  <a:pt x="1615" y="513"/>
                </a:lnTo>
                <a:lnTo>
                  <a:pt x="1615" y="525"/>
                </a:lnTo>
                <a:lnTo>
                  <a:pt x="1616" y="535"/>
                </a:lnTo>
                <a:lnTo>
                  <a:pt x="1617" y="564"/>
                </a:lnTo>
                <a:lnTo>
                  <a:pt x="1617" y="582"/>
                </a:lnTo>
                <a:lnTo>
                  <a:pt x="1618" y="627"/>
                </a:lnTo>
                <a:lnTo>
                  <a:pt x="1618" y="679"/>
                </a:lnTo>
                <a:lnTo>
                  <a:pt x="1619" y="744"/>
                </a:lnTo>
                <a:lnTo>
                  <a:pt x="1620" y="808"/>
                </a:lnTo>
                <a:lnTo>
                  <a:pt x="1621" y="885"/>
                </a:lnTo>
                <a:lnTo>
                  <a:pt x="1621" y="958"/>
                </a:lnTo>
                <a:lnTo>
                  <a:pt x="1622" y="1031"/>
                </a:lnTo>
                <a:lnTo>
                  <a:pt x="1623" y="1073"/>
                </a:lnTo>
                <a:lnTo>
                  <a:pt x="1623" y="1123"/>
                </a:lnTo>
                <a:lnTo>
                  <a:pt x="1624" y="1169"/>
                </a:lnTo>
                <a:lnTo>
                  <a:pt x="1625" y="1202"/>
                </a:lnTo>
                <a:lnTo>
                  <a:pt x="1625" y="1235"/>
                </a:lnTo>
                <a:lnTo>
                  <a:pt x="1626" y="1266"/>
                </a:lnTo>
                <a:lnTo>
                  <a:pt x="1627" y="1282"/>
                </a:lnTo>
                <a:lnTo>
                  <a:pt x="1628" y="1305"/>
                </a:lnTo>
                <a:lnTo>
                  <a:pt x="1628" y="1324"/>
                </a:lnTo>
                <a:lnTo>
                  <a:pt x="1629" y="1329"/>
                </a:lnTo>
                <a:lnTo>
                  <a:pt x="1629" y="1341"/>
                </a:lnTo>
                <a:lnTo>
                  <a:pt x="1630" y="1359"/>
                </a:lnTo>
                <a:lnTo>
                  <a:pt x="1631" y="1359"/>
                </a:lnTo>
                <a:lnTo>
                  <a:pt x="1632" y="1363"/>
                </a:lnTo>
                <a:lnTo>
                  <a:pt x="1632" y="1375"/>
                </a:lnTo>
                <a:lnTo>
                  <a:pt x="1633" y="1374"/>
                </a:lnTo>
                <a:lnTo>
                  <a:pt x="1634" y="1387"/>
                </a:lnTo>
                <a:lnTo>
                  <a:pt x="1634" y="1396"/>
                </a:lnTo>
                <a:lnTo>
                  <a:pt x="1635" y="1406"/>
                </a:lnTo>
                <a:lnTo>
                  <a:pt x="1636" y="1404"/>
                </a:lnTo>
                <a:lnTo>
                  <a:pt x="1636" y="1419"/>
                </a:lnTo>
                <a:lnTo>
                  <a:pt x="1637" y="1437"/>
                </a:lnTo>
                <a:lnTo>
                  <a:pt x="1638" y="1465"/>
                </a:lnTo>
                <a:lnTo>
                  <a:pt x="1638" y="1485"/>
                </a:lnTo>
                <a:lnTo>
                  <a:pt x="1639" y="1505"/>
                </a:lnTo>
                <a:lnTo>
                  <a:pt x="1640" y="1525"/>
                </a:lnTo>
                <a:lnTo>
                  <a:pt x="1640" y="1542"/>
                </a:lnTo>
                <a:lnTo>
                  <a:pt x="1641" y="1588"/>
                </a:lnTo>
                <a:lnTo>
                  <a:pt x="1642" y="1611"/>
                </a:lnTo>
                <a:lnTo>
                  <a:pt x="1642" y="1639"/>
                </a:lnTo>
                <a:lnTo>
                  <a:pt x="1643" y="1682"/>
                </a:lnTo>
                <a:lnTo>
                  <a:pt x="1644" y="1702"/>
                </a:lnTo>
                <a:lnTo>
                  <a:pt x="1645" y="1728"/>
                </a:lnTo>
                <a:lnTo>
                  <a:pt x="1645" y="1757"/>
                </a:lnTo>
                <a:lnTo>
                  <a:pt x="1646" y="1788"/>
                </a:lnTo>
                <a:lnTo>
                  <a:pt x="1646" y="1808"/>
                </a:lnTo>
                <a:lnTo>
                  <a:pt x="1647" y="1838"/>
                </a:lnTo>
                <a:lnTo>
                  <a:pt x="1648" y="1860"/>
                </a:lnTo>
                <a:lnTo>
                  <a:pt x="1648" y="1863"/>
                </a:lnTo>
                <a:lnTo>
                  <a:pt x="1649" y="1876"/>
                </a:lnTo>
                <a:lnTo>
                  <a:pt x="1650" y="1885"/>
                </a:lnTo>
                <a:lnTo>
                  <a:pt x="1651" y="1905"/>
                </a:lnTo>
                <a:lnTo>
                  <a:pt x="1651" y="1921"/>
                </a:lnTo>
                <a:lnTo>
                  <a:pt x="1652" y="1916"/>
                </a:lnTo>
                <a:lnTo>
                  <a:pt x="1653" y="1925"/>
                </a:lnTo>
                <a:lnTo>
                  <a:pt x="1653" y="1929"/>
                </a:lnTo>
                <a:lnTo>
                  <a:pt x="1654" y="1943"/>
                </a:lnTo>
                <a:lnTo>
                  <a:pt x="1655" y="1930"/>
                </a:lnTo>
                <a:lnTo>
                  <a:pt x="1656" y="1941"/>
                </a:lnTo>
                <a:lnTo>
                  <a:pt x="1656" y="1935"/>
                </a:lnTo>
                <a:lnTo>
                  <a:pt x="1657" y="1929"/>
                </a:lnTo>
                <a:lnTo>
                  <a:pt x="1657" y="1931"/>
                </a:lnTo>
                <a:lnTo>
                  <a:pt x="1658" y="1931"/>
                </a:lnTo>
                <a:lnTo>
                  <a:pt x="1659" y="1926"/>
                </a:lnTo>
                <a:lnTo>
                  <a:pt x="1659" y="1933"/>
                </a:lnTo>
                <a:lnTo>
                  <a:pt x="1660" y="1934"/>
                </a:lnTo>
                <a:lnTo>
                  <a:pt x="1661" y="1925"/>
                </a:lnTo>
                <a:lnTo>
                  <a:pt x="1662" y="1929"/>
                </a:lnTo>
                <a:lnTo>
                  <a:pt x="1662" y="1937"/>
                </a:lnTo>
                <a:lnTo>
                  <a:pt x="1663" y="1929"/>
                </a:lnTo>
                <a:lnTo>
                  <a:pt x="1664" y="1935"/>
                </a:lnTo>
                <a:lnTo>
                  <a:pt x="1664" y="1941"/>
                </a:lnTo>
                <a:lnTo>
                  <a:pt x="1665" y="1942"/>
                </a:lnTo>
                <a:lnTo>
                  <a:pt x="1665" y="1960"/>
                </a:lnTo>
                <a:lnTo>
                  <a:pt x="1666" y="1961"/>
                </a:lnTo>
                <a:lnTo>
                  <a:pt x="1667" y="1961"/>
                </a:lnTo>
                <a:lnTo>
                  <a:pt x="1668" y="1969"/>
                </a:lnTo>
                <a:lnTo>
                  <a:pt x="1668" y="1986"/>
                </a:lnTo>
                <a:lnTo>
                  <a:pt x="1669" y="1995"/>
                </a:lnTo>
                <a:lnTo>
                  <a:pt x="1670" y="2000"/>
                </a:lnTo>
                <a:lnTo>
                  <a:pt x="1670" y="2002"/>
                </a:lnTo>
                <a:lnTo>
                  <a:pt x="1671" y="2017"/>
                </a:lnTo>
                <a:lnTo>
                  <a:pt x="1672" y="2028"/>
                </a:lnTo>
                <a:lnTo>
                  <a:pt x="1672" y="2043"/>
                </a:lnTo>
                <a:lnTo>
                  <a:pt x="1673" y="2049"/>
                </a:lnTo>
                <a:lnTo>
                  <a:pt x="1674" y="2050"/>
                </a:lnTo>
                <a:lnTo>
                  <a:pt x="1674" y="2056"/>
                </a:lnTo>
                <a:lnTo>
                  <a:pt x="1675" y="2057"/>
                </a:lnTo>
                <a:lnTo>
                  <a:pt x="1676" y="2082"/>
                </a:lnTo>
                <a:lnTo>
                  <a:pt x="1676" y="2086"/>
                </a:lnTo>
                <a:lnTo>
                  <a:pt x="1677" y="2096"/>
                </a:lnTo>
                <a:lnTo>
                  <a:pt x="1678" y="2102"/>
                </a:lnTo>
                <a:lnTo>
                  <a:pt x="1679" y="2108"/>
                </a:lnTo>
                <a:lnTo>
                  <a:pt x="1679" y="2120"/>
                </a:lnTo>
                <a:lnTo>
                  <a:pt x="1680" y="2127"/>
                </a:lnTo>
                <a:lnTo>
                  <a:pt x="1681" y="2134"/>
                </a:lnTo>
                <a:lnTo>
                  <a:pt x="1681" y="2154"/>
                </a:lnTo>
                <a:lnTo>
                  <a:pt x="1682" y="2155"/>
                </a:lnTo>
                <a:lnTo>
                  <a:pt x="1683" y="2160"/>
                </a:lnTo>
                <a:lnTo>
                  <a:pt x="1683" y="2168"/>
                </a:lnTo>
                <a:lnTo>
                  <a:pt x="1684" y="2181"/>
                </a:lnTo>
                <a:lnTo>
                  <a:pt x="1685" y="2195"/>
                </a:lnTo>
                <a:lnTo>
                  <a:pt x="1685" y="2189"/>
                </a:lnTo>
                <a:lnTo>
                  <a:pt x="1686" y="2195"/>
                </a:lnTo>
                <a:lnTo>
                  <a:pt x="1687" y="2185"/>
                </a:lnTo>
                <a:lnTo>
                  <a:pt x="1687" y="2200"/>
                </a:lnTo>
                <a:lnTo>
                  <a:pt x="1688" y="2203"/>
                </a:lnTo>
                <a:lnTo>
                  <a:pt x="1689" y="2214"/>
                </a:lnTo>
                <a:lnTo>
                  <a:pt x="1689" y="2220"/>
                </a:lnTo>
                <a:lnTo>
                  <a:pt x="1690" y="2215"/>
                </a:lnTo>
                <a:lnTo>
                  <a:pt x="1691" y="2222"/>
                </a:lnTo>
                <a:lnTo>
                  <a:pt x="1692" y="2210"/>
                </a:lnTo>
                <a:lnTo>
                  <a:pt x="1692" y="2205"/>
                </a:lnTo>
                <a:lnTo>
                  <a:pt x="1693" y="2190"/>
                </a:lnTo>
                <a:lnTo>
                  <a:pt x="1693" y="2147"/>
                </a:lnTo>
                <a:lnTo>
                  <a:pt x="1694" y="2089"/>
                </a:lnTo>
                <a:lnTo>
                  <a:pt x="1695" y="2028"/>
                </a:lnTo>
                <a:lnTo>
                  <a:pt x="1695" y="1946"/>
                </a:lnTo>
                <a:lnTo>
                  <a:pt x="1696" y="1864"/>
                </a:lnTo>
                <a:lnTo>
                  <a:pt x="1697" y="1791"/>
                </a:lnTo>
                <a:lnTo>
                  <a:pt x="1698" y="1693"/>
                </a:lnTo>
                <a:lnTo>
                  <a:pt x="1698" y="1609"/>
                </a:lnTo>
                <a:lnTo>
                  <a:pt x="1699" y="1517"/>
                </a:lnTo>
                <a:lnTo>
                  <a:pt x="1700" y="1435"/>
                </a:lnTo>
                <a:lnTo>
                  <a:pt x="1700" y="1351"/>
                </a:lnTo>
                <a:lnTo>
                  <a:pt x="1701" y="1287"/>
                </a:lnTo>
                <a:lnTo>
                  <a:pt x="1702" y="1215"/>
                </a:lnTo>
                <a:lnTo>
                  <a:pt x="1703" y="1175"/>
                </a:lnTo>
                <a:lnTo>
                  <a:pt x="1703" y="1120"/>
                </a:lnTo>
                <a:lnTo>
                  <a:pt x="1704" y="1080"/>
                </a:lnTo>
                <a:lnTo>
                  <a:pt x="1704" y="1060"/>
                </a:lnTo>
                <a:lnTo>
                  <a:pt x="1705" y="1040"/>
                </a:lnTo>
                <a:lnTo>
                  <a:pt x="1706" y="1032"/>
                </a:lnTo>
                <a:lnTo>
                  <a:pt x="1706" y="1024"/>
                </a:lnTo>
                <a:lnTo>
                  <a:pt x="1707" y="1025"/>
                </a:lnTo>
                <a:lnTo>
                  <a:pt x="1708" y="1032"/>
                </a:lnTo>
                <a:lnTo>
                  <a:pt x="1709" y="1039"/>
                </a:lnTo>
                <a:lnTo>
                  <a:pt x="1709" y="1044"/>
                </a:lnTo>
                <a:lnTo>
                  <a:pt x="1710" y="1055"/>
                </a:lnTo>
                <a:lnTo>
                  <a:pt x="1711" y="1068"/>
                </a:lnTo>
                <a:lnTo>
                  <a:pt x="1711" y="1069"/>
                </a:lnTo>
                <a:lnTo>
                  <a:pt x="1712" y="1069"/>
                </a:lnTo>
                <a:lnTo>
                  <a:pt x="1712" y="1061"/>
                </a:lnTo>
                <a:lnTo>
                  <a:pt x="1713" y="1048"/>
                </a:lnTo>
                <a:lnTo>
                  <a:pt x="1714" y="1038"/>
                </a:lnTo>
                <a:lnTo>
                  <a:pt x="1715" y="1017"/>
                </a:lnTo>
                <a:lnTo>
                  <a:pt x="1715" y="998"/>
                </a:lnTo>
                <a:lnTo>
                  <a:pt x="1716" y="967"/>
                </a:lnTo>
                <a:lnTo>
                  <a:pt x="1717" y="932"/>
                </a:lnTo>
                <a:lnTo>
                  <a:pt x="1717" y="898"/>
                </a:lnTo>
                <a:lnTo>
                  <a:pt x="1718" y="854"/>
                </a:lnTo>
                <a:lnTo>
                  <a:pt x="1719" y="813"/>
                </a:lnTo>
                <a:lnTo>
                  <a:pt x="1719" y="774"/>
                </a:lnTo>
                <a:lnTo>
                  <a:pt x="1720" y="728"/>
                </a:lnTo>
                <a:lnTo>
                  <a:pt x="1721" y="683"/>
                </a:lnTo>
                <a:lnTo>
                  <a:pt x="1721" y="645"/>
                </a:lnTo>
                <a:lnTo>
                  <a:pt x="1722" y="600"/>
                </a:lnTo>
                <a:lnTo>
                  <a:pt x="1723" y="567"/>
                </a:lnTo>
                <a:lnTo>
                  <a:pt x="1723" y="541"/>
                </a:lnTo>
                <a:lnTo>
                  <a:pt x="1724" y="505"/>
                </a:lnTo>
                <a:lnTo>
                  <a:pt x="1725" y="498"/>
                </a:lnTo>
                <a:lnTo>
                  <a:pt x="1726" y="457"/>
                </a:lnTo>
                <a:lnTo>
                  <a:pt x="1726" y="452"/>
                </a:lnTo>
                <a:lnTo>
                  <a:pt x="1727" y="446"/>
                </a:lnTo>
                <a:lnTo>
                  <a:pt x="1728" y="440"/>
                </a:lnTo>
                <a:lnTo>
                  <a:pt x="1728" y="456"/>
                </a:lnTo>
                <a:lnTo>
                  <a:pt x="1729" y="468"/>
                </a:lnTo>
                <a:lnTo>
                  <a:pt x="1730" y="480"/>
                </a:lnTo>
                <a:lnTo>
                  <a:pt x="1730" y="518"/>
                </a:lnTo>
                <a:lnTo>
                  <a:pt x="1731" y="565"/>
                </a:lnTo>
                <a:lnTo>
                  <a:pt x="1732" y="621"/>
                </a:lnTo>
                <a:lnTo>
                  <a:pt x="1732" y="677"/>
                </a:lnTo>
                <a:lnTo>
                  <a:pt x="1733" y="741"/>
                </a:lnTo>
                <a:lnTo>
                  <a:pt x="1734" y="813"/>
                </a:lnTo>
                <a:lnTo>
                  <a:pt x="1734" y="888"/>
                </a:lnTo>
                <a:lnTo>
                  <a:pt x="1735" y="962"/>
                </a:lnTo>
                <a:lnTo>
                  <a:pt x="1736" y="1019"/>
                </a:lnTo>
                <a:lnTo>
                  <a:pt x="1736" y="1073"/>
                </a:lnTo>
                <a:lnTo>
                  <a:pt x="1737" y="1117"/>
                </a:lnTo>
                <a:lnTo>
                  <a:pt x="1738" y="1152"/>
                </a:lnTo>
                <a:lnTo>
                  <a:pt x="1739" y="1189"/>
                </a:lnTo>
                <a:lnTo>
                  <a:pt x="1739" y="1233"/>
                </a:lnTo>
                <a:lnTo>
                  <a:pt x="1740" y="1260"/>
                </a:lnTo>
                <a:lnTo>
                  <a:pt x="1740" y="1279"/>
                </a:lnTo>
                <a:lnTo>
                  <a:pt x="1741" y="1299"/>
                </a:lnTo>
                <a:lnTo>
                  <a:pt x="1742" y="1312"/>
                </a:lnTo>
                <a:lnTo>
                  <a:pt x="1742" y="1331"/>
                </a:lnTo>
                <a:lnTo>
                  <a:pt x="1743" y="1335"/>
                </a:lnTo>
                <a:lnTo>
                  <a:pt x="1744" y="1343"/>
                </a:lnTo>
                <a:lnTo>
                  <a:pt x="1745" y="1359"/>
                </a:lnTo>
                <a:lnTo>
                  <a:pt x="1745" y="1365"/>
                </a:lnTo>
                <a:lnTo>
                  <a:pt x="1746" y="1359"/>
                </a:lnTo>
                <a:lnTo>
                  <a:pt x="1747" y="1378"/>
                </a:lnTo>
                <a:lnTo>
                  <a:pt x="1747" y="1377"/>
                </a:lnTo>
                <a:lnTo>
                  <a:pt x="1748" y="1398"/>
                </a:lnTo>
                <a:lnTo>
                  <a:pt x="1749" y="1401"/>
                </a:lnTo>
                <a:lnTo>
                  <a:pt x="1749" y="1414"/>
                </a:lnTo>
                <a:lnTo>
                  <a:pt x="1750" y="1417"/>
                </a:lnTo>
                <a:lnTo>
                  <a:pt x="1751" y="1427"/>
                </a:lnTo>
                <a:lnTo>
                  <a:pt x="1751" y="1446"/>
                </a:lnTo>
                <a:lnTo>
                  <a:pt x="1752" y="1468"/>
                </a:lnTo>
                <a:lnTo>
                  <a:pt x="1753" y="1496"/>
                </a:lnTo>
                <a:lnTo>
                  <a:pt x="1753" y="1514"/>
                </a:lnTo>
                <a:lnTo>
                  <a:pt x="1754" y="1545"/>
                </a:lnTo>
                <a:lnTo>
                  <a:pt x="1755" y="1580"/>
                </a:lnTo>
                <a:lnTo>
                  <a:pt x="1756" y="1603"/>
                </a:lnTo>
                <a:lnTo>
                  <a:pt x="1756" y="1636"/>
                </a:lnTo>
                <a:lnTo>
                  <a:pt x="1757" y="1676"/>
                </a:lnTo>
                <a:lnTo>
                  <a:pt x="1758" y="1702"/>
                </a:lnTo>
                <a:lnTo>
                  <a:pt x="1758" y="1728"/>
                </a:lnTo>
                <a:lnTo>
                  <a:pt x="1759" y="1753"/>
                </a:lnTo>
                <a:lnTo>
                  <a:pt x="1759" y="1770"/>
                </a:lnTo>
                <a:lnTo>
                  <a:pt x="1760" y="1790"/>
                </a:lnTo>
                <a:lnTo>
                  <a:pt x="1761" y="1816"/>
                </a:lnTo>
                <a:lnTo>
                  <a:pt x="1762" y="1834"/>
                </a:lnTo>
                <a:lnTo>
                  <a:pt x="1762" y="1843"/>
                </a:lnTo>
                <a:lnTo>
                  <a:pt x="1763" y="1852"/>
                </a:lnTo>
                <a:lnTo>
                  <a:pt x="1764" y="1868"/>
                </a:lnTo>
                <a:lnTo>
                  <a:pt x="1764" y="1874"/>
                </a:lnTo>
                <a:lnTo>
                  <a:pt x="1765" y="1887"/>
                </a:lnTo>
                <a:lnTo>
                  <a:pt x="1766" y="1897"/>
                </a:lnTo>
                <a:lnTo>
                  <a:pt x="1766" y="1901"/>
                </a:lnTo>
                <a:lnTo>
                  <a:pt x="1767" y="1896"/>
                </a:lnTo>
                <a:lnTo>
                  <a:pt x="1768" y="1905"/>
                </a:lnTo>
                <a:lnTo>
                  <a:pt x="1768" y="1902"/>
                </a:lnTo>
                <a:lnTo>
                  <a:pt x="1769" y="1900"/>
                </a:lnTo>
                <a:lnTo>
                  <a:pt x="1770" y="1902"/>
                </a:lnTo>
                <a:lnTo>
                  <a:pt x="1770" y="1917"/>
                </a:lnTo>
                <a:lnTo>
                  <a:pt x="1771" y="1896"/>
                </a:lnTo>
                <a:lnTo>
                  <a:pt x="1772" y="1911"/>
                </a:lnTo>
                <a:lnTo>
                  <a:pt x="1773" y="1896"/>
                </a:lnTo>
                <a:lnTo>
                  <a:pt x="1773" y="1903"/>
                </a:lnTo>
                <a:lnTo>
                  <a:pt x="1774" y="1895"/>
                </a:lnTo>
                <a:lnTo>
                  <a:pt x="1775" y="1903"/>
                </a:lnTo>
                <a:lnTo>
                  <a:pt x="1775" y="1907"/>
                </a:lnTo>
                <a:lnTo>
                  <a:pt x="1776" y="1907"/>
                </a:lnTo>
                <a:lnTo>
                  <a:pt x="1777" y="1910"/>
                </a:lnTo>
                <a:lnTo>
                  <a:pt x="1777" y="1914"/>
                </a:lnTo>
                <a:lnTo>
                  <a:pt x="1778" y="1919"/>
                </a:lnTo>
                <a:lnTo>
                  <a:pt x="1779" y="1934"/>
                </a:lnTo>
                <a:lnTo>
                  <a:pt x="1779" y="1934"/>
                </a:lnTo>
                <a:lnTo>
                  <a:pt x="1780" y="1931"/>
                </a:lnTo>
                <a:lnTo>
                  <a:pt x="1781" y="1942"/>
                </a:lnTo>
                <a:lnTo>
                  <a:pt x="1781" y="1951"/>
                </a:lnTo>
                <a:lnTo>
                  <a:pt x="1782" y="1955"/>
                </a:lnTo>
                <a:lnTo>
                  <a:pt x="1783" y="1974"/>
                </a:lnTo>
                <a:lnTo>
                  <a:pt x="1783" y="1987"/>
                </a:lnTo>
                <a:lnTo>
                  <a:pt x="1784" y="1987"/>
                </a:lnTo>
                <a:lnTo>
                  <a:pt x="1785" y="1996"/>
                </a:lnTo>
                <a:lnTo>
                  <a:pt x="1786" y="2014"/>
                </a:lnTo>
                <a:lnTo>
                  <a:pt x="1786" y="2022"/>
                </a:lnTo>
                <a:lnTo>
                  <a:pt x="1787" y="2027"/>
                </a:lnTo>
                <a:lnTo>
                  <a:pt x="1787" y="2024"/>
                </a:lnTo>
                <a:lnTo>
                  <a:pt x="1788" y="2031"/>
                </a:lnTo>
                <a:lnTo>
                  <a:pt x="1789" y="2050"/>
                </a:lnTo>
                <a:lnTo>
                  <a:pt x="1789" y="2047"/>
                </a:lnTo>
                <a:lnTo>
                  <a:pt x="1790" y="2068"/>
                </a:lnTo>
                <a:lnTo>
                  <a:pt x="1791" y="2064"/>
                </a:lnTo>
                <a:lnTo>
                  <a:pt x="1792" y="2079"/>
                </a:lnTo>
                <a:lnTo>
                  <a:pt x="1792" y="2089"/>
                </a:lnTo>
                <a:lnTo>
                  <a:pt x="1793" y="2103"/>
                </a:lnTo>
                <a:lnTo>
                  <a:pt x="1794" y="2111"/>
                </a:lnTo>
                <a:lnTo>
                  <a:pt x="1794" y="2120"/>
                </a:lnTo>
                <a:lnTo>
                  <a:pt x="1795" y="2126"/>
                </a:lnTo>
                <a:lnTo>
                  <a:pt x="1796" y="2140"/>
                </a:lnTo>
                <a:lnTo>
                  <a:pt x="1796" y="2143"/>
                </a:lnTo>
                <a:lnTo>
                  <a:pt x="1797" y="2149"/>
                </a:lnTo>
                <a:lnTo>
                  <a:pt x="1798" y="2154"/>
                </a:lnTo>
                <a:lnTo>
                  <a:pt x="1798" y="2163"/>
                </a:lnTo>
                <a:lnTo>
                  <a:pt x="1799" y="2160"/>
                </a:lnTo>
                <a:lnTo>
                  <a:pt x="1800" y="2161"/>
                </a:lnTo>
                <a:lnTo>
                  <a:pt x="1800" y="2172"/>
                </a:lnTo>
                <a:lnTo>
                  <a:pt x="1801" y="2178"/>
                </a:lnTo>
                <a:lnTo>
                  <a:pt x="1802" y="2184"/>
                </a:lnTo>
                <a:lnTo>
                  <a:pt x="1803" y="2186"/>
                </a:lnTo>
                <a:lnTo>
                  <a:pt x="1803" y="2190"/>
                </a:lnTo>
                <a:lnTo>
                  <a:pt x="1804" y="2182"/>
                </a:lnTo>
                <a:lnTo>
                  <a:pt x="1805" y="2190"/>
                </a:lnTo>
                <a:lnTo>
                  <a:pt x="1805" y="2178"/>
                </a:lnTo>
                <a:lnTo>
                  <a:pt x="1806" y="2149"/>
                </a:lnTo>
                <a:lnTo>
                  <a:pt x="1806" y="2097"/>
                </a:lnTo>
                <a:lnTo>
                  <a:pt x="1807" y="2050"/>
                </a:lnTo>
                <a:lnTo>
                  <a:pt x="1808" y="1978"/>
                </a:lnTo>
                <a:lnTo>
                  <a:pt x="1809" y="1914"/>
                </a:lnTo>
                <a:lnTo>
                  <a:pt x="1809" y="1832"/>
                </a:lnTo>
                <a:lnTo>
                  <a:pt x="1810" y="1738"/>
                </a:lnTo>
                <a:lnTo>
                  <a:pt x="1811" y="1656"/>
                </a:lnTo>
                <a:lnTo>
                  <a:pt x="1811" y="1569"/>
                </a:lnTo>
                <a:lnTo>
                  <a:pt x="1812" y="1481"/>
                </a:lnTo>
                <a:lnTo>
                  <a:pt x="1813" y="1403"/>
                </a:lnTo>
                <a:lnTo>
                  <a:pt x="1813" y="1325"/>
                </a:lnTo>
                <a:lnTo>
                  <a:pt x="1814" y="1244"/>
                </a:lnTo>
                <a:lnTo>
                  <a:pt x="1815" y="1184"/>
                </a:lnTo>
                <a:lnTo>
                  <a:pt x="1815" y="1123"/>
                </a:lnTo>
                <a:lnTo>
                  <a:pt x="1816" y="1085"/>
                </a:lnTo>
                <a:lnTo>
                  <a:pt x="1817" y="1049"/>
                </a:lnTo>
                <a:lnTo>
                  <a:pt x="1817" y="1025"/>
                </a:lnTo>
                <a:lnTo>
                  <a:pt x="1818" y="997"/>
                </a:lnTo>
                <a:lnTo>
                  <a:pt x="1819" y="986"/>
                </a:lnTo>
                <a:lnTo>
                  <a:pt x="1820" y="983"/>
                </a:lnTo>
                <a:lnTo>
                  <a:pt x="1820" y="976"/>
                </a:lnTo>
                <a:lnTo>
                  <a:pt x="1821" y="998"/>
                </a:lnTo>
                <a:lnTo>
                  <a:pt x="1822" y="996"/>
                </a:lnTo>
                <a:lnTo>
                  <a:pt x="1822" y="1007"/>
                </a:lnTo>
                <a:lnTo>
                  <a:pt x="1823" y="1007"/>
                </a:lnTo>
                <a:lnTo>
                  <a:pt x="1824" y="1024"/>
                </a:lnTo>
                <a:lnTo>
                  <a:pt x="1824" y="1019"/>
                </a:lnTo>
                <a:lnTo>
                  <a:pt x="1825" y="1014"/>
                </a:lnTo>
                <a:lnTo>
                  <a:pt x="1826" y="1009"/>
                </a:lnTo>
                <a:lnTo>
                  <a:pt x="1826" y="997"/>
                </a:lnTo>
                <a:lnTo>
                  <a:pt x="1827" y="994"/>
                </a:lnTo>
                <a:lnTo>
                  <a:pt x="1828" y="964"/>
                </a:lnTo>
                <a:lnTo>
                  <a:pt x="1828" y="941"/>
                </a:lnTo>
                <a:lnTo>
                  <a:pt x="1829" y="901"/>
                </a:lnTo>
                <a:lnTo>
                  <a:pt x="1830" y="883"/>
                </a:lnTo>
                <a:lnTo>
                  <a:pt x="1830" y="844"/>
                </a:lnTo>
                <a:lnTo>
                  <a:pt x="1831" y="794"/>
                </a:lnTo>
                <a:lnTo>
                  <a:pt x="1832" y="753"/>
                </a:lnTo>
                <a:lnTo>
                  <a:pt x="1833" y="711"/>
                </a:lnTo>
                <a:lnTo>
                  <a:pt x="1833" y="670"/>
                </a:lnTo>
                <a:lnTo>
                  <a:pt x="1834" y="619"/>
                </a:lnTo>
                <a:lnTo>
                  <a:pt x="1834" y="576"/>
                </a:lnTo>
                <a:lnTo>
                  <a:pt x="1835" y="541"/>
                </a:lnTo>
                <a:lnTo>
                  <a:pt x="1836" y="494"/>
                </a:lnTo>
                <a:lnTo>
                  <a:pt x="1836" y="461"/>
                </a:lnTo>
                <a:lnTo>
                  <a:pt x="1837" y="450"/>
                </a:lnTo>
                <a:lnTo>
                  <a:pt x="1838" y="422"/>
                </a:lnTo>
                <a:lnTo>
                  <a:pt x="1839" y="392"/>
                </a:lnTo>
                <a:lnTo>
                  <a:pt x="1839" y="383"/>
                </a:lnTo>
                <a:lnTo>
                  <a:pt x="1840" y="363"/>
                </a:lnTo>
                <a:lnTo>
                  <a:pt x="1841" y="358"/>
                </a:lnTo>
                <a:lnTo>
                  <a:pt x="1841" y="370"/>
                </a:lnTo>
                <a:lnTo>
                  <a:pt x="1842" y="382"/>
                </a:lnTo>
                <a:lnTo>
                  <a:pt x="1843" y="399"/>
                </a:lnTo>
                <a:lnTo>
                  <a:pt x="1843" y="428"/>
                </a:lnTo>
                <a:lnTo>
                  <a:pt x="1844" y="467"/>
                </a:lnTo>
                <a:lnTo>
                  <a:pt x="1845" y="513"/>
                </a:lnTo>
                <a:lnTo>
                  <a:pt x="1845" y="576"/>
                </a:lnTo>
                <a:lnTo>
                  <a:pt x="1846" y="653"/>
                </a:lnTo>
                <a:lnTo>
                  <a:pt x="1847" y="729"/>
                </a:lnTo>
                <a:lnTo>
                  <a:pt x="1847" y="811"/>
                </a:lnTo>
                <a:lnTo>
                  <a:pt x="1848" y="867"/>
                </a:lnTo>
                <a:lnTo>
                  <a:pt x="1849" y="940"/>
                </a:lnTo>
                <a:lnTo>
                  <a:pt x="1850" y="998"/>
                </a:lnTo>
                <a:lnTo>
                  <a:pt x="1850" y="1041"/>
                </a:lnTo>
                <a:lnTo>
                  <a:pt x="1851" y="1090"/>
                </a:lnTo>
                <a:lnTo>
                  <a:pt x="1852" y="1124"/>
                </a:lnTo>
                <a:lnTo>
                  <a:pt x="1852" y="1157"/>
                </a:lnTo>
                <a:lnTo>
                  <a:pt x="1853" y="1185"/>
                </a:lnTo>
                <a:lnTo>
                  <a:pt x="1853" y="1207"/>
                </a:lnTo>
                <a:lnTo>
                  <a:pt x="1854" y="1222"/>
                </a:lnTo>
                <a:lnTo>
                  <a:pt x="1855" y="1240"/>
                </a:lnTo>
                <a:lnTo>
                  <a:pt x="1856" y="1259"/>
                </a:lnTo>
                <a:lnTo>
                  <a:pt x="1856" y="1257"/>
                </a:lnTo>
                <a:lnTo>
                  <a:pt x="1857" y="1277"/>
                </a:lnTo>
                <a:lnTo>
                  <a:pt x="1858" y="1282"/>
                </a:lnTo>
                <a:lnTo>
                  <a:pt x="1858" y="1278"/>
                </a:lnTo>
                <a:lnTo>
                  <a:pt x="1859" y="1291"/>
                </a:lnTo>
                <a:lnTo>
                  <a:pt x="1860" y="1299"/>
                </a:lnTo>
                <a:lnTo>
                  <a:pt x="1860" y="1315"/>
                </a:lnTo>
                <a:lnTo>
                  <a:pt x="1861" y="1315"/>
                </a:lnTo>
                <a:lnTo>
                  <a:pt x="1862" y="1321"/>
                </a:lnTo>
                <a:lnTo>
                  <a:pt x="1862" y="1332"/>
                </a:lnTo>
                <a:lnTo>
                  <a:pt x="1863" y="1347"/>
                </a:lnTo>
                <a:lnTo>
                  <a:pt x="1864" y="1370"/>
                </a:lnTo>
                <a:lnTo>
                  <a:pt x="1864" y="1390"/>
                </a:lnTo>
                <a:lnTo>
                  <a:pt x="1865" y="1417"/>
                </a:lnTo>
                <a:lnTo>
                  <a:pt x="1866" y="1431"/>
                </a:lnTo>
                <a:lnTo>
                  <a:pt x="1867" y="1459"/>
                </a:lnTo>
                <a:lnTo>
                  <a:pt x="1867" y="1485"/>
                </a:lnTo>
                <a:lnTo>
                  <a:pt x="1868" y="1517"/>
                </a:lnTo>
                <a:lnTo>
                  <a:pt x="1869" y="1544"/>
                </a:lnTo>
                <a:lnTo>
                  <a:pt x="1869" y="1586"/>
                </a:lnTo>
                <a:lnTo>
                  <a:pt x="1870" y="1618"/>
                </a:lnTo>
                <a:lnTo>
                  <a:pt x="1871" y="1651"/>
                </a:lnTo>
                <a:lnTo>
                  <a:pt x="1871" y="1676"/>
                </a:lnTo>
                <a:lnTo>
                  <a:pt x="1872" y="1705"/>
                </a:lnTo>
                <a:lnTo>
                  <a:pt x="1873" y="1728"/>
                </a:lnTo>
                <a:lnTo>
                  <a:pt x="1873" y="1751"/>
                </a:lnTo>
                <a:lnTo>
                  <a:pt x="1874" y="1764"/>
                </a:lnTo>
                <a:lnTo>
                  <a:pt x="1875" y="1780"/>
                </a:lnTo>
                <a:lnTo>
                  <a:pt x="1875" y="1798"/>
                </a:lnTo>
                <a:lnTo>
                  <a:pt x="1876" y="1810"/>
                </a:lnTo>
                <a:lnTo>
                  <a:pt x="1877" y="1820"/>
                </a:lnTo>
                <a:lnTo>
                  <a:pt x="1877" y="1819"/>
                </a:lnTo>
                <a:lnTo>
                  <a:pt x="1878" y="1835"/>
                </a:lnTo>
                <a:lnTo>
                  <a:pt x="1879" y="1841"/>
                </a:lnTo>
                <a:lnTo>
                  <a:pt x="1880" y="1850"/>
                </a:lnTo>
                <a:lnTo>
                  <a:pt x="1880" y="1842"/>
                </a:lnTo>
                <a:lnTo>
                  <a:pt x="1881" y="1836"/>
                </a:lnTo>
                <a:lnTo>
                  <a:pt x="1881" y="1853"/>
                </a:lnTo>
                <a:lnTo>
                  <a:pt x="1882" y="1849"/>
                </a:lnTo>
                <a:lnTo>
                  <a:pt x="1883" y="1849"/>
                </a:lnTo>
                <a:lnTo>
                  <a:pt x="1883" y="1842"/>
                </a:lnTo>
                <a:lnTo>
                  <a:pt x="1884" y="1853"/>
                </a:lnTo>
                <a:lnTo>
                  <a:pt x="1885" y="1848"/>
                </a:lnTo>
                <a:lnTo>
                  <a:pt x="1886" y="1845"/>
                </a:lnTo>
                <a:lnTo>
                  <a:pt x="1886" y="1848"/>
                </a:lnTo>
                <a:lnTo>
                  <a:pt x="1887" y="1853"/>
                </a:lnTo>
                <a:lnTo>
                  <a:pt x="1888" y="1838"/>
                </a:lnTo>
                <a:lnTo>
                  <a:pt x="1888" y="1850"/>
                </a:lnTo>
                <a:lnTo>
                  <a:pt x="1889" y="1846"/>
                </a:lnTo>
                <a:lnTo>
                  <a:pt x="1890" y="1863"/>
                </a:lnTo>
                <a:lnTo>
                  <a:pt x="1890" y="1858"/>
                </a:lnTo>
                <a:lnTo>
                  <a:pt x="1891" y="1868"/>
                </a:lnTo>
                <a:lnTo>
                  <a:pt x="1892" y="1877"/>
                </a:lnTo>
                <a:lnTo>
                  <a:pt x="1892" y="1885"/>
                </a:lnTo>
                <a:lnTo>
                  <a:pt x="1893" y="1877"/>
                </a:lnTo>
                <a:lnTo>
                  <a:pt x="1894" y="1898"/>
                </a:lnTo>
                <a:lnTo>
                  <a:pt x="1894" y="1902"/>
                </a:lnTo>
                <a:lnTo>
                  <a:pt x="1895" y="1920"/>
                </a:lnTo>
                <a:lnTo>
                  <a:pt x="1896" y="1925"/>
                </a:lnTo>
                <a:lnTo>
                  <a:pt x="1897" y="1929"/>
                </a:lnTo>
                <a:lnTo>
                  <a:pt x="1897" y="1936"/>
                </a:lnTo>
                <a:lnTo>
                  <a:pt x="1898" y="1965"/>
                </a:lnTo>
                <a:lnTo>
                  <a:pt x="1899" y="1965"/>
                </a:lnTo>
                <a:lnTo>
                  <a:pt x="1899" y="1969"/>
                </a:lnTo>
                <a:lnTo>
                  <a:pt x="1900" y="1969"/>
                </a:lnTo>
                <a:lnTo>
                  <a:pt x="1900" y="1985"/>
                </a:lnTo>
                <a:lnTo>
                  <a:pt x="1901" y="1989"/>
                </a:lnTo>
                <a:lnTo>
                  <a:pt x="1902" y="1992"/>
                </a:lnTo>
                <a:lnTo>
                  <a:pt x="1903" y="2006"/>
                </a:lnTo>
                <a:lnTo>
                  <a:pt x="1903" y="2010"/>
                </a:lnTo>
                <a:lnTo>
                  <a:pt x="1904" y="2014"/>
                </a:lnTo>
                <a:lnTo>
                  <a:pt x="1905" y="2032"/>
                </a:lnTo>
                <a:lnTo>
                  <a:pt x="1905" y="2034"/>
                </a:lnTo>
                <a:lnTo>
                  <a:pt x="1906" y="2042"/>
                </a:lnTo>
                <a:lnTo>
                  <a:pt x="1907" y="2061"/>
                </a:lnTo>
                <a:lnTo>
                  <a:pt x="1908" y="2064"/>
                </a:lnTo>
                <a:lnTo>
                  <a:pt x="1908" y="2078"/>
                </a:lnTo>
                <a:lnTo>
                  <a:pt x="1909" y="2079"/>
                </a:lnTo>
                <a:lnTo>
                  <a:pt x="1909" y="2089"/>
                </a:lnTo>
                <a:lnTo>
                  <a:pt x="1910" y="2105"/>
                </a:lnTo>
                <a:lnTo>
                  <a:pt x="1911" y="2111"/>
                </a:lnTo>
                <a:lnTo>
                  <a:pt x="1911" y="2121"/>
                </a:lnTo>
                <a:lnTo>
                  <a:pt x="1912" y="2128"/>
                </a:lnTo>
                <a:lnTo>
                  <a:pt x="1913" y="2120"/>
                </a:lnTo>
                <a:lnTo>
                  <a:pt x="1914" y="2125"/>
                </a:lnTo>
                <a:lnTo>
                  <a:pt x="1914" y="2137"/>
                </a:lnTo>
                <a:lnTo>
                  <a:pt x="1915" y="2148"/>
                </a:lnTo>
                <a:lnTo>
                  <a:pt x="1916" y="2145"/>
                </a:lnTo>
                <a:lnTo>
                  <a:pt x="1916" y="2138"/>
                </a:lnTo>
                <a:lnTo>
                  <a:pt x="1917" y="2155"/>
                </a:lnTo>
                <a:lnTo>
                  <a:pt x="1918" y="2137"/>
                </a:lnTo>
                <a:lnTo>
                  <a:pt x="1918" y="2134"/>
                </a:lnTo>
                <a:lnTo>
                  <a:pt x="1919" y="2101"/>
                </a:lnTo>
                <a:lnTo>
                  <a:pt x="1920" y="2074"/>
                </a:lnTo>
                <a:lnTo>
                  <a:pt x="1920" y="2026"/>
                </a:lnTo>
                <a:lnTo>
                  <a:pt x="1921" y="1954"/>
                </a:lnTo>
                <a:lnTo>
                  <a:pt x="1922" y="1888"/>
                </a:lnTo>
                <a:lnTo>
                  <a:pt x="1922" y="1793"/>
                </a:lnTo>
                <a:lnTo>
                  <a:pt x="1923" y="1704"/>
                </a:lnTo>
                <a:lnTo>
                  <a:pt x="1924" y="1608"/>
                </a:lnTo>
                <a:lnTo>
                  <a:pt x="1924" y="1524"/>
                </a:lnTo>
                <a:lnTo>
                  <a:pt x="1925" y="1424"/>
                </a:lnTo>
                <a:lnTo>
                  <a:pt x="1926" y="1302"/>
                </a:lnTo>
                <a:lnTo>
                  <a:pt x="1927" y="1264"/>
                </a:lnTo>
                <a:lnTo>
                  <a:pt x="1927" y="1165"/>
                </a:lnTo>
                <a:lnTo>
                  <a:pt x="1928" y="1153"/>
                </a:lnTo>
                <a:lnTo>
                  <a:pt x="1928" y="1051"/>
                </a:lnTo>
                <a:lnTo>
                  <a:pt x="1929" y="913"/>
                </a:lnTo>
                <a:lnTo>
                  <a:pt x="1930" y="902"/>
                </a:lnTo>
                <a:lnTo>
                  <a:pt x="1930" y="914"/>
                </a:lnTo>
                <a:lnTo>
                  <a:pt x="1931" y="929"/>
                </a:lnTo>
                <a:lnTo>
                  <a:pt x="1932" y="897"/>
                </a:lnTo>
                <a:lnTo>
                  <a:pt x="1933" y="882"/>
                </a:lnTo>
                <a:lnTo>
                  <a:pt x="1933" y="889"/>
                </a:lnTo>
                <a:lnTo>
                  <a:pt x="1934" y="897"/>
                </a:lnTo>
                <a:lnTo>
                  <a:pt x="1935" y="809"/>
                </a:lnTo>
                <a:lnTo>
                  <a:pt x="1935" y="835"/>
                </a:lnTo>
                <a:lnTo>
                  <a:pt x="1936" y="923"/>
                </a:lnTo>
                <a:lnTo>
                  <a:pt x="1937" y="979"/>
                </a:lnTo>
                <a:lnTo>
                  <a:pt x="1937" y="963"/>
                </a:lnTo>
                <a:lnTo>
                  <a:pt x="1938" y="900"/>
                </a:lnTo>
                <a:lnTo>
                  <a:pt x="1939" y="864"/>
                </a:lnTo>
                <a:lnTo>
                  <a:pt x="1939" y="869"/>
                </a:lnTo>
                <a:lnTo>
                  <a:pt x="1940" y="883"/>
                </a:lnTo>
                <a:lnTo>
                  <a:pt x="1941" y="871"/>
                </a:lnTo>
                <a:lnTo>
                  <a:pt x="1941" y="868"/>
                </a:lnTo>
                <a:lnTo>
                  <a:pt x="1942" y="819"/>
                </a:lnTo>
                <a:lnTo>
                  <a:pt x="1943" y="777"/>
                </a:lnTo>
                <a:lnTo>
                  <a:pt x="1944" y="718"/>
                </a:lnTo>
                <a:lnTo>
                  <a:pt x="1944" y="662"/>
                </a:lnTo>
                <a:lnTo>
                  <a:pt x="1945" y="635"/>
                </a:lnTo>
                <a:lnTo>
                  <a:pt x="1946" y="628"/>
                </a:lnTo>
                <a:lnTo>
                  <a:pt x="1946" y="573"/>
                </a:lnTo>
                <a:lnTo>
                  <a:pt x="1947" y="460"/>
                </a:lnTo>
                <a:lnTo>
                  <a:pt x="1947" y="388"/>
                </a:lnTo>
                <a:lnTo>
                  <a:pt x="1948" y="386"/>
                </a:lnTo>
                <a:lnTo>
                  <a:pt x="1949" y="411"/>
                </a:lnTo>
                <a:lnTo>
                  <a:pt x="1950" y="370"/>
                </a:lnTo>
                <a:lnTo>
                  <a:pt x="1950" y="301"/>
                </a:lnTo>
                <a:lnTo>
                  <a:pt x="1951" y="250"/>
                </a:lnTo>
                <a:lnTo>
                  <a:pt x="1952" y="235"/>
                </a:lnTo>
                <a:lnTo>
                  <a:pt x="1952" y="213"/>
                </a:lnTo>
                <a:lnTo>
                  <a:pt x="1953" y="198"/>
                </a:lnTo>
                <a:lnTo>
                  <a:pt x="1954" y="213"/>
                </a:lnTo>
                <a:lnTo>
                  <a:pt x="1955" y="242"/>
                </a:lnTo>
                <a:lnTo>
                  <a:pt x="1955" y="245"/>
                </a:lnTo>
                <a:lnTo>
                  <a:pt x="1956" y="253"/>
                </a:lnTo>
                <a:lnTo>
                  <a:pt x="1956" y="241"/>
                </a:lnTo>
                <a:lnTo>
                  <a:pt x="1957" y="301"/>
                </a:lnTo>
                <a:lnTo>
                  <a:pt x="1958" y="366"/>
                </a:lnTo>
                <a:lnTo>
                  <a:pt x="1958" y="426"/>
                </a:lnTo>
                <a:lnTo>
                  <a:pt x="1959" y="478"/>
                </a:lnTo>
                <a:lnTo>
                  <a:pt x="1960" y="549"/>
                </a:lnTo>
                <a:lnTo>
                  <a:pt x="1961" y="632"/>
                </a:lnTo>
                <a:lnTo>
                  <a:pt x="1961" y="724"/>
                </a:lnTo>
                <a:lnTo>
                  <a:pt x="1962" y="793"/>
                </a:lnTo>
                <a:lnTo>
                  <a:pt x="1963" y="872"/>
                </a:lnTo>
                <a:lnTo>
                  <a:pt x="1963" y="916"/>
                </a:lnTo>
                <a:lnTo>
                  <a:pt x="1964" y="980"/>
                </a:lnTo>
                <a:lnTo>
                  <a:pt x="1965" y="1029"/>
                </a:lnTo>
                <a:lnTo>
                  <a:pt x="1965" y="1080"/>
                </a:lnTo>
                <a:lnTo>
                  <a:pt x="1966" y="1123"/>
                </a:lnTo>
                <a:lnTo>
                  <a:pt x="1967" y="1154"/>
                </a:lnTo>
                <a:lnTo>
                  <a:pt x="1967" y="1177"/>
                </a:lnTo>
                <a:lnTo>
                  <a:pt x="1968" y="1176"/>
                </a:lnTo>
                <a:lnTo>
                  <a:pt x="1969" y="1193"/>
                </a:lnTo>
                <a:lnTo>
                  <a:pt x="1969" y="1221"/>
                </a:lnTo>
                <a:lnTo>
                  <a:pt x="1970" y="1233"/>
                </a:lnTo>
                <a:lnTo>
                  <a:pt x="1971" y="1229"/>
                </a:lnTo>
                <a:lnTo>
                  <a:pt x="1971" y="1237"/>
                </a:lnTo>
                <a:lnTo>
                  <a:pt x="1972" y="1237"/>
                </a:lnTo>
                <a:lnTo>
                  <a:pt x="1973" y="1244"/>
                </a:lnTo>
                <a:lnTo>
                  <a:pt x="1974" y="1254"/>
                </a:lnTo>
                <a:lnTo>
                  <a:pt x="1974" y="1257"/>
                </a:lnTo>
                <a:lnTo>
                  <a:pt x="1975" y="1259"/>
                </a:lnTo>
                <a:lnTo>
                  <a:pt x="1975" y="1267"/>
                </a:lnTo>
                <a:lnTo>
                  <a:pt x="1976" y="1270"/>
                </a:lnTo>
                <a:lnTo>
                  <a:pt x="1977" y="1290"/>
                </a:lnTo>
                <a:lnTo>
                  <a:pt x="1977" y="1291"/>
                </a:lnTo>
                <a:lnTo>
                  <a:pt x="1978" y="1321"/>
                </a:lnTo>
                <a:lnTo>
                  <a:pt x="1979" y="1345"/>
                </a:lnTo>
                <a:lnTo>
                  <a:pt x="1980" y="1355"/>
                </a:lnTo>
                <a:lnTo>
                  <a:pt x="1980" y="1372"/>
                </a:lnTo>
                <a:lnTo>
                  <a:pt x="1981" y="1397"/>
                </a:lnTo>
                <a:lnTo>
                  <a:pt x="1982" y="1431"/>
                </a:lnTo>
                <a:lnTo>
                  <a:pt x="1982" y="1473"/>
                </a:lnTo>
                <a:lnTo>
                  <a:pt x="1983" y="1500"/>
                </a:lnTo>
                <a:lnTo>
                  <a:pt x="1984" y="1528"/>
                </a:lnTo>
                <a:lnTo>
                  <a:pt x="1984" y="1556"/>
                </a:lnTo>
                <a:lnTo>
                  <a:pt x="1985" y="1589"/>
                </a:lnTo>
                <a:lnTo>
                  <a:pt x="1986" y="1624"/>
                </a:lnTo>
                <a:lnTo>
                  <a:pt x="1986" y="1651"/>
                </a:lnTo>
                <a:lnTo>
                  <a:pt x="1987" y="1659"/>
                </a:lnTo>
                <a:lnTo>
                  <a:pt x="1988" y="1690"/>
                </a:lnTo>
                <a:lnTo>
                  <a:pt x="1988" y="1706"/>
                </a:lnTo>
                <a:lnTo>
                  <a:pt x="1989" y="1725"/>
                </a:lnTo>
                <a:lnTo>
                  <a:pt x="1990" y="1750"/>
                </a:lnTo>
                <a:lnTo>
                  <a:pt x="1991" y="1742"/>
                </a:lnTo>
                <a:lnTo>
                  <a:pt x="1991" y="1757"/>
                </a:lnTo>
                <a:lnTo>
                  <a:pt x="1992" y="1755"/>
                </a:lnTo>
                <a:lnTo>
                  <a:pt x="1993" y="1769"/>
                </a:lnTo>
                <a:lnTo>
                  <a:pt x="1993" y="1771"/>
                </a:lnTo>
                <a:lnTo>
                  <a:pt x="1994" y="1788"/>
                </a:lnTo>
                <a:lnTo>
                  <a:pt x="1994" y="1785"/>
                </a:lnTo>
                <a:lnTo>
                  <a:pt x="1995" y="1776"/>
                </a:lnTo>
                <a:lnTo>
                  <a:pt x="1996" y="1780"/>
                </a:lnTo>
                <a:lnTo>
                  <a:pt x="1997" y="1772"/>
                </a:lnTo>
                <a:lnTo>
                  <a:pt x="1997" y="1783"/>
                </a:lnTo>
                <a:lnTo>
                  <a:pt x="1998" y="1774"/>
                </a:lnTo>
                <a:lnTo>
                  <a:pt x="1999" y="1772"/>
                </a:lnTo>
                <a:lnTo>
                  <a:pt x="1999" y="1774"/>
                </a:lnTo>
                <a:lnTo>
                  <a:pt x="2000" y="1786"/>
                </a:lnTo>
                <a:lnTo>
                  <a:pt x="2001" y="1776"/>
                </a:lnTo>
                <a:lnTo>
                  <a:pt x="2002" y="1774"/>
                </a:lnTo>
                <a:lnTo>
                  <a:pt x="2002" y="1765"/>
                </a:lnTo>
                <a:lnTo>
                  <a:pt x="2003" y="1781"/>
                </a:lnTo>
                <a:lnTo>
                  <a:pt x="2003" y="1787"/>
                </a:lnTo>
                <a:lnTo>
                  <a:pt x="2004" y="1779"/>
                </a:lnTo>
                <a:lnTo>
                  <a:pt x="2005" y="1802"/>
                </a:lnTo>
                <a:lnTo>
                  <a:pt x="2005" y="1796"/>
                </a:lnTo>
                <a:lnTo>
                  <a:pt x="2006" y="1797"/>
                </a:lnTo>
                <a:lnTo>
                  <a:pt x="2007" y="1811"/>
                </a:lnTo>
                <a:lnTo>
                  <a:pt x="2008" y="1833"/>
                </a:lnTo>
                <a:lnTo>
                  <a:pt x="2008" y="1841"/>
                </a:lnTo>
                <a:lnTo>
                  <a:pt x="2009" y="1858"/>
                </a:lnTo>
                <a:lnTo>
                  <a:pt x="2010" y="1849"/>
                </a:lnTo>
                <a:lnTo>
                  <a:pt x="2010" y="1865"/>
                </a:lnTo>
                <a:lnTo>
                  <a:pt x="2011" y="1876"/>
                </a:lnTo>
                <a:lnTo>
                  <a:pt x="2012" y="1898"/>
                </a:lnTo>
                <a:lnTo>
                  <a:pt x="2012" y="1907"/>
                </a:lnTo>
                <a:lnTo>
                  <a:pt x="2013" y="1920"/>
                </a:lnTo>
                <a:lnTo>
                  <a:pt x="2014" y="1926"/>
                </a:lnTo>
                <a:lnTo>
                  <a:pt x="2014" y="1944"/>
                </a:lnTo>
                <a:lnTo>
                  <a:pt x="2015" y="1954"/>
                </a:lnTo>
                <a:lnTo>
                  <a:pt x="2016" y="1955"/>
                </a:lnTo>
                <a:lnTo>
                  <a:pt x="2016" y="1970"/>
                </a:lnTo>
                <a:lnTo>
                  <a:pt x="2017" y="1970"/>
                </a:lnTo>
                <a:lnTo>
                  <a:pt x="2018" y="1983"/>
                </a:lnTo>
                <a:lnTo>
                  <a:pt x="2018" y="1999"/>
                </a:lnTo>
                <a:lnTo>
                  <a:pt x="2019" y="1993"/>
                </a:lnTo>
                <a:lnTo>
                  <a:pt x="2020" y="2002"/>
                </a:lnTo>
                <a:lnTo>
                  <a:pt x="2021" y="2009"/>
                </a:lnTo>
                <a:lnTo>
                  <a:pt x="2021" y="2022"/>
                </a:lnTo>
                <a:lnTo>
                  <a:pt x="2022" y="2039"/>
                </a:lnTo>
                <a:lnTo>
                  <a:pt x="2022" y="2044"/>
                </a:lnTo>
                <a:lnTo>
                  <a:pt x="2023" y="2054"/>
                </a:lnTo>
                <a:lnTo>
                  <a:pt x="2024" y="2063"/>
                </a:lnTo>
                <a:lnTo>
                  <a:pt x="2024" y="2079"/>
                </a:lnTo>
                <a:lnTo>
                  <a:pt x="2025" y="2089"/>
                </a:lnTo>
                <a:lnTo>
                  <a:pt x="2026" y="2083"/>
                </a:lnTo>
                <a:lnTo>
                  <a:pt x="2027" y="2089"/>
                </a:lnTo>
                <a:lnTo>
                  <a:pt x="2027" y="2098"/>
                </a:lnTo>
                <a:lnTo>
                  <a:pt x="2028" y="2105"/>
                </a:lnTo>
                <a:lnTo>
                  <a:pt x="2029" y="2104"/>
                </a:lnTo>
                <a:lnTo>
                  <a:pt x="2029" y="2112"/>
                </a:lnTo>
                <a:lnTo>
                  <a:pt x="2030" y="2114"/>
                </a:lnTo>
                <a:lnTo>
                  <a:pt x="2031" y="2120"/>
                </a:lnTo>
                <a:lnTo>
                  <a:pt x="2031" y="2119"/>
                </a:lnTo>
                <a:lnTo>
                  <a:pt x="2032" y="2122"/>
                </a:lnTo>
                <a:lnTo>
                  <a:pt x="2033" y="2113"/>
                </a:lnTo>
                <a:lnTo>
                  <a:pt x="2033" y="2094"/>
                </a:lnTo>
                <a:lnTo>
                  <a:pt x="2034" y="2064"/>
                </a:lnTo>
                <a:lnTo>
                  <a:pt x="2035" y="2011"/>
                </a:lnTo>
                <a:lnTo>
                  <a:pt x="2035" y="1950"/>
                </a:lnTo>
                <a:lnTo>
                  <a:pt x="2036" y="1877"/>
                </a:lnTo>
                <a:lnTo>
                  <a:pt x="2037" y="1808"/>
                </a:lnTo>
                <a:lnTo>
                  <a:pt x="2038" y="1718"/>
                </a:lnTo>
                <a:lnTo>
                  <a:pt x="2038" y="1620"/>
                </a:lnTo>
                <a:lnTo>
                  <a:pt x="2039" y="1533"/>
                </a:lnTo>
                <a:lnTo>
                  <a:pt x="2040" y="1439"/>
                </a:lnTo>
                <a:lnTo>
                  <a:pt x="2040" y="1355"/>
                </a:lnTo>
                <a:lnTo>
                  <a:pt x="2041" y="1265"/>
                </a:lnTo>
                <a:lnTo>
                  <a:pt x="2041" y="1187"/>
                </a:lnTo>
                <a:lnTo>
                  <a:pt x="2042" y="1111"/>
                </a:lnTo>
                <a:lnTo>
                  <a:pt x="2043" y="1052"/>
                </a:lnTo>
                <a:lnTo>
                  <a:pt x="2044" y="993"/>
                </a:lnTo>
                <a:lnTo>
                  <a:pt x="2044" y="952"/>
                </a:lnTo>
                <a:lnTo>
                  <a:pt x="2045" y="915"/>
                </a:lnTo>
                <a:lnTo>
                  <a:pt x="2046" y="900"/>
                </a:lnTo>
                <a:lnTo>
                  <a:pt x="2046" y="892"/>
                </a:lnTo>
                <a:lnTo>
                  <a:pt x="2047" y="882"/>
                </a:lnTo>
                <a:lnTo>
                  <a:pt x="2048" y="865"/>
                </a:lnTo>
                <a:lnTo>
                  <a:pt x="2049" y="881"/>
                </a:lnTo>
                <a:lnTo>
                  <a:pt x="2049" y="888"/>
                </a:lnTo>
                <a:lnTo>
                  <a:pt x="2050" y="891"/>
                </a:lnTo>
                <a:lnTo>
                  <a:pt x="2050" y="909"/>
                </a:lnTo>
                <a:lnTo>
                  <a:pt x="2051" y="913"/>
                </a:lnTo>
                <a:lnTo>
                  <a:pt x="2052" y="921"/>
                </a:lnTo>
                <a:lnTo>
                  <a:pt x="2052" y="919"/>
                </a:lnTo>
                <a:lnTo>
                  <a:pt x="2053" y="898"/>
                </a:lnTo>
                <a:lnTo>
                  <a:pt x="2054" y="911"/>
                </a:lnTo>
                <a:lnTo>
                  <a:pt x="2055" y="890"/>
                </a:lnTo>
                <a:lnTo>
                  <a:pt x="2055" y="877"/>
                </a:lnTo>
                <a:lnTo>
                  <a:pt x="2056" y="856"/>
                </a:lnTo>
                <a:lnTo>
                  <a:pt x="2057" y="828"/>
                </a:lnTo>
                <a:lnTo>
                  <a:pt x="2057" y="808"/>
                </a:lnTo>
                <a:lnTo>
                  <a:pt x="2058" y="754"/>
                </a:lnTo>
                <a:lnTo>
                  <a:pt x="2059" y="713"/>
                </a:lnTo>
                <a:lnTo>
                  <a:pt x="2059" y="677"/>
                </a:lnTo>
                <a:lnTo>
                  <a:pt x="2060" y="626"/>
                </a:lnTo>
                <a:lnTo>
                  <a:pt x="2061" y="581"/>
                </a:lnTo>
                <a:lnTo>
                  <a:pt x="2061" y="535"/>
                </a:lnTo>
                <a:lnTo>
                  <a:pt x="2062" y="483"/>
                </a:lnTo>
                <a:lnTo>
                  <a:pt x="2063" y="446"/>
                </a:lnTo>
                <a:lnTo>
                  <a:pt x="2063" y="407"/>
                </a:lnTo>
                <a:lnTo>
                  <a:pt x="2064" y="375"/>
                </a:lnTo>
                <a:lnTo>
                  <a:pt x="2065" y="337"/>
                </a:lnTo>
                <a:lnTo>
                  <a:pt x="2065" y="302"/>
                </a:lnTo>
                <a:lnTo>
                  <a:pt x="2066" y="278"/>
                </a:lnTo>
                <a:lnTo>
                  <a:pt x="2067" y="271"/>
                </a:lnTo>
                <a:lnTo>
                  <a:pt x="2068" y="256"/>
                </a:lnTo>
                <a:lnTo>
                  <a:pt x="2068" y="247"/>
                </a:lnTo>
                <a:lnTo>
                  <a:pt x="2069" y="251"/>
                </a:lnTo>
                <a:lnTo>
                  <a:pt x="2069" y="260"/>
                </a:lnTo>
                <a:lnTo>
                  <a:pt x="2070" y="286"/>
                </a:lnTo>
                <a:lnTo>
                  <a:pt x="2071" y="311"/>
                </a:lnTo>
                <a:lnTo>
                  <a:pt x="2071" y="353"/>
                </a:lnTo>
                <a:lnTo>
                  <a:pt x="2072" y="401"/>
                </a:lnTo>
                <a:lnTo>
                  <a:pt x="2073" y="462"/>
                </a:lnTo>
                <a:lnTo>
                  <a:pt x="2074" y="532"/>
                </a:lnTo>
                <a:lnTo>
                  <a:pt x="2074" y="608"/>
                </a:lnTo>
                <a:lnTo>
                  <a:pt x="2075" y="701"/>
                </a:lnTo>
                <a:lnTo>
                  <a:pt x="2076" y="767"/>
                </a:lnTo>
                <a:lnTo>
                  <a:pt x="2076" y="847"/>
                </a:lnTo>
                <a:lnTo>
                  <a:pt x="2077" y="913"/>
                </a:lnTo>
                <a:lnTo>
                  <a:pt x="2078" y="965"/>
                </a:lnTo>
                <a:lnTo>
                  <a:pt x="2078" y="1024"/>
                </a:lnTo>
                <a:lnTo>
                  <a:pt x="2079" y="1057"/>
                </a:lnTo>
                <a:lnTo>
                  <a:pt x="2080" y="1102"/>
                </a:lnTo>
                <a:lnTo>
                  <a:pt x="2080" y="1141"/>
                </a:lnTo>
                <a:lnTo>
                  <a:pt x="2081" y="1162"/>
                </a:lnTo>
                <a:lnTo>
                  <a:pt x="2082" y="1189"/>
                </a:lnTo>
                <a:lnTo>
                  <a:pt x="2082" y="1203"/>
                </a:lnTo>
                <a:lnTo>
                  <a:pt x="2083" y="1231"/>
                </a:lnTo>
                <a:lnTo>
                  <a:pt x="2084" y="1242"/>
                </a:lnTo>
                <a:lnTo>
                  <a:pt x="2085" y="1247"/>
                </a:lnTo>
                <a:lnTo>
                  <a:pt x="2085" y="1268"/>
                </a:lnTo>
                <a:lnTo>
                  <a:pt x="2086" y="1275"/>
                </a:lnTo>
                <a:lnTo>
                  <a:pt x="2087" y="1285"/>
                </a:lnTo>
                <a:lnTo>
                  <a:pt x="2087" y="1298"/>
                </a:lnTo>
                <a:lnTo>
                  <a:pt x="2088" y="1294"/>
                </a:lnTo>
                <a:lnTo>
                  <a:pt x="2088" y="1306"/>
                </a:lnTo>
                <a:lnTo>
                  <a:pt x="2089" y="1320"/>
                </a:lnTo>
                <a:lnTo>
                  <a:pt x="2090" y="1333"/>
                </a:lnTo>
                <a:lnTo>
                  <a:pt x="2091" y="1343"/>
                </a:lnTo>
                <a:lnTo>
                  <a:pt x="2091" y="1356"/>
                </a:lnTo>
                <a:lnTo>
                  <a:pt x="2092" y="1369"/>
                </a:lnTo>
                <a:lnTo>
                  <a:pt x="2093" y="1395"/>
                </a:lnTo>
                <a:lnTo>
                  <a:pt x="2093" y="1413"/>
                </a:lnTo>
                <a:lnTo>
                  <a:pt x="2094" y="1439"/>
                </a:lnTo>
                <a:lnTo>
                  <a:pt x="2095" y="1465"/>
                </a:lnTo>
                <a:lnTo>
                  <a:pt x="2096" y="1484"/>
                </a:lnTo>
                <a:lnTo>
                  <a:pt x="2096" y="1515"/>
                </a:lnTo>
                <a:lnTo>
                  <a:pt x="2097" y="1563"/>
                </a:lnTo>
                <a:lnTo>
                  <a:pt x="2097" y="1580"/>
                </a:lnTo>
                <a:lnTo>
                  <a:pt x="2098" y="1619"/>
                </a:lnTo>
                <a:lnTo>
                  <a:pt x="2099" y="1636"/>
                </a:lnTo>
                <a:lnTo>
                  <a:pt x="2099" y="1670"/>
                </a:lnTo>
                <a:lnTo>
                  <a:pt x="2100" y="1687"/>
                </a:lnTo>
                <a:lnTo>
                  <a:pt x="2101" y="1716"/>
                </a:lnTo>
                <a:lnTo>
                  <a:pt x="2102" y="1746"/>
                </a:lnTo>
                <a:lnTo>
                  <a:pt x="2102" y="1766"/>
                </a:lnTo>
                <a:lnTo>
                  <a:pt x="2103" y="1770"/>
                </a:lnTo>
                <a:lnTo>
                  <a:pt x="2104" y="1787"/>
                </a:lnTo>
                <a:lnTo>
                  <a:pt x="2104" y="1803"/>
                </a:lnTo>
                <a:lnTo>
                  <a:pt x="2105" y="1796"/>
                </a:lnTo>
                <a:lnTo>
                  <a:pt x="2106" y="1816"/>
                </a:lnTo>
                <a:lnTo>
                  <a:pt x="2106" y="1830"/>
                </a:lnTo>
                <a:lnTo>
                  <a:pt x="2107" y="1834"/>
                </a:lnTo>
                <a:lnTo>
                  <a:pt x="2108" y="1824"/>
                </a:lnTo>
                <a:lnTo>
                  <a:pt x="2108" y="1839"/>
                </a:lnTo>
                <a:lnTo>
                  <a:pt x="2109" y="1835"/>
                </a:lnTo>
                <a:lnTo>
                  <a:pt x="2110" y="1827"/>
                </a:lnTo>
                <a:lnTo>
                  <a:pt x="2110" y="1835"/>
                </a:lnTo>
                <a:lnTo>
                  <a:pt x="2111" y="1823"/>
                </a:lnTo>
                <a:lnTo>
                  <a:pt x="2112" y="1835"/>
                </a:lnTo>
                <a:lnTo>
                  <a:pt x="2112" y="1835"/>
                </a:lnTo>
                <a:lnTo>
                  <a:pt x="2113" y="1830"/>
                </a:lnTo>
                <a:lnTo>
                  <a:pt x="2114" y="1828"/>
                </a:lnTo>
                <a:lnTo>
                  <a:pt x="2115" y="1836"/>
                </a:lnTo>
                <a:lnTo>
                  <a:pt x="2115" y="1841"/>
                </a:lnTo>
                <a:lnTo>
                  <a:pt x="2116" y="1850"/>
                </a:lnTo>
                <a:lnTo>
                  <a:pt x="2116" y="1844"/>
                </a:lnTo>
                <a:lnTo>
                  <a:pt x="2117" y="1849"/>
                </a:lnTo>
                <a:lnTo>
                  <a:pt x="2118" y="1851"/>
                </a:lnTo>
                <a:lnTo>
                  <a:pt x="2118" y="1859"/>
                </a:lnTo>
                <a:lnTo>
                  <a:pt x="2119" y="1860"/>
                </a:lnTo>
                <a:lnTo>
                  <a:pt x="2120" y="1867"/>
                </a:lnTo>
                <a:lnTo>
                  <a:pt x="2121" y="1875"/>
                </a:lnTo>
                <a:lnTo>
                  <a:pt x="2121" y="1885"/>
                </a:lnTo>
                <a:lnTo>
                  <a:pt x="2122" y="1892"/>
                </a:lnTo>
                <a:lnTo>
                  <a:pt x="2123" y="1903"/>
                </a:lnTo>
                <a:lnTo>
                  <a:pt x="2123" y="1915"/>
                </a:lnTo>
                <a:lnTo>
                  <a:pt x="2124" y="1929"/>
                </a:lnTo>
                <a:lnTo>
                  <a:pt x="2125" y="1937"/>
                </a:lnTo>
                <a:lnTo>
                  <a:pt x="2125" y="1953"/>
                </a:lnTo>
                <a:lnTo>
                  <a:pt x="2126" y="1948"/>
                </a:lnTo>
                <a:lnTo>
                  <a:pt x="2127" y="1949"/>
                </a:lnTo>
                <a:lnTo>
                  <a:pt x="2127" y="1968"/>
                </a:lnTo>
                <a:lnTo>
                  <a:pt x="2128" y="1974"/>
                </a:lnTo>
                <a:lnTo>
                  <a:pt x="2129" y="1974"/>
                </a:lnTo>
                <a:lnTo>
                  <a:pt x="2129" y="1994"/>
                </a:lnTo>
                <a:lnTo>
                  <a:pt x="2130" y="2001"/>
                </a:lnTo>
                <a:lnTo>
                  <a:pt x="2131" y="2011"/>
                </a:lnTo>
                <a:lnTo>
                  <a:pt x="2132" y="2022"/>
                </a:lnTo>
                <a:lnTo>
                  <a:pt x="2132" y="2022"/>
                </a:lnTo>
                <a:lnTo>
                  <a:pt x="2133" y="2029"/>
                </a:lnTo>
                <a:lnTo>
                  <a:pt x="2134" y="2032"/>
                </a:lnTo>
                <a:lnTo>
                  <a:pt x="2134" y="2045"/>
                </a:lnTo>
                <a:lnTo>
                  <a:pt x="2135" y="2056"/>
                </a:lnTo>
                <a:lnTo>
                  <a:pt x="2135" y="2063"/>
                </a:lnTo>
                <a:lnTo>
                  <a:pt x="2136" y="2082"/>
                </a:lnTo>
                <a:lnTo>
                  <a:pt x="2137" y="2081"/>
                </a:lnTo>
                <a:lnTo>
                  <a:pt x="2138" y="2089"/>
                </a:lnTo>
                <a:lnTo>
                  <a:pt x="2138" y="2101"/>
                </a:lnTo>
                <a:lnTo>
                  <a:pt x="2139" y="2099"/>
                </a:lnTo>
                <a:lnTo>
                  <a:pt x="2140" y="2113"/>
                </a:lnTo>
                <a:lnTo>
                  <a:pt x="2140" y="2120"/>
                </a:lnTo>
                <a:lnTo>
                  <a:pt x="2141" y="2123"/>
                </a:lnTo>
                <a:lnTo>
                  <a:pt x="2142" y="2128"/>
                </a:lnTo>
                <a:lnTo>
                  <a:pt x="2143" y="2132"/>
                </a:lnTo>
                <a:lnTo>
                  <a:pt x="2143" y="2144"/>
                </a:lnTo>
                <a:lnTo>
                  <a:pt x="2144" y="2149"/>
                </a:lnTo>
                <a:lnTo>
                  <a:pt x="2144" y="2157"/>
                </a:lnTo>
                <a:lnTo>
                  <a:pt x="2145" y="2167"/>
                </a:lnTo>
                <a:lnTo>
                  <a:pt x="2146" y="2170"/>
                </a:lnTo>
                <a:lnTo>
                  <a:pt x="2146" y="2176"/>
                </a:lnTo>
                <a:lnTo>
                  <a:pt x="2147" y="2158"/>
                </a:lnTo>
                <a:lnTo>
                  <a:pt x="2148" y="2145"/>
                </a:lnTo>
                <a:lnTo>
                  <a:pt x="2149" y="2124"/>
                </a:lnTo>
                <a:lnTo>
                  <a:pt x="2149" y="2083"/>
                </a:lnTo>
                <a:lnTo>
                  <a:pt x="2150" y="2027"/>
                </a:lnTo>
                <a:lnTo>
                  <a:pt x="2151" y="1972"/>
                </a:lnTo>
                <a:lnTo>
                  <a:pt x="2151" y="1890"/>
                </a:lnTo>
                <a:lnTo>
                  <a:pt x="2152" y="1805"/>
                </a:lnTo>
                <a:lnTo>
                  <a:pt x="2153" y="1723"/>
                </a:lnTo>
                <a:lnTo>
                  <a:pt x="2153" y="1640"/>
                </a:lnTo>
                <a:lnTo>
                  <a:pt x="2154" y="1551"/>
                </a:lnTo>
                <a:lnTo>
                  <a:pt x="2155" y="1458"/>
                </a:lnTo>
                <a:lnTo>
                  <a:pt x="2155" y="1386"/>
                </a:lnTo>
                <a:lnTo>
                  <a:pt x="2156" y="1315"/>
                </a:lnTo>
                <a:lnTo>
                  <a:pt x="2157" y="1245"/>
                </a:lnTo>
                <a:lnTo>
                  <a:pt x="2157" y="1184"/>
                </a:lnTo>
                <a:lnTo>
                  <a:pt x="2158" y="1140"/>
                </a:lnTo>
                <a:lnTo>
                  <a:pt x="2159" y="1091"/>
                </a:lnTo>
                <a:lnTo>
                  <a:pt x="2159" y="1051"/>
                </a:lnTo>
                <a:lnTo>
                  <a:pt x="2160" y="1024"/>
                </a:lnTo>
                <a:lnTo>
                  <a:pt x="2161" y="1006"/>
                </a:lnTo>
                <a:lnTo>
                  <a:pt x="2162" y="996"/>
                </a:lnTo>
                <a:lnTo>
                  <a:pt x="2162" y="1001"/>
                </a:lnTo>
                <a:lnTo>
                  <a:pt x="2163" y="1010"/>
                </a:lnTo>
                <a:lnTo>
                  <a:pt x="2163" y="999"/>
                </a:lnTo>
                <a:lnTo>
                  <a:pt x="2164" y="1010"/>
                </a:lnTo>
                <a:lnTo>
                  <a:pt x="2165" y="1018"/>
                </a:lnTo>
                <a:lnTo>
                  <a:pt x="2165" y="1038"/>
                </a:lnTo>
                <a:lnTo>
                  <a:pt x="2166" y="1047"/>
                </a:lnTo>
                <a:lnTo>
                  <a:pt x="2167" y="1046"/>
                </a:lnTo>
                <a:lnTo>
                  <a:pt x="2168" y="1040"/>
                </a:lnTo>
                <a:lnTo>
                  <a:pt x="2168" y="1037"/>
                </a:lnTo>
                <a:lnTo>
                  <a:pt x="2169" y="1025"/>
                </a:lnTo>
                <a:lnTo>
                  <a:pt x="2170" y="1015"/>
                </a:lnTo>
                <a:lnTo>
                  <a:pt x="2170" y="1001"/>
                </a:lnTo>
                <a:lnTo>
                  <a:pt x="2171" y="976"/>
                </a:lnTo>
                <a:lnTo>
                  <a:pt x="2172" y="956"/>
                </a:lnTo>
                <a:lnTo>
                  <a:pt x="2172" y="913"/>
                </a:lnTo>
                <a:lnTo>
                  <a:pt x="2173" y="891"/>
                </a:lnTo>
                <a:lnTo>
                  <a:pt x="2174" y="846"/>
                </a:lnTo>
                <a:lnTo>
                  <a:pt x="2174" y="819"/>
                </a:lnTo>
                <a:lnTo>
                  <a:pt x="2175" y="785"/>
                </a:lnTo>
                <a:lnTo>
                  <a:pt x="2176" y="747"/>
                </a:lnTo>
                <a:lnTo>
                  <a:pt x="2176" y="706"/>
                </a:lnTo>
                <a:lnTo>
                  <a:pt x="2177" y="674"/>
                </a:lnTo>
                <a:lnTo>
                  <a:pt x="2178" y="643"/>
                </a:lnTo>
                <a:lnTo>
                  <a:pt x="2179" y="612"/>
                </a:lnTo>
                <a:lnTo>
                  <a:pt x="2179" y="581"/>
                </a:lnTo>
                <a:lnTo>
                  <a:pt x="2180" y="558"/>
                </a:lnTo>
                <a:lnTo>
                  <a:pt x="2181" y="538"/>
                </a:lnTo>
                <a:lnTo>
                  <a:pt x="2181" y="519"/>
                </a:lnTo>
                <a:lnTo>
                  <a:pt x="2182" y="513"/>
                </a:lnTo>
                <a:lnTo>
                  <a:pt x="2182" y="519"/>
                </a:lnTo>
                <a:lnTo>
                  <a:pt x="2183" y="526"/>
                </a:lnTo>
                <a:lnTo>
                  <a:pt x="2184" y="548"/>
                </a:lnTo>
                <a:lnTo>
                  <a:pt x="2185" y="567"/>
                </a:lnTo>
                <a:lnTo>
                  <a:pt x="2185" y="595"/>
                </a:lnTo>
                <a:lnTo>
                  <a:pt x="2186" y="658"/>
                </a:lnTo>
                <a:lnTo>
                  <a:pt x="2187" y="703"/>
                </a:lnTo>
                <a:lnTo>
                  <a:pt x="2187" y="772"/>
                </a:lnTo>
                <a:lnTo>
                  <a:pt x="2188" y="843"/>
                </a:lnTo>
                <a:lnTo>
                  <a:pt x="2189" y="916"/>
                </a:lnTo>
                <a:lnTo>
                  <a:pt x="2190" y="977"/>
                </a:lnTo>
                <a:lnTo>
                  <a:pt x="2190" y="1027"/>
                </a:lnTo>
                <a:lnTo>
                  <a:pt x="2191" y="1080"/>
                </a:lnTo>
                <a:lnTo>
                  <a:pt x="2191" y="1110"/>
                </a:lnTo>
                <a:lnTo>
                  <a:pt x="2192" y="1152"/>
                </a:lnTo>
                <a:lnTo>
                  <a:pt x="2193" y="1184"/>
                </a:lnTo>
                <a:lnTo>
                  <a:pt x="2193" y="1214"/>
                </a:lnTo>
                <a:lnTo>
                  <a:pt x="2194" y="1229"/>
                </a:lnTo>
                <a:lnTo>
                  <a:pt x="2195" y="1250"/>
                </a:lnTo>
                <a:lnTo>
                  <a:pt x="2196" y="1276"/>
                </a:lnTo>
                <a:lnTo>
                  <a:pt x="2196" y="1288"/>
                </a:lnTo>
                <a:lnTo>
                  <a:pt x="2197" y="1299"/>
                </a:lnTo>
                <a:lnTo>
                  <a:pt x="2198" y="1309"/>
                </a:lnTo>
                <a:lnTo>
                  <a:pt x="2198" y="1312"/>
                </a:lnTo>
                <a:lnTo>
                  <a:pt x="2199" y="1333"/>
                </a:lnTo>
                <a:lnTo>
                  <a:pt x="2200" y="1339"/>
                </a:lnTo>
                <a:lnTo>
                  <a:pt x="2200" y="1354"/>
                </a:lnTo>
                <a:lnTo>
                  <a:pt x="2201" y="1358"/>
                </a:lnTo>
                <a:lnTo>
                  <a:pt x="2202" y="1365"/>
                </a:lnTo>
                <a:lnTo>
                  <a:pt x="2202" y="1384"/>
                </a:lnTo>
                <a:lnTo>
                  <a:pt x="2203" y="1386"/>
                </a:lnTo>
                <a:lnTo>
                  <a:pt x="2204" y="1401"/>
                </a:lnTo>
                <a:lnTo>
                  <a:pt x="2204" y="1421"/>
                </a:lnTo>
                <a:lnTo>
                  <a:pt x="2205" y="1452"/>
                </a:lnTo>
                <a:lnTo>
                  <a:pt x="2206" y="1470"/>
                </a:lnTo>
                <a:lnTo>
                  <a:pt x="2206" y="1493"/>
                </a:lnTo>
                <a:lnTo>
                  <a:pt x="2207" y="1520"/>
                </a:lnTo>
                <a:lnTo>
                  <a:pt x="2208" y="1548"/>
                </a:lnTo>
                <a:lnTo>
                  <a:pt x="2209" y="1581"/>
                </a:lnTo>
                <a:lnTo>
                  <a:pt x="2209" y="1599"/>
                </a:lnTo>
                <a:lnTo>
                  <a:pt x="2210" y="1635"/>
                </a:lnTo>
                <a:lnTo>
                  <a:pt x="2210" y="1673"/>
                </a:lnTo>
                <a:lnTo>
                  <a:pt x="2211" y="1699"/>
                </a:lnTo>
                <a:lnTo>
                  <a:pt x="2212" y="1719"/>
                </a:lnTo>
                <a:lnTo>
                  <a:pt x="2212" y="1747"/>
                </a:lnTo>
                <a:lnTo>
                  <a:pt x="2213" y="1781"/>
                </a:lnTo>
                <a:lnTo>
                  <a:pt x="2214" y="1796"/>
                </a:lnTo>
                <a:lnTo>
                  <a:pt x="2215" y="1819"/>
                </a:lnTo>
                <a:lnTo>
                  <a:pt x="2215" y="1834"/>
                </a:lnTo>
                <a:lnTo>
                  <a:pt x="2216" y="1860"/>
                </a:lnTo>
                <a:lnTo>
                  <a:pt x="2217" y="1862"/>
                </a:lnTo>
                <a:lnTo>
                  <a:pt x="2217" y="1880"/>
                </a:lnTo>
                <a:lnTo>
                  <a:pt x="2218" y="1888"/>
                </a:lnTo>
                <a:lnTo>
                  <a:pt x="2219" y="1897"/>
                </a:lnTo>
                <a:lnTo>
                  <a:pt x="2219" y="1900"/>
                </a:lnTo>
                <a:lnTo>
                  <a:pt x="2220" y="1898"/>
                </a:lnTo>
                <a:lnTo>
                  <a:pt x="2221" y="1902"/>
                </a:lnTo>
                <a:lnTo>
                  <a:pt x="2221" y="1905"/>
                </a:lnTo>
                <a:lnTo>
                  <a:pt x="2222" y="1905"/>
                </a:lnTo>
                <a:lnTo>
                  <a:pt x="2223" y="1912"/>
                </a:lnTo>
                <a:lnTo>
                  <a:pt x="2223" y="1914"/>
                </a:lnTo>
                <a:lnTo>
                  <a:pt x="2224" y="1910"/>
                </a:lnTo>
                <a:lnTo>
                  <a:pt x="2225" y="1923"/>
                </a:lnTo>
                <a:lnTo>
                  <a:pt x="2226" y="1917"/>
                </a:lnTo>
                <a:lnTo>
                  <a:pt x="2226" y="1919"/>
                </a:lnTo>
                <a:lnTo>
                  <a:pt x="2227" y="1914"/>
                </a:lnTo>
                <a:lnTo>
                  <a:pt x="2228" y="1916"/>
                </a:lnTo>
                <a:lnTo>
                  <a:pt x="2228" y="1915"/>
                </a:lnTo>
                <a:lnTo>
                  <a:pt x="2229" y="1918"/>
                </a:lnTo>
                <a:lnTo>
                  <a:pt x="2229" y="1925"/>
                </a:lnTo>
                <a:lnTo>
                  <a:pt x="2230" y="1925"/>
                </a:lnTo>
                <a:lnTo>
                  <a:pt x="2231" y="1926"/>
                </a:lnTo>
                <a:lnTo>
                  <a:pt x="2232" y="1934"/>
                </a:lnTo>
                <a:lnTo>
                  <a:pt x="2232" y="1940"/>
                </a:lnTo>
                <a:lnTo>
                  <a:pt x="2233" y="1936"/>
                </a:lnTo>
                <a:lnTo>
                  <a:pt x="2234" y="1950"/>
                </a:lnTo>
                <a:lnTo>
                  <a:pt x="2234" y="1964"/>
                </a:lnTo>
                <a:lnTo>
                  <a:pt x="2235" y="1970"/>
                </a:lnTo>
                <a:lnTo>
                  <a:pt x="2236" y="1979"/>
                </a:lnTo>
                <a:lnTo>
                  <a:pt x="2237" y="1982"/>
                </a:lnTo>
                <a:lnTo>
                  <a:pt x="2237" y="1983"/>
                </a:lnTo>
                <a:lnTo>
                  <a:pt x="2238" y="2004"/>
                </a:lnTo>
                <a:lnTo>
                  <a:pt x="2238" y="2004"/>
                </a:lnTo>
                <a:lnTo>
                  <a:pt x="2239" y="2010"/>
                </a:lnTo>
                <a:lnTo>
                  <a:pt x="2240" y="2009"/>
                </a:lnTo>
                <a:lnTo>
                  <a:pt x="2240" y="2033"/>
                </a:lnTo>
                <a:lnTo>
                  <a:pt x="2241" y="2039"/>
                </a:lnTo>
                <a:lnTo>
                  <a:pt x="2242" y="2051"/>
                </a:lnTo>
                <a:lnTo>
                  <a:pt x="2243" y="2057"/>
                </a:lnTo>
                <a:lnTo>
                  <a:pt x="2243" y="2054"/>
                </a:lnTo>
                <a:lnTo>
                  <a:pt x="2244" y="2074"/>
                </a:lnTo>
                <a:lnTo>
                  <a:pt x="2245" y="2071"/>
                </a:lnTo>
                <a:lnTo>
                  <a:pt x="2245" y="2079"/>
                </a:lnTo>
                <a:lnTo>
                  <a:pt x="2246" y="2089"/>
                </a:lnTo>
                <a:lnTo>
                  <a:pt x="2246" y="2100"/>
                </a:lnTo>
                <a:lnTo>
                  <a:pt x="2247" y="2111"/>
                </a:lnTo>
                <a:lnTo>
                  <a:pt x="2248" y="2115"/>
                </a:lnTo>
                <a:lnTo>
                  <a:pt x="2249" y="2116"/>
                </a:lnTo>
                <a:lnTo>
                  <a:pt x="2249" y="2130"/>
                </a:lnTo>
                <a:lnTo>
                  <a:pt x="2250" y="2139"/>
                </a:lnTo>
                <a:lnTo>
                  <a:pt x="2251" y="2149"/>
                </a:lnTo>
                <a:lnTo>
                  <a:pt x="2251" y="2162"/>
                </a:lnTo>
                <a:lnTo>
                  <a:pt x="2252" y="2165"/>
                </a:lnTo>
                <a:lnTo>
                  <a:pt x="2253" y="2176"/>
                </a:lnTo>
                <a:lnTo>
                  <a:pt x="2253" y="2167"/>
                </a:lnTo>
                <a:lnTo>
                  <a:pt x="2254" y="2176"/>
                </a:lnTo>
                <a:lnTo>
                  <a:pt x="2255" y="2184"/>
                </a:lnTo>
                <a:lnTo>
                  <a:pt x="2256" y="2191"/>
                </a:lnTo>
                <a:lnTo>
                  <a:pt x="2256" y="2192"/>
                </a:lnTo>
                <a:lnTo>
                  <a:pt x="2257" y="2196"/>
                </a:lnTo>
                <a:lnTo>
                  <a:pt x="2257" y="2207"/>
                </a:lnTo>
                <a:lnTo>
                  <a:pt x="2258" y="2210"/>
                </a:lnTo>
                <a:lnTo>
                  <a:pt x="2259" y="2212"/>
                </a:lnTo>
                <a:lnTo>
                  <a:pt x="2259" y="2208"/>
                </a:lnTo>
                <a:lnTo>
                  <a:pt x="2260" y="2198"/>
                </a:lnTo>
                <a:lnTo>
                  <a:pt x="2261" y="2183"/>
                </a:lnTo>
                <a:lnTo>
                  <a:pt x="2262" y="2138"/>
                </a:lnTo>
                <a:lnTo>
                  <a:pt x="2262" y="2099"/>
                </a:lnTo>
                <a:lnTo>
                  <a:pt x="2263" y="2033"/>
                </a:lnTo>
                <a:lnTo>
                  <a:pt x="2264" y="1966"/>
                </a:lnTo>
                <a:lnTo>
                  <a:pt x="2264" y="1887"/>
                </a:lnTo>
                <a:lnTo>
                  <a:pt x="2265" y="1807"/>
                </a:lnTo>
                <a:lnTo>
                  <a:pt x="2266" y="1727"/>
                </a:lnTo>
                <a:lnTo>
                  <a:pt x="2266" y="1636"/>
                </a:lnTo>
                <a:lnTo>
                  <a:pt x="2267" y="1556"/>
                </a:lnTo>
                <a:lnTo>
                  <a:pt x="2268" y="1476"/>
                </a:lnTo>
                <a:lnTo>
                  <a:pt x="2268" y="1401"/>
                </a:lnTo>
                <a:lnTo>
                  <a:pt x="2269" y="1328"/>
                </a:lnTo>
                <a:lnTo>
                  <a:pt x="2270" y="1261"/>
                </a:lnTo>
                <a:lnTo>
                  <a:pt x="2270" y="1211"/>
                </a:lnTo>
                <a:lnTo>
                  <a:pt x="2271" y="1155"/>
                </a:lnTo>
                <a:lnTo>
                  <a:pt x="2272" y="1124"/>
                </a:lnTo>
                <a:lnTo>
                  <a:pt x="2273" y="1094"/>
                </a:lnTo>
                <a:lnTo>
                  <a:pt x="2273" y="1082"/>
                </a:lnTo>
                <a:lnTo>
                  <a:pt x="2274" y="1059"/>
                </a:lnTo>
                <a:lnTo>
                  <a:pt x="2275" y="1052"/>
                </a:lnTo>
                <a:lnTo>
                  <a:pt x="2275" y="1051"/>
                </a:lnTo>
                <a:lnTo>
                  <a:pt x="2276" y="1056"/>
                </a:lnTo>
                <a:lnTo>
                  <a:pt x="2276" y="1066"/>
                </a:lnTo>
                <a:lnTo>
                  <a:pt x="2277" y="1073"/>
                </a:lnTo>
                <a:lnTo>
                  <a:pt x="2278" y="1084"/>
                </a:lnTo>
                <a:lnTo>
                  <a:pt x="2279" y="1089"/>
                </a:lnTo>
                <a:lnTo>
                  <a:pt x="2279" y="1091"/>
                </a:lnTo>
                <a:lnTo>
                  <a:pt x="2280" y="1087"/>
                </a:lnTo>
                <a:lnTo>
                  <a:pt x="2281" y="1096"/>
                </a:lnTo>
                <a:lnTo>
                  <a:pt x="2281" y="1093"/>
                </a:lnTo>
                <a:lnTo>
                  <a:pt x="2282" y="1077"/>
                </a:lnTo>
                <a:lnTo>
                  <a:pt x="2283" y="1065"/>
                </a:lnTo>
                <a:lnTo>
                  <a:pt x="2284" y="1035"/>
                </a:lnTo>
                <a:lnTo>
                  <a:pt x="2284" y="1018"/>
                </a:lnTo>
                <a:lnTo>
                  <a:pt x="2285" y="989"/>
                </a:lnTo>
                <a:lnTo>
                  <a:pt x="2285" y="965"/>
                </a:lnTo>
                <a:lnTo>
                  <a:pt x="2286" y="918"/>
                </a:lnTo>
                <a:lnTo>
                  <a:pt x="2287" y="886"/>
                </a:lnTo>
                <a:lnTo>
                  <a:pt x="2287" y="854"/>
                </a:lnTo>
                <a:lnTo>
                  <a:pt x="2288" y="812"/>
                </a:lnTo>
                <a:lnTo>
                  <a:pt x="2289" y="783"/>
                </a:lnTo>
                <a:lnTo>
                  <a:pt x="2290" y="745"/>
                </a:lnTo>
                <a:lnTo>
                  <a:pt x="2290" y="712"/>
                </a:lnTo>
                <a:lnTo>
                  <a:pt x="2291" y="679"/>
                </a:lnTo>
                <a:lnTo>
                  <a:pt x="2292" y="644"/>
                </a:lnTo>
                <a:lnTo>
                  <a:pt x="2292" y="627"/>
                </a:lnTo>
                <a:lnTo>
                  <a:pt x="2293" y="600"/>
                </a:lnTo>
                <a:lnTo>
                  <a:pt x="2293" y="592"/>
                </a:lnTo>
                <a:lnTo>
                  <a:pt x="2294" y="570"/>
                </a:lnTo>
                <a:lnTo>
                  <a:pt x="2295" y="573"/>
                </a:lnTo>
                <a:lnTo>
                  <a:pt x="2296" y="568"/>
                </a:lnTo>
                <a:lnTo>
                  <a:pt x="2296" y="580"/>
                </a:lnTo>
                <a:lnTo>
                  <a:pt x="2297" y="587"/>
                </a:lnTo>
                <a:lnTo>
                  <a:pt x="2298" y="630"/>
                </a:lnTo>
                <a:lnTo>
                  <a:pt x="2298" y="664"/>
                </a:lnTo>
                <a:lnTo>
                  <a:pt x="2299" y="721"/>
                </a:lnTo>
                <a:lnTo>
                  <a:pt x="2300" y="770"/>
                </a:lnTo>
                <a:lnTo>
                  <a:pt x="2300" y="838"/>
                </a:lnTo>
                <a:lnTo>
                  <a:pt x="2301" y="909"/>
                </a:lnTo>
                <a:lnTo>
                  <a:pt x="2302" y="969"/>
                </a:lnTo>
                <a:lnTo>
                  <a:pt x="2303" y="1037"/>
                </a:lnTo>
                <a:lnTo>
                  <a:pt x="2303" y="1077"/>
                </a:lnTo>
                <a:lnTo>
                  <a:pt x="2304" y="1139"/>
                </a:lnTo>
                <a:lnTo>
                  <a:pt x="2304" y="1179"/>
                </a:lnTo>
                <a:lnTo>
                  <a:pt x="2305" y="1205"/>
                </a:lnTo>
                <a:lnTo>
                  <a:pt x="2306" y="1239"/>
                </a:lnTo>
                <a:lnTo>
                  <a:pt x="2306" y="1255"/>
                </a:lnTo>
                <a:lnTo>
                  <a:pt x="2307" y="1282"/>
                </a:lnTo>
                <a:lnTo>
                  <a:pt x="2308" y="1287"/>
                </a:lnTo>
                <a:lnTo>
                  <a:pt x="2309" y="1305"/>
                </a:lnTo>
                <a:lnTo>
                  <a:pt x="2309" y="1327"/>
                </a:lnTo>
                <a:lnTo>
                  <a:pt x="2310" y="1327"/>
                </a:lnTo>
                <a:lnTo>
                  <a:pt x="2311" y="1342"/>
                </a:lnTo>
                <a:lnTo>
                  <a:pt x="2311" y="1364"/>
                </a:lnTo>
                <a:lnTo>
                  <a:pt x="2312" y="1356"/>
                </a:lnTo>
                <a:lnTo>
                  <a:pt x="2313" y="1368"/>
                </a:lnTo>
                <a:lnTo>
                  <a:pt x="2313" y="1382"/>
                </a:lnTo>
                <a:lnTo>
                  <a:pt x="2314" y="1388"/>
                </a:lnTo>
                <a:lnTo>
                  <a:pt x="2315" y="1406"/>
                </a:lnTo>
                <a:lnTo>
                  <a:pt x="2315" y="1412"/>
                </a:lnTo>
                <a:lnTo>
                  <a:pt x="2316" y="1425"/>
                </a:lnTo>
                <a:lnTo>
                  <a:pt x="2317" y="1426"/>
                </a:lnTo>
                <a:lnTo>
                  <a:pt x="2317" y="1441"/>
                </a:lnTo>
                <a:lnTo>
                  <a:pt x="2318" y="1463"/>
                </a:lnTo>
                <a:lnTo>
                  <a:pt x="2319" y="1482"/>
                </a:lnTo>
                <a:lnTo>
                  <a:pt x="2320" y="1514"/>
                </a:lnTo>
                <a:lnTo>
                  <a:pt x="2320" y="1536"/>
                </a:lnTo>
                <a:lnTo>
                  <a:pt x="2321" y="1562"/>
                </a:lnTo>
                <a:lnTo>
                  <a:pt x="2321" y="1593"/>
                </a:lnTo>
                <a:lnTo>
                  <a:pt x="2322" y="1617"/>
                </a:lnTo>
                <a:lnTo>
                  <a:pt x="2323" y="1661"/>
                </a:lnTo>
                <a:lnTo>
                  <a:pt x="2323" y="1683"/>
                </a:lnTo>
                <a:lnTo>
                  <a:pt x="2324" y="1718"/>
                </a:lnTo>
                <a:lnTo>
                  <a:pt x="2325" y="1740"/>
                </a:lnTo>
                <a:lnTo>
                  <a:pt x="2326" y="1774"/>
                </a:lnTo>
                <a:lnTo>
                  <a:pt x="2326" y="1789"/>
                </a:lnTo>
                <a:lnTo>
                  <a:pt x="2327" y="1816"/>
                </a:lnTo>
                <a:lnTo>
                  <a:pt x="2328" y="1833"/>
                </a:lnTo>
                <a:lnTo>
                  <a:pt x="2328" y="1864"/>
                </a:lnTo>
                <a:lnTo>
                  <a:pt x="2329" y="1869"/>
                </a:lnTo>
                <a:lnTo>
                  <a:pt x="2330" y="1881"/>
                </a:lnTo>
                <a:lnTo>
                  <a:pt x="2331" y="1901"/>
                </a:lnTo>
                <a:lnTo>
                  <a:pt x="2331" y="1904"/>
                </a:lnTo>
                <a:lnTo>
                  <a:pt x="2332" y="1915"/>
                </a:lnTo>
                <a:lnTo>
                  <a:pt x="2332" y="1922"/>
                </a:lnTo>
                <a:lnTo>
                  <a:pt x="2333" y="1936"/>
                </a:lnTo>
                <a:lnTo>
                  <a:pt x="2334" y="1930"/>
                </a:lnTo>
                <a:lnTo>
                  <a:pt x="2334" y="1936"/>
                </a:lnTo>
                <a:lnTo>
                  <a:pt x="2335" y="1935"/>
                </a:lnTo>
                <a:lnTo>
                  <a:pt x="2336" y="1939"/>
                </a:lnTo>
                <a:lnTo>
                  <a:pt x="2337" y="1932"/>
                </a:lnTo>
                <a:lnTo>
                  <a:pt x="2337" y="1937"/>
                </a:lnTo>
                <a:lnTo>
                  <a:pt x="2338" y="1939"/>
                </a:lnTo>
                <a:lnTo>
                  <a:pt x="2339" y="1926"/>
                </a:lnTo>
                <a:lnTo>
                  <a:pt x="2339" y="1928"/>
                </a:lnTo>
                <a:lnTo>
                  <a:pt x="2340" y="1933"/>
                </a:lnTo>
                <a:lnTo>
                  <a:pt x="2340" y="1937"/>
                </a:lnTo>
                <a:lnTo>
                  <a:pt x="2341" y="1936"/>
                </a:lnTo>
                <a:lnTo>
                  <a:pt x="2342" y="1937"/>
                </a:lnTo>
                <a:lnTo>
                  <a:pt x="2343" y="1934"/>
                </a:lnTo>
                <a:lnTo>
                  <a:pt x="2343" y="1935"/>
                </a:lnTo>
                <a:lnTo>
                  <a:pt x="2344" y="1945"/>
                </a:lnTo>
                <a:lnTo>
                  <a:pt x="2345" y="1947"/>
                </a:lnTo>
                <a:lnTo>
                  <a:pt x="2345" y="1956"/>
                </a:lnTo>
                <a:lnTo>
                  <a:pt x="2346" y="1964"/>
                </a:lnTo>
                <a:lnTo>
                  <a:pt x="2347" y="1960"/>
                </a:lnTo>
                <a:lnTo>
                  <a:pt x="2347" y="1973"/>
                </a:lnTo>
                <a:lnTo>
                  <a:pt x="2348" y="1976"/>
                </a:lnTo>
                <a:lnTo>
                  <a:pt x="2349" y="1994"/>
                </a:lnTo>
                <a:lnTo>
                  <a:pt x="2350" y="2000"/>
                </a:lnTo>
                <a:lnTo>
                  <a:pt x="2350" y="2004"/>
                </a:lnTo>
                <a:lnTo>
                  <a:pt x="2351" y="2012"/>
                </a:lnTo>
                <a:lnTo>
                  <a:pt x="2351" y="2018"/>
                </a:lnTo>
                <a:lnTo>
                  <a:pt x="2352" y="2027"/>
                </a:lnTo>
                <a:lnTo>
                  <a:pt x="2353" y="2037"/>
                </a:lnTo>
                <a:lnTo>
                  <a:pt x="2353" y="2044"/>
                </a:lnTo>
                <a:lnTo>
                  <a:pt x="2354" y="2066"/>
                </a:lnTo>
                <a:lnTo>
                  <a:pt x="2355" y="2071"/>
                </a:lnTo>
                <a:lnTo>
                  <a:pt x="2356" y="2061"/>
                </a:lnTo>
                <a:lnTo>
                  <a:pt x="2356" y="2079"/>
                </a:lnTo>
                <a:lnTo>
                  <a:pt x="2357" y="2088"/>
                </a:lnTo>
                <a:lnTo>
                  <a:pt x="2358" y="2089"/>
                </a:lnTo>
                <a:lnTo>
                  <a:pt x="2358" y="2112"/>
                </a:lnTo>
                <a:lnTo>
                  <a:pt x="2359" y="2111"/>
                </a:lnTo>
                <a:lnTo>
                  <a:pt x="2360" y="2116"/>
                </a:lnTo>
                <a:lnTo>
                  <a:pt x="2360" y="2123"/>
                </a:lnTo>
                <a:lnTo>
                  <a:pt x="2361" y="2134"/>
                </a:lnTo>
                <a:lnTo>
                  <a:pt x="2362" y="2143"/>
                </a:lnTo>
                <a:lnTo>
                  <a:pt x="2362" y="2149"/>
                </a:lnTo>
                <a:lnTo>
                  <a:pt x="2363" y="2173"/>
                </a:lnTo>
                <a:lnTo>
                  <a:pt x="2364" y="2179"/>
                </a:lnTo>
                <a:lnTo>
                  <a:pt x="2364" y="2179"/>
                </a:lnTo>
                <a:lnTo>
                  <a:pt x="2365" y="2183"/>
                </a:lnTo>
                <a:lnTo>
                  <a:pt x="2366" y="2195"/>
                </a:lnTo>
                <a:lnTo>
                  <a:pt x="2367" y="2189"/>
                </a:lnTo>
                <a:lnTo>
                  <a:pt x="2367" y="2193"/>
                </a:lnTo>
                <a:lnTo>
                  <a:pt x="2368" y="2199"/>
                </a:lnTo>
                <a:lnTo>
                  <a:pt x="2368" y="2215"/>
                </a:lnTo>
                <a:lnTo>
                  <a:pt x="2369" y="2206"/>
                </a:lnTo>
                <a:lnTo>
                  <a:pt x="2370" y="2215"/>
                </a:lnTo>
                <a:lnTo>
                  <a:pt x="2370" y="2219"/>
                </a:lnTo>
                <a:lnTo>
                  <a:pt x="2371" y="2219"/>
                </a:lnTo>
                <a:lnTo>
                  <a:pt x="2372" y="2213"/>
                </a:lnTo>
                <a:lnTo>
                  <a:pt x="2373" y="2208"/>
                </a:lnTo>
                <a:lnTo>
                  <a:pt x="2373" y="2191"/>
                </a:lnTo>
                <a:lnTo>
                  <a:pt x="2374" y="2154"/>
                </a:lnTo>
                <a:lnTo>
                  <a:pt x="2375" y="2096"/>
                </a:lnTo>
                <a:lnTo>
                  <a:pt x="2375" y="2035"/>
                </a:lnTo>
                <a:lnTo>
                  <a:pt x="2376" y="1958"/>
                </a:lnTo>
                <a:lnTo>
                  <a:pt x="2377" y="1876"/>
                </a:lnTo>
                <a:lnTo>
                  <a:pt x="2378" y="1790"/>
                </a:lnTo>
                <a:lnTo>
                  <a:pt x="2378" y="1705"/>
                </a:lnTo>
                <a:lnTo>
                  <a:pt x="2379" y="1613"/>
                </a:lnTo>
                <a:lnTo>
                  <a:pt x="2379" y="1535"/>
                </a:lnTo>
                <a:lnTo>
                  <a:pt x="2380" y="1444"/>
                </a:lnTo>
                <a:lnTo>
                  <a:pt x="2381" y="1373"/>
                </a:lnTo>
                <a:lnTo>
                  <a:pt x="2381" y="1302"/>
                </a:lnTo>
                <a:lnTo>
                  <a:pt x="2382" y="1242"/>
                </a:lnTo>
                <a:lnTo>
                  <a:pt x="2383" y="1178"/>
                </a:lnTo>
                <a:lnTo>
                  <a:pt x="2384" y="1131"/>
                </a:lnTo>
                <a:lnTo>
                  <a:pt x="2384" y="539"/>
                </a:lnTo>
                <a:lnTo>
                  <a:pt x="2385" y="500"/>
                </a:lnTo>
                <a:lnTo>
                  <a:pt x="2386" y="449"/>
                </a:lnTo>
                <a:lnTo>
                  <a:pt x="2386" y="412"/>
                </a:lnTo>
                <a:lnTo>
                  <a:pt x="2387" y="376"/>
                </a:lnTo>
                <a:lnTo>
                  <a:pt x="2387" y="351"/>
                </a:lnTo>
                <a:lnTo>
                  <a:pt x="2388" y="336"/>
                </a:lnTo>
                <a:lnTo>
                  <a:pt x="2389" y="303"/>
                </a:lnTo>
                <a:lnTo>
                  <a:pt x="2390" y="284"/>
                </a:lnTo>
                <a:lnTo>
                  <a:pt x="2390" y="274"/>
                </a:lnTo>
                <a:lnTo>
                  <a:pt x="2391" y="283"/>
                </a:lnTo>
                <a:lnTo>
                  <a:pt x="2392" y="299"/>
                </a:lnTo>
                <a:lnTo>
                  <a:pt x="2392" y="307"/>
                </a:lnTo>
                <a:lnTo>
                  <a:pt x="2393" y="321"/>
                </a:lnTo>
                <a:lnTo>
                  <a:pt x="2394" y="361"/>
                </a:lnTo>
                <a:lnTo>
                  <a:pt x="2394" y="414"/>
                </a:lnTo>
                <a:lnTo>
                  <a:pt x="2395" y="465"/>
                </a:lnTo>
                <a:lnTo>
                  <a:pt x="2396" y="512"/>
                </a:lnTo>
                <a:lnTo>
                  <a:pt x="2396" y="587"/>
                </a:lnTo>
                <a:lnTo>
                  <a:pt x="2397" y="666"/>
                </a:lnTo>
                <a:lnTo>
                  <a:pt x="2398" y="745"/>
                </a:lnTo>
                <a:lnTo>
                  <a:pt x="2398" y="823"/>
                </a:lnTo>
                <a:lnTo>
                  <a:pt x="2399" y="889"/>
                </a:lnTo>
                <a:lnTo>
                  <a:pt x="2400" y="964"/>
                </a:lnTo>
                <a:lnTo>
                  <a:pt x="2400" y="1002"/>
                </a:lnTo>
                <a:lnTo>
                  <a:pt x="2401" y="1060"/>
                </a:lnTo>
                <a:lnTo>
                  <a:pt x="2402" y="1111"/>
                </a:lnTo>
                <a:lnTo>
                  <a:pt x="2403" y="1136"/>
                </a:lnTo>
                <a:lnTo>
                  <a:pt x="2403" y="1176"/>
                </a:lnTo>
                <a:lnTo>
                  <a:pt x="2404" y="1207"/>
                </a:lnTo>
                <a:lnTo>
                  <a:pt x="2405" y="1225"/>
                </a:lnTo>
                <a:lnTo>
                  <a:pt x="2405" y="1241"/>
                </a:lnTo>
                <a:lnTo>
                  <a:pt x="2406" y="1257"/>
                </a:lnTo>
                <a:lnTo>
                  <a:pt x="2407" y="1270"/>
                </a:lnTo>
                <a:lnTo>
                  <a:pt x="2407" y="1293"/>
                </a:lnTo>
                <a:lnTo>
                  <a:pt x="2408" y="1274"/>
                </a:lnTo>
                <a:lnTo>
                  <a:pt x="2409" y="1284"/>
                </a:lnTo>
                <a:lnTo>
                  <a:pt x="2409" y="1309"/>
                </a:lnTo>
                <a:lnTo>
                  <a:pt x="2410" y="1321"/>
                </a:lnTo>
                <a:lnTo>
                  <a:pt x="2411" y="1318"/>
                </a:lnTo>
                <a:lnTo>
                  <a:pt x="2411" y="1302"/>
                </a:lnTo>
                <a:lnTo>
                  <a:pt x="2412" y="1311"/>
                </a:lnTo>
                <a:lnTo>
                  <a:pt x="2413" y="1332"/>
                </a:lnTo>
                <a:lnTo>
                  <a:pt x="2414" y="1344"/>
                </a:lnTo>
                <a:lnTo>
                  <a:pt x="2414" y="1353"/>
                </a:lnTo>
                <a:lnTo>
                  <a:pt x="2415" y="1366"/>
                </a:lnTo>
                <a:lnTo>
                  <a:pt x="2415" y="1377"/>
                </a:lnTo>
                <a:lnTo>
                  <a:pt x="2416" y="1432"/>
                </a:lnTo>
                <a:lnTo>
                  <a:pt x="2417" y="1450"/>
                </a:lnTo>
                <a:lnTo>
                  <a:pt x="2417" y="1465"/>
                </a:lnTo>
                <a:lnTo>
                  <a:pt x="2418" y="1477"/>
                </a:lnTo>
                <a:lnTo>
                  <a:pt x="2419" y="1496"/>
                </a:lnTo>
                <a:lnTo>
                  <a:pt x="2420" y="1554"/>
                </a:lnTo>
                <a:lnTo>
                  <a:pt x="2420" y="1590"/>
                </a:lnTo>
                <a:lnTo>
                  <a:pt x="2421" y="1605"/>
                </a:lnTo>
                <a:lnTo>
                  <a:pt x="2422" y="1619"/>
                </a:lnTo>
                <a:lnTo>
                  <a:pt x="2422" y="1635"/>
                </a:lnTo>
                <a:lnTo>
                  <a:pt x="2423" y="1675"/>
                </a:lnTo>
                <a:lnTo>
                  <a:pt x="2424" y="1695"/>
                </a:lnTo>
                <a:lnTo>
                  <a:pt x="2425" y="1730"/>
                </a:lnTo>
                <a:lnTo>
                  <a:pt x="2425" y="1751"/>
                </a:lnTo>
                <a:lnTo>
                  <a:pt x="2426" y="1780"/>
                </a:lnTo>
                <a:lnTo>
                  <a:pt x="2426" y="1776"/>
                </a:lnTo>
                <a:lnTo>
                  <a:pt x="2427" y="1776"/>
                </a:lnTo>
                <a:lnTo>
                  <a:pt x="2428" y="1793"/>
                </a:lnTo>
                <a:lnTo>
                  <a:pt x="2428" y="1802"/>
                </a:lnTo>
                <a:lnTo>
                  <a:pt x="2429" y="1819"/>
                </a:lnTo>
                <a:lnTo>
                  <a:pt x="2430" y="1821"/>
                </a:lnTo>
                <a:lnTo>
                  <a:pt x="2431" y="1818"/>
                </a:lnTo>
                <a:lnTo>
                  <a:pt x="2431" y="1826"/>
                </a:lnTo>
                <a:lnTo>
                  <a:pt x="2432" y="1831"/>
                </a:lnTo>
                <a:lnTo>
                  <a:pt x="2433" y="1829"/>
                </a:lnTo>
                <a:lnTo>
                  <a:pt x="2433" y="1837"/>
                </a:lnTo>
                <a:lnTo>
                  <a:pt x="2434" y="1835"/>
                </a:lnTo>
                <a:lnTo>
                  <a:pt x="2434" y="1826"/>
                </a:lnTo>
                <a:lnTo>
                  <a:pt x="2435" y="1826"/>
                </a:lnTo>
                <a:lnTo>
                  <a:pt x="2436" y="1835"/>
                </a:lnTo>
                <a:lnTo>
                  <a:pt x="2437" y="1829"/>
                </a:lnTo>
                <a:lnTo>
                  <a:pt x="2437" y="1837"/>
                </a:lnTo>
                <a:lnTo>
                  <a:pt x="2438" y="1842"/>
                </a:lnTo>
                <a:lnTo>
                  <a:pt x="2439" y="1835"/>
                </a:lnTo>
                <a:lnTo>
                  <a:pt x="2439" y="1837"/>
                </a:lnTo>
                <a:lnTo>
                  <a:pt x="2440" y="1842"/>
                </a:lnTo>
                <a:lnTo>
                  <a:pt x="2441" y="1845"/>
                </a:lnTo>
                <a:lnTo>
                  <a:pt x="2441" y="1842"/>
                </a:lnTo>
                <a:lnTo>
                  <a:pt x="2442" y="1855"/>
                </a:lnTo>
                <a:lnTo>
                  <a:pt x="2443" y="1860"/>
                </a:lnTo>
                <a:lnTo>
                  <a:pt x="2443" y="1868"/>
                </a:lnTo>
                <a:lnTo>
                  <a:pt x="2444" y="1875"/>
                </a:lnTo>
                <a:lnTo>
                  <a:pt x="2445" y="1897"/>
                </a:lnTo>
                <a:lnTo>
                  <a:pt x="2445" y="1908"/>
                </a:lnTo>
                <a:lnTo>
                  <a:pt x="2446" y="1898"/>
                </a:lnTo>
                <a:lnTo>
                  <a:pt x="2447" y="1904"/>
                </a:lnTo>
                <a:lnTo>
                  <a:pt x="2447" y="1918"/>
                </a:lnTo>
                <a:lnTo>
                  <a:pt x="2448" y="1932"/>
                </a:lnTo>
                <a:lnTo>
                  <a:pt x="2449" y="1937"/>
                </a:lnTo>
                <a:lnTo>
                  <a:pt x="2450" y="1950"/>
                </a:lnTo>
                <a:lnTo>
                  <a:pt x="2450" y="1963"/>
                </a:lnTo>
                <a:lnTo>
                  <a:pt x="2451" y="1954"/>
                </a:lnTo>
                <a:lnTo>
                  <a:pt x="2452" y="1973"/>
                </a:lnTo>
                <a:lnTo>
                  <a:pt x="2452" y="1983"/>
                </a:lnTo>
                <a:lnTo>
                  <a:pt x="2453" y="1993"/>
                </a:lnTo>
                <a:lnTo>
                  <a:pt x="2454" y="2006"/>
                </a:lnTo>
                <a:lnTo>
                  <a:pt x="2454" y="2010"/>
                </a:lnTo>
                <a:lnTo>
                  <a:pt x="2455" y="2007"/>
                </a:lnTo>
                <a:lnTo>
                  <a:pt x="2456" y="2017"/>
                </a:lnTo>
                <a:lnTo>
                  <a:pt x="2456" y="2035"/>
                </a:lnTo>
                <a:lnTo>
                  <a:pt x="2457" y="2056"/>
                </a:lnTo>
                <a:lnTo>
                  <a:pt x="2458" y="2052"/>
                </a:lnTo>
                <a:lnTo>
                  <a:pt x="2458" y="2081"/>
                </a:lnTo>
                <a:lnTo>
                  <a:pt x="2459" y="2086"/>
                </a:lnTo>
                <a:lnTo>
                  <a:pt x="2460" y="2093"/>
                </a:lnTo>
                <a:lnTo>
                  <a:pt x="2461" y="2076"/>
                </a:lnTo>
                <a:lnTo>
                  <a:pt x="2461" y="2078"/>
                </a:lnTo>
                <a:lnTo>
                  <a:pt x="2462" y="2122"/>
                </a:lnTo>
                <a:lnTo>
                  <a:pt x="2462" y="2152"/>
                </a:lnTo>
                <a:lnTo>
                  <a:pt x="2463" y="2136"/>
                </a:lnTo>
                <a:lnTo>
                  <a:pt x="2464" y="2104"/>
                </a:lnTo>
                <a:lnTo>
                  <a:pt x="2464" y="2104"/>
                </a:lnTo>
                <a:lnTo>
                  <a:pt x="2465" y="2122"/>
                </a:lnTo>
                <a:lnTo>
                  <a:pt x="2466" y="2157"/>
                </a:lnTo>
                <a:lnTo>
                  <a:pt x="2467" y="2173"/>
                </a:lnTo>
                <a:lnTo>
                  <a:pt x="2467" y="2150"/>
                </a:lnTo>
                <a:lnTo>
                  <a:pt x="2468" y="2139"/>
                </a:lnTo>
                <a:lnTo>
                  <a:pt x="2469" y="2111"/>
                </a:lnTo>
                <a:lnTo>
                  <a:pt x="2469" y="2087"/>
                </a:lnTo>
                <a:lnTo>
                  <a:pt x="2470" y="2073"/>
                </a:lnTo>
                <a:lnTo>
                  <a:pt x="2471" y="2025"/>
                </a:lnTo>
                <a:lnTo>
                  <a:pt x="2471" y="1949"/>
                </a:lnTo>
                <a:lnTo>
                  <a:pt x="2472" y="1860"/>
                </a:lnTo>
                <a:lnTo>
                  <a:pt x="2473" y="1760"/>
                </a:lnTo>
                <a:lnTo>
                  <a:pt x="2473" y="1674"/>
                </a:lnTo>
                <a:lnTo>
                  <a:pt x="2474" y="1591"/>
                </a:lnTo>
                <a:lnTo>
                  <a:pt x="2475" y="1520"/>
                </a:lnTo>
                <a:lnTo>
                  <a:pt x="2475" y="1428"/>
                </a:lnTo>
                <a:lnTo>
                  <a:pt x="2476" y="1337"/>
                </a:lnTo>
                <a:lnTo>
                  <a:pt x="2477" y="1258"/>
                </a:lnTo>
                <a:lnTo>
                  <a:pt x="2478" y="1178"/>
                </a:lnTo>
                <a:lnTo>
                  <a:pt x="2478" y="1120"/>
                </a:lnTo>
                <a:lnTo>
                  <a:pt x="2479" y="1069"/>
                </a:lnTo>
                <a:lnTo>
                  <a:pt x="2480" y="1025"/>
                </a:lnTo>
                <a:lnTo>
                  <a:pt x="2480" y="996"/>
                </a:lnTo>
                <a:lnTo>
                  <a:pt x="2481" y="968"/>
                </a:lnTo>
                <a:lnTo>
                  <a:pt x="2481" y="943"/>
                </a:lnTo>
                <a:lnTo>
                  <a:pt x="2482" y="933"/>
                </a:lnTo>
                <a:lnTo>
                  <a:pt x="2483" y="927"/>
                </a:lnTo>
                <a:lnTo>
                  <a:pt x="2484" y="937"/>
                </a:lnTo>
                <a:lnTo>
                  <a:pt x="2484" y="946"/>
                </a:lnTo>
                <a:lnTo>
                  <a:pt x="2485" y="940"/>
                </a:lnTo>
                <a:lnTo>
                  <a:pt x="2486" y="963"/>
                </a:lnTo>
                <a:lnTo>
                  <a:pt x="2486" y="962"/>
                </a:lnTo>
                <a:lnTo>
                  <a:pt x="2487" y="967"/>
                </a:lnTo>
                <a:lnTo>
                  <a:pt x="2488" y="963"/>
                </a:lnTo>
                <a:lnTo>
                  <a:pt x="2488" y="962"/>
                </a:lnTo>
                <a:lnTo>
                  <a:pt x="2489" y="959"/>
                </a:lnTo>
                <a:lnTo>
                  <a:pt x="2490" y="940"/>
                </a:lnTo>
                <a:lnTo>
                  <a:pt x="2490" y="911"/>
                </a:lnTo>
                <a:lnTo>
                  <a:pt x="2491" y="902"/>
                </a:lnTo>
                <a:lnTo>
                  <a:pt x="2492" y="871"/>
                </a:lnTo>
                <a:lnTo>
                  <a:pt x="2492" y="833"/>
                </a:lnTo>
                <a:lnTo>
                  <a:pt x="2493" y="781"/>
                </a:lnTo>
                <a:lnTo>
                  <a:pt x="2494" y="744"/>
                </a:lnTo>
                <a:lnTo>
                  <a:pt x="2494" y="702"/>
                </a:lnTo>
                <a:lnTo>
                  <a:pt x="2495" y="667"/>
                </a:lnTo>
                <a:lnTo>
                  <a:pt x="2496" y="611"/>
                </a:lnTo>
                <a:lnTo>
                  <a:pt x="2497" y="562"/>
                </a:lnTo>
                <a:lnTo>
                  <a:pt x="2497" y="513"/>
                </a:lnTo>
                <a:lnTo>
                  <a:pt x="2498" y="476"/>
                </a:lnTo>
                <a:lnTo>
                  <a:pt x="2499" y="428"/>
                </a:lnTo>
                <a:lnTo>
                  <a:pt x="2499" y="399"/>
                </a:lnTo>
                <a:lnTo>
                  <a:pt x="2500" y="357"/>
                </a:lnTo>
                <a:lnTo>
                  <a:pt x="2501" y="331"/>
                </a:lnTo>
                <a:lnTo>
                  <a:pt x="2501" y="303"/>
                </a:lnTo>
                <a:lnTo>
                  <a:pt x="2502" y="282"/>
                </a:lnTo>
                <a:lnTo>
                  <a:pt x="2503" y="277"/>
                </a:lnTo>
                <a:lnTo>
                  <a:pt x="2503" y="275"/>
                </a:lnTo>
                <a:lnTo>
                  <a:pt x="2504" y="269"/>
                </a:lnTo>
                <a:lnTo>
                  <a:pt x="2505" y="282"/>
                </a:lnTo>
                <a:lnTo>
                  <a:pt x="2505" y="291"/>
                </a:lnTo>
                <a:lnTo>
                  <a:pt x="2506" y="303"/>
                </a:lnTo>
                <a:lnTo>
                  <a:pt x="2507" y="345"/>
                </a:lnTo>
                <a:lnTo>
                  <a:pt x="2508" y="392"/>
                </a:lnTo>
                <a:lnTo>
                  <a:pt x="2508" y="438"/>
                </a:lnTo>
                <a:lnTo>
                  <a:pt x="2509" y="498"/>
                </a:lnTo>
                <a:lnTo>
                  <a:pt x="2509" y="575"/>
                </a:lnTo>
                <a:lnTo>
                  <a:pt x="2510" y="645"/>
                </a:lnTo>
                <a:lnTo>
                  <a:pt x="2511" y="719"/>
                </a:lnTo>
                <a:lnTo>
                  <a:pt x="2511" y="784"/>
                </a:lnTo>
                <a:lnTo>
                  <a:pt x="2512" y="853"/>
                </a:lnTo>
                <a:lnTo>
                  <a:pt x="2513" y="918"/>
                </a:lnTo>
                <a:lnTo>
                  <a:pt x="2514" y="960"/>
                </a:lnTo>
                <a:lnTo>
                  <a:pt x="2514" y="1006"/>
                </a:lnTo>
                <a:lnTo>
                  <a:pt x="2515" y="1044"/>
                </a:lnTo>
                <a:lnTo>
                  <a:pt x="2516" y="1080"/>
                </a:lnTo>
                <a:lnTo>
                  <a:pt x="2516" y="1109"/>
                </a:lnTo>
                <a:lnTo>
                  <a:pt x="2517" y="1125"/>
                </a:lnTo>
                <a:lnTo>
                  <a:pt x="2518" y="1143"/>
                </a:lnTo>
                <a:lnTo>
                  <a:pt x="2518" y="1159"/>
                </a:lnTo>
                <a:lnTo>
                  <a:pt x="2519" y="1178"/>
                </a:lnTo>
                <a:lnTo>
                  <a:pt x="2520" y="1191"/>
                </a:lnTo>
                <a:lnTo>
                  <a:pt x="2520" y="1207"/>
                </a:lnTo>
                <a:lnTo>
                  <a:pt x="2521" y="1217"/>
                </a:lnTo>
                <a:lnTo>
                  <a:pt x="2522" y="1215"/>
                </a:lnTo>
                <a:lnTo>
                  <a:pt x="2522" y="1228"/>
                </a:lnTo>
                <a:lnTo>
                  <a:pt x="2523" y="1234"/>
                </a:lnTo>
                <a:lnTo>
                  <a:pt x="2524" y="1241"/>
                </a:lnTo>
                <a:lnTo>
                  <a:pt x="2525" y="1248"/>
                </a:lnTo>
                <a:lnTo>
                  <a:pt x="2525" y="1264"/>
                </a:lnTo>
                <a:lnTo>
                  <a:pt x="2526" y="1267"/>
                </a:lnTo>
                <a:lnTo>
                  <a:pt x="2527" y="1281"/>
                </a:lnTo>
                <a:lnTo>
                  <a:pt x="2527" y="1298"/>
                </a:lnTo>
                <a:lnTo>
                  <a:pt x="2528" y="1310"/>
                </a:lnTo>
                <a:lnTo>
                  <a:pt x="2528" y="1328"/>
                </a:lnTo>
                <a:lnTo>
                  <a:pt x="2529" y="1359"/>
                </a:lnTo>
                <a:lnTo>
                  <a:pt x="2530" y="1391"/>
                </a:lnTo>
                <a:lnTo>
                  <a:pt x="2531" y="1422"/>
                </a:lnTo>
                <a:lnTo>
                  <a:pt x="2531" y="1442"/>
                </a:lnTo>
                <a:lnTo>
                  <a:pt x="2532" y="1473"/>
                </a:lnTo>
                <a:lnTo>
                  <a:pt x="2533" y="1495"/>
                </a:lnTo>
                <a:lnTo>
                  <a:pt x="2533" y="1522"/>
                </a:lnTo>
                <a:lnTo>
                  <a:pt x="2534" y="1562"/>
                </a:lnTo>
                <a:lnTo>
                  <a:pt x="2535" y="1584"/>
                </a:lnTo>
                <a:lnTo>
                  <a:pt x="2535" y="1620"/>
                </a:lnTo>
                <a:lnTo>
                  <a:pt x="2536" y="1636"/>
                </a:lnTo>
                <a:lnTo>
                  <a:pt x="2537" y="1647"/>
                </a:lnTo>
                <a:lnTo>
                  <a:pt x="2537" y="1676"/>
                </a:lnTo>
                <a:lnTo>
                  <a:pt x="2538" y="1688"/>
                </a:lnTo>
                <a:lnTo>
                  <a:pt x="2539" y="1699"/>
                </a:lnTo>
                <a:lnTo>
                  <a:pt x="2539" y="1713"/>
                </a:lnTo>
                <a:lnTo>
                  <a:pt x="2540" y="1730"/>
                </a:lnTo>
                <a:lnTo>
                  <a:pt x="2541" y="1732"/>
                </a:lnTo>
                <a:lnTo>
                  <a:pt x="2541" y="1742"/>
                </a:lnTo>
                <a:lnTo>
                  <a:pt x="2542" y="1747"/>
                </a:lnTo>
                <a:lnTo>
                  <a:pt x="2543" y="1755"/>
                </a:lnTo>
                <a:lnTo>
                  <a:pt x="2544" y="1749"/>
                </a:lnTo>
                <a:lnTo>
                  <a:pt x="2544" y="1755"/>
                </a:lnTo>
                <a:lnTo>
                  <a:pt x="2545" y="1754"/>
                </a:lnTo>
                <a:lnTo>
                  <a:pt x="2546" y="1760"/>
                </a:lnTo>
                <a:lnTo>
                  <a:pt x="2546" y="1764"/>
                </a:lnTo>
                <a:lnTo>
                  <a:pt x="2547" y="1764"/>
                </a:lnTo>
                <a:lnTo>
                  <a:pt x="2548" y="1756"/>
                </a:lnTo>
                <a:lnTo>
                  <a:pt x="2548" y="1764"/>
                </a:lnTo>
                <a:lnTo>
                  <a:pt x="2549" y="1764"/>
                </a:lnTo>
                <a:lnTo>
                  <a:pt x="2550" y="1756"/>
                </a:lnTo>
                <a:lnTo>
                  <a:pt x="2550" y="1758"/>
                </a:lnTo>
                <a:lnTo>
                  <a:pt x="2551" y="1758"/>
                </a:lnTo>
                <a:lnTo>
                  <a:pt x="2552" y="1773"/>
                </a:lnTo>
                <a:lnTo>
                  <a:pt x="2552" y="1775"/>
                </a:lnTo>
                <a:lnTo>
                  <a:pt x="2553" y="1781"/>
                </a:lnTo>
                <a:lnTo>
                  <a:pt x="2554" y="1786"/>
                </a:lnTo>
                <a:lnTo>
                  <a:pt x="2555" y="1792"/>
                </a:lnTo>
                <a:lnTo>
                  <a:pt x="2555" y="1798"/>
                </a:lnTo>
                <a:lnTo>
                  <a:pt x="2556" y="1790"/>
                </a:lnTo>
                <a:lnTo>
                  <a:pt x="2556" y="1807"/>
                </a:lnTo>
                <a:lnTo>
                  <a:pt x="2557" y="1828"/>
                </a:lnTo>
                <a:lnTo>
                  <a:pt x="2558" y="1832"/>
                </a:lnTo>
                <a:lnTo>
                  <a:pt x="2558" y="1839"/>
                </a:lnTo>
                <a:lnTo>
                  <a:pt x="2559" y="1851"/>
                </a:lnTo>
                <a:lnTo>
                  <a:pt x="2560" y="1856"/>
                </a:lnTo>
                <a:lnTo>
                  <a:pt x="2561" y="1865"/>
                </a:lnTo>
                <a:lnTo>
                  <a:pt x="2561" y="1871"/>
                </a:lnTo>
                <a:lnTo>
                  <a:pt x="2562" y="1885"/>
                </a:lnTo>
                <a:lnTo>
                  <a:pt x="2563" y="1893"/>
                </a:lnTo>
                <a:lnTo>
                  <a:pt x="2563" y="1898"/>
                </a:lnTo>
                <a:lnTo>
                  <a:pt x="2564" y="1899"/>
                </a:lnTo>
                <a:lnTo>
                  <a:pt x="2565" y="1908"/>
                </a:lnTo>
                <a:lnTo>
                  <a:pt x="2565" y="1918"/>
                </a:lnTo>
                <a:lnTo>
                  <a:pt x="2566" y="1928"/>
                </a:lnTo>
                <a:lnTo>
                  <a:pt x="2567" y="1939"/>
                </a:lnTo>
                <a:lnTo>
                  <a:pt x="2567" y="1945"/>
                </a:lnTo>
                <a:lnTo>
                  <a:pt x="2568" y="1964"/>
                </a:lnTo>
                <a:lnTo>
                  <a:pt x="2569" y="1973"/>
                </a:lnTo>
                <a:lnTo>
                  <a:pt x="2569" y="1980"/>
                </a:lnTo>
                <a:lnTo>
                  <a:pt x="2570" y="1997"/>
                </a:lnTo>
                <a:lnTo>
                  <a:pt x="2571" y="2005"/>
                </a:lnTo>
                <a:lnTo>
                  <a:pt x="2572" y="2007"/>
                </a:lnTo>
                <a:lnTo>
                  <a:pt x="2572" y="2014"/>
                </a:lnTo>
                <a:lnTo>
                  <a:pt x="2573" y="2029"/>
                </a:lnTo>
                <a:lnTo>
                  <a:pt x="2574" y="2044"/>
                </a:lnTo>
                <a:lnTo>
                  <a:pt x="2574" y="2045"/>
                </a:lnTo>
                <a:lnTo>
                  <a:pt x="2575" y="2045"/>
                </a:lnTo>
                <a:lnTo>
                  <a:pt x="2575" y="2052"/>
                </a:lnTo>
                <a:lnTo>
                  <a:pt x="2576" y="2056"/>
                </a:lnTo>
                <a:lnTo>
                  <a:pt x="2577" y="2063"/>
                </a:lnTo>
                <a:lnTo>
                  <a:pt x="2578" y="2061"/>
                </a:lnTo>
                <a:lnTo>
                  <a:pt x="2578" y="2072"/>
                </a:lnTo>
                <a:lnTo>
                  <a:pt x="2579" y="2068"/>
                </a:lnTo>
                <a:lnTo>
                  <a:pt x="2580" y="2062"/>
                </a:lnTo>
                <a:lnTo>
                  <a:pt x="2580" y="2064"/>
                </a:lnTo>
                <a:lnTo>
                  <a:pt x="2581" y="2059"/>
                </a:lnTo>
                <a:lnTo>
                  <a:pt x="2582" y="2014"/>
                </a:lnTo>
                <a:lnTo>
                  <a:pt x="2582" y="1975"/>
                </a:lnTo>
                <a:lnTo>
                  <a:pt x="2583" y="1911"/>
                </a:lnTo>
                <a:lnTo>
                  <a:pt x="2584" y="1834"/>
                </a:lnTo>
                <a:lnTo>
                  <a:pt x="2584" y="1751"/>
                </a:lnTo>
                <a:lnTo>
                  <a:pt x="2585" y="1663"/>
                </a:lnTo>
                <a:lnTo>
                  <a:pt x="2586" y="1578"/>
                </a:lnTo>
                <a:lnTo>
                  <a:pt x="2586" y="1477"/>
                </a:lnTo>
                <a:lnTo>
                  <a:pt x="2587" y="1383"/>
                </a:lnTo>
                <a:lnTo>
                  <a:pt x="2588" y="1303"/>
                </a:lnTo>
                <a:lnTo>
                  <a:pt x="2589" y="1206"/>
                </a:lnTo>
                <a:lnTo>
                  <a:pt x="2589" y="1116"/>
                </a:lnTo>
                <a:lnTo>
                  <a:pt x="2590" y="1036"/>
                </a:lnTo>
                <a:lnTo>
                  <a:pt x="2591" y="969"/>
                </a:lnTo>
                <a:lnTo>
                  <a:pt x="2591" y="918"/>
                </a:lnTo>
                <a:lnTo>
                  <a:pt x="2592" y="882"/>
                </a:lnTo>
                <a:lnTo>
                  <a:pt x="2593" y="855"/>
                </a:lnTo>
                <a:lnTo>
                  <a:pt x="2593" y="814"/>
                </a:lnTo>
                <a:lnTo>
                  <a:pt x="2594" y="800"/>
                </a:lnTo>
                <a:lnTo>
                  <a:pt x="2595" y="788"/>
                </a:lnTo>
                <a:lnTo>
                  <a:pt x="2595" y="790"/>
                </a:lnTo>
                <a:lnTo>
                  <a:pt x="2596" y="791"/>
                </a:lnTo>
                <a:lnTo>
                  <a:pt x="2597" y="795"/>
                </a:lnTo>
                <a:lnTo>
                  <a:pt x="2597" y="812"/>
                </a:lnTo>
                <a:lnTo>
                  <a:pt x="2598" y="822"/>
                </a:lnTo>
                <a:lnTo>
                  <a:pt x="2599" y="815"/>
                </a:lnTo>
                <a:lnTo>
                  <a:pt x="2599" y="813"/>
                </a:lnTo>
                <a:lnTo>
                  <a:pt x="2600" y="822"/>
                </a:lnTo>
                <a:lnTo>
                  <a:pt x="2601" y="808"/>
                </a:lnTo>
                <a:lnTo>
                  <a:pt x="2602" y="802"/>
                </a:lnTo>
                <a:lnTo>
                  <a:pt x="2602" y="802"/>
                </a:lnTo>
                <a:lnTo>
                  <a:pt x="2603" y="766"/>
                </a:lnTo>
                <a:lnTo>
                  <a:pt x="2603" y="742"/>
                </a:lnTo>
                <a:lnTo>
                  <a:pt x="2604" y="702"/>
                </a:lnTo>
                <a:lnTo>
                  <a:pt x="2605" y="661"/>
                </a:lnTo>
                <a:lnTo>
                  <a:pt x="2605" y="614"/>
                </a:lnTo>
                <a:lnTo>
                  <a:pt x="2606" y="583"/>
                </a:lnTo>
                <a:lnTo>
                  <a:pt x="2607" y="515"/>
                </a:lnTo>
                <a:lnTo>
                  <a:pt x="2608" y="467"/>
                </a:lnTo>
                <a:lnTo>
                  <a:pt x="2608" y="412"/>
                </a:lnTo>
                <a:lnTo>
                  <a:pt x="2609" y="377"/>
                </a:lnTo>
                <a:lnTo>
                  <a:pt x="2610" y="320"/>
                </a:lnTo>
                <a:lnTo>
                  <a:pt x="2610" y="257"/>
                </a:lnTo>
                <a:lnTo>
                  <a:pt x="2611" y="222"/>
                </a:lnTo>
                <a:lnTo>
                  <a:pt x="2612" y="178"/>
                </a:lnTo>
                <a:lnTo>
                  <a:pt x="2612" y="151"/>
                </a:lnTo>
                <a:lnTo>
                  <a:pt x="2613" y="122"/>
                </a:lnTo>
                <a:lnTo>
                  <a:pt x="2614" y="98"/>
                </a:lnTo>
                <a:lnTo>
                  <a:pt x="2614" y="91"/>
                </a:lnTo>
                <a:lnTo>
                  <a:pt x="2615" y="81"/>
                </a:lnTo>
                <a:lnTo>
                  <a:pt x="2616" y="82"/>
                </a:lnTo>
                <a:lnTo>
                  <a:pt x="2616" y="82"/>
                </a:lnTo>
                <a:lnTo>
                  <a:pt x="2617" y="104"/>
                </a:lnTo>
                <a:lnTo>
                  <a:pt x="2618" y="126"/>
                </a:lnTo>
                <a:lnTo>
                  <a:pt x="2619" y="150"/>
                </a:lnTo>
                <a:lnTo>
                  <a:pt x="2619" y="191"/>
                </a:lnTo>
                <a:lnTo>
                  <a:pt x="2620" y="240"/>
                </a:lnTo>
                <a:lnTo>
                  <a:pt x="2621" y="296"/>
                </a:lnTo>
                <a:lnTo>
                  <a:pt x="2621" y="361"/>
                </a:lnTo>
                <a:lnTo>
                  <a:pt x="2622" y="444"/>
                </a:lnTo>
                <a:lnTo>
                  <a:pt x="2622" y="517"/>
                </a:lnTo>
                <a:lnTo>
                  <a:pt x="2623" y="604"/>
                </a:lnTo>
                <a:lnTo>
                  <a:pt x="2624" y="692"/>
                </a:lnTo>
                <a:lnTo>
                  <a:pt x="2625" y="784"/>
                </a:lnTo>
                <a:lnTo>
                  <a:pt x="2625" y="847"/>
                </a:lnTo>
                <a:lnTo>
                  <a:pt x="2626" y="900"/>
                </a:lnTo>
                <a:lnTo>
                  <a:pt x="2627" y="942"/>
                </a:lnTo>
                <a:lnTo>
                  <a:pt x="2627" y="989"/>
                </a:lnTo>
                <a:lnTo>
                  <a:pt x="2628" y="1041"/>
                </a:lnTo>
                <a:lnTo>
                  <a:pt x="2629" y="1073"/>
                </a:lnTo>
                <a:lnTo>
                  <a:pt x="2629" y="1102"/>
                </a:lnTo>
                <a:lnTo>
                  <a:pt x="2630" y="1126"/>
                </a:lnTo>
                <a:lnTo>
                  <a:pt x="2631" y="1138"/>
                </a:lnTo>
                <a:lnTo>
                  <a:pt x="2631" y="1149"/>
                </a:lnTo>
                <a:lnTo>
                  <a:pt x="2632" y="1165"/>
                </a:lnTo>
                <a:lnTo>
                  <a:pt x="2633" y="1164"/>
                </a:lnTo>
                <a:lnTo>
                  <a:pt x="2633" y="1178"/>
                </a:lnTo>
                <a:lnTo>
                  <a:pt x="2634" y="1181"/>
                </a:lnTo>
                <a:lnTo>
                  <a:pt x="2635" y="1188"/>
                </a:lnTo>
                <a:lnTo>
                  <a:pt x="2636" y="1191"/>
                </a:lnTo>
                <a:lnTo>
                  <a:pt x="2636" y="1198"/>
                </a:lnTo>
                <a:lnTo>
                  <a:pt x="2637" y="1201"/>
                </a:lnTo>
                <a:lnTo>
                  <a:pt x="2638" y="1200"/>
                </a:lnTo>
                <a:lnTo>
                  <a:pt x="2638" y="1204"/>
                </a:lnTo>
                <a:lnTo>
                  <a:pt x="2639" y="1217"/>
                </a:lnTo>
                <a:lnTo>
                  <a:pt x="2640" y="1217"/>
                </a:lnTo>
                <a:lnTo>
                  <a:pt x="2640" y="1242"/>
                </a:lnTo>
                <a:lnTo>
                  <a:pt x="2641" y="1263"/>
                </a:lnTo>
                <a:lnTo>
                  <a:pt x="2642" y="1279"/>
                </a:lnTo>
                <a:lnTo>
                  <a:pt x="2642" y="1309"/>
                </a:lnTo>
                <a:lnTo>
                  <a:pt x="2643" y="1333"/>
                </a:lnTo>
                <a:lnTo>
                  <a:pt x="2644" y="1362"/>
                </a:lnTo>
                <a:lnTo>
                  <a:pt x="2644" y="1393"/>
                </a:lnTo>
                <a:lnTo>
                  <a:pt x="2645" y="1421"/>
                </a:lnTo>
                <a:lnTo>
                  <a:pt x="2646" y="1452"/>
                </a:lnTo>
                <a:lnTo>
                  <a:pt x="2646" y="1478"/>
                </a:lnTo>
                <a:lnTo>
                  <a:pt x="2647" y="1511"/>
                </a:lnTo>
                <a:lnTo>
                  <a:pt x="2648" y="1544"/>
                </a:lnTo>
                <a:lnTo>
                  <a:pt x="2649" y="1561"/>
                </a:lnTo>
                <a:lnTo>
                  <a:pt x="2649" y="1587"/>
                </a:lnTo>
                <a:lnTo>
                  <a:pt x="2650" y="1613"/>
                </a:lnTo>
                <a:lnTo>
                  <a:pt x="2650" y="1636"/>
                </a:lnTo>
                <a:lnTo>
                  <a:pt x="2651" y="1648"/>
                </a:lnTo>
                <a:lnTo>
                  <a:pt x="2652" y="1663"/>
                </a:lnTo>
                <a:lnTo>
                  <a:pt x="2652" y="1682"/>
                </a:lnTo>
                <a:lnTo>
                  <a:pt x="2653" y="1684"/>
                </a:lnTo>
                <a:lnTo>
                  <a:pt x="2654" y="1693"/>
                </a:lnTo>
                <a:lnTo>
                  <a:pt x="2655" y="1705"/>
                </a:lnTo>
                <a:lnTo>
                  <a:pt x="2655" y="1709"/>
                </a:lnTo>
                <a:lnTo>
                  <a:pt x="2656" y="1720"/>
                </a:lnTo>
                <a:lnTo>
                  <a:pt x="2657" y="1711"/>
                </a:lnTo>
                <a:lnTo>
                  <a:pt x="2657" y="1706"/>
                </a:lnTo>
                <a:lnTo>
                  <a:pt x="2658" y="1708"/>
                </a:lnTo>
                <a:lnTo>
                  <a:pt x="2659" y="1713"/>
                </a:lnTo>
                <a:lnTo>
                  <a:pt x="2659" y="1714"/>
                </a:lnTo>
                <a:lnTo>
                  <a:pt x="2660" y="1714"/>
                </a:lnTo>
                <a:lnTo>
                  <a:pt x="2661" y="1709"/>
                </a:lnTo>
                <a:lnTo>
                  <a:pt x="2661" y="1706"/>
                </a:lnTo>
                <a:lnTo>
                  <a:pt x="2662" y="1718"/>
                </a:lnTo>
                <a:lnTo>
                  <a:pt x="2663" y="1722"/>
                </a:lnTo>
                <a:lnTo>
                  <a:pt x="2663" y="1708"/>
                </a:lnTo>
                <a:lnTo>
                  <a:pt x="2664" y="1708"/>
                </a:lnTo>
                <a:lnTo>
                  <a:pt x="2665" y="1698"/>
                </a:lnTo>
                <a:lnTo>
                  <a:pt x="2666" y="1716"/>
                </a:lnTo>
                <a:lnTo>
                  <a:pt x="2666" y="1722"/>
                </a:lnTo>
                <a:lnTo>
                  <a:pt x="2667" y="1736"/>
                </a:lnTo>
                <a:lnTo>
                  <a:pt x="2668" y="1732"/>
                </a:lnTo>
                <a:lnTo>
                  <a:pt x="2668" y="1733"/>
                </a:lnTo>
                <a:lnTo>
                  <a:pt x="2669" y="1744"/>
                </a:lnTo>
                <a:lnTo>
                  <a:pt x="2669" y="1763"/>
                </a:lnTo>
                <a:lnTo>
                  <a:pt x="2670" y="1765"/>
                </a:lnTo>
                <a:lnTo>
                  <a:pt x="2671" y="1776"/>
                </a:lnTo>
                <a:lnTo>
                  <a:pt x="2672" y="1784"/>
                </a:lnTo>
                <a:lnTo>
                  <a:pt x="2672" y="1794"/>
                </a:lnTo>
                <a:lnTo>
                  <a:pt x="2673" y="1805"/>
                </a:lnTo>
                <a:lnTo>
                  <a:pt x="2674" y="1823"/>
                </a:lnTo>
                <a:lnTo>
                  <a:pt x="2674" y="1836"/>
                </a:lnTo>
                <a:lnTo>
                  <a:pt x="2675" y="1845"/>
                </a:lnTo>
                <a:lnTo>
                  <a:pt x="2676" y="1852"/>
                </a:lnTo>
                <a:lnTo>
                  <a:pt x="2676" y="1865"/>
                </a:lnTo>
                <a:lnTo>
                  <a:pt x="2677" y="1871"/>
                </a:lnTo>
                <a:lnTo>
                  <a:pt x="2678" y="1879"/>
                </a:lnTo>
                <a:lnTo>
                  <a:pt x="2678" y="1891"/>
                </a:lnTo>
                <a:lnTo>
                  <a:pt x="2679" y="1885"/>
                </a:lnTo>
                <a:lnTo>
                  <a:pt x="2680" y="1893"/>
                </a:lnTo>
                <a:lnTo>
                  <a:pt x="2680" y="1911"/>
                </a:lnTo>
                <a:lnTo>
                  <a:pt x="2681" y="1908"/>
                </a:lnTo>
                <a:lnTo>
                  <a:pt x="2682" y="1918"/>
                </a:lnTo>
                <a:lnTo>
                  <a:pt x="2683" y="1928"/>
                </a:lnTo>
                <a:lnTo>
                  <a:pt x="2683" y="1943"/>
                </a:lnTo>
                <a:lnTo>
                  <a:pt x="2684" y="1956"/>
                </a:lnTo>
                <a:lnTo>
                  <a:pt x="2685" y="1960"/>
                </a:lnTo>
                <a:lnTo>
                  <a:pt x="2685" y="1965"/>
                </a:lnTo>
                <a:lnTo>
                  <a:pt x="2686" y="1979"/>
                </a:lnTo>
                <a:lnTo>
                  <a:pt x="2687" y="1992"/>
                </a:lnTo>
                <a:lnTo>
                  <a:pt x="2687" y="2000"/>
                </a:lnTo>
                <a:lnTo>
                  <a:pt x="2688" y="1990"/>
                </a:lnTo>
                <a:lnTo>
                  <a:pt x="2689" y="2003"/>
                </a:lnTo>
                <a:lnTo>
                  <a:pt x="2689" y="2006"/>
                </a:lnTo>
                <a:lnTo>
                  <a:pt x="2690" y="2018"/>
                </a:lnTo>
                <a:lnTo>
                  <a:pt x="2691" y="2023"/>
                </a:lnTo>
                <a:lnTo>
                  <a:pt x="2691" y="2035"/>
                </a:lnTo>
                <a:lnTo>
                  <a:pt x="2692" y="2040"/>
                </a:lnTo>
                <a:lnTo>
                  <a:pt x="2693" y="2042"/>
                </a:lnTo>
                <a:lnTo>
                  <a:pt x="2693" y="2037"/>
                </a:lnTo>
                <a:lnTo>
                  <a:pt x="2694" y="2029"/>
                </a:lnTo>
                <a:lnTo>
                  <a:pt x="2695" y="2003"/>
                </a:lnTo>
                <a:lnTo>
                  <a:pt x="2696" y="1968"/>
                </a:lnTo>
                <a:lnTo>
                  <a:pt x="2696" y="1913"/>
                </a:lnTo>
                <a:lnTo>
                  <a:pt x="2697" y="1841"/>
                </a:lnTo>
                <a:lnTo>
                  <a:pt x="2697" y="1761"/>
                </a:lnTo>
                <a:lnTo>
                  <a:pt x="2698" y="1672"/>
                </a:lnTo>
                <a:lnTo>
                  <a:pt x="2699" y="1564"/>
                </a:lnTo>
                <a:lnTo>
                  <a:pt x="2699" y="1479"/>
                </a:lnTo>
                <a:lnTo>
                  <a:pt x="2700" y="1374"/>
                </a:lnTo>
                <a:lnTo>
                  <a:pt x="2701" y="1277"/>
                </a:lnTo>
                <a:lnTo>
                  <a:pt x="2702" y="1186"/>
                </a:lnTo>
                <a:lnTo>
                  <a:pt x="2702" y="1095"/>
                </a:lnTo>
                <a:lnTo>
                  <a:pt x="2703" y="1013"/>
                </a:lnTo>
                <a:lnTo>
                  <a:pt x="2704" y="955"/>
                </a:lnTo>
                <a:lnTo>
                  <a:pt x="2704" y="884"/>
                </a:lnTo>
                <a:lnTo>
                  <a:pt x="2705" y="832"/>
                </a:lnTo>
                <a:lnTo>
                  <a:pt x="2706" y="785"/>
                </a:lnTo>
                <a:lnTo>
                  <a:pt x="2706" y="762"/>
                </a:lnTo>
                <a:lnTo>
                  <a:pt x="2707" y="742"/>
                </a:lnTo>
                <a:lnTo>
                  <a:pt x="2708" y="732"/>
                </a:lnTo>
                <a:lnTo>
                  <a:pt x="2708" y="732"/>
                </a:lnTo>
                <a:lnTo>
                  <a:pt x="2709" y="728"/>
                </a:lnTo>
                <a:lnTo>
                  <a:pt x="2710" y="734"/>
                </a:lnTo>
                <a:lnTo>
                  <a:pt x="2710" y="739"/>
                </a:lnTo>
                <a:lnTo>
                  <a:pt x="2711" y="753"/>
                </a:lnTo>
                <a:lnTo>
                  <a:pt x="2712" y="758"/>
                </a:lnTo>
                <a:lnTo>
                  <a:pt x="2713" y="769"/>
                </a:lnTo>
                <a:lnTo>
                  <a:pt x="2713" y="773"/>
                </a:lnTo>
                <a:lnTo>
                  <a:pt x="2714" y="772"/>
                </a:lnTo>
                <a:lnTo>
                  <a:pt x="2715" y="759"/>
                </a:lnTo>
                <a:lnTo>
                  <a:pt x="2715" y="750"/>
                </a:lnTo>
                <a:lnTo>
                  <a:pt x="2716" y="718"/>
                </a:lnTo>
                <a:lnTo>
                  <a:pt x="2716" y="693"/>
                </a:lnTo>
                <a:lnTo>
                  <a:pt x="2717" y="662"/>
                </a:lnTo>
                <a:lnTo>
                  <a:pt x="2718" y="617"/>
                </a:lnTo>
                <a:lnTo>
                  <a:pt x="2719" y="591"/>
                </a:lnTo>
                <a:lnTo>
                  <a:pt x="2719" y="545"/>
                </a:lnTo>
                <a:lnTo>
                  <a:pt x="2720" y="493"/>
                </a:lnTo>
                <a:lnTo>
                  <a:pt x="2721" y="428"/>
                </a:lnTo>
                <a:lnTo>
                  <a:pt x="2721" y="383"/>
                </a:lnTo>
                <a:lnTo>
                  <a:pt x="2722" y="329"/>
                </a:lnTo>
                <a:lnTo>
                  <a:pt x="2723" y="284"/>
                </a:lnTo>
                <a:lnTo>
                  <a:pt x="2723" y="240"/>
                </a:lnTo>
                <a:lnTo>
                  <a:pt x="2724" y="188"/>
                </a:lnTo>
                <a:lnTo>
                  <a:pt x="2725" y="149"/>
                </a:lnTo>
                <a:lnTo>
                  <a:pt x="2725" y="110"/>
                </a:lnTo>
                <a:lnTo>
                  <a:pt x="2726" y="89"/>
                </a:lnTo>
                <a:lnTo>
                  <a:pt x="2727" y="61"/>
                </a:lnTo>
                <a:lnTo>
                  <a:pt x="2727" y="50"/>
                </a:lnTo>
                <a:lnTo>
                  <a:pt x="2728" y="38"/>
                </a:lnTo>
                <a:lnTo>
                  <a:pt x="2729" y="35"/>
                </a:lnTo>
                <a:lnTo>
                  <a:pt x="2730" y="38"/>
                </a:lnTo>
                <a:lnTo>
                  <a:pt x="2730" y="53"/>
                </a:lnTo>
                <a:lnTo>
                  <a:pt x="2731" y="74"/>
                </a:lnTo>
                <a:lnTo>
                  <a:pt x="2732" y="101"/>
                </a:lnTo>
                <a:lnTo>
                  <a:pt x="2732" y="146"/>
                </a:lnTo>
                <a:lnTo>
                  <a:pt x="2733" y="184"/>
                </a:lnTo>
                <a:lnTo>
                  <a:pt x="2734" y="246"/>
                </a:lnTo>
                <a:lnTo>
                  <a:pt x="2734" y="299"/>
                </a:lnTo>
                <a:lnTo>
                  <a:pt x="2735" y="385"/>
                </a:lnTo>
                <a:lnTo>
                  <a:pt x="2736" y="470"/>
                </a:lnTo>
                <a:lnTo>
                  <a:pt x="2736" y="554"/>
                </a:lnTo>
                <a:lnTo>
                  <a:pt x="2737" y="635"/>
                </a:lnTo>
                <a:lnTo>
                  <a:pt x="2738" y="726"/>
                </a:lnTo>
                <a:lnTo>
                  <a:pt x="2738" y="804"/>
                </a:lnTo>
                <a:lnTo>
                  <a:pt x="2739" y="879"/>
                </a:lnTo>
                <a:lnTo>
                  <a:pt x="2740" y="944"/>
                </a:lnTo>
                <a:lnTo>
                  <a:pt x="2740" y="982"/>
                </a:lnTo>
                <a:lnTo>
                  <a:pt x="2741" y="1024"/>
                </a:lnTo>
                <a:lnTo>
                  <a:pt x="2742" y="1068"/>
                </a:lnTo>
                <a:lnTo>
                  <a:pt x="2743" y="1099"/>
                </a:lnTo>
                <a:lnTo>
                  <a:pt x="2743" y="1131"/>
                </a:lnTo>
                <a:lnTo>
                  <a:pt x="2744" y="1129"/>
                </a:lnTo>
                <a:lnTo>
                  <a:pt x="2744" y="1158"/>
                </a:lnTo>
                <a:lnTo>
                  <a:pt x="2745" y="1172"/>
                </a:lnTo>
                <a:lnTo>
                  <a:pt x="2746" y="1182"/>
                </a:lnTo>
                <a:lnTo>
                  <a:pt x="2746" y="1192"/>
                </a:lnTo>
                <a:lnTo>
                  <a:pt x="2747" y="1201"/>
                </a:lnTo>
                <a:lnTo>
                  <a:pt x="2748" y="1202"/>
                </a:lnTo>
                <a:lnTo>
                  <a:pt x="2749" y="1202"/>
                </a:lnTo>
                <a:lnTo>
                  <a:pt x="2749" y="1206"/>
                </a:lnTo>
                <a:lnTo>
                  <a:pt x="2750" y="1202"/>
                </a:lnTo>
                <a:lnTo>
                  <a:pt x="2751" y="1213"/>
                </a:lnTo>
                <a:lnTo>
                  <a:pt x="2751" y="1220"/>
                </a:lnTo>
                <a:lnTo>
                  <a:pt x="2752" y="1241"/>
                </a:lnTo>
                <a:lnTo>
                  <a:pt x="2753" y="1243"/>
                </a:lnTo>
                <a:lnTo>
                  <a:pt x="2753" y="1266"/>
                </a:lnTo>
                <a:lnTo>
                  <a:pt x="2754" y="1274"/>
                </a:lnTo>
                <a:lnTo>
                  <a:pt x="2755" y="1293"/>
                </a:lnTo>
                <a:lnTo>
                  <a:pt x="2755" y="1309"/>
                </a:lnTo>
                <a:lnTo>
                  <a:pt x="2756" y="1340"/>
                </a:lnTo>
                <a:lnTo>
                  <a:pt x="2757" y="1375"/>
                </a:lnTo>
                <a:lnTo>
                  <a:pt x="2757" y="1407"/>
                </a:lnTo>
                <a:lnTo>
                  <a:pt x="2758" y="1421"/>
                </a:lnTo>
                <a:lnTo>
                  <a:pt x="2759" y="1453"/>
                </a:lnTo>
                <a:lnTo>
                  <a:pt x="2760" y="1506"/>
                </a:lnTo>
                <a:lnTo>
                  <a:pt x="2760" y="1528"/>
                </a:lnTo>
                <a:lnTo>
                  <a:pt x="2761" y="1545"/>
                </a:lnTo>
                <a:lnTo>
                  <a:pt x="2762" y="1570"/>
                </a:lnTo>
                <a:lnTo>
                  <a:pt x="2762" y="1592"/>
                </a:lnTo>
                <a:lnTo>
                  <a:pt x="2763" y="1622"/>
                </a:lnTo>
                <a:lnTo>
                  <a:pt x="2763" y="1655"/>
                </a:lnTo>
                <a:lnTo>
                  <a:pt x="2764" y="1665"/>
                </a:lnTo>
                <a:lnTo>
                  <a:pt x="2765" y="1677"/>
                </a:lnTo>
                <a:lnTo>
                  <a:pt x="2766" y="1694"/>
                </a:lnTo>
                <a:lnTo>
                  <a:pt x="2766" y="1700"/>
                </a:lnTo>
                <a:lnTo>
                  <a:pt x="2767" y="1714"/>
                </a:lnTo>
                <a:lnTo>
                  <a:pt x="2768" y="1715"/>
                </a:lnTo>
                <a:lnTo>
                  <a:pt x="2768" y="1727"/>
                </a:lnTo>
                <a:lnTo>
                  <a:pt x="2769" y="1729"/>
                </a:lnTo>
                <a:lnTo>
                  <a:pt x="2770" y="1729"/>
                </a:lnTo>
                <a:lnTo>
                  <a:pt x="2770" y="1729"/>
                </a:lnTo>
                <a:lnTo>
                  <a:pt x="2771" y="1725"/>
                </a:lnTo>
                <a:lnTo>
                  <a:pt x="2772" y="1726"/>
                </a:lnTo>
                <a:lnTo>
                  <a:pt x="2772" y="1731"/>
                </a:lnTo>
                <a:lnTo>
                  <a:pt x="2773" y="1736"/>
                </a:lnTo>
                <a:lnTo>
                  <a:pt x="2774" y="1724"/>
                </a:lnTo>
                <a:lnTo>
                  <a:pt x="2774" y="1732"/>
                </a:lnTo>
                <a:lnTo>
                  <a:pt x="2775" y="1730"/>
                </a:lnTo>
                <a:lnTo>
                  <a:pt x="2776" y="1738"/>
                </a:lnTo>
                <a:lnTo>
                  <a:pt x="2777" y="1736"/>
                </a:lnTo>
                <a:lnTo>
                  <a:pt x="2777" y="1740"/>
                </a:lnTo>
                <a:lnTo>
                  <a:pt x="2778" y="1741"/>
                </a:lnTo>
                <a:lnTo>
                  <a:pt x="2779" y="1748"/>
                </a:lnTo>
                <a:lnTo>
                  <a:pt x="2779" y="1748"/>
                </a:lnTo>
                <a:lnTo>
                  <a:pt x="2780" y="1754"/>
                </a:lnTo>
                <a:lnTo>
                  <a:pt x="2781" y="1751"/>
                </a:lnTo>
                <a:lnTo>
                  <a:pt x="2781" y="1771"/>
                </a:lnTo>
                <a:lnTo>
                  <a:pt x="2782" y="1774"/>
                </a:lnTo>
                <a:lnTo>
                  <a:pt x="2783" y="1782"/>
                </a:lnTo>
                <a:lnTo>
                  <a:pt x="2783" y="1795"/>
                </a:lnTo>
                <a:lnTo>
                  <a:pt x="2784" y="1812"/>
                </a:lnTo>
                <a:lnTo>
                  <a:pt x="2785" y="1810"/>
                </a:lnTo>
                <a:lnTo>
                  <a:pt x="2785" y="1822"/>
                </a:lnTo>
                <a:lnTo>
                  <a:pt x="2786" y="1836"/>
                </a:lnTo>
                <a:lnTo>
                  <a:pt x="2787" y="1862"/>
                </a:lnTo>
                <a:lnTo>
                  <a:pt x="2787" y="1866"/>
                </a:lnTo>
                <a:lnTo>
                  <a:pt x="2788" y="1868"/>
                </a:lnTo>
                <a:lnTo>
                  <a:pt x="2789" y="1863"/>
                </a:lnTo>
                <a:lnTo>
                  <a:pt x="2790" y="1886"/>
                </a:lnTo>
                <a:lnTo>
                  <a:pt x="2790" y="1893"/>
                </a:lnTo>
                <a:lnTo>
                  <a:pt x="2791" y="1912"/>
                </a:lnTo>
                <a:lnTo>
                  <a:pt x="2791" y="1913"/>
                </a:lnTo>
                <a:lnTo>
                  <a:pt x="2792" y="1912"/>
                </a:lnTo>
                <a:lnTo>
                  <a:pt x="2793" y="1924"/>
                </a:lnTo>
                <a:lnTo>
                  <a:pt x="2793" y="1942"/>
                </a:lnTo>
                <a:lnTo>
                  <a:pt x="2794" y="1951"/>
                </a:lnTo>
                <a:lnTo>
                  <a:pt x="2795" y="1961"/>
                </a:lnTo>
                <a:lnTo>
                  <a:pt x="2796" y="1959"/>
                </a:lnTo>
                <a:lnTo>
                  <a:pt x="2796" y="1979"/>
                </a:lnTo>
                <a:lnTo>
                  <a:pt x="2797" y="1976"/>
                </a:lnTo>
                <a:lnTo>
                  <a:pt x="2798" y="1973"/>
                </a:lnTo>
                <a:lnTo>
                  <a:pt x="2798" y="2003"/>
                </a:lnTo>
                <a:lnTo>
                  <a:pt x="2799" y="2003"/>
                </a:lnTo>
                <a:lnTo>
                  <a:pt x="2800" y="2033"/>
                </a:lnTo>
                <a:lnTo>
                  <a:pt x="2800" y="2030"/>
                </a:lnTo>
                <a:lnTo>
                  <a:pt x="2801" y="2033"/>
                </a:lnTo>
                <a:lnTo>
                  <a:pt x="2802" y="2028"/>
                </a:lnTo>
                <a:lnTo>
                  <a:pt x="2802" y="2055"/>
                </a:lnTo>
                <a:lnTo>
                  <a:pt x="2803" y="2054"/>
                </a:lnTo>
                <a:lnTo>
                  <a:pt x="2804" y="2045"/>
                </a:lnTo>
                <a:lnTo>
                  <a:pt x="2804" y="2058"/>
                </a:lnTo>
                <a:lnTo>
                  <a:pt x="2805" y="2077"/>
                </a:lnTo>
                <a:lnTo>
                  <a:pt x="2806" y="2094"/>
                </a:lnTo>
                <a:lnTo>
                  <a:pt x="2807" y="2101"/>
                </a:lnTo>
                <a:lnTo>
                  <a:pt x="2807" y="2098"/>
                </a:lnTo>
                <a:lnTo>
                  <a:pt x="2808" y="2095"/>
                </a:lnTo>
                <a:lnTo>
                  <a:pt x="2809" y="2079"/>
                </a:lnTo>
                <a:lnTo>
                  <a:pt x="2809" y="2068"/>
                </a:lnTo>
                <a:lnTo>
                  <a:pt x="2810" y="2024"/>
                </a:lnTo>
                <a:lnTo>
                  <a:pt x="2810" y="1969"/>
                </a:lnTo>
                <a:lnTo>
                  <a:pt x="2811" y="1912"/>
                </a:lnTo>
                <a:lnTo>
                  <a:pt x="2812" y="1848"/>
                </a:lnTo>
                <a:lnTo>
                  <a:pt x="2813" y="1756"/>
                </a:lnTo>
                <a:lnTo>
                  <a:pt x="2813" y="1665"/>
                </a:lnTo>
                <a:lnTo>
                  <a:pt x="2814" y="1579"/>
                </a:lnTo>
                <a:lnTo>
                  <a:pt x="2815" y="1485"/>
                </a:lnTo>
                <a:lnTo>
                  <a:pt x="2815" y="1392"/>
                </a:lnTo>
                <a:lnTo>
                  <a:pt x="2816" y="1311"/>
                </a:lnTo>
                <a:lnTo>
                  <a:pt x="2817" y="1220"/>
                </a:lnTo>
                <a:lnTo>
                  <a:pt x="2817" y="1145"/>
                </a:lnTo>
                <a:lnTo>
                  <a:pt x="2818" y="1082"/>
                </a:lnTo>
                <a:lnTo>
                  <a:pt x="2819" y="1020"/>
                </a:lnTo>
                <a:lnTo>
                  <a:pt x="2819" y="974"/>
                </a:lnTo>
                <a:lnTo>
                  <a:pt x="2820" y="938"/>
                </a:lnTo>
                <a:lnTo>
                  <a:pt x="2821" y="909"/>
                </a:lnTo>
                <a:lnTo>
                  <a:pt x="2821" y="880"/>
                </a:lnTo>
                <a:lnTo>
                  <a:pt x="2822" y="867"/>
                </a:lnTo>
                <a:lnTo>
                  <a:pt x="2823" y="866"/>
                </a:lnTo>
                <a:lnTo>
                  <a:pt x="2824" y="862"/>
                </a:lnTo>
                <a:lnTo>
                  <a:pt x="2824" y="875"/>
                </a:lnTo>
                <a:lnTo>
                  <a:pt x="2825" y="885"/>
                </a:lnTo>
                <a:lnTo>
                  <a:pt x="2826" y="890"/>
                </a:lnTo>
                <a:lnTo>
                  <a:pt x="2826" y="893"/>
                </a:lnTo>
                <a:lnTo>
                  <a:pt x="2827" y="897"/>
                </a:lnTo>
                <a:lnTo>
                  <a:pt x="2828" y="909"/>
                </a:lnTo>
                <a:lnTo>
                  <a:pt x="2828" y="912"/>
                </a:lnTo>
                <a:lnTo>
                  <a:pt x="2829" y="907"/>
                </a:lnTo>
                <a:lnTo>
                  <a:pt x="2830" y="882"/>
                </a:lnTo>
                <a:lnTo>
                  <a:pt x="2830" y="859"/>
                </a:lnTo>
                <a:lnTo>
                  <a:pt x="2831" y="843"/>
                </a:lnTo>
                <a:lnTo>
                  <a:pt x="2832" y="824"/>
                </a:lnTo>
                <a:lnTo>
                  <a:pt x="2832" y="789"/>
                </a:lnTo>
                <a:lnTo>
                  <a:pt x="2833" y="758"/>
                </a:lnTo>
                <a:lnTo>
                  <a:pt x="2834" y="711"/>
                </a:lnTo>
                <a:lnTo>
                  <a:pt x="2834" y="675"/>
                </a:lnTo>
                <a:lnTo>
                  <a:pt x="2835" y="635"/>
                </a:lnTo>
                <a:lnTo>
                  <a:pt x="2836" y="578"/>
                </a:lnTo>
                <a:lnTo>
                  <a:pt x="2837" y="538"/>
                </a:lnTo>
                <a:lnTo>
                  <a:pt x="2837" y="498"/>
                </a:lnTo>
                <a:lnTo>
                  <a:pt x="2838" y="448"/>
                </a:lnTo>
                <a:lnTo>
                  <a:pt x="2838" y="406"/>
                </a:lnTo>
                <a:lnTo>
                  <a:pt x="2839" y="371"/>
                </a:lnTo>
                <a:lnTo>
                  <a:pt x="2840" y="345"/>
                </a:lnTo>
                <a:lnTo>
                  <a:pt x="2840" y="328"/>
                </a:lnTo>
                <a:lnTo>
                  <a:pt x="2841" y="302"/>
                </a:lnTo>
                <a:lnTo>
                  <a:pt x="2842" y="282"/>
                </a:lnTo>
                <a:lnTo>
                  <a:pt x="2843" y="267"/>
                </a:lnTo>
                <a:lnTo>
                  <a:pt x="2843" y="266"/>
                </a:lnTo>
                <a:lnTo>
                  <a:pt x="2844" y="267"/>
                </a:lnTo>
                <a:lnTo>
                  <a:pt x="2845" y="277"/>
                </a:lnTo>
                <a:lnTo>
                  <a:pt x="2845" y="312"/>
                </a:lnTo>
                <a:lnTo>
                  <a:pt x="2846" y="347"/>
                </a:lnTo>
                <a:lnTo>
                  <a:pt x="2846" y="404"/>
                </a:lnTo>
                <a:lnTo>
                  <a:pt x="2847" y="446"/>
                </a:lnTo>
                <a:lnTo>
                  <a:pt x="2848" y="519"/>
                </a:lnTo>
                <a:lnTo>
                  <a:pt x="2849" y="585"/>
                </a:lnTo>
                <a:lnTo>
                  <a:pt x="2849" y="673"/>
                </a:lnTo>
                <a:lnTo>
                  <a:pt x="2850" y="742"/>
                </a:lnTo>
                <a:lnTo>
                  <a:pt x="2851" y="816"/>
                </a:lnTo>
                <a:lnTo>
                  <a:pt x="2851" y="880"/>
                </a:lnTo>
                <a:lnTo>
                  <a:pt x="2852" y="944"/>
                </a:lnTo>
                <a:lnTo>
                  <a:pt x="2853" y="998"/>
                </a:lnTo>
                <a:lnTo>
                  <a:pt x="2854" y="1040"/>
                </a:lnTo>
                <a:lnTo>
                  <a:pt x="2854" y="1068"/>
                </a:lnTo>
                <a:lnTo>
                  <a:pt x="2855" y="1107"/>
                </a:lnTo>
                <a:lnTo>
                  <a:pt x="2856" y="1143"/>
                </a:lnTo>
                <a:lnTo>
                  <a:pt x="2856" y="1162"/>
                </a:lnTo>
                <a:lnTo>
                  <a:pt x="2857" y="1178"/>
                </a:lnTo>
                <a:lnTo>
                  <a:pt x="2857" y="1201"/>
                </a:lnTo>
                <a:lnTo>
                  <a:pt x="2858" y="1220"/>
                </a:lnTo>
                <a:lnTo>
                  <a:pt x="2859" y="1237"/>
                </a:lnTo>
                <a:lnTo>
                  <a:pt x="2860" y="1257"/>
                </a:lnTo>
                <a:lnTo>
                  <a:pt x="2860" y="1259"/>
                </a:lnTo>
                <a:lnTo>
                  <a:pt x="2861" y="1269"/>
                </a:lnTo>
                <a:lnTo>
                  <a:pt x="2862" y="1269"/>
                </a:lnTo>
                <a:lnTo>
                  <a:pt x="2862" y="1284"/>
                </a:lnTo>
                <a:lnTo>
                  <a:pt x="2863" y="1282"/>
                </a:lnTo>
                <a:lnTo>
                  <a:pt x="2864" y="1301"/>
                </a:lnTo>
                <a:lnTo>
                  <a:pt x="2864" y="1305"/>
                </a:lnTo>
                <a:lnTo>
                  <a:pt x="2865" y="1321"/>
                </a:lnTo>
                <a:lnTo>
                  <a:pt x="2866" y="1332"/>
                </a:lnTo>
                <a:lnTo>
                  <a:pt x="2866" y="1354"/>
                </a:lnTo>
                <a:lnTo>
                  <a:pt x="2867" y="1373"/>
                </a:lnTo>
                <a:lnTo>
                  <a:pt x="2868" y="1392"/>
                </a:lnTo>
                <a:lnTo>
                  <a:pt x="2868" y="1422"/>
                </a:lnTo>
                <a:lnTo>
                  <a:pt x="2869" y="1446"/>
                </a:lnTo>
                <a:lnTo>
                  <a:pt x="2870" y="1480"/>
                </a:lnTo>
                <a:lnTo>
                  <a:pt x="2871" y="1501"/>
                </a:lnTo>
                <a:lnTo>
                  <a:pt x="2871" y="1526"/>
                </a:lnTo>
                <a:lnTo>
                  <a:pt x="2872" y="1562"/>
                </a:lnTo>
                <a:lnTo>
                  <a:pt x="2873" y="1596"/>
                </a:lnTo>
                <a:lnTo>
                  <a:pt x="2873" y="1611"/>
                </a:lnTo>
                <a:lnTo>
                  <a:pt x="2874" y="1646"/>
                </a:lnTo>
                <a:lnTo>
                  <a:pt x="2875" y="1675"/>
                </a:lnTo>
                <a:lnTo>
                  <a:pt x="2875" y="1695"/>
                </a:lnTo>
                <a:lnTo>
                  <a:pt x="2876" y="1710"/>
                </a:lnTo>
                <a:lnTo>
                  <a:pt x="2877" y="1731"/>
                </a:lnTo>
                <a:lnTo>
                  <a:pt x="2877" y="1754"/>
                </a:lnTo>
                <a:lnTo>
                  <a:pt x="2878" y="1765"/>
                </a:lnTo>
                <a:lnTo>
                  <a:pt x="2879" y="1768"/>
                </a:lnTo>
                <a:lnTo>
                  <a:pt x="2879" y="1780"/>
                </a:lnTo>
                <a:lnTo>
                  <a:pt x="2880" y="1782"/>
                </a:lnTo>
                <a:lnTo>
                  <a:pt x="2881" y="1804"/>
                </a:lnTo>
                <a:lnTo>
                  <a:pt x="2881" y="1804"/>
                </a:lnTo>
                <a:lnTo>
                  <a:pt x="2882" y="1815"/>
                </a:lnTo>
                <a:lnTo>
                  <a:pt x="2883" y="1805"/>
                </a:lnTo>
                <a:lnTo>
                  <a:pt x="2884" y="1816"/>
                </a:lnTo>
                <a:lnTo>
                  <a:pt x="2884" y="1809"/>
                </a:lnTo>
                <a:lnTo>
                  <a:pt x="2885" y="1814"/>
                </a:lnTo>
                <a:lnTo>
                  <a:pt x="2885" y="1814"/>
                </a:lnTo>
                <a:lnTo>
                  <a:pt x="2886" y="1812"/>
                </a:lnTo>
                <a:lnTo>
                  <a:pt x="2887" y="1813"/>
                </a:lnTo>
                <a:lnTo>
                  <a:pt x="2887" y="1813"/>
                </a:lnTo>
                <a:lnTo>
                  <a:pt x="2888" y="1808"/>
                </a:lnTo>
                <a:lnTo>
                  <a:pt x="2889" y="1810"/>
                </a:lnTo>
                <a:lnTo>
                  <a:pt x="2890" y="1822"/>
                </a:lnTo>
                <a:lnTo>
                  <a:pt x="2890" y="1827"/>
                </a:lnTo>
                <a:lnTo>
                  <a:pt x="2891" y="1824"/>
                </a:lnTo>
                <a:lnTo>
                  <a:pt x="2892" y="1822"/>
                </a:lnTo>
                <a:lnTo>
                  <a:pt x="2892" y="1829"/>
                </a:lnTo>
                <a:lnTo>
                  <a:pt x="2893" y="1837"/>
                </a:lnTo>
                <a:lnTo>
                  <a:pt x="2893" y="1843"/>
                </a:lnTo>
                <a:lnTo>
                  <a:pt x="2894" y="1849"/>
                </a:lnTo>
                <a:lnTo>
                  <a:pt x="2895" y="1851"/>
                </a:lnTo>
                <a:lnTo>
                  <a:pt x="2896" y="1866"/>
                </a:lnTo>
                <a:lnTo>
                  <a:pt x="2896" y="1864"/>
                </a:lnTo>
                <a:lnTo>
                  <a:pt x="2897" y="1876"/>
                </a:lnTo>
                <a:lnTo>
                  <a:pt x="2898" y="1882"/>
                </a:lnTo>
                <a:lnTo>
                  <a:pt x="2898" y="1889"/>
                </a:lnTo>
                <a:lnTo>
                  <a:pt x="2899" y="1899"/>
                </a:lnTo>
                <a:lnTo>
                  <a:pt x="2900" y="1907"/>
                </a:lnTo>
                <a:lnTo>
                  <a:pt x="2901" y="1914"/>
                </a:lnTo>
                <a:lnTo>
                  <a:pt x="2901" y="1920"/>
                </a:lnTo>
                <a:lnTo>
                  <a:pt x="2902" y="1934"/>
                </a:lnTo>
                <a:lnTo>
                  <a:pt x="2903" y="1944"/>
                </a:lnTo>
                <a:lnTo>
                  <a:pt x="2903" y="1942"/>
                </a:lnTo>
                <a:lnTo>
                  <a:pt x="2904" y="1957"/>
                </a:lnTo>
                <a:lnTo>
                  <a:pt x="2904" y="1966"/>
                </a:lnTo>
                <a:lnTo>
                  <a:pt x="2905" y="1972"/>
                </a:lnTo>
                <a:lnTo>
                  <a:pt x="2906" y="1975"/>
                </a:lnTo>
                <a:lnTo>
                  <a:pt x="2907" y="1980"/>
                </a:lnTo>
                <a:lnTo>
                  <a:pt x="2907" y="2002"/>
                </a:lnTo>
                <a:lnTo>
                  <a:pt x="2908" y="2007"/>
                </a:lnTo>
                <a:lnTo>
                  <a:pt x="2909" y="2010"/>
                </a:lnTo>
                <a:lnTo>
                  <a:pt x="2909" y="2026"/>
                </a:lnTo>
                <a:lnTo>
                  <a:pt x="2910" y="2041"/>
                </a:lnTo>
                <a:lnTo>
                  <a:pt x="2911" y="2042"/>
                </a:lnTo>
                <a:lnTo>
                  <a:pt x="2911" y="2057"/>
                </a:lnTo>
                <a:lnTo>
                  <a:pt x="2912" y="2074"/>
                </a:lnTo>
                <a:lnTo>
                  <a:pt x="2913" y="2062"/>
                </a:lnTo>
                <a:lnTo>
                  <a:pt x="2913" y="2072"/>
                </a:lnTo>
                <a:lnTo>
                  <a:pt x="2914" y="2082"/>
                </a:lnTo>
                <a:lnTo>
                  <a:pt x="2915" y="2094"/>
                </a:lnTo>
                <a:lnTo>
                  <a:pt x="2915" y="2097"/>
                </a:lnTo>
                <a:lnTo>
                  <a:pt x="2916" y="2106"/>
                </a:lnTo>
                <a:lnTo>
                  <a:pt x="2917" y="2109"/>
                </a:lnTo>
                <a:lnTo>
                  <a:pt x="2918" y="2114"/>
                </a:lnTo>
                <a:lnTo>
                  <a:pt x="2918" y="2120"/>
                </a:lnTo>
                <a:lnTo>
                  <a:pt x="2919" y="2126"/>
                </a:lnTo>
                <a:lnTo>
                  <a:pt x="2920" y="2136"/>
                </a:lnTo>
                <a:lnTo>
                  <a:pt x="2920" y="2133"/>
                </a:lnTo>
                <a:lnTo>
                  <a:pt x="2921" y="2123"/>
                </a:lnTo>
                <a:lnTo>
                  <a:pt x="2921" y="2107"/>
                </a:lnTo>
                <a:lnTo>
                  <a:pt x="2922" y="2081"/>
                </a:lnTo>
                <a:lnTo>
                  <a:pt x="2923" y="2037"/>
                </a:lnTo>
                <a:lnTo>
                  <a:pt x="2924" y="1979"/>
                </a:lnTo>
                <a:lnTo>
                  <a:pt x="2924" y="1909"/>
                </a:lnTo>
                <a:lnTo>
                  <a:pt x="2925" y="1832"/>
                </a:lnTo>
                <a:lnTo>
                  <a:pt x="2926" y="1763"/>
                </a:lnTo>
                <a:lnTo>
                  <a:pt x="2926" y="1669"/>
                </a:lnTo>
                <a:lnTo>
                  <a:pt x="2927" y="1588"/>
                </a:lnTo>
                <a:lnTo>
                  <a:pt x="2928" y="1497"/>
                </a:lnTo>
                <a:lnTo>
                  <a:pt x="2928" y="1419"/>
                </a:lnTo>
                <a:lnTo>
                  <a:pt x="2929" y="1321"/>
                </a:lnTo>
                <a:lnTo>
                  <a:pt x="2930" y="1256"/>
                </a:lnTo>
                <a:lnTo>
                  <a:pt x="2931" y="1191"/>
                </a:lnTo>
                <a:lnTo>
                  <a:pt x="2931" y="1122"/>
                </a:lnTo>
                <a:lnTo>
                  <a:pt x="2932" y="1071"/>
                </a:lnTo>
                <a:lnTo>
                  <a:pt x="2932" y="1034"/>
                </a:lnTo>
                <a:lnTo>
                  <a:pt x="2933" y="997"/>
                </a:lnTo>
                <a:lnTo>
                  <a:pt x="2934" y="975"/>
                </a:lnTo>
                <a:lnTo>
                  <a:pt x="2934" y="961"/>
                </a:lnTo>
                <a:lnTo>
                  <a:pt x="2935" y="954"/>
                </a:lnTo>
                <a:lnTo>
                  <a:pt x="2936" y="953"/>
                </a:lnTo>
                <a:lnTo>
                  <a:pt x="2937" y="957"/>
                </a:lnTo>
                <a:lnTo>
                  <a:pt x="2937" y="961"/>
                </a:lnTo>
                <a:lnTo>
                  <a:pt x="2938" y="979"/>
                </a:lnTo>
                <a:lnTo>
                  <a:pt x="2939" y="970"/>
                </a:lnTo>
                <a:lnTo>
                  <a:pt x="2939" y="984"/>
                </a:lnTo>
                <a:lnTo>
                  <a:pt x="2940" y="992"/>
                </a:lnTo>
                <a:lnTo>
                  <a:pt x="2940" y="990"/>
                </a:lnTo>
                <a:lnTo>
                  <a:pt x="2941" y="981"/>
                </a:lnTo>
                <a:lnTo>
                  <a:pt x="2942" y="977"/>
                </a:lnTo>
                <a:lnTo>
                  <a:pt x="2943" y="962"/>
                </a:lnTo>
                <a:lnTo>
                  <a:pt x="2943" y="952"/>
                </a:lnTo>
                <a:lnTo>
                  <a:pt x="2944" y="928"/>
                </a:lnTo>
                <a:lnTo>
                  <a:pt x="2945" y="907"/>
                </a:lnTo>
                <a:lnTo>
                  <a:pt x="2945" y="877"/>
                </a:lnTo>
                <a:lnTo>
                  <a:pt x="2946" y="831"/>
                </a:lnTo>
                <a:lnTo>
                  <a:pt x="2947" y="801"/>
                </a:lnTo>
                <a:lnTo>
                  <a:pt x="2948" y="753"/>
                </a:lnTo>
                <a:lnTo>
                  <a:pt x="2948" y="713"/>
                </a:lnTo>
                <a:lnTo>
                  <a:pt x="2949" y="674"/>
                </a:lnTo>
                <a:lnTo>
                  <a:pt x="2950" y="645"/>
                </a:lnTo>
                <a:lnTo>
                  <a:pt x="2950" y="603"/>
                </a:lnTo>
                <a:lnTo>
                  <a:pt x="2951" y="557"/>
                </a:lnTo>
                <a:lnTo>
                  <a:pt x="2951" y="528"/>
                </a:lnTo>
                <a:lnTo>
                  <a:pt x="2952" y="499"/>
                </a:lnTo>
                <a:lnTo>
                  <a:pt x="2953" y="459"/>
                </a:lnTo>
                <a:lnTo>
                  <a:pt x="2954" y="443"/>
                </a:lnTo>
                <a:lnTo>
                  <a:pt x="2954" y="425"/>
                </a:lnTo>
                <a:lnTo>
                  <a:pt x="2955" y="424"/>
                </a:lnTo>
                <a:lnTo>
                  <a:pt x="2956" y="409"/>
                </a:lnTo>
                <a:lnTo>
                  <a:pt x="2956" y="414"/>
                </a:lnTo>
                <a:lnTo>
                  <a:pt x="2957" y="417"/>
                </a:lnTo>
                <a:lnTo>
                  <a:pt x="2958" y="439"/>
                </a:lnTo>
                <a:lnTo>
                  <a:pt x="2958" y="476"/>
                </a:lnTo>
                <a:lnTo>
                  <a:pt x="2959" y="519"/>
                </a:lnTo>
                <a:lnTo>
                  <a:pt x="2960" y="570"/>
                </a:lnTo>
                <a:lnTo>
                  <a:pt x="2960" y="640"/>
                </a:lnTo>
                <a:lnTo>
                  <a:pt x="2961" y="719"/>
                </a:lnTo>
                <a:lnTo>
                  <a:pt x="2962" y="780"/>
                </a:lnTo>
                <a:lnTo>
                  <a:pt x="2962" y="859"/>
                </a:lnTo>
                <a:lnTo>
                  <a:pt x="2963" y="922"/>
                </a:lnTo>
                <a:lnTo>
                  <a:pt x="2964" y="979"/>
                </a:lnTo>
                <a:lnTo>
                  <a:pt x="2965" y="1031"/>
                </a:lnTo>
                <a:lnTo>
                  <a:pt x="2965" y="1075"/>
                </a:lnTo>
                <a:lnTo>
                  <a:pt x="2966" y="1128"/>
                </a:lnTo>
                <a:lnTo>
                  <a:pt x="2967" y="1155"/>
                </a:lnTo>
                <a:lnTo>
                  <a:pt x="2967" y="1168"/>
                </a:lnTo>
                <a:lnTo>
                  <a:pt x="2968" y="1202"/>
                </a:lnTo>
                <a:lnTo>
                  <a:pt x="2968" y="1227"/>
                </a:lnTo>
                <a:lnTo>
                  <a:pt x="2969" y="1244"/>
                </a:lnTo>
                <a:lnTo>
                  <a:pt x="2970" y="1258"/>
                </a:lnTo>
                <a:lnTo>
                  <a:pt x="2971" y="1277"/>
                </a:lnTo>
                <a:lnTo>
                  <a:pt x="2971" y="1284"/>
                </a:lnTo>
                <a:lnTo>
                  <a:pt x="2972" y="1289"/>
                </a:lnTo>
                <a:lnTo>
                  <a:pt x="2973" y="1306"/>
                </a:lnTo>
                <a:lnTo>
                  <a:pt x="2973" y="1308"/>
                </a:lnTo>
                <a:lnTo>
                  <a:pt x="2974" y="1315"/>
                </a:lnTo>
                <a:lnTo>
                  <a:pt x="2975" y="1332"/>
                </a:lnTo>
                <a:lnTo>
                  <a:pt x="2975" y="1340"/>
                </a:lnTo>
                <a:lnTo>
                  <a:pt x="2976" y="1348"/>
                </a:lnTo>
                <a:lnTo>
                  <a:pt x="2977" y="1352"/>
                </a:lnTo>
                <a:lnTo>
                  <a:pt x="2978" y="1364"/>
                </a:lnTo>
                <a:lnTo>
                  <a:pt x="2978" y="1378"/>
                </a:lnTo>
                <a:lnTo>
                  <a:pt x="2979" y="1410"/>
                </a:lnTo>
                <a:lnTo>
                  <a:pt x="2979" y="1422"/>
                </a:lnTo>
                <a:lnTo>
                  <a:pt x="2980" y="1447"/>
                </a:lnTo>
                <a:lnTo>
                  <a:pt x="2981" y="1455"/>
                </a:lnTo>
                <a:lnTo>
                  <a:pt x="2981" y="1501"/>
                </a:lnTo>
                <a:lnTo>
                  <a:pt x="2982" y="1530"/>
                </a:lnTo>
                <a:lnTo>
                  <a:pt x="2983" y="1562"/>
                </a:lnTo>
                <a:lnTo>
                  <a:pt x="2984" y="1579"/>
                </a:lnTo>
                <a:lnTo>
                  <a:pt x="2984" y="1608"/>
                </a:lnTo>
                <a:lnTo>
                  <a:pt x="2985" y="1633"/>
                </a:lnTo>
                <a:lnTo>
                  <a:pt x="2986" y="1674"/>
                </a:lnTo>
                <a:lnTo>
                  <a:pt x="2986" y="1701"/>
                </a:lnTo>
                <a:lnTo>
                  <a:pt x="2987" y="1730"/>
                </a:lnTo>
                <a:lnTo>
                  <a:pt x="2987" y="1753"/>
                </a:lnTo>
                <a:lnTo>
                  <a:pt x="2988" y="1761"/>
                </a:lnTo>
                <a:lnTo>
                  <a:pt x="2989" y="1788"/>
                </a:lnTo>
                <a:lnTo>
                  <a:pt x="2990" y="1801"/>
                </a:lnTo>
                <a:lnTo>
                  <a:pt x="2990" y="1817"/>
                </a:lnTo>
                <a:lnTo>
                  <a:pt x="2991" y="1832"/>
                </a:lnTo>
                <a:lnTo>
                  <a:pt x="2992" y="1833"/>
                </a:lnTo>
                <a:lnTo>
                  <a:pt x="2992" y="1838"/>
                </a:lnTo>
                <a:lnTo>
                  <a:pt x="2993" y="1853"/>
                </a:lnTo>
                <a:lnTo>
                  <a:pt x="2994" y="1855"/>
                </a:lnTo>
                <a:lnTo>
                  <a:pt x="2995" y="1855"/>
                </a:lnTo>
                <a:lnTo>
                  <a:pt x="2995" y="1855"/>
                </a:lnTo>
                <a:lnTo>
                  <a:pt x="2996" y="1865"/>
                </a:lnTo>
                <a:lnTo>
                  <a:pt x="2997" y="1864"/>
                </a:lnTo>
                <a:lnTo>
                  <a:pt x="2997" y="1873"/>
                </a:lnTo>
                <a:lnTo>
                  <a:pt x="2998" y="1862"/>
                </a:lnTo>
                <a:lnTo>
                  <a:pt x="2998" y="1866"/>
                </a:lnTo>
                <a:lnTo>
                  <a:pt x="2999" y="1864"/>
                </a:lnTo>
                <a:lnTo>
                  <a:pt x="3000" y="1861"/>
                </a:lnTo>
                <a:lnTo>
                  <a:pt x="3001" y="1852"/>
                </a:lnTo>
                <a:lnTo>
                  <a:pt x="3001" y="1859"/>
                </a:lnTo>
                <a:lnTo>
                  <a:pt x="3002" y="1860"/>
                </a:lnTo>
                <a:lnTo>
                  <a:pt x="3003" y="1866"/>
                </a:lnTo>
                <a:lnTo>
                  <a:pt x="3003" y="1881"/>
                </a:lnTo>
                <a:lnTo>
                  <a:pt x="3004" y="1867"/>
                </a:lnTo>
                <a:lnTo>
                  <a:pt x="3005" y="1868"/>
                </a:lnTo>
                <a:lnTo>
                  <a:pt x="3005" y="1879"/>
                </a:lnTo>
                <a:lnTo>
                  <a:pt x="3006" y="1878"/>
                </a:lnTo>
                <a:lnTo>
                  <a:pt x="3007" y="1878"/>
                </a:lnTo>
                <a:lnTo>
                  <a:pt x="3007" y="1896"/>
                </a:lnTo>
                <a:lnTo>
                  <a:pt x="3008" y="1908"/>
                </a:lnTo>
                <a:lnTo>
                  <a:pt x="3009" y="1913"/>
                </a:lnTo>
                <a:lnTo>
                  <a:pt x="3009" y="1915"/>
                </a:lnTo>
                <a:lnTo>
                  <a:pt x="3010" y="1925"/>
                </a:lnTo>
                <a:lnTo>
                  <a:pt x="3011" y="1944"/>
                </a:lnTo>
                <a:lnTo>
                  <a:pt x="3012" y="1955"/>
                </a:lnTo>
                <a:lnTo>
                  <a:pt x="3012" y="1963"/>
                </a:lnTo>
                <a:lnTo>
                  <a:pt x="3013" y="1966"/>
                </a:lnTo>
                <a:lnTo>
                  <a:pt x="3014" y="1973"/>
                </a:lnTo>
                <a:lnTo>
                  <a:pt x="3014" y="1979"/>
                </a:lnTo>
                <a:lnTo>
                  <a:pt x="3015" y="1981"/>
                </a:lnTo>
                <a:lnTo>
                  <a:pt x="3015" y="1995"/>
                </a:lnTo>
                <a:lnTo>
                  <a:pt x="3016" y="2005"/>
                </a:lnTo>
                <a:lnTo>
                  <a:pt x="3017" y="2012"/>
                </a:lnTo>
                <a:lnTo>
                  <a:pt x="3018" y="2002"/>
                </a:lnTo>
                <a:lnTo>
                  <a:pt x="3018" y="2020"/>
                </a:lnTo>
                <a:lnTo>
                  <a:pt x="3019" y="2025"/>
                </a:lnTo>
                <a:lnTo>
                  <a:pt x="3020" y="2041"/>
                </a:lnTo>
                <a:lnTo>
                  <a:pt x="3020" y="2044"/>
                </a:lnTo>
                <a:lnTo>
                  <a:pt x="3021" y="2063"/>
                </a:lnTo>
                <a:lnTo>
                  <a:pt x="3022" y="2068"/>
                </a:lnTo>
                <a:lnTo>
                  <a:pt x="3022" y="2080"/>
                </a:lnTo>
                <a:lnTo>
                  <a:pt x="3023" y="2091"/>
                </a:lnTo>
                <a:lnTo>
                  <a:pt x="3024" y="2101"/>
                </a:lnTo>
                <a:lnTo>
                  <a:pt x="3025" y="2118"/>
                </a:lnTo>
                <a:lnTo>
                  <a:pt x="3025" y="2118"/>
                </a:lnTo>
                <a:lnTo>
                  <a:pt x="3026" y="2117"/>
                </a:lnTo>
                <a:lnTo>
                  <a:pt x="3026" y="2118"/>
                </a:lnTo>
                <a:lnTo>
                  <a:pt x="3027" y="2118"/>
                </a:lnTo>
                <a:lnTo>
                  <a:pt x="3028" y="2131"/>
                </a:lnTo>
                <a:lnTo>
                  <a:pt x="3028" y="2138"/>
                </a:lnTo>
                <a:lnTo>
                  <a:pt x="3029" y="2139"/>
                </a:lnTo>
                <a:lnTo>
                  <a:pt x="3030" y="2153"/>
                </a:lnTo>
                <a:lnTo>
                  <a:pt x="3031" y="2149"/>
                </a:lnTo>
                <a:lnTo>
                  <a:pt x="3031" y="2161"/>
                </a:lnTo>
                <a:lnTo>
                  <a:pt x="3032" y="2160"/>
                </a:lnTo>
                <a:lnTo>
                  <a:pt x="3033" y="2148"/>
                </a:lnTo>
                <a:lnTo>
                  <a:pt x="3033" y="2130"/>
                </a:lnTo>
                <a:lnTo>
                  <a:pt x="3034" y="2098"/>
                </a:lnTo>
                <a:lnTo>
                  <a:pt x="3034" y="2048"/>
                </a:lnTo>
                <a:lnTo>
                  <a:pt x="3035" y="1986"/>
                </a:lnTo>
                <a:lnTo>
                  <a:pt x="3036" y="1912"/>
                </a:lnTo>
                <a:lnTo>
                  <a:pt x="3037" y="1830"/>
                </a:lnTo>
                <a:lnTo>
                  <a:pt x="3037" y="1750"/>
                </a:lnTo>
                <a:lnTo>
                  <a:pt x="3038" y="1661"/>
                </a:lnTo>
                <a:lnTo>
                  <a:pt x="3039" y="1566"/>
                </a:lnTo>
                <a:lnTo>
                  <a:pt x="3039" y="1475"/>
                </a:lnTo>
                <a:lnTo>
                  <a:pt x="3040" y="1398"/>
                </a:lnTo>
                <a:lnTo>
                  <a:pt x="3041" y="1310"/>
                </a:lnTo>
                <a:lnTo>
                  <a:pt x="3042" y="1236"/>
                </a:lnTo>
                <a:lnTo>
                  <a:pt x="3042" y="1168"/>
                </a:lnTo>
                <a:lnTo>
                  <a:pt x="3043" y="1118"/>
                </a:lnTo>
                <a:lnTo>
                  <a:pt x="3043" y="1067"/>
                </a:lnTo>
                <a:lnTo>
                  <a:pt x="3044" y="1028"/>
                </a:lnTo>
                <a:lnTo>
                  <a:pt x="3045" y="988"/>
                </a:lnTo>
                <a:lnTo>
                  <a:pt x="3045" y="984"/>
                </a:lnTo>
                <a:lnTo>
                  <a:pt x="3046" y="952"/>
                </a:lnTo>
                <a:lnTo>
                  <a:pt x="3047" y="941"/>
                </a:lnTo>
                <a:lnTo>
                  <a:pt x="3048" y="943"/>
                </a:lnTo>
                <a:lnTo>
                  <a:pt x="3048" y="959"/>
                </a:lnTo>
                <a:lnTo>
                  <a:pt x="3049" y="964"/>
                </a:lnTo>
                <a:lnTo>
                  <a:pt x="3050" y="974"/>
                </a:lnTo>
                <a:lnTo>
                  <a:pt x="3050" y="973"/>
                </a:lnTo>
                <a:lnTo>
                  <a:pt x="3051" y="979"/>
                </a:lnTo>
                <a:lnTo>
                  <a:pt x="3052" y="986"/>
                </a:lnTo>
                <a:lnTo>
                  <a:pt x="3052" y="987"/>
                </a:lnTo>
                <a:lnTo>
                  <a:pt x="3053" y="977"/>
                </a:lnTo>
                <a:lnTo>
                  <a:pt x="3054" y="973"/>
                </a:lnTo>
                <a:lnTo>
                  <a:pt x="3054" y="951"/>
                </a:lnTo>
                <a:lnTo>
                  <a:pt x="3055" y="937"/>
                </a:lnTo>
                <a:lnTo>
                  <a:pt x="3056" y="898"/>
                </a:lnTo>
                <a:lnTo>
                  <a:pt x="3056" y="874"/>
                </a:lnTo>
                <a:lnTo>
                  <a:pt x="3057" y="844"/>
                </a:lnTo>
                <a:lnTo>
                  <a:pt x="3058" y="799"/>
                </a:lnTo>
                <a:lnTo>
                  <a:pt x="3059" y="760"/>
                </a:lnTo>
                <a:lnTo>
                  <a:pt x="3059" y="715"/>
                </a:lnTo>
                <a:lnTo>
                  <a:pt x="3060" y="674"/>
                </a:lnTo>
                <a:lnTo>
                  <a:pt x="3061" y="621"/>
                </a:lnTo>
                <a:lnTo>
                  <a:pt x="3061" y="586"/>
                </a:lnTo>
                <a:lnTo>
                  <a:pt x="3062" y="529"/>
                </a:lnTo>
                <a:lnTo>
                  <a:pt x="3062" y="491"/>
                </a:lnTo>
                <a:lnTo>
                  <a:pt x="3063" y="457"/>
                </a:lnTo>
                <a:lnTo>
                  <a:pt x="3064" y="429"/>
                </a:lnTo>
                <a:lnTo>
                  <a:pt x="3065" y="406"/>
                </a:lnTo>
                <a:lnTo>
                  <a:pt x="3065" y="378"/>
                </a:lnTo>
                <a:lnTo>
                  <a:pt x="3066" y="366"/>
                </a:lnTo>
                <a:lnTo>
                  <a:pt x="3067" y="340"/>
                </a:lnTo>
                <a:lnTo>
                  <a:pt x="3067" y="349"/>
                </a:lnTo>
                <a:lnTo>
                  <a:pt x="3068" y="345"/>
                </a:lnTo>
                <a:lnTo>
                  <a:pt x="3069" y="347"/>
                </a:lnTo>
                <a:lnTo>
                  <a:pt x="3069" y="369"/>
                </a:lnTo>
                <a:lnTo>
                  <a:pt x="3070" y="398"/>
                </a:lnTo>
                <a:lnTo>
                  <a:pt x="3071" y="437"/>
                </a:lnTo>
                <a:lnTo>
                  <a:pt x="3072" y="483"/>
                </a:lnTo>
                <a:lnTo>
                  <a:pt x="3072" y="537"/>
                </a:lnTo>
                <a:lnTo>
                  <a:pt x="3073" y="597"/>
                </a:lnTo>
                <a:lnTo>
                  <a:pt x="3073" y="662"/>
                </a:lnTo>
                <a:lnTo>
                  <a:pt x="3074" y="744"/>
                </a:lnTo>
                <a:lnTo>
                  <a:pt x="3075" y="815"/>
                </a:lnTo>
                <a:lnTo>
                  <a:pt x="3075" y="894"/>
                </a:lnTo>
                <a:lnTo>
                  <a:pt x="3076" y="955"/>
                </a:lnTo>
                <a:lnTo>
                  <a:pt x="3077" y="1020"/>
                </a:lnTo>
                <a:lnTo>
                  <a:pt x="3078" y="1058"/>
                </a:lnTo>
                <a:lnTo>
                  <a:pt x="3078" y="1104"/>
                </a:lnTo>
                <a:lnTo>
                  <a:pt x="3079" y="1140"/>
                </a:lnTo>
                <a:lnTo>
                  <a:pt x="3080" y="1178"/>
                </a:lnTo>
                <a:lnTo>
                  <a:pt x="3080" y="1203"/>
                </a:lnTo>
                <a:lnTo>
                  <a:pt x="3081" y="1221"/>
                </a:lnTo>
                <a:lnTo>
                  <a:pt x="3081" y="1241"/>
                </a:lnTo>
                <a:lnTo>
                  <a:pt x="3082" y="1259"/>
                </a:lnTo>
                <a:lnTo>
                  <a:pt x="3083" y="1282"/>
                </a:lnTo>
                <a:lnTo>
                  <a:pt x="3084" y="1284"/>
                </a:lnTo>
                <a:lnTo>
                  <a:pt x="3084" y="1290"/>
                </a:lnTo>
                <a:lnTo>
                  <a:pt x="3085" y="1294"/>
                </a:lnTo>
                <a:lnTo>
                  <a:pt x="3086" y="1302"/>
                </a:lnTo>
                <a:lnTo>
                  <a:pt x="3086" y="1306"/>
                </a:lnTo>
                <a:lnTo>
                  <a:pt x="3087" y="1321"/>
                </a:lnTo>
                <a:lnTo>
                  <a:pt x="3088" y="1337"/>
                </a:lnTo>
                <a:lnTo>
                  <a:pt x="3089" y="1337"/>
                </a:lnTo>
                <a:lnTo>
                  <a:pt x="3089" y="1345"/>
                </a:lnTo>
                <a:lnTo>
                  <a:pt x="3090" y="1354"/>
                </a:lnTo>
                <a:lnTo>
                  <a:pt x="3090" y="1358"/>
                </a:lnTo>
                <a:lnTo>
                  <a:pt x="3091" y="1387"/>
                </a:lnTo>
                <a:lnTo>
                  <a:pt x="3092" y="1393"/>
                </a:lnTo>
                <a:lnTo>
                  <a:pt x="3092" y="1423"/>
                </a:lnTo>
                <a:lnTo>
                  <a:pt x="3093" y="1438"/>
                </a:lnTo>
                <a:lnTo>
                  <a:pt x="3094" y="1468"/>
                </a:lnTo>
                <a:lnTo>
                  <a:pt x="3095" y="1499"/>
                </a:lnTo>
                <a:lnTo>
                  <a:pt x="3095" y="1522"/>
                </a:lnTo>
                <a:lnTo>
                  <a:pt x="3096" y="1557"/>
                </a:lnTo>
                <a:lnTo>
                  <a:pt x="3097" y="1592"/>
                </a:lnTo>
                <a:lnTo>
                  <a:pt x="3097" y="1618"/>
                </a:lnTo>
                <a:lnTo>
                  <a:pt x="3098" y="1630"/>
                </a:lnTo>
                <a:lnTo>
                  <a:pt x="3099" y="1667"/>
                </a:lnTo>
                <a:lnTo>
                  <a:pt x="3100" y="1702"/>
                </a:lnTo>
                <a:lnTo>
                  <a:pt x="3100" y="1725"/>
                </a:lnTo>
                <a:lnTo>
                  <a:pt x="3101" y="1740"/>
                </a:lnTo>
                <a:lnTo>
                  <a:pt x="3101" y="1757"/>
                </a:lnTo>
                <a:lnTo>
                  <a:pt x="3102" y="1766"/>
                </a:lnTo>
                <a:lnTo>
                  <a:pt x="3103" y="1781"/>
                </a:lnTo>
                <a:lnTo>
                  <a:pt x="3103" y="1797"/>
                </a:lnTo>
                <a:lnTo>
                  <a:pt x="3104" y="1804"/>
                </a:lnTo>
                <a:lnTo>
                  <a:pt x="3105" y="1817"/>
                </a:lnTo>
                <a:lnTo>
                  <a:pt x="3106" y="1824"/>
                </a:lnTo>
                <a:lnTo>
                  <a:pt x="3106" y="1824"/>
                </a:lnTo>
                <a:lnTo>
                  <a:pt x="3107" y="1845"/>
                </a:lnTo>
                <a:lnTo>
                  <a:pt x="3108" y="1845"/>
                </a:lnTo>
                <a:lnTo>
                  <a:pt x="3108" y="1843"/>
                </a:lnTo>
                <a:lnTo>
                  <a:pt x="3109" y="1846"/>
                </a:lnTo>
                <a:lnTo>
                  <a:pt x="3109" y="1838"/>
                </a:lnTo>
                <a:lnTo>
                  <a:pt x="3110" y="1837"/>
                </a:lnTo>
                <a:lnTo>
                  <a:pt x="3111" y="1843"/>
                </a:lnTo>
                <a:lnTo>
                  <a:pt x="3112" y="1835"/>
                </a:lnTo>
                <a:lnTo>
                  <a:pt x="3112" y="1841"/>
                </a:lnTo>
                <a:lnTo>
                  <a:pt x="3113" y="1832"/>
                </a:lnTo>
                <a:lnTo>
                  <a:pt x="3114" y="1841"/>
                </a:lnTo>
                <a:lnTo>
                  <a:pt x="3114" y="1838"/>
                </a:lnTo>
                <a:lnTo>
                  <a:pt x="3115" y="1842"/>
                </a:lnTo>
                <a:lnTo>
                  <a:pt x="3116" y="1853"/>
                </a:lnTo>
                <a:lnTo>
                  <a:pt x="3116" y="1844"/>
                </a:lnTo>
                <a:lnTo>
                  <a:pt x="3117" y="1854"/>
                </a:lnTo>
                <a:lnTo>
                  <a:pt x="3118" y="1866"/>
                </a:lnTo>
                <a:lnTo>
                  <a:pt x="3118" y="1869"/>
                </a:lnTo>
                <a:lnTo>
                  <a:pt x="3119" y="1871"/>
                </a:lnTo>
                <a:lnTo>
                  <a:pt x="3120" y="1878"/>
                </a:lnTo>
                <a:lnTo>
                  <a:pt x="3120" y="1887"/>
                </a:lnTo>
                <a:lnTo>
                  <a:pt x="3121" y="1891"/>
                </a:lnTo>
                <a:lnTo>
                  <a:pt x="3122" y="1905"/>
                </a:lnTo>
                <a:lnTo>
                  <a:pt x="3122" y="1910"/>
                </a:lnTo>
                <a:lnTo>
                  <a:pt x="3123" y="1919"/>
                </a:lnTo>
                <a:lnTo>
                  <a:pt x="3124" y="1928"/>
                </a:lnTo>
                <a:lnTo>
                  <a:pt x="3125" y="1932"/>
                </a:lnTo>
                <a:lnTo>
                  <a:pt x="3125" y="1950"/>
                </a:lnTo>
                <a:lnTo>
                  <a:pt x="3126" y="1958"/>
                </a:lnTo>
                <a:lnTo>
                  <a:pt x="3127" y="1956"/>
                </a:lnTo>
                <a:lnTo>
                  <a:pt x="3127" y="1974"/>
                </a:lnTo>
                <a:lnTo>
                  <a:pt x="3128" y="1973"/>
                </a:lnTo>
                <a:lnTo>
                  <a:pt x="3128" y="1983"/>
                </a:lnTo>
                <a:lnTo>
                  <a:pt x="3129" y="1988"/>
                </a:lnTo>
                <a:lnTo>
                  <a:pt x="3130" y="1998"/>
                </a:lnTo>
                <a:lnTo>
                  <a:pt x="3131" y="2003"/>
                </a:lnTo>
                <a:lnTo>
                  <a:pt x="3131" y="2018"/>
                </a:lnTo>
                <a:lnTo>
                  <a:pt x="3132" y="2028"/>
                </a:lnTo>
                <a:lnTo>
                  <a:pt x="3133" y="2042"/>
                </a:lnTo>
                <a:lnTo>
                  <a:pt x="3133" y="2050"/>
                </a:lnTo>
                <a:lnTo>
                  <a:pt x="3134" y="2068"/>
                </a:lnTo>
                <a:lnTo>
                  <a:pt x="3135" y="2076"/>
                </a:lnTo>
                <a:lnTo>
                  <a:pt x="3136" y="2088"/>
                </a:lnTo>
                <a:lnTo>
                  <a:pt x="3136" y="2088"/>
                </a:lnTo>
                <a:lnTo>
                  <a:pt x="3137" y="2099"/>
                </a:lnTo>
                <a:lnTo>
                  <a:pt x="3137" y="2104"/>
                </a:lnTo>
                <a:lnTo>
                  <a:pt x="3138" y="2113"/>
                </a:lnTo>
                <a:lnTo>
                  <a:pt x="3139" y="2116"/>
                </a:lnTo>
                <a:lnTo>
                  <a:pt x="3139" y="2114"/>
                </a:lnTo>
                <a:lnTo>
                  <a:pt x="3140" y="2119"/>
                </a:lnTo>
                <a:lnTo>
                  <a:pt x="3141" y="2126"/>
                </a:lnTo>
                <a:lnTo>
                  <a:pt x="3142" y="2128"/>
                </a:lnTo>
                <a:lnTo>
                  <a:pt x="3142" y="2140"/>
                </a:lnTo>
                <a:lnTo>
                  <a:pt x="3143" y="2140"/>
                </a:lnTo>
                <a:lnTo>
                  <a:pt x="3144" y="2149"/>
                </a:lnTo>
                <a:lnTo>
                  <a:pt x="3144" y="2147"/>
                </a:lnTo>
                <a:lnTo>
                  <a:pt x="3145" y="2120"/>
                </a:lnTo>
                <a:lnTo>
                  <a:pt x="3146" y="2092"/>
                </a:lnTo>
                <a:lnTo>
                  <a:pt x="3147" y="2064"/>
                </a:lnTo>
                <a:lnTo>
                  <a:pt x="3147" y="2002"/>
                </a:lnTo>
                <a:lnTo>
                  <a:pt x="3148" y="1933"/>
                </a:lnTo>
                <a:lnTo>
                  <a:pt x="3148" y="1845"/>
                </a:lnTo>
                <a:lnTo>
                  <a:pt x="3149" y="1760"/>
                </a:lnTo>
                <a:lnTo>
                  <a:pt x="3150" y="1683"/>
                </a:lnTo>
                <a:lnTo>
                  <a:pt x="3150" y="1595"/>
                </a:lnTo>
                <a:lnTo>
                  <a:pt x="3151" y="1495"/>
                </a:lnTo>
                <a:lnTo>
                  <a:pt x="3152" y="1404"/>
                </a:lnTo>
                <a:lnTo>
                  <a:pt x="3153" y="1317"/>
                </a:lnTo>
                <a:lnTo>
                  <a:pt x="3153" y="1247"/>
                </a:lnTo>
                <a:lnTo>
                  <a:pt x="3154" y="1167"/>
                </a:lnTo>
                <a:lnTo>
                  <a:pt x="3155" y="1097"/>
                </a:lnTo>
                <a:lnTo>
                  <a:pt x="3155" y="1042"/>
                </a:lnTo>
                <a:lnTo>
                  <a:pt x="3156" y="1008"/>
                </a:lnTo>
                <a:lnTo>
                  <a:pt x="3156" y="989"/>
                </a:lnTo>
                <a:lnTo>
                  <a:pt x="3157" y="954"/>
                </a:lnTo>
                <a:lnTo>
                  <a:pt x="3158" y="918"/>
                </a:lnTo>
                <a:lnTo>
                  <a:pt x="3159" y="913"/>
                </a:lnTo>
                <a:lnTo>
                  <a:pt x="3159" y="920"/>
                </a:lnTo>
                <a:lnTo>
                  <a:pt x="3160" y="937"/>
                </a:lnTo>
                <a:lnTo>
                  <a:pt x="3161" y="937"/>
                </a:lnTo>
                <a:lnTo>
                  <a:pt x="3161" y="938"/>
                </a:lnTo>
                <a:lnTo>
                  <a:pt x="3162" y="947"/>
                </a:lnTo>
                <a:lnTo>
                  <a:pt x="3163" y="947"/>
                </a:lnTo>
                <a:lnTo>
                  <a:pt x="3163" y="953"/>
                </a:lnTo>
                <a:lnTo>
                  <a:pt x="3164" y="965"/>
                </a:lnTo>
                <a:lnTo>
                  <a:pt x="3165" y="968"/>
                </a:lnTo>
                <a:lnTo>
                  <a:pt x="3165" y="945"/>
                </a:lnTo>
                <a:lnTo>
                  <a:pt x="3166" y="926"/>
                </a:lnTo>
                <a:lnTo>
                  <a:pt x="3167" y="903"/>
                </a:lnTo>
                <a:lnTo>
                  <a:pt x="3167" y="892"/>
                </a:lnTo>
                <a:lnTo>
                  <a:pt x="3168" y="866"/>
                </a:lnTo>
                <a:lnTo>
                  <a:pt x="3169" y="827"/>
                </a:lnTo>
                <a:lnTo>
                  <a:pt x="3169" y="787"/>
                </a:lnTo>
                <a:lnTo>
                  <a:pt x="3170" y="744"/>
                </a:lnTo>
                <a:lnTo>
                  <a:pt x="3171" y="698"/>
                </a:lnTo>
                <a:lnTo>
                  <a:pt x="3172" y="648"/>
                </a:lnTo>
                <a:lnTo>
                  <a:pt x="3172" y="601"/>
                </a:lnTo>
                <a:lnTo>
                  <a:pt x="3173" y="558"/>
                </a:lnTo>
                <a:lnTo>
                  <a:pt x="3174" y="498"/>
                </a:lnTo>
                <a:lnTo>
                  <a:pt x="3174" y="462"/>
                </a:lnTo>
                <a:lnTo>
                  <a:pt x="3175" y="430"/>
                </a:lnTo>
                <a:lnTo>
                  <a:pt x="3175" y="391"/>
                </a:lnTo>
                <a:lnTo>
                  <a:pt x="3176" y="365"/>
                </a:lnTo>
                <a:lnTo>
                  <a:pt x="3177" y="331"/>
                </a:lnTo>
                <a:lnTo>
                  <a:pt x="3178" y="309"/>
                </a:lnTo>
                <a:lnTo>
                  <a:pt x="3178" y="303"/>
                </a:lnTo>
                <a:lnTo>
                  <a:pt x="3179" y="287"/>
                </a:lnTo>
                <a:lnTo>
                  <a:pt x="3180" y="285"/>
                </a:lnTo>
                <a:lnTo>
                  <a:pt x="3180" y="293"/>
                </a:lnTo>
                <a:lnTo>
                  <a:pt x="3181" y="294"/>
                </a:lnTo>
                <a:lnTo>
                  <a:pt x="3182" y="320"/>
                </a:lnTo>
                <a:lnTo>
                  <a:pt x="3183" y="346"/>
                </a:lnTo>
                <a:lnTo>
                  <a:pt x="3183" y="388"/>
                </a:lnTo>
                <a:lnTo>
                  <a:pt x="3184" y="424"/>
                </a:lnTo>
                <a:lnTo>
                  <a:pt x="3184" y="487"/>
                </a:lnTo>
                <a:lnTo>
                  <a:pt x="3185" y="543"/>
                </a:lnTo>
                <a:lnTo>
                  <a:pt x="3186" y="625"/>
                </a:lnTo>
                <a:lnTo>
                  <a:pt x="3186" y="700"/>
                </a:lnTo>
                <a:lnTo>
                  <a:pt x="3187" y="776"/>
                </a:lnTo>
                <a:lnTo>
                  <a:pt x="3188" y="857"/>
                </a:lnTo>
                <a:lnTo>
                  <a:pt x="3189" y="925"/>
                </a:lnTo>
                <a:lnTo>
                  <a:pt x="3189" y="990"/>
                </a:lnTo>
                <a:lnTo>
                  <a:pt x="3190" y="1039"/>
                </a:lnTo>
                <a:lnTo>
                  <a:pt x="3191" y="1085"/>
                </a:lnTo>
                <a:lnTo>
                  <a:pt x="3191" y="1130"/>
                </a:lnTo>
                <a:lnTo>
                  <a:pt x="3192" y="1152"/>
                </a:lnTo>
                <a:lnTo>
                  <a:pt x="3193" y="1189"/>
                </a:lnTo>
                <a:lnTo>
                  <a:pt x="3193" y="1206"/>
                </a:lnTo>
                <a:lnTo>
                  <a:pt x="3194" y="1235"/>
                </a:lnTo>
                <a:lnTo>
                  <a:pt x="3195" y="1250"/>
                </a:lnTo>
                <a:lnTo>
                  <a:pt x="3195" y="1271"/>
                </a:lnTo>
                <a:lnTo>
                  <a:pt x="3196" y="1279"/>
                </a:lnTo>
                <a:lnTo>
                  <a:pt x="3197" y="1292"/>
                </a:lnTo>
                <a:lnTo>
                  <a:pt x="3197" y="1290"/>
                </a:lnTo>
                <a:lnTo>
                  <a:pt x="3198" y="1291"/>
                </a:lnTo>
                <a:lnTo>
                  <a:pt x="3199" y="1314"/>
                </a:lnTo>
                <a:lnTo>
                  <a:pt x="3200" y="1312"/>
                </a:lnTo>
                <a:lnTo>
                  <a:pt x="3200" y="1321"/>
                </a:lnTo>
                <a:lnTo>
                  <a:pt x="3201" y="1315"/>
                </a:lnTo>
                <a:lnTo>
                  <a:pt x="3202" y="1312"/>
                </a:lnTo>
                <a:lnTo>
                  <a:pt x="3202" y="1326"/>
                </a:lnTo>
                <a:lnTo>
                  <a:pt x="3203" y="1349"/>
                </a:lnTo>
                <a:lnTo>
                  <a:pt x="3203" y="1366"/>
                </a:lnTo>
                <a:lnTo>
                  <a:pt x="3204" y="1373"/>
                </a:lnTo>
                <a:lnTo>
                  <a:pt x="3205" y="1387"/>
                </a:lnTo>
                <a:lnTo>
                  <a:pt x="3206" y="1411"/>
                </a:lnTo>
                <a:lnTo>
                  <a:pt x="3206" y="1432"/>
                </a:lnTo>
                <a:lnTo>
                  <a:pt x="3207" y="1465"/>
                </a:lnTo>
                <a:lnTo>
                  <a:pt x="3208" y="1496"/>
                </a:lnTo>
                <a:lnTo>
                  <a:pt x="3208" y="1525"/>
                </a:lnTo>
                <a:lnTo>
                  <a:pt x="3209" y="1549"/>
                </a:lnTo>
                <a:lnTo>
                  <a:pt x="3210" y="1575"/>
                </a:lnTo>
                <a:lnTo>
                  <a:pt x="3210" y="1607"/>
                </a:lnTo>
                <a:lnTo>
                  <a:pt x="3211" y="1628"/>
                </a:lnTo>
                <a:lnTo>
                  <a:pt x="3212" y="1666"/>
                </a:lnTo>
                <a:lnTo>
                  <a:pt x="3212" y="1689"/>
                </a:lnTo>
                <a:lnTo>
                  <a:pt x="3213" y="1703"/>
                </a:lnTo>
                <a:lnTo>
                  <a:pt x="3214" y="1722"/>
                </a:lnTo>
                <a:lnTo>
                  <a:pt x="3214" y="1742"/>
                </a:lnTo>
                <a:lnTo>
                  <a:pt x="3215" y="1760"/>
                </a:lnTo>
                <a:lnTo>
                  <a:pt x="3216" y="1771"/>
                </a:lnTo>
                <a:lnTo>
                  <a:pt x="3216" y="1787"/>
                </a:lnTo>
                <a:lnTo>
                  <a:pt x="3217" y="1792"/>
                </a:lnTo>
                <a:lnTo>
                  <a:pt x="3218" y="1801"/>
                </a:lnTo>
                <a:lnTo>
                  <a:pt x="3219" y="1800"/>
                </a:lnTo>
                <a:lnTo>
                  <a:pt x="3219" y="1800"/>
                </a:lnTo>
                <a:lnTo>
                  <a:pt x="3220" y="1806"/>
                </a:lnTo>
                <a:lnTo>
                  <a:pt x="3221" y="1806"/>
                </a:lnTo>
                <a:lnTo>
                  <a:pt x="3221" y="1806"/>
                </a:lnTo>
                <a:lnTo>
                  <a:pt x="3222" y="1810"/>
                </a:lnTo>
                <a:lnTo>
                  <a:pt x="3222" y="1823"/>
                </a:lnTo>
                <a:lnTo>
                  <a:pt x="3223" y="1819"/>
                </a:lnTo>
                <a:lnTo>
                  <a:pt x="3224" y="1812"/>
                </a:lnTo>
                <a:lnTo>
                  <a:pt x="3225" y="1810"/>
                </a:lnTo>
                <a:lnTo>
                  <a:pt x="3225" y="1809"/>
                </a:lnTo>
                <a:lnTo>
                  <a:pt x="3226" y="1807"/>
                </a:lnTo>
                <a:lnTo>
                  <a:pt x="3227" y="1807"/>
                </a:lnTo>
                <a:lnTo>
                  <a:pt x="3227" y="1809"/>
                </a:lnTo>
                <a:lnTo>
                  <a:pt x="3228" y="1802"/>
                </a:lnTo>
                <a:lnTo>
                  <a:pt x="3229" y="1806"/>
                </a:lnTo>
                <a:lnTo>
                  <a:pt x="3230" y="1816"/>
                </a:lnTo>
                <a:lnTo>
                  <a:pt x="3230" y="1814"/>
                </a:lnTo>
                <a:lnTo>
                  <a:pt x="3231" y="1820"/>
                </a:lnTo>
                <a:lnTo>
                  <a:pt x="3231" y="1826"/>
                </a:lnTo>
                <a:lnTo>
                  <a:pt x="3232" y="1831"/>
                </a:lnTo>
                <a:lnTo>
                  <a:pt x="3233" y="1850"/>
                </a:lnTo>
                <a:lnTo>
                  <a:pt x="3233" y="1858"/>
                </a:lnTo>
                <a:lnTo>
                  <a:pt x="3234" y="1856"/>
                </a:lnTo>
                <a:lnTo>
                  <a:pt x="3235" y="1874"/>
                </a:lnTo>
                <a:lnTo>
                  <a:pt x="3236" y="1877"/>
                </a:lnTo>
                <a:lnTo>
                  <a:pt x="3236" y="1890"/>
                </a:lnTo>
                <a:lnTo>
                  <a:pt x="3237" y="1902"/>
                </a:lnTo>
                <a:lnTo>
                  <a:pt x="3238" y="1910"/>
                </a:lnTo>
                <a:lnTo>
                  <a:pt x="3238" y="1921"/>
                </a:lnTo>
                <a:lnTo>
                  <a:pt x="3239" y="1923"/>
                </a:lnTo>
                <a:lnTo>
                  <a:pt x="3240" y="1929"/>
                </a:lnTo>
                <a:lnTo>
                  <a:pt x="3240" y="1936"/>
                </a:lnTo>
                <a:lnTo>
                  <a:pt x="3241" y="1938"/>
                </a:lnTo>
                <a:lnTo>
                  <a:pt x="3242" y="1956"/>
                </a:lnTo>
                <a:lnTo>
                  <a:pt x="3242" y="1961"/>
                </a:lnTo>
                <a:lnTo>
                  <a:pt x="3243" y="1970"/>
                </a:lnTo>
                <a:lnTo>
                  <a:pt x="3244" y="1979"/>
                </a:lnTo>
                <a:lnTo>
                  <a:pt x="3244" y="1990"/>
                </a:lnTo>
                <a:lnTo>
                  <a:pt x="3245" y="2000"/>
                </a:lnTo>
                <a:lnTo>
                  <a:pt x="3246" y="2017"/>
                </a:lnTo>
                <a:lnTo>
                  <a:pt x="3247" y="2028"/>
                </a:lnTo>
                <a:lnTo>
                  <a:pt x="3247" y="2036"/>
                </a:lnTo>
                <a:lnTo>
                  <a:pt x="3248" y="2041"/>
                </a:lnTo>
                <a:lnTo>
                  <a:pt x="3249" y="2045"/>
                </a:lnTo>
                <a:lnTo>
                  <a:pt x="3249" y="2047"/>
                </a:lnTo>
                <a:lnTo>
                  <a:pt x="3250" y="2058"/>
                </a:lnTo>
                <a:lnTo>
                  <a:pt x="3250" y="2079"/>
                </a:lnTo>
                <a:lnTo>
                  <a:pt x="3251" y="2077"/>
                </a:lnTo>
                <a:lnTo>
                  <a:pt x="3252" y="2074"/>
                </a:lnTo>
                <a:lnTo>
                  <a:pt x="3253" y="2077"/>
                </a:lnTo>
                <a:lnTo>
                  <a:pt x="3253" y="2084"/>
                </a:lnTo>
                <a:lnTo>
                  <a:pt x="3254" y="2085"/>
                </a:lnTo>
                <a:lnTo>
                  <a:pt x="3255" y="2091"/>
                </a:lnTo>
                <a:lnTo>
                  <a:pt x="3255" y="2095"/>
                </a:lnTo>
                <a:lnTo>
                  <a:pt x="3256" y="2097"/>
                </a:lnTo>
                <a:lnTo>
                  <a:pt x="3257" y="2090"/>
                </a:lnTo>
                <a:lnTo>
                  <a:pt x="3257" y="2074"/>
                </a:lnTo>
                <a:lnTo>
                  <a:pt x="3258" y="2050"/>
                </a:lnTo>
                <a:lnTo>
                  <a:pt x="3259" y="2002"/>
                </a:lnTo>
                <a:lnTo>
                  <a:pt x="3259" y="1957"/>
                </a:lnTo>
                <a:lnTo>
                  <a:pt x="3260" y="1878"/>
                </a:lnTo>
                <a:lnTo>
                  <a:pt x="3261" y="1798"/>
                </a:lnTo>
                <a:lnTo>
                  <a:pt x="3261" y="1706"/>
                </a:lnTo>
                <a:lnTo>
                  <a:pt x="3262" y="1627"/>
                </a:lnTo>
                <a:lnTo>
                  <a:pt x="3263" y="1537"/>
                </a:lnTo>
                <a:lnTo>
                  <a:pt x="3263" y="1455"/>
                </a:lnTo>
                <a:lnTo>
                  <a:pt x="3264" y="1355"/>
                </a:lnTo>
                <a:lnTo>
                  <a:pt x="3265" y="1281"/>
                </a:lnTo>
                <a:lnTo>
                  <a:pt x="3266" y="1200"/>
                </a:lnTo>
                <a:lnTo>
                  <a:pt x="3266" y="1123"/>
                </a:lnTo>
                <a:lnTo>
                  <a:pt x="3267" y="1064"/>
                </a:lnTo>
                <a:lnTo>
                  <a:pt x="3268" y="1003"/>
                </a:lnTo>
                <a:lnTo>
                  <a:pt x="3268" y="975"/>
                </a:lnTo>
                <a:lnTo>
                  <a:pt x="3269" y="931"/>
                </a:lnTo>
                <a:lnTo>
                  <a:pt x="3270" y="900"/>
                </a:lnTo>
                <a:lnTo>
                  <a:pt x="3270" y="881"/>
                </a:lnTo>
                <a:lnTo>
                  <a:pt x="3271" y="879"/>
                </a:lnTo>
                <a:lnTo>
                  <a:pt x="3272" y="881"/>
                </a:lnTo>
                <a:lnTo>
                  <a:pt x="3272" y="882"/>
                </a:lnTo>
                <a:lnTo>
                  <a:pt x="3273" y="869"/>
                </a:lnTo>
                <a:lnTo>
                  <a:pt x="3274" y="879"/>
                </a:lnTo>
                <a:lnTo>
                  <a:pt x="3274" y="878"/>
                </a:lnTo>
                <a:lnTo>
                  <a:pt x="3275" y="897"/>
                </a:lnTo>
                <a:lnTo>
                  <a:pt x="3276" y="912"/>
                </a:lnTo>
                <a:lnTo>
                  <a:pt x="3277" y="913"/>
                </a:lnTo>
                <a:lnTo>
                  <a:pt x="3277" y="893"/>
                </a:lnTo>
                <a:lnTo>
                  <a:pt x="3278" y="871"/>
                </a:lnTo>
                <a:lnTo>
                  <a:pt x="3278" y="857"/>
                </a:lnTo>
                <a:lnTo>
                  <a:pt x="3279" y="845"/>
                </a:lnTo>
                <a:lnTo>
                  <a:pt x="3280" y="829"/>
                </a:lnTo>
                <a:lnTo>
                  <a:pt x="3280" y="797"/>
                </a:lnTo>
                <a:lnTo>
                  <a:pt x="3281" y="756"/>
                </a:lnTo>
                <a:lnTo>
                  <a:pt x="3282" y="715"/>
                </a:lnTo>
                <a:lnTo>
                  <a:pt x="3283" y="664"/>
                </a:lnTo>
                <a:lnTo>
                  <a:pt x="3283" y="616"/>
                </a:lnTo>
                <a:lnTo>
                  <a:pt x="3284" y="564"/>
                </a:lnTo>
                <a:lnTo>
                  <a:pt x="3285" y="532"/>
                </a:lnTo>
                <a:lnTo>
                  <a:pt x="3285" y="479"/>
                </a:lnTo>
                <a:lnTo>
                  <a:pt x="3286" y="426"/>
                </a:lnTo>
                <a:lnTo>
                  <a:pt x="3287" y="367"/>
                </a:lnTo>
                <a:lnTo>
                  <a:pt x="3287" y="335"/>
                </a:lnTo>
                <a:lnTo>
                  <a:pt x="3288" y="304"/>
                </a:lnTo>
                <a:lnTo>
                  <a:pt x="3289" y="276"/>
                </a:lnTo>
                <a:lnTo>
                  <a:pt x="3289" y="249"/>
                </a:lnTo>
                <a:lnTo>
                  <a:pt x="3290" y="227"/>
                </a:lnTo>
                <a:lnTo>
                  <a:pt x="3291" y="203"/>
                </a:lnTo>
                <a:lnTo>
                  <a:pt x="3291" y="197"/>
                </a:lnTo>
                <a:lnTo>
                  <a:pt x="3292" y="191"/>
                </a:lnTo>
                <a:lnTo>
                  <a:pt x="3293" y="192"/>
                </a:lnTo>
                <a:lnTo>
                  <a:pt x="3294" y="215"/>
                </a:lnTo>
                <a:lnTo>
                  <a:pt x="3294" y="229"/>
                </a:lnTo>
                <a:lnTo>
                  <a:pt x="3295" y="257"/>
                </a:lnTo>
                <a:lnTo>
                  <a:pt x="3296" y="290"/>
                </a:lnTo>
                <a:lnTo>
                  <a:pt x="3296" y="340"/>
                </a:lnTo>
                <a:lnTo>
                  <a:pt x="3297" y="406"/>
                </a:lnTo>
                <a:lnTo>
                  <a:pt x="3297" y="468"/>
                </a:lnTo>
                <a:lnTo>
                  <a:pt x="3298" y="541"/>
                </a:lnTo>
                <a:lnTo>
                  <a:pt x="3299" y="630"/>
                </a:lnTo>
                <a:lnTo>
                  <a:pt x="3300" y="709"/>
                </a:lnTo>
                <a:lnTo>
                  <a:pt x="3300" y="787"/>
                </a:lnTo>
                <a:lnTo>
                  <a:pt x="3301" y="856"/>
                </a:lnTo>
                <a:lnTo>
                  <a:pt x="3302" y="915"/>
                </a:lnTo>
                <a:lnTo>
                  <a:pt x="3302" y="964"/>
                </a:lnTo>
                <a:lnTo>
                  <a:pt x="3303" y="1007"/>
                </a:lnTo>
                <a:lnTo>
                  <a:pt x="3304" y="1050"/>
                </a:lnTo>
                <a:lnTo>
                  <a:pt x="3304" y="1080"/>
                </a:lnTo>
                <a:lnTo>
                  <a:pt x="3305" y="1125"/>
                </a:lnTo>
                <a:lnTo>
                  <a:pt x="3306" y="1138"/>
                </a:lnTo>
                <a:lnTo>
                  <a:pt x="3306" y="1149"/>
                </a:lnTo>
                <a:lnTo>
                  <a:pt x="3307" y="1183"/>
                </a:lnTo>
                <a:lnTo>
                  <a:pt x="3308" y="1183"/>
                </a:lnTo>
                <a:lnTo>
                  <a:pt x="3308" y="1201"/>
                </a:lnTo>
                <a:lnTo>
                  <a:pt x="3309" y="1215"/>
                </a:lnTo>
                <a:lnTo>
                  <a:pt x="3310" y="1216"/>
                </a:lnTo>
                <a:lnTo>
                  <a:pt x="3310" y="1223"/>
                </a:lnTo>
                <a:lnTo>
                  <a:pt x="3311" y="1230"/>
                </a:lnTo>
                <a:lnTo>
                  <a:pt x="3312" y="1227"/>
                </a:lnTo>
                <a:lnTo>
                  <a:pt x="3313" y="1237"/>
                </a:lnTo>
                <a:lnTo>
                  <a:pt x="3313" y="1247"/>
                </a:lnTo>
                <a:lnTo>
                  <a:pt x="3314" y="1253"/>
                </a:lnTo>
                <a:lnTo>
                  <a:pt x="3315" y="1264"/>
                </a:lnTo>
                <a:lnTo>
                  <a:pt x="3315" y="1270"/>
                </a:lnTo>
                <a:lnTo>
                  <a:pt x="3316" y="1288"/>
                </a:lnTo>
                <a:lnTo>
                  <a:pt x="3317" y="1315"/>
                </a:lnTo>
                <a:lnTo>
                  <a:pt x="3317" y="1330"/>
                </a:lnTo>
                <a:lnTo>
                  <a:pt x="3318" y="1365"/>
                </a:lnTo>
                <a:lnTo>
                  <a:pt x="3319" y="1375"/>
                </a:lnTo>
                <a:lnTo>
                  <a:pt x="3319" y="1412"/>
                </a:lnTo>
                <a:lnTo>
                  <a:pt x="3320" y="1439"/>
                </a:lnTo>
                <a:lnTo>
                  <a:pt x="3321" y="1466"/>
                </a:lnTo>
                <a:lnTo>
                  <a:pt x="3321" y="1499"/>
                </a:lnTo>
                <a:lnTo>
                  <a:pt x="3322" y="1526"/>
                </a:lnTo>
                <a:lnTo>
                  <a:pt x="3323" y="1564"/>
                </a:lnTo>
                <a:lnTo>
                  <a:pt x="3324" y="1587"/>
                </a:lnTo>
                <a:lnTo>
                  <a:pt x="3324" y="1614"/>
                </a:lnTo>
                <a:lnTo>
                  <a:pt x="3325" y="1640"/>
                </a:lnTo>
                <a:lnTo>
                  <a:pt x="3325" y="1659"/>
                </a:lnTo>
                <a:lnTo>
                  <a:pt x="3326" y="1683"/>
                </a:lnTo>
                <a:lnTo>
                  <a:pt x="3327" y="1698"/>
                </a:lnTo>
                <a:lnTo>
                  <a:pt x="3327" y="1715"/>
                </a:lnTo>
                <a:lnTo>
                  <a:pt x="3328" y="1724"/>
                </a:lnTo>
                <a:lnTo>
                  <a:pt x="3329" y="1740"/>
                </a:lnTo>
                <a:lnTo>
                  <a:pt x="3330" y="1745"/>
                </a:lnTo>
                <a:lnTo>
                  <a:pt x="3330" y="1738"/>
                </a:lnTo>
                <a:lnTo>
                  <a:pt x="3331" y="1762"/>
                </a:lnTo>
                <a:lnTo>
                  <a:pt x="3332" y="1758"/>
                </a:lnTo>
                <a:lnTo>
                  <a:pt x="3332" y="1766"/>
                </a:lnTo>
                <a:lnTo>
                  <a:pt x="3333" y="1762"/>
                </a:lnTo>
                <a:lnTo>
                  <a:pt x="3334" y="1760"/>
                </a:lnTo>
                <a:lnTo>
                  <a:pt x="3334" y="1771"/>
                </a:lnTo>
                <a:lnTo>
                  <a:pt x="3335" y="1773"/>
                </a:lnTo>
                <a:lnTo>
                  <a:pt x="3336" y="1773"/>
                </a:lnTo>
                <a:lnTo>
                  <a:pt x="3336" y="1771"/>
                </a:lnTo>
                <a:lnTo>
                  <a:pt x="3337" y="1756"/>
                </a:lnTo>
                <a:lnTo>
                  <a:pt x="3338" y="1756"/>
                </a:lnTo>
                <a:lnTo>
                  <a:pt x="3338" y="1765"/>
                </a:lnTo>
                <a:lnTo>
                  <a:pt x="3339" y="1766"/>
                </a:lnTo>
                <a:lnTo>
                  <a:pt x="3340" y="1765"/>
                </a:lnTo>
                <a:lnTo>
                  <a:pt x="3341" y="1771"/>
                </a:lnTo>
                <a:lnTo>
                  <a:pt x="3341" y="1766"/>
                </a:lnTo>
                <a:lnTo>
                  <a:pt x="3342" y="1778"/>
                </a:lnTo>
                <a:lnTo>
                  <a:pt x="3343" y="1774"/>
                </a:lnTo>
                <a:lnTo>
                  <a:pt x="3343" y="1785"/>
                </a:lnTo>
                <a:lnTo>
                  <a:pt x="3344" y="1802"/>
                </a:lnTo>
                <a:lnTo>
                  <a:pt x="3344" y="1804"/>
                </a:lnTo>
                <a:lnTo>
                  <a:pt x="3345" y="1798"/>
                </a:lnTo>
                <a:lnTo>
                  <a:pt x="3346" y="1812"/>
                </a:lnTo>
                <a:lnTo>
                  <a:pt x="3347" y="1841"/>
                </a:lnTo>
                <a:lnTo>
                  <a:pt x="3347" y="1841"/>
                </a:lnTo>
                <a:lnTo>
                  <a:pt x="3348" y="1842"/>
                </a:lnTo>
                <a:lnTo>
                  <a:pt x="3349" y="1853"/>
                </a:lnTo>
                <a:lnTo>
                  <a:pt x="3349" y="1862"/>
                </a:lnTo>
                <a:lnTo>
                  <a:pt x="3350" y="1870"/>
                </a:lnTo>
                <a:lnTo>
                  <a:pt x="3351" y="1882"/>
                </a:lnTo>
                <a:lnTo>
                  <a:pt x="3351" y="1885"/>
                </a:lnTo>
                <a:lnTo>
                  <a:pt x="3352" y="1899"/>
                </a:lnTo>
                <a:lnTo>
                  <a:pt x="3353" y="1912"/>
                </a:lnTo>
                <a:lnTo>
                  <a:pt x="3353" y="1913"/>
                </a:lnTo>
                <a:lnTo>
                  <a:pt x="3354" y="1916"/>
                </a:lnTo>
                <a:lnTo>
                  <a:pt x="3355" y="1918"/>
                </a:lnTo>
                <a:lnTo>
                  <a:pt x="3355" y="1939"/>
                </a:lnTo>
                <a:lnTo>
                  <a:pt x="3356" y="1945"/>
                </a:lnTo>
                <a:lnTo>
                  <a:pt x="3357" y="1952"/>
                </a:lnTo>
                <a:lnTo>
                  <a:pt x="3357" y="1950"/>
                </a:lnTo>
                <a:lnTo>
                  <a:pt x="3358" y="1977"/>
                </a:lnTo>
                <a:lnTo>
                  <a:pt x="3359" y="1979"/>
                </a:lnTo>
                <a:lnTo>
                  <a:pt x="3360" y="1999"/>
                </a:lnTo>
                <a:lnTo>
                  <a:pt x="3360" y="2006"/>
                </a:lnTo>
                <a:lnTo>
                  <a:pt x="3361" y="2022"/>
                </a:lnTo>
                <a:lnTo>
                  <a:pt x="3362" y="2028"/>
                </a:lnTo>
                <a:lnTo>
                  <a:pt x="3362" y="2032"/>
                </a:lnTo>
                <a:lnTo>
                  <a:pt x="3363" y="2043"/>
                </a:lnTo>
                <a:lnTo>
                  <a:pt x="3364" y="2042"/>
                </a:lnTo>
                <a:lnTo>
                  <a:pt x="3364" y="2040"/>
                </a:lnTo>
                <a:lnTo>
                  <a:pt x="3365" y="2055"/>
                </a:lnTo>
                <a:lnTo>
                  <a:pt x="3366" y="2056"/>
                </a:lnTo>
                <a:lnTo>
                  <a:pt x="3366" y="2052"/>
                </a:lnTo>
                <a:lnTo>
                  <a:pt x="3367" y="2067"/>
                </a:lnTo>
                <a:lnTo>
                  <a:pt x="3368" y="2075"/>
                </a:lnTo>
                <a:lnTo>
                  <a:pt x="3368" y="2068"/>
                </a:lnTo>
                <a:lnTo>
                  <a:pt x="3369" y="2065"/>
                </a:lnTo>
                <a:lnTo>
                  <a:pt x="3370" y="2055"/>
                </a:lnTo>
                <a:lnTo>
                  <a:pt x="3371" y="2018"/>
                </a:lnTo>
                <a:lnTo>
                  <a:pt x="3371" y="1980"/>
                </a:lnTo>
                <a:lnTo>
                  <a:pt x="3372" y="1915"/>
                </a:lnTo>
                <a:lnTo>
                  <a:pt x="3372" y="1847"/>
                </a:lnTo>
                <a:lnTo>
                  <a:pt x="3373" y="1759"/>
                </a:lnTo>
                <a:lnTo>
                  <a:pt x="3374" y="1676"/>
                </a:lnTo>
                <a:lnTo>
                  <a:pt x="3374" y="1581"/>
                </a:lnTo>
                <a:lnTo>
                  <a:pt x="3375" y="1476"/>
                </a:lnTo>
                <a:lnTo>
                  <a:pt x="3376" y="1371"/>
                </a:lnTo>
                <a:lnTo>
                  <a:pt x="3377" y="1288"/>
                </a:lnTo>
                <a:lnTo>
                  <a:pt x="3377" y="1200"/>
                </a:lnTo>
                <a:lnTo>
                  <a:pt x="3378" y="1111"/>
                </a:lnTo>
                <a:lnTo>
                  <a:pt x="3379" y="1031"/>
                </a:lnTo>
                <a:lnTo>
                  <a:pt x="3379" y="958"/>
                </a:lnTo>
                <a:lnTo>
                  <a:pt x="3380" y="888"/>
                </a:lnTo>
                <a:lnTo>
                  <a:pt x="3381" y="857"/>
                </a:lnTo>
                <a:lnTo>
                  <a:pt x="3381" y="812"/>
                </a:lnTo>
                <a:lnTo>
                  <a:pt x="3382" y="784"/>
                </a:lnTo>
                <a:lnTo>
                  <a:pt x="3383" y="762"/>
                </a:lnTo>
                <a:lnTo>
                  <a:pt x="3383" y="751"/>
                </a:lnTo>
                <a:lnTo>
                  <a:pt x="3384" y="744"/>
                </a:lnTo>
                <a:lnTo>
                  <a:pt x="3385" y="747"/>
                </a:lnTo>
                <a:lnTo>
                  <a:pt x="3385" y="762"/>
                </a:lnTo>
                <a:lnTo>
                  <a:pt x="3386" y="767"/>
                </a:lnTo>
                <a:lnTo>
                  <a:pt x="3387" y="775"/>
                </a:lnTo>
                <a:lnTo>
                  <a:pt x="3388" y="780"/>
                </a:lnTo>
                <a:lnTo>
                  <a:pt x="3388" y="783"/>
                </a:lnTo>
                <a:lnTo>
                  <a:pt x="3389" y="790"/>
                </a:lnTo>
                <a:lnTo>
                  <a:pt x="3390" y="784"/>
                </a:lnTo>
                <a:lnTo>
                  <a:pt x="3390" y="763"/>
                </a:lnTo>
                <a:lnTo>
                  <a:pt x="3391" y="760"/>
                </a:lnTo>
                <a:lnTo>
                  <a:pt x="3391" y="720"/>
                </a:lnTo>
                <a:lnTo>
                  <a:pt x="3392" y="699"/>
                </a:lnTo>
                <a:lnTo>
                  <a:pt x="3393" y="672"/>
                </a:lnTo>
                <a:lnTo>
                  <a:pt x="3394" y="630"/>
                </a:lnTo>
                <a:lnTo>
                  <a:pt x="3394" y="579"/>
                </a:lnTo>
                <a:lnTo>
                  <a:pt x="3395" y="537"/>
                </a:lnTo>
                <a:lnTo>
                  <a:pt x="3396" y="483"/>
                </a:lnTo>
                <a:lnTo>
                  <a:pt x="3396" y="434"/>
                </a:lnTo>
                <a:lnTo>
                  <a:pt x="3397" y="380"/>
                </a:lnTo>
                <a:lnTo>
                  <a:pt x="3398" y="334"/>
                </a:lnTo>
                <a:lnTo>
                  <a:pt x="3398" y="276"/>
                </a:lnTo>
                <a:lnTo>
                  <a:pt x="3399" y="230"/>
                </a:lnTo>
                <a:lnTo>
                  <a:pt x="3400" y="170"/>
                </a:lnTo>
                <a:lnTo>
                  <a:pt x="3400" y="139"/>
                </a:lnTo>
                <a:lnTo>
                  <a:pt x="3401" y="97"/>
                </a:lnTo>
                <a:lnTo>
                  <a:pt x="3402" y="75"/>
                </a:lnTo>
                <a:lnTo>
                  <a:pt x="3402" y="48"/>
                </a:lnTo>
                <a:lnTo>
                  <a:pt x="3403" y="20"/>
                </a:lnTo>
                <a:lnTo>
                  <a:pt x="3404" y="29"/>
                </a:lnTo>
                <a:lnTo>
                  <a:pt x="3404" y="19"/>
                </a:lnTo>
                <a:lnTo>
                  <a:pt x="3405" y="37"/>
                </a:lnTo>
                <a:lnTo>
                  <a:pt x="3406" y="38"/>
                </a:lnTo>
                <a:lnTo>
                  <a:pt x="3407" y="55"/>
                </a:lnTo>
                <a:lnTo>
                  <a:pt x="3407" y="88"/>
                </a:lnTo>
                <a:lnTo>
                  <a:pt x="3408" y="127"/>
                </a:lnTo>
                <a:lnTo>
                  <a:pt x="3409" y="173"/>
                </a:lnTo>
                <a:lnTo>
                  <a:pt x="3409" y="227"/>
                </a:lnTo>
                <a:lnTo>
                  <a:pt x="3410" y="274"/>
                </a:lnTo>
                <a:lnTo>
                  <a:pt x="3411" y="357"/>
                </a:lnTo>
                <a:lnTo>
                  <a:pt x="3411" y="439"/>
                </a:lnTo>
                <a:lnTo>
                  <a:pt x="3412" y="529"/>
                </a:lnTo>
                <a:lnTo>
                  <a:pt x="3413" y="608"/>
                </a:lnTo>
                <a:lnTo>
                  <a:pt x="3413" y="693"/>
                </a:lnTo>
                <a:lnTo>
                  <a:pt x="3414" y="762"/>
                </a:lnTo>
                <a:lnTo>
                  <a:pt x="3415" y="836"/>
                </a:lnTo>
                <a:lnTo>
                  <a:pt x="3415" y="895"/>
                </a:lnTo>
                <a:lnTo>
                  <a:pt x="3416" y="949"/>
                </a:lnTo>
                <a:lnTo>
                  <a:pt x="3417" y="986"/>
                </a:lnTo>
                <a:lnTo>
                  <a:pt x="3418" y="1032"/>
                </a:lnTo>
                <a:lnTo>
                  <a:pt x="3418" y="1068"/>
                </a:lnTo>
                <a:lnTo>
                  <a:pt x="3419" y="1087"/>
                </a:lnTo>
                <a:lnTo>
                  <a:pt x="3419" y="1099"/>
                </a:lnTo>
                <a:lnTo>
                  <a:pt x="3420" y="1106"/>
                </a:lnTo>
                <a:lnTo>
                  <a:pt x="3421" y="1128"/>
                </a:lnTo>
                <a:lnTo>
                  <a:pt x="3421" y="1142"/>
                </a:lnTo>
                <a:lnTo>
                  <a:pt x="3422" y="1151"/>
                </a:lnTo>
                <a:lnTo>
                  <a:pt x="3423" y="1152"/>
                </a:lnTo>
                <a:lnTo>
                  <a:pt x="3424" y="1161"/>
                </a:lnTo>
                <a:lnTo>
                  <a:pt x="3424" y="1157"/>
                </a:lnTo>
                <a:lnTo>
                  <a:pt x="3425" y="1159"/>
                </a:lnTo>
                <a:lnTo>
                  <a:pt x="3426" y="1158"/>
                </a:lnTo>
                <a:lnTo>
                  <a:pt x="3426" y="1168"/>
                </a:lnTo>
                <a:lnTo>
                  <a:pt x="3427" y="1173"/>
                </a:lnTo>
                <a:lnTo>
                  <a:pt x="3428" y="1180"/>
                </a:lnTo>
                <a:lnTo>
                  <a:pt x="3428" y="1191"/>
                </a:lnTo>
                <a:lnTo>
                  <a:pt x="3429" y="1204"/>
                </a:lnTo>
                <a:lnTo>
                  <a:pt x="3430" y="1227"/>
                </a:lnTo>
                <a:lnTo>
                  <a:pt x="3430" y="1239"/>
                </a:lnTo>
                <a:lnTo>
                  <a:pt x="3431" y="1250"/>
                </a:lnTo>
                <a:lnTo>
                  <a:pt x="3432" y="1282"/>
                </a:lnTo>
                <a:lnTo>
                  <a:pt x="3432" y="1310"/>
                </a:lnTo>
                <a:lnTo>
                  <a:pt x="3433" y="1352"/>
                </a:lnTo>
                <a:lnTo>
                  <a:pt x="3434" y="1374"/>
                </a:lnTo>
                <a:lnTo>
                  <a:pt x="3435" y="1403"/>
                </a:lnTo>
                <a:lnTo>
                  <a:pt x="3435" y="1422"/>
                </a:lnTo>
                <a:lnTo>
                  <a:pt x="3436" y="1458"/>
                </a:lnTo>
                <a:lnTo>
                  <a:pt x="3437" y="1483"/>
                </a:lnTo>
                <a:lnTo>
                  <a:pt x="3437" y="1520"/>
                </a:lnTo>
                <a:lnTo>
                  <a:pt x="3438" y="1555"/>
                </a:lnTo>
                <a:lnTo>
                  <a:pt x="3438" y="1575"/>
                </a:lnTo>
                <a:lnTo>
                  <a:pt x="3439" y="1593"/>
                </a:lnTo>
                <a:lnTo>
                  <a:pt x="3440" y="1609"/>
                </a:lnTo>
                <a:lnTo>
                  <a:pt x="3441" y="1623"/>
                </a:lnTo>
                <a:lnTo>
                  <a:pt x="3441" y="1635"/>
                </a:lnTo>
                <a:lnTo>
                  <a:pt x="3442" y="1649"/>
                </a:lnTo>
                <a:lnTo>
                  <a:pt x="3443" y="1658"/>
                </a:lnTo>
                <a:lnTo>
                  <a:pt x="3443" y="1661"/>
                </a:lnTo>
                <a:lnTo>
                  <a:pt x="3444" y="1674"/>
                </a:lnTo>
                <a:lnTo>
                  <a:pt x="3445" y="1680"/>
                </a:lnTo>
                <a:lnTo>
                  <a:pt x="3445" y="1682"/>
                </a:lnTo>
                <a:lnTo>
                  <a:pt x="3446" y="1691"/>
                </a:lnTo>
                <a:lnTo>
                  <a:pt x="3447" y="1694"/>
                </a:lnTo>
                <a:lnTo>
                  <a:pt x="3447" y="1676"/>
                </a:lnTo>
                <a:lnTo>
                  <a:pt x="3448" y="1675"/>
                </a:lnTo>
                <a:lnTo>
                  <a:pt x="3449" y="1681"/>
                </a:lnTo>
                <a:lnTo>
                  <a:pt x="3449" y="1679"/>
                </a:lnTo>
                <a:lnTo>
                  <a:pt x="3450" y="1684"/>
                </a:lnTo>
                <a:lnTo>
                  <a:pt x="3451" y="1675"/>
                </a:lnTo>
                <a:lnTo>
                  <a:pt x="3451" y="1670"/>
                </a:lnTo>
                <a:lnTo>
                  <a:pt x="3452" y="1677"/>
                </a:lnTo>
                <a:lnTo>
                  <a:pt x="3453" y="1674"/>
                </a:lnTo>
                <a:lnTo>
                  <a:pt x="3454" y="1673"/>
                </a:lnTo>
                <a:lnTo>
                  <a:pt x="3454" y="1683"/>
                </a:lnTo>
                <a:lnTo>
                  <a:pt x="3455" y="1685"/>
                </a:lnTo>
                <a:lnTo>
                  <a:pt x="3456" y="1694"/>
                </a:lnTo>
                <a:lnTo>
                  <a:pt x="3456" y="1701"/>
                </a:lnTo>
                <a:lnTo>
                  <a:pt x="3457" y="1706"/>
                </a:lnTo>
                <a:lnTo>
                  <a:pt x="3458" y="1726"/>
                </a:lnTo>
                <a:lnTo>
                  <a:pt x="3458" y="1732"/>
                </a:lnTo>
                <a:lnTo>
                  <a:pt x="3459" y="1740"/>
                </a:lnTo>
                <a:lnTo>
                  <a:pt x="3460" y="1763"/>
                </a:lnTo>
                <a:lnTo>
                  <a:pt x="3460" y="1759"/>
                </a:lnTo>
                <a:lnTo>
                  <a:pt x="3461" y="1762"/>
                </a:lnTo>
                <a:lnTo>
                  <a:pt x="3462" y="1788"/>
                </a:lnTo>
                <a:lnTo>
                  <a:pt x="3462" y="1810"/>
                </a:lnTo>
                <a:lnTo>
                  <a:pt x="3463" y="1830"/>
                </a:lnTo>
                <a:lnTo>
                  <a:pt x="3464" y="1840"/>
                </a:lnTo>
                <a:lnTo>
                  <a:pt x="3465" y="1835"/>
                </a:lnTo>
                <a:lnTo>
                  <a:pt x="3465" y="1847"/>
                </a:lnTo>
                <a:lnTo>
                  <a:pt x="3466" y="1859"/>
                </a:lnTo>
                <a:lnTo>
                  <a:pt x="3466" y="1865"/>
                </a:lnTo>
                <a:lnTo>
                  <a:pt x="3467" y="1879"/>
                </a:lnTo>
                <a:lnTo>
                  <a:pt x="3468" y="1878"/>
                </a:lnTo>
                <a:lnTo>
                  <a:pt x="3468" y="1892"/>
                </a:lnTo>
                <a:lnTo>
                  <a:pt x="3469" y="1902"/>
                </a:lnTo>
                <a:lnTo>
                  <a:pt x="3470" y="1901"/>
                </a:lnTo>
                <a:lnTo>
                  <a:pt x="3471" y="1912"/>
                </a:lnTo>
                <a:lnTo>
                  <a:pt x="3471" y="1932"/>
                </a:lnTo>
                <a:lnTo>
                  <a:pt x="3472" y="1935"/>
                </a:lnTo>
                <a:lnTo>
                  <a:pt x="3473" y="1944"/>
                </a:lnTo>
                <a:lnTo>
                  <a:pt x="3473" y="1946"/>
                </a:lnTo>
                <a:lnTo>
                  <a:pt x="3474" y="1960"/>
                </a:lnTo>
                <a:lnTo>
                  <a:pt x="3475" y="1978"/>
                </a:lnTo>
                <a:lnTo>
                  <a:pt x="3475" y="1984"/>
                </a:lnTo>
                <a:lnTo>
                  <a:pt x="3476" y="1996"/>
                </a:lnTo>
                <a:lnTo>
                  <a:pt x="3477" y="2015"/>
                </a:lnTo>
                <a:lnTo>
                  <a:pt x="3477" y="2009"/>
                </a:lnTo>
                <a:lnTo>
                  <a:pt x="3478" y="2012"/>
                </a:lnTo>
                <a:lnTo>
                  <a:pt x="3479" y="2020"/>
                </a:lnTo>
                <a:lnTo>
                  <a:pt x="3479" y="2025"/>
                </a:lnTo>
                <a:lnTo>
                  <a:pt x="3480" y="2049"/>
                </a:lnTo>
                <a:lnTo>
                  <a:pt x="3481" y="2055"/>
                </a:lnTo>
                <a:lnTo>
                  <a:pt x="3482" y="2060"/>
                </a:lnTo>
                <a:lnTo>
                  <a:pt x="3482" y="2060"/>
                </a:lnTo>
                <a:lnTo>
                  <a:pt x="3483" y="2063"/>
                </a:lnTo>
                <a:lnTo>
                  <a:pt x="3484" y="2045"/>
                </a:lnTo>
                <a:lnTo>
                  <a:pt x="3484" y="2031"/>
                </a:lnTo>
                <a:lnTo>
                  <a:pt x="3485" y="1990"/>
                </a:lnTo>
                <a:lnTo>
                  <a:pt x="3485" y="1925"/>
                </a:lnTo>
                <a:lnTo>
                  <a:pt x="3486" y="1846"/>
                </a:lnTo>
                <a:lnTo>
                  <a:pt x="3487" y="1777"/>
                </a:lnTo>
                <a:lnTo>
                  <a:pt x="3488" y="1684"/>
                </a:lnTo>
                <a:lnTo>
                  <a:pt x="3488" y="1593"/>
                </a:lnTo>
                <a:lnTo>
                  <a:pt x="3489" y="1504"/>
                </a:lnTo>
                <a:lnTo>
                  <a:pt x="3490" y="1394"/>
                </a:lnTo>
                <a:lnTo>
                  <a:pt x="3490" y="1299"/>
                </a:lnTo>
                <a:lnTo>
                  <a:pt x="3491" y="1206"/>
                </a:lnTo>
                <a:lnTo>
                  <a:pt x="3492" y="1123"/>
                </a:lnTo>
                <a:lnTo>
                  <a:pt x="3492" y="1053"/>
                </a:lnTo>
                <a:lnTo>
                  <a:pt x="3493" y="979"/>
                </a:lnTo>
                <a:lnTo>
                  <a:pt x="3494" y="919"/>
                </a:lnTo>
                <a:lnTo>
                  <a:pt x="3494" y="873"/>
                </a:lnTo>
                <a:lnTo>
                  <a:pt x="3495" y="830"/>
                </a:lnTo>
                <a:lnTo>
                  <a:pt x="3496" y="793"/>
                </a:lnTo>
                <a:lnTo>
                  <a:pt x="3496" y="781"/>
                </a:lnTo>
                <a:lnTo>
                  <a:pt x="3497" y="767"/>
                </a:lnTo>
                <a:lnTo>
                  <a:pt x="3498" y="762"/>
                </a:lnTo>
                <a:lnTo>
                  <a:pt x="3498" y="771"/>
                </a:lnTo>
                <a:lnTo>
                  <a:pt x="3499" y="772"/>
                </a:lnTo>
                <a:lnTo>
                  <a:pt x="3500" y="777"/>
                </a:lnTo>
                <a:lnTo>
                  <a:pt x="3501" y="783"/>
                </a:lnTo>
                <a:lnTo>
                  <a:pt x="3501" y="799"/>
                </a:lnTo>
                <a:lnTo>
                  <a:pt x="3502" y="795"/>
                </a:lnTo>
                <a:lnTo>
                  <a:pt x="3503" y="799"/>
                </a:lnTo>
                <a:lnTo>
                  <a:pt x="3503" y="798"/>
                </a:lnTo>
                <a:lnTo>
                  <a:pt x="3504" y="789"/>
                </a:lnTo>
                <a:lnTo>
                  <a:pt x="3505" y="773"/>
                </a:lnTo>
                <a:lnTo>
                  <a:pt x="3505" y="753"/>
                </a:lnTo>
                <a:lnTo>
                  <a:pt x="3506" y="739"/>
                </a:lnTo>
                <a:lnTo>
                  <a:pt x="3507" y="712"/>
                </a:lnTo>
                <a:lnTo>
                  <a:pt x="3507" y="663"/>
                </a:lnTo>
                <a:lnTo>
                  <a:pt x="3508" y="625"/>
                </a:lnTo>
                <a:lnTo>
                  <a:pt x="3509" y="591"/>
                </a:lnTo>
                <a:lnTo>
                  <a:pt x="3509" y="536"/>
                </a:lnTo>
                <a:lnTo>
                  <a:pt x="3510" y="482"/>
                </a:lnTo>
                <a:lnTo>
                  <a:pt x="3511" y="427"/>
                </a:lnTo>
                <a:lnTo>
                  <a:pt x="3512" y="380"/>
                </a:lnTo>
                <a:lnTo>
                  <a:pt x="3512" y="325"/>
                </a:lnTo>
                <a:lnTo>
                  <a:pt x="3513" y="279"/>
                </a:lnTo>
                <a:lnTo>
                  <a:pt x="3513" y="223"/>
                </a:lnTo>
                <a:lnTo>
                  <a:pt x="3514" y="192"/>
                </a:lnTo>
                <a:lnTo>
                  <a:pt x="3515" y="155"/>
                </a:lnTo>
                <a:lnTo>
                  <a:pt x="3515" y="122"/>
                </a:lnTo>
                <a:lnTo>
                  <a:pt x="3516" y="89"/>
                </a:lnTo>
                <a:lnTo>
                  <a:pt x="3517" y="79"/>
                </a:lnTo>
                <a:lnTo>
                  <a:pt x="3518" y="70"/>
                </a:lnTo>
                <a:lnTo>
                  <a:pt x="3518" y="69"/>
                </a:lnTo>
                <a:lnTo>
                  <a:pt x="3519" y="76"/>
                </a:lnTo>
                <a:lnTo>
                  <a:pt x="3520" y="86"/>
                </a:lnTo>
                <a:lnTo>
                  <a:pt x="3520" y="108"/>
                </a:lnTo>
                <a:lnTo>
                  <a:pt x="3521" y="141"/>
                </a:lnTo>
                <a:lnTo>
                  <a:pt x="3522" y="165"/>
                </a:lnTo>
                <a:lnTo>
                  <a:pt x="3522" y="222"/>
                </a:lnTo>
                <a:lnTo>
                  <a:pt x="3523" y="286"/>
                </a:lnTo>
                <a:lnTo>
                  <a:pt x="3524" y="365"/>
                </a:lnTo>
                <a:lnTo>
                  <a:pt x="3524" y="432"/>
                </a:lnTo>
                <a:lnTo>
                  <a:pt x="3525" y="520"/>
                </a:lnTo>
                <a:lnTo>
                  <a:pt x="3526" y="607"/>
                </a:lnTo>
                <a:lnTo>
                  <a:pt x="3526" y="695"/>
                </a:lnTo>
                <a:lnTo>
                  <a:pt x="3527" y="770"/>
                </a:lnTo>
                <a:lnTo>
                  <a:pt x="3528" y="848"/>
                </a:lnTo>
                <a:lnTo>
                  <a:pt x="3529" y="897"/>
                </a:lnTo>
                <a:lnTo>
                  <a:pt x="3529" y="952"/>
                </a:lnTo>
                <a:lnTo>
                  <a:pt x="3530" y="997"/>
                </a:lnTo>
                <a:lnTo>
                  <a:pt x="3531" y="1036"/>
                </a:lnTo>
                <a:lnTo>
                  <a:pt x="3531" y="1075"/>
                </a:lnTo>
                <a:lnTo>
                  <a:pt x="3532" y="1109"/>
                </a:lnTo>
                <a:lnTo>
                  <a:pt x="3532" y="1121"/>
                </a:lnTo>
                <a:lnTo>
                  <a:pt x="3533" y="1142"/>
                </a:lnTo>
                <a:lnTo>
                  <a:pt x="3534" y="1165"/>
                </a:lnTo>
                <a:lnTo>
                  <a:pt x="3535" y="1173"/>
                </a:lnTo>
                <a:lnTo>
                  <a:pt x="3535" y="1185"/>
                </a:lnTo>
                <a:lnTo>
                  <a:pt x="3536" y="1198"/>
                </a:lnTo>
                <a:lnTo>
                  <a:pt x="3537" y="1206"/>
                </a:lnTo>
                <a:lnTo>
                  <a:pt x="3537" y="1211"/>
                </a:lnTo>
                <a:lnTo>
                  <a:pt x="3538" y="1211"/>
                </a:lnTo>
                <a:lnTo>
                  <a:pt x="3539" y="1224"/>
                </a:lnTo>
                <a:lnTo>
                  <a:pt x="3539" y="1229"/>
                </a:lnTo>
                <a:lnTo>
                  <a:pt x="3540" y="1243"/>
                </a:lnTo>
                <a:lnTo>
                  <a:pt x="3541" y="1242"/>
                </a:lnTo>
                <a:lnTo>
                  <a:pt x="3541" y="1256"/>
                </a:lnTo>
                <a:lnTo>
                  <a:pt x="3542" y="1272"/>
                </a:lnTo>
                <a:lnTo>
                  <a:pt x="3543" y="1297"/>
                </a:lnTo>
                <a:lnTo>
                  <a:pt x="3543" y="1321"/>
                </a:lnTo>
                <a:lnTo>
                  <a:pt x="3544" y="1343"/>
                </a:lnTo>
                <a:lnTo>
                  <a:pt x="3545" y="1357"/>
                </a:lnTo>
                <a:lnTo>
                  <a:pt x="3545" y="1393"/>
                </a:lnTo>
                <a:lnTo>
                  <a:pt x="3546" y="1413"/>
                </a:lnTo>
                <a:lnTo>
                  <a:pt x="3547" y="1440"/>
                </a:lnTo>
                <a:lnTo>
                  <a:pt x="3548" y="1469"/>
                </a:lnTo>
                <a:lnTo>
                  <a:pt x="3548" y="1499"/>
                </a:lnTo>
                <a:lnTo>
                  <a:pt x="3549" y="1539"/>
                </a:lnTo>
                <a:lnTo>
                  <a:pt x="3550" y="1565"/>
                </a:lnTo>
                <a:lnTo>
                  <a:pt x="3550" y="1595"/>
                </a:lnTo>
                <a:lnTo>
                  <a:pt x="3551" y="1614"/>
                </a:lnTo>
                <a:lnTo>
                  <a:pt x="3552" y="1645"/>
                </a:lnTo>
                <a:lnTo>
                  <a:pt x="3552" y="1658"/>
                </a:lnTo>
                <a:lnTo>
                  <a:pt x="3553" y="1673"/>
                </a:lnTo>
                <a:lnTo>
                  <a:pt x="3554" y="1697"/>
                </a:lnTo>
                <a:lnTo>
                  <a:pt x="3554" y="1713"/>
                </a:lnTo>
                <a:lnTo>
                  <a:pt x="3555" y="1713"/>
                </a:lnTo>
                <a:lnTo>
                  <a:pt x="3556" y="1726"/>
                </a:lnTo>
                <a:lnTo>
                  <a:pt x="3556" y="1731"/>
                </a:lnTo>
                <a:lnTo>
                  <a:pt x="3557" y="1732"/>
                </a:lnTo>
                <a:lnTo>
                  <a:pt x="3558" y="1746"/>
                </a:lnTo>
                <a:lnTo>
                  <a:pt x="3559" y="1751"/>
                </a:lnTo>
                <a:lnTo>
                  <a:pt x="3559" y="1734"/>
                </a:lnTo>
                <a:lnTo>
                  <a:pt x="3560" y="1744"/>
                </a:lnTo>
                <a:lnTo>
                  <a:pt x="3560" y="1742"/>
                </a:lnTo>
                <a:lnTo>
                  <a:pt x="3561" y="1741"/>
                </a:lnTo>
                <a:lnTo>
                  <a:pt x="3562" y="1745"/>
                </a:lnTo>
                <a:lnTo>
                  <a:pt x="3562" y="1744"/>
                </a:lnTo>
                <a:lnTo>
                  <a:pt x="3563" y="1734"/>
                </a:lnTo>
                <a:lnTo>
                  <a:pt x="3564" y="1742"/>
                </a:lnTo>
                <a:lnTo>
                  <a:pt x="3565" y="1739"/>
                </a:lnTo>
                <a:lnTo>
                  <a:pt x="3565" y="1752"/>
                </a:lnTo>
                <a:lnTo>
                  <a:pt x="3566" y="1749"/>
                </a:lnTo>
                <a:lnTo>
                  <a:pt x="3567" y="1759"/>
                </a:lnTo>
                <a:lnTo>
                  <a:pt x="3567" y="1772"/>
                </a:lnTo>
                <a:lnTo>
                  <a:pt x="3568" y="1763"/>
                </a:lnTo>
                <a:lnTo>
                  <a:pt x="3568" y="1772"/>
                </a:lnTo>
                <a:lnTo>
                  <a:pt x="3569" y="1773"/>
                </a:lnTo>
                <a:lnTo>
                  <a:pt x="3570" y="1776"/>
                </a:lnTo>
                <a:lnTo>
                  <a:pt x="3571" y="1788"/>
                </a:lnTo>
                <a:lnTo>
                  <a:pt x="3571" y="1806"/>
                </a:lnTo>
                <a:lnTo>
                  <a:pt x="3572" y="1811"/>
                </a:lnTo>
                <a:lnTo>
                  <a:pt x="3573" y="1821"/>
                </a:lnTo>
                <a:lnTo>
                  <a:pt x="3573" y="1822"/>
                </a:lnTo>
                <a:lnTo>
                  <a:pt x="3574" y="1840"/>
                </a:lnTo>
                <a:lnTo>
                  <a:pt x="3575" y="1847"/>
                </a:lnTo>
                <a:lnTo>
                  <a:pt x="3576" y="1859"/>
                </a:lnTo>
                <a:lnTo>
                  <a:pt x="3576" y="1872"/>
                </a:lnTo>
                <a:lnTo>
                  <a:pt x="3577" y="1876"/>
                </a:lnTo>
                <a:lnTo>
                  <a:pt x="3578" y="1893"/>
                </a:lnTo>
                <a:lnTo>
                  <a:pt x="3578" y="1900"/>
                </a:lnTo>
                <a:lnTo>
                  <a:pt x="3579" y="1908"/>
                </a:lnTo>
                <a:lnTo>
                  <a:pt x="3579" y="1918"/>
                </a:lnTo>
                <a:lnTo>
                  <a:pt x="3580" y="1912"/>
                </a:lnTo>
                <a:lnTo>
                  <a:pt x="3581" y="1927"/>
                </a:lnTo>
                <a:lnTo>
                  <a:pt x="3582" y="1924"/>
                </a:lnTo>
                <a:lnTo>
                  <a:pt x="3582" y="1944"/>
                </a:lnTo>
                <a:lnTo>
                  <a:pt x="3583" y="1952"/>
                </a:lnTo>
                <a:lnTo>
                  <a:pt x="3584" y="1961"/>
                </a:lnTo>
                <a:lnTo>
                  <a:pt x="3584" y="1962"/>
                </a:lnTo>
                <a:lnTo>
                  <a:pt x="3585" y="1974"/>
                </a:lnTo>
                <a:lnTo>
                  <a:pt x="3586" y="1972"/>
                </a:lnTo>
                <a:lnTo>
                  <a:pt x="3586" y="2007"/>
                </a:lnTo>
                <a:lnTo>
                  <a:pt x="3587" y="2009"/>
                </a:lnTo>
                <a:lnTo>
                  <a:pt x="3588" y="2016"/>
                </a:lnTo>
                <a:lnTo>
                  <a:pt x="3588" y="2015"/>
                </a:lnTo>
                <a:lnTo>
                  <a:pt x="3589" y="2015"/>
                </a:lnTo>
                <a:lnTo>
                  <a:pt x="3590" y="2023"/>
                </a:lnTo>
                <a:lnTo>
                  <a:pt x="3590" y="2048"/>
                </a:lnTo>
                <a:lnTo>
                  <a:pt x="3591" y="2057"/>
                </a:lnTo>
                <a:lnTo>
                  <a:pt x="3592" y="2054"/>
                </a:lnTo>
                <a:lnTo>
                  <a:pt x="3592" y="2057"/>
                </a:lnTo>
                <a:lnTo>
                  <a:pt x="3593" y="2063"/>
                </a:lnTo>
                <a:lnTo>
                  <a:pt x="3594" y="2072"/>
                </a:lnTo>
                <a:lnTo>
                  <a:pt x="3595" y="2082"/>
                </a:lnTo>
                <a:lnTo>
                  <a:pt x="3595" y="2092"/>
                </a:lnTo>
                <a:lnTo>
                  <a:pt x="3596" y="2106"/>
                </a:lnTo>
                <a:lnTo>
                  <a:pt x="3597" y="2082"/>
                </a:lnTo>
                <a:lnTo>
                  <a:pt x="3597" y="2077"/>
                </a:lnTo>
                <a:lnTo>
                  <a:pt x="3598" y="2061"/>
                </a:lnTo>
                <a:lnTo>
                  <a:pt x="3599" y="2023"/>
                </a:lnTo>
                <a:lnTo>
                  <a:pt x="3599" y="1993"/>
                </a:lnTo>
                <a:lnTo>
                  <a:pt x="3600" y="1937"/>
                </a:lnTo>
                <a:lnTo>
                  <a:pt x="3601" y="1856"/>
                </a:lnTo>
                <a:lnTo>
                  <a:pt x="3601" y="1757"/>
                </a:lnTo>
                <a:lnTo>
                  <a:pt x="3602" y="1676"/>
                </a:lnTo>
                <a:lnTo>
                  <a:pt x="3603" y="1598"/>
                </a:lnTo>
                <a:lnTo>
                  <a:pt x="3603" y="1522"/>
                </a:lnTo>
                <a:lnTo>
                  <a:pt x="3604" y="1433"/>
                </a:lnTo>
                <a:lnTo>
                  <a:pt x="3605" y="1336"/>
                </a:lnTo>
                <a:lnTo>
                  <a:pt x="3606" y="1253"/>
                </a:lnTo>
                <a:lnTo>
                  <a:pt x="3606" y="1187"/>
                </a:lnTo>
                <a:lnTo>
                  <a:pt x="3607" y="1129"/>
                </a:lnTo>
                <a:lnTo>
                  <a:pt x="3607" y="1065"/>
                </a:lnTo>
                <a:lnTo>
                  <a:pt x="3608" y="1014"/>
                </a:lnTo>
                <a:lnTo>
                  <a:pt x="3609" y="974"/>
                </a:lnTo>
                <a:lnTo>
                  <a:pt x="3609" y="943"/>
                </a:lnTo>
                <a:lnTo>
                  <a:pt x="3610" y="919"/>
                </a:lnTo>
                <a:lnTo>
                  <a:pt x="3611" y="910"/>
                </a:lnTo>
                <a:lnTo>
                  <a:pt x="3612" y="904"/>
                </a:lnTo>
                <a:lnTo>
                  <a:pt x="3612" y="913"/>
                </a:lnTo>
                <a:lnTo>
                  <a:pt x="3613" y="914"/>
                </a:lnTo>
                <a:lnTo>
                  <a:pt x="3614" y="915"/>
                </a:lnTo>
                <a:lnTo>
                  <a:pt x="3614" y="917"/>
                </a:lnTo>
                <a:lnTo>
                  <a:pt x="3615" y="924"/>
                </a:lnTo>
                <a:lnTo>
                  <a:pt x="3615" y="926"/>
                </a:lnTo>
                <a:lnTo>
                  <a:pt x="3616" y="942"/>
                </a:lnTo>
                <a:lnTo>
                  <a:pt x="3617" y="943"/>
                </a:lnTo>
                <a:lnTo>
                  <a:pt x="3618" y="924"/>
                </a:lnTo>
                <a:lnTo>
                  <a:pt x="3618" y="920"/>
                </a:lnTo>
                <a:lnTo>
                  <a:pt x="3619" y="914"/>
                </a:lnTo>
                <a:lnTo>
                  <a:pt x="3620" y="896"/>
                </a:lnTo>
                <a:lnTo>
                  <a:pt x="3620" y="867"/>
                </a:lnTo>
                <a:lnTo>
                  <a:pt x="3621" y="840"/>
                </a:lnTo>
                <a:lnTo>
                  <a:pt x="3622" y="806"/>
                </a:lnTo>
                <a:lnTo>
                  <a:pt x="3623" y="784"/>
                </a:lnTo>
                <a:lnTo>
                  <a:pt x="3623" y="732"/>
                </a:lnTo>
                <a:lnTo>
                  <a:pt x="3624" y="688"/>
                </a:lnTo>
                <a:lnTo>
                  <a:pt x="3625" y="653"/>
                </a:lnTo>
                <a:lnTo>
                  <a:pt x="3625" y="604"/>
                </a:lnTo>
                <a:lnTo>
                  <a:pt x="3626" y="561"/>
                </a:lnTo>
                <a:lnTo>
                  <a:pt x="3626" y="522"/>
                </a:lnTo>
                <a:lnTo>
                  <a:pt x="3627" y="487"/>
                </a:lnTo>
                <a:lnTo>
                  <a:pt x="3628" y="463"/>
                </a:lnTo>
                <a:lnTo>
                  <a:pt x="3629" y="427"/>
                </a:lnTo>
                <a:lnTo>
                  <a:pt x="3629" y="391"/>
                </a:lnTo>
                <a:lnTo>
                  <a:pt x="3630" y="368"/>
                </a:lnTo>
                <a:lnTo>
                  <a:pt x="3631" y="355"/>
                </a:lnTo>
                <a:lnTo>
                  <a:pt x="3631" y="356"/>
                </a:lnTo>
                <a:lnTo>
                  <a:pt x="3632" y="355"/>
                </a:lnTo>
                <a:lnTo>
                  <a:pt x="3633" y="359"/>
                </a:lnTo>
                <a:lnTo>
                  <a:pt x="3633" y="382"/>
                </a:lnTo>
                <a:lnTo>
                  <a:pt x="3634" y="404"/>
                </a:lnTo>
                <a:lnTo>
                  <a:pt x="3635" y="441"/>
                </a:lnTo>
                <a:lnTo>
                  <a:pt x="3635" y="486"/>
                </a:lnTo>
                <a:lnTo>
                  <a:pt x="3636" y="559"/>
                </a:lnTo>
                <a:lnTo>
                  <a:pt x="3637" y="618"/>
                </a:lnTo>
                <a:lnTo>
                  <a:pt x="3637" y="691"/>
                </a:lnTo>
                <a:lnTo>
                  <a:pt x="3638" y="768"/>
                </a:lnTo>
                <a:lnTo>
                  <a:pt x="3639" y="833"/>
                </a:lnTo>
                <a:lnTo>
                  <a:pt x="3639" y="900"/>
                </a:lnTo>
                <a:lnTo>
                  <a:pt x="3640" y="957"/>
                </a:lnTo>
                <a:lnTo>
                  <a:pt x="3641" y="1008"/>
                </a:lnTo>
                <a:lnTo>
                  <a:pt x="3642" y="1058"/>
                </a:lnTo>
                <a:lnTo>
                  <a:pt x="3642" y="1085"/>
                </a:lnTo>
                <a:lnTo>
                  <a:pt x="3643" y="1121"/>
                </a:lnTo>
                <a:lnTo>
                  <a:pt x="3643" y="1155"/>
                </a:lnTo>
                <a:lnTo>
                  <a:pt x="3644" y="1177"/>
                </a:lnTo>
                <a:lnTo>
                  <a:pt x="3645" y="1204"/>
                </a:lnTo>
                <a:lnTo>
                  <a:pt x="3646" y="1228"/>
                </a:lnTo>
                <a:lnTo>
                  <a:pt x="3646" y="1239"/>
                </a:lnTo>
                <a:lnTo>
                  <a:pt x="3647" y="1245"/>
                </a:lnTo>
                <a:lnTo>
                  <a:pt x="3648" y="1258"/>
                </a:lnTo>
                <a:lnTo>
                  <a:pt x="3648" y="1277"/>
                </a:lnTo>
                <a:lnTo>
                  <a:pt x="3649" y="1277"/>
                </a:lnTo>
                <a:lnTo>
                  <a:pt x="3650" y="1287"/>
                </a:lnTo>
                <a:lnTo>
                  <a:pt x="3650" y="1308"/>
                </a:lnTo>
                <a:lnTo>
                  <a:pt x="3651" y="1311"/>
                </a:lnTo>
                <a:lnTo>
                  <a:pt x="3652" y="1306"/>
                </a:lnTo>
                <a:lnTo>
                  <a:pt x="3653" y="1324"/>
                </a:lnTo>
                <a:lnTo>
                  <a:pt x="3653" y="1337"/>
                </a:lnTo>
                <a:lnTo>
                  <a:pt x="3654" y="1356"/>
                </a:lnTo>
                <a:lnTo>
                  <a:pt x="3654" y="1372"/>
                </a:lnTo>
                <a:lnTo>
                  <a:pt x="3655" y="1395"/>
                </a:lnTo>
                <a:lnTo>
                  <a:pt x="3656" y="1409"/>
                </a:lnTo>
                <a:lnTo>
                  <a:pt x="3656" y="1434"/>
                </a:lnTo>
                <a:lnTo>
                  <a:pt x="3657" y="1458"/>
                </a:lnTo>
                <a:lnTo>
                  <a:pt x="3658" y="1486"/>
                </a:lnTo>
                <a:lnTo>
                  <a:pt x="3659" y="1517"/>
                </a:lnTo>
                <a:lnTo>
                  <a:pt x="3659" y="1550"/>
                </a:lnTo>
                <a:lnTo>
                  <a:pt x="3660" y="1577"/>
                </a:lnTo>
                <a:lnTo>
                  <a:pt x="3661" y="1607"/>
                </a:lnTo>
                <a:lnTo>
                  <a:pt x="3661" y="1638"/>
                </a:lnTo>
                <a:lnTo>
                  <a:pt x="3662" y="1667"/>
                </a:lnTo>
                <a:lnTo>
                  <a:pt x="3662" y="1680"/>
                </a:lnTo>
                <a:lnTo>
                  <a:pt x="3663" y="1711"/>
                </a:lnTo>
                <a:lnTo>
                  <a:pt x="3664" y="1733"/>
                </a:lnTo>
                <a:lnTo>
                  <a:pt x="3665" y="1755"/>
                </a:lnTo>
                <a:lnTo>
                  <a:pt x="3665" y="1781"/>
                </a:lnTo>
                <a:lnTo>
                  <a:pt x="3666" y="1791"/>
                </a:lnTo>
                <a:lnTo>
                  <a:pt x="3667" y="1802"/>
                </a:lnTo>
                <a:lnTo>
                  <a:pt x="3667" y="1817"/>
                </a:lnTo>
                <a:lnTo>
                  <a:pt x="3668" y="1816"/>
                </a:lnTo>
                <a:lnTo>
                  <a:pt x="3669" y="1822"/>
                </a:lnTo>
                <a:lnTo>
                  <a:pt x="3670" y="1834"/>
                </a:lnTo>
                <a:lnTo>
                  <a:pt x="3670" y="1836"/>
                </a:lnTo>
                <a:lnTo>
                  <a:pt x="3671" y="1842"/>
                </a:lnTo>
                <a:lnTo>
                  <a:pt x="3672" y="1844"/>
                </a:lnTo>
                <a:lnTo>
                  <a:pt x="3672" y="1846"/>
                </a:lnTo>
                <a:lnTo>
                  <a:pt x="3673" y="1841"/>
                </a:lnTo>
                <a:lnTo>
                  <a:pt x="3673" y="1844"/>
                </a:lnTo>
                <a:lnTo>
                  <a:pt x="3674" y="1845"/>
                </a:lnTo>
                <a:lnTo>
                  <a:pt x="3675" y="1848"/>
                </a:lnTo>
                <a:lnTo>
                  <a:pt x="3676" y="1848"/>
                </a:lnTo>
                <a:lnTo>
                  <a:pt x="3676" y="1845"/>
                </a:lnTo>
                <a:lnTo>
                  <a:pt x="3677" y="1839"/>
                </a:lnTo>
                <a:lnTo>
                  <a:pt x="3678" y="1841"/>
                </a:lnTo>
                <a:lnTo>
                  <a:pt x="3678" y="1856"/>
                </a:lnTo>
                <a:lnTo>
                  <a:pt x="3679" y="1852"/>
                </a:lnTo>
                <a:lnTo>
                  <a:pt x="3680" y="1858"/>
                </a:lnTo>
                <a:lnTo>
                  <a:pt x="3680" y="1849"/>
                </a:lnTo>
                <a:lnTo>
                  <a:pt x="3681" y="1858"/>
                </a:lnTo>
                <a:lnTo>
                  <a:pt x="3682" y="1863"/>
                </a:lnTo>
                <a:lnTo>
                  <a:pt x="3682" y="1877"/>
                </a:lnTo>
                <a:lnTo>
                  <a:pt x="3683" y="1878"/>
                </a:lnTo>
                <a:lnTo>
                  <a:pt x="3684" y="1894"/>
                </a:lnTo>
                <a:lnTo>
                  <a:pt x="3684" y="1895"/>
                </a:lnTo>
                <a:lnTo>
                  <a:pt x="3685" y="1899"/>
                </a:lnTo>
                <a:lnTo>
                  <a:pt x="3686" y="1904"/>
                </a:lnTo>
                <a:lnTo>
                  <a:pt x="3686" y="1918"/>
                </a:lnTo>
                <a:lnTo>
                  <a:pt x="3687" y="1924"/>
                </a:lnTo>
                <a:lnTo>
                  <a:pt x="3688" y="1937"/>
                </a:lnTo>
                <a:lnTo>
                  <a:pt x="3689" y="1944"/>
                </a:lnTo>
                <a:lnTo>
                  <a:pt x="3689" y="1953"/>
                </a:lnTo>
                <a:lnTo>
                  <a:pt x="3690" y="1969"/>
                </a:lnTo>
                <a:lnTo>
                  <a:pt x="3690" y="1970"/>
                </a:lnTo>
                <a:lnTo>
                  <a:pt x="3691" y="1973"/>
                </a:lnTo>
                <a:lnTo>
                  <a:pt x="3692" y="1971"/>
                </a:lnTo>
                <a:lnTo>
                  <a:pt x="3693" y="1982"/>
                </a:lnTo>
                <a:lnTo>
                  <a:pt x="3693" y="2000"/>
                </a:lnTo>
                <a:lnTo>
                  <a:pt x="3694" y="2012"/>
                </a:lnTo>
                <a:lnTo>
                  <a:pt x="3695" y="2006"/>
                </a:lnTo>
                <a:lnTo>
                  <a:pt x="3695" y="2017"/>
                </a:lnTo>
                <a:lnTo>
                  <a:pt x="3696" y="2024"/>
                </a:lnTo>
                <a:lnTo>
                  <a:pt x="3697" y="2037"/>
                </a:lnTo>
                <a:lnTo>
                  <a:pt x="3697" y="2054"/>
                </a:lnTo>
                <a:lnTo>
                  <a:pt x="3698" y="2056"/>
                </a:lnTo>
                <a:lnTo>
                  <a:pt x="3699" y="2076"/>
                </a:lnTo>
                <a:lnTo>
                  <a:pt x="3700" y="2082"/>
                </a:lnTo>
                <a:lnTo>
                  <a:pt x="3700" y="2085"/>
                </a:lnTo>
                <a:lnTo>
                  <a:pt x="3701" y="2078"/>
                </a:lnTo>
                <a:lnTo>
                  <a:pt x="3701" y="2094"/>
                </a:lnTo>
                <a:lnTo>
                  <a:pt x="3702" y="2100"/>
                </a:lnTo>
                <a:lnTo>
                  <a:pt x="3703" y="2112"/>
                </a:lnTo>
                <a:lnTo>
                  <a:pt x="3703" y="2115"/>
                </a:lnTo>
                <a:lnTo>
                  <a:pt x="3704" y="2121"/>
                </a:lnTo>
                <a:lnTo>
                  <a:pt x="3705" y="2113"/>
                </a:lnTo>
                <a:lnTo>
                  <a:pt x="3706" y="2137"/>
                </a:lnTo>
                <a:lnTo>
                  <a:pt x="3706" y="2138"/>
                </a:lnTo>
                <a:lnTo>
                  <a:pt x="3707" y="2144"/>
                </a:lnTo>
                <a:lnTo>
                  <a:pt x="3708" y="2152"/>
                </a:lnTo>
                <a:lnTo>
                  <a:pt x="3708" y="2155"/>
                </a:lnTo>
                <a:lnTo>
                  <a:pt x="3709" y="2151"/>
                </a:lnTo>
                <a:lnTo>
                  <a:pt x="3709" y="2128"/>
                </a:lnTo>
                <a:lnTo>
                  <a:pt x="3710" y="2092"/>
                </a:lnTo>
                <a:lnTo>
                  <a:pt x="3711" y="2046"/>
                </a:lnTo>
                <a:lnTo>
                  <a:pt x="3712" y="1995"/>
                </a:lnTo>
                <a:lnTo>
                  <a:pt x="3712" y="1918"/>
                </a:lnTo>
                <a:lnTo>
                  <a:pt x="3713" y="1851"/>
                </a:lnTo>
                <a:lnTo>
                  <a:pt x="3714" y="1756"/>
                </a:lnTo>
                <a:lnTo>
                  <a:pt x="3714" y="1673"/>
                </a:lnTo>
                <a:lnTo>
                  <a:pt x="3715" y="1589"/>
                </a:lnTo>
                <a:lnTo>
                  <a:pt x="3716" y="1501"/>
                </a:lnTo>
                <a:lnTo>
                  <a:pt x="3717" y="1416"/>
                </a:lnTo>
                <a:lnTo>
                  <a:pt x="3717" y="1340"/>
                </a:lnTo>
                <a:lnTo>
                  <a:pt x="3718" y="1271"/>
                </a:lnTo>
                <a:lnTo>
                  <a:pt x="3718" y="1189"/>
                </a:lnTo>
                <a:lnTo>
                  <a:pt x="3719" y="1125"/>
                </a:lnTo>
                <a:lnTo>
                  <a:pt x="3720" y="1087"/>
                </a:lnTo>
                <a:lnTo>
                  <a:pt x="3720" y="1050"/>
                </a:lnTo>
                <a:lnTo>
                  <a:pt x="3721" y="1014"/>
                </a:lnTo>
                <a:lnTo>
                  <a:pt x="3722" y="985"/>
                </a:lnTo>
                <a:lnTo>
                  <a:pt x="3723" y="972"/>
                </a:lnTo>
                <a:lnTo>
                  <a:pt x="3723" y="960"/>
                </a:lnTo>
                <a:lnTo>
                  <a:pt x="3724" y="965"/>
                </a:lnTo>
                <a:lnTo>
                  <a:pt x="3725" y="960"/>
                </a:lnTo>
                <a:lnTo>
                  <a:pt x="3725" y="975"/>
                </a:lnTo>
                <a:lnTo>
                  <a:pt x="3726" y="986"/>
                </a:lnTo>
                <a:lnTo>
                  <a:pt x="3727" y="987"/>
                </a:lnTo>
                <a:lnTo>
                  <a:pt x="3727" y="999"/>
                </a:lnTo>
                <a:lnTo>
                  <a:pt x="3728" y="1002"/>
                </a:lnTo>
                <a:lnTo>
                  <a:pt x="3729" y="1006"/>
                </a:lnTo>
                <a:lnTo>
                  <a:pt x="3729" y="993"/>
                </a:lnTo>
                <a:lnTo>
                  <a:pt x="3730" y="987"/>
                </a:lnTo>
                <a:lnTo>
                  <a:pt x="3731" y="967"/>
                </a:lnTo>
                <a:lnTo>
                  <a:pt x="3731" y="945"/>
                </a:lnTo>
                <a:lnTo>
                  <a:pt x="3732" y="921"/>
                </a:lnTo>
                <a:lnTo>
                  <a:pt x="3733" y="906"/>
                </a:lnTo>
                <a:lnTo>
                  <a:pt x="3733" y="887"/>
                </a:lnTo>
                <a:lnTo>
                  <a:pt x="3734" y="842"/>
                </a:lnTo>
                <a:lnTo>
                  <a:pt x="3735" y="810"/>
                </a:lnTo>
                <a:lnTo>
                  <a:pt x="3736" y="769"/>
                </a:lnTo>
                <a:lnTo>
                  <a:pt x="3736" y="719"/>
                </a:lnTo>
                <a:lnTo>
                  <a:pt x="3737" y="685"/>
                </a:lnTo>
                <a:lnTo>
                  <a:pt x="3737" y="634"/>
                </a:lnTo>
                <a:lnTo>
                  <a:pt x="3738" y="598"/>
                </a:lnTo>
                <a:lnTo>
                  <a:pt x="3739" y="561"/>
                </a:lnTo>
                <a:lnTo>
                  <a:pt x="3740" y="526"/>
                </a:lnTo>
                <a:lnTo>
                  <a:pt x="3740" y="506"/>
                </a:lnTo>
                <a:lnTo>
                  <a:pt x="3741" y="477"/>
                </a:lnTo>
                <a:lnTo>
                  <a:pt x="3742" y="449"/>
                </a:lnTo>
                <a:lnTo>
                  <a:pt x="3742" y="419"/>
                </a:lnTo>
                <a:lnTo>
                  <a:pt x="3743" y="413"/>
                </a:lnTo>
                <a:lnTo>
                  <a:pt x="3744" y="407"/>
                </a:lnTo>
                <a:lnTo>
                  <a:pt x="3744" y="412"/>
                </a:lnTo>
                <a:lnTo>
                  <a:pt x="3745" y="428"/>
                </a:lnTo>
                <a:lnTo>
                  <a:pt x="3746" y="445"/>
                </a:lnTo>
                <a:lnTo>
                  <a:pt x="3747" y="474"/>
                </a:lnTo>
                <a:lnTo>
                  <a:pt x="3747" y="518"/>
                </a:lnTo>
                <a:lnTo>
                  <a:pt x="3748" y="567"/>
                </a:lnTo>
                <a:lnTo>
                  <a:pt x="3748" y="625"/>
                </a:lnTo>
                <a:lnTo>
                  <a:pt x="3749" y="697"/>
                </a:lnTo>
                <a:lnTo>
                  <a:pt x="3750" y="764"/>
                </a:lnTo>
                <a:lnTo>
                  <a:pt x="3750" y="849"/>
                </a:lnTo>
                <a:lnTo>
                  <a:pt x="3751" y="908"/>
                </a:lnTo>
                <a:lnTo>
                  <a:pt x="3752" y="973"/>
                </a:lnTo>
                <a:lnTo>
                  <a:pt x="3753" y="1031"/>
                </a:lnTo>
                <a:lnTo>
                  <a:pt x="3753" y="1077"/>
                </a:lnTo>
                <a:lnTo>
                  <a:pt x="3754" y="1116"/>
                </a:lnTo>
                <a:lnTo>
                  <a:pt x="3755" y="1158"/>
                </a:lnTo>
                <a:lnTo>
                  <a:pt x="3755" y="1187"/>
                </a:lnTo>
                <a:lnTo>
                  <a:pt x="3756" y="1200"/>
                </a:lnTo>
                <a:lnTo>
                  <a:pt x="3756" y="1226"/>
                </a:lnTo>
                <a:lnTo>
                  <a:pt x="3757" y="1248"/>
                </a:lnTo>
                <a:lnTo>
                  <a:pt x="3758" y="1257"/>
                </a:lnTo>
                <a:lnTo>
                  <a:pt x="3759" y="1278"/>
                </a:lnTo>
                <a:lnTo>
                  <a:pt x="3759" y="1287"/>
                </a:lnTo>
                <a:lnTo>
                  <a:pt x="3760" y="1299"/>
                </a:lnTo>
                <a:lnTo>
                  <a:pt x="3761" y="1312"/>
                </a:lnTo>
                <a:lnTo>
                  <a:pt x="3761" y="1308"/>
                </a:lnTo>
                <a:lnTo>
                  <a:pt x="3762" y="1325"/>
                </a:lnTo>
                <a:lnTo>
                  <a:pt x="3763" y="1333"/>
                </a:lnTo>
                <a:lnTo>
                  <a:pt x="3764" y="1339"/>
                </a:lnTo>
                <a:lnTo>
                  <a:pt x="3764" y="1339"/>
                </a:lnTo>
                <a:lnTo>
                  <a:pt x="3765" y="1354"/>
                </a:lnTo>
                <a:lnTo>
                  <a:pt x="3765" y="1354"/>
                </a:lnTo>
                <a:lnTo>
                  <a:pt x="3766" y="1368"/>
                </a:lnTo>
                <a:lnTo>
                  <a:pt x="3767" y="1393"/>
                </a:lnTo>
                <a:lnTo>
                  <a:pt x="3767" y="1408"/>
                </a:lnTo>
                <a:lnTo>
                  <a:pt x="3768" y="1437"/>
                </a:lnTo>
                <a:lnTo>
                  <a:pt x="3769" y="1462"/>
                </a:lnTo>
                <a:lnTo>
                  <a:pt x="3770" y="1487"/>
                </a:lnTo>
                <a:lnTo>
                  <a:pt x="3770" y="1525"/>
                </a:lnTo>
                <a:lnTo>
                  <a:pt x="3771" y="1546"/>
                </a:lnTo>
                <a:lnTo>
                  <a:pt x="3772" y="1576"/>
                </a:lnTo>
                <a:lnTo>
                  <a:pt x="3772" y="1590"/>
                </a:lnTo>
                <a:lnTo>
                  <a:pt x="3773" y="1639"/>
                </a:lnTo>
                <a:lnTo>
                  <a:pt x="3774" y="1667"/>
                </a:lnTo>
                <a:lnTo>
                  <a:pt x="3774" y="1702"/>
                </a:lnTo>
                <a:lnTo>
                  <a:pt x="3775" y="1722"/>
                </a:lnTo>
                <a:lnTo>
                  <a:pt x="3776" y="1746"/>
                </a:lnTo>
                <a:lnTo>
                  <a:pt x="3776" y="1772"/>
                </a:lnTo>
                <a:lnTo>
                  <a:pt x="3777" y="1790"/>
                </a:lnTo>
                <a:lnTo>
                  <a:pt x="3778" y="1800"/>
                </a:lnTo>
                <a:lnTo>
                  <a:pt x="3778" y="1807"/>
                </a:lnTo>
                <a:lnTo>
                  <a:pt x="3779" y="1832"/>
                </a:lnTo>
                <a:lnTo>
                  <a:pt x="3780" y="1849"/>
                </a:lnTo>
                <a:lnTo>
                  <a:pt x="3781" y="1847"/>
                </a:lnTo>
                <a:lnTo>
                  <a:pt x="3781" y="1852"/>
                </a:lnTo>
                <a:lnTo>
                  <a:pt x="3782" y="1855"/>
                </a:lnTo>
                <a:lnTo>
                  <a:pt x="3783" y="1870"/>
                </a:lnTo>
                <a:lnTo>
                  <a:pt x="3783" y="1869"/>
                </a:lnTo>
                <a:lnTo>
                  <a:pt x="3784" y="1870"/>
                </a:lnTo>
                <a:lnTo>
                  <a:pt x="3784" y="1863"/>
                </a:lnTo>
                <a:lnTo>
                  <a:pt x="3785" y="1864"/>
                </a:lnTo>
                <a:lnTo>
                  <a:pt x="3786" y="1866"/>
                </a:lnTo>
                <a:lnTo>
                  <a:pt x="3787" y="1864"/>
                </a:lnTo>
                <a:lnTo>
                  <a:pt x="3787" y="1859"/>
                </a:lnTo>
                <a:lnTo>
                  <a:pt x="3788" y="1868"/>
                </a:lnTo>
                <a:lnTo>
                  <a:pt x="3789" y="1864"/>
                </a:lnTo>
                <a:lnTo>
                  <a:pt x="3789" y="1857"/>
                </a:lnTo>
                <a:lnTo>
                  <a:pt x="3790" y="1862"/>
                </a:lnTo>
                <a:lnTo>
                  <a:pt x="3791" y="1864"/>
                </a:lnTo>
                <a:lnTo>
                  <a:pt x="3791" y="1861"/>
                </a:lnTo>
                <a:lnTo>
                  <a:pt x="3792" y="1857"/>
                </a:lnTo>
                <a:lnTo>
                  <a:pt x="3793" y="1865"/>
                </a:lnTo>
                <a:lnTo>
                  <a:pt x="3793" y="1877"/>
                </a:lnTo>
                <a:lnTo>
                  <a:pt x="3794" y="1881"/>
                </a:lnTo>
                <a:lnTo>
                  <a:pt x="3795" y="1891"/>
                </a:lnTo>
                <a:lnTo>
                  <a:pt x="3795" y="1895"/>
                </a:lnTo>
                <a:lnTo>
                  <a:pt x="3796" y="1913"/>
                </a:lnTo>
                <a:lnTo>
                  <a:pt x="3797" y="1917"/>
                </a:lnTo>
                <a:lnTo>
                  <a:pt x="3797" y="1925"/>
                </a:lnTo>
                <a:lnTo>
                  <a:pt x="3798" y="1928"/>
                </a:lnTo>
                <a:lnTo>
                  <a:pt x="3799" y="1944"/>
                </a:lnTo>
                <a:lnTo>
                  <a:pt x="3800" y="1948"/>
                </a:lnTo>
                <a:lnTo>
                  <a:pt x="3800" y="1954"/>
                </a:lnTo>
                <a:lnTo>
                  <a:pt x="3801" y="1972"/>
                </a:lnTo>
                <a:lnTo>
                  <a:pt x="3802" y="1976"/>
                </a:lnTo>
                <a:lnTo>
                  <a:pt x="3802" y="1985"/>
                </a:lnTo>
                <a:lnTo>
                  <a:pt x="3803" y="1985"/>
                </a:lnTo>
                <a:lnTo>
                  <a:pt x="3803" y="1998"/>
                </a:lnTo>
                <a:lnTo>
                  <a:pt x="3804" y="2009"/>
                </a:lnTo>
                <a:lnTo>
                  <a:pt x="3805" y="2009"/>
                </a:lnTo>
                <a:lnTo>
                  <a:pt x="3806" y="2015"/>
                </a:lnTo>
                <a:lnTo>
                  <a:pt x="3806" y="2016"/>
                </a:lnTo>
                <a:lnTo>
                  <a:pt x="3807" y="2028"/>
                </a:lnTo>
                <a:lnTo>
                  <a:pt x="3808" y="2051"/>
                </a:lnTo>
                <a:lnTo>
                  <a:pt x="3808" y="2057"/>
                </a:lnTo>
                <a:lnTo>
                  <a:pt x="3809" y="2075"/>
                </a:lnTo>
                <a:lnTo>
                  <a:pt x="3810" y="2059"/>
                </a:lnTo>
                <a:lnTo>
                  <a:pt x="3811" y="2083"/>
                </a:lnTo>
                <a:lnTo>
                  <a:pt x="3811" y="2096"/>
                </a:lnTo>
                <a:lnTo>
                  <a:pt x="3812" y="2092"/>
                </a:lnTo>
                <a:lnTo>
                  <a:pt x="3812" y="2113"/>
                </a:lnTo>
                <a:lnTo>
                  <a:pt x="3813" y="2103"/>
                </a:lnTo>
                <a:lnTo>
                  <a:pt x="3814" y="2121"/>
                </a:lnTo>
                <a:lnTo>
                  <a:pt x="3814" y="2120"/>
                </a:lnTo>
                <a:lnTo>
                  <a:pt x="3815" y="2124"/>
                </a:lnTo>
                <a:lnTo>
                  <a:pt x="3816" y="2133"/>
                </a:lnTo>
                <a:lnTo>
                  <a:pt x="3817" y="2146"/>
                </a:lnTo>
                <a:lnTo>
                  <a:pt x="3817" y="2150"/>
                </a:lnTo>
                <a:lnTo>
                  <a:pt x="3818" y="2154"/>
                </a:lnTo>
                <a:lnTo>
                  <a:pt x="3819" y="2155"/>
                </a:lnTo>
                <a:lnTo>
                  <a:pt x="3819" y="2150"/>
                </a:lnTo>
                <a:lnTo>
                  <a:pt x="3820" y="2157"/>
                </a:lnTo>
                <a:lnTo>
                  <a:pt x="3821" y="2146"/>
                </a:lnTo>
                <a:lnTo>
                  <a:pt x="3821" y="2128"/>
                </a:lnTo>
                <a:lnTo>
                  <a:pt x="3822" y="2089"/>
                </a:lnTo>
                <a:lnTo>
                  <a:pt x="3823" y="2048"/>
                </a:lnTo>
                <a:lnTo>
                  <a:pt x="3823" y="1976"/>
                </a:lnTo>
                <a:lnTo>
                  <a:pt x="3824" y="1903"/>
                </a:lnTo>
                <a:lnTo>
                  <a:pt x="3825" y="1816"/>
                </a:lnTo>
                <a:lnTo>
                  <a:pt x="3825" y="1733"/>
                </a:lnTo>
                <a:lnTo>
                  <a:pt x="3826" y="1648"/>
                </a:lnTo>
                <a:lnTo>
                  <a:pt x="3827" y="1547"/>
                </a:lnTo>
                <a:lnTo>
                  <a:pt x="3828" y="1463"/>
                </a:lnTo>
                <a:lnTo>
                  <a:pt x="3828" y="1383"/>
                </a:lnTo>
                <a:lnTo>
                  <a:pt x="3829" y="1300"/>
                </a:lnTo>
                <a:lnTo>
                  <a:pt x="3830" y="1215"/>
                </a:lnTo>
                <a:lnTo>
                  <a:pt x="3830" y="1154"/>
                </a:lnTo>
                <a:lnTo>
                  <a:pt x="3831" y="1097"/>
                </a:lnTo>
                <a:lnTo>
                  <a:pt x="3831" y="1043"/>
                </a:lnTo>
                <a:lnTo>
                  <a:pt x="3832" y="1010"/>
                </a:lnTo>
                <a:lnTo>
                  <a:pt x="3833" y="965"/>
                </a:lnTo>
                <a:lnTo>
                  <a:pt x="3834" y="955"/>
                </a:lnTo>
                <a:lnTo>
                  <a:pt x="3834" y="941"/>
                </a:lnTo>
                <a:lnTo>
                  <a:pt x="3835" y="940"/>
                </a:lnTo>
                <a:lnTo>
                  <a:pt x="3836" y="935"/>
                </a:lnTo>
                <a:lnTo>
                  <a:pt x="3836" y="946"/>
                </a:lnTo>
                <a:lnTo>
                  <a:pt x="3837" y="962"/>
                </a:lnTo>
                <a:lnTo>
                  <a:pt x="3838" y="964"/>
                </a:lnTo>
                <a:lnTo>
                  <a:pt x="3838" y="970"/>
                </a:lnTo>
                <a:lnTo>
                  <a:pt x="3839" y="975"/>
                </a:lnTo>
                <a:lnTo>
                  <a:pt x="3840" y="976"/>
                </a:lnTo>
                <a:lnTo>
                  <a:pt x="3840" y="980"/>
                </a:lnTo>
                <a:lnTo>
                  <a:pt x="3841" y="972"/>
                </a:lnTo>
                <a:lnTo>
                  <a:pt x="3842" y="954"/>
                </a:lnTo>
                <a:lnTo>
                  <a:pt x="3842" y="943"/>
                </a:lnTo>
                <a:lnTo>
                  <a:pt x="3843" y="913"/>
                </a:lnTo>
                <a:lnTo>
                  <a:pt x="3844" y="896"/>
                </a:lnTo>
                <a:lnTo>
                  <a:pt x="3844" y="859"/>
                </a:lnTo>
                <a:lnTo>
                  <a:pt x="3845" y="826"/>
                </a:lnTo>
                <a:lnTo>
                  <a:pt x="3846" y="783"/>
                </a:lnTo>
                <a:lnTo>
                  <a:pt x="3847" y="745"/>
                </a:lnTo>
                <a:lnTo>
                  <a:pt x="3847" y="703"/>
                </a:lnTo>
                <a:lnTo>
                  <a:pt x="3848" y="648"/>
                </a:lnTo>
                <a:lnTo>
                  <a:pt x="3849" y="601"/>
                </a:lnTo>
                <a:lnTo>
                  <a:pt x="3849" y="547"/>
                </a:lnTo>
                <a:lnTo>
                  <a:pt x="3850" y="510"/>
                </a:lnTo>
                <a:lnTo>
                  <a:pt x="3850" y="466"/>
                </a:lnTo>
                <a:lnTo>
                  <a:pt x="3851" y="436"/>
                </a:lnTo>
                <a:lnTo>
                  <a:pt x="3852" y="406"/>
                </a:lnTo>
                <a:lnTo>
                  <a:pt x="3853" y="379"/>
                </a:lnTo>
                <a:lnTo>
                  <a:pt x="3853" y="343"/>
                </a:lnTo>
                <a:lnTo>
                  <a:pt x="3854" y="318"/>
                </a:lnTo>
                <a:lnTo>
                  <a:pt x="3855" y="324"/>
                </a:lnTo>
                <a:lnTo>
                  <a:pt x="3855" y="312"/>
                </a:lnTo>
                <a:lnTo>
                  <a:pt x="3856" y="328"/>
                </a:lnTo>
                <a:lnTo>
                  <a:pt x="3857" y="320"/>
                </a:lnTo>
                <a:lnTo>
                  <a:pt x="3858" y="334"/>
                </a:lnTo>
                <a:lnTo>
                  <a:pt x="3858" y="371"/>
                </a:lnTo>
                <a:lnTo>
                  <a:pt x="3859" y="404"/>
                </a:lnTo>
                <a:lnTo>
                  <a:pt x="3859" y="460"/>
                </a:lnTo>
                <a:lnTo>
                  <a:pt x="3860" y="496"/>
                </a:lnTo>
                <a:lnTo>
                  <a:pt x="3861" y="557"/>
                </a:lnTo>
                <a:lnTo>
                  <a:pt x="3861" y="622"/>
                </a:lnTo>
                <a:lnTo>
                  <a:pt x="3862" y="707"/>
                </a:lnTo>
                <a:lnTo>
                  <a:pt x="3863" y="796"/>
                </a:lnTo>
                <a:lnTo>
                  <a:pt x="3864" y="866"/>
                </a:lnTo>
                <a:lnTo>
                  <a:pt x="3864" y="937"/>
                </a:lnTo>
                <a:lnTo>
                  <a:pt x="3865" y="990"/>
                </a:lnTo>
                <a:lnTo>
                  <a:pt x="3866" y="1045"/>
                </a:lnTo>
                <a:lnTo>
                  <a:pt x="3866" y="1083"/>
                </a:lnTo>
                <a:lnTo>
                  <a:pt x="3867" y="1134"/>
                </a:lnTo>
                <a:lnTo>
                  <a:pt x="3868" y="1161"/>
                </a:lnTo>
                <a:lnTo>
                  <a:pt x="3868" y="1193"/>
                </a:lnTo>
                <a:lnTo>
                  <a:pt x="3869" y="1220"/>
                </a:lnTo>
                <a:lnTo>
                  <a:pt x="3870" y="1236"/>
                </a:lnTo>
                <a:lnTo>
                  <a:pt x="3870" y="1257"/>
                </a:lnTo>
                <a:lnTo>
                  <a:pt x="3871" y="1264"/>
                </a:lnTo>
                <a:lnTo>
                  <a:pt x="3872" y="1283"/>
                </a:lnTo>
                <a:lnTo>
                  <a:pt x="3872" y="1288"/>
                </a:lnTo>
                <a:lnTo>
                  <a:pt x="3873" y="1294"/>
                </a:lnTo>
                <a:lnTo>
                  <a:pt x="3874" y="1309"/>
                </a:lnTo>
                <a:lnTo>
                  <a:pt x="3875" y="1319"/>
                </a:lnTo>
                <a:lnTo>
                  <a:pt x="3875" y="1325"/>
                </a:lnTo>
                <a:lnTo>
                  <a:pt x="3876" y="1320"/>
                </a:lnTo>
                <a:lnTo>
                  <a:pt x="3877" y="1332"/>
                </a:lnTo>
                <a:lnTo>
                  <a:pt x="3877" y="1330"/>
                </a:lnTo>
                <a:lnTo>
                  <a:pt x="3878" y="1342"/>
                </a:lnTo>
                <a:lnTo>
                  <a:pt x="3878" y="1353"/>
                </a:lnTo>
                <a:lnTo>
                  <a:pt x="3879" y="1375"/>
                </a:lnTo>
                <a:lnTo>
                  <a:pt x="3880" y="1382"/>
                </a:lnTo>
                <a:lnTo>
                  <a:pt x="3881" y="1405"/>
                </a:lnTo>
                <a:lnTo>
                  <a:pt x="3881" y="1439"/>
                </a:lnTo>
                <a:lnTo>
                  <a:pt x="3882" y="1458"/>
                </a:lnTo>
                <a:lnTo>
                  <a:pt x="3883" y="1486"/>
                </a:lnTo>
                <a:lnTo>
                  <a:pt x="3883" y="1514"/>
                </a:lnTo>
                <a:lnTo>
                  <a:pt x="3884" y="1547"/>
                </a:lnTo>
                <a:lnTo>
                  <a:pt x="3885" y="1561"/>
                </a:lnTo>
                <a:lnTo>
                  <a:pt x="3885" y="1595"/>
                </a:lnTo>
                <a:lnTo>
                  <a:pt x="3886" y="1631"/>
                </a:lnTo>
                <a:lnTo>
                  <a:pt x="3887" y="1661"/>
                </a:lnTo>
                <a:lnTo>
                  <a:pt x="3887" y="1690"/>
                </a:lnTo>
                <a:lnTo>
                  <a:pt x="3888" y="1714"/>
                </a:lnTo>
                <a:lnTo>
                  <a:pt x="3889" y="1727"/>
                </a:lnTo>
                <a:lnTo>
                  <a:pt x="3889" y="1747"/>
                </a:lnTo>
                <a:lnTo>
                  <a:pt x="3890" y="1758"/>
                </a:lnTo>
                <a:lnTo>
                  <a:pt x="3891" y="1777"/>
                </a:lnTo>
                <a:lnTo>
                  <a:pt x="3891" y="1792"/>
                </a:lnTo>
                <a:lnTo>
                  <a:pt x="3892" y="1799"/>
                </a:lnTo>
                <a:lnTo>
                  <a:pt x="3893" y="1810"/>
                </a:lnTo>
                <a:lnTo>
                  <a:pt x="3894" y="1817"/>
                </a:lnTo>
                <a:lnTo>
                  <a:pt x="3894" y="1834"/>
                </a:lnTo>
                <a:lnTo>
                  <a:pt x="3895" y="1830"/>
                </a:lnTo>
                <a:lnTo>
                  <a:pt x="3896" y="1824"/>
                </a:lnTo>
                <a:lnTo>
                  <a:pt x="3896" y="1827"/>
                </a:lnTo>
                <a:lnTo>
                  <a:pt x="3897" y="1824"/>
                </a:lnTo>
                <a:lnTo>
                  <a:pt x="3897" y="1845"/>
                </a:lnTo>
                <a:lnTo>
                  <a:pt x="3898" y="1855"/>
                </a:lnTo>
                <a:lnTo>
                  <a:pt x="3899" y="1841"/>
                </a:lnTo>
                <a:lnTo>
                  <a:pt x="3900" y="1838"/>
                </a:lnTo>
                <a:lnTo>
                  <a:pt x="3900" y="1832"/>
                </a:lnTo>
                <a:lnTo>
                  <a:pt x="3901" y="1834"/>
                </a:lnTo>
                <a:lnTo>
                  <a:pt x="3902" y="1839"/>
                </a:lnTo>
                <a:lnTo>
                  <a:pt x="3902" y="1847"/>
                </a:lnTo>
                <a:lnTo>
                  <a:pt x="3903" y="1842"/>
                </a:lnTo>
                <a:lnTo>
                  <a:pt x="3904" y="1837"/>
                </a:lnTo>
                <a:lnTo>
                  <a:pt x="3905" y="1840"/>
                </a:lnTo>
                <a:lnTo>
                  <a:pt x="3905" y="1847"/>
                </a:lnTo>
                <a:lnTo>
                  <a:pt x="3906" y="1863"/>
                </a:lnTo>
                <a:lnTo>
                  <a:pt x="3906" y="1868"/>
                </a:lnTo>
                <a:lnTo>
                  <a:pt x="3907" y="1877"/>
                </a:lnTo>
                <a:lnTo>
                  <a:pt x="3908" y="1873"/>
                </a:lnTo>
                <a:lnTo>
                  <a:pt x="3908" y="1879"/>
                </a:lnTo>
                <a:lnTo>
                  <a:pt x="3909" y="1884"/>
                </a:lnTo>
                <a:lnTo>
                  <a:pt x="3910" y="1912"/>
                </a:lnTo>
                <a:lnTo>
                  <a:pt x="3911" y="1929"/>
                </a:lnTo>
                <a:lnTo>
                  <a:pt x="3911" y="1939"/>
                </a:lnTo>
                <a:lnTo>
                  <a:pt x="3912" y="1926"/>
                </a:lnTo>
                <a:lnTo>
                  <a:pt x="3913" y="1936"/>
                </a:lnTo>
                <a:lnTo>
                  <a:pt x="3913" y="1942"/>
                </a:lnTo>
                <a:lnTo>
                  <a:pt x="3914" y="1954"/>
                </a:lnTo>
                <a:lnTo>
                  <a:pt x="3915" y="1968"/>
                </a:lnTo>
                <a:lnTo>
                  <a:pt x="3915" y="1966"/>
                </a:lnTo>
                <a:lnTo>
                  <a:pt x="3916" y="1985"/>
                </a:lnTo>
                <a:lnTo>
                  <a:pt x="3917" y="1997"/>
                </a:lnTo>
                <a:lnTo>
                  <a:pt x="3917" y="2004"/>
                </a:lnTo>
                <a:lnTo>
                  <a:pt x="3918" y="2007"/>
                </a:lnTo>
                <a:lnTo>
                  <a:pt x="3919" y="2013"/>
                </a:lnTo>
                <a:lnTo>
                  <a:pt x="3919" y="2037"/>
                </a:lnTo>
                <a:lnTo>
                  <a:pt x="3920" y="2041"/>
                </a:lnTo>
                <a:lnTo>
                  <a:pt x="3921" y="2041"/>
                </a:lnTo>
                <a:lnTo>
                  <a:pt x="3922" y="2048"/>
                </a:lnTo>
                <a:lnTo>
                  <a:pt x="3922" y="2061"/>
                </a:lnTo>
                <a:lnTo>
                  <a:pt x="3923" y="2083"/>
                </a:lnTo>
                <a:lnTo>
                  <a:pt x="3924" y="2086"/>
                </a:lnTo>
                <a:lnTo>
                  <a:pt x="3924" y="2093"/>
                </a:lnTo>
                <a:lnTo>
                  <a:pt x="3925" y="2097"/>
                </a:lnTo>
                <a:lnTo>
                  <a:pt x="3925" y="2104"/>
                </a:lnTo>
                <a:lnTo>
                  <a:pt x="3926" y="2111"/>
                </a:lnTo>
                <a:lnTo>
                  <a:pt x="3927" y="2127"/>
                </a:lnTo>
                <a:lnTo>
                  <a:pt x="3928" y="2127"/>
                </a:lnTo>
                <a:lnTo>
                  <a:pt x="3928" y="2124"/>
                </a:lnTo>
                <a:lnTo>
                  <a:pt x="3929" y="2145"/>
                </a:lnTo>
                <a:lnTo>
                  <a:pt x="3930" y="2147"/>
                </a:lnTo>
                <a:lnTo>
                  <a:pt x="3930" y="2160"/>
                </a:lnTo>
                <a:lnTo>
                  <a:pt x="3931" y="2153"/>
                </a:lnTo>
                <a:lnTo>
                  <a:pt x="3932" y="2160"/>
                </a:lnTo>
                <a:lnTo>
                  <a:pt x="3932" y="2149"/>
                </a:lnTo>
                <a:lnTo>
                  <a:pt x="3933" y="2142"/>
                </a:lnTo>
                <a:lnTo>
                  <a:pt x="3934" y="2109"/>
                </a:lnTo>
                <a:lnTo>
                  <a:pt x="3934" y="2087"/>
                </a:lnTo>
                <a:lnTo>
                  <a:pt x="3935" y="2020"/>
                </a:lnTo>
                <a:lnTo>
                  <a:pt x="3936" y="1966"/>
                </a:lnTo>
                <a:lnTo>
                  <a:pt x="3936" y="1884"/>
                </a:lnTo>
                <a:lnTo>
                  <a:pt x="3937" y="1797"/>
                </a:lnTo>
                <a:lnTo>
                  <a:pt x="3938" y="1718"/>
                </a:lnTo>
                <a:lnTo>
                  <a:pt x="3938" y="1624"/>
                </a:lnTo>
                <a:lnTo>
                  <a:pt x="3939" y="1536"/>
                </a:lnTo>
                <a:lnTo>
                  <a:pt x="3940" y="1447"/>
                </a:lnTo>
                <a:lnTo>
                  <a:pt x="3941" y="1360"/>
                </a:lnTo>
                <a:lnTo>
                  <a:pt x="3941" y="1273"/>
                </a:lnTo>
                <a:lnTo>
                  <a:pt x="3942" y="1196"/>
                </a:lnTo>
                <a:lnTo>
                  <a:pt x="3943" y="1145"/>
                </a:lnTo>
                <a:lnTo>
                  <a:pt x="3943" y="1090"/>
                </a:lnTo>
                <a:lnTo>
                  <a:pt x="3944" y="1044"/>
                </a:lnTo>
                <a:lnTo>
                  <a:pt x="3944" y="1006"/>
                </a:lnTo>
                <a:lnTo>
                  <a:pt x="3945" y="980"/>
                </a:lnTo>
                <a:lnTo>
                  <a:pt x="3946" y="961"/>
                </a:lnTo>
                <a:lnTo>
                  <a:pt x="3947" y="949"/>
                </a:lnTo>
                <a:lnTo>
                  <a:pt x="3947" y="948"/>
                </a:lnTo>
                <a:lnTo>
                  <a:pt x="3948" y="947"/>
                </a:lnTo>
                <a:lnTo>
                  <a:pt x="3949" y="946"/>
                </a:lnTo>
                <a:lnTo>
                  <a:pt x="3949" y="958"/>
                </a:lnTo>
                <a:lnTo>
                  <a:pt x="3950" y="977"/>
                </a:lnTo>
                <a:lnTo>
                  <a:pt x="3951" y="979"/>
                </a:lnTo>
                <a:lnTo>
                  <a:pt x="3952" y="986"/>
                </a:lnTo>
                <a:lnTo>
                  <a:pt x="3952" y="991"/>
                </a:lnTo>
                <a:lnTo>
                  <a:pt x="3953" y="982"/>
                </a:lnTo>
                <a:lnTo>
                  <a:pt x="3953" y="972"/>
                </a:lnTo>
                <a:lnTo>
                  <a:pt x="3954" y="964"/>
                </a:lnTo>
                <a:lnTo>
                  <a:pt x="3955" y="949"/>
                </a:lnTo>
                <a:lnTo>
                  <a:pt x="3955" y="924"/>
                </a:lnTo>
                <a:lnTo>
                  <a:pt x="3956" y="896"/>
                </a:lnTo>
                <a:lnTo>
                  <a:pt x="3957" y="874"/>
                </a:lnTo>
                <a:lnTo>
                  <a:pt x="3958" y="825"/>
                </a:lnTo>
                <a:lnTo>
                  <a:pt x="3958" y="778"/>
                </a:lnTo>
                <a:lnTo>
                  <a:pt x="3959" y="744"/>
                </a:lnTo>
                <a:lnTo>
                  <a:pt x="3960" y="691"/>
                </a:lnTo>
                <a:lnTo>
                  <a:pt x="3960" y="645"/>
                </a:lnTo>
                <a:lnTo>
                  <a:pt x="3961" y="600"/>
                </a:lnTo>
                <a:lnTo>
                  <a:pt x="3962" y="554"/>
                </a:lnTo>
                <a:lnTo>
                  <a:pt x="3962" y="514"/>
                </a:lnTo>
                <a:lnTo>
                  <a:pt x="3963" y="470"/>
                </a:lnTo>
                <a:lnTo>
                  <a:pt x="3964" y="431"/>
                </a:lnTo>
                <a:lnTo>
                  <a:pt x="3964" y="402"/>
                </a:lnTo>
                <a:lnTo>
                  <a:pt x="3965" y="373"/>
                </a:lnTo>
                <a:lnTo>
                  <a:pt x="3966" y="347"/>
                </a:lnTo>
                <a:lnTo>
                  <a:pt x="3966" y="325"/>
                </a:lnTo>
                <a:lnTo>
                  <a:pt x="3967" y="323"/>
                </a:lnTo>
                <a:lnTo>
                  <a:pt x="3968" y="316"/>
                </a:lnTo>
                <a:lnTo>
                  <a:pt x="3969" y="325"/>
                </a:lnTo>
                <a:lnTo>
                  <a:pt x="3969" y="327"/>
                </a:lnTo>
                <a:lnTo>
                  <a:pt x="3970" y="345"/>
                </a:lnTo>
                <a:lnTo>
                  <a:pt x="3971" y="370"/>
                </a:lnTo>
                <a:lnTo>
                  <a:pt x="3971" y="397"/>
                </a:lnTo>
                <a:lnTo>
                  <a:pt x="3972" y="438"/>
                </a:lnTo>
                <a:lnTo>
                  <a:pt x="3972" y="506"/>
                </a:lnTo>
                <a:lnTo>
                  <a:pt x="3973" y="559"/>
                </a:lnTo>
                <a:lnTo>
                  <a:pt x="3974" y="628"/>
                </a:lnTo>
                <a:lnTo>
                  <a:pt x="3975" y="710"/>
                </a:lnTo>
                <a:lnTo>
                  <a:pt x="3975" y="784"/>
                </a:lnTo>
                <a:lnTo>
                  <a:pt x="3976" y="858"/>
                </a:lnTo>
                <a:lnTo>
                  <a:pt x="3977" y="933"/>
                </a:lnTo>
                <a:lnTo>
                  <a:pt x="3977" y="978"/>
                </a:lnTo>
                <a:lnTo>
                  <a:pt x="3978" y="1027"/>
                </a:lnTo>
                <a:lnTo>
                  <a:pt x="3979" y="1062"/>
                </a:lnTo>
                <a:lnTo>
                  <a:pt x="3979" y="1112"/>
                </a:lnTo>
                <a:lnTo>
                  <a:pt x="3980" y="1145"/>
                </a:lnTo>
                <a:lnTo>
                  <a:pt x="3981" y="1174"/>
                </a:lnTo>
                <a:lnTo>
                  <a:pt x="3981" y="1206"/>
                </a:lnTo>
                <a:lnTo>
                  <a:pt x="3982" y="1224"/>
                </a:lnTo>
                <a:lnTo>
                  <a:pt x="3983" y="1234"/>
                </a:lnTo>
                <a:lnTo>
                  <a:pt x="3983" y="1256"/>
                </a:lnTo>
                <a:lnTo>
                  <a:pt x="3984" y="1278"/>
                </a:lnTo>
                <a:lnTo>
                  <a:pt x="3985" y="1274"/>
                </a:lnTo>
                <a:lnTo>
                  <a:pt x="3985" y="1277"/>
                </a:lnTo>
                <a:lnTo>
                  <a:pt x="3986" y="1279"/>
                </a:lnTo>
                <a:lnTo>
                  <a:pt x="3987" y="1278"/>
                </a:lnTo>
                <a:lnTo>
                  <a:pt x="3988" y="1291"/>
                </a:lnTo>
                <a:lnTo>
                  <a:pt x="3988" y="1295"/>
                </a:lnTo>
                <a:lnTo>
                  <a:pt x="3989" y="1300"/>
                </a:lnTo>
                <a:lnTo>
                  <a:pt x="3990" y="1306"/>
                </a:lnTo>
                <a:lnTo>
                  <a:pt x="3990" y="1307"/>
                </a:lnTo>
                <a:lnTo>
                  <a:pt x="3991" y="1314"/>
                </a:lnTo>
                <a:lnTo>
                  <a:pt x="3991" y="1329"/>
                </a:lnTo>
                <a:lnTo>
                  <a:pt x="3992" y="1345"/>
                </a:lnTo>
                <a:lnTo>
                  <a:pt x="3993" y="1365"/>
                </a:lnTo>
                <a:lnTo>
                  <a:pt x="3994" y="1372"/>
                </a:lnTo>
                <a:lnTo>
                  <a:pt x="3994" y="1392"/>
                </a:lnTo>
                <a:lnTo>
                  <a:pt x="3995" y="1419"/>
                </a:lnTo>
                <a:lnTo>
                  <a:pt x="3996" y="1450"/>
                </a:lnTo>
                <a:lnTo>
                  <a:pt x="3996" y="1478"/>
                </a:lnTo>
                <a:lnTo>
                  <a:pt x="3997" y="1503"/>
                </a:lnTo>
                <a:lnTo>
                  <a:pt x="3998" y="1536"/>
                </a:lnTo>
                <a:lnTo>
                  <a:pt x="3999" y="1569"/>
                </a:lnTo>
                <a:lnTo>
                  <a:pt x="3999" y="1584"/>
                </a:lnTo>
                <a:lnTo>
                  <a:pt x="4000" y="1619"/>
                </a:lnTo>
                <a:lnTo>
                  <a:pt x="4000" y="1638"/>
                </a:lnTo>
                <a:lnTo>
                  <a:pt x="4001" y="1667"/>
                </a:lnTo>
                <a:lnTo>
                  <a:pt x="4002" y="1687"/>
                </a:lnTo>
                <a:lnTo>
                  <a:pt x="4002" y="1709"/>
                </a:lnTo>
                <a:lnTo>
                  <a:pt x="4003" y="1720"/>
                </a:lnTo>
                <a:lnTo>
                  <a:pt x="4004" y="1717"/>
                </a:lnTo>
                <a:lnTo>
                  <a:pt x="4005" y="1732"/>
                </a:lnTo>
                <a:lnTo>
                  <a:pt x="4005" y="1762"/>
                </a:lnTo>
                <a:lnTo>
                  <a:pt x="4006" y="1759"/>
                </a:lnTo>
                <a:lnTo>
                  <a:pt x="4007" y="1754"/>
                </a:lnTo>
                <a:lnTo>
                  <a:pt x="4007" y="1760"/>
                </a:lnTo>
                <a:lnTo>
                  <a:pt x="4008" y="1752"/>
                </a:lnTo>
                <a:lnTo>
                  <a:pt x="4009" y="1774"/>
                </a:lnTo>
                <a:lnTo>
                  <a:pt x="4009" y="1769"/>
                </a:lnTo>
                <a:lnTo>
                  <a:pt x="4010" y="1768"/>
                </a:lnTo>
                <a:lnTo>
                  <a:pt x="4011" y="1769"/>
                </a:lnTo>
                <a:lnTo>
                  <a:pt x="4011" y="1770"/>
                </a:lnTo>
                <a:lnTo>
                  <a:pt x="4012" y="1758"/>
                </a:lnTo>
                <a:lnTo>
                  <a:pt x="4013" y="1758"/>
                </a:lnTo>
                <a:lnTo>
                  <a:pt x="4013" y="1767"/>
                </a:lnTo>
                <a:lnTo>
                  <a:pt x="4014" y="1763"/>
                </a:lnTo>
                <a:lnTo>
                  <a:pt x="4015" y="1767"/>
                </a:lnTo>
                <a:lnTo>
                  <a:pt x="4016" y="1758"/>
                </a:lnTo>
                <a:lnTo>
                  <a:pt x="4016" y="1767"/>
                </a:lnTo>
                <a:lnTo>
                  <a:pt x="4017" y="1765"/>
                </a:lnTo>
                <a:lnTo>
                  <a:pt x="4018" y="1766"/>
                </a:lnTo>
                <a:lnTo>
                  <a:pt x="4018" y="1769"/>
                </a:lnTo>
                <a:lnTo>
                  <a:pt x="4019" y="1780"/>
                </a:lnTo>
                <a:lnTo>
                  <a:pt x="4019" y="1792"/>
                </a:lnTo>
                <a:lnTo>
                  <a:pt x="4020" y="1803"/>
                </a:lnTo>
                <a:lnTo>
                  <a:pt x="4021" y="1813"/>
                </a:lnTo>
                <a:lnTo>
                  <a:pt x="4022" y="1821"/>
                </a:lnTo>
                <a:lnTo>
                  <a:pt x="4022" y="1824"/>
                </a:lnTo>
                <a:lnTo>
                  <a:pt x="4023" y="1836"/>
                </a:lnTo>
                <a:lnTo>
                  <a:pt x="4024" y="1847"/>
                </a:lnTo>
                <a:lnTo>
                  <a:pt x="4024" y="1850"/>
                </a:lnTo>
                <a:lnTo>
                  <a:pt x="4025" y="1858"/>
                </a:lnTo>
                <a:lnTo>
                  <a:pt x="4026" y="1872"/>
                </a:lnTo>
                <a:lnTo>
                  <a:pt x="4026" y="1883"/>
                </a:lnTo>
                <a:lnTo>
                  <a:pt x="4027" y="1898"/>
                </a:lnTo>
                <a:lnTo>
                  <a:pt x="4028" y="1898"/>
                </a:lnTo>
                <a:lnTo>
                  <a:pt x="4028" y="1895"/>
                </a:lnTo>
                <a:lnTo>
                  <a:pt x="4029" y="1890"/>
                </a:lnTo>
                <a:lnTo>
                  <a:pt x="4030" y="1925"/>
                </a:lnTo>
                <a:lnTo>
                  <a:pt x="4030" y="1929"/>
                </a:lnTo>
                <a:lnTo>
                  <a:pt x="4031" y="1950"/>
                </a:lnTo>
                <a:lnTo>
                  <a:pt x="4032" y="1951"/>
                </a:lnTo>
                <a:lnTo>
                  <a:pt x="4032" y="1950"/>
                </a:lnTo>
                <a:lnTo>
                  <a:pt x="4033" y="1965"/>
                </a:lnTo>
                <a:lnTo>
                  <a:pt x="4034" y="1974"/>
                </a:lnTo>
                <a:lnTo>
                  <a:pt x="4035" y="1990"/>
                </a:lnTo>
                <a:lnTo>
                  <a:pt x="4035" y="1992"/>
                </a:lnTo>
                <a:lnTo>
                  <a:pt x="4036" y="2001"/>
                </a:lnTo>
                <a:lnTo>
                  <a:pt x="4037" y="2018"/>
                </a:lnTo>
                <a:lnTo>
                  <a:pt x="4037" y="2017"/>
                </a:lnTo>
                <a:lnTo>
                  <a:pt x="4038" y="2028"/>
                </a:lnTo>
                <a:lnTo>
                  <a:pt x="4038" y="2027"/>
                </a:lnTo>
                <a:lnTo>
                  <a:pt x="4039" y="2040"/>
                </a:lnTo>
                <a:lnTo>
                  <a:pt x="4040" y="2038"/>
                </a:lnTo>
                <a:lnTo>
                  <a:pt x="4041" y="2047"/>
                </a:lnTo>
                <a:lnTo>
                  <a:pt x="4041" y="2055"/>
                </a:lnTo>
                <a:lnTo>
                  <a:pt x="4042" y="2045"/>
                </a:lnTo>
                <a:lnTo>
                  <a:pt x="4043" y="2061"/>
                </a:lnTo>
                <a:lnTo>
                  <a:pt x="4043" y="2069"/>
                </a:lnTo>
                <a:lnTo>
                  <a:pt x="4044" y="2071"/>
                </a:lnTo>
                <a:lnTo>
                  <a:pt x="4045" y="2058"/>
                </a:lnTo>
                <a:lnTo>
                  <a:pt x="4046" y="2040"/>
                </a:lnTo>
                <a:lnTo>
                  <a:pt x="4046" y="2011"/>
                </a:lnTo>
                <a:lnTo>
                  <a:pt x="4047" y="1973"/>
                </a:lnTo>
                <a:lnTo>
                  <a:pt x="4047" y="1916"/>
                </a:lnTo>
                <a:lnTo>
                  <a:pt x="4048" y="1849"/>
                </a:lnTo>
                <a:lnTo>
                  <a:pt x="4049" y="1772"/>
                </a:lnTo>
                <a:lnTo>
                  <a:pt x="4049" y="1680"/>
                </a:lnTo>
                <a:lnTo>
                  <a:pt x="4050" y="1588"/>
                </a:lnTo>
                <a:lnTo>
                  <a:pt x="4051" y="1491"/>
                </a:lnTo>
                <a:lnTo>
                  <a:pt x="4052" y="1408"/>
                </a:lnTo>
                <a:lnTo>
                  <a:pt x="4052" y="1319"/>
                </a:lnTo>
                <a:lnTo>
                  <a:pt x="4053" y="1233"/>
                </a:lnTo>
                <a:lnTo>
                  <a:pt x="4054" y="1157"/>
                </a:lnTo>
                <a:lnTo>
                  <a:pt x="4054" y="1077"/>
                </a:lnTo>
                <a:lnTo>
                  <a:pt x="4055" y="1031"/>
                </a:lnTo>
                <a:lnTo>
                  <a:pt x="4056" y="971"/>
                </a:lnTo>
                <a:lnTo>
                  <a:pt x="4056" y="925"/>
                </a:lnTo>
                <a:lnTo>
                  <a:pt x="4057" y="888"/>
                </a:lnTo>
                <a:lnTo>
                  <a:pt x="4058" y="861"/>
                </a:lnTo>
                <a:lnTo>
                  <a:pt x="4058" y="847"/>
                </a:lnTo>
                <a:lnTo>
                  <a:pt x="4059" y="835"/>
                </a:lnTo>
                <a:lnTo>
                  <a:pt x="4060" y="836"/>
                </a:lnTo>
                <a:lnTo>
                  <a:pt x="4060" y="844"/>
                </a:lnTo>
                <a:lnTo>
                  <a:pt x="4061" y="846"/>
                </a:lnTo>
                <a:lnTo>
                  <a:pt x="4062" y="857"/>
                </a:lnTo>
                <a:lnTo>
                  <a:pt x="4063" y="862"/>
                </a:lnTo>
                <a:lnTo>
                  <a:pt x="4063" y="863"/>
                </a:lnTo>
                <a:lnTo>
                  <a:pt x="4064" y="871"/>
                </a:lnTo>
                <a:lnTo>
                  <a:pt x="4065" y="871"/>
                </a:lnTo>
                <a:lnTo>
                  <a:pt x="4065" y="864"/>
                </a:lnTo>
                <a:lnTo>
                  <a:pt x="4066" y="853"/>
                </a:lnTo>
                <a:lnTo>
                  <a:pt x="4066" y="843"/>
                </a:lnTo>
                <a:lnTo>
                  <a:pt x="4067" y="817"/>
                </a:lnTo>
                <a:lnTo>
                  <a:pt x="4068" y="791"/>
                </a:lnTo>
                <a:lnTo>
                  <a:pt x="4069" y="758"/>
                </a:lnTo>
                <a:lnTo>
                  <a:pt x="4069" y="733"/>
                </a:lnTo>
                <a:lnTo>
                  <a:pt x="4070" y="686"/>
                </a:lnTo>
                <a:lnTo>
                  <a:pt x="4071" y="641"/>
                </a:lnTo>
                <a:lnTo>
                  <a:pt x="4071" y="586"/>
                </a:lnTo>
                <a:lnTo>
                  <a:pt x="4072" y="542"/>
                </a:lnTo>
                <a:lnTo>
                  <a:pt x="4073" y="504"/>
                </a:lnTo>
                <a:lnTo>
                  <a:pt x="4073" y="459"/>
                </a:lnTo>
                <a:lnTo>
                  <a:pt x="4074" y="400"/>
                </a:lnTo>
                <a:lnTo>
                  <a:pt x="4075" y="344"/>
                </a:lnTo>
                <a:lnTo>
                  <a:pt x="4075" y="316"/>
                </a:lnTo>
                <a:lnTo>
                  <a:pt x="4076" y="280"/>
                </a:lnTo>
                <a:lnTo>
                  <a:pt x="4077" y="253"/>
                </a:lnTo>
                <a:lnTo>
                  <a:pt x="4077" y="222"/>
                </a:lnTo>
                <a:lnTo>
                  <a:pt x="4078" y="206"/>
                </a:lnTo>
                <a:lnTo>
                  <a:pt x="4079" y="183"/>
                </a:lnTo>
                <a:lnTo>
                  <a:pt x="4079" y="168"/>
                </a:lnTo>
                <a:lnTo>
                  <a:pt x="4080" y="171"/>
                </a:lnTo>
                <a:lnTo>
                  <a:pt x="4081" y="179"/>
                </a:lnTo>
                <a:lnTo>
                  <a:pt x="4082" y="198"/>
                </a:lnTo>
                <a:lnTo>
                  <a:pt x="4082" y="220"/>
                </a:lnTo>
                <a:lnTo>
                  <a:pt x="4083" y="247"/>
                </a:lnTo>
                <a:lnTo>
                  <a:pt x="4084" y="281"/>
                </a:lnTo>
                <a:lnTo>
                  <a:pt x="4084" y="326"/>
                </a:lnTo>
                <a:lnTo>
                  <a:pt x="4085" y="391"/>
                </a:lnTo>
                <a:lnTo>
                  <a:pt x="4085" y="461"/>
                </a:lnTo>
                <a:lnTo>
                  <a:pt x="4086" y="543"/>
                </a:lnTo>
                <a:lnTo>
                  <a:pt x="4087" y="628"/>
                </a:lnTo>
                <a:lnTo>
                  <a:pt x="4088" y="702"/>
                </a:lnTo>
                <a:lnTo>
                  <a:pt x="4088" y="770"/>
                </a:lnTo>
                <a:lnTo>
                  <a:pt x="4089" y="855"/>
                </a:lnTo>
                <a:lnTo>
                  <a:pt x="4090" y="915"/>
                </a:lnTo>
                <a:lnTo>
                  <a:pt x="4090" y="971"/>
                </a:lnTo>
                <a:lnTo>
                  <a:pt x="4091" y="1007"/>
                </a:lnTo>
                <a:lnTo>
                  <a:pt x="4092" y="1050"/>
                </a:lnTo>
                <a:lnTo>
                  <a:pt x="4093" y="1091"/>
                </a:lnTo>
                <a:lnTo>
                  <a:pt x="4093" y="1112"/>
                </a:lnTo>
                <a:lnTo>
                  <a:pt x="4094" y="1137"/>
                </a:lnTo>
                <a:lnTo>
                  <a:pt x="4094" y="1165"/>
                </a:lnTo>
                <a:lnTo>
                  <a:pt x="4095" y="1179"/>
                </a:lnTo>
                <a:lnTo>
                  <a:pt x="4096" y="1191"/>
                </a:lnTo>
                <a:lnTo>
                  <a:pt x="4096" y="1198"/>
                </a:lnTo>
                <a:lnTo>
                  <a:pt x="4097" y="1201"/>
                </a:lnTo>
                <a:lnTo>
                  <a:pt x="4098" y="1216"/>
                </a:lnTo>
                <a:lnTo>
                  <a:pt x="4099" y="1221"/>
                </a:lnTo>
                <a:lnTo>
                  <a:pt x="4099" y="1219"/>
                </a:lnTo>
                <a:lnTo>
                  <a:pt x="4100" y="1228"/>
                </a:lnTo>
                <a:lnTo>
                  <a:pt x="4101" y="1233"/>
                </a:lnTo>
                <a:lnTo>
                  <a:pt x="4101" y="1236"/>
                </a:lnTo>
                <a:lnTo>
                  <a:pt x="4102" y="1246"/>
                </a:lnTo>
                <a:lnTo>
                  <a:pt x="4103" y="1256"/>
                </a:lnTo>
                <a:lnTo>
                  <a:pt x="4103" y="1277"/>
                </a:lnTo>
                <a:lnTo>
                  <a:pt x="4104" y="1279"/>
                </a:lnTo>
                <a:lnTo>
                  <a:pt x="4105" y="1294"/>
                </a:lnTo>
                <a:lnTo>
                  <a:pt x="4105" y="1316"/>
                </a:lnTo>
                <a:lnTo>
                  <a:pt x="4106" y="1339"/>
                </a:lnTo>
                <a:lnTo>
                  <a:pt x="4107" y="1356"/>
                </a:lnTo>
                <a:lnTo>
                  <a:pt x="4107" y="1389"/>
                </a:lnTo>
                <a:lnTo>
                  <a:pt x="4108" y="1425"/>
                </a:lnTo>
                <a:lnTo>
                  <a:pt x="4109" y="1452"/>
                </a:lnTo>
                <a:lnTo>
                  <a:pt x="4110" y="1487"/>
                </a:lnTo>
                <a:lnTo>
                  <a:pt x="4110" y="1529"/>
                </a:lnTo>
                <a:lnTo>
                  <a:pt x="4111" y="1550"/>
                </a:lnTo>
                <a:lnTo>
                  <a:pt x="4112" y="1571"/>
                </a:lnTo>
                <a:lnTo>
                  <a:pt x="4112" y="1601"/>
                </a:lnTo>
                <a:lnTo>
                  <a:pt x="4113" y="1620"/>
                </a:lnTo>
                <a:lnTo>
                  <a:pt x="4113" y="1650"/>
                </a:lnTo>
                <a:lnTo>
                  <a:pt x="4114" y="1663"/>
                </a:lnTo>
                <a:lnTo>
                  <a:pt x="4115" y="1685"/>
                </a:lnTo>
                <a:lnTo>
                  <a:pt x="4116" y="1694"/>
                </a:lnTo>
                <a:lnTo>
                  <a:pt x="4116" y="1705"/>
                </a:lnTo>
                <a:lnTo>
                  <a:pt x="4117" y="1727"/>
                </a:lnTo>
                <a:lnTo>
                  <a:pt x="4118" y="1732"/>
                </a:lnTo>
                <a:lnTo>
                  <a:pt x="4118" y="1733"/>
                </a:lnTo>
                <a:lnTo>
                  <a:pt x="4119" y="1756"/>
                </a:lnTo>
                <a:lnTo>
                  <a:pt x="4120" y="1753"/>
                </a:lnTo>
                <a:lnTo>
                  <a:pt x="4120" y="1758"/>
                </a:lnTo>
                <a:lnTo>
                  <a:pt x="4121" y="1754"/>
                </a:lnTo>
                <a:lnTo>
                  <a:pt x="4122" y="1761"/>
                </a:lnTo>
                <a:lnTo>
                  <a:pt x="4122" y="1758"/>
                </a:lnTo>
                <a:lnTo>
                  <a:pt x="4123" y="1759"/>
                </a:lnTo>
                <a:lnTo>
                  <a:pt x="4124" y="1759"/>
                </a:lnTo>
                <a:lnTo>
                  <a:pt x="4124" y="1749"/>
                </a:lnTo>
                <a:lnTo>
                  <a:pt x="4125" y="1753"/>
                </a:lnTo>
                <a:lnTo>
                  <a:pt x="4126" y="1764"/>
                </a:lnTo>
                <a:lnTo>
                  <a:pt x="4126" y="1754"/>
                </a:lnTo>
                <a:lnTo>
                  <a:pt x="4127" y="1754"/>
                </a:lnTo>
                <a:lnTo>
                  <a:pt x="4128" y="1765"/>
                </a:lnTo>
                <a:lnTo>
                  <a:pt x="4129" y="1762"/>
                </a:lnTo>
                <a:lnTo>
                  <a:pt x="4129" y="1771"/>
                </a:lnTo>
                <a:lnTo>
                  <a:pt x="4130" y="1764"/>
                </a:lnTo>
                <a:lnTo>
                  <a:pt x="4131" y="1766"/>
                </a:lnTo>
                <a:lnTo>
                  <a:pt x="4131" y="1768"/>
                </a:lnTo>
                <a:lnTo>
                  <a:pt x="4132" y="1791"/>
                </a:lnTo>
                <a:lnTo>
                  <a:pt x="4132" y="1791"/>
                </a:lnTo>
                <a:lnTo>
                  <a:pt x="4133" y="1803"/>
                </a:lnTo>
                <a:lnTo>
                  <a:pt x="4134" y="1813"/>
                </a:lnTo>
                <a:lnTo>
                  <a:pt x="4135" y="1808"/>
                </a:lnTo>
                <a:lnTo>
                  <a:pt x="4135" y="1821"/>
                </a:lnTo>
                <a:lnTo>
                  <a:pt x="4136" y="1837"/>
                </a:lnTo>
                <a:lnTo>
                  <a:pt x="4137" y="1836"/>
                </a:lnTo>
                <a:lnTo>
                  <a:pt x="4137" y="1849"/>
                </a:lnTo>
                <a:lnTo>
                  <a:pt x="4138" y="1868"/>
                </a:lnTo>
                <a:lnTo>
                  <a:pt x="4139" y="1873"/>
                </a:lnTo>
                <a:lnTo>
                  <a:pt x="4140" y="1880"/>
                </a:lnTo>
                <a:lnTo>
                  <a:pt x="4140" y="1894"/>
                </a:lnTo>
                <a:lnTo>
                  <a:pt x="4141" y="1894"/>
                </a:lnTo>
                <a:lnTo>
                  <a:pt x="4141" y="1911"/>
                </a:lnTo>
                <a:lnTo>
                  <a:pt x="4142" y="1909"/>
                </a:lnTo>
                <a:lnTo>
                  <a:pt x="4143" y="1920"/>
                </a:lnTo>
                <a:lnTo>
                  <a:pt x="4143" y="1928"/>
                </a:lnTo>
                <a:lnTo>
                  <a:pt x="4144" y="1942"/>
                </a:lnTo>
                <a:lnTo>
                  <a:pt x="4145" y="1943"/>
                </a:lnTo>
                <a:lnTo>
                  <a:pt x="4146" y="1961"/>
                </a:lnTo>
                <a:lnTo>
                  <a:pt x="4146" y="1963"/>
                </a:lnTo>
                <a:lnTo>
                  <a:pt x="4147" y="1981"/>
                </a:lnTo>
                <a:lnTo>
                  <a:pt x="4148" y="1991"/>
                </a:lnTo>
                <a:lnTo>
                  <a:pt x="4148" y="2006"/>
                </a:lnTo>
                <a:lnTo>
                  <a:pt x="4149" y="2012"/>
                </a:lnTo>
                <a:lnTo>
                  <a:pt x="4150" y="2025"/>
                </a:lnTo>
                <a:lnTo>
                  <a:pt x="4150" y="2027"/>
                </a:lnTo>
                <a:lnTo>
                  <a:pt x="4151" y="2039"/>
                </a:lnTo>
                <a:lnTo>
                  <a:pt x="4152" y="2038"/>
                </a:lnTo>
                <a:lnTo>
                  <a:pt x="4152" y="2044"/>
                </a:lnTo>
                <a:lnTo>
                  <a:pt x="4153" y="2048"/>
                </a:lnTo>
                <a:lnTo>
                  <a:pt x="4154" y="2061"/>
                </a:lnTo>
                <a:lnTo>
                  <a:pt x="4154" y="2060"/>
                </a:lnTo>
                <a:lnTo>
                  <a:pt x="4155" y="2061"/>
                </a:lnTo>
                <a:lnTo>
                  <a:pt x="4156" y="2068"/>
                </a:lnTo>
                <a:lnTo>
                  <a:pt x="4157" y="2074"/>
                </a:lnTo>
                <a:lnTo>
                  <a:pt x="4157" y="2078"/>
                </a:lnTo>
                <a:lnTo>
                  <a:pt x="4158" y="2060"/>
                </a:lnTo>
                <a:lnTo>
                  <a:pt x="4159" y="2037"/>
                </a:lnTo>
                <a:lnTo>
                  <a:pt x="4159" y="1994"/>
                </a:lnTo>
                <a:lnTo>
                  <a:pt x="4160" y="1946"/>
                </a:lnTo>
                <a:lnTo>
                  <a:pt x="4160" y="1868"/>
                </a:lnTo>
                <a:lnTo>
                  <a:pt x="4161" y="1797"/>
                </a:lnTo>
                <a:lnTo>
                  <a:pt x="4162" y="1705"/>
                </a:lnTo>
                <a:lnTo>
                  <a:pt x="4163" y="1617"/>
                </a:lnTo>
                <a:lnTo>
                  <a:pt x="4163" y="1524"/>
                </a:lnTo>
                <a:lnTo>
                  <a:pt x="4164" y="1415"/>
                </a:lnTo>
                <a:lnTo>
                  <a:pt x="4165" y="1310"/>
                </a:lnTo>
                <a:lnTo>
                  <a:pt x="4165" y="1217"/>
                </a:lnTo>
                <a:lnTo>
                  <a:pt x="4166" y="1137"/>
                </a:lnTo>
                <a:lnTo>
                  <a:pt x="4167" y="1052"/>
                </a:lnTo>
                <a:lnTo>
                  <a:pt x="4167" y="978"/>
                </a:lnTo>
                <a:lnTo>
                  <a:pt x="4168" y="905"/>
                </a:lnTo>
                <a:lnTo>
                  <a:pt x="4169" y="852"/>
                </a:lnTo>
                <a:lnTo>
                  <a:pt x="4169" y="808"/>
                </a:lnTo>
                <a:lnTo>
                  <a:pt x="4170" y="785"/>
                </a:lnTo>
                <a:lnTo>
                  <a:pt x="4171" y="756"/>
                </a:lnTo>
                <a:lnTo>
                  <a:pt x="4171" y="748"/>
                </a:lnTo>
                <a:lnTo>
                  <a:pt x="4172" y="737"/>
                </a:lnTo>
                <a:lnTo>
                  <a:pt x="4173" y="736"/>
                </a:lnTo>
                <a:lnTo>
                  <a:pt x="4173" y="751"/>
                </a:lnTo>
                <a:lnTo>
                  <a:pt x="4174" y="757"/>
                </a:lnTo>
                <a:lnTo>
                  <a:pt x="4175" y="762"/>
                </a:lnTo>
                <a:lnTo>
                  <a:pt x="4176" y="770"/>
                </a:lnTo>
                <a:lnTo>
                  <a:pt x="4176" y="780"/>
                </a:lnTo>
                <a:lnTo>
                  <a:pt x="4177" y="784"/>
                </a:lnTo>
                <a:lnTo>
                  <a:pt x="4178" y="788"/>
                </a:lnTo>
                <a:lnTo>
                  <a:pt x="4178" y="773"/>
                </a:lnTo>
                <a:lnTo>
                  <a:pt x="4179" y="757"/>
                </a:lnTo>
                <a:lnTo>
                  <a:pt x="4179" y="740"/>
                </a:lnTo>
                <a:lnTo>
                  <a:pt x="4180" y="719"/>
                </a:lnTo>
                <a:lnTo>
                  <a:pt x="4181" y="669"/>
                </a:lnTo>
                <a:lnTo>
                  <a:pt x="4182" y="650"/>
                </a:lnTo>
                <a:lnTo>
                  <a:pt x="4182" y="612"/>
                </a:lnTo>
                <a:lnTo>
                  <a:pt x="4183" y="553"/>
                </a:lnTo>
                <a:lnTo>
                  <a:pt x="4184" y="507"/>
                </a:lnTo>
                <a:lnTo>
                  <a:pt x="4184" y="453"/>
                </a:lnTo>
                <a:lnTo>
                  <a:pt x="4185" y="409"/>
                </a:lnTo>
                <a:lnTo>
                  <a:pt x="4186" y="350"/>
                </a:lnTo>
                <a:lnTo>
                  <a:pt x="4187" y="289"/>
                </a:lnTo>
                <a:lnTo>
                  <a:pt x="4187" y="238"/>
                </a:lnTo>
                <a:lnTo>
                  <a:pt x="4188" y="182"/>
                </a:lnTo>
                <a:lnTo>
                  <a:pt x="4188" y="140"/>
                </a:lnTo>
                <a:lnTo>
                  <a:pt x="4189" y="104"/>
                </a:lnTo>
                <a:lnTo>
                  <a:pt x="4190" y="74"/>
                </a:lnTo>
                <a:lnTo>
                  <a:pt x="4190" y="45"/>
                </a:lnTo>
                <a:lnTo>
                  <a:pt x="4191" y="32"/>
                </a:lnTo>
                <a:lnTo>
                  <a:pt x="4192" y="12"/>
                </a:lnTo>
                <a:lnTo>
                  <a:pt x="4193" y="0"/>
                </a:lnTo>
                <a:lnTo>
                  <a:pt x="4193" y="16"/>
                </a:lnTo>
                <a:lnTo>
                  <a:pt x="4194" y="35"/>
                </a:lnTo>
                <a:lnTo>
                  <a:pt x="4195" y="49"/>
                </a:lnTo>
                <a:lnTo>
                  <a:pt x="4195" y="64"/>
                </a:lnTo>
                <a:lnTo>
                  <a:pt x="4196" y="102"/>
                </a:lnTo>
                <a:lnTo>
                  <a:pt x="4197" y="134"/>
                </a:lnTo>
                <a:lnTo>
                  <a:pt x="4197" y="197"/>
                </a:lnTo>
                <a:lnTo>
                  <a:pt x="4198" y="251"/>
                </a:lnTo>
                <a:lnTo>
                  <a:pt x="4199" y="328"/>
                </a:lnTo>
                <a:lnTo>
                  <a:pt x="4199" y="413"/>
                </a:lnTo>
                <a:lnTo>
                  <a:pt x="4200" y="503"/>
                </a:lnTo>
                <a:lnTo>
                  <a:pt x="4201" y="577"/>
                </a:lnTo>
                <a:lnTo>
                  <a:pt x="4201" y="668"/>
                </a:lnTo>
                <a:lnTo>
                  <a:pt x="4202" y="745"/>
                </a:lnTo>
                <a:lnTo>
                  <a:pt x="4203" y="817"/>
                </a:lnTo>
                <a:lnTo>
                  <a:pt x="4204" y="882"/>
                </a:lnTo>
                <a:lnTo>
                  <a:pt x="4204" y="924"/>
                </a:lnTo>
                <a:lnTo>
                  <a:pt x="4205" y="971"/>
                </a:lnTo>
                <a:lnTo>
                  <a:pt x="4206" y="1023"/>
                </a:lnTo>
                <a:lnTo>
                  <a:pt x="4206" y="1058"/>
                </a:lnTo>
                <a:lnTo>
                  <a:pt x="4207" y="1090"/>
                </a:lnTo>
                <a:lnTo>
                  <a:pt x="4207" y="1101"/>
                </a:lnTo>
                <a:lnTo>
                  <a:pt x="4208" y="1123"/>
                </a:lnTo>
                <a:lnTo>
                  <a:pt x="4209" y="1124"/>
                </a:lnTo>
                <a:lnTo>
                  <a:pt x="4210" y="1146"/>
                </a:lnTo>
                <a:lnTo>
                  <a:pt x="4210" y="1159"/>
                </a:lnTo>
                <a:lnTo>
                  <a:pt x="4211" y="1166"/>
                </a:lnTo>
                <a:lnTo>
                  <a:pt x="4212" y="1160"/>
                </a:lnTo>
                <a:lnTo>
                  <a:pt x="4212" y="1165"/>
                </a:lnTo>
                <a:lnTo>
                  <a:pt x="4213" y="1160"/>
                </a:lnTo>
                <a:lnTo>
                  <a:pt x="4214" y="1172"/>
                </a:lnTo>
                <a:lnTo>
                  <a:pt x="4214" y="1166"/>
                </a:lnTo>
                <a:lnTo>
                  <a:pt x="4215" y="1181"/>
                </a:lnTo>
                <a:lnTo>
                  <a:pt x="4216" y="1186"/>
                </a:lnTo>
                <a:lnTo>
                  <a:pt x="4216" y="1194"/>
                </a:lnTo>
                <a:lnTo>
                  <a:pt x="4217" y="1206"/>
                </a:lnTo>
                <a:lnTo>
                  <a:pt x="4218" y="1225"/>
                </a:lnTo>
                <a:lnTo>
                  <a:pt x="4218" y="1238"/>
                </a:lnTo>
                <a:lnTo>
                  <a:pt x="4219" y="1271"/>
                </a:lnTo>
                <a:lnTo>
                  <a:pt x="4220" y="1293"/>
                </a:lnTo>
                <a:lnTo>
                  <a:pt x="4220" y="1311"/>
                </a:lnTo>
                <a:lnTo>
                  <a:pt x="4221" y="1343"/>
                </a:lnTo>
                <a:lnTo>
                  <a:pt x="4222" y="1369"/>
                </a:lnTo>
                <a:lnTo>
                  <a:pt x="4223" y="1402"/>
                </a:lnTo>
                <a:lnTo>
                  <a:pt x="4223" y="1440"/>
                </a:lnTo>
                <a:lnTo>
                  <a:pt x="4224" y="1477"/>
                </a:lnTo>
                <a:lnTo>
                  <a:pt x="4225" y="1502"/>
                </a:lnTo>
                <a:lnTo>
                  <a:pt x="4225" y="1524"/>
                </a:lnTo>
                <a:lnTo>
                  <a:pt x="4226" y="1553"/>
                </a:lnTo>
                <a:lnTo>
                  <a:pt x="4226" y="1581"/>
                </a:lnTo>
                <a:lnTo>
                  <a:pt x="4227" y="1618"/>
                </a:lnTo>
                <a:lnTo>
                  <a:pt x="4228" y="1647"/>
                </a:lnTo>
                <a:lnTo>
                  <a:pt x="4229" y="1660"/>
                </a:lnTo>
                <a:lnTo>
                  <a:pt x="4229" y="1670"/>
                </a:lnTo>
                <a:lnTo>
                  <a:pt x="4230" y="1673"/>
                </a:lnTo>
                <a:lnTo>
                  <a:pt x="4231" y="1695"/>
                </a:lnTo>
                <a:lnTo>
                  <a:pt x="4231" y="1702"/>
                </a:lnTo>
                <a:lnTo>
                  <a:pt x="4232" y="1705"/>
                </a:lnTo>
                <a:lnTo>
                  <a:pt x="4233" y="1719"/>
                </a:lnTo>
                <a:lnTo>
                  <a:pt x="4234" y="1733"/>
                </a:lnTo>
                <a:lnTo>
                  <a:pt x="4234" y="1722"/>
                </a:lnTo>
                <a:lnTo>
                  <a:pt x="4235" y="1725"/>
                </a:lnTo>
                <a:lnTo>
                  <a:pt x="4235" y="1720"/>
                </a:lnTo>
                <a:lnTo>
                  <a:pt x="4236" y="1729"/>
                </a:lnTo>
                <a:lnTo>
                  <a:pt x="4237" y="1729"/>
                </a:lnTo>
                <a:lnTo>
                  <a:pt x="4237" y="1723"/>
                </a:lnTo>
                <a:lnTo>
                  <a:pt x="4238" y="1722"/>
                </a:lnTo>
                <a:lnTo>
                  <a:pt x="4239" y="1715"/>
                </a:lnTo>
                <a:lnTo>
                  <a:pt x="4240" y="1721"/>
                </a:lnTo>
                <a:lnTo>
                  <a:pt x="4240" y="1728"/>
                </a:lnTo>
                <a:lnTo>
                  <a:pt x="4241" y="1723"/>
                </a:lnTo>
                <a:lnTo>
                  <a:pt x="4242" y="1722"/>
                </a:lnTo>
                <a:lnTo>
                  <a:pt x="4242" y="1718"/>
                </a:lnTo>
                <a:lnTo>
                  <a:pt x="4243" y="1728"/>
                </a:lnTo>
                <a:lnTo>
                  <a:pt x="4244" y="1733"/>
                </a:lnTo>
                <a:lnTo>
                  <a:pt x="4244" y="1738"/>
                </a:lnTo>
                <a:lnTo>
                  <a:pt x="4245" y="1758"/>
                </a:lnTo>
                <a:lnTo>
                  <a:pt x="4246" y="1751"/>
                </a:lnTo>
                <a:lnTo>
                  <a:pt x="4246" y="1749"/>
                </a:lnTo>
                <a:lnTo>
                  <a:pt x="4247" y="1773"/>
                </a:lnTo>
                <a:lnTo>
                  <a:pt x="4248" y="1789"/>
                </a:lnTo>
                <a:lnTo>
                  <a:pt x="4248" y="1799"/>
                </a:lnTo>
                <a:lnTo>
                  <a:pt x="4249" y="1804"/>
                </a:lnTo>
                <a:lnTo>
                  <a:pt x="4250" y="1823"/>
                </a:lnTo>
                <a:lnTo>
                  <a:pt x="4251" y="1833"/>
                </a:lnTo>
                <a:lnTo>
                  <a:pt x="4251" y="1846"/>
                </a:lnTo>
                <a:lnTo>
                  <a:pt x="4252" y="1854"/>
                </a:lnTo>
                <a:lnTo>
                  <a:pt x="4253" y="1868"/>
                </a:lnTo>
                <a:lnTo>
                  <a:pt x="4253" y="1884"/>
                </a:lnTo>
                <a:lnTo>
                  <a:pt x="4254" y="1889"/>
                </a:lnTo>
                <a:lnTo>
                  <a:pt x="4254" y="1904"/>
                </a:lnTo>
                <a:lnTo>
                  <a:pt x="4255" y="1913"/>
                </a:lnTo>
                <a:lnTo>
                  <a:pt x="4256" y="1913"/>
                </a:lnTo>
                <a:lnTo>
                  <a:pt x="4257" y="1921"/>
                </a:lnTo>
                <a:lnTo>
                  <a:pt x="4257" y="1921"/>
                </a:lnTo>
                <a:lnTo>
                  <a:pt x="4258" y="1939"/>
                </a:lnTo>
                <a:lnTo>
                  <a:pt x="4259" y="1952"/>
                </a:lnTo>
                <a:lnTo>
                  <a:pt x="4259" y="1965"/>
                </a:lnTo>
                <a:lnTo>
                  <a:pt x="4260" y="1974"/>
                </a:lnTo>
                <a:lnTo>
                  <a:pt x="4261" y="1977"/>
                </a:lnTo>
                <a:lnTo>
                  <a:pt x="4261" y="1989"/>
                </a:lnTo>
                <a:lnTo>
                  <a:pt x="4262" y="2003"/>
                </a:lnTo>
                <a:lnTo>
                  <a:pt x="4263" y="2006"/>
                </a:lnTo>
                <a:lnTo>
                  <a:pt x="4263" y="2017"/>
                </a:lnTo>
                <a:lnTo>
                  <a:pt x="4264" y="2023"/>
                </a:lnTo>
                <a:lnTo>
                  <a:pt x="4265" y="2034"/>
                </a:lnTo>
                <a:lnTo>
                  <a:pt x="4265" y="2034"/>
                </a:lnTo>
                <a:lnTo>
                  <a:pt x="4266" y="2037"/>
                </a:lnTo>
                <a:lnTo>
                  <a:pt x="4267" y="2041"/>
                </a:lnTo>
                <a:lnTo>
                  <a:pt x="4267" y="2056"/>
                </a:lnTo>
                <a:lnTo>
                  <a:pt x="4268" y="2057"/>
                </a:lnTo>
                <a:lnTo>
                  <a:pt x="4269" y="2075"/>
                </a:lnTo>
                <a:lnTo>
                  <a:pt x="4270" y="2087"/>
                </a:lnTo>
                <a:lnTo>
                  <a:pt x="4270" y="2093"/>
                </a:lnTo>
                <a:lnTo>
                  <a:pt x="4271" y="2088"/>
                </a:lnTo>
                <a:lnTo>
                  <a:pt x="4272" y="2091"/>
                </a:lnTo>
                <a:lnTo>
                  <a:pt x="4272" y="2077"/>
                </a:lnTo>
                <a:lnTo>
                  <a:pt x="4273" y="2061"/>
                </a:lnTo>
                <a:lnTo>
                  <a:pt x="4273" y="2009"/>
                </a:lnTo>
                <a:lnTo>
                  <a:pt x="4274" y="1952"/>
                </a:lnTo>
                <a:lnTo>
                  <a:pt x="4275" y="1897"/>
                </a:lnTo>
                <a:lnTo>
                  <a:pt x="4276" y="1818"/>
                </a:lnTo>
                <a:lnTo>
                  <a:pt x="4276" y="1742"/>
                </a:lnTo>
                <a:lnTo>
                  <a:pt x="4277" y="1644"/>
                </a:lnTo>
                <a:lnTo>
                  <a:pt x="4278" y="1552"/>
                </a:lnTo>
                <a:lnTo>
                  <a:pt x="4278" y="1449"/>
                </a:lnTo>
                <a:lnTo>
                  <a:pt x="4279" y="1357"/>
                </a:lnTo>
                <a:lnTo>
                  <a:pt x="4280" y="1283"/>
                </a:lnTo>
                <a:lnTo>
                  <a:pt x="4281" y="1187"/>
                </a:lnTo>
                <a:lnTo>
                  <a:pt x="4281" y="1112"/>
                </a:lnTo>
                <a:lnTo>
                  <a:pt x="4282" y="1039"/>
                </a:lnTo>
                <a:lnTo>
                  <a:pt x="4282" y="981"/>
                </a:lnTo>
                <a:lnTo>
                  <a:pt x="4283" y="923"/>
                </a:lnTo>
                <a:lnTo>
                  <a:pt x="4284" y="891"/>
                </a:lnTo>
                <a:lnTo>
                  <a:pt x="4284" y="862"/>
                </a:lnTo>
                <a:lnTo>
                  <a:pt x="4285" y="846"/>
                </a:lnTo>
                <a:lnTo>
                  <a:pt x="4286" y="830"/>
                </a:lnTo>
                <a:lnTo>
                  <a:pt x="4287" y="821"/>
                </a:lnTo>
                <a:lnTo>
                  <a:pt x="4287" y="808"/>
                </a:lnTo>
                <a:lnTo>
                  <a:pt x="4288" y="820"/>
                </a:lnTo>
                <a:lnTo>
                  <a:pt x="4289" y="835"/>
                </a:lnTo>
                <a:lnTo>
                  <a:pt x="4289" y="838"/>
                </a:lnTo>
                <a:lnTo>
                  <a:pt x="4290" y="851"/>
                </a:lnTo>
                <a:lnTo>
                  <a:pt x="4290" y="861"/>
                </a:lnTo>
                <a:lnTo>
                  <a:pt x="4291" y="857"/>
                </a:lnTo>
                <a:lnTo>
                  <a:pt x="4292" y="853"/>
                </a:lnTo>
                <a:lnTo>
                  <a:pt x="4293" y="849"/>
                </a:lnTo>
                <a:lnTo>
                  <a:pt x="4293" y="838"/>
                </a:lnTo>
                <a:lnTo>
                  <a:pt x="4294" y="815"/>
                </a:lnTo>
                <a:lnTo>
                  <a:pt x="4295" y="803"/>
                </a:lnTo>
                <a:lnTo>
                  <a:pt x="4295" y="766"/>
                </a:lnTo>
                <a:lnTo>
                  <a:pt x="4296" y="737"/>
                </a:lnTo>
                <a:lnTo>
                  <a:pt x="4297" y="702"/>
                </a:lnTo>
                <a:lnTo>
                  <a:pt x="4298" y="665"/>
                </a:lnTo>
                <a:lnTo>
                  <a:pt x="4298" y="609"/>
                </a:lnTo>
                <a:lnTo>
                  <a:pt x="4299" y="569"/>
                </a:lnTo>
                <a:lnTo>
                  <a:pt x="4300" y="517"/>
                </a:lnTo>
                <a:lnTo>
                  <a:pt x="4300" y="474"/>
                </a:lnTo>
                <a:lnTo>
                  <a:pt x="4301" y="417"/>
                </a:lnTo>
                <a:lnTo>
                  <a:pt x="4301" y="378"/>
                </a:lnTo>
                <a:lnTo>
                  <a:pt x="4302" y="327"/>
                </a:lnTo>
                <a:lnTo>
                  <a:pt x="4303" y="302"/>
                </a:lnTo>
                <a:lnTo>
                  <a:pt x="4304" y="267"/>
                </a:lnTo>
                <a:lnTo>
                  <a:pt x="4304" y="232"/>
                </a:lnTo>
                <a:lnTo>
                  <a:pt x="4305" y="212"/>
                </a:lnTo>
                <a:lnTo>
                  <a:pt x="4306" y="180"/>
                </a:lnTo>
                <a:lnTo>
                  <a:pt x="4306" y="188"/>
                </a:lnTo>
                <a:lnTo>
                  <a:pt x="4307" y="183"/>
                </a:lnTo>
                <a:lnTo>
                  <a:pt x="4308" y="181"/>
                </a:lnTo>
                <a:lnTo>
                  <a:pt x="4308" y="197"/>
                </a:lnTo>
                <a:lnTo>
                  <a:pt x="4309" y="227"/>
                </a:lnTo>
                <a:lnTo>
                  <a:pt x="4310" y="255"/>
                </a:lnTo>
                <a:lnTo>
                  <a:pt x="4310" y="289"/>
                </a:lnTo>
                <a:lnTo>
                  <a:pt x="4311" y="351"/>
                </a:lnTo>
                <a:lnTo>
                  <a:pt x="4312" y="412"/>
                </a:lnTo>
                <a:lnTo>
                  <a:pt x="4312" y="498"/>
                </a:lnTo>
                <a:lnTo>
                  <a:pt x="4313" y="576"/>
                </a:lnTo>
                <a:lnTo>
                  <a:pt x="4314" y="651"/>
                </a:lnTo>
                <a:lnTo>
                  <a:pt x="4314" y="729"/>
                </a:lnTo>
                <a:lnTo>
                  <a:pt x="4315" y="814"/>
                </a:lnTo>
                <a:lnTo>
                  <a:pt x="4316" y="875"/>
                </a:lnTo>
                <a:lnTo>
                  <a:pt x="4317" y="940"/>
                </a:lnTo>
                <a:lnTo>
                  <a:pt x="4317" y="986"/>
                </a:lnTo>
                <a:lnTo>
                  <a:pt x="4318" y="1040"/>
                </a:lnTo>
                <a:lnTo>
                  <a:pt x="4319" y="1087"/>
                </a:lnTo>
                <a:lnTo>
                  <a:pt x="4319" y="1123"/>
                </a:lnTo>
                <a:lnTo>
                  <a:pt x="4320" y="1144"/>
                </a:lnTo>
                <a:lnTo>
                  <a:pt x="4320" y="1167"/>
                </a:lnTo>
                <a:lnTo>
                  <a:pt x="4321" y="1183"/>
                </a:lnTo>
                <a:lnTo>
                  <a:pt x="4322" y="1206"/>
                </a:lnTo>
                <a:lnTo>
                  <a:pt x="4323" y="1210"/>
                </a:lnTo>
                <a:lnTo>
                  <a:pt x="4323" y="1224"/>
                </a:lnTo>
                <a:lnTo>
                  <a:pt x="4324" y="1229"/>
                </a:lnTo>
                <a:lnTo>
                  <a:pt x="4325" y="1248"/>
                </a:lnTo>
                <a:lnTo>
                  <a:pt x="4325" y="1253"/>
                </a:lnTo>
                <a:lnTo>
                  <a:pt x="4326" y="1255"/>
                </a:lnTo>
                <a:lnTo>
                  <a:pt x="4327" y="1272"/>
                </a:lnTo>
                <a:lnTo>
                  <a:pt x="4328" y="1271"/>
                </a:lnTo>
                <a:lnTo>
                  <a:pt x="4328" y="1292"/>
                </a:lnTo>
                <a:lnTo>
                  <a:pt x="4329" y="1304"/>
                </a:lnTo>
                <a:lnTo>
                  <a:pt x="4329" y="1309"/>
                </a:lnTo>
                <a:lnTo>
                  <a:pt x="4330" y="1314"/>
                </a:lnTo>
                <a:lnTo>
                  <a:pt x="4331" y="1342"/>
                </a:lnTo>
                <a:lnTo>
                  <a:pt x="4331" y="1357"/>
                </a:lnTo>
                <a:lnTo>
                  <a:pt x="4332" y="1373"/>
                </a:lnTo>
                <a:lnTo>
                  <a:pt x="4333" y="1400"/>
                </a:lnTo>
                <a:lnTo>
                  <a:pt x="4334" y="1431"/>
                </a:lnTo>
                <a:lnTo>
                  <a:pt x="4334" y="1462"/>
                </a:lnTo>
                <a:lnTo>
                  <a:pt x="4335" y="1500"/>
                </a:lnTo>
                <a:lnTo>
                  <a:pt x="4336" y="1526"/>
                </a:lnTo>
                <a:lnTo>
                  <a:pt x="4336" y="1561"/>
                </a:lnTo>
                <a:lnTo>
                  <a:pt x="4337" y="1573"/>
                </a:lnTo>
                <a:lnTo>
                  <a:pt x="4337" y="1592"/>
                </a:lnTo>
                <a:lnTo>
                  <a:pt x="4338" y="1626"/>
                </a:lnTo>
                <a:lnTo>
                  <a:pt x="4339" y="1663"/>
                </a:lnTo>
                <a:lnTo>
                  <a:pt x="4340" y="1705"/>
                </a:lnTo>
                <a:lnTo>
                  <a:pt x="4340" y="1706"/>
                </a:lnTo>
                <a:lnTo>
                  <a:pt x="4341" y="1725"/>
                </a:lnTo>
                <a:lnTo>
                  <a:pt x="4342" y="1732"/>
                </a:lnTo>
                <a:lnTo>
                  <a:pt x="4342" y="1749"/>
                </a:lnTo>
                <a:lnTo>
                  <a:pt x="4343" y="1765"/>
                </a:lnTo>
                <a:lnTo>
                  <a:pt x="4344" y="1777"/>
                </a:lnTo>
                <a:lnTo>
                  <a:pt x="4345" y="1782"/>
                </a:lnTo>
                <a:lnTo>
                  <a:pt x="4345" y="1782"/>
                </a:lnTo>
                <a:lnTo>
                  <a:pt x="4346" y="1788"/>
                </a:lnTo>
                <a:lnTo>
                  <a:pt x="4347" y="1784"/>
                </a:lnTo>
                <a:lnTo>
                  <a:pt x="4347" y="1788"/>
                </a:lnTo>
                <a:lnTo>
                  <a:pt x="4348" y="1787"/>
                </a:lnTo>
                <a:lnTo>
                  <a:pt x="4348" y="1791"/>
                </a:lnTo>
                <a:lnTo>
                  <a:pt x="4349" y="1797"/>
                </a:lnTo>
                <a:lnTo>
                  <a:pt x="4350" y="1795"/>
                </a:lnTo>
                <a:lnTo>
                  <a:pt x="4351" y="1802"/>
                </a:lnTo>
                <a:lnTo>
                  <a:pt x="4351" y="1798"/>
                </a:lnTo>
                <a:lnTo>
                  <a:pt x="4352" y="1786"/>
                </a:lnTo>
                <a:lnTo>
                  <a:pt x="4353" y="1799"/>
                </a:lnTo>
                <a:lnTo>
                  <a:pt x="4353" y="1793"/>
                </a:lnTo>
                <a:lnTo>
                  <a:pt x="4354" y="1803"/>
                </a:lnTo>
                <a:lnTo>
                  <a:pt x="4355" y="1799"/>
                </a:lnTo>
                <a:lnTo>
                  <a:pt x="4355" y="1812"/>
                </a:lnTo>
                <a:lnTo>
                  <a:pt x="4356" y="1795"/>
                </a:lnTo>
                <a:lnTo>
                  <a:pt x="4357" y="1819"/>
                </a:lnTo>
                <a:lnTo>
                  <a:pt x="4357" y="1821"/>
                </a:lnTo>
                <a:lnTo>
                  <a:pt x="4358" y="1824"/>
                </a:lnTo>
                <a:lnTo>
                  <a:pt x="4359" y="1831"/>
                </a:lnTo>
                <a:lnTo>
                  <a:pt x="4359" y="1838"/>
                </a:lnTo>
                <a:lnTo>
                  <a:pt x="4360" y="1837"/>
                </a:lnTo>
                <a:lnTo>
                  <a:pt x="4361" y="1847"/>
                </a:lnTo>
                <a:lnTo>
                  <a:pt x="4361" y="1857"/>
                </a:lnTo>
                <a:lnTo>
                  <a:pt x="4362" y="1886"/>
                </a:lnTo>
                <a:lnTo>
                  <a:pt x="4363" y="1880"/>
                </a:lnTo>
                <a:lnTo>
                  <a:pt x="4364" y="1885"/>
                </a:lnTo>
                <a:lnTo>
                  <a:pt x="4364" y="1898"/>
                </a:lnTo>
                <a:lnTo>
                  <a:pt x="4365" y="1907"/>
                </a:lnTo>
                <a:lnTo>
                  <a:pt x="4365" y="1927"/>
                </a:lnTo>
                <a:lnTo>
                  <a:pt x="4366" y="1921"/>
                </a:lnTo>
                <a:lnTo>
                  <a:pt x="4367" y="1939"/>
                </a:lnTo>
                <a:lnTo>
                  <a:pt x="4367" y="1947"/>
                </a:lnTo>
                <a:lnTo>
                  <a:pt x="4368" y="1950"/>
                </a:lnTo>
                <a:lnTo>
                  <a:pt x="4369" y="1968"/>
                </a:lnTo>
                <a:lnTo>
                  <a:pt x="4370" y="1959"/>
                </a:lnTo>
                <a:lnTo>
                  <a:pt x="4370" y="1963"/>
                </a:lnTo>
                <a:lnTo>
                  <a:pt x="4371" y="1977"/>
                </a:lnTo>
                <a:lnTo>
                  <a:pt x="4372" y="1992"/>
                </a:lnTo>
                <a:lnTo>
                  <a:pt x="4372" y="1999"/>
                </a:lnTo>
                <a:lnTo>
                  <a:pt x="4373" y="2008"/>
                </a:lnTo>
                <a:lnTo>
                  <a:pt x="4374" y="2015"/>
                </a:lnTo>
                <a:lnTo>
                  <a:pt x="4375" y="2030"/>
                </a:lnTo>
                <a:lnTo>
                  <a:pt x="4375" y="2035"/>
                </a:lnTo>
                <a:lnTo>
                  <a:pt x="4376" y="2056"/>
                </a:lnTo>
                <a:lnTo>
                  <a:pt x="4376" y="2044"/>
                </a:lnTo>
                <a:lnTo>
                  <a:pt x="4377" y="2056"/>
                </a:lnTo>
                <a:lnTo>
                  <a:pt x="4378" y="2069"/>
                </a:lnTo>
                <a:lnTo>
                  <a:pt x="4378" y="2064"/>
                </a:lnTo>
                <a:lnTo>
                  <a:pt x="4379" y="2072"/>
                </a:lnTo>
                <a:lnTo>
                  <a:pt x="4380" y="2084"/>
                </a:lnTo>
                <a:lnTo>
                  <a:pt x="4381" y="2083"/>
                </a:lnTo>
                <a:lnTo>
                  <a:pt x="4381" y="2095"/>
                </a:lnTo>
                <a:lnTo>
                  <a:pt x="4382" y="2104"/>
                </a:lnTo>
                <a:lnTo>
                  <a:pt x="4383" y="2122"/>
                </a:lnTo>
                <a:lnTo>
                  <a:pt x="4383" y="2126"/>
                </a:lnTo>
                <a:lnTo>
                  <a:pt x="4384" y="2127"/>
                </a:lnTo>
                <a:lnTo>
                  <a:pt x="4384" y="2120"/>
                </a:lnTo>
                <a:lnTo>
                  <a:pt x="4385" y="2110"/>
                </a:lnTo>
                <a:lnTo>
                  <a:pt x="4386" y="2099"/>
                </a:lnTo>
                <a:lnTo>
                  <a:pt x="4387" y="2068"/>
                </a:lnTo>
                <a:lnTo>
                  <a:pt x="4387" y="2023"/>
                </a:lnTo>
                <a:lnTo>
                  <a:pt x="4388" y="1961"/>
                </a:lnTo>
                <a:lnTo>
                  <a:pt x="4389" y="1893"/>
                </a:lnTo>
                <a:lnTo>
                  <a:pt x="4389" y="1812"/>
                </a:lnTo>
                <a:lnTo>
                  <a:pt x="4390" y="1735"/>
                </a:lnTo>
                <a:lnTo>
                  <a:pt x="4391" y="1651"/>
                </a:lnTo>
                <a:lnTo>
                  <a:pt x="4392" y="1560"/>
                </a:lnTo>
                <a:lnTo>
                  <a:pt x="4392" y="1478"/>
                </a:lnTo>
                <a:lnTo>
                  <a:pt x="4393" y="1385"/>
                </a:lnTo>
                <a:lnTo>
                  <a:pt x="4394" y="1297"/>
                </a:lnTo>
                <a:lnTo>
                  <a:pt x="4394" y="1228"/>
                </a:lnTo>
                <a:lnTo>
                  <a:pt x="4395" y="1170"/>
                </a:lnTo>
                <a:lnTo>
                  <a:pt x="4395" y="1118"/>
                </a:lnTo>
                <a:lnTo>
                  <a:pt x="4396" y="1066"/>
                </a:lnTo>
                <a:lnTo>
                  <a:pt x="4397" y="1026"/>
                </a:lnTo>
                <a:lnTo>
                  <a:pt x="4398" y="998"/>
                </a:lnTo>
                <a:lnTo>
                  <a:pt x="4398" y="974"/>
                </a:lnTo>
                <a:lnTo>
                  <a:pt x="4399" y="958"/>
                </a:lnTo>
                <a:lnTo>
                  <a:pt x="4400" y="938"/>
                </a:lnTo>
                <a:lnTo>
                  <a:pt x="4400" y="952"/>
                </a:lnTo>
                <a:lnTo>
                  <a:pt x="4401" y="960"/>
                </a:lnTo>
                <a:lnTo>
                  <a:pt x="4402" y="964"/>
                </a:lnTo>
                <a:lnTo>
                  <a:pt x="4402" y="970"/>
                </a:lnTo>
                <a:lnTo>
                  <a:pt x="4403" y="977"/>
                </a:lnTo>
                <a:lnTo>
                  <a:pt x="4404" y="985"/>
                </a:lnTo>
                <a:lnTo>
                  <a:pt x="4404" y="986"/>
                </a:lnTo>
                <a:lnTo>
                  <a:pt x="4405" y="986"/>
                </a:lnTo>
                <a:lnTo>
                  <a:pt x="4406" y="982"/>
                </a:lnTo>
                <a:lnTo>
                  <a:pt x="4406" y="983"/>
                </a:lnTo>
                <a:lnTo>
                  <a:pt x="4407" y="976"/>
                </a:lnTo>
                <a:lnTo>
                  <a:pt x="4408" y="957"/>
                </a:lnTo>
                <a:lnTo>
                  <a:pt x="4408" y="925"/>
                </a:lnTo>
                <a:lnTo>
                  <a:pt x="4409" y="893"/>
                </a:lnTo>
                <a:lnTo>
                  <a:pt x="4410" y="851"/>
                </a:lnTo>
                <a:lnTo>
                  <a:pt x="4411" y="828"/>
                </a:lnTo>
                <a:lnTo>
                  <a:pt x="4411" y="802"/>
                </a:lnTo>
                <a:lnTo>
                  <a:pt x="4412" y="759"/>
                </a:lnTo>
                <a:lnTo>
                  <a:pt x="4412" y="712"/>
                </a:lnTo>
                <a:lnTo>
                  <a:pt x="4413" y="663"/>
                </a:lnTo>
                <a:lnTo>
                  <a:pt x="4414" y="628"/>
                </a:lnTo>
                <a:lnTo>
                  <a:pt x="4414" y="600"/>
                </a:lnTo>
                <a:lnTo>
                  <a:pt x="4415" y="560"/>
                </a:lnTo>
                <a:lnTo>
                  <a:pt x="4416" y="529"/>
                </a:lnTo>
                <a:lnTo>
                  <a:pt x="4417" y="498"/>
                </a:lnTo>
                <a:lnTo>
                  <a:pt x="4417" y="471"/>
                </a:lnTo>
                <a:lnTo>
                  <a:pt x="4418" y="447"/>
                </a:lnTo>
                <a:lnTo>
                  <a:pt x="4419" y="434"/>
                </a:lnTo>
                <a:lnTo>
                  <a:pt x="4419" y="435"/>
                </a:lnTo>
                <a:lnTo>
                  <a:pt x="4420" y="430"/>
                </a:lnTo>
                <a:lnTo>
                  <a:pt x="4421" y="428"/>
                </a:lnTo>
                <a:lnTo>
                  <a:pt x="4422" y="445"/>
                </a:lnTo>
                <a:lnTo>
                  <a:pt x="4422" y="467"/>
                </a:lnTo>
                <a:lnTo>
                  <a:pt x="4423" y="522"/>
                </a:lnTo>
                <a:lnTo>
                  <a:pt x="4423" y="564"/>
                </a:lnTo>
                <a:lnTo>
                  <a:pt x="4424" y="619"/>
                </a:lnTo>
                <a:lnTo>
                  <a:pt x="4425" y="676"/>
                </a:lnTo>
                <a:lnTo>
                  <a:pt x="4425" y="748"/>
                </a:lnTo>
                <a:lnTo>
                  <a:pt x="4426" y="834"/>
                </a:lnTo>
                <a:lnTo>
                  <a:pt x="4427" y="896"/>
                </a:lnTo>
                <a:lnTo>
                  <a:pt x="4428" y="966"/>
                </a:lnTo>
                <a:lnTo>
                  <a:pt x="4428" y="1009"/>
                </a:lnTo>
                <a:lnTo>
                  <a:pt x="4429" y="1054"/>
                </a:lnTo>
                <a:lnTo>
                  <a:pt x="4430" y="1097"/>
                </a:lnTo>
                <a:lnTo>
                  <a:pt x="4430" y="1134"/>
                </a:lnTo>
                <a:lnTo>
                  <a:pt x="4431" y="1165"/>
                </a:lnTo>
                <a:lnTo>
                  <a:pt x="4431" y="1201"/>
                </a:lnTo>
                <a:lnTo>
                  <a:pt x="4432" y="1218"/>
                </a:lnTo>
                <a:lnTo>
                  <a:pt x="4433" y="1233"/>
                </a:lnTo>
                <a:lnTo>
                  <a:pt x="4434" y="1252"/>
                </a:lnTo>
                <a:lnTo>
                  <a:pt x="4434" y="1263"/>
                </a:lnTo>
                <a:lnTo>
                  <a:pt x="4435" y="1275"/>
                </a:lnTo>
                <a:lnTo>
                  <a:pt x="4436" y="1283"/>
                </a:lnTo>
                <a:lnTo>
                  <a:pt x="4436" y="1302"/>
                </a:lnTo>
                <a:lnTo>
                  <a:pt x="4437" y="1301"/>
                </a:lnTo>
                <a:lnTo>
                  <a:pt x="4438" y="1313"/>
                </a:lnTo>
                <a:lnTo>
                  <a:pt x="4439" y="1331"/>
                </a:lnTo>
                <a:lnTo>
                  <a:pt x="4439" y="1336"/>
                </a:lnTo>
                <a:lnTo>
                  <a:pt x="4440" y="1339"/>
                </a:lnTo>
                <a:lnTo>
                  <a:pt x="4440" y="1342"/>
                </a:lnTo>
                <a:lnTo>
                  <a:pt x="4441" y="1363"/>
                </a:lnTo>
                <a:lnTo>
                  <a:pt x="4442" y="1384"/>
                </a:lnTo>
                <a:lnTo>
                  <a:pt x="4442" y="1399"/>
                </a:lnTo>
                <a:lnTo>
                  <a:pt x="4443" y="1419"/>
                </a:lnTo>
                <a:lnTo>
                  <a:pt x="4444" y="1431"/>
                </a:lnTo>
                <a:lnTo>
                  <a:pt x="4445" y="1469"/>
                </a:lnTo>
                <a:lnTo>
                  <a:pt x="4445" y="1484"/>
                </a:lnTo>
                <a:lnTo>
                  <a:pt x="4446" y="1519"/>
                </a:lnTo>
                <a:lnTo>
                  <a:pt x="4447" y="1551"/>
                </a:lnTo>
                <a:lnTo>
                  <a:pt x="4447" y="1576"/>
                </a:lnTo>
                <a:lnTo>
                  <a:pt x="4448" y="1613"/>
                </a:lnTo>
                <a:lnTo>
                  <a:pt x="4449" y="1643"/>
                </a:lnTo>
                <a:lnTo>
                  <a:pt x="4449" y="1675"/>
                </a:lnTo>
                <a:lnTo>
                  <a:pt x="4450" y="1692"/>
                </a:lnTo>
                <a:lnTo>
                  <a:pt x="4451" y="1718"/>
                </a:lnTo>
                <a:lnTo>
                  <a:pt x="4451" y="1748"/>
                </a:lnTo>
                <a:lnTo>
                  <a:pt x="4452" y="1774"/>
                </a:lnTo>
                <a:lnTo>
                  <a:pt x="4453" y="1791"/>
                </a:lnTo>
                <a:lnTo>
                  <a:pt x="4453" y="1807"/>
                </a:lnTo>
                <a:lnTo>
                  <a:pt x="4454" y="1820"/>
                </a:lnTo>
                <a:lnTo>
                  <a:pt x="4455" y="1838"/>
                </a:lnTo>
                <a:lnTo>
                  <a:pt x="4455" y="1851"/>
                </a:lnTo>
                <a:lnTo>
                  <a:pt x="4456" y="1850"/>
                </a:lnTo>
                <a:lnTo>
                  <a:pt x="4457" y="1859"/>
                </a:lnTo>
                <a:lnTo>
                  <a:pt x="4458" y="1867"/>
                </a:lnTo>
                <a:lnTo>
                  <a:pt x="4458" y="1863"/>
                </a:lnTo>
                <a:lnTo>
                  <a:pt x="4459" y="1872"/>
                </a:lnTo>
                <a:lnTo>
                  <a:pt x="4459" y="1881"/>
                </a:lnTo>
                <a:lnTo>
                  <a:pt x="4460" y="1876"/>
                </a:lnTo>
                <a:lnTo>
                  <a:pt x="4461" y="1875"/>
                </a:lnTo>
                <a:lnTo>
                  <a:pt x="4462" y="1872"/>
                </a:lnTo>
                <a:lnTo>
                  <a:pt x="4462" y="1874"/>
                </a:lnTo>
                <a:lnTo>
                  <a:pt x="4463" y="1876"/>
                </a:lnTo>
                <a:lnTo>
                  <a:pt x="4464" y="1884"/>
                </a:lnTo>
                <a:lnTo>
                  <a:pt x="4464" y="1868"/>
                </a:lnTo>
                <a:lnTo>
                  <a:pt x="4465" y="1878"/>
                </a:lnTo>
                <a:lnTo>
                  <a:pt x="4466" y="1875"/>
                </a:lnTo>
                <a:lnTo>
                  <a:pt x="4466" y="1879"/>
                </a:lnTo>
                <a:lnTo>
                  <a:pt x="4467" y="1880"/>
                </a:lnTo>
                <a:lnTo>
                  <a:pt x="4468" y="1880"/>
                </a:lnTo>
                <a:lnTo>
                  <a:pt x="4469" y="1881"/>
                </a:lnTo>
                <a:lnTo>
                  <a:pt x="4469" y="1891"/>
                </a:lnTo>
                <a:lnTo>
                  <a:pt x="4470" y="1883"/>
                </a:lnTo>
                <a:lnTo>
                  <a:pt x="4470" y="1907"/>
                </a:lnTo>
                <a:lnTo>
                  <a:pt x="4471" y="1911"/>
                </a:lnTo>
                <a:lnTo>
                  <a:pt x="4472" y="1915"/>
                </a:lnTo>
                <a:lnTo>
                  <a:pt x="4472" y="1927"/>
                </a:lnTo>
                <a:lnTo>
                  <a:pt x="4473" y="1922"/>
                </a:lnTo>
                <a:lnTo>
                  <a:pt x="4474" y="1933"/>
                </a:lnTo>
                <a:lnTo>
                  <a:pt x="4475" y="1942"/>
                </a:lnTo>
                <a:lnTo>
                  <a:pt x="4475" y="1951"/>
                </a:lnTo>
                <a:lnTo>
                  <a:pt x="4476" y="1961"/>
                </a:lnTo>
                <a:lnTo>
                  <a:pt x="4477" y="1967"/>
                </a:lnTo>
                <a:lnTo>
                  <a:pt x="4477" y="1985"/>
                </a:lnTo>
                <a:lnTo>
                  <a:pt x="4478" y="1991"/>
                </a:lnTo>
                <a:lnTo>
                  <a:pt x="4478" y="1988"/>
                </a:lnTo>
                <a:lnTo>
                  <a:pt x="4479" y="2003"/>
                </a:lnTo>
                <a:lnTo>
                  <a:pt x="4480" y="2011"/>
                </a:lnTo>
                <a:lnTo>
                  <a:pt x="4481" y="2013"/>
                </a:lnTo>
                <a:lnTo>
                  <a:pt x="4481" y="2019"/>
                </a:lnTo>
                <a:lnTo>
                  <a:pt x="4482" y="2031"/>
                </a:lnTo>
                <a:lnTo>
                  <a:pt x="4483" y="2030"/>
                </a:lnTo>
                <a:lnTo>
                  <a:pt x="4483" y="2052"/>
                </a:lnTo>
                <a:lnTo>
                  <a:pt x="4484" y="2051"/>
                </a:lnTo>
                <a:lnTo>
                  <a:pt x="4485" y="2070"/>
                </a:lnTo>
                <a:lnTo>
                  <a:pt x="4486" y="2091"/>
                </a:lnTo>
                <a:lnTo>
                  <a:pt x="4486" y="2100"/>
                </a:lnTo>
                <a:lnTo>
                  <a:pt x="4487" y="2094"/>
                </a:lnTo>
                <a:lnTo>
                  <a:pt x="4487" y="2097"/>
                </a:lnTo>
                <a:lnTo>
                  <a:pt x="4488" y="2106"/>
                </a:lnTo>
                <a:lnTo>
                  <a:pt x="4489" y="2117"/>
                </a:lnTo>
                <a:lnTo>
                  <a:pt x="4489" y="2126"/>
                </a:lnTo>
                <a:lnTo>
                  <a:pt x="4490" y="2134"/>
                </a:lnTo>
                <a:lnTo>
                  <a:pt x="4491" y="2131"/>
                </a:lnTo>
                <a:lnTo>
                  <a:pt x="4492" y="2122"/>
                </a:lnTo>
                <a:lnTo>
                  <a:pt x="4492" y="2147"/>
                </a:lnTo>
                <a:lnTo>
                  <a:pt x="4493" y="2166"/>
                </a:lnTo>
                <a:lnTo>
                  <a:pt x="4494" y="2159"/>
                </a:lnTo>
                <a:lnTo>
                  <a:pt x="4494" y="2157"/>
                </a:lnTo>
                <a:lnTo>
                  <a:pt x="4495" y="2160"/>
                </a:lnTo>
                <a:lnTo>
                  <a:pt x="4496" y="2182"/>
                </a:lnTo>
                <a:lnTo>
                  <a:pt x="4496" y="2196"/>
                </a:lnTo>
                <a:lnTo>
                  <a:pt x="4497" y="2165"/>
                </a:lnTo>
                <a:lnTo>
                  <a:pt x="4498" y="2102"/>
                </a:lnTo>
                <a:lnTo>
                  <a:pt x="4498" y="2076"/>
                </a:lnTo>
                <a:lnTo>
                  <a:pt x="4499" y="2044"/>
                </a:lnTo>
                <a:lnTo>
                  <a:pt x="4500" y="2007"/>
                </a:lnTo>
                <a:lnTo>
                  <a:pt x="4500" y="1915"/>
                </a:lnTo>
                <a:lnTo>
                  <a:pt x="4501" y="1810"/>
                </a:lnTo>
                <a:lnTo>
                  <a:pt x="4502" y="1705"/>
                </a:lnTo>
                <a:lnTo>
                  <a:pt x="4502" y="1623"/>
                </a:lnTo>
                <a:lnTo>
                  <a:pt x="4503" y="1557"/>
                </a:lnTo>
                <a:lnTo>
                  <a:pt x="4504" y="1481"/>
                </a:lnTo>
                <a:lnTo>
                  <a:pt x="4505" y="1399"/>
                </a:lnTo>
                <a:lnTo>
                  <a:pt x="4505" y="1308"/>
                </a:lnTo>
                <a:lnTo>
                  <a:pt x="4506" y="1219"/>
                </a:lnTo>
                <a:lnTo>
                  <a:pt x="4506" y="1163"/>
                </a:lnTo>
                <a:lnTo>
                  <a:pt x="4507" y="1116"/>
                </a:lnTo>
                <a:lnTo>
                  <a:pt x="4508" y="1065"/>
                </a:lnTo>
                <a:lnTo>
                  <a:pt x="4509" y="1028"/>
                </a:lnTo>
                <a:lnTo>
                  <a:pt x="4509" y="993"/>
                </a:lnTo>
                <a:lnTo>
                  <a:pt x="4510" y="980"/>
                </a:lnTo>
                <a:lnTo>
                  <a:pt x="4511" y="973"/>
                </a:lnTo>
                <a:lnTo>
                  <a:pt x="4511" y="973"/>
                </a:lnTo>
                <a:lnTo>
                  <a:pt x="4512" y="967"/>
                </a:lnTo>
                <a:lnTo>
                  <a:pt x="4513" y="971"/>
                </a:lnTo>
                <a:lnTo>
                  <a:pt x="4513" y="985"/>
                </a:lnTo>
                <a:lnTo>
                  <a:pt x="4514" y="988"/>
                </a:lnTo>
                <a:lnTo>
                  <a:pt x="4515" y="1001"/>
                </a:lnTo>
                <a:lnTo>
                  <a:pt x="4515" y="1010"/>
                </a:lnTo>
                <a:lnTo>
                  <a:pt x="4516" y="1001"/>
                </a:lnTo>
                <a:lnTo>
                  <a:pt x="4517" y="984"/>
                </a:lnTo>
                <a:lnTo>
                  <a:pt x="4517" y="986"/>
                </a:lnTo>
                <a:lnTo>
                  <a:pt x="4518" y="989"/>
                </a:lnTo>
                <a:lnTo>
                  <a:pt x="4519" y="982"/>
                </a:lnTo>
                <a:lnTo>
                  <a:pt x="4519" y="955"/>
                </a:lnTo>
                <a:lnTo>
                  <a:pt x="4520" y="915"/>
                </a:lnTo>
                <a:lnTo>
                  <a:pt x="4521" y="892"/>
                </a:lnTo>
                <a:lnTo>
                  <a:pt x="4522" y="859"/>
                </a:lnTo>
                <a:lnTo>
                  <a:pt x="4522" y="831"/>
                </a:lnTo>
                <a:lnTo>
                  <a:pt x="4523" y="799"/>
                </a:lnTo>
                <a:lnTo>
                  <a:pt x="4524" y="739"/>
                </a:lnTo>
                <a:lnTo>
                  <a:pt x="4524" y="688"/>
                </a:lnTo>
                <a:lnTo>
                  <a:pt x="4525" y="649"/>
                </a:lnTo>
                <a:lnTo>
                  <a:pt x="4525" y="601"/>
                </a:lnTo>
                <a:lnTo>
                  <a:pt x="4526" y="578"/>
                </a:lnTo>
                <a:lnTo>
                  <a:pt x="4527" y="537"/>
                </a:lnTo>
                <a:lnTo>
                  <a:pt x="4528" y="494"/>
                </a:lnTo>
                <a:lnTo>
                  <a:pt x="4528" y="470"/>
                </a:lnTo>
                <a:lnTo>
                  <a:pt x="4529" y="432"/>
                </a:lnTo>
                <a:lnTo>
                  <a:pt x="4530" y="425"/>
                </a:lnTo>
                <a:lnTo>
                  <a:pt x="4530" y="408"/>
                </a:lnTo>
                <a:lnTo>
                  <a:pt x="4531" y="388"/>
                </a:lnTo>
                <a:lnTo>
                  <a:pt x="4532" y="382"/>
                </a:lnTo>
                <a:lnTo>
                  <a:pt x="4533" y="386"/>
                </a:lnTo>
                <a:lnTo>
                  <a:pt x="4533" y="398"/>
                </a:lnTo>
                <a:lnTo>
                  <a:pt x="4534" y="424"/>
                </a:lnTo>
                <a:lnTo>
                  <a:pt x="4534" y="465"/>
                </a:lnTo>
                <a:lnTo>
                  <a:pt x="4535" y="503"/>
                </a:lnTo>
                <a:lnTo>
                  <a:pt x="4536" y="544"/>
                </a:lnTo>
                <a:lnTo>
                  <a:pt x="4536" y="588"/>
                </a:lnTo>
                <a:lnTo>
                  <a:pt x="4537" y="681"/>
                </a:lnTo>
                <a:lnTo>
                  <a:pt x="4538" y="766"/>
                </a:lnTo>
                <a:lnTo>
                  <a:pt x="4539" y="847"/>
                </a:lnTo>
                <a:lnTo>
                  <a:pt x="4539" y="903"/>
                </a:lnTo>
                <a:lnTo>
                  <a:pt x="4540" y="961"/>
                </a:lnTo>
                <a:lnTo>
                  <a:pt x="4541" y="1025"/>
                </a:lnTo>
                <a:lnTo>
                  <a:pt x="4541" y="1084"/>
                </a:lnTo>
                <a:lnTo>
                  <a:pt x="4542" y="1128"/>
                </a:lnTo>
                <a:lnTo>
                  <a:pt x="4543" y="1151"/>
                </a:lnTo>
                <a:lnTo>
                  <a:pt x="4543" y="1179"/>
                </a:lnTo>
                <a:lnTo>
                  <a:pt x="4544" y="1201"/>
                </a:lnTo>
                <a:lnTo>
                  <a:pt x="4545" y="1224"/>
                </a:lnTo>
                <a:lnTo>
                  <a:pt x="4545" y="1251"/>
                </a:lnTo>
                <a:lnTo>
                  <a:pt x="4546" y="1276"/>
                </a:lnTo>
                <a:lnTo>
                  <a:pt x="4547" y="1288"/>
                </a:lnTo>
                <a:lnTo>
                  <a:pt x="4547" y="1283"/>
                </a:lnTo>
                <a:lnTo>
                  <a:pt x="4548" y="1294"/>
                </a:lnTo>
                <a:lnTo>
                  <a:pt x="4549" y="1322"/>
                </a:lnTo>
                <a:lnTo>
                  <a:pt x="4549" y="1343"/>
                </a:lnTo>
                <a:lnTo>
                  <a:pt x="4550" y="1345"/>
                </a:lnTo>
                <a:lnTo>
                  <a:pt x="4551" y="1329"/>
                </a:lnTo>
                <a:lnTo>
                  <a:pt x="4552" y="1322"/>
                </a:lnTo>
                <a:lnTo>
                  <a:pt x="4552" y="1335"/>
                </a:lnTo>
                <a:lnTo>
                  <a:pt x="4553" y="1358"/>
                </a:lnTo>
                <a:lnTo>
                  <a:pt x="4553" y="1370"/>
                </a:lnTo>
                <a:lnTo>
                  <a:pt x="4554" y="1392"/>
                </a:lnTo>
                <a:lnTo>
                  <a:pt x="4555" y="1394"/>
                </a:lnTo>
                <a:lnTo>
                  <a:pt x="4556" y="1404"/>
                </a:lnTo>
                <a:lnTo>
                  <a:pt x="4556" y="1419"/>
                </a:lnTo>
                <a:lnTo>
                  <a:pt x="4557" y="1462"/>
                </a:lnTo>
                <a:lnTo>
                  <a:pt x="4558" y="1489"/>
                </a:lnTo>
                <a:lnTo>
                  <a:pt x="4558" y="1512"/>
                </a:lnTo>
                <a:lnTo>
                  <a:pt x="4559" y="1544"/>
                </a:lnTo>
                <a:lnTo>
                  <a:pt x="4560" y="1566"/>
                </a:lnTo>
                <a:lnTo>
                  <a:pt x="4560" y="1597"/>
                </a:lnTo>
                <a:lnTo>
                  <a:pt x="4561" y="1631"/>
                </a:lnTo>
                <a:lnTo>
                  <a:pt x="4562" y="1661"/>
                </a:lnTo>
                <a:lnTo>
                  <a:pt x="4562" y="1683"/>
                </a:lnTo>
                <a:lnTo>
                  <a:pt x="4563" y="1714"/>
                </a:lnTo>
                <a:lnTo>
                  <a:pt x="4564" y="1745"/>
                </a:lnTo>
                <a:lnTo>
                  <a:pt x="4564" y="1760"/>
                </a:lnTo>
                <a:lnTo>
                  <a:pt x="4565" y="1790"/>
                </a:lnTo>
                <a:lnTo>
                  <a:pt x="4566" y="1810"/>
                </a:lnTo>
                <a:lnTo>
                  <a:pt x="4566" y="1812"/>
                </a:lnTo>
                <a:lnTo>
                  <a:pt x="4567" y="1795"/>
                </a:lnTo>
                <a:lnTo>
                  <a:pt x="4568" y="1816"/>
                </a:lnTo>
                <a:lnTo>
                  <a:pt x="4569" y="1854"/>
                </a:lnTo>
                <a:lnTo>
                  <a:pt x="4569" y="1871"/>
                </a:lnTo>
                <a:lnTo>
                  <a:pt x="4570" y="1861"/>
                </a:lnTo>
                <a:lnTo>
                  <a:pt x="4571" y="1843"/>
                </a:lnTo>
                <a:lnTo>
                  <a:pt x="4571" y="1847"/>
                </a:lnTo>
                <a:lnTo>
                  <a:pt x="4572" y="1862"/>
                </a:lnTo>
                <a:lnTo>
                  <a:pt x="4572" y="1878"/>
                </a:lnTo>
                <a:lnTo>
                  <a:pt x="4573" y="1877"/>
                </a:lnTo>
                <a:lnTo>
                  <a:pt x="4574" y="1869"/>
                </a:lnTo>
                <a:lnTo>
                  <a:pt x="4575" y="1859"/>
                </a:lnTo>
                <a:lnTo>
                  <a:pt x="4575" y="1863"/>
                </a:lnTo>
                <a:lnTo>
                  <a:pt x="4576" y="1864"/>
                </a:lnTo>
                <a:lnTo>
                  <a:pt x="4577" y="1870"/>
                </a:lnTo>
                <a:lnTo>
                  <a:pt x="4577" y="1875"/>
                </a:lnTo>
                <a:lnTo>
                  <a:pt x="4578" y="1860"/>
                </a:lnTo>
                <a:lnTo>
                  <a:pt x="4579" y="1859"/>
                </a:lnTo>
                <a:lnTo>
                  <a:pt x="4580" y="1864"/>
                </a:lnTo>
                <a:lnTo>
                  <a:pt x="4580" y="1864"/>
                </a:lnTo>
                <a:lnTo>
                  <a:pt x="4581" y="1872"/>
                </a:lnTo>
                <a:lnTo>
                  <a:pt x="4581" y="1873"/>
                </a:lnTo>
                <a:lnTo>
                  <a:pt x="4582" y="1873"/>
                </a:lnTo>
                <a:lnTo>
                  <a:pt x="4583" y="1883"/>
                </a:lnTo>
                <a:lnTo>
                  <a:pt x="4583" y="1896"/>
                </a:lnTo>
                <a:lnTo>
                  <a:pt x="4584" y="1899"/>
                </a:lnTo>
                <a:lnTo>
                  <a:pt x="4585" y="1912"/>
                </a:lnTo>
                <a:lnTo>
                  <a:pt x="4586" y="1935"/>
                </a:lnTo>
                <a:lnTo>
                  <a:pt x="4586" y="1929"/>
                </a:lnTo>
                <a:lnTo>
                  <a:pt x="4587" y="1941"/>
                </a:lnTo>
                <a:lnTo>
                  <a:pt x="4588" y="1951"/>
                </a:lnTo>
                <a:lnTo>
                  <a:pt x="4588" y="1959"/>
                </a:lnTo>
                <a:lnTo>
                  <a:pt x="4589" y="1982"/>
                </a:lnTo>
                <a:lnTo>
                  <a:pt x="4590" y="1983"/>
                </a:lnTo>
                <a:lnTo>
                  <a:pt x="4590" y="1989"/>
                </a:lnTo>
                <a:lnTo>
                  <a:pt x="4591" y="1991"/>
                </a:lnTo>
                <a:lnTo>
                  <a:pt x="4592" y="1995"/>
                </a:lnTo>
                <a:lnTo>
                  <a:pt x="4592" y="2002"/>
                </a:lnTo>
                <a:lnTo>
                  <a:pt x="4593" y="2011"/>
                </a:lnTo>
                <a:lnTo>
                  <a:pt x="4594" y="2017"/>
                </a:lnTo>
                <a:lnTo>
                  <a:pt x="4594" y="2029"/>
                </a:lnTo>
                <a:lnTo>
                  <a:pt x="4595" y="2038"/>
                </a:lnTo>
                <a:lnTo>
                  <a:pt x="4596" y="2039"/>
                </a:lnTo>
                <a:lnTo>
                  <a:pt x="4596" y="2040"/>
                </a:lnTo>
                <a:lnTo>
                  <a:pt x="4597" y="2062"/>
                </a:lnTo>
                <a:lnTo>
                  <a:pt x="4598" y="2075"/>
                </a:lnTo>
                <a:lnTo>
                  <a:pt x="4599" y="2096"/>
                </a:lnTo>
                <a:lnTo>
                  <a:pt x="4599" y="2091"/>
                </a:lnTo>
                <a:lnTo>
                  <a:pt x="4600" y="2107"/>
                </a:lnTo>
                <a:lnTo>
                  <a:pt x="4600" y="2098"/>
                </a:lnTo>
                <a:lnTo>
                  <a:pt x="4601" y="2111"/>
                </a:lnTo>
                <a:lnTo>
                  <a:pt x="4602" y="2126"/>
                </a:lnTo>
                <a:lnTo>
                  <a:pt x="4603" y="2125"/>
                </a:lnTo>
                <a:lnTo>
                  <a:pt x="4603" y="2127"/>
                </a:lnTo>
                <a:lnTo>
                  <a:pt x="4604" y="2138"/>
                </a:lnTo>
                <a:lnTo>
                  <a:pt x="4605" y="2139"/>
                </a:lnTo>
                <a:lnTo>
                  <a:pt x="4605" y="2143"/>
                </a:lnTo>
                <a:lnTo>
                  <a:pt x="4606" y="2144"/>
                </a:lnTo>
                <a:lnTo>
                  <a:pt x="4607" y="2152"/>
                </a:lnTo>
                <a:lnTo>
                  <a:pt x="4607" y="2160"/>
                </a:lnTo>
                <a:lnTo>
                  <a:pt x="4608" y="2155"/>
                </a:lnTo>
                <a:lnTo>
                  <a:pt x="4609" y="2147"/>
                </a:lnTo>
                <a:lnTo>
                  <a:pt x="4609" y="2120"/>
                </a:lnTo>
                <a:lnTo>
                  <a:pt x="4610" y="2097"/>
                </a:lnTo>
                <a:lnTo>
                  <a:pt x="4611" y="2039"/>
                </a:lnTo>
                <a:lnTo>
                  <a:pt x="4611" y="1977"/>
                </a:lnTo>
                <a:lnTo>
                  <a:pt x="4612" y="1892"/>
                </a:lnTo>
                <a:lnTo>
                  <a:pt x="4613" y="1807"/>
                </a:lnTo>
                <a:lnTo>
                  <a:pt x="4613" y="1740"/>
                </a:lnTo>
                <a:lnTo>
                  <a:pt x="4614" y="1658"/>
                </a:lnTo>
                <a:lnTo>
                  <a:pt x="4615" y="1556"/>
                </a:lnTo>
                <a:lnTo>
                  <a:pt x="4616" y="1446"/>
                </a:lnTo>
                <a:lnTo>
                  <a:pt x="4616" y="1354"/>
                </a:lnTo>
                <a:lnTo>
                  <a:pt x="4617" y="1270"/>
                </a:lnTo>
                <a:lnTo>
                  <a:pt x="4618" y="1217"/>
                </a:lnTo>
                <a:lnTo>
                  <a:pt x="4618" y="1160"/>
                </a:lnTo>
                <a:lnTo>
                  <a:pt x="4619" y="1095"/>
                </a:lnTo>
                <a:lnTo>
                  <a:pt x="4619" y="1021"/>
                </a:lnTo>
                <a:lnTo>
                  <a:pt x="4620" y="979"/>
                </a:lnTo>
                <a:lnTo>
                  <a:pt x="4621" y="952"/>
                </a:lnTo>
                <a:lnTo>
                  <a:pt x="4622" y="955"/>
                </a:lnTo>
                <a:lnTo>
                  <a:pt x="4622" y="948"/>
                </a:lnTo>
                <a:lnTo>
                  <a:pt x="4623" y="937"/>
                </a:lnTo>
                <a:lnTo>
                  <a:pt x="4624" y="927"/>
                </a:lnTo>
                <a:lnTo>
                  <a:pt x="4624" y="932"/>
                </a:lnTo>
                <a:lnTo>
                  <a:pt x="4625" y="940"/>
                </a:lnTo>
                <a:lnTo>
                  <a:pt x="4626" y="956"/>
                </a:lnTo>
                <a:lnTo>
                  <a:pt x="4627" y="967"/>
                </a:lnTo>
                <a:lnTo>
                  <a:pt x="4627" y="964"/>
                </a:lnTo>
                <a:lnTo>
                  <a:pt x="4628" y="968"/>
                </a:lnTo>
                <a:lnTo>
                  <a:pt x="4628" y="961"/>
                </a:lnTo>
                <a:lnTo>
                  <a:pt x="4629" y="962"/>
                </a:lnTo>
                <a:lnTo>
                  <a:pt x="4630" y="950"/>
                </a:lnTo>
                <a:lnTo>
                  <a:pt x="4630" y="948"/>
                </a:lnTo>
                <a:lnTo>
                  <a:pt x="4631" y="924"/>
                </a:lnTo>
                <a:lnTo>
                  <a:pt x="4632" y="893"/>
                </a:lnTo>
                <a:lnTo>
                  <a:pt x="4633" y="841"/>
                </a:lnTo>
                <a:lnTo>
                  <a:pt x="4633" y="790"/>
                </a:lnTo>
                <a:lnTo>
                  <a:pt x="4634" y="765"/>
                </a:lnTo>
                <a:lnTo>
                  <a:pt x="4635" y="745"/>
                </a:lnTo>
                <a:lnTo>
                  <a:pt x="4635" y="693"/>
                </a:lnTo>
                <a:lnTo>
                  <a:pt x="4636" y="633"/>
                </a:lnTo>
                <a:lnTo>
                  <a:pt x="4637" y="577"/>
                </a:lnTo>
                <a:lnTo>
                  <a:pt x="4637" y="533"/>
                </a:lnTo>
                <a:lnTo>
                  <a:pt x="4638" y="498"/>
                </a:lnTo>
                <a:lnTo>
                  <a:pt x="4639" y="458"/>
                </a:lnTo>
                <a:lnTo>
                  <a:pt x="4639" y="421"/>
                </a:lnTo>
                <a:lnTo>
                  <a:pt x="4640" y="384"/>
                </a:lnTo>
                <a:lnTo>
                  <a:pt x="4641" y="356"/>
                </a:lnTo>
                <a:lnTo>
                  <a:pt x="4641" y="330"/>
                </a:lnTo>
                <a:lnTo>
                  <a:pt x="4642" y="318"/>
                </a:lnTo>
                <a:lnTo>
                  <a:pt x="4643" y="301"/>
                </a:lnTo>
                <a:lnTo>
                  <a:pt x="4643" y="291"/>
                </a:lnTo>
                <a:lnTo>
                  <a:pt x="4644" y="290"/>
                </a:lnTo>
                <a:lnTo>
                  <a:pt x="4645" y="298"/>
                </a:lnTo>
                <a:lnTo>
                  <a:pt x="4646" y="316"/>
                </a:lnTo>
                <a:lnTo>
                  <a:pt x="4646" y="344"/>
                </a:lnTo>
                <a:lnTo>
                  <a:pt x="4647" y="369"/>
                </a:lnTo>
                <a:lnTo>
                  <a:pt x="4647" y="420"/>
                </a:lnTo>
                <a:lnTo>
                  <a:pt x="4648" y="473"/>
                </a:lnTo>
                <a:lnTo>
                  <a:pt x="4649" y="533"/>
                </a:lnTo>
                <a:lnTo>
                  <a:pt x="4650" y="601"/>
                </a:lnTo>
                <a:lnTo>
                  <a:pt x="4650" y="686"/>
                </a:lnTo>
                <a:lnTo>
                  <a:pt x="4651" y="766"/>
                </a:lnTo>
                <a:lnTo>
                  <a:pt x="4652" y="834"/>
                </a:lnTo>
                <a:lnTo>
                  <a:pt x="4652" y="910"/>
                </a:lnTo>
                <a:lnTo>
                  <a:pt x="4653" y="974"/>
                </a:lnTo>
                <a:lnTo>
                  <a:pt x="4654" y="1014"/>
                </a:lnTo>
                <a:lnTo>
                  <a:pt x="4654" y="1064"/>
                </a:lnTo>
                <a:lnTo>
                  <a:pt x="4655" y="1109"/>
                </a:lnTo>
                <a:lnTo>
                  <a:pt x="4656" y="1150"/>
                </a:lnTo>
                <a:lnTo>
                  <a:pt x="4656" y="1174"/>
                </a:lnTo>
                <a:lnTo>
                  <a:pt x="4657" y="1211"/>
                </a:lnTo>
                <a:lnTo>
                  <a:pt x="4658" y="1230"/>
                </a:lnTo>
                <a:lnTo>
                  <a:pt x="4658" y="1239"/>
                </a:lnTo>
                <a:lnTo>
                  <a:pt x="4659" y="1260"/>
                </a:lnTo>
                <a:lnTo>
                  <a:pt x="4660" y="1271"/>
                </a:lnTo>
                <a:lnTo>
                  <a:pt x="4660" y="1288"/>
                </a:lnTo>
                <a:lnTo>
                  <a:pt x="4661" y="1285"/>
                </a:lnTo>
                <a:lnTo>
                  <a:pt x="4662" y="1296"/>
                </a:lnTo>
                <a:lnTo>
                  <a:pt x="4663" y="1305"/>
                </a:lnTo>
                <a:lnTo>
                  <a:pt x="4663" y="1305"/>
                </a:lnTo>
                <a:lnTo>
                  <a:pt x="4664" y="1309"/>
                </a:lnTo>
                <a:lnTo>
                  <a:pt x="4665" y="1316"/>
                </a:lnTo>
                <a:lnTo>
                  <a:pt x="4665" y="1328"/>
                </a:lnTo>
                <a:lnTo>
                  <a:pt x="4666" y="1335"/>
                </a:lnTo>
                <a:lnTo>
                  <a:pt x="4666" y="1349"/>
                </a:lnTo>
                <a:lnTo>
                  <a:pt x="4667" y="1364"/>
                </a:lnTo>
                <a:lnTo>
                  <a:pt x="4668" y="1383"/>
                </a:lnTo>
                <a:lnTo>
                  <a:pt x="4669" y="1395"/>
                </a:lnTo>
                <a:lnTo>
                  <a:pt x="4669" y="1416"/>
                </a:lnTo>
                <a:lnTo>
                  <a:pt x="4670" y="1443"/>
                </a:lnTo>
                <a:lnTo>
                  <a:pt x="4671" y="1480"/>
                </a:lnTo>
                <a:lnTo>
                  <a:pt x="4671" y="1505"/>
                </a:lnTo>
                <a:lnTo>
                  <a:pt x="4672" y="1527"/>
                </a:lnTo>
                <a:lnTo>
                  <a:pt x="4673" y="1563"/>
                </a:lnTo>
                <a:lnTo>
                  <a:pt x="4674" y="1586"/>
                </a:lnTo>
                <a:lnTo>
                  <a:pt x="4674" y="1621"/>
                </a:lnTo>
                <a:lnTo>
                  <a:pt x="4675" y="1650"/>
                </a:lnTo>
                <a:lnTo>
                  <a:pt x="4675" y="1680"/>
                </a:lnTo>
                <a:lnTo>
                  <a:pt x="4676" y="1692"/>
                </a:lnTo>
                <a:lnTo>
                  <a:pt x="4677" y="1716"/>
                </a:lnTo>
                <a:lnTo>
                  <a:pt x="4677" y="1742"/>
                </a:lnTo>
                <a:lnTo>
                  <a:pt x="4678" y="1762"/>
                </a:lnTo>
                <a:lnTo>
                  <a:pt x="4679" y="1771"/>
                </a:lnTo>
                <a:lnTo>
                  <a:pt x="4680" y="1783"/>
                </a:lnTo>
                <a:lnTo>
                  <a:pt x="4680" y="1789"/>
                </a:lnTo>
                <a:lnTo>
                  <a:pt x="4681" y="1805"/>
                </a:lnTo>
                <a:lnTo>
                  <a:pt x="4682" y="1811"/>
                </a:lnTo>
                <a:lnTo>
                  <a:pt x="4682" y="1824"/>
                </a:lnTo>
                <a:lnTo>
                  <a:pt x="4683" y="1833"/>
                </a:lnTo>
                <a:lnTo>
                  <a:pt x="4684" y="1825"/>
                </a:lnTo>
                <a:lnTo>
                  <a:pt x="4684" y="1835"/>
                </a:lnTo>
                <a:lnTo>
                  <a:pt x="4685" y="1835"/>
                </a:lnTo>
                <a:lnTo>
                  <a:pt x="4686" y="1818"/>
                </a:lnTo>
                <a:lnTo>
                  <a:pt x="4686" y="1818"/>
                </a:lnTo>
                <a:lnTo>
                  <a:pt x="4687" y="1843"/>
                </a:lnTo>
                <a:lnTo>
                  <a:pt x="4688" y="1848"/>
                </a:lnTo>
                <a:lnTo>
                  <a:pt x="4688" y="1830"/>
                </a:lnTo>
                <a:lnTo>
                  <a:pt x="4689" y="1814"/>
                </a:lnTo>
                <a:lnTo>
                  <a:pt x="4690" y="1816"/>
                </a:lnTo>
                <a:lnTo>
                  <a:pt x="4690" y="1831"/>
                </a:lnTo>
                <a:lnTo>
                  <a:pt x="4691" y="1842"/>
                </a:lnTo>
                <a:lnTo>
                  <a:pt x="4692" y="1840"/>
                </a:lnTo>
                <a:lnTo>
                  <a:pt x="4693" y="1837"/>
                </a:lnTo>
                <a:lnTo>
                  <a:pt x="4693" y="1838"/>
                </a:lnTo>
                <a:lnTo>
                  <a:pt x="4694" y="1848"/>
                </a:lnTo>
                <a:lnTo>
                  <a:pt x="4694" y="1849"/>
                </a:lnTo>
                <a:lnTo>
                  <a:pt x="4695" y="1860"/>
                </a:lnTo>
                <a:lnTo>
                  <a:pt x="4696" y="1871"/>
                </a:lnTo>
                <a:lnTo>
                  <a:pt x="4697" y="1871"/>
                </a:lnTo>
                <a:lnTo>
                  <a:pt x="4697" y="1885"/>
                </a:lnTo>
                <a:lnTo>
                  <a:pt x="4698" y="1893"/>
                </a:lnTo>
                <a:lnTo>
                  <a:pt x="4699" y="1910"/>
                </a:lnTo>
                <a:lnTo>
                  <a:pt x="4699" y="1918"/>
                </a:lnTo>
                <a:lnTo>
                  <a:pt x="4700" y="1930"/>
                </a:lnTo>
                <a:lnTo>
                  <a:pt x="4701" y="1935"/>
                </a:lnTo>
                <a:lnTo>
                  <a:pt x="4701" y="1954"/>
                </a:lnTo>
                <a:lnTo>
                  <a:pt x="4702" y="1953"/>
                </a:lnTo>
                <a:lnTo>
                  <a:pt x="4703" y="1963"/>
                </a:lnTo>
                <a:lnTo>
                  <a:pt x="4703" y="1966"/>
                </a:lnTo>
                <a:lnTo>
                  <a:pt x="4704" y="1984"/>
                </a:lnTo>
                <a:lnTo>
                  <a:pt x="4705" y="1989"/>
                </a:lnTo>
                <a:lnTo>
                  <a:pt x="4705" y="2003"/>
                </a:lnTo>
                <a:lnTo>
                  <a:pt x="4706" y="2003"/>
                </a:lnTo>
                <a:lnTo>
                  <a:pt x="4707" y="2005"/>
                </a:lnTo>
                <a:lnTo>
                  <a:pt x="4707" y="2018"/>
                </a:lnTo>
                <a:lnTo>
                  <a:pt x="4708" y="2025"/>
                </a:lnTo>
                <a:lnTo>
                  <a:pt x="4709" y="2036"/>
                </a:lnTo>
                <a:lnTo>
                  <a:pt x="4710" y="2052"/>
                </a:lnTo>
                <a:lnTo>
                  <a:pt x="4710" y="2067"/>
                </a:lnTo>
                <a:lnTo>
                  <a:pt x="4711" y="2075"/>
                </a:lnTo>
                <a:lnTo>
                  <a:pt x="4712" y="2081"/>
                </a:lnTo>
                <a:lnTo>
                  <a:pt x="4712" y="2085"/>
                </a:lnTo>
                <a:lnTo>
                  <a:pt x="4713" y="2098"/>
                </a:lnTo>
                <a:lnTo>
                  <a:pt x="4713" y="2105"/>
                </a:lnTo>
                <a:lnTo>
                  <a:pt x="4714" y="2110"/>
                </a:lnTo>
                <a:lnTo>
                  <a:pt x="4715" y="2111"/>
                </a:lnTo>
                <a:lnTo>
                  <a:pt x="4716" y="2112"/>
                </a:lnTo>
                <a:lnTo>
                  <a:pt x="4716" y="2118"/>
                </a:lnTo>
                <a:lnTo>
                  <a:pt x="4717" y="2124"/>
                </a:lnTo>
                <a:lnTo>
                  <a:pt x="4718" y="2127"/>
                </a:lnTo>
                <a:lnTo>
                  <a:pt x="4718" y="2137"/>
                </a:lnTo>
                <a:lnTo>
                  <a:pt x="4719" y="2155"/>
                </a:lnTo>
                <a:lnTo>
                  <a:pt x="4720" y="2149"/>
                </a:lnTo>
                <a:lnTo>
                  <a:pt x="4721" y="2148"/>
                </a:lnTo>
                <a:lnTo>
                  <a:pt x="4721" y="2141"/>
                </a:lnTo>
                <a:lnTo>
                  <a:pt x="4722" y="2125"/>
                </a:lnTo>
                <a:lnTo>
                  <a:pt x="4722" y="2089"/>
                </a:lnTo>
                <a:lnTo>
                  <a:pt x="4723" y="2044"/>
                </a:lnTo>
                <a:lnTo>
                  <a:pt x="4724" y="1973"/>
                </a:lnTo>
                <a:lnTo>
                  <a:pt x="4724" y="1899"/>
                </a:lnTo>
                <a:lnTo>
                  <a:pt x="4725" y="1811"/>
                </a:lnTo>
                <a:lnTo>
                  <a:pt x="4726" y="1731"/>
                </a:lnTo>
                <a:lnTo>
                  <a:pt x="4727" y="1643"/>
                </a:lnTo>
                <a:lnTo>
                  <a:pt x="4727" y="1540"/>
                </a:lnTo>
                <a:lnTo>
                  <a:pt x="4728" y="1454"/>
                </a:lnTo>
                <a:lnTo>
                  <a:pt x="4729" y="1365"/>
                </a:lnTo>
                <a:lnTo>
                  <a:pt x="4729" y="1283"/>
                </a:lnTo>
                <a:lnTo>
                  <a:pt x="4730" y="1208"/>
                </a:lnTo>
                <a:lnTo>
                  <a:pt x="4731" y="1150"/>
                </a:lnTo>
                <a:lnTo>
                  <a:pt x="4731" y="1073"/>
                </a:lnTo>
                <a:lnTo>
                  <a:pt x="4732" y="1032"/>
                </a:lnTo>
                <a:lnTo>
                  <a:pt x="4733" y="995"/>
                </a:lnTo>
                <a:lnTo>
                  <a:pt x="4733" y="963"/>
                </a:lnTo>
                <a:lnTo>
                  <a:pt x="4734" y="941"/>
                </a:lnTo>
                <a:lnTo>
                  <a:pt x="4735" y="931"/>
                </a:lnTo>
                <a:lnTo>
                  <a:pt x="4735" y="920"/>
                </a:lnTo>
                <a:lnTo>
                  <a:pt x="4736" y="928"/>
                </a:lnTo>
                <a:lnTo>
                  <a:pt x="4737" y="933"/>
                </a:lnTo>
                <a:lnTo>
                  <a:pt x="4737" y="943"/>
                </a:lnTo>
                <a:lnTo>
                  <a:pt x="4738" y="953"/>
                </a:lnTo>
                <a:lnTo>
                  <a:pt x="4739" y="963"/>
                </a:lnTo>
                <a:lnTo>
                  <a:pt x="4740" y="976"/>
                </a:lnTo>
                <a:lnTo>
                  <a:pt x="4740" y="976"/>
                </a:lnTo>
                <a:lnTo>
                  <a:pt x="4741" y="965"/>
                </a:lnTo>
                <a:lnTo>
                  <a:pt x="4741" y="960"/>
                </a:lnTo>
                <a:lnTo>
                  <a:pt x="4742" y="949"/>
                </a:lnTo>
                <a:lnTo>
                  <a:pt x="4743" y="932"/>
                </a:lnTo>
                <a:lnTo>
                  <a:pt x="4744" y="906"/>
                </a:lnTo>
                <a:lnTo>
                  <a:pt x="4744" y="882"/>
                </a:lnTo>
                <a:lnTo>
                  <a:pt x="4745" y="849"/>
                </a:lnTo>
                <a:lnTo>
                  <a:pt x="4746" y="800"/>
                </a:lnTo>
                <a:lnTo>
                  <a:pt x="4746" y="769"/>
                </a:lnTo>
                <a:lnTo>
                  <a:pt x="4747" y="718"/>
                </a:lnTo>
                <a:lnTo>
                  <a:pt x="4748" y="673"/>
                </a:lnTo>
                <a:lnTo>
                  <a:pt x="4748" y="633"/>
                </a:lnTo>
                <a:lnTo>
                  <a:pt x="4749" y="580"/>
                </a:lnTo>
                <a:lnTo>
                  <a:pt x="4750" y="526"/>
                </a:lnTo>
                <a:lnTo>
                  <a:pt x="4750" y="478"/>
                </a:lnTo>
                <a:lnTo>
                  <a:pt x="4751" y="433"/>
                </a:lnTo>
                <a:lnTo>
                  <a:pt x="4752" y="406"/>
                </a:lnTo>
                <a:lnTo>
                  <a:pt x="4752" y="370"/>
                </a:lnTo>
                <a:lnTo>
                  <a:pt x="4753" y="326"/>
                </a:lnTo>
                <a:lnTo>
                  <a:pt x="4754" y="310"/>
                </a:lnTo>
                <a:lnTo>
                  <a:pt x="4754" y="288"/>
                </a:lnTo>
                <a:lnTo>
                  <a:pt x="4755" y="285"/>
                </a:lnTo>
                <a:lnTo>
                  <a:pt x="4756" y="269"/>
                </a:lnTo>
                <a:lnTo>
                  <a:pt x="4757" y="270"/>
                </a:lnTo>
                <a:lnTo>
                  <a:pt x="4757" y="275"/>
                </a:lnTo>
                <a:lnTo>
                  <a:pt x="4758" y="290"/>
                </a:lnTo>
                <a:lnTo>
                  <a:pt x="4759" y="318"/>
                </a:lnTo>
                <a:lnTo>
                  <a:pt x="4759" y="347"/>
                </a:lnTo>
                <a:lnTo>
                  <a:pt x="4760" y="392"/>
                </a:lnTo>
                <a:lnTo>
                  <a:pt x="4760" y="437"/>
                </a:lnTo>
                <a:lnTo>
                  <a:pt x="4761" y="497"/>
                </a:lnTo>
                <a:lnTo>
                  <a:pt x="4762" y="556"/>
                </a:lnTo>
                <a:lnTo>
                  <a:pt x="4763" y="626"/>
                </a:lnTo>
                <a:lnTo>
                  <a:pt x="4763" y="702"/>
                </a:lnTo>
                <a:lnTo>
                  <a:pt x="4764" y="789"/>
                </a:lnTo>
                <a:lnTo>
                  <a:pt x="4765" y="858"/>
                </a:lnTo>
                <a:lnTo>
                  <a:pt x="4765" y="916"/>
                </a:lnTo>
                <a:lnTo>
                  <a:pt x="4766" y="964"/>
                </a:lnTo>
                <a:lnTo>
                  <a:pt x="4767" y="1013"/>
                </a:lnTo>
                <a:lnTo>
                  <a:pt x="4768" y="1053"/>
                </a:lnTo>
              </a:path>
            </a:pathLst>
          </a:custGeom>
          <a:noFill/>
          <a:ln w="6350" cap="flat">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lIns="68580" tIns="34290" rIns="68580" bIns="34290"/>
          <a:lstStyle/>
          <a:p>
            <a:pPr>
              <a:defRPr/>
            </a:pPr>
            <a:endParaRPr lang="en-GB" sz="1800"/>
          </a:p>
        </p:txBody>
      </p:sp>
      <p:grpSp>
        <p:nvGrpSpPr>
          <p:cNvPr id="15" name="Group 4">
            <a:extLst>
              <a:ext uri="{FF2B5EF4-FFF2-40B4-BE49-F238E27FC236}">
                <a16:creationId xmlns:a16="http://schemas.microsoft.com/office/drawing/2014/main" id="{C31C3E79-A626-46BB-B78B-81446FBB3E7E}"/>
              </a:ext>
            </a:extLst>
          </p:cNvPr>
          <p:cNvGrpSpPr>
            <a:grpSpLocks/>
          </p:cNvGrpSpPr>
          <p:nvPr/>
        </p:nvGrpSpPr>
        <p:grpSpPr bwMode="auto">
          <a:xfrm flipV="1">
            <a:off x="1669142" y="6699903"/>
            <a:ext cx="10370927" cy="81897"/>
            <a:chOff x="1407973" y="5734446"/>
            <a:chExt cx="5907227" cy="64989"/>
          </a:xfrm>
        </p:grpSpPr>
        <p:sp>
          <p:nvSpPr>
            <p:cNvPr id="25" name="Line 6">
              <a:extLst>
                <a:ext uri="{FF2B5EF4-FFF2-40B4-BE49-F238E27FC236}">
                  <a16:creationId xmlns:a16="http://schemas.microsoft.com/office/drawing/2014/main" id="{B357BBE4-BC1D-49E7-A403-2787A031553A}"/>
                </a:ext>
              </a:extLst>
            </p:cNvPr>
            <p:cNvSpPr>
              <a:spLocks noChangeShapeType="1"/>
            </p:cNvSpPr>
            <p:nvPr/>
          </p:nvSpPr>
          <p:spPr bwMode="auto">
            <a:xfrm>
              <a:off x="1407973" y="5799434"/>
              <a:ext cx="5907227" cy="0"/>
            </a:xfrm>
            <a:prstGeom prst="line">
              <a:avLst/>
            </a:prstGeom>
            <a:noFill/>
            <a:ln w="6350">
              <a:solidFill>
                <a:srgbClr val="262626"/>
              </a:solidFill>
              <a:round/>
              <a:headEnd/>
              <a:tailEnd/>
            </a:ln>
            <a:extLst>
              <a:ext uri="{909E8E84-426E-40DD-AFC4-6F175D3DCCD1}">
                <a14:hiddenFill xmlns:a14="http://schemas.microsoft.com/office/drawing/2010/main">
                  <a:noFill/>
                </a14:hiddenFill>
              </a:ext>
            </a:extLst>
          </p:spPr>
          <p:txBody>
            <a:bodyPr lIns="68580" tIns="34290" rIns="68580" bIns="34290"/>
            <a:lstStyle/>
            <a:p>
              <a:endParaRPr lang="en-US"/>
            </a:p>
          </p:txBody>
        </p:sp>
        <p:sp>
          <p:nvSpPr>
            <p:cNvPr id="26" name="Line 9">
              <a:extLst>
                <a:ext uri="{FF2B5EF4-FFF2-40B4-BE49-F238E27FC236}">
                  <a16:creationId xmlns:a16="http://schemas.microsoft.com/office/drawing/2014/main" id="{4DEB6702-FB20-485D-844D-95A6B6428DB0}"/>
                </a:ext>
              </a:extLst>
            </p:cNvPr>
            <p:cNvSpPr>
              <a:spLocks noChangeShapeType="1"/>
            </p:cNvSpPr>
            <p:nvPr/>
          </p:nvSpPr>
          <p:spPr bwMode="auto">
            <a:xfrm flipV="1">
              <a:off x="2199085" y="5736331"/>
              <a:ext cx="0" cy="63104"/>
            </a:xfrm>
            <a:prstGeom prst="line">
              <a:avLst/>
            </a:prstGeom>
            <a:noFill/>
            <a:ln w="6350">
              <a:solidFill>
                <a:srgbClr val="262626"/>
              </a:solidFill>
              <a:round/>
              <a:headEnd/>
              <a:tailEnd/>
            </a:ln>
            <a:extLst>
              <a:ext uri="{909E8E84-426E-40DD-AFC4-6F175D3DCCD1}">
                <a14:hiddenFill xmlns:a14="http://schemas.microsoft.com/office/drawing/2010/main">
                  <a:noFill/>
                </a14:hiddenFill>
              </a:ext>
            </a:extLst>
          </p:spPr>
          <p:txBody>
            <a:bodyPr lIns="68580" tIns="34290" rIns="68580" bIns="34290"/>
            <a:lstStyle/>
            <a:p>
              <a:endParaRPr lang="en-US"/>
            </a:p>
          </p:txBody>
        </p:sp>
        <p:sp>
          <p:nvSpPr>
            <p:cNvPr id="27" name="Line 10">
              <a:extLst>
                <a:ext uri="{FF2B5EF4-FFF2-40B4-BE49-F238E27FC236}">
                  <a16:creationId xmlns:a16="http://schemas.microsoft.com/office/drawing/2014/main" id="{C6942CE3-4FA5-4249-AA32-C52DD58ED520}"/>
                </a:ext>
              </a:extLst>
            </p:cNvPr>
            <p:cNvSpPr>
              <a:spLocks noChangeShapeType="1"/>
            </p:cNvSpPr>
            <p:nvPr/>
          </p:nvSpPr>
          <p:spPr bwMode="auto">
            <a:xfrm flipV="1">
              <a:off x="2920604" y="5736331"/>
              <a:ext cx="0" cy="63104"/>
            </a:xfrm>
            <a:prstGeom prst="line">
              <a:avLst/>
            </a:prstGeom>
            <a:noFill/>
            <a:ln w="6350">
              <a:solidFill>
                <a:srgbClr val="262626"/>
              </a:solidFill>
              <a:round/>
              <a:headEnd/>
              <a:tailEnd/>
            </a:ln>
            <a:extLst>
              <a:ext uri="{909E8E84-426E-40DD-AFC4-6F175D3DCCD1}">
                <a14:hiddenFill xmlns:a14="http://schemas.microsoft.com/office/drawing/2010/main">
                  <a:noFill/>
                </a14:hiddenFill>
              </a:ext>
            </a:extLst>
          </p:spPr>
          <p:txBody>
            <a:bodyPr lIns="68580" tIns="34290" rIns="68580" bIns="34290"/>
            <a:lstStyle/>
            <a:p>
              <a:endParaRPr lang="en-US"/>
            </a:p>
          </p:txBody>
        </p:sp>
        <p:sp>
          <p:nvSpPr>
            <p:cNvPr id="28" name="Line 11">
              <a:extLst>
                <a:ext uri="{FF2B5EF4-FFF2-40B4-BE49-F238E27FC236}">
                  <a16:creationId xmlns:a16="http://schemas.microsoft.com/office/drawing/2014/main" id="{DDC018E7-BAD7-4E53-9CAA-B57BF0BB5242}"/>
                </a:ext>
              </a:extLst>
            </p:cNvPr>
            <p:cNvSpPr>
              <a:spLocks noChangeShapeType="1"/>
            </p:cNvSpPr>
            <p:nvPr/>
          </p:nvSpPr>
          <p:spPr bwMode="auto">
            <a:xfrm flipV="1">
              <a:off x="3640932" y="5736331"/>
              <a:ext cx="0" cy="63104"/>
            </a:xfrm>
            <a:prstGeom prst="line">
              <a:avLst/>
            </a:prstGeom>
            <a:noFill/>
            <a:ln w="6350">
              <a:solidFill>
                <a:srgbClr val="262626"/>
              </a:solidFill>
              <a:round/>
              <a:headEnd/>
              <a:tailEnd/>
            </a:ln>
            <a:extLst>
              <a:ext uri="{909E8E84-426E-40DD-AFC4-6F175D3DCCD1}">
                <a14:hiddenFill xmlns:a14="http://schemas.microsoft.com/office/drawing/2010/main">
                  <a:noFill/>
                </a14:hiddenFill>
              </a:ext>
            </a:extLst>
          </p:spPr>
          <p:txBody>
            <a:bodyPr lIns="68580" tIns="34290" rIns="68580" bIns="34290"/>
            <a:lstStyle/>
            <a:p>
              <a:endParaRPr lang="en-US"/>
            </a:p>
          </p:txBody>
        </p:sp>
        <p:sp>
          <p:nvSpPr>
            <p:cNvPr id="29" name="Line 12">
              <a:extLst>
                <a:ext uri="{FF2B5EF4-FFF2-40B4-BE49-F238E27FC236}">
                  <a16:creationId xmlns:a16="http://schemas.microsoft.com/office/drawing/2014/main" id="{D603F11B-78CF-42C0-9714-D28A99F742F6}"/>
                </a:ext>
              </a:extLst>
            </p:cNvPr>
            <p:cNvSpPr>
              <a:spLocks noChangeShapeType="1"/>
            </p:cNvSpPr>
            <p:nvPr/>
          </p:nvSpPr>
          <p:spPr bwMode="auto">
            <a:xfrm flipV="1">
              <a:off x="4362451" y="5736331"/>
              <a:ext cx="0" cy="63104"/>
            </a:xfrm>
            <a:prstGeom prst="line">
              <a:avLst/>
            </a:prstGeom>
            <a:noFill/>
            <a:ln w="6350">
              <a:solidFill>
                <a:srgbClr val="262626"/>
              </a:solidFill>
              <a:round/>
              <a:headEnd/>
              <a:tailEnd/>
            </a:ln>
            <a:extLst>
              <a:ext uri="{909E8E84-426E-40DD-AFC4-6F175D3DCCD1}">
                <a14:hiddenFill xmlns:a14="http://schemas.microsoft.com/office/drawing/2010/main">
                  <a:noFill/>
                </a14:hiddenFill>
              </a:ext>
            </a:extLst>
          </p:spPr>
          <p:txBody>
            <a:bodyPr lIns="68580" tIns="34290" rIns="68580" bIns="34290"/>
            <a:lstStyle/>
            <a:p>
              <a:endParaRPr lang="en-US"/>
            </a:p>
          </p:txBody>
        </p:sp>
        <p:sp>
          <p:nvSpPr>
            <p:cNvPr id="30" name="Line 13">
              <a:extLst>
                <a:ext uri="{FF2B5EF4-FFF2-40B4-BE49-F238E27FC236}">
                  <a16:creationId xmlns:a16="http://schemas.microsoft.com/office/drawing/2014/main" id="{A33DDE19-F78C-4DE9-8573-BA1973469CD3}"/>
                </a:ext>
              </a:extLst>
            </p:cNvPr>
            <p:cNvSpPr>
              <a:spLocks noChangeShapeType="1"/>
            </p:cNvSpPr>
            <p:nvPr/>
          </p:nvSpPr>
          <p:spPr bwMode="auto">
            <a:xfrm flipV="1">
              <a:off x="5082779" y="5736331"/>
              <a:ext cx="0" cy="63104"/>
            </a:xfrm>
            <a:prstGeom prst="line">
              <a:avLst/>
            </a:prstGeom>
            <a:noFill/>
            <a:ln w="6350">
              <a:solidFill>
                <a:srgbClr val="262626"/>
              </a:solidFill>
              <a:round/>
              <a:headEnd/>
              <a:tailEnd/>
            </a:ln>
            <a:extLst>
              <a:ext uri="{909E8E84-426E-40DD-AFC4-6F175D3DCCD1}">
                <a14:hiddenFill xmlns:a14="http://schemas.microsoft.com/office/drawing/2010/main">
                  <a:noFill/>
                </a14:hiddenFill>
              </a:ext>
            </a:extLst>
          </p:spPr>
          <p:txBody>
            <a:bodyPr lIns="68580" tIns="34290" rIns="68580" bIns="34290"/>
            <a:lstStyle/>
            <a:p>
              <a:endParaRPr lang="en-US"/>
            </a:p>
          </p:txBody>
        </p:sp>
        <p:sp>
          <p:nvSpPr>
            <p:cNvPr id="31" name="Line 14">
              <a:extLst>
                <a:ext uri="{FF2B5EF4-FFF2-40B4-BE49-F238E27FC236}">
                  <a16:creationId xmlns:a16="http://schemas.microsoft.com/office/drawing/2014/main" id="{F3FF7C0A-29EE-4B7A-BF11-62A8AC6BAC41}"/>
                </a:ext>
              </a:extLst>
            </p:cNvPr>
            <p:cNvSpPr>
              <a:spLocks noChangeShapeType="1"/>
            </p:cNvSpPr>
            <p:nvPr/>
          </p:nvSpPr>
          <p:spPr bwMode="auto">
            <a:xfrm flipV="1">
              <a:off x="5804297" y="5736331"/>
              <a:ext cx="0" cy="63104"/>
            </a:xfrm>
            <a:prstGeom prst="line">
              <a:avLst/>
            </a:prstGeom>
            <a:noFill/>
            <a:ln w="6350">
              <a:solidFill>
                <a:srgbClr val="262626"/>
              </a:solidFill>
              <a:round/>
              <a:headEnd/>
              <a:tailEnd/>
            </a:ln>
            <a:extLst>
              <a:ext uri="{909E8E84-426E-40DD-AFC4-6F175D3DCCD1}">
                <a14:hiddenFill xmlns:a14="http://schemas.microsoft.com/office/drawing/2010/main">
                  <a:noFill/>
                </a14:hiddenFill>
              </a:ext>
            </a:extLst>
          </p:spPr>
          <p:txBody>
            <a:bodyPr lIns="68580" tIns="34290" rIns="68580" bIns="34290"/>
            <a:lstStyle/>
            <a:p>
              <a:endParaRPr lang="en-US"/>
            </a:p>
          </p:txBody>
        </p:sp>
        <p:sp>
          <p:nvSpPr>
            <p:cNvPr id="32" name="Line 15">
              <a:extLst>
                <a:ext uri="{FF2B5EF4-FFF2-40B4-BE49-F238E27FC236}">
                  <a16:creationId xmlns:a16="http://schemas.microsoft.com/office/drawing/2014/main" id="{290C831E-D13B-48F5-8D17-6454D676F25E}"/>
                </a:ext>
              </a:extLst>
            </p:cNvPr>
            <p:cNvSpPr>
              <a:spLocks noChangeShapeType="1"/>
            </p:cNvSpPr>
            <p:nvPr/>
          </p:nvSpPr>
          <p:spPr bwMode="auto">
            <a:xfrm flipV="1">
              <a:off x="6524626" y="5736331"/>
              <a:ext cx="0" cy="63104"/>
            </a:xfrm>
            <a:prstGeom prst="line">
              <a:avLst/>
            </a:prstGeom>
            <a:noFill/>
            <a:ln w="6350">
              <a:solidFill>
                <a:srgbClr val="262626"/>
              </a:solidFill>
              <a:round/>
              <a:headEnd/>
              <a:tailEnd/>
            </a:ln>
            <a:extLst>
              <a:ext uri="{909E8E84-426E-40DD-AFC4-6F175D3DCCD1}">
                <a14:hiddenFill xmlns:a14="http://schemas.microsoft.com/office/drawing/2010/main">
                  <a:noFill/>
                </a14:hiddenFill>
              </a:ext>
            </a:extLst>
          </p:spPr>
          <p:txBody>
            <a:bodyPr lIns="68580" tIns="34290" rIns="68580" bIns="34290"/>
            <a:lstStyle/>
            <a:p>
              <a:endParaRPr lang="en-US"/>
            </a:p>
          </p:txBody>
        </p:sp>
        <p:sp>
          <p:nvSpPr>
            <p:cNvPr id="33" name="Line 16">
              <a:extLst>
                <a:ext uri="{FF2B5EF4-FFF2-40B4-BE49-F238E27FC236}">
                  <a16:creationId xmlns:a16="http://schemas.microsoft.com/office/drawing/2014/main" id="{0D300443-F25A-4E80-AC58-1FCCEAD9D833}"/>
                </a:ext>
              </a:extLst>
            </p:cNvPr>
            <p:cNvSpPr>
              <a:spLocks noChangeShapeType="1"/>
            </p:cNvSpPr>
            <p:nvPr/>
          </p:nvSpPr>
          <p:spPr bwMode="auto">
            <a:xfrm flipV="1">
              <a:off x="7246145" y="5736331"/>
              <a:ext cx="0" cy="63104"/>
            </a:xfrm>
            <a:prstGeom prst="line">
              <a:avLst/>
            </a:prstGeom>
            <a:noFill/>
            <a:ln w="6350">
              <a:solidFill>
                <a:srgbClr val="262626"/>
              </a:solidFill>
              <a:round/>
              <a:headEnd/>
              <a:tailEnd/>
            </a:ln>
            <a:extLst>
              <a:ext uri="{909E8E84-426E-40DD-AFC4-6F175D3DCCD1}">
                <a14:hiddenFill xmlns:a14="http://schemas.microsoft.com/office/drawing/2010/main">
                  <a:noFill/>
                </a14:hiddenFill>
              </a:ext>
            </a:extLst>
          </p:spPr>
          <p:txBody>
            <a:bodyPr lIns="68580" tIns="34290" rIns="68580" bIns="34290"/>
            <a:lstStyle/>
            <a:p>
              <a:endParaRPr lang="en-US"/>
            </a:p>
          </p:txBody>
        </p:sp>
        <p:sp>
          <p:nvSpPr>
            <p:cNvPr id="34" name="Line 9">
              <a:extLst>
                <a:ext uri="{FF2B5EF4-FFF2-40B4-BE49-F238E27FC236}">
                  <a16:creationId xmlns:a16="http://schemas.microsoft.com/office/drawing/2014/main" id="{92A2DF70-EA4C-433E-BE1E-EDADF6CA759B}"/>
                </a:ext>
              </a:extLst>
            </p:cNvPr>
            <p:cNvSpPr>
              <a:spLocks noChangeShapeType="1"/>
            </p:cNvSpPr>
            <p:nvPr/>
          </p:nvSpPr>
          <p:spPr bwMode="auto">
            <a:xfrm flipV="1">
              <a:off x="1474434" y="5734446"/>
              <a:ext cx="0" cy="63104"/>
            </a:xfrm>
            <a:prstGeom prst="line">
              <a:avLst/>
            </a:prstGeom>
            <a:noFill/>
            <a:ln w="6350">
              <a:solidFill>
                <a:srgbClr val="262626"/>
              </a:solidFill>
              <a:round/>
              <a:headEnd/>
              <a:tailEnd/>
            </a:ln>
            <a:extLst>
              <a:ext uri="{909E8E84-426E-40DD-AFC4-6F175D3DCCD1}">
                <a14:hiddenFill xmlns:a14="http://schemas.microsoft.com/office/drawing/2010/main">
                  <a:noFill/>
                </a14:hiddenFill>
              </a:ext>
            </a:extLst>
          </p:spPr>
          <p:txBody>
            <a:bodyPr lIns="68580" tIns="34290" rIns="68580" bIns="34290"/>
            <a:lstStyle/>
            <a:p>
              <a:endParaRPr lang="en-US"/>
            </a:p>
          </p:txBody>
        </p:sp>
      </p:grpSp>
      <p:sp>
        <p:nvSpPr>
          <p:cNvPr id="17" name="Rectangle 17">
            <a:extLst>
              <a:ext uri="{FF2B5EF4-FFF2-40B4-BE49-F238E27FC236}">
                <a16:creationId xmlns:a16="http://schemas.microsoft.com/office/drawing/2014/main" id="{1E7AC649-E5A1-4701-B553-521F69A91256}"/>
              </a:ext>
            </a:extLst>
          </p:cNvPr>
          <p:cNvSpPr>
            <a:spLocks noChangeArrowheads="1"/>
          </p:cNvSpPr>
          <p:nvPr/>
        </p:nvSpPr>
        <p:spPr bwMode="auto">
          <a:xfrm>
            <a:off x="1886359" y="5671554"/>
            <a:ext cx="485710" cy="169277"/>
          </a:xfrm>
          <a:prstGeom prst="rect">
            <a:avLst/>
          </a:prstGeom>
          <a:noFill/>
          <a:ln>
            <a:noFill/>
          </a:ln>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1100" dirty="0" err="1">
                <a:solidFill>
                  <a:srgbClr val="00B0F0"/>
                </a:solidFill>
              </a:rPr>
              <a:t>TiltECG</a:t>
            </a:r>
            <a:endParaRPr lang="en-US" altLang="en-US" sz="4000" dirty="0">
              <a:solidFill>
                <a:srgbClr val="00B0F0"/>
              </a:solidFill>
            </a:endParaRPr>
          </a:p>
        </p:txBody>
      </p:sp>
      <p:sp>
        <p:nvSpPr>
          <p:cNvPr id="18" name="Rectangle 18">
            <a:extLst>
              <a:ext uri="{FF2B5EF4-FFF2-40B4-BE49-F238E27FC236}">
                <a16:creationId xmlns:a16="http://schemas.microsoft.com/office/drawing/2014/main" id="{A53D7469-F8ED-4F48-8DA0-6A0A616EA98B}"/>
              </a:ext>
            </a:extLst>
          </p:cNvPr>
          <p:cNvSpPr>
            <a:spLocks noChangeArrowheads="1"/>
          </p:cNvSpPr>
          <p:nvPr/>
        </p:nvSpPr>
        <p:spPr bwMode="auto">
          <a:xfrm>
            <a:off x="1886359" y="4760224"/>
            <a:ext cx="1251946" cy="169277"/>
          </a:xfrm>
          <a:prstGeom prst="rect">
            <a:avLst/>
          </a:prstGeom>
          <a:noFill/>
          <a:ln>
            <a:noFill/>
          </a:ln>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1100" dirty="0" err="1">
                <a:solidFill>
                  <a:srgbClr val="008000"/>
                </a:solidFill>
              </a:rPr>
              <a:t>RoboticDogActivityX</a:t>
            </a:r>
            <a:endParaRPr lang="en-US" altLang="en-US" sz="4000" dirty="0">
              <a:solidFill>
                <a:srgbClr val="008000"/>
              </a:solidFill>
            </a:endParaRPr>
          </a:p>
        </p:txBody>
      </p:sp>
      <p:sp>
        <p:nvSpPr>
          <p:cNvPr id="19" name="Rectangle 19">
            <a:extLst>
              <a:ext uri="{FF2B5EF4-FFF2-40B4-BE49-F238E27FC236}">
                <a16:creationId xmlns:a16="http://schemas.microsoft.com/office/drawing/2014/main" id="{9F08027C-6B4F-4389-B214-0E920EFAFA53}"/>
              </a:ext>
            </a:extLst>
          </p:cNvPr>
          <p:cNvSpPr>
            <a:spLocks noChangeArrowheads="1"/>
          </p:cNvSpPr>
          <p:nvPr/>
        </p:nvSpPr>
        <p:spPr bwMode="auto">
          <a:xfrm>
            <a:off x="1886359" y="3770010"/>
            <a:ext cx="1267976" cy="169277"/>
          </a:xfrm>
          <a:prstGeom prst="rect">
            <a:avLst/>
          </a:prstGeom>
          <a:noFill/>
          <a:ln>
            <a:noFill/>
          </a:ln>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1100" dirty="0">
                <a:solidFill>
                  <a:srgbClr val="FF0066"/>
                </a:solidFill>
              </a:rPr>
              <a:t>SuddenCardiacDeath2</a:t>
            </a:r>
          </a:p>
        </p:txBody>
      </p:sp>
      <p:sp>
        <p:nvSpPr>
          <p:cNvPr id="21" name="Rectangle 29">
            <a:extLst>
              <a:ext uri="{FF2B5EF4-FFF2-40B4-BE49-F238E27FC236}">
                <a16:creationId xmlns:a16="http://schemas.microsoft.com/office/drawing/2014/main" id="{886B7C11-DA4E-41B6-9CD2-47718A1D7491}"/>
              </a:ext>
            </a:extLst>
          </p:cNvPr>
          <p:cNvSpPr>
            <a:spLocks noChangeArrowheads="1"/>
          </p:cNvSpPr>
          <p:nvPr/>
        </p:nvSpPr>
        <p:spPr bwMode="auto">
          <a:xfrm>
            <a:off x="1886359" y="2751832"/>
            <a:ext cx="1251946" cy="169277"/>
          </a:xfrm>
          <a:prstGeom prst="rect">
            <a:avLst/>
          </a:prstGeom>
          <a:noFill/>
          <a:ln>
            <a:noFill/>
          </a:ln>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1100" dirty="0">
                <a:solidFill>
                  <a:srgbClr val="7030A0"/>
                </a:solidFill>
              </a:rPr>
              <a:t>PulsusParadoxusSP02</a:t>
            </a:r>
            <a:endParaRPr lang="en-US" altLang="en-US" sz="4000" dirty="0">
              <a:solidFill>
                <a:srgbClr val="7030A0"/>
              </a:solidFill>
            </a:endParaRPr>
          </a:p>
        </p:txBody>
      </p:sp>
      <p:sp>
        <p:nvSpPr>
          <p:cNvPr id="24" name="Rectangle 43">
            <a:extLst>
              <a:ext uri="{FF2B5EF4-FFF2-40B4-BE49-F238E27FC236}">
                <a16:creationId xmlns:a16="http://schemas.microsoft.com/office/drawing/2014/main" id="{F5FC1930-CB9A-47F8-BCBF-341EA1CA26D4}"/>
              </a:ext>
            </a:extLst>
          </p:cNvPr>
          <p:cNvSpPr>
            <a:spLocks noChangeArrowheads="1"/>
          </p:cNvSpPr>
          <p:nvPr/>
        </p:nvSpPr>
        <p:spPr bwMode="auto">
          <a:xfrm>
            <a:off x="1886359" y="1654530"/>
            <a:ext cx="4219671" cy="169277"/>
          </a:xfrm>
          <a:prstGeom prst="rect">
            <a:avLst/>
          </a:prstGeom>
          <a:noFill/>
          <a:ln>
            <a:noFill/>
          </a:ln>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1100" dirty="0" err="1">
                <a:solidFill>
                  <a:srgbClr val="C00000"/>
                </a:solidFill>
              </a:rPr>
              <a:t>PigInternalBleedingDatasetArtPressureFluidFilled</a:t>
            </a:r>
            <a:endParaRPr lang="en-US" altLang="en-US" sz="4000" dirty="0">
              <a:solidFill>
                <a:srgbClr val="C00000"/>
              </a:solidFill>
            </a:endParaRPr>
          </a:p>
        </p:txBody>
      </p:sp>
      <p:sp>
        <p:nvSpPr>
          <p:cNvPr id="35" name="Title 1">
            <a:extLst>
              <a:ext uri="{FF2B5EF4-FFF2-40B4-BE49-F238E27FC236}">
                <a16:creationId xmlns:a16="http://schemas.microsoft.com/office/drawing/2014/main" id="{21B43814-1945-46CD-94A6-94EDC30DA6BD}"/>
              </a:ext>
            </a:extLst>
          </p:cNvPr>
          <p:cNvSpPr>
            <a:spLocks noGrp="1"/>
          </p:cNvSpPr>
          <p:nvPr>
            <p:ph type="title"/>
          </p:nvPr>
        </p:nvSpPr>
        <p:spPr>
          <a:xfrm>
            <a:off x="118327" y="9719"/>
            <a:ext cx="12073673" cy="1030475"/>
          </a:xfrm>
        </p:spPr>
        <p:txBody>
          <a:bodyPr>
            <a:normAutofit/>
          </a:bodyPr>
          <a:lstStyle/>
          <a:p>
            <a:r>
              <a:rPr lang="en-US" dirty="0"/>
              <a:t>Time Series Semantic Segmentation </a:t>
            </a:r>
            <a:endParaRPr lang="en-US" dirty="0">
              <a:solidFill>
                <a:schemeClr val="bg1">
                  <a:lumMod val="65000"/>
                </a:schemeClr>
              </a:solidFill>
            </a:endParaRPr>
          </a:p>
        </p:txBody>
      </p:sp>
      <p:sp>
        <p:nvSpPr>
          <p:cNvPr id="36" name="TextBox 35">
            <a:extLst>
              <a:ext uri="{FF2B5EF4-FFF2-40B4-BE49-F238E27FC236}">
                <a16:creationId xmlns:a16="http://schemas.microsoft.com/office/drawing/2014/main" id="{AD86D889-4F6C-4F31-A4A9-CECD92856E30}"/>
              </a:ext>
            </a:extLst>
          </p:cNvPr>
          <p:cNvSpPr txBox="1"/>
          <p:nvPr/>
        </p:nvSpPr>
        <p:spPr>
          <a:xfrm>
            <a:off x="8467725" y="202923"/>
            <a:ext cx="3566646" cy="923330"/>
          </a:xfrm>
          <a:prstGeom prst="rect">
            <a:avLst/>
          </a:prstGeom>
          <a:noFill/>
        </p:spPr>
        <p:txBody>
          <a:bodyPr wrap="square" rtlCol="0">
            <a:spAutoFit/>
          </a:bodyPr>
          <a:lstStyle/>
          <a:p>
            <a:r>
              <a:rPr lang="en-US" dirty="0"/>
              <a:t>Sometime the system we are monitoring changes regimes, can we detect such changes?</a:t>
            </a:r>
          </a:p>
        </p:txBody>
      </p:sp>
      <p:pic>
        <p:nvPicPr>
          <p:cNvPr id="38" name="Picture 6">
            <a:extLst>
              <a:ext uri="{FF2B5EF4-FFF2-40B4-BE49-F238E27FC236}">
                <a16:creationId xmlns:a16="http://schemas.microsoft.com/office/drawing/2014/main" id="{B121B8C8-4DB0-4CAA-8073-AFA210B5D608}"/>
              </a:ext>
            </a:extLst>
          </p:cNvPr>
          <p:cNvPicPr>
            <a:picLocks noChangeAspect="1"/>
          </p:cNvPicPr>
          <p:nvPr/>
        </p:nvPicPr>
        <p:blipFill>
          <a:blip r:embed="rId2" cstate="email">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0" y="1484988"/>
            <a:ext cx="1307444" cy="1000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24">
            <a:extLst>
              <a:ext uri="{FF2B5EF4-FFF2-40B4-BE49-F238E27FC236}">
                <a16:creationId xmlns:a16="http://schemas.microsoft.com/office/drawing/2014/main" id="{3B158F56-05F8-48BE-B61C-5A07BE93AA44}"/>
              </a:ext>
            </a:extLst>
          </p:cNvPr>
          <p:cNvPicPr>
            <a:picLocks noChangeAspect="1"/>
          </p:cNvPicPr>
          <p:nvPr/>
        </p:nvPicPr>
        <p:blipFill>
          <a:blip r:embed="rId3" cstate="email">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flipH="1">
            <a:off x="74" y="2640090"/>
            <a:ext cx="1209600" cy="8867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 name="Picture 2" descr="http://www1.pcmag.com/media/images/84830-sony-aibo-side.jpg">
            <a:extLst>
              <a:ext uri="{FF2B5EF4-FFF2-40B4-BE49-F238E27FC236}">
                <a16:creationId xmlns:a16="http://schemas.microsoft.com/office/drawing/2014/main" id="{6A7F8A4E-1119-480C-8EA1-675555BE6422}"/>
              </a:ext>
            </a:extLst>
          </p:cNvPr>
          <p:cNvPicPr>
            <a:picLocks noChangeAspect="1" noChangeArrowheads="1"/>
          </p:cNvPicPr>
          <p:nvPr/>
        </p:nvPicPr>
        <p:blipFill>
          <a:blip r:embed="rId4" cstate="email">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flipH="1">
            <a:off x="233174" y="4760224"/>
            <a:ext cx="850468" cy="809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41">
            <a:extLst>
              <a:ext uri="{FF2B5EF4-FFF2-40B4-BE49-F238E27FC236}">
                <a16:creationId xmlns:a16="http://schemas.microsoft.com/office/drawing/2014/main" id="{E4C47CBB-D3D1-49A3-A384-57A5E3BD5673}"/>
              </a:ext>
            </a:extLst>
          </p:cNvPr>
          <p:cNvPicPr>
            <a:picLocks noChangeAspect="1"/>
          </p:cNvPicPr>
          <p:nvPr/>
        </p:nvPicPr>
        <p:blipFill>
          <a:blip r:embed="rId5" cstate="email">
            <a:clrChange>
              <a:clrFrom>
                <a:srgbClr val="FFFFFF"/>
              </a:clrFrom>
              <a:clrTo>
                <a:srgbClr val="FFFFFF">
                  <a:alpha val="0"/>
                </a:srgbClr>
              </a:clrTo>
            </a:clrChange>
            <a:extLst>
              <a:ext uri="{28A0092B-C50C-407E-A947-70E740481C1C}">
                <a14:useLocalDpi xmlns:a14="http://schemas.microsoft.com/office/drawing/2010/main"/>
              </a:ext>
            </a:extLst>
          </a:blip>
          <a:stretch>
            <a:fillRect/>
          </a:stretch>
        </p:blipFill>
        <p:spPr>
          <a:xfrm>
            <a:off x="184726" y="5740676"/>
            <a:ext cx="1132798" cy="894068"/>
          </a:xfrm>
          <a:prstGeom prst="rect">
            <a:avLst/>
          </a:prstGeom>
        </p:spPr>
      </p:pic>
      <p:pic>
        <p:nvPicPr>
          <p:cNvPr id="43" name="Picture 42">
            <a:extLst>
              <a:ext uri="{FF2B5EF4-FFF2-40B4-BE49-F238E27FC236}">
                <a16:creationId xmlns:a16="http://schemas.microsoft.com/office/drawing/2014/main" id="{49290C0C-12BC-480C-8C18-CCA8D6B67A5B}"/>
              </a:ext>
            </a:extLst>
          </p:cNvPr>
          <p:cNvPicPr>
            <a:picLocks noChangeAspect="1"/>
          </p:cNvPicPr>
          <p:nvPr/>
        </p:nvPicPr>
        <p:blipFill rotWithShape="1">
          <a:blip r:embed="rId6" cstate="email">
            <a:clrChange>
              <a:clrFrom>
                <a:srgbClr val="FFFFFF"/>
              </a:clrFrom>
              <a:clrTo>
                <a:srgbClr val="FFFFFF">
                  <a:alpha val="0"/>
                </a:srgbClr>
              </a:clrTo>
            </a:clrChange>
            <a:extLst>
              <a:ext uri="{28A0092B-C50C-407E-A947-70E740481C1C}">
                <a14:useLocalDpi xmlns:a14="http://schemas.microsoft.com/office/drawing/2010/main"/>
              </a:ext>
            </a:extLst>
          </a:blip>
          <a:srcRect/>
          <a:stretch/>
        </p:blipFill>
        <p:spPr>
          <a:xfrm>
            <a:off x="184726" y="3681775"/>
            <a:ext cx="846030" cy="837998"/>
          </a:xfrm>
          <a:prstGeom prst="rect">
            <a:avLst/>
          </a:prstGeom>
        </p:spPr>
      </p:pic>
      <p:sp>
        <p:nvSpPr>
          <p:cNvPr id="44" name="TextBox 43">
            <a:extLst>
              <a:ext uri="{FF2B5EF4-FFF2-40B4-BE49-F238E27FC236}">
                <a16:creationId xmlns:a16="http://schemas.microsoft.com/office/drawing/2014/main" id="{9F5E04C7-97D9-4496-B38E-615BFA1FA8B9}"/>
              </a:ext>
            </a:extLst>
          </p:cNvPr>
          <p:cNvSpPr txBox="1"/>
          <p:nvPr/>
        </p:nvSpPr>
        <p:spPr>
          <a:xfrm>
            <a:off x="5980615" y="4645552"/>
            <a:ext cx="3055185" cy="338554"/>
          </a:xfrm>
          <a:prstGeom prst="rect">
            <a:avLst/>
          </a:prstGeom>
          <a:noFill/>
        </p:spPr>
        <p:txBody>
          <a:bodyPr wrap="square" rtlCol="0">
            <a:spAutoFit/>
          </a:bodyPr>
          <a:lstStyle/>
          <a:p>
            <a:r>
              <a:rPr lang="en-US" sz="1600" dirty="0">
                <a:solidFill>
                  <a:srgbClr val="008000"/>
                </a:solidFill>
              </a:rPr>
              <a:t>..walking, </a:t>
            </a:r>
            <a:r>
              <a:rPr lang="en-US" sz="1600" i="1" dirty="0">
                <a:solidFill>
                  <a:srgbClr val="008000"/>
                </a:solidFill>
              </a:rPr>
              <a:t>then playing…</a:t>
            </a:r>
          </a:p>
        </p:txBody>
      </p:sp>
      <p:sp>
        <p:nvSpPr>
          <p:cNvPr id="45" name="TextBox 44">
            <a:extLst>
              <a:ext uri="{FF2B5EF4-FFF2-40B4-BE49-F238E27FC236}">
                <a16:creationId xmlns:a16="http://schemas.microsoft.com/office/drawing/2014/main" id="{A6F5B037-F2FE-478F-A30D-98CA59DCAB0F}"/>
              </a:ext>
            </a:extLst>
          </p:cNvPr>
          <p:cNvSpPr txBox="1"/>
          <p:nvPr/>
        </p:nvSpPr>
        <p:spPr>
          <a:xfrm>
            <a:off x="5362616" y="5662582"/>
            <a:ext cx="4236128" cy="338554"/>
          </a:xfrm>
          <a:prstGeom prst="rect">
            <a:avLst/>
          </a:prstGeom>
          <a:noFill/>
        </p:spPr>
        <p:txBody>
          <a:bodyPr wrap="square" rtlCol="0">
            <a:spAutoFit/>
          </a:bodyPr>
          <a:lstStyle/>
          <a:p>
            <a:r>
              <a:rPr lang="en-US" sz="1600" dirty="0">
                <a:solidFill>
                  <a:srgbClr val="00B0F0"/>
                </a:solidFill>
              </a:rPr>
              <a:t>..lying horizontal, </a:t>
            </a:r>
            <a:r>
              <a:rPr lang="en-US" sz="1600" i="1" dirty="0">
                <a:solidFill>
                  <a:srgbClr val="00B0F0"/>
                </a:solidFill>
              </a:rPr>
              <a:t>titling begins …</a:t>
            </a:r>
          </a:p>
        </p:txBody>
      </p:sp>
      <p:sp>
        <p:nvSpPr>
          <p:cNvPr id="46" name="TextBox 45">
            <a:extLst>
              <a:ext uri="{FF2B5EF4-FFF2-40B4-BE49-F238E27FC236}">
                <a16:creationId xmlns:a16="http://schemas.microsoft.com/office/drawing/2014/main" id="{C02E7A28-3E5E-439F-AAE5-0551FE743611}"/>
              </a:ext>
            </a:extLst>
          </p:cNvPr>
          <p:cNvSpPr txBox="1"/>
          <p:nvPr/>
        </p:nvSpPr>
        <p:spPr>
          <a:xfrm>
            <a:off x="5195999" y="3631135"/>
            <a:ext cx="6703892" cy="338554"/>
          </a:xfrm>
          <a:prstGeom prst="rect">
            <a:avLst/>
          </a:prstGeom>
          <a:noFill/>
        </p:spPr>
        <p:txBody>
          <a:bodyPr wrap="square" rtlCol="0">
            <a:spAutoFit/>
          </a:bodyPr>
          <a:lstStyle/>
          <a:p>
            <a:r>
              <a:rPr lang="en-US" altLang="en-US" sz="1600" dirty="0">
                <a:solidFill>
                  <a:srgbClr val="FF0066"/>
                </a:solidFill>
              </a:rPr>
              <a:t>very irregular beat, </a:t>
            </a:r>
            <a:r>
              <a:rPr lang="en-US" altLang="en-US" sz="1600" i="1" dirty="0">
                <a:solidFill>
                  <a:srgbClr val="FF0066"/>
                </a:solidFill>
              </a:rPr>
              <a:t>then ventricular tachyarrhythmia</a:t>
            </a:r>
            <a:endParaRPr lang="en-US" sz="1600" i="1" dirty="0">
              <a:solidFill>
                <a:srgbClr val="FF0066"/>
              </a:solidFill>
            </a:endParaRPr>
          </a:p>
        </p:txBody>
      </p:sp>
      <p:sp>
        <p:nvSpPr>
          <p:cNvPr id="47" name="TextBox 46">
            <a:extLst>
              <a:ext uri="{FF2B5EF4-FFF2-40B4-BE49-F238E27FC236}">
                <a16:creationId xmlns:a16="http://schemas.microsoft.com/office/drawing/2014/main" id="{D6EB30AF-D833-4BA2-AEE6-64DEC89311A6}"/>
              </a:ext>
            </a:extLst>
          </p:cNvPr>
          <p:cNvSpPr txBox="1"/>
          <p:nvPr/>
        </p:nvSpPr>
        <p:spPr>
          <a:xfrm>
            <a:off x="5627626" y="2661013"/>
            <a:ext cx="6703892" cy="338554"/>
          </a:xfrm>
          <a:prstGeom prst="rect">
            <a:avLst/>
          </a:prstGeom>
          <a:noFill/>
        </p:spPr>
        <p:txBody>
          <a:bodyPr wrap="square" rtlCol="0">
            <a:spAutoFit/>
          </a:bodyPr>
          <a:lstStyle/>
          <a:p>
            <a:r>
              <a:rPr lang="en-US" altLang="en-US" sz="1600" dirty="0">
                <a:solidFill>
                  <a:srgbClr val="7030A0"/>
                </a:solidFill>
              </a:rPr>
              <a:t>..regular beat, </a:t>
            </a:r>
            <a:r>
              <a:rPr lang="en-US" altLang="en-US" sz="1600" i="1" dirty="0">
                <a:solidFill>
                  <a:srgbClr val="7030A0"/>
                </a:solidFill>
              </a:rPr>
              <a:t>then </a:t>
            </a:r>
            <a:r>
              <a:rPr lang="en-US" altLang="en-US" sz="1600" i="1" dirty="0" err="1">
                <a:solidFill>
                  <a:srgbClr val="7030A0"/>
                </a:solidFill>
              </a:rPr>
              <a:t>Pulsus</a:t>
            </a:r>
            <a:r>
              <a:rPr lang="en-US" altLang="en-US" sz="1600" i="1" dirty="0">
                <a:solidFill>
                  <a:srgbClr val="7030A0"/>
                </a:solidFill>
              </a:rPr>
              <a:t> </a:t>
            </a:r>
            <a:r>
              <a:rPr lang="en-US" altLang="en-US" sz="1600" i="1" dirty="0" err="1">
                <a:solidFill>
                  <a:srgbClr val="7030A0"/>
                </a:solidFill>
              </a:rPr>
              <a:t>Paradoxus</a:t>
            </a:r>
            <a:r>
              <a:rPr lang="en-US" altLang="en-US" sz="1600" i="1" dirty="0">
                <a:solidFill>
                  <a:srgbClr val="7030A0"/>
                </a:solidFill>
              </a:rPr>
              <a:t>..</a:t>
            </a:r>
            <a:endParaRPr lang="en-US" sz="1600" i="1" dirty="0">
              <a:solidFill>
                <a:srgbClr val="7030A0"/>
              </a:solidFill>
            </a:endParaRPr>
          </a:p>
        </p:txBody>
      </p:sp>
      <p:sp>
        <p:nvSpPr>
          <p:cNvPr id="49" name="TextBox 48">
            <a:extLst>
              <a:ext uri="{FF2B5EF4-FFF2-40B4-BE49-F238E27FC236}">
                <a16:creationId xmlns:a16="http://schemas.microsoft.com/office/drawing/2014/main" id="{09016247-1789-47B9-BC87-01B0C6EAE253}"/>
              </a:ext>
            </a:extLst>
          </p:cNvPr>
          <p:cNvSpPr txBox="1"/>
          <p:nvPr/>
        </p:nvSpPr>
        <p:spPr>
          <a:xfrm>
            <a:off x="5683854" y="1587702"/>
            <a:ext cx="6703892" cy="338554"/>
          </a:xfrm>
          <a:prstGeom prst="rect">
            <a:avLst/>
          </a:prstGeom>
          <a:noFill/>
        </p:spPr>
        <p:txBody>
          <a:bodyPr wrap="square" rtlCol="0">
            <a:spAutoFit/>
          </a:bodyPr>
          <a:lstStyle/>
          <a:p>
            <a:r>
              <a:rPr lang="en-US" altLang="en-US" sz="1600" dirty="0">
                <a:solidFill>
                  <a:srgbClr val="C00000"/>
                </a:solidFill>
              </a:rPr>
              <a:t>..sedated pig, </a:t>
            </a:r>
            <a:r>
              <a:rPr lang="en-US" altLang="en-US" sz="1600" i="1" dirty="0">
                <a:solidFill>
                  <a:srgbClr val="C00000"/>
                </a:solidFill>
              </a:rPr>
              <a:t>has bleeding induced…</a:t>
            </a:r>
            <a:endParaRPr lang="en-US" sz="1600" i="1" dirty="0">
              <a:solidFill>
                <a:srgbClr val="C00000"/>
              </a:solidFill>
            </a:endParaRPr>
          </a:p>
        </p:txBody>
      </p:sp>
    </p:spTree>
    <p:extLst>
      <p:ext uri="{BB962C8B-B14F-4D97-AF65-F5344CB8AC3E}">
        <p14:creationId xmlns:p14="http://schemas.microsoft.com/office/powerpoint/2010/main" val="327231805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rgbClr val="F7F3FB"/>
        </a:solidFill>
        <a:effectLst/>
      </p:bgPr>
    </p:bg>
    <p:spTree>
      <p:nvGrpSpPr>
        <p:cNvPr id="1" name=""/>
        <p:cNvGrpSpPr/>
        <p:nvPr/>
      </p:nvGrpSpPr>
      <p:grpSpPr>
        <a:xfrm>
          <a:off x="0" y="0"/>
          <a:ext cx="0" cy="0"/>
          <a:chOff x="0" y="0"/>
          <a:chExt cx="0" cy="0"/>
        </a:xfrm>
      </p:grpSpPr>
      <p:sp>
        <p:nvSpPr>
          <p:cNvPr id="35" name="Title 1">
            <a:extLst>
              <a:ext uri="{FF2B5EF4-FFF2-40B4-BE49-F238E27FC236}">
                <a16:creationId xmlns:a16="http://schemas.microsoft.com/office/drawing/2014/main" id="{21B43814-1945-46CD-94A6-94EDC30DA6BD}"/>
              </a:ext>
            </a:extLst>
          </p:cNvPr>
          <p:cNvSpPr>
            <a:spLocks noGrp="1"/>
          </p:cNvSpPr>
          <p:nvPr>
            <p:ph type="title"/>
          </p:nvPr>
        </p:nvSpPr>
        <p:spPr>
          <a:xfrm>
            <a:off x="118326" y="10852"/>
            <a:ext cx="12073673" cy="1030475"/>
          </a:xfrm>
        </p:spPr>
        <p:txBody>
          <a:bodyPr>
            <a:normAutofit/>
          </a:bodyPr>
          <a:lstStyle/>
          <a:p>
            <a:r>
              <a:rPr lang="en-US" dirty="0"/>
              <a:t>FLOSS: Matrix Profile Segmentation </a:t>
            </a:r>
            <a:endParaRPr lang="en-US" dirty="0">
              <a:solidFill>
                <a:schemeClr val="bg1">
                  <a:lumMod val="65000"/>
                </a:schemeClr>
              </a:solidFill>
            </a:endParaRPr>
          </a:p>
        </p:txBody>
      </p:sp>
      <p:sp>
        <p:nvSpPr>
          <p:cNvPr id="37" name="TextBox 36">
            <a:extLst>
              <a:ext uri="{FF2B5EF4-FFF2-40B4-BE49-F238E27FC236}">
                <a16:creationId xmlns:a16="http://schemas.microsoft.com/office/drawing/2014/main" id="{B5CA09C8-6FF8-4AFB-B868-C6ACA92D8ED6}"/>
              </a:ext>
            </a:extLst>
          </p:cNvPr>
          <p:cNvSpPr txBox="1"/>
          <p:nvPr/>
        </p:nvSpPr>
        <p:spPr>
          <a:xfrm>
            <a:off x="206432" y="1164134"/>
            <a:ext cx="11776017" cy="4878259"/>
          </a:xfrm>
          <a:prstGeom prst="rect">
            <a:avLst/>
          </a:prstGeom>
          <a:noFill/>
        </p:spPr>
        <p:txBody>
          <a:bodyPr wrap="square" rtlCol="0">
            <a:spAutoFit/>
          </a:bodyPr>
          <a:lstStyle/>
          <a:p>
            <a:r>
              <a:rPr lang="en-US" sz="3200" dirty="0"/>
              <a:t>What do we want in a Semantic Segmentation Algorithm?</a:t>
            </a:r>
          </a:p>
          <a:p>
            <a:endParaRPr lang="en-US" sz="2800" dirty="0"/>
          </a:p>
          <a:p>
            <a:pPr marL="342900" indent="-342900">
              <a:spcAft>
                <a:spcPts val="300"/>
              </a:spcAft>
              <a:buFont typeface="Arial" panose="020B0604020202020204" pitchFamily="34" charset="0"/>
              <a:buChar char="•"/>
            </a:pPr>
            <a:r>
              <a:rPr lang="en-US" sz="2600" b="1" dirty="0"/>
              <a:t>Handle fast online, or huge batch data </a:t>
            </a:r>
            <a:endParaRPr lang="en-US" sz="2600" b="1" dirty="0">
              <a:solidFill>
                <a:schemeClr val="bg1">
                  <a:lumMod val="75000"/>
                </a:schemeClr>
              </a:solidFill>
            </a:endParaRPr>
          </a:p>
          <a:p>
            <a:pPr marL="342900" indent="-342900">
              <a:spcAft>
                <a:spcPts val="300"/>
              </a:spcAft>
              <a:buFont typeface="Arial" panose="020B0604020202020204" pitchFamily="34" charset="0"/>
              <a:buChar char="•"/>
            </a:pPr>
            <a:r>
              <a:rPr lang="en-US" sz="2600" b="1" dirty="0"/>
              <a:t>Domain agnosticism</a:t>
            </a:r>
            <a:r>
              <a:rPr lang="en-US" sz="2600" dirty="0"/>
              <a:t>. It would be nice to have a single algorithm the works on all kinds of data </a:t>
            </a:r>
            <a:endParaRPr lang="en-US" sz="2600" dirty="0">
              <a:solidFill>
                <a:schemeClr val="bg1">
                  <a:lumMod val="75000"/>
                </a:schemeClr>
              </a:solidFill>
            </a:endParaRPr>
          </a:p>
          <a:p>
            <a:pPr marL="342900" indent="-342900">
              <a:spcAft>
                <a:spcPts val="300"/>
              </a:spcAft>
              <a:buFont typeface="Arial" panose="020B0604020202020204" pitchFamily="34" charset="0"/>
              <a:buChar char="•"/>
            </a:pPr>
            <a:r>
              <a:rPr lang="en-US" sz="2600" b="1" dirty="0"/>
              <a:t>Parameter-Lite</a:t>
            </a:r>
            <a:r>
              <a:rPr lang="en-US" sz="2600" dirty="0"/>
              <a:t>. </a:t>
            </a:r>
            <a:r>
              <a:rPr lang="en-US" sz="2600" dirty="0">
                <a:solidFill>
                  <a:schemeClr val="bg1">
                    <a:lumMod val="75000"/>
                  </a:schemeClr>
                </a:solidFill>
              </a:rPr>
              <a:t>(Tuning parameters almost guarantees overfitting).</a:t>
            </a:r>
          </a:p>
          <a:p>
            <a:pPr marL="342900" indent="-342900">
              <a:spcAft>
                <a:spcPts val="300"/>
              </a:spcAft>
              <a:buFont typeface="Arial" panose="020B0604020202020204" pitchFamily="34" charset="0"/>
              <a:buChar char="•"/>
            </a:pPr>
            <a:r>
              <a:rPr lang="en-US" sz="2600" b="1" dirty="0"/>
              <a:t>High accuracy</a:t>
            </a:r>
            <a:r>
              <a:rPr lang="en-US" sz="2600" dirty="0"/>
              <a:t>.</a:t>
            </a:r>
          </a:p>
          <a:p>
            <a:pPr marL="342900" indent="-342900">
              <a:spcAft>
                <a:spcPts val="300"/>
              </a:spcAft>
              <a:buFont typeface="Arial" panose="020B0604020202020204" pitchFamily="34" charset="0"/>
              <a:buChar char="•"/>
            </a:pPr>
            <a:r>
              <a:rPr lang="en-US" sz="2600" b="1" dirty="0"/>
              <a:t>Able to report </a:t>
            </a:r>
            <a:r>
              <a:rPr lang="en-US" sz="2600" b="1" i="1" dirty="0"/>
              <a:t>degree</a:t>
            </a:r>
            <a:r>
              <a:rPr lang="en-US" sz="2600" b="1" dirty="0"/>
              <a:t> of segmentation or confidence  </a:t>
            </a:r>
            <a:r>
              <a:rPr lang="en-US" sz="2600" dirty="0">
                <a:solidFill>
                  <a:schemeClr val="bg1">
                    <a:lumMod val="75000"/>
                  </a:schemeClr>
                </a:solidFill>
              </a:rPr>
              <a:t>(A binary decision is too brittle in most cases).</a:t>
            </a:r>
          </a:p>
          <a:p>
            <a:pPr marL="342900" indent="-342900">
              <a:spcAft>
                <a:spcPts val="300"/>
              </a:spcAft>
              <a:buFont typeface="Arial" panose="020B0604020202020204" pitchFamily="34" charset="0"/>
              <a:buChar char="•"/>
            </a:pPr>
            <a:endParaRPr lang="en-US" sz="2600" dirty="0">
              <a:solidFill>
                <a:schemeClr val="bg1">
                  <a:lumMod val="50000"/>
                </a:schemeClr>
              </a:solidFill>
            </a:endParaRPr>
          </a:p>
          <a:p>
            <a:pPr marL="342900" indent="-342900">
              <a:spcAft>
                <a:spcPts val="300"/>
              </a:spcAft>
              <a:buFont typeface="Arial" panose="020B0604020202020204" pitchFamily="34" charset="0"/>
              <a:buChar char="•"/>
            </a:pPr>
            <a:r>
              <a:rPr lang="en-US" sz="2800" b="1" dirty="0"/>
              <a:t>Claim: </a:t>
            </a:r>
            <a:r>
              <a:rPr lang="en-US" sz="2800" dirty="0"/>
              <a:t>We can do all this by looking at the Matrix Profile Index…</a:t>
            </a:r>
          </a:p>
        </p:txBody>
      </p:sp>
    </p:spTree>
    <p:extLst>
      <p:ext uri="{BB962C8B-B14F-4D97-AF65-F5344CB8AC3E}">
        <p14:creationId xmlns:p14="http://schemas.microsoft.com/office/powerpoint/2010/main" val="4072619500"/>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F7F3FB"/>
        </a:solidFill>
        <a:effectLst/>
      </p:bgPr>
    </p:bg>
    <p:spTree>
      <p:nvGrpSpPr>
        <p:cNvPr id="1" name=""/>
        <p:cNvGrpSpPr/>
        <p:nvPr/>
      </p:nvGrpSpPr>
      <p:grpSpPr>
        <a:xfrm>
          <a:off x="0" y="0"/>
          <a:ext cx="0" cy="0"/>
          <a:chOff x="0" y="0"/>
          <a:chExt cx="0" cy="0"/>
        </a:xfrm>
      </p:grpSpPr>
      <p:sp>
        <p:nvSpPr>
          <p:cNvPr id="480" name="Rectangle 479">
            <a:extLst>
              <a:ext uri="{FF2B5EF4-FFF2-40B4-BE49-F238E27FC236}">
                <a16:creationId xmlns:a16="http://schemas.microsoft.com/office/drawing/2014/main" id="{76626441-44AE-4B1A-ABD0-762241C1FC10}"/>
              </a:ext>
            </a:extLst>
          </p:cNvPr>
          <p:cNvSpPr/>
          <p:nvPr/>
        </p:nvSpPr>
        <p:spPr>
          <a:xfrm>
            <a:off x="480170" y="1170985"/>
            <a:ext cx="3933641" cy="262393"/>
          </a:xfrm>
          <a:prstGeom prst="rect">
            <a:avLst/>
          </a:pr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Rectangle 476">
            <a:extLst>
              <a:ext uri="{FF2B5EF4-FFF2-40B4-BE49-F238E27FC236}">
                <a16:creationId xmlns:a16="http://schemas.microsoft.com/office/drawing/2014/main" id="{9C84F10D-5149-432F-BF9B-850D2B2A2716}"/>
              </a:ext>
            </a:extLst>
          </p:cNvPr>
          <p:cNvSpPr/>
          <p:nvPr/>
        </p:nvSpPr>
        <p:spPr bwMode="auto">
          <a:xfrm>
            <a:off x="2452039" y="55659"/>
            <a:ext cx="1961772" cy="824944"/>
          </a:xfrm>
          <a:prstGeom prst="rect">
            <a:avLst/>
          </a:prstGeom>
          <a:solidFill>
            <a:srgbClr val="E5F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 name="Arc 4">
            <a:extLst>
              <a:ext uri="{FF2B5EF4-FFF2-40B4-BE49-F238E27FC236}">
                <a16:creationId xmlns:a16="http://schemas.microsoft.com/office/drawing/2014/main" id="{A3BE9A74-07BF-4E83-91AA-F57C578DEC3B}"/>
              </a:ext>
            </a:extLst>
          </p:cNvPr>
          <p:cNvSpPr/>
          <p:nvPr/>
        </p:nvSpPr>
        <p:spPr bwMode="auto">
          <a:xfrm>
            <a:off x="1211488" y="211137"/>
            <a:ext cx="309279" cy="501027"/>
          </a:xfrm>
          <a:prstGeom prst="arc">
            <a:avLst>
              <a:gd name="adj1" fmla="val 12287463"/>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6" name="Line 25">
            <a:extLst>
              <a:ext uri="{FF2B5EF4-FFF2-40B4-BE49-F238E27FC236}">
                <a16:creationId xmlns:a16="http://schemas.microsoft.com/office/drawing/2014/main" id="{55F9FF3A-BE7B-49AA-92F7-7936576E544E}"/>
              </a:ext>
            </a:extLst>
          </p:cNvPr>
          <p:cNvSpPr>
            <a:spLocks noChangeShapeType="1"/>
          </p:cNvSpPr>
          <p:nvPr/>
        </p:nvSpPr>
        <p:spPr bwMode="auto">
          <a:xfrm>
            <a:off x="515611" y="901096"/>
            <a:ext cx="3842360" cy="0"/>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7" name="Line 26">
            <a:extLst>
              <a:ext uri="{FF2B5EF4-FFF2-40B4-BE49-F238E27FC236}">
                <a16:creationId xmlns:a16="http://schemas.microsoft.com/office/drawing/2014/main" id="{47D34EC8-4377-487F-BE5F-1249089C6035}"/>
              </a:ext>
            </a:extLst>
          </p:cNvPr>
          <p:cNvSpPr>
            <a:spLocks noChangeShapeType="1"/>
          </p:cNvSpPr>
          <p:nvPr/>
        </p:nvSpPr>
        <p:spPr bwMode="auto">
          <a:xfrm flipV="1">
            <a:off x="515611"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8" name="Line 27">
            <a:extLst>
              <a:ext uri="{FF2B5EF4-FFF2-40B4-BE49-F238E27FC236}">
                <a16:creationId xmlns:a16="http://schemas.microsoft.com/office/drawing/2014/main" id="{4F7A8F07-F475-486A-AEFF-15B0BB89ADC7}"/>
              </a:ext>
            </a:extLst>
          </p:cNvPr>
          <p:cNvSpPr>
            <a:spLocks noChangeShapeType="1"/>
          </p:cNvSpPr>
          <p:nvPr/>
        </p:nvSpPr>
        <p:spPr bwMode="auto">
          <a:xfrm flipV="1">
            <a:off x="900063"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9" name="Line 28">
            <a:extLst>
              <a:ext uri="{FF2B5EF4-FFF2-40B4-BE49-F238E27FC236}">
                <a16:creationId xmlns:a16="http://schemas.microsoft.com/office/drawing/2014/main" id="{26AA039B-E3BB-46E1-B021-E23AA492414A}"/>
              </a:ext>
            </a:extLst>
          </p:cNvPr>
          <p:cNvSpPr>
            <a:spLocks noChangeShapeType="1"/>
          </p:cNvSpPr>
          <p:nvPr/>
        </p:nvSpPr>
        <p:spPr bwMode="auto">
          <a:xfrm flipV="1">
            <a:off x="1284513"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10" name="Line 29">
            <a:extLst>
              <a:ext uri="{FF2B5EF4-FFF2-40B4-BE49-F238E27FC236}">
                <a16:creationId xmlns:a16="http://schemas.microsoft.com/office/drawing/2014/main" id="{83AFCD26-8218-4B47-8F8C-F6E13731F951}"/>
              </a:ext>
            </a:extLst>
          </p:cNvPr>
          <p:cNvSpPr>
            <a:spLocks noChangeShapeType="1"/>
          </p:cNvSpPr>
          <p:nvPr/>
        </p:nvSpPr>
        <p:spPr bwMode="auto">
          <a:xfrm flipV="1">
            <a:off x="1668964"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11" name="Line 30">
            <a:extLst>
              <a:ext uri="{FF2B5EF4-FFF2-40B4-BE49-F238E27FC236}">
                <a16:creationId xmlns:a16="http://schemas.microsoft.com/office/drawing/2014/main" id="{9901E36E-EBF1-4C20-A6B0-0A75FBD0A599}"/>
              </a:ext>
            </a:extLst>
          </p:cNvPr>
          <p:cNvSpPr>
            <a:spLocks noChangeShapeType="1"/>
          </p:cNvSpPr>
          <p:nvPr/>
        </p:nvSpPr>
        <p:spPr bwMode="auto">
          <a:xfrm flipV="1">
            <a:off x="2053414"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12" name="Line 31">
            <a:extLst>
              <a:ext uri="{FF2B5EF4-FFF2-40B4-BE49-F238E27FC236}">
                <a16:creationId xmlns:a16="http://schemas.microsoft.com/office/drawing/2014/main" id="{01D396AF-93F8-4969-93D5-F6479AFCBC5D}"/>
              </a:ext>
            </a:extLst>
          </p:cNvPr>
          <p:cNvSpPr>
            <a:spLocks noChangeShapeType="1"/>
          </p:cNvSpPr>
          <p:nvPr/>
        </p:nvSpPr>
        <p:spPr bwMode="auto">
          <a:xfrm flipV="1">
            <a:off x="2437865"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13" name="Line 32">
            <a:extLst>
              <a:ext uri="{FF2B5EF4-FFF2-40B4-BE49-F238E27FC236}">
                <a16:creationId xmlns:a16="http://schemas.microsoft.com/office/drawing/2014/main" id="{5C5436D7-1B26-42D2-8D9D-6F341CD47BD9}"/>
              </a:ext>
            </a:extLst>
          </p:cNvPr>
          <p:cNvSpPr>
            <a:spLocks noChangeShapeType="1"/>
          </p:cNvSpPr>
          <p:nvPr/>
        </p:nvSpPr>
        <p:spPr bwMode="auto">
          <a:xfrm flipV="1">
            <a:off x="2822315"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14" name="Line 33">
            <a:extLst>
              <a:ext uri="{FF2B5EF4-FFF2-40B4-BE49-F238E27FC236}">
                <a16:creationId xmlns:a16="http://schemas.microsoft.com/office/drawing/2014/main" id="{6126352C-944E-491F-9A36-4756A00D2F57}"/>
              </a:ext>
            </a:extLst>
          </p:cNvPr>
          <p:cNvSpPr>
            <a:spLocks noChangeShapeType="1"/>
          </p:cNvSpPr>
          <p:nvPr/>
        </p:nvSpPr>
        <p:spPr bwMode="auto">
          <a:xfrm flipV="1">
            <a:off x="3204618"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15" name="Line 34">
            <a:extLst>
              <a:ext uri="{FF2B5EF4-FFF2-40B4-BE49-F238E27FC236}">
                <a16:creationId xmlns:a16="http://schemas.microsoft.com/office/drawing/2014/main" id="{705DC796-78DA-4862-9EF7-667586F44834}"/>
              </a:ext>
            </a:extLst>
          </p:cNvPr>
          <p:cNvSpPr>
            <a:spLocks noChangeShapeType="1"/>
          </p:cNvSpPr>
          <p:nvPr/>
        </p:nvSpPr>
        <p:spPr bwMode="auto">
          <a:xfrm flipV="1">
            <a:off x="3589070"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16" name="Line 35">
            <a:extLst>
              <a:ext uri="{FF2B5EF4-FFF2-40B4-BE49-F238E27FC236}">
                <a16:creationId xmlns:a16="http://schemas.microsoft.com/office/drawing/2014/main" id="{A91A7132-D53A-4F17-AA52-EB491DA1DC19}"/>
              </a:ext>
            </a:extLst>
          </p:cNvPr>
          <p:cNvSpPr>
            <a:spLocks noChangeShapeType="1"/>
          </p:cNvSpPr>
          <p:nvPr/>
        </p:nvSpPr>
        <p:spPr bwMode="auto">
          <a:xfrm flipV="1">
            <a:off x="3973520"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17" name="Line 36">
            <a:extLst>
              <a:ext uri="{FF2B5EF4-FFF2-40B4-BE49-F238E27FC236}">
                <a16:creationId xmlns:a16="http://schemas.microsoft.com/office/drawing/2014/main" id="{35257AA2-3C0E-4DD3-97AD-A0C2BBA34554}"/>
              </a:ext>
            </a:extLst>
          </p:cNvPr>
          <p:cNvSpPr>
            <a:spLocks noChangeShapeType="1"/>
          </p:cNvSpPr>
          <p:nvPr/>
        </p:nvSpPr>
        <p:spPr bwMode="auto">
          <a:xfrm flipV="1">
            <a:off x="4357971"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18" name="Rectangle 37">
            <a:extLst>
              <a:ext uri="{FF2B5EF4-FFF2-40B4-BE49-F238E27FC236}">
                <a16:creationId xmlns:a16="http://schemas.microsoft.com/office/drawing/2014/main" id="{7610EB67-6ACC-47F5-ACAF-4B6F5DD30A94}"/>
              </a:ext>
            </a:extLst>
          </p:cNvPr>
          <p:cNvSpPr>
            <a:spLocks noChangeArrowheads="1"/>
          </p:cNvSpPr>
          <p:nvPr/>
        </p:nvSpPr>
        <p:spPr bwMode="auto">
          <a:xfrm>
            <a:off x="496282" y="942084"/>
            <a:ext cx="43281"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0</a:t>
            </a:r>
            <a:endParaRPr lang="en-US" altLang="en-US"/>
          </a:p>
        </p:txBody>
      </p:sp>
      <p:sp>
        <p:nvSpPr>
          <p:cNvPr id="19" name="Rectangle 39">
            <a:extLst>
              <a:ext uri="{FF2B5EF4-FFF2-40B4-BE49-F238E27FC236}">
                <a16:creationId xmlns:a16="http://schemas.microsoft.com/office/drawing/2014/main" id="{ADE215B6-497B-4508-AE2B-EC27887BD4E4}"/>
              </a:ext>
            </a:extLst>
          </p:cNvPr>
          <p:cNvSpPr>
            <a:spLocks noChangeArrowheads="1"/>
          </p:cNvSpPr>
          <p:nvPr/>
        </p:nvSpPr>
        <p:spPr bwMode="auto">
          <a:xfrm>
            <a:off x="1215784"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1000</a:t>
            </a:r>
            <a:endParaRPr lang="en-US" altLang="en-US"/>
          </a:p>
        </p:txBody>
      </p:sp>
      <p:sp>
        <p:nvSpPr>
          <p:cNvPr id="20" name="Rectangle 41">
            <a:extLst>
              <a:ext uri="{FF2B5EF4-FFF2-40B4-BE49-F238E27FC236}">
                <a16:creationId xmlns:a16="http://schemas.microsoft.com/office/drawing/2014/main" id="{BAE41DCE-6488-483A-A4A7-CE94D1CB6754}"/>
              </a:ext>
            </a:extLst>
          </p:cNvPr>
          <p:cNvSpPr>
            <a:spLocks noChangeArrowheads="1"/>
          </p:cNvSpPr>
          <p:nvPr/>
        </p:nvSpPr>
        <p:spPr bwMode="auto">
          <a:xfrm>
            <a:off x="1982538"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2000</a:t>
            </a:r>
            <a:endParaRPr lang="en-US" altLang="en-US"/>
          </a:p>
        </p:txBody>
      </p:sp>
      <p:sp>
        <p:nvSpPr>
          <p:cNvPr id="21" name="Rectangle 43">
            <a:extLst>
              <a:ext uri="{FF2B5EF4-FFF2-40B4-BE49-F238E27FC236}">
                <a16:creationId xmlns:a16="http://schemas.microsoft.com/office/drawing/2014/main" id="{A0301B72-5201-469E-AB44-24519202625E}"/>
              </a:ext>
            </a:extLst>
          </p:cNvPr>
          <p:cNvSpPr>
            <a:spLocks noChangeArrowheads="1"/>
          </p:cNvSpPr>
          <p:nvPr/>
        </p:nvSpPr>
        <p:spPr bwMode="auto">
          <a:xfrm>
            <a:off x="2755735"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3000</a:t>
            </a:r>
            <a:endParaRPr lang="en-US" altLang="en-US"/>
          </a:p>
        </p:txBody>
      </p:sp>
      <p:sp>
        <p:nvSpPr>
          <p:cNvPr id="22" name="Rectangle 45">
            <a:extLst>
              <a:ext uri="{FF2B5EF4-FFF2-40B4-BE49-F238E27FC236}">
                <a16:creationId xmlns:a16="http://schemas.microsoft.com/office/drawing/2014/main" id="{B390D09D-8DF3-4732-A0A5-704EEA4A479A}"/>
              </a:ext>
            </a:extLst>
          </p:cNvPr>
          <p:cNvSpPr>
            <a:spLocks noChangeArrowheads="1"/>
          </p:cNvSpPr>
          <p:nvPr/>
        </p:nvSpPr>
        <p:spPr bwMode="auto">
          <a:xfrm>
            <a:off x="3522488"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4000</a:t>
            </a:r>
            <a:endParaRPr lang="en-US" altLang="en-US"/>
          </a:p>
        </p:txBody>
      </p:sp>
      <p:sp>
        <p:nvSpPr>
          <p:cNvPr id="23" name="Rectangle 47">
            <a:extLst>
              <a:ext uri="{FF2B5EF4-FFF2-40B4-BE49-F238E27FC236}">
                <a16:creationId xmlns:a16="http://schemas.microsoft.com/office/drawing/2014/main" id="{40076DA0-69F7-4BBC-87FC-BD482D888705}"/>
              </a:ext>
            </a:extLst>
          </p:cNvPr>
          <p:cNvSpPr>
            <a:spLocks noChangeArrowheads="1"/>
          </p:cNvSpPr>
          <p:nvPr/>
        </p:nvSpPr>
        <p:spPr bwMode="auto">
          <a:xfrm>
            <a:off x="4289243"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5000</a:t>
            </a:r>
            <a:endParaRPr lang="en-US" altLang="en-US"/>
          </a:p>
        </p:txBody>
      </p:sp>
      <p:sp>
        <p:nvSpPr>
          <p:cNvPr id="24" name="Arc 23">
            <a:extLst>
              <a:ext uri="{FF2B5EF4-FFF2-40B4-BE49-F238E27FC236}">
                <a16:creationId xmlns:a16="http://schemas.microsoft.com/office/drawing/2014/main" id="{E0659C4A-1072-4EBC-BDA5-AD70AB62091D}"/>
              </a:ext>
            </a:extLst>
          </p:cNvPr>
          <p:cNvSpPr/>
          <p:nvPr/>
        </p:nvSpPr>
        <p:spPr bwMode="auto">
          <a:xfrm>
            <a:off x="1516472" y="213413"/>
            <a:ext cx="515465" cy="542021"/>
          </a:xfrm>
          <a:prstGeom prst="arc">
            <a:avLst>
              <a:gd name="adj1" fmla="val 11434149"/>
              <a:gd name="adj2" fmla="val 20993557"/>
            </a:avLst>
          </a:prstGeom>
          <a:ln w="3175">
            <a:solidFill>
              <a:schemeClr val="tx1"/>
            </a:solidFill>
            <a:headEnd type="stealth"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25" name="Arc 24">
            <a:extLst>
              <a:ext uri="{FF2B5EF4-FFF2-40B4-BE49-F238E27FC236}">
                <a16:creationId xmlns:a16="http://schemas.microsoft.com/office/drawing/2014/main" id="{C6F53A42-69EA-4E81-BDF9-9BDC2640D00D}"/>
              </a:ext>
            </a:extLst>
          </p:cNvPr>
          <p:cNvSpPr/>
          <p:nvPr/>
        </p:nvSpPr>
        <p:spPr bwMode="auto">
          <a:xfrm>
            <a:off x="3230393" y="213413"/>
            <a:ext cx="455327" cy="542021"/>
          </a:xfrm>
          <a:prstGeom prst="arc">
            <a:avLst>
              <a:gd name="adj1" fmla="val 11458627"/>
              <a:gd name="adj2" fmla="val 20993557"/>
            </a:avLst>
          </a:prstGeom>
          <a:ln w="3175">
            <a:solidFill>
              <a:schemeClr val="tx1"/>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26" name="Freeform 292">
            <a:extLst>
              <a:ext uri="{FF2B5EF4-FFF2-40B4-BE49-F238E27FC236}">
                <a16:creationId xmlns:a16="http://schemas.microsoft.com/office/drawing/2014/main" id="{E52F5BF9-61CA-4518-B3EA-C38B30A26B71}"/>
              </a:ext>
            </a:extLst>
          </p:cNvPr>
          <p:cNvSpPr>
            <a:spLocks/>
          </p:cNvSpPr>
          <p:nvPr/>
        </p:nvSpPr>
        <p:spPr bwMode="auto">
          <a:xfrm>
            <a:off x="3930564" y="794072"/>
            <a:ext cx="38660" cy="18217"/>
          </a:xfrm>
          <a:custGeom>
            <a:avLst/>
            <a:gdLst>
              <a:gd name="T0" fmla="*/ 0 w 18"/>
              <a:gd name="T1" fmla="*/ 0 h 17"/>
              <a:gd name="T2" fmla="*/ 2147483646 w 18"/>
              <a:gd name="T3" fmla="*/ 2147483646 h 17"/>
              <a:gd name="T4" fmla="*/ 2147483646 w 18"/>
              <a:gd name="T5" fmla="*/ 2147483646 h 17"/>
              <a:gd name="T6" fmla="*/ 2147483646 w 18"/>
              <a:gd name="T7" fmla="*/ 2147483646 h 17"/>
              <a:gd name="T8" fmla="*/ 2147483646 w 18"/>
              <a:gd name="T9" fmla="*/ 2147483646 h 17"/>
              <a:gd name="T10" fmla="*/ 2147483646 w 18"/>
              <a:gd name="T11" fmla="*/ 2147483646 h 17"/>
              <a:gd name="T12" fmla="*/ 2147483646 w 18"/>
              <a:gd name="T13" fmla="*/ 2147483646 h 17"/>
              <a:gd name="T14" fmla="*/ 2147483646 w 18"/>
              <a:gd name="T15" fmla="*/ 2147483646 h 17"/>
              <a:gd name="T16" fmla="*/ 2147483646 w 18"/>
              <a:gd name="T17" fmla="*/ 2147483646 h 17"/>
              <a:gd name="T18" fmla="*/ 2147483646 w 18"/>
              <a:gd name="T19" fmla="*/ 2147483646 h 17"/>
              <a:gd name="T20" fmla="*/ 2147483646 w 18"/>
              <a:gd name="T21" fmla="*/ 2147483646 h 17"/>
              <a:gd name="T22" fmla="*/ 2147483646 w 18"/>
              <a:gd name="T23" fmla="*/ 2147483646 h 17"/>
              <a:gd name="T24" fmla="*/ 2147483646 w 18"/>
              <a:gd name="T25" fmla="*/ 2147483646 h 17"/>
              <a:gd name="T26" fmla="*/ 2147483646 w 18"/>
              <a:gd name="T27" fmla="*/ 2147483646 h 17"/>
              <a:gd name="T28" fmla="*/ 2147483646 w 18"/>
              <a:gd name="T29" fmla="*/ 2147483646 h 17"/>
              <a:gd name="T30" fmla="*/ 2147483646 w 18"/>
              <a:gd name="T31" fmla="*/ 2147483646 h 17"/>
              <a:gd name="T32" fmla="*/ 2147483646 w 18"/>
              <a:gd name="T33" fmla="*/ 2147483646 h 17"/>
              <a:gd name="T34" fmla="*/ 2147483646 w 18"/>
              <a:gd name="T35" fmla="*/ 2147483646 h 17"/>
              <a:gd name="T36" fmla="*/ 2147483646 w 18"/>
              <a:gd name="T37" fmla="*/ 2147483646 h 17"/>
              <a:gd name="T38" fmla="*/ 2147483646 w 18"/>
              <a:gd name="T39" fmla="*/ 2147483646 h 17"/>
              <a:gd name="T40" fmla="*/ 2147483646 w 18"/>
              <a:gd name="T41" fmla="*/ 2147483646 h 17"/>
              <a:gd name="T42" fmla="*/ 2147483646 w 18"/>
              <a:gd name="T43" fmla="*/ 2147483646 h 17"/>
              <a:gd name="T44" fmla="*/ 2147483646 w 18"/>
              <a:gd name="T45" fmla="*/ 2147483646 h 17"/>
              <a:gd name="T46" fmla="*/ 2147483646 w 18"/>
              <a:gd name="T47" fmla="*/ 2147483646 h 17"/>
              <a:gd name="T48" fmla="*/ 2147483646 w 18"/>
              <a:gd name="T49" fmla="*/ 2147483646 h 17"/>
              <a:gd name="T50" fmla="*/ 2147483646 w 18"/>
              <a:gd name="T51" fmla="*/ 2147483646 h 17"/>
              <a:gd name="T52" fmla="*/ 2147483646 w 18"/>
              <a:gd name="T53" fmla="*/ 2147483646 h 17"/>
              <a:gd name="T54" fmla="*/ 2147483646 w 18"/>
              <a:gd name="T55" fmla="*/ 2147483646 h 17"/>
              <a:gd name="T56" fmla="*/ 2147483646 w 18"/>
              <a:gd name="T57" fmla="*/ 2147483646 h 17"/>
              <a:gd name="T58" fmla="*/ 2147483646 w 18"/>
              <a:gd name="T59" fmla="*/ 2147483646 h 17"/>
              <a:gd name="T60" fmla="*/ 2147483646 w 18"/>
              <a:gd name="T61" fmla="*/ 2147483646 h 17"/>
              <a:gd name="T62" fmla="*/ 2147483646 w 18"/>
              <a:gd name="T63" fmla="*/ 2147483646 h 17"/>
              <a:gd name="T64" fmla="*/ 2147483646 w 18"/>
              <a:gd name="T65" fmla="*/ 2147483646 h 17"/>
              <a:gd name="T66" fmla="*/ 2147483646 w 18"/>
              <a:gd name="T67" fmla="*/ 2147483646 h 17"/>
              <a:gd name="T68" fmla="*/ 2147483646 w 18"/>
              <a:gd name="T69" fmla="*/ 2147483646 h 17"/>
              <a:gd name="T70" fmla="*/ 2147483646 w 18"/>
              <a:gd name="T71" fmla="*/ 2147483646 h 17"/>
              <a:gd name="T72" fmla="*/ 2147483646 w 18"/>
              <a:gd name="T73" fmla="*/ 2147483646 h 17"/>
              <a:gd name="T74" fmla="*/ 2147483646 w 18"/>
              <a:gd name="T75" fmla="*/ 2147483646 h 17"/>
              <a:gd name="T76" fmla="*/ 2147483646 w 18"/>
              <a:gd name="T77" fmla="*/ 2147483646 h 17"/>
              <a:gd name="T78" fmla="*/ 2147483646 w 18"/>
              <a:gd name="T79" fmla="*/ 2147483646 h 17"/>
              <a:gd name="T80" fmla="*/ 2147483646 w 18"/>
              <a:gd name="T81" fmla="*/ 2147483646 h 17"/>
              <a:gd name="T82" fmla="*/ 2147483646 w 18"/>
              <a:gd name="T83" fmla="*/ 2147483646 h 17"/>
              <a:gd name="T84" fmla="*/ 2147483646 w 18"/>
              <a:gd name="T85" fmla="*/ 2147483646 h 17"/>
              <a:gd name="T86" fmla="*/ 2147483646 w 18"/>
              <a:gd name="T87" fmla="*/ 2147483646 h 17"/>
              <a:gd name="T88" fmla="*/ 2147483646 w 18"/>
              <a:gd name="T89" fmla="*/ 2147483646 h 17"/>
              <a:gd name="T90" fmla="*/ 2147483646 w 18"/>
              <a:gd name="T91" fmla="*/ 2147483646 h 17"/>
              <a:gd name="T92" fmla="*/ 2147483646 w 18"/>
              <a:gd name="T93" fmla="*/ 2147483646 h 17"/>
              <a:gd name="T94" fmla="*/ 2147483646 w 18"/>
              <a:gd name="T95" fmla="*/ 2147483646 h 17"/>
              <a:gd name="T96" fmla="*/ 2147483646 w 18"/>
              <a:gd name="T97" fmla="*/ 2147483646 h 17"/>
              <a:gd name="T98" fmla="*/ 2147483646 w 18"/>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7">
                <a:moveTo>
                  <a:pt x="0" y="0"/>
                </a:moveTo>
                <a:lnTo>
                  <a:pt x="1" y="3"/>
                </a:lnTo>
                <a:lnTo>
                  <a:pt x="1" y="4"/>
                </a:lnTo>
                <a:lnTo>
                  <a:pt x="2" y="4"/>
                </a:lnTo>
                <a:lnTo>
                  <a:pt x="2" y="5"/>
                </a:lnTo>
                <a:lnTo>
                  <a:pt x="3" y="6"/>
                </a:lnTo>
                <a:lnTo>
                  <a:pt x="3" y="8"/>
                </a:lnTo>
                <a:lnTo>
                  <a:pt x="4" y="9"/>
                </a:lnTo>
                <a:lnTo>
                  <a:pt x="4" y="8"/>
                </a:lnTo>
                <a:lnTo>
                  <a:pt x="4" y="9"/>
                </a:lnTo>
                <a:lnTo>
                  <a:pt x="5" y="10"/>
                </a:lnTo>
                <a:lnTo>
                  <a:pt x="5" y="11"/>
                </a:lnTo>
                <a:lnTo>
                  <a:pt x="5" y="10"/>
                </a:lnTo>
                <a:lnTo>
                  <a:pt x="6" y="11"/>
                </a:lnTo>
                <a:lnTo>
                  <a:pt x="6" y="12"/>
                </a:lnTo>
                <a:lnTo>
                  <a:pt x="6" y="11"/>
                </a:lnTo>
                <a:lnTo>
                  <a:pt x="7" y="11"/>
                </a:lnTo>
                <a:lnTo>
                  <a:pt x="8" y="12"/>
                </a:lnTo>
                <a:lnTo>
                  <a:pt x="8" y="13"/>
                </a:lnTo>
                <a:lnTo>
                  <a:pt x="8" y="12"/>
                </a:lnTo>
                <a:lnTo>
                  <a:pt x="9" y="13"/>
                </a:lnTo>
                <a:lnTo>
                  <a:pt x="9" y="12"/>
                </a:lnTo>
                <a:lnTo>
                  <a:pt x="9" y="13"/>
                </a:lnTo>
                <a:lnTo>
                  <a:pt x="10" y="13"/>
                </a:lnTo>
                <a:lnTo>
                  <a:pt x="10" y="12"/>
                </a:lnTo>
                <a:lnTo>
                  <a:pt x="10" y="13"/>
                </a:lnTo>
                <a:lnTo>
                  <a:pt x="11" y="13"/>
                </a:lnTo>
                <a:lnTo>
                  <a:pt x="11" y="12"/>
                </a:lnTo>
                <a:lnTo>
                  <a:pt x="12" y="14"/>
                </a:lnTo>
                <a:lnTo>
                  <a:pt x="12" y="12"/>
                </a:lnTo>
                <a:lnTo>
                  <a:pt x="13" y="14"/>
                </a:lnTo>
                <a:lnTo>
                  <a:pt x="13" y="13"/>
                </a:lnTo>
                <a:lnTo>
                  <a:pt x="13" y="14"/>
                </a:lnTo>
                <a:lnTo>
                  <a:pt x="14" y="14"/>
                </a:lnTo>
                <a:lnTo>
                  <a:pt x="15" y="14"/>
                </a:lnTo>
                <a:lnTo>
                  <a:pt x="15" y="16"/>
                </a:lnTo>
                <a:lnTo>
                  <a:pt x="16" y="17"/>
                </a:lnTo>
                <a:lnTo>
                  <a:pt x="16" y="15"/>
                </a:lnTo>
                <a:lnTo>
                  <a:pt x="17" y="17"/>
                </a:lnTo>
                <a:lnTo>
                  <a:pt x="17" y="16"/>
                </a:lnTo>
                <a:lnTo>
                  <a:pt x="17" y="15"/>
                </a:lnTo>
                <a:lnTo>
                  <a:pt x="18" y="15"/>
                </a:lnTo>
                <a:lnTo>
                  <a:pt x="18" y="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7" name="Freeform 296">
            <a:extLst>
              <a:ext uri="{FF2B5EF4-FFF2-40B4-BE49-F238E27FC236}">
                <a16:creationId xmlns:a16="http://schemas.microsoft.com/office/drawing/2014/main" id="{5ECB92BE-4683-4F93-9282-7B8EB03ADE71}"/>
              </a:ext>
            </a:extLst>
          </p:cNvPr>
          <p:cNvSpPr>
            <a:spLocks/>
          </p:cNvSpPr>
          <p:nvPr/>
        </p:nvSpPr>
        <p:spPr bwMode="auto">
          <a:xfrm>
            <a:off x="4083057" y="689326"/>
            <a:ext cx="36511" cy="125241"/>
          </a:xfrm>
          <a:custGeom>
            <a:avLst/>
            <a:gdLst>
              <a:gd name="T0" fmla="*/ 0 w 17"/>
              <a:gd name="T1" fmla="*/ 2147483646 h 112"/>
              <a:gd name="T2" fmla="*/ 0 w 17"/>
              <a:gd name="T3" fmla="*/ 2147483646 h 112"/>
              <a:gd name="T4" fmla="*/ 0 w 17"/>
              <a:gd name="T5" fmla="*/ 2147483646 h 112"/>
              <a:gd name="T6" fmla="*/ 2147483646 w 17"/>
              <a:gd name="T7" fmla="*/ 2147483646 h 112"/>
              <a:gd name="T8" fmla="*/ 2147483646 w 17"/>
              <a:gd name="T9" fmla="*/ 2147483646 h 112"/>
              <a:gd name="T10" fmla="*/ 2147483646 w 17"/>
              <a:gd name="T11" fmla="*/ 2147483646 h 112"/>
              <a:gd name="T12" fmla="*/ 2147483646 w 17"/>
              <a:gd name="T13" fmla="*/ 2147483646 h 112"/>
              <a:gd name="T14" fmla="*/ 2147483646 w 17"/>
              <a:gd name="T15" fmla="*/ 2147483646 h 112"/>
              <a:gd name="T16" fmla="*/ 2147483646 w 17"/>
              <a:gd name="T17" fmla="*/ 2147483646 h 112"/>
              <a:gd name="T18" fmla="*/ 2147483646 w 17"/>
              <a:gd name="T19" fmla="*/ 2147483646 h 112"/>
              <a:gd name="T20" fmla="*/ 2147483646 w 17"/>
              <a:gd name="T21" fmla="*/ 2147483646 h 112"/>
              <a:gd name="T22" fmla="*/ 2147483646 w 17"/>
              <a:gd name="T23" fmla="*/ 2147483646 h 112"/>
              <a:gd name="T24" fmla="*/ 2147483646 w 17"/>
              <a:gd name="T25" fmla="*/ 2147483646 h 112"/>
              <a:gd name="T26" fmla="*/ 2147483646 w 17"/>
              <a:gd name="T27" fmla="*/ 2147483646 h 112"/>
              <a:gd name="T28" fmla="*/ 2147483646 w 17"/>
              <a:gd name="T29" fmla="*/ 2147483646 h 112"/>
              <a:gd name="T30" fmla="*/ 2147483646 w 17"/>
              <a:gd name="T31" fmla="*/ 2147483646 h 112"/>
              <a:gd name="T32" fmla="*/ 2147483646 w 17"/>
              <a:gd name="T33" fmla="*/ 2147483646 h 112"/>
              <a:gd name="T34" fmla="*/ 2147483646 w 17"/>
              <a:gd name="T35" fmla="*/ 2147483646 h 112"/>
              <a:gd name="T36" fmla="*/ 2147483646 w 17"/>
              <a:gd name="T37" fmla="*/ 2147483646 h 112"/>
              <a:gd name="T38" fmla="*/ 2147483646 w 17"/>
              <a:gd name="T39" fmla="*/ 2147483646 h 112"/>
              <a:gd name="T40" fmla="*/ 2147483646 w 17"/>
              <a:gd name="T41" fmla="*/ 2147483646 h 112"/>
              <a:gd name="T42" fmla="*/ 2147483646 w 17"/>
              <a:gd name="T43" fmla="*/ 2147483646 h 112"/>
              <a:gd name="T44" fmla="*/ 2147483646 w 17"/>
              <a:gd name="T45" fmla="*/ 2147483646 h 112"/>
              <a:gd name="T46" fmla="*/ 2147483646 w 17"/>
              <a:gd name="T47" fmla="*/ 2147483646 h 112"/>
              <a:gd name="T48" fmla="*/ 2147483646 w 17"/>
              <a:gd name="T49" fmla="*/ 2147483646 h 112"/>
              <a:gd name="T50" fmla="*/ 2147483646 w 17"/>
              <a:gd name="T51" fmla="*/ 2147483646 h 112"/>
              <a:gd name="T52" fmla="*/ 2147483646 w 17"/>
              <a:gd name="T53" fmla="*/ 2147483646 h 112"/>
              <a:gd name="T54" fmla="*/ 2147483646 w 17"/>
              <a:gd name="T55" fmla="*/ 2147483646 h 112"/>
              <a:gd name="T56" fmla="*/ 2147483646 w 17"/>
              <a:gd name="T57" fmla="*/ 2147483646 h 112"/>
              <a:gd name="T58" fmla="*/ 2147483646 w 17"/>
              <a:gd name="T59" fmla="*/ 2147483646 h 112"/>
              <a:gd name="T60" fmla="*/ 2147483646 w 17"/>
              <a:gd name="T61" fmla="*/ 2147483646 h 112"/>
              <a:gd name="T62" fmla="*/ 2147483646 w 17"/>
              <a:gd name="T63" fmla="*/ 2147483646 h 112"/>
              <a:gd name="T64" fmla="*/ 2147483646 w 17"/>
              <a:gd name="T65" fmla="*/ 2147483646 h 112"/>
              <a:gd name="T66" fmla="*/ 2147483646 w 17"/>
              <a:gd name="T67" fmla="*/ 2147483646 h 112"/>
              <a:gd name="T68" fmla="*/ 2147483646 w 17"/>
              <a:gd name="T69" fmla="*/ 2147483646 h 112"/>
              <a:gd name="T70" fmla="*/ 2147483646 w 17"/>
              <a:gd name="T71" fmla="*/ 2147483646 h 112"/>
              <a:gd name="T72" fmla="*/ 2147483646 w 17"/>
              <a:gd name="T73" fmla="*/ 2147483646 h 112"/>
              <a:gd name="T74" fmla="*/ 2147483646 w 17"/>
              <a:gd name="T75" fmla="*/ 2147483646 h 112"/>
              <a:gd name="T76" fmla="*/ 2147483646 w 17"/>
              <a:gd name="T77" fmla="*/ 2147483646 h 112"/>
              <a:gd name="T78" fmla="*/ 2147483646 w 17"/>
              <a:gd name="T79" fmla="*/ 2147483646 h 112"/>
              <a:gd name="T80" fmla="*/ 2147483646 w 17"/>
              <a:gd name="T81" fmla="*/ 2147483646 h 112"/>
              <a:gd name="T82" fmla="*/ 2147483646 w 17"/>
              <a:gd name="T83" fmla="*/ 2147483646 h 112"/>
              <a:gd name="T84" fmla="*/ 2147483646 w 17"/>
              <a:gd name="T85" fmla="*/ 2147483646 h 112"/>
              <a:gd name="T86" fmla="*/ 2147483646 w 17"/>
              <a:gd name="T87" fmla="*/ 2147483646 h 112"/>
              <a:gd name="T88" fmla="*/ 2147483646 w 17"/>
              <a:gd name="T89" fmla="*/ 2147483646 h 112"/>
              <a:gd name="T90" fmla="*/ 2147483646 w 17"/>
              <a:gd name="T91" fmla="*/ 2147483646 h 112"/>
              <a:gd name="T92" fmla="*/ 2147483646 w 17"/>
              <a:gd name="T93" fmla="*/ 2147483646 h 112"/>
              <a:gd name="T94" fmla="*/ 2147483646 w 17"/>
              <a:gd name="T95" fmla="*/ 2147483646 h 112"/>
              <a:gd name="T96" fmla="*/ 2147483646 w 17"/>
              <a:gd name="T97" fmla="*/ 2147483646 h 112"/>
              <a:gd name="T98" fmla="*/ 2147483646 w 17"/>
              <a:gd name="T99" fmla="*/ 0 h 11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2">
                <a:moveTo>
                  <a:pt x="0" y="106"/>
                </a:moveTo>
                <a:lnTo>
                  <a:pt x="0" y="105"/>
                </a:lnTo>
                <a:lnTo>
                  <a:pt x="0" y="107"/>
                </a:lnTo>
                <a:lnTo>
                  <a:pt x="1" y="107"/>
                </a:lnTo>
                <a:lnTo>
                  <a:pt x="1" y="108"/>
                </a:lnTo>
                <a:lnTo>
                  <a:pt x="1" y="109"/>
                </a:lnTo>
                <a:lnTo>
                  <a:pt x="2" y="112"/>
                </a:lnTo>
                <a:lnTo>
                  <a:pt x="2" y="111"/>
                </a:lnTo>
                <a:lnTo>
                  <a:pt x="3" y="112"/>
                </a:lnTo>
                <a:lnTo>
                  <a:pt x="3" y="111"/>
                </a:lnTo>
                <a:lnTo>
                  <a:pt x="3" y="112"/>
                </a:lnTo>
                <a:lnTo>
                  <a:pt x="4" y="111"/>
                </a:lnTo>
                <a:lnTo>
                  <a:pt x="5" y="112"/>
                </a:lnTo>
                <a:lnTo>
                  <a:pt x="5" y="110"/>
                </a:lnTo>
                <a:lnTo>
                  <a:pt x="6" y="110"/>
                </a:lnTo>
                <a:lnTo>
                  <a:pt x="7" y="109"/>
                </a:lnTo>
                <a:lnTo>
                  <a:pt x="7" y="108"/>
                </a:lnTo>
                <a:lnTo>
                  <a:pt x="8" y="109"/>
                </a:lnTo>
                <a:lnTo>
                  <a:pt x="8" y="108"/>
                </a:lnTo>
                <a:lnTo>
                  <a:pt x="9" y="108"/>
                </a:lnTo>
                <a:lnTo>
                  <a:pt x="10" y="108"/>
                </a:lnTo>
                <a:lnTo>
                  <a:pt x="11" y="108"/>
                </a:lnTo>
                <a:lnTo>
                  <a:pt x="11" y="109"/>
                </a:lnTo>
                <a:lnTo>
                  <a:pt x="12" y="109"/>
                </a:lnTo>
                <a:lnTo>
                  <a:pt x="12" y="110"/>
                </a:lnTo>
                <a:lnTo>
                  <a:pt x="13" y="109"/>
                </a:lnTo>
                <a:lnTo>
                  <a:pt x="13" y="107"/>
                </a:lnTo>
                <a:lnTo>
                  <a:pt x="14" y="104"/>
                </a:lnTo>
                <a:lnTo>
                  <a:pt x="14" y="101"/>
                </a:lnTo>
                <a:lnTo>
                  <a:pt x="14" y="96"/>
                </a:lnTo>
                <a:lnTo>
                  <a:pt x="15" y="89"/>
                </a:lnTo>
                <a:lnTo>
                  <a:pt x="15" y="82"/>
                </a:lnTo>
                <a:lnTo>
                  <a:pt x="15" y="72"/>
                </a:lnTo>
                <a:lnTo>
                  <a:pt x="16" y="61"/>
                </a:lnTo>
                <a:lnTo>
                  <a:pt x="16" y="47"/>
                </a:lnTo>
                <a:lnTo>
                  <a:pt x="16" y="32"/>
                </a:lnTo>
                <a:lnTo>
                  <a:pt x="17" y="17"/>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8" name="Freeform 300">
            <a:extLst>
              <a:ext uri="{FF2B5EF4-FFF2-40B4-BE49-F238E27FC236}">
                <a16:creationId xmlns:a16="http://schemas.microsoft.com/office/drawing/2014/main" id="{6C30F5DB-A5A2-49EA-BDDD-D24463AB80F5}"/>
              </a:ext>
            </a:extLst>
          </p:cNvPr>
          <p:cNvSpPr>
            <a:spLocks/>
          </p:cNvSpPr>
          <p:nvPr/>
        </p:nvSpPr>
        <p:spPr bwMode="auto">
          <a:xfrm>
            <a:off x="4233401" y="627845"/>
            <a:ext cx="36511" cy="193552"/>
          </a:xfrm>
          <a:custGeom>
            <a:avLst/>
            <a:gdLst>
              <a:gd name="T0" fmla="*/ 0 w 17"/>
              <a:gd name="T1" fmla="*/ 2147483646 h 171"/>
              <a:gd name="T2" fmla="*/ 0 w 17"/>
              <a:gd name="T3" fmla="*/ 2147483646 h 171"/>
              <a:gd name="T4" fmla="*/ 0 w 17"/>
              <a:gd name="T5" fmla="*/ 2147483646 h 171"/>
              <a:gd name="T6" fmla="*/ 2147483646 w 17"/>
              <a:gd name="T7" fmla="*/ 2147483646 h 171"/>
              <a:gd name="T8" fmla="*/ 2147483646 w 17"/>
              <a:gd name="T9" fmla="*/ 2147483646 h 171"/>
              <a:gd name="T10" fmla="*/ 2147483646 w 17"/>
              <a:gd name="T11" fmla="*/ 2147483646 h 171"/>
              <a:gd name="T12" fmla="*/ 2147483646 w 17"/>
              <a:gd name="T13" fmla="*/ 2147483646 h 171"/>
              <a:gd name="T14" fmla="*/ 2147483646 w 17"/>
              <a:gd name="T15" fmla="*/ 2147483646 h 171"/>
              <a:gd name="T16" fmla="*/ 2147483646 w 17"/>
              <a:gd name="T17" fmla="*/ 2147483646 h 171"/>
              <a:gd name="T18" fmla="*/ 2147483646 w 17"/>
              <a:gd name="T19" fmla="*/ 2147483646 h 171"/>
              <a:gd name="T20" fmla="*/ 2147483646 w 17"/>
              <a:gd name="T21" fmla="*/ 2147483646 h 171"/>
              <a:gd name="T22" fmla="*/ 2147483646 w 17"/>
              <a:gd name="T23" fmla="*/ 2147483646 h 171"/>
              <a:gd name="T24" fmla="*/ 2147483646 w 17"/>
              <a:gd name="T25" fmla="*/ 2147483646 h 171"/>
              <a:gd name="T26" fmla="*/ 2147483646 w 17"/>
              <a:gd name="T27" fmla="*/ 2147483646 h 171"/>
              <a:gd name="T28" fmla="*/ 2147483646 w 17"/>
              <a:gd name="T29" fmla="*/ 2147483646 h 171"/>
              <a:gd name="T30" fmla="*/ 2147483646 w 17"/>
              <a:gd name="T31" fmla="*/ 2147483646 h 171"/>
              <a:gd name="T32" fmla="*/ 2147483646 w 17"/>
              <a:gd name="T33" fmla="*/ 2147483646 h 171"/>
              <a:gd name="T34" fmla="*/ 2147483646 w 17"/>
              <a:gd name="T35" fmla="*/ 2147483646 h 171"/>
              <a:gd name="T36" fmla="*/ 2147483646 w 17"/>
              <a:gd name="T37" fmla="*/ 2147483646 h 171"/>
              <a:gd name="T38" fmla="*/ 2147483646 w 17"/>
              <a:gd name="T39" fmla="*/ 2147483646 h 171"/>
              <a:gd name="T40" fmla="*/ 2147483646 w 17"/>
              <a:gd name="T41" fmla="*/ 2147483646 h 171"/>
              <a:gd name="T42" fmla="*/ 2147483646 w 17"/>
              <a:gd name="T43" fmla="*/ 2147483646 h 171"/>
              <a:gd name="T44" fmla="*/ 2147483646 w 17"/>
              <a:gd name="T45" fmla="*/ 2147483646 h 171"/>
              <a:gd name="T46" fmla="*/ 2147483646 w 17"/>
              <a:gd name="T47" fmla="*/ 2147483646 h 171"/>
              <a:gd name="T48" fmla="*/ 2147483646 w 17"/>
              <a:gd name="T49" fmla="*/ 2147483646 h 171"/>
              <a:gd name="T50" fmla="*/ 2147483646 w 17"/>
              <a:gd name="T51" fmla="*/ 2147483646 h 171"/>
              <a:gd name="T52" fmla="*/ 2147483646 w 17"/>
              <a:gd name="T53" fmla="*/ 2147483646 h 171"/>
              <a:gd name="T54" fmla="*/ 2147483646 w 17"/>
              <a:gd name="T55" fmla="*/ 2147483646 h 171"/>
              <a:gd name="T56" fmla="*/ 2147483646 w 17"/>
              <a:gd name="T57" fmla="*/ 2147483646 h 171"/>
              <a:gd name="T58" fmla="*/ 2147483646 w 17"/>
              <a:gd name="T59" fmla="*/ 2147483646 h 171"/>
              <a:gd name="T60" fmla="*/ 2147483646 w 17"/>
              <a:gd name="T61" fmla="*/ 2147483646 h 171"/>
              <a:gd name="T62" fmla="*/ 2147483646 w 17"/>
              <a:gd name="T63" fmla="*/ 2147483646 h 171"/>
              <a:gd name="T64" fmla="*/ 2147483646 w 17"/>
              <a:gd name="T65" fmla="*/ 2147483646 h 171"/>
              <a:gd name="T66" fmla="*/ 2147483646 w 17"/>
              <a:gd name="T67" fmla="*/ 2147483646 h 171"/>
              <a:gd name="T68" fmla="*/ 2147483646 w 17"/>
              <a:gd name="T69" fmla="*/ 2147483646 h 171"/>
              <a:gd name="T70" fmla="*/ 2147483646 w 17"/>
              <a:gd name="T71" fmla="*/ 2147483646 h 171"/>
              <a:gd name="T72" fmla="*/ 2147483646 w 17"/>
              <a:gd name="T73" fmla="*/ 2147483646 h 171"/>
              <a:gd name="T74" fmla="*/ 2147483646 w 17"/>
              <a:gd name="T75" fmla="*/ 2147483646 h 171"/>
              <a:gd name="T76" fmla="*/ 2147483646 w 17"/>
              <a:gd name="T77" fmla="*/ 2147483646 h 171"/>
              <a:gd name="T78" fmla="*/ 2147483646 w 17"/>
              <a:gd name="T79" fmla="*/ 2147483646 h 171"/>
              <a:gd name="T80" fmla="*/ 2147483646 w 17"/>
              <a:gd name="T81" fmla="*/ 2147483646 h 171"/>
              <a:gd name="T82" fmla="*/ 2147483646 w 17"/>
              <a:gd name="T83" fmla="*/ 2147483646 h 171"/>
              <a:gd name="T84" fmla="*/ 2147483646 w 17"/>
              <a:gd name="T85" fmla="*/ 2147483646 h 171"/>
              <a:gd name="T86" fmla="*/ 2147483646 w 17"/>
              <a:gd name="T87" fmla="*/ 2147483646 h 171"/>
              <a:gd name="T88" fmla="*/ 2147483646 w 17"/>
              <a:gd name="T89" fmla="*/ 2147483646 h 171"/>
              <a:gd name="T90" fmla="*/ 2147483646 w 17"/>
              <a:gd name="T91" fmla="*/ 2147483646 h 171"/>
              <a:gd name="T92" fmla="*/ 2147483646 w 17"/>
              <a:gd name="T93" fmla="*/ 2147483646 h 171"/>
              <a:gd name="T94" fmla="*/ 2147483646 w 17"/>
              <a:gd name="T95" fmla="*/ 2147483646 h 171"/>
              <a:gd name="T96" fmla="*/ 2147483646 w 17"/>
              <a:gd name="T97" fmla="*/ 2147483646 h 171"/>
              <a:gd name="T98" fmla="*/ 2147483646 w 17"/>
              <a:gd name="T99" fmla="*/ 0 h 1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1">
                <a:moveTo>
                  <a:pt x="0" y="157"/>
                </a:moveTo>
                <a:lnTo>
                  <a:pt x="0" y="158"/>
                </a:lnTo>
                <a:lnTo>
                  <a:pt x="0" y="157"/>
                </a:lnTo>
                <a:lnTo>
                  <a:pt x="1" y="158"/>
                </a:lnTo>
                <a:lnTo>
                  <a:pt x="2" y="160"/>
                </a:lnTo>
                <a:lnTo>
                  <a:pt x="3" y="161"/>
                </a:lnTo>
                <a:lnTo>
                  <a:pt x="3" y="162"/>
                </a:lnTo>
                <a:lnTo>
                  <a:pt x="4" y="163"/>
                </a:lnTo>
                <a:lnTo>
                  <a:pt x="5" y="164"/>
                </a:lnTo>
                <a:lnTo>
                  <a:pt x="5" y="165"/>
                </a:lnTo>
                <a:lnTo>
                  <a:pt x="6" y="165"/>
                </a:lnTo>
                <a:lnTo>
                  <a:pt x="6" y="167"/>
                </a:lnTo>
                <a:lnTo>
                  <a:pt x="6" y="166"/>
                </a:lnTo>
                <a:lnTo>
                  <a:pt x="7" y="166"/>
                </a:lnTo>
                <a:lnTo>
                  <a:pt x="7" y="167"/>
                </a:lnTo>
                <a:lnTo>
                  <a:pt x="8" y="167"/>
                </a:lnTo>
                <a:lnTo>
                  <a:pt x="8" y="168"/>
                </a:lnTo>
                <a:lnTo>
                  <a:pt x="9" y="168"/>
                </a:lnTo>
                <a:lnTo>
                  <a:pt x="10" y="169"/>
                </a:lnTo>
                <a:lnTo>
                  <a:pt x="10" y="171"/>
                </a:lnTo>
                <a:lnTo>
                  <a:pt x="11" y="169"/>
                </a:lnTo>
                <a:lnTo>
                  <a:pt x="11" y="168"/>
                </a:lnTo>
                <a:lnTo>
                  <a:pt x="12" y="168"/>
                </a:lnTo>
                <a:lnTo>
                  <a:pt x="12" y="165"/>
                </a:lnTo>
                <a:lnTo>
                  <a:pt x="12" y="161"/>
                </a:lnTo>
                <a:lnTo>
                  <a:pt x="13" y="157"/>
                </a:lnTo>
                <a:lnTo>
                  <a:pt x="13" y="150"/>
                </a:lnTo>
                <a:lnTo>
                  <a:pt x="14" y="141"/>
                </a:lnTo>
                <a:lnTo>
                  <a:pt x="14" y="131"/>
                </a:lnTo>
                <a:lnTo>
                  <a:pt x="14" y="119"/>
                </a:lnTo>
                <a:lnTo>
                  <a:pt x="15" y="105"/>
                </a:lnTo>
                <a:lnTo>
                  <a:pt x="15" y="89"/>
                </a:lnTo>
                <a:lnTo>
                  <a:pt x="15" y="73"/>
                </a:lnTo>
                <a:lnTo>
                  <a:pt x="16" y="56"/>
                </a:lnTo>
                <a:lnTo>
                  <a:pt x="16" y="40"/>
                </a:lnTo>
                <a:lnTo>
                  <a:pt x="16" y="25"/>
                </a:lnTo>
                <a:lnTo>
                  <a:pt x="17" y="11"/>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grpSp>
        <p:nvGrpSpPr>
          <p:cNvPr id="29" name="Group 2">
            <a:extLst>
              <a:ext uri="{FF2B5EF4-FFF2-40B4-BE49-F238E27FC236}">
                <a16:creationId xmlns:a16="http://schemas.microsoft.com/office/drawing/2014/main" id="{5C6DA765-6381-456E-B17C-338900DDF7A0}"/>
              </a:ext>
            </a:extLst>
          </p:cNvPr>
          <p:cNvGrpSpPr>
            <a:grpSpLocks/>
          </p:cNvGrpSpPr>
          <p:nvPr/>
        </p:nvGrpSpPr>
        <p:grpSpPr bwMode="auto">
          <a:xfrm>
            <a:off x="517760" y="479834"/>
            <a:ext cx="3840212" cy="330179"/>
            <a:chOff x="2459604" y="3191066"/>
            <a:chExt cx="2837899" cy="229287"/>
          </a:xfrm>
        </p:grpSpPr>
        <p:sp>
          <p:nvSpPr>
            <p:cNvPr id="61" name="Freeform 61">
              <a:extLst>
                <a:ext uri="{FF2B5EF4-FFF2-40B4-BE49-F238E27FC236}">
                  <a16:creationId xmlns:a16="http://schemas.microsoft.com/office/drawing/2014/main" id="{225720B9-181D-422C-8678-A7719DF56C91}"/>
                </a:ext>
              </a:extLst>
            </p:cNvPr>
            <p:cNvSpPr>
              <a:spLocks/>
            </p:cNvSpPr>
            <p:nvPr/>
          </p:nvSpPr>
          <p:spPr bwMode="auto">
            <a:xfrm>
              <a:off x="2459604" y="3348109"/>
              <a:ext cx="26983" cy="12564"/>
            </a:xfrm>
            <a:custGeom>
              <a:avLst/>
              <a:gdLst>
                <a:gd name="T0" fmla="*/ 0 w 17"/>
                <a:gd name="T1" fmla="*/ 0 h 16"/>
                <a:gd name="T2" fmla="*/ 0 w 17"/>
                <a:gd name="T3" fmla="*/ 0 h 16"/>
                <a:gd name="T4" fmla="*/ 0 w 17"/>
                <a:gd name="T5" fmla="*/ 2147483646 h 16"/>
                <a:gd name="T6" fmla="*/ 2147483646 w 17"/>
                <a:gd name="T7" fmla="*/ 2147483646 h 16"/>
                <a:gd name="T8" fmla="*/ 2147483646 w 17"/>
                <a:gd name="T9" fmla="*/ 2147483646 h 16"/>
                <a:gd name="T10" fmla="*/ 2147483646 w 17"/>
                <a:gd name="T11" fmla="*/ 2147483646 h 16"/>
                <a:gd name="T12" fmla="*/ 2147483646 w 17"/>
                <a:gd name="T13" fmla="*/ 2147483646 h 16"/>
                <a:gd name="T14" fmla="*/ 2147483646 w 17"/>
                <a:gd name="T15" fmla="*/ 2147483646 h 16"/>
                <a:gd name="T16" fmla="*/ 2147483646 w 17"/>
                <a:gd name="T17" fmla="*/ 2147483646 h 16"/>
                <a:gd name="T18" fmla="*/ 2147483646 w 17"/>
                <a:gd name="T19" fmla="*/ 2147483646 h 16"/>
                <a:gd name="T20" fmla="*/ 2147483646 w 17"/>
                <a:gd name="T21" fmla="*/ 2147483646 h 16"/>
                <a:gd name="T22" fmla="*/ 2147483646 w 17"/>
                <a:gd name="T23" fmla="*/ 2147483646 h 16"/>
                <a:gd name="T24" fmla="*/ 2147483646 w 17"/>
                <a:gd name="T25" fmla="*/ 2147483646 h 16"/>
                <a:gd name="T26" fmla="*/ 2147483646 w 17"/>
                <a:gd name="T27" fmla="*/ 2147483646 h 16"/>
                <a:gd name="T28" fmla="*/ 2147483646 w 17"/>
                <a:gd name="T29" fmla="*/ 2147483646 h 16"/>
                <a:gd name="T30" fmla="*/ 2147483646 w 17"/>
                <a:gd name="T31" fmla="*/ 2147483646 h 16"/>
                <a:gd name="T32" fmla="*/ 2147483646 w 17"/>
                <a:gd name="T33" fmla="*/ 2147483646 h 16"/>
                <a:gd name="T34" fmla="*/ 2147483646 w 17"/>
                <a:gd name="T35" fmla="*/ 2147483646 h 16"/>
                <a:gd name="T36" fmla="*/ 2147483646 w 17"/>
                <a:gd name="T37" fmla="*/ 2147483646 h 16"/>
                <a:gd name="T38" fmla="*/ 2147483646 w 17"/>
                <a:gd name="T39" fmla="*/ 2147483646 h 16"/>
                <a:gd name="T40" fmla="*/ 2147483646 w 17"/>
                <a:gd name="T41" fmla="*/ 2147483646 h 16"/>
                <a:gd name="T42" fmla="*/ 2147483646 w 17"/>
                <a:gd name="T43" fmla="*/ 2147483646 h 16"/>
                <a:gd name="T44" fmla="*/ 2147483646 w 17"/>
                <a:gd name="T45" fmla="*/ 2147483646 h 16"/>
                <a:gd name="T46" fmla="*/ 2147483646 w 17"/>
                <a:gd name="T47" fmla="*/ 2147483646 h 16"/>
                <a:gd name="T48" fmla="*/ 2147483646 w 17"/>
                <a:gd name="T49" fmla="*/ 2147483646 h 16"/>
                <a:gd name="T50" fmla="*/ 2147483646 w 17"/>
                <a:gd name="T51" fmla="*/ 2147483646 h 16"/>
                <a:gd name="T52" fmla="*/ 2147483646 w 17"/>
                <a:gd name="T53" fmla="*/ 2147483646 h 16"/>
                <a:gd name="T54" fmla="*/ 2147483646 w 17"/>
                <a:gd name="T55" fmla="*/ 2147483646 h 16"/>
                <a:gd name="T56" fmla="*/ 2147483646 w 17"/>
                <a:gd name="T57" fmla="*/ 2147483646 h 16"/>
                <a:gd name="T58" fmla="*/ 2147483646 w 17"/>
                <a:gd name="T59" fmla="*/ 2147483646 h 16"/>
                <a:gd name="T60" fmla="*/ 2147483646 w 17"/>
                <a:gd name="T61" fmla="*/ 2147483646 h 16"/>
                <a:gd name="T62" fmla="*/ 2147483646 w 17"/>
                <a:gd name="T63" fmla="*/ 2147483646 h 16"/>
                <a:gd name="T64" fmla="*/ 2147483646 w 17"/>
                <a:gd name="T65" fmla="*/ 2147483646 h 16"/>
                <a:gd name="T66" fmla="*/ 2147483646 w 17"/>
                <a:gd name="T67" fmla="*/ 2147483646 h 16"/>
                <a:gd name="T68" fmla="*/ 2147483646 w 17"/>
                <a:gd name="T69" fmla="*/ 2147483646 h 16"/>
                <a:gd name="T70" fmla="*/ 2147483646 w 17"/>
                <a:gd name="T71" fmla="*/ 2147483646 h 16"/>
                <a:gd name="T72" fmla="*/ 2147483646 w 17"/>
                <a:gd name="T73" fmla="*/ 2147483646 h 16"/>
                <a:gd name="T74" fmla="*/ 2147483646 w 17"/>
                <a:gd name="T75" fmla="*/ 2147483646 h 16"/>
                <a:gd name="T76" fmla="*/ 2147483646 w 17"/>
                <a:gd name="T77" fmla="*/ 2147483646 h 16"/>
                <a:gd name="T78" fmla="*/ 2147483646 w 17"/>
                <a:gd name="T79" fmla="*/ 2147483646 h 16"/>
                <a:gd name="T80" fmla="*/ 2147483646 w 17"/>
                <a:gd name="T81" fmla="*/ 2147483646 h 16"/>
                <a:gd name="T82" fmla="*/ 2147483646 w 17"/>
                <a:gd name="T83" fmla="*/ 2147483646 h 16"/>
                <a:gd name="T84" fmla="*/ 2147483646 w 17"/>
                <a:gd name="T85" fmla="*/ 2147483646 h 16"/>
                <a:gd name="T86" fmla="*/ 2147483646 w 17"/>
                <a:gd name="T87" fmla="*/ 2147483646 h 16"/>
                <a:gd name="T88" fmla="*/ 2147483646 w 17"/>
                <a:gd name="T89" fmla="*/ 2147483646 h 16"/>
                <a:gd name="T90" fmla="*/ 2147483646 w 17"/>
                <a:gd name="T91" fmla="*/ 2147483646 h 16"/>
                <a:gd name="T92" fmla="*/ 2147483646 w 17"/>
                <a:gd name="T93" fmla="*/ 2147483646 h 16"/>
                <a:gd name="T94" fmla="*/ 2147483646 w 17"/>
                <a:gd name="T95" fmla="*/ 2147483646 h 16"/>
                <a:gd name="T96" fmla="*/ 2147483646 w 17"/>
                <a:gd name="T97" fmla="*/ 2147483646 h 16"/>
                <a:gd name="T98" fmla="*/ 2147483646 w 17"/>
                <a:gd name="T99" fmla="*/ 2147483646 h 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6">
                  <a:moveTo>
                    <a:pt x="0" y="0"/>
                  </a:moveTo>
                  <a:lnTo>
                    <a:pt x="0" y="0"/>
                  </a:lnTo>
                  <a:lnTo>
                    <a:pt x="0" y="1"/>
                  </a:lnTo>
                  <a:lnTo>
                    <a:pt x="1" y="2"/>
                  </a:lnTo>
                  <a:lnTo>
                    <a:pt x="1" y="1"/>
                  </a:lnTo>
                  <a:lnTo>
                    <a:pt x="2" y="3"/>
                  </a:lnTo>
                  <a:lnTo>
                    <a:pt x="2" y="2"/>
                  </a:lnTo>
                  <a:lnTo>
                    <a:pt x="3" y="3"/>
                  </a:lnTo>
                  <a:lnTo>
                    <a:pt x="3" y="4"/>
                  </a:lnTo>
                  <a:lnTo>
                    <a:pt x="3" y="5"/>
                  </a:lnTo>
                  <a:lnTo>
                    <a:pt x="4" y="4"/>
                  </a:lnTo>
                  <a:lnTo>
                    <a:pt x="4" y="5"/>
                  </a:lnTo>
                  <a:lnTo>
                    <a:pt x="5" y="6"/>
                  </a:lnTo>
                  <a:lnTo>
                    <a:pt x="5" y="5"/>
                  </a:lnTo>
                  <a:lnTo>
                    <a:pt x="6" y="6"/>
                  </a:lnTo>
                  <a:lnTo>
                    <a:pt x="7" y="6"/>
                  </a:lnTo>
                  <a:lnTo>
                    <a:pt x="8" y="7"/>
                  </a:lnTo>
                  <a:lnTo>
                    <a:pt x="8" y="6"/>
                  </a:lnTo>
                  <a:lnTo>
                    <a:pt x="9" y="7"/>
                  </a:lnTo>
                  <a:lnTo>
                    <a:pt x="10" y="8"/>
                  </a:lnTo>
                  <a:lnTo>
                    <a:pt x="10" y="9"/>
                  </a:lnTo>
                  <a:lnTo>
                    <a:pt x="11" y="9"/>
                  </a:lnTo>
                  <a:lnTo>
                    <a:pt x="12" y="9"/>
                  </a:lnTo>
                  <a:lnTo>
                    <a:pt x="13" y="9"/>
                  </a:lnTo>
                  <a:lnTo>
                    <a:pt x="13" y="10"/>
                  </a:lnTo>
                  <a:lnTo>
                    <a:pt x="14" y="11"/>
                  </a:lnTo>
                  <a:lnTo>
                    <a:pt x="14" y="12"/>
                  </a:lnTo>
                  <a:lnTo>
                    <a:pt x="14" y="13"/>
                  </a:lnTo>
                  <a:lnTo>
                    <a:pt x="15" y="11"/>
                  </a:lnTo>
                  <a:lnTo>
                    <a:pt x="15" y="12"/>
                  </a:lnTo>
                  <a:lnTo>
                    <a:pt x="16" y="13"/>
                  </a:lnTo>
                  <a:lnTo>
                    <a:pt x="16" y="14"/>
                  </a:lnTo>
                  <a:lnTo>
                    <a:pt x="17" y="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2" name="Freeform 62">
              <a:extLst>
                <a:ext uri="{FF2B5EF4-FFF2-40B4-BE49-F238E27FC236}">
                  <a16:creationId xmlns:a16="http://schemas.microsoft.com/office/drawing/2014/main" id="{0239E551-9D9A-4EF9-86EB-F1FE9416FEEC}"/>
                </a:ext>
              </a:extLst>
            </p:cNvPr>
            <p:cNvSpPr>
              <a:spLocks/>
            </p:cNvSpPr>
            <p:nvPr/>
          </p:nvSpPr>
          <p:spPr bwMode="auto">
            <a:xfrm>
              <a:off x="2486585" y="3197347"/>
              <a:ext cx="28569" cy="171964"/>
            </a:xfrm>
            <a:custGeom>
              <a:avLst/>
              <a:gdLst>
                <a:gd name="T0" fmla="*/ 0 w 18"/>
                <a:gd name="T1" fmla="*/ 2147483646 h 219"/>
                <a:gd name="T2" fmla="*/ 2147483646 w 18"/>
                <a:gd name="T3" fmla="*/ 2147483646 h 219"/>
                <a:gd name="T4" fmla="*/ 2147483646 w 18"/>
                <a:gd name="T5" fmla="*/ 2147483646 h 219"/>
                <a:gd name="T6" fmla="*/ 2147483646 w 18"/>
                <a:gd name="T7" fmla="*/ 2147483646 h 219"/>
                <a:gd name="T8" fmla="*/ 2147483646 w 18"/>
                <a:gd name="T9" fmla="*/ 2147483646 h 219"/>
                <a:gd name="T10" fmla="*/ 2147483646 w 18"/>
                <a:gd name="T11" fmla="*/ 2147483646 h 219"/>
                <a:gd name="T12" fmla="*/ 2147483646 w 18"/>
                <a:gd name="T13" fmla="*/ 2147483646 h 219"/>
                <a:gd name="T14" fmla="*/ 2147483646 w 18"/>
                <a:gd name="T15" fmla="*/ 2147483646 h 219"/>
                <a:gd name="T16" fmla="*/ 2147483646 w 18"/>
                <a:gd name="T17" fmla="*/ 2147483646 h 219"/>
                <a:gd name="T18" fmla="*/ 2147483646 w 18"/>
                <a:gd name="T19" fmla="*/ 2147483646 h 219"/>
                <a:gd name="T20" fmla="*/ 2147483646 w 18"/>
                <a:gd name="T21" fmla="*/ 2147483646 h 219"/>
                <a:gd name="T22" fmla="*/ 2147483646 w 18"/>
                <a:gd name="T23" fmla="*/ 2147483646 h 219"/>
                <a:gd name="T24" fmla="*/ 2147483646 w 18"/>
                <a:gd name="T25" fmla="*/ 2147483646 h 219"/>
                <a:gd name="T26" fmla="*/ 2147483646 w 18"/>
                <a:gd name="T27" fmla="*/ 2147483646 h 219"/>
                <a:gd name="T28" fmla="*/ 2147483646 w 18"/>
                <a:gd name="T29" fmla="*/ 2147483646 h 219"/>
                <a:gd name="T30" fmla="*/ 2147483646 w 18"/>
                <a:gd name="T31" fmla="*/ 2147483646 h 219"/>
                <a:gd name="T32" fmla="*/ 2147483646 w 18"/>
                <a:gd name="T33" fmla="*/ 2147483646 h 219"/>
                <a:gd name="T34" fmla="*/ 2147483646 w 18"/>
                <a:gd name="T35" fmla="*/ 2147483646 h 219"/>
                <a:gd name="T36" fmla="*/ 2147483646 w 18"/>
                <a:gd name="T37" fmla="*/ 2147483646 h 219"/>
                <a:gd name="T38" fmla="*/ 2147483646 w 18"/>
                <a:gd name="T39" fmla="*/ 2147483646 h 219"/>
                <a:gd name="T40" fmla="*/ 2147483646 w 18"/>
                <a:gd name="T41" fmla="*/ 2147483646 h 219"/>
                <a:gd name="T42" fmla="*/ 2147483646 w 18"/>
                <a:gd name="T43" fmla="*/ 2147483646 h 219"/>
                <a:gd name="T44" fmla="*/ 2147483646 w 18"/>
                <a:gd name="T45" fmla="*/ 2147483646 h 219"/>
                <a:gd name="T46" fmla="*/ 2147483646 w 18"/>
                <a:gd name="T47" fmla="*/ 2147483646 h 219"/>
                <a:gd name="T48" fmla="*/ 2147483646 w 18"/>
                <a:gd name="T49" fmla="*/ 2147483646 h 219"/>
                <a:gd name="T50" fmla="*/ 2147483646 w 18"/>
                <a:gd name="T51" fmla="*/ 2147483646 h 219"/>
                <a:gd name="T52" fmla="*/ 2147483646 w 18"/>
                <a:gd name="T53" fmla="*/ 2147483646 h 219"/>
                <a:gd name="T54" fmla="*/ 2147483646 w 18"/>
                <a:gd name="T55" fmla="*/ 2147483646 h 219"/>
                <a:gd name="T56" fmla="*/ 2147483646 w 18"/>
                <a:gd name="T57" fmla="*/ 2147483646 h 219"/>
                <a:gd name="T58" fmla="*/ 2147483646 w 18"/>
                <a:gd name="T59" fmla="*/ 2147483646 h 219"/>
                <a:gd name="T60" fmla="*/ 2147483646 w 18"/>
                <a:gd name="T61" fmla="*/ 2147483646 h 219"/>
                <a:gd name="T62" fmla="*/ 2147483646 w 18"/>
                <a:gd name="T63" fmla="*/ 2147483646 h 219"/>
                <a:gd name="T64" fmla="*/ 2147483646 w 18"/>
                <a:gd name="T65" fmla="*/ 2147483646 h 219"/>
                <a:gd name="T66" fmla="*/ 2147483646 w 18"/>
                <a:gd name="T67" fmla="*/ 2147483646 h 219"/>
                <a:gd name="T68" fmla="*/ 2147483646 w 18"/>
                <a:gd name="T69" fmla="*/ 2147483646 h 219"/>
                <a:gd name="T70" fmla="*/ 2147483646 w 18"/>
                <a:gd name="T71" fmla="*/ 2147483646 h 219"/>
                <a:gd name="T72" fmla="*/ 2147483646 w 18"/>
                <a:gd name="T73" fmla="*/ 2147483646 h 219"/>
                <a:gd name="T74" fmla="*/ 2147483646 w 18"/>
                <a:gd name="T75" fmla="*/ 2147483646 h 219"/>
                <a:gd name="T76" fmla="*/ 2147483646 w 18"/>
                <a:gd name="T77" fmla="*/ 2147483646 h 219"/>
                <a:gd name="T78" fmla="*/ 2147483646 w 18"/>
                <a:gd name="T79" fmla="*/ 2147483646 h 219"/>
                <a:gd name="T80" fmla="*/ 2147483646 w 18"/>
                <a:gd name="T81" fmla="*/ 2147483646 h 219"/>
                <a:gd name="T82" fmla="*/ 2147483646 w 18"/>
                <a:gd name="T83" fmla="*/ 0 h 219"/>
                <a:gd name="T84" fmla="*/ 2147483646 w 18"/>
                <a:gd name="T85" fmla="*/ 0 h 219"/>
                <a:gd name="T86" fmla="*/ 2147483646 w 18"/>
                <a:gd name="T87" fmla="*/ 2147483646 h 219"/>
                <a:gd name="T88" fmla="*/ 2147483646 w 18"/>
                <a:gd name="T89" fmla="*/ 2147483646 h 219"/>
                <a:gd name="T90" fmla="*/ 2147483646 w 18"/>
                <a:gd name="T91" fmla="*/ 2147483646 h 219"/>
                <a:gd name="T92" fmla="*/ 2147483646 w 18"/>
                <a:gd name="T93" fmla="*/ 2147483646 h 219"/>
                <a:gd name="T94" fmla="*/ 2147483646 w 18"/>
                <a:gd name="T95" fmla="*/ 2147483646 h 219"/>
                <a:gd name="T96" fmla="*/ 2147483646 w 18"/>
                <a:gd name="T97" fmla="*/ 2147483646 h 219"/>
                <a:gd name="T98" fmla="*/ 2147483646 w 18"/>
                <a:gd name="T99" fmla="*/ 2147483646 h 2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9">
                  <a:moveTo>
                    <a:pt x="0" y="208"/>
                  </a:moveTo>
                  <a:lnTo>
                    <a:pt x="1" y="209"/>
                  </a:lnTo>
                  <a:lnTo>
                    <a:pt x="1" y="208"/>
                  </a:lnTo>
                  <a:lnTo>
                    <a:pt x="1" y="210"/>
                  </a:lnTo>
                  <a:lnTo>
                    <a:pt x="2" y="211"/>
                  </a:lnTo>
                  <a:lnTo>
                    <a:pt x="3" y="213"/>
                  </a:lnTo>
                  <a:lnTo>
                    <a:pt x="4" y="214"/>
                  </a:lnTo>
                  <a:lnTo>
                    <a:pt x="4" y="215"/>
                  </a:lnTo>
                  <a:lnTo>
                    <a:pt x="5" y="217"/>
                  </a:lnTo>
                  <a:lnTo>
                    <a:pt x="5" y="218"/>
                  </a:lnTo>
                  <a:lnTo>
                    <a:pt x="5" y="219"/>
                  </a:lnTo>
                  <a:lnTo>
                    <a:pt x="6" y="219"/>
                  </a:lnTo>
                  <a:lnTo>
                    <a:pt x="7" y="219"/>
                  </a:lnTo>
                  <a:lnTo>
                    <a:pt x="8" y="217"/>
                  </a:lnTo>
                  <a:lnTo>
                    <a:pt x="8" y="215"/>
                  </a:lnTo>
                  <a:lnTo>
                    <a:pt x="8" y="210"/>
                  </a:lnTo>
                  <a:lnTo>
                    <a:pt x="9" y="206"/>
                  </a:lnTo>
                  <a:lnTo>
                    <a:pt x="9" y="199"/>
                  </a:lnTo>
                  <a:lnTo>
                    <a:pt x="9" y="190"/>
                  </a:lnTo>
                  <a:lnTo>
                    <a:pt x="10" y="180"/>
                  </a:lnTo>
                  <a:lnTo>
                    <a:pt x="10" y="168"/>
                  </a:lnTo>
                  <a:lnTo>
                    <a:pt x="10" y="154"/>
                  </a:lnTo>
                  <a:lnTo>
                    <a:pt x="11" y="137"/>
                  </a:lnTo>
                  <a:lnTo>
                    <a:pt x="11" y="123"/>
                  </a:lnTo>
                  <a:lnTo>
                    <a:pt x="11" y="105"/>
                  </a:lnTo>
                  <a:lnTo>
                    <a:pt x="12" y="89"/>
                  </a:lnTo>
                  <a:lnTo>
                    <a:pt x="12" y="73"/>
                  </a:lnTo>
                  <a:lnTo>
                    <a:pt x="13" y="57"/>
                  </a:lnTo>
                  <a:lnTo>
                    <a:pt x="13" y="42"/>
                  </a:lnTo>
                  <a:lnTo>
                    <a:pt x="13" y="31"/>
                  </a:lnTo>
                  <a:lnTo>
                    <a:pt x="14" y="20"/>
                  </a:lnTo>
                  <a:lnTo>
                    <a:pt x="14" y="12"/>
                  </a:lnTo>
                  <a:lnTo>
                    <a:pt x="14" y="6"/>
                  </a:lnTo>
                  <a:lnTo>
                    <a:pt x="15" y="2"/>
                  </a:lnTo>
                  <a:lnTo>
                    <a:pt x="15" y="0"/>
                  </a:lnTo>
                  <a:lnTo>
                    <a:pt x="16" y="2"/>
                  </a:lnTo>
                  <a:lnTo>
                    <a:pt x="16" y="5"/>
                  </a:lnTo>
                  <a:lnTo>
                    <a:pt x="16" y="9"/>
                  </a:lnTo>
                  <a:lnTo>
                    <a:pt x="17" y="14"/>
                  </a:lnTo>
                  <a:lnTo>
                    <a:pt x="17" y="21"/>
                  </a:lnTo>
                  <a:lnTo>
                    <a:pt x="17" y="27"/>
                  </a:lnTo>
                  <a:lnTo>
                    <a:pt x="18"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3" name="Freeform 63">
              <a:extLst>
                <a:ext uri="{FF2B5EF4-FFF2-40B4-BE49-F238E27FC236}">
                  <a16:creationId xmlns:a16="http://schemas.microsoft.com/office/drawing/2014/main" id="{B3924F35-DE39-40CD-BA3F-2541F00DF25F}"/>
                </a:ext>
              </a:extLst>
            </p:cNvPr>
            <p:cNvSpPr>
              <a:spLocks/>
            </p:cNvSpPr>
            <p:nvPr/>
          </p:nvSpPr>
          <p:spPr bwMode="auto">
            <a:xfrm>
              <a:off x="2515155" y="3224045"/>
              <a:ext cx="26983" cy="90301"/>
            </a:xfrm>
            <a:custGeom>
              <a:avLst/>
              <a:gdLst>
                <a:gd name="T0" fmla="*/ 0 w 17"/>
                <a:gd name="T1" fmla="*/ 0 h 115"/>
                <a:gd name="T2" fmla="*/ 0 w 17"/>
                <a:gd name="T3" fmla="*/ 2147483646 h 115"/>
                <a:gd name="T4" fmla="*/ 2147483646 w 17"/>
                <a:gd name="T5" fmla="*/ 2147483646 h 115"/>
                <a:gd name="T6" fmla="*/ 2147483646 w 17"/>
                <a:gd name="T7" fmla="*/ 2147483646 h 115"/>
                <a:gd name="T8" fmla="*/ 2147483646 w 17"/>
                <a:gd name="T9" fmla="*/ 2147483646 h 115"/>
                <a:gd name="T10" fmla="*/ 2147483646 w 17"/>
                <a:gd name="T11" fmla="*/ 2147483646 h 115"/>
                <a:gd name="T12" fmla="*/ 2147483646 w 17"/>
                <a:gd name="T13" fmla="*/ 2147483646 h 115"/>
                <a:gd name="T14" fmla="*/ 2147483646 w 17"/>
                <a:gd name="T15" fmla="*/ 2147483646 h 115"/>
                <a:gd name="T16" fmla="*/ 2147483646 w 17"/>
                <a:gd name="T17" fmla="*/ 2147483646 h 115"/>
                <a:gd name="T18" fmla="*/ 2147483646 w 17"/>
                <a:gd name="T19" fmla="*/ 2147483646 h 115"/>
                <a:gd name="T20" fmla="*/ 2147483646 w 17"/>
                <a:gd name="T21" fmla="*/ 2147483646 h 115"/>
                <a:gd name="T22" fmla="*/ 2147483646 w 17"/>
                <a:gd name="T23" fmla="*/ 2147483646 h 115"/>
                <a:gd name="T24" fmla="*/ 2147483646 w 17"/>
                <a:gd name="T25" fmla="*/ 2147483646 h 115"/>
                <a:gd name="T26" fmla="*/ 2147483646 w 17"/>
                <a:gd name="T27" fmla="*/ 2147483646 h 115"/>
                <a:gd name="T28" fmla="*/ 2147483646 w 17"/>
                <a:gd name="T29" fmla="*/ 2147483646 h 115"/>
                <a:gd name="T30" fmla="*/ 2147483646 w 17"/>
                <a:gd name="T31" fmla="*/ 2147483646 h 115"/>
                <a:gd name="T32" fmla="*/ 2147483646 w 17"/>
                <a:gd name="T33" fmla="*/ 2147483646 h 115"/>
                <a:gd name="T34" fmla="*/ 2147483646 w 17"/>
                <a:gd name="T35" fmla="*/ 2147483646 h 115"/>
                <a:gd name="T36" fmla="*/ 2147483646 w 17"/>
                <a:gd name="T37" fmla="*/ 2147483646 h 115"/>
                <a:gd name="T38" fmla="*/ 2147483646 w 17"/>
                <a:gd name="T39" fmla="*/ 2147483646 h 115"/>
                <a:gd name="T40" fmla="*/ 2147483646 w 17"/>
                <a:gd name="T41" fmla="*/ 2147483646 h 115"/>
                <a:gd name="T42" fmla="*/ 2147483646 w 17"/>
                <a:gd name="T43" fmla="*/ 2147483646 h 115"/>
                <a:gd name="T44" fmla="*/ 2147483646 w 17"/>
                <a:gd name="T45" fmla="*/ 2147483646 h 115"/>
                <a:gd name="T46" fmla="*/ 2147483646 w 17"/>
                <a:gd name="T47" fmla="*/ 2147483646 h 115"/>
                <a:gd name="T48" fmla="*/ 2147483646 w 17"/>
                <a:gd name="T49" fmla="*/ 2147483646 h 115"/>
                <a:gd name="T50" fmla="*/ 2147483646 w 17"/>
                <a:gd name="T51" fmla="*/ 2147483646 h 115"/>
                <a:gd name="T52" fmla="*/ 2147483646 w 17"/>
                <a:gd name="T53" fmla="*/ 2147483646 h 115"/>
                <a:gd name="T54" fmla="*/ 2147483646 w 17"/>
                <a:gd name="T55" fmla="*/ 2147483646 h 115"/>
                <a:gd name="T56" fmla="*/ 2147483646 w 17"/>
                <a:gd name="T57" fmla="*/ 2147483646 h 115"/>
                <a:gd name="T58" fmla="*/ 2147483646 w 17"/>
                <a:gd name="T59" fmla="*/ 2147483646 h 115"/>
                <a:gd name="T60" fmla="*/ 2147483646 w 17"/>
                <a:gd name="T61" fmla="*/ 2147483646 h 115"/>
                <a:gd name="T62" fmla="*/ 2147483646 w 17"/>
                <a:gd name="T63" fmla="*/ 2147483646 h 115"/>
                <a:gd name="T64" fmla="*/ 2147483646 w 17"/>
                <a:gd name="T65" fmla="*/ 2147483646 h 115"/>
                <a:gd name="T66" fmla="*/ 2147483646 w 17"/>
                <a:gd name="T67" fmla="*/ 2147483646 h 115"/>
                <a:gd name="T68" fmla="*/ 2147483646 w 17"/>
                <a:gd name="T69" fmla="*/ 2147483646 h 115"/>
                <a:gd name="T70" fmla="*/ 2147483646 w 17"/>
                <a:gd name="T71" fmla="*/ 2147483646 h 115"/>
                <a:gd name="T72" fmla="*/ 2147483646 w 17"/>
                <a:gd name="T73" fmla="*/ 2147483646 h 115"/>
                <a:gd name="T74" fmla="*/ 2147483646 w 17"/>
                <a:gd name="T75" fmla="*/ 2147483646 h 115"/>
                <a:gd name="T76" fmla="*/ 2147483646 w 17"/>
                <a:gd name="T77" fmla="*/ 2147483646 h 115"/>
                <a:gd name="T78" fmla="*/ 2147483646 w 17"/>
                <a:gd name="T79" fmla="*/ 2147483646 h 115"/>
                <a:gd name="T80" fmla="*/ 2147483646 w 17"/>
                <a:gd name="T81" fmla="*/ 2147483646 h 115"/>
                <a:gd name="T82" fmla="*/ 2147483646 w 17"/>
                <a:gd name="T83" fmla="*/ 2147483646 h 115"/>
                <a:gd name="T84" fmla="*/ 2147483646 w 17"/>
                <a:gd name="T85" fmla="*/ 2147483646 h 115"/>
                <a:gd name="T86" fmla="*/ 2147483646 w 17"/>
                <a:gd name="T87" fmla="*/ 2147483646 h 115"/>
                <a:gd name="T88" fmla="*/ 2147483646 w 17"/>
                <a:gd name="T89" fmla="*/ 2147483646 h 115"/>
                <a:gd name="T90" fmla="*/ 2147483646 w 17"/>
                <a:gd name="T91" fmla="*/ 2147483646 h 115"/>
                <a:gd name="T92" fmla="*/ 2147483646 w 17"/>
                <a:gd name="T93" fmla="*/ 2147483646 h 115"/>
                <a:gd name="T94" fmla="*/ 2147483646 w 17"/>
                <a:gd name="T95" fmla="*/ 2147483646 h 115"/>
                <a:gd name="T96" fmla="*/ 2147483646 w 17"/>
                <a:gd name="T97" fmla="*/ 2147483646 h 115"/>
                <a:gd name="T98" fmla="*/ 2147483646 w 17"/>
                <a:gd name="T99" fmla="*/ 2147483646 h 1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5">
                  <a:moveTo>
                    <a:pt x="0" y="0"/>
                  </a:moveTo>
                  <a:lnTo>
                    <a:pt x="0" y="6"/>
                  </a:lnTo>
                  <a:lnTo>
                    <a:pt x="1" y="14"/>
                  </a:lnTo>
                  <a:lnTo>
                    <a:pt x="1" y="21"/>
                  </a:lnTo>
                  <a:lnTo>
                    <a:pt x="1" y="29"/>
                  </a:lnTo>
                  <a:lnTo>
                    <a:pt x="2" y="35"/>
                  </a:lnTo>
                  <a:lnTo>
                    <a:pt x="2" y="41"/>
                  </a:lnTo>
                  <a:lnTo>
                    <a:pt x="2" y="47"/>
                  </a:lnTo>
                  <a:lnTo>
                    <a:pt x="3" y="53"/>
                  </a:lnTo>
                  <a:lnTo>
                    <a:pt x="3" y="57"/>
                  </a:lnTo>
                  <a:lnTo>
                    <a:pt x="3" y="61"/>
                  </a:lnTo>
                  <a:lnTo>
                    <a:pt x="4" y="65"/>
                  </a:lnTo>
                  <a:lnTo>
                    <a:pt x="4" y="69"/>
                  </a:lnTo>
                  <a:lnTo>
                    <a:pt x="4" y="71"/>
                  </a:lnTo>
                  <a:lnTo>
                    <a:pt x="5" y="74"/>
                  </a:lnTo>
                  <a:lnTo>
                    <a:pt x="5" y="77"/>
                  </a:lnTo>
                  <a:lnTo>
                    <a:pt x="6" y="79"/>
                  </a:lnTo>
                  <a:lnTo>
                    <a:pt x="6" y="80"/>
                  </a:lnTo>
                  <a:lnTo>
                    <a:pt x="6" y="82"/>
                  </a:lnTo>
                  <a:lnTo>
                    <a:pt x="7" y="83"/>
                  </a:lnTo>
                  <a:lnTo>
                    <a:pt x="7" y="84"/>
                  </a:lnTo>
                  <a:lnTo>
                    <a:pt x="8" y="83"/>
                  </a:lnTo>
                  <a:lnTo>
                    <a:pt x="8" y="84"/>
                  </a:lnTo>
                  <a:lnTo>
                    <a:pt x="8" y="83"/>
                  </a:lnTo>
                  <a:lnTo>
                    <a:pt x="9" y="83"/>
                  </a:lnTo>
                  <a:lnTo>
                    <a:pt x="10" y="82"/>
                  </a:lnTo>
                  <a:lnTo>
                    <a:pt x="10" y="83"/>
                  </a:lnTo>
                  <a:lnTo>
                    <a:pt x="11" y="83"/>
                  </a:lnTo>
                  <a:lnTo>
                    <a:pt x="11" y="84"/>
                  </a:lnTo>
                  <a:lnTo>
                    <a:pt x="11" y="86"/>
                  </a:lnTo>
                  <a:lnTo>
                    <a:pt x="12" y="88"/>
                  </a:lnTo>
                  <a:lnTo>
                    <a:pt x="12" y="89"/>
                  </a:lnTo>
                  <a:lnTo>
                    <a:pt x="12" y="92"/>
                  </a:lnTo>
                  <a:lnTo>
                    <a:pt x="13" y="95"/>
                  </a:lnTo>
                  <a:lnTo>
                    <a:pt x="13" y="98"/>
                  </a:lnTo>
                  <a:lnTo>
                    <a:pt x="13" y="101"/>
                  </a:lnTo>
                  <a:lnTo>
                    <a:pt x="14" y="103"/>
                  </a:lnTo>
                  <a:lnTo>
                    <a:pt x="14" y="106"/>
                  </a:lnTo>
                  <a:lnTo>
                    <a:pt x="15" y="109"/>
                  </a:lnTo>
                  <a:lnTo>
                    <a:pt x="15" y="110"/>
                  </a:lnTo>
                  <a:lnTo>
                    <a:pt x="15" y="111"/>
                  </a:lnTo>
                  <a:lnTo>
                    <a:pt x="16" y="114"/>
                  </a:lnTo>
                  <a:lnTo>
                    <a:pt x="16" y="115"/>
                  </a:lnTo>
                  <a:lnTo>
                    <a:pt x="17" y="115"/>
                  </a:lnTo>
                  <a:lnTo>
                    <a:pt x="17" y="1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4" name="Freeform 64">
              <a:extLst>
                <a:ext uri="{FF2B5EF4-FFF2-40B4-BE49-F238E27FC236}">
                  <a16:creationId xmlns:a16="http://schemas.microsoft.com/office/drawing/2014/main" id="{AC649A96-D274-4493-96D2-E558E5176E0E}"/>
                </a:ext>
              </a:extLst>
            </p:cNvPr>
            <p:cNvSpPr>
              <a:spLocks/>
            </p:cNvSpPr>
            <p:nvPr/>
          </p:nvSpPr>
          <p:spPr bwMode="auto">
            <a:xfrm>
              <a:off x="2542138" y="3307278"/>
              <a:ext cx="28569" cy="40832"/>
            </a:xfrm>
            <a:custGeom>
              <a:avLst/>
              <a:gdLst>
                <a:gd name="T0" fmla="*/ 0 w 18"/>
                <a:gd name="T1" fmla="*/ 2147483646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0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8"/>
                  </a:moveTo>
                  <a:lnTo>
                    <a:pt x="1" y="7"/>
                  </a:lnTo>
                  <a:lnTo>
                    <a:pt x="2" y="6"/>
                  </a:lnTo>
                  <a:lnTo>
                    <a:pt x="2" y="5"/>
                  </a:lnTo>
                  <a:lnTo>
                    <a:pt x="3" y="5"/>
                  </a:lnTo>
                  <a:lnTo>
                    <a:pt x="3" y="4"/>
                  </a:lnTo>
                  <a:lnTo>
                    <a:pt x="3" y="3"/>
                  </a:lnTo>
                  <a:lnTo>
                    <a:pt x="4" y="2"/>
                  </a:lnTo>
                  <a:lnTo>
                    <a:pt x="4" y="1"/>
                  </a:lnTo>
                  <a:lnTo>
                    <a:pt x="5" y="1"/>
                  </a:lnTo>
                  <a:lnTo>
                    <a:pt x="5" y="0"/>
                  </a:lnTo>
                  <a:lnTo>
                    <a:pt x="6" y="1"/>
                  </a:lnTo>
                  <a:lnTo>
                    <a:pt x="6" y="2"/>
                  </a:lnTo>
                  <a:lnTo>
                    <a:pt x="6" y="3"/>
                  </a:lnTo>
                  <a:lnTo>
                    <a:pt x="7" y="4"/>
                  </a:lnTo>
                  <a:lnTo>
                    <a:pt x="8" y="7"/>
                  </a:lnTo>
                  <a:lnTo>
                    <a:pt x="8" y="9"/>
                  </a:lnTo>
                  <a:lnTo>
                    <a:pt x="9" y="11"/>
                  </a:lnTo>
                  <a:lnTo>
                    <a:pt x="9" y="14"/>
                  </a:lnTo>
                  <a:lnTo>
                    <a:pt x="9" y="16"/>
                  </a:lnTo>
                  <a:lnTo>
                    <a:pt x="10" y="18"/>
                  </a:lnTo>
                  <a:lnTo>
                    <a:pt x="10" y="19"/>
                  </a:lnTo>
                  <a:lnTo>
                    <a:pt x="10" y="21"/>
                  </a:lnTo>
                  <a:lnTo>
                    <a:pt x="11" y="25"/>
                  </a:lnTo>
                  <a:lnTo>
                    <a:pt x="11" y="27"/>
                  </a:lnTo>
                  <a:lnTo>
                    <a:pt x="11" y="28"/>
                  </a:lnTo>
                  <a:lnTo>
                    <a:pt x="12" y="29"/>
                  </a:lnTo>
                  <a:lnTo>
                    <a:pt x="12" y="31"/>
                  </a:lnTo>
                  <a:lnTo>
                    <a:pt x="12" y="33"/>
                  </a:lnTo>
                  <a:lnTo>
                    <a:pt x="13" y="35"/>
                  </a:lnTo>
                  <a:lnTo>
                    <a:pt x="13" y="36"/>
                  </a:lnTo>
                  <a:lnTo>
                    <a:pt x="14" y="37"/>
                  </a:lnTo>
                  <a:lnTo>
                    <a:pt x="14" y="39"/>
                  </a:lnTo>
                  <a:lnTo>
                    <a:pt x="14" y="41"/>
                  </a:lnTo>
                  <a:lnTo>
                    <a:pt x="15" y="42"/>
                  </a:lnTo>
                  <a:lnTo>
                    <a:pt x="15" y="43"/>
                  </a:lnTo>
                  <a:lnTo>
                    <a:pt x="15" y="45"/>
                  </a:lnTo>
                  <a:lnTo>
                    <a:pt x="16" y="46"/>
                  </a:lnTo>
                  <a:lnTo>
                    <a:pt x="16" y="47"/>
                  </a:lnTo>
                  <a:lnTo>
                    <a:pt x="16" y="48"/>
                  </a:lnTo>
                  <a:lnTo>
                    <a:pt x="17" y="48"/>
                  </a:lnTo>
                  <a:lnTo>
                    <a:pt x="17" y="50"/>
                  </a:lnTo>
                  <a:lnTo>
                    <a:pt x="17" y="51"/>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5" name="Freeform 65">
              <a:extLst>
                <a:ext uri="{FF2B5EF4-FFF2-40B4-BE49-F238E27FC236}">
                  <a16:creationId xmlns:a16="http://schemas.microsoft.com/office/drawing/2014/main" id="{38BC9E32-6464-412D-9B24-688C62B3BC5A}"/>
                </a:ext>
              </a:extLst>
            </p:cNvPr>
            <p:cNvSpPr>
              <a:spLocks/>
            </p:cNvSpPr>
            <p:nvPr/>
          </p:nvSpPr>
          <p:spPr bwMode="auto">
            <a:xfrm>
              <a:off x="2570707" y="3348109"/>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3"/>
                  </a:lnTo>
                  <a:lnTo>
                    <a:pt x="1" y="4"/>
                  </a:lnTo>
                  <a:lnTo>
                    <a:pt x="2" y="4"/>
                  </a:lnTo>
                  <a:lnTo>
                    <a:pt x="2" y="3"/>
                  </a:lnTo>
                  <a:lnTo>
                    <a:pt x="2" y="4"/>
                  </a:lnTo>
                  <a:lnTo>
                    <a:pt x="3" y="5"/>
                  </a:lnTo>
                  <a:lnTo>
                    <a:pt x="3" y="6"/>
                  </a:lnTo>
                  <a:lnTo>
                    <a:pt x="4" y="6"/>
                  </a:lnTo>
                  <a:lnTo>
                    <a:pt x="4" y="7"/>
                  </a:lnTo>
                  <a:lnTo>
                    <a:pt x="5" y="7"/>
                  </a:lnTo>
                  <a:lnTo>
                    <a:pt x="5" y="8"/>
                  </a:lnTo>
                  <a:lnTo>
                    <a:pt x="5" y="6"/>
                  </a:lnTo>
                  <a:lnTo>
                    <a:pt x="6" y="9"/>
                  </a:lnTo>
                  <a:lnTo>
                    <a:pt x="7" y="8"/>
                  </a:lnTo>
                  <a:lnTo>
                    <a:pt x="7" y="9"/>
                  </a:lnTo>
                  <a:lnTo>
                    <a:pt x="7" y="10"/>
                  </a:lnTo>
                  <a:lnTo>
                    <a:pt x="8" y="9"/>
                  </a:lnTo>
                  <a:lnTo>
                    <a:pt x="8" y="10"/>
                  </a:lnTo>
                  <a:lnTo>
                    <a:pt x="9" y="12"/>
                  </a:lnTo>
                  <a:lnTo>
                    <a:pt x="10" y="12"/>
                  </a:lnTo>
                  <a:lnTo>
                    <a:pt x="10" y="13"/>
                  </a:lnTo>
                  <a:lnTo>
                    <a:pt x="11" y="12"/>
                  </a:lnTo>
                  <a:lnTo>
                    <a:pt x="11" y="13"/>
                  </a:lnTo>
                  <a:lnTo>
                    <a:pt x="11" y="12"/>
                  </a:lnTo>
                  <a:lnTo>
                    <a:pt x="12" y="13"/>
                  </a:lnTo>
                  <a:lnTo>
                    <a:pt x="13" y="13"/>
                  </a:lnTo>
                  <a:lnTo>
                    <a:pt x="14" y="13"/>
                  </a:lnTo>
                  <a:lnTo>
                    <a:pt x="14" y="14"/>
                  </a:lnTo>
                  <a:lnTo>
                    <a:pt x="14" y="13"/>
                  </a:lnTo>
                  <a:lnTo>
                    <a:pt x="15" y="15"/>
                  </a:lnTo>
                  <a:lnTo>
                    <a:pt x="15" y="16"/>
                  </a:lnTo>
                  <a:lnTo>
                    <a:pt x="15" y="15"/>
                  </a:lnTo>
                  <a:lnTo>
                    <a:pt x="16" y="16"/>
                  </a:lnTo>
                  <a:lnTo>
                    <a:pt x="17" y="17"/>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6" name="Freeform 66">
              <a:extLst>
                <a:ext uri="{FF2B5EF4-FFF2-40B4-BE49-F238E27FC236}">
                  <a16:creationId xmlns:a16="http://schemas.microsoft.com/office/drawing/2014/main" id="{35319554-4C72-4AF0-A7E5-3CD92ED78E46}"/>
                </a:ext>
              </a:extLst>
            </p:cNvPr>
            <p:cNvSpPr>
              <a:spLocks/>
            </p:cNvSpPr>
            <p:nvPr/>
          </p:nvSpPr>
          <p:spPr bwMode="auto">
            <a:xfrm>
              <a:off x="2597689" y="3229541"/>
              <a:ext cx="28569" cy="146051"/>
            </a:xfrm>
            <a:custGeom>
              <a:avLst/>
              <a:gdLst>
                <a:gd name="T0" fmla="*/ 0 w 18"/>
                <a:gd name="T1" fmla="*/ 2147483646 h 186"/>
                <a:gd name="T2" fmla="*/ 2147483646 w 18"/>
                <a:gd name="T3" fmla="*/ 2147483646 h 186"/>
                <a:gd name="T4" fmla="*/ 2147483646 w 18"/>
                <a:gd name="T5" fmla="*/ 2147483646 h 186"/>
                <a:gd name="T6" fmla="*/ 2147483646 w 18"/>
                <a:gd name="T7" fmla="*/ 2147483646 h 186"/>
                <a:gd name="T8" fmla="*/ 2147483646 w 18"/>
                <a:gd name="T9" fmla="*/ 2147483646 h 186"/>
                <a:gd name="T10" fmla="*/ 2147483646 w 18"/>
                <a:gd name="T11" fmla="*/ 2147483646 h 186"/>
                <a:gd name="T12" fmla="*/ 2147483646 w 18"/>
                <a:gd name="T13" fmla="*/ 2147483646 h 186"/>
                <a:gd name="T14" fmla="*/ 2147483646 w 18"/>
                <a:gd name="T15" fmla="*/ 2147483646 h 186"/>
                <a:gd name="T16" fmla="*/ 2147483646 w 18"/>
                <a:gd name="T17" fmla="*/ 2147483646 h 186"/>
                <a:gd name="T18" fmla="*/ 2147483646 w 18"/>
                <a:gd name="T19" fmla="*/ 2147483646 h 186"/>
                <a:gd name="T20" fmla="*/ 2147483646 w 18"/>
                <a:gd name="T21" fmla="*/ 2147483646 h 186"/>
                <a:gd name="T22" fmla="*/ 2147483646 w 18"/>
                <a:gd name="T23" fmla="*/ 2147483646 h 186"/>
                <a:gd name="T24" fmla="*/ 2147483646 w 18"/>
                <a:gd name="T25" fmla="*/ 2147483646 h 186"/>
                <a:gd name="T26" fmla="*/ 2147483646 w 18"/>
                <a:gd name="T27" fmla="*/ 2147483646 h 186"/>
                <a:gd name="T28" fmla="*/ 2147483646 w 18"/>
                <a:gd name="T29" fmla="*/ 2147483646 h 186"/>
                <a:gd name="T30" fmla="*/ 2147483646 w 18"/>
                <a:gd name="T31" fmla="*/ 2147483646 h 186"/>
                <a:gd name="T32" fmla="*/ 2147483646 w 18"/>
                <a:gd name="T33" fmla="*/ 2147483646 h 186"/>
                <a:gd name="T34" fmla="*/ 2147483646 w 18"/>
                <a:gd name="T35" fmla="*/ 2147483646 h 186"/>
                <a:gd name="T36" fmla="*/ 2147483646 w 18"/>
                <a:gd name="T37" fmla="*/ 2147483646 h 186"/>
                <a:gd name="T38" fmla="*/ 2147483646 w 18"/>
                <a:gd name="T39" fmla="*/ 2147483646 h 186"/>
                <a:gd name="T40" fmla="*/ 2147483646 w 18"/>
                <a:gd name="T41" fmla="*/ 2147483646 h 186"/>
                <a:gd name="T42" fmla="*/ 2147483646 w 18"/>
                <a:gd name="T43" fmla="*/ 2147483646 h 186"/>
                <a:gd name="T44" fmla="*/ 2147483646 w 18"/>
                <a:gd name="T45" fmla="*/ 2147483646 h 186"/>
                <a:gd name="T46" fmla="*/ 2147483646 w 18"/>
                <a:gd name="T47" fmla="*/ 2147483646 h 186"/>
                <a:gd name="T48" fmla="*/ 2147483646 w 18"/>
                <a:gd name="T49" fmla="*/ 2147483646 h 186"/>
                <a:gd name="T50" fmla="*/ 2147483646 w 18"/>
                <a:gd name="T51" fmla="*/ 2147483646 h 186"/>
                <a:gd name="T52" fmla="*/ 2147483646 w 18"/>
                <a:gd name="T53" fmla="*/ 2147483646 h 186"/>
                <a:gd name="T54" fmla="*/ 2147483646 w 18"/>
                <a:gd name="T55" fmla="*/ 2147483646 h 186"/>
                <a:gd name="T56" fmla="*/ 2147483646 w 18"/>
                <a:gd name="T57" fmla="*/ 2147483646 h 186"/>
                <a:gd name="T58" fmla="*/ 2147483646 w 18"/>
                <a:gd name="T59" fmla="*/ 2147483646 h 186"/>
                <a:gd name="T60" fmla="*/ 2147483646 w 18"/>
                <a:gd name="T61" fmla="*/ 2147483646 h 186"/>
                <a:gd name="T62" fmla="*/ 2147483646 w 18"/>
                <a:gd name="T63" fmla="*/ 2147483646 h 186"/>
                <a:gd name="T64" fmla="*/ 2147483646 w 18"/>
                <a:gd name="T65" fmla="*/ 2147483646 h 186"/>
                <a:gd name="T66" fmla="*/ 2147483646 w 18"/>
                <a:gd name="T67" fmla="*/ 2147483646 h 186"/>
                <a:gd name="T68" fmla="*/ 2147483646 w 18"/>
                <a:gd name="T69" fmla="*/ 2147483646 h 186"/>
                <a:gd name="T70" fmla="*/ 2147483646 w 18"/>
                <a:gd name="T71" fmla="*/ 2147483646 h 186"/>
                <a:gd name="T72" fmla="*/ 2147483646 w 18"/>
                <a:gd name="T73" fmla="*/ 2147483646 h 186"/>
                <a:gd name="T74" fmla="*/ 2147483646 w 18"/>
                <a:gd name="T75" fmla="*/ 2147483646 h 186"/>
                <a:gd name="T76" fmla="*/ 2147483646 w 18"/>
                <a:gd name="T77" fmla="*/ 2147483646 h 186"/>
                <a:gd name="T78" fmla="*/ 2147483646 w 18"/>
                <a:gd name="T79" fmla="*/ 2147483646 h 186"/>
                <a:gd name="T80" fmla="*/ 2147483646 w 18"/>
                <a:gd name="T81" fmla="*/ 2147483646 h 186"/>
                <a:gd name="T82" fmla="*/ 2147483646 w 18"/>
                <a:gd name="T83" fmla="*/ 2147483646 h 186"/>
                <a:gd name="T84" fmla="*/ 2147483646 w 18"/>
                <a:gd name="T85" fmla="*/ 2147483646 h 186"/>
                <a:gd name="T86" fmla="*/ 2147483646 w 18"/>
                <a:gd name="T87" fmla="*/ 2147483646 h 186"/>
                <a:gd name="T88" fmla="*/ 2147483646 w 18"/>
                <a:gd name="T89" fmla="*/ 2147483646 h 186"/>
                <a:gd name="T90" fmla="*/ 2147483646 w 18"/>
                <a:gd name="T91" fmla="*/ 2147483646 h 186"/>
                <a:gd name="T92" fmla="*/ 2147483646 w 18"/>
                <a:gd name="T93" fmla="*/ 2147483646 h 186"/>
                <a:gd name="T94" fmla="*/ 2147483646 w 18"/>
                <a:gd name="T95" fmla="*/ 2147483646 h 186"/>
                <a:gd name="T96" fmla="*/ 2147483646 w 18"/>
                <a:gd name="T97" fmla="*/ 2147483646 h 186"/>
                <a:gd name="T98" fmla="*/ 2147483646 w 18"/>
                <a:gd name="T99" fmla="*/ 0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6">
                  <a:moveTo>
                    <a:pt x="0" y="168"/>
                  </a:moveTo>
                  <a:lnTo>
                    <a:pt x="1" y="170"/>
                  </a:lnTo>
                  <a:lnTo>
                    <a:pt x="1" y="169"/>
                  </a:lnTo>
                  <a:lnTo>
                    <a:pt x="2" y="170"/>
                  </a:lnTo>
                  <a:lnTo>
                    <a:pt x="2" y="169"/>
                  </a:lnTo>
                  <a:lnTo>
                    <a:pt x="2" y="171"/>
                  </a:lnTo>
                  <a:lnTo>
                    <a:pt x="3" y="171"/>
                  </a:lnTo>
                  <a:lnTo>
                    <a:pt x="3" y="172"/>
                  </a:lnTo>
                  <a:lnTo>
                    <a:pt x="4" y="172"/>
                  </a:lnTo>
                  <a:lnTo>
                    <a:pt x="4" y="173"/>
                  </a:lnTo>
                  <a:lnTo>
                    <a:pt x="4" y="174"/>
                  </a:lnTo>
                  <a:lnTo>
                    <a:pt x="5" y="175"/>
                  </a:lnTo>
                  <a:lnTo>
                    <a:pt x="5" y="174"/>
                  </a:lnTo>
                  <a:lnTo>
                    <a:pt x="5" y="175"/>
                  </a:lnTo>
                  <a:lnTo>
                    <a:pt x="6" y="176"/>
                  </a:lnTo>
                  <a:lnTo>
                    <a:pt x="6" y="178"/>
                  </a:lnTo>
                  <a:lnTo>
                    <a:pt x="7" y="177"/>
                  </a:lnTo>
                  <a:lnTo>
                    <a:pt x="7" y="179"/>
                  </a:lnTo>
                  <a:lnTo>
                    <a:pt x="8" y="179"/>
                  </a:lnTo>
                  <a:lnTo>
                    <a:pt x="8" y="180"/>
                  </a:lnTo>
                  <a:lnTo>
                    <a:pt x="8" y="183"/>
                  </a:lnTo>
                  <a:lnTo>
                    <a:pt x="9" y="182"/>
                  </a:lnTo>
                  <a:lnTo>
                    <a:pt x="9" y="181"/>
                  </a:lnTo>
                  <a:lnTo>
                    <a:pt x="10" y="184"/>
                  </a:lnTo>
                  <a:lnTo>
                    <a:pt x="10" y="185"/>
                  </a:lnTo>
                  <a:lnTo>
                    <a:pt x="11" y="185"/>
                  </a:lnTo>
                  <a:lnTo>
                    <a:pt x="11" y="186"/>
                  </a:lnTo>
                  <a:lnTo>
                    <a:pt x="12" y="184"/>
                  </a:lnTo>
                  <a:lnTo>
                    <a:pt x="12" y="183"/>
                  </a:lnTo>
                  <a:lnTo>
                    <a:pt x="13" y="181"/>
                  </a:lnTo>
                  <a:lnTo>
                    <a:pt x="13" y="177"/>
                  </a:lnTo>
                  <a:lnTo>
                    <a:pt x="13" y="172"/>
                  </a:lnTo>
                  <a:lnTo>
                    <a:pt x="14" y="165"/>
                  </a:lnTo>
                  <a:lnTo>
                    <a:pt x="14" y="157"/>
                  </a:lnTo>
                  <a:lnTo>
                    <a:pt x="14" y="146"/>
                  </a:lnTo>
                  <a:lnTo>
                    <a:pt x="15" y="134"/>
                  </a:lnTo>
                  <a:lnTo>
                    <a:pt x="15" y="119"/>
                  </a:lnTo>
                  <a:lnTo>
                    <a:pt x="15" y="106"/>
                  </a:lnTo>
                  <a:lnTo>
                    <a:pt x="16" y="89"/>
                  </a:lnTo>
                  <a:lnTo>
                    <a:pt x="16" y="73"/>
                  </a:lnTo>
                  <a:lnTo>
                    <a:pt x="16" y="57"/>
                  </a:lnTo>
                  <a:lnTo>
                    <a:pt x="17" y="41"/>
                  </a:lnTo>
                  <a:lnTo>
                    <a:pt x="17" y="27"/>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7" name="Freeform 67">
              <a:extLst>
                <a:ext uri="{FF2B5EF4-FFF2-40B4-BE49-F238E27FC236}">
                  <a16:creationId xmlns:a16="http://schemas.microsoft.com/office/drawing/2014/main" id="{6A47BA6C-4E33-4836-A509-9C326198DF58}"/>
                </a:ext>
              </a:extLst>
            </p:cNvPr>
            <p:cNvSpPr>
              <a:spLocks/>
            </p:cNvSpPr>
            <p:nvPr/>
          </p:nvSpPr>
          <p:spPr bwMode="auto">
            <a:xfrm>
              <a:off x="2626258" y="3207555"/>
              <a:ext cx="28569" cy="103649"/>
            </a:xfrm>
            <a:custGeom>
              <a:avLst/>
              <a:gdLst>
                <a:gd name="T0" fmla="*/ 0 w 18"/>
                <a:gd name="T1" fmla="*/ 2147483646 h 132"/>
                <a:gd name="T2" fmla="*/ 0 w 18"/>
                <a:gd name="T3" fmla="*/ 2147483646 h 132"/>
                <a:gd name="T4" fmla="*/ 2147483646 w 18"/>
                <a:gd name="T5" fmla="*/ 2147483646 h 132"/>
                <a:gd name="T6" fmla="*/ 2147483646 w 18"/>
                <a:gd name="T7" fmla="*/ 2147483646 h 132"/>
                <a:gd name="T8" fmla="*/ 2147483646 w 18"/>
                <a:gd name="T9" fmla="*/ 2147483646 h 132"/>
                <a:gd name="T10" fmla="*/ 2147483646 w 18"/>
                <a:gd name="T11" fmla="*/ 0 h 132"/>
                <a:gd name="T12" fmla="*/ 2147483646 w 18"/>
                <a:gd name="T13" fmla="*/ 0 h 132"/>
                <a:gd name="T14" fmla="*/ 2147483646 w 18"/>
                <a:gd name="T15" fmla="*/ 2147483646 h 132"/>
                <a:gd name="T16" fmla="*/ 2147483646 w 18"/>
                <a:gd name="T17" fmla="*/ 2147483646 h 132"/>
                <a:gd name="T18" fmla="*/ 2147483646 w 18"/>
                <a:gd name="T19" fmla="*/ 2147483646 h 132"/>
                <a:gd name="T20" fmla="*/ 2147483646 w 18"/>
                <a:gd name="T21" fmla="*/ 2147483646 h 132"/>
                <a:gd name="T22" fmla="*/ 2147483646 w 18"/>
                <a:gd name="T23" fmla="*/ 2147483646 h 132"/>
                <a:gd name="T24" fmla="*/ 2147483646 w 18"/>
                <a:gd name="T25" fmla="*/ 2147483646 h 132"/>
                <a:gd name="T26" fmla="*/ 2147483646 w 18"/>
                <a:gd name="T27" fmla="*/ 2147483646 h 132"/>
                <a:gd name="T28" fmla="*/ 2147483646 w 18"/>
                <a:gd name="T29" fmla="*/ 2147483646 h 132"/>
                <a:gd name="T30" fmla="*/ 2147483646 w 18"/>
                <a:gd name="T31" fmla="*/ 2147483646 h 132"/>
                <a:gd name="T32" fmla="*/ 2147483646 w 18"/>
                <a:gd name="T33" fmla="*/ 2147483646 h 132"/>
                <a:gd name="T34" fmla="*/ 2147483646 w 18"/>
                <a:gd name="T35" fmla="*/ 2147483646 h 132"/>
                <a:gd name="T36" fmla="*/ 2147483646 w 18"/>
                <a:gd name="T37" fmla="*/ 2147483646 h 132"/>
                <a:gd name="T38" fmla="*/ 2147483646 w 18"/>
                <a:gd name="T39" fmla="*/ 2147483646 h 132"/>
                <a:gd name="T40" fmla="*/ 2147483646 w 18"/>
                <a:gd name="T41" fmla="*/ 2147483646 h 132"/>
                <a:gd name="T42" fmla="*/ 2147483646 w 18"/>
                <a:gd name="T43" fmla="*/ 2147483646 h 132"/>
                <a:gd name="T44" fmla="*/ 2147483646 w 18"/>
                <a:gd name="T45" fmla="*/ 2147483646 h 132"/>
                <a:gd name="T46" fmla="*/ 2147483646 w 18"/>
                <a:gd name="T47" fmla="*/ 2147483646 h 132"/>
                <a:gd name="T48" fmla="*/ 2147483646 w 18"/>
                <a:gd name="T49" fmla="*/ 2147483646 h 132"/>
                <a:gd name="T50" fmla="*/ 2147483646 w 18"/>
                <a:gd name="T51" fmla="*/ 2147483646 h 132"/>
                <a:gd name="T52" fmla="*/ 2147483646 w 18"/>
                <a:gd name="T53" fmla="*/ 2147483646 h 132"/>
                <a:gd name="T54" fmla="*/ 2147483646 w 18"/>
                <a:gd name="T55" fmla="*/ 2147483646 h 132"/>
                <a:gd name="T56" fmla="*/ 2147483646 w 18"/>
                <a:gd name="T57" fmla="*/ 2147483646 h 132"/>
                <a:gd name="T58" fmla="*/ 2147483646 w 18"/>
                <a:gd name="T59" fmla="*/ 2147483646 h 132"/>
                <a:gd name="T60" fmla="*/ 2147483646 w 18"/>
                <a:gd name="T61" fmla="*/ 2147483646 h 132"/>
                <a:gd name="T62" fmla="*/ 2147483646 w 18"/>
                <a:gd name="T63" fmla="*/ 2147483646 h 132"/>
                <a:gd name="T64" fmla="*/ 2147483646 w 18"/>
                <a:gd name="T65" fmla="*/ 2147483646 h 132"/>
                <a:gd name="T66" fmla="*/ 2147483646 w 18"/>
                <a:gd name="T67" fmla="*/ 2147483646 h 132"/>
                <a:gd name="T68" fmla="*/ 2147483646 w 18"/>
                <a:gd name="T69" fmla="*/ 2147483646 h 132"/>
                <a:gd name="T70" fmla="*/ 2147483646 w 18"/>
                <a:gd name="T71" fmla="*/ 2147483646 h 132"/>
                <a:gd name="T72" fmla="*/ 2147483646 w 18"/>
                <a:gd name="T73" fmla="*/ 2147483646 h 132"/>
                <a:gd name="T74" fmla="*/ 2147483646 w 18"/>
                <a:gd name="T75" fmla="*/ 2147483646 h 132"/>
                <a:gd name="T76" fmla="*/ 2147483646 w 18"/>
                <a:gd name="T77" fmla="*/ 2147483646 h 132"/>
                <a:gd name="T78" fmla="*/ 2147483646 w 18"/>
                <a:gd name="T79" fmla="*/ 2147483646 h 132"/>
                <a:gd name="T80" fmla="*/ 2147483646 w 18"/>
                <a:gd name="T81" fmla="*/ 2147483646 h 132"/>
                <a:gd name="T82" fmla="*/ 2147483646 w 18"/>
                <a:gd name="T83" fmla="*/ 2147483646 h 132"/>
                <a:gd name="T84" fmla="*/ 2147483646 w 18"/>
                <a:gd name="T85" fmla="*/ 2147483646 h 132"/>
                <a:gd name="T86" fmla="*/ 2147483646 w 18"/>
                <a:gd name="T87" fmla="*/ 2147483646 h 132"/>
                <a:gd name="T88" fmla="*/ 2147483646 w 18"/>
                <a:gd name="T89" fmla="*/ 2147483646 h 132"/>
                <a:gd name="T90" fmla="*/ 2147483646 w 18"/>
                <a:gd name="T91" fmla="*/ 2147483646 h 132"/>
                <a:gd name="T92" fmla="*/ 2147483646 w 18"/>
                <a:gd name="T93" fmla="*/ 2147483646 h 132"/>
                <a:gd name="T94" fmla="*/ 2147483646 w 18"/>
                <a:gd name="T95" fmla="*/ 2147483646 h 132"/>
                <a:gd name="T96" fmla="*/ 2147483646 w 18"/>
                <a:gd name="T97" fmla="*/ 2147483646 h 132"/>
                <a:gd name="T98" fmla="*/ 2147483646 w 18"/>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2">
                  <a:moveTo>
                    <a:pt x="0" y="28"/>
                  </a:moveTo>
                  <a:lnTo>
                    <a:pt x="0" y="19"/>
                  </a:lnTo>
                  <a:lnTo>
                    <a:pt x="1" y="11"/>
                  </a:lnTo>
                  <a:lnTo>
                    <a:pt x="1" y="5"/>
                  </a:lnTo>
                  <a:lnTo>
                    <a:pt x="1" y="2"/>
                  </a:lnTo>
                  <a:lnTo>
                    <a:pt x="2" y="0"/>
                  </a:lnTo>
                  <a:lnTo>
                    <a:pt x="2" y="2"/>
                  </a:lnTo>
                  <a:lnTo>
                    <a:pt x="3" y="5"/>
                  </a:lnTo>
                  <a:lnTo>
                    <a:pt x="3" y="9"/>
                  </a:lnTo>
                  <a:lnTo>
                    <a:pt x="4" y="13"/>
                  </a:lnTo>
                  <a:lnTo>
                    <a:pt x="4" y="20"/>
                  </a:lnTo>
                  <a:lnTo>
                    <a:pt x="4" y="28"/>
                  </a:lnTo>
                  <a:lnTo>
                    <a:pt x="5" y="36"/>
                  </a:lnTo>
                  <a:lnTo>
                    <a:pt x="5" y="42"/>
                  </a:lnTo>
                  <a:lnTo>
                    <a:pt x="5" y="50"/>
                  </a:lnTo>
                  <a:lnTo>
                    <a:pt x="6" y="57"/>
                  </a:lnTo>
                  <a:lnTo>
                    <a:pt x="6" y="64"/>
                  </a:lnTo>
                  <a:lnTo>
                    <a:pt x="6" y="69"/>
                  </a:lnTo>
                  <a:lnTo>
                    <a:pt x="7" y="77"/>
                  </a:lnTo>
                  <a:lnTo>
                    <a:pt x="7" y="83"/>
                  </a:lnTo>
                  <a:lnTo>
                    <a:pt x="7" y="88"/>
                  </a:lnTo>
                  <a:lnTo>
                    <a:pt x="8" y="93"/>
                  </a:lnTo>
                  <a:lnTo>
                    <a:pt x="8" y="99"/>
                  </a:lnTo>
                  <a:lnTo>
                    <a:pt x="9" y="102"/>
                  </a:lnTo>
                  <a:lnTo>
                    <a:pt x="9" y="105"/>
                  </a:lnTo>
                  <a:lnTo>
                    <a:pt x="9" y="109"/>
                  </a:lnTo>
                  <a:lnTo>
                    <a:pt x="10" y="111"/>
                  </a:lnTo>
                  <a:lnTo>
                    <a:pt x="10" y="113"/>
                  </a:lnTo>
                  <a:lnTo>
                    <a:pt x="10" y="117"/>
                  </a:lnTo>
                  <a:lnTo>
                    <a:pt x="11" y="118"/>
                  </a:lnTo>
                  <a:lnTo>
                    <a:pt x="11" y="119"/>
                  </a:lnTo>
                  <a:lnTo>
                    <a:pt x="11" y="120"/>
                  </a:lnTo>
                  <a:lnTo>
                    <a:pt x="12" y="122"/>
                  </a:lnTo>
                  <a:lnTo>
                    <a:pt x="12" y="121"/>
                  </a:lnTo>
                  <a:lnTo>
                    <a:pt x="13" y="121"/>
                  </a:lnTo>
                  <a:lnTo>
                    <a:pt x="13" y="122"/>
                  </a:lnTo>
                  <a:lnTo>
                    <a:pt x="14" y="122"/>
                  </a:lnTo>
                  <a:lnTo>
                    <a:pt x="14" y="123"/>
                  </a:lnTo>
                  <a:lnTo>
                    <a:pt x="14" y="122"/>
                  </a:lnTo>
                  <a:lnTo>
                    <a:pt x="15" y="121"/>
                  </a:lnTo>
                  <a:lnTo>
                    <a:pt x="15" y="122"/>
                  </a:lnTo>
                  <a:lnTo>
                    <a:pt x="16" y="124"/>
                  </a:lnTo>
                  <a:lnTo>
                    <a:pt x="16" y="125"/>
                  </a:lnTo>
                  <a:lnTo>
                    <a:pt x="17" y="128"/>
                  </a:lnTo>
                  <a:lnTo>
                    <a:pt x="17" y="130"/>
                  </a:lnTo>
                  <a:lnTo>
                    <a:pt x="18"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8" name="Freeform 68">
              <a:extLst>
                <a:ext uri="{FF2B5EF4-FFF2-40B4-BE49-F238E27FC236}">
                  <a16:creationId xmlns:a16="http://schemas.microsoft.com/office/drawing/2014/main" id="{48C68266-3C59-44BF-AEA0-62416DB8FFF0}"/>
                </a:ext>
              </a:extLst>
            </p:cNvPr>
            <p:cNvSpPr>
              <a:spLocks/>
            </p:cNvSpPr>
            <p:nvPr/>
          </p:nvSpPr>
          <p:spPr bwMode="auto">
            <a:xfrm>
              <a:off x="2654828" y="3309634"/>
              <a:ext cx="26983" cy="29839"/>
            </a:xfrm>
            <a:custGeom>
              <a:avLst/>
              <a:gdLst>
                <a:gd name="T0" fmla="*/ 0 w 17"/>
                <a:gd name="T1" fmla="*/ 2147483646 h 38"/>
                <a:gd name="T2" fmla="*/ 0 w 17"/>
                <a:gd name="T3" fmla="*/ 2147483646 h 38"/>
                <a:gd name="T4" fmla="*/ 0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0 h 38"/>
                <a:gd name="T54" fmla="*/ 2147483646 w 17"/>
                <a:gd name="T55" fmla="*/ 0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2"/>
                  </a:moveTo>
                  <a:lnTo>
                    <a:pt x="0" y="4"/>
                  </a:lnTo>
                  <a:lnTo>
                    <a:pt x="0" y="7"/>
                  </a:lnTo>
                  <a:lnTo>
                    <a:pt x="1" y="9"/>
                  </a:lnTo>
                  <a:lnTo>
                    <a:pt x="1" y="11"/>
                  </a:lnTo>
                  <a:lnTo>
                    <a:pt x="2" y="13"/>
                  </a:lnTo>
                  <a:lnTo>
                    <a:pt x="2" y="14"/>
                  </a:lnTo>
                  <a:lnTo>
                    <a:pt x="3" y="15"/>
                  </a:lnTo>
                  <a:lnTo>
                    <a:pt x="3" y="13"/>
                  </a:lnTo>
                  <a:lnTo>
                    <a:pt x="3" y="12"/>
                  </a:lnTo>
                  <a:lnTo>
                    <a:pt x="4" y="13"/>
                  </a:lnTo>
                  <a:lnTo>
                    <a:pt x="4" y="12"/>
                  </a:lnTo>
                  <a:lnTo>
                    <a:pt x="4" y="11"/>
                  </a:lnTo>
                  <a:lnTo>
                    <a:pt x="5" y="9"/>
                  </a:lnTo>
                  <a:lnTo>
                    <a:pt x="5" y="7"/>
                  </a:lnTo>
                  <a:lnTo>
                    <a:pt x="6" y="6"/>
                  </a:lnTo>
                  <a:lnTo>
                    <a:pt x="6" y="5"/>
                  </a:lnTo>
                  <a:lnTo>
                    <a:pt x="7" y="4"/>
                  </a:lnTo>
                  <a:lnTo>
                    <a:pt x="7" y="3"/>
                  </a:lnTo>
                  <a:lnTo>
                    <a:pt x="7" y="2"/>
                  </a:lnTo>
                  <a:lnTo>
                    <a:pt x="8" y="2"/>
                  </a:lnTo>
                  <a:lnTo>
                    <a:pt x="8" y="1"/>
                  </a:lnTo>
                  <a:lnTo>
                    <a:pt x="9" y="0"/>
                  </a:lnTo>
                  <a:lnTo>
                    <a:pt x="9" y="2"/>
                  </a:lnTo>
                  <a:lnTo>
                    <a:pt x="10" y="1"/>
                  </a:lnTo>
                  <a:lnTo>
                    <a:pt x="10" y="3"/>
                  </a:lnTo>
                  <a:lnTo>
                    <a:pt x="11" y="4"/>
                  </a:lnTo>
                  <a:lnTo>
                    <a:pt x="11" y="6"/>
                  </a:lnTo>
                  <a:lnTo>
                    <a:pt x="11" y="7"/>
                  </a:lnTo>
                  <a:lnTo>
                    <a:pt x="12" y="9"/>
                  </a:lnTo>
                  <a:lnTo>
                    <a:pt x="12" y="10"/>
                  </a:lnTo>
                  <a:lnTo>
                    <a:pt x="12" y="13"/>
                  </a:lnTo>
                  <a:lnTo>
                    <a:pt x="13" y="13"/>
                  </a:lnTo>
                  <a:lnTo>
                    <a:pt x="13" y="16"/>
                  </a:lnTo>
                  <a:lnTo>
                    <a:pt x="13" y="18"/>
                  </a:lnTo>
                  <a:lnTo>
                    <a:pt x="14" y="21"/>
                  </a:lnTo>
                  <a:lnTo>
                    <a:pt x="14" y="23"/>
                  </a:lnTo>
                  <a:lnTo>
                    <a:pt x="14" y="25"/>
                  </a:lnTo>
                  <a:lnTo>
                    <a:pt x="15" y="27"/>
                  </a:lnTo>
                  <a:lnTo>
                    <a:pt x="15" y="29"/>
                  </a:lnTo>
                  <a:lnTo>
                    <a:pt x="16" y="31"/>
                  </a:lnTo>
                  <a:lnTo>
                    <a:pt x="16" y="33"/>
                  </a:lnTo>
                  <a:lnTo>
                    <a:pt x="16" y="35"/>
                  </a:lnTo>
                  <a:lnTo>
                    <a:pt x="17" y="37"/>
                  </a:lnTo>
                  <a:lnTo>
                    <a:pt x="17"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9" name="Freeform 69">
              <a:extLst>
                <a:ext uri="{FF2B5EF4-FFF2-40B4-BE49-F238E27FC236}">
                  <a16:creationId xmlns:a16="http://schemas.microsoft.com/office/drawing/2014/main" id="{63065BA9-8FE0-45F7-BF21-8C84019BB8B8}"/>
                </a:ext>
              </a:extLst>
            </p:cNvPr>
            <p:cNvSpPr>
              <a:spLocks/>
            </p:cNvSpPr>
            <p:nvPr/>
          </p:nvSpPr>
          <p:spPr bwMode="auto">
            <a:xfrm>
              <a:off x="2681811" y="3339472"/>
              <a:ext cx="26983" cy="21987"/>
            </a:xfrm>
            <a:custGeom>
              <a:avLst/>
              <a:gdLst>
                <a:gd name="T0" fmla="*/ 0 w 17"/>
                <a:gd name="T1" fmla="*/ 0 h 28"/>
                <a:gd name="T2" fmla="*/ 0 w 17"/>
                <a:gd name="T3" fmla="*/ 2147483646 h 28"/>
                <a:gd name="T4" fmla="*/ 2147483646 w 17"/>
                <a:gd name="T5" fmla="*/ 2147483646 h 28"/>
                <a:gd name="T6" fmla="*/ 2147483646 w 17"/>
                <a:gd name="T7" fmla="*/ 2147483646 h 28"/>
                <a:gd name="T8" fmla="*/ 2147483646 w 17"/>
                <a:gd name="T9" fmla="*/ 2147483646 h 28"/>
                <a:gd name="T10" fmla="*/ 2147483646 w 17"/>
                <a:gd name="T11" fmla="*/ 2147483646 h 28"/>
                <a:gd name="T12" fmla="*/ 2147483646 w 17"/>
                <a:gd name="T13" fmla="*/ 2147483646 h 28"/>
                <a:gd name="T14" fmla="*/ 2147483646 w 17"/>
                <a:gd name="T15" fmla="*/ 2147483646 h 28"/>
                <a:gd name="T16" fmla="*/ 2147483646 w 17"/>
                <a:gd name="T17" fmla="*/ 2147483646 h 28"/>
                <a:gd name="T18" fmla="*/ 2147483646 w 17"/>
                <a:gd name="T19" fmla="*/ 2147483646 h 28"/>
                <a:gd name="T20" fmla="*/ 2147483646 w 17"/>
                <a:gd name="T21" fmla="*/ 2147483646 h 28"/>
                <a:gd name="T22" fmla="*/ 2147483646 w 17"/>
                <a:gd name="T23" fmla="*/ 2147483646 h 28"/>
                <a:gd name="T24" fmla="*/ 2147483646 w 17"/>
                <a:gd name="T25" fmla="*/ 2147483646 h 28"/>
                <a:gd name="T26" fmla="*/ 2147483646 w 17"/>
                <a:gd name="T27" fmla="*/ 2147483646 h 28"/>
                <a:gd name="T28" fmla="*/ 2147483646 w 17"/>
                <a:gd name="T29" fmla="*/ 2147483646 h 28"/>
                <a:gd name="T30" fmla="*/ 2147483646 w 17"/>
                <a:gd name="T31" fmla="*/ 2147483646 h 28"/>
                <a:gd name="T32" fmla="*/ 2147483646 w 17"/>
                <a:gd name="T33" fmla="*/ 2147483646 h 28"/>
                <a:gd name="T34" fmla="*/ 2147483646 w 17"/>
                <a:gd name="T35" fmla="*/ 2147483646 h 28"/>
                <a:gd name="T36" fmla="*/ 2147483646 w 17"/>
                <a:gd name="T37" fmla="*/ 2147483646 h 28"/>
                <a:gd name="T38" fmla="*/ 2147483646 w 17"/>
                <a:gd name="T39" fmla="*/ 2147483646 h 28"/>
                <a:gd name="T40" fmla="*/ 2147483646 w 17"/>
                <a:gd name="T41" fmla="*/ 2147483646 h 28"/>
                <a:gd name="T42" fmla="*/ 2147483646 w 17"/>
                <a:gd name="T43" fmla="*/ 2147483646 h 28"/>
                <a:gd name="T44" fmla="*/ 2147483646 w 17"/>
                <a:gd name="T45" fmla="*/ 2147483646 h 28"/>
                <a:gd name="T46" fmla="*/ 2147483646 w 17"/>
                <a:gd name="T47" fmla="*/ 2147483646 h 28"/>
                <a:gd name="T48" fmla="*/ 2147483646 w 17"/>
                <a:gd name="T49" fmla="*/ 2147483646 h 28"/>
                <a:gd name="T50" fmla="*/ 2147483646 w 17"/>
                <a:gd name="T51" fmla="*/ 2147483646 h 28"/>
                <a:gd name="T52" fmla="*/ 2147483646 w 17"/>
                <a:gd name="T53" fmla="*/ 2147483646 h 28"/>
                <a:gd name="T54" fmla="*/ 2147483646 w 17"/>
                <a:gd name="T55" fmla="*/ 2147483646 h 28"/>
                <a:gd name="T56" fmla="*/ 2147483646 w 17"/>
                <a:gd name="T57" fmla="*/ 2147483646 h 28"/>
                <a:gd name="T58" fmla="*/ 2147483646 w 17"/>
                <a:gd name="T59" fmla="*/ 2147483646 h 28"/>
                <a:gd name="T60" fmla="*/ 2147483646 w 17"/>
                <a:gd name="T61" fmla="*/ 2147483646 h 28"/>
                <a:gd name="T62" fmla="*/ 2147483646 w 17"/>
                <a:gd name="T63" fmla="*/ 2147483646 h 28"/>
                <a:gd name="T64" fmla="*/ 2147483646 w 17"/>
                <a:gd name="T65" fmla="*/ 2147483646 h 28"/>
                <a:gd name="T66" fmla="*/ 2147483646 w 17"/>
                <a:gd name="T67" fmla="*/ 2147483646 h 28"/>
                <a:gd name="T68" fmla="*/ 2147483646 w 17"/>
                <a:gd name="T69" fmla="*/ 2147483646 h 28"/>
                <a:gd name="T70" fmla="*/ 2147483646 w 17"/>
                <a:gd name="T71" fmla="*/ 2147483646 h 28"/>
                <a:gd name="T72" fmla="*/ 2147483646 w 17"/>
                <a:gd name="T73" fmla="*/ 2147483646 h 28"/>
                <a:gd name="T74" fmla="*/ 2147483646 w 17"/>
                <a:gd name="T75" fmla="*/ 2147483646 h 28"/>
                <a:gd name="T76" fmla="*/ 2147483646 w 17"/>
                <a:gd name="T77" fmla="*/ 2147483646 h 28"/>
                <a:gd name="T78" fmla="*/ 2147483646 w 17"/>
                <a:gd name="T79" fmla="*/ 2147483646 h 28"/>
                <a:gd name="T80" fmla="*/ 2147483646 w 17"/>
                <a:gd name="T81" fmla="*/ 2147483646 h 28"/>
                <a:gd name="T82" fmla="*/ 2147483646 w 17"/>
                <a:gd name="T83" fmla="*/ 2147483646 h 28"/>
                <a:gd name="T84" fmla="*/ 2147483646 w 17"/>
                <a:gd name="T85" fmla="*/ 2147483646 h 28"/>
                <a:gd name="T86" fmla="*/ 2147483646 w 17"/>
                <a:gd name="T87" fmla="*/ 2147483646 h 28"/>
                <a:gd name="T88" fmla="*/ 2147483646 w 17"/>
                <a:gd name="T89" fmla="*/ 2147483646 h 28"/>
                <a:gd name="T90" fmla="*/ 2147483646 w 17"/>
                <a:gd name="T91" fmla="*/ 2147483646 h 28"/>
                <a:gd name="T92" fmla="*/ 2147483646 w 17"/>
                <a:gd name="T93" fmla="*/ 2147483646 h 28"/>
                <a:gd name="T94" fmla="*/ 2147483646 w 17"/>
                <a:gd name="T95" fmla="*/ 2147483646 h 28"/>
                <a:gd name="T96" fmla="*/ 2147483646 w 17"/>
                <a:gd name="T97" fmla="*/ 2147483646 h 28"/>
                <a:gd name="T98" fmla="*/ 2147483646 w 17"/>
                <a:gd name="T99" fmla="*/ 2147483646 h 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8">
                  <a:moveTo>
                    <a:pt x="0" y="0"/>
                  </a:moveTo>
                  <a:lnTo>
                    <a:pt x="0" y="2"/>
                  </a:lnTo>
                  <a:lnTo>
                    <a:pt x="1" y="3"/>
                  </a:lnTo>
                  <a:lnTo>
                    <a:pt x="1" y="5"/>
                  </a:lnTo>
                  <a:lnTo>
                    <a:pt x="1" y="7"/>
                  </a:lnTo>
                  <a:lnTo>
                    <a:pt x="2" y="8"/>
                  </a:lnTo>
                  <a:lnTo>
                    <a:pt x="3" y="10"/>
                  </a:lnTo>
                  <a:lnTo>
                    <a:pt x="3" y="12"/>
                  </a:lnTo>
                  <a:lnTo>
                    <a:pt x="4" y="13"/>
                  </a:lnTo>
                  <a:lnTo>
                    <a:pt x="4" y="14"/>
                  </a:lnTo>
                  <a:lnTo>
                    <a:pt x="4" y="15"/>
                  </a:lnTo>
                  <a:lnTo>
                    <a:pt x="5" y="15"/>
                  </a:lnTo>
                  <a:lnTo>
                    <a:pt x="5" y="17"/>
                  </a:lnTo>
                  <a:lnTo>
                    <a:pt x="6" y="19"/>
                  </a:lnTo>
                  <a:lnTo>
                    <a:pt x="6" y="18"/>
                  </a:lnTo>
                  <a:lnTo>
                    <a:pt x="6" y="19"/>
                  </a:lnTo>
                  <a:lnTo>
                    <a:pt x="7" y="20"/>
                  </a:lnTo>
                  <a:lnTo>
                    <a:pt x="8" y="21"/>
                  </a:lnTo>
                  <a:lnTo>
                    <a:pt x="8" y="22"/>
                  </a:lnTo>
                  <a:lnTo>
                    <a:pt x="9" y="23"/>
                  </a:lnTo>
                  <a:lnTo>
                    <a:pt x="10" y="24"/>
                  </a:lnTo>
                  <a:lnTo>
                    <a:pt x="11" y="24"/>
                  </a:lnTo>
                  <a:lnTo>
                    <a:pt x="11" y="26"/>
                  </a:lnTo>
                  <a:lnTo>
                    <a:pt x="11" y="25"/>
                  </a:lnTo>
                  <a:lnTo>
                    <a:pt x="12" y="25"/>
                  </a:lnTo>
                  <a:lnTo>
                    <a:pt x="13" y="25"/>
                  </a:lnTo>
                  <a:lnTo>
                    <a:pt x="13" y="26"/>
                  </a:lnTo>
                  <a:lnTo>
                    <a:pt x="14" y="26"/>
                  </a:lnTo>
                  <a:lnTo>
                    <a:pt x="15" y="27"/>
                  </a:lnTo>
                  <a:lnTo>
                    <a:pt x="15" y="26"/>
                  </a:lnTo>
                  <a:lnTo>
                    <a:pt x="15" y="27"/>
                  </a:lnTo>
                  <a:lnTo>
                    <a:pt x="16" y="26"/>
                  </a:lnTo>
                  <a:lnTo>
                    <a:pt x="17" y="26"/>
                  </a:lnTo>
                  <a:lnTo>
                    <a:pt x="17" y="27"/>
                  </a:lnTo>
                  <a:lnTo>
                    <a:pt x="17" y="28"/>
                  </a:lnTo>
                  <a:lnTo>
                    <a:pt x="17" y="2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0" name="Freeform 70">
              <a:extLst>
                <a:ext uri="{FF2B5EF4-FFF2-40B4-BE49-F238E27FC236}">
                  <a16:creationId xmlns:a16="http://schemas.microsoft.com/office/drawing/2014/main" id="{60D4E302-8A24-46BA-8E55-75D5F2838C21}"/>
                </a:ext>
              </a:extLst>
            </p:cNvPr>
            <p:cNvSpPr>
              <a:spLocks/>
            </p:cNvSpPr>
            <p:nvPr/>
          </p:nvSpPr>
          <p:spPr bwMode="auto">
            <a:xfrm>
              <a:off x="2708792" y="3315916"/>
              <a:ext cx="28569" cy="59677"/>
            </a:xfrm>
            <a:custGeom>
              <a:avLst/>
              <a:gdLst>
                <a:gd name="T0" fmla="*/ 0 w 18"/>
                <a:gd name="T1" fmla="*/ 2147483646 h 76"/>
                <a:gd name="T2" fmla="*/ 2147483646 w 18"/>
                <a:gd name="T3" fmla="*/ 2147483646 h 76"/>
                <a:gd name="T4" fmla="*/ 2147483646 w 18"/>
                <a:gd name="T5" fmla="*/ 2147483646 h 76"/>
                <a:gd name="T6" fmla="*/ 2147483646 w 18"/>
                <a:gd name="T7" fmla="*/ 2147483646 h 76"/>
                <a:gd name="T8" fmla="*/ 2147483646 w 18"/>
                <a:gd name="T9" fmla="*/ 2147483646 h 76"/>
                <a:gd name="T10" fmla="*/ 2147483646 w 18"/>
                <a:gd name="T11" fmla="*/ 2147483646 h 76"/>
                <a:gd name="T12" fmla="*/ 2147483646 w 18"/>
                <a:gd name="T13" fmla="*/ 2147483646 h 76"/>
                <a:gd name="T14" fmla="*/ 2147483646 w 18"/>
                <a:gd name="T15" fmla="*/ 2147483646 h 76"/>
                <a:gd name="T16" fmla="*/ 2147483646 w 18"/>
                <a:gd name="T17" fmla="*/ 2147483646 h 76"/>
                <a:gd name="T18" fmla="*/ 2147483646 w 18"/>
                <a:gd name="T19" fmla="*/ 2147483646 h 76"/>
                <a:gd name="T20" fmla="*/ 2147483646 w 18"/>
                <a:gd name="T21" fmla="*/ 2147483646 h 76"/>
                <a:gd name="T22" fmla="*/ 2147483646 w 18"/>
                <a:gd name="T23" fmla="*/ 2147483646 h 76"/>
                <a:gd name="T24" fmla="*/ 2147483646 w 18"/>
                <a:gd name="T25" fmla="*/ 2147483646 h 76"/>
                <a:gd name="T26" fmla="*/ 2147483646 w 18"/>
                <a:gd name="T27" fmla="*/ 2147483646 h 76"/>
                <a:gd name="T28" fmla="*/ 2147483646 w 18"/>
                <a:gd name="T29" fmla="*/ 2147483646 h 76"/>
                <a:gd name="T30" fmla="*/ 2147483646 w 18"/>
                <a:gd name="T31" fmla="*/ 2147483646 h 76"/>
                <a:gd name="T32" fmla="*/ 2147483646 w 18"/>
                <a:gd name="T33" fmla="*/ 2147483646 h 76"/>
                <a:gd name="T34" fmla="*/ 2147483646 w 18"/>
                <a:gd name="T35" fmla="*/ 2147483646 h 76"/>
                <a:gd name="T36" fmla="*/ 2147483646 w 18"/>
                <a:gd name="T37" fmla="*/ 2147483646 h 76"/>
                <a:gd name="T38" fmla="*/ 2147483646 w 18"/>
                <a:gd name="T39" fmla="*/ 2147483646 h 76"/>
                <a:gd name="T40" fmla="*/ 2147483646 w 18"/>
                <a:gd name="T41" fmla="*/ 2147483646 h 76"/>
                <a:gd name="T42" fmla="*/ 2147483646 w 18"/>
                <a:gd name="T43" fmla="*/ 2147483646 h 76"/>
                <a:gd name="T44" fmla="*/ 2147483646 w 18"/>
                <a:gd name="T45" fmla="*/ 2147483646 h 76"/>
                <a:gd name="T46" fmla="*/ 2147483646 w 18"/>
                <a:gd name="T47" fmla="*/ 2147483646 h 76"/>
                <a:gd name="T48" fmla="*/ 2147483646 w 18"/>
                <a:gd name="T49" fmla="*/ 2147483646 h 76"/>
                <a:gd name="T50" fmla="*/ 2147483646 w 18"/>
                <a:gd name="T51" fmla="*/ 2147483646 h 76"/>
                <a:gd name="T52" fmla="*/ 2147483646 w 18"/>
                <a:gd name="T53" fmla="*/ 2147483646 h 76"/>
                <a:gd name="T54" fmla="*/ 2147483646 w 18"/>
                <a:gd name="T55" fmla="*/ 2147483646 h 76"/>
                <a:gd name="T56" fmla="*/ 2147483646 w 18"/>
                <a:gd name="T57" fmla="*/ 2147483646 h 76"/>
                <a:gd name="T58" fmla="*/ 2147483646 w 18"/>
                <a:gd name="T59" fmla="*/ 2147483646 h 76"/>
                <a:gd name="T60" fmla="*/ 2147483646 w 18"/>
                <a:gd name="T61" fmla="*/ 2147483646 h 76"/>
                <a:gd name="T62" fmla="*/ 2147483646 w 18"/>
                <a:gd name="T63" fmla="*/ 2147483646 h 76"/>
                <a:gd name="T64" fmla="*/ 2147483646 w 18"/>
                <a:gd name="T65" fmla="*/ 2147483646 h 76"/>
                <a:gd name="T66" fmla="*/ 2147483646 w 18"/>
                <a:gd name="T67" fmla="*/ 2147483646 h 76"/>
                <a:gd name="T68" fmla="*/ 2147483646 w 18"/>
                <a:gd name="T69" fmla="*/ 2147483646 h 76"/>
                <a:gd name="T70" fmla="*/ 2147483646 w 18"/>
                <a:gd name="T71" fmla="*/ 2147483646 h 76"/>
                <a:gd name="T72" fmla="*/ 2147483646 w 18"/>
                <a:gd name="T73" fmla="*/ 2147483646 h 76"/>
                <a:gd name="T74" fmla="*/ 2147483646 w 18"/>
                <a:gd name="T75" fmla="*/ 2147483646 h 76"/>
                <a:gd name="T76" fmla="*/ 2147483646 w 18"/>
                <a:gd name="T77" fmla="*/ 2147483646 h 76"/>
                <a:gd name="T78" fmla="*/ 2147483646 w 18"/>
                <a:gd name="T79" fmla="*/ 2147483646 h 76"/>
                <a:gd name="T80" fmla="*/ 2147483646 w 18"/>
                <a:gd name="T81" fmla="*/ 2147483646 h 76"/>
                <a:gd name="T82" fmla="*/ 2147483646 w 18"/>
                <a:gd name="T83" fmla="*/ 2147483646 h 76"/>
                <a:gd name="T84" fmla="*/ 2147483646 w 18"/>
                <a:gd name="T85" fmla="*/ 2147483646 h 76"/>
                <a:gd name="T86" fmla="*/ 2147483646 w 18"/>
                <a:gd name="T87" fmla="*/ 2147483646 h 76"/>
                <a:gd name="T88" fmla="*/ 2147483646 w 18"/>
                <a:gd name="T89" fmla="*/ 2147483646 h 76"/>
                <a:gd name="T90" fmla="*/ 2147483646 w 18"/>
                <a:gd name="T91" fmla="*/ 2147483646 h 76"/>
                <a:gd name="T92" fmla="*/ 2147483646 w 18"/>
                <a:gd name="T93" fmla="*/ 2147483646 h 76"/>
                <a:gd name="T94" fmla="*/ 2147483646 w 18"/>
                <a:gd name="T95" fmla="*/ 2147483646 h 76"/>
                <a:gd name="T96" fmla="*/ 2147483646 w 18"/>
                <a:gd name="T97" fmla="*/ 2147483646 h 76"/>
                <a:gd name="T98" fmla="*/ 2147483646 w 18"/>
                <a:gd name="T99" fmla="*/ 0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76">
                  <a:moveTo>
                    <a:pt x="0" y="57"/>
                  </a:moveTo>
                  <a:lnTo>
                    <a:pt x="1" y="56"/>
                  </a:lnTo>
                  <a:lnTo>
                    <a:pt x="2" y="58"/>
                  </a:lnTo>
                  <a:lnTo>
                    <a:pt x="3" y="58"/>
                  </a:lnTo>
                  <a:lnTo>
                    <a:pt x="3" y="59"/>
                  </a:lnTo>
                  <a:lnTo>
                    <a:pt x="4" y="59"/>
                  </a:lnTo>
                  <a:lnTo>
                    <a:pt x="4" y="60"/>
                  </a:lnTo>
                  <a:lnTo>
                    <a:pt x="5" y="60"/>
                  </a:lnTo>
                  <a:lnTo>
                    <a:pt x="5" y="62"/>
                  </a:lnTo>
                  <a:lnTo>
                    <a:pt x="6" y="62"/>
                  </a:lnTo>
                  <a:lnTo>
                    <a:pt x="7" y="62"/>
                  </a:lnTo>
                  <a:lnTo>
                    <a:pt x="7" y="63"/>
                  </a:lnTo>
                  <a:lnTo>
                    <a:pt x="8" y="62"/>
                  </a:lnTo>
                  <a:lnTo>
                    <a:pt x="8" y="66"/>
                  </a:lnTo>
                  <a:lnTo>
                    <a:pt x="8" y="65"/>
                  </a:lnTo>
                  <a:lnTo>
                    <a:pt x="9" y="66"/>
                  </a:lnTo>
                  <a:lnTo>
                    <a:pt x="9" y="67"/>
                  </a:lnTo>
                  <a:lnTo>
                    <a:pt x="10" y="68"/>
                  </a:lnTo>
                  <a:lnTo>
                    <a:pt x="10" y="69"/>
                  </a:lnTo>
                  <a:lnTo>
                    <a:pt x="11" y="69"/>
                  </a:lnTo>
                  <a:lnTo>
                    <a:pt x="11" y="70"/>
                  </a:lnTo>
                  <a:lnTo>
                    <a:pt x="11" y="71"/>
                  </a:lnTo>
                  <a:lnTo>
                    <a:pt x="12" y="72"/>
                  </a:lnTo>
                  <a:lnTo>
                    <a:pt x="12" y="74"/>
                  </a:lnTo>
                  <a:lnTo>
                    <a:pt x="12" y="73"/>
                  </a:lnTo>
                  <a:lnTo>
                    <a:pt x="13" y="75"/>
                  </a:lnTo>
                  <a:lnTo>
                    <a:pt x="13" y="76"/>
                  </a:lnTo>
                  <a:lnTo>
                    <a:pt x="14" y="76"/>
                  </a:lnTo>
                  <a:lnTo>
                    <a:pt x="14" y="75"/>
                  </a:lnTo>
                  <a:lnTo>
                    <a:pt x="15" y="75"/>
                  </a:lnTo>
                  <a:lnTo>
                    <a:pt x="15" y="72"/>
                  </a:lnTo>
                  <a:lnTo>
                    <a:pt x="16" y="68"/>
                  </a:lnTo>
                  <a:lnTo>
                    <a:pt x="16" y="64"/>
                  </a:lnTo>
                  <a:lnTo>
                    <a:pt x="16" y="58"/>
                  </a:lnTo>
                  <a:lnTo>
                    <a:pt x="17" y="50"/>
                  </a:lnTo>
                  <a:lnTo>
                    <a:pt x="17" y="41"/>
                  </a:lnTo>
                  <a:lnTo>
                    <a:pt x="17" y="29"/>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1" name="Freeform 71">
              <a:extLst>
                <a:ext uri="{FF2B5EF4-FFF2-40B4-BE49-F238E27FC236}">
                  <a16:creationId xmlns:a16="http://schemas.microsoft.com/office/drawing/2014/main" id="{6A4FBF12-659A-4241-959F-2781803CACFB}"/>
                </a:ext>
              </a:extLst>
            </p:cNvPr>
            <p:cNvSpPr>
              <a:spLocks/>
            </p:cNvSpPr>
            <p:nvPr/>
          </p:nvSpPr>
          <p:spPr bwMode="auto">
            <a:xfrm>
              <a:off x="2737362" y="3207555"/>
              <a:ext cx="28569" cy="108361"/>
            </a:xfrm>
            <a:custGeom>
              <a:avLst/>
              <a:gdLst>
                <a:gd name="T0" fmla="*/ 0 w 18"/>
                <a:gd name="T1" fmla="*/ 2147483646 h 138"/>
                <a:gd name="T2" fmla="*/ 0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0" y="122"/>
                  </a:lnTo>
                  <a:lnTo>
                    <a:pt x="1" y="106"/>
                  </a:lnTo>
                  <a:lnTo>
                    <a:pt x="1" y="90"/>
                  </a:lnTo>
                  <a:lnTo>
                    <a:pt x="1" y="74"/>
                  </a:lnTo>
                  <a:lnTo>
                    <a:pt x="2" y="60"/>
                  </a:lnTo>
                  <a:lnTo>
                    <a:pt x="2" y="47"/>
                  </a:lnTo>
                  <a:lnTo>
                    <a:pt x="3" y="33"/>
                  </a:lnTo>
                  <a:lnTo>
                    <a:pt x="3" y="23"/>
                  </a:lnTo>
                  <a:lnTo>
                    <a:pt x="3" y="13"/>
                  </a:lnTo>
                  <a:lnTo>
                    <a:pt x="4" y="7"/>
                  </a:lnTo>
                  <a:lnTo>
                    <a:pt x="4" y="4"/>
                  </a:lnTo>
                  <a:lnTo>
                    <a:pt x="4" y="0"/>
                  </a:lnTo>
                  <a:lnTo>
                    <a:pt x="5" y="0"/>
                  </a:lnTo>
                  <a:lnTo>
                    <a:pt x="5" y="1"/>
                  </a:lnTo>
                  <a:lnTo>
                    <a:pt x="5" y="4"/>
                  </a:lnTo>
                  <a:lnTo>
                    <a:pt x="6" y="7"/>
                  </a:lnTo>
                  <a:lnTo>
                    <a:pt x="6" y="13"/>
                  </a:lnTo>
                  <a:lnTo>
                    <a:pt x="7" y="18"/>
                  </a:lnTo>
                  <a:lnTo>
                    <a:pt x="7" y="24"/>
                  </a:lnTo>
                  <a:lnTo>
                    <a:pt x="7" y="32"/>
                  </a:lnTo>
                  <a:lnTo>
                    <a:pt x="8" y="38"/>
                  </a:lnTo>
                  <a:lnTo>
                    <a:pt x="8" y="47"/>
                  </a:lnTo>
                  <a:lnTo>
                    <a:pt x="8" y="54"/>
                  </a:lnTo>
                  <a:lnTo>
                    <a:pt x="9" y="61"/>
                  </a:lnTo>
                  <a:lnTo>
                    <a:pt x="9" y="67"/>
                  </a:lnTo>
                  <a:lnTo>
                    <a:pt x="9" y="73"/>
                  </a:lnTo>
                  <a:lnTo>
                    <a:pt x="10" y="80"/>
                  </a:lnTo>
                  <a:lnTo>
                    <a:pt x="10" y="86"/>
                  </a:lnTo>
                  <a:lnTo>
                    <a:pt x="10" y="91"/>
                  </a:lnTo>
                  <a:lnTo>
                    <a:pt x="11" y="95"/>
                  </a:lnTo>
                  <a:lnTo>
                    <a:pt x="11" y="99"/>
                  </a:lnTo>
                  <a:lnTo>
                    <a:pt x="12" y="103"/>
                  </a:lnTo>
                  <a:lnTo>
                    <a:pt x="12" y="106"/>
                  </a:lnTo>
                  <a:lnTo>
                    <a:pt x="12" y="109"/>
                  </a:lnTo>
                  <a:lnTo>
                    <a:pt x="13" y="112"/>
                  </a:lnTo>
                  <a:lnTo>
                    <a:pt x="13" y="114"/>
                  </a:lnTo>
                  <a:lnTo>
                    <a:pt x="13" y="115"/>
                  </a:lnTo>
                  <a:lnTo>
                    <a:pt x="14" y="117"/>
                  </a:lnTo>
                  <a:lnTo>
                    <a:pt x="14" y="118"/>
                  </a:lnTo>
                  <a:lnTo>
                    <a:pt x="15" y="120"/>
                  </a:lnTo>
                  <a:lnTo>
                    <a:pt x="16" y="121"/>
                  </a:lnTo>
                  <a:lnTo>
                    <a:pt x="16" y="120"/>
                  </a:lnTo>
                  <a:lnTo>
                    <a:pt x="16" y="119"/>
                  </a:lnTo>
                  <a:lnTo>
                    <a:pt x="17" y="121"/>
                  </a:lnTo>
                  <a:lnTo>
                    <a:pt x="18"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2" name="Freeform 72">
              <a:extLst>
                <a:ext uri="{FF2B5EF4-FFF2-40B4-BE49-F238E27FC236}">
                  <a16:creationId xmlns:a16="http://schemas.microsoft.com/office/drawing/2014/main" id="{0DDE52D8-F203-4000-A433-3344D31F2567}"/>
                </a:ext>
              </a:extLst>
            </p:cNvPr>
            <p:cNvSpPr>
              <a:spLocks/>
            </p:cNvSpPr>
            <p:nvPr/>
          </p:nvSpPr>
          <p:spPr bwMode="auto">
            <a:xfrm>
              <a:off x="2765931" y="3300996"/>
              <a:ext cx="26983" cy="30624"/>
            </a:xfrm>
            <a:custGeom>
              <a:avLst/>
              <a:gdLst>
                <a:gd name="T0" fmla="*/ 0 w 17"/>
                <a:gd name="T1" fmla="*/ 0 h 39"/>
                <a:gd name="T2" fmla="*/ 0 w 17"/>
                <a:gd name="T3" fmla="*/ 2147483646 h 39"/>
                <a:gd name="T4" fmla="*/ 0 w 17"/>
                <a:gd name="T5" fmla="*/ 2147483646 h 39"/>
                <a:gd name="T6" fmla="*/ 2147483646 w 17"/>
                <a:gd name="T7" fmla="*/ 2147483646 h 39"/>
                <a:gd name="T8" fmla="*/ 2147483646 w 17"/>
                <a:gd name="T9" fmla="*/ 2147483646 h 39"/>
                <a:gd name="T10" fmla="*/ 2147483646 w 17"/>
                <a:gd name="T11" fmla="*/ 2147483646 h 39"/>
                <a:gd name="T12" fmla="*/ 2147483646 w 17"/>
                <a:gd name="T13" fmla="*/ 2147483646 h 39"/>
                <a:gd name="T14" fmla="*/ 2147483646 w 17"/>
                <a:gd name="T15" fmla="*/ 2147483646 h 39"/>
                <a:gd name="T16" fmla="*/ 2147483646 w 17"/>
                <a:gd name="T17" fmla="*/ 2147483646 h 39"/>
                <a:gd name="T18" fmla="*/ 2147483646 w 17"/>
                <a:gd name="T19" fmla="*/ 2147483646 h 39"/>
                <a:gd name="T20" fmla="*/ 2147483646 w 17"/>
                <a:gd name="T21" fmla="*/ 2147483646 h 39"/>
                <a:gd name="T22" fmla="*/ 2147483646 w 17"/>
                <a:gd name="T23" fmla="*/ 2147483646 h 39"/>
                <a:gd name="T24" fmla="*/ 2147483646 w 17"/>
                <a:gd name="T25" fmla="*/ 2147483646 h 39"/>
                <a:gd name="T26" fmla="*/ 2147483646 w 17"/>
                <a:gd name="T27" fmla="*/ 2147483646 h 39"/>
                <a:gd name="T28" fmla="*/ 2147483646 w 17"/>
                <a:gd name="T29" fmla="*/ 2147483646 h 39"/>
                <a:gd name="T30" fmla="*/ 2147483646 w 17"/>
                <a:gd name="T31" fmla="*/ 2147483646 h 39"/>
                <a:gd name="T32" fmla="*/ 2147483646 w 17"/>
                <a:gd name="T33" fmla="*/ 2147483646 h 39"/>
                <a:gd name="T34" fmla="*/ 2147483646 w 17"/>
                <a:gd name="T35" fmla="*/ 2147483646 h 39"/>
                <a:gd name="T36" fmla="*/ 2147483646 w 17"/>
                <a:gd name="T37" fmla="*/ 2147483646 h 39"/>
                <a:gd name="T38" fmla="*/ 2147483646 w 17"/>
                <a:gd name="T39" fmla="*/ 2147483646 h 39"/>
                <a:gd name="T40" fmla="*/ 2147483646 w 17"/>
                <a:gd name="T41" fmla="*/ 2147483646 h 39"/>
                <a:gd name="T42" fmla="*/ 2147483646 w 17"/>
                <a:gd name="T43" fmla="*/ 2147483646 h 39"/>
                <a:gd name="T44" fmla="*/ 2147483646 w 17"/>
                <a:gd name="T45" fmla="*/ 2147483646 h 39"/>
                <a:gd name="T46" fmla="*/ 2147483646 w 17"/>
                <a:gd name="T47" fmla="*/ 2147483646 h 39"/>
                <a:gd name="T48" fmla="*/ 2147483646 w 17"/>
                <a:gd name="T49" fmla="*/ 2147483646 h 39"/>
                <a:gd name="T50" fmla="*/ 2147483646 w 17"/>
                <a:gd name="T51" fmla="*/ 2147483646 h 39"/>
                <a:gd name="T52" fmla="*/ 2147483646 w 17"/>
                <a:gd name="T53" fmla="*/ 2147483646 h 39"/>
                <a:gd name="T54" fmla="*/ 2147483646 w 17"/>
                <a:gd name="T55" fmla="*/ 2147483646 h 39"/>
                <a:gd name="T56" fmla="*/ 2147483646 w 17"/>
                <a:gd name="T57" fmla="*/ 2147483646 h 39"/>
                <a:gd name="T58" fmla="*/ 2147483646 w 17"/>
                <a:gd name="T59" fmla="*/ 2147483646 h 39"/>
                <a:gd name="T60" fmla="*/ 2147483646 w 17"/>
                <a:gd name="T61" fmla="*/ 2147483646 h 39"/>
                <a:gd name="T62" fmla="*/ 2147483646 w 17"/>
                <a:gd name="T63" fmla="*/ 2147483646 h 39"/>
                <a:gd name="T64" fmla="*/ 2147483646 w 17"/>
                <a:gd name="T65" fmla="*/ 2147483646 h 39"/>
                <a:gd name="T66" fmla="*/ 2147483646 w 17"/>
                <a:gd name="T67" fmla="*/ 2147483646 h 39"/>
                <a:gd name="T68" fmla="*/ 2147483646 w 17"/>
                <a:gd name="T69" fmla="*/ 2147483646 h 39"/>
                <a:gd name="T70" fmla="*/ 2147483646 w 17"/>
                <a:gd name="T71" fmla="*/ 2147483646 h 39"/>
                <a:gd name="T72" fmla="*/ 2147483646 w 17"/>
                <a:gd name="T73" fmla="*/ 2147483646 h 39"/>
                <a:gd name="T74" fmla="*/ 2147483646 w 17"/>
                <a:gd name="T75" fmla="*/ 2147483646 h 39"/>
                <a:gd name="T76" fmla="*/ 2147483646 w 17"/>
                <a:gd name="T77" fmla="*/ 2147483646 h 39"/>
                <a:gd name="T78" fmla="*/ 2147483646 w 17"/>
                <a:gd name="T79" fmla="*/ 2147483646 h 39"/>
                <a:gd name="T80" fmla="*/ 2147483646 w 17"/>
                <a:gd name="T81" fmla="*/ 2147483646 h 39"/>
                <a:gd name="T82" fmla="*/ 2147483646 w 17"/>
                <a:gd name="T83" fmla="*/ 2147483646 h 39"/>
                <a:gd name="T84" fmla="*/ 2147483646 w 17"/>
                <a:gd name="T85" fmla="*/ 2147483646 h 39"/>
                <a:gd name="T86" fmla="*/ 2147483646 w 17"/>
                <a:gd name="T87" fmla="*/ 2147483646 h 39"/>
                <a:gd name="T88" fmla="*/ 2147483646 w 17"/>
                <a:gd name="T89" fmla="*/ 2147483646 h 39"/>
                <a:gd name="T90" fmla="*/ 2147483646 w 17"/>
                <a:gd name="T91" fmla="*/ 2147483646 h 39"/>
                <a:gd name="T92" fmla="*/ 2147483646 w 17"/>
                <a:gd name="T93" fmla="*/ 2147483646 h 39"/>
                <a:gd name="T94" fmla="*/ 2147483646 w 17"/>
                <a:gd name="T95" fmla="*/ 2147483646 h 39"/>
                <a:gd name="T96" fmla="*/ 2147483646 w 17"/>
                <a:gd name="T97" fmla="*/ 2147483646 h 39"/>
                <a:gd name="T98" fmla="*/ 2147483646 w 17"/>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9">
                  <a:moveTo>
                    <a:pt x="0" y="0"/>
                  </a:moveTo>
                  <a:lnTo>
                    <a:pt x="0" y="1"/>
                  </a:lnTo>
                  <a:lnTo>
                    <a:pt x="0" y="2"/>
                  </a:lnTo>
                  <a:lnTo>
                    <a:pt x="1" y="4"/>
                  </a:lnTo>
                  <a:lnTo>
                    <a:pt x="1" y="5"/>
                  </a:lnTo>
                  <a:lnTo>
                    <a:pt x="1" y="6"/>
                  </a:lnTo>
                  <a:lnTo>
                    <a:pt x="2" y="9"/>
                  </a:lnTo>
                  <a:lnTo>
                    <a:pt x="2" y="11"/>
                  </a:lnTo>
                  <a:lnTo>
                    <a:pt x="2" y="13"/>
                  </a:lnTo>
                  <a:lnTo>
                    <a:pt x="3" y="16"/>
                  </a:lnTo>
                  <a:lnTo>
                    <a:pt x="3" y="18"/>
                  </a:lnTo>
                  <a:lnTo>
                    <a:pt x="3" y="21"/>
                  </a:lnTo>
                  <a:lnTo>
                    <a:pt x="4" y="23"/>
                  </a:lnTo>
                  <a:lnTo>
                    <a:pt x="4" y="24"/>
                  </a:lnTo>
                  <a:lnTo>
                    <a:pt x="5" y="24"/>
                  </a:lnTo>
                  <a:lnTo>
                    <a:pt x="5" y="25"/>
                  </a:lnTo>
                  <a:lnTo>
                    <a:pt x="6" y="26"/>
                  </a:lnTo>
                  <a:lnTo>
                    <a:pt x="7" y="25"/>
                  </a:lnTo>
                  <a:lnTo>
                    <a:pt x="7" y="24"/>
                  </a:lnTo>
                  <a:lnTo>
                    <a:pt x="8" y="22"/>
                  </a:lnTo>
                  <a:lnTo>
                    <a:pt x="9" y="20"/>
                  </a:lnTo>
                  <a:lnTo>
                    <a:pt x="9" y="21"/>
                  </a:lnTo>
                  <a:lnTo>
                    <a:pt x="9" y="20"/>
                  </a:lnTo>
                  <a:lnTo>
                    <a:pt x="10" y="20"/>
                  </a:lnTo>
                  <a:lnTo>
                    <a:pt x="10" y="19"/>
                  </a:lnTo>
                  <a:lnTo>
                    <a:pt x="10" y="17"/>
                  </a:lnTo>
                  <a:lnTo>
                    <a:pt x="11" y="17"/>
                  </a:lnTo>
                  <a:lnTo>
                    <a:pt x="12" y="18"/>
                  </a:lnTo>
                  <a:lnTo>
                    <a:pt x="12" y="16"/>
                  </a:lnTo>
                  <a:lnTo>
                    <a:pt x="12" y="19"/>
                  </a:lnTo>
                  <a:lnTo>
                    <a:pt x="13" y="20"/>
                  </a:lnTo>
                  <a:lnTo>
                    <a:pt x="13" y="19"/>
                  </a:lnTo>
                  <a:lnTo>
                    <a:pt x="14" y="20"/>
                  </a:lnTo>
                  <a:lnTo>
                    <a:pt x="14" y="21"/>
                  </a:lnTo>
                  <a:lnTo>
                    <a:pt x="14" y="23"/>
                  </a:lnTo>
                  <a:lnTo>
                    <a:pt x="15" y="25"/>
                  </a:lnTo>
                  <a:lnTo>
                    <a:pt x="15" y="28"/>
                  </a:lnTo>
                  <a:lnTo>
                    <a:pt x="16" y="31"/>
                  </a:lnTo>
                  <a:lnTo>
                    <a:pt x="16" y="33"/>
                  </a:lnTo>
                  <a:lnTo>
                    <a:pt x="16" y="34"/>
                  </a:lnTo>
                  <a:lnTo>
                    <a:pt x="17" y="36"/>
                  </a:lnTo>
                  <a:lnTo>
                    <a:pt x="17" y="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3" name="Freeform 73">
              <a:extLst>
                <a:ext uri="{FF2B5EF4-FFF2-40B4-BE49-F238E27FC236}">
                  <a16:creationId xmlns:a16="http://schemas.microsoft.com/office/drawing/2014/main" id="{8C843685-2F65-4677-8DB7-9E1A4E876774}"/>
                </a:ext>
              </a:extLst>
            </p:cNvPr>
            <p:cNvSpPr>
              <a:spLocks/>
            </p:cNvSpPr>
            <p:nvPr/>
          </p:nvSpPr>
          <p:spPr bwMode="auto">
            <a:xfrm>
              <a:off x="2792914" y="3331620"/>
              <a:ext cx="28569" cy="30624"/>
            </a:xfrm>
            <a:custGeom>
              <a:avLst/>
              <a:gdLst>
                <a:gd name="T0" fmla="*/ 0 w 18"/>
                <a:gd name="T1" fmla="*/ 0 h 39"/>
                <a:gd name="T2" fmla="*/ 0 w 18"/>
                <a:gd name="T3" fmla="*/ 2147483646 h 39"/>
                <a:gd name="T4" fmla="*/ 2147483646 w 18"/>
                <a:gd name="T5" fmla="*/ 2147483646 h 39"/>
                <a:gd name="T6" fmla="*/ 2147483646 w 18"/>
                <a:gd name="T7" fmla="*/ 2147483646 h 39"/>
                <a:gd name="T8" fmla="*/ 2147483646 w 18"/>
                <a:gd name="T9" fmla="*/ 2147483646 h 39"/>
                <a:gd name="T10" fmla="*/ 2147483646 w 18"/>
                <a:gd name="T11" fmla="*/ 2147483646 h 39"/>
                <a:gd name="T12" fmla="*/ 2147483646 w 18"/>
                <a:gd name="T13" fmla="*/ 2147483646 h 39"/>
                <a:gd name="T14" fmla="*/ 2147483646 w 18"/>
                <a:gd name="T15" fmla="*/ 2147483646 h 39"/>
                <a:gd name="T16" fmla="*/ 2147483646 w 18"/>
                <a:gd name="T17" fmla="*/ 2147483646 h 39"/>
                <a:gd name="T18" fmla="*/ 2147483646 w 18"/>
                <a:gd name="T19" fmla="*/ 2147483646 h 39"/>
                <a:gd name="T20" fmla="*/ 2147483646 w 18"/>
                <a:gd name="T21" fmla="*/ 2147483646 h 39"/>
                <a:gd name="T22" fmla="*/ 2147483646 w 18"/>
                <a:gd name="T23" fmla="*/ 2147483646 h 39"/>
                <a:gd name="T24" fmla="*/ 2147483646 w 18"/>
                <a:gd name="T25" fmla="*/ 2147483646 h 39"/>
                <a:gd name="T26" fmla="*/ 2147483646 w 18"/>
                <a:gd name="T27" fmla="*/ 2147483646 h 39"/>
                <a:gd name="T28" fmla="*/ 2147483646 w 18"/>
                <a:gd name="T29" fmla="*/ 2147483646 h 39"/>
                <a:gd name="T30" fmla="*/ 2147483646 w 18"/>
                <a:gd name="T31" fmla="*/ 2147483646 h 39"/>
                <a:gd name="T32" fmla="*/ 2147483646 w 18"/>
                <a:gd name="T33" fmla="*/ 2147483646 h 39"/>
                <a:gd name="T34" fmla="*/ 2147483646 w 18"/>
                <a:gd name="T35" fmla="*/ 2147483646 h 39"/>
                <a:gd name="T36" fmla="*/ 2147483646 w 18"/>
                <a:gd name="T37" fmla="*/ 2147483646 h 39"/>
                <a:gd name="T38" fmla="*/ 2147483646 w 18"/>
                <a:gd name="T39" fmla="*/ 2147483646 h 39"/>
                <a:gd name="T40" fmla="*/ 2147483646 w 18"/>
                <a:gd name="T41" fmla="*/ 2147483646 h 39"/>
                <a:gd name="T42" fmla="*/ 2147483646 w 18"/>
                <a:gd name="T43" fmla="*/ 2147483646 h 39"/>
                <a:gd name="T44" fmla="*/ 2147483646 w 18"/>
                <a:gd name="T45" fmla="*/ 2147483646 h 39"/>
                <a:gd name="T46" fmla="*/ 2147483646 w 18"/>
                <a:gd name="T47" fmla="*/ 2147483646 h 39"/>
                <a:gd name="T48" fmla="*/ 2147483646 w 18"/>
                <a:gd name="T49" fmla="*/ 2147483646 h 39"/>
                <a:gd name="T50" fmla="*/ 2147483646 w 18"/>
                <a:gd name="T51" fmla="*/ 2147483646 h 39"/>
                <a:gd name="T52" fmla="*/ 2147483646 w 18"/>
                <a:gd name="T53" fmla="*/ 2147483646 h 39"/>
                <a:gd name="T54" fmla="*/ 2147483646 w 18"/>
                <a:gd name="T55" fmla="*/ 2147483646 h 39"/>
                <a:gd name="T56" fmla="*/ 2147483646 w 18"/>
                <a:gd name="T57" fmla="*/ 2147483646 h 39"/>
                <a:gd name="T58" fmla="*/ 2147483646 w 18"/>
                <a:gd name="T59" fmla="*/ 2147483646 h 39"/>
                <a:gd name="T60" fmla="*/ 2147483646 w 18"/>
                <a:gd name="T61" fmla="*/ 2147483646 h 39"/>
                <a:gd name="T62" fmla="*/ 2147483646 w 18"/>
                <a:gd name="T63" fmla="*/ 2147483646 h 39"/>
                <a:gd name="T64" fmla="*/ 2147483646 w 18"/>
                <a:gd name="T65" fmla="*/ 2147483646 h 39"/>
                <a:gd name="T66" fmla="*/ 2147483646 w 18"/>
                <a:gd name="T67" fmla="*/ 2147483646 h 39"/>
                <a:gd name="T68" fmla="*/ 2147483646 w 18"/>
                <a:gd name="T69" fmla="*/ 2147483646 h 39"/>
                <a:gd name="T70" fmla="*/ 2147483646 w 18"/>
                <a:gd name="T71" fmla="*/ 2147483646 h 39"/>
                <a:gd name="T72" fmla="*/ 2147483646 w 18"/>
                <a:gd name="T73" fmla="*/ 2147483646 h 39"/>
                <a:gd name="T74" fmla="*/ 2147483646 w 18"/>
                <a:gd name="T75" fmla="*/ 2147483646 h 39"/>
                <a:gd name="T76" fmla="*/ 2147483646 w 18"/>
                <a:gd name="T77" fmla="*/ 2147483646 h 39"/>
                <a:gd name="T78" fmla="*/ 2147483646 w 18"/>
                <a:gd name="T79" fmla="*/ 2147483646 h 39"/>
                <a:gd name="T80" fmla="*/ 2147483646 w 18"/>
                <a:gd name="T81" fmla="*/ 2147483646 h 39"/>
                <a:gd name="T82" fmla="*/ 2147483646 w 18"/>
                <a:gd name="T83" fmla="*/ 2147483646 h 39"/>
                <a:gd name="T84" fmla="*/ 2147483646 w 18"/>
                <a:gd name="T85" fmla="*/ 2147483646 h 39"/>
                <a:gd name="T86" fmla="*/ 2147483646 w 18"/>
                <a:gd name="T87" fmla="*/ 2147483646 h 39"/>
                <a:gd name="T88" fmla="*/ 2147483646 w 18"/>
                <a:gd name="T89" fmla="*/ 2147483646 h 39"/>
                <a:gd name="T90" fmla="*/ 2147483646 w 18"/>
                <a:gd name="T91" fmla="*/ 2147483646 h 39"/>
                <a:gd name="T92" fmla="*/ 2147483646 w 18"/>
                <a:gd name="T93" fmla="*/ 2147483646 h 39"/>
                <a:gd name="T94" fmla="*/ 2147483646 w 18"/>
                <a:gd name="T95" fmla="*/ 2147483646 h 39"/>
                <a:gd name="T96" fmla="*/ 2147483646 w 18"/>
                <a:gd name="T97" fmla="*/ 2147483646 h 39"/>
                <a:gd name="T98" fmla="*/ 2147483646 w 18"/>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9">
                  <a:moveTo>
                    <a:pt x="0" y="0"/>
                  </a:moveTo>
                  <a:lnTo>
                    <a:pt x="0" y="2"/>
                  </a:lnTo>
                  <a:lnTo>
                    <a:pt x="1" y="2"/>
                  </a:lnTo>
                  <a:lnTo>
                    <a:pt x="1" y="7"/>
                  </a:lnTo>
                  <a:lnTo>
                    <a:pt x="2" y="7"/>
                  </a:lnTo>
                  <a:lnTo>
                    <a:pt x="2" y="9"/>
                  </a:lnTo>
                  <a:lnTo>
                    <a:pt x="2" y="10"/>
                  </a:lnTo>
                  <a:lnTo>
                    <a:pt x="3" y="12"/>
                  </a:lnTo>
                  <a:lnTo>
                    <a:pt x="3" y="14"/>
                  </a:lnTo>
                  <a:lnTo>
                    <a:pt x="3" y="16"/>
                  </a:lnTo>
                  <a:lnTo>
                    <a:pt x="4" y="16"/>
                  </a:lnTo>
                  <a:lnTo>
                    <a:pt x="4" y="18"/>
                  </a:lnTo>
                  <a:lnTo>
                    <a:pt x="4" y="20"/>
                  </a:lnTo>
                  <a:lnTo>
                    <a:pt x="5" y="20"/>
                  </a:lnTo>
                  <a:lnTo>
                    <a:pt x="5" y="23"/>
                  </a:lnTo>
                  <a:lnTo>
                    <a:pt x="6" y="23"/>
                  </a:lnTo>
                  <a:lnTo>
                    <a:pt x="6" y="24"/>
                  </a:lnTo>
                  <a:lnTo>
                    <a:pt x="6" y="26"/>
                  </a:lnTo>
                  <a:lnTo>
                    <a:pt x="7" y="27"/>
                  </a:lnTo>
                  <a:lnTo>
                    <a:pt x="8" y="28"/>
                  </a:lnTo>
                  <a:lnTo>
                    <a:pt x="8" y="29"/>
                  </a:lnTo>
                  <a:lnTo>
                    <a:pt x="8" y="30"/>
                  </a:lnTo>
                  <a:lnTo>
                    <a:pt x="9" y="31"/>
                  </a:lnTo>
                  <a:lnTo>
                    <a:pt x="9" y="30"/>
                  </a:lnTo>
                  <a:lnTo>
                    <a:pt x="9" y="31"/>
                  </a:lnTo>
                  <a:lnTo>
                    <a:pt x="10" y="32"/>
                  </a:lnTo>
                  <a:lnTo>
                    <a:pt x="10" y="33"/>
                  </a:lnTo>
                  <a:lnTo>
                    <a:pt x="11" y="34"/>
                  </a:lnTo>
                  <a:lnTo>
                    <a:pt x="11" y="35"/>
                  </a:lnTo>
                  <a:lnTo>
                    <a:pt x="11" y="34"/>
                  </a:lnTo>
                  <a:lnTo>
                    <a:pt x="11" y="33"/>
                  </a:lnTo>
                  <a:lnTo>
                    <a:pt x="12" y="35"/>
                  </a:lnTo>
                  <a:lnTo>
                    <a:pt x="13" y="35"/>
                  </a:lnTo>
                  <a:lnTo>
                    <a:pt x="13" y="36"/>
                  </a:lnTo>
                  <a:lnTo>
                    <a:pt x="13" y="35"/>
                  </a:lnTo>
                  <a:lnTo>
                    <a:pt x="14" y="36"/>
                  </a:lnTo>
                  <a:lnTo>
                    <a:pt x="14" y="37"/>
                  </a:lnTo>
                  <a:lnTo>
                    <a:pt x="14" y="36"/>
                  </a:lnTo>
                  <a:lnTo>
                    <a:pt x="15" y="38"/>
                  </a:lnTo>
                  <a:lnTo>
                    <a:pt x="15" y="39"/>
                  </a:lnTo>
                  <a:lnTo>
                    <a:pt x="15" y="38"/>
                  </a:lnTo>
                  <a:lnTo>
                    <a:pt x="16" y="37"/>
                  </a:lnTo>
                  <a:lnTo>
                    <a:pt x="16" y="38"/>
                  </a:lnTo>
                  <a:lnTo>
                    <a:pt x="17" y="38"/>
                  </a:lnTo>
                  <a:lnTo>
                    <a:pt x="17" y="39"/>
                  </a:lnTo>
                  <a:lnTo>
                    <a:pt x="17" y="37"/>
                  </a:lnTo>
                  <a:lnTo>
                    <a:pt x="18"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4" name="Freeform 74">
              <a:extLst>
                <a:ext uri="{FF2B5EF4-FFF2-40B4-BE49-F238E27FC236}">
                  <a16:creationId xmlns:a16="http://schemas.microsoft.com/office/drawing/2014/main" id="{FEBEAE99-442A-44C1-AE1E-9B5003242898}"/>
                </a:ext>
              </a:extLst>
            </p:cNvPr>
            <p:cNvSpPr>
              <a:spLocks/>
            </p:cNvSpPr>
            <p:nvPr/>
          </p:nvSpPr>
          <p:spPr bwMode="auto">
            <a:xfrm>
              <a:off x="2821484" y="3361459"/>
              <a:ext cx="26983" cy="15705"/>
            </a:xfrm>
            <a:custGeom>
              <a:avLst/>
              <a:gdLst>
                <a:gd name="T0" fmla="*/ 0 w 17"/>
                <a:gd name="T1" fmla="*/ 0 h 20"/>
                <a:gd name="T2" fmla="*/ 0 w 17"/>
                <a:gd name="T3" fmla="*/ 0 h 20"/>
                <a:gd name="T4" fmla="*/ 0 w 17"/>
                <a:gd name="T5" fmla="*/ 0 h 20"/>
                <a:gd name="T6" fmla="*/ 2147483646 w 17"/>
                <a:gd name="T7" fmla="*/ 0 h 20"/>
                <a:gd name="T8" fmla="*/ 2147483646 w 17"/>
                <a:gd name="T9" fmla="*/ 2147483646 h 20"/>
                <a:gd name="T10" fmla="*/ 2147483646 w 17"/>
                <a:gd name="T11" fmla="*/ 0 h 20"/>
                <a:gd name="T12" fmla="*/ 2147483646 w 17"/>
                <a:gd name="T13" fmla="*/ 2147483646 h 20"/>
                <a:gd name="T14" fmla="*/ 2147483646 w 17"/>
                <a:gd name="T15" fmla="*/ 0 h 20"/>
                <a:gd name="T16" fmla="*/ 2147483646 w 17"/>
                <a:gd name="T17" fmla="*/ 0 h 20"/>
                <a:gd name="T18" fmla="*/ 2147483646 w 17"/>
                <a:gd name="T19" fmla="*/ 2147483646 h 20"/>
                <a:gd name="T20" fmla="*/ 2147483646 w 17"/>
                <a:gd name="T21" fmla="*/ 2147483646 h 20"/>
                <a:gd name="T22" fmla="*/ 2147483646 w 17"/>
                <a:gd name="T23" fmla="*/ 2147483646 h 20"/>
                <a:gd name="T24" fmla="*/ 2147483646 w 17"/>
                <a:gd name="T25" fmla="*/ 2147483646 h 20"/>
                <a:gd name="T26" fmla="*/ 2147483646 w 17"/>
                <a:gd name="T27" fmla="*/ 2147483646 h 20"/>
                <a:gd name="T28" fmla="*/ 2147483646 w 17"/>
                <a:gd name="T29" fmla="*/ 2147483646 h 20"/>
                <a:gd name="T30" fmla="*/ 2147483646 w 17"/>
                <a:gd name="T31" fmla="*/ 2147483646 h 20"/>
                <a:gd name="T32" fmla="*/ 2147483646 w 17"/>
                <a:gd name="T33" fmla="*/ 2147483646 h 20"/>
                <a:gd name="T34" fmla="*/ 2147483646 w 17"/>
                <a:gd name="T35" fmla="*/ 2147483646 h 20"/>
                <a:gd name="T36" fmla="*/ 2147483646 w 17"/>
                <a:gd name="T37" fmla="*/ 2147483646 h 20"/>
                <a:gd name="T38" fmla="*/ 2147483646 w 17"/>
                <a:gd name="T39" fmla="*/ 2147483646 h 20"/>
                <a:gd name="T40" fmla="*/ 2147483646 w 17"/>
                <a:gd name="T41" fmla="*/ 2147483646 h 20"/>
                <a:gd name="T42" fmla="*/ 2147483646 w 17"/>
                <a:gd name="T43" fmla="*/ 2147483646 h 20"/>
                <a:gd name="T44" fmla="*/ 2147483646 w 17"/>
                <a:gd name="T45" fmla="*/ 2147483646 h 20"/>
                <a:gd name="T46" fmla="*/ 2147483646 w 17"/>
                <a:gd name="T47" fmla="*/ 2147483646 h 20"/>
                <a:gd name="T48" fmla="*/ 2147483646 w 17"/>
                <a:gd name="T49" fmla="*/ 2147483646 h 20"/>
                <a:gd name="T50" fmla="*/ 2147483646 w 17"/>
                <a:gd name="T51" fmla="*/ 2147483646 h 20"/>
                <a:gd name="T52" fmla="*/ 2147483646 w 17"/>
                <a:gd name="T53" fmla="*/ 2147483646 h 20"/>
                <a:gd name="T54" fmla="*/ 2147483646 w 17"/>
                <a:gd name="T55" fmla="*/ 2147483646 h 20"/>
                <a:gd name="T56" fmla="*/ 2147483646 w 17"/>
                <a:gd name="T57" fmla="*/ 2147483646 h 20"/>
                <a:gd name="T58" fmla="*/ 2147483646 w 17"/>
                <a:gd name="T59" fmla="*/ 2147483646 h 20"/>
                <a:gd name="T60" fmla="*/ 2147483646 w 17"/>
                <a:gd name="T61" fmla="*/ 2147483646 h 20"/>
                <a:gd name="T62" fmla="*/ 2147483646 w 17"/>
                <a:gd name="T63" fmla="*/ 2147483646 h 20"/>
                <a:gd name="T64" fmla="*/ 2147483646 w 17"/>
                <a:gd name="T65" fmla="*/ 2147483646 h 20"/>
                <a:gd name="T66" fmla="*/ 2147483646 w 17"/>
                <a:gd name="T67" fmla="*/ 2147483646 h 20"/>
                <a:gd name="T68" fmla="*/ 2147483646 w 17"/>
                <a:gd name="T69" fmla="*/ 2147483646 h 20"/>
                <a:gd name="T70" fmla="*/ 2147483646 w 17"/>
                <a:gd name="T71" fmla="*/ 2147483646 h 20"/>
                <a:gd name="T72" fmla="*/ 2147483646 w 17"/>
                <a:gd name="T73" fmla="*/ 2147483646 h 20"/>
                <a:gd name="T74" fmla="*/ 2147483646 w 17"/>
                <a:gd name="T75" fmla="*/ 2147483646 h 20"/>
                <a:gd name="T76" fmla="*/ 2147483646 w 17"/>
                <a:gd name="T77" fmla="*/ 2147483646 h 20"/>
                <a:gd name="T78" fmla="*/ 2147483646 w 17"/>
                <a:gd name="T79" fmla="*/ 2147483646 h 20"/>
                <a:gd name="T80" fmla="*/ 2147483646 w 17"/>
                <a:gd name="T81" fmla="*/ 2147483646 h 20"/>
                <a:gd name="T82" fmla="*/ 2147483646 w 17"/>
                <a:gd name="T83" fmla="*/ 2147483646 h 20"/>
                <a:gd name="T84" fmla="*/ 2147483646 w 17"/>
                <a:gd name="T85" fmla="*/ 2147483646 h 20"/>
                <a:gd name="T86" fmla="*/ 2147483646 w 17"/>
                <a:gd name="T87" fmla="*/ 2147483646 h 20"/>
                <a:gd name="T88" fmla="*/ 2147483646 w 17"/>
                <a:gd name="T89" fmla="*/ 2147483646 h 20"/>
                <a:gd name="T90" fmla="*/ 2147483646 w 17"/>
                <a:gd name="T91" fmla="*/ 2147483646 h 20"/>
                <a:gd name="T92" fmla="*/ 2147483646 w 17"/>
                <a:gd name="T93" fmla="*/ 2147483646 h 20"/>
                <a:gd name="T94" fmla="*/ 2147483646 w 17"/>
                <a:gd name="T95" fmla="*/ 2147483646 h 20"/>
                <a:gd name="T96" fmla="*/ 2147483646 w 17"/>
                <a:gd name="T97" fmla="*/ 2147483646 h 20"/>
                <a:gd name="T98" fmla="*/ 2147483646 w 17"/>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
                  <a:moveTo>
                    <a:pt x="0" y="0"/>
                  </a:moveTo>
                  <a:lnTo>
                    <a:pt x="0" y="0"/>
                  </a:lnTo>
                  <a:lnTo>
                    <a:pt x="1" y="0"/>
                  </a:lnTo>
                  <a:lnTo>
                    <a:pt x="1" y="1"/>
                  </a:lnTo>
                  <a:lnTo>
                    <a:pt x="1" y="0"/>
                  </a:lnTo>
                  <a:lnTo>
                    <a:pt x="2" y="1"/>
                  </a:lnTo>
                  <a:lnTo>
                    <a:pt x="2" y="0"/>
                  </a:lnTo>
                  <a:lnTo>
                    <a:pt x="3" y="2"/>
                  </a:lnTo>
                  <a:lnTo>
                    <a:pt x="3" y="1"/>
                  </a:lnTo>
                  <a:lnTo>
                    <a:pt x="4" y="2"/>
                  </a:lnTo>
                  <a:lnTo>
                    <a:pt x="5" y="3"/>
                  </a:lnTo>
                  <a:lnTo>
                    <a:pt x="6" y="4"/>
                  </a:lnTo>
                  <a:lnTo>
                    <a:pt x="6" y="3"/>
                  </a:lnTo>
                  <a:lnTo>
                    <a:pt x="6" y="5"/>
                  </a:lnTo>
                  <a:lnTo>
                    <a:pt x="7" y="5"/>
                  </a:lnTo>
                  <a:lnTo>
                    <a:pt x="7" y="4"/>
                  </a:lnTo>
                  <a:lnTo>
                    <a:pt x="8" y="5"/>
                  </a:lnTo>
                  <a:lnTo>
                    <a:pt x="8" y="6"/>
                  </a:lnTo>
                  <a:lnTo>
                    <a:pt x="9" y="6"/>
                  </a:lnTo>
                  <a:lnTo>
                    <a:pt x="9" y="7"/>
                  </a:lnTo>
                  <a:lnTo>
                    <a:pt x="9" y="8"/>
                  </a:lnTo>
                  <a:lnTo>
                    <a:pt x="10" y="8"/>
                  </a:lnTo>
                  <a:lnTo>
                    <a:pt x="10" y="9"/>
                  </a:lnTo>
                  <a:lnTo>
                    <a:pt x="11" y="10"/>
                  </a:lnTo>
                  <a:lnTo>
                    <a:pt x="11" y="11"/>
                  </a:lnTo>
                  <a:lnTo>
                    <a:pt x="11" y="12"/>
                  </a:lnTo>
                  <a:lnTo>
                    <a:pt x="12" y="13"/>
                  </a:lnTo>
                  <a:lnTo>
                    <a:pt x="13" y="12"/>
                  </a:lnTo>
                  <a:lnTo>
                    <a:pt x="13" y="14"/>
                  </a:lnTo>
                  <a:lnTo>
                    <a:pt x="13" y="15"/>
                  </a:lnTo>
                  <a:lnTo>
                    <a:pt x="14" y="15"/>
                  </a:lnTo>
                  <a:lnTo>
                    <a:pt x="14" y="16"/>
                  </a:lnTo>
                  <a:lnTo>
                    <a:pt x="14" y="18"/>
                  </a:lnTo>
                  <a:lnTo>
                    <a:pt x="15" y="18"/>
                  </a:lnTo>
                  <a:lnTo>
                    <a:pt x="15" y="19"/>
                  </a:lnTo>
                  <a:lnTo>
                    <a:pt x="15" y="20"/>
                  </a:lnTo>
                  <a:lnTo>
                    <a:pt x="16" y="20"/>
                  </a:lnTo>
                  <a:lnTo>
                    <a:pt x="16" y="19"/>
                  </a:lnTo>
                  <a:lnTo>
                    <a:pt x="17" y="20"/>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5" name="Freeform 75">
              <a:extLst>
                <a:ext uri="{FF2B5EF4-FFF2-40B4-BE49-F238E27FC236}">
                  <a16:creationId xmlns:a16="http://schemas.microsoft.com/office/drawing/2014/main" id="{B9B86406-F8C9-4E07-BE15-707F08D487B4}"/>
                </a:ext>
              </a:extLst>
            </p:cNvPr>
            <p:cNvSpPr>
              <a:spLocks/>
            </p:cNvSpPr>
            <p:nvPr/>
          </p:nvSpPr>
          <p:spPr bwMode="auto">
            <a:xfrm>
              <a:off x="2848465" y="320676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0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2147483646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5"/>
                  </a:moveTo>
                  <a:lnTo>
                    <a:pt x="1" y="213"/>
                  </a:lnTo>
                  <a:lnTo>
                    <a:pt x="1" y="210"/>
                  </a:lnTo>
                  <a:lnTo>
                    <a:pt x="1" y="206"/>
                  </a:lnTo>
                  <a:lnTo>
                    <a:pt x="2" y="201"/>
                  </a:lnTo>
                  <a:lnTo>
                    <a:pt x="2" y="194"/>
                  </a:lnTo>
                  <a:lnTo>
                    <a:pt x="2" y="186"/>
                  </a:lnTo>
                  <a:lnTo>
                    <a:pt x="3" y="174"/>
                  </a:lnTo>
                  <a:lnTo>
                    <a:pt x="3" y="160"/>
                  </a:lnTo>
                  <a:lnTo>
                    <a:pt x="3" y="145"/>
                  </a:lnTo>
                  <a:lnTo>
                    <a:pt x="4" y="131"/>
                  </a:lnTo>
                  <a:lnTo>
                    <a:pt x="4" y="116"/>
                  </a:lnTo>
                  <a:lnTo>
                    <a:pt x="5" y="98"/>
                  </a:lnTo>
                  <a:lnTo>
                    <a:pt x="5" y="82"/>
                  </a:lnTo>
                  <a:lnTo>
                    <a:pt x="5" y="67"/>
                  </a:lnTo>
                  <a:lnTo>
                    <a:pt x="6" y="52"/>
                  </a:lnTo>
                  <a:lnTo>
                    <a:pt x="6" y="40"/>
                  </a:lnTo>
                  <a:lnTo>
                    <a:pt x="6" y="27"/>
                  </a:lnTo>
                  <a:lnTo>
                    <a:pt x="7" y="18"/>
                  </a:lnTo>
                  <a:lnTo>
                    <a:pt x="7" y="11"/>
                  </a:lnTo>
                  <a:lnTo>
                    <a:pt x="7" y="6"/>
                  </a:lnTo>
                  <a:lnTo>
                    <a:pt x="8" y="2"/>
                  </a:lnTo>
                  <a:lnTo>
                    <a:pt x="8" y="0"/>
                  </a:lnTo>
                  <a:lnTo>
                    <a:pt x="8" y="1"/>
                  </a:lnTo>
                  <a:lnTo>
                    <a:pt x="9" y="2"/>
                  </a:lnTo>
                  <a:lnTo>
                    <a:pt x="9" y="5"/>
                  </a:lnTo>
                  <a:lnTo>
                    <a:pt x="9" y="11"/>
                  </a:lnTo>
                  <a:lnTo>
                    <a:pt x="10" y="15"/>
                  </a:lnTo>
                  <a:lnTo>
                    <a:pt x="10" y="22"/>
                  </a:lnTo>
                  <a:lnTo>
                    <a:pt x="10" y="28"/>
                  </a:lnTo>
                  <a:lnTo>
                    <a:pt x="11" y="35"/>
                  </a:lnTo>
                  <a:lnTo>
                    <a:pt x="11" y="43"/>
                  </a:lnTo>
                  <a:lnTo>
                    <a:pt x="12" y="50"/>
                  </a:lnTo>
                  <a:lnTo>
                    <a:pt x="12" y="55"/>
                  </a:lnTo>
                  <a:lnTo>
                    <a:pt x="12" y="62"/>
                  </a:lnTo>
                  <a:lnTo>
                    <a:pt x="13" y="69"/>
                  </a:lnTo>
                  <a:lnTo>
                    <a:pt x="13" y="75"/>
                  </a:lnTo>
                  <a:lnTo>
                    <a:pt x="13" y="80"/>
                  </a:lnTo>
                  <a:lnTo>
                    <a:pt x="14" y="84"/>
                  </a:lnTo>
                  <a:lnTo>
                    <a:pt x="14" y="89"/>
                  </a:lnTo>
                  <a:lnTo>
                    <a:pt x="14" y="94"/>
                  </a:lnTo>
                  <a:lnTo>
                    <a:pt x="15" y="97"/>
                  </a:lnTo>
                  <a:lnTo>
                    <a:pt x="15" y="99"/>
                  </a:lnTo>
                  <a:lnTo>
                    <a:pt x="16" y="102"/>
                  </a:lnTo>
                  <a:lnTo>
                    <a:pt x="16" y="105"/>
                  </a:lnTo>
                  <a:lnTo>
                    <a:pt x="16" y="107"/>
                  </a:lnTo>
                  <a:lnTo>
                    <a:pt x="17" y="109"/>
                  </a:lnTo>
                  <a:lnTo>
                    <a:pt x="17" y="110"/>
                  </a:lnTo>
                  <a:lnTo>
                    <a:pt x="17" y="112"/>
                  </a:lnTo>
                  <a:lnTo>
                    <a:pt x="18" y="11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6" name="Freeform 76">
              <a:extLst>
                <a:ext uri="{FF2B5EF4-FFF2-40B4-BE49-F238E27FC236}">
                  <a16:creationId xmlns:a16="http://schemas.microsoft.com/office/drawing/2014/main" id="{4D996C01-68A0-4591-9D65-C28DE82B7853}"/>
                </a:ext>
              </a:extLst>
            </p:cNvPr>
            <p:cNvSpPr>
              <a:spLocks/>
            </p:cNvSpPr>
            <p:nvPr/>
          </p:nvSpPr>
          <p:spPr bwMode="auto">
            <a:xfrm>
              <a:off x="2877035" y="3293145"/>
              <a:ext cx="26983" cy="21201"/>
            </a:xfrm>
            <a:custGeom>
              <a:avLst/>
              <a:gdLst>
                <a:gd name="T0" fmla="*/ 0 w 17"/>
                <a:gd name="T1" fmla="*/ 2147483646 h 27"/>
                <a:gd name="T2" fmla="*/ 0 w 17"/>
                <a:gd name="T3" fmla="*/ 2147483646 h 27"/>
                <a:gd name="T4" fmla="*/ 0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0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2"/>
                  </a:moveTo>
                  <a:lnTo>
                    <a:pt x="0" y="2"/>
                  </a:lnTo>
                  <a:lnTo>
                    <a:pt x="0" y="3"/>
                  </a:lnTo>
                  <a:lnTo>
                    <a:pt x="1" y="2"/>
                  </a:lnTo>
                  <a:lnTo>
                    <a:pt x="1" y="3"/>
                  </a:lnTo>
                  <a:lnTo>
                    <a:pt x="1" y="2"/>
                  </a:lnTo>
                  <a:lnTo>
                    <a:pt x="2" y="2"/>
                  </a:lnTo>
                  <a:lnTo>
                    <a:pt x="3" y="1"/>
                  </a:lnTo>
                  <a:lnTo>
                    <a:pt x="3" y="0"/>
                  </a:lnTo>
                  <a:lnTo>
                    <a:pt x="3" y="1"/>
                  </a:lnTo>
                  <a:lnTo>
                    <a:pt x="4" y="2"/>
                  </a:lnTo>
                  <a:lnTo>
                    <a:pt x="5" y="4"/>
                  </a:lnTo>
                  <a:lnTo>
                    <a:pt x="5" y="5"/>
                  </a:lnTo>
                  <a:lnTo>
                    <a:pt x="5" y="8"/>
                  </a:lnTo>
                  <a:lnTo>
                    <a:pt x="6" y="10"/>
                  </a:lnTo>
                  <a:lnTo>
                    <a:pt x="6" y="13"/>
                  </a:lnTo>
                  <a:lnTo>
                    <a:pt x="6" y="15"/>
                  </a:lnTo>
                  <a:lnTo>
                    <a:pt x="7" y="18"/>
                  </a:lnTo>
                  <a:lnTo>
                    <a:pt x="7" y="20"/>
                  </a:lnTo>
                  <a:lnTo>
                    <a:pt x="8" y="21"/>
                  </a:lnTo>
                  <a:lnTo>
                    <a:pt x="8" y="23"/>
                  </a:lnTo>
                  <a:lnTo>
                    <a:pt x="9" y="26"/>
                  </a:lnTo>
                  <a:lnTo>
                    <a:pt x="9" y="25"/>
                  </a:lnTo>
                  <a:lnTo>
                    <a:pt x="10" y="27"/>
                  </a:lnTo>
                  <a:lnTo>
                    <a:pt x="10" y="25"/>
                  </a:lnTo>
                  <a:lnTo>
                    <a:pt x="11" y="26"/>
                  </a:lnTo>
                  <a:lnTo>
                    <a:pt x="11" y="24"/>
                  </a:lnTo>
                  <a:lnTo>
                    <a:pt x="12" y="23"/>
                  </a:lnTo>
                  <a:lnTo>
                    <a:pt x="12" y="22"/>
                  </a:lnTo>
                  <a:lnTo>
                    <a:pt x="13" y="23"/>
                  </a:lnTo>
                  <a:lnTo>
                    <a:pt x="13" y="22"/>
                  </a:lnTo>
                  <a:lnTo>
                    <a:pt x="13" y="20"/>
                  </a:lnTo>
                  <a:lnTo>
                    <a:pt x="14" y="20"/>
                  </a:lnTo>
                  <a:lnTo>
                    <a:pt x="15" y="22"/>
                  </a:lnTo>
                  <a:lnTo>
                    <a:pt x="15" y="19"/>
                  </a:lnTo>
                  <a:lnTo>
                    <a:pt x="15" y="21"/>
                  </a:lnTo>
                  <a:lnTo>
                    <a:pt x="16" y="20"/>
                  </a:lnTo>
                  <a:lnTo>
                    <a:pt x="16" y="21"/>
                  </a:lnTo>
                  <a:lnTo>
                    <a:pt x="17" y="22"/>
                  </a:lnTo>
                  <a:lnTo>
                    <a:pt x="17"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7" name="Freeform 77">
              <a:extLst>
                <a:ext uri="{FF2B5EF4-FFF2-40B4-BE49-F238E27FC236}">
                  <a16:creationId xmlns:a16="http://schemas.microsoft.com/office/drawing/2014/main" id="{1A2FA22D-7EA7-4BA3-AE0B-4C0CE50031D7}"/>
                </a:ext>
              </a:extLst>
            </p:cNvPr>
            <p:cNvSpPr>
              <a:spLocks/>
            </p:cNvSpPr>
            <p:nvPr/>
          </p:nvSpPr>
          <p:spPr bwMode="auto">
            <a:xfrm>
              <a:off x="2904018" y="3312775"/>
              <a:ext cx="28569" cy="40832"/>
            </a:xfrm>
            <a:custGeom>
              <a:avLst/>
              <a:gdLst>
                <a:gd name="T0" fmla="*/ 0 w 18"/>
                <a:gd name="T1" fmla="*/ 0 h 52"/>
                <a:gd name="T2" fmla="*/ 2147483646 w 18"/>
                <a:gd name="T3" fmla="*/ 0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0"/>
                  </a:lnTo>
                  <a:lnTo>
                    <a:pt x="1" y="2"/>
                  </a:lnTo>
                  <a:lnTo>
                    <a:pt x="1" y="3"/>
                  </a:lnTo>
                  <a:lnTo>
                    <a:pt x="2" y="5"/>
                  </a:lnTo>
                  <a:lnTo>
                    <a:pt x="2" y="8"/>
                  </a:lnTo>
                  <a:lnTo>
                    <a:pt x="2" y="7"/>
                  </a:lnTo>
                  <a:lnTo>
                    <a:pt x="3" y="10"/>
                  </a:lnTo>
                  <a:lnTo>
                    <a:pt x="3" y="13"/>
                  </a:lnTo>
                  <a:lnTo>
                    <a:pt x="4" y="16"/>
                  </a:lnTo>
                  <a:lnTo>
                    <a:pt x="4" y="17"/>
                  </a:lnTo>
                  <a:lnTo>
                    <a:pt x="4" y="18"/>
                  </a:lnTo>
                  <a:lnTo>
                    <a:pt x="4" y="21"/>
                  </a:lnTo>
                  <a:lnTo>
                    <a:pt x="5" y="21"/>
                  </a:lnTo>
                  <a:lnTo>
                    <a:pt x="5" y="24"/>
                  </a:lnTo>
                  <a:lnTo>
                    <a:pt x="6" y="25"/>
                  </a:lnTo>
                  <a:lnTo>
                    <a:pt x="6" y="28"/>
                  </a:lnTo>
                  <a:lnTo>
                    <a:pt x="6" y="29"/>
                  </a:lnTo>
                  <a:lnTo>
                    <a:pt x="7" y="31"/>
                  </a:lnTo>
                  <a:lnTo>
                    <a:pt x="7" y="32"/>
                  </a:lnTo>
                  <a:lnTo>
                    <a:pt x="7" y="33"/>
                  </a:lnTo>
                  <a:lnTo>
                    <a:pt x="8" y="34"/>
                  </a:lnTo>
                  <a:lnTo>
                    <a:pt x="8" y="36"/>
                  </a:lnTo>
                  <a:lnTo>
                    <a:pt x="9" y="38"/>
                  </a:lnTo>
                  <a:lnTo>
                    <a:pt x="9" y="39"/>
                  </a:lnTo>
                  <a:lnTo>
                    <a:pt x="10" y="41"/>
                  </a:lnTo>
                  <a:lnTo>
                    <a:pt x="10" y="42"/>
                  </a:lnTo>
                  <a:lnTo>
                    <a:pt x="11" y="42"/>
                  </a:lnTo>
                  <a:lnTo>
                    <a:pt x="11" y="43"/>
                  </a:lnTo>
                  <a:lnTo>
                    <a:pt x="11" y="45"/>
                  </a:lnTo>
                  <a:lnTo>
                    <a:pt x="12" y="44"/>
                  </a:lnTo>
                  <a:lnTo>
                    <a:pt x="12" y="46"/>
                  </a:lnTo>
                  <a:lnTo>
                    <a:pt x="13" y="47"/>
                  </a:lnTo>
                  <a:lnTo>
                    <a:pt x="13" y="48"/>
                  </a:lnTo>
                  <a:lnTo>
                    <a:pt x="13" y="49"/>
                  </a:lnTo>
                  <a:lnTo>
                    <a:pt x="14" y="48"/>
                  </a:lnTo>
                  <a:lnTo>
                    <a:pt x="14" y="49"/>
                  </a:lnTo>
                  <a:lnTo>
                    <a:pt x="15" y="49"/>
                  </a:lnTo>
                  <a:lnTo>
                    <a:pt x="15" y="50"/>
                  </a:lnTo>
                  <a:lnTo>
                    <a:pt x="16" y="50"/>
                  </a:lnTo>
                  <a:lnTo>
                    <a:pt x="16" y="51"/>
                  </a:lnTo>
                  <a:lnTo>
                    <a:pt x="16" y="50"/>
                  </a:lnTo>
                  <a:lnTo>
                    <a:pt x="17" y="50"/>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8" name="Freeform 78">
              <a:extLst>
                <a:ext uri="{FF2B5EF4-FFF2-40B4-BE49-F238E27FC236}">
                  <a16:creationId xmlns:a16="http://schemas.microsoft.com/office/drawing/2014/main" id="{622F93A9-B697-4F1B-AC5B-206C56232124}"/>
                </a:ext>
              </a:extLst>
            </p:cNvPr>
            <p:cNvSpPr>
              <a:spLocks/>
            </p:cNvSpPr>
            <p:nvPr/>
          </p:nvSpPr>
          <p:spPr bwMode="auto">
            <a:xfrm>
              <a:off x="2932587" y="3353606"/>
              <a:ext cx="26983" cy="14134"/>
            </a:xfrm>
            <a:custGeom>
              <a:avLst/>
              <a:gdLst>
                <a:gd name="T0" fmla="*/ 0 w 17"/>
                <a:gd name="T1" fmla="*/ 0 h 18"/>
                <a:gd name="T2" fmla="*/ 0 w 17"/>
                <a:gd name="T3" fmla="*/ 2147483646 h 18"/>
                <a:gd name="T4" fmla="*/ 0 w 17"/>
                <a:gd name="T5" fmla="*/ 2147483646 h 18"/>
                <a:gd name="T6" fmla="*/ 2147483646 w 17"/>
                <a:gd name="T7" fmla="*/ 2147483646 h 18"/>
                <a:gd name="T8" fmla="*/ 2147483646 w 17"/>
                <a:gd name="T9" fmla="*/ 2147483646 h 18"/>
                <a:gd name="T10" fmla="*/ 2147483646 w 17"/>
                <a:gd name="T11" fmla="*/ 2147483646 h 18"/>
                <a:gd name="T12" fmla="*/ 2147483646 w 17"/>
                <a:gd name="T13" fmla="*/ 2147483646 h 18"/>
                <a:gd name="T14" fmla="*/ 2147483646 w 17"/>
                <a:gd name="T15" fmla="*/ 2147483646 h 18"/>
                <a:gd name="T16" fmla="*/ 2147483646 w 17"/>
                <a:gd name="T17" fmla="*/ 2147483646 h 18"/>
                <a:gd name="T18" fmla="*/ 2147483646 w 17"/>
                <a:gd name="T19" fmla="*/ 2147483646 h 18"/>
                <a:gd name="T20" fmla="*/ 2147483646 w 17"/>
                <a:gd name="T21" fmla="*/ 2147483646 h 18"/>
                <a:gd name="T22" fmla="*/ 2147483646 w 17"/>
                <a:gd name="T23" fmla="*/ 2147483646 h 18"/>
                <a:gd name="T24" fmla="*/ 2147483646 w 17"/>
                <a:gd name="T25" fmla="*/ 2147483646 h 18"/>
                <a:gd name="T26" fmla="*/ 2147483646 w 17"/>
                <a:gd name="T27" fmla="*/ 2147483646 h 18"/>
                <a:gd name="T28" fmla="*/ 2147483646 w 17"/>
                <a:gd name="T29" fmla="*/ 2147483646 h 18"/>
                <a:gd name="T30" fmla="*/ 2147483646 w 17"/>
                <a:gd name="T31" fmla="*/ 2147483646 h 18"/>
                <a:gd name="T32" fmla="*/ 2147483646 w 17"/>
                <a:gd name="T33" fmla="*/ 2147483646 h 18"/>
                <a:gd name="T34" fmla="*/ 2147483646 w 17"/>
                <a:gd name="T35" fmla="*/ 2147483646 h 18"/>
                <a:gd name="T36" fmla="*/ 2147483646 w 17"/>
                <a:gd name="T37" fmla="*/ 2147483646 h 18"/>
                <a:gd name="T38" fmla="*/ 2147483646 w 17"/>
                <a:gd name="T39" fmla="*/ 2147483646 h 18"/>
                <a:gd name="T40" fmla="*/ 2147483646 w 17"/>
                <a:gd name="T41" fmla="*/ 2147483646 h 18"/>
                <a:gd name="T42" fmla="*/ 2147483646 w 17"/>
                <a:gd name="T43" fmla="*/ 2147483646 h 18"/>
                <a:gd name="T44" fmla="*/ 2147483646 w 17"/>
                <a:gd name="T45" fmla="*/ 2147483646 h 18"/>
                <a:gd name="T46" fmla="*/ 2147483646 w 17"/>
                <a:gd name="T47" fmla="*/ 2147483646 h 18"/>
                <a:gd name="T48" fmla="*/ 2147483646 w 17"/>
                <a:gd name="T49" fmla="*/ 2147483646 h 18"/>
                <a:gd name="T50" fmla="*/ 2147483646 w 17"/>
                <a:gd name="T51" fmla="*/ 2147483646 h 18"/>
                <a:gd name="T52" fmla="*/ 2147483646 w 17"/>
                <a:gd name="T53" fmla="*/ 2147483646 h 18"/>
                <a:gd name="T54" fmla="*/ 2147483646 w 17"/>
                <a:gd name="T55" fmla="*/ 2147483646 h 18"/>
                <a:gd name="T56" fmla="*/ 2147483646 w 17"/>
                <a:gd name="T57" fmla="*/ 2147483646 h 18"/>
                <a:gd name="T58" fmla="*/ 2147483646 w 17"/>
                <a:gd name="T59" fmla="*/ 2147483646 h 18"/>
                <a:gd name="T60" fmla="*/ 2147483646 w 17"/>
                <a:gd name="T61" fmla="*/ 2147483646 h 18"/>
                <a:gd name="T62" fmla="*/ 2147483646 w 17"/>
                <a:gd name="T63" fmla="*/ 2147483646 h 18"/>
                <a:gd name="T64" fmla="*/ 2147483646 w 17"/>
                <a:gd name="T65" fmla="*/ 2147483646 h 18"/>
                <a:gd name="T66" fmla="*/ 2147483646 w 17"/>
                <a:gd name="T67" fmla="*/ 2147483646 h 18"/>
                <a:gd name="T68" fmla="*/ 2147483646 w 17"/>
                <a:gd name="T69" fmla="*/ 2147483646 h 18"/>
                <a:gd name="T70" fmla="*/ 2147483646 w 17"/>
                <a:gd name="T71" fmla="*/ 2147483646 h 18"/>
                <a:gd name="T72" fmla="*/ 2147483646 w 17"/>
                <a:gd name="T73" fmla="*/ 2147483646 h 18"/>
                <a:gd name="T74" fmla="*/ 2147483646 w 17"/>
                <a:gd name="T75" fmla="*/ 2147483646 h 18"/>
                <a:gd name="T76" fmla="*/ 2147483646 w 17"/>
                <a:gd name="T77" fmla="*/ 2147483646 h 18"/>
                <a:gd name="T78" fmla="*/ 2147483646 w 17"/>
                <a:gd name="T79" fmla="*/ 2147483646 h 18"/>
                <a:gd name="T80" fmla="*/ 2147483646 w 17"/>
                <a:gd name="T81" fmla="*/ 2147483646 h 18"/>
                <a:gd name="T82" fmla="*/ 2147483646 w 17"/>
                <a:gd name="T83" fmla="*/ 2147483646 h 18"/>
                <a:gd name="T84" fmla="*/ 2147483646 w 17"/>
                <a:gd name="T85" fmla="*/ 2147483646 h 18"/>
                <a:gd name="T86" fmla="*/ 2147483646 w 17"/>
                <a:gd name="T87" fmla="*/ 2147483646 h 18"/>
                <a:gd name="T88" fmla="*/ 2147483646 w 17"/>
                <a:gd name="T89" fmla="*/ 2147483646 h 18"/>
                <a:gd name="T90" fmla="*/ 2147483646 w 17"/>
                <a:gd name="T91" fmla="*/ 2147483646 h 18"/>
                <a:gd name="T92" fmla="*/ 2147483646 w 17"/>
                <a:gd name="T93" fmla="*/ 2147483646 h 18"/>
                <a:gd name="T94" fmla="*/ 2147483646 w 17"/>
                <a:gd name="T95" fmla="*/ 2147483646 h 18"/>
                <a:gd name="T96" fmla="*/ 2147483646 w 17"/>
                <a:gd name="T97" fmla="*/ 2147483646 h 18"/>
                <a:gd name="T98" fmla="*/ 2147483646 w 17"/>
                <a:gd name="T99" fmla="*/ 2147483646 h 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
                  <a:moveTo>
                    <a:pt x="0" y="0"/>
                  </a:moveTo>
                  <a:lnTo>
                    <a:pt x="0" y="1"/>
                  </a:lnTo>
                  <a:lnTo>
                    <a:pt x="1" y="1"/>
                  </a:lnTo>
                  <a:lnTo>
                    <a:pt x="1" y="2"/>
                  </a:lnTo>
                  <a:lnTo>
                    <a:pt x="2" y="1"/>
                  </a:lnTo>
                  <a:lnTo>
                    <a:pt x="3" y="2"/>
                  </a:lnTo>
                  <a:lnTo>
                    <a:pt x="3" y="1"/>
                  </a:lnTo>
                  <a:lnTo>
                    <a:pt x="4" y="2"/>
                  </a:lnTo>
                  <a:lnTo>
                    <a:pt x="4" y="1"/>
                  </a:lnTo>
                  <a:lnTo>
                    <a:pt x="4" y="2"/>
                  </a:lnTo>
                  <a:lnTo>
                    <a:pt x="5" y="2"/>
                  </a:lnTo>
                  <a:lnTo>
                    <a:pt x="6" y="3"/>
                  </a:lnTo>
                  <a:lnTo>
                    <a:pt x="7" y="3"/>
                  </a:lnTo>
                  <a:lnTo>
                    <a:pt x="8" y="2"/>
                  </a:lnTo>
                  <a:lnTo>
                    <a:pt x="8" y="3"/>
                  </a:lnTo>
                  <a:lnTo>
                    <a:pt x="9" y="5"/>
                  </a:lnTo>
                  <a:lnTo>
                    <a:pt x="9" y="4"/>
                  </a:lnTo>
                  <a:lnTo>
                    <a:pt x="10" y="4"/>
                  </a:lnTo>
                  <a:lnTo>
                    <a:pt x="10" y="5"/>
                  </a:lnTo>
                  <a:lnTo>
                    <a:pt x="11" y="6"/>
                  </a:lnTo>
                  <a:lnTo>
                    <a:pt x="11" y="5"/>
                  </a:lnTo>
                  <a:lnTo>
                    <a:pt x="12" y="6"/>
                  </a:lnTo>
                  <a:lnTo>
                    <a:pt x="12" y="8"/>
                  </a:lnTo>
                  <a:lnTo>
                    <a:pt x="13" y="7"/>
                  </a:lnTo>
                  <a:lnTo>
                    <a:pt x="13" y="9"/>
                  </a:lnTo>
                  <a:lnTo>
                    <a:pt x="13" y="10"/>
                  </a:lnTo>
                  <a:lnTo>
                    <a:pt x="14" y="10"/>
                  </a:lnTo>
                  <a:lnTo>
                    <a:pt x="14" y="11"/>
                  </a:lnTo>
                  <a:lnTo>
                    <a:pt x="15" y="13"/>
                  </a:lnTo>
                  <a:lnTo>
                    <a:pt x="16" y="14"/>
                  </a:lnTo>
                  <a:lnTo>
                    <a:pt x="16" y="15"/>
                  </a:lnTo>
                  <a:lnTo>
                    <a:pt x="17" y="15"/>
                  </a:lnTo>
                  <a:lnTo>
                    <a:pt x="17" y="17"/>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9" name="Freeform 79">
              <a:extLst>
                <a:ext uri="{FF2B5EF4-FFF2-40B4-BE49-F238E27FC236}">
                  <a16:creationId xmlns:a16="http://schemas.microsoft.com/office/drawing/2014/main" id="{32ED1A3C-3071-4DE2-8A05-1ED6576E885E}"/>
                </a:ext>
              </a:extLst>
            </p:cNvPr>
            <p:cNvSpPr>
              <a:spLocks/>
            </p:cNvSpPr>
            <p:nvPr/>
          </p:nvSpPr>
          <p:spPr bwMode="auto">
            <a:xfrm>
              <a:off x="2959569" y="320205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2147483646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0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1"/>
                  </a:moveTo>
                  <a:lnTo>
                    <a:pt x="1" y="211"/>
                  </a:lnTo>
                  <a:lnTo>
                    <a:pt x="1" y="212"/>
                  </a:lnTo>
                  <a:lnTo>
                    <a:pt x="1" y="213"/>
                  </a:lnTo>
                  <a:lnTo>
                    <a:pt x="2" y="213"/>
                  </a:lnTo>
                  <a:lnTo>
                    <a:pt x="2" y="214"/>
                  </a:lnTo>
                  <a:lnTo>
                    <a:pt x="3" y="215"/>
                  </a:lnTo>
                  <a:lnTo>
                    <a:pt x="3" y="214"/>
                  </a:lnTo>
                  <a:lnTo>
                    <a:pt x="3" y="215"/>
                  </a:lnTo>
                  <a:lnTo>
                    <a:pt x="4" y="213"/>
                  </a:lnTo>
                  <a:lnTo>
                    <a:pt x="4" y="212"/>
                  </a:lnTo>
                  <a:lnTo>
                    <a:pt x="5" y="210"/>
                  </a:lnTo>
                  <a:lnTo>
                    <a:pt x="5" y="207"/>
                  </a:lnTo>
                  <a:lnTo>
                    <a:pt x="5" y="202"/>
                  </a:lnTo>
                  <a:lnTo>
                    <a:pt x="6" y="198"/>
                  </a:lnTo>
                  <a:lnTo>
                    <a:pt x="6" y="188"/>
                  </a:lnTo>
                  <a:lnTo>
                    <a:pt x="6" y="180"/>
                  </a:lnTo>
                  <a:lnTo>
                    <a:pt x="7" y="167"/>
                  </a:lnTo>
                  <a:lnTo>
                    <a:pt x="7" y="153"/>
                  </a:lnTo>
                  <a:lnTo>
                    <a:pt x="7" y="138"/>
                  </a:lnTo>
                  <a:lnTo>
                    <a:pt x="8" y="122"/>
                  </a:lnTo>
                  <a:lnTo>
                    <a:pt x="8" y="107"/>
                  </a:lnTo>
                  <a:lnTo>
                    <a:pt x="8" y="91"/>
                  </a:lnTo>
                  <a:lnTo>
                    <a:pt x="9" y="74"/>
                  </a:lnTo>
                  <a:lnTo>
                    <a:pt x="9" y="59"/>
                  </a:lnTo>
                  <a:lnTo>
                    <a:pt x="10" y="47"/>
                  </a:lnTo>
                  <a:lnTo>
                    <a:pt x="10" y="33"/>
                  </a:lnTo>
                  <a:lnTo>
                    <a:pt x="10" y="23"/>
                  </a:lnTo>
                  <a:lnTo>
                    <a:pt x="11" y="15"/>
                  </a:lnTo>
                  <a:lnTo>
                    <a:pt x="11" y="9"/>
                  </a:lnTo>
                  <a:lnTo>
                    <a:pt x="11" y="5"/>
                  </a:lnTo>
                  <a:lnTo>
                    <a:pt x="12" y="2"/>
                  </a:lnTo>
                  <a:lnTo>
                    <a:pt x="12" y="0"/>
                  </a:lnTo>
                  <a:lnTo>
                    <a:pt x="12" y="3"/>
                  </a:lnTo>
                  <a:lnTo>
                    <a:pt x="13" y="6"/>
                  </a:lnTo>
                  <a:lnTo>
                    <a:pt x="13" y="9"/>
                  </a:lnTo>
                  <a:lnTo>
                    <a:pt x="13" y="13"/>
                  </a:lnTo>
                  <a:lnTo>
                    <a:pt x="14" y="17"/>
                  </a:lnTo>
                  <a:lnTo>
                    <a:pt x="14" y="24"/>
                  </a:lnTo>
                  <a:lnTo>
                    <a:pt x="15" y="30"/>
                  </a:lnTo>
                  <a:lnTo>
                    <a:pt x="15" y="36"/>
                  </a:lnTo>
                  <a:lnTo>
                    <a:pt x="15" y="43"/>
                  </a:lnTo>
                  <a:lnTo>
                    <a:pt x="16" y="50"/>
                  </a:lnTo>
                  <a:lnTo>
                    <a:pt x="16" y="57"/>
                  </a:lnTo>
                  <a:lnTo>
                    <a:pt x="16" y="63"/>
                  </a:lnTo>
                  <a:lnTo>
                    <a:pt x="17" y="68"/>
                  </a:lnTo>
                  <a:lnTo>
                    <a:pt x="17" y="73"/>
                  </a:lnTo>
                  <a:lnTo>
                    <a:pt x="17" y="79"/>
                  </a:lnTo>
                  <a:lnTo>
                    <a:pt x="18" y="8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0" name="Freeform 80">
              <a:extLst>
                <a:ext uri="{FF2B5EF4-FFF2-40B4-BE49-F238E27FC236}">
                  <a16:creationId xmlns:a16="http://schemas.microsoft.com/office/drawing/2014/main" id="{EE54F363-90C7-447F-8EA8-F4AA7B76AC37}"/>
                </a:ext>
              </a:extLst>
            </p:cNvPr>
            <p:cNvSpPr>
              <a:spLocks/>
            </p:cNvSpPr>
            <p:nvPr/>
          </p:nvSpPr>
          <p:spPr bwMode="auto">
            <a:xfrm>
              <a:off x="2988138" y="3268017"/>
              <a:ext cx="26983" cy="40046"/>
            </a:xfrm>
            <a:custGeom>
              <a:avLst/>
              <a:gdLst>
                <a:gd name="T0" fmla="*/ 0 w 17"/>
                <a:gd name="T1" fmla="*/ 0 h 51"/>
                <a:gd name="T2" fmla="*/ 0 w 17"/>
                <a:gd name="T3" fmla="*/ 2147483646 h 51"/>
                <a:gd name="T4" fmla="*/ 2147483646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3"/>
                  </a:lnTo>
                  <a:lnTo>
                    <a:pt x="1" y="6"/>
                  </a:lnTo>
                  <a:lnTo>
                    <a:pt x="1" y="9"/>
                  </a:lnTo>
                  <a:lnTo>
                    <a:pt x="1" y="12"/>
                  </a:lnTo>
                  <a:lnTo>
                    <a:pt x="2" y="14"/>
                  </a:lnTo>
                  <a:lnTo>
                    <a:pt x="2" y="16"/>
                  </a:lnTo>
                  <a:lnTo>
                    <a:pt x="2" y="18"/>
                  </a:lnTo>
                  <a:lnTo>
                    <a:pt x="3" y="19"/>
                  </a:lnTo>
                  <a:lnTo>
                    <a:pt x="3" y="20"/>
                  </a:lnTo>
                  <a:lnTo>
                    <a:pt x="4" y="21"/>
                  </a:lnTo>
                  <a:lnTo>
                    <a:pt x="4" y="22"/>
                  </a:lnTo>
                  <a:lnTo>
                    <a:pt x="4" y="21"/>
                  </a:lnTo>
                  <a:lnTo>
                    <a:pt x="5" y="20"/>
                  </a:lnTo>
                  <a:lnTo>
                    <a:pt x="5" y="21"/>
                  </a:lnTo>
                  <a:lnTo>
                    <a:pt x="6" y="19"/>
                  </a:lnTo>
                  <a:lnTo>
                    <a:pt x="7" y="19"/>
                  </a:lnTo>
                  <a:lnTo>
                    <a:pt x="7" y="18"/>
                  </a:lnTo>
                  <a:lnTo>
                    <a:pt x="7" y="20"/>
                  </a:lnTo>
                  <a:lnTo>
                    <a:pt x="8" y="20"/>
                  </a:lnTo>
                  <a:lnTo>
                    <a:pt x="8" y="21"/>
                  </a:lnTo>
                  <a:lnTo>
                    <a:pt x="8" y="23"/>
                  </a:lnTo>
                  <a:lnTo>
                    <a:pt x="9" y="25"/>
                  </a:lnTo>
                  <a:lnTo>
                    <a:pt x="9" y="27"/>
                  </a:lnTo>
                  <a:lnTo>
                    <a:pt x="10" y="31"/>
                  </a:lnTo>
                  <a:lnTo>
                    <a:pt x="10" y="34"/>
                  </a:lnTo>
                  <a:lnTo>
                    <a:pt x="10" y="37"/>
                  </a:lnTo>
                  <a:lnTo>
                    <a:pt x="11" y="39"/>
                  </a:lnTo>
                  <a:lnTo>
                    <a:pt x="11" y="42"/>
                  </a:lnTo>
                  <a:lnTo>
                    <a:pt x="11" y="44"/>
                  </a:lnTo>
                  <a:lnTo>
                    <a:pt x="12" y="46"/>
                  </a:lnTo>
                  <a:lnTo>
                    <a:pt x="12" y="48"/>
                  </a:lnTo>
                  <a:lnTo>
                    <a:pt x="12" y="49"/>
                  </a:lnTo>
                  <a:lnTo>
                    <a:pt x="13" y="49"/>
                  </a:lnTo>
                  <a:lnTo>
                    <a:pt x="13" y="50"/>
                  </a:lnTo>
                  <a:lnTo>
                    <a:pt x="14" y="51"/>
                  </a:lnTo>
                  <a:lnTo>
                    <a:pt x="14" y="50"/>
                  </a:lnTo>
                  <a:lnTo>
                    <a:pt x="15" y="50"/>
                  </a:lnTo>
                  <a:lnTo>
                    <a:pt x="15" y="49"/>
                  </a:lnTo>
                  <a:lnTo>
                    <a:pt x="15" y="48"/>
                  </a:lnTo>
                  <a:lnTo>
                    <a:pt x="16" y="47"/>
                  </a:lnTo>
                  <a:lnTo>
                    <a:pt x="16" y="46"/>
                  </a:lnTo>
                  <a:lnTo>
                    <a:pt x="17" y="45"/>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1" name="Freeform 81">
              <a:extLst>
                <a:ext uri="{FF2B5EF4-FFF2-40B4-BE49-F238E27FC236}">
                  <a16:creationId xmlns:a16="http://schemas.microsoft.com/office/drawing/2014/main" id="{30E4F4F9-8871-4E3E-9838-EC35AFBE48DA}"/>
                </a:ext>
              </a:extLst>
            </p:cNvPr>
            <p:cNvSpPr>
              <a:spLocks/>
            </p:cNvSpPr>
            <p:nvPr/>
          </p:nvSpPr>
          <p:spPr bwMode="auto">
            <a:xfrm>
              <a:off x="3015121" y="3300996"/>
              <a:ext cx="28569" cy="43973"/>
            </a:xfrm>
            <a:custGeom>
              <a:avLst/>
              <a:gdLst>
                <a:gd name="T0" fmla="*/ 0 w 18"/>
                <a:gd name="T1" fmla="*/ 2147483646 h 56"/>
                <a:gd name="T2" fmla="*/ 2147483646 w 18"/>
                <a:gd name="T3" fmla="*/ 2147483646 h 56"/>
                <a:gd name="T4" fmla="*/ 2147483646 w 18"/>
                <a:gd name="T5" fmla="*/ 0 h 56"/>
                <a:gd name="T6" fmla="*/ 2147483646 w 18"/>
                <a:gd name="T7" fmla="*/ 2147483646 h 56"/>
                <a:gd name="T8" fmla="*/ 2147483646 w 18"/>
                <a:gd name="T9" fmla="*/ 2147483646 h 56"/>
                <a:gd name="T10" fmla="*/ 2147483646 w 18"/>
                <a:gd name="T11" fmla="*/ 2147483646 h 56"/>
                <a:gd name="T12" fmla="*/ 2147483646 w 18"/>
                <a:gd name="T13" fmla="*/ 2147483646 h 56"/>
                <a:gd name="T14" fmla="*/ 2147483646 w 18"/>
                <a:gd name="T15" fmla="*/ 2147483646 h 56"/>
                <a:gd name="T16" fmla="*/ 2147483646 w 18"/>
                <a:gd name="T17" fmla="*/ 2147483646 h 56"/>
                <a:gd name="T18" fmla="*/ 2147483646 w 18"/>
                <a:gd name="T19" fmla="*/ 2147483646 h 56"/>
                <a:gd name="T20" fmla="*/ 2147483646 w 18"/>
                <a:gd name="T21" fmla="*/ 2147483646 h 56"/>
                <a:gd name="T22" fmla="*/ 2147483646 w 18"/>
                <a:gd name="T23" fmla="*/ 2147483646 h 56"/>
                <a:gd name="T24" fmla="*/ 2147483646 w 18"/>
                <a:gd name="T25" fmla="*/ 2147483646 h 56"/>
                <a:gd name="T26" fmla="*/ 2147483646 w 18"/>
                <a:gd name="T27" fmla="*/ 2147483646 h 56"/>
                <a:gd name="T28" fmla="*/ 2147483646 w 18"/>
                <a:gd name="T29" fmla="*/ 2147483646 h 56"/>
                <a:gd name="T30" fmla="*/ 2147483646 w 18"/>
                <a:gd name="T31" fmla="*/ 2147483646 h 56"/>
                <a:gd name="T32" fmla="*/ 2147483646 w 18"/>
                <a:gd name="T33" fmla="*/ 2147483646 h 56"/>
                <a:gd name="T34" fmla="*/ 2147483646 w 18"/>
                <a:gd name="T35" fmla="*/ 2147483646 h 56"/>
                <a:gd name="T36" fmla="*/ 2147483646 w 18"/>
                <a:gd name="T37" fmla="*/ 2147483646 h 56"/>
                <a:gd name="T38" fmla="*/ 2147483646 w 18"/>
                <a:gd name="T39" fmla="*/ 2147483646 h 56"/>
                <a:gd name="T40" fmla="*/ 2147483646 w 18"/>
                <a:gd name="T41" fmla="*/ 2147483646 h 56"/>
                <a:gd name="T42" fmla="*/ 2147483646 w 18"/>
                <a:gd name="T43" fmla="*/ 2147483646 h 56"/>
                <a:gd name="T44" fmla="*/ 2147483646 w 18"/>
                <a:gd name="T45" fmla="*/ 2147483646 h 56"/>
                <a:gd name="T46" fmla="*/ 2147483646 w 18"/>
                <a:gd name="T47" fmla="*/ 2147483646 h 56"/>
                <a:gd name="T48" fmla="*/ 2147483646 w 18"/>
                <a:gd name="T49" fmla="*/ 2147483646 h 56"/>
                <a:gd name="T50" fmla="*/ 2147483646 w 18"/>
                <a:gd name="T51" fmla="*/ 2147483646 h 56"/>
                <a:gd name="T52" fmla="*/ 2147483646 w 18"/>
                <a:gd name="T53" fmla="*/ 2147483646 h 56"/>
                <a:gd name="T54" fmla="*/ 2147483646 w 18"/>
                <a:gd name="T55" fmla="*/ 2147483646 h 56"/>
                <a:gd name="T56" fmla="*/ 2147483646 w 18"/>
                <a:gd name="T57" fmla="*/ 2147483646 h 56"/>
                <a:gd name="T58" fmla="*/ 2147483646 w 18"/>
                <a:gd name="T59" fmla="*/ 2147483646 h 56"/>
                <a:gd name="T60" fmla="*/ 2147483646 w 18"/>
                <a:gd name="T61" fmla="*/ 2147483646 h 56"/>
                <a:gd name="T62" fmla="*/ 2147483646 w 18"/>
                <a:gd name="T63" fmla="*/ 2147483646 h 56"/>
                <a:gd name="T64" fmla="*/ 2147483646 w 18"/>
                <a:gd name="T65" fmla="*/ 2147483646 h 56"/>
                <a:gd name="T66" fmla="*/ 2147483646 w 18"/>
                <a:gd name="T67" fmla="*/ 2147483646 h 56"/>
                <a:gd name="T68" fmla="*/ 2147483646 w 18"/>
                <a:gd name="T69" fmla="*/ 2147483646 h 56"/>
                <a:gd name="T70" fmla="*/ 2147483646 w 18"/>
                <a:gd name="T71" fmla="*/ 2147483646 h 56"/>
                <a:gd name="T72" fmla="*/ 2147483646 w 18"/>
                <a:gd name="T73" fmla="*/ 2147483646 h 56"/>
                <a:gd name="T74" fmla="*/ 2147483646 w 18"/>
                <a:gd name="T75" fmla="*/ 2147483646 h 56"/>
                <a:gd name="T76" fmla="*/ 2147483646 w 18"/>
                <a:gd name="T77" fmla="*/ 2147483646 h 56"/>
                <a:gd name="T78" fmla="*/ 2147483646 w 18"/>
                <a:gd name="T79" fmla="*/ 2147483646 h 56"/>
                <a:gd name="T80" fmla="*/ 2147483646 w 18"/>
                <a:gd name="T81" fmla="*/ 2147483646 h 56"/>
                <a:gd name="T82" fmla="*/ 2147483646 w 18"/>
                <a:gd name="T83" fmla="*/ 2147483646 h 56"/>
                <a:gd name="T84" fmla="*/ 2147483646 w 18"/>
                <a:gd name="T85" fmla="*/ 2147483646 h 56"/>
                <a:gd name="T86" fmla="*/ 2147483646 w 18"/>
                <a:gd name="T87" fmla="*/ 2147483646 h 56"/>
                <a:gd name="T88" fmla="*/ 2147483646 w 18"/>
                <a:gd name="T89" fmla="*/ 2147483646 h 56"/>
                <a:gd name="T90" fmla="*/ 2147483646 w 18"/>
                <a:gd name="T91" fmla="*/ 2147483646 h 56"/>
                <a:gd name="T92" fmla="*/ 2147483646 w 18"/>
                <a:gd name="T93" fmla="*/ 2147483646 h 56"/>
                <a:gd name="T94" fmla="*/ 2147483646 w 18"/>
                <a:gd name="T95" fmla="*/ 2147483646 h 56"/>
                <a:gd name="T96" fmla="*/ 2147483646 w 18"/>
                <a:gd name="T97" fmla="*/ 2147483646 h 56"/>
                <a:gd name="T98" fmla="*/ 2147483646 w 18"/>
                <a:gd name="T99" fmla="*/ 2147483646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6">
                  <a:moveTo>
                    <a:pt x="0" y="2"/>
                  </a:moveTo>
                  <a:lnTo>
                    <a:pt x="1" y="3"/>
                  </a:lnTo>
                  <a:lnTo>
                    <a:pt x="1" y="0"/>
                  </a:lnTo>
                  <a:lnTo>
                    <a:pt x="1" y="2"/>
                  </a:lnTo>
                  <a:lnTo>
                    <a:pt x="2" y="1"/>
                  </a:lnTo>
                  <a:lnTo>
                    <a:pt x="2" y="2"/>
                  </a:lnTo>
                  <a:lnTo>
                    <a:pt x="3" y="2"/>
                  </a:lnTo>
                  <a:lnTo>
                    <a:pt x="3" y="3"/>
                  </a:lnTo>
                  <a:lnTo>
                    <a:pt x="4" y="4"/>
                  </a:lnTo>
                  <a:lnTo>
                    <a:pt x="4" y="5"/>
                  </a:lnTo>
                  <a:lnTo>
                    <a:pt x="4" y="7"/>
                  </a:lnTo>
                  <a:lnTo>
                    <a:pt x="5" y="9"/>
                  </a:lnTo>
                  <a:lnTo>
                    <a:pt x="5" y="10"/>
                  </a:lnTo>
                  <a:lnTo>
                    <a:pt x="5" y="12"/>
                  </a:lnTo>
                  <a:lnTo>
                    <a:pt x="6" y="13"/>
                  </a:lnTo>
                  <a:lnTo>
                    <a:pt x="6" y="16"/>
                  </a:lnTo>
                  <a:lnTo>
                    <a:pt x="6" y="17"/>
                  </a:lnTo>
                  <a:lnTo>
                    <a:pt x="7" y="21"/>
                  </a:lnTo>
                  <a:lnTo>
                    <a:pt x="7" y="23"/>
                  </a:lnTo>
                  <a:lnTo>
                    <a:pt x="7" y="24"/>
                  </a:lnTo>
                  <a:lnTo>
                    <a:pt x="8" y="25"/>
                  </a:lnTo>
                  <a:lnTo>
                    <a:pt x="8" y="28"/>
                  </a:lnTo>
                  <a:lnTo>
                    <a:pt x="9" y="29"/>
                  </a:lnTo>
                  <a:lnTo>
                    <a:pt x="9" y="30"/>
                  </a:lnTo>
                  <a:lnTo>
                    <a:pt x="9" y="32"/>
                  </a:lnTo>
                  <a:lnTo>
                    <a:pt x="10" y="34"/>
                  </a:lnTo>
                  <a:lnTo>
                    <a:pt x="10" y="36"/>
                  </a:lnTo>
                  <a:lnTo>
                    <a:pt x="10" y="37"/>
                  </a:lnTo>
                  <a:lnTo>
                    <a:pt x="11" y="38"/>
                  </a:lnTo>
                  <a:lnTo>
                    <a:pt x="11" y="39"/>
                  </a:lnTo>
                  <a:lnTo>
                    <a:pt x="11" y="42"/>
                  </a:lnTo>
                  <a:lnTo>
                    <a:pt x="12" y="42"/>
                  </a:lnTo>
                  <a:lnTo>
                    <a:pt x="12" y="44"/>
                  </a:lnTo>
                  <a:lnTo>
                    <a:pt x="12" y="45"/>
                  </a:lnTo>
                  <a:lnTo>
                    <a:pt x="13" y="46"/>
                  </a:lnTo>
                  <a:lnTo>
                    <a:pt x="14" y="47"/>
                  </a:lnTo>
                  <a:lnTo>
                    <a:pt x="14" y="48"/>
                  </a:lnTo>
                  <a:lnTo>
                    <a:pt x="14" y="49"/>
                  </a:lnTo>
                  <a:lnTo>
                    <a:pt x="15" y="50"/>
                  </a:lnTo>
                  <a:lnTo>
                    <a:pt x="15" y="52"/>
                  </a:lnTo>
                  <a:lnTo>
                    <a:pt x="16" y="52"/>
                  </a:lnTo>
                  <a:lnTo>
                    <a:pt x="16" y="53"/>
                  </a:lnTo>
                  <a:lnTo>
                    <a:pt x="16" y="54"/>
                  </a:lnTo>
                  <a:lnTo>
                    <a:pt x="17" y="54"/>
                  </a:lnTo>
                  <a:lnTo>
                    <a:pt x="17" y="55"/>
                  </a:lnTo>
                  <a:lnTo>
                    <a:pt x="18" y="55"/>
                  </a:lnTo>
                  <a:lnTo>
                    <a:pt x="18" y="5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2" name="Freeform 82">
              <a:extLst>
                <a:ext uri="{FF2B5EF4-FFF2-40B4-BE49-F238E27FC236}">
                  <a16:creationId xmlns:a16="http://schemas.microsoft.com/office/drawing/2014/main" id="{B7C66299-496C-49B0-A3DF-A45ACD8C2C5D}"/>
                </a:ext>
              </a:extLst>
            </p:cNvPr>
            <p:cNvSpPr>
              <a:spLocks/>
            </p:cNvSpPr>
            <p:nvPr/>
          </p:nvSpPr>
          <p:spPr bwMode="auto">
            <a:xfrm>
              <a:off x="3043691" y="3344969"/>
              <a:ext cx="26983" cy="11778"/>
            </a:xfrm>
            <a:custGeom>
              <a:avLst/>
              <a:gdLst>
                <a:gd name="T0" fmla="*/ 0 w 17"/>
                <a:gd name="T1" fmla="*/ 0 h 15"/>
                <a:gd name="T2" fmla="*/ 0 w 17"/>
                <a:gd name="T3" fmla="*/ 0 h 15"/>
                <a:gd name="T4" fmla="*/ 2147483646 w 17"/>
                <a:gd name="T5" fmla="*/ 2147483646 h 15"/>
                <a:gd name="T6" fmla="*/ 2147483646 w 17"/>
                <a:gd name="T7" fmla="*/ 2147483646 h 15"/>
                <a:gd name="T8" fmla="*/ 2147483646 w 17"/>
                <a:gd name="T9" fmla="*/ 2147483646 h 15"/>
                <a:gd name="T10" fmla="*/ 2147483646 w 17"/>
                <a:gd name="T11" fmla="*/ 2147483646 h 15"/>
                <a:gd name="T12" fmla="*/ 2147483646 w 17"/>
                <a:gd name="T13" fmla="*/ 2147483646 h 15"/>
                <a:gd name="T14" fmla="*/ 2147483646 w 17"/>
                <a:gd name="T15" fmla="*/ 2147483646 h 15"/>
                <a:gd name="T16" fmla="*/ 2147483646 w 17"/>
                <a:gd name="T17" fmla="*/ 2147483646 h 15"/>
                <a:gd name="T18" fmla="*/ 2147483646 w 17"/>
                <a:gd name="T19" fmla="*/ 2147483646 h 15"/>
                <a:gd name="T20" fmla="*/ 2147483646 w 17"/>
                <a:gd name="T21" fmla="*/ 2147483646 h 15"/>
                <a:gd name="T22" fmla="*/ 2147483646 w 17"/>
                <a:gd name="T23" fmla="*/ 2147483646 h 15"/>
                <a:gd name="T24" fmla="*/ 2147483646 w 17"/>
                <a:gd name="T25" fmla="*/ 2147483646 h 15"/>
                <a:gd name="T26" fmla="*/ 2147483646 w 17"/>
                <a:gd name="T27" fmla="*/ 2147483646 h 15"/>
                <a:gd name="T28" fmla="*/ 2147483646 w 17"/>
                <a:gd name="T29" fmla="*/ 2147483646 h 15"/>
                <a:gd name="T30" fmla="*/ 2147483646 w 17"/>
                <a:gd name="T31" fmla="*/ 2147483646 h 15"/>
                <a:gd name="T32" fmla="*/ 2147483646 w 17"/>
                <a:gd name="T33" fmla="*/ 2147483646 h 15"/>
                <a:gd name="T34" fmla="*/ 2147483646 w 17"/>
                <a:gd name="T35" fmla="*/ 2147483646 h 15"/>
                <a:gd name="T36" fmla="*/ 2147483646 w 17"/>
                <a:gd name="T37" fmla="*/ 2147483646 h 15"/>
                <a:gd name="T38" fmla="*/ 2147483646 w 17"/>
                <a:gd name="T39" fmla="*/ 2147483646 h 15"/>
                <a:gd name="T40" fmla="*/ 2147483646 w 17"/>
                <a:gd name="T41" fmla="*/ 2147483646 h 15"/>
                <a:gd name="T42" fmla="*/ 2147483646 w 17"/>
                <a:gd name="T43" fmla="*/ 2147483646 h 15"/>
                <a:gd name="T44" fmla="*/ 2147483646 w 17"/>
                <a:gd name="T45" fmla="*/ 2147483646 h 15"/>
                <a:gd name="T46" fmla="*/ 2147483646 w 17"/>
                <a:gd name="T47" fmla="*/ 2147483646 h 15"/>
                <a:gd name="T48" fmla="*/ 2147483646 w 17"/>
                <a:gd name="T49" fmla="*/ 2147483646 h 15"/>
                <a:gd name="T50" fmla="*/ 2147483646 w 17"/>
                <a:gd name="T51" fmla="*/ 2147483646 h 15"/>
                <a:gd name="T52" fmla="*/ 2147483646 w 17"/>
                <a:gd name="T53" fmla="*/ 2147483646 h 15"/>
                <a:gd name="T54" fmla="*/ 2147483646 w 17"/>
                <a:gd name="T55" fmla="*/ 2147483646 h 15"/>
                <a:gd name="T56" fmla="*/ 2147483646 w 17"/>
                <a:gd name="T57" fmla="*/ 2147483646 h 15"/>
                <a:gd name="T58" fmla="*/ 2147483646 w 17"/>
                <a:gd name="T59" fmla="*/ 2147483646 h 15"/>
                <a:gd name="T60" fmla="*/ 2147483646 w 17"/>
                <a:gd name="T61" fmla="*/ 2147483646 h 15"/>
                <a:gd name="T62" fmla="*/ 2147483646 w 17"/>
                <a:gd name="T63" fmla="*/ 2147483646 h 15"/>
                <a:gd name="T64" fmla="*/ 2147483646 w 17"/>
                <a:gd name="T65" fmla="*/ 2147483646 h 15"/>
                <a:gd name="T66" fmla="*/ 2147483646 w 17"/>
                <a:gd name="T67" fmla="*/ 2147483646 h 15"/>
                <a:gd name="T68" fmla="*/ 2147483646 w 17"/>
                <a:gd name="T69" fmla="*/ 2147483646 h 15"/>
                <a:gd name="T70" fmla="*/ 2147483646 w 17"/>
                <a:gd name="T71" fmla="*/ 2147483646 h 15"/>
                <a:gd name="T72" fmla="*/ 2147483646 w 17"/>
                <a:gd name="T73" fmla="*/ 2147483646 h 15"/>
                <a:gd name="T74" fmla="*/ 2147483646 w 17"/>
                <a:gd name="T75" fmla="*/ 2147483646 h 15"/>
                <a:gd name="T76" fmla="*/ 2147483646 w 17"/>
                <a:gd name="T77" fmla="*/ 2147483646 h 15"/>
                <a:gd name="T78" fmla="*/ 2147483646 w 17"/>
                <a:gd name="T79" fmla="*/ 2147483646 h 15"/>
                <a:gd name="T80" fmla="*/ 2147483646 w 17"/>
                <a:gd name="T81" fmla="*/ 2147483646 h 15"/>
                <a:gd name="T82" fmla="*/ 2147483646 w 17"/>
                <a:gd name="T83" fmla="*/ 2147483646 h 15"/>
                <a:gd name="T84" fmla="*/ 2147483646 w 17"/>
                <a:gd name="T85" fmla="*/ 2147483646 h 15"/>
                <a:gd name="T86" fmla="*/ 2147483646 w 17"/>
                <a:gd name="T87" fmla="*/ 2147483646 h 15"/>
                <a:gd name="T88" fmla="*/ 2147483646 w 17"/>
                <a:gd name="T89" fmla="*/ 2147483646 h 15"/>
                <a:gd name="T90" fmla="*/ 2147483646 w 17"/>
                <a:gd name="T91" fmla="*/ 2147483646 h 15"/>
                <a:gd name="T92" fmla="*/ 2147483646 w 17"/>
                <a:gd name="T93" fmla="*/ 2147483646 h 15"/>
                <a:gd name="T94" fmla="*/ 2147483646 w 17"/>
                <a:gd name="T95" fmla="*/ 2147483646 h 15"/>
                <a:gd name="T96" fmla="*/ 2147483646 w 17"/>
                <a:gd name="T97" fmla="*/ 2147483646 h 15"/>
                <a:gd name="T98" fmla="*/ 2147483646 w 17"/>
                <a:gd name="T99" fmla="*/ 2147483646 h 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5">
                  <a:moveTo>
                    <a:pt x="0" y="0"/>
                  </a:moveTo>
                  <a:lnTo>
                    <a:pt x="0" y="0"/>
                  </a:lnTo>
                  <a:lnTo>
                    <a:pt x="1" y="1"/>
                  </a:lnTo>
                  <a:lnTo>
                    <a:pt x="1" y="2"/>
                  </a:lnTo>
                  <a:lnTo>
                    <a:pt x="1" y="1"/>
                  </a:lnTo>
                  <a:lnTo>
                    <a:pt x="2" y="2"/>
                  </a:lnTo>
                  <a:lnTo>
                    <a:pt x="2" y="3"/>
                  </a:lnTo>
                  <a:lnTo>
                    <a:pt x="3" y="3"/>
                  </a:lnTo>
                  <a:lnTo>
                    <a:pt x="3" y="4"/>
                  </a:lnTo>
                  <a:lnTo>
                    <a:pt x="3" y="3"/>
                  </a:lnTo>
                  <a:lnTo>
                    <a:pt x="4" y="4"/>
                  </a:lnTo>
                  <a:lnTo>
                    <a:pt x="5" y="5"/>
                  </a:lnTo>
                  <a:lnTo>
                    <a:pt x="5" y="4"/>
                  </a:lnTo>
                  <a:lnTo>
                    <a:pt x="6" y="4"/>
                  </a:lnTo>
                  <a:lnTo>
                    <a:pt x="6" y="5"/>
                  </a:lnTo>
                  <a:lnTo>
                    <a:pt x="7" y="5"/>
                  </a:lnTo>
                  <a:lnTo>
                    <a:pt x="7" y="7"/>
                  </a:lnTo>
                  <a:lnTo>
                    <a:pt x="7" y="5"/>
                  </a:lnTo>
                  <a:lnTo>
                    <a:pt x="8" y="5"/>
                  </a:lnTo>
                  <a:lnTo>
                    <a:pt x="8" y="6"/>
                  </a:lnTo>
                  <a:lnTo>
                    <a:pt x="9" y="7"/>
                  </a:lnTo>
                  <a:lnTo>
                    <a:pt x="10" y="7"/>
                  </a:lnTo>
                  <a:lnTo>
                    <a:pt x="10" y="8"/>
                  </a:lnTo>
                  <a:lnTo>
                    <a:pt x="11" y="7"/>
                  </a:lnTo>
                  <a:lnTo>
                    <a:pt x="11" y="8"/>
                  </a:lnTo>
                  <a:lnTo>
                    <a:pt x="12" y="8"/>
                  </a:lnTo>
                  <a:lnTo>
                    <a:pt x="12" y="9"/>
                  </a:lnTo>
                  <a:lnTo>
                    <a:pt x="13" y="8"/>
                  </a:lnTo>
                  <a:lnTo>
                    <a:pt x="13" y="10"/>
                  </a:lnTo>
                  <a:lnTo>
                    <a:pt x="14" y="9"/>
                  </a:lnTo>
                  <a:lnTo>
                    <a:pt x="14" y="10"/>
                  </a:lnTo>
                  <a:lnTo>
                    <a:pt x="15" y="12"/>
                  </a:lnTo>
                  <a:lnTo>
                    <a:pt x="16" y="12"/>
                  </a:lnTo>
                  <a:lnTo>
                    <a:pt x="16" y="13"/>
                  </a:lnTo>
                  <a:lnTo>
                    <a:pt x="17" y="13"/>
                  </a:lnTo>
                  <a:lnTo>
                    <a:pt x="17" y="14"/>
                  </a:lnTo>
                  <a:lnTo>
                    <a:pt x="17" y="1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3" name="Freeform 83">
              <a:extLst>
                <a:ext uri="{FF2B5EF4-FFF2-40B4-BE49-F238E27FC236}">
                  <a16:creationId xmlns:a16="http://schemas.microsoft.com/office/drawing/2014/main" id="{BD47C552-79F2-4B6A-A0D9-B93788F9023E}"/>
                </a:ext>
              </a:extLst>
            </p:cNvPr>
            <p:cNvSpPr>
              <a:spLocks/>
            </p:cNvSpPr>
            <p:nvPr/>
          </p:nvSpPr>
          <p:spPr bwMode="auto">
            <a:xfrm>
              <a:off x="3070672" y="3202059"/>
              <a:ext cx="28569" cy="164111"/>
            </a:xfrm>
            <a:custGeom>
              <a:avLst/>
              <a:gdLst>
                <a:gd name="T0" fmla="*/ 0 w 18"/>
                <a:gd name="T1" fmla="*/ 2147483646 h 209"/>
                <a:gd name="T2" fmla="*/ 2147483646 w 18"/>
                <a:gd name="T3" fmla="*/ 2147483646 h 209"/>
                <a:gd name="T4" fmla="*/ 2147483646 w 18"/>
                <a:gd name="T5" fmla="*/ 2147483646 h 209"/>
                <a:gd name="T6" fmla="*/ 2147483646 w 18"/>
                <a:gd name="T7" fmla="*/ 2147483646 h 209"/>
                <a:gd name="T8" fmla="*/ 2147483646 w 18"/>
                <a:gd name="T9" fmla="*/ 2147483646 h 209"/>
                <a:gd name="T10" fmla="*/ 2147483646 w 18"/>
                <a:gd name="T11" fmla="*/ 2147483646 h 209"/>
                <a:gd name="T12" fmla="*/ 2147483646 w 18"/>
                <a:gd name="T13" fmla="*/ 2147483646 h 209"/>
                <a:gd name="T14" fmla="*/ 2147483646 w 18"/>
                <a:gd name="T15" fmla="*/ 2147483646 h 209"/>
                <a:gd name="T16" fmla="*/ 2147483646 w 18"/>
                <a:gd name="T17" fmla="*/ 2147483646 h 209"/>
                <a:gd name="T18" fmla="*/ 2147483646 w 18"/>
                <a:gd name="T19" fmla="*/ 2147483646 h 209"/>
                <a:gd name="T20" fmla="*/ 2147483646 w 18"/>
                <a:gd name="T21" fmla="*/ 2147483646 h 209"/>
                <a:gd name="T22" fmla="*/ 2147483646 w 18"/>
                <a:gd name="T23" fmla="*/ 2147483646 h 209"/>
                <a:gd name="T24" fmla="*/ 2147483646 w 18"/>
                <a:gd name="T25" fmla="*/ 2147483646 h 209"/>
                <a:gd name="T26" fmla="*/ 2147483646 w 18"/>
                <a:gd name="T27" fmla="*/ 2147483646 h 209"/>
                <a:gd name="T28" fmla="*/ 2147483646 w 18"/>
                <a:gd name="T29" fmla="*/ 2147483646 h 209"/>
                <a:gd name="T30" fmla="*/ 2147483646 w 18"/>
                <a:gd name="T31" fmla="*/ 2147483646 h 209"/>
                <a:gd name="T32" fmla="*/ 2147483646 w 18"/>
                <a:gd name="T33" fmla="*/ 2147483646 h 209"/>
                <a:gd name="T34" fmla="*/ 2147483646 w 18"/>
                <a:gd name="T35" fmla="*/ 2147483646 h 209"/>
                <a:gd name="T36" fmla="*/ 2147483646 w 18"/>
                <a:gd name="T37" fmla="*/ 2147483646 h 209"/>
                <a:gd name="T38" fmla="*/ 2147483646 w 18"/>
                <a:gd name="T39" fmla="*/ 2147483646 h 209"/>
                <a:gd name="T40" fmla="*/ 2147483646 w 18"/>
                <a:gd name="T41" fmla="*/ 2147483646 h 209"/>
                <a:gd name="T42" fmla="*/ 2147483646 w 18"/>
                <a:gd name="T43" fmla="*/ 2147483646 h 209"/>
                <a:gd name="T44" fmla="*/ 2147483646 w 18"/>
                <a:gd name="T45" fmla="*/ 2147483646 h 209"/>
                <a:gd name="T46" fmla="*/ 2147483646 w 18"/>
                <a:gd name="T47" fmla="*/ 2147483646 h 209"/>
                <a:gd name="T48" fmla="*/ 2147483646 w 18"/>
                <a:gd name="T49" fmla="*/ 2147483646 h 209"/>
                <a:gd name="T50" fmla="*/ 2147483646 w 18"/>
                <a:gd name="T51" fmla="*/ 2147483646 h 209"/>
                <a:gd name="T52" fmla="*/ 2147483646 w 18"/>
                <a:gd name="T53" fmla="*/ 2147483646 h 209"/>
                <a:gd name="T54" fmla="*/ 2147483646 w 18"/>
                <a:gd name="T55" fmla="*/ 2147483646 h 209"/>
                <a:gd name="T56" fmla="*/ 2147483646 w 18"/>
                <a:gd name="T57" fmla="*/ 2147483646 h 209"/>
                <a:gd name="T58" fmla="*/ 2147483646 w 18"/>
                <a:gd name="T59" fmla="*/ 2147483646 h 209"/>
                <a:gd name="T60" fmla="*/ 2147483646 w 18"/>
                <a:gd name="T61" fmla="*/ 2147483646 h 209"/>
                <a:gd name="T62" fmla="*/ 2147483646 w 18"/>
                <a:gd name="T63" fmla="*/ 2147483646 h 209"/>
                <a:gd name="T64" fmla="*/ 2147483646 w 18"/>
                <a:gd name="T65" fmla="*/ 2147483646 h 209"/>
                <a:gd name="T66" fmla="*/ 2147483646 w 18"/>
                <a:gd name="T67" fmla="*/ 2147483646 h 209"/>
                <a:gd name="T68" fmla="*/ 2147483646 w 18"/>
                <a:gd name="T69" fmla="*/ 2147483646 h 209"/>
                <a:gd name="T70" fmla="*/ 2147483646 w 18"/>
                <a:gd name="T71" fmla="*/ 2147483646 h 209"/>
                <a:gd name="T72" fmla="*/ 2147483646 w 18"/>
                <a:gd name="T73" fmla="*/ 2147483646 h 209"/>
                <a:gd name="T74" fmla="*/ 2147483646 w 18"/>
                <a:gd name="T75" fmla="*/ 2147483646 h 209"/>
                <a:gd name="T76" fmla="*/ 2147483646 w 18"/>
                <a:gd name="T77" fmla="*/ 2147483646 h 209"/>
                <a:gd name="T78" fmla="*/ 2147483646 w 18"/>
                <a:gd name="T79" fmla="*/ 2147483646 h 209"/>
                <a:gd name="T80" fmla="*/ 2147483646 w 18"/>
                <a:gd name="T81" fmla="*/ 2147483646 h 209"/>
                <a:gd name="T82" fmla="*/ 2147483646 w 18"/>
                <a:gd name="T83" fmla="*/ 2147483646 h 209"/>
                <a:gd name="T84" fmla="*/ 2147483646 w 18"/>
                <a:gd name="T85" fmla="*/ 2147483646 h 209"/>
                <a:gd name="T86" fmla="*/ 2147483646 w 18"/>
                <a:gd name="T87" fmla="*/ 0 h 209"/>
                <a:gd name="T88" fmla="*/ 2147483646 w 18"/>
                <a:gd name="T89" fmla="*/ 0 h 209"/>
                <a:gd name="T90" fmla="*/ 2147483646 w 18"/>
                <a:gd name="T91" fmla="*/ 2147483646 h 209"/>
                <a:gd name="T92" fmla="*/ 2147483646 w 18"/>
                <a:gd name="T93" fmla="*/ 2147483646 h 209"/>
                <a:gd name="T94" fmla="*/ 2147483646 w 18"/>
                <a:gd name="T95" fmla="*/ 2147483646 h 209"/>
                <a:gd name="T96" fmla="*/ 2147483646 w 18"/>
                <a:gd name="T97" fmla="*/ 2147483646 h 209"/>
                <a:gd name="T98" fmla="*/ 2147483646 w 18"/>
                <a:gd name="T99" fmla="*/ 2147483646 h 20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9">
                  <a:moveTo>
                    <a:pt x="0" y="197"/>
                  </a:moveTo>
                  <a:lnTo>
                    <a:pt x="1" y="197"/>
                  </a:lnTo>
                  <a:lnTo>
                    <a:pt x="1" y="198"/>
                  </a:lnTo>
                  <a:lnTo>
                    <a:pt x="1" y="199"/>
                  </a:lnTo>
                  <a:lnTo>
                    <a:pt x="2" y="200"/>
                  </a:lnTo>
                  <a:lnTo>
                    <a:pt x="2" y="201"/>
                  </a:lnTo>
                  <a:lnTo>
                    <a:pt x="2" y="200"/>
                  </a:lnTo>
                  <a:lnTo>
                    <a:pt x="3" y="203"/>
                  </a:lnTo>
                  <a:lnTo>
                    <a:pt x="4" y="203"/>
                  </a:lnTo>
                  <a:lnTo>
                    <a:pt x="4" y="204"/>
                  </a:lnTo>
                  <a:lnTo>
                    <a:pt x="5" y="207"/>
                  </a:lnTo>
                  <a:lnTo>
                    <a:pt x="6" y="207"/>
                  </a:lnTo>
                  <a:lnTo>
                    <a:pt x="6" y="208"/>
                  </a:lnTo>
                  <a:lnTo>
                    <a:pt x="7" y="209"/>
                  </a:lnTo>
                  <a:lnTo>
                    <a:pt x="8" y="208"/>
                  </a:lnTo>
                  <a:lnTo>
                    <a:pt x="8" y="207"/>
                  </a:lnTo>
                  <a:lnTo>
                    <a:pt x="9" y="205"/>
                  </a:lnTo>
                  <a:lnTo>
                    <a:pt x="9" y="202"/>
                  </a:lnTo>
                  <a:lnTo>
                    <a:pt x="9" y="197"/>
                  </a:lnTo>
                  <a:lnTo>
                    <a:pt x="10" y="191"/>
                  </a:lnTo>
                  <a:lnTo>
                    <a:pt x="10" y="183"/>
                  </a:lnTo>
                  <a:lnTo>
                    <a:pt x="10" y="173"/>
                  </a:lnTo>
                  <a:lnTo>
                    <a:pt x="11" y="161"/>
                  </a:lnTo>
                  <a:lnTo>
                    <a:pt x="11" y="148"/>
                  </a:lnTo>
                  <a:lnTo>
                    <a:pt x="11" y="133"/>
                  </a:lnTo>
                  <a:lnTo>
                    <a:pt x="12" y="118"/>
                  </a:lnTo>
                  <a:lnTo>
                    <a:pt x="12" y="103"/>
                  </a:lnTo>
                  <a:lnTo>
                    <a:pt x="13" y="85"/>
                  </a:lnTo>
                  <a:lnTo>
                    <a:pt x="13" y="71"/>
                  </a:lnTo>
                  <a:lnTo>
                    <a:pt x="13" y="55"/>
                  </a:lnTo>
                  <a:lnTo>
                    <a:pt x="14" y="42"/>
                  </a:lnTo>
                  <a:lnTo>
                    <a:pt x="14" y="29"/>
                  </a:lnTo>
                  <a:lnTo>
                    <a:pt x="14" y="19"/>
                  </a:lnTo>
                  <a:lnTo>
                    <a:pt x="15" y="11"/>
                  </a:lnTo>
                  <a:lnTo>
                    <a:pt x="15" y="5"/>
                  </a:lnTo>
                  <a:lnTo>
                    <a:pt x="15" y="2"/>
                  </a:lnTo>
                  <a:lnTo>
                    <a:pt x="16" y="0"/>
                  </a:lnTo>
                  <a:lnTo>
                    <a:pt x="17" y="1"/>
                  </a:lnTo>
                  <a:lnTo>
                    <a:pt x="17" y="4"/>
                  </a:lnTo>
                  <a:lnTo>
                    <a:pt x="17" y="8"/>
                  </a:lnTo>
                  <a:lnTo>
                    <a:pt x="18"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4" name="Freeform 84">
              <a:extLst>
                <a:ext uri="{FF2B5EF4-FFF2-40B4-BE49-F238E27FC236}">
                  <a16:creationId xmlns:a16="http://schemas.microsoft.com/office/drawing/2014/main" id="{066471C0-31DB-49DA-B3B1-983DBC22172D}"/>
                </a:ext>
              </a:extLst>
            </p:cNvPr>
            <p:cNvSpPr>
              <a:spLocks/>
            </p:cNvSpPr>
            <p:nvPr/>
          </p:nvSpPr>
          <p:spPr bwMode="auto">
            <a:xfrm>
              <a:off x="3099242" y="3216193"/>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3"/>
                  </a:lnTo>
                  <a:lnTo>
                    <a:pt x="1" y="20"/>
                  </a:lnTo>
                  <a:lnTo>
                    <a:pt x="1" y="26"/>
                  </a:lnTo>
                  <a:lnTo>
                    <a:pt x="2" y="33"/>
                  </a:lnTo>
                  <a:lnTo>
                    <a:pt x="2" y="40"/>
                  </a:lnTo>
                  <a:lnTo>
                    <a:pt x="2" y="46"/>
                  </a:lnTo>
                  <a:lnTo>
                    <a:pt x="3" y="52"/>
                  </a:lnTo>
                  <a:lnTo>
                    <a:pt x="3" y="57"/>
                  </a:lnTo>
                  <a:lnTo>
                    <a:pt x="4" y="63"/>
                  </a:lnTo>
                  <a:lnTo>
                    <a:pt x="4" y="68"/>
                  </a:lnTo>
                  <a:lnTo>
                    <a:pt x="4" y="72"/>
                  </a:lnTo>
                  <a:lnTo>
                    <a:pt x="5" y="75"/>
                  </a:lnTo>
                  <a:lnTo>
                    <a:pt x="5" y="79"/>
                  </a:lnTo>
                  <a:lnTo>
                    <a:pt x="5" y="82"/>
                  </a:lnTo>
                  <a:lnTo>
                    <a:pt x="6" y="84"/>
                  </a:lnTo>
                  <a:lnTo>
                    <a:pt x="6" y="85"/>
                  </a:lnTo>
                  <a:lnTo>
                    <a:pt x="6" y="87"/>
                  </a:lnTo>
                  <a:lnTo>
                    <a:pt x="7" y="89"/>
                  </a:lnTo>
                  <a:lnTo>
                    <a:pt x="7" y="90"/>
                  </a:lnTo>
                  <a:lnTo>
                    <a:pt x="8" y="91"/>
                  </a:lnTo>
                  <a:lnTo>
                    <a:pt x="8" y="92"/>
                  </a:lnTo>
                  <a:lnTo>
                    <a:pt x="9" y="91"/>
                  </a:lnTo>
                  <a:lnTo>
                    <a:pt x="9" y="92"/>
                  </a:lnTo>
                  <a:lnTo>
                    <a:pt x="10" y="90"/>
                  </a:lnTo>
                  <a:lnTo>
                    <a:pt x="10" y="91"/>
                  </a:lnTo>
                  <a:lnTo>
                    <a:pt x="11" y="89"/>
                  </a:lnTo>
                  <a:lnTo>
                    <a:pt x="11" y="91"/>
                  </a:lnTo>
                  <a:lnTo>
                    <a:pt x="12" y="93"/>
                  </a:lnTo>
                  <a:lnTo>
                    <a:pt x="12" y="92"/>
                  </a:lnTo>
                  <a:lnTo>
                    <a:pt x="12" y="93"/>
                  </a:lnTo>
                  <a:lnTo>
                    <a:pt x="13" y="97"/>
                  </a:lnTo>
                  <a:lnTo>
                    <a:pt x="13" y="100"/>
                  </a:lnTo>
                  <a:lnTo>
                    <a:pt x="13" y="101"/>
                  </a:lnTo>
                  <a:lnTo>
                    <a:pt x="14" y="104"/>
                  </a:lnTo>
                  <a:lnTo>
                    <a:pt x="14" y="107"/>
                  </a:lnTo>
                  <a:lnTo>
                    <a:pt x="15" y="111"/>
                  </a:lnTo>
                  <a:lnTo>
                    <a:pt x="15" y="113"/>
                  </a:lnTo>
                  <a:lnTo>
                    <a:pt x="16" y="116"/>
                  </a:lnTo>
                  <a:lnTo>
                    <a:pt x="16" y="118"/>
                  </a:lnTo>
                  <a:lnTo>
                    <a:pt x="17" y="119"/>
                  </a:lnTo>
                  <a:lnTo>
                    <a:pt x="17" y="120"/>
                  </a:lnTo>
                  <a:lnTo>
                    <a:pt x="17"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5" name="Freeform 85">
              <a:extLst>
                <a:ext uri="{FF2B5EF4-FFF2-40B4-BE49-F238E27FC236}">
                  <a16:creationId xmlns:a16="http://schemas.microsoft.com/office/drawing/2014/main" id="{521DBE8B-38F5-4950-9583-9272F9F3BC5F}"/>
                </a:ext>
              </a:extLst>
            </p:cNvPr>
            <p:cNvSpPr>
              <a:spLocks/>
            </p:cNvSpPr>
            <p:nvPr/>
          </p:nvSpPr>
          <p:spPr bwMode="auto">
            <a:xfrm>
              <a:off x="3126225" y="3300996"/>
              <a:ext cx="28569" cy="36121"/>
            </a:xfrm>
            <a:custGeom>
              <a:avLst/>
              <a:gdLst>
                <a:gd name="T0" fmla="*/ 0 w 18"/>
                <a:gd name="T1" fmla="*/ 2147483646 h 46"/>
                <a:gd name="T2" fmla="*/ 2147483646 w 18"/>
                <a:gd name="T3" fmla="*/ 2147483646 h 46"/>
                <a:gd name="T4" fmla="*/ 2147483646 w 18"/>
                <a:gd name="T5" fmla="*/ 2147483646 h 46"/>
                <a:gd name="T6" fmla="*/ 2147483646 w 18"/>
                <a:gd name="T7" fmla="*/ 2147483646 h 46"/>
                <a:gd name="T8" fmla="*/ 2147483646 w 18"/>
                <a:gd name="T9" fmla="*/ 2147483646 h 46"/>
                <a:gd name="T10" fmla="*/ 2147483646 w 18"/>
                <a:gd name="T11" fmla="*/ 2147483646 h 46"/>
                <a:gd name="T12" fmla="*/ 2147483646 w 18"/>
                <a:gd name="T13" fmla="*/ 2147483646 h 46"/>
                <a:gd name="T14" fmla="*/ 2147483646 w 18"/>
                <a:gd name="T15" fmla="*/ 2147483646 h 46"/>
                <a:gd name="T16" fmla="*/ 2147483646 w 18"/>
                <a:gd name="T17" fmla="*/ 2147483646 h 46"/>
                <a:gd name="T18" fmla="*/ 2147483646 w 18"/>
                <a:gd name="T19" fmla="*/ 2147483646 h 46"/>
                <a:gd name="T20" fmla="*/ 2147483646 w 18"/>
                <a:gd name="T21" fmla="*/ 2147483646 h 46"/>
                <a:gd name="T22" fmla="*/ 2147483646 w 18"/>
                <a:gd name="T23" fmla="*/ 2147483646 h 46"/>
                <a:gd name="T24" fmla="*/ 2147483646 w 18"/>
                <a:gd name="T25" fmla="*/ 2147483646 h 46"/>
                <a:gd name="T26" fmla="*/ 2147483646 w 18"/>
                <a:gd name="T27" fmla="*/ 2147483646 h 46"/>
                <a:gd name="T28" fmla="*/ 2147483646 w 18"/>
                <a:gd name="T29" fmla="*/ 0 h 46"/>
                <a:gd name="T30" fmla="*/ 2147483646 w 18"/>
                <a:gd name="T31" fmla="*/ 0 h 46"/>
                <a:gd name="T32" fmla="*/ 2147483646 w 18"/>
                <a:gd name="T33" fmla="*/ 2147483646 h 46"/>
                <a:gd name="T34" fmla="*/ 2147483646 w 18"/>
                <a:gd name="T35" fmla="*/ 0 h 46"/>
                <a:gd name="T36" fmla="*/ 2147483646 w 18"/>
                <a:gd name="T37" fmla="*/ 2147483646 h 46"/>
                <a:gd name="T38" fmla="*/ 2147483646 w 18"/>
                <a:gd name="T39" fmla="*/ 2147483646 h 46"/>
                <a:gd name="T40" fmla="*/ 2147483646 w 18"/>
                <a:gd name="T41" fmla="*/ 2147483646 h 46"/>
                <a:gd name="T42" fmla="*/ 2147483646 w 18"/>
                <a:gd name="T43" fmla="*/ 2147483646 h 46"/>
                <a:gd name="T44" fmla="*/ 2147483646 w 18"/>
                <a:gd name="T45" fmla="*/ 2147483646 h 46"/>
                <a:gd name="T46" fmla="*/ 2147483646 w 18"/>
                <a:gd name="T47" fmla="*/ 2147483646 h 46"/>
                <a:gd name="T48" fmla="*/ 2147483646 w 18"/>
                <a:gd name="T49" fmla="*/ 2147483646 h 46"/>
                <a:gd name="T50" fmla="*/ 2147483646 w 18"/>
                <a:gd name="T51" fmla="*/ 2147483646 h 46"/>
                <a:gd name="T52" fmla="*/ 2147483646 w 18"/>
                <a:gd name="T53" fmla="*/ 2147483646 h 46"/>
                <a:gd name="T54" fmla="*/ 2147483646 w 18"/>
                <a:gd name="T55" fmla="*/ 2147483646 h 46"/>
                <a:gd name="T56" fmla="*/ 2147483646 w 18"/>
                <a:gd name="T57" fmla="*/ 2147483646 h 46"/>
                <a:gd name="T58" fmla="*/ 2147483646 w 18"/>
                <a:gd name="T59" fmla="*/ 2147483646 h 46"/>
                <a:gd name="T60" fmla="*/ 2147483646 w 18"/>
                <a:gd name="T61" fmla="*/ 2147483646 h 46"/>
                <a:gd name="T62" fmla="*/ 2147483646 w 18"/>
                <a:gd name="T63" fmla="*/ 2147483646 h 46"/>
                <a:gd name="T64" fmla="*/ 2147483646 w 18"/>
                <a:gd name="T65" fmla="*/ 2147483646 h 46"/>
                <a:gd name="T66" fmla="*/ 2147483646 w 18"/>
                <a:gd name="T67" fmla="*/ 2147483646 h 46"/>
                <a:gd name="T68" fmla="*/ 2147483646 w 18"/>
                <a:gd name="T69" fmla="*/ 2147483646 h 46"/>
                <a:gd name="T70" fmla="*/ 2147483646 w 18"/>
                <a:gd name="T71" fmla="*/ 2147483646 h 46"/>
                <a:gd name="T72" fmla="*/ 2147483646 w 18"/>
                <a:gd name="T73" fmla="*/ 2147483646 h 46"/>
                <a:gd name="T74" fmla="*/ 2147483646 w 18"/>
                <a:gd name="T75" fmla="*/ 2147483646 h 46"/>
                <a:gd name="T76" fmla="*/ 2147483646 w 18"/>
                <a:gd name="T77" fmla="*/ 2147483646 h 46"/>
                <a:gd name="T78" fmla="*/ 2147483646 w 18"/>
                <a:gd name="T79" fmla="*/ 2147483646 h 46"/>
                <a:gd name="T80" fmla="*/ 2147483646 w 18"/>
                <a:gd name="T81" fmla="*/ 2147483646 h 46"/>
                <a:gd name="T82" fmla="*/ 2147483646 w 18"/>
                <a:gd name="T83" fmla="*/ 2147483646 h 46"/>
                <a:gd name="T84" fmla="*/ 2147483646 w 18"/>
                <a:gd name="T85" fmla="*/ 2147483646 h 46"/>
                <a:gd name="T86" fmla="*/ 2147483646 w 18"/>
                <a:gd name="T87" fmla="*/ 2147483646 h 46"/>
                <a:gd name="T88" fmla="*/ 2147483646 w 18"/>
                <a:gd name="T89" fmla="*/ 2147483646 h 46"/>
                <a:gd name="T90" fmla="*/ 2147483646 w 18"/>
                <a:gd name="T91" fmla="*/ 2147483646 h 46"/>
                <a:gd name="T92" fmla="*/ 2147483646 w 18"/>
                <a:gd name="T93" fmla="*/ 2147483646 h 46"/>
                <a:gd name="T94" fmla="*/ 2147483646 w 18"/>
                <a:gd name="T95" fmla="*/ 2147483646 h 46"/>
                <a:gd name="T96" fmla="*/ 2147483646 w 18"/>
                <a:gd name="T97" fmla="*/ 2147483646 h 46"/>
                <a:gd name="T98" fmla="*/ 2147483646 w 18"/>
                <a:gd name="T99" fmla="*/ 2147483646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6">
                  <a:moveTo>
                    <a:pt x="0" y="11"/>
                  </a:moveTo>
                  <a:lnTo>
                    <a:pt x="1" y="12"/>
                  </a:lnTo>
                  <a:lnTo>
                    <a:pt x="1" y="10"/>
                  </a:lnTo>
                  <a:lnTo>
                    <a:pt x="1" y="9"/>
                  </a:lnTo>
                  <a:lnTo>
                    <a:pt x="2" y="8"/>
                  </a:lnTo>
                  <a:lnTo>
                    <a:pt x="2" y="7"/>
                  </a:lnTo>
                  <a:lnTo>
                    <a:pt x="3" y="6"/>
                  </a:lnTo>
                  <a:lnTo>
                    <a:pt x="3" y="5"/>
                  </a:lnTo>
                  <a:lnTo>
                    <a:pt x="4" y="4"/>
                  </a:lnTo>
                  <a:lnTo>
                    <a:pt x="4" y="3"/>
                  </a:lnTo>
                  <a:lnTo>
                    <a:pt x="4" y="2"/>
                  </a:lnTo>
                  <a:lnTo>
                    <a:pt x="5" y="1"/>
                  </a:lnTo>
                  <a:lnTo>
                    <a:pt x="5" y="0"/>
                  </a:lnTo>
                  <a:lnTo>
                    <a:pt x="6" y="0"/>
                  </a:lnTo>
                  <a:lnTo>
                    <a:pt x="6" y="1"/>
                  </a:lnTo>
                  <a:lnTo>
                    <a:pt x="7" y="0"/>
                  </a:lnTo>
                  <a:lnTo>
                    <a:pt x="7" y="1"/>
                  </a:lnTo>
                  <a:lnTo>
                    <a:pt x="7" y="2"/>
                  </a:lnTo>
                  <a:lnTo>
                    <a:pt x="8" y="3"/>
                  </a:lnTo>
                  <a:lnTo>
                    <a:pt x="8" y="4"/>
                  </a:lnTo>
                  <a:lnTo>
                    <a:pt x="9" y="6"/>
                  </a:lnTo>
                  <a:lnTo>
                    <a:pt x="9" y="8"/>
                  </a:lnTo>
                  <a:lnTo>
                    <a:pt x="9" y="10"/>
                  </a:lnTo>
                  <a:lnTo>
                    <a:pt x="10" y="12"/>
                  </a:lnTo>
                  <a:lnTo>
                    <a:pt x="10" y="14"/>
                  </a:lnTo>
                  <a:lnTo>
                    <a:pt x="10" y="17"/>
                  </a:lnTo>
                  <a:lnTo>
                    <a:pt x="11" y="18"/>
                  </a:lnTo>
                  <a:lnTo>
                    <a:pt x="11" y="20"/>
                  </a:lnTo>
                  <a:lnTo>
                    <a:pt x="12" y="22"/>
                  </a:lnTo>
                  <a:lnTo>
                    <a:pt x="12" y="24"/>
                  </a:lnTo>
                  <a:lnTo>
                    <a:pt x="12" y="26"/>
                  </a:lnTo>
                  <a:lnTo>
                    <a:pt x="13" y="28"/>
                  </a:lnTo>
                  <a:lnTo>
                    <a:pt x="13" y="29"/>
                  </a:lnTo>
                  <a:lnTo>
                    <a:pt x="13" y="31"/>
                  </a:lnTo>
                  <a:lnTo>
                    <a:pt x="14" y="33"/>
                  </a:lnTo>
                  <a:lnTo>
                    <a:pt x="14" y="35"/>
                  </a:lnTo>
                  <a:lnTo>
                    <a:pt x="15" y="37"/>
                  </a:lnTo>
                  <a:lnTo>
                    <a:pt x="15" y="38"/>
                  </a:lnTo>
                  <a:lnTo>
                    <a:pt x="15" y="39"/>
                  </a:lnTo>
                  <a:lnTo>
                    <a:pt x="16" y="41"/>
                  </a:lnTo>
                  <a:lnTo>
                    <a:pt x="17" y="43"/>
                  </a:lnTo>
                  <a:lnTo>
                    <a:pt x="17" y="44"/>
                  </a:lnTo>
                  <a:lnTo>
                    <a:pt x="18" y="45"/>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6" name="Freeform 86">
              <a:extLst>
                <a:ext uri="{FF2B5EF4-FFF2-40B4-BE49-F238E27FC236}">
                  <a16:creationId xmlns:a16="http://schemas.microsoft.com/office/drawing/2014/main" id="{A22D4E67-A644-488C-B04F-76CB5828391E}"/>
                </a:ext>
              </a:extLst>
            </p:cNvPr>
            <p:cNvSpPr>
              <a:spLocks/>
            </p:cNvSpPr>
            <p:nvPr/>
          </p:nvSpPr>
          <p:spPr bwMode="auto">
            <a:xfrm>
              <a:off x="3154794" y="3337116"/>
              <a:ext cx="23808" cy="10993"/>
            </a:xfrm>
            <a:custGeom>
              <a:avLst/>
              <a:gdLst>
                <a:gd name="T0" fmla="*/ 0 w 15"/>
                <a:gd name="T1" fmla="*/ 0 h 14"/>
                <a:gd name="T2" fmla="*/ 0 w 15"/>
                <a:gd name="T3" fmla="*/ 2147483646 h 14"/>
                <a:gd name="T4" fmla="*/ 2147483646 w 15"/>
                <a:gd name="T5" fmla="*/ 2147483646 h 14"/>
                <a:gd name="T6" fmla="*/ 2147483646 w 15"/>
                <a:gd name="T7" fmla="*/ 2147483646 h 14"/>
                <a:gd name="T8" fmla="*/ 2147483646 w 15"/>
                <a:gd name="T9" fmla="*/ 2147483646 h 14"/>
                <a:gd name="T10" fmla="*/ 2147483646 w 15"/>
                <a:gd name="T11" fmla="*/ 2147483646 h 14"/>
                <a:gd name="T12" fmla="*/ 2147483646 w 15"/>
                <a:gd name="T13" fmla="*/ 2147483646 h 14"/>
                <a:gd name="T14" fmla="*/ 2147483646 w 15"/>
                <a:gd name="T15" fmla="*/ 2147483646 h 14"/>
                <a:gd name="T16" fmla="*/ 2147483646 w 15"/>
                <a:gd name="T17" fmla="*/ 2147483646 h 14"/>
                <a:gd name="T18" fmla="*/ 2147483646 w 15"/>
                <a:gd name="T19" fmla="*/ 2147483646 h 14"/>
                <a:gd name="T20" fmla="*/ 2147483646 w 15"/>
                <a:gd name="T21" fmla="*/ 2147483646 h 14"/>
                <a:gd name="T22" fmla="*/ 2147483646 w 15"/>
                <a:gd name="T23" fmla="*/ 2147483646 h 14"/>
                <a:gd name="T24" fmla="*/ 2147483646 w 15"/>
                <a:gd name="T25" fmla="*/ 2147483646 h 14"/>
                <a:gd name="T26" fmla="*/ 2147483646 w 15"/>
                <a:gd name="T27" fmla="*/ 2147483646 h 14"/>
                <a:gd name="T28" fmla="*/ 2147483646 w 15"/>
                <a:gd name="T29" fmla="*/ 2147483646 h 14"/>
                <a:gd name="T30" fmla="*/ 2147483646 w 15"/>
                <a:gd name="T31" fmla="*/ 2147483646 h 14"/>
                <a:gd name="T32" fmla="*/ 2147483646 w 15"/>
                <a:gd name="T33" fmla="*/ 2147483646 h 14"/>
                <a:gd name="T34" fmla="*/ 2147483646 w 15"/>
                <a:gd name="T35" fmla="*/ 2147483646 h 14"/>
                <a:gd name="T36" fmla="*/ 2147483646 w 15"/>
                <a:gd name="T37" fmla="*/ 2147483646 h 14"/>
                <a:gd name="T38" fmla="*/ 2147483646 w 15"/>
                <a:gd name="T39" fmla="*/ 2147483646 h 14"/>
                <a:gd name="T40" fmla="*/ 2147483646 w 15"/>
                <a:gd name="T41" fmla="*/ 2147483646 h 14"/>
                <a:gd name="T42" fmla="*/ 2147483646 w 15"/>
                <a:gd name="T43" fmla="*/ 2147483646 h 14"/>
                <a:gd name="T44" fmla="*/ 2147483646 w 15"/>
                <a:gd name="T45" fmla="*/ 2147483646 h 14"/>
                <a:gd name="T46" fmla="*/ 2147483646 w 15"/>
                <a:gd name="T47" fmla="*/ 2147483646 h 14"/>
                <a:gd name="T48" fmla="*/ 2147483646 w 15"/>
                <a:gd name="T49" fmla="*/ 2147483646 h 14"/>
                <a:gd name="T50" fmla="*/ 2147483646 w 15"/>
                <a:gd name="T51" fmla="*/ 2147483646 h 14"/>
                <a:gd name="T52" fmla="*/ 2147483646 w 15"/>
                <a:gd name="T53" fmla="*/ 2147483646 h 14"/>
                <a:gd name="T54" fmla="*/ 2147483646 w 15"/>
                <a:gd name="T55" fmla="*/ 2147483646 h 14"/>
                <a:gd name="T56" fmla="*/ 2147483646 w 15"/>
                <a:gd name="T57" fmla="*/ 2147483646 h 14"/>
                <a:gd name="T58" fmla="*/ 2147483646 w 15"/>
                <a:gd name="T59" fmla="*/ 2147483646 h 14"/>
                <a:gd name="T60" fmla="*/ 2147483646 w 15"/>
                <a:gd name="T61" fmla="*/ 2147483646 h 14"/>
                <a:gd name="T62" fmla="*/ 2147483646 w 15"/>
                <a:gd name="T63" fmla="*/ 2147483646 h 14"/>
                <a:gd name="T64" fmla="*/ 2147483646 w 15"/>
                <a:gd name="T65" fmla="*/ 2147483646 h 14"/>
                <a:gd name="T66" fmla="*/ 2147483646 w 15"/>
                <a:gd name="T67" fmla="*/ 2147483646 h 14"/>
                <a:gd name="T68" fmla="*/ 2147483646 w 15"/>
                <a:gd name="T69" fmla="*/ 2147483646 h 14"/>
                <a:gd name="T70" fmla="*/ 2147483646 w 15"/>
                <a:gd name="T71" fmla="*/ 2147483646 h 14"/>
                <a:gd name="T72" fmla="*/ 2147483646 w 15"/>
                <a:gd name="T73" fmla="*/ 2147483646 h 14"/>
                <a:gd name="T74" fmla="*/ 2147483646 w 15"/>
                <a:gd name="T75" fmla="*/ 2147483646 h 14"/>
                <a:gd name="T76" fmla="*/ 2147483646 w 15"/>
                <a:gd name="T77" fmla="*/ 2147483646 h 14"/>
                <a:gd name="T78" fmla="*/ 2147483646 w 15"/>
                <a:gd name="T79" fmla="*/ 2147483646 h 14"/>
                <a:gd name="T80" fmla="*/ 2147483646 w 15"/>
                <a:gd name="T81" fmla="*/ 2147483646 h 14"/>
                <a:gd name="T82" fmla="*/ 2147483646 w 15"/>
                <a:gd name="T83" fmla="*/ 2147483646 h 14"/>
                <a:gd name="T84" fmla="*/ 2147483646 w 15"/>
                <a:gd name="T85" fmla="*/ 2147483646 h 14"/>
                <a:gd name="T86" fmla="*/ 2147483646 w 15"/>
                <a:gd name="T87" fmla="*/ 2147483646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5" h="14">
                  <a:moveTo>
                    <a:pt x="0" y="0"/>
                  </a:moveTo>
                  <a:lnTo>
                    <a:pt x="0" y="2"/>
                  </a:lnTo>
                  <a:lnTo>
                    <a:pt x="1" y="3"/>
                  </a:lnTo>
                  <a:lnTo>
                    <a:pt x="2" y="4"/>
                  </a:lnTo>
                  <a:lnTo>
                    <a:pt x="2" y="5"/>
                  </a:lnTo>
                  <a:lnTo>
                    <a:pt x="3" y="5"/>
                  </a:lnTo>
                  <a:lnTo>
                    <a:pt x="3" y="6"/>
                  </a:lnTo>
                  <a:lnTo>
                    <a:pt x="4" y="7"/>
                  </a:lnTo>
                  <a:lnTo>
                    <a:pt x="5" y="8"/>
                  </a:lnTo>
                  <a:lnTo>
                    <a:pt x="5" y="9"/>
                  </a:lnTo>
                  <a:lnTo>
                    <a:pt x="6" y="10"/>
                  </a:lnTo>
                  <a:lnTo>
                    <a:pt x="7" y="10"/>
                  </a:lnTo>
                  <a:lnTo>
                    <a:pt x="7" y="12"/>
                  </a:lnTo>
                  <a:lnTo>
                    <a:pt x="8" y="11"/>
                  </a:lnTo>
                  <a:lnTo>
                    <a:pt x="8" y="10"/>
                  </a:lnTo>
                  <a:lnTo>
                    <a:pt x="9" y="12"/>
                  </a:lnTo>
                  <a:lnTo>
                    <a:pt x="10" y="12"/>
                  </a:lnTo>
                  <a:lnTo>
                    <a:pt x="10" y="11"/>
                  </a:lnTo>
                  <a:lnTo>
                    <a:pt x="10" y="12"/>
                  </a:lnTo>
                  <a:lnTo>
                    <a:pt x="11" y="12"/>
                  </a:lnTo>
                  <a:lnTo>
                    <a:pt x="11" y="13"/>
                  </a:lnTo>
                  <a:lnTo>
                    <a:pt x="11" y="11"/>
                  </a:lnTo>
                  <a:lnTo>
                    <a:pt x="12" y="12"/>
                  </a:lnTo>
                  <a:lnTo>
                    <a:pt x="12" y="13"/>
                  </a:lnTo>
                  <a:lnTo>
                    <a:pt x="13" y="12"/>
                  </a:lnTo>
                  <a:lnTo>
                    <a:pt x="13" y="13"/>
                  </a:lnTo>
                  <a:lnTo>
                    <a:pt x="14" y="14"/>
                  </a:lnTo>
                  <a:lnTo>
                    <a:pt x="14" y="13"/>
                  </a:lnTo>
                  <a:lnTo>
                    <a:pt x="15" y="13"/>
                  </a:lnTo>
                </a:path>
              </a:pathLst>
            </a:custGeom>
            <a:noFill/>
            <a:ln w="3175"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7" name="Freeform 87">
              <a:extLst>
                <a:ext uri="{FF2B5EF4-FFF2-40B4-BE49-F238E27FC236}">
                  <a16:creationId xmlns:a16="http://schemas.microsoft.com/office/drawing/2014/main" id="{53E59B28-1884-42E7-B155-D423C7B9A389}"/>
                </a:ext>
              </a:extLst>
            </p:cNvPr>
            <p:cNvSpPr>
              <a:spLocks/>
            </p:cNvSpPr>
            <p:nvPr/>
          </p:nvSpPr>
          <p:spPr bwMode="auto">
            <a:xfrm>
              <a:off x="3178601" y="3219334"/>
              <a:ext cx="28569" cy="143696"/>
            </a:xfrm>
            <a:custGeom>
              <a:avLst/>
              <a:gdLst>
                <a:gd name="T0" fmla="*/ 0 w 18"/>
                <a:gd name="T1" fmla="*/ 2147483646 h 183"/>
                <a:gd name="T2" fmla="*/ 2147483646 w 18"/>
                <a:gd name="T3" fmla="*/ 2147483646 h 183"/>
                <a:gd name="T4" fmla="*/ 2147483646 w 18"/>
                <a:gd name="T5" fmla="*/ 2147483646 h 183"/>
                <a:gd name="T6" fmla="*/ 2147483646 w 18"/>
                <a:gd name="T7" fmla="*/ 2147483646 h 183"/>
                <a:gd name="T8" fmla="*/ 2147483646 w 18"/>
                <a:gd name="T9" fmla="*/ 2147483646 h 183"/>
                <a:gd name="T10" fmla="*/ 2147483646 w 18"/>
                <a:gd name="T11" fmla="*/ 2147483646 h 183"/>
                <a:gd name="T12" fmla="*/ 2147483646 w 18"/>
                <a:gd name="T13" fmla="*/ 2147483646 h 183"/>
                <a:gd name="T14" fmla="*/ 2147483646 w 18"/>
                <a:gd name="T15" fmla="*/ 2147483646 h 183"/>
                <a:gd name="T16" fmla="*/ 2147483646 w 18"/>
                <a:gd name="T17" fmla="*/ 2147483646 h 183"/>
                <a:gd name="T18" fmla="*/ 2147483646 w 18"/>
                <a:gd name="T19" fmla="*/ 2147483646 h 183"/>
                <a:gd name="T20" fmla="*/ 2147483646 w 18"/>
                <a:gd name="T21" fmla="*/ 2147483646 h 183"/>
                <a:gd name="T22" fmla="*/ 2147483646 w 18"/>
                <a:gd name="T23" fmla="*/ 2147483646 h 183"/>
                <a:gd name="T24" fmla="*/ 2147483646 w 18"/>
                <a:gd name="T25" fmla="*/ 2147483646 h 183"/>
                <a:gd name="T26" fmla="*/ 2147483646 w 18"/>
                <a:gd name="T27" fmla="*/ 2147483646 h 183"/>
                <a:gd name="T28" fmla="*/ 2147483646 w 18"/>
                <a:gd name="T29" fmla="*/ 2147483646 h 183"/>
                <a:gd name="T30" fmla="*/ 2147483646 w 18"/>
                <a:gd name="T31" fmla="*/ 2147483646 h 183"/>
                <a:gd name="T32" fmla="*/ 2147483646 w 18"/>
                <a:gd name="T33" fmla="*/ 2147483646 h 183"/>
                <a:gd name="T34" fmla="*/ 2147483646 w 18"/>
                <a:gd name="T35" fmla="*/ 2147483646 h 183"/>
                <a:gd name="T36" fmla="*/ 2147483646 w 18"/>
                <a:gd name="T37" fmla="*/ 2147483646 h 183"/>
                <a:gd name="T38" fmla="*/ 2147483646 w 18"/>
                <a:gd name="T39" fmla="*/ 2147483646 h 183"/>
                <a:gd name="T40" fmla="*/ 2147483646 w 18"/>
                <a:gd name="T41" fmla="*/ 2147483646 h 183"/>
                <a:gd name="T42" fmla="*/ 2147483646 w 18"/>
                <a:gd name="T43" fmla="*/ 2147483646 h 183"/>
                <a:gd name="T44" fmla="*/ 2147483646 w 18"/>
                <a:gd name="T45" fmla="*/ 2147483646 h 183"/>
                <a:gd name="T46" fmla="*/ 2147483646 w 18"/>
                <a:gd name="T47" fmla="*/ 2147483646 h 183"/>
                <a:gd name="T48" fmla="*/ 2147483646 w 18"/>
                <a:gd name="T49" fmla="*/ 2147483646 h 183"/>
                <a:gd name="T50" fmla="*/ 2147483646 w 18"/>
                <a:gd name="T51" fmla="*/ 2147483646 h 183"/>
                <a:gd name="T52" fmla="*/ 2147483646 w 18"/>
                <a:gd name="T53" fmla="*/ 2147483646 h 183"/>
                <a:gd name="T54" fmla="*/ 2147483646 w 18"/>
                <a:gd name="T55" fmla="*/ 2147483646 h 183"/>
                <a:gd name="T56" fmla="*/ 2147483646 w 18"/>
                <a:gd name="T57" fmla="*/ 2147483646 h 183"/>
                <a:gd name="T58" fmla="*/ 2147483646 w 18"/>
                <a:gd name="T59" fmla="*/ 2147483646 h 183"/>
                <a:gd name="T60" fmla="*/ 2147483646 w 18"/>
                <a:gd name="T61" fmla="*/ 2147483646 h 183"/>
                <a:gd name="T62" fmla="*/ 2147483646 w 18"/>
                <a:gd name="T63" fmla="*/ 2147483646 h 183"/>
                <a:gd name="T64" fmla="*/ 2147483646 w 18"/>
                <a:gd name="T65" fmla="*/ 2147483646 h 183"/>
                <a:gd name="T66" fmla="*/ 2147483646 w 18"/>
                <a:gd name="T67" fmla="*/ 2147483646 h 183"/>
                <a:gd name="T68" fmla="*/ 2147483646 w 18"/>
                <a:gd name="T69" fmla="*/ 2147483646 h 183"/>
                <a:gd name="T70" fmla="*/ 2147483646 w 18"/>
                <a:gd name="T71" fmla="*/ 2147483646 h 183"/>
                <a:gd name="T72" fmla="*/ 2147483646 w 18"/>
                <a:gd name="T73" fmla="*/ 2147483646 h 183"/>
                <a:gd name="T74" fmla="*/ 2147483646 w 18"/>
                <a:gd name="T75" fmla="*/ 2147483646 h 183"/>
                <a:gd name="T76" fmla="*/ 2147483646 w 18"/>
                <a:gd name="T77" fmla="*/ 2147483646 h 183"/>
                <a:gd name="T78" fmla="*/ 2147483646 w 18"/>
                <a:gd name="T79" fmla="*/ 2147483646 h 183"/>
                <a:gd name="T80" fmla="*/ 2147483646 w 18"/>
                <a:gd name="T81" fmla="*/ 2147483646 h 183"/>
                <a:gd name="T82" fmla="*/ 2147483646 w 18"/>
                <a:gd name="T83" fmla="*/ 2147483646 h 183"/>
                <a:gd name="T84" fmla="*/ 2147483646 w 18"/>
                <a:gd name="T85" fmla="*/ 2147483646 h 183"/>
                <a:gd name="T86" fmla="*/ 2147483646 w 18"/>
                <a:gd name="T87" fmla="*/ 2147483646 h 183"/>
                <a:gd name="T88" fmla="*/ 2147483646 w 18"/>
                <a:gd name="T89" fmla="*/ 2147483646 h 183"/>
                <a:gd name="T90" fmla="*/ 2147483646 w 18"/>
                <a:gd name="T91" fmla="*/ 2147483646 h 183"/>
                <a:gd name="T92" fmla="*/ 2147483646 w 18"/>
                <a:gd name="T93" fmla="*/ 2147483646 h 183"/>
                <a:gd name="T94" fmla="*/ 2147483646 w 18"/>
                <a:gd name="T95" fmla="*/ 2147483646 h 183"/>
                <a:gd name="T96" fmla="*/ 2147483646 w 18"/>
                <a:gd name="T97" fmla="*/ 2147483646 h 183"/>
                <a:gd name="T98" fmla="*/ 2147483646 w 18"/>
                <a:gd name="T99" fmla="*/ 0 h 1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3">
                  <a:moveTo>
                    <a:pt x="0" y="163"/>
                  </a:moveTo>
                  <a:lnTo>
                    <a:pt x="1" y="164"/>
                  </a:lnTo>
                  <a:lnTo>
                    <a:pt x="1" y="165"/>
                  </a:lnTo>
                  <a:lnTo>
                    <a:pt x="2" y="165"/>
                  </a:lnTo>
                  <a:lnTo>
                    <a:pt x="2" y="166"/>
                  </a:lnTo>
                  <a:lnTo>
                    <a:pt x="3" y="167"/>
                  </a:lnTo>
                  <a:lnTo>
                    <a:pt x="3" y="168"/>
                  </a:lnTo>
                  <a:lnTo>
                    <a:pt x="4" y="168"/>
                  </a:lnTo>
                  <a:lnTo>
                    <a:pt x="5" y="170"/>
                  </a:lnTo>
                  <a:lnTo>
                    <a:pt x="5" y="171"/>
                  </a:lnTo>
                  <a:lnTo>
                    <a:pt x="5" y="170"/>
                  </a:lnTo>
                  <a:lnTo>
                    <a:pt x="6" y="173"/>
                  </a:lnTo>
                  <a:lnTo>
                    <a:pt x="6" y="172"/>
                  </a:lnTo>
                  <a:lnTo>
                    <a:pt x="7" y="173"/>
                  </a:lnTo>
                  <a:lnTo>
                    <a:pt x="7" y="174"/>
                  </a:lnTo>
                  <a:lnTo>
                    <a:pt x="8" y="174"/>
                  </a:lnTo>
                  <a:lnTo>
                    <a:pt x="8" y="176"/>
                  </a:lnTo>
                  <a:lnTo>
                    <a:pt x="9" y="179"/>
                  </a:lnTo>
                  <a:lnTo>
                    <a:pt x="9" y="178"/>
                  </a:lnTo>
                  <a:lnTo>
                    <a:pt x="10" y="179"/>
                  </a:lnTo>
                  <a:lnTo>
                    <a:pt x="10" y="181"/>
                  </a:lnTo>
                  <a:lnTo>
                    <a:pt x="10" y="182"/>
                  </a:lnTo>
                  <a:lnTo>
                    <a:pt x="11" y="183"/>
                  </a:lnTo>
                  <a:lnTo>
                    <a:pt x="11" y="181"/>
                  </a:lnTo>
                  <a:lnTo>
                    <a:pt x="11" y="183"/>
                  </a:lnTo>
                  <a:lnTo>
                    <a:pt x="12" y="182"/>
                  </a:lnTo>
                  <a:lnTo>
                    <a:pt x="12" y="180"/>
                  </a:lnTo>
                  <a:lnTo>
                    <a:pt x="13" y="177"/>
                  </a:lnTo>
                  <a:lnTo>
                    <a:pt x="13" y="174"/>
                  </a:lnTo>
                  <a:lnTo>
                    <a:pt x="13" y="170"/>
                  </a:lnTo>
                  <a:lnTo>
                    <a:pt x="14" y="163"/>
                  </a:lnTo>
                  <a:lnTo>
                    <a:pt x="14" y="156"/>
                  </a:lnTo>
                  <a:lnTo>
                    <a:pt x="14" y="144"/>
                  </a:lnTo>
                  <a:lnTo>
                    <a:pt x="15" y="133"/>
                  </a:lnTo>
                  <a:lnTo>
                    <a:pt x="15" y="119"/>
                  </a:lnTo>
                  <a:lnTo>
                    <a:pt x="15" y="103"/>
                  </a:lnTo>
                  <a:lnTo>
                    <a:pt x="16" y="88"/>
                  </a:lnTo>
                  <a:lnTo>
                    <a:pt x="16" y="72"/>
                  </a:lnTo>
                  <a:lnTo>
                    <a:pt x="16" y="55"/>
                  </a:lnTo>
                  <a:lnTo>
                    <a:pt x="17" y="40"/>
                  </a:lnTo>
                  <a:lnTo>
                    <a:pt x="17" y="26"/>
                  </a:lnTo>
                  <a:lnTo>
                    <a:pt x="18" y="12"/>
                  </a:lnTo>
                  <a:lnTo>
                    <a:pt x="18" y="0"/>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8" name="Freeform 88">
              <a:extLst>
                <a:ext uri="{FF2B5EF4-FFF2-40B4-BE49-F238E27FC236}">
                  <a16:creationId xmlns:a16="http://schemas.microsoft.com/office/drawing/2014/main" id="{90F491C1-E303-4549-8B5C-F992FEE2FDDE}"/>
                </a:ext>
              </a:extLst>
            </p:cNvPr>
            <p:cNvSpPr>
              <a:spLocks/>
            </p:cNvSpPr>
            <p:nvPr/>
          </p:nvSpPr>
          <p:spPr bwMode="auto">
            <a:xfrm>
              <a:off x="3207171" y="3196562"/>
              <a:ext cx="26983" cy="95012"/>
            </a:xfrm>
            <a:custGeom>
              <a:avLst/>
              <a:gdLst>
                <a:gd name="T0" fmla="*/ 0 w 17"/>
                <a:gd name="T1" fmla="*/ 2147483646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0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29"/>
                  </a:moveTo>
                  <a:lnTo>
                    <a:pt x="0" y="19"/>
                  </a:lnTo>
                  <a:lnTo>
                    <a:pt x="1" y="12"/>
                  </a:lnTo>
                  <a:lnTo>
                    <a:pt x="1" y="6"/>
                  </a:lnTo>
                  <a:lnTo>
                    <a:pt x="1" y="3"/>
                  </a:lnTo>
                  <a:lnTo>
                    <a:pt x="2" y="1"/>
                  </a:lnTo>
                  <a:lnTo>
                    <a:pt x="2" y="0"/>
                  </a:lnTo>
                  <a:lnTo>
                    <a:pt x="2" y="1"/>
                  </a:lnTo>
                  <a:lnTo>
                    <a:pt x="3" y="5"/>
                  </a:lnTo>
                  <a:lnTo>
                    <a:pt x="3" y="10"/>
                  </a:lnTo>
                  <a:lnTo>
                    <a:pt x="3" y="15"/>
                  </a:lnTo>
                  <a:lnTo>
                    <a:pt x="4" y="21"/>
                  </a:lnTo>
                  <a:lnTo>
                    <a:pt x="4" y="27"/>
                  </a:lnTo>
                  <a:lnTo>
                    <a:pt x="4" y="34"/>
                  </a:lnTo>
                  <a:lnTo>
                    <a:pt x="5" y="39"/>
                  </a:lnTo>
                  <a:lnTo>
                    <a:pt x="5" y="47"/>
                  </a:lnTo>
                  <a:lnTo>
                    <a:pt x="6" y="54"/>
                  </a:lnTo>
                  <a:lnTo>
                    <a:pt x="6" y="61"/>
                  </a:lnTo>
                  <a:lnTo>
                    <a:pt x="6" y="66"/>
                  </a:lnTo>
                  <a:lnTo>
                    <a:pt x="7" y="73"/>
                  </a:lnTo>
                  <a:lnTo>
                    <a:pt x="7" y="77"/>
                  </a:lnTo>
                  <a:lnTo>
                    <a:pt x="7" y="83"/>
                  </a:lnTo>
                  <a:lnTo>
                    <a:pt x="8" y="87"/>
                  </a:lnTo>
                  <a:lnTo>
                    <a:pt x="8" y="90"/>
                  </a:lnTo>
                  <a:lnTo>
                    <a:pt x="8" y="94"/>
                  </a:lnTo>
                  <a:lnTo>
                    <a:pt x="9" y="97"/>
                  </a:lnTo>
                  <a:lnTo>
                    <a:pt x="9" y="100"/>
                  </a:lnTo>
                  <a:lnTo>
                    <a:pt x="9" y="102"/>
                  </a:lnTo>
                  <a:lnTo>
                    <a:pt x="10" y="104"/>
                  </a:lnTo>
                  <a:lnTo>
                    <a:pt x="10" y="106"/>
                  </a:lnTo>
                  <a:lnTo>
                    <a:pt x="11" y="108"/>
                  </a:lnTo>
                  <a:lnTo>
                    <a:pt x="11" y="107"/>
                  </a:lnTo>
                  <a:lnTo>
                    <a:pt x="11" y="108"/>
                  </a:lnTo>
                  <a:lnTo>
                    <a:pt x="12" y="109"/>
                  </a:lnTo>
                  <a:lnTo>
                    <a:pt x="12" y="108"/>
                  </a:lnTo>
                  <a:lnTo>
                    <a:pt x="12" y="109"/>
                  </a:lnTo>
                  <a:lnTo>
                    <a:pt x="13" y="109"/>
                  </a:lnTo>
                  <a:lnTo>
                    <a:pt x="13" y="108"/>
                  </a:lnTo>
                  <a:lnTo>
                    <a:pt x="13" y="109"/>
                  </a:lnTo>
                  <a:lnTo>
                    <a:pt x="14" y="109"/>
                  </a:lnTo>
                  <a:lnTo>
                    <a:pt x="14" y="108"/>
                  </a:lnTo>
                  <a:lnTo>
                    <a:pt x="15" y="108"/>
                  </a:lnTo>
                  <a:lnTo>
                    <a:pt x="16" y="110"/>
                  </a:lnTo>
                  <a:lnTo>
                    <a:pt x="16" y="111"/>
                  </a:lnTo>
                  <a:lnTo>
                    <a:pt x="16" y="114"/>
                  </a:lnTo>
                  <a:lnTo>
                    <a:pt x="17" y="115"/>
                  </a:lnTo>
                  <a:lnTo>
                    <a:pt x="17" y="118"/>
                  </a:lnTo>
                  <a:lnTo>
                    <a:pt x="17" y="121"/>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9" name="Freeform 89">
              <a:extLst>
                <a:ext uri="{FF2B5EF4-FFF2-40B4-BE49-F238E27FC236}">
                  <a16:creationId xmlns:a16="http://schemas.microsoft.com/office/drawing/2014/main" id="{E67116BE-FD08-4F55-B3A7-75CC4813ACBF}"/>
                </a:ext>
              </a:extLst>
            </p:cNvPr>
            <p:cNvSpPr>
              <a:spLocks/>
            </p:cNvSpPr>
            <p:nvPr/>
          </p:nvSpPr>
          <p:spPr bwMode="auto">
            <a:xfrm>
              <a:off x="3234154" y="3291574"/>
              <a:ext cx="28569" cy="34549"/>
            </a:xfrm>
            <a:custGeom>
              <a:avLst/>
              <a:gdLst>
                <a:gd name="T0" fmla="*/ 0 w 18"/>
                <a:gd name="T1" fmla="*/ 0 h 44"/>
                <a:gd name="T2" fmla="*/ 2147483646 w 18"/>
                <a:gd name="T3" fmla="*/ 2147483646 h 44"/>
                <a:gd name="T4" fmla="*/ 2147483646 w 18"/>
                <a:gd name="T5" fmla="*/ 2147483646 h 44"/>
                <a:gd name="T6" fmla="*/ 2147483646 w 18"/>
                <a:gd name="T7" fmla="*/ 2147483646 h 44"/>
                <a:gd name="T8" fmla="*/ 2147483646 w 18"/>
                <a:gd name="T9" fmla="*/ 2147483646 h 44"/>
                <a:gd name="T10" fmla="*/ 2147483646 w 18"/>
                <a:gd name="T11" fmla="*/ 2147483646 h 44"/>
                <a:gd name="T12" fmla="*/ 2147483646 w 18"/>
                <a:gd name="T13" fmla="*/ 2147483646 h 44"/>
                <a:gd name="T14" fmla="*/ 2147483646 w 18"/>
                <a:gd name="T15" fmla="*/ 2147483646 h 44"/>
                <a:gd name="T16" fmla="*/ 2147483646 w 18"/>
                <a:gd name="T17" fmla="*/ 2147483646 h 44"/>
                <a:gd name="T18" fmla="*/ 2147483646 w 18"/>
                <a:gd name="T19" fmla="*/ 2147483646 h 44"/>
                <a:gd name="T20" fmla="*/ 2147483646 w 18"/>
                <a:gd name="T21" fmla="*/ 2147483646 h 44"/>
                <a:gd name="T22" fmla="*/ 2147483646 w 18"/>
                <a:gd name="T23" fmla="*/ 2147483646 h 44"/>
                <a:gd name="T24" fmla="*/ 2147483646 w 18"/>
                <a:gd name="T25" fmla="*/ 2147483646 h 44"/>
                <a:gd name="T26" fmla="*/ 2147483646 w 18"/>
                <a:gd name="T27" fmla="*/ 2147483646 h 44"/>
                <a:gd name="T28" fmla="*/ 2147483646 w 18"/>
                <a:gd name="T29" fmla="*/ 2147483646 h 44"/>
                <a:gd name="T30" fmla="*/ 2147483646 w 18"/>
                <a:gd name="T31" fmla="*/ 2147483646 h 44"/>
                <a:gd name="T32" fmla="*/ 2147483646 w 18"/>
                <a:gd name="T33" fmla="*/ 2147483646 h 44"/>
                <a:gd name="T34" fmla="*/ 2147483646 w 18"/>
                <a:gd name="T35" fmla="*/ 2147483646 h 44"/>
                <a:gd name="T36" fmla="*/ 2147483646 w 18"/>
                <a:gd name="T37" fmla="*/ 2147483646 h 44"/>
                <a:gd name="T38" fmla="*/ 2147483646 w 18"/>
                <a:gd name="T39" fmla="*/ 2147483646 h 44"/>
                <a:gd name="T40" fmla="*/ 2147483646 w 18"/>
                <a:gd name="T41" fmla="*/ 2147483646 h 44"/>
                <a:gd name="T42" fmla="*/ 2147483646 w 18"/>
                <a:gd name="T43" fmla="*/ 2147483646 h 44"/>
                <a:gd name="T44" fmla="*/ 2147483646 w 18"/>
                <a:gd name="T45" fmla="*/ 2147483646 h 44"/>
                <a:gd name="T46" fmla="*/ 2147483646 w 18"/>
                <a:gd name="T47" fmla="*/ 2147483646 h 44"/>
                <a:gd name="T48" fmla="*/ 2147483646 w 18"/>
                <a:gd name="T49" fmla="*/ 2147483646 h 44"/>
                <a:gd name="T50" fmla="*/ 2147483646 w 18"/>
                <a:gd name="T51" fmla="*/ 2147483646 h 44"/>
                <a:gd name="T52" fmla="*/ 2147483646 w 18"/>
                <a:gd name="T53" fmla="*/ 2147483646 h 44"/>
                <a:gd name="T54" fmla="*/ 2147483646 w 18"/>
                <a:gd name="T55" fmla="*/ 2147483646 h 44"/>
                <a:gd name="T56" fmla="*/ 2147483646 w 18"/>
                <a:gd name="T57" fmla="*/ 2147483646 h 44"/>
                <a:gd name="T58" fmla="*/ 2147483646 w 18"/>
                <a:gd name="T59" fmla="*/ 2147483646 h 44"/>
                <a:gd name="T60" fmla="*/ 2147483646 w 18"/>
                <a:gd name="T61" fmla="*/ 2147483646 h 44"/>
                <a:gd name="T62" fmla="*/ 2147483646 w 18"/>
                <a:gd name="T63" fmla="*/ 2147483646 h 44"/>
                <a:gd name="T64" fmla="*/ 2147483646 w 18"/>
                <a:gd name="T65" fmla="*/ 2147483646 h 44"/>
                <a:gd name="T66" fmla="*/ 2147483646 w 18"/>
                <a:gd name="T67" fmla="*/ 2147483646 h 44"/>
                <a:gd name="T68" fmla="*/ 2147483646 w 18"/>
                <a:gd name="T69" fmla="*/ 2147483646 h 44"/>
                <a:gd name="T70" fmla="*/ 2147483646 w 18"/>
                <a:gd name="T71" fmla="*/ 2147483646 h 44"/>
                <a:gd name="T72" fmla="*/ 2147483646 w 18"/>
                <a:gd name="T73" fmla="*/ 2147483646 h 44"/>
                <a:gd name="T74" fmla="*/ 2147483646 w 18"/>
                <a:gd name="T75" fmla="*/ 2147483646 h 44"/>
                <a:gd name="T76" fmla="*/ 2147483646 w 18"/>
                <a:gd name="T77" fmla="*/ 2147483646 h 44"/>
                <a:gd name="T78" fmla="*/ 2147483646 w 18"/>
                <a:gd name="T79" fmla="*/ 2147483646 h 44"/>
                <a:gd name="T80" fmla="*/ 2147483646 w 18"/>
                <a:gd name="T81" fmla="*/ 2147483646 h 44"/>
                <a:gd name="T82" fmla="*/ 2147483646 w 18"/>
                <a:gd name="T83" fmla="*/ 2147483646 h 44"/>
                <a:gd name="T84" fmla="*/ 2147483646 w 18"/>
                <a:gd name="T85" fmla="*/ 2147483646 h 44"/>
                <a:gd name="T86" fmla="*/ 2147483646 w 18"/>
                <a:gd name="T87" fmla="*/ 2147483646 h 44"/>
                <a:gd name="T88" fmla="*/ 2147483646 w 18"/>
                <a:gd name="T89" fmla="*/ 2147483646 h 44"/>
                <a:gd name="T90" fmla="*/ 2147483646 w 18"/>
                <a:gd name="T91" fmla="*/ 2147483646 h 44"/>
                <a:gd name="T92" fmla="*/ 2147483646 w 18"/>
                <a:gd name="T93" fmla="*/ 2147483646 h 44"/>
                <a:gd name="T94" fmla="*/ 2147483646 w 18"/>
                <a:gd name="T95" fmla="*/ 2147483646 h 44"/>
                <a:gd name="T96" fmla="*/ 2147483646 w 18"/>
                <a:gd name="T97" fmla="*/ 2147483646 h 44"/>
                <a:gd name="T98" fmla="*/ 2147483646 w 18"/>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4">
                  <a:moveTo>
                    <a:pt x="0" y="0"/>
                  </a:moveTo>
                  <a:lnTo>
                    <a:pt x="1" y="3"/>
                  </a:lnTo>
                  <a:lnTo>
                    <a:pt x="1" y="7"/>
                  </a:lnTo>
                  <a:lnTo>
                    <a:pt x="1" y="10"/>
                  </a:lnTo>
                  <a:lnTo>
                    <a:pt x="2" y="12"/>
                  </a:lnTo>
                  <a:lnTo>
                    <a:pt x="2" y="14"/>
                  </a:lnTo>
                  <a:lnTo>
                    <a:pt x="3" y="15"/>
                  </a:lnTo>
                  <a:lnTo>
                    <a:pt x="3" y="17"/>
                  </a:lnTo>
                  <a:lnTo>
                    <a:pt x="3" y="19"/>
                  </a:lnTo>
                  <a:lnTo>
                    <a:pt x="4" y="18"/>
                  </a:lnTo>
                  <a:lnTo>
                    <a:pt x="5" y="17"/>
                  </a:lnTo>
                  <a:lnTo>
                    <a:pt x="5" y="16"/>
                  </a:lnTo>
                  <a:lnTo>
                    <a:pt x="5" y="17"/>
                  </a:lnTo>
                  <a:lnTo>
                    <a:pt x="6" y="17"/>
                  </a:lnTo>
                  <a:lnTo>
                    <a:pt x="6" y="15"/>
                  </a:lnTo>
                  <a:lnTo>
                    <a:pt x="7" y="14"/>
                  </a:lnTo>
                  <a:lnTo>
                    <a:pt x="7" y="13"/>
                  </a:lnTo>
                  <a:lnTo>
                    <a:pt x="7" y="12"/>
                  </a:lnTo>
                  <a:lnTo>
                    <a:pt x="8" y="11"/>
                  </a:lnTo>
                  <a:lnTo>
                    <a:pt x="8" y="10"/>
                  </a:lnTo>
                  <a:lnTo>
                    <a:pt x="8" y="8"/>
                  </a:lnTo>
                  <a:lnTo>
                    <a:pt x="9" y="8"/>
                  </a:lnTo>
                  <a:lnTo>
                    <a:pt x="9" y="9"/>
                  </a:lnTo>
                  <a:lnTo>
                    <a:pt x="10" y="7"/>
                  </a:lnTo>
                  <a:lnTo>
                    <a:pt x="10" y="10"/>
                  </a:lnTo>
                  <a:lnTo>
                    <a:pt x="11" y="10"/>
                  </a:lnTo>
                  <a:lnTo>
                    <a:pt x="11" y="11"/>
                  </a:lnTo>
                  <a:lnTo>
                    <a:pt x="12" y="12"/>
                  </a:lnTo>
                  <a:lnTo>
                    <a:pt x="12" y="13"/>
                  </a:lnTo>
                  <a:lnTo>
                    <a:pt x="12" y="15"/>
                  </a:lnTo>
                  <a:lnTo>
                    <a:pt x="13" y="16"/>
                  </a:lnTo>
                  <a:lnTo>
                    <a:pt x="13" y="17"/>
                  </a:lnTo>
                  <a:lnTo>
                    <a:pt x="13" y="20"/>
                  </a:lnTo>
                  <a:lnTo>
                    <a:pt x="14" y="22"/>
                  </a:lnTo>
                  <a:lnTo>
                    <a:pt x="14" y="25"/>
                  </a:lnTo>
                  <a:lnTo>
                    <a:pt x="14" y="26"/>
                  </a:lnTo>
                  <a:lnTo>
                    <a:pt x="15" y="28"/>
                  </a:lnTo>
                  <a:lnTo>
                    <a:pt x="15" y="29"/>
                  </a:lnTo>
                  <a:lnTo>
                    <a:pt x="15" y="32"/>
                  </a:lnTo>
                  <a:lnTo>
                    <a:pt x="16" y="34"/>
                  </a:lnTo>
                  <a:lnTo>
                    <a:pt x="16" y="37"/>
                  </a:lnTo>
                  <a:lnTo>
                    <a:pt x="17" y="38"/>
                  </a:lnTo>
                  <a:lnTo>
                    <a:pt x="17" y="40"/>
                  </a:lnTo>
                  <a:lnTo>
                    <a:pt x="17" y="42"/>
                  </a:lnTo>
                  <a:lnTo>
                    <a:pt x="18" y="44"/>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0" name="Freeform 90">
              <a:extLst>
                <a:ext uri="{FF2B5EF4-FFF2-40B4-BE49-F238E27FC236}">
                  <a16:creationId xmlns:a16="http://schemas.microsoft.com/office/drawing/2014/main" id="{9015F7E9-72CC-4446-8ABC-A56139EF40F7}"/>
                </a:ext>
              </a:extLst>
            </p:cNvPr>
            <p:cNvSpPr>
              <a:spLocks/>
            </p:cNvSpPr>
            <p:nvPr/>
          </p:nvSpPr>
          <p:spPr bwMode="auto">
            <a:xfrm>
              <a:off x="3262723" y="3326123"/>
              <a:ext cx="26983" cy="20415"/>
            </a:xfrm>
            <a:custGeom>
              <a:avLst/>
              <a:gdLst>
                <a:gd name="T0" fmla="*/ 0 w 17"/>
                <a:gd name="T1" fmla="*/ 0 h 26"/>
                <a:gd name="T2" fmla="*/ 0 w 17"/>
                <a:gd name="T3" fmla="*/ 2147483646 h 26"/>
                <a:gd name="T4" fmla="*/ 2147483646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3"/>
                  </a:lnTo>
                  <a:lnTo>
                    <a:pt x="1" y="4"/>
                  </a:lnTo>
                  <a:lnTo>
                    <a:pt x="1" y="5"/>
                  </a:lnTo>
                  <a:lnTo>
                    <a:pt x="2" y="7"/>
                  </a:lnTo>
                  <a:lnTo>
                    <a:pt x="2" y="9"/>
                  </a:lnTo>
                  <a:lnTo>
                    <a:pt x="2" y="11"/>
                  </a:lnTo>
                  <a:lnTo>
                    <a:pt x="3" y="10"/>
                  </a:lnTo>
                  <a:lnTo>
                    <a:pt x="3" y="12"/>
                  </a:lnTo>
                  <a:lnTo>
                    <a:pt x="4" y="13"/>
                  </a:lnTo>
                  <a:lnTo>
                    <a:pt x="4" y="14"/>
                  </a:lnTo>
                  <a:lnTo>
                    <a:pt x="5" y="15"/>
                  </a:lnTo>
                  <a:lnTo>
                    <a:pt x="5" y="17"/>
                  </a:lnTo>
                  <a:lnTo>
                    <a:pt x="6" y="17"/>
                  </a:lnTo>
                  <a:lnTo>
                    <a:pt x="6" y="18"/>
                  </a:lnTo>
                  <a:lnTo>
                    <a:pt x="6" y="19"/>
                  </a:lnTo>
                  <a:lnTo>
                    <a:pt x="7" y="18"/>
                  </a:lnTo>
                  <a:lnTo>
                    <a:pt x="7" y="20"/>
                  </a:lnTo>
                  <a:lnTo>
                    <a:pt x="8" y="21"/>
                  </a:lnTo>
                  <a:lnTo>
                    <a:pt x="9" y="22"/>
                  </a:lnTo>
                  <a:lnTo>
                    <a:pt x="9" y="21"/>
                  </a:lnTo>
                  <a:lnTo>
                    <a:pt x="10" y="23"/>
                  </a:lnTo>
                  <a:lnTo>
                    <a:pt x="10" y="22"/>
                  </a:lnTo>
                  <a:lnTo>
                    <a:pt x="11" y="22"/>
                  </a:lnTo>
                  <a:lnTo>
                    <a:pt x="11" y="23"/>
                  </a:lnTo>
                  <a:lnTo>
                    <a:pt x="12" y="23"/>
                  </a:lnTo>
                  <a:lnTo>
                    <a:pt x="12" y="24"/>
                  </a:lnTo>
                  <a:lnTo>
                    <a:pt x="13" y="23"/>
                  </a:lnTo>
                  <a:lnTo>
                    <a:pt x="13" y="24"/>
                  </a:lnTo>
                  <a:lnTo>
                    <a:pt x="14" y="24"/>
                  </a:lnTo>
                  <a:lnTo>
                    <a:pt x="14" y="25"/>
                  </a:lnTo>
                  <a:lnTo>
                    <a:pt x="15" y="24"/>
                  </a:lnTo>
                  <a:lnTo>
                    <a:pt x="16" y="25"/>
                  </a:lnTo>
                  <a:lnTo>
                    <a:pt x="16" y="26"/>
                  </a:lnTo>
                  <a:lnTo>
                    <a:pt x="17" y="26"/>
                  </a:lnTo>
                  <a:lnTo>
                    <a:pt x="17" y="25"/>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1" name="Freeform 91">
              <a:extLst>
                <a:ext uri="{FF2B5EF4-FFF2-40B4-BE49-F238E27FC236}">
                  <a16:creationId xmlns:a16="http://schemas.microsoft.com/office/drawing/2014/main" id="{9BD8D20B-99F0-49CB-839D-F5730EE1CEC7}"/>
                </a:ext>
              </a:extLst>
            </p:cNvPr>
            <p:cNvSpPr>
              <a:spLocks/>
            </p:cNvSpPr>
            <p:nvPr/>
          </p:nvSpPr>
          <p:spPr bwMode="auto">
            <a:xfrm>
              <a:off x="3289705" y="3345755"/>
              <a:ext cx="9523" cy="5496"/>
            </a:xfrm>
            <a:custGeom>
              <a:avLst/>
              <a:gdLst>
                <a:gd name="T0" fmla="*/ 0 w 6"/>
                <a:gd name="T1" fmla="*/ 0 h 7"/>
                <a:gd name="T2" fmla="*/ 2147483646 w 6"/>
                <a:gd name="T3" fmla="*/ 2147483646 h 7"/>
                <a:gd name="T4" fmla="*/ 2147483646 w 6"/>
                <a:gd name="T5" fmla="*/ 2147483646 h 7"/>
                <a:gd name="T6" fmla="*/ 2147483646 w 6"/>
                <a:gd name="T7" fmla="*/ 0 h 7"/>
                <a:gd name="T8" fmla="*/ 2147483646 w 6"/>
                <a:gd name="T9" fmla="*/ 2147483646 h 7"/>
                <a:gd name="T10" fmla="*/ 2147483646 w 6"/>
                <a:gd name="T11" fmla="*/ 2147483646 h 7"/>
                <a:gd name="T12" fmla="*/ 2147483646 w 6"/>
                <a:gd name="T13" fmla="*/ 2147483646 h 7"/>
                <a:gd name="T14" fmla="*/ 2147483646 w 6"/>
                <a:gd name="T15" fmla="*/ 2147483646 h 7"/>
                <a:gd name="T16" fmla="*/ 2147483646 w 6"/>
                <a:gd name="T17" fmla="*/ 2147483646 h 7"/>
                <a:gd name="T18" fmla="*/ 2147483646 w 6"/>
                <a:gd name="T19" fmla="*/ 2147483646 h 7"/>
                <a:gd name="T20" fmla="*/ 2147483646 w 6"/>
                <a:gd name="T21" fmla="*/ 2147483646 h 7"/>
                <a:gd name="T22" fmla="*/ 2147483646 w 6"/>
                <a:gd name="T23" fmla="*/ 2147483646 h 7"/>
                <a:gd name="T24" fmla="*/ 2147483646 w 6"/>
                <a:gd name="T25" fmla="*/ 2147483646 h 7"/>
                <a:gd name="T26" fmla="*/ 2147483646 w 6"/>
                <a:gd name="T27" fmla="*/ 2147483646 h 7"/>
                <a:gd name="T28" fmla="*/ 2147483646 w 6"/>
                <a:gd name="T29" fmla="*/ 2147483646 h 7"/>
                <a:gd name="T30" fmla="*/ 2147483646 w 6"/>
                <a:gd name="T31" fmla="*/ 2147483646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7">
                  <a:moveTo>
                    <a:pt x="0" y="0"/>
                  </a:moveTo>
                  <a:lnTo>
                    <a:pt x="1" y="1"/>
                  </a:lnTo>
                  <a:lnTo>
                    <a:pt x="2" y="0"/>
                  </a:lnTo>
                  <a:lnTo>
                    <a:pt x="2" y="1"/>
                  </a:lnTo>
                  <a:lnTo>
                    <a:pt x="3" y="3"/>
                  </a:lnTo>
                  <a:lnTo>
                    <a:pt x="4" y="3"/>
                  </a:lnTo>
                  <a:lnTo>
                    <a:pt x="4" y="5"/>
                  </a:lnTo>
                  <a:lnTo>
                    <a:pt x="5" y="4"/>
                  </a:lnTo>
                  <a:lnTo>
                    <a:pt x="5" y="6"/>
                  </a:lnTo>
                  <a:lnTo>
                    <a:pt x="6" y="7"/>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2" name="Freeform 92">
              <a:extLst>
                <a:ext uri="{FF2B5EF4-FFF2-40B4-BE49-F238E27FC236}">
                  <a16:creationId xmlns:a16="http://schemas.microsoft.com/office/drawing/2014/main" id="{7DD67118-CAE8-4245-AD48-AED96AB5C444}"/>
                </a:ext>
              </a:extLst>
            </p:cNvPr>
            <p:cNvSpPr>
              <a:spLocks/>
            </p:cNvSpPr>
            <p:nvPr/>
          </p:nvSpPr>
          <p:spPr bwMode="auto">
            <a:xfrm>
              <a:off x="2459604" y="3348109"/>
              <a:ext cx="26983" cy="12564"/>
            </a:xfrm>
            <a:custGeom>
              <a:avLst/>
              <a:gdLst>
                <a:gd name="T0" fmla="*/ 0 w 17"/>
                <a:gd name="T1" fmla="*/ 0 h 16"/>
                <a:gd name="T2" fmla="*/ 0 w 17"/>
                <a:gd name="T3" fmla="*/ 0 h 16"/>
                <a:gd name="T4" fmla="*/ 0 w 17"/>
                <a:gd name="T5" fmla="*/ 2147483646 h 16"/>
                <a:gd name="T6" fmla="*/ 2147483646 w 17"/>
                <a:gd name="T7" fmla="*/ 2147483646 h 16"/>
                <a:gd name="T8" fmla="*/ 2147483646 w 17"/>
                <a:gd name="T9" fmla="*/ 2147483646 h 16"/>
                <a:gd name="T10" fmla="*/ 2147483646 w 17"/>
                <a:gd name="T11" fmla="*/ 2147483646 h 16"/>
                <a:gd name="T12" fmla="*/ 2147483646 w 17"/>
                <a:gd name="T13" fmla="*/ 2147483646 h 16"/>
                <a:gd name="T14" fmla="*/ 2147483646 w 17"/>
                <a:gd name="T15" fmla="*/ 2147483646 h 16"/>
                <a:gd name="T16" fmla="*/ 2147483646 w 17"/>
                <a:gd name="T17" fmla="*/ 2147483646 h 16"/>
                <a:gd name="T18" fmla="*/ 2147483646 w 17"/>
                <a:gd name="T19" fmla="*/ 2147483646 h 16"/>
                <a:gd name="T20" fmla="*/ 2147483646 w 17"/>
                <a:gd name="T21" fmla="*/ 2147483646 h 16"/>
                <a:gd name="T22" fmla="*/ 2147483646 w 17"/>
                <a:gd name="T23" fmla="*/ 2147483646 h 16"/>
                <a:gd name="T24" fmla="*/ 2147483646 w 17"/>
                <a:gd name="T25" fmla="*/ 2147483646 h 16"/>
                <a:gd name="T26" fmla="*/ 2147483646 w 17"/>
                <a:gd name="T27" fmla="*/ 2147483646 h 16"/>
                <a:gd name="T28" fmla="*/ 2147483646 w 17"/>
                <a:gd name="T29" fmla="*/ 2147483646 h 16"/>
                <a:gd name="T30" fmla="*/ 2147483646 w 17"/>
                <a:gd name="T31" fmla="*/ 2147483646 h 16"/>
                <a:gd name="T32" fmla="*/ 2147483646 w 17"/>
                <a:gd name="T33" fmla="*/ 2147483646 h 16"/>
                <a:gd name="T34" fmla="*/ 2147483646 w 17"/>
                <a:gd name="T35" fmla="*/ 2147483646 h 16"/>
                <a:gd name="T36" fmla="*/ 2147483646 w 17"/>
                <a:gd name="T37" fmla="*/ 2147483646 h 16"/>
                <a:gd name="T38" fmla="*/ 2147483646 w 17"/>
                <a:gd name="T39" fmla="*/ 2147483646 h 16"/>
                <a:gd name="T40" fmla="*/ 2147483646 w 17"/>
                <a:gd name="T41" fmla="*/ 2147483646 h 16"/>
                <a:gd name="T42" fmla="*/ 2147483646 w 17"/>
                <a:gd name="T43" fmla="*/ 2147483646 h 16"/>
                <a:gd name="T44" fmla="*/ 2147483646 w 17"/>
                <a:gd name="T45" fmla="*/ 2147483646 h 16"/>
                <a:gd name="T46" fmla="*/ 2147483646 w 17"/>
                <a:gd name="T47" fmla="*/ 2147483646 h 16"/>
                <a:gd name="T48" fmla="*/ 2147483646 w 17"/>
                <a:gd name="T49" fmla="*/ 2147483646 h 16"/>
                <a:gd name="T50" fmla="*/ 2147483646 w 17"/>
                <a:gd name="T51" fmla="*/ 2147483646 h 16"/>
                <a:gd name="T52" fmla="*/ 2147483646 w 17"/>
                <a:gd name="T53" fmla="*/ 2147483646 h 16"/>
                <a:gd name="T54" fmla="*/ 2147483646 w 17"/>
                <a:gd name="T55" fmla="*/ 2147483646 h 16"/>
                <a:gd name="T56" fmla="*/ 2147483646 w 17"/>
                <a:gd name="T57" fmla="*/ 2147483646 h 16"/>
                <a:gd name="T58" fmla="*/ 2147483646 w 17"/>
                <a:gd name="T59" fmla="*/ 2147483646 h 16"/>
                <a:gd name="T60" fmla="*/ 2147483646 w 17"/>
                <a:gd name="T61" fmla="*/ 2147483646 h 16"/>
                <a:gd name="T62" fmla="*/ 2147483646 w 17"/>
                <a:gd name="T63" fmla="*/ 2147483646 h 16"/>
                <a:gd name="T64" fmla="*/ 2147483646 w 17"/>
                <a:gd name="T65" fmla="*/ 2147483646 h 16"/>
                <a:gd name="T66" fmla="*/ 2147483646 w 17"/>
                <a:gd name="T67" fmla="*/ 2147483646 h 16"/>
                <a:gd name="T68" fmla="*/ 2147483646 w 17"/>
                <a:gd name="T69" fmla="*/ 2147483646 h 16"/>
                <a:gd name="T70" fmla="*/ 2147483646 w 17"/>
                <a:gd name="T71" fmla="*/ 2147483646 h 16"/>
                <a:gd name="T72" fmla="*/ 2147483646 w 17"/>
                <a:gd name="T73" fmla="*/ 2147483646 h 16"/>
                <a:gd name="T74" fmla="*/ 2147483646 w 17"/>
                <a:gd name="T75" fmla="*/ 2147483646 h 16"/>
                <a:gd name="T76" fmla="*/ 2147483646 w 17"/>
                <a:gd name="T77" fmla="*/ 2147483646 h 16"/>
                <a:gd name="T78" fmla="*/ 2147483646 w 17"/>
                <a:gd name="T79" fmla="*/ 2147483646 h 16"/>
                <a:gd name="T80" fmla="*/ 2147483646 w 17"/>
                <a:gd name="T81" fmla="*/ 2147483646 h 16"/>
                <a:gd name="T82" fmla="*/ 2147483646 w 17"/>
                <a:gd name="T83" fmla="*/ 2147483646 h 16"/>
                <a:gd name="T84" fmla="*/ 2147483646 w 17"/>
                <a:gd name="T85" fmla="*/ 2147483646 h 16"/>
                <a:gd name="T86" fmla="*/ 2147483646 w 17"/>
                <a:gd name="T87" fmla="*/ 2147483646 h 16"/>
                <a:gd name="T88" fmla="*/ 2147483646 w 17"/>
                <a:gd name="T89" fmla="*/ 2147483646 h 16"/>
                <a:gd name="T90" fmla="*/ 2147483646 w 17"/>
                <a:gd name="T91" fmla="*/ 2147483646 h 16"/>
                <a:gd name="T92" fmla="*/ 2147483646 w 17"/>
                <a:gd name="T93" fmla="*/ 2147483646 h 16"/>
                <a:gd name="T94" fmla="*/ 2147483646 w 17"/>
                <a:gd name="T95" fmla="*/ 2147483646 h 16"/>
                <a:gd name="T96" fmla="*/ 2147483646 w 17"/>
                <a:gd name="T97" fmla="*/ 2147483646 h 16"/>
                <a:gd name="T98" fmla="*/ 2147483646 w 17"/>
                <a:gd name="T99" fmla="*/ 2147483646 h 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6">
                  <a:moveTo>
                    <a:pt x="0" y="0"/>
                  </a:moveTo>
                  <a:lnTo>
                    <a:pt x="0" y="0"/>
                  </a:lnTo>
                  <a:lnTo>
                    <a:pt x="0" y="1"/>
                  </a:lnTo>
                  <a:lnTo>
                    <a:pt x="1" y="2"/>
                  </a:lnTo>
                  <a:lnTo>
                    <a:pt x="1" y="1"/>
                  </a:lnTo>
                  <a:lnTo>
                    <a:pt x="2" y="3"/>
                  </a:lnTo>
                  <a:lnTo>
                    <a:pt x="2" y="2"/>
                  </a:lnTo>
                  <a:lnTo>
                    <a:pt x="3" y="3"/>
                  </a:lnTo>
                  <a:lnTo>
                    <a:pt x="3" y="4"/>
                  </a:lnTo>
                  <a:lnTo>
                    <a:pt x="3" y="5"/>
                  </a:lnTo>
                  <a:lnTo>
                    <a:pt x="4" y="4"/>
                  </a:lnTo>
                  <a:lnTo>
                    <a:pt x="4" y="5"/>
                  </a:lnTo>
                  <a:lnTo>
                    <a:pt x="5" y="6"/>
                  </a:lnTo>
                  <a:lnTo>
                    <a:pt x="5" y="5"/>
                  </a:lnTo>
                  <a:lnTo>
                    <a:pt x="6" y="6"/>
                  </a:lnTo>
                  <a:lnTo>
                    <a:pt x="7" y="6"/>
                  </a:lnTo>
                  <a:lnTo>
                    <a:pt x="8" y="7"/>
                  </a:lnTo>
                  <a:lnTo>
                    <a:pt x="8" y="6"/>
                  </a:lnTo>
                  <a:lnTo>
                    <a:pt x="9" y="7"/>
                  </a:lnTo>
                  <a:lnTo>
                    <a:pt x="10" y="8"/>
                  </a:lnTo>
                  <a:lnTo>
                    <a:pt x="10" y="9"/>
                  </a:lnTo>
                  <a:lnTo>
                    <a:pt x="11" y="9"/>
                  </a:lnTo>
                  <a:lnTo>
                    <a:pt x="12" y="9"/>
                  </a:lnTo>
                  <a:lnTo>
                    <a:pt x="13" y="9"/>
                  </a:lnTo>
                  <a:lnTo>
                    <a:pt x="13" y="10"/>
                  </a:lnTo>
                  <a:lnTo>
                    <a:pt x="14" y="11"/>
                  </a:lnTo>
                  <a:lnTo>
                    <a:pt x="14" y="12"/>
                  </a:lnTo>
                  <a:lnTo>
                    <a:pt x="14" y="13"/>
                  </a:lnTo>
                  <a:lnTo>
                    <a:pt x="15" y="11"/>
                  </a:lnTo>
                  <a:lnTo>
                    <a:pt x="15" y="12"/>
                  </a:lnTo>
                  <a:lnTo>
                    <a:pt x="16" y="13"/>
                  </a:lnTo>
                  <a:lnTo>
                    <a:pt x="16" y="14"/>
                  </a:lnTo>
                  <a:lnTo>
                    <a:pt x="17" y="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3" name="Freeform 93">
              <a:extLst>
                <a:ext uri="{FF2B5EF4-FFF2-40B4-BE49-F238E27FC236}">
                  <a16:creationId xmlns:a16="http://schemas.microsoft.com/office/drawing/2014/main" id="{8051F0CF-AF66-4807-9CAC-9847823BE450}"/>
                </a:ext>
              </a:extLst>
            </p:cNvPr>
            <p:cNvSpPr>
              <a:spLocks/>
            </p:cNvSpPr>
            <p:nvPr/>
          </p:nvSpPr>
          <p:spPr bwMode="auto">
            <a:xfrm>
              <a:off x="2486585" y="3197347"/>
              <a:ext cx="28569" cy="171964"/>
            </a:xfrm>
            <a:custGeom>
              <a:avLst/>
              <a:gdLst>
                <a:gd name="T0" fmla="*/ 0 w 18"/>
                <a:gd name="T1" fmla="*/ 2147483646 h 219"/>
                <a:gd name="T2" fmla="*/ 2147483646 w 18"/>
                <a:gd name="T3" fmla="*/ 2147483646 h 219"/>
                <a:gd name="T4" fmla="*/ 2147483646 w 18"/>
                <a:gd name="T5" fmla="*/ 2147483646 h 219"/>
                <a:gd name="T6" fmla="*/ 2147483646 w 18"/>
                <a:gd name="T7" fmla="*/ 2147483646 h 219"/>
                <a:gd name="T8" fmla="*/ 2147483646 w 18"/>
                <a:gd name="T9" fmla="*/ 2147483646 h 219"/>
                <a:gd name="T10" fmla="*/ 2147483646 w 18"/>
                <a:gd name="T11" fmla="*/ 2147483646 h 219"/>
                <a:gd name="T12" fmla="*/ 2147483646 w 18"/>
                <a:gd name="T13" fmla="*/ 2147483646 h 219"/>
                <a:gd name="T14" fmla="*/ 2147483646 w 18"/>
                <a:gd name="T15" fmla="*/ 2147483646 h 219"/>
                <a:gd name="T16" fmla="*/ 2147483646 w 18"/>
                <a:gd name="T17" fmla="*/ 2147483646 h 219"/>
                <a:gd name="T18" fmla="*/ 2147483646 w 18"/>
                <a:gd name="T19" fmla="*/ 2147483646 h 219"/>
                <a:gd name="T20" fmla="*/ 2147483646 w 18"/>
                <a:gd name="T21" fmla="*/ 2147483646 h 219"/>
                <a:gd name="T22" fmla="*/ 2147483646 w 18"/>
                <a:gd name="T23" fmla="*/ 2147483646 h 219"/>
                <a:gd name="T24" fmla="*/ 2147483646 w 18"/>
                <a:gd name="T25" fmla="*/ 2147483646 h 219"/>
                <a:gd name="T26" fmla="*/ 2147483646 w 18"/>
                <a:gd name="T27" fmla="*/ 2147483646 h 219"/>
                <a:gd name="T28" fmla="*/ 2147483646 w 18"/>
                <a:gd name="T29" fmla="*/ 2147483646 h 219"/>
                <a:gd name="T30" fmla="*/ 2147483646 w 18"/>
                <a:gd name="T31" fmla="*/ 2147483646 h 219"/>
                <a:gd name="T32" fmla="*/ 2147483646 w 18"/>
                <a:gd name="T33" fmla="*/ 2147483646 h 219"/>
                <a:gd name="T34" fmla="*/ 2147483646 w 18"/>
                <a:gd name="T35" fmla="*/ 2147483646 h 219"/>
                <a:gd name="T36" fmla="*/ 2147483646 w 18"/>
                <a:gd name="T37" fmla="*/ 2147483646 h 219"/>
                <a:gd name="T38" fmla="*/ 2147483646 w 18"/>
                <a:gd name="T39" fmla="*/ 2147483646 h 219"/>
                <a:gd name="T40" fmla="*/ 2147483646 w 18"/>
                <a:gd name="T41" fmla="*/ 2147483646 h 219"/>
                <a:gd name="T42" fmla="*/ 2147483646 w 18"/>
                <a:gd name="T43" fmla="*/ 2147483646 h 219"/>
                <a:gd name="T44" fmla="*/ 2147483646 w 18"/>
                <a:gd name="T45" fmla="*/ 2147483646 h 219"/>
                <a:gd name="T46" fmla="*/ 2147483646 w 18"/>
                <a:gd name="T47" fmla="*/ 2147483646 h 219"/>
                <a:gd name="T48" fmla="*/ 2147483646 w 18"/>
                <a:gd name="T49" fmla="*/ 2147483646 h 219"/>
                <a:gd name="T50" fmla="*/ 2147483646 w 18"/>
                <a:gd name="T51" fmla="*/ 2147483646 h 219"/>
                <a:gd name="T52" fmla="*/ 2147483646 w 18"/>
                <a:gd name="T53" fmla="*/ 2147483646 h 219"/>
                <a:gd name="T54" fmla="*/ 2147483646 w 18"/>
                <a:gd name="T55" fmla="*/ 2147483646 h 219"/>
                <a:gd name="T56" fmla="*/ 2147483646 w 18"/>
                <a:gd name="T57" fmla="*/ 2147483646 h 219"/>
                <a:gd name="T58" fmla="*/ 2147483646 w 18"/>
                <a:gd name="T59" fmla="*/ 2147483646 h 219"/>
                <a:gd name="T60" fmla="*/ 2147483646 w 18"/>
                <a:gd name="T61" fmla="*/ 2147483646 h 219"/>
                <a:gd name="T62" fmla="*/ 2147483646 w 18"/>
                <a:gd name="T63" fmla="*/ 2147483646 h 219"/>
                <a:gd name="T64" fmla="*/ 2147483646 w 18"/>
                <a:gd name="T65" fmla="*/ 2147483646 h 219"/>
                <a:gd name="T66" fmla="*/ 2147483646 w 18"/>
                <a:gd name="T67" fmla="*/ 2147483646 h 219"/>
                <a:gd name="T68" fmla="*/ 2147483646 w 18"/>
                <a:gd name="T69" fmla="*/ 2147483646 h 219"/>
                <a:gd name="T70" fmla="*/ 2147483646 w 18"/>
                <a:gd name="T71" fmla="*/ 2147483646 h 219"/>
                <a:gd name="T72" fmla="*/ 2147483646 w 18"/>
                <a:gd name="T73" fmla="*/ 2147483646 h 219"/>
                <a:gd name="T74" fmla="*/ 2147483646 w 18"/>
                <a:gd name="T75" fmla="*/ 2147483646 h 219"/>
                <a:gd name="T76" fmla="*/ 2147483646 w 18"/>
                <a:gd name="T77" fmla="*/ 2147483646 h 219"/>
                <a:gd name="T78" fmla="*/ 2147483646 w 18"/>
                <a:gd name="T79" fmla="*/ 2147483646 h 219"/>
                <a:gd name="T80" fmla="*/ 2147483646 w 18"/>
                <a:gd name="T81" fmla="*/ 2147483646 h 219"/>
                <a:gd name="T82" fmla="*/ 2147483646 w 18"/>
                <a:gd name="T83" fmla="*/ 0 h 219"/>
                <a:gd name="T84" fmla="*/ 2147483646 w 18"/>
                <a:gd name="T85" fmla="*/ 0 h 219"/>
                <a:gd name="T86" fmla="*/ 2147483646 w 18"/>
                <a:gd name="T87" fmla="*/ 2147483646 h 219"/>
                <a:gd name="T88" fmla="*/ 2147483646 w 18"/>
                <a:gd name="T89" fmla="*/ 2147483646 h 219"/>
                <a:gd name="T90" fmla="*/ 2147483646 w 18"/>
                <a:gd name="T91" fmla="*/ 2147483646 h 219"/>
                <a:gd name="T92" fmla="*/ 2147483646 w 18"/>
                <a:gd name="T93" fmla="*/ 2147483646 h 219"/>
                <a:gd name="T94" fmla="*/ 2147483646 w 18"/>
                <a:gd name="T95" fmla="*/ 2147483646 h 219"/>
                <a:gd name="T96" fmla="*/ 2147483646 w 18"/>
                <a:gd name="T97" fmla="*/ 2147483646 h 219"/>
                <a:gd name="T98" fmla="*/ 2147483646 w 18"/>
                <a:gd name="T99" fmla="*/ 2147483646 h 2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9">
                  <a:moveTo>
                    <a:pt x="0" y="208"/>
                  </a:moveTo>
                  <a:lnTo>
                    <a:pt x="1" y="209"/>
                  </a:lnTo>
                  <a:lnTo>
                    <a:pt x="1" y="208"/>
                  </a:lnTo>
                  <a:lnTo>
                    <a:pt x="1" y="210"/>
                  </a:lnTo>
                  <a:lnTo>
                    <a:pt x="2" y="211"/>
                  </a:lnTo>
                  <a:lnTo>
                    <a:pt x="3" y="213"/>
                  </a:lnTo>
                  <a:lnTo>
                    <a:pt x="4" y="214"/>
                  </a:lnTo>
                  <a:lnTo>
                    <a:pt x="4" y="215"/>
                  </a:lnTo>
                  <a:lnTo>
                    <a:pt x="5" y="217"/>
                  </a:lnTo>
                  <a:lnTo>
                    <a:pt x="5" y="218"/>
                  </a:lnTo>
                  <a:lnTo>
                    <a:pt x="5" y="219"/>
                  </a:lnTo>
                  <a:lnTo>
                    <a:pt x="6" y="219"/>
                  </a:lnTo>
                  <a:lnTo>
                    <a:pt x="7" y="219"/>
                  </a:lnTo>
                  <a:lnTo>
                    <a:pt x="8" y="217"/>
                  </a:lnTo>
                  <a:lnTo>
                    <a:pt x="8" y="215"/>
                  </a:lnTo>
                  <a:lnTo>
                    <a:pt x="8" y="210"/>
                  </a:lnTo>
                  <a:lnTo>
                    <a:pt x="9" y="206"/>
                  </a:lnTo>
                  <a:lnTo>
                    <a:pt x="9" y="199"/>
                  </a:lnTo>
                  <a:lnTo>
                    <a:pt x="9" y="190"/>
                  </a:lnTo>
                  <a:lnTo>
                    <a:pt x="10" y="180"/>
                  </a:lnTo>
                  <a:lnTo>
                    <a:pt x="10" y="168"/>
                  </a:lnTo>
                  <a:lnTo>
                    <a:pt x="10" y="154"/>
                  </a:lnTo>
                  <a:lnTo>
                    <a:pt x="11" y="137"/>
                  </a:lnTo>
                  <a:lnTo>
                    <a:pt x="11" y="123"/>
                  </a:lnTo>
                  <a:lnTo>
                    <a:pt x="11" y="105"/>
                  </a:lnTo>
                  <a:lnTo>
                    <a:pt x="12" y="89"/>
                  </a:lnTo>
                  <a:lnTo>
                    <a:pt x="12" y="73"/>
                  </a:lnTo>
                  <a:lnTo>
                    <a:pt x="13" y="57"/>
                  </a:lnTo>
                  <a:lnTo>
                    <a:pt x="13" y="42"/>
                  </a:lnTo>
                  <a:lnTo>
                    <a:pt x="13" y="31"/>
                  </a:lnTo>
                  <a:lnTo>
                    <a:pt x="14" y="20"/>
                  </a:lnTo>
                  <a:lnTo>
                    <a:pt x="14" y="12"/>
                  </a:lnTo>
                  <a:lnTo>
                    <a:pt x="14" y="6"/>
                  </a:lnTo>
                  <a:lnTo>
                    <a:pt x="15" y="2"/>
                  </a:lnTo>
                  <a:lnTo>
                    <a:pt x="15" y="0"/>
                  </a:lnTo>
                  <a:lnTo>
                    <a:pt x="16" y="2"/>
                  </a:lnTo>
                  <a:lnTo>
                    <a:pt x="16" y="5"/>
                  </a:lnTo>
                  <a:lnTo>
                    <a:pt x="16" y="9"/>
                  </a:lnTo>
                  <a:lnTo>
                    <a:pt x="17" y="14"/>
                  </a:lnTo>
                  <a:lnTo>
                    <a:pt x="17" y="21"/>
                  </a:lnTo>
                  <a:lnTo>
                    <a:pt x="17" y="27"/>
                  </a:lnTo>
                  <a:lnTo>
                    <a:pt x="18"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4" name="Freeform 94">
              <a:extLst>
                <a:ext uri="{FF2B5EF4-FFF2-40B4-BE49-F238E27FC236}">
                  <a16:creationId xmlns:a16="http://schemas.microsoft.com/office/drawing/2014/main" id="{1D4E77BE-CD2C-4253-987E-4737151E83CB}"/>
                </a:ext>
              </a:extLst>
            </p:cNvPr>
            <p:cNvSpPr>
              <a:spLocks/>
            </p:cNvSpPr>
            <p:nvPr/>
          </p:nvSpPr>
          <p:spPr bwMode="auto">
            <a:xfrm>
              <a:off x="2515155" y="3224045"/>
              <a:ext cx="26983" cy="90301"/>
            </a:xfrm>
            <a:custGeom>
              <a:avLst/>
              <a:gdLst>
                <a:gd name="T0" fmla="*/ 0 w 17"/>
                <a:gd name="T1" fmla="*/ 0 h 115"/>
                <a:gd name="T2" fmla="*/ 0 w 17"/>
                <a:gd name="T3" fmla="*/ 2147483646 h 115"/>
                <a:gd name="T4" fmla="*/ 2147483646 w 17"/>
                <a:gd name="T5" fmla="*/ 2147483646 h 115"/>
                <a:gd name="T6" fmla="*/ 2147483646 w 17"/>
                <a:gd name="T7" fmla="*/ 2147483646 h 115"/>
                <a:gd name="T8" fmla="*/ 2147483646 w 17"/>
                <a:gd name="T9" fmla="*/ 2147483646 h 115"/>
                <a:gd name="T10" fmla="*/ 2147483646 w 17"/>
                <a:gd name="T11" fmla="*/ 2147483646 h 115"/>
                <a:gd name="T12" fmla="*/ 2147483646 w 17"/>
                <a:gd name="T13" fmla="*/ 2147483646 h 115"/>
                <a:gd name="T14" fmla="*/ 2147483646 w 17"/>
                <a:gd name="T15" fmla="*/ 2147483646 h 115"/>
                <a:gd name="T16" fmla="*/ 2147483646 w 17"/>
                <a:gd name="T17" fmla="*/ 2147483646 h 115"/>
                <a:gd name="T18" fmla="*/ 2147483646 w 17"/>
                <a:gd name="T19" fmla="*/ 2147483646 h 115"/>
                <a:gd name="T20" fmla="*/ 2147483646 w 17"/>
                <a:gd name="T21" fmla="*/ 2147483646 h 115"/>
                <a:gd name="T22" fmla="*/ 2147483646 w 17"/>
                <a:gd name="T23" fmla="*/ 2147483646 h 115"/>
                <a:gd name="T24" fmla="*/ 2147483646 w 17"/>
                <a:gd name="T25" fmla="*/ 2147483646 h 115"/>
                <a:gd name="T26" fmla="*/ 2147483646 w 17"/>
                <a:gd name="T27" fmla="*/ 2147483646 h 115"/>
                <a:gd name="T28" fmla="*/ 2147483646 w 17"/>
                <a:gd name="T29" fmla="*/ 2147483646 h 115"/>
                <a:gd name="T30" fmla="*/ 2147483646 w 17"/>
                <a:gd name="T31" fmla="*/ 2147483646 h 115"/>
                <a:gd name="T32" fmla="*/ 2147483646 w 17"/>
                <a:gd name="T33" fmla="*/ 2147483646 h 115"/>
                <a:gd name="T34" fmla="*/ 2147483646 w 17"/>
                <a:gd name="T35" fmla="*/ 2147483646 h 115"/>
                <a:gd name="T36" fmla="*/ 2147483646 w 17"/>
                <a:gd name="T37" fmla="*/ 2147483646 h 115"/>
                <a:gd name="T38" fmla="*/ 2147483646 w 17"/>
                <a:gd name="T39" fmla="*/ 2147483646 h 115"/>
                <a:gd name="T40" fmla="*/ 2147483646 w 17"/>
                <a:gd name="T41" fmla="*/ 2147483646 h 115"/>
                <a:gd name="T42" fmla="*/ 2147483646 w 17"/>
                <a:gd name="T43" fmla="*/ 2147483646 h 115"/>
                <a:gd name="T44" fmla="*/ 2147483646 w 17"/>
                <a:gd name="T45" fmla="*/ 2147483646 h 115"/>
                <a:gd name="T46" fmla="*/ 2147483646 w 17"/>
                <a:gd name="T47" fmla="*/ 2147483646 h 115"/>
                <a:gd name="T48" fmla="*/ 2147483646 w 17"/>
                <a:gd name="T49" fmla="*/ 2147483646 h 115"/>
                <a:gd name="T50" fmla="*/ 2147483646 w 17"/>
                <a:gd name="T51" fmla="*/ 2147483646 h 115"/>
                <a:gd name="T52" fmla="*/ 2147483646 w 17"/>
                <a:gd name="T53" fmla="*/ 2147483646 h 115"/>
                <a:gd name="T54" fmla="*/ 2147483646 w 17"/>
                <a:gd name="T55" fmla="*/ 2147483646 h 115"/>
                <a:gd name="T56" fmla="*/ 2147483646 w 17"/>
                <a:gd name="T57" fmla="*/ 2147483646 h 115"/>
                <a:gd name="T58" fmla="*/ 2147483646 w 17"/>
                <a:gd name="T59" fmla="*/ 2147483646 h 115"/>
                <a:gd name="T60" fmla="*/ 2147483646 w 17"/>
                <a:gd name="T61" fmla="*/ 2147483646 h 115"/>
                <a:gd name="T62" fmla="*/ 2147483646 w 17"/>
                <a:gd name="T63" fmla="*/ 2147483646 h 115"/>
                <a:gd name="T64" fmla="*/ 2147483646 w 17"/>
                <a:gd name="T65" fmla="*/ 2147483646 h 115"/>
                <a:gd name="T66" fmla="*/ 2147483646 w 17"/>
                <a:gd name="T67" fmla="*/ 2147483646 h 115"/>
                <a:gd name="T68" fmla="*/ 2147483646 w 17"/>
                <a:gd name="T69" fmla="*/ 2147483646 h 115"/>
                <a:gd name="T70" fmla="*/ 2147483646 w 17"/>
                <a:gd name="T71" fmla="*/ 2147483646 h 115"/>
                <a:gd name="T72" fmla="*/ 2147483646 w 17"/>
                <a:gd name="T73" fmla="*/ 2147483646 h 115"/>
                <a:gd name="T74" fmla="*/ 2147483646 w 17"/>
                <a:gd name="T75" fmla="*/ 2147483646 h 115"/>
                <a:gd name="T76" fmla="*/ 2147483646 w 17"/>
                <a:gd name="T77" fmla="*/ 2147483646 h 115"/>
                <a:gd name="T78" fmla="*/ 2147483646 w 17"/>
                <a:gd name="T79" fmla="*/ 2147483646 h 115"/>
                <a:gd name="T80" fmla="*/ 2147483646 w 17"/>
                <a:gd name="T81" fmla="*/ 2147483646 h 115"/>
                <a:gd name="T82" fmla="*/ 2147483646 w 17"/>
                <a:gd name="T83" fmla="*/ 2147483646 h 115"/>
                <a:gd name="T84" fmla="*/ 2147483646 w 17"/>
                <a:gd name="T85" fmla="*/ 2147483646 h 115"/>
                <a:gd name="T86" fmla="*/ 2147483646 w 17"/>
                <a:gd name="T87" fmla="*/ 2147483646 h 115"/>
                <a:gd name="T88" fmla="*/ 2147483646 w 17"/>
                <a:gd name="T89" fmla="*/ 2147483646 h 115"/>
                <a:gd name="T90" fmla="*/ 2147483646 w 17"/>
                <a:gd name="T91" fmla="*/ 2147483646 h 115"/>
                <a:gd name="T92" fmla="*/ 2147483646 w 17"/>
                <a:gd name="T93" fmla="*/ 2147483646 h 115"/>
                <a:gd name="T94" fmla="*/ 2147483646 w 17"/>
                <a:gd name="T95" fmla="*/ 2147483646 h 115"/>
                <a:gd name="T96" fmla="*/ 2147483646 w 17"/>
                <a:gd name="T97" fmla="*/ 2147483646 h 115"/>
                <a:gd name="T98" fmla="*/ 2147483646 w 17"/>
                <a:gd name="T99" fmla="*/ 2147483646 h 1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5">
                  <a:moveTo>
                    <a:pt x="0" y="0"/>
                  </a:moveTo>
                  <a:lnTo>
                    <a:pt x="0" y="6"/>
                  </a:lnTo>
                  <a:lnTo>
                    <a:pt x="1" y="14"/>
                  </a:lnTo>
                  <a:lnTo>
                    <a:pt x="1" y="21"/>
                  </a:lnTo>
                  <a:lnTo>
                    <a:pt x="1" y="29"/>
                  </a:lnTo>
                  <a:lnTo>
                    <a:pt x="2" y="35"/>
                  </a:lnTo>
                  <a:lnTo>
                    <a:pt x="2" y="41"/>
                  </a:lnTo>
                  <a:lnTo>
                    <a:pt x="2" y="47"/>
                  </a:lnTo>
                  <a:lnTo>
                    <a:pt x="3" y="53"/>
                  </a:lnTo>
                  <a:lnTo>
                    <a:pt x="3" y="57"/>
                  </a:lnTo>
                  <a:lnTo>
                    <a:pt x="3" y="61"/>
                  </a:lnTo>
                  <a:lnTo>
                    <a:pt x="4" y="65"/>
                  </a:lnTo>
                  <a:lnTo>
                    <a:pt x="4" y="69"/>
                  </a:lnTo>
                  <a:lnTo>
                    <a:pt x="4" y="71"/>
                  </a:lnTo>
                  <a:lnTo>
                    <a:pt x="5" y="74"/>
                  </a:lnTo>
                  <a:lnTo>
                    <a:pt x="5" y="77"/>
                  </a:lnTo>
                  <a:lnTo>
                    <a:pt x="6" y="79"/>
                  </a:lnTo>
                  <a:lnTo>
                    <a:pt x="6" y="80"/>
                  </a:lnTo>
                  <a:lnTo>
                    <a:pt x="6" y="82"/>
                  </a:lnTo>
                  <a:lnTo>
                    <a:pt x="7" y="83"/>
                  </a:lnTo>
                  <a:lnTo>
                    <a:pt x="7" y="84"/>
                  </a:lnTo>
                  <a:lnTo>
                    <a:pt x="8" y="83"/>
                  </a:lnTo>
                  <a:lnTo>
                    <a:pt x="8" y="84"/>
                  </a:lnTo>
                  <a:lnTo>
                    <a:pt x="8" y="83"/>
                  </a:lnTo>
                  <a:lnTo>
                    <a:pt x="9" y="83"/>
                  </a:lnTo>
                  <a:lnTo>
                    <a:pt x="10" y="82"/>
                  </a:lnTo>
                  <a:lnTo>
                    <a:pt x="10" y="83"/>
                  </a:lnTo>
                  <a:lnTo>
                    <a:pt x="11" y="83"/>
                  </a:lnTo>
                  <a:lnTo>
                    <a:pt x="11" y="84"/>
                  </a:lnTo>
                  <a:lnTo>
                    <a:pt x="11" y="86"/>
                  </a:lnTo>
                  <a:lnTo>
                    <a:pt x="12" y="88"/>
                  </a:lnTo>
                  <a:lnTo>
                    <a:pt x="12" y="89"/>
                  </a:lnTo>
                  <a:lnTo>
                    <a:pt x="12" y="92"/>
                  </a:lnTo>
                  <a:lnTo>
                    <a:pt x="13" y="95"/>
                  </a:lnTo>
                  <a:lnTo>
                    <a:pt x="13" y="98"/>
                  </a:lnTo>
                  <a:lnTo>
                    <a:pt x="13" y="101"/>
                  </a:lnTo>
                  <a:lnTo>
                    <a:pt x="14" y="103"/>
                  </a:lnTo>
                  <a:lnTo>
                    <a:pt x="14" y="106"/>
                  </a:lnTo>
                  <a:lnTo>
                    <a:pt x="15" y="109"/>
                  </a:lnTo>
                  <a:lnTo>
                    <a:pt x="15" y="110"/>
                  </a:lnTo>
                  <a:lnTo>
                    <a:pt x="15" y="111"/>
                  </a:lnTo>
                  <a:lnTo>
                    <a:pt x="16" y="114"/>
                  </a:lnTo>
                  <a:lnTo>
                    <a:pt x="16" y="115"/>
                  </a:lnTo>
                  <a:lnTo>
                    <a:pt x="17" y="115"/>
                  </a:lnTo>
                  <a:lnTo>
                    <a:pt x="17" y="1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5" name="Freeform 95">
              <a:extLst>
                <a:ext uri="{FF2B5EF4-FFF2-40B4-BE49-F238E27FC236}">
                  <a16:creationId xmlns:a16="http://schemas.microsoft.com/office/drawing/2014/main" id="{CA60C8AB-5A34-4BE9-AE3C-08F1C7067F12}"/>
                </a:ext>
              </a:extLst>
            </p:cNvPr>
            <p:cNvSpPr>
              <a:spLocks/>
            </p:cNvSpPr>
            <p:nvPr/>
          </p:nvSpPr>
          <p:spPr bwMode="auto">
            <a:xfrm>
              <a:off x="2542138" y="3307278"/>
              <a:ext cx="28569" cy="40832"/>
            </a:xfrm>
            <a:custGeom>
              <a:avLst/>
              <a:gdLst>
                <a:gd name="T0" fmla="*/ 0 w 18"/>
                <a:gd name="T1" fmla="*/ 2147483646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0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8"/>
                  </a:moveTo>
                  <a:lnTo>
                    <a:pt x="1" y="7"/>
                  </a:lnTo>
                  <a:lnTo>
                    <a:pt x="2" y="6"/>
                  </a:lnTo>
                  <a:lnTo>
                    <a:pt x="2" y="5"/>
                  </a:lnTo>
                  <a:lnTo>
                    <a:pt x="3" y="5"/>
                  </a:lnTo>
                  <a:lnTo>
                    <a:pt x="3" y="4"/>
                  </a:lnTo>
                  <a:lnTo>
                    <a:pt x="3" y="3"/>
                  </a:lnTo>
                  <a:lnTo>
                    <a:pt x="4" y="2"/>
                  </a:lnTo>
                  <a:lnTo>
                    <a:pt x="4" y="1"/>
                  </a:lnTo>
                  <a:lnTo>
                    <a:pt x="5" y="1"/>
                  </a:lnTo>
                  <a:lnTo>
                    <a:pt x="5" y="0"/>
                  </a:lnTo>
                  <a:lnTo>
                    <a:pt x="6" y="1"/>
                  </a:lnTo>
                  <a:lnTo>
                    <a:pt x="6" y="2"/>
                  </a:lnTo>
                  <a:lnTo>
                    <a:pt x="6" y="3"/>
                  </a:lnTo>
                  <a:lnTo>
                    <a:pt x="7" y="4"/>
                  </a:lnTo>
                  <a:lnTo>
                    <a:pt x="8" y="7"/>
                  </a:lnTo>
                  <a:lnTo>
                    <a:pt x="8" y="9"/>
                  </a:lnTo>
                  <a:lnTo>
                    <a:pt x="9" y="11"/>
                  </a:lnTo>
                  <a:lnTo>
                    <a:pt x="9" y="14"/>
                  </a:lnTo>
                  <a:lnTo>
                    <a:pt x="9" y="16"/>
                  </a:lnTo>
                  <a:lnTo>
                    <a:pt x="10" y="18"/>
                  </a:lnTo>
                  <a:lnTo>
                    <a:pt x="10" y="19"/>
                  </a:lnTo>
                  <a:lnTo>
                    <a:pt x="10" y="21"/>
                  </a:lnTo>
                  <a:lnTo>
                    <a:pt x="11" y="25"/>
                  </a:lnTo>
                  <a:lnTo>
                    <a:pt x="11" y="27"/>
                  </a:lnTo>
                  <a:lnTo>
                    <a:pt x="11" y="28"/>
                  </a:lnTo>
                  <a:lnTo>
                    <a:pt x="12" y="29"/>
                  </a:lnTo>
                  <a:lnTo>
                    <a:pt x="12" y="31"/>
                  </a:lnTo>
                  <a:lnTo>
                    <a:pt x="12" y="33"/>
                  </a:lnTo>
                  <a:lnTo>
                    <a:pt x="13" y="35"/>
                  </a:lnTo>
                  <a:lnTo>
                    <a:pt x="13" y="36"/>
                  </a:lnTo>
                  <a:lnTo>
                    <a:pt x="14" y="37"/>
                  </a:lnTo>
                  <a:lnTo>
                    <a:pt x="14" y="39"/>
                  </a:lnTo>
                  <a:lnTo>
                    <a:pt x="14" y="41"/>
                  </a:lnTo>
                  <a:lnTo>
                    <a:pt x="15" y="42"/>
                  </a:lnTo>
                  <a:lnTo>
                    <a:pt x="15" y="43"/>
                  </a:lnTo>
                  <a:lnTo>
                    <a:pt x="15" y="45"/>
                  </a:lnTo>
                  <a:lnTo>
                    <a:pt x="16" y="46"/>
                  </a:lnTo>
                  <a:lnTo>
                    <a:pt x="16" y="47"/>
                  </a:lnTo>
                  <a:lnTo>
                    <a:pt x="16" y="48"/>
                  </a:lnTo>
                  <a:lnTo>
                    <a:pt x="17" y="48"/>
                  </a:lnTo>
                  <a:lnTo>
                    <a:pt x="17" y="50"/>
                  </a:lnTo>
                  <a:lnTo>
                    <a:pt x="17" y="51"/>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6" name="Freeform 96">
              <a:extLst>
                <a:ext uri="{FF2B5EF4-FFF2-40B4-BE49-F238E27FC236}">
                  <a16:creationId xmlns:a16="http://schemas.microsoft.com/office/drawing/2014/main" id="{EB9119A3-C2EC-4FA0-A559-E773E977F54A}"/>
                </a:ext>
              </a:extLst>
            </p:cNvPr>
            <p:cNvSpPr>
              <a:spLocks/>
            </p:cNvSpPr>
            <p:nvPr/>
          </p:nvSpPr>
          <p:spPr bwMode="auto">
            <a:xfrm>
              <a:off x="2570707" y="3348109"/>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3"/>
                  </a:lnTo>
                  <a:lnTo>
                    <a:pt x="1" y="4"/>
                  </a:lnTo>
                  <a:lnTo>
                    <a:pt x="2" y="4"/>
                  </a:lnTo>
                  <a:lnTo>
                    <a:pt x="2" y="3"/>
                  </a:lnTo>
                  <a:lnTo>
                    <a:pt x="2" y="4"/>
                  </a:lnTo>
                  <a:lnTo>
                    <a:pt x="3" y="5"/>
                  </a:lnTo>
                  <a:lnTo>
                    <a:pt x="3" y="6"/>
                  </a:lnTo>
                  <a:lnTo>
                    <a:pt x="4" y="6"/>
                  </a:lnTo>
                  <a:lnTo>
                    <a:pt x="4" y="7"/>
                  </a:lnTo>
                  <a:lnTo>
                    <a:pt x="5" y="7"/>
                  </a:lnTo>
                  <a:lnTo>
                    <a:pt x="5" y="8"/>
                  </a:lnTo>
                  <a:lnTo>
                    <a:pt x="5" y="6"/>
                  </a:lnTo>
                  <a:lnTo>
                    <a:pt x="6" y="9"/>
                  </a:lnTo>
                  <a:lnTo>
                    <a:pt x="7" y="8"/>
                  </a:lnTo>
                  <a:lnTo>
                    <a:pt x="7" y="9"/>
                  </a:lnTo>
                  <a:lnTo>
                    <a:pt x="7" y="10"/>
                  </a:lnTo>
                  <a:lnTo>
                    <a:pt x="8" y="9"/>
                  </a:lnTo>
                  <a:lnTo>
                    <a:pt x="8" y="10"/>
                  </a:lnTo>
                  <a:lnTo>
                    <a:pt x="9" y="12"/>
                  </a:lnTo>
                  <a:lnTo>
                    <a:pt x="10" y="12"/>
                  </a:lnTo>
                  <a:lnTo>
                    <a:pt x="10" y="13"/>
                  </a:lnTo>
                  <a:lnTo>
                    <a:pt x="11" y="12"/>
                  </a:lnTo>
                  <a:lnTo>
                    <a:pt x="11" y="13"/>
                  </a:lnTo>
                  <a:lnTo>
                    <a:pt x="11" y="12"/>
                  </a:lnTo>
                  <a:lnTo>
                    <a:pt x="12" y="13"/>
                  </a:lnTo>
                  <a:lnTo>
                    <a:pt x="13" y="13"/>
                  </a:lnTo>
                  <a:lnTo>
                    <a:pt x="14" y="13"/>
                  </a:lnTo>
                  <a:lnTo>
                    <a:pt x="14" y="14"/>
                  </a:lnTo>
                  <a:lnTo>
                    <a:pt x="14" y="13"/>
                  </a:lnTo>
                  <a:lnTo>
                    <a:pt x="15" y="15"/>
                  </a:lnTo>
                  <a:lnTo>
                    <a:pt x="15" y="16"/>
                  </a:lnTo>
                  <a:lnTo>
                    <a:pt x="15" y="15"/>
                  </a:lnTo>
                  <a:lnTo>
                    <a:pt x="16" y="16"/>
                  </a:lnTo>
                  <a:lnTo>
                    <a:pt x="17" y="17"/>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7" name="Freeform 97">
              <a:extLst>
                <a:ext uri="{FF2B5EF4-FFF2-40B4-BE49-F238E27FC236}">
                  <a16:creationId xmlns:a16="http://schemas.microsoft.com/office/drawing/2014/main" id="{12AE20A2-1613-4883-B523-FD02EB02ABAD}"/>
                </a:ext>
              </a:extLst>
            </p:cNvPr>
            <p:cNvSpPr>
              <a:spLocks/>
            </p:cNvSpPr>
            <p:nvPr/>
          </p:nvSpPr>
          <p:spPr bwMode="auto">
            <a:xfrm>
              <a:off x="2597689" y="3229541"/>
              <a:ext cx="28569" cy="146051"/>
            </a:xfrm>
            <a:custGeom>
              <a:avLst/>
              <a:gdLst>
                <a:gd name="T0" fmla="*/ 0 w 18"/>
                <a:gd name="T1" fmla="*/ 2147483646 h 186"/>
                <a:gd name="T2" fmla="*/ 2147483646 w 18"/>
                <a:gd name="T3" fmla="*/ 2147483646 h 186"/>
                <a:gd name="T4" fmla="*/ 2147483646 w 18"/>
                <a:gd name="T5" fmla="*/ 2147483646 h 186"/>
                <a:gd name="T6" fmla="*/ 2147483646 w 18"/>
                <a:gd name="T7" fmla="*/ 2147483646 h 186"/>
                <a:gd name="T8" fmla="*/ 2147483646 w 18"/>
                <a:gd name="T9" fmla="*/ 2147483646 h 186"/>
                <a:gd name="T10" fmla="*/ 2147483646 w 18"/>
                <a:gd name="T11" fmla="*/ 2147483646 h 186"/>
                <a:gd name="T12" fmla="*/ 2147483646 w 18"/>
                <a:gd name="T13" fmla="*/ 2147483646 h 186"/>
                <a:gd name="T14" fmla="*/ 2147483646 w 18"/>
                <a:gd name="T15" fmla="*/ 2147483646 h 186"/>
                <a:gd name="T16" fmla="*/ 2147483646 w 18"/>
                <a:gd name="T17" fmla="*/ 2147483646 h 186"/>
                <a:gd name="T18" fmla="*/ 2147483646 w 18"/>
                <a:gd name="T19" fmla="*/ 2147483646 h 186"/>
                <a:gd name="T20" fmla="*/ 2147483646 w 18"/>
                <a:gd name="T21" fmla="*/ 2147483646 h 186"/>
                <a:gd name="T22" fmla="*/ 2147483646 w 18"/>
                <a:gd name="T23" fmla="*/ 2147483646 h 186"/>
                <a:gd name="T24" fmla="*/ 2147483646 w 18"/>
                <a:gd name="T25" fmla="*/ 2147483646 h 186"/>
                <a:gd name="T26" fmla="*/ 2147483646 w 18"/>
                <a:gd name="T27" fmla="*/ 2147483646 h 186"/>
                <a:gd name="T28" fmla="*/ 2147483646 w 18"/>
                <a:gd name="T29" fmla="*/ 2147483646 h 186"/>
                <a:gd name="T30" fmla="*/ 2147483646 w 18"/>
                <a:gd name="T31" fmla="*/ 2147483646 h 186"/>
                <a:gd name="T32" fmla="*/ 2147483646 w 18"/>
                <a:gd name="T33" fmla="*/ 2147483646 h 186"/>
                <a:gd name="T34" fmla="*/ 2147483646 w 18"/>
                <a:gd name="T35" fmla="*/ 2147483646 h 186"/>
                <a:gd name="T36" fmla="*/ 2147483646 w 18"/>
                <a:gd name="T37" fmla="*/ 2147483646 h 186"/>
                <a:gd name="T38" fmla="*/ 2147483646 w 18"/>
                <a:gd name="T39" fmla="*/ 2147483646 h 186"/>
                <a:gd name="T40" fmla="*/ 2147483646 w 18"/>
                <a:gd name="T41" fmla="*/ 2147483646 h 186"/>
                <a:gd name="T42" fmla="*/ 2147483646 w 18"/>
                <a:gd name="T43" fmla="*/ 2147483646 h 186"/>
                <a:gd name="T44" fmla="*/ 2147483646 w 18"/>
                <a:gd name="T45" fmla="*/ 2147483646 h 186"/>
                <a:gd name="T46" fmla="*/ 2147483646 w 18"/>
                <a:gd name="T47" fmla="*/ 2147483646 h 186"/>
                <a:gd name="T48" fmla="*/ 2147483646 w 18"/>
                <a:gd name="T49" fmla="*/ 2147483646 h 186"/>
                <a:gd name="T50" fmla="*/ 2147483646 w 18"/>
                <a:gd name="T51" fmla="*/ 2147483646 h 186"/>
                <a:gd name="T52" fmla="*/ 2147483646 w 18"/>
                <a:gd name="T53" fmla="*/ 2147483646 h 186"/>
                <a:gd name="T54" fmla="*/ 2147483646 w 18"/>
                <a:gd name="T55" fmla="*/ 2147483646 h 186"/>
                <a:gd name="T56" fmla="*/ 2147483646 w 18"/>
                <a:gd name="T57" fmla="*/ 2147483646 h 186"/>
                <a:gd name="T58" fmla="*/ 2147483646 w 18"/>
                <a:gd name="T59" fmla="*/ 2147483646 h 186"/>
                <a:gd name="T60" fmla="*/ 2147483646 w 18"/>
                <a:gd name="T61" fmla="*/ 2147483646 h 186"/>
                <a:gd name="T62" fmla="*/ 2147483646 w 18"/>
                <a:gd name="T63" fmla="*/ 2147483646 h 186"/>
                <a:gd name="T64" fmla="*/ 2147483646 w 18"/>
                <a:gd name="T65" fmla="*/ 2147483646 h 186"/>
                <a:gd name="T66" fmla="*/ 2147483646 w 18"/>
                <a:gd name="T67" fmla="*/ 2147483646 h 186"/>
                <a:gd name="T68" fmla="*/ 2147483646 w 18"/>
                <a:gd name="T69" fmla="*/ 2147483646 h 186"/>
                <a:gd name="T70" fmla="*/ 2147483646 w 18"/>
                <a:gd name="T71" fmla="*/ 2147483646 h 186"/>
                <a:gd name="T72" fmla="*/ 2147483646 w 18"/>
                <a:gd name="T73" fmla="*/ 2147483646 h 186"/>
                <a:gd name="T74" fmla="*/ 2147483646 w 18"/>
                <a:gd name="T75" fmla="*/ 2147483646 h 186"/>
                <a:gd name="T76" fmla="*/ 2147483646 w 18"/>
                <a:gd name="T77" fmla="*/ 2147483646 h 186"/>
                <a:gd name="T78" fmla="*/ 2147483646 w 18"/>
                <a:gd name="T79" fmla="*/ 2147483646 h 186"/>
                <a:gd name="T80" fmla="*/ 2147483646 w 18"/>
                <a:gd name="T81" fmla="*/ 2147483646 h 186"/>
                <a:gd name="T82" fmla="*/ 2147483646 w 18"/>
                <a:gd name="T83" fmla="*/ 2147483646 h 186"/>
                <a:gd name="T84" fmla="*/ 2147483646 w 18"/>
                <a:gd name="T85" fmla="*/ 2147483646 h 186"/>
                <a:gd name="T86" fmla="*/ 2147483646 w 18"/>
                <a:gd name="T87" fmla="*/ 2147483646 h 186"/>
                <a:gd name="T88" fmla="*/ 2147483646 w 18"/>
                <a:gd name="T89" fmla="*/ 2147483646 h 186"/>
                <a:gd name="T90" fmla="*/ 2147483646 w 18"/>
                <a:gd name="T91" fmla="*/ 2147483646 h 186"/>
                <a:gd name="T92" fmla="*/ 2147483646 w 18"/>
                <a:gd name="T93" fmla="*/ 2147483646 h 186"/>
                <a:gd name="T94" fmla="*/ 2147483646 w 18"/>
                <a:gd name="T95" fmla="*/ 2147483646 h 186"/>
                <a:gd name="T96" fmla="*/ 2147483646 w 18"/>
                <a:gd name="T97" fmla="*/ 2147483646 h 186"/>
                <a:gd name="T98" fmla="*/ 2147483646 w 18"/>
                <a:gd name="T99" fmla="*/ 0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6">
                  <a:moveTo>
                    <a:pt x="0" y="168"/>
                  </a:moveTo>
                  <a:lnTo>
                    <a:pt x="1" y="170"/>
                  </a:lnTo>
                  <a:lnTo>
                    <a:pt x="1" y="169"/>
                  </a:lnTo>
                  <a:lnTo>
                    <a:pt x="2" y="170"/>
                  </a:lnTo>
                  <a:lnTo>
                    <a:pt x="2" y="169"/>
                  </a:lnTo>
                  <a:lnTo>
                    <a:pt x="2" y="171"/>
                  </a:lnTo>
                  <a:lnTo>
                    <a:pt x="3" y="171"/>
                  </a:lnTo>
                  <a:lnTo>
                    <a:pt x="3" y="172"/>
                  </a:lnTo>
                  <a:lnTo>
                    <a:pt x="4" y="172"/>
                  </a:lnTo>
                  <a:lnTo>
                    <a:pt x="4" y="173"/>
                  </a:lnTo>
                  <a:lnTo>
                    <a:pt x="4" y="174"/>
                  </a:lnTo>
                  <a:lnTo>
                    <a:pt x="5" y="175"/>
                  </a:lnTo>
                  <a:lnTo>
                    <a:pt x="5" y="174"/>
                  </a:lnTo>
                  <a:lnTo>
                    <a:pt x="5" y="175"/>
                  </a:lnTo>
                  <a:lnTo>
                    <a:pt x="6" y="176"/>
                  </a:lnTo>
                  <a:lnTo>
                    <a:pt x="6" y="178"/>
                  </a:lnTo>
                  <a:lnTo>
                    <a:pt x="7" y="177"/>
                  </a:lnTo>
                  <a:lnTo>
                    <a:pt x="7" y="179"/>
                  </a:lnTo>
                  <a:lnTo>
                    <a:pt x="8" y="179"/>
                  </a:lnTo>
                  <a:lnTo>
                    <a:pt x="8" y="180"/>
                  </a:lnTo>
                  <a:lnTo>
                    <a:pt x="8" y="183"/>
                  </a:lnTo>
                  <a:lnTo>
                    <a:pt x="9" y="182"/>
                  </a:lnTo>
                  <a:lnTo>
                    <a:pt x="9" y="181"/>
                  </a:lnTo>
                  <a:lnTo>
                    <a:pt x="10" y="184"/>
                  </a:lnTo>
                  <a:lnTo>
                    <a:pt x="10" y="185"/>
                  </a:lnTo>
                  <a:lnTo>
                    <a:pt x="11" y="185"/>
                  </a:lnTo>
                  <a:lnTo>
                    <a:pt x="11" y="186"/>
                  </a:lnTo>
                  <a:lnTo>
                    <a:pt x="12" y="184"/>
                  </a:lnTo>
                  <a:lnTo>
                    <a:pt x="12" y="183"/>
                  </a:lnTo>
                  <a:lnTo>
                    <a:pt x="13" y="181"/>
                  </a:lnTo>
                  <a:lnTo>
                    <a:pt x="13" y="177"/>
                  </a:lnTo>
                  <a:lnTo>
                    <a:pt x="13" y="172"/>
                  </a:lnTo>
                  <a:lnTo>
                    <a:pt x="14" y="165"/>
                  </a:lnTo>
                  <a:lnTo>
                    <a:pt x="14" y="157"/>
                  </a:lnTo>
                  <a:lnTo>
                    <a:pt x="14" y="146"/>
                  </a:lnTo>
                  <a:lnTo>
                    <a:pt x="15" y="134"/>
                  </a:lnTo>
                  <a:lnTo>
                    <a:pt x="15" y="119"/>
                  </a:lnTo>
                  <a:lnTo>
                    <a:pt x="15" y="106"/>
                  </a:lnTo>
                  <a:lnTo>
                    <a:pt x="16" y="89"/>
                  </a:lnTo>
                  <a:lnTo>
                    <a:pt x="16" y="73"/>
                  </a:lnTo>
                  <a:lnTo>
                    <a:pt x="16" y="57"/>
                  </a:lnTo>
                  <a:lnTo>
                    <a:pt x="17" y="41"/>
                  </a:lnTo>
                  <a:lnTo>
                    <a:pt x="17" y="27"/>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8" name="Freeform 98">
              <a:extLst>
                <a:ext uri="{FF2B5EF4-FFF2-40B4-BE49-F238E27FC236}">
                  <a16:creationId xmlns:a16="http://schemas.microsoft.com/office/drawing/2014/main" id="{45495BFE-5643-4247-A901-5815DE963C36}"/>
                </a:ext>
              </a:extLst>
            </p:cNvPr>
            <p:cNvSpPr>
              <a:spLocks/>
            </p:cNvSpPr>
            <p:nvPr/>
          </p:nvSpPr>
          <p:spPr bwMode="auto">
            <a:xfrm>
              <a:off x="2626258" y="3207555"/>
              <a:ext cx="28569" cy="103649"/>
            </a:xfrm>
            <a:custGeom>
              <a:avLst/>
              <a:gdLst>
                <a:gd name="T0" fmla="*/ 0 w 18"/>
                <a:gd name="T1" fmla="*/ 2147483646 h 132"/>
                <a:gd name="T2" fmla="*/ 0 w 18"/>
                <a:gd name="T3" fmla="*/ 2147483646 h 132"/>
                <a:gd name="T4" fmla="*/ 2147483646 w 18"/>
                <a:gd name="T5" fmla="*/ 2147483646 h 132"/>
                <a:gd name="T6" fmla="*/ 2147483646 w 18"/>
                <a:gd name="T7" fmla="*/ 2147483646 h 132"/>
                <a:gd name="T8" fmla="*/ 2147483646 w 18"/>
                <a:gd name="T9" fmla="*/ 2147483646 h 132"/>
                <a:gd name="T10" fmla="*/ 2147483646 w 18"/>
                <a:gd name="T11" fmla="*/ 0 h 132"/>
                <a:gd name="T12" fmla="*/ 2147483646 w 18"/>
                <a:gd name="T13" fmla="*/ 0 h 132"/>
                <a:gd name="T14" fmla="*/ 2147483646 w 18"/>
                <a:gd name="T15" fmla="*/ 2147483646 h 132"/>
                <a:gd name="T16" fmla="*/ 2147483646 w 18"/>
                <a:gd name="T17" fmla="*/ 2147483646 h 132"/>
                <a:gd name="T18" fmla="*/ 2147483646 w 18"/>
                <a:gd name="T19" fmla="*/ 2147483646 h 132"/>
                <a:gd name="T20" fmla="*/ 2147483646 w 18"/>
                <a:gd name="T21" fmla="*/ 2147483646 h 132"/>
                <a:gd name="T22" fmla="*/ 2147483646 w 18"/>
                <a:gd name="T23" fmla="*/ 2147483646 h 132"/>
                <a:gd name="T24" fmla="*/ 2147483646 w 18"/>
                <a:gd name="T25" fmla="*/ 2147483646 h 132"/>
                <a:gd name="T26" fmla="*/ 2147483646 w 18"/>
                <a:gd name="T27" fmla="*/ 2147483646 h 132"/>
                <a:gd name="T28" fmla="*/ 2147483646 w 18"/>
                <a:gd name="T29" fmla="*/ 2147483646 h 132"/>
                <a:gd name="T30" fmla="*/ 2147483646 w 18"/>
                <a:gd name="T31" fmla="*/ 2147483646 h 132"/>
                <a:gd name="T32" fmla="*/ 2147483646 w 18"/>
                <a:gd name="T33" fmla="*/ 2147483646 h 132"/>
                <a:gd name="T34" fmla="*/ 2147483646 w 18"/>
                <a:gd name="T35" fmla="*/ 2147483646 h 132"/>
                <a:gd name="T36" fmla="*/ 2147483646 w 18"/>
                <a:gd name="T37" fmla="*/ 2147483646 h 132"/>
                <a:gd name="T38" fmla="*/ 2147483646 w 18"/>
                <a:gd name="T39" fmla="*/ 2147483646 h 132"/>
                <a:gd name="T40" fmla="*/ 2147483646 w 18"/>
                <a:gd name="T41" fmla="*/ 2147483646 h 132"/>
                <a:gd name="T42" fmla="*/ 2147483646 w 18"/>
                <a:gd name="T43" fmla="*/ 2147483646 h 132"/>
                <a:gd name="T44" fmla="*/ 2147483646 w 18"/>
                <a:gd name="T45" fmla="*/ 2147483646 h 132"/>
                <a:gd name="T46" fmla="*/ 2147483646 w 18"/>
                <a:gd name="T47" fmla="*/ 2147483646 h 132"/>
                <a:gd name="T48" fmla="*/ 2147483646 w 18"/>
                <a:gd name="T49" fmla="*/ 2147483646 h 132"/>
                <a:gd name="T50" fmla="*/ 2147483646 w 18"/>
                <a:gd name="T51" fmla="*/ 2147483646 h 132"/>
                <a:gd name="T52" fmla="*/ 2147483646 w 18"/>
                <a:gd name="T53" fmla="*/ 2147483646 h 132"/>
                <a:gd name="T54" fmla="*/ 2147483646 w 18"/>
                <a:gd name="T55" fmla="*/ 2147483646 h 132"/>
                <a:gd name="T56" fmla="*/ 2147483646 w 18"/>
                <a:gd name="T57" fmla="*/ 2147483646 h 132"/>
                <a:gd name="T58" fmla="*/ 2147483646 w 18"/>
                <a:gd name="T59" fmla="*/ 2147483646 h 132"/>
                <a:gd name="T60" fmla="*/ 2147483646 w 18"/>
                <a:gd name="T61" fmla="*/ 2147483646 h 132"/>
                <a:gd name="T62" fmla="*/ 2147483646 w 18"/>
                <a:gd name="T63" fmla="*/ 2147483646 h 132"/>
                <a:gd name="T64" fmla="*/ 2147483646 w 18"/>
                <a:gd name="T65" fmla="*/ 2147483646 h 132"/>
                <a:gd name="T66" fmla="*/ 2147483646 w 18"/>
                <a:gd name="T67" fmla="*/ 2147483646 h 132"/>
                <a:gd name="T68" fmla="*/ 2147483646 w 18"/>
                <a:gd name="T69" fmla="*/ 2147483646 h 132"/>
                <a:gd name="T70" fmla="*/ 2147483646 w 18"/>
                <a:gd name="T71" fmla="*/ 2147483646 h 132"/>
                <a:gd name="T72" fmla="*/ 2147483646 w 18"/>
                <a:gd name="T73" fmla="*/ 2147483646 h 132"/>
                <a:gd name="T74" fmla="*/ 2147483646 w 18"/>
                <a:gd name="T75" fmla="*/ 2147483646 h 132"/>
                <a:gd name="T76" fmla="*/ 2147483646 w 18"/>
                <a:gd name="T77" fmla="*/ 2147483646 h 132"/>
                <a:gd name="T78" fmla="*/ 2147483646 w 18"/>
                <a:gd name="T79" fmla="*/ 2147483646 h 132"/>
                <a:gd name="T80" fmla="*/ 2147483646 w 18"/>
                <a:gd name="T81" fmla="*/ 2147483646 h 132"/>
                <a:gd name="T82" fmla="*/ 2147483646 w 18"/>
                <a:gd name="T83" fmla="*/ 2147483646 h 132"/>
                <a:gd name="T84" fmla="*/ 2147483646 w 18"/>
                <a:gd name="T85" fmla="*/ 2147483646 h 132"/>
                <a:gd name="T86" fmla="*/ 2147483646 w 18"/>
                <a:gd name="T87" fmla="*/ 2147483646 h 132"/>
                <a:gd name="T88" fmla="*/ 2147483646 w 18"/>
                <a:gd name="T89" fmla="*/ 2147483646 h 132"/>
                <a:gd name="T90" fmla="*/ 2147483646 w 18"/>
                <a:gd name="T91" fmla="*/ 2147483646 h 132"/>
                <a:gd name="T92" fmla="*/ 2147483646 w 18"/>
                <a:gd name="T93" fmla="*/ 2147483646 h 132"/>
                <a:gd name="T94" fmla="*/ 2147483646 w 18"/>
                <a:gd name="T95" fmla="*/ 2147483646 h 132"/>
                <a:gd name="T96" fmla="*/ 2147483646 w 18"/>
                <a:gd name="T97" fmla="*/ 2147483646 h 132"/>
                <a:gd name="T98" fmla="*/ 2147483646 w 18"/>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2">
                  <a:moveTo>
                    <a:pt x="0" y="28"/>
                  </a:moveTo>
                  <a:lnTo>
                    <a:pt x="0" y="19"/>
                  </a:lnTo>
                  <a:lnTo>
                    <a:pt x="1" y="11"/>
                  </a:lnTo>
                  <a:lnTo>
                    <a:pt x="1" y="5"/>
                  </a:lnTo>
                  <a:lnTo>
                    <a:pt x="1" y="2"/>
                  </a:lnTo>
                  <a:lnTo>
                    <a:pt x="2" y="0"/>
                  </a:lnTo>
                  <a:lnTo>
                    <a:pt x="2" y="2"/>
                  </a:lnTo>
                  <a:lnTo>
                    <a:pt x="3" y="5"/>
                  </a:lnTo>
                  <a:lnTo>
                    <a:pt x="3" y="9"/>
                  </a:lnTo>
                  <a:lnTo>
                    <a:pt x="4" y="13"/>
                  </a:lnTo>
                  <a:lnTo>
                    <a:pt x="4" y="20"/>
                  </a:lnTo>
                  <a:lnTo>
                    <a:pt x="4" y="28"/>
                  </a:lnTo>
                  <a:lnTo>
                    <a:pt x="5" y="36"/>
                  </a:lnTo>
                  <a:lnTo>
                    <a:pt x="5" y="42"/>
                  </a:lnTo>
                  <a:lnTo>
                    <a:pt x="5" y="50"/>
                  </a:lnTo>
                  <a:lnTo>
                    <a:pt x="6" y="57"/>
                  </a:lnTo>
                  <a:lnTo>
                    <a:pt x="6" y="64"/>
                  </a:lnTo>
                  <a:lnTo>
                    <a:pt x="6" y="69"/>
                  </a:lnTo>
                  <a:lnTo>
                    <a:pt x="7" y="77"/>
                  </a:lnTo>
                  <a:lnTo>
                    <a:pt x="7" y="83"/>
                  </a:lnTo>
                  <a:lnTo>
                    <a:pt x="7" y="88"/>
                  </a:lnTo>
                  <a:lnTo>
                    <a:pt x="8" y="93"/>
                  </a:lnTo>
                  <a:lnTo>
                    <a:pt x="8" y="99"/>
                  </a:lnTo>
                  <a:lnTo>
                    <a:pt x="9" y="102"/>
                  </a:lnTo>
                  <a:lnTo>
                    <a:pt x="9" y="105"/>
                  </a:lnTo>
                  <a:lnTo>
                    <a:pt x="9" y="109"/>
                  </a:lnTo>
                  <a:lnTo>
                    <a:pt x="10" y="111"/>
                  </a:lnTo>
                  <a:lnTo>
                    <a:pt x="10" y="113"/>
                  </a:lnTo>
                  <a:lnTo>
                    <a:pt x="10" y="117"/>
                  </a:lnTo>
                  <a:lnTo>
                    <a:pt x="11" y="118"/>
                  </a:lnTo>
                  <a:lnTo>
                    <a:pt x="11" y="119"/>
                  </a:lnTo>
                  <a:lnTo>
                    <a:pt x="11" y="120"/>
                  </a:lnTo>
                  <a:lnTo>
                    <a:pt x="12" y="122"/>
                  </a:lnTo>
                  <a:lnTo>
                    <a:pt x="12" y="121"/>
                  </a:lnTo>
                  <a:lnTo>
                    <a:pt x="13" y="121"/>
                  </a:lnTo>
                  <a:lnTo>
                    <a:pt x="13" y="122"/>
                  </a:lnTo>
                  <a:lnTo>
                    <a:pt x="14" y="122"/>
                  </a:lnTo>
                  <a:lnTo>
                    <a:pt x="14" y="123"/>
                  </a:lnTo>
                  <a:lnTo>
                    <a:pt x="14" y="122"/>
                  </a:lnTo>
                  <a:lnTo>
                    <a:pt x="15" y="121"/>
                  </a:lnTo>
                  <a:lnTo>
                    <a:pt x="15" y="122"/>
                  </a:lnTo>
                  <a:lnTo>
                    <a:pt x="16" y="124"/>
                  </a:lnTo>
                  <a:lnTo>
                    <a:pt x="16" y="125"/>
                  </a:lnTo>
                  <a:lnTo>
                    <a:pt x="17" y="128"/>
                  </a:lnTo>
                  <a:lnTo>
                    <a:pt x="17" y="130"/>
                  </a:lnTo>
                  <a:lnTo>
                    <a:pt x="18"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9" name="Freeform 99">
              <a:extLst>
                <a:ext uri="{FF2B5EF4-FFF2-40B4-BE49-F238E27FC236}">
                  <a16:creationId xmlns:a16="http://schemas.microsoft.com/office/drawing/2014/main" id="{717EE85F-1FBB-4FEA-AE89-A0D68C080EFD}"/>
                </a:ext>
              </a:extLst>
            </p:cNvPr>
            <p:cNvSpPr>
              <a:spLocks/>
            </p:cNvSpPr>
            <p:nvPr/>
          </p:nvSpPr>
          <p:spPr bwMode="auto">
            <a:xfrm>
              <a:off x="2654828" y="3309634"/>
              <a:ext cx="26983" cy="29839"/>
            </a:xfrm>
            <a:custGeom>
              <a:avLst/>
              <a:gdLst>
                <a:gd name="T0" fmla="*/ 0 w 17"/>
                <a:gd name="T1" fmla="*/ 2147483646 h 38"/>
                <a:gd name="T2" fmla="*/ 0 w 17"/>
                <a:gd name="T3" fmla="*/ 2147483646 h 38"/>
                <a:gd name="T4" fmla="*/ 0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0 h 38"/>
                <a:gd name="T54" fmla="*/ 2147483646 w 17"/>
                <a:gd name="T55" fmla="*/ 0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2"/>
                  </a:moveTo>
                  <a:lnTo>
                    <a:pt x="0" y="4"/>
                  </a:lnTo>
                  <a:lnTo>
                    <a:pt x="0" y="7"/>
                  </a:lnTo>
                  <a:lnTo>
                    <a:pt x="1" y="9"/>
                  </a:lnTo>
                  <a:lnTo>
                    <a:pt x="1" y="11"/>
                  </a:lnTo>
                  <a:lnTo>
                    <a:pt x="2" y="13"/>
                  </a:lnTo>
                  <a:lnTo>
                    <a:pt x="2" y="14"/>
                  </a:lnTo>
                  <a:lnTo>
                    <a:pt x="3" y="15"/>
                  </a:lnTo>
                  <a:lnTo>
                    <a:pt x="3" y="13"/>
                  </a:lnTo>
                  <a:lnTo>
                    <a:pt x="3" y="12"/>
                  </a:lnTo>
                  <a:lnTo>
                    <a:pt x="4" y="13"/>
                  </a:lnTo>
                  <a:lnTo>
                    <a:pt x="4" y="12"/>
                  </a:lnTo>
                  <a:lnTo>
                    <a:pt x="4" y="11"/>
                  </a:lnTo>
                  <a:lnTo>
                    <a:pt x="5" y="9"/>
                  </a:lnTo>
                  <a:lnTo>
                    <a:pt x="5" y="7"/>
                  </a:lnTo>
                  <a:lnTo>
                    <a:pt x="6" y="6"/>
                  </a:lnTo>
                  <a:lnTo>
                    <a:pt x="6" y="5"/>
                  </a:lnTo>
                  <a:lnTo>
                    <a:pt x="7" y="4"/>
                  </a:lnTo>
                  <a:lnTo>
                    <a:pt x="7" y="3"/>
                  </a:lnTo>
                  <a:lnTo>
                    <a:pt x="7" y="2"/>
                  </a:lnTo>
                  <a:lnTo>
                    <a:pt x="8" y="2"/>
                  </a:lnTo>
                  <a:lnTo>
                    <a:pt x="8" y="1"/>
                  </a:lnTo>
                  <a:lnTo>
                    <a:pt x="9" y="0"/>
                  </a:lnTo>
                  <a:lnTo>
                    <a:pt x="9" y="2"/>
                  </a:lnTo>
                  <a:lnTo>
                    <a:pt x="10" y="1"/>
                  </a:lnTo>
                  <a:lnTo>
                    <a:pt x="10" y="3"/>
                  </a:lnTo>
                  <a:lnTo>
                    <a:pt x="11" y="4"/>
                  </a:lnTo>
                  <a:lnTo>
                    <a:pt x="11" y="6"/>
                  </a:lnTo>
                  <a:lnTo>
                    <a:pt x="11" y="7"/>
                  </a:lnTo>
                  <a:lnTo>
                    <a:pt x="12" y="9"/>
                  </a:lnTo>
                  <a:lnTo>
                    <a:pt x="12" y="10"/>
                  </a:lnTo>
                  <a:lnTo>
                    <a:pt x="12" y="13"/>
                  </a:lnTo>
                  <a:lnTo>
                    <a:pt x="13" y="13"/>
                  </a:lnTo>
                  <a:lnTo>
                    <a:pt x="13" y="16"/>
                  </a:lnTo>
                  <a:lnTo>
                    <a:pt x="13" y="18"/>
                  </a:lnTo>
                  <a:lnTo>
                    <a:pt x="14" y="21"/>
                  </a:lnTo>
                  <a:lnTo>
                    <a:pt x="14" y="23"/>
                  </a:lnTo>
                  <a:lnTo>
                    <a:pt x="14" y="25"/>
                  </a:lnTo>
                  <a:lnTo>
                    <a:pt x="15" y="27"/>
                  </a:lnTo>
                  <a:lnTo>
                    <a:pt x="15" y="29"/>
                  </a:lnTo>
                  <a:lnTo>
                    <a:pt x="16" y="31"/>
                  </a:lnTo>
                  <a:lnTo>
                    <a:pt x="16" y="33"/>
                  </a:lnTo>
                  <a:lnTo>
                    <a:pt x="16" y="35"/>
                  </a:lnTo>
                  <a:lnTo>
                    <a:pt x="17" y="37"/>
                  </a:lnTo>
                  <a:lnTo>
                    <a:pt x="17"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0" name="Freeform 100">
              <a:extLst>
                <a:ext uri="{FF2B5EF4-FFF2-40B4-BE49-F238E27FC236}">
                  <a16:creationId xmlns:a16="http://schemas.microsoft.com/office/drawing/2014/main" id="{3A4EA776-74EA-43C1-9A33-837EDE1E1832}"/>
                </a:ext>
              </a:extLst>
            </p:cNvPr>
            <p:cNvSpPr>
              <a:spLocks/>
            </p:cNvSpPr>
            <p:nvPr/>
          </p:nvSpPr>
          <p:spPr bwMode="auto">
            <a:xfrm>
              <a:off x="2681811" y="3339472"/>
              <a:ext cx="26983" cy="21987"/>
            </a:xfrm>
            <a:custGeom>
              <a:avLst/>
              <a:gdLst>
                <a:gd name="T0" fmla="*/ 0 w 17"/>
                <a:gd name="T1" fmla="*/ 0 h 28"/>
                <a:gd name="T2" fmla="*/ 0 w 17"/>
                <a:gd name="T3" fmla="*/ 2147483646 h 28"/>
                <a:gd name="T4" fmla="*/ 2147483646 w 17"/>
                <a:gd name="T5" fmla="*/ 2147483646 h 28"/>
                <a:gd name="T6" fmla="*/ 2147483646 w 17"/>
                <a:gd name="T7" fmla="*/ 2147483646 h 28"/>
                <a:gd name="T8" fmla="*/ 2147483646 w 17"/>
                <a:gd name="T9" fmla="*/ 2147483646 h 28"/>
                <a:gd name="T10" fmla="*/ 2147483646 w 17"/>
                <a:gd name="T11" fmla="*/ 2147483646 h 28"/>
                <a:gd name="T12" fmla="*/ 2147483646 w 17"/>
                <a:gd name="T13" fmla="*/ 2147483646 h 28"/>
                <a:gd name="T14" fmla="*/ 2147483646 w 17"/>
                <a:gd name="T15" fmla="*/ 2147483646 h 28"/>
                <a:gd name="T16" fmla="*/ 2147483646 w 17"/>
                <a:gd name="T17" fmla="*/ 2147483646 h 28"/>
                <a:gd name="T18" fmla="*/ 2147483646 w 17"/>
                <a:gd name="T19" fmla="*/ 2147483646 h 28"/>
                <a:gd name="T20" fmla="*/ 2147483646 w 17"/>
                <a:gd name="T21" fmla="*/ 2147483646 h 28"/>
                <a:gd name="T22" fmla="*/ 2147483646 w 17"/>
                <a:gd name="T23" fmla="*/ 2147483646 h 28"/>
                <a:gd name="T24" fmla="*/ 2147483646 w 17"/>
                <a:gd name="T25" fmla="*/ 2147483646 h 28"/>
                <a:gd name="T26" fmla="*/ 2147483646 w 17"/>
                <a:gd name="T27" fmla="*/ 2147483646 h 28"/>
                <a:gd name="T28" fmla="*/ 2147483646 w 17"/>
                <a:gd name="T29" fmla="*/ 2147483646 h 28"/>
                <a:gd name="T30" fmla="*/ 2147483646 w 17"/>
                <a:gd name="T31" fmla="*/ 2147483646 h 28"/>
                <a:gd name="T32" fmla="*/ 2147483646 w 17"/>
                <a:gd name="T33" fmla="*/ 2147483646 h 28"/>
                <a:gd name="T34" fmla="*/ 2147483646 w 17"/>
                <a:gd name="T35" fmla="*/ 2147483646 h 28"/>
                <a:gd name="T36" fmla="*/ 2147483646 w 17"/>
                <a:gd name="T37" fmla="*/ 2147483646 h 28"/>
                <a:gd name="T38" fmla="*/ 2147483646 w 17"/>
                <a:gd name="T39" fmla="*/ 2147483646 h 28"/>
                <a:gd name="T40" fmla="*/ 2147483646 w 17"/>
                <a:gd name="T41" fmla="*/ 2147483646 h 28"/>
                <a:gd name="T42" fmla="*/ 2147483646 w 17"/>
                <a:gd name="T43" fmla="*/ 2147483646 h 28"/>
                <a:gd name="T44" fmla="*/ 2147483646 w 17"/>
                <a:gd name="T45" fmla="*/ 2147483646 h 28"/>
                <a:gd name="T46" fmla="*/ 2147483646 w 17"/>
                <a:gd name="T47" fmla="*/ 2147483646 h 28"/>
                <a:gd name="T48" fmla="*/ 2147483646 w 17"/>
                <a:gd name="T49" fmla="*/ 2147483646 h 28"/>
                <a:gd name="T50" fmla="*/ 2147483646 w 17"/>
                <a:gd name="T51" fmla="*/ 2147483646 h 28"/>
                <a:gd name="T52" fmla="*/ 2147483646 w 17"/>
                <a:gd name="T53" fmla="*/ 2147483646 h 28"/>
                <a:gd name="T54" fmla="*/ 2147483646 w 17"/>
                <a:gd name="T55" fmla="*/ 2147483646 h 28"/>
                <a:gd name="T56" fmla="*/ 2147483646 w 17"/>
                <a:gd name="T57" fmla="*/ 2147483646 h 28"/>
                <a:gd name="T58" fmla="*/ 2147483646 w 17"/>
                <a:gd name="T59" fmla="*/ 2147483646 h 28"/>
                <a:gd name="T60" fmla="*/ 2147483646 w 17"/>
                <a:gd name="T61" fmla="*/ 2147483646 h 28"/>
                <a:gd name="T62" fmla="*/ 2147483646 w 17"/>
                <a:gd name="T63" fmla="*/ 2147483646 h 28"/>
                <a:gd name="T64" fmla="*/ 2147483646 w 17"/>
                <a:gd name="T65" fmla="*/ 2147483646 h 28"/>
                <a:gd name="T66" fmla="*/ 2147483646 w 17"/>
                <a:gd name="T67" fmla="*/ 2147483646 h 28"/>
                <a:gd name="T68" fmla="*/ 2147483646 w 17"/>
                <a:gd name="T69" fmla="*/ 2147483646 h 28"/>
                <a:gd name="T70" fmla="*/ 2147483646 w 17"/>
                <a:gd name="T71" fmla="*/ 2147483646 h 28"/>
                <a:gd name="T72" fmla="*/ 2147483646 w 17"/>
                <a:gd name="T73" fmla="*/ 2147483646 h 28"/>
                <a:gd name="T74" fmla="*/ 2147483646 w 17"/>
                <a:gd name="T75" fmla="*/ 2147483646 h 28"/>
                <a:gd name="T76" fmla="*/ 2147483646 w 17"/>
                <a:gd name="T77" fmla="*/ 2147483646 h 28"/>
                <a:gd name="T78" fmla="*/ 2147483646 w 17"/>
                <a:gd name="T79" fmla="*/ 2147483646 h 28"/>
                <a:gd name="T80" fmla="*/ 2147483646 w 17"/>
                <a:gd name="T81" fmla="*/ 2147483646 h 28"/>
                <a:gd name="T82" fmla="*/ 2147483646 w 17"/>
                <a:gd name="T83" fmla="*/ 2147483646 h 28"/>
                <a:gd name="T84" fmla="*/ 2147483646 w 17"/>
                <a:gd name="T85" fmla="*/ 2147483646 h 28"/>
                <a:gd name="T86" fmla="*/ 2147483646 w 17"/>
                <a:gd name="T87" fmla="*/ 2147483646 h 28"/>
                <a:gd name="T88" fmla="*/ 2147483646 w 17"/>
                <a:gd name="T89" fmla="*/ 2147483646 h 28"/>
                <a:gd name="T90" fmla="*/ 2147483646 w 17"/>
                <a:gd name="T91" fmla="*/ 2147483646 h 28"/>
                <a:gd name="T92" fmla="*/ 2147483646 w 17"/>
                <a:gd name="T93" fmla="*/ 2147483646 h 28"/>
                <a:gd name="T94" fmla="*/ 2147483646 w 17"/>
                <a:gd name="T95" fmla="*/ 2147483646 h 28"/>
                <a:gd name="T96" fmla="*/ 2147483646 w 17"/>
                <a:gd name="T97" fmla="*/ 2147483646 h 28"/>
                <a:gd name="T98" fmla="*/ 2147483646 w 17"/>
                <a:gd name="T99" fmla="*/ 2147483646 h 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8">
                  <a:moveTo>
                    <a:pt x="0" y="0"/>
                  </a:moveTo>
                  <a:lnTo>
                    <a:pt x="0" y="2"/>
                  </a:lnTo>
                  <a:lnTo>
                    <a:pt x="1" y="3"/>
                  </a:lnTo>
                  <a:lnTo>
                    <a:pt x="1" y="5"/>
                  </a:lnTo>
                  <a:lnTo>
                    <a:pt x="1" y="7"/>
                  </a:lnTo>
                  <a:lnTo>
                    <a:pt x="2" y="8"/>
                  </a:lnTo>
                  <a:lnTo>
                    <a:pt x="3" y="10"/>
                  </a:lnTo>
                  <a:lnTo>
                    <a:pt x="3" y="12"/>
                  </a:lnTo>
                  <a:lnTo>
                    <a:pt x="4" y="13"/>
                  </a:lnTo>
                  <a:lnTo>
                    <a:pt x="4" y="14"/>
                  </a:lnTo>
                  <a:lnTo>
                    <a:pt x="4" y="15"/>
                  </a:lnTo>
                  <a:lnTo>
                    <a:pt x="5" y="15"/>
                  </a:lnTo>
                  <a:lnTo>
                    <a:pt x="5" y="17"/>
                  </a:lnTo>
                  <a:lnTo>
                    <a:pt x="6" y="19"/>
                  </a:lnTo>
                  <a:lnTo>
                    <a:pt x="6" y="18"/>
                  </a:lnTo>
                  <a:lnTo>
                    <a:pt x="6" y="19"/>
                  </a:lnTo>
                  <a:lnTo>
                    <a:pt x="7" y="20"/>
                  </a:lnTo>
                  <a:lnTo>
                    <a:pt x="8" y="21"/>
                  </a:lnTo>
                  <a:lnTo>
                    <a:pt x="8" y="22"/>
                  </a:lnTo>
                  <a:lnTo>
                    <a:pt x="9" y="23"/>
                  </a:lnTo>
                  <a:lnTo>
                    <a:pt x="10" y="24"/>
                  </a:lnTo>
                  <a:lnTo>
                    <a:pt x="11" y="24"/>
                  </a:lnTo>
                  <a:lnTo>
                    <a:pt x="11" y="26"/>
                  </a:lnTo>
                  <a:lnTo>
                    <a:pt x="11" y="25"/>
                  </a:lnTo>
                  <a:lnTo>
                    <a:pt x="12" y="25"/>
                  </a:lnTo>
                  <a:lnTo>
                    <a:pt x="13" y="25"/>
                  </a:lnTo>
                  <a:lnTo>
                    <a:pt x="13" y="26"/>
                  </a:lnTo>
                  <a:lnTo>
                    <a:pt x="14" y="26"/>
                  </a:lnTo>
                  <a:lnTo>
                    <a:pt x="15" y="27"/>
                  </a:lnTo>
                  <a:lnTo>
                    <a:pt x="15" y="26"/>
                  </a:lnTo>
                  <a:lnTo>
                    <a:pt x="15" y="27"/>
                  </a:lnTo>
                  <a:lnTo>
                    <a:pt x="16" y="26"/>
                  </a:lnTo>
                  <a:lnTo>
                    <a:pt x="17" y="26"/>
                  </a:lnTo>
                  <a:lnTo>
                    <a:pt x="17" y="27"/>
                  </a:lnTo>
                  <a:lnTo>
                    <a:pt x="17" y="28"/>
                  </a:lnTo>
                  <a:lnTo>
                    <a:pt x="17" y="2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1" name="Freeform 101">
              <a:extLst>
                <a:ext uri="{FF2B5EF4-FFF2-40B4-BE49-F238E27FC236}">
                  <a16:creationId xmlns:a16="http://schemas.microsoft.com/office/drawing/2014/main" id="{33436379-BB42-47BB-A197-23A6A352A94A}"/>
                </a:ext>
              </a:extLst>
            </p:cNvPr>
            <p:cNvSpPr>
              <a:spLocks/>
            </p:cNvSpPr>
            <p:nvPr/>
          </p:nvSpPr>
          <p:spPr bwMode="auto">
            <a:xfrm>
              <a:off x="2708792" y="3315916"/>
              <a:ext cx="28569" cy="59677"/>
            </a:xfrm>
            <a:custGeom>
              <a:avLst/>
              <a:gdLst>
                <a:gd name="T0" fmla="*/ 0 w 18"/>
                <a:gd name="T1" fmla="*/ 2147483646 h 76"/>
                <a:gd name="T2" fmla="*/ 2147483646 w 18"/>
                <a:gd name="T3" fmla="*/ 2147483646 h 76"/>
                <a:gd name="T4" fmla="*/ 2147483646 w 18"/>
                <a:gd name="T5" fmla="*/ 2147483646 h 76"/>
                <a:gd name="T6" fmla="*/ 2147483646 w 18"/>
                <a:gd name="T7" fmla="*/ 2147483646 h 76"/>
                <a:gd name="T8" fmla="*/ 2147483646 w 18"/>
                <a:gd name="T9" fmla="*/ 2147483646 h 76"/>
                <a:gd name="T10" fmla="*/ 2147483646 w 18"/>
                <a:gd name="T11" fmla="*/ 2147483646 h 76"/>
                <a:gd name="T12" fmla="*/ 2147483646 w 18"/>
                <a:gd name="T13" fmla="*/ 2147483646 h 76"/>
                <a:gd name="T14" fmla="*/ 2147483646 w 18"/>
                <a:gd name="T15" fmla="*/ 2147483646 h 76"/>
                <a:gd name="T16" fmla="*/ 2147483646 w 18"/>
                <a:gd name="T17" fmla="*/ 2147483646 h 76"/>
                <a:gd name="T18" fmla="*/ 2147483646 w 18"/>
                <a:gd name="T19" fmla="*/ 2147483646 h 76"/>
                <a:gd name="T20" fmla="*/ 2147483646 w 18"/>
                <a:gd name="T21" fmla="*/ 2147483646 h 76"/>
                <a:gd name="T22" fmla="*/ 2147483646 w 18"/>
                <a:gd name="T23" fmla="*/ 2147483646 h 76"/>
                <a:gd name="T24" fmla="*/ 2147483646 w 18"/>
                <a:gd name="T25" fmla="*/ 2147483646 h 76"/>
                <a:gd name="T26" fmla="*/ 2147483646 w 18"/>
                <a:gd name="T27" fmla="*/ 2147483646 h 76"/>
                <a:gd name="T28" fmla="*/ 2147483646 w 18"/>
                <a:gd name="T29" fmla="*/ 2147483646 h 76"/>
                <a:gd name="T30" fmla="*/ 2147483646 w 18"/>
                <a:gd name="T31" fmla="*/ 2147483646 h 76"/>
                <a:gd name="T32" fmla="*/ 2147483646 w 18"/>
                <a:gd name="T33" fmla="*/ 2147483646 h 76"/>
                <a:gd name="T34" fmla="*/ 2147483646 w 18"/>
                <a:gd name="T35" fmla="*/ 2147483646 h 76"/>
                <a:gd name="T36" fmla="*/ 2147483646 w 18"/>
                <a:gd name="T37" fmla="*/ 2147483646 h 76"/>
                <a:gd name="T38" fmla="*/ 2147483646 w 18"/>
                <a:gd name="T39" fmla="*/ 2147483646 h 76"/>
                <a:gd name="T40" fmla="*/ 2147483646 w 18"/>
                <a:gd name="T41" fmla="*/ 2147483646 h 76"/>
                <a:gd name="T42" fmla="*/ 2147483646 w 18"/>
                <a:gd name="T43" fmla="*/ 2147483646 h 76"/>
                <a:gd name="T44" fmla="*/ 2147483646 w 18"/>
                <a:gd name="T45" fmla="*/ 2147483646 h 76"/>
                <a:gd name="T46" fmla="*/ 2147483646 w 18"/>
                <a:gd name="T47" fmla="*/ 2147483646 h 76"/>
                <a:gd name="T48" fmla="*/ 2147483646 w 18"/>
                <a:gd name="T49" fmla="*/ 2147483646 h 76"/>
                <a:gd name="T50" fmla="*/ 2147483646 w 18"/>
                <a:gd name="T51" fmla="*/ 2147483646 h 76"/>
                <a:gd name="T52" fmla="*/ 2147483646 w 18"/>
                <a:gd name="T53" fmla="*/ 2147483646 h 76"/>
                <a:gd name="T54" fmla="*/ 2147483646 w 18"/>
                <a:gd name="T55" fmla="*/ 2147483646 h 76"/>
                <a:gd name="T56" fmla="*/ 2147483646 w 18"/>
                <a:gd name="T57" fmla="*/ 2147483646 h 76"/>
                <a:gd name="T58" fmla="*/ 2147483646 w 18"/>
                <a:gd name="T59" fmla="*/ 2147483646 h 76"/>
                <a:gd name="T60" fmla="*/ 2147483646 w 18"/>
                <a:gd name="T61" fmla="*/ 2147483646 h 76"/>
                <a:gd name="T62" fmla="*/ 2147483646 w 18"/>
                <a:gd name="T63" fmla="*/ 2147483646 h 76"/>
                <a:gd name="T64" fmla="*/ 2147483646 w 18"/>
                <a:gd name="T65" fmla="*/ 2147483646 h 76"/>
                <a:gd name="T66" fmla="*/ 2147483646 w 18"/>
                <a:gd name="T67" fmla="*/ 2147483646 h 76"/>
                <a:gd name="T68" fmla="*/ 2147483646 w 18"/>
                <a:gd name="T69" fmla="*/ 2147483646 h 76"/>
                <a:gd name="T70" fmla="*/ 2147483646 w 18"/>
                <a:gd name="T71" fmla="*/ 2147483646 h 76"/>
                <a:gd name="T72" fmla="*/ 2147483646 w 18"/>
                <a:gd name="T73" fmla="*/ 2147483646 h 76"/>
                <a:gd name="T74" fmla="*/ 2147483646 w 18"/>
                <a:gd name="T75" fmla="*/ 2147483646 h 76"/>
                <a:gd name="T76" fmla="*/ 2147483646 w 18"/>
                <a:gd name="T77" fmla="*/ 2147483646 h 76"/>
                <a:gd name="T78" fmla="*/ 2147483646 w 18"/>
                <a:gd name="T79" fmla="*/ 2147483646 h 76"/>
                <a:gd name="T80" fmla="*/ 2147483646 w 18"/>
                <a:gd name="T81" fmla="*/ 2147483646 h 76"/>
                <a:gd name="T82" fmla="*/ 2147483646 w 18"/>
                <a:gd name="T83" fmla="*/ 2147483646 h 76"/>
                <a:gd name="T84" fmla="*/ 2147483646 w 18"/>
                <a:gd name="T85" fmla="*/ 2147483646 h 76"/>
                <a:gd name="T86" fmla="*/ 2147483646 w 18"/>
                <a:gd name="T87" fmla="*/ 2147483646 h 76"/>
                <a:gd name="T88" fmla="*/ 2147483646 w 18"/>
                <a:gd name="T89" fmla="*/ 2147483646 h 76"/>
                <a:gd name="T90" fmla="*/ 2147483646 w 18"/>
                <a:gd name="T91" fmla="*/ 2147483646 h 76"/>
                <a:gd name="T92" fmla="*/ 2147483646 w 18"/>
                <a:gd name="T93" fmla="*/ 2147483646 h 76"/>
                <a:gd name="T94" fmla="*/ 2147483646 w 18"/>
                <a:gd name="T95" fmla="*/ 2147483646 h 76"/>
                <a:gd name="T96" fmla="*/ 2147483646 w 18"/>
                <a:gd name="T97" fmla="*/ 2147483646 h 76"/>
                <a:gd name="T98" fmla="*/ 2147483646 w 18"/>
                <a:gd name="T99" fmla="*/ 0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76">
                  <a:moveTo>
                    <a:pt x="0" y="57"/>
                  </a:moveTo>
                  <a:lnTo>
                    <a:pt x="1" y="56"/>
                  </a:lnTo>
                  <a:lnTo>
                    <a:pt x="2" y="58"/>
                  </a:lnTo>
                  <a:lnTo>
                    <a:pt x="3" y="58"/>
                  </a:lnTo>
                  <a:lnTo>
                    <a:pt x="3" y="59"/>
                  </a:lnTo>
                  <a:lnTo>
                    <a:pt x="4" y="59"/>
                  </a:lnTo>
                  <a:lnTo>
                    <a:pt x="4" y="60"/>
                  </a:lnTo>
                  <a:lnTo>
                    <a:pt x="5" y="60"/>
                  </a:lnTo>
                  <a:lnTo>
                    <a:pt x="5" y="62"/>
                  </a:lnTo>
                  <a:lnTo>
                    <a:pt x="6" y="62"/>
                  </a:lnTo>
                  <a:lnTo>
                    <a:pt x="7" y="62"/>
                  </a:lnTo>
                  <a:lnTo>
                    <a:pt x="7" y="63"/>
                  </a:lnTo>
                  <a:lnTo>
                    <a:pt x="8" y="62"/>
                  </a:lnTo>
                  <a:lnTo>
                    <a:pt x="8" y="66"/>
                  </a:lnTo>
                  <a:lnTo>
                    <a:pt x="8" y="65"/>
                  </a:lnTo>
                  <a:lnTo>
                    <a:pt x="9" y="66"/>
                  </a:lnTo>
                  <a:lnTo>
                    <a:pt x="9" y="67"/>
                  </a:lnTo>
                  <a:lnTo>
                    <a:pt x="10" y="68"/>
                  </a:lnTo>
                  <a:lnTo>
                    <a:pt x="10" y="69"/>
                  </a:lnTo>
                  <a:lnTo>
                    <a:pt x="11" y="69"/>
                  </a:lnTo>
                  <a:lnTo>
                    <a:pt x="11" y="70"/>
                  </a:lnTo>
                  <a:lnTo>
                    <a:pt x="11" y="71"/>
                  </a:lnTo>
                  <a:lnTo>
                    <a:pt x="12" y="72"/>
                  </a:lnTo>
                  <a:lnTo>
                    <a:pt x="12" y="74"/>
                  </a:lnTo>
                  <a:lnTo>
                    <a:pt x="12" y="73"/>
                  </a:lnTo>
                  <a:lnTo>
                    <a:pt x="13" y="75"/>
                  </a:lnTo>
                  <a:lnTo>
                    <a:pt x="13" y="76"/>
                  </a:lnTo>
                  <a:lnTo>
                    <a:pt x="14" y="76"/>
                  </a:lnTo>
                  <a:lnTo>
                    <a:pt x="14" y="75"/>
                  </a:lnTo>
                  <a:lnTo>
                    <a:pt x="15" y="75"/>
                  </a:lnTo>
                  <a:lnTo>
                    <a:pt x="15" y="72"/>
                  </a:lnTo>
                  <a:lnTo>
                    <a:pt x="16" y="68"/>
                  </a:lnTo>
                  <a:lnTo>
                    <a:pt x="16" y="64"/>
                  </a:lnTo>
                  <a:lnTo>
                    <a:pt x="16" y="58"/>
                  </a:lnTo>
                  <a:lnTo>
                    <a:pt x="17" y="50"/>
                  </a:lnTo>
                  <a:lnTo>
                    <a:pt x="17" y="41"/>
                  </a:lnTo>
                  <a:lnTo>
                    <a:pt x="17" y="29"/>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2" name="Freeform 102">
              <a:extLst>
                <a:ext uri="{FF2B5EF4-FFF2-40B4-BE49-F238E27FC236}">
                  <a16:creationId xmlns:a16="http://schemas.microsoft.com/office/drawing/2014/main" id="{174A6D3F-9F27-4403-9AF7-81DDE6C64959}"/>
                </a:ext>
              </a:extLst>
            </p:cNvPr>
            <p:cNvSpPr>
              <a:spLocks/>
            </p:cNvSpPr>
            <p:nvPr/>
          </p:nvSpPr>
          <p:spPr bwMode="auto">
            <a:xfrm>
              <a:off x="2737362" y="3207555"/>
              <a:ext cx="28569" cy="108361"/>
            </a:xfrm>
            <a:custGeom>
              <a:avLst/>
              <a:gdLst>
                <a:gd name="T0" fmla="*/ 0 w 18"/>
                <a:gd name="T1" fmla="*/ 2147483646 h 138"/>
                <a:gd name="T2" fmla="*/ 0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0" y="122"/>
                  </a:lnTo>
                  <a:lnTo>
                    <a:pt x="1" y="106"/>
                  </a:lnTo>
                  <a:lnTo>
                    <a:pt x="1" y="90"/>
                  </a:lnTo>
                  <a:lnTo>
                    <a:pt x="1" y="74"/>
                  </a:lnTo>
                  <a:lnTo>
                    <a:pt x="2" y="60"/>
                  </a:lnTo>
                  <a:lnTo>
                    <a:pt x="2" y="47"/>
                  </a:lnTo>
                  <a:lnTo>
                    <a:pt x="3" y="33"/>
                  </a:lnTo>
                  <a:lnTo>
                    <a:pt x="3" y="23"/>
                  </a:lnTo>
                  <a:lnTo>
                    <a:pt x="3" y="13"/>
                  </a:lnTo>
                  <a:lnTo>
                    <a:pt x="4" y="7"/>
                  </a:lnTo>
                  <a:lnTo>
                    <a:pt x="4" y="4"/>
                  </a:lnTo>
                  <a:lnTo>
                    <a:pt x="4" y="0"/>
                  </a:lnTo>
                  <a:lnTo>
                    <a:pt x="5" y="0"/>
                  </a:lnTo>
                  <a:lnTo>
                    <a:pt x="5" y="1"/>
                  </a:lnTo>
                  <a:lnTo>
                    <a:pt x="5" y="4"/>
                  </a:lnTo>
                  <a:lnTo>
                    <a:pt x="6" y="7"/>
                  </a:lnTo>
                  <a:lnTo>
                    <a:pt x="6" y="13"/>
                  </a:lnTo>
                  <a:lnTo>
                    <a:pt x="7" y="18"/>
                  </a:lnTo>
                  <a:lnTo>
                    <a:pt x="7" y="24"/>
                  </a:lnTo>
                  <a:lnTo>
                    <a:pt x="7" y="32"/>
                  </a:lnTo>
                  <a:lnTo>
                    <a:pt x="8" y="38"/>
                  </a:lnTo>
                  <a:lnTo>
                    <a:pt x="8" y="47"/>
                  </a:lnTo>
                  <a:lnTo>
                    <a:pt x="8" y="54"/>
                  </a:lnTo>
                  <a:lnTo>
                    <a:pt x="9" y="61"/>
                  </a:lnTo>
                  <a:lnTo>
                    <a:pt x="9" y="67"/>
                  </a:lnTo>
                  <a:lnTo>
                    <a:pt x="9" y="73"/>
                  </a:lnTo>
                  <a:lnTo>
                    <a:pt x="10" y="80"/>
                  </a:lnTo>
                  <a:lnTo>
                    <a:pt x="10" y="86"/>
                  </a:lnTo>
                  <a:lnTo>
                    <a:pt x="10" y="91"/>
                  </a:lnTo>
                  <a:lnTo>
                    <a:pt x="11" y="95"/>
                  </a:lnTo>
                  <a:lnTo>
                    <a:pt x="11" y="99"/>
                  </a:lnTo>
                  <a:lnTo>
                    <a:pt x="12" y="103"/>
                  </a:lnTo>
                  <a:lnTo>
                    <a:pt x="12" y="106"/>
                  </a:lnTo>
                  <a:lnTo>
                    <a:pt x="12" y="109"/>
                  </a:lnTo>
                  <a:lnTo>
                    <a:pt x="13" y="112"/>
                  </a:lnTo>
                  <a:lnTo>
                    <a:pt x="13" y="114"/>
                  </a:lnTo>
                  <a:lnTo>
                    <a:pt x="13" y="115"/>
                  </a:lnTo>
                  <a:lnTo>
                    <a:pt x="14" y="117"/>
                  </a:lnTo>
                  <a:lnTo>
                    <a:pt x="14" y="118"/>
                  </a:lnTo>
                  <a:lnTo>
                    <a:pt x="15" y="120"/>
                  </a:lnTo>
                  <a:lnTo>
                    <a:pt x="16" y="121"/>
                  </a:lnTo>
                  <a:lnTo>
                    <a:pt x="16" y="120"/>
                  </a:lnTo>
                  <a:lnTo>
                    <a:pt x="16" y="119"/>
                  </a:lnTo>
                  <a:lnTo>
                    <a:pt x="17" y="121"/>
                  </a:lnTo>
                  <a:lnTo>
                    <a:pt x="18"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3" name="Freeform 103">
              <a:extLst>
                <a:ext uri="{FF2B5EF4-FFF2-40B4-BE49-F238E27FC236}">
                  <a16:creationId xmlns:a16="http://schemas.microsoft.com/office/drawing/2014/main" id="{59AC62DC-D570-45FF-B982-8B19FFF85247}"/>
                </a:ext>
              </a:extLst>
            </p:cNvPr>
            <p:cNvSpPr>
              <a:spLocks/>
            </p:cNvSpPr>
            <p:nvPr/>
          </p:nvSpPr>
          <p:spPr bwMode="auto">
            <a:xfrm>
              <a:off x="2765931" y="3300996"/>
              <a:ext cx="26983" cy="30624"/>
            </a:xfrm>
            <a:custGeom>
              <a:avLst/>
              <a:gdLst>
                <a:gd name="T0" fmla="*/ 0 w 17"/>
                <a:gd name="T1" fmla="*/ 0 h 39"/>
                <a:gd name="T2" fmla="*/ 0 w 17"/>
                <a:gd name="T3" fmla="*/ 2147483646 h 39"/>
                <a:gd name="T4" fmla="*/ 0 w 17"/>
                <a:gd name="T5" fmla="*/ 2147483646 h 39"/>
                <a:gd name="T6" fmla="*/ 2147483646 w 17"/>
                <a:gd name="T7" fmla="*/ 2147483646 h 39"/>
                <a:gd name="T8" fmla="*/ 2147483646 w 17"/>
                <a:gd name="T9" fmla="*/ 2147483646 h 39"/>
                <a:gd name="T10" fmla="*/ 2147483646 w 17"/>
                <a:gd name="T11" fmla="*/ 2147483646 h 39"/>
                <a:gd name="T12" fmla="*/ 2147483646 w 17"/>
                <a:gd name="T13" fmla="*/ 2147483646 h 39"/>
                <a:gd name="T14" fmla="*/ 2147483646 w 17"/>
                <a:gd name="T15" fmla="*/ 2147483646 h 39"/>
                <a:gd name="T16" fmla="*/ 2147483646 w 17"/>
                <a:gd name="T17" fmla="*/ 2147483646 h 39"/>
                <a:gd name="T18" fmla="*/ 2147483646 w 17"/>
                <a:gd name="T19" fmla="*/ 2147483646 h 39"/>
                <a:gd name="T20" fmla="*/ 2147483646 w 17"/>
                <a:gd name="T21" fmla="*/ 2147483646 h 39"/>
                <a:gd name="T22" fmla="*/ 2147483646 w 17"/>
                <a:gd name="T23" fmla="*/ 2147483646 h 39"/>
                <a:gd name="T24" fmla="*/ 2147483646 w 17"/>
                <a:gd name="T25" fmla="*/ 2147483646 h 39"/>
                <a:gd name="T26" fmla="*/ 2147483646 w 17"/>
                <a:gd name="T27" fmla="*/ 2147483646 h 39"/>
                <a:gd name="T28" fmla="*/ 2147483646 w 17"/>
                <a:gd name="T29" fmla="*/ 2147483646 h 39"/>
                <a:gd name="T30" fmla="*/ 2147483646 w 17"/>
                <a:gd name="T31" fmla="*/ 2147483646 h 39"/>
                <a:gd name="T32" fmla="*/ 2147483646 w 17"/>
                <a:gd name="T33" fmla="*/ 2147483646 h 39"/>
                <a:gd name="T34" fmla="*/ 2147483646 w 17"/>
                <a:gd name="T35" fmla="*/ 2147483646 h 39"/>
                <a:gd name="T36" fmla="*/ 2147483646 w 17"/>
                <a:gd name="T37" fmla="*/ 2147483646 h 39"/>
                <a:gd name="T38" fmla="*/ 2147483646 w 17"/>
                <a:gd name="T39" fmla="*/ 2147483646 h 39"/>
                <a:gd name="T40" fmla="*/ 2147483646 w 17"/>
                <a:gd name="T41" fmla="*/ 2147483646 h 39"/>
                <a:gd name="T42" fmla="*/ 2147483646 w 17"/>
                <a:gd name="T43" fmla="*/ 2147483646 h 39"/>
                <a:gd name="T44" fmla="*/ 2147483646 w 17"/>
                <a:gd name="T45" fmla="*/ 2147483646 h 39"/>
                <a:gd name="T46" fmla="*/ 2147483646 w 17"/>
                <a:gd name="T47" fmla="*/ 2147483646 h 39"/>
                <a:gd name="T48" fmla="*/ 2147483646 w 17"/>
                <a:gd name="T49" fmla="*/ 2147483646 h 39"/>
                <a:gd name="T50" fmla="*/ 2147483646 w 17"/>
                <a:gd name="T51" fmla="*/ 2147483646 h 39"/>
                <a:gd name="T52" fmla="*/ 2147483646 w 17"/>
                <a:gd name="T53" fmla="*/ 2147483646 h 39"/>
                <a:gd name="T54" fmla="*/ 2147483646 w 17"/>
                <a:gd name="T55" fmla="*/ 2147483646 h 39"/>
                <a:gd name="T56" fmla="*/ 2147483646 w 17"/>
                <a:gd name="T57" fmla="*/ 2147483646 h 39"/>
                <a:gd name="T58" fmla="*/ 2147483646 w 17"/>
                <a:gd name="T59" fmla="*/ 2147483646 h 39"/>
                <a:gd name="T60" fmla="*/ 2147483646 w 17"/>
                <a:gd name="T61" fmla="*/ 2147483646 h 39"/>
                <a:gd name="T62" fmla="*/ 2147483646 w 17"/>
                <a:gd name="T63" fmla="*/ 2147483646 h 39"/>
                <a:gd name="T64" fmla="*/ 2147483646 w 17"/>
                <a:gd name="T65" fmla="*/ 2147483646 h 39"/>
                <a:gd name="T66" fmla="*/ 2147483646 w 17"/>
                <a:gd name="T67" fmla="*/ 2147483646 h 39"/>
                <a:gd name="T68" fmla="*/ 2147483646 w 17"/>
                <a:gd name="T69" fmla="*/ 2147483646 h 39"/>
                <a:gd name="T70" fmla="*/ 2147483646 w 17"/>
                <a:gd name="T71" fmla="*/ 2147483646 h 39"/>
                <a:gd name="T72" fmla="*/ 2147483646 w 17"/>
                <a:gd name="T73" fmla="*/ 2147483646 h 39"/>
                <a:gd name="T74" fmla="*/ 2147483646 w 17"/>
                <a:gd name="T75" fmla="*/ 2147483646 h 39"/>
                <a:gd name="T76" fmla="*/ 2147483646 w 17"/>
                <a:gd name="T77" fmla="*/ 2147483646 h 39"/>
                <a:gd name="T78" fmla="*/ 2147483646 w 17"/>
                <a:gd name="T79" fmla="*/ 2147483646 h 39"/>
                <a:gd name="T80" fmla="*/ 2147483646 w 17"/>
                <a:gd name="T81" fmla="*/ 2147483646 h 39"/>
                <a:gd name="T82" fmla="*/ 2147483646 w 17"/>
                <a:gd name="T83" fmla="*/ 2147483646 h 39"/>
                <a:gd name="T84" fmla="*/ 2147483646 w 17"/>
                <a:gd name="T85" fmla="*/ 2147483646 h 39"/>
                <a:gd name="T86" fmla="*/ 2147483646 w 17"/>
                <a:gd name="T87" fmla="*/ 2147483646 h 39"/>
                <a:gd name="T88" fmla="*/ 2147483646 w 17"/>
                <a:gd name="T89" fmla="*/ 2147483646 h 39"/>
                <a:gd name="T90" fmla="*/ 2147483646 w 17"/>
                <a:gd name="T91" fmla="*/ 2147483646 h 39"/>
                <a:gd name="T92" fmla="*/ 2147483646 w 17"/>
                <a:gd name="T93" fmla="*/ 2147483646 h 39"/>
                <a:gd name="T94" fmla="*/ 2147483646 w 17"/>
                <a:gd name="T95" fmla="*/ 2147483646 h 39"/>
                <a:gd name="T96" fmla="*/ 2147483646 w 17"/>
                <a:gd name="T97" fmla="*/ 2147483646 h 39"/>
                <a:gd name="T98" fmla="*/ 2147483646 w 17"/>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9">
                  <a:moveTo>
                    <a:pt x="0" y="0"/>
                  </a:moveTo>
                  <a:lnTo>
                    <a:pt x="0" y="1"/>
                  </a:lnTo>
                  <a:lnTo>
                    <a:pt x="0" y="2"/>
                  </a:lnTo>
                  <a:lnTo>
                    <a:pt x="1" y="4"/>
                  </a:lnTo>
                  <a:lnTo>
                    <a:pt x="1" y="5"/>
                  </a:lnTo>
                  <a:lnTo>
                    <a:pt x="1" y="6"/>
                  </a:lnTo>
                  <a:lnTo>
                    <a:pt x="2" y="9"/>
                  </a:lnTo>
                  <a:lnTo>
                    <a:pt x="2" y="11"/>
                  </a:lnTo>
                  <a:lnTo>
                    <a:pt x="2" y="13"/>
                  </a:lnTo>
                  <a:lnTo>
                    <a:pt x="3" y="16"/>
                  </a:lnTo>
                  <a:lnTo>
                    <a:pt x="3" y="18"/>
                  </a:lnTo>
                  <a:lnTo>
                    <a:pt x="3" y="21"/>
                  </a:lnTo>
                  <a:lnTo>
                    <a:pt x="4" y="23"/>
                  </a:lnTo>
                  <a:lnTo>
                    <a:pt x="4" y="24"/>
                  </a:lnTo>
                  <a:lnTo>
                    <a:pt x="5" y="24"/>
                  </a:lnTo>
                  <a:lnTo>
                    <a:pt x="5" y="25"/>
                  </a:lnTo>
                  <a:lnTo>
                    <a:pt x="6" y="26"/>
                  </a:lnTo>
                  <a:lnTo>
                    <a:pt x="7" y="25"/>
                  </a:lnTo>
                  <a:lnTo>
                    <a:pt x="7" y="24"/>
                  </a:lnTo>
                  <a:lnTo>
                    <a:pt x="8" y="22"/>
                  </a:lnTo>
                  <a:lnTo>
                    <a:pt x="9" y="20"/>
                  </a:lnTo>
                  <a:lnTo>
                    <a:pt x="9" y="21"/>
                  </a:lnTo>
                  <a:lnTo>
                    <a:pt x="9" y="20"/>
                  </a:lnTo>
                  <a:lnTo>
                    <a:pt x="10" y="20"/>
                  </a:lnTo>
                  <a:lnTo>
                    <a:pt x="10" y="19"/>
                  </a:lnTo>
                  <a:lnTo>
                    <a:pt x="10" y="17"/>
                  </a:lnTo>
                  <a:lnTo>
                    <a:pt x="11" y="17"/>
                  </a:lnTo>
                  <a:lnTo>
                    <a:pt x="12" y="18"/>
                  </a:lnTo>
                  <a:lnTo>
                    <a:pt x="12" y="16"/>
                  </a:lnTo>
                  <a:lnTo>
                    <a:pt x="12" y="19"/>
                  </a:lnTo>
                  <a:lnTo>
                    <a:pt x="13" y="20"/>
                  </a:lnTo>
                  <a:lnTo>
                    <a:pt x="13" y="19"/>
                  </a:lnTo>
                  <a:lnTo>
                    <a:pt x="14" y="20"/>
                  </a:lnTo>
                  <a:lnTo>
                    <a:pt x="14" y="21"/>
                  </a:lnTo>
                  <a:lnTo>
                    <a:pt x="14" y="23"/>
                  </a:lnTo>
                  <a:lnTo>
                    <a:pt x="15" y="25"/>
                  </a:lnTo>
                  <a:lnTo>
                    <a:pt x="15" y="28"/>
                  </a:lnTo>
                  <a:lnTo>
                    <a:pt x="16" y="31"/>
                  </a:lnTo>
                  <a:lnTo>
                    <a:pt x="16" y="33"/>
                  </a:lnTo>
                  <a:lnTo>
                    <a:pt x="16" y="34"/>
                  </a:lnTo>
                  <a:lnTo>
                    <a:pt x="17" y="36"/>
                  </a:lnTo>
                  <a:lnTo>
                    <a:pt x="17" y="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4" name="Freeform 104">
              <a:extLst>
                <a:ext uri="{FF2B5EF4-FFF2-40B4-BE49-F238E27FC236}">
                  <a16:creationId xmlns:a16="http://schemas.microsoft.com/office/drawing/2014/main" id="{810374DE-CB26-44FC-ADCC-E5A54B0825D5}"/>
                </a:ext>
              </a:extLst>
            </p:cNvPr>
            <p:cNvSpPr>
              <a:spLocks/>
            </p:cNvSpPr>
            <p:nvPr/>
          </p:nvSpPr>
          <p:spPr bwMode="auto">
            <a:xfrm>
              <a:off x="2792914" y="3331620"/>
              <a:ext cx="28569" cy="30624"/>
            </a:xfrm>
            <a:custGeom>
              <a:avLst/>
              <a:gdLst>
                <a:gd name="T0" fmla="*/ 0 w 18"/>
                <a:gd name="T1" fmla="*/ 0 h 39"/>
                <a:gd name="T2" fmla="*/ 0 w 18"/>
                <a:gd name="T3" fmla="*/ 2147483646 h 39"/>
                <a:gd name="T4" fmla="*/ 2147483646 w 18"/>
                <a:gd name="T5" fmla="*/ 2147483646 h 39"/>
                <a:gd name="T6" fmla="*/ 2147483646 w 18"/>
                <a:gd name="T7" fmla="*/ 2147483646 h 39"/>
                <a:gd name="T8" fmla="*/ 2147483646 w 18"/>
                <a:gd name="T9" fmla="*/ 2147483646 h 39"/>
                <a:gd name="T10" fmla="*/ 2147483646 w 18"/>
                <a:gd name="T11" fmla="*/ 2147483646 h 39"/>
                <a:gd name="T12" fmla="*/ 2147483646 w 18"/>
                <a:gd name="T13" fmla="*/ 2147483646 h 39"/>
                <a:gd name="T14" fmla="*/ 2147483646 w 18"/>
                <a:gd name="T15" fmla="*/ 2147483646 h 39"/>
                <a:gd name="T16" fmla="*/ 2147483646 w 18"/>
                <a:gd name="T17" fmla="*/ 2147483646 h 39"/>
                <a:gd name="T18" fmla="*/ 2147483646 w 18"/>
                <a:gd name="T19" fmla="*/ 2147483646 h 39"/>
                <a:gd name="T20" fmla="*/ 2147483646 w 18"/>
                <a:gd name="T21" fmla="*/ 2147483646 h 39"/>
                <a:gd name="T22" fmla="*/ 2147483646 w 18"/>
                <a:gd name="T23" fmla="*/ 2147483646 h 39"/>
                <a:gd name="T24" fmla="*/ 2147483646 w 18"/>
                <a:gd name="T25" fmla="*/ 2147483646 h 39"/>
                <a:gd name="T26" fmla="*/ 2147483646 w 18"/>
                <a:gd name="T27" fmla="*/ 2147483646 h 39"/>
                <a:gd name="T28" fmla="*/ 2147483646 w 18"/>
                <a:gd name="T29" fmla="*/ 2147483646 h 39"/>
                <a:gd name="T30" fmla="*/ 2147483646 w 18"/>
                <a:gd name="T31" fmla="*/ 2147483646 h 39"/>
                <a:gd name="T32" fmla="*/ 2147483646 w 18"/>
                <a:gd name="T33" fmla="*/ 2147483646 h 39"/>
                <a:gd name="T34" fmla="*/ 2147483646 w 18"/>
                <a:gd name="T35" fmla="*/ 2147483646 h 39"/>
                <a:gd name="T36" fmla="*/ 2147483646 w 18"/>
                <a:gd name="T37" fmla="*/ 2147483646 h 39"/>
                <a:gd name="T38" fmla="*/ 2147483646 w 18"/>
                <a:gd name="T39" fmla="*/ 2147483646 h 39"/>
                <a:gd name="T40" fmla="*/ 2147483646 w 18"/>
                <a:gd name="T41" fmla="*/ 2147483646 h 39"/>
                <a:gd name="T42" fmla="*/ 2147483646 w 18"/>
                <a:gd name="T43" fmla="*/ 2147483646 h 39"/>
                <a:gd name="T44" fmla="*/ 2147483646 w 18"/>
                <a:gd name="T45" fmla="*/ 2147483646 h 39"/>
                <a:gd name="T46" fmla="*/ 2147483646 w 18"/>
                <a:gd name="T47" fmla="*/ 2147483646 h 39"/>
                <a:gd name="T48" fmla="*/ 2147483646 w 18"/>
                <a:gd name="T49" fmla="*/ 2147483646 h 39"/>
                <a:gd name="T50" fmla="*/ 2147483646 w 18"/>
                <a:gd name="T51" fmla="*/ 2147483646 h 39"/>
                <a:gd name="T52" fmla="*/ 2147483646 w 18"/>
                <a:gd name="T53" fmla="*/ 2147483646 h 39"/>
                <a:gd name="T54" fmla="*/ 2147483646 w 18"/>
                <a:gd name="T55" fmla="*/ 2147483646 h 39"/>
                <a:gd name="T56" fmla="*/ 2147483646 w 18"/>
                <a:gd name="T57" fmla="*/ 2147483646 h 39"/>
                <a:gd name="T58" fmla="*/ 2147483646 w 18"/>
                <a:gd name="T59" fmla="*/ 2147483646 h 39"/>
                <a:gd name="T60" fmla="*/ 2147483646 w 18"/>
                <a:gd name="T61" fmla="*/ 2147483646 h 39"/>
                <a:gd name="T62" fmla="*/ 2147483646 w 18"/>
                <a:gd name="T63" fmla="*/ 2147483646 h 39"/>
                <a:gd name="T64" fmla="*/ 2147483646 w 18"/>
                <a:gd name="T65" fmla="*/ 2147483646 h 39"/>
                <a:gd name="T66" fmla="*/ 2147483646 w 18"/>
                <a:gd name="T67" fmla="*/ 2147483646 h 39"/>
                <a:gd name="T68" fmla="*/ 2147483646 w 18"/>
                <a:gd name="T69" fmla="*/ 2147483646 h 39"/>
                <a:gd name="T70" fmla="*/ 2147483646 w 18"/>
                <a:gd name="T71" fmla="*/ 2147483646 h 39"/>
                <a:gd name="T72" fmla="*/ 2147483646 w 18"/>
                <a:gd name="T73" fmla="*/ 2147483646 h 39"/>
                <a:gd name="T74" fmla="*/ 2147483646 w 18"/>
                <a:gd name="T75" fmla="*/ 2147483646 h 39"/>
                <a:gd name="T76" fmla="*/ 2147483646 w 18"/>
                <a:gd name="T77" fmla="*/ 2147483646 h 39"/>
                <a:gd name="T78" fmla="*/ 2147483646 w 18"/>
                <a:gd name="T79" fmla="*/ 2147483646 h 39"/>
                <a:gd name="T80" fmla="*/ 2147483646 w 18"/>
                <a:gd name="T81" fmla="*/ 2147483646 h 39"/>
                <a:gd name="T82" fmla="*/ 2147483646 w 18"/>
                <a:gd name="T83" fmla="*/ 2147483646 h 39"/>
                <a:gd name="T84" fmla="*/ 2147483646 w 18"/>
                <a:gd name="T85" fmla="*/ 2147483646 h 39"/>
                <a:gd name="T86" fmla="*/ 2147483646 w 18"/>
                <a:gd name="T87" fmla="*/ 2147483646 h 39"/>
                <a:gd name="T88" fmla="*/ 2147483646 w 18"/>
                <a:gd name="T89" fmla="*/ 2147483646 h 39"/>
                <a:gd name="T90" fmla="*/ 2147483646 w 18"/>
                <a:gd name="T91" fmla="*/ 2147483646 h 39"/>
                <a:gd name="T92" fmla="*/ 2147483646 w 18"/>
                <a:gd name="T93" fmla="*/ 2147483646 h 39"/>
                <a:gd name="T94" fmla="*/ 2147483646 w 18"/>
                <a:gd name="T95" fmla="*/ 2147483646 h 39"/>
                <a:gd name="T96" fmla="*/ 2147483646 w 18"/>
                <a:gd name="T97" fmla="*/ 2147483646 h 39"/>
                <a:gd name="T98" fmla="*/ 2147483646 w 18"/>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9">
                  <a:moveTo>
                    <a:pt x="0" y="0"/>
                  </a:moveTo>
                  <a:lnTo>
                    <a:pt x="0" y="2"/>
                  </a:lnTo>
                  <a:lnTo>
                    <a:pt x="1" y="2"/>
                  </a:lnTo>
                  <a:lnTo>
                    <a:pt x="1" y="7"/>
                  </a:lnTo>
                  <a:lnTo>
                    <a:pt x="2" y="7"/>
                  </a:lnTo>
                  <a:lnTo>
                    <a:pt x="2" y="9"/>
                  </a:lnTo>
                  <a:lnTo>
                    <a:pt x="2" y="10"/>
                  </a:lnTo>
                  <a:lnTo>
                    <a:pt x="3" y="12"/>
                  </a:lnTo>
                  <a:lnTo>
                    <a:pt x="3" y="14"/>
                  </a:lnTo>
                  <a:lnTo>
                    <a:pt x="3" y="16"/>
                  </a:lnTo>
                  <a:lnTo>
                    <a:pt x="4" y="16"/>
                  </a:lnTo>
                  <a:lnTo>
                    <a:pt x="4" y="18"/>
                  </a:lnTo>
                  <a:lnTo>
                    <a:pt x="4" y="20"/>
                  </a:lnTo>
                  <a:lnTo>
                    <a:pt x="5" y="20"/>
                  </a:lnTo>
                  <a:lnTo>
                    <a:pt x="5" y="23"/>
                  </a:lnTo>
                  <a:lnTo>
                    <a:pt x="6" y="23"/>
                  </a:lnTo>
                  <a:lnTo>
                    <a:pt x="6" y="24"/>
                  </a:lnTo>
                  <a:lnTo>
                    <a:pt x="6" y="26"/>
                  </a:lnTo>
                  <a:lnTo>
                    <a:pt x="7" y="27"/>
                  </a:lnTo>
                  <a:lnTo>
                    <a:pt x="8" y="28"/>
                  </a:lnTo>
                  <a:lnTo>
                    <a:pt x="8" y="29"/>
                  </a:lnTo>
                  <a:lnTo>
                    <a:pt x="8" y="30"/>
                  </a:lnTo>
                  <a:lnTo>
                    <a:pt x="9" y="31"/>
                  </a:lnTo>
                  <a:lnTo>
                    <a:pt x="9" y="30"/>
                  </a:lnTo>
                  <a:lnTo>
                    <a:pt x="9" y="31"/>
                  </a:lnTo>
                  <a:lnTo>
                    <a:pt x="10" y="32"/>
                  </a:lnTo>
                  <a:lnTo>
                    <a:pt x="10" y="33"/>
                  </a:lnTo>
                  <a:lnTo>
                    <a:pt x="11" y="34"/>
                  </a:lnTo>
                  <a:lnTo>
                    <a:pt x="11" y="35"/>
                  </a:lnTo>
                  <a:lnTo>
                    <a:pt x="11" y="34"/>
                  </a:lnTo>
                  <a:lnTo>
                    <a:pt x="11" y="33"/>
                  </a:lnTo>
                  <a:lnTo>
                    <a:pt x="12" y="35"/>
                  </a:lnTo>
                  <a:lnTo>
                    <a:pt x="13" y="35"/>
                  </a:lnTo>
                  <a:lnTo>
                    <a:pt x="13" y="36"/>
                  </a:lnTo>
                  <a:lnTo>
                    <a:pt x="13" y="35"/>
                  </a:lnTo>
                  <a:lnTo>
                    <a:pt x="14" y="36"/>
                  </a:lnTo>
                  <a:lnTo>
                    <a:pt x="14" y="37"/>
                  </a:lnTo>
                  <a:lnTo>
                    <a:pt x="14" y="36"/>
                  </a:lnTo>
                  <a:lnTo>
                    <a:pt x="15" y="38"/>
                  </a:lnTo>
                  <a:lnTo>
                    <a:pt x="15" y="39"/>
                  </a:lnTo>
                  <a:lnTo>
                    <a:pt x="15" y="38"/>
                  </a:lnTo>
                  <a:lnTo>
                    <a:pt x="16" y="37"/>
                  </a:lnTo>
                  <a:lnTo>
                    <a:pt x="16" y="38"/>
                  </a:lnTo>
                  <a:lnTo>
                    <a:pt x="17" y="38"/>
                  </a:lnTo>
                  <a:lnTo>
                    <a:pt x="17" y="39"/>
                  </a:lnTo>
                  <a:lnTo>
                    <a:pt x="17" y="37"/>
                  </a:lnTo>
                  <a:lnTo>
                    <a:pt x="18"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5" name="Freeform 105">
              <a:extLst>
                <a:ext uri="{FF2B5EF4-FFF2-40B4-BE49-F238E27FC236}">
                  <a16:creationId xmlns:a16="http://schemas.microsoft.com/office/drawing/2014/main" id="{3EFEA497-CA45-4E72-8B34-6DB415B3679B}"/>
                </a:ext>
              </a:extLst>
            </p:cNvPr>
            <p:cNvSpPr>
              <a:spLocks/>
            </p:cNvSpPr>
            <p:nvPr/>
          </p:nvSpPr>
          <p:spPr bwMode="auto">
            <a:xfrm>
              <a:off x="2821484" y="3361459"/>
              <a:ext cx="26983" cy="15705"/>
            </a:xfrm>
            <a:custGeom>
              <a:avLst/>
              <a:gdLst>
                <a:gd name="T0" fmla="*/ 0 w 17"/>
                <a:gd name="T1" fmla="*/ 0 h 20"/>
                <a:gd name="T2" fmla="*/ 0 w 17"/>
                <a:gd name="T3" fmla="*/ 0 h 20"/>
                <a:gd name="T4" fmla="*/ 0 w 17"/>
                <a:gd name="T5" fmla="*/ 0 h 20"/>
                <a:gd name="T6" fmla="*/ 2147483646 w 17"/>
                <a:gd name="T7" fmla="*/ 0 h 20"/>
                <a:gd name="T8" fmla="*/ 2147483646 w 17"/>
                <a:gd name="T9" fmla="*/ 2147483646 h 20"/>
                <a:gd name="T10" fmla="*/ 2147483646 w 17"/>
                <a:gd name="T11" fmla="*/ 0 h 20"/>
                <a:gd name="T12" fmla="*/ 2147483646 w 17"/>
                <a:gd name="T13" fmla="*/ 2147483646 h 20"/>
                <a:gd name="T14" fmla="*/ 2147483646 w 17"/>
                <a:gd name="T15" fmla="*/ 0 h 20"/>
                <a:gd name="T16" fmla="*/ 2147483646 w 17"/>
                <a:gd name="T17" fmla="*/ 0 h 20"/>
                <a:gd name="T18" fmla="*/ 2147483646 w 17"/>
                <a:gd name="T19" fmla="*/ 2147483646 h 20"/>
                <a:gd name="T20" fmla="*/ 2147483646 w 17"/>
                <a:gd name="T21" fmla="*/ 2147483646 h 20"/>
                <a:gd name="T22" fmla="*/ 2147483646 w 17"/>
                <a:gd name="T23" fmla="*/ 2147483646 h 20"/>
                <a:gd name="T24" fmla="*/ 2147483646 w 17"/>
                <a:gd name="T25" fmla="*/ 2147483646 h 20"/>
                <a:gd name="T26" fmla="*/ 2147483646 w 17"/>
                <a:gd name="T27" fmla="*/ 2147483646 h 20"/>
                <a:gd name="T28" fmla="*/ 2147483646 w 17"/>
                <a:gd name="T29" fmla="*/ 2147483646 h 20"/>
                <a:gd name="T30" fmla="*/ 2147483646 w 17"/>
                <a:gd name="T31" fmla="*/ 2147483646 h 20"/>
                <a:gd name="T32" fmla="*/ 2147483646 w 17"/>
                <a:gd name="T33" fmla="*/ 2147483646 h 20"/>
                <a:gd name="T34" fmla="*/ 2147483646 w 17"/>
                <a:gd name="T35" fmla="*/ 2147483646 h 20"/>
                <a:gd name="T36" fmla="*/ 2147483646 w 17"/>
                <a:gd name="T37" fmla="*/ 2147483646 h 20"/>
                <a:gd name="T38" fmla="*/ 2147483646 w 17"/>
                <a:gd name="T39" fmla="*/ 2147483646 h 20"/>
                <a:gd name="T40" fmla="*/ 2147483646 w 17"/>
                <a:gd name="T41" fmla="*/ 2147483646 h 20"/>
                <a:gd name="T42" fmla="*/ 2147483646 w 17"/>
                <a:gd name="T43" fmla="*/ 2147483646 h 20"/>
                <a:gd name="T44" fmla="*/ 2147483646 w 17"/>
                <a:gd name="T45" fmla="*/ 2147483646 h 20"/>
                <a:gd name="T46" fmla="*/ 2147483646 w 17"/>
                <a:gd name="T47" fmla="*/ 2147483646 h 20"/>
                <a:gd name="T48" fmla="*/ 2147483646 w 17"/>
                <a:gd name="T49" fmla="*/ 2147483646 h 20"/>
                <a:gd name="T50" fmla="*/ 2147483646 w 17"/>
                <a:gd name="T51" fmla="*/ 2147483646 h 20"/>
                <a:gd name="T52" fmla="*/ 2147483646 w 17"/>
                <a:gd name="T53" fmla="*/ 2147483646 h 20"/>
                <a:gd name="T54" fmla="*/ 2147483646 w 17"/>
                <a:gd name="T55" fmla="*/ 2147483646 h 20"/>
                <a:gd name="T56" fmla="*/ 2147483646 w 17"/>
                <a:gd name="T57" fmla="*/ 2147483646 h 20"/>
                <a:gd name="T58" fmla="*/ 2147483646 w 17"/>
                <a:gd name="T59" fmla="*/ 2147483646 h 20"/>
                <a:gd name="T60" fmla="*/ 2147483646 w 17"/>
                <a:gd name="T61" fmla="*/ 2147483646 h 20"/>
                <a:gd name="T62" fmla="*/ 2147483646 w 17"/>
                <a:gd name="T63" fmla="*/ 2147483646 h 20"/>
                <a:gd name="T64" fmla="*/ 2147483646 w 17"/>
                <a:gd name="T65" fmla="*/ 2147483646 h 20"/>
                <a:gd name="T66" fmla="*/ 2147483646 w 17"/>
                <a:gd name="T67" fmla="*/ 2147483646 h 20"/>
                <a:gd name="T68" fmla="*/ 2147483646 w 17"/>
                <a:gd name="T69" fmla="*/ 2147483646 h 20"/>
                <a:gd name="T70" fmla="*/ 2147483646 w 17"/>
                <a:gd name="T71" fmla="*/ 2147483646 h 20"/>
                <a:gd name="T72" fmla="*/ 2147483646 w 17"/>
                <a:gd name="T73" fmla="*/ 2147483646 h 20"/>
                <a:gd name="T74" fmla="*/ 2147483646 w 17"/>
                <a:gd name="T75" fmla="*/ 2147483646 h 20"/>
                <a:gd name="T76" fmla="*/ 2147483646 w 17"/>
                <a:gd name="T77" fmla="*/ 2147483646 h 20"/>
                <a:gd name="T78" fmla="*/ 2147483646 w 17"/>
                <a:gd name="T79" fmla="*/ 2147483646 h 20"/>
                <a:gd name="T80" fmla="*/ 2147483646 w 17"/>
                <a:gd name="T81" fmla="*/ 2147483646 h 20"/>
                <a:gd name="T82" fmla="*/ 2147483646 w 17"/>
                <a:gd name="T83" fmla="*/ 2147483646 h 20"/>
                <a:gd name="T84" fmla="*/ 2147483646 w 17"/>
                <a:gd name="T85" fmla="*/ 2147483646 h 20"/>
                <a:gd name="T86" fmla="*/ 2147483646 w 17"/>
                <a:gd name="T87" fmla="*/ 2147483646 h 20"/>
                <a:gd name="T88" fmla="*/ 2147483646 w 17"/>
                <a:gd name="T89" fmla="*/ 2147483646 h 20"/>
                <a:gd name="T90" fmla="*/ 2147483646 w 17"/>
                <a:gd name="T91" fmla="*/ 2147483646 h 20"/>
                <a:gd name="T92" fmla="*/ 2147483646 w 17"/>
                <a:gd name="T93" fmla="*/ 2147483646 h 20"/>
                <a:gd name="T94" fmla="*/ 2147483646 w 17"/>
                <a:gd name="T95" fmla="*/ 2147483646 h 20"/>
                <a:gd name="T96" fmla="*/ 2147483646 w 17"/>
                <a:gd name="T97" fmla="*/ 2147483646 h 20"/>
                <a:gd name="T98" fmla="*/ 2147483646 w 17"/>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
                  <a:moveTo>
                    <a:pt x="0" y="0"/>
                  </a:moveTo>
                  <a:lnTo>
                    <a:pt x="0" y="0"/>
                  </a:lnTo>
                  <a:lnTo>
                    <a:pt x="1" y="0"/>
                  </a:lnTo>
                  <a:lnTo>
                    <a:pt x="1" y="1"/>
                  </a:lnTo>
                  <a:lnTo>
                    <a:pt x="1" y="0"/>
                  </a:lnTo>
                  <a:lnTo>
                    <a:pt x="2" y="1"/>
                  </a:lnTo>
                  <a:lnTo>
                    <a:pt x="2" y="0"/>
                  </a:lnTo>
                  <a:lnTo>
                    <a:pt x="3" y="2"/>
                  </a:lnTo>
                  <a:lnTo>
                    <a:pt x="3" y="1"/>
                  </a:lnTo>
                  <a:lnTo>
                    <a:pt x="4" y="2"/>
                  </a:lnTo>
                  <a:lnTo>
                    <a:pt x="5" y="3"/>
                  </a:lnTo>
                  <a:lnTo>
                    <a:pt x="6" y="4"/>
                  </a:lnTo>
                  <a:lnTo>
                    <a:pt x="6" y="3"/>
                  </a:lnTo>
                  <a:lnTo>
                    <a:pt x="6" y="5"/>
                  </a:lnTo>
                  <a:lnTo>
                    <a:pt x="7" y="5"/>
                  </a:lnTo>
                  <a:lnTo>
                    <a:pt x="7" y="4"/>
                  </a:lnTo>
                  <a:lnTo>
                    <a:pt x="8" y="5"/>
                  </a:lnTo>
                  <a:lnTo>
                    <a:pt x="8" y="6"/>
                  </a:lnTo>
                  <a:lnTo>
                    <a:pt x="9" y="6"/>
                  </a:lnTo>
                  <a:lnTo>
                    <a:pt x="9" y="7"/>
                  </a:lnTo>
                  <a:lnTo>
                    <a:pt x="9" y="8"/>
                  </a:lnTo>
                  <a:lnTo>
                    <a:pt x="10" y="8"/>
                  </a:lnTo>
                  <a:lnTo>
                    <a:pt x="10" y="9"/>
                  </a:lnTo>
                  <a:lnTo>
                    <a:pt x="11" y="10"/>
                  </a:lnTo>
                  <a:lnTo>
                    <a:pt x="11" y="11"/>
                  </a:lnTo>
                  <a:lnTo>
                    <a:pt x="11" y="12"/>
                  </a:lnTo>
                  <a:lnTo>
                    <a:pt x="12" y="13"/>
                  </a:lnTo>
                  <a:lnTo>
                    <a:pt x="13" y="12"/>
                  </a:lnTo>
                  <a:lnTo>
                    <a:pt x="13" y="14"/>
                  </a:lnTo>
                  <a:lnTo>
                    <a:pt x="13" y="15"/>
                  </a:lnTo>
                  <a:lnTo>
                    <a:pt x="14" y="15"/>
                  </a:lnTo>
                  <a:lnTo>
                    <a:pt x="14" y="16"/>
                  </a:lnTo>
                  <a:lnTo>
                    <a:pt x="14" y="18"/>
                  </a:lnTo>
                  <a:lnTo>
                    <a:pt x="15" y="18"/>
                  </a:lnTo>
                  <a:lnTo>
                    <a:pt x="15" y="19"/>
                  </a:lnTo>
                  <a:lnTo>
                    <a:pt x="15" y="20"/>
                  </a:lnTo>
                  <a:lnTo>
                    <a:pt x="16" y="20"/>
                  </a:lnTo>
                  <a:lnTo>
                    <a:pt x="16" y="19"/>
                  </a:lnTo>
                  <a:lnTo>
                    <a:pt x="17" y="20"/>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6" name="Freeform 106">
              <a:extLst>
                <a:ext uri="{FF2B5EF4-FFF2-40B4-BE49-F238E27FC236}">
                  <a16:creationId xmlns:a16="http://schemas.microsoft.com/office/drawing/2014/main" id="{4BCF94EA-3AC2-495E-AA6F-608ED49D570F}"/>
                </a:ext>
              </a:extLst>
            </p:cNvPr>
            <p:cNvSpPr>
              <a:spLocks/>
            </p:cNvSpPr>
            <p:nvPr/>
          </p:nvSpPr>
          <p:spPr bwMode="auto">
            <a:xfrm>
              <a:off x="2848465" y="320676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0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2147483646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5"/>
                  </a:moveTo>
                  <a:lnTo>
                    <a:pt x="1" y="213"/>
                  </a:lnTo>
                  <a:lnTo>
                    <a:pt x="1" y="210"/>
                  </a:lnTo>
                  <a:lnTo>
                    <a:pt x="1" y="206"/>
                  </a:lnTo>
                  <a:lnTo>
                    <a:pt x="2" y="201"/>
                  </a:lnTo>
                  <a:lnTo>
                    <a:pt x="2" y="194"/>
                  </a:lnTo>
                  <a:lnTo>
                    <a:pt x="2" y="186"/>
                  </a:lnTo>
                  <a:lnTo>
                    <a:pt x="3" y="174"/>
                  </a:lnTo>
                  <a:lnTo>
                    <a:pt x="3" y="160"/>
                  </a:lnTo>
                  <a:lnTo>
                    <a:pt x="3" y="145"/>
                  </a:lnTo>
                  <a:lnTo>
                    <a:pt x="4" y="131"/>
                  </a:lnTo>
                  <a:lnTo>
                    <a:pt x="4" y="116"/>
                  </a:lnTo>
                  <a:lnTo>
                    <a:pt x="5" y="98"/>
                  </a:lnTo>
                  <a:lnTo>
                    <a:pt x="5" y="82"/>
                  </a:lnTo>
                  <a:lnTo>
                    <a:pt x="5" y="67"/>
                  </a:lnTo>
                  <a:lnTo>
                    <a:pt x="6" y="52"/>
                  </a:lnTo>
                  <a:lnTo>
                    <a:pt x="6" y="40"/>
                  </a:lnTo>
                  <a:lnTo>
                    <a:pt x="6" y="27"/>
                  </a:lnTo>
                  <a:lnTo>
                    <a:pt x="7" y="18"/>
                  </a:lnTo>
                  <a:lnTo>
                    <a:pt x="7" y="11"/>
                  </a:lnTo>
                  <a:lnTo>
                    <a:pt x="7" y="6"/>
                  </a:lnTo>
                  <a:lnTo>
                    <a:pt x="8" y="2"/>
                  </a:lnTo>
                  <a:lnTo>
                    <a:pt x="8" y="0"/>
                  </a:lnTo>
                  <a:lnTo>
                    <a:pt x="8" y="1"/>
                  </a:lnTo>
                  <a:lnTo>
                    <a:pt x="9" y="2"/>
                  </a:lnTo>
                  <a:lnTo>
                    <a:pt x="9" y="5"/>
                  </a:lnTo>
                  <a:lnTo>
                    <a:pt x="9" y="11"/>
                  </a:lnTo>
                  <a:lnTo>
                    <a:pt x="10" y="15"/>
                  </a:lnTo>
                  <a:lnTo>
                    <a:pt x="10" y="22"/>
                  </a:lnTo>
                  <a:lnTo>
                    <a:pt x="10" y="28"/>
                  </a:lnTo>
                  <a:lnTo>
                    <a:pt x="11" y="35"/>
                  </a:lnTo>
                  <a:lnTo>
                    <a:pt x="11" y="43"/>
                  </a:lnTo>
                  <a:lnTo>
                    <a:pt x="12" y="50"/>
                  </a:lnTo>
                  <a:lnTo>
                    <a:pt x="12" y="55"/>
                  </a:lnTo>
                  <a:lnTo>
                    <a:pt x="12" y="62"/>
                  </a:lnTo>
                  <a:lnTo>
                    <a:pt x="13" y="69"/>
                  </a:lnTo>
                  <a:lnTo>
                    <a:pt x="13" y="75"/>
                  </a:lnTo>
                  <a:lnTo>
                    <a:pt x="13" y="80"/>
                  </a:lnTo>
                  <a:lnTo>
                    <a:pt x="14" y="84"/>
                  </a:lnTo>
                  <a:lnTo>
                    <a:pt x="14" y="89"/>
                  </a:lnTo>
                  <a:lnTo>
                    <a:pt x="14" y="94"/>
                  </a:lnTo>
                  <a:lnTo>
                    <a:pt x="15" y="97"/>
                  </a:lnTo>
                  <a:lnTo>
                    <a:pt x="15" y="99"/>
                  </a:lnTo>
                  <a:lnTo>
                    <a:pt x="16" y="102"/>
                  </a:lnTo>
                  <a:lnTo>
                    <a:pt x="16" y="105"/>
                  </a:lnTo>
                  <a:lnTo>
                    <a:pt x="16" y="107"/>
                  </a:lnTo>
                  <a:lnTo>
                    <a:pt x="17" y="109"/>
                  </a:lnTo>
                  <a:lnTo>
                    <a:pt x="17" y="110"/>
                  </a:lnTo>
                  <a:lnTo>
                    <a:pt x="17" y="112"/>
                  </a:lnTo>
                  <a:lnTo>
                    <a:pt x="18" y="11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7" name="Freeform 107">
              <a:extLst>
                <a:ext uri="{FF2B5EF4-FFF2-40B4-BE49-F238E27FC236}">
                  <a16:creationId xmlns:a16="http://schemas.microsoft.com/office/drawing/2014/main" id="{3964F36B-73B3-4959-A099-CEA677B3318D}"/>
                </a:ext>
              </a:extLst>
            </p:cNvPr>
            <p:cNvSpPr>
              <a:spLocks/>
            </p:cNvSpPr>
            <p:nvPr/>
          </p:nvSpPr>
          <p:spPr bwMode="auto">
            <a:xfrm>
              <a:off x="2877035" y="3293145"/>
              <a:ext cx="26983" cy="21201"/>
            </a:xfrm>
            <a:custGeom>
              <a:avLst/>
              <a:gdLst>
                <a:gd name="T0" fmla="*/ 0 w 17"/>
                <a:gd name="T1" fmla="*/ 2147483646 h 27"/>
                <a:gd name="T2" fmla="*/ 0 w 17"/>
                <a:gd name="T3" fmla="*/ 2147483646 h 27"/>
                <a:gd name="T4" fmla="*/ 0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0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2"/>
                  </a:moveTo>
                  <a:lnTo>
                    <a:pt x="0" y="2"/>
                  </a:lnTo>
                  <a:lnTo>
                    <a:pt x="0" y="3"/>
                  </a:lnTo>
                  <a:lnTo>
                    <a:pt x="1" y="2"/>
                  </a:lnTo>
                  <a:lnTo>
                    <a:pt x="1" y="3"/>
                  </a:lnTo>
                  <a:lnTo>
                    <a:pt x="1" y="2"/>
                  </a:lnTo>
                  <a:lnTo>
                    <a:pt x="2" y="2"/>
                  </a:lnTo>
                  <a:lnTo>
                    <a:pt x="3" y="1"/>
                  </a:lnTo>
                  <a:lnTo>
                    <a:pt x="3" y="0"/>
                  </a:lnTo>
                  <a:lnTo>
                    <a:pt x="3" y="1"/>
                  </a:lnTo>
                  <a:lnTo>
                    <a:pt x="4" y="2"/>
                  </a:lnTo>
                  <a:lnTo>
                    <a:pt x="5" y="4"/>
                  </a:lnTo>
                  <a:lnTo>
                    <a:pt x="5" y="5"/>
                  </a:lnTo>
                  <a:lnTo>
                    <a:pt x="5" y="8"/>
                  </a:lnTo>
                  <a:lnTo>
                    <a:pt x="6" y="10"/>
                  </a:lnTo>
                  <a:lnTo>
                    <a:pt x="6" y="13"/>
                  </a:lnTo>
                  <a:lnTo>
                    <a:pt x="6" y="15"/>
                  </a:lnTo>
                  <a:lnTo>
                    <a:pt x="7" y="18"/>
                  </a:lnTo>
                  <a:lnTo>
                    <a:pt x="7" y="20"/>
                  </a:lnTo>
                  <a:lnTo>
                    <a:pt x="8" y="21"/>
                  </a:lnTo>
                  <a:lnTo>
                    <a:pt x="8" y="23"/>
                  </a:lnTo>
                  <a:lnTo>
                    <a:pt x="9" y="26"/>
                  </a:lnTo>
                  <a:lnTo>
                    <a:pt x="9" y="25"/>
                  </a:lnTo>
                  <a:lnTo>
                    <a:pt x="10" y="27"/>
                  </a:lnTo>
                  <a:lnTo>
                    <a:pt x="10" y="25"/>
                  </a:lnTo>
                  <a:lnTo>
                    <a:pt x="11" y="26"/>
                  </a:lnTo>
                  <a:lnTo>
                    <a:pt x="11" y="24"/>
                  </a:lnTo>
                  <a:lnTo>
                    <a:pt x="12" y="23"/>
                  </a:lnTo>
                  <a:lnTo>
                    <a:pt x="12" y="22"/>
                  </a:lnTo>
                  <a:lnTo>
                    <a:pt x="13" y="23"/>
                  </a:lnTo>
                  <a:lnTo>
                    <a:pt x="13" y="22"/>
                  </a:lnTo>
                  <a:lnTo>
                    <a:pt x="13" y="20"/>
                  </a:lnTo>
                  <a:lnTo>
                    <a:pt x="14" y="20"/>
                  </a:lnTo>
                  <a:lnTo>
                    <a:pt x="15" y="22"/>
                  </a:lnTo>
                  <a:lnTo>
                    <a:pt x="15" y="19"/>
                  </a:lnTo>
                  <a:lnTo>
                    <a:pt x="15" y="21"/>
                  </a:lnTo>
                  <a:lnTo>
                    <a:pt x="16" y="20"/>
                  </a:lnTo>
                  <a:lnTo>
                    <a:pt x="16" y="21"/>
                  </a:lnTo>
                  <a:lnTo>
                    <a:pt x="17" y="22"/>
                  </a:lnTo>
                  <a:lnTo>
                    <a:pt x="17"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8" name="Freeform 108">
              <a:extLst>
                <a:ext uri="{FF2B5EF4-FFF2-40B4-BE49-F238E27FC236}">
                  <a16:creationId xmlns:a16="http://schemas.microsoft.com/office/drawing/2014/main" id="{33DDF846-4BF2-455A-B408-211CEDC81E30}"/>
                </a:ext>
              </a:extLst>
            </p:cNvPr>
            <p:cNvSpPr>
              <a:spLocks/>
            </p:cNvSpPr>
            <p:nvPr/>
          </p:nvSpPr>
          <p:spPr bwMode="auto">
            <a:xfrm>
              <a:off x="2904018" y="3312775"/>
              <a:ext cx="28569" cy="40832"/>
            </a:xfrm>
            <a:custGeom>
              <a:avLst/>
              <a:gdLst>
                <a:gd name="T0" fmla="*/ 0 w 18"/>
                <a:gd name="T1" fmla="*/ 0 h 52"/>
                <a:gd name="T2" fmla="*/ 2147483646 w 18"/>
                <a:gd name="T3" fmla="*/ 0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0"/>
                  </a:lnTo>
                  <a:lnTo>
                    <a:pt x="1" y="2"/>
                  </a:lnTo>
                  <a:lnTo>
                    <a:pt x="1" y="3"/>
                  </a:lnTo>
                  <a:lnTo>
                    <a:pt x="2" y="5"/>
                  </a:lnTo>
                  <a:lnTo>
                    <a:pt x="2" y="8"/>
                  </a:lnTo>
                  <a:lnTo>
                    <a:pt x="2" y="7"/>
                  </a:lnTo>
                  <a:lnTo>
                    <a:pt x="3" y="10"/>
                  </a:lnTo>
                  <a:lnTo>
                    <a:pt x="3" y="13"/>
                  </a:lnTo>
                  <a:lnTo>
                    <a:pt x="4" y="16"/>
                  </a:lnTo>
                  <a:lnTo>
                    <a:pt x="4" y="17"/>
                  </a:lnTo>
                  <a:lnTo>
                    <a:pt x="4" y="18"/>
                  </a:lnTo>
                  <a:lnTo>
                    <a:pt x="4" y="21"/>
                  </a:lnTo>
                  <a:lnTo>
                    <a:pt x="5" y="21"/>
                  </a:lnTo>
                  <a:lnTo>
                    <a:pt x="5" y="24"/>
                  </a:lnTo>
                  <a:lnTo>
                    <a:pt x="6" y="25"/>
                  </a:lnTo>
                  <a:lnTo>
                    <a:pt x="6" y="28"/>
                  </a:lnTo>
                  <a:lnTo>
                    <a:pt x="6" y="29"/>
                  </a:lnTo>
                  <a:lnTo>
                    <a:pt x="7" y="31"/>
                  </a:lnTo>
                  <a:lnTo>
                    <a:pt x="7" y="32"/>
                  </a:lnTo>
                  <a:lnTo>
                    <a:pt x="7" y="33"/>
                  </a:lnTo>
                  <a:lnTo>
                    <a:pt x="8" y="34"/>
                  </a:lnTo>
                  <a:lnTo>
                    <a:pt x="8" y="36"/>
                  </a:lnTo>
                  <a:lnTo>
                    <a:pt x="9" y="38"/>
                  </a:lnTo>
                  <a:lnTo>
                    <a:pt x="9" y="39"/>
                  </a:lnTo>
                  <a:lnTo>
                    <a:pt x="10" y="41"/>
                  </a:lnTo>
                  <a:lnTo>
                    <a:pt x="10" y="42"/>
                  </a:lnTo>
                  <a:lnTo>
                    <a:pt x="11" y="42"/>
                  </a:lnTo>
                  <a:lnTo>
                    <a:pt x="11" y="43"/>
                  </a:lnTo>
                  <a:lnTo>
                    <a:pt x="11" y="45"/>
                  </a:lnTo>
                  <a:lnTo>
                    <a:pt x="12" y="44"/>
                  </a:lnTo>
                  <a:lnTo>
                    <a:pt x="12" y="46"/>
                  </a:lnTo>
                  <a:lnTo>
                    <a:pt x="13" y="47"/>
                  </a:lnTo>
                  <a:lnTo>
                    <a:pt x="13" y="48"/>
                  </a:lnTo>
                  <a:lnTo>
                    <a:pt x="13" y="49"/>
                  </a:lnTo>
                  <a:lnTo>
                    <a:pt x="14" y="48"/>
                  </a:lnTo>
                  <a:lnTo>
                    <a:pt x="14" y="49"/>
                  </a:lnTo>
                  <a:lnTo>
                    <a:pt x="15" y="49"/>
                  </a:lnTo>
                  <a:lnTo>
                    <a:pt x="15" y="50"/>
                  </a:lnTo>
                  <a:lnTo>
                    <a:pt x="16" y="50"/>
                  </a:lnTo>
                  <a:lnTo>
                    <a:pt x="16" y="51"/>
                  </a:lnTo>
                  <a:lnTo>
                    <a:pt x="16" y="50"/>
                  </a:lnTo>
                  <a:lnTo>
                    <a:pt x="17" y="50"/>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9" name="Freeform 109">
              <a:extLst>
                <a:ext uri="{FF2B5EF4-FFF2-40B4-BE49-F238E27FC236}">
                  <a16:creationId xmlns:a16="http://schemas.microsoft.com/office/drawing/2014/main" id="{2E610591-861A-4238-B38C-10BBC8213001}"/>
                </a:ext>
              </a:extLst>
            </p:cNvPr>
            <p:cNvSpPr>
              <a:spLocks/>
            </p:cNvSpPr>
            <p:nvPr/>
          </p:nvSpPr>
          <p:spPr bwMode="auto">
            <a:xfrm>
              <a:off x="2932587" y="3353606"/>
              <a:ext cx="26983" cy="14134"/>
            </a:xfrm>
            <a:custGeom>
              <a:avLst/>
              <a:gdLst>
                <a:gd name="T0" fmla="*/ 0 w 17"/>
                <a:gd name="T1" fmla="*/ 0 h 18"/>
                <a:gd name="T2" fmla="*/ 0 w 17"/>
                <a:gd name="T3" fmla="*/ 2147483646 h 18"/>
                <a:gd name="T4" fmla="*/ 0 w 17"/>
                <a:gd name="T5" fmla="*/ 2147483646 h 18"/>
                <a:gd name="T6" fmla="*/ 2147483646 w 17"/>
                <a:gd name="T7" fmla="*/ 2147483646 h 18"/>
                <a:gd name="T8" fmla="*/ 2147483646 w 17"/>
                <a:gd name="T9" fmla="*/ 2147483646 h 18"/>
                <a:gd name="T10" fmla="*/ 2147483646 w 17"/>
                <a:gd name="T11" fmla="*/ 2147483646 h 18"/>
                <a:gd name="T12" fmla="*/ 2147483646 w 17"/>
                <a:gd name="T13" fmla="*/ 2147483646 h 18"/>
                <a:gd name="T14" fmla="*/ 2147483646 w 17"/>
                <a:gd name="T15" fmla="*/ 2147483646 h 18"/>
                <a:gd name="T16" fmla="*/ 2147483646 w 17"/>
                <a:gd name="T17" fmla="*/ 2147483646 h 18"/>
                <a:gd name="T18" fmla="*/ 2147483646 w 17"/>
                <a:gd name="T19" fmla="*/ 2147483646 h 18"/>
                <a:gd name="T20" fmla="*/ 2147483646 w 17"/>
                <a:gd name="T21" fmla="*/ 2147483646 h 18"/>
                <a:gd name="T22" fmla="*/ 2147483646 w 17"/>
                <a:gd name="T23" fmla="*/ 2147483646 h 18"/>
                <a:gd name="T24" fmla="*/ 2147483646 w 17"/>
                <a:gd name="T25" fmla="*/ 2147483646 h 18"/>
                <a:gd name="T26" fmla="*/ 2147483646 w 17"/>
                <a:gd name="T27" fmla="*/ 2147483646 h 18"/>
                <a:gd name="T28" fmla="*/ 2147483646 w 17"/>
                <a:gd name="T29" fmla="*/ 2147483646 h 18"/>
                <a:gd name="T30" fmla="*/ 2147483646 w 17"/>
                <a:gd name="T31" fmla="*/ 2147483646 h 18"/>
                <a:gd name="T32" fmla="*/ 2147483646 w 17"/>
                <a:gd name="T33" fmla="*/ 2147483646 h 18"/>
                <a:gd name="T34" fmla="*/ 2147483646 w 17"/>
                <a:gd name="T35" fmla="*/ 2147483646 h 18"/>
                <a:gd name="T36" fmla="*/ 2147483646 w 17"/>
                <a:gd name="T37" fmla="*/ 2147483646 h 18"/>
                <a:gd name="T38" fmla="*/ 2147483646 w 17"/>
                <a:gd name="T39" fmla="*/ 2147483646 h 18"/>
                <a:gd name="T40" fmla="*/ 2147483646 w 17"/>
                <a:gd name="T41" fmla="*/ 2147483646 h 18"/>
                <a:gd name="T42" fmla="*/ 2147483646 w 17"/>
                <a:gd name="T43" fmla="*/ 2147483646 h 18"/>
                <a:gd name="T44" fmla="*/ 2147483646 w 17"/>
                <a:gd name="T45" fmla="*/ 2147483646 h 18"/>
                <a:gd name="T46" fmla="*/ 2147483646 w 17"/>
                <a:gd name="T47" fmla="*/ 2147483646 h 18"/>
                <a:gd name="T48" fmla="*/ 2147483646 w 17"/>
                <a:gd name="T49" fmla="*/ 2147483646 h 18"/>
                <a:gd name="T50" fmla="*/ 2147483646 w 17"/>
                <a:gd name="T51" fmla="*/ 2147483646 h 18"/>
                <a:gd name="T52" fmla="*/ 2147483646 w 17"/>
                <a:gd name="T53" fmla="*/ 2147483646 h 18"/>
                <a:gd name="T54" fmla="*/ 2147483646 w 17"/>
                <a:gd name="T55" fmla="*/ 2147483646 h 18"/>
                <a:gd name="T56" fmla="*/ 2147483646 w 17"/>
                <a:gd name="T57" fmla="*/ 2147483646 h 18"/>
                <a:gd name="T58" fmla="*/ 2147483646 w 17"/>
                <a:gd name="T59" fmla="*/ 2147483646 h 18"/>
                <a:gd name="T60" fmla="*/ 2147483646 w 17"/>
                <a:gd name="T61" fmla="*/ 2147483646 h 18"/>
                <a:gd name="T62" fmla="*/ 2147483646 w 17"/>
                <a:gd name="T63" fmla="*/ 2147483646 h 18"/>
                <a:gd name="T64" fmla="*/ 2147483646 w 17"/>
                <a:gd name="T65" fmla="*/ 2147483646 h 18"/>
                <a:gd name="T66" fmla="*/ 2147483646 w 17"/>
                <a:gd name="T67" fmla="*/ 2147483646 h 18"/>
                <a:gd name="T68" fmla="*/ 2147483646 w 17"/>
                <a:gd name="T69" fmla="*/ 2147483646 h 18"/>
                <a:gd name="T70" fmla="*/ 2147483646 w 17"/>
                <a:gd name="T71" fmla="*/ 2147483646 h 18"/>
                <a:gd name="T72" fmla="*/ 2147483646 w 17"/>
                <a:gd name="T73" fmla="*/ 2147483646 h 18"/>
                <a:gd name="T74" fmla="*/ 2147483646 w 17"/>
                <a:gd name="T75" fmla="*/ 2147483646 h 18"/>
                <a:gd name="T76" fmla="*/ 2147483646 w 17"/>
                <a:gd name="T77" fmla="*/ 2147483646 h 18"/>
                <a:gd name="T78" fmla="*/ 2147483646 w 17"/>
                <a:gd name="T79" fmla="*/ 2147483646 h 18"/>
                <a:gd name="T80" fmla="*/ 2147483646 w 17"/>
                <a:gd name="T81" fmla="*/ 2147483646 h 18"/>
                <a:gd name="T82" fmla="*/ 2147483646 w 17"/>
                <a:gd name="T83" fmla="*/ 2147483646 h 18"/>
                <a:gd name="T84" fmla="*/ 2147483646 w 17"/>
                <a:gd name="T85" fmla="*/ 2147483646 h 18"/>
                <a:gd name="T86" fmla="*/ 2147483646 w 17"/>
                <a:gd name="T87" fmla="*/ 2147483646 h 18"/>
                <a:gd name="T88" fmla="*/ 2147483646 w 17"/>
                <a:gd name="T89" fmla="*/ 2147483646 h 18"/>
                <a:gd name="T90" fmla="*/ 2147483646 w 17"/>
                <a:gd name="T91" fmla="*/ 2147483646 h 18"/>
                <a:gd name="T92" fmla="*/ 2147483646 w 17"/>
                <a:gd name="T93" fmla="*/ 2147483646 h 18"/>
                <a:gd name="T94" fmla="*/ 2147483646 w 17"/>
                <a:gd name="T95" fmla="*/ 2147483646 h 18"/>
                <a:gd name="T96" fmla="*/ 2147483646 w 17"/>
                <a:gd name="T97" fmla="*/ 2147483646 h 18"/>
                <a:gd name="T98" fmla="*/ 2147483646 w 17"/>
                <a:gd name="T99" fmla="*/ 2147483646 h 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
                  <a:moveTo>
                    <a:pt x="0" y="0"/>
                  </a:moveTo>
                  <a:lnTo>
                    <a:pt x="0" y="1"/>
                  </a:lnTo>
                  <a:lnTo>
                    <a:pt x="1" y="1"/>
                  </a:lnTo>
                  <a:lnTo>
                    <a:pt x="1" y="2"/>
                  </a:lnTo>
                  <a:lnTo>
                    <a:pt x="2" y="1"/>
                  </a:lnTo>
                  <a:lnTo>
                    <a:pt x="3" y="2"/>
                  </a:lnTo>
                  <a:lnTo>
                    <a:pt x="3" y="1"/>
                  </a:lnTo>
                  <a:lnTo>
                    <a:pt x="4" y="2"/>
                  </a:lnTo>
                  <a:lnTo>
                    <a:pt x="4" y="1"/>
                  </a:lnTo>
                  <a:lnTo>
                    <a:pt x="4" y="2"/>
                  </a:lnTo>
                  <a:lnTo>
                    <a:pt x="5" y="2"/>
                  </a:lnTo>
                  <a:lnTo>
                    <a:pt x="6" y="3"/>
                  </a:lnTo>
                  <a:lnTo>
                    <a:pt x="7" y="3"/>
                  </a:lnTo>
                  <a:lnTo>
                    <a:pt x="8" y="2"/>
                  </a:lnTo>
                  <a:lnTo>
                    <a:pt x="8" y="3"/>
                  </a:lnTo>
                  <a:lnTo>
                    <a:pt x="9" y="5"/>
                  </a:lnTo>
                  <a:lnTo>
                    <a:pt x="9" y="4"/>
                  </a:lnTo>
                  <a:lnTo>
                    <a:pt x="10" y="4"/>
                  </a:lnTo>
                  <a:lnTo>
                    <a:pt x="10" y="5"/>
                  </a:lnTo>
                  <a:lnTo>
                    <a:pt x="11" y="6"/>
                  </a:lnTo>
                  <a:lnTo>
                    <a:pt x="11" y="5"/>
                  </a:lnTo>
                  <a:lnTo>
                    <a:pt x="12" y="6"/>
                  </a:lnTo>
                  <a:lnTo>
                    <a:pt x="12" y="8"/>
                  </a:lnTo>
                  <a:lnTo>
                    <a:pt x="13" y="7"/>
                  </a:lnTo>
                  <a:lnTo>
                    <a:pt x="13" y="9"/>
                  </a:lnTo>
                  <a:lnTo>
                    <a:pt x="13" y="10"/>
                  </a:lnTo>
                  <a:lnTo>
                    <a:pt x="14" y="10"/>
                  </a:lnTo>
                  <a:lnTo>
                    <a:pt x="14" y="11"/>
                  </a:lnTo>
                  <a:lnTo>
                    <a:pt x="15" y="13"/>
                  </a:lnTo>
                  <a:lnTo>
                    <a:pt x="16" y="14"/>
                  </a:lnTo>
                  <a:lnTo>
                    <a:pt x="16" y="15"/>
                  </a:lnTo>
                  <a:lnTo>
                    <a:pt x="17" y="15"/>
                  </a:lnTo>
                  <a:lnTo>
                    <a:pt x="17" y="17"/>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0" name="Freeform 110">
              <a:extLst>
                <a:ext uri="{FF2B5EF4-FFF2-40B4-BE49-F238E27FC236}">
                  <a16:creationId xmlns:a16="http://schemas.microsoft.com/office/drawing/2014/main" id="{7913E046-5E2E-4976-B74A-CBB4D83A5393}"/>
                </a:ext>
              </a:extLst>
            </p:cNvPr>
            <p:cNvSpPr>
              <a:spLocks/>
            </p:cNvSpPr>
            <p:nvPr/>
          </p:nvSpPr>
          <p:spPr bwMode="auto">
            <a:xfrm>
              <a:off x="2959569" y="320205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2147483646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0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1"/>
                  </a:moveTo>
                  <a:lnTo>
                    <a:pt x="1" y="211"/>
                  </a:lnTo>
                  <a:lnTo>
                    <a:pt x="1" y="212"/>
                  </a:lnTo>
                  <a:lnTo>
                    <a:pt x="1" y="213"/>
                  </a:lnTo>
                  <a:lnTo>
                    <a:pt x="2" y="213"/>
                  </a:lnTo>
                  <a:lnTo>
                    <a:pt x="2" y="214"/>
                  </a:lnTo>
                  <a:lnTo>
                    <a:pt x="3" y="215"/>
                  </a:lnTo>
                  <a:lnTo>
                    <a:pt x="3" y="214"/>
                  </a:lnTo>
                  <a:lnTo>
                    <a:pt x="3" y="215"/>
                  </a:lnTo>
                  <a:lnTo>
                    <a:pt x="4" y="213"/>
                  </a:lnTo>
                  <a:lnTo>
                    <a:pt x="4" y="212"/>
                  </a:lnTo>
                  <a:lnTo>
                    <a:pt x="5" y="210"/>
                  </a:lnTo>
                  <a:lnTo>
                    <a:pt x="5" y="207"/>
                  </a:lnTo>
                  <a:lnTo>
                    <a:pt x="5" y="202"/>
                  </a:lnTo>
                  <a:lnTo>
                    <a:pt x="6" y="198"/>
                  </a:lnTo>
                  <a:lnTo>
                    <a:pt x="6" y="188"/>
                  </a:lnTo>
                  <a:lnTo>
                    <a:pt x="6" y="180"/>
                  </a:lnTo>
                  <a:lnTo>
                    <a:pt x="7" y="167"/>
                  </a:lnTo>
                  <a:lnTo>
                    <a:pt x="7" y="153"/>
                  </a:lnTo>
                  <a:lnTo>
                    <a:pt x="7" y="138"/>
                  </a:lnTo>
                  <a:lnTo>
                    <a:pt x="8" y="122"/>
                  </a:lnTo>
                  <a:lnTo>
                    <a:pt x="8" y="107"/>
                  </a:lnTo>
                  <a:lnTo>
                    <a:pt x="8" y="91"/>
                  </a:lnTo>
                  <a:lnTo>
                    <a:pt x="9" y="74"/>
                  </a:lnTo>
                  <a:lnTo>
                    <a:pt x="9" y="59"/>
                  </a:lnTo>
                  <a:lnTo>
                    <a:pt x="10" y="47"/>
                  </a:lnTo>
                  <a:lnTo>
                    <a:pt x="10" y="33"/>
                  </a:lnTo>
                  <a:lnTo>
                    <a:pt x="10" y="23"/>
                  </a:lnTo>
                  <a:lnTo>
                    <a:pt x="11" y="15"/>
                  </a:lnTo>
                  <a:lnTo>
                    <a:pt x="11" y="9"/>
                  </a:lnTo>
                  <a:lnTo>
                    <a:pt x="11" y="5"/>
                  </a:lnTo>
                  <a:lnTo>
                    <a:pt x="12" y="2"/>
                  </a:lnTo>
                  <a:lnTo>
                    <a:pt x="12" y="0"/>
                  </a:lnTo>
                  <a:lnTo>
                    <a:pt x="12" y="3"/>
                  </a:lnTo>
                  <a:lnTo>
                    <a:pt x="13" y="6"/>
                  </a:lnTo>
                  <a:lnTo>
                    <a:pt x="13" y="9"/>
                  </a:lnTo>
                  <a:lnTo>
                    <a:pt x="13" y="13"/>
                  </a:lnTo>
                  <a:lnTo>
                    <a:pt x="14" y="17"/>
                  </a:lnTo>
                  <a:lnTo>
                    <a:pt x="14" y="24"/>
                  </a:lnTo>
                  <a:lnTo>
                    <a:pt x="15" y="30"/>
                  </a:lnTo>
                  <a:lnTo>
                    <a:pt x="15" y="36"/>
                  </a:lnTo>
                  <a:lnTo>
                    <a:pt x="15" y="43"/>
                  </a:lnTo>
                  <a:lnTo>
                    <a:pt x="16" y="50"/>
                  </a:lnTo>
                  <a:lnTo>
                    <a:pt x="16" y="57"/>
                  </a:lnTo>
                  <a:lnTo>
                    <a:pt x="16" y="63"/>
                  </a:lnTo>
                  <a:lnTo>
                    <a:pt x="17" y="68"/>
                  </a:lnTo>
                  <a:lnTo>
                    <a:pt x="17" y="73"/>
                  </a:lnTo>
                  <a:lnTo>
                    <a:pt x="17" y="79"/>
                  </a:lnTo>
                  <a:lnTo>
                    <a:pt x="18" y="8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1" name="Freeform 111">
              <a:extLst>
                <a:ext uri="{FF2B5EF4-FFF2-40B4-BE49-F238E27FC236}">
                  <a16:creationId xmlns:a16="http://schemas.microsoft.com/office/drawing/2014/main" id="{2FBF5E84-E031-46DE-88AE-F1ACE70DEE99}"/>
                </a:ext>
              </a:extLst>
            </p:cNvPr>
            <p:cNvSpPr>
              <a:spLocks/>
            </p:cNvSpPr>
            <p:nvPr/>
          </p:nvSpPr>
          <p:spPr bwMode="auto">
            <a:xfrm>
              <a:off x="2988138" y="3268017"/>
              <a:ext cx="26983" cy="40046"/>
            </a:xfrm>
            <a:custGeom>
              <a:avLst/>
              <a:gdLst>
                <a:gd name="T0" fmla="*/ 0 w 17"/>
                <a:gd name="T1" fmla="*/ 0 h 51"/>
                <a:gd name="T2" fmla="*/ 0 w 17"/>
                <a:gd name="T3" fmla="*/ 2147483646 h 51"/>
                <a:gd name="T4" fmla="*/ 2147483646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3"/>
                  </a:lnTo>
                  <a:lnTo>
                    <a:pt x="1" y="6"/>
                  </a:lnTo>
                  <a:lnTo>
                    <a:pt x="1" y="9"/>
                  </a:lnTo>
                  <a:lnTo>
                    <a:pt x="1" y="12"/>
                  </a:lnTo>
                  <a:lnTo>
                    <a:pt x="2" y="14"/>
                  </a:lnTo>
                  <a:lnTo>
                    <a:pt x="2" y="16"/>
                  </a:lnTo>
                  <a:lnTo>
                    <a:pt x="2" y="18"/>
                  </a:lnTo>
                  <a:lnTo>
                    <a:pt x="3" y="19"/>
                  </a:lnTo>
                  <a:lnTo>
                    <a:pt x="3" y="20"/>
                  </a:lnTo>
                  <a:lnTo>
                    <a:pt x="4" y="21"/>
                  </a:lnTo>
                  <a:lnTo>
                    <a:pt x="4" y="22"/>
                  </a:lnTo>
                  <a:lnTo>
                    <a:pt x="4" y="21"/>
                  </a:lnTo>
                  <a:lnTo>
                    <a:pt x="5" y="20"/>
                  </a:lnTo>
                  <a:lnTo>
                    <a:pt x="5" y="21"/>
                  </a:lnTo>
                  <a:lnTo>
                    <a:pt x="6" y="19"/>
                  </a:lnTo>
                  <a:lnTo>
                    <a:pt x="7" y="19"/>
                  </a:lnTo>
                  <a:lnTo>
                    <a:pt x="7" y="18"/>
                  </a:lnTo>
                  <a:lnTo>
                    <a:pt x="7" y="20"/>
                  </a:lnTo>
                  <a:lnTo>
                    <a:pt x="8" y="20"/>
                  </a:lnTo>
                  <a:lnTo>
                    <a:pt x="8" y="21"/>
                  </a:lnTo>
                  <a:lnTo>
                    <a:pt x="8" y="23"/>
                  </a:lnTo>
                  <a:lnTo>
                    <a:pt x="9" y="25"/>
                  </a:lnTo>
                  <a:lnTo>
                    <a:pt x="9" y="27"/>
                  </a:lnTo>
                  <a:lnTo>
                    <a:pt x="10" y="31"/>
                  </a:lnTo>
                  <a:lnTo>
                    <a:pt x="10" y="34"/>
                  </a:lnTo>
                  <a:lnTo>
                    <a:pt x="10" y="37"/>
                  </a:lnTo>
                  <a:lnTo>
                    <a:pt x="11" y="39"/>
                  </a:lnTo>
                  <a:lnTo>
                    <a:pt x="11" y="42"/>
                  </a:lnTo>
                  <a:lnTo>
                    <a:pt x="11" y="44"/>
                  </a:lnTo>
                  <a:lnTo>
                    <a:pt x="12" y="46"/>
                  </a:lnTo>
                  <a:lnTo>
                    <a:pt x="12" y="48"/>
                  </a:lnTo>
                  <a:lnTo>
                    <a:pt x="12" y="49"/>
                  </a:lnTo>
                  <a:lnTo>
                    <a:pt x="13" y="49"/>
                  </a:lnTo>
                  <a:lnTo>
                    <a:pt x="13" y="50"/>
                  </a:lnTo>
                  <a:lnTo>
                    <a:pt x="14" y="51"/>
                  </a:lnTo>
                  <a:lnTo>
                    <a:pt x="14" y="50"/>
                  </a:lnTo>
                  <a:lnTo>
                    <a:pt x="15" y="50"/>
                  </a:lnTo>
                  <a:lnTo>
                    <a:pt x="15" y="49"/>
                  </a:lnTo>
                  <a:lnTo>
                    <a:pt x="15" y="48"/>
                  </a:lnTo>
                  <a:lnTo>
                    <a:pt x="16" y="47"/>
                  </a:lnTo>
                  <a:lnTo>
                    <a:pt x="16" y="46"/>
                  </a:lnTo>
                  <a:lnTo>
                    <a:pt x="17" y="45"/>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2" name="Freeform 112">
              <a:extLst>
                <a:ext uri="{FF2B5EF4-FFF2-40B4-BE49-F238E27FC236}">
                  <a16:creationId xmlns:a16="http://schemas.microsoft.com/office/drawing/2014/main" id="{564AC560-97F8-42BC-8B51-0EE716BD5520}"/>
                </a:ext>
              </a:extLst>
            </p:cNvPr>
            <p:cNvSpPr>
              <a:spLocks/>
            </p:cNvSpPr>
            <p:nvPr/>
          </p:nvSpPr>
          <p:spPr bwMode="auto">
            <a:xfrm>
              <a:off x="3015121" y="3300996"/>
              <a:ext cx="28569" cy="43973"/>
            </a:xfrm>
            <a:custGeom>
              <a:avLst/>
              <a:gdLst>
                <a:gd name="T0" fmla="*/ 0 w 18"/>
                <a:gd name="T1" fmla="*/ 2147483646 h 56"/>
                <a:gd name="T2" fmla="*/ 2147483646 w 18"/>
                <a:gd name="T3" fmla="*/ 2147483646 h 56"/>
                <a:gd name="T4" fmla="*/ 2147483646 w 18"/>
                <a:gd name="T5" fmla="*/ 0 h 56"/>
                <a:gd name="T6" fmla="*/ 2147483646 w 18"/>
                <a:gd name="T7" fmla="*/ 2147483646 h 56"/>
                <a:gd name="T8" fmla="*/ 2147483646 w 18"/>
                <a:gd name="T9" fmla="*/ 2147483646 h 56"/>
                <a:gd name="T10" fmla="*/ 2147483646 w 18"/>
                <a:gd name="T11" fmla="*/ 2147483646 h 56"/>
                <a:gd name="T12" fmla="*/ 2147483646 w 18"/>
                <a:gd name="T13" fmla="*/ 2147483646 h 56"/>
                <a:gd name="T14" fmla="*/ 2147483646 w 18"/>
                <a:gd name="T15" fmla="*/ 2147483646 h 56"/>
                <a:gd name="T16" fmla="*/ 2147483646 w 18"/>
                <a:gd name="T17" fmla="*/ 2147483646 h 56"/>
                <a:gd name="T18" fmla="*/ 2147483646 w 18"/>
                <a:gd name="T19" fmla="*/ 2147483646 h 56"/>
                <a:gd name="T20" fmla="*/ 2147483646 w 18"/>
                <a:gd name="T21" fmla="*/ 2147483646 h 56"/>
                <a:gd name="T22" fmla="*/ 2147483646 w 18"/>
                <a:gd name="T23" fmla="*/ 2147483646 h 56"/>
                <a:gd name="T24" fmla="*/ 2147483646 w 18"/>
                <a:gd name="T25" fmla="*/ 2147483646 h 56"/>
                <a:gd name="T26" fmla="*/ 2147483646 w 18"/>
                <a:gd name="T27" fmla="*/ 2147483646 h 56"/>
                <a:gd name="T28" fmla="*/ 2147483646 w 18"/>
                <a:gd name="T29" fmla="*/ 2147483646 h 56"/>
                <a:gd name="T30" fmla="*/ 2147483646 w 18"/>
                <a:gd name="T31" fmla="*/ 2147483646 h 56"/>
                <a:gd name="T32" fmla="*/ 2147483646 w 18"/>
                <a:gd name="T33" fmla="*/ 2147483646 h 56"/>
                <a:gd name="T34" fmla="*/ 2147483646 w 18"/>
                <a:gd name="T35" fmla="*/ 2147483646 h 56"/>
                <a:gd name="T36" fmla="*/ 2147483646 w 18"/>
                <a:gd name="T37" fmla="*/ 2147483646 h 56"/>
                <a:gd name="T38" fmla="*/ 2147483646 w 18"/>
                <a:gd name="T39" fmla="*/ 2147483646 h 56"/>
                <a:gd name="T40" fmla="*/ 2147483646 w 18"/>
                <a:gd name="T41" fmla="*/ 2147483646 h 56"/>
                <a:gd name="T42" fmla="*/ 2147483646 w 18"/>
                <a:gd name="T43" fmla="*/ 2147483646 h 56"/>
                <a:gd name="T44" fmla="*/ 2147483646 w 18"/>
                <a:gd name="T45" fmla="*/ 2147483646 h 56"/>
                <a:gd name="T46" fmla="*/ 2147483646 w 18"/>
                <a:gd name="T47" fmla="*/ 2147483646 h 56"/>
                <a:gd name="T48" fmla="*/ 2147483646 w 18"/>
                <a:gd name="T49" fmla="*/ 2147483646 h 56"/>
                <a:gd name="T50" fmla="*/ 2147483646 w 18"/>
                <a:gd name="T51" fmla="*/ 2147483646 h 56"/>
                <a:gd name="T52" fmla="*/ 2147483646 w 18"/>
                <a:gd name="T53" fmla="*/ 2147483646 h 56"/>
                <a:gd name="T54" fmla="*/ 2147483646 w 18"/>
                <a:gd name="T55" fmla="*/ 2147483646 h 56"/>
                <a:gd name="T56" fmla="*/ 2147483646 w 18"/>
                <a:gd name="T57" fmla="*/ 2147483646 h 56"/>
                <a:gd name="T58" fmla="*/ 2147483646 w 18"/>
                <a:gd name="T59" fmla="*/ 2147483646 h 56"/>
                <a:gd name="T60" fmla="*/ 2147483646 w 18"/>
                <a:gd name="T61" fmla="*/ 2147483646 h 56"/>
                <a:gd name="T62" fmla="*/ 2147483646 w 18"/>
                <a:gd name="T63" fmla="*/ 2147483646 h 56"/>
                <a:gd name="T64" fmla="*/ 2147483646 w 18"/>
                <a:gd name="T65" fmla="*/ 2147483646 h 56"/>
                <a:gd name="T66" fmla="*/ 2147483646 w 18"/>
                <a:gd name="T67" fmla="*/ 2147483646 h 56"/>
                <a:gd name="T68" fmla="*/ 2147483646 w 18"/>
                <a:gd name="T69" fmla="*/ 2147483646 h 56"/>
                <a:gd name="T70" fmla="*/ 2147483646 w 18"/>
                <a:gd name="T71" fmla="*/ 2147483646 h 56"/>
                <a:gd name="T72" fmla="*/ 2147483646 w 18"/>
                <a:gd name="T73" fmla="*/ 2147483646 h 56"/>
                <a:gd name="T74" fmla="*/ 2147483646 w 18"/>
                <a:gd name="T75" fmla="*/ 2147483646 h 56"/>
                <a:gd name="T76" fmla="*/ 2147483646 w 18"/>
                <a:gd name="T77" fmla="*/ 2147483646 h 56"/>
                <a:gd name="T78" fmla="*/ 2147483646 w 18"/>
                <a:gd name="T79" fmla="*/ 2147483646 h 56"/>
                <a:gd name="T80" fmla="*/ 2147483646 w 18"/>
                <a:gd name="T81" fmla="*/ 2147483646 h 56"/>
                <a:gd name="T82" fmla="*/ 2147483646 w 18"/>
                <a:gd name="T83" fmla="*/ 2147483646 h 56"/>
                <a:gd name="T84" fmla="*/ 2147483646 w 18"/>
                <a:gd name="T85" fmla="*/ 2147483646 h 56"/>
                <a:gd name="T86" fmla="*/ 2147483646 w 18"/>
                <a:gd name="T87" fmla="*/ 2147483646 h 56"/>
                <a:gd name="T88" fmla="*/ 2147483646 w 18"/>
                <a:gd name="T89" fmla="*/ 2147483646 h 56"/>
                <a:gd name="T90" fmla="*/ 2147483646 w 18"/>
                <a:gd name="T91" fmla="*/ 2147483646 h 56"/>
                <a:gd name="T92" fmla="*/ 2147483646 w 18"/>
                <a:gd name="T93" fmla="*/ 2147483646 h 56"/>
                <a:gd name="T94" fmla="*/ 2147483646 w 18"/>
                <a:gd name="T95" fmla="*/ 2147483646 h 56"/>
                <a:gd name="T96" fmla="*/ 2147483646 w 18"/>
                <a:gd name="T97" fmla="*/ 2147483646 h 56"/>
                <a:gd name="T98" fmla="*/ 2147483646 w 18"/>
                <a:gd name="T99" fmla="*/ 2147483646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6">
                  <a:moveTo>
                    <a:pt x="0" y="2"/>
                  </a:moveTo>
                  <a:lnTo>
                    <a:pt x="1" y="3"/>
                  </a:lnTo>
                  <a:lnTo>
                    <a:pt x="1" y="0"/>
                  </a:lnTo>
                  <a:lnTo>
                    <a:pt x="1" y="2"/>
                  </a:lnTo>
                  <a:lnTo>
                    <a:pt x="2" y="1"/>
                  </a:lnTo>
                  <a:lnTo>
                    <a:pt x="2" y="2"/>
                  </a:lnTo>
                  <a:lnTo>
                    <a:pt x="3" y="2"/>
                  </a:lnTo>
                  <a:lnTo>
                    <a:pt x="3" y="3"/>
                  </a:lnTo>
                  <a:lnTo>
                    <a:pt x="4" y="4"/>
                  </a:lnTo>
                  <a:lnTo>
                    <a:pt x="4" y="5"/>
                  </a:lnTo>
                  <a:lnTo>
                    <a:pt x="4" y="7"/>
                  </a:lnTo>
                  <a:lnTo>
                    <a:pt x="5" y="9"/>
                  </a:lnTo>
                  <a:lnTo>
                    <a:pt x="5" y="10"/>
                  </a:lnTo>
                  <a:lnTo>
                    <a:pt x="5" y="12"/>
                  </a:lnTo>
                  <a:lnTo>
                    <a:pt x="6" y="13"/>
                  </a:lnTo>
                  <a:lnTo>
                    <a:pt x="6" y="16"/>
                  </a:lnTo>
                  <a:lnTo>
                    <a:pt x="6" y="17"/>
                  </a:lnTo>
                  <a:lnTo>
                    <a:pt x="7" y="21"/>
                  </a:lnTo>
                  <a:lnTo>
                    <a:pt x="7" y="23"/>
                  </a:lnTo>
                  <a:lnTo>
                    <a:pt x="7" y="24"/>
                  </a:lnTo>
                  <a:lnTo>
                    <a:pt x="8" y="25"/>
                  </a:lnTo>
                  <a:lnTo>
                    <a:pt x="8" y="28"/>
                  </a:lnTo>
                  <a:lnTo>
                    <a:pt x="9" y="29"/>
                  </a:lnTo>
                  <a:lnTo>
                    <a:pt x="9" y="30"/>
                  </a:lnTo>
                  <a:lnTo>
                    <a:pt x="9" y="32"/>
                  </a:lnTo>
                  <a:lnTo>
                    <a:pt x="10" y="34"/>
                  </a:lnTo>
                  <a:lnTo>
                    <a:pt x="10" y="36"/>
                  </a:lnTo>
                  <a:lnTo>
                    <a:pt x="10" y="37"/>
                  </a:lnTo>
                  <a:lnTo>
                    <a:pt x="11" y="38"/>
                  </a:lnTo>
                  <a:lnTo>
                    <a:pt x="11" y="39"/>
                  </a:lnTo>
                  <a:lnTo>
                    <a:pt x="11" y="42"/>
                  </a:lnTo>
                  <a:lnTo>
                    <a:pt x="12" y="42"/>
                  </a:lnTo>
                  <a:lnTo>
                    <a:pt x="12" y="44"/>
                  </a:lnTo>
                  <a:lnTo>
                    <a:pt x="12" y="45"/>
                  </a:lnTo>
                  <a:lnTo>
                    <a:pt x="13" y="46"/>
                  </a:lnTo>
                  <a:lnTo>
                    <a:pt x="14" y="47"/>
                  </a:lnTo>
                  <a:lnTo>
                    <a:pt x="14" y="48"/>
                  </a:lnTo>
                  <a:lnTo>
                    <a:pt x="14" y="49"/>
                  </a:lnTo>
                  <a:lnTo>
                    <a:pt x="15" y="50"/>
                  </a:lnTo>
                  <a:lnTo>
                    <a:pt x="15" y="52"/>
                  </a:lnTo>
                  <a:lnTo>
                    <a:pt x="16" y="52"/>
                  </a:lnTo>
                  <a:lnTo>
                    <a:pt x="16" y="53"/>
                  </a:lnTo>
                  <a:lnTo>
                    <a:pt x="16" y="54"/>
                  </a:lnTo>
                  <a:lnTo>
                    <a:pt x="17" y="54"/>
                  </a:lnTo>
                  <a:lnTo>
                    <a:pt x="17" y="55"/>
                  </a:lnTo>
                  <a:lnTo>
                    <a:pt x="18" y="55"/>
                  </a:lnTo>
                  <a:lnTo>
                    <a:pt x="18" y="5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3" name="Freeform 113">
              <a:extLst>
                <a:ext uri="{FF2B5EF4-FFF2-40B4-BE49-F238E27FC236}">
                  <a16:creationId xmlns:a16="http://schemas.microsoft.com/office/drawing/2014/main" id="{E7873D99-3D9F-4C75-84AE-AF6164F10F7C}"/>
                </a:ext>
              </a:extLst>
            </p:cNvPr>
            <p:cNvSpPr>
              <a:spLocks/>
            </p:cNvSpPr>
            <p:nvPr/>
          </p:nvSpPr>
          <p:spPr bwMode="auto">
            <a:xfrm>
              <a:off x="3043691" y="3344969"/>
              <a:ext cx="26983" cy="11778"/>
            </a:xfrm>
            <a:custGeom>
              <a:avLst/>
              <a:gdLst>
                <a:gd name="T0" fmla="*/ 0 w 17"/>
                <a:gd name="T1" fmla="*/ 0 h 15"/>
                <a:gd name="T2" fmla="*/ 0 w 17"/>
                <a:gd name="T3" fmla="*/ 0 h 15"/>
                <a:gd name="T4" fmla="*/ 2147483646 w 17"/>
                <a:gd name="T5" fmla="*/ 2147483646 h 15"/>
                <a:gd name="T6" fmla="*/ 2147483646 w 17"/>
                <a:gd name="T7" fmla="*/ 2147483646 h 15"/>
                <a:gd name="T8" fmla="*/ 2147483646 w 17"/>
                <a:gd name="T9" fmla="*/ 2147483646 h 15"/>
                <a:gd name="T10" fmla="*/ 2147483646 w 17"/>
                <a:gd name="T11" fmla="*/ 2147483646 h 15"/>
                <a:gd name="T12" fmla="*/ 2147483646 w 17"/>
                <a:gd name="T13" fmla="*/ 2147483646 h 15"/>
                <a:gd name="T14" fmla="*/ 2147483646 w 17"/>
                <a:gd name="T15" fmla="*/ 2147483646 h 15"/>
                <a:gd name="T16" fmla="*/ 2147483646 w 17"/>
                <a:gd name="T17" fmla="*/ 2147483646 h 15"/>
                <a:gd name="T18" fmla="*/ 2147483646 w 17"/>
                <a:gd name="T19" fmla="*/ 2147483646 h 15"/>
                <a:gd name="T20" fmla="*/ 2147483646 w 17"/>
                <a:gd name="T21" fmla="*/ 2147483646 h 15"/>
                <a:gd name="T22" fmla="*/ 2147483646 w 17"/>
                <a:gd name="T23" fmla="*/ 2147483646 h 15"/>
                <a:gd name="T24" fmla="*/ 2147483646 w 17"/>
                <a:gd name="T25" fmla="*/ 2147483646 h 15"/>
                <a:gd name="T26" fmla="*/ 2147483646 w 17"/>
                <a:gd name="T27" fmla="*/ 2147483646 h 15"/>
                <a:gd name="T28" fmla="*/ 2147483646 w 17"/>
                <a:gd name="T29" fmla="*/ 2147483646 h 15"/>
                <a:gd name="T30" fmla="*/ 2147483646 w 17"/>
                <a:gd name="T31" fmla="*/ 2147483646 h 15"/>
                <a:gd name="T32" fmla="*/ 2147483646 w 17"/>
                <a:gd name="T33" fmla="*/ 2147483646 h 15"/>
                <a:gd name="T34" fmla="*/ 2147483646 w 17"/>
                <a:gd name="T35" fmla="*/ 2147483646 h 15"/>
                <a:gd name="T36" fmla="*/ 2147483646 w 17"/>
                <a:gd name="T37" fmla="*/ 2147483646 h 15"/>
                <a:gd name="T38" fmla="*/ 2147483646 w 17"/>
                <a:gd name="T39" fmla="*/ 2147483646 h 15"/>
                <a:gd name="T40" fmla="*/ 2147483646 w 17"/>
                <a:gd name="T41" fmla="*/ 2147483646 h 15"/>
                <a:gd name="T42" fmla="*/ 2147483646 w 17"/>
                <a:gd name="T43" fmla="*/ 2147483646 h 15"/>
                <a:gd name="T44" fmla="*/ 2147483646 w 17"/>
                <a:gd name="T45" fmla="*/ 2147483646 h 15"/>
                <a:gd name="T46" fmla="*/ 2147483646 w 17"/>
                <a:gd name="T47" fmla="*/ 2147483646 h 15"/>
                <a:gd name="T48" fmla="*/ 2147483646 w 17"/>
                <a:gd name="T49" fmla="*/ 2147483646 h 15"/>
                <a:gd name="T50" fmla="*/ 2147483646 w 17"/>
                <a:gd name="T51" fmla="*/ 2147483646 h 15"/>
                <a:gd name="T52" fmla="*/ 2147483646 w 17"/>
                <a:gd name="T53" fmla="*/ 2147483646 h 15"/>
                <a:gd name="T54" fmla="*/ 2147483646 w 17"/>
                <a:gd name="T55" fmla="*/ 2147483646 h 15"/>
                <a:gd name="T56" fmla="*/ 2147483646 w 17"/>
                <a:gd name="T57" fmla="*/ 2147483646 h 15"/>
                <a:gd name="T58" fmla="*/ 2147483646 w 17"/>
                <a:gd name="T59" fmla="*/ 2147483646 h 15"/>
                <a:gd name="T60" fmla="*/ 2147483646 w 17"/>
                <a:gd name="T61" fmla="*/ 2147483646 h 15"/>
                <a:gd name="T62" fmla="*/ 2147483646 w 17"/>
                <a:gd name="T63" fmla="*/ 2147483646 h 15"/>
                <a:gd name="T64" fmla="*/ 2147483646 w 17"/>
                <a:gd name="T65" fmla="*/ 2147483646 h 15"/>
                <a:gd name="T66" fmla="*/ 2147483646 w 17"/>
                <a:gd name="T67" fmla="*/ 2147483646 h 15"/>
                <a:gd name="T68" fmla="*/ 2147483646 w 17"/>
                <a:gd name="T69" fmla="*/ 2147483646 h 15"/>
                <a:gd name="T70" fmla="*/ 2147483646 w 17"/>
                <a:gd name="T71" fmla="*/ 2147483646 h 15"/>
                <a:gd name="T72" fmla="*/ 2147483646 w 17"/>
                <a:gd name="T73" fmla="*/ 2147483646 h 15"/>
                <a:gd name="T74" fmla="*/ 2147483646 w 17"/>
                <a:gd name="T75" fmla="*/ 2147483646 h 15"/>
                <a:gd name="T76" fmla="*/ 2147483646 w 17"/>
                <a:gd name="T77" fmla="*/ 2147483646 h 15"/>
                <a:gd name="T78" fmla="*/ 2147483646 w 17"/>
                <a:gd name="T79" fmla="*/ 2147483646 h 15"/>
                <a:gd name="T80" fmla="*/ 2147483646 w 17"/>
                <a:gd name="T81" fmla="*/ 2147483646 h 15"/>
                <a:gd name="T82" fmla="*/ 2147483646 w 17"/>
                <a:gd name="T83" fmla="*/ 2147483646 h 15"/>
                <a:gd name="T84" fmla="*/ 2147483646 w 17"/>
                <a:gd name="T85" fmla="*/ 2147483646 h 15"/>
                <a:gd name="T86" fmla="*/ 2147483646 w 17"/>
                <a:gd name="T87" fmla="*/ 2147483646 h 15"/>
                <a:gd name="T88" fmla="*/ 2147483646 w 17"/>
                <a:gd name="T89" fmla="*/ 2147483646 h 15"/>
                <a:gd name="T90" fmla="*/ 2147483646 w 17"/>
                <a:gd name="T91" fmla="*/ 2147483646 h 15"/>
                <a:gd name="T92" fmla="*/ 2147483646 w 17"/>
                <a:gd name="T93" fmla="*/ 2147483646 h 15"/>
                <a:gd name="T94" fmla="*/ 2147483646 w 17"/>
                <a:gd name="T95" fmla="*/ 2147483646 h 15"/>
                <a:gd name="T96" fmla="*/ 2147483646 w 17"/>
                <a:gd name="T97" fmla="*/ 2147483646 h 15"/>
                <a:gd name="T98" fmla="*/ 2147483646 w 17"/>
                <a:gd name="T99" fmla="*/ 2147483646 h 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5">
                  <a:moveTo>
                    <a:pt x="0" y="0"/>
                  </a:moveTo>
                  <a:lnTo>
                    <a:pt x="0" y="0"/>
                  </a:lnTo>
                  <a:lnTo>
                    <a:pt x="1" y="1"/>
                  </a:lnTo>
                  <a:lnTo>
                    <a:pt x="1" y="2"/>
                  </a:lnTo>
                  <a:lnTo>
                    <a:pt x="1" y="1"/>
                  </a:lnTo>
                  <a:lnTo>
                    <a:pt x="2" y="2"/>
                  </a:lnTo>
                  <a:lnTo>
                    <a:pt x="2" y="3"/>
                  </a:lnTo>
                  <a:lnTo>
                    <a:pt x="3" y="3"/>
                  </a:lnTo>
                  <a:lnTo>
                    <a:pt x="3" y="4"/>
                  </a:lnTo>
                  <a:lnTo>
                    <a:pt x="3" y="3"/>
                  </a:lnTo>
                  <a:lnTo>
                    <a:pt x="4" y="4"/>
                  </a:lnTo>
                  <a:lnTo>
                    <a:pt x="5" y="5"/>
                  </a:lnTo>
                  <a:lnTo>
                    <a:pt x="5" y="4"/>
                  </a:lnTo>
                  <a:lnTo>
                    <a:pt x="6" y="4"/>
                  </a:lnTo>
                  <a:lnTo>
                    <a:pt x="6" y="5"/>
                  </a:lnTo>
                  <a:lnTo>
                    <a:pt x="7" y="5"/>
                  </a:lnTo>
                  <a:lnTo>
                    <a:pt x="7" y="7"/>
                  </a:lnTo>
                  <a:lnTo>
                    <a:pt x="7" y="5"/>
                  </a:lnTo>
                  <a:lnTo>
                    <a:pt x="8" y="5"/>
                  </a:lnTo>
                  <a:lnTo>
                    <a:pt x="8" y="6"/>
                  </a:lnTo>
                  <a:lnTo>
                    <a:pt x="9" y="7"/>
                  </a:lnTo>
                  <a:lnTo>
                    <a:pt x="10" y="7"/>
                  </a:lnTo>
                  <a:lnTo>
                    <a:pt x="10" y="8"/>
                  </a:lnTo>
                  <a:lnTo>
                    <a:pt x="11" y="7"/>
                  </a:lnTo>
                  <a:lnTo>
                    <a:pt x="11" y="8"/>
                  </a:lnTo>
                  <a:lnTo>
                    <a:pt x="12" y="8"/>
                  </a:lnTo>
                  <a:lnTo>
                    <a:pt x="12" y="9"/>
                  </a:lnTo>
                  <a:lnTo>
                    <a:pt x="13" y="8"/>
                  </a:lnTo>
                  <a:lnTo>
                    <a:pt x="13" y="10"/>
                  </a:lnTo>
                  <a:lnTo>
                    <a:pt x="14" y="9"/>
                  </a:lnTo>
                  <a:lnTo>
                    <a:pt x="14" y="10"/>
                  </a:lnTo>
                  <a:lnTo>
                    <a:pt x="15" y="12"/>
                  </a:lnTo>
                  <a:lnTo>
                    <a:pt x="16" y="12"/>
                  </a:lnTo>
                  <a:lnTo>
                    <a:pt x="16" y="13"/>
                  </a:lnTo>
                  <a:lnTo>
                    <a:pt x="17" y="13"/>
                  </a:lnTo>
                  <a:lnTo>
                    <a:pt x="17" y="14"/>
                  </a:lnTo>
                  <a:lnTo>
                    <a:pt x="17" y="1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4" name="Freeform 114">
              <a:extLst>
                <a:ext uri="{FF2B5EF4-FFF2-40B4-BE49-F238E27FC236}">
                  <a16:creationId xmlns:a16="http://schemas.microsoft.com/office/drawing/2014/main" id="{1E097BAF-37D7-4B35-9FC3-86076371F749}"/>
                </a:ext>
              </a:extLst>
            </p:cNvPr>
            <p:cNvSpPr>
              <a:spLocks/>
            </p:cNvSpPr>
            <p:nvPr/>
          </p:nvSpPr>
          <p:spPr bwMode="auto">
            <a:xfrm>
              <a:off x="3070672" y="3202059"/>
              <a:ext cx="28569" cy="164111"/>
            </a:xfrm>
            <a:custGeom>
              <a:avLst/>
              <a:gdLst>
                <a:gd name="T0" fmla="*/ 0 w 18"/>
                <a:gd name="T1" fmla="*/ 2147483646 h 209"/>
                <a:gd name="T2" fmla="*/ 2147483646 w 18"/>
                <a:gd name="T3" fmla="*/ 2147483646 h 209"/>
                <a:gd name="T4" fmla="*/ 2147483646 w 18"/>
                <a:gd name="T5" fmla="*/ 2147483646 h 209"/>
                <a:gd name="T6" fmla="*/ 2147483646 w 18"/>
                <a:gd name="T7" fmla="*/ 2147483646 h 209"/>
                <a:gd name="T8" fmla="*/ 2147483646 w 18"/>
                <a:gd name="T9" fmla="*/ 2147483646 h 209"/>
                <a:gd name="T10" fmla="*/ 2147483646 w 18"/>
                <a:gd name="T11" fmla="*/ 2147483646 h 209"/>
                <a:gd name="T12" fmla="*/ 2147483646 w 18"/>
                <a:gd name="T13" fmla="*/ 2147483646 h 209"/>
                <a:gd name="T14" fmla="*/ 2147483646 w 18"/>
                <a:gd name="T15" fmla="*/ 2147483646 h 209"/>
                <a:gd name="T16" fmla="*/ 2147483646 w 18"/>
                <a:gd name="T17" fmla="*/ 2147483646 h 209"/>
                <a:gd name="T18" fmla="*/ 2147483646 w 18"/>
                <a:gd name="T19" fmla="*/ 2147483646 h 209"/>
                <a:gd name="T20" fmla="*/ 2147483646 w 18"/>
                <a:gd name="T21" fmla="*/ 2147483646 h 209"/>
                <a:gd name="T22" fmla="*/ 2147483646 w 18"/>
                <a:gd name="T23" fmla="*/ 2147483646 h 209"/>
                <a:gd name="T24" fmla="*/ 2147483646 w 18"/>
                <a:gd name="T25" fmla="*/ 2147483646 h 209"/>
                <a:gd name="T26" fmla="*/ 2147483646 w 18"/>
                <a:gd name="T27" fmla="*/ 2147483646 h 209"/>
                <a:gd name="T28" fmla="*/ 2147483646 w 18"/>
                <a:gd name="T29" fmla="*/ 2147483646 h 209"/>
                <a:gd name="T30" fmla="*/ 2147483646 w 18"/>
                <a:gd name="T31" fmla="*/ 2147483646 h 209"/>
                <a:gd name="T32" fmla="*/ 2147483646 w 18"/>
                <a:gd name="T33" fmla="*/ 2147483646 h 209"/>
                <a:gd name="T34" fmla="*/ 2147483646 w 18"/>
                <a:gd name="T35" fmla="*/ 2147483646 h 209"/>
                <a:gd name="T36" fmla="*/ 2147483646 w 18"/>
                <a:gd name="T37" fmla="*/ 2147483646 h 209"/>
                <a:gd name="T38" fmla="*/ 2147483646 w 18"/>
                <a:gd name="T39" fmla="*/ 2147483646 h 209"/>
                <a:gd name="T40" fmla="*/ 2147483646 w 18"/>
                <a:gd name="T41" fmla="*/ 2147483646 h 209"/>
                <a:gd name="T42" fmla="*/ 2147483646 w 18"/>
                <a:gd name="T43" fmla="*/ 2147483646 h 209"/>
                <a:gd name="T44" fmla="*/ 2147483646 w 18"/>
                <a:gd name="T45" fmla="*/ 2147483646 h 209"/>
                <a:gd name="T46" fmla="*/ 2147483646 w 18"/>
                <a:gd name="T47" fmla="*/ 2147483646 h 209"/>
                <a:gd name="T48" fmla="*/ 2147483646 w 18"/>
                <a:gd name="T49" fmla="*/ 2147483646 h 209"/>
                <a:gd name="T50" fmla="*/ 2147483646 w 18"/>
                <a:gd name="T51" fmla="*/ 2147483646 h 209"/>
                <a:gd name="T52" fmla="*/ 2147483646 w 18"/>
                <a:gd name="T53" fmla="*/ 2147483646 h 209"/>
                <a:gd name="T54" fmla="*/ 2147483646 w 18"/>
                <a:gd name="T55" fmla="*/ 2147483646 h 209"/>
                <a:gd name="T56" fmla="*/ 2147483646 w 18"/>
                <a:gd name="T57" fmla="*/ 2147483646 h 209"/>
                <a:gd name="T58" fmla="*/ 2147483646 w 18"/>
                <a:gd name="T59" fmla="*/ 2147483646 h 209"/>
                <a:gd name="T60" fmla="*/ 2147483646 w 18"/>
                <a:gd name="T61" fmla="*/ 2147483646 h 209"/>
                <a:gd name="T62" fmla="*/ 2147483646 w 18"/>
                <a:gd name="T63" fmla="*/ 2147483646 h 209"/>
                <a:gd name="T64" fmla="*/ 2147483646 w 18"/>
                <a:gd name="T65" fmla="*/ 2147483646 h 209"/>
                <a:gd name="T66" fmla="*/ 2147483646 w 18"/>
                <a:gd name="T67" fmla="*/ 2147483646 h 209"/>
                <a:gd name="T68" fmla="*/ 2147483646 w 18"/>
                <a:gd name="T69" fmla="*/ 2147483646 h 209"/>
                <a:gd name="T70" fmla="*/ 2147483646 w 18"/>
                <a:gd name="T71" fmla="*/ 2147483646 h 209"/>
                <a:gd name="T72" fmla="*/ 2147483646 w 18"/>
                <a:gd name="T73" fmla="*/ 2147483646 h 209"/>
                <a:gd name="T74" fmla="*/ 2147483646 w 18"/>
                <a:gd name="T75" fmla="*/ 2147483646 h 209"/>
                <a:gd name="T76" fmla="*/ 2147483646 w 18"/>
                <a:gd name="T77" fmla="*/ 2147483646 h 209"/>
                <a:gd name="T78" fmla="*/ 2147483646 w 18"/>
                <a:gd name="T79" fmla="*/ 2147483646 h 209"/>
                <a:gd name="T80" fmla="*/ 2147483646 w 18"/>
                <a:gd name="T81" fmla="*/ 2147483646 h 209"/>
                <a:gd name="T82" fmla="*/ 2147483646 w 18"/>
                <a:gd name="T83" fmla="*/ 2147483646 h 209"/>
                <a:gd name="T84" fmla="*/ 2147483646 w 18"/>
                <a:gd name="T85" fmla="*/ 2147483646 h 209"/>
                <a:gd name="T86" fmla="*/ 2147483646 w 18"/>
                <a:gd name="T87" fmla="*/ 0 h 209"/>
                <a:gd name="T88" fmla="*/ 2147483646 w 18"/>
                <a:gd name="T89" fmla="*/ 0 h 209"/>
                <a:gd name="T90" fmla="*/ 2147483646 w 18"/>
                <a:gd name="T91" fmla="*/ 2147483646 h 209"/>
                <a:gd name="T92" fmla="*/ 2147483646 w 18"/>
                <a:gd name="T93" fmla="*/ 2147483646 h 209"/>
                <a:gd name="T94" fmla="*/ 2147483646 w 18"/>
                <a:gd name="T95" fmla="*/ 2147483646 h 209"/>
                <a:gd name="T96" fmla="*/ 2147483646 w 18"/>
                <a:gd name="T97" fmla="*/ 2147483646 h 209"/>
                <a:gd name="T98" fmla="*/ 2147483646 w 18"/>
                <a:gd name="T99" fmla="*/ 2147483646 h 20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9">
                  <a:moveTo>
                    <a:pt x="0" y="197"/>
                  </a:moveTo>
                  <a:lnTo>
                    <a:pt x="1" y="197"/>
                  </a:lnTo>
                  <a:lnTo>
                    <a:pt x="1" y="198"/>
                  </a:lnTo>
                  <a:lnTo>
                    <a:pt x="1" y="199"/>
                  </a:lnTo>
                  <a:lnTo>
                    <a:pt x="2" y="200"/>
                  </a:lnTo>
                  <a:lnTo>
                    <a:pt x="2" y="201"/>
                  </a:lnTo>
                  <a:lnTo>
                    <a:pt x="2" y="200"/>
                  </a:lnTo>
                  <a:lnTo>
                    <a:pt x="3" y="203"/>
                  </a:lnTo>
                  <a:lnTo>
                    <a:pt x="4" y="203"/>
                  </a:lnTo>
                  <a:lnTo>
                    <a:pt x="4" y="204"/>
                  </a:lnTo>
                  <a:lnTo>
                    <a:pt x="5" y="207"/>
                  </a:lnTo>
                  <a:lnTo>
                    <a:pt x="6" y="207"/>
                  </a:lnTo>
                  <a:lnTo>
                    <a:pt x="6" y="208"/>
                  </a:lnTo>
                  <a:lnTo>
                    <a:pt x="7" y="209"/>
                  </a:lnTo>
                  <a:lnTo>
                    <a:pt x="8" y="208"/>
                  </a:lnTo>
                  <a:lnTo>
                    <a:pt x="8" y="207"/>
                  </a:lnTo>
                  <a:lnTo>
                    <a:pt x="9" y="205"/>
                  </a:lnTo>
                  <a:lnTo>
                    <a:pt x="9" y="202"/>
                  </a:lnTo>
                  <a:lnTo>
                    <a:pt x="9" y="197"/>
                  </a:lnTo>
                  <a:lnTo>
                    <a:pt x="10" y="191"/>
                  </a:lnTo>
                  <a:lnTo>
                    <a:pt x="10" y="183"/>
                  </a:lnTo>
                  <a:lnTo>
                    <a:pt x="10" y="173"/>
                  </a:lnTo>
                  <a:lnTo>
                    <a:pt x="11" y="161"/>
                  </a:lnTo>
                  <a:lnTo>
                    <a:pt x="11" y="148"/>
                  </a:lnTo>
                  <a:lnTo>
                    <a:pt x="11" y="133"/>
                  </a:lnTo>
                  <a:lnTo>
                    <a:pt x="12" y="118"/>
                  </a:lnTo>
                  <a:lnTo>
                    <a:pt x="12" y="103"/>
                  </a:lnTo>
                  <a:lnTo>
                    <a:pt x="13" y="85"/>
                  </a:lnTo>
                  <a:lnTo>
                    <a:pt x="13" y="71"/>
                  </a:lnTo>
                  <a:lnTo>
                    <a:pt x="13" y="55"/>
                  </a:lnTo>
                  <a:lnTo>
                    <a:pt x="14" y="42"/>
                  </a:lnTo>
                  <a:lnTo>
                    <a:pt x="14" y="29"/>
                  </a:lnTo>
                  <a:lnTo>
                    <a:pt x="14" y="19"/>
                  </a:lnTo>
                  <a:lnTo>
                    <a:pt x="15" y="11"/>
                  </a:lnTo>
                  <a:lnTo>
                    <a:pt x="15" y="5"/>
                  </a:lnTo>
                  <a:lnTo>
                    <a:pt x="15" y="2"/>
                  </a:lnTo>
                  <a:lnTo>
                    <a:pt x="16" y="0"/>
                  </a:lnTo>
                  <a:lnTo>
                    <a:pt x="17" y="1"/>
                  </a:lnTo>
                  <a:lnTo>
                    <a:pt x="17" y="4"/>
                  </a:lnTo>
                  <a:lnTo>
                    <a:pt x="17" y="8"/>
                  </a:lnTo>
                  <a:lnTo>
                    <a:pt x="18"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5" name="Freeform 115">
              <a:extLst>
                <a:ext uri="{FF2B5EF4-FFF2-40B4-BE49-F238E27FC236}">
                  <a16:creationId xmlns:a16="http://schemas.microsoft.com/office/drawing/2014/main" id="{D7BF0240-6308-4CBD-BD42-683991F365C3}"/>
                </a:ext>
              </a:extLst>
            </p:cNvPr>
            <p:cNvSpPr>
              <a:spLocks/>
            </p:cNvSpPr>
            <p:nvPr/>
          </p:nvSpPr>
          <p:spPr bwMode="auto">
            <a:xfrm>
              <a:off x="3099242" y="3216193"/>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3"/>
                  </a:lnTo>
                  <a:lnTo>
                    <a:pt x="1" y="20"/>
                  </a:lnTo>
                  <a:lnTo>
                    <a:pt x="1" y="26"/>
                  </a:lnTo>
                  <a:lnTo>
                    <a:pt x="2" y="33"/>
                  </a:lnTo>
                  <a:lnTo>
                    <a:pt x="2" y="40"/>
                  </a:lnTo>
                  <a:lnTo>
                    <a:pt x="2" y="46"/>
                  </a:lnTo>
                  <a:lnTo>
                    <a:pt x="3" y="52"/>
                  </a:lnTo>
                  <a:lnTo>
                    <a:pt x="3" y="57"/>
                  </a:lnTo>
                  <a:lnTo>
                    <a:pt x="4" y="63"/>
                  </a:lnTo>
                  <a:lnTo>
                    <a:pt x="4" y="68"/>
                  </a:lnTo>
                  <a:lnTo>
                    <a:pt x="4" y="72"/>
                  </a:lnTo>
                  <a:lnTo>
                    <a:pt x="5" y="75"/>
                  </a:lnTo>
                  <a:lnTo>
                    <a:pt x="5" y="79"/>
                  </a:lnTo>
                  <a:lnTo>
                    <a:pt x="5" y="82"/>
                  </a:lnTo>
                  <a:lnTo>
                    <a:pt x="6" y="84"/>
                  </a:lnTo>
                  <a:lnTo>
                    <a:pt x="6" y="85"/>
                  </a:lnTo>
                  <a:lnTo>
                    <a:pt x="6" y="87"/>
                  </a:lnTo>
                  <a:lnTo>
                    <a:pt x="7" y="89"/>
                  </a:lnTo>
                  <a:lnTo>
                    <a:pt x="7" y="90"/>
                  </a:lnTo>
                  <a:lnTo>
                    <a:pt x="8" y="91"/>
                  </a:lnTo>
                  <a:lnTo>
                    <a:pt x="8" y="92"/>
                  </a:lnTo>
                  <a:lnTo>
                    <a:pt x="9" y="91"/>
                  </a:lnTo>
                  <a:lnTo>
                    <a:pt x="9" y="92"/>
                  </a:lnTo>
                  <a:lnTo>
                    <a:pt x="10" y="90"/>
                  </a:lnTo>
                  <a:lnTo>
                    <a:pt x="10" y="91"/>
                  </a:lnTo>
                  <a:lnTo>
                    <a:pt x="11" y="89"/>
                  </a:lnTo>
                  <a:lnTo>
                    <a:pt x="11" y="91"/>
                  </a:lnTo>
                  <a:lnTo>
                    <a:pt x="12" y="93"/>
                  </a:lnTo>
                  <a:lnTo>
                    <a:pt x="12" y="92"/>
                  </a:lnTo>
                  <a:lnTo>
                    <a:pt x="12" y="93"/>
                  </a:lnTo>
                  <a:lnTo>
                    <a:pt x="13" y="97"/>
                  </a:lnTo>
                  <a:lnTo>
                    <a:pt x="13" y="100"/>
                  </a:lnTo>
                  <a:lnTo>
                    <a:pt x="13" y="101"/>
                  </a:lnTo>
                  <a:lnTo>
                    <a:pt x="14" y="104"/>
                  </a:lnTo>
                  <a:lnTo>
                    <a:pt x="14" y="107"/>
                  </a:lnTo>
                  <a:lnTo>
                    <a:pt x="15" y="111"/>
                  </a:lnTo>
                  <a:lnTo>
                    <a:pt x="15" y="113"/>
                  </a:lnTo>
                  <a:lnTo>
                    <a:pt x="16" y="116"/>
                  </a:lnTo>
                  <a:lnTo>
                    <a:pt x="16" y="118"/>
                  </a:lnTo>
                  <a:lnTo>
                    <a:pt x="17" y="119"/>
                  </a:lnTo>
                  <a:lnTo>
                    <a:pt x="17" y="120"/>
                  </a:lnTo>
                  <a:lnTo>
                    <a:pt x="17"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6" name="Freeform 116">
              <a:extLst>
                <a:ext uri="{FF2B5EF4-FFF2-40B4-BE49-F238E27FC236}">
                  <a16:creationId xmlns:a16="http://schemas.microsoft.com/office/drawing/2014/main" id="{B34B2750-6246-42D5-93C2-A99AF0F6EC76}"/>
                </a:ext>
              </a:extLst>
            </p:cNvPr>
            <p:cNvSpPr>
              <a:spLocks/>
            </p:cNvSpPr>
            <p:nvPr/>
          </p:nvSpPr>
          <p:spPr bwMode="auto">
            <a:xfrm>
              <a:off x="3126225" y="3300996"/>
              <a:ext cx="28569" cy="36121"/>
            </a:xfrm>
            <a:custGeom>
              <a:avLst/>
              <a:gdLst>
                <a:gd name="T0" fmla="*/ 0 w 18"/>
                <a:gd name="T1" fmla="*/ 2147483646 h 46"/>
                <a:gd name="T2" fmla="*/ 2147483646 w 18"/>
                <a:gd name="T3" fmla="*/ 2147483646 h 46"/>
                <a:gd name="T4" fmla="*/ 2147483646 w 18"/>
                <a:gd name="T5" fmla="*/ 2147483646 h 46"/>
                <a:gd name="T6" fmla="*/ 2147483646 w 18"/>
                <a:gd name="T7" fmla="*/ 2147483646 h 46"/>
                <a:gd name="T8" fmla="*/ 2147483646 w 18"/>
                <a:gd name="T9" fmla="*/ 2147483646 h 46"/>
                <a:gd name="T10" fmla="*/ 2147483646 w 18"/>
                <a:gd name="T11" fmla="*/ 2147483646 h 46"/>
                <a:gd name="T12" fmla="*/ 2147483646 w 18"/>
                <a:gd name="T13" fmla="*/ 2147483646 h 46"/>
                <a:gd name="T14" fmla="*/ 2147483646 w 18"/>
                <a:gd name="T15" fmla="*/ 2147483646 h 46"/>
                <a:gd name="T16" fmla="*/ 2147483646 w 18"/>
                <a:gd name="T17" fmla="*/ 2147483646 h 46"/>
                <a:gd name="T18" fmla="*/ 2147483646 w 18"/>
                <a:gd name="T19" fmla="*/ 2147483646 h 46"/>
                <a:gd name="T20" fmla="*/ 2147483646 w 18"/>
                <a:gd name="T21" fmla="*/ 2147483646 h 46"/>
                <a:gd name="T22" fmla="*/ 2147483646 w 18"/>
                <a:gd name="T23" fmla="*/ 2147483646 h 46"/>
                <a:gd name="T24" fmla="*/ 2147483646 w 18"/>
                <a:gd name="T25" fmla="*/ 2147483646 h 46"/>
                <a:gd name="T26" fmla="*/ 2147483646 w 18"/>
                <a:gd name="T27" fmla="*/ 2147483646 h 46"/>
                <a:gd name="T28" fmla="*/ 2147483646 w 18"/>
                <a:gd name="T29" fmla="*/ 0 h 46"/>
                <a:gd name="T30" fmla="*/ 2147483646 w 18"/>
                <a:gd name="T31" fmla="*/ 0 h 46"/>
                <a:gd name="T32" fmla="*/ 2147483646 w 18"/>
                <a:gd name="T33" fmla="*/ 2147483646 h 46"/>
                <a:gd name="T34" fmla="*/ 2147483646 w 18"/>
                <a:gd name="T35" fmla="*/ 0 h 46"/>
                <a:gd name="T36" fmla="*/ 2147483646 w 18"/>
                <a:gd name="T37" fmla="*/ 2147483646 h 46"/>
                <a:gd name="T38" fmla="*/ 2147483646 w 18"/>
                <a:gd name="T39" fmla="*/ 2147483646 h 46"/>
                <a:gd name="T40" fmla="*/ 2147483646 w 18"/>
                <a:gd name="T41" fmla="*/ 2147483646 h 46"/>
                <a:gd name="T42" fmla="*/ 2147483646 w 18"/>
                <a:gd name="T43" fmla="*/ 2147483646 h 46"/>
                <a:gd name="T44" fmla="*/ 2147483646 w 18"/>
                <a:gd name="T45" fmla="*/ 2147483646 h 46"/>
                <a:gd name="T46" fmla="*/ 2147483646 w 18"/>
                <a:gd name="T47" fmla="*/ 2147483646 h 46"/>
                <a:gd name="T48" fmla="*/ 2147483646 w 18"/>
                <a:gd name="T49" fmla="*/ 2147483646 h 46"/>
                <a:gd name="T50" fmla="*/ 2147483646 w 18"/>
                <a:gd name="T51" fmla="*/ 2147483646 h 46"/>
                <a:gd name="T52" fmla="*/ 2147483646 w 18"/>
                <a:gd name="T53" fmla="*/ 2147483646 h 46"/>
                <a:gd name="T54" fmla="*/ 2147483646 w 18"/>
                <a:gd name="T55" fmla="*/ 2147483646 h 46"/>
                <a:gd name="T56" fmla="*/ 2147483646 w 18"/>
                <a:gd name="T57" fmla="*/ 2147483646 h 46"/>
                <a:gd name="T58" fmla="*/ 2147483646 w 18"/>
                <a:gd name="T59" fmla="*/ 2147483646 h 46"/>
                <a:gd name="T60" fmla="*/ 2147483646 w 18"/>
                <a:gd name="T61" fmla="*/ 2147483646 h 46"/>
                <a:gd name="T62" fmla="*/ 2147483646 w 18"/>
                <a:gd name="T63" fmla="*/ 2147483646 h 46"/>
                <a:gd name="T64" fmla="*/ 2147483646 w 18"/>
                <a:gd name="T65" fmla="*/ 2147483646 h 46"/>
                <a:gd name="T66" fmla="*/ 2147483646 w 18"/>
                <a:gd name="T67" fmla="*/ 2147483646 h 46"/>
                <a:gd name="T68" fmla="*/ 2147483646 w 18"/>
                <a:gd name="T69" fmla="*/ 2147483646 h 46"/>
                <a:gd name="T70" fmla="*/ 2147483646 w 18"/>
                <a:gd name="T71" fmla="*/ 2147483646 h 46"/>
                <a:gd name="T72" fmla="*/ 2147483646 w 18"/>
                <a:gd name="T73" fmla="*/ 2147483646 h 46"/>
                <a:gd name="T74" fmla="*/ 2147483646 w 18"/>
                <a:gd name="T75" fmla="*/ 2147483646 h 46"/>
                <a:gd name="T76" fmla="*/ 2147483646 w 18"/>
                <a:gd name="T77" fmla="*/ 2147483646 h 46"/>
                <a:gd name="T78" fmla="*/ 2147483646 w 18"/>
                <a:gd name="T79" fmla="*/ 2147483646 h 46"/>
                <a:gd name="T80" fmla="*/ 2147483646 w 18"/>
                <a:gd name="T81" fmla="*/ 2147483646 h 46"/>
                <a:gd name="T82" fmla="*/ 2147483646 w 18"/>
                <a:gd name="T83" fmla="*/ 2147483646 h 46"/>
                <a:gd name="T84" fmla="*/ 2147483646 w 18"/>
                <a:gd name="T85" fmla="*/ 2147483646 h 46"/>
                <a:gd name="T86" fmla="*/ 2147483646 w 18"/>
                <a:gd name="T87" fmla="*/ 2147483646 h 46"/>
                <a:gd name="T88" fmla="*/ 2147483646 w 18"/>
                <a:gd name="T89" fmla="*/ 2147483646 h 46"/>
                <a:gd name="T90" fmla="*/ 2147483646 w 18"/>
                <a:gd name="T91" fmla="*/ 2147483646 h 46"/>
                <a:gd name="T92" fmla="*/ 2147483646 w 18"/>
                <a:gd name="T93" fmla="*/ 2147483646 h 46"/>
                <a:gd name="T94" fmla="*/ 2147483646 w 18"/>
                <a:gd name="T95" fmla="*/ 2147483646 h 46"/>
                <a:gd name="T96" fmla="*/ 2147483646 w 18"/>
                <a:gd name="T97" fmla="*/ 2147483646 h 46"/>
                <a:gd name="T98" fmla="*/ 2147483646 w 18"/>
                <a:gd name="T99" fmla="*/ 2147483646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6">
                  <a:moveTo>
                    <a:pt x="0" y="11"/>
                  </a:moveTo>
                  <a:lnTo>
                    <a:pt x="1" y="12"/>
                  </a:lnTo>
                  <a:lnTo>
                    <a:pt x="1" y="10"/>
                  </a:lnTo>
                  <a:lnTo>
                    <a:pt x="1" y="9"/>
                  </a:lnTo>
                  <a:lnTo>
                    <a:pt x="2" y="8"/>
                  </a:lnTo>
                  <a:lnTo>
                    <a:pt x="2" y="7"/>
                  </a:lnTo>
                  <a:lnTo>
                    <a:pt x="3" y="6"/>
                  </a:lnTo>
                  <a:lnTo>
                    <a:pt x="3" y="5"/>
                  </a:lnTo>
                  <a:lnTo>
                    <a:pt x="4" y="4"/>
                  </a:lnTo>
                  <a:lnTo>
                    <a:pt x="4" y="3"/>
                  </a:lnTo>
                  <a:lnTo>
                    <a:pt x="4" y="2"/>
                  </a:lnTo>
                  <a:lnTo>
                    <a:pt x="5" y="1"/>
                  </a:lnTo>
                  <a:lnTo>
                    <a:pt x="5" y="0"/>
                  </a:lnTo>
                  <a:lnTo>
                    <a:pt x="6" y="0"/>
                  </a:lnTo>
                  <a:lnTo>
                    <a:pt x="6" y="1"/>
                  </a:lnTo>
                  <a:lnTo>
                    <a:pt x="7" y="0"/>
                  </a:lnTo>
                  <a:lnTo>
                    <a:pt x="7" y="1"/>
                  </a:lnTo>
                  <a:lnTo>
                    <a:pt x="7" y="2"/>
                  </a:lnTo>
                  <a:lnTo>
                    <a:pt x="8" y="3"/>
                  </a:lnTo>
                  <a:lnTo>
                    <a:pt x="8" y="4"/>
                  </a:lnTo>
                  <a:lnTo>
                    <a:pt x="9" y="6"/>
                  </a:lnTo>
                  <a:lnTo>
                    <a:pt x="9" y="8"/>
                  </a:lnTo>
                  <a:lnTo>
                    <a:pt x="9" y="10"/>
                  </a:lnTo>
                  <a:lnTo>
                    <a:pt x="10" y="12"/>
                  </a:lnTo>
                  <a:lnTo>
                    <a:pt x="10" y="14"/>
                  </a:lnTo>
                  <a:lnTo>
                    <a:pt x="10" y="17"/>
                  </a:lnTo>
                  <a:lnTo>
                    <a:pt x="11" y="18"/>
                  </a:lnTo>
                  <a:lnTo>
                    <a:pt x="11" y="20"/>
                  </a:lnTo>
                  <a:lnTo>
                    <a:pt x="12" y="22"/>
                  </a:lnTo>
                  <a:lnTo>
                    <a:pt x="12" y="24"/>
                  </a:lnTo>
                  <a:lnTo>
                    <a:pt x="12" y="26"/>
                  </a:lnTo>
                  <a:lnTo>
                    <a:pt x="13" y="28"/>
                  </a:lnTo>
                  <a:lnTo>
                    <a:pt x="13" y="29"/>
                  </a:lnTo>
                  <a:lnTo>
                    <a:pt x="13" y="31"/>
                  </a:lnTo>
                  <a:lnTo>
                    <a:pt x="14" y="33"/>
                  </a:lnTo>
                  <a:lnTo>
                    <a:pt x="14" y="35"/>
                  </a:lnTo>
                  <a:lnTo>
                    <a:pt x="15" y="37"/>
                  </a:lnTo>
                  <a:lnTo>
                    <a:pt x="15" y="38"/>
                  </a:lnTo>
                  <a:lnTo>
                    <a:pt x="15" y="39"/>
                  </a:lnTo>
                  <a:lnTo>
                    <a:pt x="16" y="41"/>
                  </a:lnTo>
                  <a:lnTo>
                    <a:pt x="17" y="43"/>
                  </a:lnTo>
                  <a:lnTo>
                    <a:pt x="17" y="44"/>
                  </a:lnTo>
                  <a:lnTo>
                    <a:pt x="18" y="45"/>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7" name="Freeform 117">
              <a:extLst>
                <a:ext uri="{FF2B5EF4-FFF2-40B4-BE49-F238E27FC236}">
                  <a16:creationId xmlns:a16="http://schemas.microsoft.com/office/drawing/2014/main" id="{37E0CA4D-6EBB-4479-B356-2AE2E7733A8B}"/>
                </a:ext>
              </a:extLst>
            </p:cNvPr>
            <p:cNvSpPr>
              <a:spLocks/>
            </p:cNvSpPr>
            <p:nvPr/>
          </p:nvSpPr>
          <p:spPr bwMode="auto">
            <a:xfrm>
              <a:off x="3154794" y="3337116"/>
              <a:ext cx="23808" cy="10993"/>
            </a:xfrm>
            <a:custGeom>
              <a:avLst/>
              <a:gdLst>
                <a:gd name="T0" fmla="*/ 0 w 15"/>
                <a:gd name="T1" fmla="*/ 0 h 14"/>
                <a:gd name="T2" fmla="*/ 0 w 15"/>
                <a:gd name="T3" fmla="*/ 2147483646 h 14"/>
                <a:gd name="T4" fmla="*/ 2147483646 w 15"/>
                <a:gd name="T5" fmla="*/ 2147483646 h 14"/>
                <a:gd name="T6" fmla="*/ 2147483646 w 15"/>
                <a:gd name="T7" fmla="*/ 2147483646 h 14"/>
                <a:gd name="T8" fmla="*/ 2147483646 w 15"/>
                <a:gd name="T9" fmla="*/ 2147483646 h 14"/>
                <a:gd name="T10" fmla="*/ 2147483646 w 15"/>
                <a:gd name="T11" fmla="*/ 2147483646 h 14"/>
                <a:gd name="T12" fmla="*/ 2147483646 w 15"/>
                <a:gd name="T13" fmla="*/ 2147483646 h 14"/>
                <a:gd name="T14" fmla="*/ 2147483646 w 15"/>
                <a:gd name="T15" fmla="*/ 2147483646 h 14"/>
                <a:gd name="T16" fmla="*/ 2147483646 w 15"/>
                <a:gd name="T17" fmla="*/ 2147483646 h 14"/>
                <a:gd name="T18" fmla="*/ 2147483646 w 15"/>
                <a:gd name="T19" fmla="*/ 2147483646 h 14"/>
                <a:gd name="T20" fmla="*/ 2147483646 w 15"/>
                <a:gd name="T21" fmla="*/ 2147483646 h 14"/>
                <a:gd name="T22" fmla="*/ 2147483646 w 15"/>
                <a:gd name="T23" fmla="*/ 2147483646 h 14"/>
                <a:gd name="T24" fmla="*/ 2147483646 w 15"/>
                <a:gd name="T25" fmla="*/ 2147483646 h 14"/>
                <a:gd name="T26" fmla="*/ 2147483646 w 15"/>
                <a:gd name="T27" fmla="*/ 2147483646 h 14"/>
                <a:gd name="T28" fmla="*/ 2147483646 w 15"/>
                <a:gd name="T29" fmla="*/ 2147483646 h 14"/>
                <a:gd name="T30" fmla="*/ 2147483646 w 15"/>
                <a:gd name="T31" fmla="*/ 2147483646 h 14"/>
                <a:gd name="T32" fmla="*/ 2147483646 w 15"/>
                <a:gd name="T33" fmla="*/ 2147483646 h 14"/>
                <a:gd name="T34" fmla="*/ 2147483646 w 15"/>
                <a:gd name="T35" fmla="*/ 2147483646 h 14"/>
                <a:gd name="T36" fmla="*/ 2147483646 w 15"/>
                <a:gd name="T37" fmla="*/ 2147483646 h 14"/>
                <a:gd name="T38" fmla="*/ 2147483646 w 15"/>
                <a:gd name="T39" fmla="*/ 2147483646 h 14"/>
                <a:gd name="T40" fmla="*/ 2147483646 w 15"/>
                <a:gd name="T41" fmla="*/ 2147483646 h 14"/>
                <a:gd name="T42" fmla="*/ 2147483646 w 15"/>
                <a:gd name="T43" fmla="*/ 2147483646 h 14"/>
                <a:gd name="T44" fmla="*/ 2147483646 w 15"/>
                <a:gd name="T45" fmla="*/ 2147483646 h 14"/>
                <a:gd name="T46" fmla="*/ 2147483646 w 15"/>
                <a:gd name="T47" fmla="*/ 2147483646 h 14"/>
                <a:gd name="T48" fmla="*/ 2147483646 w 15"/>
                <a:gd name="T49" fmla="*/ 2147483646 h 14"/>
                <a:gd name="T50" fmla="*/ 2147483646 w 15"/>
                <a:gd name="T51" fmla="*/ 2147483646 h 14"/>
                <a:gd name="T52" fmla="*/ 2147483646 w 15"/>
                <a:gd name="T53" fmla="*/ 2147483646 h 14"/>
                <a:gd name="T54" fmla="*/ 2147483646 w 15"/>
                <a:gd name="T55" fmla="*/ 2147483646 h 14"/>
                <a:gd name="T56" fmla="*/ 2147483646 w 15"/>
                <a:gd name="T57" fmla="*/ 2147483646 h 14"/>
                <a:gd name="T58" fmla="*/ 2147483646 w 15"/>
                <a:gd name="T59" fmla="*/ 2147483646 h 14"/>
                <a:gd name="T60" fmla="*/ 2147483646 w 15"/>
                <a:gd name="T61" fmla="*/ 2147483646 h 14"/>
                <a:gd name="T62" fmla="*/ 2147483646 w 15"/>
                <a:gd name="T63" fmla="*/ 2147483646 h 14"/>
                <a:gd name="T64" fmla="*/ 2147483646 w 15"/>
                <a:gd name="T65" fmla="*/ 2147483646 h 14"/>
                <a:gd name="T66" fmla="*/ 2147483646 w 15"/>
                <a:gd name="T67" fmla="*/ 2147483646 h 14"/>
                <a:gd name="T68" fmla="*/ 2147483646 w 15"/>
                <a:gd name="T69" fmla="*/ 2147483646 h 14"/>
                <a:gd name="T70" fmla="*/ 2147483646 w 15"/>
                <a:gd name="T71" fmla="*/ 2147483646 h 14"/>
                <a:gd name="T72" fmla="*/ 2147483646 w 15"/>
                <a:gd name="T73" fmla="*/ 2147483646 h 14"/>
                <a:gd name="T74" fmla="*/ 2147483646 w 15"/>
                <a:gd name="T75" fmla="*/ 2147483646 h 14"/>
                <a:gd name="T76" fmla="*/ 2147483646 w 15"/>
                <a:gd name="T77" fmla="*/ 2147483646 h 14"/>
                <a:gd name="T78" fmla="*/ 2147483646 w 15"/>
                <a:gd name="T79" fmla="*/ 2147483646 h 14"/>
                <a:gd name="T80" fmla="*/ 2147483646 w 15"/>
                <a:gd name="T81" fmla="*/ 2147483646 h 14"/>
                <a:gd name="T82" fmla="*/ 2147483646 w 15"/>
                <a:gd name="T83" fmla="*/ 2147483646 h 14"/>
                <a:gd name="T84" fmla="*/ 2147483646 w 15"/>
                <a:gd name="T85" fmla="*/ 2147483646 h 14"/>
                <a:gd name="T86" fmla="*/ 2147483646 w 15"/>
                <a:gd name="T87" fmla="*/ 2147483646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5" h="14">
                  <a:moveTo>
                    <a:pt x="0" y="0"/>
                  </a:moveTo>
                  <a:lnTo>
                    <a:pt x="0" y="2"/>
                  </a:lnTo>
                  <a:lnTo>
                    <a:pt x="1" y="3"/>
                  </a:lnTo>
                  <a:lnTo>
                    <a:pt x="2" y="4"/>
                  </a:lnTo>
                  <a:lnTo>
                    <a:pt x="2" y="5"/>
                  </a:lnTo>
                  <a:lnTo>
                    <a:pt x="3" y="5"/>
                  </a:lnTo>
                  <a:lnTo>
                    <a:pt x="3" y="6"/>
                  </a:lnTo>
                  <a:lnTo>
                    <a:pt x="4" y="7"/>
                  </a:lnTo>
                  <a:lnTo>
                    <a:pt x="5" y="8"/>
                  </a:lnTo>
                  <a:lnTo>
                    <a:pt x="5" y="9"/>
                  </a:lnTo>
                  <a:lnTo>
                    <a:pt x="6" y="10"/>
                  </a:lnTo>
                  <a:lnTo>
                    <a:pt x="7" y="10"/>
                  </a:lnTo>
                  <a:lnTo>
                    <a:pt x="7" y="12"/>
                  </a:lnTo>
                  <a:lnTo>
                    <a:pt x="8" y="11"/>
                  </a:lnTo>
                  <a:lnTo>
                    <a:pt x="8" y="10"/>
                  </a:lnTo>
                  <a:lnTo>
                    <a:pt x="9" y="12"/>
                  </a:lnTo>
                  <a:lnTo>
                    <a:pt x="10" y="12"/>
                  </a:lnTo>
                  <a:lnTo>
                    <a:pt x="10" y="11"/>
                  </a:lnTo>
                  <a:lnTo>
                    <a:pt x="10" y="12"/>
                  </a:lnTo>
                  <a:lnTo>
                    <a:pt x="11" y="12"/>
                  </a:lnTo>
                  <a:lnTo>
                    <a:pt x="11" y="13"/>
                  </a:lnTo>
                  <a:lnTo>
                    <a:pt x="11" y="11"/>
                  </a:lnTo>
                  <a:lnTo>
                    <a:pt x="12" y="12"/>
                  </a:lnTo>
                  <a:lnTo>
                    <a:pt x="12" y="13"/>
                  </a:lnTo>
                  <a:lnTo>
                    <a:pt x="13" y="12"/>
                  </a:lnTo>
                  <a:lnTo>
                    <a:pt x="13" y="13"/>
                  </a:lnTo>
                  <a:lnTo>
                    <a:pt x="14" y="14"/>
                  </a:lnTo>
                  <a:lnTo>
                    <a:pt x="14" y="13"/>
                  </a:lnTo>
                  <a:lnTo>
                    <a:pt x="15" y="13"/>
                  </a:lnTo>
                </a:path>
              </a:pathLst>
            </a:custGeom>
            <a:noFill/>
            <a:ln w="3175"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8" name="Freeform 118">
              <a:extLst>
                <a:ext uri="{FF2B5EF4-FFF2-40B4-BE49-F238E27FC236}">
                  <a16:creationId xmlns:a16="http://schemas.microsoft.com/office/drawing/2014/main" id="{F7C3FB20-DA4D-4D72-9FD4-4F04741A20EF}"/>
                </a:ext>
              </a:extLst>
            </p:cNvPr>
            <p:cNvSpPr>
              <a:spLocks/>
            </p:cNvSpPr>
            <p:nvPr/>
          </p:nvSpPr>
          <p:spPr bwMode="auto">
            <a:xfrm>
              <a:off x="3178601" y="3219334"/>
              <a:ext cx="28569" cy="143696"/>
            </a:xfrm>
            <a:custGeom>
              <a:avLst/>
              <a:gdLst>
                <a:gd name="T0" fmla="*/ 0 w 18"/>
                <a:gd name="T1" fmla="*/ 2147483646 h 183"/>
                <a:gd name="T2" fmla="*/ 2147483646 w 18"/>
                <a:gd name="T3" fmla="*/ 2147483646 h 183"/>
                <a:gd name="T4" fmla="*/ 2147483646 w 18"/>
                <a:gd name="T5" fmla="*/ 2147483646 h 183"/>
                <a:gd name="T6" fmla="*/ 2147483646 w 18"/>
                <a:gd name="T7" fmla="*/ 2147483646 h 183"/>
                <a:gd name="T8" fmla="*/ 2147483646 w 18"/>
                <a:gd name="T9" fmla="*/ 2147483646 h 183"/>
                <a:gd name="T10" fmla="*/ 2147483646 w 18"/>
                <a:gd name="T11" fmla="*/ 2147483646 h 183"/>
                <a:gd name="T12" fmla="*/ 2147483646 w 18"/>
                <a:gd name="T13" fmla="*/ 2147483646 h 183"/>
                <a:gd name="T14" fmla="*/ 2147483646 w 18"/>
                <a:gd name="T15" fmla="*/ 2147483646 h 183"/>
                <a:gd name="T16" fmla="*/ 2147483646 w 18"/>
                <a:gd name="T17" fmla="*/ 2147483646 h 183"/>
                <a:gd name="T18" fmla="*/ 2147483646 w 18"/>
                <a:gd name="T19" fmla="*/ 2147483646 h 183"/>
                <a:gd name="T20" fmla="*/ 2147483646 w 18"/>
                <a:gd name="T21" fmla="*/ 2147483646 h 183"/>
                <a:gd name="T22" fmla="*/ 2147483646 w 18"/>
                <a:gd name="T23" fmla="*/ 2147483646 h 183"/>
                <a:gd name="T24" fmla="*/ 2147483646 w 18"/>
                <a:gd name="T25" fmla="*/ 2147483646 h 183"/>
                <a:gd name="T26" fmla="*/ 2147483646 w 18"/>
                <a:gd name="T27" fmla="*/ 2147483646 h 183"/>
                <a:gd name="T28" fmla="*/ 2147483646 w 18"/>
                <a:gd name="T29" fmla="*/ 2147483646 h 183"/>
                <a:gd name="T30" fmla="*/ 2147483646 w 18"/>
                <a:gd name="T31" fmla="*/ 2147483646 h 183"/>
                <a:gd name="T32" fmla="*/ 2147483646 w 18"/>
                <a:gd name="T33" fmla="*/ 2147483646 h 183"/>
                <a:gd name="T34" fmla="*/ 2147483646 w 18"/>
                <a:gd name="T35" fmla="*/ 2147483646 h 183"/>
                <a:gd name="T36" fmla="*/ 2147483646 w 18"/>
                <a:gd name="T37" fmla="*/ 2147483646 h 183"/>
                <a:gd name="T38" fmla="*/ 2147483646 w 18"/>
                <a:gd name="T39" fmla="*/ 2147483646 h 183"/>
                <a:gd name="T40" fmla="*/ 2147483646 w 18"/>
                <a:gd name="T41" fmla="*/ 2147483646 h 183"/>
                <a:gd name="T42" fmla="*/ 2147483646 w 18"/>
                <a:gd name="T43" fmla="*/ 2147483646 h 183"/>
                <a:gd name="T44" fmla="*/ 2147483646 w 18"/>
                <a:gd name="T45" fmla="*/ 2147483646 h 183"/>
                <a:gd name="T46" fmla="*/ 2147483646 w 18"/>
                <a:gd name="T47" fmla="*/ 2147483646 h 183"/>
                <a:gd name="T48" fmla="*/ 2147483646 w 18"/>
                <a:gd name="T49" fmla="*/ 2147483646 h 183"/>
                <a:gd name="T50" fmla="*/ 2147483646 w 18"/>
                <a:gd name="T51" fmla="*/ 2147483646 h 183"/>
                <a:gd name="T52" fmla="*/ 2147483646 w 18"/>
                <a:gd name="T53" fmla="*/ 2147483646 h 183"/>
                <a:gd name="T54" fmla="*/ 2147483646 w 18"/>
                <a:gd name="T55" fmla="*/ 2147483646 h 183"/>
                <a:gd name="T56" fmla="*/ 2147483646 w 18"/>
                <a:gd name="T57" fmla="*/ 2147483646 h 183"/>
                <a:gd name="T58" fmla="*/ 2147483646 w 18"/>
                <a:gd name="T59" fmla="*/ 2147483646 h 183"/>
                <a:gd name="T60" fmla="*/ 2147483646 w 18"/>
                <a:gd name="T61" fmla="*/ 2147483646 h 183"/>
                <a:gd name="T62" fmla="*/ 2147483646 w 18"/>
                <a:gd name="T63" fmla="*/ 2147483646 h 183"/>
                <a:gd name="T64" fmla="*/ 2147483646 w 18"/>
                <a:gd name="T65" fmla="*/ 2147483646 h 183"/>
                <a:gd name="T66" fmla="*/ 2147483646 w 18"/>
                <a:gd name="T67" fmla="*/ 2147483646 h 183"/>
                <a:gd name="T68" fmla="*/ 2147483646 w 18"/>
                <a:gd name="T69" fmla="*/ 2147483646 h 183"/>
                <a:gd name="T70" fmla="*/ 2147483646 w 18"/>
                <a:gd name="T71" fmla="*/ 2147483646 h 183"/>
                <a:gd name="T72" fmla="*/ 2147483646 w 18"/>
                <a:gd name="T73" fmla="*/ 2147483646 h 183"/>
                <a:gd name="T74" fmla="*/ 2147483646 w 18"/>
                <a:gd name="T75" fmla="*/ 2147483646 h 183"/>
                <a:gd name="T76" fmla="*/ 2147483646 w 18"/>
                <a:gd name="T77" fmla="*/ 2147483646 h 183"/>
                <a:gd name="T78" fmla="*/ 2147483646 w 18"/>
                <a:gd name="T79" fmla="*/ 2147483646 h 183"/>
                <a:gd name="T80" fmla="*/ 2147483646 w 18"/>
                <a:gd name="T81" fmla="*/ 2147483646 h 183"/>
                <a:gd name="T82" fmla="*/ 2147483646 w 18"/>
                <a:gd name="T83" fmla="*/ 2147483646 h 183"/>
                <a:gd name="T84" fmla="*/ 2147483646 w 18"/>
                <a:gd name="T85" fmla="*/ 2147483646 h 183"/>
                <a:gd name="T86" fmla="*/ 2147483646 w 18"/>
                <a:gd name="T87" fmla="*/ 2147483646 h 183"/>
                <a:gd name="T88" fmla="*/ 2147483646 w 18"/>
                <a:gd name="T89" fmla="*/ 2147483646 h 183"/>
                <a:gd name="T90" fmla="*/ 2147483646 w 18"/>
                <a:gd name="T91" fmla="*/ 2147483646 h 183"/>
                <a:gd name="T92" fmla="*/ 2147483646 w 18"/>
                <a:gd name="T93" fmla="*/ 2147483646 h 183"/>
                <a:gd name="T94" fmla="*/ 2147483646 w 18"/>
                <a:gd name="T95" fmla="*/ 2147483646 h 183"/>
                <a:gd name="T96" fmla="*/ 2147483646 w 18"/>
                <a:gd name="T97" fmla="*/ 2147483646 h 183"/>
                <a:gd name="T98" fmla="*/ 2147483646 w 18"/>
                <a:gd name="T99" fmla="*/ 0 h 1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3">
                  <a:moveTo>
                    <a:pt x="0" y="163"/>
                  </a:moveTo>
                  <a:lnTo>
                    <a:pt x="1" y="164"/>
                  </a:lnTo>
                  <a:lnTo>
                    <a:pt x="1" y="165"/>
                  </a:lnTo>
                  <a:lnTo>
                    <a:pt x="2" y="165"/>
                  </a:lnTo>
                  <a:lnTo>
                    <a:pt x="2" y="166"/>
                  </a:lnTo>
                  <a:lnTo>
                    <a:pt x="3" y="167"/>
                  </a:lnTo>
                  <a:lnTo>
                    <a:pt x="3" y="168"/>
                  </a:lnTo>
                  <a:lnTo>
                    <a:pt x="4" y="168"/>
                  </a:lnTo>
                  <a:lnTo>
                    <a:pt x="5" y="170"/>
                  </a:lnTo>
                  <a:lnTo>
                    <a:pt x="5" y="171"/>
                  </a:lnTo>
                  <a:lnTo>
                    <a:pt x="5" y="170"/>
                  </a:lnTo>
                  <a:lnTo>
                    <a:pt x="6" y="173"/>
                  </a:lnTo>
                  <a:lnTo>
                    <a:pt x="6" y="172"/>
                  </a:lnTo>
                  <a:lnTo>
                    <a:pt x="7" y="173"/>
                  </a:lnTo>
                  <a:lnTo>
                    <a:pt x="7" y="174"/>
                  </a:lnTo>
                  <a:lnTo>
                    <a:pt x="8" y="174"/>
                  </a:lnTo>
                  <a:lnTo>
                    <a:pt x="8" y="176"/>
                  </a:lnTo>
                  <a:lnTo>
                    <a:pt x="9" y="179"/>
                  </a:lnTo>
                  <a:lnTo>
                    <a:pt x="9" y="178"/>
                  </a:lnTo>
                  <a:lnTo>
                    <a:pt x="10" y="179"/>
                  </a:lnTo>
                  <a:lnTo>
                    <a:pt x="10" y="181"/>
                  </a:lnTo>
                  <a:lnTo>
                    <a:pt x="10" y="182"/>
                  </a:lnTo>
                  <a:lnTo>
                    <a:pt x="11" y="183"/>
                  </a:lnTo>
                  <a:lnTo>
                    <a:pt x="11" y="181"/>
                  </a:lnTo>
                  <a:lnTo>
                    <a:pt x="11" y="183"/>
                  </a:lnTo>
                  <a:lnTo>
                    <a:pt x="12" y="182"/>
                  </a:lnTo>
                  <a:lnTo>
                    <a:pt x="12" y="180"/>
                  </a:lnTo>
                  <a:lnTo>
                    <a:pt x="13" y="177"/>
                  </a:lnTo>
                  <a:lnTo>
                    <a:pt x="13" y="174"/>
                  </a:lnTo>
                  <a:lnTo>
                    <a:pt x="13" y="170"/>
                  </a:lnTo>
                  <a:lnTo>
                    <a:pt x="14" y="163"/>
                  </a:lnTo>
                  <a:lnTo>
                    <a:pt x="14" y="156"/>
                  </a:lnTo>
                  <a:lnTo>
                    <a:pt x="14" y="144"/>
                  </a:lnTo>
                  <a:lnTo>
                    <a:pt x="15" y="133"/>
                  </a:lnTo>
                  <a:lnTo>
                    <a:pt x="15" y="119"/>
                  </a:lnTo>
                  <a:lnTo>
                    <a:pt x="15" y="103"/>
                  </a:lnTo>
                  <a:lnTo>
                    <a:pt x="16" y="88"/>
                  </a:lnTo>
                  <a:lnTo>
                    <a:pt x="16" y="72"/>
                  </a:lnTo>
                  <a:lnTo>
                    <a:pt x="16" y="55"/>
                  </a:lnTo>
                  <a:lnTo>
                    <a:pt x="17" y="40"/>
                  </a:lnTo>
                  <a:lnTo>
                    <a:pt x="17" y="26"/>
                  </a:lnTo>
                  <a:lnTo>
                    <a:pt x="18" y="12"/>
                  </a:lnTo>
                  <a:lnTo>
                    <a:pt x="18" y="0"/>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9" name="Freeform 119">
              <a:extLst>
                <a:ext uri="{FF2B5EF4-FFF2-40B4-BE49-F238E27FC236}">
                  <a16:creationId xmlns:a16="http://schemas.microsoft.com/office/drawing/2014/main" id="{B4363B9D-F10D-456D-BB7D-5A77968E5785}"/>
                </a:ext>
              </a:extLst>
            </p:cNvPr>
            <p:cNvSpPr>
              <a:spLocks/>
            </p:cNvSpPr>
            <p:nvPr/>
          </p:nvSpPr>
          <p:spPr bwMode="auto">
            <a:xfrm>
              <a:off x="3207171" y="3196562"/>
              <a:ext cx="26983" cy="95012"/>
            </a:xfrm>
            <a:custGeom>
              <a:avLst/>
              <a:gdLst>
                <a:gd name="T0" fmla="*/ 0 w 17"/>
                <a:gd name="T1" fmla="*/ 2147483646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0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29"/>
                  </a:moveTo>
                  <a:lnTo>
                    <a:pt x="0" y="19"/>
                  </a:lnTo>
                  <a:lnTo>
                    <a:pt x="1" y="12"/>
                  </a:lnTo>
                  <a:lnTo>
                    <a:pt x="1" y="6"/>
                  </a:lnTo>
                  <a:lnTo>
                    <a:pt x="1" y="3"/>
                  </a:lnTo>
                  <a:lnTo>
                    <a:pt x="2" y="1"/>
                  </a:lnTo>
                  <a:lnTo>
                    <a:pt x="2" y="0"/>
                  </a:lnTo>
                  <a:lnTo>
                    <a:pt x="2" y="1"/>
                  </a:lnTo>
                  <a:lnTo>
                    <a:pt x="3" y="5"/>
                  </a:lnTo>
                  <a:lnTo>
                    <a:pt x="3" y="10"/>
                  </a:lnTo>
                  <a:lnTo>
                    <a:pt x="3" y="15"/>
                  </a:lnTo>
                  <a:lnTo>
                    <a:pt x="4" y="21"/>
                  </a:lnTo>
                  <a:lnTo>
                    <a:pt x="4" y="27"/>
                  </a:lnTo>
                  <a:lnTo>
                    <a:pt x="4" y="34"/>
                  </a:lnTo>
                  <a:lnTo>
                    <a:pt x="5" y="39"/>
                  </a:lnTo>
                  <a:lnTo>
                    <a:pt x="5" y="47"/>
                  </a:lnTo>
                  <a:lnTo>
                    <a:pt x="6" y="54"/>
                  </a:lnTo>
                  <a:lnTo>
                    <a:pt x="6" y="61"/>
                  </a:lnTo>
                  <a:lnTo>
                    <a:pt x="6" y="66"/>
                  </a:lnTo>
                  <a:lnTo>
                    <a:pt x="7" y="73"/>
                  </a:lnTo>
                  <a:lnTo>
                    <a:pt x="7" y="77"/>
                  </a:lnTo>
                  <a:lnTo>
                    <a:pt x="7" y="83"/>
                  </a:lnTo>
                  <a:lnTo>
                    <a:pt x="8" y="87"/>
                  </a:lnTo>
                  <a:lnTo>
                    <a:pt x="8" y="90"/>
                  </a:lnTo>
                  <a:lnTo>
                    <a:pt x="8" y="94"/>
                  </a:lnTo>
                  <a:lnTo>
                    <a:pt x="9" y="97"/>
                  </a:lnTo>
                  <a:lnTo>
                    <a:pt x="9" y="100"/>
                  </a:lnTo>
                  <a:lnTo>
                    <a:pt x="9" y="102"/>
                  </a:lnTo>
                  <a:lnTo>
                    <a:pt x="10" y="104"/>
                  </a:lnTo>
                  <a:lnTo>
                    <a:pt x="10" y="106"/>
                  </a:lnTo>
                  <a:lnTo>
                    <a:pt x="11" y="108"/>
                  </a:lnTo>
                  <a:lnTo>
                    <a:pt x="11" y="107"/>
                  </a:lnTo>
                  <a:lnTo>
                    <a:pt x="11" y="108"/>
                  </a:lnTo>
                  <a:lnTo>
                    <a:pt x="12" y="109"/>
                  </a:lnTo>
                  <a:lnTo>
                    <a:pt x="12" y="108"/>
                  </a:lnTo>
                  <a:lnTo>
                    <a:pt x="12" y="109"/>
                  </a:lnTo>
                  <a:lnTo>
                    <a:pt x="13" y="109"/>
                  </a:lnTo>
                  <a:lnTo>
                    <a:pt x="13" y="108"/>
                  </a:lnTo>
                  <a:lnTo>
                    <a:pt x="13" y="109"/>
                  </a:lnTo>
                  <a:lnTo>
                    <a:pt x="14" y="109"/>
                  </a:lnTo>
                  <a:lnTo>
                    <a:pt x="14" y="108"/>
                  </a:lnTo>
                  <a:lnTo>
                    <a:pt x="15" y="108"/>
                  </a:lnTo>
                  <a:lnTo>
                    <a:pt x="16" y="110"/>
                  </a:lnTo>
                  <a:lnTo>
                    <a:pt x="16" y="111"/>
                  </a:lnTo>
                  <a:lnTo>
                    <a:pt x="16" y="114"/>
                  </a:lnTo>
                  <a:lnTo>
                    <a:pt x="17" y="115"/>
                  </a:lnTo>
                  <a:lnTo>
                    <a:pt x="17" y="118"/>
                  </a:lnTo>
                  <a:lnTo>
                    <a:pt x="17" y="121"/>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20" name="Freeform 120">
              <a:extLst>
                <a:ext uri="{FF2B5EF4-FFF2-40B4-BE49-F238E27FC236}">
                  <a16:creationId xmlns:a16="http://schemas.microsoft.com/office/drawing/2014/main" id="{64160C1D-E6FF-4110-8912-6F157FDAC8F7}"/>
                </a:ext>
              </a:extLst>
            </p:cNvPr>
            <p:cNvSpPr>
              <a:spLocks/>
            </p:cNvSpPr>
            <p:nvPr/>
          </p:nvSpPr>
          <p:spPr bwMode="auto">
            <a:xfrm>
              <a:off x="3234154" y="3291574"/>
              <a:ext cx="28569" cy="34549"/>
            </a:xfrm>
            <a:custGeom>
              <a:avLst/>
              <a:gdLst>
                <a:gd name="T0" fmla="*/ 0 w 18"/>
                <a:gd name="T1" fmla="*/ 0 h 44"/>
                <a:gd name="T2" fmla="*/ 2147483646 w 18"/>
                <a:gd name="T3" fmla="*/ 2147483646 h 44"/>
                <a:gd name="T4" fmla="*/ 2147483646 w 18"/>
                <a:gd name="T5" fmla="*/ 2147483646 h 44"/>
                <a:gd name="T6" fmla="*/ 2147483646 w 18"/>
                <a:gd name="T7" fmla="*/ 2147483646 h 44"/>
                <a:gd name="T8" fmla="*/ 2147483646 w 18"/>
                <a:gd name="T9" fmla="*/ 2147483646 h 44"/>
                <a:gd name="T10" fmla="*/ 2147483646 w 18"/>
                <a:gd name="T11" fmla="*/ 2147483646 h 44"/>
                <a:gd name="T12" fmla="*/ 2147483646 w 18"/>
                <a:gd name="T13" fmla="*/ 2147483646 h 44"/>
                <a:gd name="T14" fmla="*/ 2147483646 w 18"/>
                <a:gd name="T15" fmla="*/ 2147483646 h 44"/>
                <a:gd name="T16" fmla="*/ 2147483646 w 18"/>
                <a:gd name="T17" fmla="*/ 2147483646 h 44"/>
                <a:gd name="T18" fmla="*/ 2147483646 w 18"/>
                <a:gd name="T19" fmla="*/ 2147483646 h 44"/>
                <a:gd name="T20" fmla="*/ 2147483646 w 18"/>
                <a:gd name="T21" fmla="*/ 2147483646 h 44"/>
                <a:gd name="T22" fmla="*/ 2147483646 w 18"/>
                <a:gd name="T23" fmla="*/ 2147483646 h 44"/>
                <a:gd name="T24" fmla="*/ 2147483646 w 18"/>
                <a:gd name="T25" fmla="*/ 2147483646 h 44"/>
                <a:gd name="T26" fmla="*/ 2147483646 w 18"/>
                <a:gd name="T27" fmla="*/ 2147483646 h 44"/>
                <a:gd name="T28" fmla="*/ 2147483646 w 18"/>
                <a:gd name="T29" fmla="*/ 2147483646 h 44"/>
                <a:gd name="T30" fmla="*/ 2147483646 w 18"/>
                <a:gd name="T31" fmla="*/ 2147483646 h 44"/>
                <a:gd name="T32" fmla="*/ 2147483646 w 18"/>
                <a:gd name="T33" fmla="*/ 2147483646 h 44"/>
                <a:gd name="T34" fmla="*/ 2147483646 w 18"/>
                <a:gd name="T35" fmla="*/ 2147483646 h 44"/>
                <a:gd name="T36" fmla="*/ 2147483646 w 18"/>
                <a:gd name="T37" fmla="*/ 2147483646 h 44"/>
                <a:gd name="T38" fmla="*/ 2147483646 w 18"/>
                <a:gd name="T39" fmla="*/ 2147483646 h 44"/>
                <a:gd name="T40" fmla="*/ 2147483646 w 18"/>
                <a:gd name="T41" fmla="*/ 2147483646 h 44"/>
                <a:gd name="T42" fmla="*/ 2147483646 w 18"/>
                <a:gd name="T43" fmla="*/ 2147483646 h 44"/>
                <a:gd name="T44" fmla="*/ 2147483646 w 18"/>
                <a:gd name="T45" fmla="*/ 2147483646 h 44"/>
                <a:gd name="T46" fmla="*/ 2147483646 w 18"/>
                <a:gd name="T47" fmla="*/ 2147483646 h 44"/>
                <a:gd name="T48" fmla="*/ 2147483646 w 18"/>
                <a:gd name="T49" fmla="*/ 2147483646 h 44"/>
                <a:gd name="T50" fmla="*/ 2147483646 w 18"/>
                <a:gd name="T51" fmla="*/ 2147483646 h 44"/>
                <a:gd name="T52" fmla="*/ 2147483646 w 18"/>
                <a:gd name="T53" fmla="*/ 2147483646 h 44"/>
                <a:gd name="T54" fmla="*/ 2147483646 w 18"/>
                <a:gd name="T55" fmla="*/ 2147483646 h 44"/>
                <a:gd name="T56" fmla="*/ 2147483646 w 18"/>
                <a:gd name="T57" fmla="*/ 2147483646 h 44"/>
                <a:gd name="T58" fmla="*/ 2147483646 w 18"/>
                <a:gd name="T59" fmla="*/ 2147483646 h 44"/>
                <a:gd name="T60" fmla="*/ 2147483646 w 18"/>
                <a:gd name="T61" fmla="*/ 2147483646 h 44"/>
                <a:gd name="T62" fmla="*/ 2147483646 w 18"/>
                <a:gd name="T63" fmla="*/ 2147483646 h 44"/>
                <a:gd name="T64" fmla="*/ 2147483646 w 18"/>
                <a:gd name="T65" fmla="*/ 2147483646 h 44"/>
                <a:gd name="T66" fmla="*/ 2147483646 w 18"/>
                <a:gd name="T67" fmla="*/ 2147483646 h 44"/>
                <a:gd name="T68" fmla="*/ 2147483646 w 18"/>
                <a:gd name="T69" fmla="*/ 2147483646 h 44"/>
                <a:gd name="T70" fmla="*/ 2147483646 w 18"/>
                <a:gd name="T71" fmla="*/ 2147483646 h 44"/>
                <a:gd name="T72" fmla="*/ 2147483646 w 18"/>
                <a:gd name="T73" fmla="*/ 2147483646 h 44"/>
                <a:gd name="T74" fmla="*/ 2147483646 w 18"/>
                <a:gd name="T75" fmla="*/ 2147483646 h 44"/>
                <a:gd name="T76" fmla="*/ 2147483646 w 18"/>
                <a:gd name="T77" fmla="*/ 2147483646 h 44"/>
                <a:gd name="T78" fmla="*/ 2147483646 w 18"/>
                <a:gd name="T79" fmla="*/ 2147483646 h 44"/>
                <a:gd name="T80" fmla="*/ 2147483646 w 18"/>
                <a:gd name="T81" fmla="*/ 2147483646 h 44"/>
                <a:gd name="T82" fmla="*/ 2147483646 w 18"/>
                <a:gd name="T83" fmla="*/ 2147483646 h 44"/>
                <a:gd name="T84" fmla="*/ 2147483646 w 18"/>
                <a:gd name="T85" fmla="*/ 2147483646 h 44"/>
                <a:gd name="T86" fmla="*/ 2147483646 w 18"/>
                <a:gd name="T87" fmla="*/ 2147483646 h 44"/>
                <a:gd name="T88" fmla="*/ 2147483646 w 18"/>
                <a:gd name="T89" fmla="*/ 2147483646 h 44"/>
                <a:gd name="T90" fmla="*/ 2147483646 w 18"/>
                <a:gd name="T91" fmla="*/ 2147483646 h 44"/>
                <a:gd name="T92" fmla="*/ 2147483646 w 18"/>
                <a:gd name="T93" fmla="*/ 2147483646 h 44"/>
                <a:gd name="T94" fmla="*/ 2147483646 w 18"/>
                <a:gd name="T95" fmla="*/ 2147483646 h 44"/>
                <a:gd name="T96" fmla="*/ 2147483646 w 18"/>
                <a:gd name="T97" fmla="*/ 2147483646 h 44"/>
                <a:gd name="T98" fmla="*/ 2147483646 w 18"/>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4">
                  <a:moveTo>
                    <a:pt x="0" y="0"/>
                  </a:moveTo>
                  <a:lnTo>
                    <a:pt x="1" y="3"/>
                  </a:lnTo>
                  <a:lnTo>
                    <a:pt x="1" y="7"/>
                  </a:lnTo>
                  <a:lnTo>
                    <a:pt x="1" y="10"/>
                  </a:lnTo>
                  <a:lnTo>
                    <a:pt x="2" y="12"/>
                  </a:lnTo>
                  <a:lnTo>
                    <a:pt x="2" y="14"/>
                  </a:lnTo>
                  <a:lnTo>
                    <a:pt x="3" y="15"/>
                  </a:lnTo>
                  <a:lnTo>
                    <a:pt x="3" y="17"/>
                  </a:lnTo>
                  <a:lnTo>
                    <a:pt x="3" y="19"/>
                  </a:lnTo>
                  <a:lnTo>
                    <a:pt x="4" y="18"/>
                  </a:lnTo>
                  <a:lnTo>
                    <a:pt x="5" y="17"/>
                  </a:lnTo>
                  <a:lnTo>
                    <a:pt x="5" y="16"/>
                  </a:lnTo>
                  <a:lnTo>
                    <a:pt x="5" y="17"/>
                  </a:lnTo>
                  <a:lnTo>
                    <a:pt x="6" y="17"/>
                  </a:lnTo>
                  <a:lnTo>
                    <a:pt x="6" y="15"/>
                  </a:lnTo>
                  <a:lnTo>
                    <a:pt x="7" y="14"/>
                  </a:lnTo>
                  <a:lnTo>
                    <a:pt x="7" y="13"/>
                  </a:lnTo>
                  <a:lnTo>
                    <a:pt x="7" y="12"/>
                  </a:lnTo>
                  <a:lnTo>
                    <a:pt x="8" y="11"/>
                  </a:lnTo>
                  <a:lnTo>
                    <a:pt x="8" y="10"/>
                  </a:lnTo>
                  <a:lnTo>
                    <a:pt x="8" y="8"/>
                  </a:lnTo>
                  <a:lnTo>
                    <a:pt x="9" y="8"/>
                  </a:lnTo>
                  <a:lnTo>
                    <a:pt x="9" y="9"/>
                  </a:lnTo>
                  <a:lnTo>
                    <a:pt x="10" y="7"/>
                  </a:lnTo>
                  <a:lnTo>
                    <a:pt x="10" y="10"/>
                  </a:lnTo>
                  <a:lnTo>
                    <a:pt x="11" y="10"/>
                  </a:lnTo>
                  <a:lnTo>
                    <a:pt x="11" y="11"/>
                  </a:lnTo>
                  <a:lnTo>
                    <a:pt x="12" y="12"/>
                  </a:lnTo>
                  <a:lnTo>
                    <a:pt x="12" y="13"/>
                  </a:lnTo>
                  <a:lnTo>
                    <a:pt x="12" y="15"/>
                  </a:lnTo>
                  <a:lnTo>
                    <a:pt x="13" y="16"/>
                  </a:lnTo>
                  <a:lnTo>
                    <a:pt x="13" y="17"/>
                  </a:lnTo>
                  <a:lnTo>
                    <a:pt x="13" y="20"/>
                  </a:lnTo>
                  <a:lnTo>
                    <a:pt x="14" y="22"/>
                  </a:lnTo>
                  <a:lnTo>
                    <a:pt x="14" y="25"/>
                  </a:lnTo>
                  <a:lnTo>
                    <a:pt x="14" y="26"/>
                  </a:lnTo>
                  <a:lnTo>
                    <a:pt x="15" y="28"/>
                  </a:lnTo>
                  <a:lnTo>
                    <a:pt x="15" y="29"/>
                  </a:lnTo>
                  <a:lnTo>
                    <a:pt x="15" y="32"/>
                  </a:lnTo>
                  <a:lnTo>
                    <a:pt x="16" y="34"/>
                  </a:lnTo>
                  <a:lnTo>
                    <a:pt x="16" y="37"/>
                  </a:lnTo>
                  <a:lnTo>
                    <a:pt x="17" y="38"/>
                  </a:lnTo>
                  <a:lnTo>
                    <a:pt x="17" y="40"/>
                  </a:lnTo>
                  <a:lnTo>
                    <a:pt x="17" y="42"/>
                  </a:lnTo>
                  <a:lnTo>
                    <a:pt x="18" y="44"/>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21" name="Freeform 121">
              <a:extLst>
                <a:ext uri="{FF2B5EF4-FFF2-40B4-BE49-F238E27FC236}">
                  <a16:creationId xmlns:a16="http://schemas.microsoft.com/office/drawing/2014/main" id="{194160C3-1C31-4454-8045-80B4CD8DBFB8}"/>
                </a:ext>
              </a:extLst>
            </p:cNvPr>
            <p:cNvSpPr>
              <a:spLocks/>
            </p:cNvSpPr>
            <p:nvPr/>
          </p:nvSpPr>
          <p:spPr bwMode="auto">
            <a:xfrm>
              <a:off x="3262723" y="3326123"/>
              <a:ext cx="26983" cy="20415"/>
            </a:xfrm>
            <a:custGeom>
              <a:avLst/>
              <a:gdLst>
                <a:gd name="T0" fmla="*/ 0 w 17"/>
                <a:gd name="T1" fmla="*/ 0 h 26"/>
                <a:gd name="T2" fmla="*/ 0 w 17"/>
                <a:gd name="T3" fmla="*/ 2147483646 h 26"/>
                <a:gd name="T4" fmla="*/ 2147483646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3"/>
                  </a:lnTo>
                  <a:lnTo>
                    <a:pt x="1" y="4"/>
                  </a:lnTo>
                  <a:lnTo>
                    <a:pt x="1" y="5"/>
                  </a:lnTo>
                  <a:lnTo>
                    <a:pt x="2" y="7"/>
                  </a:lnTo>
                  <a:lnTo>
                    <a:pt x="2" y="9"/>
                  </a:lnTo>
                  <a:lnTo>
                    <a:pt x="2" y="11"/>
                  </a:lnTo>
                  <a:lnTo>
                    <a:pt x="3" y="10"/>
                  </a:lnTo>
                  <a:lnTo>
                    <a:pt x="3" y="12"/>
                  </a:lnTo>
                  <a:lnTo>
                    <a:pt x="4" y="13"/>
                  </a:lnTo>
                  <a:lnTo>
                    <a:pt x="4" y="14"/>
                  </a:lnTo>
                  <a:lnTo>
                    <a:pt x="5" y="15"/>
                  </a:lnTo>
                  <a:lnTo>
                    <a:pt x="5" y="17"/>
                  </a:lnTo>
                  <a:lnTo>
                    <a:pt x="6" y="17"/>
                  </a:lnTo>
                  <a:lnTo>
                    <a:pt x="6" y="18"/>
                  </a:lnTo>
                  <a:lnTo>
                    <a:pt x="6" y="19"/>
                  </a:lnTo>
                  <a:lnTo>
                    <a:pt x="7" y="18"/>
                  </a:lnTo>
                  <a:lnTo>
                    <a:pt x="7" y="20"/>
                  </a:lnTo>
                  <a:lnTo>
                    <a:pt x="8" y="21"/>
                  </a:lnTo>
                  <a:lnTo>
                    <a:pt x="9" y="22"/>
                  </a:lnTo>
                  <a:lnTo>
                    <a:pt x="9" y="21"/>
                  </a:lnTo>
                  <a:lnTo>
                    <a:pt x="10" y="23"/>
                  </a:lnTo>
                  <a:lnTo>
                    <a:pt x="10" y="22"/>
                  </a:lnTo>
                  <a:lnTo>
                    <a:pt x="11" y="22"/>
                  </a:lnTo>
                  <a:lnTo>
                    <a:pt x="11" y="23"/>
                  </a:lnTo>
                  <a:lnTo>
                    <a:pt x="12" y="23"/>
                  </a:lnTo>
                  <a:lnTo>
                    <a:pt x="12" y="24"/>
                  </a:lnTo>
                  <a:lnTo>
                    <a:pt x="13" y="23"/>
                  </a:lnTo>
                  <a:lnTo>
                    <a:pt x="13" y="24"/>
                  </a:lnTo>
                  <a:lnTo>
                    <a:pt x="14" y="24"/>
                  </a:lnTo>
                  <a:lnTo>
                    <a:pt x="14" y="25"/>
                  </a:lnTo>
                  <a:lnTo>
                    <a:pt x="15" y="24"/>
                  </a:lnTo>
                  <a:lnTo>
                    <a:pt x="16" y="25"/>
                  </a:lnTo>
                  <a:lnTo>
                    <a:pt x="16" y="26"/>
                  </a:lnTo>
                  <a:lnTo>
                    <a:pt x="17" y="26"/>
                  </a:lnTo>
                  <a:lnTo>
                    <a:pt x="17" y="25"/>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22" name="Freeform 122">
              <a:extLst>
                <a:ext uri="{FF2B5EF4-FFF2-40B4-BE49-F238E27FC236}">
                  <a16:creationId xmlns:a16="http://schemas.microsoft.com/office/drawing/2014/main" id="{CD8ACEEC-A94F-4973-B903-7B4827D03F71}"/>
                </a:ext>
              </a:extLst>
            </p:cNvPr>
            <p:cNvSpPr>
              <a:spLocks/>
            </p:cNvSpPr>
            <p:nvPr/>
          </p:nvSpPr>
          <p:spPr bwMode="auto">
            <a:xfrm>
              <a:off x="3289705" y="3345755"/>
              <a:ext cx="9523" cy="5496"/>
            </a:xfrm>
            <a:custGeom>
              <a:avLst/>
              <a:gdLst>
                <a:gd name="T0" fmla="*/ 0 w 6"/>
                <a:gd name="T1" fmla="*/ 0 h 7"/>
                <a:gd name="T2" fmla="*/ 2147483646 w 6"/>
                <a:gd name="T3" fmla="*/ 2147483646 h 7"/>
                <a:gd name="T4" fmla="*/ 2147483646 w 6"/>
                <a:gd name="T5" fmla="*/ 2147483646 h 7"/>
                <a:gd name="T6" fmla="*/ 2147483646 w 6"/>
                <a:gd name="T7" fmla="*/ 0 h 7"/>
                <a:gd name="T8" fmla="*/ 2147483646 w 6"/>
                <a:gd name="T9" fmla="*/ 2147483646 h 7"/>
                <a:gd name="T10" fmla="*/ 2147483646 w 6"/>
                <a:gd name="T11" fmla="*/ 2147483646 h 7"/>
                <a:gd name="T12" fmla="*/ 2147483646 w 6"/>
                <a:gd name="T13" fmla="*/ 2147483646 h 7"/>
                <a:gd name="T14" fmla="*/ 2147483646 w 6"/>
                <a:gd name="T15" fmla="*/ 2147483646 h 7"/>
                <a:gd name="T16" fmla="*/ 2147483646 w 6"/>
                <a:gd name="T17" fmla="*/ 2147483646 h 7"/>
                <a:gd name="T18" fmla="*/ 2147483646 w 6"/>
                <a:gd name="T19" fmla="*/ 2147483646 h 7"/>
                <a:gd name="T20" fmla="*/ 2147483646 w 6"/>
                <a:gd name="T21" fmla="*/ 2147483646 h 7"/>
                <a:gd name="T22" fmla="*/ 2147483646 w 6"/>
                <a:gd name="T23" fmla="*/ 2147483646 h 7"/>
                <a:gd name="T24" fmla="*/ 2147483646 w 6"/>
                <a:gd name="T25" fmla="*/ 2147483646 h 7"/>
                <a:gd name="T26" fmla="*/ 2147483646 w 6"/>
                <a:gd name="T27" fmla="*/ 2147483646 h 7"/>
                <a:gd name="T28" fmla="*/ 2147483646 w 6"/>
                <a:gd name="T29" fmla="*/ 2147483646 h 7"/>
                <a:gd name="T30" fmla="*/ 2147483646 w 6"/>
                <a:gd name="T31" fmla="*/ 2147483646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7">
                  <a:moveTo>
                    <a:pt x="0" y="0"/>
                  </a:moveTo>
                  <a:lnTo>
                    <a:pt x="1" y="1"/>
                  </a:lnTo>
                  <a:lnTo>
                    <a:pt x="2" y="0"/>
                  </a:lnTo>
                  <a:lnTo>
                    <a:pt x="2" y="1"/>
                  </a:lnTo>
                  <a:lnTo>
                    <a:pt x="3" y="3"/>
                  </a:lnTo>
                  <a:lnTo>
                    <a:pt x="4" y="3"/>
                  </a:lnTo>
                  <a:lnTo>
                    <a:pt x="4" y="5"/>
                  </a:lnTo>
                  <a:lnTo>
                    <a:pt x="5" y="4"/>
                  </a:lnTo>
                  <a:lnTo>
                    <a:pt x="5" y="6"/>
                  </a:lnTo>
                  <a:lnTo>
                    <a:pt x="6" y="7"/>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23" name="Freeform 123">
              <a:extLst>
                <a:ext uri="{FF2B5EF4-FFF2-40B4-BE49-F238E27FC236}">
                  <a16:creationId xmlns:a16="http://schemas.microsoft.com/office/drawing/2014/main" id="{1B1FDEAA-5C75-40A2-991F-C22D397A02FC}"/>
                </a:ext>
              </a:extLst>
            </p:cNvPr>
            <p:cNvSpPr>
              <a:spLocks/>
            </p:cNvSpPr>
            <p:nvPr/>
          </p:nvSpPr>
          <p:spPr bwMode="auto">
            <a:xfrm>
              <a:off x="2459604" y="3348109"/>
              <a:ext cx="26983" cy="12564"/>
            </a:xfrm>
            <a:custGeom>
              <a:avLst/>
              <a:gdLst>
                <a:gd name="T0" fmla="*/ 0 w 17"/>
                <a:gd name="T1" fmla="*/ 0 h 16"/>
                <a:gd name="T2" fmla="*/ 0 w 17"/>
                <a:gd name="T3" fmla="*/ 0 h 16"/>
                <a:gd name="T4" fmla="*/ 0 w 17"/>
                <a:gd name="T5" fmla="*/ 2147483646 h 16"/>
                <a:gd name="T6" fmla="*/ 2147483646 w 17"/>
                <a:gd name="T7" fmla="*/ 2147483646 h 16"/>
                <a:gd name="T8" fmla="*/ 2147483646 w 17"/>
                <a:gd name="T9" fmla="*/ 2147483646 h 16"/>
                <a:gd name="T10" fmla="*/ 2147483646 w 17"/>
                <a:gd name="T11" fmla="*/ 2147483646 h 16"/>
                <a:gd name="T12" fmla="*/ 2147483646 w 17"/>
                <a:gd name="T13" fmla="*/ 2147483646 h 16"/>
                <a:gd name="T14" fmla="*/ 2147483646 w 17"/>
                <a:gd name="T15" fmla="*/ 2147483646 h 16"/>
                <a:gd name="T16" fmla="*/ 2147483646 w 17"/>
                <a:gd name="T17" fmla="*/ 2147483646 h 16"/>
                <a:gd name="T18" fmla="*/ 2147483646 w 17"/>
                <a:gd name="T19" fmla="*/ 2147483646 h 16"/>
                <a:gd name="T20" fmla="*/ 2147483646 w 17"/>
                <a:gd name="T21" fmla="*/ 2147483646 h 16"/>
                <a:gd name="T22" fmla="*/ 2147483646 w 17"/>
                <a:gd name="T23" fmla="*/ 2147483646 h 16"/>
                <a:gd name="T24" fmla="*/ 2147483646 w 17"/>
                <a:gd name="T25" fmla="*/ 2147483646 h 16"/>
                <a:gd name="T26" fmla="*/ 2147483646 w 17"/>
                <a:gd name="T27" fmla="*/ 2147483646 h 16"/>
                <a:gd name="T28" fmla="*/ 2147483646 w 17"/>
                <a:gd name="T29" fmla="*/ 2147483646 h 16"/>
                <a:gd name="T30" fmla="*/ 2147483646 w 17"/>
                <a:gd name="T31" fmla="*/ 2147483646 h 16"/>
                <a:gd name="T32" fmla="*/ 2147483646 w 17"/>
                <a:gd name="T33" fmla="*/ 2147483646 h 16"/>
                <a:gd name="T34" fmla="*/ 2147483646 w 17"/>
                <a:gd name="T35" fmla="*/ 2147483646 h 16"/>
                <a:gd name="T36" fmla="*/ 2147483646 w 17"/>
                <a:gd name="T37" fmla="*/ 2147483646 h 16"/>
                <a:gd name="T38" fmla="*/ 2147483646 w 17"/>
                <a:gd name="T39" fmla="*/ 2147483646 h 16"/>
                <a:gd name="T40" fmla="*/ 2147483646 w 17"/>
                <a:gd name="T41" fmla="*/ 2147483646 h 16"/>
                <a:gd name="T42" fmla="*/ 2147483646 w 17"/>
                <a:gd name="T43" fmla="*/ 2147483646 h 16"/>
                <a:gd name="T44" fmla="*/ 2147483646 w 17"/>
                <a:gd name="T45" fmla="*/ 2147483646 h 16"/>
                <a:gd name="T46" fmla="*/ 2147483646 w 17"/>
                <a:gd name="T47" fmla="*/ 2147483646 h 16"/>
                <a:gd name="T48" fmla="*/ 2147483646 w 17"/>
                <a:gd name="T49" fmla="*/ 2147483646 h 16"/>
                <a:gd name="T50" fmla="*/ 2147483646 w 17"/>
                <a:gd name="T51" fmla="*/ 2147483646 h 16"/>
                <a:gd name="T52" fmla="*/ 2147483646 w 17"/>
                <a:gd name="T53" fmla="*/ 2147483646 h 16"/>
                <a:gd name="T54" fmla="*/ 2147483646 w 17"/>
                <a:gd name="T55" fmla="*/ 2147483646 h 16"/>
                <a:gd name="T56" fmla="*/ 2147483646 w 17"/>
                <a:gd name="T57" fmla="*/ 2147483646 h 16"/>
                <a:gd name="T58" fmla="*/ 2147483646 w 17"/>
                <a:gd name="T59" fmla="*/ 2147483646 h 16"/>
                <a:gd name="T60" fmla="*/ 2147483646 w 17"/>
                <a:gd name="T61" fmla="*/ 2147483646 h 16"/>
                <a:gd name="T62" fmla="*/ 2147483646 w 17"/>
                <a:gd name="T63" fmla="*/ 2147483646 h 16"/>
                <a:gd name="T64" fmla="*/ 2147483646 w 17"/>
                <a:gd name="T65" fmla="*/ 2147483646 h 16"/>
                <a:gd name="T66" fmla="*/ 2147483646 w 17"/>
                <a:gd name="T67" fmla="*/ 2147483646 h 16"/>
                <a:gd name="T68" fmla="*/ 2147483646 w 17"/>
                <a:gd name="T69" fmla="*/ 2147483646 h 16"/>
                <a:gd name="T70" fmla="*/ 2147483646 w 17"/>
                <a:gd name="T71" fmla="*/ 2147483646 h 16"/>
                <a:gd name="T72" fmla="*/ 2147483646 w 17"/>
                <a:gd name="T73" fmla="*/ 2147483646 h 16"/>
                <a:gd name="T74" fmla="*/ 2147483646 w 17"/>
                <a:gd name="T75" fmla="*/ 2147483646 h 16"/>
                <a:gd name="T76" fmla="*/ 2147483646 w 17"/>
                <a:gd name="T77" fmla="*/ 2147483646 h 16"/>
                <a:gd name="T78" fmla="*/ 2147483646 w 17"/>
                <a:gd name="T79" fmla="*/ 2147483646 h 16"/>
                <a:gd name="T80" fmla="*/ 2147483646 w 17"/>
                <a:gd name="T81" fmla="*/ 2147483646 h 16"/>
                <a:gd name="T82" fmla="*/ 2147483646 w 17"/>
                <a:gd name="T83" fmla="*/ 2147483646 h 16"/>
                <a:gd name="T84" fmla="*/ 2147483646 w 17"/>
                <a:gd name="T85" fmla="*/ 2147483646 h 16"/>
                <a:gd name="T86" fmla="*/ 2147483646 w 17"/>
                <a:gd name="T87" fmla="*/ 2147483646 h 16"/>
                <a:gd name="T88" fmla="*/ 2147483646 w 17"/>
                <a:gd name="T89" fmla="*/ 2147483646 h 16"/>
                <a:gd name="T90" fmla="*/ 2147483646 w 17"/>
                <a:gd name="T91" fmla="*/ 2147483646 h 16"/>
                <a:gd name="T92" fmla="*/ 2147483646 w 17"/>
                <a:gd name="T93" fmla="*/ 2147483646 h 16"/>
                <a:gd name="T94" fmla="*/ 2147483646 w 17"/>
                <a:gd name="T95" fmla="*/ 2147483646 h 16"/>
                <a:gd name="T96" fmla="*/ 2147483646 w 17"/>
                <a:gd name="T97" fmla="*/ 2147483646 h 16"/>
                <a:gd name="T98" fmla="*/ 2147483646 w 17"/>
                <a:gd name="T99" fmla="*/ 2147483646 h 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6">
                  <a:moveTo>
                    <a:pt x="0" y="0"/>
                  </a:moveTo>
                  <a:lnTo>
                    <a:pt x="0" y="0"/>
                  </a:lnTo>
                  <a:lnTo>
                    <a:pt x="0" y="1"/>
                  </a:lnTo>
                  <a:lnTo>
                    <a:pt x="1" y="2"/>
                  </a:lnTo>
                  <a:lnTo>
                    <a:pt x="1" y="1"/>
                  </a:lnTo>
                  <a:lnTo>
                    <a:pt x="2" y="3"/>
                  </a:lnTo>
                  <a:lnTo>
                    <a:pt x="2" y="2"/>
                  </a:lnTo>
                  <a:lnTo>
                    <a:pt x="3" y="3"/>
                  </a:lnTo>
                  <a:lnTo>
                    <a:pt x="3" y="4"/>
                  </a:lnTo>
                  <a:lnTo>
                    <a:pt x="3" y="5"/>
                  </a:lnTo>
                  <a:lnTo>
                    <a:pt x="4" y="4"/>
                  </a:lnTo>
                  <a:lnTo>
                    <a:pt x="4" y="5"/>
                  </a:lnTo>
                  <a:lnTo>
                    <a:pt x="5" y="6"/>
                  </a:lnTo>
                  <a:lnTo>
                    <a:pt x="5" y="5"/>
                  </a:lnTo>
                  <a:lnTo>
                    <a:pt x="6" y="6"/>
                  </a:lnTo>
                  <a:lnTo>
                    <a:pt x="7" y="6"/>
                  </a:lnTo>
                  <a:lnTo>
                    <a:pt x="8" y="7"/>
                  </a:lnTo>
                  <a:lnTo>
                    <a:pt x="8" y="6"/>
                  </a:lnTo>
                  <a:lnTo>
                    <a:pt x="9" y="7"/>
                  </a:lnTo>
                  <a:lnTo>
                    <a:pt x="10" y="8"/>
                  </a:lnTo>
                  <a:lnTo>
                    <a:pt x="10" y="9"/>
                  </a:lnTo>
                  <a:lnTo>
                    <a:pt x="11" y="9"/>
                  </a:lnTo>
                  <a:lnTo>
                    <a:pt x="12" y="9"/>
                  </a:lnTo>
                  <a:lnTo>
                    <a:pt x="13" y="9"/>
                  </a:lnTo>
                  <a:lnTo>
                    <a:pt x="13" y="10"/>
                  </a:lnTo>
                  <a:lnTo>
                    <a:pt x="14" y="11"/>
                  </a:lnTo>
                  <a:lnTo>
                    <a:pt x="14" y="12"/>
                  </a:lnTo>
                  <a:lnTo>
                    <a:pt x="14" y="13"/>
                  </a:lnTo>
                  <a:lnTo>
                    <a:pt x="15" y="11"/>
                  </a:lnTo>
                  <a:lnTo>
                    <a:pt x="15" y="12"/>
                  </a:lnTo>
                  <a:lnTo>
                    <a:pt x="16" y="13"/>
                  </a:lnTo>
                  <a:lnTo>
                    <a:pt x="16" y="14"/>
                  </a:lnTo>
                  <a:lnTo>
                    <a:pt x="17" y="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24" name="Freeform 124">
              <a:extLst>
                <a:ext uri="{FF2B5EF4-FFF2-40B4-BE49-F238E27FC236}">
                  <a16:creationId xmlns:a16="http://schemas.microsoft.com/office/drawing/2014/main" id="{76737697-BB6B-471B-90A7-7AFD317B5B85}"/>
                </a:ext>
              </a:extLst>
            </p:cNvPr>
            <p:cNvSpPr>
              <a:spLocks/>
            </p:cNvSpPr>
            <p:nvPr/>
          </p:nvSpPr>
          <p:spPr bwMode="auto">
            <a:xfrm>
              <a:off x="2486585" y="3197347"/>
              <a:ext cx="28569" cy="171964"/>
            </a:xfrm>
            <a:custGeom>
              <a:avLst/>
              <a:gdLst>
                <a:gd name="T0" fmla="*/ 0 w 18"/>
                <a:gd name="T1" fmla="*/ 2147483646 h 219"/>
                <a:gd name="T2" fmla="*/ 2147483646 w 18"/>
                <a:gd name="T3" fmla="*/ 2147483646 h 219"/>
                <a:gd name="T4" fmla="*/ 2147483646 w 18"/>
                <a:gd name="T5" fmla="*/ 2147483646 h 219"/>
                <a:gd name="T6" fmla="*/ 2147483646 w 18"/>
                <a:gd name="T7" fmla="*/ 2147483646 h 219"/>
                <a:gd name="T8" fmla="*/ 2147483646 w 18"/>
                <a:gd name="T9" fmla="*/ 2147483646 h 219"/>
                <a:gd name="T10" fmla="*/ 2147483646 w 18"/>
                <a:gd name="T11" fmla="*/ 2147483646 h 219"/>
                <a:gd name="T12" fmla="*/ 2147483646 w 18"/>
                <a:gd name="T13" fmla="*/ 2147483646 h 219"/>
                <a:gd name="T14" fmla="*/ 2147483646 w 18"/>
                <a:gd name="T15" fmla="*/ 2147483646 h 219"/>
                <a:gd name="T16" fmla="*/ 2147483646 w 18"/>
                <a:gd name="T17" fmla="*/ 2147483646 h 219"/>
                <a:gd name="T18" fmla="*/ 2147483646 w 18"/>
                <a:gd name="T19" fmla="*/ 2147483646 h 219"/>
                <a:gd name="T20" fmla="*/ 2147483646 w 18"/>
                <a:gd name="T21" fmla="*/ 2147483646 h 219"/>
                <a:gd name="T22" fmla="*/ 2147483646 w 18"/>
                <a:gd name="T23" fmla="*/ 2147483646 h 219"/>
                <a:gd name="T24" fmla="*/ 2147483646 w 18"/>
                <a:gd name="T25" fmla="*/ 2147483646 h 219"/>
                <a:gd name="T26" fmla="*/ 2147483646 w 18"/>
                <a:gd name="T27" fmla="*/ 2147483646 h 219"/>
                <a:gd name="T28" fmla="*/ 2147483646 w 18"/>
                <a:gd name="T29" fmla="*/ 2147483646 h 219"/>
                <a:gd name="T30" fmla="*/ 2147483646 w 18"/>
                <a:gd name="T31" fmla="*/ 2147483646 h 219"/>
                <a:gd name="T32" fmla="*/ 2147483646 w 18"/>
                <a:gd name="T33" fmla="*/ 2147483646 h 219"/>
                <a:gd name="T34" fmla="*/ 2147483646 w 18"/>
                <a:gd name="T35" fmla="*/ 2147483646 h 219"/>
                <a:gd name="T36" fmla="*/ 2147483646 w 18"/>
                <a:gd name="T37" fmla="*/ 2147483646 h 219"/>
                <a:gd name="T38" fmla="*/ 2147483646 w 18"/>
                <a:gd name="T39" fmla="*/ 2147483646 h 219"/>
                <a:gd name="T40" fmla="*/ 2147483646 w 18"/>
                <a:gd name="T41" fmla="*/ 2147483646 h 219"/>
                <a:gd name="T42" fmla="*/ 2147483646 w 18"/>
                <a:gd name="T43" fmla="*/ 2147483646 h 219"/>
                <a:gd name="T44" fmla="*/ 2147483646 w 18"/>
                <a:gd name="T45" fmla="*/ 2147483646 h 219"/>
                <a:gd name="T46" fmla="*/ 2147483646 w 18"/>
                <a:gd name="T47" fmla="*/ 2147483646 h 219"/>
                <a:gd name="T48" fmla="*/ 2147483646 w 18"/>
                <a:gd name="T49" fmla="*/ 2147483646 h 219"/>
                <a:gd name="T50" fmla="*/ 2147483646 w 18"/>
                <a:gd name="T51" fmla="*/ 2147483646 h 219"/>
                <a:gd name="T52" fmla="*/ 2147483646 w 18"/>
                <a:gd name="T53" fmla="*/ 2147483646 h 219"/>
                <a:gd name="T54" fmla="*/ 2147483646 w 18"/>
                <a:gd name="T55" fmla="*/ 2147483646 h 219"/>
                <a:gd name="T56" fmla="*/ 2147483646 w 18"/>
                <a:gd name="T57" fmla="*/ 2147483646 h 219"/>
                <a:gd name="T58" fmla="*/ 2147483646 w 18"/>
                <a:gd name="T59" fmla="*/ 2147483646 h 219"/>
                <a:gd name="T60" fmla="*/ 2147483646 w 18"/>
                <a:gd name="T61" fmla="*/ 2147483646 h 219"/>
                <a:gd name="T62" fmla="*/ 2147483646 w 18"/>
                <a:gd name="T63" fmla="*/ 2147483646 h 219"/>
                <a:gd name="T64" fmla="*/ 2147483646 w 18"/>
                <a:gd name="T65" fmla="*/ 2147483646 h 219"/>
                <a:gd name="T66" fmla="*/ 2147483646 w 18"/>
                <a:gd name="T67" fmla="*/ 2147483646 h 219"/>
                <a:gd name="T68" fmla="*/ 2147483646 w 18"/>
                <a:gd name="T69" fmla="*/ 2147483646 h 219"/>
                <a:gd name="T70" fmla="*/ 2147483646 w 18"/>
                <a:gd name="T71" fmla="*/ 2147483646 h 219"/>
                <a:gd name="T72" fmla="*/ 2147483646 w 18"/>
                <a:gd name="T73" fmla="*/ 2147483646 h 219"/>
                <a:gd name="T74" fmla="*/ 2147483646 w 18"/>
                <a:gd name="T75" fmla="*/ 2147483646 h 219"/>
                <a:gd name="T76" fmla="*/ 2147483646 w 18"/>
                <a:gd name="T77" fmla="*/ 2147483646 h 219"/>
                <a:gd name="T78" fmla="*/ 2147483646 w 18"/>
                <a:gd name="T79" fmla="*/ 2147483646 h 219"/>
                <a:gd name="T80" fmla="*/ 2147483646 w 18"/>
                <a:gd name="T81" fmla="*/ 2147483646 h 219"/>
                <a:gd name="T82" fmla="*/ 2147483646 w 18"/>
                <a:gd name="T83" fmla="*/ 0 h 219"/>
                <a:gd name="T84" fmla="*/ 2147483646 w 18"/>
                <a:gd name="T85" fmla="*/ 0 h 219"/>
                <a:gd name="T86" fmla="*/ 2147483646 w 18"/>
                <a:gd name="T87" fmla="*/ 2147483646 h 219"/>
                <a:gd name="T88" fmla="*/ 2147483646 w 18"/>
                <a:gd name="T89" fmla="*/ 2147483646 h 219"/>
                <a:gd name="T90" fmla="*/ 2147483646 w 18"/>
                <a:gd name="T91" fmla="*/ 2147483646 h 219"/>
                <a:gd name="T92" fmla="*/ 2147483646 w 18"/>
                <a:gd name="T93" fmla="*/ 2147483646 h 219"/>
                <a:gd name="T94" fmla="*/ 2147483646 w 18"/>
                <a:gd name="T95" fmla="*/ 2147483646 h 219"/>
                <a:gd name="T96" fmla="*/ 2147483646 w 18"/>
                <a:gd name="T97" fmla="*/ 2147483646 h 219"/>
                <a:gd name="T98" fmla="*/ 2147483646 w 18"/>
                <a:gd name="T99" fmla="*/ 2147483646 h 2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9">
                  <a:moveTo>
                    <a:pt x="0" y="208"/>
                  </a:moveTo>
                  <a:lnTo>
                    <a:pt x="1" y="209"/>
                  </a:lnTo>
                  <a:lnTo>
                    <a:pt x="1" y="208"/>
                  </a:lnTo>
                  <a:lnTo>
                    <a:pt x="1" y="210"/>
                  </a:lnTo>
                  <a:lnTo>
                    <a:pt x="2" y="211"/>
                  </a:lnTo>
                  <a:lnTo>
                    <a:pt x="3" y="213"/>
                  </a:lnTo>
                  <a:lnTo>
                    <a:pt x="4" y="214"/>
                  </a:lnTo>
                  <a:lnTo>
                    <a:pt x="4" y="215"/>
                  </a:lnTo>
                  <a:lnTo>
                    <a:pt x="5" y="217"/>
                  </a:lnTo>
                  <a:lnTo>
                    <a:pt x="5" y="218"/>
                  </a:lnTo>
                  <a:lnTo>
                    <a:pt x="5" y="219"/>
                  </a:lnTo>
                  <a:lnTo>
                    <a:pt x="6" y="219"/>
                  </a:lnTo>
                  <a:lnTo>
                    <a:pt x="7" y="219"/>
                  </a:lnTo>
                  <a:lnTo>
                    <a:pt x="8" y="217"/>
                  </a:lnTo>
                  <a:lnTo>
                    <a:pt x="8" y="215"/>
                  </a:lnTo>
                  <a:lnTo>
                    <a:pt x="8" y="210"/>
                  </a:lnTo>
                  <a:lnTo>
                    <a:pt x="9" y="206"/>
                  </a:lnTo>
                  <a:lnTo>
                    <a:pt x="9" y="199"/>
                  </a:lnTo>
                  <a:lnTo>
                    <a:pt x="9" y="190"/>
                  </a:lnTo>
                  <a:lnTo>
                    <a:pt x="10" y="180"/>
                  </a:lnTo>
                  <a:lnTo>
                    <a:pt x="10" y="168"/>
                  </a:lnTo>
                  <a:lnTo>
                    <a:pt x="10" y="154"/>
                  </a:lnTo>
                  <a:lnTo>
                    <a:pt x="11" y="137"/>
                  </a:lnTo>
                  <a:lnTo>
                    <a:pt x="11" y="123"/>
                  </a:lnTo>
                  <a:lnTo>
                    <a:pt x="11" y="105"/>
                  </a:lnTo>
                  <a:lnTo>
                    <a:pt x="12" y="89"/>
                  </a:lnTo>
                  <a:lnTo>
                    <a:pt x="12" y="73"/>
                  </a:lnTo>
                  <a:lnTo>
                    <a:pt x="13" y="57"/>
                  </a:lnTo>
                  <a:lnTo>
                    <a:pt x="13" y="42"/>
                  </a:lnTo>
                  <a:lnTo>
                    <a:pt x="13" y="31"/>
                  </a:lnTo>
                  <a:lnTo>
                    <a:pt x="14" y="20"/>
                  </a:lnTo>
                  <a:lnTo>
                    <a:pt x="14" y="12"/>
                  </a:lnTo>
                  <a:lnTo>
                    <a:pt x="14" y="6"/>
                  </a:lnTo>
                  <a:lnTo>
                    <a:pt x="15" y="2"/>
                  </a:lnTo>
                  <a:lnTo>
                    <a:pt x="15" y="0"/>
                  </a:lnTo>
                  <a:lnTo>
                    <a:pt x="16" y="2"/>
                  </a:lnTo>
                  <a:lnTo>
                    <a:pt x="16" y="5"/>
                  </a:lnTo>
                  <a:lnTo>
                    <a:pt x="16" y="9"/>
                  </a:lnTo>
                  <a:lnTo>
                    <a:pt x="17" y="14"/>
                  </a:lnTo>
                  <a:lnTo>
                    <a:pt x="17" y="21"/>
                  </a:lnTo>
                  <a:lnTo>
                    <a:pt x="17" y="27"/>
                  </a:lnTo>
                  <a:lnTo>
                    <a:pt x="18"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25" name="Freeform 125">
              <a:extLst>
                <a:ext uri="{FF2B5EF4-FFF2-40B4-BE49-F238E27FC236}">
                  <a16:creationId xmlns:a16="http://schemas.microsoft.com/office/drawing/2014/main" id="{DF3C937A-5519-40F8-A869-29D9AB9915BC}"/>
                </a:ext>
              </a:extLst>
            </p:cNvPr>
            <p:cNvSpPr>
              <a:spLocks/>
            </p:cNvSpPr>
            <p:nvPr/>
          </p:nvSpPr>
          <p:spPr bwMode="auto">
            <a:xfrm>
              <a:off x="2515155" y="3224045"/>
              <a:ext cx="26983" cy="90301"/>
            </a:xfrm>
            <a:custGeom>
              <a:avLst/>
              <a:gdLst>
                <a:gd name="T0" fmla="*/ 0 w 17"/>
                <a:gd name="T1" fmla="*/ 0 h 115"/>
                <a:gd name="T2" fmla="*/ 0 w 17"/>
                <a:gd name="T3" fmla="*/ 2147483646 h 115"/>
                <a:gd name="T4" fmla="*/ 2147483646 w 17"/>
                <a:gd name="T5" fmla="*/ 2147483646 h 115"/>
                <a:gd name="T6" fmla="*/ 2147483646 w 17"/>
                <a:gd name="T7" fmla="*/ 2147483646 h 115"/>
                <a:gd name="T8" fmla="*/ 2147483646 w 17"/>
                <a:gd name="T9" fmla="*/ 2147483646 h 115"/>
                <a:gd name="T10" fmla="*/ 2147483646 w 17"/>
                <a:gd name="T11" fmla="*/ 2147483646 h 115"/>
                <a:gd name="T12" fmla="*/ 2147483646 w 17"/>
                <a:gd name="T13" fmla="*/ 2147483646 h 115"/>
                <a:gd name="T14" fmla="*/ 2147483646 w 17"/>
                <a:gd name="T15" fmla="*/ 2147483646 h 115"/>
                <a:gd name="T16" fmla="*/ 2147483646 w 17"/>
                <a:gd name="T17" fmla="*/ 2147483646 h 115"/>
                <a:gd name="T18" fmla="*/ 2147483646 w 17"/>
                <a:gd name="T19" fmla="*/ 2147483646 h 115"/>
                <a:gd name="T20" fmla="*/ 2147483646 w 17"/>
                <a:gd name="T21" fmla="*/ 2147483646 h 115"/>
                <a:gd name="T22" fmla="*/ 2147483646 w 17"/>
                <a:gd name="T23" fmla="*/ 2147483646 h 115"/>
                <a:gd name="T24" fmla="*/ 2147483646 w 17"/>
                <a:gd name="T25" fmla="*/ 2147483646 h 115"/>
                <a:gd name="T26" fmla="*/ 2147483646 w 17"/>
                <a:gd name="T27" fmla="*/ 2147483646 h 115"/>
                <a:gd name="T28" fmla="*/ 2147483646 w 17"/>
                <a:gd name="T29" fmla="*/ 2147483646 h 115"/>
                <a:gd name="T30" fmla="*/ 2147483646 w 17"/>
                <a:gd name="T31" fmla="*/ 2147483646 h 115"/>
                <a:gd name="T32" fmla="*/ 2147483646 w 17"/>
                <a:gd name="T33" fmla="*/ 2147483646 h 115"/>
                <a:gd name="T34" fmla="*/ 2147483646 w 17"/>
                <a:gd name="T35" fmla="*/ 2147483646 h 115"/>
                <a:gd name="T36" fmla="*/ 2147483646 w 17"/>
                <a:gd name="T37" fmla="*/ 2147483646 h 115"/>
                <a:gd name="T38" fmla="*/ 2147483646 w 17"/>
                <a:gd name="T39" fmla="*/ 2147483646 h 115"/>
                <a:gd name="T40" fmla="*/ 2147483646 w 17"/>
                <a:gd name="T41" fmla="*/ 2147483646 h 115"/>
                <a:gd name="T42" fmla="*/ 2147483646 w 17"/>
                <a:gd name="T43" fmla="*/ 2147483646 h 115"/>
                <a:gd name="T44" fmla="*/ 2147483646 w 17"/>
                <a:gd name="T45" fmla="*/ 2147483646 h 115"/>
                <a:gd name="T46" fmla="*/ 2147483646 w 17"/>
                <a:gd name="T47" fmla="*/ 2147483646 h 115"/>
                <a:gd name="T48" fmla="*/ 2147483646 w 17"/>
                <a:gd name="T49" fmla="*/ 2147483646 h 115"/>
                <a:gd name="T50" fmla="*/ 2147483646 w 17"/>
                <a:gd name="T51" fmla="*/ 2147483646 h 115"/>
                <a:gd name="T52" fmla="*/ 2147483646 w 17"/>
                <a:gd name="T53" fmla="*/ 2147483646 h 115"/>
                <a:gd name="T54" fmla="*/ 2147483646 w 17"/>
                <a:gd name="T55" fmla="*/ 2147483646 h 115"/>
                <a:gd name="T56" fmla="*/ 2147483646 w 17"/>
                <a:gd name="T57" fmla="*/ 2147483646 h 115"/>
                <a:gd name="T58" fmla="*/ 2147483646 w 17"/>
                <a:gd name="T59" fmla="*/ 2147483646 h 115"/>
                <a:gd name="T60" fmla="*/ 2147483646 w 17"/>
                <a:gd name="T61" fmla="*/ 2147483646 h 115"/>
                <a:gd name="T62" fmla="*/ 2147483646 w 17"/>
                <a:gd name="T63" fmla="*/ 2147483646 h 115"/>
                <a:gd name="T64" fmla="*/ 2147483646 w 17"/>
                <a:gd name="T65" fmla="*/ 2147483646 h 115"/>
                <a:gd name="T66" fmla="*/ 2147483646 w 17"/>
                <a:gd name="T67" fmla="*/ 2147483646 h 115"/>
                <a:gd name="T68" fmla="*/ 2147483646 w 17"/>
                <a:gd name="T69" fmla="*/ 2147483646 h 115"/>
                <a:gd name="T70" fmla="*/ 2147483646 w 17"/>
                <a:gd name="T71" fmla="*/ 2147483646 h 115"/>
                <a:gd name="T72" fmla="*/ 2147483646 w 17"/>
                <a:gd name="T73" fmla="*/ 2147483646 h 115"/>
                <a:gd name="T74" fmla="*/ 2147483646 w 17"/>
                <a:gd name="T75" fmla="*/ 2147483646 h 115"/>
                <a:gd name="T76" fmla="*/ 2147483646 w 17"/>
                <a:gd name="T77" fmla="*/ 2147483646 h 115"/>
                <a:gd name="T78" fmla="*/ 2147483646 w 17"/>
                <a:gd name="T79" fmla="*/ 2147483646 h 115"/>
                <a:gd name="T80" fmla="*/ 2147483646 w 17"/>
                <a:gd name="T81" fmla="*/ 2147483646 h 115"/>
                <a:gd name="T82" fmla="*/ 2147483646 w 17"/>
                <a:gd name="T83" fmla="*/ 2147483646 h 115"/>
                <a:gd name="T84" fmla="*/ 2147483646 w 17"/>
                <a:gd name="T85" fmla="*/ 2147483646 h 115"/>
                <a:gd name="T86" fmla="*/ 2147483646 w 17"/>
                <a:gd name="T87" fmla="*/ 2147483646 h 115"/>
                <a:gd name="T88" fmla="*/ 2147483646 w 17"/>
                <a:gd name="T89" fmla="*/ 2147483646 h 115"/>
                <a:gd name="T90" fmla="*/ 2147483646 w 17"/>
                <a:gd name="T91" fmla="*/ 2147483646 h 115"/>
                <a:gd name="T92" fmla="*/ 2147483646 w 17"/>
                <a:gd name="T93" fmla="*/ 2147483646 h 115"/>
                <a:gd name="T94" fmla="*/ 2147483646 w 17"/>
                <a:gd name="T95" fmla="*/ 2147483646 h 115"/>
                <a:gd name="T96" fmla="*/ 2147483646 w 17"/>
                <a:gd name="T97" fmla="*/ 2147483646 h 115"/>
                <a:gd name="T98" fmla="*/ 2147483646 w 17"/>
                <a:gd name="T99" fmla="*/ 2147483646 h 1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5">
                  <a:moveTo>
                    <a:pt x="0" y="0"/>
                  </a:moveTo>
                  <a:lnTo>
                    <a:pt x="0" y="6"/>
                  </a:lnTo>
                  <a:lnTo>
                    <a:pt x="1" y="14"/>
                  </a:lnTo>
                  <a:lnTo>
                    <a:pt x="1" y="21"/>
                  </a:lnTo>
                  <a:lnTo>
                    <a:pt x="1" y="29"/>
                  </a:lnTo>
                  <a:lnTo>
                    <a:pt x="2" y="35"/>
                  </a:lnTo>
                  <a:lnTo>
                    <a:pt x="2" y="41"/>
                  </a:lnTo>
                  <a:lnTo>
                    <a:pt x="2" y="47"/>
                  </a:lnTo>
                  <a:lnTo>
                    <a:pt x="3" y="53"/>
                  </a:lnTo>
                  <a:lnTo>
                    <a:pt x="3" y="57"/>
                  </a:lnTo>
                  <a:lnTo>
                    <a:pt x="3" y="61"/>
                  </a:lnTo>
                  <a:lnTo>
                    <a:pt x="4" y="65"/>
                  </a:lnTo>
                  <a:lnTo>
                    <a:pt x="4" y="69"/>
                  </a:lnTo>
                  <a:lnTo>
                    <a:pt x="4" y="71"/>
                  </a:lnTo>
                  <a:lnTo>
                    <a:pt x="5" y="74"/>
                  </a:lnTo>
                  <a:lnTo>
                    <a:pt x="5" y="77"/>
                  </a:lnTo>
                  <a:lnTo>
                    <a:pt x="6" y="79"/>
                  </a:lnTo>
                  <a:lnTo>
                    <a:pt x="6" y="80"/>
                  </a:lnTo>
                  <a:lnTo>
                    <a:pt x="6" y="82"/>
                  </a:lnTo>
                  <a:lnTo>
                    <a:pt x="7" y="83"/>
                  </a:lnTo>
                  <a:lnTo>
                    <a:pt x="7" y="84"/>
                  </a:lnTo>
                  <a:lnTo>
                    <a:pt x="8" y="83"/>
                  </a:lnTo>
                  <a:lnTo>
                    <a:pt x="8" y="84"/>
                  </a:lnTo>
                  <a:lnTo>
                    <a:pt x="8" y="83"/>
                  </a:lnTo>
                  <a:lnTo>
                    <a:pt x="9" y="83"/>
                  </a:lnTo>
                  <a:lnTo>
                    <a:pt x="10" y="82"/>
                  </a:lnTo>
                  <a:lnTo>
                    <a:pt x="10" y="83"/>
                  </a:lnTo>
                  <a:lnTo>
                    <a:pt x="11" y="83"/>
                  </a:lnTo>
                  <a:lnTo>
                    <a:pt x="11" y="84"/>
                  </a:lnTo>
                  <a:lnTo>
                    <a:pt x="11" y="86"/>
                  </a:lnTo>
                  <a:lnTo>
                    <a:pt x="12" y="88"/>
                  </a:lnTo>
                  <a:lnTo>
                    <a:pt x="12" y="89"/>
                  </a:lnTo>
                  <a:lnTo>
                    <a:pt x="12" y="92"/>
                  </a:lnTo>
                  <a:lnTo>
                    <a:pt x="13" y="95"/>
                  </a:lnTo>
                  <a:lnTo>
                    <a:pt x="13" y="98"/>
                  </a:lnTo>
                  <a:lnTo>
                    <a:pt x="13" y="101"/>
                  </a:lnTo>
                  <a:lnTo>
                    <a:pt x="14" y="103"/>
                  </a:lnTo>
                  <a:lnTo>
                    <a:pt x="14" y="106"/>
                  </a:lnTo>
                  <a:lnTo>
                    <a:pt x="15" y="109"/>
                  </a:lnTo>
                  <a:lnTo>
                    <a:pt x="15" y="110"/>
                  </a:lnTo>
                  <a:lnTo>
                    <a:pt x="15" y="111"/>
                  </a:lnTo>
                  <a:lnTo>
                    <a:pt x="16" y="114"/>
                  </a:lnTo>
                  <a:lnTo>
                    <a:pt x="16" y="115"/>
                  </a:lnTo>
                  <a:lnTo>
                    <a:pt x="17" y="115"/>
                  </a:lnTo>
                  <a:lnTo>
                    <a:pt x="17" y="1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26" name="Freeform 126">
              <a:extLst>
                <a:ext uri="{FF2B5EF4-FFF2-40B4-BE49-F238E27FC236}">
                  <a16:creationId xmlns:a16="http://schemas.microsoft.com/office/drawing/2014/main" id="{9E7396D5-EE18-445F-B23B-A2788DBDFDFD}"/>
                </a:ext>
              </a:extLst>
            </p:cNvPr>
            <p:cNvSpPr>
              <a:spLocks/>
            </p:cNvSpPr>
            <p:nvPr/>
          </p:nvSpPr>
          <p:spPr bwMode="auto">
            <a:xfrm>
              <a:off x="2542138" y="3307278"/>
              <a:ext cx="28569" cy="40832"/>
            </a:xfrm>
            <a:custGeom>
              <a:avLst/>
              <a:gdLst>
                <a:gd name="T0" fmla="*/ 0 w 18"/>
                <a:gd name="T1" fmla="*/ 2147483646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0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8"/>
                  </a:moveTo>
                  <a:lnTo>
                    <a:pt x="1" y="7"/>
                  </a:lnTo>
                  <a:lnTo>
                    <a:pt x="2" y="6"/>
                  </a:lnTo>
                  <a:lnTo>
                    <a:pt x="2" y="5"/>
                  </a:lnTo>
                  <a:lnTo>
                    <a:pt x="3" y="5"/>
                  </a:lnTo>
                  <a:lnTo>
                    <a:pt x="3" y="4"/>
                  </a:lnTo>
                  <a:lnTo>
                    <a:pt x="3" y="3"/>
                  </a:lnTo>
                  <a:lnTo>
                    <a:pt x="4" y="2"/>
                  </a:lnTo>
                  <a:lnTo>
                    <a:pt x="4" y="1"/>
                  </a:lnTo>
                  <a:lnTo>
                    <a:pt x="5" y="1"/>
                  </a:lnTo>
                  <a:lnTo>
                    <a:pt x="5" y="0"/>
                  </a:lnTo>
                  <a:lnTo>
                    <a:pt x="6" y="1"/>
                  </a:lnTo>
                  <a:lnTo>
                    <a:pt x="6" y="2"/>
                  </a:lnTo>
                  <a:lnTo>
                    <a:pt x="6" y="3"/>
                  </a:lnTo>
                  <a:lnTo>
                    <a:pt x="7" y="4"/>
                  </a:lnTo>
                  <a:lnTo>
                    <a:pt x="8" y="7"/>
                  </a:lnTo>
                  <a:lnTo>
                    <a:pt x="8" y="9"/>
                  </a:lnTo>
                  <a:lnTo>
                    <a:pt x="9" y="11"/>
                  </a:lnTo>
                  <a:lnTo>
                    <a:pt x="9" y="14"/>
                  </a:lnTo>
                  <a:lnTo>
                    <a:pt x="9" y="16"/>
                  </a:lnTo>
                  <a:lnTo>
                    <a:pt x="10" y="18"/>
                  </a:lnTo>
                  <a:lnTo>
                    <a:pt x="10" y="19"/>
                  </a:lnTo>
                  <a:lnTo>
                    <a:pt x="10" y="21"/>
                  </a:lnTo>
                  <a:lnTo>
                    <a:pt x="11" y="25"/>
                  </a:lnTo>
                  <a:lnTo>
                    <a:pt x="11" y="27"/>
                  </a:lnTo>
                  <a:lnTo>
                    <a:pt x="11" y="28"/>
                  </a:lnTo>
                  <a:lnTo>
                    <a:pt x="12" y="29"/>
                  </a:lnTo>
                  <a:lnTo>
                    <a:pt x="12" y="31"/>
                  </a:lnTo>
                  <a:lnTo>
                    <a:pt x="12" y="33"/>
                  </a:lnTo>
                  <a:lnTo>
                    <a:pt x="13" y="35"/>
                  </a:lnTo>
                  <a:lnTo>
                    <a:pt x="13" y="36"/>
                  </a:lnTo>
                  <a:lnTo>
                    <a:pt x="14" y="37"/>
                  </a:lnTo>
                  <a:lnTo>
                    <a:pt x="14" y="39"/>
                  </a:lnTo>
                  <a:lnTo>
                    <a:pt x="14" y="41"/>
                  </a:lnTo>
                  <a:lnTo>
                    <a:pt x="15" y="42"/>
                  </a:lnTo>
                  <a:lnTo>
                    <a:pt x="15" y="43"/>
                  </a:lnTo>
                  <a:lnTo>
                    <a:pt x="15" y="45"/>
                  </a:lnTo>
                  <a:lnTo>
                    <a:pt x="16" y="46"/>
                  </a:lnTo>
                  <a:lnTo>
                    <a:pt x="16" y="47"/>
                  </a:lnTo>
                  <a:lnTo>
                    <a:pt x="16" y="48"/>
                  </a:lnTo>
                  <a:lnTo>
                    <a:pt x="17" y="48"/>
                  </a:lnTo>
                  <a:lnTo>
                    <a:pt x="17" y="50"/>
                  </a:lnTo>
                  <a:lnTo>
                    <a:pt x="17" y="51"/>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27" name="Freeform 127">
              <a:extLst>
                <a:ext uri="{FF2B5EF4-FFF2-40B4-BE49-F238E27FC236}">
                  <a16:creationId xmlns:a16="http://schemas.microsoft.com/office/drawing/2014/main" id="{68CD93FB-5DA7-4FF4-BD5A-FC69F4591BBF}"/>
                </a:ext>
              </a:extLst>
            </p:cNvPr>
            <p:cNvSpPr>
              <a:spLocks/>
            </p:cNvSpPr>
            <p:nvPr/>
          </p:nvSpPr>
          <p:spPr bwMode="auto">
            <a:xfrm>
              <a:off x="2570707" y="3348109"/>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3"/>
                  </a:lnTo>
                  <a:lnTo>
                    <a:pt x="1" y="4"/>
                  </a:lnTo>
                  <a:lnTo>
                    <a:pt x="2" y="4"/>
                  </a:lnTo>
                  <a:lnTo>
                    <a:pt x="2" y="3"/>
                  </a:lnTo>
                  <a:lnTo>
                    <a:pt x="2" y="4"/>
                  </a:lnTo>
                  <a:lnTo>
                    <a:pt x="3" y="5"/>
                  </a:lnTo>
                  <a:lnTo>
                    <a:pt x="3" y="6"/>
                  </a:lnTo>
                  <a:lnTo>
                    <a:pt x="4" y="6"/>
                  </a:lnTo>
                  <a:lnTo>
                    <a:pt x="4" y="7"/>
                  </a:lnTo>
                  <a:lnTo>
                    <a:pt x="5" y="7"/>
                  </a:lnTo>
                  <a:lnTo>
                    <a:pt x="5" y="8"/>
                  </a:lnTo>
                  <a:lnTo>
                    <a:pt x="5" y="6"/>
                  </a:lnTo>
                  <a:lnTo>
                    <a:pt x="6" y="9"/>
                  </a:lnTo>
                  <a:lnTo>
                    <a:pt x="7" y="8"/>
                  </a:lnTo>
                  <a:lnTo>
                    <a:pt x="7" y="9"/>
                  </a:lnTo>
                  <a:lnTo>
                    <a:pt x="7" y="10"/>
                  </a:lnTo>
                  <a:lnTo>
                    <a:pt x="8" y="9"/>
                  </a:lnTo>
                  <a:lnTo>
                    <a:pt x="8" y="10"/>
                  </a:lnTo>
                  <a:lnTo>
                    <a:pt x="9" y="12"/>
                  </a:lnTo>
                  <a:lnTo>
                    <a:pt x="10" y="12"/>
                  </a:lnTo>
                  <a:lnTo>
                    <a:pt x="10" y="13"/>
                  </a:lnTo>
                  <a:lnTo>
                    <a:pt x="11" y="12"/>
                  </a:lnTo>
                  <a:lnTo>
                    <a:pt x="11" y="13"/>
                  </a:lnTo>
                  <a:lnTo>
                    <a:pt x="11" y="12"/>
                  </a:lnTo>
                  <a:lnTo>
                    <a:pt x="12" y="13"/>
                  </a:lnTo>
                  <a:lnTo>
                    <a:pt x="13" y="13"/>
                  </a:lnTo>
                  <a:lnTo>
                    <a:pt x="14" y="13"/>
                  </a:lnTo>
                  <a:lnTo>
                    <a:pt x="14" y="14"/>
                  </a:lnTo>
                  <a:lnTo>
                    <a:pt x="14" y="13"/>
                  </a:lnTo>
                  <a:lnTo>
                    <a:pt x="15" y="15"/>
                  </a:lnTo>
                  <a:lnTo>
                    <a:pt x="15" y="16"/>
                  </a:lnTo>
                  <a:lnTo>
                    <a:pt x="15" y="15"/>
                  </a:lnTo>
                  <a:lnTo>
                    <a:pt x="16" y="16"/>
                  </a:lnTo>
                  <a:lnTo>
                    <a:pt x="17" y="17"/>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28" name="Freeform 128">
              <a:extLst>
                <a:ext uri="{FF2B5EF4-FFF2-40B4-BE49-F238E27FC236}">
                  <a16:creationId xmlns:a16="http://schemas.microsoft.com/office/drawing/2014/main" id="{0E714662-6DF9-40C5-8D19-C2824B3B33D0}"/>
                </a:ext>
              </a:extLst>
            </p:cNvPr>
            <p:cNvSpPr>
              <a:spLocks/>
            </p:cNvSpPr>
            <p:nvPr/>
          </p:nvSpPr>
          <p:spPr bwMode="auto">
            <a:xfrm>
              <a:off x="2597689" y="3229541"/>
              <a:ext cx="28569" cy="146051"/>
            </a:xfrm>
            <a:custGeom>
              <a:avLst/>
              <a:gdLst>
                <a:gd name="T0" fmla="*/ 0 w 18"/>
                <a:gd name="T1" fmla="*/ 2147483646 h 186"/>
                <a:gd name="T2" fmla="*/ 2147483646 w 18"/>
                <a:gd name="T3" fmla="*/ 2147483646 h 186"/>
                <a:gd name="T4" fmla="*/ 2147483646 w 18"/>
                <a:gd name="T5" fmla="*/ 2147483646 h 186"/>
                <a:gd name="T6" fmla="*/ 2147483646 w 18"/>
                <a:gd name="T7" fmla="*/ 2147483646 h 186"/>
                <a:gd name="T8" fmla="*/ 2147483646 w 18"/>
                <a:gd name="T9" fmla="*/ 2147483646 h 186"/>
                <a:gd name="T10" fmla="*/ 2147483646 w 18"/>
                <a:gd name="T11" fmla="*/ 2147483646 h 186"/>
                <a:gd name="T12" fmla="*/ 2147483646 w 18"/>
                <a:gd name="T13" fmla="*/ 2147483646 h 186"/>
                <a:gd name="T14" fmla="*/ 2147483646 w 18"/>
                <a:gd name="T15" fmla="*/ 2147483646 h 186"/>
                <a:gd name="T16" fmla="*/ 2147483646 w 18"/>
                <a:gd name="T17" fmla="*/ 2147483646 h 186"/>
                <a:gd name="T18" fmla="*/ 2147483646 w 18"/>
                <a:gd name="T19" fmla="*/ 2147483646 h 186"/>
                <a:gd name="T20" fmla="*/ 2147483646 w 18"/>
                <a:gd name="T21" fmla="*/ 2147483646 h 186"/>
                <a:gd name="T22" fmla="*/ 2147483646 w 18"/>
                <a:gd name="T23" fmla="*/ 2147483646 h 186"/>
                <a:gd name="T24" fmla="*/ 2147483646 w 18"/>
                <a:gd name="T25" fmla="*/ 2147483646 h 186"/>
                <a:gd name="T26" fmla="*/ 2147483646 w 18"/>
                <a:gd name="T27" fmla="*/ 2147483646 h 186"/>
                <a:gd name="T28" fmla="*/ 2147483646 w 18"/>
                <a:gd name="T29" fmla="*/ 2147483646 h 186"/>
                <a:gd name="T30" fmla="*/ 2147483646 w 18"/>
                <a:gd name="T31" fmla="*/ 2147483646 h 186"/>
                <a:gd name="T32" fmla="*/ 2147483646 w 18"/>
                <a:gd name="T33" fmla="*/ 2147483646 h 186"/>
                <a:gd name="T34" fmla="*/ 2147483646 w 18"/>
                <a:gd name="T35" fmla="*/ 2147483646 h 186"/>
                <a:gd name="T36" fmla="*/ 2147483646 w 18"/>
                <a:gd name="T37" fmla="*/ 2147483646 h 186"/>
                <a:gd name="T38" fmla="*/ 2147483646 w 18"/>
                <a:gd name="T39" fmla="*/ 2147483646 h 186"/>
                <a:gd name="T40" fmla="*/ 2147483646 w 18"/>
                <a:gd name="T41" fmla="*/ 2147483646 h 186"/>
                <a:gd name="T42" fmla="*/ 2147483646 w 18"/>
                <a:gd name="T43" fmla="*/ 2147483646 h 186"/>
                <a:gd name="T44" fmla="*/ 2147483646 w 18"/>
                <a:gd name="T45" fmla="*/ 2147483646 h 186"/>
                <a:gd name="T46" fmla="*/ 2147483646 w 18"/>
                <a:gd name="T47" fmla="*/ 2147483646 h 186"/>
                <a:gd name="T48" fmla="*/ 2147483646 w 18"/>
                <a:gd name="T49" fmla="*/ 2147483646 h 186"/>
                <a:gd name="T50" fmla="*/ 2147483646 w 18"/>
                <a:gd name="T51" fmla="*/ 2147483646 h 186"/>
                <a:gd name="T52" fmla="*/ 2147483646 w 18"/>
                <a:gd name="T53" fmla="*/ 2147483646 h 186"/>
                <a:gd name="T54" fmla="*/ 2147483646 w 18"/>
                <a:gd name="T55" fmla="*/ 2147483646 h 186"/>
                <a:gd name="T56" fmla="*/ 2147483646 w 18"/>
                <a:gd name="T57" fmla="*/ 2147483646 h 186"/>
                <a:gd name="T58" fmla="*/ 2147483646 w 18"/>
                <a:gd name="T59" fmla="*/ 2147483646 h 186"/>
                <a:gd name="T60" fmla="*/ 2147483646 w 18"/>
                <a:gd name="T61" fmla="*/ 2147483646 h 186"/>
                <a:gd name="T62" fmla="*/ 2147483646 w 18"/>
                <a:gd name="T63" fmla="*/ 2147483646 h 186"/>
                <a:gd name="T64" fmla="*/ 2147483646 w 18"/>
                <a:gd name="T65" fmla="*/ 2147483646 h 186"/>
                <a:gd name="T66" fmla="*/ 2147483646 w 18"/>
                <a:gd name="T67" fmla="*/ 2147483646 h 186"/>
                <a:gd name="T68" fmla="*/ 2147483646 w 18"/>
                <a:gd name="T69" fmla="*/ 2147483646 h 186"/>
                <a:gd name="T70" fmla="*/ 2147483646 w 18"/>
                <a:gd name="T71" fmla="*/ 2147483646 h 186"/>
                <a:gd name="T72" fmla="*/ 2147483646 w 18"/>
                <a:gd name="T73" fmla="*/ 2147483646 h 186"/>
                <a:gd name="T74" fmla="*/ 2147483646 w 18"/>
                <a:gd name="T75" fmla="*/ 2147483646 h 186"/>
                <a:gd name="T76" fmla="*/ 2147483646 w 18"/>
                <a:gd name="T77" fmla="*/ 2147483646 h 186"/>
                <a:gd name="T78" fmla="*/ 2147483646 w 18"/>
                <a:gd name="T79" fmla="*/ 2147483646 h 186"/>
                <a:gd name="T80" fmla="*/ 2147483646 w 18"/>
                <a:gd name="T81" fmla="*/ 2147483646 h 186"/>
                <a:gd name="T82" fmla="*/ 2147483646 w 18"/>
                <a:gd name="T83" fmla="*/ 2147483646 h 186"/>
                <a:gd name="T84" fmla="*/ 2147483646 w 18"/>
                <a:gd name="T85" fmla="*/ 2147483646 h 186"/>
                <a:gd name="T86" fmla="*/ 2147483646 w 18"/>
                <a:gd name="T87" fmla="*/ 2147483646 h 186"/>
                <a:gd name="T88" fmla="*/ 2147483646 w 18"/>
                <a:gd name="T89" fmla="*/ 2147483646 h 186"/>
                <a:gd name="T90" fmla="*/ 2147483646 w 18"/>
                <a:gd name="T91" fmla="*/ 2147483646 h 186"/>
                <a:gd name="T92" fmla="*/ 2147483646 w 18"/>
                <a:gd name="T93" fmla="*/ 2147483646 h 186"/>
                <a:gd name="T94" fmla="*/ 2147483646 w 18"/>
                <a:gd name="T95" fmla="*/ 2147483646 h 186"/>
                <a:gd name="T96" fmla="*/ 2147483646 w 18"/>
                <a:gd name="T97" fmla="*/ 2147483646 h 186"/>
                <a:gd name="T98" fmla="*/ 2147483646 w 18"/>
                <a:gd name="T99" fmla="*/ 0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6">
                  <a:moveTo>
                    <a:pt x="0" y="168"/>
                  </a:moveTo>
                  <a:lnTo>
                    <a:pt x="1" y="170"/>
                  </a:lnTo>
                  <a:lnTo>
                    <a:pt x="1" y="169"/>
                  </a:lnTo>
                  <a:lnTo>
                    <a:pt x="2" y="170"/>
                  </a:lnTo>
                  <a:lnTo>
                    <a:pt x="2" y="169"/>
                  </a:lnTo>
                  <a:lnTo>
                    <a:pt x="2" y="171"/>
                  </a:lnTo>
                  <a:lnTo>
                    <a:pt x="3" y="171"/>
                  </a:lnTo>
                  <a:lnTo>
                    <a:pt x="3" y="172"/>
                  </a:lnTo>
                  <a:lnTo>
                    <a:pt x="4" y="172"/>
                  </a:lnTo>
                  <a:lnTo>
                    <a:pt x="4" y="173"/>
                  </a:lnTo>
                  <a:lnTo>
                    <a:pt x="4" y="174"/>
                  </a:lnTo>
                  <a:lnTo>
                    <a:pt x="5" y="175"/>
                  </a:lnTo>
                  <a:lnTo>
                    <a:pt x="5" y="174"/>
                  </a:lnTo>
                  <a:lnTo>
                    <a:pt x="5" y="175"/>
                  </a:lnTo>
                  <a:lnTo>
                    <a:pt x="6" y="176"/>
                  </a:lnTo>
                  <a:lnTo>
                    <a:pt x="6" y="178"/>
                  </a:lnTo>
                  <a:lnTo>
                    <a:pt x="7" y="177"/>
                  </a:lnTo>
                  <a:lnTo>
                    <a:pt x="7" y="179"/>
                  </a:lnTo>
                  <a:lnTo>
                    <a:pt x="8" y="179"/>
                  </a:lnTo>
                  <a:lnTo>
                    <a:pt x="8" y="180"/>
                  </a:lnTo>
                  <a:lnTo>
                    <a:pt x="8" y="183"/>
                  </a:lnTo>
                  <a:lnTo>
                    <a:pt x="9" y="182"/>
                  </a:lnTo>
                  <a:lnTo>
                    <a:pt x="9" y="181"/>
                  </a:lnTo>
                  <a:lnTo>
                    <a:pt x="10" y="184"/>
                  </a:lnTo>
                  <a:lnTo>
                    <a:pt x="10" y="185"/>
                  </a:lnTo>
                  <a:lnTo>
                    <a:pt x="11" y="185"/>
                  </a:lnTo>
                  <a:lnTo>
                    <a:pt x="11" y="186"/>
                  </a:lnTo>
                  <a:lnTo>
                    <a:pt x="12" y="184"/>
                  </a:lnTo>
                  <a:lnTo>
                    <a:pt x="12" y="183"/>
                  </a:lnTo>
                  <a:lnTo>
                    <a:pt x="13" y="181"/>
                  </a:lnTo>
                  <a:lnTo>
                    <a:pt x="13" y="177"/>
                  </a:lnTo>
                  <a:lnTo>
                    <a:pt x="13" y="172"/>
                  </a:lnTo>
                  <a:lnTo>
                    <a:pt x="14" y="165"/>
                  </a:lnTo>
                  <a:lnTo>
                    <a:pt x="14" y="157"/>
                  </a:lnTo>
                  <a:lnTo>
                    <a:pt x="14" y="146"/>
                  </a:lnTo>
                  <a:lnTo>
                    <a:pt x="15" y="134"/>
                  </a:lnTo>
                  <a:lnTo>
                    <a:pt x="15" y="119"/>
                  </a:lnTo>
                  <a:lnTo>
                    <a:pt x="15" y="106"/>
                  </a:lnTo>
                  <a:lnTo>
                    <a:pt x="16" y="89"/>
                  </a:lnTo>
                  <a:lnTo>
                    <a:pt x="16" y="73"/>
                  </a:lnTo>
                  <a:lnTo>
                    <a:pt x="16" y="57"/>
                  </a:lnTo>
                  <a:lnTo>
                    <a:pt x="17" y="41"/>
                  </a:lnTo>
                  <a:lnTo>
                    <a:pt x="17" y="27"/>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29" name="Freeform 129">
              <a:extLst>
                <a:ext uri="{FF2B5EF4-FFF2-40B4-BE49-F238E27FC236}">
                  <a16:creationId xmlns:a16="http://schemas.microsoft.com/office/drawing/2014/main" id="{FC339F4F-37D8-41F9-9FEA-144DF5A10BDD}"/>
                </a:ext>
              </a:extLst>
            </p:cNvPr>
            <p:cNvSpPr>
              <a:spLocks/>
            </p:cNvSpPr>
            <p:nvPr/>
          </p:nvSpPr>
          <p:spPr bwMode="auto">
            <a:xfrm>
              <a:off x="2626258" y="3207555"/>
              <a:ext cx="28569" cy="103649"/>
            </a:xfrm>
            <a:custGeom>
              <a:avLst/>
              <a:gdLst>
                <a:gd name="T0" fmla="*/ 0 w 18"/>
                <a:gd name="T1" fmla="*/ 2147483646 h 132"/>
                <a:gd name="T2" fmla="*/ 0 w 18"/>
                <a:gd name="T3" fmla="*/ 2147483646 h 132"/>
                <a:gd name="T4" fmla="*/ 2147483646 w 18"/>
                <a:gd name="T5" fmla="*/ 2147483646 h 132"/>
                <a:gd name="T6" fmla="*/ 2147483646 w 18"/>
                <a:gd name="T7" fmla="*/ 2147483646 h 132"/>
                <a:gd name="T8" fmla="*/ 2147483646 w 18"/>
                <a:gd name="T9" fmla="*/ 2147483646 h 132"/>
                <a:gd name="T10" fmla="*/ 2147483646 w 18"/>
                <a:gd name="T11" fmla="*/ 0 h 132"/>
                <a:gd name="T12" fmla="*/ 2147483646 w 18"/>
                <a:gd name="T13" fmla="*/ 0 h 132"/>
                <a:gd name="T14" fmla="*/ 2147483646 w 18"/>
                <a:gd name="T15" fmla="*/ 2147483646 h 132"/>
                <a:gd name="T16" fmla="*/ 2147483646 w 18"/>
                <a:gd name="T17" fmla="*/ 2147483646 h 132"/>
                <a:gd name="T18" fmla="*/ 2147483646 w 18"/>
                <a:gd name="T19" fmla="*/ 2147483646 h 132"/>
                <a:gd name="T20" fmla="*/ 2147483646 w 18"/>
                <a:gd name="T21" fmla="*/ 2147483646 h 132"/>
                <a:gd name="T22" fmla="*/ 2147483646 w 18"/>
                <a:gd name="T23" fmla="*/ 2147483646 h 132"/>
                <a:gd name="T24" fmla="*/ 2147483646 w 18"/>
                <a:gd name="T25" fmla="*/ 2147483646 h 132"/>
                <a:gd name="T26" fmla="*/ 2147483646 w 18"/>
                <a:gd name="T27" fmla="*/ 2147483646 h 132"/>
                <a:gd name="T28" fmla="*/ 2147483646 w 18"/>
                <a:gd name="T29" fmla="*/ 2147483646 h 132"/>
                <a:gd name="T30" fmla="*/ 2147483646 w 18"/>
                <a:gd name="T31" fmla="*/ 2147483646 h 132"/>
                <a:gd name="T32" fmla="*/ 2147483646 w 18"/>
                <a:gd name="T33" fmla="*/ 2147483646 h 132"/>
                <a:gd name="T34" fmla="*/ 2147483646 w 18"/>
                <a:gd name="T35" fmla="*/ 2147483646 h 132"/>
                <a:gd name="T36" fmla="*/ 2147483646 w 18"/>
                <a:gd name="T37" fmla="*/ 2147483646 h 132"/>
                <a:gd name="T38" fmla="*/ 2147483646 w 18"/>
                <a:gd name="T39" fmla="*/ 2147483646 h 132"/>
                <a:gd name="T40" fmla="*/ 2147483646 w 18"/>
                <a:gd name="T41" fmla="*/ 2147483646 h 132"/>
                <a:gd name="T42" fmla="*/ 2147483646 w 18"/>
                <a:gd name="T43" fmla="*/ 2147483646 h 132"/>
                <a:gd name="T44" fmla="*/ 2147483646 w 18"/>
                <a:gd name="T45" fmla="*/ 2147483646 h 132"/>
                <a:gd name="T46" fmla="*/ 2147483646 w 18"/>
                <a:gd name="T47" fmla="*/ 2147483646 h 132"/>
                <a:gd name="T48" fmla="*/ 2147483646 w 18"/>
                <a:gd name="T49" fmla="*/ 2147483646 h 132"/>
                <a:gd name="T50" fmla="*/ 2147483646 w 18"/>
                <a:gd name="T51" fmla="*/ 2147483646 h 132"/>
                <a:gd name="T52" fmla="*/ 2147483646 w 18"/>
                <a:gd name="T53" fmla="*/ 2147483646 h 132"/>
                <a:gd name="T54" fmla="*/ 2147483646 w 18"/>
                <a:gd name="T55" fmla="*/ 2147483646 h 132"/>
                <a:gd name="T56" fmla="*/ 2147483646 w 18"/>
                <a:gd name="T57" fmla="*/ 2147483646 h 132"/>
                <a:gd name="T58" fmla="*/ 2147483646 w 18"/>
                <a:gd name="T59" fmla="*/ 2147483646 h 132"/>
                <a:gd name="T60" fmla="*/ 2147483646 w 18"/>
                <a:gd name="T61" fmla="*/ 2147483646 h 132"/>
                <a:gd name="T62" fmla="*/ 2147483646 w 18"/>
                <a:gd name="T63" fmla="*/ 2147483646 h 132"/>
                <a:gd name="T64" fmla="*/ 2147483646 w 18"/>
                <a:gd name="T65" fmla="*/ 2147483646 h 132"/>
                <a:gd name="T66" fmla="*/ 2147483646 w 18"/>
                <a:gd name="T67" fmla="*/ 2147483646 h 132"/>
                <a:gd name="T68" fmla="*/ 2147483646 w 18"/>
                <a:gd name="T69" fmla="*/ 2147483646 h 132"/>
                <a:gd name="T70" fmla="*/ 2147483646 w 18"/>
                <a:gd name="T71" fmla="*/ 2147483646 h 132"/>
                <a:gd name="T72" fmla="*/ 2147483646 w 18"/>
                <a:gd name="T73" fmla="*/ 2147483646 h 132"/>
                <a:gd name="T74" fmla="*/ 2147483646 w 18"/>
                <a:gd name="T75" fmla="*/ 2147483646 h 132"/>
                <a:gd name="T76" fmla="*/ 2147483646 w 18"/>
                <a:gd name="T77" fmla="*/ 2147483646 h 132"/>
                <a:gd name="T78" fmla="*/ 2147483646 w 18"/>
                <a:gd name="T79" fmla="*/ 2147483646 h 132"/>
                <a:gd name="T80" fmla="*/ 2147483646 w 18"/>
                <a:gd name="T81" fmla="*/ 2147483646 h 132"/>
                <a:gd name="T82" fmla="*/ 2147483646 w 18"/>
                <a:gd name="T83" fmla="*/ 2147483646 h 132"/>
                <a:gd name="T84" fmla="*/ 2147483646 w 18"/>
                <a:gd name="T85" fmla="*/ 2147483646 h 132"/>
                <a:gd name="T86" fmla="*/ 2147483646 w 18"/>
                <a:gd name="T87" fmla="*/ 2147483646 h 132"/>
                <a:gd name="T88" fmla="*/ 2147483646 w 18"/>
                <a:gd name="T89" fmla="*/ 2147483646 h 132"/>
                <a:gd name="T90" fmla="*/ 2147483646 w 18"/>
                <a:gd name="T91" fmla="*/ 2147483646 h 132"/>
                <a:gd name="T92" fmla="*/ 2147483646 w 18"/>
                <a:gd name="T93" fmla="*/ 2147483646 h 132"/>
                <a:gd name="T94" fmla="*/ 2147483646 w 18"/>
                <a:gd name="T95" fmla="*/ 2147483646 h 132"/>
                <a:gd name="T96" fmla="*/ 2147483646 w 18"/>
                <a:gd name="T97" fmla="*/ 2147483646 h 132"/>
                <a:gd name="T98" fmla="*/ 2147483646 w 18"/>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2">
                  <a:moveTo>
                    <a:pt x="0" y="28"/>
                  </a:moveTo>
                  <a:lnTo>
                    <a:pt x="0" y="19"/>
                  </a:lnTo>
                  <a:lnTo>
                    <a:pt x="1" y="11"/>
                  </a:lnTo>
                  <a:lnTo>
                    <a:pt x="1" y="5"/>
                  </a:lnTo>
                  <a:lnTo>
                    <a:pt x="1" y="2"/>
                  </a:lnTo>
                  <a:lnTo>
                    <a:pt x="2" y="0"/>
                  </a:lnTo>
                  <a:lnTo>
                    <a:pt x="2" y="2"/>
                  </a:lnTo>
                  <a:lnTo>
                    <a:pt x="3" y="5"/>
                  </a:lnTo>
                  <a:lnTo>
                    <a:pt x="3" y="9"/>
                  </a:lnTo>
                  <a:lnTo>
                    <a:pt x="4" y="13"/>
                  </a:lnTo>
                  <a:lnTo>
                    <a:pt x="4" y="20"/>
                  </a:lnTo>
                  <a:lnTo>
                    <a:pt x="4" y="28"/>
                  </a:lnTo>
                  <a:lnTo>
                    <a:pt x="5" y="36"/>
                  </a:lnTo>
                  <a:lnTo>
                    <a:pt x="5" y="42"/>
                  </a:lnTo>
                  <a:lnTo>
                    <a:pt x="5" y="50"/>
                  </a:lnTo>
                  <a:lnTo>
                    <a:pt x="6" y="57"/>
                  </a:lnTo>
                  <a:lnTo>
                    <a:pt x="6" y="64"/>
                  </a:lnTo>
                  <a:lnTo>
                    <a:pt x="6" y="69"/>
                  </a:lnTo>
                  <a:lnTo>
                    <a:pt x="7" y="77"/>
                  </a:lnTo>
                  <a:lnTo>
                    <a:pt x="7" y="83"/>
                  </a:lnTo>
                  <a:lnTo>
                    <a:pt x="7" y="88"/>
                  </a:lnTo>
                  <a:lnTo>
                    <a:pt x="8" y="93"/>
                  </a:lnTo>
                  <a:lnTo>
                    <a:pt x="8" y="99"/>
                  </a:lnTo>
                  <a:lnTo>
                    <a:pt x="9" y="102"/>
                  </a:lnTo>
                  <a:lnTo>
                    <a:pt x="9" y="105"/>
                  </a:lnTo>
                  <a:lnTo>
                    <a:pt x="9" y="109"/>
                  </a:lnTo>
                  <a:lnTo>
                    <a:pt x="10" y="111"/>
                  </a:lnTo>
                  <a:lnTo>
                    <a:pt x="10" y="113"/>
                  </a:lnTo>
                  <a:lnTo>
                    <a:pt x="10" y="117"/>
                  </a:lnTo>
                  <a:lnTo>
                    <a:pt x="11" y="118"/>
                  </a:lnTo>
                  <a:lnTo>
                    <a:pt x="11" y="119"/>
                  </a:lnTo>
                  <a:lnTo>
                    <a:pt x="11" y="120"/>
                  </a:lnTo>
                  <a:lnTo>
                    <a:pt x="12" y="122"/>
                  </a:lnTo>
                  <a:lnTo>
                    <a:pt x="12" y="121"/>
                  </a:lnTo>
                  <a:lnTo>
                    <a:pt x="13" y="121"/>
                  </a:lnTo>
                  <a:lnTo>
                    <a:pt x="13" y="122"/>
                  </a:lnTo>
                  <a:lnTo>
                    <a:pt x="14" y="122"/>
                  </a:lnTo>
                  <a:lnTo>
                    <a:pt x="14" y="123"/>
                  </a:lnTo>
                  <a:lnTo>
                    <a:pt x="14" y="122"/>
                  </a:lnTo>
                  <a:lnTo>
                    <a:pt x="15" y="121"/>
                  </a:lnTo>
                  <a:lnTo>
                    <a:pt x="15" y="122"/>
                  </a:lnTo>
                  <a:lnTo>
                    <a:pt x="16" y="124"/>
                  </a:lnTo>
                  <a:lnTo>
                    <a:pt x="16" y="125"/>
                  </a:lnTo>
                  <a:lnTo>
                    <a:pt x="17" y="128"/>
                  </a:lnTo>
                  <a:lnTo>
                    <a:pt x="17" y="130"/>
                  </a:lnTo>
                  <a:lnTo>
                    <a:pt x="18"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30" name="Freeform 130">
              <a:extLst>
                <a:ext uri="{FF2B5EF4-FFF2-40B4-BE49-F238E27FC236}">
                  <a16:creationId xmlns:a16="http://schemas.microsoft.com/office/drawing/2014/main" id="{9B68D675-5D52-4113-B62F-FA22D4FC6E27}"/>
                </a:ext>
              </a:extLst>
            </p:cNvPr>
            <p:cNvSpPr>
              <a:spLocks/>
            </p:cNvSpPr>
            <p:nvPr/>
          </p:nvSpPr>
          <p:spPr bwMode="auto">
            <a:xfrm>
              <a:off x="2654828" y="3309634"/>
              <a:ext cx="26983" cy="29839"/>
            </a:xfrm>
            <a:custGeom>
              <a:avLst/>
              <a:gdLst>
                <a:gd name="T0" fmla="*/ 0 w 17"/>
                <a:gd name="T1" fmla="*/ 2147483646 h 38"/>
                <a:gd name="T2" fmla="*/ 0 w 17"/>
                <a:gd name="T3" fmla="*/ 2147483646 h 38"/>
                <a:gd name="T4" fmla="*/ 0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0 h 38"/>
                <a:gd name="T54" fmla="*/ 2147483646 w 17"/>
                <a:gd name="T55" fmla="*/ 0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2"/>
                  </a:moveTo>
                  <a:lnTo>
                    <a:pt x="0" y="4"/>
                  </a:lnTo>
                  <a:lnTo>
                    <a:pt x="0" y="7"/>
                  </a:lnTo>
                  <a:lnTo>
                    <a:pt x="1" y="9"/>
                  </a:lnTo>
                  <a:lnTo>
                    <a:pt x="1" y="11"/>
                  </a:lnTo>
                  <a:lnTo>
                    <a:pt x="2" y="13"/>
                  </a:lnTo>
                  <a:lnTo>
                    <a:pt x="2" y="14"/>
                  </a:lnTo>
                  <a:lnTo>
                    <a:pt x="3" y="15"/>
                  </a:lnTo>
                  <a:lnTo>
                    <a:pt x="3" y="13"/>
                  </a:lnTo>
                  <a:lnTo>
                    <a:pt x="3" y="12"/>
                  </a:lnTo>
                  <a:lnTo>
                    <a:pt x="4" y="13"/>
                  </a:lnTo>
                  <a:lnTo>
                    <a:pt x="4" y="12"/>
                  </a:lnTo>
                  <a:lnTo>
                    <a:pt x="4" y="11"/>
                  </a:lnTo>
                  <a:lnTo>
                    <a:pt x="5" y="9"/>
                  </a:lnTo>
                  <a:lnTo>
                    <a:pt x="5" y="7"/>
                  </a:lnTo>
                  <a:lnTo>
                    <a:pt x="6" y="6"/>
                  </a:lnTo>
                  <a:lnTo>
                    <a:pt x="6" y="5"/>
                  </a:lnTo>
                  <a:lnTo>
                    <a:pt x="7" y="4"/>
                  </a:lnTo>
                  <a:lnTo>
                    <a:pt x="7" y="3"/>
                  </a:lnTo>
                  <a:lnTo>
                    <a:pt x="7" y="2"/>
                  </a:lnTo>
                  <a:lnTo>
                    <a:pt x="8" y="2"/>
                  </a:lnTo>
                  <a:lnTo>
                    <a:pt x="8" y="1"/>
                  </a:lnTo>
                  <a:lnTo>
                    <a:pt x="9" y="0"/>
                  </a:lnTo>
                  <a:lnTo>
                    <a:pt x="9" y="2"/>
                  </a:lnTo>
                  <a:lnTo>
                    <a:pt x="10" y="1"/>
                  </a:lnTo>
                  <a:lnTo>
                    <a:pt x="10" y="3"/>
                  </a:lnTo>
                  <a:lnTo>
                    <a:pt x="11" y="4"/>
                  </a:lnTo>
                  <a:lnTo>
                    <a:pt x="11" y="6"/>
                  </a:lnTo>
                  <a:lnTo>
                    <a:pt x="11" y="7"/>
                  </a:lnTo>
                  <a:lnTo>
                    <a:pt x="12" y="9"/>
                  </a:lnTo>
                  <a:lnTo>
                    <a:pt x="12" y="10"/>
                  </a:lnTo>
                  <a:lnTo>
                    <a:pt x="12" y="13"/>
                  </a:lnTo>
                  <a:lnTo>
                    <a:pt x="13" y="13"/>
                  </a:lnTo>
                  <a:lnTo>
                    <a:pt x="13" y="16"/>
                  </a:lnTo>
                  <a:lnTo>
                    <a:pt x="13" y="18"/>
                  </a:lnTo>
                  <a:lnTo>
                    <a:pt x="14" y="21"/>
                  </a:lnTo>
                  <a:lnTo>
                    <a:pt x="14" y="23"/>
                  </a:lnTo>
                  <a:lnTo>
                    <a:pt x="14" y="25"/>
                  </a:lnTo>
                  <a:lnTo>
                    <a:pt x="15" y="27"/>
                  </a:lnTo>
                  <a:lnTo>
                    <a:pt x="15" y="29"/>
                  </a:lnTo>
                  <a:lnTo>
                    <a:pt x="16" y="31"/>
                  </a:lnTo>
                  <a:lnTo>
                    <a:pt x="16" y="33"/>
                  </a:lnTo>
                  <a:lnTo>
                    <a:pt x="16" y="35"/>
                  </a:lnTo>
                  <a:lnTo>
                    <a:pt x="17" y="37"/>
                  </a:lnTo>
                  <a:lnTo>
                    <a:pt x="17"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31" name="Freeform 131">
              <a:extLst>
                <a:ext uri="{FF2B5EF4-FFF2-40B4-BE49-F238E27FC236}">
                  <a16:creationId xmlns:a16="http://schemas.microsoft.com/office/drawing/2014/main" id="{CFC3F476-F5D9-4FCF-8F5E-7BF5B065F69C}"/>
                </a:ext>
              </a:extLst>
            </p:cNvPr>
            <p:cNvSpPr>
              <a:spLocks/>
            </p:cNvSpPr>
            <p:nvPr/>
          </p:nvSpPr>
          <p:spPr bwMode="auto">
            <a:xfrm>
              <a:off x="2681811" y="3339472"/>
              <a:ext cx="26983" cy="21987"/>
            </a:xfrm>
            <a:custGeom>
              <a:avLst/>
              <a:gdLst>
                <a:gd name="T0" fmla="*/ 0 w 17"/>
                <a:gd name="T1" fmla="*/ 0 h 28"/>
                <a:gd name="T2" fmla="*/ 0 w 17"/>
                <a:gd name="T3" fmla="*/ 2147483646 h 28"/>
                <a:gd name="T4" fmla="*/ 2147483646 w 17"/>
                <a:gd name="T5" fmla="*/ 2147483646 h 28"/>
                <a:gd name="T6" fmla="*/ 2147483646 w 17"/>
                <a:gd name="T7" fmla="*/ 2147483646 h 28"/>
                <a:gd name="T8" fmla="*/ 2147483646 w 17"/>
                <a:gd name="T9" fmla="*/ 2147483646 h 28"/>
                <a:gd name="T10" fmla="*/ 2147483646 w 17"/>
                <a:gd name="T11" fmla="*/ 2147483646 h 28"/>
                <a:gd name="T12" fmla="*/ 2147483646 w 17"/>
                <a:gd name="T13" fmla="*/ 2147483646 h 28"/>
                <a:gd name="T14" fmla="*/ 2147483646 w 17"/>
                <a:gd name="T15" fmla="*/ 2147483646 h 28"/>
                <a:gd name="T16" fmla="*/ 2147483646 w 17"/>
                <a:gd name="T17" fmla="*/ 2147483646 h 28"/>
                <a:gd name="T18" fmla="*/ 2147483646 w 17"/>
                <a:gd name="T19" fmla="*/ 2147483646 h 28"/>
                <a:gd name="T20" fmla="*/ 2147483646 w 17"/>
                <a:gd name="T21" fmla="*/ 2147483646 h 28"/>
                <a:gd name="T22" fmla="*/ 2147483646 w 17"/>
                <a:gd name="T23" fmla="*/ 2147483646 h 28"/>
                <a:gd name="T24" fmla="*/ 2147483646 w 17"/>
                <a:gd name="T25" fmla="*/ 2147483646 h 28"/>
                <a:gd name="T26" fmla="*/ 2147483646 w 17"/>
                <a:gd name="T27" fmla="*/ 2147483646 h 28"/>
                <a:gd name="T28" fmla="*/ 2147483646 w 17"/>
                <a:gd name="T29" fmla="*/ 2147483646 h 28"/>
                <a:gd name="T30" fmla="*/ 2147483646 w 17"/>
                <a:gd name="T31" fmla="*/ 2147483646 h 28"/>
                <a:gd name="T32" fmla="*/ 2147483646 w 17"/>
                <a:gd name="T33" fmla="*/ 2147483646 h 28"/>
                <a:gd name="T34" fmla="*/ 2147483646 w 17"/>
                <a:gd name="T35" fmla="*/ 2147483646 h 28"/>
                <a:gd name="T36" fmla="*/ 2147483646 w 17"/>
                <a:gd name="T37" fmla="*/ 2147483646 h 28"/>
                <a:gd name="T38" fmla="*/ 2147483646 w 17"/>
                <a:gd name="T39" fmla="*/ 2147483646 h 28"/>
                <a:gd name="T40" fmla="*/ 2147483646 w 17"/>
                <a:gd name="T41" fmla="*/ 2147483646 h 28"/>
                <a:gd name="T42" fmla="*/ 2147483646 w 17"/>
                <a:gd name="T43" fmla="*/ 2147483646 h 28"/>
                <a:gd name="T44" fmla="*/ 2147483646 w 17"/>
                <a:gd name="T45" fmla="*/ 2147483646 h 28"/>
                <a:gd name="T46" fmla="*/ 2147483646 w 17"/>
                <a:gd name="T47" fmla="*/ 2147483646 h 28"/>
                <a:gd name="T48" fmla="*/ 2147483646 w 17"/>
                <a:gd name="T49" fmla="*/ 2147483646 h 28"/>
                <a:gd name="T50" fmla="*/ 2147483646 w 17"/>
                <a:gd name="T51" fmla="*/ 2147483646 h 28"/>
                <a:gd name="T52" fmla="*/ 2147483646 w 17"/>
                <a:gd name="T53" fmla="*/ 2147483646 h 28"/>
                <a:gd name="T54" fmla="*/ 2147483646 w 17"/>
                <a:gd name="T55" fmla="*/ 2147483646 h 28"/>
                <a:gd name="T56" fmla="*/ 2147483646 w 17"/>
                <a:gd name="T57" fmla="*/ 2147483646 h 28"/>
                <a:gd name="T58" fmla="*/ 2147483646 w 17"/>
                <a:gd name="T59" fmla="*/ 2147483646 h 28"/>
                <a:gd name="T60" fmla="*/ 2147483646 w 17"/>
                <a:gd name="T61" fmla="*/ 2147483646 h 28"/>
                <a:gd name="T62" fmla="*/ 2147483646 w 17"/>
                <a:gd name="T63" fmla="*/ 2147483646 h 28"/>
                <a:gd name="T64" fmla="*/ 2147483646 w 17"/>
                <a:gd name="T65" fmla="*/ 2147483646 h 28"/>
                <a:gd name="T66" fmla="*/ 2147483646 w 17"/>
                <a:gd name="T67" fmla="*/ 2147483646 h 28"/>
                <a:gd name="T68" fmla="*/ 2147483646 w 17"/>
                <a:gd name="T69" fmla="*/ 2147483646 h 28"/>
                <a:gd name="T70" fmla="*/ 2147483646 w 17"/>
                <a:gd name="T71" fmla="*/ 2147483646 h 28"/>
                <a:gd name="T72" fmla="*/ 2147483646 w 17"/>
                <a:gd name="T73" fmla="*/ 2147483646 h 28"/>
                <a:gd name="T74" fmla="*/ 2147483646 w 17"/>
                <a:gd name="T75" fmla="*/ 2147483646 h 28"/>
                <a:gd name="T76" fmla="*/ 2147483646 w 17"/>
                <a:gd name="T77" fmla="*/ 2147483646 h 28"/>
                <a:gd name="T78" fmla="*/ 2147483646 w 17"/>
                <a:gd name="T79" fmla="*/ 2147483646 h 28"/>
                <a:gd name="T80" fmla="*/ 2147483646 w 17"/>
                <a:gd name="T81" fmla="*/ 2147483646 h 28"/>
                <a:gd name="T82" fmla="*/ 2147483646 w 17"/>
                <a:gd name="T83" fmla="*/ 2147483646 h 28"/>
                <a:gd name="T84" fmla="*/ 2147483646 w 17"/>
                <a:gd name="T85" fmla="*/ 2147483646 h 28"/>
                <a:gd name="T86" fmla="*/ 2147483646 w 17"/>
                <a:gd name="T87" fmla="*/ 2147483646 h 28"/>
                <a:gd name="T88" fmla="*/ 2147483646 w 17"/>
                <a:gd name="T89" fmla="*/ 2147483646 h 28"/>
                <a:gd name="T90" fmla="*/ 2147483646 w 17"/>
                <a:gd name="T91" fmla="*/ 2147483646 h 28"/>
                <a:gd name="T92" fmla="*/ 2147483646 w 17"/>
                <a:gd name="T93" fmla="*/ 2147483646 h 28"/>
                <a:gd name="T94" fmla="*/ 2147483646 w 17"/>
                <a:gd name="T95" fmla="*/ 2147483646 h 28"/>
                <a:gd name="T96" fmla="*/ 2147483646 w 17"/>
                <a:gd name="T97" fmla="*/ 2147483646 h 28"/>
                <a:gd name="T98" fmla="*/ 2147483646 w 17"/>
                <a:gd name="T99" fmla="*/ 2147483646 h 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8">
                  <a:moveTo>
                    <a:pt x="0" y="0"/>
                  </a:moveTo>
                  <a:lnTo>
                    <a:pt x="0" y="2"/>
                  </a:lnTo>
                  <a:lnTo>
                    <a:pt x="1" y="3"/>
                  </a:lnTo>
                  <a:lnTo>
                    <a:pt x="1" y="5"/>
                  </a:lnTo>
                  <a:lnTo>
                    <a:pt x="1" y="7"/>
                  </a:lnTo>
                  <a:lnTo>
                    <a:pt x="2" y="8"/>
                  </a:lnTo>
                  <a:lnTo>
                    <a:pt x="3" y="10"/>
                  </a:lnTo>
                  <a:lnTo>
                    <a:pt x="3" y="12"/>
                  </a:lnTo>
                  <a:lnTo>
                    <a:pt x="4" y="13"/>
                  </a:lnTo>
                  <a:lnTo>
                    <a:pt x="4" y="14"/>
                  </a:lnTo>
                  <a:lnTo>
                    <a:pt x="4" y="15"/>
                  </a:lnTo>
                  <a:lnTo>
                    <a:pt x="5" y="15"/>
                  </a:lnTo>
                  <a:lnTo>
                    <a:pt x="5" y="17"/>
                  </a:lnTo>
                  <a:lnTo>
                    <a:pt x="6" y="19"/>
                  </a:lnTo>
                  <a:lnTo>
                    <a:pt x="6" y="18"/>
                  </a:lnTo>
                  <a:lnTo>
                    <a:pt x="6" y="19"/>
                  </a:lnTo>
                  <a:lnTo>
                    <a:pt x="7" y="20"/>
                  </a:lnTo>
                  <a:lnTo>
                    <a:pt x="8" y="21"/>
                  </a:lnTo>
                  <a:lnTo>
                    <a:pt x="8" y="22"/>
                  </a:lnTo>
                  <a:lnTo>
                    <a:pt x="9" y="23"/>
                  </a:lnTo>
                  <a:lnTo>
                    <a:pt x="10" y="24"/>
                  </a:lnTo>
                  <a:lnTo>
                    <a:pt x="11" y="24"/>
                  </a:lnTo>
                  <a:lnTo>
                    <a:pt x="11" y="26"/>
                  </a:lnTo>
                  <a:lnTo>
                    <a:pt x="11" y="25"/>
                  </a:lnTo>
                  <a:lnTo>
                    <a:pt x="12" y="25"/>
                  </a:lnTo>
                  <a:lnTo>
                    <a:pt x="13" y="25"/>
                  </a:lnTo>
                  <a:lnTo>
                    <a:pt x="13" y="26"/>
                  </a:lnTo>
                  <a:lnTo>
                    <a:pt x="14" y="26"/>
                  </a:lnTo>
                  <a:lnTo>
                    <a:pt x="15" y="27"/>
                  </a:lnTo>
                  <a:lnTo>
                    <a:pt x="15" y="26"/>
                  </a:lnTo>
                  <a:lnTo>
                    <a:pt x="15" y="27"/>
                  </a:lnTo>
                  <a:lnTo>
                    <a:pt x="16" y="26"/>
                  </a:lnTo>
                  <a:lnTo>
                    <a:pt x="17" y="26"/>
                  </a:lnTo>
                  <a:lnTo>
                    <a:pt x="17" y="27"/>
                  </a:lnTo>
                  <a:lnTo>
                    <a:pt x="17" y="28"/>
                  </a:lnTo>
                  <a:lnTo>
                    <a:pt x="17" y="2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32" name="Freeform 132">
              <a:extLst>
                <a:ext uri="{FF2B5EF4-FFF2-40B4-BE49-F238E27FC236}">
                  <a16:creationId xmlns:a16="http://schemas.microsoft.com/office/drawing/2014/main" id="{1A4E2CD1-BD96-4612-A1A7-524BA5D622D9}"/>
                </a:ext>
              </a:extLst>
            </p:cNvPr>
            <p:cNvSpPr>
              <a:spLocks/>
            </p:cNvSpPr>
            <p:nvPr/>
          </p:nvSpPr>
          <p:spPr bwMode="auto">
            <a:xfrm>
              <a:off x="2708792" y="3315916"/>
              <a:ext cx="28569" cy="59677"/>
            </a:xfrm>
            <a:custGeom>
              <a:avLst/>
              <a:gdLst>
                <a:gd name="T0" fmla="*/ 0 w 18"/>
                <a:gd name="T1" fmla="*/ 2147483646 h 76"/>
                <a:gd name="T2" fmla="*/ 2147483646 w 18"/>
                <a:gd name="T3" fmla="*/ 2147483646 h 76"/>
                <a:gd name="T4" fmla="*/ 2147483646 w 18"/>
                <a:gd name="T5" fmla="*/ 2147483646 h 76"/>
                <a:gd name="T6" fmla="*/ 2147483646 w 18"/>
                <a:gd name="T7" fmla="*/ 2147483646 h 76"/>
                <a:gd name="T8" fmla="*/ 2147483646 w 18"/>
                <a:gd name="T9" fmla="*/ 2147483646 h 76"/>
                <a:gd name="T10" fmla="*/ 2147483646 w 18"/>
                <a:gd name="T11" fmla="*/ 2147483646 h 76"/>
                <a:gd name="T12" fmla="*/ 2147483646 w 18"/>
                <a:gd name="T13" fmla="*/ 2147483646 h 76"/>
                <a:gd name="T14" fmla="*/ 2147483646 w 18"/>
                <a:gd name="T15" fmla="*/ 2147483646 h 76"/>
                <a:gd name="T16" fmla="*/ 2147483646 w 18"/>
                <a:gd name="T17" fmla="*/ 2147483646 h 76"/>
                <a:gd name="T18" fmla="*/ 2147483646 w 18"/>
                <a:gd name="T19" fmla="*/ 2147483646 h 76"/>
                <a:gd name="T20" fmla="*/ 2147483646 w 18"/>
                <a:gd name="T21" fmla="*/ 2147483646 h 76"/>
                <a:gd name="T22" fmla="*/ 2147483646 w 18"/>
                <a:gd name="T23" fmla="*/ 2147483646 h 76"/>
                <a:gd name="T24" fmla="*/ 2147483646 w 18"/>
                <a:gd name="T25" fmla="*/ 2147483646 h 76"/>
                <a:gd name="T26" fmla="*/ 2147483646 w 18"/>
                <a:gd name="T27" fmla="*/ 2147483646 h 76"/>
                <a:gd name="T28" fmla="*/ 2147483646 w 18"/>
                <a:gd name="T29" fmla="*/ 2147483646 h 76"/>
                <a:gd name="T30" fmla="*/ 2147483646 w 18"/>
                <a:gd name="T31" fmla="*/ 2147483646 h 76"/>
                <a:gd name="T32" fmla="*/ 2147483646 w 18"/>
                <a:gd name="T33" fmla="*/ 2147483646 h 76"/>
                <a:gd name="T34" fmla="*/ 2147483646 w 18"/>
                <a:gd name="T35" fmla="*/ 2147483646 h 76"/>
                <a:gd name="T36" fmla="*/ 2147483646 w 18"/>
                <a:gd name="T37" fmla="*/ 2147483646 h 76"/>
                <a:gd name="T38" fmla="*/ 2147483646 w 18"/>
                <a:gd name="T39" fmla="*/ 2147483646 h 76"/>
                <a:gd name="T40" fmla="*/ 2147483646 w 18"/>
                <a:gd name="T41" fmla="*/ 2147483646 h 76"/>
                <a:gd name="T42" fmla="*/ 2147483646 w 18"/>
                <a:gd name="T43" fmla="*/ 2147483646 h 76"/>
                <a:gd name="T44" fmla="*/ 2147483646 w 18"/>
                <a:gd name="T45" fmla="*/ 2147483646 h 76"/>
                <a:gd name="T46" fmla="*/ 2147483646 w 18"/>
                <a:gd name="T47" fmla="*/ 2147483646 h 76"/>
                <a:gd name="T48" fmla="*/ 2147483646 w 18"/>
                <a:gd name="T49" fmla="*/ 2147483646 h 76"/>
                <a:gd name="T50" fmla="*/ 2147483646 w 18"/>
                <a:gd name="T51" fmla="*/ 2147483646 h 76"/>
                <a:gd name="T52" fmla="*/ 2147483646 w 18"/>
                <a:gd name="T53" fmla="*/ 2147483646 h 76"/>
                <a:gd name="T54" fmla="*/ 2147483646 w 18"/>
                <a:gd name="T55" fmla="*/ 2147483646 h 76"/>
                <a:gd name="T56" fmla="*/ 2147483646 w 18"/>
                <a:gd name="T57" fmla="*/ 2147483646 h 76"/>
                <a:gd name="T58" fmla="*/ 2147483646 w 18"/>
                <a:gd name="T59" fmla="*/ 2147483646 h 76"/>
                <a:gd name="T60" fmla="*/ 2147483646 w 18"/>
                <a:gd name="T61" fmla="*/ 2147483646 h 76"/>
                <a:gd name="T62" fmla="*/ 2147483646 w 18"/>
                <a:gd name="T63" fmla="*/ 2147483646 h 76"/>
                <a:gd name="T64" fmla="*/ 2147483646 w 18"/>
                <a:gd name="T65" fmla="*/ 2147483646 h 76"/>
                <a:gd name="T66" fmla="*/ 2147483646 w 18"/>
                <a:gd name="T67" fmla="*/ 2147483646 h 76"/>
                <a:gd name="T68" fmla="*/ 2147483646 w 18"/>
                <a:gd name="T69" fmla="*/ 2147483646 h 76"/>
                <a:gd name="T70" fmla="*/ 2147483646 w 18"/>
                <a:gd name="T71" fmla="*/ 2147483646 h 76"/>
                <a:gd name="T72" fmla="*/ 2147483646 w 18"/>
                <a:gd name="T73" fmla="*/ 2147483646 h 76"/>
                <a:gd name="T74" fmla="*/ 2147483646 w 18"/>
                <a:gd name="T75" fmla="*/ 2147483646 h 76"/>
                <a:gd name="T76" fmla="*/ 2147483646 w 18"/>
                <a:gd name="T77" fmla="*/ 2147483646 h 76"/>
                <a:gd name="T78" fmla="*/ 2147483646 w 18"/>
                <a:gd name="T79" fmla="*/ 2147483646 h 76"/>
                <a:gd name="T80" fmla="*/ 2147483646 w 18"/>
                <a:gd name="T81" fmla="*/ 2147483646 h 76"/>
                <a:gd name="T82" fmla="*/ 2147483646 w 18"/>
                <a:gd name="T83" fmla="*/ 2147483646 h 76"/>
                <a:gd name="T84" fmla="*/ 2147483646 w 18"/>
                <a:gd name="T85" fmla="*/ 2147483646 h 76"/>
                <a:gd name="T86" fmla="*/ 2147483646 w 18"/>
                <a:gd name="T87" fmla="*/ 2147483646 h 76"/>
                <a:gd name="T88" fmla="*/ 2147483646 w 18"/>
                <a:gd name="T89" fmla="*/ 2147483646 h 76"/>
                <a:gd name="T90" fmla="*/ 2147483646 w 18"/>
                <a:gd name="T91" fmla="*/ 2147483646 h 76"/>
                <a:gd name="T92" fmla="*/ 2147483646 w 18"/>
                <a:gd name="T93" fmla="*/ 2147483646 h 76"/>
                <a:gd name="T94" fmla="*/ 2147483646 w 18"/>
                <a:gd name="T95" fmla="*/ 2147483646 h 76"/>
                <a:gd name="T96" fmla="*/ 2147483646 w 18"/>
                <a:gd name="T97" fmla="*/ 2147483646 h 76"/>
                <a:gd name="T98" fmla="*/ 2147483646 w 18"/>
                <a:gd name="T99" fmla="*/ 0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76">
                  <a:moveTo>
                    <a:pt x="0" y="57"/>
                  </a:moveTo>
                  <a:lnTo>
                    <a:pt x="1" y="56"/>
                  </a:lnTo>
                  <a:lnTo>
                    <a:pt x="2" y="58"/>
                  </a:lnTo>
                  <a:lnTo>
                    <a:pt x="3" y="58"/>
                  </a:lnTo>
                  <a:lnTo>
                    <a:pt x="3" y="59"/>
                  </a:lnTo>
                  <a:lnTo>
                    <a:pt x="4" y="59"/>
                  </a:lnTo>
                  <a:lnTo>
                    <a:pt x="4" y="60"/>
                  </a:lnTo>
                  <a:lnTo>
                    <a:pt x="5" y="60"/>
                  </a:lnTo>
                  <a:lnTo>
                    <a:pt x="5" y="62"/>
                  </a:lnTo>
                  <a:lnTo>
                    <a:pt x="6" y="62"/>
                  </a:lnTo>
                  <a:lnTo>
                    <a:pt x="7" y="62"/>
                  </a:lnTo>
                  <a:lnTo>
                    <a:pt x="7" y="63"/>
                  </a:lnTo>
                  <a:lnTo>
                    <a:pt x="8" y="62"/>
                  </a:lnTo>
                  <a:lnTo>
                    <a:pt x="8" y="66"/>
                  </a:lnTo>
                  <a:lnTo>
                    <a:pt x="8" y="65"/>
                  </a:lnTo>
                  <a:lnTo>
                    <a:pt x="9" y="66"/>
                  </a:lnTo>
                  <a:lnTo>
                    <a:pt x="9" y="67"/>
                  </a:lnTo>
                  <a:lnTo>
                    <a:pt x="10" y="68"/>
                  </a:lnTo>
                  <a:lnTo>
                    <a:pt x="10" y="69"/>
                  </a:lnTo>
                  <a:lnTo>
                    <a:pt x="11" y="69"/>
                  </a:lnTo>
                  <a:lnTo>
                    <a:pt x="11" y="70"/>
                  </a:lnTo>
                  <a:lnTo>
                    <a:pt x="11" y="71"/>
                  </a:lnTo>
                  <a:lnTo>
                    <a:pt x="12" y="72"/>
                  </a:lnTo>
                  <a:lnTo>
                    <a:pt x="12" y="74"/>
                  </a:lnTo>
                  <a:lnTo>
                    <a:pt x="12" y="73"/>
                  </a:lnTo>
                  <a:lnTo>
                    <a:pt x="13" y="75"/>
                  </a:lnTo>
                  <a:lnTo>
                    <a:pt x="13" y="76"/>
                  </a:lnTo>
                  <a:lnTo>
                    <a:pt x="14" y="76"/>
                  </a:lnTo>
                  <a:lnTo>
                    <a:pt x="14" y="75"/>
                  </a:lnTo>
                  <a:lnTo>
                    <a:pt x="15" y="75"/>
                  </a:lnTo>
                  <a:lnTo>
                    <a:pt x="15" y="72"/>
                  </a:lnTo>
                  <a:lnTo>
                    <a:pt x="16" y="68"/>
                  </a:lnTo>
                  <a:lnTo>
                    <a:pt x="16" y="64"/>
                  </a:lnTo>
                  <a:lnTo>
                    <a:pt x="16" y="58"/>
                  </a:lnTo>
                  <a:lnTo>
                    <a:pt x="17" y="50"/>
                  </a:lnTo>
                  <a:lnTo>
                    <a:pt x="17" y="41"/>
                  </a:lnTo>
                  <a:lnTo>
                    <a:pt x="17" y="29"/>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33" name="Freeform 133">
              <a:extLst>
                <a:ext uri="{FF2B5EF4-FFF2-40B4-BE49-F238E27FC236}">
                  <a16:creationId xmlns:a16="http://schemas.microsoft.com/office/drawing/2014/main" id="{38DEC206-14CD-45E7-8219-857317EF4A0A}"/>
                </a:ext>
              </a:extLst>
            </p:cNvPr>
            <p:cNvSpPr>
              <a:spLocks/>
            </p:cNvSpPr>
            <p:nvPr/>
          </p:nvSpPr>
          <p:spPr bwMode="auto">
            <a:xfrm>
              <a:off x="2737362" y="3207555"/>
              <a:ext cx="28569" cy="108361"/>
            </a:xfrm>
            <a:custGeom>
              <a:avLst/>
              <a:gdLst>
                <a:gd name="T0" fmla="*/ 0 w 18"/>
                <a:gd name="T1" fmla="*/ 2147483646 h 138"/>
                <a:gd name="T2" fmla="*/ 0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0" y="122"/>
                  </a:lnTo>
                  <a:lnTo>
                    <a:pt x="1" y="106"/>
                  </a:lnTo>
                  <a:lnTo>
                    <a:pt x="1" y="90"/>
                  </a:lnTo>
                  <a:lnTo>
                    <a:pt x="1" y="74"/>
                  </a:lnTo>
                  <a:lnTo>
                    <a:pt x="2" y="60"/>
                  </a:lnTo>
                  <a:lnTo>
                    <a:pt x="2" y="47"/>
                  </a:lnTo>
                  <a:lnTo>
                    <a:pt x="3" y="33"/>
                  </a:lnTo>
                  <a:lnTo>
                    <a:pt x="3" y="23"/>
                  </a:lnTo>
                  <a:lnTo>
                    <a:pt x="3" y="13"/>
                  </a:lnTo>
                  <a:lnTo>
                    <a:pt x="4" y="7"/>
                  </a:lnTo>
                  <a:lnTo>
                    <a:pt x="4" y="4"/>
                  </a:lnTo>
                  <a:lnTo>
                    <a:pt x="4" y="0"/>
                  </a:lnTo>
                  <a:lnTo>
                    <a:pt x="5" y="0"/>
                  </a:lnTo>
                  <a:lnTo>
                    <a:pt x="5" y="1"/>
                  </a:lnTo>
                  <a:lnTo>
                    <a:pt x="5" y="4"/>
                  </a:lnTo>
                  <a:lnTo>
                    <a:pt x="6" y="7"/>
                  </a:lnTo>
                  <a:lnTo>
                    <a:pt x="6" y="13"/>
                  </a:lnTo>
                  <a:lnTo>
                    <a:pt x="7" y="18"/>
                  </a:lnTo>
                  <a:lnTo>
                    <a:pt x="7" y="24"/>
                  </a:lnTo>
                  <a:lnTo>
                    <a:pt x="7" y="32"/>
                  </a:lnTo>
                  <a:lnTo>
                    <a:pt x="8" y="38"/>
                  </a:lnTo>
                  <a:lnTo>
                    <a:pt x="8" y="47"/>
                  </a:lnTo>
                  <a:lnTo>
                    <a:pt x="8" y="54"/>
                  </a:lnTo>
                  <a:lnTo>
                    <a:pt x="9" y="61"/>
                  </a:lnTo>
                  <a:lnTo>
                    <a:pt x="9" y="67"/>
                  </a:lnTo>
                  <a:lnTo>
                    <a:pt x="9" y="73"/>
                  </a:lnTo>
                  <a:lnTo>
                    <a:pt x="10" y="80"/>
                  </a:lnTo>
                  <a:lnTo>
                    <a:pt x="10" y="86"/>
                  </a:lnTo>
                  <a:lnTo>
                    <a:pt x="10" y="91"/>
                  </a:lnTo>
                  <a:lnTo>
                    <a:pt x="11" y="95"/>
                  </a:lnTo>
                  <a:lnTo>
                    <a:pt x="11" y="99"/>
                  </a:lnTo>
                  <a:lnTo>
                    <a:pt x="12" y="103"/>
                  </a:lnTo>
                  <a:lnTo>
                    <a:pt x="12" y="106"/>
                  </a:lnTo>
                  <a:lnTo>
                    <a:pt x="12" y="109"/>
                  </a:lnTo>
                  <a:lnTo>
                    <a:pt x="13" y="112"/>
                  </a:lnTo>
                  <a:lnTo>
                    <a:pt x="13" y="114"/>
                  </a:lnTo>
                  <a:lnTo>
                    <a:pt x="13" y="115"/>
                  </a:lnTo>
                  <a:lnTo>
                    <a:pt x="14" y="117"/>
                  </a:lnTo>
                  <a:lnTo>
                    <a:pt x="14" y="118"/>
                  </a:lnTo>
                  <a:lnTo>
                    <a:pt x="15" y="120"/>
                  </a:lnTo>
                  <a:lnTo>
                    <a:pt x="16" y="121"/>
                  </a:lnTo>
                  <a:lnTo>
                    <a:pt x="16" y="120"/>
                  </a:lnTo>
                  <a:lnTo>
                    <a:pt x="16" y="119"/>
                  </a:lnTo>
                  <a:lnTo>
                    <a:pt x="17" y="121"/>
                  </a:lnTo>
                  <a:lnTo>
                    <a:pt x="18"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34" name="Freeform 134">
              <a:extLst>
                <a:ext uri="{FF2B5EF4-FFF2-40B4-BE49-F238E27FC236}">
                  <a16:creationId xmlns:a16="http://schemas.microsoft.com/office/drawing/2014/main" id="{C6B3B98D-F6DB-4BA5-B376-C32C433F2F24}"/>
                </a:ext>
              </a:extLst>
            </p:cNvPr>
            <p:cNvSpPr>
              <a:spLocks/>
            </p:cNvSpPr>
            <p:nvPr/>
          </p:nvSpPr>
          <p:spPr bwMode="auto">
            <a:xfrm>
              <a:off x="2765931" y="3300996"/>
              <a:ext cx="26983" cy="30624"/>
            </a:xfrm>
            <a:custGeom>
              <a:avLst/>
              <a:gdLst>
                <a:gd name="T0" fmla="*/ 0 w 17"/>
                <a:gd name="T1" fmla="*/ 0 h 39"/>
                <a:gd name="T2" fmla="*/ 0 w 17"/>
                <a:gd name="T3" fmla="*/ 2147483646 h 39"/>
                <a:gd name="T4" fmla="*/ 0 w 17"/>
                <a:gd name="T5" fmla="*/ 2147483646 h 39"/>
                <a:gd name="T6" fmla="*/ 2147483646 w 17"/>
                <a:gd name="T7" fmla="*/ 2147483646 h 39"/>
                <a:gd name="T8" fmla="*/ 2147483646 w 17"/>
                <a:gd name="T9" fmla="*/ 2147483646 h 39"/>
                <a:gd name="T10" fmla="*/ 2147483646 w 17"/>
                <a:gd name="T11" fmla="*/ 2147483646 h 39"/>
                <a:gd name="T12" fmla="*/ 2147483646 w 17"/>
                <a:gd name="T13" fmla="*/ 2147483646 h 39"/>
                <a:gd name="T14" fmla="*/ 2147483646 w 17"/>
                <a:gd name="T15" fmla="*/ 2147483646 h 39"/>
                <a:gd name="T16" fmla="*/ 2147483646 w 17"/>
                <a:gd name="T17" fmla="*/ 2147483646 h 39"/>
                <a:gd name="T18" fmla="*/ 2147483646 w 17"/>
                <a:gd name="T19" fmla="*/ 2147483646 h 39"/>
                <a:gd name="T20" fmla="*/ 2147483646 w 17"/>
                <a:gd name="T21" fmla="*/ 2147483646 h 39"/>
                <a:gd name="T22" fmla="*/ 2147483646 w 17"/>
                <a:gd name="T23" fmla="*/ 2147483646 h 39"/>
                <a:gd name="T24" fmla="*/ 2147483646 w 17"/>
                <a:gd name="T25" fmla="*/ 2147483646 h 39"/>
                <a:gd name="T26" fmla="*/ 2147483646 w 17"/>
                <a:gd name="T27" fmla="*/ 2147483646 h 39"/>
                <a:gd name="T28" fmla="*/ 2147483646 w 17"/>
                <a:gd name="T29" fmla="*/ 2147483646 h 39"/>
                <a:gd name="T30" fmla="*/ 2147483646 w 17"/>
                <a:gd name="T31" fmla="*/ 2147483646 h 39"/>
                <a:gd name="T32" fmla="*/ 2147483646 w 17"/>
                <a:gd name="T33" fmla="*/ 2147483646 h 39"/>
                <a:gd name="T34" fmla="*/ 2147483646 w 17"/>
                <a:gd name="T35" fmla="*/ 2147483646 h 39"/>
                <a:gd name="T36" fmla="*/ 2147483646 w 17"/>
                <a:gd name="T37" fmla="*/ 2147483646 h 39"/>
                <a:gd name="T38" fmla="*/ 2147483646 w 17"/>
                <a:gd name="T39" fmla="*/ 2147483646 h 39"/>
                <a:gd name="T40" fmla="*/ 2147483646 w 17"/>
                <a:gd name="T41" fmla="*/ 2147483646 h 39"/>
                <a:gd name="T42" fmla="*/ 2147483646 w 17"/>
                <a:gd name="T43" fmla="*/ 2147483646 h 39"/>
                <a:gd name="T44" fmla="*/ 2147483646 w 17"/>
                <a:gd name="T45" fmla="*/ 2147483646 h 39"/>
                <a:gd name="T46" fmla="*/ 2147483646 w 17"/>
                <a:gd name="T47" fmla="*/ 2147483646 h 39"/>
                <a:gd name="T48" fmla="*/ 2147483646 w 17"/>
                <a:gd name="T49" fmla="*/ 2147483646 h 39"/>
                <a:gd name="T50" fmla="*/ 2147483646 w 17"/>
                <a:gd name="T51" fmla="*/ 2147483646 h 39"/>
                <a:gd name="T52" fmla="*/ 2147483646 w 17"/>
                <a:gd name="T53" fmla="*/ 2147483646 h 39"/>
                <a:gd name="T54" fmla="*/ 2147483646 w 17"/>
                <a:gd name="T55" fmla="*/ 2147483646 h 39"/>
                <a:gd name="T56" fmla="*/ 2147483646 w 17"/>
                <a:gd name="T57" fmla="*/ 2147483646 h 39"/>
                <a:gd name="T58" fmla="*/ 2147483646 w 17"/>
                <a:gd name="T59" fmla="*/ 2147483646 h 39"/>
                <a:gd name="T60" fmla="*/ 2147483646 w 17"/>
                <a:gd name="T61" fmla="*/ 2147483646 h 39"/>
                <a:gd name="T62" fmla="*/ 2147483646 w 17"/>
                <a:gd name="T63" fmla="*/ 2147483646 h 39"/>
                <a:gd name="T64" fmla="*/ 2147483646 w 17"/>
                <a:gd name="T65" fmla="*/ 2147483646 h 39"/>
                <a:gd name="T66" fmla="*/ 2147483646 w 17"/>
                <a:gd name="T67" fmla="*/ 2147483646 h 39"/>
                <a:gd name="T68" fmla="*/ 2147483646 w 17"/>
                <a:gd name="T69" fmla="*/ 2147483646 h 39"/>
                <a:gd name="T70" fmla="*/ 2147483646 w 17"/>
                <a:gd name="T71" fmla="*/ 2147483646 h 39"/>
                <a:gd name="T72" fmla="*/ 2147483646 w 17"/>
                <a:gd name="T73" fmla="*/ 2147483646 h 39"/>
                <a:gd name="T74" fmla="*/ 2147483646 w 17"/>
                <a:gd name="T75" fmla="*/ 2147483646 h 39"/>
                <a:gd name="T76" fmla="*/ 2147483646 w 17"/>
                <a:gd name="T77" fmla="*/ 2147483646 h 39"/>
                <a:gd name="T78" fmla="*/ 2147483646 w 17"/>
                <a:gd name="T79" fmla="*/ 2147483646 h 39"/>
                <a:gd name="T80" fmla="*/ 2147483646 w 17"/>
                <a:gd name="T81" fmla="*/ 2147483646 h 39"/>
                <a:gd name="T82" fmla="*/ 2147483646 w 17"/>
                <a:gd name="T83" fmla="*/ 2147483646 h 39"/>
                <a:gd name="T84" fmla="*/ 2147483646 w 17"/>
                <a:gd name="T85" fmla="*/ 2147483646 h 39"/>
                <a:gd name="T86" fmla="*/ 2147483646 w 17"/>
                <a:gd name="T87" fmla="*/ 2147483646 h 39"/>
                <a:gd name="T88" fmla="*/ 2147483646 w 17"/>
                <a:gd name="T89" fmla="*/ 2147483646 h 39"/>
                <a:gd name="T90" fmla="*/ 2147483646 w 17"/>
                <a:gd name="T91" fmla="*/ 2147483646 h 39"/>
                <a:gd name="T92" fmla="*/ 2147483646 w 17"/>
                <a:gd name="T93" fmla="*/ 2147483646 h 39"/>
                <a:gd name="T94" fmla="*/ 2147483646 w 17"/>
                <a:gd name="T95" fmla="*/ 2147483646 h 39"/>
                <a:gd name="T96" fmla="*/ 2147483646 w 17"/>
                <a:gd name="T97" fmla="*/ 2147483646 h 39"/>
                <a:gd name="T98" fmla="*/ 2147483646 w 17"/>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9">
                  <a:moveTo>
                    <a:pt x="0" y="0"/>
                  </a:moveTo>
                  <a:lnTo>
                    <a:pt x="0" y="1"/>
                  </a:lnTo>
                  <a:lnTo>
                    <a:pt x="0" y="2"/>
                  </a:lnTo>
                  <a:lnTo>
                    <a:pt x="1" y="4"/>
                  </a:lnTo>
                  <a:lnTo>
                    <a:pt x="1" y="5"/>
                  </a:lnTo>
                  <a:lnTo>
                    <a:pt x="1" y="6"/>
                  </a:lnTo>
                  <a:lnTo>
                    <a:pt x="2" y="9"/>
                  </a:lnTo>
                  <a:lnTo>
                    <a:pt x="2" y="11"/>
                  </a:lnTo>
                  <a:lnTo>
                    <a:pt x="2" y="13"/>
                  </a:lnTo>
                  <a:lnTo>
                    <a:pt x="3" y="16"/>
                  </a:lnTo>
                  <a:lnTo>
                    <a:pt x="3" y="18"/>
                  </a:lnTo>
                  <a:lnTo>
                    <a:pt x="3" y="21"/>
                  </a:lnTo>
                  <a:lnTo>
                    <a:pt x="4" y="23"/>
                  </a:lnTo>
                  <a:lnTo>
                    <a:pt x="4" y="24"/>
                  </a:lnTo>
                  <a:lnTo>
                    <a:pt x="5" y="24"/>
                  </a:lnTo>
                  <a:lnTo>
                    <a:pt x="5" y="25"/>
                  </a:lnTo>
                  <a:lnTo>
                    <a:pt x="6" y="26"/>
                  </a:lnTo>
                  <a:lnTo>
                    <a:pt x="7" y="25"/>
                  </a:lnTo>
                  <a:lnTo>
                    <a:pt x="7" y="24"/>
                  </a:lnTo>
                  <a:lnTo>
                    <a:pt x="8" y="22"/>
                  </a:lnTo>
                  <a:lnTo>
                    <a:pt x="9" y="20"/>
                  </a:lnTo>
                  <a:lnTo>
                    <a:pt x="9" y="21"/>
                  </a:lnTo>
                  <a:lnTo>
                    <a:pt x="9" y="20"/>
                  </a:lnTo>
                  <a:lnTo>
                    <a:pt x="10" y="20"/>
                  </a:lnTo>
                  <a:lnTo>
                    <a:pt x="10" y="19"/>
                  </a:lnTo>
                  <a:lnTo>
                    <a:pt x="10" y="17"/>
                  </a:lnTo>
                  <a:lnTo>
                    <a:pt x="11" y="17"/>
                  </a:lnTo>
                  <a:lnTo>
                    <a:pt x="12" y="18"/>
                  </a:lnTo>
                  <a:lnTo>
                    <a:pt x="12" y="16"/>
                  </a:lnTo>
                  <a:lnTo>
                    <a:pt x="12" y="19"/>
                  </a:lnTo>
                  <a:lnTo>
                    <a:pt x="13" y="20"/>
                  </a:lnTo>
                  <a:lnTo>
                    <a:pt x="13" y="19"/>
                  </a:lnTo>
                  <a:lnTo>
                    <a:pt x="14" y="20"/>
                  </a:lnTo>
                  <a:lnTo>
                    <a:pt x="14" y="21"/>
                  </a:lnTo>
                  <a:lnTo>
                    <a:pt x="14" y="23"/>
                  </a:lnTo>
                  <a:lnTo>
                    <a:pt x="15" y="25"/>
                  </a:lnTo>
                  <a:lnTo>
                    <a:pt x="15" y="28"/>
                  </a:lnTo>
                  <a:lnTo>
                    <a:pt x="16" y="31"/>
                  </a:lnTo>
                  <a:lnTo>
                    <a:pt x="16" y="33"/>
                  </a:lnTo>
                  <a:lnTo>
                    <a:pt x="16" y="34"/>
                  </a:lnTo>
                  <a:lnTo>
                    <a:pt x="17" y="36"/>
                  </a:lnTo>
                  <a:lnTo>
                    <a:pt x="17" y="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35" name="Freeform 135">
              <a:extLst>
                <a:ext uri="{FF2B5EF4-FFF2-40B4-BE49-F238E27FC236}">
                  <a16:creationId xmlns:a16="http://schemas.microsoft.com/office/drawing/2014/main" id="{80C5DA9C-9B25-4E77-8D9C-ACB23D93AE58}"/>
                </a:ext>
              </a:extLst>
            </p:cNvPr>
            <p:cNvSpPr>
              <a:spLocks/>
            </p:cNvSpPr>
            <p:nvPr/>
          </p:nvSpPr>
          <p:spPr bwMode="auto">
            <a:xfrm>
              <a:off x="2792914" y="3331620"/>
              <a:ext cx="28569" cy="30624"/>
            </a:xfrm>
            <a:custGeom>
              <a:avLst/>
              <a:gdLst>
                <a:gd name="T0" fmla="*/ 0 w 18"/>
                <a:gd name="T1" fmla="*/ 0 h 39"/>
                <a:gd name="T2" fmla="*/ 0 w 18"/>
                <a:gd name="T3" fmla="*/ 2147483646 h 39"/>
                <a:gd name="T4" fmla="*/ 2147483646 w 18"/>
                <a:gd name="T5" fmla="*/ 2147483646 h 39"/>
                <a:gd name="T6" fmla="*/ 2147483646 w 18"/>
                <a:gd name="T7" fmla="*/ 2147483646 h 39"/>
                <a:gd name="T8" fmla="*/ 2147483646 w 18"/>
                <a:gd name="T9" fmla="*/ 2147483646 h 39"/>
                <a:gd name="T10" fmla="*/ 2147483646 w 18"/>
                <a:gd name="T11" fmla="*/ 2147483646 h 39"/>
                <a:gd name="T12" fmla="*/ 2147483646 w 18"/>
                <a:gd name="T13" fmla="*/ 2147483646 h 39"/>
                <a:gd name="T14" fmla="*/ 2147483646 w 18"/>
                <a:gd name="T15" fmla="*/ 2147483646 h 39"/>
                <a:gd name="T16" fmla="*/ 2147483646 w 18"/>
                <a:gd name="T17" fmla="*/ 2147483646 h 39"/>
                <a:gd name="T18" fmla="*/ 2147483646 w 18"/>
                <a:gd name="T19" fmla="*/ 2147483646 h 39"/>
                <a:gd name="T20" fmla="*/ 2147483646 w 18"/>
                <a:gd name="T21" fmla="*/ 2147483646 h 39"/>
                <a:gd name="T22" fmla="*/ 2147483646 w 18"/>
                <a:gd name="T23" fmla="*/ 2147483646 h 39"/>
                <a:gd name="T24" fmla="*/ 2147483646 w 18"/>
                <a:gd name="T25" fmla="*/ 2147483646 h 39"/>
                <a:gd name="T26" fmla="*/ 2147483646 w 18"/>
                <a:gd name="T27" fmla="*/ 2147483646 h 39"/>
                <a:gd name="T28" fmla="*/ 2147483646 w 18"/>
                <a:gd name="T29" fmla="*/ 2147483646 h 39"/>
                <a:gd name="T30" fmla="*/ 2147483646 w 18"/>
                <a:gd name="T31" fmla="*/ 2147483646 h 39"/>
                <a:gd name="T32" fmla="*/ 2147483646 w 18"/>
                <a:gd name="T33" fmla="*/ 2147483646 h 39"/>
                <a:gd name="T34" fmla="*/ 2147483646 w 18"/>
                <a:gd name="T35" fmla="*/ 2147483646 h 39"/>
                <a:gd name="T36" fmla="*/ 2147483646 w 18"/>
                <a:gd name="T37" fmla="*/ 2147483646 h 39"/>
                <a:gd name="T38" fmla="*/ 2147483646 w 18"/>
                <a:gd name="T39" fmla="*/ 2147483646 h 39"/>
                <a:gd name="T40" fmla="*/ 2147483646 w 18"/>
                <a:gd name="T41" fmla="*/ 2147483646 h 39"/>
                <a:gd name="T42" fmla="*/ 2147483646 w 18"/>
                <a:gd name="T43" fmla="*/ 2147483646 h 39"/>
                <a:gd name="T44" fmla="*/ 2147483646 w 18"/>
                <a:gd name="T45" fmla="*/ 2147483646 h 39"/>
                <a:gd name="T46" fmla="*/ 2147483646 w 18"/>
                <a:gd name="T47" fmla="*/ 2147483646 h 39"/>
                <a:gd name="T48" fmla="*/ 2147483646 w 18"/>
                <a:gd name="T49" fmla="*/ 2147483646 h 39"/>
                <a:gd name="T50" fmla="*/ 2147483646 w 18"/>
                <a:gd name="T51" fmla="*/ 2147483646 h 39"/>
                <a:gd name="T52" fmla="*/ 2147483646 w 18"/>
                <a:gd name="T53" fmla="*/ 2147483646 h 39"/>
                <a:gd name="T54" fmla="*/ 2147483646 w 18"/>
                <a:gd name="T55" fmla="*/ 2147483646 h 39"/>
                <a:gd name="T56" fmla="*/ 2147483646 w 18"/>
                <a:gd name="T57" fmla="*/ 2147483646 h 39"/>
                <a:gd name="T58" fmla="*/ 2147483646 w 18"/>
                <a:gd name="T59" fmla="*/ 2147483646 h 39"/>
                <a:gd name="T60" fmla="*/ 2147483646 w 18"/>
                <a:gd name="T61" fmla="*/ 2147483646 h 39"/>
                <a:gd name="T62" fmla="*/ 2147483646 w 18"/>
                <a:gd name="T63" fmla="*/ 2147483646 h 39"/>
                <a:gd name="T64" fmla="*/ 2147483646 w 18"/>
                <a:gd name="T65" fmla="*/ 2147483646 h 39"/>
                <a:gd name="T66" fmla="*/ 2147483646 w 18"/>
                <a:gd name="T67" fmla="*/ 2147483646 h 39"/>
                <a:gd name="T68" fmla="*/ 2147483646 w 18"/>
                <a:gd name="T69" fmla="*/ 2147483646 h 39"/>
                <a:gd name="T70" fmla="*/ 2147483646 w 18"/>
                <a:gd name="T71" fmla="*/ 2147483646 h 39"/>
                <a:gd name="T72" fmla="*/ 2147483646 w 18"/>
                <a:gd name="T73" fmla="*/ 2147483646 h 39"/>
                <a:gd name="T74" fmla="*/ 2147483646 w 18"/>
                <a:gd name="T75" fmla="*/ 2147483646 h 39"/>
                <a:gd name="T76" fmla="*/ 2147483646 w 18"/>
                <a:gd name="T77" fmla="*/ 2147483646 h 39"/>
                <a:gd name="T78" fmla="*/ 2147483646 w 18"/>
                <a:gd name="T79" fmla="*/ 2147483646 h 39"/>
                <a:gd name="T80" fmla="*/ 2147483646 w 18"/>
                <a:gd name="T81" fmla="*/ 2147483646 h 39"/>
                <a:gd name="T82" fmla="*/ 2147483646 w 18"/>
                <a:gd name="T83" fmla="*/ 2147483646 h 39"/>
                <a:gd name="T84" fmla="*/ 2147483646 w 18"/>
                <a:gd name="T85" fmla="*/ 2147483646 h 39"/>
                <a:gd name="T86" fmla="*/ 2147483646 w 18"/>
                <a:gd name="T87" fmla="*/ 2147483646 h 39"/>
                <a:gd name="T88" fmla="*/ 2147483646 w 18"/>
                <a:gd name="T89" fmla="*/ 2147483646 h 39"/>
                <a:gd name="T90" fmla="*/ 2147483646 w 18"/>
                <a:gd name="T91" fmla="*/ 2147483646 h 39"/>
                <a:gd name="T92" fmla="*/ 2147483646 w 18"/>
                <a:gd name="T93" fmla="*/ 2147483646 h 39"/>
                <a:gd name="T94" fmla="*/ 2147483646 w 18"/>
                <a:gd name="T95" fmla="*/ 2147483646 h 39"/>
                <a:gd name="T96" fmla="*/ 2147483646 w 18"/>
                <a:gd name="T97" fmla="*/ 2147483646 h 39"/>
                <a:gd name="T98" fmla="*/ 2147483646 w 18"/>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9">
                  <a:moveTo>
                    <a:pt x="0" y="0"/>
                  </a:moveTo>
                  <a:lnTo>
                    <a:pt x="0" y="2"/>
                  </a:lnTo>
                  <a:lnTo>
                    <a:pt x="1" y="2"/>
                  </a:lnTo>
                  <a:lnTo>
                    <a:pt x="1" y="7"/>
                  </a:lnTo>
                  <a:lnTo>
                    <a:pt x="2" y="7"/>
                  </a:lnTo>
                  <a:lnTo>
                    <a:pt x="2" y="9"/>
                  </a:lnTo>
                  <a:lnTo>
                    <a:pt x="2" y="10"/>
                  </a:lnTo>
                  <a:lnTo>
                    <a:pt x="3" y="12"/>
                  </a:lnTo>
                  <a:lnTo>
                    <a:pt x="3" y="14"/>
                  </a:lnTo>
                  <a:lnTo>
                    <a:pt x="3" y="16"/>
                  </a:lnTo>
                  <a:lnTo>
                    <a:pt x="4" y="16"/>
                  </a:lnTo>
                  <a:lnTo>
                    <a:pt x="4" y="18"/>
                  </a:lnTo>
                  <a:lnTo>
                    <a:pt x="4" y="20"/>
                  </a:lnTo>
                  <a:lnTo>
                    <a:pt x="5" y="20"/>
                  </a:lnTo>
                  <a:lnTo>
                    <a:pt x="5" y="23"/>
                  </a:lnTo>
                  <a:lnTo>
                    <a:pt x="6" y="23"/>
                  </a:lnTo>
                  <a:lnTo>
                    <a:pt x="6" y="24"/>
                  </a:lnTo>
                  <a:lnTo>
                    <a:pt x="6" y="26"/>
                  </a:lnTo>
                  <a:lnTo>
                    <a:pt x="7" y="27"/>
                  </a:lnTo>
                  <a:lnTo>
                    <a:pt x="8" y="28"/>
                  </a:lnTo>
                  <a:lnTo>
                    <a:pt x="8" y="29"/>
                  </a:lnTo>
                  <a:lnTo>
                    <a:pt x="8" y="30"/>
                  </a:lnTo>
                  <a:lnTo>
                    <a:pt x="9" y="31"/>
                  </a:lnTo>
                  <a:lnTo>
                    <a:pt x="9" y="30"/>
                  </a:lnTo>
                  <a:lnTo>
                    <a:pt x="9" y="31"/>
                  </a:lnTo>
                  <a:lnTo>
                    <a:pt x="10" y="32"/>
                  </a:lnTo>
                  <a:lnTo>
                    <a:pt x="10" y="33"/>
                  </a:lnTo>
                  <a:lnTo>
                    <a:pt x="11" y="34"/>
                  </a:lnTo>
                  <a:lnTo>
                    <a:pt x="11" y="35"/>
                  </a:lnTo>
                  <a:lnTo>
                    <a:pt x="11" y="34"/>
                  </a:lnTo>
                  <a:lnTo>
                    <a:pt x="11" y="33"/>
                  </a:lnTo>
                  <a:lnTo>
                    <a:pt x="12" y="35"/>
                  </a:lnTo>
                  <a:lnTo>
                    <a:pt x="13" y="35"/>
                  </a:lnTo>
                  <a:lnTo>
                    <a:pt x="13" y="36"/>
                  </a:lnTo>
                  <a:lnTo>
                    <a:pt x="13" y="35"/>
                  </a:lnTo>
                  <a:lnTo>
                    <a:pt x="14" y="36"/>
                  </a:lnTo>
                  <a:lnTo>
                    <a:pt x="14" y="37"/>
                  </a:lnTo>
                  <a:lnTo>
                    <a:pt x="14" y="36"/>
                  </a:lnTo>
                  <a:lnTo>
                    <a:pt x="15" y="38"/>
                  </a:lnTo>
                  <a:lnTo>
                    <a:pt x="15" y="39"/>
                  </a:lnTo>
                  <a:lnTo>
                    <a:pt x="15" y="38"/>
                  </a:lnTo>
                  <a:lnTo>
                    <a:pt x="16" y="37"/>
                  </a:lnTo>
                  <a:lnTo>
                    <a:pt x="16" y="38"/>
                  </a:lnTo>
                  <a:lnTo>
                    <a:pt x="17" y="38"/>
                  </a:lnTo>
                  <a:lnTo>
                    <a:pt x="17" y="39"/>
                  </a:lnTo>
                  <a:lnTo>
                    <a:pt x="17" y="37"/>
                  </a:lnTo>
                  <a:lnTo>
                    <a:pt x="18"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36" name="Freeform 136">
              <a:extLst>
                <a:ext uri="{FF2B5EF4-FFF2-40B4-BE49-F238E27FC236}">
                  <a16:creationId xmlns:a16="http://schemas.microsoft.com/office/drawing/2014/main" id="{7F05EBFA-EB86-45A8-9030-C4F107DD04D2}"/>
                </a:ext>
              </a:extLst>
            </p:cNvPr>
            <p:cNvSpPr>
              <a:spLocks/>
            </p:cNvSpPr>
            <p:nvPr/>
          </p:nvSpPr>
          <p:spPr bwMode="auto">
            <a:xfrm>
              <a:off x="2821484" y="3361459"/>
              <a:ext cx="26983" cy="15705"/>
            </a:xfrm>
            <a:custGeom>
              <a:avLst/>
              <a:gdLst>
                <a:gd name="T0" fmla="*/ 0 w 17"/>
                <a:gd name="T1" fmla="*/ 0 h 20"/>
                <a:gd name="T2" fmla="*/ 0 w 17"/>
                <a:gd name="T3" fmla="*/ 0 h 20"/>
                <a:gd name="T4" fmla="*/ 0 w 17"/>
                <a:gd name="T5" fmla="*/ 0 h 20"/>
                <a:gd name="T6" fmla="*/ 2147483646 w 17"/>
                <a:gd name="T7" fmla="*/ 0 h 20"/>
                <a:gd name="T8" fmla="*/ 2147483646 w 17"/>
                <a:gd name="T9" fmla="*/ 2147483646 h 20"/>
                <a:gd name="T10" fmla="*/ 2147483646 w 17"/>
                <a:gd name="T11" fmla="*/ 0 h 20"/>
                <a:gd name="T12" fmla="*/ 2147483646 w 17"/>
                <a:gd name="T13" fmla="*/ 2147483646 h 20"/>
                <a:gd name="T14" fmla="*/ 2147483646 w 17"/>
                <a:gd name="T15" fmla="*/ 0 h 20"/>
                <a:gd name="T16" fmla="*/ 2147483646 w 17"/>
                <a:gd name="T17" fmla="*/ 0 h 20"/>
                <a:gd name="T18" fmla="*/ 2147483646 w 17"/>
                <a:gd name="T19" fmla="*/ 2147483646 h 20"/>
                <a:gd name="T20" fmla="*/ 2147483646 w 17"/>
                <a:gd name="T21" fmla="*/ 2147483646 h 20"/>
                <a:gd name="T22" fmla="*/ 2147483646 w 17"/>
                <a:gd name="T23" fmla="*/ 2147483646 h 20"/>
                <a:gd name="T24" fmla="*/ 2147483646 w 17"/>
                <a:gd name="T25" fmla="*/ 2147483646 h 20"/>
                <a:gd name="T26" fmla="*/ 2147483646 w 17"/>
                <a:gd name="T27" fmla="*/ 2147483646 h 20"/>
                <a:gd name="T28" fmla="*/ 2147483646 w 17"/>
                <a:gd name="T29" fmla="*/ 2147483646 h 20"/>
                <a:gd name="T30" fmla="*/ 2147483646 w 17"/>
                <a:gd name="T31" fmla="*/ 2147483646 h 20"/>
                <a:gd name="T32" fmla="*/ 2147483646 w 17"/>
                <a:gd name="T33" fmla="*/ 2147483646 h 20"/>
                <a:gd name="T34" fmla="*/ 2147483646 w 17"/>
                <a:gd name="T35" fmla="*/ 2147483646 h 20"/>
                <a:gd name="T36" fmla="*/ 2147483646 w 17"/>
                <a:gd name="T37" fmla="*/ 2147483646 h 20"/>
                <a:gd name="T38" fmla="*/ 2147483646 w 17"/>
                <a:gd name="T39" fmla="*/ 2147483646 h 20"/>
                <a:gd name="T40" fmla="*/ 2147483646 w 17"/>
                <a:gd name="T41" fmla="*/ 2147483646 h 20"/>
                <a:gd name="T42" fmla="*/ 2147483646 w 17"/>
                <a:gd name="T43" fmla="*/ 2147483646 h 20"/>
                <a:gd name="T44" fmla="*/ 2147483646 w 17"/>
                <a:gd name="T45" fmla="*/ 2147483646 h 20"/>
                <a:gd name="T46" fmla="*/ 2147483646 w 17"/>
                <a:gd name="T47" fmla="*/ 2147483646 h 20"/>
                <a:gd name="T48" fmla="*/ 2147483646 w 17"/>
                <a:gd name="T49" fmla="*/ 2147483646 h 20"/>
                <a:gd name="T50" fmla="*/ 2147483646 w 17"/>
                <a:gd name="T51" fmla="*/ 2147483646 h 20"/>
                <a:gd name="T52" fmla="*/ 2147483646 w 17"/>
                <a:gd name="T53" fmla="*/ 2147483646 h 20"/>
                <a:gd name="T54" fmla="*/ 2147483646 w 17"/>
                <a:gd name="T55" fmla="*/ 2147483646 h 20"/>
                <a:gd name="T56" fmla="*/ 2147483646 w 17"/>
                <a:gd name="T57" fmla="*/ 2147483646 h 20"/>
                <a:gd name="T58" fmla="*/ 2147483646 w 17"/>
                <a:gd name="T59" fmla="*/ 2147483646 h 20"/>
                <a:gd name="T60" fmla="*/ 2147483646 w 17"/>
                <a:gd name="T61" fmla="*/ 2147483646 h 20"/>
                <a:gd name="T62" fmla="*/ 2147483646 w 17"/>
                <a:gd name="T63" fmla="*/ 2147483646 h 20"/>
                <a:gd name="T64" fmla="*/ 2147483646 w 17"/>
                <a:gd name="T65" fmla="*/ 2147483646 h 20"/>
                <a:gd name="T66" fmla="*/ 2147483646 w 17"/>
                <a:gd name="T67" fmla="*/ 2147483646 h 20"/>
                <a:gd name="T68" fmla="*/ 2147483646 w 17"/>
                <a:gd name="T69" fmla="*/ 2147483646 h 20"/>
                <a:gd name="T70" fmla="*/ 2147483646 w 17"/>
                <a:gd name="T71" fmla="*/ 2147483646 h 20"/>
                <a:gd name="T72" fmla="*/ 2147483646 w 17"/>
                <a:gd name="T73" fmla="*/ 2147483646 h 20"/>
                <a:gd name="T74" fmla="*/ 2147483646 w 17"/>
                <a:gd name="T75" fmla="*/ 2147483646 h 20"/>
                <a:gd name="T76" fmla="*/ 2147483646 w 17"/>
                <a:gd name="T77" fmla="*/ 2147483646 h 20"/>
                <a:gd name="T78" fmla="*/ 2147483646 w 17"/>
                <a:gd name="T79" fmla="*/ 2147483646 h 20"/>
                <a:gd name="T80" fmla="*/ 2147483646 w 17"/>
                <a:gd name="T81" fmla="*/ 2147483646 h 20"/>
                <a:gd name="T82" fmla="*/ 2147483646 w 17"/>
                <a:gd name="T83" fmla="*/ 2147483646 h 20"/>
                <a:gd name="T84" fmla="*/ 2147483646 w 17"/>
                <a:gd name="T85" fmla="*/ 2147483646 h 20"/>
                <a:gd name="T86" fmla="*/ 2147483646 w 17"/>
                <a:gd name="T87" fmla="*/ 2147483646 h 20"/>
                <a:gd name="T88" fmla="*/ 2147483646 w 17"/>
                <a:gd name="T89" fmla="*/ 2147483646 h 20"/>
                <a:gd name="T90" fmla="*/ 2147483646 w 17"/>
                <a:gd name="T91" fmla="*/ 2147483646 h 20"/>
                <a:gd name="T92" fmla="*/ 2147483646 w 17"/>
                <a:gd name="T93" fmla="*/ 2147483646 h 20"/>
                <a:gd name="T94" fmla="*/ 2147483646 w 17"/>
                <a:gd name="T95" fmla="*/ 2147483646 h 20"/>
                <a:gd name="T96" fmla="*/ 2147483646 w 17"/>
                <a:gd name="T97" fmla="*/ 2147483646 h 20"/>
                <a:gd name="T98" fmla="*/ 2147483646 w 17"/>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
                  <a:moveTo>
                    <a:pt x="0" y="0"/>
                  </a:moveTo>
                  <a:lnTo>
                    <a:pt x="0" y="0"/>
                  </a:lnTo>
                  <a:lnTo>
                    <a:pt x="1" y="0"/>
                  </a:lnTo>
                  <a:lnTo>
                    <a:pt x="1" y="1"/>
                  </a:lnTo>
                  <a:lnTo>
                    <a:pt x="1" y="0"/>
                  </a:lnTo>
                  <a:lnTo>
                    <a:pt x="2" y="1"/>
                  </a:lnTo>
                  <a:lnTo>
                    <a:pt x="2" y="0"/>
                  </a:lnTo>
                  <a:lnTo>
                    <a:pt x="3" y="2"/>
                  </a:lnTo>
                  <a:lnTo>
                    <a:pt x="3" y="1"/>
                  </a:lnTo>
                  <a:lnTo>
                    <a:pt x="4" y="2"/>
                  </a:lnTo>
                  <a:lnTo>
                    <a:pt x="5" y="3"/>
                  </a:lnTo>
                  <a:lnTo>
                    <a:pt x="6" y="4"/>
                  </a:lnTo>
                  <a:lnTo>
                    <a:pt x="6" y="3"/>
                  </a:lnTo>
                  <a:lnTo>
                    <a:pt x="6" y="5"/>
                  </a:lnTo>
                  <a:lnTo>
                    <a:pt x="7" y="5"/>
                  </a:lnTo>
                  <a:lnTo>
                    <a:pt x="7" y="4"/>
                  </a:lnTo>
                  <a:lnTo>
                    <a:pt x="8" y="5"/>
                  </a:lnTo>
                  <a:lnTo>
                    <a:pt x="8" y="6"/>
                  </a:lnTo>
                  <a:lnTo>
                    <a:pt x="9" y="6"/>
                  </a:lnTo>
                  <a:lnTo>
                    <a:pt x="9" y="7"/>
                  </a:lnTo>
                  <a:lnTo>
                    <a:pt x="9" y="8"/>
                  </a:lnTo>
                  <a:lnTo>
                    <a:pt x="10" y="8"/>
                  </a:lnTo>
                  <a:lnTo>
                    <a:pt x="10" y="9"/>
                  </a:lnTo>
                  <a:lnTo>
                    <a:pt x="11" y="10"/>
                  </a:lnTo>
                  <a:lnTo>
                    <a:pt x="11" y="11"/>
                  </a:lnTo>
                  <a:lnTo>
                    <a:pt x="11" y="12"/>
                  </a:lnTo>
                  <a:lnTo>
                    <a:pt x="12" y="13"/>
                  </a:lnTo>
                  <a:lnTo>
                    <a:pt x="13" y="12"/>
                  </a:lnTo>
                  <a:lnTo>
                    <a:pt x="13" y="14"/>
                  </a:lnTo>
                  <a:lnTo>
                    <a:pt x="13" y="15"/>
                  </a:lnTo>
                  <a:lnTo>
                    <a:pt x="14" y="15"/>
                  </a:lnTo>
                  <a:lnTo>
                    <a:pt x="14" y="16"/>
                  </a:lnTo>
                  <a:lnTo>
                    <a:pt x="14" y="18"/>
                  </a:lnTo>
                  <a:lnTo>
                    <a:pt x="15" y="18"/>
                  </a:lnTo>
                  <a:lnTo>
                    <a:pt x="15" y="19"/>
                  </a:lnTo>
                  <a:lnTo>
                    <a:pt x="15" y="20"/>
                  </a:lnTo>
                  <a:lnTo>
                    <a:pt x="16" y="20"/>
                  </a:lnTo>
                  <a:lnTo>
                    <a:pt x="16" y="19"/>
                  </a:lnTo>
                  <a:lnTo>
                    <a:pt x="17" y="20"/>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37" name="Freeform 137">
              <a:extLst>
                <a:ext uri="{FF2B5EF4-FFF2-40B4-BE49-F238E27FC236}">
                  <a16:creationId xmlns:a16="http://schemas.microsoft.com/office/drawing/2014/main" id="{BFDB50BF-B92A-46D8-A717-C0A7870EBD74}"/>
                </a:ext>
              </a:extLst>
            </p:cNvPr>
            <p:cNvSpPr>
              <a:spLocks/>
            </p:cNvSpPr>
            <p:nvPr/>
          </p:nvSpPr>
          <p:spPr bwMode="auto">
            <a:xfrm>
              <a:off x="2848465" y="320676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0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2147483646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5"/>
                  </a:moveTo>
                  <a:lnTo>
                    <a:pt x="1" y="213"/>
                  </a:lnTo>
                  <a:lnTo>
                    <a:pt x="1" y="210"/>
                  </a:lnTo>
                  <a:lnTo>
                    <a:pt x="1" y="206"/>
                  </a:lnTo>
                  <a:lnTo>
                    <a:pt x="2" y="201"/>
                  </a:lnTo>
                  <a:lnTo>
                    <a:pt x="2" y="194"/>
                  </a:lnTo>
                  <a:lnTo>
                    <a:pt x="2" y="186"/>
                  </a:lnTo>
                  <a:lnTo>
                    <a:pt x="3" y="174"/>
                  </a:lnTo>
                  <a:lnTo>
                    <a:pt x="3" y="160"/>
                  </a:lnTo>
                  <a:lnTo>
                    <a:pt x="3" y="145"/>
                  </a:lnTo>
                  <a:lnTo>
                    <a:pt x="4" y="131"/>
                  </a:lnTo>
                  <a:lnTo>
                    <a:pt x="4" y="116"/>
                  </a:lnTo>
                  <a:lnTo>
                    <a:pt x="5" y="98"/>
                  </a:lnTo>
                  <a:lnTo>
                    <a:pt x="5" y="82"/>
                  </a:lnTo>
                  <a:lnTo>
                    <a:pt x="5" y="67"/>
                  </a:lnTo>
                  <a:lnTo>
                    <a:pt x="6" y="52"/>
                  </a:lnTo>
                  <a:lnTo>
                    <a:pt x="6" y="40"/>
                  </a:lnTo>
                  <a:lnTo>
                    <a:pt x="6" y="27"/>
                  </a:lnTo>
                  <a:lnTo>
                    <a:pt x="7" y="18"/>
                  </a:lnTo>
                  <a:lnTo>
                    <a:pt x="7" y="11"/>
                  </a:lnTo>
                  <a:lnTo>
                    <a:pt x="7" y="6"/>
                  </a:lnTo>
                  <a:lnTo>
                    <a:pt x="8" y="2"/>
                  </a:lnTo>
                  <a:lnTo>
                    <a:pt x="8" y="0"/>
                  </a:lnTo>
                  <a:lnTo>
                    <a:pt x="8" y="1"/>
                  </a:lnTo>
                  <a:lnTo>
                    <a:pt x="9" y="2"/>
                  </a:lnTo>
                  <a:lnTo>
                    <a:pt x="9" y="5"/>
                  </a:lnTo>
                  <a:lnTo>
                    <a:pt x="9" y="11"/>
                  </a:lnTo>
                  <a:lnTo>
                    <a:pt x="10" y="15"/>
                  </a:lnTo>
                  <a:lnTo>
                    <a:pt x="10" y="22"/>
                  </a:lnTo>
                  <a:lnTo>
                    <a:pt x="10" y="28"/>
                  </a:lnTo>
                  <a:lnTo>
                    <a:pt x="11" y="35"/>
                  </a:lnTo>
                  <a:lnTo>
                    <a:pt x="11" y="43"/>
                  </a:lnTo>
                  <a:lnTo>
                    <a:pt x="12" y="50"/>
                  </a:lnTo>
                  <a:lnTo>
                    <a:pt x="12" y="55"/>
                  </a:lnTo>
                  <a:lnTo>
                    <a:pt x="12" y="62"/>
                  </a:lnTo>
                  <a:lnTo>
                    <a:pt x="13" y="69"/>
                  </a:lnTo>
                  <a:lnTo>
                    <a:pt x="13" y="75"/>
                  </a:lnTo>
                  <a:lnTo>
                    <a:pt x="13" y="80"/>
                  </a:lnTo>
                  <a:lnTo>
                    <a:pt x="14" y="84"/>
                  </a:lnTo>
                  <a:lnTo>
                    <a:pt x="14" y="89"/>
                  </a:lnTo>
                  <a:lnTo>
                    <a:pt x="14" y="94"/>
                  </a:lnTo>
                  <a:lnTo>
                    <a:pt x="15" y="97"/>
                  </a:lnTo>
                  <a:lnTo>
                    <a:pt x="15" y="99"/>
                  </a:lnTo>
                  <a:lnTo>
                    <a:pt x="16" y="102"/>
                  </a:lnTo>
                  <a:lnTo>
                    <a:pt x="16" y="105"/>
                  </a:lnTo>
                  <a:lnTo>
                    <a:pt x="16" y="107"/>
                  </a:lnTo>
                  <a:lnTo>
                    <a:pt x="17" y="109"/>
                  </a:lnTo>
                  <a:lnTo>
                    <a:pt x="17" y="110"/>
                  </a:lnTo>
                  <a:lnTo>
                    <a:pt x="17" y="112"/>
                  </a:lnTo>
                  <a:lnTo>
                    <a:pt x="18" y="11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38" name="Freeform 138">
              <a:extLst>
                <a:ext uri="{FF2B5EF4-FFF2-40B4-BE49-F238E27FC236}">
                  <a16:creationId xmlns:a16="http://schemas.microsoft.com/office/drawing/2014/main" id="{F5EFAF72-E1C9-4CE1-9354-FD4E935F77F7}"/>
                </a:ext>
              </a:extLst>
            </p:cNvPr>
            <p:cNvSpPr>
              <a:spLocks/>
            </p:cNvSpPr>
            <p:nvPr/>
          </p:nvSpPr>
          <p:spPr bwMode="auto">
            <a:xfrm>
              <a:off x="2877035" y="3293145"/>
              <a:ext cx="26983" cy="21201"/>
            </a:xfrm>
            <a:custGeom>
              <a:avLst/>
              <a:gdLst>
                <a:gd name="T0" fmla="*/ 0 w 17"/>
                <a:gd name="T1" fmla="*/ 2147483646 h 27"/>
                <a:gd name="T2" fmla="*/ 0 w 17"/>
                <a:gd name="T3" fmla="*/ 2147483646 h 27"/>
                <a:gd name="T4" fmla="*/ 0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0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2"/>
                  </a:moveTo>
                  <a:lnTo>
                    <a:pt x="0" y="2"/>
                  </a:lnTo>
                  <a:lnTo>
                    <a:pt x="0" y="3"/>
                  </a:lnTo>
                  <a:lnTo>
                    <a:pt x="1" y="2"/>
                  </a:lnTo>
                  <a:lnTo>
                    <a:pt x="1" y="3"/>
                  </a:lnTo>
                  <a:lnTo>
                    <a:pt x="1" y="2"/>
                  </a:lnTo>
                  <a:lnTo>
                    <a:pt x="2" y="2"/>
                  </a:lnTo>
                  <a:lnTo>
                    <a:pt x="3" y="1"/>
                  </a:lnTo>
                  <a:lnTo>
                    <a:pt x="3" y="0"/>
                  </a:lnTo>
                  <a:lnTo>
                    <a:pt x="3" y="1"/>
                  </a:lnTo>
                  <a:lnTo>
                    <a:pt x="4" y="2"/>
                  </a:lnTo>
                  <a:lnTo>
                    <a:pt x="5" y="4"/>
                  </a:lnTo>
                  <a:lnTo>
                    <a:pt x="5" y="5"/>
                  </a:lnTo>
                  <a:lnTo>
                    <a:pt x="5" y="8"/>
                  </a:lnTo>
                  <a:lnTo>
                    <a:pt x="6" y="10"/>
                  </a:lnTo>
                  <a:lnTo>
                    <a:pt x="6" y="13"/>
                  </a:lnTo>
                  <a:lnTo>
                    <a:pt x="6" y="15"/>
                  </a:lnTo>
                  <a:lnTo>
                    <a:pt x="7" y="18"/>
                  </a:lnTo>
                  <a:lnTo>
                    <a:pt x="7" y="20"/>
                  </a:lnTo>
                  <a:lnTo>
                    <a:pt x="8" y="21"/>
                  </a:lnTo>
                  <a:lnTo>
                    <a:pt x="8" y="23"/>
                  </a:lnTo>
                  <a:lnTo>
                    <a:pt x="9" y="26"/>
                  </a:lnTo>
                  <a:lnTo>
                    <a:pt x="9" y="25"/>
                  </a:lnTo>
                  <a:lnTo>
                    <a:pt x="10" y="27"/>
                  </a:lnTo>
                  <a:lnTo>
                    <a:pt x="10" y="25"/>
                  </a:lnTo>
                  <a:lnTo>
                    <a:pt x="11" y="26"/>
                  </a:lnTo>
                  <a:lnTo>
                    <a:pt x="11" y="24"/>
                  </a:lnTo>
                  <a:lnTo>
                    <a:pt x="12" y="23"/>
                  </a:lnTo>
                  <a:lnTo>
                    <a:pt x="12" y="22"/>
                  </a:lnTo>
                  <a:lnTo>
                    <a:pt x="13" y="23"/>
                  </a:lnTo>
                  <a:lnTo>
                    <a:pt x="13" y="22"/>
                  </a:lnTo>
                  <a:lnTo>
                    <a:pt x="13" y="20"/>
                  </a:lnTo>
                  <a:lnTo>
                    <a:pt x="14" y="20"/>
                  </a:lnTo>
                  <a:lnTo>
                    <a:pt x="15" y="22"/>
                  </a:lnTo>
                  <a:lnTo>
                    <a:pt x="15" y="19"/>
                  </a:lnTo>
                  <a:lnTo>
                    <a:pt x="15" y="21"/>
                  </a:lnTo>
                  <a:lnTo>
                    <a:pt x="16" y="20"/>
                  </a:lnTo>
                  <a:lnTo>
                    <a:pt x="16" y="21"/>
                  </a:lnTo>
                  <a:lnTo>
                    <a:pt x="17" y="22"/>
                  </a:lnTo>
                  <a:lnTo>
                    <a:pt x="17"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39" name="Freeform 139">
              <a:extLst>
                <a:ext uri="{FF2B5EF4-FFF2-40B4-BE49-F238E27FC236}">
                  <a16:creationId xmlns:a16="http://schemas.microsoft.com/office/drawing/2014/main" id="{A2EF3E23-B8E4-4DCF-8E81-83409A9480E6}"/>
                </a:ext>
              </a:extLst>
            </p:cNvPr>
            <p:cNvSpPr>
              <a:spLocks/>
            </p:cNvSpPr>
            <p:nvPr/>
          </p:nvSpPr>
          <p:spPr bwMode="auto">
            <a:xfrm>
              <a:off x="2904018" y="3312775"/>
              <a:ext cx="28569" cy="40832"/>
            </a:xfrm>
            <a:custGeom>
              <a:avLst/>
              <a:gdLst>
                <a:gd name="T0" fmla="*/ 0 w 18"/>
                <a:gd name="T1" fmla="*/ 0 h 52"/>
                <a:gd name="T2" fmla="*/ 2147483646 w 18"/>
                <a:gd name="T3" fmla="*/ 0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0"/>
                  </a:lnTo>
                  <a:lnTo>
                    <a:pt x="1" y="2"/>
                  </a:lnTo>
                  <a:lnTo>
                    <a:pt x="1" y="3"/>
                  </a:lnTo>
                  <a:lnTo>
                    <a:pt x="2" y="5"/>
                  </a:lnTo>
                  <a:lnTo>
                    <a:pt x="2" y="8"/>
                  </a:lnTo>
                  <a:lnTo>
                    <a:pt x="2" y="7"/>
                  </a:lnTo>
                  <a:lnTo>
                    <a:pt x="3" y="10"/>
                  </a:lnTo>
                  <a:lnTo>
                    <a:pt x="3" y="13"/>
                  </a:lnTo>
                  <a:lnTo>
                    <a:pt x="4" y="16"/>
                  </a:lnTo>
                  <a:lnTo>
                    <a:pt x="4" y="17"/>
                  </a:lnTo>
                  <a:lnTo>
                    <a:pt x="4" y="18"/>
                  </a:lnTo>
                  <a:lnTo>
                    <a:pt x="4" y="21"/>
                  </a:lnTo>
                  <a:lnTo>
                    <a:pt x="5" y="21"/>
                  </a:lnTo>
                  <a:lnTo>
                    <a:pt x="5" y="24"/>
                  </a:lnTo>
                  <a:lnTo>
                    <a:pt x="6" y="25"/>
                  </a:lnTo>
                  <a:lnTo>
                    <a:pt x="6" y="28"/>
                  </a:lnTo>
                  <a:lnTo>
                    <a:pt x="6" y="29"/>
                  </a:lnTo>
                  <a:lnTo>
                    <a:pt x="7" y="31"/>
                  </a:lnTo>
                  <a:lnTo>
                    <a:pt x="7" y="32"/>
                  </a:lnTo>
                  <a:lnTo>
                    <a:pt x="7" y="33"/>
                  </a:lnTo>
                  <a:lnTo>
                    <a:pt x="8" y="34"/>
                  </a:lnTo>
                  <a:lnTo>
                    <a:pt x="8" y="36"/>
                  </a:lnTo>
                  <a:lnTo>
                    <a:pt x="9" y="38"/>
                  </a:lnTo>
                  <a:lnTo>
                    <a:pt x="9" y="39"/>
                  </a:lnTo>
                  <a:lnTo>
                    <a:pt x="10" y="41"/>
                  </a:lnTo>
                  <a:lnTo>
                    <a:pt x="10" y="42"/>
                  </a:lnTo>
                  <a:lnTo>
                    <a:pt x="11" y="42"/>
                  </a:lnTo>
                  <a:lnTo>
                    <a:pt x="11" y="43"/>
                  </a:lnTo>
                  <a:lnTo>
                    <a:pt x="11" y="45"/>
                  </a:lnTo>
                  <a:lnTo>
                    <a:pt x="12" y="44"/>
                  </a:lnTo>
                  <a:lnTo>
                    <a:pt x="12" y="46"/>
                  </a:lnTo>
                  <a:lnTo>
                    <a:pt x="13" y="47"/>
                  </a:lnTo>
                  <a:lnTo>
                    <a:pt x="13" y="48"/>
                  </a:lnTo>
                  <a:lnTo>
                    <a:pt x="13" y="49"/>
                  </a:lnTo>
                  <a:lnTo>
                    <a:pt x="14" y="48"/>
                  </a:lnTo>
                  <a:lnTo>
                    <a:pt x="14" y="49"/>
                  </a:lnTo>
                  <a:lnTo>
                    <a:pt x="15" y="49"/>
                  </a:lnTo>
                  <a:lnTo>
                    <a:pt x="15" y="50"/>
                  </a:lnTo>
                  <a:lnTo>
                    <a:pt x="16" y="50"/>
                  </a:lnTo>
                  <a:lnTo>
                    <a:pt x="16" y="51"/>
                  </a:lnTo>
                  <a:lnTo>
                    <a:pt x="16" y="50"/>
                  </a:lnTo>
                  <a:lnTo>
                    <a:pt x="17" y="50"/>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40" name="Freeform 140">
              <a:extLst>
                <a:ext uri="{FF2B5EF4-FFF2-40B4-BE49-F238E27FC236}">
                  <a16:creationId xmlns:a16="http://schemas.microsoft.com/office/drawing/2014/main" id="{C912D09C-0BE6-42E8-A2DE-2B3571C8356E}"/>
                </a:ext>
              </a:extLst>
            </p:cNvPr>
            <p:cNvSpPr>
              <a:spLocks/>
            </p:cNvSpPr>
            <p:nvPr/>
          </p:nvSpPr>
          <p:spPr bwMode="auto">
            <a:xfrm>
              <a:off x="2932587" y="3353606"/>
              <a:ext cx="26983" cy="14134"/>
            </a:xfrm>
            <a:custGeom>
              <a:avLst/>
              <a:gdLst>
                <a:gd name="T0" fmla="*/ 0 w 17"/>
                <a:gd name="T1" fmla="*/ 0 h 18"/>
                <a:gd name="T2" fmla="*/ 0 w 17"/>
                <a:gd name="T3" fmla="*/ 2147483646 h 18"/>
                <a:gd name="T4" fmla="*/ 0 w 17"/>
                <a:gd name="T5" fmla="*/ 2147483646 h 18"/>
                <a:gd name="T6" fmla="*/ 2147483646 w 17"/>
                <a:gd name="T7" fmla="*/ 2147483646 h 18"/>
                <a:gd name="T8" fmla="*/ 2147483646 w 17"/>
                <a:gd name="T9" fmla="*/ 2147483646 h 18"/>
                <a:gd name="T10" fmla="*/ 2147483646 w 17"/>
                <a:gd name="T11" fmla="*/ 2147483646 h 18"/>
                <a:gd name="T12" fmla="*/ 2147483646 w 17"/>
                <a:gd name="T13" fmla="*/ 2147483646 h 18"/>
                <a:gd name="T14" fmla="*/ 2147483646 w 17"/>
                <a:gd name="T15" fmla="*/ 2147483646 h 18"/>
                <a:gd name="T16" fmla="*/ 2147483646 w 17"/>
                <a:gd name="T17" fmla="*/ 2147483646 h 18"/>
                <a:gd name="T18" fmla="*/ 2147483646 w 17"/>
                <a:gd name="T19" fmla="*/ 2147483646 h 18"/>
                <a:gd name="T20" fmla="*/ 2147483646 w 17"/>
                <a:gd name="T21" fmla="*/ 2147483646 h 18"/>
                <a:gd name="T22" fmla="*/ 2147483646 w 17"/>
                <a:gd name="T23" fmla="*/ 2147483646 h 18"/>
                <a:gd name="T24" fmla="*/ 2147483646 w 17"/>
                <a:gd name="T25" fmla="*/ 2147483646 h 18"/>
                <a:gd name="T26" fmla="*/ 2147483646 w 17"/>
                <a:gd name="T27" fmla="*/ 2147483646 h 18"/>
                <a:gd name="T28" fmla="*/ 2147483646 w 17"/>
                <a:gd name="T29" fmla="*/ 2147483646 h 18"/>
                <a:gd name="T30" fmla="*/ 2147483646 w 17"/>
                <a:gd name="T31" fmla="*/ 2147483646 h 18"/>
                <a:gd name="T32" fmla="*/ 2147483646 w 17"/>
                <a:gd name="T33" fmla="*/ 2147483646 h 18"/>
                <a:gd name="T34" fmla="*/ 2147483646 w 17"/>
                <a:gd name="T35" fmla="*/ 2147483646 h 18"/>
                <a:gd name="T36" fmla="*/ 2147483646 w 17"/>
                <a:gd name="T37" fmla="*/ 2147483646 h 18"/>
                <a:gd name="T38" fmla="*/ 2147483646 w 17"/>
                <a:gd name="T39" fmla="*/ 2147483646 h 18"/>
                <a:gd name="T40" fmla="*/ 2147483646 w 17"/>
                <a:gd name="T41" fmla="*/ 2147483646 h 18"/>
                <a:gd name="T42" fmla="*/ 2147483646 w 17"/>
                <a:gd name="T43" fmla="*/ 2147483646 h 18"/>
                <a:gd name="T44" fmla="*/ 2147483646 w 17"/>
                <a:gd name="T45" fmla="*/ 2147483646 h 18"/>
                <a:gd name="T46" fmla="*/ 2147483646 w 17"/>
                <a:gd name="T47" fmla="*/ 2147483646 h 18"/>
                <a:gd name="T48" fmla="*/ 2147483646 w 17"/>
                <a:gd name="T49" fmla="*/ 2147483646 h 18"/>
                <a:gd name="T50" fmla="*/ 2147483646 w 17"/>
                <a:gd name="T51" fmla="*/ 2147483646 h 18"/>
                <a:gd name="T52" fmla="*/ 2147483646 w 17"/>
                <a:gd name="T53" fmla="*/ 2147483646 h 18"/>
                <a:gd name="T54" fmla="*/ 2147483646 w 17"/>
                <a:gd name="T55" fmla="*/ 2147483646 h 18"/>
                <a:gd name="T56" fmla="*/ 2147483646 w 17"/>
                <a:gd name="T57" fmla="*/ 2147483646 h 18"/>
                <a:gd name="T58" fmla="*/ 2147483646 w 17"/>
                <a:gd name="T59" fmla="*/ 2147483646 h 18"/>
                <a:gd name="T60" fmla="*/ 2147483646 w 17"/>
                <a:gd name="T61" fmla="*/ 2147483646 h 18"/>
                <a:gd name="T62" fmla="*/ 2147483646 w 17"/>
                <a:gd name="T63" fmla="*/ 2147483646 h 18"/>
                <a:gd name="T64" fmla="*/ 2147483646 w 17"/>
                <a:gd name="T65" fmla="*/ 2147483646 h 18"/>
                <a:gd name="T66" fmla="*/ 2147483646 w 17"/>
                <a:gd name="T67" fmla="*/ 2147483646 h 18"/>
                <a:gd name="T68" fmla="*/ 2147483646 w 17"/>
                <a:gd name="T69" fmla="*/ 2147483646 h 18"/>
                <a:gd name="T70" fmla="*/ 2147483646 w 17"/>
                <a:gd name="T71" fmla="*/ 2147483646 h 18"/>
                <a:gd name="T72" fmla="*/ 2147483646 w 17"/>
                <a:gd name="T73" fmla="*/ 2147483646 h 18"/>
                <a:gd name="T74" fmla="*/ 2147483646 w 17"/>
                <a:gd name="T75" fmla="*/ 2147483646 h 18"/>
                <a:gd name="T76" fmla="*/ 2147483646 w 17"/>
                <a:gd name="T77" fmla="*/ 2147483646 h 18"/>
                <a:gd name="T78" fmla="*/ 2147483646 w 17"/>
                <a:gd name="T79" fmla="*/ 2147483646 h 18"/>
                <a:gd name="T80" fmla="*/ 2147483646 w 17"/>
                <a:gd name="T81" fmla="*/ 2147483646 h 18"/>
                <a:gd name="T82" fmla="*/ 2147483646 w 17"/>
                <a:gd name="T83" fmla="*/ 2147483646 h 18"/>
                <a:gd name="T84" fmla="*/ 2147483646 w 17"/>
                <a:gd name="T85" fmla="*/ 2147483646 h 18"/>
                <a:gd name="T86" fmla="*/ 2147483646 w 17"/>
                <a:gd name="T87" fmla="*/ 2147483646 h 18"/>
                <a:gd name="T88" fmla="*/ 2147483646 w 17"/>
                <a:gd name="T89" fmla="*/ 2147483646 h 18"/>
                <a:gd name="T90" fmla="*/ 2147483646 w 17"/>
                <a:gd name="T91" fmla="*/ 2147483646 h 18"/>
                <a:gd name="T92" fmla="*/ 2147483646 w 17"/>
                <a:gd name="T93" fmla="*/ 2147483646 h 18"/>
                <a:gd name="T94" fmla="*/ 2147483646 w 17"/>
                <a:gd name="T95" fmla="*/ 2147483646 h 18"/>
                <a:gd name="T96" fmla="*/ 2147483646 w 17"/>
                <a:gd name="T97" fmla="*/ 2147483646 h 18"/>
                <a:gd name="T98" fmla="*/ 2147483646 w 17"/>
                <a:gd name="T99" fmla="*/ 2147483646 h 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
                  <a:moveTo>
                    <a:pt x="0" y="0"/>
                  </a:moveTo>
                  <a:lnTo>
                    <a:pt x="0" y="1"/>
                  </a:lnTo>
                  <a:lnTo>
                    <a:pt x="1" y="1"/>
                  </a:lnTo>
                  <a:lnTo>
                    <a:pt x="1" y="2"/>
                  </a:lnTo>
                  <a:lnTo>
                    <a:pt x="2" y="1"/>
                  </a:lnTo>
                  <a:lnTo>
                    <a:pt x="3" y="2"/>
                  </a:lnTo>
                  <a:lnTo>
                    <a:pt x="3" y="1"/>
                  </a:lnTo>
                  <a:lnTo>
                    <a:pt x="4" y="2"/>
                  </a:lnTo>
                  <a:lnTo>
                    <a:pt x="4" y="1"/>
                  </a:lnTo>
                  <a:lnTo>
                    <a:pt x="4" y="2"/>
                  </a:lnTo>
                  <a:lnTo>
                    <a:pt x="5" y="2"/>
                  </a:lnTo>
                  <a:lnTo>
                    <a:pt x="6" y="3"/>
                  </a:lnTo>
                  <a:lnTo>
                    <a:pt x="7" y="3"/>
                  </a:lnTo>
                  <a:lnTo>
                    <a:pt x="8" y="2"/>
                  </a:lnTo>
                  <a:lnTo>
                    <a:pt x="8" y="3"/>
                  </a:lnTo>
                  <a:lnTo>
                    <a:pt x="9" y="5"/>
                  </a:lnTo>
                  <a:lnTo>
                    <a:pt x="9" y="4"/>
                  </a:lnTo>
                  <a:lnTo>
                    <a:pt x="10" y="4"/>
                  </a:lnTo>
                  <a:lnTo>
                    <a:pt x="10" y="5"/>
                  </a:lnTo>
                  <a:lnTo>
                    <a:pt x="11" y="6"/>
                  </a:lnTo>
                  <a:lnTo>
                    <a:pt x="11" y="5"/>
                  </a:lnTo>
                  <a:lnTo>
                    <a:pt x="12" y="6"/>
                  </a:lnTo>
                  <a:lnTo>
                    <a:pt x="12" y="8"/>
                  </a:lnTo>
                  <a:lnTo>
                    <a:pt x="13" y="7"/>
                  </a:lnTo>
                  <a:lnTo>
                    <a:pt x="13" y="9"/>
                  </a:lnTo>
                  <a:lnTo>
                    <a:pt x="13" y="10"/>
                  </a:lnTo>
                  <a:lnTo>
                    <a:pt x="14" y="10"/>
                  </a:lnTo>
                  <a:lnTo>
                    <a:pt x="14" y="11"/>
                  </a:lnTo>
                  <a:lnTo>
                    <a:pt x="15" y="13"/>
                  </a:lnTo>
                  <a:lnTo>
                    <a:pt x="16" y="14"/>
                  </a:lnTo>
                  <a:lnTo>
                    <a:pt x="16" y="15"/>
                  </a:lnTo>
                  <a:lnTo>
                    <a:pt x="17" y="15"/>
                  </a:lnTo>
                  <a:lnTo>
                    <a:pt x="17" y="17"/>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41" name="Freeform 141">
              <a:extLst>
                <a:ext uri="{FF2B5EF4-FFF2-40B4-BE49-F238E27FC236}">
                  <a16:creationId xmlns:a16="http://schemas.microsoft.com/office/drawing/2014/main" id="{11B2BBCB-5321-4B3F-A610-3AEBC742E935}"/>
                </a:ext>
              </a:extLst>
            </p:cNvPr>
            <p:cNvSpPr>
              <a:spLocks/>
            </p:cNvSpPr>
            <p:nvPr/>
          </p:nvSpPr>
          <p:spPr bwMode="auto">
            <a:xfrm>
              <a:off x="2959569" y="320205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2147483646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0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1"/>
                  </a:moveTo>
                  <a:lnTo>
                    <a:pt x="1" y="211"/>
                  </a:lnTo>
                  <a:lnTo>
                    <a:pt x="1" y="212"/>
                  </a:lnTo>
                  <a:lnTo>
                    <a:pt x="1" y="213"/>
                  </a:lnTo>
                  <a:lnTo>
                    <a:pt x="2" y="213"/>
                  </a:lnTo>
                  <a:lnTo>
                    <a:pt x="2" y="214"/>
                  </a:lnTo>
                  <a:lnTo>
                    <a:pt x="3" y="215"/>
                  </a:lnTo>
                  <a:lnTo>
                    <a:pt x="3" y="214"/>
                  </a:lnTo>
                  <a:lnTo>
                    <a:pt x="3" y="215"/>
                  </a:lnTo>
                  <a:lnTo>
                    <a:pt x="4" y="213"/>
                  </a:lnTo>
                  <a:lnTo>
                    <a:pt x="4" y="212"/>
                  </a:lnTo>
                  <a:lnTo>
                    <a:pt x="5" y="210"/>
                  </a:lnTo>
                  <a:lnTo>
                    <a:pt x="5" y="207"/>
                  </a:lnTo>
                  <a:lnTo>
                    <a:pt x="5" y="202"/>
                  </a:lnTo>
                  <a:lnTo>
                    <a:pt x="6" y="198"/>
                  </a:lnTo>
                  <a:lnTo>
                    <a:pt x="6" y="188"/>
                  </a:lnTo>
                  <a:lnTo>
                    <a:pt x="6" y="180"/>
                  </a:lnTo>
                  <a:lnTo>
                    <a:pt x="7" y="167"/>
                  </a:lnTo>
                  <a:lnTo>
                    <a:pt x="7" y="153"/>
                  </a:lnTo>
                  <a:lnTo>
                    <a:pt x="7" y="138"/>
                  </a:lnTo>
                  <a:lnTo>
                    <a:pt x="8" y="122"/>
                  </a:lnTo>
                  <a:lnTo>
                    <a:pt x="8" y="107"/>
                  </a:lnTo>
                  <a:lnTo>
                    <a:pt x="8" y="91"/>
                  </a:lnTo>
                  <a:lnTo>
                    <a:pt x="9" y="74"/>
                  </a:lnTo>
                  <a:lnTo>
                    <a:pt x="9" y="59"/>
                  </a:lnTo>
                  <a:lnTo>
                    <a:pt x="10" y="47"/>
                  </a:lnTo>
                  <a:lnTo>
                    <a:pt x="10" y="33"/>
                  </a:lnTo>
                  <a:lnTo>
                    <a:pt x="10" y="23"/>
                  </a:lnTo>
                  <a:lnTo>
                    <a:pt x="11" y="15"/>
                  </a:lnTo>
                  <a:lnTo>
                    <a:pt x="11" y="9"/>
                  </a:lnTo>
                  <a:lnTo>
                    <a:pt x="11" y="5"/>
                  </a:lnTo>
                  <a:lnTo>
                    <a:pt x="12" y="2"/>
                  </a:lnTo>
                  <a:lnTo>
                    <a:pt x="12" y="0"/>
                  </a:lnTo>
                  <a:lnTo>
                    <a:pt x="12" y="3"/>
                  </a:lnTo>
                  <a:lnTo>
                    <a:pt x="13" y="6"/>
                  </a:lnTo>
                  <a:lnTo>
                    <a:pt x="13" y="9"/>
                  </a:lnTo>
                  <a:lnTo>
                    <a:pt x="13" y="13"/>
                  </a:lnTo>
                  <a:lnTo>
                    <a:pt x="14" y="17"/>
                  </a:lnTo>
                  <a:lnTo>
                    <a:pt x="14" y="24"/>
                  </a:lnTo>
                  <a:lnTo>
                    <a:pt x="15" y="30"/>
                  </a:lnTo>
                  <a:lnTo>
                    <a:pt x="15" y="36"/>
                  </a:lnTo>
                  <a:lnTo>
                    <a:pt x="15" y="43"/>
                  </a:lnTo>
                  <a:lnTo>
                    <a:pt x="16" y="50"/>
                  </a:lnTo>
                  <a:lnTo>
                    <a:pt x="16" y="57"/>
                  </a:lnTo>
                  <a:lnTo>
                    <a:pt x="16" y="63"/>
                  </a:lnTo>
                  <a:lnTo>
                    <a:pt x="17" y="68"/>
                  </a:lnTo>
                  <a:lnTo>
                    <a:pt x="17" y="73"/>
                  </a:lnTo>
                  <a:lnTo>
                    <a:pt x="17" y="79"/>
                  </a:lnTo>
                  <a:lnTo>
                    <a:pt x="18" y="8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42" name="Freeform 142">
              <a:extLst>
                <a:ext uri="{FF2B5EF4-FFF2-40B4-BE49-F238E27FC236}">
                  <a16:creationId xmlns:a16="http://schemas.microsoft.com/office/drawing/2014/main" id="{7DB5EB21-6E62-400A-88B6-2DD1A6F21CDF}"/>
                </a:ext>
              </a:extLst>
            </p:cNvPr>
            <p:cNvSpPr>
              <a:spLocks/>
            </p:cNvSpPr>
            <p:nvPr/>
          </p:nvSpPr>
          <p:spPr bwMode="auto">
            <a:xfrm>
              <a:off x="2988138" y="3268017"/>
              <a:ext cx="26983" cy="40046"/>
            </a:xfrm>
            <a:custGeom>
              <a:avLst/>
              <a:gdLst>
                <a:gd name="T0" fmla="*/ 0 w 17"/>
                <a:gd name="T1" fmla="*/ 0 h 51"/>
                <a:gd name="T2" fmla="*/ 0 w 17"/>
                <a:gd name="T3" fmla="*/ 2147483646 h 51"/>
                <a:gd name="T4" fmla="*/ 2147483646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3"/>
                  </a:lnTo>
                  <a:lnTo>
                    <a:pt x="1" y="6"/>
                  </a:lnTo>
                  <a:lnTo>
                    <a:pt x="1" y="9"/>
                  </a:lnTo>
                  <a:lnTo>
                    <a:pt x="1" y="12"/>
                  </a:lnTo>
                  <a:lnTo>
                    <a:pt x="2" y="14"/>
                  </a:lnTo>
                  <a:lnTo>
                    <a:pt x="2" y="16"/>
                  </a:lnTo>
                  <a:lnTo>
                    <a:pt x="2" y="18"/>
                  </a:lnTo>
                  <a:lnTo>
                    <a:pt x="3" y="19"/>
                  </a:lnTo>
                  <a:lnTo>
                    <a:pt x="3" y="20"/>
                  </a:lnTo>
                  <a:lnTo>
                    <a:pt x="4" y="21"/>
                  </a:lnTo>
                  <a:lnTo>
                    <a:pt x="4" y="22"/>
                  </a:lnTo>
                  <a:lnTo>
                    <a:pt x="4" y="21"/>
                  </a:lnTo>
                  <a:lnTo>
                    <a:pt x="5" y="20"/>
                  </a:lnTo>
                  <a:lnTo>
                    <a:pt x="5" y="21"/>
                  </a:lnTo>
                  <a:lnTo>
                    <a:pt x="6" y="19"/>
                  </a:lnTo>
                  <a:lnTo>
                    <a:pt x="7" y="19"/>
                  </a:lnTo>
                  <a:lnTo>
                    <a:pt x="7" y="18"/>
                  </a:lnTo>
                  <a:lnTo>
                    <a:pt x="7" y="20"/>
                  </a:lnTo>
                  <a:lnTo>
                    <a:pt x="8" y="20"/>
                  </a:lnTo>
                  <a:lnTo>
                    <a:pt x="8" y="21"/>
                  </a:lnTo>
                  <a:lnTo>
                    <a:pt x="8" y="23"/>
                  </a:lnTo>
                  <a:lnTo>
                    <a:pt x="9" y="25"/>
                  </a:lnTo>
                  <a:lnTo>
                    <a:pt x="9" y="27"/>
                  </a:lnTo>
                  <a:lnTo>
                    <a:pt x="10" y="31"/>
                  </a:lnTo>
                  <a:lnTo>
                    <a:pt x="10" y="34"/>
                  </a:lnTo>
                  <a:lnTo>
                    <a:pt x="10" y="37"/>
                  </a:lnTo>
                  <a:lnTo>
                    <a:pt x="11" y="39"/>
                  </a:lnTo>
                  <a:lnTo>
                    <a:pt x="11" y="42"/>
                  </a:lnTo>
                  <a:lnTo>
                    <a:pt x="11" y="44"/>
                  </a:lnTo>
                  <a:lnTo>
                    <a:pt x="12" y="46"/>
                  </a:lnTo>
                  <a:lnTo>
                    <a:pt x="12" y="48"/>
                  </a:lnTo>
                  <a:lnTo>
                    <a:pt x="12" y="49"/>
                  </a:lnTo>
                  <a:lnTo>
                    <a:pt x="13" y="49"/>
                  </a:lnTo>
                  <a:lnTo>
                    <a:pt x="13" y="50"/>
                  </a:lnTo>
                  <a:lnTo>
                    <a:pt x="14" y="51"/>
                  </a:lnTo>
                  <a:lnTo>
                    <a:pt x="14" y="50"/>
                  </a:lnTo>
                  <a:lnTo>
                    <a:pt x="15" y="50"/>
                  </a:lnTo>
                  <a:lnTo>
                    <a:pt x="15" y="49"/>
                  </a:lnTo>
                  <a:lnTo>
                    <a:pt x="15" y="48"/>
                  </a:lnTo>
                  <a:lnTo>
                    <a:pt x="16" y="47"/>
                  </a:lnTo>
                  <a:lnTo>
                    <a:pt x="16" y="46"/>
                  </a:lnTo>
                  <a:lnTo>
                    <a:pt x="17" y="45"/>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43" name="Freeform 143">
              <a:extLst>
                <a:ext uri="{FF2B5EF4-FFF2-40B4-BE49-F238E27FC236}">
                  <a16:creationId xmlns:a16="http://schemas.microsoft.com/office/drawing/2014/main" id="{DD9712F6-1208-44D5-95E9-AED9A6D5D544}"/>
                </a:ext>
              </a:extLst>
            </p:cNvPr>
            <p:cNvSpPr>
              <a:spLocks/>
            </p:cNvSpPr>
            <p:nvPr/>
          </p:nvSpPr>
          <p:spPr bwMode="auto">
            <a:xfrm>
              <a:off x="3015121" y="3300996"/>
              <a:ext cx="28569" cy="43973"/>
            </a:xfrm>
            <a:custGeom>
              <a:avLst/>
              <a:gdLst>
                <a:gd name="T0" fmla="*/ 0 w 18"/>
                <a:gd name="T1" fmla="*/ 2147483646 h 56"/>
                <a:gd name="T2" fmla="*/ 2147483646 w 18"/>
                <a:gd name="T3" fmla="*/ 2147483646 h 56"/>
                <a:gd name="T4" fmla="*/ 2147483646 w 18"/>
                <a:gd name="T5" fmla="*/ 0 h 56"/>
                <a:gd name="T6" fmla="*/ 2147483646 w 18"/>
                <a:gd name="T7" fmla="*/ 2147483646 h 56"/>
                <a:gd name="T8" fmla="*/ 2147483646 w 18"/>
                <a:gd name="T9" fmla="*/ 2147483646 h 56"/>
                <a:gd name="T10" fmla="*/ 2147483646 w 18"/>
                <a:gd name="T11" fmla="*/ 2147483646 h 56"/>
                <a:gd name="T12" fmla="*/ 2147483646 w 18"/>
                <a:gd name="T13" fmla="*/ 2147483646 h 56"/>
                <a:gd name="T14" fmla="*/ 2147483646 w 18"/>
                <a:gd name="T15" fmla="*/ 2147483646 h 56"/>
                <a:gd name="T16" fmla="*/ 2147483646 w 18"/>
                <a:gd name="T17" fmla="*/ 2147483646 h 56"/>
                <a:gd name="T18" fmla="*/ 2147483646 w 18"/>
                <a:gd name="T19" fmla="*/ 2147483646 h 56"/>
                <a:gd name="T20" fmla="*/ 2147483646 w 18"/>
                <a:gd name="T21" fmla="*/ 2147483646 h 56"/>
                <a:gd name="T22" fmla="*/ 2147483646 w 18"/>
                <a:gd name="T23" fmla="*/ 2147483646 h 56"/>
                <a:gd name="T24" fmla="*/ 2147483646 w 18"/>
                <a:gd name="T25" fmla="*/ 2147483646 h 56"/>
                <a:gd name="T26" fmla="*/ 2147483646 w 18"/>
                <a:gd name="T27" fmla="*/ 2147483646 h 56"/>
                <a:gd name="T28" fmla="*/ 2147483646 w 18"/>
                <a:gd name="T29" fmla="*/ 2147483646 h 56"/>
                <a:gd name="T30" fmla="*/ 2147483646 w 18"/>
                <a:gd name="T31" fmla="*/ 2147483646 h 56"/>
                <a:gd name="T32" fmla="*/ 2147483646 w 18"/>
                <a:gd name="T33" fmla="*/ 2147483646 h 56"/>
                <a:gd name="T34" fmla="*/ 2147483646 w 18"/>
                <a:gd name="T35" fmla="*/ 2147483646 h 56"/>
                <a:gd name="T36" fmla="*/ 2147483646 w 18"/>
                <a:gd name="T37" fmla="*/ 2147483646 h 56"/>
                <a:gd name="T38" fmla="*/ 2147483646 w 18"/>
                <a:gd name="T39" fmla="*/ 2147483646 h 56"/>
                <a:gd name="T40" fmla="*/ 2147483646 w 18"/>
                <a:gd name="T41" fmla="*/ 2147483646 h 56"/>
                <a:gd name="T42" fmla="*/ 2147483646 w 18"/>
                <a:gd name="T43" fmla="*/ 2147483646 h 56"/>
                <a:gd name="T44" fmla="*/ 2147483646 w 18"/>
                <a:gd name="T45" fmla="*/ 2147483646 h 56"/>
                <a:gd name="T46" fmla="*/ 2147483646 w 18"/>
                <a:gd name="T47" fmla="*/ 2147483646 h 56"/>
                <a:gd name="T48" fmla="*/ 2147483646 w 18"/>
                <a:gd name="T49" fmla="*/ 2147483646 h 56"/>
                <a:gd name="T50" fmla="*/ 2147483646 w 18"/>
                <a:gd name="T51" fmla="*/ 2147483646 h 56"/>
                <a:gd name="T52" fmla="*/ 2147483646 w 18"/>
                <a:gd name="T53" fmla="*/ 2147483646 h 56"/>
                <a:gd name="T54" fmla="*/ 2147483646 w 18"/>
                <a:gd name="T55" fmla="*/ 2147483646 h 56"/>
                <a:gd name="T56" fmla="*/ 2147483646 w 18"/>
                <a:gd name="T57" fmla="*/ 2147483646 h 56"/>
                <a:gd name="T58" fmla="*/ 2147483646 w 18"/>
                <a:gd name="T59" fmla="*/ 2147483646 h 56"/>
                <a:gd name="T60" fmla="*/ 2147483646 w 18"/>
                <a:gd name="T61" fmla="*/ 2147483646 h 56"/>
                <a:gd name="T62" fmla="*/ 2147483646 w 18"/>
                <a:gd name="T63" fmla="*/ 2147483646 h 56"/>
                <a:gd name="T64" fmla="*/ 2147483646 w 18"/>
                <a:gd name="T65" fmla="*/ 2147483646 h 56"/>
                <a:gd name="T66" fmla="*/ 2147483646 w 18"/>
                <a:gd name="T67" fmla="*/ 2147483646 h 56"/>
                <a:gd name="T68" fmla="*/ 2147483646 w 18"/>
                <a:gd name="T69" fmla="*/ 2147483646 h 56"/>
                <a:gd name="T70" fmla="*/ 2147483646 w 18"/>
                <a:gd name="T71" fmla="*/ 2147483646 h 56"/>
                <a:gd name="T72" fmla="*/ 2147483646 w 18"/>
                <a:gd name="T73" fmla="*/ 2147483646 h 56"/>
                <a:gd name="T74" fmla="*/ 2147483646 w 18"/>
                <a:gd name="T75" fmla="*/ 2147483646 h 56"/>
                <a:gd name="T76" fmla="*/ 2147483646 w 18"/>
                <a:gd name="T77" fmla="*/ 2147483646 h 56"/>
                <a:gd name="T78" fmla="*/ 2147483646 w 18"/>
                <a:gd name="T79" fmla="*/ 2147483646 h 56"/>
                <a:gd name="T80" fmla="*/ 2147483646 w 18"/>
                <a:gd name="T81" fmla="*/ 2147483646 h 56"/>
                <a:gd name="T82" fmla="*/ 2147483646 w 18"/>
                <a:gd name="T83" fmla="*/ 2147483646 h 56"/>
                <a:gd name="T84" fmla="*/ 2147483646 w 18"/>
                <a:gd name="T85" fmla="*/ 2147483646 h 56"/>
                <a:gd name="T86" fmla="*/ 2147483646 w 18"/>
                <a:gd name="T87" fmla="*/ 2147483646 h 56"/>
                <a:gd name="T88" fmla="*/ 2147483646 w 18"/>
                <a:gd name="T89" fmla="*/ 2147483646 h 56"/>
                <a:gd name="T90" fmla="*/ 2147483646 w 18"/>
                <a:gd name="T91" fmla="*/ 2147483646 h 56"/>
                <a:gd name="T92" fmla="*/ 2147483646 w 18"/>
                <a:gd name="T93" fmla="*/ 2147483646 h 56"/>
                <a:gd name="T94" fmla="*/ 2147483646 w 18"/>
                <a:gd name="T95" fmla="*/ 2147483646 h 56"/>
                <a:gd name="T96" fmla="*/ 2147483646 w 18"/>
                <a:gd name="T97" fmla="*/ 2147483646 h 56"/>
                <a:gd name="T98" fmla="*/ 2147483646 w 18"/>
                <a:gd name="T99" fmla="*/ 2147483646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6">
                  <a:moveTo>
                    <a:pt x="0" y="2"/>
                  </a:moveTo>
                  <a:lnTo>
                    <a:pt x="1" y="3"/>
                  </a:lnTo>
                  <a:lnTo>
                    <a:pt x="1" y="0"/>
                  </a:lnTo>
                  <a:lnTo>
                    <a:pt x="1" y="2"/>
                  </a:lnTo>
                  <a:lnTo>
                    <a:pt x="2" y="1"/>
                  </a:lnTo>
                  <a:lnTo>
                    <a:pt x="2" y="2"/>
                  </a:lnTo>
                  <a:lnTo>
                    <a:pt x="3" y="2"/>
                  </a:lnTo>
                  <a:lnTo>
                    <a:pt x="3" y="3"/>
                  </a:lnTo>
                  <a:lnTo>
                    <a:pt x="4" y="4"/>
                  </a:lnTo>
                  <a:lnTo>
                    <a:pt x="4" y="5"/>
                  </a:lnTo>
                  <a:lnTo>
                    <a:pt x="4" y="7"/>
                  </a:lnTo>
                  <a:lnTo>
                    <a:pt x="5" y="9"/>
                  </a:lnTo>
                  <a:lnTo>
                    <a:pt x="5" y="10"/>
                  </a:lnTo>
                  <a:lnTo>
                    <a:pt x="5" y="12"/>
                  </a:lnTo>
                  <a:lnTo>
                    <a:pt x="6" y="13"/>
                  </a:lnTo>
                  <a:lnTo>
                    <a:pt x="6" y="16"/>
                  </a:lnTo>
                  <a:lnTo>
                    <a:pt x="6" y="17"/>
                  </a:lnTo>
                  <a:lnTo>
                    <a:pt x="7" y="21"/>
                  </a:lnTo>
                  <a:lnTo>
                    <a:pt x="7" y="23"/>
                  </a:lnTo>
                  <a:lnTo>
                    <a:pt x="7" y="24"/>
                  </a:lnTo>
                  <a:lnTo>
                    <a:pt x="8" y="25"/>
                  </a:lnTo>
                  <a:lnTo>
                    <a:pt x="8" y="28"/>
                  </a:lnTo>
                  <a:lnTo>
                    <a:pt x="9" y="29"/>
                  </a:lnTo>
                  <a:lnTo>
                    <a:pt x="9" y="30"/>
                  </a:lnTo>
                  <a:lnTo>
                    <a:pt x="9" y="32"/>
                  </a:lnTo>
                  <a:lnTo>
                    <a:pt x="10" y="34"/>
                  </a:lnTo>
                  <a:lnTo>
                    <a:pt x="10" y="36"/>
                  </a:lnTo>
                  <a:lnTo>
                    <a:pt x="10" y="37"/>
                  </a:lnTo>
                  <a:lnTo>
                    <a:pt x="11" y="38"/>
                  </a:lnTo>
                  <a:lnTo>
                    <a:pt x="11" y="39"/>
                  </a:lnTo>
                  <a:lnTo>
                    <a:pt x="11" y="42"/>
                  </a:lnTo>
                  <a:lnTo>
                    <a:pt x="12" y="42"/>
                  </a:lnTo>
                  <a:lnTo>
                    <a:pt x="12" y="44"/>
                  </a:lnTo>
                  <a:lnTo>
                    <a:pt x="12" y="45"/>
                  </a:lnTo>
                  <a:lnTo>
                    <a:pt x="13" y="46"/>
                  </a:lnTo>
                  <a:lnTo>
                    <a:pt x="14" y="47"/>
                  </a:lnTo>
                  <a:lnTo>
                    <a:pt x="14" y="48"/>
                  </a:lnTo>
                  <a:lnTo>
                    <a:pt x="14" y="49"/>
                  </a:lnTo>
                  <a:lnTo>
                    <a:pt x="15" y="50"/>
                  </a:lnTo>
                  <a:lnTo>
                    <a:pt x="15" y="52"/>
                  </a:lnTo>
                  <a:lnTo>
                    <a:pt x="16" y="52"/>
                  </a:lnTo>
                  <a:lnTo>
                    <a:pt x="16" y="53"/>
                  </a:lnTo>
                  <a:lnTo>
                    <a:pt x="16" y="54"/>
                  </a:lnTo>
                  <a:lnTo>
                    <a:pt x="17" y="54"/>
                  </a:lnTo>
                  <a:lnTo>
                    <a:pt x="17" y="55"/>
                  </a:lnTo>
                  <a:lnTo>
                    <a:pt x="18" y="55"/>
                  </a:lnTo>
                  <a:lnTo>
                    <a:pt x="18" y="5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44" name="Freeform 144">
              <a:extLst>
                <a:ext uri="{FF2B5EF4-FFF2-40B4-BE49-F238E27FC236}">
                  <a16:creationId xmlns:a16="http://schemas.microsoft.com/office/drawing/2014/main" id="{A7A17E21-E9A0-45AE-8361-71B72F388F34}"/>
                </a:ext>
              </a:extLst>
            </p:cNvPr>
            <p:cNvSpPr>
              <a:spLocks/>
            </p:cNvSpPr>
            <p:nvPr/>
          </p:nvSpPr>
          <p:spPr bwMode="auto">
            <a:xfrm>
              <a:off x="3043691" y="3344969"/>
              <a:ext cx="26983" cy="11778"/>
            </a:xfrm>
            <a:custGeom>
              <a:avLst/>
              <a:gdLst>
                <a:gd name="T0" fmla="*/ 0 w 17"/>
                <a:gd name="T1" fmla="*/ 0 h 15"/>
                <a:gd name="T2" fmla="*/ 0 w 17"/>
                <a:gd name="T3" fmla="*/ 0 h 15"/>
                <a:gd name="T4" fmla="*/ 2147483646 w 17"/>
                <a:gd name="T5" fmla="*/ 2147483646 h 15"/>
                <a:gd name="T6" fmla="*/ 2147483646 w 17"/>
                <a:gd name="T7" fmla="*/ 2147483646 h 15"/>
                <a:gd name="T8" fmla="*/ 2147483646 w 17"/>
                <a:gd name="T9" fmla="*/ 2147483646 h 15"/>
                <a:gd name="T10" fmla="*/ 2147483646 w 17"/>
                <a:gd name="T11" fmla="*/ 2147483646 h 15"/>
                <a:gd name="T12" fmla="*/ 2147483646 w 17"/>
                <a:gd name="T13" fmla="*/ 2147483646 h 15"/>
                <a:gd name="T14" fmla="*/ 2147483646 w 17"/>
                <a:gd name="T15" fmla="*/ 2147483646 h 15"/>
                <a:gd name="T16" fmla="*/ 2147483646 w 17"/>
                <a:gd name="T17" fmla="*/ 2147483646 h 15"/>
                <a:gd name="T18" fmla="*/ 2147483646 w 17"/>
                <a:gd name="T19" fmla="*/ 2147483646 h 15"/>
                <a:gd name="T20" fmla="*/ 2147483646 w 17"/>
                <a:gd name="T21" fmla="*/ 2147483646 h 15"/>
                <a:gd name="T22" fmla="*/ 2147483646 w 17"/>
                <a:gd name="T23" fmla="*/ 2147483646 h 15"/>
                <a:gd name="T24" fmla="*/ 2147483646 w 17"/>
                <a:gd name="T25" fmla="*/ 2147483646 h 15"/>
                <a:gd name="T26" fmla="*/ 2147483646 w 17"/>
                <a:gd name="T27" fmla="*/ 2147483646 h 15"/>
                <a:gd name="T28" fmla="*/ 2147483646 w 17"/>
                <a:gd name="T29" fmla="*/ 2147483646 h 15"/>
                <a:gd name="T30" fmla="*/ 2147483646 w 17"/>
                <a:gd name="T31" fmla="*/ 2147483646 h 15"/>
                <a:gd name="T32" fmla="*/ 2147483646 w 17"/>
                <a:gd name="T33" fmla="*/ 2147483646 h 15"/>
                <a:gd name="T34" fmla="*/ 2147483646 w 17"/>
                <a:gd name="T35" fmla="*/ 2147483646 h 15"/>
                <a:gd name="T36" fmla="*/ 2147483646 w 17"/>
                <a:gd name="T37" fmla="*/ 2147483646 h 15"/>
                <a:gd name="T38" fmla="*/ 2147483646 w 17"/>
                <a:gd name="T39" fmla="*/ 2147483646 h 15"/>
                <a:gd name="T40" fmla="*/ 2147483646 w 17"/>
                <a:gd name="T41" fmla="*/ 2147483646 h 15"/>
                <a:gd name="T42" fmla="*/ 2147483646 w 17"/>
                <a:gd name="T43" fmla="*/ 2147483646 h 15"/>
                <a:gd name="T44" fmla="*/ 2147483646 w 17"/>
                <a:gd name="T45" fmla="*/ 2147483646 h 15"/>
                <a:gd name="T46" fmla="*/ 2147483646 w 17"/>
                <a:gd name="T47" fmla="*/ 2147483646 h 15"/>
                <a:gd name="T48" fmla="*/ 2147483646 w 17"/>
                <a:gd name="T49" fmla="*/ 2147483646 h 15"/>
                <a:gd name="T50" fmla="*/ 2147483646 w 17"/>
                <a:gd name="T51" fmla="*/ 2147483646 h 15"/>
                <a:gd name="T52" fmla="*/ 2147483646 w 17"/>
                <a:gd name="T53" fmla="*/ 2147483646 h 15"/>
                <a:gd name="T54" fmla="*/ 2147483646 w 17"/>
                <a:gd name="T55" fmla="*/ 2147483646 h 15"/>
                <a:gd name="T56" fmla="*/ 2147483646 w 17"/>
                <a:gd name="T57" fmla="*/ 2147483646 h 15"/>
                <a:gd name="T58" fmla="*/ 2147483646 w 17"/>
                <a:gd name="T59" fmla="*/ 2147483646 h 15"/>
                <a:gd name="T60" fmla="*/ 2147483646 w 17"/>
                <a:gd name="T61" fmla="*/ 2147483646 h 15"/>
                <a:gd name="T62" fmla="*/ 2147483646 w 17"/>
                <a:gd name="T63" fmla="*/ 2147483646 h 15"/>
                <a:gd name="T64" fmla="*/ 2147483646 w 17"/>
                <a:gd name="T65" fmla="*/ 2147483646 h 15"/>
                <a:gd name="T66" fmla="*/ 2147483646 w 17"/>
                <a:gd name="T67" fmla="*/ 2147483646 h 15"/>
                <a:gd name="T68" fmla="*/ 2147483646 w 17"/>
                <a:gd name="T69" fmla="*/ 2147483646 h 15"/>
                <a:gd name="T70" fmla="*/ 2147483646 w 17"/>
                <a:gd name="T71" fmla="*/ 2147483646 h 15"/>
                <a:gd name="T72" fmla="*/ 2147483646 w 17"/>
                <a:gd name="T73" fmla="*/ 2147483646 h 15"/>
                <a:gd name="T74" fmla="*/ 2147483646 w 17"/>
                <a:gd name="T75" fmla="*/ 2147483646 h 15"/>
                <a:gd name="T76" fmla="*/ 2147483646 w 17"/>
                <a:gd name="T77" fmla="*/ 2147483646 h 15"/>
                <a:gd name="T78" fmla="*/ 2147483646 w 17"/>
                <a:gd name="T79" fmla="*/ 2147483646 h 15"/>
                <a:gd name="T80" fmla="*/ 2147483646 w 17"/>
                <a:gd name="T81" fmla="*/ 2147483646 h 15"/>
                <a:gd name="T82" fmla="*/ 2147483646 w 17"/>
                <a:gd name="T83" fmla="*/ 2147483646 h 15"/>
                <a:gd name="T84" fmla="*/ 2147483646 w 17"/>
                <a:gd name="T85" fmla="*/ 2147483646 h 15"/>
                <a:gd name="T86" fmla="*/ 2147483646 w 17"/>
                <a:gd name="T87" fmla="*/ 2147483646 h 15"/>
                <a:gd name="T88" fmla="*/ 2147483646 w 17"/>
                <a:gd name="T89" fmla="*/ 2147483646 h 15"/>
                <a:gd name="T90" fmla="*/ 2147483646 w 17"/>
                <a:gd name="T91" fmla="*/ 2147483646 h 15"/>
                <a:gd name="T92" fmla="*/ 2147483646 w 17"/>
                <a:gd name="T93" fmla="*/ 2147483646 h 15"/>
                <a:gd name="T94" fmla="*/ 2147483646 w 17"/>
                <a:gd name="T95" fmla="*/ 2147483646 h 15"/>
                <a:gd name="T96" fmla="*/ 2147483646 w 17"/>
                <a:gd name="T97" fmla="*/ 2147483646 h 15"/>
                <a:gd name="T98" fmla="*/ 2147483646 w 17"/>
                <a:gd name="T99" fmla="*/ 2147483646 h 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5">
                  <a:moveTo>
                    <a:pt x="0" y="0"/>
                  </a:moveTo>
                  <a:lnTo>
                    <a:pt x="0" y="0"/>
                  </a:lnTo>
                  <a:lnTo>
                    <a:pt x="1" y="1"/>
                  </a:lnTo>
                  <a:lnTo>
                    <a:pt x="1" y="2"/>
                  </a:lnTo>
                  <a:lnTo>
                    <a:pt x="1" y="1"/>
                  </a:lnTo>
                  <a:lnTo>
                    <a:pt x="2" y="2"/>
                  </a:lnTo>
                  <a:lnTo>
                    <a:pt x="2" y="3"/>
                  </a:lnTo>
                  <a:lnTo>
                    <a:pt x="3" y="3"/>
                  </a:lnTo>
                  <a:lnTo>
                    <a:pt x="3" y="4"/>
                  </a:lnTo>
                  <a:lnTo>
                    <a:pt x="3" y="3"/>
                  </a:lnTo>
                  <a:lnTo>
                    <a:pt x="4" y="4"/>
                  </a:lnTo>
                  <a:lnTo>
                    <a:pt x="5" y="5"/>
                  </a:lnTo>
                  <a:lnTo>
                    <a:pt x="5" y="4"/>
                  </a:lnTo>
                  <a:lnTo>
                    <a:pt x="6" y="4"/>
                  </a:lnTo>
                  <a:lnTo>
                    <a:pt x="6" y="5"/>
                  </a:lnTo>
                  <a:lnTo>
                    <a:pt x="7" y="5"/>
                  </a:lnTo>
                  <a:lnTo>
                    <a:pt x="7" y="7"/>
                  </a:lnTo>
                  <a:lnTo>
                    <a:pt x="7" y="5"/>
                  </a:lnTo>
                  <a:lnTo>
                    <a:pt x="8" y="5"/>
                  </a:lnTo>
                  <a:lnTo>
                    <a:pt x="8" y="6"/>
                  </a:lnTo>
                  <a:lnTo>
                    <a:pt x="9" y="7"/>
                  </a:lnTo>
                  <a:lnTo>
                    <a:pt x="10" y="7"/>
                  </a:lnTo>
                  <a:lnTo>
                    <a:pt x="10" y="8"/>
                  </a:lnTo>
                  <a:lnTo>
                    <a:pt x="11" y="7"/>
                  </a:lnTo>
                  <a:lnTo>
                    <a:pt x="11" y="8"/>
                  </a:lnTo>
                  <a:lnTo>
                    <a:pt x="12" y="8"/>
                  </a:lnTo>
                  <a:lnTo>
                    <a:pt x="12" y="9"/>
                  </a:lnTo>
                  <a:lnTo>
                    <a:pt x="13" y="8"/>
                  </a:lnTo>
                  <a:lnTo>
                    <a:pt x="13" y="10"/>
                  </a:lnTo>
                  <a:lnTo>
                    <a:pt x="14" y="9"/>
                  </a:lnTo>
                  <a:lnTo>
                    <a:pt x="14" y="10"/>
                  </a:lnTo>
                  <a:lnTo>
                    <a:pt x="15" y="12"/>
                  </a:lnTo>
                  <a:lnTo>
                    <a:pt x="16" y="12"/>
                  </a:lnTo>
                  <a:lnTo>
                    <a:pt x="16" y="13"/>
                  </a:lnTo>
                  <a:lnTo>
                    <a:pt x="17" y="13"/>
                  </a:lnTo>
                  <a:lnTo>
                    <a:pt x="17" y="14"/>
                  </a:lnTo>
                  <a:lnTo>
                    <a:pt x="17" y="1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45" name="Freeform 145">
              <a:extLst>
                <a:ext uri="{FF2B5EF4-FFF2-40B4-BE49-F238E27FC236}">
                  <a16:creationId xmlns:a16="http://schemas.microsoft.com/office/drawing/2014/main" id="{14CEE0B8-7F33-4B72-BD7E-4BE97D02CEA9}"/>
                </a:ext>
              </a:extLst>
            </p:cNvPr>
            <p:cNvSpPr>
              <a:spLocks/>
            </p:cNvSpPr>
            <p:nvPr/>
          </p:nvSpPr>
          <p:spPr bwMode="auto">
            <a:xfrm>
              <a:off x="3070672" y="3202059"/>
              <a:ext cx="28569" cy="164111"/>
            </a:xfrm>
            <a:custGeom>
              <a:avLst/>
              <a:gdLst>
                <a:gd name="T0" fmla="*/ 0 w 18"/>
                <a:gd name="T1" fmla="*/ 2147483646 h 209"/>
                <a:gd name="T2" fmla="*/ 2147483646 w 18"/>
                <a:gd name="T3" fmla="*/ 2147483646 h 209"/>
                <a:gd name="T4" fmla="*/ 2147483646 w 18"/>
                <a:gd name="T5" fmla="*/ 2147483646 h 209"/>
                <a:gd name="T6" fmla="*/ 2147483646 w 18"/>
                <a:gd name="T7" fmla="*/ 2147483646 h 209"/>
                <a:gd name="T8" fmla="*/ 2147483646 w 18"/>
                <a:gd name="T9" fmla="*/ 2147483646 h 209"/>
                <a:gd name="T10" fmla="*/ 2147483646 w 18"/>
                <a:gd name="T11" fmla="*/ 2147483646 h 209"/>
                <a:gd name="T12" fmla="*/ 2147483646 w 18"/>
                <a:gd name="T13" fmla="*/ 2147483646 h 209"/>
                <a:gd name="T14" fmla="*/ 2147483646 w 18"/>
                <a:gd name="T15" fmla="*/ 2147483646 h 209"/>
                <a:gd name="T16" fmla="*/ 2147483646 w 18"/>
                <a:gd name="T17" fmla="*/ 2147483646 h 209"/>
                <a:gd name="T18" fmla="*/ 2147483646 w 18"/>
                <a:gd name="T19" fmla="*/ 2147483646 h 209"/>
                <a:gd name="T20" fmla="*/ 2147483646 w 18"/>
                <a:gd name="T21" fmla="*/ 2147483646 h 209"/>
                <a:gd name="T22" fmla="*/ 2147483646 w 18"/>
                <a:gd name="T23" fmla="*/ 2147483646 h 209"/>
                <a:gd name="T24" fmla="*/ 2147483646 w 18"/>
                <a:gd name="T25" fmla="*/ 2147483646 h 209"/>
                <a:gd name="T26" fmla="*/ 2147483646 w 18"/>
                <a:gd name="T27" fmla="*/ 2147483646 h 209"/>
                <a:gd name="T28" fmla="*/ 2147483646 w 18"/>
                <a:gd name="T29" fmla="*/ 2147483646 h 209"/>
                <a:gd name="T30" fmla="*/ 2147483646 w 18"/>
                <a:gd name="T31" fmla="*/ 2147483646 h 209"/>
                <a:gd name="T32" fmla="*/ 2147483646 w 18"/>
                <a:gd name="T33" fmla="*/ 2147483646 h 209"/>
                <a:gd name="T34" fmla="*/ 2147483646 w 18"/>
                <a:gd name="T35" fmla="*/ 2147483646 h 209"/>
                <a:gd name="T36" fmla="*/ 2147483646 w 18"/>
                <a:gd name="T37" fmla="*/ 2147483646 h 209"/>
                <a:gd name="T38" fmla="*/ 2147483646 w 18"/>
                <a:gd name="T39" fmla="*/ 2147483646 h 209"/>
                <a:gd name="T40" fmla="*/ 2147483646 w 18"/>
                <a:gd name="T41" fmla="*/ 2147483646 h 209"/>
                <a:gd name="T42" fmla="*/ 2147483646 w 18"/>
                <a:gd name="T43" fmla="*/ 2147483646 h 209"/>
                <a:gd name="T44" fmla="*/ 2147483646 w 18"/>
                <a:gd name="T45" fmla="*/ 2147483646 h 209"/>
                <a:gd name="T46" fmla="*/ 2147483646 w 18"/>
                <a:gd name="T47" fmla="*/ 2147483646 h 209"/>
                <a:gd name="T48" fmla="*/ 2147483646 w 18"/>
                <a:gd name="T49" fmla="*/ 2147483646 h 209"/>
                <a:gd name="T50" fmla="*/ 2147483646 w 18"/>
                <a:gd name="T51" fmla="*/ 2147483646 h 209"/>
                <a:gd name="T52" fmla="*/ 2147483646 w 18"/>
                <a:gd name="T53" fmla="*/ 2147483646 h 209"/>
                <a:gd name="T54" fmla="*/ 2147483646 w 18"/>
                <a:gd name="T55" fmla="*/ 2147483646 h 209"/>
                <a:gd name="T56" fmla="*/ 2147483646 w 18"/>
                <a:gd name="T57" fmla="*/ 2147483646 h 209"/>
                <a:gd name="T58" fmla="*/ 2147483646 w 18"/>
                <a:gd name="T59" fmla="*/ 2147483646 h 209"/>
                <a:gd name="T60" fmla="*/ 2147483646 w 18"/>
                <a:gd name="T61" fmla="*/ 2147483646 h 209"/>
                <a:gd name="T62" fmla="*/ 2147483646 w 18"/>
                <a:gd name="T63" fmla="*/ 2147483646 h 209"/>
                <a:gd name="T64" fmla="*/ 2147483646 w 18"/>
                <a:gd name="T65" fmla="*/ 2147483646 h 209"/>
                <a:gd name="T66" fmla="*/ 2147483646 w 18"/>
                <a:gd name="T67" fmla="*/ 2147483646 h 209"/>
                <a:gd name="T68" fmla="*/ 2147483646 w 18"/>
                <a:gd name="T69" fmla="*/ 2147483646 h 209"/>
                <a:gd name="T70" fmla="*/ 2147483646 w 18"/>
                <a:gd name="T71" fmla="*/ 2147483646 h 209"/>
                <a:gd name="T72" fmla="*/ 2147483646 w 18"/>
                <a:gd name="T73" fmla="*/ 2147483646 h 209"/>
                <a:gd name="T74" fmla="*/ 2147483646 w 18"/>
                <a:gd name="T75" fmla="*/ 2147483646 h 209"/>
                <a:gd name="T76" fmla="*/ 2147483646 w 18"/>
                <a:gd name="T77" fmla="*/ 2147483646 h 209"/>
                <a:gd name="T78" fmla="*/ 2147483646 w 18"/>
                <a:gd name="T79" fmla="*/ 2147483646 h 209"/>
                <a:gd name="T80" fmla="*/ 2147483646 w 18"/>
                <a:gd name="T81" fmla="*/ 2147483646 h 209"/>
                <a:gd name="T82" fmla="*/ 2147483646 w 18"/>
                <a:gd name="T83" fmla="*/ 2147483646 h 209"/>
                <a:gd name="T84" fmla="*/ 2147483646 w 18"/>
                <a:gd name="T85" fmla="*/ 2147483646 h 209"/>
                <a:gd name="T86" fmla="*/ 2147483646 w 18"/>
                <a:gd name="T87" fmla="*/ 0 h 209"/>
                <a:gd name="T88" fmla="*/ 2147483646 w 18"/>
                <a:gd name="T89" fmla="*/ 0 h 209"/>
                <a:gd name="T90" fmla="*/ 2147483646 w 18"/>
                <a:gd name="T91" fmla="*/ 2147483646 h 209"/>
                <a:gd name="T92" fmla="*/ 2147483646 w 18"/>
                <a:gd name="T93" fmla="*/ 2147483646 h 209"/>
                <a:gd name="T94" fmla="*/ 2147483646 w 18"/>
                <a:gd name="T95" fmla="*/ 2147483646 h 209"/>
                <a:gd name="T96" fmla="*/ 2147483646 w 18"/>
                <a:gd name="T97" fmla="*/ 2147483646 h 209"/>
                <a:gd name="T98" fmla="*/ 2147483646 w 18"/>
                <a:gd name="T99" fmla="*/ 2147483646 h 20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9">
                  <a:moveTo>
                    <a:pt x="0" y="197"/>
                  </a:moveTo>
                  <a:lnTo>
                    <a:pt x="1" y="197"/>
                  </a:lnTo>
                  <a:lnTo>
                    <a:pt x="1" y="198"/>
                  </a:lnTo>
                  <a:lnTo>
                    <a:pt x="1" y="199"/>
                  </a:lnTo>
                  <a:lnTo>
                    <a:pt x="2" y="200"/>
                  </a:lnTo>
                  <a:lnTo>
                    <a:pt x="2" y="201"/>
                  </a:lnTo>
                  <a:lnTo>
                    <a:pt x="2" y="200"/>
                  </a:lnTo>
                  <a:lnTo>
                    <a:pt x="3" y="203"/>
                  </a:lnTo>
                  <a:lnTo>
                    <a:pt x="4" y="203"/>
                  </a:lnTo>
                  <a:lnTo>
                    <a:pt x="4" y="204"/>
                  </a:lnTo>
                  <a:lnTo>
                    <a:pt x="5" y="207"/>
                  </a:lnTo>
                  <a:lnTo>
                    <a:pt x="6" y="207"/>
                  </a:lnTo>
                  <a:lnTo>
                    <a:pt x="6" y="208"/>
                  </a:lnTo>
                  <a:lnTo>
                    <a:pt x="7" y="209"/>
                  </a:lnTo>
                  <a:lnTo>
                    <a:pt x="8" y="208"/>
                  </a:lnTo>
                  <a:lnTo>
                    <a:pt x="8" y="207"/>
                  </a:lnTo>
                  <a:lnTo>
                    <a:pt x="9" y="205"/>
                  </a:lnTo>
                  <a:lnTo>
                    <a:pt x="9" y="202"/>
                  </a:lnTo>
                  <a:lnTo>
                    <a:pt x="9" y="197"/>
                  </a:lnTo>
                  <a:lnTo>
                    <a:pt x="10" y="191"/>
                  </a:lnTo>
                  <a:lnTo>
                    <a:pt x="10" y="183"/>
                  </a:lnTo>
                  <a:lnTo>
                    <a:pt x="10" y="173"/>
                  </a:lnTo>
                  <a:lnTo>
                    <a:pt x="11" y="161"/>
                  </a:lnTo>
                  <a:lnTo>
                    <a:pt x="11" y="148"/>
                  </a:lnTo>
                  <a:lnTo>
                    <a:pt x="11" y="133"/>
                  </a:lnTo>
                  <a:lnTo>
                    <a:pt x="12" y="118"/>
                  </a:lnTo>
                  <a:lnTo>
                    <a:pt x="12" y="103"/>
                  </a:lnTo>
                  <a:lnTo>
                    <a:pt x="13" y="85"/>
                  </a:lnTo>
                  <a:lnTo>
                    <a:pt x="13" y="71"/>
                  </a:lnTo>
                  <a:lnTo>
                    <a:pt x="13" y="55"/>
                  </a:lnTo>
                  <a:lnTo>
                    <a:pt x="14" y="42"/>
                  </a:lnTo>
                  <a:lnTo>
                    <a:pt x="14" y="29"/>
                  </a:lnTo>
                  <a:lnTo>
                    <a:pt x="14" y="19"/>
                  </a:lnTo>
                  <a:lnTo>
                    <a:pt x="15" y="11"/>
                  </a:lnTo>
                  <a:lnTo>
                    <a:pt x="15" y="5"/>
                  </a:lnTo>
                  <a:lnTo>
                    <a:pt x="15" y="2"/>
                  </a:lnTo>
                  <a:lnTo>
                    <a:pt x="16" y="0"/>
                  </a:lnTo>
                  <a:lnTo>
                    <a:pt x="17" y="1"/>
                  </a:lnTo>
                  <a:lnTo>
                    <a:pt x="17" y="4"/>
                  </a:lnTo>
                  <a:lnTo>
                    <a:pt x="17" y="8"/>
                  </a:lnTo>
                  <a:lnTo>
                    <a:pt x="18"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46" name="Freeform 146">
              <a:extLst>
                <a:ext uri="{FF2B5EF4-FFF2-40B4-BE49-F238E27FC236}">
                  <a16:creationId xmlns:a16="http://schemas.microsoft.com/office/drawing/2014/main" id="{76114644-CD9C-45E0-94FD-A469AB7FB4D1}"/>
                </a:ext>
              </a:extLst>
            </p:cNvPr>
            <p:cNvSpPr>
              <a:spLocks/>
            </p:cNvSpPr>
            <p:nvPr/>
          </p:nvSpPr>
          <p:spPr bwMode="auto">
            <a:xfrm>
              <a:off x="3099242" y="3216193"/>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3"/>
                  </a:lnTo>
                  <a:lnTo>
                    <a:pt x="1" y="20"/>
                  </a:lnTo>
                  <a:lnTo>
                    <a:pt x="1" y="26"/>
                  </a:lnTo>
                  <a:lnTo>
                    <a:pt x="2" y="33"/>
                  </a:lnTo>
                  <a:lnTo>
                    <a:pt x="2" y="40"/>
                  </a:lnTo>
                  <a:lnTo>
                    <a:pt x="2" y="46"/>
                  </a:lnTo>
                  <a:lnTo>
                    <a:pt x="3" y="52"/>
                  </a:lnTo>
                  <a:lnTo>
                    <a:pt x="3" y="57"/>
                  </a:lnTo>
                  <a:lnTo>
                    <a:pt x="4" y="63"/>
                  </a:lnTo>
                  <a:lnTo>
                    <a:pt x="4" y="68"/>
                  </a:lnTo>
                  <a:lnTo>
                    <a:pt x="4" y="72"/>
                  </a:lnTo>
                  <a:lnTo>
                    <a:pt x="5" y="75"/>
                  </a:lnTo>
                  <a:lnTo>
                    <a:pt x="5" y="79"/>
                  </a:lnTo>
                  <a:lnTo>
                    <a:pt x="5" y="82"/>
                  </a:lnTo>
                  <a:lnTo>
                    <a:pt x="6" y="84"/>
                  </a:lnTo>
                  <a:lnTo>
                    <a:pt x="6" y="85"/>
                  </a:lnTo>
                  <a:lnTo>
                    <a:pt x="6" y="87"/>
                  </a:lnTo>
                  <a:lnTo>
                    <a:pt x="7" y="89"/>
                  </a:lnTo>
                  <a:lnTo>
                    <a:pt x="7" y="90"/>
                  </a:lnTo>
                  <a:lnTo>
                    <a:pt x="8" y="91"/>
                  </a:lnTo>
                  <a:lnTo>
                    <a:pt x="8" y="92"/>
                  </a:lnTo>
                  <a:lnTo>
                    <a:pt x="9" y="91"/>
                  </a:lnTo>
                  <a:lnTo>
                    <a:pt x="9" y="92"/>
                  </a:lnTo>
                  <a:lnTo>
                    <a:pt x="10" y="90"/>
                  </a:lnTo>
                  <a:lnTo>
                    <a:pt x="10" y="91"/>
                  </a:lnTo>
                  <a:lnTo>
                    <a:pt x="11" y="89"/>
                  </a:lnTo>
                  <a:lnTo>
                    <a:pt x="11" y="91"/>
                  </a:lnTo>
                  <a:lnTo>
                    <a:pt x="12" y="93"/>
                  </a:lnTo>
                  <a:lnTo>
                    <a:pt x="12" y="92"/>
                  </a:lnTo>
                  <a:lnTo>
                    <a:pt x="12" y="93"/>
                  </a:lnTo>
                  <a:lnTo>
                    <a:pt x="13" y="97"/>
                  </a:lnTo>
                  <a:lnTo>
                    <a:pt x="13" y="100"/>
                  </a:lnTo>
                  <a:lnTo>
                    <a:pt x="13" y="101"/>
                  </a:lnTo>
                  <a:lnTo>
                    <a:pt x="14" y="104"/>
                  </a:lnTo>
                  <a:lnTo>
                    <a:pt x="14" y="107"/>
                  </a:lnTo>
                  <a:lnTo>
                    <a:pt x="15" y="111"/>
                  </a:lnTo>
                  <a:lnTo>
                    <a:pt x="15" y="113"/>
                  </a:lnTo>
                  <a:lnTo>
                    <a:pt x="16" y="116"/>
                  </a:lnTo>
                  <a:lnTo>
                    <a:pt x="16" y="118"/>
                  </a:lnTo>
                  <a:lnTo>
                    <a:pt x="17" y="119"/>
                  </a:lnTo>
                  <a:lnTo>
                    <a:pt x="17" y="120"/>
                  </a:lnTo>
                  <a:lnTo>
                    <a:pt x="17"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47" name="Freeform 147">
              <a:extLst>
                <a:ext uri="{FF2B5EF4-FFF2-40B4-BE49-F238E27FC236}">
                  <a16:creationId xmlns:a16="http://schemas.microsoft.com/office/drawing/2014/main" id="{A7686A7B-4F4A-421D-A1F5-8F1C97567363}"/>
                </a:ext>
              </a:extLst>
            </p:cNvPr>
            <p:cNvSpPr>
              <a:spLocks/>
            </p:cNvSpPr>
            <p:nvPr/>
          </p:nvSpPr>
          <p:spPr bwMode="auto">
            <a:xfrm>
              <a:off x="3126225" y="3300996"/>
              <a:ext cx="28569" cy="36121"/>
            </a:xfrm>
            <a:custGeom>
              <a:avLst/>
              <a:gdLst>
                <a:gd name="T0" fmla="*/ 0 w 18"/>
                <a:gd name="T1" fmla="*/ 2147483646 h 46"/>
                <a:gd name="T2" fmla="*/ 2147483646 w 18"/>
                <a:gd name="T3" fmla="*/ 2147483646 h 46"/>
                <a:gd name="T4" fmla="*/ 2147483646 w 18"/>
                <a:gd name="T5" fmla="*/ 2147483646 h 46"/>
                <a:gd name="T6" fmla="*/ 2147483646 w 18"/>
                <a:gd name="T7" fmla="*/ 2147483646 h 46"/>
                <a:gd name="T8" fmla="*/ 2147483646 w 18"/>
                <a:gd name="T9" fmla="*/ 2147483646 h 46"/>
                <a:gd name="T10" fmla="*/ 2147483646 w 18"/>
                <a:gd name="T11" fmla="*/ 2147483646 h 46"/>
                <a:gd name="T12" fmla="*/ 2147483646 w 18"/>
                <a:gd name="T13" fmla="*/ 2147483646 h 46"/>
                <a:gd name="T14" fmla="*/ 2147483646 w 18"/>
                <a:gd name="T15" fmla="*/ 2147483646 h 46"/>
                <a:gd name="T16" fmla="*/ 2147483646 w 18"/>
                <a:gd name="T17" fmla="*/ 2147483646 h 46"/>
                <a:gd name="T18" fmla="*/ 2147483646 w 18"/>
                <a:gd name="T19" fmla="*/ 2147483646 h 46"/>
                <a:gd name="T20" fmla="*/ 2147483646 w 18"/>
                <a:gd name="T21" fmla="*/ 2147483646 h 46"/>
                <a:gd name="T22" fmla="*/ 2147483646 w 18"/>
                <a:gd name="T23" fmla="*/ 2147483646 h 46"/>
                <a:gd name="T24" fmla="*/ 2147483646 w 18"/>
                <a:gd name="T25" fmla="*/ 2147483646 h 46"/>
                <a:gd name="T26" fmla="*/ 2147483646 w 18"/>
                <a:gd name="T27" fmla="*/ 2147483646 h 46"/>
                <a:gd name="T28" fmla="*/ 2147483646 w 18"/>
                <a:gd name="T29" fmla="*/ 0 h 46"/>
                <a:gd name="T30" fmla="*/ 2147483646 w 18"/>
                <a:gd name="T31" fmla="*/ 0 h 46"/>
                <a:gd name="T32" fmla="*/ 2147483646 w 18"/>
                <a:gd name="T33" fmla="*/ 2147483646 h 46"/>
                <a:gd name="T34" fmla="*/ 2147483646 w 18"/>
                <a:gd name="T35" fmla="*/ 0 h 46"/>
                <a:gd name="T36" fmla="*/ 2147483646 w 18"/>
                <a:gd name="T37" fmla="*/ 2147483646 h 46"/>
                <a:gd name="T38" fmla="*/ 2147483646 w 18"/>
                <a:gd name="T39" fmla="*/ 2147483646 h 46"/>
                <a:gd name="T40" fmla="*/ 2147483646 w 18"/>
                <a:gd name="T41" fmla="*/ 2147483646 h 46"/>
                <a:gd name="T42" fmla="*/ 2147483646 w 18"/>
                <a:gd name="T43" fmla="*/ 2147483646 h 46"/>
                <a:gd name="T44" fmla="*/ 2147483646 w 18"/>
                <a:gd name="T45" fmla="*/ 2147483646 h 46"/>
                <a:gd name="T46" fmla="*/ 2147483646 w 18"/>
                <a:gd name="T47" fmla="*/ 2147483646 h 46"/>
                <a:gd name="T48" fmla="*/ 2147483646 w 18"/>
                <a:gd name="T49" fmla="*/ 2147483646 h 46"/>
                <a:gd name="T50" fmla="*/ 2147483646 w 18"/>
                <a:gd name="T51" fmla="*/ 2147483646 h 46"/>
                <a:gd name="T52" fmla="*/ 2147483646 w 18"/>
                <a:gd name="T53" fmla="*/ 2147483646 h 46"/>
                <a:gd name="T54" fmla="*/ 2147483646 w 18"/>
                <a:gd name="T55" fmla="*/ 2147483646 h 46"/>
                <a:gd name="T56" fmla="*/ 2147483646 w 18"/>
                <a:gd name="T57" fmla="*/ 2147483646 h 46"/>
                <a:gd name="T58" fmla="*/ 2147483646 w 18"/>
                <a:gd name="T59" fmla="*/ 2147483646 h 46"/>
                <a:gd name="T60" fmla="*/ 2147483646 w 18"/>
                <a:gd name="T61" fmla="*/ 2147483646 h 46"/>
                <a:gd name="T62" fmla="*/ 2147483646 w 18"/>
                <a:gd name="T63" fmla="*/ 2147483646 h 46"/>
                <a:gd name="T64" fmla="*/ 2147483646 w 18"/>
                <a:gd name="T65" fmla="*/ 2147483646 h 46"/>
                <a:gd name="T66" fmla="*/ 2147483646 w 18"/>
                <a:gd name="T67" fmla="*/ 2147483646 h 46"/>
                <a:gd name="T68" fmla="*/ 2147483646 w 18"/>
                <a:gd name="T69" fmla="*/ 2147483646 h 46"/>
                <a:gd name="T70" fmla="*/ 2147483646 w 18"/>
                <a:gd name="T71" fmla="*/ 2147483646 h 46"/>
                <a:gd name="T72" fmla="*/ 2147483646 w 18"/>
                <a:gd name="T73" fmla="*/ 2147483646 h 46"/>
                <a:gd name="T74" fmla="*/ 2147483646 w 18"/>
                <a:gd name="T75" fmla="*/ 2147483646 h 46"/>
                <a:gd name="T76" fmla="*/ 2147483646 w 18"/>
                <a:gd name="T77" fmla="*/ 2147483646 h 46"/>
                <a:gd name="T78" fmla="*/ 2147483646 w 18"/>
                <a:gd name="T79" fmla="*/ 2147483646 h 46"/>
                <a:gd name="T80" fmla="*/ 2147483646 w 18"/>
                <a:gd name="T81" fmla="*/ 2147483646 h 46"/>
                <a:gd name="T82" fmla="*/ 2147483646 w 18"/>
                <a:gd name="T83" fmla="*/ 2147483646 h 46"/>
                <a:gd name="T84" fmla="*/ 2147483646 w 18"/>
                <a:gd name="T85" fmla="*/ 2147483646 h 46"/>
                <a:gd name="T86" fmla="*/ 2147483646 w 18"/>
                <a:gd name="T87" fmla="*/ 2147483646 h 46"/>
                <a:gd name="T88" fmla="*/ 2147483646 w 18"/>
                <a:gd name="T89" fmla="*/ 2147483646 h 46"/>
                <a:gd name="T90" fmla="*/ 2147483646 w 18"/>
                <a:gd name="T91" fmla="*/ 2147483646 h 46"/>
                <a:gd name="T92" fmla="*/ 2147483646 w 18"/>
                <a:gd name="T93" fmla="*/ 2147483646 h 46"/>
                <a:gd name="T94" fmla="*/ 2147483646 w 18"/>
                <a:gd name="T95" fmla="*/ 2147483646 h 46"/>
                <a:gd name="T96" fmla="*/ 2147483646 w 18"/>
                <a:gd name="T97" fmla="*/ 2147483646 h 46"/>
                <a:gd name="T98" fmla="*/ 2147483646 w 18"/>
                <a:gd name="T99" fmla="*/ 2147483646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6">
                  <a:moveTo>
                    <a:pt x="0" y="11"/>
                  </a:moveTo>
                  <a:lnTo>
                    <a:pt x="1" y="12"/>
                  </a:lnTo>
                  <a:lnTo>
                    <a:pt x="1" y="10"/>
                  </a:lnTo>
                  <a:lnTo>
                    <a:pt x="1" y="9"/>
                  </a:lnTo>
                  <a:lnTo>
                    <a:pt x="2" y="8"/>
                  </a:lnTo>
                  <a:lnTo>
                    <a:pt x="2" y="7"/>
                  </a:lnTo>
                  <a:lnTo>
                    <a:pt x="3" y="6"/>
                  </a:lnTo>
                  <a:lnTo>
                    <a:pt x="3" y="5"/>
                  </a:lnTo>
                  <a:lnTo>
                    <a:pt x="4" y="4"/>
                  </a:lnTo>
                  <a:lnTo>
                    <a:pt x="4" y="3"/>
                  </a:lnTo>
                  <a:lnTo>
                    <a:pt x="4" y="2"/>
                  </a:lnTo>
                  <a:lnTo>
                    <a:pt x="5" y="1"/>
                  </a:lnTo>
                  <a:lnTo>
                    <a:pt x="5" y="0"/>
                  </a:lnTo>
                  <a:lnTo>
                    <a:pt x="6" y="0"/>
                  </a:lnTo>
                  <a:lnTo>
                    <a:pt x="6" y="1"/>
                  </a:lnTo>
                  <a:lnTo>
                    <a:pt x="7" y="0"/>
                  </a:lnTo>
                  <a:lnTo>
                    <a:pt x="7" y="1"/>
                  </a:lnTo>
                  <a:lnTo>
                    <a:pt x="7" y="2"/>
                  </a:lnTo>
                  <a:lnTo>
                    <a:pt x="8" y="3"/>
                  </a:lnTo>
                  <a:lnTo>
                    <a:pt x="8" y="4"/>
                  </a:lnTo>
                  <a:lnTo>
                    <a:pt x="9" y="6"/>
                  </a:lnTo>
                  <a:lnTo>
                    <a:pt x="9" y="8"/>
                  </a:lnTo>
                  <a:lnTo>
                    <a:pt x="9" y="10"/>
                  </a:lnTo>
                  <a:lnTo>
                    <a:pt x="10" y="12"/>
                  </a:lnTo>
                  <a:lnTo>
                    <a:pt x="10" y="14"/>
                  </a:lnTo>
                  <a:lnTo>
                    <a:pt x="10" y="17"/>
                  </a:lnTo>
                  <a:lnTo>
                    <a:pt x="11" y="18"/>
                  </a:lnTo>
                  <a:lnTo>
                    <a:pt x="11" y="20"/>
                  </a:lnTo>
                  <a:lnTo>
                    <a:pt x="12" y="22"/>
                  </a:lnTo>
                  <a:lnTo>
                    <a:pt x="12" y="24"/>
                  </a:lnTo>
                  <a:lnTo>
                    <a:pt x="12" y="26"/>
                  </a:lnTo>
                  <a:lnTo>
                    <a:pt x="13" y="28"/>
                  </a:lnTo>
                  <a:lnTo>
                    <a:pt x="13" y="29"/>
                  </a:lnTo>
                  <a:lnTo>
                    <a:pt x="13" y="31"/>
                  </a:lnTo>
                  <a:lnTo>
                    <a:pt x="14" y="33"/>
                  </a:lnTo>
                  <a:lnTo>
                    <a:pt x="14" y="35"/>
                  </a:lnTo>
                  <a:lnTo>
                    <a:pt x="15" y="37"/>
                  </a:lnTo>
                  <a:lnTo>
                    <a:pt x="15" y="38"/>
                  </a:lnTo>
                  <a:lnTo>
                    <a:pt x="15" y="39"/>
                  </a:lnTo>
                  <a:lnTo>
                    <a:pt x="16" y="41"/>
                  </a:lnTo>
                  <a:lnTo>
                    <a:pt x="17" y="43"/>
                  </a:lnTo>
                  <a:lnTo>
                    <a:pt x="17" y="44"/>
                  </a:lnTo>
                  <a:lnTo>
                    <a:pt x="18" y="45"/>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48" name="Freeform 148">
              <a:extLst>
                <a:ext uri="{FF2B5EF4-FFF2-40B4-BE49-F238E27FC236}">
                  <a16:creationId xmlns:a16="http://schemas.microsoft.com/office/drawing/2014/main" id="{70202833-668C-403C-803B-D54541A7F086}"/>
                </a:ext>
              </a:extLst>
            </p:cNvPr>
            <p:cNvSpPr>
              <a:spLocks/>
            </p:cNvSpPr>
            <p:nvPr/>
          </p:nvSpPr>
          <p:spPr bwMode="auto">
            <a:xfrm>
              <a:off x="3154794" y="3337116"/>
              <a:ext cx="23808" cy="10993"/>
            </a:xfrm>
            <a:custGeom>
              <a:avLst/>
              <a:gdLst>
                <a:gd name="T0" fmla="*/ 0 w 15"/>
                <a:gd name="T1" fmla="*/ 0 h 14"/>
                <a:gd name="T2" fmla="*/ 0 w 15"/>
                <a:gd name="T3" fmla="*/ 2147483646 h 14"/>
                <a:gd name="T4" fmla="*/ 2147483646 w 15"/>
                <a:gd name="T5" fmla="*/ 2147483646 h 14"/>
                <a:gd name="T6" fmla="*/ 2147483646 w 15"/>
                <a:gd name="T7" fmla="*/ 2147483646 h 14"/>
                <a:gd name="T8" fmla="*/ 2147483646 w 15"/>
                <a:gd name="T9" fmla="*/ 2147483646 h 14"/>
                <a:gd name="T10" fmla="*/ 2147483646 w 15"/>
                <a:gd name="T11" fmla="*/ 2147483646 h 14"/>
                <a:gd name="T12" fmla="*/ 2147483646 w 15"/>
                <a:gd name="T13" fmla="*/ 2147483646 h 14"/>
                <a:gd name="T14" fmla="*/ 2147483646 w 15"/>
                <a:gd name="T15" fmla="*/ 2147483646 h 14"/>
                <a:gd name="T16" fmla="*/ 2147483646 w 15"/>
                <a:gd name="T17" fmla="*/ 2147483646 h 14"/>
                <a:gd name="T18" fmla="*/ 2147483646 w 15"/>
                <a:gd name="T19" fmla="*/ 2147483646 h 14"/>
                <a:gd name="T20" fmla="*/ 2147483646 w 15"/>
                <a:gd name="T21" fmla="*/ 2147483646 h 14"/>
                <a:gd name="T22" fmla="*/ 2147483646 w 15"/>
                <a:gd name="T23" fmla="*/ 2147483646 h 14"/>
                <a:gd name="T24" fmla="*/ 2147483646 w 15"/>
                <a:gd name="T25" fmla="*/ 2147483646 h 14"/>
                <a:gd name="T26" fmla="*/ 2147483646 w 15"/>
                <a:gd name="T27" fmla="*/ 2147483646 h 14"/>
                <a:gd name="T28" fmla="*/ 2147483646 w 15"/>
                <a:gd name="T29" fmla="*/ 2147483646 h 14"/>
                <a:gd name="T30" fmla="*/ 2147483646 w 15"/>
                <a:gd name="T31" fmla="*/ 2147483646 h 14"/>
                <a:gd name="T32" fmla="*/ 2147483646 w 15"/>
                <a:gd name="T33" fmla="*/ 2147483646 h 14"/>
                <a:gd name="T34" fmla="*/ 2147483646 w 15"/>
                <a:gd name="T35" fmla="*/ 2147483646 h 14"/>
                <a:gd name="T36" fmla="*/ 2147483646 w 15"/>
                <a:gd name="T37" fmla="*/ 2147483646 h 14"/>
                <a:gd name="T38" fmla="*/ 2147483646 w 15"/>
                <a:gd name="T39" fmla="*/ 2147483646 h 14"/>
                <a:gd name="T40" fmla="*/ 2147483646 w 15"/>
                <a:gd name="T41" fmla="*/ 2147483646 h 14"/>
                <a:gd name="T42" fmla="*/ 2147483646 w 15"/>
                <a:gd name="T43" fmla="*/ 2147483646 h 14"/>
                <a:gd name="T44" fmla="*/ 2147483646 w 15"/>
                <a:gd name="T45" fmla="*/ 2147483646 h 14"/>
                <a:gd name="T46" fmla="*/ 2147483646 w 15"/>
                <a:gd name="T47" fmla="*/ 2147483646 h 14"/>
                <a:gd name="T48" fmla="*/ 2147483646 w 15"/>
                <a:gd name="T49" fmla="*/ 2147483646 h 14"/>
                <a:gd name="T50" fmla="*/ 2147483646 w 15"/>
                <a:gd name="T51" fmla="*/ 2147483646 h 14"/>
                <a:gd name="T52" fmla="*/ 2147483646 w 15"/>
                <a:gd name="T53" fmla="*/ 2147483646 h 14"/>
                <a:gd name="T54" fmla="*/ 2147483646 w 15"/>
                <a:gd name="T55" fmla="*/ 2147483646 h 14"/>
                <a:gd name="T56" fmla="*/ 2147483646 w 15"/>
                <a:gd name="T57" fmla="*/ 2147483646 h 14"/>
                <a:gd name="T58" fmla="*/ 2147483646 w 15"/>
                <a:gd name="T59" fmla="*/ 2147483646 h 14"/>
                <a:gd name="T60" fmla="*/ 2147483646 w 15"/>
                <a:gd name="T61" fmla="*/ 2147483646 h 14"/>
                <a:gd name="T62" fmla="*/ 2147483646 w 15"/>
                <a:gd name="T63" fmla="*/ 2147483646 h 14"/>
                <a:gd name="T64" fmla="*/ 2147483646 w 15"/>
                <a:gd name="T65" fmla="*/ 2147483646 h 14"/>
                <a:gd name="T66" fmla="*/ 2147483646 w 15"/>
                <a:gd name="T67" fmla="*/ 2147483646 h 14"/>
                <a:gd name="T68" fmla="*/ 2147483646 w 15"/>
                <a:gd name="T69" fmla="*/ 2147483646 h 14"/>
                <a:gd name="T70" fmla="*/ 2147483646 w 15"/>
                <a:gd name="T71" fmla="*/ 2147483646 h 14"/>
                <a:gd name="T72" fmla="*/ 2147483646 w 15"/>
                <a:gd name="T73" fmla="*/ 2147483646 h 14"/>
                <a:gd name="T74" fmla="*/ 2147483646 w 15"/>
                <a:gd name="T75" fmla="*/ 2147483646 h 14"/>
                <a:gd name="T76" fmla="*/ 2147483646 w 15"/>
                <a:gd name="T77" fmla="*/ 2147483646 h 14"/>
                <a:gd name="T78" fmla="*/ 2147483646 w 15"/>
                <a:gd name="T79" fmla="*/ 2147483646 h 14"/>
                <a:gd name="T80" fmla="*/ 2147483646 w 15"/>
                <a:gd name="T81" fmla="*/ 2147483646 h 14"/>
                <a:gd name="T82" fmla="*/ 2147483646 w 15"/>
                <a:gd name="T83" fmla="*/ 2147483646 h 14"/>
                <a:gd name="T84" fmla="*/ 2147483646 w 15"/>
                <a:gd name="T85" fmla="*/ 2147483646 h 14"/>
                <a:gd name="T86" fmla="*/ 2147483646 w 15"/>
                <a:gd name="T87" fmla="*/ 2147483646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5" h="14">
                  <a:moveTo>
                    <a:pt x="0" y="0"/>
                  </a:moveTo>
                  <a:lnTo>
                    <a:pt x="0" y="2"/>
                  </a:lnTo>
                  <a:lnTo>
                    <a:pt x="1" y="3"/>
                  </a:lnTo>
                  <a:lnTo>
                    <a:pt x="2" y="4"/>
                  </a:lnTo>
                  <a:lnTo>
                    <a:pt x="2" y="5"/>
                  </a:lnTo>
                  <a:lnTo>
                    <a:pt x="3" y="5"/>
                  </a:lnTo>
                  <a:lnTo>
                    <a:pt x="3" y="6"/>
                  </a:lnTo>
                  <a:lnTo>
                    <a:pt x="4" y="7"/>
                  </a:lnTo>
                  <a:lnTo>
                    <a:pt x="5" y="8"/>
                  </a:lnTo>
                  <a:lnTo>
                    <a:pt x="5" y="9"/>
                  </a:lnTo>
                  <a:lnTo>
                    <a:pt x="6" y="10"/>
                  </a:lnTo>
                  <a:lnTo>
                    <a:pt x="7" y="10"/>
                  </a:lnTo>
                  <a:lnTo>
                    <a:pt x="7" y="12"/>
                  </a:lnTo>
                  <a:lnTo>
                    <a:pt x="8" y="11"/>
                  </a:lnTo>
                  <a:lnTo>
                    <a:pt x="8" y="10"/>
                  </a:lnTo>
                  <a:lnTo>
                    <a:pt x="9" y="12"/>
                  </a:lnTo>
                  <a:lnTo>
                    <a:pt x="10" y="12"/>
                  </a:lnTo>
                  <a:lnTo>
                    <a:pt x="10" y="11"/>
                  </a:lnTo>
                  <a:lnTo>
                    <a:pt x="10" y="12"/>
                  </a:lnTo>
                  <a:lnTo>
                    <a:pt x="11" y="12"/>
                  </a:lnTo>
                  <a:lnTo>
                    <a:pt x="11" y="13"/>
                  </a:lnTo>
                  <a:lnTo>
                    <a:pt x="11" y="11"/>
                  </a:lnTo>
                  <a:lnTo>
                    <a:pt x="12" y="12"/>
                  </a:lnTo>
                  <a:lnTo>
                    <a:pt x="12" y="13"/>
                  </a:lnTo>
                  <a:lnTo>
                    <a:pt x="13" y="12"/>
                  </a:lnTo>
                  <a:lnTo>
                    <a:pt x="13" y="13"/>
                  </a:lnTo>
                  <a:lnTo>
                    <a:pt x="14" y="14"/>
                  </a:lnTo>
                  <a:lnTo>
                    <a:pt x="14" y="13"/>
                  </a:lnTo>
                  <a:lnTo>
                    <a:pt x="15" y="13"/>
                  </a:lnTo>
                </a:path>
              </a:pathLst>
            </a:custGeom>
            <a:noFill/>
            <a:ln w="3175"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49" name="Freeform 149">
              <a:extLst>
                <a:ext uri="{FF2B5EF4-FFF2-40B4-BE49-F238E27FC236}">
                  <a16:creationId xmlns:a16="http://schemas.microsoft.com/office/drawing/2014/main" id="{EE90FD65-812D-4738-9538-58800E389526}"/>
                </a:ext>
              </a:extLst>
            </p:cNvPr>
            <p:cNvSpPr>
              <a:spLocks/>
            </p:cNvSpPr>
            <p:nvPr/>
          </p:nvSpPr>
          <p:spPr bwMode="auto">
            <a:xfrm>
              <a:off x="3178601" y="3219334"/>
              <a:ext cx="28569" cy="143696"/>
            </a:xfrm>
            <a:custGeom>
              <a:avLst/>
              <a:gdLst>
                <a:gd name="T0" fmla="*/ 0 w 18"/>
                <a:gd name="T1" fmla="*/ 2147483646 h 183"/>
                <a:gd name="T2" fmla="*/ 2147483646 w 18"/>
                <a:gd name="T3" fmla="*/ 2147483646 h 183"/>
                <a:gd name="T4" fmla="*/ 2147483646 w 18"/>
                <a:gd name="T5" fmla="*/ 2147483646 h 183"/>
                <a:gd name="T6" fmla="*/ 2147483646 w 18"/>
                <a:gd name="T7" fmla="*/ 2147483646 h 183"/>
                <a:gd name="T8" fmla="*/ 2147483646 w 18"/>
                <a:gd name="T9" fmla="*/ 2147483646 h 183"/>
                <a:gd name="T10" fmla="*/ 2147483646 w 18"/>
                <a:gd name="T11" fmla="*/ 2147483646 h 183"/>
                <a:gd name="T12" fmla="*/ 2147483646 w 18"/>
                <a:gd name="T13" fmla="*/ 2147483646 h 183"/>
                <a:gd name="T14" fmla="*/ 2147483646 w 18"/>
                <a:gd name="T15" fmla="*/ 2147483646 h 183"/>
                <a:gd name="T16" fmla="*/ 2147483646 w 18"/>
                <a:gd name="T17" fmla="*/ 2147483646 h 183"/>
                <a:gd name="T18" fmla="*/ 2147483646 w 18"/>
                <a:gd name="T19" fmla="*/ 2147483646 h 183"/>
                <a:gd name="T20" fmla="*/ 2147483646 w 18"/>
                <a:gd name="T21" fmla="*/ 2147483646 h 183"/>
                <a:gd name="T22" fmla="*/ 2147483646 w 18"/>
                <a:gd name="T23" fmla="*/ 2147483646 h 183"/>
                <a:gd name="T24" fmla="*/ 2147483646 w 18"/>
                <a:gd name="T25" fmla="*/ 2147483646 h 183"/>
                <a:gd name="T26" fmla="*/ 2147483646 w 18"/>
                <a:gd name="T27" fmla="*/ 2147483646 h 183"/>
                <a:gd name="T28" fmla="*/ 2147483646 w 18"/>
                <a:gd name="T29" fmla="*/ 2147483646 h 183"/>
                <a:gd name="T30" fmla="*/ 2147483646 w 18"/>
                <a:gd name="T31" fmla="*/ 2147483646 h 183"/>
                <a:gd name="T32" fmla="*/ 2147483646 w 18"/>
                <a:gd name="T33" fmla="*/ 2147483646 h 183"/>
                <a:gd name="T34" fmla="*/ 2147483646 w 18"/>
                <a:gd name="T35" fmla="*/ 2147483646 h 183"/>
                <a:gd name="T36" fmla="*/ 2147483646 w 18"/>
                <a:gd name="T37" fmla="*/ 2147483646 h 183"/>
                <a:gd name="T38" fmla="*/ 2147483646 w 18"/>
                <a:gd name="T39" fmla="*/ 2147483646 h 183"/>
                <a:gd name="T40" fmla="*/ 2147483646 w 18"/>
                <a:gd name="T41" fmla="*/ 2147483646 h 183"/>
                <a:gd name="T42" fmla="*/ 2147483646 w 18"/>
                <a:gd name="T43" fmla="*/ 2147483646 h 183"/>
                <a:gd name="T44" fmla="*/ 2147483646 w 18"/>
                <a:gd name="T45" fmla="*/ 2147483646 h 183"/>
                <a:gd name="T46" fmla="*/ 2147483646 w 18"/>
                <a:gd name="T47" fmla="*/ 2147483646 h 183"/>
                <a:gd name="T48" fmla="*/ 2147483646 w 18"/>
                <a:gd name="T49" fmla="*/ 2147483646 h 183"/>
                <a:gd name="T50" fmla="*/ 2147483646 w 18"/>
                <a:gd name="T51" fmla="*/ 2147483646 h 183"/>
                <a:gd name="T52" fmla="*/ 2147483646 w 18"/>
                <a:gd name="T53" fmla="*/ 2147483646 h 183"/>
                <a:gd name="T54" fmla="*/ 2147483646 w 18"/>
                <a:gd name="T55" fmla="*/ 2147483646 h 183"/>
                <a:gd name="T56" fmla="*/ 2147483646 w 18"/>
                <a:gd name="T57" fmla="*/ 2147483646 h 183"/>
                <a:gd name="T58" fmla="*/ 2147483646 w 18"/>
                <a:gd name="T59" fmla="*/ 2147483646 h 183"/>
                <a:gd name="T60" fmla="*/ 2147483646 w 18"/>
                <a:gd name="T61" fmla="*/ 2147483646 h 183"/>
                <a:gd name="T62" fmla="*/ 2147483646 w 18"/>
                <a:gd name="T63" fmla="*/ 2147483646 h 183"/>
                <a:gd name="T64" fmla="*/ 2147483646 w 18"/>
                <a:gd name="T65" fmla="*/ 2147483646 h 183"/>
                <a:gd name="T66" fmla="*/ 2147483646 w 18"/>
                <a:gd name="T67" fmla="*/ 2147483646 h 183"/>
                <a:gd name="T68" fmla="*/ 2147483646 w 18"/>
                <a:gd name="T69" fmla="*/ 2147483646 h 183"/>
                <a:gd name="T70" fmla="*/ 2147483646 w 18"/>
                <a:gd name="T71" fmla="*/ 2147483646 h 183"/>
                <a:gd name="T72" fmla="*/ 2147483646 w 18"/>
                <a:gd name="T73" fmla="*/ 2147483646 h 183"/>
                <a:gd name="T74" fmla="*/ 2147483646 w 18"/>
                <a:gd name="T75" fmla="*/ 2147483646 h 183"/>
                <a:gd name="T76" fmla="*/ 2147483646 w 18"/>
                <a:gd name="T77" fmla="*/ 2147483646 h 183"/>
                <a:gd name="T78" fmla="*/ 2147483646 w 18"/>
                <a:gd name="T79" fmla="*/ 2147483646 h 183"/>
                <a:gd name="T80" fmla="*/ 2147483646 w 18"/>
                <a:gd name="T81" fmla="*/ 2147483646 h 183"/>
                <a:gd name="T82" fmla="*/ 2147483646 w 18"/>
                <a:gd name="T83" fmla="*/ 2147483646 h 183"/>
                <a:gd name="T84" fmla="*/ 2147483646 w 18"/>
                <a:gd name="T85" fmla="*/ 2147483646 h 183"/>
                <a:gd name="T86" fmla="*/ 2147483646 w 18"/>
                <a:gd name="T87" fmla="*/ 2147483646 h 183"/>
                <a:gd name="T88" fmla="*/ 2147483646 w 18"/>
                <a:gd name="T89" fmla="*/ 2147483646 h 183"/>
                <a:gd name="T90" fmla="*/ 2147483646 w 18"/>
                <a:gd name="T91" fmla="*/ 2147483646 h 183"/>
                <a:gd name="T92" fmla="*/ 2147483646 w 18"/>
                <a:gd name="T93" fmla="*/ 2147483646 h 183"/>
                <a:gd name="T94" fmla="*/ 2147483646 w 18"/>
                <a:gd name="T95" fmla="*/ 2147483646 h 183"/>
                <a:gd name="T96" fmla="*/ 2147483646 w 18"/>
                <a:gd name="T97" fmla="*/ 2147483646 h 183"/>
                <a:gd name="T98" fmla="*/ 2147483646 w 18"/>
                <a:gd name="T99" fmla="*/ 0 h 1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3">
                  <a:moveTo>
                    <a:pt x="0" y="163"/>
                  </a:moveTo>
                  <a:lnTo>
                    <a:pt x="1" y="164"/>
                  </a:lnTo>
                  <a:lnTo>
                    <a:pt x="1" y="165"/>
                  </a:lnTo>
                  <a:lnTo>
                    <a:pt x="2" y="165"/>
                  </a:lnTo>
                  <a:lnTo>
                    <a:pt x="2" y="166"/>
                  </a:lnTo>
                  <a:lnTo>
                    <a:pt x="3" y="167"/>
                  </a:lnTo>
                  <a:lnTo>
                    <a:pt x="3" y="168"/>
                  </a:lnTo>
                  <a:lnTo>
                    <a:pt x="4" y="168"/>
                  </a:lnTo>
                  <a:lnTo>
                    <a:pt x="5" y="170"/>
                  </a:lnTo>
                  <a:lnTo>
                    <a:pt x="5" y="171"/>
                  </a:lnTo>
                  <a:lnTo>
                    <a:pt x="5" y="170"/>
                  </a:lnTo>
                  <a:lnTo>
                    <a:pt x="6" y="173"/>
                  </a:lnTo>
                  <a:lnTo>
                    <a:pt x="6" y="172"/>
                  </a:lnTo>
                  <a:lnTo>
                    <a:pt x="7" y="173"/>
                  </a:lnTo>
                  <a:lnTo>
                    <a:pt x="7" y="174"/>
                  </a:lnTo>
                  <a:lnTo>
                    <a:pt x="8" y="174"/>
                  </a:lnTo>
                  <a:lnTo>
                    <a:pt x="8" y="176"/>
                  </a:lnTo>
                  <a:lnTo>
                    <a:pt x="9" y="179"/>
                  </a:lnTo>
                  <a:lnTo>
                    <a:pt x="9" y="178"/>
                  </a:lnTo>
                  <a:lnTo>
                    <a:pt x="10" y="179"/>
                  </a:lnTo>
                  <a:lnTo>
                    <a:pt x="10" y="181"/>
                  </a:lnTo>
                  <a:lnTo>
                    <a:pt x="10" y="182"/>
                  </a:lnTo>
                  <a:lnTo>
                    <a:pt x="11" y="183"/>
                  </a:lnTo>
                  <a:lnTo>
                    <a:pt x="11" y="181"/>
                  </a:lnTo>
                  <a:lnTo>
                    <a:pt x="11" y="183"/>
                  </a:lnTo>
                  <a:lnTo>
                    <a:pt x="12" y="182"/>
                  </a:lnTo>
                  <a:lnTo>
                    <a:pt x="12" y="180"/>
                  </a:lnTo>
                  <a:lnTo>
                    <a:pt x="13" y="177"/>
                  </a:lnTo>
                  <a:lnTo>
                    <a:pt x="13" y="174"/>
                  </a:lnTo>
                  <a:lnTo>
                    <a:pt x="13" y="170"/>
                  </a:lnTo>
                  <a:lnTo>
                    <a:pt x="14" y="163"/>
                  </a:lnTo>
                  <a:lnTo>
                    <a:pt x="14" y="156"/>
                  </a:lnTo>
                  <a:lnTo>
                    <a:pt x="14" y="144"/>
                  </a:lnTo>
                  <a:lnTo>
                    <a:pt x="15" y="133"/>
                  </a:lnTo>
                  <a:lnTo>
                    <a:pt x="15" y="119"/>
                  </a:lnTo>
                  <a:lnTo>
                    <a:pt x="15" y="103"/>
                  </a:lnTo>
                  <a:lnTo>
                    <a:pt x="16" y="88"/>
                  </a:lnTo>
                  <a:lnTo>
                    <a:pt x="16" y="72"/>
                  </a:lnTo>
                  <a:lnTo>
                    <a:pt x="16" y="55"/>
                  </a:lnTo>
                  <a:lnTo>
                    <a:pt x="17" y="40"/>
                  </a:lnTo>
                  <a:lnTo>
                    <a:pt x="17" y="26"/>
                  </a:lnTo>
                  <a:lnTo>
                    <a:pt x="18" y="12"/>
                  </a:lnTo>
                  <a:lnTo>
                    <a:pt x="18" y="0"/>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50" name="Freeform 150">
              <a:extLst>
                <a:ext uri="{FF2B5EF4-FFF2-40B4-BE49-F238E27FC236}">
                  <a16:creationId xmlns:a16="http://schemas.microsoft.com/office/drawing/2014/main" id="{A9B69C49-AE11-48AC-9496-7612939D2DBA}"/>
                </a:ext>
              </a:extLst>
            </p:cNvPr>
            <p:cNvSpPr>
              <a:spLocks/>
            </p:cNvSpPr>
            <p:nvPr/>
          </p:nvSpPr>
          <p:spPr bwMode="auto">
            <a:xfrm>
              <a:off x="3207171" y="3196562"/>
              <a:ext cx="26983" cy="95012"/>
            </a:xfrm>
            <a:custGeom>
              <a:avLst/>
              <a:gdLst>
                <a:gd name="T0" fmla="*/ 0 w 17"/>
                <a:gd name="T1" fmla="*/ 2147483646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0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29"/>
                  </a:moveTo>
                  <a:lnTo>
                    <a:pt x="0" y="19"/>
                  </a:lnTo>
                  <a:lnTo>
                    <a:pt x="1" y="12"/>
                  </a:lnTo>
                  <a:lnTo>
                    <a:pt x="1" y="6"/>
                  </a:lnTo>
                  <a:lnTo>
                    <a:pt x="1" y="3"/>
                  </a:lnTo>
                  <a:lnTo>
                    <a:pt x="2" y="1"/>
                  </a:lnTo>
                  <a:lnTo>
                    <a:pt x="2" y="0"/>
                  </a:lnTo>
                  <a:lnTo>
                    <a:pt x="2" y="1"/>
                  </a:lnTo>
                  <a:lnTo>
                    <a:pt x="3" y="5"/>
                  </a:lnTo>
                  <a:lnTo>
                    <a:pt x="3" y="10"/>
                  </a:lnTo>
                  <a:lnTo>
                    <a:pt x="3" y="15"/>
                  </a:lnTo>
                  <a:lnTo>
                    <a:pt x="4" y="21"/>
                  </a:lnTo>
                  <a:lnTo>
                    <a:pt x="4" y="27"/>
                  </a:lnTo>
                  <a:lnTo>
                    <a:pt x="4" y="34"/>
                  </a:lnTo>
                  <a:lnTo>
                    <a:pt x="5" y="39"/>
                  </a:lnTo>
                  <a:lnTo>
                    <a:pt x="5" y="47"/>
                  </a:lnTo>
                  <a:lnTo>
                    <a:pt x="6" y="54"/>
                  </a:lnTo>
                  <a:lnTo>
                    <a:pt x="6" y="61"/>
                  </a:lnTo>
                  <a:lnTo>
                    <a:pt x="6" y="66"/>
                  </a:lnTo>
                  <a:lnTo>
                    <a:pt x="7" y="73"/>
                  </a:lnTo>
                  <a:lnTo>
                    <a:pt x="7" y="77"/>
                  </a:lnTo>
                  <a:lnTo>
                    <a:pt x="7" y="83"/>
                  </a:lnTo>
                  <a:lnTo>
                    <a:pt x="8" y="87"/>
                  </a:lnTo>
                  <a:lnTo>
                    <a:pt x="8" y="90"/>
                  </a:lnTo>
                  <a:lnTo>
                    <a:pt x="8" y="94"/>
                  </a:lnTo>
                  <a:lnTo>
                    <a:pt x="9" y="97"/>
                  </a:lnTo>
                  <a:lnTo>
                    <a:pt x="9" y="100"/>
                  </a:lnTo>
                  <a:lnTo>
                    <a:pt x="9" y="102"/>
                  </a:lnTo>
                  <a:lnTo>
                    <a:pt x="10" y="104"/>
                  </a:lnTo>
                  <a:lnTo>
                    <a:pt x="10" y="106"/>
                  </a:lnTo>
                  <a:lnTo>
                    <a:pt x="11" y="108"/>
                  </a:lnTo>
                  <a:lnTo>
                    <a:pt x="11" y="107"/>
                  </a:lnTo>
                  <a:lnTo>
                    <a:pt x="11" y="108"/>
                  </a:lnTo>
                  <a:lnTo>
                    <a:pt x="12" y="109"/>
                  </a:lnTo>
                  <a:lnTo>
                    <a:pt x="12" y="108"/>
                  </a:lnTo>
                  <a:lnTo>
                    <a:pt x="12" y="109"/>
                  </a:lnTo>
                  <a:lnTo>
                    <a:pt x="13" y="109"/>
                  </a:lnTo>
                  <a:lnTo>
                    <a:pt x="13" y="108"/>
                  </a:lnTo>
                  <a:lnTo>
                    <a:pt x="13" y="109"/>
                  </a:lnTo>
                  <a:lnTo>
                    <a:pt x="14" y="109"/>
                  </a:lnTo>
                  <a:lnTo>
                    <a:pt x="14" y="108"/>
                  </a:lnTo>
                  <a:lnTo>
                    <a:pt x="15" y="108"/>
                  </a:lnTo>
                  <a:lnTo>
                    <a:pt x="16" y="110"/>
                  </a:lnTo>
                  <a:lnTo>
                    <a:pt x="16" y="111"/>
                  </a:lnTo>
                  <a:lnTo>
                    <a:pt x="16" y="114"/>
                  </a:lnTo>
                  <a:lnTo>
                    <a:pt x="17" y="115"/>
                  </a:lnTo>
                  <a:lnTo>
                    <a:pt x="17" y="118"/>
                  </a:lnTo>
                  <a:lnTo>
                    <a:pt x="17" y="121"/>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51" name="Freeform 151">
              <a:extLst>
                <a:ext uri="{FF2B5EF4-FFF2-40B4-BE49-F238E27FC236}">
                  <a16:creationId xmlns:a16="http://schemas.microsoft.com/office/drawing/2014/main" id="{4AC2FAAB-D213-4C32-97E8-63467A441A3E}"/>
                </a:ext>
              </a:extLst>
            </p:cNvPr>
            <p:cNvSpPr>
              <a:spLocks/>
            </p:cNvSpPr>
            <p:nvPr/>
          </p:nvSpPr>
          <p:spPr bwMode="auto">
            <a:xfrm>
              <a:off x="3234154" y="3291574"/>
              <a:ext cx="28569" cy="34549"/>
            </a:xfrm>
            <a:custGeom>
              <a:avLst/>
              <a:gdLst>
                <a:gd name="T0" fmla="*/ 0 w 18"/>
                <a:gd name="T1" fmla="*/ 0 h 44"/>
                <a:gd name="T2" fmla="*/ 2147483646 w 18"/>
                <a:gd name="T3" fmla="*/ 2147483646 h 44"/>
                <a:gd name="T4" fmla="*/ 2147483646 w 18"/>
                <a:gd name="T5" fmla="*/ 2147483646 h 44"/>
                <a:gd name="T6" fmla="*/ 2147483646 w 18"/>
                <a:gd name="T7" fmla="*/ 2147483646 h 44"/>
                <a:gd name="T8" fmla="*/ 2147483646 w 18"/>
                <a:gd name="T9" fmla="*/ 2147483646 h 44"/>
                <a:gd name="T10" fmla="*/ 2147483646 w 18"/>
                <a:gd name="T11" fmla="*/ 2147483646 h 44"/>
                <a:gd name="T12" fmla="*/ 2147483646 w 18"/>
                <a:gd name="T13" fmla="*/ 2147483646 h 44"/>
                <a:gd name="T14" fmla="*/ 2147483646 w 18"/>
                <a:gd name="T15" fmla="*/ 2147483646 h 44"/>
                <a:gd name="T16" fmla="*/ 2147483646 w 18"/>
                <a:gd name="T17" fmla="*/ 2147483646 h 44"/>
                <a:gd name="T18" fmla="*/ 2147483646 w 18"/>
                <a:gd name="T19" fmla="*/ 2147483646 h 44"/>
                <a:gd name="T20" fmla="*/ 2147483646 w 18"/>
                <a:gd name="T21" fmla="*/ 2147483646 h 44"/>
                <a:gd name="T22" fmla="*/ 2147483646 w 18"/>
                <a:gd name="T23" fmla="*/ 2147483646 h 44"/>
                <a:gd name="T24" fmla="*/ 2147483646 w 18"/>
                <a:gd name="T25" fmla="*/ 2147483646 h 44"/>
                <a:gd name="T26" fmla="*/ 2147483646 w 18"/>
                <a:gd name="T27" fmla="*/ 2147483646 h 44"/>
                <a:gd name="T28" fmla="*/ 2147483646 w 18"/>
                <a:gd name="T29" fmla="*/ 2147483646 h 44"/>
                <a:gd name="T30" fmla="*/ 2147483646 w 18"/>
                <a:gd name="T31" fmla="*/ 2147483646 h 44"/>
                <a:gd name="T32" fmla="*/ 2147483646 w 18"/>
                <a:gd name="T33" fmla="*/ 2147483646 h 44"/>
                <a:gd name="T34" fmla="*/ 2147483646 w 18"/>
                <a:gd name="T35" fmla="*/ 2147483646 h 44"/>
                <a:gd name="T36" fmla="*/ 2147483646 w 18"/>
                <a:gd name="T37" fmla="*/ 2147483646 h 44"/>
                <a:gd name="T38" fmla="*/ 2147483646 w 18"/>
                <a:gd name="T39" fmla="*/ 2147483646 h 44"/>
                <a:gd name="T40" fmla="*/ 2147483646 w 18"/>
                <a:gd name="T41" fmla="*/ 2147483646 h 44"/>
                <a:gd name="T42" fmla="*/ 2147483646 w 18"/>
                <a:gd name="T43" fmla="*/ 2147483646 h 44"/>
                <a:gd name="T44" fmla="*/ 2147483646 w 18"/>
                <a:gd name="T45" fmla="*/ 2147483646 h 44"/>
                <a:gd name="T46" fmla="*/ 2147483646 w 18"/>
                <a:gd name="T47" fmla="*/ 2147483646 h 44"/>
                <a:gd name="T48" fmla="*/ 2147483646 w 18"/>
                <a:gd name="T49" fmla="*/ 2147483646 h 44"/>
                <a:gd name="T50" fmla="*/ 2147483646 w 18"/>
                <a:gd name="T51" fmla="*/ 2147483646 h 44"/>
                <a:gd name="T52" fmla="*/ 2147483646 w 18"/>
                <a:gd name="T53" fmla="*/ 2147483646 h 44"/>
                <a:gd name="T54" fmla="*/ 2147483646 w 18"/>
                <a:gd name="T55" fmla="*/ 2147483646 h 44"/>
                <a:gd name="T56" fmla="*/ 2147483646 w 18"/>
                <a:gd name="T57" fmla="*/ 2147483646 h 44"/>
                <a:gd name="T58" fmla="*/ 2147483646 w 18"/>
                <a:gd name="T59" fmla="*/ 2147483646 h 44"/>
                <a:gd name="T60" fmla="*/ 2147483646 w 18"/>
                <a:gd name="T61" fmla="*/ 2147483646 h 44"/>
                <a:gd name="T62" fmla="*/ 2147483646 w 18"/>
                <a:gd name="T63" fmla="*/ 2147483646 h 44"/>
                <a:gd name="T64" fmla="*/ 2147483646 w 18"/>
                <a:gd name="T65" fmla="*/ 2147483646 h 44"/>
                <a:gd name="T66" fmla="*/ 2147483646 w 18"/>
                <a:gd name="T67" fmla="*/ 2147483646 h 44"/>
                <a:gd name="T68" fmla="*/ 2147483646 w 18"/>
                <a:gd name="T69" fmla="*/ 2147483646 h 44"/>
                <a:gd name="T70" fmla="*/ 2147483646 w 18"/>
                <a:gd name="T71" fmla="*/ 2147483646 h 44"/>
                <a:gd name="T72" fmla="*/ 2147483646 w 18"/>
                <a:gd name="T73" fmla="*/ 2147483646 h 44"/>
                <a:gd name="T74" fmla="*/ 2147483646 w 18"/>
                <a:gd name="T75" fmla="*/ 2147483646 h 44"/>
                <a:gd name="T76" fmla="*/ 2147483646 w 18"/>
                <a:gd name="T77" fmla="*/ 2147483646 h 44"/>
                <a:gd name="T78" fmla="*/ 2147483646 w 18"/>
                <a:gd name="T79" fmla="*/ 2147483646 h 44"/>
                <a:gd name="T80" fmla="*/ 2147483646 w 18"/>
                <a:gd name="T81" fmla="*/ 2147483646 h 44"/>
                <a:gd name="T82" fmla="*/ 2147483646 w 18"/>
                <a:gd name="T83" fmla="*/ 2147483646 h 44"/>
                <a:gd name="T84" fmla="*/ 2147483646 w 18"/>
                <a:gd name="T85" fmla="*/ 2147483646 h 44"/>
                <a:gd name="T86" fmla="*/ 2147483646 w 18"/>
                <a:gd name="T87" fmla="*/ 2147483646 h 44"/>
                <a:gd name="T88" fmla="*/ 2147483646 w 18"/>
                <a:gd name="T89" fmla="*/ 2147483646 h 44"/>
                <a:gd name="T90" fmla="*/ 2147483646 w 18"/>
                <a:gd name="T91" fmla="*/ 2147483646 h 44"/>
                <a:gd name="T92" fmla="*/ 2147483646 w 18"/>
                <a:gd name="T93" fmla="*/ 2147483646 h 44"/>
                <a:gd name="T94" fmla="*/ 2147483646 w 18"/>
                <a:gd name="T95" fmla="*/ 2147483646 h 44"/>
                <a:gd name="T96" fmla="*/ 2147483646 w 18"/>
                <a:gd name="T97" fmla="*/ 2147483646 h 44"/>
                <a:gd name="T98" fmla="*/ 2147483646 w 18"/>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4">
                  <a:moveTo>
                    <a:pt x="0" y="0"/>
                  </a:moveTo>
                  <a:lnTo>
                    <a:pt x="1" y="3"/>
                  </a:lnTo>
                  <a:lnTo>
                    <a:pt x="1" y="7"/>
                  </a:lnTo>
                  <a:lnTo>
                    <a:pt x="1" y="10"/>
                  </a:lnTo>
                  <a:lnTo>
                    <a:pt x="2" y="12"/>
                  </a:lnTo>
                  <a:lnTo>
                    <a:pt x="2" y="14"/>
                  </a:lnTo>
                  <a:lnTo>
                    <a:pt x="3" y="15"/>
                  </a:lnTo>
                  <a:lnTo>
                    <a:pt x="3" y="17"/>
                  </a:lnTo>
                  <a:lnTo>
                    <a:pt x="3" y="19"/>
                  </a:lnTo>
                  <a:lnTo>
                    <a:pt x="4" y="18"/>
                  </a:lnTo>
                  <a:lnTo>
                    <a:pt x="5" y="17"/>
                  </a:lnTo>
                  <a:lnTo>
                    <a:pt x="5" y="16"/>
                  </a:lnTo>
                  <a:lnTo>
                    <a:pt x="5" y="17"/>
                  </a:lnTo>
                  <a:lnTo>
                    <a:pt x="6" y="17"/>
                  </a:lnTo>
                  <a:lnTo>
                    <a:pt x="6" y="15"/>
                  </a:lnTo>
                  <a:lnTo>
                    <a:pt x="7" y="14"/>
                  </a:lnTo>
                  <a:lnTo>
                    <a:pt x="7" y="13"/>
                  </a:lnTo>
                  <a:lnTo>
                    <a:pt x="7" y="12"/>
                  </a:lnTo>
                  <a:lnTo>
                    <a:pt x="8" y="11"/>
                  </a:lnTo>
                  <a:lnTo>
                    <a:pt x="8" y="10"/>
                  </a:lnTo>
                  <a:lnTo>
                    <a:pt x="8" y="8"/>
                  </a:lnTo>
                  <a:lnTo>
                    <a:pt x="9" y="8"/>
                  </a:lnTo>
                  <a:lnTo>
                    <a:pt x="9" y="9"/>
                  </a:lnTo>
                  <a:lnTo>
                    <a:pt x="10" y="7"/>
                  </a:lnTo>
                  <a:lnTo>
                    <a:pt x="10" y="10"/>
                  </a:lnTo>
                  <a:lnTo>
                    <a:pt x="11" y="10"/>
                  </a:lnTo>
                  <a:lnTo>
                    <a:pt x="11" y="11"/>
                  </a:lnTo>
                  <a:lnTo>
                    <a:pt x="12" y="12"/>
                  </a:lnTo>
                  <a:lnTo>
                    <a:pt x="12" y="13"/>
                  </a:lnTo>
                  <a:lnTo>
                    <a:pt x="12" y="15"/>
                  </a:lnTo>
                  <a:lnTo>
                    <a:pt x="13" y="16"/>
                  </a:lnTo>
                  <a:lnTo>
                    <a:pt x="13" y="17"/>
                  </a:lnTo>
                  <a:lnTo>
                    <a:pt x="13" y="20"/>
                  </a:lnTo>
                  <a:lnTo>
                    <a:pt x="14" y="22"/>
                  </a:lnTo>
                  <a:lnTo>
                    <a:pt x="14" y="25"/>
                  </a:lnTo>
                  <a:lnTo>
                    <a:pt x="14" y="26"/>
                  </a:lnTo>
                  <a:lnTo>
                    <a:pt x="15" y="28"/>
                  </a:lnTo>
                  <a:lnTo>
                    <a:pt x="15" y="29"/>
                  </a:lnTo>
                  <a:lnTo>
                    <a:pt x="15" y="32"/>
                  </a:lnTo>
                  <a:lnTo>
                    <a:pt x="16" y="34"/>
                  </a:lnTo>
                  <a:lnTo>
                    <a:pt x="16" y="37"/>
                  </a:lnTo>
                  <a:lnTo>
                    <a:pt x="17" y="38"/>
                  </a:lnTo>
                  <a:lnTo>
                    <a:pt x="17" y="40"/>
                  </a:lnTo>
                  <a:lnTo>
                    <a:pt x="17" y="42"/>
                  </a:lnTo>
                  <a:lnTo>
                    <a:pt x="18" y="44"/>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52" name="Freeform 152">
              <a:extLst>
                <a:ext uri="{FF2B5EF4-FFF2-40B4-BE49-F238E27FC236}">
                  <a16:creationId xmlns:a16="http://schemas.microsoft.com/office/drawing/2014/main" id="{09F16FEF-4A70-4E6E-9601-E5849FA2C7A5}"/>
                </a:ext>
              </a:extLst>
            </p:cNvPr>
            <p:cNvSpPr>
              <a:spLocks/>
            </p:cNvSpPr>
            <p:nvPr/>
          </p:nvSpPr>
          <p:spPr bwMode="auto">
            <a:xfrm>
              <a:off x="3262723" y="3326123"/>
              <a:ext cx="26983" cy="20415"/>
            </a:xfrm>
            <a:custGeom>
              <a:avLst/>
              <a:gdLst>
                <a:gd name="T0" fmla="*/ 0 w 17"/>
                <a:gd name="T1" fmla="*/ 0 h 26"/>
                <a:gd name="T2" fmla="*/ 0 w 17"/>
                <a:gd name="T3" fmla="*/ 2147483646 h 26"/>
                <a:gd name="T4" fmla="*/ 2147483646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3"/>
                  </a:lnTo>
                  <a:lnTo>
                    <a:pt x="1" y="4"/>
                  </a:lnTo>
                  <a:lnTo>
                    <a:pt x="1" y="5"/>
                  </a:lnTo>
                  <a:lnTo>
                    <a:pt x="2" y="7"/>
                  </a:lnTo>
                  <a:lnTo>
                    <a:pt x="2" y="9"/>
                  </a:lnTo>
                  <a:lnTo>
                    <a:pt x="2" y="11"/>
                  </a:lnTo>
                  <a:lnTo>
                    <a:pt x="3" y="10"/>
                  </a:lnTo>
                  <a:lnTo>
                    <a:pt x="3" y="12"/>
                  </a:lnTo>
                  <a:lnTo>
                    <a:pt x="4" y="13"/>
                  </a:lnTo>
                  <a:lnTo>
                    <a:pt x="4" y="14"/>
                  </a:lnTo>
                  <a:lnTo>
                    <a:pt x="5" y="15"/>
                  </a:lnTo>
                  <a:lnTo>
                    <a:pt x="5" y="17"/>
                  </a:lnTo>
                  <a:lnTo>
                    <a:pt x="6" y="17"/>
                  </a:lnTo>
                  <a:lnTo>
                    <a:pt x="6" y="18"/>
                  </a:lnTo>
                  <a:lnTo>
                    <a:pt x="6" y="19"/>
                  </a:lnTo>
                  <a:lnTo>
                    <a:pt x="7" y="18"/>
                  </a:lnTo>
                  <a:lnTo>
                    <a:pt x="7" y="20"/>
                  </a:lnTo>
                  <a:lnTo>
                    <a:pt x="8" y="21"/>
                  </a:lnTo>
                  <a:lnTo>
                    <a:pt x="9" y="22"/>
                  </a:lnTo>
                  <a:lnTo>
                    <a:pt x="9" y="21"/>
                  </a:lnTo>
                  <a:lnTo>
                    <a:pt x="10" y="23"/>
                  </a:lnTo>
                  <a:lnTo>
                    <a:pt x="10" y="22"/>
                  </a:lnTo>
                  <a:lnTo>
                    <a:pt x="11" y="22"/>
                  </a:lnTo>
                  <a:lnTo>
                    <a:pt x="11" y="23"/>
                  </a:lnTo>
                  <a:lnTo>
                    <a:pt x="12" y="23"/>
                  </a:lnTo>
                  <a:lnTo>
                    <a:pt x="12" y="24"/>
                  </a:lnTo>
                  <a:lnTo>
                    <a:pt x="13" y="23"/>
                  </a:lnTo>
                  <a:lnTo>
                    <a:pt x="13" y="24"/>
                  </a:lnTo>
                  <a:lnTo>
                    <a:pt x="14" y="24"/>
                  </a:lnTo>
                  <a:lnTo>
                    <a:pt x="14" y="25"/>
                  </a:lnTo>
                  <a:lnTo>
                    <a:pt x="15" y="24"/>
                  </a:lnTo>
                  <a:lnTo>
                    <a:pt x="16" y="25"/>
                  </a:lnTo>
                  <a:lnTo>
                    <a:pt x="16" y="26"/>
                  </a:lnTo>
                  <a:lnTo>
                    <a:pt x="17" y="26"/>
                  </a:lnTo>
                  <a:lnTo>
                    <a:pt x="17" y="25"/>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53" name="Freeform 153">
              <a:extLst>
                <a:ext uri="{FF2B5EF4-FFF2-40B4-BE49-F238E27FC236}">
                  <a16:creationId xmlns:a16="http://schemas.microsoft.com/office/drawing/2014/main" id="{320FC765-54E9-4F0A-8FC7-57977CD32B43}"/>
                </a:ext>
              </a:extLst>
            </p:cNvPr>
            <p:cNvSpPr>
              <a:spLocks/>
            </p:cNvSpPr>
            <p:nvPr/>
          </p:nvSpPr>
          <p:spPr bwMode="auto">
            <a:xfrm>
              <a:off x="3289705" y="3345755"/>
              <a:ext cx="9523" cy="5496"/>
            </a:xfrm>
            <a:custGeom>
              <a:avLst/>
              <a:gdLst>
                <a:gd name="T0" fmla="*/ 0 w 6"/>
                <a:gd name="T1" fmla="*/ 0 h 7"/>
                <a:gd name="T2" fmla="*/ 2147483646 w 6"/>
                <a:gd name="T3" fmla="*/ 2147483646 h 7"/>
                <a:gd name="T4" fmla="*/ 2147483646 w 6"/>
                <a:gd name="T5" fmla="*/ 2147483646 h 7"/>
                <a:gd name="T6" fmla="*/ 2147483646 w 6"/>
                <a:gd name="T7" fmla="*/ 0 h 7"/>
                <a:gd name="T8" fmla="*/ 2147483646 w 6"/>
                <a:gd name="T9" fmla="*/ 2147483646 h 7"/>
                <a:gd name="T10" fmla="*/ 2147483646 w 6"/>
                <a:gd name="T11" fmla="*/ 2147483646 h 7"/>
                <a:gd name="T12" fmla="*/ 2147483646 w 6"/>
                <a:gd name="T13" fmla="*/ 2147483646 h 7"/>
                <a:gd name="T14" fmla="*/ 2147483646 w 6"/>
                <a:gd name="T15" fmla="*/ 2147483646 h 7"/>
                <a:gd name="T16" fmla="*/ 2147483646 w 6"/>
                <a:gd name="T17" fmla="*/ 2147483646 h 7"/>
                <a:gd name="T18" fmla="*/ 2147483646 w 6"/>
                <a:gd name="T19" fmla="*/ 2147483646 h 7"/>
                <a:gd name="T20" fmla="*/ 2147483646 w 6"/>
                <a:gd name="T21" fmla="*/ 2147483646 h 7"/>
                <a:gd name="T22" fmla="*/ 2147483646 w 6"/>
                <a:gd name="T23" fmla="*/ 2147483646 h 7"/>
                <a:gd name="T24" fmla="*/ 2147483646 w 6"/>
                <a:gd name="T25" fmla="*/ 2147483646 h 7"/>
                <a:gd name="T26" fmla="*/ 2147483646 w 6"/>
                <a:gd name="T27" fmla="*/ 2147483646 h 7"/>
                <a:gd name="T28" fmla="*/ 2147483646 w 6"/>
                <a:gd name="T29" fmla="*/ 2147483646 h 7"/>
                <a:gd name="T30" fmla="*/ 2147483646 w 6"/>
                <a:gd name="T31" fmla="*/ 2147483646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7">
                  <a:moveTo>
                    <a:pt x="0" y="0"/>
                  </a:moveTo>
                  <a:lnTo>
                    <a:pt x="1" y="1"/>
                  </a:lnTo>
                  <a:lnTo>
                    <a:pt x="2" y="0"/>
                  </a:lnTo>
                  <a:lnTo>
                    <a:pt x="2" y="1"/>
                  </a:lnTo>
                  <a:lnTo>
                    <a:pt x="3" y="3"/>
                  </a:lnTo>
                  <a:lnTo>
                    <a:pt x="4" y="3"/>
                  </a:lnTo>
                  <a:lnTo>
                    <a:pt x="4" y="5"/>
                  </a:lnTo>
                  <a:lnTo>
                    <a:pt x="5" y="4"/>
                  </a:lnTo>
                  <a:lnTo>
                    <a:pt x="5" y="6"/>
                  </a:lnTo>
                  <a:lnTo>
                    <a:pt x="6" y="7"/>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54" name="Freeform 154">
              <a:extLst>
                <a:ext uri="{FF2B5EF4-FFF2-40B4-BE49-F238E27FC236}">
                  <a16:creationId xmlns:a16="http://schemas.microsoft.com/office/drawing/2014/main" id="{6D714012-EE32-4B4F-8308-FDA4D3B241E5}"/>
                </a:ext>
              </a:extLst>
            </p:cNvPr>
            <p:cNvSpPr>
              <a:spLocks/>
            </p:cNvSpPr>
            <p:nvPr/>
          </p:nvSpPr>
          <p:spPr bwMode="auto">
            <a:xfrm>
              <a:off x="3299228" y="3191066"/>
              <a:ext cx="26983" cy="170393"/>
            </a:xfrm>
            <a:custGeom>
              <a:avLst/>
              <a:gdLst>
                <a:gd name="T0" fmla="*/ 0 w 17"/>
                <a:gd name="T1" fmla="*/ 2147483646 h 217"/>
                <a:gd name="T2" fmla="*/ 0 w 17"/>
                <a:gd name="T3" fmla="*/ 2147483646 h 217"/>
                <a:gd name="T4" fmla="*/ 2147483646 w 17"/>
                <a:gd name="T5" fmla="*/ 2147483646 h 217"/>
                <a:gd name="T6" fmla="*/ 2147483646 w 17"/>
                <a:gd name="T7" fmla="*/ 2147483646 h 217"/>
                <a:gd name="T8" fmla="*/ 2147483646 w 17"/>
                <a:gd name="T9" fmla="*/ 2147483646 h 217"/>
                <a:gd name="T10" fmla="*/ 2147483646 w 17"/>
                <a:gd name="T11" fmla="*/ 2147483646 h 217"/>
                <a:gd name="T12" fmla="*/ 2147483646 w 17"/>
                <a:gd name="T13" fmla="*/ 2147483646 h 217"/>
                <a:gd name="T14" fmla="*/ 2147483646 w 17"/>
                <a:gd name="T15" fmla="*/ 2147483646 h 217"/>
                <a:gd name="T16" fmla="*/ 2147483646 w 17"/>
                <a:gd name="T17" fmla="*/ 2147483646 h 217"/>
                <a:gd name="T18" fmla="*/ 2147483646 w 17"/>
                <a:gd name="T19" fmla="*/ 2147483646 h 217"/>
                <a:gd name="T20" fmla="*/ 2147483646 w 17"/>
                <a:gd name="T21" fmla="*/ 2147483646 h 217"/>
                <a:gd name="T22" fmla="*/ 2147483646 w 17"/>
                <a:gd name="T23" fmla="*/ 2147483646 h 217"/>
                <a:gd name="T24" fmla="*/ 2147483646 w 17"/>
                <a:gd name="T25" fmla="*/ 2147483646 h 217"/>
                <a:gd name="T26" fmla="*/ 2147483646 w 17"/>
                <a:gd name="T27" fmla="*/ 2147483646 h 217"/>
                <a:gd name="T28" fmla="*/ 2147483646 w 17"/>
                <a:gd name="T29" fmla="*/ 2147483646 h 217"/>
                <a:gd name="T30" fmla="*/ 2147483646 w 17"/>
                <a:gd name="T31" fmla="*/ 2147483646 h 217"/>
                <a:gd name="T32" fmla="*/ 2147483646 w 17"/>
                <a:gd name="T33" fmla="*/ 2147483646 h 217"/>
                <a:gd name="T34" fmla="*/ 2147483646 w 17"/>
                <a:gd name="T35" fmla="*/ 2147483646 h 217"/>
                <a:gd name="T36" fmla="*/ 2147483646 w 17"/>
                <a:gd name="T37" fmla="*/ 2147483646 h 217"/>
                <a:gd name="T38" fmla="*/ 2147483646 w 17"/>
                <a:gd name="T39" fmla="*/ 2147483646 h 217"/>
                <a:gd name="T40" fmla="*/ 2147483646 w 17"/>
                <a:gd name="T41" fmla="*/ 2147483646 h 217"/>
                <a:gd name="T42" fmla="*/ 2147483646 w 17"/>
                <a:gd name="T43" fmla="*/ 2147483646 h 217"/>
                <a:gd name="T44" fmla="*/ 2147483646 w 17"/>
                <a:gd name="T45" fmla="*/ 2147483646 h 217"/>
                <a:gd name="T46" fmla="*/ 2147483646 w 17"/>
                <a:gd name="T47" fmla="*/ 2147483646 h 217"/>
                <a:gd name="T48" fmla="*/ 2147483646 w 17"/>
                <a:gd name="T49" fmla="*/ 2147483646 h 217"/>
                <a:gd name="T50" fmla="*/ 2147483646 w 17"/>
                <a:gd name="T51" fmla="*/ 2147483646 h 217"/>
                <a:gd name="T52" fmla="*/ 2147483646 w 17"/>
                <a:gd name="T53" fmla="*/ 2147483646 h 217"/>
                <a:gd name="T54" fmla="*/ 2147483646 w 17"/>
                <a:gd name="T55" fmla="*/ 2147483646 h 217"/>
                <a:gd name="T56" fmla="*/ 2147483646 w 17"/>
                <a:gd name="T57" fmla="*/ 2147483646 h 217"/>
                <a:gd name="T58" fmla="*/ 2147483646 w 17"/>
                <a:gd name="T59" fmla="*/ 2147483646 h 217"/>
                <a:gd name="T60" fmla="*/ 2147483646 w 17"/>
                <a:gd name="T61" fmla="*/ 2147483646 h 217"/>
                <a:gd name="T62" fmla="*/ 2147483646 w 17"/>
                <a:gd name="T63" fmla="*/ 2147483646 h 217"/>
                <a:gd name="T64" fmla="*/ 2147483646 w 17"/>
                <a:gd name="T65" fmla="*/ 2147483646 h 217"/>
                <a:gd name="T66" fmla="*/ 2147483646 w 17"/>
                <a:gd name="T67" fmla="*/ 2147483646 h 217"/>
                <a:gd name="T68" fmla="*/ 2147483646 w 17"/>
                <a:gd name="T69" fmla="*/ 2147483646 h 217"/>
                <a:gd name="T70" fmla="*/ 2147483646 w 17"/>
                <a:gd name="T71" fmla="*/ 2147483646 h 217"/>
                <a:gd name="T72" fmla="*/ 2147483646 w 17"/>
                <a:gd name="T73" fmla="*/ 2147483646 h 217"/>
                <a:gd name="T74" fmla="*/ 2147483646 w 17"/>
                <a:gd name="T75" fmla="*/ 2147483646 h 217"/>
                <a:gd name="T76" fmla="*/ 2147483646 w 17"/>
                <a:gd name="T77" fmla="*/ 2147483646 h 217"/>
                <a:gd name="T78" fmla="*/ 2147483646 w 17"/>
                <a:gd name="T79" fmla="*/ 2147483646 h 217"/>
                <a:gd name="T80" fmla="*/ 2147483646 w 17"/>
                <a:gd name="T81" fmla="*/ 2147483646 h 217"/>
                <a:gd name="T82" fmla="*/ 2147483646 w 17"/>
                <a:gd name="T83" fmla="*/ 2147483646 h 217"/>
                <a:gd name="T84" fmla="*/ 2147483646 w 17"/>
                <a:gd name="T85" fmla="*/ 2147483646 h 217"/>
                <a:gd name="T86" fmla="*/ 2147483646 w 17"/>
                <a:gd name="T87" fmla="*/ 2147483646 h 217"/>
                <a:gd name="T88" fmla="*/ 2147483646 w 17"/>
                <a:gd name="T89" fmla="*/ 2147483646 h 217"/>
                <a:gd name="T90" fmla="*/ 2147483646 w 17"/>
                <a:gd name="T91" fmla="*/ 2147483646 h 217"/>
                <a:gd name="T92" fmla="*/ 2147483646 w 17"/>
                <a:gd name="T93" fmla="*/ 2147483646 h 217"/>
                <a:gd name="T94" fmla="*/ 2147483646 w 17"/>
                <a:gd name="T95" fmla="*/ 0 h 217"/>
                <a:gd name="T96" fmla="*/ 2147483646 w 17"/>
                <a:gd name="T97" fmla="*/ 2147483646 h 217"/>
                <a:gd name="T98" fmla="*/ 2147483646 w 17"/>
                <a:gd name="T99" fmla="*/ 2147483646 h 2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17">
                  <a:moveTo>
                    <a:pt x="0" y="204"/>
                  </a:moveTo>
                  <a:lnTo>
                    <a:pt x="0" y="204"/>
                  </a:lnTo>
                  <a:lnTo>
                    <a:pt x="1" y="206"/>
                  </a:lnTo>
                  <a:lnTo>
                    <a:pt x="1" y="204"/>
                  </a:lnTo>
                  <a:lnTo>
                    <a:pt x="1" y="206"/>
                  </a:lnTo>
                  <a:lnTo>
                    <a:pt x="2" y="207"/>
                  </a:lnTo>
                  <a:lnTo>
                    <a:pt x="2" y="208"/>
                  </a:lnTo>
                  <a:lnTo>
                    <a:pt x="3" y="208"/>
                  </a:lnTo>
                  <a:lnTo>
                    <a:pt x="3" y="209"/>
                  </a:lnTo>
                  <a:lnTo>
                    <a:pt x="3" y="211"/>
                  </a:lnTo>
                  <a:lnTo>
                    <a:pt x="4" y="210"/>
                  </a:lnTo>
                  <a:lnTo>
                    <a:pt x="4" y="211"/>
                  </a:lnTo>
                  <a:lnTo>
                    <a:pt x="5" y="213"/>
                  </a:lnTo>
                  <a:lnTo>
                    <a:pt x="6" y="215"/>
                  </a:lnTo>
                  <a:lnTo>
                    <a:pt x="6" y="216"/>
                  </a:lnTo>
                  <a:lnTo>
                    <a:pt x="7" y="216"/>
                  </a:lnTo>
                  <a:lnTo>
                    <a:pt x="7" y="217"/>
                  </a:lnTo>
                  <a:lnTo>
                    <a:pt x="8" y="217"/>
                  </a:lnTo>
                  <a:lnTo>
                    <a:pt x="9" y="217"/>
                  </a:lnTo>
                  <a:lnTo>
                    <a:pt x="9" y="216"/>
                  </a:lnTo>
                  <a:lnTo>
                    <a:pt x="9" y="213"/>
                  </a:lnTo>
                  <a:lnTo>
                    <a:pt x="10" y="208"/>
                  </a:lnTo>
                  <a:lnTo>
                    <a:pt x="10" y="204"/>
                  </a:lnTo>
                  <a:lnTo>
                    <a:pt x="10" y="197"/>
                  </a:lnTo>
                  <a:lnTo>
                    <a:pt x="11" y="189"/>
                  </a:lnTo>
                  <a:lnTo>
                    <a:pt x="11" y="177"/>
                  </a:lnTo>
                  <a:lnTo>
                    <a:pt x="12" y="166"/>
                  </a:lnTo>
                  <a:lnTo>
                    <a:pt x="12" y="152"/>
                  </a:lnTo>
                  <a:lnTo>
                    <a:pt x="12" y="136"/>
                  </a:lnTo>
                  <a:lnTo>
                    <a:pt x="13" y="119"/>
                  </a:lnTo>
                  <a:lnTo>
                    <a:pt x="13" y="102"/>
                  </a:lnTo>
                  <a:lnTo>
                    <a:pt x="13" y="86"/>
                  </a:lnTo>
                  <a:lnTo>
                    <a:pt x="14" y="71"/>
                  </a:lnTo>
                  <a:lnTo>
                    <a:pt x="14" y="55"/>
                  </a:lnTo>
                  <a:lnTo>
                    <a:pt x="14" y="41"/>
                  </a:lnTo>
                  <a:lnTo>
                    <a:pt x="15" y="31"/>
                  </a:lnTo>
                  <a:lnTo>
                    <a:pt x="15" y="19"/>
                  </a:lnTo>
                  <a:lnTo>
                    <a:pt x="16" y="11"/>
                  </a:lnTo>
                  <a:lnTo>
                    <a:pt x="16" y="6"/>
                  </a:lnTo>
                  <a:lnTo>
                    <a:pt x="16" y="3"/>
                  </a:lnTo>
                  <a:lnTo>
                    <a:pt x="17" y="0"/>
                  </a:lnTo>
                  <a:lnTo>
                    <a:pt x="17" y="2"/>
                  </a:lnTo>
                  <a:lnTo>
                    <a:pt x="17" y="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55" name="Freeform 155">
              <a:extLst>
                <a:ext uri="{FF2B5EF4-FFF2-40B4-BE49-F238E27FC236}">
                  <a16:creationId xmlns:a16="http://schemas.microsoft.com/office/drawing/2014/main" id="{3D70208E-B258-4764-9246-19F49866EF8F}"/>
                </a:ext>
              </a:extLst>
            </p:cNvPr>
            <p:cNvSpPr>
              <a:spLocks/>
            </p:cNvSpPr>
            <p:nvPr/>
          </p:nvSpPr>
          <p:spPr bwMode="auto">
            <a:xfrm>
              <a:off x="3326211" y="3191851"/>
              <a:ext cx="28569" cy="106005"/>
            </a:xfrm>
            <a:custGeom>
              <a:avLst/>
              <a:gdLst>
                <a:gd name="T0" fmla="*/ 0 w 18"/>
                <a:gd name="T1" fmla="*/ 0 h 135"/>
                <a:gd name="T2" fmla="*/ 2147483646 w 18"/>
                <a:gd name="T3" fmla="*/ 2147483646 h 135"/>
                <a:gd name="T4" fmla="*/ 2147483646 w 18"/>
                <a:gd name="T5" fmla="*/ 2147483646 h 135"/>
                <a:gd name="T6" fmla="*/ 2147483646 w 18"/>
                <a:gd name="T7" fmla="*/ 2147483646 h 135"/>
                <a:gd name="T8" fmla="*/ 2147483646 w 18"/>
                <a:gd name="T9" fmla="*/ 2147483646 h 135"/>
                <a:gd name="T10" fmla="*/ 2147483646 w 18"/>
                <a:gd name="T11" fmla="*/ 2147483646 h 135"/>
                <a:gd name="T12" fmla="*/ 2147483646 w 18"/>
                <a:gd name="T13" fmla="*/ 2147483646 h 135"/>
                <a:gd name="T14" fmla="*/ 2147483646 w 18"/>
                <a:gd name="T15" fmla="*/ 2147483646 h 135"/>
                <a:gd name="T16" fmla="*/ 2147483646 w 18"/>
                <a:gd name="T17" fmla="*/ 2147483646 h 135"/>
                <a:gd name="T18" fmla="*/ 2147483646 w 18"/>
                <a:gd name="T19" fmla="*/ 2147483646 h 135"/>
                <a:gd name="T20" fmla="*/ 2147483646 w 18"/>
                <a:gd name="T21" fmla="*/ 2147483646 h 135"/>
                <a:gd name="T22" fmla="*/ 2147483646 w 18"/>
                <a:gd name="T23" fmla="*/ 2147483646 h 135"/>
                <a:gd name="T24" fmla="*/ 2147483646 w 18"/>
                <a:gd name="T25" fmla="*/ 2147483646 h 135"/>
                <a:gd name="T26" fmla="*/ 2147483646 w 18"/>
                <a:gd name="T27" fmla="*/ 2147483646 h 135"/>
                <a:gd name="T28" fmla="*/ 2147483646 w 18"/>
                <a:gd name="T29" fmla="*/ 2147483646 h 135"/>
                <a:gd name="T30" fmla="*/ 2147483646 w 18"/>
                <a:gd name="T31" fmla="*/ 2147483646 h 135"/>
                <a:gd name="T32" fmla="*/ 2147483646 w 18"/>
                <a:gd name="T33" fmla="*/ 2147483646 h 135"/>
                <a:gd name="T34" fmla="*/ 2147483646 w 18"/>
                <a:gd name="T35" fmla="*/ 2147483646 h 135"/>
                <a:gd name="T36" fmla="*/ 2147483646 w 18"/>
                <a:gd name="T37" fmla="*/ 2147483646 h 135"/>
                <a:gd name="T38" fmla="*/ 2147483646 w 18"/>
                <a:gd name="T39" fmla="*/ 2147483646 h 135"/>
                <a:gd name="T40" fmla="*/ 2147483646 w 18"/>
                <a:gd name="T41" fmla="*/ 2147483646 h 135"/>
                <a:gd name="T42" fmla="*/ 2147483646 w 18"/>
                <a:gd name="T43" fmla="*/ 2147483646 h 135"/>
                <a:gd name="T44" fmla="*/ 2147483646 w 18"/>
                <a:gd name="T45" fmla="*/ 2147483646 h 135"/>
                <a:gd name="T46" fmla="*/ 2147483646 w 18"/>
                <a:gd name="T47" fmla="*/ 2147483646 h 135"/>
                <a:gd name="T48" fmla="*/ 2147483646 w 18"/>
                <a:gd name="T49" fmla="*/ 2147483646 h 135"/>
                <a:gd name="T50" fmla="*/ 2147483646 w 18"/>
                <a:gd name="T51" fmla="*/ 2147483646 h 135"/>
                <a:gd name="T52" fmla="*/ 2147483646 w 18"/>
                <a:gd name="T53" fmla="*/ 2147483646 h 135"/>
                <a:gd name="T54" fmla="*/ 2147483646 w 18"/>
                <a:gd name="T55" fmla="*/ 2147483646 h 135"/>
                <a:gd name="T56" fmla="*/ 2147483646 w 18"/>
                <a:gd name="T57" fmla="*/ 2147483646 h 135"/>
                <a:gd name="T58" fmla="*/ 2147483646 w 18"/>
                <a:gd name="T59" fmla="*/ 2147483646 h 135"/>
                <a:gd name="T60" fmla="*/ 2147483646 w 18"/>
                <a:gd name="T61" fmla="*/ 2147483646 h 135"/>
                <a:gd name="T62" fmla="*/ 2147483646 w 18"/>
                <a:gd name="T63" fmla="*/ 2147483646 h 135"/>
                <a:gd name="T64" fmla="*/ 2147483646 w 18"/>
                <a:gd name="T65" fmla="*/ 2147483646 h 135"/>
                <a:gd name="T66" fmla="*/ 2147483646 w 18"/>
                <a:gd name="T67" fmla="*/ 2147483646 h 135"/>
                <a:gd name="T68" fmla="*/ 2147483646 w 18"/>
                <a:gd name="T69" fmla="*/ 2147483646 h 135"/>
                <a:gd name="T70" fmla="*/ 2147483646 w 18"/>
                <a:gd name="T71" fmla="*/ 2147483646 h 135"/>
                <a:gd name="T72" fmla="*/ 2147483646 w 18"/>
                <a:gd name="T73" fmla="*/ 2147483646 h 135"/>
                <a:gd name="T74" fmla="*/ 2147483646 w 18"/>
                <a:gd name="T75" fmla="*/ 2147483646 h 135"/>
                <a:gd name="T76" fmla="*/ 2147483646 w 18"/>
                <a:gd name="T77" fmla="*/ 2147483646 h 135"/>
                <a:gd name="T78" fmla="*/ 2147483646 w 18"/>
                <a:gd name="T79" fmla="*/ 2147483646 h 135"/>
                <a:gd name="T80" fmla="*/ 2147483646 w 18"/>
                <a:gd name="T81" fmla="*/ 2147483646 h 135"/>
                <a:gd name="T82" fmla="*/ 2147483646 w 18"/>
                <a:gd name="T83" fmla="*/ 2147483646 h 135"/>
                <a:gd name="T84" fmla="*/ 2147483646 w 18"/>
                <a:gd name="T85" fmla="*/ 2147483646 h 135"/>
                <a:gd name="T86" fmla="*/ 2147483646 w 18"/>
                <a:gd name="T87" fmla="*/ 2147483646 h 135"/>
                <a:gd name="T88" fmla="*/ 2147483646 w 18"/>
                <a:gd name="T89" fmla="*/ 2147483646 h 135"/>
                <a:gd name="T90" fmla="*/ 2147483646 w 18"/>
                <a:gd name="T91" fmla="*/ 2147483646 h 135"/>
                <a:gd name="T92" fmla="*/ 2147483646 w 18"/>
                <a:gd name="T93" fmla="*/ 2147483646 h 135"/>
                <a:gd name="T94" fmla="*/ 2147483646 w 18"/>
                <a:gd name="T95" fmla="*/ 2147483646 h 135"/>
                <a:gd name="T96" fmla="*/ 2147483646 w 18"/>
                <a:gd name="T97" fmla="*/ 2147483646 h 135"/>
                <a:gd name="T98" fmla="*/ 2147483646 w 18"/>
                <a:gd name="T99" fmla="*/ 2147483646 h 1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5">
                  <a:moveTo>
                    <a:pt x="0" y="0"/>
                  </a:moveTo>
                  <a:lnTo>
                    <a:pt x="1" y="5"/>
                  </a:lnTo>
                  <a:lnTo>
                    <a:pt x="1" y="9"/>
                  </a:lnTo>
                  <a:lnTo>
                    <a:pt x="1" y="13"/>
                  </a:lnTo>
                  <a:lnTo>
                    <a:pt x="2" y="19"/>
                  </a:lnTo>
                  <a:lnTo>
                    <a:pt x="2" y="25"/>
                  </a:lnTo>
                  <a:lnTo>
                    <a:pt x="2" y="33"/>
                  </a:lnTo>
                  <a:lnTo>
                    <a:pt x="3" y="38"/>
                  </a:lnTo>
                  <a:lnTo>
                    <a:pt x="3" y="44"/>
                  </a:lnTo>
                  <a:lnTo>
                    <a:pt x="4" y="51"/>
                  </a:lnTo>
                  <a:lnTo>
                    <a:pt x="4" y="59"/>
                  </a:lnTo>
                  <a:lnTo>
                    <a:pt x="4" y="63"/>
                  </a:lnTo>
                  <a:lnTo>
                    <a:pt x="5" y="70"/>
                  </a:lnTo>
                  <a:lnTo>
                    <a:pt x="5" y="74"/>
                  </a:lnTo>
                  <a:lnTo>
                    <a:pt x="5" y="80"/>
                  </a:lnTo>
                  <a:lnTo>
                    <a:pt x="6" y="84"/>
                  </a:lnTo>
                  <a:lnTo>
                    <a:pt x="6" y="87"/>
                  </a:lnTo>
                  <a:lnTo>
                    <a:pt x="6" y="92"/>
                  </a:lnTo>
                  <a:lnTo>
                    <a:pt x="7" y="95"/>
                  </a:lnTo>
                  <a:lnTo>
                    <a:pt x="7" y="96"/>
                  </a:lnTo>
                  <a:lnTo>
                    <a:pt x="8" y="98"/>
                  </a:lnTo>
                  <a:lnTo>
                    <a:pt x="8" y="99"/>
                  </a:lnTo>
                  <a:lnTo>
                    <a:pt x="8" y="102"/>
                  </a:lnTo>
                  <a:lnTo>
                    <a:pt x="9" y="103"/>
                  </a:lnTo>
                  <a:lnTo>
                    <a:pt x="9" y="104"/>
                  </a:lnTo>
                  <a:lnTo>
                    <a:pt x="9" y="103"/>
                  </a:lnTo>
                  <a:lnTo>
                    <a:pt x="10" y="105"/>
                  </a:lnTo>
                  <a:lnTo>
                    <a:pt x="10" y="103"/>
                  </a:lnTo>
                  <a:lnTo>
                    <a:pt x="10" y="105"/>
                  </a:lnTo>
                  <a:lnTo>
                    <a:pt x="11" y="104"/>
                  </a:lnTo>
                  <a:lnTo>
                    <a:pt x="11" y="103"/>
                  </a:lnTo>
                  <a:lnTo>
                    <a:pt x="11" y="102"/>
                  </a:lnTo>
                  <a:lnTo>
                    <a:pt x="12" y="103"/>
                  </a:lnTo>
                  <a:lnTo>
                    <a:pt x="13" y="102"/>
                  </a:lnTo>
                  <a:lnTo>
                    <a:pt x="13" y="103"/>
                  </a:lnTo>
                  <a:lnTo>
                    <a:pt x="14" y="103"/>
                  </a:lnTo>
                  <a:lnTo>
                    <a:pt x="14" y="104"/>
                  </a:lnTo>
                  <a:lnTo>
                    <a:pt x="14" y="106"/>
                  </a:lnTo>
                  <a:lnTo>
                    <a:pt x="15" y="108"/>
                  </a:lnTo>
                  <a:lnTo>
                    <a:pt x="15" y="110"/>
                  </a:lnTo>
                  <a:lnTo>
                    <a:pt x="15" y="113"/>
                  </a:lnTo>
                  <a:lnTo>
                    <a:pt x="16" y="118"/>
                  </a:lnTo>
                  <a:lnTo>
                    <a:pt x="16" y="120"/>
                  </a:lnTo>
                  <a:lnTo>
                    <a:pt x="16" y="122"/>
                  </a:lnTo>
                  <a:lnTo>
                    <a:pt x="17" y="127"/>
                  </a:lnTo>
                  <a:lnTo>
                    <a:pt x="17" y="129"/>
                  </a:lnTo>
                  <a:lnTo>
                    <a:pt x="18" y="132"/>
                  </a:lnTo>
                  <a:lnTo>
                    <a:pt x="18" y="13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56" name="Freeform 156">
              <a:extLst>
                <a:ext uri="{FF2B5EF4-FFF2-40B4-BE49-F238E27FC236}">
                  <a16:creationId xmlns:a16="http://schemas.microsoft.com/office/drawing/2014/main" id="{6F0212E7-A2B4-4126-9D77-5F3679273DF0}"/>
                </a:ext>
              </a:extLst>
            </p:cNvPr>
            <p:cNvSpPr>
              <a:spLocks/>
            </p:cNvSpPr>
            <p:nvPr/>
          </p:nvSpPr>
          <p:spPr bwMode="auto">
            <a:xfrm>
              <a:off x="3354780" y="3294715"/>
              <a:ext cx="26983" cy="34549"/>
            </a:xfrm>
            <a:custGeom>
              <a:avLst/>
              <a:gdLst>
                <a:gd name="T0" fmla="*/ 0 w 17"/>
                <a:gd name="T1" fmla="*/ 2147483646 h 44"/>
                <a:gd name="T2" fmla="*/ 0 w 17"/>
                <a:gd name="T3" fmla="*/ 2147483646 h 44"/>
                <a:gd name="T4" fmla="*/ 2147483646 w 17"/>
                <a:gd name="T5" fmla="*/ 2147483646 h 44"/>
                <a:gd name="T6" fmla="*/ 2147483646 w 17"/>
                <a:gd name="T7" fmla="*/ 2147483646 h 44"/>
                <a:gd name="T8" fmla="*/ 2147483646 w 17"/>
                <a:gd name="T9" fmla="*/ 2147483646 h 44"/>
                <a:gd name="T10" fmla="*/ 2147483646 w 17"/>
                <a:gd name="T11" fmla="*/ 2147483646 h 44"/>
                <a:gd name="T12" fmla="*/ 2147483646 w 17"/>
                <a:gd name="T13" fmla="*/ 2147483646 h 44"/>
                <a:gd name="T14" fmla="*/ 2147483646 w 17"/>
                <a:gd name="T15" fmla="*/ 2147483646 h 44"/>
                <a:gd name="T16" fmla="*/ 2147483646 w 17"/>
                <a:gd name="T17" fmla="*/ 2147483646 h 44"/>
                <a:gd name="T18" fmla="*/ 2147483646 w 17"/>
                <a:gd name="T19" fmla="*/ 2147483646 h 44"/>
                <a:gd name="T20" fmla="*/ 2147483646 w 17"/>
                <a:gd name="T21" fmla="*/ 2147483646 h 44"/>
                <a:gd name="T22" fmla="*/ 2147483646 w 17"/>
                <a:gd name="T23" fmla="*/ 2147483646 h 44"/>
                <a:gd name="T24" fmla="*/ 2147483646 w 17"/>
                <a:gd name="T25" fmla="*/ 2147483646 h 44"/>
                <a:gd name="T26" fmla="*/ 2147483646 w 17"/>
                <a:gd name="T27" fmla="*/ 2147483646 h 44"/>
                <a:gd name="T28" fmla="*/ 2147483646 w 17"/>
                <a:gd name="T29" fmla="*/ 2147483646 h 44"/>
                <a:gd name="T30" fmla="*/ 2147483646 w 17"/>
                <a:gd name="T31" fmla="*/ 2147483646 h 44"/>
                <a:gd name="T32" fmla="*/ 2147483646 w 17"/>
                <a:gd name="T33" fmla="*/ 2147483646 h 44"/>
                <a:gd name="T34" fmla="*/ 2147483646 w 17"/>
                <a:gd name="T35" fmla="*/ 2147483646 h 44"/>
                <a:gd name="T36" fmla="*/ 2147483646 w 17"/>
                <a:gd name="T37" fmla="*/ 0 h 44"/>
                <a:gd name="T38" fmla="*/ 2147483646 w 17"/>
                <a:gd name="T39" fmla="*/ 2147483646 h 44"/>
                <a:gd name="T40" fmla="*/ 2147483646 w 17"/>
                <a:gd name="T41" fmla="*/ 2147483646 h 44"/>
                <a:gd name="T42" fmla="*/ 2147483646 w 17"/>
                <a:gd name="T43" fmla="*/ 2147483646 h 44"/>
                <a:gd name="T44" fmla="*/ 2147483646 w 17"/>
                <a:gd name="T45" fmla="*/ 2147483646 h 44"/>
                <a:gd name="T46" fmla="*/ 2147483646 w 17"/>
                <a:gd name="T47" fmla="*/ 2147483646 h 44"/>
                <a:gd name="T48" fmla="*/ 2147483646 w 17"/>
                <a:gd name="T49" fmla="*/ 2147483646 h 44"/>
                <a:gd name="T50" fmla="*/ 2147483646 w 17"/>
                <a:gd name="T51" fmla="*/ 2147483646 h 44"/>
                <a:gd name="T52" fmla="*/ 2147483646 w 17"/>
                <a:gd name="T53" fmla="*/ 2147483646 h 44"/>
                <a:gd name="T54" fmla="*/ 2147483646 w 17"/>
                <a:gd name="T55" fmla="*/ 2147483646 h 44"/>
                <a:gd name="T56" fmla="*/ 2147483646 w 17"/>
                <a:gd name="T57" fmla="*/ 2147483646 h 44"/>
                <a:gd name="T58" fmla="*/ 2147483646 w 17"/>
                <a:gd name="T59" fmla="*/ 2147483646 h 44"/>
                <a:gd name="T60" fmla="*/ 2147483646 w 17"/>
                <a:gd name="T61" fmla="*/ 2147483646 h 44"/>
                <a:gd name="T62" fmla="*/ 2147483646 w 17"/>
                <a:gd name="T63" fmla="*/ 2147483646 h 44"/>
                <a:gd name="T64" fmla="*/ 2147483646 w 17"/>
                <a:gd name="T65" fmla="*/ 2147483646 h 44"/>
                <a:gd name="T66" fmla="*/ 2147483646 w 17"/>
                <a:gd name="T67" fmla="*/ 2147483646 h 44"/>
                <a:gd name="T68" fmla="*/ 2147483646 w 17"/>
                <a:gd name="T69" fmla="*/ 2147483646 h 44"/>
                <a:gd name="T70" fmla="*/ 2147483646 w 17"/>
                <a:gd name="T71" fmla="*/ 2147483646 h 44"/>
                <a:gd name="T72" fmla="*/ 2147483646 w 17"/>
                <a:gd name="T73" fmla="*/ 2147483646 h 44"/>
                <a:gd name="T74" fmla="*/ 2147483646 w 17"/>
                <a:gd name="T75" fmla="*/ 2147483646 h 44"/>
                <a:gd name="T76" fmla="*/ 2147483646 w 17"/>
                <a:gd name="T77" fmla="*/ 2147483646 h 44"/>
                <a:gd name="T78" fmla="*/ 2147483646 w 17"/>
                <a:gd name="T79" fmla="*/ 2147483646 h 44"/>
                <a:gd name="T80" fmla="*/ 2147483646 w 17"/>
                <a:gd name="T81" fmla="*/ 2147483646 h 44"/>
                <a:gd name="T82" fmla="*/ 2147483646 w 17"/>
                <a:gd name="T83" fmla="*/ 2147483646 h 44"/>
                <a:gd name="T84" fmla="*/ 2147483646 w 17"/>
                <a:gd name="T85" fmla="*/ 2147483646 h 44"/>
                <a:gd name="T86" fmla="*/ 2147483646 w 17"/>
                <a:gd name="T87" fmla="*/ 2147483646 h 44"/>
                <a:gd name="T88" fmla="*/ 2147483646 w 17"/>
                <a:gd name="T89" fmla="*/ 2147483646 h 44"/>
                <a:gd name="T90" fmla="*/ 2147483646 w 17"/>
                <a:gd name="T91" fmla="*/ 2147483646 h 44"/>
                <a:gd name="T92" fmla="*/ 2147483646 w 17"/>
                <a:gd name="T93" fmla="*/ 2147483646 h 44"/>
                <a:gd name="T94" fmla="*/ 2147483646 w 17"/>
                <a:gd name="T95" fmla="*/ 2147483646 h 44"/>
                <a:gd name="T96" fmla="*/ 2147483646 w 17"/>
                <a:gd name="T97" fmla="*/ 2147483646 h 44"/>
                <a:gd name="T98" fmla="*/ 2147483646 w 17"/>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44">
                  <a:moveTo>
                    <a:pt x="0" y="4"/>
                  </a:moveTo>
                  <a:lnTo>
                    <a:pt x="0" y="5"/>
                  </a:lnTo>
                  <a:lnTo>
                    <a:pt x="1" y="6"/>
                  </a:lnTo>
                  <a:lnTo>
                    <a:pt x="1" y="7"/>
                  </a:lnTo>
                  <a:lnTo>
                    <a:pt x="1" y="8"/>
                  </a:lnTo>
                  <a:lnTo>
                    <a:pt x="2" y="7"/>
                  </a:lnTo>
                  <a:lnTo>
                    <a:pt x="2" y="6"/>
                  </a:lnTo>
                  <a:lnTo>
                    <a:pt x="3" y="7"/>
                  </a:lnTo>
                  <a:lnTo>
                    <a:pt x="3" y="6"/>
                  </a:lnTo>
                  <a:lnTo>
                    <a:pt x="4" y="6"/>
                  </a:lnTo>
                  <a:lnTo>
                    <a:pt x="4" y="5"/>
                  </a:lnTo>
                  <a:lnTo>
                    <a:pt x="4" y="4"/>
                  </a:lnTo>
                  <a:lnTo>
                    <a:pt x="5" y="4"/>
                  </a:lnTo>
                  <a:lnTo>
                    <a:pt x="5" y="3"/>
                  </a:lnTo>
                  <a:lnTo>
                    <a:pt x="6" y="2"/>
                  </a:lnTo>
                  <a:lnTo>
                    <a:pt x="6" y="1"/>
                  </a:lnTo>
                  <a:lnTo>
                    <a:pt x="6" y="0"/>
                  </a:lnTo>
                  <a:lnTo>
                    <a:pt x="7" y="1"/>
                  </a:lnTo>
                  <a:lnTo>
                    <a:pt x="8" y="1"/>
                  </a:lnTo>
                  <a:lnTo>
                    <a:pt x="8" y="4"/>
                  </a:lnTo>
                  <a:lnTo>
                    <a:pt x="9" y="5"/>
                  </a:lnTo>
                  <a:lnTo>
                    <a:pt x="9" y="6"/>
                  </a:lnTo>
                  <a:lnTo>
                    <a:pt x="9" y="8"/>
                  </a:lnTo>
                  <a:lnTo>
                    <a:pt x="10" y="9"/>
                  </a:lnTo>
                  <a:lnTo>
                    <a:pt x="10" y="11"/>
                  </a:lnTo>
                  <a:lnTo>
                    <a:pt x="11" y="13"/>
                  </a:lnTo>
                  <a:lnTo>
                    <a:pt x="11" y="15"/>
                  </a:lnTo>
                  <a:lnTo>
                    <a:pt x="11" y="17"/>
                  </a:lnTo>
                  <a:lnTo>
                    <a:pt x="12" y="18"/>
                  </a:lnTo>
                  <a:lnTo>
                    <a:pt x="12" y="21"/>
                  </a:lnTo>
                  <a:lnTo>
                    <a:pt x="12" y="23"/>
                  </a:lnTo>
                  <a:lnTo>
                    <a:pt x="13" y="25"/>
                  </a:lnTo>
                  <a:lnTo>
                    <a:pt x="13" y="26"/>
                  </a:lnTo>
                  <a:lnTo>
                    <a:pt x="13" y="29"/>
                  </a:lnTo>
                  <a:lnTo>
                    <a:pt x="14" y="29"/>
                  </a:lnTo>
                  <a:lnTo>
                    <a:pt x="14" y="32"/>
                  </a:lnTo>
                  <a:lnTo>
                    <a:pt x="15" y="34"/>
                  </a:lnTo>
                  <a:lnTo>
                    <a:pt x="15" y="36"/>
                  </a:lnTo>
                  <a:lnTo>
                    <a:pt x="16" y="38"/>
                  </a:lnTo>
                  <a:lnTo>
                    <a:pt x="16" y="39"/>
                  </a:lnTo>
                  <a:lnTo>
                    <a:pt x="16" y="41"/>
                  </a:lnTo>
                  <a:lnTo>
                    <a:pt x="17" y="42"/>
                  </a:lnTo>
                  <a:lnTo>
                    <a:pt x="17" y="43"/>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57" name="Freeform 157">
              <a:extLst>
                <a:ext uri="{FF2B5EF4-FFF2-40B4-BE49-F238E27FC236}">
                  <a16:creationId xmlns:a16="http://schemas.microsoft.com/office/drawing/2014/main" id="{12564D97-04AA-4354-9FDC-9839D72A1105}"/>
                </a:ext>
              </a:extLst>
            </p:cNvPr>
            <p:cNvSpPr>
              <a:spLocks/>
            </p:cNvSpPr>
            <p:nvPr/>
          </p:nvSpPr>
          <p:spPr bwMode="auto">
            <a:xfrm>
              <a:off x="3381762" y="3329265"/>
              <a:ext cx="28569" cy="17275"/>
            </a:xfrm>
            <a:custGeom>
              <a:avLst/>
              <a:gdLst>
                <a:gd name="T0" fmla="*/ 0 w 18"/>
                <a:gd name="T1" fmla="*/ 0 h 22"/>
                <a:gd name="T2" fmla="*/ 2147483646 w 18"/>
                <a:gd name="T3" fmla="*/ 0 h 22"/>
                <a:gd name="T4" fmla="*/ 2147483646 w 18"/>
                <a:gd name="T5" fmla="*/ 2147483646 h 22"/>
                <a:gd name="T6" fmla="*/ 2147483646 w 18"/>
                <a:gd name="T7" fmla="*/ 2147483646 h 22"/>
                <a:gd name="T8" fmla="*/ 2147483646 w 18"/>
                <a:gd name="T9" fmla="*/ 2147483646 h 22"/>
                <a:gd name="T10" fmla="*/ 2147483646 w 18"/>
                <a:gd name="T11" fmla="*/ 2147483646 h 22"/>
                <a:gd name="T12" fmla="*/ 2147483646 w 18"/>
                <a:gd name="T13" fmla="*/ 2147483646 h 22"/>
                <a:gd name="T14" fmla="*/ 2147483646 w 18"/>
                <a:gd name="T15" fmla="*/ 2147483646 h 22"/>
                <a:gd name="T16" fmla="*/ 2147483646 w 18"/>
                <a:gd name="T17" fmla="*/ 2147483646 h 22"/>
                <a:gd name="T18" fmla="*/ 2147483646 w 18"/>
                <a:gd name="T19" fmla="*/ 2147483646 h 22"/>
                <a:gd name="T20" fmla="*/ 2147483646 w 18"/>
                <a:gd name="T21" fmla="*/ 2147483646 h 22"/>
                <a:gd name="T22" fmla="*/ 2147483646 w 18"/>
                <a:gd name="T23" fmla="*/ 2147483646 h 22"/>
                <a:gd name="T24" fmla="*/ 2147483646 w 18"/>
                <a:gd name="T25" fmla="*/ 2147483646 h 22"/>
                <a:gd name="T26" fmla="*/ 2147483646 w 18"/>
                <a:gd name="T27" fmla="*/ 2147483646 h 22"/>
                <a:gd name="T28" fmla="*/ 2147483646 w 18"/>
                <a:gd name="T29" fmla="*/ 2147483646 h 22"/>
                <a:gd name="T30" fmla="*/ 2147483646 w 18"/>
                <a:gd name="T31" fmla="*/ 2147483646 h 22"/>
                <a:gd name="T32" fmla="*/ 2147483646 w 18"/>
                <a:gd name="T33" fmla="*/ 2147483646 h 22"/>
                <a:gd name="T34" fmla="*/ 2147483646 w 18"/>
                <a:gd name="T35" fmla="*/ 2147483646 h 22"/>
                <a:gd name="T36" fmla="*/ 2147483646 w 18"/>
                <a:gd name="T37" fmla="*/ 2147483646 h 22"/>
                <a:gd name="T38" fmla="*/ 2147483646 w 18"/>
                <a:gd name="T39" fmla="*/ 2147483646 h 22"/>
                <a:gd name="T40" fmla="*/ 2147483646 w 18"/>
                <a:gd name="T41" fmla="*/ 2147483646 h 22"/>
                <a:gd name="T42" fmla="*/ 2147483646 w 18"/>
                <a:gd name="T43" fmla="*/ 2147483646 h 22"/>
                <a:gd name="T44" fmla="*/ 2147483646 w 18"/>
                <a:gd name="T45" fmla="*/ 2147483646 h 22"/>
                <a:gd name="T46" fmla="*/ 2147483646 w 18"/>
                <a:gd name="T47" fmla="*/ 2147483646 h 22"/>
                <a:gd name="T48" fmla="*/ 2147483646 w 18"/>
                <a:gd name="T49" fmla="*/ 2147483646 h 22"/>
                <a:gd name="T50" fmla="*/ 2147483646 w 18"/>
                <a:gd name="T51" fmla="*/ 2147483646 h 22"/>
                <a:gd name="T52" fmla="*/ 2147483646 w 18"/>
                <a:gd name="T53" fmla="*/ 2147483646 h 22"/>
                <a:gd name="T54" fmla="*/ 2147483646 w 18"/>
                <a:gd name="T55" fmla="*/ 2147483646 h 22"/>
                <a:gd name="T56" fmla="*/ 2147483646 w 18"/>
                <a:gd name="T57" fmla="*/ 2147483646 h 22"/>
                <a:gd name="T58" fmla="*/ 2147483646 w 18"/>
                <a:gd name="T59" fmla="*/ 2147483646 h 22"/>
                <a:gd name="T60" fmla="*/ 2147483646 w 18"/>
                <a:gd name="T61" fmla="*/ 2147483646 h 22"/>
                <a:gd name="T62" fmla="*/ 2147483646 w 18"/>
                <a:gd name="T63" fmla="*/ 2147483646 h 22"/>
                <a:gd name="T64" fmla="*/ 2147483646 w 18"/>
                <a:gd name="T65" fmla="*/ 2147483646 h 22"/>
                <a:gd name="T66" fmla="*/ 2147483646 w 18"/>
                <a:gd name="T67" fmla="*/ 2147483646 h 22"/>
                <a:gd name="T68" fmla="*/ 2147483646 w 18"/>
                <a:gd name="T69" fmla="*/ 2147483646 h 22"/>
                <a:gd name="T70" fmla="*/ 2147483646 w 18"/>
                <a:gd name="T71" fmla="*/ 2147483646 h 22"/>
                <a:gd name="T72" fmla="*/ 2147483646 w 18"/>
                <a:gd name="T73" fmla="*/ 2147483646 h 22"/>
                <a:gd name="T74" fmla="*/ 2147483646 w 18"/>
                <a:gd name="T75" fmla="*/ 2147483646 h 22"/>
                <a:gd name="T76" fmla="*/ 2147483646 w 18"/>
                <a:gd name="T77" fmla="*/ 2147483646 h 22"/>
                <a:gd name="T78" fmla="*/ 2147483646 w 18"/>
                <a:gd name="T79" fmla="*/ 2147483646 h 22"/>
                <a:gd name="T80" fmla="*/ 2147483646 w 18"/>
                <a:gd name="T81" fmla="*/ 2147483646 h 22"/>
                <a:gd name="T82" fmla="*/ 2147483646 w 18"/>
                <a:gd name="T83" fmla="*/ 2147483646 h 22"/>
                <a:gd name="T84" fmla="*/ 2147483646 w 18"/>
                <a:gd name="T85" fmla="*/ 2147483646 h 22"/>
                <a:gd name="T86" fmla="*/ 2147483646 w 18"/>
                <a:gd name="T87" fmla="*/ 2147483646 h 22"/>
                <a:gd name="T88" fmla="*/ 2147483646 w 18"/>
                <a:gd name="T89" fmla="*/ 2147483646 h 22"/>
                <a:gd name="T90" fmla="*/ 2147483646 w 18"/>
                <a:gd name="T91" fmla="*/ 2147483646 h 22"/>
                <a:gd name="T92" fmla="*/ 2147483646 w 18"/>
                <a:gd name="T93" fmla="*/ 2147483646 h 22"/>
                <a:gd name="T94" fmla="*/ 2147483646 w 18"/>
                <a:gd name="T95" fmla="*/ 2147483646 h 22"/>
                <a:gd name="T96" fmla="*/ 2147483646 w 18"/>
                <a:gd name="T97" fmla="*/ 2147483646 h 22"/>
                <a:gd name="T98" fmla="*/ 2147483646 w 18"/>
                <a:gd name="T99" fmla="*/ 2147483646 h 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2">
                  <a:moveTo>
                    <a:pt x="0" y="0"/>
                  </a:moveTo>
                  <a:lnTo>
                    <a:pt x="1" y="0"/>
                  </a:lnTo>
                  <a:lnTo>
                    <a:pt x="1" y="2"/>
                  </a:lnTo>
                  <a:lnTo>
                    <a:pt x="1" y="3"/>
                  </a:lnTo>
                  <a:lnTo>
                    <a:pt x="2" y="3"/>
                  </a:lnTo>
                  <a:lnTo>
                    <a:pt x="2" y="5"/>
                  </a:lnTo>
                  <a:lnTo>
                    <a:pt x="3" y="5"/>
                  </a:lnTo>
                  <a:lnTo>
                    <a:pt x="3" y="6"/>
                  </a:lnTo>
                  <a:lnTo>
                    <a:pt x="3" y="8"/>
                  </a:lnTo>
                  <a:lnTo>
                    <a:pt x="4" y="9"/>
                  </a:lnTo>
                  <a:lnTo>
                    <a:pt x="4" y="10"/>
                  </a:lnTo>
                  <a:lnTo>
                    <a:pt x="5" y="10"/>
                  </a:lnTo>
                  <a:lnTo>
                    <a:pt x="5" y="11"/>
                  </a:lnTo>
                  <a:lnTo>
                    <a:pt x="6" y="11"/>
                  </a:lnTo>
                  <a:lnTo>
                    <a:pt x="6" y="12"/>
                  </a:lnTo>
                  <a:lnTo>
                    <a:pt x="7" y="12"/>
                  </a:lnTo>
                  <a:lnTo>
                    <a:pt x="7" y="13"/>
                  </a:lnTo>
                  <a:lnTo>
                    <a:pt x="8" y="14"/>
                  </a:lnTo>
                  <a:lnTo>
                    <a:pt x="8" y="13"/>
                  </a:lnTo>
                  <a:lnTo>
                    <a:pt x="9" y="15"/>
                  </a:lnTo>
                  <a:lnTo>
                    <a:pt x="9" y="14"/>
                  </a:lnTo>
                  <a:lnTo>
                    <a:pt x="9" y="15"/>
                  </a:lnTo>
                  <a:lnTo>
                    <a:pt x="10" y="15"/>
                  </a:lnTo>
                  <a:lnTo>
                    <a:pt x="11" y="15"/>
                  </a:lnTo>
                  <a:lnTo>
                    <a:pt x="11" y="16"/>
                  </a:lnTo>
                  <a:lnTo>
                    <a:pt x="12" y="17"/>
                  </a:lnTo>
                  <a:lnTo>
                    <a:pt x="12" y="16"/>
                  </a:lnTo>
                  <a:lnTo>
                    <a:pt x="12" y="17"/>
                  </a:lnTo>
                  <a:lnTo>
                    <a:pt x="13" y="16"/>
                  </a:lnTo>
                  <a:lnTo>
                    <a:pt x="13" y="17"/>
                  </a:lnTo>
                  <a:lnTo>
                    <a:pt x="14" y="18"/>
                  </a:lnTo>
                  <a:lnTo>
                    <a:pt x="15" y="18"/>
                  </a:lnTo>
                  <a:lnTo>
                    <a:pt x="15" y="19"/>
                  </a:lnTo>
                  <a:lnTo>
                    <a:pt x="16" y="19"/>
                  </a:lnTo>
                  <a:lnTo>
                    <a:pt x="16" y="18"/>
                  </a:lnTo>
                  <a:lnTo>
                    <a:pt x="17" y="20"/>
                  </a:lnTo>
                  <a:lnTo>
                    <a:pt x="18" y="21"/>
                  </a:lnTo>
                  <a:lnTo>
                    <a:pt x="18" y="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58" name="Freeform 158">
              <a:extLst>
                <a:ext uri="{FF2B5EF4-FFF2-40B4-BE49-F238E27FC236}">
                  <a16:creationId xmlns:a16="http://schemas.microsoft.com/office/drawing/2014/main" id="{CE727B32-DC6B-4090-B11F-866F51469044}"/>
                </a:ext>
              </a:extLst>
            </p:cNvPr>
            <p:cNvSpPr>
              <a:spLocks/>
            </p:cNvSpPr>
            <p:nvPr/>
          </p:nvSpPr>
          <p:spPr bwMode="auto">
            <a:xfrm>
              <a:off x="3410332" y="3300996"/>
              <a:ext cx="26983" cy="61247"/>
            </a:xfrm>
            <a:custGeom>
              <a:avLst/>
              <a:gdLst>
                <a:gd name="T0" fmla="*/ 0 w 17"/>
                <a:gd name="T1" fmla="*/ 2147483646 h 78"/>
                <a:gd name="T2" fmla="*/ 0 w 17"/>
                <a:gd name="T3" fmla="*/ 2147483646 h 78"/>
                <a:gd name="T4" fmla="*/ 2147483646 w 17"/>
                <a:gd name="T5" fmla="*/ 2147483646 h 78"/>
                <a:gd name="T6" fmla="*/ 2147483646 w 17"/>
                <a:gd name="T7" fmla="*/ 2147483646 h 78"/>
                <a:gd name="T8" fmla="*/ 2147483646 w 17"/>
                <a:gd name="T9" fmla="*/ 2147483646 h 78"/>
                <a:gd name="T10" fmla="*/ 2147483646 w 17"/>
                <a:gd name="T11" fmla="*/ 2147483646 h 78"/>
                <a:gd name="T12" fmla="*/ 2147483646 w 17"/>
                <a:gd name="T13" fmla="*/ 2147483646 h 78"/>
                <a:gd name="T14" fmla="*/ 2147483646 w 17"/>
                <a:gd name="T15" fmla="*/ 2147483646 h 78"/>
                <a:gd name="T16" fmla="*/ 2147483646 w 17"/>
                <a:gd name="T17" fmla="*/ 2147483646 h 78"/>
                <a:gd name="T18" fmla="*/ 2147483646 w 17"/>
                <a:gd name="T19" fmla="*/ 2147483646 h 78"/>
                <a:gd name="T20" fmla="*/ 2147483646 w 17"/>
                <a:gd name="T21" fmla="*/ 2147483646 h 78"/>
                <a:gd name="T22" fmla="*/ 2147483646 w 17"/>
                <a:gd name="T23" fmla="*/ 2147483646 h 78"/>
                <a:gd name="T24" fmla="*/ 2147483646 w 17"/>
                <a:gd name="T25" fmla="*/ 2147483646 h 78"/>
                <a:gd name="T26" fmla="*/ 2147483646 w 17"/>
                <a:gd name="T27" fmla="*/ 2147483646 h 78"/>
                <a:gd name="T28" fmla="*/ 2147483646 w 17"/>
                <a:gd name="T29" fmla="*/ 2147483646 h 78"/>
                <a:gd name="T30" fmla="*/ 2147483646 w 17"/>
                <a:gd name="T31" fmla="*/ 2147483646 h 78"/>
                <a:gd name="T32" fmla="*/ 2147483646 w 17"/>
                <a:gd name="T33" fmla="*/ 2147483646 h 78"/>
                <a:gd name="T34" fmla="*/ 2147483646 w 17"/>
                <a:gd name="T35" fmla="*/ 2147483646 h 78"/>
                <a:gd name="T36" fmla="*/ 2147483646 w 17"/>
                <a:gd name="T37" fmla="*/ 2147483646 h 78"/>
                <a:gd name="T38" fmla="*/ 2147483646 w 17"/>
                <a:gd name="T39" fmla="*/ 2147483646 h 78"/>
                <a:gd name="T40" fmla="*/ 2147483646 w 17"/>
                <a:gd name="T41" fmla="*/ 2147483646 h 78"/>
                <a:gd name="T42" fmla="*/ 2147483646 w 17"/>
                <a:gd name="T43" fmla="*/ 2147483646 h 78"/>
                <a:gd name="T44" fmla="*/ 2147483646 w 17"/>
                <a:gd name="T45" fmla="*/ 2147483646 h 78"/>
                <a:gd name="T46" fmla="*/ 2147483646 w 17"/>
                <a:gd name="T47" fmla="*/ 2147483646 h 78"/>
                <a:gd name="T48" fmla="*/ 2147483646 w 17"/>
                <a:gd name="T49" fmla="*/ 2147483646 h 78"/>
                <a:gd name="T50" fmla="*/ 2147483646 w 17"/>
                <a:gd name="T51" fmla="*/ 2147483646 h 78"/>
                <a:gd name="T52" fmla="*/ 2147483646 w 17"/>
                <a:gd name="T53" fmla="*/ 2147483646 h 78"/>
                <a:gd name="T54" fmla="*/ 2147483646 w 17"/>
                <a:gd name="T55" fmla="*/ 2147483646 h 78"/>
                <a:gd name="T56" fmla="*/ 2147483646 w 17"/>
                <a:gd name="T57" fmla="*/ 2147483646 h 78"/>
                <a:gd name="T58" fmla="*/ 2147483646 w 17"/>
                <a:gd name="T59" fmla="*/ 2147483646 h 78"/>
                <a:gd name="T60" fmla="*/ 2147483646 w 17"/>
                <a:gd name="T61" fmla="*/ 2147483646 h 78"/>
                <a:gd name="T62" fmla="*/ 2147483646 w 17"/>
                <a:gd name="T63" fmla="*/ 2147483646 h 78"/>
                <a:gd name="T64" fmla="*/ 2147483646 w 17"/>
                <a:gd name="T65" fmla="*/ 2147483646 h 78"/>
                <a:gd name="T66" fmla="*/ 2147483646 w 17"/>
                <a:gd name="T67" fmla="*/ 2147483646 h 78"/>
                <a:gd name="T68" fmla="*/ 2147483646 w 17"/>
                <a:gd name="T69" fmla="*/ 2147483646 h 78"/>
                <a:gd name="T70" fmla="*/ 2147483646 w 17"/>
                <a:gd name="T71" fmla="*/ 2147483646 h 78"/>
                <a:gd name="T72" fmla="*/ 2147483646 w 17"/>
                <a:gd name="T73" fmla="*/ 2147483646 h 78"/>
                <a:gd name="T74" fmla="*/ 2147483646 w 17"/>
                <a:gd name="T75" fmla="*/ 2147483646 h 78"/>
                <a:gd name="T76" fmla="*/ 2147483646 w 17"/>
                <a:gd name="T77" fmla="*/ 2147483646 h 78"/>
                <a:gd name="T78" fmla="*/ 2147483646 w 17"/>
                <a:gd name="T79" fmla="*/ 2147483646 h 78"/>
                <a:gd name="T80" fmla="*/ 2147483646 w 17"/>
                <a:gd name="T81" fmla="*/ 2147483646 h 78"/>
                <a:gd name="T82" fmla="*/ 2147483646 w 17"/>
                <a:gd name="T83" fmla="*/ 2147483646 h 78"/>
                <a:gd name="T84" fmla="*/ 2147483646 w 17"/>
                <a:gd name="T85" fmla="*/ 2147483646 h 78"/>
                <a:gd name="T86" fmla="*/ 2147483646 w 17"/>
                <a:gd name="T87" fmla="*/ 2147483646 h 78"/>
                <a:gd name="T88" fmla="*/ 2147483646 w 17"/>
                <a:gd name="T89" fmla="*/ 2147483646 h 78"/>
                <a:gd name="T90" fmla="*/ 2147483646 w 17"/>
                <a:gd name="T91" fmla="*/ 2147483646 h 78"/>
                <a:gd name="T92" fmla="*/ 2147483646 w 17"/>
                <a:gd name="T93" fmla="*/ 2147483646 h 78"/>
                <a:gd name="T94" fmla="*/ 2147483646 w 17"/>
                <a:gd name="T95" fmla="*/ 2147483646 h 78"/>
                <a:gd name="T96" fmla="*/ 2147483646 w 17"/>
                <a:gd name="T97" fmla="*/ 2147483646 h 78"/>
                <a:gd name="T98" fmla="*/ 2147483646 w 17"/>
                <a:gd name="T99" fmla="*/ 0 h 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78">
                  <a:moveTo>
                    <a:pt x="0" y="58"/>
                  </a:moveTo>
                  <a:lnTo>
                    <a:pt x="0" y="57"/>
                  </a:lnTo>
                  <a:lnTo>
                    <a:pt x="1" y="57"/>
                  </a:lnTo>
                  <a:lnTo>
                    <a:pt x="1" y="58"/>
                  </a:lnTo>
                  <a:lnTo>
                    <a:pt x="1" y="59"/>
                  </a:lnTo>
                  <a:lnTo>
                    <a:pt x="2" y="59"/>
                  </a:lnTo>
                  <a:lnTo>
                    <a:pt x="2" y="60"/>
                  </a:lnTo>
                  <a:lnTo>
                    <a:pt x="3" y="60"/>
                  </a:lnTo>
                  <a:lnTo>
                    <a:pt x="3" y="61"/>
                  </a:lnTo>
                  <a:lnTo>
                    <a:pt x="4" y="62"/>
                  </a:lnTo>
                  <a:lnTo>
                    <a:pt x="5" y="61"/>
                  </a:lnTo>
                  <a:lnTo>
                    <a:pt x="5" y="64"/>
                  </a:lnTo>
                  <a:lnTo>
                    <a:pt x="5" y="63"/>
                  </a:lnTo>
                  <a:lnTo>
                    <a:pt x="6" y="64"/>
                  </a:lnTo>
                  <a:lnTo>
                    <a:pt x="6" y="65"/>
                  </a:lnTo>
                  <a:lnTo>
                    <a:pt x="7" y="65"/>
                  </a:lnTo>
                  <a:lnTo>
                    <a:pt x="7" y="67"/>
                  </a:lnTo>
                  <a:lnTo>
                    <a:pt x="7" y="68"/>
                  </a:lnTo>
                  <a:lnTo>
                    <a:pt x="8" y="69"/>
                  </a:lnTo>
                  <a:lnTo>
                    <a:pt x="8" y="70"/>
                  </a:lnTo>
                  <a:lnTo>
                    <a:pt x="9" y="71"/>
                  </a:lnTo>
                  <a:lnTo>
                    <a:pt x="9" y="72"/>
                  </a:lnTo>
                  <a:lnTo>
                    <a:pt x="10" y="72"/>
                  </a:lnTo>
                  <a:lnTo>
                    <a:pt x="10" y="73"/>
                  </a:lnTo>
                  <a:lnTo>
                    <a:pt x="10" y="74"/>
                  </a:lnTo>
                  <a:lnTo>
                    <a:pt x="11" y="74"/>
                  </a:lnTo>
                  <a:lnTo>
                    <a:pt x="11" y="75"/>
                  </a:lnTo>
                  <a:lnTo>
                    <a:pt x="11" y="76"/>
                  </a:lnTo>
                  <a:lnTo>
                    <a:pt x="12" y="76"/>
                  </a:lnTo>
                  <a:lnTo>
                    <a:pt x="12" y="77"/>
                  </a:lnTo>
                  <a:lnTo>
                    <a:pt x="12" y="78"/>
                  </a:lnTo>
                  <a:lnTo>
                    <a:pt x="13" y="78"/>
                  </a:lnTo>
                  <a:lnTo>
                    <a:pt x="14" y="78"/>
                  </a:lnTo>
                  <a:lnTo>
                    <a:pt x="14" y="77"/>
                  </a:lnTo>
                  <a:lnTo>
                    <a:pt x="15" y="75"/>
                  </a:lnTo>
                  <a:lnTo>
                    <a:pt x="15" y="71"/>
                  </a:lnTo>
                  <a:lnTo>
                    <a:pt x="15" y="66"/>
                  </a:lnTo>
                  <a:lnTo>
                    <a:pt x="16" y="59"/>
                  </a:lnTo>
                  <a:lnTo>
                    <a:pt x="16" y="51"/>
                  </a:lnTo>
                  <a:lnTo>
                    <a:pt x="16" y="41"/>
                  </a:lnTo>
                  <a:lnTo>
                    <a:pt x="17" y="29"/>
                  </a:lnTo>
                  <a:lnTo>
                    <a:pt x="17" y="16"/>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59" name="Freeform 159">
              <a:extLst>
                <a:ext uri="{FF2B5EF4-FFF2-40B4-BE49-F238E27FC236}">
                  <a16:creationId xmlns:a16="http://schemas.microsoft.com/office/drawing/2014/main" id="{4B41B7D9-24F5-457B-9D97-46F7F2132BF0}"/>
                </a:ext>
              </a:extLst>
            </p:cNvPr>
            <p:cNvSpPr>
              <a:spLocks/>
            </p:cNvSpPr>
            <p:nvPr/>
          </p:nvSpPr>
          <p:spPr bwMode="auto">
            <a:xfrm>
              <a:off x="3437314" y="3192635"/>
              <a:ext cx="28569" cy="108361"/>
            </a:xfrm>
            <a:custGeom>
              <a:avLst/>
              <a:gdLst>
                <a:gd name="T0" fmla="*/ 0 w 18"/>
                <a:gd name="T1" fmla="*/ 2147483646 h 138"/>
                <a:gd name="T2" fmla="*/ 2147483646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1" y="123"/>
                  </a:lnTo>
                  <a:lnTo>
                    <a:pt x="1" y="106"/>
                  </a:lnTo>
                  <a:lnTo>
                    <a:pt x="2" y="91"/>
                  </a:lnTo>
                  <a:lnTo>
                    <a:pt x="2" y="73"/>
                  </a:lnTo>
                  <a:lnTo>
                    <a:pt x="2" y="59"/>
                  </a:lnTo>
                  <a:lnTo>
                    <a:pt x="3" y="45"/>
                  </a:lnTo>
                  <a:lnTo>
                    <a:pt x="3" y="32"/>
                  </a:lnTo>
                  <a:lnTo>
                    <a:pt x="3" y="22"/>
                  </a:lnTo>
                  <a:lnTo>
                    <a:pt x="4" y="14"/>
                  </a:lnTo>
                  <a:lnTo>
                    <a:pt x="4" y="6"/>
                  </a:lnTo>
                  <a:lnTo>
                    <a:pt x="4" y="3"/>
                  </a:lnTo>
                  <a:lnTo>
                    <a:pt x="5" y="0"/>
                  </a:lnTo>
                  <a:lnTo>
                    <a:pt x="5" y="2"/>
                  </a:lnTo>
                  <a:lnTo>
                    <a:pt x="6" y="4"/>
                  </a:lnTo>
                  <a:lnTo>
                    <a:pt x="6" y="7"/>
                  </a:lnTo>
                  <a:lnTo>
                    <a:pt x="7" y="12"/>
                  </a:lnTo>
                  <a:lnTo>
                    <a:pt x="7" y="18"/>
                  </a:lnTo>
                  <a:lnTo>
                    <a:pt x="7" y="25"/>
                  </a:lnTo>
                  <a:lnTo>
                    <a:pt x="8" y="30"/>
                  </a:lnTo>
                  <a:lnTo>
                    <a:pt x="8" y="38"/>
                  </a:lnTo>
                  <a:lnTo>
                    <a:pt x="8" y="45"/>
                  </a:lnTo>
                  <a:lnTo>
                    <a:pt x="9" y="51"/>
                  </a:lnTo>
                  <a:lnTo>
                    <a:pt x="9" y="58"/>
                  </a:lnTo>
                  <a:lnTo>
                    <a:pt x="9" y="64"/>
                  </a:lnTo>
                  <a:lnTo>
                    <a:pt x="10" y="70"/>
                  </a:lnTo>
                  <a:lnTo>
                    <a:pt x="10" y="75"/>
                  </a:lnTo>
                  <a:lnTo>
                    <a:pt x="11" y="80"/>
                  </a:lnTo>
                  <a:lnTo>
                    <a:pt x="11" y="84"/>
                  </a:lnTo>
                  <a:lnTo>
                    <a:pt x="11" y="89"/>
                  </a:lnTo>
                  <a:lnTo>
                    <a:pt x="12" y="92"/>
                  </a:lnTo>
                  <a:lnTo>
                    <a:pt x="12" y="96"/>
                  </a:lnTo>
                  <a:lnTo>
                    <a:pt x="12" y="98"/>
                  </a:lnTo>
                  <a:lnTo>
                    <a:pt x="13" y="100"/>
                  </a:lnTo>
                  <a:lnTo>
                    <a:pt x="13" y="104"/>
                  </a:lnTo>
                  <a:lnTo>
                    <a:pt x="14" y="105"/>
                  </a:lnTo>
                  <a:lnTo>
                    <a:pt x="14" y="107"/>
                  </a:lnTo>
                  <a:lnTo>
                    <a:pt x="15" y="108"/>
                  </a:lnTo>
                  <a:lnTo>
                    <a:pt x="16" y="108"/>
                  </a:lnTo>
                  <a:lnTo>
                    <a:pt x="16" y="107"/>
                  </a:lnTo>
                  <a:lnTo>
                    <a:pt x="17" y="107"/>
                  </a:lnTo>
                  <a:lnTo>
                    <a:pt x="18" y="107"/>
                  </a:lnTo>
                  <a:lnTo>
                    <a:pt x="18" y="10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60" name="Freeform 160">
              <a:extLst>
                <a:ext uri="{FF2B5EF4-FFF2-40B4-BE49-F238E27FC236}">
                  <a16:creationId xmlns:a16="http://schemas.microsoft.com/office/drawing/2014/main" id="{64D558F9-1EB3-42A3-B79D-525E6C1EF05B}"/>
                </a:ext>
              </a:extLst>
            </p:cNvPr>
            <p:cNvSpPr>
              <a:spLocks/>
            </p:cNvSpPr>
            <p:nvPr/>
          </p:nvSpPr>
          <p:spPr bwMode="auto">
            <a:xfrm>
              <a:off x="3465884" y="3275084"/>
              <a:ext cx="28569" cy="41616"/>
            </a:xfrm>
            <a:custGeom>
              <a:avLst/>
              <a:gdLst>
                <a:gd name="T0" fmla="*/ 0 w 18"/>
                <a:gd name="T1" fmla="*/ 0 h 53"/>
                <a:gd name="T2" fmla="*/ 0 w 18"/>
                <a:gd name="T3" fmla="*/ 2147483646 h 53"/>
                <a:gd name="T4" fmla="*/ 2147483646 w 18"/>
                <a:gd name="T5" fmla="*/ 2147483646 h 53"/>
                <a:gd name="T6" fmla="*/ 2147483646 w 18"/>
                <a:gd name="T7" fmla="*/ 2147483646 h 53"/>
                <a:gd name="T8" fmla="*/ 2147483646 w 18"/>
                <a:gd name="T9" fmla="*/ 2147483646 h 53"/>
                <a:gd name="T10" fmla="*/ 2147483646 w 18"/>
                <a:gd name="T11" fmla="*/ 2147483646 h 53"/>
                <a:gd name="T12" fmla="*/ 2147483646 w 18"/>
                <a:gd name="T13" fmla="*/ 2147483646 h 53"/>
                <a:gd name="T14" fmla="*/ 2147483646 w 18"/>
                <a:gd name="T15" fmla="*/ 2147483646 h 53"/>
                <a:gd name="T16" fmla="*/ 2147483646 w 18"/>
                <a:gd name="T17" fmla="*/ 2147483646 h 53"/>
                <a:gd name="T18" fmla="*/ 2147483646 w 18"/>
                <a:gd name="T19" fmla="*/ 2147483646 h 53"/>
                <a:gd name="T20" fmla="*/ 2147483646 w 18"/>
                <a:gd name="T21" fmla="*/ 2147483646 h 53"/>
                <a:gd name="T22" fmla="*/ 2147483646 w 18"/>
                <a:gd name="T23" fmla="*/ 2147483646 h 53"/>
                <a:gd name="T24" fmla="*/ 2147483646 w 18"/>
                <a:gd name="T25" fmla="*/ 2147483646 h 53"/>
                <a:gd name="T26" fmla="*/ 2147483646 w 18"/>
                <a:gd name="T27" fmla="*/ 2147483646 h 53"/>
                <a:gd name="T28" fmla="*/ 2147483646 w 18"/>
                <a:gd name="T29" fmla="*/ 2147483646 h 53"/>
                <a:gd name="T30" fmla="*/ 2147483646 w 18"/>
                <a:gd name="T31" fmla="*/ 2147483646 h 53"/>
                <a:gd name="T32" fmla="*/ 2147483646 w 18"/>
                <a:gd name="T33" fmla="*/ 2147483646 h 53"/>
                <a:gd name="T34" fmla="*/ 2147483646 w 18"/>
                <a:gd name="T35" fmla="*/ 2147483646 h 53"/>
                <a:gd name="T36" fmla="*/ 2147483646 w 18"/>
                <a:gd name="T37" fmla="*/ 2147483646 h 53"/>
                <a:gd name="T38" fmla="*/ 2147483646 w 18"/>
                <a:gd name="T39" fmla="*/ 2147483646 h 53"/>
                <a:gd name="T40" fmla="*/ 2147483646 w 18"/>
                <a:gd name="T41" fmla="*/ 2147483646 h 53"/>
                <a:gd name="T42" fmla="*/ 2147483646 w 18"/>
                <a:gd name="T43" fmla="*/ 2147483646 h 53"/>
                <a:gd name="T44" fmla="*/ 2147483646 w 18"/>
                <a:gd name="T45" fmla="*/ 2147483646 h 53"/>
                <a:gd name="T46" fmla="*/ 2147483646 w 18"/>
                <a:gd name="T47" fmla="*/ 2147483646 h 53"/>
                <a:gd name="T48" fmla="*/ 2147483646 w 18"/>
                <a:gd name="T49" fmla="*/ 2147483646 h 53"/>
                <a:gd name="T50" fmla="*/ 2147483646 w 18"/>
                <a:gd name="T51" fmla="*/ 2147483646 h 53"/>
                <a:gd name="T52" fmla="*/ 2147483646 w 18"/>
                <a:gd name="T53" fmla="*/ 2147483646 h 53"/>
                <a:gd name="T54" fmla="*/ 2147483646 w 18"/>
                <a:gd name="T55" fmla="*/ 2147483646 h 53"/>
                <a:gd name="T56" fmla="*/ 2147483646 w 18"/>
                <a:gd name="T57" fmla="*/ 2147483646 h 53"/>
                <a:gd name="T58" fmla="*/ 2147483646 w 18"/>
                <a:gd name="T59" fmla="*/ 2147483646 h 53"/>
                <a:gd name="T60" fmla="*/ 2147483646 w 18"/>
                <a:gd name="T61" fmla="*/ 2147483646 h 53"/>
                <a:gd name="T62" fmla="*/ 2147483646 w 18"/>
                <a:gd name="T63" fmla="*/ 2147483646 h 53"/>
                <a:gd name="T64" fmla="*/ 2147483646 w 18"/>
                <a:gd name="T65" fmla="*/ 2147483646 h 53"/>
                <a:gd name="T66" fmla="*/ 2147483646 w 18"/>
                <a:gd name="T67" fmla="*/ 2147483646 h 53"/>
                <a:gd name="T68" fmla="*/ 2147483646 w 18"/>
                <a:gd name="T69" fmla="*/ 2147483646 h 53"/>
                <a:gd name="T70" fmla="*/ 2147483646 w 18"/>
                <a:gd name="T71" fmla="*/ 2147483646 h 53"/>
                <a:gd name="T72" fmla="*/ 2147483646 w 18"/>
                <a:gd name="T73" fmla="*/ 2147483646 h 53"/>
                <a:gd name="T74" fmla="*/ 2147483646 w 18"/>
                <a:gd name="T75" fmla="*/ 2147483646 h 53"/>
                <a:gd name="T76" fmla="*/ 2147483646 w 18"/>
                <a:gd name="T77" fmla="*/ 2147483646 h 53"/>
                <a:gd name="T78" fmla="*/ 2147483646 w 18"/>
                <a:gd name="T79" fmla="*/ 2147483646 h 53"/>
                <a:gd name="T80" fmla="*/ 2147483646 w 18"/>
                <a:gd name="T81" fmla="*/ 2147483646 h 53"/>
                <a:gd name="T82" fmla="*/ 2147483646 w 18"/>
                <a:gd name="T83" fmla="*/ 2147483646 h 53"/>
                <a:gd name="T84" fmla="*/ 2147483646 w 18"/>
                <a:gd name="T85" fmla="*/ 2147483646 h 53"/>
                <a:gd name="T86" fmla="*/ 2147483646 w 18"/>
                <a:gd name="T87" fmla="*/ 2147483646 h 53"/>
                <a:gd name="T88" fmla="*/ 2147483646 w 18"/>
                <a:gd name="T89" fmla="*/ 2147483646 h 53"/>
                <a:gd name="T90" fmla="*/ 2147483646 w 18"/>
                <a:gd name="T91" fmla="*/ 2147483646 h 53"/>
                <a:gd name="T92" fmla="*/ 2147483646 w 18"/>
                <a:gd name="T93" fmla="*/ 2147483646 h 53"/>
                <a:gd name="T94" fmla="*/ 2147483646 w 18"/>
                <a:gd name="T95" fmla="*/ 2147483646 h 53"/>
                <a:gd name="T96" fmla="*/ 2147483646 w 18"/>
                <a:gd name="T97" fmla="*/ 2147483646 h 53"/>
                <a:gd name="T98" fmla="*/ 2147483646 w 18"/>
                <a:gd name="T99" fmla="*/ 2147483646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3">
                  <a:moveTo>
                    <a:pt x="0" y="0"/>
                  </a:moveTo>
                  <a:lnTo>
                    <a:pt x="0" y="2"/>
                  </a:lnTo>
                  <a:lnTo>
                    <a:pt x="1" y="2"/>
                  </a:lnTo>
                  <a:lnTo>
                    <a:pt x="1" y="4"/>
                  </a:lnTo>
                  <a:lnTo>
                    <a:pt x="1" y="6"/>
                  </a:lnTo>
                  <a:lnTo>
                    <a:pt x="2" y="9"/>
                  </a:lnTo>
                  <a:lnTo>
                    <a:pt x="2" y="10"/>
                  </a:lnTo>
                  <a:lnTo>
                    <a:pt x="2" y="14"/>
                  </a:lnTo>
                  <a:lnTo>
                    <a:pt x="3" y="18"/>
                  </a:lnTo>
                  <a:lnTo>
                    <a:pt x="3" y="20"/>
                  </a:lnTo>
                  <a:lnTo>
                    <a:pt x="4" y="24"/>
                  </a:lnTo>
                  <a:lnTo>
                    <a:pt x="4" y="27"/>
                  </a:lnTo>
                  <a:lnTo>
                    <a:pt x="4" y="29"/>
                  </a:lnTo>
                  <a:lnTo>
                    <a:pt x="5" y="31"/>
                  </a:lnTo>
                  <a:lnTo>
                    <a:pt x="5" y="33"/>
                  </a:lnTo>
                  <a:lnTo>
                    <a:pt x="5" y="34"/>
                  </a:lnTo>
                  <a:lnTo>
                    <a:pt x="6" y="34"/>
                  </a:lnTo>
                  <a:lnTo>
                    <a:pt x="6" y="36"/>
                  </a:lnTo>
                  <a:lnTo>
                    <a:pt x="7" y="35"/>
                  </a:lnTo>
                  <a:lnTo>
                    <a:pt x="7" y="36"/>
                  </a:lnTo>
                  <a:lnTo>
                    <a:pt x="7" y="35"/>
                  </a:lnTo>
                  <a:lnTo>
                    <a:pt x="8" y="35"/>
                  </a:lnTo>
                  <a:lnTo>
                    <a:pt x="9" y="35"/>
                  </a:lnTo>
                  <a:lnTo>
                    <a:pt x="9" y="34"/>
                  </a:lnTo>
                  <a:lnTo>
                    <a:pt x="9" y="35"/>
                  </a:lnTo>
                  <a:lnTo>
                    <a:pt x="10" y="33"/>
                  </a:lnTo>
                  <a:lnTo>
                    <a:pt x="10" y="32"/>
                  </a:lnTo>
                  <a:lnTo>
                    <a:pt x="10" y="31"/>
                  </a:lnTo>
                  <a:lnTo>
                    <a:pt x="11" y="31"/>
                  </a:lnTo>
                  <a:lnTo>
                    <a:pt x="11" y="30"/>
                  </a:lnTo>
                  <a:lnTo>
                    <a:pt x="12" y="31"/>
                  </a:lnTo>
                  <a:lnTo>
                    <a:pt x="12" y="32"/>
                  </a:lnTo>
                  <a:lnTo>
                    <a:pt x="12" y="31"/>
                  </a:lnTo>
                  <a:lnTo>
                    <a:pt x="13" y="32"/>
                  </a:lnTo>
                  <a:lnTo>
                    <a:pt x="13" y="33"/>
                  </a:lnTo>
                  <a:lnTo>
                    <a:pt x="14" y="34"/>
                  </a:lnTo>
                  <a:lnTo>
                    <a:pt x="14" y="36"/>
                  </a:lnTo>
                  <a:lnTo>
                    <a:pt x="15" y="38"/>
                  </a:lnTo>
                  <a:lnTo>
                    <a:pt x="15" y="40"/>
                  </a:lnTo>
                  <a:lnTo>
                    <a:pt x="15" y="42"/>
                  </a:lnTo>
                  <a:lnTo>
                    <a:pt x="16" y="45"/>
                  </a:lnTo>
                  <a:lnTo>
                    <a:pt x="16" y="46"/>
                  </a:lnTo>
                  <a:lnTo>
                    <a:pt x="16" y="47"/>
                  </a:lnTo>
                  <a:lnTo>
                    <a:pt x="17" y="49"/>
                  </a:lnTo>
                  <a:lnTo>
                    <a:pt x="17" y="51"/>
                  </a:lnTo>
                  <a:lnTo>
                    <a:pt x="18" y="5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61" name="Freeform 161">
              <a:extLst>
                <a:ext uri="{FF2B5EF4-FFF2-40B4-BE49-F238E27FC236}">
                  <a16:creationId xmlns:a16="http://schemas.microsoft.com/office/drawing/2014/main" id="{E1C882D1-4398-4DEE-AA55-B6401A5D5412}"/>
                </a:ext>
              </a:extLst>
            </p:cNvPr>
            <p:cNvSpPr>
              <a:spLocks/>
            </p:cNvSpPr>
            <p:nvPr/>
          </p:nvSpPr>
          <p:spPr bwMode="auto">
            <a:xfrm>
              <a:off x="3494453" y="3316701"/>
              <a:ext cx="26983" cy="29053"/>
            </a:xfrm>
            <a:custGeom>
              <a:avLst/>
              <a:gdLst>
                <a:gd name="T0" fmla="*/ 0 w 17"/>
                <a:gd name="T1" fmla="*/ 0 h 37"/>
                <a:gd name="T2" fmla="*/ 0 w 17"/>
                <a:gd name="T3" fmla="*/ 2147483646 h 37"/>
                <a:gd name="T4" fmla="*/ 0 w 17"/>
                <a:gd name="T5" fmla="*/ 2147483646 h 37"/>
                <a:gd name="T6" fmla="*/ 2147483646 w 17"/>
                <a:gd name="T7" fmla="*/ 2147483646 h 37"/>
                <a:gd name="T8" fmla="*/ 2147483646 w 17"/>
                <a:gd name="T9" fmla="*/ 2147483646 h 37"/>
                <a:gd name="T10" fmla="*/ 2147483646 w 17"/>
                <a:gd name="T11" fmla="*/ 2147483646 h 37"/>
                <a:gd name="T12" fmla="*/ 2147483646 w 17"/>
                <a:gd name="T13" fmla="*/ 2147483646 h 37"/>
                <a:gd name="T14" fmla="*/ 2147483646 w 17"/>
                <a:gd name="T15" fmla="*/ 2147483646 h 37"/>
                <a:gd name="T16" fmla="*/ 2147483646 w 17"/>
                <a:gd name="T17" fmla="*/ 2147483646 h 37"/>
                <a:gd name="T18" fmla="*/ 2147483646 w 17"/>
                <a:gd name="T19" fmla="*/ 2147483646 h 37"/>
                <a:gd name="T20" fmla="*/ 2147483646 w 17"/>
                <a:gd name="T21" fmla="*/ 2147483646 h 37"/>
                <a:gd name="T22" fmla="*/ 2147483646 w 17"/>
                <a:gd name="T23" fmla="*/ 2147483646 h 37"/>
                <a:gd name="T24" fmla="*/ 2147483646 w 17"/>
                <a:gd name="T25" fmla="*/ 2147483646 h 37"/>
                <a:gd name="T26" fmla="*/ 2147483646 w 17"/>
                <a:gd name="T27" fmla="*/ 2147483646 h 37"/>
                <a:gd name="T28" fmla="*/ 2147483646 w 17"/>
                <a:gd name="T29" fmla="*/ 2147483646 h 37"/>
                <a:gd name="T30" fmla="*/ 2147483646 w 17"/>
                <a:gd name="T31" fmla="*/ 2147483646 h 37"/>
                <a:gd name="T32" fmla="*/ 2147483646 w 17"/>
                <a:gd name="T33" fmla="*/ 2147483646 h 37"/>
                <a:gd name="T34" fmla="*/ 2147483646 w 17"/>
                <a:gd name="T35" fmla="*/ 2147483646 h 37"/>
                <a:gd name="T36" fmla="*/ 2147483646 w 17"/>
                <a:gd name="T37" fmla="*/ 2147483646 h 37"/>
                <a:gd name="T38" fmla="*/ 2147483646 w 17"/>
                <a:gd name="T39" fmla="*/ 2147483646 h 37"/>
                <a:gd name="T40" fmla="*/ 2147483646 w 17"/>
                <a:gd name="T41" fmla="*/ 2147483646 h 37"/>
                <a:gd name="T42" fmla="*/ 2147483646 w 17"/>
                <a:gd name="T43" fmla="*/ 2147483646 h 37"/>
                <a:gd name="T44" fmla="*/ 2147483646 w 17"/>
                <a:gd name="T45" fmla="*/ 2147483646 h 37"/>
                <a:gd name="T46" fmla="*/ 2147483646 w 17"/>
                <a:gd name="T47" fmla="*/ 2147483646 h 37"/>
                <a:gd name="T48" fmla="*/ 2147483646 w 17"/>
                <a:gd name="T49" fmla="*/ 2147483646 h 37"/>
                <a:gd name="T50" fmla="*/ 2147483646 w 17"/>
                <a:gd name="T51" fmla="*/ 2147483646 h 37"/>
                <a:gd name="T52" fmla="*/ 2147483646 w 17"/>
                <a:gd name="T53" fmla="*/ 2147483646 h 37"/>
                <a:gd name="T54" fmla="*/ 2147483646 w 17"/>
                <a:gd name="T55" fmla="*/ 2147483646 h 37"/>
                <a:gd name="T56" fmla="*/ 2147483646 w 17"/>
                <a:gd name="T57" fmla="*/ 2147483646 h 37"/>
                <a:gd name="T58" fmla="*/ 2147483646 w 17"/>
                <a:gd name="T59" fmla="*/ 2147483646 h 37"/>
                <a:gd name="T60" fmla="*/ 2147483646 w 17"/>
                <a:gd name="T61" fmla="*/ 2147483646 h 37"/>
                <a:gd name="T62" fmla="*/ 2147483646 w 17"/>
                <a:gd name="T63" fmla="*/ 2147483646 h 37"/>
                <a:gd name="T64" fmla="*/ 2147483646 w 17"/>
                <a:gd name="T65" fmla="*/ 2147483646 h 37"/>
                <a:gd name="T66" fmla="*/ 2147483646 w 17"/>
                <a:gd name="T67" fmla="*/ 2147483646 h 37"/>
                <a:gd name="T68" fmla="*/ 2147483646 w 17"/>
                <a:gd name="T69" fmla="*/ 2147483646 h 37"/>
                <a:gd name="T70" fmla="*/ 2147483646 w 17"/>
                <a:gd name="T71" fmla="*/ 2147483646 h 37"/>
                <a:gd name="T72" fmla="*/ 2147483646 w 17"/>
                <a:gd name="T73" fmla="*/ 2147483646 h 37"/>
                <a:gd name="T74" fmla="*/ 2147483646 w 17"/>
                <a:gd name="T75" fmla="*/ 2147483646 h 37"/>
                <a:gd name="T76" fmla="*/ 2147483646 w 17"/>
                <a:gd name="T77" fmla="*/ 2147483646 h 37"/>
                <a:gd name="T78" fmla="*/ 2147483646 w 17"/>
                <a:gd name="T79" fmla="*/ 2147483646 h 37"/>
                <a:gd name="T80" fmla="*/ 2147483646 w 17"/>
                <a:gd name="T81" fmla="*/ 2147483646 h 37"/>
                <a:gd name="T82" fmla="*/ 2147483646 w 17"/>
                <a:gd name="T83" fmla="*/ 2147483646 h 37"/>
                <a:gd name="T84" fmla="*/ 2147483646 w 17"/>
                <a:gd name="T85" fmla="*/ 2147483646 h 37"/>
                <a:gd name="T86" fmla="*/ 2147483646 w 17"/>
                <a:gd name="T87" fmla="*/ 2147483646 h 37"/>
                <a:gd name="T88" fmla="*/ 2147483646 w 17"/>
                <a:gd name="T89" fmla="*/ 2147483646 h 37"/>
                <a:gd name="T90" fmla="*/ 2147483646 w 17"/>
                <a:gd name="T91" fmla="*/ 2147483646 h 37"/>
                <a:gd name="T92" fmla="*/ 2147483646 w 17"/>
                <a:gd name="T93" fmla="*/ 2147483646 h 37"/>
                <a:gd name="T94" fmla="*/ 2147483646 w 17"/>
                <a:gd name="T95" fmla="*/ 2147483646 h 37"/>
                <a:gd name="T96" fmla="*/ 2147483646 w 17"/>
                <a:gd name="T97" fmla="*/ 2147483646 h 37"/>
                <a:gd name="T98" fmla="*/ 2147483646 w 17"/>
                <a:gd name="T99" fmla="*/ 2147483646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7">
                  <a:moveTo>
                    <a:pt x="0" y="0"/>
                  </a:moveTo>
                  <a:lnTo>
                    <a:pt x="0" y="2"/>
                  </a:lnTo>
                  <a:lnTo>
                    <a:pt x="0" y="4"/>
                  </a:lnTo>
                  <a:lnTo>
                    <a:pt x="1" y="6"/>
                  </a:lnTo>
                  <a:lnTo>
                    <a:pt x="1" y="8"/>
                  </a:lnTo>
                  <a:lnTo>
                    <a:pt x="2" y="9"/>
                  </a:lnTo>
                  <a:lnTo>
                    <a:pt x="2" y="11"/>
                  </a:lnTo>
                  <a:lnTo>
                    <a:pt x="2" y="12"/>
                  </a:lnTo>
                  <a:lnTo>
                    <a:pt x="3" y="14"/>
                  </a:lnTo>
                  <a:lnTo>
                    <a:pt x="3" y="16"/>
                  </a:lnTo>
                  <a:lnTo>
                    <a:pt x="3" y="17"/>
                  </a:lnTo>
                  <a:lnTo>
                    <a:pt x="4" y="18"/>
                  </a:lnTo>
                  <a:lnTo>
                    <a:pt x="4" y="19"/>
                  </a:lnTo>
                  <a:lnTo>
                    <a:pt x="5" y="20"/>
                  </a:lnTo>
                  <a:lnTo>
                    <a:pt x="5" y="21"/>
                  </a:lnTo>
                  <a:lnTo>
                    <a:pt x="5" y="22"/>
                  </a:lnTo>
                  <a:lnTo>
                    <a:pt x="6" y="24"/>
                  </a:lnTo>
                  <a:lnTo>
                    <a:pt x="6" y="25"/>
                  </a:lnTo>
                  <a:lnTo>
                    <a:pt x="7" y="27"/>
                  </a:lnTo>
                  <a:lnTo>
                    <a:pt x="7" y="28"/>
                  </a:lnTo>
                  <a:lnTo>
                    <a:pt x="7" y="27"/>
                  </a:lnTo>
                  <a:lnTo>
                    <a:pt x="8" y="28"/>
                  </a:lnTo>
                  <a:lnTo>
                    <a:pt x="8" y="29"/>
                  </a:lnTo>
                  <a:lnTo>
                    <a:pt x="9" y="29"/>
                  </a:lnTo>
                  <a:lnTo>
                    <a:pt x="10" y="30"/>
                  </a:lnTo>
                  <a:lnTo>
                    <a:pt x="10" y="31"/>
                  </a:lnTo>
                  <a:lnTo>
                    <a:pt x="10" y="32"/>
                  </a:lnTo>
                  <a:lnTo>
                    <a:pt x="11" y="32"/>
                  </a:lnTo>
                  <a:lnTo>
                    <a:pt x="11" y="33"/>
                  </a:lnTo>
                  <a:lnTo>
                    <a:pt x="12" y="34"/>
                  </a:lnTo>
                  <a:lnTo>
                    <a:pt x="12" y="33"/>
                  </a:lnTo>
                  <a:lnTo>
                    <a:pt x="13" y="32"/>
                  </a:lnTo>
                  <a:lnTo>
                    <a:pt x="13" y="34"/>
                  </a:lnTo>
                  <a:lnTo>
                    <a:pt x="13" y="35"/>
                  </a:lnTo>
                  <a:lnTo>
                    <a:pt x="14" y="36"/>
                  </a:lnTo>
                  <a:lnTo>
                    <a:pt x="14" y="35"/>
                  </a:lnTo>
                  <a:lnTo>
                    <a:pt x="15" y="35"/>
                  </a:lnTo>
                  <a:lnTo>
                    <a:pt x="15" y="36"/>
                  </a:lnTo>
                  <a:lnTo>
                    <a:pt x="16" y="35"/>
                  </a:lnTo>
                  <a:lnTo>
                    <a:pt x="16" y="37"/>
                  </a:lnTo>
                  <a:lnTo>
                    <a:pt x="17" y="3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62" name="Freeform 162">
              <a:extLst>
                <a:ext uri="{FF2B5EF4-FFF2-40B4-BE49-F238E27FC236}">
                  <a16:creationId xmlns:a16="http://schemas.microsoft.com/office/drawing/2014/main" id="{D9B3AE56-04D4-4CEA-93E7-BABA24980098}"/>
                </a:ext>
              </a:extLst>
            </p:cNvPr>
            <p:cNvSpPr>
              <a:spLocks/>
            </p:cNvSpPr>
            <p:nvPr/>
          </p:nvSpPr>
          <p:spPr bwMode="auto">
            <a:xfrm>
              <a:off x="3521435" y="3345755"/>
              <a:ext cx="11111" cy="6281"/>
            </a:xfrm>
            <a:custGeom>
              <a:avLst/>
              <a:gdLst>
                <a:gd name="T0" fmla="*/ 0 w 7"/>
                <a:gd name="T1" fmla="*/ 0 h 8"/>
                <a:gd name="T2" fmla="*/ 0 w 7"/>
                <a:gd name="T3" fmla="*/ 2147483646 h 8"/>
                <a:gd name="T4" fmla="*/ 2147483646 w 7"/>
                <a:gd name="T5" fmla="*/ 2147483646 h 8"/>
                <a:gd name="T6" fmla="*/ 2147483646 w 7"/>
                <a:gd name="T7" fmla="*/ 0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2147483646 h 8"/>
                <a:gd name="T18" fmla="*/ 2147483646 w 7"/>
                <a:gd name="T19" fmla="*/ 2147483646 h 8"/>
                <a:gd name="T20" fmla="*/ 2147483646 w 7"/>
                <a:gd name="T21" fmla="*/ 2147483646 h 8"/>
                <a:gd name="T22" fmla="*/ 2147483646 w 7"/>
                <a:gd name="T23" fmla="*/ 2147483646 h 8"/>
                <a:gd name="T24" fmla="*/ 2147483646 w 7"/>
                <a:gd name="T25" fmla="*/ 2147483646 h 8"/>
                <a:gd name="T26" fmla="*/ 2147483646 w 7"/>
                <a:gd name="T27" fmla="*/ 2147483646 h 8"/>
                <a:gd name="T28" fmla="*/ 2147483646 w 7"/>
                <a:gd name="T29" fmla="*/ 2147483646 h 8"/>
                <a:gd name="T30" fmla="*/ 2147483646 w 7"/>
                <a:gd name="T31" fmla="*/ 2147483646 h 8"/>
                <a:gd name="T32" fmla="*/ 2147483646 w 7"/>
                <a:gd name="T33" fmla="*/ 2147483646 h 8"/>
                <a:gd name="T34" fmla="*/ 2147483646 w 7"/>
                <a:gd name="T35" fmla="*/ 2147483646 h 8"/>
                <a:gd name="T36" fmla="*/ 2147483646 w 7"/>
                <a:gd name="T37" fmla="*/ 2147483646 h 8"/>
                <a:gd name="T38" fmla="*/ 2147483646 w 7"/>
                <a:gd name="T39" fmla="*/ 2147483646 h 8"/>
                <a:gd name="T40" fmla="*/ 2147483646 w 7"/>
                <a:gd name="T41" fmla="*/ 214748364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 h="8">
                  <a:moveTo>
                    <a:pt x="0" y="0"/>
                  </a:moveTo>
                  <a:lnTo>
                    <a:pt x="0" y="1"/>
                  </a:lnTo>
                  <a:lnTo>
                    <a:pt x="1" y="1"/>
                  </a:lnTo>
                  <a:lnTo>
                    <a:pt x="1" y="0"/>
                  </a:lnTo>
                  <a:lnTo>
                    <a:pt x="1" y="2"/>
                  </a:lnTo>
                  <a:lnTo>
                    <a:pt x="2" y="2"/>
                  </a:lnTo>
                  <a:lnTo>
                    <a:pt x="3" y="2"/>
                  </a:lnTo>
                  <a:lnTo>
                    <a:pt x="3" y="4"/>
                  </a:lnTo>
                  <a:lnTo>
                    <a:pt x="3" y="3"/>
                  </a:lnTo>
                  <a:lnTo>
                    <a:pt x="4" y="5"/>
                  </a:lnTo>
                  <a:lnTo>
                    <a:pt x="4" y="3"/>
                  </a:lnTo>
                  <a:lnTo>
                    <a:pt x="4" y="4"/>
                  </a:lnTo>
                  <a:lnTo>
                    <a:pt x="5" y="5"/>
                  </a:lnTo>
                  <a:lnTo>
                    <a:pt x="5" y="6"/>
                  </a:lnTo>
                  <a:lnTo>
                    <a:pt x="6" y="7"/>
                  </a:lnTo>
                  <a:lnTo>
                    <a:pt x="6" y="6"/>
                  </a:lnTo>
                  <a:lnTo>
                    <a:pt x="6" y="7"/>
                  </a:lnTo>
                  <a:lnTo>
                    <a:pt x="7" y="7"/>
                  </a:lnTo>
                  <a:lnTo>
                    <a:pt x="7" y="8"/>
                  </a:lnTo>
                </a:path>
              </a:pathLst>
            </a:custGeom>
            <a:noFill/>
            <a:ln w="3175"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63" name="Freeform 163">
              <a:extLst>
                <a:ext uri="{FF2B5EF4-FFF2-40B4-BE49-F238E27FC236}">
                  <a16:creationId xmlns:a16="http://schemas.microsoft.com/office/drawing/2014/main" id="{277DFF1B-AA39-4F10-A5F9-197D65029B5D}"/>
                </a:ext>
              </a:extLst>
            </p:cNvPr>
            <p:cNvSpPr>
              <a:spLocks/>
            </p:cNvSpPr>
            <p:nvPr/>
          </p:nvSpPr>
          <p:spPr bwMode="auto">
            <a:xfrm>
              <a:off x="3532546" y="3219334"/>
              <a:ext cx="28569" cy="147621"/>
            </a:xfrm>
            <a:custGeom>
              <a:avLst/>
              <a:gdLst>
                <a:gd name="T0" fmla="*/ 0 w 18"/>
                <a:gd name="T1" fmla="*/ 2147483646 h 188"/>
                <a:gd name="T2" fmla="*/ 2147483646 w 18"/>
                <a:gd name="T3" fmla="*/ 2147483646 h 188"/>
                <a:gd name="T4" fmla="*/ 2147483646 w 18"/>
                <a:gd name="T5" fmla="*/ 2147483646 h 188"/>
                <a:gd name="T6" fmla="*/ 2147483646 w 18"/>
                <a:gd name="T7" fmla="*/ 2147483646 h 188"/>
                <a:gd name="T8" fmla="*/ 2147483646 w 18"/>
                <a:gd name="T9" fmla="*/ 2147483646 h 188"/>
                <a:gd name="T10" fmla="*/ 2147483646 w 18"/>
                <a:gd name="T11" fmla="*/ 2147483646 h 188"/>
                <a:gd name="T12" fmla="*/ 2147483646 w 18"/>
                <a:gd name="T13" fmla="*/ 2147483646 h 188"/>
                <a:gd name="T14" fmla="*/ 2147483646 w 18"/>
                <a:gd name="T15" fmla="*/ 2147483646 h 188"/>
                <a:gd name="T16" fmla="*/ 2147483646 w 18"/>
                <a:gd name="T17" fmla="*/ 2147483646 h 188"/>
                <a:gd name="T18" fmla="*/ 2147483646 w 18"/>
                <a:gd name="T19" fmla="*/ 2147483646 h 188"/>
                <a:gd name="T20" fmla="*/ 2147483646 w 18"/>
                <a:gd name="T21" fmla="*/ 2147483646 h 188"/>
                <a:gd name="T22" fmla="*/ 2147483646 w 18"/>
                <a:gd name="T23" fmla="*/ 2147483646 h 188"/>
                <a:gd name="T24" fmla="*/ 2147483646 w 18"/>
                <a:gd name="T25" fmla="*/ 2147483646 h 188"/>
                <a:gd name="T26" fmla="*/ 2147483646 w 18"/>
                <a:gd name="T27" fmla="*/ 2147483646 h 188"/>
                <a:gd name="T28" fmla="*/ 2147483646 w 18"/>
                <a:gd name="T29" fmla="*/ 2147483646 h 188"/>
                <a:gd name="T30" fmla="*/ 2147483646 w 18"/>
                <a:gd name="T31" fmla="*/ 2147483646 h 188"/>
                <a:gd name="T32" fmla="*/ 2147483646 w 18"/>
                <a:gd name="T33" fmla="*/ 2147483646 h 188"/>
                <a:gd name="T34" fmla="*/ 2147483646 w 18"/>
                <a:gd name="T35" fmla="*/ 2147483646 h 188"/>
                <a:gd name="T36" fmla="*/ 2147483646 w 18"/>
                <a:gd name="T37" fmla="*/ 2147483646 h 188"/>
                <a:gd name="T38" fmla="*/ 2147483646 w 18"/>
                <a:gd name="T39" fmla="*/ 2147483646 h 188"/>
                <a:gd name="T40" fmla="*/ 2147483646 w 18"/>
                <a:gd name="T41" fmla="*/ 2147483646 h 188"/>
                <a:gd name="T42" fmla="*/ 2147483646 w 18"/>
                <a:gd name="T43" fmla="*/ 2147483646 h 188"/>
                <a:gd name="T44" fmla="*/ 2147483646 w 18"/>
                <a:gd name="T45" fmla="*/ 2147483646 h 188"/>
                <a:gd name="T46" fmla="*/ 2147483646 w 18"/>
                <a:gd name="T47" fmla="*/ 2147483646 h 188"/>
                <a:gd name="T48" fmla="*/ 2147483646 w 18"/>
                <a:gd name="T49" fmla="*/ 2147483646 h 188"/>
                <a:gd name="T50" fmla="*/ 2147483646 w 18"/>
                <a:gd name="T51" fmla="*/ 2147483646 h 188"/>
                <a:gd name="T52" fmla="*/ 2147483646 w 18"/>
                <a:gd name="T53" fmla="*/ 2147483646 h 188"/>
                <a:gd name="T54" fmla="*/ 2147483646 w 18"/>
                <a:gd name="T55" fmla="*/ 2147483646 h 188"/>
                <a:gd name="T56" fmla="*/ 2147483646 w 18"/>
                <a:gd name="T57" fmla="*/ 2147483646 h 188"/>
                <a:gd name="T58" fmla="*/ 2147483646 w 18"/>
                <a:gd name="T59" fmla="*/ 2147483646 h 188"/>
                <a:gd name="T60" fmla="*/ 2147483646 w 18"/>
                <a:gd name="T61" fmla="*/ 2147483646 h 188"/>
                <a:gd name="T62" fmla="*/ 2147483646 w 18"/>
                <a:gd name="T63" fmla="*/ 2147483646 h 188"/>
                <a:gd name="T64" fmla="*/ 2147483646 w 18"/>
                <a:gd name="T65" fmla="*/ 2147483646 h 188"/>
                <a:gd name="T66" fmla="*/ 2147483646 w 18"/>
                <a:gd name="T67" fmla="*/ 2147483646 h 188"/>
                <a:gd name="T68" fmla="*/ 2147483646 w 18"/>
                <a:gd name="T69" fmla="*/ 2147483646 h 188"/>
                <a:gd name="T70" fmla="*/ 2147483646 w 18"/>
                <a:gd name="T71" fmla="*/ 2147483646 h 188"/>
                <a:gd name="T72" fmla="*/ 2147483646 w 18"/>
                <a:gd name="T73" fmla="*/ 2147483646 h 188"/>
                <a:gd name="T74" fmla="*/ 2147483646 w 18"/>
                <a:gd name="T75" fmla="*/ 2147483646 h 188"/>
                <a:gd name="T76" fmla="*/ 2147483646 w 18"/>
                <a:gd name="T77" fmla="*/ 2147483646 h 188"/>
                <a:gd name="T78" fmla="*/ 2147483646 w 18"/>
                <a:gd name="T79" fmla="*/ 2147483646 h 188"/>
                <a:gd name="T80" fmla="*/ 2147483646 w 18"/>
                <a:gd name="T81" fmla="*/ 2147483646 h 188"/>
                <a:gd name="T82" fmla="*/ 2147483646 w 18"/>
                <a:gd name="T83" fmla="*/ 2147483646 h 188"/>
                <a:gd name="T84" fmla="*/ 2147483646 w 18"/>
                <a:gd name="T85" fmla="*/ 2147483646 h 188"/>
                <a:gd name="T86" fmla="*/ 2147483646 w 18"/>
                <a:gd name="T87" fmla="*/ 2147483646 h 188"/>
                <a:gd name="T88" fmla="*/ 2147483646 w 18"/>
                <a:gd name="T89" fmla="*/ 2147483646 h 188"/>
                <a:gd name="T90" fmla="*/ 2147483646 w 18"/>
                <a:gd name="T91" fmla="*/ 2147483646 h 188"/>
                <a:gd name="T92" fmla="*/ 2147483646 w 18"/>
                <a:gd name="T93" fmla="*/ 2147483646 h 188"/>
                <a:gd name="T94" fmla="*/ 2147483646 w 18"/>
                <a:gd name="T95" fmla="*/ 2147483646 h 188"/>
                <a:gd name="T96" fmla="*/ 2147483646 w 18"/>
                <a:gd name="T97" fmla="*/ 2147483646 h 188"/>
                <a:gd name="T98" fmla="*/ 2147483646 w 18"/>
                <a:gd name="T99" fmla="*/ 0 h 1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8">
                  <a:moveTo>
                    <a:pt x="0" y="169"/>
                  </a:moveTo>
                  <a:lnTo>
                    <a:pt x="1" y="170"/>
                  </a:lnTo>
                  <a:lnTo>
                    <a:pt x="1" y="172"/>
                  </a:lnTo>
                  <a:lnTo>
                    <a:pt x="1" y="170"/>
                  </a:lnTo>
                  <a:lnTo>
                    <a:pt x="2" y="171"/>
                  </a:lnTo>
                  <a:lnTo>
                    <a:pt x="2" y="172"/>
                  </a:lnTo>
                  <a:lnTo>
                    <a:pt x="3" y="173"/>
                  </a:lnTo>
                  <a:lnTo>
                    <a:pt x="4" y="173"/>
                  </a:lnTo>
                  <a:lnTo>
                    <a:pt x="4" y="174"/>
                  </a:lnTo>
                  <a:lnTo>
                    <a:pt x="4" y="175"/>
                  </a:lnTo>
                  <a:lnTo>
                    <a:pt x="5" y="176"/>
                  </a:lnTo>
                  <a:lnTo>
                    <a:pt x="6" y="176"/>
                  </a:lnTo>
                  <a:lnTo>
                    <a:pt x="6" y="177"/>
                  </a:lnTo>
                  <a:lnTo>
                    <a:pt x="6" y="178"/>
                  </a:lnTo>
                  <a:lnTo>
                    <a:pt x="7" y="178"/>
                  </a:lnTo>
                  <a:lnTo>
                    <a:pt x="7" y="180"/>
                  </a:lnTo>
                  <a:lnTo>
                    <a:pt x="7" y="181"/>
                  </a:lnTo>
                  <a:lnTo>
                    <a:pt x="8" y="182"/>
                  </a:lnTo>
                  <a:lnTo>
                    <a:pt x="8" y="184"/>
                  </a:lnTo>
                  <a:lnTo>
                    <a:pt x="9" y="184"/>
                  </a:lnTo>
                  <a:lnTo>
                    <a:pt x="9" y="185"/>
                  </a:lnTo>
                  <a:lnTo>
                    <a:pt x="10" y="184"/>
                  </a:lnTo>
                  <a:lnTo>
                    <a:pt x="10" y="186"/>
                  </a:lnTo>
                  <a:lnTo>
                    <a:pt x="11" y="186"/>
                  </a:lnTo>
                  <a:lnTo>
                    <a:pt x="11" y="188"/>
                  </a:lnTo>
                  <a:lnTo>
                    <a:pt x="11" y="186"/>
                  </a:lnTo>
                  <a:lnTo>
                    <a:pt x="12" y="185"/>
                  </a:lnTo>
                  <a:lnTo>
                    <a:pt x="12" y="183"/>
                  </a:lnTo>
                  <a:lnTo>
                    <a:pt x="12" y="179"/>
                  </a:lnTo>
                  <a:lnTo>
                    <a:pt x="13" y="175"/>
                  </a:lnTo>
                  <a:lnTo>
                    <a:pt x="13" y="169"/>
                  </a:lnTo>
                  <a:lnTo>
                    <a:pt x="13" y="161"/>
                  </a:lnTo>
                  <a:lnTo>
                    <a:pt x="14" y="152"/>
                  </a:lnTo>
                  <a:lnTo>
                    <a:pt x="14" y="141"/>
                  </a:lnTo>
                  <a:lnTo>
                    <a:pt x="15" y="128"/>
                  </a:lnTo>
                  <a:lnTo>
                    <a:pt x="15" y="114"/>
                  </a:lnTo>
                  <a:lnTo>
                    <a:pt x="15" y="97"/>
                  </a:lnTo>
                  <a:lnTo>
                    <a:pt x="16" y="81"/>
                  </a:lnTo>
                  <a:lnTo>
                    <a:pt x="16" y="66"/>
                  </a:lnTo>
                  <a:lnTo>
                    <a:pt x="16" y="50"/>
                  </a:lnTo>
                  <a:lnTo>
                    <a:pt x="17" y="36"/>
                  </a:lnTo>
                  <a:lnTo>
                    <a:pt x="17" y="23"/>
                  </a:lnTo>
                  <a:lnTo>
                    <a:pt x="17" y="11"/>
                  </a:lnTo>
                  <a:lnTo>
                    <a:pt x="18" y="0"/>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64" name="Freeform 164">
              <a:extLst>
                <a:ext uri="{FF2B5EF4-FFF2-40B4-BE49-F238E27FC236}">
                  <a16:creationId xmlns:a16="http://schemas.microsoft.com/office/drawing/2014/main" id="{452C24C2-7A02-4D01-B6EF-0DF1A4DE558C}"/>
                </a:ext>
              </a:extLst>
            </p:cNvPr>
            <p:cNvSpPr>
              <a:spLocks/>
            </p:cNvSpPr>
            <p:nvPr/>
          </p:nvSpPr>
          <p:spPr bwMode="auto">
            <a:xfrm>
              <a:off x="3561115" y="3201273"/>
              <a:ext cx="26983" cy="98152"/>
            </a:xfrm>
            <a:custGeom>
              <a:avLst/>
              <a:gdLst>
                <a:gd name="T0" fmla="*/ 0 w 17"/>
                <a:gd name="T1" fmla="*/ 2147483646 h 125"/>
                <a:gd name="T2" fmla="*/ 0 w 17"/>
                <a:gd name="T3" fmla="*/ 2147483646 h 125"/>
                <a:gd name="T4" fmla="*/ 2147483646 w 17"/>
                <a:gd name="T5" fmla="*/ 2147483646 h 125"/>
                <a:gd name="T6" fmla="*/ 2147483646 w 17"/>
                <a:gd name="T7" fmla="*/ 2147483646 h 125"/>
                <a:gd name="T8" fmla="*/ 2147483646 w 17"/>
                <a:gd name="T9" fmla="*/ 0 h 125"/>
                <a:gd name="T10" fmla="*/ 2147483646 w 17"/>
                <a:gd name="T11" fmla="*/ 0 h 125"/>
                <a:gd name="T12" fmla="*/ 2147483646 w 17"/>
                <a:gd name="T13" fmla="*/ 2147483646 h 125"/>
                <a:gd name="T14" fmla="*/ 2147483646 w 17"/>
                <a:gd name="T15" fmla="*/ 2147483646 h 125"/>
                <a:gd name="T16" fmla="*/ 2147483646 w 17"/>
                <a:gd name="T17" fmla="*/ 2147483646 h 125"/>
                <a:gd name="T18" fmla="*/ 2147483646 w 17"/>
                <a:gd name="T19" fmla="*/ 2147483646 h 125"/>
                <a:gd name="T20" fmla="*/ 2147483646 w 17"/>
                <a:gd name="T21" fmla="*/ 2147483646 h 125"/>
                <a:gd name="T22" fmla="*/ 2147483646 w 17"/>
                <a:gd name="T23" fmla="*/ 2147483646 h 125"/>
                <a:gd name="T24" fmla="*/ 2147483646 w 17"/>
                <a:gd name="T25" fmla="*/ 2147483646 h 125"/>
                <a:gd name="T26" fmla="*/ 2147483646 w 17"/>
                <a:gd name="T27" fmla="*/ 2147483646 h 125"/>
                <a:gd name="T28" fmla="*/ 2147483646 w 17"/>
                <a:gd name="T29" fmla="*/ 2147483646 h 125"/>
                <a:gd name="T30" fmla="*/ 2147483646 w 17"/>
                <a:gd name="T31" fmla="*/ 2147483646 h 125"/>
                <a:gd name="T32" fmla="*/ 2147483646 w 17"/>
                <a:gd name="T33" fmla="*/ 2147483646 h 125"/>
                <a:gd name="T34" fmla="*/ 2147483646 w 17"/>
                <a:gd name="T35" fmla="*/ 2147483646 h 125"/>
                <a:gd name="T36" fmla="*/ 2147483646 w 17"/>
                <a:gd name="T37" fmla="*/ 2147483646 h 125"/>
                <a:gd name="T38" fmla="*/ 2147483646 w 17"/>
                <a:gd name="T39" fmla="*/ 2147483646 h 125"/>
                <a:gd name="T40" fmla="*/ 2147483646 w 17"/>
                <a:gd name="T41" fmla="*/ 2147483646 h 125"/>
                <a:gd name="T42" fmla="*/ 2147483646 w 17"/>
                <a:gd name="T43" fmla="*/ 2147483646 h 125"/>
                <a:gd name="T44" fmla="*/ 2147483646 w 17"/>
                <a:gd name="T45" fmla="*/ 2147483646 h 125"/>
                <a:gd name="T46" fmla="*/ 2147483646 w 17"/>
                <a:gd name="T47" fmla="*/ 2147483646 h 125"/>
                <a:gd name="T48" fmla="*/ 2147483646 w 17"/>
                <a:gd name="T49" fmla="*/ 2147483646 h 125"/>
                <a:gd name="T50" fmla="*/ 2147483646 w 17"/>
                <a:gd name="T51" fmla="*/ 2147483646 h 125"/>
                <a:gd name="T52" fmla="*/ 2147483646 w 17"/>
                <a:gd name="T53" fmla="*/ 2147483646 h 125"/>
                <a:gd name="T54" fmla="*/ 2147483646 w 17"/>
                <a:gd name="T55" fmla="*/ 2147483646 h 125"/>
                <a:gd name="T56" fmla="*/ 2147483646 w 17"/>
                <a:gd name="T57" fmla="*/ 2147483646 h 125"/>
                <a:gd name="T58" fmla="*/ 2147483646 w 17"/>
                <a:gd name="T59" fmla="*/ 2147483646 h 125"/>
                <a:gd name="T60" fmla="*/ 2147483646 w 17"/>
                <a:gd name="T61" fmla="*/ 2147483646 h 125"/>
                <a:gd name="T62" fmla="*/ 2147483646 w 17"/>
                <a:gd name="T63" fmla="*/ 2147483646 h 125"/>
                <a:gd name="T64" fmla="*/ 2147483646 w 17"/>
                <a:gd name="T65" fmla="*/ 2147483646 h 125"/>
                <a:gd name="T66" fmla="*/ 2147483646 w 17"/>
                <a:gd name="T67" fmla="*/ 2147483646 h 125"/>
                <a:gd name="T68" fmla="*/ 2147483646 w 17"/>
                <a:gd name="T69" fmla="*/ 2147483646 h 125"/>
                <a:gd name="T70" fmla="*/ 2147483646 w 17"/>
                <a:gd name="T71" fmla="*/ 2147483646 h 125"/>
                <a:gd name="T72" fmla="*/ 2147483646 w 17"/>
                <a:gd name="T73" fmla="*/ 2147483646 h 125"/>
                <a:gd name="T74" fmla="*/ 2147483646 w 17"/>
                <a:gd name="T75" fmla="*/ 2147483646 h 125"/>
                <a:gd name="T76" fmla="*/ 2147483646 w 17"/>
                <a:gd name="T77" fmla="*/ 2147483646 h 125"/>
                <a:gd name="T78" fmla="*/ 2147483646 w 17"/>
                <a:gd name="T79" fmla="*/ 2147483646 h 125"/>
                <a:gd name="T80" fmla="*/ 2147483646 w 17"/>
                <a:gd name="T81" fmla="*/ 2147483646 h 125"/>
                <a:gd name="T82" fmla="*/ 2147483646 w 17"/>
                <a:gd name="T83" fmla="*/ 2147483646 h 125"/>
                <a:gd name="T84" fmla="*/ 2147483646 w 17"/>
                <a:gd name="T85" fmla="*/ 2147483646 h 125"/>
                <a:gd name="T86" fmla="*/ 2147483646 w 17"/>
                <a:gd name="T87" fmla="*/ 2147483646 h 125"/>
                <a:gd name="T88" fmla="*/ 2147483646 w 17"/>
                <a:gd name="T89" fmla="*/ 2147483646 h 125"/>
                <a:gd name="T90" fmla="*/ 2147483646 w 17"/>
                <a:gd name="T91" fmla="*/ 2147483646 h 125"/>
                <a:gd name="T92" fmla="*/ 2147483646 w 17"/>
                <a:gd name="T93" fmla="*/ 2147483646 h 125"/>
                <a:gd name="T94" fmla="*/ 2147483646 w 17"/>
                <a:gd name="T95" fmla="*/ 2147483646 h 125"/>
                <a:gd name="T96" fmla="*/ 2147483646 w 17"/>
                <a:gd name="T97" fmla="*/ 2147483646 h 125"/>
                <a:gd name="T98" fmla="*/ 2147483646 w 17"/>
                <a:gd name="T99" fmla="*/ 2147483646 h 1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5">
                  <a:moveTo>
                    <a:pt x="0" y="23"/>
                  </a:moveTo>
                  <a:lnTo>
                    <a:pt x="0" y="14"/>
                  </a:lnTo>
                  <a:lnTo>
                    <a:pt x="1" y="7"/>
                  </a:lnTo>
                  <a:lnTo>
                    <a:pt x="1" y="3"/>
                  </a:lnTo>
                  <a:lnTo>
                    <a:pt x="1" y="0"/>
                  </a:lnTo>
                  <a:lnTo>
                    <a:pt x="2" y="1"/>
                  </a:lnTo>
                  <a:lnTo>
                    <a:pt x="2" y="4"/>
                  </a:lnTo>
                  <a:lnTo>
                    <a:pt x="3" y="7"/>
                  </a:lnTo>
                  <a:lnTo>
                    <a:pt x="3" y="12"/>
                  </a:lnTo>
                  <a:lnTo>
                    <a:pt x="3" y="20"/>
                  </a:lnTo>
                  <a:lnTo>
                    <a:pt x="4" y="24"/>
                  </a:lnTo>
                  <a:lnTo>
                    <a:pt x="4" y="32"/>
                  </a:lnTo>
                  <a:lnTo>
                    <a:pt x="4" y="38"/>
                  </a:lnTo>
                  <a:lnTo>
                    <a:pt x="5" y="47"/>
                  </a:lnTo>
                  <a:lnTo>
                    <a:pt x="5" y="54"/>
                  </a:lnTo>
                  <a:lnTo>
                    <a:pt x="5" y="60"/>
                  </a:lnTo>
                  <a:lnTo>
                    <a:pt x="6" y="66"/>
                  </a:lnTo>
                  <a:lnTo>
                    <a:pt x="6" y="72"/>
                  </a:lnTo>
                  <a:lnTo>
                    <a:pt x="6" y="76"/>
                  </a:lnTo>
                  <a:lnTo>
                    <a:pt x="7" y="83"/>
                  </a:lnTo>
                  <a:lnTo>
                    <a:pt x="7" y="87"/>
                  </a:lnTo>
                  <a:lnTo>
                    <a:pt x="8" y="91"/>
                  </a:lnTo>
                  <a:lnTo>
                    <a:pt x="8" y="96"/>
                  </a:lnTo>
                  <a:lnTo>
                    <a:pt x="8" y="98"/>
                  </a:lnTo>
                  <a:lnTo>
                    <a:pt x="9" y="100"/>
                  </a:lnTo>
                  <a:lnTo>
                    <a:pt x="9" y="103"/>
                  </a:lnTo>
                  <a:lnTo>
                    <a:pt x="9" y="106"/>
                  </a:lnTo>
                  <a:lnTo>
                    <a:pt x="10" y="109"/>
                  </a:lnTo>
                  <a:lnTo>
                    <a:pt x="10" y="110"/>
                  </a:lnTo>
                  <a:lnTo>
                    <a:pt x="11" y="111"/>
                  </a:lnTo>
                  <a:lnTo>
                    <a:pt x="11" y="112"/>
                  </a:lnTo>
                  <a:lnTo>
                    <a:pt x="12" y="112"/>
                  </a:lnTo>
                  <a:lnTo>
                    <a:pt x="12" y="111"/>
                  </a:lnTo>
                  <a:lnTo>
                    <a:pt x="13" y="111"/>
                  </a:lnTo>
                  <a:lnTo>
                    <a:pt x="14" y="111"/>
                  </a:lnTo>
                  <a:lnTo>
                    <a:pt x="14" y="110"/>
                  </a:lnTo>
                  <a:lnTo>
                    <a:pt x="14" y="111"/>
                  </a:lnTo>
                  <a:lnTo>
                    <a:pt x="15" y="111"/>
                  </a:lnTo>
                  <a:lnTo>
                    <a:pt x="15" y="112"/>
                  </a:lnTo>
                  <a:lnTo>
                    <a:pt x="15" y="113"/>
                  </a:lnTo>
                  <a:lnTo>
                    <a:pt x="16" y="114"/>
                  </a:lnTo>
                  <a:lnTo>
                    <a:pt x="16" y="116"/>
                  </a:lnTo>
                  <a:lnTo>
                    <a:pt x="17" y="117"/>
                  </a:lnTo>
                  <a:lnTo>
                    <a:pt x="17" y="121"/>
                  </a:lnTo>
                  <a:lnTo>
                    <a:pt x="17" y="125"/>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65" name="Freeform 165">
              <a:extLst>
                <a:ext uri="{FF2B5EF4-FFF2-40B4-BE49-F238E27FC236}">
                  <a16:creationId xmlns:a16="http://schemas.microsoft.com/office/drawing/2014/main" id="{A143183E-7ADD-4A7B-B1ED-7658BB709F69}"/>
                </a:ext>
              </a:extLst>
            </p:cNvPr>
            <p:cNvSpPr>
              <a:spLocks/>
            </p:cNvSpPr>
            <p:nvPr/>
          </p:nvSpPr>
          <p:spPr bwMode="auto">
            <a:xfrm>
              <a:off x="3588097" y="3299426"/>
              <a:ext cx="28569" cy="31409"/>
            </a:xfrm>
            <a:custGeom>
              <a:avLst/>
              <a:gdLst>
                <a:gd name="T0" fmla="*/ 0 w 18"/>
                <a:gd name="T1" fmla="*/ 0 h 40"/>
                <a:gd name="T2" fmla="*/ 2147483646 w 18"/>
                <a:gd name="T3" fmla="*/ 2147483646 h 40"/>
                <a:gd name="T4" fmla="*/ 2147483646 w 18"/>
                <a:gd name="T5" fmla="*/ 2147483646 h 40"/>
                <a:gd name="T6" fmla="*/ 2147483646 w 18"/>
                <a:gd name="T7" fmla="*/ 2147483646 h 40"/>
                <a:gd name="T8" fmla="*/ 2147483646 w 18"/>
                <a:gd name="T9" fmla="*/ 2147483646 h 40"/>
                <a:gd name="T10" fmla="*/ 2147483646 w 18"/>
                <a:gd name="T11" fmla="*/ 2147483646 h 40"/>
                <a:gd name="T12" fmla="*/ 2147483646 w 18"/>
                <a:gd name="T13" fmla="*/ 2147483646 h 40"/>
                <a:gd name="T14" fmla="*/ 2147483646 w 18"/>
                <a:gd name="T15" fmla="*/ 2147483646 h 40"/>
                <a:gd name="T16" fmla="*/ 2147483646 w 18"/>
                <a:gd name="T17" fmla="*/ 2147483646 h 40"/>
                <a:gd name="T18" fmla="*/ 2147483646 w 18"/>
                <a:gd name="T19" fmla="*/ 2147483646 h 40"/>
                <a:gd name="T20" fmla="*/ 2147483646 w 18"/>
                <a:gd name="T21" fmla="*/ 2147483646 h 40"/>
                <a:gd name="T22" fmla="*/ 2147483646 w 18"/>
                <a:gd name="T23" fmla="*/ 2147483646 h 40"/>
                <a:gd name="T24" fmla="*/ 2147483646 w 18"/>
                <a:gd name="T25" fmla="*/ 2147483646 h 40"/>
                <a:gd name="T26" fmla="*/ 2147483646 w 18"/>
                <a:gd name="T27" fmla="*/ 2147483646 h 40"/>
                <a:gd name="T28" fmla="*/ 2147483646 w 18"/>
                <a:gd name="T29" fmla="*/ 2147483646 h 40"/>
                <a:gd name="T30" fmla="*/ 2147483646 w 18"/>
                <a:gd name="T31" fmla="*/ 2147483646 h 40"/>
                <a:gd name="T32" fmla="*/ 2147483646 w 18"/>
                <a:gd name="T33" fmla="*/ 2147483646 h 40"/>
                <a:gd name="T34" fmla="*/ 2147483646 w 18"/>
                <a:gd name="T35" fmla="*/ 2147483646 h 40"/>
                <a:gd name="T36" fmla="*/ 2147483646 w 18"/>
                <a:gd name="T37" fmla="*/ 2147483646 h 40"/>
                <a:gd name="T38" fmla="*/ 2147483646 w 18"/>
                <a:gd name="T39" fmla="*/ 2147483646 h 40"/>
                <a:gd name="T40" fmla="*/ 2147483646 w 18"/>
                <a:gd name="T41" fmla="*/ 2147483646 h 40"/>
                <a:gd name="T42" fmla="*/ 2147483646 w 18"/>
                <a:gd name="T43" fmla="*/ 2147483646 h 40"/>
                <a:gd name="T44" fmla="*/ 2147483646 w 18"/>
                <a:gd name="T45" fmla="*/ 2147483646 h 40"/>
                <a:gd name="T46" fmla="*/ 2147483646 w 18"/>
                <a:gd name="T47" fmla="*/ 2147483646 h 40"/>
                <a:gd name="T48" fmla="*/ 2147483646 w 18"/>
                <a:gd name="T49" fmla="*/ 2147483646 h 40"/>
                <a:gd name="T50" fmla="*/ 2147483646 w 18"/>
                <a:gd name="T51" fmla="*/ 2147483646 h 40"/>
                <a:gd name="T52" fmla="*/ 2147483646 w 18"/>
                <a:gd name="T53" fmla="*/ 2147483646 h 40"/>
                <a:gd name="T54" fmla="*/ 2147483646 w 18"/>
                <a:gd name="T55" fmla="*/ 2147483646 h 40"/>
                <a:gd name="T56" fmla="*/ 2147483646 w 18"/>
                <a:gd name="T57" fmla="*/ 2147483646 h 40"/>
                <a:gd name="T58" fmla="*/ 2147483646 w 18"/>
                <a:gd name="T59" fmla="*/ 2147483646 h 40"/>
                <a:gd name="T60" fmla="*/ 2147483646 w 18"/>
                <a:gd name="T61" fmla="*/ 2147483646 h 40"/>
                <a:gd name="T62" fmla="*/ 2147483646 w 18"/>
                <a:gd name="T63" fmla="*/ 2147483646 h 40"/>
                <a:gd name="T64" fmla="*/ 2147483646 w 18"/>
                <a:gd name="T65" fmla="*/ 2147483646 h 40"/>
                <a:gd name="T66" fmla="*/ 2147483646 w 18"/>
                <a:gd name="T67" fmla="*/ 2147483646 h 40"/>
                <a:gd name="T68" fmla="*/ 2147483646 w 18"/>
                <a:gd name="T69" fmla="*/ 2147483646 h 40"/>
                <a:gd name="T70" fmla="*/ 2147483646 w 18"/>
                <a:gd name="T71" fmla="*/ 2147483646 h 40"/>
                <a:gd name="T72" fmla="*/ 2147483646 w 18"/>
                <a:gd name="T73" fmla="*/ 2147483646 h 40"/>
                <a:gd name="T74" fmla="*/ 2147483646 w 18"/>
                <a:gd name="T75" fmla="*/ 2147483646 h 40"/>
                <a:gd name="T76" fmla="*/ 2147483646 w 18"/>
                <a:gd name="T77" fmla="*/ 2147483646 h 40"/>
                <a:gd name="T78" fmla="*/ 2147483646 w 18"/>
                <a:gd name="T79" fmla="*/ 2147483646 h 40"/>
                <a:gd name="T80" fmla="*/ 2147483646 w 18"/>
                <a:gd name="T81" fmla="*/ 2147483646 h 40"/>
                <a:gd name="T82" fmla="*/ 2147483646 w 18"/>
                <a:gd name="T83" fmla="*/ 2147483646 h 40"/>
                <a:gd name="T84" fmla="*/ 2147483646 w 18"/>
                <a:gd name="T85" fmla="*/ 2147483646 h 40"/>
                <a:gd name="T86" fmla="*/ 2147483646 w 18"/>
                <a:gd name="T87" fmla="*/ 2147483646 h 40"/>
                <a:gd name="T88" fmla="*/ 2147483646 w 18"/>
                <a:gd name="T89" fmla="*/ 2147483646 h 40"/>
                <a:gd name="T90" fmla="*/ 2147483646 w 18"/>
                <a:gd name="T91" fmla="*/ 2147483646 h 40"/>
                <a:gd name="T92" fmla="*/ 2147483646 w 18"/>
                <a:gd name="T93" fmla="*/ 2147483646 h 40"/>
                <a:gd name="T94" fmla="*/ 2147483646 w 18"/>
                <a:gd name="T95" fmla="*/ 2147483646 h 40"/>
                <a:gd name="T96" fmla="*/ 2147483646 w 18"/>
                <a:gd name="T97" fmla="*/ 2147483646 h 40"/>
                <a:gd name="T98" fmla="*/ 2147483646 w 18"/>
                <a:gd name="T99" fmla="*/ 2147483646 h 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0">
                  <a:moveTo>
                    <a:pt x="0" y="0"/>
                  </a:moveTo>
                  <a:lnTo>
                    <a:pt x="1" y="1"/>
                  </a:lnTo>
                  <a:lnTo>
                    <a:pt x="1" y="4"/>
                  </a:lnTo>
                  <a:lnTo>
                    <a:pt x="1" y="7"/>
                  </a:lnTo>
                  <a:lnTo>
                    <a:pt x="2" y="8"/>
                  </a:lnTo>
                  <a:lnTo>
                    <a:pt x="2" y="11"/>
                  </a:lnTo>
                  <a:lnTo>
                    <a:pt x="3" y="13"/>
                  </a:lnTo>
                  <a:lnTo>
                    <a:pt x="3" y="14"/>
                  </a:lnTo>
                  <a:lnTo>
                    <a:pt x="4" y="14"/>
                  </a:lnTo>
                  <a:lnTo>
                    <a:pt x="5" y="13"/>
                  </a:lnTo>
                  <a:lnTo>
                    <a:pt x="6" y="11"/>
                  </a:lnTo>
                  <a:lnTo>
                    <a:pt x="6" y="10"/>
                  </a:lnTo>
                  <a:lnTo>
                    <a:pt x="6" y="9"/>
                  </a:lnTo>
                  <a:lnTo>
                    <a:pt x="7" y="9"/>
                  </a:lnTo>
                  <a:lnTo>
                    <a:pt x="7" y="8"/>
                  </a:lnTo>
                  <a:lnTo>
                    <a:pt x="7" y="7"/>
                  </a:lnTo>
                  <a:lnTo>
                    <a:pt x="8" y="5"/>
                  </a:lnTo>
                  <a:lnTo>
                    <a:pt x="9" y="5"/>
                  </a:lnTo>
                  <a:lnTo>
                    <a:pt x="9" y="4"/>
                  </a:lnTo>
                  <a:lnTo>
                    <a:pt x="9" y="3"/>
                  </a:lnTo>
                  <a:lnTo>
                    <a:pt x="10" y="3"/>
                  </a:lnTo>
                  <a:lnTo>
                    <a:pt x="10" y="6"/>
                  </a:lnTo>
                  <a:lnTo>
                    <a:pt x="10" y="5"/>
                  </a:lnTo>
                  <a:lnTo>
                    <a:pt x="11" y="7"/>
                  </a:lnTo>
                  <a:lnTo>
                    <a:pt x="11" y="9"/>
                  </a:lnTo>
                  <a:lnTo>
                    <a:pt x="12" y="10"/>
                  </a:lnTo>
                  <a:lnTo>
                    <a:pt x="12" y="11"/>
                  </a:lnTo>
                  <a:lnTo>
                    <a:pt x="12" y="12"/>
                  </a:lnTo>
                  <a:lnTo>
                    <a:pt x="13" y="15"/>
                  </a:lnTo>
                  <a:lnTo>
                    <a:pt x="13" y="17"/>
                  </a:lnTo>
                  <a:lnTo>
                    <a:pt x="14" y="19"/>
                  </a:lnTo>
                  <a:lnTo>
                    <a:pt x="14" y="20"/>
                  </a:lnTo>
                  <a:lnTo>
                    <a:pt x="14" y="24"/>
                  </a:lnTo>
                  <a:lnTo>
                    <a:pt x="15" y="26"/>
                  </a:lnTo>
                  <a:lnTo>
                    <a:pt x="15" y="29"/>
                  </a:lnTo>
                  <a:lnTo>
                    <a:pt x="16" y="31"/>
                  </a:lnTo>
                  <a:lnTo>
                    <a:pt x="16" y="32"/>
                  </a:lnTo>
                  <a:lnTo>
                    <a:pt x="16" y="35"/>
                  </a:lnTo>
                  <a:lnTo>
                    <a:pt x="17" y="37"/>
                  </a:lnTo>
                  <a:lnTo>
                    <a:pt x="17" y="39"/>
                  </a:lnTo>
                  <a:lnTo>
                    <a:pt x="18" y="40"/>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66" name="Freeform 166">
              <a:extLst>
                <a:ext uri="{FF2B5EF4-FFF2-40B4-BE49-F238E27FC236}">
                  <a16:creationId xmlns:a16="http://schemas.microsoft.com/office/drawing/2014/main" id="{9FDFCE2A-2E84-4179-AD00-8325AE38E4E6}"/>
                </a:ext>
              </a:extLst>
            </p:cNvPr>
            <p:cNvSpPr>
              <a:spLocks/>
            </p:cNvSpPr>
            <p:nvPr/>
          </p:nvSpPr>
          <p:spPr bwMode="auto">
            <a:xfrm>
              <a:off x="3616667" y="3330835"/>
              <a:ext cx="26983" cy="20415"/>
            </a:xfrm>
            <a:custGeom>
              <a:avLst/>
              <a:gdLst>
                <a:gd name="T0" fmla="*/ 0 w 17"/>
                <a:gd name="T1" fmla="*/ 0 h 26"/>
                <a:gd name="T2" fmla="*/ 0 w 17"/>
                <a:gd name="T3" fmla="*/ 2147483646 h 26"/>
                <a:gd name="T4" fmla="*/ 0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2"/>
                  </a:lnTo>
                  <a:lnTo>
                    <a:pt x="0" y="4"/>
                  </a:lnTo>
                  <a:lnTo>
                    <a:pt x="1" y="5"/>
                  </a:lnTo>
                  <a:lnTo>
                    <a:pt x="1" y="6"/>
                  </a:lnTo>
                  <a:lnTo>
                    <a:pt x="2" y="7"/>
                  </a:lnTo>
                  <a:lnTo>
                    <a:pt x="2" y="8"/>
                  </a:lnTo>
                  <a:lnTo>
                    <a:pt x="2" y="9"/>
                  </a:lnTo>
                  <a:lnTo>
                    <a:pt x="3" y="10"/>
                  </a:lnTo>
                  <a:lnTo>
                    <a:pt x="3" y="11"/>
                  </a:lnTo>
                  <a:lnTo>
                    <a:pt x="3" y="12"/>
                  </a:lnTo>
                  <a:lnTo>
                    <a:pt x="4" y="13"/>
                  </a:lnTo>
                  <a:lnTo>
                    <a:pt x="4" y="15"/>
                  </a:lnTo>
                  <a:lnTo>
                    <a:pt x="5" y="15"/>
                  </a:lnTo>
                  <a:lnTo>
                    <a:pt x="5" y="17"/>
                  </a:lnTo>
                  <a:lnTo>
                    <a:pt x="6" y="17"/>
                  </a:lnTo>
                  <a:lnTo>
                    <a:pt x="6" y="18"/>
                  </a:lnTo>
                  <a:lnTo>
                    <a:pt x="7" y="18"/>
                  </a:lnTo>
                  <a:lnTo>
                    <a:pt x="7" y="19"/>
                  </a:lnTo>
                  <a:lnTo>
                    <a:pt x="8" y="19"/>
                  </a:lnTo>
                  <a:lnTo>
                    <a:pt x="8" y="20"/>
                  </a:lnTo>
                  <a:lnTo>
                    <a:pt x="9" y="21"/>
                  </a:lnTo>
                  <a:lnTo>
                    <a:pt x="9" y="20"/>
                  </a:lnTo>
                  <a:lnTo>
                    <a:pt x="9" y="21"/>
                  </a:lnTo>
                  <a:lnTo>
                    <a:pt x="10" y="20"/>
                  </a:lnTo>
                  <a:lnTo>
                    <a:pt x="10" y="22"/>
                  </a:lnTo>
                  <a:lnTo>
                    <a:pt x="10" y="23"/>
                  </a:lnTo>
                  <a:lnTo>
                    <a:pt x="11" y="22"/>
                  </a:lnTo>
                  <a:lnTo>
                    <a:pt x="12" y="22"/>
                  </a:lnTo>
                  <a:lnTo>
                    <a:pt x="12" y="23"/>
                  </a:lnTo>
                  <a:lnTo>
                    <a:pt x="13" y="24"/>
                  </a:lnTo>
                  <a:lnTo>
                    <a:pt x="13" y="23"/>
                  </a:lnTo>
                  <a:lnTo>
                    <a:pt x="13" y="24"/>
                  </a:lnTo>
                  <a:lnTo>
                    <a:pt x="14" y="25"/>
                  </a:lnTo>
                  <a:lnTo>
                    <a:pt x="15" y="25"/>
                  </a:lnTo>
                  <a:lnTo>
                    <a:pt x="15" y="24"/>
                  </a:lnTo>
                  <a:lnTo>
                    <a:pt x="16" y="25"/>
                  </a:lnTo>
                  <a:lnTo>
                    <a:pt x="16" y="24"/>
                  </a:lnTo>
                  <a:lnTo>
                    <a:pt x="16" y="25"/>
                  </a:lnTo>
                  <a:lnTo>
                    <a:pt x="17" y="26"/>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67" name="Freeform 167">
              <a:extLst>
                <a:ext uri="{FF2B5EF4-FFF2-40B4-BE49-F238E27FC236}">
                  <a16:creationId xmlns:a16="http://schemas.microsoft.com/office/drawing/2014/main" id="{C7210280-7D63-48F4-A864-237A57FD1A9A}"/>
                </a:ext>
              </a:extLst>
            </p:cNvPr>
            <p:cNvSpPr>
              <a:spLocks/>
            </p:cNvSpPr>
            <p:nvPr/>
          </p:nvSpPr>
          <p:spPr bwMode="auto">
            <a:xfrm>
              <a:off x="3643649" y="3351250"/>
              <a:ext cx="7936" cy="3926"/>
            </a:xfrm>
            <a:custGeom>
              <a:avLst/>
              <a:gdLst>
                <a:gd name="T0" fmla="*/ 0 w 5"/>
                <a:gd name="T1" fmla="*/ 0 h 5"/>
                <a:gd name="T2" fmla="*/ 2147483646 w 5"/>
                <a:gd name="T3" fmla="*/ 0 h 5"/>
                <a:gd name="T4" fmla="*/ 2147483646 w 5"/>
                <a:gd name="T5" fmla="*/ 0 h 5"/>
                <a:gd name="T6" fmla="*/ 2147483646 w 5"/>
                <a:gd name="T7" fmla="*/ 0 h 5"/>
                <a:gd name="T8" fmla="*/ 2147483646 w 5"/>
                <a:gd name="T9" fmla="*/ 0 h 5"/>
                <a:gd name="T10" fmla="*/ 2147483646 w 5"/>
                <a:gd name="T11" fmla="*/ 2147483646 h 5"/>
                <a:gd name="T12" fmla="*/ 2147483646 w 5"/>
                <a:gd name="T13" fmla="*/ 2147483646 h 5"/>
                <a:gd name="T14" fmla="*/ 2147483646 w 5"/>
                <a:gd name="T15" fmla="*/ 2147483646 h 5"/>
                <a:gd name="T16" fmla="*/ 2147483646 w 5"/>
                <a:gd name="T17" fmla="*/ 2147483646 h 5"/>
                <a:gd name="T18" fmla="*/ 2147483646 w 5"/>
                <a:gd name="T19" fmla="*/ 2147483646 h 5"/>
                <a:gd name="T20" fmla="*/ 2147483646 w 5"/>
                <a:gd name="T21" fmla="*/ 2147483646 h 5"/>
                <a:gd name="T22" fmla="*/ 2147483646 w 5"/>
                <a:gd name="T23" fmla="*/ 2147483646 h 5"/>
                <a:gd name="T24" fmla="*/ 2147483646 w 5"/>
                <a:gd name="T25" fmla="*/ 2147483646 h 5"/>
                <a:gd name="T26" fmla="*/ 2147483646 w 5"/>
                <a:gd name="T27" fmla="*/ 2147483646 h 5"/>
                <a:gd name="T28" fmla="*/ 2147483646 w 5"/>
                <a:gd name="T29" fmla="*/ 214748364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5">
                  <a:moveTo>
                    <a:pt x="0" y="0"/>
                  </a:moveTo>
                  <a:lnTo>
                    <a:pt x="1" y="0"/>
                  </a:lnTo>
                  <a:lnTo>
                    <a:pt x="2" y="0"/>
                  </a:lnTo>
                  <a:lnTo>
                    <a:pt x="2" y="1"/>
                  </a:lnTo>
                  <a:lnTo>
                    <a:pt x="2" y="3"/>
                  </a:lnTo>
                  <a:lnTo>
                    <a:pt x="3" y="3"/>
                  </a:lnTo>
                  <a:lnTo>
                    <a:pt x="3" y="2"/>
                  </a:lnTo>
                  <a:lnTo>
                    <a:pt x="4" y="3"/>
                  </a:lnTo>
                  <a:lnTo>
                    <a:pt x="5" y="4"/>
                  </a:lnTo>
                  <a:lnTo>
                    <a:pt x="5" y="5"/>
                  </a:lnTo>
                  <a:lnTo>
                    <a:pt x="5" y="4"/>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68" name="Freeform 168">
              <a:extLst>
                <a:ext uri="{FF2B5EF4-FFF2-40B4-BE49-F238E27FC236}">
                  <a16:creationId xmlns:a16="http://schemas.microsoft.com/office/drawing/2014/main" id="{6D931339-B580-4076-84D8-05FBFF817C92}"/>
                </a:ext>
              </a:extLst>
            </p:cNvPr>
            <p:cNvSpPr>
              <a:spLocks/>
            </p:cNvSpPr>
            <p:nvPr/>
          </p:nvSpPr>
          <p:spPr bwMode="auto">
            <a:xfrm>
              <a:off x="3651585" y="3192635"/>
              <a:ext cx="28569" cy="171179"/>
            </a:xfrm>
            <a:custGeom>
              <a:avLst/>
              <a:gdLst>
                <a:gd name="T0" fmla="*/ 0 w 18"/>
                <a:gd name="T1" fmla="*/ 2147483646 h 218"/>
                <a:gd name="T2" fmla="*/ 2147483646 w 18"/>
                <a:gd name="T3" fmla="*/ 2147483646 h 218"/>
                <a:gd name="T4" fmla="*/ 2147483646 w 18"/>
                <a:gd name="T5" fmla="*/ 2147483646 h 218"/>
                <a:gd name="T6" fmla="*/ 2147483646 w 18"/>
                <a:gd name="T7" fmla="*/ 2147483646 h 218"/>
                <a:gd name="T8" fmla="*/ 2147483646 w 18"/>
                <a:gd name="T9" fmla="*/ 2147483646 h 218"/>
                <a:gd name="T10" fmla="*/ 2147483646 w 18"/>
                <a:gd name="T11" fmla="*/ 2147483646 h 218"/>
                <a:gd name="T12" fmla="*/ 2147483646 w 18"/>
                <a:gd name="T13" fmla="*/ 2147483646 h 218"/>
                <a:gd name="T14" fmla="*/ 2147483646 w 18"/>
                <a:gd name="T15" fmla="*/ 2147483646 h 218"/>
                <a:gd name="T16" fmla="*/ 2147483646 w 18"/>
                <a:gd name="T17" fmla="*/ 2147483646 h 218"/>
                <a:gd name="T18" fmla="*/ 2147483646 w 18"/>
                <a:gd name="T19" fmla="*/ 2147483646 h 218"/>
                <a:gd name="T20" fmla="*/ 2147483646 w 18"/>
                <a:gd name="T21" fmla="*/ 2147483646 h 218"/>
                <a:gd name="T22" fmla="*/ 2147483646 w 18"/>
                <a:gd name="T23" fmla="*/ 2147483646 h 218"/>
                <a:gd name="T24" fmla="*/ 2147483646 w 18"/>
                <a:gd name="T25" fmla="*/ 2147483646 h 218"/>
                <a:gd name="T26" fmla="*/ 2147483646 w 18"/>
                <a:gd name="T27" fmla="*/ 2147483646 h 218"/>
                <a:gd name="T28" fmla="*/ 2147483646 w 18"/>
                <a:gd name="T29" fmla="*/ 2147483646 h 218"/>
                <a:gd name="T30" fmla="*/ 2147483646 w 18"/>
                <a:gd name="T31" fmla="*/ 2147483646 h 218"/>
                <a:gd name="T32" fmla="*/ 2147483646 w 18"/>
                <a:gd name="T33" fmla="*/ 2147483646 h 218"/>
                <a:gd name="T34" fmla="*/ 2147483646 w 18"/>
                <a:gd name="T35" fmla="*/ 2147483646 h 218"/>
                <a:gd name="T36" fmla="*/ 2147483646 w 18"/>
                <a:gd name="T37" fmla="*/ 2147483646 h 218"/>
                <a:gd name="T38" fmla="*/ 2147483646 w 18"/>
                <a:gd name="T39" fmla="*/ 2147483646 h 218"/>
                <a:gd name="T40" fmla="*/ 2147483646 w 18"/>
                <a:gd name="T41" fmla="*/ 2147483646 h 218"/>
                <a:gd name="T42" fmla="*/ 2147483646 w 18"/>
                <a:gd name="T43" fmla="*/ 2147483646 h 218"/>
                <a:gd name="T44" fmla="*/ 2147483646 w 18"/>
                <a:gd name="T45" fmla="*/ 2147483646 h 218"/>
                <a:gd name="T46" fmla="*/ 2147483646 w 18"/>
                <a:gd name="T47" fmla="*/ 2147483646 h 218"/>
                <a:gd name="T48" fmla="*/ 2147483646 w 18"/>
                <a:gd name="T49" fmla="*/ 2147483646 h 218"/>
                <a:gd name="T50" fmla="*/ 2147483646 w 18"/>
                <a:gd name="T51" fmla="*/ 2147483646 h 218"/>
                <a:gd name="T52" fmla="*/ 2147483646 w 18"/>
                <a:gd name="T53" fmla="*/ 2147483646 h 218"/>
                <a:gd name="T54" fmla="*/ 2147483646 w 18"/>
                <a:gd name="T55" fmla="*/ 2147483646 h 218"/>
                <a:gd name="T56" fmla="*/ 2147483646 w 18"/>
                <a:gd name="T57" fmla="*/ 2147483646 h 218"/>
                <a:gd name="T58" fmla="*/ 2147483646 w 18"/>
                <a:gd name="T59" fmla="*/ 2147483646 h 218"/>
                <a:gd name="T60" fmla="*/ 2147483646 w 18"/>
                <a:gd name="T61" fmla="*/ 2147483646 h 218"/>
                <a:gd name="T62" fmla="*/ 2147483646 w 18"/>
                <a:gd name="T63" fmla="*/ 2147483646 h 218"/>
                <a:gd name="T64" fmla="*/ 2147483646 w 18"/>
                <a:gd name="T65" fmla="*/ 2147483646 h 218"/>
                <a:gd name="T66" fmla="*/ 2147483646 w 18"/>
                <a:gd name="T67" fmla="*/ 2147483646 h 218"/>
                <a:gd name="T68" fmla="*/ 2147483646 w 18"/>
                <a:gd name="T69" fmla="*/ 2147483646 h 218"/>
                <a:gd name="T70" fmla="*/ 2147483646 w 18"/>
                <a:gd name="T71" fmla="*/ 2147483646 h 218"/>
                <a:gd name="T72" fmla="*/ 2147483646 w 18"/>
                <a:gd name="T73" fmla="*/ 2147483646 h 218"/>
                <a:gd name="T74" fmla="*/ 2147483646 w 18"/>
                <a:gd name="T75" fmla="*/ 2147483646 h 218"/>
                <a:gd name="T76" fmla="*/ 2147483646 w 18"/>
                <a:gd name="T77" fmla="*/ 2147483646 h 218"/>
                <a:gd name="T78" fmla="*/ 2147483646 w 18"/>
                <a:gd name="T79" fmla="*/ 2147483646 h 218"/>
                <a:gd name="T80" fmla="*/ 2147483646 w 18"/>
                <a:gd name="T81" fmla="*/ 2147483646 h 218"/>
                <a:gd name="T82" fmla="*/ 2147483646 w 18"/>
                <a:gd name="T83" fmla="*/ 2147483646 h 218"/>
                <a:gd name="T84" fmla="*/ 2147483646 w 18"/>
                <a:gd name="T85" fmla="*/ 2147483646 h 218"/>
                <a:gd name="T86" fmla="*/ 2147483646 w 18"/>
                <a:gd name="T87" fmla="*/ 2147483646 h 218"/>
                <a:gd name="T88" fmla="*/ 2147483646 w 18"/>
                <a:gd name="T89" fmla="*/ 2147483646 h 218"/>
                <a:gd name="T90" fmla="*/ 2147483646 w 18"/>
                <a:gd name="T91" fmla="*/ 0 h 218"/>
                <a:gd name="T92" fmla="*/ 2147483646 w 18"/>
                <a:gd name="T93" fmla="*/ 2147483646 h 218"/>
                <a:gd name="T94" fmla="*/ 2147483646 w 18"/>
                <a:gd name="T95" fmla="*/ 2147483646 h 218"/>
                <a:gd name="T96" fmla="*/ 2147483646 w 18"/>
                <a:gd name="T97" fmla="*/ 2147483646 h 218"/>
                <a:gd name="T98" fmla="*/ 2147483646 w 18"/>
                <a:gd name="T99" fmla="*/ 2147483646 h 2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8">
                  <a:moveTo>
                    <a:pt x="0" y="206"/>
                  </a:moveTo>
                  <a:lnTo>
                    <a:pt x="1" y="209"/>
                  </a:lnTo>
                  <a:lnTo>
                    <a:pt x="1" y="208"/>
                  </a:lnTo>
                  <a:lnTo>
                    <a:pt x="1" y="207"/>
                  </a:lnTo>
                  <a:lnTo>
                    <a:pt x="2" y="209"/>
                  </a:lnTo>
                  <a:lnTo>
                    <a:pt x="3" y="209"/>
                  </a:lnTo>
                  <a:lnTo>
                    <a:pt x="3" y="210"/>
                  </a:lnTo>
                  <a:lnTo>
                    <a:pt x="3" y="211"/>
                  </a:lnTo>
                  <a:lnTo>
                    <a:pt x="4" y="212"/>
                  </a:lnTo>
                  <a:lnTo>
                    <a:pt x="4" y="213"/>
                  </a:lnTo>
                  <a:lnTo>
                    <a:pt x="5" y="214"/>
                  </a:lnTo>
                  <a:lnTo>
                    <a:pt x="5" y="215"/>
                  </a:lnTo>
                  <a:lnTo>
                    <a:pt x="6" y="215"/>
                  </a:lnTo>
                  <a:lnTo>
                    <a:pt x="6" y="216"/>
                  </a:lnTo>
                  <a:lnTo>
                    <a:pt x="7" y="217"/>
                  </a:lnTo>
                  <a:lnTo>
                    <a:pt x="7" y="218"/>
                  </a:lnTo>
                  <a:lnTo>
                    <a:pt x="7" y="217"/>
                  </a:lnTo>
                  <a:lnTo>
                    <a:pt x="8" y="216"/>
                  </a:lnTo>
                  <a:lnTo>
                    <a:pt x="8" y="213"/>
                  </a:lnTo>
                  <a:lnTo>
                    <a:pt x="9" y="210"/>
                  </a:lnTo>
                  <a:lnTo>
                    <a:pt x="9" y="205"/>
                  </a:lnTo>
                  <a:lnTo>
                    <a:pt x="10" y="201"/>
                  </a:lnTo>
                  <a:lnTo>
                    <a:pt x="10" y="193"/>
                  </a:lnTo>
                  <a:lnTo>
                    <a:pt x="10" y="185"/>
                  </a:lnTo>
                  <a:lnTo>
                    <a:pt x="11" y="174"/>
                  </a:lnTo>
                  <a:lnTo>
                    <a:pt x="11" y="161"/>
                  </a:lnTo>
                  <a:lnTo>
                    <a:pt x="11" y="149"/>
                  </a:lnTo>
                  <a:lnTo>
                    <a:pt x="12" y="132"/>
                  </a:lnTo>
                  <a:lnTo>
                    <a:pt x="12" y="115"/>
                  </a:lnTo>
                  <a:lnTo>
                    <a:pt x="12" y="100"/>
                  </a:lnTo>
                  <a:lnTo>
                    <a:pt x="13" y="84"/>
                  </a:lnTo>
                  <a:lnTo>
                    <a:pt x="13" y="68"/>
                  </a:lnTo>
                  <a:lnTo>
                    <a:pt x="13" y="54"/>
                  </a:lnTo>
                  <a:lnTo>
                    <a:pt x="14" y="40"/>
                  </a:lnTo>
                  <a:lnTo>
                    <a:pt x="14" y="28"/>
                  </a:lnTo>
                  <a:lnTo>
                    <a:pt x="15" y="19"/>
                  </a:lnTo>
                  <a:lnTo>
                    <a:pt x="15" y="10"/>
                  </a:lnTo>
                  <a:lnTo>
                    <a:pt x="15" y="5"/>
                  </a:lnTo>
                  <a:lnTo>
                    <a:pt x="16" y="2"/>
                  </a:lnTo>
                  <a:lnTo>
                    <a:pt x="16" y="1"/>
                  </a:lnTo>
                  <a:lnTo>
                    <a:pt x="16" y="0"/>
                  </a:lnTo>
                  <a:lnTo>
                    <a:pt x="17" y="3"/>
                  </a:lnTo>
                  <a:lnTo>
                    <a:pt x="17" y="6"/>
                  </a:lnTo>
                  <a:lnTo>
                    <a:pt x="17"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69" name="Freeform 169">
              <a:extLst>
                <a:ext uri="{FF2B5EF4-FFF2-40B4-BE49-F238E27FC236}">
                  <a16:creationId xmlns:a16="http://schemas.microsoft.com/office/drawing/2014/main" id="{E7BFA4A2-EB18-46CA-AE31-17CCA8BE2A5E}"/>
                </a:ext>
              </a:extLst>
            </p:cNvPr>
            <p:cNvSpPr>
              <a:spLocks/>
            </p:cNvSpPr>
            <p:nvPr/>
          </p:nvSpPr>
          <p:spPr bwMode="auto">
            <a:xfrm>
              <a:off x="3680154" y="3206769"/>
              <a:ext cx="26983" cy="95012"/>
            </a:xfrm>
            <a:custGeom>
              <a:avLst/>
              <a:gdLst>
                <a:gd name="T0" fmla="*/ 0 w 17"/>
                <a:gd name="T1" fmla="*/ 0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2147483646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0"/>
                  </a:moveTo>
                  <a:lnTo>
                    <a:pt x="0" y="6"/>
                  </a:lnTo>
                  <a:lnTo>
                    <a:pt x="1" y="12"/>
                  </a:lnTo>
                  <a:lnTo>
                    <a:pt x="1" y="17"/>
                  </a:lnTo>
                  <a:lnTo>
                    <a:pt x="1" y="25"/>
                  </a:lnTo>
                  <a:lnTo>
                    <a:pt x="2" y="32"/>
                  </a:lnTo>
                  <a:lnTo>
                    <a:pt x="2" y="40"/>
                  </a:lnTo>
                  <a:lnTo>
                    <a:pt x="2" y="46"/>
                  </a:lnTo>
                  <a:lnTo>
                    <a:pt x="3" y="52"/>
                  </a:lnTo>
                  <a:lnTo>
                    <a:pt x="3" y="57"/>
                  </a:lnTo>
                  <a:lnTo>
                    <a:pt x="3" y="62"/>
                  </a:lnTo>
                  <a:lnTo>
                    <a:pt x="4" y="67"/>
                  </a:lnTo>
                  <a:lnTo>
                    <a:pt x="4" y="71"/>
                  </a:lnTo>
                  <a:lnTo>
                    <a:pt x="4" y="75"/>
                  </a:lnTo>
                  <a:lnTo>
                    <a:pt x="5" y="79"/>
                  </a:lnTo>
                  <a:lnTo>
                    <a:pt x="5" y="81"/>
                  </a:lnTo>
                  <a:lnTo>
                    <a:pt x="6" y="84"/>
                  </a:lnTo>
                  <a:lnTo>
                    <a:pt x="6" y="87"/>
                  </a:lnTo>
                  <a:lnTo>
                    <a:pt x="6" y="89"/>
                  </a:lnTo>
                  <a:lnTo>
                    <a:pt x="7" y="91"/>
                  </a:lnTo>
                  <a:lnTo>
                    <a:pt x="7" y="92"/>
                  </a:lnTo>
                  <a:lnTo>
                    <a:pt x="7" y="93"/>
                  </a:lnTo>
                  <a:lnTo>
                    <a:pt x="8" y="93"/>
                  </a:lnTo>
                  <a:lnTo>
                    <a:pt x="8" y="94"/>
                  </a:lnTo>
                  <a:lnTo>
                    <a:pt x="9" y="94"/>
                  </a:lnTo>
                  <a:lnTo>
                    <a:pt x="10" y="94"/>
                  </a:lnTo>
                  <a:lnTo>
                    <a:pt x="10" y="93"/>
                  </a:lnTo>
                  <a:lnTo>
                    <a:pt x="10" y="92"/>
                  </a:lnTo>
                  <a:lnTo>
                    <a:pt x="11" y="92"/>
                  </a:lnTo>
                  <a:lnTo>
                    <a:pt x="11" y="91"/>
                  </a:lnTo>
                  <a:lnTo>
                    <a:pt x="11" y="90"/>
                  </a:lnTo>
                  <a:lnTo>
                    <a:pt x="12" y="90"/>
                  </a:lnTo>
                  <a:lnTo>
                    <a:pt x="12" y="92"/>
                  </a:lnTo>
                  <a:lnTo>
                    <a:pt x="12" y="94"/>
                  </a:lnTo>
                  <a:lnTo>
                    <a:pt x="13" y="95"/>
                  </a:lnTo>
                  <a:lnTo>
                    <a:pt x="13" y="96"/>
                  </a:lnTo>
                  <a:lnTo>
                    <a:pt x="13" y="98"/>
                  </a:lnTo>
                  <a:lnTo>
                    <a:pt x="14" y="102"/>
                  </a:lnTo>
                  <a:lnTo>
                    <a:pt x="14" y="104"/>
                  </a:lnTo>
                  <a:lnTo>
                    <a:pt x="15" y="109"/>
                  </a:lnTo>
                  <a:lnTo>
                    <a:pt x="15" y="111"/>
                  </a:lnTo>
                  <a:lnTo>
                    <a:pt x="15" y="114"/>
                  </a:lnTo>
                  <a:lnTo>
                    <a:pt x="16" y="115"/>
                  </a:lnTo>
                  <a:lnTo>
                    <a:pt x="16" y="117"/>
                  </a:lnTo>
                  <a:lnTo>
                    <a:pt x="16" y="120"/>
                  </a:lnTo>
                  <a:lnTo>
                    <a:pt x="17" y="120"/>
                  </a:lnTo>
                  <a:lnTo>
                    <a:pt x="17" y="12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70" name="Freeform 170">
              <a:extLst>
                <a:ext uri="{FF2B5EF4-FFF2-40B4-BE49-F238E27FC236}">
                  <a16:creationId xmlns:a16="http://schemas.microsoft.com/office/drawing/2014/main" id="{924A2B4D-30CB-469B-91FE-6A5D83678216}"/>
                </a:ext>
              </a:extLst>
            </p:cNvPr>
            <p:cNvSpPr>
              <a:spLocks/>
            </p:cNvSpPr>
            <p:nvPr/>
          </p:nvSpPr>
          <p:spPr bwMode="auto">
            <a:xfrm>
              <a:off x="3707137" y="3293145"/>
              <a:ext cx="28569" cy="37691"/>
            </a:xfrm>
            <a:custGeom>
              <a:avLst/>
              <a:gdLst>
                <a:gd name="T0" fmla="*/ 0 w 18"/>
                <a:gd name="T1" fmla="*/ 2147483646 h 48"/>
                <a:gd name="T2" fmla="*/ 2147483646 w 18"/>
                <a:gd name="T3" fmla="*/ 2147483646 h 48"/>
                <a:gd name="T4" fmla="*/ 2147483646 w 18"/>
                <a:gd name="T5" fmla="*/ 2147483646 h 48"/>
                <a:gd name="T6" fmla="*/ 2147483646 w 18"/>
                <a:gd name="T7" fmla="*/ 2147483646 h 48"/>
                <a:gd name="T8" fmla="*/ 2147483646 w 18"/>
                <a:gd name="T9" fmla="*/ 2147483646 h 48"/>
                <a:gd name="T10" fmla="*/ 2147483646 w 18"/>
                <a:gd name="T11" fmla="*/ 2147483646 h 48"/>
                <a:gd name="T12" fmla="*/ 2147483646 w 18"/>
                <a:gd name="T13" fmla="*/ 2147483646 h 48"/>
                <a:gd name="T14" fmla="*/ 2147483646 w 18"/>
                <a:gd name="T15" fmla="*/ 2147483646 h 48"/>
                <a:gd name="T16" fmla="*/ 2147483646 w 18"/>
                <a:gd name="T17" fmla="*/ 2147483646 h 48"/>
                <a:gd name="T18" fmla="*/ 2147483646 w 18"/>
                <a:gd name="T19" fmla="*/ 2147483646 h 48"/>
                <a:gd name="T20" fmla="*/ 2147483646 w 18"/>
                <a:gd name="T21" fmla="*/ 2147483646 h 48"/>
                <a:gd name="T22" fmla="*/ 2147483646 w 18"/>
                <a:gd name="T23" fmla="*/ 2147483646 h 48"/>
                <a:gd name="T24" fmla="*/ 2147483646 w 18"/>
                <a:gd name="T25" fmla="*/ 2147483646 h 48"/>
                <a:gd name="T26" fmla="*/ 2147483646 w 18"/>
                <a:gd name="T27" fmla="*/ 0 h 48"/>
                <a:gd name="T28" fmla="*/ 2147483646 w 18"/>
                <a:gd name="T29" fmla="*/ 2147483646 h 48"/>
                <a:gd name="T30" fmla="*/ 2147483646 w 18"/>
                <a:gd name="T31" fmla="*/ 2147483646 h 48"/>
                <a:gd name="T32" fmla="*/ 2147483646 w 18"/>
                <a:gd name="T33" fmla="*/ 2147483646 h 48"/>
                <a:gd name="T34" fmla="*/ 2147483646 w 18"/>
                <a:gd name="T35" fmla="*/ 2147483646 h 48"/>
                <a:gd name="T36" fmla="*/ 2147483646 w 18"/>
                <a:gd name="T37" fmla="*/ 2147483646 h 48"/>
                <a:gd name="T38" fmla="*/ 2147483646 w 18"/>
                <a:gd name="T39" fmla="*/ 2147483646 h 48"/>
                <a:gd name="T40" fmla="*/ 2147483646 w 18"/>
                <a:gd name="T41" fmla="*/ 2147483646 h 48"/>
                <a:gd name="T42" fmla="*/ 2147483646 w 18"/>
                <a:gd name="T43" fmla="*/ 2147483646 h 48"/>
                <a:gd name="T44" fmla="*/ 2147483646 w 18"/>
                <a:gd name="T45" fmla="*/ 2147483646 h 48"/>
                <a:gd name="T46" fmla="*/ 2147483646 w 18"/>
                <a:gd name="T47" fmla="*/ 2147483646 h 48"/>
                <a:gd name="T48" fmla="*/ 2147483646 w 18"/>
                <a:gd name="T49" fmla="*/ 2147483646 h 48"/>
                <a:gd name="T50" fmla="*/ 2147483646 w 18"/>
                <a:gd name="T51" fmla="*/ 2147483646 h 48"/>
                <a:gd name="T52" fmla="*/ 2147483646 w 18"/>
                <a:gd name="T53" fmla="*/ 2147483646 h 48"/>
                <a:gd name="T54" fmla="*/ 2147483646 w 18"/>
                <a:gd name="T55" fmla="*/ 2147483646 h 48"/>
                <a:gd name="T56" fmla="*/ 2147483646 w 18"/>
                <a:gd name="T57" fmla="*/ 2147483646 h 48"/>
                <a:gd name="T58" fmla="*/ 2147483646 w 18"/>
                <a:gd name="T59" fmla="*/ 2147483646 h 48"/>
                <a:gd name="T60" fmla="*/ 2147483646 w 18"/>
                <a:gd name="T61" fmla="*/ 2147483646 h 48"/>
                <a:gd name="T62" fmla="*/ 2147483646 w 18"/>
                <a:gd name="T63" fmla="*/ 2147483646 h 48"/>
                <a:gd name="T64" fmla="*/ 2147483646 w 18"/>
                <a:gd name="T65" fmla="*/ 2147483646 h 48"/>
                <a:gd name="T66" fmla="*/ 2147483646 w 18"/>
                <a:gd name="T67" fmla="*/ 2147483646 h 48"/>
                <a:gd name="T68" fmla="*/ 2147483646 w 18"/>
                <a:gd name="T69" fmla="*/ 2147483646 h 48"/>
                <a:gd name="T70" fmla="*/ 2147483646 w 18"/>
                <a:gd name="T71" fmla="*/ 2147483646 h 48"/>
                <a:gd name="T72" fmla="*/ 2147483646 w 18"/>
                <a:gd name="T73" fmla="*/ 2147483646 h 48"/>
                <a:gd name="T74" fmla="*/ 2147483646 w 18"/>
                <a:gd name="T75" fmla="*/ 2147483646 h 48"/>
                <a:gd name="T76" fmla="*/ 2147483646 w 18"/>
                <a:gd name="T77" fmla="*/ 2147483646 h 48"/>
                <a:gd name="T78" fmla="*/ 2147483646 w 18"/>
                <a:gd name="T79" fmla="*/ 2147483646 h 48"/>
                <a:gd name="T80" fmla="*/ 2147483646 w 18"/>
                <a:gd name="T81" fmla="*/ 2147483646 h 48"/>
                <a:gd name="T82" fmla="*/ 2147483646 w 18"/>
                <a:gd name="T83" fmla="*/ 2147483646 h 48"/>
                <a:gd name="T84" fmla="*/ 2147483646 w 18"/>
                <a:gd name="T85" fmla="*/ 2147483646 h 48"/>
                <a:gd name="T86" fmla="*/ 2147483646 w 18"/>
                <a:gd name="T87" fmla="*/ 2147483646 h 48"/>
                <a:gd name="T88" fmla="*/ 2147483646 w 18"/>
                <a:gd name="T89" fmla="*/ 2147483646 h 48"/>
                <a:gd name="T90" fmla="*/ 2147483646 w 18"/>
                <a:gd name="T91" fmla="*/ 2147483646 h 48"/>
                <a:gd name="T92" fmla="*/ 2147483646 w 18"/>
                <a:gd name="T93" fmla="*/ 2147483646 h 48"/>
                <a:gd name="T94" fmla="*/ 2147483646 w 18"/>
                <a:gd name="T95" fmla="*/ 2147483646 h 48"/>
                <a:gd name="T96" fmla="*/ 2147483646 w 18"/>
                <a:gd name="T97" fmla="*/ 2147483646 h 48"/>
                <a:gd name="T98" fmla="*/ 2147483646 w 18"/>
                <a:gd name="T99" fmla="*/ 2147483646 h 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8">
                  <a:moveTo>
                    <a:pt x="0" y="11"/>
                  </a:moveTo>
                  <a:lnTo>
                    <a:pt x="1" y="12"/>
                  </a:lnTo>
                  <a:lnTo>
                    <a:pt x="1" y="11"/>
                  </a:lnTo>
                  <a:lnTo>
                    <a:pt x="2" y="10"/>
                  </a:lnTo>
                  <a:lnTo>
                    <a:pt x="2" y="9"/>
                  </a:lnTo>
                  <a:lnTo>
                    <a:pt x="3" y="8"/>
                  </a:lnTo>
                  <a:lnTo>
                    <a:pt x="3" y="6"/>
                  </a:lnTo>
                  <a:lnTo>
                    <a:pt x="4" y="5"/>
                  </a:lnTo>
                  <a:lnTo>
                    <a:pt x="4" y="3"/>
                  </a:lnTo>
                  <a:lnTo>
                    <a:pt x="4" y="2"/>
                  </a:lnTo>
                  <a:lnTo>
                    <a:pt x="5" y="1"/>
                  </a:lnTo>
                  <a:lnTo>
                    <a:pt x="5" y="0"/>
                  </a:lnTo>
                  <a:lnTo>
                    <a:pt x="5" y="1"/>
                  </a:lnTo>
                  <a:lnTo>
                    <a:pt x="6" y="2"/>
                  </a:lnTo>
                  <a:lnTo>
                    <a:pt x="6" y="1"/>
                  </a:lnTo>
                  <a:lnTo>
                    <a:pt x="6" y="3"/>
                  </a:lnTo>
                  <a:lnTo>
                    <a:pt x="7" y="4"/>
                  </a:lnTo>
                  <a:lnTo>
                    <a:pt x="7" y="6"/>
                  </a:lnTo>
                  <a:lnTo>
                    <a:pt x="8" y="8"/>
                  </a:lnTo>
                  <a:lnTo>
                    <a:pt x="8" y="11"/>
                  </a:lnTo>
                  <a:lnTo>
                    <a:pt x="9" y="12"/>
                  </a:lnTo>
                  <a:lnTo>
                    <a:pt x="9" y="15"/>
                  </a:lnTo>
                  <a:lnTo>
                    <a:pt x="9" y="16"/>
                  </a:lnTo>
                  <a:lnTo>
                    <a:pt x="10" y="20"/>
                  </a:lnTo>
                  <a:lnTo>
                    <a:pt x="10" y="24"/>
                  </a:lnTo>
                  <a:lnTo>
                    <a:pt x="10" y="26"/>
                  </a:lnTo>
                  <a:lnTo>
                    <a:pt x="11" y="28"/>
                  </a:lnTo>
                  <a:lnTo>
                    <a:pt x="11" y="29"/>
                  </a:lnTo>
                  <a:lnTo>
                    <a:pt x="11" y="32"/>
                  </a:lnTo>
                  <a:lnTo>
                    <a:pt x="12" y="33"/>
                  </a:lnTo>
                  <a:lnTo>
                    <a:pt x="12" y="35"/>
                  </a:lnTo>
                  <a:lnTo>
                    <a:pt x="12" y="37"/>
                  </a:lnTo>
                  <a:lnTo>
                    <a:pt x="13" y="39"/>
                  </a:lnTo>
                  <a:lnTo>
                    <a:pt x="13" y="38"/>
                  </a:lnTo>
                  <a:lnTo>
                    <a:pt x="14" y="40"/>
                  </a:lnTo>
                  <a:lnTo>
                    <a:pt x="14" y="42"/>
                  </a:lnTo>
                  <a:lnTo>
                    <a:pt x="14" y="43"/>
                  </a:lnTo>
                  <a:lnTo>
                    <a:pt x="15" y="43"/>
                  </a:lnTo>
                  <a:lnTo>
                    <a:pt x="15" y="45"/>
                  </a:lnTo>
                  <a:lnTo>
                    <a:pt x="16" y="47"/>
                  </a:lnTo>
                  <a:lnTo>
                    <a:pt x="17" y="47"/>
                  </a:lnTo>
                  <a:lnTo>
                    <a:pt x="18" y="4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71" name="Freeform 171">
              <a:extLst>
                <a:ext uri="{FF2B5EF4-FFF2-40B4-BE49-F238E27FC236}">
                  <a16:creationId xmlns:a16="http://schemas.microsoft.com/office/drawing/2014/main" id="{82286B49-325E-4174-80A8-B3A83550A415}"/>
                </a:ext>
              </a:extLst>
            </p:cNvPr>
            <p:cNvSpPr>
              <a:spLocks/>
            </p:cNvSpPr>
            <p:nvPr/>
          </p:nvSpPr>
          <p:spPr bwMode="auto">
            <a:xfrm>
              <a:off x="3735707" y="3330835"/>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2"/>
                  </a:lnTo>
                  <a:lnTo>
                    <a:pt x="2" y="2"/>
                  </a:lnTo>
                  <a:lnTo>
                    <a:pt x="2" y="4"/>
                  </a:lnTo>
                  <a:lnTo>
                    <a:pt x="3" y="4"/>
                  </a:lnTo>
                  <a:lnTo>
                    <a:pt x="3" y="5"/>
                  </a:lnTo>
                  <a:lnTo>
                    <a:pt x="3" y="6"/>
                  </a:lnTo>
                  <a:lnTo>
                    <a:pt x="4" y="6"/>
                  </a:lnTo>
                  <a:lnTo>
                    <a:pt x="4" y="8"/>
                  </a:lnTo>
                  <a:lnTo>
                    <a:pt x="5" y="9"/>
                  </a:lnTo>
                  <a:lnTo>
                    <a:pt x="5" y="8"/>
                  </a:lnTo>
                  <a:lnTo>
                    <a:pt x="5" y="11"/>
                  </a:lnTo>
                  <a:lnTo>
                    <a:pt x="6" y="11"/>
                  </a:lnTo>
                  <a:lnTo>
                    <a:pt x="7" y="12"/>
                  </a:lnTo>
                  <a:lnTo>
                    <a:pt x="8" y="12"/>
                  </a:lnTo>
                  <a:lnTo>
                    <a:pt x="9" y="12"/>
                  </a:lnTo>
                  <a:lnTo>
                    <a:pt x="9" y="13"/>
                  </a:lnTo>
                  <a:lnTo>
                    <a:pt x="9" y="12"/>
                  </a:lnTo>
                  <a:lnTo>
                    <a:pt x="10" y="12"/>
                  </a:lnTo>
                  <a:lnTo>
                    <a:pt x="11" y="13"/>
                  </a:lnTo>
                  <a:lnTo>
                    <a:pt x="11" y="12"/>
                  </a:lnTo>
                  <a:lnTo>
                    <a:pt x="11" y="13"/>
                  </a:lnTo>
                  <a:lnTo>
                    <a:pt x="12" y="13"/>
                  </a:lnTo>
                  <a:lnTo>
                    <a:pt x="13" y="14"/>
                  </a:lnTo>
                  <a:lnTo>
                    <a:pt x="13" y="15"/>
                  </a:lnTo>
                  <a:lnTo>
                    <a:pt x="14" y="15"/>
                  </a:lnTo>
                  <a:lnTo>
                    <a:pt x="14" y="14"/>
                  </a:lnTo>
                  <a:lnTo>
                    <a:pt x="15" y="15"/>
                  </a:lnTo>
                  <a:lnTo>
                    <a:pt x="15" y="16"/>
                  </a:lnTo>
                  <a:lnTo>
                    <a:pt x="16" y="15"/>
                  </a:lnTo>
                  <a:lnTo>
                    <a:pt x="16" y="16"/>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72" name="Freeform 172">
              <a:extLst>
                <a:ext uri="{FF2B5EF4-FFF2-40B4-BE49-F238E27FC236}">
                  <a16:creationId xmlns:a16="http://schemas.microsoft.com/office/drawing/2014/main" id="{C6B5D86A-C562-4585-AE4E-6D7F9EAC57E2}"/>
                </a:ext>
              </a:extLst>
            </p:cNvPr>
            <p:cNvSpPr>
              <a:spLocks/>
            </p:cNvSpPr>
            <p:nvPr/>
          </p:nvSpPr>
          <p:spPr bwMode="auto">
            <a:xfrm>
              <a:off x="3762688" y="3213837"/>
              <a:ext cx="28569" cy="142125"/>
            </a:xfrm>
            <a:custGeom>
              <a:avLst/>
              <a:gdLst>
                <a:gd name="T0" fmla="*/ 0 w 18"/>
                <a:gd name="T1" fmla="*/ 2147483646 h 181"/>
                <a:gd name="T2" fmla="*/ 2147483646 w 18"/>
                <a:gd name="T3" fmla="*/ 2147483646 h 181"/>
                <a:gd name="T4" fmla="*/ 2147483646 w 18"/>
                <a:gd name="T5" fmla="*/ 2147483646 h 181"/>
                <a:gd name="T6" fmla="*/ 2147483646 w 18"/>
                <a:gd name="T7" fmla="*/ 2147483646 h 181"/>
                <a:gd name="T8" fmla="*/ 2147483646 w 18"/>
                <a:gd name="T9" fmla="*/ 2147483646 h 181"/>
                <a:gd name="T10" fmla="*/ 2147483646 w 18"/>
                <a:gd name="T11" fmla="*/ 2147483646 h 181"/>
                <a:gd name="T12" fmla="*/ 2147483646 w 18"/>
                <a:gd name="T13" fmla="*/ 2147483646 h 181"/>
                <a:gd name="T14" fmla="*/ 2147483646 w 18"/>
                <a:gd name="T15" fmla="*/ 2147483646 h 181"/>
                <a:gd name="T16" fmla="*/ 2147483646 w 18"/>
                <a:gd name="T17" fmla="*/ 2147483646 h 181"/>
                <a:gd name="T18" fmla="*/ 2147483646 w 18"/>
                <a:gd name="T19" fmla="*/ 2147483646 h 181"/>
                <a:gd name="T20" fmla="*/ 2147483646 w 18"/>
                <a:gd name="T21" fmla="*/ 2147483646 h 181"/>
                <a:gd name="T22" fmla="*/ 2147483646 w 18"/>
                <a:gd name="T23" fmla="*/ 2147483646 h 181"/>
                <a:gd name="T24" fmla="*/ 2147483646 w 18"/>
                <a:gd name="T25" fmla="*/ 2147483646 h 181"/>
                <a:gd name="T26" fmla="*/ 2147483646 w 18"/>
                <a:gd name="T27" fmla="*/ 2147483646 h 181"/>
                <a:gd name="T28" fmla="*/ 2147483646 w 18"/>
                <a:gd name="T29" fmla="*/ 2147483646 h 181"/>
                <a:gd name="T30" fmla="*/ 2147483646 w 18"/>
                <a:gd name="T31" fmla="*/ 2147483646 h 181"/>
                <a:gd name="T32" fmla="*/ 2147483646 w 18"/>
                <a:gd name="T33" fmla="*/ 2147483646 h 181"/>
                <a:gd name="T34" fmla="*/ 2147483646 w 18"/>
                <a:gd name="T35" fmla="*/ 2147483646 h 181"/>
                <a:gd name="T36" fmla="*/ 2147483646 w 18"/>
                <a:gd name="T37" fmla="*/ 2147483646 h 181"/>
                <a:gd name="T38" fmla="*/ 2147483646 w 18"/>
                <a:gd name="T39" fmla="*/ 2147483646 h 181"/>
                <a:gd name="T40" fmla="*/ 2147483646 w 18"/>
                <a:gd name="T41" fmla="*/ 2147483646 h 181"/>
                <a:gd name="T42" fmla="*/ 2147483646 w 18"/>
                <a:gd name="T43" fmla="*/ 2147483646 h 181"/>
                <a:gd name="T44" fmla="*/ 2147483646 w 18"/>
                <a:gd name="T45" fmla="*/ 2147483646 h 181"/>
                <a:gd name="T46" fmla="*/ 2147483646 w 18"/>
                <a:gd name="T47" fmla="*/ 2147483646 h 181"/>
                <a:gd name="T48" fmla="*/ 2147483646 w 18"/>
                <a:gd name="T49" fmla="*/ 2147483646 h 181"/>
                <a:gd name="T50" fmla="*/ 2147483646 w 18"/>
                <a:gd name="T51" fmla="*/ 2147483646 h 181"/>
                <a:gd name="T52" fmla="*/ 2147483646 w 18"/>
                <a:gd name="T53" fmla="*/ 2147483646 h 181"/>
                <a:gd name="T54" fmla="*/ 2147483646 w 18"/>
                <a:gd name="T55" fmla="*/ 2147483646 h 181"/>
                <a:gd name="T56" fmla="*/ 2147483646 w 18"/>
                <a:gd name="T57" fmla="*/ 2147483646 h 181"/>
                <a:gd name="T58" fmla="*/ 2147483646 w 18"/>
                <a:gd name="T59" fmla="*/ 2147483646 h 181"/>
                <a:gd name="T60" fmla="*/ 2147483646 w 18"/>
                <a:gd name="T61" fmla="*/ 2147483646 h 181"/>
                <a:gd name="T62" fmla="*/ 2147483646 w 18"/>
                <a:gd name="T63" fmla="*/ 2147483646 h 181"/>
                <a:gd name="T64" fmla="*/ 2147483646 w 18"/>
                <a:gd name="T65" fmla="*/ 2147483646 h 181"/>
                <a:gd name="T66" fmla="*/ 2147483646 w 18"/>
                <a:gd name="T67" fmla="*/ 2147483646 h 181"/>
                <a:gd name="T68" fmla="*/ 2147483646 w 18"/>
                <a:gd name="T69" fmla="*/ 2147483646 h 181"/>
                <a:gd name="T70" fmla="*/ 2147483646 w 18"/>
                <a:gd name="T71" fmla="*/ 2147483646 h 181"/>
                <a:gd name="T72" fmla="*/ 2147483646 w 18"/>
                <a:gd name="T73" fmla="*/ 2147483646 h 181"/>
                <a:gd name="T74" fmla="*/ 2147483646 w 18"/>
                <a:gd name="T75" fmla="*/ 2147483646 h 181"/>
                <a:gd name="T76" fmla="*/ 2147483646 w 18"/>
                <a:gd name="T77" fmla="*/ 2147483646 h 181"/>
                <a:gd name="T78" fmla="*/ 2147483646 w 18"/>
                <a:gd name="T79" fmla="*/ 2147483646 h 181"/>
                <a:gd name="T80" fmla="*/ 2147483646 w 18"/>
                <a:gd name="T81" fmla="*/ 2147483646 h 181"/>
                <a:gd name="T82" fmla="*/ 2147483646 w 18"/>
                <a:gd name="T83" fmla="*/ 2147483646 h 181"/>
                <a:gd name="T84" fmla="*/ 2147483646 w 18"/>
                <a:gd name="T85" fmla="*/ 2147483646 h 181"/>
                <a:gd name="T86" fmla="*/ 2147483646 w 18"/>
                <a:gd name="T87" fmla="*/ 2147483646 h 181"/>
                <a:gd name="T88" fmla="*/ 2147483646 w 18"/>
                <a:gd name="T89" fmla="*/ 2147483646 h 181"/>
                <a:gd name="T90" fmla="*/ 2147483646 w 18"/>
                <a:gd name="T91" fmla="*/ 2147483646 h 181"/>
                <a:gd name="T92" fmla="*/ 2147483646 w 18"/>
                <a:gd name="T93" fmla="*/ 2147483646 h 181"/>
                <a:gd name="T94" fmla="*/ 2147483646 w 18"/>
                <a:gd name="T95" fmla="*/ 2147483646 h 181"/>
                <a:gd name="T96" fmla="*/ 2147483646 w 18"/>
                <a:gd name="T97" fmla="*/ 2147483646 h 181"/>
                <a:gd name="T98" fmla="*/ 2147483646 w 18"/>
                <a:gd name="T99" fmla="*/ 0 h 18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1">
                  <a:moveTo>
                    <a:pt x="0" y="166"/>
                  </a:moveTo>
                  <a:lnTo>
                    <a:pt x="1" y="165"/>
                  </a:lnTo>
                  <a:lnTo>
                    <a:pt x="1" y="166"/>
                  </a:lnTo>
                  <a:lnTo>
                    <a:pt x="2" y="167"/>
                  </a:lnTo>
                  <a:lnTo>
                    <a:pt x="2" y="168"/>
                  </a:lnTo>
                  <a:lnTo>
                    <a:pt x="2" y="169"/>
                  </a:lnTo>
                  <a:lnTo>
                    <a:pt x="3" y="168"/>
                  </a:lnTo>
                  <a:lnTo>
                    <a:pt x="3" y="170"/>
                  </a:lnTo>
                  <a:lnTo>
                    <a:pt x="4" y="170"/>
                  </a:lnTo>
                  <a:lnTo>
                    <a:pt x="4" y="172"/>
                  </a:lnTo>
                  <a:lnTo>
                    <a:pt x="5" y="172"/>
                  </a:lnTo>
                  <a:lnTo>
                    <a:pt x="5" y="173"/>
                  </a:lnTo>
                  <a:lnTo>
                    <a:pt x="5" y="172"/>
                  </a:lnTo>
                  <a:lnTo>
                    <a:pt x="6" y="174"/>
                  </a:lnTo>
                  <a:lnTo>
                    <a:pt x="6" y="176"/>
                  </a:lnTo>
                  <a:lnTo>
                    <a:pt x="7" y="175"/>
                  </a:lnTo>
                  <a:lnTo>
                    <a:pt x="8" y="177"/>
                  </a:lnTo>
                  <a:lnTo>
                    <a:pt x="8" y="178"/>
                  </a:lnTo>
                  <a:lnTo>
                    <a:pt x="8" y="179"/>
                  </a:lnTo>
                  <a:lnTo>
                    <a:pt x="9" y="180"/>
                  </a:lnTo>
                  <a:lnTo>
                    <a:pt x="10" y="181"/>
                  </a:lnTo>
                  <a:lnTo>
                    <a:pt x="10" y="180"/>
                  </a:lnTo>
                  <a:lnTo>
                    <a:pt x="10" y="181"/>
                  </a:lnTo>
                  <a:lnTo>
                    <a:pt x="11" y="180"/>
                  </a:lnTo>
                  <a:lnTo>
                    <a:pt x="11" y="179"/>
                  </a:lnTo>
                  <a:lnTo>
                    <a:pt x="11" y="177"/>
                  </a:lnTo>
                  <a:lnTo>
                    <a:pt x="12" y="174"/>
                  </a:lnTo>
                  <a:lnTo>
                    <a:pt x="12" y="171"/>
                  </a:lnTo>
                  <a:lnTo>
                    <a:pt x="13" y="167"/>
                  </a:lnTo>
                  <a:lnTo>
                    <a:pt x="13" y="160"/>
                  </a:lnTo>
                  <a:lnTo>
                    <a:pt x="13" y="152"/>
                  </a:lnTo>
                  <a:lnTo>
                    <a:pt x="14" y="142"/>
                  </a:lnTo>
                  <a:lnTo>
                    <a:pt x="14" y="132"/>
                  </a:lnTo>
                  <a:lnTo>
                    <a:pt x="14" y="119"/>
                  </a:lnTo>
                  <a:lnTo>
                    <a:pt x="15" y="106"/>
                  </a:lnTo>
                  <a:lnTo>
                    <a:pt x="15" y="92"/>
                  </a:lnTo>
                  <a:lnTo>
                    <a:pt x="15" y="80"/>
                  </a:lnTo>
                  <a:lnTo>
                    <a:pt x="16" y="66"/>
                  </a:lnTo>
                  <a:lnTo>
                    <a:pt x="16" y="51"/>
                  </a:lnTo>
                  <a:lnTo>
                    <a:pt x="17" y="39"/>
                  </a:lnTo>
                  <a:lnTo>
                    <a:pt x="17" y="27"/>
                  </a:lnTo>
                  <a:lnTo>
                    <a:pt x="17" y="15"/>
                  </a:lnTo>
                  <a:lnTo>
                    <a:pt x="18" y="7"/>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73" name="Freeform 173">
              <a:extLst>
                <a:ext uri="{FF2B5EF4-FFF2-40B4-BE49-F238E27FC236}">
                  <a16:creationId xmlns:a16="http://schemas.microsoft.com/office/drawing/2014/main" id="{C11DD02B-E848-4942-9E15-B62D69858604}"/>
                </a:ext>
              </a:extLst>
            </p:cNvPr>
            <p:cNvSpPr>
              <a:spLocks/>
            </p:cNvSpPr>
            <p:nvPr/>
          </p:nvSpPr>
          <p:spPr bwMode="auto">
            <a:xfrm>
              <a:off x="3791258" y="3203629"/>
              <a:ext cx="26983" cy="61247"/>
            </a:xfrm>
            <a:custGeom>
              <a:avLst/>
              <a:gdLst>
                <a:gd name="T0" fmla="*/ 0 w 17"/>
                <a:gd name="T1" fmla="*/ 2147483646 h 78"/>
                <a:gd name="T2" fmla="*/ 0 w 17"/>
                <a:gd name="T3" fmla="*/ 2147483646 h 78"/>
                <a:gd name="T4" fmla="*/ 2147483646 w 17"/>
                <a:gd name="T5" fmla="*/ 2147483646 h 78"/>
                <a:gd name="T6" fmla="*/ 2147483646 w 17"/>
                <a:gd name="T7" fmla="*/ 0 h 78"/>
                <a:gd name="T8" fmla="*/ 2147483646 w 17"/>
                <a:gd name="T9" fmla="*/ 0 h 78"/>
                <a:gd name="T10" fmla="*/ 2147483646 w 17"/>
                <a:gd name="T11" fmla="*/ 0 h 78"/>
                <a:gd name="T12" fmla="*/ 2147483646 w 17"/>
                <a:gd name="T13" fmla="*/ 2147483646 h 78"/>
                <a:gd name="T14" fmla="*/ 2147483646 w 17"/>
                <a:gd name="T15" fmla="*/ 2147483646 h 78"/>
                <a:gd name="T16" fmla="*/ 2147483646 w 17"/>
                <a:gd name="T17" fmla="*/ 2147483646 h 78"/>
                <a:gd name="T18" fmla="*/ 2147483646 w 17"/>
                <a:gd name="T19" fmla="*/ 2147483646 h 78"/>
                <a:gd name="T20" fmla="*/ 2147483646 w 17"/>
                <a:gd name="T21" fmla="*/ 2147483646 h 78"/>
                <a:gd name="T22" fmla="*/ 2147483646 w 17"/>
                <a:gd name="T23" fmla="*/ 2147483646 h 78"/>
                <a:gd name="T24" fmla="*/ 2147483646 w 17"/>
                <a:gd name="T25" fmla="*/ 2147483646 h 78"/>
                <a:gd name="T26" fmla="*/ 2147483646 w 17"/>
                <a:gd name="T27" fmla="*/ 2147483646 h 78"/>
                <a:gd name="T28" fmla="*/ 2147483646 w 17"/>
                <a:gd name="T29" fmla="*/ 2147483646 h 78"/>
                <a:gd name="T30" fmla="*/ 2147483646 w 17"/>
                <a:gd name="T31" fmla="*/ 2147483646 h 78"/>
                <a:gd name="T32" fmla="*/ 2147483646 w 17"/>
                <a:gd name="T33" fmla="*/ 2147483646 h 78"/>
                <a:gd name="T34" fmla="*/ 2147483646 w 17"/>
                <a:gd name="T35" fmla="*/ 2147483646 h 78"/>
                <a:gd name="T36" fmla="*/ 2147483646 w 17"/>
                <a:gd name="T37" fmla="*/ 2147483646 h 78"/>
                <a:gd name="T38" fmla="*/ 2147483646 w 17"/>
                <a:gd name="T39" fmla="*/ 2147483646 h 78"/>
                <a:gd name="T40" fmla="*/ 2147483646 w 17"/>
                <a:gd name="T41" fmla="*/ 2147483646 h 78"/>
                <a:gd name="T42" fmla="*/ 2147483646 w 17"/>
                <a:gd name="T43" fmla="*/ 2147483646 h 78"/>
                <a:gd name="T44" fmla="*/ 2147483646 w 17"/>
                <a:gd name="T45" fmla="*/ 2147483646 h 78"/>
                <a:gd name="T46" fmla="*/ 2147483646 w 17"/>
                <a:gd name="T47" fmla="*/ 2147483646 h 78"/>
                <a:gd name="T48" fmla="*/ 2147483646 w 17"/>
                <a:gd name="T49" fmla="*/ 2147483646 h 78"/>
                <a:gd name="T50" fmla="*/ 2147483646 w 17"/>
                <a:gd name="T51" fmla="*/ 2147483646 h 78"/>
                <a:gd name="T52" fmla="*/ 2147483646 w 17"/>
                <a:gd name="T53" fmla="*/ 2147483646 h 78"/>
                <a:gd name="T54" fmla="*/ 2147483646 w 17"/>
                <a:gd name="T55" fmla="*/ 2147483646 h 78"/>
                <a:gd name="T56" fmla="*/ 2147483646 w 17"/>
                <a:gd name="T57" fmla="*/ 2147483646 h 78"/>
                <a:gd name="T58" fmla="*/ 2147483646 w 17"/>
                <a:gd name="T59" fmla="*/ 2147483646 h 78"/>
                <a:gd name="T60" fmla="*/ 2147483646 w 17"/>
                <a:gd name="T61" fmla="*/ 2147483646 h 78"/>
                <a:gd name="T62" fmla="*/ 2147483646 w 17"/>
                <a:gd name="T63" fmla="*/ 2147483646 h 78"/>
                <a:gd name="T64" fmla="*/ 2147483646 w 17"/>
                <a:gd name="T65" fmla="*/ 2147483646 h 78"/>
                <a:gd name="T66" fmla="*/ 2147483646 w 17"/>
                <a:gd name="T67" fmla="*/ 2147483646 h 78"/>
                <a:gd name="T68" fmla="*/ 2147483646 w 17"/>
                <a:gd name="T69" fmla="*/ 2147483646 h 78"/>
                <a:gd name="T70" fmla="*/ 2147483646 w 17"/>
                <a:gd name="T71" fmla="*/ 2147483646 h 78"/>
                <a:gd name="T72" fmla="*/ 2147483646 w 17"/>
                <a:gd name="T73" fmla="*/ 2147483646 h 78"/>
                <a:gd name="T74" fmla="*/ 2147483646 w 17"/>
                <a:gd name="T75" fmla="*/ 2147483646 h 78"/>
                <a:gd name="T76" fmla="*/ 2147483646 w 17"/>
                <a:gd name="T77" fmla="*/ 2147483646 h 78"/>
                <a:gd name="T78" fmla="*/ 2147483646 w 17"/>
                <a:gd name="T79" fmla="*/ 2147483646 h 78"/>
                <a:gd name="T80" fmla="*/ 2147483646 w 17"/>
                <a:gd name="T81" fmla="*/ 2147483646 h 78"/>
                <a:gd name="T82" fmla="*/ 2147483646 w 17"/>
                <a:gd name="T83" fmla="*/ 2147483646 h 78"/>
                <a:gd name="T84" fmla="*/ 2147483646 w 17"/>
                <a:gd name="T85" fmla="*/ 2147483646 h 78"/>
                <a:gd name="T86" fmla="*/ 2147483646 w 17"/>
                <a:gd name="T87" fmla="*/ 2147483646 h 78"/>
                <a:gd name="T88" fmla="*/ 2147483646 w 17"/>
                <a:gd name="T89" fmla="*/ 2147483646 h 78"/>
                <a:gd name="T90" fmla="*/ 2147483646 w 17"/>
                <a:gd name="T91" fmla="*/ 2147483646 h 78"/>
                <a:gd name="T92" fmla="*/ 2147483646 w 17"/>
                <a:gd name="T93" fmla="*/ 2147483646 h 78"/>
                <a:gd name="T94" fmla="*/ 2147483646 w 17"/>
                <a:gd name="T95" fmla="*/ 2147483646 h 78"/>
                <a:gd name="T96" fmla="*/ 2147483646 w 17"/>
                <a:gd name="T97" fmla="*/ 2147483646 h 78"/>
                <a:gd name="T98" fmla="*/ 2147483646 w 17"/>
                <a:gd name="T99" fmla="*/ 2147483646 h 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78">
                  <a:moveTo>
                    <a:pt x="0" y="13"/>
                  </a:moveTo>
                  <a:lnTo>
                    <a:pt x="0" y="7"/>
                  </a:lnTo>
                  <a:lnTo>
                    <a:pt x="1" y="2"/>
                  </a:lnTo>
                  <a:lnTo>
                    <a:pt x="1" y="0"/>
                  </a:lnTo>
                  <a:lnTo>
                    <a:pt x="2" y="0"/>
                  </a:lnTo>
                  <a:lnTo>
                    <a:pt x="2" y="1"/>
                  </a:lnTo>
                  <a:lnTo>
                    <a:pt x="2" y="4"/>
                  </a:lnTo>
                  <a:lnTo>
                    <a:pt x="3" y="8"/>
                  </a:lnTo>
                  <a:lnTo>
                    <a:pt x="3" y="12"/>
                  </a:lnTo>
                  <a:lnTo>
                    <a:pt x="4" y="18"/>
                  </a:lnTo>
                  <a:lnTo>
                    <a:pt x="4" y="23"/>
                  </a:lnTo>
                  <a:lnTo>
                    <a:pt x="4" y="29"/>
                  </a:lnTo>
                  <a:lnTo>
                    <a:pt x="5" y="33"/>
                  </a:lnTo>
                  <a:lnTo>
                    <a:pt x="5" y="40"/>
                  </a:lnTo>
                  <a:lnTo>
                    <a:pt x="5" y="45"/>
                  </a:lnTo>
                  <a:lnTo>
                    <a:pt x="6" y="49"/>
                  </a:lnTo>
                  <a:lnTo>
                    <a:pt x="6" y="53"/>
                  </a:lnTo>
                  <a:lnTo>
                    <a:pt x="6" y="57"/>
                  </a:lnTo>
                  <a:lnTo>
                    <a:pt x="7" y="62"/>
                  </a:lnTo>
                  <a:lnTo>
                    <a:pt x="7" y="66"/>
                  </a:lnTo>
                  <a:lnTo>
                    <a:pt x="7" y="69"/>
                  </a:lnTo>
                  <a:lnTo>
                    <a:pt x="8" y="71"/>
                  </a:lnTo>
                  <a:lnTo>
                    <a:pt x="8" y="73"/>
                  </a:lnTo>
                  <a:lnTo>
                    <a:pt x="9" y="75"/>
                  </a:lnTo>
                  <a:lnTo>
                    <a:pt x="9" y="78"/>
                  </a:lnTo>
                  <a:lnTo>
                    <a:pt x="9" y="77"/>
                  </a:lnTo>
                  <a:lnTo>
                    <a:pt x="10" y="78"/>
                  </a:lnTo>
                  <a:lnTo>
                    <a:pt x="10" y="76"/>
                  </a:lnTo>
                  <a:lnTo>
                    <a:pt x="11" y="74"/>
                  </a:lnTo>
                  <a:lnTo>
                    <a:pt x="11" y="73"/>
                  </a:lnTo>
                  <a:lnTo>
                    <a:pt x="12" y="69"/>
                  </a:lnTo>
                  <a:lnTo>
                    <a:pt x="12" y="68"/>
                  </a:lnTo>
                  <a:lnTo>
                    <a:pt x="13" y="65"/>
                  </a:lnTo>
                  <a:lnTo>
                    <a:pt x="13" y="61"/>
                  </a:lnTo>
                  <a:lnTo>
                    <a:pt x="13" y="59"/>
                  </a:lnTo>
                  <a:lnTo>
                    <a:pt x="14" y="56"/>
                  </a:lnTo>
                  <a:lnTo>
                    <a:pt x="14" y="55"/>
                  </a:lnTo>
                  <a:lnTo>
                    <a:pt x="15" y="55"/>
                  </a:lnTo>
                  <a:lnTo>
                    <a:pt x="15" y="56"/>
                  </a:lnTo>
                  <a:lnTo>
                    <a:pt x="15" y="57"/>
                  </a:lnTo>
                  <a:lnTo>
                    <a:pt x="16" y="58"/>
                  </a:lnTo>
                  <a:lnTo>
                    <a:pt x="16" y="61"/>
                  </a:lnTo>
                  <a:lnTo>
                    <a:pt x="16" y="66"/>
                  </a:lnTo>
                  <a:lnTo>
                    <a:pt x="17" y="69"/>
                  </a:lnTo>
                  <a:lnTo>
                    <a:pt x="17" y="71"/>
                  </a:lnTo>
                  <a:lnTo>
                    <a:pt x="17" y="7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74" name="Freeform 174">
              <a:extLst>
                <a:ext uri="{FF2B5EF4-FFF2-40B4-BE49-F238E27FC236}">
                  <a16:creationId xmlns:a16="http://schemas.microsoft.com/office/drawing/2014/main" id="{E09CE234-2DF2-4DDE-BB92-C04BE05D9181}"/>
                </a:ext>
              </a:extLst>
            </p:cNvPr>
            <p:cNvSpPr>
              <a:spLocks/>
            </p:cNvSpPr>
            <p:nvPr/>
          </p:nvSpPr>
          <p:spPr bwMode="auto">
            <a:xfrm>
              <a:off x="3818241" y="3260950"/>
              <a:ext cx="28569" cy="51039"/>
            </a:xfrm>
            <a:custGeom>
              <a:avLst/>
              <a:gdLst>
                <a:gd name="T0" fmla="*/ 0 w 18"/>
                <a:gd name="T1" fmla="*/ 0 h 65"/>
                <a:gd name="T2" fmla="*/ 2147483646 w 18"/>
                <a:gd name="T3" fmla="*/ 2147483646 h 65"/>
                <a:gd name="T4" fmla="*/ 2147483646 w 18"/>
                <a:gd name="T5" fmla="*/ 2147483646 h 65"/>
                <a:gd name="T6" fmla="*/ 2147483646 w 18"/>
                <a:gd name="T7" fmla="*/ 2147483646 h 65"/>
                <a:gd name="T8" fmla="*/ 2147483646 w 18"/>
                <a:gd name="T9" fmla="*/ 2147483646 h 65"/>
                <a:gd name="T10" fmla="*/ 2147483646 w 18"/>
                <a:gd name="T11" fmla="*/ 2147483646 h 65"/>
                <a:gd name="T12" fmla="*/ 2147483646 w 18"/>
                <a:gd name="T13" fmla="*/ 2147483646 h 65"/>
                <a:gd name="T14" fmla="*/ 2147483646 w 18"/>
                <a:gd name="T15" fmla="*/ 2147483646 h 65"/>
                <a:gd name="T16" fmla="*/ 2147483646 w 18"/>
                <a:gd name="T17" fmla="*/ 2147483646 h 65"/>
                <a:gd name="T18" fmla="*/ 2147483646 w 18"/>
                <a:gd name="T19" fmla="*/ 2147483646 h 65"/>
                <a:gd name="T20" fmla="*/ 2147483646 w 18"/>
                <a:gd name="T21" fmla="*/ 2147483646 h 65"/>
                <a:gd name="T22" fmla="*/ 2147483646 w 18"/>
                <a:gd name="T23" fmla="*/ 2147483646 h 65"/>
                <a:gd name="T24" fmla="*/ 2147483646 w 18"/>
                <a:gd name="T25" fmla="*/ 2147483646 h 65"/>
                <a:gd name="T26" fmla="*/ 2147483646 w 18"/>
                <a:gd name="T27" fmla="*/ 2147483646 h 65"/>
                <a:gd name="T28" fmla="*/ 2147483646 w 18"/>
                <a:gd name="T29" fmla="*/ 2147483646 h 65"/>
                <a:gd name="T30" fmla="*/ 2147483646 w 18"/>
                <a:gd name="T31" fmla="*/ 2147483646 h 65"/>
                <a:gd name="T32" fmla="*/ 2147483646 w 18"/>
                <a:gd name="T33" fmla="*/ 2147483646 h 65"/>
                <a:gd name="T34" fmla="*/ 2147483646 w 18"/>
                <a:gd name="T35" fmla="*/ 2147483646 h 65"/>
                <a:gd name="T36" fmla="*/ 2147483646 w 18"/>
                <a:gd name="T37" fmla="*/ 2147483646 h 65"/>
                <a:gd name="T38" fmla="*/ 2147483646 w 18"/>
                <a:gd name="T39" fmla="*/ 2147483646 h 65"/>
                <a:gd name="T40" fmla="*/ 2147483646 w 18"/>
                <a:gd name="T41" fmla="*/ 2147483646 h 65"/>
                <a:gd name="T42" fmla="*/ 2147483646 w 18"/>
                <a:gd name="T43" fmla="*/ 2147483646 h 65"/>
                <a:gd name="T44" fmla="*/ 2147483646 w 18"/>
                <a:gd name="T45" fmla="*/ 2147483646 h 65"/>
                <a:gd name="T46" fmla="*/ 2147483646 w 18"/>
                <a:gd name="T47" fmla="*/ 2147483646 h 65"/>
                <a:gd name="T48" fmla="*/ 2147483646 w 18"/>
                <a:gd name="T49" fmla="*/ 2147483646 h 65"/>
                <a:gd name="T50" fmla="*/ 2147483646 w 18"/>
                <a:gd name="T51" fmla="*/ 2147483646 h 65"/>
                <a:gd name="T52" fmla="*/ 2147483646 w 18"/>
                <a:gd name="T53" fmla="*/ 2147483646 h 65"/>
                <a:gd name="T54" fmla="*/ 2147483646 w 18"/>
                <a:gd name="T55" fmla="*/ 2147483646 h 65"/>
                <a:gd name="T56" fmla="*/ 2147483646 w 18"/>
                <a:gd name="T57" fmla="*/ 2147483646 h 65"/>
                <a:gd name="T58" fmla="*/ 2147483646 w 18"/>
                <a:gd name="T59" fmla="*/ 2147483646 h 65"/>
                <a:gd name="T60" fmla="*/ 2147483646 w 18"/>
                <a:gd name="T61" fmla="*/ 2147483646 h 65"/>
                <a:gd name="T62" fmla="*/ 2147483646 w 18"/>
                <a:gd name="T63" fmla="*/ 2147483646 h 65"/>
                <a:gd name="T64" fmla="*/ 2147483646 w 18"/>
                <a:gd name="T65" fmla="*/ 2147483646 h 65"/>
                <a:gd name="T66" fmla="*/ 2147483646 w 18"/>
                <a:gd name="T67" fmla="*/ 2147483646 h 65"/>
                <a:gd name="T68" fmla="*/ 2147483646 w 18"/>
                <a:gd name="T69" fmla="*/ 2147483646 h 65"/>
                <a:gd name="T70" fmla="*/ 2147483646 w 18"/>
                <a:gd name="T71" fmla="*/ 2147483646 h 65"/>
                <a:gd name="T72" fmla="*/ 2147483646 w 18"/>
                <a:gd name="T73" fmla="*/ 2147483646 h 65"/>
                <a:gd name="T74" fmla="*/ 2147483646 w 18"/>
                <a:gd name="T75" fmla="*/ 2147483646 h 65"/>
                <a:gd name="T76" fmla="*/ 2147483646 w 18"/>
                <a:gd name="T77" fmla="*/ 2147483646 h 65"/>
                <a:gd name="T78" fmla="*/ 2147483646 w 18"/>
                <a:gd name="T79" fmla="*/ 2147483646 h 65"/>
                <a:gd name="T80" fmla="*/ 2147483646 w 18"/>
                <a:gd name="T81" fmla="*/ 2147483646 h 65"/>
                <a:gd name="T82" fmla="*/ 2147483646 w 18"/>
                <a:gd name="T83" fmla="*/ 2147483646 h 65"/>
                <a:gd name="T84" fmla="*/ 2147483646 w 18"/>
                <a:gd name="T85" fmla="*/ 2147483646 h 65"/>
                <a:gd name="T86" fmla="*/ 2147483646 w 18"/>
                <a:gd name="T87" fmla="*/ 2147483646 h 65"/>
                <a:gd name="T88" fmla="*/ 2147483646 w 18"/>
                <a:gd name="T89" fmla="*/ 2147483646 h 65"/>
                <a:gd name="T90" fmla="*/ 2147483646 w 18"/>
                <a:gd name="T91" fmla="*/ 2147483646 h 65"/>
                <a:gd name="T92" fmla="*/ 2147483646 w 18"/>
                <a:gd name="T93" fmla="*/ 2147483646 h 65"/>
                <a:gd name="T94" fmla="*/ 2147483646 w 18"/>
                <a:gd name="T95" fmla="*/ 2147483646 h 65"/>
                <a:gd name="T96" fmla="*/ 2147483646 w 18"/>
                <a:gd name="T97" fmla="*/ 2147483646 h 65"/>
                <a:gd name="T98" fmla="*/ 2147483646 w 18"/>
                <a:gd name="T99" fmla="*/ 2147483646 h 6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65">
                  <a:moveTo>
                    <a:pt x="0" y="0"/>
                  </a:moveTo>
                  <a:lnTo>
                    <a:pt x="1" y="2"/>
                  </a:lnTo>
                  <a:lnTo>
                    <a:pt x="1" y="4"/>
                  </a:lnTo>
                  <a:lnTo>
                    <a:pt x="1" y="5"/>
                  </a:lnTo>
                  <a:lnTo>
                    <a:pt x="2" y="6"/>
                  </a:lnTo>
                  <a:lnTo>
                    <a:pt x="2" y="8"/>
                  </a:lnTo>
                  <a:lnTo>
                    <a:pt x="3" y="9"/>
                  </a:lnTo>
                  <a:lnTo>
                    <a:pt x="3" y="11"/>
                  </a:lnTo>
                  <a:lnTo>
                    <a:pt x="4" y="12"/>
                  </a:lnTo>
                  <a:lnTo>
                    <a:pt x="4" y="15"/>
                  </a:lnTo>
                  <a:lnTo>
                    <a:pt x="5" y="16"/>
                  </a:lnTo>
                  <a:lnTo>
                    <a:pt x="5" y="17"/>
                  </a:lnTo>
                  <a:lnTo>
                    <a:pt x="6" y="18"/>
                  </a:lnTo>
                  <a:lnTo>
                    <a:pt x="6" y="19"/>
                  </a:lnTo>
                  <a:lnTo>
                    <a:pt x="7" y="20"/>
                  </a:lnTo>
                  <a:lnTo>
                    <a:pt x="7" y="22"/>
                  </a:lnTo>
                  <a:lnTo>
                    <a:pt x="8" y="22"/>
                  </a:lnTo>
                  <a:lnTo>
                    <a:pt x="8" y="24"/>
                  </a:lnTo>
                  <a:lnTo>
                    <a:pt x="8" y="26"/>
                  </a:lnTo>
                  <a:lnTo>
                    <a:pt x="9" y="26"/>
                  </a:lnTo>
                  <a:lnTo>
                    <a:pt x="9" y="27"/>
                  </a:lnTo>
                  <a:lnTo>
                    <a:pt x="9" y="28"/>
                  </a:lnTo>
                  <a:lnTo>
                    <a:pt x="10" y="30"/>
                  </a:lnTo>
                  <a:lnTo>
                    <a:pt x="10" y="32"/>
                  </a:lnTo>
                  <a:lnTo>
                    <a:pt x="10" y="34"/>
                  </a:lnTo>
                  <a:lnTo>
                    <a:pt x="11" y="35"/>
                  </a:lnTo>
                  <a:lnTo>
                    <a:pt x="11" y="38"/>
                  </a:lnTo>
                  <a:lnTo>
                    <a:pt x="12" y="40"/>
                  </a:lnTo>
                  <a:lnTo>
                    <a:pt x="12" y="43"/>
                  </a:lnTo>
                  <a:lnTo>
                    <a:pt x="13" y="46"/>
                  </a:lnTo>
                  <a:lnTo>
                    <a:pt x="13" y="49"/>
                  </a:lnTo>
                  <a:lnTo>
                    <a:pt x="13" y="52"/>
                  </a:lnTo>
                  <a:lnTo>
                    <a:pt x="14" y="55"/>
                  </a:lnTo>
                  <a:lnTo>
                    <a:pt x="14" y="56"/>
                  </a:lnTo>
                  <a:lnTo>
                    <a:pt x="14" y="58"/>
                  </a:lnTo>
                  <a:lnTo>
                    <a:pt x="15" y="60"/>
                  </a:lnTo>
                  <a:lnTo>
                    <a:pt x="16" y="62"/>
                  </a:lnTo>
                  <a:lnTo>
                    <a:pt x="17" y="64"/>
                  </a:lnTo>
                  <a:lnTo>
                    <a:pt x="17" y="65"/>
                  </a:lnTo>
                  <a:lnTo>
                    <a:pt x="18" y="6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75" name="Freeform 175">
              <a:extLst>
                <a:ext uri="{FF2B5EF4-FFF2-40B4-BE49-F238E27FC236}">
                  <a16:creationId xmlns:a16="http://schemas.microsoft.com/office/drawing/2014/main" id="{31FD2541-C747-4BCE-8D51-6B482A357C7A}"/>
                </a:ext>
              </a:extLst>
            </p:cNvPr>
            <p:cNvSpPr>
              <a:spLocks/>
            </p:cNvSpPr>
            <p:nvPr/>
          </p:nvSpPr>
          <p:spPr bwMode="auto">
            <a:xfrm>
              <a:off x="3846810" y="3311204"/>
              <a:ext cx="26983" cy="51825"/>
            </a:xfrm>
            <a:custGeom>
              <a:avLst/>
              <a:gdLst>
                <a:gd name="T0" fmla="*/ 0 w 17"/>
                <a:gd name="T1" fmla="*/ 0 h 66"/>
                <a:gd name="T2" fmla="*/ 0 w 17"/>
                <a:gd name="T3" fmla="*/ 2147483646 h 66"/>
                <a:gd name="T4" fmla="*/ 2147483646 w 17"/>
                <a:gd name="T5" fmla="*/ 2147483646 h 66"/>
                <a:gd name="T6" fmla="*/ 2147483646 w 17"/>
                <a:gd name="T7" fmla="*/ 2147483646 h 66"/>
                <a:gd name="T8" fmla="*/ 2147483646 w 17"/>
                <a:gd name="T9" fmla="*/ 2147483646 h 66"/>
                <a:gd name="T10" fmla="*/ 2147483646 w 17"/>
                <a:gd name="T11" fmla="*/ 2147483646 h 66"/>
                <a:gd name="T12" fmla="*/ 2147483646 w 17"/>
                <a:gd name="T13" fmla="*/ 2147483646 h 66"/>
                <a:gd name="T14" fmla="*/ 2147483646 w 17"/>
                <a:gd name="T15" fmla="*/ 2147483646 h 66"/>
                <a:gd name="T16" fmla="*/ 2147483646 w 17"/>
                <a:gd name="T17" fmla="*/ 2147483646 h 66"/>
                <a:gd name="T18" fmla="*/ 2147483646 w 17"/>
                <a:gd name="T19" fmla="*/ 2147483646 h 66"/>
                <a:gd name="T20" fmla="*/ 2147483646 w 17"/>
                <a:gd name="T21" fmla="*/ 2147483646 h 66"/>
                <a:gd name="T22" fmla="*/ 2147483646 w 17"/>
                <a:gd name="T23" fmla="*/ 2147483646 h 66"/>
                <a:gd name="T24" fmla="*/ 2147483646 w 17"/>
                <a:gd name="T25" fmla="*/ 2147483646 h 66"/>
                <a:gd name="T26" fmla="*/ 2147483646 w 17"/>
                <a:gd name="T27" fmla="*/ 2147483646 h 66"/>
                <a:gd name="T28" fmla="*/ 2147483646 w 17"/>
                <a:gd name="T29" fmla="*/ 2147483646 h 66"/>
                <a:gd name="T30" fmla="*/ 2147483646 w 17"/>
                <a:gd name="T31" fmla="*/ 2147483646 h 66"/>
                <a:gd name="T32" fmla="*/ 2147483646 w 17"/>
                <a:gd name="T33" fmla="*/ 2147483646 h 66"/>
                <a:gd name="T34" fmla="*/ 2147483646 w 17"/>
                <a:gd name="T35" fmla="*/ 2147483646 h 66"/>
                <a:gd name="T36" fmla="*/ 2147483646 w 17"/>
                <a:gd name="T37" fmla="*/ 2147483646 h 66"/>
                <a:gd name="T38" fmla="*/ 2147483646 w 17"/>
                <a:gd name="T39" fmla="*/ 2147483646 h 66"/>
                <a:gd name="T40" fmla="*/ 2147483646 w 17"/>
                <a:gd name="T41" fmla="*/ 2147483646 h 66"/>
                <a:gd name="T42" fmla="*/ 2147483646 w 17"/>
                <a:gd name="T43" fmla="*/ 2147483646 h 66"/>
                <a:gd name="T44" fmla="*/ 2147483646 w 17"/>
                <a:gd name="T45" fmla="*/ 2147483646 h 66"/>
                <a:gd name="T46" fmla="*/ 2147483646 w 17"/>
                <a:gd name="T47" fmla="*/ 2147483646 h 66"/>
                <a:gd name="T48" fmla="*/ 2147483646 w 17"/>
                <a:gd name="T49" fmla="*/ 2147483646 h 66"/>
                <a:gd name="T50" fmla="*/ 2147483646 w 17"/>
                <a:gd name="T51" fmla="*/ 2147483646 h 66"/>
                <a:gd name="T52" fmla="*/ 2147483646 w 17"/>
                <a:gd name="T53" fmla="*/ 2147483646 h 66"/>
                <a:gd name="T54" fmla="*/ 2147483646 w 17"/>
                <a:gd name="T55" fmla="*/ 2147483646 h 66"/>
                <a:gd name="T56" fmla="*/ 2147483646 w 17"/>
                <a:gd name="T57" fmla="*/ 2147483646 h 66"/>
                <a:gd name="T58" fmla="*/ 2147483646 w 17"/>
                <a:gd name="T59" fmla="*/ 2147483646 h 66"/>
                <a:gd name="T60" fmla="*/ 2147483646 w 17"/>
                <a:gd name="T61" fmla="*/ 2147483646 h 66"/>
                <a:gd name="T62" fmla="*/ 2147483646 w 17"/>
                <a:gd name="T63" fmla="*/ 2147483646 h 66"/>
                <a:gd name="T64" fmla="*/ 2147483646 w 17"/>
                <a:gd name="T65" fmla="*/ 2147483646 h 66"/>
                <a:gd name="T66" fmla="*/ 2147483646 w 17"/>
                <a:gd name="T67" fmla="*/ 2147483646 h 66"/>
                <a:gd name="T68" fmla="*/ 2147483646 w 17"/>
                <a:gd name="T69" fmla="*/ 2147483646 h 66"/>
                <a:gd name="T70" fmla="*/ 2147483646 w 17"/>
                <a:gd name="T71" fmla="*/ 2147483646 h 66"/>
                <a:gd name="T72" fmla="*/ 2147483646 w 17"/>
                <a:gd name="T73" fmla="*/ 2147483646 h 66"/>
                <a:gd name="T74" fmla="*/ 2147483646 w 17"/>
                <a:gd name="T75" fmla="*/ 2147483646 h 66"/>
                <a:gd name="T76" fmla="*/ 2147483646 w 17"/>
                <a:gd name="T77" fmla="*/ 2147483646 h 66"/>
                <a:gd name="T78" fmla="*/ 2147483646 w 17"/>
                <a:gd name="T79" fmla="*/ 2147483646 h 66"/>
                <a:gd name="T80" fmla="*/ 2147483646 w 17"/>
                <a:gd name="T81" fmla="*/ 2147483646 h 66"/>
                <a:gd name="T82" fmla="*/ 2147483646 w 17"/>
                <a:gd name="T83" fmla="*/ 2147483646 h 66"/>
                <a:gd name="T84" fmla="*/ 2147483646 w 17"/>
                <a:gd name="T85" fmla="*/ 2147483646 h 66"/>
                <a:gd name="T86" fmla="*/ 2147483646 w 17"/>
                <a:gd name="T87" fmla="*/ 2147483646 h 66"/>
                <a:gd name="T88" fmla="*/ 2147483646 w 17"/>
                <a:gd name="T89" fmla="*/ 2147483646 h 66"/>
                <a:gd name="T90" fmla="*/ 2147483646 w 17"/>
                <a:gd name="T91" fmla="*/ 2147483646 h 66"/>
                <a:gd name="T92" fmla="*/ 2147483646 w 17"/>
                <a:gd name="T93" fmla="*/ 2147483646 h 66"/>
                <a:gd name="T94" fmla="*/ 2147483646 w 17"/>
                <a:gd name="T95" fmla="*/ 2147483646 h 66"/>
                <a:gd name="T96" fmla="*/ 2147483646 w 17"/>
                <a:gd name="T97" fmla="*/ 2147483646 h 66"/>
                <a:gd name="T98" fmla="*/ 2147483646 w 17"/>
                <a:gd name="T99" fmla="*/ 2147483646 h 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66">
                  <a:moveTo>
                    <a:pt x="0" y="0"/>
                  </a:moveTo>
                  <a:lnTo>
                    <a:pt x="0" y="2"/>
                  </a:lnTo>
                  <a:lnTo>
                    <a:pt x="1" y="2"/>
                  </a:lnTo>
                  <a:lnTo>
                    <a:pt x="1" y="3"/>
                  </a:lnTo>
                  <a:lnTo>
                    <a:pt x="2" y="3"/>
                  </a:lnTo>
                  <a:lnTo>
                    <a:pt x="2" y="5"/>
                  </a:lnTo>
                  <a:lnTo>
                    <a:pt x="3" y="7"/>
                  </a:lnTo>
                  <a:lnTo>
                    <a:pt x="3" y="9"/>
                  </a:lnTo>
                  <a:lnTo>
                    <a:pt x="3" y="11"/>
                  </a:lnTo>
                  <a:lnTo>
                    <a:pt x="4" y="14"/>
                  </a:lnTo>
                  <a:lnTo>
                    <a:pt x="4" y="17"/>
                  </a:lnTo>
                  <a:lnTo>
                    <a:pt x="4" y="19"/>
                  </a:lnTo>
                  <a:lnTo>
                    <a:pt x="5" y="23"/>
                  </a:lnTo>
                  <a:lnTo>
                    <a:pt x="5" y="25"/>
                  </a:lnTo>
                  <a:lnTo>
                    <a:pt x="5" y="27"/>
                  </a:lnTo>
                  <a:lnTo>
                    <a:pt x="6" y="30"/>
                  </a:lnTo>
                  <a:lnTo>
                    <a:pt x="6" y="32"/>
                  </a:lnTo>
                  <a:lnTo>
                    <a:pt x="6" y="34"/>
                  </a:lnTo>
                  <a:lnTo>
                    <a:pt x="7" y="35"/>
                  </a:lnTo>
                  <a:lnTo>
                    <a:pt x="7" y="37"/>
                  </a:lnTo>
                  <a:lnTo>
                    <a:pt x="8" y="39"/>
                  </a:lnTo>
                  <a:lnTo>
                    <a:pt x="8" y="40"/>
                  </a:lnTo>
                  <a:lnTo>
                    <a:pt x="9" y="40"/>
                  </a:lnTo>
                  <a:lnTo>
                    <a:pt x="9" y="41"/>
                  </a:lnTo>
                  <a:lnTo>
                    <a:pt x="10" y="42"/>
                  </a:lnTo>
                  <a:lnTo>
                    <a:pt x="11" y="42"/>
                  </a:lnTo>
                  <a:lnTo>
                    <a:pt x="11" y="43"/>
                  </a:lnTo>
                  <a:lnTo>
                    <a:pt x="12" y="44"/>
                  </a:lnTo>
                  <a:lnTo>
                    <a:pt x="12" y="45"/>
                  </a:lnTo>
                  <a:lnTo>
                    <a:pt x="12" y="47"/>
                  </a:lnTo>
                  <a:lnTo>
                    <a:pt x="13" y="49"/>
                  </a:lnTo>
                  <a:lnTo>
                    <a:pt x="13" y="51"/>
                  </a:lnTo>
                  <a:lnTo>
                    <a:pt x="14" y="52"/>
                  </a:lnTo>
                  <a:lnTo>
                    <a:pt x="14" y="56"/>
                  </a:lnTo>
                  <a:lnTo>
                    <a:pt x="15" y="57"/>
                  </a:lnTo>
                  <a:lnTo>
                    <a:pt x="15" y="58"/>
                  </a:lnTo>
                  <a:lnTo>
                    <a:pt x="15" y="60"/>
                  </a:lnTo>
                  <a:lnTo>
                    <a:pt x="16" y="62"/>
                  </a:lnTo>
                  <a:lnTo>
                    <a:pt x="16" y="63"/>
                  </a:lnTo>
                  <a:lnTo>
                    <a:pt x="16" y="64"/>
                  </a:lnTo>
                  <a:lnTo>
                    <a:pt x="17" y="64"/>
                  </a:lnTo>
                  <a:lnTo>
                    <a:pt x="17" y="6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76" name="Freeform 176">
              <a:extLst>
                <a:ext uri="{FF2B5EF4-FFF2-40B4-BE49-F238E27FC236}">
                  <a16:creationId xmlns:a16="http://schemas.microsoft.com/office/drawing/2014/main" id="{FDF2E7CD-5AC9-4BC3-B415-1EB9B43F99F8}"/>
                </a:ext>
              </a:extLst>
            </p:cNvPr>
            <p:cNvSpPr>
              <a:spLocks/>
            </p:cNvSpPr>
            <p:nvPr/>
          </p:nvSpPr>
          <p:spPr bwMode="auto">
            <a:xfrm>
              <a:off x="3873792" y="3315130"/>
              <a:ext cx="28569" cy="68314"/>
            </a:xfrm>
            <a:custGeom>
              <a:avLst/>
              <a:gdLst>
                <a:gd name="T0" fmla="*/ 0 w 18"/>
                <a:gd name="T1" fmla="*/ 2147483646 h 87"/>
                <a:gd name="T2" fmla="*/ 2147483646 w 18"/>
                <a:gd name="T3" fmla="*/ 2147483646 h 87"/>
                <a:gd name="T4" fmla="*/ 2147483646 w 18"/>
                <a:gd name="T5" fmla="*/ 2147483646 h 87"/>
                <a:gd name="T6" fmla="*/ 2147483646 w 18"/>
                <a:gd name="T7" fmla="*/ 2147483646 h 87"/>
                <a:gd name="T8" fmla="*/ 2147483646 w 18"/>
                <a:gd name="T9" fmla="*/ 2147483646 h 87"/>
                <a:gd name="T10" fmla="*/ 2147483646 w 18"/>
                <a:gd name="T11" fmla="*/ 2147483646 h 87"/>
                <a:gd name="T12" fmla="*/ 2147483646 w 18"/>
                <a:gd name="T13" fmla="*/ 2147483646 h 87"/>
                <a:gd name="T14" fmla="*/ 2147483646 w 18"/>
                <a:gd name="T15" fmla="*/ 2147483646 h 87"/>
                <a:gd name="T16" fmla="*/ 2147483646 w 18"/>
                <a:gd name="T17" fmla="*/ 2147483646 h 87"/>
                <a:gd name="T18" fmla="*/ 2147483646 w 18"/>
                <a:gd name="T19" fmla="*/ 2147483646 h 87"/>
                <a:gd name="T20" fmla="*/ 2147483646 w 18"/>
                <a:gd name="T21" fmla="*/ 2147483646 h 87"/>
                <a:gd name="T22" fmla="*/ 2147483646 w 18"/>
                <a:gd name="T23" fmla="*/ 2147483646 h 87"/>
                <a:gd name="T24" fmla="*/ 2147483646 w 18"/>
                <a:gd name="T25" fmla="*/ 2147483646 h 87"/>
                <a:gd name="T26" fmla="*/ 2147483646 w 18"/>
                <a:gd name="T27" fmla="*/ 2147483646 h 87"/>
                <a:gd name="T28" fmla="*/ 2147483646 w 18"/>
                <a:gd name="T29" fmla="*/ 2147483646 h 87"/>
                <a:gd name="T30" fmla="*/ 2147483646 w 18"/>
                <a:gd name="T31" fmla="*/ 2147483646 h 87"/>
                <a:gd name="T32" fmla="*/ 2147483646 w 18"/>
                <a:gd name="T33" fmla="*/ 2147483646 h 87"/>
                <a:gd name="T34" fmla="*/ 2147483646 w 18"/>
                <a:gd name="T35" fmla="*/ 2147483646 h 87"/>
                <a:gd name="T36" fmla="*/ 2147483646 w 18"/>
                <a:gd name="T37" fmla="*/ 2147483646 h 87"/>
                <a:gd name="T38" fmla="*/ 2147483646 w 18"/>
                <a:gd name="T39" fmla="*/ 2147483646 h 87"/>
                <a:gd name="T40" fmla="*/ 2147483646 w 18"/>
                <a:gd name="T41" fmla="*/ 2147483646 h 87"/>
                <a:gd name="T42" fmla="*/ 2147483646 w 18"/>
                <a:gd name="T43" fmla="*/ 2147483646 h 87"/>
                <a:gd name="T44" fmla="*/ 2147483646 w 18"/>
                <a:gd name="T45" fmla="*/ 2147483646 h 87"/>
                <a:gd name="T46" fmla="*/ 2147483646 w 18"/>
                <a:gd name="T47" fmla="*/ 2147483646 h 87"/>
                <a:gd name="T48" fmla="*/ 2147483646 w 18"/>
                <a:gd name="T49" fmla="*/ 2147483646 h 87"/>
                <a:gd name="T50" fmla="*/ 2147483646 w 18"/>
                <a:gd name="T51" fmla="*/ 2147483646 h 87"/>
                <a:gd name="T52" fmla="*/ 2147483646 w 18"/>
                <a:gd name="T53" fmla="*/ 2147483646 h 87"/>
                <a:gd name="T54" fmla="*/ 2147483646 w 18"/>
                <a:gd name="T55" fmla="*/ 2147483646 h 87"/>
                <a:gd name="T56" fmla="*/ 2147483646 w 18"/>
                <a:gd name="T57" fmla="*/ 2147483646 h 87"/>
                <a:gd name="T58" fmla="*/ 2147483646 w 18"/>
                <a:gd name="T59" fmla="*/ 2147483646 h 87"/>
                <a:gd name="T60" fmla="*/ 2147483646 w 18"/>
                <a:gd name="T61" fmla="*/ 2147483646 h 87"/>
                <a:gd name="T62" fmla="*/ 2147483646 w 18"/>
                <a:gd name="T63" fmla="*/ 2147483646 h 87"/>
                <a:gd name="T64" fmla="*/ 2147483646 w 18"/>
                <a:gd name="T65" fmla="*/ 2147483646 h 87"/>
                <a:gd name="T66" fmla="*/ 2147483646 w 18"/>
                <a:gd name="T67" fmla="*/ 2147483646 h 87"/>
                <a:gd name="T68" fmla="*/ 2147483646 w 18"/>
                <a:gd name="T69" fmla="*/ 2147483646 h 87"/>
                <a:gd name="T70" fmla="*/ 2147483646 w 18"/>
                <a:gd name="T71" fmla="*/ 2147483646 h 87"/>
                <a:gd name="T72" fmla="*/ 2147483646 w 18"/>
                <a:gd name="T73" fmla="*/ 2147483646 h 87"/>
                <a:gd name="T74" fmla="*/ 2147483646 w 18"/>
                <a:gd name="T75" fmla="*/ 2147483646 h 87"/>
                <a:gd name="T76" fmla="*/ 2147483646 w 18"/>
                <a:gd name="T77" fmla="*/ 2147483646 h 87"/>
                <a:gd name="T78" fmla="*/ 2147483646 w 18"/>
                <a:gd name="T79" fmla="*/ 2147483646 h 87"/>
                <a:gd name="T80" fmla="*/ 2147483646 w 18"/>
                <a:gd name="T81" fmla="*/ 2147483646 h 87"/>
                <a:gd name="T82" fmla="*/ 2147483646 w 18"/>
                <a:gd name="T83" fmla="*/ 2147483646 h 87"/>
                <a:gd name="T84" fmla="*/ 2147483646 w 18"/>
                <a:gd name="T85" fmla="*/ 2147483646 h 87"/>
                <a:gd name="T86" fmla="*/ 2147483646 w 18"/>
                <a:gd name="T87" fmla="*/ 2147483646 h 87"/>
                <a:gd name="T88" fmla="*/ 2147483646 w 18"/>
                <a:gd name="T89" fmla="*/ 2147483646 h 87"/>
                <a:gd name="T90" fmla="*/ 2147483646 w 18"/>
                <a:gd name="T91" fmla="*/ 2147483646 h 87"/>
                <a:gd name="T92" fmla="*/ 2147483646 w 18"/>
                <a:gd name="T93" fmla="*/ 2147483646 h 87"/>
                <a:gd name="T94" fmla="*/ 2147483646 w 18"/>
                <a:gd name="T95" fmla="*/ 2147483646 h 87"/>
                <a:gd name="T96" fmla="*/ 2147483646 w 18"/>
                <a:gd name="T97" fmla="*/ 2147483646 h 87"/>
                <a:gd name="T98" fmla="*/ 2147483646 w 18"/>
                <a:gd name="T99" fmla="*/ 0 h 8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87">
                  <a:moveTo>
                    <a:pt x="0" y="61"/>
                  </a:moveTo>
                  <a:lnTo>
                    <a:pt x="1" y="63"/>
                  </a:lnTo>
                  <a:lnTo>
                    <a:pt x="2" y="64"/>
                  </a:lnTo>
                  <a:lnTo>
                    <a:pt x="2" y="63"/>
                  </a:lnTo>
                  <a:lnTo>
                    <a:pt x="3" y="63"/>
                  </a:lnTo>
                  <a:lnTo>
                    <a:pt x="3" y="64"/>
                  </a:lnTo>
                  <a:lnTo>
                    <a:pt x="3" y="63"/>
                  </a:lnTo>
                  <a:lnTo>
                    <a:pt x="4" y="62"/>
                  </a:lnTo>
                  <a:lnTo>
                    <a:pt x="4" y="63"/>
                  </a:lnTo>
                  <a:lnTo>
                    <a:pt x="5" y="62"/>
                  </a:lnTo>
                  <a:lnTo>
                    <a:pt x="5" y="63"/>
                  </a:lnTo>
                  <a:lnTo>
                    <a:pt x="6" y="63"/>
                  </a:lnTo>
                  <a:lnTo>
                    <a:pt x="7" y="66"/>
                  </a:lnTo>
                  <a:lnTo>
                    <a:pt x="7" y="69"/>
                  </a:lnTo>
                  <a:lnTo>
                    <a:pt x="8" y="72"/>
                  </a:lnTo>
                  <a:lnTo>
                    <a:pt x="8" y="75"/>
                  </a:lnTo>
                  <a:lnTo>
                    <a:pt x="9" y="78"/>
                  </a:lnTo>
                  <a:lnTo>
                    <a:pt x="9" y="80"/>
                  </a:lnTo>
                  <a:lnTo>
                    <a:pt x="9" y="83"/>
                  </a:lnTo>
                  <a:lnTo>
                    <a:pt x="10" y="83"/>
                  </a:lnTo>
                  <a:lnTo>
                    <a:pt x="10" y="84"/>
                  </a:lnTo>
                  <a:lnTo>
                    <a:pt x="11" y="84"/>
                  </a:lnTo>
                  <a:lnTo>
                    <a:pt x="11" y="86"/>
                  </a:lnTo>
                  <a:lnTo>
                    <a:pt x="12" y="86"/>
                  </a:lnTo>
                  <a:lnTo>
                    <a:pt x="13" y="87"/>
                  </a:lnTo>
                  <a:lnTo>
                    <a:pt x="13" y="85"/>
                  </a:lnTo>
                  <a:lnTo>
                    <a:pt x="14" y="84"/>
                  </a:lnTo>
                  <a:lnTo>
                    <a:pt x="14" y="81"/>
                  </a:lnTo>
                  <a:lnTo>
                    <a:pt x="15" y="78"/>
                  </a:lnTo>
                  <a:lnTo>
                    <a:pt x="15" y="75"/>
                  </a:lnTo>
                  <a:lnTo>
                    <a:pt x="16" y="71"/>
                  </a:lnTo>
                  <a:lnTo>
                    <a:pt x="16" y="63"/>
                  </a:lnTo>
                  <a:lnTo>
                    <a:pt x="16" y="55"/>
                  </a:lnTo>
                  <a:lnTo>
                    <a:pt x="17" y="45"/>
                  </a:lnTo>
                  <a:lnTo>
                    <a:pt x="17" y="35"/>
                  </a:lnTo>
                  <a:lnTo>
                    <a:pt x="17" y="24"/>
                  </a:lnTo>
                  <a:lnTo>
                    <a:pt x="18" y="12"/>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77" name="Freeform 177">
              <a:extLst>
                <a:ext uri="{FF2B5EF4-FFF2-40B4-BE49-F238E27FC236}">
                  <a16:creationId xmlns:a16="http://schemas.microsoft.com/office/drawing/2014/main" id="{E07E54A7-3795-400E-B577-7D2FA51E8362}"/>
                </a:ext>
              </a:extLst>
            </p:cNvPr>
            <p:cNvSpPr>
              <a:spLocks/>
            </p:cNvSpPr>
            <p:nvPr/>
          </p:nvSpPr>
          <p:spPr bwMode="auto">
            <a:xfrm>
              <a:off x="3902361" y="3242890"/>
              <a:ext cx="28569" cy="101294"/>
            </a:xfrm>
            <a:custGeom>
              <a:avLst/>
              <a:gdLst>
                <a:gd name="T0" fmla="*/ 0 w 18"/>
                <a:gd name="T1" fmla="*/ 2147483646 h 129"/>
                <a:gd name="T2" fmla="*/ 0 w 18"/>
                <a:gd name="T3" fmla="*/ 2147483646 h 129"/>
                <a:gd name="T4" fmla="*/ 2147483646 w 18"/>
                <a:gd name="T5" fmla="*/ 2147483646 h 129"/>
                <a:gd name="T6" fmla="*/ 2147483646 w 18"/>
                <a:gd name="T7" fmla="*/ 2147483646 h 129"/>
                <a:gd name="T8" fmla="*/ 2147483646 w 18"/>
                <a:gd name="T9" fmla="*/ 2147483646 h 129"/>
                <a:gd name="T10" fmla="*/ 2147483646 w 18"/>
                <a:gd name="T11" fmla="*/ 2147483646 h 129"/>
                <a:gd name="T12" fmla="*/ 2147483646 w 18"/>
                <a:gd name="T13" fmla="*/ 2147483646 h 129"/>
                <a:gd name="T14" fmla="*/ 2147483646 w 18"/>
                <a:gd name="T15" fmla="*/ 2147483646 h 129"/>
                <a:gd name="T16" fmla="*/ 2147483646 w 18"/>
                <a:gd name="T17" fmla="*/ 2147483646 h 129"/>
                <a:gd name="T18" fmla="*/ 2147483646 w 18"/>
                <a:gd name="T19" fmla="*/ 2147483646 h 129"/>
                <a:gd name="T20" fmla="*/ 2147483646 w 18"/>
                <a:gd name="T21" fmla="*/ 2147483646 h 129"/>
                <a:gd name="T22" fmla="*/ 2147483646 w 18"/>
                <a:gd name="T23" fmla="*/ 0 h 129"/>
                <a:gd name="T24" fmla="*/ 2147483646 w 18"/>
                <a:gd name="T25" fmla="*/ 0 h 129"/>
                <a:gd name="T26" fmla="*/ 2147483646 w 18"/>
                <a:gd name="T27" fmla="*/ 0 h 129"/>
                <a:gd name="T28" fmla="*/ 2147483646 w 18"/>
                <a:gd name="T29" fmla="*/ 2147483646 h 129"/>
                <a:gd name="T30" fmla="*/ 2147483646 w 18"/>
                <a:gd name="T31" fmla="*/ 2147483646 h 129"/>
                <a:gd name="T32" fmla="*/ 2147483646 w 18"/>
                <a:gd name="T33" fmla="*/ 2147483646 h 129"/>
                <a:gd name="T34" fmla="*/ 2147483646 w 18"/>
                <a:gd name="T35" fmla="*/ 2147483646 h 129"/>
                <a:gd name="T36" fmla="*/ 2147483646 w 18"/>
                <a:gd name="T37" fmla="*/ 2147483646 h 129"/>
                <a:gd name="T38" fmla="*/ 2147483646 w 18"/>
                <a:gd name="T39" fmla="*/ 2147483646 h 129"/>
                <a:gd name="T40" fmla="*/ 2147483646 w 18"/>
                <a:gd name="T41" fmla="*/ 2147483646 h 129"/>
                <a:gd name="T42" fmla="*/ 2147483646 w 18"/>
                <a:gd name="T43" fmla="*/ 2147483646 h 129"/>
                <a:gd name="T44" fmla="*/ 2147483646 w 18"/>
                <a:gd name="T45" fmla="*/ 2147483646 h 129"/>
                <a:gd name="T46" fmla="*/ 2147483646 w 18"/>
                <a:gd name="T47" fmla="*/ 2147483646 h 129"/>
                <a:gd name="T48" fmla="*/ 2147483646 w 18"/>
                <a:gd name="T49" fmla="*/ 2147483646 h 129"/>
                <a:gd name="T50" fmla="*/ 2147483646 w 18"/>
                <a:gd name="T51" fmla="*/ 2147483646 h 129"/>
                <a:gd name="T52" fmla="*/ 2147483646 w 18"/>
                <a:gd name="T53" fmla="*/ 2147483646 h 129"/>
                <a:gd name="T54" fmla="*/ 2147483646 w 18"/>
                <a:gd name="T55" fmla="*/ 2147483646 h 129"/>
                <a:gd name="T56" fmla="*/ 2147483646 w 18"/>
                <a:gd name="T57" fmla="*/ 2147483646 h 129"/>
                <a:gd name="T58" fmla="*/ 2147483646 w 18"/>
                <a:gd name="T59" fmla="*/ 2147483646 h 129"/>
                <a:gd name="T60" fmla="*/ 2147483646 w 18"/>
                <a:gd name="T61" fmla="*/ 2147483646 h 129"/>
                <a:gd name="T62" fmla="*/ 2147483646 w 18"/>
                <a:gd name="T63" fmla="*/ 2147483646 h 129"/>
                <a:gd name="T64" fmla="*/ 2147483646 w 18"/>
                <a:gd name="T65" fmla="*/ 2147483646 h 129"/>
                <a:gd name="T66" fmla="*/ 2147483646 w 18"/>
                <a:gd name="T67" fmla="*/ 2147483646 h 129"/>
                <a:gd name="T68" fmla="*/ 2147483646 w 18"/>
                <a:gd name="T69" fmla="*/ 2147483646 h 129"/>
                <a:gd name="T70" fmla="*/ 2147483646 w 18"/>
                <a:gd name="T71" fmla="*/ 2147483646 h 129"/>
                <a:gd name="T72" fmla="*/ 2147483646 w 18"/>
                <a:gd name="T73" fmla="*/ 2147483646 h 129"/>
                <a:gd name="T74" fmla="*/ 2147483646 w 18"/>
                <a:gd name="T75" fmla="*/ 2147483646 h 129"/>
                <a:gd name="T76" fmla="*/ 2147483646 w 18"/>
                <a:gd name="T77" fmla="*/ 2147483646 h 129"/>
                <a:gd name="T78" fmla="*/ 2147483646 w 18"/>
                <a:gd name="T79" fmla="*/ 2147483646 h 129"/>
                <a:gd name="T80" fmla="*/ 2147483646 w 18"/>
                <a:gd name="T81" fmla="*/ 2147483646 h 129"/>
                <a:gd name="T82" fmla="*/ 2147483646 w 18"/>
                <a:gd name="T83" fmla="*/ 2147483646 h 129"/>
                <a:gd name="T84" fmla="*/ 2147483646 w 18"/>
                <a:gd name="T85" fmla="*/ 2147483646 h 129"/>
                <a:gd name="T86" fmla="*/ 2147483646 w 18"/>
                <a:gd name="T87" fmla="*/ 2147483646 h 129"/>
                <a:gd name="T88" fmla="*/ 2147483646 w 18"/>
                <a:gd name="T89" fmla="*/ 2147483646 h 129"/>
                <a:gd name="T90" fmla="*/ 2147483646 w 18"/>
                <a:gd name="T91" fmla="*/ 2147483646 h 129"/>
                <a:gd name="T92" fmla="*/ 2147483646 w 18"/>
                <a:gd name="T93" fmla="*/ 2147483646 h 129"/>
                <a:gd name="T94" fmla="*/ 2147483646 w 18"/>
                <a:gd name="T95" fmla="*/ 2147483646 h 129"/>
                <a:gd name="T96" fmla="*/ 2147483646 w 18"/>
                <a:gd name="T97" fmla="*/ 2147483646 h 129"/>
                <a:gd name="T98" fmla="*/ 2147483646 w 18"/>
                <a:gd name="T99" fmla="*/ 2147483646 h 1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29">
                  <a:moveTo>
                    <a:pt x="0" y="92"/>
                  </a:moveTo>
                  <a:lnTo>
                    <a:pt x="0" y="79"/>
                  </a:lnTo>
                  <a:lnTo>
                    <a:pt x="1" y="69"/>
                  </a:lnTo>
                  <a:lnTo>
                    <a:pt x="1" y="58"/>
                  </a:lnTo>
                  <a:lnTo>
                    <a:pt x="2" y="46"/>
                  </a:lnTo>
                  <a:lnTo>
                    <a:pt x="2" y="35"/>
                  </a:lnTo>
                  <a:lnTo>
                    <a:pt x="2" y="26"/>
                  </a:lnTo>
                  <a:lnTo>
                    <a:pt x="3" y="18"/>
                  </a:lnTo>
                  <a:lnTo>
                    <a:pt x="3" y="12"/>
                  </a:lnTo>
                  <a:lnTo>
                    <a:pt x="3" y="7"/>
                  </a:lnTo>
                  <a:lnTo>
                    <a:pt x="4" y="5"/>
                  </a:lnTo>
                  <a:lnTo>
                    <a:pt x="4" y="0"/>
                  </a:lnTo>
                  <a:lnTo>
                    <a:pt x="5" y="0"/>
                  </a:lnTo>
                  <a:lnTo>
                    <a:pt x="5" y="2"/>
                  </a:lnTo>
                  <a:lnTo>
                    <a:pt x="5" y="4"/>
                  </a:lnTo>
                  <a:lnTo>
                    <a:pt x="6" y="6"/>
                  </a:lnTo>
                  <a:lnTo>
                    <a:pt x="6" y="10"/>
                  </a:lnTo>
                  <a:lnTo>
                    <a:pt x="7" y="14"/>
                  </a:lnTo>
                  <a:lnTo>
                    <a:pt x="7" y="19"/>
                  </a:lnTo>
                  <a:lnTo>
                    <a:pt x="7" y="24"/>
                  </a:lnTo>
                  <a:lnTo>
                    <a:pt x="7" y="29"/>
                  </a:lnTo>
                  <a:lnTo>
                    <a:pt x="8" y="36"/>
                  </a:lnTo>
                  <a:lnTo>
                    <a:pt x="8" y="43"/>
                  </a:lnTo>
                  <a:lnTo>
                    <a:pt x="9" y="48"/>
                  </a:lnTo>
                  <a:lnTo>
                    <a:pt x="9" y="54"/>
                  </a:lnTo>
                  <a:lnTo>
                    <a:pt x="9" y="60"/>
                  </a:lnTo>
                  <a:lnTo>
                    <a:pt x="10" y="66"/>
                  </a:lnTo>
                  <a:lnTo>
                    <a:pt x="10" y="70"/>
                  </a:lnTo>
                  <a:lnTo>
                    <a:pt x="10" y="77"/>
                  </a:lnTo>
                  <a:lnTo>
                    <a:pt x="11" y="80"/>
                  </a:lnTo>
                  <a:lnTo>
                    <a:pt x="11" y="85"/>
                  </a:lnTo>
                  <a:lnTo>
                    <a:pt x="11" y="90"/>
                  </a:lnTo>
                  <a:lnTo>
                    <a:pt x="12" y="94"/>
                  </a:lnTo>
                  <a:lnTo>
                    <a:pt x="12" y="96"/>
                  </a:lnTo>
                  <a:lnTo>
                    <a:pt x="13" y="101"/>
                  </a:lnTo>
                  <a:lnTo>
                    <a:pt x="13" y="103"/>
                  </a:lnTo>
                  <a:lnTo>
                    <a:pt x="13" y="106"/>
                  </a:lnTo>
                  <a:lnTo>
                    <a:pt x="14" y="110"/>
                  </a:lnTo>
                  <a:lnTo>
                    <a:pt x="14" y="111"/>
                  </a:lnTo>
                  <a:lnTo>
                    <a:pt x="14" y="115"/>
                  </a:lnTo>
                  <a:lnTo>
                    <a:pt x="15" y="115"/>
                  </a:lnTo>
                  <a:lnTo>
                    <a:pt x="15" y="118"/>
                  </a:lnTo>
                  <a:lnTo>
                    <a:pt x="15" y="120"/>
                  </a:lnTo>
                  <a:lnTo>
                    <a:pt x="16" y="122"/>
                  </a:lnTo>
                  <a:lnTo>
                    <a:pt x="16" y="124"/>
                  </a:lnTo>
                  <a:lnTo>
                    <a:pt x="16" y="125"/>
                  </a:lnTo>
                  <a:lnTo>
                    <a:pt x="17" y="126"/>
                  </a:lnTo>
                  <a:lnTo>
                    <a:pt x="17" y="128"/>
                  </a:lnTo>
                  <a:lnTo>
                    <a:pt x="18" y="12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78" name="Freeform 178">
              <a:extLst>
                <a:ext uri="{FF2B5EF4-FFF2-40B4-BE49-F238E27FC236}">
                  <a16:creationId xmlns:a16="http://schemas.microsoft.com/office/drawing/2014/main" id="{3A27A531-0BF3-44A3-BFE2-7C7069F8DB05}"/>
                </a:ext>
              </a:extLst>
            </p:cNvPr>
            <p:cNvSpPr>
              <a:spLocks/>
            </p:cNvSpPr>
            <p:nvPr/>
          </p:nvSpPr>
          <p:spPr bwMode="auto">
            <a:xfrm>
              <a:off x="3930931" y="3329265"/>
              <a:ext cx="26983" cy="25912"/>
            </a:xfrm>
            <a:custGeom>
              <a:avLst/>
              <a:gdLst>
                <a:gd name="T0" fmla="*/ 0 w 17"/>
                <a:gd name="T1" fmla="*/ 2147483646 h 33"/>
                <a:gd name="T2" fmla="*/ 0 w 17"/>
                <a:gd name="T3" fmla="*/ 2147483646 h 33"/>
                <a:gd name="T4" fmla="*/ 0 w 17"/>
                <a:gd name="T5" fmla="*/ 2147483646 h 33"/>
                <a:gd name="T6" fmla="*/ 2147483646 w 17"/>
                <a:gd name="T7" fmla="*/ 2147483646 h 33"/>
                <a:gd name="T8" fmla="*/ 2147483646 w 17"/>
                <a:gd name="T9" fmla="*/ 2147483646 h 33"/>
                <a:gd name="T10" fmla="*/ 2147483646 w 17"/>
                <a:gd name="T11" fmla="*/ 2147483646 h 33"/>
                <a:gd name="T12" fmla="*/ 2147483646 w 17"/>
                <a:gd name="T13" fmla="*/ 2147483646 h 33"/>
                <a:gd name="T14" fmla="*/ 2147483646 w 17"/>
                <a:gd name="T15" fmla="*/ 2147483646 h 33"/>
                <a:gd name="T16" fmla="*/ 2147483646 w 17"/>
                <a:gd name="T17" fmla="*/ 2147483646 h 33"/>
                <a:gd name="T18" fmla="*/ 2147483646 w 17"/>
                <a:gd name="T19" fmla="*/ 2147483646 h 33"/>
                <a:gd name="T20" fmla="*/ 2147483646 w 17"/>
                <a:gd name="T21" fmla="*/ 2147483646 h 33"/>
                <a:gd name="T22" fmla="*/ 2147483646 w 17"/>
                <a:gd name="T23" fmla="*/ 2147483646 h 33"/>
                <a:gd name="T24" fmla="*/ 2147483646 w 17"/>
                <a:gd name="T25" fmla="*/ 2147483646 h 33"/>
                <a:gd name="T26" fmla="*/ 2147483646 w 17"/>
                <a:gd name="T27" fmla="*/ 2147483646 h 33"/>
                <a:gd name="T28" fmla="*/ 2147483646 w 17"/>
                <a:gd name="T29" fmla="*/ 2147483646 h 33"/>
                <a:gd name="T30" fmla="*/ 2147483646 w 17"/>
                <a:gd name="T31" fmla="*/ 2147483646 h 33"/>
                <a:gd name="T32" fmla="*/ 2147483646 w 17"/>
                <a:gd name="T33" fmla="*/ 2147483646 h 33"/>
                <a:gd name="T34" fmla="*/ 2147483646 w 17"/>
                <a:gd name="T35" fmla="*/ 2147483646 h 33"/>
                <a:gd name="T36" fmla="*/ 2147483646 w 17"/>
                <a:gd name="T37" fmla="*/ 2147483646 h 33"/>
                <a:gd name="T38" fmla="*/ 2147483646 w 17"/>
                <a:gd name="T39" fmla="*/ 2147483646 h 33"/>
                <a:gd name="T40" fmla="*/ 2147483646 w 17"/>
                <a:gd name="T41" fmla="*/ 2147483646 h 33"/>
                <a:gd name="T42" fmla="*/ 2147483646 w 17"/>
                <a:gd name="T43" fmla="*/ 2147483646 h 33"/>
                <a:gd name="T44" fmla="*/ 2147483646 w 17"/>
                <a:gd name="T45" fmla="*/ 2147483646 h 33"/>
                <a:gd name="T46" fmla="*/ 2147483646 w 17"/>
                <a:gd name="T47" fmla="*/ 2147483646 h 33"/>
                <a:gd name="T48" fmla="*/ 2147483646 w 17"/>
                <a:gd name="T49" fmla="*/ 2147483646 h 33"/>
                <a:gd name="T50" fmla="*/ 2147483646 w 17"/>
                <a:gd name="T51" fmla="*/ 2147483646 h 33"/>
                <a:gd name="T52" fmla="*/ 2147483646 w 17"/>
                <a:gd name="T53" fmla="*/ 2147483646 h 33"/>
                <a:gd name="T54" fmla="*/ 2147483646 w 17"/>
                <a:gd name="T55" fmla="*/ 2147483646 h 33"/>
                <a:gd name="T56" fmla="*/ 2147483646 w 17"/>
                <a:gd name="T57" fmla="*/ 2147483646 h 33"/>
                <a:gd name="T58" fmla="*/ 2147483646 w 17"/>
                <a:gd name="T59" fmla="*/ 2147483646 h 33"/>
                <a:gd name="T60" fmla="*/ 2147483646 w 17"/>
                <a:gd name="T61" fmla="*/ 2147483646 h 33"/>
                <a:gd name="T62" fmla="*/ 2147483646 w 17"/>
                <a:gd name="T63" fmla="*/ 2147483646 h 33"/>
                <a:gd name="T64" fmla="*/ 2147483646 w 17"/>
                <a:gd name="T65" fmla="*/ 2147483646 h 33"/>
                <a:gd name="T66" fmla="*/ 2147483646 w 17"/>
                <a:gd name="T67" fmla="*/ 2147483646 h 33"/>
                <a:gd name="T68" fmla="*/ 2147483646 w 17"/>
                <a:gd name="T69" fmla="*/ 2147483646 h 33"/>
                <a:gd name="T70" fmla="*/ 2147483646 w 17"/>
                <a:gd name="T71" fmla="*/ 2147483646 h 33"/>
                <a:gd name="T72" fmla="*/ 2147483646 w 17"/>
                <a:gd name="T73" fmla="*/ 0 h 33"/>
                <a:gd name="T74" fmla="*/ 2147483646 w 17"/>
                <a:gd name="T75" fmla="*/ 2147483646 h 33"/>
                <a:gd name="T76" fmla="*/ 2147483646 w 17"/>
                <a:gd name="T77" fmla="*/ 0 h 33"/>
                <a:gd name="T78" fmla="*/ 2147483646 w 17"/>
                <a:gd name="T79" fmla="*/ 2147483646 h 33"/>
                <a:gd name="T80" fmla="*/ 2147483646 w 17"/>
                <a:gd name="T81" fmla="*/ 2147483646 h 33"/>
                <a:gd name="T82" fmla="*/ 2147483646 w 17"/>
                <a:gd name="T83" fmla="*/ 2147483646 h 33"/>
                <a:gd name="T84" fmla="*/ 2147483646 w 17"/>
                <a:gd name="T85" fmla="*/ 2147483646 h 33"/>
                <a:gd name="T86" fmla="*/ 2147483646 w 17"/>
                <a:gd name="T87" fmla="*/ 2147483646 h 33"/>
                <a:gd name="T88" fmla="*/ 2147483646 w 17"/>
                <a:gd name="T89" fmla="*/ 2147483646 h 33"/>
                <a:gd name="T90" fmla="*/ 2147483646 w 17"/>
                <a:gd name="T91" fmla="*/ 2147483646 h 33"/>
                <a:gd name="T92" fmla="*/ 2147483646 w 17"/>
                <a:gd name="T93" fmla="*/ 2147483646 h 33"/>
                <a:gd name="T94" fmla="*/ 2147483646 w 17"/>
                <a:gd name="T95" fmla="*/ 2147483646 h 33"/>
                <a:gd name="T96" fmla="*/ 2147483646 w 17"/>
                <a:gd name="T97" fmla="*/ 2147483646 h 33"/>
                <a:gd name="T98" fmla="*/ 2147483646 w 17"/>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3">
                  <a:moveTo>
                    <a:pt x="0" y="19"/>
                  </a:moveTo>
                  <a:lnTo>
                    <a:pt x="0" y="20"/>
                  </a:lnTo>
                  <a:lnTo>
                    <a:pt x="0" y="23"/>
                  </a:lnTo>
                  <a:lnTo>
                    <a:pt x="1" y="24"/>
                  </a:lnTo>
                  <a:lnTo>
                    <a:pt x="1" y="26"/>
                  </a:lnTo>
                  <a:lnTo>
                    <a:pt x="1" y="28"/>
                  </a:lnTo>
                  <a:lnTo>
                    <a:pt x="2" y="29"/>
                  </a:lnTo>
                  <a:lnTo>
                    <a:pt x="2" y="30"/>
                  </a:lnTo>
                  <a:lnTo>
                    <a:pt x="2" y="32"/>
                  </a:lnTo>
                  <a:lnTo>
                    <a:pt x="3" y="33"/>
                  </a:lnTo>
                  <a:lnTo>
                    <a:pt x="4" y="33"/>
                  </a:lnTo>
                  <a:lnTo>
                    <a:pt x="5" y="31"/>
                  </a:lnTo>
                  <a:lnTo>
                    <a:pt x="5" y="28"/>
                  </a:lnTo>
                  <a:lnTo>
                    <a:pt x="6" y="28"/>
                  </a:lnTo>
                  <a:lnTo>
                    <a:pt x="6" y="26"/>
                  </a:lnTo>
                  <a:lnTo>
                    <a:pt x="6" y="25"/>
                  </a:lnTo>
                  <a:lnTo>
                    <a:pt x="7" y="21"/>
                  </a:lnTo>
                  <a:lnTo>
                    <a:pt x="7" y="20"/>
                  </a:lnTo>
                  <a:lnTo>
                    <a:pt x="7" y="19"/>
                  </a:lnTo>
                  <a:lnTo>
                    <a:pt x="8" y="16"/>
                  </a:lnTo>
                  <a:lnTo>
                    <a:pt x="8" y="15"/>
                  </a:lnTo>
                  <a:lnTo>
                    <a:pt x="9" y="13"/>
                  </a:lnTo>
                  <a:lnTo>
                    <a:pt x="9" y="11"/>
                  </a:lnTo>
                  <a:lnTo>
                    <a:pt x="9" y="9"/>
                  </a:lnTo>
                  <a:lnTo>
                    <a:pt x="10" y="7"/>
                  </a:lnTo>
                  <a:lnTo>
                    <a:pt x="10" y="5"/>
                  </a:lnTo>
                  <a:lnTo>
                    <a:pt x="11" y="4"/>
                  </a:lnTo>
                  <a:lnTo>
                    <a:pt x="11" y="2"/>
                  </a:lnTo>
                  <a:lnTo>
                    <a:pt x="11" y="1"/>
                  </a:lnTo>
                  <a:lnTo>
                    <a:pt x="12" y="1"/>
                  </a:lnTo>
                  <a:lnTo>
                    <a:pt x="12" y="0"/>
                  </a:lnTo>
                  <a:lnTo>
                    <a:pt x="13" y="1"/>
                  </a:lnTo>
                  <a:lnTo>
                    <a:pt x="13" y="0"/>
                  </a:lnTo>
                  <a:lnTo>
                    <a:pt x="14" y="1"/>
                  </a:lnTo>
                  <a:lnTo>
                    <a:pt x="15" y="2"/>
                  </a:lnTo>
                  <a:lnTo>
                    <a:pt x="15" y="3"/>
                  </a:lnTo>
                  <a:lnTo>
                    <a:pt x="16" y="4"/>
                  </a:lnTo>
                  <a:lnTo>
                    <a:pt x="16" y="6"/>
                  </a:lnTo>
                  <a:lnTo>
                    <a:pt x="16" y="5"/>
                  </a:lnTo>
                  <a:lnTo>
                    <a:pt x="17" y="9"/>
                  </a:lnTo>
                  <a:lnTo>
                    <a:pt x="17" y="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79" name="Freeform 179">
              <a:extLst>
                <a:ext uri="{FF2B5EF4-FFF2-40B4-BE49-F238E27FC236}">
                  <a16:creationId xmlns:a16="http://schemas.microsoft.com/office/drawing/2014/main" id="{275A2EC5-434E-4790-BF07-6A42D4954138}"/>
                </a:ext>
              </a:extLst>
            </p:cNvPr>
            <p:cNvSpPr>
              <a:spLocks/>
            </p:cNvSpPr>
            <p:nvPr/>
          </p:nvSpPr>
          <p:spPr bwMode="auto">
            <a:xfrm>
              <a:off x="3957914" y="3335546"/>
              <a:ext cx="28569" cy="31409"/>
            </a:xfrm>
            <a:custGeom>
              <a:avLst/>
              <a:gdLst>
                <a:gd name="T0" fmla="*/ 0 w 18"/>
                <a:gd name="T1" fmla="*/ 0 h 40"/>
                <a:gd name="T2" fmla="*/ 2147483646 w 18"/>
                <a:gd name="T3" fmla="*/ 2147483646 h 40"/>
                <a:gd name="T4" fmla="*/ 2147483646 w 18"/>
                <a:gd name="T5" fmla="*/ 2147483646 h 40"/>
                <a:gd name="T6" fmla="*/ 2147483646 w 18"/>
                <a:gd name="T7" fmla="*/ 2147483646 h 40"/>
                <a:gd name="T8" fmla="*/ 2147483646 w 18"/>
                <a:gd name="T9" fmla="*/ 2147483646 h 40"/>
                <a:gd name="T10" fmla="*/ 2147483646 w 18"/>
                <a:gd name="T11" fmla="*/ 2147483646 h 40"/>
                <a:gd name="T12" fmla="*/ 2147483646 w 18"/>
                <a:gd name="T13" fmla="*/ 2147483646 h 40"/>
                <a:gd name="T14" fmla="*/ 2147483646 w 18"/>
                <a:gd name="T15" fmla="*/ 2147483646 h 40"/>
                <a:gd name="T16" fmla="*/ 2147483646 w 18"/>
                <a:gd name="T17" fmla="*/ 2147483646 h 40"/>
                <a:gd name="T18" fmla="*/ 2147483646 w 18"/>
                <a:gd name="T19" fmla="*/ 2147483646 h 40"/>
                <a:gd name="T20" fmla="*/ 2147483646 w 18"/>
                <a:gd name="T21" fmla="*/ 2147483646 h 40"/>
                <a:gd name="T22" fmla="*/ 2147483646 w 18"/>
                <a:gd name="T23" fmla="*/ 2147483646 h 40"/>
                <a:gd name="T24" fmla="*/ 2147483646 w 18"/>
                <a:gd name="T25" fmla="*/ 2147483646 h 40"/>
                <a:gd name="T26" fmla="*/ 2147483646 w 18"/>
                <a:gd name="T27" fmla="*/ 2147483646 h 40"/>
                <a:gd name="T28" fmla="*/ 2147483646 w 18"/>
                <a:gd name="T29" fmla="*/ 2147483646 h 40"/>
                <a:gd name="T30" fmla="*/ 2147483646 w 18"/>
                <a:gd name="T31" fmla="*/ 2147483646 h 40"/>
                <a:gd name="T32" fmla="*/ 2147483646 w 18"/>
                <a:gd name="T33" fmla="*/ 2147483646 h 40"/>
                <a:gd name="T34" fmla="*/ 2147483646 w 18"/>
                <a:gd name="T35" fmla="*/ 2147483646 h 40"/>
                <a:gd name="T36" fmla="*/ 2147483646 w 18"/>
                <a:gd name="T37" fmla="*/ 2147483646 h 40"/>
                <a:gd name="T38" fmla="*/ 2147483646 w 18"/>
                <a:gd name="T39" fmla="*/ 2147483646 h 40"/>
                <a:gd name="T40" fmla="*/ 2147483646 w 18"/>
                <a:gd name="T41" fmla="*/ 2147483646 h 40"/>
                <a:gd name="T42" fmla="*/ 2147483646 w 18"/>
                <a:gd name="T43" fmla="*/ 2147483646 h 40"/>
                <a:gd name="T44" fmla="*/ 2147483646 w 18"/>
                <a:gd name="T45" fmla="*/ 2147483646 h 40"/>
                <a:gd name="T46" fmla="*/ 2147483646 w 18"/>
                <a:gd name="T47" fmla="*/ 2147483646 h 40"/>
                <a:gd name="T48" fmla="*/ 2147483646 w 18"/>
                <a:gd name="T49" fmla="*/ 2147483646 h 40"/>
                <a:gd name="T50" fmla="*/ 2147483646 w 18"/>
                <a:gd name="T51" fmla="*/ 2147483646 h 40"/>
                <a:gd name="T52" fmla="*/ 2147483646 w 18"/>
                <a:gd name="T53" fmla="*/ 2147483646 h 40"/>
                <a:gd name="T54" fmla="*/ 2147483646 w 18"/>
                <a:gd name="T55" fmla="*/ 2147483646 h 40"/>
                <a:gd name="T56" fmla="*/ 2147483646 w 18"/>
                <a:gd name="T57" fmla="*/ 2147483646 h 40"/>
                <a:gd name="T58" fmla="*/ 2147483646 w 18"/>
                <a:gd name="T59" fmla="*/ 2147483646 h 40"/>
                <a:gd name="T60" fmla="*/ 2147483646 w 18"/>
                <a:gd name="T61" fmla="*/ 2147483646 h 40"/>
                <a:gd name="T62" fmla="*/ 2147483646 w 18"/>
                <a:gd name="T63" fmla="*/ 2147483646 h 40"/>
                <a:gd name="T64" fmla="*/ 2147483646 w 18"/>
                <a:gd name="T65" fmla="*/ 2147483646 h 40"/>
                <a:gd name="T66" fmla="*/ 2147483646 w 18"/>
                <a:gd name="T67" fmla="*/ 2147483646 h 40"/>
                <a:gd name="T68" fmla="*/ 2147483646 w 18"/>
                <a:gd name="T69" fmla="*/ 2147483646 h 40"/>
                <a:gd name="T70" fmla="*/ 2147483646 w 18"/>
                <a:gd name="T71" fmla="*/ 2147483646 h 40"/>
                <a:gd name="T72" fmla="*/ 2147483646 w 18"/>
                <a:gd name="T73" fmla="*/ 2147483646 h 40"/>
                <a:gd name="T74" fmla="*/ 2147483646 w 18"/>
                <a:gd name="T75" fmla="*/ 2147483646 h 40"/>
                <a:gd name="T76" fmla="*/ 2147483646 w 18"/>
                <a:gd name="T77" fmla="*/ 2147483646 h 40"/>
                <a:gd name="T78" fmla="*/ 2147483646 w 18"/>
                <a:gd name="T79" fmla="*/ 2147483646 h 40"/>
                <a:gd name="T80" fmla="*/ 2147483646 w 18"/>
                <a:gd name="T81" fmla="*/ 2147483646 h 40"/>
                <a:gd name="T82" fmla="*/ 2147483646 w 18"/>
                <a:gd name="T83" fmla="*/ 2147483646 h 40"/>
                <a:gd name="T84" fmla="*/ 2147483646 w 18"/>
                <a:gd name="T85" fmla="*/ 2147483646 h 40"/>
                <a:gd name="T86" fmla="*/ 2147483646 w 18"/>
                <a:gd name="T87" fmla="*/ 2147483646 h 40"/>
                <a:gd name="T88" fmla="*/ 2147483646 w 18"/>
                <a:gd name="T89" fmla="*/ 2147483646 h 40"/>
                <a:gd name="T90" fmla="*/ 2147483646 w 18"/>
                <a:gd name="T91" fmla="*/ 2147483646 h 40"/>
                <a:gd name="T92" fmla="*/ 2147483646 w 18"/>
                <a:gd name="T93" fmla="*/ 2147483646 h 40"/>
                <a:gd name="T94" fmla="*/ 2147483646 w 18"/>
                <a:gd name="T95" fmla="*/ 2147483646 h 40"/>
                <a:gd name="T96" fmla="*/ 2147483646 w 18"/>
                <a:gd name="T97" fmla="*/ 2147483646 h 40"/>
                <a:gd name="T98" fmla="*/ 2147483646 w 18"/>
                <a:gd name="T99" fmla="*/ 2147483646 h 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0">
                  <a:moveTo>
                    <a:pt x="0" y="0"/>
                  </a:moveTo>
                  <a:lnTo>
                    <a:pt x="1" y="1"/>
                  </a:lnTo>
                  <a:lnTo>
                    <a:pt x="1" y="4"/>
                  </a:lnTo>
                  <a:lnTo>
                    <a:pt x="2" y="5"/>
                  </a:lnTo>
                  <a:lnTo>
                    <a:pt x="2" y="6"/>
                  </a:lnTo>
                  <a:lnTo>
                    <a:pt x="2" y="7"/>
                  </a:lnTo>
                  <a:lnTo>
                    <a:pt x="3" y="8"/>
                  </a:lnTo>
                  <a:lnTo>
                    <a:pt x="3" y="11"/>
                  </a:lnTo>
                  <a:lnTo>
                    <a:pt x="3" y="12"/>
                  </a:lnTo>
                  <a:lnTo>
                    <a:pt x="4" y="12"/>
                  </a:lnTo>
                  <a:lnTo>
                    <a:pt x="4" y="13"/>
                  </a:lnTo>
                  <a:lnTo>
                    <a:pt x="4" y="15"/>
                  </a:lnTo>
                  <a:lnTo>
                    <a:pt x="5" y="17"/>
                  </a:lnTo>
                  <a:lnTo>
                    <a:pt x="5" y="16"/>
                  </a:lnTo>
                  <a:lnTo>
                    <a:pt x="5" y="18"/>
                  </a:lnTo>
                  <a:lnTo>
                    <a:pt x="6" y="19"/>
                  </a:lnTo>
                  <a:lnTo>
                    <a:pt x="6" y="22"/>
                  </a:lnTo>
                  <a:lnTo>
                    <a:pt x="6" y="23"/>
                  </a:lnTo>
                  <a:lnTo>
                    <a:pt x="7" y="24"/>
                  </a:lnTo>
                  <a:lnTo>
                    <a:pt x="8" y="25"/>
                  </a:lnTo>
                  <a:lnTo>
                    <a:pt x="8" y="27"/>
                  </a:lnTo>
                  <a:lnTo>
                    <a:pt x="9" y="28"/>
                  </a:lnTo>
                  <a:lnTo>
                    <a:pt x="10" y="30"/>
                  </a:lnTo>
                  <a:lnTo>
                    <a:pt x="10" y="29"/>
                  </a:lnTo>
                  <a:lnTo>
                    <a:pt x="10" y="30"/>
                  </a:lnTo>
                  <a:lnTo>
                    <a:pt x="11" y="31"/>
                  </a:lnTo>
                  <a:lnTo>
                    <a:pt x="12" y="31"/>
                  </a:lnTo>
                  <a:lnTo>
                    <a:pt x="12" y="33"/>
                  </a:lnTo>
                  <a:lnTo>
                    <a:pt x="13" y="33"/>
                  </a:lnTo>
                  <a:lnTo>
                    <a:pt x="13" y="34"/>
                  </a:lnTo>
                  <a:lnTo>
                    <a:pt x="13" y="35"/>
                  </a:lnTo>
                  <a:lnTo>
                    <a:pt x="14" y="35"/>
                  </a:lnTo>
                  <a:lnTo>
                    <a:pt x="15" y="37"/>
                  </a:lnTo>
                  <a:lnTo>
                    <a:pt x="15" y="36"/>
                  </a:lnTo>
                  <a:lnTo>
                    <a:pt x="16" y="37"/>
                  </a:lnTo>
                  <a:lnTo>
                    <a:pt x="16" y="38"/>
                  </a:lnTo>
                  <a:lnTo>
                    <a:pt x="17" y="38"/>
                  </a:lnTo>
                  <a:lnTo>
                    <a:pt x="18" y="4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80" name="Freeform 180">
              <a:extLst>
                <a:ext uri="{FF2B5EF4-FFF2-40B4-BE49-F238E27FC236}">
                  <a16:creationId xmlns:a16="http://schemas.microsoft.com/office/drawing/2014/main" id="{386EE81C-8844-4D1D-9142-160A7DC8692D}"/>
                </a:ext>
              </a:extLst>
            </p:cNvPr>
            <p:cNvSpPr>
              <a:spLocks/>
            </p:cNvSpPr>
            <p:nvPr/>
          </p:nvSpPr>
          <p:spPr bwMode="auto">
            <a:xfrm>
              <a:off x="3986483" y="3349680"/>
              <a:ext cx="26983" cy="29053"/>
            </a:xfrm>
            <a:custGeom>
              <a:avLst/>
              <a:gdLst>
                <a:gd name="T0" fmla="*/ 0 w 17"/>
                <a:gd name="T1" fmla="*/ 2147483646 h 37"/>
                <a:gd name="T2" fmla="*/ 0 w 17"/>
                <a:gd name="T3" fmla="*/ 2147483646 h 37"/>
                <a:gd name="T4" fmla="*/ 0 w 17"/>
                <a:gd name="T5" fmla="*/ 2147483646 h 37"/>
                <a:gd name="T6" fmla="*/ 2147483646 w 17"/>
                <a:gd name="T7" fmla="*/ 2147483646 h 37"/>
                <a:gd name="T8" fmla="*/ 2147483646 w 17"/>
                <a:gd name="T9" fmla="*/ 2147483646 h 37"/>
                <a:gd name="T10" fmla="*/ 2147483646 w 17"/>
                <a:gd name="T11" fmla="*/ 2147483646 h 37"/>
                <a:gd name="T12" fmla="*/ 2147483646 w 17"/>
                <a:gd name="T13" fmla="*/ 2147483646 h 37"/>
                <a:gd name="T14" fmla="*/ 2147483646 w 17"/>
                <a:gd name="T15" fmla="*/ 2147483646 h 37"/>
                <a:gd name="T16" fmla="*/ 2147483646 w 17"/>
                <a:gd name="T17" fmla="*/ 2147483646 h 37"/>
                <a:gd name="T18" fmla="*/ 2147483646 w 17"/>
                <a:gd name="T19" fmla="*/ 2147483646 h 37"/>
                <a:gd name="T20" fmla="*/ 2147483646 w 17"/>
                <a:gd name="T21" fmla="*/ 2147483646 h 37"/>
                <a:gd name="T22" fmla="*/ 2147483646 w 17"/>
                <a:gd name="T23" fmla="*/ 2147483646 h 37"/>
                <a:gd name="T24" fmla="*/ 2147483646 w 17"/>
                <a:gd name="T25" fmla="*/ 2147483646 h 37"/>
                <a:gd name="T26" fmla="*/ 2147483646 w 17"/>
                <a:gd name="T27" fmla="*/ 2147483646 h 37"/>
                <a:gd name="T28" fmla="*/ 2147483646 w 17"/>
                <a:gd name="T29" fmla="*/ 2147483646 h 37"/>
                <a:gd name="T30" fmla="*/ 2147483646 w 17"/>
                <a:gd name="T31" fmla="*/ 2147483646 h 37"/>
                <a:gd name="T32" fmla="*/ 2147483646 w 17"/>
                <a:gd name="T33" fmla="*/ 2147483646 h 37"/>
                <a:gd name="T34" fmla="*/ 2147483646 w 17"/>
                <a:gd name="T35" fmla="*/ 2147483646 h 37"/>
                <a:gd name="T36" fmla="*/ 2147483646 w 17"/>
                <a:gd name="T37" fmla="*/ 2147483646 h 37"/>
                <a:gd name="T38" fmla="*/ 2147483646 w 17"/>
                <a:gd name="T39" fmla="*/ 2147483646 h 37"/>
                <a:gd name="T40" fmla="*/ 2147483646 w 17"/>
                <a:gd name="T41" fmla="*/ 2147483646 h 37"/>
                <a:gd name="T42" fmla="*/ 2147483646 w 17"/>
                <a:gd name="T43" fmla="*/ 2147483646 h 37"/>
                <a:gd name="T44" fmla="*/ 2147483646 w 17"/>
                <a:gd name="T45" fmla="*/ 2147483646 h 37"/>
                <a:gd name="T46" fmla="*/ 2147483646 w 17"/>
                <a:gd name="T47" fmla="*/ 2147483646 h 37"/>
                <a:gd name="T48" fmla="*/ 2147483646 w 17"/>
                <a:gd name="T49" fmla="*/ 2147483646 h 37"/>
                <a:gd name="T50" fmla="*/ 2147483646 w 17"/>
                <a:gd name="T51" fmla="*/ 2147483646 h 37"/>
                <a:gd name="T52" fmla="*/ 2147483646 w 17"/>
                <a:gd name="T53" fmla="*/ 2147483646 h 37"/>
                <a:gd name="T54" fmla="*/ 2147483646 w 17"/>
                <a:gd name="T55" fmla="*/ 2147483646 h 37"/>
                <a:gd name="T56" fmla="*/ 2147483646 w 17"/>
                <a:gd name="T57" fmla="*/ 2147483646 h 37"/>
                <a:gd name="T58" fmla="*/ 2147483646 w 17"/>
                <a:gd name="T59" fmla="*/ 2147483646 h 37"/>
                <a:gd name="T60" fmla="*/ 2147483646 w 17"/>
                <a:gd name="T61" fmla="*/ 2147483646 h 37"/>
                <a:gd name="T62" fmla="*/ 2147483646 w 17"/>
                <a:gd name="T63" fmla="*/ 2147483646 h 37"/>
                <a:gd name="T64" fmla="*/ 2147483646 w 17"/>
                <a:gd name="T65" fmla="*/ 2147483646 h 37"/>
                <a:gd name="T66" fmla="*/ 2147483646 w 17"/>
                <a:gd name="T67" fmla="*/ 2147483646 h 37"/>
                <a:gd name="T68" fmla="*/ 2147483646 w 17"/>
                <a:gd name="T69" fmla="*/ 2147483646 h 37"/>
                <a:gd name="T70" fmla="*/ 2147483646 w 17"/>
                <a:gd name="T71" fmla="*/ 2147483646 h 37"/>
                <a:gd name="T72" fmla="*/ 2147483646 w 17"/>
                <a:gd name="T73" fmla="*/ 2147483646 h 37"/>
                <a:gd name="T74" fmla="*/ 2147483646 w 17"/>
                <a:gd name="T75" fmla="*/ 2147483646 h 37"/>
                <a:gd name="T76" fmla="*/ 2147483646 w 17"/>
                <a:gd name="T77" fmla="*/ 2147483646 h 37"/>
                <a:gd name="T78" fmla="*/ 2147483646 w 17"/>
                <a:gd name="T79" fmla="*/ 2147483646 h 37"/>
                <a:gd name="T80" fmla="*/ 2147483646 w 17"/>
                <a:gd name="T81" fmla="*/ 2147483646 h 37"/>
                <a:gd name="T82" fmla="*/ 2147483646 w 17"/>
                <a:gd name="T83" fmla="*/ 2147483646 h 37"/>
                <a:gd name="T84" fmla="*/ 2147483646 w 17"/>
                <a:gd name="T85" fmla="*/ 2147483646 h 37"/>
                <a:gd name="T86" fmla="*/ 2147483646 w 17"/>
                <a:gd name="T87" fmla="*/ 2147483646 h 37"/>
                <a:gd name="T88" fmla="*/ 2147483646 w 17"/>
                <a:gd name="T89" fmla="*/ 2147483646 h 37"/>
                <a:gd name="T90" fmla="*/ 2147483646 w 17"/>
                <a:gd name="T91" fmla="*/ 2147483646 h 37"/>
                <a:gd name="T92" fmla="*/ 2147483646 w 17"/>
                <a:gd name="T93" fmla="*/ 2147483646 h 37"/>
                <a:gd name="T94" fmla="*/ 2147483646 w 17"/>
                <a:gd name="T95" fmla="*/ 2147483646 h 37"/>
                <a:gd name="T96" fmla="*/ 2147483646 w 17"/>
                <a:gd name="T97" fmla="*/ 2147483646 h 37"/>
                <a:gd name="T98" fmla="*/ 2147483646 w 17"/>
                <a:gd name="T99" fmla="*/ 0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7">
                  <a:moveTo>
                    <a:pt x="0" y="22"/>
                  </a:moveTo>
                  <a:lnTo>
                    <a:pt x="0" y="22"/>
                  </a:lnTo>
                  <a:lnTo>
                    <a:pt x="0" y="23"/>
                  </a:lnTo>
                  <a:lnTo>
                    <a:pt x="1" y="23"/>
                  </a:lnTo>
                  <a:lnTo>
                    <a:pt x="1" y="24"/>
                  </a:lnTo>
                  <a:lnTo>
                    <a:pt x="2" y="23"/>
                  </a:lnTo>
                  <a:lnTo>
                    <a:pt x="3" y="23"/>
                  </a:lnTo>
                  <a:lnTo>
                    <a:pt x="3" y="24"/>
                  </a:lnTo>
                  <a:lnTo>
                    <a:pt x="4" y="24"/>
                  </a:lnTo>
                  <a:lnTo>
                    <a:pt x="4" y="25"/>
                  </a:lnTo>
                  <a:lnTo>
                    <a:pt x="4" y="24"/>
                  </a:lnTo>
                  <a:lnTo>
                    <a:pt x="5" y="27"/>
                  </a:lnTo>
                  <a:lnTo>
                    <a:pt x="5" y="25"/>
                  </a:lnTo>
                  <a:lnTo>
                    <a:pt x="5" y="26"/>
                  </a:lnTo>
                  <a:lnTo>
                    <a:pt x="6" y="28"/>
                  </a:lnTo>
                  <a:lnTo>
                    <a:pt x="6" y="29"/>
                  </a:lnTo>
                  <a:lnTo>
                    <a:pt x="7" y="28"/>
                  </a:lnTo>
                  <a:lnTo>
                    <a:pt x="7" y="29"/>
                  </a:lnTo>
                  <a:lnTo>
                    <a:pt x="8" y="30"/>
                  </a:lnTo>
                  <a:lnTo>
                    <a:pt x="8" y="31"/>
                  </a:lnTo>
                  <a:lnTo>
                    <a:pt x="9" y="33"/>
                  </a:lnTo>
                  <a:lnTo>
                    <a:pt x="10" y="33"/>
                  </a:lnTo>
                  <a:lnTo>
                    <a:pt x="10" y="34"/>
                  </a:lnTo>
                  <a:lnTo>
                    <a:pt x="11" y="35"/>
                  </a:lnTo>
                  <a:lnTo>
                    <a:pt x="11" y="36"/>
                  </a:lnTo>
                  <a:lnTo>
                    <a:pt x="12" y="36"/>
                  </a:lnTo>
                  <a:lnTo>
                    <a:pt x="13" y="36"/>
                  </a:lnTo>
                  <a:lnTo>
                    <a:pt x="14" y="37"/>
                  </a:lnTo>
                  <a:lnTo>
                    <a:pt x="14" y="36"/>
                  </a:lnTo>
                  <a:lnTo>
                    <a:pt x="15" y="34"/>
                  </a:lnTo>
                  <a:lnTo>
                    <a:pt x="15" y="32"/>
                  </a:lnTo>
                  <a:lnTo>
                    <a:pt x="15" y="30"/>
                  </a:lnTo>
                  <a:lnTo>
                    <a:pt x="16" y="28"/>
                  </a:lnTo>
                  <a:lnTo>
                    <a:pt x="16" y="24"/>
                  </a:lnTo>
                  <a:lnTo>
                    <a:pt x="17" y="16"/>
                  </a:lnTo>
                  <a:lnTo>
                    <a:pt x="17" y="10"/>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81" name="Freeform 181">
              <a:extLst>
                <a:ext uri="{FF2B5EF4-FFF2-40B4-BE49-F238E27FC236}">
                  <a16:creationId xmlns:a16="http://schemas.microsoft.com/office/drawing/2014/main" id="{B72824E0-35F7-4EC8-8015-E35EE2E57BFF}"/>
                </a:ext>
              </a:extLst>
            </p:cNvPr>
            <p:cNvSpPr>
              <a:spLocks/>
            </p:cNvSpPr>
            <p:nvPr/>
          </p:nvSpPr>
          <p:spPr bwMode="auto">
            <a:xfrm>
              <a:off x="4013465" y="3253098"/>
              <a:ext cx="28569" cy="96582"/>
            </a:xfrm>
            <a:custGeom>
              <a:avLst/>
              <a:gdLst>
                <a:gd name="T0" fmla="*/ 0 w 18"/>
                <a:gd name="T1" fmla="*/ 2147483646 h 123"/>
                <a:gd name="T2" fmla="*/ 0 w 18"/>
                <a:gd name="T3" fmla="*/ 2147483646 h 123"/>
                <a:gd name="T4" fmla="*/ 2147483646 w 18"/>
                <a:gd name="T5" fmla="*/ 2147483646 h 123"/>
                <a:gd name="T6" fmla="*/ 2147483646 w 18"/>
                <a:gd name="T7" fmla="*/ 2147483646 h 123"/>
                <a:gd name="T8" fmla="*/ 2147483646 w 18"/>
                <a:gd name="T9" fmla="*/ 2147483646 h 123"/>
                <a:gd name="T10" fmla="*/ 2147483646 w 18"/>
                <a:gd name="T11" fmla="*/ 2147483646 h 123"/>
                <a:gd name="T12" fmla="*/ 2147483646 w 18"/>
                <a:gd name="T13" fmla="*/ 2147483646 h 123"/>
                <a:gd name="T14" fmla="*/ 2147483646 w 18"/>
                <a:gd name="T15" fmla="*/ 2147483646 h 123"/>
                <a:gd name="T16" fmla="*/ 2147483646 w 18"/>
                <a:gd name="T17" fmla="*/ 2147483646 h 123"/>
                <a:gd name="T18" fmla="*/ 2147483646 w 18"/>
                <a:gd name="T19" fmla="*/ 2147483646 h 123"/>
                <a:gd name="T20" fmla="*/ 2147483646 w 18"/>
                <a:gd name="T21" fmla="*/ 2147483646 h 123"/>
                <a:gd name="T22" fmla="*/ 2147483646 w 18"/>
                <a:gd name="T23" fmla="*/ 2147483646 h 123"/>
                <a:gd name="T24" fmla="*/ 2147483646 w 18"/>
                <a:gd name="T25" fmla="*/ 2147483646 h 123"/>
                <a:gd name="T26" fmla="*/ 2147483646 w 18"/>
                <a:gd name="T27" fmla="*/ 2147483646 h 123"/>
                <a:gd name="T28" fmla="*/ 2147483646 w 18"/>
                <a:gd name="T29" fmla="*/ 0 h 123"/>
                <a:gd name="T30" fmla="*/ 2147483646 w 18"/>
                <a:gd name="T31" fmla="*/ 0 h 123"/>
                <a:gd name="T32" fmla="*/ 2147483646 w 18"/>
                <a:gd name="T33" fmla="*/ 2147483646 h 123"/>
                <a:gd name="T34" fmla="*/ 2147483646 w 18"/>
                <a:gd name="T35" fmla="*/ 2147483646 h 123"/>
                <a:gd name="T36" fmla="*/ 2147483646 w 18"/>
                <a:gd name="T37" fmla="*/ 2147483646 h 123"/>
                <a:gd name="T38" fmla="*/ 2147483646 w 18"/>
                <a:gd name="T39" fmla="*/ 2147483646 h 123"/>
                <a:gd name="T40" fmla="*/ 2147483646 w 18"/>
                <a:gd name="T41" fmla="*/ 2147483646 h 123"/>
                <a:gd name="T42" fmla="*/ 2147483646 w 18"/>
                <a:gd name="T43" fmla="*/ 2147483646 h 123"/>
                <a:gd name="T44" fmla="*/ 2147483646 w 18"/>
                <a:gd name="T45" fmla="*/ 2147483646 h 123"/>
                <a:gd name="T46" fmla="*/ 2147483646 w 18"/>
                <a:gd name="T47" fmla="*/ 2147483646 h 123"/>
                <a:gd name="T48" fmla="*/ 2147483646 w 18"/>
                <a:gd name="T49" fmla="*/ 2147483646 h 123"/>
                <a:gd name="T50" fmla="*/ 2147483646 w 18"/>
                <a:gd name="T51" fmla="*/ 2147483646 h 123"/>
                <a:gd name="T52" fmla="*/ 2147483646 w 18"/>
                <a:gd name="T53" fmla="*/ 2147483646 h 123"/>
                <a:gd name="T54" fmla="*/ 2147483646 w 18"/>
                <a:gd name="T55" fmla="*/ 2147483646 h 123"/>
                <a:gd name="T56" fmla="*/ 2147483646 w 18"/>
                <a:gd name="T57" fmla="*/ 2147483646 h 123"/>
                <a:gd name="T58" fmla="*/ 2147483646 w 18"/>
                <a:gd name="T59" fmla="*/ 2147483646 h 123"/>
                <a:gd name="T60" fmla="*/ 2147483646 w 18"/>
                <a:gd name="T61" fmla="*/ 2147483646 h 123"/>
                <a:gd name="T62" fmla="*/ 2147483646 w 18"/>
                <a:gd name="T63" fmla="*/ 2147483646 h 123"/>
                <a:gd name="T64" fmla="*/ 2147483646 w 18"/>
                <a:gd name="T65" fmla="*/ 2147483646 h 123"/>
                <a:gd name="T66" fmla="*/ 2147483646 w 18"/>
                <a:gd name="T67" fmla="*/ 2147483646 h 123"/>
                <a:gd name="T68" fmla="*/ 2147483646 w 18"/>
                <a:gd name="T69" fmla="*/ 2147483646 h 123"/>
                <a:gd name="T70" fmla="*/ 2147483646 w 18"/>
                <a:gd name="T71" fmla="*/ 2147483646 h 123"/>
                <a:gd name="T72" fmla="*/ 2147483646 w 18"/>
                <a:gd name="T73" fmla="*/ 2147483646 h 123"/>
                <a:gd name="T74" fmla="*/ 2147483646 w 18"/>
                <a:gd name="T75" fmla="*/ 2147483646 h 123"/>
                <a:gd name="T76" fmla="*/ 2147483646 w 18"/>
                <a:gd name="T77" fmla="*/ 2147483646 h 123"/>
                <a:gd name="T78" fmla="*/ 2147483646 w 18"/>
                <a:gd name="T79" fmla="*/ 2147483646 h 123"/>
                <a:gd name="T80" fmla="*/ 2147483646 w 18"/>
                <a:gd name="T81" fmla="*/ 2147483646 h 123"/>
                <a:gd name="T82" fmla="*/ 2147483646 w 18"/>
                <a:gd name="T83" fmla="*/ 2147483646 h 123"/>
                <a:gd name="T84" fmla="*/ 2147483646 w 18"/>
                <a:gd name="T85" fmla="*/ 2147483646 h 123"/>
                <a:gd name="T86" fmla="*/ 2147483646 w 18"/>
                <a:gd name="T87" fmla="*/ 2147483646 h 123"/>
                <a:gd name="T88" fmla="*/ 2147483646 w 18"/>
                <a:gd name="T89" fmla="*/ 2147483646 h 123"/>
                <a:gd name="T90" fmla="*/ 2147483646 w 18"/>
                <a:gd name="T91" fmla="*/ 2147483646 h 123"/>
                <a:gd name="T92" fmla="*/ 2147483646 w 18"/>
                <a:gd name="T93" fmla="*/ 2147483646 h 123"/>
                <a:gd name="T94" fmla="*/ 2147483646 w 18"/>
                <a:gd name="T95" fmla="*/ 2147483646 h 123"/>
                <a:gd name="T96" fmla="*/ 2147483646 w 18"/>
                <a:gd name="T97" fmla="*/ 2147483646 h 123"/>
                <a:gd name="T98" fmla="*/ 2147483646 w 18"/>
                <a:gd name="T99" fmla="*/ 2147483646 h 12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23">
                  <a:moveTo>
                    <a:pt x="0" y="123"/>
                  </a:moveTo>
                  <a:lnTo>
                    <a:pt x="0" y="113"/>
                  </a:lnTo>
                  <a:lnTo>
                    <a:pt x="1" y="103"/>
                  </a:lnTo>
                  <a:lnTo>
                    <a:pt x="1" y="93"/>
                  </a:lnTo>
                  <a:lnTo>
                    <a:pt x="2" y="82"/>
                  </a:lnTo>
                  <a:lnTo>
                    <a:pt x="2" y="70"/>
                  </a:lnTo>
                  <a:lnTo>
                    <a:pt x="2" y="58"/>
                  </a:lnTo>
                  <a:lnTo>
                    <a:pt x="3" y="48"/>
                  </a:lnTo>
                  <a:lnTo>
                    <a:pt x="3" y="38"/>
                  </a:lnTo>
                  <a:lnTo>
                    <a:pt x="3" y="29"/>
                  </a:lnTo>
                  <a:lnTo>
                    <a:pt x="4" y="19"/>
                  </a:lnTo>
                  <a:lnTo>
                    <a:pt x="4" y="12"/>
                  </a:lnTo>
                  <a:lnTo>
                    <a:pt x="4" y="7"/>
                  </a:lnTo>
                  <a:lnTo>
                    <a:pt x="5" y="2"/>
                  </a:lnTo>
                  <a:lnTo>
                    <a:pt x="5" y="0"/>
                  </a:lnTo>
                  <a:lnTo>
                    <a:pt x="6" y="1"/>
                  </a:lnTo>
                  <a:lnTo>
                    <a:pt x="6" y="2"/>
                  </a:lnTo>
                  <a:lnTo>
                    <a:pt x="7" y="6"/>
                  </a:lnTo>
                  <a:lnTo>
                    <a:pt x="7" y="10"/>
                  </a:lnTo>
                  <a:lnTo>
                    <a:pt x="7" y="15"/>
                  </a:lnTo>
                  <a:lnTo>
                    <a:pt x="8" y="20"/>
                  </a:lnTo>
                  <a:lnTo>
                    <a:pt x="8" y="25"/>
                  </a:lnTo>
                  <a:lnTo>
                    <a:pt x="8" y="30"/>
                  </a:lnTo>
                  <a:lnTo>
                    <a:pt x="9" y="36"/>
                  </a:lnTo>
                  <a:lnTo>
                    <a:pt x="9" y="42"/>
                  </a:lnTo>
                  <a:lnTo>
                    <a:pt x="9" y="49"/>
                  </a:lnTo>
                  <a:lnTo>
                    <a:pt x="10" y="54"/>
                  </a:lnTo>
                  <a:lnTo>
                    <a:pt x="10" y="61"/>
                  </a:lnTo>
                  <a:lnTo>
                    <a:pt x="11" y="67"/>
                  </a:lnTo>
                  <a:lnTo>
                    <a:pt x="11" y="72"/>
                  </a:lnTo>
                  <a:lnTo>
                    <a:pt x="11" y="76"/>
                  </a:lnTo>
                  <a:lnTo>
                    <a:pt x="12" y="81"/>
                  </a:lnTo>
                  <a:lnTo>
                    <a:pt x="12" y="86"/>
                  </a:lnTo>
                  <a:lnTo>
                    <a:pt x="12" y="90"/>
                  </a:lnTo>
                  <a:lnTo>
                    <a:pt x="13" y="93"/>
                  </a:lnTo>
                  <a:lnTo>
                    <a:pt x="13" y="98"/>
                  </a:lnTo>
                  <a:lnTo>
                    <a:pt x="13" y="101"/>
                  </a:lnTo>
                  <a:lnTo>
                    <a:pt x="14" y="103"/>
                  </a:lnTo>
                  <a:lnTo>
                    <a:pt x="14" y="105"/>
                  </a:lnTo>
                  <a:lnTo>
                    <a:pt x="14" y="108"/>
                  </a:lnTo>
                  <a:lnTo>
                    <a:pt x="15" y="109"/>
                  </a:lnTo>
                  <a:lnTo>
                    <a:pt x="15" y="111"/>
                  </a:lnTo>
                  <a:lnTo>
                    <a:pt x="16" y="115"/>
                  </a:lnTo>
                  <a:lnTo>
                    <a:pt x="16" y="116"/>
                  </a:lnTo>
                  <a:lnTo>
                    <a:pt x="16" y="117"/>
                  </a:lnTo>
                  <a:lnTo>
                    <a:pt x="17" y="117"/>
                  </a:lnTo>
                  <a:lnTo>
                    <a:pt x="17" y="118"/>
                  </a:lnTo>
                  <a:lnTo>
                    <a:pt x="17" y="120"/>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82" name="Freeform 182">
              <a:extLst>
                <a:ext uri="{FF2B5EF4-FFF2-40B4-BE49-F238E27FC236}">
                  <a16:creationId xmlns:a16="http://schemas.microsoft.com/office/drawing/2014/main" id="{024F4298-EA53-4A78-B842-927B3B36DA82}"/>
                </a:ext>
              </a:extLst>
            </p:cNvPr>
            <p:cNvSpPr>
              <a:spLocks/>
            </p:cNvSpPr>
            <p:nvPr/>
          </p:nvSpPr>
          <p:spPr bwMode="auto">
            <a:xfrm>
              <a:off x="4042034" y="3337903"/>
              <a:ext cx="26983" cy="22771"/>
            </a:xfrm>
            <a:custGeom>
              <a:avLst/>
              <a:gdLst>
                <a:gd name="T0" fmla="*/ 0 w 17"/>
                <a:gd name="T1" fmla="*/ 2147483646 h 29"/>
                <a:gd name="T2" fmla="*/ 0 w 17"/>
                <a:gd name="T3" fmla="*/ 2147483646 h 29"/>
                <a:gd name="T4" fmla="*/ 0 w 17"/>
                <a:gd name="T5" fmla="*/ 2147483646 h 29"/>
                <a:gd name="T6" fmla="*/ 2147483646 w 17"/>
                <a:gd name="T7" fmla="*/ 2147483646 h 29"/>
                <a:gd name="T8" fmla="*/ 2147483646 w 17"/>
                <a:gd name="T9" fmla="*/ 2147483646 h 29"/>
                <a:gd name="T10" fmla="*/ 2147483646 w 17"/>
                <a:gd name="T11" fmla="*/ 2147483646 h 29"/>
                <a:gd name="T12" fmla="*/ 2147483646 w 17"/>
                <a:gd name="T13" fmla="*/ 2147483646 h 29"/>
                <a:gd name="T14" fmla="*/ 2147483646 w 17"/>
                <a:gd name="T15" fmla="*/ 2147483646 h 29"/>
                <a:gd name="T16" fmla="*/ 2147483646 w 17"/>
                <a:gd name="T17" fmla="*/ 2147483646 h 29"/>
                <a:gd name="T18" fmla="*/ 2147483646 w 17"/>
                <a:gd name="T19" fmla="*/ 2147483646 h 29"/>
                <a:gd name="T20" fmla="*/ 2147483646 w 17"/>
                <a:gd name="T21" fmla="*/ 2147483646 h 29"/>
                <a:gd name="T22" fmla="*/ 2147483646 w 17"/>
                <a:gd name="T23" fmla="*/ 2147483646 h 29"/>
                <a:gd name="T24" fmla="*/ 2147483646 w 17"/>
                <a:gd name="T25" fmla="*/ 2147483646 h 29"/>
                <a:gd name="T26" fmla="*/ 2147483646 w 17"/>
                <a:gd name="T27" fmla="*/ 2147483646 h 29"/>
                <a:gd name="T28" fmla="*/ 2147483646 w 17"/>
                <a:gd name="T29" fmla="*/ 2147483646 h 29"/>
                <a:gd name="T30" fmla="*/ 2147483646 w 17"/>
                <a:gd name="T31" fmla="*/ 2147483646 h 29"/>
                <a:gd name="T32" fmla="*/ 2147483646 w 17"/>
                <a:gd name="T33" fmla="*/ 2147483646 h 29"/>
                <a:gd name="T34" fmla="*/ 2147483646 w 17"/>
                <a:gd name="T35" fmla="*/ 2147483646 h 29"/>
                <a:gd name="T36" fmla="*/ 2147483646 w 17"/>
                <a:gd name="T37" fmla="*/ 2147483646 h 29"/>
                <a:gd name="T38" fmla="*/ 2147483646 w 17"/>
                <a:gd name="T39" fmla="*/ 2147483646 h 29"/>
                <a:gd name="T40" fmla="*/ 2147483646 w 17"/>
                <a:gd name="T41" fmla="*/ 2147483646 h 29"/>
                <a:gd name="T42" fmla="*/ 2147483646 w 17"/>
                <a:gd name="T43" fmla="*/ 2147483646 h 29"/>
                <a:gd name="T44" fmla="*/ 2147483646 w 17"/>
                <a:gd name="T45" fmla="*/ 2147483646 h 29"/>
                <a:gd name="T46" fmla="*/ 2147483646 w 17"/>
                <a:gd name="T47" fmla="*/ 2147483646 h 29"/>
                <a:gd name="T48" fmla="*/ 2147483646 w 17"/>
                <a:gd name="T49" fmla="*/ 2147483646 h 29"/>
                <a:gd name="T50" fmla="*/ 2147483646 w 17"/>
                <a:gd name="T51" fmla="*/ 2147483646 h 29"/>
                <a:gd name="T52" fmla="*/ 2147483646 w 17"/>
                <a:gd name="T53" fmla="*/ 2147483646 h 29"/>
                <a:gd name="T54" fmla="*/ 2147483646 w 17"/>
                <a:gd name="T55" fmla="*/ 2147483646 h 29"/>
                <a:gd name="T56" fmla="*/ 2147483646 w 17"/>
                <a:gd name="T57" fmla="*/ 2147483646 h 29"/>
                <a:gd name="T58" fmla="*/ 2147483646 w 17"/>
                <a:gd name="T59" fmla="*/ 2147483646 h 29"/>
                <a:gd name="T60" fmla="*/ 2147483646 w 17"/>
                <a:gd name="T61" fmla="*/ 2147483646 h 29"/>
                <a:gd name="T62" fmla="*/ 2147483646 w 17"/>
                <a:gd name="T63" fmla="*/ 2147483646 h 29"/>
                <a:gd name="T64" fmla="*/ 2147483646 w 17"/>
                <a:gd name="T65" fmla="*/ 2147483646 h 29"/>
                <a:gd name="T66" fmla="*/ 2147483646 w 17"/>
                <a:gd name="T67" fmla="*/ 2147483646 h 29"/>
                <a:gd name="T68" fmla="*/ 2147483646 w 17"/>
                <a:gd name="T69" fmla="*/ 2147483646 h 29"/>
                <a:gd name="T70" fmla="*/ 2147483646 w 17"/>
                <a:gd name="T71" fmla="*/ 2147483646 h 29"/>
                <a:gd name="T72" fmla="*/ 2147483646 w 17"/>
                <a:gd name="T73" fmla="*/ 2147483646 h 29"/>
                <a:gd name="T74" fmla="*/ 2147483646 w 17"/>
                <a:gd name="T75" fmla="*/ 2147483646 h 29"/>
                <a:gd name="T76" fmla="*/ 2147483646 w 17"/>
                <a:gd name="T77" fmla="*/ 0 h 29"/>
                <a:gd name="T78" fmla="*/ 2147483646 w 17"/>
                <a:gd name="T79" fmla="*/ 0 h 29"/>
                <a:gd name="T80" fmla="*/ 2147483646 w 17"/>
                <a:gd name="T81" fmla="*/ 2147483646 h 29"/>
                <a:gd name="T82" fmla="*/ 2147483646 w 17"/>
                <a:gd name="T83" fmla="*/ 2147483646 h 29"/>
                <a:gd name="T84" fmla="*/ 2147483646 w 17"/>
                <a:gd name="T85" fmla="*/ 2147483646 h 29"/>
                <a:gd name="T86" fmla="*/ 2147483646 w 17"/>
                <a:gd name="T87" fmla="*/ 2147483646 h 29"/>
                <a:gd name="T88" fmla="*/ 2147483646 w 17"/>
                <a:gd name="T89" fmla="*/ 2147483646 h 29"/>
                <a:gd name="T90" fmla="*/ 2147483646 w 17"/>
                <a:gd name="T91" fmla="*/ 2147483646 h 29"/>
                <a:gd name="T92" fmla="*/ 2147483646 w 17"/>
                <a:gd name="T93" fmla="*/ 2147483646 h 29"/>
                <a:gd name="T94" fmla="*/ 2147483646 w 17"/>
                <a:gd name="T95" fmla="*/ 2147483646 h 29"/>
                <a:gd name="T96" fmla="*/ 2147483646 w 17"/>
                <a:gd name="T97" fmla="*/ 2147483646 h 29"/>
                <a:gd name="T98" fmla="*/ 2147483646 w 17"/>
                <a:gd name="T99" fmla="*/ 2147483646 h 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9">
                  <a:moveTo>
                    <a:pt x="0" y="14"/>
                  </a:moveTo>
                  <a:lnTo>
                    <a:pt x="0" y="15"/>
                  </a:lnTo>
                  <a:lnTo>
                    <a:pt x="0" y="17"/>
                  </a:lnTo>
                  <a:lnTo>
                    <a:pt x="1" y="18"/>
                  </a:lnTo>
                  <a:lnTo>
                    <a:pt x="1" y="20"/>
                  </a:lnTo>
                  <a:lnTo>
                    <a:pt x="1" y="23"/>
                  </a:lnTo>
                  <a:lnTo>
                    <a:pt x="2" y="23"/>
                  </a:lnTo>
                  <a:lnTo>
                    <a:pt x="2" y="24"/>
                  </a:lnTo>
                  <a:lnTo>
                    <a:pt x="3" y="26"/>
                  </a:lnTo>
                  <a:lnTo>
                    <a:pt x="3" y="27"/>
                  </a:lnTo>
                  <a:lnTo>
                    <a:pt x="4" y="28"/>
                  </a:lnTo>
                  <a:lnTo>
                    <a:pt x="4" y="29"/>
                  </a:lnTo>
                  <a:lnTo>
                    <a:pt x="5" y="28"/>
                  </a:lnTo>
                  <a:lnTo>
                    <a:pt x="5" y="27"/>
                  </a:lnTo>
                  <a:lnTo>
                    <a:pt x="5" y="26"/>
                  </a:lnTo>
                  <a:lnTo>
                    <a:pt x="6" y="26"/>
                  </a:lnTo>
                  <a:lnTo>
                    <a:pt x="6" y="24"/>
                  </a:lnTo>
                  <a:lnTo>
                    <a:pt x="7" y="22"/>
                  </a:lnTo>
                  <a:lnTo>
                    <a:pt x="7" y="20"/>
                  </a:lnTo>
                  <a:lnTo>
                    <a:pt x="7" y="19"/>
                  </a:lnTo>
                  <a:lnTo>
                    <a:pt x="8" y="18"/>
                  </a:lnTo>
                  <a:lnTo>
                    <a:pt x="8" y="16"/>
                  </a:lnTo>
                  <a:lnTo>
                    <a:pt x="8" y="14"/>
                  </a:lnTo>
                  <a:lnTo>
                    <a:pt x="9" y="13"/>
                  </a:lnTo>
                  <a:lnTo>
                    <a:pt x="9" y="11"/>
                  </a:lnTo>
                  <a:lnTo>
                    <a:pt x="9" y="9"/>
                  </a:lnTo>
                  <a:lnTo>
                    <a:pt x="10" y="7"/>
                  </a:lnTo>
                  <a:lnTo>
                    <a:pt x="10" y="5"/>
                  </a:lnTo>
                  <a:lnTo>
                    <a:pt x="11" y="5"/>
                  </a:lnTo>
                  <a:lnTo>
                    <a:pt x="11" y="4"/>
                  </a:lnTo>
                  <a:lnTo>
                    <a:pt x="12" y="2"/>
                  </a:lnTo>
                  <a:lnTo>
                    <a:pt x="13" y="1"/>
                  </a:lnTo>
                  <a:lnTo>
                    <a:pt x="13" y="0"/>
                  </a:lnTo>
                  <a:lnTo>
                    <a:pt x="14" y="0"/>
                  </a:lnTo>
                  <a:lnTo>
                    <a:pt x="14" y="1"/>
                  </a:lnTo>
                  <a:lnTo>
                    <a:pt x="14" y="2"/>
                  </a:lnTo>
                  <a:lnTo>
                    <a:pt x="15" y="2"/>
                  </a:lnTo>
                  <a:lnTo>
                    <a:pt x="16" y="3"/>
                  </a:lnTo>
                  <a:lnTo>
                    <a:pt x="16" y="4"/>
                  </a:lnTo>
                  <a:lnTo>
                    <a:pt x="16" y="6"/>
                  </a:lnTo>
                  <a:lnTo>
                    <a:pt x="17" y="6"/>
                  </a:lnTo>
                  <a:lnTo>
                    <a:pt x="17" y="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83" name="Freeform 183">
              <a:extLst>
                <a:ext uri="{FF2B5EF4-FFF2-40B4-BE49-F238E27FC236}">
                  <a16:creationId xmlns:a16="http://schemas.microsoft.com/office/drawing/2014/main" id="{232C607F-8854-4816-B539-25606D4B1616}"/>
                </a:ext>
              </a:extLst>
            </p:cNvPr>
            <p:cNvSpPr>
              <a:spLocks/>
            </p:cNvSpPr>
            <p:nvPr/>
          </p:nvSpPr>
          <p:spPr bwMode="auto">
            <a:xfrm>
              <a:off x="4069017" y="3343399"/>
              <a:ext cx="28569" cy="32979"/>
            </a:xfrm>
            <a:custGeom>
              <a:avLst/>
              <a:gdLst>
                <a:gd name="T0" fmla="*/ 0 w 18"/>
                <a:gd name="T1" fmla="*/ 0 h 42"/>
                <a:gd name="T2" fmla="*/ 2147483646 w 18"/>
                <a:gd name="T3" fmla="*/ 2147483646 h 42"/>
                <a:gd name="T4" fmla="*/ 2147483646 w 18"/>
                <a:gd name="T5" fmla="*/ 2147483646 h 42"/>
                <a:gd name="T6" fmla="*/ 2147483646 w 18"/>
                <a:gd name="T7" fmla="*/ 2147483646 h 42"/>
                <a:gd name="T8" fmla="*/ 2147483646 w 18"/>
                <a:gd name="T9" fmla="*/ 2147483646 h 42"/>
                <a:gd name="T10" fmla="*/ 2147483646 w 18"/>
                <a:gd name="T11" fmla="*/ 2147483646 h 42"/>
                <a:gd name="T12" fmla="*/ 2147483646 w 18"/>
                <a:gd name="T13" fmla="*/ 2147483646 h 42"/>
                <a:gd name="T14" fmla="*/ 2147483646 w 18"/>
                <a:gd name="T15" fmla="*/ 2147483646 h 42"/>
                <a:gd name="T16" fmla="*/ 2147483646 w 18"/>
                <a:gd name="T17" fmla="*/ 2147483646 h 42"/>
                <a:gd name="T18" fmla="*/ 2147483646 w 18"/>
                <a:gd name="T19" fmla="*/ 2147483646 h 42"/>
                <a:gd name="T20" fmla="*/ 2147483646 w 18"/>
                <a:gd name="T21" fmla="*/ 2147483646 h 42"/>
                <a:gd name="T22" fmla="*/ 2147483646 w 18"/>
                <a:gd name="T23" fmla="*/ 2147483646 h 42"/>
                <a:gd name="T24" fmla="*/ 2147483646 w 18"/>
                <a:gd name="T25" fmla="*/ 2147483646 h 42"/>
                <a:gd name="T26" fmla="*/ 2147483646 w 18"/>
                <a:gd name="T27" fmla="*/ 2147483646 h 42"/>
                <a:gd name="T28" fmla="*/ 2147483646 w 18"/>
                <a:gd name="T29" fmla="*/ 2147483646 h 42"/>
                <a:gd name="T30" fmla="*/ 2147483646 w 18"/>
                <a:gd name="T31" fmla="*/ 2147483646 h 42"/>
                <a:gd name="T32" fmla="*/ 2147483646 w 18"/>
                <a:gd name="T33" fmla="*/ 2147483646 h 42"/>
                <a:gd name="T34" fmla="*/ 2147483646 w 18"/>
                <a:gd name="T35" fmla="*/ 2147483646 h 42"/>
                <a:gd name="T36" fmla="*/ 2147483646 w 18"/>
                <a:gd name="T37" fmla="*/ 2147483646 h 42"/>
                <a:gd name="T38" fmla="*/ 2147483646 w 18"/>
                <a:gd name="T39" fmla="*/ 2147483646 h 42"/>
                <a:gd name="T40" fmla="*/ 2147483646 w 18"/>
                <a:gd name="T41" fmla="*/ 2147483646 h 42"/>
                <a:gd name="T42" fmla="*/ 2147483646 w 18"/>
                <a:gd name="T43" fmla="*/ 2147483646 h 42"/>
                <a:gd name="T44" fmla="*/ 2147483646 w 18"/>
                <a:gd name="T45" fmla="*/ 2147483646 h 42"/>
                <a:gd name="T46" fmla="*/ 2147483646 w 18"/>
                <a:gd name="T47" fmla="*/ 2147483646 h 42"/>
                <a:gd name="T48" fmla="*/ 2147483646 w 18"/>
                <a:gd name="T49" fmla="*/ 2147483646 h 42"/>
                <a:gd name="T50" fmla="*/ 2147483646 w 18"/>
                <a:gd name="T51" fmla="*/ 2147483646 h 42"/>
                <a:gd name="T52" fmla="*/ 2147483646 w 18"/>
                <a:gd name="T53" fmla="*/ 2147483646 h 42"/>
                <a:gd name="T54" fmla="*/ 2147483646 w 18"/>
                <a:gd name="T55" fmla="*/ 2147483646 h 42"/>
                <a:gd name="T56" fmla="*/ 2147483646 w 18"/>
                <a:gd name="T57" fmla="*/ 2147483646 h 42"/>
                <a:gd name="T58" fmla="*/ 2147483646 w 18"/>
                <a:gd name="T59" fmla="*/ 2147483646 h 42"/>
                <a:gd name="T60" fmla="*/ 2147483646 w 18"/>
                <a:gd name="T61" fmla="*/ 2147483646 h 42"/>
                <a:gd name="T62" fmla="*/ 2147483646 w 18"/>
                <a:gd name="T63" fmla="*/ 2147483646 h 42"/>
                <a:gd name="T64" fmla="*/ 2147483646 w 18"/>
                <a:gd name="T65" fmla="*/ 2147483646 h 42"/>
                <a:gd name="T66" fmla="*/ 2147483646 w 18"/>
                <a:gd name="T67" fmla="*/ 2147483646 h 42"/>
                <a:gd name="T68" fmla="*/ 2147483646 w 18"/>
                <a:gd name="T69" fmla="*/ 2147483646 h 42"/>
                <a:gd name="T70" fmla="*/ 2147483646 w 18"/>
                <a:gd name="T71" fmla="*/ 2147483646 h 42"/>
                <a:gd name="T72" fmla="*/ 2147483646 w 18"/>
                <a:gd name="T73" fmla="*/ 2147483646 h 42"/>
                <a:gd name="T74" fmla="*/ 2147483646 w 18"/>
                <a:gd name="T75" fmla="*/ 2147483646 h 42"/>
                <a:gd name="T76" fmla="*/ 2147483646 w 18"/>
                <a:gd name="T77" fmla="*/ 2147483646 h 42"/>
                <a:gd name="T78" fmla="*/ 2147483646 w 18"/>
                <a:gd name="T79" fmla="*/ 2147483646 h 42"/>
                <a:gd name="T80" fmla="*/ 2147483646 w 18"/>
                <a:gd name="T81" fmla="*/ 2147483646 h 42"/>
                <a:gd name="T82" fmla="*/ 2147483646 w 18"/>
                <a:gd name="T83" fmla="*/ 2147483646 h 42"/>
                <a:gd name="T84" fmla="*/ 2147483646 w 18"/>
                <a:gd name="T85" fmla="*/ 2147483646 h 42"/>
                <a:gd name="T86" fmla="*/ 2147483646 w 18"/>
                <a:gd name="T87" fmla="*/ 2147483646 h 42"/>
                <a:gd name="T88" fmla="*/ 2147483646 w 18"/>
                <a:gd name="T89" fmla="*/ 2147483646 h 42"/>
                <a:gd name="T90" fmla="*/ 2147483646 w 18"/>
                <a:gd name="T91" fmla="*/ 2147483646 h 42"/>
                <a:gd name="T92" fmla="*/ 2147483646 w 18"/>
                <a:gd name="T93" fmla="*/ 2147483646 h 42"/>
                <a:gd name="T94" fmla="*/ 2147483646 w 18"/>
                <a:gd name="T95" fmla="*/ 2147483646 h 42"/>
                <a:gd name="T96" fmla="*/ 2147483646 w 18"/>
                <a:gd name="T97" fmla="*/ 2147483646 h 42"/>
                <a:gd name="T98" fmla="*/ 2147483646 w 18"/>
                <a:gd name="T99" fmla="*/ 2147483646 h 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2">
                  <a:moveTo>
                    <a:pt x="0" y="0"/>
                  </a:moveTo>
                  <a:lnTo>
                    <a:pt x="1" y="2"/>
                  </a:lnTo>
                  <a:lnTo>
                    <a:pt x="1" y="4"/>
                  </a:lnTo>
                  <a:lnTo>
                    <a:pt x="1" y="6"/>
                  </a:lnTo>
                  <a:lnTo>
                    <a:pt x="2" y="6"/>
                  </a:lnTo>
                  <a:lnTo>
                    <a:pt x="2" y="7"/>
                  </a:lnTo>
                  <a:lnTo>
                    <a:pt x="2" y="9"/>
                  </a:lnTo>
                  <a:lnTo>
                    <a:pt x="3" y="11"/>
                  </a:lnTo>
                  <a:lnTo>
                    <a:pt x="3" y="12"/>
                  </a:lnTo>
                  <a:lnTo>
                    <a:pt x="4" y="14"/>
                  </a:lnTo>
                  <a:lnTo>
                    <a:pt x="4" y="15"/>
                  </a:lnTo>
                  <a:lnTo>
                    <a:pt x="4" y="18"/>
                  </a:lnTo>
                  <a:lnTo>
                    <a:pt x="5" y="19"/>
                  </a:lnTo>
                  <a:lnTo>
                    <a:pt x="5" y="21"/>
                  </a:lnTo>
                  <a:lnTo>
                    <a:pt x="6" y="21"/>
                  </a:lnTo>
                  <a:lnTo>
                    <a:pt x="6" y="22"/>
                  </a:lnTo>
                  <a:lnTo>
                    <a:pt x="7" y="23"/>
                  </a:lnTo>
                  <a:lnTo>
                    <a:pt x="7" y="24"/>
                  </a:lnTo>
                  <a:lnTo>
                    <a:pt x="8" y="24"/>
                  </a:lnTo>
                  <a:lnTo>
                    <a:pt x="8" y="25"/>
                  </a:lnTo>
                  <a:lnTo>
                    <a:pt x="8" y="27"/>
                  </a:lnTo>
                  <a:lnTo>
                    <a:pt x="9" y="26"/>
                  </a:lnTo>
                  <a:lnTo>
                    <a:pt x="9" y="27"/>
                  </a:lnTo>
                  <a:lnTo>
                    <a:pt x="10" y="28"/>
                  </a:lnTo>
                  <a:lnTo>
                    <a:pt x="10" y="29"/>
                  </a:lnTo>
                  <a:lnTo>
                    <a:pt x="11" y="30"/>
                  </a:lnTo>
                  <a:lnTo>
                    <a:pt x="11" y="31"/>
                  </a:lnTo>
                  <a:lnTo>
                    <a:pt x="12" y="31"/>
                  </a:lnTo>
                  <a:lnTo>
                    <a:pt x="12" y="32"/>
                  </a:lnTo>
                  <a:lnTo>
                    <a:pt x="13" y="33"/>
                  </a:lnTo>
                  <a:lnTo>
                    <a:pt x="13" y="34"/>
                  </a:lnTo>
                  <a:lnTo>
                    <a:pt x="14" y="35"/>
                  </a:lnTo>
                  <a:lnTo>
                    <a:pt x="14" y="36"/>
                  </a:lnTo>
                  <a:lnTo>
                    <a:pt x="15" y="37"/>
                  </a:lnTo>
                  <a:lnTo>
                    <a:pt x="15" y="38"/>
                  </a:lnTo>
                  <a:lnTo>
                    <a:pt x="16" y="39"/>
                  </a:lnTo>
                  <a:lnTo>
                    <a:pt x="16" y="40"/>
                  </a:lnTo>
                  <a:lnTo>
                    <a:pt x="17" y="40"/>
                  </a:lnTo>
                  <a:lnTo>
                    <a:pt x="17" y="42"/>
                  </a:lnTo>
                  <a:lnTo>
                    <a:pt x="17" y="41"/>
                  </a:lnTo>
                  <a:lnTo>
                    <a:pt x="18" y="4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84" name="Freeform 184">
              <a:extLst>
                <a:ext uri="{FF2B5EF4-FFF2-40B4-BE49-F238E27FC236}">
                  <a16:creationId xmlns:a16="http://schemas.microsoft.com/office/drawing/2014/main" id="{693B6550-3B5B-456B-B2FA-643253DCCA85}"/>
                </a:ext>
              </a:extLst>
            </p:cNvPr>
            <p:cNvSpPr>
              <a:spLocks/>
            </p:cNvSpPr>
            <p:nvPr/>
          </p:nvSpPr>
          <p:spPr bwMode="auto">
            <a:xfrm>
              <a:off x="4097587" y="3354392"/>
              <a:ext cx="26983" cy="36121"/>
            </a:xfrm>
            <a:custGeom>
              <a:avLst/>
              <a:gdLst>
                <a:gd name="T0" fmla="*/ 0 w 17"/>
                <a:gd name="T1" fmla="*/ 2147483646 h 46"/>
                <a:gd name="T2" fmla="*/ 0 w 17"/>
                <a:gd name="T3" fmla="*/ 2147483646 h 46"/>
                <a:gd name="T4" fmla="*/ 0 w 17"/>
                <a:gd name="T5" fmla="*/ 2147483646 h 46"/>
                <a:gd name="T6" fmla="*/ 2147483646 w 17"/>
                <a:gd name="T7" fmla="*/ 2147483646 h 46"/>
                <a:gd name="T8" fmla="*/ 2147483646 w 17"/>
                <a:gd name="T9" fmla="*/ 2147483646 h 46"/>
                <a:gd name="T10" fmla="*/ 2147483646 w 17"/>
                <a:gd name="T11" fmla="*/ 2147483646 h 46"/>
                <a:gd name="T12" fmla="*/ 2147483646 w 17"/>
                <a:gd name="T13" fmla="*/ 2147483646 h 46"/>
                <a:gd name="T14" fmla="*/ 2147483646 w 17"/>
                <a:gd name="T15" fmla="*/ 2147483646 h 46"/>
                <a:gd name="T16" fmla="*/ 2147483646 w 17"/>
                <a:gd name="T17" fmla="*/ 2147483646 h 46"/>
                <a:gd name="T18" fmla="*/ 2147483646 w 17"/>
                <a:gd name="T19" fmla="*/ 2147483646 h 46"/>
                <a:gd name="T20" fmla="*/ 2147483646 w 17"/>
                <a:gd name="T21" fmla="*/ 2147483646 h 46"/>
                <a:gd name="T22" fmla="*/ 2147483646 w 17"/>
                <a:gd name="T23" fmla="*/ 2147483646 h 46"/>
                <a:gd name="T24" fmla="*/ 2147483646 w 17"/>
                <a:gd name="T25" fmla="*/ 2147483646 h 46"/>
                <a:gd name="T26" fmla="*/ 2147483646 w 17"/>
                <a:gd name="T27" fmla="*/ 2147483646 h 46"/>
                <a:gd name="T28" fmla="*/ 2147483646 w 17"/>
                <a:gd name="T29" fmla="*/ 2147483646 h 46"/>
                <a:gd name="T30" fmla="*/ 2147483646 w 17"/>
                <a:gd name="T31" fmla="*/ 2147483646 h 46"/>
                <a:gd name="T32" fmla="*/ 2147483646 w 17"/>
                <a:gd name="T33" fmla="*/ 2147483646 h 46"/>
                <a:gd name="T34" fmla="*/ 2147483646 w 17"/>
                <a:gd name="T35" fmla="*/ 2147483646 h 46"/>
                <a:gd name="T36" fmla="*/ 2147483646 w 17"/>
                <a:gd name="T37" fmla="*/ 2147483646 h 46"/>
                <a:gd name="T38" fmla="*/ 2147483646 w 17"/>
                <a:gd name="T39" fmla="*/ 2147483646 h 46"/>
                <a:gd name="T40" fmla="*/ 2147483646 w 17"/>
                <a:gd name="T41" fmla="*/ 2147483646 h 46"/>
                <a:gd name="T42" fmla="*/ 2147483646 w 17"/>
                <a:gd name="T43" fmla="*/ 2147483646 h 46"/>
                <a:gd name="T44" fmla="*/ 2147483646 w 17"/>
                <a:gd name="T45" fmla="*/ 2147483646 h 46"/>
                <a:gd name="T46" fmla="*/ 2147483646 w 17"/>
                <a:gd name="T47" fmla="*/ 2147483646 h 46"/>
                <a:gd name="T48" fmla="*/ 2147483646 w 17"/>
                <a:gd name="T49" fmla="*/ 2147483646 h 46"/>
                <a:gd name="T50" fmla="*/ 2147483646 w 17"/>
                <a:gd name="T51" fmla="*/ 2147483646 h 46"/>
                <a:gd name="T52" fmla="*/ 2147483646 w 17"/>
                <a:gd name="T53" fmla="*/ 2147483646 h 46"/>
                <a:gd name="T54" fmla="*/ 2147483646 w 17"/>
                <a:gd name="T55" fmla="*/ 2147483646 h 46"/>
                <a:gd name="T56" fmla="*/ 2147483646 w 17"/>
                <a:gd name="T57" fmla="*/ 2147483646 h 46"/>
                <a:gd name="T58" fmla="*/ 2147483646 w 17"/>
                <a:gd name="T59" fmla="*/ 2147483646 h 46"/>
                <a:gd name="T60" fmla="*/ 2147483646 w 17"/>
                <a:gd name="T61" fmla="*/ 2147483646 h 46"/>
                <a:gd name="T62" fmla="*/ 2147483646 w 17"/>
                <a:gd name="T63" fmla="*/ 2147483646 h 46"/>
                <a:gd name="T64" fmla="*/ 2147483646 w 17"/>
                <a:gd name="T65" fmla="*/ 2147483646 h 46"/>
                <a:gd name="T66" fmla="*/ 2147483646 w 17"/>
                <a:gd name="T67" fmla="*/ 2147483646 h 46"/>
                <a:gd name="T68" fmla="*/ 2147483646 w 17"/>
                <a:gd name="T69" fmla="*/ 2147483646 h 46"/>
                <a:gd name="T70" fmla="*/ 2147483646 w 17"/>
                <a:gd name="T71" fmla="*/ 2147483646 h 46"/>
                <a:gd name="T72" fmla="*/ 2147483646 w 17"/>
                <a:gd name="T73" fmla="*/ 2147483646 h 46"/>
                <a:gd name="T74" fmla="*/ 2147483646 w 17"/>
                <a:gd name="T75" fmla="*/ 2147483646 h 46"/>
                <a:gd name="T76" fmla="*/ 2147483646 w 17"/>
                <a:gd name="T77" fmla="*/ 2147483646 h 46"/>
                <a:gd name="T78" fmla="*/ 2147483646 w 17"/>
                <a:gd name="T79" fmla="*/ 2147483646 h 46"/>
                <a:gd name="T80" fmla="*/ 2147483646 w 17"/>
                <a:gd name="T81" fmla="*/ 2147483646 h 46"/>
                <a:gd name="T82" fmla="*/ 2147483646 w 17"/>
                <a:gd name="T83" fmla="*/ 2147483646 h 46"/>
                <a:gd name="T84" fmla="*/ 2147483646 w 17"/>
                <a:gd name="T85" fmla="*/ 2147483646 h 46"/>
                <a:gd name="T86" fmla="*/ 2147483646 w 17"/>
                <a:gd name="T87" fmla="*/ 2147483646 h 46"/>
                <a:gd name="T88" fmla="*/ 2147483646 w 17"/>
                <a:gd name="T89" fmla="*/ 2147483646 h 46"/>
                <a:gd name="T90" fmla="*/ 2147483646 w 17"/>
                <a:gd name="T91" fmla="*/ 2147483646 h 46"/>
                <a:gd name="T92" fmla="*/ 2147483646 w 17"/>
                <a:gd name="T93" fmla="*/ 2147483646 h 46"/>
                <a:gd name="T94" fmla="*/ 2147483646 w 17"/>
                <a:gd name="T95" fmla="*/ 2147483646 h 46"/>
                <a:gd name="T96" fmla="*/ 2147483646 w 17"/>
                <a:gd name="T97" fmla="*/ 2147483646 h 46"/>
                <a:gd name="T98" fmla="*/ 2147483646 w 17"/>
                <a:gd name="T99" fmla="*/ 0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46">
                  <a:moveTo>
                    <a:pt x="0" y="28"/>
                  </a:moveTo>
                  <a:lnTo>
                    <a:pt x="0" y="28"/>
                  </a:lnTo>
                  <a:lnTo>
                    <a:pt x="0" y="29"/>
                  </a:lnTo>
                  <a:lnTo>
                    <a:pt x="1" y="28"/>
                  </a:lnTo>
                  <a:lnTo>
                    <a:pt x="1" y="29"/>
                  </a:lnTo>
                  <a:lnTo>
                    <a:pt x="2" y="29"/>
                  </a:lnTo>
                  <a:lnTo>
                    <a:pt x="2" y="31"/>
                  </a:lnTo>
                  <a:lnTo>
                    <a:pt x="3" y="31"/>
                  </a:lnTo>
                  <a:lnTo>
                    <a:pt x="3" y="32"/>
                  </a:lnTo>
                  <a:lnTo>
                    <a:pt x="4" y="33"/>
                  </a:lnTo>
                  <a:lnTo>
                    <a:pt x="4" y="34"/>
                  </a:lnTo>
                  <a:lnTo>
                    <a:pt x="5" y="35"/>
                  </a:lnTo>
                  <a:lnTo>
                    <a:pt x="5" y="36"/>
                  </a:lnTo>
                  <a:lnTo>
                    <a:pt x="6" y="34"/>
                  </a:lnTo>
                  <a:lnTo>
                    <a:pt x="6" y="36"/>
                  </a:lnTo>
                  <a:lnTo>
                    <a:pt x="7" y="37"/>
                  </a:lnTo>
                  <a:lnTo>
                    <a:pt x="8" y="38"/>
                  </a:lnTo>
                  <a:lnTo>
                    <a:pt x="9" y="40"/>
                  </a:lnTo>
                  <a:lnTo>
                    <a:pt x="9" y="41"/>
                  </a:lnTo>
                  <a:lnTo>
                    <a:pt x="10" y="41"/>
                  </a:lnTo>
                  <a:lnTo>
                    <a:pt x="11" y="42"/>
                  </a:lnTo>
                  <a:lnTo>
                    <a:pt x="11" y="44"/>
                  </a:lnTo>
                  <a:lnTo>
                    <a:pt x="12" y="44"/>
                  </a:lnTo>
                  <a:lnTo>
                    <a:pt x="13" y="45"/>
                  </a:lnTo>
                  <a:lnTo>
                    <a:pt x="14" y="45"/>
                  </a:lnTo>
                  <a:lnTo>
                    <a:pt x="14" y="46"/>
                  </a:lnTo>
                  <a:lnTo>
                    <a:pt x="14" y="44"/>
                  </a:lnTo>
                  <a:lnTo>
                    <a:pt x="15" y="43"/>
                  </a:lnTo>
                  <a:lnTo>
                    <a:pt x="15" y="39"/>
                  </a:lnTo>
                  <a:lnTo>
                    <a:pt x="15" y="36"/>
                  </a:lnTo>
                  <a:lnTo>
                    <a:pt x="16" y="32"/>
                  </a:lnTo>
                  <a:lnTo>
                    <a:pt x="16" y="25"/>
                  </a:lnTo>
                  <a:lnTo>
                    <a:pt x="17" y="19"/>
                  </a:lnTo>
                  <a:lnTo>
                    <a:pt x="17" y="11"/>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85" name="Freeform 185">
              <a:extLst>
                <a:ext uri="{FF2B5EF4-FFF2-40B4-BE49-F238E27FC236}">
                  <a16:creationId xmlns:a16="http://schemas.microsoft.com/office/drawing/2014/main" id="{11066593-3549-4B98-BB6E-CDE0CC77EA88}"/>
                </a:ext>
              </a:extLst>
            </p:cNvPr>
            <p:cNvSpPr>
              <a:spLocks/>
            </p:cNvSpPr>
            <p:nvPr/>
          </p:nvSpPr>
          <p:spPr bwMode="auto">
            <a:xfrm>
              <a:off x="4124568" y="3238964"/>
              <a:ext cx="28569" cy="115428"/>
            </a:xfrm>
            <a:custGeom>
              <a:avLst/>
              <a:gdLst>
                <a:gd name="T0" fmla="*/ 0 w 18"/>
                <a:gd name="T1" fmla="*/ 2147483646 h 147"/>
                <a:gd name="T2" fmla="*/ 2147483646 w 18"/>
                <a:gd name="T3" fmla="*/ 2147483646 h 147"/>
                <a:gd name="T4" fmla="*/ 2147483646 w 18"/>
                <a:gd name="T5" fmla="*/ 2147483646 h 147"/>
                <a:gd name="T6" fmla="*/ 2147483646 w 18"/>
                <a:gd name="T7" fmla="*/ 2147483646 h 147"/>
                <a:gd name="T8" fmla="*/ 2147483646 w 18"/>
                <a:gd name="T9" fmla="*/ 2147483646 h 147"/>
                <a:gd name="T10" fmla="*/ 2147483646 w 18"/>
                <a:gd name="T11" fmla="*/ 2147483646 h 147"/>
                <a:gd name="T12" fmla="*/ 2147483646 w 18"/>
                <a:gd name="T13" fmla="*/ 2147483646 h 147"/>
                <a:gd name="T14" fmla="*/ 2147483646 w 18"/>
                <a:gd name="T15" fmla="*/ 2147483646 h 147"/>
                <a:gd name="T16" fmla="*/ 2147483646 w 18"/>
                <a:gd name="T17" fmla="*/ 2147483646 h 147"/>
                <a:gd name="T18" fmla="*/ 2147483646 w 18"/>
                <a:gd name="T19" fmla="*/ 2147483646 h 147"/>
                <a:gd name="T20" fmla="*/ 2147483646 w 18"/>
                <a:gd name="T21" fmla="*/ 2147483646 h 147"/>
                <a:gd name="T22" fmla="*/ 2147483646 w 18"/>
                <a:gd name="T23" fmla="*/ 2147483646 h 147"/>
                <a:gd name="T24" fmla="*/ 2147483646 w 18"/>
                <a:gd name="T25" fmla="*/ 2147483646 h 147"/>
                <a:gd name="T26" fmla="*/ 2147483646 w 18"/>
                <a:gd name="T27" fmla="*/ 2147483646 h 147"/>
                <a:gd name="T28" fmla="*/ 2147483646 w 18"/>
                <a:gd name="T29" fmla="*/ 0 h 147"/>
                <a:gd name="T30" fmla="*/ 2147483646 w 18"/>
                <a:gd name="T31" fmla="*/ 0 h 147"/>
                <a:gd name="T32" fmla="*/ 2147483646 w 18"/>
                <a:gd name="T33" fmla="*/ 0 h 147"/>
                <a:gd name="T34" fmla="*/ 2147483646 w 18"/>
                <a:gd name="T35" fmla="*/ 2147483646 h 147"/>
                <a:gd name="T36" fmla="*/ 2147483646 w 18"/>
                <a:gd name="T37" fmla="*/ 2147483646 h 147"/>
                <a:gd name="T38" fmla="*/ 2147483646 w 18"/>
                <a:gd name="T39" fmla="*/ 2147483646 h 147"/>
                <a:gd name="T40" fmla="*/ 2147483646 w 18"/>
                <a:gd name="T41" fmla="*/ 2147483646 h 147"/>
                <a:gd name="T42" fmla="*/ 2147483646 w 18"/>
                <a:gd name="T43" fmla="*/ 2147483646 h 147"/>
                <a:gd name="T44" fmla="*/ 2147483646 w 18"/>
                <a:gd name="T45" fmla="*/ 2147483646 h 147"/>
                <a:gd name="T46" fmla="*/ 2147483646 w 18"/>
                <a:gd name="T47" fmla="*/ 2147483646 h 147"/>
                <a:gd name="T48" fmla="*/ 2147483646 w 18"/>
                <a:gd name="T49" fmla="*/ 2147483646 h 147"/>
                <a:gd name="T50" fmla="*/ 2147483646 w 18"/>
                <a:gd name="T51" fmla="*/ 2147483646 h 147"/>
                <a:gd name="T52" fmla="*/ 2147483646 w 18"/>
                <a:gd name="T53" fmla="*/ 2147483646 h 147"/>
                <a:gd name="T54" fmla="*/ 2147483646 w 18"/>
                <a:gd name="T55" fmla="*/ 2147483646 h 147"/>
                <a:gd name="T56" fmla="*/ 2147483646 w 18"/>
                <a:gd name="T57" fmla="*/ 2147483646 h 147"/>
                <a:gd name="T58" fmla="*/ 2147483646 w 18"/>
                <a:gd name="T59" fmla="*/ 2147483646 h 147"/>
                <a:gd name="T60" fmla="*/ 2147483646 w 18"/>
                <a:gd name="T61" fmla="*/ 2147483646 h 147"/>
                <a:gd name="T62" fmla="*/ 2147483646 w 18"/>
                <a:gd name="T63" fmla="*/ 2147483646 h 147"/>
                <a:gd name="T64" fmla="*/ 2147483646 w 18"/>
                <a:gd name="T65" fmla="*/ 2147483646 h 147"/>
                <a:gd name="T66" fmla="*/ 2147483646 w 18"/>
                <a:gd name="T67" fmla="*/ 2147483646 h 147"/>
                <a:gd name="T68" fmla="*/ 2147483646 w 18"/>
                <a:gd name="T69" fmla="*/ 2147483646 h 147"/>
                <a:gd name="T70" fmla="*/ 2147483646 w 18"/>
                <a:gd name="T71" fmla="*/ 2147483646 h 147"/>
                <a:gd name="T72" fmla="*/ 2147483646 w 18"/>
                <a:gd name="T73" fmla="*/ 2147483646 h 147"/>
                <a:gd name="T74" fmla="*/ 2147483646 w 18"/>
                <a:gd name="T75" fmla="*/ 2147483646 h 147"/>
                <a:gd name="T76" fmla="*/ 2147483646 w 18"/>
                <a:gd name="T77" fmla="*/ 2147483646 h 147"/>
                <a:gd name="T78" fmla="*/ 2147483646 w 18"/>
                <a:gd name="T79" fmla="*/ 2147483646 h 147"/>
                <a:gd name="T80" fmla="*/ 2147483646 w 18"/>
                <a:gd name="T81" fmla="*/ 2147483646 h 147"/>
                <a:gd name="T82" fmla="*/ 2147483646 w 18"/>
                <a:gd name="T83" fmla="*/ 2147483646 h 147"/>
                <a:gd name="T84" fmla="*/ 2147483646 w 18"/>
                <a:gd name="T85" fmla="*/ 2147483646 h 147"/>
                <a:gd name="T86" fmla="*/ 2147483646 w 18"/>
                <a:gd name="T87" fmla="*/ 2147483646 h 147"/>
                <a:gd name="T88" fmla="*/ 2147483646 w 18"/>
                <a:gd name="T89" fmla="*/ 2147483646 h 147"/>
                <a:gd name="T90" fmla="*/ 2147483646 w 18"/>
                <a:gd name="T91" fmla="*/ 2147483646 h 147"/>
                <a:gd name="T92" fmla="*/ 2147483646 w 18"/>
                <a:gd name="T93" fmla="*/ 2147483646 h 147"/>
                <a:gd name="T94" fmla="*/ 2147483646 w 18"/>
                <a:gd name="T95" fmla="*/ 2147483646 h 147"/>
                <a:gd name="T96" fmla="*/ 2147483646 w 18"/>
                <a:gd name="T97" fmla="*/ 2147483646 h 147"/>
                <a:gd name="T98" fmla="*/ 2147483646 w 18"/>
                <a:gd name="T99" fmla="*/ 2147483646 h 1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47">
                  <a:moveTo>
                    <a:pt x="0" y="147"/>
                  </a:moveTo>
                  <a:lnTo>
                    <a:pt x="1" y="134"/>
                  </a:lnTo>
                  <a:lnTo>
                    <a:pt x="1" y="119"/>
                  </a:lnTo>
                  <a:lnTo>
                    <a:pt x="1" y="107"/>
                  </a:lnTo>
                  <a:lnTo>
                    <a:pt x="2" y="93"/>
                  </a:lnTo>
                  <a:lnTo>
                    <a:pt x="2" y="80"/>
                  </a:lnTo>
                  <a:lnTo>
                    <a:pt x="2" y="66"/>
                  </a:lnTo>
                  <a:lnTo>
                    <a:pt x="3" y="53"/>
                  </a:lnTo>
                  <a:lnTo>
                    <a:pt x="3" y="41"/>
                  </a:lnTo>
                  <a:lnTo>
                    <a:pt x="3" y="29"/>
                  </a:lnTo>
                  <a:lnTo>
                    <a:pt x="4" y="20"/>
                  </a:lnTo>
                  <a:lnTo>
                    <a:pt x="4" y="13"/>
                  </a:lnTo>
                  <a:lnTo>
                    <a:pt x="5" y="7"/>
                  </a:lnTo>
                  <a:lnTo>
                    <a:pt x="5" y="3"/>
                  </a:lnTo>
                  <a:lnTo>
                    <a:pt x="5" y="0"/>
                  </a:lnTo>
                  <a:lnTo>
                    <a:pt x="6" y="0"/>
                  </a:lnTo>
                  <a:lnTo>
                    <a:pt x="6" y="2"/>
                  </a:lnTo>
                  <a:lnTo>
                    <a:pt x="7" y="5"/>
                  </a:lnTo>
                  <a:lnTo>
                    <a:pt x="7" y="9"/>
                  </a:lnTo>
                  <a:lnTo>
                    <a:pt x="7" y="12"/>
                  </a:lnTo>
                  <a:lnTo>
                    <a:pt x="8" y="17"/>
                  </a:lnTo>
                  <a:lnTo>
                    <a:pt x="8" y="23"/>
                  </a:lnTo>
                  <a:lnTo>
                    <a:pt x="8" y="29"/>
                  </a:lnTo>
                  <a:lnTo>
                    <a:pt x="9" y="35"/>
                  </a:lnTo>
                  <a:lnTo>
                    <a:pt x="9" y="41"/>
                  </a:lnTo>
                  <a:lnTo>
                    <a:pt x="10" y="48"/>
                  </a:lnTo>
                  <a:lnTo>
                    <a:pt x="10" y="54"/>
                  </a:lnTo>
                  <a:lnTo>
                    <a:pt x="10" y="60"/>
                  </a:lnTo>
                  <a:lnTo>
                    <a:pt x="11" y="66"/>
                  </a:lnTo>
                  <a:lnTo>
                    <a:pt x="11" y="71"/>
                  </a:lnTo>
                  <a:lnTo>
                    <a:pt x="11" y="75"/>
                  </a:lnTo>
                  <a:lnTo>
                    <a:pt x="12" y="81"/>
                  </a:lnTo>
                  <a:lnTo>
                    <a:pt x="12" y="88"/>
                  </a:lnTo>
                  <a:lnTo>
                    <a:pt x="12" y="89"/>
                  </a:lnTo>
                  <a:lnTo>
                    <a:pt x="13" y="94"/>
                  </a:lnTo>
                  <a:lnTo>
                    <a:pt x="13" y="96"/>
                  </a:lnTo>
                  <a:lnTo>
                    <a:pt x="14" y="101"/>
                  </a:lnTo>
                  <a:lnTo>
                    <a:pt x="14" y="103"/>
                  </a:lnTo>
                  <a:lnTo>
                    <a:pt x="14" y="105"/>
                  </a:lnTo>
                  <a:lnTo>
                    <a:pt x="15" y="107"/>
                  </a:lnTo>
                  <a:lnTo>
                    <a:pt x="15" y="110"/>
                  </a:lnTo>
                  <a:lnTo>
                    <a:pt x="15" y="111"/>
                  </a:lnTo>
                  <a:lnTo>
                    <a:pt x="16" y="113"/>
                  </a:lnTo>
                  <a:lnTo>
                    <a:pt x="16" y="115"/>
                  </a:lnTo>
                  <a:lnTo>
                    <a:pt x="16" y="117"/>
                  </a:lnTo>
                  <a:lnTo>
                    <a:pt x="17" y="117"/>
                  </a:lnTo>
                  <a:lnTo>
                    <a:pt x="17" y="119"/>
                  </a:lnTo>
                  <a:lnTo>
                    <a:pt x="17" y="120"/>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86" name="Freeform 186">
              <a:extLst>
                <a:ext uri="{FF2B5EF4-FFF2-40B4-BE49-F238E27FC236}">
                  <a16:creationId xmlns:a16="http://schemas.microsoft.com/office/drawing/2014/main" id="{0BD852CC-AB77-4470-BD32-451944B39FCC}"/>
                </a:ext>
              </a:extLst>
            </p:cNvPr>
            <p:cNvSpPr>
              <a:spLocks/>
            </p:cNvSpPr>
            <p:nvPr/>
          </p:nvSpPr>
          <p:spPr bwMode="auto">
            <a:xfrm>
              <a:off x="4153138" y="3333975"/>
              <a:ext cx="26983" cy="21201"/>
            </a:xfrm>
            <a:custGeom>
              <a:avLst/>
              <a:gdLst>
                <a:gd name="T0" fmla="*/ 0 w 17"/>
                <a:gd name="T1" fmla="*/ 2147483646 h 27"/>
                <a:gd name="T2" fmla="*/ 0 w 17"/>
                <a:gd name="T3" fmla="*/ 0 h 27"/>
                <a:gd name="T4" fmla="*/ 2147483646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2147483646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1"/>
                  </a:moveTo>
                  <a:lnTo>
                    <a:pt x="0" y="0"/>
                  </a:lnTo>
                  <a:lnTo>
                    <a:pt x="1" y="2"/>
                  </a:lnTo>
                  <a:lnTo>
                    <a:pt x="1" y="3"/>
                  </a:lnTo>
                  <a:lnTo>
                    <a:pt x="2" y="4"/>
                  </a:lnTo>
                  <a:lnTo>
                    <a:pt x="2" y="6"/>
                  </a:lnTo>
                  <a:lnTo>
                    <a:pt x="2" y="7"/>
                  </a:lnTo>
                  <a:lnTo>
                    <a:pt x="3" y="8"/>
                  </a:lnTo>
                  <a:lnTo>
                    <a:pt x="3" y="10"/>
                  </a:lnTo>
                  <a:lnTo>
                    <a:pt x="3" y="12"/>
                  </a:lnTo>
                  <a:lnTo>
                    <a:pt x="4" y="15"/>
                  </a:lnTo>
                  <a:lnTo>
                    <a:pt x="4" y="16"/>
                  </a:lnTo>
                  <a:lnTo>
                    <a:pt x="5" y="18"/>
                  </a:lnTo>
                  <a:lnTo>
                    <a:pt x="5" y="20"/>
                  </a:lnTo>
                  <a:lnTo>
                    <a:pt x="5" y="22"/>
                  </a:lnTo>
                  <a:lnTo>
                    <a:pt x="6" y="23"/>
                  </a:lnTo>
                  <a:lnTo>
                    <a:pt x="6" y="25"/>
                  </a:lnTo>
                  <a:lnTo>
                    <a:pt x="6" y="26"/>
                  </a:lnTo>
                  <a:lnTo>
                    <a:pt x="7" y="27"/>
                  </a:lnTo>
                  <a:lnTo>
                    <a:pt x="8" y="27"/>
                  </a:lnTo>
                  <a:lnTo>
                    <a:pt x="8" y="25"/>
                  </a:lnTo>
                  <a:lnTo>
                    <a:pt x="9" y="24"/>
                  </a:lnTo>
                  <a:lnTo>
                    <a:pt x="9" y="22"/>
                  </a:lnTo>
                  <a:lnTo>
                    <a:pt x="9" y="21"/>
                  </a:lnTo>
                  <a:lnTo>
                    <a:pt x="10" y="20"/>
                  </a:lnTo>
                  <a:lnTo>
                    <a:pt x="10" y="18"/>
                  </a:lnTo>
                  <a:lnTo>
                    <a:pt x="10" y="17"/>
                  </a:lnTo>
                  <a:lnTo>
                    <a:pt x="11" y="16"/>
                  </a:lnTo>
                  <a:lnTo>
                    <a:pt x="11" y="14"/>
                  </a:lnTo>
                  <a:lnTo>
                    <a:pt x="12" y="12"/>
                  </a:lnTo>
                  <a:lnTo>
                    <a:pt x="12" y="11"/>
                  </a:lnTo>
                  <a:lnTo>
                    <a:pt x="13" y="10"/>
                  </a:lnTo>
                  <a:lnTo>
                    <a:pt x="13" y="7"/>
                  </a:lnTo>
                  <a:lnTo>
                    <a:pt x="13" y="9"/>
                  </a:lnTo>
                  <a:lnTo>
                    <a:pt x="14" y="7"/>
                  </a:lnTo>
                  <a:lnTo>
                    <a:pt x="14" y="6"/>
                  </a:lnTo>
                  <a:lnTo>
                    <a:pt x="15" y="6"/>
                  </a:lnTo>
                  <a:lnTo>
                    <a:pt x="16" y="6"/>
                  </a:lnTo>
                  <a:lnTo>
                    <a:pt x="17" y="7"/>
                  </a:lnTo>
                  <a:lnTo>
                    <a:pt x="17" y="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87" name="Freeform 187">
              <a:extLst>
                <a:ext uri="{FF2B5EF4-FFF2-40B4-BE49-F238E27FC236}">
                  <a16:creationId xmlns:a16="http://schemas.microsoft.com/office/drawing/2014/main" id="{42DEDBC8-F693-4BB7-B3A0-4176ED79DD19}"/>
                </a:ext>
              </a:extLst>
            </p:cNvPr>
            <p:cNvSpPr>
              <a:spLocks/>
            </p:cNvSpPr>
            <p:nvPr/>
          </p:nvSpPr>
          <p:spPr bwMode="auto">
            <a:xfrm>
              <a:off x="4180121" y="3340258"/>
              <a:ext cx="28569" cy="36905"/>
            </a:xfrm>
            <a:custGeom>
              <a:avLst/>
              <a:gdLst>
                <a:gd name="T0" fmla="*/ 0 w 18"/>
                <a:gd name="T1" fmla="*/ 0 h 47"/>
                <a:gd name="T2" fmla="*/ 2147483646 w 18"/>
                <a:gd name="T3" fmla="*/ 2147483646 h 47"/>
                <a:gd name="T4" fmla="*/ 2147483646 w 18"/>
                <a:gd name="T5" fmla="*/ 2147483646 h 47"/>
                <a:gd name="T6" fmla="*/ 2147483646 w 18"/>
                <a:gd name="T7" fmla="*/ 2147483646 h 47"/>
                <a:gd name="T8" fmla="*/ 2147483646 w 18"/>
                <a:gd name="T9" fmla="*/ 2147483646 h 47"/>
                <a:gd name="T10" fmla="*/ 2147483646 w 18"/>
                <a:gd name="T11" fmla="*/ 2147483646 h 47"/>
                <a:gd name="T12" fmla="*/ 2147483646 w 18"/>
                <a:gd name="T13" fmla="*/ 2147483646 h 47"/>
                <a:gd name="T14" fmla="*/ 2147483646 w 18"/>
                <a:gd name="T15" fmla="*/ 2147483646 h 47"/>
                <a:gd name="T16" fmla="*/ 2147483646 w 18"/>
                <a:gd name="T17" fmla="*/ 2147483646 h 47"/>
                <a:gd name="T18" fmla="*/ 2147483646 w 18"/>
                <a:gd name="T19" fmla="*/ 2147483646 h 47"/>
                <a:gd name="T20" fmla="*/ 2147483646 w 18"/>
                <a:gd name="T21" fmla="*/ 2147483646 h 47"/>
                <a:gd name="T22" fmla="*/ 2147483646 w 18"/>
                <a:gd name="T23" fmla="*/ 2147483646 h 47"/>
                <a:gd name="T24" fmla="*/ 2147483646 w 18"/>
                <a:gd name="T25" fmla="*/ 2147483646 h 47"/>
                <a:gd name="T26" fmla="*/ 2147483646 w 18"/>
                <a:gd name="T27" fmla="*/ 2147483646 h 47"/>
                <a:gd name="T28" fmla="*/ 2147483646 w 18"/>
                <a:gd name="T29" fmla="*/ 2147483646 h 47"/>
                <a:gd name="T30" fmla="*/ 2147483646 w 18"/>
                <a:gd name="T31" fmla="*/ 2147483646 h 47"/>
                <a:gd name="T32" fmla="*/ 2147483646 w 18"/>
                <a:gd name="T33" fmla="*/ 2147483646 h 47"/>
                <a:gd name="T34" fmla="*/ 2147483646 w 18"/>
                <a:gd name="T35" fmla="*/ 2147483646 h 47"/>
                <a:gd name="T36" fmla="*/ 2147483646 w 18"/>
                <a:gd name="T37" fmla="*/ 2147483646 h 47"/>
                <a:gd name="T38" fmla="*/ 2147483646 w 18"/>
                <a:gd name="T39" fmla="*/ 2147483646 h 47"/>
                <a:gd name="T40" fmla="*/ 2147483646 w 18"/>
                <a:gd name="T41" fmla="*/ 2147483646 h 47"/>
                <a:gd name="T42" fmla="*/ 2147483646 w 18"/>
                <a:gd name="T43" fmla="*/ 2147483646 h 47"/>
                <a:gd name="T44" fmla="*/ 2147483646 w 18"/>
                <a:gd name="T45" fmla="*/ 2147483646 h 47"/>
                <a:gd name="T46" fmla="*/ 2147483646 w 18"/>
                <a:gd name="T47" fmla="*/ 2147483646 h 47"/>
                <a:gd name="T48" fmla="*/ 2147483646 w 18"/>
                <a:gd name="T49" fmla="*/ 2147483646 h 47"/>
                <a:gd name="T50" fmla="*/ 2147483646 w 18"/>
                <a:gd name="T51" fmla="*/ 2147483646 h 47"/>
                <a:gd name="T52" fmla="*/ 2147483646 w 18"/>
                <a:gd name="T53" fmla="*/ 2147483646 h 47"/>
                <a:gd name="T54" fmla="*/ 2147483646 w 18"/>
                <a:gd name="T55" fmla="*/ 2147483646 h 47"/>
                <a:gd name="T56" fmla="*/ 2147483646 w 18"/>
                <a:gd name="T57" fmla="*/ 2147483646 h 47"/>
                <a:gd name="T58" fmla="*/ 2147483646 w 18"/>
                <a:gd name="T59" fmla="*/ 2147483646 h 47"/>
                <a:gd name="T60" fmla="*/ 2147483646 w 18"/>
                <a:gd name="T61" fmla="*/ 2147483646 h 47"/>
                <a:gd name="T62" fmla="*/ 2147483646 w 18"/>
                <a:gd name="T63" fmla="*/ 2147483646 h 47"/>
                <a:gd name="T64" fmla="*/ 2147483646 w 18"/>
                <a:gd name="T65" fmla="*/ 2147483646 h 47"/>
                <a:gd name="T66" fmla="*/ 2147483646 w 18"/>
                <a:gd name="T67" fmla="*/ 2147483646 h 47"/>
                <a:gd name="T68" fmla="*/ 2147483646 w 18"/>
                <a:gd name="T69" fmla="*/ 2147483646 h 47"/>
                <a:gd name="T70" fmla="*/ 2147483646 w 18"/>
                <a:gd name="T71" fmla="*/ 2147483646 h 47"/>
                <a:gd name="T72" fmla="*/ 2147483646 w 18"/>
                <a:gd name="T73" fmla="*/ 2147483646 h 47"/>
                <a:gd name="T74" fmla="*/ 2147483646 w 18"/>
                <a:gd name="T75" fmla="*/ 2147483646 h 47"/>
                <a:gd name="T76" fmla="*/ 2147483646 w 18"/>
                <a:gd name="T77" fmla="*/ 2147483646 h 47"/>
                <a:gd name="T78" fmla="*/ 2147483646 w 18"/>
                <a:gd name="T79" fmla="*/ 2147483646 h 47"/>
                <a:gd name="T80" fmla="*/ 2147483646 w 18"/>
                <a:gd name="T81" fmla="*/ 2147483646 h 47"/>
                <a:gd name="T82" fmla="*/ 2147483646 w 18"/>
                <a:gd name="T83" fmla="*/ 2147483646 h 47"/>
                <a:gd name="T84" fmla="*/ 2147483646 w 18"/>
                <a:gd name="T85" fmla="*/ 2147483646 h 47"/>
                <a:gd name="T86" fmla="*/ 2147483646 w 18"/>
                <a:gd name="T87" fmla="*/ 2147483646 h 47"/>
                <a:gd name="T88" fmla="*/ 2147483646 w 18"/>
                <a:gd name="T89" fmla="*/ 2147483646 h 47"/>
                <a:gd name="T90" fmla="*/ 2147483646 w 18"/>
                <a:gd name="T91" fmla="*/ 2147483646 h 47"/>
                <a:gd name="T92" fmla="*/ 2147483646 w 18"/>
                <a:gd name="T93" fmla="*/ 2147483646 h 47"/>
                <a:gd name="T94" fmla="*/ 2147483646 w 18"/>
                <a:gd name="T95" fmla="*/ 2147483646 h 47"/>
                <a:gd name="T96" fmla="*/ 2147483646 w 18"/>
                <a:gd name="T97" fmla="*/ 2147483646 h 47"/>
                <a:gd name="T98" fmla="*/ 2147483646 w 18"/>
                <a:gd name="T99" fmla="*/ 2147483646 h 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7">
                  <a:moveTo>
                    <a:pt x="0" y="0"/>
                  </a:moveTo>
                  <a:lnTo>
                    <a:pt x="1" y="2"/>
                  </a:lnTo>
                  <a:lnTo>
                    <a:pt x="1" y="3"/>
                  </a:lnTo>
                  <a:lnTo>
                    <a:pt x="1" y="4"/>
                  </a:lnTo>
                  <a:lnTo>
                    <a:pt x="2" y="6"/>
                  </a:lnTo>
                  <a:lnTo>
                    <a:pt x="2" y="7"/>
                  </a:lnTo>
                  <a:lnTo>
                    <a:pt x="2" y="9"/>
                  </a:lnTo>
                  <a:lnTo>
                    <a:pt x="3" y="9"/>
                  </a:lnTo>
                  <a:lnTo>
                    <a:pt x="3" y="11"/>
                  </a:lnTo>
                  <a:lnTo>
                    <a:pt x="4" y="13"/>
                  </a:lnTo>
                  <a:lnTo>
                    <a:pt x="4" y="14"/>
                  </a:lnTo>
                  <a:lnTo>
                    <a:pt x="4" y="16"/>
                  </a:lnTo>
                  <a:lnTo>
                    <a:pt x="5" y="17"/>
                  </a:lnTo>
                  <a:lnTo>
                    <a:pt x="5" y="18"/>
                  </a:lnTo>
                  <a:lnTo>
                    <a:pt x="5" y="19"/>
                  </a:lnTo>
                  <a:lnTo>
                    <a:pt x="6" y="20"/>
                  </a:lnTo>
                  <a:lnTo>
                    <a:pt x="6" y="22"/>
                  </a:lnTo>
                  <a:lnTo>
                    <a:pt x="6" y="25"/>
                  </a:lnTo>
                  <a:lnTo>
                    <a:pt x="7" y="26"/>
                  </a:lnTo>
                  <a:lnTo>
                    <a:pt x="7" y="27"/>
                  </a:lnTo>
                  <a:lnTo>
                    <a:pt x="7" y="28"/>
                  </a:lnTo>
                  <a:lnTo>
                    <a:pt x="8" y="28"/>
                  </a:lnTo>
                  <a:lnTo>
                    <a:pt x="8" y="31"/>
                  </a:lnTo>
                  <a:lnTo>
                    <a:pt x="9" y="31"/>
                  </a:lnTo>
                  <a:lnTo>
                    <a:pt x="9" y="33"/>
                  </a:lnTo>
                  <a:lnTo>
                    <a:pt x="10" y="35"/>
                  </a:lnTo>
                  <a:lnTo>
                    <a:pt x="10" y="36"/>
                  </a:lnTo>
                  <a:lnTo>
                    <a:pt x="10" y="37"/>
                  </a:lnTo>
                  <a:lnTo>
                    <a:pt x="11" y="37"/>
                  </a:lnTo>
                  <a:lnTo>
                    <a:pt x="11" y="39"/>
                  </a:lnTo>
                  <a:lnTo>
                    <a:pt x="12" y="40"/>
                  </a:lnTo>
                  <a:lnTo>
                    <a:pt x="12" y="41"/>
                  </a:lnTo>
                  <a:lnTo>
                    <a:pt x="13" y="41"/>
                  </a:lnTo>
                  <a:lnTo>
                    <a:pt x="13" y="42"/>
                  </a:lnTo>
                  <a:lnTo>
                    <a:pt x="14" y="42"/>
                  </a:lnTo>
                  <a:lnTo>
                    <a:pt x="15" y="43"/>
                  </a:lnTo>
                  <a:lnTo>
                    <a:pt x="15" y="44"/>
                  </a:lnTo>
                  <a:lnTo>
                    <a:pt x="15" y="43"/>
                  </a:lnTo>
                  <a:lnTo>
                    <a:pt x="16" y="45"/>
                  </a:lnTo>
                  <a:lnTo>
                    <a:pt x="16" y="44"/>
                  </a:lnTo>
                  <a:lnTo>
                    <a:pt x="17" y="45"/>
                  </a:lnTo>
                  <a:lnTo>
                    <a:pt x="17" y="46"/>
                  </a:lnTo>
                  <a:lnTo>
                    <a:pt x="18" y="4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88" name="Freeform 188">
              <a:extLst>
                <a:ext uri="{FF2B5EF4-FFF2-40B4-BE49-F238E27FC236}">
                  <a16:creationId xmlns:a16="http://schemas.microsoft.com/office/drawing/2014/main" id="{3150A3E7-6E81-4701-8466-1CC5D6DE6467}"/>
                </a:ext>
              </a:extLst>
            </p:cNvPr>
            <p:cNvSpPr>
              <a:spLocks/>
            </p:cNvSpPr>
            <p:nvPr/>
          </p:nvSpPr>
          <p:spPr bwMode="auto">
            <a:xfrm>
              <a:off x="4208690" y="3376378"/>
              <a:ext cx="26983" cy="13349"/>
            </a:xfrm>
            <a:custGeom>
              <a:avLst/>
              <a:gdLst>
                <a:gd name="T0" fmla="*/ 0 w 17"/>
                <a:gd name="T1" fmla="*/ 2147483646 h 17"/>
                <a:gd name="T2" fmla="*/ 0 w 17"/>
                <a:gd name="T3" fmla="*/ 2147483646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0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1"/>
                  </a:moveTo>
                  <a:lnTo>
                    <a:pt x="0" y="1"/>
                  </a:lnTo>
                  <a:lnTo>
                    <a:pt x="1" y="2"/>
                  </a:lnTo>
                  <a:lnTo>
                    <a:pt x="1" y="1"/>
                  </a:lnTo>
                  <a:lnTo>
                    <a:pt x="1" y="2"/>
                  </a:lnTo>
                  <a:lnTo>
                    <a:pt x="2" y="2"/>
                  </a:lnTo>
                  <a:lnTo>
                    <a:pt x="2" y="1"/>
                  </a:lnTo>
                  <a:lnTo>
                    <a:pt x="2" y="2"/>
                  </a:lnTo>
                  <a:lnTo>
                    <a:pt x="3" y="3"/>
                  </a:lnTo>
                  <a:lnTo>
                    <a:pt x="3" y="4"/>
                  </a:lnTo>
                  <a:lnTo>
                    <a:pt x="4" y="5"/>
                  </a:lnTo>
                  <a:lnTo>
                    <a:pt x="4" y="6"/>
                  </a:lnTo>
                  <a:lnTo>
                    <a:pt x="5" y="4"/>
                  </a:lnTo>
                  <a:lnTo>
                    <a:pt x="5" y="5"/>
                  </a:lnTo>
                  <a:lnTo>
                    <a:pt x="6" y="5"/>
                  </a:lnTo>
                  <a:lnTo>
                    <a:pt x="6" y="7"/>
                  </a:lnTo>
                  <a:lnTo>
                    <a:pt x="7" y="7"/>
                  </a:lnTo>
                  <a:lnTo>
                    <a:pt x="7" y="8"/>
                  </a:lnTo>
                  <a:lnTo>
                    <a:pt x="7" y="6"/>
                  </a:lnTo>
                  <a:lnTo>
                    <a:pt x="8" y="7"/>
                  </a:lnTo>
                  <a:lnTo>
                    <a:pt x="8" y="8"/>
                  </a:lnTo>
                  <a:lnTo>
                    <a:pt x="8" y="9"/>
                  </a:lnTo>
                  <a:lnTo>
                    <a:pt x="9" y="9"/>
                  </a:lnTo>
                  <a:lnTo>
                    <a:pt x="10" y="10"/>
                  </a:lnTo>
                  <a:lnTo>
                    <a:pt x="11" y="11"/>
                  </a:lnTo>
                  <a:lnTo>
                    <a:pt x="12" y="13"/>
                  </a:lnTo>
                  <a:lnTo>
                    <a:pt x="13" y="14"/>
                  </a:lnTo>
                  <a:lnTo>
                    <a:pt x="13" y="15"/>
                  </a:lnTo>
                  <a:lnTo>
                    <a:pt x="14" y="14"/>
                  </a:lnTo>
                  <a:lnTo>
                    <a:pt x="14" y="17"/>
                  </a:lnTo>
                  <a:lnTo>
                    <a:pt x="14" y="16"/>
                  </a:lnTo>
                  <a:lnTo>
                    <a:pt x="15" y="17"/>
                  </a:lnTo>
                  <a:lnTo>
                    <a:pt x="16" y="16"/>
                  </a:lnTo>
                  <a:lnTo>
                    <a:pt x="16" y="15"/>
                  </a:lnTo>
                  <a:lnTo>
                    <a:pt x="16" y="13"/>
                  </a:lnTo>
                  <a:lnTo>
                    <a:pt x="17" y="9"/>
                  </a:lnTo>
                  <a:lnTo>
                    <a:pt x="17" y="6"/>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89" name="Freeform 189">
              <a:extLst>
                <a:ext uri="{FF2B5EF4-FFF2-40B4-BE49-F238E27FC236}">
                  <a16:creationId xmlns:a16="http://schemas.microsoft.com/office/drawing/2014/main" id="{EB09811F-6948-4C78-AA2A-0E1D1D518308}"/>
                </a:ext>
              </a:extLst>
            </p:cNvPr>
            <p:cNvSpPr>
              <a:spLocks/>
            </p:cNvSpPr>
            <p:nvPr/>
          </p:nvSpPr>
          <p:spPr bwMode="auto">
            <a:xfrm>
              <a:off x="4235672" y="3231897"/>
              <a:ext cx="28569" cy="144481"/>
            </a:xfrm>
            <a:custGeom>
              <a:avLst/>
              <a:gdLst>
                <a:gd name="T0" fmla="*/ 0 w 18"/>
                <a:gd name="T1" fmla="*/ 2147483646 h 184"/>
                <a:gd name="T2" fmla="*/ 2147483646 w 18"/>
                <a:gd name="T3" fmla="*/ 2147483646 h 184"/>
                <a:gd name="T4" fmla="*/ 2147483646 w 18"/>
                <a:gd name="T5" fmla="*/ 2147483646 h 184"/>
                <a:gd name="T6" fmla="*/ 2147483646 w 18"/>
                <a:gd name="T7" fmla="*/ 2147483646 h 184"/>
                <a:gd name="T8" fmla="*/ 2147483646 w 18"/>
                <a:gd name="T9" fmla="*/ 2147483646 h 184"/>
                <a:gd name="T10" fmla="*/ 2147483646 w 18"/>
                <a:gd name="T11" fmla="*/ 2147483646 h 184"/>
                <a:gd name="T12" fmla="*/ 2147483646 w 18"/>
                <a:gd name="T13" fmla="*/ 2147483646 h 184"/>
                <a:gd name="T14" fmla="*/ 2147483646 w 18"/>
                <a:gd name="T15" fmla="*/ 2147483646 h 184"/>
                <a:gd name="T16" fmla="*/ 2147483646 w 18"/>
                <a:gd name="T17" fmla="*/ 2147483646 h 184"/>
                <a:gd name="T18" fmla="*/ 2147483646 w 18"/>
                <a:gd name="T19" fmla="*/ 2147483646 h 184"/>
                <a:gd name="T20" fmla="*/ 2147483646 w 18"/>
                <a:gd name="T21" fmla="*/ 2147483646 h 184"/>
                <a:gd name="T22" fmla="*/ 2147483646 w 18"/>
                <a:gd name="T23" fmla="*/ 2147483646 h 184"/>
                <a:gd name="T24" fmla="*/ 2147483646 w 18"/>
                <a:gd name="T25" fmla="*/ 2147483646 h 184"/>
                <a:gd name="T26" fmla="*/ 2147483646 w 18"/>
                <a:gd name="T27" fmla="*/ 2147483646 h 184"/>
                <a:gd name="T28" fmla="*/ 2147483646 w 18"/>
                <a:gd name="T29" fmla="*/ 2147483646 h 184"/>
                <a:gd name="T30" fmla="*/ 2147483646 w 18"/>
                <a:gd name="T31" fmla="*/ 2147483646 h 184"/>
                <a:gd name="T32" fmla="*/ 2147483646 w 18"/>
                <a:gd name="T33" fmla="*/ 2147483646 h 184"/>
                <a:gd name="T34" fmla="*/ 2147483646 w 18"/>
                <a:gd name="T35" fmla="*/ 2147483646 h 184"/>
                <a:gd name="T36" fmla="*/ 2147483646 w 18"/>
                <a:gd name="T37" fmla="*/ 2147483646 h 184"/>
                <a:gd name="T38" fmla="*/ 2147483646 w 18"/>
                <a:gd name="T39" fmla="*/ 0 h 184"/>
                <a:gd name="T40" fmla="*/ 2147483646 w 18"/>
                <a:gd name="T41" fmla="*/ 2147483646 h 184"/>
                <a:gd name="T42" fmla="*/ 2147483646 w 18"/>
                <a:gd name="T43" fmla="*/ 2147483646 h 184"/>
                <a:gd name="T44" fmla="*/ 2147483646 w 18"/>
                <a:gd name="T45" fmla="*/ 2147483646 h 184"/>
                <a:gd name="T46" fmla="*/ 2147483646 w 18"/>
                <a:gd name="T47" fmla="*/ 2147483646 h 184"/>
                <a:gd name="T48" fmla="*/ 2147483646 w 18"/>
                <a:gd name="T49" fmla="*/ 2147483646 h 184"/>
                <a:gd name="T50" fmla="*/ 2147483646 w 18"/>
                <a:gd name="T51" fmla="*/ 2147483646 h 184"/>
                <a:gd name="T52" fmla="*/ 2147483646 w 18"/>
                <a:gd name="T53" fmla="*/ 2147483646 h 184"/>
                <a:gd name="T54" fmla="*/ 2147483646 w 18"/>
                <a:gd name="T55" fmla="*/ 2147483646 h 184"/>
                <a:gd name="T56" fmla="*/ 2147483646 w 18"/>
                <a:gd name="T57" fmla="*/ 2147483646 h 184"/>
                <a:gd name="T58" fmla="*/ 2147483646 w 18"/>
                <a:gd name="T59" fmla="*/ 2147483646 h 184"/>
                <a:gd name="T60" fmla="*/ 2147483646 w 18"/>
                <a:gd name="T61" fmla="*/ 2147483646 h 184"/>
                <a:gd name="T62" fmla="*/ 2147483646 w 18"/>
                <a:gd name="T63" fmla="*/ 2147483646 h 184"/>
                <a:gd name="T64" fmla="*/ 2147483646 w 18"/>
                <a:gd name="T65" fmla="*/ 2147483646 h 184"/>
                <a:gd name="T66" fmla="*/ 2147483646 w 18"/>
                <a:gd name="T67" fmla="*/ 2147483646 h 184"/>
                <a:gd name="T68" fmla="*/ 2147483646 w 18"/>
                <a:gd name="T69" fmla="*/ 2147483646 h 184"/>
                <a:gd name="T70" fmla="*/ 2147483646 w 18"/>
                <a:gd name="T71" fmla="*/ 2147483646 h 184"/>
                <a:gd name="T72" fmla="*/ 2147483646 w 18"/>
                <a:gd name="T73" fmla="*/ 2147483646 h 184"/>
                <a:gd name="T74" fmla="*/ 2147483646 w 18"/>
                <a:gd name="T75" fmla="*/ 2147483646 h 184"/>
                <a:gd name="T76" fmla="*/ 2147483646 w 18"/>
                <a:gd name="T77" fmla="*/ 2147483646 h 184"/>
                <a:gd name="T78" fmla="*/ 2147483646 w 18"/>
                <a:gd name="T79" fmla="*/ 2147483646 h 184"/>
                <a:gd name="T80" fmla="*/ 2147483646 w 18"/>
                <a:gd name="T81" fmla="*/ 2147483646 h 184"/>
                <a:gd name="T82" fmla="*/ 2147483646 w 18"/>
                <a:gd name="T83" fmla="*/ 2147483646 h 184"/>
                <a:gd name="T84" fmla="*/ 2147483646 w 18"/>
                <a:gd name="T85" fmla="*/ 2147483646 h 184"/>
                <a:gd name="T86" fmla="*/ 2147483646 w 18"/>
                <a:gd name="T87" fmla="*/ 2147483646 h 184"/>
                <a:gd name="T88" fmla="*/ 2147483646 w 18"/>
                <a:gd name="T89" fmla="*/ 2147483646 h 184"/>
                <a:gd name="T90" fmla="*/ 2147483646 w 18"/>
                <a:gd name="T91" fmla="*/ 2147483646 h 184"/>
                <a:gd name="T92" fmla="*/ 2147483646 w 18"/>
                <a:gd name="T93" fmla="*/ 2147483646 h 184"/>
                <a:gd name="T94" fmla="*/ 2147483646 w 18"/>
                <a:gd name="T95" fmla="*/ 2147483646 h 184"/>
                <a:gd name="T96" fmla="*/ 2147483646 w 18"/>
                <a:gd name="T97" fmla="*/ 2147483646 h 184"/>
                <a:gd name="T98" fmla="*/ 2147483646 w 18"/>
                <a:gd name="T99" fmla="*/ 2147483646 h 18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4">
                  <a:moveTo>
                    <a:pt x="0" y="184"/>
                  </a:moveTo>
                  <a:lnTo>
                    <a:pt x="1" y="179"/>
                  </a:lnTo>
                  <a:lnTo>
                    <a:pt x="1" y="171"/>
                  </a:lnTo>
                  <a:lnTo>
                    <a:pt x="1" y="161"/>
                  </a:lnTo>
                  <a:lnTo>
                    <a:pt x="2" y="150"/>
                  </a:lnTo>
                  <a:lnTo>
                    <a:pt x="2" y="137"/>
                  </a:lnTo>
                  <a:lnTo>
                    <a:pt x="3" y="124"/>
                  </a:lnTo>
                  <a:lnTo>
                    <a:pt x="3" y="110"/>
                  </a:lnTo>
                  <a:lnTo>
                    <a:pt x="3" y="96"/>
                  </a:lnTo>
                  <a:lnTo>
                    <a:pt x="4" y="81"/>
                  </a:lnTo>
                  <a:lnTo>
                    <a:pt x="4" y="68"/>
                  </a:lnTo>
                  <a:lnTo>
                    <a:pt x="4" y="55"/>
                  </a:lnTo>
                  <a:lnTo>
                    <a:pt x="5" y="41"/>
                  </a:lnTo>
                  <a:lnTo>
                    <a:pt x="5" y="29"/>
                  </a:lnTo>
                  <a:lnTo>
                    <a:pt x="5" y="20"/>
                  </a:lnTo>
                  <a:lnTo>
                    <a:pt x="6" y="13"/>
                  </a:lnTo>
                  <a:lnTo>
                    <a:pt x="6" y="8"/>
                  </a:lnTo>
                  <a:lnTo>
                    <a:pt x="6" y="3"/>
                  </a:lnTo>
                  <a:lnTo>
                    <a:pt x="7" y="1"/>
                  </a:lnTo>
                  <a:lnTo>
                    <a:pt x="7" y="0"/>
                  </a:lnTo>
                  <a:lnTo>
                    <a:pt x="8" y="1"/>
                  </a:lnTo>
                  <a:lnTo>
                    <a:pt x="8" y="3"/>
                  </a:lnTo>
                  <a:lnTo>
                    <a:pt x="8" y="4"/>
                  </a:lnTo>
                  <a:lnTo>
                    <a:pt x="9" y="10"/>
                  </a:lnTo>
                  <a:lnTo>
                    <a:pt x="9" y="14"/>
                  </a:lnTo>
                  <a:lnTo>
                    <a:pt x="9" y="20"/>
                  </a:lnTo>
                  <a:lnTo>
                    <a:pt x="10" y="25"/>
                  </a:lnTo>
                  <a:lnTo>
                    <a:pt x="10" y="32"/>
                  </a:lnTo>
                  <a:lnTo>
                    <a:pt x="10" y="38"/>
                  </a:lnTo>
                  <a:lnTo>
                    <a:pt x="11" y="44"/>
                  </a:lnTo>
                  <a:lnTo>
                    <a:pt x="11" y="50"/>
                  </a:lnTo>
                  <a:lnTo>
                    <a:pt x="12" y="56"/>
                  </a:lnTo>
                  <a:lnTo>
                    <a:pt x="12" y="62"/>
                  </a:lnTo>
                  <a:lnTo>
                    <a:pt x="12" y="67"/>
                  </a:lnTo>
                  <a:lnTo>
                    <a:pt x="13" y="73"/>
                  </a:lnTo>
                  <a:lnTo>
                    <a:pt x="13" y="79"/>
                  </a:lnTo>
                  <a:lnTo>
                    <a:pt x="13" y="84"/>
                  </a:lnTo>
                  <a:lnTo>
                    <a:pt x="14" y="88"/>
                  </a:lnTo>
                  <a:lnTo>
                    <a:pt x="14" y="93"/>
                  </a:lnTo>
                  <a:lnTo>
                    <a:pt x="14" y="97"/>
                  </a:lnTo>
                  <a:lnTo>
                    <a:pt x="15" y="100"/>
                  </a:lnTo>
                  <a:lnTo>
                    <a:pt x="15" y="105"/>
                  </a:lnTo>
                  <a:lnTo>
                    <a:pt x="15" y="107"/>
                  </a:lnTo>
                  <a:lnTo>
                    <a:pt x="16" y="110"/>
                  </a:lnTo>
                  <a:lnTo>
                    <a:pt x="16" y="113"/>
                  </a:lnTo>
                  <a:lnTo>
                    <a:pt x="17" y="115"/>
                  </a:lnTo>
                  <a:lnTo>
                    <a:pt x="17" y="117"/>
                  </a:lnTo>
                  <a:lnTo>
                    <a:pt x="17" y="119"/>
                  </a:lnTo>
                  <a:lnTo>
                    <a:pt x="18" y="121"/>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90" name="Freeform 190">
              <a:extLst>
                <a:ext uri="{FF2B5EF4-FFF2-40B4-BE49-F238E27FC236}">
                  <a16:creationId xmlns:a16="http://schemas.microsoft.com/office/drawing/2014/main" id="{054D29D9-D65A-424B-A97D-D6B1076D6B32}"/>
                </a:ext>
              </a:extLst>
            </p:cNvPr>
            <p:cNvSpPr>
              <a:spLocks/>
            </p:cNvSpPr>
            <p:nvPr/>
          </p:nvSpPr>
          <p:spPr bwMode="auto">
            <a:xfrm>
              <a:off x="4264241" y="3327694"/>
              <a:ext cx="26983" cy="29839"/>
            </a:xfrm>
            <a:custGeom>
              <a:avLst/>
              <a:gdLst>
                <a:gd name="T0" fmla="*/ 0 w 17"/>
                <a:gd name="T1" fmla="*/ 0 h 38"/>
                <a:gd name="T2" fmla="*/ 0 w 17"/>
                <a:gd name="T3" fmla="*/ 2147483646 h 38"/>
                <a:gd name="T4" fmla="*/ 2147483646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2147483646 h 38"/>
                <a:gd name="T54" fmla="*/ 2147483646 w 17"/>
                <a:gd name="T55" fmla="*/ 2147483646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0"/>
                  </a:moveTo>
                  <a:lnTo>
                    <a:pt x="0" y="1"/>
                  </a:lnTo>
                  <a:lnTo>
                    <a:pt x="1" y="2"/>
                  </a:lnTo>
                  <a:lnTo>
                    <a:pt x="1" y="3"/>
                  </a:lnTo>
                  <a:lnTo>
                    <a:pt x="1" y="6"/>
                  </a:lnTo>
                  <a:lnTo>
                    <a:pt x="2" y="7"/>
                  </a:lnTo>
                  <a:lnTo>
                    <a:pt x="2" y="8"/>
                  </a:lnTo>
                  <a:lnTo>
                    <a:pt x="3" y="9"/>
                  </a:lnTo>
                  <a:lnTo>
                    <a:pt x="3" y="10"/>
                  </a:lnTo>
                  <a:lnTo>
                    <a:pt x="3" y="11"/>
                  </a:lnTo>
                  <a:lnTo>
                    <a:pt x="4" y="13"/>
                  </a:lnTo>
                  <a:lnTo>
                    <a:pt x="4" y="14"/>
                  </a:lnTo>
                  <a:lnTo>
                    <a:pt x="5" y="16"/>
                  </a:lnTo>
                  <a:lnTo>
                    <a:pt x="5" y="19"/>
                  </a:lnTo>
                  <a:lnTo>
                    <a:pt x="6" y="20"/>
                  </a:lnTo>
                  <a:lnTo>
                    <a:pt x="6" y="24"/>
                  </a:lnTo>
                  <a:lnTo>
                    <a:pt x="6" y="26"/>
                  </a:lnTo>
                  <a:lnTo>
                    <a:pt x="7" y="28"/>
                  </a:lnTo>
                  <a:lnTo>
                    <a:pt x="7" y="30"/>
                  </a:lnTo>
                  <a:lnTo>
                    <a:pt x="7" y="32"/>
                  </a:lnTo>
                  <a:lnTo>
                    <a:pt x="8" y="35"/>
                  </a:lnTo>
                  <a:lnTo>
                    <a:pt x="8" y="36"/>
                  </a:lnTo>
                  <a:lnTo>
                    <a:pt x="9" y="37"/>
                  </a:lnTo>
                  <a:lnTo>
                    <a:pt x="9" y="38"/>
                  </a:lnTo>
                  <a:lnTo>
                    <a:pt x="10" y="38"/>
                  </a:lnTo>
                  <a:lnTo>
                    <a:pt x="11" y="38"/>
                  </a:lnTo>
                  <a:lnTo>
                    <a:pt x="11" y="36"/>
                  </a:lnTo>
                  <a:lnTo>
                    <a:pt x="12" y="34"/>
                  </a:lnTo>
                  <a:lnTo>
                    <a:pt x="12" y="33"/>
                  </a:lnTo>
                  <a:lnTo>
                    <a:pt x="13" y="31"/>
                  </a:lnTo>
                  <a:lnTo>
                    <a:pt x="13" y="30"/>
                  </a:lnTo>
                  <a:lnTo>
                    <a:pt x="13" y="28"/>
                  </a:lnTo>
                  <a:lnTo>
                    <a:pt x="14" y="27"/>
                  </a:lnTo>
                  <a:lnTo>
                    <a:pt x="14" y="26"/>
                  </a:lnTo>
                  <a:lnTo>
                    <a:pt x="15" y="25"/>
                  </a:lnTo>
                  <a:lnTo>
                    <a:pt x="15" y="24"/>
                  </a:lnTo>
                  <a:lnTo>
                    <a:pt x="15" y="22"/>
                  </a:lnTo>
                  <a:lnTo>
                    <a:pt x="16" y="21"/>
                  </a:lnTo>
                  <a:lnTo>
                    <a:pt x="17" y="20"/>
                  </a:lnTo>
                  <a:lnTo>
                    <a:pt x="17" y="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91" name="Freeform 191">
              <a:extLst>
                <a:ext uri="{FF2B5EF4-FFF2-40B4-BE49-F238E27FC236}">
                  <a16:creationId xmlns:a16="http://schemas.microsoft.com/office/drawing/2014/main" id="{1010326B-0730-44A3-84CB-80A057D10CFA}"/>
                </a:ext>
              </a:extLst>
            </p:cNvPr>
            <p:cNvSpPr>
              <a:spLocks/>
            </p:cNvSpPr>
            <p:nvPr/>
          </p:nvSpPr>
          <p:spPr bwMode="auto">
            <a:xfrm>
              <a:off x="4291224" y="3342613"/>
              <a:ext cx="28569" cy="40832"/>
            </a:xfrm>
            <a:custGeom>
              <a:avLst/>
              <a:gdLst>
                <a:gd name="T0" fmla="*/ 0 w 18"/>
                <a:gd name="T1" fmla="*/ 0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2"/>
                  </a:lnTo>
                  <a:lnTo>
                    <a:pt x="1" y="1"/>
                  </a:lnTo>
                  <a:lnTo>
                    <a:pt x="2" y="2"/>
                  </a:lnTo>
                  <a:lnTo>
                    <a:pt x="2" y="3"/>
                  </a:lnTo>
                  <a:lnTo>
                    <a:pt x="3" y="4"/>
                  </a:lnTo>
                  <a:lnTo>
                    <a:pt x="3" y="5"/>
                  </a:lnTo>
                  <a:lnTo>
                    <a:pt x="3" y="7"/>
                  </a:lnTo>
                  <a:lnTo>
                    <a:pt x="4" y="8"/>
                  </a:lnTo>
                  <a:lnTo>
                    <a:pt x="4" y="10"/>
                  </a:lnTo>
                  <a:lnTo>
                    <a:pt x="4" y="11"/>
                  </a:lnTo>
                  <a:lnTo>
                    <a:pt x="5" y="13"/>
                  </a:lnTo>
                  <a:lnTo>
                    <a:pt x="5" y="16"/>
                  </a:lnTo>
                  <a:lnTo>
                    <a:pt x="6" y="16"/>
                  </a:lnTo>
                  <a:lnTo>
                    <a:pt x="6" y="18"/>
                  </a:lnTo>
                  <a:lnTo>
                    <a:pt x="7" y="20"/>
                  </a:lnTo>
                  <a:lnTo>
                    <a:pt x="7" y="21"/>
                  </a:lnTo>
                  <a:lnTo>
                    <a:pt x="7" y="22"/>
                  </a:lnTo>
                  <a:lnTo>
                    <a:pt x="8" y="24"/>
                  </a:lnTo>
                  <a:lnTo>
                    <a:pt x="8" y="25"/>
                  </a:lnTo>
                  <a:lnTo>
                    <a:pt x="8" y="28"/>
                  </a:lnTo>
                  <a:lnTo>
                    <a:pt x="9" y="29"/>
                  </a:lnTo>
                  <a:lnTo>
                    <a:pt x="9" y="30"/>
                  </a:lnTo>
                  <a:lnTo>
                    <a:pt x="9" y="32"/>
                  </a:lnTo>
                  <a:lnTo>
                    <a:pt x="10" y="32"/>
                  </a:lnTo>
                  <a:lnTo>
                    <a:pt x="10" y="33"/>
                  </a:lnTo>
                  <a:lnTo>
                    <a:pt x="10" y="36"/>
                  </a:lnTo>
                  <a:lnTo>
                    <a:pt x="11" y="38"/>
                  </a:lnTo>
                  <a:lnTo>
                    <a:pt x="11" y="37"/>
                  </a:lnTo>
                  <a:lnTo>
                    <a:pt x="12" y="39"/>
                  </a:lnTo>
                  <a:lnTo>
                    <a:pt x="12" y="41"/>
                  </a:lnTo>
                  <a:lnTo>
                    <a:pt x="13" y="42"/>
                  </a:lnTo>
                  <a:lnTo>
                    <a:pt x="13" y="43"/>
                  </a:lnTo>
                  <a:lnTo>
                    <a:pt x="13" y="44"/>
                  </a:lnTo>
                  <a:lnTo>
                    <a:pt x="14" y="46"/>
                  </a:lnTo>
                  <a:lnTo>
                    <a:pt x="14" y="48"/>
                  </a:lnTo>
                  <a:lnTo>
                    <a:pt x="14" y="47"/>
                  </a:lnTo>
                  <a:lnTo>
                    <a:pt x="15" y="47"/>
                  </a:lnTo>
                  <a:lnTo>
                    <a:pt x="15" y="48"/>
                  </a:lnTo>
                  <a:lnTo>
                    <a:pt x="15" y="49"/>
                  </a:lnTo>
                  <a:lnTo>
                    <a:pt x="16" y="49"/>
                  </a:lnTo>
                  <a:lnTo>
                    <a:pt x="16" y="51"/>
                  </a:lnTo>
                  <a:lnTo>
                    <a:pt x="17" y="51"/>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92" name="Freeform 192">
              <a:extLst>
                <a:ext uri="{FF2B5EF4-FFF2-40B4-BE49-F238E27FC236}">
                  <a16:creationId xmlns:a16="http://schemas.microsoft.com/office/drawing/2014/main" id="{791CAA50-5A20-484F-9F0F-ACC3391EF37C}"/>
                </a:ext>
              </a:extLst>
            </p:cNvPr>
            <p:cNvSpPr>
              <a:spLocks/>
            </p:cNvSpPr>
            <p:nvPr/>
          </p:nvSpPr>
          <p:spPr bwMode="auto">
            <a:xfrm>
              <a:off x="4319794" y="3382660"/>
              <a:ext cx="28569" cy="15705"/>
            </a:xfrm>
            <a:custGeom>
              <a:avLst/>
              <a:gdLst>
                <a:gd name="T0" fmla="*/ 0 w 18"/>
                <a:gd name="T1" fmla="*/ 2147483646 h 20"/>
                <a:gd name="T2" fmla="*/ 0 w 18"/>
                <a:gd name="T3" fmla="*/ 0 h 20"/>
                <a:gd name="T4" fmla="*/ 2147483646 w 18"/>
                <a:gd name="T5" fmla="*/ 2147483646 h 20"/>
                <a:gd name="T6" fmla="*/ 2147483646 w 18"/>
                <a:gd name="T7" fmla="*/ 2147483646 h 20"/>
                <a:gd name="T8" fmla="*/ 2147483646 w 18"/>
                <a:gd name="T9" fmla="*/ 2147483646 h 20"/>
                <a:gd name="T10" fmla="*/ 2147483646 w 18"/>
                <a:gd name="T11" fmla="*/ 2147483646 h 20"/>
                <a:gd name="T12" fmla="*/ 2147483646 w 18"/>
                <a:gd name="T13" fmla="*/ 2147483646 h 20"/>
                <a:gd name="T14" fmla="*/ 2147483646 w 18"/>
                <a:gd name="T15" fmla="*/ 2147483646 h 20"/>
                <a:gd name="T16" fmla="*/ 2147483646 w 18"/>
                <a:gd name="T17" fmla="*/ 2147483646 h 20"/>
                <a:gd name="T18" fmla="*/ 2147483646 w 18"/>
                <a:gd name="T19" fmla="*/ 2147483646 h 20"/>
                <a:gd name="T20" fmla="*/ 2147483646 w 18"/>
                <a:gd name="T21" fmla="*/ 2147483646 h 20"/>
                <a:gd name="T22" fmla="*/ 2147483646 w 18"/>
                <a:gd name="T23" fmla="*/ 2147483646 h 20"/>
                <a:gd name="T24" fmla="*/ 2147483646 w 18"/>
                <a:gd name="T25" fmla="*/ 2147483646 h 20"/>
                <a:gd name="T26" fmla="*/ 2147483646 w 18"/>
                <a:gd name="T27" fmla="*/ 2147483646 h 20"/>
                <a:gd name="T28" fmla="*/ 2147483646 w 18"/>
                <a:gd name="T29" fmla="*/ 2147483646 h 20"/>
                <a:gd name="T30" fmla="*/ 2147483646 w 18"/>
                <a:gd name="T31" fmla="*/ 2147483646 h 20"/>
                <a:gd name="T32" fmla="*/ 2147483646 w 18"/>
                <a:gd name="T33" fmla="*/ 2147483646 h 20"/>
                <a:gd name="T34" fmla="*/ 2147483646 w 18"/>
                <a:gd name="T35" fmla="*/ 2147483646 h 20"/>
                <a:gd name="T36" fmla="*/ 2147483646 w 18"/>
                <a:gd name="T37" fmla="*/ 2147483646 h 20"/>
                <a:gd name="T38" fmla="*/ 2147483646 w 18"/>
                <a:gd name="T39" fmla="*/ 2147483646 h 20"/>
                <a:gd name="T40" fmla="*/ 2147483646 w 18"/>
                <a:gd name="T41" fmla="*/ 2147483646 h 20"/>
                <a:gd name="T42" fmla="*/ 2147483646 w 18"/>
                <a:gd name="T43" fmla="*/ 2147483646 h 20"/>
                <a:gd name="T44" fmla="*/ 2147483646 w 18"/>
                <a:gd name="T45" fmla="*/ 2147483646 h 20"/>
                <a:gd name="T46" fmla="*/ 2147483646 w 18"/>
                <a:gd name="T47" fmla="*/ 2147483646 h 20"/>
                <a:gd name="T48" fmla="*/ 2147483646 w 18"/>
                <a:gd name="T49" fmla="*/ 2147483646 h 20"/>
                <a:gd name="T50" fmla="*/ 2147483646 w 18"/>
                <a:gd name="T51" fmla="*/ 2147483646 h 20"/>
                <a:gd name="T52" fmla="*/ 2147483646 w 18"/>
                <a:gd name="T53" fmla="*/ 2147483646 h 20"/>
                <a:gd name="T54" fmla="*/ 2147483646 w 18"/>
                <a:gd name="T55" fmla="*/ 2147483646 h 20"/>
                <a:gd name="T56" fmla="*/ 2147483646 w 18"/>
                <a:gd name="T57" fmla="*/ 2147483646 h 20"/>
                <a:gd name="T58" fmla="*/ 2147483646 w 18"/>
                <a:gd name="T59" fmla="*/ 2147483646 h 20"/>
                <a:gd name="T60" fmla="*/ 2147483646 w 18"/>
                <a:gd name="T61" fmla="*/ 2147483646 h 20"/>
                <a:gd name="T62" fmla="*/ 2147483646 w 18"/>
                <a:gd name="T63" fmla="*/ 2147483646 h 20"/>
                <a:gd name="T64" fmla="*/ 2147483646 w 18"/>
                <a:gd name="T65" fmla="*/ 2147483646 h 20"/>
                <a:gd name="T66" fmla="*/ 2147483646 w 18"/>
                <a:gd name="T67" fmla="*/ 2147483646 h 20"/>
                <a:gd name="T68" fmla="*/ 2147483646 w 18"/>
                <a:gd name="T69" fmla="*/ 2147483646 h 20"/>
                <a:gd name="T70" fmla="*/ 2147483646 w 18"/>
                <a:gd name="T71" fmla="*/ 2147483646 h 20"/>
                <a:gd name="T72" fmla="*/ 2147483646 w 18"/>
                <a:gd name="T73" fmla="*/ 2147483646 h 20"/>
                <a:gd name="T74" fmla="*/ 2147483646 w 18"/>
                <a:gd name="T75" fmla="*/ 2147483646 h 20"/>
                <a:gd name="T76" fmla="*/ 2147483646 w 18"/>
                <a:gd name="T77" fmla="*/ 2147483646 h 20"/>
                <a:gd name="T78" fmla="*/ 2147483646 w 18"/>
                <a:gd name="T79" fmla="*/ 2147483646 h 20"/>
                <a:gd name="T80" fmla="*/ 2147483646 w 18"/>
                <a:gd name="T81" fmla="*/ 2147483646 h 20"/>
                <a:gd name="T82" fmla="*/ 2147483646 w 18"/>
                <a:gd name="T83" fmla="*/ 2147483646 h 20"/>
                <a:gd name="T84" fmla="*/ 2147483646 w 18"/>
                <a:gd name="T85" fmla="*/ 2147483646 h 20"/>
                <a:gd name="T86" fmla="*/ 2147483646 w 18"/>
                <a:gd name="T87" fmla="*/ 2147483646 h 20"/>
                <a:gd name="T88" fmla="*/ 2147483646 w 18"/>
                <a:gd name="T89" fmla="*/ 2147483646 h 20"/>
                <a:gd name="T90" fmla="*/ 2147483646 w 18"/>
                <a:gd name="T91" fmla="*/ 2147483646 h 20"/>
                <a:gd name="T92" fmla="*/ 2147483646 w 18"/>
                <a:gd name="T93" fmla="*/ 2147483646 h 20"/>
                <a:gd name="T94" fmla="*/ 2147483646 w 18"/>
                <a:gd name="T95" fmla="*/ 2147483646 h 20"/>
                <a:gd name="T96" fmla="*/ 2147483646 w 18"/>
                <a:gd name="T97" fmla="*/ 2147483646 h 20"/>
                <a:gd name="T98" fmla="*/ 2147483646 w 18"/>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
                  <a:moveTo>
                    <a:pt x="0" y="1"/>
                  </a:moveTo>
                  <a:lnTo>
                    <a:pt x="0" y="0"/>
                  </a:lnTo>
                  <a:lnTo>
                    <a:pt x="1" y="2"/>
                  </a:lnTo>
                  <a:lnTo>
                    <a:pt x="1" y="1"/>
                  </a:lnTo>
                  <a:lnTo>
                    <a:pt x="2" y="3"/>
                  </a:lnTo>
                  <a:lnTo>
                    <a:pt x="2" y="4"/>
                  </a:lnTo>
                  <a:lnTo>
                    <a:pt x="2" y="1"/>
                  </a:lnTo>
                  <a:lnTo>
                    <a:pt x="3" y="4"/>
                  </a:lnTo>
                  <a:lnTo>
                    <a:pt x="3" y="3"/>
                  </a:lnTo>
                  <a:lnTo>
                    <a:pt x="4" y="4"/>
                  </a:lnTo>
                  <a:lnTo>
                    <a:pt x="5" y="4"/>
                  </a:lnTo>
                  <a:lnTo>
                    <a:pt x="5" y="5"/>
                  </a:lnTo>
                  <a:lnTo>
                    <a:pt x="6" y="5"/>
                  </a:lnTo>
                  <a:lnTo>
                    <a:pt x="6" y="6"/>
                  </a:lnTo>
                  <a:lnTo>
                    <a:pt x="7" y="5"/>
                  </a:lnTo>
                  <a:lnTo>
                    <a:pt x="7" y="6"/>
                  </a:lnTo>
                  <a:lnTo>
                    <a:pt x="8" y="7"/>
                  </a:lnTo>
                  <a:lnTo>
                    <a:pt x="8" y="8"/>
                  </a:lnTo>
                  <a:lnTo>
                    <a:pt x="9" y="7"/>
                  </a:lnTo>
                  <a:lnTo>
                    <a:pt x="9" y="8"/>
                  </a:lnTo>
                  <a:lnTo>
                    <a:pt x="9" y="9"/>
                  </a:lnTo>
                  <a:lnTo>
                    <a:pt x="10" y="11"/>
                  </a:lnTo>
                  <a:lnTo>
                    <a:pt x="10" y="9"/>
                  </a:lnTo>
                  <a:lnTo>
                    <a:pt x="11" y="11"/>
                  </a:lnTo>
                  <a:lnTo>
                    <a:pt x="11" y="10"/>
                  </a:lnTo>
                  <a:lnTo>
                    <a:pt x="11" y="11"/>
                  </a:lnTo>
                  <a:lnTo>
                    <a:pt x="12" y="12"/>
                  </a:lnTo>
                  <a:lnTo>
                    <a:pt x="12" y="11"/>
                  </a:lnTo>
                  <a:lnTo>
                    <a:pt x="12" y="12"/>
                  </a:lnTo>
                  <a:lnTo>
                    <a:pt x="13" y="13"/>
                  </a:lnTo>
                  <a:lnTo>
                    <a:pt x="13" y="14"/>
                  </a:lnTo>
                  <a:lnTo>
                    <a:pt x="14" y="14"/>
                  </a:lnTo>
                  <a:lnTo>
                    <a:pt x="14" y="15"/>
                  </a:lnTo>
                  <a:lnTo>
                    <a:pt x="15" y="16"/>
                  </a:lnTo>
                  <a:lnTo>
                    <a:pt x="15" y="17"/>
                  </a:lnTo>
                  <a:lnTo>
                    <a:pt x="16" y="17"/>
                  </a:lnTo>
                  <a:lnTo>
                    <a:pt x="16" y="20"/>
                  </a:lnTo>
                  <a:lnTo>
                    <a:pt x="16" y="19"/>
                  </a:lnTo>
                  <a:lnTo>
                    <a:pt x="17" y="20"/>
                  </a:lnTo>
                  <a:lnTo>
                    <a:pt x="18" y="2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93" name="Freeform 193">
              <a:extLst>
                <a:ext uri="{FF2B5EF4-FFF2-40B4-BE49-F238E27FC236}">
                  <a16:creationId xmlns:a16="http://schemas.microsoft.com/office/drawing/2014/main" id="{6993825C-9A54-4D8D-82AE-88E048E278D8}"/>
                </a:ext>
              </a:extLst>
            </p:cNvPr>
            <p:cNvSpPr>
              <a:spLocks/>
            </p:cNvSpPr>
            <p:nvPr/>
          </p:nvSpPr>
          <p:spPr bwMode="auto">
            <a:xfrm>
              <a:off x="4348363" y="3240535"/>
              <a:ext cx="26983" cy="157830"/>
            </a:xfrm>
            <a:custGeom>
              <a:avLst/>
              <a:gdLst>
                <a:gd name="T0" fmla="*/ 0 w 17"/>
                <a:gd name="T1" fmla="*/ 2147483646 h 201"/>
                <a:gd name="T2" fmla="*/ 0 w 17"/>
                <a:gd name="T3" fmla="*/ 2147483646 h 201"/>
                <a:gd name="T4" fmla="*/ 0 w 17"/>
                <a:gd name="T5" fmla="*/ 2147483646 h 201"/>
                <a:gd name="T6" fmla="*/ 2147483646 w 17"/>
                <a:gd name="T7" fmla="*/ 2147483646 h 201"/>
                <a:gd name="T8" fmla="*/ 2147483646 w 17"/>
                <a:gd name="T9" fmla="*/ 2147483646 h 201"/>
                <a:gd name="T10" fmla="*/ 2147483646 w 17"/>
                <a:gd name="T11" fmla="*/ 2147483646 h 201"/>
                <a:gd name="T12" fmla="*/ 2147483646 w 17"/>
                <a:gd name="T13" fmla="*/ 2147483646 h 201"/>
                <a:gd name="T14" fmla="*/ 2147483646 w 17"/>
                <a:gd name="T15" fmla="*/ 2147483646 h 201"/>
                <a:gd name="T16" fmla="*/ 2147483646 w 17"/>
                <a:gd name="T17" fmla="*/ 2147483646 h 201"/>
                <a:gd name="T18" fmla="*/ 2147483646 w 17"/>
                <a:gd name="T19" fmla="*/ 2147483646 h 201"/>
                <a:gd name="T20" fmla="*/ 2147483646 w 17"/>
                <a:gd name="T21" fmla="*/ 2147483646 h 201"/>
                <a:gd name="T22" fmla="*/ 2147483646 w 17"/>
                <a:gd name="T23" fmla="*/ 2147483646 h 201"/>
                <a:gd name="T24" fmla="*/ 2147483646 w 17"/>
                <a:gd name="T25" fmla="*/ 2147483646 h 201"/>
                <a:gd name="T26" fmla="*/ 2147483646 w 17"/>
                <a:gd name="T27" fmla="*/ 2147483646 h 201"/>
                <a:gd name="T28" fmla="*/ 2147483646 w 17"/>
                <a:gd name="T29" fmla="*/ 2147483646 h 201"/>
                <a:gd name="T30" fmla="*/ 2147483646 w 17"/>
                <a:gd name="T31" fmla="*/ 2147483646 h 201"/>
                <a:gd name="T32" fmla="*/ 2147483646 w 17"/>
                <a:gd name="T33" fmla="*/ 2147483646 h 201"/>
                <a:gd name="T34" fmla="*/ 2147483646 w 17"/>
                <a:gd name="T35" fmla="*/ 2147483646 h 201"/>
                <a:gd name="T36" fmla="*/ 2147483646 w 17"/>
                <a:gd name="T37" fmla="*/ 2147483646 h 201"/>
                <a:gd name="T38" fmla="*/ 2147483646 w 17"/>
                <a:gd name="T39" fmla="*/ 2147483646 h 201"/>
                <a:gd name="T40" fmla="*/ 2147483646 w 17"/>
                <a:gd name="T41" fmla="*/ 2147483646 h 201"/>
                <a:gd name="T42" fmla="*/ 2147483646 w 17"/>
                <a:gd name="T43" fmla="*/ 2147483646 h 201"/>
                <a:gd name="T44" fmla="*/ 2147483646 w 17"/>
                <a:gd name="T45" fmla="*/ 2147483646 h 201"/>
                <a:gd name="T46" fmla="*/ 2147483646 w 17"/>
                <a:gd name="T47" fmla="*/ 2147483646 h 201"/>
                <a:gd name="T48" fmla="*/ 2147483646 w 17"/>
                <a:gd name="T49" fmla="*/ 2147483646 h 201"/>
                <a:gd name="T50" fmla="*/ 2147483646 w 17"/>
                <a:gd name="T51" fmla="*/ 2147483646 h 201"/>
                <a:gd name="T52" fmla="*/ 2147483646 w 17"/>
                <a:gd name="T53" fmla="*/ 0 h 201"/>
                <a:gd name="T54" fmla="*/ 2147483646 w 17"/>
                <a:gd name="T55" fmla="*/ 2147483646 h 201"/>
                <a:gd name="T56" fmla="*/ 2147483646 w 17"/>
                <a:gd name="T57" fmla="*/ 2147483646 h 201"/>
                <a:gd name="T58" fmla="*/ 2147483646 w 17"/>
                <a:gd name="T59" fmla="*/ 2147483646 h 201"/>
                <a:gd name="T60" fmla="*/ 2147483646 w 17"/>
                <a:gd name="T61" fmla="*/ 2147483646 h 201"/>
                <a:gd name="T62" fmla="*/ 2147483646 w 17"/>
                <a:gd name="T63" fmla="*/ 2147483646 h 201"/>
                <a:gd name="T64" fmla="*/ 2147483646 w 17"/>
                <a:gd name="T65" fmla="*/ 2147483646 h 201"/>
                <a:gd name="T66" fmla="*/ 2147483646 w 17"/>
                <a:gd name="T67" fmla="*/ 2147483646 h 201"/>
                <a:gd name="T68" fmla="*/ 2147483646 w 17"/>
                <a:gd name="T69" fmla="*/ 2147483646 h 201"/>
                <a:gd name="T70" fmla="*/ 2147483646 w 17"/>
                <a:gd name="T71" fmla="*/ 2147483646 h 201"/>
                <a:gd name="T72" fmla="*/ 2147483646 w 17"/>
                <a:gd name="T73" fmla="*/ 2147483646 h 201"/>
                <a:gd name="T74" fmla="*/ 2147483646 w 17"/>
                <a:gd name="T75" fmla="*/ 2147483646 h 201"/>
                <a:gd name="T76" fmla="*/ 2147483646 w 17"/>
                <a:gd name="T77" fmla="*/ 2147483646 h 201"/>
                <a:gd name="T78" fmla="*/ 2147483646 w 17"/>
                <a:gd name="T79" fmla="*/ 2147483646 h 201"/>
                <a:gd name="T80" fmla="*/ 2147483646 w 17"/>
                <a:gd name="T81" fmla="*/ 2147483646 h 201"/>
                <a:gd name="T82" fmla="*/ 2147483646 w 17"/>
                <a:gd name="T83" fmla="*/ 2147483646 h 201"/>
                <a:gd name="T84" fmla="*/ 2147483646 w 17"/>
                <a:gd name="T85" fmla="*/ 2147483646 h 201"/>
                <a:gd name="T86" fmla="*/ 2147483646 w 17"/>
                <a:gd name="T87" fmla="*/ 2147483646 h 201"/>
                <a:gd name="T88" fmla="*/ 2147483646 w 17"/>
                <a:gd name="T89" fmla="*/ 2147483646 h 201"/>
                <a:gd name="T90" fmla="*/ 2147483646 w 17"/>
                <a:gd name="T91" fmla="*/ 2147483646 h 201"/>
                <a:gd name="T92" fmla="*/ 2147483646 w 17"/>
                <a:gd name="T93" fmla="*/ 2147483646 h 201"/>
                <a:gd name="T94" fmla="*/ 2147483646 w 17"/>
                <a:gd name="T95" fmla="*/ 2147483646 h 201"/>
                <a:gd name="T96" fmla="*/ 2147483646 w 17"/>
                <a:gd name="T97" fmla="*/ 2147483646 h 201"/>
                <a:gd name="T98" fmla="*/ 2147483646 w 17"/>
                <a:gd name="T99" fmla="*/ 2147483646 h 20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1">
                  <a:moveTo>
                    <a:pt x="0" y="201"/>
                  </a:moveTo>
                  <a:lnTo>
                    <a:pt x="0" y="199"/>
                  </a:lnTo>
                  <a:lnTo>
                    <a:pt x="0" y="198"/>
                  </a:lnTo>
                  <a:lnTo>
                    <a:pt x="1" y="197"/>
                  </a:lnTo>
                  <a:lnTo>
                    <a:pt x="1" y="196"/>
                  </a:lnTo>
                  <a:lnTo>
                    <a:pt x="1" y="192"/>
                  </a:lnTo>
                  <a:lnTo>
                    <a:pt x="2" y="188"/>
                  </a:lnTo>
                  <a:lnTo>
                    <a:pt x="2" y="183"/>
                  </a:lnTo>
                  <a:lnTo>
                    <a:pt x="2" y="176"/>
                  </a:lnTo>
                  <a:lnTo>
                    <a:pt x="3" y="169"/>
                  </a:lnTo>
                  <a:lnTo>
                    <a:pt x="3" y="160"/>
                  </a:lnTo>
                  <a:lnTo>
                    <a:pt x="3" y="147"/>
                  </a:lnTo>
                  <a:lnTo>
                    <a:pt x="4" y="135"/>
                  </a:lnTo>
                  <a:lnTo>
                    <a:pt x="4" y="121"/>
                  </a:lnTo>
                  <a:lnTo>
                    <a:pt x="5" y="107"/>
                  </a:lnTo>
                  <a:lnTo>
                    <a:pt x="5" y="93"/>
                  </a:lnTo>
                  <a:lnTo>
                    <a:pt x="5" y="79"/>
                  </a:lnTo>
                  <a:lnTo>
                    <a:pt x="6" y="66"/>
                  </a:lnTo>
                  <a:lnTo>
                    <a:pt x="6" y="54"/>
                  </a:lnTo>
                  <a:lnTo>
                    <a:pt x="6" y="41"/>
                  </a:lnTo>
                  <a:lnTo>
                    <a:pt x="7" y="30"/>
                  </a:lnTo>
                  <a:lnTo>
                    <a:pt x="7" y="21"/>
                  </a:lnTo>
                  <a:lnTo>
                    <a:pt x="7" y="14"/>
                  </a:lnTo>
                  <a:lnTo>
                    <a:pt x="8" y="7"/>
                  </a:lnTo>
                  <a:lnTo>
                    <a:pt x="8" y="5"/>
                  </a:lnTo>
                  <a:lnTo>
                    <a:pt x="8" y="2"/>
                  </a:lnTo>
                  <a:lnTo>
                    <a:pt x="9" y="0"/>
                  </a:lnTo>
                  <a:lnTo>
                    <a:pt x="9" y="3"/>
                  </a:lnTo>
                  <a:lnTo>
                    <a:pt x="10" y="6"/>
                  </a:lnTo>
                  <a:lnTo>
                    <a:pt x="10" y="9"/>
                  </a:lnTo>
                  <a:lnTo>
                    <a:pt x="10" y="12"/>
                  </a:lnTo>
                  <a:lnTo>
                    <a:pt x="11" y="18"/>
                  </a:lnTo>
                  <a:lnTo>
                    <a:pt x="11" y="24"/>
                  </a:lnTo>
                  <a:lnTo>
                    <a:pt x="11" y="30"/>
                  </a:lnTo>
                  <a:lnTo>
                    <a:pt x="12" y="37"/>
                  </a:lnTo>
                  <a:lnTo>
                    <a:pt x="12" y="43"/>
                  </a:lnTo>
                  <a:lnTo>
                    <a:pt x="12" y="50"/>
                  </a:lnTo>
                  <a:lnTo>
                    <a:pt x="13" y="56"/>
                  </a:lnTo>
                  <a:lnTo>
                    <a:pt x="13" y="63"/>
                  </a:lnTo>
                  <a:lnTo>
                    <a:pt x="13" y="69"/>
                  </a:lnTo>
                  <a:lnTo>
                    <a:pt x="14" y="75"/>
                  </a:lnTo>
                  <a:lnTo>
                    <a:pt x="14" y="81"/>
                  </a:lnTo>
                  <a:lnTo>
                    <a:pt x="14" y="86"/>
                  </a:lnTo>
                  <a:lnTo>
                    <a:pt x="15" y="91"/>
                  </a:lnTo>
                  <a:lnTo>
                    <a:pt x="15" y="96"/>
                  </a:lnTo>
                  <a:lnTo>
                    <a:pt x="16" y="101"/>
                  </a:lnTo>
                  <a:lnTo>
                    <a:pt x="16" y="105"/>
                  </a:lnTo>
                  <a:lnTo>
                    <a:pt x="16" y="109"/>
                  </a:lnTo>
                  <a:lnTo>
                    <a:pt x="17" y="112"/>
                  </a:lnTo>
                  <a:lnTo>
                    <a:pt x="17" y="1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94" name="Freeform 194">
              <a:extLst>
                <a:ext uri="{FF2B5EF4-FFF2-40B4-BE49-F238E27FC236}">
                  <a16:creationId xmlns:a16="http://schemas.microsoft.com/office/drawing/2014/main" id="{F3762281-2C09-45EA-A09E-BB6FDF975E53}"/>
                </a:ext>
              </a:extLst>
            </p:cNvPr>
            <p:cNvSpPr>
              <a:spLocks/>
            </p:cNvSpPr>
            <p:nvPr/>
          </p:nvSpPr>
          <p:spPr bwMode="auto">
            <a:xfrm>
              <a:off x="4375345" y="3331620"/>
              <a:ext cx="28569" cy="36905"/>
            </a:xfrm>
            <a:custGeom>
              <a:avLst/>
              <a:gdLst>
                <a:gd name="T0" fmla="*/ 0 w 18"/>
                <a:gd name="T1" fmla="*/ 0 h 47"/>
                <a:gd name="T2" fmla="*/ 0 w 18"/>
                <a:gd name="T3" fmla="*/ 2147483646 h 47"/>
                <a:gd name="T4" fmla="*/ 2147483646 w 18"/>
                <a:gd name="T5" fmla="*/ 2147483646 h 47"/>
                <a:gd name="T6" fmla="*/ 2147483646 w 18"/>
                <a:gd name="T7" fmla="*/ 2147483646 h 47"/>
                <a:gd name="T8" fmla="*/ 2147483646 w 18"/>
                <a:gd name="T9" fmla="*/ 2147483646 h 47"/>
                <a:gd name="T10" fmla="*/ 2147483646 w 18"/>
                <a:gd name="T11" fmla="*/ 2147483646 h 47"/>
                <a:gd name="T12" fmla="*/ 2147483646 w 18"/>
                <a:gd name="T13" fmla="*/ 2147483646 h 47"/>
                <a:gd name="T14" fmla="*/ 2147483646 w 18"/>
                <a:gd name="T15" fmla="*/ 2147483646 h 47"/>
                <a:gd name="T16" fmla="*/ 2147483646 w 18"/>
                <a:gd name="T17" fmla="*/ 2147483646 h 47"/>
                <a:gd name="T18" fmla="*/ 2147483646 w 18"/>
                <a:gd name="T19" fmla="*/ 2147483646 h 47"/>
                <a:gd name="T20" fmla="*/ 2147483646 w 18"/>
                <a:gd name="T21" fmla="*/ 2147483646 h 47"/>
                <a:gd name="T22" fmla="*/ 2147483646 w 18"/>
                <a:gd name="T23" fmla="*/ 2147483646 h 47"/>
                <a:gd name="T24" fmla="*/ 2147483646 w 18"/>
                <a:gd name="T25" fmla="*/ 2147483646 h 47"/>
                <a:gd name="T26" fmla="*/ 2147483646 w 18"/>
                <a:gd name="T27" fmla="*/ 2147483646 h 47"/>
                <a:gd name="T28" fmla="*/ 2147483646 w 18"/>
                <a:gd name="T29" fmla="*/ 2147483646 h 47"/>
                <a:gd name="T30" fmla="*/ 2147483646 w 18"/>
                <a:gd name="T31" fmla="*/ 2147483646 h 47"/>
                <a:gd name="T32" fmla="*/ 2147483646 w 18"/>
                <a:gd name="T33" fmla="*/ 2147483646 h 47"/>
                <a:gd name="T34" fmla="*/ 2147483646 w 18"/>
                <a:gd name="T35" fmla="*/ 2147483646 h 47"/>
                <a:gd name="T36" fmla="*/ 2147483646 w 18"/>
                <a:gd name="T37" fmla="*/ 2147483646 h 47"/>
                <a:gd name="T38" fmla="*/ 2147483646 w 18"/>
                <a:gd name="T39" fmla="*/ 2147483646 h 47"/>
                <a:gd name="T40" fmla="*/ 2147483646 w 18"/>
                <a:gd name="T41" fmla="*/ 2147483646 h 47"/>
                <a:gd name="T42" fmla="*/ 2147483646 w 18"/>
                <a:gd name="T43" fmla="*/ 2147483646 h 47"/>
                <a:gd name="T44" fmla="*/ 2147483646 w 18"/>
                <a:gd name="T45" fmla="*/ 2147483646 h 47"/>
                <a:gd name="T46" fmla="*/ 2147483646 w 18"/>
                <a:gd name="T47" fmla="*/ 2147483646 h 47"/>
                <a:gd name="T48" fmla="*/ 2147483646 w 18"/>
                <a:gd name="T49" fmla="*/ 2147483646 h 47"/>
                <a:gd name="T50" fmla="*/ 2147483646 w 18"/>
                <a:gd name="T51" fmla="*/ 2147483646 h 47"/>
                <a:gd name="T52" fmla="*/ 2147483646 w 18"/>
                <a:gd name="T53" fmla="*/ 2147483646 h 47"/>
                <a:gd name="T54" fmla="*/ 2147483646 w 18"/>
                <a:gd name="T55" fmla="*/ 2147483646 h 47"/>
                <a:gd name="T56" fmla="*/ 2147483646 w 18"/>
                <a:gd name="T57" fmla="*/ 2147483646 h 47"/>
                <a:gd name="T58" fmla="*/ 2147483646 w 18"/>
                <a:gd name="T59" fmla="*/ 2147483646 h 47"/>
                <a:gd name="T60" fmla="*/ 2147483646 w 18"/>
                <a:gd name="T61" fmla="*/ 2147483646 h 47"/>
                <a:gd name="T62" fmla="*/ 2147483646 w 18"/>
                <a:gd name="T63" fmla="*/ 2147483646 h 47"/>
                <a:gd name="T64" fmla="*/ 2147483646 w 18"/>
                <a:gd name="T65" fmla="*/ 2147483646 h 47"/>
                <a:gd name="T66" fmla="*/ 2147483646 w 18"/>
                <a:gd name="T67" fmla="*/ 2147483646 h 47"/>
                <a:gd name="T68" fmla="*/ 2147483646 w 18"/>
                <a:gd name="T69" fmla="*/ 2147483646 h 47"/>
                <a:gd name="T70" fmla="*/ 2147483646 w 18"/>
                <a:gd name="T71" fmla="*/ 2147483646 h 47"/>
                <a:gd name="T72" fmla="*/ 2147483646 w 18"/>
                <a:gd name="T73" fmla="*/ 2147483646 h 47"/>
                <a:gd name="T74" fmla="*/ 2147483646 w 18"/>
                <a:gd name="T75" fmla="*/ 2147483646 h 47"/>
                <a:gd name="T76" fmla="*/ 2147483646 w 18"/>
                <a:gd name="T77" fmla="*/ 2147483646 h 47"/>
                <a:gd name="T78" fmla="*/ 2147483646 w 18"/>
                <a:gd name="T79" fmla="*/ 2147483646 h 47"/>
                <a:gd name="T80" fmla="*/ 2147483646 w 18"/>
                <a:gd name="T81" fmla="*/ 2147483646 h 47"/>
                <a:gd name="T82" fmla="*/ 2147483646 w 18"/>
                <a:gd name="T83" fmla="*/ 2147483646 h 47"/>
                <a:gd name="T84" fmla="*/ 2147483646 w 18"/>
                <a:gd name="T85" fmla="*/ 2147483646 h 47"/>
                <a:gd name="T86" fmla="*/ 2147483646 w 18"/>
                <a:gd name="T87" fmla="*/ 2147483646 h 47"/>
                <a:gd name="T88" fmla="*/ 2147483646 w 18"/>
                <a:gd name="T89" fmla="*/ 2147483646 h 47"/>
                <a:gd name="T90" fmla="*/ 2147483646 w 18"/>
                <a:gd name="T91" fmla="*/ 2147483646 h 47"/>
                <a:gd name="T92" fmla="*/ 2147483646 w 18"/>
                <a:gd name="T93" fmla="*/ 2147483646 h 47"/>
                <a:gd name="T94" fmla="*/ 2147483646 w 18"/>
                <a:gd name="T95" fmla="*/ 2147483646 h 47"/>
                <a:gd name="T96" fmla="*/ 2147483646 w 18"/>
                <a:gd name="T97" fmla="*/ 2147483646 h 47"/>
                <a:gd name="T98" fmla="*/ 2147483646 w 18"/>
                <a:gd name="T99" fmla="*/ 2147483646 h 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7">
                  <a:moveTo>
                    <a:pt x="0" y="0"/>
                  </a:moveTo>
                  <a:lnTo>
                    <a:pt x="0" y="2"/>
                  </a:lnTo>
                  <a:lnTo>
                    <a:pt x="1" y="5"/>
                  </a:lnTo>
                  <a:lnTo>
                    <a:pt x="1" y="6"/>
                  </a:lnTo>
                  <a:lnTo>
                    <a:pt x="1" y="9"/>
                  </a:lnTo>
                  <a:lnTo>
                    <a:pt x="2" y="12"/>
                  </a:lnTo>
                  <a:lnTo>
                    <a:pt x="2" y="15"/>
                  </a:lnTo>
                  <a:lnTo>
                    <a:pt x="3" y="17"/>
                  </a:lnTo>
                  <a:lnTo>
                    <a:pt x="4" y="20"/>
                  </a:lnTo>
                  <a:lnTo>
                    <a:pt x="4" y="19"/>
                  </a:lnTo>
                  <a:lnTo>
                    <a:pt x="4" y="20"/>
                  </a:lnTo>
                  <a:lnTo>
                    <a:pt x="5" y="21"/>
                  </a:lnTo>
                  <a:lnTo>
                    <a:pt x="5" y="23"/>
                  </a:lnTo>
                  <a:lnTo>
                    <a:pt x="6" y="24"/>
                  </a:lnTo>
                  <a:lnTo>
                    <a:pt x="6" y="25"/>
                  </a:lnTo>
                  <a:lnTo>
                    <a:pt x="6" y="27"/>
                  </a:lnTo>
                  <a:lnTo>
                    <a:pt x="7" y="27"/>
                  </a:lnTo>
                  <a:lnTo>
                    <a:pt x="7" y="30"/>
                  </a:lnTo>
                  <a:lnTo>
                    <a:pt x="8" y="31"/>
                  </a:lnTo>
                  <a:lnTo>
                    <a:pt x="8" y="32"/>
                  </a:lnTo>
                  <a:lnTo>
                    <a:pt x="8" y="35"/>
                  </a:lnTo>
                  <a:lnTo>
                    <a:pt x="9" y="37"/>
                  </a:lnTo>
                  <a:lnTo>
                    <a:pt x="9" y="40"/>
                  </a:lnTo>
                  <a:lnTo>
                    <a:pt x="9" y="41"/>
                  </a:lnTo>
                  <a:lnTo>
                    <a:pt x="10" y="42"/>
                  </a:lnTo>
                  <a:lnTo>
                    <a:pt x="10" y="44"/>
                  </a:lnTo>
                  <a:lnTo>
                    <a:pt x="10" y="46"/>
                  </a:lnTo>
                  <a:lnTo>
                    <a:pt x="11" y="46"/>
                  </a:lnTo>
                  <a:lnTo>
                    <a:pt x="11" y="47"/>
                  </a:lnTo>
                  <a:lnTo>
                    <a:pt x="12" y="46"/>
                  </a:lnTo>
                  <a:lnTo>
                    <a:pt x="12" y="45"/>
                  </a:lnTo>
                  <a:lnTo>
                    <a:pt x="13" y="44"/>
                  </a:lnTo>
                  <a:lnTo>
                    <a:pt x="13" y="43"/>
                  </a:lnTo>
                  <a:lnTo>
                    <a:pt x="13" y="44"/>
                  </a:lnTo>
                  <a:lnTo>
                    <a:pt x="14" y="42"/>
                  </a:lnTo>
                  <a:lnTo>
                    <a:pt x="14" y="41"/>
                  </a:lnTo>
                  <a:lnTo>
                    <a:pt x="14" y="39"/>
                  </a:lnTo>
                  <a:lnTo>
                    <a:pt x="15" y="38"/>
                  </a:lnTo>
                  <a:lnTo>
                    <a:pt x="15" y="36"/>
                  </a:lnTo>
                  <a:lnTo>
                    <a:pt x="15" y="34"/>
                  </a:lnTo>
                  <a:lnTo>
                    <a:pt x="16" y="33"/>
                  </a:lnTo>
                  <a:lnTo>
                    <a:pt x="16" y="32"/>
                  </a:lnTo>
                  <a:lnTo>
                    <a:pt x="16" y="30"/>
                  </a:lnTo>
                  <a:lnTo>
                    <a:pt x="17" y="30"/>
                  </a:lnTo>
                  <a:lnTo>
                    <a:pt x="17" y="28"/>
                  </a:lnTo>
                  <a:lnTo>
                    <a:pt x="18"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95" name="Freeform 195">
              <a:extLst>
                <a:ext uri="{FF2B5EF4-FFF2-40B4-BE49-F238E27FC236}">
                  <a16:creationId xmlns:a16="http://schemas.microsoft.com/office/drawing/2014/main" id="{B6D1B746-A433-49A5-91F3-ACBE65ABFAED}"/>
                </a:ext>
              </a:extLst>
            </p:cNvPr>
            <p:cNvSpPr>
              <a:spLocks/>
            </p:cNvSpPr>
            <p:nvPr/>
          </p:nvSpPr>
          <p:spPr bwMode="auto">
            <a:xfrm>
              <a:off x="4403914" y="3348109"/>
              <a:ext cx="12698" cy="18845"/>
            </a:xfrm>
            <a:custGeom>
              <a:avLst/>
              <a:gdLst>
                <a:gd name="T0" fmla="*/ 0 w 8"/>
                <a:gd name="T1" fmla="*/ 2147483646 h 24"/>
                <a:gd name="T2" fmla="*/ 0 w 8"/>
                <a:gd name="T3" fmla="*/ 2147483646 h 24"/>
                <a:gd name="T4" fmla="*/ 0 w 8"/>
                <a:gd name="T5" fmla="*/ 2147483646 h 24"/>
                <a:gd name="T6" fmla="*/ 2147483646 w 8"/>
                <a:gd name="T7" fmla="*/ 2147483646 h 24"/>
                <a:gd name="T8" fmla="*/ 2147483646 w 8"/>
                <a:gd name="T9" fmla="*/ 2147483646 h 24"/>
                <a:gd name="T10" fmla="*/ 2147483646 w 8"/>
                <a:gd name="T11" fmla="*/ 0 h 24"/>
                <a:gd name="T12" fmla="*/ 2147483646 w 8"/>
                <a:gd name="T13" fmla="*/ 0 h 24"/>
                <a:gd name="T14" fmla="*/ 2147483646 w 8"/>
                <a:gd name="T15" fmla="*/ 2147483646 h 24"/>
                <a:gd name="T16" fmla="*/ 2147483646 w 8"/>
                <a:gd name="T17" fmla="*/ 0 h 24"/>
                <a:gd name="T18" fmla="*/ 2147483646 w 8"/>
                <a:gd name="T19" fmla="*/ 2147483646 h 24"/>
                <a:gd name="T20" fmla="*/ 2147483646 w 8"/>
                <a:gd name="T21" fmla="*/ 2147483646 h 24"/>
                <a:gd name="T22" fmla="*/ 2147483646 w 8"/>
                <a:gd name="T23" fmla="*/ 2147483646 h 24"/>
                <a:gd name="T24" fmla="*/ 2147483646 w 8"/>
                <a:gd name="T25" fmla="*/ 2147483646 h 24"/>
                <a:gd name="T26" fmla="*/ 2147483646 w 8"/>
                <a:gd name="T27" fmla="*/ 2147483646 h 24"/>
                <a:gd name="T28" fmla="*/ 2147483646 w 8"/>
                <a:gd name="T29" fmla="*/ 2147483646 h 24"/>
                <a:gd name="T30" fmla="*/ 2147483646 w 8"/>
                <a:gd name="T31" fmla="*/ 2147483646 h 24"/>
                <a:gd name="T32" fmla="*/ 2147483646 w 8"/>
                <a:gd name="T33" fmla="*/ 2147483646 h 24"/>
                <a:gd name="T34" fmla="*/ 2147483646 w 8"/>
                <a:gd name="T35" fmla="*/ 2147483646 h 24"/>
                <a:gd name="T36" fmla="*/ 2147483646 w 8"/>
                <a:gd name="T37" fmla="*/ 2147483646 h 24"/>
                <a:gd name="T38" fmla="*/ 2147483646 w 8"/>
                <a:gd name="T39" fmla="*/ 2147483646 h 24"/>
                <a:gd name="T40" fmla="*/ 2147483646 w 8"/>
                <a:gd name="T41" fmla="*/ 2147483646 h 24"/>
                <a:gd name="T42" fmla="*/ 2147483646 w 8"/>
                <a:gd name="T43" fmla="*/ 2147483646 h 24"/>
                <a:gd name="T44" fmla="*/ 2147483646 w 8"/>
                <a:gd name="T45" fmla="*/ 2147483646 h 24"/>
                <a:gd name="T46" fmla="*/ 2147483646 w 8"/>
                <a:gd name="T47" fmla="*/ 2147483646 h 24"/>
                <a:gd name="T48" fmla="*/ 2147483646 w 8"/>
                <a:gd name="T49" fmla="*/ 2147483646 h 24"/>
                <a:gd name="T50" fmla="*/ 2147483646 w 8"/>
                <a:gd name="T51" fmla="*/ 2147483646 h 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 h="24">
                  <a:moveTo>
                    <a:pt x="0" y="4"/>
                  </a:moveTo>
                  <a:lnTo>
                    <a:pt x="0" y="3"/>
                  </a:lnTo>
                  <a:lnTo>
                    <a:pt x="0" y="4"/>
                  </a:lnTo>
                  <a:lnTo>
                    <a:pt x="1" y="2"/>
                  </a:lnTo>
                  <a:lnTo>
                    <a:pt x="1" y="1"/>
                  </a:lnTo>
                  <a:lnTo>
                    <a:pt x="1" y="0"/>
                  </a:lnTo>
                  <a:lnTo>
                    <a:pt x="2" y="0"/>
                  </a:lnTo>
                  <a:lnTo>
                    <a:pt x="2" y="1"/>
                  </a:lnTo>
                  <a:lnTo>
                    <a:pt x="2" y="0"/>
                  </a:lnTo>
                  <a:lnTo>
                    <a:pt x="3" y="1"/>
                  </a:lnTo>
                  <a:lnTo>
                    <a:pt x="3" y="3"/>
                  </a:lnTo>
                  <a:lnTo>
                    <a:pt x="4" y="3"/>
                  </a:lnTo>
                  <a:lnTo>
                    <a:pt x="4" y="5"/>
                  </a:lnTo>
                  <a:lnTo>
                    <a:pt x="5" y="6"/>
                  </a:lnTo>
                  <a:lnTo>
                    <a:pt x="5" y="8"/>
                  </a:lnTo>
                  <a:lnTo>
                    <a:pt x="5" y="9"/>
                  </a:lnTo>
                  <a:lnTo>
                    <a:pt x="6" y="10"/>
                  </a:lnTo>
                  <a:lnTo>
                    <a:pt x="6" y="13"/>
                  </a:lnTo>
                  <a:lnTo>
                    <a:pt x="7" y="15"/>
                  </a:lnTo>
                  <a:lnTo>
                    <a:pt x="7" y="17"/>
                  </a:lnTo>
                  <a:lnTo>
                    <a:pt x="7" y="19"/>
                  </a:lnTo>
                  <a:lnTo>
                    <a:pt x="8" y="21"/>
                  </a:lnTo>
                  <a:lnTo>
                    <a:pt x="8" y="22"/>
                  </a:lnTo>
                  <a:lnTo>
                    <a:pt x="8" y="24"/>
                  </a:lnTo>
                </a:path>
              </a:pathLst>
            </a:custGeom>
            <a:noFill/>
            <a:ln w="3175"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96" name="Freeform 196">
              <a:extLst>
                <a:ext uri="{FF2B5EF4-FFF2-40B4-BE49-F238E27FC236}">
                  <a16:creationId xmlns:a16="http://schemas.microsoft.com/office/drawing/2014/main" id="{5C08762E-108E-4A5F-A567-B08377124C80}"/>
                </a:ext>
              </a:extLst>
            </p:cNvPr>
            <p:cNvSpPr>
              <a:spLocks/>
            </p:cNvSpPr>
            <p:nvPr/>
          </p:nvSpPr>
          <p:spPr bwMode="auto">
            <a:xfrm>
              <a:off x="2459604" y="3348109"/>
              <a:ext cx="26983" cy="12564"/>
            </a:xfrm>
            <a:custGeom>
              <a:avLst/>
              <a:gdLst>
                <a:gd name="T0" fmla="*/ 0 w 17"/>
                <a:gd name="T1" fmla="*/ 0 h 16"/>
                <a:gd name="T2" fmla="*/ 0 w 17"/>
                <a:gd name="T3" fmla="*/ 0 h 16"/>
                <a:gd name="T4" fmla="*/ 0 w 17"/>
                <a:gd name="T5" fmla="*/ 2147483646 h 16"/>
                <a:gd name="T6" fmla="*/ 2147483646 w 17"/>
                <a:gd name="T7" fmla="*/ 2147483646 h 16"/>
                <a:gd name="T8" fmla="*/ 2147483646 w 17"/>
                <a:gd name="T9" fmla="*/ 2147483646 h 16"/>
                <a:gd name="T10" fmla="*/ 2147483646 w 17"/>
                <a:gd name="T11" fmla="*/ 2147483646 h 16"/>
                <a:gd name="T12" fmla="*/ 2147483646 w 17"/>
                <a:gd name="T13" fmla="*/ 2147483646 h 16"/>
                <a:gd name="T14" fmla="*/ 2147483646 w 17"/>
                <a:gd name="T15" fmla="*/ 2147483646 h 16"/>
                <a:gd name="T16" fmla="*/ 2147483646 w 17"/>
                <a:gd name="T17" fmla="*/ 2147483646 h 16"/>
                <a:gd name="T18" fmla="*/ 2147483646 w 17"/>
                <a:gd name="T19" fmla="*/ 2147483646 h 16"/>
                <a:gd name="T20" fmla="*/ 2147483646 w 17"/>
                <a:gd name="T21" fmla="*/ 2147483646 h 16"/>
                <a:gd name="T22" fmla="*/ 2147483646 w 17"/>
                <a:gd name="T23" fmla="*/ 2147483646 h 16"/>
                <a:gd name="T24" fmla="*/ 2147483646 w 17"/>
                <a:gd name="T25" fmla="*/ 2147483646 h 16"/>
                <a:gd name="T26" fmla="*/ 2147483646 w 17"/>
                <a:gd name="T27" fmla="*/ 2147483646 h 16"/>
                <a:gd name="T28" fmla="*/ 2147483646 w 17"/>
                <a:gd name="T29" fmla="*/ 2147483646 h 16"/>
                <a:gd name="T30" fmla="*/ 2147483646 w 17"/>
                <a:gd name="T31" fmla="*/ 2147483646 h 16"/>
                <a:gd name="T32" fmla="*/ 2147483646 w 17"/>
                <a:gd name="T33" fmla="*/ 2147483646 h 16"/>
                <a:gd name="T34" fmla="*/ 2147483646 w 17"/>
                <a:gd name="T35" fmla="*/ 2147483646 h 16"/>
                <a:gd name="T36" fmla="*/ 2147483646 w 17"/>
                <a:gd name="T37" fmla="*/ 2147483646 h 16"/>
                <a:gd name="T38" fmla="*/ 2147483646 w 17"/>
                <a:gd name="T39" fmla="*/ 2147483646 h 16"/>
                <a:gd name="T40" fmla="*/ 2147483646 w 17"/>
                <a:gd name="T41" fmla="*/ 2147483646 h 16"/>
                <a:gd name="T42" fmla="*/ 2147483646 w 17"/>
                <a:gd name="T43" fmla="*/ 2147483646 h 16"/>
                <a:gd name="T44" fmla="*/ 2147483646 w 17"/>
                <a:gd name="T45" fmla="*/ 2147483646 h 16"/>
                <a:gd name="T46" fmla="*/ 2147483646 w 17"/>
                <a:gd name="T47" fmla="*/ 2147483646 h 16"/>
                <a:gd name="T48" fmla="*/ 2147483646 w 17"/>
                <a:gd name="T49" fmla="*/ 2147483646 h 16"/>
                <a:gd name="T50" fmla="*/ 2147483646 w 17"/>
                <a:gd name="T51" fmla="*/ 2147483646 h 16"/>
                <a:gd name="T52" fmla="*/ 2147483646 w 17"/>
                <a:gd name="T53" fmla="*/ 2147483646 h 16"/>
                <a:gd name="T54" fmla="*/ 2147483646 w 17"/>
                <a:gd name="T55" fmla="*/ 2147483646 h 16"/>
                <a:gd name="T56" fmla="*/ 2147483646 w 17"/>
                <a:gd name="T57" fmla="*/ 2147483646 h 16"/>
                <a:gd name="T58" fmla="*/ 2147483646 w 17"/>
                <a:gd name="T59" fmla="*/ 2147483646 h 16"/>
                <a:gd name="T60" fmla="*/ 2147483646 w 17"/>
                <a:gd name="T61" fmla="*/ 2147483646 h 16"/>
                <a:gd name="T62" fmla="*/ 2147483646 w 17"/>
                <a:gd name="T63" fmla="*/ 2147483646 h 16"/>
                <a:gd name="T64" fmla="*/ 2147483646 w 17"/>
                <a:gd name="T65" fmla="*/ 2147483646 h 16"/>
                <a:gd name="T66" fmla="*/ 2147483646 w 17"/>
                <a:gd name="T67" fmla="*/ 2147483646 h 16"/>
                <a:gd name="T68" fmla="*/ 2147483646 w 17"/>
                <a:gd name="T69" fmla="*/ 2147483646 h 16"/>
                <a:gd name="T70" fmla="*/ 2147483646 w 17"/>
                <a:gd name="T71" fmla="*/ 2147483646 h 16"/>
                <a:gd name="T72" fmla="*/ 2147483646 w 17"/>
                <a:gd name="T73" fmla="*/ 2147483646 h 16"/>
                <a:gd name="T74" fmla="*/ 2147483646 w 17"/>
                <a:gd name="T75" fmla="*/ 2147483646 h 16"/>
                <a:gd name="T76" fmla="*/ 2147483646 w 17"/>
                <a:gd name="T77" fmla="*/ 2147483646 h 16"/>
                <a:gd name="T78" fmla="*/ 2147483646 w 17"/>
                <a:gd name="T79" fmla="*/ 2147483646 h 16"/>
                <a:gd name="T80" fmla="*/ 2147483646 w 17"/>
                <a:gd name="T81" fmla="*/ 2147483646 h 16"/>
                <a:gd name="T82" fmla="*/ 2147483646 w 17"/>
                <a:gd name="T83" fmla="*/ 2147483646 h 16"/>
                <a:gd name="T84" fmla="*/ 2147483646 w 17"/>
                <a:gd name="T85" fmla="*/ 2147483646 h 16"/>
                <a:gd name="T86" fmla="*/ 2147483646 w 17"/>
                <a:gd name="T87" fmla="*/ 2147483646 h 16"/>
                <a:gd name="T88" fmla="*/ 2147483646 w 17"/>
                <a:gd name="T89" fmla="*/ 2147483646 h 16"/>
                <a:gd name="T90" fmla="*/ 2147483646 w 17"/>
                <a:gd name="T91" fmla="*/ 2147483646 h 16"/>
                <a:gd name="T92" fmla="*/ 2147483646 w 17"/>
                <a:gd name="T93" fmla="*/ 2147483646 h 16"/>
                <a:gd name="T94" fmla="*/ 2147483646 w 17"/>
                <a:gd name="T95" fmla="*/ 2147483646 h 16"/>
                <a:gd name="T96" fmla="*/ 2147483646 w 17"/>
                <a:gd name="T97" fmla="*/ 2147483646 h 16"/>
                <a:gd name="T98" fmla="*/ 2147483646 w 17"/>
                <a:gd name="T99" fmla="*/ 2147483646 h 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6">
                  <a:moveTo>
                    <a:pt x="0" y="0"/>
                  </a:moveTo>
                  <a:lnTo>
                    <a:pt x="0" y="0"/>
                  </a:lnTo>
                  <a:lnTo>
                    <a:pt x="0" y="1"/>
                  </a:lnTo>
                  <a:lnTo>
                    <a:pt x="1" y="2"/>
                  </a:lnTo>
                  <a:lnTo>
                    <a:pt x="1" y="1"/>
                  </a:lnTo>
                  <a:lnTo>
                    <a:pt x="2" y="3"/>
                  </a:lnTo>
                  <a:lnTo>
                    <a:pt x="2" y="2"/>
                  </a:lnTo>
                  <a:lnTo>
                    <a:pt x="3" y="3"/>
                  </a:lnTo>
                  <a:lnTo>
                    <a:pt x="3" y="4"/>
                  </a:lnTo>
                  <a:lnTo>
                    <a:pt x="3" y="5"/>
                  </a:lnTo>
                  <a:lnTo>
                    <a:pt x="4" y="4"/>
                  </a:lnTo>
                  <a:lnTo>
                    <a:pt x="4" y="5"/>
                  </a:lnTo>
                  <a:lnTo>
                    <a:pt x="5" y="6"/>
                  </a:lnTo>
                  <a:lnTo>
                    <a:pt x="5" y="5"/>
                  </a:lnTo>
                  <a:lnTo>
                    <a:pt x="6" y="6"/>
                  </a:lnTo>
                  <a:lnTo>
                    <a:pt x="7" y="6"/>
                  </a:lnTo>
                  <a:lnTo>
                    <a:pt x="8" y="7"/>
                  </a:lnTo>
                  <a:lnTo>
                    <a:pt x="8" y="6"/>
                  </a:lnTo>
                  <a:lnTo>
                    <a:pt x="9" y="7"/>
                  </a:lnTo>
                  <a:lnTo>
                    <a:pt x="10" y="8"/>
                  </a:lnTo>
                  <a:lnTo>
                    <a:pt x="10" y="9"/>
                  </a:lnTo>
                  <a:lnTo>
                    <a:pt x="11" y="9"/>
                  </a:lnTo>
                  <a:lnTo>
                    <a:pt x="12" y="9"/>
                  </a:lnTo>
                  <a:lnTo>
                    <a:pt x="13" y="9"/>
                  </a:lnTo>
                  <a:lnTo>
                    <a:pt x="13" y="10"/>
                  </a:lnTo>
                  <a:lnTo>
                    <a:pt x="14" y="11"/>
                  </a:lnTo>
                  <a:lnTo>
                    <a:pt x="14" y="12"/>
                  </a:lnTo>
                  <a:lnTo>
                    <a:pt x="14" y="13"/>
                  </a:lnTo>
                  <a:lnTo>
                    <a:pt x="15" y="11"/>
                  </a:lnTo>
                  <a:lnTo>
                    <a:pt x="15" y="12"/>
                  </a:lnTo>
                  <a:lnTo>
                    <a:pt x="16" y="13"/>
                  </a:lnTo>
                  <a:lnTo>
                    <a:pt x="16" y="14"/>
                  </a:lnTo>
                  <a:lnTo>
                    <a:pt x="17" y="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97" name="Freeform 197">
              <a:extLst>
                <a:ext uri="{FF2B5EF4-FFF2-40B4-BE49-F238E27FC236}">
                  <a16:creationId xmlns:a16="http://schemas.microsoft.com/office/drawing/2014/main" id="{A70011AD-869B-481F-A487-87838F553DE1}"/>
                </a:ext>
              </a:extLst>
            </p:cNvPr>
            <p:cNvSpPr>
              <a:spLocks/>
            </p:cNvSpPr>
            <p:nvPr/>
          </p:nvSpPr>
          <p:spPr bwMode="auto">
            <a:xfrm>
              <a:off x="2486585" y="3197347"/>
              <a:ext cx="28569" cy="171964"/>
            </a:xfrm>
            <a:custGeom>
              <a:avLst/>
              <a:gdLst>
                <a:gd name="T0" fmla="*/ 0 w 18"/>
                <a:gd name="T1" fmla="*/ 2147483646 h 219"/>
                <a:gd name="T2" fmla="*/ 2147483646 w 18"/>
                <a:gd name="T3" fmla="*/ 2147483646 h 219"/>
                <a:gd name="T4" fmla="*/ 2147483646 w 18"/>
                <a:gd name="T5" fmla="*/ 2147483646 h 219"/>
                <a:gd name="T6" fmla="*/ 2147483646 w 18"/>
                <a:gd name="T7" fmla="*/ 2147483646 h 219"/>
                <a:gd name="T8" fmla="*/ 2147483646 w 18"/>
                <a:gd name="T9" fmla="*/ 2147483646 h 219"/>
                <a:gd name="T10" fmla="*/ 2147483646 w 18"/>
                <a:gd name="T11" fmla="*/ 2147483646 h 219"/>
                <a:gd name="T12" fmla="*/ 2147483646 w 18"/>
                <a:gd name="T13" fmla="*/ 2147483646 h 219"/>
                <a:gd name="T14" fmla="*/ 2147483646 w 18"/>
                <a:gd name="T15" fmla="*/ 2147483646 h 219"/>
                <a:gd name="T16" fmla="*/ 2147483646 w 18"/>
                <a:gd name="T17" fmla="*/ 2147483646 h 219"/>
                <a:gd name="T18" fmla="*/ 2147483646 w 18"/>
                <a:gd name="T19" fmla="*/ 2147483646 h 219"/>
                <a:gd name="T20" fmla="*/ 2147483646 w 18"/>
                <a:gd name="T21" fmla="*/ 2147483646 h 219"/>
                <a:gd name="T22" fmla="*/ 2147483646 w 18"/>
                <a:gd name="T23" fmla="*/ 2147483646 h 219"/>
                <a:gd name="T24" fmla="*/ 2147483646 w 18"/>
                <a:gd name="T25" fmla="*/ 2147483646 h 219"/>
                <a:gd name="T26" fmla="*/ 2147483646 w 18"/>
                <a:gd name="T27" fmla="*/ 2147483646 h 219"/>
                <a:gd name="T28" fmla="*/ 2147483646 w 18"/>
                <a:gd name="T29" fmla="*/ 2147483646 h 219"/>
                <a:gd name="T30" fmla="*/ 2147483646 w 18"/>
                <a:gd name="T31" fmla="*/ 2147483646 h 219"/>
                <a:gd name="T32" fmla="*/ 2147483646 w 18"/>
                <a:gd name="T33" fmla="*/ 2147483646 h 219"/>
                <a:gd name="T34" fmla="*/ 2147483646 w 18"/>
                <a:gd name="T35" fmla="*/ 2147483646 h 219"/>
                <a:gd name="T36" fmla="*/ 2147483646 w 18"/>
                <a:gd name="T37" fmla="*/ 2147483646 h 219"/>
                <a:gd name="T38" fmla="*/ 2147483646 w 18"/>
                <a:gd name="T39" fmla="*/ 2147483646 h 219"/>
                <a:gd name="T40" fmla="*/ 2147483646 w 18"/>
                <a:gd name="T41" fmla="*/ 2147483646 h 219"/>
                <a:gd name="T42" fmla="*/ 2147483646 w 18"/>
                <a:gd name="T43" fmla="*/ 2147483646 h 219"/>
                <a:gd name="T44" fmla="*/ 2147483646 w 18"/>
                <a:gd name="T45" fmla="*/ 2147483646 h 219"/>
                <a:gd name="T46" fmla="*/ 2147483646 w 18"/>
                <a:gd name="T47" fmla="*/ 2147483646 h 219"/>
                <a:gd name="T48" fmla="*/ 2147483646 w 18"/>
                <a:gd name="T49" fmla="*/ 2147483646 h 219"/>
                <a:gd name="T50" fmla="*/ 2147483646 w 18"/>
                <a:gd name="T51" fmla="*/ 2147483646 h 219"/>
                <a:gd name="T52" fmla="*/ 2147483646 w 18"/>
                <a:gd name="T53" fmla="*/ 2147483646 h 219"/>
                <a:gd name="T54" fmla="*/ 2147483646 w 18"/>
                <a:gd name="T55" fmla="*/ 2147483646 h 219"/>
                <a:gd name="T56" fmla="*/ 2147483646 w 18"/>
                <a:gd name="T57" fmla="*/ 2147483646 h 219"/>
                <a:gd name="T58" fmla="*/ 2147483646 w 18"/>
                <a:gd name="T59" fmla="*/ 2147483646 h 219"/>
                <a:gd name="T60" fmla="*/ 2147483646 w 18"/>
                <a:gd name="T61" fmla="*/ 2147483646 h 219"/>
                <a:gd name="T62" fmla="*/ 2147483646 w 18"/>
                <a:gd name="T63" fmla="*/ 2147483646 h 219"/>
                <a:gd name="T64" fmla="*/ 2147483646 w 18"/>
                <a:gd name="T65" fmla="*/ 2147483646 h 219"/>
                <a:gd name="T66" fmla="*/ 2147483646 w 18"/>
                <a:gd name="T67" fmla="*/ 2147483646 h 219"/>
                <a:gd name="T68" fmla="*/ 2147483646 w 18"/>
                <a:gd name="T69" fmla="*/ 2147483646 h 219"/>
                <a:gd name="T70" fmla="*/ 2147483646 w 18"/>
                <a:gd name="T71" fmla="*/ 2147483646 h 219"/>
                <a:gd name="T72" fmla="*/ 2147483646 w 18"/>
                <a:gd name="T73" fmla="*/ 2147483646 h 219"/>
                <a:gd name="T74" fmla="*/ 2147483646 w 18"/>
                <a:gd name="T75" fmla="*/ 2147483646 h 219"/>
                <a:gd name="T76" fmla="*/ 2147483646 w 18"/>
                <a:gd name="T77" fmla="*/ 2147483646 h 219"/>
                <a:gd name="T78" fmla="*/ 2147483646 w 18"/>
                <a:gd name="T79" fmla="*/ 2147483646 h 219"/>
                <a:gd name="T80" fmla="*/ 2147483646 w 18"/>
                <a:gd name="T81" fmla="*/ 2147483646 h 219"/>
                <a:gd name="T82" fmla="*/ 2147483646 w 18"/>
                <a:gd name="T83" fmla="*/ 0 h 219"/>
                <a:gd name="T84" fmla="*/ 2147483646 w 18"/>
                <a:gd name="T85" fmla="*/ 0 h 219"/>
                <a:gd name="T86" fmla="*/ 2147483646 w 18"/>
                <a:gd name="T87" fmla="*/ 2147483646 h 219"/>
                <a:gd name="T88" fmla="*/ 2147483646 w 18"/>
                <a:gd name="T89" fmla="*/ 2147483646 h 219"/>
                <a:gd name="T90" fmla="*/ 2147483646 w 18"/>
                <a:gd name="T91" fmla="*/ 2147483646 h 219"/>
                <a:gd name="T92" fmla="*/ 2147483646 w 18"/>
                <a:gd name="T93" fmla="*/ 2147483646 h 219"/>
                <a:gd name="T94" fmla="*/ 2147483646 w 18"/>
                <a:gd name="T95" fmla="*/ 2147483646 h 219"/>
                <a:gd name="T96" fmla="*/ 2147483646 w 18"/>
                <a:gd name="T97" fmla="*/ 2147483646 h 219"/>
                <a:gd name="T98" fmla="*/ 2147483646 w 18"/>
                <a:gd name="T99" fmla="*/ 2147483646 h 2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9">
                  <a:moveTo>
                    <a:pt x="0" y="208"/>
                  </a:moveTo>
                  <a:lnTo>
                    <a:pt x="1" y="209"/>
                  </a:lnTo>
                  <a:lnTo>
                    <a:pt x="1" y="208"/>
                  </a:lnTo>
                  <a:lnTo>
                    <a:pt x="1" y="210"/>
                  </a:lnTo>
                  <a:lnTo>
                    <a:pt x="2" y="211"/>
                  </a:lnTo>
                  <a:lnTo>
                    <a:pt x="3" y="213"/>
                  </a:lnTo>
                  <a:lnTo>
                    <a:pt x="4" y="214"/>
                  </a:lnTo>
                  <a:lnTo>
                    <a:pt x="4" y="215"/>
                  </a:lnTo>
                  <a:lnTo>
                    <a:pt x="5" y="217"/>
                  </a:lnTo>
                  <a:lnTo>
                    <a:pt x="5" y="218"/>
                  </a:lnTo>
                  <a:lnTo>
                    <a:pt x="5" y="219"/>
                  </a:lnTo>
                  <a:lnTo>
                    <a:pt x="6" y="219"/>
                  </a:lnTo>
                  <a:lnTo>
                    <a:pt x="7" y="219"/>
                  </a:lnTo>
                  <a:lnTo>
                    <a:pt x="8" y="217"/>
                  </a:lnTo>
                  <a:lnTo>
                    <a:pt x="8" y="215"/>
                  </a:lnTo>
                  <a:lnTo>
                    <a:pt x="8" y="210"/>
                  </a:lnTo>
                  <a:lnTo>
                    <a:pt x="9" y="206"/>
                  </a:lnTo>
                  <a:lnTo>
                    <a:pt x="9" y="199"/>
                  </a:lnTo>
                  <a:lnTo>
                    <a:pt x="9" y="190"/>
                  </a:lnTo>
                  <a:lnTo>
                    <a:pt x="10" y="180"/>
                  </a:lnTo>
                  <a:lnTo>
                    <a:pt x="10" y="168"/>
                  </a:lnTo>
                  <a:lnTo>
                    <a:pt x="10" y="154"/>
                  </a:lnTo>
                  <a:lnTo>
                    <a:pt x="11" y="137"/>
                  </a:lnTo>
                  <a:lnTo>
                    <a:pt x="11" y="123"/>
                  </a:lnTo>
                  <a:lnTo>
                    <a:pt x="11" y="105"/>
                  </a:lnTo>
                  <a:lnTo>
                    <a:pt x="12" y="89"/>
                  </a:lnTo>
                  <a:lnTo>
                    <a:pt x="12" y="73"/>
                  </a:lnTo>
                  <a:lnTo>
                    <a:pt x="13" y="57"/>
                  </a:lnTo>
                  <a:lnTo>
                    <a:pt x="13" y="42"/>
                  </a:lnTo>
                  <a:lnTo>
                    <a:pt x="13" y="31"/>
                  </a:lnTo>
                  <a:lnTo>
                    <a:pt x="14" y="20"/>
                  </a:lnTo>
                  <a:lnTo>
                    <a:pt x="14" y="12"/>
                  </a:lnTo>
                  <a:lnTo>
                    <a:pt x="14" y="6"/>
                  </a:lnTo>
                  <a:lnTo>
                    <a:pt x="15" y="2"/>
                  </a:lnTo>
                  <a:lnTo>
                    <a:pt x="15" y="0"/>
                  </a:lnTo>
                  <a:lnTo>
                    <a:pt x="16" y="2"/>
                  </a:lnTo>
                  <a:lnTo>
                    <a:pt x="16" y="5"/>
                  </a:lnTo>
                  <a:lnTo>
                    <a:pt x="16" y="9"/>
                  </a:lnTo>
                  <a:lnTo>
                    <a:pt x="17" y="14"/>
                  </a:lnTo>
                  <a:lnTo>
                    <a:pt x="17" y="21"/>
                  </a:lnTo>
                  <a:lnTo>
                    <a:pt x="17" y="27"/>
                  </a:lnTo>
                  <a:lnTo>
                    <a:pt x="18"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98" name="Freeform 198">
              <a:extLst>
                <a:ext uri="{FF2B5EF4-FFF2-40B4-BE49-F238E27FC236}">
                  <a16:creationId xmlns:a16="http://schemas.microsoft.com/office/drawing/2014/main" id="{2B38C250-A3D0-417A-9A0C-8F6AD94ED2C2}"/>
                </a:ext>
              </a:extLst>
            </p:cNvPr>
            <p:cNvSpPr>
              <a:spLocks/>
            </p:cNvSpPr>
            <p:nvPr/>
          </p:nvSpPr>
          <p:spPr bwMode="auto">
            <a:xfrm>
              <a:off x="2515155" y="3224045"/>
              <a:ext cx="26983" cy="90301"/>
            </a:xfrm>
            <a:custGeom>
              <a:avLst/>
              <a:gdLst>
                <a:gd name="T0" fmla="*/ 0 w 17"/>
                <a:gd name="T1" fmla="*/ 0 h 115"/>
                <a:gd name="T2" fmla="*/ 0 w 17"/>
                <a:gd name="T3" fmla="*/ 2147483646 h 115"/>
                <a:gd name="T4" fmla="*/ 2147483646 w 17"/>
                <a:gd name="T5" fmla="*/ 2147483646 h 115"/>
                <a:gd name="T6" fmla="*/ 2147483646 w 17"/>
                <a:gd name="T7" fmla="*/ 2147483646 h 115"/>
                <a:gd name="T8" fmla="*/ 2147483646 w 17"/>
                <a:gd name="T9" fmla="*/ 2147483646 h 115"/>
                <a:gd name="T10" fmla="*/ 2147483646 w 17"/>
                <a:gd name="T11" fmla="*/ 2147483646 h 115"/>
                <a:gd name="T12" fmla="*/ 2147483646 w 17"/>
                <a:gd name="T13" fmla="*/ 2147483646 h 115"/>
                <a:gd name="T14" fmla="*/ 2147483646 w 17"/>
                <a:gd name="T15" fmla="*/ 2147483646 h 115"/>
                <a:gd name="T16" fmla="*/ 2147483646 w 17"/>
                <a:gd name="T17" fmla="*/ 2147483646 h 115"/>
                <a:gd name="T18" fmla="*/ 2147483646 w 17"/>
                <a:gd name="T19" fmla="*/ 2147483646 h 115"/>
                <a:gd name="T20" fmla="*/ 2147483646 w 17"/>
                <a:gd name="T21" fmla="*/ 2147483646 h 115"/>
                <a:gd name="T22" fmla="*/ 2147483646 w 17"/>
                <a:gd name="T23" fmla="*/ 2147483646 h 115"/>
                <a:gd name="T24" fmla="*/ 2147483646 w 17"/>
                <a:gd name="T25" fmla="*/ 2147483646 h 115"/>
                <a:gd name="T26" fmla="*/ 2147483646 w 17"/>
                <a:gd name="T27" fmla="*/ 2147483646 h 115"/>
                <a:gd name="T28" fmla="*/ 2147483646 w 17"/>
                <a:gd name="T29" fmla="*/ 2147483646 h 115"/>
                <a:gd name="T30" fmla="*/ 2147483646 w 17"/>
                <a:gd name="T31" fmla="*/ 2147483646 h 115"/>
                <a:gd name="T32" fmla="*/ 2147483646 w 17"/>
                <a:gd name="T33" fmla="*/ 2147483646 h 115"/>
                <a:gd name="T34" fmla="*/ 2147483646 w 17"/>
                <a:gd name="T35" fmla="*/ 2147483646 h 115"/>
                <a:gd name="T36" fmla="*/ 2147483646 w 17"/>
                <a:gd name="T37" fmla="*/ 2147483646 h 115"/>
                <a:gd name="T38" fmla="*/ 2147483646 w 17"/>
                <a:gd name="T39" fmla="*/ 2147483646 h 115"/>
                <a:gd name="T40" fmla="*/ 2147483646 w 17"/>
                <a:gd name="T41" fmla="*/ 2147483646 h 115"/>
                <a:gd name="T42" fmla="*/ 2147483646 w 17"/>
                <a:gd name="T43" fmla="*/ 2147483646 h 115"/>
                <a:gd name="T44" fmla="*/ 2147483646 w 17"/>
                <a:gd name="T45" fmla="*/ 2147483646 h 115"/>
                <a:gd name="T46" fmla="*/ 2147483646 w 17"/>
                <a:gd name="T47" fmla="*/ 2147483646 h 115"/>
                <a:gd name="T48" fmla="*/ 2147483646 w 17"/>
                <a:gd name="T49" fmla="*/ 2147483646 h 115"/>
                <a:gd name="T50" fmla="*/ 2147483646 w 17"/>
                <a:gd name="T51" fmla="*/ 2147483646 h 115"/>
                <a:gd name="T52" fmla="*/ 2147483646 w 17"/>
                <a:gd name="T53" fmla="*/ 2147483646 h 115"/>
                <a:gd name="T54" fmla="*/ 2147483646 w 17"/>
                <a:gd name="T55" fmla="*/ 2147483646 h 115"/>
                <a:gd name="T56" fmla="*/ 2147483646 w 17"/>
                <a:gd name="T57" fmla="*/ 2147483646 h 115"/>
                <a:gd name="T58" fmla="*/ 2147483646 w 17"/>
                <a:gd name="T59" fmla="*/ 2147483646 h 115"/>
                <a:gd name="T60" fmla="*/ 2147483646 w 17"/>
                <a:gd name="T61" fmla="*/ 2147483646 h 115"/>
                <a:gd name="T62" fmla="*/ 2147483646 w 17"/>
                <a:gd name="T63" fmla="*/ 2147483646 h 115"/>
                <a:gd name="T64" fmla="*/ 2147483646 w 17"/>
                <a:gd name="T65" fmla="*/ 2147483646 h 115"/>
                <a:gd name="T66" fmla="*/ 2147483646 w 17"/>
                <a:gd name="T67" fmla="*/ 2147483646 h 115"/>
                <a:gd name="T68" fmla="*/ 2147483646 w 17"/>
                <a:gd name="T69" fmla="*/ 2147483646 h 115"/>
                <a:gd name="T70" fmla="*/ 2147483646 w 17"/>
                <a:gd name="T71" fmla="*/ 2147483646 h 115"/>
                <a:gd name="T72" fmla="*/ 2147483646 w 17"/>
                <a:gd name="T73" fmla="*/ 2147483646 h 115"/>
                <a:gd name="T74" fmla="*/ 2147483646 w 17"/>
                <a:gd name="T75" fmla="*/ 2147483646 h 115"/>
                <a:gd name="T76" fmla="*/ 2147483646 w 17"/>
                <a:gd name="T77" fmla="*/ 2147483646 h 115"/>
                <a:gd name="T78" fmla="*/ 2147483646 w 17"/>
                <a:gd name="T79" fmla="*/ 2147483646 h 115"/>
                <a:gd name="T80" fmla="*/ 2147483646 w 17"/>
                <a:gd name="T81" fmla="*/ 2147483646 h 115"/>
                <a:gd name="T82" fmla="*/ 2147483646 w 17"/>
                <a:gd name="T83" fmla="*/ 2147483646 h 115"/>
                <a:gd name="T84" fmla="*/ 2147483646 w 17"/>
                <a:gd name="T85" fmla="*/ 2147483646 h 115"/>
                <a:gd name="T86" fmla="*/ 2147483646 w 17"/>
                <a:gd name="T87" fmla="*/ 2147483646 h 115"/>
                <a:gd name="T88" fmla="*/ 2147483646 w 17"/>
                <a:gd name="T89" fmla="*/ 2147483646 h 115"/>
                <a:gd name="T90" fmla="*/ 2147483646 w 17"/>
                <a:gd name="T91" fmla="*/ 2147483646 h 115"/>
                <a:gd name="T92" fmla="*/ 2147483646 w 17"/>
                <a:gd name="T93" fmla="*/ 2147483646 h 115"/>
                <a:gd name="T94" fmla="*/ 2147483646 w 17"/>
                <a:gd name="T95" fmla="*/ 2147483646 h 115"/>
                <a:gd name="T96" fmla="*/ 2147483646 w 17"/>
                <a:gd name="T97" fmla="*/ 2147483646 h 115"/>
                <a:gd name="T98" fmla="*/ 2147483646 w 17"/>
                <a:gd name="T99" fmla="*/ 2147483646 h 1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5">
                  <a:moveTo>
                    <a:pt x="0" y="0"/>
                  </a:moveTo>
                  <a:lnTo>
                    <a:pt x="0" y="6"/>
                  </a:lnTo>
                  <a:lnTo>
                    <a:pt x="1" y="14"/>
                  </a:lnTo>
                  <a:lnTo>
                    <a:pt x="1" y="21"/>
                  </a:lnTo>
                  <a:lnTo>
                    <a:pt x="1" y="29"/>
                  </a:lnTo>
                  <a:lnTo>
                    <a:pt x="2" y="35"/>
                  </a:lnTo>
                  <a:lnTo>
                    <a:pt x="2" y="41"/>
                  </a:lnTo>
                  <a:lnTo>
                    <a:pt x="2" y="47"/>
                  </a:lnTo>
                  <a:lnTo>
                    <a:pt x="3" y="53"/>
                  </a:lnTo>
                  <a:lnTo>
                    <a:pt x="3" y="57"/>
                  </a:lnTo>
                  <a:lnTo>
                    <a:pt x="3" y="61"/>
                  </a:lnTo>
                  <a:lnTo>
                    <a:pt x="4" y="65"/>
                  </a:lnTo>
                  <a:lnTo>
                    <a:pt x="4" y="69"/>
                  </a:lnTo>
                  <a:lnTo>
                    <a:pt x="4" y="71"/>
                  </a:lnTo>
                  <a:lnTo>
                    <a:pt x="5" y="74"/>
                  </a:lnTo>
                  <a:lnTo>
                    <a:pt x="5" y="77"/>
                  </a:lnTo>
                  <a:lnTo>
                    <a:pt x="6" y="79"/>
                  </a:lnTo>
                  <a:lnTo>
                    <a:pt x="6" y="80"/>
                  </a:lnTo>
                  <a:lnTo>
                    <a:pt x="6" y="82"/>
                  </a:lnTo>
                  <a:lnTo>
                    <a:pt x="7" y="83"/>
                  </a:lnTo>
                  <a:lnTo>
                    <a:pt x="7" y="84"/>
                  </a:lnTo>
                  <a:lnTo>
                    <a:pt x="8" y="83"/>
                  </a:lnTo>
                  <a:lnTo>
                    <a:pt x="8" y="84"/>
                  </a:lnTo>
                  <a:lnTo>
                    <a:pt x="8" y="83"/>
                  </a:lnTo>
                  <a:lnTo>
                    <a:pt x="9" y="83"/>
                  </a:lnTo>
                  <a:lnTo>
                    <a:pt x="10" y="82"/>
                  </a:lnTo>
                  <a:lnTo>
                    <a:pt x="10" y="83"/>
                  </a:lnTo>
                  <a:lnTo>
                    <a:pt x="11" y="83"/>
                  </a:lnTo>
                  <a:lnTo>
                    <a:pt x="11" y="84"/>
                  </a:lnTo>
                  <a:lnTo>
                    <a:pt x="11" y="86"/>
                  </a:lnTo>
                  <a:lnTo>
                    <a:pt x="12" y="88"/>
                  </a:lnTo>
                  <a:lnTo>
                    <a:pt x="12" y="89"/>
                  </a:lnTo>
                  <a:lnTo>
                    <a:pt x="12" y="92"/>
                  </a:lnTo>
                  <a:lnTo>
                    <a:pt x="13" y="95"/>
                  </a:lnTo>
                  <a:lnTo>
                    <a:pt x="13" y="98"/>
                  </a:lnTo>
                  <a:lnTo>
                    <a:pt x="13" y="101"/>
                  </a:lnTo>
                  <a:lnTo>
                    <a:pt x="14" y="103"/>
                  </a:lnTo>
                  <a:lnTo>
                    <a:pt x="14" y="106"/>
                  </a:lnTo>
                  <a:lnTo>
                    <a:pt x="15" y="109"/>
                  </a:lnTo>
                  <a:lnTo>
                    <a:pt x="15" y="110"/>
                  </a:lnTo>
                  <a:lnTo>
                    <a:pt x="15" y="111"/>
                  </a:lnTo>
                  <a:lnTo>
                    <a:pt x="16" y="114"/>
                  </a:lnTo>
                  <a:lnTo>
                    <a:pt x="16" y="115"/>
                  </a:lnTo>
                  <a:lnTo>
                    <a:pt x="17" y="115"/>
                  </a:lnTo>
                  <a:lnTo>
                    <a:pt x="17" y="1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99" name="Freeform 199">
              <a:extLst>
                <a:ext uri="{FF2B5EF4-FFF2-40B4-BE49-F238E27FC236}">
                  <a16:creationId xmlns:a16="http://schemas.microsoft.com/office/drawing/2014/main" id="{7E4CE2C3-AAAD-43BF-9BC1-2996D8F55AC0}"/>
                </a:ext>
              </a:extLst>
            </p:cNvPr>
            <p:cNvSpPr>
              <a:spLocks/>
            </p:cNvSpPr>
            <p:nvPr/>
          </p:nvSpPr>
          <p:spPr bwMode="auto">
            <a:xfrm>
              <a:off x="2542138" y="3307278"/>
              <a:ext cx="28569" cy="40832"/>
            </a:xfrm>
            <a:custGeom>
              <a:avLst/>
              <a:gdLst>
                <a:gd name="T0" fmla="*/ 0 w 18"/>
                <a:gd name="T1" fmla="*/ 2147483646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0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8"/>
                  </a:moveTo>
                  <a:lnTo>
                    <a:pt x="1" y="7"/>
                  </a:lnTo>
                  <a:lnTo>
                    <a:pt x="2" y="6"/>
                  </a:lnTo>
                  <a:lnTo>
                    <a:pt x="2" y="5"/>
                  </a:lnTo>
                  <a:lnTo>
                    <a:pt x="3" y="5"/>
                  </a:lnTo>
                  <a:lnTo>
                    <a:pt x="3" y="4"/>
                  </a:lnTo>
                  <a:lnTo>
                    <a:pt x="3" y="3"/>
                  </a:lnTo>
                  <a:lnTo>
                    <a:pt x="4" y="2"/>
                  </a:lnTo>
                  <a:lnTo>
                    <a:pt x="4" y="1"/>
                  </a:lnTo>
                  <a:lnTo>
                    <a:pt x="5" y="1"/>
                  </a:lnTo>
                  <a:lnTo>
                    <a:pt x="5" y="0"/>
                  </a:lnTo>
                  <a:lnTo>
                    <a:pt x="6" y="1"/>
                  </a:lnTo>
                  <a:lnTo>
                    <a:pt x="6" y="2"/>
                  </a:lnTo>
                  <a:lnTo>
                    <a:pt x="6" y="3"/>
                  </a:lnTo>
                  <a:lnTo>
                    <a:pt x="7" y="4"/>
                  </a:lnTo>
                  <a:lnTo>
                    <a:pt x="8" y="7"/>
                  </a:lnTo>
                  <a:lnTo>
                    <a:pt x="8" y="9"/>
                  </a:lnTo>
                  <a:lnTo>
                    <a:pt x="9" y="11"/>
                  </a:lnTo>
                  <a:lnTo>
                    <a:pt x="9" y="14"/>
                  </a:lnTo>
                  <a:lnTo>
                    <a:pt x="9" y="16"/>
                  </a:lnTo>
                  <a:lnTo>
                    <a:pt x="10" y="18"/>
                  </a:lnTo>
                  <a:lnTo>
                    <a:pt x="10" y="19"/>
                  </a:lnTo>
                  <a:lnTo>
                    <a:pt x="10" y="21"/>
                  </a:lnTo>
                  <a:lnTo>
                    <a:pt x="11" y="25"/>
                  </a:lnTo>
                  <a:lnTo>
                    <a:pt x="11" y="27"/>
                  </a:lnTo>
                  <a:lnTo>
                    <a:pt x="11" y="28"/>
                  </a:lnTo>
                  <a:lnTo>
                    <a:pt x="12" y="29"/>
                  </a:lnTo>
                  <a:lnTo>
                    <a:pt x="12" y="31"/>
                  </a:lnTo>
                  <a:lnTo>
                    <a:pt x="12" y="33"/>
                  </a:lnTo>
                  <a:lnTo>
                    <a:pt x="13" y="35"/>
                  </a:lnTo>
                  <a:lnTo>
                    <a:pt x="13" y="36"/>
                  </a:lnTo>
                  <a:lnTo>
                    <a:pt x="14" y="37"/>
                  </a:lnTo>
                  <a:lnTo>
                    <a:pt x="14" y="39"/>
                  </a:lnTo>
                  <a:lnTo>
                    <a:pt x="14" y="41"/>
                  </a:lnTo>
                  <a:lnTo>
                    <a:pt x="15" y="42"/>
                  </a:lnTo>
                  <a:lnTo>
                    <a:pt x="15" y="43"/>
                  </a:lnTo>
                  <a:lnTo>
                    <a:pt x="15" y="45"/>
                  </a:lnTo>
                  <a:lnTo>
                    <a:pt x="16" y="46"/>
                  </a:lnTo>
                  <a:lnTo>
                    <a:pt x="16" y="47"/>
                  </a:lnTo>
                  <a:lnTo>
                    <a:pt x="16" y="48"/>
                  </a:lnTo>
                  <a:lnTo>
                    <a:pt x="17" y="48"/>
                  </a:lnTo>
                  <a:lnTo>
                    <a:pt x="17" y="50"/>
                  </a:lnTo>
                  <a:lnTo>
                    <a:pt x="17" y="51"/>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00" name="Freeform 200">
              <a:extLst>
                <a:ext uri="{FF2B5EF4-FFF2-40B4-BE49-F238E27FC236}">
                  <a16:creationId xmlns:a16="http://schemas.microsoft.com/office/drawing/2014/main" id="{7C48E697-7112-4F15-8C40-A544A3D8EE3C}"/>
                </a:ext>
              </a:extLst>
            </p:cNvPr>
            <p:cNvSpPr>
              <a:spLocks/>
            </p:cNvSpPr>
            <p:nvPr/>
          </p:nvSpPr>
          <p:spPr bwMode="auto">
            <a:xfrm>
              <a:off x="2570707" y="3348109"/>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3"/>
                  </a:lnTo>
                  <a:lnTo>
                    <a:pt x="1" y="4"/>
                  </a:lnTo>
                  <a:lnTo>
                    <a:pt x="2" y="4"/>
                  </a:lnTo>
                  <a:lnTo>
                    <a:pt x="2" y="3"/>
                  </a:lnTo>
                  <a:lnTo>
                    <a:pt x="2" y="4"/>
                  </a:lnTo>
                  <a:lnTo>
                    <a:pt x="3" y="5"/>
                  </a:lnTo>
                  <a:lnTo>
                    <a:pt x="3" y="6"/>
                  </a:lnTo>
                  <a:lnTo>
                    <a:pt x="4" y="6"/>
                  </a:lnTo>
                  <a:lnTo>
                    <a:pt x="4" y="7"/>
                  </a:lnTo>
                  <a:lnTo>
                    <a:pt x="5" y="7"/>
                  </a:lnTo>
                  <a:lnTo>
                    <a:pt x="5" y="8"/>
                  </a:lnTo>
                  <a:lnTo>
                    <a:pt x="5" y="6"/>
                  </a:lnTo>
                  <a:lnTo>
                    <a:pt x="6" y="9"/>
                  </a:lnTo>
                  <a:lnTo>
                    <a:pt x="7" y="8"/>
                  </a:lnTo>
                  <a:lnTo>
                    <a:pt x="7" y="9"/>
                  </a:lnTo>
                  <a:lnTo>
                    <a:pt x="7" y="10"/>
                  </a:lnTo>
                  <a:lnTo>
                    <a:pt x="8" y="9"/>
                  </a:lnTo>
                  <a:lnTo>
                    <a:pt x="8" y="10"/>
                  </a:lnTo>
                  <a:lnTo>
                    <a:pt x="9" y="12"/>
                  </a:lnTo>
                  <a:lnTo>
                    <a:pt x="10" y="12"/>
                  </a:lnTo>
                  <a:lnTo>
                    <a:pt x="10" y="13"/>
                  </a:lnTo>
                  <a:lnTo>
                    <a:pt x="11" y="12"/>
                  </a:lnTo>
                  <a:lnTo>
                    <a:pt x="11" y="13"/>
                  </a:lnTo>
                  <a:lnTo>
                    <a:pt x="11" y="12"/>
                  </a:lnTo>
                  <a:lnTo>
                    <a:pt x="12" y="13"/>
                  </a:lnTo>
                  <a:lnTo>
                    <a:pt x="13" y="13"/>
                  </a:lnTo>
                  <a:lnTo>
                    <a:pt x="14" y="13"/>
                  </a:lnTo>
                  <a:lnTo>
                    <a:pt x="14" y="14"/>
                  </a:lnTo>
                  <a:lnTo>
                    <a:pt x="14" y="13"/>
                  </a:lnTo>
                  <a:lnTo>
                    <a:pt x="15" y="15"/>
                  </a:lnTo>
                  <a:lnTo>
                    <a:pt x="15" y="16"/>
                  </a:lnTo>
                  <a:lnTo>
                    <a:pt x="15" y="15"/>
                  </a:lnTo>
                  <a:lnTo>
                    <a:pt x="16" y="16"/>
                  </a:lnTo>
                  <a:lnTo>
                    <a:pt x="17" y="17"/>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01" name="Freeform 201">
              <a:extLst>
                <a:ext uri="{FF2B5EF4-FFF2-40B4-BE49-F238E27FC236}">
                  <a16:creationId xmlns:a16="http://schemas.microsoft.com/office/drawing/2014/main" id="{E74DB565-59A7-4D98-91B5-59592F5FC00C}"/>
                </a:ext>
              </a:extLst>
            </p:cNvPr>
            <p:cNvSpPr>
              <a:spLocks/>
            </p:cNvSpPr>
            <p:nvPr/>
          </p:nvSpPr>
          <p:spPr bwMode="auto">
            <a:xfrm>
              <a:off x="2597689" y="3229541"/>
              <a:ext cx="28569" cy="146051"/>
            </a:xfrm>
            <a:custGeom>
              <a:avLst/>
              <a:gdLst>
                <a:gd name="T0" fmla="*/ 0 w 18"/>
                <a:gd name="T1" fmla="*/ 2147483646 h 186"/>
                <a:gd name="T2" fmla="*/ 2147483646 w 18"/>
                <a:gd name="T3" fmla="*/ 2147483646 h 186"/>
                <a:gd name="T4" fmla="*/ 2147483646 w 18"/>
                <a:gd name="T5" fmla="*/ 2147483646 h 186"/>
                <a:gd name="T6" fmla="*/ 2147483646 w 18"/>
                <a:gd name="T7" fmla="*/ 2147483646 h 186"/>
                <a:gd name="T8" fmla="*/ 2147483646 w 18"/>
                <a:gd name="T9" fmla="*/ 2147483646 h 186"/>
                <a:gd name="T10" fmla="*/ 2147483646 w 18"/>
                <a:gd name="T11" fmla="*/ 2147483646 h 186"/>
                <a:gd name="T12" fmla="*/ 2147483646 w 18"/>
                <a:gd name="T13" fmla="*/ 2147483646 h 186"/>
                <a:gd name="T14" fmla="*/ 2147483646 w 18"/>
                <a:gd name="T15" fmla="*/ 2147483646 h 186"/>
                <a:gd name="T16" fmla="*/ 2147483646 w 18"/>
                <a:gd name="T17" fmla="*/ 2147483646 h 186"/>
                <a:gd name="T18" fmla="*/ 2147483646 w 18"/>
                <a:gd name="T19" fmla="*/ 2147483646 h 186"/>
                <a:gd name="T20" fmla="*/ 2147483646 w 18"/>
                <a:gd name="T21" fmla="*/ 2147483646 h 186"/>
                <a:gd name="T22" fmla="*/ 2147483646 w 18"/>
                <a:gd name="T23" fmla="*/ 2147483646 h 186"/>
                <a:gd name="T24" fmla="*/ 2147483646 w 18"/>
                <a:gd name="T25" fmla="*/ 2147483646 h 186"/>
                <a:gd name="T26" fmla="*/ 2147483646 w 18"/>
                <a:gd name="T27" fmla="*/ 2147483646 h 186"/>
                <a:gd name="T28" fmla="*/ 2147483646 w 18"/>
                <a:gd name="T29" fmla="*/ 2147483646 h 186"/>
                <a:gd name="T30" fmla="*/ 2147483646 w 18"/>
                <a:gd name="T31" fmla="*/ 2147483646 h 186"/>
                <a:gd name="T32" fmla="*/ 2147483646 w 18"/>
                <a:gd name="T33" fmla="*/ 2147483646 h 186"/>
                <a:gd name="T34" fmla="*/ 2147483646 w 18"/>
                <a:gd name="T35" fmla="*/ 2147483646 h 186"/>
                <a:gd name="T36" fmla="*/ 2147483646 w 18"/>
                <a:gd name="T37" fmla="*/ 2147483646 h 186"/>
                <a:gd name="T38" fmla="*/ 2147483646 w 18"/>
                <a:gd name="T39" fmla="*/ 2147483646 h 186"/>
                <a:gd name="T40" fmla="*/ 2147483646 w 18"/>
                <a:gd name="T41" fmla="*/ 2147483646 h 186"/>
                <a:gd name="T42" fmla="*/ 2147483646 w 18"/>
                <a:gd name="T43" fmla="*/ 2147483646 h 186"/>
                <a:gd name="T44" fmla="*/ 2147483646 w 18"/>
                <a:gd name="T45" fmla="*/ 2147483646 h 186"/>
                <a:gd name="T46" fmla="*/ 2147483646 w 18"/>
                <a:gd name="T47" fmla="*/ 2147483646 h 186"/>
                <a:gd name="T48" fmla="*/ 2147483646 w 18"/>
                <a:gd name="T49" fmla="*/ 2147483646 h 186"/>
                <a:gd name="T50" fmla="*/ 2147483646 w 18"/>
                <a:gd name="T51" fmla="*/ 2147483646 h 186"/>
                <a:gd name="T52" fmla="*/ 2147483646 w 18"/>
                <a:gd name="T53" fmla="*/ 2147483646 h 186"/>
                <a:gd name="T54" fmla="*/ 2147483646 w 18"/>
                <a:gd name="T55" fmla="*/ 2147483646 h 186"/>
                <a:gd name="T56" fmla="*/ 2147483646 w 18"/>
                <a:gd name="T57" fmla="*/ 2147483646 h 186"/>
                <a:gd name="T58" fmla="*/ 2147483646 w 18"/>
                <a:gd name="T59" fmla="*/ 2147483646 h 186"/>
                <a:gd name="T60" fmla="*/ 2147483646 w 18"/>
                <a:gd name="T61" fmla="*/ 2147483646 h 186"/>
                <a:gd name="T62" fmla="*/ 2147483646 w 18"/>
                <a:gd name="T63" fmla="*/ 2147483646 h 186"/>
                <a:gd name="T64" fmla="*/ 2147483646 w 18"/>
                <a:gd name="T65" fmla="*/ 2147483646 h 186"/>
                <a:gd name="T66" fmla="*/ 2147483646 w 18"/>
                <a:gd name="T67" fmla="*/ 2147483646 h 186"/>
                <a:gd name="T68" fmla="*/ 2147483646 w 18"/>
                <a:gd name="T69" fmla="*/ 2147483646 h 186"/>
                <a:gd name="T70" fmla="*/ 2147483646 w 18"/>
                <a:gd name="T71" fmla="*/ 2147483646 h 186"/>
                <a:gd name="T72" fmla="*/ 2147483646 w 18"/>
                <a:gd name="T73" fmla="*/ 2147483646 h 186"/>
                <a:gd name="T74" fmla="*/ 2147483646 w 18"/>
                <a:gd name="T75" fmla="*/ 2147483646 h 186"/>
                <a:gd name="T76" fmla="*/ 2147483646 w 18"/>
                <a:gd name="T77" fmla="*/ 2147483646 h 186"/>
                <a:gd name="T78" fmla="*/ 2147483646 w 18"/>
                <a:gd name="T79" fmla="*/ 2147483646 h 186"/>
                <a:gd name="T80" fmla="*/ 2147483646 w 18"/>
                <a:gd name="T81" fmla="*/ 2147483646 h 186"/>
                <a:gd name="T82" fmla="*/ 2147483646 w 18"/>
                <a:gd name="T83" fmla="*/ 2147483646 h 186"/>
                <a:gd name="T84" fmla="*/ 2147483646 w 18"/>
                <a:gd name="T85" fmla="*/ 2147483646 h 186"/>
                <a:gd name="T86" fmla="*/ 2147483646 w 18"/>
                <a:gd name="T87" fmla="*/ 2147483646 h 186"/>
                <a:gd name="T88" fmla="*/ 2147483646 w 18"/>
                <a:gd name="T89" fmla="*/ 2147483646 h 186"/>
                <a:gd name="T90" fmla="*/ 2147483646 w 18"/>
                <a:gd name="T91" fmla="*/ 2147483646 h 186"/>
                <a:gd name="T92" fmla="*/ 2147483646 w 18"/>
                <a:gd name="T93" fmla="*/ 2147483646 h 186"/>
                <a:gd name="T94" fmla="*/ 2147483646 w 18"/>
                <a:gd name="T95" fmla="*/ 2147483646 h 186"/>
                <a:gd name="T96" fmla="*/ 2147483646 w 18"/>
                <a:gd name="T97" fmla="*/ 2147483646 h 186"/>
                <a:gd name="T98" fmla="*/ 2147483646 w 18"/>
                <a:gd name="T99" fmla="*/ 0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6">
                  <a:moveTo>
                    <a:pt x="0" y="168"/>
                  </a:moveTo>
                  <a:lnTo>
                    <a:pt x="1" y="170"/>
                  </a:lnTo>
                  <a:lnTo>
                    <a:pt x="1" y="169"/>
                  </a:lnTo>
                  <a:lnTo>
                    <a:pt x="2" y="170"/>
                  </a:lnTo>
                  <a:lnTo>
                    <a:pt x="2" y="169"/>
                  </a:lnTo>
                  <a:lnTo>
                    <a:pt x="2" y="171"/>
                  </a:lnTo>
                  <a:lnTo>
                    <a:pt x="3" y="171"/>
                  </a:lnTo>
                  <a:lnTo>
                    <a:pt x="3" y="172"/>
                  </a:lnTo>
                  <a:lnTo>
                    <a:pt x="4" y="172"/>
                  </a:lnTo>
                  <a:lnTo>
                    <a:pt x="4" y="173"/>
                  </a:lnTo>
                  <a:lnTo>
                    <a:pt x="4" y="174"/>
                  </a:lnTo>
                  <a:lnTo>
                    <a:pt x="5" y="175"/>
                  </a:lnTo>
                  <a:lnTo>
                    <a:pt x="5" y="174"/>
                  </a:lnTo>
                  <a:lnTo>
                    <a:pt x="5" y="175"/>
                  </a:lnTo>
                  <a:lnTo>
                    <a:pt x="6" y="176"/>
                  </a:lnTo>
                  <a:lnTo>
                    <a:pt x="6" y="178"/>
                  </a:lnTo>
                  <a:lnTo>
                    <a:pt x="7" y="177"/>
                  </a:lnTo>
                  <a:lnTo>
                    <a:pt x="7" y="179"/>
                  </a:lnTo>
                  <a:lnTo>
                    <a:pt x="8" y="179"/>
                  </a:lnTo>
                  <a:lnTo>
                    <a:pt x="8" y="180"/>
                  </a:lnTo>
                  <a:lnTo>
                    <a:pt x="8" y="183"/>
                  </a:lnTo>
                  <a:lnTo>
                    <a:pt x="9" y="182"/>
                  </a:lnTo>
                  <a:lnTo>
                    <a:pt x="9" y="181"/>
                  </a:lnTo>
                  <a:lnTo>
                    <a:pt x="10" y="184"/>
                  </a:lnTo>
                  <a:lnTo>
                    <a:pt x="10" y="185"/>
                  </a:lnTo>
                  <a:lnTo>
                    <a:pt x="11" y="185"/>
                  </a:lnTo>
                  <a:lnTo>
                    <a:pt x="11" y="186"/>
                  </a:lnTo>
                  <a:lnTo>
                    <a:pt x="12" y="184"/>
                  </a:lnTo>
                  <a:lnTo>
                    <a:pt x="12" y="183"/>
                  </a:lnTo>
                  <a:lnTo>
                    <a:pt x="13" y="181"/>
                  </a:lnTo>
                  <a:lnTo>
                    <a:pt x="13" y="177"/>
                  </a:lnTo>
                  <a:lnTo>
                    <a:pt x="13" y="172"/>
                  </a:lnTo>
                  <a:lnTo>
                    <a:pt x="14" y="165"/>
                  </a:lnTo>
                  <a:lnTo>
                    <a:pt x="14" y="157"/>
                  </a:lnTo>
                  <a:lnTo>
                    <a:pt x="14" y="146"/>
                  </a:lnTo>
                  <a:lnTo>
                    <a:pt x="15" y="134"/>
                  </a:lnTo>
                  <a:lnTo>
                    <a:pt x="15" y="119"/>
                  </a:lnTo>
                  <a:lnTo>
                    <a:pt x="15" y="106"/>
                  </a:lnTo>
                  <a:lnTo>
                    <a:pt x="16" y="89"/>
                  </a:lnTo>
                  <a:lnTo>
                    <a:pt x="16" y="73"/>
                  </a:lnTo>
                  <a:lnTo>
                    <a:pt x="16" y="57"/>
                  </a:lnTo>
                  <a:lnTo>
                    <a:pt x="17" y="41"/>
                  </a:lnTo>
                  <a:lnTo>
                    <a:pt x="17" y="27"/>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02" name="Freeform 202">
              <a:extLst>
                <a:ext uri="{FF2B5EF4-FFF2-40B4-BE49-F238E27FC236}">
                  <a16:creationId xmlns:a16="http://schemas.microsoft.com/office/drawing/2014/main" id="{1DD0E271-D533-43A4-B771-F2B95DDD5C86}"/>
                </a:ext>
              </a:extLst>
            </p:cNvPr>
            <p:cNvSpPr>
              <a:spLocks/>
            </p:cNvSpPr>
            <p:nvPr/>
          </p:nvSpPr>
          <p:spPr bwMode="auto">
            <a:xfrm>
              <a:off x="2626258" y="3207555"/>
              <a:ext cx="28569" cy="103649"/>
            </a:xfrm>
            <a:custGeom>
              <a:avLst/>
              <a:gdLst>
                <a:gd name="T0" fmla="*/ 0 w 18"/>
                <a:gd name="T1" fmla="*/ 2147483646 h 132"/>
                <a:gd name="T2" fmla="*/ 0 w 18"/>
                <a:gd name="T3" fmla="*/ 2147483646 h 132"/>
                <a:gd name="T4" fmla="*/ 2147483646 w 18"/>
                <a:gd name="T5" fmla="*/ 2147483646 h 132"/>
                <a:gd name="T6" fmla="*/ 2147483646 w 18"/>
                <a:gd name="T7" fmla="*/ 2147483646 h 132"/>
                <a:gd name="T8" fmla="*/ 2147483646 w 18"/>
                <a:gd name="T9" fmla="*/ 2147483646 h 132"/>
                <a:gd name="T10" fmla="*/ 2147483646 w 18"/>
                <a:gd name="T11" fmla="*/ 0 h 132"/>
                <a:gd name="T12" fmla="*/ 2147483646 w 18"/>
                <a:gd name="T13" fmla="*/ 0 h 132"/>
                <a:gd name="T14" fmla="*/ 2147483646 w 18"/>
                <a:gd name="T15" fmla="*/ 2147483646 h 132"/>
                <a:gd name="T16" fmla="*/ 2147483646 w 18"/>
                <a:gd name="T17" fmla="*/ 2147483646 h 132"/>
                <a:gd name="T18" fmla="*/ 2147483646 w 18"/>
                <a:gd name="T19" fmla="*/ 2147483646 h 132"/>
                <a:gd name="T20" fmla="*/ 2147483646 w 18"/>
                <a:gd name="T21" fmla="*/ 2147483646 h 132"/>
                <a:gd name="T22" fmla="*/ 2147483646 w 18"/>
                <a:gd name="T23" fmla="*/ 2147483646 h 132"/>
                <a:gd name="T24" fmla="*/ 2147483646 w 18"/>
                <a:gd name="T25" fmla="*/ 2147483646 h 132"/>
                <a:gd name="T26" fmla="*/ 2147483646 w 18"/>
                <a:gd name="T27" fmla="*/ 2147483646 h 132"/>
                <a:gd name="T28" fmla="*/ 2147483646 w 18"/>
                <a:gd name="T29" fmla="*/ 2147483646 h 132"/>
                <a:gd name="T30" fmla="*/ 2147483646 w 18"/>
                <a:gd name="T31" fmla="*/ 2147483646 h 132"/>
                <a:gd name="T32" fmla="*/ 2147483646 w 18"/>
                <a:gd name="T33" fmla="*/ 2147483646 h 132"/>
                <a:gd name="T34" fmla="*/ 2147483646 w 18"/>
                <a:gd name="T35" fmla="*/ 2147483646 h 132"/>
                <a:gd name="T36" fmla="*/ 2147483646 w 18"/>
                <a:gd name="T37" fmla="*/ 2147483646 h 132"/>
                <a:gd name="T38" fmla="*/ 2147483646 w 18"/>
                <a:gd name="T39" fmla="*/ 2147483646 h 132"/>
                <a:gd name="T40" fmla="*/ 2147483646 w 18"/>
                <a:gd name="T41" fmla="*/ 2147483646 h 132"/>
                <a:gd name="T42" fmla="*/ 2147483646 w 18"/>
                <a:gd name="T43" fmla="*/ 2147483646 h 132"/>
                <a:gd name="T44" fmla="*/ 2147483646 w 18"/>
                <a:gd name="T45" fmla="*/ 2147483646 h 132"/>
                <a:gd name="T46" fmla="*/ 2147483646 w 18"/>
                <a:gd name="T47" fmla="*/ 2147483646 h 132"/>
                <a:gd name="T48" fmla="*/ 2147483646 w 18"/>
                <a:gd name="T49" fmla="*/ 2147483646 h 132"/>
                <a:gd name="T50" fmla="*/ 2147483646 w 18"/>
                <a:gd name="T51" fmla="*/ 2147483646 h 132"/>
                <a:gd name="T52" fmla="*/ 2147483646 w 18"/>
                <a:gd name="T53" fmla="*/ 2147483646 h 132"/>
                <a:gd name="T54" fmla="*/ 2147483646 w 18"/>
                <a:gd name="T55" fmla="*/ 2147483646 h 132"/>
                <a:gd name="T56" fmla="*/ 2147483646 w 18"/>
                <a:gd name="T57" fmla="*/ 2147483646 h 132"/>
                <a:gd name="T58" fmla="*/ 2147483646 w 18"/>
                <a:gd name="T59" fmla="*/ 2147483646 h 132"/>
                <a:gd name="T60" fmla="*/ 2147483646 w 18"/>
                <a:gd name="T61" fmla="*/ 2147483646 h 132"/>
                <a:gd name="T62" fmla="*/ 2147483646 w 18"/>
                <a:gd name="T63" fmla="*/ 2147483646 h 132"/>
                <a:gd name="T64" fmla="*/ 2147483646 w 18"/>
                <a:gd name="T65" fmla="*/ 2147483646 h 132"/>
                <a:gd name="T66" fmla="*/ 2147483646 w 18"/>
                <a:gd name="T67" fmla="*/ 2147483646 h 132"/>
                <a:gd name="T68" fmla="*/ 2147483646 w 18"/>
                <a:gd name="T69" fmla="*/ 2147483646 h 132"/>
                <a:gd name="T70" fmla="*/ 2147483646 w 18"/>
                <a:gd name="T71" fmla="*/ 2147483646 h 132"/>
                <a:gd name="T72" fmla="*/ 2147483646 w 18"/>
                <a:gd name="T73" fmla="*/ 2147483646 h 132"/>
                <a:gd name="T74" fmla="*/ 2147483646 w 18"/>
                <a:gd name="T75" fmla="*/ 2147483646 h 132"/>
                <a:gd name="T76" fmla="*/ 2147483646 w 18"/>
                <a:gd name="T77" fmla="*/ 2147483646 h 132"/>
                <a:gd name="T78" fmla="*/ 2147483646 w 18"/>
                <a:gd name="T79" fmla="*/ 2147483646 h 132"/>
                <a:gd name="T80" fmla="*/ 2147483646 w 18"/>
                <a:gd name="T81" fmla="*/ 2147483646 h 132"/>
                <a:gd name="T82" fmla="*/ 2147483646 w 18"/>
                <a:gd name="T83" fmla="*/ 2147483646 h 132"/>
                <a:gd name="T84" fmla="*/ 2147483646 w 18"/>
                <a:gd name="T85" fmla="*/ 2147483646 h 132"/>
                <a:gd name="T86" fmla="*/ 2147483646 w 18"/>
                <a:gd name="T87" fmla="*/ 2147483646 h 132"/>
                <a:gd name="T88" fmla="*/ 2147483646 w 18"/>
                <a:gd name="T89" fmla="*/ 2147483646 h 132"/>
                <a:gd name="T90" fmla="*/ 2147483646 w 18"/>
                <a:gd name="T91" fmla="*/ 2147483646 h 132"/>
                <a:gd name="T92" fmla="*/ 2147483646 w 18"/>
                <a:gd name="T93" fmla="*/ 2147483646 h 132"/>
                <a:gd name="T94" fmla="*/ 2147483646 w 18"/>
                <a:gd name="T95" fmla="*/ 2147483646 h 132"/>
                <a:gd name="T96" fmla="*/ 2147483646 w 18"/>
                <a:gd name="T97" fmla="*/ 2147483646 h 132"/>
                <a:gd name="T98" fmla="*/ 2147483646 w 18"/>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2">
                  <a:moveTo>
                    <a:pt x="0" y="28"/>
                  </a:moveTo>
                  <a:lnTo>
                    <a:pt x="0" y="19"/>
                  </a:lnTo>
                  <a:lnTo>
                    <a:pt x="1" y="11"/>
                  </a:lnTo>
                  <a:lnTo>
                    <a:pt x="1" y="5"/>
                  </a:lnTo>
                  <a:lnTo>
                    <a:pt x="1" y="2"/>
                  </a:lnTo>
                  <a:lnTo>
                    <a:pt x="2" y="0"/>
                  </a:lnTo>
                  <a:lnTo>
                    <a:pt x="2" y="2"/>
                  </a:lnTo>
                  <a:lnTo>
                    <a:pt x="3" y="5"/>
                  </a:lnTo>
                  <a:lnTo>
                    <a:pt x="3" y="9"/>
                  </a:lnTo>
                  <a:lnTo>
                    <a:pt x="4" y="13"/>
                  </a:lnTo>
                  <a:lnTo>
                    <a:pt x="4" y="20"/>
                  </a:lnTo>
                  <a:lnTo>
                    <a:pt x="4" y="28"/>
                  </a:lnTo>
                  <a:lnTo>
                    <a:pt x="5" y="36"/>
                  </a:lnTo>
                  <a:lnTo>
                    <a:pt x="5" y="42"/>
                  </a:lnTo>
                  <a:lnTo>
                    <a:pt x="5" y="50"/>
                  </a:lnTo>
                  <a:lnTo>
                    <a:pt x="6" y="57"/>
                  </a:lnTo>
                  <a:lnTo>
                    <a:pt x="6" y="64"/>
                  </a:lnTo>
                  <a:lnTo>
                    <a:pt x="6" y="69"/>
                  </a:lnTo>
                  <a:lnTo>
                    <a:pt x="7" y="77"/>
                  </a:lnTo>
                  <a:lnTo>
                    <a:pt x="7" y="83"/>
                  </a:lnTo>
                  <a:lnTo>
                    <a:pt x="7" y="88"/>
                  </a:lnTo>
                  <a:lnTo>
                    <a:pt x="8" y="93"/>
                  </a:lnTo>
                  <a:lnTo>
                    <a:pt x="8" y="99"/>
                  </a:lnTo>
                  <a:lnTo>
                    <a:pt x="9" y="102"/>
                  </a:lnTo>
                  <a:lnTo>
                    <a:pt x="9" y="105"/>
                  </a:lnTo>
                  <a:lnTo>
                    <a:pt x="9" y="109"/>
                  </a:lnTo>
                  <a:lnTo>
                    <a:pt x="10" y="111"/>
                  </a:lnTo>
                  <a:lnTo>
                    <a:pt x="10" y="113"/>
                  </a:lnTo>
                  <a:lnTo>
                    <a:pt x="10" y="117"/>
                  </a:lnTo>
                  <a:lnTo>
                    <a:pt x="11" y="118"/>
                  </a:lnTo>
                  <a:lnTo>
                    <a:pt x="11" y="119"/>
                  </a:lnTo>
                  <a:lnTo>
                    <a:pt x="11" y="120"/>
                  </a:lnTo>
                  <a:lnTo>
                    <a:pt x="12" y="122"/>
                  </a:lnTo>
                  <a:lnTo>
                    <a:pt x="12" y="121"/>
                  </a:lnTo>
                  <a:lnTo>
                    <a:pt x="13" y="121"/>
                  </a:lnTo>
                  <a:lnTo>
                    <a:pt x="13" y="122"/>
                  </a:lnTo>
                  <a:lnTo>
                    <a:pt x="14" y="122"/>
                  </a:lnTo>
                  <a:lnTo>
                    <a:pt x="14" y="123"/>
                  </a:lnTo>
                  <a:lnTo>
                    <a:pt x="14" y="122"/>
                  </a:lnTo>
                  <a:lnTo>
                    <a:pt x="15" y="121"/>
                  </a:lnTo>
                  <a:lnTo>
                    <a:pt x="15" y="122"/>
                  </a:lnTo>
                  <a:lnTo>
                    <a:pt x="16" y="124"/>
                  </a:lnTo>
                  <a:lnTo>
                    <a:pt x="16" y="125"/>
                  </a:lnTo>
                  <a:lnTo>
                    <a:pt x="17" y="128"/>
                  </a:lnTo>
                  <a:lnTo>
                    <a:pt x="17" y="130"/>
                  </a:lnTo>
                  <a:lnTo>
                    <a:pt x="18"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03" name="Freeform 203">
              <a:extLst>
                <a:ext uri="{FF2B5EF4-FFF2-40B4-BE49-F238E27FC236}">
                  <a16:creationId xmlns:a16="http://schemas.microsoft.com/office/drawing/2014/main" id="{B69FDDAE-74D8-47C2-9FAD-DD7FEFA2BA5D}"/>
                </a:ext>
              </a:extLst>
            </p:cNvPr>
            <p:cNvSpPr>
              <a:spLocks/>
            </p:cNvSpPr>
            <p:nvPr/>
          </p:nvSpPr>
          <p:spPr bwMode="auto">
            <a:xfrm>
              <a:off x="2654828" y="3309634"/>
              <a:ext cx="26983" cy="29839"/>
            </a:xfrm>
            <a:custGeom>
              <a:avLst/>
              <a:gdLst>
                <a:gd name="T0" fmla="*/ 0 w 17"/>
                <a:gd name="T1" fmla="*/ 2147483646 h 38"/>
                <a:gd name="T2" fmla="*/ 0 w 17"/>
                <a:gd name="T3" fmla="*/ 2147483646 h 38"/>
                <a:gd name="T4" fmla="*/ 0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0 h 38"/>
                <a:gd name="T54" fmla="*/ 2147483646 w 17"/>
                <a:gd name="T55" fmla="*/ 0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2"/>
                  </a:moveTo>
                  <a:lnTo>
                    <a:pt x="0" y="4"/>
                  </a:lnTo>
                  <a:lnTo>
                    <a:pt x="0" y="7"/>
                  </a:lnTo>
                  <a:lnTo>
                    <a:pt x="1" y="9"/>
                  </a:lnTo>
                  <a:lnTo>
                    <a:pt x="1" y="11"/>
                  </a:lnTo>
                  <a:lnTo>
                    <a:pt x="2" y="13"/>
                  </a:lnTo>
                  <a:lnTo>
                    <a:pt x="2" y="14"/>
                  </a:lnTo>
                  <a:lnTo>
                    <a:pt x="3" y="15"/>
                  </a:lnTo>
                  <a:lnTo>
                    <a:pt x="3" y="13"/>
                  </a:lnTo>
                  <a:lnTo>
                    <a:pt x="3" y="12"/>
                  </a:lnTo>
                  <a:lnTo>
                    <a:pt x="4" y="13"/>
                  </a:lnTo>
                  <a:lnTo>
                    <a:pt x="4" y="12"/>
                  </a:lnTo>
                  <a:lnTo>
                    <a:pt x="4" y="11"/>
                  </a:lnTo>
                  <a:lnTo>
                    <a:pt x="5" y="9"/>
                  </a:lnTo>
                  <a:lnTo>
                    <a:pt x="5" y="7"/>
                  </a:lnTo>
                  <a:lnTo>
                    <a:pt x="6" y="6"/>
                  </a:lnTo>
                  <a:lnTo>
                    <a:pt x="6" y="5"/>
                  </a:lnTo>
                  <a:lnTo>
                    <a:pt x="7" y="4"/>
                  </a:lnTo>
                  <a:lnTo>
                    <a:pt x="7" y="3"/>
                  </a:lnTo>
                  <a:lnTo>
                    <a:pt x="7" y="2"/>
                  </a:lnTo>
                  <a:lnTo>
                    <a:pt x="8" y="2"/>
                  </a:lnTo>
                  <a:lnTo>
                    <a:pt x="8" y="1"/>
                  </a:lnTo>
                  <a:lnTo>
                    <a:pt x="9" y="0"/>
                  </a:lnTo>
                  <a:lnTo>
                    <a:pt x="9" y="2"/>
                  </a:lnTo>
                  <a:lnTo>
                    <a:pt x="10" y="1"/>
                  </a:lnTo>
                  <a:lnTo>
                    <a:pt x="10" y="3"/>
                  </a:lnTo>
                  <a:lnTo>
                    <a:pt x="11" y="4"/>
                  </a:lnTo>
                  <a:lnTo>
                    <a:pt x="11" y="6"/>
                  </a:lnTo>
                  <a:lnTo>
                    <a:pt x="11" y="7"/>
                  </a:lnTo>
                  <a:lnTo>
                    <a:pt x="12" y="9"/>
                  </a:lnTo>
                  <a:lnTo>
                    <a:pt x="12" y="10"/>
                  </a:lnTo>
                  <a:lnTo>
                    <a:pt x="12" y="13"/>
                  </a:lnTo>
                  <a:lnTo>
                    <a:pt x="13" y="13"/>
                  </a:lnTo>
                  <a:lnTo>
                    <a:pt x="13" y="16"/>
                  </a:lnTo>
                  <a:lnTo>
                    <a:pt x="13" y="18"/>
                  </a:lnTo>
                  <a:lnTo>
                    <a:pt x="14" y="21"/>
                  </a:lnTo>
                  <a:lnTo>
                    <a:pt x="14" y="23"/>
                  </a:lnTo>
                  <a:lnTo>
                    <a:pt x="14" y="25"/>
                  </a:lnTo>
                  <a:lnTo>
                    <a:pt x="15" y="27"/>
                  </a:lnTo>
                  <a:lnTo>
                    <a:pt x="15" y="29"/>
                  </a:lnTo>
                  <a:lnTo>
                    <a:pt x="16" y="31"/>
                  </a:lnTo>
                  <a:lnTo>
                    <a:pt x="16" y="33"/>
                  </a:lnTo>
                  <a:lnTo>
                    <a:pt x="16" y="35"/>
                  </a:lnTo>
                  <a:lnTo>
                    <a:pt x="17" y="37"/>
                  </a:lnTo>
                  <a:lnTo>
                    <a:pt x="17"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04" name="Freeform 204">
              <a:extLst>
                <a:ext uri="{FF2B5EF4-FFF2-40B4-BE49-F238E27FC236}">
                  <a16:creationId xmlns:a16="http://schemas.microsoft.com/office/drawing/2014/main" id="{946A2DD6-1A2A-4902-AAC2-CDF917424358}"/>
                </a:ext>
              </a:extLst>
            </p:cNvPr>
            <p:cNvSpPr>
              <a:spLocks/>
            </p:cNvSpPr>
            <p:nvPr/>
          </p:nvSpPr>
          <p:spPr bwMode="auto">
            <a:xfrm>
              <a:off x="2681811" y="3339472"/>
              <a:ext cx="26983" cy="21987"/>
            </a:xfrm>
            <a:custGeom>
              <a:avLst/>
              <a:gdLst>
                <a:gd name="T0" fmla="*/ 0 w 17"/>
                <a:gd name="T1" fmla="*/ 0 h 28"/>
                <a:gd name="T2" fmla="*/ 0 w 17"/>
                <a:gd name="T3" fmla="*/ 2147483646 h 28"/>
                <a:gd name="T4" fmla="*/ 2147483646 w 17"/>
                <a:gd name="T5" fmla="*/ 2147483646 h 28"/>
                <a:gd name="T6" fmla="*/ 2147483646 w 17"/>
                <a:gd name="T7" fmla="*/ 2147483646 h 28"/>
                <a:gd name="T8" fmla="*/ 2147483646 w 17"/>
                <a:gd name="T9" fmla="*/ 2147483646 h 28"/>
                <a:gd name="T10" fmla="*/ 2147483646 w 17"/>
                <a:gd name="T11" fmla="*/ 2147483646 h 28"/>
                <a:gd name="T12" fmla="*/ 2147483646 w 17"/>
                <a:gd name="T13" fmla="*/ 2147483646 h 28"/>
                <a:gd name="T14" fmla="*/ 2147483646 w 17"/>
                <a:gd name="T15" fmla="*/ 2147483646 h 28"/>
                <a:gd name="T16" fmla="*/ 2147483646 w 17"/>
                <a:gd name="T17" fmla="*/ 2147483646 h 28"/>
                <a:gd name="T18" fmla="*/ 2147483646 w 17"/>
                <a:gd name="T19" fmla="*/ 2147483646 h 28"/>
                <a:gd name="T20" fmla="*/ 2147483646 w 17"/>
                <a:gd name="T21" fmla="*/ 2147483646 h 28"/>
                <a:gd name="T22" fmla="*/ 2147483646 w 17"/>
                <a:gd name="T23" fmla="*/ 2147483646 h 28"/>
                <a:gd name="T24" fmla="*/ 2147483646 w 17"/>
                <a:gd name="T25" fmla="*/ 2147483646 h 28"/>
                <a:gd name="T26" fmla="*/ 2147483646 w 17"/>
                <a:gd name="T27" fmla="*/ 2147483646 h 28"/>
                <a:gd name="T28" fmla="*/ 2147483646 w 17"/>
                <a:gd name="T29" fmla="*/ 2147483646 h 28"/>
                <a:gd name="T30" fmla="*/ 2147483646 w 17"/>
                <a:gd name="T31" fmla="*/ 2147483646 h 28"/>
                <a:gd name="T32" fmla="*/ 2147483646 w 17"/>
                <a:gd name="T33" fmla="*/ 2147483646 h 28"/>
                <a:gd name="T34" fmla="*/ 2147483646 w 17"/>
                <a:gd name="T35" fmla="*/ 2147483646 h 28"/>
                <a:gd name="T36" fmla="*/ 2147483646 w 17"/>
                <a:gd name="T37" fmla="*/ 2147483646 h 28"/>
                <a:gd name="T38" fmla="*/ 2147483646 w 17"/>
                <a:gd name="T39" fmla="*/ 2147483646 h 28"/>
                <a:gd name="T40" fmla="*/ 2147483646 w 17"/>
                <a:gd name="T41" fmla="*/ 2147483646 h 28"/>
                <a:gd name="T42" fmla="*/ 2147483646 w 17"/>
                <a:gd name="T43" fmla="*/ 2147483646 h 28"/>
                <a:gd name="T44" fmla="*/ 2147483646 w 17"/>
                <a:gd name="T45" fmla="*/ 2147483646 h 28"/>
                <a:gd name="T46" fmla="*/ 2147483646 w 17"/>
                <a:gd name="T47" fmla="*/ 2147483646 h 28"/>
                <a:gd name="T48" fmla="*/ 2147483646 w 17"/>
                <a:gd name="T49" fmla="*/ 2147483646 h 28"/>
                <a:gd name="T50" fmla="*/ 2147483646 w 17"/>
                <a:gd name="T51" fmla="*/ 2147483646 h 28"/>
                <a:gd name="T52" fmla="*/ 2147483646 w 17"/>
                <a:gd name="T53" fmla="*/ 2147483646 h 28"/>
                <a:gd name="T54" fmla="*/ 2147483646 w 17"/>
                <a:gd name="T55" fmla="*/ 2147483646 h 28"/>
                <a:gd name="T56" fmla="*/ 2147483646 w 17"/>
                <a:gd name="T57" fmla="*/ 2147483646 h 28"/>
                <a:gd name="T58" fmla="*/ 2147483646 w 17"/>
                <a:gd name="T59" fmla="*/ 2147483646 h 28"/>
                <a:gd name="T60" fmla="*/ 2147483646 w 17"/>
                <a:gd name="T61" fmla="*/ 2147483646 h 28"/>
                <a:gd name="T62" fmla="*/ 2147483646 w 17"/>
                <a:gd name="T63" fmla="*/ 2147483646 h 28"/>
                <a:gd name="T64" fmla="*/ 2147483646 w 17"/>
                <a:gd name="T65" fmla="*/ 2147483646 h 28"/>
                <a:gd name="T66" fmla="*/ 2147483646 w 17"/>
                <a:gd name="T67" fmla="*/ 2147483646 h 28"/>
                <a:gd name="T68" fmla="*/ 2147483646 w 17"/>
                <a:gd name="T69" fmla="*/ 2147483646 h 28"/>
                <a:gd name="T70" fmla="*/ 2147483646 w 17"/>
                <a:gd name="T71" fmla="*/ 2147483646 h 28"/>
                <a:gd name="T72" fmla="*/ 2147483646 w 17"/>
                <a:gd name="T73" fmla="*/ 2147483646 h 28"/>
                <a:gd name="T74" fmla="*/ 2147483646 w 17"/>
                <a:gd name="T75" fmla="*/ 2147483646 h 28"/>
                <a:gd name="T76" fmla="*/ 2147483646 w 17"/>
                <a:gd name="T77" fmla="*/ 2147483646 h 28"/>
                <a:gd name="T78" fmla="*/ 2147483646 w 17"/>
                <a:gd name="T79" fmla="*/ 2147483646 h 28"/>
                <a:gd name="T80" fmla="*/ 2147483646 w 17"/>
                <a:gd name="T81" fmla="*/ 2147483646 h 28"/>
                <a:gd name="T82" fmla="*/ 2147483646 w 17"/>
                <a:gd name="T83" fmla="*/ 2147483646 h 28"/>
                <a:gd name="T84" fmla="*/ 2147483646 w 17"/>
                <a:gd name="T85" fmla="*/ 2147483646 h 28"/>
                <a:gd name="T86" fmla="*/ 2147483646 w 17"/>
                <a:gd name="T87" fmla="*/ 2147483646 h 28"/>
                <a:gd name="T88" fmla="*/ 2147483646 w 17"/>
                <a:gd name="T89" fmla="*/ 2147483646 h 28"/>
                <a:gd name="T90" fmla="*/ 2147483646 w 17"/>
                <a:gd name="T91" fmla="*/ 2147483646 h 28"/>
                <a:gd name="T92" fmla="*/ 2147483646 w 17"/>
                <a:gd name="T93" fmla="*/ 2147483646 h 28"/>
                <a:gd name="T94" fmla="*/ 2147483646 w 17"/>
                <a:gd name="T95" fmla="*/ 2147483646 h 28"/>
                <a:gd name="T96" fmla="*/ 2147483646 w 17"/>
                <a:gd name="T97" fmla="*/ 2147483646 h 28"/>
                <a:gd name="T98" fmla="*/ 2147483646 w 17"/>
                <a:gd name="T99" fmla="*/ 2147483646 h 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8">
                  <a:moveTo>
                    <a:pt x="0" y="0"/>
                  </a:moveTo>
                  <a:lnTo>
                    <a:pt x="0" y="2"/>
                  </a:lnTo>
                  <a:lnTo>
                    <a:pt x="1" y="3"/>
                  </a:lnTo>
                  <a:lnTo>
                    <a:pt x="1" y="5"/>
                  </a:lnTo>
                  <a:lnTo>
                    <a:pt x="1" y="7"/>
                  </a:lnTo>
                  <a:lnTo>
                    <a:pt x="2" y="8"/>
                  </a:lnTo>
                  <a:lnTo>
                    <a:pt x="3" y="10"/>
                  </a:lnTo>
                  <a:lnTo>
                    <a:pt x="3" y="12"/>
                  </a:lnTo>
                  <a:lnTo>
                    <a:pt x="4" y="13"/>
                  </a:lnTo>
                  <a:lnTo>
                    <a:pt x="4" y="14"/>
                  </a:lnTo>
                  <a:lnTo>
                    <a:pt x="4" y="15"/>
                  </a:lnTo>
                  <a:lnTo>
                    <a:pt x="5" y="15"/>
                  </a:lnTo>
                  <a:lnTo>
                    <a:pt x="5" y="17"/>
                  </a:lnTo>
                  <a:lnTo>
                    <a:pt x="6" y="19"/>
                  </a:lnTo>
                  <a:lnTo>
                    <a:pt x="6" y="18"/>
                  </a:lnTo>
                  <a:lnTo>
                    <a:pt x="6" y="19"/>
                  </a:lnTo>
                  <a:lnTo>
                    <a:pt x="7" y="20"/>
                  </a:lnTo>
                  <a:lnTo>
                    <a:pt x="8" y="21"/>
                  </a:lnTo>
                  <a:lnTo>
                    <a:pt x="8" y="22"/>
                  </a:lnTo>
                  <a:lnTo>
                    <a:pt x="9" y="23"/>
                  </a:lnTo>
                  <a:lnTo>
                    <a:pt x="10" y="24"/>
                  </a:lnTo>
                  <a:lnTo>
                    <a:pt x="11" y="24"/>
                  </a:lnTo>
                  <a:lnTo>
                    <a:pt x="11" y="26"/>
                  </a:lnTo>
                  <a:lnTo>
                    <a:pt x="11" y="25"/>
                  </a:lnTo>
                  <a:lnTo>
                    <a:pt x="12" y="25"/>
                  </a:lnTo>
                  <a:lnTo>
                    <a:pt x="13" y="25"/>
                  </a:lnTo>
                  <a:lnTo>
                    <a:pt x="13" y="26"/>
                  </a:lnTo>
                  <a:lnTo>
                    <a:pt x="14" y="26"/>
                  </a:lnTo>
                  <a:lnTo>
                    <a:pt x="15" y="27"/>
                  </a:lnTo>
                  <a:lnTo>
                    <a:pt x="15" y="26"/>
                  </a:lnTo>
                  <a:lnTo>
                    <a:pt x="15" y="27"/>
                  </a:lnTo>
                  <a:lnTo>
                    <a:pt x="16" y="26"/>
                  </a:lnTo>
                  <a:lnTo>
                    <a:pt x="17" y="26"/>
                  </a:lnTo>
                  <a:lnTo>
                    <a:pt x="17" y="27"/>
                  </a:lnTo>
                  <a:lnTo>
                    <a:pt x="17" y="28"/>
                  </a:lnTo>
                  <a:lnTo>
                    <a:pt x="17" y="2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05" name="Freeform 205">
              <a:extLst>
                <a:ext uri="{FF2B5EF4-FFF2-40B4-BE49-F238E27FC236}">
                  <a16:creationId xmlns:a16="http://schemas.microsoft.com/office/drawing/2014/main" id="{DB6A7CDA-37D2-4ED1-9008-D4C5E67A6883}"/>
                </a:ext>
              </a:extLst>
            </p:cNvPr>
            <p:cNvSpPr>
              <a:spLocks/>
            </p:cNvSpPr>
            <p:nvPr/>
          </p:nvSpPr>
          <p:spPr bwMode="auto">
            <a:xfrm>
              <a:off x="2708792" y="3315916"/>
              <a:ext cx="28569" cy="59677"/>
            </a:xfrm>
            <a:custGeom>
              <a:avLst/>
              <a:gdLst>
                <a:gd name="T0" fmla="*/ 0 w 18"/>
                <a:gd name="T1" fmla="*/ 2147483646 h 76"/>
                <a:gd name="T2" fmla="*/ 2147483646 w 18"/>
                <a:gd name="T3" fmla="*/ 2147483646 h 76"/>
                <a:gd name="T4" fmla="*/ 2147483646 w 18"/>
                <a:gd name="T5" fmla="*/ 2147483646 h 76"/>
                <a:gd name="T6" fmla="*/ 2147483646 w 18"/>
                <a:gd name="T7" fmla="*/ 2147483646 h 76"/>
                <a:gd name="T8" fmla="*/ 2147483646 w 18"/>
                <a:gd name="T9" fmla="*/ 2147483646 h 76"/>
                <a:gd name="T10" fmla="*/ 2147483646 w 18"/>
                <a:gd name="T11" fmla="*/ 2147483646 h 76"/>
                <a:gd name="T12" fmla="*/ 2147483646 w 18"/>
                <a:gd name="T13" fmla="*/ 2147483646 h 76"/>
                <a:gd name="T14" fmla="*/ 2147483646 w 18"/>
                <a:gd name="T15" fmla="*/ 2147483646 h 76"/>
                <a:gd name="T16" fmla="*/ 2147483646 w 18"/>
                <a:gd name="T17" fmla="*/ 2147483646 h 76"/>
                <a:gd name="T18" fmla="*/ 2147483646 w 18"/>
                <a:gd name="T19" fmla="*/ 2147483646 h 76"/>
                <a:gd name="T20" fmla="*/ 2147483646 w 18"/>
                <a:gd name="T21" fmla="*/ 2147483646 h 76"/>
                <a:gd name="T22" fmla="*/ 2147483646 w 18"/>
                <a:gd name="T23" fmla="*/ 2147483646 h 76"/>
                <a:gd name="T24" fmla="*/ 2147483646 w 18"/>
                <a:gd name="T25" fmla="*/ 2147483646 h 76"/>
                <a:gd name="T26" fmla="*/ 2147483646 w 18"/>
                <a:gd name="T27" fmla="*/ 2147483646 h 76"/>
                <a:gd name="T28" fmla="*/ 2147483646 w 18"/>
                <a:gd name="T29" fmla="*/ 2147483646 h 76"/>
                <a:gd name="T30" fmla="*/ 2147483646 w 18"/>
                <a:gd name="T31" fmla="*/ 2147483646 h 76"/>
                <a:gd name="T32" fmla="*/ 2147483646 w 18"/>
                <a:gd name="T33" fmla="*/ 2147483646 h 76"/>
                <a:gd name="T34" fmla="*/ 2147483646 w 18"/>
                <a:gd name="T35" fmla="*/ 2147483646 h 76"/>
                <a:gd name="T36" fmla="*/ 2147483646 w 18"/>
                <a:gd name="T37" fmla="*/ 2147483646 h 76"/>
                <a:gd name="T38" fmla="*/ 2147483646 w 18"/>
                <a:gd name="T39" fmla="*/ 2147483646 h 76"/>
                <a:gd name="T40" fmla="*/ 2147483646 w 18"/>
                <a:gd name="T41" fmla="*/ 2147483646 h 76"/>
                <a:gd name="T42" fmla="*/ 2147483646 w 18"/>
                <a:gd name="T43" fmla="*/ 2147483646 h 76"/>
                <a:gd name="T44" fmla="*/ 2147483646 w 18"/>
                <a:gd name="T45" fmla="*/ 2147483646 h 76"/>
                <a:gd name="T46" fmla="*/ 2147483646 w 18"/>
                <a:gd name="T47" fmla="*/ 2147483646 h 76"/>
                <a:gd name="T48" fmla="*/ 2147483646 w 18"/>
                <a:gd name="T49" fmla="*/ 2147483646 h 76"/>
                <a:gd name="T50" fmla="*/ 2147483646 w 18"/>
                <a:gd name="T51" fmla="*/ 2147483646 h 76"/>
                <a:gd name="T52" fmla="*/ 2147483646 w 18"/>
                <a:gd name="T53" fmla="*/ 2147483646 h 76"/>
                <a:gd name="T54" fmla="*/ 2147483646 w 18"/>
                <a:gd name="T55" fmla="*/ 2147483646 h 76"/>
                <a:gd name="T56" fmla="*/ 2147483646 w 18"/>
                <a:gd name="T57" fmla="*/ 2147483646 h 76"/>
                <a:gd name="T58" fmla="*/ 2147483646 w 18"/>
                <a:gd name="T59" fmla="*/ 2147483646 h 76"/>
                <a:gd name="T60" fmla="*/ 2147483646 w 18"/>
                <a:gd name="T61" fmla="*/ 2147483646 h 76"/>
                <a:gd name="T62" fmla="*/ 2147483646 w 18"/>
                <a:gd name="T63" fmla="*/ 2147483646 h 76"/>
                <a:gd name="T64" fmla="*/ 2147483646 w 18"/>
                <a:gd name="T65" fmla="*/ 2147483646 h 76"/>
                <a:gd name="T66" fmla="*/ 2147483646 w 18"/>
                <a:gd name="T67" fmla="*/ 2147483646 h 76"/>
                <a:gd name="T68" fmla="*/ 2147483646 w 18"/>
                <a:gd name="T69" fmla="*/ 2147483646 h 76"/>
                <a:gd name="T70" fmla="*/ 2147483646 w 18"/>
                <a:gd name="T71" fmla="*/ 2147483646 h 76"/>
                <a:gd name="T72" fmla="*/ 2147483646 w 18"/>
                <a:gd name="T73" fmla="*/ 2147483646 h 76"/>
                <a:gd name="T74" fmla="*/ 2147483646 w 18"/>
                <a:gd name="T75" fmla="*/ 2147483646 h 76"/>
                <a:gd name="T76" fmla="*/ 2147483646 w 18"/>
                <a:gd name="T77" fmla="*/ 2147483646 h 76"/>
                <a:gd name="T78" fmla="*/ 2147483646 w 18"/>
                <a:gd name="T79" fmla="*/ 2147483646 h 76"/>
                <a:gd name="T80" fmla="*/ 2147483646 w 18"/>
                <a:gd name="T81" fmla="*/ 2147483646 h 76"/>
                <a:gd name="T82" fmla="*/ 2147483646 w 18"/>
                <a:gd name="T83" fmla="*/ 2147483646 h 76"/>
                <a:gd name="T84" fmla="*/ 2147483646 w 18"/>
                <a:gd name="T85" fmla="*/ 2147483646 h 76"/>
                <a:gd name="T86" fmla="*/ 2147483646 w 18"/>
                <a:gd name="T87" fmla="*/ 2147483646 h 76"/>
                <a:gd name="T88" fmla="*/ 2147483646 w 18"/>
                <a:gd name="T89" fmla="*/ 2147483646 h 76"/>
                <a:gd name="T90" fmla="*/ 2147483646 w 18"/>
                <a:gd name="T91" fmla="*/ 2147483646 h 76"/>
                <a:gd name="T92" fmla="*/ 2147483646 w 18"/>
                <a:gd name="T93" fmla="*/ 2147483646 h 76"/>
                <a:gd name="T94" fmla="*/ 2147483646 w 18"/>
                <a:gd name="T95" fmla="*/ 2147483646 h 76"/>
                <a:gd name="T96" fmla="*/ 2147483646 w 18"/>
                <a:gd name="T97" fmla="*/ 2147483646 h 76"/>
                <a:gd name="T98" fmla="*/ 2147483646 w 18"/>
                <a:gd name="T99" fmla="*/ 0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76">
                  <a:moveTo>
                    <a:pt x="0" y="57"/>
                  </a:moveTo>
                  <a:lnTo>
                    <a:pt x="1" y="56"/>
                  </a:lnTo>
                  <a:lnTo>
                    <a:pt x="2" y="58"/>
                  </a:lnTo>
                  <a:lnTo>
                    <a:pt x="3" y="58"/>
                  </a:lnTo>
                  <a:lnTo>
                    <a:pt x="3" y="59"/>
                  </a:lnTo>
                  <a:lnTo>
                    <a:pt x="4" y="59"/>
                  </a:lnTo>
                  <a:lnTo>
                    <a:pt x="4" y="60"/>
                  </a:lnTo>
                  <a:lnTo>
                    <a:pt x="5" y="60"/>
                  </a:lnTo>
                  <a:lnTo>
                    <a:pt x="5" y="62"/>
                  </a:lnTo>
                  <a:lnTo>
                    <a:pt x="6" y="62"/>
                  </a:lnTo>
                  <a:lnTo>
                    <a:pt x="7" y="62"/>
                  </a:lnTo>
                  <a:lnTo>
                    <a:pt x="7" y="63"/>
                  </a:lnTo>
                  <a:lnTo>
                    <a:pt x="8" y="62"/>
                  </a:lnTo>
                  <a:lnTo>
                    <a:pt x="8" y="66"/>
                  </a:lnTo>
                  <a:lnTo>
                    <a:pt x="8" y="65"/>
                  </a:lnTo>
                  <a:lnTo>
                    <a:pt x="9" y="66"/>
                  </a:lnTo>
                  <a:lnTo>
                    <a:pt x="9" y="67"/>
                  </a:lnTo>
                  <a:lnTo>
                    <a:pt x="10" y="68"/>
                  </a:lnTo>
                  <a:lnTo>
                    <a:pt x="10" y="69"/>
                  </a:lnTo>
                  <a:lnTo>
                    <a:pt x="11" y="69"/>
                  </a:lnTo>
                  <a:lnTo>
                    <a:pt x="11" y="70"/>
                  </a:lnTo>
                  <a:lnTo>
                    <a:pt x="11" y="71"/>
                  </a:lnTo>
                  <a:lnTo>
                    <a:pt x="12" y="72"/>
                  </a:lnTo>
                  <a:lnTo>
                    <a:pt x="12" y="74"/>
                  </a:lnTo>
                  <a:lnTo>
                    <a:pt x="12" y="73"/>
                  </a:lnTo>
                  <a:lnTo>
                    <a:pt x="13" y="75"/>
                  </a:lnTo>
                  <a:lnTo>
                    <a:pt x="13" y="76"/>
                  </a:lnTo>
                  <a:lnTo>
                    <a:pt x="14" y="76"/>
                  </a:lnTo>
                  <a:lnTo>
                    <a:pt x="14" y="75"/>
                  </a:lnTo>
                  <a:lnTo>
                    <a:pt x="15" y="75"/>
                  </a:lnTo>
                  <a:lnTo>
                    <a:pt x="15" y="72"/>
                  </a:lnTo>
                  <a:lnTo>
                    <a:pt x="16" y="68"/>
                  </a:lnTo>
                  <a:lnTo>
                    <a:pt x="16" y="64"/>
                  </a:lnTo>
                  <a:lnTo>
                    <a:pt x="16" y="58"/>
                  </a:lnTo>
                  <a:lnTo>
                    <a:pt x="17" y="50"/>
                  </a:lnTo>
                  <a:lnTo>
                    <a:pt x="17" y="41"/>
                  </a:lnTo>
                  <a:lnTo>
                    <a:pt x="17" y="29"/>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06" name="Freeform 206">
              <a:extLst>
                <a:ext uri="{FF2B5EF4-FFF2-40B4-BE49-F238E27FC236}">
                  <a16:creationId xmlns:a16="http://schemas.microsoft.com/office/drawing/2014/main" id="{22E32D28-AA85-4015-8EF4-C574B7EBA43B}"/>
                </a:ext>
              </a:extLst>
            </p:cNvPr>
            <p:cNvSpPr>
              <a:spLocks/>
            </p:cNvSpPr>
            <p:nvPr/>
          </p:nvSpPr>
          <p:spPr bwMode="auto">
            <a:xfrm>
              <a:off x="2737362" y="3207555"/>
              <a:ext cx="28569" cy="108361"/>
            </a:xfrm>
            <a:custGeom>
              <a:avLst/>
              <a:gdLst>
                <a:gd name="T0" fmla="*/ 0 w 18"/>
                <a:gd name="T1" fmla="*/ 2147483646 h 138"/>
                <a:gd name="T2" fmla="*/ 0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0" y="122"/>
                  </a:lnTo>
                  <a:lnTo>
                    <a:pt x="1" y="106"/>
                  </a:lnTo>
                  <a:lnTo>
                    <a:pt x="1" y="90"/>
                  </a:lnTo>
                  <a:lnTo>
                    <a:pt x="1" y="74"/>
                  </a:lnTo>
                  <a:lnTo>
                    <a:pt x="2" y="60"/>
                  </a:lnTo>
                  <a:lnTo>
                    <a:pt x="2" y="47"/>
                  </a:lnTo>
                  <a:lnTo>
                    <a:pt x="3" y="33"/>
                  </a:lnTo>
                  <a:lnTo>
                    <a:pt x="3" y="23"/>
                  </a:lnTo>
                  <a:lnTo>
                    <a:pt x="3" y="13"/>
                  </a:lnTo>
                  <a:lnTo>
                    <a:pt x="4" y="7"/>
                  </a:lnTo>
                  <a:lnTo>
                    <a:pt x="4" y="4"/>
                  </a:lnTo>
                  <a:lnTo>
                    <a:pt x="4" y="0"/>
                  </a:lnTo>
                  <a:lnTo>
                    <a:pt x="5" y="0"/>
                  </a:lnTo>
                  <a:lnTo>
                    <a:pt x="5" y="1"/>
                  </a:lnTo>
                  <a:lnTo>
                    <a:pt x="5" y="4"/>
                  </a:lnTo>
                  <a:lnTo>
                    <a:pt x="6" y="7"/>
                  </a:lnTo>
                  <a:lnTo>
                    <a:pt x="6" y="13"/>
                  </a:lnTo>
                  <a:lnTo>
                    <a:pt x="7" y="18"/>
                  </a:lnTo>
                  <a:lnTo>
                    <a:pt x="7" y="24"/>
                  </a:lnTo>
                  <a:lnTo>
                    <a:pt x="7" y="32"/>
                  </a:lnTo>
                  <a:lnTo>
                    <a:pt x="8" y="38"/>
                  </a:lnTo>
                  <a:lnTo>
                    <a:pt x="8" y="47"/>
                  </a:lnTo>
                  <a:lnTo>
                    <a:pt x="8" y="54"/>
                  </a:lnTo>
                  <a:lnTo>
                    <a:pt x="9" y="61"/>
                  </a:lnTo>
                  <a:lnTo>
                    <a:pt x="9" y="67"/>
                  </a:lnTo>
                  <a:lnTo>
                    <a:pt x="9" y="73"/>
                  </a:lnTo>
                  <a:lnTo>
                    <a:pt x="10" y="80"/>
                  </a:lnTo>
                  <a:lnTo>
                    <a:pt x="10" y="86"/>
                  </a:lnTo>
                  <a:lnTo>
                    <a:pt x="10" y="91"/>
                  </a:lnTo>
                  <a:lnTo>
                    <a:pt x="11" y="95"/>
                  </a:lnTo>
                  <a:lnTo>
                    <a:pt x="11" y="99"/>
                  </a:lnTo>
                  <a:lnTo>
                    <a:pt x="12" y="103"/>
                  </a:lnTo>
                  <a:lnTo>
                    <a:pt x="12" y="106"/>
                  </a:lnTo>
                  <a:lnTo>
                    <a:pt x="12" y="109"/>
                  </a:lnTo>
                  <a:lnTo>
                    <a:pt x="13" y="112"/>
                  </a:lnTo>
                  <a:lnTo>
                    <a:pt x="13" y="114"/>
                  </a:lnTo>
                  <a:lnTo>
                    <a:pt x="13" y="115"/>
                  </a:lnTo>
                  <a:lnTo>
                    <a:pt x="14" y="117"/>
                  </a:lnTo>
                  <a:lnTo>
                    <a:pt x="14" y="118"/>
                  </a:lnTo>
                  <a:lnTo>
                    <a:pt x="15" y="120"/>
                  </a:lnTo>
                  <a:lnTo>
                    <a:pt x="16" y="121"/>
                  </a:lnTo>
                  <a:lnTo>
                    <a:pt x="16" y="120"/>
                  </a:lnTo>
                  <a:lnTo>
                    <a:pt x="16" y="119"/>
                  </a:lnTo>
                  <a:lnTo>
                    <a:pt x="17" y="121"/>
                  </a:lnTo>
                  <a:lnTo>
                    <a:pt x="18"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07" name="Freeform 207">
              <a:extLst>
                <a:ext uri="{FF2B5EF4-FFF2-40B4-BE49-F238E27FC236}">
                  <a16:creationId xmlns:a16="http://schemas.microsoft.com/office/drawing/2014/main" id="{A9B63A6D-74DE-4CD7-8EB1-3AE9E0991C45}"/>
                </a:ext>
              </a:extLst>
            </p:cNvPr>
            <p:cNvSpPr>
              <a:spLocks/>
            </p:cNvSpPr>
            <p:nvPr/>
          </p:nvSpPr>
          <p:spPr bwMode="auto">
            <a:xfrm>
              <a:off x="2765931" y="3300996"/>
              <a:ext cx="26983" cy="30624"/>
            </a:xfrm>
            <a:custGeom>
              <a:avLst/>
              <a:gdLst>
                <a:gd name="T0" fmla="*/ 0 w 17"/>
                <a:gd name="T1" fmla="*/ 0 h 39"/>
                <a:gd name="T2" fmla="*/ 0 w 17"/>
                <a:gd name="T3" fmla="*/ 2147483646 h 39"/>
                <a:gd name="T4" fmla="*/ 0 w 17"/>
                <a:gd name="T5" fmla="*/ 2147483646 h 39"/>
                <a:gd name="T6" fmla="*/ 2147483646 w 17"/>
                <a:gd name="T7" fmla="*/ 2147483646 h 39"/>
                <a:gd name="T8" fmla="*/ 2147483646 w 17"/>
                <a:gd name="T9" fmla="*/ 2147483646 h 39"/>
                <a:gd name="T10" fmla="*/ 2147483646 w 17"/>
                <a:gd name="T11" fmla="*/ 2147483646 h 39"/>
                <a:gd name="T12" fmla="*/ 2147483646 w 17"/>
                <a:gd name="T13" fmla="*/ 2147483646 h 39"/>
                <a:gd name="T14" fmla="*/ 2147483646 w 17"/>
                <a:gd name="T15" fmla="*/ 2147483646 h 39"/>
                <a:gd name="T16" fmla="*/ 2147483646 w 17"/>
                <a:gd name="T17" fmla="*/ 2147483646 h 39"/>
                <a:gd name="T18" fmla="*/ 2147483646 w 17"/>
                <a:gd name="T19" fmla="*/ 2147483646 h 39"/>
                <a:gd name="T20" fmla="*/ 2147483646 w 17"/>
                <a:gd name="T21" fmla="*/ 2147483646 h 39"/>
                <a:gd name="T22" fmla="*/ 2147483646 w 17"/>
                <a:gd name="T23" fmla="*/ 2147483646 h 39"/>
                <a:gd name="T24" fmla="*/ 2147483646 w 17"/>
                <a:gd name="T25" fmla="*/ 2147483646 h 39"/>
                <a:gd name="T26" fmla="*/ 2147483646 w 17"/>
                <a:gd name="T27" fmla="*/ 2147483646 h 39"/>
                <a:gd name="T28" fmla="*/ 2147483646 w 17"/>
                <a:gd name="T29" fmla="*/ 2147483646 h 39"/>
                <a:gd name="T30" fmla="*/ 2147483646 w 17"/>
                <a:gd name="T31" fmla="*/ 2147483646 h 39"/>
                <a:gd name="T32" fmla="*/ 2147483646 w 17"/>
                <a:gd name="T33" fmla="*/ 2147483646 h 39"/>
                <a:gd name="T34" fmla="*/ 2147483646 w 17"/>
                <a:gd name="T35" fmla="*/ 2147483646 h 39"/>
                <a:gd name="T36" fmla="*/ 2147483646 w 17"/>
                <a:gd name="T37" fmla="*/ 2147483646 h 39"/>
                <a:gd name="T38" fmla="*/ 2147483646 w 17"/>
                <a:gd name="T39" fmla="*/ 2147483646 h 39"/>
                <a:gd name="T40" fmla="*/ 2147483646 w 17"/>
                <a:gd name="T41" fmla="*/ 2147483646 h 39"/>
                <a:gd name="T42" fmla="*/ 2147483646 w 17"/>
                <a:gd name="T43" fmla="*/ 2147483646 h 39"/>
                <a:gd name="T44" fmla="*/ 2147483646 w 17"/>
                <a:gd name="T45" fmla="*/ 2147483646 h 39"/>
                <a:gd name="T46" fmla="*/ 2147483646 w 17"/>
                <a:gd name="T47" fmla="*/ 2147483646 h 39"/>
                <a:gd name="T48" fmla="*/ 2147483646 w 17"/>
                <a:gd name="T49" fmla="*/ 2147483646 h 39"/>
                <a:gd name="T50" fmla="*/ 2147483646 w 17"/>
                <a:gd name="T51" fmla="*/ 2147483646 h 39"/>
                <a:gd name="T52" fmla="*/ 2147483646 w 17"/>
                <a:gd name="T53" fmla="*/ 2147483646 h 39"/>
                <a:gd name="T54" fmla="*/ 2147483646 w 17"/>
                <a:gd name="T55" fmla="*/ 2147483646 h 39"/>
                <a:gd name="T56" fmla="*/ 2147483646 w 17"/>
                <a:gd name="T57" fmla="*/ 2147483646 h 39"/>
                <a:gd name="T58" fmla="*/ 2147483646 w 17"/>
                <a:gd name="T59" fmla="*/ 2147483646 h 39"/>
                <a:gd name="T60" fmla="*/ 2147483646 w 17"/>
                <a:gd name="T61" fmla="*/ 2147483646 h 39"/>
                <a:gd name="T62" fmla="*/ 2147483646 w 17"/>
                <a:gd name="T63" fmla="*/ 2147483646 h 39"/>
                <a:gd name="T64" fmla="*/ 2147483646 w 17"/>
                <a:gd name="T65" fmla="*/ 2147483646 h 39"/>
                <a:gd name="T66" fmla="*/ 2147483646 w 17"/>
                <a:gd name="T67" fmla="*/ 2147483646 h 39"/>
                <a:gd name="T68" fmla="*/ 2147483646 w 17"/>
                <a:gd name="T69" fmla="*/ 2147483646 h 39"/>
                <a:gd name="T70" fmla="*/ 2147483646 w 17"/>
                <a:gd name="T71" fmla="*/ 2147483646 h 39"/>
                <a:gd name="T72" fmla="*/ 2147483646 w 17"/>
                <a:gd name="T73" fmla="*/ 2147483646 h 39"/>
                <a:gd name="T74" fmla="*/ 2147483646 w 17"/>
                <a:gd name="T75" fmla="*/ 2147483646 h 39"/>
                <a:gd name="T76" fmla="*/ 2147483646 w 17"/>
                <a:gd name="T77" fmla="*/ 2147483646 h 39"/>
                <a:gd name="T78" fmla="*/ 2147483646 w 17"/>
                <a:gd name="T79" fmla="*/ 2147483646 h 39"/>
                <a:gd name="T80" fmla="*/ 2147483646 w 17"/>
                <a:gd name="T81" fmla="*/ 2147483646 h 39"/>
                <a:gd name="T82" fmla="*/ 2147483646 w 17"/>
                <a:gd name="T83" fmla="*/ 2147483646 h 39"/>
                <a:gd name="T84" fmla="*/ 2147483646 w 17"/>
                <a:gd name="T85" fmla="*/ 2147483646 h 39"/>
                <a:gd name="T86" fmla="*/ 2147483646 w 17"/>
                <a:gd name="T87" fmla="*/ 2147483646 h 39"/>
                <a:gd name="T88" fmla="*/ 2147483646 w 17"/>
                <a:gd name="T89" fmla="*/ 2147483646 h 39"/>
                <a:gd name="T90" fmla="*/ 2147483646 w 17"/>
                <a:gd name="T91" fmla="*/ 2147483646 h 39"/>
                <a:gd name="T92" fmla="*/ 2147483646 w 17"/>
                <a:gd name="T93" fmla="*/ 2147483646 h 39"/>
                <a:gd name="T94" fmla="*/ 2147483646 w 17"/>
                <a:gd name="T95" fmla="*/ 2147483646 h 39"/>
                <a:gd name="T96" fmla="*/ 2147483646 w 17"/>
                <a:gd name="T97" fmla="*/ 2147483646 h 39"/>
                <a:gd name="T98" fmla="*/ 2147483646 w 17"/>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9">
                  <a:moveTo>
                    <a:pt x="0" y="0"/>
                  </a:moveTo>
                  <a:lnTo>
                    <a:pt x="0" y="1"/>
                  </a:lnTo>
                  <a:lnTo>
                    <a:pt x="0" y="2"/>
                  </a:lnTo>
                  <a:lnTo>
                    <a:pt x="1" y="4"/>
                  </a:lnTo>
                  <a:lnTo>
                    <a:pt x="1" y="5"/>
                  </a:lnTo>
                  <a:lnTo>
                    <a:pt x="1" y="6"/>
                  </a:lnTo>
                  <a:lnTo>
                    <a:pt x="2" y="9"/>
                  </a:lnTo>
                  <a:lnTo>
                    <a:pt x="2" y="11"/>
                  </a:lnTo>
                  <a:lnTo>
                    <a:pt x="2" y="13"/>
                  </a:lnTo>
                  <a:lnTo>
                    <a:pt x="3" y="16"/>
                  </a:lnTo>
                  <a:lnTo>
                    <a:pt x="3" y="18"/>
                  </a:lnTo>
                  <a:lnTo>
                    <a:pt x="3" y="21"/>
                  </a:lnTo>
                  <a:lnTo>
                    <a:pt x="4" y="23"/>
                  </a:lnTo>
                  <a:lnTo>
                    <a:pt x="4" y="24"/>
                  </a:lnTo>
                  <a:lnTo>
                    <a:pt x="5" y="24"/>
                  </a:lnTo>
                  <a:lnTo>
                    <a:pt x="5" y="25"/>
                  </a:lnTo>
                  <a:lnTo>
                    <a:pt x="6" y="26"/>
                  </a:lnTo>
                  <a:lnTo>
                    <a:pt x="7" y="25"/>
                  </a:lnTo>
                  <a:lnTo>
                    <a:pt x="7" y="24"/>
                  </a:lnTo>
                  <a:lnTo>
                    <a:pt x="8" y="22"/>
                  </a:lnTo>
                  <a:lnTo>
                    <a:pt x="9" y="20"/>
                  </a:lnTo>
                  <a:lnTo>
                    <a:pt x="9" y="21"/>
                  </a:lnTo>
                  <a:lnTo>
                    <a:pt x="9" y="20"/>
                  </a:lnTo>
                  <a:lnTo>
                    <a:pt x="10" y="20"/>
                  </a:lnTo>
                  <a:lnTo>
                    <a:pt x="10" y="19"/>
                  </a:lnTo>
                  <a:lnTo>
                    <a:pt x="10" y="17"/>
                  </a:lnTo>
                  <a:lnTo>
                    <a:pt x="11" y="17"/>
                  </a:lnTo>
                  <a:lnTo>
                    <a:pt x="12" y="18"/>
                  </a:lnTo>
                  <a:lnTo>
                    <a:pt x="12" y="16"/>
                  </a:lnTo>
                  <a:lnTo>
                    <a:pt x="12" y="19"/>
                  </a:lnTo>
                  <a:lnTo>
                    <a:pt x="13" y="20"/>
                  </a:lnTo>
                  <a:lnTo>
                    <a:pt x="13" y="19"/>
                  </a:lnTo>
                  <a:lnTo>
                    <a:pt x="14" y="20"/>
                  </a:lnTo>
                  <a:lnTo>
                    <a:pt x="14" y="21"/>
                  </a:lnTo>
                  <a:lnTo>
                    <a:pt x="14" y="23"/>
                  </a:lnTo>
                  <a:lnTo>
                    <a:pt x="15" y="25"/>
                  </a:lnTo>
                  <a:lnTo>
                    <a:pt x="15" y="28"/>
                  </a:lnTo>
                  <a:lnTo>
                    <a:pt x="16" y="31"/>
                  </a:lnTo>
                  <a:lnTo>
                    <a:pt x="16" y="33"/>
                  </a:lnTo>
                  <a:lnTo>
                    <a:pt x="16" y="34"/>
                  </a:lnTo>
                  <a:lnTo>
                    <a:pt x="17" y="36"/>
                  </a:lnTo>
                  <a:lnTo>
                    <a:pt x="17" y="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08" name="Freeform 208">
              <a:extLst>
                <a:ext uri="{FF2B5EF4-FFF2-40B4-BE49-F238E27FC236}">
                  <a16:creationId xmlns:a16="http://schemas.microsoft.com/office/drawing/2014/main" id="{26CD9087-862B-4BA3-A2FE-0A413F2B8E06}"/>
                </a:ext>
              </a:extLst>
            </p:cNvPr>
            <p:cNvSpPr>
              <a:spLocks/>
            </p:cNvSpPr>
            <p:nvPr/>
          </p:nvSpPr>
          <p:spPr bwMode="auto">
            <a:xfrm>
              <a:off x="2792914" y="3331620"/>
              <a:ext cx="28569" cy="30624"/>
            </a:xfrm>
            <a:custGeom>
              <a:avLst/>
              <a:gdLst>
                <a:gd name="T0" fmla="*/ 0 w 18"/>
                <a:gd name="T1" fmla="*/ 0 h 39"/>
                <a:gd name="T2" fmla="*/ 0 w 18"/>
                <a:gd name="T3" fmla="*/ 2147483646 h 39"/>
                <a:gd name="T4" fmla="*/ 2147483646 w 18"/>
                <a:gd name="T5" fmla="*/ 2147483646 h 39"/>
                <a:gd name="T6" fmla="*/ 2147483646 w 18"/>
                <a:gd name="T7" fmla="*/ 2147483646 h 39"/>
                <a:gd name="T8" fmla="*/ 2147483646 w 18"/>
                <a:gd name="T9" fmla="*/ 2147483646 h 39"/>
                <a:gd name="T10" fmla="*/ 2147483646 w 18"/>
                <a:gd name="T11" fmla="*/ 2147483646 h 39"/>
                <a:gd name="T12" fmla="*/ 2147483646 w 18"/>
                <a:gd name="T13" fmla="*/ 2147483646 h 39"/>
                <a:gd name="T14" fmla="*/ 2147483646 w 18"/>
                <a:gd name="T15" fmla="*/ 2147483646 h 39"/>
                <a:gd name="T16" fmla="*/ 2147483646 w 18"/>
                <a:gd name="T17" fmla="*/ 2147483646 h 39"/>
                <a:gd name="T18" fmla="*/ 2147483646 w 18"/>
                <a:gd name="T19" fmla="*/ 2147483646 h 39"/>
                <a:gd name="T20" fmla="*/ 2147483646 w 18"/>
                <a:gd name="T21" fmla="*/ 2147483646 h 39"/>
                <a:gd name="T22" fmla="*/ 2147483646 w 18"/>
                <a:gd name="T23" fmla="*/ 2147483646 h 39"/>
                <a:gd name="T24" fmla="*/ 2147483646 w 18"/>
                <a:gd name="T25" fmla="*/ 2147483646 h 39"/>
                <a:gd name="T26" fmla="*/ 2147483646 w 18"/>
                <a:gd name="T27" fmla="*/ 2147483646 h 39"/>
                <a:gd name="T28" fmla="*/ 2147483646 w 18"/>
                <a:gd name="T29" fmla="*/ 2147483646 h 39"/>
                <a:gd name="T30" fmla="*/ 2147483646 w 18"/>
                <a:gd name="T31" fmla="*/ 2147483646 h 39"/>
                <a:gd name="T32" fmla="*/ 2147483646 w 18"/>
                <a:gd name="T33" fmla="*/ 2147483646 h 39"/>
                <a:gd name="T34" fmla="*/ 2147483646 w 18"/>
                <a:gd name="T35" fmla="*/ 2147483646 h 39"/>
                <a:gd name="T36" fmla="*/ 2147483646 w 18"/>
                <a:gd name="T37" fmla="*/ 2147483646 h 39"/>
                <a:gd name="T38" fmla="*/ 2147483646 w 18"/>
                <a:gd name="T39" fmla="*/ 2147483646 h 39"/>
                <a:gd name="T40" fmla="*/ 2147483646 w 18"/>
                <a:gd name="T41" fmla="*/ 2147483646 h 39"/>
                <a:gd name="T42" fmla="*/ 2147483646 w 18"/>
                <a:gd name="T43" fmla="*/ 2147483646 h 39"/>
                <a:gd name="T44" fmla="*/ 2147483646 w 18"/>
                <a:gd name="T45" fmla="*/ 2147483646 h 39"/>
                <a:gd name="T46" fmla="*/ 2147483646 w 18"/>
                <a:gd name="T47" fmla="*/ 2147483646 h 39"/>
                <a:gd name="T48" fmla="*/ 2147483646 w 18"/>
                <a:gd name="T49" fmla="*/ 2147483646 h 39"/>
                <a:gd name="T50" fmla="*/ 2147483646 w 18"/>
                <a:gd name="T51" fmla="*/ 2147483646 h 39"/>
                <a:gd name="T52" fmla="*/ 2147483646 w 18"/>
                <a:gd name="T53" fmla="*/ 2147483646 h 39"/>
                <a:gd name="T54" fmla="*/ 2147483646 w 18"/>
                <a:gd name="T55" fmla="*/ 2147483646 h 39"/>
                <a:gd name="T56" fmla="*/ 2147483646 w 18"/>
                <a:gd name="T57" fmla="*/ 2147483646 h 39"/>
                <a:gd name="T58" fmla="*/ 2147483646 w 18"/>
                <a:gd name="T59" fmla="*/ 2147483646 h 39"/>
                <a:gd name="T60" fmla="*/ 2147483646 w 18"/>
                <a:gd name="T61" fmla="*/ 2147483646 h 39"/>
                <a:gd name="T62" fmla="*/ 2147483646 w 18"/>
                <a:gd name="T63" fmla="*/ 2147483646 h 39"/>
                <a:gd name="T64" fmla="*/ 2147483646 w 18"/>
                <a:gd name="T65" fmla="*/ 2147483646 h 39"/>
                <a:gd name="T66" fmla="*/ 2147483646 w 18"/>
                <a:gd name="T67" fmla="*/ 2147483646 h 39"/>
                <a:gd name="T68" fmla="*/ 2147483646 w 18"/>
                <a:gd name="T69" fmla="*/ 2147483646 h 39"/>
                <a:gd name="T70" fmla="*/ 2147483646 w 18"/>
                <a:gd name="T71" fmla="*/ 2147483646 h 39"/>
                <a:gd name="T72" fmla="*/ 2147483646 w 18"/>
                <a:gd name="T73" fmla="*/ 2147483646 h 39"/>
                <a:gd name="T74" fmla="*/ 2147483646 w 18"/>
                <a:gd name="T75" fmla="*/ 2147483646 h 39"/>
                <a:gd name="T76" fmla="*/ 2147483646 w 18"/>
                <a:gd name="T77" fmla="*/ 2147483646 h 39"/>
                <a:gd name="T78" fmla="*/ 2147483646 w 18"/>
                <a:gd name="T79" fmla="*/ 2147483646 h 39"/>
                <a:gd name="T80" fmla="*/ 2147483646 w 18"/>
                <a:gd name="T81" fmla="*/ 2147483646 h 39"/>
                <a:gd name="T82" fmla="*/ 2147483646 w 18"/>
                <a:gd name="T83" fmla="*/ 2147483646 h 39"/>
                <a:gd name="T84" fmla="*/ 2147483646 w 18"/>
                <a:gd name="T85" fmla="*/ 2147483646 h 39"/>
                <a:gd name="T86" fmla="*/ 2147483646 w 18"/>
                <a:gd name="T87" fmla="*/ 2147483646 h 39"/>
                <a:gd name="T88" fmla="*/ 2147483646 w 18"/>
                <a:gd name="T89" fmla="*/ 2147483646 h 39"/>
                <a:gd name="T90" fmla="*/ 2147483646 w 18"/>
                <a:gd name="T91" fmla="*/ 2147483646 h 39"/>
                <a:gd name="T92" fmla="*/ 2147483646 w 18"/>
                <a:gd name="T93" fmla="*/ 2147483646 h 39"/>
                <a:gd name="T94" fmla="*/ 2147483646 w 18"/>
                <a:gd name="T95" fmla="*/ 2147483646 h 39"/>
                <a:gd name="T96" fmla="*/ 2147483646 w 18"/>
                <a:gd name="T97" fmla="*/ 2147483646 h 39"/>
                <a:gd name="T98" fmla="*/ 2147483646 w 18"/>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9">
                  <a:moveTo>
                    <a:pt x="0" y="0"/>
                  </a:moveTo>
                  <a:lnTo>
                    <a:pt x="0" y="2"/>
                  </a:lnTo>
                  <a:lnTo>
                    <a:pt x="1" y="2"/>
                  </a:lnTo>
                  <a:lnTo>
                    <a:pt x="1" y="7"/>
                  </a:lnTo>
                  <a:lnTo>
                    <a:pt x="2" y="7"/>
                  </a:lnTo>
                  <a:lnTo>
                    <a:pt x="2" y="9"/>
                  </a:lnTo>
                  <a:lnTo>
                    <a:pt x="2" y="10"/>
                  </a:lnTo>
                  <a:lnTo>
                    <a:pt x="3" y="12"/>
                  </a:lnTo>
                  <a:lnTo>
                    <a:pt x="3" y="14"/>
                  </a:lnTo>
                  <a:lnTo>
                    <a:pt x="3" y="16"/>
                  </a:lnTo>
                  <a:lnTo>
                    <a:pt x="4" y="16"/>
                  </a:lnTo>
                  <a:lnTo>
                    <a:pt x="4" y="18"/>
                  </a:lnTo>
                  <a:lnTo>
                    <a:pt x="4" y="20"/>
                  </a:lnTo>
                  <a:lnTo>
                    <a:pt x="5" y="20"/>
                  </a:lnTo>
                  <a:lnTo>
                    <a:pt x="5" y="23"/>
                  </a:lnTo>
                  <a:lnTo>
                    <a:pt x="6" y="23"/>
                  </a:lnTo>
                  <a:lnTo>
                    <a:pt x="6" y="24"/>
                  </a:lnTo>
                  <a:lnTo>
                    <a:pt x="6" y="26"/>
                  </a:lnTo>
                  <a:lnTo>
                    <a:pt x="7" y="27"/>
                  </a:lnTo>
                  <a:lnTo>
                    <a:pt x="8" y="28"/>
                  </a:lnTo>
                  <a:lnTo>
                    <a:pt x="8" y="29"/>
                  </a:lnTo>
                  <a:lnTo>
                    <a:pt x="8" y="30"/>
                  </a:lnTo>
                  <a:lnTo>
                    <a:pt x="9" y="31"/>
                  </a:lnTo>
                  <a:lnTo>
                    <a:pt x="9" y="30"/>
                  </a:lnTo>
                  <a:lnTo>
                    <a:pt x="9" y="31"/>
                  </a:lnTo>
                  <a:lnTo>
                    <a:pt x="10" y="32"/>
                  </a:lnTo>
                  <a:lnTo>
                    <a:pt x="10" y="33"/>
                  </a:lnTo>
                  <a:lnTo>
                    <a:pt x="11" y="34"/>
                  </a:lnTo>
                  <a:lnTo>
                    <a:pt x="11" y="35"/>
                  </a:lnTo>
                  <a:lnTo>
                    <a:pt x="11" y="34"/>
                  </a:lnTo>
                  <a:lnTo>
                    <a:pt x="11" y="33"/>
                  </a:lnTo>
                  <a:lnTo>
                    <a:pt x="12" y="35"/>
                  </a:lnTo>
                  <a:lnTo>
                    <a:pt x="13" y="35"/>
                  </a:lnTo>
                  <a:lnTo>
                    <a:pt x="13" y="36"/>
                  </a:lnTo>
                  <a:lnTo>
                    <a:pt x="13" y="35"/>
                  </a:lnTo>
                  <a:lnTo>
                    <a:pt x="14" y="36"/>
                  </a:lnTo>
                  <a:lnTo>
                    <a:pt x="14" y="37"/>
                  </a:lnTo>
                  <a:lnTo>
                    <a:pt x="14" y="36"/>
                  </a:lnTo>
                  <a:lnTo>
                    <a:pt x="15" y="38"/>
                  </a:lnTo>
                  <a:lnTo>
                    <a:pt x="15" y="39"/>
                  </a:lnTo>
                  <a:lnTo>
                    <a:pt x="15" y="38"/>
                  </a:lnTo>
                  <a:lnTo>
                    <a:pt x="16" y="37"/>
                  </a:lnTo>
                  <a:lnTo>
                    <a:pt x="16" y="38"/>
                  </a:lnTo>
                  <a:lnTo>
                    <a:pt x="17" y="38"/>
                  </a:lnTo>
                  <a:lnTo>
                    <a:pt x="17" y="39"/>
                  </a:lnTo>
                  <a:lnTo>
                    <a:pt x="17" y="37"/>
                  </a:lnTo>
                  <a:lnTo>
                    <a:pt x="18"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09" name="Freeform 209">
              <a:extLst>
                <a:ext uri="{FF2B5EF4-FFF2-40B4-BE49-F238E27FC236}">
                  <a16:creationId xmlns:a16="http://schemas.microsoft.com/office/drawing/2014/main" id="{45713520-149E-43F5-B9EB-B3D1438D4025}"/>
                </a:ext>
              </a:extLst>
            </p:cNvPr>
            <p:cNvSpPr>
              <a:spLocks/>
            </p:cNvSpPr>
            <p:nvPr/>
          </p:nvSpPr>
          <p:spPr bwMode="auto">
            <a:xfrm>
              <a:off x="2821484" y="3361459"/>
              <a:ext cx="26983" cy="15705"/>
            </a:xfrm>
            <a:custGeom>
              <a:avLst/>
              <a:gdLst>
                <a:gd name="T0" fmla="*/ 0 w 17"/>
                <a:gd name="T1" fmla="*/ 0 h 20"/>
                <a:gd name="T2" fmla="*/ 0 w 17"/>
                <a:gd name="T3" fmla="*/ 0 h 20"/>
                <a:gd name="T4" fmla="*/ 0 w 17"/>
                <a:gd name="T5" fmla="*/ 0 h 20"/>
                <a:gd name="T6" fmla="*/ 2147483646 w 17"/>
                <a:gd name="T7" fmla="*/ 0 h 20"/>
                <a:gd name="T8" fmla="*/ 2147483646 w 17"/>
                <a:gd name="T9" fmla="*/ 2147483646 h 20"/>
                <a:gd name="T10" fmla="*/ 2147483646 w 17"/>
                <a:gd name="T11" fmla="*/ 0 h 20"/>
                <a:gd name="T12" fmla="*/ 2147483646 w 17"/>
                <a:gd name="T13" fmla="*/ 2147483646 h 20"/>
                <a:gd name="T14" fmla="*/ 2147483646 w 17"/>
                <a:gd name="T15" fmla="*/ 0 h 20"/>
                <a:gd name="T16" fmla="*/ 2147483646 w 17"/>
                <a:gd name="T17" fmla="*/ 0 h 20"/>
                <a:gd name="T18" fmla="*/ 2147483646 w 17"/>
                <a:gd name="T19" fmla="*/ 2147483646 h 20"/>
                <a:gd name="T20" fmla="*/ 2147483646 w 17"/>
                <a:gd name="T21" fmla="*/ 2147483646 h 20"/>
                <a:gd name="T22" fmla="*/ 2147483646 w 17"/>
                <a:gd name="T23" fmla="*/ 2147483646 h 20"/>
                <a:gd name="T24" fmla="*/ 2147483646 w 17"/>
                <a:gd name="T25" fmla="*/ 2147483646 h 20"/>
                <a:gd name="T26" fmla="*/ 2147483646 w 17"/>
                <a:gd name="T27" fmla="*/ 2147483646 h 20"/>
                <a:gd name="T28" fmla="*/ 2147483646 w 17"/>
                <a:gd name="T29" fmla="*/ 2147483646 h 20"/>
                <a:gd name="T30" fmla="*/ 2147483646 w 17"/>
                <a:gd name="T31" fmla="*/ 2147483646 h 20"/>
                <a:gd name="T32" fmla="*/ 2147483646 w 17"/>
                <a:gd name="T33" fmla="*/ 2147483646 h 20"/>
                <a:gd name="T34" fmla="*/ 2147483646 w 17"/>
                <a:gd name="T35" fmla="*/ 2147483646 h 20"/>
                <a:gd name="T36" fmla="*/ 2147483646 w 17"/>
                <a:gd name="T37" fmla="*/ 2147483646 h 20"/>
                <a:gd name="T38" fmla="*/ 2147483646 w 17"/>
                <a:gd name="T39" fmla="*/ 2147483646 h 20"/>
                <a:gd name="T40" fmla="*/ 2147483646 w 17"/>
                <a:gd name="T41" fmla="*/ 2147483646 h 20"/>
                <a:gd name="T42" fmla="*/ 2147483646 w 17"/>
                <a:gd name="T43" fmla="*/ 2147483646 h 20"/>
                <a:gd name="T44" fmla="*/ 2147483646 w 17"/>
                <a:gd name="T45" fmla="*/ 2147483646 h 20"/>
                <a:gd name="T46" fmla="*/ 2147483646 w 17"/>
                <a:gd name="T47" fmla="*/ 2147483646 h 20"/>
                <a:gd name="T48" fmla="*/ 2147483646 w 17"/>
                <a:gd name="T49" fmla="*/ 2147483646 h 20"/>
                <a:gd name="T50" fmla="*/ 2147483646 w 17"/>
                <a:gd name="T51" fmla="*/ 2147483646 h 20"/>
                <a:gd name="T52" fmla="*/ 2147483646 w 17"/>
                <a:gd name="T53" fmla="*/ 2147483646 h 20"/>
                <a:gd name="T54" fmla="*/ 2147483646 w 17"/>
                <a:gd name="T55" fmla="*/ 2147483646 h 20"/>
                <a:gd name="T56" fmla="*/ 2147483646 w 17"/>
                <a:gd name="T57" fmla="*/ 2147483646 h 20"/>
                <a:gd name="T58" fmla="*/ 2147483646 w 17"/>
                <a:gd name="T59" fmla="*/ 2147483646 h 20"/>
                <a:gd name="T60" fmla="*/ 2147483646 w 17"/>
                <a:gd name="T61" fmla="*/ 2147483646 h 20"/>
                <a:gd name="T62" fmla="*/ 2147483646 w 17"/>
                <a:gd name="T63" fmla="*/ 2147483646 h 20"/>
                <a:gd name="T64" fmla="*/ 2147483646 w 17"/>
                <a:gd name="T65" fmla="*/ 2147483646 h 20"/>
                <a:gd name="T66" fmla="*/ 2147483646 w 17"/>
                <a:gd name="T67" fmla="*/ 2147483646 h 20"/>
                <a:gd name="T68" fmla="*/ 2147483646 w 17"/>
                <a:gd name="T69" fmla="*/ 2147483646 h 20"/>
                <a:gd name="T70" fmla="*/ 2147483646 w 17"/>
                <a:gd name="T71" fmla="*/ 2147483646 h 20"/>
                <a:gd name="T72" fmla="*/ 2147483646 w 17"/>
                <a:gd name="T73" fmla="*/ 2147483646 h 20"/>
                <a:gd name="T74" fmla="*/ 2147483646 w 17"/>
                <a:gd name="T75" fmla="*/ 2147483646 h 20"/>
                <a:gd name="T76" fmla="*/ 2147483646 w 17"/>
                <a:gd name="T77" fmla="*/ 2147483646 h 20"/>
                <a:gd name="T78" fmla="*/ 2147483646 w 17"/>
                <a:gd name="T79" fmla="*/ 2147483646 h 20"/>
                <a:gd name="T80" fmla="*/ 2147483646 w 17"/>
                <a:gd name="T81" fmla="*/ 2147483646 h 20"/>
                <a:gd name="T82" fmla="*/ 2147483646 w 17"/>
                <a:gd name="T83" fmla="*/ 2147483646 h 20"/>
                <a:gd name="T84" fmla="*/ 2147483646 w 17"/>
                <a:gd name="T85" fmla="*/ 2147483646 h 20"/>
                <a:gd name="T86" fmla="*/ 2147483646 w 17"/>
                <a:gd name="T87" fmla="*/ 2147483646 h 20"/>
                <a:gd name="T88" fmla="*/ 2147483646 w 17"/>
                <a:gd name="T89" fmla="*/ 2147483646 h 20"/>
                <a:gd name="T90" fmla="*/ 2147483646 w 17"/>
                <a:gd name="T91" fmla="*/ 2147483646 h 20"/>
                <a:gd name="T92" fmla="*/ 2147483646 w 17"/>
                <a:gd name="T93" fmla="*/ 2147483646 h 20"/>
                <a:gd name="T94" fmla="*/ 2147483646 w 17"/>
                <a:gd name="T95" fmla="*/ 2147483646 h 20"/>
                <a:gd name="T96" fmla="*/ 2147483646 w 17"/>
                <a:gd name="T97" fmla="*/ 2147483646 h 20"/>
                <a:gd name="T98" fmla="*/ 2147483646 w 17"/>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
                  <a:moveTo>
                    <a:pt x="0" y="0"/>
                  </a:moveTo>
                  <a:lnTo>
                    <a:pt x="0" y="0"/>
                  </a:lnTo>
                  <a:lnTo>
                    <a:pt x="1" y="0"/>
                  </a:lnTo>
                  <a:lnTo>
                    <a:pt x="1" y="1"/>
                  </a:lnTo>
                  <a:lnTo>
                    <a:pt x="1" y="0"/>
                  </a:lnTo>
                  <a:lnTo>
                    <a:pt x="2" y="1"/>
                  </a:lnTo>
                  <a:lnTo>
                    <a:pt x="2" y="0"/>
                  </a:lnTo>
                  <a:lnTo>
                    <a:pt x="3" y="2"/>
                  </a:lnTo>
                  <a:lnTo>
                    <a:pt x="3" y="1"/>
                  </a:lnTo>
                  <a:lnTo>
                    <a:pt x="4" y="2"/>
                  </a:lnTo>
                  <a:lnTo>
                    <a:pt x="5" y="3"/>
                  </a:lnTo>
                  <a:lnTo>
                    <a:pt x="6" y="4"/>
                  </a:lnTo>
                  <a:lnTo>
                    <a:pt x="6" y="3"/>
                  </a:lnTo>
                  <a:lnTo>
                    <a:pt x="6" y="5"/>
                  </a:lnTo>
                  <a:lnTo>
                    <a:pt x="7" y="5"/>
                  </a:lnTo>
                  <a:lnTo>
                    <a:pt x="7" y="4"/>
                  </a:lnTo>
                  <a:lnTo>
                    <a:pt x="8" y="5"/>
                  </a:lnTo>
                  <a:lnTo>
                    <a:pt x="8" y="6"/>
                  </a:lnTo>
                  <a:lnTo>
                    <a:pt x="9" y="6"/>
                  </a:lnTo>
                  <a:lnTo>
                    <a:pt x="9" y="7"/>
                  </a:lnTo>
                  <a:lnTo>
                    <a:pt x="9" y="8"/>
                  </a:lnTo>
                  <a:lnTo>
                    <a:pt x="10" y="8"/>
                  </a:lnTo>
                  <a:lnTo>
                    <a:pt x="10" y="9"/>
                  </a:lnTo>
                  <a:lnTo>
                    <a:pt x="11" y="10"/>
                  </a:lnTo>
                  <a:lnTo>
                    <a:pt x="11" y="11"/>
                  </a:lnTo>
                  <a:lnTo>
                    <a:pt x="11" y="12"/>
                  </a:lnTo>
                  <a:lnTo>
                    <a:pt x="12" y="13"/>
                  </a:lnTo>
                  <a:lnTo>
                    <a:pt x="13" y="12"/>
                  </a:lnTo>
                  <a:lnTo>
                    <a:pt x="13" y="14"/>
                  </a:lnTo>
                  <a:lnTo>
                    <a:pt x="13" y="15"/>
                  </a:lnTo>
                  <a:lnTo>
                    <a:pt x="14" y="15"/>
                  </a:lnTo>
                  <a:lnTo>
                    <a:pt x="14" y="16"/>
                  </a:lnTo>
                  <a:lnTo>
                    <a:pt x="14" y="18"/>
                  </a:lnTo>
                  <a:lnTo>
                    <a:pt x="15" y="18"/>
                  </a:lnTo>
                  <a:lnTo>
                    <a:pt x="15" y="19"/>
                  </a:lnTo>
                  <a:lnTo>
                    <a:pt x="15" y="20"/>
                  </a:lnTo>
                  <a:lnTo>
                    <a:pt x="16" y="20"/>
                  </a:lnTo>
                  <a:lnTo>
                    <a:pt x="16" y="19"/>
                  </a:lnTo>
                  <a:lnTo>
                    <a:pt x="17" y="20"/>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10" name="Freeform 210">
              <a:extLst>
                <a:ext uri="{FF2B5EF4-FFF2-40B4-BE49-F238E27FC236}">
                  <a16:creationId xmlns:a16="http://schemas.microsoft.com/office/drawing/2014/main" id="{F4A061BC-3221-410C-B1F1-9D5231EAC4A3}"/>
                </a:ext>
              </a:extLst>
            </p:cNvPr>
            <p:cNvSpPr>
              <a:spLocks/>
            </p:cNvSpPr>
            <p:nvPr/>
          </p:nvSpPr>
          <p:spPr bwMode="auto">
            <a:xfrm>
              <a:off x="2848465" y="320676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0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2147483646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5"/>
                  </a:moveTo>
                  <a:lnTo>
                    <a:pt x="1" y="213"/>
                  </a:lnTo>
                  <a:lnTo>
                    <a:pt x="1" y="210"/>
                  </a:lnTo>
                  <a:lnTo>
                    <a:pt x="1" y="206"/>
                  </a:lnTo>
                  <a:lnTo>
                    <a:pt x="2" y="201"/>
                  </a:lnTo>
                  <a:lnTo>
                    <a:pt x="2" y="194"/>
                  </a:lnTo>
                  <a:lnTo>
                    <a:pt x="2" y="186"/>
                  </a:lnTo>
                  <a:lnTo>
                    <a:pt x="3" y="174"/>
                  </a:lnTo>
                  <a:lnTo>
                    <a:pt x="3" y="160"/>
                  </a:lnTo>
                  <a:lnTo>
                    <a:pt x="3" y="145"/>
                  </a:lnTo>
                  <a:lnTo>
                    <a:pt x="4" y="131"/>
                  </a:lnTo>
                  <a:lnTo>
                    <a:pt x="4" y="116"/>
                  </a:lnTo>
                  <a:lnTo>
                    <a:pt x="5" y="98"/>
                  </a:lnTo>
                  <a:lnTo>
                    <a:pt x="5" y="82"/>
                  </a:lnTo>
                  <a:lnTo>
                    <a:pt x="5" y="67"/>
                  </a:lnTo>
                  <a:lnTo>
                    <a:pt x="6" y="52"/>
                  </a:lnTo>
                  <a:lnTo>
                    <a:pt x="6" y="40"/>
                  </a:lnTo>
                  <a:lnTo>
                    <a:pt x="6" y="27"/>
                  </a:lnTo>
                  <a:lnTo>
                    <a:pt x="7" y="18"/>
                  </a:lnTo>
                  <a:lnTo>
                    <a:pt x="7" y="11"/>
                  </a:lnTo>
                  <a:lnTo>
                    <a:pt x="7" y="6"/>
                  </a:lnTo>
                  <a:lnTo>
                    <a:pt x="8" y="2"/>
                  </a:lnTo>
                  <a:lnTo>
                    <a:pt x="8" y="0"/>
                  </a:lnTo>
                  <a:lnTo>
                    <a:pt x="8" y="1"/>
                  </a:lnTo>
                  <a:lnTo>
                    <a:pt x="9" y="2"/>
                  </a:lnTo>
                  <a:lnTo>
                    <a:pt x="9" y="5"/>
                  </a:lnTo>
                  <a:lnTo>
                    <a:pt x="9" y="11"/>
                  </a:lnTo>
                  <a:lnTo>
                    <a:pt x="10" y="15"/>
                  </a:lnTo>
                  <a:lnTo>
                    <a:pt x="10" y="22"/>
                  </a:lnTo>
                  <a:lnTo>
                    <a:pt x="10" y="28"/>
                  </a:lnTo>
                  <a:lnTo>
                    <a:pt x="11" y="35"/>
                  </a:lnTo>
                  <a:lnTo>
                    <a:pt x="11" y="43"/>
                  </a:lnTo>
                  <a:lnTo>
                    <a:pt x="12" y="50"/>
                  </a:lnTo>
                  <a:lnTo>
                    <a:pt x="12" y="55"/>
                  </a:lnTo>
                  <a:lnTo>
                    <a:pt x="12" y="62"/>
                  </a:lnTo>
                  <a:lnTo>
                    <a:pt x="13" y="69"/>
                  </a:lnTo>
                  <a:lnTo>
                    <a:pt x="13" y="75"/>
                  </a:lnTo>
                  <a:lnTo>
                    <a:pt x="13" y="80"/>
                  </a:lnTo>
                  <a:lnTo>
                    <a:pt x="14" y="84"/>
                  </a:lnTo>
                  <a:lnTo>
                    <a:pt x="14" y="89"/>
                  </a:lnTo>
                  <a:lnTo>
                    <a:pt x="14" y="94"/>
                  </a:lnTo>
                  <a:lnTo>
                    <a:pt x="15" y="97"/>
                  </a:lnTo>
                  <a:lnTo>
                    <a:pt x="15" y="99"/>
                  </a:lnTo>
                  <a:lnTo>
                    <a:pt x="16" y="102"/>
                  </a:lnTo>
                  <a:lnTo>
                    <a:pt x="16" y="105"/>
                  </a:lnTo>
                  <a:lnTo>
                    <a:pt x="16" y="107"/>
                  </a:lnTo>
                  <a:lnTo>
                    <a:pt x="17" y="109"/>
                  </a:lnTo>
                  <a:lnTo>
                    <a:pt x="17" y="110"/>
                  </a:lnTo>
                  <a:lnTo>
                    <a:pt x="17" y="112"/>
                  </a:lnTo>
                  <a:lnTo>
                    <a:pt x="18" y="11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11" name="Freeform 211">
              <a:extLst>
                <a:ext uri="{FF2B5EF4-FFF2-40B4-BE49-F238E27FC236}">
                  <a16:creationId xmlns:a16="http://schemas.microsoft.com/office/drawing/2014/main" id="{F184A504-3205-4CB5-A580-8975F67328C2}"/>
                </a:ext>
              </a:extLst>
            </p:cNvPr>
            <p:cNvSpPr>
              <a:spLocks/>
            </p:cNvSpPr>
            <p:nvPr/>
          </p:nvSpPr>
          <p:spPr bwMode="auto">
            <a:xfrm>
              <a:off x="2877035" y="3293145"/>
              <a:ext cx="26983" cy="21201"/>
            </a:xfrm>
            <a:custGeom>
              <a:avLst/>
              <a:gdLst>
                <a:gd name="T0" fmla="*/ 0 w 17"/>
                <a:gd name="T1" fmla="*/ 2147483646 h 27"/>
                <a:gd name="T2" fmla="*/ 0 w 17"/>
                <a:gd name="T3" fmla="*/ 2147483646 h 27"/>
                <a:gd name="T4" fmla="*/ 0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0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2"/>
                  </a:moveTo>
                  <a:lnTo>
                    <a:pt x="0" y="2"/>
                  </a:lnTo>
                  <a:lnTo>
                    <a:pt x="0" y="3"/>
                  </a:lnTo>
                  <a:lnTo>
                    <a:pt x="1" y="2"/>
                  </a:lnTo>
                  <a:lnTo>
                    <a:pt x="1" y="3"/>
                  </a:lnTo>
                  <a:lnTo>
                    <a:pt x="1" y="2"/>
                  </a:lnTo>
                  <a:lnTo>
                    <a:pt x="2" y="2"/>
                  </a:lnTo>
                  <a:lnTo>
                    <a:pt x="3" y="1"/>
                  </a:lnTo>
                  <a:lnTo>
                    <a:pt x="3" y="0"/>
                  </a:lnTo>
                  <a:lnTo>
                    <a:pt x="3" y="1"/>
                  </a:lnTo>
                  <a:lnTo>
                    <a:pt x="4" y="2"/>
                  </a:lnTo>
                  <a:lnTo>
                    <a:pt x="5" y="4"/>
                  </a:lnTo>
                  <a:lnTo>
                    <a:pt x="5" y="5"/>
                  </a:lnTo>
                  <a:lnTo>
                    <a:pt x="5" y="8"/>
                  </a:lnTo>
                  <a:lnTo>
                    <a:pt x="6" y="10"/>
                  </a:lnTo>
                  <a:lnTo>
                    <a:pt x="6" y="13"/>
                  </a:lnTo>
                  <a:lnTo>
                    <a:pt x="6" y="15"/>
                  </a:lnTo>
                  <a:lnTo>
                    <a:pt x="7" y="18"/>
                  </a:lnTo>
                  <a:lnTo>
                    <a:pt x="7" y="20"/>
                  </a:lnTo>
                  <a:lnTo>
                    <a:pt x="8" y="21"/>
                  </a:lnTo>
                  <a:lnTo>
                    <a:pt x="8" y="23"/>
                  </a:lnTo>
                  <a:lnTo>
                    <a:pt x="9" y="26"/>
                  </a:lnTo>
                  <a:lnTo>
                    <a:pt x="9" y="25"/>
                  </a:lnTo>
                  <a:lnTo>
                    <a:pt x="10" y="27"/>
                  </a:lnTo>
                  <a:lnTo>
                    <a:pt x="10" y="25"/>
                  </a:lnTo>
                  <a:lnTo>
                    <a:pt x="11" y="26"/>
                  </a:lnTo>
                  <a:lnTo>
                    <a:pt x="11" y="24"/>
                  </a:lnTo>
                  <a:lnTo>
                    <a:pt x="12" y="23"/>
                  </a:lnTo>
                  <a:lnTo>
                    <a:pt x="12" y="22"/>
                  </a:lnTo>
                  <a:lnTo>
                    <a:pt x="13" y="23"/>
                  </a:lnTo>
                  <a:lnTo>
                    <a:pt x="13" y="22"/>
                  </a:lnTo>
                  <a:lnTo>
                    <a:pt x="13" y="20"/>
                  </a:lnTo>
                  <a:lnTo>
                    <a:pt x="14" y="20"/>
                  </a:lnTo>
                  <a:lnTo>
                    <a:pt x="15" y="22"/>
                  </a:lnTo>
                  <a:lnTo>
                    <a:pt x="15" y="19"/>
                  </a:lnTo>
                  <a:lnTo>
                    <a:pt x="15" y="21"/>
                  </a:lnTo>
                  <a:lnTo>
                    <a:pt x="16" y="20"/>
                  </a:lnTo>
                  <a:lnTo>
                    <a:pt x="16" y="21"/>
                  </a:lnTo>
                  <a:lnTo>
                    <a:pt x="17" y="22"/>
                  </a:lnTo>
                  <a:lnTo>
                    <a:pt x="17"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12" name="Freeform 212">
              <a:extLst>
                <a:ext uri="{FF2B5EF4-FFF2-40B4-BE49-F238E27FC236}">
                  <a16:creationId xmlns:a16="http://schemas.microsoft.com/office/drawing/2014/main" id="{4369613C-C27B-4541-A1DA-868F4D9BF408}"/>
                </a:ext>
              </a:extLst>
            </p:cNvPr>
            <p:cNvSpPr>
              <a:spLocks/>
            </p:cNvSpPr>
            <p:nvPr/>
          </p:nvSpPr>
          <p:spPr bwMode="auto">
            <a:xfrm>
              <a:off x="2904018" y="3312775"/>
              <a:ext cx="28569" cy="40832"/>
            </a:xfrm>
            <a:custGeom>
              <a:avLst/>
              <a:gdLst>
                <a:gd name="T0" fmla="*/ 0 w 18"/>
                <a:gd name="T1" fmla="*/ 0 h 52"/>
                <a:gd name="T2" fmla="*/ 2147483646 w 18"/>
                <a:gd name="T3" fmla="*/ 0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0"/>
                  </a:lnTo>
                  <a:lnTo>
                    <a:pt x="1" y="2"/>
                  </a:lnTo>
                  <a:lnTo>
                    <a:pt x="1" y="3"/>
                  </a:lnTo>
                  <a:lnTo>
                    <a:pt x="2" y="5"/>
                  </a:lnTo>
                  <a:lnTo>
                    <a:pt x="2" y="8"/>
                  </a:lnTo>
                  <a:lnTo>
                    <a:pt x="2" y="7"/>
                  </a:lnTo>
                  <a:lnTo>
                    <a:pt x="3" y="10"/>
                  </a:lnTo>
                  <a:lnTo>
                    <a:pt x="3" y="13"/>
                  </a:lnTo>
                  <a:lnTo>
                    <a:pt x="4" y="16"/>
                  </a:lnTo>
                  <a:lnTo>
                    <a:pt x="4" y="17"/>
                  </a:lnTo>
                  <a:lnTo>
                    <a:pt x="4" y="18"/>
                  </a:lnTo>
                  <a:lnTo>
                    <a:pt x="4" y="21"/>
                  </a:lnTo>
                  <a:lnTo>
                    <a:pt x="5" y="21"/>
                  </a:lnTo>
                  <a:lnTo>
                    <a:pt x="5" y="24"/>
                  </a:lnTo>
                  <a:lnTo>
                    <a:pt x="6" y="25"/>
                  </a:lnTo>
                  <a:lnTo>
                    <a:pt x="6" y="28"/>
                  </a:lnTo>
                  <a:lnTo>
                    <a:pt x="6" y="29"/>
                  </a:lnTo>
                  <a:lnTo>
                    <a:pt x="7" y="31"/>
                  </a:lnTo>
                  <a:lnTo>
                    <a:pt x="7" y="32"/>
                  </a:lnTo>
                  <a:lnTo>
                    <a:pt x="7" y="33"/>
                  </a:lnTo>
                  <a:lnTo>
                    <a:pt x="8" y="34"/>
                  </a:lnTo>
                  <a:lnTo>
                    <a:pt x="8" y="36"/>
                  </a:lnTo>
                  <a:lnTo>
                    <a:pt x="9" y="38"/>
                  </a:lnTo>
                  <a:lnTo>
                    <a:pt x="9" y="39"/>
                  </a:lnTo>
                  <a:lnTo>
                    <a:pt x="10" y="41"/>
                  </a:lnTo>
                  <a:lnTo>
                    <a:pt x="10" y="42"/>
                  </a:lnTo>
                  <a:lnTo>
                    <a:pt x="11" y="42"/>
                  </a:lnTo>
                  <a:lnTo>
                    <a:pt x="11" y="43"/>
                  </a:lnTo>
                  <a:lnTo>
                    <a:pt x="11" y="45"/>
                  </a:lnTo>
                  <a:lnTo>
                    <a:pt x="12" y="44"/>
                  </a:lnTo>
                  <a:lnTo>
                    <a:pt x="12" y="46"/>
                  </a:lnTo>
                  <a:lnTo>
                    <a:pt x="13" y="47"/>
                  </a:lnTo>
                  <a:lnTo>
                    <a:pt x="13" y="48"/>
                  </a:lnTo>
                  <a:lnTo>
                    <a:pt x="13" y="49"/>
                  </a:lnTo>
                  <a:lnTo>
                    <a:pt x="14" y="48"/>
                  </a:lnTo>
                  <a:lnTo>
                    <a:pt x="14" y="49"/>
                  </a:lnTo>
                  <a:lnTo>
                    <a:pt x="15" y="49"/>
                  </a:lnTo>
                  <a:lnTo>
                    <a:pt x="15" y="50"/>
                  </a:lnTo>
                  <a:lnTo>
                    <a:pt x="16" y="50"/>
                  </a:lnTo>
                  <a:lnTo>
                    <a:pt x="16" y="51"/>
                  </a:lnTo>
                  <a:lnTo>
                    <a:pt x="16" y="50"/>
                  </a:lnTo>
                  <a:lnTo>
                    <a:pt x="17" y="50"/>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13" name="Freeform 213">
              <a:extLst>
                <a:ext uri="{FF2B5EF4-FFF2-40B4-BE49-F238E27FC236}">
                  <a16:creationId xmlns:a16="http://schemas.microsoft.com/office/drawing/2014/main" id="{2AB5BBEA-B073-4B1A-B764-A79EFD1AA17D}"/>
                </a:ext>
              </a:extLst>
            </p:cNvPr>
            <p:cNvSpPr>
              <a:spLocks/>
            </p:cNvSpPr>
            <p:nvPr/>
          </p:nvSpPr>
          <p:spPr bwMode="auto">
            <a:xfrm>
              <a:off x="2932587" y="3353606"/>
              <a:ext cx="26983" cy="14134"/>
            </a:xfrm>
            <a:custGeom>
              <a:avLst/>
              <a:gdLst>
                <a:gd name="T0" fmla="*/ 0 w 17"/>
                <a:gd name="T1" fmla="*/ 0 h 18"/>
                <a:gd name="T2" fmla="*/ 0 w 17"/>
                <a:gd name="T3" fmla="*/ 2147483646 h 18"/>
                <a:gd name="T4" fmla="*/ 0 w 17"/>
                <a:gd name="T5" fmla="*/ 2147483646 h 18"/>
                <a:gd name="T6" fmla="*/ 2147483646 w 17"/>
                <a:gd name="T7" fmla="*/ 2147483646 h 18"/>
                <a:gd name="T8" fmla="*/ 2147483646 w 17"/>
                <a:gd name="T9" fmla="*/ 2147483646 h 18"/>
                <a:gd name="T10" fmla="*/ 2147483646 w 17"/>
                <a:gd name="T11" fmla="*/ 2147483646 h 18"/>
                <a:gd name="T12" fmla="*/ 2147483646 w 17"/>
                <a:gd name="T13" fmla="*/ 2147483646 h 18"/>
                <a:gd name="T14" fmla="*/ 2147483646 w 17"/>
                <a:gd name="T15" fmla="*/ 2147483646 h 18"/>
                <a:gd name="T16" fmla="*/ 2147483646 w 17"/>
                <a:gd name="T17" fmla="*/ 2147483646 h 18"/>
                <a:gd name="T18" fmla="*/ 2147483646 w 17"/>
                <a:gd name="T19" fmla="*/ 2147483646 h 18"/>
                <a:gd name="T20" fmla="*/ 2147483646 w 17"/>
                <a:gd name="T21" fmla="*/ 2147483646 h 18"/>
                <a:gd name="T22" fmla="*/ 2147483646 w 17"/>
                <a:gd name="T23" fmla="*/ 2147483646 h 18"/>
                <a:gd name="T24" fmla="*/ 2147483646 w 17"/>
                <a:gd name="T25" fmla="*/ 2147483646 h 18"/>
                <a:gd name="T26" fmla="*/ 2147483646 w 17"/>
                <a:gd name="T27" fmla="*/ 2147483646 h 18"/>
                <a:gd name="T28" fmla="*/ 2147483646 w 17"/>
                <a:gd name="T29" fmla="*/ 2147483646 h 18"/>
                <a:gd name="T30" fmla="*/ 2147483646 w 17"/>
                <a:gd name="T31" fmla="*/ 2147483646 h 18"/>
                <a:gd name="T32" fmla="*/ 2147483646 w 17"/>
                <a:gd name="T33" fmla="*/ 2147483646 h 18"/>
                <a:gd name="T34" fmla="*/ 2147483646 w 17"/>
                <a:gd name="T35" fmla="*/ 2147483646 h 18"/>
                <a:gd name="T36" fmla="*/ 2147483646 w 17"/>
                <a:gd name="T37" fmla="*/ 2147483646 h 18"/>
                <a:gd name="T38" fmla="*/ 2147483646 w 17"/>
                <a:gd name="T39" fmla="*/ 2147483646 h 18"/>
                <a:gd name="T40" fmla="*/ 2147483646 w 17"/>
                <a:gd name="T41" fmla="*/ 2147483646 h 18"/>
                <a:gd name="T42" fmla="*/ 2147483646 w 17"/>
                <a:gd name="T43" fmla="*/ 2147483646 h 18"/>
                <a:gd name="T44" fmla="*/ 2147483646 w 17"/>
                <a:gd name="T45" fmla="*/ 2147483646 h 18"/>
                <a:gd name="T46" fmla="*/ 2147483646 w 17"/>
                <a:gd name="T47" fmla="*/ 2147483646 h 18"/>
                <a:gd name="T48" fmla="*/ 2147483646 w 17"/>
                <a:gd name="T49" fmla="*/ 2147483646 h 18"/>
                <a:gd name="T50" fmla="*/ 2147483646 w 17"/>
                <a:gd name="T51" fmla="*/ 2147483646 h 18"/>
                <a:gd name="T52" fmla="*/ 2147483646 w 17"/>
                <a:gd name="T53" fmla="*/ 2147483646 h 18"/>
                <a:gd name="T54" fmla="*/ 2147483646 w 17"/>
                <a:gd name="T55" fmla="*/ 2147483646 h 18"/>
                <a:gd name="T56" fmla="*/ 2147483646 w 17"/>
                <a:gd name="T57" fmla="*/ 2147483646 h 18"/>
                <a:gd name="T58" fmla="*/ 2147483646 w 17"/>
                <a:gd name="T59" fmla="*/ 2147483646 h 18"/>
                <a:gd name="T60" fmla="*/ 2147483646 w 17"/>
                <a:gd name="T61" fmla="*/ 2147483646 h 18"/>
                <a:gd name="T62" fmla="*/ 2147483646 w 17"/>
                <a:gd name="T63" fmla="*/ 2147483646 h 18"/>
                <a:gd name="T64" fmla="*/ 2147483646 w 17"/>
                <a:gd name="T65" fmla="*/ 2147483646 h 18"/>
                <a:gd name="T66" fmla="*/ 2147483646 w 17"/>
                <a:gd name="T67" fmla="*/ 2147483646 h 18"/>
                <a:gd name="T68" fmla="*/ 2147483646 w 17"/>
                <a:gd name="T69" fmla="*/ 2147483646 h 18"/>
                <a:gd name="T70" fmla="*/ 2147483646 w 17"/>
                <a:gd name="T71" fmla="*/ 2147483646 h 18"/>
                <a:gd name="T72" fmla="*/ 2147483646 w 17"/>
                <a:gd name="T73" fmla="*/ 2147483646 h 18"/>
                <a:gd name="T74" fmla="*/ 2147483646 w 17"/>
                <a:gd name="T75" fmla="*/ 2147483646 h 18"/>
                <a:gd name="T76" fmla="*/ 2147483646 w 17"/>
                <a:gd name="T77" fmla="*/ 2147483646 h 18"/>
                <a:gd name="T78" fmla="*/ 2147483646 w 17"/>
                <a:gd name="T79" fmla="*/ 2147483646 h 18"/>
                <a:gd name="T80" fmla="*/ 2147483646 w 17"/>
                <a:gd name="T81" fmla="*/ 2147483646 h 18"/>
                <a:gd name="T82" fmla="*/ 2147483646 w 17"/>
                <a:gd name="T83" fmla="*/ 2147483646 h 18"/>
                <a:gd name="T84" fmla="*/ 2147483646 w 17"/>
                <a:gd name="T85" fmla="*/ 2147483646 h 18"/>
                <a:gd name="T86" fmla="*/ 2147483646 w 17"/>
                <a:gd name="T87" fmla="*/ 2147483646 h 18"/>
                <a:gd name="T88" fmla="*/ 2147483646 w 17"/>
                <a:gd name="T89" fmla="*/ 2147483646 h 18"/>
                <a:gd name="T90" fmla="*/ 2147483646 w 17"/>
                <a:gd name="T91" fmla="*/ 2147483646 h 18"/>
                <a:gd name="T92" fmla="*/ 2147483646 w 17"/>
                <a:gd name="T93" fmla="*/ 2147483646 h 18"/>
                <a:gd name="T94" fmla="*/ 2147483646 w 17"/>
                <a:gd name="T95" fmla="*/ 2147483646 h 18"/>
                <a:gd name="T96" fmla="*/ 2147483646 w 17"/>
                <a:gd name="T97" fmla="*/ 2147483646 h 18"/>
                <a:gd name="T98" fmla="*/ 2147483646 w 17"/>
                <a:gd name="T99" fmla="*/ 2147483646 h 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
                  <a:moveTo>
                    <a:pt x="0" y="0"/>
                  </a:moveTo>
                  <a:lnTo>
                    <a:pt x="0" y="1"/>
                  </a:lnTo>
                  <a:lnTo>
                    <a:pt x="1" y="1"/>
                  </a:lnTo>
                  <a:lnTo>
                    <a:pt x="1" y="2"/>
                  </a:lnTo>
                  <a:lnTo>
                    <a:pt x="2" y="1"/>
                  </a:lnTo>
                  <a:lnTo>
                    <a:pt x="3" y="2"/>
                  </a:lnTo>
                  <a:lnTo>
                    <a:pt x="3" y="1"/>
                  </a:lnTo>
                  <a:lnTo>
                    <a:pt x="4" y="2"/>
                  </a:lnTo>
                  <a:lnTo>
                    <a:pt x="4" y="1"/>
                  </a:lnTo>
                  <a:lnTo>
                    <a:pt x="4" y="2"/>
                  </a:lnTo>
                  <a:lnTo>
                    <a:pt x="5" y="2"/>
                  </a:lnTo>
                  <a:lnTo>
                    <a:pt x="6" y="3"/>
                  </a:lnTo>
                  <a:lnTo>
                    <a:pt x="7" y="3"/>
                  </a:lnTo>
                  <a:lnTo>
                    <a:pt x="8" y="2"/>
                  </a:lnTo>
                  <a:lnTo>
                    <a:pt x="8" y="3"/>
                  </a:lnTo>
                  <a:lnTo>
                    <a:pt x="9" y="5"/>
                  </a:lnTo>
                  <a:lnTo>
                    <a:pt x="9" y="4"/>
                  </a:lnTo>
                  <a:lnTo>
                    <a:pt x="10" y="4"/>
                  </a:lnTo>
                  <a:lnTo>
                    <a:pt x="10" y="5"/>
                  </a:lnTo>
                  <a:lnTo>
                    <a:pt x="11" y="6"/>
                  </a:lnTo>
                  <a:lnTo>
                    <a:pt x="11" y="5"/>
                  </a:lnTo>
                  <a:lnTo>
                    <a:pt x="12" y="6"/>
                  </a:lnTo>
                  <a:lnTo>
                    <a:pt x="12" y="8"/>
                  </a:lnTo>
                  <a:lnTo>
                    <a:pt x="13" y="7"/>
                  </a:lnTo>
                  <a:lnTo>
                    <a:pt x="13" y="9"/>
                  </a:lnTo>
                  <a:lnTo>
                    <a:pt x="13" y="10"/>
                  </a:lnTo>
                  <a:lnTo>
                    <a:pt x="14" y="10"/>
                  </a:lnTo>
                  <a:lnTo>
                    <a:pt x="14" y="11"/>
                  </a:lnTo>
                  <a:lnTo>
                    <a:pt x="15" y="13"/>
                  </a:lnTo>
                  <a:lnTo>
                    <a:pt x="16" y="14"/>
                  </a:lnTo>
                  <a:lnTo>
                    <a:pt x="16" y="15"/>
                  </a:lnTo>
                  <a:lnTo>
                    <a:pt x="17" y="15"/>
                  </a:lnTo>
                  <a:lnTo>
                    <a:pt x="17" y="17"/>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14" name="Freeform 214">
              <a:extLst>
                <a:ext uri="{FF2B5EF4-FFF2-40B4-BE49-F238E27FC236}">
                  <a16:creationId xmlns:a16="http://schemas.microsoft.com/office/drawing/2014/main" id="{22CC4060-00D0-43B0-B545-324C9C54DA4F}"/>
                </a:ext>
              </a:extLst>
            </p:cNvPr>
            <p:cNvSpPr>
              <a:spLocks/>
            </p:cNvSpPr>
            <p:nvPr/>
          </p:nvSpPr>
          <p:spPr bwMode="auto">
            <a:xfrm>
              <a:off x="2959569" y="320205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2147483646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0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1"/>
                  </a:moveTo>
                  <a:lnTo>
                    <a:pt x="1" y="211"/>
                  </a:lnTo>
                  <a:lnTo>
                    <a:pt x="1" y="212"/>
                  </a:lnTo>
                  <a:lnTo>
                    <a:pt x="1" y="213"/>
                  </a:lnTo>
                  <a:lnTo>
                    <a:pt x="2" y="213"/>
                  </a:lnTo>
                  <a:lnTo>
                    <a:pt x="2" y="214"/>
                  </a:lnTo>
                  <a:lnTo>
                    <a:pt x="3" y="215"/>
                  </a:lnTo>
                  <a:lnTo>
                    <a:pt x="3" y="214"/>
                  </a:lnTo>
                  <a:lnTo>
                    <a:pt x="3" y="215"/>
                  </a:lnTo>
                  <a:lnTo>
                    <a:pt x="4" y="213"/>
                  </a:lnTo>
                  <a:lnTo>
                    <a:pt x="4" y="212"/>
                  </a:lnTo>
                  <a:lnTo>
                    <a:pt x="5" y="210"/>
                  </a:lnTo>
                  <a:lnTo>
                    <a:pt x="5" y="207"/>
                  </a:lnTo>
                  <a:lnTo>
                    <a:pt x="5" y="202"/>
                  </a:lnTo>
                  <a:lnTo>
                    <a:pt x="6" y="198"/>
                  </a:lnTo>
                  <a:lnTo>
                    <a:pt x="6" y="188"/>
                  </a:lnTo>
                  <a:lnTo>
                    <a:pt x="6" y="180"/>
                  </a:lnTo>
                  <a:lnTo>
                    <a:pt x="7" y="167"/>
                  </a:lnTo>
                  <a:lnTo>
                    <a:pt x="7" y="153"/>
                  </a:lnTo>
                  <a:lnTo>
                    <a:pt x="7" y="138"/>
                  </a:lnTo>
                  <a:lnTo>
                    <a:pt x="8" y="122"/>
                  </a:lnTo>
                  <a:lnTo>
                    <a:pt x="8" y="107"/>
                  </a:lnTo>
                  <a:lnTo>
                    <a:pt x="8" y="91"/>
                  </a:lnTo>
                  <a:lnTo>
                    <a:pt x="9" y="74"/>
                  </a:lnTo>
                  <a:lnTo>
                    <a:pt x="9" y="59"/>
                  </a:lnTo>
                  <a:lnTo>
                    <a:pt x="10" y="47"/>
                  </a:lnTo>
                  <a:lnTo>
                    <a:pt x="10" y="33"/>
                  </a:lnTo>
                  <a:lnTo>
                    <a:pt x="10" y="23"/>
                  </a:lnTo>
                  <a:lnTo>
                    <a:pt x="11" y="15"/>
                  </a:lnTo>
                  <a:lnTo>
                    <a:pt x="11" y="9"/>
                  </a:lnTo>
                  <a:lnTo>
                    <a:pt x="11" y="5"/>
                  </a:lnTo>
                  <a:lnTo>
                    <a:pt x="12" y="2"/>
                  </a:lnTo>
                  <a:lnTo>
                    <a:pt x="12" y="0"/>
                  </a:lnTo>
                  <a:lnTo>
                    <a:pt x="12" y="3"/>
                  </a:lnTo>
                  <a:lnTo>
                    <a:pt x="13" y="6"/>
                  </a:lnTo>
                  <a:lnTo>
                    <a:pt x="13" y="9"/>
                  </a:lnTo>
                  <a:lnTo>
                    <a:pt x="13" y="13"/>
                  </a:lnTo>
                  <a:lnTo>
                    <a:pt x="14" y="17"/>
                  </a:lnTo>
                  <a:lnTo>
                    <a:pt x="14" y="24"/>
                  </a:lnTo>
                  <a:lnTo>
                    <a:pt x="15" y="30"/>
                  </a:lnTo>
                  <a:lnTo>
                    <a:pt x="15" y="36"/>
                  </a:lnTo>
                  <a:lnTo>
                    <a:pt x="15" y="43"/>
                  </a:lnTo>
                  <a:lnTo>
                    <a:pt x="16" y="50"/>
                  </a:lnTo>
                  <a:lnTo>
                    <a:pt x="16" y="57"/>
                  </a:lnTo>
                  <a:lnTo>
                    <a:pt x="16" y="63"/>
                  </a:lnTo>
                  <a:lnTo>
                    <a:pt x="17" y="68"/>
                  </a:lnTo>
                  <a:lnTo>
                    <a:pt x="17" y="73"/>
                  </a:lnTo>
                  <a:lnTo>
                    <a:pt x="17" y="79"/>
                  </a:lnTo>
                  <a:lnTo>
                    <a:pt x="18" y="8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15" name="Freeform 215">
              <a:extLst>
                <a:ext uri="{FF2B5EF4-FFF2-40B4-BE49-F238E27FC236}">
                  <a16:creationId xmlns:a16="http://schemas.microsoft.com/office/drawing/2014/main" id="{650998F2-C916-4AA2-92E1-87F44106E54B}"/>
                </a:ext>
              </a:extLst>
            </p:cNvPr>
            <p:cNvSpPr>
              <a:spLocks/>
            </p:cNvSpPr>
            <p:nvPr/>
          </p:nvSpPr>
          <p:spPr bwMode="auto">
            <a:xfrm>
              <a:off x="2988138" y="3268017"/>
              <a:ext cx="26983" cy="40046"/>
            </a:xfrm>
            <a:custGeom>
              <a:avLst/>
              <a:gdLst>
                <a:gd name="T0" fmla="*/ 0 w 17"/>
                <a:gd name="T1" fmla="*/ 0 h 51"/>
                <a:gd name="T2" fmla="*/ 0 w 17"/>
                <a:gd name="T3" fmla="*/ 2147483646 h 51"/>
                <a:gd name="T4" fmla="*/ 2147483646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3"/>
                  </a:lnTo>
                  <a:lnTo>
                    <a:pt x="1" y="6"/>
                  </a:lnTo>
                  <a:lnTo>
                    <a:pt x="1" y="9"/>
                  </a:lnTo>
                  <a:lnTo>
                    <a:pt x="1" y="12"/>
                  </a:lnTo>
                  <a:lnTo>
                    <a:pt x="2" y="14"/>
                  </a:lnTo>
                  <a:lnTo>
                    <a:pt x="2" y="16"/>
                  </a:lnTo>
                  <a:lnTo>
                    <a:pt x="2" y="18"/>
                  </a:lnTo>
                  <a:lnTo>
                    <a:pt x="3" y="19"/>
                  </a:lnTo>
                  <a:lnTo>
                    <a:pt x="3" y="20"/>
                  </a:lnTo>
                  <a:lnTo>
                    <a:pt x="4" y="21"/>
                  </a:lnTo>
                  <a:lnTo>
                    <a:pt x="4" y="22"/>
                  </a:lnTo>
                  <a:lnTo>
                    <a:pt x="4" y="21"/>
                  </a:lnTo>
                  <a:lnTo>
                    <a:pt x="5" y="20"/>
                  </a:lnTo>
                  <a:lnTo>
                    <a:pt x="5" y="21"/>
                  </a:lnTo>
                  <a:lnTo>
                    <a:pt x="6" y="19"/>
                  </a:lnTo>
                  <a:lnTo>
                    <a:pt x="7" y="19"/>
                  </a:lnTo>
                  <a:lnTo>
                    <a:pt x="7" y="18"/>
                  </a:lnTo>
                  <a:lnTo>
                    <a:pt x="7" y="20"/>
                  </a:lnTo>
                  <a:lnTo>
                    <a:pt x="8" y="20"/>
                  </a:lnTo>
                  <a:lnTo>
                    <a:pt x="8" y="21"/>
                  </a:lnTo>
                  <a:lnTo>
                    <a:pt x="8" y="23"/>
                  </a:lnTo>
                  <a:lnTo>
                    <a:pt x="9" y="25"/>
                  </a:lnTo>
                  <a:lnTo>
                    <a:pt x="9" y="27"/>
                  </a:lnTo>
                  <a:lnTo>
                    <a:pt x="10" y="31"/>
                  </a:lnTo>
                  <a:lnTo>
                    <a:pt x="10" y="34"/>
                  </a:lnTo>
                  <a:lnTo>
                    <a:pt x="10" y="37"/>
                  </a:lnTo>
                  <a:lnTo>
                    <a:pt x="11" y="39"/>
                  </a:lnTo>
                  <a:lnTo>
                    <a:pt x="11" y="42"/>
                  </a:lnTo>
                  <a:lnTo>
                    <a:pt x="11" y="44"/>
                  </a:lnTo>
                  <a:lnTo>
                    <a:pt x="12" y="46"/>
                  </a:lnTo>
                  <a:lnTo>
                    <a:pt x="12" y="48"/>
                  </a:lnTo>
                  <a:lnTo>
                    <a:pt x="12" y="49"/>
                  </a:lnTo>
                  <a:lnTo>
                    <a:pt x="13" y="49"/>
                  </a:lnTo>
                  <a:lnTo>
                    <a:pt x="13" y="50"/>
                  </a:lnTo>
                  <a:lnTo>
                    <a:pt x="14" y="51"/>
                  </a:lnTo>
                  <a:lnTo>
                    <a:pt x="14" y="50"/>
                  </a:lnTo>
                  <a:lnTo>
                    <a:pt x="15" y="50"/>
                  </a:lnTo>
                  <a:lnTo>
                    <a:pt x="15" y="49"/>
                  </a:lnTo>
                  <a:lnTo>
                    <a:pt x="15" y="48"/>
                  </a:lnTo>
                  <a:lnTo>
                    <a:pt x="16" y="47"/>
                  </a:lnTo>
                  <a:lnTo>
                    <a:pt x="16" y="46"/>
                  </a:lnTo>
                  <a:lnTo>
                    <a:pt x="17" y="45"/>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16" name="Freeform 216">
              <a:extLst>
                <a:ext uri="{FF2B5EF4-FFF2-40B4-BE49-F238E27FC236}">
                  <a16:creationId xmlns:a16="http://schemas.microsoft.com/office/drawing/2014/main" id="{C7C6B9A7-A707-44A3-80FE-660B3C166876}"/>
                </a:ext>
              </a:extLst>
            </p:cNvPr>
            <p:cNvSpPr>
              <a:spLocks/>
            </p:cNvSpPr>
            <p:nvPr/>
          </p:nvSpPr>
          <p:spPr bwMode="auto">
            <a:xfrm>
              <a:off x="3015121" y="3300996"/>
              <a:ext cx="28569" cy="43973"/>
            </a:xfrm>
            <a:custGeom>
              <a:avLst/>
              <a:gdLst>
                <a:gd name="T0" fmla="*/ 0 w 18"/>
                <a:gd name="T1" fmla="*/ 2147483646 h 56"/>
                <a:gd name="T2" fmla="*/ 2147483646 w 18"/>
                <a:gd name="T3" fmla="*/ 2147483646 h 56"/>
                <a:gd name="T4" fmla="*/ 2147483646 w 18"/>
                <a:gd name="T5" fmla="*/ 0 h 56"/>
                <a:gd name="T6" fmla="*/ 2147483646 w 18"/>
                <a:gd name="T7" fmla="*/ 2147483646 h 56"/>
                <a:gd name="T8" fmla="*/ 2147483646 w 18"/>
                <a:gd name="T9" fmla="*/ 2147483646 h 56"/>
                <a:gd name="T10" fmla="*/ 2147483646 w 18"/>
                <a:gd name="T11" fmla="*/ 2147483646 h 56"/>
                <a:gd name="T12" fmla="*/ 2147483646 w 18"/>
                <a:gd name="T13" fmla="*/ 2147483646 h 56"/>
                <a:gd name="T14" fmla="*/ 2147483646 w 18"/>
                <a:gd name="T15" fmla="*/ 2147483646 h 56"/>
                <a:gd name="T16" fmla="*/ 2147483646 w 18"/>
                <a:gd name="T17" fmla="*/ 2147483646 h 56"/>
                <a:gd name="T18" fmla="*/ 2147483646 w 18"/>
                <a:gd name="T19" fmla="*/ 2147483646 h 56"/>
                <a:gd name="T20" fmla="*/ 2147483646 w 18"/>
                <a:gd name="T21" fmla="*/ 2147483646 h 56"/>
                <a:gd name="T22" fmla="*/ 2147483646 w 18"/>
                <a:gd name="T23" fmla="*/ 2147483646 h 56"/>
                <a:gd name="T24" fmla="*/ 2147483646 w 18"/>
                <a:gd name="T25" fmla="*/ 2147483646 h 56"/>
                <a:gd name="T26" fmla="*/ 2147483646 w 18"/>
                <a:gd name="T27" fmla="*/ 2147483646 h 56"/>
                <a:gd name="T28" fmla="*/ 2147483646 w 18"/>
                <a:gd name="T29" fmla="*/ 2147483646 h 56"/>
                <a:gd name="T30" fmla="*/ 2147483646 w 18"/>
                <a:gd name="T31" fmla="*/ 2147483646 h 56"/>
                <a:gd name="T32" fmla="*/ 2147483646 w 18"/>
                <a:gd name="T33" fmla="*/ 2147483646 h 56"/>
                <a:gd name="T34" fmla="*/ 2147483646 w 18"/>
                <a:gd name="T35" fmla="*/ 2147483646 h 56"/>
                <a:gd name="T36" fmla="*/ 2147483646 w 18"/>
                <a:gd name="T37" fmla="*/ 2147483646 h 56"/>
                <a:gd name="T38" fmla="*/ 2147483646 w 18"/>
                <a:gd name="T39" fmla="*/ 2147483646 h 56"/>
                <a:gd name="T40" fmla="*/ 2147483646 w 18"/>
                <a:gd name="T41" fmla="*/ 2147483646 h 56"/>
                <a:gd name="T42" fmla="*/ 2147483646 w 18"/>
                <a:gd name="T43" fmla="*/ 2147483646 h 56"/>
                <a:gd name="T44" fmla="*/ 2147483646 w 18"/>
                <a:gd name="T45" fmla="*/ 2147483646 h 56"/>
                <a:gd name="T46" fmla="*/ 2147483646 w 18"/>
                <a:gd name="T47" fmla="*/ 2147483646 h 56"/>
                <a:gd name="T48" fmla="*/ 2147483646 w 18"/>
                <a:gd name="T49" fmla="*/ 2147483646 h 56"/>
                <a:gd name="T50" fmla="*/ 2147483646 w 18"/>
                <a:gd name="T51" fmla="*/ 2147483646 h 56"/>
                <a:gd name="T52" fmla="*/ 2147483646 w 18"/>
                <a:gd name="T53" fmla="*/ 2147483646 h 56"/>
                <a:gd name="T54" fmla="*/ 2147483646 w 18"/>
                <a:gd name="T55" fmla="*/ 2147483646 h 56"/>
                <a:gd name="T56" fmla="*/ 2147483646 w 18"/>
                <a:gd name="T57" fmla="*/ 2147483646 h 56"/>
                <a:gd name="T58" fmla="*/ 2147483646 w 18"/>
                <a:gd name="T59" fmla="*/ 2147483646 h 56"/>
                <a:gd name="T60" fmla="*/ 2147483646 w 18"/>
                <a:gd name="T61" fmla="*/ 2147483646 h 56"/>
                <a:gd name="T62" fmla="*/ 2147483646 w 18"/>
                <a:gd name="T63" fmla="*/ 2147483646 h 56"/>
                <a:gd name="T64" fmla="*/ 2147483646 w 18"/>
                <a:gd name="T65" fmla="*/ 2147483646 h 56"/>
                <a:gd name="T66" fmla="*/ 2147483646 w 18"/>
                <a:gd name="T67" fmla="*/ 2147483646 h 56"/>
                <a:gd name="T68" fmla="*/ 2147483646 w 18"/>
                <a:gd name="T69" fmla="*/ 2147483646 h 56"/>
                <a:gd name="T70" fmla="*/ 2147483646 w 18"/>
                <a:gd name="T71" fmla="*/ 2147483646 h 56"/>
                <a:gd name="T72" fmla="*/ 2147483646 w 18"/>
                <a:gd name="T73" fmla="*/ 2147483646 h 56"/>
                <a:gd name="T74" fmla="*/ 2147483646 w 18"/>
                <a:gd name="T75" fmla="*/ 2147483646 h 56"/>
                <a:gd name="T76" fmla="*/ 2147483646 w 18"/>
                <a:gd name="T77" fmla="*/ 2147483646 h 56"/>
                <a:gd name="T78" fmla="*/ 2147483646 w 18"/>
                <a:gd name="T79" fmla="*/ 2147483646 h 56"/>
                <a:gd name="T80" fmla="*/ 2147483646 w 18"/>
                <a:gd name="T81" fmla="*/ 2147483646 h 56"/>
                <a:gd name="T82" fmla="*/ 2147483646 w 18"/>
                <a:gd name="T83" fmla="*/ 2147483646 h 56"/>
                <a:gd name="T84" fmla="*/ 2147483646 w 18"/>
                <a:gd name="T85" fmla="*/ 2147483646 h 56"/>
                <a:gd name="T86" fmla="*/ 2147483646 w 18"/>
                <a:gd name="T87" fmla="*/ 2147483646 h 56"/>
                <a:gd name="T88" fmla="*/ 2147483646 w 18"/>
                <a:gd name="T89" fmla="*/ 2147483646 h 56"/>
                <a:gd name="T90" fmla="*/ 2147483646 w 18"/>
                <a:gd name="T91" fmla="*/ 2147483646 h 56"/>
                <a:gd name="T92" fmla="*/ 2147483646 w 18"/>
                <a:gd name="T93" fmla="*/ 2147483646 h 56"/>
                <a:gd name="T94" fmla="*/ 2147483646 w 18"/>
                <a:gd name="T95" fmla="*/ 2147483646 h 56"/>
                <a:gd name="T96" fmla="*/ 2147483646 w 18"/>
                <a:gd name="T97" fmla="*/ 2147483646 h 56"/>
                <a:gd name="T98" fmla="*/ 2147483646 w 18"/>
                <a:gd name="T99" fmla="*/ 2147483646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6">
                  <a:moveTo>
                    <a:pt x="0" y="2"/>
                  </a:moveTo>
                  <a:lnTo>
                    <a:pt x="1" y="3"/>
                  </a:lnTo>
                  <a:lnTo>
                    <a:pt x="1" y="0"/>
                  </a:lnTo>
                  <a:lnTo>
                    <a:pt x="1" y="2"/>
                  </a:lnTo>
                  <a:lnTo>
                    <a:pt x="2" y="1"/>
                  </a:lnTo>
                  <a:lnTo>
                    <a:pt x="2" y="2"/>
                  </a:lnTo>
                  <a:lnTo>
                    <a:pt x="3" y="2"/>
                  </a:lnTo>
                  <a:lnTo>
                    <a:pt x="3" y="3"/>
                  </a:lnTo>
                  <a:lnTo>
                    <a:pt x="4" y="4"/>
                  </a:lnTo>
                  <a:lnTo>
                    <a:pt x="4" y="5"/>
                  </a:lnTo>
                  <a:lnTo>
                    <a:pt x="4" y="7"/>
                  </a:lnTo>
                  <a:lnTo>
                    <a:pt x="5" y="9"/>
                  </a:lnTo>
                  <a:lnTo>
                    <a:pt x="5" y="10"/>
                  </a:lnTo>
                  <a:lnTo>
                    <a:pt x="5" y="12"/>
                  </a:lnTo>
                  <a:lnTo>
                    <a:pt x="6" y="13"/>
                  </a:lnTo>
                  <a:lnTo>
                    <a:pt x="6" y="16"/>
                  </a:lnTo>
                  <a:lnTo>
                    <a:pt x="6" y="17"/>
                  </a:lnTo>
                  <a:lnTo>
                    <a:pt x="7" y="21"/>
                  </a:lnTo>
                  <a:lnTo>
                    <a:pt x="7" y="23"/>
                  </a:lnTo>
                  <a:lnTo>
                    <a:pt x="7" y="24"/>
                  </a:lnTo>
                  <a:lnTo>
                    <a:pt x="8" y="25"/>
                  </a:lnTo>
                  <a:lnTo>
                    <a:pt x="8" y="28"/>
                  </a:lnTo>
                  <a:lnTo>
                    <a:pt x="9" y="29"/>
                  </a:lnTo>
                  <a:lnTo>
                    <a:pt x="9" y="30"/>
                  </a:lnTo>
                  <a:lnTo>
                    <a:pt x="9" y="32"/>
                  </a:lnTo>
                  <a:lnTo>
                    <a:pt x="10" y="34"/>
                  </a:lnTo>
                  <a:lnTo>
                    <a:pt x="10" y="36"/>
                  </a:lnTo>
                  <a:lnTo>
                    <a:pt x="10" y="37"/>
                  </a:lnTo>
                  <a:lnTo>
                    <a:pt x="11" y="38"/>
                  </a:lnTo>
                  <a:lnTo>
                    <a:pt x="11" y="39"/>
                  </a:lnTo>
                  <a:lnTo>
                    <a:pt x="11" y="42"/>
                  </a:lnTo>
                  <a:lnTo>
                    <a:pt x="12" y="42"/>
                  </a:lnTo>
                  <a:lnTo>
                    <a:pt x="12" y="44"/>
                  </a:lnTo>
                  <a:lnTo>
                    <a:pt x="12" y="45"/>
                  </a:lnTo>
                  <a:lnTo>
                    <a:pt x="13" y="46"/>
                  </a:lnTo>
                  <a:lnTo>
                    <a:pt x="14" y="47"/>
                  </a:lnTo>
                  <a:lnTo>
                    <a:pt x="14" y="48"/>
                  </a:lnTo>
                  <a:lnTo>
                    <a:pt x="14" y="49"/>
                  </a:lnTo>
                  <a:lnTo>
                    <a:pt x="15" y="50"/>
                  </a:lnTo>
                  <a:lnTo>
                    <a:pt x="15" y="52"/>
                  </a:lnTo>
                  <a:lnTo>
                    <a:pt x="16" y="52"/>
                  </a:lnTo>
                  <a:lnTo>
                    <a:pt x="16" y="53"/>
                  </a:lnTo>
                  <a:lnTo>
                    <a:pt x="16" y="54"/>
                  </a:lnTo>
                  <a:lnTo>
                    <a:pt x="17" y="54"/>
                  </a:lnTo>
                  <a:lnTo>
                    <a:pt x="17" y="55"/>
                  </a:lnTo>
                  <a:lnTo>
                    <a:pt x="18" y="55"/>
                  </a:lnTo>
                  <a:lnTo>
                    <a:pt x="18" y="5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17" name="Freeform 217">
              <a:extLst>
                <a:ext uri="{FF2B5EF4-FFF2-40B4-BE49-F238E27FC236}">
                  <a16:creationId xmlns:a16="http://schemas.microsoft.com/office/drawing/2014/main" id="{149528AF-BAA1-4B46-A6D9-E49B7428E5A4}"/>
                </a:ext>
              </a:extLst>
            </p:cNvPr>
            <p:cNvSpPr>
              <a:spLocks/>
            </p:cNvSpPr>
            <p:nvPr/>
          </p:nvSpPr>
          <p:spPr bwMode="auto">
            <a:xfrm>
              <a:off x="3043691" y="3344969"/>
              <a:ext cx="26983" cy="11778"/>
            </a:xfrm>
            <a:custGeom>
              <a:avLst/>
              <a:gdLst>
                <a:gd name="T0" fmla="*/ 0 w 17"/>
                <a:gd name="T1" fmla="*/ 0 h 15"/>
                <a:gd name="T2" fmla="*/ 0 w 17"/>
                <a:gd name="T3" fmla="*/ 0 h 15"/>
                <a:gd name="T4" fmla="*/ 2147483646 w 17"/>
                <a:gd name="T5" fmla="*/ 2147483646 h 15"/>
                <a:gd name="T6" fmla="*/ 2147483646 w 17"/>
                <a:gd name="T7" fmla="*/ 2147483646 h 15"/>
                <a:gd name="T8" fmla="*/ 2147483646 w 17"/>
                <a:gd name="T9" fmla="*/ 2147483646 h 15"/>
                <a:gd name="T10" fmla="*/ 2147483646 w 17"/>
                <a:gd name="T11" fmla="*/ 2147483646 h 15"/>
                <a:gd name="T12" fmla="*/ 2147483646 w 17"/>
                <a:gd name="T13" fmla="*/ 2147483646 h 15"/>
                <a:gd name="T14" fmla="*/ 2147483646 w 17"/>
                <a:gd name="T15" fmla="*/ 2147483646 h 15"/>
                <a:gd name="T16" fmla="*/ 2147483646 w 17"/>
                <a:gd name="T17" fmla="*/ 2147483646 h 15"/>
                <a:gd name="T18" fmla="*/ 2147483646 w 17"/>
                <a:gd name="T19" fmla="*/ 2147483646 h 15"/>
                <a:gd name="T20" fmla="*/ 2147483646 w 17"/>
                <a:gd name="T21" fmla="*/ 2147483646 h 15"/>
                <a:gd name="T22" fmla="*/ 2147483646 w 17"/>
                <a:gd name="T23" fmla="*/ 2147483646 h 15"/>
                <a:gd name="T24" fmla="*/ 2147483646 w 17"/>
                <a:gd name="T25" fmla="*/ 2147483646 h 15"/>
                <a:gd name="T26" fmla="*/ 2147483646 w 17"/>
                <a:gd name="T27" fmla="*/ 2147483646 h 15"/>
                <a:gd name="T28" fmla="*/ 2147483646 w 17"/>
                <a:gd name="T29" fmla="*/ 2147483646 h 15"/>
                <a:gd name="T30" fmla="*/ 2147483646 w 17"/>
                <a:gd name="T31" fmla="*/ 2147483646 h 15"/>
                <a:gd name="T32" fmla="*/ 2147483646 w 17"/>
                <a:gd name="T33" fmla="*/ 2147483646 h 15"/>
                <a:gd name="T34" fmla="*/ 2147483646 w 17"/>
                <a:gd name="T35" fmla="*/ 2147483646 h 15"/>
                <a:gd name="T36" fmla="*/ 2147483646 w 17"/>
                <a:gd name="T37" fmla="*/ 2147483646 h 15"/>
                <a:gd name="T38" fmla="*/ 2147483646 w 17"/>
                <a:gd name="T39" fmla="*/ 2147483646 h 15"/>
                <a:gd name="T40" fmla="*/ 2147483646 w 17"/>
                <a:gd name="T41" fmla="*/ 2147483646 h 15"/>
                <a:gd name="T42" fmla="*/ 2147483646 w 17"/>
                <a:gd name="T43" fmla="*/ 2147483646 h 15"/>
                <a:gd name="T44" fmla="*/ 2147483646 w 17"/>
                <a:gd name="T45" fmla="*/ 2147483646 h 15"/>
                <a:gd name="T46" fmla="*/ 2147483646 w 17"/>
                <a:gd name="T47" fmla="*/ 2147483646 h 15"/>
                <a:gd name="T48" fmla="*/ 2147483646 w 17"/>
                <a:gd name="T49" fmla="*/ 2147483646 h 15"/>
                <a:gd name="T50" fmla="*/ 2147483646 w 17"/>
                <a:gd name="T51" fmla="*/ 2147483646 h 15"/>
                <a:gd name="T52" fmla="*/ 2147483646 w 17"/>
                <a:gd name="T53" fmla="*/ 2147483646 h 15"/>
                <a:gd name="T54" fmla="*/ 2147483646 w 17"/>
                <a:gd name="T55" fmla="*/ 2147483646 h 15"/>
                <a:gd name="T56" fmla="*/ 2147483646 w 17"/>
                <a:gd name="T57" fmla="*/ 2147483646 h 15"/>
                <a:gd name="T58" fmla="*/ 2147483646 w 17"/>
                <a:gd name="T59" fmla="*/ 2147483646 h 15"/>
                <a:gd name="T60" fmla="*/ 2147483646 w 17"/>
                <a:gd name="T61" fmla="*/ 2147483646 h 15"/>
                <a:gd name="T62" fmla="*/ 2147483646 w 17"/>
                <a:gd name="T63" fmla="*/ 2147483646 h 15"/>
                <a:gd name="T64" fmla="*/ 2147483646 w 17"/>
                <a:gd name="T65" fmla="*/ 2147483646 h 15"/>
                <a:gd name="T66" fmla="*/ 2147483646 w 17"/>
                <a:gd name="T67" fmla="*/ 2147483646 h 15"/>
                <a:gd name="T68" fmla="*/ 2147483646 w 17"/>
                <a:gd name="T69" fmla="*/ 2147483646 h 15"/>
                <a:gd name="T70" fmla="*/ 2147483646 w 17"/>
                <a:gd name="T71" fmla="*/ 2147483646 h 15"/>
                <a:gd name="T72" fmla="*/ 2147483646 w 17"/>
                <a:gd name="T73" fmla="*/ 2147483646 h 15"/>
                <a:gd name="T74" fmla="*/ 2147483646 w 17"/>
                <a:gd name="T75" fmla="*/ 2147483646 h 15"/>
                <a:gd name="T76" fmla="*/ 2147483646 w 17"/>
                <a:gd name="T77" fmla="*/ 2147483646 h 15"/>
                <a:gd name="T78" fmla="*/ 2147483646 w 17"/>
                <a:gd name="T79" fmla="*/ 2147483646 h 15"/>
                <a:gd name="T80" fmla="*/ 2147483646 w 17"/>
                <a:gd name="T81" fmla="*/ 2147483646 h 15"/>
                <a:gd name="T82" fmla="*/ 2147483646 w 17"/>
                <a:gd name="T83" fmla="*/ 2147483646 h 15"/>
                <a:gd name="T84" fmla="*/ 2147483646 w 17"/>
                <a:gd name="T85" fmla="*/ 2147483646 h 15"/>
                <a:gd name="T86" fmla="*/ 2147483646 w 17"/>
                <a:gd name="T87" fmla="*/ 2147483646 h 15"/>
                <a:gd name="T88" fmla="*/ 2147483646 w 17"/>
                <a:gd name="T89" fmla="*/ 2147483646 h 15"/>
                <a:gd name="T90" fmla="*/ 2147483646 w 17"/>
                <a:gd name="T91" fmla="*/ 2147483646 h 15"/>
                <a:gd name="T92" fmla="*/ 2147483646 w 17"/>
                <a:gd name="T93" fmla="*/ 2147483646 h 15"/>
                <a:gd name="T94" fmla="*/ 2147483646 w 17"/>
                <a:gd name="T95" fmla="*/ 2147483646 h 15"/>
                <a:gd name="T96" fmla="*/ 2147483646 w 17"/>
                <a:gd name="T97" fmla="*/ 2147483646 h 15"/>
                <a:gd name="T98" fmla="*/ 2147483646 w 17"/>
                <a:gd name="T99" fmla="*/ 2147483646 h 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5">
                  <a:moveTo>
                    <a:pt x="0" y="0"/>
                  </a:moveTo>
                  <a:lnTo>
                    <a:pt x="0" y="0"/>
                  </a:lnTo>
                  <a:lnTo>
                    <a:pt x="1" y="1"/>
                  </a:lnTo>
                  <a:lnTo>
                    <a:pt x="1" y="2"/>
                  </a:lnTo>
                  <a:lnTo>
                    <a:pt x="1" y="1"/>
                  </a:lnTo>
                  <a:lnTo>
                    <a:pt x="2" y="2"/>
                  </a:lnTo>
                  <a:lnTo>
                    <a:pt x="2" y="3"/>
                  </a:lnTo>
                  <a:lnTo>
                    <a:pt x="3" y="3"/>
                  </a:lnTo>
                  <a:lnTo>
                    <a:pt x="3" y="4"/>
                  </a:lnTo>
                  <a:lnTo>
                    <a:pt x="3" y="3"/>
                  </a:lnTo>
                  <a:lnTo>
                    <a:pt x="4" y="4"/>
                  </a:lnTo>
                  <a:lnTo>
                    <a:pt x="5" y="5"/>
                  </a:lnTo>
                  <a:lnTo>
                    <a:pt x="5" y="4"/>
                  </a:lnTo>
                  <a:lnTo>
                    <a:pt x="6" y="4"/>
                  </a:lnTo>
                  <a:lnTo>
                    <a:pt x="6" y="5"/>
                  </a:lnTo>
                  <a:lnTo>
                    <a:pt x="7" y="5"/>
                  </a:lnTo>
                  <a:lnTo>
                    <a:pt x="7" y="7"/>
                  </a:lnTo>
                  <a:lnTo>
                    <a:pt x="7" y="5"/>
                  </a:lnTo>
                  <a:lnTo>
                    <a:pt x="8" y="5"/>
                  </a:lnTo>
                  <a:lnTo>
                    <a:pt x="8" y="6"/>
                  </a:lnTo>
                  <a:lnTo>
                    <a:pt x="9" y="7"/>
                  </a:lnTo>
                  <a:lnTo>
                    <a:pt x="10" y="7"/>
                  </a:lnTo>
                  <a:lnTo>
                    <a:pt x="10" y="8"/>
                  </a:lnTo>
                  <a:lnTo>
                    <a:pt x="11" y="7"/>
                  </a:lnTo>
                  <a:lnTo>
                    <a:pt x="11" y="8"/>
                  </a:lnTo>
                  <a:lnTo>
                    <a:pt x="12" y="8"/>
                  </a:lnTo>
                  <a:lnTo>
                    <a:pt x="12" y="9"/>
                  </a:lnTo>
                  <a:lnTo>
                    <a:pt x="13" y="8"/>
                  </a:lnTo>
                  <a:lnTo>
                    <a:pt x="13" y="10"/>
                  </a:lnTo>
                  <a:lnTo>
                    <a:pt x="14" y="9"/>
                  </a:lnTo>
                  <a:lnTo>
                    <a:pt x="14" y="10"/>
                  </a:lnTo>
                  <a:lnTo>
                    <a:pt x="15" y="12"/>
                  </a:lnTo>
                  <a:lnTo>
                    <a:pt x="16" y="12"/>
                  </a:lnTo>
                  <a:lnTo>
                    <a:pt x="16" y="13"/>
                  </a:lnTo>
                  <a:lnTo>
                    <a:pt x="17" y="13"/>
                  </a:lnTo>
                  <a:lnTo>
                    <a:pt x="17" y="14"/>
                  </a:lnTo>
                  <a:lnTo>
                    <a:pt x="17" y="1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18" name="Freeform 218">
              <a:extLst>
                <a:ext uri="{FF2B5EF4-FFF2-40B4-BE49-F238E27FC236}">
                  <a16:creationId xmlns:a16="http://schemas.microsoft.com/office/drawing/2014/main" id="{FD4C57BB-AA38-4C80-B3AB-6FC673242E6C}"/>
                </a:ext>
              </a:extLst>
            </p:cNvPr>
            <p:cNvSpPr>
              <a:spLocks/>
            </p:cNvSpPr>
            <p:nvPr/>
          </p:nvSpPr>
          <p:spPr bwMode="auto">
            <a:xfrm>
              <a:off x="3070672" y="3202059"/>
              <a:ext cx="28569" cy="164111"/>
            </a:xfrm>
            <a:custGeom>
              <a:avLst/>
              <a:gdLst>
                <a:gd name="T0" fmla="*/ 0 w 18"/>
                <a:gd name="T1" fmla="*/ 2147483646 h 209"/>
                <a:gd name="T2" fmla="*/ 2147483646 w 18"/>
                <a:gd name="T3" fmla="*/ 2147483646 h 209"/>
                <a:gd name="T4" fmla="*/ 2147483646 w 18"/>
                <a:gd name="T5" fmla="*/ 2147483646 h 209"/>
                <a:gd name="T6" fmla="*/ 2147483646 w 18"/>
                <a:gd name="T7" fmla="*/ 2147483646 h 209"/>
                <a:gd name="T8" fmla="*/ 2147483646 w 18"/>
                <a:gd name="T9" fmla="*/ 2147483646 h 209"/>
                <a:gd name="T10" fmla="*/ 2147483646 w 18"/>
                <a:gd name="T11" fmla="*/ 2147483646 h 209"/>
                <a:gd name="T12" fmla="*/ 2147483646 w 18"/>
                <a:gd name="T13" fmla="*/ 2147483646 h 209"/>
                <a:gd name="T14" fmla="*/ 2147483646 w 18"/>
                <a:gd name="T15" fmla="*/ 2147483646 h 209"/>
                <a:gd name="T16" fmla="*/ 2147483646 w 18"/>
                <a:gd name="T17" fmla="*/ 2147483646 h 209"/>
                <a:gd name="T18" fmla="*/ 2147483646 w 18"/>
                <a:gd name="T19" fmla="*/ 2147483646 h 209"/>
                <a:gd name="T20" fmla="*/ 2147483646 w 18"/>
                <a:gd name="T21" fmla="*/ 2147483646 h 209"/>
                <a:gd name="T22" fmla="*/ 2147483646 w 18"/>
                <a:gd name="T23" fmla="*/ 2147483646 h 209"/>
                <a:gd name="T24" fmla="*/ 2147483646 w 18"/>
                <a:gd name="T25" fmla="*/ 2147483646 h 209"/>
                <a:gd name="T26" fmla="*/ 2147483646 w 18"/>
                <a:gd name="T27" fmla="*/ 2147483646 h 209"/>
                <a:gd name="T28" fmla="*/ 2147483646 w 18"/>
                <a:gd name="T29" fmla="*/ 2147483646 h 209"/>
                <a:gd name="T30" fmla="*/ 2147483646 w 18"/>
                <a:gd name="T31" fmla="*/ 2147483646 h 209"/>
                <a:gd name="T32" fmla="*/ 2147483646 w 18"/>
                <a:gd name="T33" fmla="*/ 2147483646 h 209"/>
                <a:gd name="T34" fmla="*/ 2147483646 w 18"/>
                <a:gd name="T35" fmla="*/ 2147483646 h 209"/>
                <a:gd name="T36" fmla="*/ 2147483646 w 18"/>
                <a:gd name="T37" fmla="*/ 2147483646 h 209"/>
                <a:gd name="T38" fmla="*/ 2147483646 w 18"/>
                <a:gd name="T39" fmla="*/ 2147483646 h 209"/>
                <a:gd name="T40" fmla="*/ 2147483646 w 18"/>
                <a:gd name="T41" fmla="*/ 2147483646 h 209"/>
                <a:gd name="T42" fmla="*/ 2147483646 w 18"/>
                <a:gd name="T43" fmla="*/ 2147483646 h 209"/>
                <a:gd name="T44" fmla="*/ 2147483646 w 18"/>
                <a:gd name="T45" fmla="*/ 2147483646 h 209"/>
                <a:gd name="T46" fmla="*/ 2147483646 w 18"/>
                <a:gd name="T47" fmla="*/ 2147483646 h 209"/>
                <a:gd name="T48" fmla="*/ 2147483646 w 18"/>
                <a:gd name="T49" fmla="*/ 2147483646 h 209"/>
                <a:gd name="T50" fmla="*/ 2147483646 w 18"/>
                <a:gd name="T51" fmla="*/ 2147483646 h 209"/>
                <a:gd name="T52" fmla="*/ 2147483646 w 18"/>
                <a:gd name="T53" fmla="*/ 2147483646 h 209"/>
                <a:gd name="T54" fmla="*/ 2147483646 w 18"/>
                <a:gd name="T55" fmla="*/ 2147483646 h 209"/>
                <a:gd name="T56" fmla="*/ 2147483646 w 18"/>
                <a:gd name="T57" fmla="*/ 2147483646 h 209"/>
                <a:gd name="T58" fmla="*/ 2147483646 w 18"/>
                <a:gd name="T59" fmla="*/ 2147483646 h 209"/>
                <a:gd name="T60" fmla="*/ 2147483646 w 18"/>
                <a:gd name="T61" fmla="*/ 2147483646 h 209"/>
                <a:gd name="T62" fmla="*/ 2147483646 w 18"/>
                <a:gd name="T63" fmla="*/ 2147483646 h 209"/>
                <a:gd name="T64" fmla="*/ 2147483646 w 18"/>
                <a:gd name="T65" fmla="*/ 2147483646 h 209"/>
                <a:gd name="T66" fmla="*/ 2147483646 w 18"/>
                <a:gd name="T67" fmla="*/ 2147483646 h 209"/>
                <a:gd name="T68" fmla="*/ 2147483646 w 18"/>
                <a:gd name="T69" fmla="*/ 2147483646 h 209"/>
                <a:gd name="T70" fmla="*/ 2147483646 w 18"/>
                <a:gd name="T71" fmla="*/ 2147483646 h 209"/>
                <a:gd name="T72" fmla="*/ 2147483646 w 18"/>
                <a:gd name="T73" fmla="*/ 2147483646 h 209"/>
                <a:gd name="T74" fmla="*/ 2147483646 w 18"/>
                <a:gd name="T75" fmla="*/ 2147483646 h 209"/>
                <a:gd name="T76" fmla="*/ 2147483646 w 18"/>
                <a:gd name="T77" fmla="*/ 2147483646 h 209"/>
                <a:gd name="T78" fmla="*/ 2147483646 w 18"/>
                <a:gd name="T79" fmla="*/ 2147483646 h 209"/>
                <a:gd name="T80" fmla="*/ 2147483646 w 18"/>
                <a:gd name="T81" fmla="*/ 2147483646 h 209"/>
                <a:gd name="T82" fmla="*/ 2147483646 w 18"/>
                <a:gd name="T83" fmla="*/ 2147483646 h 209"/>
                <a:gd name="T84" fmla="*/ 2147483646 w 18"/>
                <a:gd name="T85" fmla="*/ 2147483646 h 209"/>
                <a:gd name="T86" fmla="*/ 2147483646 w 18"/>
                <a:gd name="T87" fmla="*/ 0 h 209"/>
                <a:gd name="T88" fmla="*/ 2147483646 w 18"/>
                <a:gd name="T89" fmla="*/ 0 h 209"/>
                <a:gd name="T90" fmla="*/ 2147483646 w 18"/>
                <a:gd name="T91" fmla="*/ 2147483646 h 209"/>
                <a:gd name="T92" fmla="*/ 2147483646 w 18"/>
                <a:gd name="T93" fmla="*/ 2147483646 h 209"/>
                <a:gd name="T94" fmla="*/ 2147483646 w 18"/>
                <a:gd name="T95" fmla="*/ 2147483646 h 209"/>
                <a:gd name="T96" fmla="*/ 2147483646 w 18"/>
                <a:gd name="T97" fmla="*/ 2147483646 h 209"/>
                <a:gd name="T98" fmla="*/ 2147483646 w 18"/>
                <a:gd name="T99" fmla="*/ 2147483646 h 20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9">
                  <a:moveTo>
                    <a:pt x="0" y="197"/>
                  </a:moveTo>
                  <a:lnTo>
                    <a:pt x="1" y="197"/>
                  </a:lnTo>
                  <a:lnTo>
                    <a:pt x="1" y="198"/>
                  </a:lnTo>
                  <a:lnTo>
                    <a:pt x="1" y="199"/>
                  </a:lnTo>
                  <a:lnTo>
                    <a:pt x="2" y="200"/>
                  </a:lnTo>
                  <a:lnTo>
                    <a:pt x="2" y="201"/>
                  </a:lnTo>
                  <a:lnTo>
                    <a:pt x="2" y="200"/>
                  </a:lnTo>
                  <a:lnTo>
                    <a:pt x="3" y="203"/>
                  </a:lnTo>
                  <a:lnTo>
                    <a:pt x="4" y="203"/>
                  </a:lnTo>
                  <a:lnTo>
                    <a:pt x="4" y="204"/>
                  </a:lnTo>
                  <a:lnTo>
                    <a:pt x="5" y="207"/>
                  </a:lnTo>
                  <a:lnTo>
                    <a:pt x="6" y="207"/>
                  </a:lnTo>
                  <a:lnTo>
                    <a:pt x="6" y="208"/>
                  </a:lnTo>
                  <a:lnTo>
                    <a:pt x="7" y="209"/>
                  </a:lnTo>
                  <a:lnTo>
                    <a:pt x="8" y="208"/>
                  </a:lnTo>
                  <a:lnTo>
                    <a:pt x="8" y="207"/>
                  </a:lnTo>
                  <a:lnTo>
                    <a:pt x="9" y="205"/>
                  </a:lnTo>
                  <a:lnTo>
                    <a:pt x="9" y="202"/>
                  </a:lnTo>
                  <a:lnTo>
                    <a:pt x="9" y="197"/>
                  </a:lnTo>
                  <a:lnTo>
                    <a:pt x="10" y="191"/>
                  </a:lnTo>
                  <a:lnTo>
                    <a:pt x="10" y="183"/>
                  </a:lnTo>
                  <a:lnTo>
                    <a:pt x="10" y="173"/>
                  </a:lnTo>
                  <a:lnTo>
                    <a:pt x="11" y="161"/>
                  </a:lnTo>
                  <a:lnTo>
                    <a:pt x="11" y="148"/>
                  </a:lnTo>
                  <a:lnTo>
                    <a:pt x="11" y="133"/>
                  </a:lnTo>
                  <a:lnTo>
                    <a:pt x="12" y="118"/>
                  </a:lnTo>
                  <a:lnTo>
                    <a:pt x="12" y="103"/>
                  </a:lnTo>
                  <a:lnTo>
                    <a:pt x="13" y="85"/>
                  </a:lnTo>
                  <a:lnTo>
                    <a:pt x="13" y="71"/>
                  </a:lnTo>
                  <a:lnTo>
                    <a:pt x="13" y="55"/>
                  </a:lnTo>
                  <a:lnTo>
                    <a:pt x="14" y="42"/>
                  </a:lnTo>
                  <a:lnTo>
                    <a:pt x="14" y="29"/>
                  </a:lnTo>
                  <a:lnTo>
                    <a:pt x="14" y="19"/>
                  </a:lnTo>
                  <a:lnTo>
                    <a:pt x="15" y="11"/>
                  </a:lnTo>
                  <a:lnTo>
                    <a:pt x="15" y="5"/>
                  </a:lnTo>
                  <a:lnTo>
                    <a:pt x="15" y="2"/>
                  </a:lnTo>
                  <a:lnTo>
                    <a:pt x="16" y="0"/>
                  </a:lnTo>
                  <a:lnTo>
                    <a:pt x="17" y="1"/>
                  </a:lnTo>
                  <a:lnTo>
                    <a:pt x="17" y="4"/>
                  </a:lnTo>
                  <a:lnTo>
                    <a:pt x="17" y="8"/>
                  </a:lnTo>
                  <a:lnTo>
                    <a:pt x="18"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19" name="Freeform 219">
              <a:extLst>
                <a:ext uri="{FF2B5EF4-FFF2-40B4-BE49-F238E27FC236}">
                  <a16:creationId xmlns:a16="http://schemas.microsoft.com/office/drawing/2014/main" id="{3A1FBEEE-86BA-4138-AF2F-C3E5FA042B14}"/>
                </a:ext>
              </a:extLst>
            </p:cNvPr>
            <p:cNvSpPr>
              <a:spLocks/>
            </p:cNvSpPr>
            <p:nvPr/>
          </p:nvSpPr>
          <p:spPr bwMode="auto">
            <a:xfrm>
              <a:off x="3099242" y="3216193"/>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3"/>
                  </a:lnTo>
                  <a:lnTo>
                    <a:pt x="1" y="20"/>
                  </a:lnTo>
                  <a:lnTo>
                    <a:pt x="1" y="26"/>
                  </a:lnTo>
                  <a:lnTo>
                    <a:pt x="2" y="33"/>
                  </a:lnTo>
                  <a:lnTo>
                    <a:pt x="2" y="40"/>
                  </a:lnTo>
                  <a:lnTo>
                    <a:pt x="2" y="46"/>
                  </a:lnTo>
                  <a:lnTo>
                    <a:pt x="3" y="52"/>
                  </a:lnTo>
                  <a:lnTo>
                    <a:pt x="3" y="57"/>
                  </a:lnTo>
                  <a:lnTo>
                    <a:pt x="4" y="63"/>
                  </a:lnTo>
                  <a:lnTo>
                    <a:pt x="4" y="68"/>
                  </a:lnTo>
                  <a:lnTo>
                    <a:pt x="4" y="72"/>
                  </a:lnTo>
                  <a:lnTo>
                    <a:pt x="5" y="75"/>
                  </a:lnTo>
                  <a:lnTo>
                    <a:pt x="5" y="79"/>
                  </a:lnTo>
                  <a:lnTo>
                    <a:pt x="5" y="82"/>
                  </a:lnTo>
                  <a:lnTo>
                    <a:pt x="6" y="84"/>
                  </a:lnTo>
                  <a:lnTo>
                    <a:pt x="6" y="85"/>
                  </a:lnTo>
                  <a:lnTo>
                    <a:pt x="6" y="87"/>
                  </a:lnTo>
                  <a:lnTo>
                    <a:pt x="7" y="89"/>
                  </a:lnTo>
                  <a:lnTo>
                    <a:pt x="7" y="90"/>
                  </a:lnTo>
                  <a:lnTo>
                    <a:pt x="8" y="91"/>
                  </a:lnTo>
                  <a:lnTo>
                    <a:pt x="8" y="92"/>
                  </a:lnTo>
                  <a:lnTo>
                    <a:pt x="9" y="91"/>
                  </a:lnTo>
                  <a:lnTo>
                    <a:pt x="9" y="92"/>
                  </a:lnTo>
                  <a:lnTo>
                    <a:pt x="10" y="90"/>
                  </a:lnTo>
                  <a:lnTo>
                    <a:pt x="10" y="91"/>
                  </a:lnTo>
                  <a:lnTo>
                    <a:pt x="11" y="89"/>
                  </a:lnTo>
                  <a:lnTo>
                    <a:pt x="11" y="91"/>
                  </a:lnTo>
                  <a:lnTo>
                    <a:pt x="12" y="93"/>
                  </a:lnTo>
                  <a:lnTo>
                    <a:pt x="12" y="92"/>
                  </a:lnTo>
                  <a:lnTo>
                    <a:pt x="12" y="93"/>
                  </a:lnTo>
                  <a:lnTo>
                    <a:pt x="13" y="97"/>
                  </a:lnTo>
                  <a:lnTo>
                    <a:pt x="13" y="100"/>
                  </a:lnTo>
                  <a:lnTo>
                    <a:pt x="13" y="101"/>
                  </a:lnTo>
                  <a:lnTo>
                    <a:pt x="14" y="104"/>
                  </a:lnTo>
                  <a:lnTo>
                    <a:pt x="14" y="107"/>
                  </a:lnTo>
                  <a:lnTo>
                    <a:pt x="15" y="111"/>
                  </a:lnTo>
                  <a:lnTo>
                    <a:pt x="15" y="113"/>
                  </a:lnTo>
                  <a:lnTo>
                    <a:pt x="16" y="116"/>
                  </a:lnTo>
                  <a:lnTo>
                    <a:pt x="16" y="118"/>
                  </a:lnTo>
                  <a:lnTo>
                    <a:pt x="17" y="119"/>
                  </a:lnTo>
                  <a:lnTo>
                    <a:pt x="17" y="120"/>
                  </a:lnTo>
                  <a:lnTo>
                    <a:pt x="17"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20" name="Freeform 220">
              <a:extLst>
                <a:ext uri="{FF2B5EF4-FFF2-40B4-BE49-F238E27FC236}">
                  <a16:creationId xmlns:a16="http://schemas.microsoft.com/office/drawing/2014/main" id="{5AE1E7AA-DD03-4A3D-9E89-443F18C9A8EC}"/>
                </a:ext>
              </a:extLst>
            </p:cNvPr>
            <p:cNvSpPr>
              <a:spLocks/>
            </p:cNvSpPr>
            <p:nvPr/>
          </p:nvSpPr>
          <p:spPr bwMode="auto">
            <a:xfrm>
              <a:off x="3126225" y="3300996"/>
              <a:ext cx="28569" cy="36121"/>
            </a:xfrm>
            <a:custGeom>
              <a:avLst/>
              <a:gdLst>
                <a:gd name="T0" fmla="*/ 0 w 18"/>
                <a:gd name="T1" fmla="*/ 2147483646 h 46"/>
                <a:gd name="T2" fmla="*/ 2147483646 w 18"/>
                <a:gd name="T3" fmla="*/ 2147483646 h 46"/>
                <a:gd name="T4" fmla="*/ 2147483646 w 18"/>
                <a:gd name="T5" fmla="*/ 2147483646 h 46"/>
                <a:gd name="T6" fmla="*/ 2147483646 w 18"/>
                <a:gd name="T7" fmla="*/ 2147483646 h 46"/>
                <a:gd name="T8" fmla="*/ 2147483646 w 18"/>
                <a:gd name="T9" fmla="*/ 2147483646 h 46"/>
                <a:gd name="T10" fmla="*/ 2147483646 w 18"/>
                <a:gd name="T11" fmla="*/ 2147483646 h 46"/>
                <a:gd name="T12" fmla="*/ 2147483646 w 18"/>
                <a:gd name="T13" fmla="*/ 2147483646 h 46"/>
                <a:gd name="T14" fmla="*/ 2147483646 w 18"/>
                <a:gd name="T15" fmla="*/ 2147483646 h 46"/>
                <a:gd name="T16" fmla="*/ 2147483646 w 18"/>
                <a:gd name="T17" fmla="*/ 2147483646 h 46"/>
                <a:gd name="T18" fmla="*/ 2147483646 w 18"/>
                <a:gd name="T19" fmla="*/ 2147483646 h 46"/>
                <a:gd name="T20" fmla="*/ 2147483646 w 18"/>
                <a:gd name="T21" fmla="*/ 2147483646 h 46"/>
                <a:gd name="T22" fmla="*/ 2147483646 w 18"/>
                <a:gd name="T23" fmla="*/ 2147483646 h 46"/>
                <a:gd name="T24" fmla="*/ 2147483646 w 18"/>
                <a:gd name="T25" fmla="*/ 2147483646 h 46"/>
                <a:gd name="T26" fmla="*/ 2147483646 w 18"/>
                <a:gd name="T27" fmla="*/ 2147483646 h 46"/>
                <a:gd name="T28" fmla="*/ 2147483646 w 18"/>
                <a:gd name="T29" fmla="*/ 0 h 46"/>
                <a:gd name="T30" fmla="*/ 2147483646 w 18"/>
                <a:gd name="T31" fmla="*/ 0 h 46"/>
                <a:gd name="T32" fmla="*/ 2147483646 w 18"/>
                <a:gd name="T33" fmla="*/ 2147483646 h 46"/>
                <a:gd name="T34" fmla="*/ 2147483646 w 18"/>
                <a:gd name="T35" fmla="*/ 0 h 46"/>
                <a:gd name="T36" fmla="*/ 2147483646 w 18"/>
                <a:gd name="T37" fmla="*/ 2147483646 h 46"/>
                <a:gd name="T38" fmla="*/ 2147483646 w 18"/>
                <a:gd name="T39" fmla="*/ 2147483646 h 46"/>
                <a:gd name="T40" fmla="*/ 2147483646 w 18"/>
                <a:gd name="T41" fmla="*/ 2147483646 h 46"/>
                <a:gd name="T42" fmla="*/ 2147483646 w 18"/>
                <a:gd name="T43" fmla="*/ 2147483646 h 46"/>
                <a:gd name="T44" fmla="*/ 2147483646 w 18"/>
                <a:gd name="T45" fmla="*/ 2147483646 h 46"/>
                <a:gd name="T46" fmla="*/ 2147483646 w 18"/>
                <a:gd name="T47" fmla="*/ 2147483646 h 46"/>
                <a:gd name="T48" fmla="*/ 2147483646 w 18"/>
                <a:gd name="T49" fmla="*/ 2147483646 h 46"/>
                <a:gd name="T50" fmla="*/ 2147483646 w 18"/>
                <a:gd name="T51" fmla="*/ 2147483646 h 46"/>
                <a:gd name="T52" fmla="*/ 2147483646 w 18"/>
                <a:gd name="T53" fmla="*/ 2147483646 h 46"/>
                <a:gd name="T54" fmla="*/ 2147483646 w 18"/>
                <a:gd name="T55" fmla="*/ 2147483646 h 46"/>
                <a:gd name="T56" fmla="*/ 2147483646 w 18"/>
                <a:gd name="T57" fmla="*/ 2147483646 h 46"/>
                <a:gd name="T58" fmla="*/ 2147483646 w 18"/>
                <a:gd name="T59" fmla="*/ 2147483646 h 46"/>
                <a:gd name="T60" fmla="*/ 2147483646 w 18"/>
                <a:gd name="T61" fmla="*/ 2147483646 h 46"/>
                <a:gd name="T62" fmla="*/ 2147483646 w 18"/>
                <a:gd name="T63" fmla="*/ 2147483646 h 46"/>
                <a:gd name="T64" fmla="*/ 2147483646 w 18"/>
                <a:gd name="T65" fmla="*/ 2147483646 h 46"/>
                <a:gd name="T66" fmla="*/ 2147483646 w 18"/>
                <a:gd name="T67" fmla="*/ 2147483646 h 46"/>
                <a:gd name="T68" fmla="*/ 2147483646 w 18"/>
                <a:gd name="T69" fmla="*/ 2147483646 h 46"/>
                <a:gd name="T70" fmla="*/ 2147483646 w 18"/>
                <a:gd name="T71" fmla="*/ 2147483646 h 46"/>
                <a:gd name="T72" fmla="*/ 2147483646 w 18"/>
                <a:gd name="T73" fmla="*/ 2147483646 h 46"/>
                <a:gd name="T74" fmla="*/ 2147483646 w 18"/>
                <a:gd name="T75" fmla="*/ 2147483646 h 46"/>
                <a:gd name="T76" fmla="*/ 2147483646 w 18"/>
                <a:gd name="T77" fmla="*/ 2147483646 h 46"/>
                <a:gd name="T78" fmla="*/ 2147483646 w 18"/>
                <a:gd name="T79" fmla="*/ 2147483646 h 46"/>
                <a:gd name="T80" fmla="*/ 2147483646 w 18"/>
                <a:gd name="T81" fmla="*/ 2147483646 h 46"/>
                <a:gd name="T82" fmla="*/ 2147483646 w 18"/>
                <a:gd name="T83" fmla="*/ 2147483646 h 46"/>
                <a:gd name="T84" fmla="*/ 2147483646 w 18"/>
                <a:gd name="T85" fmla="*/ 2147483646 h 46"/>
                <a:gd name="T86" fmla="*/ 2147483646 w 18"/>
                <a:gd name="T87" fmla="*/ 2147483646 h 46"/>
                <a:gd name="T88" fmla="*/ 2147483646 w 18"/>
                <a:gd name="T89" fmla="*/ 2147483646 h 46"/>
                <a:gd name="T90" fmla="*/ 2147483646 w 18"/>
                <a:gd name="T91" fmla="*/ 2147483646 h 46"/>
                <a:gd name="T92" fmla="*/ 2147483646 w 18"/>
                <a:gd name="T93" fmla="*/ 2147483646 h 46"/>
                <a:gd name="T94" fmla="*/ 2147483646 w 18"/>
                <a:gd name="T95" fmla="*/ 2147483646 h 46"/>
                <a:gd name="T96" fmla="*/ 2147483646 w 18"/>
                <a:gd name="T97" fmla="*/ 2147483646 h 46"/>
                <a:gd name="T98" fmla="*/ 2147483646 w 18"/>
                <a:gd name="T99" fmla="*/ 2147483646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6">
                  <a:moveTo>
                    <a:pt x="0" y="11"/>
                  </a:moveTo>
                  <a:lnTo>
                    <a:pt x="1" y="12"/>
                  </a:lnTo>
                  <a:lnTo>
                    <a:pt x="1" y="10"/>
                  </a:lnTo>
                  <a:lnTo>
                    <a:pt x="1" y="9"/>
                  </a:lnTo>
                  <a:lnTo>
                    <a:pt x="2" y="8"/>
                  </a:lnTo>
                  <a:lnTo>
                    <a:pt x="2" y="7"/>
                  </a:lnTo>
                  <a:lnTo>
                    <a:pt x="3" y="6"/>
                  </a:lnTo>
                  <a:lnTo>
                    <a:pt x="3" y="5"/>
                  </a:lnTo>
                  <a:lnTo>
                    <a:pt x="4" y="4"/>
                  </a:lnTo>
                  <a:lnTo>
                    <a:pt x="4" y="3"/>
                  </a:lnTo>
                  <a:lnTo>
                    <a:pt x="4" y="2"/>
                  </a:lnTo>
                  <a:lnTo>
                    <a:pt x="5" y="1"/>
                  </a:lnTo>
                  <a:lnTo>
                    <a:pt x="5" y="0"/>
                  </a:lnTo>
                  <a:lnTo>
                    <a:pt x="6" y="0"/>
                  </a:lnTo>
                  <a:lnTo>
                    <a:pt x="6" y="1"/>
                  </a:lnTo>
                  <a:lnTo>
                    <a:pt x="7" y="0"/>
                  </a:lnTo>
                  <a:lnTo>
                    <a:pt x="7" y="1"/>
                  </a:lnTo>
                  <a:lnTo>
                    <a:pt x="7" y="2"/>
                  </a:lnTo>
                  <a:lnTo>
                    <a:pt x="8" y="3"/>
                  </a:lnTo>
                  <a:lnTo>
                    <a:pt x="8" y="4"/>
                  </a:lnTo>
                  <a:lnTo>
                    <a:pt x="9" y="6"/>
                  </a:lnTo>
                  <a:lnTo>
                    <a:pt x="9" y="8"/>
                  </a:lnTo>
                  <a:lnTo>
                    <a:pt x="9" y="10"/>
                  </a:lnTo>
                  <a:lnTo>
                    <a:pt x="10" y="12"/>
                  </a:lnTo>
                  <a:lnTo>
                    <a:pt x="10" y="14"/>
                  </a:lnTo>
                  <a:lnTo>
                    <a:pt x="10" y="17"/>
                  </a:lnTo>
                  <a:lnTo>
                    <a:pt x="11" y="18"/>
                  </a:lnTo>
                  <a:lnTo>
                    <a:pt x="11" y="20"/>
                  </a:lnTo>
                  <a:lnTo>
                    <a:pt x="12" y="22"/>
                  </a:lnTo>
                  <a:lnTo>
                    <a:pt x="12" y="24"/>
                  </a:lnTo>
                  <a:lnTo>
                    <a:pt x="12" y="26"/>
                  </a:lnTo>
                  <a:lnTo>
                    <a:pt x="13" y="28"/>
                  </a:lnTo>
                  <a:lnTo>
                    <a:pt x="13" y="29"/>
                  </a:lnTo>
                  <a:lnTo>
                    <a:pt x="13" y="31"/>
                  </a:lnTo>
                  <a:lnTo>
                    <a:pt x="14" y="33"/>
                  </a:lnTo>
                  <a:lnTo>
                    <a:pt x="14" y="35"/>
                  </a:lnTo>
                  <a:lnTo>
                    <a:pt x="15" y="37"/>
                  </a:lnTo>
                  <a:lnTo>
                    <a:pt x="15" y="38"/>
                  </a:lnTo>
                  <a:lnTo>
                    <a:pt x="15" y="39"/>
                  </a:lnTo>
                  <a:lnTo>
                    <a:pt x="16" y="41"/>
                  </a:lnTo>
                  <a:lnTo>
                    <a:pt x="17" y="43"/>
                  </a:lnTo>
                  <a:lnTo>
                    <a:pt x="17" y="44"/>
                  </a:lnTo>
                  <a:lnTo>
                    <a:pt x="18" y="45"/>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21" name="Freeform 221">
              <a:extLst>
                <a:ext uri="{FF2B5EF4-FFF2-40B4-BE49-F238E27FC236}">
                  <a16:creationId xmlns:a16="http://schemas.microsoft.com/office/drawing/2014/main" id="{AAA5CD3A-0F4A-4463-9AC0-01DE06683242}"/>
                </a:ext>
              </a:extLst>
            </p:cNvPr>
            <p:cNvSpPr>
              <a:spLocks/>
            </p:cNvSpPr>
            <p:nvPr/>
          </p:nvSpPr>
          <p:spPr bwMode="auto">
            <a:xfrm>
              <a:off x="3154794" y="3337116"/>
              <a:ext cx="23808" cy="10993"/>
            </a:xfrm>
            <a:custGeom>
              <a:avLst/>
              <a:gdLst>
                <a:gd name="T0" fmla="*/ 0 w 15"/>
                <a:gd name="T1" fmla="*/ 0 h 14"/>
                <a:gd name="T2" fmla="*/ 0 w 15"/>
                <a:gd name="T3" fmla="*/ 2147483646 h 14"/>
                <a:gd name="T4" fmla="*/ 2147483646 w 15"/>
                <a:gd name="T5" fmla="*/ 2147483646 h 14"/>
                <a:gd name="T6" fmla="*/ 2147483646 w 15"/>
                <a:gd name="T7" fmla="*/ 2147483646 h 14"/>
                <a:gd name="T8" fmla="*/ 2147483646 w 15"/>
                <a:gd name="T9" fmla="*/ 2147483646 h 14"/>
                <a:gd name="T10" fmla="*/ 2147483646 w 15"/>
                <a:gd name="T11" fmla="*/ 2147483646 h 14"/>
                <a:gd name="T12" fmla="*/ 2147483646 w 15"/>
                <a:gd name="T13" fmla="*/ 2147483646 h 14"/>
                <a:gd name="T14" fmla="*/ 2147483646 w 15"/>
                <a:gd name="T15" fmla="*/ 2147483646 h 14"/>
                <a:gd name="T16" fmla="*/ 2147483646 w 15"/>
                <a:gd name="T17" fmla="*/ 2147483646 h 14"/>
                <a:gd name="T18" fmla="*/ 2147483646 w 15"/>
                <a:gd name="T19" fmla="*/ 2147483646 h 14"/>
                <a:gd name="T20" fmla="*/ 2147483646 w 15"/>
                <a:gd name="T21" fmla="*/ 2147483646 h 14"/>
                <a:gd name="T22" fmla="*/ 2147483646 w 15"/>
                <a:gd name="T23" fmla="*/ 2147483646 h 14"/>
                <a:gd name="T24" fmla="*/ 2147483646 w 15"/>
                <a:gd name="T25" fmla="*/ 2147483646 h 14"/>
                <a:gd name="T26" fmla="*/ 2147483646 w 15"/>
                <a:gd name="T27" fmla="*/ 2147483646 h 14"/>
                <a:gd name="T28" fmla="*/ 2147483646 w 15"/>
                <a:gd name="T29" fmla="*/ 2147483646 h 14"/>
                <a:gd name="T30" fmla="*/ 2147483646 w 15"/>
                <a:gd name="T31" fmla="*/ 2147483646 h 14"/>
                <a:gd name="T32" fmla="*/ 2147483646 w 15"/>
                <a:gd name="T33" fmla="*/ 2147483646 h 14"/>
                <a:gd name="T34" fmla="*/ 2147483646 w 15"/>
                <a:gd name="T35" fmla="*/ 2147483646 h 14"/>
                <a:gd name="T36" fmla="*/ 2147483646 w 15"/>
                <a:gd name="T37" fmla="*/ 2147483646 h 14"/>
                <a:gd name="T38" fmla="*/ 2147483646 w 15"/>
                <a:gd name="T39" fmla="*/ 2147483646 h 14"/>
                <a:gd name="T40" fmla="*/ 2147483646 w 15"/>
                <a:gd name="T41" fmla="*/ 2147483646 h 14"/>
                <a:gd name="T42" fmla="*/ 2147483646 w 15"/>
                <a:gd name="T43" fmla="*/ 2147483646 h 14"/>
                <a:gd name="T44" fmla="*/ 2147483646 w 15"/>
                <a:gd name="T45" fmla="*/ 2147483646 h 14"/>
                <a:gd name="T46" fmla="*/ 2147483646 w 15"/>
                <a:gd name="T47" fmla="*/ 2147483646 h 14"/>
                <a:gd name="T48" fmla="*/ 2147483646 w 15"/>
                <a:gd name="T49" fmla="*/ 2147483646 h 14"/>
                <a:gd name="T50" fmla="*/ 2147483646 w 15"/>
                <a:gd name="T51" fmla="*/ 2147483646 h 14"/>
                <a:gd name="T52" fmla="*/ 2147483646 w 15"/>
                <a:gd name="T53" fmla="*/ 2147483646 h 14"/>
                <a:gd name="T54" fmla="*/ 2147483646 w 15"/>
                <a:gd name="T55" fmla="*/ 2147483646 h 14"/>
                <a:gd name="T56" fmla="*/ 2147483646 w 15"/>
                <a:gd name="T57" fmla="*/ 2147483646 h 14"/>
                <a:gd name="T58" fmla="*/ 2147483646 w 15"/>
                <a:gd name="T59" fmla="*/ 2147483646 h 14"/>
                <a:gd name="T60" fmla="*/ 2147483646 w 15"/>
                <a:gd name="T61" fmla="*/ 2147483646 h 14"/>
                <a:gd name="T62" fmla="*/ 2147483646 w 15"/>
                <a:gd name="T63" fmla="*/ 2147483646 h 14"/>
                <a:gd name="T64" fmla="*/ 2147483646 w 15"/>
                <a:gd name="T65" fmla="*/ 2147483646 h 14"/>
                <a:gd name="T66" fmla="*/ 2147483646 w 15"/>
                <a:gd name="T67" fmla="*/ 2147483646 h 14"/>
                <a:gd name="T68" fmla="*/ 2147483646 w 15"/>
                <a:gd name="T69" fmla="*/ 2147483646 h 14"/>
                <a:gd name="T70" fmla="*/ 2147483646 w 15"/>
                <a:gd name="T71" fmla="*/ 2147483646 h 14"/>
                <a:gd name="T72" fmla="*/ 2147483646 w 15"/>
                <a:gd name="T73" fmla="*/ 2147483646 h 14"/>
                <a:gd name="T74" fmla="*/ 2147483646 w 15"/>
                <a:gd name="T75" fmla="*/ 2147483646 h 14"/>
                <a:gd name="T76" fmla="*/ 2147483646 w 15"/>
                <a:gd name="T77" fmla="*/ 2147483646 h 14"/>
                <a:gd name="T78" fmla="*/ 2147483646 w 15"/>
                <a:gd name="T79" fmla="*/ 2147483646 h 14"/>
                <a:gd name="T80" fmla="*/ 2147483646 w 15"/>
                <a:gd name="T81" fmla="*/ 2147483646 h 14"/>
                <a:gd name="T82" fmla="*/ 2147483646 w 15"/>
                <a:gd name="T83" fmla="*/ 2147483646 h 14"/>
                <a:gd name="T84" fmla="*/ 2147483646 w 15"/>
                <a:gd name="T85" fmla="*/ 2147483646 h 14"/>
                <a:gd name="T86" fmla="*/ 2147483646 w 15"/>
                <a:gd name="T87" fmla="*/ 2147483646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5" h="14">
                  <a:moveTo>
                    <a:pt x="0" y="0"/>
                  </a:moveTo>
                  <a:lnTo>
                    <a:pt x="0" y="2"/>
                  </a:lnTo>
                  <a:lnTo>
                    <a:pt x="1" y="3"/>
                  </a:lnTo>
                  <a:lnTo>
                    <a:pt x="2" y="4"/>
                  </a:lnTo>
                  <a:lnTo>
                    <a:pt x="2" y="5"/>
                  </a:lnTo>
                  <a:lnTo>
                    <a:pt x="3" y="5"/>
                  </a:lnTo>
                  <a:lnTo>
                    <a:pt x="3" y="6"/>
                  </a:lnTo>
                  <a:lnTo>
                    <a:pt x="4" y="7"/>
                  </a:lnTo>
                  <a:lnTo>
                    <a:pt x="5" y="8"/>
                  </a:lnTo>
                  <a:lnTo>
                    <a:pt x="5" y="9"/>
                  </a:lnTo>
                  <a:lnTo>
                    <a:pt x="6" y="10"/>
                  </a:lnTo>
                  <a:lnTo>
                    <a:pt x="7" y="10"/>
                  </a:lnTo>
                  <a:lnTo>
                    <a:pt x="7" y="12"/>
                  </a:lnTo>
                  <a:lnTo>
                    <a:pt x="8" y="11"/>
                  </a:lnTo>
                  <a:lnTo>
                    <a:pt x="8" y="10"/>
                  </a:lnTo>
                  <a:lnTo>
                    <a:pt x="9" y="12"/>
                  </a:lnTo>
                  <a:lnTo>
                    <a:pt x="10" y="12"/>
                  </a:lnTo>
                  <a:lnTo>
                    <a:pt x="10" y="11"/>
                  </a:lnTo>
                  <a:lnTo>
                    <a:pt x="10" y="12"/>
                  </a:lnTo>
                  <a:lnTo>
                    <a:pt x="11" y="12"/>
                  </a:lnTo>
                  <a:lnTo>
                    <a:pt x="11" y="13"/>
                  </a:lnTo>
                  <a:lnTo>
                    <a:pt x="11" y="11"/>
                  </a:lnTo>
                  <a:lnTo>
                    <a:pt x="12" y="12"/>
                  </a:lnTo>
                  <a:lnTo>
                    <a:pt x="12" y="13"/>
                  </a:lnTo>
                  <a:lnTo>
                    <a:pt x="13" y="12"/>
                  </a:lnTo>
                  <a:lnTo>
                    <a:pt x="13" y="13"/>
                  </a:lnTo>
                  <a:lnTo>
                    <a:pt x="14" y="14"/>
                  </a:lnTo>
                  <a:lnTo>
                    <a:pt x="14" y="13"/>
                  </a:lnTo>
                  <a:lnTo>
                    <a:pt x="15" y="13"/>
                  </a:lnTo>
                </a:path>
              </a:pathLst>
            </a:custGeom>
            <a:noFill/>
            <a:ln w="3175"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22" name="Freeform 222">
              <a:extLst>
                <a:ext uri="{FF2B5EF4-FFF2-40B4-BE49-F238E27FC236}">
                  <a16:creationId xmlns:a16="http://schemas.microsoft.com/office/drawing/2014/main" id="{4B68E395-B701-4C53-853C-7632CD02CF36}"/>
                </a:ext>
              </a:extLst>
            </p:cNvPr>
            <p:cNvSpPr>
              <a:spLocks/>
            </p:cNvSpPr>
            <p:nvPr/>
          </p:nvSpPr>
          <p:spPr bwMode="auto">
            <a:xfrm>
              <a:off x="3178601" y="3219334"/>
              <a:ext cx="28569" cy="143696"/>
            </a:xfrm>
            <a:custGeom>
              <a:avLst/>
              <a:gdLst>
                <a:gd name="T0" fmla="*/ 0 w 18"/>
                <a:gd name="T1" fmla="*/ 2147483646 h 183"/>
                <a:gd name="T2" fmla="*/ 2147483646 w 18"/>
                <a:gd name="T3" fmla="*/ 2147483646 h 183"/>
                <a:gd name="T4" fmla="*/ 2147483646 w 18"/>
                <a:gd name="T5" fmla="*/ 2147483646 h 183"/>
                <a:gd name="T6" fmla="*/ 2147483646 w 18"/>
                <a:gd name="T7" fmla="*/ 2147483646 h 183"/>
                <a:gd name="T8" fmla="*/ 2147483646 w 18"/>
                <a:gd name="T9" fmla="*/ 2147483646 h 183"/>
                <a:gd name="T10" fmla="*/ 2147483646 w 18"/>
                <a:gd name="T11" fmla="*/ 2147483646 h 183"/>
                <a:gd name="T12" fmla="*/ 2147483646 w 18"/>
                <a:gd name="T13" fmla="*/ 2147483646 h 183"/>
                <a:gd name="T14" fmla="*/ 2147483646 w 18"/>
                <a:gd name="T15" fmla="*/ 2147483646 h 183"/>
                <a:gd name="T16" fmla="*/ 2147483646 w 18"/>
                <a:gd name="T17" fmla="*/ 2147483646 h 183"/>
                <a:gd name="T18" fmla="*/ 2147483646 w 18"/>
                <a:gd name="T19" fmla="*/ 2147483646 h 183"/>
                <a:gd name="T20" fmla="*/ 2147483646 w 18"/>
                <a:gd name="T21" fmla="*/ 2147483646 h 183"/>
                <a:gd name="T22" fmla="*/ 2147483646 w 18"/>
                <a:gd name="T23" fmla="*/ 2147483646 h 183"/>
                <a:gd name="T24" fmla="*/ 2147483646 w 18"/>
                <a:gd name="T25" fmla="*/ 2147483646 h 183"/>
                <a:gd name="T26" fmla="*/ 2147483646 w 18"/>
                <a:gd name="T27" fmla="*/ 2147483646 h 183"/>
                <a:gd name="T28" fmla="*/ 2147483646 w 18"/>
                <a:gd name="T29" fmla="*/ 2147483646 h 183"/>
                <a:gd name="T30" fmla="*/ 2147483646 w 18"/>
                <a:gd name="T31" fmla="*/ 2147483646 h 183"/>
                <a:gd name="T32" fmla="*/ 2147483646 w 18"/>
                <a:gd name="T33" fmla="*/ 2147483646 h 183"/>
                <a:gd name="T34" fmla="*/ 2147483646 w 18"/>
                <a:gd name="T35" fmla="*/ 2147483646 h 183"/>
                <a:gd name="T36" fmla="*/ 2147483646 w 18"/>
                <a:gd name="T37" fmla="*/ 2147483646 h 183"/>
                <a:gd name="T38" fmla="*/ 2147483646 w 18"/>
                <a:gd name="T39" fmla="*/ 2147483646 h 183"/>
                <a:gd name="T40" fmla="*/ 2147483646 w 18"/>
                <a:gd name="T41" fmla="*/ 2147483646 h 183"/>
                <a:gd name="T42" fmla="*/ 2147483646 w 18"/>
                <a:gd name="T43" fmla="*/ 2147483646 h 183"/>
                <a:gd name="T44" fmla="*/ 2147483646 w 18"/>
                <a:gd name="T45" fmla="*/ 2147483646 h 183"/>
                <a:gd name="T46" fmla="*/ 2147483646 w 18"/>
                <a:gd name="T47" fmla="*/ 2147483646 h 183"/>
                <a:gd name="T48" fmla="*/ 2147483646 w 18"/>
                <a:gd name="T49" fmla="*/ 2147483646 h 183"/>
                <a:gd name="T50" fmla="*/ 2147483646 w 18"/>
                <a:gd name="T51" fmla="*/ 2147483646 h 183"/>
                <a:gd name="T52" fmla="*/ 2147483646 w 18"/>
                <a:gd name="T53" fmla="*/ 2147483646 h 183"/>
                <a:gd name="T54" fmla="*/ 2147483646 w 18"/>
                <a:gd name="T55" fmla="*/ 2147483646 h 183"/>
                <a:gd name="T56" fmla="*/ 2147483646 w 18"/>
                <a:gd name="T57" fmla="*/ 2147483646 h 183"/>
                <a:gd name="T58" fmla="*/ 2147483646 w 18"/>
                <a:gd name="T59" fmla="*/ 2147483646 h 183"/>
                <a:gd name="T60" fmla="*/ 2147483646 w 18"/>
                <a:gd name="T61" fmla="*/ 2147483646 h 183"/>
                <a:gd name="T62" fmla="*/ 2147483646 w 18"/>
                <a:gd name="T63" fmla="*/ 2147483646 h 183"/>
                <a:gd name="T64" fmla="*/ 2147483646 w 18"/>
                <a:gd name="T65" fmla="*/ 2147483646 h 183"/>
                <a:gd name="T66" fmla="*/ 2147483646 w 18"/>
                <a:gd name="T67" fmla="*/ 2147483646 h 183"/>
                <a:gd name="T68" fmla="*/ 2147483646 w 18"/>
                <a:gd name="T69" fmla="*/ 2147483646 h 183"/>
                <a:gd name="T70" fmla="*/ 2147483646 w 18"/>
                <a:gd name="T71" fmla="*/ 2147483646 h 183"/>
                <a:gd name="T72" fmla="*/ 2147483646 w 18"/>
                <a:gd name="T73" fmla="*/ 2147483646 h 183"/>
                <a:gd name="T74" fmla="*/ 2147483646 w 18"/>
                <a:gd name="T75" fmla="*/ 2147483646 h 183"/>
                <a:gd name="T76" fmla="*/ 2147483646 w 18"/>
                <a:gd name="T77" fmla="*/ 2147483646 h 183"/>
                <a:gd name="T78" fmla="*/ 2147483646 w 18"/>
                <a:gd name="T79" fmla="*/ 2147483646 h 183"/>
                <a:gd name="T80" fmla="*/ 2147483646 w 18"/>
                <a:gd name="T81" fmla="*/ 2147483646 h 183"/>
                <a:gd name="T82" fmla="*/ 2147483646 w 18"/>
                <a:gd name="T83" fmla="*/ 2147483646 h 183"/>
                <a:gd name="T84" fmla="*/ 2147483646 w 18"/>
                <a:gd name="T85" fmla="*/ 2147483646 h 183"/>
                <a:gd name="T86" fmla="*/ 2147483646 w 18"/>
                <a:gd name="T87" fmla="*/ 2147483646 h 183"/>
                <a:gd name="T88" fmla="*/ 2147483646 w 18"/>
                <a:gd name="T89" fmla="*/ 2147483646 h 183"/>
                <a:gd name="T90" fmla="*/ 2147483646 w 18"/>
                <a:gd name="T91" fmla="*/ 2147483646 h 183"/>
                <a:gd name="T92" fmla="*/ 2147483646 w 18"/>
                <a:gd name="T93" fmla="*/ 2147483646 h 183"/>
                <a:gd name="T94" fmla="*/ 2147483646 w 18"/>
                <a:gd name="T95" fmla="*/ 2147483646 h 183"/>
                <a:gd name="T96" fmla="*/ 2147483646 w 18"/>
                <a:gd name="T97" fmla="*/ 2147483646 h 183"/>
                <a:gd name="T98" fmla="*/ 2147483646 w 18"/>
                <a:gd name="T99" fmla="*/ 0 h 1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3">
                  <a:moveTo>
                    <a:pt x="0" y="163"/>
                  </a:moveTo>
                  <a:lnTo>
                    <a:pt x="1" y="164"/>
                  </a:lnTo>
                  <a:lnTo>
                    <a:pt x="1" y="165"/>
                  </a:lnTo>
                  <a:lnTo>
                    <a:pt x="2" y="165"/>
                  </a:lnTo>
                  <a:lnTo>
                    <a:pt x="2" y="166"/>
                  </a:lnTo>
                  <a:lnTo>
                    <a:pt x="3" y="167"/>
                  </a:lnTo>
                  <a:lnTo>
                    <a:pt x="3" y="168"/>
                  </a:lnTo>
                  <a:lnTo>
                    <a:pt x="4" y="168"/>
                  </a:lnTo>
                  <a:lnTo>
                    <a:pt x="5" y="170"/>
                  </a:lnTo>
                  <a:lnTo>
                    <a:pt x="5" y="171"/>
                  </a:lnTo>
                  <a:lnTo>
                    <a:pt x="5" y="170"/>
                  </a:lnTo>
                  <a:lnTo>
                    <a:pt x="6" y="173"/>
                  </a:lnTo>
                  <a:lnTo>
                    <a:pt x="6" y="172"/>
                  </a:lnTo>
                  <a:lnTo>
                    <a:pt x="7" y="173"/>
                  </a:lnTo>
                  <a:lnTo>
                    <a:pt x="7" y="174"/>
                  </a:lnTo>
                  <a:lnTo>
                    <a:pt x="8" y="174"/>
                  </a:lnTo>
                  <a:lnTo>
                    <a:pt x="8" y="176"/>
                  </a:lnTo>
                  <a:lnTo>
                    <a:pt x="9" y="179"/>
                  </a:lnTo>
                  <a:lnTo>
                    <a:pt x="9" y="178"/>
                  </a:lnTo>
                  <a:lnTo>
                    <a:pt x="10" y="179"/>
                  </a:lnTo>
                  <a:lnTo>
                    <a:pt x="10" y="181"/>
                  </a:lnTo>
                  <a:lnTo>
                    <a:pt x="10" y="182"/>
                  </a:lnTo>
                  <a:lnTo>
                    <a:pt x="11" y="183"/>
                  </a:lnTo>
                  <a:lnTo>
                    <a:pt x="11" y="181"/>
                  </a:lnTo>
                  <a:lnTo>
                    <a:pt x="11" y="183"/>
                  </a:lnTo>
                  <a:lnTo>
                    <a:pt x="12" y="182"/>
                  </a:lnTo>
                  <a:lnTo>
                    <a:pt x="12" y="180"/>
                  </a:lnTo>
                  <a:lnTo>
                    <a:pt x="13" y="177"/>
                  </a:lnTo>
                  <a:lnTo>
                    <a:pt x="13" y="174"/>
                  </a:lnTo>
                  <a:lnTo>
                    <a:pt x="13" y="170"/>
                  </a:lnTo>
                  <a:lnTo>
                    <a:pt x="14" y="163"/>
                  </a:lnTo>
                  <a:lnTo>
                    <a:pt x="14" y="156"/>
                  </a:lnTo>
                  <a:lnTo>
                    <a:pt x="14" y="144"/>
                  </a:lnTo>
                  <a:lnTo>
                    <a:pt x="15" y="133"/>
                  </a:lnTo>
                  <a:lnTo>
                    <a:pt x="15" y="119"/>
                  </a:lnTo>
                  <a:lnTo>
                    <a:pt x="15" y="103"/>
                  </a:lnTo>
                  <a:lnTo>
                    <a:pt x="16" y="88"/>
                  </a:lnTo>
                  <a:lnTo>
                    <a:pt x="16" y="72"/>
                  </a:lnTo>
                  <a:lnTo>
                    <a:pt x="16" y="55"/>
                  </a:lnTo>
                  <a:lnTo>
                    <a:pt x="17" y="40"/>
                  </a:lnTo>
                  <a:lnTo>
                    <a:pt x="17" y="26"/>
                  </a:lnTo>
                  <a:lnTo>
                    <a:pt x="18" y="12"/>
                  </a:lnTo>
                  <a:lnTo>
                    <a:pt x="18" y="0"/>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23" name="Freeform 223">
              <a:extLst>
                <a:ext uri="{FF2B5EF4-FFF2-40B4-BE49-F238E27FC236}">
                  <a16:creationId xmlns:a16="http://schemas.microsoft.com/office/drawing/2014/main" id="{B4B72957-3C67-48A7-B6C3-C75E0BB7D36F}"/>
                </a:ext>
              </a:extLst>
            </p:cNvPr>
            <p:cNvSpPr>
              <a:spLocks/>
            </p:cNvSpPr>
            <p:nvPr/>
          </p:nvSpPr>
          <p:spPr bwMode="auto">
            <a:xfrm>
              <a:off x="3207171" y="3196562"/>
              <a:ext cx="26983" cy="95012"/>
            </a:xfrm>
            <a:custGeom>
              <a:avLst/>
              <a:gdLst>
                <a:gd name="T0" fmla="*/ 0 w 17"/>
                <a:gd name="T1" fmla="*/ 2147483646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0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29"/>
                  </a:moveTo>
                  <a:lnTo>
                    <a:pt x="0" y="19"/>
                  </a:lnTo>
                  <a:lnTo>
                    <a:pt x="1" y="12"/>
                  </a:lnTo>
                  <a:lnTo>
                    <a:pt x="1" y="6"/>
                  </a:lnTo>
                  <a:lnTo>
                    <a:pt x="1" y="3"/>
                  </a:lnTo>
                  <a:lnTo>
                    <a:pt x="2" y="1"/>
                  </a:lnTo>
                  <a:lnTo>
                    <a:pt x="2" y="0"/>
                  </a:lnTo>
                  <a:lnTo>
                    <a:pt x="2" y="1"/>
                  </a:lnTo>
                  <a:lnTo>
                    <a:pt x="3" y="5"/>
                  </a:lnTo>
                  <a:lnTo>
                    <a:pt x="3" y="10"/>
                  </a:lnTo>
                  <a:lnTo>
                    <a:pt x="3" y="15"/>
                  </a:lnTo>
                  <a:lnTo>
                    <a:pt x="4" y="21"/>
                  </a:lnTo>
                  <a:lnTo>
                    <a:pt x="4" y="27"/>
                  </a:lnTo>
                  <a:lnTo>
                    <a:pt x="4" y="34"/>
                  </a:lnTo>
                  <a:lnTo>
                    <a:pt x="5" y="39"/>
                  </a:lnTo>
                  <a:lnTo>
                    <a:pt x="5" y="47"/>
                  </a:lnTo>
                  <a:lnTo>
                    <a:pt x="6" y="54"/>
                  </a:lnTo>
                  <a:lnTo>
                    <a:pt x="6" y="61"/>
                  </a:lnTo>
                  <a:lnTo>
                    <a:pt x="6" y="66"/>
                  </a:lnTo>
                  <a:lnTo>
                    <a:pt x="7" y="73"/>
                  </a:lnTo>
                  <a:lnTo>
                    <a:pt x="7" y="77"/>
                  </a:lnTo>
                  <a:lnTo>
                    <a:pt x="7" y="83"/>
                  </a:lnTo>
                  <a:lnTo>
                    <a:pt x="8" y="87"/>
                  </a:lnTo>
                  <a:lnTo>
                    <a:pt x="8" y="90"/>
                  </a:lnTo>
                  <a:lnTo>
                    <a:pt x="8" y="94"/>
                  </a:lnTo>
                  <a:lnTo>
                    <a:pt x="9" y="97"/>
                  </a:lnTo>
                  <a:lnTo>
                    <a:pt x="9" y="100"/>
                  </a:lnTo>
                  <a:lnTo>
                    <a:pt x="9" y="102"/>
                  </a:lnTo>
                  <a:lnTo>
                    <a:pt x="10" y="104"/>
                  </a:lnTo>
                  <a:lnTo>
                    <a:pt x="10" y="106"/>
                  </a:lnTo>
                  <a:lnTo>
                    <a:pt x="11" y="108"/>
                  </a:lnTo>
                  <a:lnTo>
                    <a:pt x="11" y="107"/>
                  </a:lnTo>
                  <a:lnTo>
                    <a:pt x="11" y="108"/>
                  </a:lnTo>
                  <a:lnTo>
                    <a:pt x="12" y="109"/>
                  </a:lnTo>
                  <a:lnTo>
                    <a:pt x="12" y="108"/>
                  </a:lnTo>
                  <a:lnTo>
                    <a:pt x="12" y="109"/>
                  </a:lnTo>
                  <a:lnTo>
                    <a:pt x="13" y="109"/>
                  </a:lnTo>
                  <a:lnTo>
                    <a:pt x="13" y="108"/>
                  </a:lnTo>
                  <a:lnTo>
                    <a:pt x="13" y="109"/>
                  </a:lnTo>
                  <a:lnTo>
                    <a:pt x="14" y="109"/>
                  </a:lnTo>
                  <a:lnTo>
                    <a:pt x="14" y="108"/>
                  </a:lnTo>
                  <a:lnTo>
                    <a:pt x="15" y="108"/>
                  </a:lnTo>
                  <a:lnTo>
                    <a:pt x="16" y="110"/>
                  </a:lnTo>
                  <a:lnTo>
                    <a:pt x="16" y="111"/>
                  </a:lnTo>
                  <a:lnTo>
                    <a:pt x="16" y="114"/>
                  </a:lnTo>
                  <a:lnTo>
                    <a:pt x="17" y="115"/>
                  </a:lnTo>
                  <a:lnTo>
                    <a:pt x="17" y="118"/>
                  </a:lnTo>
                  <a:lnTo>
                    <a:pt x="17" y="121"/>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24" name="Freeform 225">
              <a:extLst>
                <a:ext uri="{FF2B5EF4-FFF2-40B4-BE49-F238E27FC236}">
                  <a16:creationId xmlns:a16="http://schemas.microsoft.com/office/drawing/2014/main" id="{067C4F9E-DDC1-4340-972E-AF1D4AE15C7B}"/>
                </a:ext>
              </a:extLst>
            </p:cNvPr>
            <p:cNvSpPr>
              <a:spLocks/>
            </p:cNvSpPr>
            <p:nvPr/>
          </p:nvSpPr>
          <p:spPr bwMode="auto">
            <a:xfrm>
              <a:off x="3234153" y="3291576"/>
              <a:ext cx="28569" cy="34549"/>
            </a:xfrm>
            <a:custGeom>
              <a:avLst/>
              <a:gdLst>
                <a:gd name="T0" fmla="*/ 0 w 18"/>
                <a:gd name="T1" fmla="*/ 0 h 44"/>
                <a:gd name="T2" fmla="*/ 2147483646 w 18"/>
                <a:gd name="T3" fmla="*/ 2147483646 h 44"/>
                <a:gd name="T4" fmla="*/ 2147483646 w 18"/>
                <a:gd name="T5" fmla="*/ 2147483646 h 44"/>
                <a:gd name="T6" fmla="*/ 2147483646 w 18"/>
                <a:gd name="T7" fmla="*/ 2147483646 h 44"/>
                <a:gd name="T8" fmla="*/ 2147483646 w 18"/>
                <a:gd name="T9" fmla="*/ 2147483646 h 44"/>
                <a:gd name="T10" fmla="*/ 2147483646 w 18"/>
                <a:gd name="T11" fmla="*/ 2147483646 h 44"/>
                <a:gd name="T12" fmla="*/ 2147483646 w 18"/>
                <a:gd name="T13" fmla="*/ 2147483646 h 44"/>
                <a:gd name="T14" fmla="*/ 2147483646 w 18"/>
                <a:gd name="T15" fmla="*/ 2147483646 h 44"/>
                <a:gd name="T16" fmla="*/ 2147483646 w 18"/>
                <a:gd name="T17" fmla="*/ 2147483646 h 44"/>
                <a:gd name="T18" fmla="*/ 2147483646 w 18"/>
                <a:gd name="T19" fmla="*/ 2147483646 h 44"/>
                <a:gd name="T20" fmla="*/ 2147483646 w 18"/>
                <a:gd name="T21" fmla="*/ 2147483646 h 44"/>
                <a:gd name="T22" fmla="*/ 2147483646 w 18"/>
                <a:gd name="T23" fmla="*/ 2147483646 h 44"/>
                <a:gd name="T24" fmla="*/ 2147483646 w 18"/>
                <a:gd name="T25" fmla="*/ 2147483646 h 44"/>
                <a:gd name="T26" fmla="*/ 2147483646 w 18"/>
                <a:gd name="T27" fmla="*/ 2147483646 h 44"/>
                <a:gd name="T28" fmla="*/ 2147483646 w 18"/>
                <a:gd name="T29" fmla="*/ 2147483646 h 44"/>
                <a:gd name="T30" fmla="*/ 2147483646 w 18"/>
                <a:gd name="T31" fmla="*/ 2147483646 h 44"/>
                <a:gd name="T32" fmla="*/ 2147483646 w 18"/>
                <a:gd name="T33" fmla="*/ 2147483646 h 44"/>
                <a:gd name="T34" fmla="*/ 2147483646 w 18"/>
                <a:gd name="T35" fmla="*/ 2147483646 h 44"/>
                <a:gd name="T36" fmla="*/ 2147483646 w 18"/>
                <a:gd name="T37" fmla="*/ 2147483646 h 44"/>
                <a:gd name="T38" fmla="*/ 2147483646 w 18"/>
                <a:gd name="T39" fmla="*/ 2147483646 h 44"/>
                <a:gd name="T40" fmla="*/ 2147483646 w 18"/>
                <a:gd name="T41" fmla="*/ 2147483646 h 44"/>
                <a:gd name="T42" fmla="*/ 2147483646 w 18"/>
                <a:gd name="T43" fmla="*/ 2147483646 h 44"/>
                <a:gd name="T44" fmla="*/ 2147483646 w 18"/>
                <a:gd name="T45" fmla="*/ 2147483646 h 44"/>
                <a:gd name="T46" fmla="*/ 2147483646 w 18"/>
                <a:gd name="T47" fmla="*/ 2147483646 h 44"/>
                <a:gd name="T48" fmla="*/ 2147483646 w 18"/>
                <a:gd name="T49" fmla="*/ 2147483646 h 44"/>
                <a:gd name="T50" fmla="*/ 2147483646 w 18"/>
                <a:gd name="T51" fmla="*/ 2147483646 h 44"/>
                <a:gd name="T52" fmla="*/ 2147483646 w 18"/>
                <a:gd name="T53" fmla="*/ 2147483646 h 44"/>
                <a:gd name="T54" fmla="*/ 2147483646 w 18"/>
                <a:gd name="T55" fmla="*/ 2147483646 h 44"/>
                <a:gd name="T56" fmla="*/ 2147483646 w 18"/>
                <a:gd name="T57" fmla="*/ 2147483646 h 44"/>
                <a:gd name="T58" fmla="*/ 2147483646 w 18"/>
                <a:gd name="T59" fmla="*/ 2147483646 h 44"/>
                <a:gd name="T60" fmla="*/ 2147483646 w 18"/>
                <a:gd name="T61" fmla="*/ 2147483646 h 44"/>
                <a:gd name="T62" fmla="*/ 2147483646 w 18"/>
                <a:gd name="T63" fmla="*/ 2147483646 h 44"/>
                <a:gd name="T64" fmla="*/ 2147483646 w 18"/>
                <a:gd name="T65" fmla="*/ 2147483646 h 44"/>
                <a:gd name="T66" fmla="*/ 2147483646 w 18"/>
                <a:gd name="T67" fmla="*/ 2147483646 h 44"/>
                <a:gd name="T68" fmla="*/ 2147483646 w 18"/>
                <a:gd name="T69" fmla="*/ 2147483646 h 44"/>
                <a:gd name="T70" fmla="*/ 2147483646 w 18"/>
                <a:gd name="T71" fmla="*/ 2147483646 h 44"/>
                <a:gd name="T72" fmla="*/ 2147483646 w 18"/>
                <a:gd name="T73" fmla="*/ 2147483646 h 44"/>
                <a:gd name="T74" fmla="*/ 2147483646 w 18"/>
                <a:gd name="T75" fmla="*/ 2147483646 h 44"/>
                <a:gd name="T76" fmla="*/ 2147483646 w 18"/>
                <a:gd name="T77" fmla="*/ 2147483646 h 44"/>
                <a:gd name="T78" fmla="*/ 2147483646 w 18"/>
                <a:gd name="T79" fmla="*/ 2147483646 h 44"/>
                <a:gd name="T80" fmla="*/ 2147483646 w 18"/>
                <a:gd name="T81" fmla="*/ 2147483646 h 44"/>
                <a:gd name="T82" fmla="*/ 2147483646 w 18"/>
                <a:gd name="T83" fmla="*/ 2147483646 h 44"/>
                <a:gd name="T84" fmla="*/ 2147483646 w 18"/>
                <a:gd name="T85" fmla="*/ 2147483646 h 44"/>
                <a:gd name="T86" fmla="*/ 2147483646 w 18"/>
                <a:gd name="T87" fmla="*/ 2147483646 h 44"/>
                <a:gd name="T88" fmla="*/ 2147483646 w 18"/>
                <a:gd name="T89" fmla="*/ 2147483646 h 44"/>
                <a:gd name="T90" fmla="*/ 2147483646 w 18"/>
                <a:gd name="T91" fmla="*/ 2147483646 h 44"/>
                <a:gd name="T92" fmla="*/ 2147483646 w 18"/>
                <a:gd name="T93" fmla="*/ 2147483646 h 44"/>
                <a:gd name="T94" fmla="*/ 2147483646 w 18"/>
                <a:gd name="T95" fmla="*/ 2147483646 h 44"/>
                <a:gd name="T96" fmla="*/ 2147483646 w 18"/>
                <a:gd name="T97" fmla="*/ 2147483646 h 44"/>
                <a:gd name="T98" fmla="*/ 2147483646 w 18"/>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4">
                  <a:moveTo>
                    <a:pt x="0" y="0"/>
                  </a:moveTo>
                  <a:lnTo>
                    <a:pt x="1" y="3"/>
                  </a:lnTo>
                  <a:lnTo>
                    <a:pt x="1" y="7"/>
                  </a:lnTo>
                  <a:lnTo>
                    <a:pt x="1" y="10"/>
                  </a:lnTo>
                  <a:lnTo>
                    <a:pt x="2" y="12"/>
                  </a:lnTo>
                  <a:lnTo>
                    <a:pt x="2" y="14"/>
                  </a:lnTo>
                  <a:lnTo>
                    <a:pt x="3" y="15"/>
                  </a:lnTo>
                  <a:lnTo>
                    <a:pt x="3" y="17"/>
                  </a:lnTo>
                  <a:lnTo>
                    <a:pt x="3" y="19"/>
                  </a:lnTo>
                  <a:lnTo>
                    <a:pt x="4" y="18"/>
                  </a:lnTo>
                  <a:lnTo>
                    <a:pt x="5" y="17"/>
                  </a:lnTo>
                  <a:lnTo>
                    <a:pt x="5" y="16"/>
                  </a:lnTo>
                  <a:lnTo>
                    <a:pt x="5" y="17"/>
                  </a:lnTo>
                  <a:lnTo>
                    <a:pt x="6" y="17"/>
                  </a:lnTo>
                  <a:lnTo>
                    <a:pt x="6" y="15"/>
                  </a:lnTo>
                  <a:lnTo>
                    <a:pt x="7" y="14"/>
                  </a:lnTo>
                  <a:lnTo>
                    <a:pt x="7" y="13"/>
                  </a:lnTo>
                  <a:lnTo>
                    <a:pt x="7" y="12"/>
                  </a:lnTo>
                  <a:lnTo>
                    <a:pt x="8" y="11"/>
                  </a:lnTo>
                  <a:lnTo>
                    <a:pt x="8" y="10"/>
                  </a:lnTo>
                  <a:lnTo>
                    <a:pt x="8" y="8"/>
                  </a:lnTo>
                  <a:lnTo>
                    <a:pt x="9" y="8"/>
                  </a:lnTo>
                  <a:lnTo>
                    <a:pt x="9" y="9"/>
                  </a:lnTo>
                  <a:lnTo>
                    <a:pt x="10" y="7"/>
                  </a:lnTo>
                  <a:lnTo>
                    <a:pt x="10" y="10"/>
                  </a:lnTo>
                  <a:lnTo>
                    <a:pt x="11" y="10"/>
                  </a:lnTo>
                  <a:lnTo>
                    <a:pt x="11" y="11"/>
                  </a:lnTo>
                  <a:lnTo>
                    <a:pt x="12" y="12"/>
                  </a:lnTo>
                  <a:lnTo>
                    <a:pt x="12" y="13"/>
                  </a:lnTo>
                  <a:lnTo>
                    <a:pt x="12" y="15"/>
                  </a:lnTo>
                  <a:lnTo>
                    <a:pt x="13" y="16"/>
                  </a:lnTo>
                  <a:lnTo>
                    <a:pt x="13" y="17"/>
                  </a:lnTo>
                  <a:lnTo>
                    <a:pt x="13" y="20"/>
                  </a:lnTo>
                  <a:lnTo>
                    <a:pt x="14" y="22"/>
                  </a:lnTo>
                  <a:lnTo>
                    <a:pt x="14" y="25"/>
                  </a:lnTo>
                  <a:lnTo>
                    <a:pt x="14" y="26"/>
                  </a:lnTo>
                  <a:lnTo>
                    <a:pt x="15" y="28"/>
                  </a:lnTo>
                  <a:lnTo>
                    <a:pt x="15" y="29"/>
                  </a:lnTo>
                  <a:lnTo>
                    <a:pt x="15" y="32"/>
                  </a:lnTo>
                  <a:lnTo>
                    <a:pt x="16" y="34"/>
                  </a:lnTo>
                  <a:lnTo>
                    <a:pt x="16" y="37"/>
                  </a:lnTo>
                  <a:lnTo>
                    <a:pt x="17" y="38"/>
                  </a:lnTo>
                  <a:lnTo>
                    <a:pt x="17" y="40"/>
                  </a:lnTo>
                  <a:lnTo>
                    <a:pt x="17" y="42"/>
                  </a:lnTo>
                  <a:lnTo>
                    <a:pt x="18" y="44"/>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25" name="Freeform 226">
              <a:extLst>
                <a:ext uri="{FF2B5EF4-FFF2-40B4-BE49-F238E27FC236}">
                  <a16:creationId xmlns:a16="http://schemas.microsoft.com/office/drawing/2014/main" id="{0509036D-B3DE-4EDD-B7F6-655E856A0ACC}"/>
                </a:ext>
              </a:extLst>
            </p:cNvPr>
            <p:cNvSpPr>
              <a:spLocks/>
            </p:cNvSpPr>
            <p:nvPr/>
          </p:nvSpPr>
          <p:spPr bwMode="auto">
            <a:xfrm>
              <a:off x="3262722" y="3326125"/>
              <a:ext cx="26983" cy="20415"/>
            </a:xfrm>
            <a:custGeom>
              <a:avLst/>
              <a:gdLst>
                <a:gd name="T0" fmla="*/ 0 w 17"/>
                <a:gd name="T1" fmla="*/ 0 h 26"/>
                <a:gd name="T2" fmla="*/ 0 w 17"/>
                <a:gd name="T3" fmla="*/ 2147483646 h 26"/>
                <a:gd name="T4" fmla="*/ 2147483646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3"/>
                  </a:lnTo>
                  <a:lnTo>
                    <a:pt x="1" y="4"/>
                  </a:lnTo>
                  <a:lnTo>
                    <a:pt x="1" y="5"/>
                  </a:lnTo>
                  <a:lnTo>
                    <a:pt x="2" y="7"/>
                  </a:lnTo>
                  <a:lnTo>
                    <a:pt x="2" y="9"/>
                  </a:lnTo>
                  <a:lnTo>
                    <a:pt x="2" y="11"/>
                  </a:lnTo>
                  <a:lnTo>
                    <a:pt x="3" y="10"/>
                  </a:lnTo>
                  <a:lnTo>
                    <a:pt x="3" y="12"/>
                  </a:lnTo>
                  <a:lnTo>
                    <a:pt x="4" y="13"/>
                  </a:lnTo>
                  <a:lnTo>
                    <a:pt x="4" y="14"/>
                  </a:lnTo>
                  <a:lnTo>
                    <a:pt x="5" y="15"/>
                  </a:lnTo>
                  <a:lnTo>
                    <a:pt x="5" y="17"/>
                  </a:lnTo>
                  <a:lnTo>
                    <a:pt x="6" y="17"/>
                  </a:lnTo>
                  <a:lnTo>
                    <a:pt x="6" y="18"/>
                  </a:lnTo>
                  <a:lnTo>
                    <a:pt x="6" y="19"/>
                  </a:lnTo>
                  <a:lnTo>
                    <a:pt x="7" y="18"/>
                  </a:lnTo>
                  <a:lnTo>
                    <a:pt x="7" y="20"/>
                  </a:lnTo>
                  <a:lnTo>
                    <a:pt x="8" y="21"/>
                  </a:lnTo>
                  <a:lnTo>
                    <a:pt x="9" y="22"/>
                  </a:lnTo>
                  <a:lnTo>
                    <a:pt x="9" y="21"/>
                  </a:lnTo>
                  <a:lnTo>
                    <a:pt x="10" y="23"/>
                  </a:lnTo>
                  <a:lnTo>
                    <a:pt x="10" y="22"/>
                  </a:lnTo>
                  <a:lnTo>
                    <a:pt x="11" y="22"/>
                  </a:lnTo>
                  <a:lnTo>
                    <a:pt x="11" y="23"/>
                  </a:lnTo>
                  <a:lnTo>
                    <a:pt x="12" y="23"/>
                  </a:lnTo>
                  <a:lnTo>
                    <a:pt x="12" y="24"/>
                  </a:lnTo>
                  <a:lnTo>
                    <a:pt x="13" y="23"/>
                  </a:lnTo>
                  <a:lnTo>
                    <a:pt x="13" y="24"/>
                  </a:lnTo>
                  <a:lnTo>
                    <a:pt x="14" y="24"/>
                  </a:lnTo>
                  <a:lnTo>
                    <a:pt x="14" y="25"/>
                  </a:lnTo>
                  <a:lnTo>
                    <a:pt x="15" y="24"/>
                  </a:lnTo>
                  <a:lnTo>
                    <a:pt x="16" y="25"/>
                  </a:lnTo>
                  <a:lnTo>
                    <a:pt x="16" y="26"/>
                  </a:lnTo>
                  <a:lnTo>
                    <a:pt x="17" y="26"/>
                  </a:lnTo>
                  <a:lnTo>
                    <a:pt x="17" y="25"/>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26" name="Freeform 227">
              <a:extLst>
                <a:ext uri="{FF2B5EF4-FFF2-40B4-BE49-F238E27FC236}">
                  <a16:creationId xmlns:a16="http://schemas.microsoft.com/office/drawing/2014/main" id="{951C07DC-E143-4A01-9FBB-5F502D4C9004}"/>
                </a:ext>
              </a:extLst>
            </p:cNvPr>
            <p:cNvSpPr>
              <a:spLocks/>
            </p:cNvSpPr>
            <p:nvPr/>
          </p:nvSpPr>
          <p:spPr bwMode="auto">
            <a:xfrm>
              <a:off x="3289704" y="3345757"/>
              <a:ext cx="9523" cy="5496"/>
            </a:xfrm>
            <a:custGeom>
              <a:avLst/>
              <a:gdLst>
                <a:gd name="T0" fmla="*/ 0 w 6"/>
                <a:gd name="T1" fmla="*/ 0 h 7"/>
                <a:gd name="T2" fmla="*/ 2147483646 w 6"/>
                <a:gd name="T3" fmla="*/ 2147483646 h 7"/>
                <a:gd name="T4" fmla="*/ 2147483646 w 6"/>
                <a:gd name="T5" fmla="*/ 2147483646 h 7"/>
                <a:gd name="T6" fmla="*/ 2147483646 w 6"/>
                <a:gd name="T7" fmla="*/ 0 h 7"/>
                <a:gd name="T8" fmla="*/ 2147483646 w 6"/>
                <a:gd name="T9" fmla="*/ 2147483646 h 7"/>
                <a:gd name="T10" fmla="*/ 2147483646 w 6"/>
                <a:gd name="T11" fmla="*/ 2147483646 h 7"/>
                <a:gd name="T12" fmla="*/ 2147483646 w 6"/>
                <a:gd name="T13" fmla="*/ 2147483646 h 7"/>
                <a:gd name="T14" fmla="*/ 2147483646 w 6"/>
                <a:gd name="T15" fmla="*/ 2147483646 h 7"/>
                <a:gd name="T16" fmla="*/ 2147483646 w 6"/>
                <a:gd name="T17" fmla="*/ 2147483646 h 7"/>
                <a:gd name="T18" fmla="*/ 2147483646 w 6"/>
                <a:gd name="T19" fmla="*/ 2147483646 h 7"/>
                <a:gd name="T20" fmla="*/ 2147483646 w 6"/>
                <a:gd name="T21" fmla="*/ 2147483646 h 7"/>
                <a:gd name="T22" fmla="*/ 2147483646 w 6"/>
                <a:gd name="T23" fmla="*/ 2147483646 h 7"/>
                <a:gd name="T24" fmla="*/ 2147483646 w 6"/>
                <a:gd name="T25" fmla="*/ 2147483646 h 7"/>
                <a:gd name="T26" fmla="*/ 2147483646 w 6"/>
                <a:gd name="T27" fmla="*/ 2147483646 h 7"/>
                <a:gd name="T28" fmla="*/ 2147483646 w 6"/>
                <a:gd name="T29" fmla="*/ 2147483646 h 7"/>
                <a:gd name="T30" fmla="*/ 2147483646 w 6"/>
                <a:gd name="T31" fmla="*/ 2147483646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7">
                  <a:moveTo>
                    <a:pt x="0" y="0"/>
                  </a:moveTo>
                  <a:lnTo>
                    <a:pt x="1" y="1"/>
                  </a:lnTo>
                  <a:lnTo>
                    <a:pt x="2" y="0"/>
                  </a:lnTo>
                  <a:lnTo>
                    <a:pt x="2" y="1"/>
                  </a:lnTo>
                  <a:lnTo>
                    <a:pt x="3" y="3"/>
                  </a:lnTo>
                  <a:lnTo>
                    <a:pt x="4" y="3"/>
                  </a:lnTo>
                  <a:lnTo>
                    <a:pt x="4" y="5"/>
                  </a:lnTo>
                  <a:lnTo>
                    <a:pt x="5" y="4"/>
                  </a:lnTo>
                  <a:lnTo>
                    <a:pt x="5" y="6"/>
                  </a:lnTo>
                  <a:lnTo>
                    <a:pt x="6" y="7"/>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27" name="Freeform 228">
              <a:extLst>
                <a:ext uri="{FF2B5EF4-FFF2-40B4-BE49-F238E27FC236}">
                  <a16:creationId xmlns:a16="http://schemas.microsoft.com/office/drawing/2014/main" id="{6483A1CA-C949-4856-A23F-BD5533FBF4C2}"/>
                </a:ext>
              </a:extLst>
            </p:cNvPr>
            <p:cNvSpPr>
              <a:spLocks/>
            </p:cNvSpPr>
            <p:nvPr/>
          </p:nvSpPr>
          <p:spPr bwMode="auto">
            <a:xfrm>
              <a:off x="3299227" y="3191067"/>
              <a:ext cx="26983" cy="170393"/>
            </a:xfrm>
            <a:custGeom>
              <a:avLst/>
              <a:gdLst>
                <a:gd name="T0" fmla="*/ 0 w 17"/>
                <a:gd name="T1" fmla="*/ 2147483646 h 217"/>
                <a:gd name="T2" fmla="*/ 0 w 17"/>
                <a:gd name="T3" fmla="*/ 2147483646 h 217"/>
                <a:gd name="T4" fmla="*/ 2147483646 w 17"/>
                <a:gd name="T5" fmla="*/ 2147483646 h 217"/>
                <a:gd name="T6" fmla="*/ 2147483646 w 17"/>
                <a:gd name="T7" fmla="*/ 2147483646 h 217"/>
                <a:gd name="T8" fmla="*/ 2147483646 w 17"/>
                <a:gd name="T9" fmla="*/ 2147483646 h 217"/>
                <a:gd name="T10" fmla="*/ 2147483646 w 17"/>
                <a:gd name="T11" fmla="*/ 2147483646 h 217"/>
                <a:gd name="T12" fmla="*/ 2147483646 w 17"/>
                <a:gd name="T13" fmla="*/ 2147483646 h 217"/>
                <a:gd name="T14" fmla="*/ 2147483646 w 17"/>
                <a:gd name="T15" fmla="*/ 2147483646 h 217"/>
                <a:gd name="T16" fmla="*/ 2147483646 w 17"/>
                <a:gd name="T17" fmla="*/ 2147483646 h 217"/>
                <a:gd name="T18" fmla="*/ 2147483646 w 17"/>
                <a:gd name="T19" fmla="*/ 2147483646 h 217"/>
                <a:gd name="T20" fmla="*/ 2147483646 w 17"/>
                <a:gd name="T21" fmla="*/ 2147483646 h 217"/>
                <a:gd name="T22" fmla="*/ 2147483646 w 17"/>
                <a:gd name="T23" fmla="*/ 2147483646 h 217"/>
                <a:gd name="T24" fmla="*/ 2147483646 w 17"/>
                <a:gd name="T25" fmla="*/ 2147483646 h 217"/>
                <a:gd name="T26" fmla="*/ 2147483646 w 17"/>
                <a:gd name="T27" fmla="*/ 2147483646 h 217"/>
                <a:gd name="T28" fmla="*/ 2147483646 w 17"/>
                <a:gd name="T29" fmla="*/ 2147483646 h 217"/>
                <a:gd name="T30" fmla="*/ 2147483646 w 17"/>
                <a:gd name="T31" fmla="*/ 2147483646 h 217"/>
                <a:gd name="T32" fmla="*/ 2147483646 w 17"/>
                <a:gd name="T33" fmla="*/ 2147483646 h 217"/>
                <a:gd name="T34" fmla="*/ 2147483646 w 17"/>
                <a:gd name="T35" fmla="*/ 2147483646 h 217"/>
                <a:gd name="T36" fmla="*/ 2147483646 w 17"/>
                <a:gd name="T37" fmla="*/ 2147483646 h 217"/>
                <a:gd name="T38" fmla="*/ 2147483646 w 17"/>
                <a:gd name="T39" fmla="*/ 2147483646 h 217"/>
                <a:gd name="T40" fmla="*/ 2147483646 w 17"/>
                <a:gd name="T41" fmla="*/ 2147483646 h 217"/>
                <a:gd name="T42" fmla="*/ 2147483646 w 17"/>
                <a:gd name="T43" fmla="*/ 2147483646 h 217"/>
                <a:gd name="T44" fmla="*/ 2147483646 w 17"/>
                <a:gd name="T45" fmla="*/ 2147483646 h 217"/>
                <a:gd name="T46" fmla="*/ 2147483646 w 17"/>
                <a:gd name="T47" fmla="*/ 2147483646 h 217"/>
                <a:gd name="T48" fmla="*/ 2147483646 w 17"/>
                <a:gd name="T49" fmla="*/ 2147483646 h 217"/>
                <a:gd name="T50" fmla="*/ 2147483646 w 17"/>
                <a:gd name="T51" fmla="*/ 2147483646 h 217"/>
                <a:gd name="T52" fmla="*/ 2147483646 w 17"/>
                <a:gd name="T53" fmla="*/ 2147483646 h 217"/>
                <a:gd name="T54" fmla="*/ 2147483646 w 17"/>
                <a:gd name="T55" fmla="*/ 2147483646 h 217"/>
                <a:gd name="T56" fmla="*/ 2147483646 w 17"/>
                <a:gd name="T57" fmla="*/ 2147483646 h 217"/>
                <a:gd name="T58" fmla="*/ 2147483646 w 17"/>
                <a:gd name="T59" fmla="*/ 2147483646 h 217"/>
                <a:gd name="T60" fmla="*/ 2147483646 w 17"/>
                <a:gd name="T61" fmla="*/ 2147483646 h 217"/>
                <a:gd name="T62" fmla="*/ 2147483646 w 17"/>
                <a:gd name="T63" fmla="*/ 2147483646 h 217"/>
                <a:gd name="T64" fmla="*/ 2147483646 w 17"/>
                <a:gd name="T65" fmla="*/ 2147483646 h 217"/>
                <a:gd name="T66" fmla="*/ 2147483646 w 17"/>
                <a:gd name="T67" fmla="*/ 2147483646 h 217"/>
                <a:gd name="T68" fmla="*/ 2147483646 w 17"/>
                <a:gd name="T69" fmla="*/ 2147483646 h 217"/>
                <a:gd name="T70" fmla="*/ 2147483646 w 17"/>
                <a:gd name="T71" fmla="*/ 2147483646 h 217"/>
                <a:gd name="T72" fmla="*/ 2147483646 w 17"/>
                <a:gd name="T73" fmla="*/ 2147483646 h 217"/>
                <a:gd name="T74" fmla="*/ 2147483646 w 17"/>
                <a:gd name="T75" fmla="*/ 2147483646 h 217"/>
                <a:gd name="T76" fmla="*/ 2147483646 w 17"/>
                <a:gd name="T77" fmla="*/ 2147483646 h 217"/>
                <a:gd name="T78" fmla="*/ 2147483646 w 17"/>
                <a:gd name="T79" fmla="*/ 2147483646 h 217"/>
                <a:gd name="T80" fmla="*/ 2147483646 w 17"/>
                <a:gd name="T81" fmla="*/ 2147483646 h 217"/>
                <a:gd name="T82" fmla="*/ 2147483646 w 17"/>
                <a:gd name="T83" fmla="*/ 2147483646 h 217"/>
                <a:gd name="T84" fmla="*/ 2147483646 w 17"/>
                <a:gd name="T85" fmla="*/ 2147483646 h 217"/>
                <a:gd name="T86" fmla="*/ 2147483646 w 17"/>
                <a:gd name="T87" fmla="*/ 2147483646 h 217"/>
                <a:gd name="T88" fmla="*/ 2147483646 w 17"/>
                <a:gd name="T89" fmla="*/ 2147483646 h 217"/>
                <a:gd name="T90" fmla="*/ 2147483646 w 17"/>
                <a:gd name="T91" fmla="*/ 2147483646 h 217"/>
                <a:gd name="T92" fmla="*/ 2147483646 w 17"/>
                <a:gd name="T93" fmla="*/ 2147483646 h 217"/>
                <a:gd name="T94" fmla="*/ 2147483646 w 17"/>
                <a:gd name="T95" fmla="*/ 0 h 217"/>
                <a:gd name="T96" fmla="*/ 2147483646 w 17"/>
                <a:gd name="T97" fmla="*/ 2147483646 h 217"/>
                <a:gd name="T98" fmla="*/ 2147483646 w 17"/>
                <a:gd name="T99" fmla="*/ 2147483646 h 2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17">
                  <a:moveTo>
                    <a:pt x="0" y="204"/>
                  </a:moveTo>
                  <a:lnTo>
                    <a:pt x="0" y="204"/>
                  </a:lnTo>
                  <a:lnTo>
                    <a:pt x="1" y="206"/>
                  </a:lnTo>
                  <a:lnTo>
                    <a:pt x="1" y="204"/>
                  </a:lnTo>
                  <a:lnTo>
                    <a:pt x="1" y="206"/>
                  </a:lnTo>
                  <a:lnTo>
                    <a:pt x="2" y="207"/>
                  </a:lnTo>
                  <a:lnTo>
                    <a:pt x="2" y="208"/>
                  </a:lnTo>
                  <a:lnTo>
                    <a:pt x="3" y="208"/>
                  </a:lnTo>
                  <a:lnTo>
                    <a:pt x="3" y="209"/>
                  </a:lnTo>
                  <a:lnTo>
                    <a:pt x="3" y="211"/>
                  </a:lnTo>
                  <a:lnTo>
                    <a:pt x="4" y="210"/>
                  </a:lnTo>
                  <a:lnTo>
                    <a:pt x="4" y="211"/>
                  </a:lnTo>
                  <a:lnTo>
                    <a:pt x="5" y="213"/>
                  </a:lnTo>
                  <a:lnTo>
                    <a:pt x="6" y="215"/>
                  </a:lnTo>
                  <a:lnTo>
                    <a:pt x="6" y="216"/>
                  </a:lnTo>
                  <a:lnTo>
                    <a:pt x="7" y="216"/>
                  </a:lnTo>
                  <a:lnTo>
                    <a:pt x="7" y="217"/>
                  </a:lnTo>
                  <a:lnTo>
                    <a:pt x="8" y="217"/>
                  </a:lnTo>
                  <a:lnTo>
                    <a:pt x="9" y="217"/>
                  </a:lnTo>
                  <a:lnTo>
                    <a:pt x="9" y="216"/>
                  </a:lnTo>
                  <a:lnTo>
                    <a:pt x="9" y="213"/>
                  </a:lnTo>
                  <a:lnTo>
                    <a:pt x="10" y="208"/>
                  </a:lnTo>
                  <a:lnTo>
                    <a:pt x="10" y="204"/>
                  </a:lnTo>
                  <a:lnTo>
                    <a:pt x="10" y="197"/>
                  </a:lnTo>
                  <a:lnTo>
                    <a:pt x="11" y="189"/>
                  </a:lnTo>
                  <a:lnTo>
                    <a:pt x="11" y="177"/>
                  </a:lnTo>
                  <a:lnTo>
                    <a:pt x="12" y="166"/>
                  </a:lnTo>
                  <a:lnTo>
                    <a:pt x="12" y="152"/>
                  </a:lnTo>
                  <a:lnTo>
                    <a:pt x="12" y="136"/>
                  </a:lnTo>
                  <a:lnTo>
                    <a:pt x="13" y="119"/>
                  </a:lnTo>
                  <a:lnTo>
                    <a:pt x="13" y="102"/>
                  </a:lnTo>
                  <a:lnTo>
                    <a:pt x="13" y="86"/>
                  </a:lnTo>
                  <a:lnTo>
                    <a:pt x="14" y="71"/>
                  </a:lnTo>
                  <a:lnTo>
                    <a:pt x="14" y="55"/>
                  </a:lnTo>
                  <a:lnTo>
                    <a:pt x="14" y="41"/>
                  </a:lnTo>
                  <a:lnTo>
                    <a:pt x="15" y="31"/>
                  </a:lnTo>
                  <a:lnTo>
                    <a:pt x="15" y="19"/>
                  </a:lnTo>
                  <a:lnTo>
                    <a:pt x="16" y="11"/>
                  </a:lnTo>
                  <a:lnTo>
                    <a:pt x="16" y="6"/>
                  </a:lnTo>
                  <a:lnTo>
                    <a:pt x="16" y="3"/>
                  </a:lnTo>
                  <a:lnTo>
                    <a:pt x="17" y="0"/>
                  </a:lnTo>
                  <a:lnTo>
                    <a:pt x="17" y="2"/>
                  </a:lnTo>
                  <a:lnTo>
                    <a:pt x="17" y="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28" name="Freeform 229">
              <a:extLst>
                <a:ext uri="{FF2B5EF4-FFF2-40B4-BE49-F238E27FC236}">
                  <a16:creationId xmlns:a16="http://schemas.microsoft.com/office/drawing/2014/main" id="{F1E78D26-3EA5-4840-84A6-43F5BC0805C1}"/>
                </a:ext>
              </a:extLst>
            </p:cNvPr>
            <p:cNvSpPr>
              <a:spLocks/>
            </p:cNvSpPr>
            <p:nvPr/>
          </p:nvSpPr>
          <p:spPr bwMode="auto">
            <a:xfrm>
              <a:off x="3326210" y="3191853"/>
              <a:ext cx="28569" cy="106005"/>
            </a:xfrm>
            <a:custGeom>
              <a:avLst/>
              <a:gdLst>
                <a:gd name="T0" fmla="*/ 0 w 18"/>
                <a:gd name="T1" fmla="*/ 0 h 135"/>
                <a:gd name="T2" fmla="*/ 2147483646 w 18"/>
                <a:gd name="T3" fmla="*/ 2147483646 h 135"/>
                <a:gd name="T4" fmla="*/ 2147483646 w 18"/>
                <a:gd name="T5" fmla="*/ 2147483646 h 135"/>
                <a:gd name="T6" fmla="*/ 2147483646 w 18"/>
                <a:gd name="T7" fmla="*/ 2147483646 h 135"/>
                <a:gd name="T8" fmla="*/ 2147483646 w 18"/>
                <a:gd name="T9" fmla="*/ 2147483646 h 135"/>
                <a:gd name="T10" fmla="*/ 2147483646 w 18"/>
                <a:gd name="T11" fmla="*/ 2147483646 h 135"/>
                <a:gd name="T12" fmla="*/ 2147483646 w 18"/>
                <a:gd name="T13" fmla="*/ 2147483646 h 135"/>
                <a:gd name="T14" fmla="*/ 2147483646 w 18"/>
                <a:gd name="T15" fmla="*/ 2147483646 h 135"/>
                <a:gd name="T16" fmla="*/ 2147483646 w 18"/>
                <a:gd name="T17" fmla="*/ 2147483646 h 135"/>
                <a:gd name="T18" fmla="*/ 2147483646 w 18"/>
                <a:gd name="T19" fmla="*/ 2147483646 h 135"/>
                <a:gd name="T20" fmla="*/ 2147483646 w 18"/>
                <a:gd name="T21" fmla="*/ 2147483646 h 135"/>
                <a:gd name="T22" fmla="*/ 2147483646 w 18"/>
                <a:gd name="T23" fmla="*/ 2147483646 h 135"/>
                <a:gd name="T24" fmla="*/ 2147483646 w 18"/>
                <a:gd name="T25" fmla="*/ 2147483646 h 135"/>
                <a:gd name="T26" fmla="*/ 2147483646 w 18"/>
                <a:gd name="T27" fmla="*/ 2147483646 h 135"/>
                <a:gd name="T28" fmla="*/ 2147483646 w 18"/>
                <a:gd name="T29" fmla="*/ 2147483646 h 135"/>
                <a:gd name="T30" fmla="*/ 2147483646 w 18"/>
                <a:gd name="T31" fmla="*/ 2147483646 h 135"/>
                <a:gd name="T32" fmla="*/ 2147483646 w 18"/>
                <a:gd name="T33" fmla="*/ 2147483646 h 135"/>
                <a:gd name="T34" fmla="*/ 2147483646 w 18"/>
                <a:gd name="T35" fmla="*/ 2147483646 h 135"/>
                <a:gd name="T36" fmla="*/ 2147483646 w 18"/>
                <a:gd name="T37" fmla="*/ 2147483646 h 135"/>
                <a:gd name="T38" fmla="*/ 2147483646 w 18"/>
                <a:gd name="T39" fmla="*/ 2147483646 h 135"/>
                <a:gd name="T40" fmla="*/ 2147483646 w 18"/>
                <a:gd name="T41" fmla="*/ 2147483646 h 135"/>
                <a:gd name="T42" fmla="*/ 2147483646 w 18"/>
                <a:gd name="T43" fmla="*/ 2147483646 h 135"/>
                <a:gd name="T44" fmla="*/ 2147483646 w 18"/>
                <a:gd name="T45" fmla="*/ 2147483646 h 135"/>
                <a:gd name="T46" fmla="*/ 2147483646 w 18"/>
                <a:gd name="T47" fmla="*/ 2147483646 h 135"/>
                <a:gd name="T48" fmla="*/ 2147483646 w 18"/>
                <a:gd name="T49" fmla="*/ 2147483646 h 135"/>
                <a:gd name="T50" fmla="*/ 2147483646 w 18"/>
                <a:gd name="T51" fmla="*/ 2147483646 h 135"/>
                <a:gd name="T52" fmla="*/ 2147483646 w 18"/>
                <a:gd name="T53" fmla="*/ 2147483646 h 135"/>
                <a:gd name="T54" fmla="*/ 2147483646 w 18"/>
                <a:gd name="T55" fmla="*/ 2147483646 h 135"/>
                <a:gd name="T56" fmla="*/ 2147483646 w 18"/>
                <a:gd name="T57" fmla="*/ 2147483646 h 135"/>
                <a:gd name="T58" fmla="*/ 2147483646 w 18"/>
                <a:gd name="T59" fmla="*/ 2147483646 h 135"/>
                <a:gd name="T60" fmla="*/ 2147483646 w 18"/>
                <a:gd name="T61" fmla="*/ 2147483646 h 135"/>
                <a:gd name="T62" fmla="*/ 2147483646 w 18"/>
                <a:gd name="T63" fmla="*/ 2147483646 h 135"/>
                <a:gd name="T64" fmla="*/ 2147483646 w 18"/>
                <a:gd name="T65" fmla="*/ 2147483646 h 135"/>
                <a:gd name="T66" fmla="*/ 2147483646 w 18"/>
                <a:gd name="T67" fmla="*/ 2147483646 h 135"/>
                <a:gd name="T68" fmla="*/ 2147483646 w 18"/>
                <a:gd name="T69" fmla="*/ 2147483646 h 135"/>
                <a:gd name="T70" fmla="*/ 2147483646 w 18"/>
                <a:gd name="T71" fmla="*/ 2147483646 h 135"/>
                <a:gd name="T72" fmla="*/ 2147483646 w 18"/>
                <a:gd name="T73" fmla="*/ 2147483646 h 135"/>
                <a:gd name="T74" fmla="*/ 2147483646 w 18"/>
                <a:gd name="T75" fmla="*/ 2147483646 h 135"/>
                <a:gd name="T76" fmla="*/ 2147483646 w 18"/>
                <a:gd name="T77" fmla="*/ 2147483646 h 135"/>
                <a:gd name="T78" fmla="*/ 2147483646 w 18"/>
                <a:gd name="T79" fmla="*/ 2147483646 h 135"/>
                <a:gd name="T80" fmla="*/ 2147483646 w 18"/>
                <a:gd name="T81" fmla="*/ 2147483646 h 135"/>
                <a:gd name="T82" fmla="*/ 2147483646 w 18"/>
                <a:gd name="T83" fmla="*/ 2147483646 h 135"/>
                <a:gd name="T84" fmla="*/ 2147483646 w 18"/>
                <a:gd name="T85" fmla="*/ 2147483646 h 135"/>
                <a:gd name="T86" fmla="*/ 2147483646 w 18"/>
                <a:gd name="T87" fmla="*/ 2147483646 h 135"/>
                <a:gd name="T88" fmla="*/ 2147483646 w 18"/>
                <a:gd name="T89" fmla="*/ 2147483646 h 135"/>
                <a:gd name="T90" fmla="*/ 2147483646 w 18"/>
                <a:gd name="T91" fmla="*/ 2147483646 h 135"/>
                <a:gd name="T92" fmla="*/ 2147483646 w 18"/>
                <a:gd name="T93" fmla="*/ 2147483646 h 135"/>
                <a:gd name="T94" fmla="*/ 2147483646 w 18"/>
                <a:gd name="T95" fmla="*/ 2147483646 h 135"/>
                <a:gd name="T96" fmla="*/ 2147483646 w 18"/>
                <a:gd name="T97" fmla="*/ 2147483646 h 135"/>
                <a:gd name="T98" fmla="*/ 2147483646 w 18"/>
                <a:gd name="T99" fmla="*/ 2147483646 h 1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5">
                  <a:moveTo>
                    <a:pt x="0" y="0"/>
                  </a:moveTo>
                  <a:lnTo>
                    <a:pt x="1" y="5"/>
                  </a:lnTo>
                  <a:lnTo>
                    <a:pt x="1" y="9"/>
                  </a:lnTo>
                  <a:lnTo>
                    <a:pt x="1" y="13"/>
                  </a:lnTo>
                  <a:lnTo>
                    <a:pt x="2" y="19"/>
                  </a:lnTo>
                  <a:lnTo>
                    <a:pt x="2" y="25"/>
                  </a:lnTo>
                  <a:lnTo>
                    <a:pt x="2" y="33"/>
                  </a:lnTo>
                  <a:lnTo>
                    <a:pt x="3" y="38"/>
                  </a:lnTo>
                  <a:lnTo>
                    <a:pt x="3" y="44"/>
                  </a:lnTo>
                  <a:lnTo>
                    <a:pt x="4" y="51"/>
                  </a:lnTo>
                  <a:lnTo>
                    <a:pt x="4" y="59"/>
                  </a:lnTo>
                  <a:lnTo>
                    <a:pt x="4" y="63"/>
                  </a:lnTo>
                  <a:lnTo>
                    <a:pt x="5" y="70"/>
                  </a:lnTo>
                  <a:lnTo>
                    <a:pt x="5" y="74"/>
                  </a:lnTo>
                  <a:lnTo>
                    <a:pt x="5" y="80"/>
                  </a:lnTo>
                  <a:lnTo>
                    <a:pt x="6" y="84"/>
                  </a:lnTo>
                  <a:lnTo>
                    <a:pt x="6" y="87"/>
                  </a:lnTo>
                  <a:lnTo>
                    <a:pt x="6" y="92"/>
                  </a:lnTo>
                  <a:lnTo>
                    <a:pt x="7" y="95"/>
                  </a:lnTo>
                  <a:lnTo>
                    <a:pt x="7" y="96"/>
                  </a:lnTo>
                  <a:lnTo>
                    <a:pt x="8" y="98"/>
                  </a:lnTo>
                  <a:lnTo>
                    <a:pt x="8" y="99"/>
                  </a:lnTo>
                  <a:lnTo>
                    <a:pt x="8" y="102"/>
                  </a:lnTo>
                  <a:lnTo>
                    <a:pt x="9" y="103"/>
                  </a:lnTo>
                  <a:lnTo>
                    <a:pt x="9" y="104"/>
                  </a:lnTo>
                  <a:lnTo>
                    <a:pt x="9" y="103"/>
                  </a:lnTo>
                  <a:lnTo>
                    <a:pt x="10" y="105"/>
                  </a:lnTo>
                  <a:lnTo>
                    <a:pt x="10" y="103"/>
                  </a:lnTo>
                  <a:lnTo>
                    <a:pt x="10" y="105"/>
                  </a:lnTo>
                  <a:lnTo>
                    <a:pt x="11" y="104"/>
                  </a:lnTo>
                  <a:lnTo>
                    <a:pt x="11" y="103"/>
                  </a:lnTo>
                  <a:lnTo>
                    <a:pt x="11" y="102"/>
                  </a:lnTo>
                  <a:lnTo>
                    <a:pt x="12" y="103"/>
                  </a:lnTo>
                  <a:lnTo>
                    <a:pt x="13" y="102"/>
                  </a:lnTo>
                  <a:lnTo>
                    <a:pt x="13" y="103"/>
                  </a:lnTo>
                  <a:lnTo>
                    <a:pt x="14" y="103"/>
                  </a:lnTo>
                  <a:lnTo>
                    <a:pt x="14" y="104"/>
                  </a:lnTo>
                  <a:lnTo>
                    <a:pt x="14" y="106"/>
                  </a:lnTo>
                  <a:lnTo>
                    <a:pt x="15" y="108"/>
                  </a:lnTo>
                  <a:lnTo>
                    <a:pt x="15" y="110"/>
                  </a:lnTo>
                  <a:lnTo>
                    <a:pt x="15" y="113"/>
                  </a:lnTo>
                  <a:lnTo>
                    <a:pt x="16" y="118"/>
                  </a:lnTo>
                  <a:lnTo>
                    <a:pt x="16" y="120"/>
                  </a:lnTo>
                  <a:lnTo>
                    <a:pt x="16" y="122"/>
                  </a:lnTo>
                  <a:lnTo>
                    <a:pt x="17" y="127"/>
                  </a:lnTo>
                  <a:lnTo>
                    <a:pt x="17" y="129"/>
                  </a:lnTo>
                  <a:lnTo>
                    <a:pt x="18" y="132"/>
                  </a:lnTo>
                  <a:lnTo>
                    <a:pt x="18" y="13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29" name="Freeform 230">
              <a:extLst>
                <a:ext uri="{FF2B5EF4-FFF2-40B4-BE49-F238E27FC236}">
                  <a16:creationId xmlns:a16="http://schemas.microsoft.com/office/drawing/2014/main" id="{DD8AEFF3-8B14-4A13-B82F-9061C9424111}"/>
                </a:ext>
              </a:extLst>
            </p:cNvPr>
            <p:cNvSpPr>
              <a:spLocks/>
            </p:cNvSpPr>
            <p:nvPr/>
          </p:nvSpPr>
          <p:spPr bwMode="auto">
            <a:xfrm>
              <a:off x="3354779" y="3294716"/>
              <a:ext cx="26983" cy="34549"/>
            </a:xfrm>
            <a:custGeom>
              <a:avLst/>
              <a:gdLst>
                <a:gd name="T0" fmla="*/ 0 w 17"/>
                <a:gd name="T1" fmla="*/ 2147483646 h 44"/>
                <a:gd name="T2" fmla="*/ 0 w 17"/>
                <a:gd name="T3" fmla="*/ 2147483646 h 44"/>
                <a:gd name="T4" fmla="*/ 2147483646 w 17"/>
                <a:gd name="T5" fmla="*/ 2147483646 h 44"/>
                <a:gd name="T6" fmla="*/ 2147483646 w 17"/>
                <a:gd name="T7" fmla="*/ 2147483646 h 44"/>
                <a:gd name="T8" fmla="*/ 2147483646 w 17"/>
                <a:gd name="T9" fmla="*/ 2147483646 h 44"/>
                <a:gd name="T10" fmla="*/ 2147483646 w 17"/>
                <a:gd name="T11" fmla="*/ 2147483646 h 44"/>
                <a:gd name="T12" fmla="*/ 2147483646 w 17"/>
                <a:gd name="T13" fmla="*/ 2147483646 h 44"/>
                <a:gd name="T14" fmla="*/ 2147483646 w 17"/>
                <a:gd name="T15" fmla="*/ 2147483646 h 44"/>
                <a:gd name="T16" fmla="*/ 2147483646 w 17"/>
                <a:gd name="T17" fmla="*/ 2147483646 h 44"/>
                <a:gd name="T18" fmla="*/ 2147483646 w 17"/>
                <a:gd name="T19" fmla="*/ 2147483646 h 44"/>
                <a:gd name="T20" fmla="*/ 2147483646 w 17"/>
                <a:gd name="T21" fmla="*/ 2147483646 h 44"/>
                <a:gd name="T22" fmla="*/ 2147483646 w 17"/>
                <a:gd name="T23" fmla="*/ 2147483646 h 44"/>
                <a:gd name="T24" fmla="*/ 2147483646 w 17"/>
                <a:gd name="T25" fmla="*/ 2147483646 h 44"/>
                <a:gd name="T26" fmla="*/ 2147483646 w 17"/>
                <a:gd name="T27" fmla="*/ 2147483646 h 44"/>
                <a:gd name="T28" fmla="*/ 2147483646 w 17"/>
                <a:gd name="T29" fmla="*/ 2147483646 h 44"/>
                <a:gd name="T30" fmla="*/ 2147483646 w 17"/>
                <a:gd name="T31" fmla="*/ 2147483646 h 44"/>
                <a:gd name="T32" fmla="*/ 2147483646 w 17"/>
                <a:gd name="T33" fmla="*/ 2147483646 h 44"/>
                <a:gd name="T34" fmla="*/ 2147483646 w 17"/>
                <a:gd name="T35" fmla="*/ 2147483646 h 44"/>
                <a:gd name="T36" fmla="*/ 2147483646 w 17"/>
                <a:gd name="T37" fmla="*/ 0 h 44"/>
                <a:gd name="T38" fmla="*/ 2147483646 w 17"/>
                <a:gd name="T39" fmla="*/ 2147483646 h 44"/>
                <a:gd name="T40" fmla="*/ 2147483646 w 17"/>
                <a:gd name="T41" fmla="*/ 2147483646 h 44"/>
                <a:gd name="T42" fmla="*/ 2147483646 w 17"/>
                <a:gd name="T43" fmla="*/ 2147483646 h 44"/>
                <a:gd name="T44" fmla="*/ 2147483646 w 17"/>
                <a:gd name="T45" fmla="*/ 2147483646 h 44"/>
                <a:gd name="T46" fmla="*/ 2147483646 w 17"/>
                <a:gd name="T47" fmla="*/ 2147483646 h 44"/>
                <a:gd name="T48" fmla="*/ 2147483646 w 17"/>
                <a:gd name="T49" fmla="*/ 2147483646 h 44"/>
                <a:gd name="T50" fmla="*/ 2147483646 w 17"/>
                <a:gd name="T51" fmla="*/ 2147483646 h 44"/>
                <a:gd name="T52" fmla="*/ 2147483646 w 17"/>
                <a:gd name="T53" fmla="*/ 2147483646 h 44"/>
                <a:gd name="T54" fmla="*/ 2147483646 w 17"/>
                <a:gd name="T55" fmla="*/ 2147483646 h 44"/>
                <a:gd name="T56" fmla="*/ 2147483646 w 17"/>
                <a:gd name="T57" fmla="*/ 2147483646 h 44"/>
                <a:gd name="T58" fmla="*/ 2147483646 w 17"/>
                <a:gd name="T59" fmla="*/ 2147483646 h 44"/>
                <a:gd name="T60" fmla="*/ 2147483646 w 17"/>
                <a:gd name="T61" fmla="*/ 2147483646 h 44"/>
                <a:gd name="T62" fmla="*/ 2147483646 w 17"/>
                <a:gd name="T63" fmla="*/ 2147483646 h 44"/>
                <a:gd name="T64" fmla="*/ 2147483646 w 17"/>
                <a:gd name="T65" fmla="*/ 2147483646 h 44"/>
                <a:gd name="T66" fmla="*/ 2147483646 w 17"/>
                <a:gd name="T67" fmla="*/ 2147483646 h 44"/>
                <a:gd name="T68" fmla="*/ 2147483646 w 17"/>
                <a:gd name="T69" fmla="*/ 2147483646 h 44"/>
                <a:gd name="T70" fmla="*/ 2147483646 w 17"/>
                <a:gd name="T71" fmla="*/ 2147483646 h 44"/>
                <a:gd name="T72" fmla="*/ 2147483646 w 17"/>
                <a:gd name="T73" fmla="*/ 2147483646 h 44"/>
                <a:gd name="T74" fmla="*/ 2147483646 w 17"/>
                <a:gd name="T75" fmla="*/ 2147483646 h 44"/>
                <a:gd name="T76" fmla="*/ 2147483646 w 17"/>
                <a:gd name="T77" fmla="*/ 2147483646 h 44"/>
                <a:gd name="T78" fmla="*/ 2147483646 w 17"/>
                <a:gd name="T79" fmla="*/ 2147483646 h 44"/>
                <a:gd name="T80" fmla="*/ 2147483646 w 17"/>
                <a:gd name="T81" fmla="*/ 2147483646 h 44"/>
                <a:gd name="T82" fmla="*/ 2147483646 w 17"/>
                <a:gd name="T83" fmla="*/ 2147483646 h 44"/>
                <a:gd name="T84" fmla="*/ 2147483646 w 17"/>
                <a:gd name="T85" fmla="*/ 2147483646 h 44"/>
                <a:gd name="T86" fmla="*/ 2147483646 w 17"/>
                <a:gd name="T87" fmla="*/ 2147483646 h 44"/>
                <a:gd name="T88" fmla="*/ 2147483646 w 17"/>
                <a:gd name="T89" fmla="*/ 2147483646 h 44"/>
                <a:gd name="T90" fmla="*/ 2147483646 w 17"/>
                <a:gd name="T91" fmla="*/ 2147483646 h 44"/>
                <a:gd name="T92" fmla="*/ 2147483646 w 17"/>
                <a:gd name="T93" fmla="*/ 2147483646 h 44"/>
                <a:gd name="T94" fmla="*/ 2147483646 w 17"/>
                <a:gd name="T95" fmla="*/ 2147483646 h 44"/>
                <a:gd name="T96" fmla="*/ 2147483646 w 17"/>
                <a:gd name="T97" fmla="*/ 2147483646 h 44"/>
                <a:gd name="T98" fmla="*/ 2147483646 w 17"/>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44">
                  <a:moveTo>
                    <a:pt x="0" y="4"/>
                  </a:moveTo>
                  <a:lnTo>
                    <a:pt x="0" y="5"/>
                  </a:lnTo>
                  <a:lnTo>
                    <a:pt x="1" y="6"/>
                  </a:lnTo>
                  <a:lnTo>
                    <a:pt x="1" y="7"/>
                  </a:lnTo>
                  <a:lnTo>
                    <a:pt x="1" y="8"/>
                  </a:lnTo>
                  <a:lnTo>
                    <a:pt x="2" y="7"/>
                  </a:lnTo>
                  <a:lnTo>
                    <a:pt x="2" y="6"/>
                  </a:lnTo>
                  <a:lnTo>
                    <a:pt x="3" y="7"/>
                  </a:lnTo>
                  <a:lnTo>
                    <a:pt x="3" y="6"/>
                  </a:lnTo>
                  <a:lnTo>
                    <a:pt x="4" y="6"/>
                  </a:lnTo>
                  <a:lnTo>
                    <a:pt x="4" y="5"/>
                  </a:lnTo>
                  <a:lnTo>
                    <a:pt x="4" y="4"/>
                  </a:lnTo>
                  <a:lnTo>
                    <a:pt x="5" y="4"/>
                  </a:lnTo>
                  <a:lnTo>
                    <a:pt x="5" y="3"/>
                  </a:lnTo>
                  <a:lnTo>
                    <a:pt x="6" y="2"/>
                  </a:lnTo>
                  <a:lnTo>
                    <a:pt x="6" y="1"/>
                  </a:lnTo>
                  <a:lnTo>
                    <a:pt x="6" y="0"/>
                  </a:lnTo>
                  <a:lnTo>
                    <a:pt x="7" y="1"/>
                  </a:lnTo>
                  <a:lnTo>
                    <a:pt x="8" y="1"/>
                  </a:lnTo>
                  <a:lnTo>
                    <a:pt x="8" y="4"/>
                  </a:lnTo>
                  <a:lnTo>
                    <a:pt x="9" y="5"/>
                  </a:lnTo>
                  <a:lnTo>
                    <a:pt x="9" y="6"/>
                  </a:lnTo>
                  <a:lnTo>
                    <a:pt x="9" y="8"/>
                  </a:lnTo>
                  <a:lnTo>
                    <a:pt x="10" y="9"/>
                  </a:lnTo>
                  <a:lnTo>
                    <a:pt x="10" y="11"/>
                  </a:lnTo>
                  <a:lnTo>
                    <a:pt x="11" y="13"/>
                  </a:lnTo>
                  <a:lnTo>
                    <a:pt x="11" y="15"/>
                  </a:lnTo>
                  <a:lnTo>
                    <a:pt x="11" y="17"/>
                  </a:lnTo>
                  <a:lnTo>
                    <a:pt x="12" y="18"/>
                  </a:lnTo>
                  <a:lnTo>
                    <a:pt x="12" y="21"/>
                  </a:lnTo>
                  <a:lnTo>
                    <a:pt x="12" y="23"/>
                  </a:lnTo>
                  <a:lnTo>
                    <a:pt x="13" y="25"/>
                  </a:lnTo>
                  <a:lnTo>
                    <a:pt x="13" y="26"/>
                  </a:lnTo>
                  <a:lnTo>
                    <a:pt x="13" y="29"/>
                  </a:lnTo>
                  <a:lnTo>
                    <a:pt x="14" y="29"/>
                  </a:lnTo>
                  <a:lnTo>
                    <a:pt x="14" y="32"/>
                  </a:lnTo>
                  <a:lnTo>
                    <a:pt x="15" y="34"/>
                  </a:lnTo>
                  <a:lnTo>
                    <a:pt x="15" y="36"/>
                  </a:lnTo>
                  <a:lnTo>
                    <a:pt x="16" y="38"/>
                  </a:lnTo>
                  <a:lnTo>
                    <a:pt x="16" y="39"/>
                  </a:lnTo>
                  <a:lnTo>
                    <a:pt x="16" y="41"/>
                  </a:lnTo>
                  <a:lnTo>
                    <a:pt x="17" y="42"/>
                  </a:lnTo>
                  <a:lnTo>
                    <a:pt x="17" y="43"/>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30" name="Freeform 231">
              <a:extLst>
                <a:ext uri="{FF2B5EF4-FFF2-40B4-BE49-F238E27FC236}">
                  <a16:creationId xmlns:a16="http://schemas.microsoft.com/office/drawing/2014/main" id="{E710B048-58E5-4A9B-A02C-FA5569BF530D}"/>
                </a:ext>
              </a:extLst>
            </p:cNvPr>
            <p:cNvSpPr>
              <a:spLocks/>
            </p:cNvSpPr>
            <p:nvPr/>
          </p:nvSpPr>
          <p:spPr bwMode="auto">
            <a:xfrm>
              <a:off x="3381761" y="3329267"/>
              <a:ext cx="28569" cy="17275"/>
            </a:xfrm>
            <a:custGeom>
              <a:avLst/>
              <a:gdLst>
                <a:gd name="T0" fmla="*/ 0 w 18"/>
                <a:gd name="T1" fmla="*/ 0 h 22"/>
                <a:gd name="T2" fmla="*/ 2147483646 w 18"/>
                <a:gd name="T3" fmla="*/ 0 h 22"/>
                <a:gd name="T4" fmla="*/ 2147483646 w 18"/>
                <a:gd name="T5" fmla="*/ 2147483646 h 22"/>
                <a:gd name="T6" fmla="*/ 2147483646 w 18"/>
                <a:gd name="T7" fmla="*/ 2147483646 h 22"/>
                <a:gd name="T8" fmla="*/ 2147483646 w 18"/>
                <a:gd name="T9" fmla="*/ 2147483646 h 22"/>
                <a:gd name="T10" fmla="*/ 2147483646 w 18"/>
                <a:gd name="T11" fmla="*/ 2147483646 h 22"/>
                <a:gd name="T12" fmla="*/ 2147483646 w 18"/>
                <a:gd name="T13" fmla="*/ 2147483646 h 22"/>
                <a:gd name="T14" fmla="*/ 2147483646 w 18"/>
                <a:gd name="T15" fmla="*/ 2147483646 h 22"/>
                <a:gd name="T16" fmla="*/ 2147483646 w 18"/>
                <a:gd name="T17" fmla="*/ 2147483646 h 22"/>
                <a:gd name="T18" fmla="*/ 2147483646 w 18"/>
                <a:gd name="T19" fmla="*/ 2147483646 h 22"/>
                <a:gd name="T20" fmla="*/ 2147483646 w 18"/>
                <a:gd name="T21" fmla="*/ 2147483646 h 22"/>
                <a:gd name="T22" fmla="*/ 2147483646 w 18"/>
                <a:gd name="T23" fmla="*/ 2147483646 h 22"/>
                <a:gd name="T24" fmla="*/ 2147483646 w 18"/>
                <a:gd name="T25" fmla="*/ 2147483646 h 22"/>
                <a:gd name="T26" fmla="*/ 2147483646 w 18"/>
                <a:gd name="T27" fmla="*/ 2147483646 h 22"/>
                <a:gd name="T28" fmla="*/ 2147483646 w 18"/>
                <a:gd name="T29" fmla="*/ 2147483646 h 22"/>
                <a:gd name="T30" fmla="*/ 2147483646 w 18"/>
                <a:gd name="T31" fmla="*/ 2147483646 h 22"/>
                <a:gd name="T32" fmla="*/ 2147483646 w 18"/>
                <a:gd name="T33" fmla="*/ 2147483646 h 22"/>
                <a:gd name="T34" fmla="*/ 2147483646 w 18"/>
                <a:gd name="T35" fmla="*/ 2147483646 h 22"/>
                <a:gd name="T36" fmla="*/ 2147483646 w 18"/>
                <a:gd name="T37" fmla="*/ 2147483646 h 22"/>
                <a:gd name="T38" fmla="*/ 2147483646 w 18"/>
                <a:gd name="T39" fmla="*/ 2147483646 h 22"/>
                <a:gd name="T40" fmla="*/ 2147483646 w 18"/>
                <a:gd name="T41" fmla="*/ 2147483646 h 22"/>
                <a:gd name="T42" fmla="*/ 2147483646 w 18"/>
                <a:gd name="T43" fmla="*/ 2147483646 h 22"/>
                <a:gd name="T44" fmla="*/ 2147483646 w 18"/>
                <a:gd name="T45" fmla="*/ 2147483646 h 22"/>
                <a:gd name="T46" fmla="*/ 2147483646 w 18"/>
                <a:gd name="T47" fmla="*/ 2147483646 h 22"/>
                <a:gd name="T48" fmla="*/ 2147483646 w 18"/>
                <a:gd name="T49" fmla="*/ 2147483646 h 22"/>
                <a:gd name="T50" fmla="*/ 2147483646 w 18"/>
                <a:gd name="T51" fmla="*/ 2147483646 h 22"/>
                <a:gd name="T52" fmla="*/ 2147483646 w 18"/>
                <a:gd name="T53" fmla="*/ 2147483646 h 22"/>
                <a:gd name="T54" fmla="*/ 2147483646 w 18"/>
                <a:gd name="T55" fmla="*/ 2147483646 h 22"/>
                <a:gd name="T56" fmla="*/ 2147483646 w 18"/>
                <a:gd name="T57" fmla="*/ 2147483646 h 22"/>
                <a:gd name="T58" fmla="*/ 2147483646 w 18"/>
                <a:gd name="T59" fmla="*/ 2147483646 h 22"/>
                <a:gd name="T60" fmla="*/ 2147483646 w 18"/>
                <a:gd name="T61" fmla="*/ 2147483646 h 22"/>
                <a:gd name="T62" fmla="*/ 2147483646 w 18"/>
                <a:gd name="T63" fmla="*/ 2147483646 h 22"/>
                <a:gd name="T64" fmla="*/ 2147483646 w 18"/>
                <a:gd name="T65" fmla="*/ 2147483646 h 22"/>
                <a:gd name="T66" fmla="*/ 2147483646 w 18"/>
                <a:gd name="T67" fmla="*/ 2147483646 h 22"/>
                <a:gd name="T68" fmla="*/ 2147483646 w 18"/>
                <a:gd name="T69" fmla="*/ 2147483646 h 22"/>
                <a:gd name="T70" fmla="*/ 2147483646 w 18"/>
                <a:gd name="T71" fmla="*/ 2147483646 h 22"/>
                <a:gd name="T72" fmla="*/ 2147483646 w 18"/>
                <a:gd name="T73" fmla="*/ 2147483646 h 22"/>
                <a:gd name="T74" fmla="*/ 2147483646 w 18"/>
                <a:gd name="T75" fmla="*/ 2147483646 h 22"/>
                <a:gd name="T76" fmla="*/ 2147483646 w 18"/>
                <a:gd name="T77" fmla="*/ 2147483646 h 22"/>
                <a:gd name="T78" fmla="*/ 2147483646 w 18"/>
                <a:gd name="T79" fmla="*/ 2147483646 h 22"/>
                <a:gd name="T80" fmla="*/ 2147483646 w 18"/>
                <a:gd name="T81" fmla="*/ 2147483646 h 22"/>
                <a:gd name="T82" fmla="*/ 2147483646 w 18"/>
                <a:gd name="T83" fmla="*/ 2147483646 h 22"/>
                <a:gd name="T84" fmla="*/ 2147483646 w 18"/>
                <a:gd name="T85" fmla="*/ 2147483646 h 22"/>
                <a:gd name="T86" fmla="*/ 2147483646 w 18"/>
                <a:gd name="T87" fmla="*/ 2147483646 h 22"/>
                <a:gd name="T88" fmla="*/ 2147483646 w 18"/>
                <a:gd name="T89" fmla="*/ 2147483646 h 22"/>
                <a:gd name="T90" fmla="*/ 2147483646 w 18"/>
                <a:gd name="T91" fmla="*/ 2147483646 h 22"/>
                <a:gd name="T92" fmla="*/ 2147483646 w 18"/>
                <a:gd name="T93" fmla="*/ 2147483646 h 22"/>
                <a:gd name="T94" fmla="*/ 2147483646 w 18"/>
                <a:gd name="T95" fmla="*/ 2147483646 h 22"/>
                <a:gd name="T96" fmla="*/ 2147483646 w 18"/>
                <a:gd name="T97" fmla="*/ 2147483646 h 22"/>
                <a:gd name="T98" fmla="*/ 2147483646 w 18"/>
                <a:gd name="T99" fmla="*/ 2147483646 h 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2">
                  <a:moveTo>
                    <a:pt x="0" y="0"/>
                  </a:moveTo>
                  <a:lnTo>
                    <a:pt x="1" y="0"/>
                  </a:lnTo>
                  <a:lnTo>
                    <a:pt x="1" y="2"/>
                  </a:lnTo>
                  <a:lnTo>
                    <a:pt x="1" y="3"/>
                  </a:lnTo>
                  <a:lnTo>
                    <a:pt x="2" y="3"/>
                  </a:lnTo>
                  <a:lnTo>
                    <a:pt x="2" y="5"/>
                  </a:lnTo>
                  <a:lnTo>
                    <a:pt x="3" y="5"/>
                  </a:lnTo>
                  <a:lnTo>
                    <a:pt x="3" y="6"/>
                  </a:lnTo>
                  <a:lnTo>
                    <a:pt x="3" y="8"/>
                  </a:lnTo>
                  <a:lnTo>
                    <a:pt x="4" y="9"/>
                  </a:lnTo>
                  <a:lnTo>
                    <a:pt x="4" y="10"/>
                  </a:lnTo>
                  <a:lnTo>
                    <a:pt x="5" y="10"/>
                  </a:lnTo>
                  <a:lnTo>
                    <a:pt x="5" y="11"/>
                  </a:lnTo>
                  <a:lnTo>
                    <a:pt x="6" y="11"/>
                  </a:lnTo>
                  <a:lnTo>
                    <a:pt x="6" y="12"/>
                  </a:lnTo>
                  <a:lnTo>
                    <a:pt x="7" y="12"/>
                  </a:lnTo>
                  <a:lnTo>
                    <a:pt x="7" y="13"/>
                  </a:lnTo>
                  <a:lnTo>
                    <a:pt x="8" y="14"/>
                  </a:lnTo>
                  <a:lnTo>
                    <a:pt x="8" y="13"/>
                  </a:lnTo>
                  <a:lnTo>
                    <a:pt x="9" y="15"/>
                  </a:lnTo>
                  <a:lnTo>
                    <a:pt x="9" y="14"/>
                  </a:lnTo>
                  <a:lnTo>
                    <a:pt x="9" y="15"/>
                  </a:lnTo>
                  <a:lnTo>
                    <a:pt x="10" y="15"/>
                  </a:lnTo>
                  <a:lnTo>
                    <a:pt x="11" y="15"/>
                  </a:lnTo>
                  <a:lnTo>
                    <a:pt x="11" y="16"/>
                  </a:lnTo>
                  <a:lnTo>
                    <a:pt x="12" y="17"/>
                  </a:lnTo>
                  <a:lnTo>
                    <a:pt x="12" y="16"/>
                  </a:lnTo>
                  <a:lnTo>
                    <a:pt x="12" y="17"/>
                  </a:lnTo>
                  <a:lnTo>
                    <a:pt x="13" y="16"/>
                  </a:lnTo>
                  <a:lnTo>
                    <a:pt x="13" y="17"/>
                  </a:lnTo>
                  <a:lnTo>
                    <a:pt x="14" y="18"/>
                  </a:lnTo>
                  <a:lnTo>
                    <a:pt x="15" y="18"/>
                  </a:lnTo>
                  <a:lnTo>
                    <a:pt x="15" y="19"/>
                  </a:lnTo>
                  <a:lnTo>
                    <a:pt x="16" y="19"/>
                  </a:lnTo>
                  <a:lnTo>
                    <a:pt x="16" y="18"/>
                  </a:lnTo>
                  <a:lnTo>
                    <a:pt x="17" y="20"/>
                  </a:lnTo>
                  <a:lnTo>
                    <a:pt x="18" y="21"/>
                  </a:lnTo>
                  <a:lnTo>
                    <a:pt x="18" y="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31" name="Freeform 232">
              <a:extLst>
                <a:ext uri="{FF2B5EF4-FFF2-40B4-BE49-F238E27FC236}">
                  <a16:creationId xmlns:a16="http://schemas.microsoft.com/office/drawing/2014/main" id="{6FEEB5AC-519B-420D-B8A9-20ADF4C54715}"/>
                </a:ext>
              </a:extLst>
            </p:cNvPr>
            <p:cNvSpPr>
              <a:spLocks/>
            </p:cNvSpPr>
            <p:nvPr/>
          </p:nvSpPr>
          <p:spPr bwMode="auto">
            <a:xfrm>
              <a:off x="3410331" y="3300998"/>
              <a:ext cx="26983" cy="61247"/>
            </a:xfrm>
            <a:custGeom>
              <a:avLst/>
              <a:gdLst>
                <a:gd name="T0" fmla="*/ 0 w 17"/>
                <a:gd name="T1" fmla="*/ 2147483646 h 78"/>
                <a:gd name="T2" fmla="*/ 0 w 17"/>
                <a:gd name="T3" fmla="*/ 2147483646 h 78"/>
                <a:gd name="T4" fmla="*/ 2147483646 w 17"/>
                <a:gd name="T5" fmla="*/ 2147483646 h 78"/>
                <a:gd name="T6" fmla="*/ 2147483646 w 17"/>
                <a:gd name="T7" fmla="*/ 2147483646 h 78"/>
                <a:gd name="T8" fmla="*/ 2147483646 w 17"/>
                <a:gd name="T9" fmla="*/ 2147483646 h 78"/>
                <a:gd name="T10" fmla="*/ 2147483646 w 17"/>
                <a:gd name="T11" fmla="*/ 2147483646 h 78"/>
                <a:gd name="T12" fmla="*/ 2147483646 w 17"/>
                <a:gd name="T13" fmla="*/ 2147483646 h 78"/>
                <a:gd name="T14" fmla="*/ 2147483646 w 17"/>
                <a:gd name="T15" fmla="*/ 2147483646 h 78"/>
                <a:gd name="T16" fmla="*/ 2147483646 w 17"/>
                <a:gd name="T17" fmla="*/ 2147483646 h 78"/>
                <a:gd name="T18" fmla="*/ 2147483646 w 17"/>
                <a:gd name="T19" fmla="*/ 2147483646 h 78"/>
                <a:gd name="T20" fmla="*/ 2147483646 w 17"/>
                <a:gd name="T21" fmla="*/ 2147483646 h 78"/>
                <a:gd name="T22" fmla="*/ 2147483646 w 17"/>
                <a:gd name="T23" fmla="*/ 2147483646 h 78"/>
                <a:gd name="T24" fmla="*/ 2147483646 w 17"/>
                <a:gd name="T25" fmla="*/ 2147483646 h 78"/>
                <a:gd name="T26" fmla="*/ 2147483646 w 17"/>
                <a:gd name="T27" fmla="*/ 2147483646 h 78"/>
                <a:gd name="T28" fmla="*/ 2147483646 w 17"/>
                <a:gd name="T29" fmla="*/ 2147483646 h 78"/>
                <a:gd name="T30" fmla="*/ 2147483646 w 17"/>
                <a:gd name="T31" fmla="*/ 2147483646 h 78"/>
                <a:gd name="T32" fmla="*/ 2147483646 w 17"/>
                <a:gd name="T33" fmla="*/ 2147483646 h 78"/>
                <a:gd name="T34" fmla="*/ 2147483646 w 17"/>
                <a:gd name="T35" fmla="*/ 2147483646 h 78"/>
                <a:gd name="T36" fmla="*/ 2147483646 w 17"/>
                <a:gd name="T37" fmla="*/ 2147483646 h 78"/>
                <a:gd name="T38" fmla="*/ 2147483646 w 17"/>
                <a:gd name="T39" fmla="*/ 2147483646 h 78"/>
                <a:gd name="T40" fmla="*/ 2147483646 w 17"/>
                <a:gd name="T41" fmla="*/ 2147483646 h 78"/>
                <a:gd name="T42" fmla="*/ 2147483646 w 17"/>
                <a:gd name="T43" fmla="*/ 2147483646 h 78"/>
                <a:gd name="T44" fmla="*/ 2147483646 w 17"/>
                <a:gd name="T45" fmla="*/ 2147483646 h 78"/>
                <a:gd name="T46" fmla="*/ 2147483646 w 17"/>
                <a:gd name="T47" fmla="*/ 2147483646 h 78"/>
                <a:gd name="T48" fmla="*/ 2147483646 w 17"/>
                <a:gd name="T49" fmla="*/ 2147483646 h 78"/>
                <a:gd name="T50" fmla="*/ 2147483646 w 17"/>
                <a:gd name="T51" fmla="*/ 2147483646 h 78"/>
                <a:gd name="T52" fmla="*/ 2147483646 w 17"/>
                <a:gd name="T53" fmla="*/ 2147483646 h 78"/>
                <a:gd name="T54" fmla="*/ 2147483646 w 17"/>
                <a:gd name="T55" fmla="*/ 2147483646 h 78"/>
                <a:gd name="T56" fmla="*/ 2147483646 w 17"/>
                <a:gd name="T57" fmla="*/ 2147483646 h 78"/>
                <a:gd name="T58" fmla="*/ 2147483646 w 17"/>
                <a:gd name="T59" fmla="*/ 2147483646 h 78"/>
                <a:gd name="T60" fmla="*/ 2147483646 w 17"/>
                <a:gd name="T61" fmla="*/ 2147483646 h 78"/>
                <a:gd name="T62" fmla="*/ 2147483646 w 17"/>
                <a:gd name="T63" fmla="*/ 2147483646 h 78"/>
                <a:gd name="T64" fmla="*/ 2147483646 w 17"/>
                <a:gd name="T65" fmla="*/ 2147483646 h 78"/>
                <a:gd name="T66" fmla="*/ 2147483646 w 17"/>
                <a:gd name="T67" fmla="*/ 2147483646 h 78"/>
                <a:gd name="T68" fmla="*/ 2147483646 w 17"/>
                <a:gd name="T69" fmla="*/ 2147483646 h 78"/>
                <a:gd name="T70" fmla="*/ 2147483646 w 17"/>
                <a:gd name="T71" fmla="*/ 2147483646 h 78"/>
                <a:gd name="T72" fmla="*/ 2147483646 w 17"/>
                <a:gd name="T73" fmla="*/ 2147483646 h 78"/>
                <a:gd name="T74" fmla="*/ 2147483646 w 17"/>
                <a:gd name="T75" fmla="*/ 2147483646 h 78"/>
                <a:gd name="T76" fmla="*/ 2147483646 w 17"/>
                <a:gd name="T77" fmla="*/ 2147483646 h 78"/>
                <a:gd name="T78" fmla="*/ 2147483646 w 17"/>
                <a:gd name="T79" fmla="*/ 2147483646 h 78"/>
                <a:gd name="T80" fmla="*/ 2147483646 w 17"/>
                <a:gd name="T81" fmla="*/ 2147483646 h 78"/>
                <a:gd name="T82" fmla="*/ 2147483646 w 17"/>
                <a:gd name="T83" fmla="*/ 2147483646 h 78"/>
                <a:gd name="T84" fmla="*/ 2147483646 w 17"/>
                <a:gd name="T85" fmla="*/ 2147483646 h 78"/>
                <a:gd name="T86" fmla="*/ 2147483646 w 17"/>
                <a:gd name="T87" fmla="*/ 2147483646 h 78"/>
                <a:gd name="T88" fmla="*/ 2147483646 w 17"/>
                <a:gd name="T89" fmla="*/ 2147483646 h 78"/>
                <a:gd name="T90" fmla="*/ 2147483646 w 17"/>
                <a:gd name="T91" fmla="*/ 2147483646 h 78"/>
                <a:gd name="T92" fmla="*/ 2147483646 w 17"/>
                <a:gd name="T93" fmla="*/ 2147483646 h 78"/>
                <a:gd name="T94" fmla="*/ 2147483646 w 17"/>
                <a:gd name="T95" fmla="*/ 2147483646 h 78"/>
                <a:gd name="T96" fmla="*/ 2147483646 w 17"/>
                <a:gd name="T97" fmla="*/ 2147483646 h 78"/>
                <a:gd name="T98" fmla="*/ 2147483646 w 17"/>
                <a:gd name="T99" fmla="*/ 0 h 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78">
                  <a:moveTo>
                    <a:pt x="0" y="58"/>
                  </a:moveTo>
                  <a:lnTo>
                    <a:pt x="0" y="57"/>
                  </a:lnTo>
                  <a:lnTo>
                    <a:pt x="1" y="57"/>
                  </a:lnTo>
                  <a:lnTo>
                    <a:pt x="1" y="58"/>
                  </a:lnTo>
                  <a:lnTo>
                    <a:pt x="1" y="59"/>
                  </a:lnTo>
                  <a:lnTo>
                    <a:pt x="2" y="59"/>
                  </a:lnTo>
                  <a:lnTo>
                    <a:pt x="2" y="60"/>
                  </a:lnTo>
                  <a:lnTo>
                    <a:pt x="3" y="60"/>
                  </a:lnTo>
                  <a:lnTo>
                    <a:pt x="3" y="61"/>
                  </a:lnTo>
                  <a:lnTo>
                    <a:pt x="4" y="62"/>
                  </a:lnTo>
                  <a:lnTo>
                    <a:pt x="5" y="61"/>
                  </a:lnTo>
                  <a:lnTo>
                    <a:pt x="5" y="64"/>
                  </a:lnTo>
                  <a:lnTo>
                    <a:pt x="5" y="63"/>
                  </a:lnTo>
                  <a:lnTo>
                    <a:pt x="6" y="64"/>
                  </a:lnTo>
                  <a:lnTo>
                    <a:pt x="6" y="65"/>
                  </a:lnTo>
                  <a:lnTo>
                    <a:pt x="7" y="65"/>
                  </a:lnTo>
                  <a:lnTo>
                    <a:pt x="7" y="67"/>
                  </a:lnTo>
                  <a:lnTo>
                    <a:pt x="7" y="68"/>
                  </a:lnTo>
                  <a:lnTo>
                    <a:pt x="8" y="69"/>
                  </a:lnTo>
                  <a:lnTo>
                    <a:pt x="8" y="70"/>
                  </a:lnTo>
                  <a:lnTo>
                    <a:pt x="9" y="71"/>
                  </a:lnTo>
                  <a:lnTo>
                    <a:pt x="9" y="72"/>
                  </a:lnTo>
                  <a:lnTo>
                    <a:pt x="10" y="72"/>
                  </a:lnTo>
                  <a:lnTo>
                    <a:pt x="10" y="73"/>
                  </a:lnTo>
                  <a:lnTo>
                    <a:pt x="10" y="74"/>
                  </a:lnTo>
                  <a:lnTo>
                    <a:pt x="11" y="74"/>
                  </a:lnTo>
                  <a:lnTo>
                    <a:pt x="11" y="75"/>
                  </a:lnTo>
                  <a:lnTo>
                    <a:pt x="11" y="76"/>
                  </a:lnTo>
                  <a:lnTo>
                    <a:pt x="12" y="76"/>
                  </a:lnTo>
                  <a:lnTo>
                    <a:pt x="12" y="77"/>
                  </a:lnTo>
                  <a:lnTo>
                    <a:pt x="12" y="78"/>
                  </a:lnTo>
                  <a:lnTo>
                    <a:pt x="13" y="78"/>
                  </a:lnTo>
                  <a:lnTo>
                    <a:pt x="14" y="78"/>
                  </a:lnTo>
                  <a:lnTo>
                    <a:pt x="14" y="77"/>
                  </a:lnTo>
                  <a:lnTo>
                    <a:pt x="15" y="75"/>
                  </a:lnTo>
                  <a:lnTo>
                    <a:pt x="15" y="71"/>
                  </a:lnTo>
                  <a:lnTo>
                    <a:pt x="15" y="66"/>
                  </a:lnTo>
                  <a:lnTo>
                    <a:pt x="16" y="59"/>
                  </a:lnTo>
                  <a:lnTo>
                    <a:pt x="16" y="51"/>
                  </a:lnTo>
                  <a:lnTo>
                    <a:pt x="16" y="41"/>
                  </a:lnTo>
                  <a:lnTo>
                    <a:pt x="17" y="29"/>
                  </a:lnTo>
                  <a:lnTo>
                    <a:pt x="17" y="16"/>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32" name="Freeform 233">
              <a:extLst>
                <a:ext uri="{FF2B5EF4-FFF2-40B4-BE49-F238E27FC236}">
                  <a16:creationId xmlns:a16="http://schemas.microsoft.com/office/drawing/2014/main" id="{5C888997-5316-4433-9AB1-97B17B51F90B}"/>
                </a:ext>
              </a:extLst>
            </p:cNvPr>
            <p:cNvSpPr>
              <a:spLocks/>
            </p:cNvSpPr>
            <p:nvPr/>
          </p:nvSpPr>
          <p:spPr bwMode="auto">
            <a:xfrm>
              <a:off x="3437313" y="3192637"/>
              <a:ext cx="28569" cy="108361"/>
            </a:xfrm>
            <a:custGeom>
              <a:avLst/>
              <a:gdLst>
                <a:gd name="T0" fmla="*/ 0 w 18"/>
                <a:gd name="T1" fmla="*/ 2147483646 h 138"/>
                <a:gd name="T2" fmla="*/ 2147483646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1" y="123"/>
                  </a:lnTo>
                  <a:lnTo>
                    <a:pt x="1" y="106"/>
                  </a:lnTo>
                  <a:lnTo>
                    <a:pt x="2" y="91"/>
                  </a:lnTo>
                  <a:lnTo>
                    <a:pt x="2" y="73"/>
                  </a:lnTo>
                  <a:lnTo>
                    <a:pt x="2" y="59"/>
                  </a:lnTo>
                  <a:lnTo>
                    <a:pt x="3" y="45"/>
                  </a:lnTo>
                  <a:lnTo>
                    <a:pt x="3" y="32"/>
                  </a:lnTo>
                  <a:lnTo>
                    <a:pt x="3" y="22"/>
                  </a:lnTo>
                  <a:lnTo>
                    <a:pt x="4" y="14"/>
                  </a:lnTo>
                  <a:lnTo>
                    <a:pt x="4" y="6"/>
                  </a:lnTo>
                  <a:lnTo>
                    <a:pt x="4" y="3"/>
                  </a:lnTo>
                  <a:lnTo>
                    <a:pt x="5" y="0"/>
                  </a:lnTo>
                  <a:lnTo>
                    <a:pt x="5" y="2"/>
                  </a:lnTo>
                  <a:lnTo>
                    <a:pt x="6" y="4"/>
                  </a:lnTo>
                  <a:lnTo>
                    <a:pt x="6" y="7"/>
                  </a:lnTo>
                  <a:lnTo>
                    <a:pt x="7" y="12"/>
                  </a:lnTo>
                  <a:lnTo>
                    <a:pt x="7" y="18"/>
                  </a:lnTo>
                  <a:lnTo>
                    <a:pt x="7" y="25"/>
                  </a:lnTo>
                  <a:lnTo>
                    <a:pt x="8" y="30"/>
                  </a:lnTo>
                  <a:lnTo>
                    <a:pt x="8" y="38"/>
                  </a:lnTo>
                  <a:lnTo>
                    <a:pt x="8" y="45"/>
                  </a:lnTo>
                  <a:lnTo>
                    <a:pt x="9" y="51"/>
                  </a:lnTo>
                  <a:lnTo>
                    <a:pt x="9" y="58"/>
                  </a:lnTo>
                  <a:lnTo>
                    <a:pt x="9" y="64"/>
                  </a:lnTo>
                  <a:lnTo>
                    <a:pt x="10" y="70"/>
                  </a:lnTo>
                  <a:lnTo>
                    <a:pt x="10" y="75"/>
                  </a:lnTo>
                  <a:lnTo>
                    <a:pt x="11" y="80"/>
                  </a:lnTo>
                  <a:lnTo>
                    <a:pt x="11" y="84"/>
                  </a:lnTo>
                  <a:lnTo>
                    <a:pt x="11" y="89"/>
                  </a:lnTo>
                  <a:lnTo>
                    <a:pt x="12" y="92"/>
                  </a:lnTo>
                  <a:lnTo>
                    <a:pt x="12" y="96"/>
                  </a:lnTo>
                  <a:lnTo>
                    <a:pt x="12" y="98"/>
                  </a:lnTo>
                  <a:lnTo>
                    <a:pt x="13" y="100"/>
                  </a:lnTo>
                  <a:lnTo>
                    <a:pt x="13" y="104"/>
                  </a:lnTo>
                  <a:lnTo>
                    <a:pt x="14" y="105"/>
                  </a:lnTo>
                  <a:lnTo>
                    <a:pt x="14" y="107"/>
                  </a:lnTo>
                  <a:lnTo>
                    <a:pt x="15" y="108"/>
                  </a:lnTo>
                  <a:lnTo>
                    <a:pt x="16" y="108"/>
                  </a:lnTo>
                  <a:lnTo>
                    <a:pt x="16" y="107"/>
                  </a:lnTo>
                  <a:lnTo>
                    <a:pt x="17" y="107"/>
                  </a:lnTo>
                  <a:lnTo>
                    <a:pt x="18" y="107"/>
                  </a:lnTo>
                  <a:lnTo>
                    <a:pt x="18" y="10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33" name="Freeform 234">
              <a:extLst>
                <a:ext uri="{FF2B5EF4-FFF2-40B4-BE49-F238E27FC236}">
                  <a16:creationId xmlns:a16="http://schemas.microsoft.com/office/drawing/2014/main" id="{0A99B476-98BC-4E6D-8131-B6BA9815862E}"/>
                </a:ext>
              </a:extLst>
            </p:cNvPr>
            <p:cNvSpPr>
              <a:spLocks/>
            </p:cNvSpPr>
            <p:nvPr/>
          </p:nvSpPr>
          <p:spPr bwMode="auto">
            <a:xfrm>
              <a:off x="3465883" y="3275086"/>
              <a:ext cx="28569" cy="41616"/>
            </a:xfrm>
            <a:custGeom>
              <a:avLst/>
              <a:gdLst>
                <a:gd name="T0" fmla="*/ 0 w 18"/>
                <a:gd name="T1" fmla="*/ 0 h 53"/>
                <a:gd name="T2" fmla="*/ 0 w 18"/>
                <a:gd name="T3" fmla="*/ 2147483646 h 53"/>
                <a:gd name="T4" fmla="*/ 2147483646 w 18"/>
                <a:gd name="T5" fmla="*/ 2147483646 h 53"/>
                <a:gd name="T6" fmla="*/ 2147483646 w 18"/>
                <a:gd name="T7" fmla="*/ 2147483646 h 53"/>
                <a:gd name="T8" fmla="*/ 2147483646 w 18"/>
                <a:gd name="T9" fmla="*/ 2147483646 h 53"/>
                <a:gd name="T10" fmla="*/ 2147483646 w 18"/>
                <a:gd name="T11" fmla="*/ 2147483646 h 53"/>
                <a:gd name="T12" fmla="*/ 2147483646 w 18"/>
                <a:gd name="T13" fmla="*/ 2147483646 h 53"/>
                <a:gd name="T14" fmla="*/ 2147483646 w 18"/>
                <a:gd name="T15" fmla="*/ 2147483646 h 53"/>
                <a:gd name="T16" fmla="*/ 2147483646 w 18"/>
                <a:gd name="T17" fmla="*/ 2147483646 h 53"/>
                <a:gd name="T18" fmla="*/ 2147483646 w 18"/>
                <a:gd name="T19" fmla="*/ 2147483646 h 53"/>
                <a:gd name="T20" fmla="*/ 2147483646 w 18"/>
                <a:gd name="T21" fmla="*/ 2147483646 h 53"/>
                <a:gd name="T22" fmla="*/ 2147483646 w 18"/>
                <a:gd name="T23" fmla="*/ 2147483646 h 53"/>
                <a:gd name="T24" fmla="*/ 2147483646 w 18"/>
                <a:gd name="T25" fmla="*/ 2147483646 h 53"/>
                <a:gd name="T26" fmla="*/ 2147483646 w 18"/>
                <a:gd name="T27" fmla="*/ 2147483646 h 53"/>
                <a:gd name="T28" fmla="*/ 2147483646 w 18"/>
                <a:gd name="T29" fmla="*/ 2147483646 h 53"/>
                <a:gd name="T30" fmla="*/ 2147483646 w 18"/>
                <a:gd name="T31" fmla="*/ 2147483646 h 53"/>
                <a:gd name="T32" fmla="*/ 2147483646 w 18"/>
                <a:gd name="T33" fmla="*/ 2147483646 h 53"/>
                <a:gd name="T34" fmla="*/ 2147483646 w 18"/>
                <a:gd name="T35" fmla="*/ 2147483646 h 53"/>
                <a:gd name="T36" fmla="*/ 2147483646 w 18"/>
                <a:gd name="T37" fmla="*/ 2147483646 h 53"/>
                <a:gd name="T38" fmla="*/ 2147483646 w 18"/>
                <a:gd name="T39" fmla="*/ 2147483646 h 53"/>
                <a:gd name="T40" fmla="*/ 2147483646 w 18"/>
                <a:gd name="T41" fmla="*/ 2147483646 h 53"/>
                <a:gd name="T42" fmla="*/ 2147483646 w 18"/>
                <a:gd name="T43" fmla="*/ 2147483646 h 53"/>
                <a:gd name="T44" fmla="*/ 2147483646 w 18"/>
                <a:gd name="T45" fmla="*/ 2147483646 h 53"/>
                <a:gd name="T46" fmla="*/ 2147483646 w 18"/>
                <a:gd name="T47" fmla="*/ 2147483646 h 53"/>
                <a:gd name="T48" fmla="*/ 2147483646 w 18"/>
                <a:gd name="T49" fmla="*/ 2147483646 h 53"/>
                <a:gd name="T50" fmla="*/ 2147483646 w 18"/>
                <a:gd name="T51" fmla="*/ 2147483646 h 53"/>
                <a:gd name="T52" fmla="*/ 2147483646 w 18"/>
                <a:gd name="T53" fmla="*/ 2147483646 h 53"/>
                <a:gd name="T54" fmla="*/ 2147483646 w 18"/>
                <a:gd name="T55" fmla="*/ 2147483646 h 53"/>
                <a:gd name="T56" fmla="*/ 2147483646 w 18"/>
                <a:gd name="T57" fmla="*/ 2147483646 h 53"/>
                <a:gd name="T58" fmla="*/ 2147483646 w 18"/>
                <a:gd name="T59" fmla="*/ 2147483646 h 53"/>
                <a:gd name="T60" fmla="*/ 2147483646 w 18"/>
                <a:gd name="T61" fmla="*/ 2147483646 h 53"/>
                <a:gd name="T62" fmla="*/ 2147483646 w 18"/>
                <a:gd name="T63" fmla="*/ 2147483646 h 53"/>
                <a:gd name="T64" fmla="*/ 2147483646 w 18"/>
                <a:gd name="T65" fmla="*/ 2147483646 h 53"/>
                <a:gd name="T66" fmla="*/ 2147483646 w 18"/>
                <a:gd name="T67" fmla="*/ 2147483646 h 53"/>
                <a:gd name="T68" fmla="*/ 2147483646 w 18"/>
                <a:gd name="T69" fmla="*/ 2147483646 h 53"/>
                <a:gd name="T70" fmla="*/ 2147483646 w 18"/>
                <a:gd name="T71" fmla="*/ 2147483646 h 53"/>
                <a:gd name="T72" fmla="*/ 2147483646 w 18"/>
                <a:gd name="T73" fmla="*/ 2147483646 h 53"/>
                <a:gd name="T74" fmla="*/ 2147483646 w 18"/>
                <a:gd name="T75" fmla="*/ 2147483646 h 53"/>
                <a:gd name="T76" fmla="*/ 2147483646 w 18"/>
                <a:gd name="T77" fmla="*/ 2147483646 h 53"/>
                <a:gd name="T78" fmla="*/ 2147483646 w 18"/>
                <a:gd name="T79" fmla="*/ 2147483646 h 53"/>
                <a:gd name="T80" fmla="*/ 2147483646 w 18"/>
                <a:gd name="T81" fmla="*/ 2147483646 h 53"/>
                <a:gd name="T82" fmla="*/ 2147483646 w 18"/>
                <a:gd name="T83" fmla="*/ 2147483646 h 53"/>
                <a:gd name="T84" fmla="*/ 2147483646 w 18"/>
                <a:gd name="T85" fmla="*/ 2147483646 h 53"/>
                <a:gd name="T86" fmla="*/ 2147483646 w 18"/>
                <a:gd name="T87" fmla="*/ 2147483646 h 53"/>
                <a:gd name="T88" fmla="*/ 2147483646 w 18"/>
                <a:gd name="T89" fmla="*/ 2147483646 h 53"/>
                <a:gd name="T90" fmla="*/ 2147483646 w 18"/>
                <a:gd name="T91" fmla="*/ 2147483646 h 53"/>
                <a:gd name="T92" fmla="*/ 2147483646 w 18"/>
                <a:gd name="T93" fmla="*/ 2147483646 h 53"/>
                <a:gd name="T94" fmla="*/ 2147483646 w 18"/>
                <a:gd name="T95" fmla="*/ 2147483646 h 53"/>
                <a:gd name="T96" fmla="*/ 2147483646 w 18"/>
                <a:gd name="T97" fmla="*/ 2147483646 h 53"/>
                <a:gd name="T98" fmla="*/ 2147483646 w 18"/>
                <a:gd name="T99" fmla="*/ 2147483646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3">
                  <a:moveTo>
                    <a:pt x="0" y="0"/>
                  </a:moveTo>
                  <a:lnTo>
                    <a:pt x="0" y="2"/>
                  </a:lnTo>
                  <a:lnTo>
                    <a:pt x="1" y="2"/>
                  </a:lnTo>
                  <a:lnTo>
                    <a:pt x="1" y="4"/>
                  </a:lnTo>
                  <a:lnTo>
                    <a:pt x="1" y="6"/>
                  </a:lnTo>
                  <a:lnTo>
                    <a:pt x="2" y="9"/>
                  </a:lnTo>
                  <a:lnTo>
                    <a:pt x="2" y="10"/>
                  </a:lnTo>
                  <a:lnTo>
                    <a:pt x="2" y="14"/>
                  </a:lnTo>
                  <a:lnTo>
                    <a:pt x="3" y="18"/>
                  </a:lnTo>
                  <a:lnTo>
                    <a:pt x="3" y="20"/>
                  </a:lnTo>
                  <a:lnTo>
                    <a:pt x="4" y="24"/>
                  </a:lnTo>
                  <a:lnTo>
                    <a:pt x="4" y="27"/>
                  </a:lnTo>
                  <a:lnTo>
                    <a:pt x="4" y="29"/>
                  </a:lnTo>
                  <a:lnTo>
                    <a:pt x="5" y="31"/>
                  </a:lnTo>
                  <a:lnTo>
                    <a:pt x="5" y="33"/>
                  </a:lnTo>
                  <a:lnTo>
                    <a:pt x="5" y="34"/>
                  </a:lnTo>
                  <a:lnTo>
                    <a:pt x="6" y="34"/>
                  </a:lnTo>
                  <a:lnTo>
                    <a:pt x="6" y="36"/>
                  </a:lnTo>
                  <a:lnTo>
                    <a:pt x="7" y="35"/>
                  </a:lnTo>
                  <a:lnTo>
                    <a:pt x="7" y="36"/>
                  </a:lnTo>
                  <a:lnTo>
                    <a:pt x="7" y="35"/>
                  </a:lnTo>
                  <a:lnTo>
                    <a:pt x="8" y="35"/>
                  </a:lnTo>
                  <a:lnTo>
                    <a:pt x="9" y="35"/>
                  </a:lnTo>
                  <a:lnTo>
                    <a:pt x="9" y="34"/>
                  </a:lnTo>
                  <a:lnTo>
                    <a:pt x="9" y="35"/>
                  </a:lnTo>
                  <a:lnTo>
                    <a:pt x="10" y="33"/>
                  </a:lnTo>
                  <a:lnTo>
                    <a:pt x="10" y="32"/>
                  </a:lnTo>
                  <a:lnTo>
                    <a:pt x="10" y="31"/>
                  </a:lnTo>
                  <a:lnTo>
                    <a:pt x="11" y="31"/>
                  </a:lnTo>
                  <a:lnTo>
                    <a:pt x="11" y="30"/>
                  </a:lnTo>
                  <a:lnTo>
                    <a:pt x="12" y="31"/>
                  </a:lnTo>
                  <a:lnTo>
                    <a:pt x="12" y="32"/>
                  </a:lnTo>
                  <a:lnTo>
                    <a:pt x="12" y="31"/>
                  </a:lnTo>
                  <a:lnTo>
                    <a:pt x="13" y="32"/>
                  </a:lnTo>
                  <a:lnTo>
                    <a:pt x="13" y="33"/>
                  </a:lnTo>
                  <a:lnTo>
                    <a:pt x="14" y="34"/>
                  </a:lnTo>
                  <a:lnTo>
                    <a:pt x="14" y="36"/>
                  </a:lnTo>
                  <a:lnTo>
                    <a:pt x="15" y="38"/>
                  </a:lnTo>
                  <a:lnTo>
                    <a:pt x="15" y="40"/>
                  </a:lnTo>
                  <a:lnTo>
                    <a:pt x="15" y="42"/>
                  </a:lnTo>
                  <a:lnTo>
                    <a:pt x="16" y="45"/>
                  </a:lnTo>
                  <a:lnTo>
                    <a:pt x="16" y="46"/>
                  </a:lnTo>
                  <a:lnTo>
                    <a:pt x="16" y="47"/>
                  </a:lnTo>
                  <a:lnTo>
                    <a:pt x="17" y="49"/>
                  </a:lnTo>
                  <a:lnTo>
                    <a:pt x="17" y="51"/>
                  </a:lnTo>
                  <a:lnTo>
                    <a:pt x="18" y="5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34" name="Freeform 235">
              <a:extLst>
                <a:ext uri="{FF2B5EF4-FFF2-40B4-BE49-F238E27FC236}">
                  <a16:creationId xmlns:a16="http://schemas.microsoft.com/office/drawing/2014/main" id="{39381774-E183-4152-9FE0-0FEAAE83A3CD}"/>
                </a:ext>
              </a:extLst>
            </p:cNvPr>
            <p:cNvSpPr>
              <a:spLocks/>
            </p:cNvSpPr>
            <p:nvPr/>
          </p:nvSpPr>
          <p:spPr bwMode="auto">
            <a:xfrm>
              <a:off x="3494452" y="3316703"/>
              <a:ext cx="26983" cy="29053"/>
            </a:xfrm>
            <a:custGeom>
              <a:avLst/>
              <a:gdLst>
                <a:gd name="T0" fmla="*/ 0 w 17"/>
                <a:gd name="T1" fmla="*/ 0 h 37"/>
                <a:gd name="T2" fmla="*/ 0 w 17"/>
                <a:gd name="T3" fmla="*/ 2147483646 h 37"/>
                <a:gd name="T4" fmla="*/ 0 w 17"/>
                <a:gd name="T5" fmla="*/ 2147483646 h 37"/>
                <a:gd name="T6" fmla="*/ 2147483646 w 17"/>
                <a:gd name="T7" fmla="*/ 2147483646 h 37"/>
                <a:gd name="T8" fmla="*/ 2147483646 w 17"/>
                <a:gd name="T9" fmla="*/ 2147483646 h 37"/>
                <a:gd name="T10" fmla="*/ 2147483646 w 17"/>
                <a:gd name="T11" fmla="*/ 2147483646 h 37"/>
                <a:gd name="T12" fmla="*/ 2147483646 w 17"/>
                <a:gd name="T13" fmla="*/ 2147483646 h 37"/>
                <a:gd name="T14" fmla="*/ 2147483646 w 17"/>
                <a:gd name="T15" fmla="*/ 2147483646 h 37"/>
                <a:gd name="T16" fmla="*/ 2147483646 w 17"/>
                <a:gd name="T17" fmla="*/ 2147483646 h 37"/>
                <a:gd name="T18" fmla="*/ 2147483646 w 17"/>
                <a:gd name="T19" fmla="*/ 2147483646 h 37"/>
                <a:gd name="T20" fmla="*/ 2147483646 w 17"/>
                <a:gd name="T21" fmla="*/ 2147483646 h 37"/>
                <a:gd name="T22" fmla="*/ 2147483646 w 17"/>
                <a:gd name="T23" fmla="*/ 2147483646 h 37"/>
                <a:gd name="T24" fmla="*/ 2147483646 w 17"/>
                <a:gd name="T25" fmla="*/ 2147483646 h 37"/>
                <a:gd name="T26" fmla="*/ 2147483646 w 17"/>
                <a:gd name="T27" fmla="*/ 2147483646 h 37"/>
                <a:gd name="T28" fmla="*/ 2147483646 w 17"/>
                <a:gd name="T29" fmla="*/ 2147483646 h 37"/>
                <a:gd name="T30" fmla="*/ 2147483646 w 17"/>
                <a:gd name="T31" fmla="*/ 2147483646 h 37"/>
                <a:gd name="T32" fmla="*/ 2147483646 w 17"/>
                <a:gd name="T33" fmla="*/ 2147483646 h 37"/>
                <a:gd name="T34" fmla="*/ 2147483646 w 17"/>
                <a:gd name="T35" fmla="*/ 2147483646 h 37"/>
                <a:gd name="T36" fmla="*/ 2147483646 w 17"/>
                <a:gd name="T37" fmla="*/ 2147483646 h 37"/>
                <a:gd name="T38" fmla="*/ 2147483646 w 17"/>
                <a:gd name="T39" fmla="*/ 2147483646 h 37"/>
                <a:gd name="T40" fmla="*/ 2147483646 w 17"/>
                <a:gd name="T41" fmla="*/ 2147483646 h 37"/>
                <a:gd name="T42" fmla="*/ 2147483646 w 17"/>
                <a:gd name="T43" fmla="*/ 2147483646 h 37"/>
                <a:gd name="T44" fmla="*/ 2147483646 w 17"/>
                <a:gd name="T45" fmla="*/ 2147483646 h 37"/>
                <a:gd name="T46" fmla="*/ 2147483646 w 17"/>
                <a:gd name="T47" fmla="*/ 2147483646 h 37"/>
                <a:gd name="T48" fmla="*/ 2147483646 w 17"/>
                <a:gd name="T49" fmla="*/ 2147483646 h 37"/>
                <a:gd name="T50" fmla="*/ 2147483646 w 17"/>
                <a:gd name="T51" fmla="*/ 2147483646 h 37"/>
                <a:gd name="T52" fmla="*/ 2147483646 w 17"/>
                <a:gd name="T53" fmla="*/ 2147483646 h 37"/>
                <a:gd name="T54" fmla="*/ 2147483646 w 17"/>
                <a:gd name="T55" fmla="*/ 2147483646 h 37"/>
                <a:gd name="T56" fmla="*/ 2147483646 w 17"/>
                <a:gd name="T57" fmla="*/ 2147483646 h 37"/>
                <a:gd name="T58" fmla="*/ 2147483646 w 17"/>
                <a:gd name="T59" fmla="*/ 2147483646 h 37"/>
                <a:gd name="T60" fmla="*/ 2147483646 w 17"/>
                <a:gd name="T61" fmla="*/ 2147483646 h 37"/>
                <a:gd name="T62" fmla="*/ 2147483646 w 17"/>
                <a:gd name="T63" fmla="*/ 2147483646 h 37"/>
                <a:gd name="T64" fmla="*/ 2147483646 w 17"/>
                <a:gd name="T65" fmla="*/ 2147483646 h 37"/>
                <a:gd name="T66" fmla="*/ 2147483646 w 17"/>
                <a:gd name="T67" fmla="*/ 2147483646 h 37"/>
                <a:gd name="T68" fmla="*/ 2147483646 w 17"/>
                <a:gd name="T69" fmla="*/ 2147483646 h 37"/>
                <a:gd name="T70" fmla="*/ 2147483646 w 17"/>
                <a:gd name="T71" fmla="*/ 2147483646 h 37"/>
                <a:gd name="T72" fmla="*/ 2147483646 w 17"/>
                <a:gd name="T73" fmla="*/ 2147483646 h 37"/>
                <a:gd name="T74" fmla="*/ 2147483646 w 17"/>
                <a:gd name="T75" fmla="*/ 2147483646 h 37"/>
                <a:gd name="T76" fmla="*/ 2147483646 w 17"/>
                <a:gd name="T77" fmla="*/ 2147483646 h 37"/>
                <a:gd name="T78" fmla="*/ 2147483646 w 17"/>
                <a:gd name="T79" fmla="*/ 2147483646 h 37"/>
                <a:gd name="T80" fmla="*/ 2147483646 w 17"/>
                <a:gd name="T81" fmla="*/ 2147483646 h 37"/>
                <a:gd name="T82" fmla="*/ 2147483646 w 17"/>
                <a:gd name="T83" fmla="*/ 2147483646 h 37"/>
                <a:gd name="T84" fmla="*/ 2147483646 w 17"/>
                <a:gd name="T85" fmla="*/ 2147483646 h 37"/>
                <a:gd name="T86" fmla="*/ 2147483646 w 17"/>
                <a:gd name="T87" fmla="*/ 2147483646 h 37"/>
                <a:gd name="T88" fmla="*/ 2147483646 w 17"/>
                <a:gd name="T89" fmla="*/ 2147483646 h 37"/>
                <a:gd name="T90" fmla="*/ 2147483646 w 17"/>
                <a:gd name="T91" fmla="*/ 2147483646 h 37"/>
                <a:gd name="T92" fmla="*/ 2147483646 w 17"/>
                <a:gd name="T93" fmla="*/ 2147483646 h 37"/>
                <a:gd name="T94" fmla="*/ 2147483646 w 17"/>
                <a:gd name="T95" fmla="*/ 2147483646 h 37"/>
                <a:gd name="T96" fmla="*/ 2147483646 w 17"/>
                <a:gd name="T97" fmla="*/ 2147483646 h 37"/>
                <a:gd name="T98" fmla="*/ 2147483646 w 17"/>
                <a:gd name="T99" fmla="*/ 2147483646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7">
                  <a:moveTo>
                    <a:pt x="0" y="0"/>
                  </a:moveTo>
                  <a:lnTo>
                    <a:pt x="0" y="2"/>
                  </a:lnTo>
                  <a:lnTo>
                    <a:pt x="0" y="4"/>
                  </a:lnTo>
                  <a:lnTo>
                    <a:pt x="1" y="6"/>
                  </a:lnTo>
                  <a:lnTo>
                    <a:pt x="1" y="8"/>
                  </a:lnTo>
                  <a:lnTo>
                    <a:pt x="2" y="9"/>
                  </a:lnTo>
                  <a:lnTo>
                    <a:pt x="2" y="11"/>
                  </a:lnTo>
                  <a:lnTo>
                    <a:pt x="2" y="12"/>
                  </a:lnTo>
                  <a:lnTo>
                    <a:pt x="3" y="14"/>
                  </a:lnTo>
                  <a:lnTo>
                    <a:pt x="3" y="16"/>
                  </a:lnTo>
                  <a:lnTo>
                    <a:pt x="3" y="17"/>
                  </a:lnTo>
                  <a:lnTo>
                    <a:pt x="4" y="18"/>
                  </a:lnTo>
                  <a:lnTo>
                    <a:pt x="4" y="19"/>
                  </a:lnTo>
                  <a:lnTo>
                    <a:pt x="5" y="20"/>
                  </a:lnTo>
                  <a:lnTo>
                    <a:pt x="5" y="21"/>
                  </a:lnTo>
                  <a:lnTo>
                    <a:pt x="5" y="22"/>
                  </a:lnTo>
                  <a:lnTo>
                    <a:pt x="6" y="24"/>
                  </a:lnTo>
                  <a:lnTo>
                    <a:pt x="6" y="25"/>
                  </a:lnTo>
                  <a:lnTo>
                    <a:pt x="7" y="27"/>
                  </a:lnTo>
                  <a:lnTo>
                    <a:pt x="7" y="28"/>
                  </a:lnTo>
                  <a:lnTo>
                    <a:pt x="7" y="27"/>
                  </a:lnTo>
                  <a:lnTo>
                    <a:pt x="8" y="28"/>
                  </a:lnTo>
                  <a:lnTo>
                    <a:pt x="8" y="29"/>
                  </a:lnTo>
                  <a:lnTo>
                    <a:pt x="9" y="29"/>
                  </a:lnTo>
                  <a:lnTo>
                    <a:pt x="10" y="30"/>
                  </a:lnTo>
                  <a:lnTo>
                    <a:pt x="10" y="31"/>
                  </a:lnTo>
                  <a:lnTo>
                    <a:pt x="10" y="32"/>
                  </a:lnTo>
                  <a:lnTo>
                    <a:pt x="11" y="32"/>
                  </a:lnTo>
                  <a:lnTo>
                    <a:pt x="11" y="33"/>
                  </a:lnTo>
                  <a:lnTo>
                    <a:pt x="12" y="34"/>
                  </a:lnTo>
                  <a:lnTo>
                    <a:pt x="12" y="33"/>
                  </a:lnTo>
                  <a:lnTo>
                    <a:pt x="13" y="32"/>
                  </a:lnTo>
                  <a:lnTo>
                    <a:pt x="13" y="34"/>
                  </a:lnTo>
                  <a:lnTo>
                    <a:pt x="13" y="35"/>
                  </a:lnTo>
                  <a:lnTo>
                    <a:pt x="14" y="36"/>
                  </a:lnTo>
                  <a:lnTo>
                    <a:pt x="14" y="35"/>
                  </a:lnTo>
                  <a:lnTo>
                    <a:pt x="15" y="35"/>
                  </a:lnTo>
                  <a:lnTo>
                    <a:pt x="15" y="36"/>
                  </a:lnTo>
                  <a:lnTo>
                    <a:pt x="16" y="35"/>
                  </a:lnTo>
                  <a:lnTo>
                    <a:pt x="16" y="37"/>
                  </a:lnTo>
                  <a:lnTo>
                    <a:pt x="17" y="3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35" name="Freeform 236">
              <a:extLst>
                <a:ext uri="{FF2B5EF4-FFF2-40B4-BE49-F238E27FC236}">
                  <a16:creationId xmlns:a16="http://schemas.microsoft.com/office/drawing/2014/main" id="{66D3A83D-FAA7-48B7-B791-86956EC70548}"/>
                </a:ext>
              </a:extLst>
            </p:cNvPr>
            <p:cNvSpPr>
              <a:spLocks/>
            </p:cNvSpPr>
            <p:nvPr/>
          </p:nvSpPr>
          <p:spPr bwMode="auto">
            <a:xfrm>
              <a:off x="3521434" y="3345757"/>
              <a:ext cx="11111" cy="6281"/>
            </a:xfrm>
            <a:custGeom>
              <a:avLst/>
              <a:gdLst>
                <a:gd name="T0" fmla="*/ 0 w 7"/>
                <a:gd name="T1" fmla="*/ 0 h 8"/>
                <a:gd name="T2" fmla="*/ 0 w 7"/>
                <a:gd name="T3" fmla="*/ 2147483646 h 8"/>
                <a:gd name="T4" fmla="*/ 2147483646 w 7"/>
                <a:gd name="T5" fmla="*/ 2147483646 h 8"/>
                <a:gd name="T6" fmla="*/ 2147483646 w 7"/>
                <a:gd name="T7" fmla="*/ 0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2147483646 h 8"/>
                <a:gd name="T18" fmla="*/ 2147483646 w 7"/>
                <a:gd name="T19" fmla="*/ 2147483646 h 8"/>
                <a:gd name="T20" fmla="*/ 2147483646 w 7"/>
                <a:gd name="T21" fmla="*/ 2147483646 h 8"/>
                <a:gd name="T22" fmla="*/ 2147483646 w 7"/>
                <a:gd name="T23" fmla="*/ 2147483646 h 8"/>
                <a:gd name="T24" fmla="*/ 2147483646 w 7"/>
                <a:gd name="T25" fmla="*/ 2147483646 h 8"/>
                <a:gd name="T26" fmla="*/ 2147483646 w 7"/>
                <a:gd name="T27" fmla="*/ 2147483646 h 8"/>
                <a:gd name="T28" fmla="*/ 2147483646 w 7"/>
                <a:gd name="T29" fmla="*/ 2147483646 h 8"/>
                <a:gd name="T30" fmla="*/ 2147483646 w 7"/>
                <a:gd name="T31" fmla="*/ 2147483646 h 8"/>
                <a:gd name="T32" fmla="*/ 2147483646 w 7"/>
                <a:gd name="T33" fmla="*/ 2147483646 h 8"/>
                <a:gd name="T34" fmla="*/ 2147483646 w 7"/>
                <a:gd name="T35" fmla="*/ 2147483646 h 8"/>
                <a:gd name="T36" fmla="*/ 2147483646 w 7"/>
                <a:gd name="T37" fmla="*/ 2147483646 h 8"/>
                <a:gd name="T38" fmla="*/ 2147483646 w 7"/>
                <a:gd name="T39" fmla="*/ 2147483646 h 8"/>
                <a:gd name="T40" fmla="*/ 2147483646 w 7"/>
                <a:gd name="T41" fmla="*/ 214748364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 h="8">
                  <a:moveTo>
                    <a:pt x="0" y="0"/>
                  </a:moveTo>
                  <a:lnTo>
                    <a:pt x="0" y="1"/>
                  </a:lnTo>
                  <a:lnTo>
                    <a:pt x="1" y="1"/>
                  </a:lnTo>
                  <a:lnTo>
                    <a:pt x="1" y="0"/>
                  </a:lnTo>
                  <a:lnTo>
                    <a:pt x="1" y="2"/>
                  </a:lnTo>
                  <a:lnTo>
                    <a:pt x="2" y="2"/>
                  </a:lnTo>
                  <a:lnTo>
                    <a:pt x="3" y="2"/>
                  </a:lnTo>
                  <a:lnTo>
                    <a:pt x="3" y="4"/>
                  </a:lnTo>
                  <a:lnTo>
                    <a:pt x="3" y="3"/>
                  </a:lnTo>
                  <a:lnTo>
                    <a:pt x="4" y="5"/>
                  </a:lnTo>
                  <a:lnTo>
                    <a:pt x="4" y="3"/>
                  </a:lnTo>
                  <a:lnTo>
                    <a:pt x="4" y="4"/>
                  </a:lnTo>
                  <a:lnTo>
                    <a:pt x="5" y="5"/>
                  </a:lnTo>
                  <a:lnTo>
                    <a:pt x="5" y="6"/>
                  </a:lnTo>
                  <a:lnTo>
                    <a:pt x="6" y="7"/>
                  </a:lnTo>
                  <a:lnTo>
                    <a:pt x="6" y="6"/>
                  </a:lnTo>
                  <a:lnTo>
                    <a:pt x="6" y="7"/>
                  </a:lnTo>
                  <a:lnTo>
                    <a:pt x="7" y="7"/>
                  </a:lnTo>
                  <a:lnTo>
                    <a:pt x="7" y="8"/>
                  </a:lnTo>
                </a:path>
              </a:pathLst>
            </a:custGeom>
            <a:noFill/>
            <a:ln w="3175"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36" name="Freeform 237">
              <a:extLst>
                <a:ext uri="{FF2B5EF4-FFF2-40B4-BE49-F238E27FC236}">
                  <a16:creationId xmlns:a16="http://schemas.microsoft.com/office/drawing/2014/main" id="{20A9AE0D-8F6B-492D-9FCE-3CB2BD6417CF}"/>
                </a:ext>
              </a:extLst>
            </p:cNvPr>
            <p:cNvSpPr>
              <a:spLocks/>
            </p:cNvSpPr>
            <p:nvPr/>
          </p:nvSpPr>
          <p:spPr bwMode="auto">
            <a:xfrm>
              <a:off x="3532545" y="3219335"/>
              <a:ext cx="28569" cy="147622"/>
            </a:xfrm>
            <a:custGeom>
              <a:avLst/>
              <a:gdLst>
                <a:gd name="T0" fmla="*/ 0 w 18"/>
                <a:gd name="T1" fmla="*/ 2147483646 h 188"/>
                <a:gd name="T2" fmla="*/ 2147483646 w 18"/>
                <a:gd name="T3" fmla="*/ 2147483646 h 188"/>
                <a:gd name="T4" fmla="*/ 2147483646 w 18"/>
                <a:gd name="T5" fmla="*/ 2147483646 h 188"/>
                <a:gd name="T6" fmla="*/ 2147483646 w 18"/>
                <a:gd name="T7" fmla="*/ 2147483646 h 188"/>
                <a:gd name="T8" fmla="*/ 2147483646 w 18"/>
                <a:gd name="T9" fmla="*/ 2147483646 h 188"/>
                <a:gd name="T10" fmla="*/ 2147483646 w 18"/>
                <a:gd name="T11" fmla="*/ 2147483646 h 188"/>
                <a:gd name="T12" fmla="*/ 2147483646 w 18"/>
                <a:gd name="T13" fmla="*/ 2147483646 h 188"/>
                <a:gd name="T14" fmla="*/ 2147483646 w 18"/>
                <a:gd name="T15" fmla="*/ 2147483646 h 188"/>
                <a:gd name="T16" fmla="*/ 2147483646 w 18"/>
                <a:gd name="T17" fmla="*/ 2147483646 h 188"/>
                <a:gd name="T18" fmla="*/ 2147483646 w 18"/>
                <a:gd name="T19" fmla="*/ 2147483646 h 188"/>
                <a:gd name="T20" fmla="*/ 2147483646 w 18"/>
                <a:gd name="T21" fmla="*/ 2147483646 h 188"/>
                <a:gd name="T22" fmla="*/ 2147483646 w 18"/>
                <a:gd name="T23" fmla="*/ 2147483646 h 188"/>
                <a:gd name="T24" fmla="*/ 2147483646 w 18"/>
                <a:gd name="T25" fmla="*/ 2147483646 h 188"/>
                <a:gd name="T26" fmla="*/ 2147483646 w 18"/>
                <a:gd name="T27" fmla="*/ 2147483646 h 188"/>
                <a:gd name="T28" fmla="*/ 2147483646 w 18"/>
                <a:gd name="T29" fmla="*/ 2147483646 h 188"/>
                <a:gd name="T30" fmla="*/ 2147483646 w 18"/>
                <a:gd name="T31" fmla="*/ 2147483646 h 188"/>
                <a:gd name="T32" fmla="*/ 2147483646 w 18"/>
                <a:gd name="T33" fmla="*/ 2147483646 h 188"/>
                <a:gd name="T34" fmla="*/ 2147483646 w 18"/>
                <a:gd name="T35" fmla="*/ 2147483646 h 188"/>
                <a:gd name="T36" fmla="*/ 2147483646 w 18"/>
                <a:gd name="T37" fmla="*/ 2147483646 h 188"/>
                <a:gd name="T38" fmla="*/ 2147483646 w 18"/>
                <a:gd name="T39" fmla="*/ 2147483646 h 188"/>
                <a:gd name="T40" fmla="*/ 2147483646 w 18"/>
                <a:gd name="T41" fmla="*/ 2147483646 h 188"/>
                <a:gd name="T42" fmla="*/ 2147483646 w 18"/>
                <a:gd name="T43" fmla="*/ 2147483646 h 188"/>
                <a:gd name="T44" fmla="*/ 2147483646 w 18"/>
                <a:gd name="T45" fmla="*/ 2147483646 h 188"/>
                <a:gd name="T46" fmla="*/ 2147483646 w 18"/>
                <a:gd name="T47" fmla="*/ 2147483646 h 188"/>
                <a:gd name="T48" fmla="*/ 2147483646 w 18"/>
                <a:gd name="T49" fmla="*/ 2147483646 h 188"/>
                <a:gd name="T50" fmla="*/ 2147483646 w 18"/>
                <a:gd name="T51" fmla="*/ 2147483646 h 188"/>
                <a:gd name="T52" fmla="*/ 2147483646 w 18"/>
                <a:gd name="T53" fmla="*/ 2147483646 h 188"/>
                <a:gd name="T54" fmla="*/ 2147483646 w 18"/>
                <a:gd name="T55" fmla="*/ 2147483646 h 188"/>
                <a:gd name="T56" fmla="*/ 2147483646 w 18"/>
                <a:gd name="T57" fmla="*/ 2147483646 h 188"/>
                <a:gd name="T58" fmla="*/ 2147483646 w 18"/>
                <a:gd name="T59" fmla="*/ 2147483646 h 188"/>
                <a:gd name="T60" fmla="*/ 2147483646 w 18"/>
                <a:gd name="T61" fmla="*/ 2147483646 h 188"/>
                <a:gd name="T62" fmla="*/ 2147483646 w 18"/>
                <a:gd name="T63" fmla="*/ 2147483646 h 188"/>
                <a:gd name="T64" fmla="*/ 2147483646 w 18"/>
                <a:gd name="T65" fmla="*/ 2147483646 h 188"/>
                <a:gd name="T66" fmla="*/ 2147483646 w 18"/>
                <a:gd name="T67" fmla="*/ 2147483646 h 188"/>
                <a:gd name="T68" fmla="*/ 2147483646 w 18"/>
                <a:gd name="T69" fmla="*/ 2147483646 h 188"/>
                <a:gd name="T70" fmla="*/ 2147483646 w 18"/>
                <a:gd name="T71" fmla="*/ 2147483646 h 188"/>
                <a:gd name="T72" fmla="*/ 2147483646 w 18"/>
                <a:gd name="T73" fmla="*/ 2147483646 h 188"/>
                <a:gd name="T74" fmla="*/ 2147483646 w 18"/>
                <a:gd name="T75" fmla="*/ 2147483646 h 188"/>
                <a:gd name="T76" fmla="*/ 2147483646 w 18"/>
                <a:gd name="T77" fmla="*/ 2147483646 h 188"/>
                <a:gd name="T78" fmla="*/ 2147483646 w 18"/>
                <a:gd name="T79" fmla="*/ 2147483646 h 188"/>
                <a:gd name="T80" fmla="*/ 2147483646 w 18"/>
                <a:gd name="T81" fmla="*/ 2147483646 h 188"/>
                <a:gd name="T82" fmla="*/ 2147483646 w 18"/>
                <a:gd name="T83" fmla="*/ 2147483646 h 188"/>
                <a:gd name="T84" fmla="*/ 2147483646 w 18"/>
                <a:gd name="T85" fmla="*/ 2147483646 h 188"/>
                <a:gd name="T86" fmla="*/ 2147483646 w 18"/>
                <a:gd name="T87" fmla="*/ 2147483646 h 188"/>
                <a:gd name="T88" fmla="*/ 2147483646 w 18"/>
                <a:gd name="T89" fmla="*/ 2147483646 h 188"/>
                <a:gd name="T90" fmla="*/ 2147483646 w 18"/>
                <a:gd name="T91" fmla="*/ 2147483646 h 188"/>
                <a:gd name="T92" fmla="*/ 2147483646 w 18"/>
                <a:gd name="T93" fmla="*/ 2147483646 h 188"/>
                <a:gd name="T94" fmla="*/ 2147483646 w 18"/>
                <a:gd name="T95" fmla="*/ 2147483646 h 188"/>
                <a:gd name="T96" fmla="*/ 2147483646 w 18"/>
                <a:gd name="T97" fmla="*/ 2147483646 h 188"/>
                <a:gd name="T98" fmla="*/ 2147483646 w 18"/>
                <a:gd name="T99" fmla="*/ 0 h 1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8">
                  <a:moveTo>
                    <a:pt x="0" y="169"/>
                  </a:moveTo>
                  <a:lnTo>
                    <a:pt x="1" y="170"/>
                  </a:lnTo>
                  <a:lnTo>
                    <a:pt x="1" y="172"/>
                  </a:lnTo>
                  <a:lnTo>
                    <a:pt x="1" y="170"/>
                  </a:lnTo>
                  <a:lnTo>
                    <a:pt x="2" y="171"/>
                  </a:lnTo>
                  <a:lnTo>
                    <a:pt x="2" y="172"/>
                  </a:lnTo>
                  <a:lnTo>
                    <a:pt x="3" y="173"/>
                  </a:lnTo>
                  <a:lnTo>
                    <a:pt x="4" y="173"/>
                  </a:lnTo>
                  <a:lnTo>
                    <a:pt x="4" y="174"/>
                  </a:lnTo>
                  <a:lnTo>
                    <a:pt x="4" y="175"/>
                  </a:lnTo>
                  <a:lnTo>
                    <a:pt x="5" y="176"/>
                  </a:lnTo>
                  <a:lnTo>
                    <a:pt x="6" y="176"/>
                  </a:lnTo>
                  <a:lnTo>
                    <a:pt x="6" y="177"/>
                  </a:lnTo>
                  <a:lnTo>
                    <a:pt x="6" y="178"/>
                  </a:lnTo>
                  <a:lnTo>
                    <a:pt x="7" y="178"/>
                  </a:lnTo>
                  <a:lnTo>
                    <a:pt x="7" y="180"/>
                  </a:lnTo>
                  <a:lnTo>
                    <a:pt x="7" y="181"/>
                  </a:lnTo>
                  <a:lnTo>
                    <a:pt x="8" y="182"/>
                  </a:lnTo>
                  <a:lnTo>
                    <a:pt x="8" y="184"/>
                  </a:lnTo>
                  <a:lnTo>
                    <a:pt x="9" y="184"/>
                  </a:lnTo>
                  <a:lnTo>
                    <a:pt x="9" y="185"/>
                  </a:lnTo>
                  <a:lnTo>
                    <a:pt x="10" y="184"/>
                  </a:lnTo>
                  <a:lnTo>
                    <a:pt x="10" y="186"/>
                  </a:lnTo>
                  <a:lnTo>
                    <a:pt x="11" y="186"/>
                  </a:lnTo>
                  <a:lnTo>
                    <a:pt x="11" y="188"/>
                  </a:lnTo>
                  <a:lnTo>
                    <a:pt x="11" y="186"/>
                  </a:lnTo>
                  <a:lnTo>
                    <a:pt x="12" y="185"/>
                  </a:lnTo>
                  <a:lnTo>
                    <a:pt x="12" y="183"/>
                  </a:lnTo>
                  <a:lnTo>
                    <a:pt x="12" y="179"/>
                  </a:lnTo>
                  <a:lnTo>
                    <a:pt x="13" y="175"/>
                  </a:lnTo>
                  <a:lnTo>
                    <a:pt x="13" y="169"/>
                  </a:lnTo>
                  <a:lnTo>
                    <a:pt x="13" y="161"/>
                  </a:lnTo>
                  <a:lnTo>
                    <a:pt x="14" y="152"/>
                  </a:lnTo>
                  <a:lnTo>
                    <a:pt x="14" y="141"/>
                  </a:lnTo>
                  <a:lnTo>
                    <a:pt x="15" y="128"/>
                  </a:lnTo>
                  <a:lnTo>
                    <a:pt x="15" y="114"/>
                  </a:lnTo>
                  <a:lnTo>
                    <a:pt x="15" y="97"/>
                  </a:lnTo>
                  <a:lnTo>
                    <a:pt x="16" y="81"/>
                  </a:lnTo>
                  <a:lnTo>
                    <a:pt x="16" y="66"/>
                  </a:lnTo>
                  <a:lnTo>
                    <a:pt x="16" y="50"/>
                  </a:lnTo>
                  <a:lnTo>
                    <a:pt x="17" y="36"/>
                  </a:lnTo>
                  <a:lnTo>
                    <a:pt x="17" y="23"/>
                  </a:lnTo>
                  <a:lnTo>
                    <a:pt x="17" y="11"/>
                  </a:lnTo>
                  <a:lnTo>
                    <a:pt x="18" y="0"/>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37" name="Freeform 238">
              <a:extLst>
                <a:ext uri="{FF2B5EF4-FFF2-40B4-BE49-F238E27FC236}">
                  <a16:creationId xmlns:a16="http://schemas.microsoft.com/office/drawing/2014/main" id="{EB6C0BD8-67F5-4A56-90B1-567BFB2C45DC}"/>
                </a:ext>
              </a:extLst>
            </p:cNvPr>
            <p:cNvSpPr>
              <a:spLocks/>
            </p:cNvSpPr>
            <p:nvPr/>
          </p:nvSpPr>
          <p:spPr bwMode="auto">
            <a:xfrm>
              <a:off x="3561114" y="3201275"/>
              <a:ext cx="26983" cy="98152"/>
            </a:xfrm>
            <a:custGeom>
              <a:avLst/>
              <a:gdLst>
                <a:gd name="T0" fmla="*/ 0 w 17"/>
                <a:gd name="T1" fmla="*/ 2147483646 h 125"/>
                <a:gd name="T2" fmla="*/ 0 w 17"/>
                <a:gd name="T3" fmla="*/ 2147483646 h 125"/>
                <a:gd name="T4" fmla="*/ 2147483646 w 17"/>
                <a:gd name="T5" fmla="*/ 2147483646 h 125"/>
                <a:gd name="T6" fmla="*/ 2147483646 w 17"/>
                <a:gd name="T7" fmla="*/ 2147483646 h 125"/>
                <a:gd name="T8" fmla="*/ 2147483646 w 17"/>
                <a:gd name="T9" fmla="*/ 0 h 125"/>
                <a:gd name="T10" fmla="*/ 2147483646 w 17"/>
                <a:gd name="T11" fmla="*/ 0 h 125"/>
                <a:gd name="T12" fmla="*/ 2147483646 w 17"/>
                <a:gd name="T13" fmla="*/ 2147483646 h 125"/>
                <a:gd name="T14" fmla="*/ 2147483646 w 17"/>
                <a:gd name="T15" fmla="*/ 2147483646 h 125"/>
                <a:gd name="T16" fmla="*/ 2147483646 w 17"/>
                <a:gd name="T17" fmla="*/ 2147483646 h 125"/>
                <a:gd name="T18" fmla="*/ 2147483646 w 17"/>
                <a:gd name="T19" fmla="*/ 2147483646 h 125"/>
                <a:gd name="T20" fmla="*/ 2147483646 w 17"/>
                <a:gd name="T21" fmla="*/ 2147483646 h 125"/>
                <a:gd name="T22" fmla="*/ 2147483646 w 17"/>
                <a:gd name="T23" fmla="*/ 2147483646 h 125"/>
                <a:gd name="T24" fmla="*/ 2147483646 w 17"/>
                <a:gd name="T25" fmla="*/ 2147483646 h 125"/>
                <a:gd name="T26" fmla="*/ 2147483646 w 17"/>
                <a:gd name="T27" fmla="*/ 2147483646 h 125"/>
                <a:gd name="T28" fmla="*/ 2147483646 w 17"/>
                <a:gd name="T29" fmla="*/ 2147483646 h 125"/>
                <a:gd name="T30" fmla="*/ 2147483646 w 17"/>
                <a:gd name="T31" fmla="*/ 2147483646 h 125"/>
                <a:gd name="T32" fmla="*/ 2147483646 w 17"/>
                <a:gd name="T33" fmla="*/ 2147483646 h 125"/>
                <a:gd name="T34" fmla="*/ 2147483646 w 17"/>
                <a:gd name="T35" fmla="*/ 2147483646 h 125"/>
                <a:gd name="T36" fmla="*/ 2147483646 w 17"/>
                <a:gd name="T37" fmla="*/ 2147483646 h 125"/>
                <a:gd name="T38" fmla="*/ 2147483646 w 17"/>
                <a:gd name="T39" fmla="*/ 2147483646 h 125"/>
                <a:gd name="T40" fmla="*/ 2147483646 w 17"/>
                <a:gd name="T41" fmla="*/ 2147483646 h 125"/>
                <a:gd name="T42" fmla="*/ 2147483646 w 17"/>
                <a:gd name="T43" fmla="*/ 2147483646 h 125"/>
                <a:gd name="T44" fmla="*/ 2147483646 w 17"/>
                <a:gd name="T45" fmla="*/ 2147483646 h 125"/>
                <a:gd name="T46" fmla="*/ 2147483646 w 17"/>
                <a:gd name="T47" fmla="*/ 2147483646 h 125"/>
                <a:gd name="T48" fmla="*/ 2147483646 w 17"/>
                <a:gd name="T49" fmla="*/ 2147483646 h 125"/>
                <a:gd name="T50" fmla="*/ 2147483646 w 17"/>
                <a:gd name="T51" fmla="*/ 2147483646 h 125"/>
                <a:gd name="T52" fmla="*/ 2147483646 w 17"/>
                <a:gd name="T53" fmla="*/ 2147483646 h 125"/>
                <a:gd name="T54" fmla="*/ 2147483646 w 17"/>
                <a:gd name="T55" fmla="*/ 2147483646 h 125"/>
                <a:gd name="T56" fmla="*/ 2147483646 w 17"/>
                <a:gd name="T57" fmla="*/ 2147483646 h 125"/>
                <a:gd name="T58" fmla="*/ 2147483646 w 17"/>
                <a:gd name="T59" fmla="*/ 2147483646 h 125"/>
                <a:gd name="T60" fmla="*/ 2147483646 w 17"/>
                <a:gd name="T61" fmla="*/ 2147483646 h 125"/>
                <a:gd name="T62" fmla="*/ 2147483646 w 17"/>
                <a:gd name="T63" fmla="*/ 2147483646 h 125"/>
                <a:gd name="T64" fmla="*/ 2147483646 w 17"/>
                <a:gd name="T65" fmla="*/ 2147483646 h 125"/>
                <a:gd name="T66" fmla="*/ 2147483646 w 17"/>
                <a:gd name="T67" fmla="*/ 2147483646 h 125"/>
                <a:gd name="T68" fmla="*/ 2147483646 w 17"/>
                <a:gd name="T69" fmla="*/ 2147483646 h 125"/>
                <a:gd name="T70" fmla="*/ 2147483646 w 17"/>
                <a:gd name="T71" fmla="*/ 2147483646 h 125"/>
                <a:gd name="T72" fmla="*/ 2147483646 w 17"/>
                <a:gd name="T73" fmla="*/ 2147483646 h 125"/>
                <a:gd name="T74" fmla="*/ 2147483646 w 17"/>
                <a:gd name="T75" fmla="*/ 2147483646 h 125"/>
                <a:gd name="T76" fmla="*/ 2147483646 w 17"/>
                <a:gd name="T77" fmla="*/ 2147483646 h 125"/>
                <a:gd name="T78" fmla="*/ 2147483646 w 17"/>
                <a:gd name="T79" fmla="*/ 2147483646 h 125"/>
                <a:gd name="T80" fmla="*/ 2147483646 w 17"/>
                <a:gd name="T81" fmla="*/ 2147483646 h 125"/>
                <a:gd name="T82" fmla="*/ 2147483646 w 17"/>
                <a:gd name="T83" fmla="*/ 2147483646 h 125"/>
                <a:gd name="T84" fmla="*/ 2147483646 w 17"/>
                <a:gd name="T85" fmla="*/ 2147483646 h 125"/>
                <a:gd name="T86" fmla="*/ 2147483646 w 17"/>
                <a:gd name="T87" fmla="*/ 2147483646 h 125"/>
                <a:gd name="T88" fmla="*/ 2147483646 w 17"/>
                <a:gd name="T89" fmla="*/ 2147483646 h 125"/>
                <a:gd name="T90" fmla="*/ 2147483646 w 17"/>
                <a:gd name="T91" fmla="*/ 2147483646 h 125"/>
                <a:gd name="T92" fmla="*/ 2147483646 w 17"/>
                <a:gd name="T93" fmla="*/ 2147483646 h 125"/>
                <a:gd name="T94" fmla="*/ 2147483646 w 17"/>
                <a:gd name="T95" fmla="*/ 2147483646 h 125"/>
                <a:gd name="T96" fmla="*/ 2147483646 w 17"/>
                <a:gd name="T97" fmla="*/ 2147483646 h 125"/>
                <a:gd name="T98" fmla="*/ 2147483646 w 17"/>
                <a:gd name="T99" fmla="*/ 2147483646 h 1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5">
                  <a:moveTo>
                    <a:pt x="0" y="23"/>
                  </a:moveTo>
                  <a:lnTo>
                    <a:pt x="0" y="14"/>
                  </a:lnTo>
                  <a:lnTo>
                    <a:pt x="1" y="7"/>
                  </a:lnTo>
                  <a:lnTo>
                    <a:pt x="1" y="3"/>
                  </a:lnTo>
                  <a:lnTo>
                    <a:pt x="1" y="0"/>
                  </a:lnTo>
                  <a:lnTo>
                    <a:pt x="2" y="1"/>
                  </a:lnTo>
                  <a:lnTo>
                    <a:pt x="2" y="4"/>
                  </a:lnTo>
                  <a:lnTo>
                    <a:pt x="3" y="7"/>
                  </a:lnTo>
                  <a:lnTo>
                    <a:pt x="3" y="12"/>
                  </a:lnTo>
                  <a:lnTo>
                    <a:pt x="3" y="20"/>
                  </a:lnTo>
                  <a:lnTo>
                    <a:pt x="4" y="24"/>
                  </a:lnTo>
                  <a:lnTo>
                    <a:pt x="4" y="32"/>
                  </a:lnTo>
                  <a:lnTo>
                    <a:pt x="4" y="38"/>
                  </a:lnTo>
                  <a:lnTo>
                    <a:pt x="5" y="47"/>
                  </a:lnTo>
                  <a:lnTo>
                    <a:pt x="5" y="54"/>
                  </a:lnTo>
                  <a:lnTo>
                    <a:pt x="5" y="60"/>
                  </a:lnTo>
                  <a:lnTo>
                    <a:pt x="6" y="66"/>
                  </a:lnTo>
                  <a:lnTo>
                    <a:pt x="6" y="72"/>
                  </a:lnTo>
                  <a:lnTo>
                    <a:pt x="6" y="76"/>
                  </a:lnTo>
                  <a:lnTo>
                    <a:pt x="7" y="83"/>
                  </a:lnTo>
                  <a:lnTo>
                    <a:pt x="7" y="87"/>
                  </a:lnTo>
                  <a:lnTo>
                    <a:pt x="8" y="91"/>
                  </a:lnTo>
                  <a:lnTo>
                    <a:pt x="8" y="96"/>
                  </a:lnTo>
                  <a:lnTo>
                    <a:pt x="8" y="98"/>
                  </a:lnTo>
                  <a:lnTo>
                    <a:pt x="9" y="100"/>
                  </a:lnTo>
                  <a:lnTo>
                    <a:pt x="9" y="103"/>
                  </a:lnTo>
                  <a:lnTo>
                    <a:pt x="9" y="106"/>
                  </a:lnTo>
                  <a:lnTo>
                    <a:pt x="10" y="109"/>
                  </a:lnTo>
                  <a:lnTo>
                    <a:pt x="10" y="110"/>
                  </a:lnTo>
                  <a:lnTo>
                    <a:pt x="11" y="111"/>
                  </a:lnTo>
                  <a:lnTo>
                    <a:pt x="11" y="112"/>
                  </a:lnTo>
                  <a:lnTo>
                    <a:pt x="12" y="112"/>
                  </a:lnTo>
                  <a:lnTo>
                    <a:pt x="12" y="111"/>
                  </a:lnTo>
                  <a:lnTo>
                    <a:pt x="13" y="111"/>
                  </a:lnTo>
                  <a:lnTo>
                    <a:pt x="14" y="111"/>
                  </a:lnTo>
                  <a:lnTo>
                    <a:pt x="14" y="110"/>
                  </a:lnTo>
                  <a:lnTo>
                    <a:pt x="14" y="111"/>
                  </a:lnTo>
                  <a:lnTo>
                    <a:pt x="15" y="111"/>
                  </a:lnTo>
                  <a:lnTo>
                    <a:pt x="15" y="112"/>
                  </a:lnTo>
                  <a:lnTo>
                    <a:pt x="15" y="113"/>
                  </a:lnTo>
                  <a:lnTo>
                    <a:pt x="16" y="114"/>
                  </a:lnTo>
                  <a:lnTo>
                    <a:pt x="16" y="116"/>
                  </a:lnTo>
                  <a:lnTo>
                    <a:pt x="17" y="117"/>
                  </a:lnTo>
                  <a:lnTo>
                    <a:pt x="17" y="121"/>
                  </a:lnTo>
                  <a:lnTo>
                    <a:pt x="17" y="125"/>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38" name="Freeform 239">
              <a:extLst>
                <a:ext uri="{FF2B5EF4-FFF2-40B4-BE49-F238E27FC236}">
                  <a16:creationId xmlns:a16="http://schemas.microsoft.com/office/drawing/2014/main" id="{E496C3C1-7324-41A6-86C6-E56AC68A4A31}"/>
                </a:ext>
              </a:extLst>
            </p:cNvPr>
            <p:cNvSpPr>
              <a:spLocks/>
            </p:cNvSpPr>
            <p:nvPr/>
          </p:nvSpPr>
          <p:spPr bwMode="auto">
            <a:xfrm>
              <a:off x="3588096" y="3299428"/>
              <a:ext cx="28569" cy="31409"/>
            </a:xfrm>
            <a:custGeom>
              <a:avLst/>
              <a:gdLst>
                <a:gd name="T0" fmla="*/ 0 w 18"/>
                <a:gd name="T1" fmla="*/ 0 h 40"/>
                <a:gd name="T2" fmla="*/ 2147483646 w 18"/>
                <a:gd name="T3" fmla="*/ 2147483646 h 40"/>
                <a:gd name="T4" fmla="*/ 2147483646 w 18"/>
                <a:gd name="T5" fmla="*/ 2147483646 h 40"/>
                <a:gd name="T6" fmla="*/ 2147483646 w 18"/>
                <a:gd name="T7" fmla="*/ 2147483646 h 40"/>
                <a:gd name="T8" fmla="*/ 2147483646 w 18"/>
                <a:gd name="T9" fmla="*/ 2147483646 h 40"/>
                <a:gd name="T10" fmla="*/ 2147483646 w 18"/>
                <a:gd name="T11" fmla="*/ 2147483646 h 40"/>
                <a:gd name="T12" fmla="*/ 2147483646 w 18"/>
                <a:gd name="T13" fmla="*/ 2147483646 h 40"/>
                <a:gd name="T14" fmla="*/ 2147483646 w 18"/>
                <a:gd name="T15" fmla="*/ 2147483646 h 40"/>
                <a:gd name="T16" fmla="*/ 2147483646 w 18"/>
                <a:gd name="T17" fmla="*/ 2147483646 h 40"/>
                <a:gd name="T18" fmla="*/ 2147483646 w 18"/>
                <a:gd name="T19" fmla="*/ 2147483646 h 40"/>
                <a:gd name="T20" fmla="*/ 2147483646 w 18"/>
                <a:gd name="T21" fmla="*/ 2147483646 h 40"/>
                <a:gd name="T22" fmla="*/ 2147483646 w 18"/>
                <a:gd name="T23" fmla="*/ 2147483646 h 40"/>
                <a:gd name="T24" fmla="*/ 2147483646 w 18"/>
                <a:gd name="T25" fmla="*/ 2147483646 h 40"/>
                <a:gd name="T26" fmla="*/ 2147483646 w 18"/>
                <a:gd name="T27" fmla="*/ 2147483646 h 40"/>
                <a:gd name="T28" fmla="*/ 2147483646 w 18"/>
                <a:gd name="T29" fmla="*/ 2147483646 h 40"/>
                <a:gd name="T30" fmla="*/ 2147483646 w 18"/>
                <a:gd name="T31" fmla="*/ 2147483646 h 40"/>
                <a:gd name="T32" fmla="*/ 2147483646 w 18"/>
                <a:gd name="T33" fmla="*/ 2147483646 h 40"/>
                <a:gd name="T34" fmla="*/ 2147483646 w 18"/>
                <a:gd name="T35" fmla="*/ 2147483646 h 40"/>
                <a:gd name="T36" fmla="*/ 2147483646 w 18"/>
                <a:gd name="T37" fmla="*/ 2147483646 h 40"/>
                <a:gd name="T38" fmla="*/ 2147483646 w 18"/>
                <a:gd name="T39" fmla="*/ 2147483646 h 40"/>
                <a:gd name="T40" fmla="*/ 2147483646 w 18"/>
                <a:gd name="T41" fmla="*/ 2147483646 h 40"/>
                <a:gd name="T42" fmla="*/ 2147483646 w 18"/>
                <a:gd name="T43" fmla="*/ 2147483646 h 40"/>
                <a:gd name="T44" fmla="*/ 2147483646 w 18"/>
                <a:gd name="T45" fmla="*/ 2147483646 h 40"/>
                <a:gd name="T46" fmla="*/ 2147483646 w 18"/>
                <a:gd name="T47" fmla="*/ 2147483646 h 40"/>
                <a:gd name="T48" fmla="*/ 2147483646 w 18"/>
                <a:gd name="T49" fmla="*/ 2147483646 h 40"/>
                <a:gd name="T50" fmla="*/ 2147483646 w 18"/>
                <a:gd name="T51" fmla="*/ 2147483646 h 40"/>
                <a:gd name="T52" fmla="*/ 2147483646 w 18"/>
                <a:gd name="T53" fmla="*/ 2147483646 h 40"/>
                <a:gd name="T54" fmla="*/ 2147483646 w 18"/>
                <a:gd name="T55" fmla="*/ 2147483646 h 40"/>
                <a:gd name="T56" fmla="*/ 2147483646 w 18"/>
                <a:gd name="T57" fmla="*/ 2147483646 h 40"/>
                <a:gd name="T58" fmla="*/ 2147483646 w 18"/>
                <a:gd name="T59" fmla="*/ 2147483646 h 40"/>
                <a:gd name="T60" fmla="*/ 2147483646 w 18"/>
                <a:gd name="T61" fmla="*/ 2147483646 h 40"/>
                <a:gd name="T62" fmla="*/ 2147483646 w 18"/>
                <a:gd name="T63" fmla="*/ 2147483646 h 40"/>
                <a:gd name="T64" fmla="*/ 2147483646 w 18"/>
                <a:gd name="T65" fmla="*/ 2147483646 h 40"/>
                <a:gd name="T66" fmla="*/ 2147483646 w 18"/>
                <a:gd name="T67" fmla="*/ 2147483646 h 40"/>
                <a:gd name="T68" fmla="*/ 2147483646 w 18"/>
                <a:gd name="T69" fmla="*/ 2147483646 h 40"/>
                <a:gd name="T70" fmla="*/ 2147483646 w 18"/>
                <a:gd name="T71" fmla="*/ 2147483646 h 40"/>
                <a:gd name="T72" fmla="*/ 2147483646 w 18"/>
                <a:gd name="T73" fmla="*/ 2147483646 h 40"/>
                <a:gd name="T74" fmla="*/ 2147483646 w 18"/>
                <a:gd name="T75" fmla="*/ 2147483646 h 40"/>
                <a:gd name="T76" fmla="*/ 2147483646 w 18"/>
                <a:gd name="T77" fmla="*/ 2147483646 h 40"/>
                <a:gd name="T78" fmla="*/ 2147483646 w 18"/>
                <a:gd name="T79" fmla="*/ 2147483646 h 40"/>
                <a:gd name="T80" fmla="*/ 2147483646 w 18"/>
                <a:gd name="T81" fmla="*/ 2147483646 h 40"/>
                <a:gd name="T82" fmla="*/ 2147483646 w 18"/>
                <a:gd name="T83" fmla="*/ 2147483646 h 40"/>
                <a:gd name="T84" fmla="*/ 2147483646 w 18"/>
                <a:gd name="T85" fmla="*/ 2147483646 h 40"/>
                <a:gd name="T86" fmla="*/ 2147483646 w 18"/>
                <a:gd name="T87" fmla="*/ 2147483646 h 40"/>
                <a:gd name="T88" fmla="*/ 2147483646 w 18"/>
                <a:gd name="T89" fmla="*/ 2147483646 h 40"/>
                <a:gd name="T90" fmla="*/ 2147483646 w 18"/>
                <a:gd name="T91" fmla="*/ 2147483646 h 40"/>
                <a:gd name="T92" fmla="*/ 2147483646 w 18"/>
                <a:gd name="T93" fmla="*/ 2147483646 h 40"/>
                <a:gd name="T94" fmla="*/ 2147483646 w 18"/>
                <a:gd name="T95" fmla="*/ 2147483646 h 40"/>
                <a:gd name="T96" fmla="*/ 2147483646 w 18"/>
                <a:gd name="T97" fmla="*/ 2147483646 h 40"/>
                <a:gd name="T98" fmla="*/ 2147483646 w 18"/>
                <a:gd name="T99" fmla="*/ 2147483646 h 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0">
                  <a:moveTo>
                    <a:pt x="0" y="0"/>
                  </a:moveTo>
                  <a:lnTo>
                    <a:pt x="1" y="1"/>
                  </a:lnTo>
                  <a:lnTo>
                    <a:pt x="1" y="4"/>
                  </a:lnTo>
                  <a:lnTo>
                    <a:pt x="1" y="7"/>
                  </a:lnTo>
                  <a:lnTo>
                    <a:pt x="2" y="8"/>
                  </a:lnTo>
                  <a:lnTo>
                    <a:pt x="2" y="11"/>
                  </a:lnTo>
                  <a:lnTo>
                    <a:pt x="3" y="13"/>
                  </a:lnTo>
                  <a:lnTo>
                    <a:pt x="3" y="14"/>
                  </a:lnTo>
                  <a:lnTo>
                    <a:pt x="4" y="14"/>
                  </a:lnTo>
                  <a:lnTo>
                    <a:pt x="5" y="13"/>
                  </a:lnTo>
                  <a:lnTo>
                    <a:pt x="6" y="11"/>
                  </a:lnTo>
                  <a:lnTo>
                    <a:pt x="6" y="10"/>
                  </a:lnTo>
                  <a:lnTo>
                    <a:pt x="6" y="9"/>
                  </a:lnTo>
                  <a:lnTo>
                    <a:pt x="7" y="9"/>
                  </a:lnTo>
                  <a:lnTo>
                    <a:pt x="7" y="8"/>
                  </a:lnTo>
                  <a:lnTo>
                    <a:pt x="7" y="7"/>
                  </a:lnTo>
                  <a:lnTo>
                    <a:pt x="8" y="5"/>
                  </a:lnTo>
                  <a:lnTo>
                    <a:pt x="9" y="5"/>
                  </a:lnTo>
                  <a:lnTo>
                    <a:pt x="9" y="4"/>
                  </a:lnTo>
                  <a:lnTo>
                    <a:pt x="9" y="3"/>
                  </a:lnTo>
                  <a:lnTo>
                    <a:pt x="10" y="3"/>
                  </a:lnTo>
                  <a:lnTo>
                    <a:pt x="10" y="6"/>
                  </a:lnTo>
                  <a:lnTo>
                    <a:pt x="10" y="5"/>
                  </a:lnTo>
                  <a:lnTo>
                    <a:pt x="11" y="7"/>
                  </a:lnTo>
                  <a:lnTo>
                    <a:pt x="11" y="9"/>
                  </a:lnTo>
                  <a:lnTo>
                    <a:pt x="12" y="10"/>
                  </a:lnTo>
                  <a:lnTo>
                    <a:pt x="12" y="11"/>
                  </a:lnTo>
                  <a:lnTo>
                    <a:pt x="12" y="12"/>
                  </a:lnTo>
                  <a:lnTo>
                    <a:pt x="13" y="15"/>
                  </a:lnTo>
                  <a:lnTo>
                    <a:pt x="13" y="17"/>
                  </a:lnTo>
                  <a:lnTo>
                    <a:pt x="14" y="19"/>
                  </a:lnTo>
                  <a:lnTo>
                    <a:pt x="14" y="20"/>
                  </a:lnTo>
                  <a:lnTo>
                    <a:pt x="14" y="24"/>
                  </a:lnTo>
                  <a:lnTo>
                    <a:pt x="15" y="26"/>
                  </a:lnTo>
                  <a:lnTo>
                    <a:pt x="15" y="29"/>
                  </a:lnTo>
                  <a:lnTo>
                    <a:pt x="16" y="31"/>
                  </a:lnTo>
                  <a:lnTo>
                    <a:pt x="16" y="32"/>
                  </a:lnTo>
                  <a:lnTo>
                    <a:pt x="16" y="35"/>
                  </a:lnTo>
                  <a:lnTo>
                    <a:pt x="17" y="37"/>
                  </a:lnTo>
                  <a:lnTo>
                    <a:pt x="17" y="39"/>
                  </a:lnTo>
                  <a:lnTo>
                    <a:pt x="18" y="40"/>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39" name="Freeform 240">
              <a:extLst>
                <a:ext uri="{FF2B5EF4-FFF2-40B4-BE49-F238E27FC236}">
                  <a16:creationId xmlns:a16="http://schemas.microsoft.com/office/drawing/2014/main" id="{C576356A-D687-40F7-BECC-8EFEFED84268}"/>
                </a:ext>
              </a:extLst>
            </p:cNvPr>
            <p:cNvSpPr>
              <a:spLocks/>
            </p:cNvSpPr>
            <p:nvPr/>
          </p:nvSpPr>
          <p:spPr bwMode="auto">
            <a:xfrm>
              <a:off x="3616666" y="3330837"/>
              <a:ext cx="26983" cy="20415"/>
            </a:xfrm>
            <a:custGeom>
              <a:avLst/>
              <a:gdLst>
                <a:gd name="T0" fmla="*/ 0 w 17"/>
                <a:gd name="T1" fmla="*/ 0 h 26"/>
                <a:gd name="T2" fmla="*/ 0 w 17"/>
                <a:gd name="T3" fmla="*/ 2147483646 h 26"/>
                <a:gd name="T4" fmla="*/ 0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2"/>
                  </a:lnTo>
                  <a:lnTo>
                    <a:pt x="0" y="4"/>
                  </a:lnTo>
                  <a:lnTo>
                    <a:pt x="1" y="5"/>
                  </a:lnTo>
                  <a:lnTo>
                    <a:pt x="1" y="6"/>
                  </a:lnTo>
                  <a:lnTo>
                    <a:pt x="2" y="7"/>
                  </a:lnTo>
                  <a:lnTo>
                    <a:pt x="2" y="8"/>
                  </a:lnTo>
                  <a:lnTo>
                    <a:pt x="2" y="9"/>
                  </a:lnTo>
                  <a:lnTo>
                    <a:pt x="3" y="10"/>
                  </a:lnTo>
                  <a:lnTo>
                    <a:pt x="3" y="11"/>
                  </a:lnTo>
                  <a:lnTo>
                    <a:pt x="3" y="12"/>
                  </a:lnTo>
                  <a:lnTo>
                    <a:pt x="4" y="13"/>
                  </a:lnTo>
                  <a:lnTo>
                    <a:pt x="4" y="15"/>
                  </a:lnTo>
                  <a:lnTo>
                    <a:pt x="5" y="15"/>
                  </a:lnTo>
                  <a:lnTo>
                    <a:pt x="5" y="17"/>
                  </a:lnTo>
                  <a:lnTo>
                    <a:pt x="6" y="17"/>
                  </a:lnTo>
                  <a:lnTo>
                    <a:pt x="6" y="18"/>
                  </a:lnTo>
                  <a:lnTo>
                    <a:pt x="7" y="18"/>
                  </a:lnTo>
                  <a:lnTo>
                    <a:pt x="7" y="19"/>
                  </a:lnTo>
                  <a:lnTo>
                    <a:pt x="8" y="19"/>
                  </a:lnTo>
                  <a:lnTo>
                    <a:pt x="8" y="20"/>
                  </a:lnTo>
                  <a:lnTo>
                    <a:pt x="9" y="21"/>
                  </a:lnTo>
                  <a:lnTo>
                    <a:pt x="9" y="20"/>
                  </a:lnTo>
                  <a:lnTo>
                    <a:pt x="9" y="21"/>
                  </a:lnTo>
                  <a:lnTo>
                    <a:pt x="10" y="20"/>
                  </a:lnTo>
                  <a:lnTo>
                    <a:pt x="10" y="22"/>
                  </a:lnTo>
                  <a:lnTo>
                    <a:pt x="10" y="23"/>
                  </a:lnTo>
                  <a:lnTo>
                    <a:pt x="11" y="22"/>
                  </a:lnTo>
                  <a:lnTo>
                    <a:pt x="12" y="22"/>
                  </a:lnTo>
                  <a:lnTo>
                    <a:pt x="12" y="23"/>
                  </a:lnTo>
                  <a:lnTo>
                    <a:pt x="13" y="24"/>
                  </a:lnTo>
                  <a:lnTo>
                    <a:pt x="13" y="23"/>
                  </a:lnTo>
                  <a:lnTo>
                    <a:pt x="13" y="24"/>
                  </a:lnTo>
                  <a:lnTo>
                    <a:pt x="14" y="25"/>
                  </a:lnTo>
                  <a:lnTo>
                    <a:pt x="15" y="25"/>
                  </a:lnTo>
                  <a:lnTo>
                    <a:pt x="15" y="24"/>
                  </a:lnTo>
                  <a:lnTo>
                    <a:pt x="16" y="25"/>
                  </a:lnTo>
                  <a:lnTo>
                    <a:pt x="16" y="24"/>
                  </a:lnTo>
                  <a:lnTo>
                    <a:pt x="16" y="25"/>
                  </a:lnTo>
                  <a:lnTo>
                    <a:pt x="17" y="26"/>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40" name="Freeform 241">
              <a:extLst>
                <a:ext uri="{FF2B5EF4-FFF2-40B4-BE49-F238E27FC236}">
                  <a16:creationId xmlns:a16="http://schemas.microsoft.com/office/drawing/2014/main" id="{0B482DF3-BA41-4EE0-9D05-95A7D8CC4F67}"/>
                </a:ext>
              </a:extLst>
            </p:cNvPr>
            <p:cNvSpPr>
              <a:spLocks/>
            </p:cNvSpPr>
            <p:nvPr/>
          </p:nvSpPr>
          <p:spPr bwMode="auto">
            <a:xfrm>
              <a:off x="3643648" y="3351252"/>
              <a:ext cx="7936" cy="3926"/>
            </a:xfrm>
            <a:custGeom>
              <a:avLst/>
              <a:gdLst>
                <a:gd name="T0" fmla="*/ 0 w 5"/>
                <a:gd name="T1" fmla="*/ 0 h 5"/>
                <a:gd name="T2" fmla="*/ 2147483646 w 5"/>
                <a:gd name="T3" fmla="*/ 0 h 5"/>
                <a:gd name="T4" fmla="*/ 2147483646 w 5"/>
                <a:gd name="T5" fmla="*/ 0 h 5"/>
                <a:gd name="T6" fmla="*/ 2147483646 w 5"/>
                <a:gd name="T7" fmla="*/ 0 h 5"/>
                <a:gd name="T8" fmla="*/ 2147483646 w 5"/>
                <a:gd name="T9" fmla="*/ 0 h 5"/>
                <a:gd name="T10" fmla="*/ 2147483646 w 5"/>
                <a:gd name="T11" fmla="*/ 2147483646 h 5"/>
                <a:gd name="T12" fmla="*/ 2147483646 w 5"/>
                <a:gd name="T13" fmla="*/ 2147483646 h 5"/>
                <a:gd name="T14" fmla="*/ 2147483646 w 5"/>
                <a:gd name="T15" fmla="*/ 2147483646 h 5"/>
                <a:gd name="T16" fmla="*/ 2147483646 w 5"/>
                <a:gd name="T17" fmla="*/ 2147483646 h 5"/>
                <a:gd name="T18" fmla="*/ 2147483646 w 5"/>
                <a:gd name="T19" fmla="*/ 2147483646 h 5"/>
                <a:gd name="T20" fmla="*/ 2147483646 w 5"/>
                <a:gd name="T21" fmla="*/ 2147483646 h 5"/>
                <a:gd name="T22" fmla="*/ 2147483646 w 5"/>
                <a:gd name="T23" fmla="*/ 2147483646 h 5"/>
                <a:gd name="T24" fmla="*/ 2147483646 w 5"/>
                <a:gd name="T25" fmla="*/ 2147483646 h 5"/>
                <a:gd name="T26" fmla="*/ 2147483646 w 5"/>
                <a:gd name="T27" fmla="*/ 2147483646 h 5"/>
                <a:gd name="T28" fmla="*/ 2147483646 w 5"/>
                <a:gd name="T29" fmla="*/ 214748364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5">
                  <a:moveTo>
                    <a:pt x="0" y="0"/>
                  </a:moveTo>
                  <a:lnTo>
                    <a:pt x="1" y="0"/>
                  </a:lnTo>
                  <a:lnTo>
                    <a:pt x="2" y="0"/>
                  </a:lnTo>
                  <a:lnTo>
                    <a:pt x="2" y="1"/>
                  </a:lnTo>
                  <a:lnTo>
                    <a:pt x="2" y="3"/>
                  </a:lnTo>
                  <a:lnTo>
                    <a:pt x="3" y="3"/>
                  </a:lnTo>
                  <a:lnTo>
                    <a:pt x="3" y="2"/>
                  </a:lnTo>
                  <a:lnTo>
                    <a:pt x="4" y="3"/>
                  </a:lnTo>
                  <a:lnTo>
                    <a:pt x="5" y="4"/>
                  </a:lnTo>
                  <a:lnTo>
                    <a:pt x="5" y="5"/>
                  </a:lnTo>
                  <a:lnTo>
                    <a:pt x="5" y="4"/>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41" name="Freeform 242">
              <a:extLst>
                <a:ext uri="{FF2B5EF4-FFF2-40B4-BE49-F238E27FC236}">
                  <a16:creationId xmlns:a16="http://schemas.microsoft.com/office/drawing/2014/main" id="{F4504ED3-024A-457C-8EB1-B5FA7B7F6E03}"/>
                </a:ext>
              </a:extLst>
            </p:cNvPr>
            <p:cNvSpPr>
              <a:spLocks/>
            </p:cNvSpPr>
            <p:nvPr/>
          </p:nvSpPr>
          <p:spPr bwMode="auto">
            <a:xfrm>
              <a:off x="3651584" y="3192637"/>
              <a:ext cx="28569" cy="171179"/>
            </a:xfrm>
            <a:custGeom>
              <a:avLst/>
              <a:gdLst>
                <a:gd name="T0" fmla="*/ 0 w 18"/>
                <a:gd name="T1" fmla="*/ 2147483646 h 218"/>
                <a:gd name="T2" fmla="*/ 2147483646 w 18"/>
                <a:gd name="T3" fmla="*/ 2147483646 h 218"/>
                <a:gd name="T4" fmla="*/ 2147483646 w 18"/>
                <a:gd name="T5" fmla="*/ 2147483646 h 218"/>
                <a:gd name="T6" fmla="*/ 2147483646 w 18"/>
                <a:gd name="T7" fmla="*/ 2147483646 h 218"/>
                <a:gd name="T8" fmla="*/ 2147483646 w 18"/>
                <a:gd name="T9" fmla="*/ 2147483646 h 218"/>
                <a:gd name="T10" fmla="*/ 2147483646 w 18"/>
                <a:gd name="T11" fmla="*/ 2147483646 h 218"/>
                <a:gd name="T12" fmla="*/ 2147483646 w 18"/>
                <a:gd name="T13" fmla="*/ 2147483646 h 218"/>
                <a:gd name="T14" fmla="*/ 2147483646 w 18"/>
                <a:gd name="T15" fmla="*/ 2147483646 h 218"/>
                <a:gd name="T16" fmla="*/ 2147483646 w 18"/>
                <a:gd name="T17" fmla="*/ 2147483646 h 218"/>
                <a:gd name="T18" fmla="*/ 2147483646 w 18"/>
                <a:gd name="T19" fmla="*/ 2147483646 h 218"/>
                <a:gd name="T20" fmla="*/ 2147483646 w 18"/>
                <a:gd name="T21" fmla="*/ 2147483646 h 218"/>
                <a:gd name="T22" fmla="*/ 2147483646 w 18"/>
                <a:gd name="T23" fmla="*/ 2147483646 h 218"/>
                <a:gd name="T24" fmla="*/ 2147483646 w 18"/>
                <a:gd name="T25" fmla="*/ 2147483646 h 218"/>
                <a:gd name="T26" fmla="*/ 2147483646 w 18"/>
                <a:gd name="T27" fmla="*/ 2147483646 h 218"/>
                <a:gd name="T28" fmla="*/ 2147483646 w 18"/>
                <a:gd name="T29" fmla="*/ 2147483646 h 218"/>
                <a:gd name="T30" fmla="*/ 2147483646 w 18"/>
                <a:gd name="T31" fmla="*/ 2147483646 h 218"/>
                <a:gd name="T32" fmla="*/ 2147483646 w 18"/>
                <a:gd name="T33" fmla="*/ 2147483646 h 218"/>
                <a:gd name="T34" fmla="*/ 2147483646 w 18"/>
                <a:gd name="T35" fmla="*/ 2147483646 h 218"/>
                <a:gd name="T36" fmla="*/ 2147483646 w 18"/>
                <a:gd name="T37" fmla="*/ 2147483646 h 218"/>
                <a:gd name="T38" fmla="*/ 2147483646 w 18"/>
                <a:gd name="T39" fmla="*/ 2147483646 h 218"/>
                <a:gd name="T40" fmla="*/ 2147483646 w 18"/>
                <a:gd name="T41" fmla="*/ 2147483646 h 218"/>
                <a:gd name="T42" fmla="*/ 2147483646 w 18"/>
                <a:gd name="T43" fmla="*/ 2147483646 h 218"/>
                <a:gd name="T44" fmla="*/ 2147483646 w 18"/>
                <a:gd name="T45" fmla="*/ 2147483646 h 218"/>
                <a:gd name="T46" fmla="*/ 2147483646 w 18"/>
                <a:gd name="T47" fmla="*/ 2147483646 h 218"/>
                <a:gd name="T48" fmla="*/ 2147483646 w 18"/>
                <a:gd name="T49" fmla="*/ 2147483646 h 218"/>
                <a:gd name="T50" fmla="*/ 2147483646 w 18"/>
                <a:gd name="T51" fmla="*/ 2147483646 h 218"/>
                <a:gd name="T52" fmla="*/ 2147483646 w 18"/>
                <a:gd name="T53" fmla="*/ 2147483646 h 218"/>
                <a:gd name="T54" fmla="*/ 2147483646 w 18"/>
                <a:gd name="T55" fmla="*/ 2147483646 h 218"/>
                <a:gd name="T56" fmla="*/ 2147483646 w 18"/>
                <a:gd name="T57" fmla="*/ 2147483646 h 218"/>
                <a:gd name="T58" fmla="*/ 2147483646 w 18"/>
                <a:gd name="T59" fmla="*/ 2147483646 h 218"/>
                <a:gd name="T60" fmla="*/ 2147483646 w 18"/>
                <a:gd name="T61" fmla="*/ 2147483646 h 218"/>
                <a:gd name="T62" fmla="*/ 2147483646 w 18"/>
                <a:gd name="T63" fmla="*/ 2147483646 h 218"/>
                <a:gd name="T64" fmla="*/ 2147483646 w 18"/>
                <a:gd name="T65" fmla="*/ 2147483646 h 218"/>
                <a:gd name="T66" fmla="*/ 2147483646 w 18"/>
                <a:gd name="T67" fmla="*/ 2147483646 h 218"/>
                <a:gd name="T68" fmla="*/ 2147483646 w 18"/>
                <a:gd name="T69" fmla="*/ 2147483646 h 218"/>
                <a:gd name="T70" fmla="*/ 2147483646 w 18"/>
                <a:gd name="T71" fmla="*/ 2147483646 h 218"/>
                <a:gd name="T72" fmla="*/ 2147483646 w 18"/>
                <a:gd name="T73" fmla="*/ 2147483646 h 218"/>
                <a:gd name="T74" fmla="*/ 2147483646 w 18"/>
                <a:gd name="T75" fmla="*/ 2147483646 h 218"/>
                <a:gd name="T76" fmla="*/ 2147483646 w 18"/>
                <a:gd name="T77" fmla="*/ 2147483646 h 218"/>
                <a:gd name="T78" fmla="*/ 2147483646 w 18"/>
                <a:gd name="T79" fmla="*/ 2147483646 h 218"/>
                <a:gd name="T80" fmla="*/ 2147483646 w 18"/>
                <a:gd name="T81" fmla="*/ 2147483646 h 218"/>
                <a:gd name="T82" fmla="*/ 2147483646 w 18"/>
                <a:gd name="T83" fmla="*/ 2147483646 h 218"/>
                <a:gd name="T84" fmla="*/ 2147483646 w 18"/>
                <a:gd name="T85" fmla="*/ 2147483646 h 218"/>
                <a:gd name="T86" fmla="*/ 2147483646 w 18"/>
                <a:gd name="T87" fmla="*/ 2147483646 h 218"/>
                <a:gd name="T88" fmla="*/ 2147483646 w 18"/>
                <a:gd name="T89" fmla="*/ 2147483646 h 218"/>
                <a:gd name="T90" fmla="*/ 2147483646 w 18"/>
                <a:gd name="T91" fmla="*/ 0 h 218"/>
                <a:gd name="T92" fmla="*/ 2147483646 w 18"/>
                <a:gd name="T93" fmla="*/ 2147483646 h 218"/>
                <a:gd name="T94" fmla="*/ 2147483646 w 18"/>
                <a:gd name="T95" fmla="*/ 2147483646 h 218"/>
                <a:gd name="T96" fmla="*/ 2147483646 w 18"/>
                <a:gd name="T97" fmla="*/ 2147483646 h 218"/>
                <a:gd name="T98" fmla="*/ 2147483646 w 18"/>
                <a:gd name="T99" fmla="*/ 2147483646 h 2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8">
                  <a:moveTo>
                    <a:pt x="0" y="206"/>
                  </a:moveTo>
                  <a:lnTo>
                    <a:pt x="1" y="209"/>
                  </a:lnTo>
                  <a:lnTo>
                    <a:pt x="1" y="208"/>
                  </a:lnTo>
                  <a:lnTo>
                    <a:pt x="1" y="207"/>
                  </a:lnTo>
                  <a:lnTo>
                    <a:pt x="2" y="209"/>
                  </a:lnTo>
                  <a:lnTo>
                    <a:pt x="3" y="209"/>
                  </a:lnTo>
                  <a:lnTo>
                    <a:pt x="3" y="210"/>
                  </a:lnTo>
                  <a:lnTo>
                    <a:pt x="3" y="211"/>
                  </a:lnTo>
                  <a:lnTo>
                    <a:pt x="4" y="212"/>
                  </a:lnTo>
                  <a:lnTo>
                    <a:pt x="4" y="213"/>
                  </a:lnTo>
                  <a:lnTo>
                    <a:pt x="5" y="214"/>
                  </a:lnTo>
                  <a:lnTo>
                    <a:pt x="5" y="215"/>
                  </a:lnTo>
                  <a:lnTo>
                    <a:pt x="6" y="215"/>
                  </a:lnTo>
                  <a:lnTo>
                    <a:pt x="6" y="216"/>
                  </a:lnTo>
                  <a:lnTo>
                    <a:pt x="7" y="217"/>
                  </a:lnTo>
                  <a:lnTo>
                    <a:pt x="7" y="218"/>
                  </a:lnTo>
                  <a:lnTo>
                    <a:pt x="7" y="217"/>
                  </a:lnTo>
                  <a:lnTo>
                    <a:pt x="8" y="216"/>
                  </a:lnTo>
                  <a:lnTo>
                    <a:pt x="8" y="213"/>
                  </a:lnTo>
                  <a:lnTo>
                    <a:pt x="9" y="210"/>
                  </a:lnTo>
                  <a:lnTo>
                    <a:pt x="9" y="205"/>
                  </a:lnTo>
                  <a:lnTo>
                    <a:pt x="10" y="201"/>
                  </a:lnTo>
                  <a:lnTo>
                    <a:pt x="10" y="193"/>
                  </a:lnTo>
                  <a:lnTo>
                    <a:pt x="10" y="185"/>
                  </a:lnTo>
                  <a:lnTo>
                    <a:pt x="11" y="174"/>
                  </a:lnTo>
                  <a:lnTo>
                    <a:pt x="11" y="161"/>
                  </a:lnTo>
                  <a:lnTo>
                    <a:pt x="11" y="149"/>
                  </a:lnTo>
                  <a:lnTo>
                    <a:pt x="12" y="132"/>
                  </a:lnTo>
                  <a:lnTo>
                    <a:pt x="12" y="115"/>
                  </a:lnTo>
                  <a:lnTo>
                    <a:pt x="12" y="100"/>
                  </a:lnTo>
                  <a:lnTo>
                    <a:pt x="13" y="84"/>
                  </a:lnTo>
                  <a:lnTo>
                    <a:pt x="13" y="68"/>
                  </a:lnTo>
                  <a:lnTo>
                    <a:pt x="13" y="54"/>
                  </a:lnTo>
                  <a:lnTo>
                    <a:pt x="14" y="40"/>
                  </a:lnTo>
                  <a:lnTo>
                    <a:pt x="14" y="28"/>
                  </a:lnTo>
                  <a:lnTo>
                    <a:pt x="15" y="19"/>
                  </a:lnTo>
                  <a:lnTo>
                    <a:pt x="15" y="10"/>
                  </a:lnTo>
                  <a:lnTo>
                    <a:pt x="15" y="5"/>
                  </a:lnTo>
                  <a:lnTo>
                    <a:pt x="16" y="2"/>
                  </a:lnTo>
                  <a:lnTo>
                    <a:pt x="16" y="1"/>
                  </a:lnTo>
                  <a:lnTo>
                    <a:pt x="16" y="0"/>
                  </a:lnTo>
                  <a:lnTo>
                    <a:pt x="17" y="3"/>
                  </a:lnTo>
                  <a:lnTo>
                    <a:pt x="17" y="6"/>
                  </a:lnTo>
                  <a:lnTo>
                    <a:pt x="17"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42" name="Freeform 243">
              <a:extLst>
                <a:ext uri="{FF2B5EF4-FFF2-40B4-BE49-F238E27FC236}">
                  <a16:creationId xmlns:a16="http://schemas.microsoft.com/office/drawing/2014/main" id="{D145BABA-219E-49BA-AA98-DC8D4BBF6CFB}"/>
                </a:ext>
              </a:extLst>
            </p:cNvPr>
            <p:cNvSpPr>
              <a:spLocks/>
            </p:cNvSpPr>
            <p:nvPr/>
          </p:nvSpPr>
          <p:spPr bwMode="auto">
            <a:xfrm>
              <a:off x="3680153" y="3206771"/>
              <a:ext cx="26983" cy="95012"/>
            </a:xfrm>
            <a:custGeom>
              <a:avLst/>
              <a:gdLst>
                <a:gd name="T0" fmla="*/ 0 w 17"/>
                <a:gd name="T1" fmla="*/ 0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2147483646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0"/>
                  </a:moveTo>
                  <a:lnTo>
                    <a:pt x="0" y="6"/>
                  </a:lnTo>
                  <a:lnTo>
                    <a:pt x="1" y="12"/>
                  </a:lnTo>
                  <a:lnTo>
                    <a:pt x="1" y="17"/>
                  </a:lnTo>
                  <a:lnTo>
                    <a:pt x="1" y="25"/>
                  </a:lnTo>
                  <a:lnTo>
                    <a:pt x="2" y="32"/>
                  </a:lnTo>
                  <a:lnTo>
                    <a:pt x="2" y="40"/>
                  </a:lnTo>
                  <a:lnTo>
                    <a:pt x="2" y="46"/>
                  </a:lnTo>
                  <a:lnTo>
                    <a:pt x="3" y="52"/>
                  </a:lnTo>
                  <a:lnTo>
                    <a:pt x="3" y="57"/>
                  </a:lnTo>
                  <a:lnTo>
                    <a:pt x="3" y="62"/>
                  </a:lnTo>
                  <a:lnTo>
                    <a:pt x="4" y="67"/>
                  </a:lnTo>
                  <a:lnTo>
                    <a:pt x="4" y="71"/>
                  </a:lnTo>
                  <a:lnTo>
                    <a:pt x="4" y="75"/>
                  </a:lnTo>
                  <a:lnTo>
                    <a:pt x="5" y="79"/>
                  </a:lnTo>
                  <a:lnTo>
                    <a:pt x="5" y="81"/>
                  </a:lnTo>
                  <a:lnTo>
                    <a:pt x="6" y="84"/>
                  </a:lnTo>
                  <a:lnTo>
                    <a:pt x="6" y="87"/>
                  </a:lnTo>
                  <a:lnTo>
                    <a:pt x="6" y="89"/>
                  </a:lnTo>
                  <a:lnTo>
                    <a:pt x="7" y="91"/>
                  </a:lnTo>
                  <a:lnTo>
                    <a:pt x="7" y="92"/>
                  </a:lnTo>
                  <a:lnTo>
                    <a:pt x="7" y="93"/>
                  </a:lnTo>
                  <a:lnTo>
                    <a:pt x="8" y="93"/>
                  </a:lnTo>
                  <a:lnTo>
                    <a:pt x="8" y="94"/>
                  </a:lnTo>
                  <a:lnTo>
                    <a:pt x="9" y="94"/>
                  </a:lnTo>
                  <a:lnTo>
                    <a:pt x="10" y="94"/>
                  </a:lnTo>
                  <a:lnTo>
                    <a:pt x="10" y="93"/>
                  </a:lnTo>
                  <a:lnTo>
                    <a:pt x="10" y="92"/>
                  </a:lnTo>
                  <a:lnTo>
                    <a:pt x="11" y="92"/>
                  </a:lnTo>
                  <a:lnTo>
                    <a:pt x="11" y="91"/>
                  </a:lnTo>
                  <a:lnTo>
                    <a:pt x="11" y="90"/>
                  </a:lnTo>
                  <a:lnTo>
                    <a:pt x="12" y="90"/>
                  </a:lnTo>
                  <a:lnTo>
                    <a:pt x="12" y="92"/>
                  </a:lnTo>
                  <a:lnTo>
                    <a:pt x="12" y="94"/>
                  </a:lnTo>
                  <a:lnTo>
                    <a:pt x="13" y="95"/>
                  </a:lnTo>
                  <a:lnTo>
                    <a:pt x="13" y="96"/>
                  </a:lnTo>
                  <a:lnTo>
                    <a:pt x="13" y="98"/>
                  </a:lnTo>
                  <a:lnTo>
                    <a:pt x="14" y="102"/>
                  </a:lnTo>
                  <a:lnTo>
                    <a:pt x="14" y="104"/>
                  </a:lnTo>
                  <a:lnTo>
                    <a:pt x="15" y="109"/>
                  </a:lnTo>
                  <a:lnTo>
                    <a:pt x="15" y="111"/>
                  </a:lnTo>
                  <a:lnTo>
                    <a:pt x="15" y="114"/>
                  </a:lnTo>
                  <a:lnTo>
                    <a:pt x="16" y="115"/>
                  </a:lnTo>
                  <a:lnTo>
                    <a:pt x="16" y="117"/>
                  </a:lnTo>
                  <a:lnTo>
                    <a:pt x="16" y="120"/>
                  </a:lnTo>
                  <a:lnTo>
                    <a:pt x="17" y="120"/>
                  </a:lnTo>
                  <a:lnTo>
                    <a:pt x="17" y="12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43" name="Freeform 244">
              <a:extLst>
                <a:ext uri="{FF2B5EF4-FFF2-40B4-BE49-F238E27FC236}">
                  <a16:creationId xmlns:a16="http://schemas.microsoft.com/office/drawing/2014/main" id="{1331AFD9-5378-4672-9AB3-25B126464AFF}"/>
                </a:ext>
              </a:extLst>
            </p:cNvPr>
            <p:cNvSpPr>
              <a:spLocks/>
            </p:cNvSpPr>
            <p:nvPr/>
          </p:nvSpPr>
          <p:spPr bwMode="auto">
            <a:xfrm>
              <a:off x="3707136" y="3293146"/>
              <a:ext cx="28569" cy="37691"/>
            </a:xfrm>
            <a:custGeom>
              <a:avLst/>
              <a:gdLst>
                <a:gd name="T0" fmla="*/ 0 w 18"/>
                <a:gd name="T1" fmla="*/ 2147483646 h 48"/>
                <a:gd name="T2" fmla="*/ 2147483646 w 18"/>
                <a:gd name="T3" fmla="*/ 2147483646 h 48"/>
                <a:gd name="T4" fmla="*/ 2147483646 w 18"/>
                <a:gd name="T5" fmla="*/ 2147483646 h 48"/>
                <a:gd name="T6" fmla="*/ 2147483646 w 18"/>
                <a:gd name="T7" fmla="*/ 2147483646 h 48"/>
                <a:gd name="T8" fmla="*/ 2147483646 w 18"/>
                <a:gd name="T9" fmla="*/ 2147483646 h 48"/>
                <a:gd name="T10" fmla="*/ 2147483646 w 18"/>
                <a:gd name="T11" fmla="*/ 2147483646 h 48"/>
                <a:gd name="T12" fmla="*/ 2147483646 w 18"/>
                <a:gd name="T13" fmla="*/ 2147483646 h 48"/>
                <a:gd name="T14" fmla="*/ 2147483646 w 18"/>
                <a:gd name="T15" fmla="*/ 2147483646 h 48"/>
                <a:gd name="T16" fmla="*/ 2147483646 w 18"/>
                <a:gd name="T17" fmla="*/ 2147483646 h 48"/>
                <a:gd name="T18" fmla="*/ 2147483646 w 18"/>
                <a:gd name="T19" fmla="*/ 2147483646 h 48"/>
                <a:gd name="T20" fmla="*/ 2147483646 w 18"/>
                <a:gd name="T21" fmla="*/ 2147483646 h 48"/>
                <a:gd name="T22" fmla="*/ 2147483646 w 18"/>
                <a:gd name="T23" fmla="*/ 2147483646 h 48"/>
                <a:gd name="T24" fmla="*/ 2147483646 w 18"/>
                <a:gd name="T25" fmla="*/ 2147483646 h 48"/>
                <a:gd name="T26" fmla="*/ 2147483646 w 18"/>
                <a:gd name="T27" fmla="*/ 0 h 48"/>
                <a:gd name="T28" fmla="*/ 2147483646 w 18"/>
                <a:gd name="T29" fmla="*/ 2147483646 h 48"/>
                <a:gd name="T30" fmla="*/ 2147483646 w 18"/>
                <a:gd name="T31" fmla="*/ 2147483646 h 48"/>
                <a:gd name="T32" fmla="*/ 2147483646 w 18"/>
                <a:gd name="T33" fmla="*/ 2147483646 h 48"/>
                <a:gd name="T34" fmla="*/ 2147483646 w 18"/>
                <a:gd name="T35" fmla="*/ 2147483646 h 48"/>
                <a:gd name="T36" fmla="*/ 2147483646 w 18"/>
                <a:gd name="T37" fmla="*/ 2147483646 h 48"/>
                <a:gd name="T38" fmla="*/ 2147483646 w 18"/>
                <a:gd name="T39" fmla="*/ 2147483646 h 48"/>
                <a:gd name="T40" fmla="*/ 2147483646 w 18"/>
                <a:gd name="T41" fmla="*/ 2147483646 h 48"/>
                <a:gd name="T42" fmla="*/ 2147483646 w 18"/>
                <a:gd name="T43" fmla="*/ 2147483646 h 48"/>
                <a:gd name="T44" fmla="*/ 2147483646 w 18"/>
                <a:gd name="T45" fmla="*/ 2147483646 h 48"/>
                <a:gd name="T46" fmla="*/ 2147483646 w 18"/>
                <a:gd name="T47" fmla="*/ 2147483646 h 48"/>
                <a:gd name="T48" fmla="*/ 2147483646 w 18"/>
                <a:gd name="T49" fmla="*/ 2147483646 h 48"/>
                <a:gd name="T50" fmla="*/ 2147483646 w 18"/>
                <a:gd name="T51" fmla="*/ 2147483646 h 48"/>
                <a:gd name="T52" fmla="*/ 2147483646 w 18"/>
                <a:gd name="T53" fmla="*/ 2147483646 h 48"/>
                <a:gd name="T54" fmla="*/ 2147483646 w 18"/>
                <a:gd name="T55" fmla="*/ 2147483646 h 48"/>
                <a:gd name="T56" fmla="*/ 2147483646 w 18"/>
                <a:gd name="T57" fmla="*/ 2147483646 h 48"/>
                <a:gd name="T58" fmla="*/ 2147483646 w 18"/>
                <a:gd name="T59" fmla="*/ 2147483646 h 48"/>
                <a:gd name="T60" fmla="*/ 2147483646 w 18"/>
                <a:gd name="T61" fmla="*/ 2147483646 h 48"/>
                <a:gd name="T62" fmla="*/ 2147483646 w 18"/>
                <a:gd name="T63" fmla="*/ 2147483646 h 48"/>
                <a:gd name="T64" fmla="*/ 2147483646 w 18"/>
                <a:gd name="T65" fmla="*/ 2147483646 h 48"/>
                <a:gd name="T66" fmla="*/ 2147483646 w 18"/>
                <a:gd name="T67" fmla="*/ 2147483646 h 48"/>
                <a:gd name="T68" fmla="*/ 2147483646 w 18"/>
                <a:gd name="T69" fmla="*/ 2147483646 h 48"/>
                <a:gd name="T70" fmla="*/ 2147483646 w 18"/>
                <a:gd name="T71" fmla="*/ 2147483646 h 48"/>
                <a:gd name="T72" fmla="*/ 2147483646 w 18"/>
                <a:gd name="T73" fmla="*/ 2147483646 h 48"/>
                <a:gd name="T74" fmla="*/ 2147483646 w 18"/>
                <a:gd name="T75" fmla="*/ 2147483646 h 48"/>
                <a:gd name="T76" fmla="*/ 2147483646 w 18"/>
                <a:gd name="T77" fmla="*/ 2147483646 h 48"/>
                <a:gd name="T78" fmla="*/ 2147483646 w 18"/>
                <a:gd name="T79" fmla="*/ 2147483646 h 48"/>
                <a:gd name="T80" fmla="*/ 2147483646 w 18"/>
                <a:gd name="T81" fmla="*/ 2147483646 h 48"/>
                <a:gd name="T82" fmla="*/ 2147483646 w 18"/>
                <a:gd name="T83" fmla="*/ 2147483646 h 48"/>
                <a:gd name="T84" fmla="*/ 2147483646 w 18"/>
                <a:gd name="T85" fmla="*/ 2147483646 h 48"/>
                <a:gd name="T86" fmla="*/ 2147483646 w 18"/>
                <a:gd name="T87" fmla="*/ 2147483646 h 48"/>
                <a:gd name="T88" fmla="*/ 2147483646 w 18"/>
                <a:gd name="T89" fmla="*/ 2147483646 h 48"/>
                <a:gd name="T90" fmla="*/ 2147483646 w 18"/>
                <a:gd name="T91" fmla="*/ 2147483646 h 48"/>
                <a:gd name="T92" fmla="*/ 2147483646 w 18"/>
                <a:gd name="T93" fmla="*/ 2147483646 h 48"/>
                <a:gd name="T94" fmla="*/ 2147483646 w 18"/>
                <a:gd name="T95" fmla="*/ 2147483646 h 48"/>
                <a:gd name="T96" fmla="*/ 2147483646 w 18"/>
                <a:gd name="T97" fmla="*/ 2147483646 h 48"/>
                <a:gd name="T98" fmla="*/ 2147483646 w 18"/>
                <a:gd name="T99" fmla="*/ 2147483646 h 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8">
                  <a:moveTo>
                    <a:pt x="0" y="11"/>
                  </a:moveTo>
                  <a:lnTo>
                    <a:pt x="1" y="12"/>
                  </a:lnTo>
                  <a:lnTo>
                    <a:pt x="1" y="11"/>
                  </a:lnTo>
                  <a:lnTo>
                    <a:pt x="2" y="10"/>
                  </a:lnTo>
                  <a:lnTo>
                    <a:pt x="2" y="9"/>
                  </a:lnTo>
                  <a:lnTo>
                    <a:pt x="3" y="8"/>
                  </a:lnTo>
                  <a:lnTo>
                    <a:pt x="3" y="6"/>
                  </a:lnTo>
                  <a:lnTo>
                    <a:pt x="4" y="5"/>
                  </a:lnTo>
                  <a:lnTo>
                    <a:pt x="4" y="3"/>
                  </a:lnTo>
                  <a:lnTo>
                    <a:pt x="4" y="2"/>
                  </a:lnTo>
                  <a:lnTo>
                    <a:pt x="5" y="1"/>
                  </a:lnTo>
                  <a:lnTo>
                    <a:pt x="5" y="0"/>
                  </a:lnTo>
                  <a:lnTo>
                    <a:pt x="5" y="1"/>
                  </a:lnTo>
                  <a:lnTo>
                    <a:pt x="6" y="2"/>
                  </a:lnTo>
                  <a:lnTo>
                    <a:pt x="6" y="1"/>
                  </a:lnTo>
                  <a:lnTo>
                    <a:pt x="6" y="3"/>
                  </a:lnTo>
                  <a:lnTo>
                    <a:pt x="7" y="4"/>
                  </a:lnTo>
                  <a:lnTo>
                    <a:pt x="7" y="6"/>
                  </a:lnTo>
                  <a:lnTo>
                    <a:pt x="8" y="8"/>
                  </a:lnTo>
                  <a:lnTo>
                    <a:pt x="8" y="11"/>
                  </a:lnTo>
                  <a:lnTo>
                    <a:pt x="9" y="12"/>
                  </a:lnTo>
                  <a:lnTo>
                    <a:pt x="9" y="15"/>
                  </a:lnTo>
                  <a:lnTo>
                    <a:pt x="9" y="16"/>
                  </a:lnTo>
                  <a:lnTo>
                    <a:pt x="10" y="20"/>
                  </a:lnTo>
                  <a:lnTo>
                    <a:pt x="10" y="24"/>
                  </a:lnTo>
                  <a:lnTo>
                    <a:pt x="10" y="26"/>
                  </a:lnTo>
                  <a:lnTo>
                    <a:pt x="11" y="28"/>
                  </a:lnTo>
                  <a:lnTo>
                    <a:pt x="11" y="29"/>
                  </a:lnTo>
                  <a:lnTo>
                    <a:pt x="11" y="32"/>
                  </a:lnTo>
                  <a:lnTo>
                    <a:pt x="12" y="33"/>
                  </a:lnTo>
                  <a:lnTo>
                    <a:pt x="12" y="35"/>
                  </a:lnTo>
                  <a:lnTo>
                    <a:pt x="12" y="37"/>
                  </a:lnTo>
                  <a:lnTo>
                    <a:pt x="13" y="39"/>
                  </a:lnTo>
                  <a:lnTo>
                    <a:pt x="13" y="38"/>
                  </a:lnTo>
                  <a:lnTo>
                    <a:pt x="14" y="40"/>
                  </a:lnTo>
                  <a:lnTo>
                    <a:pt x="14" y="42"/>
                  </a:lnTo>
                  <a:lnTo>
                    <a:pt x="14" y="43"/>
                  </a:lnTo>
                  <a:lnTo>
                    <a:pt x="15" y="43"/>
                  </a:lnTo>
                  <a:lnTo>
                    <a:pt x="15" y="45"/>
                  </a:lnTo>
                  <a:lnTo>
                    <a:pt x="16" y="47"/>
                  </a:lnTo>
                  <a:lnTo>
                    <a:pt x="17" y="47"/>
                  </a:lnTo>
                  <a:lnTo>
                    <a:pt x="18" y="4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44" name="Freeform 245">
              <a:extLst>
                <a:ext uri="{FF2B5EF4-FFF2-40B4-BE49-F238E27FC236}">
                  <a16:creationId xmlns:a16="http://schemas.microsoft.com/office/drawing/2014/main" id="{4F0E8568-7F90-4A33-87F5-3FDE4EE0F017}"/>
                </a:ext>
              </a:extLst>
            </p:cNvPr>
            <p:cNvSpPr>
              <a:spLocks/>
            </p:cNvSpPr>
            <p:nvPr/>
          </p:nvSpPr>
          <p:spPr bwMode="auto">
            <a:xfrm>
              <a:off x="3735706" y="3330837"/>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2"/>
                  </a:lnTo>
                  <a:lnTo>
                    <a:pt x="2" y="2"/>
                  </a:lnTo>
                  <a:lnTo>
                    <a:pt x="2" y="4"/>
                  </a:lnTo>
                  <a:lnTo>
                    <a:pt x="3" y="4"/>
                  </a:lnTo>
                  <a:lnTo>
                    <a:pt x="3" y="5"/>
                  </a:lnTo>
                  <a:lnTo>
                    <a:pt x="3" y="6"/>
                  </a:lnTo>
                  <a:lnTo>
                    <a:pt x="4" y="6"/>
                  </a:lnTo>
                  <a:lnTo>
                    <a:pt x="4" y="8"/>
                  </a:lnTo>
                  <a:lnTo>
                    <a:pt x="5" y="9"/>
                  </a:lnTo>
                  <a:lnTo>
                    <a:pt x="5" y="8"/>
                  </a:lnTo>
                  <a:lnTo>
                    <a:pt x="5" y="11"/>
                  </a:lnTo>
                  <a:lnTo>
                    <a:pt x="6" y="11"/>
                  </a:lnTo>
                  <a:lnTo>
                    <a:pt x="7" y="12"/>
                  </a:lnTo>
                  <a:lnTo>
                    <a:pt x="8" y="12"/>
                  </a:lnTo>
                  <a:lnTo>
                    <a:pt x="9" y="12"/>
                  </a:lnTo>
                  <a:lnTo>
                    <a:pt x="9" y="13"/>
                  </a:lnTo>
                  <a:lnTo>
                    <a:pt x="9" y="12"/>
                  </a:lnTo>
                  <a:lnTo>
                    <a:pt x="10" y="12"/>
                  </a:lnTo>
                  <a:lnTo>
                    <a:pt x="11" y="13"/>
                  </a:lnTo>
                  <a:lnTo>
                    <a:pt x="11" y="12"/>
                  </a:lnTo>
                  <a:lnTo>
                    <a:pt x="11" y="13"/>
                  </a:lnTo>
                  <a:lnTo>
                    <a:pt x="12" y="13"/>
                  </a:lnTo>
                  <a:lnTo>
                    <a:pt x="13" y="14"/>
                  </a:lnTo>
                  <a:lnTo>
                    <a:pt x="13" y="15"/>
                  </a:lnTo>
                  <a:lnTo>
                    <a:pt x="14" y="15"/>
                  </a:lnTo>
                  <a:lnTo>
                    <a:pt x="14" y="14"/>
                  </a:lnTo>
                  <a:lnTo>
                    <a:pt x="15" y="15"/>
                  </a:lnTo>
                  <a:lnTo>
                    <a:pt x="15" y="16"/>
                  </a:lnTo>
                  <a:lnTo>
                    <a:pt x="16" y="15"/>
                  </a:lnTo>
                  <a:lnTo>
                    <a:pt x="16" y="16"/>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45" name="Freeform 246">
              <a:extLst>
                <a:ext uri="{FF2B5EF4-FFF2-40B4-BE49-F238E27FC236}">
                  <a16:creationId xmlns:a16="http://schemas.microsoft.com/office/drawing/2014/main" id="{CEFEB70C-430F-4CD6-B530-90EC80F5AD6F}"/>
                </a:ext>
              </a:extLst>
            </p:cNvPr>
            <p:cNvSpPr>
              <a:spLocks/>
            </p:cNvSpPr>
            <p:nvPr/>
          </p:nvSpPr>
          <p:spPr bwMode="auto">
            <a:xfrm>
              <a:off x="3762687" y="3213839"/>
              <a:ext cx="28569" cy="142125"/>
            </a:xfrm>
            <a:custGeom>
              <a:avLst/>
              <a:gdLst>
                <a:gd name="T0" fmla="*/ 0 w 18"/>
                <a:gd name="T1" fmla="*/ 2147483646 h 181"/>
                <a:gd name="T2" fmla="*/ 2147483646 w 18"/>
                <a:gd name="T3" fmla="*/ 2147483646 h 181"/>
                <a:gd name="T4" fmla="*/ 2147483646 w 18"/>
                <a:gd name="T5" fmla="*/ 2147483646 h 181"/>
                <a:gd name="T6" fmla="*/ 2147483646 w 18"/>
                <a:gd name="T7" fmla="*/ 2147483646 h 181"/>
                <a:gd name="T8" fmla="*/ 2147483646 w 18"/>
                <a:gd name="T9" fmla="*/ 2147483646 h 181"/>
                <a:gd name="T10" fmla="*/ 2147483646 w 18"/>
                <a:gd name="T11" fmla="*/ 2147483646 h 181"/>
                <a:gd name="T12" fmla="*/ 2147483646 w 18"/>
                <a:gd name="T13" fmla="*/ 2147483646 h 181"/>
                <a:gd name="T14" fmla="*/ 2147483646 w 18"/>
                <a:gd name="T15" fmla="*/ 2147483646 h 181"/>
                <a:gd name="T16" fmla="*/ 2147483646 w 18"/>
                <a:gd name="T17" fmla="*/ 2147483646 h 181"/>
                <a:gd name="T18" fmla="*/ 2147483646 w 18"/>
                <a:gd name="T19" fmla="*/ 2147483646 h 181"/>
                <a:gd name="T20" fmla="*/ 2147483646 w 18"/>
                <a:gd name="T21" fmla="*/ 2147483646 h 181"/>
                <a:gd name="T22" fmla="*/ 2147483646 w 18"/>
                <a:gd name="T23" fmla="*/ 2147483646 h 181"/>
                <a:gd name="T24" fmla="*/ 2147483646 w 18"/>
                <a:gd name="T25" fmla="*/ 2147483646 h 181"/>
                <a:gd name="T26" fmla="*/ 2147483646 w 18"/>
                <a:gd name="T27" fmla="*/ 2147483646 h 181"/>
                <a:gd name="T28" fmla="*/ 2147483646 w 18"/>
                <a:gd name="T29" fmla="*/ 2147483646 h 181"/>
                <a:gd name="T30" fmla="*/ 2147483646 w 18"/>
                <a:gd name="T31" fmla="*/ 2147483646 h 181"/>
                <a:gd name="T32" fmla="*/ 2147483646 w 18"/>
                <a:gd name="T33" fmla="*/ 2147483646 h 181"/>
                <a:gd name="T34" fmla="*/ 2147483646 w 18"/>
                <a:gd name="T35" fmla="*/ 2147483646 h 181"/>
                <a:gd name="T36" fmla="*/ 2147483646 w 18"/>
                <a:gd name="T37" fmla="*/ 2147483646 h 181"/>
                <a:gd name="T38" fmla="*/ 2147483646 w 18"/>
                <a:gd name="T39" fmla="*/ 2147483646 h 181"/>
                <a:gd name="T40" fmla="*/ 2147483646 w 18"/>
                <a:gd name="T41" fmla="*/ 2147483646 h 181"/>
                <a:gd name="T42" fmla="*/ 2147483646 w 18"/>
                <a:gd name="T43" fmla="*/ 2147483646 h 181"/>
                <a:gd name="T44" fmla="*/ 2147483646 w 18"/>
                <a:gd name="T45" fmla="*/ 2147483646 h 181"/>
                <a:gd name="T46" fmla="*/ 2147483646 w 18"/>
                <a:gd name="T47" fmla="*/ 2147483646 h 181"/>
                <a:gd name="T48" fmla="*/ 2147483646 w 18"/>
                <a:gd name="T49" fmla="*/ 2147483646 h 181"/>
                <a:gd name="T50" fmla="*/ 2147483646 w 18"/>
                <a:gd name="T51" fmla="*/ 2147483646 h 181"/>
                <a:gd name="T52" fmla="*/ 2147483646 w 18"/>
                <a:gd name="T53" fmla="*/ 2147483646 h 181"/>
                <a:gd name="T54" fmla="*/ 2147483646 w 18"/>
                <a:gd name="T55" fmla="*/ 2147483646 h 181"/>
                <a:gd name="T56" fmla="*/ 2147483646 w 18"/>
                <a:gd name="T57" fmla="*/ 2147483646 h 181"/>
                <a:gd name="T58" fmla="*/ 2147483646 w 18"/>
                <a:gd name="T59" fmla="*/ 2147483646 h 181"/>
                <a:gd name="T60" fmla="*/ 2147483646 w 18"/>
                <a:gd name="T61" fmla="*/ 2147483646 h 181"/>
                <a:gd name="T62" fmla="*/ 2147483646 w 18"/>
                <a:gd name="T63" fmla="*/ 2147483646 h 181"/>
                <a:gd name="T64" fmla="*/ 2147483646 w 18"/>
                <a:gd name="T65" fmla="*/ 2147483646 h 181"/>
                <a:gd name="T66" fmla="*/ 2147483646 w 18"/>
                <a:gd name="T67" fmla="*/ 2147483646 h 181"/>
                <a:gd name="T68" fmla="*/ 2147483646 w 18"/>
                <a:gd name="T69" fmla="*/ 2147483646 h 181"/>
                <a:gd name="T70" fmla="*/ 2147483646 w 18"/>
                <a:gd name="T71" fmla="*/ 2147483646 h 181"/>
                <a:gd name="T72" fmla="*/ 2147483646 w 18"/>
                <a:gd name="T73" fmla="*/ 2147483646 h 181"/>
                <a:gd name="T74" fmla="*/ 2147483646 w 18"/>
                <a:gd name="T75" fmla="*/ 2147483646 h 181"/>
                <a:gd name="T76" fmla="*/ 2147483646 w 18"/>
                <a:gd name="T77" fmla="*/ 2147483646 h 181"/>
                <a:gd name="T78" fmla="*/ 2147483646 w 18"/>
                <a:gd name="T79" fmla="*/ 2147483646 h 181"/>
                <a:gd name="T80" fmla="*/ 2147483646 w 18"/>
                <a:gd name="T81" fmla="*/ 2147483646 h 181"/>
                <a:gd name="T82" fmla="*/ 2147483646 w 18"/>
                <a:gd name="T83" fmla="*/ 2147483646 h 181"/>
                <a:gd name="T84" fmla="*/ 2147483646 w 18"/>
                <a:gd name="T85" fmla="*/ 2147483646 h 181"/>
                <a:gd name="T86" fmla="*/ 2147483646 w 18"/>
                <a:gd name="T87" fmla="*/ 2147483646 h 181"/>
                <a:gd name="T88" fmla="*/ 2147483646 w 18"/>
                <a:gd name="T89" fmla="*/ 2147483646 h 181"/>
                <a:gd name="T90" fmla="*/ 2147483646 w 18"/>
                <a:gd name="T91" fmla="*/ 2147483646 h 181"/>
                <a:gd name="T92" fmla="*/ 2147483646 w 18"/>
                <a:gd name="T93" fmla="*/ 2147483646 h 181"/>
                <a:gd name="T94" fmla="*/ 2147483646 w 18"/>
                <a:gd name="T95" fmla="*/ 2147483646 h 181"/>
                <a:gd name="T96" fmla="*/ 2147483646 w 18"/>
                <a:gd name="T97" fmla="*/ 2147483646 h 181"/>
                <a:gd name="T98" fmla="*/ 2147483646 w 18"/>
                <a:gd name="T99" fmla="*/ 0 h 18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1">
                  <a:moveTo>
                    <a:pt x="0" y="166"/>
                  </a:moveTo>
                  <a:lnTo>
                    <a:pt x="1" y="165"/>
                  </a:lnTo>
                  <a:lnTo>
                    <a:pt x="1" y="166"/>
                  </a:lnTo>
                  <a:lnTo>
                    <a:pt x="2" y="167"/>
                  </a:lnTo>
                  <a:lnTo>
                    <a:pt x="2" y="168"/>
                  </a:lnTo>
                  <a:lnTo>
                    <a:pt x="2" y="169"/>
                  </a:lnTo>
                  <a:lnTo>
                    <a:pt x="3" y="168"/>
                  </a:lnTo>
                  <a:lnTo>
                    <a:pt x="3" y="170"/>
                  </a:lnTo>
                  <a:lnTo>
                    <a:pt x="4" y="170"/>
                  </a:lnTo>
                  <a:lnTo>
                    <a:pt x="4" y="172"/>
                  </a:lnTo>
                  <a:lnTo>
                    <a:pt x="5" y="172"/>
                  </a:lnTo>
                  <a:lnTo>
                    <a:pt x="5" y="173"/>
                  </a:lnTo>
                  <a:lnTo>
                    <a:pt x="5" y="172"/>
                  </a:lnTo>
                  <a:lnTo>
                    <a:pt x="6" y="174"/>
                  </a:lnTo>
                  <a:lnTo>
                    <a:pt x="6" y="176"/>
                  </a:lnTo>
                  <a:lnTo>
                    <a:pt x="7" y="175"/>
                  </a:lnTo>
                  <a:lnTo>
                    <a:pt x="8" y="177"/>
                  </a:lnTo>
                  <a:lnTo>
                    <a:pt x="8" y="178"/>
                  </a:lnTo>
                  <a:lnTo>
                    <a:pt x="8" y="179"/>
                  </a:lnTo>
                  <a:lnTo>
                    <a:pt x="9" y="180"/>
                  </a:lnTo>
                  <a:lnTo>
                    <a:pt x="10" y="181"/>
                  </a:lnTo>
                  <a:lnTo>
                    <a:pt x="10" y="180"/>
                  </a:lnTo>
                  <a:lnTo>
                    <a:pt x="10" y="181"/>
                  </a:lnTo>
                  <a:lnTo>
                    <a:pt x="11" y="180"/>
                  </a:lnTo>
                  <a:lnTo>
                    <a:pt x="11" y="179"/>
                  </a:lnTo>
                  <a:lnTo>
                    <a:pt x="11" y="177"/>
                  </a:lnTo>
                  <a:lnTo>
                    <a:pt x="12" y="174"/>
                  </a:lnTo>
                  <a:lnTo>
                    <a:pt x="12" y="171"/>
                  </a:lnTo>
                  <a:lnTo>
                    <a:pt x="13" y="167"/>
                  </a:lnTo>
                  <a:lnTo>
                    <a:pt x="13" y="160"/>
                  </a:lnTo>
                  <a:lnTo>
                    <a:pt x="13" y="152"/>
                  </a:lnTo>
                  <a:lnTo>
                    <a:pt x="14" y="142"/>
                  </a:lnTo>
                  <a:lnTo>
                    <a:pt x="14" y="132"/>
                  </a:lnTo>
                  <a:lnTo>
                    <a:pt x="14" y="119"/>
                  </a:lnTo>
                  <a:lnTo>
                    <a:pt x="15" y="106"/>
                  </a:lnTo>
                  <a:lnTo>
                    <a:pt x="15" y="92"/>
                  </a:lnTo>
                  <a:lnTo>
                    <a:pt x="15" y="80"/>
                  </a:lnTo>
                  <a:lnTo>
                    <a:pt x="16" y="66"/>
                  </a:lnTo>
                  <a:lnTo>
                    <a:pt x="16" y="51"/>
                  </a:lnTo>
                  <a:lnTo>
                    <a:pt x="17" y="39"/>
                  </a:lnTo>
                  <a:lnTo>
                    <a:pt x="17" y="27"/>
                  </a:lnTo>
                  <a:lnTo>
                    <a:pt x="17" y="15"/>
                  </a:lnTo>
                  <a:lnTo>
                    <a:pt x="18" y="7"/>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46" name="Freeform 247">
              <a:extLst>
                <a:ext uri="{FF2B5EF4-FFF2-40B4-BE49-F238E27FC236}">
                  <a16:creationId xmlns:a16="http://schemas.microsoft.com/office/drawing/2014/main" id="{36306A8A-BE48-47DA-A391-90ED4ED0BFF6}"/>
                </a:ext>
              </a:extLst>
            </p:cNvPr>
            <p:cNvSpPr>
              <a:spLocks/>
            </p:cNvSpPr>
            <p:nvPr/>
          </p:nvSpPr>
          <p:spPr bwMode="auto">
            <a:xfrm>
              <a:off x="3791257" y="3203630"/>
              <a:ext cx="26983" cy="61247"/>
            </a:xfrm>
            <a:custGeom>
              <a:avLst/>
              <a:gdLst>
                <a:gd name="T0" fmla="*/ 0 w 17"/>
                <a:gd name="T1" fmla="*/ 2147483646 h 78"/>
                <a:gd name="T2" fmla="*/ 0 w 17"/>
                <a:gd name="T3" fmla="*/ 2147483646 h 78"/>
                <a:gd name="T4" fmla="*/ 2147483646 w 17"/>
                <a:gd name="T5" fmla="*/ 2147483646 h 78"/>
                <a:gd name="T6" fmla="*/ 2147483646 w 17"/>
                <a:gd name="T7" fmla="*/ 0 h 78"/>
                <a:gd name="T8" fmla="*/ 2147483646 w 17"/>
                <a:gd name="T9" fmla="*/ 0 h 78"/>
                <a:gd name="T10" fmla="*/ 2147483646 w 17"/>
                <a:gd name="T11" fmla="*/ 0 h 78"/>
                <a:gd name="T12" fmla="*/ 2147483646 w 17"/>
                <a:gd name="T13" fmla="*/ 2147483646 h 78"/>
                <a:gd name="T14" fmla="*/ 2147483646 w 17"/>
                <a:gd name="T15" fmla="*/ 2147483646 h 78"/>
                <a:gd name="T16" fmla="*/ 2147483646 w 17"/>
                <a:gd name="T17" fmla="*/ 2147483646 h 78"/>
                <a:gd name="T18" fmla="*/ 2147483646 w 17"/>
                <a:gd name="T19" fmla="*/ 2147483646 h 78"/>
                <a:gd name="T20" fmla="*/ 2147483646 w 17"/>
                <a:gd name="T21" fmla="*/ 2147483646 h 78"/>
                <a:gd name="T22" fmla="*/ 2147483646 w 17"/>
                <a:gd name="T23" fmla="*/ 2147483646 h 78"/>
                <a:gd name="T24" fmla="*/ 2147483646 w 17"/>
                <a:gd name="T25" fmla="*/ 2147483646 h 78"/>
                <a:gd name="T26" fmla="*/ 2147483646 w 17"/>
                <a:gd name="T27" fmla="*/ 2147483646 h 78"/>
                <a:gd name="T28" fmla="*/ 2147483646 w 17"/>
                <a:gd name="T29" fmla="*/ 2147483646 h 78"/>
                <a:gd name="T30" fmla="*/ 2147483646 w 17"/>
                <a:gd name="T31" fmla="*/ 2147483646 h 78"/>
                <a:gd name="T32" fmla="*/ 2147483646 w 17"/>
                <a:gd name="T33" fmla="*/ 2147483646 h 78"/>
                <a:gd name="T34" fmla="*/ 2147483646 w 17"/>
                <a:gd name="T35" fmla="*/ 2147483646 h 78"/>
                <a:gd name="T36" fmla="*/ 2147483646 w 17"/>
                <a:gd name="T37" fmla="*/ 2147483646 h 78"/>
                <a:gd name="T38" fmla="*/ 2147483646 w 17"/>
                <a:gd name="T39" fmla="*/ 2147483646 h 78"/>
                <a:gd name="T40" fmla="*/ 2147483646 w 17"/>
                <a:gd name="T41" fmla="*/ 2147483646 h 78"/>
                <a:gd name="T42" fmla="*/ 2147483646 w 17"/>
                <a:gd name="T43" fmla="*/ 2147483646 h 78"/>
                <a:gd name="T44" fmla="*/ 2147483646 w 17"/>
                <a:gd name="T45" fmla="*/ 2147483646 h 78"/>
                <a:gd name="T46" fmla="*/ 2147483646 w 17"/>
                <a:gd name="T47" fmla="*/ 2147483646 h 78"/>
                <a:gd name="T48" fmla="*/ 2147483646 w 17"/>
                <a:gd name="T49" fmla="*/ 2147483646 h 78"/>
                <a:gd name="T50" fmla="*/ 2147483646 w 17"/>
                <a:gd name="T51" fmla="*/ 2147483646 h 78"/>
                <a:gd name="T52" fmla="*/ 2147483646 w 17"/>
                <a:gd name="T53" fmla="*/ 2147483646 h 78"/>
                <a:gd name="T54" fmla="*/ 2147483646 w 17"/>
                <a:gd name="T55" fmla="*/ 2147483646 h 78"/>
                <a:gd name="T56" fmla="*/ 2147483646 w 17"/>
                <a:gd name="T57" fmla="*/ 2147483646 h 78"/>
                <a:gd name="T58" fmla="*/ 2147483646 w 17"/>
                <a:gd name="T59" fmla="*/ 2147483646 h 78"/>
                <a:gd name="T60" fmla="*/ 2147483646 w 17"/>
                <a:gd name="T61" fmla="*/ 2147483646 h 78"/>
                <a:gd name="T62" fmla="*/ 2147483646 w 17"/>
                <a:gd name="T63" fmla="*/ 2147483646 h 78"/>
                <a:gd name="T64" fmla="*/ 2147483646 w 17"/>
                <a:gd name="T65" fmla="*/ 2147483646 h 78"/>
                <a:gd name="T66" fmla="*/ 2147483646 w 17"/>
                <a:gd name="T67" fmla="*/ 2147483646 h 78"/>
                <a:gd name="T68" fmla="*/ 2147483646 w 17"/>
                <a:gd name="T69" fmla="*/ 2147483646 h 78"/>
                <a:gd name="T70" fmla="*/ 2147483646 w 17"/>
                <a:gd name="T71" fmla="*/ 2147483646 h 78"/>
                <a:gd name="T72" fmla="*/ 2147483646 w 17"/>
                <a:gd name="T73" fmla="*/ 2147483646 h 78"/>
                <a:gd name="T74" fmla="*/ 2147483646 w 17"/>
                <a:gd name="T75" fmla="*/ 2147483646 h 78"/>
                <a:gd name="T76" fmla="*/ 2147483646 w 17"/>
                <a:gd name="T77" fmla="*/ 2147483646 h 78"/>
                <a:gd name="T78" fmla="*/ 2147483646 w 17"/>
                <a:gd name="T79" fmla="*/ 2147483646 h 78"/>
                <a:gd name="T80" fmla="*/ 2147483646 w 17"/>
                <a:gd name="T81" fmla="*/ 2147483646 h 78"/>
                <a:gd name="T82" fmla="*/ 2147483646 w 17"/>
                <a:gd name="T83" fmla="*/ 2147483646 h 78"/>
                <a:gd name="T84" fmla="*/ 2147483646 w 17"/>
                <a:gd name="T85" fmla="*/ 2147483646 h 78"/>
                <a:gd name="T86" fmla="*/ 2147483646 w 17"/>
                <a:gd name="T87" fmla="*/ 2147483646 h 78"/>
                <a:gd name="T88" fmla="*/ 2147483646 w 17"/>
                <a:gd name="T89" fmla="*/ 2147483646 h 78"/>
                <a:gd name="T90" fmla="*/ 2147483646 w 17"/>
                <a:gd name="T91" fmla="*/ 2147483646 h 78"/>
                <a:gd name="T92" fmla="*/ 2147483646 w 17"/>
                <a:gd name="T93" fmla="*/ 2147483646 h 78"/>
                <a:gd name="T94" fmla="*/ 2147483646 w 17"/>
                <a:gd name="T95" fmla="*/ 2147483646 h 78"/>
                <a:gd name="T96" fmla="*/ 2147483646 w 17"/>
                <a:gd name="T97" fmla="*/ 2147483646 h 78"/>
                <a:gd name="T98" fmla="*/ 2147483646 w 17"/>
                <a:gd name="T99" fmla="*/ 2147483646 h 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78">
                  <a:moveTo>
                    <a:pt x="0" y="13"/>
                  </a:moveTo>
                  <a:lnTo>
                    <a:pt x="0" y="7"/>
                  </a:lnTo>
                  <a:lnTo>
                    <a:pt x="1" y="2"/>
                  </a:lnTo>
                  <a:lnTo>
                    <a:pt x="1" y="0"/>
                  </a:lnTo>
                  <a:lnTo>
                    <a:pt x="2" y="0"/>
                  </a:lnTo>
                  <a:lnTo>
                    <a:pt x="2" y="1"/>
                  </a:lnTo>
                  <a:lnTo>
                    <a:pt x="2" y="4"/>
                  </a:lnTo>
                  <a:lnTo>
                    <a:pt x="3" y="8"/>
                  </a:lnTo>
                  <a:lnTo>
                    <a:pt x="3" y="12"/>
                  </a:lnTo>
                  <a:lnTo>
                    <a:pt x="4" y="18"/>
                  </a:lnTo>
                  <a:lnTo>
                    <a:pt x="4" y="23"/>
                  </a:lnTo>
                  <a:lnTo>
                    <a:pt x="4" y="29"/>
                  </a:lnTo>
                  <a:lnTo>
                    <a:pt x="5" y="33"/>
                  </a:lnTo>
                  <a:lnTo>
                    <a:pt x="5" y="40"/>
                  </a:lnTo>
                  <a:lnTo>
                    <a:pt x="5" y="45"/>
                  </a:lnTo>
                  <a:lnTo>
                    <a:pt x="6" y="49"/>
                  </a:lnTo>
                  <a:lnTo>
                    <a:pt x="6" y="53"/>
                  </a:lnTo>
                  <a:lnTo>
                    <a:pt x="6" y="57"/>
                  </a:lnTo>
                  <a:lnTo>
                    <a:pt x="7" y="62"/>
                  </a:lnTo>
                  <a:lnTo>
                    <a:pt x="7" y="66"/>
                  </a:lnTo>
                  <a:lnTo>
                    <a:pt x="7" y="69"/>
                  </a:lnTo>
                  <a:lnTo>
                    <a:pt x="8" y="71"/>
                  </a:lnTo>
                  <a:lnTo>
                    <a:pt x="8" y="73"/>
                  </a:lnTo>
                  <a:lnTo>
                    <a:pt x="9" y="75"/>
                  </a:lnTo>
                  <a:lnTo>
                    <a:pt x="9" y="78"/>
                  </a:lnTo>
                  <a:lnTo>
                    <a:pt x="9" y="77"/>
                  </a:lnTo>
                  <a:lnTo>
                    <a:pt x="10" y="78"/>
                  </a:lnTo>
                  <a:lnTo>
                    <a:pt x="10" y="76"/>
                  </a:lnTo>
                  <a:lnTo>
                    <a:pt x="11" y="74"/>
                  </a:lnTo>
                  <a:lnTo>
                    <a:pt x="11" y="73"/>
                  </a:lnTo>
                  <a:lnTo>
                    <a:pt x="12" y="69"/>
                  </a:lnTo>
                  <a:lnTo>
                    <a:pt x="12" y="68"/>
                  </a:lnTo>
                  <a:lnTo>
                    <a:pt x="13" y="65"/>
                  </a:lnTo>
                  <a:lnTo>
                    <a:pt x="13" y="61"/>
                  </a:lnTo>
                  <a:lnTo>
                    <a:pt x="13" y="59"/>
                  </a:lnTo>
                  <a:lnTo>
                    <a:pt x="14" y="56"/>
                  </a:lnTo>
                  <a:lnTo>
                    <a:pt x="14" y="55"/>
                  </a:lnTo>
                  <a:lnTo>
                    <a:pt x="15" y="55"/>
                  </a:lnTo>
                  <a:lnTo>
                    <a:pt x="15" y="56"/>
                  </a:lnTo>
                  <a:lnTo>
                    <a:pt x="15" y="57"/>
                  </a:lnTo>
                  <a:lnTo>
                    <a:pt x="16" y="58"/>
                  </a:lnTo>
                  <a:lnTo>
                    <a:pt x="16" y="61"/>
                  </a:lnTo>
                  <a:lnTo>
                    <a:pt x="16" y="66"/>
                  </a:lnTo>
                  <a:lnTo>
                    <a:pt x="17" y="69"/>
                  </a:lnTo>
                  <a:lnTo>
                    <a:pt x="17" y="71"/>
                  </a:lnTo>
                  <a:lnTo>
                    <a:pt x="17" y="7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47" name="Freeform 248">
              <a:extLst>
                <a:ext uri="{FF2B5EF4-FFF2-40B4-BE49-F238E27FC236}">
                  <a16:creationId xmlns:a16="http://schemas.microsoft.com/office/drawing/2014/main" id="{9CF95EA1-B86C-467F-8149-6C50E4A9B77C}"/>
                </a:ext>
              </a:extLst>
            </p:cNvPr>
            <p:cNvSpPr>
              <a:spLocks/>
            </p:cNvSpPr>
            <p:nvPr/>
          </p:nvSpPr>
          <p:spPr bwMode="auto">
            <a:xfrm>
              <a:off x="3818240" y="3260952"/>
              <a:ext cx="28569" cy="51039"/>
            </a:xfrm>
            <a:custGeom>
              <a:avLst/>
              <a:gdLst>
                <a:gd name="T0" fmla="*/ 0 w 18"/>
                <a:gd name="T1" fmla="*/ 0 h 65"/>
                <a:gd name="T2" fmla="*/ 2147483646 w 18"/>
                <a:gd name="T3" fmla="*/ 2147483646 h 65"/>
                <a:gd name="T4" fmla="*/ 2147483646 w 18"/>
                <a:gd name="T5" fmla="*/ 2147483646 h 65"/>
                <a:gd name="T6" fmla="*/ 2147483646 w 18"/>
                <a:gd name="T7" fmla="*/ 2147483646 h 65"/>
                <a:gd name="T8" fmla="*/ 2147483646 w 18"/>
                <a:gd name="T9" fmla="*/ 2147483646 h 65"/>
                <a:gd name="T10" fmla="*/ 2147483646 w 18"/>
                <a:gd name="T11" fmla="*/ 2147483646 h 65"/>
                <a:gd name="T12" fmla="*/ 2147483646 w 18"/>
                <a:gd name="T13" fmla="*/ 2147483646 h 65"/>
                <a:gd name="T14" fmla="*/ 2147483646 w 18"/>
                <a:gd name="T15" fmla="*/ 2147483646 h 65"/>
                <a:gd name="T16" fmla="*/ 2147483646 w 18"/>
                <a:gd name="T17" fmla="*/ 2147483646 h 65"/>
                <a:gd name="T18" fmla="*/ 2147483646 w 18"/>
                <a:gd name="T19" fmla="*/ 2147483646 h 65"/>
                <a:gd name="T20" fmla="*/ 2147483646 w 18"/>
                <a:gd name="T21" fmla="*/ 2147483646 h 65"/>
                <a:gd name="T22" fmla="*/ 2147483646 w 18"/>
                <a:gd name="T23" fmla="*/ 2147483646 h 65"/>
                <a:gd name="T24" fmla="*/ 2147483646 w 18"/>
                <a:gd name="T25" fmla="*/ 2147483646 h 65"/>
                <a:gd name="T26" fmla="*/ 2147483646 w 18"/>
                <a:gd name="T27" fmla="*/ 2147483646 h 65"/>
                <a:gd name="T28" fmla="*/ 2147483646 w 18"/>
                <a:gd name="T29" fmla="*/ 2147483646 h 65"/>
                <a:gd name="T30" fmla="*/ 2147483646 w 18"/>
                <a:gd name="T31" fmla="*/ 2147483646 h 65"/>
                <a:gd name="T32" fmla="*/ 2147483646 w 18"/>
                <a:gd name="T33" fmla="*/ 2147483646 h 65"/>
                <a:gd name="T34" fmla="*/ 2147483646 w 18"/>
                <a:gd name="T35" fmla="*/ 2147483646 h 65"/>
                <a:gd name="T36" fmla="*/ 2147483646 w 18"/>
                <a:gd name="T37" fmla="*/ 2147483646 h 65"/>
                <a:gd name="T38" fmla="*/ 2147483646 w 18"/>
                <a:gd name="T39" fmla="*/ 2147483646 h 65"/>
                <a:gd name="T40" fmla="*/ 2147483646 w 18"/>
                <a:gd name="T41" fmla="*/ 2147483646 h 65"/>
                <a:gd name="T42" fmla="*/ 2147483646 w 18"/>
                <a:gd name="T43" fmla="*/ 2147483646 h 65"/>
                <a:gd name="T44" fmla="*/ 2147483646 w 18"/>
                <a:gd name="T45" fmla="*/ 2147483646 h 65"/>
                <a:gd name="T46" fmla="*/ 2147483646 w 18"/>
                <a:gd name="T47" fmla="*/ 2147483646 h 65"/>
                <a:gd name="T48" fmla="*/ 2147483646 w 18"/>
                <a:gd name="T49" fmla="*/ 2147483646 h 65"/>
                <a:gd name="T50" fmla="*/ 2147483646 w 18"/>
                <a:gd name="T51" fmla="*/ 2147483646 h 65"/>
                <a:gd name="T52" fmla="*/ 2147483646 w 18"/>
                <a:gd name="T53" fmla="*/ 2147483646 h 65"/>
                <a:gd name="T54" fmla="*/ 2147483646 w 18"/>
                <a:gd name="T55" fmla="*/ 2147483646 h 65"/>
                <a:gd name="T56" fmla="*/ 2147483646 w 18"/>
                <a:gd name="T57" fmla="*/ 2147483646 h 65"/>
                <a:gd name="T58" fmla="*/ 2147483646 w 18"/>
                <a:gd name="T59" fmla="*/ 2147483646 h 65"/>
                <a:gd name="T60" fmla="*/ 2147483646 w 18"/>
                <a:gd name="T61" fmla="*/ 2147483646 h 65"/>
                <a:gd name="T62" fmla="*/ 2147483646 w 18"/>
                <a:gd name="T63" fmla="*/ 2147483646 h 65"/>
                <a:gd name="T64" fmla="*/ 2147483646 w 18"/>
                <a:gd name="T65" fmla="*/ 2147483646 h 65"/>
                <a:gd name="T66" fmla="*/ 2147483646 w 18"/>
                <a:gd name="T67" fmla="*/ 2147483646 h 65"/>
                <a:gd name="T68" fmla="*/ 2147483646 w 18"/>
                <a:gd name="T69" fmla="*/ 2147483646 h 65"/>
                <a:gd name="T70" fmla="*/ 2147483646 w 18"/>
                <a:gd name="T71" fmla="*/ 2147483646 h 65"/>
                <a:gd name="T72" fmla="*/ 2147483646 w 18"/>
                <a:gd name="T73" fmla="*/ 2147483646 h 65"/>
                <a:gd name="T74" fmla="*/ 2147483646 w 18"/>
                <a:gd name="T75" fmla="*/ 2147483646 h 65"/>
                <a:gd name="T76" fmla="*/ 2147483646 w 18"/>
                <a:gd name="T77" fmla="*/ 2147483646 h 65"/>
                <a:gd name="T78" fmla="*/ 2147483646 w 18"/>
                <a:gd name="T79" fmla="*/ 2147483646 h 65"/>
                <a:gd name="T80" fmla="*/ 2147483646 w 18"/>
                <a:gd name="T81" fmla="*/ 2147483646 h 65"/>
                <a:gd name="T82" fmla="*/ 2147483646 w 18"/>
                <a:gd name="T83" fmla="*/ 2147483646 h 65"/>
                <a:gd name="T84" fmla="*/ 2147483646 w 18"/>
                <a:gd name="T85" fmla="*/ 2147483646 h 65"/>
                <a:gd name="T86" fmla="*/ 2147483646 w 18"/>
                <a:gd name="T87" fmla="*/ 2147483646 h 65"/>
                <a:gd name="T88" fmla="*/ 2147483646 w 18"/>
                <a:gd name="T89" fmla="*/ 2147483646 h 65"/>
                <a:gd name="T90" fmla="*/ 2147483646 w 18"/>
                <a:gd name="T91" fmla="*/ 2147483646 h 65"/>
                <a:gd name="T92" fmla="*/ 2147483646 w 18"/>
                <a:gd name="T93" fmla="*/ 2147483646 h 65"/>
                <a:gd name="T94" fmla="*/ 2147483646 w 18"/>
                <a:gd name="T95" fmla="*/ 2147483646 h 65"/>
                <a:gd name="T96" fmla="*/ 2147483646 w 18"/>
                <a:gd name="T97" fmla="*/ 2147483646 h 65"/>
                <a:gd name="T98" fmla="*/ 2147483646 w 18"/>
                <a:gd name="T99" fmla="*/ 2147483646 h 6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65">
                  <a:moveTo>
                    <a:pt x="0" y="0"/>
                  </a:moveTo>
                  <a:lnTo>
                    <a:pt x="1" y="2"/>
                  </a:lnTo>
                  <a:lnTo>
                    <a:pt x="1" y="4"/>
                  </a:lnTo>
                  <a:lnTo>
                    <a:pt x="1" y="5"/>
                  </a:lnTo>
                  <a:lnTo>
                    <a:pt x="2" y="6"/>
                  </a:lnTo>
                  <a:lnTo>
                    <a:pt x="2" y="8"/>
                  </a:lnTo>
                  <a:lnTo>
                    <a:pt x="3" y="9"/>
                  </a:lnTo>
                  <a:lnTo>
                    <a:pt x="3" y="11"/>
                  </a:lnTo>
                  <a:lnTo>
                    <a:pt x="4" y="12"/>
                  </a:lnTo>
                  <a:lnTo>
                    <a:pt x="4" y="15"/>
                  </a:lnTo>
                  <a:lnTo>
                    <a:pt x="5" y="16"/>
                  </a:lnTo>
                  <a:lnTo>
                    <a:pt x="5" y="17"/>
                  </a:lnTo>
                  <a:lnTo>
                    <a:pt x="6" y="18"/>
                  </a:lnTo>
                  <a:lnTo>
                    <a:pt x="6" y="19"/>
                  </a:lnTo>
                  <a:lnTo>
                    <a:pt x="7" y="20"/>
                  </a:lnTo>
                  <a:lnTo>
                    <a:pt x="7" y="22"/>
                  </a:lnTo>
                  <a:lnTo>
                    <a:pt x="8" y="22"/>
                  </a:lnTo>
                  <a:lnTo>
                    <a:pt x="8" y="24"/>
                  </a:lnTo>
                  <a:lnTo>
                    <a:pt x="8" y="26"/>
                  </a:lnTo>
                  <a:lnTo>
                    <a:pt x="9" y="26"/>
                  </a:lnTo>
                  <a:lnTo>
                    <a:pt x="9" y="27"/>
                  </a:lnTo>
                  <a:lnTo>
                    <a:pt x="9" y="28"/>
                  </a:lnTo>
                  <a:lnTo>
                    <a:pt x="10" y="30"/>
                  </a:lnTo>
                  <a:lnTo>
                    <a:pt x="10" y="32"/>
                  </a:lnTo>
                  <a:lnTo>
                    <a:pt x="10" y="34"/>
                  </a:lnTo>
                  <a:lnTo>
                    <a:pt x="11" y="35"/>
                  </a:lnTo>
                  <a:lnTo>
                    <a:pt x="11" y="38"/>
                  </a:lnTo>
                  <a:lnTo>
                    <a:pt x="12" y="40"/>
                  </a:lnTo>
                  <a:lnTo>
                    <a:pt x="12" y="43"/>
                  </a:lnTo>
                  <a:lnTo>
                    <a:pt x="13" y="46"/>
                  </a:lnTo>
                  <a:lnTo>
                    <a:pt x="13" y="49"/>
                  </a:lnTo>
                  <a:lnTo>
                    <a:pt x="13" y="52"/>
                  </a:lnTo>
                  <a:lnTo>
                    <a:pt x="14" y="55"/>
                  </a:lnTo>
                  <a:lnTo>
                    <a:pt x="14" y="56"/>
                  </a:lnTo>
                  <a:lnTo>
                    <a:pt x="14" y="58"/>
                  </a:lnTo>
                  <a:lnTo>
                    <a:pt x="15" y="60"/>
                  </a:lnTo>
                  <a:lnTo>
                    <a:pt x="16" y="62"/>
                  </a:lnTo>
                  <a:lnTo>
                    <a:pt x="17" y="64"/>
                  </a:lnTo>
                  <a:lnTo>
                    <a:pt x="17" y="65"/>
                  </a:lnTo>
                  <a:lnTo>
                    <a:pt x="18" y="6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48" name="Freeform 249">
              <a:extLst>
                <a:ext uri="{FF2B5EF4-FFF2-40B4-BE49-F238E27FC236}">
                  <a16:creationId xmlns:a16="http://schemas.microsoft.com/office/drawing/2014/main" id="{D064C664-9E42-4383-95EE-07B23E88D2C9}"/>
                </a:ext>
              </a:extLst>
            </p:cNvPr>
            <p:cNvSpPr>
              <a:spLocks/>
            </p:cNvSpPr>
            <p:nvPr/>
          </p:nvSpPr>
          <p:spPr bwMode="auto">
            <a:xfrm>
              <a:off x="3846809" y="3311206"/>
              <a:ext cx="26983" cy="51825"/>
            </a:xfrm>
            <a:custGeom>
              <a:avLst/>
              <a:gdLst>
                <a:gd name="T0" fmla="*/ 0 w 17"/>
                <a:gd name="T1" fmla="*/ 0 h 66"/>
                <a:gd name="T2" fmla="*/ 0 w 17"/>
                <a:gd name="T3" fmla="*/ 2147483646 h 66"/>
                <a:gd name="T4" fmla="*/ 2147483646 w 17"/>
                <a:gd name="T5" fmla="*/ 2147483646 h 66"/>
                <a:gd name="T6" fmla="*/ 2147483646 w 17"/>
                <a:gd name="T7" fmla="*/ 2147483646 h 66"/>
                <a:gd name="T8" fmla="*/ 2147483646 w 17"/>
                <a:gd name="T9" fmla="*/ 2147483646 h 66"/>
                <a:gd name="T10" fmla="*/ 2147483646 w 17"/>
                <a:gd name="T11" fmla="*/ 2147483646 h 66"/>
                <a:gd name="T12" fmla="*/ 2147483646 w 17"/>
                <a:gd name="T13" fmla="*/ 2147483646 h 66"/>
                <a:gd name="T14" fmla="*/ 2147483646 w 17"/>
                <a:gd name="T15" fmla="*/ 2147483646 h 66"/>
                <a:gd name="T16" fmla="*/ 2147483646 w 17"/>
                <a:gd name="T17" fmla="*/ 2147483646 h 66"/>
                <a:gd name="T18" fmla="*/ 2147483646 w 17"/>
                <a:gd name="T19" fmla="*/ 2147483646 h 66"/>
                <a:gd name="T20" fmla="*/ 2147483646 w 17"/>
                <a:gd name="T21" fmla="*/ 2147483646 h 66"/>
                <a:gd name="T22" fmla="*/ 2147483646 w 17"/>
                <a:gd name="T23" fmla="*/ 2147483646 h 66"/>
                <a:gd name="T24" fmla="*/ 2147483646 w 17"/>
                <a:gd name="T25" fmla="*/ 2147483646 h 66"/>
                <a:gd name="T26" fmla="*/ 2147483646 w 17"/>
                <a:gd name="T27" fmla="*/ 2147483646 h 66"/>
                <a:gd name="T28" fmla="*/ 2147483646 w 17"/>
                <a:gd name="T29" fmla="*/ 2147483646 h 66"/>
                <a:gd name="T30" fmla="*/ 2147483646 w 17"/>
                <a:gd name="T31" fmla="*/ 2147483646 h 66"/>
                <a:gd name="T32" fmla="*/ 2147483646 w 17"/>
                <a:gd name="T33" fmla="*/ 2147483646 h 66"/>
                <a:gd name="T34" fmla="*/ 2147483646 w 17"/>
                <a:gd name="T35" fmla="*/ 2147483646 h 66"/>
                <a:gd name="T36" fmla="*/ 2147483646 w 17"/>
                <a:gd name="T37" fmla="*/ 2147483646 h 66"/>
                <a:gd name="T38" fmla="*/ 2147483646 w 17"/>
                <a:gd name="T39" fmla="*/ 2147483646 h 66"/>
                <a:gd name="T40" fmla="*/ 2147483646 w 17"/>
                <a:gd name="T41" fmla="*/ 2147483646 h 66"/>
                <a:gd name="T42" fmla="*/ 2147483646 w 17"/>
                <a:gd name="T43" fmla="*/ 2147483646 h 66"/>
                <a:gd name="T44" fmla="*/ 2147483646 w 17"/>
                <a:gd name="T45" fmla="*/ 2147483646 h 66"/>
                <a:gd name="T46" fmla="*/ 2147483646 w 17"/>
                <a:gd name="T47" fmla="*/ 2147483646 h 66"/>
                <a:gd name="T48" fmla="*/ 2147483646 w 17"/>
                <a:gd name="T49" fmla="*/ 2147483646 h 66"/>
                <a:gd name="T50" fmla="*/ 2147483646 w 17"/>
                <a:gd name="T51" fmla="*/ 2147483646 h 66"/>
                <a:gd name="T52" fmla="*/ 2147483646 w 17"/>
                <a:gd name="T53" fmla="*/ 2147483646 h 66"/>
                <a:gd name="T54" fmla="*/ 2147483646 w 17"/>
                <a:gd name="T55" fmla="*/ 2147483646 h 66"/>
                <a:gd name="T56" fmla="*/ 2147483646 w 17"/>
                <a:gd name="T57" fmla="*/ 2147483646 h 66"/>
                <a:gd name="T58" fmla="*/ 2147483646 w 17"/>
                <a:gd name="T59" fmla="*/ 2147483646 h 66"/>
                <a:gd name="T60" fmla="*/ 2147483646 w 17"/>
                <a:gd name="T61" fmla="*/ 2147483646 h 66"/>
                <a:gd name="T62" fmla="*/ 2147483646 w 17"/>
                <a:gd name="T63" fmla="*/ 2147483646 h 66"/>
                <a:gd name="T64" fmla="*/ 2147483646 w 17"/>
                <a:gd name="T65" fmla="*/ 2147483646 h 66"/>
                <a:gd name="T66" fmla="*/ 2147483646 w 17"/>
                <a:gd name="T67" fmla="*/ 2147483646 h 66"/>
                <a:gd name="T68" fmla="*/ 2147483646 w 17"/>
                <a:gd name="T69" fmla="*/ 2147483646 h 66"/>
                <a:gd name="T70" fmla="*/ 2147483646 w 17"/>
                <a:gd name="T71" fmla="*/ 2147483646 h 66"/>
                <a:gd name="T72" fmla="*/ 2147483646 w 17"/>
                <a:gd name="T73" fmla="*/ 2147483646 h 66"/>
                <a:gd name="T74" fmla="*/ 2147483646 w 17"/>
                <a:gd name="T75" fmla="*/ 2147483646 h 66"/>
                <a:gd name="T76" fmla="*/ 2147483646 w 17"/>
                <a:gd name="T77" fmla="*/ 2147483646 h 66"/>
                <a:gd name="T78" fmla="*/ 2147483646 w 17"/>
                <a:gd name="T79" fmla="*/ 2147483646 h 66"/>
                <a:gd name="T80" fmla="*/ 2147483646 w 17"/>
                <a:gd name="T81" fmla="*/ 2147483646 h 66"/>
                <a:gd name="T82" fmla="*/ 2147483646 w 17"/>
                <a:gd name="T83" fmla="*/ 2147483646 h 66"/>
                <a:gd name="T84" fmla="*/ 2147483646 w 17"/>
                <a:gd name="T85" fmla="*/ 2147483646 h 66"/>
                <a:gd name="T86" fmla="*/ 2147483646 w 17"/>
                <a:gd name="T87" fmla="*/ 2147483646 h 66"/>
                <a:gd name="T88" fmla="*/ 2147483646 w 17"/>
                <a:gd name="T89" fmla="*/ 2147483646 h 66"/>
                <a:gd name="T90" fmla="*/ 2147483646 w 17"/>
                <a:gd name="T91" fmla="*/ 2147483646 h 66"/>
                <a:gd name="T92" fmla="*/ 2147483646 w 17"/>
                <a:gd name="T93" fmla="*/ 2147483646 h 66"/>
                <a:gd name="T94" fmla="*/ 2147483646 w 17"/>
                <a:gd name="T95" fmla="*/ 2147483646 h 66"/>
                <a:gd name="T96" fmla="*/ 2147483646 w 17"/>
                <a:gd name="T97" fmla="*/ 2147483646 h 66"/>
                <a:gd name="T98" fmla="*/ 2147483646 w 17"/>
                <a:gd name="T99" fmla="*/ 2147483646 h 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66">
                  <a:moveTo>
                    <a:pt x="0" y="0"/>
                  </a:moveTo>
                  <a:lnTo>
                    <a:pt x="0" y="2"/>
                  </a:lnTo>
                  <a:lnTo>
                    <a:pt x="1" y="2"/>
                  </a:lnTo>
                  <a:lnTo>
                    <a:pt x="1" y="3"/>
                  </a:lnTo>
                  <a:lnTo>
                    <a:pt x="2" y="3"/>
                  </a:lnTo>
                  <a:lnTo>
                    <a:pt x="2" y="5"/>
                  </a:lnTo>
                  <a:lnTo>
                    <a:pt x="3" y="7"/>
                  </a:lnTo>
                  <a:lnTo>
                    <a:pt x="3" y="9"/>
                  </a:lnTo>
                  <a:lnTo>
                    <a:pt x="3" y="11"/>
                  </a:lnTo>
                  <a:lnTo>
                    <a:pt x="4" y="14"/>
                  </a:lnTo>
                  <a:lnTo>
                    <a:pt x="4" y="17"/>
                  </a:lnTo>
                  <a:lnTo>
                    <a:pt x="4" y="19"/>
                  </a:lnTo>
                  <a:lnTo>
                    <a:pt x="5" y="23"/>
                  </a:lnTo>
                  <a:lnTo>
                    <a:pt x="5" y="25"/>
                  </a:lnTo>
                  <a:lnTo>
                    <a:pt x="5" y="27"/>
                  </a:lnTo>
                  <a:lnTo>
                    <a:pt x="6" y="30"/>
                  </a:lnTo>
                  <a:lnTo>
                    <a:pt x="6" y="32"/>
                  </a:lnTo>
                  <a:lnTo>
                    <a:pt x="6" y="34"/>
                  </a:lnTo>
                  <a:lnTo>
                    <a:pt x="7" y="35"/>
                  </a:lnTo>
                  <a:lnTo>
                    <a:pt x="7" y="37"/>
                  </a:lnTo>
                  <a:lnTo>
                    <a:pt x="8" y="39"/>
                  </a:lnTo>
                  <a:lnTo>
                    <a:pt x="8" y="40"/>
                  </a:lnTo>
                  <a:lnTo>
                    <a:pt x="9" y="40"/>
                  </a:lnTo>
                  <a:lnTo>
                    <a:pt x="9" y="41"/>
                  </a:lnTo>
                  <a:lnTo>
                    <a:pt x="10" y="42"/>
                  </a:lnTo>
                  <a:lnTo>
                    <a:pt x="11" y="42"/>
                  </a:lnTo>
                  <a:lnTo>
                    <a:pt x="11" y="43"/>
                  </a:lnTo>
                  <a:lnTo>
                    <a:pt x="12" y="44"/>
                  </a:lnTo>
                  <a:lnTo>
                    <a:pt x="12" y="45"/>
                  </a:lnTo>
                  <a:lnTo>
                    <a:pt x="12" y="47"/>
                  </a:lnTo>
                  <a:lnTo>
                    <a:pt x="13" y="49"/>
                  </a:lnTo>
                  <a:lnTo>
                    <a:pt x="13" y="51"/>
                  </a:lnTo>
                  <a:lnTo>
                    <a:pt x="14" y="52"/>
                  </a:lnTo>
                  <a:lnTo>
                    <a:pt x="14" y="56"/>
                  </a:lnTo>
                  <a:lnTo>
                    <a:pt x="15" y="57"/>
                  </a:lnTo>
                  <a:lnTo>
                    <a:pt x="15" y="58"/>
                  </a:lnTo>
                  <a:lnTo>
                    <a:pt x="15" y="60"/>
                  </a:lnTo>
                  <a:lnTo>
                    <a:pt x="16" y="62"/>
                  </a:lnTo>
                  <a:lnTo>
                    <a:pt x="16" y="63"/>
                  </a:lnTo>
                  <a:lnTo>
                    <a:pt x="16" y="64"/>
                  </a:lnTo>
                  <a:lnTo>
                    <a:pt x="17" y="64"/>
                  </a:lnTo>
                  <a:lnTo>
                    <a:pt x="17" y="6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49" name="Freeform 250">
              <a:extLst>
                <a:ext uri="{FF2B5EF4-FFF2-40B4-BE49-F238E27FC236}">
                  <a16:creationId xmlns:a16="http://schemas.microsoft.com/office/drawing/2014/main" id="{87A1A052-221D-4D0A-BC96-88F261D17E16}"/>
                </a:ext>
              </a:extLst>
            </p:cNvPr>
            <p:cNvSpPr>
              <a:spLocks/>
            </p:cNvSpPr>
            <p:nvPr/>
          </p:nvSpPr>
          <p:spPr bwMode="auto">
            <a:xfrm>
              <a:off x="3873791" y="3315132"/>
              <a:ext cx="28569" cy="68314"/>
            </a:xfrm>
            <a:custGeom>
              <a:avLst/>
              <a:gdLst>
                <a:gd name="T0" fmla="*/ 0 w 18"/>
                <a:gd name="T1" fmla="*/ 2147483646 h 87"/>
                <a:gd name="T2" fmla="*/ 2147483646 w 18"/>
                <a:gd name="T3" fmla="*/ 2147483646 h 87"/>
                <a:gd name="T4" fmla="*/ 2147483646 w 18"/>
                <a:gd name="T5" fmla="*/ 2147483646 h 87"/>
                <a:gd name="T6" fmla="*/ 2147483646 w 18"/>
                <a:gd name="T7" fmla="*/ 2147483646 h 87"/>
                <a:gd name="T8" fmla="*/ 2147483646 w 18"/>
                <a:gd name="T9" fmla="*/ 2147483646 h 87"/>
                <a:gd name="T10" fmla="*/ 2147483646 w 18"/>
                <a:gd name="T11" fmla="*/ 2147483646 h 87"/>
                <a:gd name="T12" fmla="*/ 2147483646 w 18"/>
                <a:gd name="T13" fmla="*/ 2147483646 h 87"/>
                <a:gd name="T14" fmla="*/ 2147483646 w 18"/>
                <a:gd name="T15" fmla="*/ 2147483646 h 87"/>
                <a:gd name="T16" fmla="*/ 2147483646 w 18"/>
                <a:gd name="T17" fmla="*/ 2147483646 h 87"/>
                <a:gd name="T18" fmla="*/ 2147483646 w 18"/>
                <a:gd name="T19" fmla="*/ 2147483646 h 87"/>
                <a:gd name="T20" fmla="*/ 2147483646 w 18"/>
                <a:gd name="T21" fmla="*/ 2147483646 h 87"/>
                <a:gd name="T22" fmla="*/ 2147483646 w 18"/>
                <a:gd name="T23" fmla="*/ 2147483646 h 87"/>
                <a:gd name="T24" fmla="*/ 2147483646 w 18"/>
                <a:gd name="T25" fmla="*/ 2147483646 h 87"/>
                <a:gd name="T26" fmla="*/ 2147483646 w 18"/>
                <a:gd name="T27" fmla="*/ 2147483646 h 87"/>
                <a:gd name="T28" fmla="*/ 2147483646 w 18"/>
                <a:gd name="T29" fmla="*/ 2147483646 h 87"/>
                <a:gd name="T30" fmla="*/ 2147483646 w 18"/>
                <a:gd name="T31" fmla="*/ 2147483646 h 87"/>
                <a:gd name="T32" fmla="*/ 2147483646 w 18"/>
                <a:gd name="T33" fmla="*/ 2147483646 h 87"/>
                <a:gd name="T34" fmla="*/ 2147483646 w 18"/>
                <a:gd name="T35" fmla="*/ 2147483646 h 87"/>
                <a:gd name="T36" fmla="*/ 2147483646 w 18"/>
                <a:gd name="T37" fmla="*/ 2147483646 h 87"/>
                <a:gd name="T38" fmla="*/ 2147483646 w 18"/>
                <a:gd name="T39" fmla="*/ 2147483646 h 87"/>
                <a:gd name="T40" fmla="*/ 2147483646 w 18"/>
                <a:gd name="T41" fmla="*/ 2147483646 h 87"/>
                <a:gd name="T42" fmla="*/ 2147483646 w 18"/>
                <a:gd name="T43" fmla="*/ 2147483646 h 87"/>
                <a:gd name="T44" fmla="*/ 2147483646 w 18"/>
                <a:gd name="T45" fmla="*/ 2147483646 h 87"/>
                <a:gd name="T46" fmla="*/ 2147483646 w 18"/>
                <a:gd name="T47" fmla="*/ 2147483646 h 87"/>
                <a:gd name="T48" fmla="*/ 2147483646 w 18"/>
                <a:gd name="T49" fmla="*/ 2147483646 h 87"/>
                <a:gd name="T50" fmla="*/ 2147483646 w 18"/>
                <a:gd name="T51" fmla="*/ 2147483646 h 87"/>
                <a:gd name="T52" fmla="*/ 2147483646 w 18"/>
                <a:gd name="T53" fmla="*/ 2147483646 h 87"/>
                <a:gd name="T54" fmla="*/ 2147483646 w 18"/>
                <a:gd name="T55" fmla="*/ 2147483646 h 87"/>
                <a:gd name="T56" fmla="*/ 2147483646 w 18"/>
                <a:gd name="T57" fmla="*/ 2147483646 h 87"/>
                <a:gd name="T58" fmla="*/ 2147483646 w 18"/>
                <a:gd name="T59" fmla="*/ 2147483646 h 87"/>
                <a:gd name="T60" fmla="*/ 2147483646 w 18"/>
                <a:gd name="T61" fmla="*/ 2147483646 h 87"/>
                <a:gd name="T62" fmla="*/ 2147483646 w 18"/>
                <a:gd name="T63" fmla="*/ 2147483646 h 87"/>
                <a:gd name="T64" fmla="*/ 2147483646 w 18"/>
                <a:gd name="T65" fmla="*/ 2147483646 h 87"/>
                <a:gd name="T66" fmla="*/ 2147483646 w 18"/>
                <a:gd name="T67" fmla="*/ 2147483646 h 87"/>
                <a:gd name="T68" fmla="*/ 2147483646 w 18"/>
                <a:gd name="T69" fmla="*/ 2147483646 h 87"/>
                <a:gd name="T70" fmla="*/ 2147483646 w 18"/>
                <a:gd name="T71" fmla="*/ 2147483646 h 87"/>
                <a:gd name="T72" fmla="*/ 2147483646 w 18"/>
                <a:gd name="T73" fmla="*/ 2147483646 h 87"/>
                <a:gd name="T74" fmla="*/ 2147483646 w 18"/>
                <a:gd name="T75" fmla="*/ 2147483646 h 87"/>
                <a:gd name="T76" fmla="*/ 2147483646 w 18"/>
                <a:gd name="T77" fmla="*/ 2147483646 h 87"/>
                <a:gd name="T78" fmla="*/ 2147483646 w 18"/>
                <a:gd name="T79" fmla="*/ 2147483646 h 87"/>
                <a:gd name="T80" fmla="*/ 2147483646 w 18"/>
                <a:gd name="T81" fmla="*/ 2147483646 h 87"/>
                <a:gd name="T82" fmla="*/ 2147483646 w 18"/>
                <a:gd name="T83" fmla="*/ 2147483646 h 87"/>
                <a:gd name="T84" fmla="*/ 2147483646 w 18"/>
                <a:gd name="T85" fmla="*/ 2147483646 h 87"/>
                <a:gd name="T86" fmla="*/ 2147483646 w 18"/>
                <a:gd name="T87" fmla="*/ 2147483646 h 87"/>
                <a:gd name="T88" fmla="*/ 2147483646 w 18"/>
                <a:gd name="T89" fmla="*/ 2147483646 h 87"/>
                <a:gd name="T90" fmla="*/ 2147483646 w 18"/>
                <a:gd name="T91" fmla="*/ 2147483646 h 87"/>
                <a:gd name="T92" fmla="*/ 2147483646 w 18"/>
                <a:gd name="T93" fmla="*/ 2147483646 h 87"/>
                <a:gd name="T94" fmla="*/ 2147483646 w 18"/>
                <a:gd name="T95" fmla="*/ 2147483646 h 87"/>
                <a:gd name="T96" fmla="*/ 2147483646 w 18"/>
                <a:gd name="T97" fmla="*/ 2147483646 h 87"/>
                <a:gd name="T98" fmla="*/ 2147483646 w 18"/>
                <a:gd name="T99" fmla="*/ 0 h 8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87">
                  <a:moveTo>
                    <a:pt x="0" y="61"/>
                  </a:moveTo>
                  <a:lnTo>
                    <a:pt x="1" y="63"/>
                  </a:lnTo>
                  <a:lnTo>
                    <a:pt x="2" y="64"/>
                  </a:lnTo>
                  <a:lnTo>
                    <a:pt x="2" y="63"/>
                  </a:lnTo>
                  <a:lnTo>
                    <a:pt x="3" y="63"/>
                  </a:lnTo>
                  <a:lnTo>
                    <a:pt x="3" y="64"/>
                  </a:lnTo>
                  <a:lnTo>
                    <a:pt x="3" y="63"/>
                  </a:lnTo>
                  <a:lnTo>
                    <a:pt x="4" y="62"/>
                  </a:lnTo>
                  <a:lnTo>
                    <a:pt x="4" y="63"/>
                  </a:lnTo>
                  <a:lnTo>
                    <a:pt x="5" y="62"/>
                  </a:lnTo>
                  <a:lnTo>
                    <a:pt x="5" y="63"/>
                  </a:lnTo>
                  <a:lnTo>
                    <a:pt x="6" y="63"/>
                  </a:lnTo>
                  <a:lnTo>
                    <a:pt x="7" y="66"/>
                  </a:lnTo>
                  <a:lnTo>
                    <a:pt x="7" y="69"/>
                  </a:lnTo>
                  <a:lnTo>
                    <a:pt x="8" y="72"/>
                  </a:lnTo>
                  <a:lnTo>
                    <a:pt x="8" y="75"/>
                  </a:lnTo>
                  <a:lnTo>
                    <a:pt x="9" y="78"/>
                  </a:lnTo>
                  <a:lnTo>
                    <a:pt x="9" y="80"/>
                  </a:lnTo>
                  <a:lnTo>
                    <a:pt x="9" y="83"/>
                  </a:lnTo>
                  <a:lnTo>
                    <a:pt x="10" y="83"/>
                  </a:lnTo>
                  <a:lnTo>
                    <a:pt x="10" y="84"/>
                  </a:lnTo>
                  <a:lnTo>
                    <a:pt x="11" y="84"/>
                  </a:lnTo>
                  <a:lnTo>
                    <a:pt x="11" y="86"/>
                  </a:lnTo>
                  <a:lnTo>
                    <a:pt x="12" y="86"/>
                  </a:lnTo>
                  <a:lnTo>
                    <a:pt x="13" y="87"/>
                  </a:lnTo>
                  <a:lnTo>
                    <a:pt x="13" y="85"/>
                  </a:lnTo>
                  <a:lnTo>
                    <a:pt x="14" y="84"/>
                  </a:lnTo>
                  <a:lnTo>
                    <a:pt x="14" y="81"/>
                  </a:lnTo>
                  <a:lnTo>
                    <a:pt x="15" y="78"/>
                  </a:lnTo>
                  <a:lnTo>
                    <a:pt x="15" y="75"/>
                  </a:lnTo>
                  <a:lnTo>
                    <a:pt x="16" y="71"/>
                  </a:lnTo>
                  <a:lnTo>
                    <a:pt x="16" y="63"/>
                  </a:lnTo>
                  <a:lnTo>
                    <a:pt x="16" y="55"/>
                  </a:lnTo>
                  <a:lnTo>
                    <a:pt x="17" y="45"/>
                  </a:lnTo>
                  <a:lnTo>
                    <a:pt x="17" y="35"/>
                  </a:lnTo>
                  <a:lnTo>
                    <a:pt x="17" y="24"/>
                  </a:lnTo>
                  <a:lnTo>
                    <a:pt x="18" y="12"/>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50" name="Freeform 251">
              <a:extLst>
                <a:ext uri="{FF2B5EF4-FFF2-40B4-BE49-F238E27FC236}">
                  <a16:creationId xmlns:a16="http://schemas.microsoft.com/office/drawing/2014/main" id="{5CA8A68A-AB7E-492C-8A17-F9C66E66EC67}"/>
                </a:ext>
              </a:extLst>
            </p:cNvPr>
            <p:cNvSpPr>
              <a:spLocks/>
            </p:cNvSpPr>
            <p:nvPr/>
          </p:nvSpPr>
          <p:spPr bwMode="auto">
            <a:xfrm>
              <a:off x="3902360" y="3242891"/>
              <a:ext cx="28569" cy="101294"/>
            </a:xfrm>
            <a:custGeom>
              <a:avLst/>
              <a:gdLst>
                <a:gd name="T0" fmla="*/ 0 w 18"/>
                <a:gd name="T1" fmla="*/ 2147483646 h 129"/>
                <a:gd name="T2" fmla="*/ 0 w 18"/>
                <a:gd name="T3" fmla="*/ 2147483646 h 129"/>
                <a:gd name="T4" fmla="*/ 2147483646 w 18"/>
                <a:gd name="T5" fmla="*/ 2147483646 h 129"/>
                <a:gd name="T6" fmla="*/ 2147483646 w 18"/>
                <a:gd name="T7" fmla="*/ 2147483646 h 129"/>
                <a:gd name="T8" fmla="*/ 2147483646 w 18"/>
                <a:gd name="T9" fmla="*/ 2147483646 h 129"/>
                <a:gd name="T10" fmla="*/ 2147483646 w 18"/>
                <a:gd name="T11" fmla="*/ 2147483646 h 129"/>
                <a:gd name="T12" fmla="*/ 2147483646 w 18"/>
                <a:gd name="T13" fmla="*/ 2147483646 h 129"/>
                <a:gd name="T14" fmla="*/ 2147483646 w 18"/>
                <a:gd name="T15" fmla="*/ 2147483646 h 129"/>
                <a:gd name="T16" fmla="*/ 2147483646 w 18"/>
                <a:gd name="T17" fmla="*/ 2147483646 h 129"/>
                <a:gd name="T18" fmla="*/ 2147483646 w 18"/>
                <a:gd name="T19" fmla="*/ 2147483646 h 129"/>
                <a:gd name="T20" fmla="*/ 2147483646 w 18"/>
                <a:gd name="T21" fmla="*/ 2147483646 h 129"/>
                <a:gd name="T22" fmla="*/ 2147483646 w 18"/>
                <a:gd name="T23" fmla="*/ 0 h 129"/>
                <a:gd name="T24" fmla="*/ 2147483646 w 18"/>
                <a:gd name="T25" fmla="*/ 0 h 129"/>
                <a:gd name="T26" fmla="*/ 2147483646 w 18"/>
                <a:gd name="T27" fmla="*/ 0 h 129"/>
                <a:gd name="T28" fmla="*/ 2147483646 w 18"/>
                <a:gd name="T29" fmla="*/ 2147483646 h 129"/>
                <a:gd name="T30" fmla="*/ 2147483646 w 18"/>
                <a:gd name="T31" fmla="*/ 2147483646 h 129"/>
                <a:gd name="T32" fmla="*/ 2147483646 w 18"/>
                <a:gd name="T33" fmla="*/ 2147483646 h 129"/>
                <a:gd name="T34" fmla="*/ 2147483646 w 18"/>
                <a:gd name="T35" fmla="*/ 2147483646 h 129"/>
                <a:gd name="T36" fmla="*/ 2147483646 w 18"/>
                <a:gd name="T37" fmla="*/ 2147483646 h 129"/>
                <a:gd name="T38" fmla="*/ 2147483646 w 18"/>
                <a:gd name="T39" fmla="*/ 2147483646 h 129"/>
                <a:gd name="T40" fmla="*/ 2147483646 w 18"/>
                <a:gd name="T41" fmla="*/ 2147483646 h 129"/>
                <a:gd name="T42" fmla="*/ 2147483646 w 18"/>
                <a:gd name="T43" fmla="*/ 2147483646 h 129"/>
                <a:gd name="T44" fmla="*/ 2147483646 w 18"/>
                <a:gd name="T45" fmla="*/ 2147483646 h 129"/>
                <a:gd name="T46" fmla="*/ 2147483646 w 18"/>
                <a:gd name="T47" fmla="*/ 2147483646 h 129"/>
                <a:gd name="T48" fmla="*/ 2147483646 w 18"/>
                <a:gd name="T49" fmla="*/ 2147483646 h 129"/>
                <a:gd name="T50" fmla="*/ 2147483646 w 18"/>
                <a:gd name="T51" fmla="*/ 2147483646 h 129"/>
                <a:gd name="T52" fmla="*/ 2147483646 w 18"/>
                <a:gd name="T53" fmla="*/ 2147483646 h 129"/>
                <a:gd name="T54" fmla="*/ 2147483646 w 18"/>
                <a:gd name="T55" fmla="*/ 2147483646 h 129"/>
                <a:gd name="T56" fmla="*/ 2147483646 w 18"/>
                <a:gd name="T57" fmla="*/ 2147483646 h 129"/>
                <a:gd name="T58" fmla="*/ 2147483646 w 18"/>
                <a:gd name="T59" fmla="*/ 2147483646 h 129"/>
                <a:gd name="T60" fmla="*/ 2147483646 w 18"/>
                <a:gd name="T61" fmla="*/ 2147483646 h 129"/>
                <a:gd name="T62" fmla="*/ 2147483646 w 18"/>
                <a:gd name="T63" fmla="*/ 2147483646 h 129"/>
                <a:gd name="T64" fmla="*/ 2147483646 w 18"/>
                <a:gd name="T65" fmla="*/ 2147483646 h 129"/>
                <a:gd name="T66" fmla="*/ 2147483646 w 18"/>
                <a:gd name="T67" fmla="*/ 2147483646 h 129"/>
                <a:gd name="T68" fmla="*/ 2147483646 w 18"/>
                <a:gd name="T69" fmla="*/ 2147483646 h 129"/>
                <a:gd name="T70" fmla="*/ 2147483646 w 18"/>
                <a:gd name="T71" fmla="*/ 2147483646 h 129"/>
                <a:gd name="T72" fmla="*/ 2147483646 w 18"/>
                <a:gd name="T73" fmla="*/ 2147483646 h 129"/>
                <a:gd name="T74" fmla="*/ 2147483646 w 18"/>
                <a:gd name="T75" fmla="*/ 2147483646 h 129"/>
                <a:gd name="T76" fmla="*/ 2147483646 w 18"/>
                <a:gd name="T77" fmla="*/ 2147483646 h 129"/>
                <a:gd name="T78" fmla="*/ 2147483646 w 18"/>
                <a:gd name="T79" fmla="*/ 2147483646 h 129"/>
                <a:gd name="T80" fmla="*/ 2147483646 w 18"/>
                <a:gd name="T81" fmla="*/ 2147483646 h 129"/>
                <a:gd name="T82" fmla="*/ 2147483646 w 18"/>
                <a:gd name="T83" fmla="*/ 2147483646 h 129"/>
                <a:gd name="T84" fmla="*/ 2147483646 w 18"/>
                <a:gd name="T85" fmla="*/ 2147483646 h 129"/>
                <a:gd name="T86" fmla="*/ 2147483646 w 18"/>
                <a:gd name="T87" fmla="*/ 2147483646 h 129"/>
                <a:gd name="T88" fmla="*/ 2147483646 w 18"/>
                <a:gd name="T89" fmla="*/ 2147483646 h 129"/>
                <a:gd name="T90" fmla="*/ 2147483646 w 18"/>
                <a:gd name="T91" fmla="*/ 2147483646 h 129"/>
                <a:gd name="T92" fmla="*/ 2147483646 w 18"/>
                <a:gd name="T93" fmla="*/ 2147483646 h 129"/>
                <a:gd name="T94" fmla="*/ 2147483646 w 18"/>
                <a:gd name="T95" fmla="*/ 2147483646 h 129"/>
                <a:gd name="T96" fmla="*/ 2147483646 w 18"/>
                <a:gd name="T97" fmla="*/ 2147483646 h 129"/>
                <a:gd name="T98" fmla="*/ 2147483646 w 18"/>
                <a:gd name="T99" fmla="*/ 2147483646 h 1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29">
                  <a:moveTo>
                    <a:pt x="0" y="92"/>
                  </a:moveTo>
                  <a:lnTo>
                    <a:pt x="0" y="79"/>
                  </a:lnTo>
                  <a:lnTo>
                    <a:pt x="1" y="69"/>
                  </a:lnTo>
                  <a:lnTo>
                    <a:pt x="1" y="58"/>
                  </a:lnTo>
                  <a:lnTo>
                    <a:pt x="2" y="46"/>
                  </a:lnTo>
                  <a:lnTo>
                    <a:pt x="2" y="35"/>
                  </a:lnTo>
                  <a:lnTo>
                    <a:pt x="2" y="26"/>
                  </a:lnTo>
                  <a:lnTo>
                    <a:pt x="3" y="18"/>
                  </a:lnTo>
                  <a:lnTo>
                    <a:pt x="3" y="12"/>
                  </a:lnTo>
                  <a:lnTo>
                    <a:pt x="3" y="7"/>
                  </a:lnTo>
                  <a:lnTo>
                    <a:pt x="4" y="5"/>
                  </a:lnTo>
                  <a:lnTo>
                    <a:pt x="4" y="0"/>
                  </a:lnTo>
                  <a:lnTo>
                    <a:pt x="5" y="0"/>
                  </a:lnTo>
                  <a:lnTo>
                    <a:pt x="5" y="2"/>
                  </a:lnTo>
                  <a:lnTo>
                    <a:pt x="5" y="4"/>
                  </a:lnTo>
                  <a:lnTo>
                    <a:pt x="6" y="6"/>
                  </a:lnTo>
                  <a:lnTo>
                    <a:pt x="6" y="10"/>
                  </a:lnTo>
                  <a:lnTo>
                    <a:pt x="7" y="14"/>
                  </a:lnTo>
                  <a:lnTo>
                    <a:pt x="7" y="19"/>
                  </a:lnTo>
                  <a:lnTo>
                    <a:pt x="7" y="24"/>
                  </a:lnTo>
                  <a:lnTo>
                    <a:pt x="7" y="29"/>
                  </a:lnTo>
                  <a:lnTo>
                    <a:pt x="8" y="36"/>
                  </a:lnTo>
                  <a:lnTo>
                    <a:pt x="8" y="43"/>
                  </a:lnTo>
                  <a:lnTo>
                    <a:pt x="9" y="48"/>
                  </a:lnTo>
                  <a:lnTo>
                    <a:pt x="9" y="54"/>
                  </a:lnTo>
                  <a:lnTo>
                    <a:pt x="9" y="60"/>
                  </a:lnTo>
                  <a:lnTo>
                    <a:pt x="10" y="66"/>
                  </a:lnTo>
                  <a:lnTo>
                    <a:pt x="10" y="70"/>
                  </a:lnTo>
                  <a:lnTo>
                    <a:pt x="10" y="77"/>
                  </a:lnTo>
                  <a:lnTo>
                    <a:pt x="11" y="80"/>
                  </a:lnTo>
                  <a:lnTo>
                    <a:pt x="11" y="85"/>
                  </a:lnTo>
                  <a:lnTo>
                    <a:pt x="11" y="90"/>
                  </a:lnTo>
                  <a:lnTo>
                    <a:pt x="12" y="94"/>
                  </a:lnTo>
                  <a:lnTo>
                    <a:pt x="12" y="96"/>
                  </a:lnTo>
                  <a:lnTo>
                    <a:pt x="13" y="101"/>
                  </a:lnTo>
                  <a:lnTo>
                    <a:pt x="13" y="103"/>
                  </a:lnTo>
                  <a:lnTo>
                    <a:pt x="13" y="106"/>
                  </a:lnTo>
                  <a:lnTo>
                    <a:pt x="14" y="110"/>
                  </a:lnTo>
                  <a:lnTo>
                    <a:pt x="14" y="111"/>
                  </a:lnTo>
                  <a:lnTo>
                    <a:pt x="14" y="115"/>
                  </a:lnTo>
                  <a:lnTo>
                    <a:pt x="15" y="115"/>
                  </a:lnTo>
                  <a:lnTo>
                    <a:pt x="15" y="118"/>
                  </a:lnTo>
                  <a:lnTo>
                    <a:pt x="15" y="120"/>
                  </a:lnTo>
                  <a:lnTo>
                    <a:pt x="16" y="122"/>
                  </a:lnTo>
                  <a:lnTo>
                    <a:pt x="16" y="124"/>
                  </a:lnTo>
                  <a:lnTo>
                    <a:pt x="16" y="125"/>
                  </a:lnTo>
                  <a:lnTo>
                    <a:pt x="17" y="126"/>
                  </a:lnTo>
                  <a:lnTo>
                    <a:pt x="17" y="128"/>
                  </a:lnTo>
                  <a:lnTo>
                    <a:pt x="18" y="12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51" name="Freeform 252">
              <a:extLst>
                <a:ext uri="{FF2B5EF4-FFF2-40B4-BE49-F238E27FC236}">
                  <a16:creationId xmlns:a16="http://schemas.microsoft.com/office/drawing/2014/main" id="{8EBBC928-0897-43DA-AF46-B213BDC4327D}"/>
                </a:ext>
              </a:extLst>
            </p:cNvPr>
            <p:cNvSpPr>
              <a:spLocks/>
            </p:cNvSpPr>
            <p:nvPr/>
          </p:nvSpPr>
          <p:spPr bwMode="auto">
            <a:xfrm>
              <a:off x="3930930" y="3329267"/>
              <a:ext cx="26983" cy="25912"/>
            </a:xfrm>
            <a:custGeom>
              <a:avLst/>
              <a:gdLst>
                <a:gd name="T0" fmla="*/ 0 w 17"/>
                <a:gd name="T1" fmla="*/ 2147483646 h 33"/>
                <a:gd name="T2" fmla="*/ 0 w 17"/>
                <a:gd name="T3" fmla="*/ 2147483646 h 33"/>
                <a:gd name="T4" fmla="*/ 0 w 17"/>
                <a:gd name="T5" fmla="*/ 2147483646 h 33"/>
                <a:gd name="T6" fmla="*/ 2147483646 w 17"/>
                <a:gd name="T7" fmla="*/ 2147483646 h 33"/>
                <a:gd name="T8" fmla="*/ 2147483646 w 17"/>
                <a:gd name="T9" fmla="*/ 2147483646 h 33"/>
                <a:gd name="T10" fmla="*/ 2147483646 w 17"/>
                <a:gd name="T11" fmla="*/ 2147483646 h 33"/>
                <a:gd name="T12" fmla="*/ 2147483646 w 17"/>
                <a:gd name="T13" fmla="*/ 2147483646 h 33"/>
                <a:gd name="T14" fmla="*/ 2147483646 w 17"/>
                <a:gd name="T15" fmla="*/ 2147483646 h 33"/>
                <a:gd name="T16" fmla="*/ 2147483646 w 17"/>
                <a:gd name="T17" fmla="*/ 2147483646 h 33"/>
                <a:gd name="T18" fmla="*/ 2147483646 w 17"/>
                <a:gd name="T19" fmla="*/ 2147483646 h 33"/>
                <a:gd name="T20" fmla="*/ 2147483646 w 17"/>
                <a:gd name="T21" fmla="*/ 2147483646 h 33"/>
                <a:gd name="T22" fmla="*/ 2147483646 w 17"/>
                <a:gd name="T23" fmla="*/ 2147483646 h 33"/>
                <a:gd name="T24" fmla="*/ 2147483646 w 17"/>
                <a:gd name="T25" fmla="*/ 2147483646 h 33"/>
                <a:gd name="T26" fmla="*/ 2147483646 w 17"/>
                <a:gd name="T27" fmla="*/ 2147483646 h 33"/>
                <a:gd name="T28" fmla="*/ 2147483646 w 17"/>
                <a:gd name="T29" fmla="*/ 2147483646 h 33"/>
                <a:gd name="T30" fmla="*/ 2147483646 w 17"/>
                <a:gd name="T31" fmla="*/ 2147483646 h 33"/>
                <a:gd name="T32" fmla="*/ 2147483646 w 17"/>
                <a:gd name="T33" fmla="*/ 2147483646 h 33"/>
                <a:gd name="T34" fmla="*/ 2147483646 w 17"/>
                <a:gd name="T35" fmla="*/ 2147483646 h 33"/>
                <a:gd name="T36" fmla="*/ 2147483646 w 17"/>
                <a:gd name="T37" fmla="*/ 2147483646 h 33"/>
                <a:gd name="T38" fmla="*/ 2147483646 w 17"/>
                <a:gd name="T39" fmla="*/ 2147483646 h 33"/>
                <a:gd name="T40" fmla="*/ 2147483646 w 17"/>
                <a:gd name="T41" fmla="*/ 2147483646 h 33"/>
                <a:gd name="T42" fmla="*/ 2147483646 w 17"/>
                <a:gd name="T43" fmla="*/ 2147483646 h 33"/>
                <a:gd name="T44" fmla="*/ 2147483646 w 17"/>
                <a:gd name="T45" fmla="*/ 2147483646 h 33"/>
                <a:gd name="T46" fmla="*/ 2147483646 w 17"/>
                <a:gd name="T47" fmla="*/ 2147483646 h 33"/>
                <a:gd name="T48" fmla="*/ 2147483646 w 17"/>
                <a:gd name="T49" fmla="*/ 2147483646 h 33"/>
                <a:gd name="T50" fmla="*/ 2147483646 w 17"/>
                <a:gd name="T51" fmla="*/ 2147483646 h 33"/>
                <a:gd name="T52" fmla="*/ 2147483646 w 17"/>
                <a:gd name="T53" fmla="*/ 2147483646 h 33"/>
                <a:gd name="T54" fmla="*/ 2147483646 w 17"/>
                <a:gd name="T55" fmla="*/ 2147483646 h 33"/>
                <a:gd name="T56" fmla="*/ 2147483646 w 17"/>
                <a:gd name="T57" fmla="*/ 2147483646 h 33"/>
                <a:gd name="T58" fmla="*/ 2147483646 w 17"/>
                <a:gd name="T59" fmla="*/ 2147483646 h 33"/>
                <a:gd name="T60" fmla="*/ 2147483646 w 17"/>
                <a:gd name="T61" fmla="*/ 2147483646 h 33"/>
                <a:gd name="T62" fmla="*/ 2147483646 w 17"/>
                <a:gd name="T63" fmla="*/ 2147483646 h 33"/>
                <a:gd name="T64" fmla="*/ 2147483646 w 17"/>
                <a:gd name="T65" fmla="*/ 2147483646 h 33"/>
                <a:gd name="T66" fmla="*/ 2147483646 w 17"/>
                <a:gd name="T67" fmla="*/ 2147483646 h 33"/>
                <a:gd name="T68" fmla="*/ 2147483646 w 17"/>
                <a:gd name="T69" fmla="*/ 2147483646 h 33"/>
                <a:gd name="T70" fmla="*/ 2147483646 w 17"/>
                <a:gd name="T71" fmla="*/ 2147483646 h 33"/>
                <a:gd name="T72" fmla="*/ 2147483646 w 17"/>
                <a:gd name="T73" fmla="*/ 0 h 33"/>
                <a:gd name="T74" fmla="*/ 2147483646 w 17"/>
                <a:gd name="T75" fmla="*/ 2147483646 h 33"/>
                <a:gd name="T76" fmla="*/ 2147483646 w 17"/>
                <a:gd name="T77" fmla="*/ 0 h 33"/>
                <a:gd name="T78" fmla="*/ 2147483646 w 17"/>
                <a:gd name="T79" fmla="*/ 2147483646 h 33"/>
                <a:gd name="T80" fmla="*/ 2147483646 w 17"/>
                <a:gd name="T81" fmla="*/ 2147483646 h 33"/>
                <a:gd name="T82" fmla="*/ 2147483646 w 17"/>
                <a:gd name="T83" fmla="*/ 2147483646 h 33"/>
                <a:gd name="T84" fmla="*/ 2147483646 w 17"/>
                <a:gd name="T85" fmla="*/ 2147483646 h 33"/>
                <a:gd name="T86" fmla="*/ 2147483646 w 17"/>
                <a:gd name="T87" fmla="*/ 2147483646 h 33"/>
                <a:gd name="T88" fmla="*/ 2147483646 w 17"/>
                <a:gd name="T89" fmla="*/ 2147483646 h 33"/>
                <a:gd name="T90" fmla="*/ 2147483646 w 17"/>
                <a:gd name="T91" fmla="*/ 2147483646 h 33"/>
                <a:gd name="T92" fmla="*/ 2147483646 w 17"/>
                <a:gd name="T93" fmla="*/ 2147483646 h 33"/>
                <a:gd name="T94" fmla="*/ 2147483646 w 17"/>
                <a:gd name="T95" fmla="*/ 2147483646 h 33"/>
                <a:gd name="T96" fmla="*/ 2147483646 w 17"/>
                <a:gd name="T97" fmla="*/ 2147483646 h 33"/>
                <a:gd name="T98" fmla="*/ 2147483646 w 17"/>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3">
                  <a:moveTo>
                    <a:pt x="0" y="19"/>
                  </a:moveTo>
                  <a:lnTo>
                    <a:pt x="0" y="20"/>
                  </a:lnTo>
                  <a:lnTo>
                    <a:pt x="0" y="23"/>
                  </a:lnTo>
                  <a:lnTo>
                    <a:pt x="1" y="24"/>
                  </a:lnTo>
                  <a:lnTo>
                    <a:pt x="1" y="26"/>
                  </a:lnTo>
                  <a:lnTo>
                    <a:pt x="1" y="28"/>
                  </a:lnTo>
                  <a:lnTo>
                    <a:pt x="2" y="29"/>
                  </a:lnTo>
                  <a:lnTo>
                    <a:pt x="2" y="30"/>
                  </a:lnTo>
                  <a:lnTo>
                    <a:pt x="2" y="32"/>
                  </a:lnTo>
                  <a:lnTo>
                    <a:pt x="3" y="33"/>
                  </a:lnTo>
                  <a:lnTo>
                    <a:pt x="4" y="33"/>
                  </a:lnTo>
                  <a:lnTo>
                    <a:pt x="5" y="31"/>
                  </a:lnTo>
                  <a:lnTo>
                    <a:pt x="5" y="28"/>
                  </a:lnTo>
                  <a:lnTo>
                    <a:pt x="6" y="28"/>
                  </a:lnTo>
                  <a:lnTo>
                    <a:pt x="6" y="26"/>
                  </a:lnTo>
                  <a:lnTo>
                    <a:pt x="6" y="25"/>
                  </a:lnTo>
                  <a:lnTo>
                    <a:pt x="7" y="21"/>
                  </a:lnTo>
                  <a:lnTo>
                    <a:pt x="7" y="20"/>
                  </a:lnTo>
                  <a:lnTo>
                    <a:pt x="7" y="19"/>
                  </a:lnTo>
                  <a:lnTo>
                    <a:pt x="8" y="16"/>
                  </a:lnTo>
                  <a:lnTo>
                    <a:pt x="8" y="15"/>
                  </a:lnTo>
                  <a:lnTo>
                    <a:pt x="9" y="13"/>
                  </a:lnTo>
                  <a:lnTo>
                    <a:pt x="9" y="11"/>
                  </a:lnTo>
                  <a:lnTo>
                    <a:pt x="9" y="9"/>
                  </a:lnTo>
                  <a:lnTo>
                    <a:pt x="10" y="7"/>
                  </a:lnTo>
                  <a:lnTo>
                    <a:pt x="10" y="5"/>
                  </a:lnTo>
                  <a:lnTo>
                    <a:pt x="11" y="4"/>
                  </a:lnTo>
                  <a:lnTo>
                    <a:pt x="11" y="2"/>
                  </a:lnTo>
                  <a:lnTo>
                    <a:pt x="11" y="1"/>
                  </a:lnTo>
                  <a:lnTo>
                    <a:pt x="12" y="1"/>
                  </a:lnTo>
                  <a:lnTo>
                    <a:pt x="12" y="0"/>
                  </a:lnTo>
                  <a:lnTo>
                    <a:pt x="13" y="1"/>
                  </a:lnTo>
                  <a:lnTo>
                    <a:pt x="13" y="0"/>
                  </a:lnTo>
                  <a:lnTo>
                    <a:pt x="14" y="1"/>
                  </a:lnTo>
                  <a:lnTo>
                    <a:pt x="15" y="2"/>
                  </a:lnTo>
                  <a:lnTo>
                    <a:pt x="15" y="3"/>
                  </a:lnTo>
                  <a:lnTo>
                    <a:pt x="16" y="4"/>
                  </a:lnTo>
                  <a:lnTo>
                    <a:pt x="16" y="6"/>
                  </a:lnTo>
                  <a:lnTo>
                    <a:pt x="16" y="5"/>
                  </a:lnTo>
                  <a:lnTo>
                    <a:pt x="17" y="9"/>
                  </a:lnTo>
                  <a:lnTo>
                    <a:pt x="17" y="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52" name="Freeform 253">
              <a:extLst>
                <a:ext uri="{FF2B5EF4-FFF2-40B4-BE49-F238E27FC236}">
                  <a16:creationId xmlns:a16="http://schemas.microsoft.com/office/drawing/2014/main" id="{FB60374F-3401-47F3-B67B-934FD3661FD6}"/>
                </a:ext>
              </a:extLst>
            </p:cNvPr>
            <p:cNvSpPr>
              <a:spLocks/>
            </p:cNvSpPr>
            <p:nvPr/>
          </p:nvSpPr>
          <p:spPr bwMode="auto">
            <a:xfrm>
              <a:off x="3957913" y="3335548"/>
              <a:ext cx="28569" cy="31409"/>
            </a:xfrm>
            <a:custGeom>
              <a:avLst/>
              <a:gdLst>
                <a:gd name="T0" fmla="*/ 0 w 18"/>
                <a:gd name="T1" fmla="*/ 0 h 40"/>
                <a:gd name="T2" fmla="*/ 2147483646 w 18"/>
                <a:gd name="T3" fmla="*/ 2147483646 h 40"/>
                <a:gd name="T4" fmla="*/ 2147483646 w 18"/>
                <a:gd name="T5" fmla="*/ 2147483646 h 40"/>
                <a:gd name="T6" fmla="*/ 2147483646 w 18"/>
                <a:gd name="T7" fmla="*/ 2147483646 h 40"/>
                <a:gd name="T8" fmla="*/ 2147483646 w 18"/>
                <a:gd name="T9" fmla="*/ 2147483646 h 40"/>
                <a:gd name="T10" fmla="*/ 2147483646 w 18"/>
                <a:gd name="T11" fmla="*/ 2147483646 h 40"/>
                <a:gd name="T12" fmla="*/ 2147483646 w 18"/>
                <a:gd name="T13" fmla="*/ 2147483646 h 40"/>
                <a:gd name="T14" fmla="*/ 2147483646 w 18"/>
                <a:gd name="T15" fmla="*/ 2147483646 h 40"/>
                <a:gd name="T16" fmla="*/ 2147483646 w 18"/>
                <a:gd name="T17" fmla="*/ 2147483646 h 40"/>
                <a:gd name="T18" fmla="*/ 2147483646 w 18"/>
                <a:gd name="T19" fmla="*/ 2147483646 h 40"/>
                <a:gd name="T20" fmla="*/ 2147483646 w 18"/>
                <a:gd name="T21" fmla="*/ 2147483646 h 40"/>
                <a:gd name="T22" fmla="*/ 2147483646 w 18"/>
                <a:gd name="T23" fmla="*/ 2147483646 h 40"/>
                <a:gd name="T24" fmla="*/ 2147483646 w 18"/>
                <a:gd name="T25" fmla="*/ 2147483646 h 40"/>
                <a:gd name="T26" fmla="*/ 2147483646 w 18"/>
                <a:gd name="T27" fmla="*/ 2147483646 h 40"/>
                <a:gd name="T28" fmla="*/ 2147483646 w 18"/>
                <a:gd name="T29" fmla="*/ 2147483646 h 40"/>
                <a:gd name="T30" fmla="*/ 2147483646 w 18"/>
                <a:gd name="T31" fmla="*/ 2147483646 h 40"/>
                <a:gd name="T32" fmla="*/ 2147483646 w 18"/>
                <a:gd name="T33" fmla="*/ 2147483646 h 40"/>
                <a:gd name="T34" fmla="*/ 2147483646 w 18"/>
                <a:gd name="T35" fmla="*/ 2147483646 h 40"/>
                <a:gd name="T36" fmla="*/ 2147483646 w 18"/>
                <a:gd name="T37" fmla="*/ 2147483646 h 40"/>
                <a:gd name="T38" fmla="*/ 2147483646 w 18"/>
                <a:gd name="T39" fmla="*/ 2147483646 h 40"/>
                <a:gd name="T40" fmla="*/ 2147483646 w 18"/>
                <a:gd name="T41" fmla="*/ 2147483646 h 40"/>
                <a:gd name="T42" fmla="*/ 2147483646 w 18"/>
                <a:gd name="T43" fmla="*/ 2147483646 h 40"/>
                <a:gd name="T44" fmla="*/ 2147483646 w 18"/>
                <a:gd name="T45" fmla="*/ 2147483646 h 40"/>
                <a:gd name="T46" fmla="*/ 2147483646 w 18"/>
                <a:gd name="T47" fmla="*/ 2147483646 h 40"/>
                <a:gd name="T48" fmla="*/ 2147483646 w 18"/>
                <a:gd name="T49" fmla="*/ 2147483646 h 40"/>
                <a:gd name="T50" fmla="*/ 2147483646 w 18"/>
                <a:gd name="T51" fmla="*/ 2147483646 h 40"/>
                <a:gd name="T52" fmla="*/ 2147483646 w 18"/>
                <a:gd name="T53" fmla="*/ 2147483646 h 40"/>
                <a:gd name="T54" fmla="*/ 2147483646 w 18"/>
                <a:gd name="T55" fmla="*/ 2147483646 h 40"/>
                <a:gd name="T56" fmla="*/ 2147483646 w 18"/>
                <a:gd name="T57" fmla="*/ 2147483646 h 40"/>
                <a:gd name="T58" fmla="*/ 2147483646 w 18"/>
                <a:gd name="T59" fmla="*/ 2147483646 h 40"/>
                <a:gd name="T60" fmla="*/ 2147483646 w 18"/>
                <a:gd name="T61" fmla="*/ 2147483646 h 40"/>
                <a:gd name="T62" fmla="*/ 2147483646 w 18"/>
                <a:gd name="T63" fmla="*/ 2147483646 h 40"/>
                <a:gd name="T64" fmla="*/ 2147483646 w 18"/>
                <a:gd name="T65" fmla="*/ 2147483646 h 40"/>
                <a:gd name="T66" fmla="*/ 2147483646 w 18"/>
                <a:gd name="T67" fmla="*/ 2147483646 h 40"/>
                <a:gd name="T68" fmla="*/ 2147483646 w 18"/>
                <a:gd name="T69" fmla="*/ 2147483646 h 40"/>
                <a:gd name="T70" fmla="*/ 2147483646 w 18"/>
                <a:gd name="T71" fmla="*/ 2147483646 h 40"/>
                <a:gd name="T72" fmla="*/ 2147483646 w 18"/>
                <a:gd name="T73" fmla="*/ 2147483646 h 40"/>
                <a:gd name="T74" fmla="*/ 2147483646 w 18"/>
                <a:gd name="T75" fmla="*/ 2147483646 h 40"/>
                <a:gd name="T76" fmla="*/ 2147483646 w 18"/>
                <a:gd name="T77" fmla="*/ 2147483646 h 40"/>
                <a:gd name="T78" fmla="*/ 2147483646 w 18"/>
                <a:gd name="T79" fmla="*/ 2147483646 h 40"/>
                <a:gd name="T80" fmla="*/ 2147483646 w 18"/>
                <a:gd name="T81" fmla="*/ 2147483646 h 40"/>
                <a:gd name="T82" fmla="*/ 2147483646 w 18"/>
                <a:gd name="T83" fmla="*/ 2147483646 h 40"/>
                <a:gd name="T84" fmla="*/ 2147483646 w 18"/>
                <a:gd name="T85" fmla="*/ 2147483646 h 40"/>
                <a:gd name="T86" fmla="*/ 2147483646 w 18"/>
                <a:gd name="T87" fmla="*/ 2147483646 h 40"/>
                <a:gd name="T88" fmla="*/ 2147483646 w 18"/>
                <a:gd name="T89" fmla="*/ 2147483646 h 40"/>
                <a:gd name="T90" fmla="*/ 2147483646 w 18"/>
                <a:gd name="T91" fmla="*/ 2147483646 h 40"/>
                <a:gd name="T92" fmla="*/ 2147483646 w 18"/>
                <a:gd name="T93" fmla="*/ 2147483646 h 40"/>
                <a:gd name="T94" fmla="*/ 2147483646 w 18"/>
                <a:gd name="T95" fmla="*/ 2147483646 h 40"/>
                <a:gd name="T96" fmla="*/ 2147483646 w 18"/>
                <a:gd name="T97" fmla="*/ 2147483646 h 40"/>
                <a:gd name="T98" fmla="*/ 2147483646 w 18"/>
                <a:gd name="T99" fmla="*/ 2147483646 h 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0">
                  <a:moveTo>
                    <a:pt x="0" y="0"/>
                  </a:moveTo>
                  <a:lnTo>
                    <a:pt x="1" y="1"/>
                  </a:lnTo>
                  <a:lnTo>
                    <a:pt x="1" y="4"/>
                  </a:lnTo>
                  <a:lnTo>
                    <a:pt x="2" y="5"/>
                  </a:lnTo>
                  <a:lnTo>
                    <a:pt x="2" y="6"/>
                  </a:lnTo>
                  <a:lnTo>
                    <a:pt x="2" y="7"/>
                  </a:lnTo>
                  <a:lnTo>
                    <a:pt x="3" y="8"/>
                  </a:lnTo>
                  <a:lnTo>
                    <a:pt x="3" y="11"/>
                  </a:lnTo>
                  <a:lnTo>
                    <a:pt x="3" y="12"/>
                  </a:lnTo>
                  <a:lnTo>
                    <a:pt x="4" y="12"/>
                  </a:lnTo>
                  <a:lnTo>
                    <a:pt x="4" y="13"/>
                  </a:lnTo>
                  <a:lnTo>
                    <a:pt x="4" y="15"/>
                  </a:lnTo>
                  <a:lnTo>
                    <a:pt x="5" y="17"/>
                  </a:lnTo>
                  <a:lnTo>
                    <a:pt x="5" y="16"/>
                  </a:lnTo>
                  <a:lnTo>
                    <a:pt x="5" y="18"/>
                  </a:lnTo>
                  <a:lnTo>
                    <a:pt x="6" y="19"/>
                  </a:lnTo>
                  <a:lnTo>
                    <a:pt x="6" y="22"/>
                  </a:lnTo>
                  <a:lnTo>
                    <a:pt x="6" y="23"/>
                  </a:lnTo>
                  <a:lnTo>
                    <a:pt x="7" y="24"/>
                  </a:lnTo>
                  <a:lnTo>
                    <a:pt x="8" y="25"/>
                  </a:lnTo>
                  <a:lnTo>
                    <a:pt x="8" y="27"/>
                  </a:lnTo>
                  <a:lnTo>
                    <a:pt x="9" y="28"/>
                  </a:lnTo>
                  <a:lnTo>
                    <a:pt x="10" y="30"/>
                  </a:lnTo>
                  <a:lnTo>
                    <a:pt x="10" y="29"/>
                  </a:lnTo>
                  <a:lnTo>
                    <a:pt x="10" y="30"/>
                  </a:lnTo>
                  <a:lnTo>
                    <a:pt x="11" y="31"/>
                  </a:lnTo>
                  <a:lnTo>
                    <a:pt x="12" y="31"/>
                  </a:lnTo>
                  <a:lnTo>
                    <a:pt x="12" y="33"/>
                  </a:lnTo>
                  <a:lnTo>
                    <a:pt x="13" y="33"/>
                  </a:lnTo>
                  <a:lnTo>
                    <a:pt x="13" y="34"/>
                  </a:lnTo>
                  <a:lnTo>
                    <a:pt x="13" y="35"/>
                  </a:lnTo>
                  <a:lnTo>
                    <a:pt x="14" y="35"/>
                  </a:lnTo>
                  <a:lnTo>
                    <a:pt x="15" y="37"/>
                  </a:lnTo>
                  <a:lnTo>
                    <a:pt x="15" y="36"/>
                  </a:lnTo>
                  <a:lnTo>
                    <a:pt x="16" y="37"/>
                  </a:lnTo>
                  <a:lnTo>
                    <a:pt x="16" y="38"/>
                  </a:lnTo>
                  <a:lnTo>
                    <a:pt x="17" y="38"/>
                  </a:lnTo>
                  <a:lnTo>
                    <a:pt x="18" y="4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53" name="Freeform 254">
              <a:extLst>
                <a:ext uri="{FF2B5EF4-FFF2-40B4-BE49-F238E27FC236}">
                  <a16:creationId xmlns:a16="http://schemas.microsoft.com/office/drawing/2014/main" id="{B551580A-9348-410F-BA83-9BCB4C5B9739}"/>
                </a:ext>
              </a:extLst>
            </p:cNvPr>
            <p:cNvSpPr>
              <a:spLocks/>
            </p:cNvSpPr>
            <p:nvPr/>
          </p:nvSpPr>
          <p:spPr bwMode="auto">
            <a:xfrm>
              <a:off x="3986482" y="3349682"/>
              <a:ext cx="26983" cy="29053"/>
            </a:xfrm>
            <a:custGeom>
              <a:avLst/>
              <a:gdLst>
                <a:gd name="T0" fmla="*/ 0 w 17"/>
                <a:gd name="T1" fmla="*/ 2147483646 h 37"/>
                <a:gd name="T2" fmla="*/ 0 w 17"/>
                <a:gd name="T3" fmla="*/ 2147483646 h 37"/>
                <a:gd name="T4" fmla="*/ 0 w 17"/>
                <a:gd name="T5" fmla="*/ 2147483646 h 37"/>
                <a:gd name="T6" fmla="*/ 2147483646 w 17"/>
                <a:gd name="T7" fmla="*/ 2147483646 h 37"/>
                <a:gd name="T8" fmla="*/ 2147483646 w 17"/>
                <a:gd name="T9" fmla="*/ 2147483646 h 37"/>
                <a:gd name="T10" fmla="*/ 2147483646 w 17"/>
                <a:gd name="T11" fmla="*/ 2147483646 h 37"/>
                <a:gd name="T12" fmla="*/ 2147483646 w 17"/>
                <a:gd name="T13" fmla="*/ 2147483646 h 37"/>
                <a:gd name="T14" fmla="*/ 2147483646 w 17"/>
                <a:gd name="T15" fmla="*/ 2147483646 h 37"/>
                <a:gd name="T16" fmla="*/ 2147483646 w 17"/>
                <a:gd name="T17" fmla="*/ 2147483646 h 37"/>
                <a:gd name="T18" fmla="*/ 2147483646 w 17"/>
                <a:gd name="T19" fmla="*/ 2147483646 h 37"/>
                <a:gd name="T20" fmla="*/ 2147483646 w 17"/>
                <a:gd name="T21" fmla="*/ 2147483646 h 37"/>
                <a:gd name="T22" fmla="*/ 2147483646 w 17"/>
                <a:gd name="T23" fmla="*/ 2147483646 h 37"/>
                <a:gd name="T24" fmla="*/ 2147483646 w 17"/>
                <a:gd name="T25" fmla="*/ 2147483646 h 37"/>
                <a:gd name="T26" fmla="*/ 2147483646 w 17"/>
                <a:gd name="T27" fmla="*/ 2147483646 h 37"/>
                <a:gd name="T28" fmla="*/ 2147483646 w 17"/>
                <a:gd name="T29" fmla="*/ 2147483646 h 37"/>
                <a:gd name="T30" fmla="*/ 2147483646 w 17"/>
                <a:gd name="T31" fmla="*/ 2147483646 h 37"/>
                <a:gd name="T32" fmla="*/ 2147483646 w 17"/>
                <a:gd name="T33" fmla="*/ 2147483646 h 37"/>
                <a:gd name="T34" fmla="*/ 2147483646 w 17"/>
                <a:gd name="T35" fmla="*/ 2147483646 h 37"/>
                <a:gd name="T36" fmla="*/ 2147483646 w 17"/>
                <a:gd name="T37" fmla="*/ 2147483646 h 37"/>
                <a:gd name="T38" fmla="*/ 2147483646 w 17"/>
                <a:gd name="T39" fmla="*/ 2147483646 h 37"/>
                <a:gd name="T40" fmla="*/ 2147483646 w 17"/>
                <a:gd name="T41" fmla="*/ 2147483646 h 37"/>
                <a:gd name="T42" fmla="*/ 2147483646 w 17"/>
                <a:gd name="T43" fmla="*/ 2147483646 h 37"/>
                <a:gd name="T44" fmla="*/ 2147483646 w 17"/>
                <a:gd name="T45" fmla="*/ 2147483646 h 37"/>
                <a:gd name="T46" fmla="*/ 2147483646 w 17"/>
                <a:gd name="T47" fmla="*/ 2147483646 h 37"/>
                <a:gd name="T48" fmla="*/ 2147483646 w 17"/>
                <a:gd name="T49" fmla="*/ 2147483646 h 37"/>
                <a:gd name="T50" fmla="*/ 2147483646 w 17"/>
                <a:gd name="T51" fmla="*/ 2147483646 h 37"/>
                <a:gd name="T52" fmla="*/ 2147483646 w 17"/>
                <a:gd name="T53" fmla="*/ 2147483646 h 37"/>
                <a:gd name="T54" fmla="*/ 2147483646 w 17"/>
                <a:gd name="T55" fmla="*/ 2147483646 h 37"/>
                <a:gd name="T56" fmla="*/ 2147483646 w 17"/>
                <a:gd name="T57" fmla="*/ 2147483646 h 37"/>
                <a:gd name="T58" fmla="*/ 2147483646 w 17"/>
                <a:gd name="T59" fmla="*/ 2147483646 h 37"/>
                <a:gd name="T60" fmla="*/ 2147483646 w 17"/>
                <a:gd name="T61" fmla="*/ 2147483646 h 37"/>
                <a:gd name="T62" fmla="*/ 2147483646 w 17"/>
                <a:gd name="T63" fmla="*/ 2147483646 h 37"/>
                <a:gd name="T64" fmla="*/ 2147483646 w 17"/>
                <a:gd name="T65" fmla="*/ 2147483646 h 37"/>
                <a:gd name="T66" fmla="*/ 2147483646 w 17"/>
                <a:gd name="T67" fmla="*/ 2147483646 h 37"/>
                <a:gd name="T68" fmla="*/ 2147483646 w 17"/>
                <a:gd name="T69" fmla="*/ 2147483646 h 37"/>
                <a:gd name="T70" fmla="*/ 2147483646 w 17"/>
                <a:gd name="T71" fmla="*/ 2147483646 h 37"/>
                <a:gd name="T72" fmla="*/ 2147483646 w 17"/>
                <a:gd name="T73" fmla="*/ 2147483646 h 37"/>
                <a:gd name="T74" fmla="*/ 2147483646 w 17"/>
                <a:gd name="T75" fmla="*/ 2147483646 h 37"/>
                <a:gd name="T76" fmla="*/ 2147483646 w 17"/>
                <a:gd name="T77" fmla="*/ 2147483646 h 37"/>
                <a:gd name="T78" fmla="*/ 2147483646 w 17"/>
                <a:gd name="T79" fmla="*/ 2147483646 h 37"/>
                <a:gd name="T80" fmla="*/ 2147483646 w 17"/>
                <a:gd name="T81" fmla="*/ 2147483646 h 37"/>
                <a:gd name="T82" fmla="*/ 2147483646 w 17"/>
                <a:gd name="T83" fmla="*/ 2147483646 h 37"/>
                <a:gd name="T84" fmla="*/ 2147483646 w 17"/>
                <a:gd name="T85" fmla="*/ 2147483646 h 37"/>
                <a:gd name="T86" fmla="*/ 2147483646 w 17"/>
                <a:gd name="T87" fmla="*/ 2147483646 h 37"/>
                <a:gd name="T88" fmla="*/ 2147483646 w 17"/>
                <a:gd name="T89" fmla="*/ 2147483646 h 37"/>
                <a:gd name="T90" fmla="*/ 2147483646 w 17"/>
                <a:gd name="T91" fmla="*/ 2147483646 h 37"/>
                <a:gd name="T92" fmla="*/ 2147483646 w 17"/>
                <a:gd name="T93" fmla="*/ 2147483646 h 37"/>
                <a:gd name="T94" fmla="*/ 2147483646 w 17"/>
                <a:gd name="T95" fmla="*/ 2147483646 h 37"/>
                <a:gd name="T96" fmla="*/ 2147483646 w 17"/>
                <a:gd name="T97" fmla="*/ 2147483646 h 37"/>
                <a:gd name="T98" fmla="*/ 2147483646 w 17"/>
                <a:gd name="T99" fmla="*/ 0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7">
                  <a:moveTo>
                    <a:pt x="0" y="22"/>
                  </a:moveTo>
                  <a:lnTo>
                    <a:pt x="0" y="22"/>
                  </a:lnTo>
                  <a:lnTo>
                    <a:pt x="0" y="23"/>
                  </a:lnTo>
                  <a:lnTo>
                    <a:pt x="1" y="23"/>
                  </a:lnTo>
                  <a:lnTo>
                    <a:pt x="1" y="24"/>
                  </a:lnTo>
                  <a:lnTo>
                    <a:pt x="2" y="23"/>
                  </a:lnTo>
                  <a:lnTo>
                    <a:pt x="3" y="23"/>
                  </a:lnTo>
                  <a:lnTo>
                    <a:pt x="3" y="24"/>
                  </a:lnTo>
                  <a:lnTo>
                    <a:pt x="4" y="24"/>
                  </a:lnTo>
                  <a:lnTo>
                    <a:pt x="4" y="25"/>
                  </a:lnTo>
                  <a:lnTo>
                    <a:pt x="4" y="24"/>
                  </a:lnTo>
                  <a:lnTo>
                    <a:pt x="5" y="27"/>
                  </a:lnTo>
                  <a:lnTo>
                    <a:pt x="5" y="25"/>
                  </a:lnTo>
                  <a:lnTo>
                    <a:pt x="5" y="26"/>
                  </a:lnTo>
                  <a:lnTo>
                    <a:pt x="6" y="28"/>
                  </a:lnTo>
                  <a:lnTo>
                    <a:pt x="6" y="29"/>
                  </a:lnTo>
                  <a:lnTo>
                    <a:pt x="7" y="28"/>
                  </a:lnTo>
                  <a:lnTo>
                    <a:pt x="7" y="29"/>
                  </a:lnTo>
                  <a:lnTo>
                    <a:pt x="8" y="30"/>
                  </a:lnTo>
                  <a:lnTo>
                    <a:pt x="8" y="31"/>
                  </a:lnTo>
                  <a:lnTo>
                    <a:pt x="9" y="33"/>
                  </a:lnTo>
                  <a:lnTo>
                    <a:pt x="10" y="33"/>
                  </a:lnTo>
                  <a:lnTo>
                    <a:pt x="10" y="34"/>
                  </a:lnTo>
                  <a:lnTo>
                    <a:pt x="11" y="35"/>
                  </a:lnTo>
                  <a:lnTo>
                    <a:pt x="11" y="36"/>
                  </a:lnTo>
                  <a:lnTo>
                    <a:pt x="12" y="36"/>
                  </a:lnTo>
                  <a:lnTo>
                    <a:pt x="13" y="36"/>
                  </a:lnTo>
                  <a:lnTo>
                    <a:pt x="14" y="37"/>
                  </a:lnTo>
                  <a:lnTo>
                    <a:pt x="14" y="36"/>
                  </a:lnTo>
                  <a:lnTo>
                    <a:pt x="15" y="34"/>
                  </a:lnTo>
                  <a:lnTo>
                    <a:pt x="15" y="32"/>
                  </a:lnTo>
                  <a:lnTo>
                    <a:pt x="15" y="30"/>
                  </a:lnTo>
                  <a:lnTo>
                    <a:pt x="16" y="28"/>
                  </a:lnTo>
                  <a:lnTo>
                    <a:pt x="16" y="24"/>
                  </a:lnTo>
                  <a:lnTo>
                    <a:pt x="17" y="16"/>
                  </a:lnTo>
                  <a:lnTo>
                    <a:pt x="17" y="10"/>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54" name="Freeform 255">
              <a:extLst>
                <a:ext uri="{FF2B5EF4-FFF2-40B4-BE49-F238E27FC236}">
                  <a16:creationId xmlns:a16="http://schemas.microsoft.com/office/drawing/2014/main" id="{4B2E6C59-EAD5-44E2-B84A-D0A8285BD048}"/>
                </a:ext>
              </a:extLst>
            </p:cNvPr>
            <p:cNvSpPr>
              <a:spLocks/>
            </p:cNvSpPr>
            <p:nvPr/>
          </p:nvSpPr>
          <p:spPr bwMode="auto">
            <a:xfrm>
              <a:off x="4013464" y="3253100"/>
              <a:ext cx="28569" cy="96582"/>
            </a:xfrm>
            <a:custGeom>
              <a:avLst/>
              <a:gdLst>
                <a:gd name="T0" fmla="*/ 0 w 18"/>
                <a:gd name="T1" fmla="*/ 2147483646 h 123"/>
                <a:gd name="T2" fmla="*/ 0 w 18"/>
                <a:gd name="T3" fmla="*/ 2147483646 h 123"/>
                <a:gd name="T4" fmla="*/ 2147483646 w 18"/>
                <a:gd name="T5" fmla="*/ 2147483646 h 123"/>
                <a:gd name="T6" fmla="*/ 2147483646 w 18"/>
                <a:gd name="T7" fmla="*/ 2147483646 h 123"/>
                <a:gd name="T8" fmla="*/ 2147483646 w 18"/>
                <a:gd name="T9" fmla="*/ 2147483646 h 123"/>
                <a:gd name="T10" fmla="*/ 2147483646 w 18"/>
                <a:gd name="T11" fmla="*/ 2147483646 h 123"/>
                <a:gd name="T12" fmla="*/ 2147483646 w 18"/>
                <a:gd name="T13" fmla="*/ 2147483646 h 123"/>
                <a:gd name="T14" fmla="*/ 2147483646 w 18"/>
                <a:gd name="T15" fmla="*/ 2147483646 h 123"/>
                <a:gd name="T16" fmla="*/ 2147483646 w 18"/>
                <a:gd name="T17" fmla="*/ 2147483646 h 123"/>
                <a:gd name="T18" fmla="*/ 2147483646 w 18"/>
                <a:gd name="T19" fmla="*/ 2147483646 h 123"/>
                <a:gd name="T20" fmla="*/ 2147483646 w 18"/>
                <a:gd name="T21" fmla="*/ 2147483646 h 123"/>
                <a:gd name="T22" fmla="*/ 2147483646 w 18"/>
                <a:gd name="T23" fmla="*/ 2147483646 h 123"/>
                <a:gd name="T24" fmla="*/ 2147483646 w 18"/>
                <a:gd name="T25" fmla="*/ 2147483646 h 123"/>
                <a:gd name="T26" fmla="*/ 2147483646 w 18"/>
                <a:gd name="T27" fmla="*/ 2147483646 h 123"/>
                <a:gd name="T28" fmla="*/ 2147483646 w 18"/>
                <a:gd name="T29" fmla="*/ 0 h 123"/>
                <a:gd name="T30" fmla="*/ 2147483646 w 18"/>
                <a:gd name="T31" fmla="*/ 0 h 123"/>
                <a:gd name="T32" fmla="*/ 2147483646 w 18"/>
                <a:gd name="T33" fmla="*/ 2147483646 h 123"/>
                <a:gd name="T34" fmla="*/ 2147483646 w 18"/>
                <a:gd name="T35" fmla="*/ 2147483646 h 123"/>
                <a:gd name="T36" fmla="*/ 2147483646 w 18"/>
                <a:gd name="T37" fmla="*/ 2147483646 h 123"/>
                <a:gd name="T38" fmla="*/ 2147483646 w 18"/>
                <a:gd name="T39" fmla="*/ 2147483646 h 123"/>
                <a:gd name="T40" fmla="*/ 2147483646 w 18"/>
                <a:gd name="T41" fmla="*/ 2147483646 h 123"/>
                <a:gd name="T42" fmla="*/ 2147483646 w 18"/>
                <a:gd name="T43" fmla="*/ 2147483646 h 123"/>
                <a:gd name="T44" fmla="*/ 2147483646 w 18"/>
                <a:gd name="T45" fmla="*/ 2147483646 h 123"/>
                <a:gd name="T46" fmla="*/ 2147483646 w 18"/>
                <a:gd name="T47" fmla="*/ 2147483646 h 123"/>
                <a:gd name="T48" fmla="*/ 2147483646 w 18"/>
                <a:gd name="T49" fmla="*/ 2147483646 h 123"/>
                <a:gd name="T50" fmla="*/ 2147483646 w 18"/>
                <a:gd name="T51" fmla="*/ 2147483646 h 123"/>
                <a:gd name="T52" fmla="*/ 2147483646 w 18"/>
                <a:gd name="T53" fmla="*/ 2147483646 h 123"/>
                <a:gd name="T54" fmla="*/ 2147483646 w 18"/>
                <a:gd name="T55" fmla="*/ 2147483646 h 123"/>
                <a:gd name="T56" fmla="*/ 2147483646 w 18"/>
                <a:gd name="T57" fmla="*/ 2147483646 h 123"/>
                <a:gd name="T58" fmla="*/ 2147483646 w 18"/>
                <a:gd name="T59" fmla="*/ 2147483646 h 123"/>
                <a:gd name="T60" fmla="*/ 2147483646 w 18"/>
                <a:gd name="T61" fmla="*/ 2147483646 h 123"/>
                <a:gd name="T62" fmla="*/ 2147483646 w 18"/>
                <a:gd name="T63" fmla="*/ 2147483646 h 123"/>
                <a:gd name="T64" fmla="*/ 2147483646 w 18"/>
                <a:gd name="T65" fmla="*/ 2147483646 h 123"/>
                <a:gd name="T66" fmla="*/ 2147483646 w 18"/>
                <a:gd name="T67" fmla="*/ 2147483646 h 123"/>
                <a:gd name="T68" fmla="*/ 2147483646 w 18"/>
                <a:gd name="T69" fmla="*/ 2147483646 h 123"/>
                <a:gd name="T70" fmla="*/ 2147483646 w 18"/>
                <a:gd name="T71" fmla="*/ 2147483646 h 123"/>
                <a:gd name="T72" fmla="*/ 2147483646 w 18"/>
                <a:gd name="T73" fmla="*/ 2147483646 h 123"/>
                <a:gd name="T74" fmla="*/ 2147483646 w 18"/>
                <a:gd name="T75" fmla="*/ 2147483646 h 123"/>
                <a:gd name="T76" fmla="*/ 2147483646 w 18"/>
                <a:gd name="T77" fmla="*/ 2147483646 h 123"/>
                <a:gd name="T78" fmla="*/ 2147483646 w 18"/>
                <a:gd name="T79" fmla="*/ 2147483646 h 123"/>
                <a:gd name="T80" fmla="*/ 2147483646 w 18"/>
                <a:gd name="T81" fmla="*/ 2147483646 h 123"/>
                <a:gd name="T82" fmla="*/ 2147483646 w 18"/>
                <a:gd name="T83" fmla="*/ 2147483646 h 123"/>
                <a:gd name="T84" fmla="*/ 2147483646 w 18"/>
                <a:gd name="T85" fmla="*/ 2147483646 h 123"/>
                <a:gd name="T86" fmla="*/ 2147483646 w 18"/>
                <a:gd name="T87" fmla="*/ 2147483646 h 123"/>
                <a:gd name="T88" fmla="*/ 2147483646 w 18"/>
                <a:gd name="T89" fmla="*/ 2147483646 h 123"/>
                <a:gd name="T90" fmla="*/ 2147483646 w 18"/>
                <a:gd name="T91" fmla="*/ 2147483646 h 123"/>
                <a:gd name="T92" fmla="*/ 2147483646 w 18"/>
                <a:gd name="T93" fmla="*/ 2147483646 h 123"/>
                <a:gd name="T94" fmla="*/ 2147483646 w 18"/>
                <a:gd name="T95" fmla="*/ 2147483646 h 123"/>
                <a:gd name="T96" fmla="*/ 2147483646 w 18"/>
                <a:gd name="T97" fmla="*/ 2147483646 h 123"/>
                <a:gd name="T98" fmla="*/ 2147483646 w 18"/>
                <a:gd name="T99" fmla="*/ 2147483646 h 12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23">
                  <a:moveTo>
                    <a:pt x="0" y="123"/>
                  </a:moveTo>
                  <a:lnTo>
                    <a:pt x="0" y="113"/>
                  </a:lnTo>
                  <a:lnTo>
                    <a:pt x="1" y="103"/>
                  </a:lnTo>
                  <a:lnTo>
                    <a:pt x="1" y="93"/>
                  </a:lnTo>
                  <a:lnTo>
                    <a:pt x="2" y="82"/>
                  </a:lnTo>
                  <a:lnTo>
                    <a:pt x="2" y="70"/>
                  </a:lnTo>
                  <a:lnTo>
                    <a:pt x="2" y="58"/>
                  </a:lnTo>
                  <a:lnTo>
                    <a:pt x="3" y="48"/>
                  </a:lnTo>
                  <a:lnTo>
                    <a:pt x="3" y="38"/>
                  </a:lnTo>
                  <a:lnTo>
                    <a:pt x="3" y="29"/>
                  </a:lnTo>
                  <a:lnTo>
                    <a:pt x="4" y="19"/>
                  </a:lnTo>
                  <a:lnTo>
                    <a:pt x="4" y="12"/>
                  </a:lnTo>
                  <a:lnTo>
                    <a:pt x="4" y="7"/>
                  </a:lnTo>
                  <a:lnTo>
                    <a:pt x="5" y="2"/>
                  </a:lnTo>
                  <a:lnTo>
                    <a:pt x="5" y="0"/>
                  </a:lnTo>
                  <a:lnTo>
                    <a:pt x="6" y="1"/>
                  </a:lnTo>
                  <a:lnTo>
                    <a:pt x="6" y="2"/>
                  </a:lnTo>
                  <a:lnTo>
                    <a:pt x="7" y="6"/>
                  </a:lnTo>
                  <a:lnTo>
                    <a:pt x="7" y="10"/>
                  </a:lnTo>
                  <a:lnTo>
                    <a:pt x="7" y="15"/>
                  </a:lnTo>
                  <a:lnTo>
                    <a:pt x="8" y="20"/>
                  </a:lnTo>
                  <a:lnTo>
                    <a:pt x="8" y="25"/>
                  </a:lnTo>
                  <a:lnTo>
                    <a:pt x="8" y="30"/>
                  </a:lnTo>
                  <a:lnTo>
                    <a:pt x="9" y="36"/>
                  </a:lnTo>
                  <a:lnTo>
                    <a:pt x="9" y="42"/>
                  </a:lnTo>
                  <a:lnTo>
                    <a:pt x="9" y="49"/>
                  </a:lnTo>
                  <a:lnTo>
                    <a:pt x="10" y="54"/>
                  </a:lnTo>
                  <a:lnTo>
                    <a:pt x="10" y="61"/>
                  </a:lnTo>
                  <a:lnTo>
                    <a:pt x="11" y="67"/>
                  </a:lnTo>
                  <a:lnTo>
                    <a:pt x="11" y="72"/>
                  </a:lnTo>
                  <a:lnTo>
                    <a:pt x="11" y="76"/>
                  </a:lnTo>
                  <a:lnTo>
                    <a:pt x="12" y="81"/>
                  </a:lnTo>
                  <a:lnTo>
                    <a:pt x="12" y="86"/>
                  </a:lnTo>
                  <a:lnTo>
                    <a:pt x="12" y="90"/>
                  </a:lnTo>
                  <a:lnTo>
                    <a:pt x="13" y="93"/>
                  </a:lnTo>
                  <a:lnTo>
                    <a:pt x="13" y="98"/>
                  </a:lnTo>
                  <a:lnTo>
                    <a:pt x="13" y="101"/>
                  </a:lnTo>
                  <a:lnTo>
                    <a:pt x="14" y="103"/>
                  </a:lnTo>
                  <a:lnTo>
                    <a:pt x="14" y="105"/>
                  </a:lnTo>
                  <a:lnTo>
                    <a:pt x="14" y="108"/>
                  </a:lnTo>
                  <a:lnTo>
                    <a:pt x="15" y="109"/>
                  </a:lnTo>
                  <a:lnTo>
                    <a:pt x="15" y="111"/>
                  </a:lnTo>
                  <a:lnTo>
                    <a:pt x="16" y="115"/>
                  </a:lnTo>
                  <a:lnTo>
                    <a:pt x="16" y="116"/>
                  </a:lnTo>
                  <a:lnTo>
                    <a:pt x="16" y="117"/>
                  </a:lnTo>
                  <a:lnTo>
                    <a:pt x="17" y="117"/>
                  </a:lnTo>
                  <a:lnTo>
                    <a:pt x="17" y="118"/>
                  </a:lnTo>
                  <a:lnTo>
                    <a:pt x="17" y="120"/>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55" name="Freeform 256">
              <a:extLst>
                <a:ext uri="{FF2B5EF4-FFF2-40B4-BE49-F238E27FC236}">
                  <a16:creationId xmlns:a16="http://schemas.microsoft.com/office/drawing/2014/main" id="{AF8C212E-CA5D-4D69-A711-5D6F8F46411E}"/>
                </a:ext>
              </a:extLst>
            </p:cNvPr>
            <p:cNvSpPr>
              <a:spLocks/>
            </p:cNvSpPr>
            <p:nvPr/>
          </p:nvSpPr>
          <p:spPr bwMode="auto">
            <a:xfrm>
              <a:off x="4042033" y="3337905"/>
              <a:ext cx="26983" cy="22771"/>
            </a:xfrm>
            <a:custGeom>
              <a:avLst/>
              <a:gdLst>
                <a:gd name="T0" fmla="*/ 0 w 17"/>
                <a:gd name="T1" fmla="*/ 2147483646 h 29"/>
                <a:gd name="T2" fmla="*/ 0 w 17"/>
                <a:gd name="T3" fmla="*/ 2147483646 h 29"/>
                <a:gd name="T4" fmla="*/ 0 w 17"/>
                <a:gd name="T5" fmla="*/ 2147483646 h 29"/>
                <a:gd name="T6" fmla="*/ 2147483646 w 17"/>
                <a:gd name="T7" fmla="*/ 2147483646 h 29"/>
                <a:gd name="T8" fmla="*/ 2147483646 w 17"/>
                <a:gd name="T9" fmla="*/ 2147483646 h 29"/>
                <a:gd name="T10" fmla="*/ 2147483646 w 17"/>
                <a:gd name="T11" fmla="*/ 2147483646 h 29"/>
                <a:gd name="T12" fmla="*/ 2147483646 w 17"/>
                <a:gd name="T13" fmla="*/ 2147483646 h 29"/>
                <a:gd name="T14" fmla="*/ 2147483646 w 17"/>
                <a:gd name="T15" fmla="*/ 2147483646 h 29"/>
                <a:gd name="T16" fmla="*/ 2147483646 w 17"/>
                <a:gd name="T17" fmla="*/ 2147483646 h 29"/>
                <a:gd name="T18" fmla="*/ 2147483646 w 17"/>
                <a:gd name="T19" fmla="*/ 2147483646 h 29"/>
                <a:gd name="T20" fmla="*/ 2147483646 w 17"/>
                <a:gd name="T21" fmla="*/ 2147483646 h 29"/>
                <a:gd name="T22" fmla="*/ 2147483646 w 17"/>
                <a:gd name="T23" fmla="*/ 2147483646 h 29"/>
                <a:gd name="T24" fmla="*/ 2147483646 w 17"/>
                <a:gd name="T25" fmla="*/ 2147483646 h 29"/>
                <a:gd name="T26" fmla="*/ 2147483646 w 17"/>
                <a:gd name="T27" fmla="*/ 2147483646 h 29"/>
                <a:gd name="T28" fmla="*/ 2147483646 w 17"/>
                <a:gd name="T29" fmla="*/ 2147483646 h 29"/>
                <a:gd name="T30" fmla="*/ 2147483646 w 17"/>
                <a:gd name="T31" fmla="*/ 2147483646 h 29"/>
                <a:gd name="T32" fmla="*/ 2147483646 w 17"/>
                <a:gd name="T33" fmla="*/ 2147483646 h 29"/>
                <a:gd name="T34" fmla="*/ 2147483646 w 17"/>
                <a:gd name="T35" fmla="*/ 2147483646 h 29"/>
                <a:gd name="T36" fmla="*/ 2147483646 w 17"/>
                <a:gd name="T37" fmla="*/ 2147483646 h 29"/>
                <a:gd name="T38" fmla="*/ 2147483646 w 17"/>
                <a:gd name="T39" fmla="*/ 2147483646 h 29"/>
                <a:gd name="T40" fmla="*/ 2147483646 w 17"/>
                <a:gd name="T41" fmla="*/ 2147483646 h 29"/>
                <a:gd name="T42" fmla="*/ 2147483646 w 17"/>
                <a:gd name="T43" fmla="*/ 2147483646 h 29"/>
                <a:gd name="T44" fmla="*/ 2147483646 w 17"/>
                <a:gd name="T45" fmla="*/ 2147483646 h 29"/>
                <a:gd name="T46" fmla="*/ 2147483646 w 17"/>
                <a:gd name="T47" fmla="*/ 2147483646 h 29"/>
                <a:gd name="T48" fmla="*/ 2147483646 w 17"/>
                <a:gd name="T49" fmla="*/ 2147483646 h 29"/>
                <a:gd name="T50" fmla="*/ 2147483646 w 17"/>
                <a:gd name="T51" fmla="*/ 2147483646 h 29"/>
                <a:gd name="T52" fmla="*/ 2147483646 w 17"/>
                <a:gd name="T53" fmla="*/ 2147483646 h 29"/>
                <a:gd name="T54" fmla="*/ 2147483646 w 17"/>
                <a:gd name="T55" fmla="*/ 2147483646 h 29"/>
                <a:gd name="T56" fmla="*/ 2147483646 w 17"/>
                <a:gd name="T57" fmla="*/ 2147483646 h 29"/>
                <a:gd name="T58" fmla="*/ 2147483646 w 17"/>
                <a:gd name="T59" fmla="*/ 2147483646 h 29"/>
                <a:gd name="T60" fmla="*/ 2147483646 w 17"/>
                <a:gd name="T61" fmla="*/ 2147483646 h 29"/>
                <a:gd name="T62" fmla="*/ 2147483646 w 17"/>
                <a:gd name="T63" fmla="*/ 2147483646 h 29"/>
                <a:gd name="T64" fmla="*/ 2147483646 w 17"/>
                <a:gd name="T65" fmla="*/ 2147483646 h 29"/>
                <a:gd name="T66" fmla="*/ 2147483646 w 17"/>
                <a:gd name="T67" fmla="*/ 2147483646 h 29"/>
                <a:gd name="T68" fmla="*/ 2147483646 w 17"/>
                <a:gd name="T69" fmla="*/ 2147483646 h 29"/>
                <a:gd name="T70" fmla="*/ 2147483646 w 17"/>
                <a:gd name="T71" fmla="*/ 2147483646 h 29"/>
                <a:gd name="T72" fmla="*/ 2147483646 w 17"/>
                <a:gd name="T73" fmla="*/ 2147483646 h 29"/>
                <a:gd name="T74" fmla="*/ 2147483646 w 17"/>
                <a:gd name="T75" fmla="*/ 2147483646 h 29"/>
                <a:gd name="T76" fmla="*/ 2147483646 w 17"/>
                <a:gd name="T77" fmla="*/ 0 h 29"/>
                <a:gd name="T78" fmla="*/ 2147483646 w 17"/>
                <a:gd name="T79" fmla="*/ 0 h 29"/>
                <a:gd name="T80" fmla="*/ 2147483646 w 17"/>
                <a:gd name="T81" fmla="*/ 2147483646 h 29"/>
                <a:gd name="T82" fmla="*/ 2147483646 w 17"/>
                <a:gd name="T83" fmla="*/ 2147483646 h 29"/>
                <a:gd name="T84" fmla="*/ 2147483646 w 17"/>
                <a:gd name="T85" fmla="*/ 2147483646 h 29"/>
                <a:gd name="T86" fmla="*/ 2147483646 w 17"/>
                <a:gd name="T87" fmla="*/ 2147483646 h 29"/>
                <a:gd name="T88" fmla="*/ 2147483646 w 17"/>
                <a:gd name="T89" fmla="*/ 2147483646 h 29"/>
                <a:gd name="T90" fmla="*/ 2147483646 w 17"/>
                <a:gd name="T91" fmla="*/ 2147483646 h 29"/>
                <a:gd name="T92" fmla="*/ 2147483646 w 17"/>
                <a:gd name="T93" fmla="*/ 2147483646 h 29"/>
                <a:gd name="T94" fmla="*/ 2147483646 w 17"/>
                <a:gd name="T95" fmla="*/ 2147483646 h 29"/>
                <a:gd name="T96" fmla="*/ 2147483646 w 17"/>
                <a:gd name="T97" fmla="*/ 2147483646 h 29"/>
                <a:gd name="T98" fmla="*/ 2147483646 w 17"/>
                <a:gd name="T99" fmla="*/ 2147483646 h 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9">
                  <a:moveTo>
                    <a:pt x="0" y="14"/>
                  </a:moveTo>
                  <a:lnTo>
                    <a:pt x="0" y="15"/>
                  </a:lnTo>
                  <a:lnTo>
                    <a:pt x="0" y="17"/>
                  </a:lnTo>
                  <a:lnTo>
                    <a:pt x="1" y="18"/>
                  </a:lnTo>
                  <a:lnTo>
                    <a:pt x="1" y="20"/>
                  </a:lnTo>
                  <a:lnTo>
                    <a:pt x="1" y="23"/>
                  </a:lnTo>
                  <a:lnTo>
                    <a:pt x="2" y="23"/>
                  </a:lnTo>
                  <a:lnTo>
                    <a:pt x="2" y="24"/>
                  </a:lnTo>
                  <a:lnTo>
                    <a:pt x="3" y="26"/>
                  </a:lnTo>
                  <a:lnTo>
                    <a:pt x="3" y="27"/>
                  </a:lnTo>
                  <a:lnTo>
                    <a:pt x="4" y="28"/>
                  </a:lnTo>
                  <a:lnTo>
                    <a:pt x="4" y="29"/>
                  </a:lnTo>
                  <a:lnTo>
                    <a:pt x="5" y="28"/>
                  </a:lnTo>
                  <a:lnTo>
                    <a:pt x="5" y="27"/>
                  </a:lnTo>
                  <a:lnTo>
                    <a:pt x="5" y="26"/>
                  </a:lnTo>
                  <a:lnTo>
                    <a:pt x="6" y="26"/>
                  </a:lnTo>
                  <a:lnTo>
                    <a:pt x="6" y="24"/>
                  </a:lnTo>
                  <a:lnTo>
                    <a:pt x="7" y="22"/>
                  </a:lnTo>
                  <a:lnTo>
                    <a:pt x="7" y="20"/>
                  </a:lnTo>
                  <a:lnTo>
                    <a:pt x="7" y="19"/>
                  </a:lnTo>
                  <a:lnTo>
                    <a:pt x="8" y="18"/>
                  </a:lnTo>
                  <a:lnTo>
                    <a:pt x="8" y="16"/>
                  </a:lnTo>
                  <a:lnTo>
                    <a:pt x="8" y="14"/>
                  </a:lnTo>
                  <a:lnTo>
                    <a:pt x="9" y="13"/>
                  </a:lnTo>
                  <a:lnTo>
                    <a:pt x="9" y="11"/>
                  </a:lnTo>
                  <a:lnTo>
                    <a:pt x="9" y="9"/>
                  </a:lnTo>
                  <a:lnTo>
                    <a:pt x="10" y="7"/>
                  </a:lnTo>
                  <a:lnTo>
                    <a:pt x="10" y="5"/>
                  </a:lnTo>
                  <a:lnTo>
                    <a:pt x="11" y="5"/>
                  </a:lnTo>
                  <a:lnTo>
                    <a:pt x="11" y="4"/>
                  </a:lnTo>
                  <a:lnTo>
                    <a:pt x="12" y="2"/>
                  </a:lnTo>
                  <a:lnTo>
                    <a:pt x="13" y="1"/>
                  </a:lnTo>
                  <a:lnTo>
                    <a:pt x="13" y="0"/>
                  </a:lnTo>
                  <a:lnTo>
                    <a:pt x="14" y="0"/>
                  </a:lnTo>
                  <a:lnTo>
                    <a:pt x="14" y="1"/>
                  </a:lnTo>
                  <a:lnTo>
                    <a:pt x="14" y="2"/>
                  </a:lnTo>
                  <a:lnTo>
                    <a:pt x="15" y="2"/>
                  </a:lnTo>
                  <a:lnTo>
                    <a:pt x="16" y="3"/>
                  </a:lnTo>
                  <a:lnTo>
                    <a:pt x="16" y="4"/>
                  </a:lnTo>
                  <a:lnTo>
                    <a:pt x="16" y="6"/>
                  </a:lnTo>
                  <a:lnTo>
                    <a:pt x="17" y="6"/>
                  </a:lnTo>
                  <a:lnTo>
                    <a:pt x="17" y="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56" name="Freeform 257">
              <a:extLst>
                <a:ext uri="{FF2B5EF4-FFF2-40B4-BE49-F238E27FC236}">
                  <a16:creationId xmlns:a16="http://schemas.microsoft.com/office/drawing/2014/main" id="{220C57FC-9BED-4A46-A021-E1EBCA57F547}"/>
                </a:ext>
              </a:extLst>
            </p:cNvPr>
            <p:cNvSpPr>
              <a:spLocks/>
            </p:cNvSpPr>
            <p:nvPr/>
          </p:nvSpPr>
          <p:spPr bwMode="auto">
            <a:xfrm>
              <a:off x="4069016" y="3343401"/>
              <a:ext cx="28569" cy="32979"/>
            </a:xfrm>
            <a:custGeom>
              <a:avLst/>
              <a:gdLst>
                <a:gd name="T0" fmla="*/ 0 w 18"/>
                <a:gd name="T1" fmla="*/ 0 h 42"/>
                <a:gd name="T2" fmla="*/ 2147483646 w 18"/>
                <a:gd name="T3" fmla="*/ 2147483646 h 42"/>
                <a:gd name="T4" fmla="*/ 2147483646 w 18"/>
                <a:gd name="T5" fmla="*/ 2147483646 h 42"/>
                <a:gd name="T6" fmla="*/ 2147483646 w 18"/>
                <a:gd name="T7" fmla="*/ 2147483646 h 42"/>
                <a:gd name="T8" fmla="*/ 2147483646 w 18"/>
                <a:gd name="T9" fmla="*/ 2147483646 h 42"/>
                <a:gd name="T10" fmla="*/ 2147483646 w 18"/>
                <a:gd name="T11" fmla="*/ 2147483646 h 42"/>
                <a:gd name="T12" fmla="*/ 2147483646 w 18"/>
                <a:gd name="T13" fmla="*/ 2147483646 h 42"/>
                <a:gd name="T14" fmla="*/ 2147483646 w 18"/>
                <a:gd name="T15" fmla="*/ 2147483646 h 42"/>
                <a:gd name="T16" fmla="*/ 2147483646 w 18"/>
                <a:gd name="T17" fmla="*/ 2147483646 h 42"/>
                <a:gd name="T18" fmla="*/ 2147483646 w 18"/>
                <a:gd name="T19" fmla="*/ 2147483646 h 42"/>
                <a:gd name="T20" fmla="*/ 2147483646 w 18"/>
                <a:gd name="T21" fmla="*/ 2147483646 h 42"/>
                <a:gd name="T22" fmla="*/ 2147483646 w 18"/>
                <a:gd name="T23" fmla="*/ 2147483646 h 42"/>
                <a:gd name="T24" fmla="*/ 2147483646 w 18"/>
                <a:gd name="T25" fmla="*/ 2147483646 h 42"/>
                <a:gd name="T26" fmla="*/ 2147483646 w 18"/>
                <a:gd name="T27" fmla="*/ 2147483646 h 42"/>
                <a:gd name="T28" fmla="*/ 2147483646 w 18"/>
                <a:gd name="T29" fmla="*/ 2147483646 h 42"/>
                <a:gd name="T30" fmla="*/ 2147483646 w 18"/>
                <a:gd name="T31" fmla="*/ 2147483646 h 42"/>
                <a:gd name="T32" fmla="*/ 2147483646 w 18"/>
                <a:gd name="T33" fmla="*/ 2147483646 h 42"/>
                <a:gd name="T34" fmla="*/ 2147483646 w 18"/>
                <a:gd name="T35" fmla="*/ 2147483646 h 42"/>
                <a:gd name="T36" fmla="*/ 2147483646 w 18"/>
                <a:gd name="T37" fmla="*/ 2147483646 h 42"/>
                <a:gd name="T38" fmla="*/ 2147483646 w 18"/>
                <a:gd name="T39" fmla="*/ 2147483646 h 42"/>
                <a:gd name="T40" fmla="*/ 2147483646 w 18"/>
                <a:gd name="T41" fmla="*/ 2147483646 h 42"/>
                <a:gd name="T42" fmla="*/ 2147483646 w 18"/>
                <a:gd name="T43" fmla="*/ 2147483646 h 42"/>
                <a:gd name="T44" fmla="*/ 2147483646 w 18"/>
                <a:gd name="T45" fmla="*/ 2147483646 h 42"/>
                <a:gd name="T46" fmla="*/ 2147483646 w 18"/>
                <a:gd name="T47" fmla="*/ 2147483646 h 42"/>
                <a:gd name="T48" fmla="*/ 2147483646 w 18"/>
                <a:gd name="T49" fmla="*/ 2147483646 h 42"/>
                <a:gd name="T50" fmla="*/ 2147483646 w 18"/>
                <a:gd name="T51" fmla="*/ 2147483646 h 42"/>
                <a:gd name="T52" fmla="*/ 2147483646 w 18"/>
                <a:gd name="T53" fmla="*/ 2147483646 h 42"/>
                <a:gd name="T54" fmla="*/ 2147483646 w 18"/>
                <a:gd name="T55" fmla="*/ 2147483646 h 42"/>
                <a:gd name="T56" fmla="*/ 2147483646 w 18"/>
                <a:gd name="T57" fmla="*/ 2147483646 h 42"/>
                <a:gd name="T58" fmla="*/ 2147483646 w 18"/>
                <a:gd name="T59" fmla="*/ 2147483646 h 42"/>
                <a:gd name="T60" fmla="*/ 2147483646 w 18"/>
                <a:gd name="T61" fmla="*/ 2147483646 h 42"/>
                <a:gd name="T62" fmla="*/ 2147483646 w 18"/>
                <a:gd name="T63" fmla="*/ 2147483646 h 42"/>
                <a:gd name="T64" fmla="*/ 2147483646 w 18"/>
                <a:gd name="T65" fmla="*/ 2147483646 h 42"/>
                <a:gd name="T66" fmla="*/ 2147483646 w 18"/>
                <a:gd name="T67" fmla="*/ 2147483646 h 42"/>
                <a:gd name="T68" fmla="*/ 2147483646 w 18"/>
                <a:gd name="T69" fmla="*/ 2147483646 h 42"/>
                <a:gd name="T70" fmla="*/ 2147483646 w 18"/>
                <a:gd name="T71" fmla="*/ 2147483646 h 42"/>
                <a:gd name="T72" fmla="*/ 2147483646 w 18"/>
                <a:gd name="T73" fmla="*/ 2147483646 h 42"/>
                <a:gd name="T74" fmla="*/ 2147483646 w 18"/>
                <a:gd name="T75" fmla="*/ 2147483646 h 42"/>
                <a:gd name="T76" fmla="*/ 2147483646 w 18"/>
                <a:gd name="T77" fmla="*/ 2147483646 h 42"/>
                <a:gd name="T78" fmla="*/ 2147483646 w 18"/>
                <a:gd name="T79" fmla="*/ 2147483646 h 42"/>
                <a:gd name="T80" fmla="*/ 2147483646 w 18"/>
                <a:gd name="T81" fmla="*/ 2147483646 h 42"/>
                <a:gd name="T82" fmla="*/ 2147483646 w 18"/>
                <a:gd name="T83" fmla="*/ 2147483646 h 42"/>
                <a:gd name="T84" fmla="*/ 2147483646 w 18"/>
                <a:gd name="T85" fmla="*/ 2147483646 h 42"/>
                <a:gd name="T86" fmla="*/ 2147483646 w 18"/>
                <a:gd name="T87" fmla="*/ 2147483646 h 42"/>
                <a:gd name="T88" fmla="*/ 2147483646 w 18"/>
                <a:gd name="T89" fmla="*/ 2147483646 h 42"/>
                <a:gd name="T90" fmla="*/ 2147483646 w 18"/>
                <a:gd name="T91" fmla="*/ 2147483646 h 42"/>
                <a:gd name="T92" fmla="*/ 2147483646 w 18"/>
                <a:gd name="T93" fmla="*/ 2147483646 h 42"/>
                <a:gd name="T94" fmla="*/ 2147483646 w 18"/>
                <a:gd name="T95" fmla="*/ 2147483646 h 42"/>
                <a:gd name="T96" fmla="*/ 2147483646 w 18"/>
                <a:gd name="T97" fmla="*/ 2147483646 h 42"/>
                <a:gd name="T98" fmla="*/ 2147483646 w 18"/>
                <a:gd name="T99" fmla="*/ 2147483646 h 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2">
                  <a:moveTo>
                    <a:pt x="0" y="0"/>
                  </a:moveTo>
                  <a:lnTo>
                    <a:pt x="1" y="2"/>
                  </a:lnTo>
                  <a:lnTo>
                    <a:pt x="1" y="4"/>
                  </a:lnTo>
                  <a:lnTo>
                    <a:pt x="1" y="6"/>
                  </a:lnTo>
                  <a:lnTo>
                    <a:pt x="2" y="6"/>
                  </a:lnTo>
                  <a:lnTo>
                    <a:pt x="2" y="7"/>
                  </a:lnTo>
                  <a:lnTo>
                    <a:pt x="2" y="9"/>
                  </a:lnTo>
                  <a:lnTo>
                    <a:pt x="3" y="11"/>
                  </a:lnTo>
                  <a:lnTo>
                    <a:pt x="3" y="12"/>
                  </a:lnTo>
                  <a:lnTo>
                    <a:pt x="4" y="14"/>
                  </a:lnTo>
                  <a:lnTo>
                    <a:pt x="4" y="15"/>
                  </a:lnTo>
                  <a:lnTo>
                    <a:pt x="4" y="18"/>
                  </a:lnTo>
                  <a:lnTo>
                    <a:pt x="5" y="19"/>
                  </a:lnTo>
                  <a:lnTo>
                    <a:pt x="5" y="21"/>
                  </a:lnTo>
                  <a:lnTo>
                    <a:pt x="6" y="21"/>
                  </a:lnTo>
                  <a:lnTo>
                    <a:pt x="6" y="22"/>
                  </a:lnTo>
                  <a:lnTo>
                    <a:pt x="7" y="23"/>
                  </a:lnTo>
                  <a:lnTo>
                    <a:pt x="7" y="24"/>
                  </a:lnTo>
                  <a:lnTo>
                    <a:pt x="8" y="24"/>
                  </a:lnTo>
                  <a:lnTo>
                    <a:pt x="8" y="25"/>
                  </a:lnTo>
                  <a:lnTo>
                    <a:pt x="8" y="27"/>
                  </a:lnTo>
                  <a:lnTo>
                    <a:pt x="9" y="26"/>
                  </a:lnTo>
                  <a:lnTo>
                    <a:pt x="9" y="27"/>
                  </a:lnTo>
                  <a:lnTo>
                    <a:pt x="10" y="28"/>
                  </a:lnTo>
                  <a:lnTo>
                    <a:pt x="10" y="29"/>
                  </a:lnTo>
                  <a:lnTo>
                    <a:pt x="11" y="30"/>
                  </a:lnTo>
                  <a:lnTo>
                    <a:pt x="11" y="31"/>
                  </a:lnTo>
                  <a:lnTo>
                    <a:pt x="12" y="31"/>
                  </a:lnTo>
                  <a:lnTo>
                    <a:pt x="12" y="32"/>
                  </a:lnTo>
                  <a:lnTo>
                    <a:pt x="13" y="33"/>
                  </a:lnTo>
                  <a:lnTo>
                    <a:pt x="13" y="34"/>
                  </a:lnTo>
                  <a:lnTo>
                    <a:pt x="14" y="35"/>
                  </a:lnTo>
                  <a:lnTo>
                    <a:pt x="14" y="36"/>
                  </a:lnTo>
                  <a:lnTo>
                    <a:pt x="15" y="37"/>
                  </a:lnTo>
                  <a:lnTo>
                    <a:pt x="15" y="38"/>
                  </a:lnTo>
                  <a:lnTo>
                    <a:pt x="16" y="39"/>
                  </a:lnTo>
                  <a:lnTo>
                    <a:pt x="16" y="40"/>
                  </a:lnTo>
                  <a:lnTo>
                    <a:pt x="17" y="40"/>
                  </a:lnTo>
                  <a:lnTo>
                    <a:pt x="17" y="42"/>
                  </a:lnTo>
                  <a:lnTo>
                    <a:pt x="17" y="41"/>
                  </a:lnTo>
                  <a:lnTo>
                    <a:pt x="18" y="4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57" name="Freeform 258">
              <a:extLst>
                <a:ext uri="{FF2B5EF4-FFF2-40B4-BE49-F238E27FC236}">
                  <a16:creationId xmlns:a16="http://schemas.microsoft.com/office/drawing/2014/main" id="{0362F104-117D-405B-BA3F-01E230BD48FD}"/>
                </a:ext>
              </a:extLst>
            </p:cNvPr>
            <p:cNvSpPr>
              <a:spLocks/>
            </p:cNvSpPr>
            <p:nvPr/>
          </p:nvSpPr>
          <p:spPr bwMode="auto">
            <a:xfrm>
              <a:off x="4097586" y="3354394"/>
              <a:ext cx="26983" cy="36121"/>
            </a:xfrm>
            <a:custGeom>
              <a:avLst/>
              <a:gdLst>
                <a:gd name="T0" fmla="*/ 0 w 17"/>
                <a:gd name="T1" fmla="*/ 2147483646 h 46"/>
                <a:gd name="T2" fmla="*/ 0 w 17"/>
                <a:gd name="T3" fmla="*/ 2147483646 h 46"/>
                <a:gd name="T4" fmla="*/ 0 w 17"/>
                <a:gd name="T5" fmla="*/ 2147483646 h 46"/>
                <a:gd name="T6" fmla="*/ 2147483646 w 17"/>
                <a:gd name="T7" fmla="*/ 2147483646 h 46"/>
                <a:gd name="T8" fmla="*/ 2147483646 w 17"/>
                <a:gd name="T9" fmla="*/ 2147483646 h 46"/>
                <a:gd name="T10" fmla="*/ 2147483646 w 17"/>
                <a:gd name="T11" fmla="*/ 2147483646 h 46"/>
                <a:gd name="T12" fmla="*/ 2147483646 w 17"/>
                <a:gd name="T13" fmla="*/ 2147483646 h 46"/>
                <a:gd name="T14" fmla="*/ 2147483646 w 17"/>
                <a:gd name="T15" fmla="*/ 2147483646 h 46"/>
                <a:gd name="T16" fmla="*/ 2147483646 w 17"/>
                <a:gd name="T17" fmla="*/ 2147483646 h 46"/>
                <a:gd name="T18" fmla="*/ 2147483646 w 17"/>
                <a:gd name="T19" fmla="*/ 2147483646 h 46"/>
                <a:gd name="T20" fmla="*/ 2147483646 w 17"/>
                <a:gd name="T21" fmla="*/ 2147483646 h 46"/>
                <a:gd name="T22" fmla="*/ 2147483646 w 17"/>
                <a:gd name="T23" fmla="*/ 2147483646 h 46"/>
                <a:gd name="T24" fmla="*/ 2147483646 w 17"/>
                <a:gd name="T25" fmla="*/ 2147483646 h 46"/>
                <a:gd name="T26" fmla="*/ 2147483646 w 17"/>
                <a:gd name="T27" fmla="*/ 2147483646 h 46"/>
                <a:gd name="T28" fmla="*/ 2147483646 w 17"/>
                <a:gd name="T29" fmla="*/ 2147483646 h 46"/>
                <a:gd name="T30" fmla="*/ 2147483646 w 17"/>
                <a:gd name="T31" fmla="*/ 2147483646 h 46"/>
                <a:gd name="T32" fmla="*/ 2147483646 w 17"/>
                <a:gd name="T33" fmla="*/ 2147483646 h 46"/>
                <a:gd name="T34" fmla="*/ 2147483646 w 17"/>
                <a:gd name="T35" fmla="*/ 2147483646 h 46"/>
                <a:gd name="T36" fmla="*/ 2147483646 w 17"/>
                <a:gd name="T37" fmla="*/ 2147483646 h 46"/>
                <a:gd name="T38" fmla="*/ 2147483646 w 17"/>
                <a:gd name="T39" fmla="*/ 2147483646 h 46"/>
                <a:gd name="T40" fmla="*/ 2147483646 w 17"/>
                <a:gd name="T41" fmla="*/ 2147483646 h 46"/>
                <a:gd name="T42" fmla="*/ 2147483646 w 17"/>
                <a:gd name="T43" fmla="*/ 2147483646 h 46"/>
                <a:gd name="T44" fmla="*/ 2147483646 w 17"/>
                <a:gd name="T45" fmla="*/ 2147483646 h 46"/>
                <a:gd name="T46" fmla="*/ 2147483646 w 17"/>
                <a:gd name="T47" fmla="*/ 2147483646 h 46"/>
                <a:gd name="T48" fmla="*/ 2147483646 w 17"/>
                <a:gd name="T49" fmla="*/ 2147483646 h 46"/>
                <a:gd name="T50" fmla="*/ 2147483646 w 17"/>
                <a:gd name="T51" fmla="*/ 2147483646 h 46"/>
                <a:gd name="T52" fmla="*/ 2147483646 w 17"/>
                <a:gd name="T53" fmla="*/ 2147483646 h 46"/>
                <a:gd name="T54" fmla="*/ 2147483646 w 17"/>
                <a:gd name="T55" fmla="*/ 2147483646 h 46"/>
                <a:gd name="T56" fmla="*/ 2147483646 w 17"/>
                <a:gd name="T57" fmla="*/ 2147483646 h 46"/>
                <a:gd name="T58" fmla="*/ 2147483646 w 17"/>
                <a:gd name="T59" fmla="*/ 2147483646 h 46"/>
                <a:gd name="T60" fmla="*/ 2147483646 w 17"/>
                <a:gd name="T61" fmla="*/ 2147483646 h 46"/>
                <a:gd name="T62" fmla="*/ 2147483646 w 17"/>
                <a:gd name="T63" fmla="*/ 2147483646 h 46"/>
                <a:gd name="T64" fmla="*/ 2147483646 w 17"/>
                <a:gd name="T65" fmla="*/ 2147483646 h 46"/>
                <a:gd name="T66" fmla="*/ 2147483646 w 17"/>
                <a:gd name="T67" fmla="*/ 2147483646 h 46"/>
                <a:gd name="T68" fmla="*/ 2147483646 w 17"/>
                <a:gd name="T69" fmla="*/ 2147483646 h 46"/>
                <a:gd name="T70" fmla="*/ 2147483646 w 17"/>
                <a:gd name="T71" fmla="*/ 2147483646 h 46"/>
                <a:gd name="T72" fmla="*/ 2147483646 w 17"/>
                <a:gd name="T73" fmla="*/ 2147483646 h 46"/>
                <a:gd name="T74" fmla="*/ 2147483646 w 17"/>
                <a:gd name="T75" fmla="*/ 2147483646 h 46"/>
                <a:gd name="T76" fmla="*/ 2147483646 w 17"/>
                <a:gd name="T77" fmla="*/ 2147483646 h 46"/>
                <a:gd name="T78" fmla="*/ 2147483646 w 17"/>
                <a:gd name="T79" fmla="*/ 2147483646 h 46"/>
                <a:gd name="T80" fmla="*/ 2147483646 w 17"/>
                <a:gd name="T81" fmla="*/ 2147483646 h 46"/>
                <a:gd name="T82" fmla="*/ 2147483646 w 17"/>
                <a:gd name="T83" fmla="*/ 2147483646 h 46"/>
                <a:gd name="T84" fmla="*/ 2147483646 w 17"/>
                <a:gd name="T85" fmla="*/ 2147483646 h 46"/>
                <a:gd name="T86" fmla="*/ 2147483646 w 17"/>
                <a:gd name="T87" fmla="*/ 2147483646 h 46"/>
                <a:gd name="T88" fmla="*/ 2147483646 w 17"/>
                <a:gd name="T89" fmla="*/ 2147483646 h 46"/>
                <a:gd name="T90" fmla="*/ 2147483646 w 17"/>
                <a:gd name="T91" fmla="*/ 2147483646 h 46"/>
                <a:gd name="T92" fmla="*/ 2147483646 w 17"/>
                <a:gd name="T93" fmla="*/ 2147483646 h 46"/>
                <a:gd name="T94" fmla="*/ 2147483646 w 17"/>
                <a:gd name="T95" fmla="*/ 2147483646 h 46"/>
                <a:gd name="T96" fmla="*/ 2147483646 w 17"/>
                <a:gd name="T97" fmla="*/ 2147483646 h 46"/>
                <a:gd name="T98" fmla="*/ 2147483646 w 17"/>
                <a:gd name="T99" fmla="*/ 0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46">
                  <a:moveTo>
                    <a:pt x="0" y="28"/>
                  </a:moveTo>
                  <a:lnTo>
                    <a:pt x="0" y="28"/>
                  </a:lnTo>
                  <a:lnTo>
                    <a:pt x="0" y="29"/>
                  </a:lnTo>
                  <a:lnTo>
                    <a:pt x="1" y="28"/>
                  </a:lnTo>
                  <a:lnTo>
                    <a:pt x="1" y="29"/>
                  </a:lnTo>
                  <a:lnTo>
                    <a:pt x="2" y="29"/>
                  </a:lnTo>
                  <a:lnTo>
                    <a:pt x="2" y="31"/>
                  </a:lnTo>
                  <a:lnTo>
                    <a:pt x="3" y="31"/>
                  </a:lnTo>
                  <a:lnTo>
                    <a:pt x="3" y="32"/>
                  </a:lnTo>
                  <a:lnTo>
                    <a:pt x="4" y="33"/>
                  </a:lnTo>
                  <a:lnTo>
                    <a:pt x="4" y="34"/>
                  </a:lnTo>
                  <a:lnTo>
                    <a:pt x="5" y="35"/>
                  </a:lnTo>
                  <a:lnTo>
                    <a:pt x="5" y="36"/>
                  </a:lnTo>
                  <a:lnTo>
                    <a:pt x="6" y="34"/>
                  </a:lnTo>
                  <a:lnTo>
                    <a:pt x="6" y="36"/>
                  </a:lnTo>
                  <a:lnTo>
                    <a:pt x="7" y="37"/>
                  </a:lnTo>
                  <a:lnTo>
                    <a:pt x="8" y="38"/>
                  </a:lnTo>
                  <a:lnTo>
                    <a:pt x="9" y="40"/>
                  </a:lnTo>
                  <a:lnTo>
                    <a:pt x="9" y="41"/>
                  </a:lnTo>
                  <a:lnTo>
                    <a:pt x="10" y="41"/>
                  </a:lnTo>
                  <a:lnTo>
                    <a:pt x="11" y="42"/>
                  </a:lnTo>
                  <a:lnTo>
                    <a:pt x="11" y="44"/>
                  </a:lnTo>
                  <a:lnTo>
                    <a:pt x="12" y="44"/>
                  </a:lnTo>
                  <a:lnTo>
                    <a:pt x="13" y="45"/>
                  </a:lnTo>
                  <a:lnTo>
                    <a:pt x="14" y="45"/>
                  </a:lnTo>
                  <a:lnTo>
                    <a:pt x="14" y="46"/>
                  </a:lnTo>
                  <a:lnTo>
                    <a:pt x="14" y="44"/>
                  </a:lnTo>
                  <a:lnTo>
                    <a:pt x="15" y="43"/>
                  </a:lnTo>
                  <a:lnTo>
                    <a:pt x="15" y="39"/>
                  </a:lnTo>
                  <a:lnTo>
                    <a:pt x="15" y="36"/>
                  </a:lnTo>
                  <a:lnTo>
                    <a:pt x="16" y="32"/>
                  </a:lnTo>
                  <a:lnTo>
                    <a:pt x="16" y="25"/>
                  </a:lnTo>
                  <a:lnTo>
                    <a:pt x="17" y="19"/>
                  </a:lnTo>
                  <a:lnTo>
                    <a:pt x="17" y="11"/>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58" name="Freeform 259">
              <a:extLst>
                <a:ext uri="{FF2B5EF4-FFF2-40B4-BE49-F238E27FC236}">
                  <a16:creationId xmlns:a16="http://schemas.microsoft.com/office/drawing/2014/main" id="{63B5FBDA-4AC8-4C42-8ED7-858912F0F435}"/>
                </a:ext>
              </a:extLst>
            </p:cNvPr>
            <p:cNvSpPr>
              <a:spLocks/>
            </p:cNvSpPr>
            <p:nvPr/>
          </p:nvSpPr>
          <p:spPr bwMode="auto">
            <a:xfrm>
              <a:off x="4124567" y="3238966"/>
              <a:ext cx="28569" cy="115428"/>
            </a:xfrm>
            <a:custGeom>
              <a:avLst/>
              <a:gdLst>
                <a:gd name="T0" fmla="*/ 0 w 18"/>
                <a:gd name="T1" fmla="*/ 2147483646 h 147"/>
                <a:gd name="T2" fmla="*/ 2147483646 w 18"/>
                <a:gd name="T3" fmla="*/ 2147483646 h 147"/>
                <a:gd name="T4" fmla="*/ 2147483646 w 18"/>
                <a:gd name="T5" fmla="*/ 2147483646 h 147"/>
                <a:gd name="T6" fmla="*/ 2147483646 w 18"/>
                <a:gd name="T7" fmla="*/ 2147483646 h 147"/>
                <a:gd name="T8" fmla="*/ 2147483646 w 18"/>
                <a:gd name="T9" fmla="*/ 2147483646 h 147"/>
                <a:gd name="T10" fmla="*/ 2147483646 w 18"/>
                <a:gd name="T11" fmla="*/ 2147483646 h 147"/>
                <a:gd name="T12" fmla="*/ 2147483646 w 18"/>
                <a:gd name="T13" fmla="*/ 2147483646 h 147"/>
                <a:gd name="T14" fmla="*/ 2147483646 w 18"/>
                <a:gd name="T15" fmla="*/ 2147483646 h 147"/>
                <a:gd name="T16" fmla="*/ 2147483646 w 18"/>
                <a:gd name="T17" fmla="*/ 2147483646 h 147"/>
                <a:gd name="T18" fmla="*/ 2147483646 w 18"/>
                <a:gd name="T19" fmla="*/ 2147483646 h 147"/>
                <a:gd name="T20" fmla="*/ 2147483646 w 18"/>
                <a:gd name="T21" fmla="*/ 2147483646 h 147"/>
                <a:gd name="T22" fmla="*/ 2147483646 w 18"/>
                <a:gd name="T23" fmla="*/ 2147483646 h 147"/>
                <a:gd name="T24" fmla="*/ 2147483646 w 18"/>
                <a:gd name="T25" fmla="*/ 2147483646 h 147"/>
                <a:gd name="T26" fmla="*/ 2147483646 w 18"/>
                <a:gd name="T27" fmla="*/ 2147483646 h 147"/>
                <a:gd name="T28" fmla="*/ 2147483646 w 18"/>
                <a:gd name="T29" fmla="*/ 0 h 147"/>
                <a:gd name="T30" fmla="*/ 2147483646 w 18"/>
                <a:gd name="T31" fmla="*/ 0 h 147"/>
                <a:gd name="T32" fmla="*/ 2147483646 w 18"/>
                <a:gd name="T33" fmla="*/ 0 h 147"/>
                <a:gd name="T34" fmla="*/ 2147483646 w 18"/>
                <a:gd name="T35" fmla="*/ 2147483646 h 147"/>
                <a:gd name="T36" fmla="*/ 2147483646 w 18"/>
                <a:gd name="T37" fmla="*/ 2147483646 h 147"/>
                <a:gd name="T38" fmla="*/ 2147483646 w 18"/>
                <a:gd name="T39" fmla="*/ 2147483646 h 147"/>
                <a:gd name="T40" fmla="*/ 2147483646 w 18"/>
                <a:gd name="T41" fmla="*/ 2147483646 h 147"/>
                <a:gd name="T42" fmla="*/ 2147483646 w 18"/>
                <a:gd name="T43" fmla="*/ 2147483646 h 147"/>
                <a:gd name="T44" fmla="*/ 2147483646 w 18"/>
                <a:gd name="T45" fmla="*/ 2147483646 h 147"/>
                <a:gd name="T46" fmla="*/ 2147483646 w 18"/>
                <a:gd name="T47" fmla="*/ 2147483646 h 147"/>
                <a:gd name="T48" fmla="*/ 2147483646 w 18"/>
                <a:gd name="T49" fmla="*/ 2147483646 h 147"/>
                <a:gd name="T50" fmla="*/ 2147483646 w 18"/>
                <a:gd name="T51" fmla="*/ 2147483646 h 147"/>
                <a:gd name="T52" fmla="*/ 2147483646 w 18"/>
                <a:gd name="T53" fmla="*/ 2147483646 h 147"/>
                <a:gd name="T54" fmla="*/ 2147483646 w 18"/>
                <a:gd name="T55" fmla="*/ 2147483646 h 147"/>
                <a:gd name="T56" fmla="*/ 2147483646 w 18"/>
                <a:gd name="T57" fmla="*/ 2147483646 h 147"/>
                <a:gd name="T58" fmla="*/ 2147483646 w 18"/>
                <a:gd name="T59" fmla="*/ 2147483646 h 147"/>
                <a:gd name="T60" fmla="*/ 2147483646 w 18"/>
                <a:gd name="T61" fmla="*/ 2147483646 h 147"/>
                <a:gd name="T62" fmla="*/ 2147483646 w 18"/>
                <a:gd name="T63" fmla="*/ 2147483646 h 147"/>
                <a:gd name="T64" fmla="*/ 2147483646 w 18"/>
                <a:gd name="T65" fmla="*/ 2147483646 h 147"/>
                <a:gd name="T66" fmla="*/ 2147483646 w 18"/>
                <a:gd name="T67" fmla="*/ 2147483646 h 147"/>
                <a:gd name="T68" fmla="*/ 2147483646 w 18"/>
                <a:gd name="T69" fmla="*/ 2147483646 h 147"/>
                <a:gd name="T70" fmla="*/ 2147483646 w 18"/>
                <a:gd name="T71" fmla="*/ 2147483646 h 147"/>
                <a:gd name="T72" fmla="*/ 2147483646 w 18"/>
                <a:gd name="T73" fmla="*/ 2147483646 h 147"/>
                <a:gd name="T74" fmla="*/ 2147483646 w 18"/>
                <a:gd name="T75" fmla="*/ 2147483646 h 147"/>
                <a:gd name="T76" fmla="*/ 2147483646 w 18"/>
                <a:gd name="T77" fmla="*/ 2147483646 h 147"/>
                <a:gd name="T78" fmla="*/ 2147483646 w 18"/>
                <a:gd name="T79" fmla="*/ 2147483646 h 147"/>
                <a:gd name="T80" fmla="*/ 2147483646 w 18"/>
                <a:gd name="T81" fmla="*/ 2147483646 h 147"/>
                <a:gd name="T82" fmla="*/ 2147483646 w 18"/>
                <a:gd name="T83" fmla="*/ 2147483646 h 147"/>
                <a:gd name="T84" fmla="*/ 2147483646 w 18"/>
                <a:gd name="T85" fmla="*/ 2147483646 h 147"/>
                <a:gd name="T86" fmla="*/ 2147483646 w 18"/>
                <a:gd name="T87" fmla="*/ 2147483646 h 147"/>
                <a:gd name="T88" fmla="*/ 2147483646 w 18"/>
                <a:gd name="T89" fmla="*/ 2147483646 h 147"/>
                <a:gd name="T90" fmla="*/ 2147483646 w 18"/>
                <a:gd name="T91" fmla="*/ 2147483646 h 147"/>
                <a:gd name="T92" fmla="*/ 2147483646 w 18"/>
                <a:gd name="T93" fmla="*/ 2147483646 h 147"/>
                <a:gd name="T94" fmla="*/ 2147483646 w 18"/>
                <a:gd name="T95" fmla="*/ 2147483646 h 147"/>
                <a:gd name="T96" fmla="*/ 2147483646 w 18"/>
                <a:gd name="T97" fmla="*/ 2147483646 h 147"/>
                <a:gd name="T98" fmla="*/ 2147483646 w 18"/>
                <a:gd name="T99" fmla="*/ 2147483646 h 1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47">
                  <a:moveTo>
                    <a:pt x="0" y="147"/>
                  </a:moveTo>
                  <a:lnTo>
                    <a:pt x="1" y="134"/>
                  </a:lnTo>
                  <a:lnTo>
                    <a:pt x="1" y="119"/>
                  </a:lnTo>
                  <a:lnTo>
                    <a:pt x="1" y="107"/>
                  </a:lnTo>
                  <a:lnTo>
                    <a:pt x="2" y="93"/>
                  </a:lnTo>
                  <a:lnTo>
                    <a:pt x="2" y="80"/>
                  </a:lnTo>
                  <a:lnTo>
                    <a:pt x="2" y="66"/>
                  </a:lnTo>
                  <a:lnTo>
                    <a:pt x="3" y="53"/>
                  </a:lnTo>
                  <a:lnTo>
                    <a:pt x="3" y="41"/>
                  </a:lnTo>
                  <a:lnTo>
                    <a:pt x="3" y="29"/>
                  </a:lnTo>
                  <a:lnTo>
                    <a:pt x="4" y="20"/>
                  </a:lnTo>
                  <a:lnTo>
                    <a:pt x="4" y="13"/>
                  </a:lnTo>
                  <a:lnTo>
                    <a:pt x="5" y="7"/>
                  </a:lnTo>
                  <a:lnTo>
                    <a:pt x="5" y="3"/>
                  </a:lnTo>
                  <a:lnTo>
                    <a:pt x="5" y="0"/>
                  </a:lnTo>
                  <a:lnTo>
                    <a:pt x="6" y="0"/>
                  </a:lnTo>
                  <a:lnTo>
                    <a:pt x="6" y="2"/>
                  </a:lnTo>
                  <a:lnTo>
                    <a:pt x="7" y="5"/>
                  </a:lnTo>
                  <a:lnTo>
                    <a:pt x="7" y="9"/>
                  </a:lnTo>
                  <a:lnTo>
                    <a:pt x="7" y="12"/>
                  </a:lnTo>
                  <a:lnTo>
                    <a:pt x="8" y="17"/>
                  </a:lnTo>
                  <a:lnTo>
                    <a:pt x="8" y="23"/>
                  </a:lnTo>
                  <a:lnTo>
                    <a:pt x="8" y="29"/>
                  </a:lnTo>
                  <a:lnTo>
                    <a:pt x="9" y="35"/>
                  </a:lnTo>
                  <a:lnTo>
                    <a:pt x="9" y="41"/>
                  </a:lnTo>
                  <a:lnTo>
                    <a:pt x="10" y="48"/>
                  </a:lnTo>
                  <a:lnTo>
                    <a:pt x="10" y="54"/>
                  </a:lnTo>
                  <a:lnTo>
                    <a:pt x="10" y="60"/>
                  </a:lnTo>
                  <a:lnTo>
                    <a:pt x="11" y="66"/>
                  </a:lnTo>
                  <a:lnTo>
                    <a:pt x="11" y="71"/>
                  </a:lnTo>
                  <a:lnTo>
                    <a:pt x="11" y="75"/>
                  </a:lnTo>
                  <a:lnTo>
                    <a:pt x="12" y="81"/>
                  </a:lnTo>
                  <a:lnTo>
                    <a:pt x="12" y="88"/>
                  </a:lnTo>
                  <a:lnTo>
                    <a:pt x="12" y="89"/>
                  </a:lnTo>
                  <a:lnTo>
                    <a:pt x="13" y="94"/>
                  </a:lnTo>
                  <a:lnTo>
                    <a:pt x="13" y="96"/>
                  </a:lnTo>
                  <a:lnTo>
                    <a:pt x="14" y="101"/>
                  </a:lnTo>
                  <a:lnTo>
                    <a:pt x="14" y="103"/>
                  </a:lnTo>
                  <a:lnTo>
                    <a:pt x="14" y="105"/>
                  </a:lnTo>
                  <a:lnTo>
                    <a:pt x="15" y="107"/>
                  </a:lnTo>
                  <a:lnTo>
                    <a:pt x="15" y="110"/>
                  </a:lnTo>
                  <a:lnTo>
                    <a:pt x="15" y="111"/>
                  </a:lnTo>
                  <a:lnTo>
                    <a:pt x="16" y="113"/>
                  </a:lnTo>
                  <a:lnTo>
                    <a:pt x="16" y="115"/>
                  </a:lnTo>
                  <a:lnTo>
                    <a:pt x="16" y="117"/>
                  </a:lnTo>
                  <a:lnTo>
                    <a:pt x="17" y="117"/>
                  </a:lnTo>
                  <a:lnTo>
                    <a:pt x="17" y="119"/>
                  </a:lnTo>
                  <a:lnTo>
                    <a:pt x="17" y="120"/>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59" name="Freeform 260">
              <a:extLst>
                <a:ext uri="{FF2B5EF4-FFF2-40B4-BE49-F238E27FC236}">
                  <a16:creationId xmlns:a16="http://schemas.microsoft.com/office/drawing/2014/main" id="{DBF2E112-FBF1-4DA3-8669-F8420D469A5C}"/>
                </a:ext>
              </a:extLst>
            </p:cNvPr>
            <p:cNvSpPr>
              <a:spLocks/>
            </p:cNvSpPr>
            <p:nvPr/>
          </p:nvSpPr>
          <p:spPr bwMode="auto">
            <a:xfrm>
              <a:off x="4153137" y="3333977"/>
              <a:ext cx="26983" cy="21201"/>
            </a:xfrm>
            <a:custGeom>
              <a:avLst/>
              <a:gdLst>
                <a:gd name="T0" fmla="*/ 0 w 17"/>
                <a:gd name="T1" fmla="*/ 2147483646 h 27"/>
                <a:gd name="T2" fmla="*/ 0 w 17"/>
                <a:gd name="T3" fmla="*/ 0 h 27"/>
                <a:gd name="T4" fmla="*/ 2147483646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2147483646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1"/>
                  </a:moveTo>
                  <a:lnTo>
                    <a:pt x="0" y="0"/>
                  </a:lnTo>
                  <a:lnTo>
                    <a:pt x="1" y="2"/>
                  </a:lnTo>
                  <a:lnTo>
                    <a:pt x="1" y="3"/>
                  </a:lnTo>
                  <a:lnTo>
                    <a:pt x="2" y="4"/>
                  </a:lnTo>
                  <a:lnTo>
                    <a:pt x="2" y="6"/>
                  </a:lnTo>
                  <a:lnTo>
                    <a:pt x="2" y="7"/>
                  </a:lnTo>
                  <a:lnTo>
                    <a:pt x="3" y="8"/>
                  </a:lnTo>
                  <a:lnTo>
                    <a:pt x="3" y="10"/>
                  </a:lnTo>
                  <a:lnTo>
                    <a:pt x="3" y="12"/>
                  </a:lnTo>
                  <a:lnTo>
                    <a:pt x="4" y="15"/>
                  </a:lnTo>
                  <a:lnTo>
                    <a:pt x="4" y="16"/>
                  </a:lnTo>
                  <a:lnTo>
                    <a:pt x="5" y="18"/>
                  </a:lnTo>
                  <a:lnTo>
                    <a:pt x="5" y="20"/>
                  </a:lnTo>
                  <a:lnTo>
                    <a:pt x="5" y="22"/>
                  </a:lnTo>
                  <a:lnTo>
                    <a:pt x="6" y="23"/>
                  </a:lnTo>
                  <a:lnTo>
                    <a:pt x="6" y="25"/>
                  </a:lnTo>
                  <a:lnTo>
                    <a:pt x="6" y="26"/>
                  </a:lnTo>
                  <a:lnTo>
                    <a:pt x="7" y="27"/>
                  </a:lnTo>
                  <a:lnTo>
                    <a:pt x="8" y="27"/>
                  </a:lnTo>
                  <a:lnTo>
                    <a:pt x="8" y="25"/>
                  </a:lnTo>
                  <a:lnTo>
                    <a:pt x="9" y="24"/>
                  </a:lnTo>
                  <a:lnTo>
                    <a:pt x="9" y="22"/>
                  </a:lnTo>
                  <a:lnTo>
                    <a:pt x="9" y="21"/>
                  </a:lnTo>
                  <a:lnTo>
                    <a:pt x="10" y="20"/>
                  </a:lnTo>
                  <a:lnTo>
                    <a:pt x="10" y="18"/>
                  </a:lnTo>
                  <a:lnTo>
                    <a:pt x="10" y="17"/>
                  </a:lnTo>
                  <a:lnTo>
                    <a:pt x="11" y="16"/>
                  </a:lnTo>
                  <a:lnTo>
                    <a:pt x="11" y="14"/>
                  </a:lnTo>
                  <a:lnTo>
                    <a:pt x="12" y="12"/>
                  </a:lnTo>
                  <a:lnTo>
                    <a:pt x="12" y="11"/>
                  </a:lnTo>
                  <a:lnTo>
                    <a:pt x="13" y="10"/>
                  </a:lnTo>
                  <a:lnTo>
                    <a:pt x="13" y="7"/>
                  </a:lnTo>
                  <a:lnTo>
                    <a:pt x="13" y="9"/>
                  </a:lnTo>
                  <a:lnTo>
                    <a:pt x="14" y="7"/>
                  </a:lnTo>
                  <a:lnTo>
                    <a:pt x="14" y="6"/>
                  </a:lnTo>
                  <a:lnTo>
                    <a:pt x="15" y="6"/>
                  </a:lnTo>
                  <a:lnTo>
                    <a:pt x="16" y="6"/>
                  </a:lnTo>
                  <a:lnTo>
                    <a:pt x="17" y="7"/>
                  </a:lnTo>
                  <a:lnTo>
                    <a:pt x="17" y="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60" name="Freeform 261">
              <a:extLst>
                <a:ext uri="{FF2B5EF4-FFF2-40B4-BE49-F238E27FC236}">
                  <a16:creationId xmlns:a16="http://schemas.microsoft.com/office/drawing/2014/main" id="{D598CABE-FA55-4407-A3AC-4860032A5A26}"/>
                </a:ext>
              </a:extLst>
            </p:cNvPr>
            <p:cNvSpPr>
              <a:spLocks/>
            </p:cNvSpPr>
            <p:nvPr/>
          </p:nvSpPr>
          <p:spPr bwMode="auto">
            <a:xfrm>
              <a:off x="4180120" y="3340260"/>
              <a:ext cx="28569" cy="36905"/>
            </a:xfrm>
            <a:custGeom>
              <a:avLst/>
              <a:gdLst>
                <a:gd name="T0" fmla="*/ 0 w 18"/>
                <a:gd name="T1" fmla="*/ 0 h 47"/>
                <a:gd name="T2" fmla="*/ 2147483646 w 18"/>
                <a:gd name="T3" fmla="*/ 2147483646 h 47"/>
                <a:gd name="T4" fmla="*/ 2147483646 w 18"/>
                <a:gd name="T5" fmla="*/ 2147483646 h 47"/>
                <a:gd name="T6" fmla="*/ 2147483646 w 18"/>
                <a:gd name="T7" fmla="*/ 2147483646 h 47"/>
                <a:gd name="T8" fmla="*/ 2147483646 w 18"/>
                <a:gd name="T9" fmla="*/ 2147483646 h 47"/>
                <a:gd name="T10" fmla="*/ 2147483646 w 18"/>
                <a:gd name="T11" fmla="*/ 2147483646 h 47"/>
                <a:gd name="T12" fmla="*/ 2147483646 w 18"/>
                <a:gd name="T13" fmla="*/ 2147483646 h 47"/>
                <a:gd name="T14" fmla="*/ 2147483646 w 18"/>
                <a:gd name="T15" fmla="*/ 2147483646 h 47"/>
                <a:gd name="T16" fmla="*/ 2147483646 w 18"/>
                <a:gd name="T17" fmla="*/ 2147483646 h 47"/>
                <a:gd name="T18" fmla="*/ 2147483646 w 18"/>
                <a:gd name="T19" fmla="*/ 2147483646 h 47"/>
                <a:gd name="T20" fmla="*/ 2147483646 w 18"/>
                <a:gd name="T21" fmla="*/ 2147483646 h 47"/>
                <a:gd name="T22" fmla="*/ 2147483646 w 18"/>
                <a:gd name="T23" fmla="*/ 2147483646 h 47"/>
                <a:gd name="T24" fmla="*/ 2147483646 w 18"/>
                <a:gd name="T25" fmla="*/ 2147483646 h 47"/>
                <a:gd name="T26" fmla="*/ 2147483646 w 18"/>
                <a:gd name="T27" fmla="*/ 2147483646 h 47"/>
                <a:gd name="T28" fmla="*/ 2147483646 w 18"/>
                <a:gd name="T29" fmla="*/ 2147483646 h 47"/>
                <a:gd name="T30" fmla="*/ 2147483646 w 18"/>
                <a:gd name="T31" fmla="*/ 2147483646 h 47"/>
                <a:gd name="T32" fmla="*/ 2147483646 w 18"/>
                <a:gd name="T33" fmla="*/ 2147483646 h 47"/>
                <a:gd name="T34" fmla="*/ 2147483646 w 18"/>
                <a:gd name="T35" fmla="*/ 2147483646 h 47"/>
                <a:gd name="T36" fmla="*/ 2147483646 w 18"/>
                <a:gd name="T37" fmla="*/ 2147483646 h 47"/>
                <a:gd name="T38" fmla="*/ 2147483646 w 18"/>
                <a:gd name="T39" fmla="*/ 2147483646 h 47"/>
                <a:gd name="T40" fmla="*/ 2147483646 w 18"/>
                <a:gd name="T41" fmla="*/ 2147483646 h 47"/>
                <a:gd name="T42" fmla="*/ 2147483646 w 18"/>
                <a:gd name="T43" fmla="*/ 2147483646 h 47"/>
                <a:gd name="T44" fmla="*/ 2147483646 w 18"/>
                <a:gd name="T45" fmla="*/ 2147483646 h 47"/>
                <a:gd name="T46" fmla="*/ 2147483646 w 18"/>
                <a:gd name="T47" fmla="*/ 2147483646 h 47"/>
                <a:gd name="T48" fmla="*/ 2147483646 w 18"/>
                <a:gd name="T49" fmla="*/ 2147483646 h 47"/>
                <a:gd name="T50" fmla="*/ 2147483646 w 18"/>
                <a:gd name="T51" fmla="*/ 2147483646 h 47"/>
                <a:gd name="T52" fmla="*/ 2147483646 w 18"/>
                <a:gd name="T53" fmla="*/ 2147483646 h 47"/>
                <a:gd name="T54" fmla="*/ 2147483646 w 18"/>
                <a:gd name="T55" fmla="*/ 2147483646 h 47"/>
                <a:gd name="T56" fmla="*/ 2147483646 w 18"/>
                <a:gd name="T57" fmla="*/ 2147483646 h 47"/>
                <a:gd name="T58" fmla="*/ 2147483646 w 18"/>
                <a:gd name="T59" fmla="*/ 2147483646 h 47"/>
                <a:gd name="T60" fmla="*/ 2147483646 w 18"/>
                <a:gd name="T61" fmla="*/ 2147483646 h 47"/>
                <a:gd name="T62" fmla="*/ 2147483646 w 18"/>
                <a:gd name="T63" fmla="*/ 2147483646 h 47"/>
                <a:gd name="T64" fmla="*/ 2147483646 w 18"/>
                <a:gd name="T65" fmla="*/ 2147483646 h 47"/>
                <a:gd name="T66" fmla="*/ 2147483646 w 18"/>
                <a:gd name="T67" fmla="*/ 2147483646 h 47"/>
                <a:gd name="T68" fmla="*/ 2147483646 w 18"/>
                <a:gd name="T69" fmla="*/ 2147483646 h 47"/>
                <a:gd name="T70" fmla="*/ 2147483646 w 18"/>
                <a:gd name="T71" fmla="*/ 2147483646 h 47"/>
                <a:gd name="T72" fmla="*/ 2147483646 w 18"/>
                <a:gd name="T73" fmla="*/ 2147483646 h 47"/>
                <a:gd name="T74" fmla="*/ 2147483646 w 18"/>
                <a:gd name="T75" fmla="*/ 2147483646 h 47"/>
                <a:gd name="T76" fmla="*/ 2147483646 w 18"/>
                <a:gd name="T77" fmla="*/ 2147483646 h 47"/>
                <a:gd name="T78" fmla="*/ 2147483646 w 18"/>
                <a:gd name="T79" fmla="*/ 2147483646 h 47"/>
                <a:gd name="T80" fmla="*/ 2147483646 w 18"/>
                <a:gd name="T81" fmla="*/ 2147483646 h 47"/>
                <a:gd name="T82" fmla="*/ 2147483646 w 18"/>
                <a:gd name="T83" fmla="*/ 2147483646 h 47"/>
                <a:gd name="T84" fmla="*/ 2147483646 w 18"/>
                <a:gd name="T85" fmla="*/ 2147483646 h 47"/>
                <a:gd name="T86" fmla="*/ 2147483646 w 18"/>
                <a:gd name="T87" fmla="*/ 2147483646 h 47"/>
                <a:gd name="T88" fmla="*/ 2147483646 w 18"/>
                <a:gd name="T89" fmla="*/ 2147483646 h 47"/>
                <a:gd name="T90" fmla="*/ 2147483646 w 18"/>
                <a:gd name="T91" fmla="*/ 2147483646 h 47"/>
                <a:gd name="T92" fmla="*/ 2147483646 w 18"/>
                <a:gd name="T93" fmla="*/ 2147483646 h 47"/>
                <a:gd name="T94" fmla="*/ 2147483646 w 18"/>
                <a:gd name="T95" fmla="*/ 2147483646 h 47"/>
                <a:gd name="T96" fmla="*/ 2147483646 w 18"/>
                <a:gd name="T97" fmla="*/ 2147483646 h 47"/>
                <a:gd name="T98" fmla="*/ 2147483646 w 18"/>
                <a:gd name="T99" fmla="*/ 2147483646 h 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7">
                  <a:moveTo>
                    <a:pt x="0" y="0"/>
                  </a:moveTo>
                  <a:lnTo>
                    <a:pt x="1" y="2"/>
                  </a:lnTo>
                  <a:lnTo>
                    <a:pt x="1" y="3"/>
                  </a:lnTo>
                  <a:lnTo>
                    <a:pt x="1" y="4"/>
                  </a:lnTo>
                  <a:lnTo>
                    <a:pt x="2" y="6"/>
                  </a:lnTo>
                  <a:lnTo>
                    <a:pt x="2" y="7"/>
                  </a:lnTo>
                  <a:lnTo>
                    <a:pt x="2" y="9"/>
                  </a:lnTo>
                  <a:lnTo>
                    <a:pt x="3" y="9"/>
                  </a:lnTo>
                  <a:lnTo>
                    <a:pt x="3" y="11"/>
                  </a:lnTo>
                  <a:lnTo>
                    <a:pt x="4" y="13"/>
                  </a:lnTo>
                  <a:lnTo>
                    <a:pt x="4" y="14"/>
                  </a:lnTo>
                  <a:lnTo>
                    <a:pt x="4" y="16"/>
                  </a:lnTo>
                  <a:lnTo>
                    <a:pt x="5" y="17"/>
                  </a:lnTo>
                  <a:lnTo>
                    <a:pt x="5" y="18"/>
                  </a:lnTo>
                  <a:lnTo>
                    <a:pt x="5" y="19"/>
                  </a:lnTo>
                  <a:lnTo>
                    <a:pt x="6" y="20"/>
                  </a:lnTo>
                  <a:lnTo>
                    <a:pt x="6" y="22"/>
                  </a:lnTo>
                  <a:lnTo>
                    <a:pt x="6" y="25"/>
                  </a:lnTo>
                  <a:lnTo>
                    <a:pt x="7" y="26"/>
                  </a:lnTo>
                  <a:lnTo>
                    <a:pt x="7" y="27"/>
                  </a:lnTo>
                  <a:lnTo>
                    <a:pt x="7" y="28"/>
                  </a:lnTo>
                  <a:lnTo>
                    <a:pt x="8" y="28"/>
                  </a:lnTo>
                  <a:lnTo>
                    <a:pt x="8" y="31"/>
                  </a:lnTo>
                  <a:lnTo>
                    <a:pt x="9" y="31"/>
                  </a:lnTo>
                  <a:lnTo>
                    <a:pt x="9" y="33"/>
                  </a:lnTo>
                  <a:lnTo>
                    <a:pt x="10" y="35"/>
                  </a:lnTo>
                  <a:lnTo>
                    <a:pt x="10" y="36"/>
                  </a:lnTo>
                  <a:lnTo>
                    <a:pt x="10" y="37"/>
                  </a:lnTo>
                  <a:lnTo>
                    <a:pt x="11" y="37"/>
                  </a:lnTo>
                  <a:lnTo>
                    <a:pt x="11" y="39"/>
                  </a:lnTo>
                  <a:lnTo>
                    <a:pt x="12" y="40"/>
                  </a:lnTo>
                  <a:lnTo>
                    <a:pt x="12" y="41"/>
                  </a:lnTo>
                  <a:lnTo>
                    <a:pt x="13" y="41"/>
                  </a:lnTo>
                  <a:lnTo>
                    <a:pt x="13" y="42"/>
                  </a:lnTo>
                  <a:lnTo>
                    <a:pt x="14" y="42"/>
                  </a:lnTo>
                  <a:lnTo>
                    <a:pt x="15" y="43"/>
                  </a:lnTo>
                  <a:lnTo>
                    <a:pt x="15" y="44"/>
                  </a:lnTo>
                  <a:lnTo>
                    <a:pt x="15" y="43"/>
                  </a:lnTo>
                  <a:lnTo>
                    <a:pt x="16" y="45"/>
                  </a:lnTo>
                  <a:lnTo>
                    <a:pt x="16" y="44"/>
                  </a:lnTo>
                  <a:lnTo>
                    <a:pt x="17" y="45"/>
                  </a:lnTo>
                  <a:lnTo>
                    <a:pt x="17" y="46"/>
                  </a:lnTo>
                  <a:lnTo>
                    <a:pt x="18" y="4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61" name="Freeform 262">
              <a:extLst>
                <a:ext uri="{FF2B5EF4-FFF2-40B4-BE49-F238E27FC236}">
                  <a16:creationId xmlns:a16="http://schemas.microsoft.com/office/drawing/2014/main" id="{D04E2294-7A8D-451C-A9E1-6E07F6BF717E}"/>
                </a:ext>
              </a:extLst>
            </p:cNvPr>
            <p:cNvSpPr>
              <a:spLocks/>
            </p:cNvSpPr>
            <p:nvPr/>
          </p:nvSpPr>
          <p:spPr bwMode="auto">
            <a:xfrm>
              <a:off x="4208689" y="3376380"/>
              <a:ext cx="26983" cy="13349"/>
            </a:xfrm>
            <a:custGeom>
              <a:avLst/>
              <a:gdLst>
                <a:gd name="T0" fmla="*/ 0 w 17"/>
                <a:gd name="T1" fmla="*/ 2147483646 h 17"/>
                <a:gd name="T2" fmla="*/ 0 w 17"/>
                <a:gd name="T3" fmla="*/ 2147483646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0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1"/>
                  </a:moveTo>
                  <a:lnTo>
                    <a:pt x="0" y="1"/>
                  </a:lnTo>
                  <a:lnTo>
                    <a:pt x="1" y="2"/>
                  </a:lnTo>
                  <a:lnTo>
                    <a:pt x="1" y="1"/>
                  </a:lnTo>
                  <a:lnTo>
                    <a:pt x="1" y="2"/>
                  </a:lnTo>
                  <a:lnTo>
                    <a:pt x="2" y="2"/>
                  </a:lnTo>
                  <a:lnTo>
                    <a:pt x="2" y="1"/>
                  </a:lnTo>
                  <a:lnTo>
                    <a:pt x="2" y="2"/>
                  </a:lnTo>
                  <a:lnTo>
                    <a:pt x="3" y="3"/>
                  </a:lnTo>
                  <a:lnTo>
                    <a:pt x="3" y="4"/>
                  </a:lnTo>
                  <a:lnTo>
                    <a:pt x="4" y="5"/>
                  </a:lnTo>
                  <a:lnTo>
                    <a:pt x="4" y="6"/>
                  </a:lnTo>
                  <a:lnTo>
                    <a:pt x="5" y="4"/>
                  </a:lnTo>
                  <a:lnTo>
                    <a:pt x="5" y="5"/>
                  </a:lnTo>
                  <a:lnTo>
                    <a:pt x="6" y="5"/>
                  </a:lnTo>
                  <a:lnTo>
                    <a:pt x="6" y="7"/>
                  </a:lnTo>
                  <a:lnTo>
                    <a:pt x="7" y="7"/>
                  </a:lnTo>
                  <a:lnTo>
                    <a:pt x="7" y="8"/>
                  </a:lnTo>
                  <a:lnTo>
                    <a:pt x="7" y="6"/>
                  </a:lnTo>
                  <a:lnTo>
                    <a:pt x="8" y="7"/>
                  </a:lnTo>
                  <a:lnTo>
                    <a:pt x="8" y="8"/>
                  </a:lnTo>
                  <a:lnTo>
                    <a:pt x="8" y="9"/>
                  </a:lnTo>
                  <a:lnTo>
                    <a:pt x="9" y="9"/>
                  </a:lnTo>
                  <a:lnTo>
                    <a:pt x="10" y="10"/>
                  </a:lnTo>
                  <a:lnTo>
                    <a:pt x="11" y="11"/>
                  </a:lnTo>
                  <a:lnTo>
                    <a:pt x="12" y="13"/>
                  </a:lnTo>
                  <a:lnTo>
                    <a:pt x="13" y="14"/>
                  </a:lnTo>
                  <a:lnTo>
                    <a:pt x="13" y="15"/>
                  </a:lnTo>
                  <a:lnTo>
                    <a:pt x="14" y="14"/>
                  </a:lnTo>
                  <a:lnTo>
                    <a:pt x="14" y="17"/>
                  </a:lnTo>
                  <a:lnTo>
                    <a:pt x="14" y="16"/>
                  </a:lnTo>
                  <a:lnTo>
                    <a:pt x="15" y="17"/>
                  </a:lnTo>
                  <a:lnTo>
                    <a:pt x="16" y="16"/>
                  </a:lnTo>
                  <a:lnTo>
                    <a:pt x="16" y="15"/>
                  </a:lnTo>
                  <a:lnTo>
                    <a:pt x="16" y="13"/>
                  </a:lnTo>
                  <a:lnTo>
                    <a:pt x="17" y="9"/>
                  </a:lnTo>
                  <a:lnTo>
                    <a:pt x="17" y="6"/>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62" name="Freeform 263">
              <a:extLst>
                <a:ext uri="{FF2B5EF4-FFF2-40B4-BE49-F238E27FC236}">
                  <a16:creationId xmlns:a16="http://schemas.microsoft.com/office/drawing/2014/main" id="{110A4930-C9D6-439A-B21F-1DFD912778D8}"/>
                </a:ext>
              </a:extLst>
            </p:cNvPr>
            <p:cNvSpPr>
              <a:spLocks/>
            </p:cNvSpPr>
            <p:nvPr/>
          </p:nvSpPr>
          <p:spPr bwMode="auto">
            <a:xfrm>
              <a:off x="4235671" y="3231898"/>
              <a:ext cx="28569" cy="144481"/>
            </a:xfrm>
            <a:custGeom>
              <a:avLst/>
              <a:gdLst>
                <a:gd name="T0" fmla="*/ 0 w 18"/>
                <a:gd name="T1" fmla="*/ 2147483646 h 184"/>
                <a:gd name="T2" fmla="*/ 2147483646 w 18"/>
                <a:gd name="T3" fmla="*/ 2147483646 h 184"/>
                <a:gd name="T4" fmla="*/ 2147483646 w 18"/>
                <a:gd name="T5" fmla="*/ 2147483646 h 184"/>
                <a:gd name="T6" fmla="*/ 2147483646 w 18"/>
                <a:gd name="T7" fmla="*/ 2147483646 h 184"/>
                <a:gd name="T8" fmla="*/ 2147483646 w 18"/>
                <a:gd name="T9" fmla="*/ 2147483646 h 184"/>
                <a:gd name="T10" fmla="*/ 2147483646 w 18"/>
                <a:gd name="T11" fmla="*/ 2147483646 h 184"/>
                <a:gd name="T12" fmla="*/ 2147483646 w 18"/>
                <a:gd name="T13" fmla="*/ 2147483646 h 184"/>
                <a:gd name="T14" fmla="*/ 2147483646 w 18"/>
                <a:gd name="T15" fmla="*/ 2147483646 h 184"/>
                <a:gd name="T16" fmla="*/ 2147483646 w 18"/>
                <a:gd name="T17" fmla="*/ 2147483646 h 184"/>
                <a:gd name="T18" fmla="*/ 2147483646 w 18"/>
                <a:gd name="T19" fmla="*/ 2147483646 h 184"/>
                <a:gd name="T20" fmla="*/ 2147483646 w 18"/>
                <a:gd name="T21" fmla="*/ 2147483646 h 184"/>
                <a:gd name="T22" fmla="*/ 2147483646 w 18"/>
                <a:gd name="T23" fmla="*/ 2147483646 h 184"/>
                <a:gd name="T24" fmla="*/ 2147483646 w 18"/>
                <a:gd name="T25" fmla="*/ 2147483646 h 184"/>
                <a:gd name="T26" fmla="*/ 2147483646 w 18"/>
                <a:gd name="T27" fmla="*/ 2147483646 h 184"/>
                <a:gd name="T28" fmla="*/ 2147483646 w 18"/>
                <a:gd name="T29" fmla="*/ 2147483646 h 184"/>
                <a:gd name="T30" fmla="*/ 2147483646 w 18"/>
                <a:gd name="T31" fmla="*/ 2147483646 h 184"/>
                <a:gd name="T32" fmla="*/ 2147483646 w 18"/>
                <a:gd name="T33" fmla="*/ 2147483646 h 184"/>
                <a:gd name="T34" fmla="*/ 2147483646 w 18"/>
                <a:gd name="T35" fmla="*/ 2147483646 h 184"/>
                <a:gd name="T36" fmla="*/ 2147483646 w 18"/>
                <a:gd name="T37" fmla="*/ 2147483646 h 184"/>
                <a:gd name="T38" fmla="*/ 2147483646 w 18"/>
                <a:gd name="T39" fmla="*/ 0 h 184"/>
                <a:gd name="T40" fmla="*/ 2147483646 w 18"/>
                <a:gd name="T41" fmla="*/ 2147483646 h 184"/>
                <a:gd name="T42" fmla="*/ 2147483646 w 18"/>
                <a:gd name="T43" fmla="*/ 2147483646 h 184"/>
                <a:gd name="T44" fmla="*/ 2147483646 w 18"/>
                <a:gd name="T45" fmla="*/ 2147483646 h 184"/>
                <a:gd name="T46" fmla="*/ 2147483646 w 18"/>
                <a:gd name="T47" fmla="*/ 2147483646 h 184"/>
                <a:gd name="T48" fmla="*/ 2147483646 w 18"/>
                <a:gd name="T49" fmla="*/ 2147483646 h 184"/>
                <a:gd name="T50" fmla="*/ 2147483646 w 18"/>
                <a:gd name="T51" fmla="*/ 2147483646 h 184"/>
                <a:gd name="T52" fmla="*/ 2147483646 w 18"/>
                <a:gd name="T53" fmla="*/ 2147483646 h 184"/>
                <a:gd name="T54" fmla="*/ 2147483646 w 18"/>
                <a:gd name="T55" fmla="*/ 2147483646 h 184"/>
                <a:gd name="T56" fmla="*/ 2147483646 w 18"/>
                <a:gd name="T57" fmla="*/ 2147483646 h 184"/>
                <a:gd name="T58" fmla="*/ 2147483646 w 18"/>
                <a:gd name="T59" fmla="*/ 2147483646 h 184"/>
                <a:gd name="T60" fmla="*/ 2147483646 w 18"/>
                <a:gd name="T61" fmla="*/ 2147483646 h 184"/>
                <a:gd name="T62" fmla="*/ 2147483646 w 18"/>
                <a:gd name="T63" fmla="*/ 2147483646 h 184"/>
                <a:gd name="T64" fmla="*/ 2147483646 w 18"/>
                <a:gd name="T65" fmla="*/ 2147483646 h 184"/>
                <a:gd name="T66" fmla="*/ 2147483646 w 18"/>
                <a:gd name="T67" fmla="*/ 2147483646 h 184"/>
                <a:gd name="T68" fmla="*/ 2147483646 w 18"/>
                <a:gd name="T69" fmla="*/ 2147483646 h 184"/>
                <a:gd name="T70" fmla="*/ 2147483646 w 18"/>
                <a:gd name="T71" fmla="*/ 2147483646 h 184"/>
                <a:gd name="T72" fmla="*/ 2147483646 w 18"/>
                <a:gd name="T73" fmla="*/ 2147483646 h 184"/>
                <a:gd name="T74" fmla="*/ 2147483646 w 18"/>
                <a:gd name="T75" fmla="*/ 2147483646 h 184"/>
                <a:gd name="T76" fmla="*/ 2147483646 w 18"/>
                <a:gd name="T77" fmla="*/ 2147483646 h 184"/>
                <a:gd name="T78" fmla="*/ 2147483646 w 18"/>
                <a:gd name="T79" fmla="*/ 2147483646 h 184"/>
                <a:gd name="T80" fmla="*/ 2147483646 w 18"/>
                <a:gd name="T81" fmla="*/ 2147483646 h 184"/>
                <a:gd name="T82" fmla="*/ 2147483646 w 18"/>
                <a:gd name="T83" fmla="*/ 2147483646 h 184"/>
                <a:gd name="T84" fmla="*/ 2147483646 w 18"/>
                <a:gd name="T85" fmla="*/ 2147483646 h 184"/>
                <a:gd name="T86" fmla="*/ 2147483646 w 18"/>
                <a:gd name="T87" fmla="*/ 2147483646 h 184"/>
                <a:gd name="T88" fmla="*/ 2147483646 w 18"/>
                <a:gd name="T89" fmla="*/ 2147483646 h 184"/>
                <a:gd name="T90" fmla="*/ 2147483646 w 18"/>
                <a:gd name="T91" fmla="*/ 2147483646 h 184"/>
                <a:gd name="T92" fmla="*/ 2147483646 w 18"/>
                <a:gd name="T93" fmla="*/ 2147483646 h 184"/>
                <a:gd name="T94" fmla="*/ 2147483646 w 18"/>
                <a:gd name="T95" fmla="*/ 2147483646 h 184"/>
                <a:gd name="T96" fmla="*/ 2147483646 w 18"/>
                <a:gd name="T97" fmla="*/ 2147483646 h 184"/>
                <a:gd name="T98" fmla="*/ 2147483646 w 18"/>
                <a:gd name="T99" fmla="*/ 2147483646 h 18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4">
                  <a:moveTo>
                    <a:pt x="0" y="184"/>
                  </a:moveTo>
                  <a:lnTo>
                    <a:pt x="1" y="179"/>
                  </a:lnTo>
                  <a:lnTo>
                    <a:pt x="1" y="171"/>
                  </a:lnTo>
                  <a:lnTo>
                    <a:pt x="1" y="161"/>
                  </a:lnTo>
                  <a:lnTo>
                    <a:pt x="2" y="150"/>
                  </a:lnTo>
                  <a:lnTo>
                    <a:pt x="2" y="137"/>
                  </a:lnTo>
                  <a:lnTo>
                    <a:pt x="3" y="124"/>
                  </a:lnTo>
                  <a:lnTo>
                    <a:pt x="3" y="110"/>
                  </a:lnTo>
                  <a:lnTo>
                    <a:pt x="3" y="96"/>
                  </a:lnTo>
                  <a:lnTo>
                    <a:pt x="4" y="81"/>
                  </a:lnTo>
                  <a:lnTo>
                    <a:pt x="4" y="68"/>
                  </a:lnTo>
                  <a:lnTo>
                    <a:pt x="4" y="55"/>
                  </a:lnTo>
                  <a:lnTo>
                    <a:pt x="5" y="41"/>
                  </a:lnTo>
                  <a:lnTo>
                    <a:pt x="5" y="29"/>
                  </a:lnTo>
                  <a:lnTo>
                    <a:pt x="5" y="20"/>
                  </a:lnTo>
                  <a:lnTo>
                    <a:pt x="6" y="13"/>
                  </a:lnTo>
                  <a:lnTo>
                    <a:pt x="6" y="8"/>
                  </a:lnTo>
                  <a:lnTo>
                    <a:pt x="6" y="3"/>
                  </a:lnTo>
                  <a:lnTo>
                    <a:pt x="7" y="1"/>
                  </a:lnTo>
                  <a:lnTo>
                    <a:pt x="7" y="0"/>
                  </a:lnTo>
                  <a:lnTo>
                    <a:pt x="8" y="1"/>
                  </a:lnTo>
                  <a:lnTo>
                    <a:pt x="8" y="3"/>
                  </a:lnTo>
                  <a:lnTo>
                    <a:pt x="8" y="4"/>
                  </a:lnTo>
                  <a:lnTo>
                    <a:pt x="9" y="10"/>
                  </a:lnTo>
                  <a:lnTo>
                    <a:pt x="9" y="14"/>
                  </a:lnTo>
                  <a:lnTo>
                    <a:pt x="9" y="20"/>
                  </a:lnTo>
                  <a:lnTo>
                    <a:pt x="10" y="25"/>
                  </a:lnTo>
                  <a:lnTo>
                    <a:pt x="10" y="32"/>
                  </a:lnTo>
                  <a:lnTo>
                    <a:pt x="10" y="38"/>
                  </a:lnTo>
                  <a:lnTo>
                    <a:pt x="11" y="44"/>
                  </a:lnTo>
                  <a:lnTo>
                    <a:pt x="11" y="50"/>
                  </a:lnTo>
                  <a:lnTo>
                    <a:pt x="12" y="56"/>
                  </a:lnTo>
                  <a:lnTo>
                    <a:pt x="12" y="62"/>
                  </a:lnTo>
                  <a:lnTo>
                    <a:pt x="12" y="67"/>
                  </a:lnTo>
                  <a:lnTo>
                    <a:pt x="13" y="73"/>
                  </a:lnTo>
                  <a:lnTo>
                    <a:pt x="13" y="79"/>
                  </a:lnTo>
                  <a:lnTo>
                    <a:pt x="13" y="84"/>
                  </a:lnTo>
                  <a:lnTo>
                    <a:pt x="14" y="88"/>
                  </a:lnTo>
                  <a:lnTo>
                    <a:pt x="14" y="93"/>
                  </a:lnTo>
                  <a:lnTo>
                    <a:pt x="14" y="97"/>
                  </a:lnTo>
                  <a:lnTo>
                    <a:pt x="15" y="100"/>
                  </a:lnTo>
                  <a:lnTo>
                    <a:pt x="15" y="105"/>
                  </a:lnTo>
                  <a:lnTo>
                    <a:pt x="15" y="107"/>
                  </a:lnTo>
                  <a:lnTo>
                    <a:pt x="16" y="110"/>
                  </a:lnTo>
                  <a:lnTo>
                    <a:pt x="16" y="113"/>
                  </a:lnTo>
                  <a:lnTo>
                    <a:pt x="17" y="115"/>
                  </a:lnTo>
                  <a:lnTo>
                    <a:pt x="17" y="117"/>
                  </a:lnTo>
                  <a:lnTo>
                    <a:pt x="17" y="119"/>
                  </a:lnTo>
                  <a:lnTo>
                    <a:pt x="18" y="121"/>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63" name="Freeform 264">
              <a:extLst>
                <a:ext uri="{FF2B5EF4-FFF2-40B4-BE49-F238E27FC236}">
                  <a16:creationId xmlns:a16="http://schemas.microsoft.com/office/drawing/2014/main" id="{FF29EB66-BD23-45AC-B3CB-3C11740B3F8F}"/>
                </a:ext>
              </a:extLst>
            </p:cNvPr>
            <p:cNvSpPr>
              <a:spLocks/>
            </p:cNvSpPr>
            <p:nvPr/>
          </p:nvSpPr>
          <p:spPr bwMode="auto">
            <a:xfrm>
              <a:off x="4264240" y="3327696"/>
              <a:ext cx="26983" cy="29839"/>
            </a:xfrm>
            <a:custGeom>
              <a:avLst/>
              <a:gdLst>
                <a:gd name="T0" fmla="*/ 0 w 17"/>
                <a:gd name="T1" fmla="*/ 0 h 38"/>
                <a:gd name="T2" fmla="*/ 0 w 17"/>
                <a:gd name="T3" fmla="*/ 2147483646 h 38"/>
                <a:gd name="T4" fmla="*/ 2147483646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2147483646 h 38"/>
                <a:gd name="T54" fmla="*/ 2147483646 w 17"/>
                <a:gd name="T55" fmla="*/ 2147483646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0"/>
                  </a:moveTo>
                  <a:lnTo>
                    <a:pt x="0" y="1"/>
                  </a:lnTo>
                  <a:lnTo>
                    <a:pt x="1" y="2"/>
                  </a:lnTo>
                  <a:lnTo>
                    <a:pt x="1" y="3"/>
                  </a:lnTo>
                  <a:lnTo>
                    <a:pt x="1" y="6"/>
                  </a:lnTo>
                  <a:lnTo>
                    <a:pt x="2" y="7"/>
                  </a:lnTo>
                  <a:lnTo>
                    <a:pt x="2" y="8"/>
                  </a:lnTo>
                  <a:lnTo>
                    <a:pt x="3" y="9"/>
                  </a:lnTo>
                  <a:lnTo>
                    <a:pt x="3" y="10"/>
                  </a:lnTo>
                  <a:lnTo>
                    <a:pt x="3" y="11"/>
                  </a:lnTo>
                  <a:lnTo>
                    <a:pt x="4" y="13"/>
                  </a:lnTo>
                  <a:lnTo>
                    <a:pt x="4" y="14"/>
                  </a:lnTo>
                  <a:lnTo>
                    <a:pt x="5" y="16"/>
                  </a:lnTo>
                  <a:lnTo>
                    <a:pt x="5" y="19"/>
                  </a:lnTo>
                  <a:lnTo>
                    <a:pt x="6" y="20"/>
                  </a:lnTo>
                  <a:lnTo>
                    <a:pt x="6" y="24"/>
                  </a:lnTo>
                  <a:lnTo>
                    <a:pt x="6" y="26"/>
                  </a:lnTo>
                  <a:lnTo>
                    <a:pt x="7" y="28"/>
                  </a:lnTo>
                  <a:lnTo>
                    <a:pt x="7" y="30"/>
                  </a:lnTo>
                  <a:lnTo>
                    <a:pt x="7" y="32"/>
                  </a:lnTo>
                  <a:lnTo>
                    <a:pt x="8" y="35"/>
                  </a:lnTo>
                  <a:lnTo>
                    <a:pt x="8" y="36"/>
                  </a:lnTo>
                  <a:lnTo>
                    <a:pt x="9" y="37"/>
                  </a:lnTo>
                  <a:lnTo>
                    <a:pt x="9" y="38"/>
                  </a:lnTo>
                  <a:lnTo>
                    <a:pt x="10" y="38"/>
                  </a:lnTo>
                  <a:lnTo>
                    <a:pt x="11" y="38"/>
                  </a:lnTo>
                  <a:lnTo>
                    <a:pt x="11" y="36"/>
                  </a:lnTo>
                  <a:lnTo>
                    <a:pt x="12" y="34"/>
                  </a:lnTo>
                  <a:lnTo>
                    <a:pt x="12" y="33"/>
                  </a:lnTo>
                  <a:lnTo>
                    <a:pt x="13" y="31"/>
                  </a:lnTo>
                  <a:lnTo>
                    <a:pt x="13" y="30"/>
                  </a:lnTo>
                  <a:lnTo>
                    <a:pt x="13" y="28"/>
                  </a:lnTo>
                  <a:lnTo>
                    <a:pt x="14" y="27"/>
                  </a:lnTo>
                  <a:lnTo>
                    <a:pt x="14" y="26"/>
                  </a:lnTo>
                  <a:lnTo>
                    <a:pt x="15" y="25"/>
                  </a:lnTo>
                  <a:lnTo>
                    <a:pt x="15" y="24"/>
                  </a:lnTo>
                  <a:lnTo>
                    <a:pt x="15" y="22"/>
                  </a:lnTo>
                  <a:lnTo>
                    <a:pt x="16" y="21"/>
                  </a:lnTo>
                  <a:lnTo>
                    <a:pt x="17" y="20"/>
                  </a:lnTo>
                  <a:lnTo>
                    <a:pt x="17" y="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64" name="Freeform 265">
              <a:extLst>
                <a:ext uri="{FF2B5EF4-FFF2-40B4-BE49-F238E27FC236}">
                  <a16:creationId xmlns:a16="http://schemas.microsoft.com/office/drawing/2014/main" id="{088DDFB9-9157-466C-A7E3-E50A5FB9DE22}"/>
                </a:ext>
              </a:extLst>
            </p:cNvPr>
            <p:cNvSpPr>
              <a:spLocks/>
            </p:cNvSpPr>
            <p:nvPr/>
          </p:nvSpPr>
          <p:spPr bwMode="auto">
            <a:xfrm>
              <a:off x="4291223" y="3342615"/>
              <a:ext cx="28569" cy="40832"/>
            </a:xfrm>
            <a:custGeom>
              <a:avLst/>
              <a:gdLst>
                <a:gd name="T0" fmla="*/ 0 w 18"/>
                <a:gd name="T1" fmla="*/ 0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2"/>
                  </a:lnTo>
                  <a:lnTo>
                    <a:pt x="1" y="1"/>
                  </a:lnTo>
                  <a:lnTo>
                    <a:pt x="2" y="2"/>
                  </a:lnTo>
                  <a:lnTo>
                    <a:pt x="2" y="3"/>
                  </a:lnTo>
                  <a:lnTo>
                    <a:pt x="3" y="4"/>
                  </a:lnTo>
                  <a:lnTo>
                    <a:pt x="3" y="5"/>
                  </a:lnTo>
                  <a:lnTo>
                    <a:pt x="3" y="7"/>
                  </a:lnTo>
                  <a:lnTo>
                    <a:pt x="4" y="8"/>
                  </a:lnTo>
                  <a:lnTo>
                    <a:pt x="4" y="10"/>
                  </a:lnTo>
                  <a:lnTo>
                    <a:pt x="4" y="11"/>
                  </a:lnTo>
                  <a:lnTo>
                    <a:pt x="5" y="13"/>
                  </a:lnTo>
                  <a:lnTo>
                    <a:pt x="5" y="16"/>
                  </a:lnTo>
                  <a:lnTo>
                    <a:pt x="6" y="16"/>
                  </a:lnTo>
                  <a:lnTo>
                    <a:pt x="6" y="18"/>
                  </a:lnTo>
                  <a:lnTo>
                    <a:pt x="7" y="20"/>
                  </a:lnTo>
                  <a:lnTo>
                    <a:pt x="7" y="21"/>
                  </a:lnTo>
                  <a:lnTo>
                    <a:pt x="7" y="22"/>
                  </a:lnTo>
                  <a:lnTo>
                    <a:pt x="8" y="24"/>
                  </a:lnTo>
                  <a:lnTo>
                    <a:pt x="8" y="25"/>
                  </a:lnTo>
                  <a:lnTo>
                    <a:pt x="8" y="28"/>
                  </a:lnTo>
                  <a:lnTo>
                    <a:pt x="9" y="29"/>
                  </a:lnTo>
                  <a:lnTo>
                    <a:pt x="9" y="30"/>
                  </a:lnTo>
                  <a:lnTo>
                    <a:pt x="9" y="32"/>
                  </a:lnTo>
                  <a:lnTo>
                    <a:pt x="10" y="32"/>
                  </a:lnTo>
                  <a:lnTo>
                    <a:pt x="10" y="33"/>
                  </a:lnTo>
                  <a:lnTo>
                    <a:pt x="10" y="36"/>
                  </a:lnTo>
                  <a:lnTo>
                    <a:pt x="11" y="38"/>
                  </a:lnTo>
                  <a:lnTo>
                    <a:pt x="11" y="37"/>
                  </a:lnTo>
                  <a:lnTo>
                    <a:pt x="12" y="39"/>
                  </a:lnTo>
                  <a:lnTo>
                    <a:pt x="12" y="41"/>
                  </a:lnTo>
                  <a:lnTo>
                    <a:pt x="13" y="42"/>
                  </a:lnTo>
                  <a:lnTo>
                    <a:pt x="13" y="43"/>
                  </a:lnTo>
                  <a:lnTo>
                    <a:pt x="13" y="44"/>
                  </a:lnTo>
                  <a:lnTo>
                    <a:pt x="14" y="46"/>
                  </a:lnTo>
                  <a:lnTo>
                    <a:pt x="14" y="48"/>
                  </a:lnTo>
                  <a:lnTo>
                    <a:pt x="14" y="47"/>
                  </a:lnTo>
                  <a:lnTo>
                    <a:pt x="15" y="47"/>
                  </a:lnTo>
                  <a:lnTo>
                    <a:pt x="15" y="48"/>
                  </a:lnTo>
                  <a:lnTo>
                    <a:pt x="15" y="49"/>
                  </a:lnTo>
                  <a:lnTo>
                    <a:pt x="16" y="49"/>
                  </a:lnTo>
                  <a:lnTo>
                    <a:pt x="16" y="51"/>
                  </a:lnTo>
                  <a:lnTo>
                    <a:pt x="17" y="51"/>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65" name="Freeform 266">
              <a:extLst>
                <a:ext uri="{FF2B5EF4-FFF2-40B4-BE49-F238E27FC236}">
                  <a16:creationId xmlns:a16="http://schemas.microsoft.com/office/drawing/2014/main" id="{BF8FB2BF-535E-44E0-BF3B-62FE2AE82BE0}"/>
                </a:ext>
              </a:extLst>
            </p:cNvPr>
            <p:cNvSpPr>
              <a:spLocks/>
            </p:cNvSpPr>
            <p:nvPr/>
          </p:nvSpPr>
          <p:spPr bwMode="auto">
            <a:xfrm>
              <a:off x="4319793" y="3382662"/>
              <a:ext cx="28569" cy="15705"/>
            </a:xfrm>
            <a:custGeom>
              <a:avLst/>
              <a:gdLst>
                <a:gd name="T0" fmla="*/ 0 w 18"/>
                <a:gd name="T1" fmla="*/ 2147483646 h 20"/>
                <a:gd name="T2" fmla="*/ 0 w 18"/>
                <a:gd name="T3" fmla="*/ 0 h 20"/>
                <a:gd name="T4" fmla="*/ 2147483646 w 18"/>
                <a:gd name="T5" fmla="*/ 2147483646 h 20"/>
                <a:gd name="T6" fmla="*/ 2147483646 w 18"/>
                <a:gd name="T7" fmla="*/ 2147483646 h 20"/>
                <a:gd name="T8" fmla="*/ 2147483646 w 18"/>
                <a:gd name="T9" fmla="*/ 2147483646 h 20"/>
                <a:gd name="T10" fmla="*/ 2147483646 w 18"/>
                <a:gd name="T11" fmla="*/ 2147483646 h 20"/>
                <a:gd name="T12" fmla="*/ 2147483646 w 18"/>
                <a:gd name="T13" fmla="*/ 2147483646 h 20"/>
                <a:gd name="T14" fmla="*/ 2147483646 w 18"/>
                <a:gd name="T15" fmla="*/ 2147483646 h 20"/>
                <a:gd name="T16" fmla="*/ 2147483646 w 18"/>
                <a:gd name="T17" fmla="*/ 2147483646 h 20"/>
                <a:gd name="T18" fmla="*/ 2147483646 w 18"/>
                <a:gd name="T19" fmla="*/ 2147483646 h 20"/>
                <a:gd name="T20" fmla="*/ 2147483646 w 18"/>
                <a:gd name="T21" fmla="*/ 2147483646 h 20"/>
                <a:gd name="T22" fmla="*/ 2147483646 w 18"/>
                <a:gd name="T23" fmla="*/ 2147483646 h 20"/>
                <a:gd name="T24" fmla="*/ 2147483646 w 18"/>
                <a:gd name="T25" fmla="*/ 2147483646 h 20"/>
                <a:gd name="T26" fmla="*/ 2147483646 w 18"/>
                <a:gd name="T27" fmla="*/ 2147483646 h 20"/>
                <a:gd name="T28" fmla="*/ 2147483646 w 18"/>
                <a:gd name="T29" fmla="*/ 2147483646 h 20"/>
                <a:gd name="T30" fmla="*/ 2147483646 w 18"/>
                <a:gd name="T31" fmla="*/ 2147483646 h 20"/>
                <a:gd name="T32" fmla="*/ 2147483646 w 18"/>
                <a:gd name="T33" fmla="*/ 2147483646 h 20"/>
                <a:gd name="T34" fmla="*/ 2147483646 w 18"/>
                <a:gd name="T35" fmla="*/ 2147483646 h 20"/>
                <a:gd name="T36" fmla="*/ 2147483646 w 18"/>
                <a:gd name="T37" fmla="*/ 2147483646 h 20"/>
                <a:gd name="T38" fmla="*/ 2147483646 w 18"/>
                <a:gd name="T39" fmla="*/ 2147483646 h 20"/>
                <a:gd name="T40" fmla="*/ 2147483646 w 18"/>
                <a:gd name="T41" fmla="*/ 2147483646 h 20"/>
                <a:gd name="T42" fmla="*/ 2147483646 w 18"/>
                <a:gd name="T43" fmla="*/ 2147483646 h 20"/>
                <a:gd name="T44" fmla="*/ 2147483646 w 18"/>
                <a:gd name="T45" fmla="*/ 2147483646 h 20"/>
                <a:gd name="T46" fmla="*/ 2147483646 w 18"/>
                <a:gd name="T47" fmla="*/ 2147483646 h 20"/>
                <a:gd name="T48" fmla="*/ 2147483646 w 18"/>
                <a:gd name="T49" fmla="*/ 2147483646 h 20"/>
                <a:gd name="T50" fmla="*/ 2147483646 w 18"/>
                <a:gd name="T51" fmla="*/ 2147483646 h 20"/>
                <a:gd name="T52" fmla="*/ 2147483646 w 18"/>
                <a:gd name="T53" fmla="*/ 2147483646 h 20"/>
                <a:gd name="T54" fmla="*/ 2147483646 w 18"/>
                <a:gd name="T55" fmla="*/ 2147483646 h 20"/>
                <a:gd name="T56" fmla="*/ 2147483646 w 18"/>
                <a:gd name="T57" fmla="*/ 2147483646 h 20"/>
                <a:gd name="T58" fmla="*/ 2147483646 w 18"/>
                <a:gd name="T59" fmla="*/ 2147483646 h 20"/>
                <a:gd name="T60" fmla="*/ 2147483646 w 18"/>
                <a:gd name="T61" fmla="*/ 2147483646 h 20"/>
                <a:gd name="T62" fmla="*/ 2147483646 w 18"/>
                <a:gd name="T63" fmla="*/ 2147483646 h 20"/>
                <a:gd name="T64" fmla="*/ 2147483646 w 18"/>
                <a:gd name="T65" fmla="*/ 2147483646 h 20"/>
                <a:gd name="T66" fmla="*/ 2147483646 w 18"/>
                <a:gd name="T67" fmla="*/ 2147483646 h 20"/>
                <a:gd name="T68" fmla="*/ 2147483646 w 18"/>
                <a:gd name="T69" fmla="*/ 2147483646 h 20"/>
                <a:gd name="T70" fmla="*/ 2147483646 w 18"/>
                <a:gd name="T71" fmla="*/ 2147483646 h 20"/>
                <a:gd name="T72" fmla="*/ 2147483646 w 18"/>
                <a:gd name="T73" fmla="*/ 2147483646 h 20"/>
                <a:gd name="T74" fmla="*/ 2147483646 w 18"/>
                <a:gd name="T75" fmla="*/ 2147483646 h 20"/>
                <a:gd name="T76" fmla="*/ 2147483646 w 18"/>
                <a:gd name="T77" fmla="*/ 2147483646 h 20"/>
                <a:gd name="T78" fmla="*/ 2147483646 w 18"/>
                <a:gd name="T79" fmla="*/ 2147483646 h 20"/>
                <a:gd name="T80" fmla="*/ 2147483646 w 18"/>
                <a:gd name="T81" fmla="*/ 2147483646 h 20"/>
                <a:gd name="T82" fmla="*/ 2147483646 w 18"/>
                <a:gd name="T83" fmla="*/ 2147483646 h 20"/>
                <a:gd name="T84" fmla="*/ 2147483646 w 18"/>
                <a:gd name="T85" fmla="*/ 2147483646 h 20"/>
                <a:gd name="T86" fmla="*/ 2147483646 w 18"/>
                <a:gd name="T87" fmla="*/ 2147483646 h 20"/>
                <a:gd name="T88" fmla="*/ 2147483646 w 18"/>
                <a:gd name="T89" fmla="*/ 2147483646 h 20"/>
                <a:gd name="T90" fmla="*/ 2147483646 w 18"/>
                <a:gd name="T91" fmla="*/ 2147483646 h 20"/>
                <a:gd name="T92" fmla="*/ 2147483646 w 18"/>
                <a:gd name="T93" fmla="*/ 2147483646 h 20"/>
                <a:gd name="T94" fmla="*/ 2147483646 w 18"/>
                <a:gd name="T95" fmla="*/ 2147483646 h 20"/>
                <a:gd name="T96" fmla="*/ 2147483646 w 18"/>
                <a:gd name="T97" fmla="*/ 2147483646 h 20"/>
                <a:gd name="T98" fmla="*/ 2147483646 w 18"/>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
                  <a:moveTo>
                    <a:pt x="0" y="1"/>
                  </a:moveTo>
                  <a:lnTo>
                    <a:pt x="0" y="0"/>
                  </a:lnTo>
                  <a:lnTo>
                    <a:pt x="1" y="2"/>
                  </a:lnTo>
                  <a:lnTo>
                    <a:pt x="1" y="1"/>
                  </a:lnTo>
                  <a:lnTo>
                    <a:pt x="2" y="3"/>
                  </a:lnTo>
                  <a:lnTo>
                    <a:pt x="2" y="4"/>
                  </a:lnTo>
                  <a:lnTo>
                    <a:pt x="2" y="1"/>
                  </a:lnTo>
                  <a:lnTo>
                    <a:pt x="3" y="4"/>
                  </a:lnTo>
                  <a:lnTo>
                    <a:pt x="3" y="3"/>
                  </a:lnTo>
                  <a:lnTo>
                    <a:pt x="4" y="4"/>
                  </a:lnTo>
                  <a:lnTo>
                    <a:pt x="5" y="4"/>
                  </a:lnTo>
                  <a:lnTo>
                    <a:pt x="5" y="5"/>
                  </a:lnTo>
                  <a:lnTo>
                    <a:pt x="6" y="5"/>
                  </a:lnTo>
                  <a:lnTo>
                    <a:pt x="6" y="6"/>
                  </a:lnTo>
                  <a:lnTo>
                    <a:pt x="7" y="5"/>
                  </a:lnTo>
                  <a:lnTo>
                    <a:pt x="7" y="6"/>
                  </a:lnTo>
                  <a:lnTo>
                    <a:pt x="8" y="7"/>
                  </a:lnTo>
                  <a:lnTo>
                    <a:pt x="8" y="8"/>
                  </a:lnTo>
                  <a:lnTo>
                    <a:pt x="9" y="7"/>
                  </a:lnTo>
                  <a:lnTo>
                    <a:pt x="9" y="8"/>
                  </a:lnTo>
                  <a:lnTo>
                    <a:pt x="9" y="9"/>
                  </a:lnTo>
                  <a:lnTo>
                    <a:pt x="10" y="11"/>
                  </a:lnTo>
                  <a:lnTo>
                    <a:pt x="10" y="9"/>
                  </a:lnTo>
                  <a:lnTo>
                    <a:pt x="11" y="11"/>
                  </a:lnTo>
                  <a:lnTo>
                    <a:pt x="11" y="10"/>
                  </a:lnTo>
                  <a:lnTo>
                    <a:pt x="11" y="11"/>
                  </a:lnTo>
                  <a:lnTo>
                    <a:pt x="12" y="12"/>
                  </a:lnTo>
                  <a:lnTo>
                    <a:pt x="12" y="11"/>
                  </a:lnTo>
                  <a:lnTo>
                    <a:pt x="12" y="12"/>
                  </a:lnTo>
                  <a:lnTo>
                    <a:pt x="13" y="13"/>
                  </a:lnTo>
                  <a:lnTo>
                    <a:pt x="13" y="14"/>
                  </a:lnTo>
                  <a:lnTo>
                    <a:pt x="14" y="14"/>
                  </a:lnTo>
                  <a:lnTo>
                    <a:pt x="14" y="15"/>
                  </a:lnTo>
                  <a:lnTo>
                    <a:pt x="15" y="16"/>
                  </a:lnTo>
                  <a:lnTo>
                    <a:pt x="15" y="17"/>
                  </a:lnTo>
                  <a:lnTo>
                    <a:pt x="16" y="17"/>
                  </a:lnTo>
                  <a:lnTo>
                    <a:pt x="16" y="20"/>
                  </a:lnTo>
                  <a:lnTo>
                    <a:pt x="16" y="19"/>
                  </a:lnTo>
                  <a:lnTo>
                    <a:pt x="17" y="20"/>
                  </a:lnTo>
                  <a:lnTo>
                    <a:pt x="18" y="2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66" name="Freeform 267">
              <a:extLst>
                <a:ext uri="{FF2B5EF4-FFF2-40B4-BE49-F238E27FC236}">
                  <a16:creationId xmlns:a16="http://schemas.microsoft.com/office/drawing/2014/main" id="{E2A6D714-65A2-44A8-8D76-E11F64DD4613}"/>
                </a:ext>
              </a:extLst>
            </p:cNvPr>
            <p:cNvSpPr>
              <a:spLocks/>
            </p:cNvSpPr>
            <p:nvPr/>
          </p:nvSpPr>
          <p:spPr bwMode="auto">
            <a:xfrm>
              <a:off x="4348362" y="3240537"/>
              <a:ext cx="26983" cy="157830"/>
            </a:xfrm>
            <a:custGeom>
              <a:avLst/>
              <a:gdLst>
                <a:gd name="T0" fmla="*/ 0 w 17"/>
                <a:gd name="T1" fmla="*/ 2147483646 h 201"/>
                <a:gd name="T2" fmla="*/ 0 w 17"/>
                <a:gd name="T3" fmla="*/ 2147483646 h 201"/>
                <a:gd name="T4" fmla="*/ 0 w 17"/>
                <a:gd name="T5" fmla="*/ 2147483646 h 201"/>
                <a:gd name="T6" fmla="*/ 2147483646 w 17"/>
                <a:gd name="T7" fmla="*/ 2147483646 h 201"/>
                <a:gd name="T8" fmla="*/ 2147483646 w 17"/>
                <a:gd name="T9" fmla="*/ 2147483646 h 201"/>
                <a:gd name="T10" fmla="*/ 2147483646 w 17"/>
                <a:gd name="T11" fmla="*/ 2147483646 h 201"/>
                <a:gd name="T12" fmla="*/ 2147483646 w 17"/>
                <a:gd name="T13" fmla="*/ 2147483646 h 201"/>
                <a:gd name="T14" fmla="*/ 2147483646 w 17"/>
                <a:gd name="T15" fmla="*/ 2147483646 h 201"/>
                <a:gd name="T16" fmla="*/ 2147483646 w 17"/>
                <a:gd name="T17" fmla="*/ 2147483646 h 201"/>
                <a:gd name="T18" fmla="*/ 2147483646 w 17"/>
                <a:gd name="T19" fmla="*/ 2147483646 h 201"/>
                <a:gd name="T20" fmla="*/ 2147483646 w 17"/>
                <a:gd name="T21" fmla="*/ 2147483646 h 201"/>
                <a:gd name="T22" fmla="*/ 2147483646 w 17"/>
                <a:gd name="T23" fmla="*/ 2147483646 h 201"/>
                <a:gd name="T24" fmla="*/ 2147483646 w 17"/>
                <a:gd name="T25" fmla="*/ 2147483646 h 201"/>
                <a:gd name="T26" fmla="*/ 2147483646 w 17"/>
                <a:gd name="T27" fmla="*/ 2147483646 h 201"/>
                <a:gd name="T28" fmla="*/ 2147483646 w 17"/>
                <a:gd name="T29" fmla="*/ 2147483646 h 201"/>
                <a:gd name="T30" fmla="*/ 2147483646 w 17"/>
                <a:gd name="T31" fmla="*/ 2147483646 h 201"/>
                <a:gd name="T32" fmla="*/ 2147483646 w 17"/>
                <a:gd name="T33" fmla="*/ 2147483646 h 201"/>
                <a:gd name="T34" fmla="*/ 2147483646 w 17"/>
                <a:gd name="T35" fmla="*/ 2147483646 h 201"/>
                <a:gd name="T36" fmla="*/ 2147483646 w 17"/>
                <a:gd name="T37" fmla="*/ 2147483646 h 201"/>
                <a:gd name="T38" fmla="*/ 2147483646 w 17"/>
                <a:gd name="T39" fmla="*/ 2147483646 h 201"/>
                <a:gd name="T40" fmla="*/ 2147483646 w 17"/>
                <a:gd name="T41" fmla="*/ 2147483646 h 201"/>
                <a:gd name="T42" fmla="*/ 2147483646 w 17"/>
                <a:gd name="T43" fmla="*/ 2147483646 h 201"/>
                <a:gd name="T44" fmla="*/ 2147483646 w 17"/>
                <a:gd name="T45" fmla="*/ 2147483646 h 201"/>
                <a:gd name="T46" fmla="*/ 2147483646 w 17"/>
                <a:gd name="T47" fmla="*/ 2147483646 h 201"/>
                <a:gd name="T48" fmla="*/ 2147483646 w 17"/>
                <a:gd name="T49" fmla="*/ 2147483646 h 201"/>
                <a:gd name="T50" fmla="*/ 2147483646 w 17"/>
                <a:gd name="T51" fmla="*/ 2147483646 h 201"/>
                <a:gd name="T52" fmla="*/ 2147483646 w 17"/>
                <a:gd name="T53" fmla="*/ 0 h 201"/>
                <a:gd name="T54" fmla="*/ 2147483646 w 17"/>
                <a:gd name="T55" fmla="*/ 2147483646 h 201"/>
                <a:gd name="T56" fmla="*/ 2147483646 w 17"/>
                <a:gd name="T57" fmla="*/ 2147483646 h 201"/>
                <a:gd name="T58" fmla="*/ 2147483646 w 17"/>
                <a:gd name="T59" fmla="*/ 2147483646 h 201"/>
                <a:gd name="T60" fmla="*/ 2147483646 w 17"/>
                <a:gd name="T61" fmla="*/ 2147483646 h 201"/>
                <a:gd name="T62" fmla="*/ 2147483646 w 17"/>
                <a:gd name="T63" fmla="*/ 2147483646 h 201"/>
                <a:gd name="T64" fmla="*/ 2147483646 w 17"/>
                <a:gd name="T65" fmla="*/ 2147483646 h 201"/>
                <a:gd name="T66" fmla="*/ 2147483646 w 17"/>
                <a:gd name="T67" fmla="*/ 2147483646 h 201"/>
                <a:gd name="T68" fmla="*/ 2147483646 w 17"/>
                <a:gd name="T69" fmla="*/ 2147483646 h 201"/>
                <a:gd name="T70" fmla="*/ 2147483646 w 17"/>
                <a:gd name="T71" fmla="*/ 2147483646 h 201"/>
                <a:gd name="T72" fmla="*/ 2147483646 w 17"/>
                <a:gd name="T73" fmla="*/ 2147483646 h 201"/>
                <a:gd name="T74" fmla="*/ 2147483646 w 17"/>
                <a:gd name="T75" fmla="*/ 2147483646 h 201"/>
                <a:gd name="T76" fmla="*/ 2147483646 w 17"/>
                <a:gd name="T77" fmla="*/ 2147483646 h 201"/>
                <a:gd name="T78" fmla="*/ 2147483646 w 17"/>
                <a:gd name="T79" fmla="*/ 2147483646 h 201"/>
                <a:gd name="T80" fmla="*/ 2147483646 w 17"/>
                <a:gd name="T81" fmla="*/ 2147483646 h 201"/>
                <a:gd name="T82" fmla="*/ 2147483646 w 17"/>
                <a:gd name="T83" fmla="*/ 2147483646 h 201"/>
                <a:gd name="T84" fmla="*/ 2147483646 w 17"/>
                <a:gd name="T85" fmla="*/ 2147483646 h 201"/>
                <a:gd name="T86" fmla="*/ 2147483646 w 17"/>
                <a:gd name="T87" fmla="*/ 2147483646 h 201"/>
                <a:gd name="T88" fmla="*/ 2147483646 w 17"/>
                <a:gd name="T89" fmla="*/ 2147483646 h 201"/>
                <a:gd name="T90" fmla="*/ 2147483646 w 17"/>
                <a:gd name="T91" fmla="*/ 2147483646 h 201"/>
                <a:gd name="T92" fmla="*/ 2147483646 w 17"/>
                <a:gd name="T93" fmla="*/ 2147483646 h 201"/>
                <a:gd name="T94" fmla="*/ 2147483646 w 17"/>
                <a:gd name="T95" fmla="*/ 2147483646 h 201"/>
                <a:gd name="T96" fmla="*/ 2147483646 w 17"/>
                <a:gd name="T97" fmla="*/ 2147483646 h 201"/>
                <a:gd name="T98" fmla="*/ 2147483646 w 17"/>
                <a:gd name="T99" fmla="*/ 2147483646 h 20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1">
                  <a:moveTo>
                    <a:pt x="0" y="201"/>
                  </a:moveTo>
                  <a:lnTo>
                    <a:pt x="0" y="199"/>
                  </a:lnTo>
                  <a:lnTo>
                    <a:pt x="0" y="198"/>
                  </a:lnTo>
                  <a:lnTo>
                    <a:pt x="1" y="197"/>
                  </a:lnTo>
                  <a:lnTo>
                    <a:pt x="1" y="196"/>
                  </a:lnTo>
                  <a:lnTo>
                    <a:pt x="1" y="192"/>
                  </a:lnTo>
                  <a:lnTo>
                    <a:pt x="2" y="188"/>
                  </a:lnTo>
                  <a:lnTo>
                    <a:pt x="2" y="183"/>
                  </a:lnTo>
                  <a:lnTo>
                    <a:pt x="2" y="176"/>
                  </a:lnTo>
                  <a:lnTo>
                    <a:pt x="3" y="169"/>
                  </a:lnTo>
                  <a:lnTo>
                    <a:pt x="3" y="160"/>
                  </a:lnTo>
                  <a:lnTo>
                    <a:pt x="3" y="147"/>
                  </a:lnTo>
                  <a:lnTo>
                    <a:pt x="4" y="135"/>
                  </a:lnTo>
                  <a:lnTo>
                    <a:pt x="4" y="121"/>
                  </a:lnTo>
                  <a:lnTo>
                    <a:pt x="5" y="107"/>
                  </a:lnTo>
                  <a:lnTo>
                    <a:pt x="5" y="93"/>
                  </a:lnTo>
                  <a:lnTo>
                    <a:pt x="5" y="79"/>
                  </a:lnTo>
                  <a:lnTo>
                    <a:pt x="6" y="66"/>
                  </a:lnTo>
                  <a:lnTo>
                    <a:pt x="6" y="54"/>
                  </a:lnTo>
                  <a:lnTo>
                    <a:pt x="6" y="41"/>
                  </a:lnTo>
                  <a:lnTo>
                    <a:pt x="7" y="30"/>
                  </a:lnTo>
                  <a:lnTo>
                    <a:pt x="7" y="21"/>
                  </a:lnTo>
                  <a:lnTo>
                    <a:pt x="7" y="14"/>
                  </a:lnTo>
                  <a:lnTo>
                    <a:pt x="8" y="7"/>
                  </a:lnTo>
                  <a:lnTo>
                    <a:pt x="8" y="5"/>
                  </a:lnTo>
                  <a:lnTo>
                    <a:pt x="8" y="2"/>
                  </a:lnTo>
                  <a:lnTo>
                    <a:pt x="9" y="0"/>
                  </a:lnTo>
                  <a:lnTo>
                    <a:pt x="9" y="3"/>
                  </a:lnTo>
                  <a:lnTo>
                    <a:pt x="10" y="6"/>
                  </a:lnTo>
                  <a:lnTo>
                    <a:pt x="10" y="9"/>
                  </a:lnTo>
                  <a:lnTo>
                    <a:pt x="10" y="12"/>
                  </a:lnTo>
                  <a:lnTo>
                    <a:pt x="11" y="18"/>
                  </a:lnTo>
                  <a:lnTo>
                    <a:pt x="11" y="24"/>
                  </a:lnTo>
                  <a:lnTo>
                    <a:pt x="11" y="30"/>
                  </a:lnTo>
                  <a:lnTo>
                    <a:pt x="12" y="37"/>
                  </a:lnTo>
                  <a:lnTo>
                    <a:pt x="12" y="43"/>
                  </a:lnTo>
                  <a:lnTo>
                    <a:pt x="12" y="50"/>
                  </a:lnTo>
                  <a:lnTo>
                    <a:pt x="13" y="56"/>
                  </a:lnTo>
                  <a:lnTo>
                    <a:pt x="13" y="63"/>
                  </a:lnTo>
                  <a:lnTo>
                    <a:pt x="13" y="69"/>
                  </a:lnTo>
                  <a:lnTo>
                    <a:pt x="14" y="75"/>
                  </a:lnTo>
                  <a:lnTo>
                    <a:pt x="14" y="81"/>
                  </a:lnTo>
                  <a:lnTo>
                    <a:pt x="14" y="86"/>
                  </a:lnTo>
                  <a:lnTo>
                    <a:pt x="15" y="91"/>
                  </a:lnTo>
                  <a:lnTo>
                    <a:pt x="15" y="96"/>
                  </a:lnTo>
                  <a:lnTo>
                    <a:pt x="16" y="101"/>
                  </a:lnTo>
                  <a:lnTo>
                    <a:pt x="16" y="105"/>
                  </a:lnTo>
                  <a:lnTo>
                    <a:pt x="16" y="109"/>
                  </a:lnTo>
                  <a:lnTo>
                    <a:pt x="17" y="112"/>
                  </a:lnTo>
                  <a:lnTo>
                    <a:pt x="17" y="1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67" name="Freeform 268">
              <a:extLst>
                <a:ext uri="{FF2B5EF4-FFF2-40B4-BE49-F238E27FC236}">
                  <a16:creationId xmlns:a16="http://schemas.microsoft.com/office/drawing/2014/main" id="{9D321EAC-3AB2-412E-8847-E690670B5025}"/>
                </a:ext>
              </a:extLst>
            </p:cNvPr>
            <p:cNvSpPr>
              <a:spLocks/>
            </p:cNvSpPr>
            <p:nvPr/>
          </p:nvSpPr>
          <p:spPr bwMode="auto">
            <a:xfrm>
              <a:off x="4375344" y="3331622"/>
              <a:ext cx="28569" cy="36905"/>
            </a:xfrm>
            <a:custGeom>
              <a:avLst/>
              <a:gdLst>
                <a:gd name="T0" fmla="*/ 0 w 18"/>
                <a:gd name="T1" fmla="*/ 0 h 47"/>
                <a:gd name="T2" fmla="*/ 0 w 18"/>
                <a:gd name="T3" fmla="*/ 2147483646 h 47"/>
                <a:gd name="T4" fmla="*/ 2147483646 w 18"/>
                <a:gd name="T5" fmla="*/ 2147483646 h 47"/>
                <a:gd name="T6" fmla="*/ 2147483646 w 18"/>
                <a:gd name="T7" fmla="*/ 2147483646 h 47"/>
                <a:gd name="T8" fmla="*/ 2147483646 w 18"/>
                <a:gd name="T9" fmla="*/ 2147483646 h 47"/>
                <a:gd name="T10" fmla="*/ 2147483646 w 18"/>
                <a:gd name="T11" fmla="*/ 2147483646 h 47"/>
                <a:gd name="T12" fmla="*/ 2147483646 w 18"/>
                <a:gd name="T13" fmla="*/ 2147483646 h 47"/>
                <a:gd name="T14" fmla="*/ 2147483646 w 18"/>
                <a:gd name="T15" fmla="*/ 2147483646 h 47"/>
                <a:gd name="T16" fmla="*/ 2147483646 w 18"/>
                <a:gd name="T17" fmla="*/ 2147483646 h 47"/>
                <a:gd name="T18" fmla="*/ 2147483646 w 18"/>
                <a:gd name="T19" fmla="*/ 2147483646 h 47"/>
                <a:gd name="T20" fmla="*/ 2147483646 w 18"/>
                <a:gd name="T21" fmla="*/ 2147483646 h 47"/>
                <a:gd name="T22" fmla="*/ 2147483646 w 18"/>
                <a:gd name="T23" fmla="*/ 2147483646 h 47"/>
                <a:gd name="T24" fmla="*/ 2147483646 w 18"/>
                <a:gd name="T25" fmla="*/ 2147483646 h 47"/>
                <a:gd name="T26" fmla="*/ 2147483646 w 18"/>
                <a:gd name="T27" fmla="*/ 2147483646 h 47"/>
                <a:gd name="T28" fmla="*/ 2147483646 w 18"/>
                <a:gd name="T29" fmla="*/ 2147483646 h 47"/>
                <a:gd name="T30" fmla="*/ 2147483646 w 18"/>
                <a:gd name="T31" fmla="*/ 2147483646 h 47"/>
                <a:gd name="T32" fmla="*/ 2147483646 w 18"/>
                <a:gd name="T33" fmla="*/ 2147483646 h 47"/>
                <a:gd name="T34" fmla="*/ 2147483646 w 18"/>
                <a:gd name="T35" fmla="*/ 2147483646 h 47"/>
                <a:gd name="T36" fmla="*/ 2147483646 w 18"/>
                <a:gd name="T37" fmla="*/ 2147483646 h 47"/>
                <a:gd name="T38" fmla="*/ 2147483646 w 18"/>
                <a:gd name="T39" fmla="*/ 2147483646 h 47"/>
                <a:gd name="T40" fmla="*/ 2147483646 w 18"/>
                <a:gd name="T41" fmla="*/ 2147483646 h 47"/>
                <a:gd name="T42" fmla="*/ 2147483646 w 18"/>
                <a:gd name="T43" fmla="*/ 2147483646 h 47"/>
                <a:gd name="T44" fmla="*/ 2147483646 w 18"/>
                <a:gd name="T45" fmla="*/ 2147483646 h 47"/>
                <a:gd name="T46" fmla="*/ 2147483646 w 18"/>
                <a:gd name="T47" fmla="*/ 2147483646 h 47"/>
                <a:gd name="T48" fmla="*/ 2147483646 w 18"/>
                <a:gd name="T49" fmla="*/ 2147483646 h 47"/>
                <a:gd name="T50" fmla="*/ 2147483646 w 18"/>
                <a:gd name="T51" fmla="*/ 2147483646 h 47"/>
                <a:gd name="T52" fmla="*/ 2147483646 w 18"/>
                <a:gd name="T53" fmla="*/ 2147483646 h 47"/>
                <a:gd name="T54" fmla="*/ 2147483646 w 18"/>
                <a:gd name="T55" fmla="*/ 2147483646 h 47"/>
                <a:gd name="T56" fmla="*/ 2147483646 w 18"/>
                <a:gd name="T57" fmla="*/ 2147483646 h 47"/>
                <a:gd name="T58" fmla="*/ 2147483646 w 18"/>
                <a:gd name="T59" fmla="*/ 2147483646 h 47"/>
                <a:gd name="T60" fmla="*/ 2147483646 w 18"/>
                <a:gd name="T61" fmla="*/ 2147483646 h 47"/>
                <a:gd name="T62" fmla="*/ 2147483646 w 18"/>
                <a:gd name="T63" fmla="*/ 2147483646 h 47"/>
                <a:gd name="T64" fmla="*/ 2147483646 w 18"/>
                <a:gd name="T65" fmla="*/ 2147483646 h 47"/>
                <a:gd name="T66" fmla="*/ 2147483646 w 18"/>
                <a:gd name="T67" fmla="*/ 2147483646 h 47"/>
                <a:gd name="T68" fmla="*/ 2147483646 w 18"/>
                <a:gd name="T69" fmla="*/ 2147483646 h 47"/>
                <a:gd name="T70" fmla="*/ 2147483646 w 18"/>
                <a:gd name="T71" fmla="*/ 2147483646 h 47"/>
                <a:gd name="T72" fmla="*/ 2147483646 w 18"/>
                <a:gd name="T73" fmla="*/ 2147483646 h 47"/>
                <a:gd name="T74" fmla="*/ 2147483646 w 18"/>
                <a:gd name="T75" fmla="*/ 2147483646 h 47"/>
                <a:gd name="T76" fmla="*/ 2147483646 w 18"/>
                <a:gd name="T77" fmla="*/ 2147483646 h 47"/>
                <a:gd name="T78" fmla="*/ 2147483646 w 18"/>
                <a:gd name="T79" fmla="*/ 2147483646 h 47"/>
                <a:gd name="T80" fmla="*/ 2147483646 w 18"/>
                <a:gd name="T81" fmla="*/ 2147483646 h 47"/>
                <a:gd name="T82" fmla="*/ 2147483646 w 18"/>
                <a:gd name="T83" fmla="*/ 2147483646 h 47"/>
                <a:gd name="T84" fmla="*/ 2147483646 w 18"/>
                <a:gd name="T85" fmla="*/ 2147483646 h 47"/>
                <a:gd name="T86" fmla="*/ 2147483646 w 18"/>
                <a:gd name="T87" fmla="*/ 2147483646 h 47"/>
                <a:gd name="T88" fmla="*/ 2147483646 w 18"/>
                <a:gd name="T89" fmla="*/ 2147483646 h 47"/>
                <a:gd name="T90" fmla="*/ 2147483646 w 18"/>
                <a:gd name="T91" fmla="*/ 2147483646 h 47"/>
                <a:gd name="T92" fmla="*/ 2147483646 w 18"/>
                <a:gd name="T93" fmla="*/ 2147483646 h 47"/>
                <a:gd name="T94" fmla="*/ 2147483646 w 18"/>
                <a:gd name="T95" fmla="*/ 2147483646 h 47"/>
                <a:gd name="T96" fmla="*/ 2147483646 w 18"/>
                <a:gd name="T97" fmla="*/ 2147483646 h 47"/>
                <a:gd name="T98" fmla="*/ 2147483646 w 18"/>
                <a:gd name="T99" fmla="*/ 2147483646 h 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7">
                  <a:moveTo>
                    <a:pt x="0" y="0"/>
                  </a:moveTo>
                  <a:lnTo>
                    <a:pt x="0" y="2"/>
                  </a:lnTo>
                  <a:lnTo>
                    <a:pt x="1" y="5"/>
                  </a:lnTo>
                  <a:lnTo>
                    <a:pt x="1" y="6"/>
                  </a:lnTo>
                  <a:lnTo>
                    <a:pt x="1" y="9"/>
                  </a:lnTo>
                  <a:lnTo>
                    <a:pt x="2" y="12"/>
                  </a:lnTo>
                  <a:lnTo>
                    <a:pt x="2" y="15"/>
                  </a:lnTo>
                  <a:lnTo>
                    <a:pt x="3" y="17"/>
                  </a:lnTo>
                  <a:lnTo>
                    <a:pt x="4" y="20"/>
                  </a:lnTo>
                  <a:lnTo>
                    <a:pt x="4" y="19"/>
                  </a:lnTo>
                  <a:lnTo>
                    <a:pt x="4" y="20"/>
                  </a:lnTo>
                  <a:lnTo>
                    <a:pt x="5" y="21"/>
                  </a:lnTo>
                  <a:lnTo>
                    <a:pt x="5" y="23"/>
                  </a:lnTo>
                  <a:lnTo>
                    <a:pt x="6" y="24"/>
                  </a:lnTo>
                  <a:lnTo>
                    <a:pt x="6" y="25"/>
                  </a:lnTo>
                  <a:lnTo>
                    <a:pt x="6" y="27"/>
                  </a:lnTo>
                  <a:lnTo>
                    <a:pt x="7" y="27"/>
                  </a:lnTo>
                  <a:lnTo>
                    <a:pt x="7" y="30"/>
                  </a:lnTo>
                  <a:lnTo>
                    <a:pt x="8" y="31"/>
                  </a:lnTo>
                  <a:lnTo>
                    <a:pt x="8" y="32"/>
                  </a:lnTo>
                  <a:lnTo>
                    <a:pt x="8" y="35"/>
                  </a:lnTo>
                  <a:lnTo>
                    <a:pt x="9" y="37"/>
                  </a:lnTo>
                  <a:lnTo>
                    <a:pt x="9" y="40"/>
                  </a:lnTo>
                  <a:lnTo>
                    <a:pt x="9" y="41"/>
                  </a:lnTo>
                  <a:lnTo>
                    <a:pt x="10" y="42"/>
                  </a:lnTo>
                  <a:lnTo>
                    <a:pt x="10" y="44"/>
                  </a:lnTo>
                  <a:lnTo>
                    <a:pt x="10" y="46"/>
                  </a:lnTo>
                  <a:lnTo>
                    <a:pt x="11" y="46"/>
                  </a:lnTo>
                  <a:lnTo>
                    <a:pt x="11" y="47"/>
                  </a:lnTo>
                  <a:lnTo>
                    <a:pt x="12" y="46"/>
                  </a:lnTo>
                  <a:lnTo>
                    <a:pt x="12" y="45"/>
                  </a:lnTo>
                  <a:lnTo>
                    <a:pt x="13" y="44"/>
                  </a:lnTo>
                  <a:lnTo>
                    <a:pt x="13" y="43"/>
                  </a:lnTo>
                  <a:lnTo>
                    <a:pt x="13" y="44"/>
                  </a:lnTo>
                  <a:lnTo>
                    <a:pt x="14" y="42"/>
                  </a:lnTo>
                  <a:lnTo>
                    <a:pt x="14" y="41"/>
                  </a:lnTo>
                  <a:lnTo>
                    <a:pt x="14" y="39"/>
                  </a:lnTo>
                  <a:lnTo>
                    <a:pt x="15" y="38"/>
                  </a:lnTo>
                  <a:lnTo>
                    <a:pt x="15" y="36"/>
                  </a:lnTo>
                  <a:lnTo>
                    <a:pt x="15" y="34"/>
                  </a:lnTo>
                  <a:lnTo>
                    <a:pt x="16" y="33"/>
                  </a:lnTo>
                  <a:lnTo>
                    <a:pt x="16" y="32"/>
                  </a:lnTo>
                  <a:lnTo>
                    <a:pt x="16" y="30"/>
                  </a:lnTo>
                  <a:lnTo>
                    <a:pt x="17" y="30"/>
                  </a:lnTo>
                  <a:lnTo>
                    <a:pt x="17" y="28"/>
                  </a:lnTo>
                  <a:lnTo>
                    <a:pt x="18"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68" name="Freeform 269">
              <a:extLst>
                <a:ext uri="{FF2B5EF4-FFF2-40B4-BE49-F238E27FC236}">
                  <a16:creationId xmlns:a16="http://schemas.microsoft.com/office/drawing/2014/main" id="{C97FCD29-E62B-4107-AA05-7ECF25FA224F}"/>
                </a:ext>
              </a:extLst>
            </p:cNvPr>
            <p:cNvSpPr>
              <a:spLocks/>
            </p:cNvSpPr>
            <p:nvPr/>
          </p:nvSpPr>
          <p:spPr bwMode="auto">
            <a:xfrm>
              <a:off x="4403913" y="3348111"/>
              <a:ext cx="12698" cy="18845"/>
            </a:xfrm>
            <a:custGeom>
              <a:avLst/>
              <a:gdLst>
                <a:gd name="T0" fmla="*/ 0 w 8"/>
                <a:gd name="T1" fmla="*/ 2147483646 h 24"/>
                <a:gd name="T2" fmla="*/ 0 w 8"/>
                <a:gd name="T3" fmla="*/ 2147483646 h 24"/>
                <a:gd name="T4" fmla="*/ 0 w 8"/>
                <a:gd name="T5" fmla="*/ 2147483646 h 24"/>
                <a:gd name="T6" fmla="*/ 2147483646 w 8"/>
                <a:gd name="T7" fmla="*/ 2147483646 h 24"/>
                <a:gd name="T8" fmla="*/ 2147483646 w 8"/>
                <a:gd name="T9" fmla="*/ 2147483646 h 24"/>
                <a:gd name="T10" fmla="*/ 2147483646 w 8"/>
                <a:gd name="T11" fmla="*/ 0 h 24"/>
                <a:gd name="T12" fmla="*/ 2147483646 w 8"/>
                <a:gd name="T13" fmla="*/ 0 h 24"/>
                <a:gd name="T14" fmla="*/ 2147483646 w 8"/>
                <a:gd name="T15" fmla="*/ 2147483646 h 24"/>
                <a:gd name="T16" fmla="*/ 2147483646 w 8"/>
                <a:gd name="T17" fmla="*/ 0 h 24"/>
                <a:gd name="T18" fmla="*/ 2147483646 w 8"/>
                <a:gd name="T19" fmla="*/ 2147483646 h 24"/>
                <a:gd name="T20" fmla="*/ 2147483646 w 8"/>
                <a:gd name="T21" fmla="*/ 2147483646 h 24"/>
                <a:gd name="T22" fmla="*/ 2147483646 w 8"/>
                <a:gd name="T23" fmla="*/ 2147483646 h 24"/>
                <a:gd name="T24" fmla="*/ 2147483646 w 8"/>
                <a:gd name="T25" fmla="*/ 2147483646 h 24"/>
                <a:gd name="T26" fmla="*/ 2147483646 w 8"/>
                <a:gd name="T27" fmla="*/ 2147483646 h 24"/>
                <a:gd name="T28" fmla="*/ 2147483646 w 8"/>
                <a:gd name="T29" fmla="*/ 2147483646 h 24"/>
                <a:gd name="T30" fmla="*/ 2147483646 w 8"/>
                <a:gd name="T31" fmla="*/ 2147483646 h 24"/>
                <a:gd name="T32" fmla="*/ 2147483646 w 8"/>
                <a:gd name="T33" fmla="*/ 2147483646 h 24"/>
                <a:gd name="T34" fmla="*/ 2147483646 w 8"/>
                <a:gd name="T35" fmla="*/ 2147483646 h 24"/>
                <a:gd name="T36" fmla="*/ 2147483646 w 8"/>
                <a:gd name="T37" fmla="*/ 2147483646 h 24"/>
                <a:gd name="T38" fmla="*/ 2147483646 w 8"/>
                <a:gd name="T39" fmla="*/ 2147483646 h 24"/>
                <a:gd name="T40" fmla="*/ 2147483646 w 8"/>
                <a:gd name="T41" fmla="*/ 2147483646 h 24"/>
                <a:gd name="T42" fmla="*/ 2147483646 w 8"/>
                <a:gd name="T43" fmla="*/ 2147483646 h 24"/>
                <a:gd name="T44" fmla="*/ 2147483646 w 8"/>
                <a:gd name="T45" fmla="*/ 2147483646 h 24"/>
                <a:gd name="T46" fmla="*/ 2147483646 w 8"/>
                <a:gd name="T47" fmla="*/ 2147483646 h 24"/>
                <a:gd name="T48" fmla="*/ 2147483646 w 8"/>
                <a:gd name="T49" fmla="*/ 2147483646 h 24"/>
                <a:gd name="T50" fmla="*/ 2147483646 w 8"/>
                <a:gd name="T51" fmla="*/ 2147483646 h 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 h="24">
                  <a:moveTo>
                    <a:pt x="0" y="4"/>
                  </a:moveTo>
                  <a:lnTo>
                    <a:pt x="0" y="3"/>
                  </a:lnTo>
                  <a:lnTo>
                    <a:pt x="0" y="4"/>
                  </a:lnTo>
                  <a:lnTo>
                    <a:pt x="1" y="2"/>
                  </a:lnTo>
                  <a:lnTo>
                    <a:pt x="1" y="1"/>
                  </a:lnTo>
                  <a:lnTo>
                    <a:pt x="1" y="0"/>
                  </a:lnTo>
                  <a:lnTo>
                    <a:pt x="2" y="0"/>
                  </a:lnTo>
                  <a:lnTo>
                    <a:pt x="2" y="1"/>
                  </a:lnTo>
                  <a:lnTo>
                    <a:pt x="2" y="0"/>
                  </a:lnTo>
                  <a:lnTo>
                    <a:pt x="3" y="1"/>
                  </a:lnTo>
                  <a:lnTo>
                    <a:pt x="3" y="3"/>
                  </a:lnTo>
                  <a:lnTo>
                    <a:pt x="4" y="3"/>
                  </a:lnTo>
                  <a:lnTo>
                    <a:pt x="4" y="5"/>
                  </a:lnTo>
                  <a:lnTo>
                    <a:pt x="5" y="6"/>
                  </a:lnTo>
                  <a:lnTo>
                    <a:pt x="5" y="8"/>
                  </a:lnTo>
                  <a:lnTo>
                    <a:pt x="5" y="9"/>
                  </a:lnTo>
                  <a:lnTo>
                    <a:pt x="6" y="10"/>
                  </a:lnTo>
                  <a:lnTo>
                    <a:pt x="6" y="13"/>
                  </a:lnTo>
                  <a:lnTo>
                    <a:pt x="7" y="15"/>
                  </a:lnTo>
                  <a:lnTo>
                    <a:pt x="7" y="17"/>
                  </a:lnTo>
                  <a:lnTo>
                    <a:pt x="7" y="19"/>
                  </a:lnTo>
                  <a:lnTo>
                    <a:pt x="8" y="21"/>
                  </a:lnTo>
                  <a:lnTo>
                    <a:pt x="8" y="22"/>
                  </a:lnTo>
                  <a:lnTo>
                    <a:pt x="8" y="24"/>
                  </a:lnTo>
                </a:path>
              </a:pathLst>
            </a:custGeom>
            <a:noFill/>
            <a:ln w="3175"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69" name="Freeform 270">
              <a:extLst>
                <a:ext uri="{FF2B5EF4-FFF2-40B4-BE49-F238E27FC236}">
                  <a16:creationId xmlns:a16="http://schemas.microsoft.com/office/drawing/2014/main" id="{03B3BEFC-A13A-4A0A-BA04-ABA70ACC734A}"/>
                </a:ext>
              </a:extLst>
            </p:cNvPr>
            <p:cNvSpPr>
              <a:spLocks/>
            </p:cNvSpPr>
            <p:nvPr/>
          </p:nvSpPr>
          <p:spPr bwMode="auto">
            <a:xfrm>
              <a:off x="4416611" y="3366957"/>
              <a:ext cx="28569" cy="25912"/>
            </a:xfrm>
            <a:custGeom>
              <a:avLst/>
              <a:gdLst>
                <a:gd name="T0" fmla="*/ 0 w 18"/>
                <a:gd name="T1" fmla="*/ 0 h 33"/>
                <a:gd name="T2" fmla="*/ 2147483646 w 18"/>
                <a:gd name="T3" fmla="*/ 2147483646 h 33"/>
                <a:gd name="T4" fmla="*/ 2147483646 w 18"/>
                <a:gd name="T5" fmla="*/ 2147483646 h 33"/>
                <a:gd name="T6" fmla="*/ 2147483646 w 18"/>
                <a:gd name="T7" fmla="*/ 2147483646 h 33"/>
                <a:gd name="T8" fmla="*/ 2147483646 w 18"/>
                <a:gd name="T9" fmla="*/ 2147483646 h 33"/>
                <a:gd name="T10" fmla="*/ 2147483646 w 18"/>
                <a:gd name="T11" fmla="*/ 2147483646 h 33"/>
                <a:gd name="T12" fmla="*/ 2147483646 w 18"/>
                <a:gd name="T13" fmla="*/ 2147483646 h 33"/>
                <a:gd name="T14" fmla="*/ 2147483646 w 18"/>
                <a:gd name="T15" fmla="*/ 2147483646 h 33"/>
                <a:gd name="T16" fmla="*/ 2147483646 w 18"/>
                <a:gd name="T17" fmla="*/ 2147483646 h 33"/>
                <a:gd name="T18" fmla="*/ 2147483646 w 18"/>
                <a:gd name="T19" fmla="*/ 2147483646 h 33"/>
                <a:gd name="T20" fmla="*/ 2147483646 w 18"/>
                <a:gd name="T21" fmla="*/ 2147483646 h 33"/>
                <a:gd name="T22" fmla="*/ 2147483646 w 18"/>
                <a:gd name="T23" fmla="*/ 2147483646 h 33"/>
                <a:gd name="T24" fmla="*/ 2147483646 w 18"/>
                <a:gd name="T25" fmla="*/ 2147483646 h 33"/>
                <a:gd name="T26" fmla="*/ 2147483646 w 18"/>
                <a:gd name="T27" fmla="*/ 2147483646 h 33"/>
                <a:gd name="T28" fmla="*/ 2147483646 w 18"/>
                <a:gd name="T29" fmla="*/ 2147483646 h 33"/>
                <a:gd name="T30" fmla="*/ 2147483646 w 18"/>
                <a:gd name="T31" fmla="*/ 2147483646 h 33"/>
                <a:gd name="T32" fmla="*/ 2147483646 w 18"/>
                <a:gd name="T33" fmla="*/ 2147483646 h 33"/>
                <a:gd name="T34" fmla="*/ 2147483646 w 18"/>
                <a:gd name="T35" fmla="*/ 2147483646 h 33"/>
                <a:gd name="T36" fmla="*/ 2147483646 w 18"/>
                <a:gd name="T37" fmla="*/ 2147483646 h 33"/>
                <a:gd name="T38" fmla="*/ 2147483646 w 18"/>
                <a:gd name="T39" fmla="*/ 2147483646 h 33"/>
                <a:gd name="T40" fmla="*/ 2147483646 w 18"/>
                <a:gd name="T41" fmla="*/ 2147483646 h 33"/>
                <a:gd name="T42" fmla="*/ 2147483646 w 18"/>
                <a:gd name="T43" fmla="*/ 2147483646 h 33"/>
                <a:gd name="T44" fmla="*/ 2147483646 w 18"/>
                <a:gd name="T45" fmla="*/ 2147483646 h 33"/>
                <a:gd name="T46" fmla="*/ 2147483646 w 18"/>
                <a:gd name="T47" fmla="*/ 2147483646 h 33"/>
                <a:gd name="T48" fmla="*/ 2147483646 w 18"/>
                <a:gd name="T49" fmla="*/ 2147483646 h 33"/>
                <a:gd name="T50" fmla="*/ 2147483646 w 18"/>
                <a:gd name="T51" fmla="*/ 2147483646 h 33"/>
                <a:gd name="T52" fmla="*/ 2147483646 w 18"/>
                <a:gd name="T53" fmla="*/ 2147483646 h 33"/>
                <a:gd name="T54" fmla="*/ 2147483646 w 18"/>
                <a:gd name="T55" fmla="*/ 2147483646 h 33"/>
                <a:gd name="T56" fmla="*/ 2147483646 w 18"/>
                <a:gd name="T57" fmla="*/ 2147483646 h 33"/>
                <a:gd name="T58" fmla="*/ 2147483646 w 18"/>
                <a:gd name="T59" fmla="*/ 2147483646 h 33"/>
                <a:gd name="T60" fmla="*/ 2147483646 w 18"/>
                <a:gd name="T61" fmla="*/ 2147483646 h 33"/>
                <a:gd name="T62" fmla="*/ 2147483646 w 18"/>
                <a:gd name="T63" fmla="*/ 2147483646 h 33"/>
                <a:gd name="T64" fmla="*/ 2147483646 w 18"/>
                <a:gd name="T65" fmla="*/ 2147483646 h 33"/>
                <a:gd name="T66" fmla="*/ 2147483646 w 18"/>
                <a:gd name="T67" fmla="*/ 2147483646 h 33"/>
                <a:gd name="T68" fmla="*/ 2147483646 w 18"/>
                <a:gd name="T69" fmla="*/ 2147483646 h 33"/>
                <a:gd name="T70" fmla="*/ 2147483646 w 18"/>
                <a:gd name="T71" fmla="*/ 2147483646 h 33"/>
                <a:gd name="T72" fmla="*/ 2147483646 w 18"/>
                <a:gd name="T73" fmla="*/ 2147483646 h 33"/>
                <a:gd name="T74" fmla="*/ 2147483646 w 18"/>
                <a:gd name="T75" fmla="*/ 2147483646 h 33"/>
                <a:gd name="T76" fmla="*/ 2147483646 w 18"/>
                <a:gd name="T77" fmla="*/ 2147483646 h 33"/>
                <a:gd name="T78" fmla="*/ 2147483646 w 18"/>
                <a:gd name="T79" fmla="*/ 2147483646 h 33"/>
                <a:gd name="T80" fmla="*/ 2147483646 w 18"/>
                <a:gd name="T81" fmla="*/ 2147483646 h 33"/>
                <a:gd name="T82" fmla="*/ 2147483646 w 18"/>
                <a:gd name="T83" fmla="*/ 2147483646 h 33"/>
                <a:gd name="T84" fmla="*/ 2147483646 w 18"/>
                <a:gd name="T85" fmla="*/ 2147483646 h 33"/>
                <a:gd name="T86" fmla="*/ 2147483646 w 18"/>
                <a:gd name="T87" fmla="*/ 2147483646 h 33"/>
                <a:gd name="T88" fmla="*/ 2147483646 w 18"/>
                <a:gd name="T89" fmla="*/ 2147483646 h 33"/>
                <a:gd name="T90" fmla="*/ 2147483646 w 18"/>
                <a:gd name="T91" fmla="*/ 2147483646 h 33"/>
                <a:gd name="T92" fmla="*/ 2147483646 w 18"/>
                <a:gd name="T93" fmla="*/ 2147483646 h 33"/>
                <a:gd name="T94" fmla="*/ 2147483646 w 18"/>
                <a:gd name="T95" fmla="*/ 2147483646 h 33"/>
                <a:gd name="T96" fmla="*/ 2147483646 w 18"/>
                <a:gd name="T97" fmla="*/ 2147483646 h 33"/>
                <a:gd name="T98" fmla="*/ 2147483646 w 18"/>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3">
                  <a:moveTo>
                    <a:pt x="0" y="0"/>
                  </a:moveTo>
                  <a:lnTo>
                    <a:pt x="1" y="2"/>
                  </a:lnTo>
                  <a:lnTo>
                    <a:pt x="1" y="3"/>
                  </a:lnTo>
                  <a:lnTo>
                    <a:pt x="1" y="4"/>
                  </a:lnTo>
                  <a:lnTo>
                    <a:pt x="2" y="6"/>
                  </a:lnTo>
                  <a:lnTo>
                    <a:pt x="2" y="9"/>
                  </a:lnTo>
                  <a:lnTo>
                    <a:pt x="3" y="9"/>
                  </a:lnTo>
                  <a:lnTo>
                    <a:pt x="3" y="11"/>
                  </a:lnTo>
                  <a:lnTo>
                    <a:pt x="3" y="13"/>
                  </a:lnTo>
                  <a:lnTo>
                    <a:pt x="4" y="15"/>
                  </a:lnTo>
                  <a:lnTo>
                    <a:pt x="4" y="17"/>
                  </a:lnTo>
                  <a:lnTo>
                    <a:pt x="5" y="19"/>
                  </a:lnTo>
                  <a:lnTo>
                    <a:pt x="5" y="21"/>
                  </a:lnTo>
                  <a:lnTo>
                    <a:pt x="6" y="22"/>
                  </a:lnTo>
                  <a:lnTo>
                    <a:pt x="6" y="23"/>
                  </a:lnTo>
                  <a:lnTo>
                    <a:pt x="7" y="22"/>
                  </a:lnTo>
                  <a:lnTo>
                    <a:pt x="7" y="24"/>
                  </a:lnTo>
                  <a:lnTo>
                    <a:pt x="7" y="23"/>
                  </a:lnTo>
                  <a:lnTo>
                    <a:pt x="8" y="25"/>
                  </a:lnTo>
                  <a:lnTo>
                    <a:pt x="8" y="26"/>
                  </a:lnTo>
                  <a:lnTo>
                    <a:pt x="8" y="27"/>
                  </a:lnTo>
                  <a:lnTo>
                    <a:pt x="9" y="26"/>
                  </a:lnTo>
                  <a:lnTo>
                    <a:pt x="9" y="28"/>
                  </a:lnTo>
                  <a:lnTo>
                    <a:pt x="10" y="29"/>
                  </a:lnTo>
                  <a:lnTo>
                    <a:pt x="11" y="29"/>
                  </a:lnTo>
                  <a:lnTo>
                    <a:pt x="12" y="29"/>
                  </a:lnTo>
                  <a:lnTo>
                    <a:pt x="12" y="30"/>
                  </a:lnTo>
                  <a:lnTo>
                    <a:pt x="12" y="31"/>
                  </a:lnTo>
                  <a:lnTo>
                    <a:pt x="13" y="30"/>
                  </a:lnTo>
                  <a:lnTo>
                    <a:pt x="13" y="31"/>
                  </a:lnTo>
                  <a:lnTo>
                    <a:pt x="14" y="30"/>
                  </a:lnTo>
                  <a:lnTo>
                    <a:pt x="14" y="31"/>
                  </a:lnTo>
                  <a:lnTo>
                    <a:pt x="15" y="31"/>
                  </a:lnTo>
                  <a:lnTo>
                    <a:pt x="15" y="30"/>
                  </a:lnTo>
                  <a:lnTo>
                    <a:pt x="16" y="31"/>
                  </a:lnTo>
                  <a:lnTo>
                    <a:pt x="16" y="32"/>
                  </a:lnTo>
                  <a:lnTo>
                    <a:pt x="17" y="31"/>
                  </a:lnTo>
                  <a:lnTo>
                    <a:pt x="17" y="32"/>
                  </a:lnTo>
                  <a:lnTo>
                    <a:pt x="18" y="32"/>
                  </a:lnTo>
                  <a:lnTo>
                    <a:pt x="18" y="33"/>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70" name="Freeform 271">
              <a:extLst>
                <a:ext uri="{FF2B5EF4-FFF2-40B4-BE49-F238E27FC236}">
                  <a16:creationId xmlns:a16="http://schemas.microsoft.com/office/drawing/2014/main" id="{B8DC1A31-3EA3-419A-A992-CD7E9DD06337}"/>
                </a:ext>
              </a:extLst>
            </p:cNvPr>
            <p:cNvSpPr>
              <a:spLocks/>
            </p:cNvSpPr>
            <p:nvPr/>
          </p:nvSpPr>
          <p:spPr bwMode="auto">
            <a:xfrm>
              <a:off x="4445180" y="3237395"/>
              <a:ext cx="26983" cy="163327"/>
            </a:xfrm>
            <a:custGeom>
              <a:avLst/>
              <a:gdLst>
                <a:gd name="T0" fmla="*/ 0 w 17"/>
                <a:gd name="T1" fmla="*/ 2147483646 h 208"/>
                <a:gd name="T2" fmla="*/ 0 w 17"/>
                <a:gd name="T3" fmla="*/ 2147483646 h 208"/>
                <a:gd name="T4" fmla="*/ 2147483646 w 17"/>
                <a:gd name="T5" fmla="*/ 2147483646 h 208"/>
                <a:gd name="T6" fmla="*/ 2147483646 w 17"/>
                <a:gd name="T7" fmla="*/ 2147483646 h 208"/>
                <a:gd name="T8" fmla="*/ 2147483646 w 17"/>
                <a:gd name="T9" fmla="*/ 2147483646 h 208"/>
                <a:gd name="T10" fmla="*/ 2147483646 w 17"/>
                <a:gd name="T11" fmla="*/ 2147483646 h 208"/>
                <a:gd name="T12" fmla="*/ 2147483646 w 17"/>
                <a:gd name="T13" fmla="*/ 2147483646 h 208"/>
                <a:gd name="T14" fmla="*/ 2147483646 w 17"/>
                <a:gd name="T15" fmla="*/ 2147483646 h 208"/>
                <a:gd name="T16" fmla="*/ 2147483646 w 17"/>
                <a:gd name="T17" fmla="*/ 2147483646 h 208"/>
                <a:gd name="T18" fmla="*/ 2147483646 w 17"/>
                <a:gd name="T19" fmla="*/ 2147483646 h 208"/>
                <a:gd name="T20" fmla="*/ 2147483646 w 17"/>
                <a:gd name="T21" fmla="*/ 2147483646 h 208"/>
                <a:gd name="T22" fmla="*/ 2147483646 w 17"/>
                <a:gd name="T23" fmla="*/ 2147483646 h 208"/>
                <a:gd name="T24" fmla="*/ 2147483646 w 17"/>
                <a:gd name="T25" fmla="*/ 2147483646 h 208"/>
                <a:gd name="T26" fmla="*/ 2147483646 w 17"/>
                <a:gd name="T27" fmla="*/ 2147483646 h 208"/>
                <a:gd name="T28" fmla="*/ 2147483646 w 17"/>
                <a:gd name="T29" fmla="*/ 2147483646 h 208"/>
                <a:gd name="T30" fmla="*/ 2147483646 w 17"/>
                <a:gd name="T31" fmla="*/ 2147483646 h 208"/>
                <a:gd name="T32" fmla="*/ 2147483646 w 17"/>
                <a:gd name="T33" fmla="*/ 2147483646 h 208"/>
                <a:gd name="T34" fmla="*/ 2147483646 w 17"/>
                <a:gd name="T35" fmla="*/ 2147483646 h 208"/>
                <a:gd name="T36" fmla="*/ 2147483646 w 17"/>
                <a:gd name="T37" fmla="*/ 2147483646 h 208"/>
                <a:gd name="T38" fmla="*/ 2147483646 w 17"/>
                <a:gd name="T39" fmla="*/ 2147483646 h 208"/>
                <a:gd name="T40" fmla="*/ 2147483646 w 17"/>
                <a:gd name="T41" fmla="*/ 2147483646 h 208"/>
                <a:gd name="T42" fmla="*/ 2147483646 w 17"/>
                <a:gd name="T43" fmla="*/ 2147483646 h 208"/>
                <a:gd name="T44" fmla="*/ 2147483646 w 17"/>
                <a:gd name="T45" fmla="*/ 2147483646 h 208"/>
                <a:gd name="T46" fmla="*/ 2147483646 w 17"/>
                <a:gd name="T47" fmla="*/ 2147483646 h 208"/>
                <a:gd name="T48" fmla="*/ 2147483646 w 17"/>
                <a:gd name="T49" fmla="*/ 2147483646 h 208"/>
                <a:gd name="T50" fmla="*/ 2147483646 w 17"/>
                <a:gd name="T51" fmla="*/ 2147483646 h 208"/>
                <a:gd name="T52" fmla="*/ 2147483646 w 17"/>
                <a:gd name="T53" fmla="*/ 2147483646 h 208"/>
                <a:gd name="T54" fmla="*/ 2147483646 w 17"/>
                <a:gd name="T55" fmla="*/ 2147483646 h 208"/>
                <a:gd name="T56" fmla="*/ 2147483646 w 17"/>
                <a:gd name="T57" fmla="*/ 2147483646 h 208"/>
                <a:gd name="T58" fmla="*/ 2147483646 w 17"/>
                <a:gd name="T59" fmla="*/ 2147483646 h 208"/>
                <a:gd name="T60" fmla="*/ 2147483646 w 17"/>
                <a:gd name="T61" fmla="*/ 2147483646 h 208"/>
                <a:gd name="T62" fmla="*/ 2147483646 w 17"/>
                <a:gd name="T63" fmla="*/ 2147483646 h 208"/>
                <a:gd name="T64" fmla="*/ 2147483646 w 17"/>
                <a:gd name="T65" fmla="*/ 2147483646 h 208"/>
                <a:gd name="T66" fmla="*/ 2147483646 w 17"/>
                <a:gd name="T67" fmla="*/ 2147483646 h 208"/>
                <a:gd name="T68" fmla="*/ 2147483646 w 17"/>
                <a:gd name="T69" fmla="*/ 2147483646 h 208"/>
                <a:gd name="T70" fmla="*/ 2147483646 w 17"/>
                <a:gd name="T71" fmla="*/ 2147483646 h 208"/>
                <a:gd name="T72" fmla="*/ 2147483646 w 17"/>
                <a:gd name="T73" fmla="*/ 2147483646 h 208"/>
                <a:gd name="T74" fmla="*/ 2147483646 w 17"/>
                <a:gd name="T75" fmla="*/ 2147483646 h 208"/>
                <a:gd name="T76" fmla="*/ 2147483646 w 17"/>
                <a:gd name="T77" fmla="*/ 2147483646 h 208"/>
                <a:gd name="T78" fmla="*/ 2147483646 w 17"/>
                <a:gd name="T79" fmla="*/ 2147483646 h 208"/>
                <a:gd name="T80" fmla="*/ 2147483646 w 17"/>
                <a:gd name="T81" fmla="*/ 2147483646 h 208"/>
                <a:gd name="T82" fmla="*/ 2147483646 w 17"/>
                <a:gd name="T83" fmla="*/ 2147483646 h 208"/>
                <a:gd name="T84" fmla="*/ 2147483646 w 17"/>
                <a:gd name="T85" fmla="*/ 2147483646 h 208"/>
                <a:gd name="T86" fmla="*/ 2147483646 w 17"/>
                <a:gd name="T87" fmla="*/ 2147483646 h 208"/>
                <a:gd name="T88" fmla="*/ 2147483646 w 17"/>
                <a:gd name="T89" fmla="*/ 2147483646 h 208"/>
                <a:gd name="T90" fmla="*/ 2147483646 w 17"/>
                <a:gd name="T91" fmla="*/ 2147483646 h 208"/>
                <a:gd name="T92" fmla="*/ 2147483646 w 17"/>
                <a:gd name="T93" fmla="*/ 2147483646 h 208"/>
                <a:gd name="T94" fmla="*/ 2147483646 w 17"/>
                <a:gd name="T95" fmla="*/ 2147483646 h 208"/>
                <a:gd name="T96" fmla="*/ 2147483646 w 17"/>
                <a:gd name="T97" fmla="*/ 2147483646 h 208"/>
                <a:gd name="T98" fmla="*/ 2147483646 w 17"/>
                <a:gd name="T99" fmla="*/ 0 h 20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8">
                  <a:moveTo>
                    <a:pt x="0" y="198"/>
                  </a:moveTo>
                  <a:lnTo>
                    <a:pt x="0" y="197"/>
                  </a:lnTo>
                  <a:lnTo>
                    <a:pt x="1" y="199"/>
                  </a:lnTo>
                  <a:lnTo>
                    <a:pt x="1" y="198"/>
                  </a:lnTo>
                  <a:lnTo>
                    <a:pt x="2" y="199"/>
                  </a:lnTo>
                  <a:lnTo>
                    <a:pt x="3" y="199"/>
                  </a:lnTo>
                  <a:lnTo>
                    <a:pt x="4" y="200"/>
                  </a:lnTo>
                  <a:lnTo>
                    <a:pt x="4" y="201"/>
                  </a:lnTo>
                  <a:lnTo>
                    <a:pt x="5" y="201"/>
                  </a:lnTo>
                  <a:lnTo>
                    <a:pt x="5" y="202"/>
                  </a:lnTo>
                  <a:lnTo>
                    <a:pt x="6" y="203"/>
                  </a:lnTo>
                  <a:lnTo>
                    <a:pt x="6" y="204"/>
                  </a:lnTo>
                  <a:lnTo>
                    <a:pt x="6" y="205"/>
                  </a:lnTo>
                  <a:lnTo>
                    <a:pt x="7" y="206"/>
                  </a:lnTo>
                  <a:lnTo>
                    <a:pt x="7" y="205"/>
                  </a:lnTo>
                  <a:lnTo>
                    <a:pt x="8" y="206"/>
                  </a:lnTo>
                  <a:lnTo>
                    <a:pt x="8" y="207"/>
                  </a:lnTo>
                  <a:lnTo>
                    <a:pt x="9" y="208"/>
                  </a:lnTo>
                  <a:lnTo>
                    <a:pt x="9" y="206"/>
                  </a:lnTo>
                  <a:lnTo>
                    <a:pt x="10" y="206"/>
                  </a:lnTo>
                  <a:lnTo>
                    <a:pt x="10" y="202"/>
                  </a:lnTo>
                  <a:lnTo>
                    <a:pt x="10" y="199"/>
                  </a:lnTo>
                  <a:lnTo>
                    <a:pt x="11" y="194"/>
                  </a:lnTo>
                  <a:lnTo>
                    <a:pt x="11" y="189"/>
                  </a:lnTo>
                  <a:lnTo>
                    <a:pt x="12" y="182"/>
                  </a:lnTo>
                  <a:lnTo>
                    <a:pt x="12" y="173"/>
                  </a:lnTo>
                  <a:lnTo>
                    <a:pt x="12" y="162"/>
                  </a:lnTo>
                  <a:lnTo>
                    <a:pt x="13" y="150"/>
                  </a:lnTo>
                  <a:lnTo>
                    <a:pt x="13" y="137"/>
                  </a:lnTo>
                  <a:lnTo>
                    <a:pt x="13" y="122"/>
                  </a:lnTo>
                  <a:lnTo>
                    <a:pt x="14" y="106"/>
                  </a:lnTo>
                  <a:lnTo>
                    <a:pt x="14" y="91"/>
                  </a:lnTo>
                  <a:lnTo>
                    <a:pt x="14" y="76"/>
                  </a:lnTo>
                  <a:lnTo>
                    <a:pt x="15" y="62"/>
                  </a:lnTo>
                  <a:lnTo>
                    <a:pt x="15" y="48"/>
                  </a:lnTo>
                  <a:lnTo>
                    <a:pt x="15" y="36"/>
                  </a:lnTo>
                  <a:lnTo>
                    <a:pt x="16" y="26"/>
                  </a:lnTo>
                  <a:lnTo>
                    <a:pt x="16" y="16"/>
                  </a:lnTo>
                  <a:lnTo>
                    <a:pt x="16" y="10"/>
                  </a:lnTo>
                  <a:lnTo>
                    <a:pt x="17" y="4"/>
                  </a:lnTo>
                  <a:lnTo>
                    <a:pt x="17" y="3"/>
                  </a:lnTo>
                  <a:lnTo>
                    <a:pt x="17" y="0"/>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71" name="Freeform 272">
              <a:extLst>
                <a:ext uri="{FF2B5EF4-FFF2-40B4-BE49-F238E27FC236}">
                  <a16:creationId xmlns:a16="http://schemas.microsoft.com/office/drawing/2014/main" id="{3FBCF672-31E8-4625-B6DD-CFB7907F4852}"/>
                </a:ext>
              </a:extLst>
            </p:cNvPr>
            <p:cNvSpPr>
              <a:spLocks/>
            </p:cNvSpPr>
            <p:nvPr/>
          </p:nvSpPr>
          <p:spPr bwMode="auto">
            <a:xfrm>
              <a:off x="4472163" y="3236610"/>
              <a:ext cx="28569" cy="116998"/>
            </a:xfrm>
            <a:custGeom>
              <a:avLst/>
              <a:gdLst>
                <a:gd name="T0" fmla="*/ 0 w 18"/>
                <a:gd name="T1" fmla="*/ 2147483646 h 149"/>
                <a:gd name="T2" fmla="*/ 2147483646 w 18"/>
                <a:gd name="T3" fmla="*/ 0 h 149"/>
                <a:gd name="T4" fmla="*/ 2147483646 w 18"/>
                <a:gd name="T5" fmla="*/ 2147483646 h 149"/>
                <a:gd name="T6" fmla="*/ 2147483646 w 18"/>
                <a:gd name="T7" fmla="*/ 2147483646 h 149"/>
                <a:gd name="T8" fmla="*/ 2147483646 w 18"/>
                <a:gd name="T9" fmla="*/ 2147483646 h 149"/>
                <a:gd name="T10" fmla="*/ 2147483646 w 18"/>
                <a:gd name="T11" fmla="*/ 2147483646 h 149"/>
                <a:gd name="T12" fmla="*/ 2147483646 w 18"/>
                <a:gd name="T13" fmla="*/ 2147483646 h 149"/>
                <a:gd name="T14" fmla="*/ 2147483646 w 18"/>
                <a:gd name="T15" fmla="*/ 2147483646 h 149"/>
                <a:gd name="T16" fmla="*/ 2147483646 w 18"/>
                <a:gd name="T17" fmla="*/ 2147483646 h 149"/>
                <a:gd name="T18" fmla="*/ 2147483646 w 18"/>
                <a:gd name="T19" fmla="*/ 2147483646 h 149"/>
                <a:gd name="T20" fmla="*/ 2147483646 w 18"/>
                <a:gd name="T21" fmla="*/ 2147483646 h 149"/>
                <a:gd name="T22" fmla="*/ 2147483646 w 18"/>
                <a:gd name="T23" fmla="*/ 2147483646 h 149"/>
                <a:gd name="T24" fmla="*/ 2147483646 w 18"/>
                <a:gd name="T25" fmla="*/ 2147483646 h 149"/>
                <a:gd name="T26" fmla="*/ 2147483646 w 18"/>
                <a:gd name="T27" fmla="*/ 2147483646 h 149"/>
                <a:gd name="T28" fmla="*/ 2147483646 w 18"/>
                <a:gd name="T29" fmla="*/ 2147483646 h 149"/>
                <a:gd name="T30" fmla="*/ 2147483646 w 18"/>
                <a:gd name="T31" fmla="*/ 2147483646 h 149"/>
                <a:gd name="T32" fmla="*/ 2147483646 w 18"/>
                <a:gd name="T33" fmla="*/ 2147483646 h 149"/>
                <a:gd name="T34" fmla="*/ 2147483646 w 18"/>
                <a:gd name="T35" fmla="*/ 2147483646 h 149"/>
                <a:gd name="T36" fmla="*/ 2147483646 w 18"/>
                <a:gd name="T37" fmla="*/ 2147483646 h 149"/>
                <a:gd name="T38" fmla="*/ 2147483646 w 18"/>
                <a:gd name="T39" fmla="*/ 2147483646 h 149"/>
                <a:gd name="T40" fmla="*/ 2147483646 w 18"/>
                <a:gd name="T41" fmla="*/ 2147483646 h 149"/>
                <a:gd name="T42" fmla="*/ 2147483646 w 18"/>
                <a:gd name="T43" fmla="*/ 2147483646 h 149"/>
                <a:gd name="T44" fmla="*/ 2147483646 w 18"/>
                <a:gd name="T45" fmla="*/ 2147483646 h 149"/>
                <a:gd name="T46" fmla="*/ 2147483646 w 18"/>
                <a:gd name="T47" fmla="*/ 2147483646 h 149"/>
                <a:gd name="T48" fmla="*/ 2147483646 w 18"/>
                <a:gd name="T49" fmla="*/ 2147483646 h 149"/>
                <a:gd name="T50" fmla="*/ 2147483646 w 18"/>
                <a:gd name="T51" fmla="*/ 2147483646 h 149"/>
                <a:gd name="T52" fmla="*/ 2147483646 w 18"/>
                <a:gd name="T53" fmla="*/ 2147483646 h 149"/>
                <a:gd name="T54" fmla="*/ 2147483646 w 18"/>
                <a:gd name="T55" fmla="*/ 2147483646 h 149"/>
                <a:gd name="T56" fmla="*/ 2147483646 w 18"/>
                <a:gd name="T57" fmla="*/ 2147483646 h 149"/>
                <a:gd name="T58" fmla="*/ 2147483646 w 18"/>
                <a:gd name="T59" fmla="*/ 2147483646 h 149"/>
                <a:gd name="T60" fmla="*/ 2147483646 w 18"/>
                <a:gd name="T61" fmla="*/ 2147483646 h 149"/>
                <a:gd name="T62" fmla="*/ 2147483646 w 18"/>
                <a:gd name="T63" fmla="*/ 2147483646 h 149"/>
                <a:gd name="T64" fmla="*/ 2147483646 w 18"/>
                <a:gd name="T65" fmla="*/ 2147483646 h 149"/>
                <a:gd name="T66" fmla="*/ 2147483646 w 18"/>
                <a:gd name="T67" fmla="*/ 2147483646 h 149"/>
                <a:gd name="T68" fmla="*/ 2147483646 w 18"/>
                <a:gd name="T69" fmla="*/ 2147483646 h 149"/>
                <a:gd name="T70" fmla="*/ 2147483646 w 18"/>
                <a:gd name="T71" fmla="*/ 2147483646 h 149"/>
                <a:gd name="T72" fmla="*/ 2147483646 w 18"/>
                <a:gd name="T73" fmla="*/ 2147483646 h 149"/>
                <a:gd name="T74" fmla="*/ 2147483646 w 18"/>
                <a:gd name="T75" fmla="*/ 2147483646 h 149"/>
                <a:gd name="T76" fmla="*/ 2147483646 w 18"/>
                <a:gd name="T77" fmla="*/ 2147483646 h 149"/>
                <a:gd name="T78" fmla="*/ 2147483646 w 18"/>
                <a:gd name="T79" fmla="*/ 2147483646 h 149"/>
                <a:gd name="T80" fmla="*/ 2147483646 w 18"/>
                <a:gd name="T81" fmla="*/ 2147483646 h 149"/>
                <a:gd name="T82" fmla="*/ 2147483646 w 18"/>
                <a:gd name="T83" fmla="*/ 2147483646 h 149"/>
                <a:gd name="T84" fmla="*/ 2147483646 w 18"/>
                <a:gd name="T85" fmla="*/ 2147483646 h 149"/>
                <a:gd name="T86" fmla="*/ 2147483646 w 18"/>
                <a:gd name="T87" fmla="*/ 2147483646 h 149"/>
                <a:gd name="T88" fmla="*/ 2147483646 w 18"/>
                <a:gd name="T89" fmla="*/ 2147483646 h 149"/>
                <a:gd name="T90" fmla="*/ 2147483646 w 18"/>
                <a:gd name="T91" fmla="*/ 2147483646 h 149"/>
                <a:gd name="T92" fmla="*/ 2147483646 w 18"/>
                <a:gd name="T93" fmla="*/ 2147483646 h 149"/>
                <a:gd name="T94" fmla="*/ 2147483646 w 18"/>
                <a:gd name="T95" fmla="*/ 2147483646 h 149"/>
                <a:gd name="T96" fmla="*/ 2147483646 w 18"/>
                <a:gd name="T97" fmla="*/ 2147483646 h 149"/>
                <a:gd name="T98" fmla="*/ 2147483646 w 18"/>
                <a:gd name="T99" fmla="*/ 2147483646 h 1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49">
                  <a:moveTo>
                    <a:pt x="0" y="1"/>
                  </a:moveTo>
                  <a:lnTo>
                    <a:pt x="1" y="0"/>
                  </a:lnTo>
                  <a:lnTo>
                    <a:pt x="1" y="1"/>
                  </a:lnTo>
                  <a:lnTo>
                    <a:pt x="2" y="3"/>
                  </a:lnTo>
                  <a:lnTo>
                    <a:pt x="2" y="7"/>
                  </a:lnTo>
                  <a:lnTo>
                    <a:pt x="2" y="12"/>
                  </a:lnTo>
                  <a:lnTo>
                    <a:pt x="3" y="16"/>
                  </a:lnTo>
                  <a:lnTo>
                    <a:pt x="3" y="21"/>
                  </a:lnTo>
                  <a:lnTo>
                    <a:pt x="3" y="26"/>
                  </a:lnTo>
                  <a:lnTo>
                    <a:pt x="4" y="31"/>
                  </a:lnTo>
                  <a:lnTo>
                    <a:pt x="4" y="39"/>
                  </a:lnTo>
                  <a:lnTo>
                    <a:pt x="4" y="45"/>
                  </a:lnTo>
                  <a:lnTo>
                    <a:pt x="5" y="50"/>
                  </a:lnTo>
                  <a:lnTo>
                    <a:pt x="5" y="57"/>
                  </a:lnTo>
                  <a:lnTo>
                    <a:pt x="6" y="63"/>
                  </a:lnTo>
                  <a:lnTo>
                    <a:pt x="6" y="67"/>
                  </a:lnTo>
                  <a:lnTo>
                    <a:pt x="6" y="74"/>
                  </a:lnTo>
                  <a:lnTo>
                    <a:pt x="7" y="79"/>
                  </a:lnTo>
                  <a:lnTo>
                    <a:pt x="7" y="83"/>
                  </a:lnTo>
                  <a:lnTo>
                    <a:pt x="7" y="88"/>
                  </a:lnTo>
                  <a:lnTo>
                    <a:pt x="8" y="92"/>
                  </a:lnTo>
                  <a:lnTo>
                    <a:pt x="8" y="97"/>
                  </a:lnTo>
                  <a:lnTo>
                    <a:pt x="8" y="100"/>
                  </a:lnTo>
                  <a:lnTo>
                    <a:pt x="9" y="105"/>
                  </a:lnTo>
                  <a:lnTo>
                    <a:pt x="9" y="107"/>
                  </a:lnTo>
                  <a:lnTo>
                    <a:pt x="9" y="110"/>
                  </a:lnTo>
                  <a:lnTo>
                    <a:pt x="10" y="112"/>
                  </a:lnTo>
                  <a:lnTo>
                    <a:pt x="10" y="115"/>
                  </a:lnTo>
                  <a:lnTo>
                    <a:pt x="11" y="119"/>
                  </a:lnTo>
                  <a:lnTo>
                    <a:pt x="11" y="121"/>
                  </a:lnTo>
                  <a:lnTo>
                    <a:pt x="12" y="123"/>
                  </a:lnTo>
                  <a:lnTo>
                    <a:pt x="12" y="125"/>
                  </a:lnTo>
                  <a:lnTo>
                    <a:pt x="12" y="126"/>
                  </a:lnTo>
                  <a:lnTo>
                    <a:pt x="13" y="129"/>
                  </a:lnTo>
                  <a:lnTo>
                    <a:pt x="13" y="130"/>
                  </a:lnTo>
                  <a:lnTo>
                    <a:pt x="14" y="132"/>
                  </a:lnTo>
                  <a:lnTo>
                    <a:pt x="14" y="133"/>
                  </a:lnTo>
                  <a:lnTo>
                    <a:pt x="15" y="136"/>
                  </a:lnTo>
                  <a:lnTo>
                    <a:pt x="16" y="137"/>
                  </a:lnTo>
                  <a:lnTo>
                    <a:pt x="16" y="139"/>
                  </a:lnTo>
                  <a:lnTo>
                    <a:pt x="16" y="138"/>
                  </a:lnTo>
                  <a:lnTo>
                    <a:pt x="17" y="141"/>
                  </a:lnTo>
                  <a:lnTo>
                    <a:pt x="17" y="144"/>
                  </a:lnTo>
                  <a:lnTo>
                    <a:pt x="18" y="146"/>
                  </a:lnTo>
                  <a:lnTo>
                    <a:pt x="18" y="149"/>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72" name="Freeform 273">
              <a:extLst>
                <a:ext uri="{FF2B5EF4-FFF2-40B4-BE49-F238E27FC236}">
                  <a16:creationId xmlns:a16="http://schemas.microsoft.com/office/drawing/2014/main" id="{37C750F4-D308-49E4-BD45-00E51C0F68B4}"/>
                </a:ext>
              </a:extLst>
            </p:cNvPr>
            <p:cNvSpPr>
              <a:spLocks/>
            </p:cNvSpPr>
            <p:nvPr/>
          </p:nvSpPr>
          <p:spPr bwMode="auto">
            <a:xfrm>
              <a:off x="4500733" y="3353608"/>
              <a:ext cx="28569" cy="16490"/>
            </a:xfrm>
            <a:custGeom>
              <a:avLst/>
              <a:gdLst>
                <a:gd name="T0" fmla="*/ 0 w 18"/>
                <a:gd name="T1" fmla="*/ 0 h 21"/>
                <a:gd name="T2" fmla="*/ 0 w 18"/>
                <a:gd name="T3" fmla="*/ 2147483646 h 21"/>
                <a:gd name="T4" fmla="*/ 2147483646 w 18"/>
                <a:gd name="T5" fmla="*/ 2147483646 h 21"/>
                <a:gd name="T6" fmla="*/ 2147483646 w 18"/>
                <a:gd name="T7" fmla="*/ 2147483646 h 21"/>
                <a:gd name="T8" fmla="*/ 2147483646 w 18"/>
                <a:gd name="T9" fmla="*/ 2147483646 h 21"/>
                <a:gd name="T10" fmla="*/ 2147483646 w 18"/>
                <a:gd name="T11" fmla="*/ 2147483646 h 21"/>
                <a:gd name="T12" fmla="*/ 2147483646 w 18"/>
                <a:gd name="T13" fmla="*/ 2147483646 h 21"/>
                <a:gd name="T14" fmla="*/ 2147483646 w 18"/>
                <a:gd name="T15" fmla="*/ 2147483646 h 21"/>
                <a:gd name="T16" fmla="*/ 2147483646 w 18"/>
                <a:gd name="T17" fmla="*/ 2147483646 h 21"/>
                <a:gd name="T18" fmla="*/ 2147483646 w 18"/>
                <a:gd name="T19" fmla="*/ 2147483646 h 21"/>
                <a:gd name="T20" fmla="*/ 2147483646 w 18"/>
                <a:gd name="T21" fmla="*/ 2147483646 h 21"/>
                <a:gd name="T22" fmla="*/ 2147483646 w 18"/>
                <a:gd name="T23" fmla="*/ 2147483646 h 21"/>
                <a:gd name="T24" fmla="*/ 2147483646 w 18"/>
                <a:gd name="T25" fmla="*/ 2147483646 h 21"/>
                <a:gd name="T26" fmla="*/ 2147483646 w 18"/>
                <a:gd name="T27" fmla="*/ 2147483646 h 21"/>
                <a:gd name="T28" fmla="*/ 2147483646 w 18"/>
                <a:gd name="T29" fmla="*/ 2147483646 h 21"/>
                <a:gd name="T30" fmla="*/ 2147483646 w 18"/>
                <a:gd name="T31" fmla="*/ 2147483646 h 21"/>
                <a:gd name="T32" fmla="*/ 2147483646 w 18"/>
                <a:gd name="T33" fmla="*/ 2147483646 h 21"/>
                <a:gd name="T34" fmla="*/ 2147483646 w 18"/>
                <a:gd name="T35" fmla="*/ 2147483646 h 21"/>
                <a:gd name="T36" fmla="*/ 2147483646 w 18"/>
                <a:gd name="T37" fmla="*/ 2147483646 h 21"/>
                <a:gd name="T38" fmla="*/ 2147483646 w 18"/>
                <a:gd name="T39" fmla="*/ 2147483646 h 21"/>
                <a:gd name="T40" fmla="*/ 2147483646 w 18"/>
                <a:gd name="T41" fmla="*/ 2147483646 h 21"/>
                <a:gd name="T42" fmla="*/ 2147483646 w 18"/>
                <a:gd name="T43" fmla="*/ 2147483646 h 21"/>
                <a:gd name="T44" fmla="*/ 2147483646 w 18"/>
                <a:gd name="T45" fmla="*/ 2147483646 h 21"/>
                <a:gd name="T46" fmla="*/ 2147483646 w 18"/>
                <a:gd name="T47" fmla="*/ 2147483646 h 21"/>
                <a:gd name="T48" fmla="*/ 2147483646 w 18"/>
                <a:gd name="T49" fmla="*/ 2147483646 h 21"/>
                <a:gd name="T50" fmla="*/ 2147483646 w 18"/>
                <a:gd name="T51" fmla="*/ 2147483646 h 21"/>
                <a:gd name="T52" fmla="*/ 2147483646 w 18"/>
                <a:gd name="T53" fmla="*/ 2147483646 h 21"/>
                <a:gd name="T54" fmla="*/ 2147483646 w 18"/>
                <a:gd name="T55" fmla="*/ 2147483646 h 21"/>
                <a:gd name="T56" fmla="*/ 2147483646 w 18"/>
                <a:gd name="T57" fmla="*/ 2147483646 h 21"/>
                <a:gd name="T58" fmla="*/ 2147483646 w 18"/>
                <a:gd name="T59" fmla="*/ 2147483646 h 21"/>
                <a:gd name="T60" fmla="*/ 2147483646 w 18"/>
                <a:gd name="T61" fmla="*/ 2147483646 h 21"/>
                <a:gd name="T62" fmla="*/ 2147483646 w 18"/>
                <a:gd name="T63" fmla="*/ 2147483646 h 21"/>
                <a:gd name="T64" fmla="*/ 2147483646 w 18"/>
                <a:gd name="T65" fmla="*/ 2147483646 h 21"/>
                <a:gd name="T66" fmla="*/ 2147483646 w 18"/>
                <a:gd name="T67" fmla="*/ 2147483646 h 21"/>
                <a:gd name="T68" fmla="*/ 2147483646 w 18"/>
                <a:gd name="T69" fmla="*/ 2147483646 h 21"/>
                <a:gd name="T70" fmla="*/ 2147483646 w 18"/>
                <a:gd name="T71" fmla="*/ 2147483646 h 21"/>
                <a:gd name="T72" fmla="*/ 2147483646 w 18"/>
                <a:gd name="T73" fmla="*/ 2147483646 h 21"/>
                <a:gd name="T74" fmla="*/ 2147483646 w 18"/>
                <a:gd name="T75" fmla="*/ 2147483646 h 21"/>
                <a:gd name="T76" fmla="*/ 2147483646 w 18"/>
                <a:gd name="T77" fmla="*/ 2147483646 h 21"/>
                <a:gd name="T78" fmla="*/ 2147483646 w 18"/>
                <a:gd name="T79" fmla="*/ 2147483646 h 21"/>
                <a:gd name="T80" fmla="*/ 2147483646 w 18"/>
                <a:gd name="T81" fmla="*/ 2147483646 h 21"/>
                <a:gd name="T82" fmla="*/ 2147483646 w 18"/>
                <a:gd name="T83" fmla="*/ 2147483646 h 21"/>
                <a:gd name="T84" fmla="*/ 2147483646 w 18"/>
                <a:gd name="T85" fmla="*/ 2147483646 h 21"/>
                <a:gd name="T86" fmla="*/ 2147483646 w 18"/>
                <a:gd name="T87" fmla="*/ 2147483646 h 21"/>
                <a:gd name="T88" fmla="*/ 2147483646 w 18"/>
                <a:gd name="T89" fmla="*/ 2147483646 h 21"/>
                <a:gd name="T90" fmla="*/ 2147483646 w 18"/>
                <a:gd name="T91" fmla="*/ 2147483646 h 21"/>
                <a:gd name="T92" fmla="*/ 2147483646 w 18"/>
                <a:gd name="T93" fmla="*/ 2147483646 h 21"/>
                <a:gd name="T94" fmla="*/ 2147483646 w 18"/>
                <a:gd name="T95" fmla="*/ 2147483646 h 21"/>
                <a:gd name="T96" fmla="*/ 2147483646 w 18"/>
                <a:gd name="T97" fmla="*/ 2147483646 h 21"/>
                <a:gd name="T98" fmla="*/ 2147483646 w 18"/>
                <a:gd name="T99" fmla="*/ 2147483646 h 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
                  <a:moveTo>
                    <a:pt x="0" y="0"/>
                  </a:moveTo>
                  <a:lnTo>
                    <a:pt x="0" y="2"/>
                  </a:lnTo>
                  <a:lnTo>
                    <a:pt x="1" y="4"/>
                  </a:lnTo>
                  <a:lnTo>
                    <a:pt x="1" y="6"/>
                  </a:lnTo>
                  <a:lnTo>
                    <a:pt x="2" y="10"/>
                  </a:lnTo>
                  <a:lnTo>
                    <a:pt x="2" y="12"/>
                  </a:lnTo>
                  <a:lnTo>
                    <a:pt x="2" y="14"/>
                  </a:lnTo>
                  <a:lnTo>
                    <a:pt x="3" y="15"/>
                  </a:lnTo>
                  <a:lnTo>
                    <a:pt x="3" y="16"/>
                  </a:lnTo>
                  <a:lnTo>
                    <a:pt x="3" y="17"/>
                  </a:lnTo>
                  <a:lnTo>
                    <a:pt x="4" y="19"/>
                  </a:lnTo>
                  <a:lnTo>
                    <a:pt x="4" y="21"/>
                  </a:lnTo>
                  <a:lnTo>
                    <a:pt x="4" y="20"/>
                  </a:lnTo>
                  <a:lnTo>
                    <a:pt x="5" y="20"/>
                  </a:lnTo>
                  <a:lnTo>
                    <a:pt x="5" y="19"/>
                  </a:lnTo>
                  <a:lnTo>
                    <a:pt x="6" y="19"/>
                  </a:lnTo>
                  <a:lnTo>
                    <a:pt x="7" y="18"/>
                  </a:lnTo>
                  <a:lnTo>
                    <a:pt x="7" y="16"/>
                  </a:lnTo>
                  <a:lnTo>
                    <a:pt x="7" y="15"/>
                  </a:lnTo>
                  <a:lnTo>
                    <a:pt x="8" y="15"/>
                  </a:lnTo>
                  <a:lnTo>
                    <a:pt x="8" y="14"/>
                  </a:lnTo>
                  <a:lnTo>
                    <a:pt x="8" y="13"/>
                  </a:lnTo>
                  <a:lnTo>
                    <a:pt x="9" y="12"/>
                  </a:lnTo>
                  <a:lnTo>
                    <a:pt x="9" y="11"/>
                  </a:lnTo>
                  <a:lnTo>
                    <a:pt x="10" y="10"/>
                  </a:lnTo>
                  <a:lnTo>
                    <a:pt x="10" y="9"/>
                  </a:lnTo>
                  <a:lnTo>
                    <a:pt x="11" y="9"/>
                  </a:lnTo>
                  <a:lnTo>
                    <a:pt x="11" y="7"/>
                  </a:lnTo>
                  <a:lnTo>
                    <a:pt x="12" y="7"/>
                  </a:lnTo>
                  <a:lnTo>
                    <a:pt x="12" y="8"/>
                  </a:lnTo>
                  <a:lnTo>
                    <a:pt x="13" y="8"/>
                  </a:lnTo>
                  <a:lnTo>
                    <a:pt x="13" y="9"/>
                  </a:lnTo>
                  <a:lnTo>
                    <a:pt x="13" y="8"/>
                  </a:lnTo>
                  <a:lnTo>
                    <a:pt x="14" y="9"/>
                  </a:lnTo>
                  <a:lnTo>
                    <a:pt x="14" y="10"/>
                  </a:lnTo>
                  <a:lnTo>
                    <a:pt x="15" y="11"/>
                  </a:lnTo>
                  <a:lnTo>
                    <a:pt x="15" y="13"/>
                  </a:lnTo>
                  <a:lnTo>
                    <a:pt x="15" y="14"/>
                  </a:lnTo>
                  <a:lnTo>
                    <a:pt x="16" y="15"/>
                  </a:lnTo>
                  <a:lnTo>
                    <a:pt x="16" y="16"/>
                  </a:lnTo>
                  <a:lnTo>
                    <a:pt x="16" y="18"/>
                  </a:lnTo>
                  <a:lnTo>
                    <a:pt x="17" y="18"/>
                  </a:lnTo>
                  <a:lnTo>
                    <a:pt x="17" y="19"/>
                  </a:lnTo>
                  <a:lnTo>
                    <a:pt x="18" y="21"/>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73" name="Freeform 274">
              <a:extLst>
                <a:ext uri="{FF2B5EF4-FFF2-40B4-BE49-F238E27FC236}">
                  <a16:creationId xmlns:a16="http://schemas.microsoft.com/office/drawing/2014/main" id="{5AD91D00-7926-46FE-966C-E78E40DED3FA}"/>
                </a:ext>
              </a:extLst>
            </p:cNvPr>
            <p:cNvSpPr>
              <a:spLocks/>
            </p:cNvSpPr>
            <p:nvPr/>
          </p:nvSpPr>
          <p:spPr bwMode="auto">
            <a:xfrm>
              <a:off x="4529302" y="3370098"/>
              <a:ext cx="7936" cy="16490"/>
            </a:xfrm>
            <a:custGeom>
              <a:avLst/>
              <a:gdLst>
                <a:gd name="T0" fmla="*/ 0 w 5"/>
                <a:gd name="T1" fmla="*/ 0 h 21"/>
                <a:gd name="T2" fmla="*/ 0 w 5"/>
                <a:gd name="T3" fmla="*/ 2147483646 h 21"/>
                <a:gd name="T4" fmla="*/ 0 w 5"/>
                <a:gd name="T5" fmla="*/ 2147483646 h 21"/>
                <a:gd name="T6" fmla="*/ 2147483646 w 5"/>
                <a:gd name="T7" fmla="*/ 2147483646 h 21"/>
                <a:gd name="T8" fmla="*/ 2147483646 w 5"/>
                <a:gd name="T9" fmla="*/ 2147483646 h 21"/>
                <a:gd name="T10" fmla="*/ 2147483646 w 5"/>
                <a:gd name="T11" fmla="*/ 2147483646 h 21"/>
                <a:gd name="T12" fmla="*/ 2147483646 w 5"/>
                <a:gd name="T13" fmla="*/ 2147483646 h 21"/>
                <a:gd name="T14" fmla="*/ 2147483646 w 5"/>
                <a:gd name="T15" fmla="*/ 2147483646 h 21"/>
                <a:gd name="T16" fmla="*/ 2147483646 w 5"/>
                <a:gd name="T17" fmla="*/ 2147483646 h 21"/>
                <a:gd name="T18" fmla="*/ 2147483646 w 5"/>
                <a:gd name="T19" fmla="*/ 2147483646 h 21"/>
                <a:gd name="T20" fmla="*/ 2147483646 w 5"/>
                <a:gd name="T21" fmla="*/ 2147483646 h 21"/>
                <a:gd name="T22" fmla="*/ 2147483646 w 5"/>
                <a:gd name="T23" fmla="*/ 2147483646 h 21"/>
                <a:gd name="T24" fmla="*/ 2147483646 w 5"/>
                <a:gd name="T25" fmla="*/ 2147483646 h 21"/>
                <a:gd name="T26" fmla="*/ 2147483646 w 5"/>
                <a:gd name="T27" fmla="*/ 2147483646 h 21"/>
                <a:gd name="T28" fmla="*/ 2147483646 w 5"/>
                <a:gd name="T29" fmla="*/ 2147483646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21">
                  <a:moveTo>
                    <a:pt x="0" y="0"/>
                  </a:moveTo>
                  <a:lnTo>
                    <a:pt x="0" y="2"/>
                  </a:lnTo>
                  <a:lnTo>
                    <a:pt x="0" y="3"/>
                  </a:lnTo>
                  <a:lnTo>
                    <a:pt x="1" y="4"/>
                  </a:lnTo>
                  <a:lnTo>
                    <a:pt x="1" y="6"/>
                  </a:lnTo>
                  <a:lnTo>
                    <a:pt x="1" y="7"/>
                  </a:lnTo>
                  <a:lnTo>
                    <a:pt x="2" y="10"/>
                  </a:lnTo>
                  <a:lnTo>
                    <a:pt x="2" y="12"/>
                  </a:lnTo>
                  <a:lnTo>
                    <a:pt x="3" y="14"/>
                  </a:lnTo>
                  <a:lnTo>
                    <a:pt x="3" y="15"/>
                  </a:lnTo>
                  <a:lnTo>
                    <a:pt x="4" y="17"/>
                  </a:lnTo>
                  <a:lnTo>
                    <a:pt x="4" y="18"/>
                  </a:lnTo>
                  <a:lnTo>
                    <a:pt x="4" y="19"/>
                  </a:lnTo>
                  <a:lnTo>
                    <a:pt x="5" y="21"/>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74" name="Freeform 275">
              <a:extLst>
                <a:ext uri="{FF2B5EF4-FFF2-40B4-BE49-F238E27FC236}">
                  <a16:creationId xmlns:a16="http://schemas.microsoft.com/office/drawing/2014/main" id="{59D12A2E-D39A-4CD4-9731-484E2CB90055}"/>
                </a:ext>
              </a:extLst>
            </p:cNvPr>
            <p:cNvSpPr>
              <a:spLocks/>
            </p:cNvSpPr>
            <p:nvPr/>
          </p:nvSpPr>
          <p:spPr bwMode="auto">
            <a:xfrm>
              <a:off x="4537238" y="3386588"/>
              <a:ext cx="26983" cy="17275"/>
            </a:xfrm>
            <a:custGeom>
              <a:avLst/>
              <a:gdLst>
                <a:gd name="T0" fmla="*/ 0 w 17"/>
                <a:gd name="T1" fmla="*/ 0 h 22"/>
                <a:gd name="T2" fmla="*/ 0 w 17"/>
                <a:gd name="T3" fmla="*/ 0 h 22"/>
                <a:gd name="T4" fmla="*/ 0 w 17"/>
                <a:gd name="T5" fmla="*/ 2147483646 h 22"/>
                <a:gd name="T6" fmla="*/ 2147483646 w 17"/>
                <a:gd name="T7" fmla="*/ 2147483646 h 22"/>
                <a:gd name="T8" fmla="*/ 2147483646 w 17"/>
                <a:gd name="T9" fmla="*/ 2147483646 h 22"/>
                <a:gd name="T10" fmla="*/ 2147483646 w 17"/>
                <a:gd name="T11" fmla="*/ 2147483646 h 22"/>
                <a:gd name="T12" fmla="*/ 2147483646 w 17"/>
                <a:gd name="T13" fmla="*/ 2147483646 h 22"/>
                <a:gd name="T14" fmla="*/ 2147483646 w 17"/>
                <a:gd name="T15" fmla="*/ 2147483646 h 22"/>
                <a:gd name="T16" fmla="*/ 2147483646 w 17"/>
                <a:gd name="T17" fmla="*/ 2147483646 h 22"/>
                <a:gd name="T18" fmla="*/ 2147483646 w 17"/>
                <a:gd name="T19" fmla="*/ 2147483646 h 22"/>
                <a:gd name="T20" fmla="*/ 2147483646 w 17"/>
                <a:gd name="T21" fmla="*/ 2147483646 h 22"/>
                <a:gd name="T22" fmla="*/ 2147483646 w 17"/>
                <a:gd name="T23" fmla="*/ 2147483646 h 22"/>
                <a:gd name="T24" fmla="*/ 2147483646 w 17"/>
                <a:gd name="T25" fmla="*/ 2147483646 h 22"/>
                <a:gd name="T26" fmla="*/ 2147483646 w 17"/>
                <a:gd name="T27" fmla="*/ 2147483646 h 22"/>
                <a:gd name="T28" fmla="*/ 2147483646 w 17"/>
                <a:gd name="T29" fmla="*/ 2147483646 h 22"/>
                <a:gd name="T30" fmla="*/ 2147483646 w 17"/>
                <a:gd name="T31" fmla="*/ 2147483646 h 22"/>
                <a:gd name="T32" fmla="*/ 2147483646 w 17"/>
                <a:gd name="T33" fmla="*/ 2147483646 h 22"/>
                <a:gd name="T34" fmla="*/ 2147483646 w 17"/>
                <a:gd name="T35" fmla="*/ 2147483646 h 22"/>
                <a:gd name="T36" fmla="*/ 2147483646 w 17"/>
                <a:gd name="T37" fmla="*/ 2147483646 h 22"/>
                <a:gd name="T38" fmla="*/ 2147483646 w 17"/>
                <a:gd name="T39" fmla="*/ 2147483646 h 22"/>
                <a:gd name="T40" fmla="*/ 2147483646 w 17"/>
                <a:gd name="T41" fmla="*/ 2147483646 h 22"/>
                <a:gd name="T42" fmla="*/ 2147483646 w 17"/>
                <a:gd name="T43" fmla="*/ 2147483646 h 22"/>
                <a:gd name="T44" fmla="*/ 2147483646 w 17"/>
                <a:gd name="T45" fmla="*/ 2147483646 h 22"/>
                <a:gd name="T46" fmla="*/ 2147483646 w 17"/>
                <a:gd name="T47" fmla="*/ 2147483646 h 22"/>
                <a:gd name="T48" fmla="*/ 2147483646 w 17"/>
                <a:gd name="T49" fmla="*/ 2147483646 h 22"/>
                <a:gd name="T50" fmla="*/ 2147483646 w 17"/>
                <a:gd name="T51" fmla="*/ 2147483646 h 22"/>
                <a:gd name="T52" fmla="*/ 2147483646 w 17"/>
                <a:gd name="T53" fmla="*/ 2147483646 h 22"/>
                <a:gd name="T54" fmla="*/ 2147483646 w 17"/>
                <a:gd name="T55" fmla="*/ 2147483646 h 22"/>
                <a:gd name="T56" fmla="*/ 2147483646 w 17"/>
                <a:gd name="T57" fmla="*/ 2147483646 h 22"/>
                <a:gd name="T58" fmla="*/ 2147483646 w 17"/>
                <a:gd name="T59" fmla="*/ 2147483646 h 22"/>
                <a:gd name="T60" fmla="*/ 2147483646 w 17"/>
                <a:gd name="T61" fmla="*/ 2147483646 h 22"/>
                <a:gd name="T62" fmla="*/ 2147483646 w 17"/>
                <a:gd name="T63" fmla="*/ 2147483646 h 22"/>
                <a:gd name="T64" fmla="*/ 2147483646 w 17"/>
                <a:gd name="T65" fmla="*/ 2147483646 h 22"/>
                <a:gd name="T66" fmla="*/ 2147483646 w 17"/>
                <a:gd name="T67" fmla="*/ 2147483646 h 22"/>
                <a:gd name="T68" fmla="*/ 2147483646 w 17"/>
                <a:gd name="T69" fmla="*/ 2147483646 h 22"/>
                <a:gd name="T70" fmla="*/ 2147483646 w 17"/>
                <a:gd name="T71" fmla="*/ 2147483646 h 22"/>
                <a:gd name="T72" fmla="*/ 2147483646 w 17"/>
                <a:gd name="T73" fmla="*/ 2147483646 h 22"/>
                <a:gd name="T74" fmla="*/ 2147483646 w 17"/>
                <a:gd name="T75" fmla="*/ 2147483646 h 22"/>
                <a:gd name="T76" fmla="*/ 2147483646 w 17"/>
                <a:gd name="T77" fmla="*/ 2147483646 h 22"/>
                <a:gd name="T78" fmla="*/ 2147483646 w 17"/>
                <a:gd name="T79" fmla="*/ 2147483646 h 22"/>
                <a:gd name="T80" fmla="*/ 2147483646 w 17"/>
                <a:gd name="T81" fmla="*/ 2147483646 h 22"/>
                <a:gd name="T82" fmla="*/ 2147483646 w 17"/>
                <a:gd name="T83" fmla="*/ 2147483646 h 22"/>
                <a:gd name="T84" fmla="*/ 2147483646 w 17"/>
                <a:gd name="T85" fmla="*/ 2147483646 h 22"/>
                <a:gd name="T86" fmla="*/ 2147483646 w 17"/>
                <a:gd name="T87" fmla="*/ 2147483646 h 22"/>
                <a:gd name="T88" fmla="*/ 2147483646 w 17"/>
                <a:gd name="T89" fmla="*/ 2147483646 h 22"/>
                <a:gd name="T90" fmla="*/ 2147483646 w 17"/>
                <a:gd name="T91" fmla="*/ 2147483646 h 22"/>
                <a:gd name="T92" fmla="*/ 2147483646 w 17"/>
                <a:gd name="T93" fmla="*/ 2147483646 h 22"/>
                <a:gd name="T94" fmla="*/ 2147483646 w 17"/>
                <a:gd name="T95" fmla="*/ 2147483646 h 22"/>
                <a:gd name="T96" fmla="*/ 2147483646 w 17"/>
                <a:gd name="T97" fmla="*/ 2147483646 h 22"/>
                <a:gd name="T98" fmla="*/ 2147483646 w 17"/>
                <a:gd name="T99" fmla="*/ 2147483646 h 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2">
                  <a:moveTo>
                    <a:pt x="0" y="0"/>
                  </a:moveTo>
                  <a:lnTo>
                    <a:pt x="0" y="0"/>
                  </a:lnTo>
                  <a:lnTo>
                    <a:pt x="0" y="2"/>
                  </a:lnTo>
                  <a:lnTo>
                    <a:pt x="1" y="4"/>
                  </a:lnTo>
                  <a:lnTo>
                    <a:pt x="1" y="7"/>
                  </a:lnTo>
                  <a:lnTo>
                    <a:pt x="2" y="7"/>
                  </a:lnTo>
                  <a:lnTo>
                    <a:pt x="2" y="8"/>
                  </a:lnTo>
                  <a:lnTo>
                    <a:pt x="3" y="9"/>
                  </a:lnTo>
                  <a:lnTo>
                    <a:pt x="3" y="10"/>
                  </a:lnTo>
                  <a:lnTo>
                    <a:pt x="4" y="11"/>
                  </a:lnTo>
                  <a:lnTo>
                    <a:pt x="5" y="12"/>
                  </a:lnTo>
                  <a:lnTo>
                    <a:pt x="5" y="13"/>
                  </a:lnTo>
                  <a:lnTo>
                    <a:pt x="6" y="14"/>
                  </a:lnTo>
                  <a:lnTo>
                    <a:pt x="6" y="15"/>
                  </a:lnTo>
                  <a:lnTo>
                    <a:pt x="7" y="15"/>
                  </a:lnTo>
                  <a:lnTo>
                    <a:pt x="7" y="14"/>
                  </a:lnTo>
                  <a:lnTo>
                    <a:pt x="8" y="14"/>
                  </a:lnTo>
                  <a:lnTo>
                    <a:pt x="8" y="15"/>
                  </a:lnTo>
                  <a:lnTo>
                    <a:pt x="9" y="15"/>
                  </a:lnTo>
                  <a:lnTo>
                    <a:pt x="9" y="14"/>
                  </a:lnTo>
                  <a:lnTo>
                    <a:pt x="9" y="15"/>
                  </a:lnTo>
                  <a:lnTo>
                    <a:pt x="10" y="15"/>
                  </a:lnTo>
                  <a:lnTo>
                    <a:pt x="10" y="14"/>
                  </a:lnTo>
                  <a:lnTo>
                    <a:pt x="10" y="16"/>
                  </a:lnTo>
                  <a:lnTo>
                    <a:pt x="11" y="15"/>
                  </a:lnTo>
                  <a:lnTo>
                    <a:pt x="11" y="17"/>
                  </a:lnTo>
                  <a:lnTo>
                    <a:pt x="12" y="16"/>
                  </a:lnTo>
                  <a:lnTo>
                    <a:pt x="13" y="16"/>
                  </a:lnTo>
                  <a:lnTo>
                    <a:pt x="13" y="17"/>
                  </a:lnTo>
                  <a:lnTo>
                    <a:pt x="14" y="17"/>
                  </a:lnTo>
                  <a:lnTo>
                    <a:pt x="14" y="18"/>
                  </a:lnTo>
                  <a:lnTo>
                    <a:pt x="15" y="18"/>
                  </a:lnTo>
                  <a:lnTo>
                    <a:pt x="15" y="19"/>
                  </a:lnTo>
                  <a:lnTo>
                    <a:pt x="15" y="20"/>
                  </a:lnTo>
                  <a:lnTo>
                    <a:pt x="16" y="20"/>
                  </a:lnTo>
                  <a:lnTo>
                    <a:pt x="16" y="19"/>
                  </a:lnTo>
                  <a:lnTo>
                    <a:pt x="16" y="22"/>
                  </a:lnTo>
                  <a:lnTo>
                    <a:pt x="17" y="19"/>
                  </a:lnTo>
                  <a:lnTo>
                    <a:pt x="17" y="2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75" name="Freeform 276">
              <a:extLst>
                <a:ext uri="{FF2B5EF4-FFF2-40B4-BE49-F238E27FC236}">
                  <a16:creationId xmlns:a16="http://schemas.microsoft.com/office/drawing/2014/main" id="{9B7C38AB-93E9-4F1F-8744-493DA937F855}"/>
                </a:ext>
              </a:extLst>
            </p:cNvPr>
            <p:cNvSpPr>
              <a:spLocks/>
            </p:cNvSpPr>
            <p:nvPr/>
          </p:nvSpPr>
          <p:spPr bwMode="auto">
            <a:xfrm>
              <a:off x="4564220" y="3256240"/>
              <a:ext cx="28569" cy="153118"/>
            </a:xfrm>
            <a:custGeom>
              <a:avLst/>
              <a:gdLst>
                <a:gd name="T0" fmla="*/ 0 w 18"/>
                <a:gd name="T1" fmla="*/ 2147483646 h 195"/>
                <a:gd name="T2" fmla="*/ 2147483646 w 18"/>
                <a:gd name="T3" fmla="*/ 2147483646 h 195"/>
                <a:gd name="T4" fmla="*/ 2147483646 w 18"/>
                <a:gd name="T5" fmla="*/ 2147483646 h 195"/>
                <a:gd name="T6" fmla="*/ 2147483646 w 18"/>
                <a:gd name="T7" fmla="*/ 2147483646 h 195"/>
                <a:gd name="T8" fmla="*/ 2147483646 w 18"/>
                <a:gd name="T9" fmla="*/ 2147483646 h 195"/>
                <a:gd name="T10" fmla="*/ 2147483646 w 18"/>
                <a:gd name="T11" fmla="*/ 2147483646 h 195"/>
                <a:gd name="T12" fmla="*/ 2147483646 w 18"/>
                <a:gd name="T13" fmla="*/ 2147483646 h 195"/>
                <a:gd name="T14" fmla="*/ 2147483646 w 18"/>
                <a:gd name="T15" fmla="*/ 2147483646 h 195"/>
                <a:gd name="T16" fmla="*/ 2147483646 w 18"/>
                <a:gd name="T17" fmla="*/ 2147483646 h 195"/>
                <a:gd name="T18" fmla="*/ 2147483646 w 18"/>
                <a:gd name="T19" fmla="*/ 2147483646 h 195"/>
                <a:gd name="T20" fmla="*/ 2147483646 w 18"/>
                <a:gd name="T21" fmla="*/ 2147483646 h 195"/>
                <a:gd name="T22" fmla="*/ 2147483646 w 18"/>
                <a:gd name="T23" fmla="*/ 2147483646 h 195"/>
                <a:gd name="T24" fmla="*/ 2147483646 w 18"/>
                <a:gd name="T25" fmla="*/ 2147483646 h 195"/>
                <a:gd name="T26" fmla="*/ 2147483646 w 18"/>
                <a:gd name="T27" fmla="*/ 2147483646 h 195"/>
                <a:gd name="T28" fmla="*/ 2147483646 w 18"/>
                <a:gd name="T29" fmla="*/ 2147483646 h 195"/>
                <a:gd name="T30" fmla="*/ 2147483646 w 18"/>
                <a:gd name="T31" fmla="*/ 2147483646 h 195"/>
                <a:gd name="T32" fmla="*/ 2147483646 w 18"/>
                <a:gd name="T33" fmla="*/ 2147483646 h 195"/>
                <a:gd name="T34" fmla="*/ 2147483646 w 18"/>
                <a:gd name="T35" fmla="*/ 2147483646 h 195"/>
                <a:gd name="T36" fmla="*/ 2147483646 w 18"/>
                <a:gd name="T37" fmla="*/ 2147483646 h 195"/>
                <a:gd name="T38" fmla="*/ 2147483646 w 18"/>
                <a:gd name="T39" fmla="*/ 2147483646 h 195"/>
                <a:gd name="T40" fmla="*/ 2147483646 w 18"/>
                <a:gd name="T41" fmla="*/ 2147483646 h 195"/>
                <a:gd name="T42" fmla="*/ 2147483646 w 18"/>
                <a:gd name="T43" fmla="*/ 2147483646 h 195"/>
                <a:gd name="T44" fmla="*/ 2147483646 w 18"/>
                <a:gd name="T45" fmla="*/ 2147483646 h 195"/>
                <a:gd name="T46" fmla="*/ 2147483646 w 18"/>
                <a:gd name="T47" fmla="*/ 2147483646 h 195"/>
                <a:gd name="T48" fmla="*/ 2147483646 w 18"/>
                <a:gd name="T49" fmla="*/ 2147483646 h 195"/>
                <a:gd name="T50" fmla="*/ 2147483646 w 18"/>
                <a:gd name="T51" fmla="*/ 2147483646 h 195"/>
                <a:gd name="T52" fmla="*/ 2147483646 w 18"/>
                <a:gd name="T53" fmla="*/ 2147483646 h 195"/>
                <a:gd name="T54" fmla="*/ 2147483646 w 18"/>
                <a:gd name="T55" fmla="*/ 2147483646 h 195"/>
                <a:gd name="T56" fmla="*/ 2147483646 w 18"/>
                <a:gd name="T57" fmla="*/ 2147483646 h 195"/>
                <a:gd name="T58" fmla="*/ 2147483646 w 18"/>
                <a:gd name="T59" fmla="*/ 2147483646 h 195"/>
                <a:gd name="T60" fmla="*/ 2147483646 w 18"/>
                <a:gd name="T61" fmla="*/ 2147483646 h 195"/>
                <a:gd name="T62" fmla="*/ 2147483646 w 18"/>
                <a:gd name="T63" fmla="*/ 2147483646 h 195"/>
                <a:gd name="T64" fmla="*/ 2147483646 w 18"/>
                <a:gd name="T65" fmla="*/ 2147483646 h 195"/>
                <a:gd name="T66" fmla="*/ 2147483646 w 18"/>
                <a:gd name="T67" fmla="*/ 2147483646 h 195"/>
                <a:gd name="T68" fmla="*/ 2147483646 w 18"/>
                <a:gd name="T69" fmla="*/ 2147483646 h 195"/>
                <a:gd name="T70" fmla="*/ 2147483646 w 18"/>
                <a:gd name="T71" fmla="*/ 2147483646 h 195"/>
                <a:gd name="T72" fmla="*/ 2147483646 w 18"/>
                <a:gd name="T73" fmla="*/ 2147483646 h 195"/>
                <a:gd name="T74" fmla="*/ 2147483646 w 18"/>
                <a:gd name="T75" fmla="*/ 2147483646 h 195"/>
                <a:gd name="T76" fmla="*/ 2147483646 w 18"/>
                <a:gd name="T77" fmla="*/ 2147483646 h 195"/>
                <a:gd name="T78" fmla="*/ 2147483646 w 18"/>
                <a:gd name="T79" fmla="*/ 2147483646 h 195"/>
                <a:gd name="T80" fmla="*/ 2147483646 w 18"/>
                <a:gd name="T81" fmla="*/ 2147483646 h 195"/>
                <a:gd name="T82" fmla="*/ 2147483646 w 18"/>
                <a:gd name="T83" fmla="*/ 2147483646 h 195"/>
                <a:gd name="T84" fmla="*/ 2147483646 w 18"/>
                <a:gd name="T85" fmla="*/ 0 h 195"/>
                <a:gd name="T86" fmla="*/ 2147483646 w 18"/>
                <a:gd name="T87" fmla="*/ 0 h 195"/>
                <a:gd name="T88" fmla="*/ 2147483646 w 18"/>
                <a:gd name="T89" fmla="*/ 2147483646 h 195"/>
                <a:gd name="T90" fmla="*/ 2147483646 w 18"/>
                <a:gd name="T91" fmla="*/ 2147483646 h 195"/>
                <a:gd name="T92" fmla="*/ 2147483646 w 18"/>
                <a:gd name="T93" fmla="*/ 2147483646 h 195"/>
                <a:gd name="T94" fmla="*/ 2147483646 w 18"/>
                <a:gd name="T95" fmla="*/ 2147483646 h 195"/>
                <a:gd name="T96" fmla="*/ 2147483646 w 18"/>
                <a:gd name="T97" fmla="*/ 2147483646 h 195"/>
                <a:gd name="T98" fmla="*/ 2147483646 w 18"/>
                <a:gd name="T99" fmla="*/ 2147483646 h 1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95">
                  <a:moveTo>
                    <a:pt x="0" y="187"/>
                  </a:moveTo>
                  <a:lnTo>
                    <a:pt x="1" y="188"/>
                  </a:lnTo>
                  <a:lnTo>
                    <a:pt x="1" y="189"/>
                  </a:lnTo>
                  <a:lnTo>
                    <a:pt x="2" y="189"/>
                  </a:lnTo>
                  <a:lnTo>
                    <a:pt x="3" y="190"/>
                  </a:lnTo>
                  <a:lnTo>
                    <a:pt x="3" y="192"/>
                  </a:lnTo>
                  <a:lnTo>
                    <a:pt x="4" y="192"/>
                  </a:lnTo>
                  <a:lnTo>
                    <a:pt x="4" y="194"/>
                  </a:lnTo>
                  <a:lnTo>
                    <a:pt x="5" y="193"/>
                  </a:lnTo>
                  <a:lnTo>
                    <a:pt x="5" y="194"/>
                  </a:lnTo>
                  <a:lnTo>
                    <a:pt x="5" y="195"/>
                  </a:lnTo>
                  <a:lnTo>
                    <a:pt x="6" y="194"/>
                  </a:lnTo>
                  <a:lnTo>
                    <a:pt x="7" y="193"/>
                  </a:lnTo>
                  <a:lnTo>
                    <a:pt x="7" y="190"/>
                  </a:lnTo>
                  <a:lnTo>
                    <a:pt x="7" y="188"/>
                  </a:lnTo>
                  <a:lnTo>
                    <a:pt x="8" y="184"/>
                  </a:lnTo>
                  <a:lnTo>
                    <a:pt x="8" y="181"/>
                  </a:lnTo>
                  <a:lnTo>
                    <a:pt x="8" y="175"/>
                  </a:lnTo>
                  <a:lnTo>
                    <a:pt x="9" y="170"/>
                  </a:lnTo>
                  <a:lnTo>
                    <a:pt x="9" y="163"/>
                  </a:lnTo>
                  <a:lnTo>
                    <a:pt x="9" y="154"/>
                  </a:lnTo>
                  <a:lnTo>
                    <a:pt x="10" y="145"/>
                  </a:lnTo>
                  <a:lnTo>
                    <a:pt x="10" y="134"/>
                  </a:lnTo>
                  <a:lnTo>
                    <a:pt x="10" y="119"/>
                  </a:lnTo>
                  <a:lnTo>
                    <a:pt x="11" y="106"/>
                  </a:lnTo>
                  <a:lnTo>
                    <a:pt x="11" y="90"/>
                  </a:lnTo>
                  <a:lnTo>
                    <a:pt x="12" y="77"/>
                  </a:lnTo>
                  <a:lnTo>
                    <a:pt x="12" y="65"/>
                  </a:lnTo>
                  <a:lnTo>
                    <a:pt x="12" y="51"/>
                  </a:lnTo>
                  <a:lnTo>
                    <a:pt x="13" y="39"/>
                  </a:lnTo>
                  <a:lnTo>
                    <a:pt x="13" y="29"/>
                  </a:lnTo>
                  <a:lnTo>
                    <a:pt x="13" y="19"/>
                  </a:lnTo>
                  <a:lnTo>
                    <a:pt x="14" y="13"/>
                  </a:lnTo>
                  <a:lnTo>
                    <a:pt x="14" y="7"/>
                  </a:lnTo>
                  <a:lnTo>
                    <a:pt x="14" y="2"/>
                  </a:lnTo>
                  <a:lnTo>
                    <a:pt x="15" y="1"/>
                  </a:lnTo>
                  <a:lnTo>
                    <a:pt x="15" y="0"/>
                  </a:lnTo>
                  <a:lnTo>
                    <a:pt x="16" y="3"/>
                  </a:lnTo>
                  <a:lnTo>
                    <a:pt x="16" y="6"/>
                  </a:lnTo>
                  <a:lnTo>
                    <a:pt x="17" y="9"/>
                  </a:lnTo>
                  <a:lnTo>
                    <a:pt x="17" y="15"/>
                  </a:lnTo>
                  <a:lnTo>
                    <a:pt x="17" y="20"/>
                  </a:lnTo>
                  <a:lnTo>
                    <a:pt x="18" y="2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76" name="Freeform 277">
              <a:extLst>
                <a:ext uri="{FF2B5EF4-FFF2-40B4-BE49-F238E27FC236}">
                  <a16:creationId xmlns:a16="http://schemas.microsoft.com/office/drawing/2014/main" id="{82127906-78D0-437F-8B45-6A6545263983}"/>
                </a:ext>
              </a:extLst>
            </p:cNvPr>
            <p:cNvSpPr>
              <a:spLocks/>
            </p:cNvSpPr>
            <p:nvPr/>
          </p:nvSpPr>
          <p:spPr bwMode="auto">
            <a:xfrm>
              <a:off x="4592790" y="3276657"/>
              <a:ext cx="26983" cy="103649"/>
            </a:xfrm>
            <a:custGeom>
              <a:avLst/>
              <a:gdLst>
                <a:gd name="T0" fmla="*/ 0 w 17"/>
                <a:gd name="T1" fmla="*/ 0 h 132"/>
                <a:gd name="T2" fmla="*/ 0 w 17"/>
                <a:gd name="T3" fmla="*/ 2147483646 h 132"/>
                <a:gd name="T4" fmla="*/ 0 w 17"/>
                <a:gd name="T5" fmla="*/ 2147483646 h 132"/>
                <a:gd name="T6" fmla="*/ 2147483646 w 17"/>
                <a:gd name="T7" fmla="*/ 2147483646 h 132"/>
                <a:gd name="T8" fmla="*/ 2147483646 w 17"/>
                <a:gd name="T9" fmla="*/ 2147483646 h 132"/>
                <a:gd name="T10" fmla="*/ 2147483646 w 17"/>
                <a:gd name="T11" fmla="*/ 2147483646 h 132"/>
                <a:gd name="T12" fmla="*/ 2147483646 w 17"/>
                <a:gd name="T13" fmla="*/ 2147483646 h 132"/>
                <a:gd name="T14" fmla="*/ 2147483646 w 17"/>
                <a:gd name="T15" fmla="*/ 2147483646 h 132"/>
                <a:gd name="T16" fmla="*/ 2147483646 w 17"/>
                <a:gd name="T17" fmla="*/ 2147483646 h 132"/>
                <a:gd name="T18" fmla="*/ 2147483646 w 17"/>
                <a:gd name="T19" fmla="*/ 2147483646 h 132"/>
                <a:gd name="T20" fmla="*/ 2147483646 w 17"/>
                <a:gd name="T21" fmla="*/ 2147483646 h 132"/>
                <a:gd name="T22" fmla="*/ 2147483646 w 17"/>
                <a:gd name="T23" fmla="*/ 2147483646 h 132"/>
                <a:gd name="T24" fmla="*/ 2147483646 w 17"/>
                <a:gd name="T25" fmla="*/ 2147483646 h 132"/>
                <a:gd name="T26" fmla="*/ 2147483646 w 17"/>
                <a:gd name="T27" fmla="*/ 2147483646 h 132"/>
                <a:gd name="T28" fmla="*/ 2147483646 w 17"/>
                <a:gd name="T29" fmla="*/ 2147483646 h 132"/>
                <a:gd name="T30" fmla="*/ 2147483646 w 17"/>
                <a:gd name="T31" fmla="*/ 2147483646 h 132"/>
                <a:gd name="T32" fmla="*/ 2147483646 w 17"/>
                <a:gd name="T33" fmla="*/ 2147483646 h 132"/>
                <a:gd name="T34" fmla="*/ 2147483646 w 17"/>
                <a:gd name="T35" fmla="*/ 2147483646 h 132"/>
                <a:gd name="T36" fmla="*/ 2147483646 w 17"/>
                <a:gd name="T37" fmla="*/ 2147483646 h 132"/>
                <a:gd name="T38" fmla="*/ 2147483646 w 17"/>
                <a:gd name="T39" fmla="*/ 2147483646 h 132"/>
                <a:gd name="T40" fmla="*/ 2147483646 w 17"/>
                <a:gd name="T41" fmla="*/ 2147483646 h 132"/>
                <a:gd name="T42" fmla="*/ 2147483646 w 17"/>
                <a:gd name="T43" fmla="*/ 2147483646 h 132"/>
                <a:gd name="T44" fmla="*/ 2147483646 w 17"/>
                <a:gd name="T45" fmla="*/ 2147483646 h 132"/>
                <a:gd name="T46" fmla="*/ 2147483646 w 17"/>
                <a:gd name="T47" fmla="*/ 2147483646 h 132"/>
                <a:gd name="T48" fmla="*/ 2147483646 w 17"/>
                <a:gd name="T49" fmla="*/ 2147483646 h 132"/>
                <a:gd name="T50" fmla="*/ 2147483646 w 17"/>
                <a:gd name="T51" fmla="*/ 2147483646 h 132"/>
                <a:gd name="T52" fmla="*/ 2147483646 w 17"/>
                <a:gd name="T53" fmla="*/ 2147483646 h 132"/>
                <a:gd name="T54" fmla="*/ 2147483646 w 17"/>
                <a:gd name="T55" fmla="*/ 2147483646 h 132"/>
                <a:gd name="T56" fmla="*/ 2147483646 w 17"/>
                <a:gd name="T57" fmla="*/ 2147483646 h 132"/>
                <a:gd name="T58" fmla="*/ 2147483646 w 17"/>
                <a:gd name="T59" fmla="*/ 2147483646 h 132"/>
                <a:gd name="T60" fmla="*/ 2147483646 w 17"/>
                <a:gd name="T61" fmla="*/ 2147483646 h 132"/>
                <a:gd name="T62" fmla="*/ 2147483646 w 17"/>
                <a:gd name="T63" fmla="*/ 2147483646 h 132"/>
                <a:gd name="T64" fmla="*/ 2147483646 w 17"/>
                <a:gd name="T65" fmla="*/ 2147483646 h 132"/>
                <a:gd name="T66" fmla="*/ 2147483646 w 17"/>
                <a:gd name="T67" fmla="*/ 2147483646 h 132"/>
                <a:gd name="T68" fmla="*/ 2147483646 w 17"/>
                <a:gd name="T69" fmla="*/ 2147483646 h 132"/>
                <a:gd name="T70" fmla="*/ 2147483646 w 17"/>
                <a:gd name="T71" fmla="*/ 2147483646 h 132"/>
                <a:gd name="T72" fmla="*/ 2147483646 w 17"/>
                <a:gd name="T73" fmla="*/ 2147483646 h 132"/>
                <a:gd name="T74" fmla="*/ 2147483646 w 17"/>
                <a:gd name="T75" fmla="*/ 2147483646 h 132"/>
                <a:gd name="T76" fmla="*/ 2147483646 w 17"/>
                <a:gd name="T77" fmla="*/ 2147483646 h 132"/>
                <a:gd name="T78" fmla="*/ 2147483646 w 17"/>
                <a:gd name="T79" fmla="*/ 2147483646 h 132"/>
                <a:gd name="T80" fmla="*/ 2147483646 w 17"/>
                <a:gd name="T81" fmla="*/ 2147483646 h 132"/>
                <a:gd name="T82" fmla="*/ 2147483646 w 17"/>
                <a:gd name="T83" fmla="*/ 2147483646 h 132"/>
                <a:gd name="T84" fmla="*/ 2147483646 w 17"/>
                <a:gd name="T85" fmla="*/ 2147483646 h 132"/>
                <a:gd name="T86" fmla="*/ 2147483646 w 17"/>
                <a:gd name="T87" fmla="*/ 2147483646 h 132"/>
                <a:gd name="T88" fmla="*/ 2147483646 w 17"/>
                <a:gd name="T89" fmla="*/ 2147483646 h 132"/>
                <a:gd name="T90" fmla="*/ 2147483646 w 17"/>
                <a:gd name="T91" fmla="*/ 2147483646 h 132"/>
                <a:gd name="T92" fmla="*/ 2147483646 w 17"/>
                <a:gd name="T93" fmla="*/ 2147483646 h 132"/>
                <a:gd name="T94" fmla="*/ 2147483646 w 17"/>
                <a:gd name="T95" fmla="*/ 2147483646 h 132"/>
                <a:gd name="T96" fmla="*/ 2147483646 w 17"/>
                <a:gd name="T97" fmla="*/ 2147483646 h 132"/>
                <a:gd name="T98" fmla="*/ 2147483646 w 17"/>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32">
                  <a:moveTo>
                    <a:pt x="0" y="0"/>
                  </a:moveTo>
                  <a:lnTo>
                    <a:pt x="0" y="8"/>
                  </a:lnTo>
                  <a:lnTo>
                    <a:pt x="0" y="14"/>
                  </a:lnTo>
                  <a:lnTo>
                    <a:pt x="1" y="20"/>
                  </a:lnTo>
                  <a:lnTo>
                    <a:pt x="1" y="27"/>
                  </a:lnTo>
                  <a:lnTo>
                    <a:pt x="1" y="33"/>
                  </a:lnTo>
                  <a:lnTo>
                    <a:pt x="2" y="40"/>
                  </a:lnTo>
                  <a:lnTo>
                    <a:pt x="2" y="45"/>
                  </a:lnTo>
                  <a:lnTo>
                    <a:pt x="3" y="52"/>
                  </a:lnTo>
                  <a:lnTo>
                    <a:pt x="3" y="56"/>
                  </a:lnTo>
                  <a:lnTo>
                    <a:pt x="3" y="61"/>
                  </a:lnTo>
                  <a:lnTo>
                    <a:pt x="4" y="66"/>
                  </a:lnTo>
                  <a:lnTo>
                    <a:pt x="4" y="71"/>
                  </a:lnTo>
                  <a:lnTo>
                    <a:pt x="4" y="73"/>
                  </a:lnTo>
                  <a:lnTo>
                    <a:pt x="5" y="77"/>
                  </a:lnTo>
                  <a:lnTo>
                    <a:pt x="5" y="81"/>
                  </a:lnTo>
                  <a:lnTo>
                    <a:pt x="5" y="84"/>
                  </a:lnTo>
                  <a:lnTo>
                    <a:pt x="6" y="87"/>
                  </a:lnTo>
                  <a:lnTo>
                    <a:pt x="6" y="90"/>
                  </a:lnTo>
                  <a:lnTo>
                    <a:pt x="6" y="92"/>
                  </a:lnTo>
                  <a:lnTo>
                    <a:pt x="7" y="93"/>
                  </a:lnTo>
                  <a:lnTo>
                    <a:pt x="7" y="97"/>
                  </a:lnTo>
                  <a:lnTo>
                    <a:pt x="8" y="98"/>
                  </a:lnTo>
                  <a:lnTo>
                    <a:pt x="8" y="100"/>
                  </a:lnTo>
                  <a:lnTo>
                    <a:pt x="9" y="102"/>
                  </a:lnTo>
                  <a:lnTo>
                    <a:pt x="9" y="103"/>
                  </a:lnTo>
                  <a:lnTo>
                    <a:pt x="9" y="104"/>
                  </a:lnTo>
                  <a:lnTo>
                    <a:pt x="10" y="106"/>
                  </a:lnTo>
                  <a:lnTo>
                    <a:pt x="10" y="108"/>
                  </a:lnTo>
                  <a:lnTo>
                    <a:pt x="11" y="109"/>
                  </a:lnTo>
                  <a:lnTo>
                    <a:pt x="11" y="110"/>
                  </a:lnTo>
                  <a:lnTo>
                    <a:pt x="12" y="110"/>
                  </a:lnTo>
                  <a:lnTo>
                    <a:pt x="12" y="111"/>
                  </a:lnTo>
                  <a:lnTo>
                    <a:pt x="12" y="113"/>
                  </a:lnTo>
                  <a:lnTo>
                    <a:pt x="13" y="115"/>
                  </a:lnTo>
                  <a:lnTo>
                    <a:pt x="13" y="116"/>
                  </a:lnTo>
                  <a:lnTo>
                    <a:pt x="13" y="117"/>
                  </a:lnTo>
                  <a:lnTo>
                    <a:pt x="14" y="119"/>
                  </a:lnTo>
                  <a:lnTo>
                    <a:pt x="14" y="121"/>
                  </a:lnTo>
                  <a:lnTo>
                    <a:pt x="14" y="123"/>
                  </a:lnTo>
                  <a:lnTo>
                    <a:pt x="15" y="126"/>
                  </a:lnTo>
                  <a:lnTo>
                    <a:pt x="15" y="127"/>
                  </a:lnTo>
                  <a:lnTo>
                    <a:pt x="15" y="129"/>
                  </a:lnTo>
                  <a:lnTo>
                    <a:pt x="16" y="131"/>
                  </a:lnTo>
                  <a:lnTo>
                    <a:pt x="17"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77" name="Freeform 278">
              <a:extLst>
                <a:ext uri="{FF2B5EF4-FFF2-40B4-BE49-F238E27FC236}">
                  <a16:creationId xmlns:a16="http://schemas.microsoft.com/office/drawing/2014/main" id="{2A61B779-5B74-440B-B67C-4D2A69407A0A}"/>
                </a:ext>
              </a:extLst>
            </p:cNvPr>
            <p:cNvSpPr>
              <a:spLocks/>
            </p:cNvSpPr>
            <p:nvPr/>
          </p:nvSpPr>
          <p:spPr bwMode="auto">
            <a:xfrm>
              <a:off x="4619772" y="3363816"/>
              <a:ext cx="28569" cy="25912"/>
            </a:xfrm>
            <a:custGeom>
              <a:avLst/>
              <a:gdLst>
                <a:gd name="T0" fmla="*/ 0 w 18"/>
                <a:gd name="T1" fmla="*/ 2147483646 h 33"/>
                <a:gd name="T2" fmla="*/ 0 w 18"/>
                <a:gd name="T3" fmla="*/ 2147483646 h 33"/>
                <a:gd name="T4" fmla="*/ 2147483646 w 18"/>
                <a:gd name="T5" fmla="*/ 2147483646 h 33"/>
                <a:gd name="T6" fmla="*/ 2147483646 w 18"/>
                <a:gd name="T7" fmla="*/ 2147483646 h 33"/>
                <a:gd name="T8" fmla="*/ 2147483646 w 18"/>
                <a:gd name="T9" fmla="*/ 2147483646 h 33"/>
                <a:gd name="T10" fmla="*/ 2147483646 w 18"/>
                <a:gd name="T11" fmla="*/ 2147483646 h 33"/>
                <a:gd name="T12" fmla="*/ 2147483646 w 18"/>
                <a:gd name="T13" fmla="*/ 2147483646 h 33"/>
                <a:gd name="T14" fmla="*/ 2147483646 w 18"/>
                <a:gd name="T15" fmla="*/ 2147483646 h 33"/>
                <a:gd name="T16" fmla="*/ 2147483646 w 18"/>
                <a:gd name="T17" fmla="*/ 2147483646 h 33"/>
                <a:gd name="T18" fmla="*/ 2147483646 w 18"/>
                <a:gd name="T19" fmla="*/ 2147483646 h 33"/>
                <a:gd name="T20" fmla="*/ 2147483646 w 18"/>
                <a:gd name="T21" fmla="*/ 2147483646 h 33"/>
                <a:gd name="T22" fmla="*/ 2147483646 w 18"/>
                <a:gd name="T23" fmla="*/ 2147483646 h 33"/>
                <a:gd name="T24" fmla="*/ 2147483646 w 18"/>
                <a:gd name="T25" fmla="*/ 2147483646 h 33"/>
                <a:gd name="T26" fmla="*/ 2147483646 w 18"/>
                <a:gd name="T27" fmla="*/ 2147483646 h 33"/>
                <a:gd name="T28" fmla="*/ 2147483646 w 18"/>
                <a:gd name="T29" fmla="*/ 2147483646 h 33"/>
                <a:gd name="T30" fmla="*/ 2147483646 w 18"/>
                <a:gd name="T31" fmla="*/ 2147483646 h 33"/>
                <a:gd name="T32" fmla="*/ 2147483646 w 18"/>
                <a:gd name="T33" fmla="*/ 2147483646 h 33"/>
                <a:gd name="T34" fmla="*/ 2147483646 w 18"/>
                <a:gd name="T35" fmla="*/ 2147483646 h 33"/>
                <a:gd name="T36" fmla="*/ 2147483646 w 18"/>
                <a:gd name="T37" fmla="*/ 2147483646 h 33"/>
                <a:gd name="T38" fmla="*/ 2147483646 w 18"/>
                <a:gd name="T39" fmla="*/ 2147483646 h 33"/>
                <a:gd name="T40" fmla="*/ 2147483646 w 18"/>
                <a:gd name="T41" fmla="*/ 2147483646 h 33"/>
                <a:gd name="T42" fmla="*/ 2147483646 w 18"/>
                <a:gd name="T43" fmla="*/ 2147483646 h 33"/>
                <a:gd name="T44" fmla="*/ 2147483646 w 18"/>
                <a:gd name="T45" fmla="*/ 2147483646 h 33"/>
                <a:gd name="T46" fmla="*/ 2147483646 w 18"/>
                <a:gd name="T47" fmla="*/ 2147483646 h 33"/>
                <a:gd name="T48" fmla="*/ 2147483646 w 18"/>
                <a:gd name="T49" fmla="*/ 2147483646 h 33"/>
                <a:gd name="T50" fmla="*/ 2147483646 w 18"/>
                <a:gd name="T51" fmla="*/ 0 h 33"/>
                <a:gd name="T52" fmla="*/ 2147483646 w 18"/>
                <a:gd name="T53" fmla="*/ 0 h 33"/>
                <a:gd name="T54" fmla="*/ 2147483646 w 18"/>
                <a:gd name="T55" fmla="*/ 2147483646 h 33"/>
                <a:gd name="T56" fmla="*/ 2147483646 w 18"/>
                <a:gd name="T57" fmla="*/ 0 h 33"/>
                <a:gd name="T58" fmla="*/ 2147483646 w 18"/>
                <a:gd name="T59" fmla="*/ 2147483646 h 33"/>
                <a:gd name="T60" fmla="*/ 2147483646 w 18"/>
                <a:gd name="T61" fmla="*/ 2147483646 h 33"/>
                <a:gd name="T62" fmla="*/ 2147483646 w 18"/>
                <a:gd name="T63" fmla="*/ 2147483646 h 33"/>
                <a:gd name="T64" fmla="*/ 2147483646 w 18"/>
                <a:gd name="T65" fmla="*/ 2147483646 h 33"/>
                <a:gd name="T66" fmla="*/ 2147483646 w 18"/>
                <a:gd name="T67" fmla="*/ 2147483646 h 33"/>
                <a:gd name="T68" fmla="*/ 2147483646 w 18"/>
                <a:gd name="T69" fmla="*/ 2147483646 h 33"/>
                <a:gd name="T70" fmla="*/ 2147483646 w 18"/>
                <a:gd name="T71" fmla="*/ 2147483646 h 33"/>
                <a:gd name="T72" fmla="*/ 2147483646 w 18"/>
                <a:gd name="T73" fmla="*/ 2147483646 h 33"/>
                <a:gd name="T74" fmla="*/ 2147483646 w 18"/>
                <a:gd name="T75" fmla="*/ 2147483646 h 33"/>
                <a:gd name="T76" fmla="*/ 2147483646 w 18"/>
                <a:gd name="T77" fmla="*/ 2147483646 h 33"/>
                <a:gd name="T78" fmla="*/ 2147483646 w 18"/>
                <a:gd name="T79" fmla="*/ 2147483646 h 33"/>
                <a:gd name="T80" fmla="*/ 2147483646 w 18"/>
                <a:gd name="T81" fmla="*/ 2147483646 h 33"/>
                <a:gd name="T82" fmla="*/ 2147483646 w 18"/>
                <a:gd name="T83" fmla="*/ 2147483646 h 33"/>
                <a:gd name="T84" fmla="*/ 2147483646 w 18"/>
                <a:gd name="T85" fmla="*/ 2147483646 h 33"/>
                <a:gd name="T86" fmla="*/ 2147483646 w 18"/>
                <a:gd name="T87" fmla="*/ 2147483646 h 33"/>
                <a:gd name="T88" fmla="*/ 2147483646 w 18"/>
                <a:gd name="T89" fmla="*/ 2147483646 h 33"/>
                <a:gd name="T90" fmla="*/ 2147483646 w 18"/>
                <a:gd name="T91" fmla="*/ 2147483646 h 33"/>
                <a:gd name="T92" fmla="*/ 2147483646 w 18"/>
                <a:gd name="T93" fmla="*/ 2147483646 h 33"/>
                <a:gd name="T94" fmla="*/ 2147483646 w 18"/>
                <a:gd name="T95" fmla="*/ 2147483646 h 33"/>
                <a:gd name="T96" fmla="*/ 2147483646 w 18"/>
                <a:gd name="T97" fmla="*/ 2147483646 h 33"/>
                <a:gd name="T98" fmla="*/ 2147483646 w 18"/>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3">
                  <a:moveTo>
                    <a:pt x="0" y="21"/>
                  </a:moveTo>
                  <a:lnTo>
                    <a:pt x="0" y="22"/>
                  </a:lnTo>
                  <a:lnTo>
                    <a:pt x="1" y="22"/>
                  </a:lnTo>
                  <a:lnTo>
                    <a:pt x="2" y="21"/>
                  </a:lnTo>
                  <a:lnTo>
                    <a:pt x="2" y="19"/>
                  </a:lnTo>
                  <a:lnTo>
                    <a:pt x="3" y="19"/>
                  </a:lnTo>
                  <a:lnTo>
                    <a:pt x="3" y="17"/>
                  </a:lnTo>
                  <a:lnTo>
                    <a:pt x="3" y="16"/>
                  </a:lnTo>
                  <a:lnTo>
                    <a:pt x="4" y="15"/>
                  </a:lnTo>
                  <a:lnTo>
                    <a:pt x="4" y="13"/>
                  </a:lnTo>
                  <a:lnTo>
                    <a:pt x="4" y="12"/>
                  </a:lnTo>
                  <a:lnTo>
                    <a:pt x="5" y="12"/>
                  </a:lnTo>
                  <a:lnTo>
                    <a:pt x="5" y="9"/>
                  </a:lnTo>
                  <a:lnTo>
                    <a:pt x="6" y="9"/>
                  </a:lnTo>
                  <a:lnTo>
                    <a:pt x="6" y="8"/>
                  </a:lnTo>
                  <a:lnTo>
                    <a:pt x="6" y="7"/>
                  </a:lnTo>
                  <a:lnTo>
                    <a:pt x="7" y="5"/>
                  </a:lnTo>
                  <a:lnTo>
                    <a:pt x="7" y="4"/>
                  </a:lnTo>
                  <a:lnTo>
                    <a:pt x="8" y="2"/>
                  </a:lnTo>
                  <a:lnTo>
                    <a:pt x="8" y="1"/>
                  </a:lnTo>
                  <a:lnTo>
                    <a:pt x="9" y="1"/>
                  </a:lnTo>
                  <a:lnTo>
                    <a:pt x="9" y="0"/>
                  </a:lnTo>
                  <a:lnTo>
                    <a:pt x="10" y="1"/>
                  </a:lnTo>
                  <a:lnTo>
                    <a:pt x="10" y="0"/>
                  </a:lnTo>
                  <a:lnTo>
                    <a:pt x="11" y="2"/>
                  </a:lnTo>
                  <a:lnTo>
                    <a:pt x="11" y="3"/>
                  </a:lnTo>
                  <a:lnTo>
                    <a:pt x="12" y="4"/>
                  </a:lnTo>
                  <a:lnTo>
                    <a:pt x="12" y="6"/>
                  </a:lnTo>
                  <a:lnTo>
                    <a:pt x="12" y="8"/>
                  </a:lnTo>
                  <a:lnTo>
                    <a:pt x="13" y="8"/>
                  </a:lnTo>
                  <a:lnTo>
                    <a:pt x="13" y="10"/>
                  </a:lnTo>
                  <a:lnTo>
                    <a:pt x="13" y="11"/>
                  </a:lnTo>
                  <a:lnTo>
                    <a:pt x="14" y="14"/>
                  </a:lnTo>
                  <a:lnTo>
                    <a:pt x="14" y="16"/>
                  </a:lnTo>
                  <a:lnTo>
                    <a:pt x="14" y="17"/>
                  </a:lnTo>
                  <a:lnTo>
                    <a:pt x="15" y="20"/>
                  </a:lnTo>
                  <a:lnTo>
                    <a:pt x="16" y="21"/>
                  </a:lnTo>
                  <a:lnTo>
                    <a:pt x="16" y="24"/>
                  </a:lnTo>
                  <a:lnTo>
                    <a:pt x="16" y="26"/>
                  </a:lnTo>
                  <a:lnTo>
                    <a:pt x="17" y="28"/>
                  </a:lnTo>
                  <a:lnTo>
                    <a:pt x="17" y="29"/>
                  </a:lnTo>
                  <a:lnTo>
                    <a:pt x="17" y="30"/>
                  </a:lnTo>
                  <a:lnTo>
                    <a:pt x="18" y="3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78" name="Freeform 279">
              <a:extLst>
                <a:ext uri="{FF2B5EF4-FFF2-40B4-BE49-F238E27FC236}">
                  <a16:creationId xmlns:a16="http://schemas.microsoft.com/office/drawing/2014/main" id="{3C0A19B2-26EE-4AB4-9D8B-29DDEC2BBDCF}"/>
                </a:ext>
              </a:extLst>
            </p:cNvPr>
            <p:cNvSpPr>
              <a:spLocks/>
            </p:cNvSpPr>
            <p:nvPr/>
          </p:nvSpPr>
          <p:spPr bwMode="auto">
            <a:xfrm>
              <a:off x="4648341" y="3389729"/>
              <a:ext cx="26983" cy="16490"/>
            </a:xfrm>
            <a:custGeom>
              <a:avLst/>
              <a:gdLst>
                <a:gd name="T0" fmla="*/ 0 w 17"/>
                <a:gd name="T1" fmla="*/ 0 h 21"/>
                <a:gd name="T2" fmla="*/ 0 w 17"/>
                <a:gd name="T3" fmla="*/ 0 h 21"/>
                <a:gd name="T4" fmla="*/ 0 w 17"/>
                <a:gd name="T5" fmla="*/ 2147483646 h 21"/>
                <a:gd name="T6" fmla="*/ 2147483646 w 17"/>
                <a:gd name="T7" fmla="*/ 2147483646 h 21"/>
                <a:gd name="T8" fmla="*/ 2147483646 w 17"/>
                <a:gd name="T9" fmla="*/ 2147483646 h 21"/>
                <a:gd name="T10" fmla="*/ 2147483646 w 17"/>
                <a:gd name="T11" fmla="*/ 2147483646 h 21"/>
                <a:gd name="T12" fmla="*/ 2147483646 w 17"/>
                <a:gd name="T13" fmla="*/ 2147483646 h 21"/>
                <a:gd name="T14" fmla="*/ 2147483646 w 17"/>
                <a:gd name="T15" fmla="*/ 2147483646 h 21"/>
                <a:gd name="T16" fmla="*/ 2147483646 w 17"/>
                <a:gd name="T17" fmla="*/ 2147483646 h 21"/>
                <a:gd name="T18" fmla="*/ 2147483646 w 17"/>
                <a:gd name="T19" fmla="*/ 2147483646 h 21"/>
                <a:gd name="T20" fmla="*/ 2147483646 w 17"/>
                <a:gd name="T21" fmla="*/ 2147483646 h 21"/>
                <a:gd name="T22" fmla="*/ 2147483646 w 17"/>
                <a:gd name="T23" fmla="*/ 2147483646 h 21"/>
                <a:gd name="T24" fmla="*/ 2147483646 w 17"/>
                <a:gd name="T25" fmla="*/ 2147483646 h 21"/>
                <a:gd name="T26" fmla="*/ 2147483646 w 17"/>
                <a:gd name="T27" fmla="*/ 2147483646 h 21"/>
                <a:gd name="T28" fmla="*/ 2147483646 w 17"/>
                <a:gd name="T29" fmla="*/ 2147483646 h 21"/>
                <a:gd name="T30" fmla="*/ 2147483646 w 17"/>
                <a:gd name="T31" fmla="*/ 2147483646 h 21"/>
                <a:gd name="T32" fmla="*/ 2147483646 w 17"/>
                <a:gd name="T33" fmla="*/ 2147483646 h 21"/>
                <a:gd name="T34" fmla="*/ 2147483646 w 17"/>
                <a:gd name="T35" fmla="*/ 2147483646 h 21"/>
                <a:gd name="T36" fmla="*/ 2147483646 w 17"/>
                <a:gd name="T37" fmla="*/ 2147483646 h 21"/>
                <a:gd name="T38" fmla="*/ 2147483646 w 17"/>
                <a:gd name="T39" fmla="*/ 2147483646 h 21"/>
                <a:gd name="T40" fmla="*/ 2147483646 w 17"/>
                <a:gd name="T41" fmla="*/ 2147483646 h 21"/>
                <a:gd name="T42" fmla="*/ 2147483646 w 17"/>
                <a:gd name="T43" fmla="*/ 2147483646 h 21"/>
                <a:gd name="T44" fmla="*/ 2147483646 w 17"/>
                <a:gd name="T45" fmla="*/ 2147483646 h 21"/>
                <a:gd name="T46" fmla="*/ 2147483646 w 17"/>
                <a:gd name="T47" fmla="*/ 2147483646 h 21"/>
                <a:gd name="T48" fmla="*/ 2147483646 w 17"/>
                <a:gd name="T49" fmla="*/ 2147483646 h 21"/>
                <a:gd name="T50" fmla="*/ 2147483646 w 17"/>
                <a:gd name="T51" fmla="*/ 2147483646 h 21"/>
                <a:gd name="T52" fmla="*/ 2147483646 w 17"/>
                <a:gd name="T53" fmla="*/ 2147483646 h 21"/>
                <a:gd name="T54" fmla="*/ 2147483646 w 17"/>
                <a:gd name="T55" fmla="*/ 2147483646 h 21"/>
                <a:gd name="T56" fmla="*/ 2147483646 w 17"/>
                <a:gd name="T57" fmla="*/ 2147483646 h 21"/>
                <a:gd name="T58" fmla="*/ 2147483646 w 17"/>
                <a:gd name="T59" fmla="*/ 2147483646 h 21"/>
                <a:gd name="T60" fmla="*/ 2147483646 w 17"/>
                <a:gd name="T61" fmla="*/ 2147483646 h 21"/>
                <a:gd name="T62" fmla="*/ 2147483646 w 17"/>
                <a:gd name="T63" fmla="*/ 2147483646 h 21"/>
                <a:gd name="T64" fmla="*/ 2147483646 w 17"/>
                <a:gd name="T65" fmla="*/ 2147483646 h 21"/>
                <a:gd name="T66" fmla="*/ 2147483646 w 17"/>
                <a:gd name="T67" fmla="*/ 2147483646 h 21"/>
                <a:gd name="T68" fmla="*/ 2147483646 w 17"/>
                <a:gd name="T69" fmla="*/ 2147483646 h 21"/>
                <a:gd name="T70" fmla="*/ 2147483646 w 17"/>
                <a:gd name="T71" fmla="*/ 2147483646 h 21"/>
                <a:gd name="T72" fmla="*/ 2147483646 w 17"/>
                <a:gd name="T73" fmla="*/ 2147483646 h 21"/>
                <a:gd name="T74" fmla="*/ 2147483646 w 17"/>
                <a:gd name="T75" fmla="*/ 2147483646 h 21"/>
                <a:gd name="T76" fmla="*/ 2147483646 w 17"/>
                <a:gd name="T77" fmla="*/ 2147483646 h 21"/>
                <a:gd name="T78" fmla="*/ 2147483646 w 17"/>
                <a:gd name="T79" fmla="*/ 2147483646 h 21"/>
                <a:gd name="T80" fmla="*/ 2147483646 w 17"/>
                <a:gd name="T81" fmla="*/ 2147483646 h 21"/>
                <a:gd name="T82" fmla="*/ 2147483646 w 17"/>
                <a:gd name="T83" fmla="*/ 2147483646 h 21"/>
                <a:gd name="T84" fmla="*/ 2147483646 w 17"/>
                <a:gd name="T85" fmla="*/ 2147483646 h 21"/>
                <a:gd name="T86" fmla="*/ 2147483646 w 17"/>
                <a:gd name="T87" fmla="*/ 2147483646 h 21"/>
                <a:gd name="T88" fmla="*/ 2147483646 w 17"/>
                <a:gd name="T89" fmla="*/ 2147483646 h 21"/>
                <a:gd name="T90" fmla="*/ 2147483646 w 17"/>
                <a:gd name="T91" fmla="*/ 2147483646 h 21"/>
                <a:gd name="T92" fmla="*/ 2147483646 w 17"/>
                <a:gd name="T93" fmla="*/ 2147483646 h 21"/>
                <a:gd name="T94" fmla="*/ 2147483646 w 17"/>
                <a:gd name="T95" fmla="*/ 2147483646 h 21"/>
                <a:gd name="T96" fmla="*/ 2147483646 w 17"/>
                <a:gd name="T97" fmla="*/ 2147483646 h 21"/>
                <a:gd name="T98" fmla="*/ 2147483646 w 17"/>
                <a:gd name="T99" fmla="*/ 2147483646 h 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1">
                  <a:moveTo>
                    <a:pt x="0" y="0"/>
                  </a:moveTo>
                  <a:lnTo>
                    <a:pt x="0" y="0"/>
                  </a:lnTo>
                  <a:lnTo>
                    <a:pt x="0" y="1"/>
                  </a:lnTo>
                  <a:lnTo>
                    <a:pt x="1" y="3"/>
                  </a:lnTo>
                  <a:lnTo>
                    <a:pt x="1" y="5"/>
                  </a:lnTo>
                  <a:lnTo>
                    <a:pt x="2" y="6"/>
                  </a:lnTo>
                  <a:lnTo>
                    <a:pt x="2" y="7"/>
                  </a:lnTo>
                  <a:lnTo>
                    <a:pt x="3" y="8"/>
                  </a:lnTo>
                  <a:lnTo>
                    <a:pt x="3" y="9"/>
                  </a:lnTo>
                  <a:lnTo>
                    <a:pt x="3" y="10"/>
                  </a:lnTo>
                  <a:lnTo>
                    <a:pt x="4" y="10"/>
                  </a:lnTo>
                  <a:lnTo>
                    <a:pt x="4" y="13"/>
                  </a:lnTo>
                  <a:lnTo>
                    <a:pt x="4" y="12"/>
                  </a:lnTo>
                  <a:lnTo>
                    <a:pt x="5" y="13"/>
                  </a:lnTo>
                  <a:lnTo>
                    <a:pt x="5" y="12"/>
                  </a:lnTo>
                  <a:lnTo>
                    <a:pt x="5" y="14"/>
                  </a:lnTo>
                  <a:lnTo>
                    <a:pt x="6" y="14"/>
                  </a:lnTo>
                  <a:lnTo>
                    <a:pt x="6" y="15"/>
                  </a:lnTo>
                  <a:lnTo>
                    <a:pt x="7" y="15"/>
                  </a:lnTo>
                  <a:lnTo>
                    <a:pt x="8" y="15"/>
                  </a:lnTo>
                  <a:lnTo>
                    <a:pt x="9" y="15"/>
                  </a:lnTo>
                  <a:lnTo>
                    <a:pt x="9" y="16"/>
                  </a:lnTo>
                  <a:lnTo>
                    <a:pt x="10" y="17"/>
                  </a:lnTo>
                  <a:lnTo>
                    <a:pt x="11" y="17"/>
                  </a:lnTo>
                  <a:lnTo>
                    <a:pt x="11" y="16"/>
                  </a:lnTo>
                  <a:lnTo>
                    <a:pt x="11" y="17"/>
                  </a:lnTo>
                  <a:lnTo>
                    <a:pt x="12" y="18"/>
                  </a:lnTo>
                  <a:lnTo>
                    <a:pt x="12" y="17"/>
                  </a:lnTo>
                  <a:lnTo>
                    <a:pt x="13" y="17"/>
                  </a:lnTo>
                  <a:lnTo>
                    <a:pt x="13" y="18"/>
                  </a:lnTo>
                  <a:lnTo>
                    <a:pt x="14" y="17"/>
                  </a:lnTo>
                  <a:lnTo>
                    <a:pt x="14" y="18"/>
                  </a:lnTo>
                  <a:lnTo>
                    <a:pt x="14" y="19"/>
                  </a:lnTo>
                  <a:lnTo>
                    <a:pt x="15" y="18"/>
                  </a:lnTo>
                  <a:lnTo>
                    <a:pt x="16" y="19"/>
                  </a:lnTo>
                  <a:lnTo>
                    <a:pt x="16" y="20"/>
                  </a:lnTo>
                  <a:lnTo>
                    <a:pt x="16" y="19"/>
                  </a:lnTo>
                  <a:lnTo>
                    <a:pt x="17" y="20"/>
                  </a:lnTo>
                  <a:lnTo>
                    <a:pt x="17" y="2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79" name="Freeform 280">
              <a:extLst>
                <a:ext uri="{FF2B5EF4-FFF2-40B4-BE49-F238E27FC236}">
                  <a16:creationId xmlns:a16="http://schemas.microsoft.com/office/drawing/2014/main" id="{9F18B47D-E79C-4011-82F0-43B643D8C378}"/>
                </a:ext>
              </a:extLst>
            </p:cNvPr>
            <p:cNvSpPr>
              <a:spLocks/>
            </p:cNvSpPr>
            <p:nvPr/>
          </p:nvSpPr>
          <p:spPr bwMode="auto">
            <a:xfrm>
              <a:off x="4675324" y="3254671"/>
              <a:ext cx="28569" cy="155474"/>
            </a:xfrm>
            <a:custGeom>
              <a:avLst/>
              <a:gdLst>
                <a:gd name="T0" fmla="*/ 0 w 18"/>
                <a:gd name="T1" fmla="*/ 2147483646 h 198"/>
                <a:gd name="T2" fmla="*/ 2147483646 w 18"/>
                <a:gd name="T3" fmla="*/ 2147483646 h 198"/>
                <a:gd name="T4" fmla="*/ 2147483646 w 18"/>
                <a:gd name="T5" fmla="*/ 2147483646 h 198"/>
                <a:gd name="T6" fmla="*/ 2147483646 w 18"/>
                <a:gd name="T7" fmla="*/ 2147483646 h 198"/>
                <a:gd name="T8" fmla="*/ 2147483646 w 18"/>
                <a:gd name="T9" fmla="*/ 2147483646 h 198"/>
                <a:gd name="T10" fmla="*/ 2147483646 w 18"/>
                <a:gd name="T11" fmla="*/ 2147483646 h 198"/>
                <a:gd name="T12" fmla="*/ 2147483646 w 18"/>
                <a:gd name="T13" fmla="*/ 2147483646 h 198"/>
                <a:gd name="T14" fmla="*/ 2147483646 w 18"/>
                <a:gd name="T15" fmla="*/ 2147483646 h 198"/>
                <a:gd name="T16" fmla="*/ 2147483646 w 18"/>
                <a:gd name="T17" fmla="*/ 2147483646 h 198"/>
                <a:gd name="T18" fmla="*/ 2147483646 w 18"/>
                <a:gd name="T19" fmla="*/ 2147483646 h 198"/>
                <a:gd name="T20" fmla="*/ 2147483646 w 18"/>
                <a:gd name="T21" fmla="*/ 2147483646 h 198"/>
                <a:gd name="T22" fmla="*/ 2147483646 w 18"/>
                <a:gd name="T23" fmla="*/ 2147483646 h 198"/>
                <a:gd name="T24" fmla="*/ 2147483646 w 18"/>
                <a:gd name="T25" fmla="*/ 2147483646 h 198"/>
                <a:gd name="T26" fmla="*/ 2147483646 w 18"/>
                <a:gd name="T27" fmla="*/ 2147483646 h 198"/>
                <a:gd name="T28" fmla="*/ 2147483646 w 18"/>
                <a:gd name="T29" fmla="*/ 2147483646 h 198"/>
                <a:gd name="T30" fmla="*/ 2147483646 w 18"/>
                <a:gd name="T31" fmla="*/ 2147483646 h 198"/>
                <a:gd name="T32" fmla="*/ 2147483646 w 18"/>
                <a:gd name="T33" fmla="*/ 2147483646 h 198"/>
                <a:gd name="T34" fmla="*/ 2147483646 w 18"/>
                <a:gd name="T35" fmla="*/ 2147483646 h 198"/>
                <a:gd name="T36" fmla="*/ 2147483646 w 18"/>
                <a:gd name="T37" fmla="*/ 2147483646 h 198"/>
                <a:gd name="T38" fmla="*/ 2147483646 w 18"/>
                <a:gd name="T39" fmla="*/ 2147483646 h 198"/>
                <a:gd name="T40" fmla="*/ 2147483646 w 18"/>
                <a:gd name="T41" fmla="*/ 2147483646 h 198"/>
                <a:gd name="T42" fmla="*/ 2147483646 w 18"/>
                <a:gd name="T43" fmla="*/ 2147483646 h 198"/>
                <a:gd name="T44" fmla="*/ 2147483646 w 18"/>
                <a:gd name="T45" fmla="*/ 2147483646 h 198"/>
                <a:gd name="T46" fmla="*/ 2147483646 w 18"/>
                <a:gd name="T47" fmla="*/ 2147483646 h 198"/>
                <a:gd name="T48" fmla="*/ 2147483646 w 18"/>
                <a:gd name="T49" fmla="*/ 2147483646 h 198"/>
                <a:gd name="T50" fmla="*/ 2147483646 w 18"/>
                <a:gd name="T51" fmla="*/ 2147483646 h 198"/>
                <a:gd name="T52" fmla="*/ 2147483646 w 18"/>
                <a:gd name="T53" fmla="*/ 2147483646 h 198"/>
                <a:gd name="T54" fmla="*/ 2147483646 w 18"/>
                <a:gd name="T55" fmla="*/ 2147483646 h 198"/>
                <a:gd name="T56" fmla="*/ 2147483646 w 18"/>
                <a:gd name="T57" fmla="*/ 2147483646 h 198"/>
                <a:gd name="T58" fmla="*/ 2147483646 w 18"/>
                <a:gd name="T59" fmla="*/ 2147483646 h 198"/>
                <a:gd name="T60" fmla="*/ 2147483646 w 18"/>
                <a:gd name="T61" fmla="*/ 2147483646 h 198"/>
                <a:gd name="T62" fmla="*/ 2147483646 w 18"/>
                <a:gd name="T63" fmla="*/ 2147483646 h 198"/>
                <a:gd name="T64" fmla="*/ 2147483646 w 18"/>
                <a:gd name="T65" fmla="*/ 2147483646 h 198"/>
                <a:gd name="T66" fmla="*/ 2147483646 w 18"/>
                <a:gd name="T67" fmla="*/ 2147483646 h 198"/>
                <a:gd name="T68" fmla="*/ 2147483646 w 18"/>
                <a:gd name="T69" fmla="*/ 2147483646 h 198"/>
                <a:gd name="T70" fmla="*/ 2147483646 w 18"/>
                <a:gd name="T71" fmla="*/ 2147483646 h 198"/>
                <a:gd name="T72" fmla="*/ 2147483646 w 18"/>
                <a:gd name="T73" fmla="*/ 2147483646 h 198"/>
                <a:gd name="T74" fmla="*/ 2147483646 w 18"/>
                <a:gd name="T75" fmla="*/ 0 h 198"/>
                <a:gd name="T76" fmla="*/ 2147483646 w 18"/>
                <a:gd name="T77" fmla="*/ 0 h 198"/>
                <a:gd name="T78" fmla="*/ 2147483646 w 18"/>
                <a:gd name="T79" fmla="*/ 0 h 198"/>
                <a:gd name="T80" fmla="*/ 2147483646 w 18"/>
                <a:gd name="T81" fmla="*/ 2147483646 h 198"/>
                <a:gd name="T82" fmla="*/ 2147483646 w 18"/>
                <a:gd name="T83" fmla="*/ 2147483646 h 198"/>
                <a:gd name="T84" fmla="*/ 2147483646 w 18"/>
                <a:gd name="T85" fmla="*/ 2147483646 h 198"/>
                <a:gd name="T86" fmla="*/ 2147483646 w 18"/>
                <a:gd name="T87" fmla="*/ 2147483646 h 198"/>
                <a:gd name="T88" fmla="*/ 2147483646 w 18"/>
                <a:gd name="T89" fmla="*/ 2147483646 h 198"/>
                <a:gd name="T90" fmla="*/ 2147483646 w 18"/>
                <a:gd name="T91" fmla="*/ 2147483646 h 198"/>
                <a:gd name="T92" fmla="*/ 2147483646 w 18"/>
                <a:gd name="T93" fmla="*/ 2147483646 h 198"/>
                <a:gd name="T94" fmla="*/ 2147483646 w 18"/>
                <a:gd name="T95" fmla="*/ 2147483646 h 198"/>
                <a:gd name="T96" fmla="*/ 2147483646 w 18"/>
                <a:gd name="T97" fmla="*/ 2147483646 h 198"/>
                <a:gd name="T98" fmla="*/ 2147483646 w 18"/>
                <a:gd name="T99" fmla="*/ 2147483646 h 19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98">
                  <a:moveTo>
                    <a:pt x="0" y="193"/>
                  </a:moveTo>
                  <a:lnTo>
                    <a:pt x="1" y="193"/>
                  </a:lnTo>
                  <a:lnTo>
                    <a:pt x="1" y="194"/>
                  </a:lnTo>
                  <a:lnTo>
                    <a:pt x="2" y="196"/>
                  </a:lnTo>
                  <a:lnTo>
                    <a:pt x="2" y="195"/>
                  </a:lnTo>
                  <a:lnTo>
                    <a:pt x="2" y="196"/>
                  </a:lnTo>
                  <a:lnTo>
                    <a:pt x="3" y="196"/>
                  </a:lnTo>
                  <a:lnTo>
                    <a:pt x="4" y="196"/>
                  </a:lnTo>
                  <a:lnTo>
                    <a:pt x="4" y="197"/>
                  </a:lnTo>
                  <a:lnTo>
                    <a:pt x="5" y="198"/>
                  </a:lnTo>
                  <a:lnTo>
                    <a:pt x="5" y="197"/>
                  </a:lnTo>
                  <a:lnTo>
                    <a:pt x="6" y="194"/>
                  </a:lnTo>
                  <a:lnTo>
                    <a:pt x="6" y="192"/>
                  </a:lnTo>
                  <a:lnTo>
                    <a:pt x="6" y="191"/>
                  </a:lnTo>
                  <a:lnTo>
                    <a:pt x="7" y="187"/>
                  </a:lnTo>
                  <a:lnTo>
                    <a:pt x="7" y="181"/>
                  </a:lnTo>
                  <a:lnTo>
                    <a:pt x="7" y="175"/>
                  </a:lnTo>
                  <a:lnTo>
                    <a:pt x="8" y="169"/>
                  </a:lnTo>
                  <a:lnTo>
                    <a:pt x="8" y="161"/>
                  </a:lnTo>
                  <a:lnTo>
                    <a:pt x="8" y="151"/>
                  </a:lnTo>
                  <a:lnTo>
                    <a:pt x="9" y="140"/>
                  </a:lnTo>
                  <a:lnTo>
                    <a:pt x="9" y="126"/>
                  </a:lnTo>
                  <a:lnTo>
                    <a:pt x="10" y="111"/>
                  </a:lnTo>
                  <a:lnTo>
                    <a:pt x="10" y="96"/>
                  </a:lnTo>
                  <a:lnTo>
                    <a:pt x="10" y="81"/>
                  </a:lnTo>
                  <a:lnTo>
                    <a:pt x="11" y="68"/>
                  </a:lnTo>
                  <a:lnTo>
                    <a:pt x="11" y="54"/>
                  </a:lnTo>
                  <a:lnTo>
                    <a:pt x="11" y="43"/>
                  </a:lnTo>
                  <a:lnTo>
                    <a:pt x="12" y="30"/>
                  </a:lnTo>
                  <a:lnTo>
                    <a:pt x="12" y="20"/>
                  </a:lnTo>
                  <a:lnTo>
                    <a:pt x="12" y="13"/>
                  </a:lnTo>
                  <a:lnTo>
                    <a:pt x="13" y="8"/>
                  </a:lnTo>
                  <a:lnTo>
                    <a:pt x="13" y="4"/>
                  </a:lnTo>
                  <a:lnTo>
                    <a:pt x="13" y="0"/>
                  </a:lnTo>
                  <a:lnTo>
                    <a:pt x="14" y="0"/>
                  </a:lnTo>
                  <a:lnTo>
                    <a:pt x="15" y="2"/>
                  </a:lnTo>
                  <a:lnTo>
                    <a:pt x="15" y="4"/>
                  </a:lnTo>
                  <a:lnTo>
                    <a:pt x="15" y="7"/>
                  </a:lnTo>
                  <a:lnTo>
                    <a:pt x="16" y="12"/>
                  </a:lnTo>
                  <a:lnTo>
                    <a:pt x="16" y="16"/>
                  </a:lnTo>
                  <a:lnTo>
                    <a:pt x="16" y="22"/>
                  </a:lnTo>
                  <a:lnTo>
                    <a:pt x="17" y="28"/>
                  </a:lnTo>
                  <a:lnTo>
                    <a:pt x="17" y="33"/>
                  </a:lnTo>
                  <a:lnTo>
                    <a:pt x="17" y="39"/>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80" name="Freeform 281">
              <a:extLst>
                <a:ext uri="{FF2B5EF4-FFF2-40B4-BE49-F238E27FC236}">
                  <a16:creationId xmlns:a16="http://schemas.microsoft.com/office/drawing/2014/main" id="{1DC67BC5-189F-44BD-8790-9A1DC7335F2A}"/>
                </a:ext>
              </a:extLst>
            </p:cNvPr>
            <p:cNvSpPr>
              <a:spLocks/>
            </p:cNvSpPr>
            <p:nvPr/>
          </p:nvSpPr>
          <p:spPr bwMode="auto">
            <a:xfrm>
              <a:off x="4703893" y="3290791"/>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2"/>
                  </a:lnTo>
                  <a:lnTo>
                    <a:pt x="1" y="18"/>
                  </a:lnTo>
                  <a:lnTo>
                    <a:pt x="1" y="24"/>
                  </a:lnTo>
                  <a:lnTo>
                    <a:pt x="2" y="29"/>
                  </a:lnTo>
                  <a:lnTo>
                    <a:pt x="2" y="34"/>
                  </a:lnTo>
                  <a:lnTo>
                    <a:pt x="2" y="37"/>
                  </a:lnTo>
                  <a:lnTo>
                    <a:pt x="3" y="42"/>
                  </a:lnTo>
                  <a:lnTo>
                    <a:pt x="3" y="45"/>
                  </a:lnTo>
                  <a:lnTo>
                    <a:pt x="3" y="50"/>
                  </a:lnTo>
                  <a:lnTo>
                    <a:pt x="4" y="55"/>
                  </a:lnTo>
                  <a:lnTo>
                    <a:pt x="4" y="57"/>
                  </a:lnTo>
                  <a:lnTo>
                    <a:pt x="4" y="60"/>
                  </a:lnTo>
                  <a:lnTo>
                    <a:pt x="5" y="64"/>
                  </a:lnTo>
                  <a:lnTo>
                    <a:pt x="5" y="67"/>
                  </a:lnTo>
                  <a:lnTo>
                    <a:pt x="6" y="68"/>
                  </a:lnTo>
                  <a:lnTo>
                    <a:pt x="6" y="71"/>
                  </a:lnTo>
                  <a:lnTo>
                    <a:pt x="6" y="72"/>
                  </a:lnTo>
                  <a:lnTo>
                    <a:pt x="7" y="74"/>
                  </a:lnTo>
                  <a:lnTo>
                    <a:pt x="7" y="77"/>
                  </a:lnTo>
                  <a:lnTo>
                    <a:pt x="8" y="80"/>
                  </a:lnTo>
                  <a:lnTo>
                    <a:pt x="8" y="81"/>
                  </a:lnTo>
                  <a:lnTo>
                    <a:pt x="9" y="82"/>
                  </a:lnTo>
                  <a:lnTo>
                    <a:pt x="9" y="83"/>
                  </a:lnTo>
                  <a:lnTo>
                    <a:pt x="9" y="84"/>
                  </a:lnTo>
                  <a:lnTo>
                    <a:pt x="10" y="85"/>
                  </a:lnTo>
                  <a:lnTo>
                    <a:pt x="10" y="86"/>
                  </a:lnTo>
                  <a:lnTo>
                    <a:pt x="10" y="89"/>
                  </a:lnTo>
                  <a:lnTo>
                    <a:pt x="11" y="89"/>
                  </a:lnTo>
                  <a:lnTo>
                    <a:pt x="11" y="91"/>
                  </a:lnTo>
                  <a:lnTo>
                    <a:pt x="12" y="93"/>
                  </a:lnTo>
                  <a:lnTo>
                    <a:pt x="12" y="94"/>
                  </a:lnTo>
                  <a:lnTo>
                    <a:pt x="12" y="96"/>
                  </a:lnTo>
                  <a:lnTo>
                    <a:pt x="13" y="99"/>
                  </a:lnTo>
                  <a:lnTo>
                    <a:pt x="13" y="102"/>
                  </a:lnTo>
                  <a:lnTo>
                    <a:pt x="13" y="103"/>
                  </a:lnTo>
                  <a:lnTo>
                    <a:pt x="14" y="107"/>
                  </a:lnTo>
                  <a:lnTo>
                    <a:pt x="14" y="109"/>
                  </a:lnTo>
                  <a:lnTo>
                    <a:pt x="14" y="110"/>
                  </a:lnTo>
                  <a:lnTo>
                    <a:pt x="15" y="112"/>
                  </a:lnTo>
                  <a:lnTo>
                    <a:pt x="15" y="114"/>
                  </a:lnTo>
                  <a:lnTo>
                    <a:pt x="15" y="116"/>
                  </a:lnTo>
                  <a:lnTo>
                    <a:pt x="16" y="117"/>
                  </a:lnTo>
                  <a:lnTo>
                    <a:pt x="16" y="118"/>
                  </a:lnTo>
                  <a:lnTo>
                    <a:pt x="17" y="12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81" name="Freeform 282">
              <a:extLst>
                <a:ext uri="{FF2B5EF4-FFF2-40B4-BE49-F238E27FC236}">
                  <a16:creationId xmlns:a16="http://schemas.microsoft.com/office/drawing/2014/main" id="{9784A9BD-5C8D-41DE-966C-2E7348B35AA9}"/>
                </a:ext>
              </a:extLst>
            </p:cNvPr>
            <p:cNvSpPr>
              <a:spLocks/>
            </p:cNvSpPr>
            <p:nvPr/>
          </p:nvSpPr>
          <p:spPr bwMode="auto">
            <a:xfrm>
              <a:off x="4730875" y="3371669"/>
              <a:ext cx="20634" cy="13349"/>
            </a:xfrm>
            <a:custGeom>
              <a:avLst/>
              <a:gdLst>
                <a:gd name="T0" fmla="*/ 0 w 13"/>
                <a:gd name="T1" fmla="*/ 2147483646 h 17"/>
                <a:gd name="T2" fmla="*/ 2147483646 w 13"/>
                <a:gd name="T3" fmla="*/ 2147483646 h 17"/>
                <a:gd name="T4" fmla="*/ 2147483646 w 13"/>
                <a:gd name="T5" fmla="*/ 2147483646 h 17"/>
                <a:gd name="T6" fmla="*/ 2147483646 w 13"/>
                <a:gd name="T7" fmla="*/ 2147483646 h 17"/>
                <a:gd name="T8" fmla="*/ 2147483646 w 13"/>
                <a:gd name="T9" fmla="*/ 2147483646 h 17"/>
                <a:gd name="T10" fmla="*/ 2147483646 w 13"/>
                <a:gd name="T11" fmla="*/ 2147483646 h 17"/>
                <a:gd name="T12" fmla="*/ 2147483646 w 13"/>
                <a:gd name="T13" fmla="*/ 2147483646 h 17"/>
                <a:gd name="T14" fmla="*/ 2147483646 w 13"/>
                <a:gd name="T15" fmla="*/ 2147483646 h 17"/>
                <a:gd name="T16" fmla="*/ 2147483646 w 13"/>
                <a:gd name="T17" fmla="*/ 2147483646 h 17"/>
                <a:gd name="T18" fmla="*/ 2147483646 w 13"/>
                <a:gd name="T19" fmla="*/ 2147483646 h 17"/>
                <a:gd name="T20" fmla="*/ 2147483646 w 13"/>
                <a:gd name="T21" fmla="*/ 2147483646 h 17"/>
                <a:gd name="T22" fmla="*/ 2147483646 w 13"/>
                <a:gd name="T23" fmla="*/ 2147483646 h 17"/>
                <a:gd name="T24" fmla="*/ 2147483646 w 13"/>
                <a:gd name="T25" fmla="*/ 2147483646 h 17"/>
                <a:gd name="T26" fmla="*/ 2147483646 w 13"/>
                <a:gd name="T27" fmla="*/ 2147483646 h 17"/>
                <a:gd name="T28" fmla="*/ 2147483646 w 13"/>
                <a:gd name="T29" fmla="*/ 2147483646 h 17"/>
                <a:gd name="T30" fmla="*/ 2147483646 w 13"/>
                <a:gd name="T31" fmla="*/ 2147483646 h 17"/>
                <a:gd name="T32" fmla="*/ 2147483646 w 13"/>
                <a:gd name="T33" fmla="*/ 2147483646 h 17"/>
                <a:gd name="T34" fmla="*/ 2147483646 w 13"/>
                <a:gd name="T35" fmla="*/ 2147483646 h 17"/>
                <a:gd name="T36" fmla="*/ 2147483646 w 13"/>
                <a:gd name="T37" fmla="*/ 2147483646 h 17"/>
                <a:gd name="T38" fmla="*/ 2147483646 w 13"/>
                <a:gd name="T39" fmla="*/ 2147483646 h 17"/>
                <a:gd name="T40" fmla="*/ 2147483646 w 13"/>
                <a:gd name="T41" fmla="*/ 2147483646 h 17"/>
                <a:gd name="T42" fmla="*/ 2147483646 w 13"/>
                <a:gd name="T43" fmla="*/ 2147483646 h 17"/>
                <a:gd name="T44" fmla="*/ 2147483646 w 13"/>
                <a:gd name="T45" fmla="*/ 0 h 17"/>
                <a:gd name="T46" fmla="*/ 2147483646 w 13"/>
                <a:gd name="T47" fmla="*/ 2147483646 h 17"/>
                <a:gd name="T48" fmla="*/ 2147483646 w 13"/>
                <a:gd name="T49" fmla="*/ 2147483646 h 17"/>
                <a:gd name="T50" fmla="*/ 2147483646 w 13"/>
                <a:gd name="T51" fmla="*/ 2147483646 h 17"/>
                <a:gd name="T52" fmla="*/ 2147483646 w 13"/>
                <a:gd name="T53" fmla="*/ 2147483646 h 17"/>
                <a:gd name="T54" fmla="*/ 2147483646 w 13"/>
                <a:gd name="T55" fmla="*/ 0 h 17"/>
                <a:gd name="T56" fmla="*/ 2147483646 w 13"/>
                <a:gd name="T57" fmla="*/ 2147483646 h 17"/>
                <a:gd name="T58" fmla="*/ 2147483646 w 13"/>
                <a:gd name="T59" fmla="*/ 2147483646 h 17"/>
                <a:gd name="T60" fmla="*/ 2147483646 w 13"/>
                <a:gd name="T61" fmla="*/ 2147483646 h 17"/>
                <a:gd name="T62" fmla="*/ 2147483646 w 13"/>
                <a:gd name="T63" fmla="*/ 2147483646 h 17"/>
                <a:gd name="T64" fmla="*/ 2147483646 w 13"/>
                <a:gd name="T65" fmla="*/ 2147483646 h 17"/>
                <a:gd name="T66" fmla="*/ 2147483646 w 13"/>
                <a:gd name="T67" fmla="*/ 2147483646 h 17"/>
                <a:gd name="T68" fmla="*/ 2147483646 w 13"/>
                <a:gd name="T69" fmla="*/ 2147483646 h 17"/>
                <a:gd name="T70" fmla="*/ 2147483646 w 13"/>
                <a:gd name="T71" fmla="*/ 2147483646 h 17"/>
                <a:gd name="T72" fmla="*/ 2147483646 w 13"/>
                <a:gd name="T73" fmla="*/ 2147483646 h 1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 h="17">
                  <a:moveTo>
                    <a:pt x="0" y="17"/>
                  </a:moveTo>
                  <a:lnTo>
                    <a:pt x="1" y="16"/>
                  </a:lnTo>
                  <a:lnTo>
                    <a:pt x="1" y="17"/>
                  </a:lnTo>
                  <a:lnTo>
                    <a:pt x="1" y="16"/>
                  </a:lnTo>
                  <a:lnTo>
                    <a:pt x="2" y="16"/>
                  </a:lnTo>
                  <a:lnTo>
                    <a:pt x="2" y="15"/>
                  </a:lnTo>
                  <a:lnTo>
                    <a:pt x="3" y="13"/>
                  </a:lnTo>
                  <a:lnTo>
                    <a:pt x="4" y="11"/>
                  </a:lnTo>
                  <a:lnTo>
                    <a:pt x="5" y="9"/>
                  </a:lnTo>
                  <a:lnTo>
                    <a:pt x="5" y="8"/>
                  </a:lnTo>
                  <a:lnTo>
                    <a:pt x="5" y="6"/>
                  </a:lnTo>
                  <a:lnTo>
                    <a:pt x="6" y="6"/>
                  </a:lnTo>
                  <a:lnTo>
                    <a:pt x="6" y="5"/>
                  </a:lnTo>
                  <a:lnTo>
                    <a:pt x="6" y="3"/>
                  </a:lnTo>
                  <a:lnTo>
                    <a:pt x="7" y="2"/>
                  </a:lnTo>
                  <a:lnTo>
                    <a:pt x="7" y="1"/>
                  </a:lnTo>
                  <a:lnTo>
                    <a:pt x="8" y="2"/>
                  </a:lnTo>
                  <a:lnTo>
                    <a:pt x="8" y="0"/>
                  </a:lnTo>
                  <a:lnTo>
                    <a:pt x="9" y="2"/>
                  </a:lnTo>
                  <a:lnTo>
                    <a:pt x="9" y="1"/>
                  </a:lnTo>
                  <a:lnTo>
                    <a:pt x="10" y="1"/>
                  </a:lnTo>
                  <a:lnTo>
                    <a:pt x="10" y="0"/>
                  </a:lnTo>
                  <a:lnTo>
                    <a:pt x="10" y="2"/>
                  </a:lnTo>
                  <a:lnTo>
                    <a:pt x="11" y="3"/>
                  </a:lnTo>
                  <a:lnTo>
                    <a:pt x="11" y="4"/>
                  </a:lnTo>
                  <a:lnTo>
                    <a:pt x="11" y="6"/>
                  </a:lnTo>
                  <a:lnTo>
                    <a:pt x="12" y="7"/>
                  </a:lnTo>
                  <a:lnTo>
                    <a:pt x="12" y="9"/>
                  </a:lnTo>
                  <a:lnTo>
                    <a:pt x="12" y="10"/>
                  </a:lnTo>
                  <a:lnTo>
                    <a:pt x="13" y="10"/>
                  </a:lnTo>
                  <a:lnTo>
                    <a:pt x="13" y="12"/>
                  </a:lnTo>
                </a:path>
              </a:pathLst>
            </a:custGeom>
            <a:noFill/>
            <a:ln w="3175"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82" name="Freeform 283">
              <a:extLst>
                <a:ext uri="{FF2B5EF4-FFF2-40B4-BE49-F238E27FC236}">
                  <a16:creationId xmlns:a16="http://schemas.microsoft.com/office/drawing/2014/main" id="{23B79D32-7CF7-4B14-A44C-E9E1EB17B3B7}"/>
                </a:ext>
              </a:extLst>
            </p:cNvPr>
            <p:cNvSpPr>
              <a:spLocks/>
            </p:cNvSpPr>
            <p:nvPr/>
          </p:nvSpPr>
          <p:spPr bwMode="auto">
            <a:xfrm>
              <a:off x="4751509" y="3381091"/>
              <a:ext cx="28569" cy="29053"/>
            </a:xfrm>
            <a:custGeom>
              <a:avLst/>
              <a:gdLst>
                <a:gd name="T0" fmla="*/ 0 w 18"/>
                <a:gd name="T1" fmla="*/ 0 h 37"/>
                <a:gd name="T2" fmla="*/ 2147483646 w 18"/>
                <a:gd name="T3" fmla="*/ 2147483646 h 37"/>
                <a:gd name="T4" fmla="*/ 2147483646 w 18"/>
                <a:gd name="T5" fmla="*/ 2147483646 h 37"/>
                <a:gd name="T6" fmla="*/ 2147483646 w 18"/>
                <a:gd name="T7" fmla="*/ 2147483646 h 37"/>
                <a:gd name="T8" fmla="*/ 2147483646 w 18"/>
                <a:gd name="T9" fmla="*/ 2147483646 h 37"/>
                <a:gd name="T10" fmla="*/ 2147483646 w 18"/>
                <a:gd name="T11" fmla="*/ 2147483646 h 37"/>
                <a:gd name="T12" fmla="*/ 2147483646 w 18"/>
                <a:gd name="T13" fmla="*/ 2147483646 h 37"/>
                <a:gd name="T14" fmla="*/ 2147483646 w 18"/>
                <a:gd name="T15" fmla="*/ 2147483646 h 37"/>
                <a:gd name="T16" fmla="*/ 2147483646 w 18"/>
                <a:gd name="T17" fmla="*/ 2147483646 h 37"/>
                <a:gd name="T18" fmla="*/ 2147483646 w 18"/>
                <a:gd name="T19" fmla="*/ 2147483646 h 37"/>
                <a:gd name="T20" fmla="*/ 2147483646 w 18"/>
                <a:gd name="T21" fmla="*/ 2147483646 h 37"/>
                <a:gd name="T22" fmla="*/ 2147483646 w 18"/>
                <a:gd name="T23" fmla="*/ 2147483646 h 37"/>
                <a:gd name="T24" fmla="*/ 2147483646 w 18"/>
                <a:gd name="T25" fmla="*/ 2147483646 h 37"/>
                <a:gd name="T26" fmla="*/ 2147483646 w 18"/>
                <a:gd name="T27" fmla="*/ 2147483646 h 37"/>
                <a:gd name="T28" fmla="*/ 2147483646 w 18"/>
                <a:gd name="T29" fmla="*/ 2147483646 h 37"/>
                <a:gd name="T30" fmla="*/ 2147483646 w 18"/>
                <a:gd name="T31" fmla="*/ 2147483646 h 37"/>
                <a:gd name="T32" fmla="*/ 2147483646 w 18"/>
                <a:gd name="T33" fmla="*/ 2147483646 h 37"/>
                <a:gd name="T34" fmla="*/ 2147483646 w 18"/>
                <a:gd name="T35" fmla="*/ 2147483646 h 37"/>
                <a:gd name="T36" fmla="*/ 2147483646 w 18"/>
                <a:gd name="T37" fmla="*/ 2147483646 h 37"/>
                <a:gd name="T38" fmla="*/ 2147483646 w 18"/>
                <a:gd name="T39" fmla="*/ 2147483646 h 37"/>
                <a:gd name="T40" fmla="*/ 2147483646 w 18"/>
                <a:gd name="T41" fmla="*/ 2147483646 h 37"/>
                <a:gd name="T42" fmla="*/ 2147483646 w 18"/>
                <a:gd name="T43" fmla="*/ 2147483646 h 37"/>
                <a:gd name="T44" fmla="*/ 2147483646 w 18"/>
                <a:gd name="T45" fmla="*/ 2147483646 h 37"/>
                <a:gd name="T46" fmla="*/ 2147483646 w 18"/>
                <a:gd name="T47" fmla="*/ 2147483646 h 37"/>
                <a:gd name="T48" fmla="*/ 2147483646 w 18"/>
                <a:gd name="T49" fmla="*/ 2147483646 h 37"/>
                <a:gd name="T50" fmla="*/ 2147483646 w 18"/>
                <a:gd name="T51" fmla="*/ 2147483646 h 37"/>
                <a:gd name="T52" fmla="*/ 2147483646 w 18"/>
                <a:gd name="T53" fmla="*/ 2147483646 h 37"/>
                <a:gd name="T54" fmla="*/ 2147483646 w 18"/>
                <a:gd name="T55" fmla="*/ 2147483646 h 37"/>
                <a:gd name="T56" fmla="*/ 2147483646 w 18"/>
                <a:gd name="T57" fmla="*/ 2147483646 h 37"/>
                <a:gd name="T58" fmla="*/ 2147483646 w 18"/>
                <a:gd name="T59" fmla="*/ 2147483646 h 37"/>
                <a:gd name="T60" fmla="*/ 2147483646 w 18"/>
                <a:gd name="T61" fmla="*/ 2147483646 h 37"/>
                <a:gd name="T62" fmla="*/ 2147483646 w 18"/>
                <a:gd name="T63" fmla="*/ 2147483646 h 37"/>
                <a:gd name="T64" fmla="*/ 2147483646 w 18"/>
                <a:gd name="T65" fmla="*/ 2147483646 h 37"/>
                <a:gd name="T66" fmla="*/ 2147483646 w 18"/>
                <a:gd name="T67" fmla="*/ 2147483646 h 37"/>
                <a:gd name="T68" fmla="*/ 2147483646 w 18"/>
                <a:gd name="T69" fmla="*/ 2147483646 h 37"/>
                <a:gd name="T70" fmla="*/ 2147483646 w 18"/>
                <a:gd name="T71" fmla="*/ 2147483646 h 37"/>
                <a:gd name="T72" fmla="*/ 2147483646 w 18"/>
                <a:gd name="T73" fmla="*/ 2147483646 h 37"/>
                <a:gd name="T74" fmla="*/ 2147483646 w 18"/>
                <a:gd name="T75" fmla="*/ 2147483646 h 37"/>
                <a:gd name="T76" fmla="*/ 2147483646 w 18"/>
                <a:gd name="T77" fmla="*/ 2147483646 h 37"/>
                <a:gd name="T78" fmla="*/ 2147483646 w 18"/>
                <a:gd name="T79" fmla="*/ 2147483646 h 37"/>
                <a:gd name="T80" fmla="*/ 2147483646 w 18"/>
                <a:gd name="T81" fmla="*/ 2147483646 h 37"/>
                <a:gd name="T82" fmla="*/ 2147483646 w 18"/>
                <a:gd name="T83" fmla="*/ 2147483646 h 37"/>
                <a:gd name="T84" fmla="*/ 2147483646 w 18"/>
                <a:gd name="T85" fmla="*/ 2147483646 h 37"/>
                <a:gd name="T86" fmla="*/ 2147483646 w 18"/>
                <a:gd name="T87" fmla="*/ 2147483646 h 37"/>
                <a:gd name="T88" fmla="*/ 2147483646 w 18"/>
                <a:gd name="T89" fmla="*/ 2147483646 h 37"/>
                <a:gd name="T90" fmla="*/ 2147483646 w 18"/>
                <a:gd name="T91" fmla="*/ 2147483646 h 37"/>
                <a:gd name="T92" fmla="*/ 2147483646 w 18"/>
                <a:gd name="T93" fmla="*/ 2147483646 h 37"/>
                <a:gd name="T94" fmla="*/ 2147483646 w 18"/>
                <a:gd name="T95" fmla="*/ 2147483646 h 37"/>
                <a:gd name="T96" fmla="*/ 2147483646 w 18"/>
                <a:gd name="T97" fmla="*/ 2147483646 h 37"/>
                <a:gd name="T98" fmla="*/ 2147483646 w 18"/>
                <a:gd name="T99" fmla="*/ 2147483646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7">
                  <a:moveTo>
                    <a:pt x="0" y="0"/>
                  </a:moveTo>
                  <a:lnTo>
                    <a:pt x="1" y="3"/>
                  </a:lnTo>
                  <a:lnTo>
                    <a:pt x="1" y="5"/>
                  </a:lnTo>
                  <a:lnTo>
                    <a:pt x="1" y="6"/>
                  </a:lnTo>
                  <a:lnTo>
                    <a:pt x="2" y="7"/>
                  </a:lnTo>
                  <a:lnTo>
                    <a:pt x="2" y="8"/>
                  </a:lnTo>
                  <a:lnTo>
                    <a:pt x="3" y="11"/>
                  </a:lnTo>
                  <a:lnTo>
                    <a:pt x="3" y="12"/>
                  </a:lnTo>
                  <a:lnTo>
                    <a:pt x="3" y="13"/>
                  </a:lnTo>
                  <a:lnTo>
                    <a:pt x="4" y="15"/>
                  </a:lnTo>
                  <a:lnTo>
                    <a:pt x="4" y="16"/>
                  </a:lnTo>
                  <a:lnTo>
                    <a:pt x="5" y="18"/>
                  </a:lnTo>
                  <a:lnTo>
                    <a:pt x="5" y="19"/>
                  </a:lnTo>
                  <a:lnTo>
                    <a:pt x="5" y="21"/>
                  </a:lnTo>
                  <a:lnTo>
                    <a:pt x="6" y="21"/>
                  </a:lnTo>
                  <a:lnTo>
                    <a:pt x="6" y="22"/>
                  </a:lnTo>
                  <a:lnTo>
                    <a:pt x="6" y="23"/>
                  </a:lnTo>
                  <a:lnTo>
                    <a:pt x="7" y="25"/>
                  </a:lnTo>
                  <a:lnTo>
                    <a:pt x="7" y="24"/>
                  </a:lnTo>
                  <a:lnTo>
                    <a:pt x="7" y="26"/>
                  </a:lnTo>
                  <a:lnTo>
                    <a:pt x="8" y="27"/>
                  </a:lnTo>
                  <a:lnTo>
                    <a:pt x="8" y="28"/>
                  </a:lnTo>
                  <a:lnTo>
                    <a:pt x="8" y="27"/>
                  </a:lnTo>
                  <a:lnTo>
                    <a:pt x="9" y="29"/>
                  </a:lnTo>
                  <a:lnTo>
                    <a:pt x="9" y="30"/>
                  </a:lnTo>
                  <a:lnTo>
                    <a:pt x="10" y="30"/>
                  </a:lnTo>
                  <a:lnTo>
                    <a:pt x="10" y="31"/>
                  </a:lnTo>
                  <a:lnTo>
                    <a:pt x="10" y="32"/>
                  </a:lnTo>
                  <a:lnTo>
                    <a:pt x="11" y="33"/>
                  </a:lnTo>
                  <a:lnTo>
                    <a:pt x="12" y="34"/>
                  </a:lnTo>
                  <a:lnTo>
                    <a:pt x="12" y="33"/>
                  </a:lnTo>
                  <a:lnTo>
                    <a:pt x="13" y="34"/>
                  </a:lnTo>
                  <a:lnTo>
                    <a:pt x="13" y="35"/>
                  </a:lnTo>
                  <a:lnTo>
                    <a:pt x="14" y="34"/>
                  </a:lnTo>
                  <a:lnTo>
                    <a:pt x="14" y="35"/>
                  </a:lnTo>
                  <a:lnTo>
                    <a:pt x="14" y="36"/>
                  </a:lnTo>
                  <a:lnTo>
                    <a:pt x="15" y="37"/>
                  </a:lnTo>
                  <a:lnTo>
                    <a:pt x="15" y="35"/>
                  </a:lnTo>
                  <a:lnTo>
                    <a:pt x="16" y="35"/>
                  </a:lnTo>
                  <a:lnTo>
                    <a:pt x="16" y="36"/>
                  </a:lnTo>
                  <a:lnTo>
                    <a:pt x="17" y="36"/>
                  </a:lnTo>
                  <a:lnTo>
                    <a:pt x="17" y="35"/>
                  </a:lnTo>
                  <a:lnTo>
                    <a:pt x="18" y="37"/>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83" name="Freeform 284">
              <a:extLst>
                <a:ext uri="{FF2B5EF4-FFF2-40B4-BE49-F238E27FC236}">
                  <a16:creationId xmlns:a16="http://schemas.microsoft.com/office/drawing/2014/main" id="{33D77F86-7D9A-40F8-BA5D-197175E14339}"/>
                </a:ext>
              </a:extLst>
            </p:cNvPr>
            <p:cNvSpPr>
              <a:spLocks/>
            </p:cNvSpPr>
            <p:nvPr/>
          </p:nvSpPr>
          <p:spPr bwMode="auto">
            <a:xfrm>
              <a:off x="4780079" y="3257026"/>
              <a:ext cx="26983" cy="158615"/>
            </a:xfrm>
            <a:custGeom>
              <a:avLst/>
              <a:gdLst>
                <a:gd name="T0" fmla="*/ 0 w 17"/>
                <a:gd name="T1" fmla="*/ 2147483646 h 202"/>
                <a:gd name="T2" fmla="*/ 0 w 17"/>
                <a:gd name="T3" fmla="*/ 2147483646 h 202"/>
                <a:gd name="T4" fmla="*/ 0 w 17"/>
                <a:gd name="T5" fmla="*/ 2147483646 h 202"/>
                <a:gd name="T6" fmla="*/ 2147483646 w 17"/>
                <a:gd name="T7" fmla="*/ 2147483646 h 202"/>
                <a:gd name="T8" fmla="*/ 2147483646 w 17"/>
                <a:gd name="T9" fmla="*/ 2147483646 h 202"/>
                <a:gd name="T10" fmla="*/ 2147483646 w 17"/>
                <a:gd name="T11" fmla="*/ 2147483646 h 202"/>
                <a:gd name="T12" fmla="*/ 2147483646 w 17"/>
                <a:gd name="T13" fmla="*/ 2147483646 h 202"/>
                <a:gd name="T14" fmla="*/ 2147483646 w 17"/>
                <a:gd name="T15" fmla="*/ 2147483646 h 202"/>
                <a:gd name="T16" fmla="*/ 2147483646 w 17"/>
                <a:gd name="T17" fmla="*/ 2147483646 h 202"/>
                <a:gd name="T18" fmla="*/ 2147483646 w 17"/>
                <a:gd name="T19" fmla="*/ 2147483646 h 202"/>
                <a:gd name="T20" fmla="*/ 2147483646 w 17"/>
                <a:gd name="T21" fmla="*/ 2147483646 h 202"/>
                <a:gd name="T22" fmla="*/ 2147483646 w 17"/>
                <a:gd name="T23" fmla="*/ 2147483646 h 202"/>
                <a:gd name="T24" fmla="*/ 2147483646 w 17"/>
                <a:gd name="T25" fmla="*/ 2147483646 h 202"/>
                <a:gd name="T26" fmla="*/ 2147483646 w 17"/>
                <a:gd name="T27" fmla="*/ 2147483646 h 202"/>
                <a:gd name="T28" fmla="*/ 2147483646 w 17"/>
                <a:gd name="T29" fmla="*/ 2147483646 h 202"/>
                <a:gd name="T30" fmla="*/ 2147483646 w 17"/>
                <a:gd name="T31" fmla="*/ 2147483646 h 202"/>
                <a:gd name="T32" fmla="*/ 2147483646 w 17"/>
                <a:gd name="T33" fmla="*/ 2147483646 h 202"/>
                <a:gd name="T34" fmla="*/ 2147483646 w 17"/>
                <a:gd name="T35" fmla="*/ 2147483646 h 202"/>
                <a:gd name="T36" fmla="*/ 2147483646 w 17"/>
                <a:gd name="T37" fmla="*/ 2147483646 h 202"/>
                <a:gd name="T38" fmla="*/ 2147483646 w 17"/>
                <a:gd name="T39" fmla="*/ 2147483646 h 202"/>
                <a:gd name="T40" fmla="*/ 2147483646 w 17"/>
                <a:gd name="T41" fmla="*/ 2147483646 h 202"/>
                <a:gd name="T42" fmla="*/ 2147483646 w 17"/>
                <a:gd name="T43" fmla="*/ 2147483646 h 202"/>
                <a:gd name="T44" fmla="*/ 2147483646 w 17"/>
                <a:gd name="T45" fmla="*/ 2147483646 h 202"/>
                <a:gd name="T46" fmla="*/ 2147483646 w 17"/>
                <a:gd name="T47" fmla="*/ 2147483646 h 202"/>
                <a:gd name="T48" fmla="*/ 2147483646 w 17"/>
                <a:gd name="T49" fmla="*/ 2147483646 h 202"/>
                <a:gd name="T50" fmla="*/ 2147483646 w 17"/>
                <a:gd name="T51" fmla="*/ 2147483646 h 202"/>
                <a:gd name="T52" fmla="*/ 2147483646 w 17"/>
                <a:gd name="T53" fmla="*/ 2147483646 h 202"/>
                <a:gd name="T54" fmla="*/ 2147483646 w 17"/>
                <a:gd name="T55" fmla="*/ 2147483646 h 202"/>
                <a:gd name="T56" fmla="*/ 2147483646 w 17"/>
                <a:gd name="T57" fmla="*/ 2147483646 h 202"/>
                <a:gd name="T58" fmla="*/ 2147483646 w 17"/>
                <a:gd name="T59" fmla="*/ 2147483646 h 202"/>
                <a:gd name="T60" fmla="*/ 2147483646 w 17"/>
                <a:gd name="T61" fmla="*/ 2147483646 h 202"/>
                <a:gd name="T62" fmla="*/ 2147483646 w 17"/>
                <a:gd name="T63" fmla="*/ 2147483646 h 202"/>
                <a:gd name="T64" fmla="*/ 2147483646 w 17"/>
                <a:gd name="T65" fmla="*/ 2147483646 h 202"/>
                <a:gd name="T66" fmla="*/ 2147483646 w 17"/>
                <a:gd name="T67" fmla="*/ 2147483646 h 202"/>
                <a:gd name="T68" fmla="*/ 2147483646 w 17"/>
                <a:gd name="T69" fmla="*/ 2147483646 h 202"/>
                <a:gd name="T70" fmla="*/ 2147483646 w 17"/>
                <a:gd name="T71" fmla="*/ 2147483646 h 202"/>
                <a:gd name="T72" fmla="*/ 2147483646 w 17"/>
                <a:gd name="T73" fmla="*/ 2147483646 h 202"/>
                <a:gd name="T74" fmla="*/ 2147483646 w 17"/>
                <a:gd name="T75" fmla="*/ 2147483646 h 202"/>
                <a:gd name="T76" fmla="*/ 2147483646 w 17"/>
                <a:gd name="T77" fmla="*/ 2147483646 h 202"/>
                <a:gd name="T78" fmla="*/ 2147483646 w 17"/>
                <a:gd name="T79" fmla="*/ 2147483646 h 202"/>
                <a:gd name="T80" fmla="*/ 2147483646 w 17"/>
                <a:gd name="T81" fmla="*/ 2147483646 h 202"/>
                <a:gd name="T82" fmla="*/ 2147483646 w 17"/>
                <a:gd name="T83" fmla="*/ 2147483646 h 202"/>
                <a:gd name="T84" fmla="*/ 2147483646 w 17"/>
                <a:gd name="T85" fmla="*/ 2147483646 h 202"/>
                <a:gd name="T86" fmla="*/ 2147483646 w 17"/>
                <a:gd name="T87" fmla="*/ 2147483646 h 202"/>
                <a:gd name="T88" fmla="*/ 2147483646 w 17"/>
                <a:gd name="T89" fmla="*/ 2147483646 h 202"/>
                <a:gd name="T90" fmla="*/ 2147483646 w 17"/>
                <a:gd name="T91" fmla="*/ 2147483646 h 202"/>
                <a:gd name="T92" fmla="*/ 2147483646 w 17"/>
                <a:gd name="T93" fmla="*/ 2147483646 h 202"/>
                <a:gd name="T94" fmla="*/ 2147483646 w 17"/>
                <a:gd name="T95" fmla="*/ 2147483646 h 202"/>
                <a:gd name="T96" fmla="*/ 2147483646 w 17"/>
                <a:gd name="T97" fmla="*/ 2147483646 h 202"/>
                <a:gd name="T98" fmla="*/ 2147483646 w 17"/>
                <a:gd name="T99" fmla="*/ 0 h 2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2">
                  <a:moveTo>
                    <a:pt x="0" y="195"/>
                  </a:moveTo>
                  <a:lnTo>
                    <a:pt x="0" y="194"/>
                  </a:lnTo>
                  <a:lnTo>
                    <a:pt x="0" y="195"/>
                  </a:lnTo>
                  <a:lnTo>
                    <a:pt x="1" y="195"/>
                  </a:lnTo>
                  <a:lnTo>
                    <a:pt x="1" y="196"/>
                  </a:lnTo>
                  <a:lnTo>
                    <a:pt x="1" y="195"/>
                  </a:lnTo>
                  <a:lnTo>
                    <a:pt x="2" y="197"/>
                  </a:lnTo>
                  <a:lnTo>
                    <a:pt x="2" y="196"/>
                  </a:lnTo>
                  <a:lnTo>
                    <a:pt x="3" y="196"/>
                  </a:lnTo>
                  <a:lnTo>
                    <a:pt x="3" y="195"/>
                  </a:lnTo>
                  <a:lnTo>
                    <a:pt x="3" y="196"/>
                  </a:lnTo>
                  <a:lnTo>
                    <a:pt x="4" y="197"/>
                  </a:lnTo>
                  <a:lnTo>
                    <a:pt x="4" y="196"/>
                  </a:lnTo>
                  <a:lnTo>
                    <a:pt x="4" y="197"/>
                  </a:lnTo>
                  <a:lnTo>
                    <a:pt x="5" y="197"/>
                  </a:lnTo>
                  <a:lnTo>
                    <a:pt x="5" y="198"/>
                  </a:lnTo>
                  <a:lnTo>
                    <a:pt x="6" y="199"/>
                  </a:lnTo>
                  <a:lnTo>
                    <a:pt x="6" y="200"/>
                  </a:lnTo>
                  <a:lnTo>
                    <a:pt x="7" y="201"/>
                  </a:lnTo>
                  <a:lnTo>
                    <a:pt x="8" y="201"/>
                  </a:lnTo>
                  <a:lnTo>
                    <a:pt x="8" y="202"/>
                  </a:lnTo>
                  <a:lnTo>
                    <a:pt x="9" y="201"/>
                  </a:lnTo>
                  <a:lnTo>
                    <a:pt x="9" y="199"/>
                  </a:lnTo>
                  <a:lnTo>
                    <a:pt x="10" y="198"/>
                  </a:lnTo>
                  <a:lnTo>
                    <a:pt x="10" y="195"/>
                  </a:lnTo>
                  <a:lnTo>
                    <a:pt x="10" y="189"/>
                  </a:lnTo>
                  <a:lnTo>
                    <a:pt x="11" y="184"/>
                  </a:lnTo>
                  <a:lnTo>
                    <a:pt x="11" y="178"/>
                  </a:lnTo>
                  <a:lnTo>
                    <a:pt x="12" y="169"/>
                  </a:lnTo>
                  <a:lnTo>
                    <a:pt x="12" y="162"/>
                  </a:lnTo>
                  <a:lnTo>
                    <a:pt x="12" y="151"/>
                  </a:lnTo>
                  <a:lnTo>
                    <a:pt x="13" y="138"/>
                  </a:lnTo>
                  <a:lnTo>
                    <a:pt x="13" y="125"/>
                  </a:lnTo>
                  <a:lnTo>
                    <a:pt x="13" y="109"/>
                  </a:lnTo>
                  <a:lnTo>
                    <a:pt x="14" y="95"/>
                  </a:lnTo>
                  <a:lnTo>
                    <a:pt x="14" y="80"/>
                  </a:lnTo>
                  <a:lnTo>
                    <a:pt x="14" y="65"/>
                  </a:lnTo>
                  <a:lnTo>
                    <a:pt x="15" y="52"/>
                  </a:lnTo>
                  <a:lnTo>
                    <a:pt x="15" y="39"/>
                  </a:lnTo>
                  <a:lnTo>
                    <a:pt x="15" y="29"/>
                  </a:lnTo>
                  <a:lnTo>
                    <a:pt x="16" y="19"/>
                  </a:lnTo>
                  <a:lnTo>
                    <a:pt x="16" y="12"/>
                  </a:lnTo>
                  <a:lnTo>
                    <a:pt x="17" y="7"/>
                  </a:lnTo>
                  <a:lnTo>
                    <a:pt x="17" y="2"/>
                  </a:lnTo>
                  <a:lnTo>
                    <a:pt x="17" y="0"/>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84" name="Freeform 285">
              <a:extLst>
                <a:ext uri="{FF2B5EF4-FFF2-40B4-BE49-F238E27FC236}">
                  <a16:creationId xmlns:a16="http://schemas.microsoft.com/office/drawing/2014/main" id="{815D7F3F-EF03-4BE3-B76E-30AD19CE1C03}"/>
                </a:ext>
              </a:extLst>
            </p:cNvPr>
            <p:cNvSpPr>
              <a:spLocks/>
            </p:cNvSpPr>
            <p:nvPr/>
          </p:nvSpPr>
          <p:spPr bwMode="auto">
            <a:xfrm>
              <a:off x="4807060" y="3256240"/>
              <a:ext cx="28569" cy="113857"/>
            </a:xfrm>
            <a:custGeom>
              <a:avLst/>
              <a:gdLst>
                <a:gd name="T0" fmla="*/ 0 w 18"/>
                <a:gd name="T1" fmla="*/ 2147483646 h 145"/>
                <a:gd name="T2" fmla="*/ 2147483646 w 18"/>
                <a:gd name="T3" fmla="*/ 0 h 145"/>
                <a:gd name="T4" fmla="*/ 2147483646 w 18"/>
                <a:gd name="T5" fmla="*/ 2147483646 h 145"/>
                <a:gd name="T6" fmla="*/ 2147483646 w 18"/>
                <a:gd name="T7" fmla="*/ 2147483646 h 145"/>
                <a:gd name="T8" fmla="*/ 2147483646 w 18"/>
                <a:gd name="T9" fmla="*/ 2147483646 h 145"/>
                <a:gd name="T10" fmla="*/ 2147483646 w 18"/>
                <a:gd name="T11" fmla="*/ 2147483646 h 145"/>
                <a:gd name="T12" fmla="*/ 2147483646 w 18"/>
                <a:gd name="T13" fmla="*/ 2147483646 h 145"/>
                <a:gd name="T14" fmla="*/ 2147483646 w 18"/>
                <a:gd name="T15" fmla="*/ 2147483646 h 145"/>
                <a:gd name="T16" fmla="*/ 2147483646 w 18"/>
                <a:gd name="T17" fmla="*/ 2147483646 h 145"/>
                <a:gd name="T18" fmla="*/ 2147483646 w 18"/>
                <a:gd name="T19" fmla="*/ 2147483646 h 145"/>
                <a:gd name="T20" fmla="*/ 2147483646 w 18"/>
                <a:gd name="T21" fmla="*/ 2147483646 h 145"/>
                <a:gd name="T22" fmla="*/ 2147483646 w 18"/>
                <a:gd name="T23" fmla="*/ 2147483646 h 145"/>
                <a:gd name="T24" fmla="*/ 2147483646 w 18"/>
                <a:gd name="T25" fmla="*/ 2147483646 h 145"/>
                <a:gd name="T26" fmla="*/ 2147483646 w 18"/>
                <a:gd name="T27" fmla="*/ 2147483646 h 145"/>
                <a:gd name="T28" fmla="*/ 2147483646 w 18"/>
                <a:gd name="T29" fmla="*/ 2147483646 h 145"/>
                <a:gd name="T30" fmla="*/ 2147483646 w 18"/>
                <a:gd name="T31" fmla="*/ 2147483646 h 145"/>
                <a:gd name="T32" fmla="*/ 2147483646 w 18"/>
                <a:gd name="T33" fmla="*/ 2147483646 h 145"/>
                <a:gd name="T34" fmla="*/ 2147483646 w 18"/>
                <a:gd name="T35" fmla="*/ 2147483646 h 145"/>
                <a:gd name="T36" fmla="*/ 2147483646 w 18"/>
                <a:gd name="T37" fmla="*/ 2147483646 h 145"/>
                <a:gd name="T38" fmla="*/ 2147483646 w 18"/>
                <a:gd name="T39" fmla="*/ 2147483646 h 145"/>
                <a:gd name="T40" fmla="*/ 2147483646 w 18"/>
                <a:gd name="T41" fmla="*/ 2147483646 h 145"/>
                <a:gd name="T42" fmla="*/ 2147483646 w 18"/>
                <a:gd name="T43" fmla="*/ 2147483646 h 145"/>
                <a:gd name="T44" fmla="*/ 2147483646 w 18"/>
                <a:gd name="T45" fmla="*/ 2147483646 h 145"/>
                <a:gd name="T46" fmla="*/ 2147483646 w 18"/>
                <a:gd name="T47" fmla="*/ 2147483646 h 145"/>
                <a:gd name="T48" fmla="*/ 2147483646 w 18"/>
                <a:gd name="T49" fmla="*/ 2147483646 h 145"/>
                <a:gd name="T50" fmla="*/ 2147483646 w 18"/>
                <a:gd name="T51" fmla="*/ 2147483646 h 145"/>
                <a:gd name="T52" fmla="*/ 2147483646 w 18"/>
                <a:gd name="T53" fmla="*/ 2147483646 h 145"/>
                <a:gd name="T54" fmla="*/ 2147483646 w 18"/>
                <a:gd name="T55" fmla="*/ 2147483646 h 145"/>
                <a:gd name="T56" fmla="*/ 2147483646 w 18"/>
                <a:gd name="T57" fmla="*/ 2147483646 h 145"/>
                <a:gd name="T58" fmla="*/ 2147483646 w 18"/>
                <a:gd name="T59" fmla="*/ 2147483646 h 145"/>
                <a:gd name="T60" fmla="*/ 2147483646 w 18"/>
                <a:gd name="T61" fmla="*/ 2147483646 h 145"/>
                <a:gd name="T62" fmla="*/ 2147483646 w 18"/>
                <a:gd name="T63" fmla="*/ 2147483646 h 145"/>
                <a:gd name="T64" fmla="*/ 2147483646 w 18"/>
                <a:gd name="T65" fmla="*/ 2147483646 h 145"/>
                <a:gd name="T66" fmla="*/ 2147483646 w 18"/>
                <a:gd name="T67" fmla="*/ 2147483646 h 145"/>
                <a:gd name="T68" fmla="*/ 2147483646 w 18"/>
                <a:gd name="T69" fmla="*/ 2147483646 h 145"/>
                <a:gd name="T70" fmla="*/ 2147483646 w 18"/>
                <a:gd name="T71" fmla="*/ 2147483646 h 145"/>
                <a:gd name="T72" fmla="*/ 2147483646 w 18"/>
                <a:gd name="T73" fmla="*/ 2147483646 h 145"/>
                <a:gd name="T74" fmla="*/ 2147483646 w 18"/>
                <a:gd name="T75" fmla="*/ 2147483646 h 145"/>
                <a:gd name="T76" fmla="*/ 2147483646 w 18"/>
                <a:gd name="T77" fmla="*/ 2147483646 h 145"/>
                <a:gd name="T78" fmla="*/ 2147483646 w 18"/>
                <a:gd name="T79" fmla="*/ 2147483646 h 145"/>
                <a:gd name="T80" fmla="*/ 2147483646 w 18"/>
                <a:gd name="T81" fmla="*/ 2147483646 h 145"/>
                <a:gd name="T82" fmla="*/ 2147483646 w 18"/>
                <a:gd name="T83" fmla="*/ 2147483646 h 145"/>
                <a:gd name="T84" fmla="*/ 2147483646 w 18"/>
                <a:gd name="T85" fmla="*/ 2147483646 h 145"/>
                <a:gd name="T86" fmla="*/ 2147483646 w 18"/>
                <a:gd name="T87" fmla="*/ 2147483646 h 145"/>
                <a:gd name="T88" fmla="*/ 2147483646 w 18"/>
                <a:gd name="T89" fmla="*/ 2147483646 h 145"/>
                <a:gd name="T90" fmla="*/ 2147483646 w 18"/>
                <a:gd name="T91" fmla="*/ 2147483646 h 145"/>
                <a:gd name="T92" fmla="*/ 2147483646 w 18"/>
                <a:gd name="T93" fmla="*/ 2147483646 h 145"/>
                <a:gd name="T94" fmla="*/ 2147483646 w 18"/>
                <a:gd name="T95" fmla="*/ 2147483646 h 145"/>
                <a:gd name="T96" fmla="*/ 2147483646 w 18"/>
                <a:gd name="T97" fmla="*/ 2147483646 h 145"/>
                <a:gd name="T98" fmla="*/ 2147483646 w 18"/>
                <a:gd name="T99" fmla="*/ 2147483646 h 14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45">
                  <a:moveTo>
                    <a:pt x="0" y="1"/>
                  </a:moveTo>
                  <a:lnTo>
                    <a:pt x="1" y="0"/>
                  </a:lnTo>
                  <a:lnTo>
                    <a:pt x="1" y="1"/>
                  </a:lnTo>
                  <a:lnTo>
                    <a:pt x="1" y="4"/>
                  </a:lnTo>
                  <a:lnTo>
                    <a:pt x="2" y="5"/>
                  </a:lnTo>
                  <a:lnTo>
                    <a:pt x="2" y="8"/>
                  </a:lnTo>
                  <a:lnTo>
                    <a:pt x="2" y="13"/>
                  </a:lnTo>
                  <a:lnTo>
                    <a:pt x="3" y="18"/>
                  </a:lnTo>
                  <a:lnTo>
                    <a:pt x="3" y="24"/>
                  </a:lnTo>
                  <a:lnTo>
                    <a:pt x="3" y="30"/>
                  </a:lnTo>
                  <a:lnTo>
                    <a:pt x="4" y="35"/>
                  </a:lnTo>
                  <a:lnTo>
                    <a:pt x="4" y="42"/>
                  </a:lnTo>
                  <a:lnTo>
                    <a:pt x="5" y="47"/>
                  </a:lnTo>
                  <a:lnTo>
                    <a:pt x="5" y="53"/>
                  </a:lnTo>
                  <a:lnTo>
                    <a:pt x="5" y="58"/>
                  </a:lnTo>
                  <a:lnTo>
                    <a:pt x="6" y="65"/>
                  </a:lnTo>
                  <a:lnTo>
                    <a:pt x="6" y="69"/>
                  </a:lnTo>
                  <a:lnTo>
                    <a:pt x="6" y="74"/>
                  </a:lnTo>
                  <a:lnTo>
                    <a:pt x="7" y="79"/>
                  </a:lnTo>
                  <a:lnTo>
                    <a:pt x="7" y="85"/>
                  </a:lnTo>
                  <a:lnTo>
                    <a:pt x="7" y="89"/>
                  </a:lnTo>
                  <a:lnTo>
                    <a:pt x="8" y="92"/>
                  </a:lnTo>
                  <a:lnTo>
                    <a:pt x="8" y="97"/>
                  </a:lnTo>
                  <a:lnTo>
                    <a:pt x="8" y="100"/>
                  </a:lnTo>
                  <a:lnTo>
                    <a:pt x="9" y="103"/>
                  </a:lnTo>
                  <a:lnTo>
                    <a:pt x="9" y="105"/>
                  </a:lnTo>
                  <a:lnTo>
                    <a:pt x="9" y="109"/>
                  </a:lnTo>
                  <a:lnTo>
                    <a:pt x="10" y="110"/>
                  </a:lnTo>
                  <a:lnTo>
                    <a:pt x="10" y="113"/>
                  </a:lnTo>
                  <a:lnTo>
                    <a:pt x="11" y="116"/>
                  </a:lnTo>
                  <a:lnTo>
                    <a:pt x="11" y="117"/>
                  </a:lnTo>
                  <a:lnTo>
                    <a:pt x="12" y="120"/>
                  </a:lnTo>
                  <a:lnTo>
                    <a:pt x="12" y="121"/>
                  </a:lnTo>
                  <a:lnTo>
                    <a:pt x="12" y="123"/>
                  </a:lnTo>
                  <a:lnTo>
                    <a:pt x="13" y="125"/>
                  </a:lnTo>
                  <a:lnTo>
                    <a:pt x="13" y="126"/>
                  </a:lnTo>
                  <a:lnTo>
                    <a:pt x="13" y="128"/>
                  </a:lnTo>
                  <a:lnTo>
                    <a:pt x="14" y="128"/>
                  </a:lnTo>
                  <a:lnTo>
                    <a:pt x="14" y="130"/>
                  </a:lnTo>
                  <a:lnTo>
                    <a:pt x="14" y="131"/>
                  </a:lnTo>
                  <a:lnTo>
                    <a:pt x="15" y="132"/>
                  </a:lnTo>
                  <a:lnTo>
                    <a:pt x="16" y="134"/>
                  </a:lnTo>
                  <a:lnTo>
                    <a:pt x="16" y="135"/>
                  </a:lnTo>
                  <a:lnTo>
                    <a:pt x="16" y="136"/>
                  </a:lnTo>
                  <a:lnTo>
                    <a:pt x="17" y="140"/>
                  </a:lnTo>
                  <a:lnTo>
                    <a:pt x="17" y="141"/>
                  </a:lnTo>
                  <a:lnTo>
                    <a:pt x="17" y="144"/>
                  </a:lnTo>
                  <a:lnTo>
                    <a:pt x="18" y="145"/>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85" name="Freeform 286">
              <a:extLst>
                <a:ext uri="{FF2B5EF4-FFF2-40B4-BE49-F238E27FC236}">
                  <a16:creationId xmlns:a16="http://schemas.microsoft.com/office/drawing/2014/main" id="{4DB58D57-4E01-4980-B012-90C0F3DE1C3C}"/>
                </a:ext>
              </a:extLst>
            </p:cNvPr>
            <p:cNvSpPr>
              <a:spLocks/>
            </p:cNvSpPr>
            <p:nvPr/>
          </p:nvSpPr>
          <p:spPr bwMode="auto">
            <a:xfrm>
              <a:off x="4835630" y="3370098"/>
              <a:ext cx="26983" cy="19630"/>
            </a:xfrm>
            <a:custGeom>
              <a:avLst/>
              <a:gdLst>
                <a:gd name="T0" fmla="*/ 0 w 17"/>
                <a:gd name="T1" fmla="*/ 0 h 25"/>
                <a:gd name="T2" fmla="*/ 0 w 17"/>
                <a:gd name="T3" fmla="*/ 2147483646 h 25"/>
                <a:gd name="T4" fmla="*/ 0 w 17"/>
                <a:gd name="T5" fmla="*/ 2147483646 h 25"/>
                <a:gd name="T6" fmla="*/ 2147483646 w 17"/>
                <a:gd name="T7" fmla="*/ 2147483646 h 25"/>
                <a:gd name="T8" fmla="*/ 2147483646 w 17"/>
                <a:gd name="T9" fmla="*/ 2147483646 h 25"/>
                <a:gd name="T10" fmla="*/ 2147483646 w 17"/>
                <a:gd name="T11" fmla="*/ 2147483646 h 25"/>
                <a:gd name="T12" fmla="*/ 2147483646 w 17"/>
                <a:gd name="T13" fmla="*/ 2147483646 h 25"/>
                <a:gd name="T14" fmla="*/ 2147483646 w 17"/>
                <a:gd name="T15" fmla="*/ 2147483646 h 25"/>
                <a:gd name="T16" fmla="*/ 2147483646 w 17"/>
                <a:gd name="T17" fmla="*/ 2147483646 h 25"/>
                <a:gd name="T18" fmla="*/ 2147483646 w 17"/>
                <a:gd name="T19" fmla="*/ 2147483646 h 25"/>
                <a:gd name="T20" fmla="*/ 2147483646 w 17"/>
                <a:gd name="T21" fmla="*/ 2147483646 h 25"/>
                <a:gd name="T22" fmla="*/ 2147483646 w 17"/>
                <a:gd name="T23" fmla="*/ 2147483646 h 25"/>
                <a:gd name="T24" fmla="*/ 2147483646 w 17"/>
                <a:gd name="T25" fmla="*/ 2147483646 h 25"/>
                <a:gd name="T26" fmla="*/ 2147483646 w 17"/>
                <a:gd name="T27" fmla="*/ 2147483646 h 25"/>
                <a:gd name="T28" fmla="*/ 2147483646 w 17"/>
                <a:gd name="T29" fmla="*/ 2147483646 h 25"/>
                <a:gd name="T30" fmla="*/ 2147483646 w 17"/>
                <a:gd name="T31" fmla="*/ 2147483646 h 25"/>
                <a:gd name="T32" fmla="*/ 2147483646 w 17"/>
                <a:gd name="T33" fmla="*/ 2147483646 h 25"/>
                <a:gd name="T34" fmla="*/ 2147483646 w 17"/>
                <a:gd name="T35" fmla="*/ 2147483646 h 25"/>
                <a:gd name="T36" fmla="*/ 2147483646 w 17"/>
                <a:gd name="T37" fmla="*/ 2147483646 h 25"/>
                <a:gd name="T38" fmla="*/ 2147483646 w 17"/>
                <a:gd name="T39" fmla="*/ 2147483646 h 25"/>
                <a:gd name="T40" fmla="*/ 2147483646 w 17"/>
                <a:gd name="T41" fmla="*/ 2147483646 h 25"/>
                <a:gd name="T42" fmla="*/ 2147483646 w 17"/>
                <a:gd name="T43" fmla="*/ 2147483646 h 25"/>
                <a:gd name="T44" fmla="*/ 2147483646 w 17"/>
                <a:gd name="T45" fmla="*/ 2147483646 h 25"/>
                <a:gd name="T46" fmla="*/ 2147483646 w 17"/>
                <a:gd name="T47" fmla="*/ 2147483646 h 25"/>
                <a:gd name="T48" fmla="*/ 2147483646 w 17"/>
                <a:gd name="T49" fmla="*/ 2147483646 h 25"/>
                <a:gd name="T50" fmla="*/ 2147483646 w 17"/>
                <a:gd name="T51" fmla="*/ 2147483646 h 25"/>
                <a:gd name="T52" fmla="*/ 2147483646 w 17"/>
                <a:gd name="T53" fmla="*/ 2147483646 h 25"/>
                <a:gd name="T54" fmla="*/ 2147483646 w 17"/>
                <a:gd name="T55" fmla="*/ 2147483646 h 25"/>
                <a:gd name="T56" fmla="*/ 2147483646 w 17"/>
                <a:gd name="T57" fmla="*/ 2147483646 h 25"/>
                <a:gd name="T58" fmla="*/ 2147483646 w 17"/>
                <a:gd name="T59" fmla="*/ 2147483646 h 25"/>
                <a:gd name="T60" fmla="*/ 2147483646 w 17"/>
                <a:gd name="T61" fmla="*/ 2147483646 h 25"/>
                <a:gd name="T62" fmla="*/ 2147483646 w 17"/>
                <a:gd name="T63" fmla="*/ 2147483646 h 25"/>
                <a:gd name="T64" fmla="*/ 2147483646 w 17"/>
                <a:gd name="T65" fmla="*/ 2147483646 h 25"/>
                <a:gd name="T66" fmla="*/ 2147483646 w 17"/>
                <a:gd name="T67" fmla="*/ 2147483646 h 25"/>
                <a:gd name="T68" fmla="*/ 2147483646 w 17"/>
                <a:gd name="T69" fmla="*/ 2147483646 h 25"/>
                <a:gd name="T70" fmla="*/ 2147483646 w 17"/>
                <a:gd name="T71" fmla="*/ 2147483646 h 25"/>
                <a:gd name="T72" fmla="*/ 2147483646 w 17"/>
                <a:gd name="T73" fmla="*/ 2147483646 h 25"/>
                <a:gd name="T74" fmla="*/ 2147483646 w 17"/>
                <a:gd name="T75" fmla="*/ 2147483646 h 25"/>
                <a:gd name="T76" fmla="*/ 2147483646 w 17"/>
                <a:gd name="T77" fmla="*/ 2147483646 h 25"/>
                <a:gd name="T78" fmla="*/ 2147483646 w 17"/>
                <a:gd name="T79" fmla="*/ 2147483646 h 25"/>
                <a:gd name="T80" fmla="*/ 2147483646 w 17"/>
                <a:gd name="T81" fmla="*/ 2147483646 h 25"/>
                <a:gd name="T82" fmla="*/ 2147483646 w 17"/>
                <a:gd name="T83" fmla="*/ 2147483646 h 25"/>
                <a:gd name="T84" fmla="*/ 2147483646 w 17"/>
                <a:gd name="T85" fmla="*/ 2147483646 h 25"/>
                <a:gd name="T86" fmla="*/ 2147483646 w 17"/>
                <a:gd name="T87" fmla="*/ 2147483646 h 25"/>
                <a:gd name="T88" fmla="*/ 2147483646 w 17"/>
                <a:gd name="T89" fmla="*/ 2147483646 h 25"/>
                <a:gd name="T90" fmla="*/ 2147483646 w 17"/>
                <a:gd name="T91" fmla="*/ 2147483646 h 25"/>
                <a:gd name="T92" fmla="*/ 2147483646 w 17"/>
                <a:gd name="T93" fmla="*/ 2147483646 h 25"/>
                <a:gd name="T94" fmla="*/ 2147483646 w 17"/>
                <a:gd name="T95" fmla="*/ 2147483646 h 25"/>
                <a:gd name="T96" fmla="*/ 2147483646 w 17"/>
                <a:gd name="T97" fmla="*/ 2147483646 h 25"/>
                <a:gd name="T98" fmla="*/ 2147483646 w 17"/>
                <a:gd name="T99" fmla="*/ 2147483646 h 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5">
                  <a:moveTo>
                    <a:pt x="0" y="0"/>
                  </a:moveTo>
                  <a:lnTo>
                    <a:pt x="0" y="3"/>
                  </a:lnTo>
                  <a:lnTo>
                    <a:pt x="0" y="6"/>
                  </a:lnTo>
                  <a:lnTo>
                    <a:pt x="1" y="8"/>
                  </a:lnTo>
                  <a:lnTo>
                    <a:pt x="1" y="11"/>
                  </a:lnTo>
                  <a:lnTo>
                    <a:pt x="2" y="14"/>
                  </a:lnTo>
                  <a:lnTo>
                    <a:pt x="2" y="15"/>
                  </a:lnTo>
                  <a:lnTo>
                    <a:pt x="2" y="18"/>
                  </a:lnTo>
                  <a:lnTo>
                    <a:pt x="3" y="19"/>
                  </a:lnTo>
                  <a:lnTo>
                    <a:pt x="3" y="21"/>
                  </a:lnTo>
                  <a:lnTo>
                    <a:pt x="4" y="23"/>
                  </a:lnTo>
                  <a:lnTo>
                    <a:pt x="4" y="24"/>
                  </a:lnTo>
                  <a:lnTo>
                    <a:pt x="4" y="23"/>
                  </a:lnTo>
                  <a:lnTo>
                    <a:pt x="5" y="25"/>
                  </a:lnTo>
                  <a:lnTo>
                    <a:pt x="5" y="24"/>
                  </a:lnTo>
                  <a:lnTo>
                    <a:pt x="5" y="23"/>
                  </a:lnTo>
                  <a:lnTo>
                    <a:pt x="6" y="23"/>
                  </a:lnTo>
                  <a:lnTo>
                    <a:pt x="7" y="23"/>
                  </a:lnTo>
                  <a:lnTo>
                    <a:pt x="7" y="21"/>
                  </a:lnTo>
                  <a:lnTo>
                    <a:pt x="8" y="20"/>
                  </a:lnTo>
                  <a:lnTo>
                    <a:pt x="8" y="19"/>
                  </a:lnTo>
                  <a:lnTo>
                    <a:pt x="9" y="18"/>
                  </a:lnTo>
                  <a:lnTo>
                    <a:pt x="9" y="17"/>
                  </a:lnTo>
                  <a:lnTo>
                    <a:pt x="10" y="16"/>
                  </a:lnTo>
                  <a:lnTo>
                    <a:pt x="10" y="15"/>
                  </a:lnTo>
                  <a:lnTo>
                    <a:pt x="11" y="14"/>
                  </a:lnTo>
                  <a:lnTo>
                    <a:pt x="11" y="13"/>
                  </a:lnTo>
                  <a:lnTo>
                    <a:pt x="12" y="12"/>
                  </a:lnTo>
                  <a:lnTo>
                    <a:pt x="12" y="10"/>
                  </a:lnTo>
                  <a:lnTo>
                    <a:pt x="13" y="11"/>
                  </a:lnTo>
                  <a:lnTo>
                    <a:pt x="13" y="10"/>
                  </a:lnTo>
                  <a:lnTo>
                    <a:pt x="14" y="11"/>
                  </a:lnTo>
                  <a:lnTo>
                    <a:pt x="14" y="12"/>
                  </a:lnTo>
                  <a:lnTo>
                    <a:pt x="15" y="12"/>
                  </a:lnTo>
                  <a:lnTo>
                    <a:pt x="15" y="13"/>
                  </a:lnTo>
                  <a:lnTo>
                    <a:pt x="16" y="14"/>
                  </a:lnTo>
                  <a:lnTo>
                    <a:pt x="16" y="15"/>
                  </a:lnTo>
                  <a:lnTo>
                    <a:pt x="16" y="16"/>
                  </a:lnTo>
                  <a:lnTo>
                    <a:pt x="17" y="17"/>
                  </a:lnTo>
                  <a:lnTo>
                    <a:pt x="17" y="20"/>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86" name="Freeform 287">
              <a:extLst>
                <a:ext uri="{FF2B5EF4-FFF2-40B4-BE49-F238E27FC236}">
                  <a16:creationId xmlns:a16="http://schemas.microsoft.com/office/drawing/2014/main" id="{C8D6DC34-150A-4A1F-A14E-8459854DD611}"/>
                </a:ext>
              </a:extLst>
            </p:cNvPr>
            <p:cNvSpPr>
              <a:spLocks/>
            </p:cNvSpPr>
            <p:nvPr/>
          </p:nvSpPr>
          <p:spPr bwMode="auto">
            <a:xfrm>
              <a:off x="4862613" y="3385803"/>
              <a:ext cx="7936" cy="15705"/>
            </a:xfrm>
            <a:custGeom>
              <a:avLst/>
              <a:gdLst>
                <a:gd name="T0" fmla="*/ 0 w 5"/>
                <a:gd name="T1" fmla="*/ 0 h 20"/>
                <a:gd name="T2" fmla="*/ 2147483646 w 5"/>
                <a:gd name="T3" fmla="*/ 2147483646 h 20"/>
                <a:gd name="T4" fmla="*/ 2147483646 w 5"/>
                <a:gd name="T5" fmla="*/ 2147483646 h 20"/>
                <a:gd name="T6" fmla="*/ 2147483646 w 5"/>
                <a:gd name="T7" fmla="*/ 2147483646 h 20"/>
                <a:gd name="T8" fmla="*/ 2147483646 w 5"/>
                <a:gd name="T9" fmla="*/ 2147483646 h 20"/>
                <a:gd name="T10" fmla="*/ 2147483646 w 5"/>
                <a:gd name="T11" fmla="*/ 2147483646 h 20"/>
                <a:gd name="T12" fmla="*/ 2147483646 w 5"/>
                <a:gd name="T13" fmla="*/ 2147483646 h 20"/>
                <a:gd name="T14" fmla="*/ 2147483646 w 5"/>
                <a:gd name="T15" fmla="*/ 2147483646 h 20"/>
                <a:gd name="T16" fmla="*/ 2147483646 w 5"/>
                <a:gd name="T17" fmla="*/ 2147483646 h 20"/>
                <a:gd name="T18" fmla="*/ 2147483646 w 5"/>
                <a:gd name="T19" fmla="*/ 2147483646 h 20"/>
                <a:gd name="T20" fmla="*/ 2147483646 w 5"/>
                <a:gd name="T21" fmla="*/ 2147483646 h 20"/>
                <a:gd name="T22" fmla="*/ 2147483646 w 5"/>
                <a:gd name="T23" fmla="*/ 2147483646 h 20"/>
                <a:gd name="T24" fmla="*/ 2147483646 w 5"/>
                <a:gd name="T25" fmla="*/ 2147483646 h 20"/>
                <a:gd name="T26" fmla="*/ 2147483646 w 5"/>
                <a:gd name="T27" fmla="*/ 2147483646 h 20"/>
                <a:gd name="T28" fmla="*/ 2147483646 w 5"/>
                <a:gd name="T29" fmla="*/ 2147483646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20">
                  <a:moveTo>
                    <a:pt x="0" y="0"/>
                  </a:moveTo>
                  <a:lnTo>
                    <a:pt x="1" y="2"/>
                  </a:lnTo>
                  <a:lnTo>
                    <a:pt x="1" y="4"/>
                  </a:lnTo>
                  <a:lnTo>
                    <a:pt x="2" y="6"/>
                  </a:lnTo>
                  <a:lnTo>
                    <a:pt x="2" y="8"/>
                  </a:lnTo>
                  <a:lnTo>
                    <a:pt x="2" y="9"/>
                  </a:lnTo>
                  <a:lnTo>
                    <a:pt x="3" y="10"/>
                  </a:lnTo>
                  <a:lnTo>
                    <a:pt x="3" y="12"/>
                  </a:lnTo>
                  <a:lnTo>
                    <a:pt x="3" y="13"/>
                  </a:lnTo>
                  <a:lnTo>
                    <a:pt x="4" y="14"/>
                  </a:lnTo>
                  <a:lnTo>
                    <a:pt x="4" y="16"/>
                  </a:lnTo>
                  <a:lnTo>
                    <a:pt x="5" y="17"/>
                  </a:lnTo>
                  <a:lnTo>
                    <a:pt x="5" y="19"/>
                  </a:lnTo>
                  <a:lnTo>
                    <a:pt x="5" y="20"/>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87" name="Freeform 288">
              <a:extLst>
                <a:ext uri="{FF2B5EF4-FFF2-40B4-BE49-F238E27FC236}">
                  <a16:creationId xmlns:a16="http://schemas.microsoft.com/office/drawing/2014/main" id="{B9B28C46-CB5E-4E8C-A02C-FCE7CEB80BDE}"/>
                </a:ext>
              </a:extLst>
            </p:cNvPr>
            <p:cNvSpPr>
              <a:spLocks/>
            </p:cNvSpPr>
            <p:nvPr/>
          </p:nvSpPr>
          <p:spPr bwMode="auto">
            <a:xfrm>
              <a:off x="4870548" y="3401508"/>
              <a:ext cx="28569" cy="15705"/>
            </a:xfrm>
            <a:custGeom>
              <a:avLst/>
              <a:gdLst>
                <a:gd name="T0" fmla="*/ 0 w 18"/>
                <a:gd name="T1" fmla="*/ 0 h 20"/>
                <a:gd name="T2" fmla="*/ 2147483646 w 18"/>
                <a:gd name="T3" fmla="*/ 2147483646 h 20"/>
                <a:gd name="T4" fmla="*/ 2147483646 w 18"/>
                <a:gd name="T5" fmla="*/ 2147483646 h 20"/>
                <a:gd name="T6" fmla="*/ 2147483646 w 18"/>
                <a:gd name="T7" fmla="*/ 2147483646 h 20"/>
                <a:gd name="T8" fmla="*/ 2147483646 w 18"/>
                <a:gd name="T9" fmla="*/ 2147483646 h 20"/>
                <a:gd name="T10" fmla="*/ 2147483646 w 18"/>
                <a:gd name="T11" fmla="*/ 2147483646 h 20"/>
                <a:gd name="T12" fmla="*/ 2147483646 w 18"/>
                <a:gd name="T13" fmla="*/ 2147483646 h 20"/>
                <a:gd name="T14" fmla="*/ 2147483646 w 18"/>
                <a:gd name="T15" fmla="*/ 2147483646 h 20"/>
                <a:gd name="T16" fmla="*/ 2147483646 w 18"/>
                <a:gd name="T17" fmla="*/ 2147483646 h 20"/>
                <a:gd name="T18" fmla="*/ 2147483646 w 18"/>
                <a:gd name="T19" fmla="*/ 2147483646 h 20"/>
                <a:gd name="T20" fmla="*/ 2147483646 w 18"/>
                <a:gd name="T21" fmla="*/ 2147483646 h 20"/>
                <a:gd name="T22" fmla="*/ 2147483646 w 18"/>
                <a:gd name="T23" fmla="*/ 2147483646 h 20"/>
                <a:gd name="T24" fmla="*/ 2147483646 w 18"/>
                <a:gd name="T25" fmla="*/ 2147483646 h 20"/>
                <a:gd name="T26" fmla="*/ 2147483646 w 18"/>
                <a:gd name="T27" fmla="*/ 2147483646 h 20"/>
                <a:gd name="T28" fmla="*/ 2147483646 w 18"/>
                <a:gd name="T29" fmla="*/ 2147483646 h 20"/>
                <a:gd name="T30" fmla="*/ 2147483646 w 18"/>
                <a:gd name="T31" fmla="*/ 2147483646 h 20"/>
                <a:gd name="T32" fmla="*/ 2147483646 w 18"/>
                <a:gd name="T33" fmla="*/ 2147483646 h 20"/>
                <a:gd name="T34" fmla="*/ 2147483646 w 18"/>
                <a:gd name="T35" fmla="*/ 2147483646 h 20"/>
                <a:gd name="T36" fmla="*/ 2147483646 w 18"/>
                <a:gd name="T37" fmla="*/ 2147483646 h 20"/>
                <a:gd name="T38" fmla="*/ 2147483646 w 18"/>
                <a:gd name="T39" fmla="*/ 2147483646 h 20"/>
                <a:gd name="T40" fmla="*/ 2147483646 w 18"/>
                <a:gd name="T41" fmla="*/ 2147483646 h 20"/>
                <a:gd name="T42" fmla="*/ 2147483646 w 18"/>
                <a:gd name="T43" fmla="*/ 2147483646 h 20"/>
                <a:gd name="T44" fmla="*/ 2147483646 w 18"/>
                <a:gd name="T45" fmla="*/ 2147483646 h 20"/>
                <a:gd name="T46" fmla="*/ 2147483646 w 18"/>
                <a:gd name="T47" fmla="*/ 2147483646 h 20"/>
                <a:gd name="T48" fmla="*/ 2147483646 w 18"/>
                <a:gd name="T49" fmla="*/ 2147483646 h 20"/>
                <a:gd name="T50" fmla="*/ 2147483646 w 18"/>
                <a:gd name="T51" fmla="*/ 2147483646 h 20"/>
                <a:gd name="T52" fmla="*/ 2147483646 w 18"/>
                <a:gd name="T53" fmla="*/ 2147483646 h 20"/>
                <a:gd name="T54" fmla="*/ 2147483646 w 18"/>
                <a:gd name="T55" fmla="*/ 2147483646 h 20"/>
                <a:gd name="T56" fmla="*/ 2147483646 w 18"/>
                <a:gd name="T57" fmla="*/ 2147483646 h 20"/>
                <a:gd name="T58" fmla="*/ 2147483646 w 18"/>
                <a:gd name="T59" fmla="*/ 2147483646 h 20"/>
                <a:gd name="T60" fmla="*/ 2147483646 w 18"/>
                <a:gd name="T61" fmla="*/ 2147483646 h 20"/>
                <a:gd name="T62" fmla="*/ 2147483646 w 18"/>
                <a:gd name="T63" fmla="*/ 2147483646 h 20"/>
                <a:gd name="T64" fmla="*/ 2147483646 w 18"/>
                <a:gd name="T65" fmla="*/ 2147483646 h 20"/>
                <a:gd name="T66" fmla="*/ 2147483646 w 18"/>
                <a:gd name="T67" fmla="*/ 2147483646 h 20"/>
                <a:gd name="T68" fmla="*/ 2147483646 w 18"/>
                <a:gd name="T69" fmla="*/ 2147483646 h 20"/>
                <a:gd name="T70" fmla="*/ 2147483646 w 18"/>
                <a:gd name="T71" fmla="*/ 2147483646 h 20"/>
                <a:gd name="T72" fmla="*/ 2147483646 w 18"/>
                <a:gd name="T73" fmla="*/ 2147483646 h 20"/>
                <a:gd name="T74" fmla="*/ 2147483646 w 18"/>
                <a:gd name="T75" fmla="*/ 2147483646 h 20"/>
                <a:gd name="T76" fmla="*/ 2147483646 w 18"/>
                <a:gd name="T77" fmla="*/ 2147483646 h 20"/>
                <a:gd name="T78" fmla="*/ 2147483646 w 18"/>
                <a:gd name="T79" fmla="*/ 2147483646 h 20"/>
                <a:gd name="T80" fmla="*/ 2147483646 w 18"/>
                <a:gd name="T81" fmla="*/ 2147483646 h 20"/>
                <a:gd name="T82" fmla="*/ 2147483646 w 18"/>
                <a:gd name="T83" fmla="*/ 2147483646 h 20"/>
                <a:gd name="T84" fmla="*/ 2147483646 w 18"/>
                <a:gd name="T85" fmla="*/ 2147483646 h 20"/>
                <a:gd name="T86" fmla="*/ 2147483646 w 18"/>
                <a:gd name="T87" fmla="*/ 2147483646 h 20"/>
                <a:gd name="T88" fmla="*/ 2147483646 w 18"/>
                <a:gd name="T89" fmla="*/ 2147483646 h 20"/>
                <a:gd name="T90" fmla="*/ 2147483646 w 18"/>
                <a:gd name="T91" fmla="*/ 2147483646 h 20"/>
                <a:gd name="T92" fmla="*/ 2147483646 w 18"/>
                <a:gd name="T93" fmla="*/ 2147483646 h 20"/>
                <a:gd name="T94" fmla="*/ 2147483646 w 18"/>
                <a:gd name="T95" fmla="*/ 2147483646 h 20"/>
                <a:gd name="T96" fmla="*/ 2147483646 w 18"/>
                <a:gd name="T97" fmla="*/ 2147483646 h 20"/>
                <a:gd name="T98" fmla="*/ 2147483646 w 18"/>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
                  <a:moveTo>
                    <a:pt x="0" y="0"/>
                  </a:moveTo>
                  <a:lnTo>
                    <a:pt x="1" y="1"/>
                  </a:lnTo>
                  <a:lnTo>
                    <a:pt x="1" y="3"/>
                  </a:lnTo>
                  <a:lnTo>
                    <a:pt x="1" y="4"/>
                  </a:lnTo>
                  <a:lnTo>
                    <a:pt x="2" y="6"/>
                  </a:lnTo>
                  <a:lnTo>
                    <a:pt x="2" y="8"/>
                  </a:lnTo>
                  <a:lnTo>
                    <a:pt x="3" y="9"/>
                  </a:lnTo>
                  <a:lnTo>
                    <a:pt x="4" y="11"/>
                  </a:lnTo>
                  <a:lnTo>
                    <a:pt x="4" y="13"/>
                  </a:lnTo>
                  <a:lnTo>
                    <a:pt x="5" y="12"/>
                  </a:lnTo>
                  <a:lnTo>
                    <a:pt x="5" y="13"/>
                  </a:lnTo>
                  <a:lnTo>
                    <a:pt x="5" y="14"/>
                  </a:lnTo>
                  <a:lnTo>
                    <a:pt x="6" y="15"/>
                  </a:lnTo>
                  <a:lnTo>
                    <a:pt x="6" y="14"/>
                  </a:lnTo>
                  <a:lnTo>
                    <a:pt x="7" y="16"/>
                  </a:lnTo>
                  <a:lnTo>
                    <a:pt x="7" y="14"/>
                  </a:lnTo>
                  <a:lnTo>
                    <a:pt x="7" y="16"/>
                  </a:lnTo>
                  <a:lnTo>
                    <a:pt x="8" y="17"/>
                  </a:lnTo>
                  <a:lnTo>
                    <a:pt x="9" y="17"/>
                  </a:lnTo>
                  <a:lnTo>
                    <a:pt x="10" y="17"/>
                  </a:lnTo>
                  <a:lnTo>
                    <a:pt x="11" y="17"/>
                  </a:lnTo>
                  <a:lnTo>
                    <a:pt x="12" y="17"/>
                  </a:lnTo>
                  <a:lnTo>
                    <a:pt x="13" y="17"/>
                  </a:lnTo>
                  <a:lnTo>
                    <a:pt x="14" y="17"/>
                  </a:lnTo>
                  <a:lnTo>
                    <a:pt x="14" y="18"/>
                  </a:lnTo>
                  <a:lnTo>
                    <a:pt x="14" y="17"/>
                  </a:lnTo>
                  <a:lnTo>
                    <a:pt x="15" y="17"/>
                  </a:lnTo>
                  <a:lnTo>
                    <a:pt x="15" y="18"/>
                  </a:lnTo>
                  <a:lnTo>
                    <a:pt x="16" y="17"/>
                  </a:lnTo>
                  <a:lnTo>
                    <a:pt x="16" y="18"/>
                  </a:lnTo>
                  <a:lnTo>
                    <a:pt x="16" y="19"/>
                  </a:lnTo>
                  <a:lnTo>
                    <a:pt x="17" y="19"/>
                  </a:lnTo>
                  <a:lnTo>
                    <a:pt x="17" y="18"/>
                  </a:lnTo>
                  <a:lnTo>
                    <a:pt x="17" y="20"/>
                  </a:lnTo>
                  <a:lnTo>
                    <a:pt x="18" y="2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88" name="Freeform 289">
              <a:extLst>
                <a:ext uri="{FF2B5EF4-FFF2-40B4-BE49-F238E27FC236}">
                  <a16:creationId xmlns:a16="http://schemas.microsoft.com/office/drawing/2014/main" id="{FE03720E-457B-428B-90AB-56394B04B2D8}"/>
                </a:ext>
              </a:extLst>
            </p:cNvPr>
            <p:cNvSpPr>
              <a:spLocks/>
            </p:cNvSpPr>
            <p:nvPr/>
          </p:nvSpPr>
          <p:spPr bwMode="auto">
            <a:xfrm>
              <a:off x="4899118" y="3262523"/>
              <a:ext cx="26983" cy="157045"/>
            </a:xfrm>
            <a:custGeom>
              <a:avLst/>
              <a:gdLst>
                <a:gd name="T0" fmla="*/ 0 w 17"/>
                <a:gd name="T1" fmla="*/ 2147483646 h 200"/>
                <a:gd name="T2" fmla="*/ 0 w 17"/>
                <a:gd name="T3" fmla="*/ 2147483646 h 200"/>
                <a:gd name="T4" fmla="*/ 2147483646 w 17"/>
                <a:gd name="T5" fmla="*/ 2147483646 h 200"/>
                <a:gd name="T6" fmla="*/ 2147483646 w 17"/>
                <a:gd name="T7" fmla="*/ 2147483646 h 200"/>
                <a:gd name="T8" fmla="*/ 2147483646 w 17"/>
                <a:gd name="T9" fmla="*/ 2147483646 h 200"/>
                <a:gd name="T10" fmla="*/ 2147483646 w 17"/>
                <a:gd name="T11" fmla="*/ 2147483646 h 200"/>
                <a:gd name="T12" fmla="*/ 2147483646 w 17"/>
                <a:gd name="T13" fmla="*/ 2147483646 h 200"/>
                <a:gd name="T14" fmla="*/ 2147483646 w 17"/>
                <a:gd name="T15" fmla="*/ 2147483646 h 200"/>
                <a:gd name="T16" fmla="*/ 2147483646 w 17"/>
                <a:gd name="T17" fmla="*/ 2147483646 h 200"/>
                <a:gd name="T18" fmla="*/ 2147483646 w 17"/>
                <a:gd name="T19" fmla="*/ 2147483646 h 200"/>
                <a:gd name="T20" fmla="*/ 2147483646 w 17"/>
                <a:gd name="T21" fmla="*/ 2147483646 h 200"/>
                <a:gd name="T22" fmla="*/ 2147483646 w 17"/>
                <a:gd name="T23" fmla="*/ 2147483646 h 200"/>
                <a:gd name="T24" fmla="*/ 2147483646 w 17"/>
                <a:gd name="T25" fmla="*/ 2147483646 h 200"/>
                <a:gd name="T26" fmla="*/ 2147483646 w 17"/>
                <a:gd name="T27" fmla="*/ 2147483646 h 200"/>
                <a:gd name="T28" fmla="*/ 2147483646 w 17"/>
                <a:gd name="T29" fmla="*/ 2147483646 h 200"/>
                <a:gd name="T30" fmla="*/ 2147483646 w 17"/>
                <a:gd name="T31" fmla="*/ 2147483646 h 200"/>
                <a:gd name="T32" fmla="*/ 2147483646 w 17"/>
                <a:gd name="T33" fmla="*/ 2147483646 h 200"/>
                <a:gd name="T34" fmla="*/ 2147483646 w 17"/>
                <a:gd name="T35" fmla="*/ 2147483646 h 200"/>
                <a:gd name="T36" fmla="*/ 2147483646 w 17"/>
                <a:gd name="T37" fmla="*/ 2147483646 h 200"/>
                <a:gd name="T38" fmla="*/ 2147483646 w 17"/>
                <a:gd name="T39" fmla="*/ 2147483646 h 200"/>
                <a:gd name="T40" fmla="*/ 2147483646 w 17"/>
                <a:gd name="T41" fmla="*/ 2147483646 h 200"/>
                <a:gd name="T42" fmla="*/ 2147483646 w 17"/>
                <a:gd name="T43" fmla="*/ 2147483646 h 200"/>
                <a:gd name="T44" fmla="*/ 2147483646 w 17"/>
                <a:gd name="T45" fmla="*/ 2147483646 h 200"/>
                <a:gd name="T46" fmla="*/ 2147483646 w 17"/>
                <a:gd name="T47" fmla="*/ 2147483646 h 200"/>
                <a:gd name="T48" fmla="*/ 2147483646 w 17"/>
                <a:gd name="T49" fmla="*/ 2147483646 h 200"/>
                <a:gd name="T50" fmla="*/ 2147483646 w 17"/>
                <a:gd name="T51" fmla="*/ 2147483646 h 200"/>
                <a:gd name="T52" fmla="*/ 2147483646 w 17"/>
                <a:gd name="T53" fmla="*/ 2147483646 h 200"/>
                <a:gd name="T54" fmla="*/ 2147483646 w 17"/>
                <a:gd name="T55" fmla="*/ 2147483646 h 200"/>
                <a:gd name="T56" fmla="*/ 2147483646 w 17"/>
                <a:gd name="T57" fmla="*/ 2147483646 h 200"/>
                <a:gd name="T58" fmla="*/ 2147483646 w 17"/>
                <a:gd name="T59" fmla="*/ 2147483646 h 200"/>
                <a:gd name="T60" fmla="*/ 2147483646 w 17"/>
                <a:gd name="T61" fmla="*/ 2147483646 h 200"/>
                <a:gd name="T62" fmla="*/ 2147483646 w 17"/>
                <a:gd name="T63" fmla="*/ 2147483646 h 200"/>
                <a:gd name="T64" fmla="*/ 2147483646 w 17"/>
                <a:gd name="T65" fmla="*/ 0 h 200"/>
                <a:gd name="T66" fmla="*/ 2147483646 w 17"/>
                <a:gd name="T67" fmla="*/ 2147483646 h 200"/>
                <a:gd name="T68" fmla="*/ 2147483646 w 17"/>
                <a:gd name="T69" fmla="*/ 2147483646 h 200"/>
                <a:gd name="T70" fmla="*/ 2147483646 w 17"/>
                <a:gd name="T71" fmla="*/ 2147483646 h 200"/>
                <a:gd name="T72" fmla="*/ 2147483646 w 17"/>
                <a:gd name="T73" fmla="*/ 2147483646 h 200"/>
                <a:gd name="T74" fmla="*/ 2147483646 w 17"/>
                <a:gd name="T75" fmla="*/ 2147483646 h 200"/>
                <a:gd name="T76" fmla="*/ 2147483646 w 17"/>
                <a:gd name="T77" fmla="*/ 2147483646 h 200"/>
                <a:gd name="T78" fmla="*/ 2147483646 w 17"/>
                <a:gd name="T79" fmla="*/ 2147483646 h 200"/>
                <a:gd name="T80" fmla="*/ 2147483646 w 17"/>
                <a:gd name="T81" fmla="*/ 2147483646 h 200"/>
                <a:gd name="T82" fmla="*/ 2147483646 w 17"/>
                <a:gd name="T83" fmla="*/ 2147483646 h 200"/>
                <a:gd name="T84" fmla="*/ 2147483646 w 17"/>
                <a:gd name="T85" fmla="*/ 2147483646 h 200"/>
                <a:gd name="T86" fmla="*/ 2147483646 w 17"/>
                <a:gd name="T87" fmla="*/ 2147483646 h 200"/>
                <a:gd name="T88" fmla="*/ 2147483646 w 17"/>
                <a:gd name="T89" fmla="*/ 2147483646 h 200"/>
                <a:gd name="T90" fmla="*/ 2147483646 w 17"/>
                <a:gd name="T91" fmla="*/ 2147483646 h 200"/>
                <a:gd name="T92" fmla="*/ 2147483646 w 17"/>
                <a:gd name="T93" fmla="*/ 2147483646 h 200"/>
                <a:gd name="T94" fmla="*/ 2147483646 w 17"/>
                <a:gd name="T95" fmla="*/ 2147483646 h 200"/>
                <a:gd name="T96" fmla="*/ 2147483646 w 17"/>
                <a:gd name="T97" fmla="*/ 2147483646 h 200"/>
                <a:gd name="T98" fmla="*/ 2147483646 w 17"/>
                <a:gd name="T99" fmla="*/ 2147483646 h 20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0">
                  <a:moveTo>
                    <a:pt x="0" y="197"/>
                  </a:moveTo>
                  <a:lnTo>
                    <a:pt x="0" y="197"/>
                  </a:lnTo>
                  <a:lnTo>
                    <a:pt x="1" y="198"/>
                  </a:lnTo>
                  <a:lnTo>
                    <a:pt x="1" y="200"/>
                  </a:lnTo>
                  <a:lnTo>
                    <a:pt x="2" y="199"/>
                  </a:lnTo>
                  <a:lnTo>
                    <a:pt x="3" y="199"/>
                  </a:lnTo>
                  <a:lnTo>
                    <a:pt x="3" y="197"/>
                  </a:lnTo>
                  <a:lnTo>
                    <a:pt x="3" y="196"/>
                  </a:lnTo>
                  <a:lnTo>
                    <a:pt x="4" y="193"/>
                  </a:lnTo>
                  <a:lnTo>
                    <a:pt x="4" y="190"/>
                  </a:lnTo>
                  <a:lnTo>
                    <a:pt x="4" y="184"/>
                  </a:lnTo>
                  <a:lnTo>
                    <a:pt x="5" y="180"/>
                  </a:lnTo>
                  <a:lnTo>
                    <a:pt x="5" y="174"/>
                  </a:lnTo>
                  <a:lnTo>
                    <a:pt x="6" y="165"/>
                  </a:lnTo>
                  <a:lnTo>
                    <a:pt x="6" y="156"/>
                  </a:lnTo>
                  <a:lnTo>
                    <a:pt x="6" y="144"/>
                  </a:lnTo>
                  <a:lnTo>
                    <a:pt x="7" y="129"/>
                  </a:lnTo>
                  <a:lnTo>
                    <a:pt x="7" y="113"/>
                  </a:lnTo>
                  <a:lnTo>
                    <a:pt x="7" y="98"/>
                  </a:lnTo>
                  <a:lnTo>
                    <a:pt x="8" y="84"/>
                  </a:lnTo>
                  <a:lnTo>
                    <a:pt x="8" y="71"/>
                  </a:lnTo>
                  <a:lnTo>
                    <a:pt x="8" y="57"/>
                  </a:lnTo>
                  <a:lnTo>
                    <a:pt x="9" y="44"/>
                  </a:lnTo>
                  <a:lnTo>
                    <a:pt x="9" y="32"/>
                  </a:lnTo>
                  <a:lnTo>
                    <a:pt x="10" y="23"/>
                  </a:lnTo>
                  <a:lnTo>
                    <a:pt x="10" y="15"/>
                  </a:lnTo>
                  <a:lnTo>
                    <a:pt x="10" y="9"/>
                  </a:lnTo>
                  <a:lnTo>
                    <a:pt x="11" y="5"/>
                  </a:lnTo>
                  <a:lnTo>
                    <a:pt x="11" y="3"/>
                  </a:lnTo>
                  <a:lnTo>
                    <a:pt x="11" y="0"/>
                  </a:lnTo>
                  <a:lnTo>
                    <a:pt x="12" y="2"/>
                  </a:lnTo>
                  <a:lnTo>
                    <a:pt x="12" y="1"/>
                  </a:lnTo>
                  <a:lnTo>
                    <a:pt x="12" y="4"/>
                  </a:lnTo>
                  <a:lnTo>
                    <a:pt x="13" y="7"/>
                  </a:lnTo>
                  <a:lnTo>
                    <a:pt x="13" y="9"/>
                  </a:lnTo>
                  <a:lnTo>
                    <a:pt x="13" y="14"/>
                  </a:lnTo>
                  <a:lnTo>
                    <a:pt x="14" y="19"/>
                  </a:lnTo>
                  <a:lnTo>
                    <a:pt x="14" y="26"/>
                  </a:lnTo>
                  <a:lnTo>
                    <a:pt x="14" y="31"/>
                  </a:lnTo>
                  <a:lnTo>
                    <a:pt x="15" y="37"/>
                  </a:lnTo>
                  <a:lnTo>
                    <a:pt x="15" y="42"/>
                  </a:lnTo>
                  <a:lnTo>
                    <a:pt x="15" y="49"/>
                  </a:lnTo>
                  <a:lnTo>
                    <a:pt x="16" y="55"/>
                  </a:lnTo>
                  <a:lnTo>
                    <a:pt x="16" y="61"/>
                  </a:lnTo>
                  <a:lnTo>
                    <a:pt x="17" y="64"/>
                  </a:lnTo>
                  <a:lnTo>
                    <a:pt x="17" y="69"/>
                  </a:lnTo>
                  <a:lnTo>
                    <a:pt x="17" y="7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89" name="Freeform 290">
              <a:extLst>
                <a:ext uri="{FF2B5EF4-FFF2-40B4-BE49-F238E27FC236}">
                  <a16:creationId xmlns:a16="http://schemas.microsoft.com/office/drawing/2014/main" id="{354F54B4-28E6-42C1-A27B-2853B974F142}"/>
                </a:ext>
              </a:extLst>
            </p:cNvPr>
            <p:cNvSpPr>
              <a:spLocks/>
            </p:cNvSpPr>
            <p:nvPr/>
          </p:nvSpPr>
          <p:spPr bwMode="auto">
            <a:xfrm>
              <a:off x="4926100" y="3320629"/>
              <a:ext cx="28569" cy="74596"/>
            </a:xfrm>
            <a:custGeom>
              <a:avLst/>
              <a:gdLst>
                <a:gd name="T0" fmla="*/ 0 w 18"/>
                <a:gd name="T1" fmla="*/ 0 h 95"/>
                <a:gd name="T2" fmla="*/ 2147483646 w 18"/>
                <a:gd name="T3" fmla="*/ 2147483646 h 95"/>
                <a:gd name="T4" fmla="*/ 2147483646 w 18"/>
                <a:gd name="T5" fmla="*/ 2147483646 h 95"/>
                <a:gd name="T6" fmla="*/ 2147483646 w 18"/>
                <a:gd name="T7" fmla="*/ 2147483646 h 95"/>
                <a:gd name="T8" fmla="*/ 2147483646 w 18"/>
                <a:gd name="T9" fmla="*/ 2147483646 h 95"/>
                <a:gd name="T10" fmla="*/ 2147483646 w 18"/>
                <a:gd name="T11" fmla="*/ 2147483646 h 95"/>
                <a:gd name="T12" fmla="*/ 2147483646 w 18"/>
                <a:gd name="T13" fmla="*/ 2147483646 h 95"/>
                <a:gd name="T14" fmla="*/ 2147483646 w 18"/>
                <a:gd name="T15" fmla="*/ 2147483646 h 95"/>
                <a:gd name="T16" fmla="*/ 2147483646 w 18"/>
                <a:gd name="T17" fmla="*/ 2147483646 h 95"/>
                <a:gd name="T18" fmla="*/ 2147483646 w 18"/>
                <a:gd name="T19" fmla="*/ 2147483646 h 95"/>
                <a:gd name="T20" fmla="*/ 2147483646 w 18"/>
                <a:gd name="T21" fmla="*/ 2147483646 h 95"/>
                <a:gd name="T22" fmla="*/ 2147483646 w 18"/>
                <a:gd name="T23" fmla="*/ 2147483646 h 95"/>
                <a:gd name="T24" fmla="*/ 2147483646 w 18"/>
                <a:gd name="T25" fmla="*/ 2147483646 h 95"/>
                <a:gd name="T26" fmla="*/ 2147483646 w 18"/>
                <a:gd name="T27" fmla="*/ 2147483646 h 95"/>
                <a:gd name="T28" fmla="*/ 2147483646 w 18"/>
                <a:gd name="T29" fmla="*/ 2147483646 h 95"/>
                <a:gd name="T30" fmla="*/ 2147483646 w 18"/>
                <a:gd name="T31" fmla="*/ 2147483646 h 95"/>
                <a:gd name="T32" fmla="*/ 2147483646 w 18"/>
                <a:gd name="T33" fmla="*/ 2147483646 h 95"/>
                <a:gd name="T34" fmla="*/ 2147483646 w 18"/>
                <a:gd name="T35" fmla="*/ 2147483646 h 95"/>
                <a:gd name="T36" fmla="*/ 2147483646 w 18"/>
                <a:gd name="T37" fmla="*/ 2147483646 h 95"/>
                <a:gd name="T38" fmla="*/ 2147483646 w 18"/>
                <a:gd name="T39" fmla="*/ 2147483646 h 95"/>
                <a:gd name="T40" fmla="*/ 2147483646 w 18"/>
                <a:gd name="T41" fmla="*/ 2147483646 h 95"/>
                <a:gd name="T42" fmla="*/ 2147483646 w 18"/>
                <a:gd name="T43" fmla="*/ 2147483646 h 95"/>
                <a:gd name="T44" fmla="*/ 2147483646 w 18"/>
                <a:gd name="T45" fmla="*/ 2147483646 h 95"/>
                <a:gd name="T46" fmla="*/ 2147483646 w 18"/>
                <a:gd name="T47" fmla="*/ 2147483646 h 95"/>
                <a:gd name="T48" fmla="*/ 2147483646 w 18"/>
                <a:gd name="T49" fmla="*/ 2147483646 h 95"/>
                <a:gd name="T50" fmla="*/ 2147483646 w 18"/>
                <a:gd name="T51" fmla="*/ 2147483646 h 95"/>
                <a:gd name="T52" fmla="*/ 2147483646 w 18"/>
                <a:gd name="T53" fmla="*/ 2147483646 h 95"/>
                <a:gd name="T54" fmla="*/ 2147483646 w 18"/>
                <a:gd name="T55" fmla="*/ 2147483646 h 95"/>
                <a:gd name="T56" fmla="*/ 2147483646 w 18"/>
                <a:gd name="T57" fmla="*/ 2147483646 h 95"/>
                <a:gd name="T58" fmla="*/ 2147483646 w 18"/>
                <a:gd name="T59" fmla="*/ 2147483646 h 95"/>
                <a:gd name="T60" fmla="*/ 2147483646 w 18"/>
                <a:gd name="T61" fmla="*/ 2147483646 h 95"/>
                <a:gd name="T62" fmla="*/ 2147483646 w 18"/>
                <a:gd name="T63" fmla="*/ 2147483646 h 95"/>
                <a:gd name="T64" fmla="*/ 2147483646 w 18"/>
                <a:gd name="T65" fmla="*/ 2147483646 h 95"/>
                <a:gd name="T66" fmla="*/ 2147483646 w 18"/>
                <a:gd name="T67" fmla="*/ 2147483646 h 95"/>
                <a:gd name="T68" fmla="*/ 2147483646 w 18"/>
                <a:gd name="T69" fmla="*/ 2147483646 h 95"/>
                <a:gd name="T70" fmla="*/ 2147483646 w 18"/>
                <a:gd name="T71" fmla="*/ 2147483646 h 95"/>
                <a:gd name="T72" fmla="*/ 2147483646 w 18"/>
                <a:gd name="T73" fmla="*/ 2147483646 h 95"/>
                <a:gd name="T74" fmla="*/ 2147483646 w 18"/>
                <a:gd name="T75" fmla="*/ 2147483646 h 95"/>
                <a:gd name="T76" fmla="*/ 2147483646 w 18"/>
                <a:gd name="T77" fmla="*/ 2147483646 h 95"/>
                <a:gd name="T78" fmla="*/ 2147483646 w 18"/>
                <a:gd name="T79" fmla="*/ 2147483646 h 95"/>
                <a:gd name="T80" fmla="*/ 2147483646 w 18"/>
                <a:gd name="T81" fmla="*/ 2147483646 h 95"/>
                <a:gd name="T82" fmla="*/ 2147483646 w 18"/>
                <a:gd name="T83" fmla="*/ 2147483646 h 95"/>
                <a:gd name="T84" fmla="*/ 2147483646 w 18"/>
                <a:gd name="T85" fmla="*/ 2147483646 h 95"/>
                <a:gd name="T86" fmla="*/ 2147483646 w 18"/>
                <a:gd name="T87" fmla="*/ 2147483646 h 95"/>
                <a:gd name="T88" fmla="*/ 2147483646 w 18"/>
                <a:gd name="T89" fmla="*/ 2147483646 h 95"/>
                <a:gd name="T90" fmla="*/ 2147483646 w 18"/>
                <a:gd name="T91" fmla="*/ 2147483646 h 95"/>
                <a:gd name="T92" fmla="*/ 2147483646 w 18"/>
                <a:gd name="T93" fmla="*/ 2147483646 h 95"/>
                <a:gd name="T94" fmla="*/ 2147483646 w 18"/>
                <a:gd name="T95" fmla="*/ 2147483646 h 95"/>
                <a:gd name="T96" fmla="*/ 2147483646 w 18"/>
                <a:gd name="T97" fmla="*/ 2147483646 h 95"/>
                <a:gd name="T98" fmla="*/ 2147483646 w 18"/>
                <a:gd name="T99" fmla="*/ 2147483646 h 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95">
                  <a:moveTo>
                    <a:pt x="0" y="0"/>
                  </a:moveTo>
                  <a:lnTo>
                    <a:pt x="1" y="6"/>
                  </a:lnTo>
                  <a:lnTo>
                    <a:pt x="1" y="11"/>
                  </a:lnTo>
                  <a:lnTo>
                    <a:pt x="1" y="15"/>
                  </a:lnTo>
                  <a:lnTo>
                    <a:pt x="2" y="17"/>
                  </a:lnTo>
                  <a:lnTo>
                    <a:pt x="2" y="21"/>
                  </a:lnTo>
                  <a:lnTo>
                    <a:pt x="2" y="24"/>
                  </a:lnTo>
                  <a:lnTo>
                    <a:pt x="3" y="27"/>
                  </a:lnTo>
                  <a:lnTo>
                    <a:pt x="3" y="31"/>
                  </a:lnTo>
                  <a:lnTo>
                    <a:pt x="4" y="34"/>
                  </a:lnTo>
                  <a:lnTo>
                    <a:pt x="4" y="36"/>
                  </a:lnTo>
                  <a:lnTo>
                    <a:pt x="4" y="39"/>
                  </a:lnTo>
                  <a:lnTo>
                    <a:pt x="5" y="41"/>
                  </a:lnTo>
                  <a:lnTo>
                    <a:pt x="5" y="43"/>
                  </a:lnTo>
                  <a:lnTo>
                    <a:pt x="5" y="45"/>
                  </a:lnTo>
                  <a:lnTo>
                    <a:pt x="6" y="44"/>
                  </a:lnTo>
                  <a:lnTo>
                    <a:pt x="6" y="46"/>
                  </a:lnTo>
                  <a:lnTo>
                    <a:pt x="6" y="48"/>
                  </a:lnTo>
                  <a:lnTo>
                    <a:pt x="7" y="50"/>
                  </a:lnTo>
                  <a:lnTo>
                    <a:pt x="7" y="52"/>
                  </a:lnTo>
                  <a:lnTo>
                    <a:pt x="7" y="53"/>
                  </a:lnTo>
                  <a:lnTo>
                    <a:pt x="8" y="55"/>
                  </a:lnTo>
                  <a:lnTo>
                    <a:pt x="9" y="57"/>
                  </a:lnTo>
                  <a:lnTo>
                    <a:pt x="9" y="59"/>
                  </a:lnTo>
                  <a:lnTo>
                    <a:pt x="10" y="60"/>
                  </a:lnTo>
                  <a:lnTo>
                    <a:pt x="10" y="62"/>
                  </a:lnTo>
                  <a:lnTo>
                    <a:pt x="10" y="63"/>
                  </a:lnTo>
                  <a:lnTo>
                    <a:pt x="11" y="67"/>
                  </a:lnTo>
                  <a:lnTo>
                    <a:pt x="11" y="68"/>
                  </a:lnTo>
                  <a:lnTo>
                    <a:pt x="11" y="70"/>
                  </a:lnTo>
                  <a:lnTo>
                    <a:pt x="12" y="72"/>
                  </a:lnTo>
                  <a:lnTo>
                    <a:pt x="12" y="76"/>
                  </a:lnTo>
                  <a:lnTo>
                    <a:pt x="13" y="79"/>
                  </a:lnTo>
                  <a:lnTo>
                    <a:pt x="13" y="81"/>
                  </a:lnTo>
                  <a:lnTo>
                    <a:pt x="13" y="82"/>
                  </a:lnTo>
                  <a:lnTo>
                    <a:pt x="14" y="85"/>
                  </a:lnTo>
                  <a:lnTo>
                    <a:pt x="14" y="86"/>
                  </a:lnTo>
                  <a:lnTo>
                    <a:pt x="14" y="88"/>
                  </a:lnTo>
                  <a:lnTo>
                    <a:pt x="15" y="91"/>
                  </a:lnTo>
                  <a:lnTo>
                    <a:pt x="15" y="92"/>
                  </a:lnTo>
                  <a:lnTo>
                    <a:pt x="16" y="93"/>
                  </a:lnTo>
                  <a:lnTo>
                    <a:pt x="16" y="94"/>
                  </a:lnTo>
                  <a:lnTo>
                    <a:pt x="17" y="95"/>
                  </a:lnTo>
                  <a:lnTo>
                    <a:pt x="18" y="94"/>
                  </a:lnTo>
                  <a:lnTo>
                    <a:pt x="18" y="9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90" name="Freeform 291">
              <a:extLst>
                <a:ext uri="{FF2B5EF4-FFF2-40B4-BE49-F238E27FC236}">
                  <a16:creationId xmlns:a16="http://schemas.microsoft.com/office/drawing/2014/main" id="{52E26D6E-5CBF-465D-A7BC-D955C403A6E8}"/>
                </a:ext>
              </a:extLst>
            </p:cNvPr>
            <p:cNvSpPr>
              <a:spLocks/>
            </p:cNvSpPr>
            <p:nvPr/>
          </p:nvSpPr>
          <p:spPr bwMode="auto">
            <a:xfrm>
              <a:off x="4954670" y="3383447"/>
              <a:ext cx="26983" cy="25912"/>
            </a:xfrm>
            <a:custGeom>
              <a:avLst/>
              <a:gdLst>
                <a:gd name="T0" fmla="*/ 0 w 17"/>
                <a:gd name="T1" fmla="*/ 2147483646 h 33"/>
                <a:gd name="T2" fmla="*/ 0 w 17"/>
                <a:gd name="T3" fmla="*/ 2147483646 h 33"/>
                <a:gd name="T4" fmla="*/ 2147483646 w 17"/>
                <a:gd name="T5" fmla="*/ 2147483646 h 33"/>
                <a:gd name="T6" fmla="*/ 2147483646 w 17"/>
                <a:gd name="T7" fmla="*/ 2147483646 h 33"/>
                <a:gd name="T8" fmla="*/ 2147483646 w 17"/>
                <a:gd name="T9" fmla="*/ 2147483646 h 33"/>
                <a:gd name="T10" fmla="*/ 2147483646 w 17"/>
                <a:gd name="T11" fmla="*/ 2147483646 h 33"/>
                <a:gd name="T12" fmla="*/ 2147483646 w 17"/>
                <a:gd name="T13" fmla="*/ 2147483646 h 33"/>
                <a:gd name="T14" fmla="*/ 2147483646 w 17"/>
                <a:gd name="T15" fmla="*/ 2147483646 h 33"/>
                <a:gd name="T16" fmla="*/ 2147483646 w 17"/>
                <a:gd name="T17" fmla="*/ 2147483646 h 33"/>
                <a:gd name="T18" fmla="*/ 2147483646 w 17"/>
                <a:gd name="T19" fmla="*/ 2147483646 h 33"/>
                <a:gd name="T20" fmla="*/ 2147483646 w 17"/>
                <a:gd name="T21" fmla="*/ 2147483646 h 33"/>
                <a:gd name="T22" fmla="*/ 2147483646 w 17"/>
                <a:gd name="T23" fmla="*/ 2147483646 h 33"/>
                <a:gd name="T24" fmla="*/ 2147483646 w 17"/>
                <a:gd name="T25" fmla="*/ 2147483646 h 33"/>
                <a:gd name="T26" fmla="*/ 2147483646 w 17"/>
                <a:gd name="T27" fmla="*/ 2147483646 h 33"/>
                <a:gd name="T28" fmla="*/ 2147483646 w 17"/>
                <a:gd name="T29" fmla="*/ 2147483646 h 33"/>
                <a:gd name="T30" fmla="*/ 2147483646 w 17"/>
                <a:gd name="T31" fmla="*/ 2147483646 h 33"/>
                <a:gd name="T32" fmla="*/ 2147483646 w 17"/>
                <a:gd name="T33" fmla="*/ 2147483646 h 33"/>
                <a:gd name="T34" fmla="*/ 2147483646 w 17"/>
                <a:gd name="T35" fmla="*/ 2147483646 h 33"/>
                <a:gd name="T36" fmla="*/ 2147483646 w 17"/>
                <a:gd name="T37" fmla="*/ 0 h 33"/>
                <a:gd name="T38" fmla="*/ 2147483646 w 17"/>
                <a:gd name="T39" fmla="*/ 2147483646 h 33"/>
                <a:gd name="T40" fmla="*/ 2147483646 w 17"/>
                <a:gd name="T41" fmla="*/ 0 h 33"/>
                <a:gd name="T42" fmla="*/ 2147483646 w 17"/>
                <a:gd name="T43" fmla="*/ 2147483646 h 33"/>
                <a:gd name="T44" fmla="*/ 2147483646 w 17"/>
                <a:gd name="T45" fmla="*/ 2147483646 h 33"/>
                <a:gd name="T46" fmla="*/ 2147483646 w 17"/>
                <a:gd name="T47" fmla="*/ 2147483646 h 33"/>
                <a:gd name="T48" fmla="*/ 2147483646 w 17"/>
                <a:gd name="T49" fmla="*/ 2147483646 h 33"/>
                <a:gd name="T50" fmla="*/ 2147483646 w 17"/>
                <a:gd name="T51" fmla="*/ 2147483646 h 33"/>
                <a:gd name="T52" fmla="*/ 2147483646 w 17"/>
                <a:gd name="T53" fmla="*/ 2147483646 h 33"/>
                <a:gd name="T54" fmla="*/ 2147483646 w 17"/>
                <a:gd name="T55" fmla="*/ 2147483646 h 33"/>
                <a:gd name="T56" fmla="*/ 2147483646 w 17"/>
                <a:gd name="T57" fmla="*/ 2147483646 h 33"/>
                <a:gd name="T58" fmla="*/ 2147483646 w 17"/>
                <a:gd name="T59" fmla="*/ 2147483646 h 33"/>
                <a:gd name="T60" fmla="*/ 2147483646 w 17"/>
                <a:gd name="T61" fmla="*/ 2147483646 h 33"/>
                <a:gd name="T62" fmla="*/ 2147483646 w 17"/>
                <a:gd name="T63" fmla="*/ 2147483646 h 33"/>
                <a:gd name="T64" fmla="*/ 2147483646 w 17"/>
                <a:gd name="T65" fmla="*/ 2147483646 h 33"/>
                <a:gd name="T66" fmla="*/ 2147483646 w 17"/>
                <a:gd name="T67" fmla="*/ 2147483646 h 33"/>
                <a:gd name="T68" fmla="*/ 2147483646 w 17"/>
                <a:gd name="T69" fmla="*/ 2147483646 h 33"/>
                <a:gd name="T70" fmla="*/ 2147483646 w 17"/>
                <a:gd name="T71" fmla="*/ 2147483646 h 33"/>
                <a:gd name="T72" fmla="*/ 2147483646 w 17"/>
                <a:gd name="T73" fmla="*/ 2147483646 h 33"/>
                <a:gd name="T74" fmla="*/ 2147483646 w 17"/>
                <a:gd name="T75" fmla="*/ 2147483646 h 33"/>
                <a:gd name="T76" fmla="*/ 2147483646 w 17"/>
                <a:gd name="T77" fmla="*/ 2147483646 h 33"/>
                <a:gd name="T78" fmla="*/ 2147483646 w 17"/>
                <a:gd name="T79" fmla="*/ 2147483646 h 33"/>
                <a:gd name="T80" fmla="*/ 2147483646 w 17"/>
                <a:gd name="T81" fmla="*/ 2147483646 h 33"/>
                <a:gd name="T82" fmla="*/ 2147483646 w 17"/>
                <a:gd name="T83" fmla="*/ 2147483646 h 33"/>
                <a:gd name="T84" fmla="*/ 2147483646 w 17"/>
                <a:gd name="T85" fmla="*/ 2147483646 h 33"/>
                <a:gd name="T86" fmla="*/ 2147483646 w 17"/>
                <a:gd name="T87" fmla="*/ 2147483646 h 33"/>
                <a:gd name="T88" fmla="*/ 2147483646 w 17"/>
                <a:gd name="T89" fmla="*/ 2147483646 h 33"/>
                <a:gd name="T90" fmla="*/ 2147483646 w 17"/>
                <a:gd name="T91" fmla="*/ 2147483646 h 33"/>
                <a:gd name="T92" fmla="*/ 2147483646 w 17"/>
                <a:gd name="T93" fmla="*/ 2147483646 h 33"/>
                <a:gd name="T94" fmla="*/ 2147483646 w 17"/>
                <a:gd name="T95" fmla="*/ 2147483646 h 33"/>
                <a:gd name="T96" fmla="*/ 2147483646 w 17"/>
                <a:gd name="T97" fmla="*/ 2147483646 h 33"/>
                <a:gd name="T98" fmla="*/ 2147483646 w 17"/>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3">
                  <a:moveTo>
                    <a:pt x="0" y="15"/>
                  </a:moveTo>
                  <a:lnTo>
                    <a:pt x="0" y="13"/>
                  </a:lnTo>
                  <a:lnTo>
                    <a:pt x="1" y="13"/>
                  </a:lnTo>
                  <a:lnTo>
                    <a:pt x="1" y="12"/>
                  </a:lnTo>
                  <a:lnTo>
                    <a:pt x="2" y="12"/>
                  </a:lnTo>
                  <a:lnTo>
                    <a:pt x="2" y="11"/>
                  </a:lnTo>
                  <a:lnTo>
                    <a:pt x="2" y="8"/>
                  </a:lnTo>
                  <a:lnTo>
                    <a:pt x="3" y="8"/>
                  </a:lnTo>
                  <a:lnTo>
                    <a:pt x="3" y="7"/>
                  </a:lnTo>
                  <a:lnTo>
                    <a:pt x="4" y="6"/>
                  </a:lnTo>
                  <a:lnTo>
                    <a:pt x="4" y="5"/>
                  </a:lnTo>
                  <a:lnTo>
                    <a:pt x="5" y="4"/>
                  </a:lnTo>
                  <a:lnTo>
                    <a:pt x="5" y="3"/>
                  </a:lnTo>
                  <a:lnTo>
                    <a:pt x="5" y="2"/>
                  </a:lnTo>
                  <a:lnTo>
                    <a:pt x="6" y="2"/>
                  </a:lnTo>
                  <a:lnTo>
                    <a:pt x="6" y="1"/>
                  </a:lnTo>
                  <a:lnTo>
                    <a:pt x="6" y="0"/>
                  </a:lnTo>
                  <a:lnTo>
                    <a:pt x="7" y="2"/>
                  </a:lnTo>
                  <a:lnTo>
                    <a:pt x="7" y="0"/>
                  </a:lnTo>
                  <a:lnTo>
                    <a:pt x="7" y="1"/>
                  </a:lnTo>
                  <a:lnTo>
                    <a:pt x="8" y="1"/>
                  </a:lnTo>
                  <a:lnTo>
                    <a:pt x="8" y="2"/>
                  </a:lnTo>
                  <a:lnTo>
                    <a:pt x="8" y="4"/>
                  </a:lnTo>
                  <a:lnTo>
                    <a:pt x="9" y="4"/>
                  </a:lnTo>
                  <a:lnTo>
                    <a:pt x="9" y="5"/>
                  </a:lnTo>
                  <a:lnTo>
                    <a:pt x="10" y="5"/>
                  </a:lnTo>
                  <a:lnTo>
                    <a:pt x="10" y="8"/>
                  </a:lnTo>
                  <a:lnTo>
                    <a:pt x="11" y="9"/>
                  </a:lnTo>
                  <a:lnTo>
                    <a:pt x="11" y="10"/>
                  </a:lnTo>
                  <a:lnTo>
                    <a:pt x="11" y="11"/>
                  </a:lnTo>
                  <a:lnTo>
                    <a:pt x="12" y="13"/>
                  </a:lnTo>
                  <a:lnTo>
                    <a:pt x="12" y="14"/>
                  </a:lnTo>
                  <a:lnTo>
                    <a:pt x="12" y="15"/>
                  </a:lnTo>
                  <a:lnTo>
                    <a:pt x="13" y="15"/>
                  </a:lnTo>
                  <a:lnTo>
                    <a:pt x="13" y="17"/>
                  </a:lnTo>
                  <a:lnTo>
                    <a:pt x="13" y="20"/>
                  </a:lnTo>
                  <a:lnTo>
                    <a:pt x="14" y="21"/>
                  </a:lnTo>
                  <a:lnTo>
                    <a:pt x="14" y="23"/>
                  </a:lnTo>
                  <a:lnTo>
                    <a:pt x="14" y="24"/>
                  </a:lnTo>
                  <a:lnTo>
                    <a:pt x="15" y="25"/>
                  </a:lnTo>
                  <a:lnTo>
                    <a:pt x="15" y="26"/>
                  </a:lnTo>
                  <a:lnTo>
                    <a:pt x="16" y="27"/>
                  </a:lnTo>
                  <a:lnTo>
                    <a:pt x="16" y="29"/>
                  </a:lnTo>
                  <a:lnTo>
                    <a:pt x="16" y="31"/>
                  </a:lnTo>
                  <a:lnTo>
                    <a:pt x="17" y="31"/>
                  </a:lnTo>
                  <a:lnTo>
                    <a:pt x="17" y="3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91" name="Freeform 293">
              <a:extLst>
                <a:ext uri="{FF2B5EF4-FFF2-40B4-BE49-F238E27FC236}">
                  <a16:creationId xmlns:a16="http://schemas.microsoft.com/office/drawing/2014/main" id="{AFFDDF21-8524-428E-BA99-750F02F59156}"/>
                </a:ext>
              </a:extLst>
            </p:cNvPr>
            <p:cNvSpPr>
              <a:spLocks/>
            </p:cNvSpPr>
            <p:nvPr/>
          </p:nvSpPr>
          <p:spPr bwMode="auto">
            <a:xfrm>
              <a:off x="5010221" y="3274301"/>
              <a:ext cx="26983" cy="146052"/>
            </a:xfrm>
            <a:custGeom>
              <a:avLst/>
              <a:gdLst>
                <a:gd name="T0" fmla="*/ 0 w 17"/>
                <a:gd name="T1" fmla="*/ 2147483646 h 186"/>
                <a:gd name="T2" fmla="*/ 0 w 17"/>
                <a:gd name="T3" fmla="*/ 2147483646 h 186"/>
                <a:gd name="T4" fmla="*/ 2147483646 w 17"/>
                <a:gd name="T5" fmla="*/ 2147483646 h 186"/>
                <a:gd name="T6" fmla="*/ 2147483646 w 17"/>
                <a:gd name="T7" fmla="*/ 2147483646 h 186"/>
                <a:gd name="T8" fmla="*/ 2147483646 w 17"/>
                <a:gd name="T9" fmla="*/ 2147483646 h 186"/>
                <a:gd name="T10" fmla="*/ 2147483646 w 17"/>
                <a:gd name="T11" fmla="*/ 2147483646 h 186"/>
                <a:gd name="T12" fmla="*/ 2147483646 w 17"/>
                <a:gd name="T13" fmla="*/ 2147483646 h 186"/>
                <a:gd name="T14" fmla="*/ 2147483646 w 17"/>
                <a:gd name="T15" fmla="*/ 2147483646 h 186"/>
                <a:gd name="T16" fmla="*/ 2147483646 w 17"/>
                <a:gd name="T17" fmla="*/ 2147483646 h 186"/>
                <a:gd name="T18" fmla="*/ 2147483646 w 17"/>
                <a:gd name="T19" fmla="*/ 2147483646 h 186"/>
                <a:gd name="T20" fmla="*/ 2147483646 w 17"/>
                <a:gd name="T21" fmla="*/ 2147483646 h 186"/>
                <a:gd name="T22" fmla="*/ 2147483646 w 17"/>
                <a:gd name="T23" fmla="*/ 2147483646 h 186"/>
                <a:gd name="T24" fmla="*/ 2147483646 w 17"/>
                <a:gd name="T25" fmla="*/ 2147483646 h 186"/>
                <a:gd name="T26" fmla="*/ 2147483646 w 17"/>
                <a:gd name="T27" fmla="*/ 2147483646 h 186"/>
                <a:gd name="T28" fmla="*/ 2147483646 w 17"/>
                <a:gd name="T29" fmla="*/ 2147483646 h 186"/>
                <a:gd name="T30" fmla="*/ 2147483646 w 17"/>
                <a:gd name="T31" fmla="*/ 2147483646 h 186"/>
                <a:gd name="T32" fmla="*/ 2147483646 w 17"/>
                <a:gd name="T33" fmla="*/ 2147483646 h 186"/>
                <a:gd name="T34" fmla="*/ 2147483646 w 17"/>
                <a:gd name="T35" fmla="*/ 2147483646 h 186"/>
                <a:gd name="T36" fmla="*/ 2147483646 w 17"/>
                <a:gd name="T37" fmla="*/ 2147483646 h 186"/>
                <a:gd name="T38" fmla="*/ 2147483646 w 17"/>
                <a:gd name="T39" fmla="*/ 2147483646 h 186"/>
                <a:gd name="T40" fmla="*/ 2147483646 w 17"/>
                <a:gd name="T41" fmla="*/ 2147483646 h 186"/>
                <a:gd name="T42" fmla="*/ 2147483646 w 17"/>
                <a:gd name="T43" fmla="*/ 2147483646 h 186"/>
                <a:gd name="T44" fmla="*/ 2147483646 w 17"/>
                <a:gd name="T45" fmla="*/ 2147483646 h 186"/>
                <a:gd name="T46" fmla="*/ 2147483646 w 17"/>
                <a:gd name="T47" fmla="*/ 0 h 186"/>
                <a:gd name="T48" fmla="*/ 2147483646 w 17"/>
                <a:gd name="T49" fmla="*/ 0 h 186"/>
                <a:gd name="T50" fmla="*/ 2147483646 w 17"/>
                <a:gd name="T51" fmla="*/ 0 h 186"/>
                <a:gd name="T52" fmla="*/ 2147483646 w 17"/>
                <a:gd name="T53" fmla="*/ 2147483646 h 186"/>
                <a:gd name="T54" fmla="*/ 2147483646 w 17"/>
                <a:gd name="T55" fmla="*/ 2147483646 h 186"/>
                <a:gd name="T56" fmla="*/ 2147483646 w 17"/>
                <a:gd name="T57" fmla="*/ 2147483646 h 186"/>
                <a:gd name="T58" fmla="*/ 2147483646 w 17"/>
                <a:gd name="T59" fmla="*/ 2147483646 h 186"/>
                <a:gd name="T60" fmla="*/ 2147483646 w 17"/>
                <a:gd name="T61" fmla="*/ 2147483646 h 186"/>
                <a:gd name="T62" fmla="*/ 2147483646 w 17"/>
                <a:gd name="T63" fmla="*/ 2147483646 h 186"/>
                <a:gd name="T64" fmla="*/ 2147483646 w 17"/>
                <a:gd name="T65" fmla="*/ 2147483646 h 186"/>
                <a:gd name="T66" fmla="*/ 2147483646 w 17"/>
                <a:gd name="T67" fmla="*/ 2147483646 h 186"/>
                <a:gd name="T68" fmla="*/ 2147483646 w 17"/>
                <a:gd name="T69" fmla="*/ 2147483646 h 186"/>
                <a:gd name="T70" fmla="*/ 2147483646 w 17"/>
                <a:gd name="T71" fmla="*/ 2147483646 h 186"/>
                <a:gd name="T72" fmla="*/ 2147483646 w 17"/>
                <a:gd name="T73" fmla="*/ 2147483646 h 186"/>
                <a:gd name="T74" fmla="*/ 2147483646 w 17"/>
                <a:gd name="T75" fmla="*/ 2147483646 h 186"/>
                <a:gd name="T76" fmla="*/ 2147483646 w 17"/>
                <a:gd name="T77" fmla="*/ 2147483646 h 186"/>
                <a:gd name="T78" fmla="*/ 2147483646 w 17"/>
                <a:gd name="T79" fmla="*/ 2147483646 h 186"/>
                <a:gd name="T80" fmla="*/ 2147483646 w 17"/>
                <a:gd name="T81" fmla="*/ 2147483646 h 186"/>
                <a:gd name="T82" fmla="*/ 2147483646 w 17"/>
                <a:gd name="T83" fmla="*/ 2147483646 h 186"/>
                <a:gd name="T84" fmla="*/ 2147483646 w 17"/>
                <a:gd name="T85" fmla="*/ 2147483646 h 186"/>
                <a:gd name="T86" fmla="*/ 2147483646 w 17"/>
                <a:gd name="T87" fmla="*/ 2147483646 h 186"/>
                <a:gd name="T88" fmla="*/ 2147483646 w 17"/>
                <a:gd name="T89" fmla="*/ 2147483646 h 186"/>
                <a:gd name="T90" fmla="*/ 2147483646 w 17"/>
                <a:gd name="T91" fmla="*/ 2147483646 h 186"/>
                <a:gd name="T92" fmla="*/ 2147483646 w 17"/>
                <a:gd name="T93" fmla="*/ 2147483646 h 186"/>
                <a:gd name="T94" fmla="*/ 2147483646 w 17"/>
                <a:gd name="T95" fmla="*/ 2147483646 h 186"/>
                <a:gd name="T96" fmla="*/ 2147483646 w 17"/>
                <a:gd name="T97" fmla="*/ 2147483646 h 186"/>
                <a:gd name="T98" fmla="*/ 2147483646 w 17"/>
                <a:gd name="T99" fmla="*/ 2147483646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6">
                  <a:moveTo>
                    <a:pt x="0" y="186"/>
                  </a:moveTo>
                  <a:lnTo>
                    <a:pt x="0" y="183"/>
                  </a:lnTo>
                  <a:lnTo>
                    <a:pt x="1" y="181"/>
                  </a:lnTo>
                  <a:lnTo>
                    <a:pt x="1" y="178"/>
                  </a:lnTo>
                  <a:lnTo>
                    <a:pt x="1" y="172"/>
                  </a:lnTo>
                  <a:lnTo>
                    <a:pt x="2" y="166"/>
                  </a:lnTo>
                  <a:lnTo>
                    <a:pt x="2" y="160"/>
                  </a:lnTo>
                  <a:lnTo>
                    <a:pt x="2" y="152"/>
                  </a:lnTo>
                  <a:lnTo>
                    <a:pt x="3" y="142"/>
                  </a:lnTo>
                  <a:lnTo>
                    <a:pt x="3" y="130"/>
                  </a:lnTo>
                  <a:lnTo>
                    <a:pt x="4" y="115"/>
                  </a:lnTo>
                  <a:lnTo>
                    <a:pt x="4" y="103"/>
                  </a:lnTo>
                  <a:lnTo>
                    <a:pt x="4" y="87"/>
                  </a:lnTo>
                  <a:lnTo>
                    <a:pt x="5" y="75"/>
                  </a:lnTo>
                  <a:lnTo>
                    <a:pt x="5" y="61"/>
                  </a:lnTo>
                  <a:lnTo>
                    <a:pt x="5" y="49"/>
                  </a:lnTo>
                  <a:lnTo>
                    <a:pt x="6" y="37"/>
                  </a:lnTo>
                  <a:lnTo>
                    <a:pt x="6" y="27"/>
                  </a:lnTo>
                  <a:lnTo>
                    <a:pt x="6" y="19"/>
                  </a:lnTo>
                  <a:lnTo>
                    <a:pt x="7" y="12"/>
                  </a:lnTo>
                  <a:lnTo>
                    <a:pt x="7" y="7"/>
                  </a:lnTo>
                  <a:lnTo>
                    <a:pt x="7" y="3"/>
                  </a:lnTo>
                  <a:lnTo>
                    <a:pt x="8" y="1"/>
                  </a:lnTo>
                  <a:lnTo>
                    <a:pt x="8" y="0"/>
                  </a:lnTo>
                  <a:lnTo>
                    <a:pt x="9" y="0"/>
                  </a:lnTo>
                  <a:lnTo>
                    <a:pt x="9" y="3"/>
                  </a:lnTo>
                  <a:lnTo>
                    <a:pt x="10" y="6"/>
                  </a:lnTo>
                  <a:lnTo>
                    <a:pt x="10" y="10"/>
                  </a:lnTo>
                  <a:lnTo>
                    <a:pt x="10" y="13"/>
                  </a:lnTo>
                  <a:lnTo>
                    <a:pt x="11" y="18"/>
                  </a:lnTo>
                  <a:lnTo>
                    <a:pt x="11" y="24"/>
                  </a:lnTo>
                  <a:lnTo>
                    <a:pt x="11" y="30"/>
                  </a:lnTo>
                  <a:lnTo>
                    <a:pt x="12" y="36"/>
                  </a:lnTo>
                  <a:lnTo>
                    <a:pt x="12" y="42"/>
                  </a:lnTo>
                  <a:lnTo>
                    <a:pt x="12" y="47"/>
                  </a:lnTo>
                  <a:lnTo>
                    <a:pt x="13" y="51"/>
                  </a:lnTo>
                  <a:lnTo>
                    <a:pt x="13" y="57"/>
                  </a:lnTo>
                  <a:lnTo>
                    <a:pt x="13" y="62"/>
                  </a:lnTo>
                  <a:lnTo>
                    <a:pt x="14" y="67"/>
                  </a:lnTo>
                  <a:lnTo>
                    <a:pt x="14" y="71"/>
                  </a:lnTo>
                  <a:lnTo>
                    <a:pt x="15" y="77"/>
                  </a:lnTo>
                  <a:lnTo>
                    <a:pt x="15" y="81"/>
                  </a:lnTo>
                  <a:lnTo>
                    <a:pt x="15" y="85"/>
                  </a:lnTo>
                  <a:lnTo>
                    <a:pt x="16" y="89"/>
                  </a:lnTo>
                  <a:lnTo>
                    <a:pt x="16" y="92"/>
                  </a:lnTo>
                  <a:lnTo>
                    <a:pt x="16" y="96"/>
                  </a:lnTo>
                  <a:lnTo>
                    <a:pt x="17" y="100"/>
                  </a:lnTo>
                  <a:lnTo>
                    <a:pt x="17" y="103"/>
                  </a:lnTo>
                  <a:lnTo>
                    <a:pt x="17" y="10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92" name="Freeform 294">
              <a:extLst>
                <a:ext uri="{FF2B5EF4-FFF2-40B4-BE49-F238E27FC236}">
                  <a16:creationId xmlns:a16="http://schemas.microsoft.com/office/drawing/2014/main" id="{7B9B8AB9-6CDF-4F15-B81B-A780FF4229F1}"/>
                </a:ext>
              </a:extLst>
            </p:cNvPr>
            <p:cNvSpPr>
              <a:spLocks/>
            </p:cNvSpPr>
            <p:nvPr/>
          </p:nvSpPr>
          <p:spPr bwMode="auto">
            <a:xfrm>
              <a:off x="5037204" y="3356749"/>
              <a:ext cx="28569" cy="46328"/>
            </a:xfrm>
            <a:custGeom>
              <a:avLst/>
              <a:gdLst>
                <a:gd name="T0" fmla="*/ 0 w 18"/>
                <a:gd name="T1" fmla="*/ 0 h 59"/>
                <a:gd name="T2" fmla="*/ 2147483646 w 18"/>
                <a:gd name="T3" fmla="*/ 2147483646 h 59"/>
                <a:gd name="T4" fmla="*/ 2147483646 w 18"/>
                <a:gd name="T5" fmla="*/ 2147483646 h 59"/>
                <a:gd name="T6" fmla="*/ 2147483646 w 18"/>
                <a:gd name="T7" fmla="*/ 2147483646 h 59"/>
                <a:gd name="T8" fmla="*/ 2147483646 w 18"/>
                <a:gd name="T9" fmla="*/ 2147483646 h 59"/>
                <a:gd name="T10" fmla="*/ 2147483646 w 18"/>
                <a:gd name="T11" fmla="*/ 2147483646 h 59"/>
                <a:gd name="T12" fmla="*/ 2147483646 w 18"/>
                <a:gd name="T13" fmla="*/ 2147483646 h 59"/>
                <a:gd name="T14" fmla="*/ 2147483646 w 18"/>
                <a:gd name="T15" fmla="*/ 2147483646 h 59"/>
                <a:gd name="T16" fmla="*/ 2147483646 w 18"/>
                <a:gd name="T17" fmla="*/ 2147483646 h 59"/>
                <a:gd name="T18" fmla="*/ 2147483646 w 18"/>
                <a:gd name="T19" fmla="*/ 2147483646 h 59"/>
                <a:gd name="T20" fmla="*/ 2147483646 w 18"/>
                <a:gd name="T21" fmla="*/ 2147483646 h 59"/>
                <a:gd name="T22" fmla="*/ 2147483646 w 18"/>
                <a:gd name="T23" fmla="*/ 2147483646 h 59"/>
                <a:gd name="T24" fmla="*/ 2147483646 w 18"/>
                <a:gd name="T25" fmla="*/ 2147483646 h 59"/>
                <a:gd name="T26" fmla="*/ 2147483646 w 18"/>
                <a:gd name="T27" fmla="*/ 2147483646 h 59"/>
                <a:gd name="T28" fmla="*/ 2147483646 w 18"/>
                <a:gd name="T29" fmla="*/ 2147483646 h 59"/>
                <a:gd name="T30" fmla="*/ 2147483646 w 18"/>
                <a:gd name="T31" fmla="*/ 2147483646 h 59"/>
                <a:gd name="T32" fmla="*/ 2147483646 w 18"/>
                <a:gd name="T33" fmla="*/ 2147483646 h 59"/>
                <a:gd name="T34" fmla="*/ 2147483646 w 18"/>
                <a:gd name="T35" fmla="*/ 2147483646 h 59"/>
                <a:gd name="T36" fmla="*/ 2147483646 w 18"/>
                <a:gd name="T37" fmla="*/ 2147483646 h 59"/>
                <a:gd name="T38" fmla="*/ 2147483646 w 18"/>
                <a:gd name="T39" fmla="*/ 2147483646 h 59"/>
                <a:gd name="T40" fmla="*/ 2147483646 w 18"/>
                <a:gd name="T41" fmla="*/ 2147483646 h 59"/>
                <a:gd name="T42" fmla="*/ 2147483646 w 18"/>
                <a:gd name="T43" fmla="*/ 2147483646 h 59"/>
                <a:gd name="T44" fmla="*/ 2147483646 w 18"/>
                <a:gd name="T45" fmla="*/ 2147483646 h 59"/>
                <a:gd name="T46" fmla="*/ 2147483646 w 18"/>
                <a:gd name="T47" fmla="*/ 2147483646 h 59"/>
                <a:gd name="T48" fmla="*/ 2147483646 w 18"/>
                <a:gd name="T49" fmla="*/ 2147483646 h 59"/>
                <a:gd name="T50" fmla="*/ 2147483646 w 18"/>
                <a:gd name="T51" fmla="*/ 2147483646 h 59"/>
                <a:gd name="T52" fmla="*/ 2147483646 w 18"/>
                <a:gd name="T53" fmla="*/ 2147483646 h 59"/>
                <a:gd name="T54" fmla="*/ 2147483646 w 18"/>
                <a:gd name="T55" fmla="*/ 2147483646 h 59"/>
                <a:gd name="T56" fmla="*/ 2147483646 w 18"/>
                <a:gd name="T57" fmla="*/ 2147483646 h 59"/>
                <a:gd name="T58" fmla="*/ 2147483646 w 18"/>
                <a:gd name="T59" fmla="*/ 2147483646 h 59"/>
                <a:gd name="T60" fmla="*/ 2147483646 w 18"/>
                <a:gd name="T61" fmla="*/ 2147483646 h 59"/>
                <a:gd name="T62" fmla="*/ 2147483646 w 18"/>
                <a:gd name="T63" fmla="*/ 2147483646 h 59"/>
                <a:gd name="T64" fmla="*/ 2147483646 w 18"/>
                <a:gd name="T65" fmla="*/ 2147483646 h 59"/>
                <a:gd name="T66" fmla="*/ 2147483646 w 18"/>
                <a:gd name="T67" fmla="*/ 2147483646 h 59"/>
                <a:gd name="T68" fmla="*/ 2147483646 w 18"/>
                <a:gd name="T69" fmla="*/ 2147483646 h 59"/>
                <a:gd name="T70" fmla="*/ 2147483646 w 18"/>
                <a:gd name="T71" fmla="*/ 2147483646 h 59"/>
                <a:gd name="T72" fmla="*/ 2147483646 w 18"/>
                <a:gd name="T73" fmla="*/ 2147483646 h 59"/>
                <a:gd name="T74" fmla="*/ 2147483646 w 18"/>
                <a:gd name="T75" fmla="*/ 2147483646 h 59"/>
                <a:gd name="T76" fmla="*/ 2147483646 w 18"/>
                <a:gd name="T77" fmla="*/ 2147483646 h 59"/>
                <a:gd name="T78" fmla="*/ 2147483646 w 18"/>
                <a:gd name="T79" fmla="*/ 2147483646 h 59"/>
                <a:gd name="T80" fmla="*/ 2147483646 w 18"/>
                <a:gd name="T81" fmla="*/ 2147483646 h 59"/>
                <a:gd name="T82" fmla="*/ 2147483646 w 18"/>
                <a:gd name="T83" fmla="*/ 2147483646 h 59"/>
                <a:gd name="T84" fmla="*/ 2147483646 w 18"/>
                <a:gd name="T85" fmla="*/ 2147483646 h 59"/>
                <a:gd name="T86" fmla="*/ 2147483646 w 18"/>
                <a:gd name="T87" fmla="*/ 2147483646 h 59"/>
                <a:gd name="T88" fmla="*/ 2147483646 w 18"/>
                <a:gd name="T89" fmla="*/ 2147483646 h 59"/>
                <a:gd name="T90" fmla="*/ 2147483646 w 18"/>
                <a:gd name="T91" fmla="*/ 2147483646 h 59"/>
                <a:gd name="T92" fmla="*/ 2147483646 w 18"/>
                <a:gd name="T93" fmla="*/ 2147483646 h 59"/>
                <a:gd name="T94" fmla="*/ 2147483646 w 18"/>
                <a:gd name="T95" fmla="*/ 2147483646 h 59"/>
                <a:gd name="T96" fmla="*/ 2147483646 w 18"/>
                <a:gd name="T97" fmla="*/ 2147483646 h 59"/>
                <a:gd name="T98" fmla="*/ 2147483646 w 18"/>
                <a:gd name="T99" fmla="*/ 2147483646 h 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9">
                  <a:moveTo>
                    <a:pt x="0" y="0"/>
                  </a:moveTo>
                  <a:lnTo>
                    <a:pt x="1" y="3"/>
                  </a:lnTo>
                  <a:lnTo>
                    <a:pt x="1" y="4"/>
                  </a:lnTo>
                  <a:lnTo>
                    <a:pt x="2" y="7"/>
                  </a:lnTo>
                  <a:lnTo>
                    <a:pt x="2" y="10"/>
                  </a:lnTo>
                  <a:lnTo>
                    <a:pt x="2" y="12"/>
                  </a:lnTo>
                  <a:lnTo>
                    <a:pt x="3" y="12"/>
                  </a:lnTo>
                  <a:lnTo>
                    <a:pt x="3" y="14"/>
                  </a:lnTo>
                  <a:lnTo>
                    <a:pt x="3" y="16"/>
                  </a:lnTo>
                  <a:lnTo>
                    <a:pt x="4" y="18"/>
                  </a:lnTo>
                  <a:lnTo>
                    <a:pt x="4" y="19"/>
                  </a:lnTo>
                  <a:lnTo>
                    <a:pt x="4" y="21"/>
                  </a:lnTo>
                  <a:lnTo>
                    <a:pt x="5" y="21"/>
                  </a:lnTo>
                  <a:lnTo>
                    <a:pt x="5" y="22"/>
                  </a:lnTo>
                  <a:lnTo>
                    <a:pt x="5" y="24"/>
                  </a:lnTo>
                  <a:lnTo>
                    <a:pt x="6" y="24"/>
                  </a:lnTo>
                  <a:lnTo>
                    <a:pt x="6" y="25"/>
                  </a:lnTo>
                  <a:lnTo>
                    <a:pt x="7" y="27"/>
                  </a:lnTo>
                  <a:lnTo>
                    <a:pt x="7" y="29"/>
                  </a:lnTo>
                  <a:lnTo>
                    <a:pt x="7" y="31"/>
                  </a:lnTo>
                  <a:lnTo>
                    <a:pt x="8" y="32"/>
                  </a:lnTo>
                  <a:lnTo>
                    <a:pt x="8" y="34"/>
                  </a:lnTo>
                  <a:lnTo>
                    <a:pt x="8" y="36"/>
                  </a:lnTo>
                  <a:lnTo>
                    <a:pt x="9" y="37"/>
                  </a:lnTo>
                  <a:lnTo>
                    <a:pt x="9" y="39"/>
                  </a:lnTo>
                  <a:lnTo>
                    <a:pt x="9" y="42"/>
                  </a:lnTo>
                  <a:lnTo>
                    <a:pt x="10" y="45"/>
                  </a:lnTo>
                  <a:lnTo>
                    <a:pt x="10" y="47"/>
                  </a:lnTo>
                  <a:lnTo>
                    <a:pt x="10" y="49"/>
                  </a:lnTo>
                  <a:lnTo>
                    <a:pt x="11" y="51"/>
                  </a:lnTo>
                  <a:lnTo>
                    <a:pt x="11" y="54"/>
                  </a:lnTo>
                  <a:lnTo>
                    <a:pt x="12" y="54"/>
                  </a:lnTo>
                  <a:lnTo>
                    <a:pt x="12" y="56"/>
                  </a:lnTo>
                  <a:lnTo>
                    <a:pt x="12" y="57"/>
                  </a:lnTo>
                  <a:lnTo>
                    <a:pt x="13" y="57"/>
                  </a:lnTo>
                  <a:lnTo>
                    <a:pt x="13" y="59"/>
                  </a:lnTo>
                  <a:lnTo>
                    <a:pt x="13" y="58"/>
                  </a:lnTo>
                  <a:lnTo>
                    <a:pt x="14" y="58"/>
                  </a:lnTo>
                  <a:lnTo>
                    <a:pt x="14" y="59"/>
                  </a:lnTo>
                  <a:lnTo>
                    <a:pt x="14" y="58"/>
                  </a:lnTo>
                  <a:lnTo>
                    <a:pt x="15" y="58"/>
                  </a:lnTo>
                  <a:lnTo>
                    <a:pt x="16" y="57"/>
                  </a:lnTo>
                  <a:lnTo>
                    <a:pt x="16" y="56"/>
                  </a:lnTo>
                  <a:lnTo>
                    <a:pt x="17" y="55"/>
                  </a:lnTo>
                  <a:lnTo>
                    <a:pt x="17" y="53"/>
                  </a:lnTo>
                  <a:lnTo>
                    <a:pt x="17" y="51"/>
                  </a:lnTo>
                  <a:lnTo>
                    <a:pt x="18" y="50"/>
                  </a:lnTo>
                  <a:lnTo>
                    <a:pt x="18" y="4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93" name="Freeform 295">
              <a:extLst>
                <a:ext uri="{FF2B5EF4-FFF2-40B4-BE49-F238E27FC236}">
                  <a16:creationId xmlns:a16="http://schemas.microsoft.com/office/drawing/2014/main" id="{DCADF9A8-A320-4A83-B218-B35E60A27356}"/>
                </a:ext>
              </a:extLst>
            </p:cNvPr>
            <p:cNvSpPr>
              <a:spLocks/>
            </p:cNvSpPr>
            <p:nvPr/>
          </p:nvSpPr>
          <p:spPr bwMode="auto">
            <a:xfrm>
              <a:off x="5065773" y="3380306"/>
              <a:ext cx="28569" cy="39261"/>
            </a:xfrm>
            <a:custGeom>
              <a:avLst/>
              <a:gdLst>
                <a:gd name="T0" fmla="*/ 0 w 18"/>
                <a:gd name="T1" fmla="*/ 2147483646 h 50"/>
                <a:gd name="T2" fmla="*/ 0 w 18"/>
                <a:gd name="T3" fmla="*/ 2147483646 h 50"/>
                <a:gd name="T4" fmla="*/ 2147483646 w 18"/>
                <a:gd name="T5" fmla="*/ 2147483646 h 50"/>
                <a:gd name="T6" fmla="*/ 2147483646 w 18"/>
                <a:gd name="T7" fmla="*/ 2147483646 h 50"/>
                <a:gd name="T8" fmla="*/ 2147483646 w 18"/>
                <a:gd name="T9" fmla="*/ 2147483646 h 50"/>
                <a:gd name="T10" fmla="*/ 2147483646 w 18"/>
                <a:gd name="T11" fmla="*/ 2147483646 h 50"/>
                <a:gd name="T12" fmla="*/ 2147483646 w 18"/>
                <a:gd name="T13" fmla="*/ 2147483646 h 50"/>
                <a:gd name="T14" fmla="*/ 2147483646 w 18"/>
                <a:gd name="T15" fmla="*/ 2147483646 h 50"/>
                <a:gd name="T16" fmla="*/ 2147483646 w 18"/>
                <a:gd name="T17" fmla="*/ 2147483646 h 50"/>
                <a:gd name="T18" fmla="*/ 2147483646 w 18"/>
                <a:gd name="T19" fmla="*/ 2147483646 h 50"/>
                <a:gd name="T20" fmla="*/ 2147483646 w 18"/>
                <a:gd name="T21" fmla="*/ 2147483646 h 50"/>
                <a:gd name="T22" fmla="*/ 2147483646 w 18"/>
                <a:gd name="T23" fmla="*/ 2147483646 h 50"/>
                <a:gd name="T24" fmla="*/ 2147483646 w 18"/>
                <a:gd name="T25" fmla="*/ 2147483646 h 50"/>
                <a:gd name="T26" fmla="*/ 2147483646 w 18"/>
                <a:gd name="T27" fmla="*/ 2147483646 h 50"/>
                <a:gd name="T28" fmla="*/ 2147483646 w 18"/>
                <a:gd name="T29" fmla="*/ 2147483646 h 50"/>
                <a:gd name="T30" fmla="*/ 2147483646 w 18"/>
                <a:gd name="T31" fmla="*/ 0 h 50"/>
                <a:gd name="T32" fmla="*/ 2147483646 w 18"/>
                <a:gd name="T33" fmla="*/ 2147483646 h 50"/>
                <a:gd name="T34" fmla="*/ 2147483646 w 18"/>
                <a:gd name="T35" fmla="*/ 2147483646 h 50"/>
                <a:gd name="T36" fmla="*/ 2147483646 w 18"/>
                <a:gd name="T37" fmla="*/ 2147483646 h 50"/>
                <a:gd name="T38" fmla="*/ 2147483646 w 18"/>
                <a:gd name="T39" fmla="*/ 2147483646 h 50"/>
                <a:gd name="T40" fmla="*/ 2147483646 w 18"/>
                <a:gd name="T41" fmla="*/ 2147483646 h 50"/>
                <a:gd name="T42" fmla="*/ 2147483646 w 18"/>
                <a:gd name="T43" fmla="*/ 2147483646 h 50"/>
                <a:gd name="T44" fmla="*/ 2147483646 w 18"/>
                <a:gd name="T45" fmla="*/ 2147483646 h 50"/>
                <a:gd name="T46" fmla="*/ 2147483646 w 18"/>
                <a:gd name="T47" fmla="*/ 2147483646 h 50"/>
                <a:gd name="T48" fmla="*/ 2147483646 w 18"/>
                <a:gd name="T49" fmla="*/ 2147483646 h 50"/>
                <a:gd name="T50" fmla="*/ 2147483646 w 18"/>
                <a:gd name="T51" fmla="*/ 2147483646 h 50"/>
                <a:gd name="T52" fmla="*/ 2147483646 w 18"/>
                <a:gd name="T53" fmla="*/ 2147483646 h 50"/>
                <a:gd name="T54" fmla="*/ 2147483646 w 18"/>
                <a:gd name="T55" fmla="*/ 2147483646 h 50"/>
                <a:gd name="T56" fmla="*/ 2147483646 w 18"/>
                <a:gd name="T57" fmla="*/ 2147483646 h 50"/>
                <a:gd name="T58" fmla="*/ 2147483646 w 18"/>
                <a:gd name="T59" fmla="*/ 2147483646 h 50"/>
                <a:gd name="T60" fmla="*/ 2147483646 w 18"/>
                <a:gd name="T61" fmla="*/ 2147483646 h 50"/>
                <a:gd name="T62" fmla="*/ 2147483646 w 18"/>
                <a:gd name="T63" fmla="*/ 2147483646 h 50"/>
                <a:gd name="T64" fmla="*/ 2147483646 w 18"/>
                <a:gd name="T65" fmla="*/ 2147483646 h 50"/>
                <a:gd name="T66" fmla="*/ 2147483646 w 18"/>
                <a:gd name="T67" fmla="*/ 2147483646 h 50"/>
                <a:gd name="T68" fmla="*/ 2147483646 w 18"/>
                <a:gd name="T69" fmla="*/ 2147483646 h 50"/>
                <a:gd name="T70" fmla="*/ 2147483646 w 18"/>
                <a:gd name="T71" fmla="*/ 2147483646 h 50"/>
                <a:gd name="T72" fmla="*/ 2147483646 w 18"/>
                <a:gd name="T73" fmla="*/ 2147483646 h 50"/>
                <a:gd name="T74" fmla="*/ 2147483646 w 18"/>
                <a:gd name="T75" fmla="*/ 2147483646 h 50"/>
                <a:gd name="T76" fmla="*/ 2147483646 w 18"/>
                <a:gd name="T77" fmla="*/ 2147483646 h 50"/>
                <a:gd name="T78" fmla="*/ 2147483646 w 18"/>
                <a:gd name="T79" fmla="*/ 2147483646 h 50"/>
                <a:gd name="T80" fmla="*/ 2147483646 w 18"/>
                <a:gd name="T81" fmla="*/ 2147483646 h 50"/>
                <a:gd name="T82" fmla="*/ 2147483646 w 18"/>
                <a:gd name="T83" fmla="*/ 2147483646 h 50"/>
                <a:gd name="T84" fmla="*/ 2147483646 w 18"/>
                <a:gd name="T85" fmla="*/ 2147483646 h 50"/>
                <a:gd name="T86" fmla="*/ 2147483646 w 18"/>
                <a:gd name="T87" fmla="*/ 2147483646 h 50"/>
                <a:gd name="T88" fmla="*/ 2147483646 w 18"/>
                <a:gd name="T89" fmla="*/ 2147483646 h 50"/>
                <a:gd name="T90" fmla="*/ 2147483646 w 18"/>
                <a:gd name="T91" fmla="*/ 2147483646 h 50"/>
                <a:gd name="T92" fmla="*/ 2147483646 w 18"/>
                <a:gd name="T93" fmla="*/ 2147483646 h 50"/>
                <a:gd name="T94" fmla="*/ 2147483646 w 18"/>
                <a:gd name="T95" fmla="*/ 2147483646 h 50"/>
                <a:gd name="T96" fmla="*/ 2147483646 w 18"/>
                <a:gd name="T97" fmla="*/ 2147483646 h 50"/>
                <a:gd name="T98" fmla="*/ 2147483646 w 18"/>
                <a:gd name="T99" fmla="*/ 2147483646 h 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0">
                  <a:moveTo>
                    <a:pt x="0" y="18"/>
                  </a:moveTo>
                  <a:lnTo>
                    <a:pt x="0" y="17"/>
                  </a:lnTo>
                  <a:lnTo>
                    <a:pt x="1" y="15"/>
                  </a:lnTo>
                  <a:lnTo>
                    <a:pt x="1" y="14"/>
                  </a:lnTo>
                  <a:lnTo>
                    <a:pt x="1" y="12"/>
                  </a:lnTo>
                  <a:lnTo>
                    <a:pt x="2" y="11"/>
                  </a:lnTo>
                  <a:lnTo>
                    <a:pt x="2" y="8"/>
                  </a:lnTo>
                  <a:lnTo>
                    <a:pt x="3" y="7"/>
                  </a:lnTo>
                  <a:lnTo>
                    <a:pt x="3" y="5"/>
                  </a:lnTo>
                  <a:lnTo>
                    <a:pt x="4" y="4"/>
                  </a:lnTo>
                  <a:lnTo>
                    <a:pt x="4" y="3"/>
                  </a:lnTo>
                  <a:lnTo>
                    <a:pt x="5" y="2"/>
                  </a:lnTo>
                  <a:lnTo>
                    <a:pt x="5" y="3"/>
                  </a:lnTo>
                  <a:lnTo>
                    <a:pt x="5" y="0"/>
                  </a:lnTo>
                  <a:lnTo>
                    <a:pt x="6" y="1"/>
                  </a:lnTo>
                  <a:lnTo>
                    <a:pt x="7" y="1"/>
                  </a:lnTo>
                  <a:lnTo>
                    <a:pt x="7" y="2"/>
                  </a:lnTo>
                  <a:lnTo>
                    <a:pt x="8" y="3"/>
                  </a:lnTo>
                  <a:lnTo>
                    <a:pt x="8" y="4"/>
                  </a:lnTo>
                  <a:lnTo>
                    <a:pt x="9" y="7"/>
                  </a:lnTo>
                  <a:lnTo>
                    <a:pt x="9" y="8"/>
                  </a:lnTo>
                  <a:lnTo>
                    <a:pt x="9" y="10"/>
                  </a:lnTo>
                  <a:lnTo>
                    <a:pt x="10" y="12"/>
                  </a:lnTo>
                  <a:lnTo>
                    <a:pt x="10" y="13"/>
                  </a:lnTo>
                  <a:lnTo>
                    <a:pt x="10" y="15"/>
                  </a:lnTo>
                  <a:lnTo>
                    <a:pt x="11" y="18"/>
                  </a:lnTo>
                  <a:lnTo>
                    <a:pt x="11" y="20"/>
                  </a:lnTo>
                  <a:lnTo>
                    <a:pt x="11" y="22"/>
                  </a:lnTo>
                  <a:lnTo>
                    <a:pt x="12" y="24"/>
                  </a:lnTo>
                  <a:lnTo>
                    <a:pt x="12" y="26"/>
                  </a:lnTo>
                  <a:lnTo>
                    <a:pt x="12" y="27"/>
                  </a:lnTo>
                  <a:lnTo>
                    <a:pt x="13" y="28"/>
                  </a:lnTo>
                  <a:lnTo>
                    <a:pt x="13" y="32"/>
                  </a:lnTo>
                  <a:lnTo>
                    <a:pt x="14" y="34"/>
                  </a:lnTo>
                  <a:lnTo>
                    <a:pt x="14" y="35"/>
                  </a:lnTo>
                  <a:lnTo>
                    <a:pt x="14" y="36"/>
                  </a:lnTo>
                  <a:lnTo>
                    <a:pt x="15" y="39"/>
                  </a:lnTo>
                  <a:lnTo>
                    <a:pt x="15" y="40"/>
                  </a:lnTo>
                  <a:lnTo>
                    <a:pt x="15" y="42"/>
                  </a:lnTo>
                  <a:lnTo>
                    <a:pt x="16" y="43"/>
                  </a:lnTo>
                  <a:lnTo>
                    <a:pt x="16" y="44"/>
                  </a:lnTo>
                  <a:lnTo>
                    <a:pt x="16" y="46"/>
                  </a:lnTo>
                  <a:lnTo>
                    <a:pt x="17" y="47"/>
                  </a:lnTo>
                  <a:lnTo>
                    <a:pt x="17" y="48"/>
                  </a:lnTo>
                  <a:lnTo>
                    <a:pt x="18" y="5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94" name="Freeform 297">
              <a:extLst>
                <a:ext uri="{FF2B5EF4-FFF2-40B4-BE49-F238E27FC236}">
                  <a16:creationId xmlns:a16="http://schemas.microsoft.com/office/drawing/2014/main" id="{76C73E2A-C8F7-4EBE-ADA5-E8B5D723A663}"/>
                </a:ext>
              </a:extLst>
            </p:cNvPr>
            <p:cNvSpPr>
              <a:spLocks/>
            </p:cNvSpPr>
            <p:nvPr/>
          </p:nvSpPr>
          <p:spPr bwMode="auto">
            <a:xfrm>
              <a:off x="5121325" y="3264878"/>
              <a:ext cx="28569" cy="92656"/>
            </a:xfrm>
            <a:custGeom>
              <a:avLst/>
              <a:gdLst>
                <a:gd name="T0" fmla="*/ 0 w 18"/>
                <a:gd name="T1" fmla="*/ 2147483646 h 118"/>
                <a:gd name="T2" fmla="*/ 0 w 18"/>
                <a:gd name="T3" fmla="*/ 2147483646 h 118"/>
                <a:gd name="T4" fmla="*/ 2147483646 w 18"/>
                <a:gd name="T5" fmla="*/ 2147483646 h 118"/>
                <a:gd name="T6" fmla="*/ 2147483646 w 18"/>
                <a:gd name="T7" fmla="*/ 2147483646 h 118"/>
                <a:gd name="T8" fmla="*/ 2147483646 w 18"/>
                <a:gd name="T9" fmla="*/ 2147483646 h 118"/>
                <a:gd name="T10" fmla="*/ 2147483646 w 18"/>
                <a:gd name="T11" fmla="*/ 2147483646 h 118"/>
                <a:gd name="T12" fmla="*/ 2147483646 w 18"/>
                <a:gd name="T13" fmla="*/ 2147483646 h 118"/>
                <a:gd name="T14" fmla="*/ 2147483646 w 18"/>
                <a:gd name="T15" fmla="*/ 2147483646 h 118"/>
                <a:gd name="T16" fmla="*/ 2147483646 w 18"/>
                <a:gd name="T17" fmla="*/ 2147483646 h 118"/>
                <a:gd name="T18" fmla="*/ 2147483646 w 18"/>
                <a:gd name="T19" fmla="*/ 2147483646 h 118"/>
                <a:gd name="T20" fmla="*/ 2147483646 w 18"/>
                <a:gd name="T21" fmla="*/ 2147483646 h 118"/>
                <a:gd name="T22" fmla="*/ 2147483646 w 18"/>
                <a:gd name="T23" fmla="*/ 0 h 118"/>
                <a:gd name="T24" fmla="*/ 2147483646 w 18"/>
                <a:gd name="T25" fmla="*/ 0 h 118"/>
                <a:gd name="T26" fmla="*/ 2147483646 w 18"/>
                <a:gd name="T27" fmla="*/ 0 h 118"/>
                <a:gd name="T28" fmla="*/ 2147483646 w 18"/>
                <a:gd name="T29" fmla="*/ 2147483646 h 118"/>
                <a:gd name="T30" fmla="*/ 2147483646 w 18"/>
                <a:gd name="T31" fmla="*/ 2147483646 h 118"/>
                <a:gd name="T32" fmla="*/ 2147483646 w 18"/>
                <a:gd name="T33" fmla="*/ 2147483646 h 118"/>
                <a:gd name="T34" fmla="*/ 2147483646 w 18"/>
                <a:gd name="T35" fmla="*/ 2147483646 h 118"/>
                <a:gd name="T36" fmla="*/ 2147483646 w 18"/>
                <a:gd name="T37" fmla="*/ 2147483646 h 118"/>
                <a:gd name="T38" fmla="*/ 2147483646 w 18"/>
                <a:gd name="T39" fmla="*/ 2147483646 h 118"/>
                <a:gd name="T40" fmla="*/ 2147483646 w 18"/>
                <a:gd name="T41" fmla="*/ 2147483646 h 118"/>
                <a:gd name="T42" fmla="*/ 2147483646 w 18"/>
                <a:gd name="T43" fmla="*/ 2147483646 h 118"/>
                <a:gd name="T44" fmla="*/ 2147483646 w 18"/>
                <a:gd name="T45" fmla="*/ 2147483646 h 118"/>
                <a:gd name="T46" fmla="*/ 2147483646 w 18"/>
                <a:gd name="T47" fmla="*/ 2147483646 h 118"/>
                <a:gd name="T48" fmla="*/ 2147483646 w 18"/>
                <a:gd name="T49" fmla="*/ 2147483646 h 118"/>
                <a:gd name="T50" fmla="*/ 2147483646 w 18"/>
                <a:gd name="T51" fmla="*/ 2147483646 h 118"/>
                <a:gd name="T52" fmla="*/ 2147483646 w 18"/>
                <a:gd name="T53" fmla="*/ 2147483646 h 118"/>
                <a:gd name="T54" fmla="*/ 2147483646 w 18"/>
                <a:gd name="T55" fmla="*/ 2147483646 h 118"/>
                <a:gd name="T56" fmla="*/ 2147483646 w 18"/>
                <a:gd name="T57" fmla="*/ 2147483646 h 118"/>
                <a:gd name="T58" fmla="*/ 2147483646 w 18"/>
                <a:gd name="T59" fmla="*/ 2147483646 h 118"/>
                <a:gd name="T60" fmla="*/ 2147483646 w 18"/>
                <a:gd name="T61" fmla="*/ 2147483646 h 118"/>
                <a:gd name="T62" fmla="*/ 2147483646 w 18"/>
                <a:gd name="T63" fmla="*/ 2147483646 h 118"/>
                <a:gd name="T64" fmla="*/ 2147483646 w 18"/>
                <a:gd name="T65" fmla="*/ 2147483646 h 118"/>
                <a:gd name="T66" fmla="*/ 2147483646 w 18"/>
                <a:gd name="T67" fmla="*/ 2147483646 h 118"/>
                <a:gd name="T68" fmla="*/ 2147483646 w 18"/>
                <a:gd name="T69" fmla="*/ 2147483646 h 118"/>
                <a:gd name="T70" fmla="*/ 2147483646 w 18"/>
                <a:gd name="T71" fmla="*/ 2147483646 h 118"/>
                <a:gd name="T72" fmla="*/ 2147483646 w 18"/>
                <a:gd name="T73" fmla="*/ 2147483646 h 118"/>
                <a:gd name="T74" fmla="*/ 2147483646 w 18"/>
                <a:gd name="T75" fmla="*/ 2147483646 h 118"/>
                <a:gd name="T76" fmla="*/ 2147483646 w 18"/>
                <a:gd name="T77" fmla="*/ 2147483646 h 118"/>
                <a:gd name="T78" fmla="*/ 2147483646 w 18"/>
                <a:gd name="T79" fmla="*/ 2147483646 h 118"/>
                <a:gd name="T80" fmla="*/ 2147483646 w 18"/>
                <a:gd name="T81" fmla="*/ 2147483646 h 118"/>
                <a:gd name="T82" fmla="*/ 2147483646 w 18"/>
                <a:gd name="T83" fmla="*/ 2147483646 h 118"/>
                <a:gd name="T84" fmla="*/ 2147483646 w 18"/>
                <a:gd name="T85" fmla="*/ 2147483646 h 118"/>
                <a:gd name="T86" fmla="*/ 2147483646 w 18"/>
                <a:gd name="T87" fmla="*/ 2147483646 h 118"/>
                <a:gd name="T88" fmla="*/ 2147483646 w 18"/>
                <a:gd name="T89" fmla="*/ 2147483646 h 118"/>
                <a:gd name="T90" fmla="*/ 2147483646 w 18"/>
                <a:gd name="T91" fmla="*/ 2147483646 h 118"/>
                <a:gd name="T92" fmla="*/ 2147483646 w 18"/>
                <a:gd name="T93" fmla="*/ 2147483646 h 118"/>
                <a:gd name="T94" fmla="*/ 2147483646 w 18"/>
                <a:gd name="T95" fmla="*/ 2147483646 h 118"/>
                <a:gd name="T96" fmla="*/ 2147483646 w 18"/>
                <a:gd name="T97" fmla="*/ 2147483646 h 118"/>
                <a:gd name="T98" fmla="*/ 2147483646 w 18"/>
                <a:gd name="T99" fmla="*/ 2147483646 h 1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18">
                  <a:moveTo>
                    <a:pt x="0" y="91"/>
                  </a:moveTo>
                  <a:lnTo>
                    <a:pt x="0" y="77"/>
                  </a:lnTo>
                  <a:lnTo>
                    <a:pt x="1" y="61"/>
                  </a:lnTo>
                  <a:lnTo>
                    <a:pt x="1" y="49"/>
                  </a:lnTo>
                  <a:lnTo>
                    <a:pt x="1" y="37"/>
                  </a:lnTo>
                  <a:lnTo>
                    <a:pt x="2" y="28"/>
                  </a:lnTo>
                  <a:lnTo>
                    <a:pt x="2" y="19"/>
                  </a:lnTo>
                  <a:lnTo>
                    <a:pt x="2" y="13"/>
                  </a:lnTo>
                  <a:lnTo>
                    <a:pt x="3" y="7"/>
                  </a:lnTo>
                  <a:lnTo>
                    <a:pt x="3" y="4"/>
                  </a:lnTo>
                  <a:lnTo>
                    <a:pt x="4" y="1"/>
                  </a:lnTo>
                  <a:lnTo>
                    <a:pt x="4" y="0"/>
                  </a:lnTo>
                  <a:lnTo>
                    <a:pt x="5" y="0"/>
                  </a:lnTo>
                  <a:lnTo>
                    <a:pt x="5" y="2"/>
                  </a:lnTo>
                  <a:lnTo>
                    <a:pt x="5" y="5"/>
                  </a:lnTo>
                  <a:lnTo>
                    <a:pt x="6" y="8"/>
                  </a:lnTo>
                  <a:lnTo>
                    <a:pt x="6" y="13"/>
                  </a:lnTo>
                  <a:lnTo>
                    <a:pt x="6" y="16"/>
                  </a:lnTo>
                  <a:lnTo>
                    <a:pt x="7" y="21"/>
                  </a:lnTo>
                  <a:lnTo>
                    <a:pt x="7" y="27"/>
                  </a:lnTo>
                  <a:lnTo>
                    <a:pt x="8" y="32"/>
                  </a:lnTo>
                  <a:lnTo>
                    <a:pt x="8" y="37"/>
                  </a:lnTo>
                  <a:lnTo>
                    <a:pt x="8" y="43"/>
                  </a:lnTo>
                  <a:lnTo>
                    <a:pt x="9" y="47"/>
                  </a:lnTo>
                  <a:lnTo>
                    <a:pt x="9" y="53"/>
                  </a:lnTo>
                  <a:lnTo>
                    <a:pt x="9" y="57"/>
                  </a:lnTo>
                  <a:lnTo>
                    <a:pt x="10" y="60"/>
                  </a:lnTo>
                  <a:lnTo>
                    <a:pt x="10" y="65"/>
                  </a:lnTo>
                  <a:lnTo>
                    <a:pt x="10" y="68"/>
                  </a:lnTo>
                  <a:lnTo>
                    <a:pt x="11" y="74"/>
                  </a:lnTo>
                  <a:lnTo>
                    <a:pt x="11" y="77"/>
                  </a:lnTo>
                  <a:lnTo>
                    <a:pt x="11" y="80"/>
                  </a:lnTo>
                  <a:lnTo>
                    <a:pt x="12" y="83"/>
                  </a:lnTo>
                  <a:lnTo>
                    <a:pt x="12" y="87"/>
                  </a:lnTo>
                  <a:lnTo>
                    <a:pt x="13" y="90"/>
                  </a:lnTo>
                  <a:lnTo>
                    <a:pt x="13" y="92"/>
                  </a:lnTo>
                  <a:lnTo>
                    <a:pt x="13" y="95"/>
                  </a:lnTo>
                  <a:lnTo>
                    <a:pt x="14" y="98"/>
                  </a:lnTo>
                  <a:lnTo>
                    <a:pt x="14" y="100"/>
                  </a:lnTo>
                  <a:lnTo>
                    <a:pt x="14" y="103"/>
                  </a:lnTo>
                  <a:lnTo>
                    <a:pt x="15" y="105"/>
                  </a:lnTo>
                  <a:lnTo>
                    <a:pt x="15" y="106"/>
                  </a:lnTo>
                  <a:lnTo>
                    <a:pt x="15" y="108"/>
                  </a:lnTo>
                  <a:lnTo>
                    <a:pt x="16" y="110"/>
                  </a:lnTo>
                  <a:lnTo>
                    <a:pt x="16" y="112"/>
                  </a:lnTo>
                  <a:lnTo>
                    <a:pt x="16" y="114"/>
                  </a:lnTo>
                  <a:lnTo>
                    <a:pt x="17" y="116"/>
                  </a:lnTo>
                  <a:lnTo>
                    <a:pt x="17" y="117"/>
                  </a:lnTo>
                  <a:lnTo>
                    <a:pt x="18" y="1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95" name="Freeform 298">
              <a:extLst>
                <a:ext uri="{FF2B5EF4-FFF2-40B4-BE49-F238E27FC236}">
                  <a16:creationId xmlns:a16="http://schemas.microsoft.com/office/drawing/2014/main" id="{6BF76255-7BAF-4727-A9B6-C297CD87B9DF}"/>
                </a:ext>
              </a:extLst>
            </p:cNvPr>
            <p:cNvSpPr>
              <a:spLocks/>
            </p:cNvSpPr>
            <p:nvPr/>
          </p:nvSpPr>
          <p:spPr bwMode="auto">
            <a:xfrm>
              <a:off x="5149894" y="3357535"/>
              <a:ext cx="26983" cy="40046"/>
            </a:xfrm>
            <a:custGeom>
              <a:avLst/>
              <a:gdLst>
                <a:gd name="T0" fmla="*/ 0 w 17"/>
                <a:gd name="T1" fmla="*/ 0 h 51"/>
                <a:gd name="T2" fmla="*/ 0 w 17"/>
                <a:gd name="T3" fmla="*/ 2147483646 h 51"/>
                <a:gd name="T4" fmla="*/ 0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2"/>
                  </a:lnTo>
                  <a:lnTo>
                    <a:pt x="0" y="4"/>
                  </a:lnTo>
                  <a:lnTo>
                    <a:pt x="1" y="6"/>
                  </a:lnTo>
                  <a:lnTo>
                    <a:pt x="1" y="8"/>
                  </a:lnTo>
                  <a:lnTo>
                    <a:pt x="1" y="9"/>
                  </a:lnTo>
                  <a:lnTo>
                    <a:pt x="2" y="11"/>
                  </a:lnTo>
                  <a:lnTo>
                    <a:pt x="2" y="13"/>
                  </a:lnTo>
                  <a:lnTo>
                    <a:pt x="2" y="15"/>
                  </a:lnTo>
                  <a:lnTo>
                    <a:pt x="3" y="18"/>
                  </a:lnTo>
                  <a:lnTo>
                    <a:pt x="3" y="20"/>
                  </a:lnTo>
                  <a:lnTo>
                    <a:pt x="4" y="22"/>
                  </a:lnTo>
                  <a:lnTo>
                    <a:pt x="4" y="25"/>
                  </a:lnTo>
                  <a:lnTo>
                    <a:pt x="4" y="28"/>
                  </a:lnTo>
                  <a:lnTo>
                    <a:pt x="5" y="30"/>
                  </a:lnTo>
                  <a:lnTo>
                    <a:pt x="5" y="32"/>
                  </a:lnTo>
                  <a:lnTo>
                    <a:pt x="5" y="37"/>
                  </a:lnTo>
                  <a:lnTo>
                    <a:pt x="6" y="38"/>
                  </a:lnTo>
                  <a:lnTo>
                    <a:pt x="6" y="41"/>
                  </a:lnTo>
                  <a:lnTo>
                    <a:pt x="6" y="43"/>
                  </a:lnTo>
                  <a:lnTo>
                    <a:pt x="7" y="45"/>
                  </a:lnTo>
                  <a:lnTo>
                    <a:pt x="7" y="46"/>
                  </a:lnTo>
                  <a:lnTo>
                    <a:pt x="7" y="48"/>
                  </a:lnTo>
                  <a:lnTo>
                    <a:pt x="8" y="49"/>
                  </a:lnTo>
                  <a:lnTo>
                    <a:pt x="9" y="50"/>
                  </a:lnTo>
                  <a:lnTo>
                    <a:pt x="9" y="51"/>
                  </a:lnTo>
                  <a:lnTo>
                    <a:pt x="9" y="50"/>
                  </a:lnTo>
                  <a:lnTo>
                    <a:pt x="10" y="50"/>
                  </a:lnTo>
                  <a:lnTo>
                    <a:pt x="11" y="49"/>
                  </a:lnTo>
                  <a:lnTo>
                    <a:pt x="11" y="48"/>
                  </a:lnTo>
                  <a:lnTo>
                    <a:pt x="12" y="48"/>
                  </a:lnTo>
                  <a:lnTo>
                    <a:pt x="12" y="46"/>
                  </a:lnTo>
                  <a:lnTo>
                    <a:pt x="12" y="45"/>
                  </a:lnTo>
                  <a:lnTo>
                    <a:pt x="13" y="44"/>
                  </a:lnTo>
                  <a:lnTo>
                    <a:pt x="13" y="43"/>
                  </a:lnTo>
                  <a:lnTo>
                    <a:pt x="13" y="41"/>
                  </a:lnTo>
                  <a:lnTo>
                    <a:pt x="14" y="41"/>
                  </a:lnTo>
                  <a:lnTo>
                    <a:pt x="14" y="39"/>
                  </a:lnTo>
                  <a:lnTo>
                    <a:pt x="15" y="39"/>
                  </a:lnTo>
                  <a:lnTo>
                    <a:pt x="15" y="38"/>
                  </a:lnTo>
                  <a:lnTo>
                    <a:pt x="15" y="37"/>
                  </a:lnTo>
                  <a:lnTo>
                    <a:pt x="16" y="36"/>
                  </a:lnTo>
                  <a:lnTo>
                    <a:pt x="16" y="35"/>
                  </a:lnTo>
                  <a:lnTo>
                    <a:pt x="16" y="34"/>
                  </a:lnTo>
                  <a:lnTo>
                    <a:pt x="17"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96" name="Freeform 299">
              <a:extLst>
                <a:ext uri="{FF2B5EF4-FFF2-40B4-BE49-F238E27FC236}">
                  <a16:creationId xmlns:a16="http://schemas.microsoft.com/office/drawing/2014/main" id="{33FA62BE-EAFD-417F-B464-3204A89D475F}"/>
                </a:ext>
              </a:extLst>
            </p:cNvPr>
            <p:cNvSpPr>
              <a:spLocks/>
            </p:cNvSpPr>
            <p:nvPr/>
          </p:nvSpPr>
          <p:spPr bwMode="auto">
            <a:xfrm>
              <a:off x="5176877" y="3384232"/>
              <a:ext cx="28569" cy="33764"/>
            </a:xfrm>
            <a:custGeom>
              <a:avLst/>
              <a:gdLst>
                <a:gd name="T0" fmla="*/ 0 w 18"/>
                <a:gd name="T1" fmla="*/ 0 h 43"/>
                <a:gd name="T2" fmla="*/ 0 w 18"/>
                <a:gd name="T3" fmla="*/ 0 h 43"/>
                <a:gd name="T4" fmla="*/ 2147483646 w 18"/>
                <a:gd name="T5" fmla="*/ 2147483646 h 43"/>
                <a:gd name="T6" fmla="*/ 2147483646 w 18"/>
                <a:gd name="T7" fmla="*/ 2147483646 h 43"/>
                <a:gd name="T8" fmla="*/ 2147483646 w 18"/>
                <a:gd name="T9" fmla="*/ 2147483646 h 43"/>
                <a:gd name="T10" fmla="*/ 2147483646 w 18"/>
                <a:gd name="T11" fmla="*/ 2147483646 h 43"/>
                <a:gd name="T12" fmla="*/ 2147483646 w 18"/>
                <a:gd name="T13" fmla="*/ 2147483646 h 43"/>
                <a:gd name="T14" fmla="*/ 2147483646 w 18"/>
                <a:gd name="T15" fmla="*/ 2147483646 h 43"/>
                <a:gd name="T16" fmla="*/ 2147483646 w 18"/>
                <a:gd name="T17" fmla="*/ 2147483646 h 43"/>
                <a:gd name="T18" fmla="*/ 2147483646 w 18"/>
                <a:gd name="T19" fmla="*/ 2147483646 h 43"/>
                <a:gd name="T20" fmla="*/ 2147483646 w 18"/>
                <a:gd name="T21" fmla="*/ 2147483646 h 43"/>
                <a:gd name="T22" fmla="*/ 2147483646 w 18"/>
                <a:gd name="T23" fmla="*/ 2147483646 h 43"/>
                <a:gd name="T24" fmla="*/ 2147483646 w 18"/>
                <a:gd name="T25" fmla="*/ 2147483646 h 43"/>
                <a:gd name="T26" fmla="*/ 2147483646 w 18"/>
                <a:gd name="T27" fmla="*/ 2147483646 h 43"/>
                <a:gd name="T28" fmla="*/ 2147483646 w 18"/>
                <a:gd name="T29" fmla="*/ 2147483646 h 43"/>
                <a:gd name="T30" fmla="*/ 2147483646 w 18"/>
                <a:gd name="T31" fmla="*/ 2147483646 h 43"/>
                <a:gd name="T32" fmla="*/ 2147483646 w 18"/>
                <a:gd name="T33" fmla="*/ 2147483646 h 43"/>
                <a:gd name="T34" fmla="*/ 2147483646 w 18"/>
                <a:gd name="T35" fmla="*/ 2147483646 h 43"/>
                <a:gd name="T36" fmla="*/ 2147483646 w 18"/>
                <a:gd name="T37" fmla="*/ 2147483646 h 43"/>
                <a:gd name="T38" fmla="*/ 2147483646 w 18"/>
                <a:gd name="T39" fmla="*/ 2147483646 h 43"/>
                <a:gd name="T40" fmla="*/ 2147483646 w 18"/>
                <a:gd name="T41" fmla="*/ 2147483646 h 43"/>
                <a:gd name="T42" fmla="*/ 2147483646 w 18"/>
                <a:gd name="T43" fmla="*/ 2147483646 h 43"/>
                <a:gd name="T44" fmla="*/ 2147483646 w 18"/>
                <a:gd name="T45" fmla="*/ 2147483646 h 43"/>
                <a:gd name="T46" fmla="*/ 2147483646 w 18"/>
                <a:gd name="T47" fmla="*/ 2147483646 h 43"/>
                <a:gd name="T48" fmla="*/ 2147483646 w 18"/>
                <a:gd name="T49" fmla="*/ 2147483646 h 43"/>
                <a:gd name="T50" fmla="*/ 2147483646 w 18"/>
                <a:gd name="T51" fmla="*/ 2147483646 h 43"/>
                <a:gd name="T52" fmla="*/ 2147483646 w 18"/>
                <a:gd name="T53" fmla="*/ 2147483646 h 43"/>
                <a:gd name="T54" fmla="*/ 2147483646 w 18"/>
                <a:gd name="T55" fmla="*/ 2147483646 h 43"/>
                <a:gd name="T56" fmla="*/ 2147483646 w 18"/>
                <a:gd name="T57" fmla="*/ 2147483646 h 43"/>
                <a:gd name="T58" fmla="*/ 2147483646 w 18"/>
                <a:gd name="T59" fmla="*/ 2147483646 h 43"/>
                <a:gd name="T60" fmla="*/ 2147483646 w 18"/>
                <a:gd name="T61" fmla="*/ 2147483646 h 43"/>
                <a:gd name="T62" fmla="*/ 2147483646 w 18"/>
                <a:gd name="T63" fmla="*/ 2147483646 h 43"/>
                <a:gd name="T64" fmla="*/ 2147483646 w 18"/>
                <a:gd name="T65" fmla="*/ 2147483646 h 43"/>
                <a:gd name="T66" fmla="*/ 2147483646 w 18"/>
                <a:gd name="T67" fmla="*/ 2147483646 h 43"/>
                <a:gd name="T68" fmla="*/ 2147483646 w 18"/>
                <a:gd name="T69" fmla="*/ 2147483646 h 43"/>
                <a:gd name="T70" fmla="*/ 2147483646 w 18"/>
                <a:gd name="T71" fmla="*/ 2147483646 h 43"/>
                <a:gd name="T72" fmla="*/ 2147483646 w 18"/>
                <a:gd name="T73" fmla="*/ 2147483646 h 43"/>
                <a:gd name="T74" fmla="*/ 2147483646 w 18"/>
                <a:gd name="T75" fmla="*/ 2147483646 h 43"/>
                <a:gd name="T76" fmla="*/ 2147483646 w 18"/>
                <a:gd name="T77" fmla="*/ 2147483646 h 43"/>
                <a:gd name="T78" fmla="*/ 2147483646 w 18"/>
                <a:gd name="T79" fmla="*/ 2147483646 h 43"/>
                <a:gd name="T80" fmla="*/ 2147483646 w 18"/>
                <a:gd name="T81" fmla="*/ 2147483646 h 43"/>
                <a:gd name="T82" fmla="*/ 2147483646 w 18"/>
                <a:gd name="T83" fmla="*/ 2147483646 h 43"/>
                <a:gd name="T84" fmla="*/ 2147483646 w 18"/>
                <a:gd name="T85" fmla="*/ 2147483646 h 43"/>
                <a:gd name="T86" fmla="*/ 2147483646 w 18"/>
                <a:gd name="T87" fmla="*/ 2147483646 h 43"/>
                <a:gd name="T88" fmla="*/ 2147483646 w 18"/>
                <a:gd name="T89" fmla="*/ 2147483646 h 43"/>
                <a:gd name="T90" fmla="*/ 2147483646 w 18"/>
                <a:gd name="T91" fmla="*/ 2147483646 h 43"/>
                <a:gd name="T92" fmla="*/ 2147483646 w 18"/>
                <a:gd name="T93" fmla="*/ 2147483646 h 43"/>
                <a:gd name="T94" fmla="*/ 2147483646 w 18"/>
                <a:gd name="T95" fmla="*/ 2147483646 h 43"/>
                <a:gd name="T96" fmla="*/ 2147483646 w 18"/>
                <a:gd name="T97" fmla="*/ 2147483646 h 43"/>
                <a:gd name="T98" fmla="*/ 2147483646 w 18"/>
                <a:gd name="T99" fmla="*/ 2147483646 h 4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3">
                  <a:moveTo>
                    <a:pt x="0" y="0"/>
                  </a:moveTo>
                  <a:lnTo>
                    <a:pt x="0" y="0"/>
                  </a:lnTo>
                  <a:lnTo>
                    <a:pt x="1" y="2"/>
                  </a:lnTo>
                  <a:lnTo>
                    <a:pt x="1" y="1"/>
                  </a:lnTo>
                  <a:lnTo>
                    <a:pt x="2" y="1"/>
                  </a:lnTo>
                  <a:lnTo>
                    <a:pt x="2" y="3"/>
                  </a:lnTo>
                  <a:lnTo>
                    <a:pt x="3" y="5"/>
                  </a:lnTo>
                  <a:lnTo>
                    <a:pt x="3" y="7"/>
                  </a:lnTo>
                  <a:lnTo>
                    <a:pt x="4" y="9"/>
                  </a:lnTo>
                  <a:lnTo>
                    <a:pt x="4" y="10"/>
                  </a:lnTo>
                  <a:lnTo>
                    <a:pt x="4" y="11"/>
                  </a:lnTo>
                  <a:lnTo>
                    <a:pt x="5" y="11"/>
                  </a:lnTo>
                  <a:lnTo>
                    <a:pt x="5" y="13"/>
                  </a:lnTo>
                  <a:lnTo>
                    <a:pt x="5" y="15"/>
                  </a:lnTo>
                  <a:lnTo>
                    <a:pt x="6" y="16"/>
                  </a:lnTo>
                  <a:lnTo>
                    <a:pt x="7" y="18"/>
                  </a:lnTo>
                  <a:lnTo>
                    <a:pt x="7" y="19"/>
                  </a:lnTo>
                  <a:lnTo>
                    <a:pt x="7" y="20"/>
                  </a:lnTo>
                  <a:lnTo>
                    <a:pt x="8" y="21"/>
                  </a:lnTo>
                  <a:lnTo>
                    <a:pt x="8" y="22"/>
                  </a:lnTo>
                  <a:lnTo>
                    <a:pt x="8" y="23"/>
                  </a:lnTo>
                  <a:lnTo>
                    <a:pt x="9" y="26"/>
                  </a:lnTo>
                  <a:lnTo>
                    <a:pt x="9" y="27"/>
                  </a:lnTo>
                  <a:lnTo>
                    <a:pt x="10" y="28"/>
                  </a:lnTo>
                  <a:lnTo>
                    <a:pt x="10" y="30"/>
                  </a:lnTo>
                  <a:lnTo>
                    <a:pt x="10" y="29"/>
                  </a:lnTo>
                  <a:lnTo>
                    <a:pt x="11" y="31"/>
                  </a:lnTo>
                  <a:lnTo>
                    <a:pt x="11" y="32"/>
                  </a:lnTo>
                  <a:lnTo>
                    <a:pt x="12" y="32"/>
                  </a:lnTo>
                  <a:lnTo>
                    <a:pt x="12" y="34"/>
                  </a:lnTo>
                  <a:lnTo>
                    <a:pt x="13" y="35"/>
                  </a:lnTo>
                  <a:lnTo>
                    <a:pt x="13" y="36"/>
                  </a:lnTo>
                  <a:lnTo>
                    <a:pt x="14" y="36"/>
                  </a:lnTo>
                  <a:lnTo>
                    <a:pt x="14" y="37"/>
                  </a:lnTo>
                  <a:lnTo>
                    <a:pt x="15" y="39"/>
                  </a:lnTo>
                  <a:lnTo>
                    <a:pt x="15" y="38"/>
                  </a:lnTo>
                  <a:lnTo>
                    <a:pt x="15" y="39"/>
                  </a:lnTo>
                  <a:lnTo>
                    <a:pt x="16" y="40"/>
                  </a:lnTo>
                  <a:lnTo>
                    <a:pt x="17" y="41"/>
                  </a:lnTo>
                  <a:lnTo>
                    <a:pt x="17" y="42"/>
                  </a:lnTo>
                  <a:lnTo>
                    <a:pt x="17" y="41"/>
                  </a:lnTo>
                  <a:lnTo>
                    <a:pt x="18" y="4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97" name="Freeform 301">
              <a:extLst>
                <a:ext uri="{FF2B5EF4-FFF2-40B4-BE49-F238E27FC236}">
                  <a16:creationId xmlns:a16="http://schemas.microsoft.com/office/drawing/2014/main" id="{B336652A-F443-443D-A969-1C790515315A}"/>
                </a:ext>
              </a:extLst>
            </p:cNvPr>
            <p:cNvSpPr>
              <a:spLocks/>
            </p:cNvSpPr>
            <p:nvPr/>
          </p:nvSpPr>
          <p:spPr bwMode="auto">
            <a:xfrm>
              <a:off x="5232428" y="3264093"/>
              <a:ext cx="28569" cy="109146"/>
            </a:xfrm>
            <a:custGeom>
              <a:avLst/>
              <a:gdLst>
                <a:gd name="T0" fmla="*/ 0 w 18"/>
                <a:gd name="T1" fmla="*/ 2147483646 h 139"/>
                <a:gd name="T2" fmla="*/ 0 w 18"/>
                <a:gd name="T3" fmla="*/ 2147483646 h 139"/>
                <a:gd name="T4" fmla="*/ 2147483646 w 18"/>
                <a:gd name="T5" fmla="*/ 2147483646 h 139"/>
                <a:gd name="T6" fmla="*/ 2147483646 w 18"/>
                <a:gd name="T7" fmla="*/ 2147483646 h 139"/>
                <a:gd name="T8" fmla="*/ 2147483646 w 18"/>
                <a:gd name="T9" fmla="*/ 2147483646 h 139"/>
                <a:gd name="T10" fmla="*/ 2147483646 w 18"/>
                <a:gd name="T11" fmla="*/ 2147483646 h 139"/>
                <a:gd name="T12" fmla="*/ 2147483646 w 18"/>
                <a:gd name="T13" fmla="*/ 2147483646 h 139"/>
                <a:gd name="T14" fmla="*/ 2147483646 w 18"/>
                <a:gd name="T15" fmla="*/ 0 h 139"/>
                <a:gd name="T16" fmla="*/ 2147483646 w 18"/>
                <a:gd name="T17" fmla="*/ 2147483646 h 139"/>
                <a:gd name="T18" fmla="*/ 2147483646 w 18"/>
                <a:gd name="T19" fmla="*/ 2147483646 h 139"/>
                <a:gd name="T20" fmla="*/ 2147483646 w 18"/>
                <a:gd name="T21" fmla="*/ 2147483646 h 139"/>
                <a:gd name="T22" fmla="*/ 2147483646 w 18"/>
                <a:gd name="T23" fmla="*/ 2147483646 h 139"/>
                <a:gd name="T24" fmla="*/ 2147483646 w 18"/>
                <a:gd name="T25" fmla="*/ 2147483646 h 139"/>
                <a:gd name="T26" fmla="*/ 2147483646 w 18"/>
                <a:gd name="T27" fmla="*/ 2147483646 h 139"/>
                <a:gd name="T28" fmla="*/ 2147483646 w 18"/>
                <a:gd name="T29" fmla="*/ 2147483646 h 139"/>
                <a:gd name="T30" fmla="*/ 2147483646 w 18"/>
                <a:gd name="T31" fmla="*/ 2147483646 h 139"/>
                <a:gd name="T32" fmla="*/ 2147483646 w 18"/>
                <a:gd name="T33" fmla="*/ 2147483646 h 139"/>
                <a:gd name="T34" fmla="*/ 2147483646 w 18"/>
                <a:gd name="T35" fmla="*/ 2147483646 h 139"/>
                <a:gd name="T36" fmla="*/ 2147483646 w 18"/>
                <a:gd name="T37" fmla="*/ 2147483646 h 139"/>
                <a:gd name="T38" fmla="*/ 2147483646 w 18"/>
                <a:gd name="T39" fmla="*/ 2147483646 h 139"/>
                <a:gd name="T40" fmla="*/ 2147483646 w 18"/>
                <a:gd name="T41" fmla="*/ 2147483646 h 139"/>
                <a:gd name="T42" fmla="*/ 2147483646 w 18"/>
                <a:gd name="T43" fmla="*/ 2147483646 h 139"/>
                <a:gd name="T44" fmla="*/ 2147483646 w 18"/>
                <a:gd name="T45" fmla="*/ 2147483646 h 139"/>
                <a:gd name="T46" fmla="*/ 2147483646 w 18"/>
                <a:gd name="T47" fmla="*/ 2147483646 h 139"/>
                <a:gd name="T48" fmla="*/ 2147483646 w 18"/>
                <a:gd name="T49" fmla="*/ 2147483646 h 139"/>
                <a:gd name="T50" fmla="*/ 2147483646 w 18"/>
                <a:gd name="T51" fmla="*/ 2147483646 h 139"/>
                <a:gd name="T52" fmla="*/ 2147483646 w 18"/>
                <a:gd name="T53" fmla="*/ 2147483646 h 139"/>
                <a:gd name="T54" fmla="*/ 2147483646 w 18"/>
                <a:gd name="T55" fmla="*/ 2147483646 h 139"/>
                <a:gd name="T56" fmla="*/ 2147483646 w 18"/>
                <a:gd name="T57" fmla="*/ 2147483646 h 139"/>
                <a:gd name="T58" fmla="*/ 2147483646 w 18"/>
                <a:gd name="T59" fmla="*/ 2147483646 h 139"/>
                <a:gd name="T60" fmla="*/ 2147483646 w 18"/>
                <a:gd name="T61" fmla="*/ 2147483646 h 139"/>
                <a:gd name="T62" fmla="*/ 2147483646 w 18"/>
                <a:gd name="T63" fmla="*/ 2147483646 h 139"/>
                <a:gd name="T64" fmla="*/ 2147483646 w 18"/>
                <a:gd name="T65" fmla="*/ 2147483646 h 139"/>
                <a:gd name="T66" fmla="*/ 2147483646 w 18"/>
                <a:gd name="T67" fmla="*/ 2147483646 h 139"/>
                <a:gd name="T68" fmla="*/ 2147483646 w 18"/>
                <a:gd name="T69" fmla="*/ 2147483646 h 139"/>
                <a:gd name="T70" fmla="*/ 2147483646 w 18"/>
                <a:gd name="T71" fmla="*/ 2147483646 h 139"/>
                <a:gd name="T72" fmla="*/ 2147483646 w 18"/>
                <a:gd name="T73" fmla="*/ 2147483646 h 139"/>
                <a:gd name="T74" fmla="*/ 2147483646 w 18"/>
                <a:gd name="T75" fmla="*/ 2147483646 h 139"/>
                <a:gd name="T76" fmla="*/ 2147483646 w 18"/>
                <a:gd name="T77" fmla="*/ 2147483646 h 139"/>
                <a:gd name="T78" fmla="*/ 2147483646 w 18"/>
                <a:gd name="T79" fmla="*/ 2147483646 h 139"/>
                <a:gd name="T80" fmla="*/ 2147483646 w 18"/>
                <a:gd name="T81" fmla="*/ 2147483646 h 139"/>
                <a:gd name="T82" fmla="*/ 2147483646 w 18"/>
                <a:gd name="T83" fmla="*/ 2147483646 h 139"/>
                <a:gd name="T84" fmla="*/ 2147483646 w 18"/>
                <a:gd name="T85" fmla="*/ 2147483646 h 139"/>
                <a:gd name="T86" fmla="*/ 2147483646 w 18"/>
                <a:gd name="T87" fmla="*/ 2147483646 h 139"/>
                <a:gd name="T88" fmla="*/ 2147483646 w 18"/>
                <a:gd name="T89" fmla="*/ 2147483646 h 139"/>
                <a:gd name="T90" fmla="*/ 2147483646 w 18"/>
                <a:gd name="T91" fmla="*/ 2147483646 h 139"/>
                <a:gd name="T92" fmla="*/ 2147483646 w 18"/>
                <a:gd name="T93" fmla="*/ 2147483646 h 139"/>
                <a:gd name="T94" fmla="*/ 2147483646 w 18"/>
                <a:gd name="T95" fmla="*/ 2147483646 h 139"/>
                <a:gd name="T96" fmla="*/ 2147483646 w 18"/>
                <a:gd name="T97" fmla="*/ 2147483646 h 139"/>
                <a:gd name="T98" fmla="*/ 2147483646 w 18"/>
                <a:gd name="T99" fmla="*/ 2147483646 h 1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9">
                  <a:moveTo>
                    <a:pt x="0" y="39"/>
                  </a:moveTo>
                  <a:lnTo>
                    <a:pt x="0" y="29"/>
                  </a:lnTo>
                  <a:lnTo>
                    <a:pt x="1" y="20"/>
                  </a:lnTo>
                  <a:lnTo>
                    <a:pt x="1" y="14"/>
                  </a:lnTo>
                  <a:lnTo>
                    <a:pt x="2" y="8"/>
                  </a:lnTo>
                  <a:lnTo>
                    <a:pt x="2" y="5"/>
                  </a:lnTo>
                  <a:lnTo>
                    <a:pt x="2" y="1"/>
                  </a:lnTo>
                  <a:lnTo>
                    <a:pt x="3" y="0"/>
                  </a:lnTo>
                  <a:lnTo>
                    <a:pt x="3" y="1"/>
                  </a:lnTo>
                  <a:lnTo>
                    <a:pt x="3" y="3"/>
                  </a:lnTo>
                  <a:lnTo>
                    <a:pt x="4" y="4"/>
                  </a:lnTo>
                  <a:lnTo>
                    <a:pt x="4" y="7"/>
                  </a:lnTo>
                  <a:lnTo>
                    <a:pt x="4" y="11"/>
                  </a:lnTo>
                  <a:lnTo>
                    <a:pt x="5" y="15"/>
                  </a:lnTo>
                  <a:lnTo>
                    <a:pt x="5" y="20"/>
                  </a:lnTo>
                  <a:lnTo>
                    <a:pt x="5" y="25"/>
                  </a:lnTo>
                  <a:lnTo>
                    <a:pt x="6" y="32"/>
                  </a:lnTo>
                  <a:lnTo>
                    <a:pt x="6" y="38"/>
                  </a:lnTo>
                  <a:lnTo>
                    <a:pt x="7" y="44"/>
                  </a:lnTo>
                  <a:lnTo>
                    <a:pt x="7" y="50"/>
                  </a:lnTo>
                  <a:lnTo>
                    <a:pt x="7" y="56"/>
                  </a:lnTo>
                  <a:lnTo>
                    <a:pt x="8" y="61"/>
                  </a:lnTo>
                  <a:lnTo>
                    <a:pt x="8" y="66"/>
                  </a:lnTo>
                  <a:lnTo>
                    <a:pt x="8" y="70"/>
                  </a:lnTo>
                  <a:lnTo>
                    <a:pt x="9" y="76"/>
                  </a:lnTo>
                  <a:lnTo>
                    <a:pt x="9" y="80"/>
                  </a:lnTo>
                  <a:lnTo>
                    <a:pt x="9" y="85"/>
                  </a:lnTo>
                  <a:lnTo>
                    <a:pt x="10" y="89"/>
                  </a:lnTo>
                  <a:lnTo>
                    <a:pt x="10" y="93"/>
                  </a:lnTo>
                  <a:lnTo>
                    <a:pt x="11" y="97"/>
                  </a:lnTo>
                  <a:lnTo>
                    <a:pt x="11" y="100"/>
                  </a:lnTo>
                  <a:lnTo>
                    <a:pt x="11" y="103"/>
                  </a:lnTo>
                  <a:lnTo>
                    <a:pt x="12" y="107"/>
                  </a:lnTo>
                  <a:lnTo>
                    <a:pt x="12" y="108"/>
                  </a:lnTo>
                  <a:lnTo>
                    <a:pt x="12" y="113"/>
                  </a:lnTo>
                  <a:lnTo>
                    <a:pt x="13" y="114"/>
                  </a:lnTo>
                  <a:lnTo>
                    <a:pt x="13" y="117"/>
                  </a:lnTo>
                  <a:lnTo>
                    <a:pt x="13" y="120"/>
                  </a:lnTo>
                  <a:lnTo>
                    <a:pt x="14" y="121"/>
                  </a:lnTo>
                  <a:lnTo>
                    <a:pt x="14" y="124"/>
                  </a:lnTo>
                  <a:lnTo>
                    <a:pt x="14" y="125"/>
                  </a:lnTo>
                  <a:lnTo>
                    <a:pt x="15" y="127"/>
                  </a:lnTo>
                  <a:lnTo>
                    <a:pt x="15" y="128"/>
                  </a:lnTo>
                  <a:lnTo>
                    <a:pt x="16" y="130"/>
                  </a:lnTo>
                  <a:lnTo>
                    <a:pt x="16" y="131"/>
                  </a:lnTo>
                  <a:lnTo>
                    <a:pt x="16" y="133"/>
                  </a:lnTo>
                  <a:lnTo>
                    <a:pt x="17" y="135"/>
                  </a:lnTo>
                  <a:lnTo>
                    <a:pt x="17" y="136"/>
                  </a:lnTo>
                  <a:lnTo>
                    <a:pt x="17" y="139"/>
                  </a:lnTo>
                  <a:lnTo>
                    <a:pt x="18" y="1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98" name="Freeform 302">
              <a:extLst>
                <a:ext uri="{FF2B5EF4-FFF2-40B4-BE49-F238E27FC236}">
                  <a16:creationId xmlns:a16="http://schemas.microsoft.com/office/drawing/2014/main" id="{4010CCEA-549D-4404-B9B4-B67297A1E54D}"/>
                </a:ext>
              </a:extLst>
            </p:cNvPr>
            <p:cNvSpPr>
              <a:spLocks/>
            </p:cNvSpPr>
            <p:nvPr/>
          </p:nvSpPr>
          <p:spPr bwMode="auto">
            <a:xfrm>
              <a:off x="5260998" y="3373239"/>
              <a:ext cx="26983" cy="26698"/>
            </a:xfrm>
            <a:custGeom>
              <a:avLst/>
              <a:gdLst>
                <a:gd name="T0" fmla="*/ 0 w 17"/>
                <a:gd name="T1" fmla="*/ 0 h 34"/>
                <a:gd name="T2" fmla="*/ 0 w 17"/>
                <a:gd name="T3" fmla="*/ 2147483646 h 34"/>
                <a:gd name="T4" fmla="*/ 0 w 17"/>
                <a:gd name="T5" fmla="*/ 2147483646 h 34"/>
                <a:gd name="T6" fmla="*/ 2147483646 w 17"/>
                <a:gd name="T7" fmla="*/ 2147483646 h 34"/>
                <a:gd name="T8" fmla="*/ 2147483646 w 17"/>
                <a:gd name="T9" fmla="*/ 2147483646 h 34"/>
                <a:gd name="T10" fmla="*/ 2147483646 w 17"/>
                <a:gd name="T11" fmla="*/ 2147483646 h 34"/>
                <a:gd name="T12" fmla="*/ 2147483646 w 17"/>
                <a:gd name="T13" fmla="*/ 2147483646 h 34"/>
                <a:gd name="T14" fmla="*/ 2147483646 w 17"/>
                <a:gd name="T15" fmla="*/ 2147483646 h 34"/>
                <a:gd name="T16" fmla="*/ 2147483646 w 17"/>
                <a:gd name="T17" fmla="*/ 2147483646 h 34"/>
                <a:gd name="T18" fmla="*/ 2147483646 w 17"/>
                <a:gd name="T19" fmla="*/ 2147483646 h 34"/>
                <a:gd name="T20" fmla="*/ 2147483646 w 17"/>
                <a:gd name="T21" fmla="*/ 2147483646 h 34"/>
                <a:gd name="T22" fmla="*/ 2147483646 w 17"/>
                <a:gd name="T23" fmla="*/ 2147483646 h 34"/>
                <a:gd name="T24" fmla="*/ 2147483646 w 17"/>
                <a:gd name="T25" fmla="*/ 2147483646 h 34"/>
                <a:gd name="T26" fmla="*/ 2147483646 w 17"/>
                <a:gd name="T27" fmla="*/ 2147483646 h 34"/>
                <a:gd name="T28" fmla="*/ 2147483646 w 17"/>
                <a:gd name="T29" fmla="*/ 2147483646 h 34"/>
                <a:gd name="T30" fmla="*/ 2147483646 w 17"/>
                <a:gd name="T31" fmla="*/ 2147483646 h 34"/>
                <a:gd name="T32" fmla="*/ 2147483646 w 17"/>
                <a:gd name="T33" fmla="*/ 2147483646 h 34"/>
                <a:gd name="T34" fmla="*/ 2147483646 w 17"/>
                <a:gd name="T35" fmla="*/ 2147483646 h 34"/>
                <a:gd name="T36" fmla="*/ 2147483646 w 17"/>
                <a:gd name="T37" fmla="*/ 2147483646 h 34"/>
                <a:gd name="T38" fmla="*/ 2147483646 w 17"/>
                <a:gd name="T39" fmla="*/ 2147483646 h 34"/>
                <a:gd name="T40" fmla="*/ 2147483646 w 17"/>
                <a:gd name="T41" fmla="*/ 2147483646 h 34"/>
                <a:gd name="T42" fmla="*/ 2147483646 w 17"/>
                <a:gd name="T43" fmla="*/ 2147483646 h 34"/>
                <a:gd name="T44" fmla="*/ 2147483646 w 17"/>
                <a:gd name="T45" fmla="*/ 2147483646 h 34"/>
                <a:gd name="T46" fmla="*/ 2147483646 w 17"/>
                <a:gd name="T47" fmla="*/ 2147483646 h 34"/>
                <a:gd name="T48" fmla="*/ 2147483646 w 17"/>
                <a:gd name="T49" fmla="*/ 2147483646 h 34"/>
                <a:gd name="T50" fmla="*/ 2147483646 w 17"/>
                <a:gd name="T51" fmla="*/ 2147483646 h 34"/>
                <a:gd name="T52" fmla="*/ 2147483646 w 17"/>
                <a:gd name="T53" fmla="*/ 2147483646 h 34"/>
                <a:gd name="T54" fmla="*/ 2147483646 w 17"/>
                <a:gd name="T55" fmla="*/ 2147483646 h 34"/>
                <a:gd name="T56" fmla="*/ 2147483646 w 17"/>
                <a:gd name="T57" fmla="*/ 2147483646 h 34"/>
                <a:gd name="T58" fmla="*/ 2147483646 w 17"/>
                <a:gd name="T59" fmla="*/ 2147483646 h 34"/>
                <a:gd name="T60" fmla="*/ 2147483646 w 17"/>
                <a:gd name="T61" fmla="*/ 2147483646 h 34"/>
                <a:gd name="T62" fmla="*/ 2147483646 w 17"/>
                <a:gd name="T63" fmla="*/ 2147483646 h 34"/>
                <a:gd name="T64" fmla="*/ 2147483646 w 17"/>
                <a:gd name="T65" fmla="*/ 2147483646 h 34"/>
                <a:gd name="T66" fmla="*/ 2147483646 w 17"/>
                <a:gd name="T67" fmla="*/ 2147483646 h 34"/>
                <a:gd name="T68" fmla="*/ 2147483646 w 17"/>
                <a:gd name="T69" fmla="*/ 2147483646 h 34"/>
                <a:gd name="T70" fmla="*/ 2147483646 w 17"/>
                <a:gd name="T71" fmla="*/ 2147483646 h 34"/>
                <a:gd name="T72" fmla="*/ 2147483646 w 17"/>
                <a:gd name="T73" fmla="*/ 2147483646 h 34"/>
                <a:gd name="T74" fmla="*/ 2147483646 w 17"/>
                <a:gd name="T75" fmla="*/ 2147483646 h 34"/>
                <a:gd name="T76" fmla="*/ 2147483646 w 17"/>
                <a:gd name="T77" fmla="*/ 2147483646 h 34"/>
                <a:gd name="T78" fmla="*/ 2147483646 w 17"/>
                <a:gd name="T79" fmla="*/ 2147483646 h 34"/>
                <a:gd name="T80" fmla="*/ 2147483646 w 17"/>
                <a:gd name="T81" fmla="*/ 2147483646 h 34"/>
                <a:gd name="T82" fmla="*/ 2147483646 w 17"/>
                <a:gd name="T83" fmla="*/ 2147483646 h 34"/>
                <a:gd name="T84" fmla="*/ 2147483646 w 17"/>
                <a:gd name="T85" fmla="*/ 2147483646 h 34"/>
                <a:gd name="T86" fmla="*/ 2147483646 w 17"/>
                <a:gd name="T87" fmla="*/ 2147483646 h 34"/>
                <a:gd name="T88" fmla="*/ 2147483646 w 17"/>
                <a:gd name="T89" fmla="*/ 2147483646 h 34"/>
                <a:gd name="T90" fmla="*/ 2147483646 w 17"/>
                <a:gd name="T91" fmla="*/ 2147483646 h 34"/>
                <a:gd name="T92" fmla="*/ 2147483646 w 17"/>
                <a:gd name="T93" fmla="*/ 2147483646 h 34"/>
                <a:gd name="T94" fmla="*/ 2147483646 w 17"/>
                <a:gd name="T95" fmla="*/ 2147483646 h 34"/>
                <a:gd name="T96" fmla="*/ 2147483646 w 17"/>
                <a:gd name="T97" fmla="*/ 2147483646 h 34"/>
                <a:gd name="T98" fmla="*/ 2147483646 w 17"/>
                <a:gd name="T99" fmla="*/ 2147483646 h 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4">
                  <a:moveTo>
                    <a:pt x="0" y="0"/>
                  </a:moveTo>
                  <a:lnTo>
                    <a:pt x="0" y="2"/>
                  </a:lnTo>
                  <a:lnTo>
                    <a:pt x="1" y="3"/>
                  </a:lnTo>
                  <a:lnTo>
                    <a:pt x="1" y="6"/>
                  </a:lnTo>
                  <a:lnTo>
                    <a:pt x="2" y="8"/>
                  </a:lnTo>
                  <a:lnTo>
                    <a:pt x="2" y="10"/>
                  </a:lnTo>
                  <a:lnTo>
                    <a:pt x="2" y="12"/>
                  </a:lnTo>
                  <a:lnTo>
                    <a:pt x="3" y="14"/>
                  </a:lnTo>
                  <a:lnTo>
                    <a:pt x="3" y="17"/>
                  </a:lnTo>
                  <a:lnTo>
                    <a:pt x="3" y="18"/>
                  </a:lnTo>
                  <a:lnTo>
                    <a:pt x="4" y="20"/>
                  </a:lnTo>
                  <a:lnTo>
                    <a:pt x="4" y="22"/>
                  </a:lnTo>
                  <a:lnTo>
                    <a:pt x="4" y="25"/>
                  </a:lnTo>
                  <a:lnTo>
                    <a:pt x="5" y="26"/>
                  </a:lnTo>
                  <a:lnTo>
                    <a:pt x="5" y="27"/>
                  </a:lnTo>
                  <a:lnTo>
                    <a:pt x="5" y="29"/>
                  </a:lnTo>
                  <a:lnTo>
                    <a:pt x="6" y="31"/>
                  </a:lnTo>
                  <a:lnTo>
                    <a:pt x="6" y="32"/>
                  </a:lnTo>
                  <a:lnTo>
                    <a:pt x="7" y="32"/>
                  </a:lnTo>
                  <a:lnTo>
                    <a:pt x="7" y="34"/>
                  </a:lnTo>
                  <a:lnTo>
                    <a:pt x="8" y="32"/>
                  </a:lnTo>
                  <a:lnTo>
                    <a:pt x="8" y="33"/>
                  </a:lnTo>
                  <a:lnTo>
                    <a:pt x="9" y="32"/>
                  </a:lnTo>
                  <a:lnTo>
                    <a:pt x="10" y="31"/>
                  </a:lnTo>
                  <a:lnTo>
                    <a:pt x="10" y="30"/>
                  </a:lnTo>
                  <a:lnTo>
                    <a:pt x="10" y="28"/>
                  </a:lnTo>
                  <a:lnTo>
                    <a:pt x="11" y="28"/>
                  </a:lnTo>
                  <a:lnTo>
                    <a:pt x="11" y="27"/>
                  </a:lnTo>
                  <a:lnTo>
                    <a:pt x="11" y="26"/>
                  </a:lnTo>
                  <a:lnTo>
                    <a:pt x="12" y="25"/>
                  </a:lnTo>
                  <a:lnTo>
                    <a:pt x="12" y="23"/>
                  </a:lnTo>
                  <a:lnTo>
                    <a:pt x="13" y="21"/>
                  </a:lnTo>
                  <a:lnTo>
                    <a:pt x="13" y="22"/>
                  </a:lnTo>
                  <a:lnTo>
                    <a:pt x="13" y="21"/>
                  </a:lnTo>
                  <a:lnTo>
                    <a:pt x="14" y="19"/>
                  </a:lnTo>
                  <a:lnTo>
                    <a:pt x="14" y="20"/>
                  </a:lnTo>
                  <a:lnTo>
                    <a:pt x="14" y="19"/>
                  </a:lnTo>
                  <a:lnTo>
                    <a:pt x="15" y="18"/>
                  </a:lnTo>
                  <a:lnTo>
                    <a:pt x="15" y="17"/>
                  </a:lnTo>
                  <a:lnTo>
                    <a:pt x="16" y="17"/>
                  </a:lnTo>
                  <a:lnTo>
                    <a:pt x="16" y="19"/>
                  </a:lnTo>
                  <a:lnTo>
                    <a:pt x="16" y="18"/>
                  </a:lnTo>
                  <a:lnTo>
                    <a:pt x="17" y="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299" name="Freeform 303">
              <a:extLst>
                <a:ext uri="{FF2B5EF4-FFF2-40B4-BE49-F238E27FC236}">
                  <a16:creationId xmlns:a16="http://schemas.microsoft.com/office/drawing/2014/main" id="{0CC0CEEA-4B23-4AC5-9F29-FCC42F7FAA59}"/>
                </a:ext>
              </a:extLst>
            </p:cNvPr>
            <p:cNvSpPr>
              <a:spLocks/>
            </p:cNvSpPr>
            <p:nvPr/>
          </p:nvSpPr>
          <p:spPr bwMode="auto">
            <a:xfrm>
              <a:off x="5287980" y="3388158"/>
              <a:ext cx="9523" cy="14134"/>
            </a:xfrm>
            <a:custGeom>
              <a:avLst/>
              <a:gdLst>
                <a:gd name="T0" fmla="*/ 0 w 6"/>
                <a:gd name="T1" fmla="*/ 0 h 18"/>
                <a:gd name="T2" fmla="*/ 2147483646 w 6"/>
                <a:gd name="T3" fmla="*/ 0 h 18"/>
                <a:gd name="T4" fmla="*/ 2147483646 w 6"/>
                <a:gd name="T5" fmla="*/ 2147483646 h 18"/>
                <a:gd name="T6" fmla="*/ 2147483646 w 6"/>
                <a:gd name="T7" fmla="*/ 2147483646 h 18"/>
                <a:gd name="T8" fmla="*/ 2147483646 w 6"/>
                <a:gd name="T9" fmla="*/ 2147483646 h 18"/>
                <a:gd name="T10" fmla="*/ 2147483646 w 6"/>
                <a:gd name="T11" fmla="*/ 2147483646 h 18"/>
                <a:gd name="T12" fmla="*/ 2147483646 w 6"/>
                <a:gd name="T13" fmla="*/ 2147483646 h 18"/>
                <a:gd name="T14" fmla="*/ 2147483646 w 6"/>
                <a:gd name="T15" fmla="*/ 2147483646 h 18"/>
                <a:gd name="T16" fmla="*/ 2147483646 w 6"/>
                <a:gd name="T17" fmla="*/ 2147483646 h 18"/>
                <a:gd name="T18" fmla="*/ 2147483646 w 6"/>
                <a:gd name="T19" fmla="*/ 2147483646 h 18"/>
                <a:gd name="T20" fmla="*/ 2147483646 w 6"/>
                <a:gd name="T21" fmla="*/ 2147483646 h 18"/>
                <a:gd name="T22" fmla="*/ 2147483646 w 6"/>
                <a:gd name="T23" fmla="*/ 2147483646 h 18"/>
                <a:gd name="T24" fmla="*/ 2147483646 w 6"/>
                <a:gd name="T25" fmla="*/ 2147483646 h 18"/>
                <a:gd name="T26" fmla="*/ 2147483646 w 6"/>
                <a:gd name="T27" fmla="*/ 2147483646 h 18"/>
                <a:gd name="T28" fmla="*/ 2147483646 w 6"/>
                <a:gd name="T29" fmla="*/ 2147483646 h 18"/>
                <a:gd name="T30" fmla="*/ 2147483646 w 6"/>
                <a:gd name="T31" fmla="*/ 2147483646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18">
                  <a:moveTo>
                    <a:pt x="0" y="0"/>
                  </a:moveTo>
                  <a:lnTo>
                    <a:pt x="1" y="0"/>
                  </a:lnTo>
                  <a:lnTo>
                    <a:pt x="1" y="1"/>
                  </a:lnTo>
                  <a:lnTo>
                    <a:pt x="1" y="2"/>
                  </a:lnTo>
                  <a:lnTo>
                    <a:pt x="2" y="3"/>
                  </a:lnTo>
                  <a:lnTo>
                    <a:pt x="2" y="5"/>
                  </a:lnTo>
                  <a:lnTo>
                    <a:pt x="3" y="6"/>
                  </a:lnTo>
                  <a:lnTo>
                    <a:pt x="3" y="8"/>
                  </a:lnTo>
                  <a:lnTo>
                    <a:pt x="4" y="10"/>
                  </a:lnTo>
                  <a:lnTo>
                    <a:pt x="4" y="11"/>
                  </a:lnTo>
                  <a:lnTo>
                    <a:pt x="4" y="12"/>
                  </a:lnTo>
                  <a:lnTo>
                    <a:pt x="5" y="13"/>
                  </a:lnTo>
                  <a:lnTo>
                    <a:pt x="5" y="16"/>
                  </a:lnTo>
                  <a:lnTo>
                    <a:pt x="6"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grpSp>
      <p:cxnSp>
        <p:nvCxnSpPr>
          <p:cNvPr id="30" name="Straight Connector 29">
            <a:extLst>
              <a:ext uri="{FF2B5EF4-FFF2-40B4-BE49-F238E27FC236}">
                <a16:creationId xmlns:a16="http://schemas.microsoft.com/office/drawing/2014/main" id="{733CABE5-E596-48CD-9521-32C12B50309E}"/>
              </a:ext>
            </a:extLst>
          </p:cNvPr>
          <p:cNvCxnSpPr/>
          <p:nvPr/>
        </p:nvCxnSpPr>
        <p:spPr bwMode="auto">
          <a:xfrm>
            <a:off x="3131596"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3FD5B30E-3816-4174-81B6-80156546B516}"/>
              </a:ext>
            </a:extLst>
          </p:cNvPr>
          <p:cNvCxnSpPr/>
          <p:nvPr/>
        </p:nvCxnSpPr>
        <p:spPr bwMode="auto">
          <a:xfrm>
            <a:off x="2712780"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A6130096-E3F1-465F-A5A6-3A893A425D5E}"/>
              </a:ext>
            </a:extLst>
          </p:cNvPr>
          <p:cNvCxnSpPr/>
          <p:nvPr/>
        </p:nvCxnSpPr>
        <p:spPr bwMode="auto">
          <a:xfrm flipV="1">
            <a:off x="2472228" y="1172200"/>
            <a:ext cx="1941583" cy="0"/>
          </a:xfrm>
          <a:prstGeom prst="line">
            <a:avLst/>
          </a:prstGeom>
          <a:ln w="444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8E93B142-E16E-4B1B-94D4-9E00732139E1}"/>
              </a:ext>
            </a:extLst>
          </p:cNvPr>
          <p:cNvCxnSpPr/>
          <p:nvPr/>
        </p:nvCxnSpPr>
        <p:spPr bwMode="auto">
          <a:xfrm flipV="1">
            <a:off x="2470081" y="1418159"/>
            <a:ext cx="1943731" cy="4554"/>
          </a:xfrm>
          <a:prstGeom prst="line">
            <a:avLst/>
          </a:prstGeom>
          <a:ln w="444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6C50B9B1-A88B-4252-A209-35B9D730EB89}"/>
              </a:ext>
            </a:extLst>
          </p:cNvPr>
          <p:cNvCxnSpPr/>
          <p:nvPr/>
        </p:nvCxnSpPr>
        <p:spPr bwMode="auto">
          <a:xfrm>
            <a:off x="3679276" y="1174476"/>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24C10446-C34F-40ED-BA48-765F941B2019}"/>
              </a:ext>
            </a:extLst>
          </p:cNvPr>
          <p:cNvCxnSpPr/>
          <p:nvPr/>
        </p:nvCxnSpPr>
        <p:spPr bwMode="auto">
          <a:xfrm>
            <a:off x="4115274"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1E4964FA-04FE-4D9D-9996-793C99FBF518}"/>
              </a:ext>
            </a:extLst>
          </p:cNvPr>
          <p:cNvCxnSpPr/>
          <p:nvPr/>
        </p:nvCxnSpPr>
        <p:spPr bwMode="auto">
          <a:xfrm>
            <a:off x="2609687" y="1172200"/>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21402B89-3EE7-429B-A0F3-1D2CCA77420B}"/>
              </a:ext>
            </a:extLst>
          </p:cNvPr>
          <p:cNvCxnSpPr/>
          <p:nvPr/>
        </p:nvCxnSpPr>
        <p:spPr bwMode="auto">
          <a:xfrm>
            <a:off x="2620427" y="1422714"/>
            <a:ext cx="63788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6942DC73-C4DC-4BFE-B6F5-B38387066864}"/>
              </a:ext>
            </a:extLst>
          </p:cNvPr>
          <p:cNvCxnSpPr/>
          <p:nvPr/>
        </p:nvCxnSpPr>
        <p:spPr bwMode="auto">
          <a:xfrm>
            <a:off x="3584774" y="1172200"/>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A756750-DCEE-4BEA-9FF1-2D5E55AEC3F8}"/>
              </a:ext>
            </a:extLst>
          </p:cNvPr>
          <p:cNvCxnSpPr/>
          <p:nvPr/>
        </p:nvCxnSpPr>
        <p:spPr bwMode="auto">
          <a:xfrm>
            <a:off x="3578332" y="1420435"/>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AC8153AA-18E8-4900-B9E4-1A9932C55923}"/>
              </a:ext>
            </a:extLst>
          </p:cNvPr>
          <p:cNvCxnSpPr/>
          <p:nvPr/>
        </p:nvCxnSpPr>
        <p:spPr bwMode="auto">
          <a:xfrm>
            <a:off x="1153498"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04C81D5E-867E-4B9B-85F8-E404001656AE}"/>
              </a:ext>
            </a:extLst>
          </p:cNvPr>
          <p:cNvCxnSpPr/>
          <p:nvPr/>
        </p:nvCxnSpPr>
        <p:spPr bwMode="auto">
          <a:xfrm>
            <a:off x="732535"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1B491CF3-B31F-49A0-9665-78F87502C5A8}"/>
              </a:ext>
            </a:extLst>
          </p:cNvPr>
          <p:cNvCxnSpPr/>
          <p:nvPr/>
        </p:nvCxnSpPr>
        <p:spPr bwMode="auto">
          <a:xfrm flipV="1">
            <a:off x="491985" y="1172200"/>
            <a:ext cx="1943732" cy="0"/>
          </a:xfrm>
          <a:prstGeom prst="line">
            <a:avLst/>
          </a:prstGeom>
          <a:ln w="444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F00DAC84-BC5E-41CF-AB98-020F2ABEED5D}"/>
              </a:ext>
            </a:extLst>
          </p:cNvPr>
          <p:cNvCxnSpPr/>
          <p:nvPr/>
        </p:nvCxnSpPr>
        <p:spPr bwMode="auto">
          <a:xfrm flipV="1">
            <a:off x="489838" y="1413605"/>
            <a:ext cx="1945879" cy="4554"/>
          </a:xfrm>
          <a:prstGeom prst="line">
            <a:avLst/>
          </a:prstGeom>
          <a:ln w="444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31B83541-6D6A-439D-BCEA-61BEA63C870D}"/>
              </a:ext>
            </a:extLst>
          </p:cNvPr>
          <p:cNvCxnSpPr/>
          <p:nvPr/>
        </p:nvCxnSpPr>
        <p:spPr bwMode="auto">
          <a:xfrm>
            <a:off x="1701180" y="117220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D483C12D-E4DC-4F2F-B3B0-FB49EE0502FD}"/>
              </a:ext>
            </a:extLst>
          </p:cNvPr>
          <p:cNvCxnSpPr/>
          <p:nvPr/>
        </p:nvCxnSpPr>
        <p:spPr bwMode="auto">
          <a:xfrm>
            <a:off x="2135029"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4C2A1FE6-9B72-46DB-A09B-00E243908D30}"/>
              </a:ext>
            </a:extLst>
          </p:cNvPr>
          <p:cNvCxnSpPr/>
          <p:nvPr/>
        </p:nvCxnSpPr>
        <p:spPr bwMode="auto">
          <a:xfrm>
            <a:off x="631591" y="1172200"/>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2467B77C-8EB7-4F05-A2E3-418F6B7FC5E1}"/>
              </a:ext>
            </a:extLst>
          </p:cNvPr>
          <p:cNvCxnSpPr/>
          <p:nvPr/>
        </p:nvCxnSpPr>
        <p:spPr bwMode="auto">
          <a:xfrm>
            <a:off x="633738" y="1420435"/>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EAFA4792-C8CF-44F7-B911-8C92ACC7353E}"/>
              </a:ext>
            </a:extLst>
          </p:cNvPr>
          <p:cNvCxnSpPr/>
          <p:nvPr/>
        </p:nvCxnSpPr>
        <p:spPr bwMode="auto">
          <a:xfrm>
            <a:off x="1606678" y="1172200"/>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FA7A7794-87DA-433F-AEEB-F30EA6994F69}"/>
              </a:ext>
            </a:extLst>
          </p:cNvPr>
          <p:cNvCxnSpPr/>
          <p:nvPr/>
        </p:nvCxnSpPr>
        <p:spPr bwMode="auto">
          <a:xfrm>
            <a:off x="1600234" y="1413605"/>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TextBox 14641">
            <a:extLst>
              <a:ext uri="{FF2B5EF4-FFF2-40B4-BE49-F238E27FC236}">
                <a16:creationId xmlns:a16="http://schemas.microsoft.com/office/drawing/2014/main" id="{046884D8-BF4A-4BDD-A983-6B0A358CCBEA}"/>
              </a:ext>
            </a:extLst>
          </p:cNvPr>
          <p:cNvSpPr txBox="1">
            <a:spLocks noChangeArrowheads="1"/>
          </p:cNvSpPr>
          <p:nvPr/>
        </p:nvSpPr>
        <p:spPr bwMode="auto">
          <a:xfrm>
            <a:off x="798581" y="1226535"/>
            <a:ext cx="266322"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solidFill>
                  <a:srgbClr val="7030A0"/>
                </a:solidFill>
                <a:latin typeface="Helvetica" panose="020B0604020202020204" pitchFamily="34" charset="0"/>
                <a:cs typeface="Helvetica" panose="020B0604020202020204" pitchFamily="34" charset="0"/>
              </a:rPr>
              <a:t>1892</a:t>
            </a:r>
          </a:p>
        </p:txBody>
      </p:sp>
      <p:sp>
        <p:nvSpPr>
          <p:cNvPr id="51" name="TextBox 442">
            <a:extLst>
              <a:ext uri="{FF2B5EF4-FFF2-40B4-BE49-F238E27FC236}">
                <a16:creationId xmlns:a16="http://schemas.microsoft.com/office/drawing/2014/main" id="{DB0FDE1C-8929-41F6-A300-A71BA90EEA71}"/>
              </a:ext>
            </a:extLst>
          </p:cNvPr>
          <p:cNvSpPr txBox="1">
            <a:spLocks noChangeArrowheads="1"/>
          </p:cNvSpPr>
          <p:nvPr/>
        </p:nvSpPr>
        <p:spPr bwMode="auto">
          <a:xfrm>
            <a:off x="805024" y="1452152"/>
            <a:ext cx="253437"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dirty="0">
                <a:latin typeface="Helvetica" panose="020B0604020202020204" pitchFamily="34" charset="0"/>
                <a:cs typeface="Helvetica" panose="020B0604020202020204" pitchFamily="34" charset="0"/>
              </a:rPr>
              <a:t>1270</a:t>
            </a:r>
          </a:p>
        </p:txBody>
      </p:sp>
      <p:sp>
        <p:nvSpPr>
          <p:cNvPr id="52" name="TextBox 443">
            <a:extLst>
              <a:ext uri="{FF2B5EF4-FFF2-40B4-BE49-F238E27FC236}">
                <a16:creationId xmlns:a16="http://schemas.microsoft.com/office/drawing/2014/main" id="{4B819A43-8DD9-40FD-902A-6D757289BB38}"/>
              </a:ext>
            </a:extLst>
          </p:cNvPr>
          <p:cNvSpPr txBox="1">
            <a:spLocks noChangeArrowheads="1"/>
          </p:cNvSpPr>
          <p:nvPr/>
        </p:nvSpPr>
        <p:spPr bwMode="auto">
          <a:xfrm>
            <a:off x="1790313" y="1452152"/>
            <a:ext cx="259879"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latin typeface="Helvetica" panose="020B0604020202020204" pitchFamily="34" charset="0"/>
                <a:cs typeface="Helvetica" panose="020B0604020202020204" pitchFamily="34" charset="0"/>
              </a:rPr>
              <a:t>1892</a:t>
            </a:r>
          </a:p>
        </p:txBody>
      </p:sp>
      <p:sp>
        <p:nvSpPr>
          <p:cNvPr id="53" name="TextBox 444">
            <a:extLst>
              <a:ext uri="{FF2B5EF4-FFF2-40B4-BE49-F238E27FC236}">
                <a16:creationId xmlns:a16="http://schemas.microsoft.com/office/drawing/2014/main" id="{A1C5EDEF-3371-4AA1-A107-F498521715A9}"/>
              </a:ext>
            </a:extLst>
          </p:cNvPr>
          <p:cNvSpPr txBox="1">
            <a:spLocks noChangeArrowheads="1"/>
          </p:cNvSpPr>
          <p:nvPr/>
        </p:nvSpPr>
        <p:spPr bwMode="auto">
          <a:xfrm>
            <a:off x="1798904" y="1226720"/>
            <a:ext cx="242696"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solidFill>
                  <a:srgbClr val="00B0F0"/>
                </a:solidFill>
                <a:latin typeface="Helvetica" panose="020B0604020202020204" pitchFamily="34" charset="0"/>
                <a:cs typeface="Helvetica" panose="020B0604020202020204" pitchFamily="34" charset="0"/>
              </a:rPr>
              <a:t>1270</a:t>
            </a:r>
          </a:p>
        </p:txBody>
      </p:sp>
      <p:sp>
        <p:nvSpPr>
          <p:cNvPr id="54" name="TextBox 445">
            <a:extLst>
              <a:ext uri="{FF2B5EF4-FFF2-40B4-BE49-F238E27FC236}">
                <a16:creationId xmlns:a16="http://schemas.microsoft.com/office/drawing/2014/main" id="{B76F51A5-33C9-463A-9D2B-0F14099F035D}"/>
              </a:ext>
            </a:extLst>
          </p:cNvPr>
          <p:cNvSpPr txBox="1">
            <a:spLocks noChangeArrowheads="1"/>
          </p:cNvSpPr>
          <p:nvPr/>
        </p:nvSpPr>
        <p:spPr bwMode="auto">
          <a:xfrm>
            <a:off x="2810151" y="1225581"/>
            <a:ext cx="24125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solidFill>
                  <a:srgbClr val="00B050"/>
                </a:solidFill>
                <a:latin typeface="Helvetica" panose="020B0604020202020204" pitchFamily="34" charset="0"/>
                <a:cs typeface="Helvetica" panose="020B0604020202020204" pitchFamily="34" charset="0"/>
              </a:rPr>
              <a:t>4039</a:t>
            </a:r>
          </a:p>
        </p:txBody>
      </p:sp>
      <p:sp>
        <p:nvSpPr>
          <p:cNvPr id="55" name="TextBox 446">
            <a:extLst>
              <a:ext uri="{FF2B5EF4-FFF2-40B4-BE49-F238E27FC236}">
                <a16:creationId xmlns:a16="http://schemas.microsoft.com/office/drawing/2014/main" id="{D4C0427A-9FF2-4345-BA71-7ABF38D64DDC}"/>
              </a:ext>
            </a:extLst>
          </p:cNvPr>
          <p:cNvSpPr txBox="1">
            <a:spLocks noChangeArrowheads="1"/>
          </p:cNvSpPr>
          <p:nvPr/>
        </p:nvSpPr>
        <p:spPr bwMode="auto">
          <a:xfrm>
            <a:off x="2807282" y="1451967"/>
            <a:ext cx="246994"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latin typeface="Helvetica" panose="020B0604020202020204" pitchFamily="34" charset="0"/>
                <a:cs typeface="Helvetica" panose="020B0604020202020204" pitchFamily="34" charset="0"/>
              </a:rPr>
              <a:t>3450</a:t>
            </a:r>
          </a:p>
        </p:txBody>
      </p:sp>
      <p:sp>
        <p:nvSpPr>
          <p:cNvPr id="56" name="TextBox 447">
            <a:extLst>
              <a:ext uri="{FF2B5EF4-FFF2-40B4-BE49-F238E27FC236}">
                <a16:creationId xmlns:a16="http://schemas.microsoft.com/office/drawing/2014/main" id="{2CD76A24-AC7C-46A8-8D85-C78248A0A17A}"/>
              </a:ext>
            </a:extLst>
          </p:cNvPr>
          <p:cNvSpPr txBox="1">
            <a:spLocks noChangeArrowheads="1"/>
          </p:cNvSpPr>
          <p:nvPr/>
        </p:nvSpPr>
        <p:spPr bwMode="auto">
          <a:xfrm>
            <a:off x="3778073" y="1224580"/>
            <a:ext cx="264176"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defRPr/>
            </a:pPr>
            <a:r>
              <a:rPr lang="en-US" altLang="en-US" sz="800" dirty="0">
                <a:solidFill>
                  <a:schemeClr val="bg1">
                    <a:lumMod val="65000"/>
                  </a:schemeClr>
                </a:solidFill>
                <a:latin typeface="Helvetica" panose="020B0604020202020204" pitchFamily="34" charset="0"/>
                <a:cs typeface="Helvetica" panose="020B0604020202020204" pitchFamily="34" charset="0"/>
              </a:rPr>
              <a:t>4607</a:t>
            </a:r>
          </a:p>
        </p:txBody>
      </p:sp>
      <p:sp>
        <p:nvSpPr>
          <p:cNvPr id="57" name="Rectangle 14642">
            <a:extLst>
              <a:ext uri="{FF2B5EF4-FFF2-40B4-BE49-F238E27FC236}">
                <a16:creationId xmlns:a16="http://schemas.microsoft.com/office/drawing/2014/main" id="{1520C2FC-5ED5-4301-A4E2-280145023CF6}"/>
              </a:ext>
            </a:extLst>
          </p:cNvPr>
          <p:cNvSpPr>
            <a:spLocks noChangeArrowheads="1"/>
          </p:cNvSpPr>
          <p:nvPr/>
        </p:nvSpPr>
        <p:spPr bwMode="auto">
          <a:xfrm>
            <a:off x="3785590" y="1452152"/>
            <a:ext cx="249141"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latin typeface="Helvetica" panose="020B0604020202020204" pitchFamily="34" charset="0"/>
                <a:cs typeface="Helvetica" panose="020B0604020202020204" pitchFamily="34" charset="0"/>
              </a:rPr>
              <a:t>4039</a:t>
            </a:r>
          </a:p>
        </p:txBody>
      </p:sp>
      <p:sp>
        <p:nvSpPr>
          <p:cNvPr id="59" name="Arc 58">
            <a:extLst>
              <a:ext uri="{FF2B5EF4-FFF2-40B4-BE49-F238E27FC236}">
                <a16:creationId xmlns:a16="http://schemas.microsoft.com/office/drawing/2014/main" id="{AD6217CF-D5AD-416A-84C5-7EA8AEE6E190}"/>
              </a:ext>
            </a:extLst>
          </p:cNvPr>
          <p:cNvSpPr/>
          <p:nvPr/>
        </p:nvSpPr>
        <p:spPr bwMode="auto">
          <a:xfrm>
            <a:off x="3670685" y="211137"/>
            <a:ext cx="309279" cy="539743"/>
          </a:xfrm>
          <a:prstGeom prst="arc">
            <a:avLst>
              <a:gd name="adj1" fmla="val 12287463"/>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60" name="Arc 59">
            <a:extLst>
              <a:ext uri="{FF2B5EF4-FFF2-40B4-BE49-F238E27FC236}">
                <a16:creationId xmlns:a16="http://schemas.microsoft.com/office/drawing/2014/main" id="{5010FCC5-9C8E-4F74-862D-FD132D58C7DE}"/>
              </a:ext>
            </a:extLst>
          </p:cNvPr>
          <p:cNvSpPr/>
          <p:nvPr/>
        </p:nvSpPr>
        <p:spPr bwMode="auto">
          <a:xfrm flipH="1">
            <a:off x="2757884" y="216850"/>
            <a:ext cx="682991" cy="542021"/>
          </a:xfrm>
          <a:prstGeom prst="arc">
            <a:avLst>
              <a:gd name="adj1" fmla="val 11344995"/>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pic>
        <p:nvPicPr>
          <p:cNvPr id="478" name="Picture 477">
            <a:extLst>
              <a:ext uri="{FF2B5EF4-FFF2-40B4-BE49-F238E27FC236}">
                <a16:creationId xmlns:a16="http://schemas.microsoft.com/office/drawing/2014/main" id="{EF508978-2039-4AAB-963C-59B795EAB427}"/>
              </a:ext>
            </a:extLst>
          </p:cNvPr>
          <p:cNvPicPr>
            <a:picLocks noChangeAspect="1"/>
          </p:cNvPicPr>
          <p:nvPr/>
        </p:nvPicPr>
        <p:blipFill>
          <a:blip r:embed="rId2" cstate="email">
            <a:clrChange>
              <a:clrFrom>
                <a:srgbClr val="FFFFFF"/>
              </a:clrFrom>
              <a:clrTo>
                <a:srgbClr val="FFFFFF">
                  <a:alpha val="0"/>
                </a:srgbClr>
              </a:clrTo>
            </a:clrChange>
            <a:extLst>
              <a:ext uri="{28A0092B-C50C-407E-A947-70E740481C1C}">
                <a14:useLocalDpi xmlns:a14="http://schemas.microsoft.com/office/drawing/2010/main"/>
              </a:ext>
            </a:extLst>
          </a:blip>
          <a:stretch>
            <a:fillRect/>
          </a:stretch>
        </p:blipFill>
        <p:spPr>
          <a:xfrm>
            <a:off x="10346686" y="152659"/>
            <a:ext cx="1640753" cy="1294975"/>
          </a:xfrm>
          <a:prstGeom prst="rect">
            <a:avLst/>
          </a:prstGeom>
        </p:spPr>
      </p:pic>
      <p:sp>
        <p:nvSpPr>
          <p:cNvPr id="481" name="TextBox 442">
            <a:extLst>
              <a:ext uri="{FF2B5EF4-FFF2-40B4-BE49-F238E27FC236}">
                <a16:creationId xmlns:a16="http://schemas.microsoft.com/office/drawing/2014/main" id="{2FA3D68F-19C2-4622-B3D6-9363DF240393}"/>
              </a:ext>
            </a:extLst>
          </p:cNvPr>
          <p:cNvSpPr txBox="1">
            <a:spLocks noChangeArrowheads="1"/>
          </p:cNvSpPr>
          <p:nvPr/>
        </p:nvSpPr>
        <p:spPr bwMode="auto">
          <a:xfrm>
            <a:off x="418823" y="1452430"/>
            <a:ext cx="286028"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dirty="0">
                <a:latin typeface="Helvetica" panose="020B0604020202020204" pitchFamily="34" charset="0"/>
                <a:cs typeface="Helvetica" panose="020B0604020202020204" pitchFamily="34" charset="0"/>
              </a:rPr>
              <a:t>1269</a:t>
            </a:r>
          </a:p>
        </p:txBody>
      </p:sp>
      <p:sp>
        <p:nvSpPr>
          <p:cNvPr id="482" name="TextBox 442">
            <a:extLst>
              <a:ext uri="{FF2B5EF4-FFF2-40B4-BE49-F238E27FC236}">
                <a16:creationId xmlns:a16="http://schemas.microsoft.com/office/drawing/2014/main" id="{D7987070-D3C0-424E-A0E0-9B8CAA311BA2}"/>
              </a:ext>
            </a:extLst>
          </p:cNvPr>
          <p:cNvSpPr txBox="1">
            <a:spLocks noChangeArrowheads="1"/>
          </p:cNvSpPr>
          <p:nvPr/>
        </p:nvSpPr>
        <p:spPr bwMode="auto">
          <a:xfrm>
            <a:off x="4191509" y="1447635"/>
            <a:ext cx="286028"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dirty="0">
                <a:latin typeface="Helvetica" panose="020B0604020202020204" pitchFamily="34" charset="0"/>
                <a:cs typeface="Helvetica" panose="020B0604020202020204" pitchFamily="34" charset="0"/>
              </a:rPr>
              <a:t>4040</a:t>
            </a:r>
          </a:p>
        </p:txBody>
      </p:sp>
      <p:sp>
        <p:nvSpPr>
          <p:cNvPr id="485" name="TextBox 484">
            <a:extLst>
              <a:ext uri="{FF2B5EF4-FFF2-40B4-BE49-F238E27FC236}">
                <a16:creationId xmlns:a16="http://schemas.microsoft.com/office/drawing/2014/main" id="{548B0949-DAAF-4024-BE1E-DD7215335CA4}"/>
              </a:ext>
            </a:extLst>
          </p:cNvPr>
          <p:cNvSpPr txBox="1"/>
          <p:nvPr/>
        </p:nvSpPr>
        <p:spPr>
          <a:xfrm>
            <a:off x="4793605" y="731988"/>
            <a:ext cx="7006191" cy="6093976"/>
          </a:xfrm>
          <a:prstGeom prst="rect">
            <a:avLst/>
          </a:prstGeom>
          <a:noFill/>
        </p:spPr>
        <p:txBody>
          <a:bodyPr wrap="square" rtlCol="0">
            <a:spAutoFit/>
          </a:bodyPr>
          <a:lstStyle/>
          <a:p>
            <a:r>
              <a:rPr lang="en-US" sz="3200" b="1" dirty="0"/>
              <a:t>Key Observation</a:t>
            </a:r>
          </a:p>
          <a:p>
            <a:endParaRPr lang="en-US" dirty="0"/>
          </a:p>
          <a:p>
            <a:r>
              <a:rPr lang="en-US" sz="2000" dirty="0"/>
              <a:t>Recall that the </a:t>
            </a:r>
            <a:r>
              <a:rPr lang="en-US" sz="2000" dirty="0">
                <a:solidFill>
                  <a:srgbClr val="008000"/>
                </a:solidFill>
              </a:rPr>
              <a:t>Matrix Profile Index </a:t>
            </a:r>
            <a:r>
              <a:rPr lang="en-US" sz="2000" dirty="0"/>
              <a:t>has pointers (</a:t>
            </a:r>
            <a:r>
              <a:rPr lang="en-US" sz="2000" i="1" dirty="0"/>
              <a:t>arrows</a:t>
            </a:r>
            <a:r>
              <a:rPr lang="en-US" sz="2000" dirty="0"/>
              <a:t>, </a:t>
            </a:r>
            <a:r>
              <a:rPr lang="en-US" sz="2000" i="1" dirty="0"/>
              <a:t>arcs</a:t>
            </a:r>
            <a:r>
              <a:rPr lang="en-US" sz="2000" dirty="0"/>
              <a:t>) that point to the nearest neighbor of each subsequence.</a:t>
            </a:r>
          </a:p>
          <a:p>
            <a:endParaRPr lang="en-US" sz="2000" dirty="0"/>
          </a:p>
          <a:p>
            <a:pPr>
              <a:spcAft>
                <a:spcPts val="300"/>
              </a:spcAft>
            </a:pPr>
            <a:r>
              <a:rPr lang="en-US" sz="2000" dirty="0"/>
              <a:t>If we have a change of behavior, say from </a:t>
            </a:r>
            <a:r>
              <a:rPr lang="en-US" sz="2000" i="1" dirty="0"/>
              <a:t>walk</a:t>
            </a:r>
            <a:r>
              <a:rPr lang="en-US" sz="2000" dirty="0"/>
              <a:t> to </a:t>
            </a:r>
            <a:r>
              <a:rPr lang="en-US" sz="2000" i="1" dirty="0"/>
              <a:t>run</a:t>
            </a:r>
            <a:r>
              <a:rPr lang="en-US" sz="2000" dirty="0"/>
              <a:t>, we should expect very few arrows to span that change of behavior.</a:t>
            </a:r>
          </a:p>
          <a:p>
            <a:pPr>
              <a:spcAft>
                <a:spcPts val="300"/>
              </a:spcAft>
            </a:pPr>
            <a:endParaRPr lang="en-US" sz="2000" dirty="0"/>
          </a:p>
          <a:p>
            <a:pPr marL="285750" indent="-285750">
              <a:spcAft>
                <a:spcPts val="300"/>
              </a:spcAft>
              <a:buFont typeface="Arial" panose="020B0604020202020204" pitchFamily="34" charset="0"/>
              <a:buChar char="•"/>
            </a:pPr>
            <a:r>
              <a:rPr lang="en-US" sz="2000" dirty="0"/>
              <a:t>Most </a:t>
            </a:r>
            <a:r>
              <a:rPr lang="en-US" sz="2000" i="1" dirty="0"/>
              <a:t>walk</a:t>
            </a:r>
            <a:r>
              <a:rPr lang="en-US" sz="2000" dirty="0"/>
              <a:t> subsequences will point to another </a:t>
            </a:r>
            <a:r>
              <a:rPr lang="en-US" sz="2000" i="1" dirty="0"/>
              <a:t>walk</a:t>
            </a:r>
            <a:r>
              <a:rPr lang="en-US" sz="2000" dirty="0"/>
              <a:t> subsequence </a:t>
            </a:r>
          </a:p>
          <a:p>
            <a:pPr marL="285750" indent="-285750">
              <a:spcAft>
                <a:spcPts val="300"/>
              </a:spcAft>
              <a:buFont typeface="Arial" panose="020B0604020202020204" pitchFamily="34" charset="0"/>
              <a:buChar char="•"/>
            </a:pPr>
            <a:r>
              <a:rPr lang="en-US" sz="2000" dirty="0"/>
              <a:t>Most </a:t>
            </a:r>
            <a:r>
              <a:rPr lang="en-US" sz="2000" i="1" dirty="0"/>
              <a:t>run</a:t>
            </a:r>
            <a:r>
              <a:rPr lang="en-US" sz="2000" dirty="0"/>
              <a:t> subsequences will point to another </a:t>
            </a:r>
            <a:r>
              <a:rPr lang="en-US" sz="2000" i="1" dirty="0"/>
              <a:t>run</a:t>
            </a:r>
            <a:r>
              <a:rPr lang="en-US" sz="2000" dirty="0"/>
              <a:t> subsequence </a:t>
            </a:r>
          </a:p>
          <a:p>
            <a:pPr marL="285750" indent="-285750">
              <a:spcAft>
                <a:spcPts val="300"/>
              </a:spcAft>
              <a:buFont typeface="Arial" panose="020B0604020202020204" pitchFamily="34" charset="0"/>
              <a:buChar char="•"/>
            </a:pPr>
            <a:r>
              <a:rPr lang="en-US" sz="2000" dirty="0"/>
              <a:t>Rarely, if ever, will a </a:t>
            </a:r>
            <a:r>
              <a:rPr lang="en-US" sz="2000" i="1" dirty="0"/>
              <a:t>run</a:t>
            </a:r>
            <a:r>
              <a:rPr lang="en-US" sz="2000" dirty="0"/>
              <a:t> point to a </a:t>
            </a:r>
            <a:r>
              <a:rPr lang="en-US" sz="2000" i="1" dirty="0"/>
              <a:t>walk</a:t>
            </a:r>
            <a:r>
              <a:rPr lang="en-US" sz="2000" dirty="0"/>
              <a:t>.</a:t>
            </a:r>
          </a:p>
          <a:p>
            <a:pPr marL="285750" indent="-285750">
              <a:spcAft>
                <a:spcPts val="300"/>
              </a:spcAft>
              <a:buFont typeface="Arial" panose="020B0604020202020204" pitchFamily="34" charset="0"/>
              <a:buChar char="•"/>
            </a:pPr>
            <a:endParaRPr lang="en-US" sz="2000" dirty="0"/>
          </a:p>
          <a:p>
            <a:pPr>
              <a:spcAft>
                <a:spcPts val="300"/>
              </a:spcAft>
            </a:pPr>
            <a:r>
              <a:rPr lang="en-US" sz="2000" dirty="0"/>
              <a:t>So, if we slide across the </a:t>
            </a:r>
            <a:r>
              <a:rPr lang="en-US" sz="2000" dirty="0">
                <a:solidFill>
                  <a:srgbClr val="008000"/>
                </a:solidFill>
              </a:rPr>
              <a:t>Matrix Profile Index</a:t>
            </a:r>
            <a:r>
              <a:rPr lang="en-US" sz="2000" dirty="0"/>
              <a:t>, and count how many arrows cross each particular point, we expect to find few that span the change of behavior. </a:t>
            </a:r>
          </a:p>
          <a:p>
            <a:pPr>
              <a:spcAft>
                <a:spcPts val="300"/>
              </a:spcAft>
            </a:pPr>
            <a:endParaRPr lang="en-US" sz="2000" dirty="0"/>
          </a:p>
          <a:p>
            <a:pPr>
              <a:spcAft>
                <a:spcPts val="300"/>
              </a:spcAft>
            </a:pPr>
            <a:r>
              <a:rPr lang="en-US" sz="2000" dirty="0"/>
              <a:t>Lets try this, next slide…</a:t>
            </a:r>
          </a:p>
        </p:txBody>
      </p:sp>
      <p:sp>
        <p:nvSpPr>
          <p:cNvPr id="487" name="Arc 486">
            <a:extLst>
              <a:ext uri="{FF2B5EF4-FFF2-40B4-BE49-F238E27FC236}">
                <a16:creationId xmlns:a16="http://schemas.microsoft.com/office/drawing/2014/main" id="{8FB9959C-B236-422C-86A9-90A0696301EB}"/>
              </a:ext>
            </a:extLst>
          </p:cNvPr>
          <p:cNvSpPr/>
          <p:nvPr/>
        </p:nvSpPr>
        <p:spPr bwMode="auto">
          <a:xfrm>
            <a:off x="-178323" y="206114"/>
            <a:ext cx="1051637" cy="628854"/>
          </a:xfrm>
          <a:prstGeom prst="arc">
            <a:avLst>
              <a:gd name="adj1" fmla="val 17239880"/>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488" name="Arc 487">
            <a:extLst>
              <a:ext uri="{FF2B5EF4-FFF2-40B4-BE49-F238E27FC236}">
                <a16:creationId xmlns:a16="http://schemas.microsoft.com/office/drawing/2014/main" id="{3DFCCEFA-EE92-4C53-93A4-96DC24F43F73}"/>
              </a:ext>
            </a:extLst>
          </p:cNvPr>
          <p:cNvSpPr/>
          <p:nvPr/>
        </p:nvSpPr>
        <p:spPr bwMode="auto">
          <a:xfrm flipH="1">
            <a:off x="3832629" y="226179"/>
            <a:ext cx="573449" cy="569133"/>
          </a:xfrm>
          <a:prstGeom prst="arc">
            <a:avLst>
              <a:gd name="adj1" fmla="val 11344995"/>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489" name="Arc 488">
            <a:extLst>
              <a:ext uri="{FF2B5EF4-FFF2-40B4-BE49-F238E27FC236}">
                <a16:creationId xmlns:a16="http://schemas.microsoft.com/office/drawing/2014/main" id="{62D46A7D-D2EF-4202-B0EE-679B1388FD0C}"/>
              </a:ext>
            </a:extLst>
          </p:cNvPr>
          <p:cNvSpPr/>
          <p:nvPr/>
        </p:nvSpPr>
        <p:spPr bwMode="auto">
          <a:xfrm>
            <a:off x="-149337" y="236951"/>
            <a:ext cx="887241" cy="628854"/>
          </a:xfrm>
          <a:prstGeom prst="arc">
            <a:avLst>
              <a:gd name="adj1" fmla="val 17574536"/>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491" name="Arc 490">
            <a:extLst>
              <a:ext uri="{FF2B5EF4-FFF2-40B4-BE49-F238E27FC236}">
                <a16:creationId xmlns:a16="http://schemas.microsoft.com/office/drawing/2014/main" id="{1D577962-0195-4014-BF22-489008B5E62D}"/>
              </a:ext>
            </a:extLst>
          </p:cNvPr>
          <p:cNvSpPr/>
          <p:nvPr/>
        </p:nvSpPr>
        <p:spPr bwMode="auto">
          <a:xfrm>
            <a:off x="610053" y="211137"/>
            <a:ext cx="309279" cy="501027"/>
          </a:xfrm>
          <a:prstGeom prst="arc">
            <a:avLst>
              <a:gd name="adj1" fmla="val 12287463"/>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492" name="Arc 491">
            <a:extLst>
              <a:ext uri="{FF2B5EF4-FFF2-40B4-BE49-F238E27FC236}">
                <a16:creationId xmlns:a16="http://schemas.microsoft.com/office/drawing/2014/main" id="{5929A0CD-F932-4FD5-A52E-8D5DE2C180BC}"/>
              </a:ext>
            </a:extLst>
          </p:cNvPr>
          <p:cNvSpPr/>
          <p:nvPr/>
        </p:nvSpPr>
        <p:spPr bwMode="auto">
          <a:xfrm>
            <a:off x="-149336" y="183589"/>
            <a:ext cx="1278416" cy="628854"/>
          </a:xfrm>
          <a:prstGeom prst="arc">
            <a:avLst>
              <a:gd name="adj1" fmla="val 15864098"/>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493" name="Arc 492">
            <a:extLst>
              <a:ext uri="{FF2B5EF4-FFF2-40B4-BE49-F238E27FC236}">
                <a16:creationId xmlns:a16="http://schemas.microsoft.com/office/drawing/2014/main" id="{F087393E-F97D-4B1C-AD01-48802A45E9D8}"/>
              </a:ext>
            </a:extLst>
          </p:cNvPr>
          <p:cNvSpPr/>
          <p:nvPr/>
        </p:nvSpPr>
        <p:spPr bwMode="auto">
          <a:xfrm flipH="1">
            <a:off x="4160167" y="219827"/>
            <a:ext cx="573449" cy="569133"/>
          </a:xfrm>
          <a:prstGeom prst="arc">
            <a:avLst>
              <a:gd name="adj1" fmla="val 16457849"/>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cxnSp>
        <p:nvCxnSpPr>
          <p:cNvPr id="495" name="Straight Arrow Connector 494">
            <a:extLst>
              <a:ext uri="{FF2B5EF4-FFF2-40B4-BE49-F238E27FC236}">
                <a16:creationId xmlns:a16="http://schemas.microsoft.com/office/drawing/2014/main" id="{2C65B013-E038-418A-BC4A-A29BF951DB79}"/>
              </a:ext>
            </a:extLst>
          </p:cNvPr>
          <p:cNvCxnSpPr>
            <a:cxnSpLocks/>
          </p:cNvCxnSpPr>
          <p:nvPr/>
        </p:nvCxnSpPr>
        <p:spPr>
          <a:xfrm flipV="1">
            <a:off x="2253153" y="1509256"/>
            <a:ext cx="183637" cy="1068886"/>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97" name="TextBox 496">
            <a:extLst>
              <a:ext uri="{FF2B5EF4-FFF2-40B4-BE49-F238E27FC236}">
                <a16:creationId xmlns:a16="http://schemas.microsoft.com/office/drawing/2014/main" id="{C86DA977-EAE3-429D-A97A-B373974FE80C}"/>
              </a:ext>
            </a:extLst>
          </p:cNvPr>
          <p:cNvSpPr txBox="1"/>
          <p:nvPr/>
        </p:nvSpPr>
        <p:spPr>
          <a:xfrm>
            <a:off x="1490581" y="2644149"/>
            <a:ext cx="2138727" cy="307777"/>
          </a:xfrm>
          <a:prstGeom prst="rect">
            <a:avLst/>
          </a:prstGeom>
          <a:noFill/>
        </p:spPr>
        <p:txBody>
          <a:bodyPr wrap="none" rtlCol="0">
            <a:spAutoFit/>
          </a:bodyPr>
          <a:lstStyle/>
          <a:p>
            <a:r>
              <a:rPr lang="en-US" sz="1400" dirty="0">
                <a:solidFill>
                  <a:schemeClr val="bg1">
                    <a:lumMod val="50000"/>
                  </a:schemeClr>
                </a:solidFill>
              </a:rPr>
              <a:t>No arcs seem to cross here</a:t>
            </a:r>
          </a:p>
        </p:txBody>
      </p:sp>
      <p:sp>
        <p:nvSpPr>
          <p:cNvPr id="313" name="Rectangle 312">
            <a:extLst>
              <a:ext uri="{FF2B5EF4-FFF2-40B4-BE49-F238E27FC236}">
                <a16:creationId xmlns:a16="http://schemas.microsoft.com/office/drawing/2014/main" id="{C0C236F8-9A0F-434F-8CBA-76CE42E6D863}"/>
              </a:ext>
            </a:extLst>
          </p:cNvPr>
          <p:cNvSpPr/>
          <p:nvPr/>
        </p:nvSpPr>
        <p:spPr bwMode="auto">
          <a:xfrm>
            <a:off x="1347685" y="1117150"/>
            <a:ext cx="122422" cy="378049"/>
          </a:xfrm>
          <a:prstGeom prst="rect">
            <a:avLst/>
          </a:prstGeom>
          <a:solidFill>
            <a:srgbClr val="F7F3FB">
              <a:alpha val="87000"/>
            </a:srgbClr>
          </a:solidFill>
          <a:ln>
            <a:solidFill>
              <a:srgbClr val="F7F3F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400">
                <a:solidFill>
                  <a:schemeClr val="tx1"/>
                </a:solidFill>
                <a:latin typeface="Times New Roman" pitchFamily="18" charset="0"/>
                <a:cs typeface="Arial" charset="0"/>
              </a:defRPr>
            </a:lvl1pPr>
            <a:lvl2pPr marL="742950" indent="-285750">
              <a:defRPr sz="2400">
                <a:solidFill>
                  <a:schemeClr val="tx1"/>
                </a:solidFill>
                <a:latin typeface="Times New Roman" pitchFamily="18" charset="0"/>
                <a:cs typeface="Arial" charset="0"/>
              </a:defRPr>
            </a:lvl2pPr>
            <a:lvl3pPr marL="1143000" indent="-228600">
              <a:defRPr sz="2400">
                <a:solidFill>
                  <a:schemeClr val="tx1"/>
                </a:solidFill>
                <a:latin typeface="Times New Roman" pitchFamily="18" charset="0"/>
                <a:cs typeface="Arial" charset="0"/>
              </a:defRPr>
            </a:lvl3pPr>
            <a:lvl4pPr marL="1600200" indent="-228600">
              <a:defRPr sz="2400">
                <a:solidFill>
                  <a:schemeClr val="tx1"/>
                </a:solidFill>
                <a:latin typeface="Times New Roman" pitchFamily="18" charset="0"/>
                <a:cs typeface="Arial" charset="0"/>
              </a:defRPr>
            </a:lvl4pPr>
            <a:lvl5pPr marL="2057400" indent="-228600">
              <a:defRPr sz="2400">
                <a:solidFill>
                  <a:schemeClr val="tx1"/>
                </a:solidFill>
                <a:latin typeface="Times New Roman" pitchFamily="18" charset="0"/>
                <a:cs typeface="Arial" charset="0"/>
              </a:defRPr>
            </a:lvl5pPr>
            <a:lvl6pPr marL="2514600" indent="-228600" eaLnBrk="0" fontAlgn="base" hangingPunct="0">
              <a:spcBef>
                <a:spcPct val="0"/>
              </a:spcBef>
              <a:spcAft>
                <a:spcPct val="0"/>
              </a:spcAft>
              <a:defRPr sz="2400">
                <a:solidFill>
                  <a:schemeClr val="tx1"/>
                </a:solidFill>
                <a:latin typeface="Times New Roman" pitchFamily="18" charset="0"/>
                <a:cs typeface="Arial" charset="0"/>
              </a:defRPr>
            </a:lvl6pPr>
            <a:lvl7pPr marL="2971800" indent="-228600" eaLnBrk="0" fontAlgn="base" hangingPunct="0">
              <a:spcBef>
                <a:spcPct val="0"/>
              </a:spcBef>
              <a:spcAft>
                <a:spcPct val="0"/>
              </a:spcAft>
              <a:defRPr sz="2400">
                <a:solidFill>
                  <a:schemeClr val="tx1"/>
                </a:solidFill>
                <a:latin typeface="Times New Roman" pitchFamily="18" charset="0"/>
                <a:cs typeface="Arial" charset="0"/>
              </a:defRPr>
            </a:lvl7pPr>
            <a:lvl8pPr marL="3429000" indent="-228600" eaLnBrk="0" fontAlgn="base" hangingPunct="0">
              <a:spcBef>
                <a:spcPct val="0"/>
              </a:spcBef>
              <a:spcAft>
                <a:spcPct val="0"/>
              </a:spcAft>
              <a:defRPr sz="2400">
                <a:solidFill>
                  <a:schemeClr val="tx1"/>
                </a:solidFill>
                <a:latin typeface="Times New Roman" pitchFamily="18" charset="0"/>
                <a:cs typeface="Arial" charset="0"/>
              </a:defRPr>
            </a:lvl8pPr>
            <a:lvl9pPr marL="3886200" indent="-228600" eaLnBrk="0" fontAlgn="base" hangingPunct="0">
              <a:spcBef>
                <a:spcPct val="0"/>
              </a:spcBef>
              <a:spcAft>
                <a:spcPct val="0"/>
              </a:spcAft>
              <a:defRPr sz="2400">
                <a:solidFill>
                  <a:schemeClr val="tx1"/>
                </a:solidFill>
                <a:latin typeface="Times New Roman" pitchFamily="18" charset="0"/>
                <a:cs typeface="Arial" charset="0"/>
              </a:defRPr>
            </a:lvl9pPr>
          </a:lstStyle>
          <a:p>
            <a:pPr algn="ctr">
              <a:defRPr/>
            </a:pPr>
            <a:endParaRPr lang="en-US" altLang="en-US" sz="3200">
              <a:solidFill>
                <a:srgbClr val="FFFFFF"/>
              </a:solidFill>
            </a:endParaRPr>
          </a:p>
        </p:txBody>
      </p:sp>
      <p:sp>
        <p:nvSpPr>
          <p:cNvPr id="314" name="Rectangle 313">
            <a:extLst>
              <a:ext uri="{FF2B5EF4-FFF2-40B4-BE49-F238E27FC236}">
                <a16:creationId xmlns:a16="http://schemas.microsoft.com/office/drawing/2014/main" id="{5C6A1B67-4352-4289-BC72-5F9E5F43D674}"/>
              </a:ext>
            </a:extLst>
          </p:cNvPr>
          <p:cNvSpPr/>
          <p:nvPr/>
        </p:nvSpPr>
        <p:spPr bwMode="auto">
          <a:xfrm>
            <a:off x="2362694" y="1113062"/>
            <a:ext cx="122422" cy="378049"/>
          </a:xfrm>
          <a:prstGeom prst="rect">
            <a:avLst/>
          </a:prstGeom>
          <a:solidFill>
            <a:srgbClr val="F7F3FB">
              <a:alpha val="87000"/>
            </a:srgbClr>
          </a:solidFill>
          <a:ln>
            <a:solidFill>
              <a:srgbClr val="F7F3F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400">
                <a:solidFill>
                  <a:schemeClr val="tx1"/>
                </a:solidFill>
                <a:latin typeface="Times New Roman" pitchFamily="18" charset="0"/>
                <a:cs typeface="Arial" charset="0"/>
              </a:defRPr>
            </a:lvl1pPr>
            <a:lvl2pPr marL="742950" indent="-285750">
              <a:defRPr sz="2400">
                <a:solidFill>
                  <a:schemeClr val="tx1"/>
                </a:solidFill>
                <a:latin typeface="Times New Roman" pitchFamily="18" charset="0"/>
                <a:cs typeface="Arial" charset="0"/>
              </a:defRPr>
            </a:lvl2pPr>
            <a:lvl3pPr marL="1143000" indent="-228600">
              <a:defRPr sz="2400">
                <a:solidFill>
                  <a:schemeClr val="tx1"/>
                </a:solidFill>
                <a:latin typeface="Times New Roman" pitchFamily="18" charset="0"/>
                <a:cs typeface="Arial" charset="0"/>
              </a:defRPr>
            </a:lvl3pPr>
            <a:lvl4pPr marL="1600200" indent="-228600">
              <a:defRPr sz="2400">
                <a:solidFill>
                  <a:schemeClr val="tx1"/>
                </a:solidFill>
                <a:latin typeface="Times New Roman" pitchFamily="18" charset="0"/>
                <a:cs typeface="Arial" charset="0"/>
              </a:defRPr>
            </a:lvl4pPr>
            <a:lvl5pPr marL="2057400" indent="-228600">
              <a:defRPr sz="2400">
                <a:solidFill>
                  <a:schemeClr val="tx1"/>
                </a:solidFill>
                <a:latin typeface="Times New Roman" pitchFamily="18" charset="0"/>
                <a:cs typeface="Arial" charset="0"/>
              </a:defRPr>
            </a:lvl5pPr>
            <a:lvl6pPr marL="2514600" indent="-228600" eaLnBrk="0" fontAlgn="base" hangingPunct="0">
              <a:spcBef>
                <a:spcPct val="0"/>
              </a:spcBef>
              <a:spcAft>
                <a:spcPct val="0"/>
              </a:spcAft>
              <a:defRPr sz="2400">
                <a:solidFill>
                  <a:schemeClr val="tx1"/>
                </a:solidFill>
                <a:latin typeface="Times New Roman" pitchFamily="18" charset="0"/>
                <a:cs typeface="Arial" charset="0"/>
              </a:defRPr>
            </a:lvl6pPr>
            <a:lvl7pPr marL="2971800" indent="-228600" eaLnBrk="0" fontAlgn="base" hangingPunct="0">
              <a:spcBef>
                <a:spcPct val="0"/>
              </a:spcBef>
              <a:spcAft>
                <a:spcPct val="0"/>
              </a:spcAft>
              <a:defRPr sz="2400">
                <a:solidFill>
                  <a:schemeClr val="tx1"/>
                </a:solidFill>
                <a:latin typeface="Times New Roman" pitchFamily="18" charset="0"/>
                <a:cs typeface="Arial" charset="0"/>
              </a:defRPr>
            </a:lvl7pPr>
            <a:lvl8pPr marL="3429000" indent="-228600" eaLnBrk="0" fontAlgn="base" hangingPunct="0">
              <a:spcBef>
                <a:spcPct val="0"/>
              </a:spcBef>
              <a:spcAft>
                <a:spcPct val="0"/>
              </a:spcAft>
              <a:defRPr sz="2400">
                <a:solidFill>
                  <a:schemeClr val="tx1"/>
                </a:solidFill>
                <a:latin typeface="Times New Roman" pitchFamily="18" charset="0"/>
                <a:cs typeface="Arial" charset="0"/>
              </a:defRPr>
            </a:lvl8pPr>
            <a:lvl9pPr marL="3886200" indent="-228600" eaLnBrk="0" fontAlgn="base" hangingPunct="0">
              <a:spcBef>
                <a:spcPct val="0"/>
              </a:spcBef>
              <a:spcAft>
                <a:spcPct val="0"/>
              </a:spcAft>
              <a:defRPr sz="2400">
                <a:solidFill>
                  <a:schemeClr val="tx1"/>
                </a:solidFill>
                <a:latin typeface="Times New Roman" pitchFamily="18" charset="0"/>
                <a:cs typeface="Arial" charset="0"/>
              </a:defRPr>
            </a:lvl9pPr>
          </a:lstStyle>
          <a:p>
            <a:pPr algn="ctr">
              <a:defRPr/>
            </a:pPr>
            <a:endParaRPr lang="en-US" altLang="en-US" sz="3200">
              <a:solidFill>
                <a:srgbClr val="FFFFFF"/>
              </a:solidFill>
            </a:endParaRPr>
          </a:p>
        </p:txBody>
      </p:sp>
      <p:sp>
        <p:nvSpPr>
          <p:cNvPr id="315" name="Rectangle 314">
            <a:extLst>
              <a:ext uri="{FF2B5EF4-FFF2-40B4-BE49-F238E27FC236}">
                <a16:creationId xmlns:a16="http://schemas.microsoft.com/office/drawing/2014/main" id="{611D3F1D-26E6-492B-A07E-2B83AC21E108}"/>
              </a:ext>
            </a:extLst>
          </p:cNvPr>
          <p:cNvSpPr/>
          <p:nvPr/>
        </p:nvSpPr>
        <p:spPr bwMode="auto">
          <a:xfrm>
            <a:off x="3333478" y="1111432"/>
            <a:ext cx="122422" cy="378049"/>
          </a:xfrm>
          <a:prstGeom prst="rect">
            <a:avLst/>
          </a:prstGeom>
          <a:solidFill>
            <a:srgbClr val="F7F3FB">
              <a:alpha val="87000"/>
            </a:srgbClr>
          </a:solidFill>
          <a:ln>
            <a:solidFill>
              <a:srgbClr val="F7F3F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400">
                <a:solidFill>
                  <a:schemeClr val="tx1"/>
                </a:solidFill>
                <a:latin typeface="Times New Roman" pitchFamily="18" charset="0"/>
                <a:cs typeface="Arial" charset="0"/>
              </a:defRPr>
            </a:lvl1pPr>
            <a:lvl2pPr marL="742950" indent="-285750">
              <a:defRPr sz="2400">
                <a:solidFill>
                  <a:schemeClr val="tx1"/>
                </a:solidFill>
                <a:latin typeface="Times New Roman" pitchFamily="18" charset="0"/>
                <a:cs typeface="Arial" charset="0"/>
              </a:defRPr>
            </a:lvl2pPr>
            <a:lvl3pPr marL="1143000" indent="-228600">
              <a:defRPr sz="2400">
                <a:solidFill>
                  <a:schemeClr val="tx1"/>
                </a:solidFill>
                <a:latin typeface="Times New Roman" pitchFamily="18" charset="0"/>
                <a:cs typeface="Arial" charset="0"/>
              </a:defRPr>
            </a:lvl3pPr>
            <a:lvl4pPr marL="1600200" indent="-228600">
              <a:defRPr sz="2400">
                <a:solidFill>
                  <a:schemeClr val="tx1"/>
                </a:solidFill>
                <a:latin typeface="Times New Roman" pitchFamily="18" charset="0"/>
                <a:cs typeface="Arial" charset="0"/>
              </a:defRPr>
            </a:lvl4pPr>
            <a:lvl5pPr marL="2057400" indent="-228600">
              <a:defRPr sz="2400">
                <a:solidFill>
                  <a:schemeClr val="tx1"/>
                </a:solidFill>
                <a:latin typeface="Times New Roman" pitchFamily="18" charset="0"/>
                <a:cs typeface="Arial" charset="0"/>
              </a:defRPr>
            </a:lvl5pPr>
            <a:lvl6pPr marL="2514600" indent="-228600" eaLnBrk="0" fontAlgn="base" hangingPunct="0">
              <a:spcBef>
                <a:spcPct val="0"/>
              </a:spcBef>
              <a:spcAft>
                <a:spcPct val="0"/>
              </a:spcAft>
              <a:defRPr sz="2400">
                <a:solidFill>
                  <a:schemeClr val="tx1"/>
                </a:solidFill>
                <a:latin typeface="Times New Roman" pitchFamily="18" charset="0"/>
                <a:cs typeface="Arial" charset="0"/>
              </a:defRPr>
            </a:lvl6pPr>
            <a:lvl7pPr marL="2971800" indent="-228600" eaLnBrk="0" fontAlgn="base" hangingPunct="0">
              <a:spcBef>
                <a:spcPct val="0"/>
              </a:spcBef>
              <a:spcAft>
                <a:spcPct val="0"/>
              </a:spcAft>
              <a:defRPr sz="2400">
                <a:solidFill>
                  <a:schemeClr val="tx1"/>
                </a:solidFill>
                <a:latin typeface="Times New Roman" pitchFamily="18" charset="0"/>
                <a:cs typeface="Arial" charset="0"/>
              </a:defRPr>
            </a:lvl7pPr>
            <a:lvl8pPr marL="3429000" indent="-228600" eaLnBrk="0" fontAlgn="base" hangingPunct="0">
              <a:spcBef>
                <a:spcPct val="0"/>
              </a:spcBef>
              <a:spcAft>
                <a:spcPct val="0"/>
              </a:spcAft>
              <a:defRPr sz="2400">
                <a:solidFill>
                  <a:schemeClr val="tx1"/>
                </a:solidFill>
                <a:latin typeface="Times New Roman" pitchFamily="18" charset="0"/>
                <a:cs typeface="Arial" charset="0"/>
              </a:defRPr>
            </a:lvl8pPr>
            <a:lvl9pPr marL="3886200" indent="-228600" eaLnBrk="0" fontAlgn="base" hangingPunct="0">
              <a:spcBef>
                <a:spcPct val="0"/>
              </a:spcBef>
              <a:spcAft>
                <a:spcPct val="0"/>
              </a:spcAft>
              <a:defRPr sz="2400">
                <a:solidFill>
                  <a:schemeClr val="tx1"/>
                </a:solidFill>
                <a:latin typeface="Times New Roman" pitchFamily="18" charset="0"/>
                <a:cs typeface="Arial" charset="0"/>
              </a:defRPr>
            </a:lvl9pPr>
          </a:lstStyle>
          <a:p>
            <a:pPr algn="ctr">
              <a:defRPr/>
            </a:pPr>
            <a:endParaRPr lang="en-US" altLang="en-US" sz="3200">
              <a:solidFill>
                <a:srgbClr val="FFFFFF"/>
              </a:solidFill>
            </a:endParaRPr>
          </a:p>
        </p:txBody>
      </p:sp>
    </p:spTree>
    <p:extLst>
      <p:ext uri="{BB962C8B-B14F-4D97-AF65-F5344CB8AC3E}">
        <p14:creationId xmlns:p14="http://schemas.microsoft.com/office/powerpoint/2010/main" val="935013767"/>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rgbClr val="F7F3FB"/>
        </a:solidFill>
        <a:effectLst/>
      </p:bgPr>
    </p:bg>
    <p:spTree>
      <p:nvGrpSpPr>
        <p:cNvPr id="1" name=""/>
        <p:cNvGrpSpPr/>
        <p:nvPr/>
      </p:nvGrpSpPr>
      <p:grpSpPr>
        <a:xfrm>
          <a:off x="0" y="0"/>
          <a:ext cx="0" cy="0"/>
          <a:chOff x="0" y="0"/>
          <a:chExt cx="0" cy="0"/>
        </a:xfrm>
      </p:grpSpPr>
      <p:sp>
        <p:nvSpPr>
          <p:cNvPr id="786" name="Rectangle 785">
            <a:extLst>
              <a:ext uri="{FF2B5EF4-FFF2-40B4-BE49-F238E27FC236}">
                <a16:creationId xmlns:a16="http://schemas.microsoft.com/office/drawing/2014/main" id="{43D8E0D8-EC4B-4010-ADFB-1143AE8462F3}"/>
              </a:ext>
            </a:extLst>
          </p:cNvPr>
          <p:cNvSpPr/>
          <p:nvPr/>
        </p:nvSpPr>
        <p:spPr bwMode="auto">
          <a:xfrm>
            <a:off x="2452039" y="1865542"/>
            <a:ext cx="1961772" cy="824944"/>
          </a:xfrm>
          <a:prstGeom prst="rect">
            <a:avLst/>
          </a:prstGeom>
          <a:solidFill>
            <a:srgbClr val="E5F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nvGrpSpPr>
          <p:cNvPr id="300" name="Group 1">
            <a:extLst>
              <a:ext uri="{FF2B5EF4-FFF2-40B4-BE49-F238E27FC236}">
                <a16:creationId xmlns:a16="http://schemas.microsoft.com/office/drawing/2014/main" id="{399626F9-A904-4E30-AAE4-2BF5C231FB75}"/>
              </a:ext>
            </a:extLst>
          </p:cNvPr>
          <p:cNvGrpSpPr>
            <a:grpSpLocks/>
          </p:cNvGrpSpPr>
          <p:nvPr/>
        </p:nvGrpSpPr>
        <p:grpSpPr bwMode="auto">
          <a:xfrm>
            <a:off x="196710" y="2070997"/>
            <a:ext cx="4471764" cy="1324729"/>
            <a:chOff x="2133600" y="3657600"/>
            <a:chExt cx="3306082" cy="1033353"/>
          </a:xfrm>
        </p:grpSpPr>
        <p:grpSp>
          <p:nvGrpSpPr>
            <p:cNvPr id="301" name="Group 2">
              <a:extLst>
                <a:ext uri="{FF2B5EF4-FFF2-40B4-BE49-F238E27FC236}">
                  <a16:creationId xmlns:a16="http://schemas.microsoft.com/office/drawing/2014/main" id="{0E46B445-BF10-44F9-9A6C-FFD307D3279B}"/>
                </a:ext>
              </a:extLst>
            </p:cNvPr>
            <p:cNvGrpSpPr>
              <a:grpSpLocks/>
            </p:cNvGrpSpPr>
            <p:nvPr/>
          </p:nvGrpSpPr>
          <p:grpSpPr bwMode="auto">
            <a:xfrm>
              <a:off x="2409825" y="3657600"/>
              <a:ext cx="2849563" cy="322263"/>
              <a:chOff x="2409849" y="3429000"/>
              <a:chExt cx="2478472" cy="499795"/>
            </a:xfrm>
          </p:grpSpPr>
          <p:sp>
            <p:nvSpPr>
              <p:cNvPr id="334" name="Freeform 54">
                <a:extLst>
                  <a:ext uri="{FF2B5EF4-FFF2-40B4-BE49-F238E27FC236}">
                    <a16:creationId xmlns:a16="http://schemas.microsoft.com/office/drawing/2014/main" id="{B459C3E6-67F5-418B-BA1E-85AD918F4625}"/>
                  </a:ext>
                </a:extLst>
              </p:cNvPr>
              <p:cNvSpPr>
                <a:spLocks/>
              </p:cNvSpPr>
              <p:nvPr/>
            </p:nvSpPr>
            <p:spPr bwMode="auto">
              <a:xfrm>
                <a:off x="2409849" y="3442219"/>
                <a:ext cx="384507" cy="378937"/>
              </a:xfrm>
              <a:custGeom>
                <a:avLst/>
                <a:gdLst>
                  <a:gd name="T0" fmla="*/ 0 w 397"/>
                  <a:gd name="T1" fmla="*/ 2147483646 h 602"/>
                  <a:gd name="T2" fmla="*/ 2147483646 w 397"/>
                  <a:gd name="T3" fmla="*/ 2147483646 h 602"/>
                  <a:gd name="T4" fmla="*/ 2147483646 w 397"/>
                  <a:gd name="T5" fmla="*/ 2147483646 h 602"/>
                  <a:gd name="T6" fmla="*/ 2147483646 w 397"/>
                  <a:gd name="T7" fmla="*/ 2147483646 h 602"/>
                  <a:gd name="T8" fmla="*/ 2147483646 w 397"/>
                  <a:gd name="T9" fmla="*/ 2147483646 h 602"/>
                  <a:gd name="T10" fmla="*/ 2147483646 w 397"/>
                  <a:gd name="T11" fmla="*/ 2147483646 h 602"/>
                  <a:gd name="T12" fmla="*/ 2147483646 w 397"/>
                  <a:gd name="T13" fmla="*/ 0 h 602"/>
                  <a:gd name="T14" fmla="*/ 2147483646 w 397"/>
                  <a:gd name="T15" fmla="*/ 2147483646 h 602"/>
                  <a:gd name="T16" fmla="*/ 2147483646 w 397"/>
                  <a:gd name="T17" fmla="*/ 2147483646 h 602"/>
                  <a:gd name="T18" fmla="*/ 2147483646 w 397"/>
                  <a:gd name="T19" fmla="*/ 2147483646 h 602"/>
                  <a:gd name="T20" fmla="*/ 2147483646 w 397"/>
                  <a:gd name="T21" fmla="*/ 2147483646 h 602"/>
                  <a:gd name="T22" fmla="*/ 2147483646 w 397"/>
                  <a:gd name="T23" fmla="*/ 2147483646 h 602"/>
                  <a:gd name="T24" fmla="*/ 2147483646 w 397"/>
                  <a:gd name="T25" fmla="*/ 2147483646 h 602"/>
                  <a:gd name="T26" fmla="*/ 2147483646 w 397"/>
                  <a:gd name="T27" fmla="*/ 2147483646 h 602"/>
                  <a:gd name="T28" fmla="*/ 2147483646 w 397"/>
                  <a:gd name="T29" fmla="*/ 2147483646 h 602"/>
                  <a:gd name="T30" fmla="*/ 2147483646 w 397"/>
                  <a:gd name="T31" fmla="*/ 2147483646 h 602"/>
                  <a:gd name="T32" fmla="*/ 2147483646 w 397"/>
                  <a:gd name="T33" fmla="*/ 2147483646 h 602"/>
                  <a:gd name="T34" fmla="*/ 2147483646 w 397"/>
                  <a:gd name="T35" fmla="*/ 2147483646 h 602"/>
                  <a:gd name="T36" fmla="*/ 2147483646 w 397"/>
                  <a:gd name="T37" fmla="*/ 2147483646 h 602"/>
                  <a:gd name="T38" fmla="*/ 2147483646 w 397"/>
                  <a:gd name="T39" fmla="*/ 2147483646 h 602"/>
                  <a:gd name="T40" fmla="*/ 2147483646 w 397"/>
                  <a:gd name="T41" fmla="*/ 2147483646 h 602"/>
                  <a:gd name="T42" fmla="*/ 2147483646 w 397"/>
                  <a:gd name="T43" fmla="*/ 2147483646 h 602"/>
                  <a:gd name="T44" fmla="*/ 2147483646 w 397"/>
                  <a:gd name="T45" fmla="*/ 2147483646 h 602"/>
                  <a:gd name="T46" fmla="*/ 2147483646 w 397"/>
                  <a:gd name="T47" fmla="*/ 2147483646 h 602"/>
                  <a:gd name="T48" fmla="*/ 2147483646 w 397"/>
                  <a:gd name="T49" fmla="*/ 2147483646 h 602"/>
                  <a:gd name="T50" fmla="*/ 2147483646 w 397"/>
                  <a:gd name="T51" fmla="*/ 2147483646 h 602"/>
                  <a:gd name="T52" fmla="*/ 2147483646 w 397"/>
                  <a:gd name="T53" fmla="*/ 2147483646 h 602"/>
                  <a:gd name="T54" fmla="*/ 2147483646 w 397"/>
                  <a:gd name="T55" fmla="*/ 2147483646 h 602"/>
                  <a:gd name="T56" fmla="*/ 2147483646 w 397"/>
                  <a:gd name="T57" fmla="*/ 2147483646 h 602"/>
                  <a:gd name="T58" fmla="*/ 2147483646 w 397"/>
                  <a:gd name="T59" fmla="*/ 2147483646 h 602"/>
                  <a:gd name="T60" fmla="*/ 2147483646 w 397"/>
                  <a:gd name="T61" fmla="*/ 2147483646 h 602"/>
                  <a:gd name="T62" fmla="*/ 2147483646 w 397"/>
                  <a:gd name="T63" fmla="*/ 2147483646 h 602"/>
                  <a:gd name="T64" fmla="*/ 2147483646 w 397"/>
                  <a:gd name="T65" fmla="*/ 2147483646 h 602"/>
                  <a:gd name="T66" fmla="*/ 2147483646 w 397"/>
                  <a:gd name="T67" fmla="*/ 2147483646 h 602"/>
                  <a:gd name="T68" fmla="*/ 2147483646 w 397"/>
                  <a:gd name="T69" fmla="*/ 2147483646 h 602"/>
                  <a:gd name="T70" fmla="*/ 2147483646 w 397"/>
                  <a:gd name="T71" fmla="*/ 2147483646 h 602"/>
                  <a:gd name="T72" fmla="*/ 2147483646 w 397"/>
                  <a:gd name="T73" fmla="*/ 2147483646 h 602"/>
                  <a:gd name="T74" fmla="*/ 2147483646 w 397"/>
                  <a:gd name="T75" fmla="*/ 2147483646 h 602"/>
                  <a:gd name="T76" fmla="*/ 2147483646 w 397"/>
                  <a:gd name="T77" fmla="*/ 2147483646 h 602"/>
                  <a:gd name="T78" fmla="*/ 2147483646 w 397"/>
                  <a:gd name="T79" fmla="*/ 2147483646 h 602"/>
                  <a:gd name="T80" fmla="*/ 2147483646 w 397"/>
                  <a:gd name="T81" fmla="*/ 2147483646 h 602"/>
                  <a:gd name="T82" fmla="*/ 2147483646 w 397"/>
                  <a:gd name="T83" fmla="*/ 2147483646 h 602"/>
                  <a:gd name="T84" fmla="*/ 2147483646 w 397"/>
                  <a:gd name="T85" fmla="*/ 2147483646 h 602"/>
                  <a:gd name="T86" fmla="*/ 2147483646 w 397"/>
                  <a:gd name="T87" fmla="*/ 2147483646 h 602"/>
                  <a:gd name="T88" fmla="*/ 2147483646 w 397"/>
                  <a:gd name="T89" fmla="*/ 2147483646 h 602"/>
                  <a:gd name="T90" fmla="*/ 2147483646 w 397"/>
                  <a:gd name="T91" fmla="*/ 2147483646 h 602"/>
                  <a:gd name="T92" fmla="*/ 2147483646 w 397"/>
                  <a:gd name="T93" fmla="*/ 2147483646 h 602"/>
                  <a:gd name="T94" fmla="*/ 2147483646 w 397"/>
                  <a:gd name="T95" fmla="*/ 2147483646 h 602"/>
                  <a:gd name="T96" fmla="*/ 2147483646 w 397"/>
                  <a:gd name="T97" fmla="*/ 2147483646 h 602"/>
                  <a:gd name="T98" fmla="*/ 2147483646 w 397"/>
                  <a:gd name="T99" fmla="*/ 2147483646 h 602"/>
                  <a:gd name="T100" fmla="*/ 2147483646 w 397"/>
                  <a:gd name="T101" fmla="*/ 2147483646 h 602"/>
                  <a:gd name="T102" fmla="*/ 2147483646 w 397"/>
                  <a:gd name="T103" fmla="*/ 2147483646 h 602"/>
                  <a:gd name="T104" fmla="*/ 2147483646 w 397"/>
                  <a:gd name="T105" fmla="*/ 2147483646 h 602"/>
                  <a:gd name="T106" fmla="*/ 2147483646 w 397"/>
                  <a:gd name="T107" fmla="*/ 2147483646 h 602"/>
                  <a:gd name="T108" fmla="*/ 2147483646 w 397"/>
                  <a:gd name="T109" fmla="*/ 2147483646 h 602"/>
                  <a:gd name="T110" fmla="*/ 2147483646 w 397"/>
                  <a:gd name="T111" fmla="*/ 2147483646 h 602"/>
                  <a:gd name="T112" fmla="*/ 2147483646 w 397"/>
                  <a:gd name="T113" fmla="*/ 2147483646 h 602"/>
                  <a:gd name="T114" fmla="*/ 2147483646 w 397"/>
                  <a:gd name="T115" fmla="*/ 2147483646 h 602"/>
                  <a:gd name="T116" fmla="*/ 2147483646 w 397"/>
                  <a:gd name="T117" fmla="*/ 2147483646 h 602"/>
                  <a:gd name="T118" fmla="*/ 2147483646 w 397"/>
                  <a:gd name="T119" fmla="*/ 2147483646 h 602"/>
                  <a:gd name="T120" fmla="*/ 2147483646 w 397"/>
                  <a:gd name="T121" fmla="*/ 2147483646 h 602"/>
                  <a:gd name="T122" fmla="*/ 2147483646 w 397"/>
                  <a:gd name="T123" fmla="*/ 2147483646 h 602"/>
                  <a:gd name="T124" fmla="*/ 2147483646 w 397"/>
                  <a:gd name="T125" fmla="*/ 2147483646 h 60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97" h="602">
                    <a:moveTo>
                      <a:pt x="0" y="503"/>
                    </a:moveTo>
                    <a:lnTo>
                      <a:pt x="0" y="517"/>
                    </a:lnTo>
                    <a:lnTo>
                      <a:pt x="7" y="525"/>
                    </a:lnTo>
                    <a:lnTo>
                      <a:pt x="15" y="532"/>
                    </a:lnTo>
                    <a:lnTo>
                      <a:pt x="15" y="525"/>
                    </a:lnTo>
                    <a:lnTo>
                      <a:pt x="15" y="539"/>
                    </a:lnTo>
                    <a:lnTo>
                      <a:pt x="22" y="532"/>
                    </a:lnTo>
                    <a:lnTo>
                      <a:pt x="22" y="553"/>
                    </a:lnTo>
                    <a:lnTo>
                      <a:pt x="29" y="560"/>
                    </a:lnTo>
                    <a:lnTo>
                      <a:pt x="29" y="574"/>
                    </a:lnTo>
                    <a:lnTo>
                      <a:pt x="36" y="567"/>
                    </a:lnTo>
                    <a:lnTo>
                      <a:pt x="36" y="234"/>
                    </a:lnTo>
                    <a:lnTo>
                      <a:pt x="43" y="191"/>
                    </a:lnTo>
                    <a:lnTo>
                      <a:pt x="43" y="0"/>
                    </a:lnTo>
                    <a:lnTo>
                      <a:pt x="43" y="36"/>
                    </a:lnTo>
                    <a:lnTo>
                      <a:pt x="50" y="57"/>
                    </a:lnTo>
                    <a:lnTo>
                      <a:pt x="50" y="262"/>
                    </a:lnTo>
                    <a:lnTo>
                      <a:pt x="57" y="269"/>
                    </a:lnTo>
                    <a:lnTo>
                      <a:pt x="57" y="312"/>
                    </a:lnTo>
                    <a:lnTo>
                      <a:pt x="57" y="305"/>
                    </a:lnTo>
                    <a:lnTo>
                      <a:pt x="64" y="312"/>
                    </a:lnTo>
                    <a:lnTo>
                      <a:pt x="64" y="362"/>
                    </a:lnTo>
                    <a:lnTo>
                      <a:pt x="71" y="369"/>
                    </a:lnTo>
                    <a:lnTo>
                      <a:pt x="71" y="390"/>
                    </a:lnTo>
                    <a:lnTo>
                      <a:pt x="71" y="383"/>
                    </a:lnTo>
                    <a:lnTo>
                      <a:pt x="78" y="376"/>
                    </a:lnTo>
                    <a:lnTo>
                      <a:pt x="78" y="369"/>
                    </a:lnTo>
                    <a:lnTo>
                      <a:pt x="78" y="376"/>
                    </a:lnTo>
                    <a:lnTo>
                      <a:pt x="85" y="383"/>
                    </a:lnTo>
                    <a:lnTo>
                      <a:pt x="85" y="439"/>
                    </a:lnTo>
                    <a:lnTo>
                      <a:pt x="93" y="447"/>
                    </a:lnTo>
                    <a:lnTo>
                      <a:pt x="93" y="496"/>
                    </a:lnTo>
                    <a:lnTo>
                      <a:pt x="100" y="503"/>
                    </a:lnTo>
                    <a:lnTo>
                      <a:pt x="100" y="525"/>
                    </a:lnTo>
                    <a:lnTo>
                      <a:pt x="100" y="517"/>
                    </a:lnTo>
                    <a:lnTo>
                      <a:pt x="107" y="525"/>
                    </a:lnTo>
                    <a:lnTo>
                      <a:pt x="107" y="532"/>
                    </a:lnTo>
                    <a:lnTo>
                      <a:pt x="114" y="539"/>
                    </a:lnTo>
                    <a:lnTo>
                      <a:pt x="121" y="546"/>
                    </a:lnTo>
                    <a:lnTo>
                      <a:pt x="121" y="553"/>
                    </a:lnTo>
                    <a:lnTo>
                      <a:pt x="128" y="560"/>
                    </a:lnTo>
                    <a:lnTo>
                      <a:pt x="128" y="574"/>
                    </a:lnTo>
                    <a:lnTo>
                      <a:pt x="135" y="581"/>
                    </a:lnTo>
                    <a:lnTo>
                      <a:pt x="135" y="595"/>
                    </a:lnTo>
                    <a:lnTo>
                      <a:pt x="142" y="588"/>
                    </a:lnTo>
                    <a:lnTo>
                      <a:pt x="142" y="298"/>
                    </a:lnTo>
                    <a:lnTo>
                      <a:pt x="149" y="255"/>
                    </a:lnTo>
                    <a:lnTo>
                      <a:pt x="149" y="36"/>
                    </a:lnTo>
                    <a:lnTo>
                      <a:pt x="149" y="57"/>
                    </a:lnTo>
                    <a:lnTo>
                      <a:pt x="156" y="71"/>
                    </a:lnTo>
                    <a:lnTo>
                      <a:pt x="156" y="277"/>
                    </a:lnTo>
                    <a:lnTo>
                      <a:pt x="163" y="291"/>
                    </a:lnTo>
                    <a:lnTo>
                      <a:pt x="163" y="354"/>
                    </a:lnTo>
                    <a:lnTo>
                      <a:pt x="170" y="362"/>
                    </a:lnTo>
                    <a:lnTo>
                      <a:pt x="170" y="390"/>
                    </a:lnTo>
                    <a:lnTo>
                      <a:pt x="178" y="397"/>
                    </a:lnTo>
                    <a:lnTo>
                      <a:pt x="178" y="418"/>
                    </a:lnTo>
                    <a:lnTo>
                      <a:pt x="178" y="404"/>
                    </a:lnTo>
                    <a:lnTo>
                      <a:pt x="185" y="397"/>
                    </a:lnTo>
                    <a:lnTo>
                      <a:pt x="185" y="376"/>
                    </a:lnTo>
                    <a:lnTo>
                      <a:pt x="185" y="383"/>
                    </a:lnTo>
                    <a:lnTo>
                      <a:pt x="192" y="390"/>
                    </a:lnTo>
                    <a:lnTo>
                      <a:pt x="192" y="447"/>
                    </a:lnTo>
                    <a:lnTo>
                      <a:pt x="199" y="454"/>
                    </a:lnTo>
                    <a:lnTo>
                      <a:pt x="199" y="503"/>
                    </a:lnTo>
                    <a:lnTo>
                      <a:pt x="206" y="510"/>
                    </a:lnTo>
                    <a:lnTo>
                      <a:pt x="206" y="532"/>
                    </a:lnTo>
                    <a:lnTo>
                      <a:pt x="213" y="539"/>
                    </a:lnTo>
                    <a:lnTo>
                      <a:pt x="213" y="546"/>
                    </a:lnTo>
                    <a:lnTo>
                      <a:pt x="227" y="546"/>
                    </a:lnTo>
                    <a:lnTo>
                      <a:pt x="220" y="546"/>
                    </a:lnTo>
                    <a:lnTo>
                      <a:pt x="227" y="560"/>
                    </a:lnTo>
                    <a:lnTo>
                      <a:pt x="234" y="567"/>
                    </a:lnTo>
                    <a:lnTo>
                      <a:pt x="234" y="560"/>
                    </a:lnTo>
                    <a:lnTo>
                      <a:pt x="234" y="581"/>
                    </a:lnTo>
                    <a:lnTo>
                      <a:pt x="241" y="588"/>
                    </a:lnTo>
                    <a:lnTo>
                      <a:pt x="241" y="595"/>
                    </a:lnTo>
                    <a:lnTo>
                      <a:pt x="241" y="588"/>
                    </a:lnTo>
                    <a:lnTo>
                      <a:pt x="248" y="574"/>
                    </a:lnTo>
                    <a:lnTo>
                      <a:pt x="248" y="156"/>
                    </a:lnTo>
                    <a:lnTo>
                      <a:pt x="256" y="121"/>
                    </a:lnTo>
                    <a:lnTo>
                      <a:pt x="256" y="36"/>
                    </a:lnTo>
                    <a:lnTo>
                      <a:pt x="256" y="121"/>
                    </a:lnTo>
                    <a:lnTo>
                      <a:pt x="263" y="135"/>
                    </a:lnTo>
                    <a:lnTo>
                      <a:pt x="263" y="319"/>
                    </a:lnTo>
                    <a:lnTo>
                      <a:pt x="270" y="326"/>
                    </a:lnTo>
                    <a:lnTo>
                      <a:pt x="270" y="354"/>
                    </a:lnTo>
                    <a:lnTo>
                      <a:pt x="277" y="347"/>
                    </a:lnTo>
                    <a:lnTo>
                      <a:pt x="277" y="404"/>
                    </a:lnTo>
                    <a:lnTo>
                      <a:pt x="284" y="411"/>
                    </a:lnTo>
                    <a:lnTo>
                      <a:pt x="284" y="418"/>
                    </a:lnTo>
                    <a:lnTo>
                      <a:pt x="284" y="404"/>
                    </a:lnTo>
                    <a:lnTo>
                      <a:pt x="291" y="397"/>
                    </a:lnTo>
                    <a:lnTo>
                      <a:pt x="291" y="390"/>
                    </a:lnTo>
                    <a:lnTo>
                      <a:pt x="291" y="404"/>
                    </a:lnTo>
                    <a:lnTo>
                      <a:pt x="298" y="411"/>
                    </a:lnTo>
                    <a:lnTo>
                      <a:pt x="298" y="475"/>
                    </a:lnTo>
                    <a:lnTo>
                      <a:pt x="305" y="482"/>
                    </a:lnTo>
                    <a:lnTo>
                      <a:pt x="305" y="525"/>
                    </a:lnTo>
                    <a:lnTo>
                      <a:pt x="312" y="517"/>
                    </a:lnTo>
                    <a:lnTo>
                      <a:pt x="312" y="546"/>
                    </a:lnTo>
                    <a:lnTo>
                      <a:pt x="312" y="539"/>
                    </a:lnTo>
                    <a:lnTo>
                      <a:pt x="319" y="546"/>
                    </a:lnTo>
                    <a:lnTo>
                      <a:pt x="319" y="553"/>
                    </a:lnTo>
                    <a:lnTo>
                      <a:pt x="334" y="553"/>
                    </a:lnTo>
                    <a:lnTo>
                      <a:pt x="334" y="567"/>
                    </a:lnTo>
                    <a:lnTo>
                      <a:pt x="341" y="574"/>
                    </a:lnTo>
                    <a:lnTo>
                      <a:pt x="341" y="588"/>
                    </a:lnTo>
                    <a:lnTo>
                      <a:pt x="348" y="595"/>
                    </a:lnTo>
                    <a:lnTo>
                      <a:pt x="348" y="602"/>
                    </a:lnTo>
                    <a:lnTo>
                      <a:pt x="348" y="560"/>
                    </a:lnTo>
                    <a:lnTo>
                      <a:pt x="355" y="546"/>
                    </a:lnTo>
                    <a:lnTo>
                      <a:pt x="355" y="78"/>
                    </a:lnTo>
                    <a:lnTo>
                      <a:pt x="362" y="57"/>
                    </a:lnTo>
                    <a:lnTo>
                      <a:pt x="362" y="29"/>
                    </a:lnTo>
                    <a:lnTo>
                      <a:pt x="362" y="142"/>
                    </a:lnTo>
                    <a:lnTo>
                      <a:pt x="369" y="163"/>
                    </a:lnTo>
                    <a:lnTo>
                      <a:pt x="369" y="312"/>
                    </a:lnTo>
                    <a:lnTo>
                      <a:pt x="376" y="319"/>
                    </a:lnTo>
                    <a:lnTo>
                      <a:pt x="376" y="326"/>
                    </a:lnTo>
                    <a:lnTo>
                      <a:pt x="383" y="333"/>
                    </a:lnTo>
                    <a:lnTo>
                      <a:pt x="383" y="383"/>
                    </a:lnTo>
                    <a:lnTo>
                      <a:pt x="390" y="390"/>
                    </a:lnTo>
                    <a:lnTo>
                      <a:pt x="390" y="376"/>
                    </a:lnTo>
                    <a:lnTo>
                      <a:pt x="397" y="369"/>
                    </a:lnTo>
                    <a:lnTo>
                      <a:pt x="397" y="397"/>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35" name="Freeform 55">
                <a:extLst>
                  <a:ext uri="{FF2B5EF4-FFF2-40B4-BE49-F238E27FC236}">
                    <a16:creationId xmlns:a16="http://schemas.microsoft.com/office/drawing/2014/main" id="{BC45511C-2D43-42FA-8B85-04C5D03AED93}"/>
                  </a:ext>
                </a:extLst>
              </p:cNvPr>
              <p:cNvSpPr>
                <a:spLocks/>
              </p:cNvSpPr>
              <p:nvPr/>
            </p:nvSpPr>
            <p:spPr bwMode="auto">
              <a:xfrm>
                <a:off x="2794356" y="3429000"/>
                <a:ext cx="398067" cy="378937"/>
              </a:xfrm>
              <a:custGeom>
                <a:avLst/>
                <a:gdLst>
                  <a:gd name="T0" fmla="*/ 2147483646 w 411"/>
                  <a:gd name="T1" fmla="*/ 2147483646 h 602"/>
                  <a:gd name="T2" fmla="*/ 2147483646 w 411"/>
                  <a:gd name="T3" fmla="*/ 2147483646 h 602"/>
                  <a:gd name="T4" fmla="*/ 2147483646 w 411"/>
                  <a:gd name="T5" fmla="*/ 2147483646 h 602"/>
                  <a:gd name="T6" fmla="*/ 2147483646 w 411"/>
                  <a:gd name="T7" fmla="*/ 2147483646 h 602"/>
                  <a:gd name="T8" fmla="*/ 2147483646 w 411"/>
                  <a:gd name="T9" fmla="*/ 2147483646 h 602"/>
                  <a:gd name="T10" fmla="*/ 2147483646 w 411"/>
                  <a:gd name="T11" fmla="*/ 2147483646 h 602"/>
                  <a:gd name="T12" fmla="*/ 2147483646 w 411"/>
                  <a:gd name="T13" fmla="*/ 2147483646 h 602"/>
                  <a:gd name="T14" fmla="*/ 2147483646 w 411"/>
                  <a:gd name="T15" fmla="*/ 2147483646 h 602"/>
                  <a:gd name="T16" fmla="*/ 2147483646 w 411"/>
                  <a:gd name="T17" fmla="*/ 2147483646 h 602"/>
                  <a:gd name="T18" fmla="*/ 2147483646 w 411"/>
                  <a:gd name="T19" fmla="*/ 2147483646 h 602"/>
                  <a:gd name="T20" fmla="*/ 2147483646 w 411"/>
                  <a:gd name="T21" fmla="*/ 2147483646 h 602"/>
                  <a:gd name="T22" fmla="*/ 2147483646 w 411"/>
                  <a:gd name="T23" fmla="*/ 2147483646 h 602"/>
                  <a:gd name="T24" fmla="*/ 2147483646 w 411"/>
                  <a:gd name="T25" fmla="*/ 2147483646 h 602"/>
                  <a:gd name="T26" fmla="*/ 2147483646 w 411"/>
                  <a:gd name="T27" fmla="*/ 2147483646 h 602"/>
                  <a:gd name="T28" fmla="*/ 2147483646 w 411"/>
                  <a:gd name="T29" fmla="*/ 2147483646 h 602"/>
                  <a:gd name="T30" fmla="*/ 2147483646 w 411"/>
                  <a:gd name="T31" fmla="*/ 2147483646 h 602"/>
                  <a:gd name="T32" fmla="*/ 2147483646 w 411"/>
                  <a:gd name="T33" fmla="*/ 2147483646 h 602"/>
                  <a:gd name="T34" fmla="*/ 2147483646 w 411"/>
                  <a:gd name="T35" fmla="*/ 2147483646 h 602"/>
                  <a:gd name="T36" fmla="*/ 2147483646 w 411"/>
                  <a:gd name="T37" fmla="*/ 2147483646 h 602"/>
                  <a:gd name="T38" fmla="*/ 2147483646 w 411"/>
                  <a:gd name="T39" fmla="*/ 2147483646 h 602"/>
                  <a:gd name="T40" fmla="*/ 2147483646 w 411"/>
                  <a:gd name="T41" fmla="*/ 2147483646 h 602"/>
                  <a:gd name="T42" fmla="*/ 2147483646 w 411"/>
                  <a:gd name="T43" fmla="*/ 2147483646 h 602"/>
                  <a:gd name="T44" fmla="*/ 2147483646 w 411"/>
                  <a:gd name="T45" fmla="*/ 2147483646 h 602"/>
                  <a:gd name="T46" fmla="*/ 2147483646 w 411"/>
                  <a:gd name="T47" fmla="*/ 2147483646 h 602"/>
                  <a:gd name="T48" fmla="*/ 2147483646 w 411"/>
                  <a:gd name="T49" fmla="*/ 2147483646 h 602"/>
                  <a:gd name="T50" fmla="*/ 2147483646 w 411"/>
                  <a:gd name="T51" fmla="*/ 2147483646 h 602"/>
                  <a:gd name="T52" fmla="*/ 2147483646 w 411"/>
                  <a:gd name="T53" fmla="*/ 2147483646 h 602"/>
                  <a:gd name="T54" fmla="*/ 2147483646 w 411"/>
                  <a:gd name="T55" fmla="*/ 2147483646 h 602"/>
                  <a:gd name="T56" fmla="*/ 2147483646 w 411"/>
                  <a:gd name="T57" fmla="*/ 2147483646 h 602"/>
                  <a:gd name="T58" fmla="*/ 2147483646 w 411"/>
                  <a:gd name="T59" fmla="*/ 2147483646 h 602"/>
                  <a:gd name="T60" fmla="*/ 2147483646 w 411"/>
                  <a:gd name="T61" fmla="*/ 2147483646 h 602"/>
                  <a:gd name="T62" fmla="*/ 2147483646 w 411"/>
                  <a:gd name="T63" fmla="*/ 2147483646 h 602"/>
                  <a:gd name="T64" fmla="*/ 2147483646 w 411"/>
                  <a:gd name="T65" fmla="*/ 2147483646 h 602"/>
                  <a:gd name="T66" fmla="*/ 2147483646 w 411"/>
                  <a:gd name="T67" fmla="*/ 2147483646 h 602"/>
                  <a:gd name="T68" fmla="*/ 2147483646 w 411"/>
                  <a:gd name="T69" fmla="*/ 2147483646 h 602"/>
                  <a:gd name="T70" fmla="*/ 2147483646 w 411"/>
                  <a:gd name="T71" fmla="*/ 2147483646 h 602"/>
                  <a:gd name="T72" fmla="*/ 2147483646 w 411"/>
                  <a:gd name="T73" fmla="*/ 2147483646 h 602"/>
                  <a:gd name="T74" fmla="*/ 2147483646 w 411"/>
                  <a:gd name="T75" fmla="*/ 2147483646 h 602"/>
                  <a:gd name="T76" fmla="*/ 2147483646 w 411"/>
                  <a:gd name="T77" fmla="*/ 2147483646 h 602"/>
                  <a:gd name="T78" fmla="*/ 2147483646 w 411"/>
                  <a:gd name="T79" fmla="*/ 2147483646 h 602"/>
                  <a:gd name="T80" fmla="*/ 2147483646 w 411"/>
                  <a:gd name="T81" fmla="*/ 2147483646 h 602"/>
                  <a:gd name="T82" fmla="*/ 2147483646 w 411"/>
                  <a:gd name="T83" fmla="*/ 2147483646 h 602"/>
                  <a:gd name="T84" fmla="*/ 2147483646 w 411"/>
                  <a:gd name="T85" fmla="*/ 2147483646 h 602"/>
                  <a:gd name="T86" fmla="*/ 2147483646 w 411"/>
                  <a:gd name="T87" fmla="*/ 2147483646 h 602"/>
                  <a:gd name="T88" fmla="*/ 2147483646 w 411"/>
                  <a:gd name="T89" fmla="*/ 2147483646 h 602"/>
                  <a:gd name="T90" fmla="*/ 2147483646 w 411"/>
                  <a:gd name="T91" fmla="*/ 2147483646 h 602"/>
                  <a:gd name="T92" fmla="*/ 2147483646 w 411"/>
                  <a:gd name="T93" fmla="*/ 2147483646 h 602"/>
                  <a:gd name="T94" fmla="*/ 2147483646 w 411"/>
                  <a:gd name="T95" fmla="*/ 2147483646 h 602"/>
                  <a:gd name="T96" fmla="*/ 2147483646 w 411"/>
                  <a:gd name="T97" fmla="*/ 2147483646 h 602"/>
                  <a:gd name="T98" fmla="*/ 2147483646 w 411"/>
                  <a:gd name="T99" fmla="*/ 2147483646 h 602"/>
                  <a:gd name="T100" fmla="*/ 2147483646 w 411"/>
                  <a:gd name="T101" fmla="*/ 2147483646 h 602"/>
                  <a:gd name="T102" fmla="*/ 2147483646 w 411"/>
                  <a:gd name="T103" fmla="*/ 2147483646 h 602"/>
                  <a:gd name="T104" fmla="*/ 2147483646 w 411"/>
                  <a:gd name="T105" fmla="*/ 2147483646 h 602"/>
                  <a:gd name="T106" fmla="*/ 2147483646 w 411"/>
                  <a:gd name="T107" fmla="*/ 2147483646 h 602"/>
                  <a:gd name="T108" fmla="*/ 2147483646 w 411"/>
                  <a:gd name="T109" fmla="*/ 2147483646 h 602"/>
                  <a:gd name="T110" fmla="*/ 2147483646 w 411"/>
                  <a:gd name="T111" fmla="*/ 2147483646 h 602"/>
                  <a:gd name="T112" fmla="*/ 2147483646 w 411"/>
                  <a:gd name="T113" fmla="*/ 2147483646 h 602"/>
                  <a:gd name="T114" fmla="*/ 2147483646 w 411"/>
                  <a:gd name="T115" fmla="*/ 2147483646 h 602"/>
                  <a:gd name="T116" fmla="*/ 2147483646 w 411"/>
                  <a:gd name="T117" fmla="*/ 0 h 602"/>
                  <a:gd name="T118" fmla="*/ 2147483646 w 411"/>
                  <a:gd name="T119" fmla="*/ 2147483646 h 602"/>
                  <a:gd name="T120" fmla="*/ 2147483646 w 411"/>
                  <a:gd name="T121" fmla="*/ 2147483646 h 602"/>
                  <a:gd name="T122" fmla="*/ 2147483646 w 411"/>
                  <a:gd name="T123" fmla="*/ 2147483646 h 602"/>
                  <a:gd name="T124" fmla="*/ 2147483646 w 411"/>
                  <a:gd name="T125" fmla="*/ 2147483646 h 60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11" h="602">
                    <a:moveTo>
                      <a:pt x="0" y="418"/>
                    </a:moveTo>
                    <a:lnTo>
                      <a:pt x="7" y="425"/>
                    </a:lnTo>
                    <a:lnTo>
                      <a:pt x="7" y="482"/>
                    </a:lnTo>
                    <a:lnTo>
                      <a:pt x="14" y="489"/>
                    </a:lnTo>
                    <a:lnTo>
                      <a:pt x="14" y="524"/>
                    </a:lnTo>
                    <a:lnTo>
                      <a:pt x="22" y="531"/>
                    </a:lnTo>
                    <a:lnTo>
                      <a:pt x="22" y="538"/>
                    </a:lnTo>
                    <a:lnTo>
                      <a:pt x="29" y="546"/>
                    </a:lnTo>
                    <a:lnTo>
                      <a:pt x="29" y="553"/>
                    </a:lnTo>
                    <a:lnTo>
                      <a:pt x="29" y="546"/>
                    </a:lnTo>
                    <a:lnTo>
                      <a:pt x="36" y="553"/>
                    </a:lnTo>
                    <a:lnTo>
                      <a:pt x="36" y="546"/>
                    </a:lnTo>
                    <a:lnTo>
                      <a:pt x="36" y="553"/>
                    </a:lnTo>
                    <a:lnTo>
                      <a:pt x="43" y="560"/>
                    </a:lnTo>
                    <a:lnTo>
                      <a:pt x="43" y="553"/>
                    </a:lnTo>
                    <a:lnTo>
                      <a:pt x="43" y="567"/>
                    </a:lnTo>
                    <a:lnTo>
                      <a:pt x="50" y="574"/>
                    </a:lnTo>
                    <a:lnTo>
                      <a:pt x="50" y="595"/>
                    </a:lnTo>
                    <a:lnTo>
                      <a:pt x="57" y="602"/>
                    </a:lnTo>
                    <a:lnTo>
                      <a:pt x="57" y="560"/>
                    </a:lnTo>
                    <a:lnTo>
                      <a:pt x="64" y="531"/>
                    </a:lnTo>
                    <a:lnTo>
                      <a:pt x="64" y="78"/>
                    </a:lnTo>
                    <a:lnTo>
                      <a:pt x="71" y="57"/>
                    </a:lnTo>
                    <a:lnTo>
                      <a:pt x="71" y="35"/>
                    </a:lnTo>
                    <a:lnTo>
                      <a:pt x="71" y="170"/>
                    </a:lnTo>
                    <a:lnTo>
                      <a:pt x="78" y="184"/>
                    </a:lnTo>
                    <a:lnTo>
                      <a:pt x="78" y="312"/>
                    </a:lnTo>
                    <a:lnTo>
                      <a:pt x="92" y="312"/>
                    </a:lnTo>
                    <a:lnTo>
                      <a:pt x="92" y="390"/>
                    </a:lnTo>
                    <a:lnTo>
                      <a:pt x="100" y="383"/>
                    </a:lnTo>
                    <a:lnTo>
                      <a:pt x="100" y="390"/>
                    </a:lnTo>
                    <a:lnTo>
                      <a:pt x="100" y="375"/>
                    </a:lnTo>
                    <a:lnTo>
                      <a:pt x="107" y="368"/>
                    </a:lnTo>
                    <a:lnTo>
                      <a:pt x="107" y="397"/>
                    </a:lnTo>
                    <a:lnTo>
                      <a:pt x="114" y="404"/>
                    </a:lnTo>
                    <a:lnTo>
                      <a:pt x="114" y="468"/>
                    </a:lnTo>
                    <a:lnTo>
                      <a:pt x="121" y="475"/>
                    </a:lnTo>
                    <a:lnTo>
                      <a:pt x="121" y="503"/>
                    </a:lnTo>
                    <a:lnTo>
                      <a:pt x="128" y="510"/>
                    </a:lnTo>
                    <a:lnTo>
                      <a:pt x="128" y="524"/>
                    </a:lnTo>
                    <a:lnTo>
                      <a:pt x="135" y="531"/>
                    </a:lnTo>
                    <a:lnTo>
                      <a:pt x="135" y="524"/>
                    </a:lnTo>
                    <a:lnTo>
                      <a:pt x="135" y="531"/>
                    </a:lnTo>
                    <a:lnTo>
                      <a:pt x="142" y="538"/>
                    </a:lnTo>
                    <a:lnTo>
                      <a:pt x="149" y="546"/>
                    </a:lnTo>
                    <a:lnTo>
                      <a:pt x="149" y="538"/>
                    </a:lnTo>
                    <a:lnTo>
                      <a:pt x="149" y="553"/>
                    </a:lnTo>
                    <a:lnTo>
                      <a:pt x="156" y="560"/>
                    </a:lnTo>
                    <a:lnTo>
                      <a:pt x="156" y="581"/>
                    </a:lnTo>
                    <a:lnTo>
                      <a:pt x="163" y="588"/>
                    </a:lnTo>
                    <a:lnTo>
                      <a:pt x="163" y="538"/>
                    </a:lnTo>
                    <a:lnTo>
                      <a:pt x="170" y="517"/>
                    </a:lnTo>
                    <a:lnTo>
                      <a:pt x="170" y="64"/>
                    </a:lnTo>
                    <a:lnTo>
                      <a:pt x="177" y="50"/>
                    </a:lnTo>
                    <a:lnTo>
                      <a:pt x="177" y="35"/>
                    </a:lnTo>
                    <a:lnTo>
                      <a:pt x="177" y="170"/>
                    </a:lnTo>
                    <a:lnTo>
                      <a:pt x="185" y="191"/>
                    </a:lnTo>
                    <a:lnTo>
                      <a:pt x="185" y="319"/>
                    </a:lnTo>
                    <a:lnTo>
                      <a:pt x="192" y="326"/>
                    </a:lnTo>
                    <a:lnTo>
                      <a:pt x="192" y="319"/>
                    </a:lnTo>
                    <a:lnTo>
                      <a:pt x="192" y="326"/>
                    </a:lnTo>
                    <a:lnTo>
                      <a:pt x="199" y="333"/>
                    </a:lnTo>
                    <a:lnTo>
                      <a:pt x="199" y="397"/>
                    </a:lnTo>
                    <a:lnTo>
                      <a:pt x="206" y="390"/>
                    </a:lnTo>
                    <a:lnTo>
                      <a:pt x="206" y="375"/>
                    </a:lnTo>
                    <a:lnTo>
                      <a:pt x="213" y="368"/>
                    </a:lnTo>
                    <a:lnTo>
                      <a:pt x="213" y="397"/>
                    </a:lnTo>
                    <a:lnTo>
                      <a:pt x="220" y="404"/>
                    </a:lnTo>
                    <a:lnTo>
                      <a:pt x="220" y="460"/>
                    </a:lnTo>
                    <a:lnTo>
                      <a:pt x="227" y="468"/>
                    </a:lnTo>
                    <a:lnTo>
                      <a:pt x="227" y="496"/>
                    </a:lnTo>
                    <a:lnTo>
                      <a:pt x="234" y="503"/>
                    </a:lnTo>
                    <a:lnTo>
                      <a:pt x="234" y="517"/>
                    </a:lnTo>
                    <a:lnTo>
                      <a:pt x="241" y="524"/>
                    </a:lnTo>
                    <a:lnTo>
                      <a:pt x="241" y="517"/>
                    </a:lnTo>
                    <a:lnTo>
                      <a:pt x="255" y="531"/>
                    </a:lnTo>
                    <a:lnTo>
                      <a:pt x="255" y="546"/>
                    </a:lnTo>
                    <a:lnTo>
                      <a:pt x="263" y="553"/>
                    </a:lnTo>
                    <a:lnTo>
                      <a:pt x="263" y="574"/>
                    </a:lnTo>
                    <a:lnTo>
                      <a:pt x="270" y="567"/>
                    </a:lnTo>
                    <a:lnTo>
                      <a:pt x="270" y="283"/>
                    </a:lnTo>
                    <a:lnTo>
                      <a:pt x="277" y="241"/>
                    </a:lnTo>
                    <a:lnTo>
                      <a:pt x="277" y="21"/>
                    </a:lnTo>
                    <a:lnTo>
                      <a:pt x="277" y="42"/>
                    </a:lnTo>
                    <a:lnTo>
                      <a:pt x="284" y="57"/>
                    </a:lnTo>
                    <a:lnTo>
                      <a:pt x="284" y="255"/>
                    </a:lnTo>
                    <a:lnTo>
                      <a:pt x="291" y="262"/>
                    </a:lnTo>
                    <a:lnTo>
                      <a:pt x="291" y="305"/>
                    </a:lnTo>
                    <a:lnTo>
                      <a:pt x="298" y="312"/>
                    </a:lnTo>
                    <a:lnTo>
                      <a:pt x="298" y="347"/>
                    </a:lnTo>
                    <a:lnTo>
                      <a:pt x="305" y="354"/>
                    </a:lnTo>
                    <a:lnTo>
                      <a:pt x="305" y="383"/>
                    </a:lnTo>
                    <a:lnTo>
                      <a:pt x="312" y="375"/>
                    </a:lnTo>
                    <a:lnTo>
                      <a:pt x="312" y="354"/>
                    </a:lnTo>
                    <a:lnTo>
                      <a:pt x="312" y="361"/>
                    </a:lnTo>
                    <a:lnTo>
                      <a:pt x="319" y="368"/>
                    </a:lnTo>
                    <a:lnTo>
                      <a:pt x="319" y="425"/>
                    </a:lnTo>
                    <a:lnTo>
                      <a:pt x="326" y="432"/>
                    </a:lnTo>
                    <a:lnTo>
                      <a:pt x="326" y="482"/>
                    </a:lnTo>
                    <a:lnTo>
                      <a:pt x="333" y="489"/>
                    </a:lnTo>
                    <a:lnTo>
                      <a:pt x="333" y="503"/>
                    </a:lnTo>
                    <a:lnTo>
                      <a:pt x="340" y="510"/>
                    </a:lnTo>
                    <a:lnTo>
                      <a:pt x="340" y="517"/>
                    </a:lnTo>
                    <a:lnTo>
                      <a:pt x="348" y="510"/>
                    </a:lnTo>
                    <a:lnTo>
                      <a:pt x="348" y="524"/>
                    </a:lnTo>
                    <a:lnTo>
                      <a:pt x="348" y="517"/>
                    </a:lnTo>
                    <a:lnTo>
                      <a:pt x="355" y="524"/>
                    </a:lnTo>
                    <a:lnTo>
                      <a:pt x="355" y="517"/>
                    </a:lnTo>
                    <a:lnTo>
                      <a:pt x="355" y="531"/>
                    </a:lnTo>
                    <a:lnTo>
                      <a:pt x="362" y="538"/>
                    </a:lnTo>
                    <a:lnTo>
                      <a:pt x="362" y="560"/>
                    </a:lnTo>
                    <a:lnTo>
                      <a:pt x="369" y="567"/>
                    </a:lnTo>
                    <a:lnTo>
                      <a:pt x="369" y="574"/>
                    </a:lnTo>
                    <a:lnTo>
                      <a:pt x="369" y="567"/>
                    </a:lnTo>
                    <a:lnTo>
                      <a:pt x="376" y="560"/>
                    </a:lnTo>
                    <a:lnTo>
                      <a:pt x="376" y="142"/>
                    </a:lnTo>
                    <a:lnTo>
                      <a:pt x="383" y="106"/>
                    </a:lnTo>
                    <a:lnTo>
                      <a:pt x="383" y="0"/>
                    </a:lnTo>
                    <a:lnTo>
                      <a:pt x="383" y="71"/>
                    </a:lnTo>
                    <a:lnTo>
                      <a:pt x="390" y="85"/>
                    </a:lnTo>
                    <a:lnTo>
                      <a:pt x="390" y="255"/>
                    </a:lnTo>
                    <a:lnTo>
                      <a:pt x="397" y="262"/>
                    </a:lnTo>
                    <a:lnTo>
                      <a:pt x="397" y="276"/>
                    </a:lnTo>
                    <a:lnTo>
                      <a:pt x="404" y="269"/>
                    </a:lnTo>
                    <a:lnTo>
                      <a:pt x="404" y="340"/>
                    </a:lnTo>
                    <a:lnTo>
                      <a:pt x="411" y="347"/>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36" name="Freeform 56">
                <a:extLst>
                  <a:ext uri="{FF2B5EF4-FFF2-40B4-BE49-F238E27FC236}">
                    <a16:creationId xmlns:a16="http://schemas.microsoft.com/office/drawing/2014/main" id="{0809970F-9727-41D2-B517-E0A762065E07}"/>
                  </a:ext>
                </a:extLst>
              </p:cNvPr>
              <p:cNvSpPr>
                <a:spLocks/>
              </p:cNvSpPr>
              <p:nvPr/>
            </p:nvSpPr>
            <p:spPr bwMode="auto">
              <a:xfrm>
                <a:off x="3192422" y="3433406"/>
                <a:ext cx="377727" cy="365719"/>
              </a:xfrm>
              <a:custGeom>
                <a:avLst/>
                <a:gdLst>
                  <a:gd name="T0" fmla="*/ 0 w 390"/>
                  <a:gd name="T1" fmla="*/ 2147483646 h 581"/>
                  <a:gd name="T2" fmla="*/ 2147483646 w 390"/>
                  <a:gd name="T3" fmla="*/ 2147483646 h 581"/>
                  <a:gd name="T4" fmla="*/ 2147483646 w 390"/>
                  <a:gd name="T5" fmla="*/ 2147483646 h 581"/>
                  <a:gd name="T6" fmla="*/ 2147483646 w 390"/>
                  <a:gd name="T7" fmla="*/ 2147483646 h 581"/>
                  <a:gd name="T8" fmla="*/ 2147483646 w 390"/>
                  <a:gd name="T9" fmla="*/ 2147483646 h 581"/>
                  <a:gd name="T10" fmla="*/ 2147483646 w 390"/>
                  <a:gd name="T11" fmla="*/ 2147483646 h 581"/>
                  <a:gd name="T12" fmla="*/ 2147483646 w 390"/>
                  <a:gd name="T13" fmla="*/ 2147483646 h 581"/>
                  <a:gd name="T14" fmla="*/ 2147483646 w 390"/>
                  <a:gd name="T15" fmla="*/ 2147483646 h 581"/>
                  <a:gd name="T16" fmla="*/ 2147483646 w 390"/>
                  <a:gd name="T17" fmla="*/ 2147483646 h 581"/>
                  <a:gd name="T18" fmla="*/ 2147483646 w 390"/>
                  <a:gd name="T19" fmla="*/ 2147483646 h 581"/>
                  <a:gd name="T20" fmla="*/ 2147483646 w 390"/>
                  <a:gd name="T21" fmla="*/ 2147483646 h 581"/>
                  <a:gd name="T22" fmla="*/ 2147483646 w 390"/>
                  <a:gd name="T23" fmla="*/ 2147483646 h 581"/>
                  <a:gd name="T24" fmla="*/ 2147483646 w 390"/>
                  <a:gd name="T25" fmla="*/ 2147483646 h 581"/>
                  <a:gd name="T26" fmla="*/ 2147483646 w 390"/>
                  <a:gd name="T27" fmla="*/ 0 h 581"/>
                  <a:gd name="T28" fmla="*/ 2147483646 w 390"/>
                  <a:gd name="T29" fmla="*/ 2147483646 h 581"/>
                  <a:gd name="T30" fmla="*/ 2147483646 w 390"/>
                  <a:gd name="T31" fmla="*/ 2147483646 h 581"/>
                  <a:gd name="T32" fmla="*/ 2147483646 w 390"/>
                  <a:gd name="T33" fmla="*/ 2147483646 h 581"/>
                  <a:gd name="T34" fmla="*/ 2147483646 w 390"/>
                  <a:gd name="T35" fmla="*/ 2147483646 h 581"/>
                  <a:gd name="T36" fmla="*/ 2147483646 w 390"/>
                  <a:gd name="T37" fmla="*/ 2147483646 h 581"/>
                  <a:gd name="T38" fmla="*/ 2147483646 w 390"/>
                  <a:gd name="T39" fmla="*/ 2147483646 h 581"/>
                  <a:gd name="T40" fmla="*/ 2147483646 w 390"/>
                  <a:gd name="T41" fmla="*/ 2147483646 h 581"/>
                  <a:gd name="T42" fmla="*/ 2147483646 w 390"/>
                  <a:gd name="T43" fmla="*/ 2147483646 h 581"/>
                  <a:gd name="T44" fmla="*/ 2147483646 w 390"/>
                  <a:gd name="T45" fmla="*/ 2147483646 h 581"/>
                  <a:gd name="T46" fmla="*/ 2147483646 w 390"/>
                  <a:gd name="T47" fmla="*/ 2147483646 h 581"/>
                  <a:gd name="T48" fmla="*/ 2147483646 w 390"/>
                  <a:gd name="T49" fmla="*/ 2147483646 h 581"/>
                  <a:gd name="T50" fmla="*/ 2147483646 w 390"/>
                  <a:gd name="T51" fmla="*/ 2147483646 h 581"/>
                  <a:gd name="T52" fmla="*/ 2147483646 w 390"/>
                  <a:gd name="T53" fmla="*/ 2147483646 h 581"/>
                  <a:gd name="T54" fmla="*/ 2147483646 w 390"/>
                  <a:gd name="T55" fmla="*/ 2147483646 h 581"/>
                  <a:gd name="T56" fmla="*/ 2147483646 w 390"/>
                  <a:gd name="T57" fmla="*/ 2147483646 h 581"/>
                  <a:gd name="T58" fmla="*/ 2147483646 w 390"/>
                  <a:gd name="T59" fmla="*/ 2147483646 h 581"/>
                  <a:gd name="T60" fmla="*/ 2147483646 w 390"/>
                  <a:gd name="T61" fmla="*/ 2147483646 h 581"/>
                  <a:gd name="T62" fmla="*/ 2147483646 w 390"/>
                  <a:gd name="T63" fmla="*/ 2147483646 h 581"/>
                  <a:gd name="T64" fmla="*/ 2147483646 w 390"/>
                  <a:gd name="T65" fmla="*/ 2147483646 h 581"/>
                  <a:gd name="T66" fmla="*/ 2147483646 w 390"/>
                  <a:gd name="T67" fmla="*/ 2147483646 h 581"/>
                  <a:gd name="T68" fmla="*/ 2147483646 w 390"/>
                  <a:gd name="T69" fmla="*/ 2147483646 h 581"/>
                  <a:gd name="T70" fmla="*/ 2147483646 w 390"/>
                  <a:gd name="T71" fmla="*/ 2147483646 h 581"/>
                  <a:gd name="T72" fmla="*/ 2147483646 w 390"/>
                  <a:gd name="T73" fmla="*/ 2147483646 h 581"/>
                  <a:gd name="T74" fmla="*/ 2147483646 w 390"/>
                  <a:gd name="T75" fmla="*/ 2147483646 h 581"/>
                  <a:gd name="T76" fmla="*/ 2147483646 w 390"/>
                  <a:gd name="T77" fmla="*/ 2147483646 h 581"/>
                  <a:gd name="T78" fmla="*/ 2147483646 w 390"/>
                  <a:gd name="T79" fmla="*/ 2147483646 h 581"/>
                  <a:gd name="T80" fmla="*/ 2147483646 w 390"/>
                  <a:gd name="T81" fmla="*/ 2147483646 h 581"/>
                  <a:gd name="T82" fmla="*/ 2147483646 w 390"/>
                  <a:gd name="T83" fmla="*/ 2147483646 h 581"/>
                  <a:gd name="T84" fmla="*/ 2147483646 w 390"/>
                  <a:gd name="T85" fmla="*/ 2147483646 h 581"/>
                  <a:gd name="T86" fmla="*/ 2147483646 w 390"/>
                  <a:gd name="T87" fmla="*/ 2147483646 h 581"/>
                  <a:gd name="T88" fmla="*/ 2147483646 w 390"/>
                  <a:gd name="T89" fmla="*/ 2147483646 h 581"/>
                  <a:gd name="T90" fmla="*/ 2147483646 w 390"/>
                  <a:gd name="T91" fmla="*/ 2147483646 h 581"/>
                  <a:gd name="T92" fmla="*/ 2147483646 w 390"/>
                  <a:gd name="T93" fmla="*/ 2147483646 h 581"/>
                  <a:gd name="T94" fmla="*/ 2147483646 w 390"/>
                  <a:gd name="T95" fmla="*/ 2147483646 h 581"/>
                  <a:gd name="T96" fmla="*/ 2147483646 w 390"/>
                  <a:gd name="T97" fmla="*/ 2147483646 h 581"/>
                  <a:gd name="T98" fmla="*/ 2147483646 w 390"/>
                  <a:gd name="T99" fmla="*/ 2147483646 h 581"/>
                  <a:gd name="T100" fmla="*/ 2147483646 w 390"/>
                  <a:gd name="T101" fmla="*/ 2147483646 h 581"/>
                  <a:gd name="T102" fmla="*/ 2147483646 w 390"/>
                  <a:gd name="T103" fmla="*/ 2147483646 h 581"/>
                  <a:gd name="T104" fmla="*/ 2147483646 w 390"/>
                  <a:gd name="T105" fmla="*/ 2147483646 h 581"/>
                  <a:gd name="T106" fmla="*/ 2147483646 w 390"/>
                  <a:gd name="T107" fmla="*/ 2147483646 h 581"/>
                  <a:gd name="T108" fmla="*/ 2147483646 w 390"/>
                  <a:gd name="T109" fmla="*/ 2147483646 h 581"/>
                  <a:gd name="T110" fmla="*/ 2147483646 w 390"/>
                  <a:gd name="T111" fmla="*/ 2147483646 h 581"/>
                  <a:gd name="T112" fmla="*/ 2147483646 w 390"/>
                  <a:gd name="T113" fmla="*/ 2147483646 h 581"/>
                  <a:gd name="T114" fmla="*/ 2147483646 w 390"/>
                  <a:gd name="T115" fmla="*/ 2147483646 h 581"/>
                  <a:gd name="T116" fmla="*/ 2147483646 w 390"/>
                  <a:gd name="T117" fmla="*/ 2147483646 h 581"/>
                  <a:gd name="T118" fmla="*/ 2147483646 w 390"/>
                  <a:gd name="T119" fmla="*/ 2147483646 h 581"/>
                  <a:gd name="T120" fmla="*/ 2147483646 w 390"/>
                  <a:gd name="T121" fmla="*/ 2147483646 h 581"/>
                  <a:gd name="T122" fmla="*/ 2147483646 w 390"/>
                  <a:gd name="T123" fmla="*/ 2147483646 h 581"/>
                  <a:gd name="T124" fmla="*/ 2147483646 w 390"/>
                  <a:gd name="T125" fmla="*/ 2147483646 h 5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90" h="581">
                    <a:moveTo>
                      <a:pt x="0" y="340"/>
                    </a:moveTo>
                    <a:lnTo>
                      <a:pt x="0" y="361"/>
                    </a:lnTo>
                    <a:lnTo>
                      <a:pt x="0" y="354"/>
                    </a:lnTo>
                    <a:lnTo>
                      <a:pt x="7" y="347"/>
                    </a:lnTo>
                    <a:lnTo>
                      <a:pt x="7" y="340"/>
                    </a:lnTo>
                    <a:lnTo>
                      <a:pt x="7" y="354"/>
                    </a:lnTo>
                    <a:lnTo>
                      <a:pt x="15" y="361"/>
                    </a:lnTo>
                    <a:lnTo>
                      <a:pt x="15" y="418"/>
                    </a:lnTo>
                    <a:lnTo>
                      <a:pt x="22" y="425"/>
                    </a:lnTo>
                    <a:lnTo>
                      <a:pt x="22" y="468"/>
                    </a:lnTo>
                    <a:lnTo>
                      <a:pt x="29" y="475"/>
                    </a:lnTo>
                    <a:lnTo>
                      <a:pt x="29" y="489"/>
                    </a:lnTo>
                    <a:lnTo>
                      <a:pt x="36" y="496"/>
                    </a:lnTo>
                    <a:lnTo>
                      <a:pt x="36" y="489"/>
                    </a:lnTo>
                    <a:lnTo>
                      <a:pt x="36" y="503"/>
                    </a:lnTo>
                    <a:lnTo>
                      <a:pt x="43" y="496"/>
                    </a:lnTo>
                    <a:lnTo>
                      <a:pt x="43" y="510"/>
                    </a:lnTo>
                    <a:lnTo>
                      <a:pt x="50" y="517"/>
                    </a:lnTo>
                    <a:lnTo>
                      <a:pt x="50" y="510"/>
                    </a:lnTo>
                    <a:lnTo>
                      <a:pt x="50" y="524"/>
                    </a:lnTo>
                    <a:lnTo>
                      <a:pt x="57" y="531"/>
                    </a:lnTo>
                    <a:lnTo>
                      <a:pt x="57" y="546"/>
                    </a:lnTo>
                    <a:lnTo>
                      <a:pt x="64" y="553"/>
                    </a:lnTo>
                    <a:lnTo>
                      <a:pt x="64" y="567"/>
                    </a:lnTo>
                    <a:lnTo>
                      <a:pt x="71" y="560"/>
                    </a:lnTo>
                    <a:lnTo>
                      <a:pt x="71" y="234"/>
                    </a:lnTo>
                    <a:lnTo>
                      <a:pt x="78" y="191"/>
                    </a:lnTo>
                    <a:lnTo>
                      <a:pt x="78" y="0"/>
                    </a:lnTo>
                    <a:lnTo>
                      <a:pt x="78" y="14"/>
                    </a:lnTo>
                    <a:lnTo>
                      <a:pt x="85" y="28"/>
                    </a:lnTo>
                    <a:lnTo>
                      <a:pt x="85" y="234"/>
                    </a:lnTo>
                    <a:lnTo>
                      <a:pt x="93" y="241"/>
                    </a:lnTo>
                    <a:lnTo>
                      <a:pt x="93" y="283"/>
                    </a:lnTo>
                    <a:lnTo>
                      <a:pt x="100" y="276"/>
                    </a:lnTo>
                    <a:lnTo>
                      <a:pt x="100" y="326"/>
                    </a:lnTo>
                    <a:lnTo>
                      <a:pt x="107" y="340"/>
                    </a:lnTo>
                    <a:lnTo>
                      <a:pt x="107" y="368"/>
                    </a:lnTo>
                    <a:lnTo>
                      <a:pt x="114" y="361"/>
                    </a:lnTo>
                    <a:lnTo>
                      <a:pt x="114" y="368"/>
                    </a:lnTo>
                    <a:lnTo>
                      <a:pt x="114" y="354"/>
                    </a:lnTo>
                    <a:lnTo>
                      <a:pt x="114" y="361"/>
                    </a:lnTo>
                    <a:lnTo>
                      <a:pt x="121" y="368"/>
                    </a:lnTo>
                    <a:lnTo>
                      <a:pt x="121" y="418"/>
                    </a:lnTo>
                    <a:lnTo>
                      <a:pt x="128" y="425"/>
                    </a:lnTo>
                    <a:lnTo>
                      <a:pt x="128" y="468"/>
                    </a:lnTo>
                    <a:lnTo>
                      <a:pt x="135" y="475"/>
                    </a:lnTo>
                    <a:lnTo>
                      <a:pt x="135" y="496"/>
                    </a:lnTo>
                    <a:lnTo>
                      <a:pt x="142" y="503"/>
                    </a:lnTo>
                    <a:lnTo>
                      <a:pt x="142" y="496"/>
                    </a:lnTo>
                    <a:lnTo>
                      <a:pt x="142" y="510"/>
                    </a:lnTo>
                    <a:lnTo>
                      <a:pt x="149" y="517"/>
                    </a:lnTo>
                    <a:lnTo>
                      <a:pt x="149" y="524"/>
                    </a:lnTo>
                    <a:lnTo>
                      <a:pt x="156" y="517"/>
                    </a:lnTo>
                    <a:lnTo>
                      <a:pt x="156" y="539"/>
                    </a:lnTo>
                    <a:lnTo>
                      <a:pt x="163" y="546"/>
                    </a:lnTo>
                    <a:lnTo>
                      <a:pt x="163" y="539"/>
                    </a:lnTo>
                    <a:lnTo>
                      <a:pt x="163" y="553"/>
                    </a:lnTo>
                    <a:lnTo>
                      <a:pt x="170" y="560"/>
                    </a:lnTo>
                    <a:lnTo>
                      <a:pt x="170" y="581"/>
                    </a:lnTo>
                    <a:lnTo>
                      <a:pt x="178" y="574"/>
                    </a:lnTo>
                    <a:lnTo>
                      <a:pt x="178" y="298"/>
                    </a:lnTo>
                    <a:lnTo>
                      <a:pt x="185" y="262"/>
                    </a:lnTo>
                    <a:lnTo>
                      <a:pt x="185" y="28"/>
                    </a:lnTo>
                    <a:lnTo>
                      <a:pt x="185" y="43"/>
                    </a:lnTo>
                    <a:lnTo>
                      <a:pt x="192" y="57"/>
                    </a:lnTo>
                    <a:lnTo>
                      <a:pt x="192" y="269"/>
                    </a:lnTo>
                    <a:lnTo>
                      <a:pt x="199" y="276"/>
                    </a:lnTo>
                    <a:lnTo>
                      <a:pt x="199" y="319"/>
                    </a:lnTo>
                    <a:lnTo>
                      <a:pt x="206" y="326"/>
                    </a:lnTo>
                    <a:lnTo>
                      <a:pt x="206" y="354"/>
                    </a:lnTo>
                    <a:lnTo>
                      <a:pt x="213" y="361"/>
                    </a:lnTo>
                    <a:lnTo>
                      <a:pt x="213" y="397"/>
                    </a:lnTo>
                    <a:lnTo>
                      <a:pt x="213" y="390"/>
                    </a:lnTo>
                    <a:lnTo>
                      <a:pt x="220" y="383"/>
                    </a:lnTo>
                    <a:lnTo>
                      <a:pt x="220" y="361"/>
                    </a:lnTo>
                    <a:lnTo>
                      <a:pt x="220" y="368"/>
                    </a:lnTo>
                    <a:lnTo>
                      <a:pt x="227" y="376"/>
                    </a:lnTo>
                    <a:lnTo>
                      <a:pt x="227" y="432"/>
                    </a:lnTo>
                    <a:lnTo>
                      <a:pt x="234" y="439"/>
                    </a:lnTo>
                    <a:lnTo>
                      <a:pt x="234" y="489"/>
                    </a:lnTo>
                    <a:lnTo>
                      <a:pt x="241" y="496"/>
                    </a:lnTo>
                    <a:lnTo>
                      <a:pt x="241" y="510"/>
                    </a:lnTo>
                    <a:lnTo>
                      <a:pt x="248" y="517"/>
                    </a:lnTo>
                    <a:lnTo>
                      <a:pt x="248" y="524"/>
                    </a:lnTo>
                    <a:lnTo>
                      <a:pt x="256" y="531"/>
                    </a:lnTo>
                    <a:lnTo>
                      <a:pt x="256" y="524"/>
                    </a:lnTo>
                    <a:lnTo>
                      <a:pt x="256" y="531"/>
                    </a:lnTo>
                    <a:lnTo>
                      <a:pt x="263" y="539"/>
                    </a:lnTo>
                    <a:lnTo>
                      <a:pt x="263" y="531"/>
                    </a:lnTo>
                    <a:lnTo>
                      <a:pt x="263" y="539"/>
                    </a:lnTo>
                    <a:lnTo>
                      <a:pt x="270" y="546"/>
                    </a:lnTo>
                    <a:lnTo>
                      <a:pt x="270" y="560"/>
                    </a:lnTo>
                    <a:lnTo>
                      <a:pt x="277" y="567"/>
                    </a:lnTo>
                    <a:lnTo>
                      <a:pt x="277" y="574"/>
                    </a:lnTo>
                    <a:lnTo>
                      <a:pt x="277" y="503"/>
                    </a:lnTo>
                    <a:lnTo>
                      <a:pt x="284" y="482"/>
                    </a:lnTo>
                    <a:lnTo>
                      <a:pt x="284" y="50"/>
                    </a:lnTo>
                    <a:lnTo>
                      <a:pt x="291" y="21"/>
                    </a:lnTo>
                    <a:lnTo>
                      <a:pt x="291" y="0"/>
                    </a:lnTo>
                    <a:lnTo>
                      <a:pt x="291" y="128"/>
                    </a:lnTo>
                    <a:lnTo>
                      <a:pt x="298" y="149"/>
                    </a:lnTo>
                    <a:lnTo>
                      <a:pt x="298" y="283"/>
                    </a:lnTo>
                    <a:lnTo>
                      <a:pt x="305" y="291"/>
                    </a:lnTo>
                    <a:lnTo>
                      <a:pt x="305" y="283"/>
                    </a:lnTo>
                    <a:lnTo>
                      <a:pt x="312" y="291"/>
                    </a:lnTo>
                    <a:lnTo>
                      <a:pt x="312" y="361"/>
                    </a:lnTo>
                    <a:lnTo>
                      <a:pt x="319" y="368"/>
                    </a:lnTo>
                    <a:lnTo>
                      <a:pt x="319" y="340"/>
                    </a:lnTo>
                    <a:lnTo>
                      <a:pt x="326" y="333"/>
                    </a:lnTo>
                    <a:lnTo>
                      <a:pt x="326" y="376"/>
                    </a:lnTo>
                    <a:lnTo>
                      <a:pt x="333" y="390"/>
                    </a:lnTo>
                    <a:lnTo>
                      <a:pt x="333" y="446"/>
                    </a:lnTo>
                    <a:lnTo>
                      <a:pt x="341" y="453"/>
                    </a:lnTo>
                    <a:lnTo>
                      <a:pt x="341" y="468"/>
                    </a:lnTo>
                    <a:lnTo>
                      <a:pt x="348" y="475"/>
                    </a:lnTo>
                    <a:lnTo>
                      <a:pt x="348" y="489"/>
                    </a:lnTo>
                    <a:lnTo>
                      <a:pt x="355" y="496"/>
                    </a:lnTo>
                    <a:lnTo>
                      <a:pt x="362" y="503"/>
                    </a:lnTo>
                    <a:lnTo>
                      <a:pt x="362" y="496"/>
                    </a:lnTo>
                    <a:lnTo>
                      <a:pt x="362" y="503"/>
                    </a:lnTo>
                    <a:lnTo>
                      <a:pt x="369" y="510"/>
                    </a:lnTo>
                    <a:lnTo>
                      <a:pt x="369" y="517"/>
                    </a:lnTo>
                    <a:lnTo>
                      <a:pt x="376" y="524"/>
                    </a:lnTo>
                    <a:lnTo>
                      <a:pt x="376" y="546"/>
                    </a:lnTo>
                    <a:lnTo>
                      <a:pt x="383" y="539"/>
                    </a:lnTo>
                    <a:lnTo>
                      <a:pt x="383" y="418"/>
                    </a:lnTo>
                    <a:lnTo>
                      <a:pt x="390" y="383"/>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37" name="Freeform 57">
                <a:extLst>
                  <a:ext uri="{FF2B5EF4-FFF2-40B4-BE49-F238E27FC236}">
                    <a16:creationId xmlns:a16="http://schemas.microsoft.com/office/drawing/2014/main" id="{EE141632-68A4-44E1-8936-379F1DE2529B}"/>
                  </a:ext>
                </a:extLst>
              </p:cNvPr>
              <p:cNvSpPr>
                <a:spLocks/>
              </p:cNvSpPr>
              <p:nvPr/>
            </p:nvSpPr>
            <p:spPr bwMode="auto">
              <a:xfrm>
                <a:off x="3570149" y="3455438"/>
                <a:ext cx="391287" cy="392786"/>
              </a:xfrm>
              <a:custGeom>
                <a:avLst/>
                <a:gdLst>
                  <a:gd name="T0" fmla="*/ 0 w 404"/>
                  <a:gd name="T1" fmla="*/ 0 h 624"/>
                  <a:gd name="T2" fmla="*/ 2147483646 w 404"/>
                  <a:gd name="T3" fmla="*/ 2147483646 h 624"/>
                  <a:gd name="T4" fmla="*/ 2147483646 w 404"/>
                  <a:gd name="T5" fmla="*/ 2147483646 h 624"/>
                  <a:gd name="T6" fmla="*/ 2147483646 w 404"/>
                  <a:gd name="T7" fmla="*/ 2147483646 h 624"/>
                  <a:gd name="T8" fmla="*/ 2147483646 w 404"/>
                  <a:gd name="T9" fmla="*/ 2147483646 h 624"/>
                  <a:gd name="T10" fmla="*/ 2147483646 w 404"/>
                  <a:gd name="T11" fmla="*/ 2147483646 h 624"/>
                  <a:gd name="T12" fmla="*/ 2147483646 w 404"/>
                  <a:gd name="T13" fmla="*/ 2147483646 h 624"/>
                  <a:gd name="T14" fmla="*/ 2147483646 w 404"/>
                  <a:gd name="T15" fmla="*/ 2147483646 h 624"/>
                  <a:gd name="T16" fmla="*/ 2147483646 w 404"/>
                  <a:gd name="T17" fmla="*/ 2147483646 h 624"/>
                  <a:gd name="T18" fmla="*/ 2147483646 w 404"/>
                  <a:gd name="T19" fmla="*/ 2147483646 h 624"/>
                  <a:gd name="T20" fmla="*/ 2147483646 w 404"/>
                  <a:gd name="T21" fmla="*/ 2147483646 h 624"/>
                  <a:gd name="T22" fmla="*/ 2147483646 w 404"/>
                  <a:gd name="T23" fmla="*/ 2147483646 h 624"/>
                  <a:gd name="T24" fmla="*/ 2147483646 w 404"/>
                  <a:gd name="T25" fmla="*/ 2147483646 h 624"/>
                  <a:gd name="T26" fmla="*/ 2147483646 w 404"/>
                  <a:gd name="T27" fmla="*/ 2147483646 h 624"/>
                  <a:gd name="T28" fmla="*/ 2147483646 w 404"/>
                  <a:gd name="T29" fmla="*/ 2147483646 h 624"/>
                  <a:gd name="T30" fmla="*/ 2147483646 w 404"/>
                  <a:gd name="T31" fmla="*/ 2147483646 h 624"/>
                  <a:gd name="T32" fmla="*/ 2147483646 w 404"/>
                  <a:gd name="T33" fmla="*/ 2147483646 h 624"/>
                  <a:gd name="T34" fmla="*/ 2147483646 w 404"/>
                  <a:gd name="T35" fmla="*/ 2147483646 h 624"/>
                  <a:gd name="T36" fmla="*/ 2147483646 w 404"/>
                  <a:gd name="T37" fmla="*/ 2147483646 h 624"/>
                  <a:gd name="T38" fmla="*/ 2147483646 w 404"/>
                  <a:gd name="T39" fmla="*/ 2147483646 h 624"/>
                  <a:gd name="T40" fmla="*/ 2147483646 w 404"/>
                  <a:gd name="T41" fmla="*/ 2147483646 h 624"/>
                  <a:gd name="T42" fmla="*/ 2147483646 w 404"/>
                  <a:gd name="T43" fmla="*/ 2147483646 h 624"/>
                  <a:gd name="T44" fmla="*/ 2147483646 w 404"/>
                  <a:gd name="T45" fmla="*/ 2147483646 h 624"/>
                  <a:gd name="T46" fmla="*/ 2147483646 w 404"/>
                  <a:gd name="T47" fmla="*/ 2147483646 h 624"/>
                  <a:gd name="T48" fmla="*/ 2147483646 w 404"/>
                  <a:gd name="T49" fmla="*/ 2147483646 h 624"/>
                  <a:gd name="T50" fmla="*/ 2147483646 w 404"/>
                  <a:gd name="T51" fmla="*/ 2147483646 h 624"/>
                  <a:gd name="T52" fmla="*/ 2147483646 w 404"/>
                  <a:gd name="T53" fmla="*/ 2147483646 h 624"/>
                  <a:gd name="T54" fmla="*/ 2147483646 w 404"/>
                  <a:gd name="T55" fmla="*/ 2147483646 h 624"/>
                  <a:gd name="T56" fmla="*/ 2147483646 w 404"/>
                  <a:gd name="T57" fmla="*/ 2147483646 h 624"/>
                  <a:gd name="T58" fmla="*/ 2147483646 w 404"/>
                  <a:gd name="T59" fmla="*/ 2147483646 h 624"/>
                  <a:gd name="T60" fmla="*/ 2147483646 w 404"/>
                  <a:gd name="T61" fmla="*/ 2147483646 h 624"/>
                  <a:gd name="T62" fmla="*/ 2147483646 w 404"/>
                  <a:gd name="T63" fmla="*/ 2147483646 h 624"/>
                  <a:gd name="T64" fmla="*/ 2147483646 w 404"/>
                  <a:gd name="T65" fmla="*/ 2147483646 h 624"/>
                  <a:gd name="T66" fmla="*/ 2147483646 w 404"/>
                  <a:gd name="T67" fmla="*/ 2147483646 h 624"/>
                  <a:gd name="T68" fmla="*/ 2147483646 w 404"/>
                  <a:gd name="T69" fmla="*/ 2147483646 h 624"/>
                  <a:gd name="T70" fmla="*/ 2147483646 w 404"/>
                  <a:gd name="T71" fmla="*/ 2147483646 h 624"/>
                  <a:gd name="T72" fmla="*/ 2147483646 w 404"/>
                  <a:gd name="T73" fmla="*/ 2147483646 h 624"/>
                  <a:gd name="T74" fmla="*/ 2147483646 w 404"/>
                  <a:gd name="T75" fmla="*/ 2147483646 h 624"/>
                  <a:gd name="T76" fmla="*/ 2147483646 w 404"/>
                  <a:gd name="T77" fmla="*/ 2147483646 h 624"/>
                  <a:gd name="T78" fmla="*/ 2147483646 w 404"/>
                  <a:gd name="T79" fmla="*/ 2147483646 h 624"/>
                  <a:gd name="T80" fmla="*/ 2147483646 w 404"/>
                  <a:gd name="T81" fmla="*/ 2147483646 h 624"/>
                  <a:gd name="T82" fmla="*/ 2147483646 w 404"/>
                  <a:gd name="T83" fmla="*/ 2147483646 h 624"/>
                  <a:gd name="T84" fmla="*/ 2147483646 w 404"/>
                  <a:gd name="T85" fmla="*/ 2147483646 h 624"/>
                  <a:gd name="T86" fmla="*/ 2147483646 w 404"/>
                  <a:gd name="T87" fmla="*/ 2147483646 h 624"/>
                  <a:gd name="T88" fmla="*/ 2147483646 w 404"/>
                  <a:gd name="T89" fmla="*/ 2147483646 h 624"/>
                  <a:gd name="T90" fmla="*/ 2147483646 w 404"/>
                  <a:gd name="T91" fmla="*/ 2147483646 h 624"/>
                  <a:gd name="T92" fmla="*/ 2147483646 w 404"/>
                  <a:gd name="T93" fmla="*/ 2147483646 h 624"/>
                  <a:gd name="T94" fmla="*/ 2147483646 w 404"/>
                  <a:gd name="T95" fmla="*/ 2147483646 h 624"/>
                  <a:gd name="T96" fmla="*/ 2147483646 w 404"/>
                  <a:gd name="T97" fmla="*/ 2147483646 h 624"/>
                  <a:gd name="T98" fmla="*/ 2147483646 w 404"/>
                  <a:gd name="T99" fmla="*/ 2147483646 h 624"/>
                  <a:gd name="T100" fmla="*/ 2147483646 w 404"/>
                  <a:gd name="T101" fmla="*/ 2147483646 h 624"/>
                  <a:gd name="T102" fmla="*/ 2147483646 w 404"/>
                  <a:gd name="T103" fmla="*/ 2147483646 h 624"/>
                  <a:gd name="T104" fmla="*/ 2147483646 w 404"/>
                  <a:gd name="T105" fmla="*/ 2147483646 h 624"/>
                  <a:gd name="T106" fmla="*/ 2147483646 w 404"/>
                  <a:gd name="T107" fmla="*/ 2147483646 h 624"/>
                  <a:gd name="T108" fmla="*/ 2147483646 w 404"/>
                  <a:gd name="T109" fmla="*/ 2147483646 h 624"/>
                  <a:gd name="T110" fmla="*/ 2147483646 w 404"/>
                  <a:gd name="T111" fmla="*/ 2147483646 h 624"/>
                  <a:gd name="T112" fmla="*/ 2147483646 w 404"/>
                  <a:gd name="T113" fmla="*/ 2147483646 h 624"/>
                  <a:gd name="T114" fmla="*/ 2147483646 w 404"/>
                  <a:gd name="T115" fmla="*/ 2147483646 h 624"/>
                  <a:gd name="T116" fmla="*/ 2147483646 w 404"/>
                  <a:gd name="T117" fmla="*/ 2147483646 h 624"/>
                  <a:gd name="T118" fmla="*/ 2147483646 w 404"/>
                  <a:gd name="T119" fmla="*/ 2147483646 h 624"/>
                  <a:gd name="T120" fmla="*/ 2147483646 w 404"/>
                  <a:gd name="T121" fmla="*/ 2147483646 h 624"/>
                  <a:gd name="T122" fmla="*/ 2147483646 w 404"/>
                  <a:gd name="T123" fmla="*/ 2147483646 h 624"/>
                  <a:gd name="T124" fmla="*/ 2147483646 w 404"/>
                  <a:gd name="T125" fmla="*/ 2147483646 h 62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04" h="624">
                    <a:moveTo>
                      <a:pt x="0" y="348"/>
                    </a:moveTo>
                    <a:lnTo>
                      <a:pt x="0" y="0"/>
                    </a:lnTo>
                    <a:lnTo>
                      <a:pt x="7" y="8"/>
                    </a:lnTo>
                    <a:lnTo>
                      <a:pt x="7" y="142"/>
                    </a:lnTo>
                    <a:lnTo>
                      <a:pt x="14" y="149"/>
                    </a:lnTo>
                    <a:lnTo>
                      <a:pt x="14" y="206"/>
                    </a:lnTo>
                    <a:lnTo>
                      <a:pt x="14" y="192"/>
                    </a:lnTo>
                    <a:lnTo>
                      <a:pt x="21" y="185"/>
                    </a:lnTo>
                    <a:lnTo>
                      <a:pt x="21" y="142"/>
                    </a:lnTo>
                    <a:lnTo>
                      <a:pt x="21" y="156"/>
                    </a:lnTo>
                    <a:lnTo>
                      <a:pt x="29" y="163"/>
                    </a:lnTo>
                    <a:lnTo>
                      <a:pt x="29" y="227"/>
                    </a:lnTo>
                    <a:lnTo>
                      <a:pt x="36" y="220"/>
                    </a:lnTo>
                    <a:lnTo>
                      <a:pt x="36" y="263"/>
                    </a:lnTo>
                    <a:lnTo>
                      <a:pt x="43" y="270"/>
                    </a:lnTo>
                    <a:lnTo>
                      <a:pt x="43" y="333"/>
                    </a:lnTo>
                    <a:lnTo>
                      <a:pt x="50" y="341"/>
                    </a:lnTo>
                    <a:lnTo>
                      <a:pt x="50" y="369"/>
                    </a:lnTo>
                    <a:lnTo>
                      <a:pt x="57" y="376"/>
                    </a:lnTo>
                    <a:lnTo>
                      <a:pt x="57" y="433"/>
                    </a:lnTo>
                    <a:lnTo>
                      <a:pt x="64" y="440"/>
                    </a:lnTo>
                    <a:lnTo>
                      <a:pt x="64" y="475"/>
                    </a:lnTo>
                    <a:lnTo>
                      <a:pt x="64" y="468"/>
                    </a:lnTo>
                    <a:lnTo>
                      <a:pt x="71" y="475"/>
                    </a:lnTo>
                    <a:lnTo>
                      <a:pt x="71" y="518"/>
                    </a:lnTo>
                    <a:lnTo>
                      <a:pt x="78" y="525"/>
                    </a:lnTo>
                    <a:lnTo>
                      <a:pt x="78" y="539"/>
                    </a:lnTo>
                    <a:lnTo>
                      <a:pt x="85" y="546"/>
                    </a:lnTo>
                    <a:lnTo>
                      <a:pt x="85" y="574"/>
                    </a:lnTo>
                    <a:lnTo>
                      <a:pt x="92" y="581"/>
                    </a:lnTo>
                    <a:lnTo>
                      <a:pt x="92" y="603"/>
                    </a:lnTo>
                    <a:lnTo>
                      <a:pt x="92" y="596"/>
                    </a:lnTo>
                    <a:lnTo>
                      <a:pt x="99" y="589"/>
                    </a:lnTo>
                    <a:lnTo>
                      <a:pt x="99" y="376"/>
                    </a:lnTo>
                    <a:lnTo>
                      <a:pt x="106" y="341"/>
                    </a:lnTo>
                    <a:lnTo>
                      <a:pt x="106" y="128"/>
                    </a:lnTo>
                    <a:lnTo>
                      <a:pt x="106" y="135"/>
                    </a:lnTo>
                    <a:lnTo>
                      <a:pt x="114" y="142"/>
                    </a:lnTo>
                    <a:lnTo>
                      <a:pt x="114" y="319"/>
                    </a:lnTo>
                    <a:lnTo>
                      <a:pt x="121" y="333"/>
                    </a:lnTo>
                    <a:lnTo>
                      <a:pt x="121" y="440"/>
                    </a:lnTo>
                    <a:lnTo>
                      <a:pt x="128" y="447"/>
                    </a:lnTo>
                    <a:lnTo>
                      <a:pt x="128" y="496"/>
                    </a:lnTo>
                    <a:lnTo>
                      <a:pt x="135" y="504"/>
                    </a:lnTo>
                    <a:lnTo>
                      <a:pt x="135" y="511"/>
                    </a:lnTo>
                    <a:lnTo>
                      <a:pt x="135" y="475"/>
                    </a:lnTo>
                    <a:lnTo>
                      <a:pt x="142" y="468"/>
                    </a:lnTo>
                    <a:lnTo>
                      <a:pt x="142" y="426"/>
                    </a:lnTo>
                    <a:lnTo>
                      <a:pt x="149" y="418"/>
                    </a:lnTo>
                    <a:lnTo>
                      <a:pt x="149" y="447"/>
                    </a:lnTo>
                    <a:lnTo>
                      <a:pt x="156" y="440"/>
                    </a:lnTo>
                    <a:lnTo>
                      <a:pt x="156" y="489"/>
                    </a:lnTo>
                    <a:lnTo>
                      <a:pt x="163" y="482"/>
                    </a:lnTo>
                    <a:lnTo>
                      <a:pt x="163" y="525"/>
                    </a:lnTo>
                    <a:lnTo>
                      <a:pt x="170" y="518"/>
                    </a:lnTo>
                    <a:lnTo>
                      <a:pt x="170" y="539"/>
                    </a:lnTo>
                    <a:lnTo>
                      <a:pt x="177" y="546"/>
                    </a:lnTo>
                    <a:lnTo>
                      <a:pt x="177" y="539"/>
                    </a:lnTo>
                    <a:lnTo>
                      <a:pt x="177" y="553"/>
                    </a:lnTo>
                    <a:lnTo>
                      <a:pt x="184" y="546"/>
                    </a:lnTo>
                    <a:lnTo>
                      <a:pt x="184" y="567"/>
                    </a:lnTo>
                    <a:lnTo>
                      <a:pt x="199" y="581"/>
                    </a:lnTo>
                    <a:lnTo>
                      <a:pt x="199" y="589"/>
                    </a:lnTo>
                    <a:lnTo>
                      <a:pt x="199" y="532"/>
                    </a:lnTo>
                    <a:lnTo>
                      <a:pt x="206" y="518"/>
                    </a:lnTo>
                    <a:lnTo>
                      <a:pt x="206" y="185"/>
                    </a:lnTo>
                    <a:lnTo>
                      <a:pt x="213" y="170"/>
                    </a:lnTo>
                    <a:lnTo>
                      <a:pt x="213" y="163"/>
                    </a:lnTo>
                    <a:lnTo>
                      <a:pt x="213" y="277"/>
                    </a:lnTo>
                    <a:lnTo>
                      <a:pt x="220" y="291"/>
                    </a:lnTo>
                    <a:lnTo>
                      <a:pt x="220" y="440"/>
                    </a:lnTo>
                    <a:lnTo>
                      <a:pt x="227" y="454"/>
                    </a:lnTo>
                    <a:lnTo>
                      <a:pt x="227" y="504"/>
                    </a:lnTo>
                    <a:lnTo>
                      <a:pt x="234" y="511"/>
                    </a:lnTo>
                    <a:lnTo>
                      <a:pt x="234" y="525"/>
                    </a:lnTo>
                    <a:lnTo>
                      <a:pt x="234" y="511"/>
                    </a:lnTo>
                    <a:lnTo>
                      <a:pt x="241" y="504"/>
                    </a:lnTo>
                    <a:lnTo>
                      <a:pt x="241" y="461"/>
                    </a:lnTo>
                    <a:lnTo>
                      <a:pt x="248" y="454"/>
                    </a:lnTo>
                    <a:lnTo>
                      <a:pt x="248" y="447"/>
                    </a:lnTo>
                    <a:lnTo>
                      <a:pt x="248" y="461"/>
                    </a:lnTo>
                    <a:lnTo>
                      <a:pt x="255" y="468"/>
                    </a:lnTo>
                    <a:lnTo>
                      <a:pt x="255" y="504"/>
                    </a:lnTo>
                    <a:lnTo>
                      <a:pt x="262" y="511"/>
                    </a:lnTo>
                    <a:lnTo>
                      <a:pt x="262" y="539"/>
                    </a:lnTo>
                    <a:lnTo>
                      <a:pt x="270" y="546"/>
                    </a:lnTo>
                    <a:lnTo>
                      <a:pt x="270" y="560"/>
                    </a:lnTo>
                    <a:lnTo>
                      <a:pt x="277" y="567"/>
                    </a:lnTo>
                    <a:lnTo>
                      <a:pt x="277" y="581"/>
                    </a:lnTo>
                    <a:lnTo>
                      <a:pt x="284" y="589"/>
                    </a:lnTo>
                    <a:lnTo>
                      <a:pt x="284" y="603"/>
                    </a:lnTo>
                    <a:lnTo>
                      <a:pt x="291" y="610"/>
                    </a:lnTo>
                    <a:lnTo>
                      <a:pt x="291" y="617"/>
                    </a:lnTo>
                    <a:lnTo>
                      <a:pt x="298" y="624"/>
                    </a:lnTo>
                    <a:lnTo>
                      <a:pt x="298" y="603"/>
                    </a:lnTo>
                    <a:lnTo>
                      <a:pt x="305" y="589"/>
                    </a:lnTo>
                    <a:lnTo>
                      <a:pt x="305" y="192"/>
                    </a:lnTo>
                    <a:lnTo>
                      <a:pt x="312" y="170"/>
                    </a:lnTo>
                    <a:lnTo>
                      <a:pt x="312" y="114"/>
                    </a:lnTo>
                    <a:lnTo>
                      <a:pt x="312" y="199"/>
                    </a:lnTo>
                    <a:lnTo>
                      <a:pt x="319" y="213"/>
                    </a:lnTo>
                    <a:lnTo>
                      <a:pt x="319" y="383"/>
                    </a:lnTo>
                    <a:lnTo>
                      <a:pt x="326" y="390"/>
                    </a:lnTo>
                    <a:lnTo>
                      <a:pt x="326" y="440"/>
                    </a:lnTo>
                    <a:lnTo>
                      <a:pt x="333" y="447"/>
                    </a:lnTo>
                    <a:lnTo>
                      <a:pt x="333" y="496"/>
                    </a:lnTo>
                    <a:lnTo>
                      <a:pt x="340" y="504"/>
                    </a:lnTo>
                    <a:lnTo>
                      <a:pt x="340" y="511"/>
                    </a:lnTo>
                    <a:lnTo>
                      <a:pt x="340" y="482"/>
                    </a:lnTo>
                    <a:lnTo>
                      <a:pt x="347" y="475"/>
                    </a:lnTo>
                    <a:lnTo>
                      <a:pt x="347" y="454"/>
                    </a:lnTo>
                    <a:lnTo>
                      <a:pt x="355" y="461"/>
                    </a:lnTo>
                    <a:lnTo>
                      <a:pt x="355" y="489"/>
                    </a:lnTo>
                    <a:lnTo>
                      <a:pt x="362" y="496"/>
                    </a:lnTo>
                    <a:lnTo>
                      <a:pt x="362" y="539"/>
                    </a:lnTo>
                    <a:lnTo>
                      <a:pt x="369" y="546"/>
                    </a:lnTo>
                    <a:lnTo>
                      <a:pt x="369" y="567"/>
                    </a:lnTo>
                    <a:lnTo>
                      <a:pt x="383" y="581"/>
                    </a:lnTo>
                    <a:lnTo>
                      <a:pt x="383" y="596"/>
                    </a:lnTo>
                    <a:lnTo>
                      <a:pt x="383" y="589"/>
                    </a:lnTo>
                    <a:lnTo>
                      <a:pt x="390" y="596"/>
                    </a:lnTo>
                    <a:lnTo>
                      <a:pt x="390" y="603"/>
                    </a:lnTo>
                    <a:lnTo>
                      <a:pt x="397" y="610"/>
                    </a:lnTo>
                    <a:lnTo>
                      <a:pt x="397" y="624"/>
                    </a:lnTo>
                    <a:lnTo>
                      <a:pt x="404" y="617"/>
                    </a:lnTo>
                    <a:lnTo>
                      <a:pt x="404" y="383"/>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38" name="Freeform 58">
                <a:extLst>
                  <a:ext uri="{FF2B5EF4-FFF2-40B4-BE49-F238E27FC236}">
                    <a16:creationId xmlns:a16="http://schemas.microsoft.com/office/drawing/2014/main" id="{A1D1B1F6-E5B3-418C-8AAF-7143BC8E3F92}"/>
                  </a:ext>
                </a:extLst>
              </p:cNvPr>
              <p:cNvSpPr>
                <a:spLocks/>
              </p:cNvSpPr>
              <p:nvPr/>
            </p:nvSpPr>
            <p:spPr bwMode="auto">
              <a:xfrm>
                <a:off x="3961436" y="3513978"/>
                <a:ext cx="404846" cy="378937"/>
              </a:xfrm>
              <a:custGeom>
                <a:avLst/>
                <a:gdLst>
                  <a:gd name="T0" fmla="*/ 2147483646 w 418"/>
                  <a:gd name="T1" fmla="*/ 2147483646 h 602"/>
                  <a:gd name="T2" fmla="*/ 2147483646 w 418"/>
                  <a:gd name="T3" fmla="*/ 2147483646 h 602"/>
                  <a:gd name="T4" fmla="*/ 2147483646 w 418"/>
                  <a:gd name="T5" fmla="*/ 2147483646 h 602"/>
                  <a:gd name="T6" fmla="*/ 2147483646 w 418"/>
                  <a:gd name="T7" fmla="*/ 2147483646 h 602"/>
                  <a:gd name="T8" fmla="*/ 2147483646 w 418"/>
                  <a:gd name="T9" fmla="*/ 2147483646 h 602"/>
                  <a:gd name="T10" fmla="*/ 2147483646 w 418"/>
                  <a:gd name="T11" fmla="*/ 2147483646 h 602"/>
                  <a:gd name="T12" fmla="*/ 2147483646 w 418"/>
                  <a:gd name="T13" fmla="*/ 2147483646 h 602"/>
                  <a:gd name="T14" fmla="*/ 2147483646 w 418"/>
                  <a:gd name="T15" fmla="*/ 2147483646 h 602"/>
                  <a:gd name="T16" fmla="*/ 2147483646 w 418"/>
                  <a:gd name="T17" fmla="*/ 2147483646 h 602"/>
                  <a:gd name="T18" fmla="*/ 2147483646 w 418"/>
                  <a:gd name="T19" fmla="*/ 2147483646 h 602"/>
                  <a:gd name="T20" fmla="*/ 2147483646 w 418"/>
                  <a:gd name="T21" fmla="*/ 2147483646 h 602"/>
                  <a:gd name="T22" fmla="*/ 2147483646 w 418"/>
                  <a:gd name="T23" fmla="*/ 2147483646 h 602"/>
                  <a:gd name="T24" fmla="*/ 2147483646 w 418"/>
                  <a:gd name="T25" fmla="*/ 2147483646 h 602"/>
                  <a:gd name="T26" fmla="*/ 2147483646 w 418"/>
                  <a:gd name="T27" fmla="*/ 2147483646 h 602"/>
                  <a:gd name="T28" fmla="*/ 2147483646 w 418"/>
                  <a:gd name="T29" fmla="*/ 2147483646 h 602"/>
                  <a:gd name="T30" fmla="*/ 2147483646 w 418"/>
                  <a:gd name="T31" fmla="*/ 2147483646 h 602"/>
                  <a:gd name="T32" fmla="*/ 2147483646 w 418"/>
                  <a:gd name="T33" fmla="*/ 2147483646 h 602"/>
                  <a:gd name="T34" fmla="*/ 2147483646 w 418"/>
                  <a:gd name="T35" fmla="*/ 2147483646 h 602"/>
                  <a:gd name="T36" fmla="*/ 2147483646 w 418"/>
                  <a:gd name="T37" fmla="*/ 2147483646 h 602"/>
                  <a:gd name="T38" fmla="*/ 2147483646 w 418"/>
                  <a:gd name="T39" fmla="*/ 2147483646 h 602"/>
                  <a:gd name="T40" fmla="*/ 2147483646 w 418"/>
                  <a:gd name="T41" fmla="*/ 2147483646 h 602"/>
                  <a:gd name="T42" fmla="*/ 2147483646 w 418"/>
                  <a:gd name="T43" fmla="*/ 2147483646 h 602"/>
                  <a:gd name="T44" fmla="*/ 2147483646 w 418"/>
                  <a:gd name="T45" fmla="*/ 2147483646 h 602"/>
                  <a:gd name="T46" fmla="*/ 2147483646 w 418"/>
                  <a:gd name="T47" fmla="*/ 2147483646 h 602"/>
                  <a:gd name="T48" fmla="*/ 2147483646 w 418"/>
                  <a:gd name="T49" fmla="*/ 2147483646 h 602"/>
                  <a:gd name="T50" fmla="*/ 2147483646 w 418"/>
                  <a:gd name="T51" fmla="*/ 2147483646 h 602"/>
                  <a:gd name="T52" fmla="*/ 2147483646 w 418"/>
                  <a:gd name="T53" fmla="*/ 2147483646 h 602"/>
                  <a:gd name="T54" fmla="*/ 2147483646 w 418"/>
                  <a:gd name="T55" fmla="*/ 2147483646 h 602"/>
                  <a:gd name="T56" fmla="*/ 2147483646 w 418"/>
                  <a:gd name="T57" fmla="*/ 2147483646 h 602"/>
                  <a:gd name="T58" fmla="*/ 2147483646 w 418"/>
                  <a:gd name="T59" fmla="*/ 2147483646 h 602"/>
                  <a:gd name="T60" fmla="*/ 2147483646 w 418"/>
                  <a:gd name="T61" fmla="*/ 2147483646 h 602"/>
                  <a:gd name="T62" fmla="*/ 2147483646 w 418"/>
                  <a:gd name="T63" fmla="*/ 2147483646 h 602"/>
                  <a:gd name="T64" fmla="*/ 2147483646 w 418"/>
                  <a:gd name="T65" fmla="*/ 2147483646 h 602"/>
                  <a:gd name="T66" fmla="*/ 2147483646 w 418"/>
                  <a:gd name="T67" fmla="*/ 2147483646 h 602"/>
                  <a:gd name="T68" fmla="*/ 2147483646 w 418"/>
                  <a:gd name="T69" fmla="*/ 2147483646 h 602"/>
                  <a:gd name="T70" fmla="*/ 2147483646 w 418"/>
                  <a:gd name="T71" fmla="*/ 2147483646 h 602"/>
                  <a:gd name="T72" fmla="*/ 2147483646 w 418"/>
                  <a:gd name="T73" fmla="*/ 2147483646 h 602"/>
                  <a:gd name="T74" fmla="*/ 2147483646 w 418"/>
                  <a:gd name="T75" fmla="*/ 2147483646 h 602"/>
                  <a:gd name="T76" fmla="*/ 2147483646 w 418"/>
                  <a:gd name="T77" fmla="*/ 2147483646 h 602"/>
                  <a:gd name="T78" fmla="*/ 2147483646 w 418"/>
                  <a:gd name="T79" fmla="*/ 2147483646 h 602"/>
                  <a:gd name="T80" fmla="*/ 2147483646 w 418"/>
                  <a:gd name="T81" fmla="*/ 2147483646 h 602"/>
                  <a:gd name="T82" fmla="*/ 2147483646 w 418"/>
                  <a:gd name="T83" fmla="*/ 2147483646 h 602"/>
                  <a:gd name="T84" fmla="*/ 2147483646 w 418"/>
                  <a:gd name="T85" fmla="*/ 2147483646 h 602"/>
                  <a:gd name="T86" fmla="*/ 2147483646 w 418"/>
                  <a:gd name="T87" fmla="*/ 2147483646 h 602"/>
                  <a:gd name="T88" fmla="*/ 2147483646 w 418"/>
                  <a:gd name="T89" fmla="*/ 2147483646 h 602"/>
                  <a:gd name="T90" fmla="*/ 2147483646 w 418"/>
                  <a:gd name="T91" fmla="*/ 2147483646 h 602"/>
                  <a:gd name="T92" fmla="*/ 2147483646 w 418"/>
                  <a:gd name="T93" fmla="*/ 2147483646 h 602"/>
                  <a:gd name="T94" fmla="*/ 2147483646 w 418"/>
                  <a:gd name="T95" fmla="*/ 2147483646 h 602"/>
                  <a:gd name="T96" fmla="*/ 2147483646 w 418"/>
                  <a:gd name="T97" fmla="*/ 2147483646 h 602"/>
                  <a:gd name="T98" fmla="*/ 2147483646 w 418"/>
                  <a:gd name="T99" fmla="*/ 2147483646 h 602"/>
                  <a:gd name="T100" fmla="*/ 2147483646 w 418"/>
                  <a:gd name="T101" fmla="*/ 2147483646 h 602"/>
                  <a:gd name="T102" fmla="*/ 2147483646 w 418"/>
                  <a:gd name="T103" fmla="*/ 2147483646 h 602"/>
                  <a:gd name="T104" fmla="*/ 2147483646 w 418"/>
                  <a:gd name="T105" fmla="*/ 2147483646 h 602"/>
                  <a:gd name="T106" fmla="*/ 2147483646 w 418"/>
                  <a:gd name="T107" fmla="*/ 2147483646 h 602"/>
                  <a:gd name="T108" fmla="*/ 2147483646 w 418"/>
                  <a:gd name="T109" fmla="*/ 2147483646 h 602"/>
                  <a:gd name="T110" fmla="*/ 2147483646 w 418"/>
                  <a:gd name="T111" fmla="*/ 2147483646 h 602"/>
                  <a:gd name="T112" fmla="*/ 2147483646 w 418"/>
                  <a:gd name="T113" fmla="*/ 2147483646 h 602"/>
                  <a:gd name="T114" fmla="*/ 2147483646 w 418"/>
                  <a:gd name="T115" fmla="*/ 2147483646 h 602"/>
                  <a:gd name="T116" fmla="*/ 2147483646 w 418"/>
                  <a:gd name="T117" fmla="*/ 2147483646 h 602"/>
                  <a:gd name="T118" fmla="*/ 2147483646 w 418"/>
                  <a:gd name="T119" fmla="*/ 2147483646 h 602"/>
                  <a:gd name="T120" fmla="*/ 2147483646 w 418"/>
                  <a:gd name="T121" fmla="*/ 2147483646 h 602"/>
                  <a:gd name="T122" fmla="*/ 2147483646 w 418"/>
                  <a:gd name="T123" fmla="*/ 2147483646 h 602"/>
                  <a:gd name="T124" fmla="*/ 2147483646 w 418"/>
                  <a:gd name="T125" fmla="*/ 2147483646 h 60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18" h="602">
                    <a:moveTo>
                      <a:pt x="0" y="290"/>
                    </a:moveTo>
                    <a:lnTo>
                      <a:pt x="7" y="255"/>
                    </a:lnTo>
                    <a:lnTo>
                      <a:pt x="7" y="0"/>
                    </a:lnTo>
                    <a:lnTo>
                      <a:pt x="7" y="7"/>
                    </a:lnTo>
                    <a:lnTo>
                      <a:pt x="14" y="14"/>
                    </a:lnTo>
                    <a:lnTo>
                      <a:pt x="14" y="198"/>
                    </a:lnTo>
                    <a:lnTo>
                      <a:pt x="21" y="212"/>
                    </a:lnTo>
                    <a:lnTo>
                      <a:pt x="21" y="318"/>
                    </a:lnTo>
                    <a:lnTo>
                      <a:pt x="29" y="325"/>
                    </a:lnTo>
                    <a:lnTo>
                      <a:pt x="29" y="368"/>
                    </a:lnTo>
                    <a:lnTo>
                      <a:pt x="36" y="375"/>
                    </a:lnTo>
                    <a:lnTo>
                      <a:pt x="36" y="425"/>
                    </a:lnTo>
                    <a:lnTo>
                      <a:pt x="43" y="418"/>
                    </a:lnTo>
                    <a:lnTo>
                      <a:pt x="43" y="389"/>
                    </a:lnTo>
                    <a:lnTo>
                      <a:pt x="50" y="382"/>
                    </a:lnTo>
                    <a:lnTo>
                      <a:pt x="50" y="375"/>
                    </a:lnTo>
                    <a:lnTo>
                      <a:pt x="50" y="382"/>
                    </a:lnTo>
                    <a:lnTo>
                      <a:pt x="57" y="389"/>
                    </a:lnTo>
                    <a:lnTo>
                      <a:pt x="57" y="432"/>
                    </a:lnTo>
                    <a:lnTo>
                      <a:pt x="64" y="439"/>
                    </a:lnTo>
                    <a:lnTo>
                      <a:pt x="64" y="481"/>
                    </a:lnTo>
                    <a:lnTo>
                      <a:pt x="71" y="488"/>
                    </a:lnTo>
                    <a:lnTo>
                      <a:pt x="71" y="510"/>
                    </a:lnTo>
                    <a:lnTo>
                      <a:pt x="78" y="517"/>
                    </a:lnTo>
                    <a:lnTo>
                      <a:pt x="78" y="510"/>
                    </a:lnTo>
                    <a:lnTo>
                      <a:pt x="78" y="517"/>
                    </a:lnTo>
                    <a:lnTo>
                      <a:pt x="85" y="524"/>
                    </a:lnTo>
                    <a:lnTo>
                      <a:pt x="85" y="531"/>
                    </a:lnTo>
                    <a:lnTo>
                      <a:pt x="92" y="538"/>
                    </a:lnTo>
                    <a:lnTo>
                      <a:pt x="92" y="531"/>
                    </a:lnTo>
                    <a:lnTo>
                      <a:pt x="92" y="545"/>
                    </a:lnTo>
                    <a:lnTo>
                      <a:pt x="99" y="552"/>
                    </a:lnTo>
                    <a:lnTo>
                      <a:pt x="99" y="559"/>
                    </a:lnTo>
                    <a:lnTo>
                      <a:pt x="99" y="545"/>
                    </a:lnTo>
                    <a:lnTo>
                      <a:pt x="106" y="538"/>
                    </a:lnTo>
                    <a:lnTo>
                      <a:pt x="106" y="170"/>
                    </a:lnTo>
                    <a:lnTo>
                      <a:pt x="114" y="141"/>
                    </a:lnTo>
                    <a:lnTo>
                      <a:pt x="114" y="28"/>
                    </a:lnTo>
                    <a:lnTo>
                      <a:pt x="114" y="92"/>
                    </a:lnTo>
                    <a:lnTo>
                      <a:pt x="121" y="106"/>
                    </a:lnTo>
                    <a:lnTo>
                      <a:pt x="121" y="304"/>
                    </a:lnTo>
                    <a:lnTo>
                      <a:pt x="128" y="318"/>
                    </a:lnTo>
                    <a:lnTo>
                      <a:pt x="128" y="389"/>
                    </a:lnTo>
                    <a:lnTo>
                      <a:pt x="135" y="396"/>
                    </a:lnTo>
                    <a:lnTo>
                      <a:pt x="135" y="432"/>
                    </a:lnTo>
                    <a:lnTo>
                      <a:pt x="142" y="439"/>
                    </a:lnTo>
                    <a:lnTo>
                      <a:pt x="142" y="460"/>
                    </a:lnTo>
                    <a:lnTo>
                      <a:pt x="142" y="446"/>
                    </a:lnTo>
                    <a:lnTo>
                      <a:pt x="149" y="439"/>
                    </a:lnTo>
                    <a:lnTo>
                      <a:pt x="149" y="396"/>
                    </a:lnTo>
                    <a:lnTo>
                      <a:pt x="156" y="389"/>
                    </a:lnTo>
                    <a:lnTo>
                      <a:pt x="156" y="418"/>
                    </a:lnTo>
                    <a:lnTo>
                      <a:pt x="163" y="425"/>
                    </a:lnTo>
                    <a:lnTo>
                      <a:pt x="163" y="481"/>
                    </a:lnTo>
                    <a:lnTo>
                      <a:pt x="170" y="488"/>
                    </a:lnTo>
                    <a:lnTo>
                      <a:pt x="170" y="524"/>
                    </a:lnTo>
                    <a:lnTo>
                      <a:pt x="177" y="531"/>
                    </a:lnTo>
                    <a:lnTo>
                      <a:pt x="177" y="538"/>
                    </a:lnTo>
                    <a:lnTo>
                      <a:pt x="192" y="538"/>
                    </a:lnTo>
                    <a:lnTo>
                      <a:pt x="192" y="545"/>
                    </a:lnTo>
                    <a:lnTo>
                      <a:pt x="199" y="552"/>
                    </a:lnTo>
                    <a:lnTo>
                      <a:pt x="199" y="566"/>
                    </a:lnTo>
                    <a:lnTo>
                      <a:pt x="206" y="545"/>
                    </a:lnTo>
                    <a:lnTo>
                      <a:pt x="206" y="219"/>
                    </a:lnTo>
                    <a:lnTo>
                      <a:pt x="213" y="184"/>
                    </a:lnTo>
                    <a:lnTo>
                      <a:pt x="213" y="21"/>
                    </a:lnTo>
                    <a:lnTo>
                      <a:pt x="213" y="35"/>
                    </a:lnTo>
                    <a:lnTo>
                      <a:pt x="220" y="49"/>
                    </a:lnTo>
                    <a:lnTo>
                      <a:pt x="220" y="233"/>
                    </a:lnTo>
                    <a:lnTo>
                      <a:pt x="227" y="248"/>
                    </a:lnTo>
                    <a:lnTo>
                      <a:pt x="227" y="347"/>
                    </a:lnTo>
                    <a:lnTo>
                      <a:pt x="234" y="354"/>
                    </a:lnTo>
                    <a:lnTo>
                      <a:pt x="234" y="389"/>
                    </a:lnTo>
                    <a:lnTo>
                      <a:pt x="241" y="396"/>
                    </a:lnTo>
                    <a:lnTo>
                      <a:pt x="241" y="467"/>
                    </a:lnTo>
                    <a:lnTo>
                      <a:pt x="248" y="460"/>
                    </a:lnTo>
                    <a:lnTo>
                      <a:pt x="248" y="439"/>
                    </a:lnTo>
                    <a:lnTo>
                      <a:pt x="255" y="432"/>
                    </a:lnTo>
                    <a:lnTo>
                      <a:pt x="262" y="439"/>
                    </a:lnTo>
                    <a:lnTo>
                      <a:pt x="262" y="474"/>
                    </a:lnTo>
                    <a:lnTo>
                      <a:pt x="269" y="481"/>
                    </a:lnTo>
                    <a:lnTo>
                      <a:pt x="269" y="531"/>
                    </a:lnTo>
                    <a:lnTo>
                      <a:pt x="277" y="538"/>
                    </a:lnTo>
                    <a:lnTo>
                      <a:pt x="277" y="559"/>
                    </a:lnTo>
                    <a:lnTo>
                      <a:pt x="284" y="559"/>
                    </a:lnTo>
                    <a:lnTo>
                      <a:pt x="298" y="573"/>
                    </a:lnTo>
                    <a:lnTo>
                      <a:pt x="298" y="588"/>
                    </a:lnTo>
                    <a:lnTo>
                      <a:pt x="305" y="595"/>
                    </a:lnTo>
                    <a:lnTo>
                      <a:pt x="305" y="545"/>
                    </a:lnTo>
                    <a:lnTo>
                      <a:pt x="312" y="531"/>
                    </a:lnTo>
                    <a:lnTo>
                      <a:pt x="312" y="134"/>
                    </a:lnTo>
                    <a:lnTo>
                      <a:pt x="319" y="120"/>
                    </a:lnTo>
                    <a:lnTo>
                      <a:pt x="319" y="85"/>
                    </a:lnTo>
                    <a:lnTo>
                      <a:pt x="319" y="191"/>
                    </a:lnTo>
                    <a:lnTo>
                      <a:pt x="326" y="205"/>
                    </a:lnTo>
                    <a:lnTo>
                      <a:pt x="326" y="375"/>
                    </a:lnTo>
                    <a:lnTo>
                      <a:pt x="333" y="382"/>
                    </a:lnTo>
                    <a:lnTo>
                      <a:pt x="333" y="439"/>
                    </a:lnTo>
                    <a:lnTo>
                      <a:pt x="340" y="446"/>
                    </a:lnTo>
                    <a:lnTo>
                      <a:pt x="340" y="488"/>
                    </a:lnTo>
                    <a:lnTo>
                      <a:pt x="347" y="496"/>
                    </a:lnTo>
                    <a:lnTo>
                      <a:pt x="347" y="503"/>
                    </a:lnTo>
                    <a:lnTo>
                      <a:pt x="347" y="488"/>
                    </a:lnTo>
                    <a:lnTo>
                      <a:pt x="355" y="481"/>
                    </a:lnTo>
                    <a:lnTo>
                      <a:pt x="355" y="446"/>
                    </a:lnTo>
                    <a:lnTo>
                      <a:pt x="362" y="453"/>
                    </a:lnTo>
                    <a:lnTo>
                      <a:pt x="362" y="467"/>
                    </a:lnTo>
                    <a:lnTo>
                      <a:pt x="369" y="474"/>
                    </a:lnTo>
                    <a:lnTo>
                      <a:pt x="369" y="531"/>
                    </a:lnTo>
                    <a:lnTo>
                      <a:pt x="376" y="538"/>
                    </a:lnTo>
                    <a:lnTo>
                      <a:pt x="376" y="566"/>
                    </a:lnTo>
                    <a:lnTo>
                      <a:pt x="383" y="573"/>
                    </a:lnTo>
                    <a:lnTo>
                      <a:pt x="383" y="566"/>
                    </a:lnTo>
                    <a:lnTo>
                      <a:pt x="383" y="573"/>
                    </a:lnTo>
                    <a:lnTo>
                      <a:pt x="390" y="581"/>
                    </a:lnTo>
                    <a:lnTo>
                      <a:pt x="390" y="573"/>
                    </a:lnTo>
                    <a:lnTo>
                      <a:pt x="390" y="581"/>
                    </a:lnTo>
                    <a:lnTo>
                      <a:pt x="397" y="588"/>
                    </a:lnTo>
                    <a:lnTo>
                      <a:pt x="397" y="581"/>
                    </a:lnTo>
                    <a:lnTo>
                      <a:pt x="397" y="595"/>
                    </a:lnTo>
                    <a:lnTo>
                      <a:pt x="404" y="602"/>
                    </a:lnTo>
                    <a:lnTo>
                      <a:pt x="404" y="524"/>
                    </a:lnTo>
                    <a:lnTo>
                      <a:pt x="411" y="503"/>
                    </a:lnTo>
                    <a:lnTo>
                      <a:pt x="411" y="99"/>
                    </a:lnTo>
                    <a:lnTo>
                      <a:pt x="418" y="92"/>
                    </a:lnTo>
                    <a:lnTo>
                      <a:pt x="418" y="77"/>
                    </a:lnTo>
                    <a:lnTo>
                      <a:pt x="418" y="184"/>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39" name="Freeform 59">
                <a:extLst>
                  <a:ext uri="{FF2B5EF4-FFF2-40B4-BE49-F238E27FC236}">
                    <a16:creationId xmlns:a16="http://schemas.microsoft.com/office/drawing/2014/main" id="{99D8D358-0091-4BA2-8B2A-D4C5AEF76341}"/>
                  </a:ext>
                </a:extLst>
              </p:cNvPr>
              <p:cNvSpPr>
                <a:spLocks/>
              </p:cNvSpPr>
              <p:nvPr/>
            </p:nvSpPr>
            <p:spPr bwMode="auto">
              <a:xfrm>
                <a:off x="4366282" y="3567482"/>
                <a:ext cx="404846" cy="351871"/>
              </a:xfrm>
              <a:custGeom>
                <a:avLst/>
                <a:gdLst>
                  <a:gd name="T0" fmla="*/ 2147483646 w 418"/>
                  <a:gd name="T1" fmla="*/ 2147483646 h 559"/>
                  <a:gd name="T2" fmla="*/ 2147483646 w 418"/>
                  <a:gd name="T3" fmla="*/ 2147483646 h 559"/>
                  <a:gd name="T4" fmla="*/ 2147483646 w 418"/>
                  <a:gd name="T5" fmla="*/ 2147483646 h 559"/>
                  <a:gd name="T6" fmla="*/ 2147483646 w 418"/>
                  <a:gd name="T7" fmla="*/ 2147483646 h 559"/>
                  <a:gd name="T8" fmla="*/ 2147483646 w 418"/>
                  <a:gd name="T9" fmla="*/ 2147483646 h 559"/>
                  <a:gd name="T10" fmla="*/ 2147483646 w 418"/>
                  <a:gd name="T11" fmla="*/ 2147483646 h 559"/>
                  <a:gd name="T12" fmla="*/ 2147483646 w 418"/>
                  <a:gd name="T13" fmla="*/ 2147483646 h 559"/>
                  <a:gd name="T14" fmla="*/ 2147483646 w 418"/>
                  <a:gd name="T15" fmla="*/ 2147483646 h 559"/>
                  <a:gd name="T16" fmla="*/ 2147483646 w 418"/>
                  <a:gd name="T17" fmla="*/ 2147483646 h 559"/>
                  <a:gd name="T18" fmla="*/ 2147483646 w 418"/>
                  <a:gd name="T19" fmla="*/ 2147483646 h 559"/>
                  <a:gd name="T20" fmla="*/ 2147483646 w 418"/>
                  <a:gd name="T21" fmla="*/ 2147483646 h 559"/>
                  <a:gd name="T22" fmla="*/ 2147483646 w 418"/>
                  <a:gd name="T23" fmla="*/ 2147483646 h 559"/>
                  <a:gd name="T24" fmla="*/ 2147483646 w 418"/>
                  <a:gd name="T25" fmla="*/ 2147483646 h 559"/>
                  <a:gd name="T26" fmla="*/ 2147483646 w 418"/>
                  <a:gd name="T27" fmla="*/ 2147483646 h 559"/>
                  <a:gd name="T28" fmla="*/ 2147483646 w 418"/>
                  <a:gd name="T29" fmla="*/ 0 h 559"/>
                  <a:gd name="T30" fmla="*/ 2147483646 w 418"/>
                  <a:gd name="T31" fmla="*/ 2147483646 h 559"/>
                  <a:gd name="T32" fmla="*/ 2147483646 w 418"/>
                  <a:gd name="T33" fmla="*/ 2147483646 h 559"/>
                  <a:gd name="T34" fmla="*/ 2147483646 w 418"/>
                  <a:gd name="T35" fmla="*/ 2147483646 h 559"/>
                  <a:gd name="T36" fmla="*/ 2147483646 w 418"/>
                  <a:gd name="T37" fmla="*/ 2147483646 h 559"/>
                  <a:gd name="T38" fmla="*/ 2147483646 w 418"/>
                  <a:gd name="T39" fmla="*/ 2147483646 h 559"/>
                  <a:gd name="T40" fmla="*/ 2147483646 w 418"/>
                  <a:gd name="T41" fmla="*/ 2147483646 h 559"/>
                  <a:gd name="T42" fmla="*/ 2147483646 w 418"/>
                  <a:gd name="T43" fmla="*/ 2147483646 h 559"/>
                  <a:gd name="T44" fmla="*/ 2147483646 w 418"/>
                  <a:gd name="T45" fmla="*/ 2147483646 h 559"/>
                  <a:gd name="T46" fmla="*/ 2147483646 w 418"/>
                  <a:gd name="T47" fmla="*/ 2147483646 h 559"/>
                  <a:gd name="T48" fmla="*/ 2147483646 w 418"/>
                  <a:gd name="T49" fmla="*/ 2147483646 h 559"/>
                  <a:gd name="T50" fmla="*/ 2147483646 w 418"/>
                  <a:gd name="T51" fmla="*/ 2147483646 h 559"/>
                  <a:gd name="T52" fmla="*/ 2147483646 w 418"/>
                  <a:gd name="T53" fmla="*/ 2147483646 h 559"/>
                  <a:gd name="T54" fmla="*/ 2147483646 w 418"/>
                  <a:gd name="T55" fmla="*/ 2147483646 h 559"/>
                  <a:gd name="T56" fmla="*/ 2147483646 w 418"/>
                  <a:gd name="T57" fmla="*/ 2147483646 h 559"/>
                  <a:gd name="T58" fmla="*/ 2147483646 w 418"/>
                  <a:gd name="T59" fmla="*/ 2147483646 h 559"/>
                  <a:gd name="T60" fmla="*/ 2147483646 w 418"/>
                  <a:gd name="T61" fmla="*/ 2147483646 h 559"/>
                  <a:gd name="T62" fmla="*/ 2147483646 w 418"/>
                  <a:gd name="T63" fmla="*/ 2147483646 h 559"/>
                  <a:gd name="T64" fmla="*/ 2147483646 w 418"/>
                  <a:gd name="T65" fmla="*/ 2147483646 h 559"/>
                  <a:gd name="T66" fmla="*/ 2147483646 w 418"/>
                  <a:gd name="T67" fmla="*/ 2147483646 h 559"/>
                  <a:gd name="T68" fmla="*/ 2147483646 w 418"/>
                  <a:gd name="T69" fmla="*/ 2147483646 h 559"/>
                  <a:gd name="T70" fmla="*/ 2147483646 w 418"/>
                  <a:gd name="T71" fmla="*/ 2147483646 h 559"/>
                  <a:gd name="T72" fmla="*/ 2147483646 w 418"/>
                  <a:gd name="T73" fmla="*/ 2147483646 h 559"/>
                  <a:gd name="T74" fmla="*/ 2147483646 w 418"/>
                  <a:gd name="T75" fmla="*/ 2147483646 h 559"/>
                  <a:gd name="T76" fmla="*/ 2147483646 w 418"/>
                  <a:gd name="T77" fmla="*/ 2147483646 h 559"/>
                  <a:gd name="T78" fmla="*/ 2147483646 w 418"/>
                  <a:gd name="T79" fmla="*/ 2147483646 h 559"/>
                  <a:gd name="T80" fmla="*/ 2147483646 w 418"/>
                  <a:gd name="T81" fmla="*/ 2147483646 h 559"/>
                  <a:gd name="T82" fmla="*/ 2147483646 w 418"/>
                  <a:gd name="T83" fmla="*/ 2147483646 h 559"/>
                  <a:gd name="T84" fmla="*/ 2147483646 w 418"/>
                  <a:gd name="T85" fmla="*/ 2147483646 h 559"/>
                  <a:gd name="T86" fmla="*/ 2147483646 w 418"/>
                  <a:gd name="T87" fmla="*/ 2147483646 h 559"/>
                  <a:gd name="T88" fmla="*/ 2147483646 w 418"/>
                  <a:gd name="T89" fmla="*/ 2147483646 h 559"/>
                  <a:gd name="T90" fmla="*/ 2147483646 w 418"/>
                  <a:gd name="T91" fmla="*/ 2147483646 h 559"/>
                  <a:gd name="T92" fmla="*/ 2147483646 w 418"/>
                  <a:gd name="T93" fmla="*/ 2147483646 h 559"/>
                  <a:gd name="T94" fmla="*/ 2147483646 w 418"/>
                  <a:gd name="T95" fmla="*/ 2147483646 h 559"/>
                  <a:gd name="T96" fmla="*/ 2147483646 w 418"/>
                  <a:gd name="T97" fmla="*/ 2147483646 h 559"/>
                  <a:gd name="T98" fmla="*/ 2147483646 w 418"/>
                  <a:gd name="T99" fmla="*/ 2147483646 h 559"/>
                  <a:gd name="T100" fmla="*/ 2147483646 w 418"/>
                  <a:gd name="T101" fmla="*/ 2147483646 h 559"/>
                  <a:gd name="T102" fmla="*/ 2147483646 w 418"/>
                  <a:gd name="T103" fmla="*/ 2147483646 h 559"/>
                  <a:gd name="T104" fmla="*/ 2147483646 w 418"/>
                  <a:gd name="T105" fmla="*/ 2147483646 h 559"/>
                  <a:gd name="T106" fmla="*/ 2147483646 w 418"/>
                  <a:gd name="T107" fmla="*/ 2147483646 h 559"/>
                  <a:gd name="T108" fmla="*/ 2147483646 w 418"/>
                  <a:gd name="T109" fmla="*/ 2147483646 h 559"/>
                  <a:gd name="T110" fmla="*/ 2147483646 w 418"/>
                  <a:gd name="T111" fmla="*/ 2147483646 h 559"/>
                  <a:gd name="T112" fmla="*/ 2147483646 w 418"/>
                  <a:gd name="T113" fmla="*/ 2147483646 h 559"/>
                  <a:gd name="T114" fmla="*/ 2147483646 w 418"/>
                  <a:gd name="T115" fmla="*/ 2147483646 h 559"/>
                  <a:gd name="T116" fmla="*/ 2147483646 w 418"/>
                  <a:gd name="T117" fmla="*/ 2147483646 h 559"/>
                  <a:gd name="T118" fmla="*/ 2147483646 w 418"/>
                  <a:gd name="T119" fmla="*/ 2147483646 h 559"/>
                  <a:gd name="T120" fmla="*/ 2147483646 w 418"/>
                  <a:gd name="T121" fmla="*/ 2147483646 h 559"/>
                  <a:gd name="T122" fmla="*/ 2147483646 w 418"/>
                  <a:gd name="T123" fmla="*/ 2147483646 h 5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8" h="559">
                    <a:moveTo>
                      <a:pt x="0" y="99"/>
                    </a:moveTo>
                    <a:lnTo>
                      <a:pt x="7" y="113"/>
                    </a:lnTo>
                    <a:lnTo>
                      <a:pt x="7" y="269"/>
                    </a:lnTo>
                    <a:lnTo>
                      <a:pt x="15" y="283"/>
                    </a:lnTo>
                    <a:lnTo>
                      <a:pt x="15" y="333"/>
                    </a:lnTo>
                    <a:lnTo>
                      <a:pt x="22" y="340"/>
                    </a:lnTo>
                    <a:lnTo>
                      <a:pt x="22" y="403"/>
                    </a:lnTo>
                    <a:lnTo>
                      <a:pt x="29" y="411"/>
                    </a:lnTo>
                    <a:lnTo>
                      <a:pt x="29" y="432"/>
                    </a:lnTo>
                    <a:lnTo>
                      <a:pt x="29" y="425"/>
                    </a:lnTo>
                    <a:lnTo>
                      <a:pt x="36" y="418"/>
                    </a:lnTo>
                    <a:lnTo>
                      <a:pt x="36" y="389"/>
                    </a:lnTo>
                    <a:lnTo>
                      <a:pt x="43" y="382"/>
                    </a:lnTo>
                    <a:lnTo>
                      <a:pt x="43" y="411"/>
                    </a:lnTo>
                    <a:lnTo>
                      <a:pt x="50" y="418"/>
                    </a:lnTo>
                    <a:lnTo>
                      <a:pt x="50" y="460"/>
                    </a:lnTo>
                    <a:lnTo>
                      <a:pt x="57" y="467"/>
                    </a:lnTo>
                    <a:lnTo>
                      <a:pt x="57" y="496"/>
                    </a:lnTo>
                    <a:lnTo>
                      <a:pt x="64" y="503"/>
                    </a:lnTo>
                    <a:lnTo>
                      <a:pt x="64" y="510"/>
                    </a:lnTo>
                    <a:lnTo>
                      <a:pt x="71" y="517"/>
                    </a:lnTo>
                    <a:lnTo>
                      <a:pt x="71" y="510"/>
                    </a:lnTo>
                    <a:lnTo>
                      <a:pt x="71" y="517"/>
                    </a:lnTo>
                    <a:lnTo>
                      <a:pt x="78" y="524"/>
                    </a:lnTo>
                    <a:lnTo>
                      <a:pt x="85" y="531"/>
                    </a:lnTo>
                    <a:lnTo>
                      <a:pt x="85" y="488"/>
                    </a:lnTo>
                    <a:lnTo>
                      <a:pt x="92" y="467"/>
                    </a:lnTo>
                    <a:lnTo>
                      <a:pt x="92" y="49"/>
                    </a:lnTo>
                    <a:lnTo>
                      <a:pt x="100" y="35"/>
                    </a:lnTo>
                    <a:lnTo>
                      <a:pt x="100" y="0"/>
                    </a:lnTo>
                    <a:lnTo>
                      <a:pt x="100" y="92"/>
                    </a:lnTo>
                    <a:lnTo>
                      <a:pt x="107" y="106"/>
                    </a:lnTo>
                    <a:lnTo>
                      <a:pt x="107" y="269"/>
                    </a:lnTo>
                    <a:lnTo>
                      <a:pt x="114" y="276"/>
                    </a:lnTo>
                    <a:lnTo>
                      <a:pt x="114" y="333"/>
                    </a:lnTo>
                    <a:lnTo>
                      <a:pt x="121" y="340"/>
                    </a:lnTo>
                    <a:lnTo>
                      <a:pt x="121" y="396"/>
                    </a:lnTo>
                    <a:lnTo>
                      <a:pt x="128" y="403"/>
                    </a:lnTo>
                    <a:lnTo>
                      <a:pt x="128" y="446"/>
                    </a:lnTo>
                    <a:lnTo>
                      <a:pt x="128" y="439"/>
                    </a:lnTo>
                    <a:lnTo>
                      <a:pt x="135" y="432"/>
                    </a:lnTo>
                    <a:lnTo>
                      <a:pt x="135" y="418"/>
                    </a:lnTo>
                    <a:lnTo>
                      <a:pt x="142" y="411"/>
                    </a:lnTo>
                    <a:lnTo>
                      <a:pt x="142" y="418"/>
                    </a:lnTo>
                    <a:lnTo>
                      <a:pt x="142" y="411"/>
                    </a:lnTo>
                    <a:lnTo>
                      <a:pt x="142" y="418"/>
                    </a:lnTo>
                    <a:lnTo>
                      <a:pt x="149" y="425"/>
                    </a:lnTo>
                    <a:lnTo>
                      <a:pt x="149" y="467"/>
                    </a:lnTo>
                    <a:lnTo>
                      <a:pt x="156" y="474"/>
                    </a:lnTo>
                    <a:lnTo>
                      <a:pt x="156" y="510"/>
                    </a:lnTo>
                    <a:lnTo>
                      <a:pt x="163" y="517"/>
                    </a:lnTo>
                    <a:lnTo>
                      <a:pt x="163" y="531"/>
                    </a:lnTo>
                    <a:lnTo>
                      <a:pt x="170" y="531"/>
                    </a:lnTo>
                    <a:lnTo>
                      <a:pt x="178" y="538"/>
                    </a:lnTo>
                    <a:lnTo>
                      <a:pt x="178" y="531"/>
                    </a:lnTo>
                    <a:lnTo>
                      <a:pt x="178" y="538"/>
                    </a:lnTo>
                    <a:lnTo>
                      <a:pt x="185" y="545"/>
                    </a:lnTo>
                    <a:lnTo>
                      <a:pt x="185" y="481"/>
                    </a:lnTo>
                    <a:lnTo>
                      <a:pt x="192" y="453"/>
                    </a:lnTo>
                    <a:lnTo>
                      <a:pt x="192" y="42"/>
                    </a:lnTo>
                    <a:lnTo>
                      <a:pt x="199" y="28"/>
                    </a:lnTo>
                    <a:lnTo>
                      <a:pt x="199" y="21"/>
                    </a:lnTo>
                    <a:lnTo>
                      <a:pt x="199" y="134"/>
                    </a:lnTo>
                    <a:lnTo>
                      <a:pt x="206" y="148"/>
                    </a:lnTo>
                    <a:lnTo>
                      <a:pt x="206" y="283"/>
                    </a:lnTo>
                    <a:lnTo>
                      <a:pt x="213" y="297"/>
                    </a:lnTo>
                    <a:lnTo>
                      <a:pt x="213" y="361"/>
                    </a:lnTo>
                    <a:lnTo>
                      <a:pt x="220" y="368"/>
                    </a:lnTo>
                    <a:lnTo>
                      <a:pt x="220" y="425"/>
                    </a:lnTo>
                    <a:lnTo>
                      <a:pt x="227" y="432"/>
                    </a:lnTo>
                    <a:lnTo>
                      <a:pt x="227" y="467"/>
                    </a:lnTo>
                    <a:lnTo>
                      <a:pt x="234" y="460"/>
                    </a:lnTo>
                    <a:lnTo>
                      <a:pt x="234" y="432"/>
                    </a:lnTo>
                    <a:lnTo>
                      <a:pt x="241" y="425"/>
                    </a:lnTo>
                    <a:lnTo>
                      <a:pt x="241" y="439"/>
                    </a:lnTo>
                    <a:lnTo>
                      <a:pt x="248" y="446"/>
                    </a:lnTo>
                    <a:lnTo>
                      <a:pt x="248" y="488"/>
                    </a:lnTo>
                    <a:lnTo>
                      <a:pt x="255" y="496"/>
                    </a:lnTo>
                    <a:lnTo>
                      <a:pt x="255" y="531"/>
                    </a:lnTo>
                    <a:lnTo>
                      <a:pt x="263" y="538"/>
                    </a:lnTo>
                    <a:lnTo>
                      <a:pt x="263" y="531"/>
                    </a:lnTo>
                    <a:lnTo>
                      <a:pt x="263" y="545"/>
                    </a:lnTo>
                    <a:lnTo>
                      <a:pt x="270" y="545"/>
                    </a:lnTo>
                    <a:lnTo>
                      <a:pt x="277" y="552"/>
                    </a:lnTo>
                    <a:lnTo>
                      <a:pt x="277" y="559"/>
                    </a:lnTo>
                    <a:lnTo>
                      <a:pt x="277" y="552"/>
                    </a:lnTo>
                    <a:lnTo>
                      <a:pt x="284" y="545"/>
                    </a:lnTo>
                    <a:lnTo>
                      <a:pt x="284" y="290"/>
                    </a:lnTo>
                    <a:lnTo>
                      <a:pt x="291" y="255"/>
                    </a:lnTo>
                    <a:lnTo>
                      <a:pt x="291" y="56"/>
                    </a:lnTo>
                    <a:lnTo>
                      <a:pt x="291" y="70"/>
                    </a:lnTo>
                    <a:lnTo>
                      <a:pt x="298" y="78"/>
                    </a:lnTo>
                    <a:lnTo>
                      <a:pt x="298" y="248"/>
                    </a:lnTo>
                    <a:lnTo>
                      <a:pt x="305" y="262"/>
                    </a:lnTo>
                    <a:lnTo>
                      <a:pt x="305" y="368"/>
                    </a:lnTo>
                    <a:lnTo>
                      <a:pt x="312" y="375"/>
                    </a:lnTo>
                    <a:lnTo>
                      <a:pt x="312" y="418"/>
                    </a:lnTo>
                    <a:lnTo>
                      <a:pt x="319" y="425"/>
                    </a:lnTo>
                    <a:lnTo>
                      <a:pt x="319" y="488"/>
                    </a:lnTo>
                    <a:lnTo>
                      <a:pt x="326" y="481"/>
                    </a:lnTo>
                    <a:lnTo>
                      <a:pt x="326" y="474"/>
                    </a:lnTo>
                    <a:lnTo>
                      <a:pt x="333" y="467"/>
                    </a:lnTo>
                    <a:lnTo>
                      <a:pt x="333" y="425"/>
                    </a:lnTo>
                    <a:lnTo>
                      <a:pt x="341" y="418"/>
                    </a:lnTo>
                    <a:lnTo>
                      <a:pt x="341" y="439"/>
                    </a:lnTo>
                    <a:lnTo>
                      <a:pt x="348" y="446"/>
                    </a:lnTo>
                    <a:lnTo>
                      <a:pt x="348" y="503"/>
                    </a:lnTo>
                    <a:lnTo>
                      <a:pt x="355" y="510"/>
                    </a:lnTo>
                    <a:lnTo>
                      <a:pt x="355" y="552"/>
                    </a:lnTo>
                    <a:lnTo>
                      <a:pt x="362" y="559"/>
                    </a:lnTo>
                    <a:lnTo>
                      <a:pt x="362" y="552"/>
                    </a:lnTo>
                    <a:lnTo>
                      <a:pt x="376" y="552"/>
                    </a:lnTo>
                    <a:lnTo>
                      <a:pt x="376" y="425"/>
                    </a:lnTo>
                    <a:lnTo>
                      <a:pt x="383" y="389"/>
                    </a:lnTo>
                    <a:lnTo>
                      <a:pt x="383" y="28"/>
                    </a:lnTo>
                    <a:lnTo>
                      <a:pt x="390" y="35"/>
                    </a:lnTo>
                    <a:lnTo>
                      <a:pt x="390" y="155"/>
                    </a:lnTo>
                    <a:lnTo>
                      <a:pt x="397" y="163"/>
                    </a:lnTo>
                    <a:lnTo>
                      <a:pt x="397" y="283"/>
                    </a:lnTo>
                    <a:lnTo>
                      <a:pt x="404" y="290"/>
                    </a:lnTo>
                    <a:lnTo>
                      <a:pt x="404" y="347"/>
                    </a:lnTo>
                    <a:lnTo>
                      <a:pt x="411" y="354"/>
                    </a:lnTo>
                    <a:lnTo>
                      <a:pt x="411" y="432"/>
                    </a:lnTo>
                    <a:lnTo>
                      <a:pt x="418" y="439"/>
                    </a:lnTo>
                    <a:lnTo>
                      <a:pt x="418" y="474"/>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40" name="Freeform 60">
                <a:extLst>
                  <a:ext uri="{FF2B5EF4-FFF2-40B4-BE49-F238E27FC236}">
                    <a16:creationId xmlns:a16="http://schemas.microsoft.com/office/drawing/2014/main" id="{A4C6540D-2C24-43B3-A4CD-B5FDB792623E}"/>
                  </a:ext>
                </a:extLst>
              </p:cNvPr>
              <p:cNvSpPr>
                <a:spLocks/>
              </p:cNvSpPr>
              <p:nvPr/>
            </p:nvSpPr>
            <p:spPr bwMode="auto">
              <a:xfrm>
                <a:off x="4771128" y="3580701"/>
                <a:ext cx="117193" cy="348094"/>
              </a:xfrm>
              <a:custGeom>
                <a:avLst/>
                <a:gdLst>
                  <a:gd name="T0" fmla="*/ 0 w 121"/>
                  <a:gd name="T1" fmla="*/ 2147483646 h 553"/>
                  <a:gd name="T2" fmla="*/ 0 w 121"/>
                  <a:gd name="T3" fmla="*/ 2147483646 h 553"/>
                  <a:gd name="T4" fmla="*/ 2147483646 w 121"/>
                  <a:gd name="T5" fmla="*/ 2147483646 h 553"/>
                  <a:gd name="T6" fmla="*/ 2147483646 w 121"/>
                  <a:gd name="T7" fmla="*/ 2147483646 h 553"/>
                  <a:gd name="T8" fmla="*/ 2147483646 w 121"/>
                  <a:gd name="T9" fmla="*/ 2147483646 h 553"/>
                  <a:gd name="T10" fmla="*/ 2147483646 w 121"/>
                  <a:gd name="T11" fmla="*/ 2147483646 h 553"/>
                  <a:gd name="T12" fmla="*/ 2147483646 w 121"/>
                  <a:gd name="T13" fmla="*/ 2147483646 h 553"/>
                  <a:gd name="T14" fmla="*/ 2147483646 w 121"/>
                  <a:gd name="T15" fmla="*/ 2147483646 h 553"/>
                  <a:gd name="T16" fmla="*/ 2147483646 w 121"/>
                  <a:gd name="T17" fmla="*/ 2147483646 h 553"/>
                  <a:gd name="T18" fmla="*/ 2147483646 w 121"/>
                  <a:gd name="T19" fmla="*/ 2147483646 h 553"/>
                  <a:gd name="T20" fmla="*/ 2147483646 w 121"/>
                  <a:gd name="T21" fmla="*/ 2147483646 h 553"/>
                  <a:gd name="T22" fmla="*/ 2147483646 w 121"/>
                  <a:gd name="T23" fmla="*/ 2147483646 h 553"/>
                  <a:gd name="T24" fmla="*/ 2147483646 w 121"/>
                  <a:gd name="T25" fmla="*/ 2147483646 h 553"/>
                  <a:gd name="T26" fmla="*/ 2147483646 w 121"/>
                  <a:gd name="T27" fmla="*/ 2147483646 h 553"/>
                  <a:gd name="T28" fmla="*/ 2147483646 w 121"/>
                  <a:gd name="T29" fmla="*/ 2147483646 h 553"/>
                  <a:gd name="T30" fmla="*/ 2147483646 w 121"/>
                  <a:gd name="T31" fmla="*/ 2147483646 h 553"/>
                  <a:gd name="T32" fmla="*/ 2147483646 w 121"/>
                  <a:gd name="T33" fmla="*/ 2147483646 h 553"/>
                  <a:gd name="T34" fmla="*/ 2147483646 w 121"/>
                  <a:gd name="T35" fmla="*/ 2147483646 h 553"/>
                  <a:gd name="T36" fmla="*/ 2147483646 w 121"/>
                  <a:gd name="T37" fmla="*/ 2147483646 h 553"/>
                  <a:gd name="T38" fmla="*/ 2147483646 w 121"/>
                  <a:gd name="T39" fmla="*/ 2147483646 h 553"/>
                  <a:gd name="T40" fmla="*/ 2147483646 w 121"/>
                  <a:gd name="T41" fmla="*/ 0 h 553"/>
                  <a:gd name="T42" fmla="*/ 2147483646 w 121"/>
                  <a:gd name="T43" fmla="*/ 2147483646 h 553"/>
                  <a:gd name="T44" fmla="*/ 2147483646 w 121"/>
                  <a:gd name="T45" fmla="*/ 2147483646 h 553"/>
                  <a:gd name="T46" fmla="*/ 2147483646 w 121"/>
                  <a:gd name="T47" fmla="*/ 2147483646 h 553"/>
                  <a:gd name="T48" fmla="*/ 2147483646 w 121"/>
                  <a:gd name="T49" fmla="*/ 2147483646 h 553"/>
                  <a:gd name="T50" fmla="*/ 2147483646 w 121"/>
                  <a:gd name="T51" fmla="*/ 2147483646 h 553"/>
                  <a:gd name="T52" fmla="*/ 2147483646 w 121"/>
                  <a:gd name="T53" fmla="*/ 2147483646 h 553"/>
                  <a:gd name="T54" fmla="*/ 2147483646 w 121"/>
                  <a:gd name="T55" fmla="*/ 2147483646 h 553"/>
                  <a:gd name="T56" fmla="*/ 2147483646 w 121"/>
                  <a:gd name="T57" fmla="*/ 2147483646 h 553"/>
                  <a:gd name="T58" fmla="*/ 2147483646 w 121"/>
                  <a:gd name="T59" fmla="*/ 2147483646 h 553"/>
                  <a:gd name="T60" fmla="*/ 2147483646 w 121"/>
                  <a:gd name="T61" fmla="*/ 2147483646 h 553"/>
                  <a:gd name="T62" fmla="*/ 2147483646 w 121"/>
                  <a:gd name="T63" fmla="*/ 2147483646 h 553"/>
                  <a:gd name="T64" fmla="*/ 2147483646 w 121"/>
                  <a:gd name="T65" fmla="*/ 2147483646 h 553"/>
                  <a:gd name="T66" fmla="*/ 2147483646 w 121"/>
                  <a:gd name="T67" fmla="*/ 2147483646 h 553"/>
                  <a:gd name="T68" fmla="*/ 2147483646 w 121"/>
                  <a:gd name="T69" fmla="*/ 2147483646 h 553"/>
                  <a:gd name="T70" fmla="*/ 2147483646 w 121"/>
                  <a:gd name="T71" fmla="*/ 2147483646 h 553"/>
                  <a:gd name="T72" fmla="*/ 2147483646 w 121"/>
                  <a:gd name="T73" fmla="*/ 2147483646 h 553"/>
                  <a:gd name="T74" fmla="*/ 2147483646 w 121"/>
                  <a:gd name="T75" fmla="*/ 2147483646 h 553"/>
                  <a:gd name="T76" fmla="*/ 2147483646 w 121"/>
                  <a:gd name="T77" fmla="*/ 2147483646 h 55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1" h="553">
                    <a:moveTo>
                      <a:pt x="0" y="453"/>
                    </a:moveTo>
                    <a:lnTo>
                      <a:pt x="0" y="446"/>
                    </a:lnTo>
                    <a:lnTo>
                      <a:pt x="8" y="439"/>
                    </a:lnTo>
                    <a:lnTo>
                      <a:pt x="8" y="411"/>
                    </a:lnTo>
                    <a:lnTo>
                      <a:pt x="15" y="404"/>
                    </a:lnTo>
                    <a:lnTo>
                      <a:pt x="15" y="425"/>
                    </a:lnTo>
                    <a:lnTo>
                      <a:pt x="22" y="432"/>
                    </a:lnTo>
                    <a:lnTo>
                      <a:pt x="22" y="467"/>
                    </a:lnTo>
                    <a:lnTo>
                      <a:pt x="29" y="475"/>
                    </a:lnTo>
                    <a:lnTo>
                      <a:pt x="29" y="503"/>
                    </a:lnTo>
                    <a:lnTo>
                      <a:pt x="36" y="510"/>
                    </a:lnTo>
                    <a:lnTo>
                      <a:pt x="36" y="503"/>
                    </a:lnTo>
                    <a:lnTo>
                      <a:pt x="36" y="524"/>
                    </a:lnTo>
                    <a:lnTo>
                      <a:pt x="43" y="531"/>
                    </a:lnTo>
                    <a:lnTo>
                      <a:pt x="43" y="538"/>
                    </a:lnTo>
                    <a:lnTo>
                      <a:pt x="50" y="545"/>
                    </a:lnTo>
                    <a:lnTo>
                      <a:pt x="50" y="553"/>
                    </a:lnTo>
                    <a:lnTo>
                      <a:pt x="57" y="545"/>
                    </a:lnTo>
                    <a:lnTo>
                      <a:pt x="57" y="340"/>
                    </a:lnTo>
                    <a:lnTo>
                      <a:pt x="64" y="297"/>
                    </a:lnTo>
                    <a:lnTo>
                      <a:pt x="64" y="0"/>
                    </a:lnTo>
                    <a:lnTo>
                      <a:pt x="64" y="7"/>
                    </a:lnTo>
                    <a:lnTo>
                      <a:pt x="71" y="14"/>
                    </a:lnTo>
                    <a:lnTo>
                      <a:pt x="71" y="163"/>
                    </a:lnTo>
                    <a:lnTo>
                      <a:pt x="78" y="177"/>
                    </a:lnTo>
                    <a:lnTo>
                      <a:pt x="78" y="305"/>
                    </a:lnTo>
                    <a:lnTo>
                      <a:pt x="86" y="312"/>
                    </a:lnTo>
                    <a:lnTo>
                      <a:pt x="86" y="368"/>
                    </a:lnTo>
                    <a:lnTo>
                      <a:pt x="93" y="375"/>
                    </a:lnTo>
                    <a:lnTo>
                      <a:pt x="93" y="439"/>
                    </a:lnTo>
                    <a:lnTo>
                      <a:pt x="100" y="446"/>
                    </a:lnTo>
                    <a:lnTo>
                      <a:pt x="100" y="460"/>
                    </a:lnTo>
                    <a:lnTo>
                      <a:pt x="100" y="453"/>
                    </a:lnTo>
                    <a:lnTo>
                      <a:pt x="107" y="446"/>
                    </a:lnTo>
                    <a:lnTo>
                      <a:pt x="107" y="418"/>
                    </a:lnTo>
                    <a:lnTo>
                      <a:pt x="114" y="411"/>
                    </a:lnTo>
                    <a:lnTo>
                      <a:pt x="114" y="432"/>
                    </a:lnTo>
                    <a:lnTo>
                      <a:pt x="121" y="439"/>
                    </a:lnTo>
                    <a:lnTo>
                      <a:pt x="121" y="475"/>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grpSp>
        <p:sp>
          <p:nvSpPr>
            <p:cNvPr id="302" name="Line 66">
              <a:extLst>
                <a:ext uri="{FF2B5EF4-FFF2-40B4-BE49-F238E27FC236}">
                  <a16:creationId xmlns:a16="http://schemas.microsoft.com/office/drawing/2014/main" id="{6F8098FA-9556-44F0-917F-0AF26C9A3514}"/>
                </a:ext>
              </a:extLst>
            </p:cNvPr>
            <p:cNvSpPr>
              <a:spLocks noChangeShapeType="1"/>
            </p:cNvSpPr>
            <p:nvPr/>
          </p:nvSpPr>
          <p:spPr bwMode="auto">
            <a:xfrm>
              <a:off x="2409825" y="4594225"/>
              <a:ext cx="2979738"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03" name="Line 67">
              <a:extLst>
                <a:ext uri="{FF2B5EF4-FFF2-40B4-BE49-F238E27FC236}">
                  <a16:creationId xmlns:a16="http://schemas.microsoft.com/office/drawing/2014/main" id="{6CC384D8-9344-461D-AEF1-563C121BD0B2}"/>
                </a:ext>
              </a:extLst>
            </p:cNvPr>
            <p:cNvSpPr>
              <a:spLocks noChangeShapeType="1"/>
            </p:cNvSpPr>
            <p:nvPr/>
          </p:nvSpPr>
          <p:spPr bwMode="auto">
            <a:xfrm flipV="1">
              <a:off x="2352675" y="3895725"/>
              <a:ext cx="0" cy="6381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04" name="Line 68">
              <a:extLst>
                <a:ext uri="{FF2B5EF4-FFF2-40B4-BE49-F238E27FC236}">
                  <a16:creationId xmlns:a16="http://schemas.microsoft.com/office/drawing/2014/main" id="{A9C1494D-A429-454F-B953-7EC9E37201F6}"/>
                </a:ext>
              </a:extLst>
            </p:cNvPr>
            <p:cNvSpPr>
              <a:spLocks noChangeShapeType="1"/>
            </p:cNvSpPr>
            <p:nvPr/>
          </p:nvSpPr>
          <p:spPr bwMode="auto">
            <a:xfrm flipV="1">
              <a:off x="2409825"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05" name="Rectangle 70">
              <a:extLst>
                <a:ext uri="{FF2B5EF4-FFF2-40B4-BE49-F238E27FC236}">
                  <a16:creationId xmlns:a16="http://schemas.microsoft.com/office/drawing/2014/main" id="{2651E8C2-3A18-4112-B02E-22C54B42332D}"/>
                </a:ext>
              </a:extLst>
            </p:cNvPr>
            <p:cNvSpPr>
              <a:spLocks noChangeArrowheads="1"/>
            </p:cNvSpPr>
            <p:nvPr/>
          </p:nvSpPr>
          <p:spPr bwMode="auto">
            <a:xfrm>
              <a:off x="2389188" y="4606925"/>
              <a:ext cx="36740"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0</a:t>
              </a:r>
              <a:endParaRPr lang="en-US" altLang="en-US" sz="700"/>
            </a:p>
          </p:txBody>
        </p:sp>
        <p:sp>
          <p:nvSpPr>
            <p:cNvPr id="306" name="Line 71">
              <a:extLst>
                <a:ext uri="{FF2B5EF4-FFF2-40B4-BE49-F238E27FC236}">
                  <a16:creationId xmlns:a16="http://schemas.microsoft.com/office/drawing/2014/main" id="{8E0A1F1E-80F9-49B6-BDC0-BC210E28C6FF}"/>
                </a:ext>
              </a:extLst>
            </p:cNvPr>
            <p:cNvSpPr>
              <a:spLocks noChangeShapeType="1"/>
            </p:cNvSpPr>
            <p:nvPr/>
          </p:nvSpPr>
          <p:spPr bwMode="auto">
            <a:xfrm flipV="1">
              <a:off x="2705100"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07" name="Line 74">
              <a:extLst>
                <a:ext uri="{FF2B5EF4-FFF2-40B4-BE49-F238E27FC236}">
                  <a16:creationId xmlns:a16="http://schemas.microsoft.com/office/drawing/2014/main" id="{C7CEE107-D661-45E0-A51C-21C10A31BE5A}"/>
                </a:ext>
              </a:extLst>
            </p:cNvPr>
            <p:cNvSpPr>
              <a:spLocks noChangeShapeType="1"/>
            </p:cNvSpPr>
            <p:nvPr/>
          </p:nvSpPr>
          <p:spPr bwMode="auto">
            <a:xfrm flipV="1">
              <a:off x="3000375"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08" name="Rectangle 76">
              <a:extLst>
                <a:ext uri="{FF2B5EF4-FFF2-40B4-BE49-F238E27FC236}">
                  <a16:creationId xmlns:a16="http://schemas.microsoft.com/office/drawing/2014/main" id="{78290D84-261C-47CC-AE0F-FB7E9B4AC9F4}"/>
                </a:ext>
              </a:extLst>
            </p:cNvPr>
            <p:cNvSpPr>
              <a:spLocks noChangeArrowheads="1"/>
            </p:cNvSpPr>
            <p:nvPr/>
          </p:nvSpPr>
          <p:spPr bwMode="auto">
            <a:xfrm>
              <a:off x="2905125" y="4606925"/>
              <a:ext cx="146957"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1000</a:t>
              </a:r>
              <a:endParaRPr lang="en-US" altLang="en-US" sz="700"/>
            </a:p>
          </p:txBody>
        </p:sp>
        <p:sp>
          <p:nvSpPr>
            <p:cNvPr id="309" name="Line 77">
              <a:extLst>
                <a:ext uri="{FF2B5EF4-FFF2-40B4-BE49-F238E27FC236}">
                  <a16:creationId xmlns:a16="http://schemas.microsoft.com/office/drawing/2014/main" id="{71C8EF89-3FCE-4FAE-BB8F-CE2894B71F35}"/>
                </a:ext>
              </a:extLst>
            </p:cNvPr>
            <p:cNvSpPr>
              <a:spLocks noChangeShapeType="1"/>
            </p:cNvSpPr>
            <p:nvPr/>
          </p:nvSpPr>
          <p:spPr bwMode="auto">
            <a:xfrm flipV="1">
              <a:off x="3303588"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10" name="Line 80">
              <a:extLst>
                <a:ext uri="{FF2B5EF4-FFF2-40B4-BE49-F238E27FC236}">
                  <a16:creationId xmlns:a16="http://schemas.microsoft.com/office/drawing/2014/main" id="{1199F29C-3802-458D-93F3-E8D425445B43}"/>
                </a:ext>
              </a:extLst>
            </p:cNvPr>
            <p:cNvSpPr>
              <a:spLocks noChangeShapeType="1"/>
            </p:cNvSpPr>
            <p:nvPr/>
          </p:nvSpPr>
          <p:spPr bwMode="auto">
            <a:xfrm flipV="1">
              <a:off x="3598863"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11" name="Rectangle 82">
              <a:extLst>
                <a:ext uri="{FF2B5EF4-FFF2-40B4-BE49-F238E27FC236}">
                  <a16:creationId xmlns:a16="http://schemas.microsoft.com/office/drawing/2014/main" id="{E231F52A-45F8-4295-B8B3-E94EDE23FED4}"/>
                </a:ext>
              </a:extLst>
            </p:cNvPr>
            <p:cNvSpPr>
              <a:spLocks noChangeArrowheads="1"/>
            </p:cNvSpPr>
            <p:nvPr/>
          </p:nvSpPr>
          <p:spPr bwMode="auto">
            <a:xfrm>
              <a:off x="3502025" y="4606925"/>
              <a:ext cx="146957"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2000</a:t>
              </a:r>
              <a:endParaRPr lang="en-US" altLang="en-US" sz="700"/>
            </a:p>
          </p:txBody>
        </p:sp>
        <p:sp>
          <p:nvSpPr>
            <p:cNvPr id="312" name="Line 83">
              <a:extLst>
                <a:ext uri="{FF2B5EF4-FFF2-40B4-BE49-F238E27FC236}">
                  <a16:creationId xmlns:a16="http://schemas.microsoft.com/office/drawing/2014/main" id="{E91D70FB-D00E-4982-BEFA-EFF8607ECF45}"/>
                </a:ext>
              </a:extLst>
            </p:cNvPr>
            <p:cNvSpPr>
              <a:spLocks noChangeShapeType="1"/>
            </p:cNvSpPr>
            <p:nvPr/>
          </p:nvSpPr>
          <p:spPr bwMode="auto">
            <a:xfrm flipV="1">
              <a:off x="3898900"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13" name="Line 86">
              <a:extLst>
                <a:ext uri="{FF2B5EF4-FFF2-40B4-BE49-F238E27FC236}">
                  <a16:creationId xmlns:a16="http://schemas.microsoft.com/office/drawing/2014/main" id="{FB10897E-99D8-4244-B4B7-BEDB0AAE5709}"/>
                </a:ext>
              </a:extLst>
            </p:cNvPr>
            <p:cNvSpPr>
              <a:spLocks noChangeShapeType="1"/>
            </p:cNvSpPr>
            <p:nvPr/>
          </p:nvSpPr>
          <p:spPr bwMode="auto">
            <a:xfrm flipV="1">
              <a:off x="4194175"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14" name="Rectangle 88">
              <a:extLst>
                <a:ext uri="{FF2B5EF4-FFF2-40B4-BE49-F238E27FC236}">
                  <a16:creationId xmlns:a16="http://schemas.microsoft.com/office/drawing/2014/main" id="{492C435A-676B-416F-A1A6-8157F4F6BC10}"/>
                </a:ext>
              </a:extLst>
            </p:cNvPr>
            <p:cNvSpPr>
              <a:spLocks noChangeArrowheads="1"/>
            </p:cNvSpPr>
            <p:nvPr/>
          </p:nvSpPr>
          <p:spPr bwMode="auto">
            <a:xfrm>
              <a:off x="4098925" y="4606925"/>
              <a:ext cx="146957"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3000</a:t>
              </a:r>
              <a:endParaRPr lang="en-US" altLang="en-US" sz="700"/>
            </a:p>
          </p:txBody>
        </p:sp>
        <p:sp>
          <p:nvSpPr>
            <p:cNvPr id="315" name="Line 89">
              <a:extLst>
                <a:ext uri="{FF2B5EF4-FFF2-40B4-BE49-F238E27FC236}">
                  <a16:creationId xmlns:a16="http://schemas.microsoft.com/office/drawing/2014/main" id="{6B036376-07E5-406F-B93B-13E65883B8EE}"/>
                </a:ext>
              </a:extLst>
            </p:cNvPr>
            <p:cNvSpPr>
              <a:spLocks noChangeShapeType="1"/>
            </p:cNvSpPr>
            <p:nvPr/>
          </p:nvSpPr>
          <p:spPr bwMode="auto">
            <a:xfrm flipV="1">
              <a:off x="4491038"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16" name="Line 92">
              <a:extLst>
                <a:ext uri="{FF2B5EF4-FFF2-40B4-BE49-F238E27FC236}">
                  <a16:creationId xmlns:a16="http://schemas.microsoft.com/office/drawing/2014/main" id="{190D6002-245B-4F4F-8F11-24B953217EFB}"/>
                </a:ext>
              </a:extLst>
            </p:cNvPr>
            <p:cNvSpPr>
              <a:spLocks noChangeShapeType="1"/>
            </p:cNvSpPr>
            <p:nvPr/>
          </p:nvSpPr>
          <p:spPr bwMode="auto">
            <a:xfrm flipV="1">
              <a:off x="4792663"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17" name="Rectangle 94">
              <a:extLst>
                <a:ext uri="{FF2B5EF4-FFF2-40B4-BE49-F238E27FC236}">
                  <a16:creationId xmlns:a16="http://schemas.microsoft.com/office/drawing/2014/main" id="{B7BB4BF0-AFC5-4F04-8103-9DA7EE25FA42}"/>
                </a:ext>
              </a:extLst>
            </p:cNvPr>
            <p:cNvSpPr>
              <a:spLocks noChangeArrowheads="1"/>
            </p:cNvSpPr>
            <p:nvPr/>
          </p:nvSpPr>
          <p:spPr bwMode="auto">
            <a:xfrm>
              <a:off x="4695825" y="4606925"/>
              <a:ext cx="146957"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4000</a:t>
              </a:r>
              <a:endParaRPr lang="en-US" altLang="en-US" sz="700"/>
            </a:p>
          </p:txBody>
        </p:sp>
        <p:sp>
          <p:nvSpPr>
            <p:cNvPr id="318" name="Line 95">
              <a:extLst>
                <a:ext uri="{FF2B5EF4-FFF2-40B4-BE49-F238E27FC236}">
                  <a16:creationId xmlns:a16="http://schemas.microsoft.com/office/drawing/2014/main" id="{8B60C98C-B82A-4418-8118-9DE046B45F68}"/>
                </a:ext>
              </a:extLst>
            </p:cNvPr>
            <p:cNvSpPr>
              <a:spLocks noChangeShapeType="1"/>
            </p:cNvSpPr>
            <p:nvPr/>
          </p:nvSpPr>
          <p:spPr bwMode="auto">
            <a:xfrm flipV="1">
              <a:off x="5087938"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19" name="Line 98">
              <a:extLst>
                <a:ext uri="{FF2B5EF4-FFF2-40B4-BE49-F238E27FC236}">
                  <a16:creationId xmlns:a16="http://schemas.microsoft.com/office/drawing/2014/main" id="{95B72ACC-18F7-4030-9606-B69094BA4D59}"/>
                </a:ext>
              </a:extLst>
            </p:cNvPr>
            <p:cNvSpPr>
              <a:spLocks noChangeShapeType="1"/>
            </p:cNvSpPr>
            <p:nvPr/>
          </p:nvSpPr>
          <p:spPr bwMode="auto">
            <a:xfrm flipV="1">
              <a:off x="5389563"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20" name="Rectangle 100">
              <a:extLst>
                <a:ext uri="{FF2B5EF4-FFF2-40B4-BE49-F238E27FC236}">
                  <a16:creationId xmlns:a16="http://schemas.microsoft.com/office/drawing/2014/main" id="{9B6B9C65-6CF4-47A3-AE9C-E43AEB90633D}"/>
                </a:ext>
              </a:extLst>
            </p:cNvPr>
            <p:cNvSpPr>
              <a:spLocks noChangeArrowheads="1"/>
            </p:cNvSpPr>
            <p:nvPr/>
          </p:nvSpPr>
          <p:spPr bwMode="auto">
            <a:xfrm>
              <a:off x="5292725" y="4606925"/>
              <a:ext cx="146957"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5000</a:t>
              </a:r>
              <a:endParaRPr lang="en-US" altLang="en-US" sz="700"/>
            </a:p>
          </p:txBody>
        </p:sp>
        <p:sp>
          <p:nvSpPr>
            <p:cNvPr id="321" name="Line 101">
              <a:extLst>
                <a:ext uri="{FF2B5EF4-FFF2-40B4-BE49-F238E27FC236}">
                  <a16:creationId xmlns:a16="http://schemas.microsoft.com/office/drawing/2014/main" id="{3080C5A8-6C60-493D-87F3-936ABF299214}"/>
                </a:ext>
              </a:extLst>
            </p:cNvPr>
            <p:cNvSpPr>
              <a:spLocks noChangeShapeType="1"/>
            </p:cNvSpPr>
            <p:nvPr/>
          </p:nvSpPr>
          <p:spPr bwMode="auto">
            <a:xfrm>
              <a:off x="2352675" y="4533900"/>
              <a:ext cx="285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22" name="Line 102">
              <a:extLst>
                <a:ext uri="{FF2B5EF4-FFF2-40B4-BE49-F238E27FC236}">
                  <a16:creationId xmlns:a16="http://schemas.microsoft.com/office/drawing/2014/main" id="{EC5EB067-BAC3-4295-9DB2-75B8F0B7EFE5}"/>
                </a:ext>
              </a:extLst>
            </p:cNvPr>
            <p:cNvSpPr>
              <a:spLocks noChangeShapeType="1"/>
            </p:cNvSpPr>
            <p:nvPr/>
          </p:nvSpPr>
          <p:spPr bwMode="auto">
            <a:xfrm flipH="1">
              <a:off x="5354638" y="4594225"/>
              <a:ext cx="3492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23" name="Rectangle 103">
              <a:extLst>
                <a:ext uri="{FF2B5EF4-FFF2-40B4-BE49-F238E27FC236}">
                  <a16:creationId xmlns:a16="http://schemas.microsoft.com/office/drawing/2014/main" id="{1C3E979C-1FB3-4313-B4B6-72587A268994}"/>
                </a:ext>
              </a:extLst>
            </p:cNvPr>
            <p:cNvSpPr>
              <a:spLocks noChangeArrowheads="1"/>
            </p:cNvSpPr>
            <p:nvPr/>
          </p:nvSpPr>
          <p:spPr bwMode="auto">
            <a:xfrm>
              <a:off x="2276475" y="4497388"/>
              <a:ext cx="36740"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0</a:t>
              </a:r>
              <a:endParaRPr lang="en-US" altLang="en-US" sz="700"/>
            </a:p>
          </p:txBody>
        </p:sp>
        <p:sp>
          <p:nvSpPr>
            <p:cNvPr id="324" name="Line 104">
              <a:extLst>
                <a:ext uri="{FF2B5EF4-FFF2-40B4-BE49-F238E27FC236}">
                  <a16:creationId xmlns:a16="http://schemas.microsoft.com/office/drawing/2014/main" id="{C8921368-F77C-4E0D-A40A-A0B7BC8173BA}"/>
                </a:ext>
              </a:extLst>
            </p:cNvPr>
            <p:cNvSpPr>
              <a:spLocks noChangeShapeType="1"/>
            </p:cNvSpPr>
            <p:nvPr/>
          </p:nvSpPr>
          <p:spPr bwMode="auto">
            <a:xfrm>
              <a:off x="2352675" y="4319588"/>
              <a:ext cx="285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25" name="Rectangle 106">
              <a:extLst>
                <a:ext uri="{FF2B5EF4-FFF2-40B4-BE49-F238E27FC236}">
                  <a16:creationId xmlns:a16="http://schemas.microsoft.com/office/drawing/2014/main" id="{E335A5EA-62CF-492B-8AA9-57D19C88E863}"/>
                </a:ext>
              </a:extLst>
            </p:cNvPr>
            <p:cNvSpPr>
              <a:spLocks noChangeArrowheads="1"/>
            </p:cNvSpPr>
            <p:nvPr/>
          </p:nvSpPr>
          <p:spPr bwMode="auto">
            <a:xfrm>
              <a:off x="2181225" y="4283075"/>
              <a:ext cx="110218"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500</a:t>
              </a:r>
              <a:endParaRPr lang="en-US" altLang="en-US" sz="700"/>
            </a:p>
          </p:txBody>
        </p:sp>
        <p:sp>
          <p:nvSpPr>
            <p:cNvPr id="326" name="Line 107">
              <a:extLst>
                <a:ext uri="{FF2B5EF4-FFF2-40B4-BE49-F238E27FC236}">
                  <a16:creationId xmlns:a16="http://schemas.microsoft.com/office/drawing/2014/main" id="{FF273107-B63A-4B73-B44F-0EC753C4D497}"/>
                </a:ext>
              </a:extLst>
            </p:cNvPr>
            <p:cNvSpPr>
              <a:spLocks noChangeShapeType="1"/>
            </p:cNvSpPr>
            <p:nvPr/>
          </p:nvSpPr>
          <p:spPr bwMode="auto">
            <a:xfrm>
              <a:off x="2352675" y="4105275"/>
              <a:ext cx="285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27" name="Rectangle 109">
              <a:extLst>
                <a:ext uri="{FF2B5EF4-FFF2-40B4-BE49-F238E27FC236}">
                  <a16:creationId xmlns:a16="http://schemas.microsoft.com/office/drawing/2014/main" id="{0C76DEA7-1B08-44F6-9C80-C3E614A2DBFF}"/>
                </a:ext>
              </a:extLst>
            </p:cNvPr>
            <p:cNvSpPr>
              <a:spLocks noChangeArrowheads="1"/>
            </p:cNvSpPr>
            <p:nvPr/>
          </p:nvSpPr>
          <p:spPr bwMode="auto">
            <a:xfrm>
              <a:off x="2133600" y="4070350"/>
              <a:ext cx="146957"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1000</a:t>
              </a:r>
              <a:endParaRPr lang="en-US" altLang="en-US" sz="700"/>
            </a:p>
          </p:txBody>
        </p:sp>
        <p:sp>
          <p:nvSpPr>
            <p:cNvPr id="328" name="Line 110">
              <a:extLst>
                <a:ext uri="{FF2B5EF4-FFF2-40B4-BE49-F238E27FC236}">
                  <a16:creationId xmlns:a16="http://schemas.microsoft.com/office/drawing/2014/main" id="{BDB29CCB-8AA5-4A3B-BE8F-CD5F26BF9459}"/>
                </a:ext>
              </a:extLst>
            </p:cNvPr>
            <p:cNvSpPr>
              <a:spLocks noChangeShapeType="1"/>
            </p:cNvSpPr>
            <p:nvPr/>
          </p:nvSpPr>
          <p:spPr bwMode="auto">
            <a:xfrm>
              <a:off x="2352675" y="3895725"/>
              <a:ext cx="285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29" name="Rectangle 112">
              <a:extLst>
                <a:ext uri="{FF2B5EF4-FFF2-40B4-BE49-F238E27FC236}">
                  <a16:creationId xmlns:a16="http://schemas.microsoft.com/office/drawing/2014/main" id="{EA56B358-00E6-4EDD-A06C-DF9C6CCD02B6}"/>
                </a:ext>
              </a:extLst>
            </p:cNvPr>
            <p:cNvSpPr>
              <a:spLocks noChangeArrowheads="1"/>
            </p:cNvSpPr>
            <p:nvPr/>
          </p:nvSpPr>
          <p:spPr bwMode="auto">
            <a:xfrm>
              <a:off x="2133600" y="3860800"/>
              <a:ext cx="146957"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1500</a:t>
              </a:r>
              <a:endParaRPr lang="en-US" altLang="en-US" sz="700"/>
            </a:p>
          </p:txBody>
        </p:sp>
        <p:sp>
          <p:nvSpPr>
            <p:cNvPr id="330" name="Freeform 116">
              <a:extLst>
                <a:ext uri="{FF2B5EF4-FFF2-40B4-BE49-F238E27FC236}">
                  <a16:creationId xmlns:a16="http://schemas.microsoft.com/office/drawing/2014/main" id="{21B7B4BA-2382-496E-9E45-B5B0E45A53BE}"/>
                </a:ext>
              </a:extLst>
            </p:cNvPr>
            <p:cNvSpPr>
              <a:spLocks/>
            </p:cNvSpPr>
            <p:nvPr/>
          </p:nvSpPr>
          <p:spPr bwMode="auto">
            <a:xfrm>
              <a:off x="2409825" y="3979863"/>
              <a:ext cx="728663" cy="549275"/>
            </a:xfrm>
            <a:custGeom>
              <a:avLst/>
              <a:gdLst>
                <a:gd name="T0" fmla="*/ 2147483646 w 752"/>
                <a:gd name="T1" fmla="*/ 2147483646 h 872"/>
                <a:gd name="T2" fmla="*/ 2147483646 w 752"/>
                <a:gd name="T3" fmla="*/ 2147483646 h 872"/>
                <a:gd name="T4" fmla="*/ 2147483646 w 752"/>
                <a:gd name="T5" fmla="*/ 2147483646 h 872"/>
                <a:gd name="T6" fmla="*/ 2147483646 w 752"/>
                <a:gd name="T7" fmla="*/ 2147483646 h 872"/>
                <a:gd name="T8" fmla="*/ 2147483646 w 752"/>
                <a:gd name="T9" fmla="*/ 2147483646 h 872"/>
                <a:gd name="T10" fmla="*/ 2147483646 w 752"/>
                <a:gd name="T11" fmla="*/ 2147483646 h 872"/>
                <a:gd name="T12" fmla="*/ 2147483646 w 752"/>
                <a:gd name="T13" fmla="*/ 2147483646 h 872"/>
                <a:gd name="T14" fmla="*/ 2147483646 w 752"/>
                <a:gd name="T15" fmla="*/ 2147483646 h 872"/>
                <a:gd name="T16" fmla="*/ 2147483646 w 752"/>
                <a:gd name="T17" fmla="*/ 2147483646 h 872"/>
                <a:gd name="T18" fmla="*/ 2147483646 w 752"/>
                <a:gd name="T19" fmla="*/ 2147483646 h 872"/>
                <a:gd name="T20" fmla="*/ 2147483646 w 752"/>
                <a:gd name="T21" fmla="*/ 2147483646 h 872"/>
                <a:gd name="T22" fmla="*/ 2147483646 w 752"/>
                <a:gd name="T23" fmla="*/ 2147483646 h 872"/>
                <a:gd name="T24" fmla="*/ 2147483646 w 752"/>
                <a:gd name="T25" fmla="*/ 2147483646 h 872"/>
                <a:gd name="T26" fmla="*/ 2147483646 w 752"/>
                <a:gd name="T27" fmla="*/ 2147483646 h 872"/>
                <a:gd name="T28" fmla="*/ 2147483646 w 752"/>
                <a:gd name="T29" fmla="*/ 2147483646 h 872"/>
                <a:gd name="T30" fmla="*/ 2147483646 w 752"/>
                <a:gd name="T31" fmla="*/ 2147483646 h 872"/>
                <a:gd name="T32" fmla="*/ 2147483646 w 752"/>
                <a:gd name="T33" fmla="*/ 2147483646 h 872"/>
                <a:gd name="T34" fmla="*/ 2147483646 w 752"/>
                <a:gd name="T35" fmla="*/ 2147483646 h 872"/>
                <a:gd name="T36" fmla="*/ 2147483646 w 752"/>
                <a:gd name="T37" fmla="*/ 2147483646 h 872"/>
                <a:gd name="T38" fmla="*/ 2147483646 w 752"/>
                <a:gd name="T39" fmla="*/ 2147483646 h 872"/>
                <a:gd name="T40" fmla="*/ 2147483646 w 752"/>
                <a:gd name="T41" fmla="*/ 2147483646 h 872"/>
                <a:gd name="T42" fmla="*/ 2147483646 w 752"/>
                <a:gd name="T43" fmla="*/ 2147483646 h 872"/>
                <a:gd name="T44" fmla="*/ 2147483646 w 752"/>
                <a:gd name="T45" fmla="*/ 2147483646 h 872"/>
                <a:gd name="T46" fmla="*/ 2147483646 w 752"/>
                <a:gd name="T47" fmla="*/ 2147483646 h 872"/>
                <a:gd name="T48" fmla="*/ 2147483646 w 752"/>
                <a:gd name="T49" fmla="*/ 2147483646 h 872"/>
                <a:gd name="T50" fmla="*/ 2147483646 w 752"/>
                <a:gd name="T51" fmla="*/ 2147483646 h 872"/>
                <a:gd name="T52" fmla="*/ 2147483646 w 752"/>
                <a:gd name="T53" fmla="*/ 2147483646 h 872"/>
                <a:gd name="T54" fmla="*/ 2147483646 w 752"/>
                <a:gd name="T55" fmla="*/ 2147483646 h 872"/>
                <a:gd name="T56" fmla="*/ 2147483646 w 752"/>
                <a:gd name="T57" fmla="*/ 2147483646 h 872"/>
                <a:gd name="T58" fmla="*/ 2147483646 w 752"/>
                <a:gd name="T59" fmla="*/ 2147483646 h 872"/>
                <a:gd name="T60" fmla="*/ 2147483646 w 752"/>
                <a:gd name="T61" fmla="*/ 2147483646 h 872"/>
                <a:gd name="T62" fmla="*/ 2147483646 w 752"/>
                <a:gd name="T63" fmla="*/ 2147483646 h 872"/>
                <a:gd name="T64" fmla="*/ 2147483646 w 752"/>
                <a:gd name="T65" fmla="*/ 2147483646 h 872"/>
                <a:gd name="T66" fmla="*/ 2147483646 w 752"/>
                <a:gd name="T67" fmla="*/ 2147483646 h 872"/>
                <a:gd name="T68" fmla="*/ 2147483646 w 752"/>
                <a:gd name="T69" fmla="*/ 2147483646 h 872"/>
                <a:gd name="T70" fmla="*/ 2147483646 w 752"/>
                <a:gd name="T71" fmla="*/ 2147483646 h 872"/>
                <a:gd name="T72" fmla="*/ 2147483646 w 752"/>
                <a:gd name="T73" fmla="*/ 2147483646 h 872"/>
                <a:gd name="T74" fmla="*/ 2147483646 w 752"/>
                <a:gd name="T75" fmla="*/ 2147483646 h 872"/>
                <a:gd name="T76" fmla="*/ 2147483646 w 752"/>
                <a:gd name="T77" fmla="*/ 2147483646 h 872"/>
                <a:gd name="T78" fmla="*/ 2147483646 w 752"/>
                <a:gd name="T79" fmla="*/ 2147483646 h 872"/>
                <a:gd name="T80" fmla="*/ 2147483646 w 752"/>
                <a:gd name="T81" fmla="*/ 0 h 872"/>
                <a:gd name="T82" fmla="*/ 2147483646 w 752"/>
                <a:gd name="T83" fmla="*/ 2147483646 h 87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52" h="872">
                  <a:moveTo>
                    <a:pt x="0" y="872"/>
                  </a:moveTo>
                  <a:lnTo>
                    <a:pt x="0" y="858"/>
                  </a:lnTo>
                  <a:lnTo>
                    <a:pt x="15" y="844"/>
                  </a:lnTo>
                  <a:lnTo>
                    <a:pt x="15" y="837"/>
                  </a:lnTo>
                  <a:lnTo>
                    <a:pt x="29" y="822"/>
                  </a:lnTo>
                  <a:lnTo>
                    <a:pt x="29" y="815"/>
                  </a:lnTo>
                  <a:lnTo>
                    <a:pt x="36" y="808"/>
                  </a:lnTo>
                  <a:lnTo>
                    <a:pt x="50" y="794"/>
                  </a:lnTo>
                  <a:lnTo>
                    <a:pt x="50" y="773"/>
                  </a:lnTo>
                  <a:lnTo>
                    <a:pt x="57" y="766"/>
                  </a:lnTo>
                  <a:lnTo>
                    <a:pt x="57" y="744"/>
                  </a:lnTo>
                  <a:lnTo>
                    <a:pt x="64" y="737"/>
                  </a:lnTo>
                  <a:lnTo>
                    <a:pt x="64" y="723"/>
                  </a:lnTo>
                  <a:lnTo>
                    <a:pt x="71" y="716"/>
                  </a:lnTo>
                  <a:lnTo>
                    <a:pt x="78" y="709"/>
                  </a:lnTo>
                  <a:lnTo>
                    <a:pt x="85" y="702"/>
                  </a:lnTo>
                  <a:lnTo>
                    <a:pt x="100" y="688"/>
                  </a:lnTo>
                  <a:lnTo>
                    <a:pt x="100" y="681"/>
                  </a:lnTo>
                  <a:lnTo>
                    <a:pt x="107" y="674"/>
                  </a:lnTo>
                  <a:lnTo>
                    <a:pt x="121" y="659"/>
                  </a:lnTo>
                  <a:lnTo>
                    <a:pt x="121" y="638"/>
                  </a:lnTo>
                  <a:lnTo>
                    <a:pt x="128" y="631"/>
                  </a:lnTo>
                  <a:lnTo>
                    <a:pt x="135" y="624"/>
                  </a:lnTo>
                  <a:lnTo>
                    <a:pt x="142" y="617"/>
                  </a:lnTo>
                  <a:lnTo>
                    <a:pt x="149" y="610"/>
                  </a:lnTo>
                  <a:lnTo>
                    <a:pt x="156" y="603"/>
                  </a:lnTo>
                  <a:lnTo>
                    <a:pt x="170" y="589"/>
                  </a:lnTo>
                  <a:lnTo>
                    <a:pt x="170" y="581"/>
                  </a:lnTo>
                  <a:lnTo>
                    <a:pt x="178" y="574"/>
                  </a:lnTo>
                  <a:lnTo>
                    <a:pt x="185" y="567"/>
                  </a:lnTo>
                  <a:lnTo>
                    <a:pt x="192" y="560"/>
                  </a:lnTo>
                  <a:lnTo>
                    <a:pt x="206" y="546"/>
                  </a:lnTo>
                  <a:lnTo>
                    <a:pt x="206" y="539"/>
                  </a:lnTo>
                  <a:lnTo>
                    <a:pt x="213" y="532"/>
                  </a:lnTo>
                  <a:lnTo>
                    <a:pt x="220" y="539"/>
                  </a:lnTo>
                  <a:lnTo>
                    <a:pt x="227" y="539"/>
                  </a:lnTo>
                  <a:lnTo>
                    <a:pt x="234" y="546"/>
                  </a:lnTo>
                  <a:lnTo>
                    <a:pt x="241" y="553"/>
                  </a:lnTo>
                  <a:lnTo>
                    <a:pt x="241" y="567"/>
                  </a:lnTo>
                  <a:lnTo>
                    <a:pt x="256" y="581"/>
                  </a:lnTo>
                  <a:lnTo>
                    <a:pt x="256" y="603"/>
                  </a:lnTo>
                  <a:lnTo>
                    <a:pt x="263" y="610"/>
                  </a:lnTo>
                  <a:lnTo>
                    <a:pt x="263" y="631"/>
                  </a:lnTo>
                  <a:lnTo>
                    <a:pt x="270" y="638"/>
                  </a:lnTo>
                  <a:lnTo>
                    <a:pt x="277" y="638"/>
                  </a:lnTo>
                  <a:lnTo>
                    <a:pt x="284" y="638"/>
                  </a:lnTo>
                  <a:lnTo>
                    <a:pt x="291" y="645"/>
                  </a:lnTo>
                  <a:lnTo>
                    <a:pt x="291" y="652"/>
                  </a:lnTo>
                  <a:lnTo>
                    <a:pt x="305" y="638"/>
                  </a:lnTo>
                  <a:lnTo>
                    <a:pt x="305" y="631"/>
                  </a:lnTo>
                  <a:lnTo>
                    <a:pt x="319" y="617"/>
                  </a:lnTo>
                  <a:lnTo>
                    <a:pt x="319" y="610"/>
                  </a:lnTo>
                  <a:lnTo>
                    <a:pt x="326" y="603"/>
                  </a:lnTo>
                  <a:lnTo>
                    <a:pt x="341" y="589"/>
                  </a:lnTo>
                  <a:lnTo>
                    <a:pt x="341" y="581"/>
                  </a:lnTo>
                  <a:lnTo>
                    <a:pt x="355" y="567"/>
                  </a:lnTo>
                  <a:lnTo>
                    <a:pt x="355" y="553"/>
                  </a:lnTo>
                  <a:lnTo>
                    <a:pt x="362" y="546"/>
                  </a:lnTo>
                  <a:lnTo>
                    <a:pt x="362" y="532"/>
                  </a:lnTo>
                  <a:lnTo>
                    <a:pt x="376" y="518"/>
                  </a:lnTo>
                  <a:lnTo>
                    <a:pt x="376" y="504"/>
                  </a:lnTo>
                  <a:lnTo>
                    <a:pt x="390" y="489"/>
                  </a:lnTo>
                  <a:lnTo>
                    <a:pt x="390" y="475"/>
                  </a:lnTo>
                  <a:lnTo>
                    <a:pt x="397" y="468"/>
                  </a:lnTo>
                  <a:lnTo>
                    <a:pt x="397" y="461"/>
                  </a:lnTo>
                  <a:lnTo>
                    <a:pt x="404" y="454"/>
                  </a:lnTo>
                  <a:lnTo>
                    <a:pt x="404" y="440"/>
                  </a:lnTo>
                  <a:lnTo>
                    <a:pt x="419" y="426"/>
                  </a:lnTo>
                  <a:lnTo>
                    <a:pt x="419" y="418"/>
                  </a:lnTo>
                  <a:lnTo>
                    <a:pt x="433" y="418"/>
                  </a:lnTo>
                  <a:lnTo>
                    <a:pt x="433" y="411"/>
                  </a:lnTo>
                  <a:lnTo>
                    <a:pt x="440" y="411"/>
                  </a:lnTo>
                  <a:lnTo>
                    <a:pt x="454" y="411"/>
                  </a:lnTo>
                  <a:lnTo>
                    <a:pt x="454" y="397"/>
                  </a:lnTo>
                  <a:lnTo>
                    <a:pt x="468" y="383"/>
                  </a:lnTo>
                  <a:lnTo>
                    <a:pt x="468" y="369"/>
                  </a:lnTo>
                  <a:lnTo>
                    <a:pt x="475" y="362"/>
                  </a:lnTo>
                  <a:lnTo>
                    <a:pt x="475" y="348"/>
                  </a:lnTo>
                  <a:lnTo>
                    <a:pt x="482" y="341"/>
                  </a:lnTo>
                  <a:lnTo>
                    <a:pt x="482" y="326"/>
                  </a:lnTo>
                  <a:lnTo>
                    <a:pt x="497" y="312"/>
                  </a:lnTo>
                  <a:lnTo>
                    <a:pt x="497" y="298"/>
                  </a:lnTo>
                  <a:lnTo>
                    <a:pt x="504" y="291"/>
                  </a:lnTo>
                  <a:lnTo>
                    <a:pt x="504" y="284"/>
                  </a:lnTo>
                  <a:lnTo>
                    <a:pt x="518" y="270"/>
                  </a:lnTo>
                  <a:lnTo>
                    <a:pt x="518" y="263"/>
                  </a:lnTo>
                  <a:lnTo>
                    <a:pt x="525" y="256"/>
                  </a:lnTo>
                  <a:lnTo>
                    <a:pt x="532" y="248"/>
                  </a:lnTo>
                  <a:lnTo>
                    <a:pt x="539" y="241"/>
                  </a:lnTo>
                  <a:lnTo>
                    <a:pt x="546" y="234"/>
                  </a:lnTo>
                  <a:lnTo>
                    <a:pt x="553" y="241"/>
                  </a:lnTo>
                  <a:lnTo>
                    <a:pt x="560" y="248"/>
                  </a:lnTo>
                  <a:lnTo>
                    <a:pt x="560" y="263"/>
                  </a:lnTo>
                  <a:lnTo>
                    <a:pt x="574" y="277"/>
                  </a:lnTo>
                  <a:lnTo>
                    <a:pt x="567" y="277"/>
                  </a:lnTo>
                  <a:lnTo>
                    <a:pt x="574" y="270"/>
                  </a:lnTo>
                  <a:lnTo>
                    <a:pt x="582" y="263"/>
                  </a:lnTo>
                  <a:lnTo>
                    <a:pt x="582" y="248"/>
                  </a:lnTo>
                  <a:lnTo>
                    <a:pt x="589" y="241"/>
                  </a:lnTo>
                  <a:lnTo>
                    <a:pt x="589" y="234"/>
                  </a:lnTo>
                  <a:lnTo>
                    <a:pt x="596" y="227"/>
                  </a:lnTo>
                  <a:lnTo>
                    <a:pt x="596" y="213"/>
                  </a:lnTo>
                  <a:lnTo>
                    <a:pt x="603" y="206"/>
                  </a:lnTo>
                  <a:lnTo>
                    <a:pt x="603" y="192"/>
                  </a:lnTo>
                  <a:lnTo>
                    <a:pt x="610" y="185"/>
                  </a:lnTo>
                  <a:lnTo>
                    <a:pt x="610" y="163"/>
                  </a:lnTo>
                  <a:lnTo>
                    <a:pt x="617" y="156"/>
                  </a:lnTo>
                  <a:lnTo>
                    <a:pt x="617" y="142"/>
                  </a:lnTo>
                  <a:lnTo>
                    <a:pt x="631" y="128"/>
                  </a:lnTo>
                  <a:lnTo>
                    <a:pt x="631" y="114"/>
                  </a:lnTo>
                  <a:lnTo>
                    <a:pt x="645" y="100"/>
                  </a:lnTo>
                  <a:lnTo>
                    <a:pt x="638" y="100"/>
                  </a:lnTo>
                  <a:lnTo>
                    <a:pt x="645" y="100"/>
                  </a:lnTo>
                  <a:lnTo>
                    <a:pt x="652" y="100"/>
                  </a:lnTo>
                  <a:lnTo>
                    <a:pt x="660" y="100"/>
                  </a:lnTo>
                  <a:lnTo>
                    <a:pt x="667" y="93"/>
                  </a:lnTo>
                  <a:lnTo>
                    <a:pt x="681" y="78"/>
                  </a:lnTo>
                  <a:lnTo>
                    <a:pt x="681" y="64"/>
                  </a:lnTo>
                  <a:lnTo>
                    <a:pt x="695" y="50"/>
                  </a:lnTo>
                  <a:lnTo>
                    <a:pt x="695" y="36"/>
                  </a:lnTo>
                  <a:lnTo>
                    <a:pt x="702" y="29"/>
                  </a:lnTo>
                  <a:lnTo>
                    <a:pt x="716" y="15"/>
                  </a:lnTo>
                  <a:lnTo>
                    <a:pt x="716" y="0"/>
                  </a:lnTo>
                  <a:lnTo>
                    <a:pt x="730" y="0"/>
                  </a:lnTo>
                  <a:lnTo>
                    <a:pt x="730" y="15"/>
                  </a:lnTo>
                  <a:lnTo>
                    <a:pt x="745" y="29"/>
                  </a:lnTo>
                  <a:lnTo>
                    <a:pt x="745" y="36"/>
                  </a:lnTo>
                  <a:lnTo>
                    <a:pt x="752" y="36"/>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31" name="Freeform 117">
              <a:extLst>
                <a:ext uri="{FF2B5EF4-FFF2-40B4-BE49-F238E27FC236}">
                  <a16:creationId xmlns:a16="http://schemas.microsoft.com/office/drawing/2014/main" id="{8638A395-604B-4243-AEEB-B24CF785F8AD}"/>
                </a:ext>
              </a:extLst>
            </p:cNvPr>
            <p:cNvSpPr>
              <a:spLocks/>
            </p:cNvSpPr>
            <p:nvPr/>
          </p:nvSpPr>
          <p:spPr bwMode="auto">
            <a:xfrm>
              <a:off x="3138488" y="3971925"/>
              <a:ext cx="733425" cy="557213"/>
            </a:xfrm>
            <a:custGeom>
              <a:avLst/>
              <a:gdLst>
                <a:gd name="T0" fmla="*/ 2147483646 w 758"/>
                <a:gd name="T1" fmla="*/ 2147483646 h 886"/>
                <a:gd name="T2" fmla="*/ 2147483646 w 758"/>
                <a:gd name="T3" fmla="*/ 0 h 886"/>
                <a:gd name="T4" fmla="*/ 2147483646 w 758"/>
                <a:gd name="T5" fmla="*/ 2147483646 h 886"/>
                <a:gd name="T6" fmla="*/ 2147483646 w 758"/>
                <a:gd name="T7" fmla="*/ 2147483646 h 886"/>
                <a:gd name="T8" fmla="*/ 2147483646 w 758"/>
                <a:gd name="T9" fmla="*/ 2147483646 h 886"/>
                <a:gd name="T10" fmla="*/ 2147483646 w 758"/>
                <a:gd name="T11" fmla="*/ 2147483646 h 886"/>
                <a:gd name="T12" fmla="*/ 2147483646 w 758"/>
                <a:gd name="T13" fmla="*/ 2147483646 h 886"/>
                <a:gd name="T14" fmla="*/ 2147483646 w 758"/>
                <a:gd name="T15" fmla="*/ 2147483646 h 886"/>
                <a:gd name="T16" fmla="*/ 2147483646 w 758"/>
                <a:gd name="T17" fmla="*/ 2147483646 h 886"/>
                <a:gd name="T18" fmla="*/ 2147483646 w 758"/>
                <a:gd name="T19" fmla="*/ 2147483646 h 886"/>
                <a:gd name="T20" fmla="*/ 2147483646 w 758"/>
                <a:gd name="T21" fmla="*/ 2147483646 h 886"/>
                <a:gd name="T22" fmla="*/ 2147483646 w 758"/>
                <a:gd name="T23" fmla="*/ 2147483646 h 886"/>
                <a:gd name="T24" fmla="*/ 2147483646 w 758"/>
                <a:gd name="T25" fmla="*/ 2147483646 h 886"/>
                <a:gd name="T26" fmla="*/ 2147483646 w 758"/>
                <a:gd name="T27" fmla="*/ 2147483646 h 886"/>
                <a:gd name="T28" fmla="*/ 2147483646 w 758"/>
                <a:gd name="T29" fmla="*/ 2147483646 h 886"/>
                <a:gd name="T30" fmla="*/ 2147483646 w 758"/>
                <a:gd name="T31" fmla="*/ 2147483646 h 886"/>
                <a:gd name="T32" fmla="*/ 2147483646 w 758"/>
                <a:gd name="T33" fmla="*/ 2147483646 h 886"/>
                <a:gd name="T34" fmla="*/ 2147483646 w 758"/>
                <a:gd name="T35" fmla="*/ 2147483646 h 886"/>
                <a:gd name="T36" fmla="*/ 2147483646 w 758"/>
                <a:gd name="T37" fmla="*/ 2147483646 h 886"/>
                <a:gd name="T38" fmla="*/ 2147483646 w 758"/>
                <a:gd name="T39" fmla="*/ 2147483646 h 886"/>
                <a:gd name="T40" fmla="*/ 2147483646 w 758"/>
                <a:gd name="T41" fmla="*/ 2147483646 h 886"/>
                <a:gd name="T42" fmla="*/ 2147483646 w 758"/>
                <a:gd name="T43" fmla="*/ 2147483646 h 886"/>
                <a:gd name="T44" fmla="*/ 2147483646 w 758"/>
                <a:gd name="T45" fmla="*/ 2147483646 h 886"/>
                <a:gd name="T46" fmla="*/ 2147483646 w 758"/>
                <a:gd name="T47" fmla="*/ 2147483646 h 886"/>
                <a:gd name="T48" fmla="*/ 2147483646 w 758"/>
                <a:gd name="T49" fmla="*/ 2147483646 h 886"/>
                <a:gd name="T50" fmla="*/ 2147483646 w 758"/>
                <a:gd name="T51" fmla="*/ 2147483646 h 886"/>
                <a:gd name="T52" fmla="*/ 2147483646 w 758"/>
                <a:gd name="T53" fmla="*/ 2147483646 h 886"/>
                <a:gd name="T54" fmla="*/ 2147483646 w 758"/>
                <a:gd name="T55" fmla="*/ 2147483646 h 886"/>
                <a:gd name="T56" fmla="*/ 2147483646 w 758"/>
                <a:gd name="T57" fmla="*/ 2147483646 h 886"/>
                <a:gd name="T58" fmla="*/ 2147483646 w 758"/>
                <a:gd name="T59" fmla="*/ 2147483646 h 886"/>
                <a:gd name="T60" fmla="*/ 2147483646 w 758"/>
                <a:gd name="T61" fmla="*/ 2147483646 h 886"/>
                <a:gd name="T62" fmla="*/ 2147483646 w 758"/>
                <a:gd name="T63" fmla="*/ 2147483646 h 886"/>
                <a:gd name="T64" fmla="*/ 2147483646 w 758"/>
                <a:gd name="T65" fmla="*/ 2147483646 h 886"/>
                <a:gd name="T66" fmla="*/ 2147483646 w 758"/>
                <a:gd name="T67" fmla="*/ 2147483646 h 886"/>
                <a:gd name="T68" fmla="*/ 2147483646 w 758"/>
                <a:gd name="T69" fmla="*/ 2147483646 h 886"/>
                <a:gd name="T70" fmla="*/ 2147483646 w 758"/>
                <a:gd name="T71" fmla="*/ 2147483646 h 886"/>
                <a:gd name="T72" fmla="*/ 2147483646 w 758"/>
                <a:gd name="T73" fmla="*/ 2147483646 h 886"/>
                <a:gd name="T74" fmla="*/ 2147483646 w 758"/>
                <a:gd name="T75" fmla="*/ 2147483646 h 886"/>
                <a:gd name="T76" fmla="*/ 2147483646 w 758"/>
                <a:gd name="T77" fmla="*/ 2147483646 h 886"/>
                <a:gd name="T78" fmla="*/ 2147483646 w 758"/>
                <a:gd name="T79" fmla="*/ 2147483646 h 886"/>
                <a:gd name="T80" fmla="*/ 2147483646 w 758"/>
                <a:gd name="T81" fmla="*/ 2147483646 h 886"/>
                <a:gd name="T82" fmla="*/ 2147483646 w 758"/>
                <a:gd name="T83" fmla="*/ 2147483646 h 88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58" h="886">
                  <a:moveTo>
                    <a:pt x="0" y="50"/>
                  </a:moveTo>
                  <a:lnTo>
                    <a:pt x="7" y="43"/>
                  </a:lnTo>
                  <a:lnTo>
                    <a:pt x="14" y="36"/>
                  </a:lnTo>
                  <a:lnTo>
                    <a:pt x="28" y="22"/>
                  </a:lnTo>
                  <a:lnTo>
                    <a:pt x="28" y="7"/>
                  </a:lnTo>
                  <a:lnTo>
                    <a:pt x="35" y="0"/>
                  </a:lnTo>
                  <a:lnTo>
                    <a:pt x="42" y="7"/>
                  </a:lnTo>
                  <a:lnTo>
                    <a:pt x="49" y="0"/>
                  </a:lnTo>
                  <a:lnTo>
                    <a:pt x="56" y="7"/>
                  </a:lnTo>
                  <a:lnTo>
                    <a:pt x="63" y="7"/>
                  </a:lnTo>
                  <a:lnTo>
                    <a:pt x="71" y="14"/>
                  </a:lnTo>
                  <a:lnTo>
                    <a:pt x="85" y="29"/>
                  </a:lnTo>
                  <a:lnTo>
                    <a:pt x="85" y="43"/>
                  </a:lnTo>
                  <a:lnTo>
                    <a:pt x="92" y="50"/>
                  </a:lnTo>
                  <a:lnTo>
                    <a:pt x="92" y="57"/>
                  </a:lnTo>
                  <a:lnTo>
                    <a:pt x="106" y="71"/>
                  </a:lnTo>
                  <a:lnTo>
                    <a:pt x="106" y="78"/>
                  </a:lnTo>
                  <a:lnTo>
                    <a:pt x="113" y="85"/>
                  </a:lnTo>
                  <a:lnTo>
                    <a:pt x="127" y="99"/>
                  </a:lnTo>
                  <a:lnTo>
                    <a:pt x="127" y="114"/>
                  </a:lnTo>
                  <a:lnTo>
                    <a:pt x="141" y="128"/>
                  </a:lnTo>
                  <a:lnTo>
                    <a:pt x="134" y="128"/>
                  </a:lnTo>
                  <a:lnTo>
                    <a:pt x="141" y="114"/>
                  </a:lnTo>
                  <a:lnTo>
                    <a:pt x="156" y="99"/>
                  </a:lnTo>
                  <a:lnTo>
                    <a:pt x="156" y="85"/>
                  </a:lnTo>
                  <a:lnTo>
                    <a:pt x="163" y="78"/>
                  </a:lnTo>
                  <a:lnTo>
                    <a:pt x="163" y="71"/>
                  </a:lnTo>
                  <a:lnTo>
                    <a:pt x="170" y="64"/>
                  </a:lnTo>
                  <a:lnTo>
                    <a:pt x="170" y="50"/>
                  </a:lnTo>
                  <a:lnTo>
                    <a:pt x="184" y="50"/>
                  </a:lnTo>
                  <a:lnTo>
                    <a:pt x="177" y="50"/>
                  </a:lnTo>
                  <a:lnTo>
                    <a:pt x="184" y="43"/>
                  </a:lnTo>
                  <a:lnTo>
                    <a:pt x="191" y="50"/>
                  </a:lnTo>
                  <a:lnTo>
                    <a:pt x="198" y="57"/>
                  </a:lnTo>
                  <a:lnTo>
                    <a:pt x="205" y="64"/>
                  </a:lnTo>
                  <a:lnTo>
                    <a:pt x="205" y="78"/>
                  </a:lnTo>
                  <a:lnTo>
                    <a:pt x="212" y="85"/>
                  </a:lnTo>
                  <a:lnTo>
                    <a:pt x="219" y="92"/>
                  </a:lnTo>
                  <a:lnTo>
                    <a:pt x="226" y="99"/>
                  </a:lnTo>
                  <a:lnTo>
                    <a:pt x="234" y="107"/>
                  </a:lnTo>
                  <a:lnTo>
                    <a:pt x="241" y="114"/>
                  </a:lnTo>
                  <a:lnTo>
                    <a:pt x="248" y="121"/>
                  </a:lnTo>
                  <a:lnTo>
                    <a:pt x="255" y="128"/>
                  </a:lnTo>
                  <a:lnTo>
                    <a:pt x="262" y="135"/>
                  </a:lnTo>
                  <a:lnTo>
                    <a:pt x="276" y="149"/>
                  </a:lnTo>
                  <a:lnTo>
                    <a:pt x="276" y="163"/>
                  </a:lnTo>
                  <a:lnTo>
                    <a:pt x="283" y="170"/>
                  </a:lnTo>
                  <a:lnTo>
                    <a:pt x="283" y="184"/>
                  </a:lnTo>
                  <a:lnTo>
                    <a:pt x="297" y="199"/>
                  </a:lnTo>
                  <a:lnTo>
                    <a:pt x="297" y="213"/>
                  </a:lnTo>
                  <a:lnTo>
                    <a:pt x="304" y="220"/>
                  </a:lnTo>
                  <a:lnTo>
                    <a:pt x="304" y="241"/>
                  </a:lnTo>
                  <a:lnTo>
                    <a:pt x="319" y="255"/>
                  </a:lnTo>
                  <a:lnTo>
                    <a:pt x="312" y="255"/>
                  </a:lnTo>
                  <a:lnTo>
                    <a:pt x="319" y="255"/>
                  </a:lnTo>
                  <a:lnTo>
                    <a:pt x="326" y="255"/>
                  </a:lnTo>
                  <a:lnTo>
                    <a:pt x="333" y="262"/>
                  </a:lnTo>
                  <a:lnTo>
                    <a:pt x="340" y="270"/>
                  </a:lnTo>
                  <a:lnTo>
                    <a:pt x="340" y="284"/>
                  </a:lnTo>
                  <a:lnTo>
                    <a:pt x="347" y="291"/>
                  </a:lnTo>
                  <a:lnTo>
                    <a:pt x="347" y="305"/>
                  </a:lnTo>
                  <a:lnTo>
                    <a:pt x="354" y="312"/>
                  </a:lnTo>
                  <a:lnTo>
                    <a:pt x="354" y="326"/>
                  </a:lnTo>
                  <a:lnTo>
                    <a:pt x="361" y="333"/>
                  </a:lnTo>
                  <a:lnTo>
                    <a:pt x="361" y="347"/>
                  </a:lnTo>
                  <a:lnTo>
                    <a:pt x="368" y="355"/>
                  </a:lnTo>
                  <a:lnTo>
                    <a:pt x="375" y="362"/>
                  </a:lnTo>
                  <a:lnTo>
                    <a:pt x="382" y="369"/>
                  </a:lnTo>
                  <a:lnTo>
                    <a:pt x="397" y="383"/>
                  </a:lnTo>
                  <a:lnTo>
                    <a:pt x="397" y="397"/>
                  </a:lnTo>
                  <a:lnTo>
                    <a:pt x="404" y="404"/>
                  </a:lnTo>
                  <a:lnTo>
                    <a:pt x="404" y="425"/>
                  </a:lnTo>
                  <a:lnTo>
                    <a:pt x="411" y="432"/>
                  </a:lnTo>
                  <a:lnTo>
                    <a:pt x="411" y="454"/>
                  </a:lnTo>
                  <a:lnTo>
                    <a:pt x="418" y="461"/>
                  </a:lnTo>
                  <a:lnTo>
                    <a:pt x="418" y="489"/>
                  </a:lnTo>
                  <a:lnTo>
                    <a:pt x="425" y="496"/>
                  </a:lnTo>
                  <a:lnTo>
                    <a:pt x="425" y="510"/>
                  </a:lnTo>
                  <a:lnTo>
                    <a:pt x="439" y="525"/>
                  </a:lnTo>
                  <a:lnTo>
                    <a:pt x="439" y="546"/>
                  </a:lnTo>
                  <a:lnTo>
                    <a:pt x="453" y="560"/>
                  </a:lnTo>
                  <a:lnTo>
                    <a:pt x="453" y="574"/>
                  </a:lnTo>
                  <a:lnTo>
                    <a:pt x="467" y="588"/>
                  </a:lnTo>
                  <a:lnTo>
                    <a:pt x="467" y="603"/>
                  </a:lnTo>
                  <a:lnTo>
                    <a:pt x="475" y="610"/>
                  </a:lnTo>
                  <a:lnTo>
                    <a:pt x="475" y="617"/>
                  </a:lnTo>
                  <a:lnTo>
                    <a:pt x="482" y="624"/>
                  </a:lnTo>
                  <a:lnTo>
                    <a:pt x="482" y="638"/>
                  </a:lnTo>
                  <a:lnTo>
                    <a:pt x="489" y="645"/>
                  </a:lnTo>
                  <a:lnTo>
                    <a:pt x="496" y="652"/>
                  </a:lnTo>
                  <a:lnTo>
                    <a:pt x="503" y="659"/>
                  </a:lnTo>
                  <a:lnTo>
                    <a:pt x="510" y="666"/>
                  </a:lnTo>
                  <a:lnTo>
                    <a:pt x="517" y="673"/>
                  </a:lnTo>
                  <a:lnTo>
                    <a:pt x="531" y="688"/>
                  </a:lnTo>
                  <a:lnTo>
                    <a:pt x="531" y="695"/>
                  </a:lnTo>
                  <a:lnTo>
                    <a:pt x="538" y="702"/>
                  </a:lnTo>
                  <a:lnTo>
                    <a:pt x="545" y="709"/>
                  </a:lnTo>
                  <a:lnTo>
                    <a:pt x="560" y="723"/>
                  </a:lnTo>
                  <a:lnTo>
                    <a:pt x="560" y="730"/>
                  </a:lnTo>
                  <a:lnTo>
                    <a:pt x="567" y="737"/>
                  </a:lnTo>
                  <a:lnTo>
                    <a:pt x="574" y="744"/>
                  </a:lnTo>
                  <a:lnTo>
                    <a:pt x="588" y="758"/>
                  </a:lnTo>
                  <a:lnTo>
                    <a:pt x="588" y="766"/>
                  </a:lnTo>
                  <a:lnTo>
                    <a:pt x="595" y="773"/>
                  </a:lnTo>
                  <a:lnTo>
                    <a:pt x="602" y="780"/>
                  </a:lnTo>
                  <a:lnTo>
                    <a:pt x="609" y="787"/>
                  </a:lnTo>
                  <a:lnTo>
                    <a:pt x="616" y="794"/>
                  </a:lnTo>
                  <a:lnTo>
                    <a:pt x="623" y="801"/>
                  </a:lnTo>
                  <a:lnTo>
                    <a:pt x="630" y="808"/>
                  </a:lnTo>
                  <a:lnTo>
                    <a:pt x="638" y="815"/>
                  </a:lnTo>
                  <a:lnTo>
                    <a:pt x="652" y="829"/>
                  </a:lnTo>
                  <a:lnTo>
                    <a:pt x="652" y="836"/>
                  </a:lnTo>
                  <a:lnTo>
                    <a:pt x="659" y="843"/>
                  </a:lnTo>
                  <a:lnTo>
                    <a:pt x="666" y="851"/>
                  </a:lnTo>
                  <a:lnTo>
                    <a:pt x="673" y="858"/>
                  </a:lnTo>
                  <a:lnTo>
                    <a:pt x="680" y="865"/>
                  </a:lnTo>
                  <a:lnTo>
                    <a:pt x="687" y="872"/>
                  </a:lnTo>
                  <a:lnTo>
                    <a:pt x="694" y="879"/>
                  </a:lnTo>
                  <a:lnTo>
                    <a:pt x="701" y="886"/>
                  </a:lnTo>
                  <a:lnTo>
                    <a:pt x="716" y="886"/>
                  </a:lnTo>
                  <a:lnTo>
                    <a:pt x="716" y="872"/>
                  </a:lnTo>
                  <a:lnTo>
                    <a:pt x="723" y="865"/>
                  </a:lnTo>
                  <a:lnTo>
                    <a:pt x="730" y="858"/>
                  </a:lnTo>
                  <a:lnTo>
                    <a:pt x="737" y="851"/>
                  </a:lnTo>
                  <a:lnTo>
                    <a:pt x="744" y="843"/>
                  </a:lnTo>
                  <a:lnTo>
                    <a:pt x="751" y="836"/>
                  </a:lnTo>
                  <a:lnTo>
                    <a:pt x="758" y="829"/>
                  </a:lnTo>
                  <a:lnTo>
                    <a:pt x="758" y="8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32" name="Freeform 118">
              <a:extLst>
                <a:ext uri="{FF2B5EF4-FFF2-40B4-BE49-F238E27FC236}">
                  <a16:creationId xmlns:a16="http://schemas.microsoft.com/office/drawing/2014/main" id="{948598C3-7BAD-4FFF-94A6-277F8CBC66AC}"/>
                </a:ext>
              </a:extLst>
            </p:cNvPr>
            <p:cNvSpPr>
              <a:spLocks/>
            </p:cNvSpPr>
            <p:nvPr/>
          </p:nvSpPr>
          <p:spPr bwMode="auto">
            <a:xfrm>
              <a:off x="3871913" y="4262438"/>
              <a:ext cx="769937" cy="227012"/>
            </a:xfrm>
            <a:custGeom>
              <a:avLst/>
              <a:gdLst>
                <a:gd name="T0" fmla="*/ 2147483646 w 794"/>
                <a:gd name="T1" fmla="*/ 2147483646 h 361"/>
                <a:gd name="T2" fmla="*/ 2147483646 w 794"/>
                <a:gd name="T3" fmla="*/ 2147483646 h 361"/>
                <a:gd name="T4" fmla="*/ 2147483646 w 794"/>
                <a:gd name="T5" fmla="*/ 2147483646 h 361"/>
                <a:gd name="T6" fmla="*/ 2147483646 w 794"/>
                <a:gd name="T7" fmla="*/ 2147483646 h 361"/>
                <a:gd name="T8" fmla="*/ 2147483646 w 794"/>
                <a:gd name="T9" fmla="*/ 2147483646 h 361"/>
                <a:gd name="T10" fmla="*/ 2147483646 w 794"/>
                <a:gd name="T11" fmla="*/ 2147483646 h 361"/>
                <a:gd name="T12" fmla="*/ 2147483646 w 794"/>
                <a:gd name="T13" fmla="*/ 2147483646 h 361"/>
                <a:gd name="T14" fmla="*/ 2147483646 w 794"/>
                <a:gd name="T15" fmla="*/ 2147483646 h 361"/>
                <a:gd name="T16" fmla="*/ 2147483646 w 794"/>
                <a:gd name="T17" fmla="*/ 2147483646 h 361"/>
                <a:gd name="T18" fmla="*/ 2147483646 w 794"/>
                <a:gd name="T19" fmla="*/ 2147483646 h 361"/>
                <a:gd name="T20" fmla="*/ 2147483646 w 794"/>
                <a:gd name="T21" fmla="*/ 2147483646 h 361"/>
                <a:gd name="T22" fmla="*/ 2147483646 w 794"/>
                <a:gd name="T23" fmla="*/ 2147483646 h 361"/>
                <a:gd name="T24" fmla="*/ 2147483646 w 794"/>
                <a:gd name="T25" fmla="*/ 2147483646 h 361"/>
                <a:gd name="T26" fmla="*/ 2147483646 w 794"/>
                <a:gd name="T27" fmla="*/ 2147483646 h 361"/>
                <a:gd name="T28" fmla="*/ 2147483646 w 794"/>
                <a:gd name="T29" fmla="*/ 2147483646 h 361"/>
                <a:gd name="T30" fmla="*/ 2147483646 w 794"/>
                <a:gd name="T31" fmla="*/ 2147483646 h 361"/>
                <a:gd name="T32" fmla="*/ 2147483646 w 794"/>
                <a:gd name="T33" fmla="*/ 2147483646 h 361"/>
                <a:gd name="T34" fmla="*/ 2147483646 w 794"/>
                <a:gd name="T35" fmla="*/ 2147483646 h 361"/>
                <a:gd name="T36" fmla="*/ 2147483646 w 794"/>
                <a:gd name="T37" fmla="*/ 2147483646 h 361"/>
                <a:gd name="T38" fmla="*/ 2147483646 w 794"/>
                <a:gd name="T39" fmla="*/ 2147483646 h 361"/>
                <a:gd name="T40" fmla="*/ 2147483646 w 794"/>
                <a:gd name="T41" fmla="*/ 2147483646 h 361"/>
                <a:gd name="T42" fmla="*/ 2147483646 w 794"/>
                <a:gd name="T43" fmla="*/ 2147483646 h 361"/>
                <a:gd name="T44" fmla="*/ 2147483646 w 794"/>
                <a:gd name="T45" fmla="*/ 2147483646 h 361"/>
                <a:gd name="T46" fmla="*/ 2147483646 w 794"/>
                <a:gd name="T47" fmla="*/ 2147483646 h 361"/>
                <a:gd name="T48" fmla="*/ 2147483646 w 794"/>
                <a:gd name="T49" fmla="*/ 2147483646 h 361"/>
                <a:gd name="T50" fmla="*/ 2147483646 w 794"/>
                <a:gd name="T51" fmla="*/ 2147483646 h 361"/>
                <a:gd name="T52" fmla="*/ 2147483646 w 794"/>
                <a:gd name="T53" fmla="*/ 2147483646 h 361"/>
                <a:gd name="T54" fmla="*/ 2147483646 w 794"/>
                <a:gd name="T55" fmla="*/ 2147483646 h 361"/>
                <a:gd name="T56" fmla="*/ 2147483646 w 794"/>
                <a:gd name="T57" fmla="*/ 2147483646 h 361"/>
                <a:gd name="T58" fmla="*/ 2147483646 w 794"/>
                <a:gd name="T59" fmla="*/ 2147483646 h 361"/>
                <a:gd name="T60" fmla="*/ 2147483646 w 794"/>
                <a:gd name="T61" fmla="*/ 2147483646 h 361"/>
                <a:gd name="T62" fmla="*/ 2147483646 w 794"/>
                <a:gd name="T63" fmla="*/ 0 h 361"/>
                <a:gd name="T64" fmla="*/ 2147483646 w 794"/>
                <a:gd name="T65" fmla="*/ 2147483646 h 361"/>
                <a:gd name="T66" fmla="*/ 2147483646 w 794"/>
                <a:gd name="T67" fmla="*/ 2147483646 h 361"/>
                <a:gd name="T68" fmla="*/ 2147483646 w 794"/>
                <a:gd name="T69" fmla="*/ 2147483646 h 361"/>
                <a:gd name="T70" fmla="*/ 2147483646 w 794"/>
                <a:gd name="T71" fmla="*/ 2147483646 h 361"/>
                <a:gd name="T72" fmla="*/ 2147483646 w 794"/>
                <a:gd name="T73" fmla="*/ 2147483646 h 361"/>
                <a:gd name="T74" fmla="*/ 2147483646 w 794"/>
                <a:gd name="T75" fmla="*/ 2147483646 h 361"/>
                <a:gd name="T76" fmla="*/ 2147483646 w 794"/>
                <a:gd name="T77" fmla="*/ 2147483646 h 361"/>
                <a:gd name="T78" fmla="*/ 2147483646 w 794"/>
                <a:gd name="T79" fmla="*/ 2147483646 h 361"/>
                <a:gd name="T80" fmla="*/ 2147483646 w 794"/>
                <a:gd name="T81" fmla="*/ 2147483646 h 361"/>
                <a:gd name="T82" fmla="*/ 2147483646 w 794"/>
                <a:gd name="T83" fmla="*/ 2147483646 h 36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94" h="361">
                  <a:moveTo>
                    <a:pt x="0" y="361"/>
                  </a:moveTo>
                  <a:lnTo>
                    <a:pt x="7" y="354"/>
                  </a:lnTo>
                  <a:lnTo>
                    <a:pt x="7" y="340"/>
                  </a:lnTo>
                  <a:lnTo>
                    <a:pt x="21" y="326"/>
                  </a:lnTo>
                  <a:lnTo>
                    <a:pt x="21" y="312"/>
                  </a:lnTo>
                  <a:lnTo>
                    <a:pt x="35" y="297"/>
                  </a:lnTo>
                  <a:lnTo>
                    <a:pt x="35" y="283"/>
                  </a:lnTo>
                  <a:lnTo>
                    <a:pt x="50" y="269"/>
                  </a:lnTo>
                  <a:lnTo>
                    <a:pt x="50" y="255"/>
                  </a:lnTo>
                  <a:lnTo>
                    <a:pt x="57" y="248"/>
                  </a:lnTo>
                  <a:lnTo>
                    <a:pt x="71" y="234"/>
                  </a:lnTo>
                  <a:lnTo>
                    <a:pt x="71" y="227"/>
                  </a:lnTo>
                  <a:lnTo>
                    <a:pt x="78" y="219"/>
                  </a:lnTo>
                  <a:lnTo>
                    <a:pt x="85" y="219"/>
                  </a:lnTo>
                  <a:lnTo>
                    <a:pt x="92" y="219"/>
                  </a:lnTo>
                  <a:lnTo>
                    <a:pt x="99" y="219"/>
                  </a:lnTo>
                  <a:lnTo>
                    <a:pt x="106" y="219"/>
                  </a:lnTo>
                  <a:lnTo>
                    <a:pt x="113" y="219"/>
                  </a:lnTo>
                  <a:lnTo>
                    <a:pt x="128" y="234"/>
                  </a:lnTo>
                  <a:lnTo>
                    <a:pt x="128" y="248"/>
                  </a:lnTo>
                  <a:lnTo>
                    <a:pt x="142" y="262"/>
                  </a:lnTo>
                  <a:lnTo>
                    <a:pt x="142" y="276"/>
                  </a:lnTo>
                  <a:lnTo>
                    <a:pt x="149" y="283"/>
                  </a:lnTo>
                  <a:lnTo>
                    <a:pt x="149" y="297"/>
                  </a:lnTo>
                  <a:lnTo>
                    <a:pt x="163" y="312"/>
                  </a:lnTo>
                  <a:lnTo>
                    <a:pt x="163" y="326"/>
                  </a:lnTo>
                  <a:lnTo>
                    <a:pt x="170" y="319"/>
                  </a:lnTo>
                  <a:lnTo>
                    <a:pt x="177" y="312"/>
                  </a:lnTo>
                  <a:lnTo>
                    <a:pt x="184" y="312"/>
                  </a:lnTo>
                  <a:lnTo>
                    <a:pt x="191" y="312"/>
                  </a:lnTo>
                  <a:lnTo>
                    <a:pt x="198" y="312"/>
                  </a:lnTo>
                  <a:lnTo>
                    <a:pt x="213" y="297"/>
                  </a:lnTo>
                  <a:lnTo>
                    <a:pt x="213" y="283"/>
                  </a:lnTo>
                  <a:lnTo>
                    <a:pt x="220" y="276"/>
                  </a:lnTo>
                  <a:lnTo>
                    <a:pt x="227" y="269"/>
                  </a:lnTo>
                  <a:lnTo>
                    <a:pt x="234" y="262"/>
                  </a:lnTo>
                  <a:lnTo>
                    <a:pt x="241" y="255"/>
                  </a:lnTo>
                  <a:lnTo>
                    <a:pt x="248" y="248"/>
                  </a:lnTo>
                  <a:lnTo>
                    <a:pt x="262" y="234"/>
                  </a:lnTo>
                  <a:lnTo>
                    <a:pt x="262" y="227"/>
                  </a:lnTo>
                  <a:lnTo>
                    <a:pt x="269" y="219"/>
                  </a:lnTo>
                  <a:lnTo>
                    <a:pt x="276" y="212"/>
                  </a:lnTo>
                  <a:lnTo>
                    <a:pt x="291" y="198"/>
                  </a:lnTo>
                  <a:lnTo>
                    <a:pt x="284" y="198"/>
                  </a:lnTo>
                  <a:lnTo>
                    <a:pt x="291" y="212"/>
                  </a:lnTo>
                  <a:lnTo>
                    <a:pt x="298" y="212"/>
                  </a:lnTo>
                  <a:lnTo>
                    <a:pt x="312" y="198"/>
                  </a:lnTo>
                  <a:lnTo>
                    <a:pt x="312" y="184"/>
                  </a:lnTo>
                  <a:lnTo>
                    <a:pt x="319" y="177"/>
                  </a:lnTo>
                  <a:lnTo>
                    <a:pt x="326" y="170"/>
                  </a:lnTo>
                  <a:lnTo>
                    <a:pt x="333" y="177"/>
                  </a:lnTo>
                  <a:lnTo>
                    <a:pt x="340" y="184"/>
                  </a:lnTo>
                  <a:lnTo>
                    <a:pt x="347" y="184"/>
                  </a:lnTo>
                  <a:lnTo>
                    <a:pt x="354" y="177"/>
                  </a:lnTo>
                  <a:lnTo>
                    <a:pt x="361" y="170"/>
                  </a:lnTo>
                  <a:lnTo>
                    <a:pt x="369" y="163"/>
                  </a:lnTo>
                  <a:lnTo>
                    <a:pt x="376" y="156"/>
                  </a:lnTo>
                  <a:lnTo>
                    <a:pt x="383" y="149"/>
                  </a:lnTo>
                  <a:lnTo>
                    <a:pt x="397" y="134"/>
                  </a:lnTo>
                  <a:lnTo>
                    <a:pt x="397" y="127"/>
                  </a:lnTo>
                  <a:lnTo>
                    <a:pt x="404" y="120"/>
                  </a:lnTo>
                  <a:lnTo>
                    <a:pt x="411" y="113"/>
                  </a:lnTo>
                  <a:lnTo>
                    <a:pt x="418" y="106"/>
                  </a:lnTo>
                  <a:lnTo>
                    <a:pt x="418" y="92"/>
                  </a:lnTo>
                  <a:lnTo>
                    <a:pt x="425" y="99"/>
                  </a:lnTo>
                  <a:lnTo>
                    <a:pt x="432" y="106"/>
                  </a:lnTo>
                  <a:lnTo>
                    <a:pt x="439" y="99"/>
                  </a:lnTo>
                  <a:lnTo>
                    <a:pt x="454" y="85"/>
                  </a:lnTo>
                  <a:lnTo>
                    <a:pt x="454" y="78"/>
                  </a:lnTo>
                  <a:lnTo>
                    <a:pt x="461" y="71"/>
                  </a:lnTo>
                  <a:lnTo>
                    <a:pt x="468" y="64"/>
                  </a:lnTo>
                  <a:lnTo>
                    <a:pt x="475" y="57"/>
                  </a:lnTo>
                  <a:lnTo>
                    <a:pt x="482" y="57"/>
                  </a:lnTo>
                  <a:lnTo>
                    <a:pt x="489" y="49"/>
                  </a:lnTo>
                  <a:lnTo>
                    <a:pt x="496" y="42"/>
                  </a:lnTo>
                  <a:lnTo>
                    <a:pt x="503" y="35"/>
                  </a:lnTo>
                  <a:lnTo>
                    <a:pt x="510" y="28"/>
                  </a:lnTo>
                  <a:lnTo>
                    <a:pt x="517" y="21"/>
                  </a:lnTo>
                  <a:lnTo>
                    <a:pt x="525" y="14"/>
                  </a:lnTo>
                  <a:lnTo>
                    <a:pt x="532" y="14"/>
                  </a:lnTo>
                  <a:lnTo>
                    <a:pt x="539" y="14"/>
                  </a:lnTo>
                  <a:lnTo>
                    <a:pt x="546" y="14"/>
                  </a:lnTo>
                  <a:lnTo>
                    <a:pt x="560" y="28"/>
                  </a:lnTo>
                  <a:lnTo>
                    <a:pt x="560" y="35"/>
                  </a:lnTo>
                  <a:lnTo>
                    <a:pt x="567" y="42"/>
                  </a:lnTo>
                  <a:lnTo>
                    <a:pt x="567" y="57"/>
                  </a:lnTo>
                  <a:lnTo>
                    <a:pt x="574" y="64"/>
                  </a:lnTo>
                  <a:lnTo>
                    <a:pt x="588" y="64"/>
                  </a:lnTo>
                  <a:lnTo>
                    <a:pt x="588" y="57"/>
                  </a:lnTo>
                  <a:lnTo>
                    <a:pt x="595" y="49"/>
                  </a:lnTo>
                  <a:lnTo>
                    <a:pt x="602" y="42"/>
                  </a:lnTo>
                  <a:lnTo>
                    <a:pt x="610" y="35"/>
                  </a:lnTo>
                  <a:lnTo>
                    <a:pt x="617" y="28"/>
                  </a:lnTo>
                  <a:lnTo>
                    <a:pt x="631" y="14"/>
                  </a:lnTo>
                  <a:lnTo>
                    <a:pt x="631" y="7"/>
                  </a:lnTo>
                  <a:lnTo>
                    <a:pt x="638" y="0"/>
                  </a:lnTo>
                  <a:lnTo>
                    <a:pt x="645" y="0"/>
                  </a:lnTo>
                  <a:lnTo>
                    <a:pt x="652" y="7"/>
                  </a:lnTo>
                  <a:lnTo>
                    <a:pt x="659" y="14"/>
                  </a:lnTo>
                  <a:lnTo>
                    <a:pt x="659" y="21"/>
                  </a:lnTo>
                  <a:lnTo>
                    <a:pt x="666" y="28"/>
                  </a:lnTo>
                  <a:lnTo>
                    <a:pt x="666" y="42"/>
                  </a:lnTo>
                  <a:lnTo>
                    <a:pt x="673" y="49"/>
                  </a:lnTo>
                  <a:lnTo>
                    <a:pt x="680" y="57"/>
                  </a:lnTo>
                  <a:lnTo>
                    <a:pt x="695" y="71"/>
                  </a:lnTo>
                  <a:lnTo>
                    <a:pt x="695" y="92"/>
                  </a:lnTo>
                  <a:lnTo>
                    <a:pt x="709" y="106"/>
                  </a:lnTo>
                  <a:lnTo>
                    <a:pt x="709" y="127"/>
                  </a:lnTo>
                  <a:lnTo>
                    <a:pt x="716" y="134"/>
                  </a:lnTo>
                  <a:lnTo>
                    <a:pt x="716" y="149"/>
                  </a:lnTo>
                  <a:lnTo>
                    <a:pt x="723" y="156"/>
                  </a:lnTo>
                  <a:lnTo>
                    <a:pt x="723" y="170"/>
                  </a:lnTo>
                  <a:lnTo>
                    <a:pt x="730" y="177"/>
                  </a:lnTo>
                  <a:lnTo>
                    <a:pt x="730" y="198"/>
                  </a:lnTo>
                  <a:lnTo>
                    <a:pt x="737" y="205"/>
                  </a:lnTo>
                  <a:lnTo>
                    <a:pt x="737" y="219"/>
                  </a:lnTo>
                  <a:lnTo>
                    <a:pt x="744" y="227"/>
                  </a:lnTo>
                  <a:lnTo>
                    <a:pt x="744" y="241"/>
                  </a:lnTo>
                  <a:lnTo>
                    <a:pt x="751" y="248"/>
                  </a:lnTo>
                  <a:lnTo>
                    <a:pt x="751" y="262"/>
                  </a:lnTo>
                  <a:lnTo>
                    <a:pt x="758" y="269"/>
                  </a:lnTo>
                  <a:lnTo>
                    <a:pt x="758" y="290"/>
                  </a:lnTo>
                  <a:lnTo>
                    <a:pt x="765" y="297"/>
                  </a:lnTo>
                  <a:lnTo>
                    <a:pt x="765" y="312"/>
                  </a:lnTo>
                  <a:lnTo>
                    <a:pt x="780" y="326"/>
                  </a:lnTo>
                  <a:lnTo>
                    <a:pt x="773" y="326"/>
                  </a:lnTo>
                  <a:lnTo>
                    <a:pt x="780" y="319"/>
                  </a:lnTo>
                  <a:lnTo>
                    <a:pt x="794" y="30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33" name="Freeform 119">
              <a:extLst>
                <a:ext uri="{FF2B5EF4-FFF2-40B4-BE49-F238E27FC236}">
                  <a16:creationId xmlns:a16="http://schemas.microsoft.com/office/drawing/2014/main" id="{1792D9EC-4235-493A-BAED-771D4E55C84F}"/>
                </a:ext>
              </a:extLst>
            </p:cNvPr>
            <p:cNvSpPr>
              <a:spLocks/>
            </p:cNvSpPr>
            <p:nvPr/>
          </p:nvSpPr>
          <p:spPr bwMode="auto">
            <a:xfrm>
              <a:off x="4641850" y="4314825"/>
              <a:ext cx="617538" cy="214313"/>
            </a:xfrm>
            <a:custGeom>
              <a:avLst/>
              <a:gdLst>
                <a:gd name="T0" fmla="*/ 0 w 638"/>
                <a:gd name="T1" fmla="*/ 2147483646 h 340"/>
                <a:gd name="T2" fmla="*/ 2147483646 w 638"/>
                <a:gd name="T3" fmla="*/ 2147483646 h 340"/>
                <a:gd name="T4" fmla="*/ 2147483646 w 638"/>
                <a:gd name="T5" fmla="*/ 2147483646 h 340"/>
                <a:gd name="T6" fmla="*/ 2147483646 w 638"/>
                <a:gd name="T7" fmla="*/ 2147483646 h 340"/>
                <a:gd name="T8" fmla="*/ 2147483646 w 638"/>
                <a:gd name="T9" fmla="*/ 2147483646 h 340"/>
                <a:gd name="T10" fmla="*/ 2147483646 w 638"/>
                <a:gd name="T11" fmla="*/ 2147483646 h 340"/>
                <a:gd name="T12" fmla="*/ 2147483646 w 638"/>
                <a:gd name="T13" fmla="*/ 2147483646 h 340"/>
                <a:gd name="T14" fmla="*/ 2147483646 w 638"/>
                <a:gd name="T15" fmla="*/ 2147483646 h 340"/>
                <a:gd name="T16" fmla="*/ 2147483646 w 638"/>
                <a:gd name="T17" fmla="*/ 2147483646 h 340"/>
                <a:gd name="T18" fmla="*/ 2147483646 w 638"/>
                <a:gd name="T19" fmla="*/ 2147483646 h 340"/>
                <a:gd name="T20" fmla="*/ 2147483646 w 638"/>
                <a:gd name="T21" fmla="*/ 2147483646 h 340"/>
                <a:gd name="T22" fmla="*/ 2147483646 w 638"/>
                <a:gd name="T23" fmla="*/ 2147483646 h 340"/>
                <a:gd name="T24" fmla="*/ 2147483646 w 638"/>
                <a:gd name="T25" fmla="*/ 2147483646 h 340"/>
                <a:gd name="T26" fmla="*/ 2147483646 w 638"/>
                <a:gd name="T27" fmla="*/ 2147483646 h 340"/>
                <a:gd name="T28" fmla="*/ 2147483646 w 638"/>
                <a:gd name="T29" fmla="*/ 2147483646 h 340"/>
                <a:gd name="T30" fmla="*/ 2147483646 w 638"/>
                <a:gd name="T31" fmla="*/ 2147483646 h 340"/>
                <a:gd name="T32" fmla="*/ 2147483646 w 638"/>
                <a:gd name="T33" fmla="*/ 2147483646 h 340"/>
                <a:gd name="T34" fmla="*/ 2147483646 w 638"/>
                <a:gd name="T35" fmla="*/ 2147483646 h 340"/>
                <a:gd name="T36" fmla="*/ 2147483646 w 638"/>
                <a:gd name="T37" fmla="*/ 2147483646 h 340"/>
                <a:gd name="T38" fmla="*/ 2147483646 w 638"/>
                <a:gd name="T39" fmla="*/ 2147483646 h 340"/>
                <a:gd name="T40" fmla="*/ 2147483646 w 638"/>
                <a:gd name="T41" fmla="*/ 2147483646 h 340"/>
                <a:gd name="T42" fmla="*/ 2147483646 w 638"/>
                <a:gd name="T43" fmla="*/ 2147483646 h 340"/>
                <a:gd name="T44" fmla="*/ 2147483646 w 638"/>
                <a:gd name="T45" fmla="*/ 2147483646 h 340"/>
                <a:gd name="T46" fmla="*/ 2147483646 w 638"/>
                <a:gd name="T47" fmla="*/ 2147483646 h 340"/>
                <a:gd name="T48" fmla="*/ 2147483646 w 638"/>
                <a:gd name="T49" fmla="*/ 2147483646 h 340"/>
                <a:gd name="T50" fmla="*/ 2147483646 w 638"/>
                <a:gd name="T51" fmla="*/ 2147483646 h 340"/>
                <a:gd name="T52" fmla="*/ 2147483646 w 638"/>
                <a:gd name="T53" fmla="*/ 2147483646 h 340"/>
                <a:gd name="T54" fmla="*/ 2147483646 w 638"/>
                <a:gd name="T55" fmla="*/ 2147483646 h 340"/>
                <a:gd name="T56" fmla="*/ 2147483646 w 638"/>
                <a:gd name="T57" fmla="*/ 2147483646 h 340"/>
                <a:gd name="T58" fmla="*/ 2147483646 w 638"/>
                <a:gd name="T59" fmla="*/ 2147483646 h 340"/>
                <a:gd name="T60" fmla="*/ 2147483646 w 638"/>
                <a:gd name="T61" fmla="*/ 2147483646 h 340"/>
                <a:gd name="T62" fmla="*/ 2147483646 w 638"/>
                <a:gd name="T63" fmla="*/ 2147483646 h 340"/>
                <a:gd name="T64" fmla="*/ 2147483646 w 638"/>
                <a:gd name="T65" fmla="*/ 2147483646 h 340"/>
                <a:gd name="T66" fmla="*/ 2147483646 w 638"/>
                <a:gd name="T67" fmla="*/ 0 h 340"/>
                <a:gd name="T68" fmla="*/ 2147483646 w 638"/>
                <a:gd name="T69" fmla="*/ 2147483646 h 340"/>
                <a:gd name="T70" fmla="*/ 2147483646 w 638"/>
                <a:gd name="T71" fmla="*/ 2147483646 h 340"/>
                <a:gd name="T72" fmla="*/ 2147483646 w 638"/>
                <a:gd name="T73" fmla="*/ 2147483646 h 340"/>
                <a:gd name="T74" fmla="*/ 2147483646 w 638"/>
                <a:gd name="T75" fmla="*/ 2147483646 h 340"/>
                <a:gd name="T76" fmla="*/ 2147483646 w 638"/>
                <a:gd name="T77" fmla="*/ 2147483646 h 340"/>
                <a:gd name="T78" fmla="*/ 2147483646 w 638"/>
                <a:gd name="T79" fmla="*/ 2147483646 h 340"/>
                <a:gd name="T80" fmla="*/ 2147483646 w 638"/>
                <a:gd name="T81" fmla="*/ 2147483646 h 340"/>
                <a:gd name="T82" fmla="*/ 2147483646 w 638"/>
                <a:gd name="T83" fmla="*/ 2147483646 h 340"/>
                <a:gd name="T84" fmla="*/ 2147483646 w 638"/>
                <a:gd name="T85" fmla="*/ 2147483646 h 340"/>
                <a:gd name="T86" fmla="*/ 2147483646 w 638"/>
                <a:gd name="T87" fmla="*/ 2147483646 h 340"/>
                <a:gd name="T88" fmla="*/ 2147483646 w 638"/>
                <a:gd name="T89" fmla="*/ 2147483646 h 340"/>
                <a:gd name="T90" fmla="*/ 2147483646 w 638"/>
                <a:gd name="T91" fmla="*/ 2147483646 h 340"/>
                <a:gd name="T92" fmla="*/ 2147483646 w 638"/>
                <a:gd name="T93" fmla="*/ 2147483646 h 340"/>
                <a:gd name="T94" fmla="*/ 2147483646 w 638"/>
                <a:gd name="T95" fmla="*/ 2147483646 h 340"/>
                <a:gd name="T96" fmla="*/ 2147483646 w 638"/>
                <a:gd name="T97" fmla="*/ 2147483646 h 340"/>
                <a:gd name="T98" fmla="*/ 2147483646 w 638"/>
                <a:gd name="T99" fmla="*/ 2147483646 h 340"/>
                <a:gd name="T100" fmla="*/ 2147483646 w 638"/>
                <a:gd name="T101" fmla="*/ 2147483646 h 340"/>
                <a:gd name="T102" fmla="*/ 2147483646 w 638"/>
                <a:gd name="T103" fmla="*/ 2147483646 h 340"/>
                <a:gd name="T104" fmla="*/ 2147483646 w 638"/>
                <a:gd name="T105" fmla="*/ 2147483646 h 340"/>
                <a:gd name="T106" fmla="*/ 2147483646 w 638"/>
                <a:gd name="T107" fmla="*/ 2147483646 h 340"/>
                <a:gd name="T108" fmla="*/ 2147483646 w 638"/>
                <a:gd name="T109" fmla="*/ 2147483646 h 340"/>
                <a:gd name="T110" fmla="*/ 2147483646 w 638"/>
                <a:gd name="T111" fmla="*/ 2147483646 h 3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638" h="340">
                  <a:moveTo>
                    <a:pt x="0" y="220"/>
                  </a:moveTo>
                  <a:lnTo>
                    <a:pt x="0" y="205"/>
                  </a:lnTo>
                  <a:lnTo>
                    <a:pt x="14" y="191"/>
                  </a:lnTo>
                  <a:lnTo>
                    <a:pt x="14" y="177"/>
                  </a:lnTo>
                  <a:lnTo>
                    <a:pt x="21" y="170"/>
                  </a:lnTo>
                  <a:lnTo>
                    <a:pt x="21" y="163"/>
                  </a:lnTo>
                  <a:lnTo>
                    <a:pt x="28" y="156"/>
                  </a:lnTo>
                  <a:lnTo>
                    <a:pt x="28" y="149"/>
                  </a:lnTo>
                  <a:lnTo>
                    <a:pt x="35" y="142"/>
                  </a:lnTo>
                  <a:lnTo>
                    <a:pt x="35" y="127"/>
                  </a:lnTo>
                  <a:lnTo>
                    <a:pt x="49" y="113"/>
                  </a:lnTo>
                  <a:lnTo>
                    <a:pt x="49" y="99"/>
                  </a:lnTo>
                  <a:lnTo>
                    <a:pt x="64" y="85"/>
                  </a:lnTo>
                  <a:lnTo>
                    <a:pt x="64" y="71"/>
                  </a:lnTo>
                  <a:lnTo>
                    <a:pt x="71" y="64"/>
                  </a:lnTo>
                  <a:lnTo>
                    <a:pt x="78" y="57"/>
                  </a:lnTo>
                  <a:lnTo>
                    <a:pt x="85" y="49"/>
                  </a:lnTo>
                  <a:lnTo>
                    <a:pt x="99" y="35"/>
                  </a:lnTo>
                  <a:lnTo>
                    <a:pt x="99" y="28"/>
                  </a:lnTo>
                  <a:lnTo>
                    <a:pt x="106" y="28"/>
                  </a:lnTo>
                  <a:lnTo>
                    <a:pt x="113" y="35"/>
                  </a:lnTo>
                  <a:lnTo>
                    <a:pt x="120" y="42"/>
                  </a:lnTo>
                  <a:lnTo>
                    <a:pt x="120" y="49"/>
                  </a:lnTo>
                  <a:lnTo>
                    <a:pt x="127" y="57"/>
                  </a:lnTo>
                  <a:lnTo>
                    <a:pt x="127" y="71"/>
                  </a:lnTo>
                  <a:lnTo>
                    <a:pt x="142" y="85"/>
                  </a:lnTo>
                  <a:lnTo>
                    <a:pt x="142" y="99"/>
                  </a:lnTo>
                  <a:lnTo>
                    <a:pt x="156" y="113"/>
                  </a:lnTo>
                  <a:lnTo>
                    <a:pt x="156" y="127"/>
                  </a:lnTo>
                  <a:lnTo>
                    <a:pt x="163" y="134"/>
                  </a:lnTo>
                  <a:lnTo>
                    <a:pt x="163" y="149"/>
                  </a:lnTo>
                  <a:lnTo>
                    <a:pt x="177" y="163"/>
                  </a:lnTo>
                  <a:lnTo>
                    <a:pt x="177" y="177"/>
                  </a:lnTo>
                  <a:lnTo>
                    <a:pt x="184" y="184"/>
                  </a:lnTo>
                  <a:lnTo>
                    <a:pt x="191" y="177"/>
                  </a:lnTo>
                  <a:lnTo>
                    <a:pt x="198" y="170"/>
                  </a:lnTo>
                  <a:lnTo>
                    <a:pt x="205" y="163"/>
                  </a:lnTo>
                  <a:lnTo>
                    <a:pt x="212" y="163"/>
                  </a:lnTo>
                  <a:lnTo>
                    <a:pt x="227" y="163"/>
                  </a:lnTo>
                  <a:lnTo>
                    <a:pt x="234" y="156"/>
                  </a:lnTo>
                  <a:lnTo>
                    <a:pt x="248" y="142"/>
                  </a:lnTo>
                  <a:lnTo>
                    <a:pt x="248" y="127"/>
                  </a:lnTo>
                  <a:lnTo>
                    <a:pt x="255" y="120"/>
                  </a:lnTo>
                  <a:lnTo>
                    <a:pt x="255" y="113"/>
                  </a:lnTo>
                  <a:lnTo>
                    <a:pt x="262" y="106"/>
                  </a:lnTo>
                  <a:lnTo>
                    <a:pt x="262" y="92"/>
                  </a:lnTo>
                  <a:lnTo>
                    <a:pt x="269" y="85"/>
                  </a:lnTo>
                  <a:lnTo>
                    <a:pt x="276" y="85"/>
                  </a:lnTo>
                  <a:lnTo>
                    <a:pt x="283" y="85"/>
                  </a:lnTo>
                  <a:lnTo>
                    <a:pt x="290" y="85"/>
                  </a:lnTo>
                  <a:lnTo>
                    <a:pt x="298" y="78"/>
                  </a:lnTo>
                  <a:lnTo>
                    <a:pt x="305" y="78"/>
                  </a:lnTo>
                  <a:lnTo>
                    <a:pt x="312" y="85"/>
                  </a:lnTo>
                  <a:lnTo>
                    <a:pt x="326" y="99"/>
                  </a:lnTo>
                  <a:lnTo>
                    <a:pt x="326" y="106"/>
                  </a:lnTo>
                  <a:lnTo>
                    <a:pt x="333" y="106"/>
                  </a:lnTo>
                  <a:lnTo>
                    <a:pt x="340" y="99"/>
                  </a:lnTo>
                  <a:lnTo>
                    <a:pt x="340" y="92"/>
                  </a:lnTo>
                  <a:lnTo>
                    <a:pt x="347" y="85"/>
                  </a:lnTo>
                  <a:lnTo>
                    <a:pt x="347" y="71"/>
                  </a:lnTo>
                  <a:lnTo>
                    <a:pt x="361" y="57"/>
                  </a:lnTo>
                  <a:lnTo>
                    <a:pt x="361" y="49"/>
                  </a:lnTo>
                  <a:lnTo>
                    <a:pt x="368" y="49"/>
                  </a:lnTo>
                  <a:lnTo>
                    <a:pt x="375" y="42"/>
                  </a:lnTo>
                  <a:lnTo>
                    <a:pt x="383" y="35"/>
                  </a:lnTo>
                  <a:lnTo>
                    <a:pt x="390" y="28"/>
                  </a:lnTo>
                  <a:lnTo>
                    <a:pt x="404" y="14"/>
                  </a:lnTo>
                  <a:lnTo>
                    <a:pt x="404" y="0"/>
                  </a:lnTo>
                  <a:lnTo>
                    <a:pt x="411" y="7"/>
                  </a:lnTo>
                  <a:lnTo>
                    <a:pt x="418" y="14"/>
                  </a:lnTo>
                  <a:lnTo>
                    <a:pt x="425" y="21"/>
                  </a:lnTo>
                  <a:lnTo>
                    <a:pt x="432" y="28"/>
                  </a:lnTo>
                  <a:lnTo>
                    <a:pt x="439" y="35"/>
                  </a:lnTo>
                  <a:lnTo>
                    <a:pt x="446" y="42"/>
                  </a:lnTo>
                  <a:lnTo>
                    <a:pt x="453" y="49"/>
                  </a:lnTo>
                  <a:lnTo>
                    <a:pt x="453" y="57"/>
                  </a:lnTo>
                  <a:lnTo>
                    <a:pt x="468" y="71"/>
                  </a:lnTo>
                  <a:lnTo>
                    <a:pt x="468" y="78"/>
                  </a:lnTo>
                  <a:lnTo>
                    <a:pt x="475" y="85"/>
                  </a:lnTo>
                  <a:lnTo>
                    <a:pt x="482" y="78"/>
                  </a:lnTo>
                  <a:lnTo>
                    <a:pt x="489" y="71"/>
                  </a:lnTo>
                  <a:lnTo>
                    <a:pt x="503" y="57"/>
                  </a:lnTo>
                  <a:lnTo>
                    <a:pt x="503" y="49"/>
                  </a:lnTo>
                  <a:lnTo>
                    <a:pt x="503" y="57"/>
                  </a:lnTo>
                  <a:lnTo>
                    <a:pt x="510" y="57"/>
                  </a:lnTo>
                  <a:lnTo>
                    <a:pt x="517" y="49"/>
                  </a:lnTo>
                  <a:lnTo>
                    <a:pt x="524" y="57"/>
                  </a:lnTo>
                  <a:lnTo>
                    <a:pt x="531" y="64"/>
                  </a:lnTo>
                  <a:lnTo>
                    <a:pt x="538" y="71"/>
                  </a:lnTo>
                  <a:lnTo>
                    <a:pt x="546" y="78"/>
                  </a:lnTo>
                  <a:lnTo>
                    <a:pt x="553" y="85"/>
                  </a:lnTo>
                  <a:lnTo>
                    <a:pt x="560" y="92"/>
                  </a:lnTo>
                  <a:lnTo>
                    <a:pt x="574" y="106"/>
                  </a:lnTo>
                  <a:lnTo>
                    <a:pt x="574" y="120"/>
                  </a:lnTo>
                  <a:lnTo>
                    <a:pt x="581" y="127"/>
                  </a:lnTo>
                  <a:lnTo>
                    <a:pt x="581" y="142"/>
                  </a:lnTo>
                  <a:lnTo>
                    <a:pt x="588" y="149"/>
                  </a:lnTo>
                  <a:lnTo>
                    <a:pt x="588" y="163"/>
                  </a:lnTo>
                  <a:lnTo>
                    <a:pt x="595" y="170"/>
                  </a:lnTo>
                  <a:lnTo>
                    <a:pt x="595" y="191"/>
                  </a:lnTo>
                  <a:lnTo>
                    <a:pt x="602" y="198"/>
                  </a:lnTo>
                  <a:lnTo>
                    <a:pt x="602" y="227"/>
                  </a:lnTo>
                  <a:lnTo>
                    <a:pt x="609" y="234"/>
                  </a:lnTo>
                  <a:lnTo>
                    <a:pt x="609" y="255"/>
                  </a:lnTo>
                  <a:lnTo>
                    <a:pt x="616" y="262"/>
                  </a:lnTo>
                  <a:lnTo>
                    <a:pt x="616" y="283"/>
                  </a:lnTo>
                  <a:lnTo>
                    <a:pt x="624" y="290"/>
                  </a:lnTo>
                  <a:lnTo>
                    <a:pt x="624" y="297"/>
                  </a:lnTo>
                  <a:lnTo>
                    <a:pt x="631" y="305"/>
                  </a:lnTo>
                  <a:lnTo>
                    <a:pt x="631" y="319"/>
                  </a:lnTo>
                  <a:lnTo>
                    <a:pt x="638" y="326"/>
                  </a:lnTo>
                  <a:lnTo>
                    <a:pt x="638" y="34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grpSp>
      <p:sp>
        <p:nvSpPr>
          <p:cNvPr id="477" name="Rectangle 476">
            <a:extLst>
              <a:ext uri="{FF2B5EF4-FFF2-40B4-BE49-F238E27FC236}">
                <a16:creationId xmlns:a16="http://schemas.microsoft.com/office/drawing/2014/main" id="{C05A28D3-E936-4C6A-8684-82A8AA6869A5}"/>
              </a:ext>
            </a:extLst>
          </p:cNvPr>
          <p:cNvSpPr/>
          <p:nvPr/>
        </p:nvSpPr>
        <p:spPr>
          <a:xfrm>
            <a:off x="480170" y="1170985"/>
            <a:ext cx="3933641" cy="262393"/>
          </a:xfrm>
          <a:prstGeom prst="rect">
            <a:avLst/>
          </a:pr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Rectangle 477">
            <a:extLst>
              <a:ext uri="{FF2B5EF4-FFF2-40B4-BE49-F238E27FC236}">
                <a16:creationId xmlns:a16="http://schemas.microsoft.com/office/drawing/2014/main" id="{D2CBBD8B-BBA0-4B0C-87D0-A1F5745A4247}"/>
              </a:ext>
            </a:extLst>
          </p:cNvPr>
          <p:cNvSpPr/>
          <p:nvPr/>
        </p:nvSpPr>
        <p:spPr bwMode="auto">
          <a:xfrm>
            <a:off x="2452039" y="55659"/>
            <a:ext cx="1961772" cy="824944"/>
          </a:xfrm>
          <a:prstGeom prst="rect">
            <a:avLst/>
          </a:prstGeom>
          <a:solidFill>
            <a:srgbClr val="E5F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79" name="Arc 478">
            <a:extLst>
              <a:ext uri="{FF2B5EF4-FFF2-40B4-BE49-F238E27FC236}">
                <a16:creationId xmlns:a16="http://schemas.microsoft.com/office/drawing/2014/main" id="{0FAD63E6-97F5-471B-BCE3-6D16193848ED}"/>
              </a:ext>
            </a:extLst>
          </p:cNvPr>
          <p:cNvSpPr/>
          <p:nvPr/>
        </p:nvSpPr>
        <p:spPr bwMode="auto">
          <a:xfrm>
            <a:off x="1211488" y="211137"/>
            <a:ext cx="309279" cy="501027"/>
          </a:xfrm>
          <a:prstGeom prst="arc">
            <a:avLst>
              <a:gd name="adj1" fmla="val 12287463"/>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480" name="Line 25">
            <a:extLst>
              <a:ext uri="{FF2B5EF4-FFF2-40B4-BE49-F238E27FC236}">
                <a16:creationId xmlns:a16="http://schemas.microsoft.com/office/drawing/2014/main" id="{070E7B47-B670-4E86-86DB-86CCD8AA5951}"/>
              </a:ext>
            </a:extLst>
          </p:cNvPr>
          <p:cNvSpPr>
            <a:spLocks noChangeShapeType="1"/>
          </p:cNvSpPr>
          <p:nvPr/>
        </p:nvSpPr>
        <p:spPr bwMode="auto">
          <a:xfrm>
            <a:off x="515611" y="901096"/>
            <a:ext cx="3842360" cy="0"/>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481" name="Line 26">
            <a:extLst>
              <a:ext uri="{FF2B5EF4-FFF2-40B4-BE49-F238E27FC236}">
                <a16:creationId xmlns:a16="http://schemas.microsoft.com/office/drawing/2014/main" id="{B650A46D-CB97-4F94-80EC-E09D1D83861C}"/>
              </a:ext>
            </a:extLst>
          </p:cNvPr>
          <p:cNvSpPr>
            <a:spLocks noChangeShapeType="1"/>
          </p:cNvSpPr>
          <p:nvPr/>
        </p:nvSpPr>
        <p:spPr bwMode="auto">
          <a:xfrm flipV="1">
            <a:off x="515611"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482" name="Line 27">
            <a:extLst>
              <a:ext uri="{FF2B5EF4-FFF2-40B4-BE49-F238E27FC236}">
                <a16:creationId xmlns:a16="http://schemas.microsoft.com/office/drawing/2014/main" id="{701CCDC0-3DBC-4AA6-A3CC-0D2B46CD5CB8}"/>
              </a:ext>
            </a:extLst>
          </p:cNvPr>
          <p:cNvSpPr>
            <a:spLocks noChangeShapeType="1"/>
          </p:cNvSpPr>
          <p:nvPr/>
        </p:nvSpPr>
        <p:spPr bwMode="auto">
          <a:xfrm flipV="1">
            <a:off x="900063"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483" name="Line 28">
            <a:extLst>
              <a:ext uri="{FF2B5EF4-FFF2-40B4-BE49-F238E27FC236}">
                <a16:creationId xmlns:a16="http://schemas.microsoft.com/office/drawing/2014/main" id="{AB35BA0F-DE25-4772-8FFF-6840A7E4834E}"/>
              </a:ext>
            </a:extLst>
          </p:cNvPr>
          <p:cNvSpPr>
            <a:spLocks noChangeShapeType="1"/>
          </p:cNvSpPr>
          <p:nvPr/>
        </p:nvSpPr>
        <p:spPr bwMode="auto">
          <a:xfrm flipV="1">
            <a:off x="1284513"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484" name="Line 29">
            <a:extLst>
              <a:ext uri="{FF2B5EF4-FFF2-40B4-BE49-F238E27FC236}">
                <a16:creationId xmlns:a16="http://schemas.microsoft.com/office/drawing/2014/main" id="{48635F9A-EF7A-4ECA-9F57-C9CD2619E7A5}"/>
              </a:ext>
            </a:extLst>
          </p:cNvPr>
          <p:cNvSpPr>
            <a:spLocks noChangeShapeType="1"/>
          </p:cNvSpPr>
          <p:nvPr/>
        </p:nvSpPr>
        <p:spPr bwMode="auto">
          <a:xfrm flipV="1">
            <a:off x="1668964"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485" name="Line 30">
            <a:extLst>
              <a:ext uri="{FF2B5EF4-FFF2-40B4-BE49-F238E27FC236}">
                <a16:creationId xmlns:a16="http://schemas.microsoft.com/office/drawing/2014/main" id="{565DA86A-B21B-475E-8C84-A78509E188CC}"/>
              </a:ext>
            </a:extLst>
          </p:cNvPr>
          <p:cNvSpPr>
            <a:spLocks noChangeShapeType="1"/>
          </p:cNvSpPr>
          <p:nvPr/>
        </p:nvSpPr>
        <p:spPr bwMode="auto">
          <a:xfrm flipV="1">
            <a:off x="2053414"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486" name="Line 31">
            <a:extLst>
              <a:ext uri="{FF2B5EF4-FFF2-40B4-BE49-F238E27FC236}">
                <a16:creationId xmlns:a16="http://schemas.microsoft.com/office/drawing/2014/main" id="{72BA970A-9BA7-4C83-B2F0-0C8E62F71183}"/>
              </a:ext>
            </a:extLst>
          </p:cNvPr>
          <p:cNvSpPr>
            <a:spLocks noChangeShapeType="1"/>
          </p:cNvSpPr>
          <p:nvPr/>
        </p:nvSpPr>
        <p:spPr bwMode="auto">
          <a:xfrm flipV="1">
            <a:off x="2437865"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487" name="Line 32">
            <a:extLst>
              <a:ext uri="{FF2B5EF4-FFF2-40B4-BE49-F238E27FC236}">
                <a16:creationId xmlns:a16="http://schemas.microsoft.com/office/drawing/2014/main" id="{19E8013C-09C2-4CD3-AF9C-F55BF48E14D7}"/>
              </a:ext>
            </a:extLst>
          </p:cNvPr>
          <p:cNvSpPr>
            <a:spLocks noChangeShapeType="1"/>
          </p:cNvSpPr>
          <p:nvPr/>
        </p:nvSpPr>
        <p:spPr bwMode="auto">
          <a:xfrm flipV="1">
            <a:off x="2822315"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488" name="Line 33">
            <a:extLst>
              <a:ext uri="{FF2B5EF4-FFF2-40B4-BE49-F238E27FC236}">
                <a16:creationId xmlns:a16="http://schemas.microsoft.com/office/drawing/2014/main" id="{A1580592-6B84-4D4A-9682-8BF8CF652BB4}"/>
              </a:ext>
            </a:extLst>
          </p:cNvPr>
          <p:cNvSpPr>
            <a:spLocks noChangeShapeType="1"/>
          </p:cNvSpPr>
          <p:nvPr/>
        </p:nvSpPr>
        <p:spPr bwMode="auto">
          <a:xfrm flipV="1">
            <a:off x="3204618"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489" name="Line 34">
            <a:extLst>
              <a:ext uri="{FF2B5EF4-FFF2-40B4-BE49-F238E27FC236}">
                <a16:creationId xmlns:a16="http://schemas.microsoft.com/office/drawing/2014/main" id="{33D43A86-5C75-4D01-B81A-D70529431ACB}"/>
              </a:ext>
            </a:extLst>
          </p:cNvPr>
          <p:cNvSpPr>
            <a:spLocks noChangeShapeType="1"/>
          </p:cNvSpPr>
          <p:nvPr/>
        </p:nvSpPr>
        <p:spPr bwMode="auto">
          <a:xfrm flipV="1">
            <a:off x="3589070"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490" name="Line 35">
            <a:extLst>
              <a:ext uri="{FF2B5EF4-FFF2-40B4-BE49-F238E27FC236}">
                <a16:creationId xmlns:a16="http://schemas.microsoft.com/office/drawing/2014/main" id="{F5265AAC-14CC-487A-A522-D9325C52F84D}"/>
              </a:ext>
            </a:extLst>
          </p:cNvPr>
          <p:cNvSpPr>
            <a:spLocks noChangeShapeType="1"/>
          </p:cNvSpPr>
          <p:nvPr/>
        </p:nvSpPr>
        <p:spPr bwMode="auto">
          <a:xfrm flipV="1">
            <a:off x="3973520"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491" name="Line 36">
            <a:extLst>
              <a:ext uri="{FF2B5EF4-FFF2-40B4-BE49-F238E27FC236}">
                <a16:creationId xmlns:a16="http://schemas.microsoft.com/office/drawing/2014/main" id="{8F09A5FF-DE9D-4664-A68B-C778B124662A}"/>
              </a:ext>
            </a:extLst>
          </p:cNvPr>
          <p:cNvSpPr>
            <a:spLocks noChangeShapeType="1"/>
          </p:cNvSpPr>
          <p:nvPr/>
        </p:nvSpPr>
        <p:spPr bwMode="auto">
          <a:xfrm flipV="1">
            <a:off x="4357971"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492" name="Rectangle 37">
            <a:extLst>
              <a:ext uri="{FF2B5EF4-FFF2-40B4-BE49-F238E27FC236}">
                <a16:creationId xmlns:a16="http://schemas.microsoft.com/office/drawing/2014/main" id="{F51BAA73-C8EE-489C-994F-B56F5CA557D8}"/>
              </a:ext>
            </a:extLst>
          </p:cNvPr>
          <p:cNvSpPr>
            <a:spLocks noChangeArrowheads="1"/>
          </p:cNvSpPr>
          <p:nvPr/>
        </p:nvSpPr>
        <p:spPr bwMode="auto">
          <a:xfrm>
            <a:off x="496282" y="942084"/>
            <a:ext cx="43281"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0</a:t>
            </a:r>
            <a:endParaRPr lang="en-US" altLang="en-US"/>
          </a:p>
        </p:txBody>
      </p:sp>
      <p:sp>
        <p:nvSpPr>
          <p:cNvPr id="493" name="Rectangle 39">
            <a:extLst>
              <a:ext uri="{FF2B5EF4-FFF2-40B4-BE49-F238E27FC236}">
                <a16:creationId xmlns:a16="http://schemas.microsoft.com/office/drawing/2014/main" id="{E401929E-2CF7-49EA-A8F4-FB0512968731}"/>
              </a:ext>
            </a:extLst>
          </p:cNvPr>
          <p:cNvSpPr>
            <a:spLocks noChangeArrowheads="1"/>
          </p:cNvSpPr>
          <p:nvPr/>
        </p:nvSpPr>
        <p:spPr bwMode="auto">
          <a:xfrm>
            <a:off x="1215784"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1000</a:t>
            </a:r>
            <a:endParaRPr lang="en-US" altLang="en-US"/>
          </a:p>
        </p:txBody>
      </p:sp>
      <p:sp>
        <p:nvSpPr>
          <p:cNvPr id="494" name="Rectangle 41">
            <a:extLst>
              <a:ext uri="{FF2B5EF4-FFF2-40B4-BE49-F238E27FC236}">
                <a16:creationId xmlns:a16="http://schemas.microsoft.com/office/drawing/2014/main" id="{316B3D46-22C6-4292-B96C-F82CB134185A}"/>
              </a:ext>
            </a:extLst>
          </p:cNvPr>
          <p:cNvSpPr>
            <a:spLocks noChangeArrowheads="1"/>
          </p:cNvSpPr>
          <p:nvPr/>
        </p:nvSpPr>
        <p:spPr bwMode="auto">
          <a:xfrm>
            <a:off x="1982538"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2000</a:t>
            </a:r>
            <a:endParaRPr lang="en-US" altLang="en-US"/>
          </a:p>
        </p:txBody>
      </p:sp>
      <p:sp>
        <p:nvSpPr>
          <p:cNvPr id="495" name="Rectangle 43">
            <a:extLst>
              <a:ext uri="{FF2B5EF4-FFF2-40B4-BE49-F238E27FC236}">
                <a16:creationId xmlns:a16="http://schemas.microsoft.com/office/drawing/2014/main" id="{3366FF96-AC3F-4F96-A56D-255BF66E7616}"/>
              </a:ext>
            </a:extLst>
          </p:cNvPr>
          <p:cNvSpPr>
            <a:spLocks noChangeArrowheads="1"/>
          </p:cNvSpPr>
          <p:nvPr/>
        </p:nvSpPr>
        <p:spPr bwMode="auto">
          <a:xfrm>
            <a:off x="2755735"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3000</a:t>
            </a:r>
            <a:endParaRPr lang="en-US" altLang="en-US"/>
          </a:p>
        </p:txBody>
      </p:sp>
      <p:sp>
        <p:nvSpPr>
          <p:cNvPr id="496" name="Rectangle 45">
            <a:extLst>
              <a:ext uri="{FF2B5EF4-FFF2-40B4-BE49-F238E27FC236}">
                <a16:creationId xmlns:a16="http://schemas.microsoft.com/office/drawing/2014/main" id="{875B7FFC-5225-43B2-AD47-5B1D993440FA}"/>
              </a:ext>
            </a:extLst>
          </p:cNvPr>
          <p:cNvSpPr>
            <a:spLocks noChangeArrowheads="1"/>
          </p:cNvSpPr>
          <p:nvPr/>
        </p:nvSpPr>
        <p:spPr bwMode="auto">
          <a:xfrm>
            <a:off x="3522488"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4000</a:t>
            </a:r>
            <a:endParaRPr lang="en-US" altLang="en-US"/>
          </a:p>
        </p:txBody>
      </p:sp>
      <p:sp>
        <p:nvSpPr>
          <p:cNvPr id="497" name="Rectangle 47">
            <a:extLst>
              <a:ext uri="{FF2B5EF4-FFF2-40B4-BE49-F238E27FC236}">
                <a16:creationId xmlns:a16="http://schemas.microsoft.com/office/drawing/2014/main" id="{E470B370-5159-4A46-8589-409B49D10A14}"/>
              </a:ext>
            </a:extLst>
          </p:cNvPr>
          <p:cNvSpPr>
            <a:spLocks noChangeArrowheads="1"/>
          </p:cNvSpPr>
          <p:nvPr/>
        </p:nvSpPr>
        <p:spPr bwMode="auto">
          <a:xfrm>
            <a:off x="4289243"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5000</a:t>
            </a:r>
            <a:endParaRPr lang="en-US" altLang="en-US"/>
          </a:p>
        </p:txBody>
      </p:sp>
      <p:sp>
        <p:nvSpPr>
          <p:cNvPr id="498" name="Arc 497">
            <a:extLst>
              <a:ext uri="{FF2B5EF4-FFF2-40B4-BE49-F238E27FC236}">
                <a16:creationId xmlns:a16="http://schemas.microsoft.com/office/drawing/2014/main" id="{E6D8A838-3E12-4CA1-B799-4223FD94A733}"/>
              </a:ext>
            </a:extLst>
          </p:cNvPr>
          <p:cNvSpPr/>
          <p:nvPr/>
        </p:nvSpPr>
        <p:spPr bwMode="auto">
          <a:xfrm>
            <a:off x="1516472" y="213413"/>
            <a:ext cx="515465" cy="542021"/>
          </a:xfrm>
          <a:prstGeom prst="arc">
            <a:avLst>
              <a:gd name="adj1" fmla="val 11434149"/>
              <a:gd name="adj2" fmla="val 20993557"/>
            </a:avLst>
          </a:prstGeom>
          <a:ln w="3175">
            <a:solidFill>
              <a:schemeClr val="tx1"/>
            </a:solidFill>
            <a:headEnd type="stealth"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499" name="Arc 498">
            <a:extLst>
              <a:ext uri="{FF2B5EF4-FFF2-40B4-BE49-F238E27FC236}">
                <a16:creationId xmlns:a16="http://schemas.microsoft.com/office/drawing/2014/main" id="{85310DD4-A447-4F32-9B23-2B5D83F9098E}"/>
              </a:ext>
            </a:extLst>
          </p:cNvPr>
          <p:cNvSpPr/>
          <p:nvPr/>
        </p:nvSpPr>
        <p:spPr bwMode="auto">
          <a:xfrm>
            <a:off x="3230393" y="213413"/>
            <a:ext cx="455327" cy="542021"/>
          </a:xfrm>
          <a:prstGeom prst="arc">
            <a:avLst>
              <a:gd name="adj1" fmla="val 11458627"/>
              <a:gd name="adj2" fmla="val 20993557"/>
            </a:avLst>
          </a:prstGeom>
          <a:ln w="3175">
            <a:solidFill>
              <a:schemeClr val="tx1"/>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500" name="Freeform 292">
            <a:extLst>
              <a:ext uri="{FF2B5EF4-FFF2-40B4-BE49-F238E27FC236}">
                <a16:creationId xmlns:a16="http://schemas.microsoft.com/office/drawing/2014/main" id="{C99156F1-4148-499E-AAC9-F06685B6259B}"/>
              </a:ext>
            </a:extLst>
          </p:cNvPr>
          <p:cNvSpPr>
            <a:spLocks/>
          </p:cNvSpPr>
          <p:nvPr/>
        </p:nvSpPr>
        <p:spPr bwMode="auto">
          <a:xfrm>
            <a:off x="3930564" y="794072"/>
            <a:ext cx="38660" cy="18217"/>
          </a:xfrm>
          <a:custGeom>
            <a:avLst/>
            <a:gdLst>
              <a:gd name="T0" fmla="*/ 0 w 18"/>
              <a:gd name="T1" fmla="*/ 0 h 17"/>
              <a:gd name="T2" fmla="*/ 2147483646 w 18"/>
              <a:gd name="T3" fmla="*/ 2147483646 h 17"/>
              <a:gd name="T4" fmla="*/ 2147483646 w 18"/>
              <a:gd name="T5" fmla="*/ 2147483646 h 17"/>
              <a:gd name="T6" fmla="*/ 2147483646 w 18"/>
              <a:gd name="T7" fmla="*/ 2147483646 h 17"/>
              <a:gd name="T8" fmla="*/ 2147483646 w 18"/>
              <a:gd name="T9" fmla="*/ 2147483646 h 17"/>
              <a:gd name="T10" fmla="*/ 2147483646 w 18"/>
              <a:gd name="T11" fmla="*/ 2147483646 h 17"/>
              <a:gd name="T12" fmla="*/ 2147483646 w 18"/>
              <a:gd name="T13" fmla="*/ 2147483646 h 17"/>
              <a:gd name="T14" fmla="*/ 2147483646 w 18"/>
              <a:gd name="T15" fmla="*/ 2147483646 h 17"/>
              <a:gd name="T16" fmla="*/ 2147483646 w 18"/>
              <a:gd name="T17" fmla="*/ 2147483646 h 17"/>
              <a:gd name="T18" fmla="*/ 2147483646 w 18"/>
              <a:gd name="T19" fmla="*/ 2147483646 h 17"/>
              <a:gd name="T20" fmla="*/ 2147483646 w 18"/>
              <a:gd name="T21" fmla="*/ 2147483646 h 17"/>
              <a:gd name="T22" fmla="*/ 2147483646 w 18"/>
              <a:gd name="T23" fmla="*/ 2147483646 h 17"/>
              <a:gd name="T24" fmla="*/ 2147483646 w 18"/>
              <a:gd name="T25" fmla="*/ 2147483646 h 17"/>
              <a:gd name="T26" fmla="*/ 2147483646 w 18"/>
              <a:gd name="T27" fmla="*/ 2147483646 h 17"/>
              <a:gd name="T28" fmla="*/ 2147483646 w 18"/>
              <a:gd name="T29" fmla="*/ 2147483646 h 17"/>
              <a:gd name="T30" fmla="*/ 2147483646 w 18"/>
              <a:gd name="T31" fmla="*/ 2147483646 h 17"/>
              <a:gd name="T32" fmla="*/ 2147483646 w 18"/>
              <a:gd name="T33" fmla="*/ 2147483646 h 17"/>
              <a:gd name="T34" fmla="*/ 2147483646 w 18"/>
              <a:gd name="T35" fmla="*/ 2147483646 h 17"/>
              <a:gd name="T36" fmla="*/ 2147483646 w 18"/>
              <a:gd name="T37" fmla="*/ 2147483646 h 17"/>
              <a:gd name="T38" fmla="*/ 2147483646 w 18"/>
              <a:gd name="T39" fmla="*/ 2147483646 h 17"/>
              <a:gd name="T40" fmla="*/ 2147483646 w 18"/>
              <a:gd name="T41" fmla="*/ 2147483646 h 17"/>
              <a:gd name="T42" fmla="*/ 2147483646 w 18"/>
              <a:gd name="T43" fmla="*/ 2147483646 h 17"/>
              <a:gd name="T44" fmla="*/ 2147483646 w 18"/>
              <a:gd name="T45" fmla="*/ 2147483646 h 17"/>
              <a:gd name="T46" fmla="*/ 2147483646 w 18"/>
              <a:gd name="T47" fmla="*/ 2147483646 h 17"/>
              <a:gd name="T48" fmla="*/ 2147483646 w 18"/>
              <a:gd name="T49" fmla="*/ 2147483646 h 17"/>
              <a:gd name="T50" fmla="*/ 2147483646 w 18"/>
              <a:gd name="T51" fmla="*/ 2147483646 h 17"/>
              <a:gd name="T52" fmla="*/ 2147483646 w 18"/>
              <a:gd name="T53" fmla="*/ 2147483646 h 17"/>
              <a:gd name="T54" fmla="*/ 2147483646 w 18"/>
              <a:gd name="T55" fmla="*/ 2147483646 h 17"/>
              <a:gd name="T56" fmla="*/ 2147483646 w 18"/>
              <a:gd name="T57" fmla="*/ 2147483646 h 17"/>
              <a:gd name="T58" fmla="*/ 2147483646 w 18"/>
              <a:gd name="T59" fmla="*/ 2147483646 h 17"/>
              <a:gd name="T60" fmla="*/ 2147483646 w 18"/>
              <a:gd name="T61" fmla="*/ 2147483646 h 17"/>
              <a:gd name="T62" fmla="*/ 2147483646 w 18"/>
              <a:gd name="T63" fmla="*/ 2147483646 h 17"/>
              <a:gd name="T64" fmla="*/ 2147483646 w 18"/>
              <a:gd name="T65" fmla="*/ 2147483646 h 17"/>
              <a:gd name="T66" fmla="*/ 2147483646 w 18"/>
              <a:gd name="T67" fmla="*/ 2147483646 h 17"/>
              <a:gd name="T68" fmla="*/ 2147483646 w 18"/>
              <a:gd name="T69" fmla="*/ 2147483646 h 17"/>
              <a:gd name="T70" fmla="*/ 2147483646 w 18"/>
              <a:gd name="T71" fmla="*/ 2147483646 h 17"/>
              <a:gd name="T72" fmla="*/ 2147483646 w 18"/>
              <a:gd name="T73" fmla="*/ 2147483646 h 17"/>
              <a:gd name="T74" fmla="*/ 2147483646 w 18"/>
              <a:gd name="T75" fmla="*/ 2147483646 h 17"/>
              <a:gd name="T76" fmla="*/ 2147483646 w 18"/>
              <a:gd name="T77" fmla="*/ 2147483646 h 17"/>
              <a:gd name="T78" fmla="*/ 2147483646 w 18"/>
              <a:gd name="T79" fmla="*/ 2147483646 h 17"/>
              <a:gd name="T80" fmla="*/ 2147483646 w 18"/>
              <a:gd name="T81" fmla="*/ 2147483646 h 17"/>
              <a:gd name="T82" fmla="*/ 2147483646 w 18"/>
              <a:gd name="T83" fmla="*/ 2147483646 h 17"/>
              <a:gd name="T84" fmla="*/ 2147483646 w 18"/>
              <a:gd name="T85" fmla="*/ 2147483646 h 17"/>
              <a:gd name="T86" fmla="*/ 2147483646 w 18"/>
              <a:gd name="T87" fmla="*/ 2147483646 h 17"/>
              <a:gd name="T88" fmla="*/ 2147483646 w 18"/>
              <a:gd name="T89" fmla="*/ 2147483646 h 17"/>
              <a:gd name="T90" fmla="*/ 2147483646 w 18"/>
              <a:gd name="T91" fmla="*/ 2147483646 h 17"/>
              <a:gd name="T92" fmla="*/ 2147483646 w 18"/>
              <a:gd name="T93" fmla="*/ 2147483646 h 17"/>
              <a:gd name="T94" fmla="*/ 2147483646 w 18"/>
              <a:gd name="T95" fmla="*/ 2147483646 h 17"/>
              <a:gd name="T96" fmla="*/ 2147483646 w 18"/>
              <a:gd name="T97" fmla="*/ 2147483646 h 17"/>
              <a:gd name="T98" fmla="*/ 2147483646 w 18"/>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7">
                <a:moveTo>
                  <a:pt x="0" y="0"/>
                </a:moveTo>
                <a:lnTo>
                  <a:pt x="1" y="3"/>
                </a:lnTo>
                <a:lnTo>
                  <a:pt x="1" y="4"/>
                </a:lnTo>
                <a:lnTo>
                  <a:pt x="2" y="4"/>
                </a:lnTo>
                <a:lnTo>
                  <a:pt x="2" y="5"/>
                </a:lnTo>
                <a:lnTo>
                  <a:pt x="3" y="6"/>
                </a:lnTo>
                <a:lnTo>
                  <a:pt x="3" y="8"/>
                </a:lnTo>
                <a:lnTo>
                  <a:pt x="4" y="9"/>
                </a:lnTo>
                <a:lnTo>
                  <a:pt x="4" y="8"/>
                </a:lnTo>
                <a:lnTo>
                  <a:pt x="4" y="9"/>
                </a:lnTo>
                <a:lnTo>
                  <a:pt x="5" y="10"/>
                </a:lnTo>
                <a:lnTo>
                  <a:pt x="5" y="11"/>
                </a:lnTo>
                <a:lnTo>
                  <a:pt x="5" y="10"/>
                </a:lnTo>
                <a:lnTo>
                  <a:pt x="6" y="11"/>
                </a:lnTo>
                <a:lnTo>
                  <a:pt x="6" y="12"/>
                </a:lnTo>
                <a:lnTo>
                  <a:pt x="6" y="11"/>
                </a:lnTo>
                <a:lnTo>
                  <a:pt x="7" y="11"/>
                </a:lnTo>
                <a:lnTo>
                  <a:pt x="8" y="12"/>
                </a:lnTo>
                <a:lnTo>
                  <a:pt x="8" y="13"/>
                </a:lnTo>
                <a:lnTo>
                  <a:pt x="8" y="12"/>
                </a:lnTo>
                <a:lnTo>
                  <a:pt x="9" y="13"/>
                </a:lnTo>
                <a:lnTo>
                  <a:pt x="9" y="12"/>
                </a:lnTo>
                <a:lnTo>
                  <a:pt x="9" y="13"/>
                </a:lnTo>
                <a:lnTo>
                  <a:pt x="10" y="13"/>
                </a:lnTo>
                <a:lnTo>
                  <a:pt x="10" y="12"/>
                </a:lnTo>
                <a:lnTo>
                  <a:pt x="10" y="13"/>
                </a:lnTo>
                <a:lnTo>
                  <a:pt x="11" y="13"/>
                </a:lnTo>
                <a:lnTo>
                  <a:pt x="11" y="12"/>
                </a:lnTo>
                <a:lnTo>
                  <a:pt x="12" y="14"/>
                </a:lnTo>
                <a:lnTo>
                  <a:pt x="12" y="12"/>
                </a:lnTo>
                <a:lnTo>
                  <a:pt x="13" y="14"/>
                </a:lnTo>
                <a:lnTo>
                  <a:pt x="13" y="13"/>
                </a:lnTo>
                <a:lnTo>
                  <a:pt x="13" y="14"/>
                </a:lnTo>
                <a:lnTo>
                  <a:pt x="14" y="14"/>
                </a:lnTo>
                <a:lnTo>
                  <a:pt x="15" y="14"/>
                </a:lnTo>
                <a:lnTo>
                  <a:pt x="15" y="16"/>
                </a:lnTo>
                <a:lnTo>
                  <a:pt x="16" y="17"/>
                </a:lnTo>
                <a:lnTo>
                  <a:pt x="16" y="15"/>
                </a:lnTo>
                <a:lnTo>
                  <a:pt x="17" y="17"/>
                </a:lnTo>
                <a:lnTo>
                  <a:pt x="17" y="16"/>
                </a:lnTo>
                <a:lnTo>
                  <a:pt x="17" y="15"/>
                </a:lnTo>
                <a:lnTo>
                  <a:pt x="18" y="15"/>
                </a:lnTo>
                <a:lnTo>
                  <a:pt x="18" y="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01" name="Freeform 296">
            <a:extLst>
              <a:ext uri="{FF2B5EF4-FFF2-40B4-BE49-F238E27FC236}">
                <a16:creationId xmlns:a16="http://schemas.microsoft.com/office/drawing/2014/main" id="{732C068E-ECFF-4A21-8C72-BD217A567EE4}"/>
              </a:ext>
            </a:extLst>
          </p:cNvPr>
          <p:cNvSpPr>
            <a:spLocks/>
          </p:cNvSpPr>
          <p:nvPr/>
        </p:nvSpPr>
        <p:spPr bwMode="auto">
          <a:xfrm>
            <a:off x="4083057" y="689326"/>
            <a:ext cx="36511" cy="125241"/>
          </a:xfrm>
          <a:custGeom>
            <a:avLst/>
            <a:gdLst>
              <a:gd name="T0" fmla="*/ 0 w 17"/>
              <a:gd name="T1" fmla="*/ 2147483646 h 112"/>
              <a:gd name="T2" fmla="*/ 0 w 17"/>
              <a:gd name="T3" fmla="*/ 2147483646 h 112"/>
              <a:gd name="T4" fmla="*/ 0 w 17"/>
              <a:gd name="T5" fmla="*/ 2147483646 h 112"/>
              <a:gd name="T6" fmla="*/ 2147483646 w 17"/>
              <a:gd name="T7" fmla="*/ 2147483646 h 112"/>
              <a:gd name="T8" fmla="*/ 2147483646 w 17"/>
              <a:gd name="T9" fmla="*/ 2147483646 h 112"/>
              <a:gd name="T10" fmla="*/ 2147483646 w 17"/>
              <a:gd name="T11" fmla="*/ 2147483646 h 112"/>
              <a:gd name="T12" fmla="*/ 2147483646 w 17"/>
              <a:gd name="T13" fmla="*/ 2147483646 h 112"/>
              <a:gd name="T14" fmla="*/ 2147483646 w 17"/>
              <a:gd name="T15" fmla="*/ 2147483646 h 112"/>
              <a:gd name="T16" fmla="*/ 2147483646 w 17"/>
              <a:gd name="T17" fmla="*/ 2147483646 h 112"/>
              <a:gd name="T18" fmla="*/ 2147483646 w 17"/>
              <a:gd name="T19" fmla="*/ 2147483646 h 112"/>
              <a:gd name="T20" fmla="*/ 2147483646 w 17"/>
              <a:gd name="T21" fmla="*/ 2147483646 h 112"/>
              <a:gd name="T22" fmla="*/ 2147483646 w 17"/>
              <a:gd name="T23" fmla="*/ 2147483646 h 112"/>
              <a:gd name="T24" fmla="*/ 2147483646 w 17"/>
              <a:gd name="T25" fmla="*/ 2147483646 h 112"/>
              <a:gd name="T26" fmla="*/ 2147483646 w 17"/>
              <a:gd name="T27" fmla="*/ 2147483646 h 112"/>
              <a:gd name="T28" fmla="*/ 2147483646 w 17"/>
              <a:gd name="T29" fmla="*/ 2147483646 h 112"/>
              <a:gd name="T30" fmla="*/ 2147483646 w 17"/>
              <a:gd name="T31" fmla="*/ 2147483646 h 112"/>
              <a:gd name="T32" fmla="*/ 2147483646 w 17"/>
              <a:gd name="T33" fmla="*/ 2147483646 h 112"/>
              <a:gd name="T34" fmla="*/ 2147483646 w 17"/>
              <a:gd name="T35" fmla="*/ 2147483646 h 112"/>
              <a:gd name="T36" fmla="*/ 2147483646 w 17"/>
              <a:gd name="T37" fmla="*/ 2147483646 h 112"/>
              <a:gd name="T38" fmla="*/ 2147483646 w 17"/>
              <a:gd name="T39" fmla="*/ 2147483646 h 112"/>
              <a:gd name="T40" fmla="*/ 2147483646 w 17"/>
              <a:gd name="T41" fmla="*/ 2147483646 h 112"/>
              <a:gd name="T42" fmla="*/ 2147483646 w 17"/>
              <a:gd name="T43" fmla="*/ 2147483646 h 112"/>
              <a:gd name="T44" fmla="*/ 2147483646 w 17"/>
              <a:gd name="T45" fmla="*/ 2147483646 h 112"/>
              <a:gd name="T46" fmla="*/ 2147483646 w 17"/>
              <a:gd name="T47" fmla="*/ 2147483646 h 112"/>
              <a:gd name="T48" fmla="*/ 2147483646 w 17"/>
              <a:gd name="T49" fmla="*/ 2147483646 h 112"/>
              <a:gd name="T50" fmla="*/ 2147483646 w 17"/>
              <a:gd name="T51" fmla="*/ 2147483646 h 112"/>
              <a:gd name="T52" fmla="*/ 2147483646 w 17"/>
              <a:gd name="T53" fmla="*/ 2147483646 h 112"/>
              <a:gd name="T54" fmla="*/ 2147483646 w 17"/>
              <a:gd name="T55" fmla="*/ 2147483646 h 112"/>
              <a:gd name="T56" fmla="*/ 2147483646 w 17"/>
              <a:gd name="T57" fmla="*/ 2147483646 h 112"/>
              <a:gd name="T58" fmla="*/ 2147483646 w 17"/>
              <a:gd name="T59" fmla="*/ 2147483646 h 112"/>
              <a:gd name="T60" fmla="*/ 2147483646 w 17"/>
              <a:gd name="T61" fmla="*/ 2147483646 h 112"/>
              <a:gd name="T62" fmla="*/ 2147483646 w 17"/>
              <a:gd name="T63" fmla="*/ 2147483646 h 112"/>
              <a:gd name="T64" fmla="*/ 2147483646 w 17"/>
              <a:gd name="T65" fmla="*/ 2147483646 h 112"/>
              <a:gd name="T66" fmla="*/ 2147483646 w 17"/>
              <a:gd name="T67" fmla="*/ 2147483646 h 112"/>
              <a:gd name="T68" fmla="*/ 2147483646 w 17"/>
              <a:gd name="T69" fmla="*/ 2147483646 h 112"/>
              <a:gd name="T70" fmla="*/ 2147483646 w 17"/>
              <a:gd name="T71" fmla="*/ 2147483646 h 112"/>
              <a:gd name="T72" fmla="*/ 2147483646 w 17"/>
              <a:gd name="T73" fmla="*/ 2147483646 h 112"/>
              <a:gd name="T74" fmla="*/ 2147483646 w 17"/>
              <a:gd name="T75" fmla="*/ 2147483646 h 112"/>
              <a:gd name="T76" fmla="*/ 2147483646 w 17"/>
              <a:gd name="T77" fmla="*/ 2147483646 h 112"/>
              <a:gd name="T78" fmla="*/ 2147483646 w 17"/>
              <a:gd name="T79" fmla="*/ 2147483646 h 112"/>
              <a:gd name="T80" fmla="*/ 2147483646 w 17"/>
              <a:gd name="T81" fmla="*/ 2147483646 h 112"/>
              <a:gd name="T82" fmla="*/ 2147483646 w 17"/>
              <a:gd name="T83" fmla="*/ 2147483646 h 112"/>
              <a:gd name="T84" fmla="*/ 2147483646 w 17"/>
              <a:gd name="T85" fmla="*/ 2147483646 h 112"/>
              <a:gd name="T86" fmla="*/ 2147483646 w 17"/>
              <a:gd name="T87" fmla="*/ 2147483646 h 112"/>
              <a:gd name="T88" fmla="*/ 2147483646 w 17"/>
              <a:gd name="T89" fmla="*/ 2147483646 h 112"/>
              <a:gd name="T90" fmla="*/ 2147483646 w 17"/>
              <a:gd name="T91" fmla="*/ 2147483646 h 112"/>
              <a:gd name="T92" fmla="*/ 2147483646 w 17"/>
              <a:gd name="T93" fmla="*/ 2147483646 h 112"/>
              <a:gd name="T94" fmla="*/ 2147483646 w 17"/>
              <a:gd name="T95" fmla="*/ 2147483646 h 112"/>
              <a:gd name="T96" fmla="*/ 2147483646 w 17"/>
              <a:gd name="T97" fmla="*/ 2147483646 h 112"/>
              <a:gd name="T98" fmla="*/ 2147483646 w 17"/>
              <a:gd name="T99" fmla="*/ 0 h 11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2">
                <a:moveTo>
                  <a:pt x="0" y="106"/>
                </a:moveTo>
                <a:lnTo>
                  <a:pt x="0" y="105"/>
                </a:lnTo>
                <a:lnTo>
                  <a:pt x="0" y="107"/>
                </a:lnTo>
                <a:lnTo>
                  <a:pt x="1" y="107"/>
                </a:lnTo>
                <a:lnTo>
                  <a:pt x="1" y="108"/>
                </a:lnTo>
                <a:lnTo>
                  <a:pt x="1" y="109"/>
                </a:lnTo>
                <a:lnTo>
                  <a:pt x="2" y="112"/>
                </a:lnTo>
                <a:lnTo>
                  <a:pt x="2" y="111"/>
                </a:lnTo>
                <a:lnTo>
                  <a:pt x="3" y="112"/>
                </a:lnTo>
                <a:lnTo>
                  <a:pt x="3" y="111"/>
                </a:lnTo>
                <a:lnTo>
                  <a:pt x="3" y="112"/>
                </a:lnTo>
                <a:lnTo>
                  <a:pt x="4" y="111"/>
                </a:lnTo>
                <a:lnTo>
                  <a:pt x="5" y="112"/>
                </a:lnTo>
                <a:lnTo>
                  <a:pt x="5" y="110"/>
                </a:lnTo>
                <a:lnTo>
                  <a:pt x="6" y="110"/>
                </a:lnTo>
                <a:lnTo>
                  <a:pt x="7" y="109"/>
                </a:lnTo>
                <a:lnTo>
                  <a:pt x="7" y="108"/>
                </a:lnTo>
                <a:lnTo>
                  <a:pt x="8" y="109"/>
                </a:lnTo>
                <a:lnTo>
                  <a:pt x="8" y="108"/>
                </a:lnTo>
                <a:lnTo>
                  <a:pt x="9" y="108"/>
                </a:lnTo>
                <a:lnTo>
                  <a:pt x="10" y="108"/>
                </a:lnTo>
                <a:lnTo>
                  <a:pt x="11" y="108"/>
                </a:lnTo>
                <a:lnTo>
                  <a:pt x="11" y="109"/>
                </a:lnTo>
                <a:lnTo>
                  <a:pt x="12" y="109"/>
                </a:lnTo>
                <a:lnTo>
                  <a:pt x="12" y="110"/>
                </a:lnTo>
                <a:lnTo>
                  <a:pt x="13" y="109"/>
                </a:lnTo>
                <a:lnTo>
                  <a:pt x="13" y="107"/>
                </a:lnTo>
                <a:lnTo>
                  <a:pt x="14" y="104"/>
                </a:lnTo>
                <a:lnTo>
                  <a:pt x="14" y="101"/>
                </a:lnTo>
                <a:lnTo>
                  <a:pt x="14" y="96"/>
                </a:lnTo>
                <a:lnTo>
                  <a:pt x="15" y="89"/>
                </a:lnTo>
                <a:lnTo>
                  <a:pt x="15" y="82"/>
                </a:lnTo>
                <a:lnTo>
                  <a:pt x="15" y="72"/>
                </a:lnTo>
                <a:lnTo>
                  <a:pt x="16" y="61"/>
                </a:lnTo>
                <a:lnTo>
                  <a:pt x="16" y="47"/>
                </a:lnTo>
                <a:lnTo>
                  <a:pt x="16" y="32"/>
                </a:lnTo>
                <a:lnTo>
                  <a:pt x="17" y="17"/>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02" name="Freeform 300">
            <a:extLst>
              <a:ext uri="{FF2B5EF4-FFF2-40B4-BE49-F238E27FC236}">
                <a16:creationId xmlns:a16="http://schemas.microsoft.com/office/drawing/2014/main" id="{1B5C55BE-1887-48D2-84C1-D0BBE313B336}"/>
              </a:ext>
            </a:extLst>
          </p:cNvPr>
          <p:cNvSpPr>
            <a:spLocks/>
          </p:cNvSpPr>
          <p:nvPr/>
        </p:nvSpPr>
        <p:spPr bwMode="auto">
          <a:xfrm>
            <a:off x="4233401" y="627845"/>
            <a:ext cx="36511" cy="193552"/>
          </a:xfrm>
          <a:custGeom>
            <a:avLst/>
            <a:gdLst>
              <a:gd name="T0" fmla="*/ 0 w 17"/>
              <a:gd name="T1" fmla="*/ 2147483646 h 171"/>
              <a:gd name="T2" fmla="*/ 0 w 17"/>
              <a:gd name="T3" fmla="*/ 2147483646 h 171"/>
              <a:gd name="T4" fmla="*/ 0 w 17"/>
              <a:gd name="T5" fmla="*/ 2147483646 h 171"/>
              <a:gd name="T6" fmla="*/ 2147483646 w 17"/>
              <a:gd name="T7" fmla="*/ 2147483646 h 171"/>
              <a:gd name="T8" fmla="*/ 2147483646 w 17"/>
              <a:gd name="T9" fmla="*/ 2147483646 h 171"/>
              <a:gd name="T10" fmla="*/ 2147483646 w 17"/>
              <a:gd name="T11" fmla="*/ 2147483646 h 171"/>
              <a:gd name="T12" fmla="*/ 2147483646 w 17"/>
              <a:gd name="T13" fmla="*/ 2147483646 h 171"/>
              <a:gd name="T14" fmla="*/ 2147483646 w 17"/>
              <a:gd name="T15" fmla="*/ 2147483646 h 171"/>
              <a:gd name="T16" fmla="*/ 2147483646 w 17"/>
              <a:gd name="T17" fmla="*/ 2147483646 h 171"/>
              <a:gd name="T18" fmla="*/ 2147483646 w 17"/>
              <a:gd name="T19" fmla="*/ 2147483646 h 171"/>
              <a:gd name="T20" fmla="*/ 2147483646 w 17"/>
              <a:gd name="T21" fmla="*/ 2147483646 h 171"/>
              <a:gd name="T22" fmla="*/ 2147483646 w 17"/>
              <a:gd name="T23" fmla="*/ 2147483646 h 171"/>
              <a:gd name="T24" fmla="*/ 2147483646 w 17"/>
              <a:gd name="T25" fmla="*/ 2147483646 h 171"/>
              <a:gd name="T26" fmla="*/ 2147483646 w 17"/>
              <a:gd name="T27" fmla="*/ 2147483646 h 171"/>
              <a:gd name="T28" fmla="*/ 2147483646 w 17"/>
              <a:gd name="T29" fmla="*/ 2147483646 h 171"/>
              <a:gd name="T30" fmla="*/ 2147483646 w 17"/>
              <a:gd name="T31" fmla="*/ 2147483646 h 171"/>
              <a:gd name="T32" fmla="*/ 2147483646 w 17"/>
              <a:gd name="T33" fmla="*/ 2147483646 h 171"/>
              <a:gd name="T34" fmla="*/ 2147483646 w 17"/>
              <a:gd name="T35" fmla="*/ 2147483646 h 171"/>
              <a:gd name="T36" fmla="*/ 2147483646 w 17"/>
              <a:gd name="T37" fmla="*/ 2147483646 h 171"/>
              <a:gd name="T38" fmla="*/ 2147483646 w 17"/>
              <a:gd name="T39" fmla="*/ 2147483646 h 171"/>
              <a:gd name="T40" fmla="*/ 2147483646 w 17"/>
              <a:gd name="T41" fmla="*/ 2147483646 h 171"/>
              <a:gd name="T42" fmla="*/ 2147483646 w 17"/>
              <a:gd name="T43" fmla="*/ 2147483646 h 171"/>
              <a:gd name="T44" fmla="*/ 2147483646 w 17"/>
              <a:gd name="T45" fmla="*/ 2147483646 h 171"/>
              <a:gd name="T46" fmla="*/ 2147483646 w 17"/>
              <a:gd name="T47" fmla="*/ 2147483646 h 171"/>
              <a:gd name="T48" fmla="*/ 2147483646 w 17"/>
              <a:gd name="T49" fmla="*/ 2147483646 h 171"/>
              <a:gd name="T50" fmla="*/ 2147483646 w 17"/>
              <a:gd name="T51" fmla="*/ 2147483646 h 171"/>
              <a:gd name="T52" fmla="*/ 2147483646 w 17"/>
              <a:gd name="T53" fmla="*/ 2147483646 h 171"/>
              <a:gd name="T54" fmla="*/ 2147483646 w 17"/>
              <a:gd name="T55" fmla="*/ 2147483646 h 171"/>
              <a:gd name="T56" fmla="*/ 2147483646 w 17"/>
              <a:gd name="T57" fmla="*/ 2147483646 h 171"/>
              <a:gd name="T58" fmla="*/ 2147483646 w 17"/>
              <a:gd name="T59" fmla="*/ 2147483646 h 171"/>
              <a:gd name="T60" fmla="*/ 2147483646 w 17"/>
              <a:gd name="T61" fmla="*/ 2147483646 h 171"/>
              <a:gd name="T62" fmla="*/ 2147483646 w 17"/>
              <a:gd name="T63" fmla="*/ 2147483646 h 171"/>
              <a:gd name="T64" fmla="*/ 2147483646 w 17"/>
              <a:gd name="T65" fmla="*/ 2147483646 h 171"/>
              <a:gd name="T66" fmla="*/ 2147483646 w 17"/>
              <a:gd name="T67" fmla="*/ 2147483646 h 171"/>
              <a:gd name="T68" fmla="*/ 2147483646 w 17"/>
              <a:gd name="T69" fmla="*/ 2147483646 h 171"/>
              <a:gd name="T70" fmla="*/ 2147483646 w 17"/>
              <a:gd name="T71" fmla="*/ 2147483646 h 171"/>
              <a:gd name="T72" fmla="*/ 2147483646 w 17"/>
              <a:gd name="T73" fmla="*/ 2147483646 h 171"/>
              <a:gd name="T74" fmla="*/ 2147483646 w 17"/>
              <a:gd name="T75" fmla="*/ 2147483646 h 171"/>
              <a:gd name="T76" fmla="*/ 2147483646 w 17"/>
              <a:gd name="T77" fmla="*/ 2147483646 h 171"/>
              <a:gd name="T78" fmla="*/ 2147483646 w 17"/>
              <a:gd name="T79" fmla="*/ 2147483646 h 171"/>
              <a:gd name="T80" fmla="*/ 2147483646 w 17"/>
              <a:gd name="T81" fmla="*/ 2147483646 h 171"/>
              <a:gd name="T82" fmla="*/ 2147483646 w 17"/>
              <a:gd name="T83" fmla="*/ 2147483646 h 171"/>
              <a:gd name="T84" fmla="*/ 2147483646 w 17"/>
              <a:gd name="T85" fmla="*/ 2147483646 h 171"/>
              <a:gd name="T86" fmla="*/ 2147483646 w 17"/>
              <a:gd name="T87" fmla="*/ 2147483646 h 171"/>
              <a:gd name="T88" fmla="*/ 2147483646 w 17"/>
              <a:gd name="T89" fmla="*/ 2147483646 h 171"/>
              <a:gd name="T90" fmla="*/ 2147483646 w 17"/>
              <a:gd name="T91" fmla="*/ 2147483646 h 171"/>
              <a:gd name="T92" fmla="*/ 2147483646 w 17"/>
              <a:gd name="T93" fmla="*/ 2147483646 h 171"/>
              <a:gd name="T94" fmla="*/ 2147483646 w 17"/>
              <a:gd name="T95" fmla="*/ 2147483646 h 171"/>
              <a:gd name="T96" fmla="*/ 2147483646 w 17"/>
              <a:gd name="T97" fmla="*/ 2147483646 h 171"/>
              <a:gd name="T98" fmla="*/ 2147483646 w 17"/>
              <a:gd name="T99" fmla="*/ 0 h 1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1">
                <a:moveTo>
                  <a:pt x="0" y="157"/>
                </a:moveTo>
                <a:lnTo>
                  <a:pt x="0" y="158"/>
                </a:lnTo>
                <a:lnTo>
                  <a:pt x="0" y="157"/>
                </a:lnTo>
                <a:lnTo>
                  <a:pt x="1" y="158"/>
                </a:lnTo>
                <a:lnTo>
                  <a:pt x="2" y="160"/>
                </a:lnTo>
                <a:lnTo>
                  <a:pt x="3" y="161"/>
                </a:lnTo>
                <a:lnTo>
                  <a:pt x="3" y="162"/>
                </a:lnTo>
                <a:lnTo>
                  <a:pt x="4" y="163"/>
                </a:lnTo>
                <a:lnTo>
                  <a:pt x="5" y="164"/>
                </a:lnTo>
                <a:lnTo>
                  <a:pt x="5" y="165"/>
                </a:lnTo>
                <a:lnTo>
                  <a:pt x="6" y="165"/>
                </a:lnTo>
                <a:lnTo>
                  <a:pt x="6" y="167"/>
                </a:lnTo>
                <a:lnTo>
                  <a:pt x="6" y="166"/>
                </a:lnTo>
                <a:lnTo>
                  <a:pt x="7" y="166"/>
                </a:lnTo>
                <a:lnTo>
                  <a:pt x="7" y="167"/>
                </a:lnTo>
                <a:lnTo>
                  <a:pt x="8" y="167"/>
                </a:lnTo>
                <a:lnTo>
                  <a:pt x="8" y="168"/>
                </a:lnTo>
                <a:lnTo>
                  <a:pt x="9" y="168"/>
                </a:lnTo>
                <a:lnTo>
                  <a:pt x="10" y="169"/>
                </a:lnTo>
                <a:lnTo>
                  <a:pt x="10" y="171"/>
                </a:lnTo>
                <a:lnTo>
                  <a:pt x="11" y="169"/>
                </a:lnTo>
                <a:lnTo>
                  <a:pt x="11" y="168"/>
                </a:lnTo>
                <a:lnTo>
                  <a:pt x="12" y="168"/>
                </a:lnTo>
                <a:lnTo>
                  <a:pt x="12" y="165"/>
                </a:lnTo>
                <a:lnTo>
                  <a:pt x="12" y="161"/>
                </a:lnTo>
                <a:lnTo>
                  <a:pt x="13" y="157"/>
                </a:lnTo>
                <a:lnTo>
                  <a:pt x="13" y="150"/>
                </a:lnTo>
                <a:lnTo>
                  <a:pt x="14" y="141"/>
                </a:lnTo>
                <a:lnTo>
                  <a:pt x="14" y="131"/>
                </a:lnTo>
                <a:lnTo>
                  <a:pt x="14" y="119"/>
                </a:lnTo>
                <a:lnTo>
                  <a:pt x="15" y="105"/>
                </a:lnTo>
                <a:lnTo>
                  <a:pt x="15" y="89"/>
                </a:lnTo>
                <a:lnTo>
                  <a:pt x="15" y="73"/>
                </a:lnTo>
                <a:lnTo>
                  <a:pt x="16" y="56"/>
                </a:lnTo>
                <a:lnTo>
                  <a:pt x="16" y="40"/>
                </a:lnTo>
                <a:lnTo>
                  <a:pt x="16" y="25"/>
                </a:lnTo>
                <a:lnTo>
                  <a:pt x="17" y="11"/>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grpSp>
        <p:nvGrpSpPr>
          <p:cNvPr id="503" name="Group 2">
            <a:extLst>
              <a:ext uri="{FF2B5EF4-FFF2-40B4-BE49-F238E27FC236}">
                <a16:creationId xmlns:a16="http://schemas.microsoft.com/office/drawing/2014/main" id="{E18F3469-769B-415C-97D4-B261E700A6C9}"/>
              </a:ext>
            </a:extLst>
          </p:cNvPr>
          <p:cNvGrpSpPr>
            <a:grpSpLocks/>
          </p:cNvGrpSpPr>
          <p:nvPr/>
        </p:nvGrpSpPr>
        <p:grpSpPr bwMode="auto">
          <a:xfrm>
            <a:off x="517760" y="479834"/>
            <a:ext cx="3840212" cy="330179"/>
            <a:chOff x="2459604" y="3191066"/>
            <a:chExt cx="2837899" cy="229287"/>
          </a:xfrm>
        </p:grpSpPr>
        <p:sp>
          <p:nvSpPr>
            <p:cNvPr id="504" name="Freeform 61">
              <a:extLst>
                <a:ext uri="{FF2B5EF4-FFF2-40B4-BE49-F238E27FC236}">
                  <a16:creationId xmlns:a16="http://schemas.microsoft.com/office/drawing/2014/main" id="{95E2D850-1814-452F-AEDC-1021BF7354E2}"/>
                </a:ext>
              </a:extLst>
            </p:cNvPr>
            <p:cNvSpPr>
              <a:spLocks/>
            </p:cNvSpPr>
            <p:nvPr/>
          </p:nvSpPr>
          <p:spPr bwMode="auto">
            <a:xfrm>
              <a:off x="2459604" y="3348109"/>
              <a:ext cx="26983" cy="12564"/>
            </a:xfrm>
            <a:custGeom>
              <a:avLst/>
              <a:gdLst>
                <a:gd name="T0" fmla="*/ 0 w 17"/>
                <a:gd name="T1" fmla="*/ 0 h 16"/>
                <a:gd name="T2" fmla="*/ 0 w 17"/>
                <a:gd name="T3" fmla="*/ 0 h 16"/>
                <a:gd name="T4" fmla="*/ 0 w 17"/>
                <a:gd name="T5" fmla="*/ 2147483646 h 16"/>
                <a:gd name="T6" fmla="*/ 2147483646 w 17"/>
                <a:gd name="T7" fmla="*/ 2147483646 h 16"/>
                <a:gd name="T8" fmla="*/ 2147483646 w 17"/>
                <a:gd name="T9" fmla="*/ 2147483646 h 16"/>
                <a:gd name="T10" fmla="*/ 2147483646 w 17"/>
                <a:gd name="T11" fmla="*/ 2147483646 h 16"/>
                <a:gd name="T12" fmla="*/ 2147483646 w 17"/>
                <a:gd name="T13" fmla="*/ 2147483646 h 16"/>
                <a:gd name="T14" fmla="*/ 2147483646 w 17"/>
                <a:gd name="T15" fmla="*/ 2147483646 h 16"/>
                <a:gd name="T16" fmla="*/ 2147483646 w 17"/>
                <a:gd name="T17" fmla="*/ 2147483646 h 16"/>
                <a:gd name="T18" fmla="*/ 2147483646 w 17"/>
                <a:gd name="T19" fmla="*/ 2147483646 h 16"/>
                <a:gd name="T20" fmla="*/ 2147483646 w 17"/>
                <a:gd name="T21" fmla="*/ 2147483646 h 16"/>
                <a:gd name="T22" fmla="*/ 2147483646 w 17"/>
                <a:gd name="T23" fmla="*/ 2147483646 h 16"/>
                <a:gd name="T24" fmla="*/ 2147483646 w 17"/>
                <a:gd name="T25" fmla="*/ 2147483646 h 16"/>
                <a:gd name="T26" fmla="*/ 2147483646 w 17"/>
                <a:gd name="T27" fmla="*/ 2147483646 h 16"/>
                <a:gd name="T28" fmla="*/ 2147483646 w 17"/>
                <a:gd name="T29" fmla="*/ 2147483646 h 16"/>
                <a:gd name="T30" fmla="*/ 2147483646 w 17"/>
                <a:gd name="T31" fmla="*/ 2147483646 h 16"/>
                <a:gd name="T32" fmla="*/ 2147483646 w 17"/>
                <a:gd name="T33" fmla="*/ 2147483646 h 16"/>
                <a:gd name="T34" fmla="*/ 2147483646 w 17"/>
                <a:gd name="T35" fmla="*/ 2147483646 h 16"/>
                <a:gd name="T36" fmla="*/ 2147483646 w 17"/>
                <a:gd name="T37" fmla="*/ 2147483646 h 16"/>
                <a:gd name="T38" fmla="*/ 2147483646 w 17"/>
                <a:gd name="T39" fmla="*/ 2147483646 h 16"/>
                <a:gd name="T40" fmla="*/ 2147483646 w 17"/>
                <a:gd name="T41" fmla="*/ 2147483646 h 16"/>
                <a:gd name="T42" fmla="*/ 2147483646 w 17"/>
                <a:gd name="T43" fmla="*/ 2147483646 h 16"/>
                <a:gd name="T44" fmla="*/ 2147483646 w 17"/>
                <a:gd name="T45" fmla="*/ 2147483646 h 16"/>
                <a:gd name="T46" fmla="*/ 2147483646 w 17"/>
                <a:gd name="T47" fmla="*/ 2147483646 h 16"/>
                <a:gd name="T48" fmla="*/ 2147483646 w 17"/>
                <a:gd name="T49" fmla="*/ 2147483646 h 16"/>
                <a:gd name="T50" fmla="*/ 2147483646 w 17"/>
                <a:gd name="T51" fmla="*/ 2147483646 h 16"/>
                <a:gd name="T52" fmla="*/ 2147483646 w 17"/>
                <a:gd name="T53" fmla="*/ 2147483646 h 16"/>
                <a:gd name="T54" fmla="*/ 2147483646 w 17"/>
                <a:gd name="T55" fmla="*/ 2147483646 h 16"/>
                <a:gd name="T56" fmla="*/ 2147483646 w 17"/>
                <a:gd name="T57" fmla="*/ 2147483646 h 16"/>
                <a:gd name="T58" fmla="*/ 2147483646 w 17"/>
                <a:gd name="T59" fmla="*/ 2147483646 h 16"/>
                <a:gd name="T60" fmla="*/ 2147483646 w 17"/>
                <a:gd name="T61" fmla="*/ 2147483646 h 16"/>
                <a:gd name="T62" fmla="*/ 2147483646 w 17"/>
                <a:gd name="T63" fmla="*/ 2147483646 h 16"/>
                <a:gd name="T64" fmla="*/ 2147483646 w 17"/>
                <a:gd name="T65" fmla="*/ 2147483646 h 16"/>
                <a:gd name="T66" fmla="*/ 2147483646 w 17"/>
                <a:gd name="T67" fmla="*/ 2147483646 h 16"/>
                <a:gd name="T68" fmla="*/ 2147483646 w 17"/>
                <a:gd name="T69" fmla="*/ 2147483646 h 16"/>
                <a:gd name="T70" fmla="*/ 2147483646 w 17"/>
                <a:gd name="T71" fmla="*/ 2147483646 h 16"/>
                <a:gd name="T72" fmla="*/ 2147483646 w 17"/>
                <a:gd name="T73" fmla="*/ 2147483646 h 16"/>
                <a:gd name="T74" fmla="*/ 2147483646 w 17"/>
                <a:gd name="T75" fmla="*/ 2147483646 h 16"/>
                <a:gd name="T76" fmla="*/ 2147483646 w 17"/>
                <a:gd name="T77" fmla="*/ 2147483646 h 16"/>
                <a:gd name="T78" fmla="*/ 2147483646 w 17"/>
                <a:gd name="T79" fmla="*/ 2147483646 h 16"/>
                <a:gd name="T80" fmla="*/ 2147483646 w 17"/>
                <a:gd name="T81" fmla="*/ 2147483646 h 16"/>
                <a:gd name="T82" fmla="*/ 2147483646 w 17"/>
                <a:gd name="T83" fmla="*/ 2147483646 h 16"/>
                <a:gd name="T84" fmla="*/ 2147483646 w 17"/>
                <a:gd name="T85" fmla="*/ 2147483646 h 16"/>
                <a:gd name="T86" fmla="*/ 2147483646 w 17"/>
                <a:gd name="T87" fmla="*/ 2147483646 h 16"/>
                <a:gd name="T88" fmla="*/ 2147483646 w 17"/>
                <a:gd name="T89" fmla="*/ 2147483646 h 16"/>
                <a:gd name="T90" fmla="*/ 2147483646 w 17"/>
                <a:gd name="T91" fmla="*/ 2147483646 h 16"/>
                <a:gd name="T92" fmla="*/ 2147483646 w 17"/>
                <a:gd name="T93" fmla="*/ 2147483646 h 16"/>
                <a:gd name="T94" fmla="*/ 2147483646 w 17"/>
                <a:gd name="T95" fmla="*/ 2147483646 h 16"/>
                <a:gd name="T96" fmla="*/ 2147483646 w 17"/>
                <a:gd name="T97" fmla="*/ 2147483646 h 16"/>
                <a:gd name="T98" fmla="*/ 2147483646 w 17"/>
                <a:gd name="T99" fmla="*/ 2147483646 h 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6">
                  <a:moveTo>
                    <a:pt x="0" y="0"/>
                  </a:moveTo>
                  <a:lnTo>
                    <a:pt x="0" y="0"/>
                  </a:lnTo>
                  <a:lnTo>
                    <a:pt x="0" y="1"/>
                  </a:lnTo>
                  <a:lnTo>
                    <a:pt x="1" y="2"/>
                  </a:lnTo>
                  <a:lnTo>
                    <a:pt x="1" y="1"/>
                  </a:lnTo>
                  <a:lnTo>
                    <a:pt x="2" y="3"/>
                  </a:lnTo>
                  <a:lnTo>
                    <a:pt x="2" y="2"/>
                  </a:lnTo>
                  <a:lnTo>
                    <a:pt x="3" y="3"/>
                  </a:lnTo>
                  <a:lnTo>
                    <a:pt x="3" y="4"/>
                  </a:lnTo>
                  <a:lnTo>
                    <a:pt x="3" y="5"/>
                  </a:lnTo>
                  <a:lnTo>
                    <a:pt x="4" y="4"/>
                  </a:lnTo>
                  <a:lnTo>
                    <a:pt x="4" y="5"/>
                  </a:lnTo>
                  <a:lnTo>
                    <a:pt x="5" y="6"/>
                  </a:lnTo>
                  <a:lnTo>
                    <a:pt x="5" y="5"/>
                  </a:lnTo>
                  <a:lnTo>
                    <a:pt x="6" y="6"/>
                  </a:lnTo>
                  <a:lnTo>
                    <a:pt x="7" y="6"/>
                  </a:lnTo>
                  <a:lnTo>
                    <a:pt x="8" y="7"/>
                  </a:lnTo>
                  <a:lnTo>
                    <a:pt x="8" y="6"/>
                  </a:lnTo>
                  <a:lnTo>
                    <a:pt x="9" y="7"/>
                  </a:lnTo>
                  <a:lnTo>
                    <a:pt x="10" y="8"/>
                  </a:lnTo>
                  <a:lnTo>
                    <a:pt x="10" y="9"/>
                  </a:lnTo>
                  <a:lnTo>
                    <a:pt x="11" y="9"/>
                  </a:lnTo>
                  <a:lnTo>
                    <a:pt x="12" y="9"/>
                  </a:lnTo>
                  <a:lnTo>
                    <a:pt x="13" y="9"/>
                  </a:lnTo>
                  <a:lnTo>
                    <a:pt x="13" y="10"/>
                  </a:lnTo>
                  <a:lnTo>
                    <a:pt x="14" y="11"/>
                  </a:lnTo>
                  <a:lnTo>
                    <a:pt x="14" y="12"/>
                  </a:lnTo>
                  <a:lnTo>
                    <a:pt x="14" y="13"/>
                  </a:lnTo>
                  <a:lnTo>
                    <a:pt x="15" y="11"/>
                  </a:lnTo>
                  <a:lnTo>
                    <a:pt x="15" y="12"/>
                  </a:lnTo>
                  <a:lnTo>
                    <a:pt x="16" y="13"/>
                  </a:lnTo>
                  <a:lnTo>
                    <a:pt x="16" y="14"/>
                  </a:lnTo>
                  <a:lnTo>
                    <a:pt x="17" y="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05" name="Freeform 62">
              <a:extLst>
                <a:ext uri="{FF2B5EF4-FFF2-40B4-BE49-F238E27FC236}">
                  <a16:creationId xmlns:a16="http://schemas.microsoft.com/office/drawing/2014/main" id="{5AA0B142-4F93-4CE3-863F-27ADD893D088}"/>
                </a:ext>
              </a:extLst>
            </p:cNvPr>
            <p:cNvSpPr>
              <a:spLocks/>
            </p:cNvSpPr>
            <p:nvPr/>
          </p:nvSpPr>
          <p:spPr bwMode="auto">
            <a:xfrm>
              <a:off x="2486585" y="3197347"/>
              <a:ext cx="28569" cy="171964"/>
            </a:xfrm>
            <a:custGeom>
              <a:avLst/>
              <a:gdLst>
                <a:gd name="T0" fmla="*/ 0 w 18"/>
                <a:gd name="T1" fmla="*/ 2147483646 h 219"/>
                <a:gd name="T2" fmla="*/ 2147483646 w 18"/>
                <a:gd name="T3" fmla="*/ 2147483646 h 219"/>
                <a:gd name="T4" fmla="*/ 2147483646 w 18"/>
                <a:gd name="T5" fmla="*/ 2147483646 h 219"/>
                <a:gd name="T6" fmla="*/ 2147483646 w 18"/>
                <a:gd name="T7" fmla="*/ 2147483646 h 219"/>
                <a:gd name="T8" fmla="*/ 2147483646 w 18"/>
                <a:gd name="T9" fmla="*/ 2147483646 h 219"/>
                <a:gd name="T10" fmla="*/ 2147483646 w 18"/>
                <a:gd name="T11" fmla="*/ 2147483646 h 219"/>
                <a:gd name="T12" fmla="*/ 2147483646 w 18"/>
                <a:gd name="T13" fmla="*/ 2147483646 h 219"/>
                <a:gd name="T14" fmla="*/ 2147483646 w 18"/>
                <a:gd name="T15" fmla="*/ 2147483646 h 219"/>
                <a:gd name="T16" fmla="*/ 2147483646 w 18"/>
                <a:gd name="T17" fmla="*/ 2147483646 h 219"/>
                <a:gd name="T18" fmla="*/ 2147483646 w 18"/>
                <a:gd name="T19" fmla="*/ 2147483646 h 219"/>
                <a:gd name="T20" fmla="*/ 2147483646 w 18"/>
                <a:gd name="T21" fmla="*/ 2147483646 h 219"/>
                <a:gd name="T22" fmla="*/ 2147483646 w 18"/>
                <a:gd name="T23" fmla="*/ 2147483646 h 219"/>
                <a:gd name="T24" fmla="*/ 2147483646 w 18"/>
                <a:gd name="T25" fmla="*/ 2147483646 h 219"/>
                <a:gd name="T26" fmla="*/ 2147483646 w 18"/>
                <a:gd name="T27" fmla="*/ 2147483646 h 219"/>
                <a:gd name="T28" fmla="*/ 2147483646 w 18"/>
                <a:gd name="T29" fmla="*/ 2147483646 h 219"/>
                <a:gd name="T30" fmla="*/ 2147483646 w 18"/>
                <a:gd name="T31" fmla="*/ 2147483646 h 219"/>
                <a:gd name="T32" fmla="*/ 2147483646 w 18"/>
                <a:gd name="T33" fmla="*/ 2147483646 h 219"/>
                <a:gd name="T34" fmla="*/ 2147483646 w 18"/>
                <a:gd name="T35" fmla="*/ 2147483646 h 219"/>
                <a:gd name="T36" fmla="*/ 2147483646 w 18"/>
                <a:gd name="T37" fmla="*/ 2147483646 h 219"/>
                <a:gd name="T38" fmla="*/ 2147483646 w 18"/>
                <a:gd name="T39" fmla="*/ 2147483646 h 219"/>
                <a:gd name="T40" fmla="*/ 2147483646 w 18"/>
                <a:gd name="T41" fmla="*/ 2147483646 h 219"/>
                <a:gd name="T42" fmla="*/ 2147483646 w 18"/>
                <a:gd name="T43" fmla="*/ 2147483646 h 219"/>
                <a:gd name="T44" fmla="*/ 2147483646 w 18"/>
                <a:gd name="T45" fmla="*/ 2147483646 h 219"/>
                <a:gd name="T46" fmla="*/ 2147483646 w 18"/>
                <a:gd name="T47" fmla="*/ 2147483646 h 219"/>
                <a:gd name="T48" fmla="*/ 2147483646 w 18"/>
                <a:gd name="T49" fmla="*/ 2147483646 h 219"/>
                <a:gd name="T50" fmla="*/ 2147483646 w 18"/>
                <a:gd name="T51" fmla="*/ 2147483646 h 219"/>
                <a:gd name="T52" fmla="*/ 2147483646 w 18"/>
                <a:gd name="T53" fmla="*/ 2147483646 h 219"/>
                <a:gd name="T54" fmla="*/ 2147483646 w 18"/>
                <a:gd name="T55" fmla="*/ 2147483646 h 219"/>
                <a:gd name="T56" fmla="*/ 2147483646 w 18"/>
                <a:gd name="T57" fmla="*/ 2147483646 h 219"/>
                <a:gd name="T58" fmla="*/ 2147483646 w 18"/>
                <a:gd name="T59" fmla="*/ 2147483646 h 219"/>
                <a:gd name="T60" fmla="*/ 2147483646 w 18"/>
                <a:gd name="T61" fmla="*/ 2147483646 h 219"/>
                <a:gd name="T62" fmla="*/ 2147483646 w 18"/>
                <a:gd name="T63" fmla="*/ 2147483646 h 219"/>
                <a:gd name="T64" fmla="*/ 2147483646 w 18"/>
                <a:gd name="T65" fmla="*/ 2147483646 h 219"/>
                <a:gd name="T66" fmla="*/ 2147483646 w 18"/>
                <a:gd name="T67" fmla="*/ 2147483646 h 219"/>
                <a:gd name="T68" fmla="*/ 2147483646 w 18"/>
                <a:gd name="T69" fmla="*/ 2147483646 h 219"/>
                <a:gd name="T70" fmla="*/ 2147483646 w 18"/>
                <a:gd name="T71" fmla="*/ 2147483646 h 219"/>
                <a:gd name="T72" fmla="*/ 2147483646 w 18"/>
                <a:gd name="T73" fmla="*/ 2147483646 h 219"/>
                <a:gd name="T74" fmla="*/ 2147483646 w 18"/>
                <a:gd name="T75" fmla="*/ 2147483646 h 219"/>
                <a:gd name="T76" fmla="*/ 2147483646 w 18"/>
                <a:gd name="T77" fmla="*/ 2147483646 h 219"/>
                <a:gd name="T78" fmla="*/ 2147483646 w 18"/>
                <a:gd name="T79" fmla="*/ 2147483646 h 219"/>
                <a:gd name="T80" fmla="*/ 2147483646 w 18"/>
                <a:gd name="T81" fmla="*/ 2147483646 h 219"/>
                <a:gd name="T82" fmla="*/ 2147483646 w 18"/>
                <a:gd name="T83" fmla="*/ 0 h 219"/>
                <a:gd name="T84" fmla="*/ 2147483646 w 18"/>
                <a:gd name="T85" fmla="*/ 0 h 219"/>
                <a:gd name="T86" fmla="*/ 2147483646 w 18"/>
                <a:gd name="T87" fmla="*/ 2147483646 h 219"/>
                <a:gd name="T88" fmla="*/ 2147483646 w 18"/>
                <a:gd name="T89" fmla="*/ 2147483646 h 219"/>
                <a:gd name="T90" fmla="*/ 2147483646 w 18"/>
                <a:gd name="T91" fmla="*/ 2147483646 h 219"/>
                <a:gd name="T92" fmla="*/ 2147483646 w 18"/>
                <a:gd name="T93" fmla="*/ 2147483646 h 219"/>
                <a:gd name="T94" fmla="*/ 2147483646 w 18"/>
                <a:gd name="T95" fmla="*/ 2147483646 h 219"/>
                <a:gd name="T96" fmla="*/ 2147483646 w 18"/>
                <a:gd name="T97" fmla="*/ 2147483646 h 219"/>
                <a:gd name="T98" fmla="*/ 2147483646 w 18"/>
                <a:gd name="T99" fmla="*/ 2147483646 h 2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9">
                  <a:moveTo>
                    <a:pt x="0" y="208"/>
                  </a:moveTo>
                  <a:lnTo>
                    <a:pt x="1" y="209"/>
                  </a:lnTo>
                  <a:lnTo>
                    <a:pt x="1" y="208"/>
                  </a:lnTo>
                  <a:lnTo>
                    <a:pt x="1" y="210"/>
                  </a:lnTo>
                  <a:lnTo>
                    <a:pt x="2" y="211"/>
                  </a:lnTo>
                  <a:lnTo>
                    <a:pt x="3" y="213"/>
                  </a:lnTo>
                  <a:lnTo>
                    <a:pt x="4" y="214"/>
                  </a:lnTo>
                  <a:lnTo>
                    <a:pt x="4" y="215"/>
                  </a:lnTo>
                  <a:lnTo>
                    <a:pt x="5" y="217"/>
                  </a:lnTo>
                  <a:lnTo>
                    <a:pt x="5" y="218"/>
                  </a:lnTo>
                  <a:lnTo>
                    <a:pt x="5" y="219"/>
                  </a:lnTo>
                  <a:lnTo>
                    <a:pt x="6" y="219"/>
                  </a:lnTo>
                  <a:lnTo>
                    <a:pt x="7" y="219"/>
                  </a:lnTo>
                  <a:lnTo>
                    <a:pt x="8" y="217"/>
                  </a:lnTo>
                  <a:lnTo>
                    <a:pt x="8" y="215"/>
                  </a:lnTo>
                  <a:lnTo>
                    <a:pt x="8" y="210"/>
                  </a:lnTo>
                  <a:lnTo>
                    <a:pt x="9" y="206"/>
                  </a:lnTo>
                  <a:lnTo>
                    <a:pt x="9" y="199"/>
                  </a:lnTo>
                  <a:lnTo>
                    <a:pt x="9" y="190"/>
                  </a:lnTo>
                  <a:lnTo>
                    <a:pt x="10" y="180"/>
                  </a:lnTo>
                  <a:lnTo>
                    <a:pt x="10" y="168"/>
                  </a:lnTo>
                  <a:lnTo>
                    <a:pt x="10" y="154"/>
                  </a:lnTo>
                  <a:lnTo>
                    <a:pt x="11" y="137"/>
                  </a:lnTo>
                  <a:lnTo>
                    <a:pt x="11" y="123"/>
                  </a:lnTo>
                  <a:lnTo>
                    <a:pt x="11" y="105"/>
                  </a:lnTo>
                  <a:lnTo>
                    <a:pt x="12" y="89"/>
                  </a:lnTo>
                  <a:lnTo>
                    <a:pt x="12" y="73"/>
                  </a:lnTo>
                  <a:lnTo>
                    <a:pt x="13" y="57"/>
                  </a:lnTo>
                  <a:lnTo>
                    <a:pt x="13" y="42"/>
                  </a:lnTo>
                  <a:lnTo>
                    <a:pt x="13" y="31"/>
                  </a:lnTo>
                  <a:lnTo>
                    <a:pt x="14" y="20"/>
                  </a:lnTo>
                  <a:lnTo>
                    <a:pt x="14" y="12"/>
                  </a:lnTo>
                  <a:lnTo>
                    <a:pt x="14" y="6"/>
                  </a:lnTo>
                  <a:lnTo>
                    <a:pt x="15" y="2"/>
                  </a:lnTo>
                  <a:lnTo>
                    <a:pt x="15" y="0"/>
                  </a:lnTo>
                  <a:lnTo>
                    <a:pt x="16" y="2"/>
                  </a:lnTo>
                  <a:lnTo>
                    <a:pt x="16" y="5"/>
                  </a:lnTo>
                  <a:lnTo>
                    <a:pt x="16" y="9"/>
                  </a:lnTo>
                  <a:lnTo>
                    <a:pt x="17" y="14"/>
                  </a:lnTo>
                  <a:lnTo>
                    <a:pt x="17" y="21"/>
                  </a:lnTo>
                  <a:lnTo>
                    <a:pt x="17" y="27"/>
                  </a:lnTo>
                  <a:lnTo>
                    <a:pt x="18"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06" name="Freeform 63">
              <a:extLst>
                <a:ext uri="{FF2B5EF4-FFF2-40B4-BE49-F238E27FC236}">
                  <a16:creationId xmlns:a16="http://schemas.microsoft.com/office/drawing/2014/main" id="{BA9B780C-4B61-414E-9C1C-E05DCB3FA1ED}"/>
                </a:ext>
              </a:extLst>
            </p:cNvPr>
            <p:cNvSpPr>
              <a:spLocks/>
            </p:cNvSpPr>
            <p:nvPr/>
          </p:nvSpPr>
          <p:spPr bwMode="auto">
            <a:xfrm>
              <a:off x="2515155" y="3224045"/>
              <a:ext cx="26983" cy="90301"/>
            </a:xfrm>
            <a:custGeom>
              <a:avLst/>
              <a:gdLst>
                <a:gd name="T0" fmla="*/ 0 w 17"/>
                <a:gd name="T1" fmla="*/ 0 h 115"/>
                <a:gd name="T2" fmla="*/ 0 w 17"/>
                <a:gd name="T3" fmla="*/ 2147483646 h 115"/>
                <a:gd name="T4" fmla="*/ 2147483646 w 17"/>
                <a:gd name="T5" fmla="*/ 2147483646 h 115"/>
                <a:gd name="T6" fmla="*/ 2147483646 w 17"/>
                <a:gd name="T7" fmla="*/ 2147483646 h 115"/>
                <a:gd name="T8" fmla="*/ 2147483646 w 17"/>
                <a:gd name="T9" fmla="*/ 2147483646 h 115"/>
                <a:gd name="T10" fmla="*/ 2147483646 w 17"/>
                <a:gd name="T11" fmla="*/ 2147483646 h 115"/>
                <a:gd name="T12" fmla="*/ 2147483646 w 17"/>
                <a:gd name="T13" fmla="*/ 2147483646 h 115"/>
                <a:gd name="T14" fmla="*/ 2147483646 w 17"/>
                <a:gd name="T15" fmla="*/ 2147483646 h 115"/>
                <a:gd name="T16" fmla="*/ 2147483646 w 17"/>
                <a:gd name="T17" fmla="*/ 2147483646 h 115"/>
                <a:gd name="T18" fmla="*/ 2147483646 w 17"/>
                <a:gd name="T19" fmla="*/ 2147483646 h 115"/>
                <a:gd name="T20" fmla="*/ 2147483646 w 17"/>
                <a:gd name="T21" fmla="*/ 2147483646 h 115"/>
                <a:gd name="T22" fmla="*/ 2147483646 w 17"/>
                <a:gd name="T23" fmla="*/ 2147483646 h 115"/>
                <a:gd name="T24" fmla="*/ 2147483646 w 17"/>
                <a:gd name="T25" fmla="*/ 2147483646 h 115"/>
                <a:gd name="T26" fmla="*/ 2147483646 w 17"/>
                <a:gd name="T27" fmla="*/ 2147483646 h 115"/>
                <a:gd name="T28" fmla="*/ 2147483646 w 17"/>
                <a:gd name="T29" fmla="*/ 2147483646 h 115"/>
                <a:gd name="T30" fmla="*/ 2147483646 w 17"/>
                <a:gd name="T31" fmla="*/ 2147483646 h 115"/>
                <a:gd name="T32" fmla="*/ 2147483646 w 17"/>
                <a:gd name="T33" fmla="*/ 2147483646 h 115"/>
                <a:gd name="T34" fmla="*/ 2147483646 w 17"/>
                <a:gd name="T35" fmla="*/ 2147483646 h 115"/>
                <a:gd name="T36" fmla="*/ 2147483646 w 17"/>
                <a:gd name="T37" fmla="*/ 2147483646 h 115"/>
                <a:gd name="T38" fmla="*/ 2147483646 w 17"/>
                <a:gd name="T39" fmla="*/ 2147483646 h 115"/>
                <a:gd name="T40" fmla="*/ 2147483646 w 17"/>
                <a:gd name="T41" fmla="*/ 2147483646 h 115"/>
                <a:gd name="T42" fmla="*/ 2147483646 w 17"/>
                <a:gd name="T43" fmla="*/ 2147483646 h 115"/>
                <a:gd name="T44" fmla="*/ 2147483646 w 17"/>
                <a:gd name="T45" fmla="*/ 2147483646 h 115"/>
                <a:gd name="T46" fmla="*/ 2147483646 w 17"/>
                <a:gd name="T47" fmla="*/ 2147483646 h 115"/>
                <a:gd name="T48" fmla="*/ 2147483646 w 17"/>
                <a:gd name="T49" fmla="*/ 2147483646 h 115"/>
                <a:gd name="T50" fmla="*/ 2147483646 w 17"/>
                <a:gd name="T51" fmla="*/ 2147483646 h 115"/>
                <a:gd name="T52" fmla="*/ 2147483646 w 17"/>
                <a:gd name="T53" fmla="*/ 2147483646 h 115"/>
                <a:gd name="T54" fmla="*/ 2147483646 w 17"/>
                <a:gd name="T55" fmla="*/ 2147483646 h 115"/>
                <a:gd name="T56" fmla="*/ 2147483646 w 17"/>
                <a:gd name="T57" fmla="*/ 2147483646 h 115"/>
                <a:gd name="T58" fmla="*/ 2147483646 w 17"/>
                <a:gd name="T59" fmla="*/ 2147483646 h 115"/>
                <a:gd name="T60" fmla="*/ 2147483646 w 17"/>
                <a:gd name="T61" fmla="*/ 2147483646 h 115"/>
                <a:gd name="T62" fmla="*/ 2147483646 w 17"/>
                <a:gd name="T63" fmla="*/ 2147483646 h 115"/>
                <a:gd name="T64" fmla="*/ 2147483646 w 17"/>
                <a:gd name="T65" fmla="*/ 2147483646 h 115"/>
                <a:gd name="T66" fmla="*/ 2147483646 w 17"/>
                <a:gd name="T67" fmla="*/ 2147483646 h 115"/>
                <a:gd name="T68" fmla="*/ 2147483646 w 17"/>
                <a:gd name="T69" fmla="*/ 2147483646 h 115"/>
                <a:gd name="T70" fmla="*/ 2147483646 w 17"/>
                <a:gd name="T71" fmla="*/ 2147483646 h 115"/>
                <a:gd name="T72" fmla="*/ 2147483646 w 17"/>
                <a:gd name="T73" fmla="*/ 2147483646 h 115"/>
                <a:gd name="T74" fmla="*/ 2147483646 w 17"/>
                <a:gd name="T75" fmla="*/ 2147483646 h 115"/>
                <a:gd name="T76" fmla="*/ 2147483646 w 17"/>
                <a:gd name="T77" fmla="*/ 2147483646 h 115"/>
                <a:gd name="T78" fmla="*/ 2147483646 w 17"/>
                <a:gd name="T79" fmla="*/ 2147483646 h 115"/>
                <a:gd name="T80" fmla="*/ 2147483646 w 17"/>
                <a:gd name="T81" fmla="*/ 2147483646 h 115"/>
                <a:gd name="T82" fmla="*/ 2147483646 w 17"/>
                <a:gd name="T83" fmla="*/ 2147483646 h 115"/>
                <a:gd name="T84" fmla="*/ 2147483646 w 17"/>
                <a:gd name="T85" fmla="*/ 2147483646 h 115"/>
                <a:gd name="T86" fmla="*/ 2147483646 w 17"/>
                <a:gd name="T87" fmla="*/ 2147483646 h 115"/>
                <a:gd name="T88" fmla="*/ 2147483646 w 17"/>
                <a:gd name="T89" fmla="*/ 2147483646 h 115"/>
                <a:gd name="T90" fmla="*/ 2147483646 w 17"/>
                <a:gd name="T91" fmla="*/ 2147483646 h 115"/>
                <a:gd name="T92" fmla="*/ 2147483646 w 17"/>
                <a:gd name="T93" fmla="*/ 2147483646 h 115"/>
                <a:gd name="T94" fmla="*/ 2147483646 w 17"/>
                <a:gd name="T95" fmla="*/ 2147483646 h 115"/>
                <a:gd name="T96" fmla="*/ 2147483646 w 17"/>
                <a:gd name="T97" fmla="*/ 2147483646 h 115"/>
                <a:gd name="T98" fmla="*/ 2147483646 w 17"/>
                <a:gd name="T99" fmla="*/ 2147483646 h 1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5">
                  <a:moveTo>
                    <a:pt x="0" y="0"/>
                  </a:moveTo>
                  <a:lnTo>
                    <a:pt x="0" y="6"/>
                  </a:lnTo>
                  <a:lnTo>
                    <a:pt x="1" y="14"/>
                  </a:lnTo>
                  <a:lnTo>
                    <a:pt x="1" y="21"/>
                  </a:lnTo>
                  <a:lnTo>
                    <a:pt x="1" y="29"/>
                  </a:lnTo>
                  <a:lnTo>
                    <a:pt x="2" y="35"/>
                  </a:lnTo>
                  <a:lnTo>
                    <a:pt x="2" y="41"/>
                  </a:lnTo>
                  <a:lnTo>
                    <a:pt x="2" y="47"/>
                  </a:lnTo>
                  <a:lnTo>
                    <a:pt x="3" y="53"/>
                  </a:lnTo>
                  <a:lnTo>
                    <a:pt x="3" y="57"/>
                  </a:lnTo>
                  <a:lnTo>
                    <a:pt x="3" y="61"/>
                  </a:lnTo>
                  <a:lnTo>
                    <a:pt x="4" y="65"/>
                  </a:lnTo>
                  <a:lnTo>
                    <a:pt x="4" y="69"/>
                  </a:lnTo>
                  <a:lnTo>
                    <a:pt x="4" y="71"/>
                  </a:lnTo>
                  <a:lnTo>
                    <a:pt x="5" y="74"/>
                  </a:lnTo>
                  <a:lnTo>
                    <a:pt x="5" y="77"/>
                  </a:lnTo>
                  <a:lnTo>
                    <a:pt x="6" y="79"/>
                  </a:lnTo>
                  <a:lnTo>
                    <a:pt x="6" y="80"/>
                  </a:lnTo>
                  <a:lnTo>
                    <a:pt x="6" y="82"/>
                  </a:lnTo>
                  <a:lnTo>
                    <a:pt x="7" y="83"/>
                  </a:lnTo>
                  <a:lnTo>
                    <a:pt x="7" y="84"/>
                  </a:lnTo>
                  <a:lnTo>
                    <a:pt x="8" y="83"/>
                  </a:lnTo>
                  <a:lnTo>
                    <a:pt x="8" y="84"/>
                  </a:lnTo>
                  <a:lnTo>
                    <a:pt x="8" y="83"/>
                  </a:lnTo>
                  <a:lnTo>
                    <a:pt x="9" y="83"/>
                  </a:lnTo>
                  <a:lnTo>
                    <a:pt x="10" y="82"/>
                  </a:lnTo>
                  <a:lnTo>
                    <a:pt x="10" y="83"/>
                  </a:lnTo>
                  <a:lnTo>
                    <a:pt x="11" y="83"/>
                  </a:lnTo>
                  <a:lnTo>
                    <a:pt x="11" y="84"/>
                  </a:lnTo>
                  <a:lnTo>
                    <a:pt x="11" y="86"/>
                  </a:lnTo>
                  <a:lnTo>
                    <a:pt x="12" y="88"/>
                  </a:lnTo>
                  <a:lnTo>
                    <a:pt x="12" y="89"/>
                  </a:lnTo>
                  <a:lnTo>
                    <a:pt x="12" y="92"/>
                  </a:lnTo>
                  <a:lnTo>
                    <a:pt x="13" y="95"/>
                  </a:lnTo>
                  <a:lnTo>
                    <a:pt x="13" y="98"/>
                  </a:lnTo>
                  <a:lnTo>
                    <a:pt x="13" y="101"/>
                  </a:lnTo>
                  <a:lnTo>
                    <a:pt x="14" y="103"/>
                  </a:lnTo>
                  <a:lnTo>
                    <a:pt x="14" y="106"/>
                  </a:lnTo>
                  <a:lnTo>
                    <a:pt x="15" y="109"/>
                  </a:lnTo>
                  <a:lnTo>
                    <a:pt x="15" y="110"/>
                  </a:lnTo>
                  <a:lnTo>
                    <a:pt x="15" y="111"/>
                  </a:lnTo>
                  <a:lnTo>
                    <a:pt x="16" y="114"/>
                  </a:lnTo>
                  <a:lnTo>
                    <a:pt x="16" y="115"/>
                  </a:lnTo>
                  <a:lnTo>
                    <a:pt x="17" y="115"/>
                  </a:lnTo>
                  <a:lnTo>
                    <a:pt x="17" y="1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07" name="Freeform 64">
              <a:extLst>
                <a:ext uri="{FF2B5EF4-FFF2-40B4-BE49-F238E27FC236}">
                  <a16:creationId xmlns:a16="http://schemas.microsoft.com/office/drawing/2014/main" id="{5CC05CA6-BCF2-47A5-9ECE-31F2C88AD2DF}"/>
                </a:ext>
              </a:extLst>
            </p:cNvPr>
            <p:cNvSpPr>
              <a:spLocks/>
            </p:cNvSpPr>
            <p:nvPr/>
          </p:nvSpPr>
          <p:spPr bwMode="auto">
            <a:xfrm>
              <a:off x="2542138" y="3307278"/>
              <a:ext cx="28569" cy="40832"/>
            </a:xfrm>
            <a:custGeom>
              <a:avLst/>
              <a:gdLst>
                <a:gd name="T0" fmla="*/ 0 w 18"/>
                <a:gd name="T1" fmla="*/ 2147483646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0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8"/>
                  </a:moveTo>
                  <a:lnTo>
                    <a:pt x="1" y="7"/>
                  </a:lnTo>
                  <a:lnTo>
                    <a:pt x="2" y="6"/>
                  </a:lnTo>
                  <a:lnTo>
                    <a:pt x="2" y="5"/>
                  </a:lnTo>
                  <a:lnTo>
                    <a:pt x="3" y="5"/>
                  </a:lnTo>
                  <a:lnTo>
                    <a:pt x="3" y="4"/>
                  </a:lnTo>
                  <a:lnTo>
                    <a:pt x="3" y="3"/>
                  </a:lnTo>
                  <a:lnTo>
                    <a:pt x="4" y="2"/>
                  </a:lnTo>
                  <a:lnTo>
                    <a:pt x="4" y="1"/>
                  </a:lnTo>
                  <a:lnTo>
                    <a:pt x="5" y="1"/>
                  </a:lnTo>
                  <a:lnTo>
                    <a:pt x="5" y="0"/>
                  </a:lnTo>
                  <a:lnTo>
                    <a:pt x="6" y="1"/>
                  </a:lnTo>
                  <a:lnTo>
                    <a:pt x="6" y="2"/>
                  </a:lnTo>
                  <a:lnTo>
                    <a:pt x="6" y="3"/>
                  </a:lnTo>
                  <a:lnTo>
                    <a:pt x="7" y="4"/>
                  </a:lnTo>
                  <a:lnTo>
                    <a:pt x="8" y="7"/>
                  </a:lnTo>
                  <a:lnTo>
                    <a:pt x="8" y="9"/>
                  </a:lnTo>
                  <a:lnTo>
                    <a:pt x="9" y="11"/>
                  </a:lnTo>
                  <a:lnTo>
                    <a:pt x="9" y="14"/>
                  </a:lnTo>
                  <a:lnTo>
                    <a:pt x="9" y="16"/>
                  </a:lnTo>
                  <a:lnTo>
                    <a:pt x="10" y="18"/>
                  </a:lnTo>
                  <a:lnTo>
                    <a:pt x="10" y="19"/>
                  </a:lnTo>
                  <a:lnTo>
                    <a:pt x="10" y="21"/>
                  </a:lnTo>
                  <a:lnTo>
                    <a:pt x="11" y="25"/>
                  </a:lnTo>
                  <a:lnTo>
                    <a:pt x="11" y="27"/>
                  </a:lnTo>
                  <a:lnTo>
                    <a:pt x="11" y="28"/>
                  </a:lnTo>
                  <a:lnTo>
                    <a:pt x="12" y="29"/>
                  </a:lnTo>
                  <a:lnTo>
                    <a:pt x="12" y="31"/>
                  </a:lnTo>
                  <a:lnTo>
                    <a:pt x="12" y="33"/>
                  </a:lnTo>
                  <a:lnTo>
                    <a:pt x="13" y="35"/>
                  </a:lnTo>
                  <a:lnTo>
                    <a:pt x="13" y="36"/>
                  </a:lnTo>
                  <a:lnTo>
                    <a:pt x="14" y="37"/>
                  </a:lnTo>
                  <a:lnTo>
                    <a:pt x="14" y="39"/>
                  </a:lnTo>
                  <a:lnTo>
                    <a:pt x="14" y="41"/>
                  </a:lnTo>
                  <a:lnTo>
                    <a:pt x="15" y="42"/>
                  </a:lnTo>
                  <a:lnTo>
                    <a:pt x="15" y="43"/>
                  </a:lnTo>
                  <a:lnTo>
                    <a:pt x="15" y="45"/>
                  </a:lnTo>
                  <a:lnTo>
                    <a:pt x="16" y="46"/>
                  </a:lnTo>
                  <a:lnTo>
                    <a:pt x="16" y="47"/>
                  </a:lnTo>
                  <a:lnTo>
                    <a:pt x="16" y="48"/>
                  </a:lnTo>
                  <a:lnTo>
                    <a:pt x="17" y="48"/>
                  </a:lnTo>
                  <a:lnTo>
                    <a:pt x="17" y="50"/>
                  </a:lnTo>
                  <a:lnTo>
                    <a:pt x="17" y="51"/>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08" name="Freeform 65">
              <a:extLst>
                <a:ext uri="{FF2B5EF4-FFF2-40B4-BE49-F238E27FC236}">
                  <a16:creationId xmlns:a16="http://schemas.microsoft.com/office/drawing/2014/main" id="{252C61FC-88F6-4482-906E-381C5472A9E3}"/>
                </a:ext>
              </a:extLst>
            </p:cNvPr>
            <p:cNvSpPr>
              <a:spLocks/>
            </p:cNvSpPr>
            <p:nvPr/>
          </p:nvSpPr>
          <p:spPr bwMode="auto">
            <a:xfrm>
              <a:off x="2570707" y="3348109"/>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3"/>
                  </a:lnTo>
                  <a:lnTo>
                    <a:pt x="1" y="4"/>
                  </a:lnTo>
                  <a:lnTo>
                    <a:pt x="2" y="4"/>
                  </a:lnTo>
                  <a:lnTo>
                    <a:pt x="2" y="3"/>
                  </a:lnTo>
                  <a:lnTo>
                    <a:pt x="2" y="4"/>
                  </a:lnTo>
                  <a:lnTo>
                    <a:pt x="3" y="5"/>
                  </a:lnTo>
                  <a:lnTo>
                    <a:pt x="3" y="6"/>
                  </a:lnTo>
                  <a:lnTo>
                    <a:pt x="4" y="6"/>
                  </a:lnTo>
                  <a:lnTo>
                    <a:pt x="4" y="7"/>
                  </a:lnTo>
                  <a:lnTo>
                    <a:pt x="5" y="7"/>
                  </a:lnTo>
                  <a:lnTo>
                    <a:pt x="5" y="8"/>
                  </a:lnTo>
                  <a:lnTo>
                    <a:pt x="5" y="6"/>
                  </a:lnTo>
                  <a:lnTo>
                    <a:pt x="6" y="9"/>
                  </a:lnTo>
                  <a:lnTo>
                    <a:pt x="7" y="8"/>
                  </a:lnTo>
                  <a:lnTo>
                    <a:pt x="7" y="9"/>
                  </a:lnTo>
                  <a:lnTo>
                    <a:pt x="7" y="10"/>
                  </a:lnTo>
                  <a:lnTo>
                    <a:pt x="8" y="9"/>
                  </a:lnTo>
                  <a:lnTo>
                    <a:pt x="8" y="10"/>
                  </a:lnTo>
                  <a:lnTo>
                    <a:pt x="9" y="12"/>
                  </a:lnTo>
                  <a:lnTo>
                    <a:pt x="10" y="12"/>
                  </a:lnTo>
                  <a:lnTo>
                    <a:pt x="10" y="13"/>
                  </a:lnTo>
                  <a:lnTo>
                    <a:pt x="11" y="12"/>
                  </a:lnTo>
                  <a:lnTo>
                    <a:pt x="11" y="13"/>
                  </a:lnTo>
                  <a:lnTo>
                    <a:pt x="11" y="12"/>
                  </a:lnTo>
                  <a:lnTo>
                    <a:pt x="12" y="13"/>
                  </a:lnTo>
                  <a:lnTo>
                    <a:pt x="13" y="13"/>
                  </a:lnTo>
                  <a:lnTo>
                    <a:pt x="14" y="13"/>
                  </a:lnTo>
                  <a:lnTo>
                    <a:pt x="14" y="14"/>
                  </a:lnTo>
                  <a:lnTo>
                    <a:pt x="14" y="13"/>
                  </a:lnTo>
                  <a:lnTo>
                    <a:pt x="15" y="15"/>
                  </a:lnTo>
                  <a:lnTo>
                    <a:pt x="15" y="16"/>
                  </a:lnTo>
                  <a:lnTo>
                    <a:pt x="15" y="15"/>
                  </a:lnTo>
                  <a:lnTo>
                    <a:pt x="16" y="16"/>
                  </a:lnTo>
                  <a:lnTo>
                    <a:pt x="17" y="17"/>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09" name="Freeform 66">
              <a:extLst>
                <a:ext uri="{FF2B5EF4-FFF2-40B4-BE49-F238E27FC236}">
                  <a16:creationId xmlns:a16="http://schemas.microsoft.com/office/drawing/2014/main" id="{0BD3FE2C-B6BC-4ECD-98D5-AE80012CC8F0}"/>
                </a:ext>
              </a:extLst>
            </p:cNvPr>
            <p:cNvSpPr>
              <a:spLocks/>
            </p:cNvSpPr>
            <p:nvPr/>
          </p:nvSpPr>
          <p:spPr bwMode="auto">
            <a:xfrm>
              <a:off x="2597689" y="3229541"/>
              <a:ext cx="28569" cy="146051"/>
            </a:xfrm>
            <a:custGeom>
              <a:avLst/>
              <a:gdLst>
                <a:gd name="T0" fmla="*/ 0 w 18"/>
                <a:gd name="T1" fmla="*/ 2147483646 h 186"/>
                <a:gd name="T2" fmla="*/ 2147483646 w 18"/>
                <a:gd name="T3" fmla="*/ 2147483646 h 186"/>
                <a:gd name="T4" fmla="*/ 2147483646 w 18"/>
                <a:gd name="T5" fmla="*/ 2147483646 h 186"/>
                <a:gd name="T6" fmla="*/ 2147483646 w 18"/>
                <a:gd name="T7" fmla="*/ 2147483646 h 186"/>
                <a:gd name="T8" fmla="*/ 2147483646 w 18"/>
                <a:gd name="T9" fmla="*/ 2147483646 h 186"/>
                <a:gd name="T10" fmla="*/ 2147483646 w 18"/>
                <a:gd name="T11" fmla="*/ 2147483646 h 186"/>
                <a:gd name="T12" fmla="*/ 2147483646 w 18"/>
                <a:gd name="T13" fmla="*/ 2147483646 h 186"/>
                <a:gd name="T14" fmla="*/ 2147483646 w 18"/>
                <a:gd name="T15" fmla="*/ 2147483646 h 186"/>
                <a:gd name="T16" fmla="*/ 2147483646 w 18"/>
                <a:gd name="T17" fmla="*/ 2147483646 h 186"/>
                <a:gd name="T18" fmla="*/ 2147483646 w 18"/>
                <a:gd name="T19" fmla="*/ 2147483646 h 186"/>
                <a:gd name="T20" fmla="*/ 2147483646 w 18"/>
                <a:gd name="T21" fmla="*/ 2147483646 h 186"/>
                <a:gd name="T22" fmla="*/ 2147483646 w 18"/>
                <a:gd name="T23" fmla="*/ 2147483646 h 186"/>
                <a:gd name="T24" fmla="*/ 2147483646 w 18"/>
                <a:gd name="T25" fmla="*/ 2147483646 h 186"/>
                <a:gd name="T26" fmla="*/ 2147483646 w 18"/>
                <a:gd name="T27" fmla="*/ 2147483646 h 186"/>
                <a:gd name="T28" fmla="*/ 2147483646 w 18"/>
                <a:gd name="T29" fmla="*/ 2147483646 h 186"/>
                <a:gd name="T30" fmla="*/ 2147483646 w 18"/>
                <a:gd name="T31" fmla="*/ 2147483646 h 186"/>
                <a:gd name="T32" fmla="*/ 2147483646 w 18"/>
                <a:gd name="T33" fmla="*/ 2147483646 h 186"/>
                <a:gd name="T34" fmla="*/ 2147483646 w 18"/>
                <a:gd name="T35" fmla="*/ 2147483646 h 186"/>
                <a:gd name="T36" fmla="*/ 2147483646 w 18"/>
                <a:gd name="T37" fmla="*/ 2147483646 h 186"/>
                <a:gd name="T38" fmla="*/ 2147483646 w 18"/>
                <a:gd name="T39" fmla="*/ 2147483646 h 186"/>
                <a:gd name="T40" fmla="*/ 2147483646 w 18"/>
                <a:gd name="T41" fmla="*/ 2147483646 h 186"/>
                <a:gd name="T42" fmla="*/ 2147483646 w 18"/>
                <a:gd name="T43" fmla="*/ 2147483646 h 186"/>
                <a:gd name="T44" fmla="*/ 2147483646 w 18"/>
                <a:gd name="T45" fmla="*/ 2147483646 h 186"/>
                <a:gd name="T46" fmla="*/ 2147483646 w 18"/>
                <a:gd name="T47" fmla="*/ 2147483646 h 186"/>
                <a:gd name="T48" fmla="*/ 2147483646 w 18"/>
                <a:gd name="T49" fmla="*/ 2147483646 h 186"/>
                <a:gd name="T50" fmla="*/ 2147483646 w 18"/>
                <a:gd name="T51" fmla="*/ 2147483646 h 186"/>
                <a:gd name="T52" fmla="*/ 2147483646 w 18"/>
                <a:gd name="T53" fmla="*/ 2147483646 h 186"/>
                <a:gd name="T54" fmla="*/ 2147483646 w 18"/>
                <a:gd name="T55" fmla="*/ 2147483646 h 186"/>
                <a:gd name="T56" fmla="*/ 2147483646 w 18"/>
                <a:gd name="T57" fmla="*/ 2147483646 h 186"/>
                <a:gd name="T58" fmla="*/ 2147483646 w 18"/>
                <a:gd name="T59" fmla="*/ 2147483646 h 186"/>
                <a:gd name="T60" fmla="*/ 2147483646 w 18"/>
                <a:gd name="T61" fmla="*/ 2147483646 h 186"/>
                <a:gd name="T62" fmla="*/ 2147483646 w 18"/>
                <a:gd name="T63" fmla="*/ 2147483646 h 186"/>
                <a:gd name="T64" fmla="*/ 2147483646 w 18"/>
                <a:gd name="T65" fmla="*/ 2147483646 h 186"/>
                <a:gd name="T66" fmla="*/ 2147483646 w 18"/>
                <a:gd name="T67" fmla="*/ 2147483646 h 186"/>
                <a:gd name="T68" fmla="*/ 2147483646 w 18"/>
                <a:gd name="T69" fmla="*/ 2147483646 h 186"/>
                <a:gd name="T70" fmla="*/ 2147483646 w 18"/>
                <a:gd name="T71" fmla="*/ 2147483646 h 186"/>
                <a:gd name="T72" fmla="*/ 2147483646 w 18"/>
                <a:gd name="T73" fmla="*/ 2147483646 h 186"/>
                <a:gd name="T74" fmla="*/ 2147483646 w 18"/>
                <a:gd name="T75" fmla="*/ 2147483646 h 186"/>
                <a:gd name="T76" fmla="*/ 2147483646 w 18"/>
                <a:gd name="T77" fmla="*/ 2147483646 h 186"/>
                <a:gd name="T78" fmla="*/ 2147483646 w 18"/>
                <a:gd name="T79" fmla="*/ 2147483646 h 186"/>
                <a:gd name="T80" fmla="*/ 2147483646 w 18"/>
                <a:gd name="T81" fmla="*/ 2147483646 h 186"/>
                <a:gd name="T82" fmla="*/ 2147483646 w 18"/>
                <a:gd name="T83" fmla="*/ 2147483646 h 186"/>
                <a:gd name="T84" fmla="*/ 2147483646 w 18"/>
                <a:gd name="T85" fmla="*/ 2147483646 h 186"/>
                <a:gd name="T86" fmla="*/ 2147483646 w 18"/>
                <a:gd name="T87" fmla="*/ 2147483646 h 186"/>
                <a:gd name="T88" fmla="*/ 2147483646 w 18"/>
                <a:gd name="T89" fmla="*/ 2147483646 h 186"/>
                <a:gd name="T90" fmla="*/ 2147483646 w 18"/>
                <a:gd name="T91" fmla="*/ 2147483646 h 186"/>
                <a:gd name="T92" fmla="*/ 2147483646 w 18"/>
                <a:gd name="T93" fmla="*/ 2147483646 h 186"/>
                <a:gd name="T94" fmla="*/ 2147483646 w 18"/>
                <a:gd name="T95" fmla="*/ 2147483646 h 186"/>
                <a:gd name="T96" fmla="*/ 2147483646 w 18"/>
                <a:gd name="T97" fmla="*/ 2147483646 h 186"/>
                <a:gd name="T98" fmla="*/ 2147483646 w 18"/>
                <a:gd name="T99" fmla="*/ 0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6">
                  <a:moveTo>
                    <a:pt x="0" y="168"/>
                  </a:moveTo>
                  <a:lnTo>
                    <a:pt x="1" y="170"/>
                  </a:lnTo>
                  <a:lnTo>
                    <a:pt x="1" y="169"/>
                  </a:lnTo>
                  <a:lnTo>
                    <a:pt x="2" y="170"/>
                  </a:lnTo>
                  <a:lnTo>
                    <a:pt x="2" y="169"/>
                  </a:lnTo>
                  <a:lnTo>
                    <a:pt x="2" y="171"/>
                  </a:lnTo>
                  <a:lnTo>
                    <a:pt x="3" y="171"/>
                  </a:lnTo>
                  <a:lnTo>
                    <a:pt x="3" y="172"/>
                  </a:lnTo>
                  <a:lnTo>
                    <a:pt x="4" y="172"/>
                  </a:lnTo>
                  <a:lnTo>
                    <a:pt x="4" y="173"/>
                  </a:lnTo>
                  <a:lnTo>
                    <a:pt x="4" y="174"/>
                  </a:lnTo>
                  <a:lnTo>
                    <a:pt x="5" y="175"/>
                  </a:lnTo>
                  <a:lnTo>
                    <a:pt x="5" y="174"/>
                  </a:lnTo>
                  <a:lnTo>
                    <a:pt x="5" y="175"/>
                  </a:lnTo>
                  <a:lnTo>
                    <a:pt x="6" y="176"/>
                  </a:lnTo>
                  <a:lnTo>
                    <a:pt x="6" y="178"/>
                  </a:lnTo>
                  <a:lnTo>
                    <a:pt x="7" y="177"/>
                  </a:lnTo>
                  <a:lnTo>
                    <a:pt x="7" y="179"/>
                  </a:lnTo>
                  <a:lnTo>
                    <a:pt x="8" y="179"/>
                  </a:lnTo>
                  <a:lnTo>
                    <a:pt x="8" y="180"/>
                  </a:lnTo>
                  <a:lnTo>
                    <a:pt x="8" y="183"/>
                  </a:lnTo>
                  <a:lnTo>
                    <a:pt x="9" y="182"/>
                  </a:lnTo>
                  <a:lnTo>
                    <a:pt x="9" y="181"/>
                  </a:lnTo>
                  <a:lnTo>
                    <a:pt x="10" y="184"/>
                  </a:lnTo>
                  <a:lnTo>
                    <a:pt x="10" y="185"/>
                  </a:lnTo>
                  <a:lnTo>
                    <a:pt x="11" y="185"/>
                  </a:lnTo>
                  <a:lnTo>
                    <a:pt x="11" y="186"/>
                  </a:lnTo>
                  <a:lnTo>
                    <a:pt x="12" y="184"/>
                  </a:lnTo>
                  <a:lnTo>
                    <a:pt x="12" y="183"/>
                  </a:lnTo>
                  <a:lnTo>
                    <a:pt x="13" y="181"/>
                  </a:lnTo>
                  <a:lnTo>
                    <a:pt x="13" y="177"/>
                  </a:lnTo>
                  <a:lnTo>
                    <a:pt x="13" y="172"/>
                  </a:lnTo>
                  <a:lnTo>
                    <a:pt x="14" y="165"/>
                  </a:lnTo>
                  <a:lnTo>
                    <a:pt x="14" y="157"/>
                  </a:lnTo>
                  <a:lnTo>
                    <a:pt x="14" y="146"/>
                  </a:lnTo>
                  <a:lnTo>
                    <a:pt x="15" y="134"/>
                  </a:lnTo>
                  <a:lnTo>
                    <a:pt x="15" y="119"/>
                  </a:lnTo>
                  <a:lnTo>
                    <a:pt x="15" y="106"/>
                  </a:lnTo>
                  <a:lnTo>
                    <a:pt x="16" y="89"/>
                  </a:lnTo>
                  <a:lnTo>
                    <a:pt x="16" y="73"/>
                  </a:lnTo>
                  <a:lnTo>
                    <a:pt x="16" y="57"/>
                  </a:lnTo>
                  <a:lnTo>
                    <a:pt x="17" y="41"/>
                  </a:lnTo>
                  <a:lnTo>
                    <a:pt x="17" y="27"/>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10" name="Freeform 67">
              <a:extLst>
                <a:ext uri="{FF2B5EF4-FFF2-40B4-BE49-F238E27FC236}">
                  <a16:creationId xmlns:a16="http://schemas.microsoft.com/office/drawing/2014/main" id="{AEEA348F-D422-4763-92FB-6CC22D8A60C2}"/>
                </a:ext>
              </a:extLst>
            </p:cNvPr>
            <p:cNvSpPr>
              <a:spLocks/>
            </p:cNvSpPr>
            <p:nvPr/>
          </p:nvSpPr>
          <p:spPr bwMode="auto">
            <a:xfrm>
              <a:off x="2626258" y="3207555"/>
              <a:ext cx="28569" cy="103649"/>
            </a:xfrm>
            <a:custGeom>
              <a:avLst/>
              <a:gdLst>
                <a:gd name="T0" fmla="*/ 0 w 18"/>
                <a:gd name="T1" fmla="*/ 2147483646 h 132"/>
                <a:gd name="T2" fmla="*/ 0 w 18"/>
                <a:gd name="T3" fmla="*/ 2147483646 h 132"/>
                <a:gd name="T4" fmla="*/ 2147483646 w 18"/>
                <a:gd name="T5" fmla="*/ 2147483646 h 132"/>
                <a:gd name="T6" fmla="*/ 2147483646 w 18"/>
                <a:gd name="T7" fmla="*/ 2147483646 h 132"/>
                <a:gd name="T8" fmla="*/ 2147483646 w 18"/>
                <a:gd name="T9" fmla="*/ 2147483646 h 132"/>
                <a:gd name="T10" fmla="*/ 2147483646 w 18"/>
                <a:gd name="T11" fmla="*/ 0 h 132"/>
                <a:gd name="T12" fmla="*/ 2147483646 w 18"/>
                <a:gd name="T13" fmla="*/ 0 h 132"/>
                <a:gd name="T14" fmla="*/ 2147483646 w 18"/>
                <a:gd name="T15" fmla="*/ 2147483646 h 132"/>
                <a:gd name="T16" fmla="*/ 2147483646 w 18"/>
                <a:gd name="T17" fmla="*/ 2147483646 h 132"/>
                <a:gd name="T18" fmla="*/ 2147483646 w 18"/>
                <a:gd name="T19" fmla="*/ 2147483646 h 132"/>
                <a:gd name="T20" fmla="*/ 2147483646 w 18"/>
                <a:gd name="T21" fmla="*/ 2147483646 h 132"/>
                <a:gd name="T22" fmla="*/ 2147483646 w 18"/>
                <a:gd name="T23" fmla="*/ 2147483646 h 132"/>
                <a:gd name="T24" fmla="*/ 2147483646 w 18"/>
                <a:gd name="T25" fmla="*/ 2147483646 h 132"/>
                <a:gd name="T26" fmla="*/ 2147483646 w 18"/>
                <a:gd name="T27" fmla="*/ 2147483646 h 132"/>
                <a:gd name="T28" fmla="*/ 2147483646 w 18"/>
                <a:gd name="T29" fmla="*/ 2147483646 h 132"/>
                <a:gd name="T30" fmla="*/ 2147483646 w 18"/>
                <a:gd name="T31" fmla="*/ 2147483646 h 132"/>
                <a:gd name="T32" fmla="*/ 2147483646 w 18"/>
                <a:gd name="T33" fmla="*/ 2147483646 h 132"/>
                <a:gd name="T34" fmla="*/ 2147483646 w 18"/>
                <a:gd name="T35" fmla="*/ 2147483646 h 132"/>
                <a:gd name="T36" fmla="*/ 2147483646 w 18"/>
                <a:gd name="T37" fmla="*/ 2147483646 h 132"/>
                <a:gd name="T38" fmla="*/ 2147483646 w 18"/>
                <a:gd name="T39" fmla="*/ 2147483646 h 132"/>
                <a:gd name="T40" fmla="*/ 2147483646 w 18"/>
                <a:gd name="T41" fmla="*/ 2147483646 h 132"/>
                <a:gd name="T42" fmla="*/ 2147483646 w 18"/>
                <a:gd name="T43" fmla="*/ 2147483646 h 132"/>
                <a:gd name="T44" fmla="*/ 2147483646 w 18"/>
                <a:gd name="T45" fmla="*/ 2147483646 h 132"/>
                <a:gd name="T46" fmla="*/ 2147483646 w 18"/>
                <a:gd name="T47" fmla="*/ 2147483646 h 132"/>
                <a:gd name="T48" fmla="*/ 2147483646 w 18"/>
                <a:gd name="T49" fmla="*/ 2147483646 h 132"/>
                <a:gd name="T50" fmla="*/ 2147483646 w 18"/>
                <a:gd name="T51" fmla="*/ 2147483646 h 132"/>
                <a:gd name="T52" fmla="*/ 2147483646 w 18"/>
                <a:gd name="T53" fmla="*/ 2147483646 h 132"/>
                <a:gd name="T54" fmla="*/ 2147483646 w 18"/>
                <a:gd name="T55" fmla="*/ 2147483646 h 132"/>
                <a:gd name="T56" fmla="*/ 2147483646 w 18"/>
                <a:gd name="T57" fmla="*/ 2147483646 h 132"/>
                <a:gd name="T58" fmla="*/ 2147483646 w 18"/>
                <a:gd name="T59" fmla="*/ 2147483646 h 132"/>
                <a:gd name="T60" fmla="*/ 2147483646 w 18"/>
                <a:gd name="T61" fmla="*/ 2147483646 h 132"/>
                <a:gd name="T62" fmla="*/ 2147483646 w 18"/>
                <a:gd name="T63" fmla="*/ 2147483646 h 132"/>
                <a:gd name="T64" fmla="*/ 2147483646 w 18"/>
                <a:gd name="T65" fmla="*/ 2147483646 h 132"/>
                <a:gd name="T66" fmla="*/ 2147483646 w 18"/>
                <a:gd name="T67" fmla="*/ 2147483646 h 132"/>
                <a:gd name="T68" fmla="*/ 2147483646 w 18"/>
                <a:gd name="T69" fmla="*/ 2147483646 h 132"/>
                <a:gd name="T70" fmla="*/ 2147483646 w 18"/>
                <a:gd name="T71" fmla="*/ 2147483646 h 132"/>
                <a:gd name="T72" fmla="*/ 2147483646 w 18"/>
                <a:gd name="T73" fmla="*/ 2147483646 h 132"/>
                <a:gd name="T74" fmla="*/ 2147483646 w 18"/>
                <a:gd name="T75" fmla="*/ 2147483646 h 132"/>
                <a:gd name="T76" fmla="*/ 2147483646 w 18"/>
                <a:gd name="T77" fmla="*/ 2147483646 h 132"/>
                <a:gd name="T78" fmla="*/ 2147483646 w 18"/>
                <a:gd name="T79" fmla="*/ 2147483646 h 132"/>
                <a:gd name="T80" fmla="*/ 2147483646 w 18"/>
                <a:gd name="T81" fmla="*/ 2147483646 h 132"/>
                <a:gd name="T82" fmla="*/ 2147483646 w 18"/>
                <a:gd name="T83" fmla="*/ 2147483646 h 132"/>
                <a:gd name="T84" fmla="*/ 2147483646 w 18"/>
                <a:gd name="T85" fmla="*/ 2147483646 h 132"/>
                <a:gd name="T86" fmla="*/ 2147483646 w 18"/>
                <a:gd name="T87" fmla="*/ 2147483646 h 132"/>
                <a:gd name="T88" fmla="*/ 2147483646 w 18"/>
                <a:gd name="T89" fmla="*/ 2147483646 h 132"/>
                <a:gd name="T90" fmla="*/ 2147483646 w 18"/>
                <a:gd name="T91" fmla="*/ 2147483646 h 132"/>
                <a:gd name="T92" fmla="*/ 2147483646 w 18"/>
                <a:gd name="T93" fmla="*/ 2147483646 h 132"/>
                <a:gd name="T94" fmla="*/ 2147483646 w 18"/>
                <a:gd name="T95" fmla="*/ 2147483646 h 132"/>
                <a:gd name="T96" fmla="*/ 2147483646 w 18"/>
                <a:gd name="T97" fmla="*/ 2147483646 h 132"/>
                <a:gd name="T98" fmla="*/ 2147483646 w 18"/>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2">
                  <a:moveTo>
                    <a:pt x="0" y="28"/>
                  </a:moveTo>
                  <a:lnTo>
                    <a:pt x="0" y="19"/>
                  </a:lnTo>
                  <a:lnTo>
                    <a:pt x="1" y="11"/>
                  </a:lnTo>
                  <a:lnTo>
                    <a:pt x="1" y="5"/>
                  </a:lnTo>
                  <a:lnTo>
                    <a:pt x="1" y="2"/>
                  </a:lnTo>
                  <a:lnTo>
                    <a:pt x="2" y="0"/>
                  </a:lnTo>
                  <a:lnTo>
                    <a:pt x="2" y="2"/>
                  </a:lnTo>
                  <a:lnTo>
                    <a:pt x="3" y="5"/>
                  </a:lnTo>
                  <a:lnTo>
                    <a:pt x="3" y="9"/>
                  </a:lnTo>
                  <a:lnTo>
                    <a:pt x="4" y="13"/>
                  </a:lnTo>
                  <a:lnTo>
                    <a:pt x="4" y="20"/>
                  </a:lnTo>
                  <a:lnTo>
                    <a:pt x="4" y="28"/>
                  </a:lnTo>
                  <a:lnTo>
                    <a:pt x="5" y="36"/>
                  </a:lnTo>
                  <a:lnTo>
                    <a:pt x="5" y="42"/>
                  </a:lnTo>
                  <a:lnTo>
                    <a:pt x="5" y="50"/>
                  </a:lnTo>
                  <a:lnTo>
                    <a:pt x="6" y="57"/>
                  </a:lnTo>
                  <a:lnTo>
                    <a:pt x="6" y="64"/>
                  </a:lnTo>
                  <a:lnTo>
                    <a:pt x="6" y="69"/>
                  </a:lnTo>
                  <a:lnTo>
                    <a:pt x="7" y="77"/>
                  </a:lnTo>
                  <a:lnTo>
                    <a:pt x="7" y="83"/>
                  </a:lnTo>
                  <a:lnTo>
                    <a:pt x="7" y="88"/>
                  </a:lnTo>
                  <a:lnTo>
                    <a:pt x="8" y="93"/>
                  </a:lnTo>
                  <a:lnTo>
                    <a:pt x="8" y="99"/>
                  </a:lnTo>
                  <a:lnTo>
                    <a:pt x="9" y="102"/>
                  </a:lnTo>
                  <a:lnTo>
                    <a:pt x="9" y="105"/>
                  </a:lnTo>
                  <a:lnTo>
                    <a:pt x="9" y="109"/>
                  </a:lnTo>
                  <a:lnTo>
                    <a:pt x="10" y="111"/>
                  </a:lnTo>
                  <a:lnTo>
                    <a:pt x="10" y="113"/>
                  </a:lnTo>
                  <a:lnTo>
                    <a:pt x="10" y="117"/>
                  </a:lnTo>
                  <a:lnTo>
                    <a:pt x="11" y="118"/>
                  </a:lnTo>
                  <a:lnTo>
                    <a:pt x="11" y="119"/>
                  </a:lnTo>
                  <a:lnTo>
                    <a:pt x="11" y="120"/>
                  </a:lnTo>
                  <a:lnTo>
                    <a:pt x="12" y="122"/>
                  </a:lnTo>
                  <a:lnTo>
                    <a:pt x="12" y="121"/>
                  </a:lnTo>
                  <a:lnTo>
                    <a:pt x="13" y="121"/>
                  </a:lnTo>
                  <a:lnTo>
                    <a:pt x="13" y="122"/>
                  </a:lnTo>
                  <a:lnTo>
                    <a:pt x="14" y="122"/>
                  </a:lnTo>
                  <a:lnTo>
                    <a:pt x="14" y="123"/>
                  </a:lnTo>
                  <a:lnTo>
                    <a:pt x="14" y="122"/>
                  </a:lnTo>
                  <a:lnTo>
                    <a:pt x="15" y="121"/>
                  </a:lnTo>
                  <a:lnTo>
                    <a:pt x="15" y="122"/>
                  </a:lnTo>
                  <a:lnTo>
                    <a:pt x="16" y="124"/>
                  </a:lnTo>
                  <a:lnTo>
                    <a:pt x="16" y="125"/>
                  </a:lnTo>
                  <a:lnTo>
                    <a:pt x="17" y="128"/>
                  </a:lnTo>
                  <a:lnTo>
                    <a:pt x="17" y="130"/>
                  </a:lnTo>
                  <a:lnTo>
                    <a:pt x="18"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11" name="Freeform 68">
              <a:extLst>
                <a:ext uri="{FF2B5EF4-FFF2-40B4-BE49-F238E27FC236}">
                  <a16:creationId xmlns:a16="http://schemas.microsoft.com/office/drawing/2014/main" id="{316C98EF-B74B-4B29-B5BB-C7E2DA693487}"/>
                </a:ext>
              </a:extLst>
            </p:cNvPr>
            <p:cNvSpPr>
              <a:spLocks/>
            </p:cNvSpPr>
            <p:nvPr/>
          </p:nvSpPr>
          <p:spPr bwMode="auto">
            <a:xfrm>
              <a:off x="2654828" y="3309634"/>
              <a:ext cx="26983" cy="29839"/>
            </a:xfrm>
            <a:custGeom>
              <a:avLst/>
              <a:gdLst>
                <a:gd name="T0" fmla="*/ 0 w 17"/>
                <a:gd name="T1" fmla="*/ 2147483646 h 38"/>
                <a:gd name="T2" fmla="*/ 0 w 17"/>
                <a:gd name="T3" fmla="*/ 2147483646 h 38"/>
                <a:gd name="T4" fmla="*/ 0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0 h 38"/>
                <a:gd name="T54" fmla="*/ 2147483646 w 17"/>
                <a:gd name="T55" fmla="*/ 0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2"/>
                  </a:moveTo>
                  <a:lnTo>
                    <a:pt x="0" y="4"/>
                  </a:lnTo>
                  <a:lnTo>
                    <a:pt x="0" y="7"/>
                  </a:lnTo>
                  <a:lnTo>
                    <a:pt x="1" y="9"/>
                  </a:lnTo>
                  <a:lnTo>
                    <a:pt x="1" y="11"/>
                  </a:lnTo>
                  <a:lnTo>
                    <a:pt x="2" y="13"/>
                  </a:lnTo>
                  <a:lnTo>
                    <a:pt x="2" y="14"/>
                  </a:lnTo>
                  <a:lnTo>
                    <a:pt x="3" y="15"/>
                  </a:lnTo>
                  <a:lnTo>
                    <a:pt x="3" y="13"/>
                  </a:lnTo>
                  <a:lnTo>
                    <a:pt x="3" y="12"/>
                  </a:lnTo>
                  <a:lnTo>
                    <a:pt x="4" y="13"/>
                  </a:lnTo>
                  <a:lnTo>
                    <a:pt x="4" y="12"/>
                  </a:lnTo>
                  <a:lnTo>
                    <a:pt x="4" y="11"/>
                  </a:lnTo>
                  <a:lnTo>
                    <a:pt x="5" y="9"/>
                  </a:lnTo>
                  <a:lnTo>
                    <a:pt x="5" y="7"/>
                  </a:lnTo>
                  <a:lnTo>
                    <a:pt x="6" y="6"/>
                  </a:lnTo>
                  <a:lnTo>
                    <a:pt x="6" y="5"/>
                  </a:lnTo>
                  <a:lnTo>
                    <a:pt x="7" y="4"/>
                  </a:lnTo>
                  <a:lnTo>
                    <a:pt x="7" y="3"/>
                  </a:lnTo>
                  <a:lnTo>
                    <a:pt x="7" y="2"/>
                  </a:lnTo>
                  <a:lnTo>
                    <a:pt x="8" y="2"/>
                  </a:lnTo>
                  <a:lnTo>
                    <a:pt x="8" y="1"/>
                  </a:lnTo>
                  <a:lnTo>
                    <a:pt x="9" y="0"/>
                  </a:lnTo>
                  <a:lnTo>
                    <a:pt x="9" y="2"/>
                  </a:lnTo>
                  <a:lnTo>
                    <a:pt x="10" y="1"/>
                  </a:lnTo>
                  <a:lnTo>
                    <a:pt x="10" y="3"/>
                  </a:lnTo>
                  <a:lnTo>
                    <a:pt x="11" y="4"/>
                  </a:lnTo>
                  <a:lnTo>
                    <a:pt x="11" y="6"/>
                  </a:lnTo>
                  <a:lnTo>
                    <a:pt x="11" y="7"/>
                  </a:lnTo>
                  <a:lnTo>
                    <a:pt x="12" y="9"/>
                  </a:lnTo>
                  <a:lnTo>
                    <a:pt x="12" y="10"/>
                  </a:lnTo>
                  <a:lnTo>
                    <a:pt x="12" y="13"/>
                  </a:lnTo>
                  <a:lnTo>
                    <a:pt x="13" y="13"/>
                  </a:lnTo>
                  <a:lnTo>
                    <a:pt x="13" y="16"/>
                  </a:lnTo>
                  <a:lnTo>
                    <a:pt x="13" y="18"/>
                  </a:lnTo>
                  <a:lnTo>
                    <a:pt x="14" y="21"/>
                  </a:lnTo>
                  <a:lnTo>
                    <a:pt x="14" y="23"/>
                  </a:lnTo>
                  <a:lnTo>
                    <a:pt x="14" y="25"/>
                  </a:lnTo>
                  <a:lnTo>
                    <a:pt x="15" y="27"/>
                  </a:lnTo>
                  <a:lnTo>
                    <a:pt x="15" y="29"/>
                  </a:lnTo>
                  <a:lnTo>
                    <a:pt x="16" y="31"/>
                  </a:lnTo>
                  <a:lnTo>
                    <a:pt x="16" y="33"/>
                  </a:lnTo>
                  <a:lnTo>
                    <a:pt x="16" y="35"/>
                  </a:lnTo>
                  <a:lnTo>
                    <a:pt x="17" y="37"/>
                  </a:lnTo>
                  <a:lnTo>
                    <a:pt x="17"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12" name="Freeform 69">
              <a:extLst>
                <a:ext uri="{FF2B5EF4-FFF2-40B4-BE49-F238E27FC236}">
                  <a16:creationId xmlns:a16="http://schemas.microsoft.com/office/drawing/2014/main" id="{D1A4A120-B1D2-45B9-81D5-646EC62DDC98}"/>
                </a:ext>
              </a:extLst>
            </p:cNvPr>
            <p:cNvSpPr>
              <a:spLocks/>
            </p:cNvSpPr>
            <p:nvPr/>
          </p:nvSpPr>
          <p:spPr bwMode="auto">
            <a:xfrm>
              <a:off x="2681811" y="3339472"/>
              <a:ext cx="26983" cy="21987"/>
            </a:xfrm>
            <a:custGeom>
              <a:avLst/>
              <a:gdLst>
                <a:gd name="T0" fmla="*/ 0 w 17"/>
                <a:gd name="T1" fmla="*/ 0 h 28"/>
                <a:gd name="T2" fmla="*/ 0 w 17"/>
                <a:gd name="T3" fmla="*/ 2147483646 h 28"/>
                <a:gd name="T4" fmla="*/ 2147483646 w 17"/>
                <a:gd name="T5" fmla="*/ 2147483646 h 28"/>
                <a:gd name="T6" fmla="*/ 2147483646 w 17"/>
                <a:gd name="T7" fmla="*/ 2147483646 h 28"/>
                <a:gd name="T8" fmla="*/ 2147483646 w 17"/>
                <a:gd name="T9" fmla="*/ 2147483646 h 28"/>
                <a:gd name="T10" fmla="*/ 2147483646 w 17"/>
                <a:gd name="T11" fmla="*/ 2147483646 h 28"/>
                <a:gd name="T12" fmla="*/ 2147483646 w 17"/>
                <a:gd name="T13" fmla="*/ 2147483646 h 28"/>
                <a:gd name="T14" fmla="*/ 2147483646 w 17"/>
                <a:gd name="T15" fmla="*/ 2147483646 h 28"/>
                <a:gd name="T16" fmla="*/ 2147483646 w 17"/>
                <a:gd name="T17" fmla="*/ 2147483646 h 28"/>
                <a:gd name="T18" fmla="*/ 2147483646 w 17"/>
                <a:gd name="T19" fmla="*/ 2147483646 h 28"/>
                <a:gd name="T20" fmla="*/ 2147483646 w 17"/>
                <a:gd name="T21" fmla="*/ 2147483646 h 28"/>
                <a:gd name="T22" fmla="*/ 2147483646 w 17"/>
                <a:gd name="T23" fmla="*/ 2147483646 h 28"/>
                <a:gd name="T24" fmla="*/ 2147483646 w 17"/>
                <a:gd name="T25" fmla="*/ 2147483646 h 28"/>
                <a:gd name="T26" fmla="*/ 2147483646 w 17"/>
                <a:gd name="T27" fmla="*/ 2147483646 h 28"/>
                <a:gd name="T28" fmla="*/ 2147483646 w 17"/>
                <a:gd name="T29" fmla="*/ 2147483646 h 28"/>
                <a:gd name="T30" fmla="*/ 2147483646 w 17"/>
                <a:gd name="T31" fmla="*/ 2147483646 h 28"/>
                <a:gd name="T32" fmla="*/ 2147483646 w 17"/>
                <a:gd name="T33" fmla="*/ 2147483646 h 28"/>
                <a:gd name="T34" fmla="*/ 2147483646 w 17"/>
                <a:gd name="T35" fmla="*/ 2147483646 h 28"/>
                <a:gd name="T36" fmla="*/ 2147483646 w 17"/>
                <a:gd name="T37" fmla="*/ 2147483646 h 28"/>
                <a:gd name="T38" fmla="*/ 2147483646 w 17"/>
                <a:gd name="T39" fmla="*/ 2147483646 h 28"/>
                <a:gd name="T40" fmla="*/ 2147483646 w 17"/>
                <a:gd name="T41" fmla="*/ 2147483646 h 28"/>
                <a:gd name="T42" fmla="*/ 2147483646 w 17"/>
                <a:gd name="T43" fmla="*/ 2147483646 h 28"/>
                <a:gd name="T44" fmla="*/ 2147483646 w 17"/>
                <a:gd name="T45" fmla="*/ 2147483646 h 28"/>
                <a:gd name="T46" fmla="*/ 2147483646 w 17"/>
                <a:gd name="T47" fmla="*/ 2147483646 h 28"/>
                <a:gd name="T48" fmla="*/ 2147483646 w 17"/>
                <a:gd name="T49" fmla="*/ 2147483646 h 28"/>
                <a:gd name="T50" fmla="*/ 2147483646 w 17"/>
                <a:gd name="T51" fmla="*/ 2147483646 h 28"/>
                <a:gd name="T52" fmla="*/ 2147483646 w 17"/>
                <a:gd name="T53" fmla="*/ 2147483646 h 28"/>
                <a:gd name="T54" fmla="*/ 2147483646 w 17"/>
                <a:gd name="T55" fmla="*/ 2147483646 h 28"/>
                <a:gd name="T56" fmla="*/ 2147483646 w 17"/>
                <a:gd name="T57" fmla="*/ 2147483646 h 28"/>
                <a:gd name="T58" fmla="*/ 2147483646 w 17"/>
                <a:gd name="T59" fmla="*/ 2147483646 h 28"/>
                <a:gd name="T60" fmla="*/ 2147483646 w 17"/>
                <a:gd name="T61" fmla="*/ 2147483646 h 28"/>
                <a:gd name="T62" fmla="*/ 2147483646 w 17"/>
                <a:gd name="T63" fmla="*/ 2147483646 h 28"/>
                <a:gd name="T64" fmla="*/ 2147483646 w 17"/>
                <a:gd name="T65" fmla="*/ 2147483646 h 28"/>
                <a:gd name="T66" fmla="*/ 2147483646 w 17"/>
                <a:gd name="T67" fmla="*/ 2147483646 h 28"/>
                <a:gd name="T68" fmla="*/ 2147483646 w 17"/>
                <a:gd name="T69" fmla="*/ 2147483646 h 28"/>
                <a:gd name="T70" fmla="*/ 2147483646 w 17"/>
                <a:gd name="T71" fmla="*/ 2147483646 h 28"/>
                <a:gd name="T72" fmla="*/ 2147483646 w 17"/>
                <a:gd name="T73" fmla="*/ 2147483646 h 28"/>
                <a:gd name="T74" fmla="*/ 2147483646 w 17"/>
                <a:gd name="T75" fmla="*/ 2147483646 h 28"/>
                <a:gd name="T76" fmla="*/ 2147483646 w 17"/>
                <a:gd name="T77" fmla="*/ 2147483646 h 28"/>
                <a:gd name="T78" fmla="*/ 2147483646 w 17"/>
                <a:gd name="T79" fmla="*/ 2147483646 h 28"/>
                <a:gd name="T80" fmla="*/ 2147483646 w 17"/>
                <a:gd name="T81" fmla="*/ 2147483646 h 28"/>
                <a:gd name="T82" fmla="*/ 2147483646 w 17"/>
                <a:gd name="T83" fmla="*/ 2147483646 h 28"/>
                <a:gd name="T84" fmla="*/ 2147483646 w 17"/>
                <a:gd name="T85" fmla="*/ 2147483646 h 28"/>
                <a:gd name="T86" fmla="*/ 2147483646 w 17"/>
                <a:gd name="T87" fmla="*/ 2147483646 h 28"/>
                <a:gd name="T88" fmla="*/ 2147483646 w 17"/>
                <a:gd name="T89" fmla="*/ 2147483646 h 28"/>
                <a:gd name="T90" fmla="*/ 2147483646 w 17"/>
                <a:gd name="T91" fmla="*/ 2147483646 h 28"/>
                <a:gd name="T92" fmla="*/ 2147483646 w 17"/>
                <a:gd name="T93" fmla="*/ 2147483646 h 28"/>
                <a:gd name="T94" fmla="*/ 2147483646 w 17"/>
                <a:gd name="T95" fmla="*/ 2147483646 h 28"/>
                <a:gd name="T96" fmla="*/ 2147483646 w 17"/>
                <a:gd name="T97" fmla="*/ 2147483646 h 28"/>
                <a:gd name="T98" fmla="*/ 2147483646 w 17"/>
                <a:gd name="T99" fmla="*/ 2147483646 h 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8">
                  <a:moveTo>
                    <a:pt x="0" y="0"/>
                  </a:moveTo>
                  <a:lnTo>
                    <a:pt x="0" y="2"/>
                  </a:lnTo>
                  <a:lnTo>
                    <a:pt x="1" y="3"/>
                  </a:lnTo>
                  <a:lnTo>
                    <a:pt x="1" y="5"/>
                  </a:lnTo>
                  <a:lnTo>
                    <a:pt x="1" y="7"/>
                  </a:lnTo>
                  <a:lnTo>
                    <a:pt x="2" y="8"/>
                  </a:lnTo>
                  <a:lnTo>
                    <a:pt x="3" y="10"/>
                  </a:lnTo>
                  <a:lnTo>
                    <a:pt x="3" y="12"/>
                  </a:lnTo>
                  <a:lnTo>
                    <a:pt x="4" y="13"/>
                  </a:lnTo>
                  <a:lnTo>
                    <a:pt x="4" y="14"/>
                  </a:lnTo>
                  <a:lnTo>
                    <a:pt x="4" y="15"/>
                  </a:lnTo>
                  <a:lnTo>
                    <a:pt x="5" y="15"/>
                  </a:lnTo>
                  <a:lnTo>
                    <a:pt x="5" y="17"/>
                  </a:lnTo>
                  <a:lnTo>
                    <a:pt x="6" y="19"/>
                  </a:lnTo>
                  <a:lnTo>
                    <a:pt x="6" y="18"/>
                  </a:lnTo>
                  <a:lnTo>
                    <a:pt x="6" y="19"/>
                  </a:lnTo>
                  <a:lnTo>
                    <a:pt x="7" y="20"/>
                  </a:lnTo>
                  <a:lnTo>
                    <a:pt x="8" y="21"/>
                  </a:lnTo>
                  <a:lnTo>
                    <a:pt x="8" y="22"/>
                  </a:lnTo>
                  <a:lnTo>
                    <a:pt x="9" y="23"/>
                  </a:lnTo>
                  <a:lnTo>
                    <a:pt x="10" y="24"/>
                  </a:lnTo>
                  <a:lnTo>
                    <a:pt x="11" y="24"/>
                  </a:lnTo>
                  <a:lnTo>
                    <a:pt x="11" y="26"/>
                  </a:lnTo>
                  <a:lnTo>
                    <a:pt x="11" y="25"/>
                  </a:lnTo>
                  <a:lnTo>
                    <a:pt x="12" y="25"/>
                  </a:lnTo>
                  <a:lnTo>
                    <a:pt x="13" y="25"/>
                  </a:lnTo>
                  <a:lnTo>
                    <a:pt x="13" y="26"/>
                  </a:lnTo>
                  <a:lnTo>
                    <a:pt x="14" y="26"/>
                  </a:lnTo>
                  <a:lnTo>
                    <a:pt x="15" y="27"/>
                  </a:lnTo>
                  <a:lnTo>
                    <a:pt x="15" y="26"/>
                  </a:lnTo>
                  <a:lnTo>
                    <a:pt x="15" y="27"/>
                  </a:lnTo>
                  <a:lnTo>
                    <a:pt x="16" y="26"/>
                  </a:lnTo>
                  <a:lnTo>
                    <a:pt x="17" y="26"/>
                  </a:lnTo>
                  <a:lnTo>
                    <a:pt x="17" y="27"/>
                  </a:lnTo>
                  <a:lnTo>
                    <a:pt x="17" y="28"/>
                  </a:lnTo>
                  <a:lnTo>
                    <a:pt x="17" y="2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13" name="Freeform 70">
              <a:extLst>
                <a:ext uri="{FF2B5EF4-FFF2-40B4-BE49-F238E27FC236}">
                  <a16:creationId xmlns:a16="http://schemas.microsoft.com/office/drawing/2014/main" id="{14EC3DCC-F893-4D25-BD20-540FE57A1309}"/>
                </a:ext>
              </a:extLst>
            </p:cNvPr>
            <p:cNvSpPr>
              <a:spLocks/>
            </p:cNvSpPr>
            <p:nvPr/>
          </p:nvSpPr>
          <p:spPr bwMode="auto">
            <a:xfrm>
              <a:off x="2708792" y="3315916"/>
              <a:ext cx="28569" cy="59677"/>
            </a:xfrm>
            <a:custGeom>
              <a:avLst/>
              <a:gdLst>
                <a:gd name="T0" fmla="*/ 0 w 18"/>
                <a:gd name="T1" fmla="*/ 2147483646 h 76"/>
                <a:gd name="T2" fmla="*/ 2147483646 w 18"/>
                <a:gd name="T3" fmla="*/ 2147483646 h 76"/>
                <a:gd name="T4" fmla="*/ 2147483646 w 18"/>
                <a:gd name="T5" fmla="*/ 2147483646 h 76"/>
                <a:gd name="T6" fmla="*/ 2147483646 w 18"/>
                <a:gd name="T7" fmla="*/ 2147483646 h 76"/>
                <a:gd name="T8" fmla="*/ 2147483646 w 18"/>
                <a:gd name="T9" fmla="*/ 2147483646 h 76"/>
                <a:gd name="T10" fmla="*/ 2147483646 w 18"/>
                <a:gd name="T11" fmla="*/ 2147483646 h 76"/>
                <a:gd name="T12" fmla="*/ 2147483646 w 18"/>
                <a:gd name="T13" fmla="*/ 2147483646 h 76"/>
                <a:gd name="T14" fmla="*/ 2147483646 w 18"/>
                <a:gd name="T15" fmla="*/ 2147483646 h 76"/>
                <a:gd name="T16" fmla="*/ 2147483646 w 18"/>
                <a:gd name="T17" fmla="*/ 2147483646 h 76"/>
                <a:gd name="T18" fmla="*/ 2147483646 w 18"/>
                <a:gd name="T19" fmla="*/ 2147483646 h 76"/>
                <a:gd name="T20" fmla="*/ 2147483646 w 18"/>
                <a:gd name="T21" fmla="*/ 2147483646 h 76"/>
                <a:gd name="T22" fmla="*/ 2147483646 w 18"/>
                <a:gd name="T23" fmla="*/ 2147483646 h 76"/>
                <a:gd name="T24" fmla="*/ 2147483646 w 18"/>
                <a:gd name="T25" fmla="*/ 2147483646 h 76"/>
                <a:gd name="T26" fmla="*/ 2147483646 w 18"/>
                <a:gd name="T27" fmla="*/ 2147483646 h 76"/>
                <a:gd name="T28" fmla="*/ 2147483646 w 18"/>
                <a:gd name="T29" fmla="*/ 2147483646 h 76"/>
                <a:gd name="T30" fmla="*/ 2147483646 w 18"/>
                <a:gd name="T31" fmla="*/ 2147483646 h 76"/>
                <a:gd name="T32" fmla="*/ 2147483646 w 18"/>
                <a:gd name="T33" fmla="*/ 2147483646 h 76"/>
                <a:gd name="T34" fmla="*/ 2147483646 w 18"/>
                <a:gd name="T35" fmla="*/ 2147483646 h 76"/>
                <a:gd name="T36" fmla="*/ 2147483646 w 18"/>
                <a:gd name="T37" fmla="*/ 2147483646 h 76"/>
                <a:gd name="T38" fmla="*/ 2147483646 w 18"/>
                <a:gd name="T39" fmla="*/ 2147483646 h 76"/>
                <a:gd name="T40" fmla="*/ 2147483646 w 18"/>
                <a:gd name="T41" fmla="*/ 2147483646 h 76"/>
                <a:gd name="T42" fmla="*/ 2147483646 w 18"/>
                <a:gd name="T43" fmla="*/ 2147483646 h 76"/>
                <a:gd name="T44" fmla="*/ 2147483646 w 18"/>
                <a:gd name="T45" fmla="*/ 2147483646 h 76"/>
                <a:gd name="T46" fmla="*/ 2147483646 w 18"/>
                <a:gd name="T47" fmla="*/ 2147483646 h 76"/>
                <a:gd name="T48" fmla="*/ 2147483646 w 18"/>
                <a:gd name="T49" fmla="*/ 2147483646 h 76"/>
                <a:gd name="T50" fmla="*/ 2147483646 w 18"/>
                <a:gd name="T51" fmla="*/ 2147483646 h 76"/>
                <a:gd name="T52" fmla="*/ 2147483646 w 18"/>
                <a:gd name="T53" fmla="*/ 2147483646 h 76"/>
                <a:gd name="T54" fmla="*/ 2147483646 w 18"/>
                <a:gd name="T55" fmla="*/ 2147483646 h 76"/>
                <a:gd name="T56" fmla="*/ 2147483646 w 18"/>
                <a:gd name="T57" fmla="*/ 2147483646 h 76"/>
                <a:gd name="T58" fmla="*/ 2147483646 w 18"/>
                <a:gd name="T59" fmla="*/ 2147483646 h 76"/>
                <a:gd name="T60" fmla="*/ 2147483646 w 18"/>
                <a:gd name="T61" fmla="*/ 2147483646 h 76"/>
                <a:gd name="T62" fmla="*/ 2147483646 w 18"/>
                <a:gd name="T63" fmla="*/ 2147483646 h 76"/>
                <a:gd name="T64" fmla="*/ 2147483646 w 18"/>
                <a:gd name="T65" fmla="*/ 2147483646 h 76"/>
                <a:gd name="T66" fmla="*/ 2147483646 w 18"/>
                <a:gd name="T67" fmla="*/ 2147483646 h 76"/>
                <a:gd name="T68" fmla="*/ 2147483646 w 18"/>
                <a:gd name="T69" fmla="*/ 2147483646 h 76"/>
                <a:gd name="T70" fmla="*/ 2147483646 w 18"/>
                <a:gd name="T71" fmla="*/ 2147483646 h 76"/>
                <a:gd name="T72" fmla="*/ 2147483646 w 18"/>
                <a:gd name="T73" fmla="*/ 2147483646 h 76"/>
                <a:gd name="T74" fmla="*/ 2147483646 w 18"/>
                <a:gd name="T75" fmla="*/ 2147483646 h 76"/>
                <a:gd name="T76" fmla="*/ 2147483646 w 18"/>
                <a:gd name="T77" fmla="*/ 2147483646 h 76"/>
                <a:gd name="T78" fmla="*/ 2147483646 w 18"/>
                <a:gd name="T79" fmla="*/ 2147483646 h 76"/>
                <a:gd name="T80" fmla="*/ 2147483646 w 18"/>
                <a:gd name="T81" fmla="*/ 2147483646 h 76"/>
                <a:gd name="T82" fmla="*/ 2147483646 w 18"/>
                <a:gd name="T83" fmla="*/ 2147483646 h 76"/>
                <a:gd name="T84" fmla="*/ 2147483646 w 18"/>
                <a:gd name="T85" fmla="*/ 2147483646 h 76"/>
                <a:gd name="T86" fmla="*/ 2147483646 w 18"/>
                <a:gd name="T87" fmla="*/ 2147483646 h 76"/>
                <a:gd name="T88" fmla="*/ 2147483646 w 18"/>
                <a:gd name="T89" fmla="*/ 2147483646 h 76"/>
                <a:gd name="T90" fmla="*/ 2147483646 w 18"/>
                <a:gd name="T91" fmla="*/ 2147483646 h 76"/>
                <a:gd name="T92" fmla="*/ 2147483646 w 18"/>
                <a:gd name="T93" fmla="*/ 2147483646 h 76"/>
                <a:gd name="T94" fmla="*/ 2147483646 w 18"/>
                <a:gd name="T95" fmla="*/ 2147483646 h 76"/>
                <a:gd name="T96" fmla="*/ 2147483646 w 18"/>
                <a:gd name="T97" fmla="*/ 2147483646 h 76"/>
                <a:gd name="T98" fmla="*/ 2147483646 w 18"/>
                <a:gd name="T99" fmla="*/ 0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76">
                  <a:moveTo>
                    <a:pt x="0" y="57"/>
                  </a:moveTo>
                  <a:lnTo>
                    <a:pt x="1" y="56"/>
                  </a:lnTo>
                  <a:lnTo>
                    <a:pt x="2" y="58"/>
                  </a:lnTo>
                  <a:lnTo>
                    <a:pt x="3" y="58"/>
                  </a:lnTo>
                  <a:lnTo>
                    <a:pt x="3" y="59"/>
                  </a:lnTo>
                  <a:lnTo>
                    <a:pt x="4" y="59"/>
                  </a:lnTo>
                  <a:lnTo>
                    <a:pt x="4" y="60"/>
                  </a:lnTo>
                  <a:lnTo>
                    <a:pt x="5" y="60"/>
                  </a:lnTo>
                  <a:lnTo>
                    <a:pt x="5" y="62"/>
                  </a:lnTo>
                  <a:lnTo>
                    <a:pt x="6" y="62"/>
                  </a:lnTo>
                  <a:lnTo>
                    <a:pt x="7" y="62"/>
                  </a:lnTo>
                  <a:lnTo>
                    <a:pt x="7" y="63"/>
                  </a:lnTo>
                  <a:lnTo>
                    <a:pt x="8" y="62"/>
                  </a:lnTo>
                  <a:lnTo>
                    <a:pt x="8" y="66"/>
                  </a:lnTo>
                  <a:lnTo>
                    <a:pt x="8" y="65"/>
                  </a:lnTo>
                  <a:lnTo>
                    <a:pt x="9" y="66"/>
                  </a:lnTo>
                  <a:lnTo>
                    <a:pt x="9" y="67"/>
                  </a:lnTo>
                  <a:lnTo>
                    <a:pt x="10" y="68"/>
                  </a:lnTo>
                  <a:lnTo>
                    <a:pt x="10" y="69"/>
                  </a:lnTo>
                  <a:lnTo>
                    <a:pt x="11" y="69"/>
                  </a:lnTo>
                  <a:lnTo>
                    <a:pt x="11" y="70"/>
                  </a:lnTo>
                  <a:lnTo>
                    <a:pt x="11" y="71"/>
                  </a:lnTo>
                  <a:lnTo>
                    <a:pt x="12" y="72"/>
                  </a:lnTo>
                  <a:lnTo>
                    <a:pt x="12" y="74"/>
                  </a:lnTo>
                  <a:lnTo>
                    <a:pt x="12" y="73"/>
                  </a:lnTo>
                  <a:lnTo>
                    <a:pt x="13" y="75"/>
                  </a:lnTo>
                  <a:lnTo>
                    <a:pt x="13" y="76"/>
                  </a:lnTo>
                  <a:lnTo>
                    <a:pt x="14" y="76"/>
                  </a:lnTo>
                  <a:lnTo>
                    <a:pt x="14" y="75"/>
                  </a:lnTo>
                  <a:lnTo>
                    <a:pt x="15" y="75"/>
                  </a:lnTo>
                  <a:lnTo>
                    <a:pt x="15" y="72"/>
                  </a:lnTo>
                  <a:lnTo>
                    <a:pt x="16" y="68"/>
                  </a:lnTo>
                  <a:lnTo>
                    <a:pt x="16" y="64"/>
                  </a:lnTo>
                  <a:lnTo>
                    <a:pt x="16" y="58"/>
                  </a:lnTo>
                  <a:lnTo>
                    <a:pt x="17" y="50"/>
                  </a:lnTo>
                  <a:lnTo>
                    <a:pt x="17" y="41"/>
                  </a:lnTo>
                  <a:lnTo>
                    <a:pt x="17" y="29"/>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14" name="Freeform 71">
              <a:extLst>
                <a:ext uri="{FF2B5EF4-FFF2-40B4-BE49-F238E27FC236}">
                  <a16:creationId xmlns:a16="http://schemas.microsoft.com/office/drawing/2014/main" id="{2AA4F79B-F402-4844-9E5E-4343187429A2}"/>
                </a:ext>
              </a:extLst>
            </p:cNvPr>
            <p:cNvSpPr>
              <a:spLocks/>
            </p:cNvSpPr>
            <p:nvPr/>
          </p:nvSpPr>
          <p:spPr bwMode="auto">
            <a:xfrm>
              <a:off x="2737362" y="3207555"/>
              <a:ext cx="28569" cy="108361"/>
            </a:xfrm>
            <a:custGeom>
              <a:avLst/>
              <a:gdLst>
                <a:gd name="T0" fmla="*/ 0 w 18"/>
                <a:gd name="T1" fmla="*/ 2147483646 h 138"/>
                <a:gd name="T2" fmla="*/ 0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0" y="122"/>
                  </a:lnTo>
                  <a:lnTo>
                    <a:pt x="1" y="106"/>
                  </a:lnTo>
                  <a:lnTo>
                    <a:pt x="1" y="90"/>
                  </a:lnTo>
                  <a:lnTo>
                    <a:pt x="1" y="74"/>
                  </a:lnTo>
                  <a:lnTo>
                    <a:pt x="2" y="60"/>
                  </a:lnTo>
                  <a:lnTo>
                    <a:pt x="2" y="47"/>
                  </a:lnTo>
                  <a:lnTo>
                    <a:pt x="3" y="33"/>
                  </a:lnTo>
                  <a:lnTo>
                    <a:pt x="3" y="23"/>
                  </a:lnTo>
                  <a:lnTo>
                    <a:pt x="3" y="13"/>
                  </a:lnTo>
                  <a:lnTo>
                    <a:pt x="4" y="7"/>
                  </a:lnTo>
                  <a:lnTo>
                    <a:pt x="4" y="4"/>
                  </a:lnTo>
                  <a:lnTo>
                    <a:pt x="4" y="0"/>
                  </a:lnTo>
                  <a:lnTo>
                    <a:pt x="5" y="0"/>
                  </a:lnTo>
                  <a:lnTo>
                    <a:pt x="5" y="1"/>
                  </a:lnTo>
                  <a:lnTo>
                    <a:pt x="5" y="4"/>
                  </a:lnTo>
                  <a:lnTo>
                    <a:pt x="6" y="7"/>
                  </a:lnTo>
                  <a:lnTo>
                    <a:pt x="6" y="13"/>
                  </a:lnTo>
                  <a:lnTo>
                    <a:pt x="7" y="18"/>
                  </a:lnTo>
                  <a:lnTo>
                    <a:pt x="7" y="24"/>
                  </a:lnTo>
                  <a:lnTo>
                    <a:pt x="7" y="32"/>
                  </a:lnTo>
                  <a:lnTo>
                    <a:pt x="8" y="38"/>
                  </a:lnTo>
                  <a:lnTo>
                    <a:pt x="8" y="47"/>
                  </a:lnTo>
                  <a:lnTo>
                    <a:pt x="8" y="54"/>
                  </a:lnTo>
                  <a:lnTo>
                    <a:pt x="9" y="61"/>
                  </a:lnTo>
                  <a:lnTo>
                    <a:pt x="9" y="67"/>
                  </a:lnTo>
                  <a:lnTo>
                    <a:pt x="9" y="73"/>
                  </a:lnTo>
                  <a:lnTo>
                    <a:pt x="10" y="80"/>
                  </a:lnTo>
                  <a:lnTo>
                    <a:pt x="10" y="86"/>
                  </a:lnTo>
                  <a:lnTo>
                    <a:pt x="10" y="91"/>
                  </a:lnTo>
                  <a:lnTo>
                    <a:pt x="11" y="95"/>
                  </a:lnTo>
                  <a:lnTo>
                    <a:pt x="11" y="99"/>
                  </a:lnTo>
                  <a:lnTo>
                    <a:pt x="12" y="103"/>
                  </a:lnTo>
                  <a:lnTo>
                    <a:pt x="12" y="106"/>
                  </a:lnTo>
                  <a:lnTo>
                    <a:pt x="12" y="109"/>
                  </a:lnTo>
                  <a:lnTo>
                    <a:pt x="13" y="112"/>
                  </a:lnTo>
                  <a:lnTo>
                    <a:pt x="13" y="114"/>
                  </a:lnTo>
                  <a:lnTo>
                    <a:pt x="13" y="115"/>
                  </a:lnTo>
                  <a:lnTo>
                    <a:pt x="14" y="117"/>
                  </a:lnTo>
                  <a:lnTo>
                    <a:pt x="14" y="118"/>
                  </a:lnTo>
                  <a:lnTo>
                    <a:pt x="15" y="120"/>
                  </a:lnTo>
                  <a:lnTo>
                    <a:pt x="16" y="121"/>
                  </a:lnTo>
                  <a:lnTo>
                    <a:pt x="16" y="120"/>
                  </a:lnTo>
                  <a:lnTo>
                    <a:pt x="16" y="119"/>
                  </a:lnTo>
                  <a:lnTo>
                    <a:pt x="17" y="121"/>
                  </a:lnTo>
                  <a:lnTo>
                    <a:pt x="18"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15" name="Freeform 72">
              <a:extLst>
                <a:ext uri="{FF2B5EF4-FFF2-40B4-BE49-F238E27FC236}">
                  <a16:creationId xmlns:a16="http://schemas.microsoft.com/office/drawing/2014/main" id="{1FD3F00B-13B5-4002-BC56-1B3983548425}"/>
                </a:ext>
              </a:extLst>
            </p:cNvPr>
            <p:cNvSpPr>
              <a:spLocks/>
            </p:cNvSpPr>
            <p:nvPr/>
          </p:nvSpPr>
          <p:spPr bwMode="auto">
            <a:xfrm>
              <a:off x="2765931" y="3300996"/>
              <a:ext cx="26983" cy="30624"/>
            </a:xfrm>
            <a:custGeom>
              <a:avLst/>
              <a:gdLst>
                <a:gd name="T0" fmla="*/ 0 w 17"/>
                <a:gd name="T1" fmla="*/ 0 h 39"/>
                <a:gd name="T2" fmla="*/ 0 w 17"/>
                <a:gd name="T3" fmla="*/ 2147483646 h 39"/>
                <a:gd name="T4" fmla="*/ 0 w 17"/>
                <a:gd name="T5" fmla="*/ 2147483646 h 39"/>
                <a:gd name="T6" fmla="*/ 2147483646 w 17"/>
                <a:gd name="T7" fmla="*/ 2147483646 h 39"/>
                <a:gd name="T8" fmla="*/ 2147483646 w 17"/>
                <a:gd name="T9" fmla="*/ 2147483646 h 39"/>
                <a:gd name="T10" fmla="*/ 2147483646 w 17"/>
                <a:gd name="T11" fmla="*/ 2147483646 h 39"/>
                <a:gd name="T12" fmla="*/ 2147483646 w 17"/>
                <a:gd name="T13" fmla="*/ 2147483646 h 39"/>
                <a:gd name="T14" fmla="*/ 2147483646 w 17"/>
                <a:gd name="T15" fmla="*/ 2147483646 h 39"/>
                <a:gd name="T16" fmla="*/ 2147483646 w 17"/>
                <a:gd name="T17" fmla="*/ 2147483646 h 39"/>
                <a:gd name="T18" fmla="*/ 2147483646 w 17"/>
                <a:gd name="T19" fmla="*/ 2147483646 h 39"/>
                <a:gd name="T20" fmla="*/ 2147483646 w 17"/>
                <a:gd name="T21" fmla="*/ 2147483646 h 39"/>
                <a:gd name="T22" fmla="*/ 2147483646 w 17"/>
                <a:gd name="T23" fmla="*/ 2147483646 h 39"/>
                <a:gd name="T24" fmla="*/ 2147483646 w 17"/>
                <a:gd name="T25" fmla="*/ 2147483646 h 39"/>
                <a:gd name="T26" fmla="*/ 2147483646 w 17"/>
                <a:gd name="T27" fmla="*/ 2147483646 h 39"/>
                <a:gd name="T28" fmla="*/ 2147483646 w 17"/>
                <a:gd name="T29" fmla="*/ 2147483646 h 39"/>
                <a:gd name="T30" fmla="*/ 2147483646 w 17"/>
                <a:gd name="T31" fmla="*/ 2147483646 h 39"/>
                <a:gd name="T32" fmla="*/ 2147483646 w 17"/>
                <a:gd name="T33" fmla="*/ 2147483646 h 39"/>
                <a:gd name="T34" fmla="*/ 2147483646 w 17"/>
                <a:gd name="T35" fmla="*/ 2147483646 h 39"/>
                <a:gd name="T36" fmla="*/ 2147483646 w 17"/>
                <a:gd name="T37" fmla="*/ 2147483646 h 39"/>
                <a:gd name="T38" fmla="*/ 2147483646 w 17"/>
                <a:gd name="T39" fmla="*/ 2147483646 h 39"/>
                <a:gd name="T40" fmla="*/ 2147483646 w 17"/>
                <a:gd name="T41" fmla="*/ 2147483646 h 39"/>
                <a:gd name="T42" fmla="*/ 2147483646 w 17"/>
                <a:gd name="T43" fmla="*/ 2147483646 h 39"/>
                <a:gd name="T44" fmla="*/ 2147483646 w 17"/>
                <a:gd name="T45" fmla="*/ 2147483646 h 39"/>
                <a:gd name="T46" fmla="*/ 2147483646 w 17"/>
                <a:gd name="T47" fmla="*/ 2147483646 h 39"/>
                <a:gd name="T48" fmla="*/ 2147483646 w 17"/>
                <a:gd name="T49" fmla="*/ 2147483646 h 39"/>
                <a:gd name="T50" fmla="*/ 2147483646 w 17"/>
                <a:gd name="T51" fmla="*/ 2147483646 h 39"/>
                <a:gd name="T52" fmla="*/ 2147483646 w 17"/>
                <a:gd name="T53" fmla="*/ 2147483646 h 39"/>
                <a:gd name="T54" fmla="*/ 2147483646 w 17"/>
                <a:gd name="T55" fmla="*/ 2147483646 h 39"/>
                <a:gd name="T56" fmla="*/ 2147483646 w 17"/>
                <a:gd name="T57" fmla="*/ 2147483646 h 39"/>
                <a:gd name="T58" fmla="*/ 2147483646 w 17"/>
                <a:gd name="T59" fmla="*/ 2147483646 h 39"/>
                <a:gd name="T60" fmla="*/ 2147483646 w 17"/>
                <a:gd name="T61" fmla="*/ 2147483646 h 39"/>
                <a:gd name="T62" fmla="*/ 2147483646 w 17"/>
                <a:gd name="T63" fmla="*/ 2147483646 h 39"/>
                <a:gd name="T64" fmla="*/ 2147483646 w 17"/>
                <a:gd name="T65" fmla="*/ 2147483646 h 39"/>
                <a:gd name="T66" fmla="*/ 2147483646 w 17"/>
                <a:gd name="T67" fmla="*/ 2147483646 h 39"/>
                <a:gd name="T68" fmla="*/ 2147483646 w 17"/>
                <a:gd name="T69" fmla="*/ 2147483646 h 39"/>
                <a:gd name="T70" fmla="*/ 2147483646 w 17"/>
                <a:gd name="T71" fmla="*/ 2147483646 h 39"/>
                <a:gd name="T72" fmla="*/ 2147483646 w 17"/>
                <a:gd name="T73" fmla="*/ 2147483646 h 39"/>
                <a:gd name="T74" fmla="*/ 2147483646 w 17"/>
                <a:gd name="T75" fmla="*/ 2147483646 h 39"/>
                <a:gd name="T76" fmla="*/ 2147483646 w 17"/>
                <a:gd name="T77" fmla="*/ 2147483646 h 39"/>
                <a:gd name="T78" fmla="*/ 2147483646 w 17"/>
                <a:gd name="T79" fmla="*/ 2147483646 h 39"/>
                <a:gd name="T80" fmla="*/ 2147483646 w 17"/>
                <a:gd name="T81" fmla="*/ 2147483646 h 39"/>
                <a:gd name="T82" fmla="*/ 2147483646 w 17"/>
                <a:gd name="T83" fmla="*/ 2147483646 h 39"/>
                <a:gd name="T84" fmla="*/ 2147483646 w 17"/>
                <a:gd name="T85" fmla="*/ 2147483646 h 39"/>
                <a:gd name="T86" fmla="*/ 2147483646 w 17"/>
                <a:gd name="T87" fmla="*/ 2147483646 h 39"/>
                <a:gd name="T88" fmla="*/ 2147483646 w 17"/>
                <a:gd name="T89" fmla="*/ 2147483646 h 39"/>
                <a:gd name="T90" fmla="*/ 2147483646 w 17"/>
                <a:gd name="T91" fmla="*/ 2147483646 h 39"/>
                <a:gd name="T92" fmla="*/ 2147483646 w 17"/>
                <a:gd name="T93" fmla="*/ 2147483646 h 39"/>
                <a:gd name="T94" fmla="*/ 2147483646 w 17"/>
                <a:gd name="T95" fmla="*/ 2147483646 h 39"/>
                <a:gd name="T96" fmla="*/ 2147483646 w 17"/>
                <a:gd name="T97" fmla="*/ 2147483646 h 39"/>
                <a:gd name="T98" fmla="*/ 2147483646 w 17"/>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9">
                  <a:moveTo>
                    <a:pt x="0" y="0"/>
                  </a:moveTo>
                  <a:lnTo>
                    <a:pt x="0" y="1"/>
                  </a:lnTo>
                  <a:lnTo>
                    <a:pt x="0" y="2"/>
                  </a:lnTo>
                  <a:lnTo>
                    <a:pt x="1" y="4"/>
                  </a:lnTo>
                  <a:lnTo>
                    <a:pt x="1" y="5"/>
                  </a:lnTo>
                  <a:lnTo>
                    <a:pt x="1" y="6"/>
                  </a:lnTo>
                  <a:lnTo>
                    <a:pt x="2" y="9"/>
                  </a:lnTo>
                  <a:lnTo>
                    <a:pt x="2" y="11"/>
                  </a:lnTo>
                  <a:lnTo>
                    <a:pt x="2" y="13"/>
                  </a:lnTo>
                  <a:lnTo>
                    <a:pt x="3" y="16"/>
                  </a:lnTo>
                  <a:lnTo>
                    <a:pt x="3" y="18"/>
                  </a:lnTo>
                  <a:lnTo>
                    <a:pt x="3" y="21"/>
                  </a:lnTo>
                  <a:lnTo>
                    <a:pt x="4" y="23"/>
                  </a:lnTo>
                  <a:lnTo>
                    <a:pt x="4" y="24"/>
                  </a:lnTo>
                  <a:lnTo>
                    <a:pt x="5" y="24"/>
                  </a:lnTo>
                  <a:lnTo>
                    <a:pt x="5" y="25"/>
                  </a:lnTo>
                  <a:lnTo>
                    <a:pt x="6" y="26"/>
                  </a:lnTo>
                  <a:lnTo>
                    <a:pt x="7" y="25"/>
                  </a:lnTo>
                  <a:lnTo>
                    <a:pt x="7" y="24"/>
                  </a:lnTo>
                  <a:lnTo>
                    <a:pt x="8" y="22"/>
                  </a:lnTo>
                  <a:lnTo>
                    <a:pt x="9" y="20"/>
                  </a:lnTo>
                  <a:lnTo>
                    <a:pt x="9" y="21"/>
                  </a:lnTo>
                  <a:lnTo>
                    <a:pt x="9" y="20"/>
                  </a:lnTo>
                  <a:lnTo>
                    <a:pt x="10" y="20"/>
                  </a:lnTo>
                  <a:lnTo>
                    <a:pt x="10" y="19"/>
                  </a:lnTo>
                  <a:lnTo>
                    <a:pt x="10" y="17"/>
                  </a:lnTo>
                  <a:lnTo>
                    <a:pt x="11" y="17"/>
                  </a:lnTo>
                  <a:lnTo>
                    <a:pt x="12" y="18"/>
                  </a:lnTo>
                  <a:lnTo>
                    <a:pt x="12" y="16"/>
                  </a:lnTo>
                  <a:lnTo>
                    <a:pt x="12" y="19"/>
                  </a:lnTo>
                  <a:lnTo>
                    <a:pt x="13" y="20"/>
                  </a:lnTo>
                  <a:lnTo>
                    <a:pt x="13" y="19"/>
                  </a:lnTo>
                  <a:lnTo>
                    <a:pt x="14" y="20"/>
                  </a:lnTo>
                  <a:lnTo>
                    <a:pt x="14" y="21"/>
                  </a:lnTo>
                  <a:lnTo>
                    <a:pt x="14" y="23"/>
                  </a:lnTo>
                  <a:lnTo>
                    <a:pt x="15" y="25"/>
                  </a:lnTo>
                  <a:lnTo>
                    <a:pt x="15" y="28"/>
                  </a:lnTo>
                  <a:lnTo>
                    <a:pt x="16" y="31"/>
                  </a:lnTo>
                  <a:lnTo>
                    <a:pt x="16" y="33"/>
                  </a:lnTo>
                  <a:lnTo>
                    <a:pt x="16" y="34"/>
                  </a:lnTo>
                  <a:lnTo>
                    <a:pt x="17" y="36"/>
                  </a:lnTo>
                  <a:lnTo>
                    <a:pt x="17" y="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16" name="Freeform 73">
              <a:extLst>
                <a:ext uri="{FF2B5EF4-FFF2-40B4-BE49-F238E27FC236}">
                  <a16:creationId xmlns:a16="http://schemas.microsoft.com/office/drawing/2014/main" id="{838B1C61-D823-4CE7-9519-8B108E3D5819}"/>
                </a:ext>
              </a:extLst>
            </p:cNvPr>
            <p:cNvSpPr>
              <a:spLocks/>
            </p:cNvSpPr>
            <p:nvPr/>
          </p:nvSpPr>
          <p:spPr bwMode="auto">
            <a:xfrm>
              <a:off x="2792914" y="3331620"/>
              <a:ext cx="28569" cy="30624"/>
            </a:xfrm>
            <a:custGeom>
              <a:avLst/>
              <a:gdLst>
                <a:gd name="T0" fmla="*/ 0 w 18"/>
                <a:gd name="T1" fmla="*/ 0 h 39"/>
                <a:gd name="T2" fmla="*/ 0 w 18"/>
                <a:gd name="T3" fmla="*/ 2147483646 h 39"/>
                <a:gd name="T4" fmla="*/ 2147483646 w 18"/>
                <a:gd name="T5" fmla="*/ 2147483646 h 39"/>
                <a:gd name="T6" fmla="*/ 2147483646 w 18"/>
                <a:gd name="T7" fmla="*/ 2147483646 h 39"/>
                <a:gd name="T8" fmla="*/ 2147483646 w 18"/>
                <a:gd name="T9" fmla="*/ 2147483646 h 39"/>
                <a:gd name="T10" fmla="*/ 2147483646 w 18"/>
                <a:gd name="T11" fmla="*/ 2147483646 h 39"/>
                <a:gd name="T12" fmla="*/ 2147483646 w 18"/>
                <a:gd name="T13" fmla="*/ 2147483646 h 39"/>
                <a:gd name="T14" fmla="*/ 2147483646 w 18"/>
                <a:gd name="T15" fmla="*/ 2147483646 h 39"/>
                <a:gd name="T16" fmla="*/ 2147483646 w 18"/>
                <a:gd name="T17" fmla="*/ 2147483646 h 39"/>
                <a:gd name="T18" fmla="*/ 2147483646 w 18"/>
                <a:gd name="T19" fmla="*/ 2147483646 h 39"/>
                <a:gd name="T20" fmla="*/ 2147483646 w 18"/>
                <a:gd name="T21" fmla="*/ 2147483646 h 39"/>
                <a:gd name="T22" fmla="*/ 2147483646 w 18"/>
                <a:gd name="T23" fmla="*/ 2147483646 h 39"/>
                <a:gd name="T24" fmla="*/ 2147483646 w 18"/>
                <a:gd name="T25" fmla="*/ 2147483646 h 39"/>
                <a:gd name="T26" fmla="*/ 2147483646 w 18"/>
                <a:gd name="T27" fmla="*/ 2147483646 h 39"/>
                <a:gd name="T28" fmla="*/ 2147483646 w 18"/>
                <a:gd name="T29" fmla="*/ 2147483646 h 39"/>
                <a:gd name="T30" fmla="*/ 2147483646 w 18"/>
                <a:gd name="T31" fmla="*/ 2147483646 h 39"/>
                <a:gd name="T32" fmla="*/ 2147483646 w 18"/>
                <a:gd name="T33" fmla="*/ 2147483646 h 39"/>
                <a:gd name="T34" fmla="*/ 2147483646 w 18"/>
                <a:gd name="T35" fmla="*/ 2147483646 h 39"/>
                <a:gd name="T36" fmla="*/ 2147483646 w 18"/>
                <a:gd name="T37" fmla="*/ 2147483646 h 39"/>
                <a:gd name="T38" fmla="*/ 2147483646 w 18"/>
                <a:gd name="T39" fmla="*/ 2147483646 h 39"/>
                <a:gd name="T40" fmla="*/ 2147483646 w 18"/>
                <a:gd name="T41" fmla="*/ 2147483646 h 39"/>
                <a:gd name="T42" fmla="*/ 2147483646 w 18"/>
                <a:gd name="T43" fmla="*/ 2147483646 h 39"/>
                <a:gd name="T44" fmla="*/ 2147483646 w 18"/>
                <a:gd name="T45" fmla="*/ 2147483646 h 39"/>
                <a:gd name="T46" fmla="*/ 2147483646 w 18"/>
                <a:gd name="T47" fmla="*/ 2147483646 h 39"/>
                <a:gd name="T48" fmla="*/ 2147483646 w 18"/>
                <a:gd name="T49" fmla="*/ 2147483646 h 39"/>
                <a:gd name="T50" fmla="*/ 2147483646 w 18"/>
                <a:gd name="T51" fmla="*/ 2147483646 h 39"/>
                <a:gd name="T52" fmla="*/ 2147483646 w 18"/>
                <a:gd name="T53" fmla="*/ 2147483646 h 39"/>
                <a:gd name="T54" fmla="*/ 2147483646 w 18"/>
                <a:gd name="T55" fmla="*/ 2147483646 h 39"/>
                <a:gd name="T56" fmla="*/ 2147483646 w 18"/>
                <a:gd name="T57" fmla="*/ 2147483646 h 39"/>
                <a:gd name="T58" fmla="*/ 2147483646 w 18"/>
                <a:gd name="T59" fmla="*/ 2147483646 h 39"/>
                <a:gd name="T60" fmla="*/ 2147483646 w 18"/>
                <a:gd name="T61" fmla="*/ 2147483646 h 39"/>
                <a:gd name="T62" fmla="*/ 2147483646 w 18"/>
                <a:gd name="T63" fmla="*/ 2147483646 h 39"/>
                <a:gd name="T64" fmla="*/ 2147483646 w 18"/>
                <a:gd name="T65" fmla="*/ 2147483646 h 39"/>
                <a:gd name="T66" fmla="*/ 2147483646 w 18"/>
                <a:gd name="T67" fmla="*/ 2147483646 h 39"/>
                <a:gd name="T68" fmla="*/ 2147483646 w 18"/>
                <a:gd name="T69" fmla="*/ 2147483646 h 39"/>
                <a:gd name="T70" fmla="*/ 2147483646 w 18"/>
                <a:gd name="T71" fmla="*/ 2147483646 h 39"/>
                <a:gd name="T72" fmla="*/ 2147483646 w 18"/>
                <a:gd name="T73" fmla="*/ 2147483646 h 39"/>
                <a:gd name="T74" fmla="*/ 2147483646 w 18"/>
                <a:gd name="T75" fmla="*/ 2147483646 h 39"/>
                <a:gd name="T76" fmla="*/ 2147483646 w 18"/>
                <a:gd name="T77" fmla="*/ 2147483646 h 39"/>
                <a:gd name="T78" fmla="*/ 2147483646 w 18"/>
                <a:gd name="T79" fmla="*/ 2147483646 h 39"/>
                <a:gd name="T80" fmla="*/ 2147483646 w 18"/>
                <a:gd name="T81" fmla="*/ 2147483646 h 39"/>
                <a:gd name="T82" fmla="*/ 2147483646 w 18"/>
                <a:gd name="T83" fmla="*/ 2147483646 h 39"/>
                <a:gd name="T84" fmla="*/ 2147483646 w 18"/>
                <a:gd name="T85" fmla="*/ 2147483646 h 39"/>
                <a:gd name="T86" fmla="*/ 2147483646 w 18"/>
                <a:gd name="T87" fmla="*/ 2147483646 h 39"/>
                <a:gd name="T88" fmla="*/ 2147483646 w 18"/>
                <a:gd name="T89" fmla="*/ 2147483646 h 39"/>
                <a:gd name="T90" fmla="*/ 2147483646 w 18"/>
                <a:gd name="T91" fmla="*/ 2147483646 h 39"/>
                <a:gd name="T92" fmla="*/ 2147483646 w 18"/>
                <a:gd name="T93" fmla="*/ 2147483646 h 39"/>
                <a:gd name="T94" fmla="*/ 2147483646 w 18"/>
                <a:gd name="T95" fmla="*/ 2147483646 h 39"/>
                <a:gd name="T96" fmla="*/ 2147483646 w 18"/>
                <a:gd name="T97" fmla="*/ 2147483646 h 39"/>
                <a:gd name="T98" fmla="*/ 2147483646 w 18"/>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9">
                  <a:moveTo>
                    <a:pt x="0" y="0"/>
                  </a:moveTo>
                  <a:lnTo>
                    <a:pt x="0" y="2"/>
                  </a:lnTo>
                  <a:lnTo>
                    <a:pt x="1" y="2"/>
                  </a:lnTo>
                  <a:lnTo>
                    <a:pt x="1" y="7"/>
                  </a:lnTo>
                  <a:lnTo>
                    <a:pt x="2" y="7"/>
                  </a:lnTo>
                  <a:lnTo>
                    <a:pt x="2" y="9"/>
                  </a:lnTo>
                  <a:lnTo>
                    <a:pt x="2" y="10"/>
                  </a:lnTo>
                  <a:lnTo>
                    <a:pt x="3" y="12"/>
                  </a:lnTo>
                  <a:lnTo>
                    <a:pt x="3" y="14"/>
                  </a:lnTo>
                  <a:lnTo>
                    <a:pt x="3" y="16"/>
                  </a:lnTo>
                  <a:lnTo>
                    <a:pt x="4" y="16"/>
                  </a:lnTo>
                  <a:lnTo>
                    <a:pt x="4" y="18"/>
                  </a:lnTo>
                  <a:lnTo>
                    <a:pt x="4" y="20"/>
                  </a:lnTo>
                  <a:lnTo>
                    <a:pt x="5" y="20"/>
                  </a:lnTo>
                  <a:lnTo>
                    <a:pt x="5" y="23"/>
                  </a:lnTo>
                  <a:lnTo>
                    <a:pt x="6" y="23"/>
                  </a:lnTo>
                  <a:lnTo>
                    <a:pt x="6" y="24"/>
                  </a:lnTo>
                  <a:lnTo>
                    <a:pt x="6" y="26"/>
                  </a:lnTo>
                  <a:lnTo>
                    <a:pt x="7" y="27"/>
                  </a:lnTo>
                  <a:lnTo>
                    <a:pt x="8" y="28"/>
                  </a:lnTo>
                  <a:lnTo>
                    <a:pt x="8" y="29"/>
                  </a:lnTo>
                  <a:lnTo>
                    <a:pt x="8" y="30"/>
                  </a:lnTo>
                  <a:lnTo>
                    <a:pt x="9" y="31"/>
                  </a:lnTo>
                  <a:lnTo>
                    <a:pt x="9" y="30"/>
                  </a:lnTo>
                  <a:lnTo>
                    <a:pt x="9" y="31"/>
                  </a:lnTo>
                  <a:lnTo>
                    <a:pt x="10" y="32"/>
                  </a:lnTo>
                  <a:lnTo>
                    <a:pt x="10" y="33"/>
                  </a:lnTo>
                  <a:lnTo>
                    <a:pt x="11" y="34"/>
                  </a:lnTo>
                  <a:lnTo>
                    <a:pt x="11" y="35"/>
                  </a:lnTo>
                  <a:lnTo>
                    <a:pt x="11" y="34"/>
                  </a:lnTo>
                  <a:lnTo>
                    <a:pt x="11" y="33"/>
                  </a:lnTo>
                  <a:lnTo>
                    <a:pt x="12" y="35"/>
                  </a:lnTo>
                  <a:lnTo>
                    <a:pt x="13" y="35"/>
                  </a:lnTo>
                  <a:lnTo>
                    <a:pt x="13" y="36"/>
                  </a:lnTo>
                  <a:lnTo>
                    <a:pt x="13" y="35"/>
                  </a:lnTo>
                  <a:lnTo>
                    <a:pt x="14" y="36"/>
                  </a:lnTo>
                  <a:lnTo>
                    <a:pt x="14" y="37"/>
                  </a:lnTo>
                  <a:lnTo>
                    <a:pt x="14" y="36"/>
                  </a:lnTo>
                  <a:lnTo>
                    <a:pt x="15" y="38"/>
                  </a:lnTo>
                  <a:lnTo>
                    <a:pt x="15" y="39"/>
                  </a:lnTo>
                  <a:lnTo>
                    <a:pt x="15" y="38"/>
                  </a:lnTo>
                  <a:lnTo>
                    <a:pt x="16" y="37"/>
                  </a:lnTo>
                  <a:lnTo>
                    <a:pt x="16" y="38"/>
                  </a:lnTo>
                  <a:lnTo>
                    <a:pt x="17" y="38"/>
                  </a:lnTo>
                  <a:lnTo>
                    <a:pt x="17" y="39"/>
                  </a:lnTo>
                  <a:lnTo>
                    <a:pt x="17" y="37"/>
                  </a:lnTo>
                  <a:lnTo>
                    <a:pt x="18"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17" name="Freeform 74">
              <a:extLst>
                <a:ext uri="{FF2B5EF4-FFF2-40B4-BE49-F238E27FC236}">
                  <a16:creationId xmlns:a16="http://schemas.microsoft.com/office/drawing/2014/main" id="{E003051F-2E4A-401E-8BA3-FFEB46005195}"/>
                </a:ext>
              </a:extLst>
            </p:cNvPr>
            <p:cNvSpPr>
              <a:spLocks/>
            </p:cNvSpPr>
            <p:nvPr/>
          </p:nvSpPr>
          <p:spPr bwMode="auto">
            <a:xfrm>
              <a:off x="2821484" y="3361459"/>
              <a:ext cx="26983" cy="15705"/>
            </a:xfrm>
            <a:custGeom>
              <a:avLst/>
              <a:gdLst>
                <a:gd name="T0" fmla="*/ 0 w 17"/>
                <a:gd name="T1" fmla="*/ 0 h 20"/>
                <a:gd name="T2" fmla="*/ 0 w 17"/>
                <a:gd name="T3" fmla="*/ 0 h 20"/>
                <a:gd name="T4" fmla="*/ 0 w 17"/>
                <a:gd name="T5" fmla="*/ 0 h 20"/>
                <a:gd name="T6" fmla="*/ 2147483646 w 17"/>
                <a:gd name="T7" fmla="*/ 0 h 20"/>
                <a:gd name="T8" fmla="*/ 2147483646 w 17"/>
                <a:gd name="T9" fmla="*/ 2147483646 h 20"/>
                <a:gd name="T10" fmla="*/ 2147483646 w 17"/>
                <a:gd name="T11" fmla="*/ 0 h 20"/>
                <a:gd name="T12" fmla="*/ 2147483646 w 17"/>
                <a:gd name="T13" fmla="*/ 2147483646 h 20"/>
                <a:gd name="T14" fmla="*/ 2147483646 w 17"/>
                <a:gd name="T15" fmla="*/ 0 h 20"/>
                <a:gd name="T16" fmla="*/ 2147483646 w 17"/>
                <a:gd name="T17" fmla="*/ 0 h 20"/>
                <a:gd name="T18" fmla="*/ 2147483646 w 17"/>
                <a:gd name="T19" fmla="*/ 2147483646 h 20"/>
                <a:gd name="T20" fmla="*/ 2147483646 w 17"/>
                <a:gd name="T21" fmla="*/ 2147483646 h 20"/>
                <a:gd name="T22" fmla="*/ 2147483646 w 17"/>
                <a:gd name="T23" fmla="*/ 2147483646 h 20"/>
                <a:gd name="T24" fmla="*/ 2147483646 w 17"/>
                <a:gd name="T25" fmla="*/ 2147483646 h 20"/>
                <a:gd name="T26" fmla="*/ 2147483646 w 17"/>
                <a:gd name="T27" fmla="*/ 2147483646 h 20"/>
                <a:gd name="T28" fmla="*/ 2147483646 w 17"/>
                <a:gd name="T29" fmla="*/ 2147483646 h 20"/>
                <a:gd name="T30" fmla="*/ 2147483646 w 17"/>
                <a:gd name="T31" fmla="*/ 2147483646 h 20"/>
                <a:gd name="T32" fmla="*/ 2147483646 w 17"/>
                <a:gd name="T33" fmla="*/ 2147483646 h 20"/>
                <a:gd name="T34" fmla="*/ 2147483646 w 17"/>
                <a:gd name="T35" fmla="*/ 2147483646 h 20"/>
                <a:gd name="T36" fmla="*/ 2147483646 w 17"/>
                <a:gd name="T37" fmla="*/ 2147483646 h 20"/>
                <a:gd name="T38" fmla="*/ 2147483646 w 17"/>
                <a:gd name="T39" fmla="*/ 2147483646 h 20"/>
                <a:gd name="T40" fmla="*/ 2147483646 w 17"/>
                <a:gd name="T41" fmla="*/ 2147483646 h 20"/>
                <a:gd name="T42" fmla="*/ 2147483646 w 17"/>
                <a:gd name="T43" fmla="*/ 2147483646 h 20"/>
                <a:gd name="T44" fmla="*/ 2147483646 w 17"/>
                <a:gd name="T45" fmla="*/ 2147483646 h 20"/>
                <a:gd name="T46" fmla="*/ 2147483646 w 17"/>
                <a:gd name="T47" fmla="*/ 2147483646 h 20"/>
                <a:gd name="T48" fmla="*/ 2147483646 w 17"/>
                <a:gd name="T49" fmla="*/ 2147483646 h 20"/>
                <a:gd name="T50" fmla="*/ 2147483646 w 17"/>
                <a:gd name="T51" fmla="*/ 2147483646 h 20"/>
                <a:gd name="T52" fmla="*/ 2147483646 w 17"/>
                <a:gd name="T53" fmla="*/ 2147483646 h 20"/>
                <a:gd name="T54" fmla="*/ 2147483646 w 17"/>
                <a:gd name="T55" fmla="*/ 2147483646 h 20"/>
                <a:gd name="T56" fmla="*/ 2147483646 w 17"/>
                <a:gd name="T57" fmla="*/ 2147483646 h 20"/>
                <a:gd name="T58" fmla="*/ 2147483646 w 17"/>
                <a:gd name="T59" fmla="*/ 2147483646 h 20"/>
                <a:gd name="T60" fmla="*/ 2147483646 w 17"/>
                <a:gd name="T61" fmla="*/ 2147483646 h 20"/>
                <a:gd name="T62" fmla="*/ 2147483646 w 17"/>
                <a:gd name="T63" fmla="*/ 2147483646 h 20"/>
                <a:gd name="T64" fmla="*/ 2147483646 w 17"/>
                <a:gd name="T65" fmla="*/ 2147483646 h 20"/>
                <a:gd name="T66" fmla="*/ 2147483646 w 17"/>
                <a:gd name="T67" fmla="*/ 2147483646 h 20"/>
                <a:gd name="T68" fmla="*/ 2147483646 w 17"/>
                <a:gd name="T69" fmla="*/ 2147483646 h 20"/>
                <a:gd name="T70" fmla="*/ 2147483646 w 17"/>
                <a:gd name="T71" fmla="*/ 2147483646 h 20"/>
                <a:gd name="T72" fmla="*/ 2147483646 w 17"/>
                <a:gd name="T73" fmla="*/ 2147483646 h 20"/>
                <a:gd name="T74" fmla="*/ 2147483646 w 17"/>
                <a:gd name="T75" fmla="*/ 2147483646 h 20"/>
                <a:gd name="T76" fmla="*/ 2147483646 w 17"/>
                <a:gd name="T77" fmla="*/ 2147483646 h 20"/>
                <a:gd name="T78" fmla="*/ 2147483646 w 17"/>
                <a:gd name="T79" fmla="*/ 2147483646 h 20"/>
                <a:gd name="T80" fmla="*/ 2147483646 w 17"/>
                <a:gd name="T81" fmla="*/ 2147483646 h 20"/>
                <a:gd name="T82" fmla="*/ 2147483646 w 17"/>
                <a:gd name="T83" fmla="*/ 2147483646 h 20"/>
                <a:gd name="T84" fmla="*/ 2147483646 w 17"/>
                <a:gd name="T85" fmla="*/ 2147483646 h 20"/>
                <a:gd name="T86" fmla="*/ 2147483646 w 17"/>
                <a:gd name="T87" fmla="*/ 2147483646 h 20"/>
                <a:gd name="T88" fmla="*/ 2147483646 w 17"/>
                <a:gd name="T89" fmla="*/ 2147483646 h 20"/>
                <a:gd name="T90" fmla="*/ 2147483646 w 17"/>
                <a:gd name="T91" fmla="*/ 2147483646 h 20"/>
                <a:gd name="T92" fmla="*/ 2147483646 w 17"/>
                <a:gd name="T93" fmla="*/ 2147483646 h 20"/>
                <a:gd name="T94" fmla="*/ 2147483646 w 17"/>
                <a:gd name="T95" fmla="*/ 2147483646 h 20"/>
                <a:gd name="T96" fmla="*/ 2147483646 w 17"/>
                <a:gd name="T97" fmla="*/ 2147483646 h 20"/>
                <a:gd name="T98" fmla="*/ 2147483646 w 17"/>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
                  <a:moveTo>
                    <a:pt x="0" y="0"/>
                  </a:moveTo>
                  <a:lnTo>
                    <a:pt x="0" y="0"/>
                  </a:lnTo>
                  <a:lnTo>
                    <a:pt x="1" y="0"/>
                  </a:lnTo>
                  <a:lnTo>
                    <a:pt x="1" y="1"/>
                  </a:lnTo>
                  <a:lnTo>
                    <a:pt x="1" y="0"/>
                  </a:lnTo>
                  <a:lnTo>
                    <a:pt x="2" y="1"/>
                  </a:lnTo>
                  <a:lnTo>
                    <a:pt x="2" y="0"/>
                  </a:lnTo>
                  <a:lnTo>
                    <a:pt x="3" y="2"/>
                  </a:lnTo>
                  <a:lnTo>
                    <a:pt x="3" y="1"/>
                  </a:lnTo>
                  <a:lnTo>
                    <a:pt x="4" y="2"/>
                  </a:lnTo>
                  <a:lnTo>
                    <a:pt x="5" y="3"/>
                  </a:lnTo>
                  <a:lnTo>
                    <a:pt x="6" y="4"/>
                  </a:lnTo>
                  <a:lnTo>
                    <a:pt x="6" y="3"/>
                  </a:lnTo>
                  <a:lnTo>
                    <a:pt x="6" y="5"/>
                  </a:lnTo>
                  <a:lnTo>
                    <a:pt x="7" y="5"/>
                  </a:lnTo>
                  <a:lnTo>
                    <a:pt x="7" y="4"/>
                  </a:lnTo>
                  <a:lnTo>
                    <a:pt x="8" y="5"/>
                  </a:lnTo>
                  <a:lnTo>
                    <a:pt x="8" y="6"/>
                  </a:lnTo>
                  <a:lnTo>
                    <a:pt x="9" y="6"/>
                  </a:lnTo>
                  <a:lnTo>
                    <a:pt x="9" y="7"/>
                  </a:lnTo>
                  <a:lnTo>
                    <a:pt x="9" y="8"/>
                  </a:lnTo>
                  <a:lnTo>
                    <a:pt x="10" y="8"/>
                  </a:lnTo>
                  <a:lnTo>
                    <a:pt x="10" y="9"/>
                  </a:lnTo>
                  <a:lnTo>
                    <a:pt x="11" y="10"/>
                  </a:lnTo>
                  <a:lnTo>
                    <a:pt x="11" y="11"/>
                  </a:lnTo>
                  <a:lnTo>
                    <a:pt x="11" y="12"/>
                  </a:lnTo>
                  <a:lnTo>
                    <a:pt x="12" y="13"/>
                  </a:lnTo>
                  <a:lnTo>
                    <a:pt x="13" y="12"/>
                  </a:lnTo>
                  <a:lnTo>
                    <a:pt x="13" y="14"/>
                  </a:lnTo>
                  <a:lnTo>
                    <a:pt x="13" y="15"/>
                  </a:lnTo>
                  <a:lnTo>
                    <a:pt x="14" y="15"/>
                  </a:lnTo>
                  <a:lnTo>
                    <a:pt x="14" y="16"/>
                  </a:lnTo>
                  <a:lnTo>
                    <a:pt x="14" y="18"/>
                  </a:lnTo>
                  <a:lnTo>
                    <a:pt x="15" y="18"/>
                  </a:lnTo>
                  <a:lnTo>
                    <a:pt x="15" y="19"/>
                  </a:lnTo>
                  <a:lnTo>
                    <a:pt x="15" y="20"/>
                  </a:lnTo>
                  <a:lnTo>
                    <a:pt x="16" y="20"/>
                  </a:lnTo>
                  <a:lnTo>
                    <a:pt x="16" y="19"/>
                  </a:lnTo>
                  <a:lnTo>
                    <a:pt x="17" y="20"/>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18" name="Freeform 75">
              <a:extLst>
                <a:ext uri="{FF2B5EF4-FFF2-40B4-BE49-F238E27FC236}">
                  <a16:creationId xmlns:a16="http://schemas.microsoft.com/office/drawing/2014/main" id="{ED9CC67A-186D-4B06-8082-09D53E9CBEC4}"/>
                </a:ext>
              </a:extLst>
            </p:cNvPr>
            <p:cNvSpPr>
              <a:spLocks/>
            </p:cNvSpPr>
            <p:nvPr/>
          </p:nvSpPr>
          <p:spPr bwMode="auto">
            <a:xfrm>
              <a:off x="2848465" y="320676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0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2147483646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5"/>
                  </a:moveTo>
                  <a:lnTo>
                    <a:pt x="1" y="213"/>
                  </a:lnTo>
                  <a:lnTo>
                    <a:pt x="1" y="210"/>
                  </a:lnTo>
                  <a:lnTo>
                    <a:pt x="1" y="206"/>
                  </a:lnTo>
                  <a:lnTo>
                    <a:pt x="2" y="201"/>
                  </a:lnTo>
                  <a:lnTo>
                    <a:pt x="2" y="194"/>
                  </a:lnTo>
                  <a:lnTo>
                    <a:pt x="2" y="186"/>
                  </a:lnTo>
                  <a:lnTo>
                    <a:pt x="3" y="174"/>
                  </a:lnTo>
                  <a:lnTo>
                    <a:pt x="3" y="160"/>
                  </a:lnTo>
                  <a:lnTo>
                    <a:pt x="3" y="145"/>
                  </a:lnTo>
                  <a:lnTo>
                    <a:pt x="4" y="131"/>
                  </a:lnTo>
                  <a:lnTo>
                    <a:pt x="4" y="116"/>
                  </a:lnTo>
                  <a:lnTo>
                    <a:pt x="5" y="98"/>
                  </a:lnTo>
                  <a:lnTo>
                    <a:pt x="5" y="82"/>
                  </a:lnTo>
                  <a:lnTo>
                    <a:pt x="5" y="67"/>
                  </a:lnTo>
                  <a:lnTo>
                    <a:pt x="6" y="52"/>
                  </a:lnTo>
                  <a:lnTo>
                    <a:pt x="6" y="40"/>
                  </a:lnTo>
                  <a:lnTo>
                    <a:pt x="6" y="27"/>
                  </a:lnTo>
                  <a:lnTo>
                    <a:pt x="7" y="18"/>
                  </a:lnTo>
                  <a:lnTo>
                    <a:pt x="7" y="11"/>
                  </a:lnTo>
                  <a:lnTo>
                    <a:pt x="7" y="6"/>
                  </a:lnTo>
                  <a:lnTo>
                    <a:pt x="8" y="2"/>
                  </a:lnTo>
                  <a:lnTo>
                    <a:pt x="8" y="0"/>
                  </a:lnTo>
                  <a:lnTo>
                    <a:pt x="8" y="1"/>
                  </a:lnTo>
                  <a:lnTo>
                    <a:pt x="9" y="2"/>
                  </a:lnTo>
                  <a:lnTo>
                    <a:pt x="9" y="5"/>
                  </a:lnTo>
                  <a:lnTo>
                    <a:pt x="9" y="11"/>
                  </a:lnTo>
                  <a:lnTo>
                    <a:pt x="10" y="15"/>
                  </a:lnTo>
                  <a:lnTo>
                    <a:pt x="10" y="22"/>
                  </a:lnTo>
                  <a:lnTo>
                    <a:pt x="10" y="28"/>
                  </a:lnTo>
                  <a:lnTo>
                    <a:pt x="11" y="35"/>
                  </a:lnTo>
                  <a:lnTo>
                    <a:pt x="11" y="43"/>
                  </a:lnTo>
                  <a:lnTo>
                    <a:pt x="12" y="50"/>
                  </a:lnTo>
                  <a:lnTo>
                    <a:pt x="12" y="55"/>
                  </a:lnTo>
                  <a:lnTo>
                    <a:pt x="12" y="62"/>
                  </a:lnTo>
                  <a:lnTo>
                    <a:pt x="13" y="69"/>
                  </a:lnTo>
                  <a:lnTo>
                    <a:pt x="13" y="75"/>
                  </a:lnTo>
                  <a:lnTo>
                    <a:pt x="13" y="80"/>
                  </a:lnTo>
                  <a:lnTo>
                    <a:pt x="14" y="84"/>
                  </a:lnTo>
                  <a:lnTo>
                    <a:pt x="14" y="89"/>
                  </a:lnTo>
                  <a:lnTo>
                    <a:pt x="14" y="94"/>
                  </a:lnTo>
                  <a:lnTo>
                    <a:pt x="15" y="97"/>
                  </a:lnTo>
                  <a:lnTo>
                    <a:pt x="15" y="99"/>
                  </a:lnTo>
                  <a:lnTo>
                    <a:pt x="16" y="102"/>
                  </a:lnTo>
                  <a:lnTo>
                    <a:pt x="16" y="105"/>
                  </a:lnTo>
                  <a:lnTo>
                    <a:pt x="16" y="107"/>
                  </a:lnTo>
                  <a:lnTo>
                    <a:pt x="17" y="109"/>
                  </a:lnTo>
                  <a:lnTo>
                    <a:pt x="17" y="110"/>
                  </a:lnTo>
                  <a:lnTo>
                    <a:pt x="17" y="112"/>
                  </a:lnTo>
                  <a:lnTo>
                    <a:pt x="18" y="11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19" name="Freeform 76">
              <a:extLst>
                <a:ext uri="{FF2B5EF4-FFF2-40B4-BE49-F238E27FC236}">
                  <a16:creationId xmlns:a16="http://schemas.microsoft.com/office/drawing/2014/main" id="{85F1A477-F916-45B9-A857-2FA99EDF36E1}"/>
                </a:ext>
              </a:extLst>
            </p:cNvPr>
            <p:cNvSpPr>
              <a:spLocks/>
            </p:cNvSpPr>
            <p:nvPr/>
          </p:nvSpPr>
          <p:spPr bwMode="auto">
            <a:xfrm>
              <a:off x="2877035" y="3293145"/>
              <a:ext cx="26983" cy="21201"/>
            </a:xfrm>
            <a:custGeom>
              <a:avLst/>
              <a:gdLst>
                <a:gd name="T0" fmla="*/ 0 w 17"/>
                <a:gd name="T1" fmla="*/ 2147483646 h 27"/>
                <a:gd name="T2" fmla="*/ 0 w 17"/>
                <a:gd name="T3" fmla="*/ 2147483646 h 27"/>
                <a:gd name="T4" fmla="*/ 0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0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2"/>
                  </a:moveTo>
                  <a:lnTo>
                    <a:pt x="0" y="2"/>
                  </a:lnTo>
                  <a:lnTo>
                    <a:pt x="0" y="3"/>
                  </a:lnTo>
                  <a:lnTo>
                    <a:pt x="1" y="2"/>
                  </a:lnTo>
                  <a:lnTo>
                    <a:pt x="1" y="3"/>
                  </a:lnTo>
                  <a:lnTo>
                    <a:pt x="1" y="2"/>
                  </a:lnTo>
                  <a:lnTo>
                    <a:pt x="2" y="2"/>
                  </a:lnTo>
                  <a:lnTo>
                    <a:pt x="3" y="1"/>
                  </a:lnTo>
                  <a:lnTo>
                    <a:pt x="3" y="0"/>
                  </a:lnTo>
                  <a:lnTo>
                    <a:pt x="3" y="1"/>
                  </a:lnTo>
                  <a:lnTo>
                    <a:pt x="4" y="2"/>
                  </a:lnTo>
                  <a:lnTo>
                    <a:pt x="5" y="4"/>
                  </a:lnTo>
                  <a:lnTo>
                    <a:pt x="5" y="5"/>
                  </a:lnTo>
                  <a:lnTo>
                    <a:pt x="5" y="8"/>
                  </a:lnTo>
                  <a:lnTo>
                    <a:pt x="6" y="10"/>
                  </a:lnTo>
                  <a:lnTo>
                    <a:pt x="6" y="13"/>
                  </a:lnTo>
                  <a:lnTo>
                    <a:pt x="6" y="15"/>
                  </a:lnTo>
                  <a:lnTo>
                    <a:pt x="7" y="18"/>
                  </a:lnTo>
                  <a:lnTo>
                    <a:pt x="7" y="20"/>
                  </a:lnTo>
                  <a:lnTo>
                    <a:pt x="8" y="21"/>
                  </a:lnTo>
                  <a:lnTo>
                    <a:pt x="8" y="23"/>
                  </a:lnTo>
                  <a:lnTo>
                    <a:pt x="9" y="26"/>
                  </a:lnTo>
                  <a:lnTo>
                    <a:pt x="9" y="25"/>
                  </a:lnTo>
                  <a:lnTo>
                    <a:pt x="10" y="27"/>
                  </a:lnTo>
                  <a:lnTo>
                    <a:pt x="10" y="25"/>
                  </a:lnTo>
                  <a:lnTo>
                    <a:pt x="11" y="26"/>
                  </a:lnTo>
                  <a:lnTo>
                    <a:pt x="11" y="24"/>
                  </a:lnTo>
                  <a:lnTo>
                    <a:pt x="12" y="23"/>
                  </a:lnTo>
                  <a:lnTo>
                    <a:pt x="12" y="22"/>
                  </a:lnTo>
                  <a:lnTo>
                    <a:pt x="13" y="23"/>
                  </a:lnTo>
                  <a:lnTo>
                    <a:pt x="13" y="22"/>
                  </a:lnTo>
                  <a:lnTo>
                    <a:pt x="13" y="20"/>
                  </a:lnTo>
                  <a:lnTo>
                    <a:pt x="14" y="20"/>
                  </a:lnTo>
                  <a:lnTo>
                    <a:pt x="15" y="22"/>
                  </a:lnTo>
                  <a:lnTo>
                    <a:pt x="15" y="19"/>
                  </a:lnTo>
                  <a:lnTo>
                    <a:pt x="15" y="21"/>
                  </a:lnTo>
                  <a:lnTo>
                    <a:pt x="16" y="20"/>
                  </a:lnTo>
                  <a:lnTo>
                    <a:pt x="16" y="21"/>
                  </a:lnTo>
                  <a:lnTo>
                    <a:pt x="17" y="22"/>
                  </a:lnTo>
                  <a:lnTo>
                    <a:pt x="17"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20" name="Freeform 77">
              <a:extLst>
                <a:ext uri="{FF2B5EF4-FFF2-40B4-BE49-F238E27FC236}">
                  <a16:creationId xmlns:a16="http://schemas.microsoft.com/office/drawing/2014/main" id="{3A2B2311-D18C-4E22-8113-7C6643FE2F25}"/>
                </a:ext>
              </a:extLst>
            </p:cNvPr>
            <p:cNvSpPr>
              <a:spLocks/>
            </p:cNvSpPr>
            <p:nvPr/>
          </p:nvSpPr>
          <p:spPr bwMode="auto">
            <a:xfrm>
              <a:off x="2904018" y="3312775"/>
              <a:ext cx="28569" cy="40832"/>
            </a:xfrm>
            <a:custGeom>
              <a:avLst/>
              <a:gdLst>
                <a:gd name="T0" fmla="*/ 0 w 18"/>
                <a:gd name="T1" fmla="*/ 0 h 52"/>
                <a:gd name="T2" fmla="*/ 2147483646 w 18"/>
                <a:gd name="T3" fmla="*/ 0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0"/>
                  </a:lnTo>
                  <a:lnTo>
                    <a:pt x="1" y="2"/>
                  </a:lnTo>
                  <a:lnTo>
                    <a:pt x="1" y="3"/>
                  </a:lnTo>
                  <a:lnTo>
                    <a:pt x="2" y="5"/>
                  </a:lnTo>
                  <a:lnTo>
                    <a:pt x="2" y="8"/>
                  </a:lnTo>
                  <a:lnTo>
                    <a:pt x="2" y="7"/>
                  </a:lnTo>
                  <a:lnTo>
                    <a:pt x="3" y="10"/>
                  </a:lnTo>
                  <a:lnTo>
                    <a:pt x="3" y="13"/>
                  </a:lnTo>
                  <a:lnTo>
                    <a:pt x="4" y="16"/>
                  </a:lnTo>
                  <a:lnTo>
                    <a:pt x="4" y="17"/>
                  </a:lnTo>
                  <a:lnTo>
                    <a:pt x="4" y="18"/>
                  </a:lnTo>
                  <a:lnTo>
                    <a:pt x="4" y="21"/>
                  </a:lnTo>
                  <a:lnTo>
                    <a:pt x="5" y="21"/>
                  </a:lnTo>
                  <a:lnTo>
                    <a:pt x="5" y="24"/>
                  </a:lnTo>
                  <a:lnTo>
                    <a:pt x="6" y="25"/>
                  </a:lnTo>
                  <a:lnTo>
                    <a:pt x="6" y="28"/>
                  </a:lnTo>
                  <a:lnTo>
                    <a:pt x="6" y="29"/>
                  </a:lnTo>
                  <a:lnTo>
                    <a:pt x="7" y="31"/>
                  </a:lnTo>
                  <a:lnTo>
                    <a:pt x="7" y="32"/>
                  </a:lnTo>
                  <a:lnTo>
                    <a:pt x="7" y="33"/>
                  </a:lnTo>
                  <a:lnTo>
                    <a:pt x="8" y="34"/>
                  </a:lnTo>
                  <a:lnTo>
                    <a:pt x="8" y="36"/>
                  </a:lnTo>
                  <a:lnTo>
                    <a:pt x="9" y="38"/>
                  </a:lnTo>
                  <a:lnTo>
                    <a:pt x="9" y="39"/>
                  </a:lnTo>
                  <a:lnTo>
                    <a:pt x="10" y="41"/>
                  </a:lnTo>
                  <a:lnTo>
                    <a:pt x="10" y="42"/>
                  </a:lnTo>
                  <a:lnTo>
                    <a:pt x="11" y="42"/>
                  </a:lnTo>
                  <a:lnTo>
                    <a:pt x="11" y="43"/>
                  </a:lnTo>
                  <a:lnTo>
                    <a:pt x="11" y="45"/>
                  </a:lnTo>
                  <a:lnTo>
                    <a:pt x="12" y="44"/>
                  </a:lnTo>
                  <a:lnTo>
                    <a:pt x="12" y="46"/>
                  </a:lnTo>
                  <a:lnTo>
                    <a:pt x="13" y="47"/>
                  </a:lnTo>
                  <a:lnTo>
                    <a:pt x="13" y="48"/>
                  </a:lnTo>
                  <a:lnTo>
                    <a:pt x="13" y="49"/>
                  </a:lnTo>
                  <a:lnTo>
                    <a:pt x="14" y="48"/>
                  </a:lnTo>
                  <a:lnTo>
                    <a:pt x="14" y="49"/>
                  </a:lnTo>
                  <a:lnTo>
                    <a:pt x="15" y="49"/>
                  </a:lnTo>
                  <a:lnTo>
                    <a:pt x="15" y="50"/>
                  </a:lnTo>
                  <a:lnTo>
                    <a:pt x="16" y="50"/>
                  </a:lnTo>
                  <a:lnTo>
                    <a:pt x="16" y="51"/>
                  </a:lnTo>
                  <a:lnTo>
                    <a:pt x="16" y="50"/>
                  </a:lnTo>
                  <a:lnTo>
                    <a:pt x="17" y="50"/>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21" name="Freeform 78">
              <a:extLst>
                <a:ext uri="{FF2B5EF4-FFF2-40B4-BE49-F238E27FC236}">
                  <a16:creationId xmlns:a16="http://schemas.microsoft.com/office/drawing/2014/main" id="{5C2CBD48-13C2-4723-9491-8D57CB7A5960}"/>
                </a:ext>
              </a:extLst>
            </p:cNvPr>
            <p:cNvSpPr>
              <a:spLocks/>
            </p:cNvSpPr>
            <p:nvPr/>
          </p:nvSpPr>
          <p:spPr bwMode="auto">
            <a:xfrm>
              <a:off x="2932587" y="3353606"/>
              <a:ext cx="26983" cy="14134"/>
            </a:xfrm>
            <a:custGeom>
              <a:avLst/>
              <a:gdLst>
                <a:gd name="T0" fmla="*/ 0 w 17"/>
                <a:gd name="T1" fmla="*/ 0 h 18"/>
                <a:gd name="T2" fmla="*/ 0 w 17"/>
                <a:gd name="T3" fmla="*/ 2147483646 h 18"/>
                <a:gd name="T4" fmla="*/ 0 w 17"/>
                <a:gd name="T5" fmla="*/ 2147483646 h 18"/>
                <a:gd name="T6" fmla="*/ 2147483646 w 17"/>
                <a:gd name="T7" fmla="*/ 2147483646 h 18"/>
                <a:gd name="T8" fmla="*/ 2147483646 w 17"/>
                <a:gd name="T9" fmla="*/ 2147483646 h 18"/>
                <a:gd name="T10" fmla="*/ 2147483646 w 17"/>
                <a:gd name="T11" fmla="*/ 2147483646 h 18"/>
                <a:gd name="T12" fmla="*/ 2147483646 w 17"/>
                <a:gd name="T13" fmla="*/ 2147483646 h 18"/>
                <a:gd name="T14" fmla="*/ 2147483646 w 17"/>
                <a:gd name="T15" fmla="*/ 2147483646 h 18"/>
                <a:gd name="T16" fmla="*/ 2147483646 w 17"/>
                <a:gd name="T17" fmla="*/ 2147483646 h 18"/>
                <a:gd name="T18" fmla="*/ 2147483646 w 17"/>
                <a:gd name="T19" fmla="*/ 2147483646 h 18"/>
                <a:gd name="T20" fmla="*/ 2147483646 w 17"/>
                <a:gd name="T21" fmla="*/ 2147483646 h 18"/>
                <a:gd name="T22" fmla="*/ 2147483646 w 17"/>
                <a:gd name="T23" fmla="*/ 2147483646 h 18"/>
                <a:gd name="T24" fmla="*/ 2147483646 w 17"/>
                <a:gd name="T25" fmla="*/ 2147483646 h 18"/>
                <a:gd name="T26" fmla="*/ 2147483646 w 17"/>
                <a:gd name="T27" fmla="*/ 2147483646 h 18"/>
                <a:gd name="T28" fmla="*/ 2147483646 w 17"/>
                <a:gd name="T29" fmla="*/ 2147483646 h 18"/>
                <a:gd name="T30" fmla="*/ 2147483646 w 17"/>
                <a:gd name="T31" fmla="*/ 2147483646 h 18"/>
                <a:gd name="T32" fmla="*/ 2147483646 w 17"/>
                <a:gd name="T33" fmla="*/ 2147483646 h 18"/>
                <a:gd name="T34" fmla="*/ 2147483646 w 17"/>
                <a:gd name="T35" fmla="*/ 2147483646 h 18"/>
                <a:gd name="T36" fmla="*/ 2147483646 w 17"/>
                <a:gd name="T37" fmla="*/ 2147483646 h 18"/>
                <a:gd name="T38" fmla="*/ 2147483646 w 17"/>
                <a:gd name="T39" fmla="*/ 2147483646 h 18"/>
                <a:gd name="T40" fmla="*/ 2147483646 w 17"/>
                <a:gd name="T41" fmla="*/ 2147483646 h 18"/>
                <a:gd name="T42" fmla="*/ 2147483646 w 17"/>
                <a:gd name="T43" fmla="*/ 2147483646 h 18"/>
                <a:gd name="T44" fmla="*/ 2147483646 w 17"/>
                <a:gd name="T45" fmla="*/ 2147483646 h 18"/>
                <a:gd name="T46" fmla="*/ 2147483646 w 17"/>
                <a:gd name="T47" fmla="*/ 2147483646 h 18"/>
                <a:gd name="T48" fmla="*/ 2147483646 w 17"/>
                <a:gd name="T49" fmla="*/ 2147483646 h 18"/>
                <a:gd name="T50" fmla="*/ 2147483646 w 17"/>
                <a:gd name="T51" fmla="*/ 2147483646 h 18"/>
                <a:gd name="T52" fmla="*/ 2147483646 w 17"/>
                <a:gd name="T53" fmla="*/ 2147483646 h 18"/>
                <a:gd name="T54" fmla="*/ 2147483646 w 17"/>
                <a:gd name="T55" fmla="*/ 2147483646 h 18"/>
                <a:gd name="T56" fmla="*/ 2147483646 w 17"/>
                <a:gd name="T57" fmla="*/ 2147483646 h 18"/>
                <a:gd name="T58" fmla="*/ 2147483646 w 17"/>
                <a:gd name="T59" fmla="*/ 2147483646 h 18"/>
                <a:gd name="T60" fmla="*/ 2147483646 w 17"/>
                <a:gd name="T61" fmla="*/ 2147483646 h 18"/>
                <a:gd name="T62" fmla="*/ 2147483646 w 17"/>
                <a:gd name="T63" fmla="*/ 2147483646 h 18"/>
                <a:gd name="T64" fmla="*/ 2147483646 w 17"/>
                <a:gd name="T65" fmla="*/ 2147483646 h 18"/>
                <a:gd name="T66" fmla="*/ 2147483646 w 17"/>
                <a:gd name="T67" fmla="*/ 2147483646 h 18"/>
                <a:gd name="T68" fmla="*/ 2147483646 w 17"/>
                <a:gd name="T69" fmla="*/ 2147483646 h 18"/>
                <a:gd name="T70" fmla="*/ 2147483646 w 17"/>
                <a:gd name="T71" fmla="*/ 2147483646 h 18"/>
                <a:gd name="T72" fmla="*/ 2147483646 w 17"/>
                <a:gd name="T73" fmla="*/ 2147483646 h 18"/>
                <a:gd name="T74" fmla="*/ 2147483646 w 17"/>
                <a:gd name="T75" fmla="*/ 2147483646 h 18"/>
                <a:gd name="T76" fmla="*/ 2147483646 w 17"/>
                <a:gd name="T77" fmla="*/ 2147483646 h 18"/>
                <a:gd name="T78" fmla="*/ 2147483646 w 17"/>
                <a:gd name="T79" fmla="*/ 2147483646 h 18"/>
                <a:gd name="T80" fmla="*/ 2147483646 w 17"/>
                <a:gd name="T81" fmla="*/ 2147483646 h 18"/>
                <a:gd name="T82" fmla="*/ 2147483646 w 17"/>
                <a:gd name="T83" fmla="*/ 2147483646 h 18"/>
                <a:gd name="T84" fmla="*/ 2147483646 w 17"/>
                <a:gd name="T85" fmla="*/ 2147483646 h 18"/>
                <a:gd name="T86" fmla="*/ 2147483646 w 17"/>
                <a:gd name="T87" fmla="*/ 2147483646 h 18"/>
                <a:gd name="T88" fmla="*/ 2147483646 w 17"/>
                <a:gd name="T89" fmla="*/ 2147483646 h 18"/>
                <a:gd name="T90" fmla="*/ 2147483646 w 17"/>
                <a:gd name="T91" fmla="*/ 2147483646 h 18"/>
                <a:gd name="T92" fmla="*/ 2147483646 w 17"/>
                <a:gd name="T93" fmla="*/ 2147483646 h 18"/>
                <a:gd name="T94" fmla="*/ 2147483646 w 17"/>
                <a:gd name="T95" fmla="*/ 2147483646 h 18"/>
                <a:gd name="T96" fmla="*/ 2147483646 w 17"/>
                <a:gd name="T97" fmla="*/ 2147483646 h 18"/>
                <a:gd name="T98" fmla="*/ 2147483646 w 17"/>
                <a:gd name="T99" fmla="*/ 2147483646 h 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
                  <a:moveTo>
                    <a:pt x="0" y="0"/>
                  </a:moveTo>
                  <a:lnTo>
                    <a:pt x="0" y="1"/>
                  </a:lnTo>
                  <a:lnTo>
                    <a:pt x="1" y="1"/>
                  </a:lnTo>
                  <a:lnTo>
                    <a:pt x="1" y="2"/>
                  </a:lnTo>
                  <a:lnTo>
                    <a:pt x="2" y="1"/>
                  </a:lnTo>
                  <a:lnTo>
                    <a:pt x="3" y="2"/>
                  </a:lnTo>
                  <a:lnTo>
                    <a:pt x="3" y="1"/>
                  </a:lnTo>
                  <a:lnTo>
                    <a:pt x="4" y="2"/>
                  </a:lnTo>
                  <a:lnTo>
                    <a:pt x="4" y="1"/>
                  </a:lnTo>
                  <a:lnTo>
                    <a:pt x="4" y="2"/>
                  </a:lnTo>
                  <a:lnTo>
                    <a:pt x="5" y="2"/>
                  </a:lnTo>
                  <a:lnTo>
                    <a:pt x="6" y="3"/>
                  </a:lnTo>
                  <a:lnTo>
                    <a:pt x="7" y="3"/>
                  </a:lnTo>
                  <a:lnTo>
                    <a:pt x="8" y="2"/>
                  </a:lnTo>
                  <a:lnTo>
                    <a:pt x="8" y="3"/>
                  </a:lnTo>
                  <a:lnTo>
                    <a:pt x="9" y="5"/>
                  </a:lnTo>
                  <a:lnTo>
                    <a:pt x="9" y="4"/>
                  </a:lnTo>
                  <a:lnTo>
                    <a:pt x="10" y="4"/>
                  </a:lnTo>
                  <a:lnTo>
                    <a:pt x="10" y="5"/>
                  </a:lnTo>
                  <a:lnTo>
                    <a:pt x="11" y="6"/>
                  </a:lnTo>
                  <a:lnTo>
                    <a:pt x="11" y="5"/>
                  </a:lnTo>
                  <a:lnTo>
                    <a:pt x="12" y="6"/>
                  </a:lnTo>
                  <a:lnTo>
                    <a:pt x="12" y="8"/>
                  </a:lnTo>
                  <a:lnTo>
                    <a:pt x="13" y="7"/>
                  </a:lnTo>
                  <a:lnTo>
                    <a:pt x="13" y="9"/>
                  </a:lnTo>
                  <a:lnTo>
                    <a:pt x="13" y="10"/>
                  </a:lnTo>
                  <a:lnTo>
                    <a:pt x="14" y="10"/>
                  </a:lnTo>
                  <a:lnTo>
                    <a:pt x="14" y="11"/>
                  </a:lnTo>
                  <a:lnTo>
                    <a:pt x="15" y="13"/>
                  </a:lnTo>
                  <a:lnTo>
                    <a:pt x="16" y="14"/>
                  </a:lnTo>
                  <a:lnTo>
                    <a:pt x="16" y="15"/>
                  </a:lnTo>
                  <a:lnTo>
                    <a:pt x="17" y="15"/>
                  </a:lnTo>
                  <a:lnTo>
                    <a:pt x="17" y="17"/>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22" name="Freeform 79">
              <a:extLst>
                <a:ext uri="{FF2B5EF4-FFF2-40B4-BE49-F238E27FC236}">
                  <a16:creationId xmlns:a16="http://schemas.microsoft.com/office/drawing/2014/main" id="{68BCE764-C094-4351-B50C-3AB46E30288C}"/>
                </a:ext>
              </a:extLst>
            </p:cNvPr>
            <p:cNvSpPr>
              <a:spLocks/>
            </p:cNvSpPr>
            <p:nvPr/>
          </p:nvSpPr>
          <p:spPr bwMode="auto">
            <a:xfrm>
              <a:off x="2959569" y="320205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2147483646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0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1"/>
                  </a:moveTo>
                  <a:lnTo>
                    <a:pt x="1" y="211"/>
                  </a:lnTo>
                  <a:lnTo>
                    <a:pt x="1" y="212"/>
                  </a:lnTo>
                  <a:lnTo>
                    <a:pt x="1" y="213"/>
                  </a:lnTo>
                  <a:lnTo>
                    <a:pt x="2" y="213"/>
                  </a:lnTo>
                  <a:lnTo>
                    <a:pt x="2" y="214"/>
                  </a:lnTo>
                  <a:lnTo>
                    <a:pt x="3" y="215"/>
                  </a:lnTo>
                  <a:lnTo>
                    <a:pt x="3" y="214"/>
                  </a:lnTo>
                  <a:lnTo>
                    <a:pt x="3" y="215"/>
                  </a:lnTo>
                  <a:lnTo>
                    <a:pt x="4" y="213"/>
                  </a:lnTo>
                  <a:lnTo>
                    <a:pt x="4" y="212"/>
                  </a:lnTo>
                  <a:lnTo>
                    <a:pt x="5" y="210"/>
                  </a:lnTo>
                  <a:lnTo>
                    <a:pt x="5" y="207"/>
                  </a:lnTo>
                  <a:lnTo>
                    <a:pt x="5" y="202"/>
                  </a:lnTo>
                  <a:lnTo>
                    <a:pt x="6" y="198"/>
                  </a:lnTo>
                  <a:lnTo>
                    <a:pt x="6" y="188"/>
                  </a:lnTo>
                  <a:lnTo>
                    <a:pt x="6" y="180"/>
                  </a:lnTo>
                  <a:lnTo>
                    <a:pt x="7" y="167"/>
                  </a:lnTo>
                  <a:lnTo>
                    <a:pt x="7" y="153"/>
                  </a:lnTo>
                  <a:lnTo>
                    <a:pt x="7" y="138"/>
                  </a:lnTo>
                  <a:lnTo>
                    <a:pt x="8" y="122"/>
                  </a:lnTo>
                  <a:lnTo>
                    <a:pt x="8" y="107"/>
                  </a:lnTo>
                  <a:lnTo>
                    <a:pt x="8" y="91"/>
                  </a:lnTo>
                  <a:lnTo>
                    <a:pt x="9" y="74"/>
                  </a:lnTo>
                  <a:lnTo>
                    <a:pt x="9" y="59"/>
                  </a:lnTo>
                  <a:lnTo>
                    <a:pt x="10" y="47"/>
                  </a:lnTo>
                  <a:lnTo>
                    <a:pt x="10" y="33"/>
                  </a:lnTo>
                  <a:lnTo>
                    <a:pt x="10" y="23"/>
                  </a:lnTo>
                  <a:lnTo>
                    <a:pt x="11" y="15"/>
                  </a:lnTo>
                  <a:lnTo>
                    <a:pt x="11" y="9"/>
                  </a:lnTo>
                  <a:lnTo>
                    <a:pt x="11" y="5"/>
                  </a:lnTo>
                  <a:lnTo>
                    <a:pt x="12" y="2"/>
                  </a:lnTo>
                  <a:lnTo>
                    <a:pt x="12" y="0"/>
                  </a:lnTo>
                  <a:lnTo>
                    <a:pt x="12" y="3"/>
                  </a:lnTo>
                  <a:lnTo>
                    <a:pt x="13" y="6"/>
                  </a:lnTo>
                  <a:lnTo>
                    <a:pt x="13" y="9"/>
                  </a:lnTo>
                  <a:lnTo>
                    <a:pt x="13" y="13"/>
                  </a:lnTo>
                  <a:lnTo>
                    <a:pt x="14" y="17"/>
                  </a:lnTo>
                  <a:lnTo>
                    <a:pt x="14" y="24"/>
                  </a:lnTo>
                  <a:lnTo>
                    <a:pt x="15" y="30"/>
                  </a:lnTo>
                  <a:lnTo>
                    <a:pt x="15" y="36"/>
                  </a:lnTo>
                  <a:lnTo>
                    <a:pt x="15" y="43"/>
                  </a:lnTo>
                  <a:lnTo>
                    <a:pt x="16" y="50"/>
                  </a:lnTo>
                  <a:lnTo>
                    <a:pt x="16" y="57"/>
                  </a:lnTo>
                  <a:lnTo>
                    <a:pt x="16" y="63"/>
                  </a:lnTo>
                  <a:lnTo>
                    <a:pt x="17" y="68"/>
                  </a:lnTo>
                  <a:lnTo>
                    <a:pt x="17" y="73"/>
                  </a:lnTo>
                  <a:lnTo>
                    <a:pt x="17" y="79"/>
                  </a:lnTo>
                  <a:lnTo>
                    <a:pt x="18" y="8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23" name="Freeform 80">
              <a:extLst>
                <a:ext uri="{FF2B5EF4-FFF2-40B4-BE49-F238E27FC236}">
                  <a16:creationId xmlns:a16="http://schemas.microsoft.com/office/drawing/2014/main" id="{378DD4AE-AD0B-4CCC-9F1E-55AC18EA27F0}"/>
                </a:ext>
              </a:extLst>
            </p:cNvPr>
            <p:cNvSpPr>
              <a:spLocks/>
            </p:cNvSpPr>
            <p:nvPr/>
          </p:nvSpPr>
          <p:spPr bwMode="auto">
            <a:xfrm>
              <a:off x="2988138" y="3268017"/>
              <a:ext cx="26983" cy="40046"/>
            </a:xfrm>
            <a:custGeom>
              <a:avLst/>
              <a:gdLst>
                <a:gd name="T0" fmla="*/ 0 w 17"/>
                <a:gd name="T1" fmla="*/ 0 h 51"/>
                <a:gd name="T2" fmla="*/ 0 w 17"/>
                <a:gd name="T3" fmla="*/ 2147483646 h 51"/>
                <a:gd name="T4" fmla="*/ 2147483646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3"/>
                  </a:lnTo>
                  <a:lnTo>
                    <a:pt x="1" y="6"/>
                  </a:lnTo>
                  <a:lnTo>
                    <a:pt x="1" y="9"/>
                  </a:lnTo>
                  <a:lnTo>
                    <a:pt x="1" y="12"/>
                  </a:lnTo>
                  <a:lnTo>
                    <a:pt x="2" y="14"/>
                  </a:lnTo>
                  <a:lnTo>
                    <a:pt x="2" y="16"/>
                  </a:lnTo>
                  <a:lnTo>
                    <a:pt x="2" y="18"/>
                  </a:lnTo>
                  <a:lnTo>
                    <a:pt x="3" y="19"/>
                  </a:lnTo>
                  <a:lnTo>
                    <a:pt x="3" y="20"/>
                  </a:lnTo>
                  <a:lnTo>
                    <a:pt x="4" y="21"/>
                  </a:lnTo>
                  <a:lnTo>
                    <a:pt x="4" y="22"/>
                  </a:lnTo>
                  <a:lnTo>
                    <a:pt x="4" y="21"/>
                  </a:lnTo>
                  <a:lnTo>
                    <a:pt x="5" y="20"/>
                  </a:lnTo>
                  <a:lnTo>
                    <a:pt x="5" y="21"/>
                  </a:lnTo>
                  <a:lnTo>
                    <a:pt x="6" y="19"/>
                  </a:lnTo>
                  <a:lnTo>
                    <a:pt x="7" y="19"/>
                  </a:lnTo>
                  <a:lnTo>
                    <a:pt x="7" y="18"/>
                  </a:lnTo>
                  <a:lnTo>
                    <a:pt x="7" y="20"/>
                  </a:lnTo>
                  <a:lnTo>
                    <a:pt x="8" y="20"/>
                  </a:lnTo>
                  <a:lnTo>
                    <a:pt x="8" y="21"/>
                  </a:lnTo>
                  <a:lnTo>
                    <a:pt x="8" y="23"/>
                  </a:lnTo>
                  <a:lnTo>
                    <a:pt x="9" y="25"/>
                  </a:lnTo>
                  <a:lnTo>
                    <a:pt x="9" y="27"/>
                  </a:lnTo>
                  <a:lnTo>
                    <a:pt x="10" y="31"/>
                  </a:lnTo>
                  <a:lnTo>
                    <a:pt x="10" y="34"/>
                  </a:lnTo>
                  <a:lnTo>
                    <a:pt x="10" y="37"/>
                  </a:lnTo>
                  <a:lnTo>
                    <a:pt x="11" y="39"/>
                  </a:lnTo>
                  <a:lnTo>
                    <a:pt x="11" y="42"/>
                  </a:lnTo>
                  <a:lnTo>
                    <a:pt x="11" y="44"/>
                  </a:lnTo>
                  <a:lnTo>
                    <a:pt x="12" y="46"/>
                  </a:lnTo>
                  <a:lnTo>
                    <a:pt x="12" y="48"/>
                  </a:lnTo>
                  <a:lnTo>
                    <a:pt x="12" y="49"/>
                  </a:lnTo>
                  <a:lnTo>
                    <a:pt x="13" y="49"/>
                  </a:lnTo>
                  <a:lnTo>
                    <a:pt x="13" y="50"/>
                  </a:lnTo>
                  <a:lnTo>
                    <a:pt x="14" y="51"/>
                  </a:lnTo>
                  <a:lnTo>
                    <a:pt x="14" y="50"/>
                  </a:lnTo>
                  <a:lnTo>
                    <a:pt x="15" y="50"/>
                  </a:lnTo>
                  <a:lnTo>
                    <a:pt x="15" y="49"/>
                  </a:lnTo>
                  <a:lnTo>
                    <a:pt x="15" y="48"/>
                  </a:lnTo>
                  <a:lnTo>
                    <a:pt x="16" y="47"/>
                  </a:lnTo>
                  <a:lnTo>
                    <a:pt x="16" y="46"/>
                  </a:lnTo>
                  <a:lnTo>
                    <a:pt x="17" y="45"/>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24" name="Freeform 81">
              <a:extLst>
                <a:ext uri="{FF2B5EF4-FFF2-40B4-BE49-F238E27FC236}">
                  <a16:creationId xmlns:a16="http://schemas.microsoft.com/office/drawing/2014/main" id="{8E74E402-5DAF-403C-9665-A0FE70D2222F}"/>
                </a:ext>
              </a:extLst>
            </p:cNvPr>
            <p:cNvSpPr>
              <a:spLocks/>
            </p:cNvSpPr>
            <p:nvPr/>
          </p:nvSpPr>
          <p:spPr bwMode="auto">
            <a:xfrm>
              <a:off x="3015121" y="3300996"/>
              <a:ext cx="28569" cy="43973"/>
            </a:xfrm>
            <a:custGeom>
              <a:avLst/>
              <a:gdLst>
                <a:gd name="T0" fmla="*/ 0 w 18"/>
                <a:gd name="T1" fmla="*/ 2147483646 h 56"/>
                <a:gd name="T2" fmla="*/ 2147483646 w 18"/>
                <a:gd name="T3" fmla="*/ 2147483646 h 56"/>
                <a:gd name="T4" fmla="*/ 2147483646 w 18"/>
                <a:gd name="T5" fmla="*/ 0 h 56"/>
                <a:gd name="T6" fmla="*/ 2147483646 w 18"/>
                <a:gd name="T7" fmla="*/ 2147483646 h 56"/>
                <a:gd name="T8" fmla="*/ 2147483646 w 18"/>
                <a:gd name="T9" fmla="*/ 2147483646 h 56"/>
                <a:gd name="T10" fmla="*/ 2147483646 w 18"/>
                <a:gd name="T11" fmla="*/ 2147483646 h 56"/>
                <a:gd name="T12" fmla="*/ 2147483646 w 18"/>
                <a:gd name="T13" fmla="*/ 2147483646 h 56"/>
                <a:gd name="T14" fmla="*/ 2147483646 w 18"/>
                <a:gd name="T15" fmla="*/ 2147483646 h 56"/>
                <a:gd name="T16" fmla="*/ 2147483646 w 18"/>
                <a:gd name="T17" fmla="*/ 2147483646 h 56"/>
                <a:gd name="T18" fmla="*/ 2147483646 w 18"/>
                <a:gd name="T19" fmla="*/ 2147483646 h 56"/>
                <a:gd name="T20" fmla="*/ 2147483646 w 18"/>
                <a:gd name="T21" fmla="*/ 2147483646 h 56"/>
                <a:gd name="T22" fmla="*/ 2147483646 w 18"/>
                <a:gd name="T23" fmla="*/ 2147483646 h 56"/>
                <a:gd name="T24" fmla="*/ 2147483646 w 18"/>
                <a:gd name="T25" fmla="*/ 2147483646 h 56"/>
                <a:gd name="T26" fmla="*/ 2147483646 w 18"/>
                <a:gd name="T27" fmla="*/ 2147483646 h 56"/>
                <a:gd name="T28" fmla="*/ 2147483646 w 18"/>
                <a:gd name="T29" fmla="*/ 2147483646 h 56"/>
                <a:gd name="T30" fmla="*/ 2147483646 w 18"/>
                <a:gd name="T31" fmla="*/ 2147483646 h 56"/>
                <a:gd name="T32" fmla="*/ 2147483646 w 18"/>
                <a:gd name="T33" fmla="*/ 2147483646 h 56"/>
                <a:gd name="T34" fmla="*/ 2147483646 w 18"/>
                <a:gd name="T35" fmla="*/ 2147483646 h 56"/>
                <a:gd name="T36" fmla="*/ 2147483646 w 18"/>
                <a:gd name="T37" fmla="*/ 2147483646 h 56"/>
                <a:gd name="T38" fmla="*/ 2147483646 w 18"/>
                <a:gd name="T39" fmla="*/ 2147483646 h 56"/>
                <a:gd name="T40" fmla="*/ 2147483646 w 18"/>
                <a:gd name="T41" fmla="*/ 2147483646 h 56"/>
                <a:gd name="T42" fmla="*/ 2147483646 w 18"/>
                <a:gd name="T43" fmla="*/ 2147483646 h 56"/>
                <a:gd name="T44" fmla="*/ 2147483646 w 18"/>
                <a:gd name="T45" fmla="*/ 2147483646 h 56"/>
                <a:gd name="T46" fmla="*/ 2147483646 w 18"/>
                <a:gd name="T47" fmla="*/ 2147483646 h 56"/>
                <a:gd name="T48" fmla="*/ 2147483646 w 18"/>
                <a:gd name="T49" fmla="*/ 2147483646 h 56"/>
                <a:gd name="T50" fmla="*/ 2147483646 w 18"/>
                <a:gd name="T51" fmla="*/ 2147483646 h 56"/>
                <a:gd name="T52" fmla="*/ 2147483646 w 18"/>
                <a:gd name="T53" fmla="*/ 2147483646 h 56"/>
                <a:gd name="T54" fmla="*/ 2147483646 w 18"/>
                <a:gd name="T55" fmla="*/ 2147483646 h 56"/>
                <a:gd name="T56" fmla="*/ 2147483646 w 18"/>
                <a:gd name="T57" fmla="*/ 2147483646 h 56"/>
                <a:gd name="T58" fmla="*/ 2147483646 w 18"/>
                <a:gd name="T59" fmla="*/ 2147483646 h 56"/>
                <a:gd name="T60" fmla="*/ 2147483646 w 18"/>
                <a:gd name="T61" fmla="*/ 2147483646 h 56"/>
                <a:gd name="T62" fmla="*/ 2147483646 w 18"/>
                <a:gd name="T63" fmla="*/ 2147483646 h 56"/>
                <a:gd name="T64" fmla="*/ 2147483646 w 18"/>
                <a:gd name="T65" fmla="*/ 2147483646 h 56"/>
                <a:gd name="T66" fmla="*/ 2147483646 w 18"/>
                <a:gd name="T67" fmla="*/ 2147483646 h 56"/>
                <a:gd name="T68" fmla="*/ 2147483646 w 18"/>
                <a:gd name="T69" fmla="*/ 2147483646 h 56"/>
                <a:gd name="T70" fmla="*/ 2147483646 w 18"/>
                <a:gd name="T71" fmla="*/ 2147483646 h 56"/>
                <a:gd name="T72" fmla="*/ 2147483646 w 18"/>
                <a:gd name="T73" fmla="*/ 2147483646 h 56"/>
                <a:gd name="T74" fmla="*/ 2147483646 w 18"/>
                <a:gd name="T75" fmla="*/ 2147483646 h 56"/>
                <a:gd name="T76" fmla="*/ 2147483646 w 18"/>
                <a:gd name="T77" fmla="*/ 2147483646 h 56"/>
                <a:gd name="T78" fmla="*/ 2147483646 w 18"/>
                <a:gd name="T79" fmla="*/ 2147483646 h 56"/>
                <a:gd name="T80" fmla="*/ 2147483646 w 18"/>
                <a:gd name="T81" fmla="*/ 2147483646 h 56"/>
                <a:gd name="T82" fmla="*/ 2147483646 w 18"/>
                <a:gd name="T83" fmla="*/ 2147483646 h 56"/>
                <a:gd name="T84" fmla="*/ 2147483646 w 18"/>
                <a:gd name="T85" fmla="*/ 2147483646 h 56"/>
                <a:gd name="T86" fmla="*/ 2147483646 w 18"/>
                <a:gd name="T87" fmla="*/ 2147483646 h 56"/>
                <a:gd name="T88" fmla="*/ 2147483646 w 18"/>
                <a:gd name="T89" fmla="*/ 2147483646 h 56"/>
                <a:gd name="T90" fmla="*/ 2147483646 w 18"/>
                <a:gd name="T91" fmla="*/ 2147483646 h 56"/>
                <a:gd name="T92" fmla="*/ 2147483646 w 18"/>
                <a:gd name="T93" fmla="*/ 2147483646 h 56"/>
                <a:gd name="T94" fmla="*/ 2147483646 w 18"/>
                <a:gd name="T95" fmla="*/ 2147483646 h 56"/>
                <a:gd name="T96" fmla="*/ 2147483646 w 18"/>
                <a:gd name="T97" fmla="*/ 2147483646 h 56"/>
                <a:gd name="T98" fmla="*/ 2147483646 w 18"/>
                <a:gd name="T99" fmla="*/ 2147483646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6">
                  <a:moveTo>
                    <a:pt x="0" y="2"/>
                  </a:moveTo>
                  <a:lnTo>
                    <a:pt x="1" y="3"/>
                  </a:lnTo>
                  <a:lnTo>
                    <a:pt x="1" y="0"/>
                  </a:lnTo>
                  <a:lnTo>
                    <a:pt x="1" y="2"/>
                  </a:lnTo>
                  <a:lnTo>
                    <a:pt x="2" y="1"/>
                  </a:lnTo>
                  <a:lnTo>
                    <a:pt x="2" y="2"/>
                  </a:lnTo>
                  <a:lnTo>
                    <a:pt x="3" y="2"/>
                  </a:lnTo>
                  <a:lnTo>
                    <a:pt x="3" y="3"/>
                  </a:lnTo>
                  <a:lnTo>
                    <a:pt x="4" y="4"/>
                  </a:lnTo>
                  <a:lnTo>
                    <a:pt x="4" y="5"/>
                  </a:lnTo>
                  <a:lnTo>
                    <a:pt x="4" y="7"/>
                  </a:lnTo>
                  <a:lnTo>
                    <a:pt x="5" y="9"/>
                  </a:lnTo>
                  <a:lnTo>
                    <a:pt x="5" y="10"/>
                  </a:lnTo>
                  <a:lnTo>
                    <a:pt x="5" y="12"/>
                  </a:lnTo>
                  <a:lnTo>
                    <a:pt x="6" y="13"/>
                  </a:lnTo>
                  <a:lnTo>
                    <a:pt x="6" y="16"/>
                  </a:lnTo>
                  <a:lnTo>
                    <a:pt x="6" y="17"/>
                  </a:lnTo>
                  <a:lnTo>
                    <a:pt x="7" y="21"/>
                  </a:lnTo>
                  <a:lnTo>
                    <a:pt x="7" y="23"/>
                  </a:lnTo>
                  <a:lnTo>
                    <a:pt x="7" y="24"/>
                  </a:lnTo>
                  <a:lnTo>
                    <a:pt x="8" y="25"/>
                  </a:lnTo>
                  <a:lnTo>
                    <a:pt x="8" y="28"/>
                  </a:lnTo>
                  <a:lnTo>
                    <a:pt x="9" y="29"/>
                  </a:lnTo>
                  <a:lnTo>
                    <a:pt x="9" y="30"/>
                  </a:lnTo>
                  <a:lnTo>
                    <a:pt x="9" y="32"/>
                  </a:lnTo>
                  <a:lnTo>
                    <a:pt x="10" y="34"/>
                  </a:lnTo>
                  <a:lnTo>
                    <a:pt x="10" y="36"/>
                  </a:lnTo>
                  <a:lnTo>
                    <a:pt x="10" y="37"/>
                  </a:lnTo>
                  <a:lnTo>
                    <a:pt x="11" y="38"/>
                  </a:lnTo>
                  <a:lnTo>
                    <a:pt x="11" y="39"/>
                  </a:lnTo>
                  <a:lnTo>
                    <a:pt x="11" y="42"/>
                  </a:lnTo>
                  <a:lnTo>
                    <a:pt x="12" y="42"/>
                  </a:lnTo>
                  <a:lnTo>
                    <a:pt x="12" y="44"/>
                  </a:lnTo>
                  <a:lnTo>
                    <a:pt x="12" y="45"/>
                  </a:lnTo>
                  <a:lnTo>
                    <a:pt x="13" y="46"/>
                  </a:lnTo>
                  <a:lnTo>
                    <a:pt x="14" y="47"/>
                  </a:lnTo>
                  <a:lnTo>
                    <a:pt x="14" y="48"/>
                  </a:lnTo>
                  <a:lnTo>
                    <a:pt x="14" y="49"/>
                  </a:lnTo>
                  <a:lnTo>
                    <a:pt x="15" y="50"/>
                  </a:lnTo>
                  <a:lnTo>
                    <a:pt x="15" y="52"/>
                  </a:lnTo>
                  <a:lnTo>
                    <a:pt x="16" y="52"/>
                  </a:lnTo>
                  <a:lnTo>
                    <a:pt x="16" y="53"/>
                  </a:lnTo>
                  <a:lnTo>
                    <a:pt x="16" y="54"/>
                  </a:lnTo>
                  <a:lnTo>
                    <a:pt x="17" y="54"/>
                  </a:lnTo>
                  <a:lnTo>
                    <a:pt x="17" y="55"/>
                  </a:lnTo>
                  <a:lnTo>
                    <a:pt x="18" y="55"/>
                  </a:lnTo>
                  <a:lnTo>
                    <a:pt x="18" y="5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25" name="Freeform 82">
              <a:extLst>
                <a:ext uri="{FF2B5EF4-FFF2-40B4-BE49-F238E27FC236}">
                  <a16:creationId xmlns:a16="http://schemas.microsoft.com/office/drawing/2014/main" id="{4DEBBD62-1E8E-47F1-94B0-6896F5BE7B23}"/>
                </a:ext>
              </a:extLst>
            </p:cNvPr>
            <p:cNvSpPr>
              <a:spLocks/>
            </p:cNvSpPr>
            <p:nvPr/>
          </p:nvSpPr>
          <p:spPr bwMode="auto">
            <a:xfrm>
              <a:off x="3043691" y="3344969"/>
              <a:ext cx="26983" cy="11778"/>
            </a:xfrm>
            <a:custGeom>
              <a:avLst/>
              <a:gdLst>
                <a:gd name="T0" fmla="*/ 0 w 17"/>
                <a:gd name="T1" fmla="*/ 0 h 15"/>
                <a:gd name="T2" fmla="*/ 0 w 17"/>
                <a:gd name="T3" fmla="*/ 0 h 15"/>
                <a:gd name="T4" fmla="*/ 2147483646 w 17"/>
                <a:gd name="T5" fmla="*/ 2147483646 h 15"/>
                <a:gd name="T6" fmla="*/ 2147483646 w 17"/>
                <a:gd name="T7" fmla="*/ 2147483646 h 15"/>
                <a:gd name="T8" fmla="*/ 2147483646 w 17"/>
                <a:gd name="T9" fmla="*/ 2147483646 h 15"/>
                <a:gd name="T10" fmla="*/ 2147483646 w 17"/>
                <a:gd name="T11" fmla="*/ 2147483646 h 15"/>
                <a:gd name="T12" fmla="*/ 2147483646 w 17"/>
                <a:gd name="T13" fmla="*/ 2147483646 h 15"/>
                <a:gd name="T14" fmla="*/ 2147483646 w 17"/>
                <a:gd name="T15" fmla="*/ 2147483646 h 15"/>
                <a:gd name="T16" fmla="*/ 2147483646 w 17"/>
                <a:gd name="T17" fmla="*/ 2147483646 h 15"/>
                <a:gd name="T18" fmla="*/ 2147483646 w 17"/>
                <a:gd name="T19" fmla="*/ 2147483646 h 15"/>
                <a:gd name="T20" fmla="*/ 2147483646 w 17"/>
                <a:gd name="T21" fmla="*/ 2147483646 h 15"/>
                <a:gd name="T22" fmla="*/ 2147483646 w 17"/>
                <a:gd name="T23" fmla="*/ 2147483646 h 15"/>
                <a:gd name="T24" fmla="*/ 2147483646 w 17"/>
                <a:gd name="T25" fmla="*/ 2147483646 h 15"/>
                <a:gd name="T26" fmla="*/ 2147483646 w 17"/>
                <a:gd name="T27" fmla="*/ 2147483646 h 15"/>
                <a:gd name="T28" fmla="*/ 2147483646 w 17"/>
                <a:gd name="T29" fmla="*/ 2147483646 h 15"/>
                <a:gd name="T30" fmla="*/ 2147483646 w 17"/>
                <a:gd name="T31" fmla="*/ 2147483646 h 15"/>
                <a:gd name="T32" fmla="*/ 2147483646 w 17"/>
                <a:gd name="T33" fmla="*/ 2147483646 h 15"/>
                <a:gd name="T34" fmla="*/ 2147483646 w 17"/>
                <a:gd name="T35" fmla="*/ 2147483646 h 15"/>
                <a:gd name="T36" fmla="*/ 2147483646 w 17"/>
                <a:gd name="T37" fmla="*/ 2147483646 h 15"/>
                <a:gd name="T38" fmla="*/ 2147483646 w 17"/>
                <a:gd name="T39" fmla="*/ 2147483646 h 15"/>
                <a:gd name="T40" fmla="*/ 2147483646 w 17"/>
                <a:gd name="T41" fmla="*/ 2147483646 h 15"/>
                <a:gd name="T42" fmla="*/ 2147483646 w 17"/>
                <a:gd name="T43" fmla="*/ 2147483646 h 15"/>
                <a:gd name="T44" fmla="*/ 2147483646 w 17"/>
                <a:gd name="T45" fmla="*/ 2147483646 h 15"/>
                <a:gd name="T46" fmla="*/ 2147483646 w 17"/>
                <a:gd name="T47" fmla="*/ 2147483646 h 15"/>
                <a:gd name="T48" fmla="*/ 2147483646 w 17"/>
                <a:gd name="T49" fmla="*/ 2147483646 h 15"/>
                <a:gd name="T50" fmla="*/ 2147483646 w 17"/>
                <a:gd name="T51" fmla="*/ 2147483646 h 15"/>
                <a:gd name="T52" fmla="*/ 2147483646 w 17"/>
                <a:gd name="T53" fmla="*/ 2147483646 h 15"/>
                <a:gd name="T54" fmla="*/ 2147483646 w 17"/>
                <a:gd name="T55" fmla="*/ 2147483646 h 15"/>
                <a:gd name="T56" fmla="*/ 2147483646 w 17"/>
                <a:gd name="T57" fmla="*/ 2147483646 h 15"/>
                <a:gd name="T58" fmla="*/ 2147483646 w 17"/>
                <a:gd name="T59" fmla="*/ 2147483646 h 15"/>
                <a:gd name="T60" fmla="*/ 2147483646 w 17"/>
                <a:gd name="T61" fmla="*/ 2147483646 h 15"/>
                <a:gd name="T62" fmla="*/ 2147483646 w 17"/>
                <a:gd name="T63" fmla="*/ 2147483646 h 15"/>
                <a:gd name="T64" fmla="*/ 2147483646 w 17"/>
                <a:gd name="T65" fmla="*/ 2147483646 h 15"/>
                <a:gd name="T66" fmla="*/ 2147483646 w 17"/>
                <a:gd name="T67" fmla="*/ 2147483646 h 15"/>
                <a:gd name="T68" fmla="*/ 2147483646 w 17"/>
                <a:gd name="T69" fmla="*/ 2147483646 h 15"/>
                <a:gd name="T70" fmla="*/ 2147483646 w 17"/>
                <a:gd name="T71" fmla="*/ 2147483646 h 15"/>
                <a:gd name="T72" fmla="*/ 2147483646 w 17"/>
                <a:gd name="T73" fmla="*/ 2147483646 h 15"/>
                <a:gd name="T74" fmla="*/ 2147483646 w 17"/>
                <a:gd name="T75" fmla="*/ 2147483646 h 15"/>
                <a:gd name="T76" fmla="*/ 2147483646 w 17"/>
                <a:gd name="T77" fmla="*/ 2147483646 h 15"/>
                <a:gd name="T78" fmla="*/ 2147483646 w 17"/>
                <a:gd name="T79" fmla="*/ 2147483646 h 15"/>
                <a:gd name="T80" fmla="*/ 2147483646 w 17"/>
                <a:gd name="T81" fmla="*/ 2147483646 h 15"/>
                <a:gd name="T82" fmla="*/ 2147483646 w 17"/>
                <a:gd name="T83" fmla="*/ 2147483646 h 15"/>
                <a:gd name="T84" fmla="*/ 2147483646 w 17"/>
                <a:gd name="T85" fmla="*/ 2147483646 h 15"/>
                <a:gd name="T86" fmla="*/ 2147483646 w 17"/>
                <a:gd name="T87" fmla="*/ 2147483646 h 15"/>
                <a:gd name="T88" fmla="*/ 2147483646 w 17"/>
                <a:gd name="T89" fmla="*/ 2147483646 h 15"/>
                <a:gd name="T90" fmla="*/ 2147483646 w 17"/>
                <a:gd name="T91" fmla="*/ 2147483646 h 15"/>
                <a:gd name="T92" fmla="*/ 2147483646 w 17"/>
                <a:gd name="T93" fmla="*/ 2147483646 h 15"/>
                <a:gd name="T94" fmla="*/ 2147483646 w 17"/>
                <a:gd name="T95" fmla="*/ 2147483646 h 15"/>
                <a:gd name="T96" fmla="*/ 2147483646 w 17"/>
                <a:gd name="T97" fmla="*/ 2147483646 h 15"/>
                <a:gd name="T98" fmla="*/ 2147483646 w 17"/>
                <a:gd name="T99" fmla="*/ 2147483646 h 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5">
                  <a:moveTo>
                    <a:pt x="0" y="0"/>
                  </a:moveTo>
                  <a:lnTo>
                    <a:pt x="0" y="0"/>
                  </a:lnTo>
                  <a:lnTo>
                    <a:pt x="1" y="1"/>
                  </a:lnTo>
                  <a:lnTo>
                    <a:pt x="1" y="2"/>
                  </a:lnTo>
                  <a:lnTo>
                    <a:pt x="1" y="1"/>
                  </a:lnTo>
                  <a:lnTo>
                    <a:pt x="2" y="2"/>
                  </a:lnTo>
                  <a:lnTo>
                    <a:pt x="2" y="3"/>
                  </a:lnTo>
                  <a:lnTo>
                    <a:pt x="3" y="3"/>
                  </a:lnTo>
                  <a:lnTo>
                    <a:pt x="3" y="4"/>
                  </a:lnTo>
                  <a:lnTo>
                    <a:pt x="3" y="3"/>
                  </a:lnTo>
                  <a:lnTo>
                    <a:pt x="4" y="4"/>
                  </a:lnTo>
                  <a:lnTo>
                    <a:pt x="5" y="5"/>
                  </a:lnTo>
                  <a:lnTo>
                    <a:pt x="5" y="4"/>
                  </a:lnTo>
                  <a:lnTo>
                    <a:pt x="6" y="4"/>
                  </a:lnTo>
                  <a:lnTo>
                    <a:pt x="6" y="5"/>
                  </a:lnTo>
                  <a:lnTo>
                    <a:pt x="7" y="5"/>
                  </a:lnTo>
                  <a:lnTo>
                    <a:pt x="7" y="7"/>
                  </a:lnTo>
                  <a:lnTo>
                    <a:pt x="7" y="5"/>
                  </a:lnTo>
                  <a:lnTo>
                    <a:pt x="8" y="5"/>
                  </a:lnTo>
                  <a:lnTo>
                    <a:pt x="8" y="6"/>
                  </a:lnTo>
                  <a:lnTo>
                    <a:pt x="9" y="7"/>
                  </a:lnTo>
                  <a:lnTo>
                    <a:pt x="10" y="7"/>
                  </a:lnTo>
                  <a:lnTo>
                    <a:pt x="10" y="8"/>
                  </a:lnTo>
                  <a:lnTo>
                    <a:pt x="11" y="7"/>
                  </a:lnTo>
                  <a:lnTo>
                    <a:pt x="11" y="8"/>
                  </a:lnTo>
                  <a:lnTo>
                    <a:pt x="12" y="8"/>
                  </a:lnTo>
                  <a:lnTo>
                    <a:pt x="12" y="9"/>
                  </a:lnTo>
                  <a:lnTo>
                    <a:pt x="13" y="8"/>
                  </a:lnTo>
                  <a:lnTo>
                    <a:pt x="13" y="10"/>
                  </a:lnTo>
                  <a:lnTo>
                    <a:pt x="14" y="9"/>
                  </a:lnTo>
                  <a:lnTo>
                    <a:pt x="14" y="10"/>
                  </a:lnTo>
                  <a:lnTo>
                    <a:pt x="15" y="12"/>
                  </a:lnTo>
                  <a:lnTo>
                    <a:pt x="16" y="12"/>
                  </a:lnTo>
                  <a:lnTo>
                    <a:pt x="16" y="13"/>
                  </a:lnTo>
                  <a:lnTo>
                    <a:pt x="17" y="13"/>
                  </a:lnTo>
                  <a:lnTo>
                    <a:pt x="17" y="14"/>
                  </a:lnTo>
                  <a:lnTo>
                    <a:pt x="17" y="1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26" name="Freeform 83">
              <a:extLst>
                <a:ext uri="{FF2B5EF4-FFF2-40B4-BE49-F238E27FC236}">
                  <a16:creationId xmlns:a16="http://schemas.microsoft.com/office/drawing/2014/main" id="{FCFC25EC-3670-4EB7-AC70-525951FF84C6}"/>
                </a:ext>
              </a:extLst>
            </p:cNvPr>
            <p:cNvSpPr>
              <a:spLocks/>
            </p:cNvSpPr>
            <p:nvPr/>
          </p:nvSpPr>
          <p:spPr bwMode="auto">
            <a:xfrm>
              <a:off x="3070672" y="3202059"/>
              <a:ext cx="28569" cy="164111"/>
            </a:xfrm>
            <a:custGeom>
              <a:avLst/>
              <a:gdLst>
                <a:gd name="T0" fmla="*/ 0 w 18"/>
                <a:gd name="T1" fmla="*/ 2147483646 h 209"/>
                <a:gd name="T2" fmla="*/ 2147483646 w 18"/>
                <a:gd name="T3" fmla="*/ 2147483646 h 209"/>
                <a:gd name="T4" fmla="*/ 2147483646 w 18"/>
                <a:gd name="T5" fmla="*/ 2147483646 h 209"/>
                <a:gd name="T6" fmla="*/ 2147483646 w 18"/>
                <a:gd name="T7" fmla="*/ 2147483646 h 209"/>
                <a:gd name="T8" fmla="*/ 2147483646 w 18"/>
                <a:gd name="T9" fmla="*/ 2147483646 h 209"/>
                <a:gd name="T10" fmla="*/ 2147483646 w 18"/>
                <a:gd name="T11" fmla="*/ 2147483646 h 209"/>
                <a:gd name="T12" fmla="*/ 2147483646 w 18"/>
                <a:gd name="T13" fmla="*/ 2147483646 h 209"/>
                <a:gd name="T14" fmla="*/ 2147483646 w 18"/>
                <a:gd name="T15" fmla="*/ 2147483646 h 209"/>
                <a:gd name="T16" fmla="*/ 2147483646 w 18"/>
                <a:gd name="T17" fmla="*/ 2147483646 h 209"/>
                <a:gd name="T18" fmla="*/ 2147483646 w 18"/>
                <a:gd name="T19" fmla="*/ 2147483646 h 209"/>
                <a:gd name="T20" fmla="*/ 2147483646 w 18"/>
                <a:gd name="T21" fmla="*/ 2147483646 h 209"/>
                <a:gd name="T22" fmla="*/ 2147483646 w 18"/>
                <a:gd name="T23" fmla="*/ 2147483646 h 209"/>
                <a:gd name="T24" fmla="*/ 2147483646 w 18"/>
                <a:gd name="T25" fmla="*/ 2147483646 h 209"/>
                <a:gd name="T26" fmla="*/ 2147483646 w 18"/>
                <a:gd name="T27" fmla="*/ 2147483646 h 209"/>
                <a:gd name="T28" fmla="*/ 2147483646 w 18"/>
                <a:gd name="T29" fmla="*/ 2147483646 h 209"/>
                <a:gd name="T30" fmla="*/ 2147483646 w 18"/>
                <a:gd name="T31" fmla="*/ 2147483646 h 209"/>
                <a:gd name="T32" fmla="*/ 2147483646 w 18"/>
                <a:gd name="T33" fmla="*/ 2147483646 h 209"/>
                <a:gd name="T34" fmla="*/ 2147483646 w 18"/>
                <a:gd name="T35" fmla="*/ 2147483646 h 209"/>
                <a:gd name="T36" fmla="*/ 2147483646 w 18"/>
                <a:gd name="T37" fmla="*/ 2147483646 h 209"/>
                <a:gd name="T38" fmla="*/ 2147483646 w 18"/>
                <a:gd name="T39" fmla="*/ 2147483646 h 209"/>
                <a:gd name="T40" fmla="*/ 2147483646 w 18"/>
                <a:gd name="T41" fmla="*/ 2147483646 h 209"/>
                <a:gd name="T42" fmla="*/ 2147483646 w 18"/>
                <a:gd name="T43" fmla="*/ 2147483646 h 209"/>
                <a:gd name="T44" fmla="*/ 2147483646 w 18"/>
                <a:gd name="T45" fmla="*/ 2147483646 h 209"/>
                <a:gd name="T46" fmla="*/ 2147483646 w 18"/>
                <a:gd name="T47" fmla="*/ 2147483646 h 209"/>
                <a:gd name="T48" fmla="*/ 2147483646 w 18"/>
                <a:gd name="T49" fmla="*/ 2147483646 h 209"/>
                <a:gd name="T50" fmla="*/ 2147483646 w 18"/>
                <a:gd name="T51" fmla="*/ 2147483646 h 209"/>
                <a:gd name="T52" fmla="*/ 2147483646 w 18"/>
                <a:gd name="T53" fmla="*/ 2147483646 h 209"/>
                <a:gd name="T54" fmla="*/ 2147483646 w 18"/>
                <a:gd name="T55" fmla="*/ 2147483646 h 209"/>
                <a:gd name="T56" fmla="*/ 2147483646 w 18"/>
                <a:gd name="T57" fmla="*/ 2147483646 h 209"/>
                <a:gd name="T58" fmla="*/ 2147483646 w 18"/>
                <a:gd name="T59" fmla="*/ 2147483646 h 209"/>
                <a:gd name="T60" fmla="*/ 2147483646 w 18"/>
                <a:gd name="T61" fmla="*/ 2147483646 h 209"/>
                <a:gd name="T62" fmla="*/ 2147483646 w 18"/>
                <a:gd name="T63" fmla="*/ 2147483646 h 209"/>
                <a:gd name="T64" fmla="*/ 2147483646 w 18"/>
                <a:gd name="T65" fmla="*/ 2147483646 h 209"/>
                <a:gd name="T66" fmla="*/ 2147483646 w 18"/>
                <a:gd name="T67" fmla="*/ 2147483646 h 209"/>
                <a:gd name="T68" fmla="*/ 2147483646 w 18"/>
                <a:gd name="T69" fmla="*/ 2147483646 h 209"/>
                <a:gd name="T70" fmla="*/ 2147483646 w 18"/>
                <a:gd name="T71" fmla="*/ 2147483646 h 209"/>
                <a:gd name="T72" fmla="*/ 2147483646 w 18"/>
                <a:gd name="T73" fmla="*/ 2147483646 h 209"/>
                <a:gd name="T74" fmla="*/ 2147483646 w 18"/>
                <a:gd name="T75" fmla="*/ 2147483646 h 209"/>
                <a:gd name="T76" fmla="*/ 2147483646 w 18"/>
                <a:gd name="T77" fmla="*/ 2147483646 h 209"/>
                <a:gd name="T78" fmla="*/ 2147483646 w 18"/>
                <a:gd name="T79" fmla="*/ 2147483646 h 209"/>
                <a:gd name="T80" fmla="*/ 2147483646 w 18"/>
                <a:gd name="T81" fmla="*/ 2147483646 h 209"/>
                <a:gd name="T82" fmla="*/ 2147483646 w 18"/>
                <a:gd name="T83" fmla="*/ 2147483646 h 209"/>
                <a:gd name="T84" fmla="*/ 2147483646 w 18"/>
                <a:gd name="T85" fmla="*/ 2147483646 h 209"/>
                <a:gd name="T86" fmla="*/ 2147483646 w 18"/>
                <a:gd name="T87" fmla="*/ 0 h 209"/>
                <a:gd name="T88" fmla="*/ 2147483646 w 18"/>
                <a:gd name="T89" fmla="*/ 0 h 209"/>
                <a:gd name="T90" fmla="*/ 2147483646 w 18"/>
                <a:gd name="T91" fmla="*/ 2147483646 h 209"/>
                <a:gd name="T92" fmla="*/ 2147483646 w 18"/>
                <a:gd name="T93" fmla="*/ 2147483646 h 209"/>
                <a:gd name="T94" fmla="*/ 2147483646 w 18"/>
                <a:gd name="T95" fmla="*/ 2147483646 h 209"/>
                <a:gd name="T96" fmla="*/ 2147483646 w 18"/>
                <a:gd name="T97" fmla="*/ 2147483646 h 209"/>
                <a:gd name="T98" fmla="*/ 2147483646 w 18"/>
                <a:gd name="T99" fmla="*/ 2147483646 h 20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9">
                  <a:moveTo>
                    <a:pt x="0" y="197"/>
                  </a:moveTo>
                  <a:lnTo>
                    <a:pt x="1" y="197"/>
                  </a:lnTo>
                  <a:lnTo>
                    <a:pt x="1" y="198"/>
                  </a:lnTo>
                  <a:lnTo>
                    <a:pt x="1" y="199"/>
                  </a:lnTo>
                  <a:lnTo>
                    <a:pt x="2" y="200"/>
                  </a:lnTo>
                  <a:lnTo>
                    <a:pt x="2" y="201"/>
                  </a:lnTo>
                  <a:lnTo>
                    <a:pt x="2" y="200"/>
                  </a:lnTo>
                  <a:lnTo>
                    <a:pt x="3" y="203"/>
                  </a:lnTo>
                  <a:lnTo>
                    <a:pt x="4" y="203"/>
                  </a:lnTo>
                  <a:lnTo>
                    <a:pt x="4" y="204"/>
                  </a:lnTo>
                  <a:lnTo>
                    <a:pt x="5" y="207"/>
                  </a:lnTo>
                  <a:lnTo>
                    <a:pt x="6" y="207"/>
                  </a:lnTo>
                  <a:lnTo>
                    <a:pt x="6" y="208"/>
                  </a:lnTo>
                  <a:lnTo>
                    <a:pt x="7" y="209"/>
                  </a:lnTo>
                  <a:lnTo>
                    <a:pt x="8" y="208"/>
                  </a:lnTo>
                  <a:lnTo>
                    <a:pt x="8" y="207"/>
                  </a:lnTo>
                  <a:lnTo>
                    <a:pt x="9" y="205"/>
                  </a:lnTo>
                  <a:lnTo>
                    <a:pt x="9" y="202"/>
                  </a:lnTo>
                  <a:lnTo>
                    <a:pt x="9" y="197"/>
                  </a:lnTo>
                  <a:lnTo>
                    <a:pt x="10" y="191"/>
                  </a:lnTo>
                  <a:lnTo>
                    <a:pt x="10" y="183"/>
                  </a:lnTo>
                  <a:lnTo>
                    <a:pt x="10" y="173"/>
                  </a:lnTo>
                  <a:lnTo>
                    <a:pt x="11" y="161"/>
                  </a:lnTo>
                  <a:lnTo>
                    <a:pt x="11" y="148"/>
                  </a:lnTo>
                  <a:lnTo>
                    <a:pt x="11" y="133"/>
                  </a:lnTo>
                  <a:lnTo>
                    <a:pt x="12" y="118"/>
                  </a:lnTo>
                  <a:lnTo>
                    <a:pt x="12" y="103"/>
                  </a:lnTo>
                  <a:lnTo>
                    <a:pt x="13" y="85"/>
                  </a:lnTo>
                  <a:lnTo>
                    <a:pt x="13" y="71"/>
                  </a:lnTo>
                  <a:lnTo>
                    <a:pt x="13" y="55"/>
                  </a:lnTo>
                  <a:lnTo>
                    <a:pt x="14" y="42"/>
                  </a:lnTo>
                  <a:lnTo>
                    <a:pt x="14" y="29"/>
                  </a:lnTo>
                  <a:lnTo>
                    <a:pt x="14" y="19"/>
                  </a:lnTo>
                  <a:lnTo>
                    <a:pt x="15" y="11"/>
                  </a:lnTo>
                  <a:lnTo>
                    <a:pt x="15" y="5"/>
                  </a:lnTo>
                  <a:lnTo>
                    <a:pt x="15" y="2"/>
                  </a:lnTo>
                  <a:lnTo>
                    <a:pt x="16" y="0"/>
                  </a:lnTo>
                  <a:lnTo>
                    <a:pt x="17" y="1"/>
                  </a:lnTo>
                  <a:lnTo>
                    <a:pt x="17" y="4"/>
                  </a:lnTo>
                  <a:lnTo>
                    <a:pt x="17" y="8"/>
                  </a:lnTo>
                  <a:lnTo>
                    <a:pt x="18"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27" name="Freeform 84">
              <a:extLst>
                <a:ext uri="{FF2B5EF4-FFF2-40B4-BE49-F238E27FC236}">
                  <a16:creationId xmlns:a16="http://schemas.microsoft.com/office/drawing/2014/main" id="{A17D293C-5C03-47D2-AB55-C57694387694}"/>
                </a:ext>
              </a:extLst>
            </p:cNvPr>
            <p:cNvSpPr>
              <a:spLocks/>
            </p:cNvSpPr>
            <p:nvPr/>
          </p:nvSpPr>
          <p:spPr bwMode="auto">
            <a:xfrm>
              <a:off x="3099242" y="3216193"/>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3"/>
                  </a:lnTo>
                  <a:lnTo>
                    <a:pt x="1" y="20"/>
                  </a:lnTo>
                  <a:lnTo>
                    <a:pt x="1" y="26"/>
                  </a:lnTo>
                  <a:lnTo>
                    <a:pt x="2" y="33"/>
                  </a:lnTo>
                  <a:lnTo>
                    <a:pt x="2" y="40"/>
                  </a:lnTo>
                  <a:lnTo>
                    <a:pt x="2" y="46"/>
                  </a:lnTo>
                  <a:lnTo>
                    <a:pt x="3" y="52"/>
                  </a:lnTo>
                  <a:lnTo>
                    <a:pt x="3" y="57"/>
                  </a:lnTo>
                  <a:lnTo>
                    <a:pt x="4" y="63"/>
                  </a:lnTo>
                  <a:lnTo>
                    <a:pt x="4" y="68"/>
                  </a:lnTo>
                  <a:lnTo>
                    <a:pt x="4" y="72"/>
                  </a:lnTo>
                  <a:lnTo>
                    <a:pt x="5" y="75"/>
                  </a:lnTo>
                  <a:lnTo>
                    <a:pt x="5" y="79"/>
                  </a:lnTo>
                  <a:lnTo>
                    <a:pt x="5" y="82"/>
                  </a:lnTo>
                  <a:lnTo>
                    <a:pt x="6" y="84"/>
                  </a:lnTo>
                  <a:lnTo>
                    <a:pt x="6" y="85"/>
                  </a:lnTo>
                  <a:lnTo>
                    <a:pt x="6" y="87"/>
                  </a:lnTo>
                  <a:lnTo>
                    <a:pt x="7" y="89"/>
                  </a:lnTo>
                  <a:lnTo>
                    <a:pt x="7" y="90"/>
                  </a:lnTo>
                  <a:lnTo>
                    <a:pt x="8" y="91"/>
                  </a:lnTo>
                  <a:lnTo>
                    <a:pt x="8" y="92"/>
                  </a:lnTo>
                  <a:lnTo>
                    <a:pt x="9" y="91"/>
                  </a:lnTo>
                  <a:lnTo>
                    <a:pt x="9" y="92"/>
                  </a:lnTo>
                  <a:lnTo>
                    <a:pt x="10" y="90"/>
                  </a:lnTo>
                  <a:lnTo>
                    <a:pt x="10" y="91"/>
                  </a:lnTo>
                  <a:lnTo>
                    <a:pt x="11" y="89"/>
                  </a:lnTo>
                  <a:lnTo>
                    <a:pt x="11" y="91"/>
                  </a:lnTo>
                  <a:lnTo>
                    <a:pt x="12" y="93"/>
                  </a:lnTo>
                  <a:lnTo>
                    <a:pt x="12" y="92"/>
                  </a:lnTo>
                  <a:lnTo>
                    <a:pt x="12" y="93"/>
                  </a:lnTo>
                  <a:lnTo>
                    <a:pt x="13" y="97"/>
                  </a:lnTo>
                  <a:lnTo>
                    <a:pt x="13" y="100"/>
                  </a:lnTo>
                  <a:lnTo>
                    <a:pt x="13" y="101"/>
                  </a:lnTo>
                  <a:lnTo>
                    <a:pt x="14" y="104"/>
                  </a:lnTo>
                  <a:lnTo>
                    <a:pt x="14" y="107"/>
                  </a:lnTo>
                  <a:lnTo>
                    <a:pt x="15" y="111"/>
                  </a:lnTo>
                  <a:lnTo>
                    <a:pt x="15" y="113"/>
                  </a:lnTo>
                  <a:lnTo>
                    <a:pt x="16" y="116"/>
                  </a:lnTo>
                  <a:lnTo>
                    <a:pt x="16" y="118"/>
                  </a:lnTo>
                  <a:lnTo>
                    <a:pt x="17" y="119"/>
                  </a:lnTo>
                  <a:lnTo>
                    <a:pt x="17" y="120"/>
                  </a:lnTo>
                  <a:lnTo>
                    <a:pt x="17"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28" name="Freeform 85">
              <a:extLst>
                <a:ext uri="{FF2B5EF4-FFF2-40B4-BE49-F238E27FC236}">
                  <a16:creationId xmlns:a16="http://schemas.microsoft.com/office/drawing/2014/main" id="{03788A3C-EB83-42E3-B13A-6585FE181D00}"/>
                </a:ext>
              </a:extLst>
            </p:cNvPr>
            <p:cNvSpPr>
              <a:spLocks/>
            </p:cNvSpPr>
            <p:nvPr/>
          </p:nvSpPr>
          <p:spPr bwMode="auto">
            <a:xfrm>
              <a:off x="3126225" y="3300996"/>
              <a:ext cx="28569" cy="36121"/>
            </a:xfrm>
            <a:custGeom>
              <a:avLst/>
              <a:gdLst>
                <a:gd name="T0" fmla="*/ 0 w 18"/>
                <a:gd name="T1" fmla="*/ 2147483646 h 46"/>
                <a:gd name="T2" fmla="*/ 2147483646 w 18"/>
                <a:gd name="T3" fmla="*/ 2147483646 h 46"/>
                <a:gd name="T4" fmla="*/ 2147483646 w 18"/>
                <a:gd name="T5" fmla="*/ 2147483646 h 46"/>
                <a:gd name="T6" fmla="*/ 2147483646 w 18"/>
                <a:gd name="T7" fmla="*/ 2147483646 h 46"/>
                <a:gd name="T8" fmla="*/ 2147483646 w 18"/>
                <a:gd name="T9" fmla="*/ 2147483646 h 46"/>
                <a:gd name="T10" fmla="*/ 2147483646 w 18"/>
                <a:gd name="T11" fmla="*/ 2147483646 h 46"/>
                <a:gd name="T12" fmla="*/ 2147483646 w 18"/>
                <a:gd name="T13" fmla="*/ 2147483646 h 46"/>
                <a:gd name="T14" fmla="*/ 2147483646 w 18"/>
                <a:gd name="T15" fmla="*/ 2147483646 h 46"/>
                <a:gd name="T16" fmla="*/ 2147483646 w 18"/>
                <a:gd name="T17" fmla="*/ 2147483646 h 46"/>
                <a:gd name="T18" fmla="*/ 2147483646 w 18"/>
                <a:gd name="T19" fmla="*/ 2147483646 h 46"/>
                <a:gd name="T20" fmla="*/ 2147483646 w 18"/>
                <a:gd name="T21" fmla="*/ 2147483646 h 46"/>
                <a:gd name="T22" fmla="*/ 2147483646 w 18"/>
                <a:gd name="T23" fmla="*/ 2147483646 h 46"/>
                <a:gd name="T24" fmla="*/ 2147483646 w 18"/>
                <a:gd name="T25" fmla="*/ 2147483646 h 46"/>
                <a:gd name="T26" fmla="*/ 2147483646 w 18"/>
                <a:gd name="T27" fmla="*/ 2147483646 h 46"/>
                <a:gd name="T28" fmla="*/ 2147483646 w 18"/>
                <a:gd name="T29" fmla="*/ 0 h 46"/>
                <a:gd name="T30" fmla="*/ 2147483646 w 18"/>
                <a:gd name="T31" fmla="*/ 0 h 46"/>
                <a:gd name="T32" fmla="*/ 2147483646 w 18"/>
                <a:gd name="T33" fmla="*/ 2147483646 h 46"/>
                <a:gd name="T34" fmla="*/ 2147483646 w 18"/>
                <a:gd name="T35" fmla="*/ 0 h 46"/>
                <a:gd name="T36" fmla="*/ 2147483646 w 18"/>
                <a:gd name="T37" fmla="*/ 2147483646 h 46"/>
                <a:gd name="T38" fmla="*/ 2147483646 w 18"/>
                <a:gd name="T39" fmla="*/ 2147483646 h 46"/>
                <a:gd name="T40" fmla="*/ 2147483646 w 18"/>
                <a:gd name="T41" fmla="*/ 2147483646 h 46"/>
                <a:gd name="T42" fmla="*/ 2147483646 w 18"/>
                <a:gd name="T43" fmla="*/ 2147483646 h 46"/>
                <a:gd name="T44" fmla="*/ 2147483646 w 18"/>
                <a:gd name="T45" fmla="*/ 2147483646 h 46"/>
                <a:gd name="T46" fmla="*/ 2147483646 w 18"/>
                <a:gd name="T47" fmla="*/ 2147483646 h 46"/>
                <a:gd name="T48" fmla="*/ 2147483646 w 18"/>
                <a:gd name="T49" fmla="*/ 2147483646 h 46"/>
                <a:gd name="T50" fmla="*/ 2147483646 w 18"/>
                <a:gd name="T51" fmla="*/ 2147483646 h 46"/>
                <a:gd name="T52" fmla="*/ 2147483646 w 18"/>
                <a:gd name="T53" fmla="*/ 2147483646 h 46"/>
                <a:gd name="T54" fmla="*/ 2147483646 w 18"/>
                <a:gd name="T55" fmla="*/ 2147483646 h 46"/>
                <a:gd name="T56" fmla="*/ 2147483646 w 18"/>
                <a:gd name="T57" fmla="*/ 2147483646 h 46"/>
                <a:gd name="T58" fmla="*/ 2147483646 w 18"/>
                <a:gd name="T59" fmla="*/ 2147483646 h 46"/>
                <a:gd name="T60" fmla="*/ 2147483646 w 18"/>
                <a:gd name="T61" fmla="*/ 2147483646 h 46"/>
                <a:gd name="T62" fmla="*/ 2147483646 w 18"/>
                <a:gd name="T63" fmla="*/ 2147483646 h 46"/>
                <a:gd name="T64" fmla="*/ 2147483646 w 18"/>
                <a:gd name="T65" fmla="*/ 2147483646 h 46"/>
                <a:gd name="T66" fmla="*/ 2147483646 w 18"/>
                <a:gd name="T67" fmla="*/ 2147483646 h 46"/>
                <a:gd name="T68" fmla="*/ 2147483646 w 18"/>
                <a:gd name="T69" fmla="*/ 2147483646 h 46"/>
                <a:gd name="T70" fmla="*/ 2147483646 w 18"/>
                <a:gd name="T71" fmla="*/ 2147483646 h 46"/>
                <a:gd name="T72" fmla="*/ 2147483646 w 18"/>
                <a:gd name="T73" fmla="*/ 2147483646 h 46"/>
                <a:gd name="T74" fmla="*/ 2147483646 w 18"/>
                <a:gd name="T75" fmla="*/ 2147483646 h 46"/>
                <a:gd name="T76" fmla="*/ 2147483646 w 18"/>
                <a:gd name="T77" fmla="*/ 2147483646 h 46"/>
                <a:gd name="T78" fmla="*/ 2147483646 w 18"/>
                <a:gd name="T79" fmla="*/ 2147483646 h 46"/>
                <a:gd name="T80" fmla="*/ 2147483646 w 18"/>
                <a:gd name="T81" fmla="*/ 2147483646 h 46"/>
                <a:gd name="T82" fmla="*/ 2147483646 w 18"/>
                <a:gd name="T83" fmla="*/ 2147483646 h 46"/>
                <a:gd name="T84" fmla="*/ 2147483646 w 18"/>
                <a:gd name="T85" fmla="*/ 2147483646 h 46"/>
                <a:gd name="T86" fmla="*/ 2147483646 w 18"/>
                <a:gd name="T87" fmla="*/ 2147483646 h 46"/>
                <a:gd name="T88" fmla="*/ 2147483646 w 18"/>
                <a:gd name="T89" fmla="*/ 2147483646 h 46"/>
                <a:gd name="T90" fmla="*/ 2147483646 w 18"/>
                <a:gd name="T91" fmla="*/ 2147483646 h 46"/>
                <a:gd name="T92" fmla="*/ 2147483646 w 18"/>
                <a:gd name="T93" fmla="*/ 2147483646 h 46"/>
                <a:gd name="T94" fmla="*/ 2147483646 w 18"/>
                <a:gd name="T95" fmla="*/ 2147483646 h 46"/>
                <a:gd name="T96" fmla="*/ 2147483646 w 18"/>
                <a:gd name="T97" fmla="*/ 2147483646 h 46"/>
                <a:gd name="T98" fmla="*/ 2147483646 w 18"/>
                <a:gd name="T99" fmla="*/ 2147483646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6">
                  <a:moveTo>
                    <a:pt x="0" y="11"/>
                  </a:moveTo>
                  <a:lnTo>
                    <a:pt x="1" y="12"/>
                  </a:lnTo>
                  <a:lnTo>
                    <a:pt x="1" y="10"/>
                  </a:lnTo>
                  <a:lnTo>
                    <a:pt x="1" y="9"/>
                  </a:lnTo>
                  <a:lnTo>
                    <a:pt x="2" y="8"/>
                  </a:lnTo>
                  <a:lnTo>
                    <a:pt x="2" y="7"/>
                  </a:lnTo>
                  <a:lnTo>
                    <a:pt x="3" y="6"/>
                  </a:lnTo>
                  <a:lnTo>
                    <a:pt x="3" y="5"/>
                  </a:lnTo>
                  <a:lnTo>
                    <a:pt x="4" y="4"/>
                  </a:lnTo>
                  <a:lnTo>
                    <a:pt x="4" y="3"/>
                  </a:lnTo>
                  <a:lnTo>
                    <a:pt x="4" y="2"/>
                  </a:lnTo>
                  <a:lnTo>
                    <a:pt x="5" y="1"/>
                  </a:lnTo>
                  <a:lnTo>
                    <a:pt x="5" y="0"/>
                  </a:lnTo>
                  <a:lnTo>
                    <a:pt x="6" y="0"/>
                  </a:lnTo>
                  <a:lnTo>
                    <a:pt x="6" y="1"/>
                  </a:lnTo>
                  <a:lnTo>
                    <a:pt x="7" y="0"/>
                  </a:lnTo>
                  <a:lnTo>
                    <a:pt x="7" y="1"/>
                  </a:lnTo>
                  <a:lnTo>
                    <a:pt x="7" y="2"/>
                  </a:lnTo>
                  <a:lnTo>
                    <a:pt x="8" y="3"/>
                  </a:lnTo>
                  <a:lnTo>
                    <a:pt x="8" y="4"/>
                  </a:lnTo>
                  <a:lnTo>
                    <a:pt x="9" y="6"/>
                  </a:lnTo>
                  <a:lnTo>
                    <a:pt x="9" y="8"/>
                  </a:lnTo>
                  <a:lnTo>
                    <a:pt x="9" y="10"/>
                  </a:lnTo>
                  <a:lnTo>
                    <a:pt x="10" y="12"/>
                  </a:lnTo>
                  <a:lnTo>
                    <a:pt x="10" y="14"/>
                  </a:lnTo>
                  <a:lnTo>
                    <a:pt x="10" y="17"/>
                  </a:lnTo>
                  <a:lnTo>
                    <a:pt x="11" y="18"/>
                  </a:lnTo>
                  <a:lnTo>
                    <a:pt x="11" y="20"/>
                  </a:lnTo>
                  <a:lnTo>
                    <a:pt x="12" y="22"/>
                  </a:lnTo>
                  <a:lnTo>
                    <a:pt x="12" y="24"/>
                  </a:lnTo>
                  <a:lnTo>
                    <a:pt x="12" y="26"/>
                  </a:lnTo>
                  <a:lnTo>
                    <a:pt x="13" y="28"/>
                  </a:lnTo>
                  <a:lnTo>
                    <a:pt x="13" y="29"/>
                  </a:lnTo>
                  <a:lnTo>
                    <a:pt x="13" y="31"/>
                  </a:lnTo>
                  <a:lnTo>
                    <a:pt x="14" y="33"/>
                  </a:lnTo>
                  <a:lnTo>
                    <a:pt x="14" y="35"/>
                  </a:lnTo>
                  <a:lnTo>
                    <a:pt x="15" y="37"/>
                  </a:lnTo>
                  <a:lnTo>
                    <a:pt x="15" y="38"/>
                  </a:lnTo>
                  <a:lnTo>
                    <a:pt x="15" y="39"/>
                  </a:lnTo>
                  <a:lnTo>
                    <a:pt x="16" y="41"/>
                  </a:lnTo>
                  <a:lnTo>
                    <a:pt x="17" y="43"/>
                  </a:lnTo>
                  <a:lnTo>
                    <a:pt x="17" y="44"/>
                  </a:lnTo>
                  <a:lnTo>
                    <a:pt x="18" y="45"/>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29" name="Freeform 86">
              <a:extLst>
                <a:ext uri="{FF2B5EF4-FFF2-40B4-BE49-F238E27FC236}">
                  <a16:creationId xmlns:a16="http://schemas.microsoft.com/office/drawing/2014/main" id="{3134276C-6F2A-45D4-97A9-16A0F0911B82}"/>
                </a:ext>
              </a:extLst>
            </p:cNvPr>
            <p:cNvSpPr>
              <a:spLocks/>
            </p:cNvSpPr>
            <p:nvPr/>
          </p:nvSpPr>
          <p:spPr bwMode="auto">
            <a:xfrm>
              <a:off x="3154794" y="3337116"/>
              <a:ext cx="23808" cy="10993"/>
            </a:xfrm>
            <a:custGeom>
              <a:avLst/>
              <a:gdLst>
                <a:gd name="T0" fmla="*/ 0 w 15"/>
                <a:gd name="T1" fmla="*/ 0 h 14"/>
                <a:gd name="T2" fmla="*/ 0 w 15"/>
                <a:gd name="T3" fmla="*/ 2147483646 h 14"/>
                <a:gd name="T4" fmla="*/ 2147483646 w 15"/>
                <a:gd name="T5" fmla="*/ 2147483646 h 14"/>
                <a:gd name="T6" fmla="*/ 2147483646 w 15"/>
                <a:gd name="T7" fmla="*/ 2147483646 h 14"/>
                <a:gd name="T8" fmla="*/ 2147483646 w 15"/>
                <a:gd name="T9" fmla="*/ 2147483646 h 14"/>
                <a:gd name="T10" fmla="*/ 2147483646 w 15"/>
                <a:gd name="T11" fmla="*/ 2147483646 h 14"/>
                <a:gd name="T12" fmla="*/ 2147483646 w 15"/>
                <a:gd name="T13" fmla="*/ 2147483646 h 14"/>
                <a:gd name="T14" fmla="*/ 2147483646 w 15"/>
                <a:gd name="T15" fmla="*/ 2147483646 h 14"/>
                <a:gd name="T16" fmla="*/ 2147483646 w 15"/>
                <a:gd name="T17" fmla="*/ 2147483646 h 14"/>
                <a:gd name="T18" fmla="*/ 2147483646 w 15"/>
                <a:gd name="T19" fmla="*/ 2147483646 h 14"/>
                <a:gd name="T20" fmla="*/ 2147483646 w 15"/>
                <a:gd name="T21" fmla="*/ 2147483646 h 14"/>
                <a:gd name="T22" fmla="*/ 2147483646 w 15"/>
                <a:gd name="T23" fmla="*/ 2147483646 h 14"/>
                <a:gd name="T24" fmla="*/ 2147483646 w 15"/>
                <a:gd name="T25" fmla="*/ 2147483646 h 14"/>
                <a:gd name="T26" fmla="*/ 2147483646 w 15"/>
                <a:gd name="T27" fmla="*/ 2147483646 h 14"/>
                <a:gd name="T28" fmla="*/ 2147483646 w 15"/>
                <a:gd name="T29" fmla="*/ 2147483646 h 14"/>
                <a:gd name="T30" fmla="*/ 2147483646 w 15"/>
                <a:gd name="T31" fmla="*/ 2147483646 h 14"/>
                <a:gd name="T32" fmla="*/ 2147483646 w 15"/>
                <a:gd name="T33" fmla="*/ 2147483646 h 14"/>
                <a:gd name="T34" fmla="*/ 2147483646 w 15"/>
                <a:gd name="T35" fmla="*/ 2147483646 h 14"/>
                <a:gd name="T36" fmla="*/ 2147483646 w 15"/>
                <a:gd name="T37" fmla="*/ 2147483646 h 14"/>
                <a:gd name="T38" fmla="*/ 2147483646 w 15"/>
                <a:gd name="T39" fmla="*/ 2147483646 h 14"/>
                <a:gd name="T40" fmla="*/ 2147483646 w 15"/>
                <a:gd name="T41" fmla="*/ 2147483646 h 14"/>
                <a:gd name="T42" fmla="*/ 2147483646 w 15"/>
                <a:gd name="T43" fmla="*/ 2147483646 h 14"/>
                <a:gd name="T44" fmla="*/ 2147483646 w 15"/>
                <a:gd name="T45" fmla="*/ 2147483646 h 14"/>
                <a:gd name="T46" fmla="*/ 2147483646 w 15"/>
                <a:gd name="T47" fmla="*/ 2147483646 h 14"/>
                <a:gd name="T48" fmla="*/ 2147483646 w 15"/>
                <a:gd name="T49" fmla="*/ 2147483646 h 14"/>
                <a:gd name="T50" fmla="*/ 2147483646 w 15"/>
                <a:gd name="T51" fmla="*/ 2147483646 h 14"/>
                <a:gd name="T52" fmla="*/ 2147483646 w 15"/>
                <a:gd name="T53" fmla="*/ 2147483646 h 14"/>
                <a:gd name="T54" fmla="*/ 2147483646 w 15"/>
                <a:gd name="T55" fmla="*/ 2147483646 h 14"/>
                <a:gd name="T56" fmla="*/ 2147483646 w 15"/>
                <a:gd name="T57" fmla="*/ 2147483646 h 14"/>
                <a:gd name="T58" fmla="*/ 2147483646 w 15"/>
                <a:gd name="T59" fmla="*/ 2147483646 h 14"/>
                <a:gd name="T60" fmla="*/ 2147483646 w 15"/>
                <a:gd name="T61" fmla="*/ 2147483646 h 14"/>
                <a:gd name="T62" fmla="*/ 2147483646 w 15"/>
                <a:gd name="T63" fmla="*/ 2147483646 h 14"/>
                <a:gd name="T64" fmla="*/ 2147483646 w 15"/>
                <a:gd name="T65" fmla="*/ 2147483646 h 14"/>
                <a:gd name="T66" fmla="*/ 2147483646 w 15"/>
                <a:gd name="T67" fmla="*/ 2147483646 h 14"/>
                <a:gd name="T68" fmla="*/ 2147483646 w 15"/>
                <a:gd name="T69" fmla="*/ 2147483646 h 14"/>
                <a:gd name="T70" fmla="*/ 2147483646 w 15"/>
                <a:gd name="T71" fmla="*/ 2147483646 h 14"/>
                <a:gd name="T72" fmla="*/ 2147483646 w 15"/>
                <a:gd name="T73" fmla="*/ 2147483646 h 14"/>
                <a:gd name="T74" fmla="*/ 2147483646 w 15"/>
                <a:gd name="T75" fmla="*/ 2147483646 h 14"/>
                <a:gd name="T76" fmla="*/ 2147483646 w 15"/>
                <a:gd name="T77" fmla="*/ 2147483646 h 14"/>
                <a:gd name="T78" fmla="*/ 2147483646 w 15"/>
                <a:gd name="T79" fmla="*/ 2147483646 h 14"/>
                <a:gd name="T80" fmla="*/ 2147483646 w 15"/>
                <a:gd name="T81" fmla="*/ 2147483646 h 14"/>
                <a:gd name="T82" fmla="*/ 2147483646 w 15"/>
                <a:gd name="T83" fmla="*/ 2147483646 h 14"/>
                <a:gd name="T84" fmla="*/ 2147483646 w 15"/>
                <a:gd name="T85" fmla="*/ 2147483646 h 14"/>
                <a:gd name="T86" fmla="*/ 2147483646 w 15"/>
                <a:gd name="T87" fmla="*/ 2147483646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5" h="14">
                  <a:moveTo>
                    <a:pt x="0" y="0"/>
                  </a:moveTo>
                  <a:lnTo>
                    <a:pt x="0" y="2"/>
                  </a:lnTo>
                  <a:lnTo>
                    <a:pt x="1" y="3"/>
                  </a:lnTo>
                  <a:lnTo>
                    <a:pt x="2" y="4"/>
                  </a:lnTo>
                  <a:lnTo>
                    <a:pt x="2" y="5"/>
                  </a:lnTo>
                  <a:lnTo>
                    <a:pt x="3" y="5"/>
                  </a:lnTo>
                  <a:lnTo>
                    <a:pt x="3" y="6"/>
                  </a:lnTo>
                  <a:lnTo>
                    <a:pt x="4" y="7"/>
                  </a:lnTo>
                  <a:lnTo>
                    <a:pt x="5" y="8"/>
                  </a:lnTo>
                  <a:lnTo>
                    <a:pt x="5" y="9"/>
                  </a:lnTo>
                  <a:lnTo>
                    <a:pt x="6" y="10"/>
                  </a:lnTo>
                  <a:lnTo>
                    <a:pt x="7" y="10"/>
                  </a:lnTo>
                  <a:lnTo>
                    <a:pt x="7" y="12"/>
                  </a:lnTo>
                  <a:lnTo>
                    <a:pt x="8" y="11"/>
                  </a:lnTo>
                  <a:lnTo>
                    <a:pt x="8" y="10"/>
                  </a:lnTo>
                  <a:lnTo>
                    <a:pt x="9" y="12"/>
                  </a:lnTo>
                  <a:lnTo>
                    <a:pt x="10" y="12"/>
                  </a:lnTo>
                  <a:lnTo>
                    <a:pt x="10" y="11"/>
                  </a:lnTo>
                  <a:lnTo>
                    <a:pt x="10" y="12"/>
                  </a:lnTo>
                  <a:lnTo>
                    <a:pt x="11" y="12"/>
                  </a:lnTo>
                  <a:lnTo>
                    <a:pt x="11" y="13"/>
                  </a:lnTo>
                  <a:lnTo>
                    <a:pt x="11" y="11"/>
                  </a:lnTo>
                  <a:lnTo>
                    <a:pt x="12" y="12"/>
                  </a:lnTo>
                  <a:lnTo>
                    <a:pt x="12" y="13"/>
                  </a:lnTo>
                  <a:lnTo>
                    <a:pt x="13" y="12"/>
                  </a:lnTo>
                  <a:lnTo>
                    <a:pt x="13" y="13"/>
                  </a:lnTo>
                  <a:lnTo>
                    <a:pt x="14" y="14"/>
                  </a:lnTo>
                  <a:lnTo>
                    <a:pt x="14" y="13"/>
                  </a:lnTo>
                  <a:lnTo>
                    <a:pt x="15" y="13"/>
                  </a:lnTo>
                </a:path>
              </a:pathLst>
            </a:custGeom>
            <a:noFill/>
            <a:ln w="3175"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30" name="Freeform 87">
              <a:extLst>
                <a:ext uri="{FF2B5EF4-FFF2-40B4-BE49-F238E27FC236}">
                  <a16:creationId xmlns:a16="http://schemas.microsoft.com/office/drawing/2014/main" id="{3C0B527D-145B-4EE0-B79B-9B1A197FE907}"/>
                </a:ext>
              </a:extLst>
            </p:cNvPr>
            <p:cNvSpPr>
              <a:spLocks/>
            </p:cNvSpPr>
            <p:nvPr/>
          </p:nvSpPr>
          <p:spPr bwMode="auto">
            <a:xfrm>
              <a:off x="3178601" y="3219334"/>
              <a:ext cx="28569" cy="143696"/>
            </a:xfrm>
            <a:custGeom>
              <a:avLst/>
              <a:gdLst>
                <a:gd name="T0" fmla="*/ 0 w 18"/>
                <a:gd name="T1" fmla="*/ 2147483646 h 183"/>
                <a:gd name="T2" fmla="*/ 2147483646 w 18"/>
                <a:gd name="T3" fmla="*/ 2147483646 h 183"/>
                <a:gd name="T4" fmla="*/ 2147483646 w 18"/>
                <a:gd name="T5" fmla="*/ 2147483646 h 183"/>
                <a:gd name="T6" fmla="*/ 2147483646 w 18"/>
                <a:gd name="T7" fmla="*/ 2147483646 h 183"/>
                <a:gd name="T8" fmla="*/ 2147483646 w 18"/>
                <a:gd name="T9" fmla="*/ 2147483646 h 183"/>
                <a:gd name="T10" fmla="*/ 2147483646 w 18"/>
                <a:gd name="T11" fmla="*/ 2147483646 h 183"/>
                <a:gd name="T12" fmla="*/ 2147483646 w 18"/>
                <a:gd name="T13" fmla="*/ 2147483646 h 183"/>
                <a:gd name="T14" fmla="*/ 2147483646 w 18"/>
                <a:gd name="T15" fmla="*/ 2147483646 h 183"/>
                <a:gd name="T16" fmla="*/ 2147483646 w 18"/>
                <a:gd name="T17" fmla="*/ 2147483646 h 183"/>
                <a:gd name="T18" fmla="*/ 2147483646 w 18"/>
                <a:gd name="T19" fmla="*/ 2147483646 h 183"/>
                <a:gd name="T20" fmla="*/ 2147483646 w 18"/>
                <a:gd name="T21" fmla="*/ 2147483646 h 183"/>
                <a:gd name="T22" fmla="*/ 2147483646 w 18"/>
                <a:gd name="T23" fmla="*/ 2147483646 h 183"/>
                <a:gd name="T24" fmla="*/ 2147483646 w 18"/>
                <a:gd name="T25" fmla="*/ 2147483646 h 183"/>
                <a:gd name="T26" fmla="*/ 2147483646 w 18"/>
                <a:gd name="T27" fmla="*/ 2147483646 h 183"/>
                <a:gd name="T28" fmla="*/ 2147483646 w 18"/>
                <a:gd name="T29" fmla="*/ 2147483646 h 183"/>
                <a:gd name="T30" fmla="*/ 2147483646 w 18"/>
                <a:gd name="T31" fmla="*/ 2147483646 h 183"/>
                <a:gd name="T32" fmla="*/ 2147483646 w 18"/>
                <a:gd name="T33" fmla="*/ 2147483646 h 183"/>
                <a:gd name="T34" fmla="*/ 2147483646 w 18"/>
                <a:gd name="T35" fmla="*/ 2147483646 h 183"/>
                <a:gd name="T36" fmla="*/ 2147483646 w 18"/>
                <a:gd name="T37" fmla="*/ 2147483646 h 183"/>
                <a:gd name="T38" fmla="*/ 2147483646 w 18"/>
                <a:gd name="T39" fmla="*/ 2147483646 h 183"/>
                <a:gd name="T40" fmla="*/ 2147483646 w 18"/>
                <a:gd name="T41" fmla="*/ 2147483646 h 183"/>
                <a:gd name="T42" fmla="*/ 2147483646 w 18"/>
                <a:gd name="T43" fmla="*/ 2147483646 h 183"/>
                <a:gd name="T44" fmla="*/ 2147483646 w 18"/>
                <a:gd name="T45" fmla="*/ 2147483646 h 183"/>
                <a:gd name="T46" fmla="*/ 2147483646 w 18"/>
                <a:gd name="T47" fmla="*/ 2147483646 h 183"/>
                <a:gd name="T48" fmla="*/ 2147483646 w 18"/>
                <a:gd name="T49" fmla="*/ 2147483646 h 183"/>
                <a:gd name="T50" fmla="*/ 2147483646 w 18"/>
                <a:gd name="T51" fmla="*/ 2147483646 h 183"/>
                <a:gd name="T52" fmla="*/ 2147483646 w 18"/>
                <a:gd name="T53" fmla="*/ 2147483646 h 183"/>
                <a:gd name="T54" fmla="*/ 2147483646 w 18"/>
                <a:gd name="T55" fmla="*/ 2147483646 h 183"/>
                <a:gd name="T56" fmla="*/ 2147483646 w 18"/>
                <a:gd name="T57" fmla="*/ 2147483646 h 183"/>
                <a:gd name="T58" fmla="*/ 2147483646 w 18"/>
                <a:gd name="T59" fmla="*/ 2147483646 h 183"/>
                <a:gd name="T60" fmla="*/ 2147483646 w 18"/>
                <a:gd name="T61" fmla="*/ 2147483646 h 183"/>
                <a:gd name="T62" fmla="*/ 2147483646 w 18"/>
                <a:gd name="T63" fmla="*/ 2147483646 h 183"/>
                <a:gd name="T64" fmla="*/ 2147483646 w 18"/>
                <a:gd name="T65" fmla="*/ 2147483646 h 183"/>
                <a:gd name="T66" fmla="*/ 2147483646 w 18"/>
                <a:gd name="T67" fmla="*/ 2147483646 h 183"/>
                <a:gd name="T68" fmla="*/ 2147483646 w 18"/>
                <a:gd name="T69" fmla="*/ 2147483646 h 183"/>
                <a:gd name="T70" fmla="*/ 2147483646 w 18"/>
                <a:gd name="T71" fmla="*/ 2147483646 h 183"/>
                <a:gd name="T72" fmla="*/ 2147483646 w 18"/>
                <a:gd name="T73" fmla="*/ 2147483646 h 183"/>
                <a:gd name="T74" fmla="*/ 2147483646 w 18"/>
                <a:gd name="T75" fmla="*/ 2147483646 h 183"/>
                <a:gd name="T76" fmla="*/ 2147483646 w 18"/>
                <a:gd name="T77" fmla="*/ 2147483646 h 183"/>
                <a:gd name="T78" fmla="*/ 2147483646 w 18"/>
                <a:gd name="T79" fmla="*/ 2147483646 h 183"/>
                <a:gd name="T80" fmla="*/ 2147483646 w 18"/>
                <a:gd name="T81" fmla="*/ 2147483646 h 183"/>
                <a:gd name="T82" fmla="*/ 2147483646 w 18"/>
                <a:gd name="T83" fmla="*/ 2147483646 h 183"/>
                <a:gd name="T84" fmla="*/ 2147483646 w 18"/>
                <a:gd name="T85" fmla="*/ 2147483646 h 183"/>
                <a:gd name="T86" fmla="*/ 2147483646 w 18"/>
                <a:gd name="T87" fmla="*/ 2147483646 h 183"/>
                <a:gd name="T88" fmla="*/ 2147483646 w 18"/>
                <a:gd name="T89" fmla="*/ 2147483646 h 183"/>
                <a:gd name="T90" fmla="*/ 2147483646 w 18"/>
                <a:gd name="T91" fmla="*/ 2147483646 h 183"/>
                <a:gd name="T92" fmla="*/ 2147483646 w 18"/>
                <a:gd name="T93" fmla="*/ 2147483646 h 183"/>
                <a:gd name="T94" fmla="*/ 2147483646 w 18"/>
                <a:gd name="T95" fmla="*/ 2147483646 h 183"/>
                <a:gd name="T96" fmla="*/ 2147483646 w 18"/>
                <a:gd name="T97" fmla="*/ 2147483646 h 183"/>
                <a:gd name="T98" fmla="*/ 2147483646 w 18"/>
                <a:gd name="T99" fmla="*/ 0 h 1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3">
                  <a:moveTo>
                    <a:pt x="0" y="163"/>
                  </a:moveTo>
                  <a:lnTo>
                    <a:pt x="1" y="164"/>
                  </a:lnTo>
                  <a:lnTo>
                    <a:pt x="1" y="165"/>
                  </a:lnTo>
                  <a:lnTo>
                    <a:pt x="2" y="165"/>
                  </a:lnTo>
                  <a:lnTo>
                    <a:pt x="2" y="166"/>
                  </a:lnTo>
                  <a:lnTo>
                    <a:pt x="3" y="167"/>
                  </a:lnTo>
                  <a:lnTo>
                    <a:pt x="3" y="168"/>
                  </a:lnTo>
                  <a:lnTo>
                    <a:pt x="4" y="168"/>
                  </a:lnTo>
                  <a:lnTo>
                    <a:pt x="5" y="170"/>
                  </a:lnTo>
                  <a:lnTo>
                    <a:pt x="5" y="171"/>
                  </a:lnTo>
                  <a:lnTo>
                    <a:pt x="5" y="170"/>
                  </a:lnTo>
                  <a:lnTo>
                    <a:pt x="6" y="173"/>
                  </a:lnTo>
                  <a:lnTo>
                    <a:pt x="6" y="172"/>
                  </a:lnTo>
                  <a:lnTo>
                    <a:pt x="7" y="173"/>
                  </a:lnTo>
                  <a:lnTo>
                    <a:pt x="7" y="174"/>
                  </a:lnTo>
                  <a:lnTo>
                    <a:pt x="8" y="174"/>
                  </a:lnTo>
                  <a:lnTo>
                    <a:pt x="8" y="176"/>
                  </a:lnTo>
                  <a:lnTo>
                    <a:pt x="9" y="179"/>
                  </a:lnTo>
                  <a:lnTo>
                    <a:pt x="9" y="178"/>
                  </a:lnTo>
                  <a:lnTo>
                    <a:pt x="10" y="179"/>
                  </a:lnTo>
                  <a:lnTo>
                    <a:pt x="10" y="181"/>
                  </a:lnTo>
                  <a:lnTo>
                    <a:pt x="10" y="182"/>
                  </a:lnTo>
                  <a:lnTo>
                    <a:pt x="11" y="183"/>
                  </a:lnTo>
                  <a:lnTo>
                    <a:pt x="11" y="181"/>
                  </a:lnTo>
                  <a:lnTo>
                    <a:pt x="11" y="183"/>
                  </a:lnTo>
                  <a:lnTo>
                    <a:pt x="12" y="182"/>
                  </a:lnTo>
                  <a:lnTo>
                    <a:pt x="12" y="180"/>
                  </a:lnTo>
                  <a:lnTo>
                    <a:pt x="13" y="177"/>
                  </a:lnTo>
                  <a:lnTo>
                    <a:pt x="13" y="174"/>
                  </a:lnTo>
                  <a:lnTo>
                    <a:pt x="13" y="170"/>
                  </a:lnTo>
                  <a:lnTo>
                    <a:pt x="14" y="163"/>
                  </a:lnTo>
                  <a:lnTo>
                    <a:pt x="14" y="156"/>
                  </a:lnTo>
                  <a:lnTo>
                    <a:pt x="14" y="144"/>
                  </a:lnTo>
                  <a:lnTo>
                    <a:pt x="15" y="133"/>
                  </a:lnTo>
                  <a:lnTo>
                    <a:pt x="15" y="119"/>
                  </a:lnTo>
                  <a:lnTo>
                    <a:pt x="15" y="103"/>
                  </a:lnTo>
                  <a:lnTo>
                    <a:pt x="16" y="88"/>
                  </a:lnTo>
                  <a:lnTo>
                    <a:pt x="16" y="72"/>
                  </a:lnTo>
                  <a:lnTo>
                    <a:pt x="16" y="55"/>
                  </a:lnTo>
                  <a:lnTo>
                    <a:pt x="17" y="40"/>
                  </a:lnTo>
                  <a:lnTo>
                    <a:pt x="17" y="26"/>
                  </a:lnTo>
                  <a:lnTo>
                    <a:pt x="18" y="12"/>
                  </a:lnTo>
                  <a:lnTo>
                    <a:pt x="18" y="0"/>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31" name="Freeform 88">
              <a:extLst>
                <a:ext uri="{FF2B5EF4-FFF2-40B4-BE49-F238E27FC236}">
                  <a16:creationId xmlns:a16="http://schemas.microsoft.com/office/drawing/2014/main" id="{F79C70E6-AE0D-4EB1-810F-B13F67470B6A}"/>
                </a:ext>
              </a:extLst>
            </p:cNvPr>
            <p:cNvSpPr>
              <a:spLocks/>
            </p:cNvSpPr>
            <p:nvPr/>
          </p:nvSpPr>
          <p:spPr bwMode="auto">
            <a:xfrm>
              <a:off x="3207171" y="3196562"/>
              <a:ext cx="26983" cy="95012"/>
            </a:xfrm>
            <a:custGeom>
              <a:avLst/>
              <a:gdLst>
                <a:gd name="T0" fmla="*/ 0 w 17"/>
                <a:gd name="T1" fmla="*/ 2147483646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0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29"/>
                  </a:moveTo>
                  <a:lnTo>
                    <a:pt x="0" y="19"/>
                  </a:lnTo>
                  <a:lnTo>
                    <a:pt x="1" y="12"/>
                  </a:lnTo>
                  <a:lnTo>
                    <a:pt x="1" y="6"/>
                  </a:lnTo>
                  <a:lnTo>
                    <a:pt x="1" y="3"/>
                  </a:lnTo>
                  <a:lnTo>
                    <a:pt x="2" y="1"/>
                  </a:lnTo>
                  <a:lnTo>
                    <a:pt x="2" y="0"/>
                  </a:lnTo>
                  <a:lnTo>
                    <a:pt x="2" y="1"/>
                  </a:lnTo>
                  <a:lnTo>
                    <a:pt x="3" y="5"/>
                  </a:lnTo>
                  <a:lnTo>
                    <a:pt x="3" y="10"/>
                  </a:lnTo>
                  <a:lnTo>
                    <a:pt x="3" y="15"/>
                  </a:lnTo>
                  <a:lnTo>
                    <a:pt x="4" y="21"/>
                  </a:lnTo>
                  <a:lnTo>
                    <a:pt x="4" y="27"/>
                  </a:lnTo>
                  <a:lnTo>
                    <a:pt x="4" y="34"/>
                  </a:lnTo>
                  <a:lnTo>
                    <a:pt x="5" y="39"/>
                  </a:lnTo>
                  <a:lnTo>
                    <a:pt x="5" y="47"/>
                  </a:lnTo>
                  <a:lnTo>
                    <a:pt x="6" y="54"/>
                  </a:lnTo>
                  <a:lnTo>
                    <a:pt x="6" y="61"/>
                  </a:lnTo>
                  <a:lnTo>
                    <a:pt x="6" y="66"/>
                  </a:lnTo>
                  <a:lnTo>
                    <a:pt x="7" y="73"/>
                  </a:lnTo>
                  <a:lnTo>
                    <a:pt x="7" y="77"/>
                  </a:lnTo>
                  <a:lnTo>
                    <a:pt x="7" y="83"/>
                  </a:lnTo>
                  <a:lnTo>
                    <a:pt x="8" y="87"/>
                  </a:lnTo>
                  <a:lnTo>
                    <a:pt x="8" y="90"/>
                  </a:lnTo>
                  <a:lnTo>
                    <a:pt x="8" y="94"/>
                  </a:lnTo>
                  <a:lnTo>
                    <a:pt x="9" y="97"/>
                  </a:lnTo>
                  <a:lnTo>
                    <a:pt x="9" y="100"/>
                  </a:lnTo>
                  <a:lnTo>
                    <a:pt x="9" y="102"/>
                  </a:lnTo>
                  <a:lnTo>
                    <a:pt x="10" y="104"/>
                  </a:lnTo>
                  <a:lnTo>
                    <a:pt x="10" y="106"/>
                  </a:lnTo>
                  <a:lnTo>
                    <a:pt x="11" y="108"/>
                  </a:lnTo>
                  <a:lnTo>
                    <a:pt x="11" y="107"/>
                  </a:lnTo>
                  <a:lnTo>
                    <a:pt x="11" y="108"/>
                  </a:lnTo>
                  <a:lnTo>
                    <a:pt x="12" y="109"/>
                  </a:lnTo>
                  <a:lnTo>
                    <a:pt x="12" y="108"/>
                  </a:lnTo>
                  <a:lnTo>
                    <a:pt x="12" y="109"/>
                  </a:lnTo>
                  <a:lnTo>
                    <a:pt x="13" y="109"/>
                  </a:lnTo>
                  <a:lnTo>
                    <a:pt x="13" y="108"/>
                  </a:lnTo>
                  <a:lnTo>
                    <a:pt x="13" y="109"/>
                  </a:lnTo>
                  <a:lnTo>
                    <a:pt x="14" y="109"/>
                  </a:lnTo>
                  <a:lnTo>
                    <a:pt x="14" y="108"/>
                  </a:lnTo>
                  <a:lnTo>
                    <a:pt x="15" y="108"/>
                  </a:lnTo>
                  <a:lnTo>
                    <a:pt x="16" y="110"/>
                  </a:lnTo>
                  <a:lnTo>
                    <a:pt x="16" y="111"/>
                  </a:lnTo>
                  <a:lnTo>
                    <a:pt x="16" y="114"/>
                  </a:lnTo>
                  <a:lnTo>
                    <a:pt x="17" y="115"/>
                  </a:lnTo>
                  <a:lnTo>
                    <a:pt x="17" y="118"/>
                  </a:lnTo>
                  <a:lnTo>
                    <a:pt x="17" y="121"/>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32" name="Freeform 89">
              <a:extLst>
                <a:ext uri="{FF2B5EF4-FFF2-40B4-BE49-F238E27FC236}">
                  <a16:creationId xmlns:a16="http://schemas.microsoft.com/office/drawing/2014/main" id="{E34918C8-DF52-40CA-806F-C995F06F6620}"/>
                </a:ext>
              </a:extLst>
            </p:cNvPr>
            <p:cNvSpPr>
              <a:spLocks/>
            </p:cNvSpPr>
            <p:nvPr/>
          </p:nvSpPr>
          <p:spPr bwMode="auto">
            <a:xfrm>
              <a:off x="3234154" y="3291574"/>
              <a:ext cx="28569" cy="34549"/>
            </a:xfrm>
            <a:custGeom>
              <a:avLst/>
              <a:gdLst>
                <a:gd name="T0" fmla="*/ 0 w 18"/>
                <a:gd name="T1" fmla="*/ 0 h 44"/>
                <a:gd name="T2" fmla="*/ 2147483646 w 18"/>
                <a:gd name="T3" fmla="*/ 2147483646 h 44"/>
                <a:gd name="T4" fmla="*/ 2147483646 w 18"/>
                <a:gd name="T5" fmla="*/ 2147483646 h 44"/>
                <a:gd name="T6" fmla="*/ 2147483646 w 18"/>
                <a:gd name="T7" fmla="*/ 2147483646 h 44"/>
                <a:gd name="T8" fmla="*/ 2147483646 w 18"/>
                <a:gd name="T9" fmla="*/ 2147483646 h 44"/>
                <a:gd name="T10" fmla="*/ 2147483646 w 18"/>
                <a:gd name="T11" fmla="*/ 2147483646 h 44"/>
                <a:gd name="T12" fmla="*/ 2147483646 w 18"/>
                <a:gd name="T13" fmla="*/ 2147483646 h 44"/>
                <a:gd name="T14" fmla="*/ 2147483646 w 18"/>
                <a:gd name="T15" fmla="*/ 2147483646 h 44"/>
                <a:gd name="T16" fmla="*/ 2147483646 w 18"/>
                <a:gd name="T17" fmla="*/ 2147483646 h 44"/>
                <a:gd name="T18" fmla="*/ 2147483646 w 18"/>
                <a:gd name="T19" fmla="*/ 2147483646 h 44"/>
                <a:gd name="T20" fmla="*/ 2147483646 w 18"/>
                <a:gd name="T21" fmla="*/ 2147483646 h 44"/>
                <a:gd name="T22" fmla="*/ 2147483646 w 18"/>
                <a:gd name="T23" fmla="*/ 2147483646 h 44"/>
                <a:gd name="T24" fmla="*/ 2147483646 w 18"/>
                <a:gd name="T25" fmla="*/ 2147483646 h 44"/>
                <a:gd name="T26" fmla="*/ 2147483646 w 18"/>
                <a:gd name="T27" fmla="*/ 2147483646 h 44"/>
                <a:gd name="T28" fmla="*/ 2147483646 w 18"/>
                <a:gd name="T29" fmla="*/ 2147483646 h 44"/>
                <a:gd name="T30" fmla="*/ 2147483646 w 18"/>
                <a:gd name="T31" fmla="*/ 2147483646 h 44"/>
                <a:gd name="T32" fmla="*/ 2147483646 w 18"/>
                <a:gd name="T33" fmla="*/ 2147483646 h 44"/>
                <a:gd name="T34" fmla="*/ 2147483646 w 18"/>
                <a:gd name="T35" fmla="*/ 2147483646 h 44"/>
                <a:gd name="T36" fmla="*/ 2147483646 w 18"/>
                <a:gd name="T37" fmla="*/ 2147483646 h 44"/>
                <a:gd name="T38" fmla="*/ 2147483646 w 18"/>
                <a:gd name="T39" fmla="*/ 2147483646 h 44"/>
                <a:gd name="T40" fmla="*/ 2147483646 w 18"/>
                <a:gd name="T41" fmla="*/ 2147483646 h 44"/>
                <a:gd name="T42" fmla="*/ 2147483646 w 18"/>
                <a:gd name="T43" fmla="*/ 2147483646 h 44"/>
                <a:gd name="T44" fmla="*/ 2147483646 w 18"/>
                <a:gd name="T45" fmla="*/ 2147483646 h 44"/>
                <a:gd name="T46" fmla="*/ 2147483646 w 18"/>
                <a:gd name="T47" fmla="*/ 2147483646 h 44"/>
                <a:gd name="T48" fmla="*/ 2147483646 w 18"/>
                <a:gd name="T49" fmla="*/ 2147483646 h 44"/>
                <a:gd name="T50" fmla="*/ 2147483646 w 18"/>
                <a:gd name="T51" fmla="*/ 2147483646 h 44"/>
                <a:gd name="T52" fmla="*/ 2147483646 w 18"/>
                <a:gd name="T53" fmla="*/ 2147483646 h 44"/>
                <a:gd name="T54" fmla="*/ 2147483646 w 18"/>
                <a:gd name="T55" fmla="*/ 2147483646 h 44"/>
                <a:gd name="T56" fmla="*/ 2147483646 w 18"/>
                <a:gd name="T57" fmla="*/ 2147483646 h 44"/>
                <a:gd name="T58" fmla="*/ 2147483646 w 18"/>
                <a:gd name="T59" fmla="*/ 2147483646 h 44"/>
                <a:gd name="T60" fmla="*/ 2147483646 w 18"/>
                <a:gd name="T61" fmla="*/ 2147483646 h 44"/>
                <a:gd name="T62" fmla="*/ 2147483646 w 18"/>
                <a:gd name="T63" fmla="*/ 2147483646 h 44"/>
                <a:gd name="T64" fmla="*/ 2147483646 w 18"/>
                <a:gd name="T65" fmla="*/ 2147483646 h 44"/>
                <a:gd name="T66" fmla="*/ 2147483646 w 18"/>
                <a:gd name="T67" fmla="*/ 2147483646 h 44"/>
                <a:gd name="T68" fmla="*/ 2147483646 w 18"/>
                <a:gd name="T69" fmla="*/ 2147483646 h 44"/>
                <a:gd name="T70" fmla="*/ 2147483646 w 18"/>
                <a:gd name="T71" fmla="*/ 2147483646 h 44"/>
                <a:gd name="T72" fmla="*/ 2147483646 w 18"/>
                <a:gd name="T73" fmla="*/ 2147483646 h 44"/>
                <a:gd name="T74" fmla="*/ 2147483646 w 18"/>
                <a:gd name="T75" fmla="*/ 2147483646 h 44"/>
                <a:gd name="T76" fmla="*/ 2147483646 w 18"/>
                <a:gd name="T77" fmla="*/ 2147483646 h 44"/>
                <a:gd name="T78" fmla="*/ 2147483646 w 18"/>
                <a:gd name="T79" fmla="*/ 2147483646 h 44"/>
                <a:gd name="T80" fmla="*/ 2147483646 w 18"/>
                <a:gd name="T81" fmla="*/ 2147483646 h 44"/>
                <a:gd name="T82" fmla="*/ 2147483646 w 18"/>
                <a:gd name="T83" fmla="*/ 2147483646 h 44"/>
                <a:gd name="T84" fmla="*/ 2147483646 w 18"/>
                <a:gd name="T85" fmla="*/ 2147483646 h 44"/>
                <a:gd name="T86" fmla="*/ 2147483646 w 18"/>
                <a:gd name="T87" fmla="*/ 2147483646 h 44"/>
                <a:gd name="T88" fmla="*/ 2147483646 w 18"/>
                <a:gd name="T89" fmla="*/ 2147483646 h 44"/>
                <a:gd name="T90" fmla="*/ 2147483646 w 18"/>
                <a:gd name="T91" fmla="*/ 2147483646 h 44"/>
                <a:gd name="T92" fmla="*/ 2147483646 w 18"/>
                <a:gd name="T93" fmla="*/ 2147483646 h 44"/>
                <a:gd name="T94" fmla="*/ 2147483646 w 18"/>
                <a:gd name="T95" fmla="*/ 2147483646 h 44"/>
                <a:gd name="T96" fmla="*/ 2147483646 w 18"/>
                <a:gd name="T97" fmla="*/ 2147483646 h 44"/>
                <a:gd name="T98" fmla="*/ 2147483646 w 18"/>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4">
                  <a:moveTo>
                    <a:pt x="0" y="0"/>
                  </a:moveTo>
                  <a:lnTo>
                    <a:pt x="1" y="3"/>
                  </a:lnTo>
                  <a:lnTo>
                    <a:pt x="1" y="7"/>
                  </a:lnTo>
                  <a:lnTo>
                    <a:pt x="1" y="10"/>
                  </a:lnTo>
                  <a:lnTo>
                    <a:pt x="2" y="12"/>
                  </a:lnTo>
                  <a:lnTo>
                    <a:pt x="2" y="14"/>
                  </a:lnTo>
                  <a:lnTo>
                    <a:pt x="3" y="15"/>
                  </a:lnTo>
                  <a:lnTo>
                    <a:pt x="3" y="17"/>
                  </a:lnTo>
                  <a:lnTo>
                    <a:pt x="3" y="19"/>
                  </a:lnTo>
                  <a:lnTo>
                    <a:pt x="4" y="18"/>
                  </a:lnTo>
                  <a:lnTo>
                    <a:pt x="5" y="17"/>
                  </a:lnTo>
                  <a:lnTo>
                    <a:pt x="5" y="16"/>
                  </a:lnTo>
                  <a:lnTo>
                    <a:pt x="5" y="17"/>
                  </a:lnTo>
                  <a:lnTo>
                    <a:pt x="6" y="17"/>
                  </a:lnTo>
                  <a:lnTo>
                    <a:pt x="6" y="15"/>
                  </a:lnTo>
                  <a:lnTo>
                    <a:pt x="7" y="14"/>
                  </a:lnTo>
                  <a:lnTo>
                    <a:pt x="7" y="13"/>
                  </a:lnTo>
                  <a:lnTo>
                    <a:pt x="7" y="12"/>
                  </a:lnTo>
                  <a:lnTo>
                    <a:pt x="8" y="11"/>
                  </a:lnTo>
                  <a:lnTo>
                    <a:pt x="8" y="10"/>
                  </a:lnTo>
                  <a:lnTo>
                    <a:pt x="8" y="8"/>
                  </a:lnTo>
                  <a:lnTo>
                    <a:pt x="9" y="8"/>
                  </a:lnTo>
                  <a:lnTo>
                    <a:pt x="9" y="9"/>
                  </a:lnTo>
                  <a:lnTo>
                    <a:pt x="10" y="7"/>
                  </a:lnTo>
                  <a:lnTo>
                    <a:pt x="10" y="10"/>
                  </a:lnTo>
                  <a:lnTo>
                    <a:pt x="11" y="10"/>
                  </a:lnTo>
                  <a:lnTo>
                    <a:pt x="11" y="11"/>
                  </a:lnTo>
                  <a:lnTo>
                    <a:pt x="12" y="12"/>
                  </a:lnTo>
                  <a:lnTo>
                    <a:pt x="12" y="13"/>
                  </a:lnTo>
                  <a:lnTo>
                    <a:pt x="12" y="15"/>
                  </a:lnTo>
                  <a:lnTo>
                    <a:pt x="13" y="16"/>
                  </a:lnTo>
                  <a:lnTo>
                    <a:pt x="13" y="17"/>
                  </a:lnTo>
                  <a:lnTo>
                    <a:pt x="13" y="20"/>
                  </a:lnTo>
                  <a:lnTo>
                    <a:pt x="14" y="22"/>
                  </a:lnTo>
                  <a:lnTo>
                    <a:pt x="14" y="25"/>
                  </a:lnTo>
                  <a:lnTo>
                    <a:pt x="14" y="26"/>
                  </a:lnTo>
                  <a:lnTo>
                    <a:pt x="15" y="28"/>
                  </a:lnTo>
                  <a:lnTo>
                    <a:pt x="15" y="29"/>
                  </a:lnTo>
                  <a:lnTo>
                    <a:pt x="15" y="32"/>
                  </a:lnTo>
                  <a:lnTo>
                    <a:pt x="16" y="34"/>
                  </a:lnTo>
                  <a:lnTo>
                    <a:pt x="16" y="37"/>
                  </a:lnTo>
                  <a:lnTo>
                    <a:pt x="17" y="38"/>
                  </a:lnTo>
                  <a:lnTo>
                    <a:pt x="17" y="40"/>
                  </a:lnTo>
                  <a:lnTo>
                    <a:pt x="17" y="42"/>
                  </a:lnTo>
                  <a:lnTo>
                    <a:pt x="18" y="44"/>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33" name="Freeform 90">
              <a:extLst>
                <a:ext uri="{FF2B5EF4-FFF2-40B4-BE49-F238E27FC236}">
                  <a16:creationId xmlns:a16="http://schemas.microsoft.com/office/drawing/2014/main" id="{021A6456-032C-4EF7-942D-27428753F3F4}"/>
                </a:ext>
              </a:extLst>
            </p:cNvPr>
            <p:cNvSpPr>
              <a:spLocks/>
            </p:cNvSpPr>
            <p:nvPr/>
          </p:nvSpPr>
          <p:spPr bwMode="auto">
            <a:xfrm>
              <a:off x="3262723" y="3326123"/>
              <a:ext cx="26983" cy="20415"/>
            </a:xfrm>
            <a:custGeom>
              <a:avLst/>
              <a:gdLst>
                <a:gd name="T0" fmla="*/ 0 w 17"/>
                <a:gd name="T1" fmla="*/ 0 h 26"/>
                <a:gd name="T2" fmla="*/ 0 w 17"/>
                <a:gd name="T3" fmla="*/ 2147483646 h 26"/>
                <a:gd name="T4" fmla="*/ 2147483646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3"/>
                  </a:lnTo>
                  <a:lnTo>
                    <a:pt x="1" y="4"/>
                  </a:lnTo>
                  <a:lnTo>
                    <a:pt x="1" y="5"/>
                  </a:lnTo>
                  <a:lnTo>
                    <a:pt x="2" y="7"/>
                  </a:lnTo>
                  <a:lnTo>
                    <a:pt x="2" y="9"/>
                  </a:lnTo>
                  <a:lnTo>
                    <a:pt x="2" y="11"/>
                  </a:lnTo>
                  <a:lnTo>
                    <a:pt x="3" y="10"/>
                  </a:lnTo>
                  <a:lnTo>
                    <a:pt x="3" y="12"/>
                  </a:lnTo>
                  <a:lnTo>
                    <a:pt x="4" y="13"/>
                  </a:lnTo>
                  <a:lnTo>
                    <a:pt x="4" y="14"/>
                  </a:lnTo>
                  <a:lnTo>
                    <a:pt x="5" y="15"/>
                  </a:lnTo>
                  <a:lnTo>
                    <a:pt x="5" y="17"/>
                  </a:lnTo>
                  <a:lnTo>
                    <a:pt x="6" y="17"/>
                  </a:lnTo>
                  <a:lnTo>
                    <a:pt x="6" y="18"/>
                  </a:lnTo>
                  <a:lnTo>
                    <a:pt x="6" y="19"/>
                  </a:lnTo>
                  <a:lnTo>
                    <a:pt x="7" y="18"/>
                  </a:lnTo>
                  <a:lnTo>
                    <a:pt x="7" y="20"/>
                  </a:lnTo>
                  <a:lnTo>
                    <a:pt x="8" y="21"/>
                  </a:lnTo>
                  <a:lnTo>
                    <a:pt x="9" y="22"/>
                  </a:lnTo>
                  <a:lnTo>
                    <a:pt x="9" y="21"/>
                  </a:lnTo>
                  <a:lnTo>
                    <a:pt x="10" y="23"/>
                  </a:lnTo>
                  <a:lnTo>
                    <a:pt x="10" y="22"/>
                  </a:lnTo>
                  <a:lnTo>
                    <a:pt x="11" y="22"/>
                  </a:lnTo>
                  <a:lnTo>
                    <a:pt x="11" y="23"/>
                  </a:lnTo>
                  <a:lnTo>
                    <a:pt x="12" y="23"/>
                  </a:lnTo>
                  <a:lnTo>
                    <a:pt x="12" y="24"/>
                  </a:lnTo>
                  <a:lnTo>
                    <a:pt x="13" y="23"/>
                  </a:lnTo>
                  <a:lnTo>
                    <a:pt x="13" y="24"/>
                  </a:lnTo>
                  <a:lnTo>
                    <a:pt x="14" y="24"/>
                  </a:lnTo>
                  <a:lnTo>
                    <a:pt x="14" y="25"/>
                  </a:lnTo>
                  <a:lnTo>
                    <a:pt x="15" y="24"/>
                  </a:lnTo>
                  <a:lnTo>
                    <a:pt x="16" y="25"/>
                  </a:lnTo>
                  <a:lnTo>
                    <a:pt x="16" y="26"/>
                  </a:lnTo>
                  <a:lnTo>
                    <a:pt x="17" y="26"/>
                  </a:lnTo>
                  <a:lnTo>
                    <a:pt x="17" y="25"/>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34" name="Freeform 91">
              <a:extLst>
                <a:ext uri="{FF2B5EF4-FFF2-40B4-BE49-F238E27FC236}">
                  <a16:creationId xmlns:a16="http://schemas.microsoft.com/office/drawing/2014/main" id="{E562220E-1974-4E90-9685-BE60320A08E0}"/>
                </a:ext>
              </a:extLst>
            </p:cNvPr>
            <p:cNvSpPr>
              <a:spLocks/>
            </p:cNvSpPr>
            <p:nvPr/>
          </p:nvSpPr>
          <p:spPr bwMode="auto">
            <a:xfrm>
              <a:off x="3289705" y="3345755"/>
              <a:ext cx="9523" cy="5496"/>
            </a:xfrm>
            <a:custGeom>
              <a:avLst/>
              <a:gdLst>
                <a:gd name="T0" fmla="*/ 0 w 6"/>
                <a:gd name="T1" fmla="*/ 0 h 7"/>
                <a:gd name="T2" fmla="*/ 2147483646 w 6"/>
                <a:gd name="T3" fmla="*/ 2147483646 h 7"/>
                <a:gd name="T4" fmla="*/ 2147483646 w 6"/>
                <a:gd name="T5" fmla="*/ 2147483646 h 7"/>
                <a:gd name="T6" fmla="*/ 2147483646 w 6"/>
                <a:gd name="T7" fmla="*/ 0 h 7"/>
                <a:gd name="T8" fmla="*/ 2147483646 w 6"/>
                <a:gd name="T9" fmla="*/ 2147483646 h 7"/>
                <a:gd name="T10" fmla="*/ 2147483646 w 6"/>
                <a:gd name="T11" fmla="*/ 2147483646 h 7"/>
                <a:gd name="T12" fmla="*/ 2147483646 w 6"/>
                <a:gd name="T13" fmla="*/ 2147483646 h 7"/>
                <a:gd name="T14" fmla="*/ 2147483646 w 6"/>
                <a:gd name="T15" fmla="*/ 2147483646 h 7"/>
                <a:gd name="T16" fmla="*/ 2147483646 w 6"/>
                <a:gd name="T17" fmla="*/ 2147483646 h 7"/>
                <a:gd name="T18" fmla="*/ 2147483646 w 6"/>
                <a:gd name="T19" fmla="*/ 2147483646 h 7"/>
                <a:gd name="T20" fmla="*/ 2147483646 w 6"/>
                <a:gd name="T21" fmla="*/ 2147483646 h 7"/>
                <a:gd name="T22" fmla="*/ 2147483646 w 6"/>
                <a:gd name="T23" fmla="*/ 2147483646 h 7"/>
                <a:gd name="T24" fmla="*/ 2147483646 w 6"/>
                <a:gd name="T25" fmla="*/ 2147483646 h 7"/>
                <a:gd name="T26" fmla="*/ 2147483646 w 6"/>
                <a:gd name="T27" fmla="*/ 2147483646 h 7"/>
                <a:gd name="T28" fmla="*/ 2147483646 w 6"/>
                <a:gd name="T29" fmla="*/ 2147483646 h 7"/>
                <a:gd name="T30" fmla="*/ 2147483646 w 6"/>
                <a:gd name="T31" fmla="*/ 2147483646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7">
                  <a:moveTo>
                    <a:pt x="0" y="0"/>
                  </a:moveTo>
                  <a:lnTo>
                    <a:pt x="1" y="1"/>
                  </a:lnTo>
                  <a:lnTo>
                    <a:pt x="2" y="0"/>
                  </a:lnTo>
                  <a:lnTo>
                    <a:pt x="2" y="1"/>
                  </a:lnTo>
                  <a:lnTo>
                    <a:pt x="3" y="3"/>
                  </a:lnTo>
                  <a:lnTo>
                    <a:pt x="4" y="3"/>
                  </a:lnTo>
                  <a:lnTo>
                    <a:pt x="4" y="5"/>
                  </a:lnTo>
                  <a:lnTo>
                    <a:pt x="5" y="4"/>
                  </a:lnTo>
                  <a:lnTo>
                    <a:pt x="5" y="6"/>
                  </a:lnTo>
                  <a:lnTo>
                    <a:pt x="6" y="7"/>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35" name="Freeform 92">
              <a:extLst>
                <a:ext uri="{FF2B5EF4-FFF2-40B4-BE49-F238E27FC236}">
                  <a16:creationId xmlns:a16="http://schemas.microsoft.com/office/drawing/2014/main" id="{92947039-0A55-43B4-934A-D3679F3738AD}"/>
                </a:ext>
              </a:extLst>
            </p:cNvPr>
            <p:cNvSpPr>
              <a:spLocks/>
            </p:cNvSpPr>
            <p:nvPr/>
          </p:nvSpPr>
          <p:spPr bwMode="auto">
            <a:xfrm>
              <a:off x="2459604" y="3348109"/>
              <a:ext cx="26983" cy="12564"/>
            </a:xfrm>
            <a:custGeom>
              <a:avLst/>
              <a:gdLst>
                <a:gd name="T0" fmla="*/ 0 w 17"/>
                <a:gd name="T1" fmla="*/ 0 h 16"/>
                <a:gd name="T2" fmla="*/ 0 w 17"/>
                <a:gd name="T3" fmla="*/ 0 h 16"/>
                <a:gd name="T4" fmla="*/ 0 w 17"/>
                <a:gd name="T5" fmla="*/ 2147483646 h 16"/>
                <a:gd name="T6" fmla="*/ 2147483646 w 17"/>
                <a:gd name="T7" fmla="*/ 2147483646 h 16"/>
                <a:gd name="T8" fmla="*/ 2147483646 w 17"/>
                <a:gd name="T9" fmla="*/ 2147483646 h 16"/>
                <a:gd name="T10" fmla="*/ 2147483646 w 17"/>
                <a:gd name="T11" fmla="*/ 2147483646 h 16"/>
                <a:gd name="T12" fmla="*/ 2147483646 w 17"/>
                <a:gd name="T13" fmla="*/ 2147483646 h 16"/>
                <a:gd name="T14" fmla="*/ 2147483646 w 17"/>
                <a:gd name="T15" fmla="*/ 2147483646 h 16"/>
                <a:gd name="T16" fmla="*/ 2147483646 w 17"/>
                <a:gd name="T17" fmla="*/ 2147483646 h 16"/>
                <a:gd name="T18" fmla="*/ 2147483646 w 17"/>
                <a:gd name="T19" fmla="*/ 2147483646 h 16"/>
                <a:gd name="T20" fmla="*/ 2147483646 w 17"/>
                <a:gd name="T21" fmla="*/ 2147483646 h 16"/>
                <a:gd name="T22" fmla="*/ 2147483646 w 17"/>
                <a:gd name="T23" fmla="*/ 2147483646 h 16"/>
                <a:gd name="T24" fmla="*/ 2147483646 w 17"/>
                <a:gd name="T25" fmla="*/ 2147483646 h 16"/>
                <a:gd name="T26" fmla="*/ 2147483646 w 17"/>
                <a:gd name="T27" fmla="*/ 2147483646 h 16"/>
                <a:gd name="T28" fmla="*/ 2147483646 w 17"/>
                <a:gd name="T29" fmla="*/ 2147483646 h 16"/>
                <a:gd name="T30" fmla="*/ 2147483646 w 17"/>
                <a:gd name="T31" fmla="*/ 2147483646 h 16"/>
                <a:gd name="T32" fmla="*/ 2147483646 w 17"/>
                <a:gd name="T33" fmla="*/ 2147483646 h 16"/>
                <a:gd name="T34" fmla="*/ 2147483646 w 17"/>
                <a:gd name="T35" fmla="*/ 2147483646 h 16"/>
                <a:gd name="T36" fmla="*/ 2147483646 w 17"/>
                <a:gd name="T37" fmla="*/ 2147483646 h 16"/>
                <a:gd name="T38" fmla="*/ 2147483646 w 17"/>
                <a:gd name="T39" fmla="*/ 2147483646 h 16"/>
                <a:gd name="T40" fmla="*/ 2147483646 w 17"/>
                <a:gd name="T41" fmla="*/ 2147483646 h 16"/>
                <a:gd name="T42" fmla="*/ 2147483646 w 17"/>
                <a:gd name="T43" fmla="*/ 2147483646 h 16"/>
                <a:gd name="T44" fmla="*/ 2147483646 w 17"/>
                <a:gd name="T45" fmla="*/ 2147483646 h 16"/>
                <a:gd name="T46" fmla="*/ 2147483646 w 17"/>
                <a:gd name="T47" fmla="*/ 2147483646 h 16"/>
                <a:gd name="T48" fmla="*/ 2147483646 w 17"/>
                <a:gd name="T49" fmla="*/ 2147483646 h 16"/>
                <a:gd name="T50" fmla="*/ 2147483646 w 17"/>
                <a:gd name="T51" fmla="*/ 2147483646 h 16"/>
                <a:gd name="T52" fmla="*/ 2147483646 w 17"/>
                <a:gd name="T53" fmla="*/ 2147483646 h 16"/>
                <a:gd name="T54" fmla="*/ 2147483646 w 17"/>
                <a:gd name="T55" fmla="*/ 2147483646 h 16"/>
                <a:gd name="T56" fmla="*/ 2147483646 w 17"/>
                <a:gd name="T57" fmla="*/ 2147483646 h 16"/>
                <a:gd name="T58" fmla="*/ 2147483646 w 17"/>
                <a:gd name="T59" fmla="*/ 2147483646 h 16"/>
                <a:gd name="T60" fmla="*/ 2147483646 w 17"/>
                <a:gd name="T61" fmla="*/ 2147483646 h 16"/>
                <a:gd name="T62" fmla="*/ 2147483646 w 17"/>
                <a:gd name="T63" fmla="*/ 2147483646 h 16"/>
                <a:gd name="T64" fmla="*/ 2147483646 w 17"/>
                <a:gd name="T65" fmla="*/ 2147483646 h 16"/>
                <a:gd name="T66" fmla="*/ 2147483646 w 17"/>
                <a:gd name="T67" fmla="*/ 2147483646 h 16"/>
                <a:gd name="T68" fmla="*/ 2147483646 w 17"/>
                <a:gd name="T69" fmla="*/ 2147483646 h 16"/>
                <a:gd name="T70" fmla="*/ 2147483646 w 17"/>
                <a:gd name="T71" fmla="*/ 2147483646 h 16"/>
                <a:gd name="T72" fmla="*/ 2147483646 w 17"/>
                <a:gd name="T73" fmla="*/ 2147483646 h 16"/>
                <a:gd name="T74" fmla="*/ 2147483646 w 17"/>
                <a:gd name="T75" fmla="*/ 2147483646 h 16"/>
                <a:gd name="T76" fmla="*/ 2147483646 w 17"/>
                <a:gd name="T77" fmla="*/ 2147483646 h 16"/>
                <a:gd name="T78" fmla="*/ 2147483646 w 17"/>
                <a:gd name="T79" fmla="*/ 2147483646 h 16"/>
                <a:gd name="T80" fmla="*/ 2147483646 w 17"/>
                <a:gd name="T81" fmla="*/ 2147483646 h 16"/>
                <a:gd name="T82" fmla="*/ 2147483646 w 17"/>
                <a:gd name="T83" fmla="*/ 2147483646 h 16"/>
                <a:gd name="T84" fmla="*/ 2147483646 w 17"/>
                <a:gd name="T85" fmla="*/ 2147483646 h 16"/>
                <a:gd name="T86" fmla="*/ 2147483646 w 17"/>
                <a:gd name="T87" fmla="*/ 2147483646 h 16"/>
                <a:gd name="T88" fmla="*/ 2147483646 w 17"/>
                <a:gd name="T89" fmla="*/ 2147483646 h 16"/>
                <a:gd name="T90" fmla="*/ 2147483646 w 17"/>
                <a:gd name="T91" fmla="*/ 2147483646 h 16"/>
                <a:gd name="T92" fmla="*/ 2147483646 w 17"/>
                <a:gd name="T93" fmla="*/ 2147483646 h 16"/>
                <a:gd name="T94" fmla="*/ 2147483646 w 17"/>
                <a:gd name="T95" fmla="*/ 2147483646 h 16"/>
                <a:gd name="T96" fmla="*/ 2147483646 w 17"/>
                <a:gd name="T97" fmla="*/ 2147483646 h 16"/>
                <a:gd name="T98" fmla="*/ 2147483646 w 17"/>
                <a:gd name="T99" fmla="*/ 2147483646 h 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6">
                  <a:moveTo>
                    <a:pt x="0" y="0"/>
                  </a:moveTo>
                  <a:lnTo>
                    <a:pt x="0" y="0"/>
                  </a:lnTo>
                  <a:lnTo>
                    <a:pt x="0" y="1"/>
                  </a:lnTo>
                  <a:lnTo>
                    <a:pt x="1" y="2"/>
                  </a:lnTo>
                  <a:lnTo>
                    <a:pt x="1" y="1"/>
                  </a:lnTo>
                  <a:lnTo>
                    <a:pt x="2" y="3"/>
                  </a:lnTo>
                  <a:lnTo>
                    <a:pt x="2" y="2"/>
                  </a:lnTo>
                  <a:lnTo>
                    <a:pt x="3" y="3"/>
                  </a:lnTo>
                  <a:lnTo>
                    <a:pt x="3" y="4"/>
                  </a:lnTo>
                  <a:lnTo>
                    <a:pt x="3" y="5"/>
                  </a:lnTo>
                  <a:lnTo>
                    <a:pt x="4" y="4"/>
                  </a:lnTo>
                  <a:lnTo>
                    <a:pt x="4" y="5"/>
                  </a:lnTo>
                  <a:lnTo>
                    <a:pt x="5" y="6"/>
                  </a:lnTo>
                  <a:lnTo>
                    <a:pt x="5" y="5"/>
                  </a:lnTo>
                  <a:lnTo>
                    <a:pt x="6" y="6"/>
                  </a:lnTo>
                  <a:lnTo>
                    <a:pt x="7" y="6"/>
                  </a:lnTo>
                  <a:lnTo>
                    <a:pt x="8" y="7"/>
                  </a:lnTo>
                  <a:lnTo>
                    <a:pt x="8" y="6"/>
                  </a:lnTo>
                  <a:lnTo>
                    <a:pt x="9" y="7"/>
                  </a:lnTo>
                  <a:lnTo>
                    <a:pt x="10" y="8"/>
                  </a:lnTo>
                  <a:lnTo>
                    <a:pt x="10" y="9"/>
                  </a:lnTo>
                  <a:lnTo>
                    <a:pt x="11" y="9"/>
                  </a:lnTo>
                  <a:lnTo>
                    <a:pt x="12" y="9"/>
                  </a:lnTo>
                  <a:lnTo>
                    <a:pt x="13" y="9"/>
                  </a:lnTo>
                  <a:lnTo>
                    <a:pt x="13" y="10"/>
                  </a:lnTo>
                  <a:lnTo>
                    <a:pt x="14" y="11"/>
                  </a:lnTo>
                  <a:lnTo>
                    <a:pt x="14" y="12"/>
                  </a:lnTo>
                  <a:lnTo>
                    <a:pt x="14" y="13"/>
                  </a:lnTo>
                  <a:lnTo>
                    <a:pt x="15" y="11"/>
                  </a:lnTo>
                  <a:lnTo>
                    <a:pt x="15" y="12"/>
                  </a:lnTo>
                  <a:lnTo>
                    <a:pt x="16" y="13"/>
                  </a:lnTo>
                  <a:lnTo>
                    <a:pt x="16" y="14"/>
                  </a:lnTo>
                  <a:lnTo>
                    <a:pt x="17" y="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36" name="Freeform 93">
              <a:extLst>
                <a:ext uri="{FF2B5EF4-FFF2-40B4-BE49-F238E27FC236}">
                  <a16:creationId xmlns:a16="http://schemas.microsoft.com/office/drawing/2014/main" id="{B7550232-BE7E-474E-AAAE-A0AF4202B6D4}"/>
                </a:ext>
              </a:extLst>
            </p:cNvPr>
            <p:cNvSpPr>
              <a:spLocks/>
            </p:cNvSpPr>
            <p:nvPr/>
          </p:nvSpPr>
          <p:spPr bwMode="auto">
            <a:xfrm>
              <a:off x="2486585" y="3197347"/>
              <a:ext cx="28569" cy="171964"/>
            </a:xfrm>
            <a:custGeom>
              <a:avLst/>
              <a:gdLst>
                <a:gd name="T0" fmla="*/ 0 w 18"/>
                <a:gd name="T1" fmla="*/ 2147483646 h 219"/>
                <a:gd name="T2" fmla="*/ 2147483646 w 18"/>
                <a:gd name="T3" fmla="*/ 2147483646 h 219"/>
                <a:gd name="T4" fmla="*/ 2147483646 w 18"/>
                <a:gd name="T5" fmla="*/ 2147483646 h 219"/>
                <a:gd name="T6" fmla="*/ 2147483646 w 18"/>
                <a:gd name="T7" fmla="*/ 2147483646 h 219"/>
                <a:gd name="T8" fmla="*/ 2147483646 w 18"/>
                <a:gd name="T9" fmla="*/ 2147483646 h 219"/>
                <a:gd name="T10" fmla="*/ 2147483646 w 18"/>
                <a:gd name="T11" fmla="*/ 2147483646 h 219"/>
                <a:gd name="T12" fmla="*/ 2147483646 w 18"/>
                <a:gd name="T13" fmla="*/ 2147483646 h 219"/>
                <a:gd name="T14" fmla="*/ 2147483646 w 18"/>
                <a:gd name="T15" fmla="*/ 2147483646 h 219"/>
                <a:gd name="T16" fmla="*/ 2147483646 w 18"/>
                <a:gd name="T17" fmla="*/ 2147483646 h 219"/>
                <a:gd name="T18" fmla="*/ 2147483646 w 18"/>
                <a:gd name="T19" fmla="*/ 2147483646 h 219"/>
                <a:gd name="T20" fmla="*/ 2147483646 w 18"/>
                <a:gd name="T21" fmla="*/ 2147483646 h 219"/>
                <a:gd name="T22" fmla="*/ 2147483646 w 18"/>
                <a:gd name="T23" fmla="*/ 2147483646 h 219"/>
                <a:gd name="T24" fmla="*/ 2147483646 w 18"/>
                <a:gd name="T25" fmla="*/ 2147483646 h 219"/>
                <a:gd name="T26" fmla="*/ 2147483646 w 18"/>
                <a:gd name="T27" fmla="*/ 2147483646 h 219"/>
                <a:gd name="T28" fmla="*/ 2147483646 w 18"/>
                <a:gd name="T29" fmla="*/ 2147483646 h 219"/>
                <a:gd name="T30" fmla="*/ 2147483646 w 18"/>
                <a:gd name="T31" fmla="*/ 2147483646 h 219"/>
                <a:gd name="T32" fmla="*/ 2147483646 w 18"/>
                <a:gd name="T33" fmla="*/ 2147483646 h 219"/>
                <a:gd name="T34" fmla="*/ 2147483646 w 18"/>
                <a:gd name="T35" fmla="*/ 2147483646 h 219"/>
                <a:gd name="T36" fmla="*/ 2147483646 w 18"/>
                <a:gd name="T37" fmla="*/ 2147483646 h 219"/>
                <a:gd name="T38" fmla="*/ 2147483646 w 18"/>
                <a:gd name="T39" fmla="*/ 2147483646 h 219"/>
                <a:gd name="T40" fmla="*/ 2147483646 w 18"/>
                <a:gd name="T41" fmla="*/ 2147483646 h 219"/>
                <a:gd name="T42" fmla="*/ 2147483646 w 18"/>
                <a:gd name="T43" fmla="*/ 2147483646 h 219"/>
                <a:gd name="T44" fmla="*/ 2147483646 w 18"/>
                <a:gd name="T45" fmla="*/ 2147483646 h 219"/>
                <a:gd name="T46" fmla="*/ 2147483646 w 18"/>
                <a:gd name="T47" fmla="*/ 2147483646 h 219"/>
                <a:gd name="T48" fmla="*/ 2147483646 w 18"/>
                <a:gd name="T49" fmla="*/ 2147483646 h 219"/>
                <a:gd name="T50" fmla="*/ 2147483646 w 18"/>
                <a:gd name="T51" fmla="*/ 2147483646 h 219"/>
                <a:gd name="T52" fmla="*/ 2147483646 w 18"/>
                <a:gd name="T53" fmla="*/ 2147483646 h 219"/>
                <a:gd name="T54" fmla="*/ 2147483646 w 18"/>
                <a:gd name="T55" fmla="*/ 2147483646 h 219"/>
                <a:gd name="T56" fmla="*/ 2147483646 w 18"/>
                <a:gd name="T57" fmla="*/ 2147483646 h 219"/>
                <a:gd name="T58" fmla="*/ 2147483646 w 18"/>
                <a:gd name="T59" fmla="*/ 2147483646 h 219"/>
                <a:gd name="T60" fmla="*/ 2147483646 w 18"/>
                <a:gd name="T61" fmla="*/ 2147483646 h 219"/>
                <a:gd name="T62" fmla="*/ 2147483646 w 18"/>
                <a:gd name="T63" fmla="*/ 2147483646 h 219"/>
                <a:gd name="T64" fmla="*/ 2147483646 w 18"/>
                <a:gd name="T65" fmla="*/ 2147483646 h 219"/>
                <a:gd name="T66" fmla="*/ 2147483646 w 18"/>
                <a:gd name="T67" fmla="*/ 2147483646 h 219"/>
                <a:gd name="T68" fmla="*/ 2147483646 w 18"/>
                <a:gd name="T69" fmla="*/ 2147483646 h 219"/>
                <a:gd name="T70" fmla="*/ 2147483646 w 18"/>
                <a:gd name="T71" fmla="*/ 2147483646 h 219"/>
                <a:gd name="T72" fmla="*/ 2147483646 w 18"/>
                <a:gd name="T73" fmla="*/ 2147483646 h 219"/>
                <a:gd name="T74" fmla="*/ 2147483646 w 18"/>
                <a:gd name="T75" fmla="*/ 2147483646 h 219"/>
                <a:gd name="T76" fmla="*/ 2147483646 w 18"/>
                <a:gd name="T77" fmla="*/ 2147483646 h 219"/>
                <a:gd name="T78" fmla="*/ 2147483646 w 18"/>
                <a:gd name="T79" fmla="*/ 2147483646 h 219"/>
                <a:gd name="T80" fmla="*/ 2147483646 w 18"/>
                <a:gd name="T81" fmla="*/ 2147483646 h 219"/>
                <a:gd name="T82" fmla="*/ 2147483646 w 18"/>
                <a:gd name="T83" fmla="*/ 0 h 219"/>
                <a:gd name="T84" fmla="*/ 2147483646 w 18"/>
                <a:gd name="T85" fmla="*/ 0 h 219"/>
                <a:gd name="T86" fmla="*/ 2147483646 w 18"/>
                <a:gd name="T87" fmla="*/ 2147483646 h 219"/>
                <a:gd name="T88" fmla="*/ 2147483646 w 18"/>
                <a:gd name="T89" fmla="*/ 2147483646 h 219"/>
                <a:gd name="T90" fmla="*/ 2147483646 w 18"/>
                <a:gd name="T91" fmla="*/ 2147483646 h 219"/>
                <a:gd name="T92" fmla="*/ 2147483646 w 18"/>
                <a:gd name="T93" fmla="*/ 2147483646 h 219"/>
                <a:gd name="T94" fmla="*/ 2147483646 w 18"/>
                <a:gd name="T95" fmla="*/ 2147483646 h 219"/>
                <a:gd name="T96" fmla="*/ 2147483646 w 18"/>
                <a:gd name="T97" fmla="*/ 2147483646 h 219"/>
                <a:gd name="T98" fmla="*/ 2147483646 w 18"/>
                <a:gd name="T99" fmla="*/ 2147483646 h 2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9">
                  <a:moveTo>
                    <a:pt x="0" y="208"/>
                  </a:moveTo>
                  <a:lnTo>
                    <a:pt x="1" y="209"/>
                  </a:lnTo>
                  <a:lnTo>
                    <a:pt x="1" y="208"/>
                  </a:lnTo>
                  <a:lnTo>
                    <a:pt x="1" y="210"/>
                  </a:lnTo>
                  <a:lnTo>
                    <a:pt x="2" y="211"/>
                  </a:lnTo>
                  <a:lnTo>
                    <a:pt x="3" y="213"/>
                  </a:lnTo>
                  <a:lnTo>
                    <a:pt x="4" y="214"/>
                  </a:lnTo>
                  <a:lnTo>
                    <a:pt x="4" y="215"/>
                  </a:lnTo>
                  <a:lnTo>
                    <a:pt x="5" y="217"/>
                  </a:lnTo>
                  <a:lnTo>
                    <a:pt x="5" y="218"/>
                  </a:lnTo>
                  <a:lnTo>
                    <a:pt x="5" y="219"/>
                  </a:lnTo>
                  <a:lnTo>
                    <a:pt x="6" y="219"/>
                  </a:lnTo>
                  <a:lnTo>
                    <a:pt x="7" y="219"/>
                  </a:lnTo>
                  <a:lnTo>
                    <a:pt x="8" y="217"/>
                  </a:lnTo>
                  <a:lnTo>
                    <a:pt x="8" y="215"/>
                  </a:lnTo>
                  <a:lnTo>
                    <a:pt x="8" y="210"/>
                  </a:lnTo>
                  <a:lnTo>
                    <a:pt x="9" y="206"/>
                  </a:lnTo>
                  <a:lnTo>
                    <a:pt x="9" y="199"/>
                  </a:lnTo>
                  <a:lnTo>
                    <a:pt x="9" y="190"/>
                  </a:lnTo>
                  <a:lnTo>
                    <a:pt x="10" y="180"/>
                  </a:lnTo>
                  <a:lnTo>
                    <a:pt x="10" y="168"/>
                  </a:lnTo>
                  <a:lnTo>
                    <a:pt x="10" y="154"/>
                  </a:lnTo>
                  <a:lnTo>
                    <a:pt x="11" y="137"/>
                  </a:lnTo>
                  <a:lnTo>
                    <a:pt x="11" y="123"/>
                  </a:lnTo>
                  <a:lnTo>
                    <a:pt x="11" y="105"/>
                  </a:lnTo>
                  <a:lnTo>
                    <a:pt x="12" y="89"/>
                  </a:lnTo>
                  <a:lnTo>
                    <a:pt x="12" y="73"/>
                  </a:lnTo>
                  <a:lnTo>
                    <a:pt x="13" y="57"/>
                  </a:lnTo>
                  <a:lnTo>
                    <a:pt x="13" y="42"/>
                  </a:lnTo>
                  <a:lnTo>
                    <a:pt x="13" y="31"/>
                  </a:lnTo>
                  <a:lnTo>
                    <a:pt x="14" y="20"/>
                  </a:lnTo>
                  <a:lnTo>
                    <a:pt x="14" y="12"/>
                  </a:lnTo>
                  <a:lnTo>
                    <a:pt x="14" y="6"/>
                  </a:lnTo>
                  <a:lnTo>
                    <a:pt x="15" y="2"/>
                  </a:lnTo>
                  <a:lnTo>
                    <a:pt x="15" y="0"/>
                  </a:lnTo>
                  <a:lnTo>
                    <a:pt x="16" y="2"/>
                  </a:lnTo>
                  <a:lnTo>
                    <a:pt x="16" y="5"/>
                  </a:lnTo>
                  <a:lnTo>
                    <a:pt x="16" y="9"/>
                  </a:lnTo>
                  <a:lnTo>
                    <a:pt x="17" y="14"/>
                  </a:lnTo>
                  <a:lnTo>
                    <a:pt x="17" y="21"/>
                  </a:lnTo>
                  <a:lnTo>
                    <a:pt x="17" y="27"/>
                  </a:lnTo>
                  <a:lnTo>
                    <a:pt x="18"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37" name="Freeform 94">
              <a:extLst>
                <a:ext uri="{FF2B5EF4-FFF2-40B4-BE49-F238E27FC236}">
                  <a16:creationId xmlns:a16="http://schemas.microsoft.com/office/drawing/2014/main" id="{8D27EE68-B4B0-41D9-80B0-6EB92A59080A}"/>
                </a:ext>
              </a:extLst>
            </p:cNvPr>
            <p:cNvSpPr>
              <a:spLocks/>
            </p:cNvSpPr>
            <p:nvPr/>
          </p:nvSpPr>
          <p:spPr bwMode="auto">
            <a:xfrm>
              <a:off x="2515155" y="3224045"/>
              <a:ext cx="26983" cy="90301"/>
            </a:xfrm>
            <a:custGeom>
              <a:avLst/>
              <a:gdLst>
                <a:gd name="T0" fmla="*/ 0 w 17"/>
                <a:gd name="T1" fmla="*/ 0 h 115"/>
                <a:gd name="T2" fmla="*/ 0 w 17"/>
                <a:gd name="T3" fmla="*/ 2147483646 h 115"/>
                <a:gd name="T4" fmla="*/ 2147483646 w 17"/>
                <a:gd name="T5" fmla="*/ 2147483646 h 115"/>
                <a:gd name="T6" fmla="*/ 2147483646 w 17"/>
                <a:gd name="T7" fmla="*/ 2147483646 h 115"/>
                <a:gd name="T8" fmla="*/ 2147483646 w 17"/>
                <a:gd name="T9" fmla="*/ 2147483646 h 115"/>
                <a:gd name="T10" fmla="*/ 2147483646 w 17"/>
                <a:gd name="T11" fmla="*/ 2147483646 h 115"/>
                <a:gd name="T12" fmla="*/ 2147483646 w 17"/>
                <a:gd name="T13" fmla="*/ 2147483646 h 115"/>
                <a:gd name="T14" fmla="*/ 2147483646 w 17"/>
                <a:gd name="T15" fmla="*/ 2147483646 h 115"/>
                <a:gd name="T16" fmla="*/ 2147483646 w 17"/>
                <a:gd name="T17" fmla="*/ 2147483646 h 115"/>
                <a:gd name="T18" fmla="*/ 2147483646 w 17"/>
                <a:gd name="T19" fmla="*/ 2147483646 h 115"/>
                <a:gd name="T20" fmla="*/ 2147483646 w 17"/>
                <a:gd name="T21" fmla="*/ 2147483646 h 115"/>
                <a:gd name="T22" fmla="*/ 2147483646 w 17"/>
                <a:gd name="T23" fmla="*/ 2147483646 h 115"/>
                <a:gd name="T24" fmla="*/ 2147483646 w 17"/>
                <a:gd name="T25" fmla="*/ 2147483646 h 115"/>
                <a:gd name="T26" fmla="*/ 2147483646 w 17"/>
                <a:gd name="T27" fmla="*/ 2147483646 h 115"/>
                <a:gd name="T28" fmla="*/ 2147483646 w 17"/>
                <a:gd name="T29" fmla="*/ 2147483646 h 115"/>
                <a:gd name="T30" fmla="*/ 2147483646 w 17"/>
                <a:gd name="T31" fmla="*/ 2147483646 h 115"/>
                <a:gd name="T32" fmla="*/ 2147483646 w 17"/>
                <a:gd name="T33" fmla="*/ 2147483646 h 115"/>
                <a:gd name="T34" fmla="*/ 2147483646 w 17"/>
                <a:gd name="T35" fmla="*/ 2147483646 h 115"/>
                <a:gd name="T36" fmla="*/ 2147483646 w 17"/>
                <a:gd name="T37" fmla="*/ 2147483646 h 115"/>
                <a:gd name="T38" fmla="*/ 2147483646 w 17"/>
                <a:gd name="T39" fmla="*/ 2147483646 h 115"/>
                <a:gd name="T40" fmla="*/ 2147483646 w 17"/>
                <a:gd name="T41" fmla="*/ 2147483646 h 115"/>
                <a:gd name="T42" fmla="*/ 2147483646 w 17"/>
                <a:gd name="T43" fmla="*/ 2147483646 h 115"/>
                <a:gd name="T44" fmla="*/ 2147483646 w 17"/>
                <a:gd name="T45" fmla="*/ 2147483646 h 115"/>
                <a:gd name="T46" fmla="*/ 2147483646 w 17"/>
                <a:gd name="T47" fmla="*/ 2147483646 h 115"/>
                <a:gd name="T48" fmla="*/ 2147483646 w 17"/>
                <a:gd name="T49" fmla="*/ 2147483646 h 115"/>
                <a:gd name="T50" fmla="*/ 2147483646 w 17"/>
                <a:gd name="T51" fmla="*/ 2147483646 h 115"/>
                <a:gd name="T52" fmla="*/ 2147483646 w 17"/>
                <a:gd name="T53" fmla="*/ 2147483646 h 115"/>
                <a:gd name="T54" fmla="*/ 2147483646 w 17"/>
                <a:gd name="T55" fmla="*/ 2147483646 h 115"/>
                <a:gd name="T56" fmla="*/ 2147483646 w 17"/>
                <a:gd name="T57" fmla="*/ 2147483646 h 115"/>
                <a:gd name="T58" fmla="*/ 2147483646 w 17"/>
                <a:gd name="T59" fmla="*/ 2147483646 h 115"/>
                <a:gd name="T60" fmla="*/ 2147483646 w 17"/>
                <a:gd name="T61" fmla="*/ 2147483646 h 115"/>
                <a:gd name="T62" fmla="*/ 2147483646 w 17"/>
                <a:gd name="T63" fmla="*/ 2147483646 h 115"/>
                <a:gd name="T64" fmla="*/ 2147483646 w 17"/>
                <a:gd name="T65" fmla="*/ 2147483646 h 115"/>
                <a:gd name="T66" fmla="*/ 2147483646 w 17"/>
                <a:gd name="T67" fmla="*/ 2147483646 h 115"/>
                <a:gd name="T68" fmla="*/ 2147483646 w 17"/>
                <a:gd name="T69" fmla="*/ 2147483646 h 115"/>
                <a:gd name="T70" fmla="*/ 2147483646 w 17"/>
                <a:gd name="T71" fmla="*/ 2147483646 h 115"/>
                <a:gd name="T72" fmla="*/ 2147483646 w 17"/>
                <a:gd name="T73" fmla="*/ 2147483646 h 115"/>
                <a:gd name="T74" fmla="*/ 2147483646 w 17"/>
                <a:gd name="T75" fmla="*/ 2147483646 h 115"/>
                <a:gd name="T76" fmla="*/ 2147483646 w 17"/>
                <a:gd name="T77" fmla="*/ 2147483646 h 115"/>
                <a:gd name="T78" fmla="*/ 2147483646 w 17"/>
                <a:gd name="T79" fmla="*/ 2147483646 h 115"/>
                <a:gd name="T80" fmla="*/ 2147483646 w 17"/>
                <a:gd name="T81" fmla="*/ 2147483646 h 115"/>
                <a:gd name="T82" fmla="*/ 2147483646 w 17"/>
                <a:gd name="T83" fmla="*/ 2147483646 h 115"/>
                <a:gd name="T84" fmla="*/ 2147483646 w 17"/>
                <a:gd name="T85" fmla="*/ 2147483646 h 115"/>
                <a:gd name="T86" fmla="*/ 2147483646 w 17"/>
                <a:gd name="T87" fmla="*/ 2147483646 h 115"/>
                <a:gd name="T88" fmla="*/ 2147483646 w 17"/>
                <a:gd name="T89" fmla="*/ 2147483646 h 115"/>
                <a:gd name="T90" fmla="*/ 2147483646 w 17"/>
                <a:gd name="T91" fmla="*/ 2147483646 h 115"/>
                <a:gd name="T92" fmla="*/ 2147483646 w 17"/>
                <a:gd name="T93" fmla="*/ 2147483646 h 115"/>
                <a:gd name="T94" fmla="*/ 2147483646 w 17"/>
                <a:gd name="T95" fmla="*/ 2147483646 h 115"/>
                <a:gd name="T96" fmla="*/ 2147483646 w 17"/>
                <a:gd name="T97" fmla="*/ 2147483646 h 115"/>
                <a:gd name="T98" fmla="*/ 2147483646 w 17"/>
                <a:gd name="T99" fmla="*/ 2147483646 h 1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5">
                  <a:moveTo>
                    <a:pt x="0" y="0"/>
                  </a:moveTo>
                  <a:lnTo>
                    <a:pt x="0" y="6"/>
                  </a:lnTo>
                  <a:lnTo>
                    <a:pt x="1" y="14"/>
                  </a:lnTo>
                  <a:lnTo>
                    <a:pt x="1" y="21"/>
                  </a:lnTo>
                  <a:lnTo>
                    <a:pt x="1" y="29"/>
                  </a:lnTo>
                  <a:lnTo>
                    <a:pt x="2" y="35"/>
                  </a:lnTo>
                  <a:lnTo>
                    <a:pt x="2" y="41"/>
                  </a:lnTo>
                  <a:lnTo>
                    <a:pt x="2" y="47"/>
                  </a:lnTo>
                  <a:lnTo>
                    <a:pt x="3" y="53"/>
                  </a:lnTo>
                  <a:lnTo>
                    <a:pt x="3" y="57"/>
                  </a:lnTo>
                  <a:lnTo>
                    <a:pt x="3" y="61"/>
                  </a:lnTo>
                  <a:lnTo>
                    <a:pt x="4" y="65"/>
                  </a:lnTo>
                  <a:lnTo>
                    <a:pt x="4" y="69"/>
                  </a:lnTo>
                  <a:lnTo>
                    <a:pt x="4" y="71"/>
                  </a:lnTo>
                  <a:lnTo>
                    <a:pt x="5" y="74"/>
                  </a:lnTo>
                  <a:lnTo>
                    <a:pt x="5" y="77"/>
                  </a:lnTo>
                  <a:lnTo>
                    <a:pt x="6" y="79"/>
                  </a:lnTo>
                  <a:lnTo>
                    <a:pt x="6" y="80"/>
                  </a:lnTo>
                  <a:lnTo>
                    <a:pt x="6" y="82"/>
                  </a:lnTo>
                  <a:lnTo>
                    <a:pt x="7" y="83"/>
                  </a:lnTo>
                  <a:lnTo>
                    <a:pt x="7" y="84"/>
                  </a:lnTo>
                  <a:lnTo>
                    <a:pt x="8" y="83"/>
                  </a:lnTo>
                  <a:lnTo>
                    <a:pt x="8" y="84"/>
                  </a:lnTo>
                  <a:lnTo>
                    <a:pt x="8" y="83"/>
                  </a:lnTo>
                  <a:lnTo>
                    <a:pt x="9" y="83"/>
                  </a:lnTo>
                  <a:lnTo>
                    <a:pt x="10" y="82"/>
                  </a:lnTo>
                  <a:lnTo>
                    <a:pt x="10" y="83"/>
                  </a:lnTo>
                  <a:lnTo>
                    <a:pt x="11" y="83"/>
                  </a:lnTo>
                  <a:lnTo>
                    <a:pt x="11" y="84"/>
                  </a:lnTo>
                  <a:lnTo>
                    <a:pt x="11" y="86"/>
                  </a:lnTo>
                  <a:lnTo>
                    <a:pt x="12" y="88"/>
                  </a:lnTo>
                  <a:lnTo>
                    <a:pt x="12" y="89"/>
                  </a:lnTo>
                  <a:lnTo>
                    <a:pt x="12" y="92"/>
                  </a:lnTo>
                  <a:lnTo>
                    <a:pt x="13" y="95"/>
                  </a:lnTo>
                  <a:lnTo>
                    <a:pt x="13" y="98"/>
                  </a:lnTo>
                  <a:lnTo>
                    <a:pt x="13" y="101"/>
                  </a:lnTo>
                  <a:lnTo>
                    <a:pt x="14" y="103"/>
                  </a:lnTo>
                  <a:lnTo>
                    <a:pt x="14" y="106"/>
                  </a:lnTo>
                  <a:lnTo>
                    <a:pt x="15" y="109"/>
                  </a:lnTo>
                  <a:lnTo>
                    <a:pt x="15" y="110"/>
                  </a:lnTo>
                  <a:lnTo>
                    <a:pt x="15" y="111"/>
                  </a:lnTo>
                  <a:lnTo>
                    <a:pt x="16" y="114"/>
                  </a:lnTo>
                  <a:lnTo>
                    <a:pt x="16" y="115"/>
                  </a:lnTo>
                  <a:lnTo>
                    <a:pt x="17" y="115"/>
                  </a:lnTo>
                  <a:lnTo>
                    <a:pt x="17" y="1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38" name="Freeform 95">
              <a:extLst>
                <a:ext uri="{FF2B5EF4-FFF2-40B4-BE49-F238E27FC236}">
                  <a16:creationId xmlns:a16="http://schemas.microsoft.com/office/drawing/2014/main" id="{732344A9-8A81-444A-9BC2-C91D11676A9E}"/>
                </a:ext>
              </a:extLst>
            </p:cNvPr>
            <p:cNvSpPr>
              <a:spLocks/>
            </p:cNvSpPr>
            <p:nvPr/>
          </p:nvSpPr>
          <p:spPr bwMode="auto">
            <a:xfrm>
              <a:off x="2542138" y="3307278"/>
              <a:ext cx="28569" cy="40832"/>
            </a:xfrm>
            <a:custGeom>
              <a:avLst/>
              <a:gdLst>
                <a:gd name="T0" fmla="*/ 0 w 18"/>
                <a:gd name="T1" fmla="*/ 2147483646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0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8"/>
                  </a:moveTo>
                  <a:lnTo>
                    <a:pt x="1" y="7"/>
                  </a:lnTo>
                  <a:lnTo>
                    <a:pt x="2" y="6"/>
                  </a:lnTo>
                  <a:lnTo>
                    <a:pt x="2" y="5"/>
                  </a:lnTo>
                  <a:lnTo>
                    <a:pt x="3" y="5"/>
                  </a:lnTo>
                  <a:lnTo>
                    <a:pt x="3" y="4"/>
                  </a:lnTo>
                  <a:lnTo>
                    <a:pt x="3" y="3"/>
                  </a:lnTo>
                  <a:lnTo>
                    <a:pt x="4" y="2"/>
                  </a:lnTo>
                  <a:lnTo>
                    <a:pt x="4" y="1"/>
                  </a:lnTo>
                  <a:lnTo>
                    <a:pt x="5" y="1"/>
                  </a:lnTo>
                  <a:lnTo>
                    <a:pt x="5" y="0"/>
                  </a:lnTo>
                  <a:lnTo>
                    <a:pt x="6" y="1"/>
                  </a:lnTo>
                  <a:lnTo>
                    <a:pt x="6" y="2"/>
                  </a:lnTo>
                  <a:lnTo>
                    <a:pt x="6" y="3"/>
                  </a:lnTo>
                  <a:lnTo>
                    <a:pt x="7" y="4"/>
                  </a:lnTo>
                  <a:lnTo>
                    <a:pt x="8" y="7"/>
                  </a:lnTo>
                  <a:lnTo>
                    <a:pt x="8" y="9"/>
                  </a:lnTo>
                  <a:lnTo>
                    <a:pt x="9" y="11"/>
                  </a:lnTo>
                  <a:lnTo>
                    <a:pt x="9" y="14"/>
                  </a:lnTo>
                  <a:lnTo>
                    <a:pt x="9" y="16"/>
                  </a:lnTo>
                  <a:lnTo>
                    <a:pt x="10" y="18"/>
                  </a:lnTo>
                  <a:lnTo>
                    <a:pt x="10" y="19"/>
                  </a:lnTo>
                  <a:lnTo>
                    <a:pt x="10" y="21"/>
                  </a:lnTo>
                  <a:lnTo>
                    <a:pt x="11" y="25"/>
                  </a:lnTo>
                  <a:lnTo>
                    <a:pt x="11" y="27"/>
                  </a:lnTo>
                  <a:lnTo>
                    <a:pt x="11" y="28"/>
                  </a:lnTo>
                  <a:lnTo>
                    <a:pt x="12" y="29"/>
                  </a:lnTo>
                  <a:lnTo>
                    <a:pt x="12" y="31"/>
                  </a:lnTo>
                  <a:lnTo>
                    <a:pt x="12" y="33"/>
                  </a:lnTo>
                  <a:lnTo>
                    <a:pt x="13" y="35"/>
                  </a:lnTo>
                  <a:lnTo>
                    <a:pt x="13" y="36"/>
                  </a:lnTo>
                  <a:lnTo>
                    <a:pt x="14" y="37"/>
                  </a:lnTo>
                  <a:lnTo>
                    <a:pt x="14" y="39"/>
                  </a:lnTo>
                  <a:lnTo>
                    <a:pt x="14" y="41"/>
                  </a:lnTo>
                  <a:lnTo>
                    <a:pt x="15" y="42"/>
                  </a:lnTo>
                  <a:lnTo>
                    <a:pt x="15" y="43"/>
                  </a:lnTo>
                  <a:lnTo>
                    <a:pt x="15" y="45"/>
                  </a:lnTo>
                  <a:lnTo>
                    <a:pt x="16" y="46"/>
                  </a:lnTo>
                  <a:lnTo>
                    <a:pt x="16" y="47"/>
                  </a:lnTo>
                  <a:lnTo>
                    <a:pt x="16" y="48"/>
                  </a:lnTo>
                  <a:lnTo>
                    <a:pt x="17" y="48"/>
                  </a:lnTo>
                  <a:lnTo>
                    <a:pt x="17" y="50"/>
                  </a:lnTo>
                  <a:lnTo>
                    <a:pt x="17" y="51"/>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39" name="Freeform 96">
              <a:extLst>
                <a:ext uri="{FF2B5EF4-FFF2-40B4-BE49-F238E27FC236}">
                  <a16:creationId xmlns:a16="http://schemas.microsoft.com/office/drawing/2014/main" id="{C3963E7E-67A6-442B-AA16-F774BFD1C598}"/>
                </a:ext>
              </a:extLst>
            </p:cNvPr>
            <p:cNvSpPr>
              <a:spLocks/>
            </p:cNvSpPr>
            <p:nvPr/>
          </p:nvSpPr>
          <p:spPr bwMode="auto">
            <a:xfrm>
              <a:off x="2570707" y="3348109"/>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3"/>
                  </a:lnTo>
                  <a:lnTo>
                    <a:pt x="1" y="4"/>
                  </a:lnTo>
                  <a:lnTo>
                    <a:pt x="2" y="4"/>
                  </a:lnTo>
                  <a:lnTo>
                    <a:pt x="2" y="3"/>
                  </a:lnTo>
                  <a:lnTo>
                    <a:pt x="2" y="4"/>
                  </a:lnTo>
                  <a:lnTo>
                    <a:pt x="3" y="5"/>
                  </a:lnTo>
                  <a:lnTo>
                    <a:pt x="3" y="6"/>
                  </a:lnTo>
                  <a:lnTo>
                    <a:pt x="4" y="6"/>
                  </a:lnTo>
                  <a:lnTo>
                    <a:pt x="4" y="7"/>
                  </a:lnTo>
                  <a:lnTo>
                    <a:pt x="5" y="7"/>
                  </a:lnTo>
                  <a:lnTo>
                    <a:pt x="5" y="8"/>
                  </a:lnTo>
                  <a:lnTo>
                    <a:pt x="5" y="6"/>
                  </a:lnTo>
                  <a:lnTo>
                    <a:pt x="6" y="9"/>
                  </a:lnTo>
                  <a:lnTo>
                    <a:pt x="7" y="8"/>
                  </a:lnTo>
                  <a:lnTo>
                    <a:pt x="7" y="9"/>
                  </a:lnTo>
                  <a:lnTo>
                    <a:pt x="7" y="10"/>
                  </a:lnTo>
                  <a:lnTo>
                    <a:pt x="8" y="9"/>
                  </a:lnTo>
                  <a:lnTo>
                    <a:pt x="8" y="10"/>
                  </a:lnTo>
                  <a:lnTo>
                    <a:pt x="9" y="12"/>
                  </a:lnTo>
                  <a:lnTo>
                    <a:pt x="10" y="12"/>
                  </a:lnTo>
                  <a:lnTo>
                    <a:pt x="10" y="13"/>
                  </a:lnTo>
                  <a:lnTo>
                    <a:pt x="11" y="12"/>
                  </a:lnTo>
                  <a:lnTo>
                    <a:pt x="11" y="13"/>
                  </a:lnTo>
                  <a:lnTo>
                    <a:pt x="11" y="12"/>
                  </a:lnTo>
                  <a:lnTo>
                    <a:pt x="12" y="13"/>
                  </a:lnTo>
                  <a:lnTo>
                    <a:pt x="13" y="13"/>
                  </a:lnTo>
                  <a:lnTo>
                    <a:pt x="14" y="13"/>
                  </a:lnTo>
                  <a:lnTo>
                    <a:pt x="14" y="14"/>
                  </a:lnTo>
                  <a:lnTo>
                    <a:pt x="14" y="13"/>
                  </a:lnTo>
                  <a:lnTo>
                    <a:pt x="15" y="15"/>
                  </a:lnTo>
                  <a:lnTo>
                    <a:pt x="15" y="16"/>
                  </a:lnTo>
                  <a:lnTo>
                    <a:pt x="15" y="15"/>
                  </a:lnTo>
                  <a:lnTo>
                    <a:pt x="16" y="16"/>
                  </a:lnTo>
                  <a:lnTo>
                    <a:pt x="17" y="17"/>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40" name="Freeform 97">
              <a:extLst>
                <a:ext uri="{FF2B5EF4-FFF2-40B4-BE49-F238E27FC236}">
                  <a16:creationId xmlns:a16="http://schemas.microsoft.com/office/drawing/2014/main" id="{6AFC22D9-1639-4682-BE9B-838783C70833}"/>
                </a:ext>
              </a:extLst>
            </p:cNvPr>
            <p:cNvSpPr>
              <a:spLocks/>
            </p:cNvSpPr>
            <p:nvPr/>
          </p:nvSpPr>
          <p:spPr bwMode="auto">
            <a:xfrm>
              <a:off x="2597689" y="3229541"/>
              <a:ext cx="28569" cy="146051"/>
            </a:xfrm>
            <a:custGeom>
              <a:avLst/>
              <a:gdLst>
                <a:gd name="T0" fmla="*/ 0 w 18"/>
                <a:gd name="T1" fmla="*/ 2147483646 h 186"/>
                <a:gd name="T2" fmla="*/ 2147483646 w 18"/>
                <a:gd name="T3" fmla="*/ 2147483646 h 186"/>
                <a:gd name="T4" fmla="*/ 2147483646 w 18"/>
                <a:gd name="T5" fmla="*/ 2147483646 h 186"/>
                <a:gd name="T6" fmla="*/ 2147483646 w 18"/>
                <a:gd name="T7" fmla="*/ 2147483646 h 186"/>
                <a:gd name="T8" fmla="*/ 2147483646 w 18"/>
                <a:gd name="T9" fmla="*/ 2147483646 h 186"/>
                <a:gd name="T10" fmla="*/ 2147483646 w 18"/>
                <a:gd name="T11" fmla="*/ 2147483646 h 186"/>
                <a:gd name="T12" fmla="*/ 2147483646 w 18"/>
                <a:gd name="T13" fmla="*/ 2147483646 h 186"/>
                <a:gd name="T14" fmla="*/ 2147483646 w 18"/>
                <a:gd name="T15" fmla="*/ 2147483646 h 186"/>
                <a:gd name="T16" fmla="*/ 2147483646 w 18"/>
                <a:gd name="T17" fmla="*/ 2147483646 h 186"/>
                <a:gd name="T18" fmla="*/ 2147483646 w 18"/>
                <a:gd name="T19" fmla="*/ 2147483646 h 186"/>
                <a:gd name="T20" fmla="*/ 2147483646 w 18"/>
                <a:gd name="T21" fmla="*/ 2147483646 h 186"/>
                <a:gd name="T22" fmla="*/ 2147483646 w 18"/>
                <a:gd name="T23" fmla="*/ 2147483646 h 186"/>
                <a:gd name="T24" fmla="*/ 2147483646 w 18"/>
                <a:gd name="T25" fmla="*/ 2147483646 h 186"/>
                <a:gd name="T26" fmla="*/ 2147483646 w 18"/>
                <a:gd name="T27" fmla="*/ 2147483646 h 186"/>
                <a:gd name="T28" fmla="*/ 2147483646 w 18"/>
                <a:gd name="T29" fmla="*/ 2147483646 h 186"/>
                <a:gd name="T30" fmla="*/ 2147483646 w 18"/>
                <a:gd name="T31" fmla="*/ 2147483646 h 186"/>
                <a:gd name="T32" fmla="*/ 2147483646 w 18"/>
                <a:gd name="T33" fmla="*/ 2147483646 h 186"/>
                <a:gd name="T34" fmla="*/ 2147483646 w 18"/>
                <a:gd name="T35" fmla="*/ 2147483646 h 186"/>
                <a:gd name="T36" fmla="*/ 2147483646 w 18"/>
                <a:gd name="T37" fmla="*/ 2147483646 h 186"/>
                <a:gd name="T38" fmla="*/ 2147483646 w 18"/>
                <a:gd name="T39" fmla="*/ 2147483646 h 186"/>
                <a:gd name="T40" fmla="*/ 2147483646 w 18"/>
                <a:gd name="T41" fmla="*/ 2147483646 h 186"/>
                <a:gd name="T42" fmla="*/ 2147483646 w 18"/>
                <a:gd name="T43" fmla="*/ 2147483646 h 186"/>
                <a:gd name="T44" fmla="*/ 2147483646 w 18"/>
                <a:gd name="T45" fmla="*/ 2147483646 h 186"/>
                <a:gd name="T46" fmla="*/ 2147483646 w 18"/>
                <a:gd name="T47" fmla="*/ 2147483646 h 186"/>
                <a:gd name="T48" fmla="*/ 2147483646 w 18"/>
                <a:gd name="T49" fmla="*/ 2147483646 h 186"/>
                <a:gd name="T50" fmla="*/ 2147483646 w 18"/>
                <a:gd name="T51" fmla="*/ 2147483646 h 186"/>
                <a:gd name="T52" fmla="*/ 2147483646 w 18"/>
                <a:gd name="T53" fmla="*/ 2147483646 h 186"/>
                <a:gd name="T54" fmla="*/ 2147483646 w 18"/>
                <a:gd name="T55" fmla="*/ 2147483646 h 186"/>
                <a:gd name="T56" fmla="*/ 2147483646 w 18"/>
                <a:gd name="T57" fmla="*/ 2147483646 h 186"/>
                <a:gd name="T58" fmla="*/ 2147483646 w 18"/>
                <a:gd name="T59" fmla="*/ 2147483646 h 186"/>
                <a:gd name="T60" fmla="*/ 2147483646 w 18"/>
                <a:gd name="T61" fmla="*/ 2147483646 h 186"/>
                <a:gd name="T62" fmla="*/ 2147483646 w 18"/>
                <a:gd name="T63" fmla="*/ 2147483646 h 186"/>
                <a:gd name="T64" fmla="*/ 2147483646 w 18"/>
                <a:gd name="T65" fmla="*/ 2147483646 h 186"/>
                <a:gd name="T66" fmla="*/ 2147483646 w 18"/>
                <a:gd name="T67" fmla="*/ 2147483646 h 186"/>
                <a:gd name="T68" fmla="*/ 2147483646 w 18"/>
                <a:gd name="T69" fmla="*/ 2147483646 h 186"/>
                <a:gd name="T70" fmla="*/ 2147483646 w 18"/>
                <a:gd name="T71" fmla="*/ 2147483646 h 186"/>
                <a:gd name="T72" fmla="*/ 2147483646 w 18"/>
                <a:gd name="T73" fmla="*/ 2147483646 h 186"/>
                <a:gd name="T74" fmla="*/ 2147483646 w 18"/>
                <a:gd name="T75" fmla="*/ 2147483646 h 186"/>
                <a:gd name="T76" fmla="*/ 2147483646 w 18"/>
                <a:gd name="T77" fmla="*/ 2147483646 h 186"/>
                <a:gd name="T78" fmla="*/ 2147483646 w 18"/>
                <a:gd name="T79" fmla="*/ 2147483646 h 186"/>
                <a:gd name="T80" fmla="*/ 2147483646 w 18"/>
                <a:gd name="T81" fmla="*/ 2147483646 h 186"/>
                <a:gd name="T82" fmla="*/ 2147483646 w 18"/>
                <a:gd name="T83" fmla="*/ 2147483646 h 186"/>
                <a:gd name="T84" fmla="*/ 2147483646 w 18"/>
                <a:gd name="T85" fmla="*/ 2147483646 h 186"/>
                <a:gd name="T86" fmla="*/ 2147483646 w 18"/>
                <a:gd name="T87" fmla="*/ 2147483646 h 186"/>
                <a:gd name="T88" fmla="*/ 2147483646 w 18"/>
                <a:gd name="T89" fmla="*/ 2147483646 h 186"/>
                <a:gd name="T90" fmla="*/ 2147483646 w 18"/>
                <a:gd name="T91" fmla="*/ 2147483646 h 186"/>
                <a:gd name="T92" fmla="*/ 2147483646 w 18"/>
                <a:gd name="T93" fmla="*/ 2147483646 h 186"/>
                <a:gd name="T94" fmla="*/ 2147483646 w 18"/>
                <a:gd name="T95" fmla="*/ 2147483646 h 186"/>
                <a:gd name="T96" fmla="*/ 2147483646 w 18"/>
                <a:gd name="T97" fmla="*/ 2147483646 h 186"/>
                <a:gd name="T98" fmla="*/ 2147483646 w 18"/>
                <a:gd name="T99" fmla="*/ 0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6">
                  <a:moveTo>
                    <a:pt x="0" y="168"/>
                  </a:moveTo>
                  <a:lnTo>
                    <a:pt x="1" y="170"/>
                  </a:lnTo>
                  <a:lnTo>
                    <a:pt x="1" y="169"/>
                  </a:lnTo>
                  <a:lnTo>
                    <a:pt x="2" y="170"/>
                  </a:lnTo>
                  <a:lnTo>
                    <a:pt x="2" y="169"/>
                  </a:lnTo>
                  <a:lnTo>
                    <a:pt x="2" y="171"/>
                  </a:lnTo>
                  <a:lnTo>
                    <a:pt x="3" y="171"/>
                  </a:lnTo>
                  <a:lnTo>
                    <a:pt x="3" y="172"/>
                  </a:lnTo>
                  <a:lnTo>
                    <a:pt x="4" y="172"/>
                  </a:lnTo>
                  <a:lnTo>
                    <a:pt x="4" y="173"/>
                  </a:lnTo>
                  <a:lnTo>
                    <a:pt x="4" y="174"/>
                  </a:lnTo>
                  <a:lnTo>
                    <a:pt x="5" y="175"/>
                  </a:lnTo>
                  <a:lnTo>
                    <a:pt x="5" y="174"/>
                  </a:lnTo>
                  <a:lnTo>
                    <a:pt x="5" y="175"/>
                  </a:lnTo>
                  <a:lnTo>
                    <a:pt x="6" y="176"/>
                  </a:lnTo>
                  <a:lnTo>
                    <a:pt x="6" y="178"/>
                  </a:lnTo>
                  <a:lnTo>
                    <a:pt x="7" y="177"/>
                  </a:lnTo>
                  <a:lnTo>
                    <a:pt x="7" y="179"/>
                  </a:lnTo>
                  <a:lnTo>
                    <a:pt x="8" y="179"/>
                  </a:lnTo>
                  <a:lnTo>
                    <a:pt x="8" y="180"/>
                  </a:lnTo>
                  <a:lnTo>
                    <a:pt x="8" y="183"/>
                  </a:lnTo>
                  <a:lnTo>
                    <a:pt x="9" y="182"/>
                  </a:lnTo>
                  <a:lnTo>
                    <a:pt x="9" y="181"/>
                  </a:lnTo>
                  <a:lnTo>
                    <a:pt x="10" y="184"/>
                  </a:lnTo>
                  <a:lnTo>
                    <a:pt x="10" y="185"/>
                  </a:lnTo>
                  <a:lnTo>
                    <a:pt x="11" y="185"/>
                  </a:lnTo>
                  <a:lnTo>
                    <a:pt x="11" y="186"/>
                  </a:lnTo>
                  <a:lnTo>
                    <a:pt x="12" y="184"/>
                  </a:lnTo>
                  <a:lnTo>
                    <a:pt x="12" y="183"/>
                  </a:lnTo>
                  <a:lnTo>
                    <a:pt x="13" y="181"/>
                  </a:lnTo>
                  <a:lnTo>
                    <a:pt x="13" y="177"/>
                  </a:lnTo>
                  <a:lnTo>
                    <a:pt x="13" y="172"/>
                  </a:lnTo>
                  <a:lnTo>
                    <a:pt x="14" y="165"/>
                  </a:lnTo>
                  <a:lnTo>
                    <a:pt x="14" y="157"/>
                  </a:lnTo>
                  <a:lnTo>
                    <a:pt x="14" y="146"/>
                  </a:lnTo>
                  <a:lnTo>
                    <a:pt x="15" y="134"/>
                  </a:lnTo>
                  <a:lnTo>
                    <a:pt x="15" y="119"/>
                  </a:lnTo>
                  <a:lnTo>
                    <a:pt x="15" y="106"/>
                  </a:lnTo>
                  <a:lnTo>
                    <a:pt x="16" y="89"/>
                  </a:lnTo>
                  <a:lnTo>
                    <a:pt x="16" y="73"/>
                  </a:lnTo>
                  <a:lnTo>
                    <a:pt x="16" y="57"/>
                  </a:lnTo>
                  <a:lnTo>
                    <a:pt x="17" y="41"/>
                  </a:lnTo>
                  <a:lnTo>
                    <a:pt x="17" y="27"/>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41" name="Freeform 98">
              <a:extLst>
                <a:ext uri="{FF2B5EF4-FFF2-40B4-BE49-F238E27FC236}">
                  <a16:creationId xmlns:a16="http://schemas.microsoft.com/office/drawing/2014/main" id="{BFA5EDC3-191F-4451-B62E-65E58BEC78E2}"/>
                </a:ext>
              </a:extLst>
            </p:cNvPr>
            <p:cNvSpPr>
              <a:spLocks/>
            </p:cNvSpPr>
            <p:nvPr/>
          </p:nvSpPr>
          <p:spPr bwMode="auto">
            <a:xfrm>
              <a:off x="2626258" y="3207555"/>
              <a:ext cx="28569" cy="103649"/>
            </a:xfrm>
            <a:custGeom>
              <a:avLst/>
              <a:gdLst>
                <a:gd name="T0" fmla="*/ 0 w 18"/>
                <a:gd name="T1" fmla="*/ 2147483646 h 132"/>
                <a:gd name="T2" fmla="*/ 0 w 18"/>
                <a:gd name="T3" fmla="*/ 2147483646 h 132"/>
                <a:gd name="T4" fmla="*/ 2147483646 w 18"/>
                <a:gd name="T5" fmla="*/ 2147483646 h 132"/>
                <a:gd name="T6" fmla="*/ 2147483646 w 18"/>
                <a:gd name="T7" fmla="*/ 2147483646 h 132"/>
                <a:gd name="T8" fmla="*/ 2147483646 w 18"/>
                <a:gd name="T9" fmla="*/ 2147483646 h 132"/>
                <a:gd name="T10" fmla="*/ 2147483646 w 18"/>
                <a:gd name="T11" fmla="*/ 0 h 132"/>
                <a:gd name="T12" fmla="*/ 2147483646 w 18"/>
                <a:gd name="T13" fmla="*/ 0 h 132"/>
                <a:gd name="T14" fmla="*/ 2147483646 w 18"/>
                <a:gd name="T15" fmla="*/ 2147483646 h 132"/>
                <a:gd name="T16" fmla="*/ 2147483646 w 18"/>
                <a:gd name="T17" fmla="*/ 2147483646 h 132"/>
                <a:gd name="T18" fmla="*/ 2147483646 w 18"/>
                <a:gd name="T19" fmla="*/ 2147483646 h 132"/>
                <a:gd name="T20" fmla="*/ 2147483646 w 18"/>
                <a:gd name="T21" fmla="*/ 2147483646 h 132"/>
                <a:gd name="T22" fmla="*/ 2147483646 w 18"/>
                <a:gd name="T23" fmla="*/ 2147483646 h 132"/>
                <a:gd name="T24" fmla="*/ 2147483646 w 18"/>
                <a:gd name="T25" fmla="*/ 2147483646 h 132"/>
                <a:gd name="T26" fmla="*/ 2147483646 w 18"/>
                <a:gd name="T27" fmla="*/ 2147483646 h 132"/>
                <a:gd name="T28" fmla="*/ 2147483646 w 18"/>
                <a:gd name="T29" fmla="*/ 2147483646 h 132"/>
                <a:gd name="T30" fmla="*/ 2147483646 w 18"/>
                <a:gd name="T31" fmla="*/ 2147483646 h 132"/>
                <a:gd name="T32" fmla="*/ 2147483646 w 18"/>
                <a:gd name="T33" fmla="*/ 2147483646 h 132"/>
                <a:gd name="T34" fmla="*/ 2147483646 w 18"/>
                <a:gd name="T35" fmla="*/ 2147483646 h 132"/>
                <a:gd name="T36" fmla="*/ 2147483646 w 18"/>
                <a:gd name="T37" fmla="*/ 2147483646 h 132"/>
                <a:gd name="T38" fmla="*/ 2147483646 w 18"/>
                <a:gd name="T39" fmla="*/ 2147483646 h 132"/>
                <a:gd name="T40" fmla="*/ 2147483646 w 18"/>
                <a:gd name="T41" fmla="*/ 2147483646 h 132"/>
                <a:gd name="T42" fmla="*/ 2147483646 w 18"/>
                <a:gd name="T43" fmla="*/ 2147483646 h 132"/>
                <a:gd name="T44" fmla="*/ 2147483646 w 18"/>
                <a:gd name="T45" fmla="*/ 2147483646 h 132"/>
                <a:gd name="T46" fmla="*/ 2147483646 w 18"/>
                <a:gd name="T47" fmla="*/ 2147483646 h 132"/>
                <a:gd name="T48" fmla="*/ 2147483646 w 18"/>
                <a:gd name="T49" fmla="*/ 2147483646 h 132"/>
                <a:gd name="T50" fmla="*/ 2147483646 w 18"/>
                <a:gd name="T51" fmla="*/ 2147483646 h 132"/>
                <a:gd name="T52" fmla="*/ 2147483646 w 18"/>
                <a:gd name="T53" fmla="*/ 2147483646 h 132"/>
                <a:gd name="T54" fmla="*/ 2147483646 w 18"/>
                <a:gd name="T55" fmla="*/ 2147483646 h 132"/>
                <a:gd name="T56" fmla="*/ 2147483646 w 18"/>
                <a:gd name="T57" fmla="*/ 2147483646 h 132"/>
                <a:gd name="T58" fmla="*/ 2147483646 w 18"/>
                <a:gd name="T59" fmla="*/ 2147483646 h 132"/>
                <a:gd name="T60" fmla="*/ 2147483646 w 18"/>
                <a:gd name="T61" fmla="*/ 2147483646 h 132"/>
                <a:gd name="T62" fmla="*/ 2147483646 w 18"/>
                <a:gd name="T63" fmla="*/ 2147483646 h 132"/>
                <a:gd name="T64" fmla="*/ 2147483646 w 18"/>
                <a:gd name="T65" fmla="*/ 2147483646 h 132"/>
                <a:gd name="T66" fmla="*/ 2147483646 w 18"/>
                <a:gd name="T67" fmla="*/ 2147483646 h 132"/>
                <a:gd name="T68" fmla="*/ 2147483646 w 18"/>
                <a:gd name="T69" fmla="*/ 2147483646 h 132"/>
                <a:gd name="T70" fmla="*/ 2147483646 w 18"/>
                <a:gd name="T71" fmla="*/ 2147483646 h 132"/>
                <a:gd name="T72" fmla="*/ 2147483646 w 18"/>
                <a:gd name="T73" fmla="*/ 2147483646 h 132"/>
                <a:gd name="T74" fmla="*/ 2147483646 w 18"/>
                <a:gd name="T75" fmla="*/ 2147483646 h 132"/>
                <a:gd name="T76" fmla="*/ 2147483646 w 18"/>
                <a:gd name="T77" fmla="*/ 2147483646 h 132"/>
                <a:gd name="T78" fmla="*/ 2147483646 w 18"/>
                <a:gd name="T79" fmla="*/ 2147483646 h 132"/>
                <a:gd name="T80" fmla="*/ 2147483646 w 18"/>
                <a:gd name="T81" fmla="*/ 2147483646 h 132"/>
                <a:gd name="T82" fmla="*/ 2147483646 w 18"/>
                <a:gd name="T83" fmla="*/ 2147483646 h 132"/>
                <a:gd name="T84" fmla="*/ 2147483646 w 18"/>
                <a:gd name="T85" fmla="*/ 2147483646 h 132"/>
                <a:gd name="T86" fmla="*/ 2147483646 w 18"/>
                <a:gd name="T87" fmla="*/ 2147483646 h 132"/>
                <a:gd name="T88" fmla="*/ 2147483646 w 18"/>
                <a:gd name="T89" fmla="*/ 2147483646 h 132"/>
                <a:gd name="T90" fmla="*/ 2147483646 w 18"/>
                <a:gd name="T91" fmla="*/ 2147483646 h 132"/>
                <a:gd name="T92" fmla="*/ 2147483646 w 18"/>
                <a:gd name="T93" fmla="*/ 2147483646 h 132"/>
                <a:gd name="T94" fmla="*/ 2147483646 w 18"/>
                <a:gd name="T95" fmla="*/ 2147483646 h 132"/>
                <a:gd name="T96" fmla="*/ 2147483646 w 18"/>
                <a:gd name="T97" fmla="*/ 2147483646 h 132"/>
                <a:gd name="T98" fmla="*/ 2147483646 w 18"/>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2">
                  <a:moveTo>
                    <a:pt x="0" y="28"/>
                  </a:moveTo>
                  <a:lnTo>
                    <a:pt x="0" y="19"/>
                  </a:lnTo>
                  <a:lnTo>
                    <a:pt x="1" y="11"/>
                  </a:lnTo>
                  <a:lnTo>
                    <a:pt x="1" y="5"/>
                  </a:lnTo>
                  <a:lnTo>
                    <a:pt x="1" y="2"/>
                  </a:lnTo>
                  <a:lnTo>
                    <a:pt x="2" y="0"/>
                  </a:lnTo>
                  <a:lnTo>
                    <a:pt x="2" y="2"/>
                  </a:lnTo>
                  <a:lnTo>
                    <a:pt x="3" y="5"/>
                  </a:lnTo>
                  <a:lnTo>
                    <a:pt x="3" y="9"/>
                  </a:lnTo>
                  <a:lnTo>
                    <a:pt x="4" y="13"/>
                  </a:lnTo>
                  <a:lnTo>
                    <a:pt x="4" y="20"/>
                  </a:lnTo>
                  <a:lnTo>
                    <a:pt x="4" y="28"/>
                  </a:lnTo>
                  <a:lnTo>
                    <a:pt x="5" y="36"/>
                  </a:lnTo>
                  <a:lnTo>
                    <a:pt x="5" y="42"/>
                  </a:lnTo>
                  <a:lnTo>
                    <a:pt x="5" y="50"/>
                  </a:lnTo>
                  <a:lnTo>
                    <a:pt x="6" y="57"/>
                  </a:lnTo>
                  <a:lnTo>
                    <a:pt x="6" y="64"/>
                  </a:lnTo>
                  <a:lnTo>
                    <a:pt x="6" y="69"/>
                  </a:lnTo>
                  <a:lnTo>
                    <a:pt x="7" y="77"/>
                  </a:lnTo>
                  <a:lnTo>
                    <a:pt x="7" y="83"/>
                  </a:lnTo>
                  <a:lnTo>
                    <a:pt x="7" y="88"/>
                  </a:lnTo>
                  <a:lnTo>
                    <a:pt x="8" y="93"/>
                  </a:lnTo>
                  <a:lnTo>
                    <a:pt x="8" y="99"/>
                  </a:lnTo>
                  <a:lnTo>
                    <a:pt x="9" y="102"/>
                  </a:lnTo>
                  <a:lnTo>
                    <a:pt x="9" y="105"/>
                  </a:lnTo>
                  <a:lnTo>
                    <a:pt x="9" y="109"/>
                  </a:lnTo>
                  <a:lnTo>
                    <a:pt x="10" y="111"/>
                  </a:lnTo>
                  <a:lnTo>
                    <a:pt x="10" y="113"/>
                  </a:lnTo>
                  <a:lnTo>
                    <a:pt x="10" y="117"/>
                  </a:lnTo>
                  <a:lnTo>
                    <a:pt x="11" y="118"/>
                  </a:lnTo>
                  <a:lnTo>
                    <a:pt x="11" y="119"/>
                  </a:lnTo>
                  <a:lnTo>
                    <a:pt x="11" y="120"/>
                  </a:lnTo>
                  <a:lnTo>
                    <a:pt x="12" y="122"/>
                  </a:lnTo>
                  <a:lnTo>
                    <a:pt x="12" y="121"/>
                  </a:lnTo>
                  <a:lnTo>
                    <a:pt x="13" y="121"/>
                  </a:lnTo>
                  <a:lnTo>
                    <a:pt x="13" y="122"/>
                  </a:lnTo>
                  <a:lnTo>
                    <a:pt x="14" y="122"/>
                  </a:lnTo>
                  <a:lnTo>
                    <a:pt x="14" y="123"/>
                  </a:lnTo>
                  <a:lnTo>
                    <a:pt x="14" y="122"/>
                  </a:lnTo>
                  <a:lnTo>
                    <a:pt x="15" y="121"/>
                  </a:lnTo>
                  <a:lnTo>
                    <a:pt x="15" y="122"/>
                  </a:lnTo>
                  <a:lnTo>
                    <a:pt x="16" y="124"/>
                  </a:lnTo>
                  <a:lnTo>
                    <a:pt x="16" y="125"/>
                  </a:lnTo>
                  <a:lnTo>
                    <a:pt x="17" y="128"/>
                  </a:lnTo>
                  <a:lnTo>
                    <a:pt x="17" y="130"/>
                  </a:lnTo>
                  <a:lnTo>
                    <a:pt x="18"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42" name="Freeform 99">
              <a:extLst>
                <a:ext uri="{FF2B5EF4-FFF2-40B4-BE49-F238E27FC236}">
                  <a16:creationId xmlns:a16="http://schemas.microsoft.com/office/drawing/2014/main" id="{4D5DDB95-0F9D-4FBB-B029-7D9B61AD1370}"/>
                </a:ext>
              </a:extLst>
            </p:cNvPr>
            <p:cNvSpPr>
              <a:spLocks/>
            </p:cNvSpPr>
            <p:nvPr/>
          </p:nvSpPr>
          <p:spPr bwMode="auto">
            <a:xfrm>
              <a:off x="2654828" y="3309634"/>
              <a:ext cx="26983" cy="29839"/>
            </a:xfrm>
            <a:custGeom>
              <a:avLst/>
              <a:gdLst>
                <a:gd name="T0" fmla="*/ 0 w 17"/>
                <a:gd name="T1" fmla="*/ 2147483646 h 38"/>
                <a:gd name="T2" fmla="*/ 0 w 17"/>
                <a:gd name="T3" fmla="*/ 2147483646 h 38"/>
                <a:gd name="T4" fmla="*/ 0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0 h 38"/>
                <a:gd name="T54" fmla="*/ 2147483646 w 17"/>
                <a:gd name="T55" fmla="*/ 0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2"/>
                  </a:moveTo>
                  <a:lnTo>
                    <a:pt x="0" y="4"/>
                  </a:lnTo>
                  <a:lnTo>
                    <a:pt x="0" y="7"/>
                  </a:lnTo>
                  <a:lnTo>
                    <a:pt x="1" y="9"/>
                  </a:lnTo>
                  <a:lnTo>
                    <a:pt x="1" y="11"/>
                  </a:lnTo>
                  <a:lnTo>
                    <a:pt x="2" y="13"/>
                  </a:lnTo>
                  <a:lnTo>
                    <a:pt x="2" y="14"/>
                  </a:lnTo>
                  <a:lnTo>
                    <a:pt x="3" y="15"/>
                  </a:lnTo>
                  <a:lnTo>
                    <a:pt x="3" y="13"/>
                  </a:lnTo>
                  <a:lnTo>
                    <a:pt x="3" y="12"/>
                  </a:lnTo>
                  <a:lnTo>
                    <a:pt x="4" y="13"/>
                  </a:lnTo>
                  <a:lnTo>
                    <a:pt x="4" y="12"/>
                  </a:lnTo>
                  <a:lnTo>
                    <a:pt x="4" y="11"/>
                  </a:lnTo>
                  <a:lnTo>
                    <a:pt x="5" y="9"/>
                  </a:lnTo>
                  <a:lnTo>
                    <a:pt x="5" y="7"/>
                  </a:lnTo>
                  <a:lnTo>
                    <a:pt x="6" y="6"/>
                  </a:lnTo>
                  <a:lnTo>
                    <a:pt x="6" y="5"/>
                  </a:lnTo>
                  <a:lnTo>
                    <a:pt x="7" y="4"/>
                  </a:lnTo>
                  <a:lnTo>
                    <a:pt x="7" y="3"/>
                  </a:lnTo>
                  <a:lnTo>
                    <a:pt x="7" y="2"/>
                  </a:lnTo>
                  <a:lnTo>
                    <a:pt x="8" y="2"/>
                  </a:lnTo>
                  <a:lnTo>
                    <a:pt x="8" y="1"/>
                  </a:lnTo>
                  <a:lnTo>
                    <a:pt x="9" y="0"/>
                  </a:lnTo>
                  <a:lnTo>
                    <a:pt x="9" y="2"/>
                  </a:lnTo>
                  <a:lnTo>
                    <a:pt x="10" y="1"/>
                  </a:lnTo>
                  <a:lnTo>
                    <a:pt x="10" y="3"/>
                  </a:lnTo>
                  <a:lnTo>
                    <a:pt x="11" y="4"/>
                  </a:lnTo>
                  <a:lnTo>
                    <a:pt x="11" y="6"/>
                  </a:lnTo>
                  <a:lnTo>
                    <a:pt x="11" y="7"/>
                  </a:lnTo>
                  <a:lnTo>
                    <a:pt x="12" y="9"/>
                  </a:lnTo>
                  <a:lnTo>
                    <a:pt x="12" y="10"/>
                  </a:lnTo>
                  <a:lnTo>
                    <a:pt x="12" y="13"/>
                  </a:lnTo>
                  <a:lnTo>
                    <a:pt x="13" y="13"/>
                  </a:lnTo>
                  <a:lnTo>
                    <a:pt x="13" y="16"/>
                  </a:lnTo>
                  <a:lnTo>
                    <a:pt x="13" y="18"/>
                  </a:lnTo>
                  <a:lnTo>
                    <a:pt x="14" y="21"/>
                  </a:lnTo>
                  <a:lnTo>
                    <a:pt x="14" y="23"/>
                  </a:lnTo>
                  <a:lnTo>
                    <a:pt x="14" y="25"/>
                  </a:lnTo>
                  <a:lnTo>
                    <a:pt x="15" y="27"/>
                  </a:lnTo>
                  <a:lnTo>
                    <a:pt x="15" y="29"/>
                  </a:lnTo>
                  <a:lnTo>
                    <a:pt x="16" y="31"/>
                  </a:lnTo>
                  <a:lnTo>
                    <a:pt x="16" y="33"/>
                  </a:lnTo>
                  <a:lnTo>
                    <a:pt x="16" y="35"/>
                  </a:lnTo>
                  <a:lnTo>
                    <a:pt x="17" y="37"/>
                  </a:lnTo>
                  <a:lnTo>
                    <a:pt x="17"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43" name="Freeform 100">
              <a:extLst>
                <a:ext uri="{FF2B5EF4-FFF2-40B4-BE49-F238E27FC236}">
                  <a16:creationId xmlns:a16="http://schemas.microsoft.com/office/drawing/2014/main" id="{0CE59B7B-BC83-40F1-9CFF-CA32082912B5}"/>
                </a:ext>
              </a:extLst>
            </p:cNvPr>
            <p:cNvSpPr>
              <a:spLocks/>
            </p:cNvSpPr>
            <p:nvPr/>
          </p:nvSpPr>
          <p:spPr bwMode="auto">
            <a:xfrm>
              <a:off x="2681811" y="3339472"/>
              <a:ext cx="26983" cy="21987"/>
            </a:xfrm>
            <a:custGeom>
              <a:avLst/>
              <a:gdLst>
                <a:gd name="T0" fmla="*/ 0 w 17"/>
                <a:gd name="T1" fmla="*/ 0 h 28"/>
                <a:gd name="T2" fmla="*/ 0 w 17"/>
                <a:gd name="T3" fmla="*/ 2147483646 h 28"/>
                <a:gd name="T4" fmla="*/ 2147483646 w 17"/>
                <a:gd name="T5" fmla="*/ 2147483646 h 28"/>
                <a:gd name="T6" fmla="*/ 2147483646 w 17"/>
                <a:gd name="T7" fmla="*/ 2147483646 h 28"/>
                <a:gd name="T8" fmla="*/ 2147483646 w 17"/>
                <a:gd name="T9" fmla="*/ 2147483646 h 28"/>
                <a:gd name="T10" fmla="*/ 2147483646 w 17"/>
                <a:gd name="T11" fmla="*/ 2147483646 h 28"/>
                <a:gd name="T12" fmla="*/ 2147483646 w 17"/>
                <a:gd name="T13" fmla="*/ 2147483646 h 28"/>
                <a:gd name="T14" fmla="*/ 2147483646 w 17"/>
                <a:gd name="T15" fmla="*/ 2147483646 h 28"/>
                <a:gd name="T16" fmla="*/ 2147483646 w 17"/>
                <a:gd name="T17" fmla="*/ 2147483646 h 28"/>
                <a:gd name="T18" fmla="*/ 2147483646 w 17"/>
                <a:gd name="T19" fmla="*/ 2147483646 h 28"/>
                <a:gd name="T20" fmla="*/ 2147483646 w 17"/>
                <a:gd name="T21" fmla="*/ 2147483646 h 28"/>
                <a:gd name="T22" fmla="*/ 2147483646 w 17"/>
                <a:gd name="T23" fmla="*/ 2147483646 h 28"/>
                <a:gd name="T24" fmla="*/ 2147483646 w 17"/>
                <a:gd name="T25" fmla="*/ 2147483646 h 28"/>
                <a:gd name="T26" fmla="*/ 2147483646 w 17"/>
                <a:gd name="T27" fmla="*/ 2147483646 h 28"/>
                <a:gd name="T28" fmla="*/ 2147483646 w 17"/>
                <a:gd name="T29" fmla="*/ 2147483646 h 28"/>
                <a:gd name="T30" fmla="*/ 2147483646 w 17"/>
                <a:gd name="T31" fmla="*/ 2147483646 h 28"/>
                <a:gd name="T32" fmla="*/ 2147483646 w 17"/>
                <a:gd name="T33" fmla="*/ 2147483646 h 28"/>
                <a:gd name="T34" fmla="*/ 2147483646 w 17"/>
                <a:gd name="T35" fmla="*/ 2147483646 h 28"/>
                <a:gd name="T36" fmla="*/ 2147483646 w 17"/>
                <a:gd name="T37" fmla="*/ 2147483646 h 28"/>
                <a:gd name="T38" fmla="*/ 2147483646 w 17"/>
                <a:gd name="T39" fmla="*/ 2147483646 h 28"/>
                <a:gd name="T40" fmla="*/ 2147483646 w 17"/>
                <a:gd name="T41" fmla="*/ 2147483646 h 28"/>
                <a:gd name="T42" fmla="*/ 2147483646 w 17"/>
                <a:gd name="T43" fmla="*/ 2147483646 h 28"/>
                <a:gd name="T44" fmla="*/ 2147483646 w 17"/>
                <a:gd name="T45" fmla="*/ 2147483646 h 28"/>
                <a:gd name="T46" fmla="*/ 2147483646 w 17"/>
                <a:gd name="T47" fmla="*/ 2147483646 h 28"/>
                <a:gd name="T48" fmla="*/ 2147483646 w 17"/>
                <a:gd name="T49" fmla="*/ 2147483646 h 28"/>
                <a:gd name="T50" fmla="*/ 2147483646 w 17"/>
                <a:gd name="T51" fmla="*/ 2147483646 h 28"/>
                <a:gd name="T52" fmla="*/ 2147483646 w 17"/>
                <a:gd name="T53" fmla="*/ 2147483646 h 28"/>
                <a:gd name="T54" fmla="*/ 2147483646 w 17"/>
                <a:gd name="T55" fmla="*/ 2147483646 h 28"/>
                <a:gd name="T56" fmla="*/ 2147483646 w 17"/>
                <a:gd name="T57" fmla="*/ 2147483646 h 28"/>
                <a:gd name="T58" fmla="*/ 2147483646 w 17"/>
                <a:gd name="T59" fmla="*/ 2147483646 h 28"/>
                <a:gd name="T60" fmla="*/ 2147483646 w 17"/>
                <a:gd name="T61" fmla="*/ 2147483646 h 28"/>
                <a:gd name="T62" fmla="*/ 2147483646 w 17"/>
                <a:gd name="T63" fmla="*/ 2147483646 h 28"/>
                <a:gd name="T64" fmla="*/ 2147483646 w 17"/>
                <a:gd name="T65" fmla="*/ 2147483646 h 28"/>
                <a:gd name="T66" fmla="*/ 2147483646 w 17"/>
                <a:gd name="T67" fmla="*/ 2147483646 h 28"/>
                <a:gd name="T68" fmla="*/ 2147483646 w 17"/>
                <a:gd name="T69" fmla="*/ 2147483646 h 28"/>
                <a:gd name="T70" fmla="*/ 2147483646 w 17"/>
                <a:gd name="T71" fmla="*/ 2147483646 h 28"/>
                <a:gd name="T72" fmla="*/ 2147483646 w 17"/>
                <a:gd name="T73" fmla="*/ 2147483646 h 28"/>
                <a:gd name="T74" fmla="*/ 2147483646 w 17"/>
                <a:gd name="T75" fmla="*/ 2147483646 h 28"/>
                <a:gd name="T76" fmla="*/ 2147483646 w 17"/>
                <a:gd name="T77" fmla="*/ 2147483646 h 28"/>
                <a:gd name="T78" fmla="*/ 2147483646 w 17"/>
                <a:gd name="T79" fmla="*/ 2147483646 h 28"/>
                <a:gd name="T80" fmla="*/ 2147483646 w 17"/>
                <a:gd name="T81" fmla="*/ 2147483646 h 28"/>
                <a:gd name="T82" fmla="*/ 2147483646 w 17"/>
                <a:gd name="T83" fmla="*/ 2147483646 h 28"/>
                <a:gd name="T84" fmla="*/ 2147483646 w 17"/>
                <a:gd name="T85" fmla="*/ 2147483646 h 28"/>
                <a:gd name="T86" fmla="*/ 2147483646 w 17"/>
                <a:gd name="T87" fmla="*/ 2147483646 h 28"/>
                <a:gd name="T88" fmla="*/ 2147483646 w 17"/>
                <a:gd name="T89" fmla="*/ 2147483646 h 28"/>
                <a:gd name="T90" fmla="*/ 2147483646 w 17"/>
                <a:gd name="T91" fmla="*/ 2147483646 h 28"/>
                <a:gd name="T92" fmla="*/ 2147483646 w 17"/>
                <a:gd name="T93" fmla="*/ 2147483646 h 28"/>
                <a:gd name="T94" fmla="*/ 2147483646 w 17"/>
                <a:gd name="T95" fmla="*/ 2147483646 h 28"/>
                <a:gd name="T96" fmla="*/ 2147483646 w 17"/>
                <a:gd name="T97" fmla="*/ 2147483646 h 28"/>
                <a:gd name="T98" fmla="*/ 2147483646 w 17"/>
                <a:gd name="T99" fmla="*/ 2147483646 h 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8">
                  <a:moveTo>
                    <a:pt x="0" y="0"/>
                  </a:moveTo>
                  <a:lnTo>
                    <a:pt x="0" y="2"/>
                  </a:lnTo>
                  <a:lnTo>
                    <a:pt x="1" y="3"/>
                  </a:lnTo>
                  <a:lnTo>
                    <a:pt x="1" y="5"/>
                  </a:lnTo>
                  <a:lnTo>
                    <a:pt x="1" y="7"/>
                  </a:lnTo>
                  <a:lnTo>
                    <a:pt x="2" y="8"/>
                  </a:lnTo>
                  <a:lnTo>
                    <a:pt x="3" y="10"/>
                  </a:lnTo>
                  <a:lnTo>
                    <a:pt x="3" y="12"/>
                  </a:lnTo>
                  <a:lnTo>
                    <a:pt x="4" y="13"/>
                  </a:lnTo>
                  <a:lnTo>
                    <a:pt x="4" y="14"/>
                  </a:lnTo>
                  <a:lnTo>
                    <a:pt x="4" y="15"/>
                  </a:lnTo>
                  <a:lnTo>
                    <a:pt x="5" y="15"/>
                  </a:lnTo>
                  <a:lnTo>
                    <a:pt x="5" y="17"/>
                  </a:lnTo>
                  <a:lnTo>
                    <a:pt x="6" y="19"/>
                  </a:lnTo>
                  <a:lnTo>
                    <a:pt x="6" y="18"/>
                  </a:lnTo>
                  <a:lnTo>
                    <a:pt x="6" y="19"/>
                  </a:lnTo>
                  <a:lnTo>
                    <a:pt x="7" y="20"/>
                  </a:lnTo>
                  <a:lnTo>
                    <a:pt x="8" y="21"/>
                  </a:lnTo>
                  <a:lnTo>
                    <a:pt x="8" y="22"/>
                  </a:lnTo>
                  <a:lnTo>
                    <a:pt x="9" y="23"/>
                  </a:lnTo>
                  <a:lnTo>
                    <a:pt x="10" y="24"/>
                  </a:lnTo>
                  <a:lnTo>
                    <a:pt x="11" y="24"/>
                  </a:lnTo>
                  <a:lnTo>
                    <a:pt x="11" y="26"/>
                  </a:lnTo>
                  <a:lnTo>
                    <a:pt x="11" y="25"/>
                  </a:lnTo>
                  <a:lnTo>
                    <a:pt x="12" y="25"/>
                  </a:lnTo>
                  <a:lnTo>
                    <a:pt x="13" y="25"/>
                  </a:lnTo>
                  <a:lnTo>
                    <a:pt x="13" y="26"/>
                  </a:lnTo>
                  <a:lnTo>
                    <a:pt x="14" y="26"/>
                  </a:lnTo>
                  <a:lnTo>
                    <a:pt x="15" y="27"/>
                  </a:lnTo>
                  <a:lnTo>
                    <a:pt x="15" y="26"/>
                  </a:lnTo>
                  <a:lnTo>
                    <a:pt x="15" y="27"/>
                  </a:lnTo>
                  <a:lnTo>
                    <a:pt x="16" y="26"/>
                  </a:lnTo>
                  <a:lnTo>
                    <a:pt x="17" y="26"/>
                  </a:lnTo>
                  <a:lnTo>
                    <a:pt x="17" y="27"/>
                  </a:lnTo>
                  <a:lnTo>
                    <a:pt x="17" y="28"/>
                  </a:lnTo>
                  <a:lnTo>
                    <a:pt x="17" y="2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44" name="Freeform 101">
              <a:extLst>
                <a:ext uri="{FF2B5EF4-FFF2-40B4-BE49-F238E27FC236}">
                  <a16:creationId xmlns:a16="http://schemas.microsoft.com/office/drawing/2014/main" id="{F17E8276-F4E0-4F60-AFCF-AAD7E89EEB43}"/>
                </a:ext>
              </a:extLst>
            </p:cNvPr>
            <p:cNvSpPr>
              <a:spLocks/>
            </p:cNvSpPr>
            <p:nvPr/>
          </p:nvSpPr>
          <p:spPr bwMode="auto">
            <a:xfrm>
              <a:off x="2708792" y="3315916"/>
              <a:ext cx="28569" cy="59677"/>
            </a:xfrm>
            <a:custGeom>
              <a:avLst/>
              <a:gdLst>
                <a:gd name="T0" fmla="*/ 0 w 18"/>
                <a:gd name="T1" fmla="*/ 2147483646 h 76"/>
                <a:gd name="T2" fmla="*/ 2147483646 w 18"/>
                <a:gd name="T3" fmla="*/ 2147483646 h 76"/>
                <a:gd name="T4" fmla="*/ 2147483646 w 18"/>
                <a:gd name="T5" fmla="*/ 2147483646 h 76"/>
                <a:gd name="T6" fmla="*/ 2147483646 w 18"/>
                <a:gd name="T7" fmla="*/ 2147483646 h 76"/>
                <a:gd name="T8" fmla="*/ 2147483646 w 18"/>
                <a:gd name="T9" fmla="*/ 2147483646 h 76"/>
                <a:gd name="T10" fmla="*/ 2147483646 w 18"/>
                <a:gd name="T11" fmla="*/ 2147483646 h 76"/>
                <a:gd name="T12" fmla="*/ 2147483646 w 18"/>
                <a:gd name="T13" fmla="*/ 2147483646 h 76"/>
                <a:gd name="T14" fmla="*/ 2147483646 w 18"/>
                <a:gd name="T15" fmla="*/ 2147483646 h 76"/>
                <a:gd name="T16" fmla="*/ 2147483646 w 18"/>
                <a:gd name="T17" fmla="*/ 2147483646 h 76"/>
                <a:gd name="T18" fmla="*/ 2147483646 w 18"/>
                <a:gd name="T19" fmla="*/ 2147483646 h 76"/>
                <a:gd name="T20" fmla="*/ 2147483646 w 18"/>
                <a:gd name="T21" fmla="*/ 2147483646 h 76"/>
                <a:gd name="T22" fmla="*/ 2147483646 w 18"/>
                <a:gd name="T23" fmla="*/ 2147483646 h 76"/>
                <a:gd name="T24" fmla="*/ 2147483646 w 18"/>
                <a:gd name="T25" fmla="*/ 2147483646 h 76"/>
                <a:gd name="T26" fmla="*/ 2147483646 w 18"/>
                <a:gd name="T27" fmla="*/ 2147483646 h 76"/>
                <a:gd name="T28" fmla="*/ 2147483646 w 18"/>
                <a:gd name="T29" fmla="*/ 2147483646 h 76"/>
                <a:gd name="T30" fmla="*/ 2147483646 w 18"/>
                <a:gd name="T31" fmla="*/ 2147483646 h 76"/>
                <a:gd name="T32" fmla="*/ 2147483646 w 18"/>
                <a:gd name="T33" fmla="*/ 2147483646 h 76"/>
                <a:gd name="T34" fmla="*/ 2147483646 w 18"/>
                <a:gd name="T35" fmla="*/ 2147483646 h 76"/>
                <a:gd name="T36" fmla="*/ 2147483646 w 18"/>
                <a:gd name="T37" fmla="*/ 2147483646 h 76"/>
                <a:gd name="T38" fmla="*/ 2147483646 w 18"/>
                <a:gd name="T39" fmla="*/ 2147483646 h 76"/>
                <a:gd name="T40" fmla="*/ 2147483646 w 18"/>
                <a:gd name="T41" fmla="*/ 2147483646 h 76"/>
                <a:gd name="T42" fmla="*/ 2147483646 w 18"/>
                <a:gd name="T43" fmla="*/ 2147483646 h 76"/>
                <a:gd name="T44" fmla="*/ 2147483646 w 18"/>
                <a:gd name="T45" fmla="*/ 2147483646 h 76"/>
                <a:gd name="T46" fmla="*/ 2147483646 w 18"/>
                <a:gd name="T47" fmla="*/ 2147483646 h 76"/>
                <a:gd name="T48" fmla="*/ 2147483646 w 18"/>
                <a:gd name="T49" fmla="*/ 2147483646 h 76"/>
                <a:gd name="T50" fmla="*/ 2147483646 w 18"/>
                <a:gd name="T51" fmla="*/ 2147483646 h 76"/>
                <a:gd name="T52" fmla="*/ 2147483646 w 18"/>
                <a:gd name="T53" fmla="*/ 2147483646 h 76"/>
                <a:gd name="T54" fmla="*/ 2147483646 w 18"/>
                <a:gd name="T55" fmla="*/ 2147483646 h 76"/>
                <a:gd name="T56" fmla="*/ 2147483646 w 18"/>
                <a:gd name="T57" fmla="*/ 2147483646 h 76"/>
                <a:gd name="T58" fmla="*/ 2147483646 w 18"/>
                <a:gd name="T59" fmla="*/ 2147483646 h 76"/>
                <a:gd name="T60" fmla="*/ 2147483646 w 18"/>
                <a:gd name="T61" fmla="*/ 2147483646 h 76"/>
                <a:gd name="T62" fmla="*/ 2147483646 w 18"/>
                <a:gd name="T63" fmla="*/ 2147483646 h 76"/>
                <a:gd name="T64" fmla="*/ 2147483646 w 18"/>
                <a:gd name="T65" fmla="*/ 2147483646 h 76"/>
                <a:gd name="T66" fmla="*/ 2147483646 w 18"/>
                <a:gd name="T67" fmla="*/ 2147483646 h 76"/>
                <a:gd name="T68" fmla="*/ 2147483646 w 18"/>
                <a:gd name="T69" fmla="*/ 2147483646 h 76"/>
                <a:gd name="T70" fmla="*/ 2147483646 w 18"/>
                <a:gd name="T71" fmla="*/ 2147483646 h 76"/>
                <a:gd name="T72" fmla="*/ 2147483646 w 18"/>
                <a:gd name="T73" fmla="*/ 2147483646 h 76"/>
                <a:gd name="T74" fmla="*/ 2147483646 w 18"/>
                <a:gd name="T75" fmla="*/ 2147483646 h 76"/>
                <a:gd name="T76" fmla="*/ 2147483646 w 18"/>
                <a:gd name="T77" fmla="*/ 2147483646 h 76"/>
                <a:gd name="T78" fmla="*/ 2147483646 w 18"/>
                <a:gd name="T79" fmla="*/ 2147483646 h 76"/>
                <a:gd name="T80" fmla="*/ 2147483646 w 18"/>
                <a:gd name="T81" fmla="*/ 2147483646 h 76"/>
                <a:gd name="T82" fmla="*/ 2147483646 w 18"/>
                <a:gd name="T83" fmla="*/ 2147483646 h 76"/>
                <a:gd name="T84" fmla="*/ 2147483646 w 18"/>
                <a:gd name="T85" fmla="*/ 2147483646 h 76"/>
                <a:gd name="T86" fmla="*/ 2147483646 w 18"/>
                <a:gd name="T87" fmla="*/ 2147483646 h 76"/>
                <a:gd name="T88" fmla="*/ 2147483646 w 18"/>
                <a:gd name="T89" fmla="*/ 2147483646 h 76"/>
                <a:gd name="T90" fmla="*/ 2147483646 w 18"/>
                <a:gd name="T91" fmla="*/ 2147483646 h 76"/>
                <a:gd name="T92" fmla="*/ 2147483646 w 18"/>
                <a:gd name="T93" fmla="*/ 2147483646 h 76"/>
                <a:gd name="T94" fmla="*/ 2147483646 w 18"/>
                <a:gd name="T95" fmla="*/ 2147483646 h 76"/>
                <a:gd name="T96" fmla="*/ 2147483646 w 18"/>
                <a:gd name="T97" fmla="*/ 2147483646 h 76"/>
                <a:gd name="T98" fmla="*/ 2147483646 w 18"/>
                <a:gd name="T99" fmla="*/ 0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76">
                  <a:moveTo>
                    <a:pt x="0" y="57"/>
                  </a:moveTo>
                  <a:lnTo>
                    <a:pt x="1" y="56"/>
                  </a:lnTo>
                  <a:lnTo>
                    <a:pt x="2" y="58"/>
                  </a:lnTo>
                  <a:lnTo>
                    <a:pt x="3" y="58"/>
                  </a:lnTo>
                  <a:lnTo>
                    <a:pt x="3" y="59"/>
                  </a:lnTo>
                  <a:lnTo>
                    <a:pt x="4" y="59"/>
                  </a:lnTo>
                  <a:lnTo>
                    <a:pt x="4" y="60"/>
                  </a:lnTo>
                  <a:lnTo>
                    <a:pt x="5" y="60"/>
                  </a:lnTo>
                  <a:lnTo>
                    <a:pt x="5" y="62"/>
                  </a:lnTo>
                  <a:lnTo>
                    <a:pt x="6" y="62"/>
                  </a:lnTo>
                  <a:lnTo>
                    <a:pt x="7" y="62"/>
                  </a:lnTo>
                  <a:lnTo>
                    <a:pt x="7" y="63"/>
                  </a:lnTo>
                  <a:lnTo>
                    <a:pt x="8" y="62"/>
                  </a:lnTo>
                  <a:lnTo>
                    <a:pt x="8" y="66"/>
                  </a:lnTo>
                  <a:lnTo>
                    <a:pt x="8" y="65"/>
                  </a:lnTo>
                  <a:lnTo>
                    <a:pt x="9" y="66"/>
                  </a:lnTo>
                  <a:lnTo>
                    <a:pt x="9" y="67"/>
                  </a:lnTo>
                  <a:lnTo>
                    <a:pt x="10" y="68"/>
                  </a:lnTo>
                  <a:lnTo>
                    <a:pt x="10" y="69"/>
                  </a:lnTo>
                  <a:lnTo>
                    <a:pt x="11" y="69"/>
                  </a:lnTo>
                  <a:lnTo>
                    <a:pt x="11" y="70"/>
                  </a:lnTo>
                  <a:lnTo>
                    <a:pt x="11" y="71"/>
                  </a:lnTo>
                  <a:lnTo>
                    <a:pt x="12" y="72"/>
                  </a:lnTo>
                  <a:lnTo>
                    <a:pt x="12" y="74"/>
                  </a:lnTo>
                  <a:lnTo>
                    <a:pt x="12" y="73"/>
                  </a:lnTo>
                  <a:lnTo>
                    <a:pt x="13" y="75"/>
                  </a:lnTo>
                  <a:lnTo>
                    <a:pt x="13" y="76"/>
                  </a:lnTo>
                  <a:lnTo>
                    <a:pt x="14" y="76"/>
                  </a:lnTo>
                  <a:lnTo>
                    <a:pt x="14" y="75"/>
                  </a:lnTo>
                  <a:lnTo>
                    <a:pt x="15" y="75"/>
                  </a:lnTo>
                  <a:lnTo>
                    <a:pt x="15" y="72"/>
                  </a:lnTo>
                  <a:lnTo>
                    <a:pt x="16" y="68"/>
                  </a:lnTo>
                  <a:lnTo>
                    <a:pt x="16" y="64"/>
                  </a:lnTo>
                  <a:lnTo>
                    <a:pt x="16" y="58"/>
                  </a:lnTo>
                  <a:lnTo>
                    <a:pt x="17" y="50"/>
                  </a:lnTo>
                  <a:lnTo>
                    <a:pt x="17" y="41"/>
                  </a:lnTo>
                  <a:lnTo>
                    <a:pt x="17" y="29"/>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45" name="Freeform 102">
              <a:extLst>
                <a:ext uri="{FF2B5EF4-FFF2-40B4-BE49-F238E27FC236}">
                  <a16:creationId xmlns:a16="http://schemas.microsoft.com/office/drawing/2014/main" id="{B2CB4F52-6376-450F-89F0-C66A0C8EBD98}"/>
                </a:ext>
              </a:extLst>
            </p:cNvPr>
            <p:cNvSpPr>
              <a:spLocks/>
            </p:cNvSpPr>
            <p:nvPr/>
          </p:nvSpPr>
          <p:spPr bwMode="auto">
            <a:xfrm>
              <a:off x="2737362" y="3207555"/>
              <a:ext cx="28569" cy="108361"/>
            </a:xfrm>
            <a:custGeom>
              <a:avLst/>
              <a:gdLst>
                <a:gd name="T0" fmla="*/ 0 w 18"/>
                <a:gd name="T1" fmla="*/ 2147483646 h 138"/>
                <a:gd name="T2" fmla="*/ 0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0" y="122"/>
                  </a:lnTo>
                  <a:lnTo>
                    <a:pt x="1" y="106"/>
                  </a:lnTo>
                  <a:lnTo>
                    <a:pt x="1" y="90"/>
                  </a:lnTo>
                  <a:lnTo>
                    <a:pt x="1" y="74"/>
                  </a:lnTo>
                  <a:lnTo>
                    <a:pt x="2" y="60"/>
                  </a:lnTo>
                  <a:lnTo>
                    <a:pt x="2" y="47"/>
                  </a:lnTo>
                  <a:lnTo>
                    <a:pt x="3" y="33"/>
                  </a:lnTo>
                  <a:lnTo>
                    <a:pt x="3" y="23"/>
                  </a:lnTo>
                  <a:lnTo>
                    <a:pt x="3" y="13"/>
                  </a:lnTo>
                  <a:lnTo>
                    <a:pt x="4" y="7"/>
                  </a:lnTo>
                  <a:lnTo>
                    <a:pt x="4" y="4"/>
                  </a:lnTo>
                  <a:lnTo>
                    <a:pt x="4" y="0"/>
                  </a:lnTo>
                  <a:lnTo>
                    <a:pt x="5" y="0"/>
                  </a:lnTo>
                  <a:lnTo>
                    <a:pt x="5" y="1"/>
                  </a:lnTo>
                  <a:lnTo>
                    <a:pt x="5" y="4"/>
                  </a:lnTo>
                  <a:lnTo>
                    <a:pt x="6" y="7"/>
                  </a:lnTo>
                  <a:lnTo>
                    <a:pt x="6" y="13"/>
                  </a:lnTo>
                  <a:lnTo>
                    <a:pt x="7" y="18"/>
                  </a:lnTo>
                  <a:lnTo>
                    <a:pt x="7" y="24"/>
                  </a:lnTo>
                  <a:lnTo>
                    <a:pt x="7" y="32"/>
                  </a:lnTo>
                  <a:lnTo>
                    <a:pt x="8" y="38"/>
                  </a:lnTo>
                  <a:lnTo>
                    <a:pt x="8" y="47"/>
                  </a:lnTo>
                  <a:lnTo>
                    <a:pt x="8" y="54"/>
                  </a:lnTo>
                  <a:lnTo>
                    <a:pt x="9" y="61"/>
                  </a:lnTo>
                  <a:lnTo>
                    <a:pt x="9" y="67"/>
                  </a:lnTo>
                  <a:lnTo>
                    <a:pt x="9" y="73"/>
                  </a:lnTo>
                  <a:lnTo>
                    <a:pt x="10" y="80"/>
                  </a:lnTo>
                  <a:lnTo>
                    <a:pt x="10" y="86"/>
                  </a:lnTo>
                  <a:lnTo>
                    <a:pt x="10" y="91"/>
                  </a:lnTo>
                  <a:lnTo>
                    <a:pt x="11" y="95"/>
                  </a:lnTo>
                  <a:lnTo>
                    <a:pt x="11" y="99"/>
                  </a:lnTo>
                  <a:lnTo>
                    <a:pt x="12" y="103"/>
                  </a:lnTo>
                  <a:lnTo>
                    <a:pt x="12" y="106"/>
                  </a:lnTo>
                  <a:lnTo>
                    <a:pt x="12" y="109"/>
                  </a:lnTo>
                  <a:lnTo>
                    <a:pt x="13" y="112"/>
                  </a:lnTo>
                  <a:lnTo>
                    <a:pt x="13" y="114"/>
                  </a:lnTo>
                  <a:lnTo>
                    <a:pt x="13" y="115"/>
                  </a:lnTo>
                  <a:lnTo>
                    <a:pt x="14" y="117"/>
                  </a:lnTo>
                  <a:lnTo>
                    <a:pt x="14" y="118"/>
                  </a:lnTo>
                  <a:lnTo>
                    <a:pt x="15" y="120"/>
                  </a:lnTo>
                  <a:lnTo>
                    <a:pt x="16" y="121"/>
                  </a:lnTo>
                  <a:lnTo>
                    <a:pt x="16" y="120"/>
                  </a:lnTo>
                  <a:lnTo>
                    <a:pt x="16" y="119"/>
                  </a:lnTo>
                  <a:lnTo>
                    <a:pt x="17" y="121"/>
                  </a:lnTo>
                  <a:lnTo>
                    <a:pt x="18"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46" name="Freeform 103">
              <a:extLst>
                <a:ext uri="{FF2B5EF4-FFF2-40B4-BE49-F238E27FC236}">
                  <a16:creationId xmlns:a16="http://schemas.microsoft.com/office/drawing/2014/main" id="{AD187B79-F924-4043-AE10-7B75802A147F}"/>
                </a:ext>
              </a:extLst>
            </p:cNvPr>
            <p:cNvSpPr>
              <a:spLocks/>
            </p:cNvSpPr>
            <p:nvPr/>
          </p:nvSpPr>
          <p:spPr bwMode="auto">
            <a:xfrm>
              <a:off x="2765931" y="3300996"/>
              <a:ext cx="26983" cy="30624"/>
            </a:xfrm>
            <a:custGeom>
              <a:avLst/>
              <a:gdLst>
                <a:gd name="T0" fmla="*/ 0 w 17"/>
                <a:gd name="T1" fmla="*/ 0 h 39"/>
                <a:gd name="T2" fmla="*/ 0 w 17"/>
                <a:gd name="T3" fmla="*/ 2147483646 h 39"/>
                <a:gd name="T4" fmla="*/ 0 w 17"/>
                <a:gd name="T5" fmla="*/ 2147483646 h 39"/>
                <a:gd name="T6" fmla="*/ 2147483646 w 17"/>
                <a:gd name="T7" fmla="*/ 2147483646 h 39"/>
                <a:gd name="T8" fmla="*/ 2147483646 w 17"/>
                <a:gd name="T9" fmla="*/ 2147483646 h 39"/>
                <a:gd name="T10" fmla="*/ 2147483646 w 17"/>
                <a:gd name="T11" fmla="*/ 2147483646 h 39"/>
                <a:gd name="T12" fmla="*/ 2147483646 w 17"/>
                <a:gd name="T13" fmla="*/ 2147483646 h 39"/>
                <a:gd name="T14" fmla="*/ 2147483646 w 17"/>
                <a:gd name="T15" fmla="*/ 2147483646 h 39"/>
                <a:gd name="T16" fmla="*/ 2147483646 w 17"/>
                <a:gd name="T17" fmla="*/ 2147483646 h 39"/>
                <a:gd name="T18" fmla="*/ 2147483646 w 17"/>
                <a:gd name="T19" fmla="*/ 2147483646 h 39"/>
                <a:gd name="T20" fmla="*/ 2147483646 w 17"/>
                <a:gd name="T21" fmla="*/ 2147483646 h 39"/>
                <a:gd name="T22" fmla="*/ 2147483646 w 17"/>
                <a:gd name="T23" fmla="*/ 2147483646 h 39"/>
                <a:gd name="T24" fmla="*/ 2147483646 w 17"/>
                <a:gd name="T25" fmla="*/ 2147483646 h 39"/>
                <a:gd name="T26" fmla="*/ 2147483646 w 17"/>
                <a:gd name="T27" fmla="*/ 2147483646 h 39"/>
                <a:gd name="T28" fmla="*/ 2147483646 w 17"/>
                <a:gd name="T29" fmla="*/ 2147483646 h 39"/>
                <a:gd name="T30" fmla="*/ 2147483646 w 17"/>
                <a:gd name="T31" fmla="*/ 2147483646 h 39"/>
                <a:gd name="T32" fmla="*/ 2147483646 w 17"/>
                <a:gd name="T33" fmla="*/ 2147483646 h 39"/>
                <a:gd name="T34" fmla="*/ 2147483646 w 17"/>
                <a:gd name="T35" fmla="*/ 2147483646 h 39"/>
                <a:gd name="T36" fmla="*/ 2147483646 w 17"/>
                <a:gd name="T37" fmla="*/ 2147483646 h 39"/>
                <a:gd name="T38" fmla="*/ 2147483646 w 17"/>
                <a:gd name="T39" fmla="*/ 2147483646 h 39"/>
                <a:gd name="T40" fmla="*/ 2147483646 w 17"/>
                <a:gd name="T41" fmla="*/ 2147483646 h 39"/>
                <a:gd name="T42" fmla="*/ 2147483646 w 17"/>
                <a:gd name="T43" fmla="*/ 2147483646 h 39"/>
                <a:gd name="T44" fmla="*/ 2147483646 w 17"/>
                <a:gd name="T45" fmla="*/ 2147483646 h 39"/>
                <a:gd name="T46" fmla="*/ 2147483646 w 17"/>
                <a:gd name="T47" fmla="*/ 2147483646 h 39"/>
                <a:gd name="T48" fmla="*/ 2147483646 w 17"/>
                <a:gd name="T49" fmla="*/ 2147483646 h 39"/>
                <a:gd name="T50" fmla="*/ 2147483646 w 17"/>
                <a:gd name="T51" fmla="*/ 2147483646 h 39"/>
                <a:gd name="T52" fmla="*/ 2147483646 w 17"/>
                <a:gd name="T53" fmla="*/ 2147483646 h 39"/>
                <a:gd name="T54" fmla="*/ 2147483646 w 17"/>
                <a:gd name="T55" fmla="*/ 2147483646 h 39"/>
                <a:gd name="T56" fmla="*/ 2147483646 w 17"/>
                <a:gd name="T57" fmla="*/ 2147483646 h 39"/>
                <a:gd name="T58" fmla="*/ 2147483646 w 17"/>
                <a:gd name="T59" fmla="*/ 2147483646 h 39"/>
                <a:gd name="T60" fmla="*/ 2147483646 w 17"/>
                <a:gd name="T61" fmla="*/ 2147483646 h 39"/>
                <a:gd name="T62" fmla="*/ 2147483646 w 17"/>
                <a:gd name="T63" fmla="*/ 2147483646 h 39"/>
                <a:gd name="T64" fmla="*/ 2147483646 w 17"/>
                <a:gd name="T65" fmla="*/ 2147483646 h 39"/>
                <a:gd name="T66" fmla="*/ 2147483646 w 17"/>
                <a:gd name="T67" fmla="*/ 2147483646 h 39"/>
                <a:gd name="T68" fmla="*/ 2147483646 w 17"/>
                <a:gd name="T69" fmla="*/ 2147483646 h 39"/>
                <a:gd name="T70" fmla="*/ 2147483646 w 17"/>
                <a:gd name="T71" fmla="*/ 2147483646 h 39"/>
                <a:gd name="T72" fmla="*/ 2147483646 w 17"/>
                <a:gd name="T73" fmla="*/ 2147483646 h 39"/>
                <a:gd name="T74" fmla="*/ 2147483646 w 17"/>
                <a:gd name="T75" fmla="*/ 2147483646 h 39"/>
                <a:gd name="T76" fmla="*/ 2147483646 w 17"/>
                <a:gd name="T77" fmla="*/ 2147483646 h 39"/>
                <a:gd name="T78" fmla="*/ 2147483646 w 17"/>
                <a:gd name="T79" fmla="*/ 2147483646 h 39"/>
                <a:gd name="T80" fmla="*/ 2147483646 w 17"/>
                <a:gd name="T81" fmla="*/ 2147483646 h 39"/>
                <a:gd name="T82" fmla="*/ 2147483646 w 17"/>
                <a:gd name="T83" fmla="*/ 2147483646 h 39"/>
                <a:gd name="T84" fmla="*/ 2147483646 w 17"/>
                <a:gd name="T85" fmla="*/ 2147483646 h 39"/>
                <a:gd name="T86" fmla="*/ 2147483646 w 17"/>
                <a:gd name="T87" fmla="*/ 2147483646 h 39"/>
                <a:gd name="T88" fmla="*/ 2147483646 w 17"/>
                <a:gd name="T89" fmla="*/ 2147483646 h 39"/>
                <a:gd name="T90" fmla="*/ 2147483646 w 17"/>
                <a:gd name="T91" fmla="*/ 2147483646 h 39"/>
                <a:gd name="T92" fmla="*/ 2147483646 w 17"/>
                <a:gd name="T93" fmla="*/ 2147483646 h 39"/>
                <a:gd name="T94" fmla="*/ 2147483646 w 17"/>
                <a:gd name="T95" fmla="*/ 2147483646 h 39"/>
                <a:gd name="T96" fmla="*/ 2147483646 w 17"/>
                <a:gd name="T97" fmla="*/ 2147483646 h 39"/>
                <a:gd name="T98" fmla="*/ 2147483646 w 17"/>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9">
                  <a:moveTo>
                    <a:pt x="0" y="0"/>
                  </a:moveTo>
                  <a:lnTo>
                    <a:pt x="0" y="1"/>
                  </a:lnTo>
                  <a:lnTo>
                    <a:pt x="0" y="2"/>
                  </a:lnTo>
                  <a:lnTo>
                    <a:pt x="1" y="4"/>
                  </a:lnTo>
                  <a:lnTo>
                    <a:pt x="1" y="5"/>
                  </a:lnTo>
                  <a:lnTo>
                    <a:pt x="1" y="6"/>
                  </a:lnTo>
                  <a:lnTo>
                    <a:pt x="2" y="9"/>
                  </a:lnTo>
                  <a:lnTo>
                    <a:pt x="2" y="11"/>
                  </a:lnTo>
                  <a:lnTo>
                    <a:pt x="2" y="13"/>
                  </a:lnTo>
                  <a:lnTo>
                    <a:pt x="3" y="16"/>
                  </a:lnTo>
                  <a:lnTo>
                    <a:pt x="3" y="18"/>
                  </a:lnTo>
                  <a:lnTo>
                    <a:pt x="3" y="21"/>
                  </a:lnTo>
                  <a:lnTo>
                    <a:pt x="4" y="23"/>
                  </a:lnTo>
                  <a:lnTo>
                    <a:pt x="4" y="24"/>
                  </a:lnTo>
                  <a:lnTo>
                    <a:pt x="5" y="24"/>
                  </a:lnTo>
                  <a:lnTo>
                    <a:pt x="5" y="25"/>
                  </a:lnTo>
                  <a:lnTo>
                    <a:pt x="6" y="26"/>
                  </a:lnTo>
                  <a:lnTo>
                    <a:pt x="7" y="25"/>
                  </a:lnTo>
                  <a:lnTo>
                    <a:pt x="7" y="24"/>
                  </a:lnTo>
                  <a:lnTo>
                    <a:pt x="8" y="22"/>
                  </a:lnTo>
                  <a:lnTo>
                    <a:pt x="9" y="20"/>
                  </a:lnTo>
                  <a:lnTo>
                    <a:pt x="9" y="21"/>
                  </a:lnTo>
                  <a:lnTo>
                    <a:pt x="9" y="20"/>
                  </a:lnTo>
                  <a:lnTo>
                    <a:pt x="10" y="20"/>
                  </a:lnTo>
                  <a:lnTo>
                    <a:pt x="10" y="19"/>
                  </a:lnTo>
                  <a:lnTo>
                    <a:pt x="10" y="17"/>
                  </a:lnTo>
                  <a:lnTo>
                    <a:pt x="11" y="17"/>
                  </a:lnTo>
                  <a:lnTo>
                    <a:pt x="12" y="18"/>
                  </a:lnTo>
                  <a:lnTo>
                    <a:pt x="12" y="16"/>
                  </a:lnTo>
                  <a:lnTo>
                    <a:pt x="12" y="19"/>
                  </a:lnTo>
                  <a:lnTo>
                    <a:pt x="13" y="20"/>
                  </a:lnTo>
                  <a:lnTo>
                    <a:pt x="13" y="19"/>
                  </a:lnTo>
                  <a:lnTo>
                    <a:pt x="14" y="20"/>
                  </a:lnTo>
                  <a:lnTo>
                    <a:pt x="14" y="21"/>
                  </a:lnTo>
                  <a:lnTo>
                    <a:pt x="14" y="23"/>
                  </a:lnTo>
                  <a:lnTo>
                    <a:pt x="15" y="25"/>
                  </a:lnTo>
                  <a:lnTo>
                    <a:pt x="15" y="28"/>
                  </a:lnTo>
                  <a:lnTo>
                    <a:pt x="16" y="31"/>
                  </a:lnTo>
                  <a:lnTo>
                    <a:pt x="16" y="33"/>
                  </a:lnTo>
                  <a:lnTo>
                    <a:pt x="16" y="34"/>
                  </a:lnTo>
                  <a:lnTo>
                    <a:pt x="17" y="36"/>
                  </a:lnTo>
                  <a:lnTo>
                    <a:pt x="17" y="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47" name="Freeform 104">
              <a:extLst>
                <a:ext uri="{FF2B5EF4-FFF2-40B4-BE49-F238E27FC236}">
                  <a16:creationId xmlns:a16="http://schemas.microsoft.com/office/drawing/2014/main" id="{C2210FEB-58B2-4C31-ADE5-5DD3652485E3}"/>
                </a:ext>
              </a:extLst>
            </p:cNvPr>
            <p:cNvSpPr>
              <a:spLocks/>
            </p:cNvSpPr>
            <p:nvPr/>
          </p:nvSpPr>
          <p:spPr bwMode="auto">
            <a:xfrm>
              <a:off x="2792914" y="3331620"/>
              <a:ext cx="28569" cy="30624"/>
            </a:xfrm>
            <a:custGeom>
              <a:avLst/>
              <a:gdLst>
                <a:gd name="T0" fmla="*/ 0 w 18"/>
                <a:gd name="T1" fmla="*/ 0 h 39"/>
                <a:gd name="T2" fmla="*/ 0 w 18"/>
                <a:gd name="T3" fmla="*/ 2147483646 h 39"/>
                <a:gd name="T4" fmla="*/ 2147483646 w 18"/>
                <a:gd name="T5" fmla="*/ 2147483646 h 39"/>
                <a:gd name="T6" fmla="*/ 2147483646 w 18"/>
                <a:gd name="T7" fmla="*/ 2147483646 h 39"/>
                <a:gd name="T8" fmla="*/ 2147483646 w 18"/>
                <a:gd name="T9" fmla="*/ 2147483646 h 39"/>
                <a:gd name="T10" fmla="*/ 2147483646 w 18"/>
                <a:gd name="T11" fmla="*/ 2147483646 h 39"/>
                <a:gd name="T12" fmla="*/ 2147483646 w 18"/>
                <a:gd name="T13" fmla="*/ 2147483646 h 39"/>
                <a:gd name="T14" fmla="*/ 2147483646 w 18"/>
                <a:gd name="T15" fmla="*/ 2147483646 h 39"/>
                <a:gd name="T16" fmla="*/ 2147483646 w 18"/>
                <a:gd name="T17" fmla="*/ 2147483646 h 39"/>
                <a:gd name="T18" fmla="*/ 2147483646 w 18"/>
                <a:gd name="T19" fmla="*/ 2147483646 h 39"/>
                <a:gd name="T20" fmla="*/ 2147483646 w 18"/>
                <a:gd name="T21" fmla="*/ 2147483646 h 39"/>
                <a:gd name="T22" fmla="*/ 2147483646 w 18"/>
                <a:gd name="T23" fmla="*/ 2147483646 h 39"/>
                <a:gd name="T24" fmla="*/ 2147483646 w 18"/>
                <a:gd name="T25" fmla="*/ 2147483646 h 39"/>
                <a:gd name="T26" fmla="*/ 2147483646 w 18"/>
                <a:gd name="T27" fmla="*/ 2147483646 h 39"/>
                <a:gd name="T28" fmla="*/ 2147483646 w 18"/>
                <a:gd name="T29" fmla="*/ 2147483646 h 39"/>
                <a:gd name="T30" fmla="*/ 2147483646 w 18"/>
                <a:gd name="T31" fmla="*/ 2147483646 h 39"/>
                <a:gd name="T32" fmla="*/ 2147483646 w 18"/>
                <a:gd name="T33" fmla="*/ 2147483646 h 39"/>
                <a:gd name="T34" fmla="*/ 2147483646 w 18"/>
                <a:gd name="T35" fmla="*/ 2147483646 h 39"/>
                <a:gd name="T36" fmla="*/ 2147483646 w 18"/>
                <a:gd name="T37" fmla="*/ 2147483646 h 39"/>
                <a:gd name="T38" fmla="*/ 2147483646 w 18"/>
                <a:gd name="T39" fmla="*/ 2147483646 h 39"/>
                <a:gd name="T40" fmla="*/ 2147483646 w 18"/>
                <a:gd name="T41" fmla="*/ 2147483646 h 39"/>
                <a:gd name="T42" fmla="*/ 2147483646 w 18"/>
                <a:gd name="T43" fmla="*/ 2147483646 h 39"/>
                <a:gd name="T44" fmla="*/ 2147483646 w 18"/>
                <a:gd name="T45" fmla="*/ 2147483646 h 39"/>
                <a:gd name="T46" fmla="*/ 2147483646 w 18"/>
                <a:gd name="T47" fmla="*/ 2147483646 h 39"/>
                <a:gd name="T48" fmla="*/ 2147483646 w 18"/>
                <a:gd name="T49" fmla="*/ 2147483646 h 39"/>
                <a:gd name="T50" fmla="*/ 2147483646 w 18"/>
                <a:gd name="T51" fmla="*/ 2147483646 h 39"/>
                <a:gd name="T52" fmla="*/ 2147483646 w 18"/>
                <a:gd name="T53" fmla="*/ 2147483646 h 39"/>
                <a:gd name="T54" fmla="*/ 2147483646 w 18"/>
                <a:gd name="T55" fmla="*/ 2147483646 h 39"/>
                <a:gd name="T56" fmla="*/ 2147483646 w 18"/>
                <a:gd name="T57" fmla="*/ 2147483646 h 39"/>
                <a:gd name="T58" fmla="*/ 2147483646 w 18"/>
                <a:gd name="T59" fmla="*/ 2147483646 h 39"/>
                <a:gd name="T60" fmla="*/ 2147483646 w 18"/>
                <a:gd name="T61" fmla="*/ 2147483646 h 39"/>
                <a:gd name="T62" fmla="*/ 2147483646 w 18"/>
                <a:gd name="T63" fmla="*/ 2147483646 h 39"/>
                <a:gd name="T64" fmla="*/ 2147483646 w 18"/>
                <a:gd name="T65" fmla="*/ 2147483646 h 39"/>
                <a:gd name="T66" fmla="*/ 2147483646 w 18"/>
                <a:gd name="T67" fmla="*/ 2147483646 h 39"/>
                <a:gd name="T68" fmla="*/ 2147483646 w 18"/>
                <a:gd name="T69" fmla="*/ 2147483646 h 39"/>
                <a:gd name="T70" fmla="*/ 2147483646 w 18"/>
                <a:gd name="T71" fmla="*/ 2147483646 h 39"/>
                <a:gd name="T72" fmla="*/ 2147483646 w 18"/>
                <a:gd name="T73" fmla="*/ 2147483646 h 39"/>
                <a:gd name="T74" fmla="*/ 2147483646 w 18"/>
                <a:gd name="T75" fmla="*/ 2147483646 h 39"/>
                <a:gd name="T76" fmla="*/ 2147483646 w 18"/>
                <a:gd name="T77" fmla="*/ 2147483646 h 39"/>
                <a:gd name="T78" fmla="*/ 2147483646 w 18"/>
                <a:gd name="T79" fmla="*/ 2147483646 h 39"/>
                <a:gd name="T80" fmla="*/ 2147483646 w 18"/>
                <a:gd name="T81" fmla="*/ 2147483646 h 39"/>
                <a:gd name="T82" fmla="*/ 2147483646 w 18"/>
                <a:gd name="T83" fmla="*/ 2147483646 h 39"/>
                <a:gd name="T84" fmla="*/ 2147483646 w 18"/>
                <a:gd name="T85" fmla="*/ 2147483646 h 39"/>
                <a:gd name="T86" fmla="*/ 2147483646 w 18"/>
                <a:gd name="T87" fmla="*/ 2147483646 h 39"/>
                <a:gd name="T88" fmla="*/ 2147483646 w 18"/>
                <a:gd name="T89" fmla="*/ 2147483646 h 39"/>
                <a:gd name="T90" fmla="*/ 2147483646 w 18"/>
                <a:gd name="T91" fmla="*/ 2147483646 h 39"/>
                <a:gd name="T92" fmla="*/ 2147483646 w 18"/>
                <a:gd name="T93" fmla="*/ 2147483646 h 39"/>
                <a:gd name="T94" fmla="*/ 2147483646 w 18"/>
                <a:gd name="T95" fmla="*/ 2147483646 h 39"/>
                <a:gd name="T96" fmla="*/ 2147483646 w 18"/>
                <a:gd name="T97" fmla="*/ 2147483646 h 39"/>
                <a:gd name="T98" fmla="*/ 2147483646 w 18"/>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9">
                  <a:moveTo>
                    <a:pt x="0" y="0"/>
                  </a:moveTo>
                  <a:lnTo>
                    <a:pt x="0" y="2"/>
                  </a:lnTo>
                  <a:lnTo>
                    <a:pt x="1" y="2"/>
                  </a:lnTo>
                  <a:lnTo>
                    <a:pt x="1" y="7"/>
                  </a:lnTo>
                  <a:lnTo>
                    <a:pt x="2" y="7"/>
                  </a:lnTo>
                  <a:lnTo>
                    <a:pt x="2" y="9"/>
                  </a:lnTo>
                  <a:lnTo>
                    <a:pt x="2" y="10"/>
                  </a:lnTo>
                  <a:lnTo>
                    <a:pt x="3" y="12"/>
                  </a:lnTo>
                  <a:lnTo>
                    <a:pt x="3" y="14"/>
                  </a:lnTo>
                  <a:lnTo>
                    <a:pt x="3" y="16"/>
                  </a:lnTo>
                  <a:lnTo>
                    <a:pt x="4" y="16"/>
                  </a:lnTo>
                  <a:lnTo>
                    <a:pt x="4" y="18"/>
                  </a:lnTo>
                  <a:lnTo>
                    <a:pt x="4" y="20"/>
                  </a:lnTo>
                  <a:lnTo>
                    <a:pt x="5" y="20"/>
                  </a:lnTo>
                  <a:lnTo>
                    <a:pt x="5" y="23"/>
                  </a:lnTo>
                  <a:lnTo>
                    <a:pt x="6" y="23"/>
                  </a:lnTo>
                  <a:lnTo>
                    <a:pt x="6" y="24"/>
                  </a:lnTo>
                  <a:lnTo>
                    <a:pt x="6" y="26"/>
                  </a:lnTo>
                  <a:lnTo>
                    <a:pt x="7" y="27"/>
                  </a:lnTo>
                  <a:lnTo>
                    <a:pt x="8" y="28"/>
                  </a:lnTo>
                  <a:lnTo>
                    <a:pt x="8" y="29"/>
                  </a:lnTo>
                  <a:lnTo>
                    <a:pt x="8" y="30"/>
                  </a:lnTo>
                  <a:lnTo>
                    <a:pt x="9" y="31"/>
                  </a:lnTo>
                  <a:lnTo>
                    <a:pt x="9" y="30"/>
                  </a:lnTo>
                  <a:lnTo>
                    <a:pt x="9" y="31"/>
                  </a:lnTo>
                  <a:lnTo>
                    <a:pt x="10" y="32"/>
                  </a:lnTo>
                  <a:lnTo>
                    <a:pt x="10" y="33"/>
                  </a:lnTo>
                  <a:lnTo>
                    <a:pt x="11" y="34"/>
                  </a:lnTo>
                  <a:lnTo>
                    <a:pt x="11" y="35"/>
                  </a:lnTo>
                  <a:lnTo>
                    <a:pt x="11" y="34"/>
                  </a:lnTo>
                  <a:lnTo>
                    <a:pt x="11" y="33"/>
                  </a:lnTo>
                  <a:lnTo>
                    <a:pt x="12" y="35"/>
                  </a:lnTo>
                  <a:lnTo>
                    <a:pt x="13" y="35"/>
                  </a:lnTo>
                  <a:lnTo>
                    <a:pt x="13" y="36"/>
                  </a:lnTo>
                  <a:lnTo>
                    <a:pt x="13" y="35"/>
                  </a:lnTo>
                  <a:lnTo>
                    <a:pt x="14" y="36"/>
                  </a:lnTo>
                  <a:lnTo>
                    <a:pt x="14" y="37"/>
                  </a:lnTo>
                  <a:lnTo>
                    <a:pt x="14" y="36"/>
                  </a:lnTo>
                  <a:lnTo>
                    <a:pt x="15" y="38"/>
                  </a:lnTo>
                  <a:lnTo>
                    <a:pt x="15" y="39"/>
                  </a:lnTo>
                  <a:lnTo>
                    <a:pt x="15" y="38"/>
                  </a:lnTo>
                  <a:lnTo>
                    <a:pt x="16" y="37"/>
                  </a:lnTo>
                  <a:lnTo>
                    <a:pt x="16" y="38"/>
                  </a:lnTo>
                  <a:lnTo>
                    <a:pt x="17" y="38"/>
                  </a:lnTo>
                  <a:lnTo>
                    <a:pt x="17" y="39"/>
                  </a:lnTo>
                  <a:lnTo>
                    <a:pt x="17" y="37"/>
                  </a:lnTo>
                  <a:lnTo>
                    <a:pt x="18"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48" name="Freeform 105">
              <a:extLst>
                <a:ext uri="{FF2B5EF4-FFF2-40B4-BE49-F238E27FC236}">
                  <a16:creationId xmlns:a16="http://schemas.microsoft.com/office/drawing/2014/main" id="{986D4FD1-9A0B-4322-88C0-23CCD17F7E31}"/>
                </a:ext>
              </a:extLst>
            </p:cNvPr>
            <p:cNvSpPr>
              <a:spLocks/>
            </p:cNvSpPr>
            <p:nvPr/>
          </p:nvSpPr>
          <p:spPr bwMode="auto">
            <a:xfrm>
              <a:off x="2821484" y="3361459"/>
              <a:ext cx="26983" cy="15705"/>
            </a:xfrm>
            <a:custGeom>
              <a:avLst/>
              <a:gdLst>
                <a:gd name="T0" fmla="*/ 0 w 17"/>
                <a:gd name="T1" fmla="*/ 0 h 20"/>
                <a:gd name="T2" fmla="*/ 0 w 17"/>
                <a:gd name="T3" fmla="*/ 0 h 20"/>
                <a:gd name="T4" fmla="*/ 0 w 17"/>
                <a:gd name="T5" fmla="*/ 0 h 20"/>
                <a:gd name="T6" fmla="*/ 2147483646 w 17"/>
                <a:gd name="T7" fmla="*/ 0 h 20"/>
                <a:gd name="T8" fmla="*/ 2147483646 w 17"/>
                <a:gd name="T9" fmla="*/ 2147483646 h 20"/>
                <a:gd name="T10" fmla="*/ 2147483646 w 17"/>
                <a:gd name="T11" fmla="*/ 0 h 20"/>
                <a:gd name="T12" fmla="*/ 2147483646 w 17"/>
                <a:gd name="T13" fmla="*/ 2147483646 h 20"/>
                <a:gd name="T14" fmla="*/ 2147483646 w 17"/>
                <a:gd name="T15" fmla="*/ 0 h 20"/>
                <a:gd name="T16" fmla="*/ 2147483646 w 17"/>
                <a:gd name="T17" fmla="*/ 0 h 20"/>
                <a:gd name="T18" fmla="*/ 2147483646 w 17"/>
                <a:gd name="T19" fmla="*/ 2147483646 h 20"/>
                <a:gd name="T20" fmla="*/ 2147483646 w 17"/>
                <a:gd name="T21" fmla="*/ 2147483646 h 20"/>
                <a:gd name="T22" fmla="*/ 2147483646 w 17"/>
                <a:gd name="T23" fmla="*/ 2147483646 h 20"/>
                <a:gd name="T24" fmla="*/ 2147483646 w 17"/>
                <a:gd name="T25" fmla="*/ 2147483646 h 20"/>
                <a:gd name="T26" fmla="*/ 2147483646 w 17"/>
                <a:gd name="T27" fmla="*/ 2147483646 h 20"/>
                <a:gd name="T28" fmla="*/ 2147483646 w 17"/>
                <a:gd name="T29" fmla="*/ 2147483646 h 20"/>
                <a:gd name="T30" fmla="*/ 2147483646 w 17"/>
                <a:gd name="T31" fmla="*/ 2147483646 h 20"/>
                <a:gd name="T32" fmla="*/ 2147483646 w 17"/>
                <a:gd name="T33" fmla="*/ 2147483646 h 20"/>
                <a:gd name="T34" fmla="*/ 2147483646 w 17"/>
                <a:gd name="T35" fmla="*/ 2147483646 h 20"/>
                <a:gd name="T36" fmla="*/ 2147483646 w 17"/>
                <a:gd name="T37" fmla="*/ 2147483646 h 20"/>
                <a:gd name="T38" fmla="*/ 2147483646 w 17"/>
                <a:gd name="T39" fmla="*/ 2147483646 h 20"/>
                <a:gd name="T40" fmla="*/ 2147483646 w 17"/>
                <a:gd name="T41" fmla="*/ 2147483646 h 20"/>
                <a:gd name="T42" fmla="*/ 2147483646 w 17"/>
                <a:gd name="T43" fmla="*/ 2147483646 h 20"/>
                <a:gd name="T44" fmla="*/ 2147483646 w 17"/>
                <a:gd name="T45" fmla="*/ 2147483646 h 20"/>
                <a:gd name="T46" fmla="*/ 2147483646 w 17"/>
                <a:gd name="T47" fmla="*/ 2147483646 h 20"/>
                <a:gd name="T48" fmla="*/ 2147483646 w 17"/>
                <a:gd name="T49" fmla="*/ 2147483646 h 20"/>
                <a:gd name="T50" fmla="*/ 2147483646 w 17"/>
                <a:gd name="T51" fmla="*/ 2147483646 h 20"/>
                <a:gd name="T52" fmla="*/ 2147483646 w 17"/>
                <a:gd name="T53" fmla="*/ 2147483646 h 20"/>
                <a:gd name="T54" fmla="*/ 2147483646 w 17"/>
                <a:gd name="T55" fmla="*/ 2147483646 h 20"/>
                <a:gd name="T56" fmla="*/ 2147483646 w 17"/>
                <a:gd name="T57" fmla="*/ 2147483646 h 20"/>
                <a:gd name="T58" fmla="*/ 2147483646 w 17"/>
                <a:gd name="T59" fmla="*/ 2147483646 h 20"/>
                <a:gd name="T60" fmla="*/ 2147483646 w 17"/>
                <a:gd name="T61" fmla="*/ 2147483646 h 20"/>
                <a:gd name="T62" fmla="*/ 2147483646 w 17"/>
                <a:gd name="T63" fmla="*/ 2147483646 h 20"/>
                <a:gd name="T64" fmla="*/ 2147483646 w 17"/>
                <a:gd name="T65" fmla="*/ 2147483646 h 20"/>
                <a:gd name="T66" fmla="*/ 2147483646 w 17"/>
                <a:gd name="T67" fmla="*/ 2147483646 h 20"/>
                <a:gd name="T68" fmla="*/ 2147483646 w 17"/>
                <a:gd name="T69" fmla="*/ 2147483646 h 20"/>
                <a:gd name="T70" fmla="*/ 2147483646 w 17"/>
                <a:gd name="T71" fmla="*/ 2147483646 h 20"/>
                <a:gd name="T72" fmla="*/ 2147483646 w 17"/>
                <a:gd name="T73" fmla="*/ 2147483646 h 20"/>
                <a:gd name="T74" fmla="*/ 2147483646 w 17"/>
                <a:gd name="T75" fmla="*/ 2147483646 h 20"/>
                <a:gd name="T76" fmla="*/ 2147483646 w 17"/>
                <a:gd name="T77" fmla="*/ 2147483646 h 20"/>
                <a:gd name="T78" fmla="*/ 2147483646 w 17"/>
                <a:gd name="T79" fmla="*/ 2147483646 h 20"/>
                <a:gd name="T80" fmla="*/ 2147483646 w 17"/>
                <a:gd name="T81" fmla="*/ 2147483646 h 20"/>
                <a:gd name="T82" fmla="*/ 2147483646 w 17"/>
                <a:gd name="T83" fmla="*/ 2147483646 h 20"/>
                <a:gd name="T84" fmla="*/ 2147483646 w 17"/>
                <a:gd name="T85" fmla="*/ 2147483646 h 20"/>
                <a:gd name="T86" fmla="*/ 2147483646 w 17"/>
                <a:gd name="T87" fmla="*/ 2147483646 h 20"/>
                <a:gd name="T88" fmla="*/ 2147483646 w 17"/>
                <a:gd name="T89" fmla="*/ 2147483646 h 20"/>
                <a:gd name="T90" fmla="*/ 2147483646 w 17"/>
                <a:gd name="T91" fmla="*/ 2147483646 h 20"/>
                <a:gd name="T92" fmla="*/ 2147483646 w 17"/>
                <a:gd name="T93" fmla="*/ 2147483646 h 20"/>
                <a:gd name="T94" fmla="*/ 2147483646 w 17"/>
                <a:gd name="T95" fmla="*/ 2147483646 h 20"/>
                <a:gd name="T96" fmla="*/ 2147483646 w 17"/>
                <a:gd name="T97" fmla="*/ 2147483646 h 20"/>
                <a:gd name="T98" fmla="*/ 2147483646 w 17"/>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
                  <a:moveTo>
                    <a:pt x="0" y="0"/>
                  </a:moveTo>
                  <a:lnTo>
                    <a:pt x="0" y="0"/>
                  </a:lnTo>
                  <a:lnTo>
                    <a:pt x="1" y="0"/>
                  </a:lnTo>
                  <a:lnTo>
                    <a:pt x="1" y="1"/>
                  </a:lnTo>
                  <a:lnTo>
                    <a:pt x="1" y="0"/>
                  </a:lnTo>
                  <a:lnTo>
                    <a:pt x="2" y="1"/>
                  </a:lnTo>
                  <a:lnTo>
                    <a:pt x="2" y="0"/>
                  </a:lnTo>
                  <a:lnTo>
                    <a:pt x="3" y="2"/>
                  </a:lnTo>
                  <a:lnTo>
                    <a:pt x="3" y="1"/>
                  </a:lnTo>
                  <a:lnTo>
                    <a:pt x="4" y="2"/>
                  </a:lnTo>
                  <a:lnTo>
                    <a:pt x="5" y="3"/>
                  </a:lnTo>
                  <a:lnTo>
                    <a:pt x="6" y="4"/>
                  </a:lnTo>
                  <a:lnTo>
                    <a:pt x="6" y="3"/>
                  </a:lnTo>
                  <a:lnTo>
                    <a:pt x="6" y="5"/>
                  </a:lnTo>
                  <a:lnTo>
                    <a:pt x="7" y="5"/>
                  </a:lnTo>
                  <a:lnTo>
                    <a:pt x="7" y="4"/>
                  </a:lnTo>
                  <a:lnTo>
                    <a:pt x="8" y="5"/>
                  </a:lnTo>
                  <a:lnTo>
                    <a:pt x="8" y="6"/>
                  </a:lnTo>
                  <a:lnTo>
                    <a:pt x="9" y="6"/>
                  </a:lnTo>
                  <a:lnTo>
                    <a:pt x="9" y="7"/>
                  </a:lnTo>
                  <a:lnTo>
                    <a:pt x="9" y="8"/>
                  </a:lnTo>
                  <a:lnTo>
                    <a:pt x="10" y="8"/>
                  </a:lnTo>
                  <a:lnTo>
                    <a:pt x="10" y="9"/>
                  </a:lnTo>
                  <a:lnTo>
                    <a:pt x="11" y="10"/>
                  </a:lnTo>
                  <a:lnTo>
                    <a:pt x="11" y="11"/>
                  </a:lnTo>
                  <a:lnTo>
                    <a:pt x="11" y="12"/>
                  </a:lnTo>
                  <a:lnTo>
                    <a:pt x="12" y="13"/>
                  </a:lnTo>
                  <a:lnTo>
                    <a:pt x="13" y="12"/>
                  </a:lnTo>
                  <a:lnTo>
                    <a:pt x="13" y="14"/>
                  </a:lnTo>
                  <a:lnTo>
                    <a:pt x="13" y="15"/>
                  </a:lnTo>
                  <a:lnTo>
                    <a:pt x="14" y="15"/>
                  </a:lnTo>
                  <a:lnTo>
                    <a:pt x="14" y="16"/>
                  </a:lnTo>
                  <a:lnTo>
                    <a:pt x="14" y="18"/>
                  </a:lnTo>
                  <a:lnTo>
                    <a:pt x="15" y="18"/>
                  </a:lnTo>
                  <a:lnTo>
                    <a:pt x="15" y="19"/>
                  </a:lnTo>
                  <a:lnTo>
                    <a:pt x="15" y="20"/>
                  </a:lnTo>
                  <a:lnTo>
                    <a:pt x="16" y="20"/>
                  </a:lnTo>
                  <a:lnTo>
                    <a:pt x="16" y="19"/>
                  </a:lnTo>
                  <a:lnTo>
                    <a:pt x="17" y="20"/>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49" name="Freeform 106">
              <a:extLst>
                <a:ext uri="{FF2B5EF4-FFF2-40B4-BE49-F238E27FC236}">
                  <a16:creationId xmlns:a16="http://schemas.microsoft.com/office/drawing/2014/main" id="{D9767098-E421-407E-A2BC-91378EBCF681}"/>
                </a:ext>
              </a:extLst>
            </p:cNvPr>
            <p:cNvSpPr>
              <a:spLocks/>
            </p:cNvSpPr>
            <p:nvPr/>
          </p:nvSpPr>
          <p:spPr bwMode="auto">
            <a:xfrm>
              <a:off x="2848465" y="320676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0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2147483646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5"/>
                  </a:moveTo>
                  <a:lnTo>
                    <a:pt x="1" y="213"/>
                  </a:lnTo>
                  <a:lnTo>
                    <a:pt x="1" y="210"/>
                  </a:lnTo>
                  <a:lnTo>
                    <a:pt x="1" y="206"/>
                  </a:lnTo>
                  <a:lnTo>
                    <a:pt x="2" y="201"/>
                  </a:lnTo>
                  <a:lnTo>
                    <a:pt x="2" y="194"/>
                  </a:lnTo>
                  <a:lnTo>
                    <a:pt x="2" y="186"/>
                  </a:lnTo>
                  <a:lnTo>
                    <a:pt x="3" y="174"/>
                  </a:lnTo>
                  <a:lnTo>
                    <a:pt x="3" y="160"/>
                  </a:lnTo>
                  <a:lnTo>
                    <a:pt x="3" y="145"/>
                  </a:lnTo>
                  <a:lnTo>
                    <a:pt x="4" y="131"/>
                  </a:lnTo>
                  <a:lnTo>
                    <a:pt x="4" y="116"/>
                  </a:lnTo>
                  <a:lnTo>
                    <a:pt x="5" y="98"/>
                  </a:lnTo>
                  <a:lnTo>
                    <a:pt x="5" y="82"/>
                  </a:lnTo>
                  <a:lnTo>
                    <a:pt x="5" y="67"/>
                  </a:lnTo>
                  <a:lnTo>
                    <a:pt x="6" y="52"/>
                  </a:lnTo>
                  <a:lnTo>
                    <a:pt x="6" y="40"/>
                  </a:lnTo>
                  <a:lnTo>
                    <a:pt x="6" y="27"/>
                  </a:lnTo>
                  <a:lnTo>
                    <a:pt x="7" y="18"/>
                  </a:lnTo>
                  <a:lnTo>
                    <a:pt x="7" y="11"/>
                  </a:lnTo>
                  <a:lnTo>
                    <a:pt x="7" y="6"/>
                  </a:lnTo>
                  <a:lnTo>
                    <a:pt x="8" y="2"/>
                  </a:lnTo>
                  <a:lnTo>
                    <a:pt x="8" y="0"/>
                  </a:lnTo>
                  <a:lnTo>
                    <a:pt x="8" y="1"/>
                  </a:lnTo>
                  <a:lnTo>
                    <a:pt x="9" y="2"/>
                  </a:lnTo>
                  <a:lnTo>
                    <a:pt x="9" y="5"/>
                  </a:lnTo>
                  <a:lnTo>
                    <a:pt x="9" y="11"/>
                  </a:lnTo>
                  <a:lnTo>
                    <a:pt x="10" y="15"/>
                  </a:lnTo>
                  <a:lnTo>
                    <a:pt x="10" y="22"/>
                  </a:lnTo>
                  <a:lnTo>
                    <a:pt x="10" y="28"/>
                  </a:lnTo>
                  <a:lnTo>
                    <a:pt x="11" y="35"/>
                  </a:lnTo>
                  <a:lnTo>
                    <a:pt x="11" y="43"/>
                  </a:lnTo>
                  <a:lnTo>
                    <a:pt x="12" y="50"/>
                  </a:lnTo>
                  <a:lnTo>
                    <a:pt x="12" y="55"/>
                  </a:lnTo>
                  <a:lnTo>
                    <a:pt x="12" y="62"/>
                  </a:lnTo>
                  <a:lnTo>
                    <a:pt x="13" y="69"/>
                  </a:lnTo>
                  <a:lnTo>
                    <a:pt x="13" y="75"/>
                  </a:lnTo>
                  <a:lnTo>
                    <a:pt x="13" y="80"/>
                  </a:lnTo>
                  <a:lnTo>
                    <a:pt x="14" y="84"/>
                  </a:lnTo>
                  <a:lnTo>
                    <a:pt x="14" y="89"/>
                  </a:lnTo>
                  <a:lnTo>
                    <a:pt x="14" y="94"/>
                  </a:lnTo>
                  <a:lnTo>
                    <a:pt x="15" y="97"/>
                  </a:lnTo>
                  <a:lnTo>
                    <a:pt x="15" y="99"/>
                  </a:lnTo>
                  <a:lnTo>
                    <a:pt x="16" y="102"/>
                  </a:lnTo>
                  <a:lnTo>
                    <a:pt x="16" y="105"/>
                  </a:lnTo>
                  <a:lnTo>
                    <a:pt x="16" y="107"/>
                  </a:lnTo>
                  <a:lnTo>
                    <a:pt x="17" y="109"/>
                  </a:lnTo>
                  <a:lnTo>
                    <a:pt x="17" y="110"/>
                  </a:lnTo>
                  <a:lnTo>
                    <a:pt x="17" y="112"/>
                  </a:lnTo>
                  <a:lnTo>
                    <a:pt x="18" y="11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50" name="Freeform 107">
              <a:extLst>
                <a:ext uri="{FF2B5EF4-FFF2-40B4-BE49-F238E27FC236}">
                  <a16:creationId xmlns:a16="http://schemas.microsoft.com/office/drawing/2014/main" id="{7FE04D30-D90A-4E3F-BF13-D208A6C3666D}"/>
                </a:ext>
              </a:extLst>
            </p:cNvPr>
            <p:cNvSpPr>
              <a:spLocks/>
            </p:cNvSpPr>
            <p:nvPr/>
          </p:nvSpPr>
          <p:spPr bwMode="auto">
            <a:xfrm>
              <a:off x="2877035" y="3293145"/>
              <a:ext cx="26983" cy="21201"/>
            </a:xfrm>
            <a:custGeom>
              <a:avLst/>
              <a:gdLst>
                <a:gd name="T0" fmla="*/ 0 w 17"/>
                <a:gd name="T1" fmla="*/ 2147483646 h 27"/>
                <a:gd name="T2" fmla="*/ 0 w 17"/>
                <a:gd name="T3" fmla="*/ 2147483646 h 27"/>
                <a:gd name="T4" fmla="*/ 0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0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2"/>
                  </a:moveTo>
                  <a:lnTo>
                    <a:pt x="0" y="2"/>
                  </a:lnTo>
                  <a:lnTo>
                    <a:pt x="0" y="3"/>
                  </a:lnTo>
                  <a:lnTo>
                    <a:pt x="1" y="2"/>
                  </a:lnTo>
                  <a:lnTo>
                    <a:pt x="1" y="3"/>
                  </a:lnTo>
                  <a:lnTo>
                    <a:pt x="1" y="2"/>
                  </a:lnTo>
                  <a:lnTo>
                    <a:pt x="2" y="2"/>
                  </a:lnTo>
                  <a:lnTo>
                    <a:pt x="3" y="1"/>
                  </a:lnTo>
                  <a:lnTo>
                    <a:pt x="3" y="0"/>
                  </a:lnTo>
                  <a:lnTo>
                    <a:pt x="3" y="1"/>
                  </a:lnTo>
                  <a:lnTo>
                    <a:pt x="4" y="2"/>
                  </a:lnTo>
                  <a:lnTo>
                    <a:pt x="5" y="4"/>
                  </a:lnTo>
                  <a:lnTo>
                    <a:pt x="5" y="5"/>
                  </a:lnTo>
                  <a:lnTo>
                    <a:pt x="5" y="8"/>
                  </a:lnTo>
                  <a:lnTo>
                    <a:pt x="6" y="10"/>
                  </a:lnTo>
                  <a:lnTo>
                    <a:pt x="6" y="13"/>
                  </a:lnTo>
                  <a:lnTo>
                    <a:pt x="6" y="15"/>
                  </a:lnTo>
                  <a:lnTo>
                    <a:pt x="7" y="18"/>
                  </a:lnTo>
                  <a:lnTo>
                    <a:pt x="7" y="20"/>
                  </a:lnTo>
                  <a:lnTo>
                    <a:pt x="8" y="21"/>
                  </a:lnTo>
                  <a:lnTo>
                    <a:pt x="8" y="23"/>
                  </a:lnTo>
                  <a:lnTo>
                    <a:pt x="9" y="26"/>
                  </a:lnTo>
                  <a:lnTo>
                    <a:pt x="9" y="25"/>
                  </a:lnTo>
                  <a:lnTo>
                    <a:pt x="10" y="27"/>
                  </a:lnTo>
                  <a:lnTo>
                    <a:pt x="10" y="25"/>
                  </a:lnTo>
                  <a:lnTo>
                    <a:pt x="11" y="26"/>
                  </a:lnTo>
                  <a:lnTo>
                    <a:pt x="11" y="24"/>
                  </a:lnTo>
                  <a:lnTo>
                    <a:pt x="12" y="23"/>
                  </a:lnTo>
                  <a:lnTo>
                    <a:pt x="12" y="22"/>
                  </a:lnTo>
                  <a:lnTo>
                    <a:pt x="13" y="23"/>
                  </a:lnTo>
                  <a:lnTo>
                    <a:pt x="13" y="22"/>
                  </a:lnTo>
                  <a:lnTo>
                    <a:pt x="13" y="20"/>
                  </a:lnTo>
                  <a:lnTo>
                    <a:pt x="14" y="20"/>
                  </a:lnTo>
                  <a:lnTo>
                    <a:pt x="15" y="22"/>
                  </a:lnTo>
                  <a:lnTo>
                    <a:pt x="15" y="19"/>
                  </a:lnTo>
                  <a:lnTo>
                    <a:pt x="15" y="21"/>
                  </a:lnTo>
                  <a:lnTo>
                    <a:pt x="16" y="20"/>
                  </a:lnTo>
                  <a:lnTo>
                    <a:pt x="16" y="21"/>
                  </a:lnTo>
                  <a:lnTo>
                    <a:pt x="17" y="22"/>
                  </a:lnTo>
                  <a:lnTo>
                    <a:pt x="17"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51" name="Freeform 108">
              <a:extLst>
                <a:ext uri="{FF2B5EF4-FFF2-40B4-BE49-F238E27FC236}">
                  <a16:creationId xmlns:a16="http://schemas.microsoft.com/office/drawing/2014/main" id="{77F27009-5376-46B2-A8B4-F9CAAAC3C902}"/>
                </a:ext>
              </a:extLst>
            </p:cNvPr>
            <p:cNvSpPr>
              <a:spLocks/>
            </p:cNvSpPr>
            <p:nvPr/>
          </p:nvSpPr>
          <p:spPr bwMode="auto">
            <a:xfrm>
              <a:off x="2904018" y="3312775"/>
              <a:ext cx="28569" cy="40832"/>
            </a:xfrm>
            <a:custGeom>
              <a:avLst/>
              <a:gdLst>
                <a:gd name="T0" fmla="*/ 0 w 18"/>
                <a:gd name="T1" fmla="*/ 0 h 52"/>
                <a:gd name="T2" fmla="*/ 2147483646 w 18"/>
                <a:gd name="T3" fmla="*/ 0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0"/>
                  </a:lnTo>
                  <a:lnTo>
                    <a:pt x="1" y="2"/>
                  </a:lnTo>
                  <a:lnTo>
                    <a:pt x="1" y="3"/>
                  </a:lnTo>
                  <a:lnTo>
                    <a:pt x="2" y="5"/>
                  </a:lnTo>
                  <a:lnTo>
                    <a:pt x="2" y="8"/>
                  </a:lnTo>
                  <a:lnTo>
                    <a:pt x="2" y="7"/>
                  </a:lnTo>
                  <a:lnTo>
                    <a:pt x="3" y="10"/>
                  </a:lnTo>
                  <a:lnTo>
                    <a:pt x="3" y="13"/>
                  </a:lnTo>
                  <a:lnTo>
                    <a:pt x="4" y="16"/>
                  </a:lnTo>
                  <a:lnTo>
                    <a:pt x="4" y="17"/>
                  </a:lnTo>
                  <a:lnTo>
                    <a:pt x="4" y="18"/>
                  </a:lnTo>
                  <a:lnTo>
                    <a:pt x="4" y="21"/>
                  </a:lnTo>
                  <a:lnTo>
                    <a:pt x="5" y="21"/>
                  </a:lnTo>
                  <a:lnTo>
                    <a:pt x="5" y="24"/>
                  </a:lnTo>
                  <a:lnTo>
                    <a:pt x="6" y="25"/>
                  </a:lnTo>
                  <a:lnTo>
                    <a:pt x="6" y="28"/>
                  </a:lnTo>
                  <a:lnTo>
                    <a:pt x="6" y="29"/>
                  </a:lnTo>
                  <a:lnTo>
                    <a:pt x="7" y="31"/>
                  </a:lnTo>
                  <a:lnTo>
                    <a:pt x="7" y="32"/>
                  </a:lnTo>
                  <a:lnTo>
                    <a:pt x="7" y="33"/>
                  </a:lnTo>
                  <a:lnTo>
                    <a:pt x="8" y="34"/>
                  </a:lnTo>
                  <a:lnTo>
                    <a:pt x="8" y="36"/>
                  </a:lnTo>
                  <a:lnTo>
                    <a:pt x="9" y="38"/>
                  </a:lnTo>
                  <a:lnTo>
                    <a:pt x="9" y="39"/>
                  </a:lnTo>
                  <a:lnTo>
                    <a:pt x="10" y="41"/>
                  </a:lnTo>
                  <a:lnTo>
                    <a:pt x="10" y="42"/>
                  </a:lnTo>
                  <a:lnTo>
                    <a:pt x="11" y="42"/>
                  </a:lnTo>
                  <a:lnTo>
                    <a:pt x="11" y="43"/>
                  </a:lnTo>
                  <a:lnTo>
                    <a:pt x="11" y="45"/>
                  </a:lnTo>
                  <a:lnTo>
                    <a:pt x="12" y="44"/>
                  </a:lnTo>
                  <a:lnTo>
                    <a:pt x="12" y="46"/>
                  </a:lnTo>
                  <a:lnTo>
                    <a:pt x="13" y="47"/>
                  </a:lnTo>
                  <a:lnTo>
                    <a:pt x="13" y="48"/>
                  </a:lnTo>
                  <a:lnTo>
                    <a:pt x="13" y="49"/>
                  </a:lnTo>
                  <a:lnTo>
                    <a:pt x="14" y="48"/>
                  </a:lnTo>
                  <a:lnTo>
                    <a:pt x="14" y="49"/>
                  </a:lnTo>
                  <a:lnTo>
                    <a:pt x="15" y="49"/>
                  </a:lnTo>
                  <a:lnTo>
                    <a:pt x="15" y="50"/>
                  </a:lnTo>
                  <a:lnTo>
                    <a:pt x="16" y="50"/>
                  </a:lnTo>
                  <a:lnTo>
                    <a:pt x="16" y="51"/>
                  </a:lnTo>
                  <a:lnTo>
                    <a:pt x="16" y="50"/>
                  </a:lnTo>
                  <a:lnTo>
                    <a:pt x="17" y="50"/>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52" name="Freeform 109">
              <a:extLst>
                <a:ext uri="{FF2B5EF4-FFF2-40B4-BE49-F238E27FC236}">
                  <a16:creationId xmlns:a16="http://schemas.microsoft.com/office/drawing/2014/main" id="{F9758C36-00B8-43F6-896D-026793EA2158}"/>
                </a:ext>
              </a:extLst>
            </p:cNvPr>
            <p:cNvSpPr>
              <a:spLocks/>
            </p:cNvSpPr>
            <p:nvPr/>
          </p:nvSpPr>
          <p:spPr bwMode="auto">
            <a:xfrm>
              <a:off x="2932587" y="3353606"/>
              <a:ext cx="26983" cy="14134"/>
            </a:xfrm>
            <a:custGeom>
              <a:avLst/>
              <a:gdLst>
                <a:gd name="T0" fmla="*/ 0 w 17"/>
                <a:gd name="T1" fmla="*/ 0 h 18"/>
                <a:gd name="T2" fmla="*/ 0 w 17"/>
                <a:gd name="T3" fmla="*/ 2147483646 h 18"/>
                <a:gd name="T4" fmla="*/ 0 w 17"/>
                <a:gd name="T5" fmla="*/ 2147483646 h 18"/>
                <a:gd name="T6" fmla="*/ 2147483646 w 17"/>
                <a:gd name="T7" fmla="*/ 2147483646 h 18"/>
                <a:gd name="T8" fmla="*/ 2147483646 w 17"/>
                <a:gd name="T9" fmla="*/ 2147483646 h 18"/>
                <a:gd name="T10" fmla="*/ 2147483646 w 17"/>
                <a:gd name="T11" fmla="*/ 2147483646 h 18"/>
                <a:gd name="T12" fmla="*/ 2147483646 w 17"/>
                <a:gd name="T13" fmla="*/ 2147483646 h 18"/>
                <a:gd name="T14" fmla="*/ 2147483646 w 17"/>
                <a:gd name="T15" fmla="*/ 2147483646 h 18"/>
                <a:gd name="T16" fmla="*/ 2147483646 w 17"/>
                <a:gd name="T17" fmla="*/ 2147483646 h 18"/>
                <a:gd name="T18" fmla="*/ 2147483646 w 17"/>
                <a:gd name="T19" fmla="*/ 2147483646 h 18"/>
                <a:gd name="T20" fmla="*/ 2147483646 w 17"/>
                <a:gd name="T21" fmla="*/ 2147483646 h 18"/>
                <a:gd name="T22" fmla="*/ 2147483646 w 17"/>
                <a:gd name="T23" fmla="*/ 2147483646 h 18"/>
                <a:gd name="T24" fmla="*/ 2147483646 w 17"/>
                <a:gd name="T25" fmla="*/ 2147483646 h 18"/>
                <a:gd name="T26" fmla="*/ 2147483646 w 17"/>
                <a:gd name="T27" fmla="*/ 2147483646 h 18"/>
                <a:gd name="T28" fmla="*/ 2147483646 w 17"/>
                <a:gd name="T29" fmla="*/ 2147483646 h 18"/>
                <a:gd name="T30" fmla="*/ 2147483646 w 17"/>
                <a:gd name="T31" fmla="*/ 2147483646 h 18"/>
                <a:gd name="T32" fmla="*/ 2147483646 w 17"/>
                <a:gd name="T33" fmla="*/ 2147483646 h 18"/>
                <a:gd name="T34" fmla="*/ 2147483646 w 17"/>
                <a:gd name="T35" fmla="*/ 2147483646 h 18"/>
                <a:gd name="T36" fmla="*/ 2147483646 w 17"/>
                <a:gd name="T37" fmla="*/ 2147483646 h 18"/>
                <a:gd name="T38" fmla="*/ 2147483646 w 17"/>
                <a:gd name="T39" fmla="*/ 2147483646 h 18"/>
                <a:gd name="T40" fmla="*/ 2147483646 w 17"/>
                <a:gd name="T41" fmla="*/ 2147483646 h 18"/>
                <a:gd name="T42" fmla="*/ 2147483646 w 17"/>
                <a:gd name="T43" fmla="*/ 2147483646 h 18"/>
                <a:gd name="T44" fmla="*/ 2147483646 w 17"/>
                <a:gd name="T45" fmla="*/ 2147483646 h 18"/>
                <a:gd name="T46" fmla="*/ 2147483646 w 17"/>
                <a:gd name="T47" fmla="*/ 2147483646 h 18"/>
                <a:gd name="T48" fmla="*/ 2147483646 w 17"/>
                <a:gd name="T49" fmla="*/ 2147483646 h 18"/>
                <a:gd name="T50" fmla="*/ 2147483646 w 17"/>
                <a:gd name="T51" fmla="*/ 2147483646 h 18"/>
                <a:gd name="T52" fmla="*/ 2147483646 w 17"/>
                <a:gd name="T53" fmla="*/ 2147483646 h 18"/>
                <a:gd name="T54" fmla="*/ 2147483646 w 17"/>
                <a:gd name="T55" fmla="*/ 2147483646 h 18"/>
                <a:gd name="T56" fmla="*/ 2147483646 w 17"/>
                <a:gd name="T57" fmla="*/ 2147483646 h 18"/>
                <a:gd name="T58" fmla="*/ 2147483646 w 17"/>
                <a:gd name="T59" fmla="*/ 2147483646 h 18"/>
                <a:gd name="T60" fmla="*/ 2147483646 w 17"/>
                <a:gd name="T61" fmla="*/ 2147483646 h 18"/>
                <a:gd name="T62" fmla="*/ 2147483646 w 17"/>
                <a:gd name="T63" fmla="*/ 2147483646 h 18"/>
                <a:gd name="T64" fmla="*/ 2147483646 w 17"/>
                <a:gd name="T65" fmla="*/ 2147483646 h 18"/>
                <a:gd name="T66" fmla="*/ 2147483646 w 17"/>
                <a:gd name="T67" fmla="*/ 2147483646 h 18"/>
                <a:gd name="T68" fmla="*/ 2147483646 w 17"/>
                <a:gd name="T69" fmla="*/ 2147483646 h 18"/>
                <a:gd name="T70" fmla="*/ 2147483646 w 17"/>
                <a:gd name="T71" fmla="*/ 2147483646 h 18"/>
                <a:gd name="T72" fmla="*/ 2147483646 w 17"/>
                <a:gd name="T73" fmla="*/ 2147483646 h 18"/>
                <a:gd name="T74" fmla="*/ 2147483646 w 17"/>
                <a:gd name="T75" fmla="*/ 2147483646 h 18"/>
                <a:gd name="T76" fmla="*/ 2147483646 w 17"/>
                <a:gd name="T77" fmla="*/ 2147483646 h 18"/>
                <a:gd name="T78" fmla="*/ 2147483646 w 17"/>
                <a:gd name="T79" fmla="*/ 2147483646 h 18"/>
                <a:gd name="T80" fmla="*/ 2147483646 w 17"/>
                <a:gd name="T81" fmla="*/ 2147483646 h 18"/>
                <a:gd name="T82" fmla="*/ 2147483646 w 17"/>
                <a:gd name="T83" fmla="*/ 2147483646 h 18"/>
                <a:gd name="T84" fmla="*/ 2147483646 w 17"/>
                <a:gd name="T85" fmla="*/ 2147483646 h 18"/>
                <a:gd name="T86" fmla="*/ 2147483646 w 17"/>
                <a:gd name="T87" fmla="*/ 2147483646 h 18"/>
                <a:gd name="T88" fmla="*/ 2147483646 w 17"/>
                <a:gd name="T89" fmla="*/ 2147483646 h 18"/>
                <a:gd name="T90" fmla="*/ 2147483646 w 17"/>
                <a:gd name="T91" fmla="*/ 2147483646 h 18"/>
                <a:gd name="T92" fmla="*/ 2147483646 w 17"/>
                <a:gd name="T93" fmla="*/ 2147483646 h 18"/>
                <a:gd name="T94" fmla="*/ 2147483646 w 17"/>
                <a:gd name="T95" fmla="*/ 2147483646 h 18"/>
                <a:gd name="T96" fmla="*/ 2147483646 w 17"/>
                <a:gd name="T97" fmla="*/ 2147483646 h 18"/>
                <a:gd name="T98" fmla="*/ 2147483646 w 17"/>
                <a:gd name="T99" fmla="*/ 2147483646 h 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
                  <a:moveTo>
                    <a:pt x="0" y="0"/>
                  </a:moveTo>
                  <a:lnTo>
                    <a:pt x="0" y="1"/>
                  </a:lnTo>
                  <a:lnTo>
                    <a:pt x="1" y="1"/>
                  </a:lnTo>
                  <a:lnTo>
                    <a:pt x="1" y="2"/>
                  </a:lnTo>
                  <a:lnTo>
                    <a:pt x="2" y="1"/>
                  </a:lnTo>
                  <a:lnTo>
                    <a:pt x="3" y="2"/>
                  </a:lnTo>
                  <a:lnTo>
                    <a:pt x="3" y="1"/>
                  </a:lnTo>
                  <a:lnTo>
                    <a:pt x="4" y="2"/>
                  </a:lnTo>
                  <a:lnTo>
                    <a:pt x="4" y="1"/>
                  </a:lnTo>
                  <a:lnTo>
                    <a:pt x="4" y="2"/>
                  </a:lnTo>
                  <a:lnTo>
                    <a:pt x="5" y="2"/>
                  </a:lnTo>
                  <a:lnTo>
                    <a:pt x="6" y="3"/>
                  </a:lnTo>
                  <a:lnTo>
                    <a:pt x="7" y="3"/>
                  </a:lnTo>
                  <a:lnTo>
                    <a:pt x="8" y="2"/>
                  </a:lnTo>
                  <a:lnTo>
                    <a:pt x="8" y="3"/>
                  </a:lnTo>
                  <a:lnTo>
                    <a:pt x="9" y="5"/>
                  </a:lnTo>
                  <a:lnTo>
                    <a:pt x="9" y="4"/>
                  </a:lnTo>
                  <a:lnTo>
                    <a:pt x="10" y="4"/>
                  </a:lnTo>
                  <a:lnTo>
                    <a:pt x="10" y="5"/>
                  </a:lnTo>
                  <a:lnTo>
                    <a:pt x="11" y="6"/>
                  </a:lnTo>
                  <a:lnTo>
                    <a:pt x="11" y="5"/>
                  </a:lnTo>
                  <a:lnTo>
                    <a:pt x="12" y="6"/>
                  </a:lnTo>
                  <a:lnTo>
                    <a:pt x="12" y="8"/>
                  </a:lnTo>
                  <a:lnTo>
                    <a:pt x="13" y="7"/>
                  </a:lnTo>
                  <a:lnTo>
                    <a:pt x="13" y="9"/>
                  </a:lnTo>
                  <a:lnTo>
                    <a:pt x="13" y="10"/>
                  </a:lnTo>
                  <a:lnTo>
                    <a:pt x="14" y="10"/>
                  </a:lnTo>
                  <a:lnTo>
                    <a:pt x="14" y="11"/>
                  </a:lnTo>
                  <a:lnTo>
                    <a:pt x="15" y="13"/>
                  </a:lnTo>
                  <a:lnTo>
                    <a:pt x="16" y="14"/>
                  </a:lnTo>
                  <a:lnTo>
                    <a:pt x="16" y="15"/>
                  </a:lnTo>
                  <a:lnTo>
                    <a:pt x="17" y="15"/>
                  </a:lnTo>
                  <a:lnTo>
                    <a:pt x="17" y="17"/>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53" name="Freeform 110">
              <a:extLst>
                <a:ext uri="{FF2B5EF4-FFF2-40B4-BE49-F238E27FC236}">
                  <a16:creationId xmlns:a16="http://schemas.microsoft.com/office/drawing/2014/main" id="{6D3950FF-1A3F-4434-AE4F-B9A269EAA2C8}"/>
                </a:ext>
              </a:extLst>
            </p:cNvPr>
            <p:cNvSpPr>
              <a:spLocks/>
            </p:cNvSpPr>
            <p:nvPr/>
          </p:nvSpPr>
          <p:spPr bwMode="auto">
            <a:xfrm>
              <a:off x="2959569" y="320205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2147483646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0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1"/>
                  </a:moveTo>
                  <a:lnTo>
                    <a:pt x="1" y="211"/>
                  </a:lnTo>
                  <a:lnTo>
                    <a:pt x="1" y="212"/>
                  </a:lnTo>
                  <a:lnTo>
                    <a:pt x="1" y="213"/>
                  </a:lnTo>
                  <a:lnTo>
                    <a:pt x="2" y="213"/>
                  </a:lnTo>
                  <a:lnTo>
                    <a:pt x="2" y="214"/>
                  </a:lnTo>
                  <a:lnTo>
                    <a:pt x="3" y="215"/>
                  </a:lnTo>
                  <a:lnTo>
                    <a:pt x="3" y="214"/>
                  </a:lnTo>
                  <a:lnTo>
                    <a:pt x="3" y="215"/>
                  </a:lnTo>
                  <a:lnTo>
                    <a:pt x="4" y="213"/>
                  </a:lnTo>
                  <a:lnTo>
                    <a:pt x="4" y="212"/>
                  </a:lnTo>
                  <a:lnTo>
                    <a:pt x="5" y="210"/>
                  </a:lnTo>
                  <a:lnTo>
                    <a:pt x="5" y="207"/>
                  </a:lnTo>
                  <a:lnTo>
                    <a:pt x="5" y="202"/>
                  </a:lnTo>
                  <a:lnTo>
                    <a:pt x="6" y="198"/>
                  </a:lnTo>
                  <a:lnTo>
                    <a:pt x="6" y="188"/>
                  </a:lnTo>
                  <a:lnTo>
                    <a:pt x="6" y="180"/>
                  </a:lnTo>
                  <a:lnTo>
                    <a:pt x="7" y="167"/>
                  </a:lnTo>
                  <a:lnTo>
                    <a:pt x="7" y="153"/>
                  </a:lnTo>
                  <a:lnTo>
                    <a:pt x="7" y="138"/>
                  </a:lnTo>
                  <a:lnTo>
                    <a:pt x="8" y="122"/>
                  </a:lnTo>
                  <a:lnTo>
                    <a:pt x="8" y="107"/>
                  </a:lnTo>
                  <a:lnTo>
                    <a:pt x="8" y="91"/>
                  </a:lnTo>
                  <a:lnTo>
                    <a:pt x="9" y="74"/>
                  </a:lnTo>
                  <a:lnTo>
                    <a:pt x="9" y="59"/>
                  </a:lnTo>
                  <a:lnTo>
                    <a:pt x="10" y="47"/>
                  </a:lnTo>
                  <a:lnTo>
                    <a:pt x="10" y="33"/>
                  </a:lnTo>
                  <a:lnTo>
                    <a:pt x="10" y="23"/>
                  </a:lnTo>
                  <a:lnTo>
                    <a:pt x="11" y="15"/>
                  </a:lnTo>
                  <a:lnTo>
                    <a:pt x="11" y="9"/>
                  </a:lnTo>
                  <a:lnTo>
                    <a:pt x="11" y="5"/>
                  </a:lnTo>
                  <a:lnTo>
                    <a:pt x="12" y="2"/>
                  </a:lnTo>
                  <a:lnTo>
                    <a:pt x="12" y="0"/>
                  </a:lnTo>
                  <a:lnTo>
                    <a:pt x="12" y="3"/>
                  </a:lnTo>
                  <a:lnTo>
                    <a:pt x="13" y="6"/>
                  </a:lnTo>
                  <a:lnTo>
                    <a:pt x="13" y="9"/>
                  </a:lnTo>
                  <a:lnTo>
                    <a:pt x="13" y="13"/>
                  </a:lnTo>
                  <a:lnTo>
                    <a:pt x="14" y="17"/>
                  </a:lnTo>
                  <a:lnTo>
                    <a:pt x="14" y="24"/>
                  </a:lnTo>
                  <a:lnTo>
                    <a:pt x="15" y="30"/>
                  </a:lnTo>
                  <a:lnTo>
                    <a:pt x="15" y="36"/>
                  </a:lnTo>
                  <a:lnTo>
                    <a:pt x="15" y="43"/>
                  </a:lnTo>
                  <a:lnTo>
                    <a:pt x="16" y="50"/>
                  </a:lnTo>
                  <a:lnTo>
                    <a:pt x="16" y="57"/>
                  </a:lnTo>
                  <a:lnTo>
                    <a:pt x="16" y="63"/>
                  </a:lnTo>
                  <a:lnTo>
                    <a:pt x="17" y="68"/>
                  </a:lnTo>
                  <a:lnTo>
                    <a:pt x="17" y="73"/>
                  </a:lnTo>
                  <a:lnTo>
                    <a:pt x="17" y="79"/>
                  </a:lnTo>
                  <a:lnTo>
                    <a:pt x="18" y="8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54" name="Freeform 111">
              <a:extLst>
                <a:ext uri="{FF2B5EF4-FFF2-40B4-BE49-F238E27FC236}">
                  <a16:creationId xmlns:a16="http://schemas.microsoft.com/office/drawing/2014/main" id="{16EF0D40-C914-4334-999A-2A96B28B03ED}"/>
                </a:ext>
              </a:extLst>
            </p:cNvPr>
            <p:cNvSpPr>
              <a:spLocks/>
            </p:cNvSpPr>
            <p:nvPr/>
          </p:nvSpPr>
          <p:spPr bwMode="auto">
            <a:xfrm>
              <a:off x="2988138" y="3268017"/>
              <a:ext cx="26983" cy="40046"/>
            </a:xfrm>
            <a:custGeom>
              <a:avLst/>
              <a:gdLst>
                <a:gd name="T0" fmla="*/ 0 w 17"/>
                <a:gd name="T1" fmla="*/ 0 h 51"/>
                <a:gd name="T2" fmla="*/ 0 w 17"/>
                <a:gd name="T3" fmla="*/ 2147483646 h 51"/>
                <a:gd name="T4" fmla="*/ 2147483646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3"/>
                  </a:lnTo>
                  <a:lnTo>
                    <a:pt x="1" y="6"/>
                  </a:lnTo>
                  <a:lnTo>
                    <a:pt x="1" y="9"/>
                  </a:lnTo>
                  <a:lnTo>
                    <a:pt x="1" y="12"/>
                  </a:lnTo>
                  <a:lnTo>
                    <a:pt x="2" y="14"/>
                  </a:lnTo>
                  <a:lnTo>
                    <a:pt x="2" y="16"/>
                  </a:lnTo>
                  <a:lnTo>
                    <a:pt x="2" y="18"/>
                  </a:lnTo>
                  <a:lnTo>
                    <a:pt x="3" y="19"/>
                  </a:lnTo>
                  <a:lnTo>
                    <a:pt x="3" y="20"/>
                  </a:lnTo>
                  <a:lnTo>
                    <a:pt x="4" y="21"/>
                  </a:lnTo>
                  <a:lnTo>
                    <a:pt x="4" y="22"/>
                  </a:lnTo>
                  <a:lnTo>
                    <a:pt x="4" y="21"/>
                  </a:lnTo>
                  <a:lnTo>
                    <a:pt x="5" y="20"/>
                  </a:lnTo>
                  <a:lnTo>
                    <a:pt x="5" y="21"/>
                  </a:lnTo>
                  <a:lnTo>
                    <a:pt x="6" y="19"/>
                  </a:lnTo>
                  <a:lnTo>
                    <a:pt x="7" y="19"/>
                  </a:lnTo>
                  <a:lnTo>
                    <a:pt x="7" y="18"/>
                  </a:lnTo>
                  <a:lnTo>
                    <a:pt x="7" y="20"/>
                  </a:lnTo>
                  <a:lnTo>
                    <a:pt x="8" y="20"/>
                  </a:lnTo>
                  <a:lnTo>
                    <a:pt x="8" y="21"/>
                  </a:lnTo>
                  <a:lnTo>
                    <a:pt x="8" y="23"/>
                  </a:lnTo>
                  <a:lnTo>
                    <a:pt x="9" y="25"/>
                  </a:lnTo>
                  <a:lnTo>
                    <a:pt x="9" y="27"/>
                  </a:lnTo>
                  <a:lnTo>
                    <a:pt x="10" y="31"/>
                  </a:lnTo>
                  <a:lnTo>
                    <a:pt x="10" y="34"/>
                  </a:lnTo>
                  <a:lnTo>
                    <a:pt x="10" y="37"/>
                  </a:lnTo>
                  <a:lnTo>
                    <a:pt x="11" y="39"/>
                  </a:lnTo>
                  <a:lnTo>
                    <a:pt x="11" y="42"/>
                  </a:lnTo>
                  <a:lnTo>
                    <a:pt x="11" y="44"/>
                  </a:lnTo>
                  <a:lnTo>
                    <a:pt x="12" y="46"/>
                  </a:lnTo>
                  <a:lnTo>
                    <a:pt x="12" y="48"/>
                  </a:lnTo>
                  <a:lnTo>
                    <a:pt x="12" y="49"/>
                  </a:lnTo>
                  <a:lnTo>
                    <a:pt x="13" y="49"/>
                  </a:lnTo>
                  <a:lnTo>
                    <a:pt x="13" y="50"/>
                  </a:lnTo>
                  <a:lnTo>
                    <a:pt x="14" y="51"/>
                  </a:lnTo>
                  <a:lnTo>
                    <a:pt x="14" y="50"/>
                  </a:lnTo>
                  <a:lnTo>
                    <a:pt x="15" y="50"/>
                  </a:lnTo>
                  <a:lnTo>
                    <a:pt x="15" y="49"/>
                  </a:lnTo>
                  <a:lnTo>
                    <a:pt x="15" y="48"/>
                  </a:lnTo>
                  <a:lnTo>
                    <a:pt x="16" y="47"/>
                  </a:lnTo>
                  <a:lnTo>
                    <a:pt x="16" y="46"/>
                  </a:lnTo>
                  <a:lnTo>
                    <a:pt x="17" y="45"/>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55" name="Freeform 112">
              <a:extLst>
                <a:ext uri="{FF2B5EF4-FFF2-40B4-BE49-F238E27FC236}">
                  <a16:creationId xmlns:a16="http://schemas.microsoft.com/office/drawing/2014/main" id="{5D97D2AE-69BD-4329-8C64-6B1582B46B09}"/>
                </a:ext>
              </a:extLst>
            </p:cNvPr>
            <p:cNvSpPr>
              <a:spLocks/>
            </p:cNvSpPr>
            <p:nvPr/>
          </p:nvSpPr>
          <p:spPr bwMode="auto">
            <a:xfrm>
              <a:off x="3015121" y="3300996"/>
              <a:ext cx="28569" cy="43973"/>
            </a:xfrm>
            <a:custGeom>
              <a:avLst/>
              <a:gdLst>
                <a:gd name="T0" fmla="*/ 0 w 18"/>
                <a:gd name="T1" fmla="*/ 2147483646 h 56"/>
                <a:gd name="T2" fmla="*/ 2147483646 w 18"/>
                <a:gd name="T3" fmla="*/ 2147483646 h 56"/>
                <a:gd name="T4" fmla="*/ 2147483646 w 18"/>
                <a:gd name="T5" fmla="*/ 0 h 56"/>
                <a:gd name="T6" fmla="*/ 2147483646 w 18"/>
                <a:gd name="T7" fmla="*/ 2147483646 h 56"/>
                <a:gd name="T8" fmla="*/ 2147483646 w 18"/>
                <a:gd name="T9" fmla="*/ 2147483646 h 56"/>
                <a:gd name="T10" fmla="*/ 2147483646 w 18"/>
                <a:gd name="T11" fmla="*/ 2147483646 h 56"/>
                <a:gd name="T12" fmla="*/ 2147483646 w 18"/>
                <a:gd name="T13" fmla="*/ 2147483646 h 56"/>
                <a:gd name="T14" fmla="*/ 2147483646 w 18"/>
                <a:gd name="T15" fmla="*/ 2147483646 h 56"/>
                <a:gd name="T16" fmla="*/ 2147483646 w 18"/>
                <a:gd name="T17" fmla="*/ 2147483646 h 56"/>
                <a:gd name="T18" fmla="*/ 2147483646 w 18"/>
                <a:gd name="T19" fmla="*/ 2147483646 h 56"/>
                <a:gd name="T20" fmla="*/ 2147483646 w 18"/>
                <a:gd name="T21" fmla="*/ 2147483646 h 56"/>
                <a:gd name="T22" fmla="*/ 2147483646 w 18"/>
                <a:gd name="T23" fmla="*/ 2147483646 h 56"/>
                <a:gd name="T24" fmla="*/ 2147483646 w 18"/>
                <a:gd name="T25" fmla="*/ 2147483646 h 56"/>
                <a:gd name="T26" fmla="*/ 2147483646 w 18"/>
                <a:gd name="T27" fmla="*/ 2147483646 h 56"/>
                <a:gd name="T28" fmla="*/ 2147483646 w 18"/>
                <a:gd name="T29" fmla="*/ 2147483646 h 56"/>
                <a:gd name="T30" fmla="*/ 2147483646 w 18"/>
                <a:gd name="T31" fmla="*/ 2147483646 h 56"/>
                <a:gd name="T32" fmla="*/ 2147483646 w 18"/>
                <a:gd name="T33" fmla="*/ 2147483646 h 56"/>
                <a:gd name="T34" fmla="*/ 2147483646 w 18"/>
                <a:gd name="T35" fmla="*/ 2147483646 h 56"/>
                <a:gd name="T36" fmla="*/ 2147483646 w 18"/>
                <a:gd name="T37" fmla="*/ 2147483646 h 56"/>
                <a:gd name="T38" fmla="*/ 2147483646 w 18"/>
                <a:gd name="T39" fmla="*/ 2147483646 h 56"/>
                <a:gd name="T40" fmla="*/ 2147483646 w 18"/>
                <a:gd name="T41" fmla="*/ 2147483646 h 56"/>
                <a:gd name="T42" fmla="*/ 2147483646 w 18"/>
                <a:gd name="T43" fmla="*/ 2147483646 h 56"/>
                <a:gd name="T44" fmla="*/ 2147483646 w 18"/>
                <a:gd name="T45" fmla="*/ 2147483646 h 56"/>
                <a:gd name="T46" fmla="*/ 2147483646 w 18"/>
                <a:gd name="T47" fmla="*/ 2147483646 h 56"/>
                <a:gd name="T48" fmla="*/ 2147483646 w 18"/>
                <a:gd name="T49" fmla="*/ 2147483646 h 56"/>
                <a:gd name="T50" fmla="*/ 2147483646 w 18"/>
                <a:gd name="T51" fmla="*/ 2147483646 h 56"/>
                <a:gd name="T52" fmla="*/ 2147483646 w 18"/>
                <a:gd name="T53" fmla="*/ 2147483646 h 56"/>
                <a:gd name="T54" fmla="*/ 2147483646 w 18"/>
                <a:gd name="T55" fmla="*/ 2147483646 h 56"/>
                <a:gd name="T56" fmla="*/ 2147483646 w 18"/>
                <a:gd name="T57" fmla="*/ 2147483646 h 56"/>
                <a:gd name="T58" fmla="*/ 2147483646 w 18"/>
                <a:gd name="T59" fmla="*/ 2147483646 h 56"/>
                <a:gd name="T60" fmla="*/ 2147483646 w 18"/>
                <a:gd name="T61" fmla="*/ 2147483646 h 56"/>
                <a:gd name="T62" fmla="*/ 2147483646 w 18"/>
                <a:gd name="T63" fmla="*/ 2147483646 h 56"/>
                <a:gd name="T64" fmla="*/ 2147483646 w 18"/>
                <a:gd name="T65" fmla="*/ 2147483646 h 56"/>
                <a:gd name="T66" fmla="*/ 2147483646 w 18"/>
                <a:gd name="T67" fmla="*/ 2147483646 h 56"/>
                <a:gd name="T68" fmla="*/ 2147483646 w 18"/>
                <a:gd name="T69" fmla="*/ 2147483646 h 56"/>
                <a:gd name="T70" fmla="*/ 2147483646 w 18"/>
                <a:gd name="T71" fmla="*/ 2147483646 h 56"/>
                <a:gd name="T72" fmla="*/ 2147483646 w 18"/>
                <a:gd name="T73" fmla="*/ 2147483646 h 56"/>
                <a:gd name="T74" fmla="*/ 2147483646 w 18"/>
                <a:gd name="T75" fmla="*/ 2147483646 h 56"/>
                <a:gd name="T76" fmla="*/ 2147483646 w 18"/>
                <a:gd name="T77" fmla="*/ 2147483646 h 56"/>
                <a:gd name="T78" fmla="*/ 2147483646 w 18"/>
                <a:gd name="T79" fmla="*/ 2147483646 h 56"/>
                <a:gd name="T80" fmla="*/ 2147483646 w 18"/>
                <a:gd name="T81" fmla="*/ 2147483646 h 56"/>
                <a:gd name="T82" fmla="*/ 2147483646 w 18"/>
                <a:gd name="T83" fmla="*/ 2147483646 h 56"/>
                <a:gd name="T84" fmla="*/ 2147483646 w 18"/>
                <a:gd name="T85" fmla="*/ 2147483646 h 56"/>
                <a:gd name="T86" fmla="*/ 2147483646 w 18"/>
                <a:gd name="T87" fmla="*/ 2147483646 h 56"/>
                <a:gd name="T88" fmla="*/ 2147483646 w 18"/>
                <a:gd name="T89" fmla="*/ 2147483646 h 56"/>
                <a:gd name="T90" fmla="*/ 2147483646 w 18"/>
                <a:gd name="T91" fmla="*/ 2147483646 h 56"/>
                <a:gd name="T92" fmla="*/ 2147483646 w 18"/>
                <a:gd name="T93" fmla="*/ 2147483646 h 56"/>
                <a:gd name="T94" fmla="*/ 2147483646 w 18"/>
                <a:gd name="T95" fmla="*/ 2147483646 h 56"/>
                <a:gd name="T96" fmla="*/ 2147483646 w 18"/>
                <a:gd name="T97" fmla="*/ 2147483646 h 56"/>
                <a:gd name="T98" fmla="*/ 2147483646 w 18"/>
                <a:gd name="T99" fmla="*/ 2147483646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6">
                  <a:moveTo>
                    <a:pt x="0" y="2"/>
                  </a:moveTo>
                  <a:lnTo>
                    <a:pt x="1" y="3"/>
                  </a:lnTo>
                  <a:lnTo>
                    <a:pt x="1" y="0"/>
                  </a:lnTo>
                  <a:lnTo>
                    <a:pt x="1" y="2"/>
                  </a:lnTo>
                  <a:lnTo>
                    <a:pt x="2" y="1"/>
                  </a:lnTo>
                  <a:lnTo>
                    <a:pt x="2" y="2"/>
                  </a:lnTo>
                  <a:lnTo>
                    <a:pt x="3" y="2"/>
                  </a:lnTo>
                  <a:lnTo>
                    <a:pt x="3" y="3"/>
                  </a:lnTo>
                  <a:lnTo>
                    <a:pt x="4" y="4"/>
                  </a:lnTo>
                  <a:lnTo>
                    <a:pt x="4" y="5"/>
                  </a:lnTo>
                  <a:lnTo>
                    <a:pt x="4" y="7"/>
                  </a:lnTo>
                  <a:lnTo>
                    <a:pt x="5" y="9"/>
                  </a:lnTo>
                  <a:lnTo>
                    <a:pt x="5" y="10"/>
                  </a:lnTo>
                  <a:lnTo>
                    <a:pt x="5" y="12"/>
                  </a:lnTo>
                  <a:lnTo>
                    <a:pt x="6" y="13"/>
                  </a:lnTo>
                  <a:lnTo>
                    <a:pt x="6" y="16"/>
                  </a:lnTo>
                  <a:lnTo>
                    <a:pt x="6" y="17"/>
                  </a:lnTo>
                  <a:lnTo>
                    <a:pt x="7" y="21"/>
                  </a:lnTo>
                  <a:lnTo>
                    <a:pt x="7" y="23"/>
                  </a:lnTo>
                  <a:lnTo>
                    <a:pt x="7" y="24"/>
                  </a:lnTo>
                  <a:lnTo>
                    <a:pt x="8" y="25"/>
                  </a:lnTo>
                  <a:lnTo>
                    <a:pt x="8" y="28"/>
                  </a:lnTo>
                  <a:lnTo>
                    <a:pt x="9" y="29"/>
                  </a:lnTo>
                  <a:lnTo>
                    <a:pt x="9" y="30"/>
                  </a:lnTo>
                  <a:lnTo>
                    <a:pt x="9" y="32"/>
                  </a:lnTo>
                  <a:lnTo>
                    <a:pt x="10" y="34"/>
                  </a:lnTo>
                  <a:lnTo>
                    <a:pt x="10" y="36"/>
                  </a:lnTo>
                  <a:lnTo>
                    <a:pt x="10" y="37"/>
                  </a:lnTo>
                  <a:lnTo>
                    <a:pt x="11" y="38"/>
                  </a:lnTo>
                  <a:lnTo>
                    <a:pt x="11" y="39"/>
                  </a:lnTo>
                  <a:lnTo>
                    <a:pt x="11" y="42"/>
                  </a:lnTo>
                  <a:lnTo>
                    <a:pt x="12" y="42"/>
                  </a:lnTo>
                  <a:lnTo>
                    <a:pt x="12" y="44"/>
                  </a:lnTo>
                  <a:lnTo>
                    <a:pt x="12" y="45"/>
                  </a:lnTo>
                  <a:lnTo>
                    <a:pt x="13" y="46"/>
                  </a:lnTo>
                  <a:lnTo>
                    <a:pt x="14" y="47"/>
                  </a:lnTo>
                  <a:lnTo>
                    <a:pt x="14" y="48"/>
                  </a:lnTo>
                  <a:lnTo>
                    <a:pt x="14" y="49"/>
                  </a:lnTo>
                  <a:lnTo>
                    <a:pt x="15" y="50"/>
                  </a:lnTo>
                  <a:lnTo>
                    <a:pt x="15" y="52"/>
                  </a:lnTo>
                  <a:lnTo>
                    <a:pt x="16" y="52"/>
                  </a:lnTo>
                  <a:lnTo>
                    <a:pt x="16" y="53"/>
                  </a:lnTo>
                  <a:lnTo>
                    <a:pt x="16" y="54"/>
                  </a:lnTo>
                  <a:lnTo>
                    <a:pt x="17" y="54"/>
                  </a:lnTo>
                  <a:lnTo>
                    <a:pt x="17" y="55"/>
                  </a:lnTo>
                  <a:lnTo>
                    <a:pt x="18" y="55"/>
                  </a:lnTo>
                  <a:lnTo>
                    <a:pt x="18" y="5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56" name="Freeform 113">
              <a:extLst>
                <a:ext uri="{FF2B5EF4-FFF2-40B4-BE49-F238E27FC236}">
                  <a16:creationId xmlns:a16="http://schemas.microsoft.com/office/drawing/2014/main" id="{08F9053D-2ACA-4689-94F7-17C49E7E0017}"/>
                </a:ext>
              </a:extLst>
            </p:cNvPr>
            <p:cNvSpPr>
              <a:spLocks/>
            </p:cNvSpPr>
            <p:nvPr/>
          </p:nvSpPr>
          <p:spPr bwMode="auto">
            <a:xfrm>
              <a:off x="3043691" y="3344969"/>
              <a:ext cx="26983" cy="11778"/>
            </a:xfrm>
            <a:custGeom>
              <a:avLst/>
              <a:gdLst>
                <a:gd name="T0" fmla="*/ 0 w 17"/>
                <a:gd name="T1" fmla="*/ 0 h 15"/>
                <a:gd name="T2" fmla="*/ 0 w 17"/>
                <a:gd name="T3" fmla="*/ 0 h 15"/>
                <a:gd name="T4" fmla="*/ 2147483646 w 17"/>
                <a:gd name="T5" fmla="*/ 2147483646 h 15"/>
                <a:gd name="T6" fmla="*/ 2147483646 w 17"/>
                <a:gd name="T7" fmla="*/ 2147483646 h 15"/>
                <a:gd name="T8" fmla="*/ 2147483646 w 17"/>
                <a:gd name="T9" fmla="*/ 2147483646 h 15"/>
                <a:gd name="T10" fmla="*/ 2147483646 w 17"/>
                <a:gd name="T11" fmla="*/ 2147483646 h 15"/>
                <a:gd name="T12" fmla="*/ 2147483646 w 17"/>
                <a:gd name="T13" fmla="*/ 2147483646 h 15"/>
                <a:gd name="T14" fmla="*/ 2147483646 w 17"/>
                <a:gd name="T15" fmla="*/ 2147483646 h 15"/>
                <a:gd name="T16" fmla="*/ 2147483646 w 17"/>
                <a:gd name="T17" fmla="*/ 2147483646 h 15"/>
                <a:gd name="T18" fmla="*/ 2147483646 w 17"/>
                <a:gd name="T19" fmla="*/ 2147483646 h 15"/>
                <a:gd name="T20" fmla="*/ 2147483646 w 17"/>
                <a:gd name="T21" fmla="*/ 2147483646 h 15"/>
                <a:gd name="T22" fmla="*/ 2147483646 w 17"/>
                <a:gd name="T23" fmla="*/ 2147483646 h 15"/>
                <a:gd name="T24" fmla="*/ 2147483646 w 17"/>
                <a:gd name="T25" fmla="*/ 2147483646 h 15"/>
                <a:gd name="T26" fmla="*/ 2147483646 w 17"/>
                <a:gd name="T27" fmla="*/ 2147483646 h 15"/>
                <a:gd name="T28" fmla="*/ 2147483646 w 17"/>
                <a:gd name="T29" fmla="*/ 2147483646 h 15"/>
                <a:gd name="T30" fmla="*/ 2147483646 w 17"/>
                <a:gd name="T31" fmla="*/ 2147483646 h 15"/>
                <a:gd name="T32" fmla="*/ 2147483646 w 17"/>
                <a:gd name="T33" fmla="*/ 2147483646 h 15"/>
                <a:gd name="T34" fmla="*/ 2147483646 w 17"/>
                <a:gd name="T35" fmla="*/ 2147483646 h 15"/>
                <a:gd name="T36" fmla="*/ 2147483646 w 17"/>
                <a:gd name="T37" fmla="*/ 2147483646 h 15"/>
                <a:gd name="T38" fmla="*/ 2147483646 w 17"/>
                <a:gd name="T39" fmla="*/ 2147483646 h 15"/>
                <a:gd name="T40" fmla="*/ 2147483646 w 17"/>
                <a:gd name="T41" fmla="*/ 2147483646 h 15"/>
                <a:gd name="T42" fmla="*/ 2147483646 w 17"/>
                <a:gd name="T43" fmla="*/ 2147483646 h 15"/>
                <a:gd name="T44" fmla="*/ 2147483646 w 17"/>
                <a:gd name="T45" fmla="*/ 2147483646 h 15"/>
                <a:gd name="T46" fmla="*/ 2147483646 w 17"/>
                <a:gd name="T47" fmla="*/ 2147483646 h 15"/>
                <a:gd name="T48" fmla="*/ 2147483646 w 17"/>
                <a:gd name="T49" fmla="*/ 2147483646 h 15"/>
                <a:gd name="T50" fmla="*/ 2147483646 w 17"/>
                <a:gd name="T51" fmla="*/ 2147483646 h 15"/>
                <a:gd name="T52" fmla="*/ 2147483646 w 17"/>
                <a:gd name="T53" fmla="*/ 2147483646 h 15"/>
                <a:gd name="T54" fmla="*/ 2147483646 w 17"/>
                <a:gd name="T55" fmla="*/ 2147483646 h 15"/>
                <a:gd name="T56" fmla="*/ 2147483646 w 17"/>
                <a:gd name="T57" fmla="*/ 2147483646 h 15"/>
                <a:gd name="T58" fmla="*/ 2147483646 w 17"/>
                <a:gd name="T59" fmla="*/ 2147483646 h 15"/>
                <a:gd name="T60" fmla="*/ 2147483646 w 17"/>
                <a:gd name="T61" fmla="*/ 2147483646 h 15"/>
                <a:gd name="T62" fmla="*/ 2147483646 w 17"/>
                <a:gd name="T63" fmla="*/ 2147483646 h 15"/>
                <a:gd name="T64" fmla="*/ 2147483646 w 17"/>
                <a:gd name="T65" fmla="*/ 2147483646 h 15"/>
                <a:gd name="T66" fmla="*/ 2147483646 w 17"/>
                <a:gd name="T67" fmla="*/ 2147483646 h 15"/>
                <a:gd name="T68" fmla="*/ 2147483646 w 17"/>
                <a:gd name="T69" fmla="*/ 2147483646 h 15"/>
                <a:gd name="T70" fmla="*/ 2147483646 w 17"/>
                <a:gd name="T71" fmla="*/ 2147483646 h 15"/>
                <a:gd name="T72" fmla="*/ 2147483646 w 17"/>
                <a:gd name="T73" fmla="*/ 2147483646 h 15"/>
                <a:gd name="T74" fmla="*/ 2147483646 w 17"/>
                <a:gd name="T75" fmla="*/ 2147483646 h 15"/>
                <a:gd name="T76" fmla="*/ 2147483646 w 17"/>
                <a:gd name="T77" fmla="*/ 2147483646 h 15"/>
                <a:gd name="T78" fmla="*/ 2147483646 w 17"/>
                <a:gd name="T79" fmla="*/ 2147483646 h 15"/>
                <a:gd name="T80" fmla="*/ 2147483646 w 17"/>
                <a:gd name="T81" fmla="*/ 2147483646 h 15"/>
                <a:gd name="T82" fmla="*/ 2147483646 w 17"/>
                <a:gd name="T83" fmla="*/ 2147483646 h 15"/>
                <a:gd name="T84" fmla="*/ 2147483646 w 17"/>
                <a:gd name="T85" fmla="*/ 2147483646 h 15"/>
                <a:gd name="T86" fmla="*/ 2147483646 w 17"/>
                <a:gd name="T87" fmla="*/ 2147483646 h 15"/>
                <a:gd name="T88" fmla="*/ 2147483646 w 17"/>
                <a:gd name="T89" fmla="*/ 2147483646 h 15"/>
                <a:gd name="T90" fmla="*/ 2147483646 w 17"/>
                <a:gd name="T91" fmla="*/ 2147483646 h 15"/>
                <a:gd name="T92" fmla="*/ 2147483646 w 17"/>
                <a:gd name="T93" fmla="*/ 2147483646 h 15"/>
                <a:gd name="T94" fmla="*/ 2147483646 w 17"/>
                <a:gd name="T95" fmla="*/ 2147483646 h 15"/>
                <a:gd name="T96" fmla="*/ 2147483646 w 17"/>
                <a:gd name="T97" fmla="*/ 2147483646 h 15"/>
                <a:gd name="T98" fmla="*/ 2147483646 w 17"/>
                <a:gd name="T99" fmla="*/ 2147483646 h 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5">
                  <a:moveTo>
                    <a:pt x="0" y="0"/>
                  </a:moveTo>
                  <a:lnTo>
                    <a:pt x="0" y="0"/>
                  </a:lnTo>
                  <a:lnTo>
                    <a:pt x="1" y="1"/>
                  </a:lnTo>
                  <a:lnTo>
                    <a:pt x="1" y="2"/>
                  </a:lnTo>
                  <a:lnTo>
                    <a:pt x="1" y="1"/>
                  </a:lnTo>
                  <a:lnTo>
                    <a:pt x="2" y="2"/>
                  </a:lnTo>
                  <a:lnTo>
                    <a:pt x="2" y="3"/>
                  </a:lnTo>
                  <a:lnTo>
                    <a:pt x="3" y="3"/>
                  </a:lnTo>
                  <a:lnTo>
                    <a:pt x="3" y="4"/>
                  </a:lnTo>
                  <a:lnTo>
                    <a:pt x="3" y="3"/>
                  </a:lnTo>
                  <a:lnTo>
                    <a:pt x="4" y="4"/>
                  </a:lnTo>
                  <a:lnTo>
                    <a:pt x="5" y="5"/>
                  </a:lnTo>
                  <a:lnTo>
                    <a:pt x="5" y="4"/>
                  </a:lnTo>
                  <a:lnTo>
                    <a:pt x="6" y="4"/>
                  </a:lnTo>
                  <a:lnTo>
                    <a:pt x="6" y="5"/>
                  </a:lnTo>
                  <a:lnTo>
                    <a:pt x="7" y="5"/>
                  </a:lnTo>
                  <a:lnTo>
                    <a:pt x="7" y="7"/>
                  </a:lnTo>
                  <a:lnTo>
                    <a:pt x="7" y="5"/>
                  </a:lnTo>
                  <a:lnTo>
                    <a:pt x="8" y="5"/>
                  </a:lnTo>
                  <a:lnTo>
                    <a:pt x="8" y="6"/>
                  </a:lnTo>
                  <a:lnTo>
                    <a:pt x="9" y="7"/>
                  </a:lnTo>
                  <a:lnTo>
                    <a:pt x="10" y="7"/>
                  </a:lnTo>
                  <a:lnTo>
                    <a:pt x="10" y="8"/>
                  </a:lnTo>
                  <a:lnTo>
                    <a:pt x="11" y="7"/>
                  </a:lnTo>
                  <a:lnTo>
                    <a:pt x="11" y="8"/>
                  </a:lnTo>
                  <a:lnTo>
                    <a:pt x="12" y="8"/>
                  </a:lnTo>
                  <a:lnTo>
                    <a:pt x="12" y="9"/>
                  </a:lnTo>
                  <a:lnTo>
                    <a:pt x="13" y="8"/>
                  </a:lnTo>
                  <a:lnTo>
                    <a:pt x="13" y="10"/>
                  </a:lnTo>
                  <a:lnTo>
                    <a:pt x="14" y="9"/>
                  </a:lnTo>
                  <a:lnTo>
                    <a:pt x="14" y="10"/>
                  </a:lnTo>
                  <a:lnTo>
                    <a:pt x="15" y="12"/>
                  </a:lnTo>
                  <a:lnTo>
                    <a:pt x="16" y="12"/>
                  </a:lnTo>
                  <a:lnTo>
                    <a:pt x="16" y="13"/>
                  </a:lnTo>
                  <a:lnTo>
                    <a:pt x="17" y="13"/>
                  </a:lnTo>
                  <a:lnTo>
                    <a:pt x="17" y="14"/>
                  </a:lnTo>
                  <a:lnTo>
                    <a:pt x="17" y="1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57" name="Freeform 114">
              <a:extLst>
                <a:ext uri="{FF2B5EF4-FFF2-40B4-BE49-F238E27FC236}">
                  <a16:creationId xmlns:a16="http://schemas.microsoft.com/office/drawing/2014/main" id="{9BDEC559-7A1A-4D47-A3F6-3091183FF50C}"/>
                </a:ext>
              </a:extLst>
            </p:cNvPr>
            <p:cNvSpPr>
              <a:spLocks/>
            </p:cNvSpPr>
            <p:nvPr/>
          </p:nvSpPr>
          <p:spPr bwMode="auto">
            <a:xfrm>
              <a:off x="3070672" y="3202059"/>
              <a:ext cx="28569" cy="164111"/>
            </a:xfrm>
            <a:custGeom>
              <a:avLst/>
              <a:gdLst>
                <a:gd name="T0" fmla="*/ 0 w 18"/>
                <a:gd name="T1" fmla="*/ 2147483646 h 209"/>
                <a:gd name="T2" fmla="*/ 2147483646 w 18"/>
                <a:gd name="T3" fmla="*/ 2147483646 h 209"/>
                <a:gd name="T4" fmla="*/ 2147483646 w 18"/>
                <a:gd name="T5" fmla="*/ 2147483646 h 209"/>
                <a:gd name="T6" fmla="*/ 2147483646 w 18"/>
                <a:gd name="T7" fmla="*/ 2147483646 h 209"/>
                <a:gd name="T8" fmla="*/ 2147483646 w 18"/>
                <a:gd name="T9" fmla="*/ 2147483646 h 209"/>
                <a:gd name="T10" fmla="*/ 2147483646 w 18"/>
                <a:gd name="T11" fmla="*/ 2147483646 h 209"/>
                <a:gd name="T12" fmla="*/ 2147483646 w 18"/>
                <a:gd name="T13" fmla="*/ 2147483646 h 209"/>
                <a:gd name="T14" fmla="*/ 2147483646 w 18"/>
                <a:gd name="T15" fmla="*/ 2147483646 h 209"/>
                <a:gd name="T16" fmla="*/ 2147483646 w 18"/>
                <a:gd name="T17" fmla="*/ 2147483646 h 209"/>
                <a:gd name="T18" fmla="*/ 2147483646 w 18"/>
                <a:gd name="T19" fmla="*/ 2147483646 h 209"/>
                <a:gd name="T20" fmla="*/ 2147483646 w 18"/>
                <a:gd name="T21" fmla="*/ 2147483646 h 209"/>
                <a:gd name="T22" fmla="*/ 2147483646 w 18"/>
                <a:gd name="T23" fmla="*/ 2147483646 h 209"/>
                <a:gd name="T24" fmla="*/ 2147483646 w 18"/>
                <a:gd name="T25" fmla="*/ 2147483646 h 209"/>
                <a:gd name="T26" fmla="*/ 2147483646 w 18"/>
                <a:gd name="T27" fmla="*/ 2147483646 h 209"/>
                <a:gd name="T28" fmla="*/ 2147483646 w 18"/>
                <a:gd name="T29" fmla="*/ 2147483646 h 209"/>
                <a:gd name="T30" fmla="*/ 2147483646 w 18"/>
                <a:gd name="T31" fmla="*/ 2147483646 h 209"/>
                <a:gd name="T32" fmla="*/ 2147483646 w 18"/>
                <a:gd name="T33" fmla="*/ 2147483646 h 209"/>
                <a:gd name="T34" fmla="*/ 2147483646 w 18"/>
                <a:gd name="T35" fmla="*/ 2147483646 h 209"/>
                <a:gd name="T36" fmla="*/ 2147483646 w 18"/>
                <a:gd name="T37" fmla="*/ 2147483646 h 209"/>
                <a:gd name="T38" fmla="*/ 2147483646 w 18"/>
                <a:gd name="T39" fmla="*/ 2147483646 h 209"/>
                <a:gd name="T40" fmla="*/ 2147483646 w 18"/>
                <a:gd name="T41" fmla="*/ 2147483646 h 209"/>
                <a:gd name="T42" fmla="*/ 2147483646 w 18"/>
                <a:gd name="T43" fmla="*/ 2147483646 h 209"/>
                <a:gd name="T44" fmla="*/ 2147483646 w 18"/>
                <a:gd name="T45" fmla="*/ 2147483646 h 209"/>
                <a:gd name="T46" fmla="*/ 2147483646 w 18"/>
                <a:gd name="T47" fmla="*/ 2147483646 h 209"/>
                <a:gd name="T48" fmla="*/ 2147483646 w 18"/>
                <a:gd name="T49" fmla="*/ 2147483646 h 209"/>
                <a:gd name="T50" fmla="*/ 2147483646 w 18"/>
                <a:gd name="T51" fmla="*/ 2147483646 h 209"/>
                <a:gd name="T52" fmla="*/ 2147483646 w 18"/>
                <a:gd name="T53" fmla="*/ 2147483646 h 209"/>
                <a:gd name="T54" fmla="*/ 2147483646 w 18"/>
                <a:gd name="T55" fmla="*/ 2147483646 h 209"/>
                <a:gd name="T56" fmla="*/ 2147483646 w 18"/>
                <a:gd name="T57" fmla="*/ 2147483646 h 209"/>
                <a:gd name="T58" fmla="*/ 2147483646 w 18"/>
                <a:gd name="T59" fmla="*/ 2147483646 h 209"/>
                <a:gd name="T60" fmla="*/ 2147483646 w 18"/>
                <a:gd name="T61" fmla="*/ 2147483646 h 209"/>
                <a:gd name="T62" fmla="*/ 2147483646 w 18"/>
                <a:gd name="T63" fmla="*/ 2147483646 h 209"/>
                <a:gd name="T64" fmla="*/ 2147483646 w 18"/>
                <a:gd name="T65" fmla="*/ 2147483646 h 209"/>
                <a:gd name="T66" fmla="*/ 2147483646 w 18"/>
                <a:gd name="T67" fmla="*/ 2147483646 h 209"/>
                <a:gd name="T68" fmla="*/ 2147483646 w 18"/>
                <a:gd name="T69" fmla="*/ 2147483646 h 209"/>
                <a:gd name="T70" fmla="*/ 2147483646 w 18"/>
                <a:gd name="T71" fmla="*/ 2147483646 h 209"/>
                <a:gd name="T72" fmla="*/ 2147483646 w 18"/>
                <a:gd name="T73" fmla="*/ 2147483646 h 209"/>
                <a:gd name="T74" fmla="*/ 2147483646 w 18"/>
                <a:gd name="T75" fmla="*/ 2147483646 h 209"/>
                <a:gd name="T76" fmla="*/ 2147483646 w 18"/>
                <a:gd name="T77" fmla="*/ 2147483646 h 209"/>
                <a:gd name="T78" fmla="*/ 2147483646 w 18"/>
                <a:gd name="T79" fmla="*/ 2147483646 h 209"/>
                <a:gd name="T80" fmla="*/ 2147483646 w 18"/>
                <a:gd name="T81" fmla="*/ 2147483646 h 209"/>
                <a:gd name="T82" fmla="*/ 2147483646 w 18"/>
                <a:gd name="T83" fmla="*/ 2147483646 h 209"/>
                <a:gd name="T84" fmla="*/ 2147483646 w 18"/>
                <a:gd name="T85" fmla="*/ 2147483646 h 209"/>
                <a:gd name="T86" fmla="*/ 2147483646 w 18"/>
                <a:gd name="T87" fmla="*/ 0 h 209"/>
                <a:gd name="T88" fmla="*/ 2147483646 w 18"/>
                <a:gd name="T89" fmla="*/ 0 h 209"/>
                <a:gd name="T90" fmla="*/ 2147483646 w 18"/>
                <a:gd name="T91" fmla="*/ 2147483646 h 209"/>
                <a:gd name="T92" fmla="*/ 2147483646 w 18"/>
                <a:gd name="T93" fmla="*/ 2147483646 h 209"/>
                <a:gd name="T94" fmla="*/ 2147483646 w 18"/>
                <a:gd name="T95" fmla="*/ 2147483646 h 209"/>
                <a:gd name="T96" fmla="*/ 2147483646 w 18"/>
                <a:gd name="T97" fmla="*/ 2147483646 h 209"/>
                <a:gd name="T98" fmla="*/ 2147483646 w 18"/>
                <a:gd name="T99" fmla="*/ 2147483646 h 20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9">
                  <a:moveTo>
                    <a:pt x="0" y="197"/>
                  </a:moveTo>
                  <a:lnTo>
                    <a:pt x="1" y="197"/>
                  </a:lnTo>
                  <a:lnTo>
                    <a:pt x="1" y="198"/>
                  </a:lnTo>
                  <a:lnTo>
                    <a:pt x="1" y="199"/>
                  </a:lnTo>
                  <a:lnTo>
                    <a:pt x="2" y="200"/>
                  </a:lnTo>
                  <a:lnTo>
                    <a:pt x="2" y="201"/>
                  </a:lnTo>
                  <a:lnTo>
                    <a:pt x="2" y="200"/>
                  </a:lnTo>
                  <a:lnTo>
                    <a:pt x="3" y="203"/>
                  </a:lnTo>
                  <a:lnTo>
                    <a:pt x="4" y="203"/>
                  </a:lnTo>
                  <a:lnTo>
                    <a:pt x="4" y="204"/>
                  </a:lnTo>
                  <a:lnTo>
                    <a:pt x="5" y="207"/>
                  </a:lnTo>
                  <a:lnTo>
                    <a:pt x="6" y="207"/>
                  </a:lnTo>
                  <a:lnTo>
                    <a:pt x="6" y="208"/>
                  </a:lnTo>
                  <a:lnTo>
                    <a:pt x="7" y="209"/>
                  </a:lnTo>
                  <a:lnTo>
                    <a:pt x="8" y="208"/>
                  </a:lnTo>
                  <a:lnTo>
                    <a:pt x="8" y="207"/>
                  </a:lnTo>
                  <a:lnTo>
                    <a:pt x="9" y="205"/>
                  </a:lnTo>
                  <a:lnTo>
                    <a:pt x="9" y="202"/>
                  </a:lnTo>
                  <a:lnTo>
                    <a:pt x="9" y="197"/>
                  </a:lnTo>
                  <a:lnTo>
                    <a:pt x="10" y="191"/>
                  </a:lnTo>
                  <a:lnTo>
                    <a:pt x="10" y="183"/>
                  </a:lnTo>
                  <a:lnTo>
                    <a:pt x="10" y="173"/>
                  </a:lnTo>
                  <a:lnTo>
                    <a:pt x="11" y="161"/>
                  </a:lnTo>
                  <a:lnTo>
                    <a:pt x="11" y="148"/>
                  </a:lnTo>
                  <a:lnTo>
                    <a:pt x="11" y="133"/>
                  </a:lnTo>
                  <a:lnTo>
                    <a:pt x="12" y="118"/>
                  </a:lnTo>
                  <a:lnTo>
                    <a:pt x="12" y="103"/>
                  </a:lnTo>
                  <a:lnTo>
                    <a:pt x="13" y="85"/>
                  </a:lnTo>
                  <a:lnTo>
                    <a:pt x="13" y="71"/>
                  </a:lnTo>
                  <a:lnTo>
                    <a:pt x="13" y="55"/>
                  </a:lnTo>
                  <a:lnTo>
                    <a:pt x="14" y="42"/>
                  </a:lnTo>
                  <a:lnTo>
                    <a:pt x="14" y="29"/>
                  </a:lnTo>
                  <a:lnTo>
                    <a:pt x="14" y="19"/>
                  </a:lnTo>
                  <a:lnTo>
                    <a:pt x="15" y="11"/>
                  </a:lnTo>
                  <a:lnTo>
                    <a:pt x="15" y="5"/>
                  </a:lnTo>
                  <a:lnTo>
                    <a:pt x="15" y="2"/>
                  </a:lnTo>
                  <a:lnTo>
                    <a:pt x="16" y="0"/>
                  </a:lnTo>
                  <a:lnTo>
                    <a:pt x="17" y="1"/>
                  </a:lnTo>
                  <a:lnTo>
                    <a:pt x="17" y="4"/>
                  </a:lnTo>
                  <a:lnTo>
                    <a:pt x="17" y="8"/>
                  </a:lnTo>
                  <a:lnTo>
                    <a:pt x="18"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58" name="Freeform 115">
              <a:extLst>
                <a:ext uri="{FF2B5EF4-FFF2-40B4-BE49-F238E27FC236}">
                  <a16:creationId xmlns:a16="http://schemas.microsoft.com/office/drawing/2014/main" id="{F83CB14B-09FF-4EC5-BDD2-533E53BC8D67}"/>
                </a:ext>
              </a:extLst>
            </p:cNvPr>
            <p:cNvSpPr>
              <a:spLocks/>
            </p:cNvSpPr>
            <p:nvPr/>
          </p:nvSpPr>
          <p:spPr bwMode="auto">
            <a:xfrm>
              <a:off x="3099242" y="3216193"/>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3"/>
                  </a:lnTo>
                  <a:lnTo>
                    <a:pt x="1" y="20"/>
                  </a:lnTo>
                  <a:lnTo>
                    <a:pt x="1" y="26"/>
                  </a:lnTo>
                  <a:lnTo>
                    <a:pt x="2" y="33"/>
                  </a:lnTo>
                  <a:lnTo>
                    <a:pt x="2" y="40"/>
                  </a:lnTo>
                  <a:lnTo>
                    <a:pt x="2" y="46"/>
                  </a:lnTo>
                  <a:lnTo>
                    <a:pt x="3" y="52"/>
                  </a:lnTo>
                  <a:lnTo>
                    <a:pt x="3" y="57"/>
                  </a:lnTo>
                  <a:lnTo>
                    <a:pt x="4" y="63"/>
                  </a:lnTo>
                  <a:lnTo>
                    <a:pt x="4" y="68"/>
                  </a:lnTo>
                  <a:lnTo>
                    <a:pt x="4" y="72"/>
                  </a:lnTo>
                  <a:lnTo>
                    <a:pt x="5" y="75"/>
                  </a:lnTo>
                  <a:lnTo>
                    <a:pt x="5" y="79"/>
                  </a:lnTo>
                  <a:lnTo>
                    <a:pt x="5" y="82"/>
                  </a:lnTo>
                  <a:lnTo>
                    <a:pt x="6" y="84"/>
                  </a:lnTo>
                  <a:lnTo>
                    <a:pt x="6" y="85"/>
                  </a:lnTo>
                  <a:lnTo>
                    <a:pt x="6" y="87"/>
                  </a:lnTo>
                  <a:lnTo>
                    <a:pt x="7" y="89"/>
                  </a:lnTo>
                  <a:lnTo>
                    <a:pt x="7" y="90"/>
                  </a:lnTo>
                  <a:lnTo>
                    <a:pt x="8" y="91"/>
                  </a:lnTo>
                  <a:lnTo>
                    <a:pt x="8" y="92"/>
                  </a:lnTo>
                  <a:lnTo>
                    <a:pt x="9" y="91"/>
                  </a:lnTo>
                  <a:lnTo>
                    <a:pt x="9" y="92"/>
                  </a:lnTo>
                  <a:lnTo>
                    <a:pt x="10" y="90"/>
                  </a:lnTo>
                  <a:lnTo>
                    <a:pt x="10" y="91"/>
                  </a:lnTo>
                  <a:lnTo>
                    <a:pt x="11" y="89"/>
                  </a:lnTo>
                  <a:lnTo>
                    <a:pt x="11" y="91"/>
                  </a:lnTo>
                  <a:lnTo>
                    <a:pt x="12" y="93"/>
                  </a:lnTo>
                  <a:lnTo>
                    <a:pt x="12" y="92"/>
                  </a:lnTo>
                  <a:lnTo>
                    <a:pt x="12" y="93"/>
                  </a:lnTo>
                  <a:lnTo>
                    <a:pt x="13" y="97"/>
                  </a:lnTo>
                  <a:lnTo>
                    <a:pt x="13" y="100"/>
                  </a:lnTo>
                  <a:lnTo>
                    <a:pt x="13" y="101"/>
                  </a:lnTo>
                  <a:lnTo>
                    <a:pt x="14" y="104"/>
                  </a:lnTo>
                  <a:lnTo>
                    <a:pt x="14" y="107"/>
                  </a:lnTo>
                  <a:lnTo>
                    <a:pt x="15" y="111"/>
                  </a:lnTo>
                  <a:lnTo>
                    <a:pt x="15" y="113"/>
                  </a:lnTo>
                  <a:lnTo>
                    <a:pt x="16" y="116"/>
                  </a:lnTo>
                  <a:lnTo>
                    <a:pt x="16" y="118"/>
                  </a:lnTo>
                  <a:lnTo>
                    <a:pt x="17" y="119"/>
                  </a:lnTo>
                  <a:lnTo>
                    <a:pt x="17" y="120"/>
                  </a:lnTo>
                  <a:lnTo>
                    <a:pt x="17"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59" name="Freeform 116">
              <a:extLst>
                <a:ext uri="{FF2B5EF4-FFF2-40B4-BE49-F238E27FC236}">
                  <a16:creationId xmlns:a16="http://schemas.microsoft.com/office/drawing/2014/main" id="{967B6712-48E7-4AEE-BF99-18C8109E9A91}"/>
                </a:ext>
              </a:extLst>
            </p:cNvPr>
            <p:cNvSpPr>
              <a:spLocks/>
            </p:cNvSpPr>
            <p:nvPr/>
          </p:nvSpPr>
          <p:spPr bwMode="auto">
            <a:xfrm>
              <a:off x="3126225" y="3300996"/>
              <a:ext cx="28569" cy="36121"/>
            </a:xfrm>
            <a:custGeom>
              <a:avLst/>
              <a:gdLst>
                <a:gd name="T0" fmla="*/ 0 w 18"/>
                <a:gd name="T1" fmla="*/ 2147483646 h 46"/>
                <a:gd name="T2" fmla="*/ 2147483646 w 18"/>
                <a:gd name="T3" fmla="*/ 2147483646 h 46"/>
                <a:gd name="T4" fmla="*/ 2147483646 w 18"/>
                <a:gd name="T5" fmla="*/ 2147483646 h 46"/>
                <a:gd name="T6" fmla="*/ 2147483646 w 18"/>
                <a:gd name="T7" fmla="*/ 2147483646 h 46"/>
                <a:gd name="T8" fmla="*/ 2147483646 w 18"/>
                <a:gd name="T9" fmla="*/ 2147483646 h 46"/>
                <a:gd name="T10" fmla="*/ 2147483646 w 18"/>
                <a:gd name="T11" fmla="*/ 2147483646 h 46"/>
                <a:gd name="T12" fmla="*/ 2147483646 w 18"/>
                <a:gd name="T13" fmla="*/ 2147483646 h 46"/>
                <a:gd name="T14" fmla="*/ 2147483646 w 18"/>
                <a:gd name="T15" fmla="*/ 2147483646 h 46"/>
                <a:gd name="T16" fmla="*/ 2147483646 w 18"/>
                <a:gd name="T17" fmla="*/ 2147483646 h 46"/>
                <a:gd name="T18" fmla="*/ 2147483646 w 18"/>
                <a:gd name="T19" fmla="*/ 2147483646 h 46"/>
                <a:gd name="T20" fmla="*/ 2147483646 w 18"/>
                <a:gd name="T21" fmla="*/ 2147483646 h 46"/>
                <a:gd name="T22" fmla="*/ 2147483646 w 18"/>
                <a:gd name="T23" fmla="*/ 2147483646 h 46"/>
                <a:gd name="T24" fmla="*/ 2147483646 w 18"/>
                <a:gd name="T25" fmla="*/ 2147483646 h 46"/>
                <a:gd name="T26" fmla="*/ 2147483646 w 18"/>
                <a:gd name="T27" fmla="*/ 2147483646 h 46"/>
                <a:gd name="T28" fmla="*/ 2147483646 w 18"/>
                <a:gd name="T29" fmla="*/ 0 h 46"/>
                <a:gd name="T30" fmla="*/ 2147483646 w 18"/>
                <a:gd name="T31" fmla="*/ 0 h 46"/>
                <a:gd name="T32" fmla="*/ 2147483646 w 18"/>
                <a:gd name="T33" fmla="*/ 2147483646 h 46"/>
                <a:gd name="T34" fmla="*/ 2147483646 w 18"/>
                <a:gd name="T35" fmla="*/ 0 h 46"/>
                <a:gd name="T36" fmla="*/ 2147483646 w 18"/>
                <a:gd name="T37" fmla="*/ 2147483646 h 46"/>
                <a:gd name="T38" fmla="*/ 2147483646 w 18"/>
                <a:gd name="T39" fmla="*/ 2147483646 h 46"/>
                <a:gd name="T40" fmla="*/ 2147483646 w 18"/>
                <a:gd name="T41" fmla="*/ 2147483646 h 46"/>
                <a:gd name="T42" fmla="*/ 2147483646 w 18"/>
                <a:gd name="T43" fmla="*/ 2147483646 h 46"/>
                <a:gd name="T44" fmla="*/ 2147483646 w 18"/>
                <a:gd name="T45" fmla="*/ 2147483646 h 46"/>
                <a:gd name="T46" fmla="*/ 2147483646 w 18"/>
                <a:gd name="T47" fmla="*/ 2147483646 h 46"/>
                <a:gd name="T48" fmla="*/ 2147483646 w 18"/>
                <a:gd name="T49" fmla="*/ 2147483646 h 46"/>
                <a:gd name="T50" fmla="*/ 2147483646 w 18"/>
                <a:gd name="T51" fmla="*/ 2147483646 h 46"/>
                <a:gd name="T52" fmla="*/ 2147483646 w 18"/>
                <a:gd name="T53" fmla="*/ 2147483646 h 46"/>
                <a:gd name="T54" fmla="*/ 2147483646 w 18"/>
                <a:gd name="T55" fmla="*/ 2147483646 h 46"/>
                <a:gd name="T56" fmla="*/ 2147483646 w 18"/>
                <a:gd name="T57" fmla="*/ 2147483646 h 46"/>
                <a:gd name="T58" fmla="*/ 2147483646 w 18"/>
                <a:gd name="T59" fmla="*/ 2147483646 h 46"/>
                <a:gd name="T60" fmla="*/ 2147483646 w 18"/>
                <a:gd name="T61" fmla="*/ 2147483646 h 46"/>
                <a:gd name="T62" fmla="*/ 2147483646 w 18"/>
                <a:gd name="T63" fmla="*/ 2147483646 h 46"/>
                <a:gd name="T64" fmla="*/ 2147483646 w 18"/>
                <a:gd name="T65" fmla="*/ 2147483646 h 46"/>
                <a:gd name="T66" fmla="*/ 2147483646 w 18"/>
                <a:gd name="T67" fmla="*/ 2147483646 h 46"/>
                <a:gd name="T68" fmla="*/ 2147483646 w 18"/>
                <a:gd name="T69" fmla="*/ 2147483646 h 46"/>
                <a:gd name="T70" fmla="*/ 2147483646 w 18"/>
                <a:gd name="T71" fmla="*/ 2147483646 h 46"/>
                <a:gd name="T72" fmla="*/ 2147483646 w 18"/>
                <a:gd name="T73" fmla="*/ 2147483646 h 46"/>
                <a:gd name="T74" fmla="*/ 2147483646 w 18"/>
                <a:gd name="T75" fmla="*/ 2147483646 h 46"/>
                <a:gd name="T76" fmla="*/ 2147483646 w 18"/>
                <a:gd name="T77" fmla="*/ 2147483646 h 46"/>
                <a:gd name="T78" fmla="*/ 2147483646 w 18"/>
                <a:gd name="T79" fmla="*/ 2147483646 h 46"/>
                <a:gd name="T80" fmla="*/ 2147483646 w 18"/>
                <a:gd name="T81" fmla="*/ 2147483646 h 46"/>
                <a:gd name="T82" fmla="*/ 2147483646 w 18"/>
                <a:gd name="T83" fmla="*/ 2147483646 h 46"/>
                <a:gd name="T84" fmla="*/ 2147483646 w 18"/>
                <a:gd name="T85" fmla="*/ 2147483646 h 46"/>
                <a:gd name="T86" fmla="*/ 2147483646 w 18"/>
                <a:gd name="T87" fmla="*/ 2147483646 h 46"/>
                <a:gd name="T88" fmla="*/ 2147483646 w 18"/>
                <a:gd name="T89" fmla="*/ 2147483646 h 46"/>
                <a:gd name="T90" fmla="*/ 2147483646 w 18"/>
                <a:gd name="T91" fmla="*/ 2147483646 h 46"/>
                <a:gd name="T92" fmla="*/ 2147483646 w 18"/>
                <a:gd name="T93" fmla="*/ 2147483646 h 46"/>
                <a:gd name="T94" fmla="*/ 2147483646 w 18"/>
                <a:gd name="T95" fmla="*/ 2147483646 h 46"/>
                <a:gd name="T96" fmla="*/ 2147483646 w 18"/>
                <a:gd name="T97" fmla="*/ 2147483646 h 46"/>
                <a:gd name="T98" fmla="*/ 2147483646 w 18"/>
                <a:gd name="T99" fmla="*/ 2147483646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6">
                  <a:moveTo>
                    <a:pt x="0" y="11"/>
                  </a:moveTo>
                  <a:lnTo>
                    <a:pt x="1" y="12"/>
                  </a:lnTo>
                  <a:lnTo>
                    <a:pt x="1" y="10"/>
                  </a:lnTo>
                  <a:lnTo>
                    <a:pt x="1" y="9"/>
                  </a:lnTo>
                  <a:lnTo>
                    <a:pt x="2" y="8"/>
                  </a:lnTo>
                  <a:lnTo>
                    <a:pt x="2" y="7"/>
                  </a:lnTo>
                  <a:lnTo>
                    <a:pt x="3" y="6"/>
                  </a:lnTo>
                  <a:lnTo>
                    <a:pt x="3" y="5"/>
                  </a:lnTo>
                  <a:lnTo>
                    <a:pt x="4" y="4"/>
                  </a:lnTo>
                  <a:lnTo>
                    <a:pt x="4" y="3"/>
                  </a:lnTo>
                  <a:lnTo>
                    <a:pt x="4" y="2"/>
                  </a:lnTo>
                  <a:lnTo>
                    <a:pt x="5" y="1"/>
                  </a:lnTo>
                  <a:lnTo>
                    <a:pt x="5" y="0"/>
                  </a:lnTo>
                  <a:lnTo>
                    <a:pt x="6" y="0"/>
                  </a:lnTo>
                  <a:lnTo>
                    <a:pt x="6" y="1"/>
                  </a:lnTo>
                  <a:lnTo>
                    <a:pt x="7" y="0"/>
                  </a:lnTo>
                  <a:lnTo>
                    <a:pt x="7" y="1"/>
                  </a:lnTo>
                  <a:lnTo>
                    <a:pt x="7" y="2"/>
                  </a:lnTo>
                  <a:lnTo>
                    <a:pt x="8" y="3"/>
                  </a:lnTo>
                  <a:lnTo>
                    <a:pt x="8" y="4"/>
                  </a:lnTo>
                  <a:lnTo>
                    <a:pt x="9" y="6"/>
                  </a:lnTo>
                  <a:lnTo>
                    <a:pt x="9" y="8"/>
                  </a:lnTo>
                  <a:lnTo>
                    <a:pt x="9" y="10"/>
                  </a:lnTo>
                  <a:lnTo>
                    <a:pt x="10" y="12"/>
                  </a:lnTo>
                  <a:lnTo>
                    <a:pt x="10" y="14"/>
                  </a:lnTo>
                  <a:lnTo>
                    <a:pt x="10" y="17"/>
                  </a:lnTo>
                  <a:lnTo>
                    <a:pt x="11" y="18"/>
                  </a:lnTo>
                  <a:lnTo>
                    <a:pt x="11" y="20"/>
                  </a:lnTo>
                  <a:lnTo>
                    <a:pt x="12" y="22"/>
                  </a:lnTo>
                  <a:lnTo>
                    <a:pt x="12" y="24"/>
                  </a:lnTo>
                  <a:lnTo>
                    <a:pt x="12" y="26"/>
                  </a:lnTo>
                  <a:lnTo>
                    <a:pt x="13" y="28"/>
                  </a:lnTo>
                  <a:lnTo>
                    <a:pt x="13" y="29"/>
                  </a:lnTo>
                  <a:lnTo>
                    <a:pt x="13" y="31"/>
                  </a:lnTo>
                  <a:lnTo>
                    <a:pt x="14" y="33"/>
                  </a:lnTo>
                  <a:lnTo>
                    <a:pt x="14" y="35"/>
                  </a:lnTo>
                  <a:lnTo>
                    <a:pt x="15" y="37"/>
                  </a:lnTo>
                  <a:lnTo>
                    <a:pt x="15" y="38"/>
                  </a:lnTo>
                  <a:lnTo>
                    <a:pt x="15" y="39"/>
                  </a:lnTo>
                  <a:lnTo>
                    <a:pt x="16" y="41"/>
                  </a:lnTo>
                  <a:lnTo>
                    <a:pt x="17" y="43"/>
                  </a:lnTo>
                  <a:lnTo>
                    <a:pt x="17" y="44"/>
                  </a:lnTo>
                  <a:lnTo>
                    <a:pt x="18" y="45"/>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60" name="Freeform 117">
              <a:extLst>
                <a:ext uri="{FF2B5EF4-FFF2-40B4-BE49-F238E27FC236}">
                  <a16:creationId xmlns:a16="http://schemas.microsoft.com/office/drawing/2014/main" id="{EE89A92F-3903-4E2A-B37A-D5CEE295B91C}"/>
                </a:ext>
              </a:extLst>
            </p:cNvPr>
            <p:cNvSpPr>
              <a:spLocks/>
            </p:cNvSpPr>
            <p:nvPr/>
          </p:nvSpPr>
          <p:spPr bwMode="auto">
            <a:xfrm>
              <a:off x="3154794" y="3337116"/>
              <a:ext cx="23808" cy="10993"/>
            </a:xfrm>
            <a:custGeom>
              <a:avLst/>
              <a:gdLst>
                <a:gd name="T0" fmla="*/ 0 w 15"/>
                <a:gd name="T1" fmla="*/ 0 h 14"/>
                <a:gd name="T2" fmla="*/ 0 w 15"/>
                <a:gd name="T3" fmla="*/ 2147483646 h 14"/>
                <a:gd name="T4" fmla="*/ 2147483646 w 15"/>
                <a:gd name="T5" fmla="*/ 2147483646 h 14"/>
                <a:gd name="T6" fmla="*/ 2147483646 w 15"/>
                <a:gd name="T7" fmla="*/ 2147483646 h 14"/>
                <a:gd name="T8" fmla="*/ 2147483646 w 15"/>
                <a:gd name="T9" fmla="*/ 2147483646 h 14"/>
                <a:gd name="T10" fmla="*/ 2147483646 w 15"/>
                <a:gd name="T11" fmla="*/ 2147483646 h 14"/>
                <a:gd name="T12" fmla="*/ 2147483646 w 15"/>
                <a:gd name="T13" fmla="*/ 2147483646 h 14"/>
                <a:gd name="T14" fmla="*/ 2147483646 w 15"/>
                <a:gd name="T15" fmla="*/ 2147483646 h 14"/>
                <a:gd name="T16" fmla="*/ 2147483646 w 15"/>
                <a:gd name="T17" fmla="*/ 2147483646 h 14"/>
                <a:gd name="T18" fmla="*/ 2147483646 w 15"/>
                <a:gd name="T19" fmla="*/ 2147483646 h 14"/>
                <a:gd name="T20" fmla="*/ 2147483646 w 15"/>
                <a:gd name="T21" fmla="*/ 2147483646 h 14"/>
                <a:gd name="T22" fmla="*/ 2147483646 w 15"/>
                <a:gd name="T23" fmla="*/ 2147483646 h 14"/>
                <a:gd name="T24" fmla="*/ 2147483646 w 15"/>
                <a:gd name="T25" fmla="*/ 2147483646 h 14"/>
                <a:gd name="T26" fmla="*/ 2147483646 w 15"/>
                <a:gd name="T27" fmla="*/ 2147483646 h 14"/>
                <a:gd name="T28" fmla="*/ 2147483646 w 15"/>
                <a:gd name="T29" fmla="*/ 2147483646 h 14"/>
                <a:gd name="T30" fmla="*/ 2147483646 w 15"/>
                <a:gd name="T31" fmla="*/ 2147483646 h 14"/>
                <a:gd name="T32" fmla="*/ 2147483646 w 15"/>
                <a:gd name="T33" fmla="*/ 2147483646 h 14"/>
                <a:gd name="T34" fmla="*/ 2147483646 w 15"/>
                <a:gd name="T35" fmla="*/ 2147483646 h 14"/>
                <a:gd name="T36" fmla="*/ 2147483646 w 15"/>
                <a:gd name="T37" fmla="*/ 2147483646 h 14"/>
                <a:gd name="T38" fmla="*/ 2147483646 w 15"/>
                <a:gd name="T39" fmla="*/ 2147483646 h 14"/>
                <a:gd name="T40" fmla="*/ 2147483646 w 15"/>
                <a:gd name="T41" fmla="*/ 2147483646 h 14"/>
                <a:gd name="T42" fmla="*/ 2147483646 w 15"/>
                <a:gd name="T43" fmla="*/ 2147483646 h 14"/>
                <a:gd name="T44" fmla="*/ 2147483646 w 15"/>
                <a:gd name="T45" fmla="*/ 2147483646 h 14"/>
                <a:gd name="T46" fmla="*/ 2147483646 w 15"/>
                <a:gd name="T47" fmla="*/ 2147483646 h 14"/>
                <a:gd name="T48" fmla="*/ 2147483646 w 15"/>
                <a:gd name="T49" fmla="*/ 2147483646 h 14"/>
                <a:gd name="T50" fmla="*/ 2147483646 w 15"/>
                <a:gd name="T51" fmla="*/ 2147483646 h 14"/>
                <a:gd name="T52" fmla="*/ 2147483646 w 15"/>
                <a:gd name="T53" fmla="*/ 2147483646 h 14"/>
                <a:gd name="T54" fmla="*/ 2147483646 w 15"/>
                <a:gd name="T55" fmla="*/ 2147483646 h 14"/>
                <a:gd name="T56" fmla="*/ 2147483646 w 15"/>
                <a:gd name="T57" fmla="*/ 2147483646 h 14"/>
                <a:gd name="T58" fmla="*/ 2147483646 w 15"/>
                <a:gd name="T59" fmla="*/ 2147483646 h 14"/>
                <a:gd name="T60" fmla="*/ 2147483646 w 15"/>
                <a:gd name="T61" fmla="*/ 2147483646 h 14"/>
                <a:gd name="T62" fmla="*/ 2147483646 w 15"/>
                <a:gd name="T63" fmla="*/ 2147483646 h 14"/>
                <a:gd name="T64" fmla="*/ 2147483646 w 15"/>
                <a:gd name="T65" fmla="*/ 2147483646 h 14"/>
                <a:gd name="T66" fmla="*/ 2147483646 w 15"/>
                <a:gd name="T67" fmla="*/ 2147483646 h 14"/>
                <a:gd name="T68" fmla="*/ 2147483646 w 15"/>
                <a:gd name="T69" fmla="*/ 2147483646 h 14"/>
                <a:gd name="T70" fmla="*/ 2147483646 w 15"/>
                <a:gd name="T71" fmla="*/ 2147483646 h 14"/>
                <a:gd name="T72" fmla="*/ 2147483646 w 15"/>
                <a:gd name="T73" fmla="*/ 2147483646 h 14"/>
                <a:gd name="T74" fmla="*/ 2147483646 w 15"/>
                <a:gd name="T75" fmla="*/ 2147483646 h 14"/>
                <a:gd name="T76" fmla="*/ 2147483646 w 15"/>
                <a:gd name="T77" fmla="*/ 2147483646 h 14"/>
                <a:gd name="T78" fmla="*/ 2147483646 w 15"/>
                <a:gd name="T79" fmla="*/ 2147483646 h 14"/>
                <a:gd name="T80" fmla="*/ 2147483646 w 15"/>
                <a:gd name="T81" fmla="*/ 2147483646 h 14"/>
                <a:gd name="T82" fmla="*/ 2147483646 w 15"/>
                <a:gd name="T83" fmla="*/ 2147483646 h 14"/>
                <a:gd name="T84" fmla="*/ 2147483646 w 15"/>
                <a:gd name="T85" fmla="*/ 2147483646 h 14"/>
                <a:gd name="T86" fmla="*/ 2147483646 w 15"/>
                <a:gd name="T87" fmla="*/ 2147483646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5" h="14">
                  <a:moveTo>
                    <a:pt x="0" y="0"/>
                  </a:moveTo>
                  <a:lnTo>
                    <a:pt x="0" y="2"/>
                  </a:lnTo>
                  <a:lnTo>
                    <a:pt x="1" y="3"/>
                  </a:lnTo>
                  <a:lnTo>
                    <a:pt x="2" y="4"/>
                  </a:lnTo>
                  <a:lnTo>
                    <a:pt x="2" y="5"/>
                  </a:lnTo>
                  <a:lnTo>
                    <a:pt x="3" y="5"/>
                  </a:lnTo>
                  <a:lnTo>
                    <a:pt x="3" y="6"/>
                  </a:lnTo>
                  <a:lnTo>
                    <a:pt x="4" y="7"/>
                  </a:lnTo>
                  <a:lnTo>
                    <a:pt x="5" y="8"/>
                  </a:lnTo>
                  <a:lnTo>
                    <a:pt x="5" y="9"/>
                  </a:lnTo>
                  <a:lnTo>
                    <a:pt x="6" y="10"/>
                  </a:lnTo>
                  <a:lnTo>
                    <a:pt x="7" y="10"/>
                  </a:lnTo>
                  <a:lnTo>
                    <a:pt x="7" y="12"/>
                  </a:lnTo>
                  <a:lnTo>
                    <a:pt x="8" y="11"/>
                  </a:lnTo>
                  <a:lnTo>
                    <a:pt x="8" y="10"/>
                  </a:lnTo>
                  <a:lnTo>
                    <a:pt x="9" y="12"/>
                  </a:lnTo>
                  <a:lnTo>
                    <a:pt x="10" y="12"/>
                  </a:lnTo>
                  <a:lnTo>
                    <a:pt x="10" y="11"/>
                  </a:lnTo>
                  <a:lnTo>
                    <a:pt x="10" y="12"/>
                  </a:lnTo>
                  <a:lnTo>
                    <a:pt x="11" y="12"/>
                  </a:lnTo>
                  <a:lnTo>
                    <a:pt x="11" y="13"/>
                  </a:lnTo>
                  <a:lnTo>
                    <a:pt x="11" y="11"/>
                  </a:lnTo>
                  <a:lnTo>
                    <a:pt x="12" y="12"/>
                  </a:lnTo>
                  <a:lnTo>
                    <a:pt x="12" y="13"/>
                  </a:lnTo>
                  <a:lnTo>
                    <a:pt x="13" y="12"/>
                  </a:lnTo>
                  <a:lnTo>
                    <a:pt x="13" y="13"/>
                  </a:lnTo>
                  <a:lnTo>
                    <a:pt x="14" y="14"/>
                  </a:lnTo>
                  <a:lnTo>
                    <a:pt x="14" y="13"/>
                  </a:lnTo>
                  <a:lnTo>
                    <a:pt x="15" y="13"/>
                  </a:lnTo>
                </a:path>
              </a:pathLst>
            </a:custGeom>
            <a:noFill/>
            <a:ln w="3175"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61" name="Freeform 118">
              <a:extLst>
                <a:ext uri="{FF2B5EF4-FFF2-40B4-BE49-F238E27FC236}">
                  <a16:creationId xmlns:a16="http://schemas.microsoft.com/office/drawing/2014/main" id="{D4BF776B-9DFB-4064-93C0-33BF63846AFD}"/>
                </a:ext>
              </a:extLst>
            </p:cNvPr>
            <p:cNvSpPr>
              <a:spLocks/>
            </p:cNvSpPr>
            <p:nvPr/>
          </p:nvSpPr>
          <p:spPr bwMode="auto">
            <a:xfrm>
              <a:off x="3178601" y="3219334"/>
              <a:ext cx="28569" cy="143696"/>
            </a:xfrm>
            <a:custGeom>
              <a:avLst/>
              <a:gdLst>
                <a:gd name="T0" fmla="*/ 0 w 18"/>
                <a:gd name="T1" fmla="*/ 2147483646 h 183"/>
                <a:gd name="T2" fmla="*/ 2147483646 w 18"/>
                <a:gd name="T3" fmla="*/ 2147483646 h 183"/>
                <a:gd name="T4" fmla="*/ 2147483646 w 18"/>
                <a:gd name="T5" fmla="*/ 2147483646 h 183"/>
                <a:gd name="T6" fmla="*/ 2147483646 w 18"/>
                <a:gd name="T7" fmla="*/ 2147483646 h 183"/>
                <a:gd name="T8" fmla="*/ 2147483646 w 18"/>
                <a:gd name="T9" fmla="*/ 2147483646 h 183"/>
                <a:gd name="T10" fmla="*/ 2147483646 w 18"/>
                <a:gd name="T11" fmla="*/ 2147483646 h 183"/>
                <a:gd name="T12" fmla="*/ 2147483646 w 18"/>
                <a:gd name="T13" fmla="*/ 2147483646 h 183"/>
                <a:gd name="T14" fmla="*/ 2147483646 w 18"/>
                <a:gd name="T15" fmla="*/ 2147483646 h 183"/>
                <a:gd name="T16" fmla="*/ 2147483646 w 18"/>
                <a:gd name="T17" fmla="*/ 2147483646 h 183"/>
                <a:gd name="T18" fmla="*/ 2147483646 w 18"/>
                <a:gd name="T19" fmla="*/ 2147483646 h 183"/>
                <a:gd name="T20" fmla="*/ 2147483646 w 18"/>
                <a:gd name="T21" fmla="*/ 2147483646 h 183"/>
                <a:gd name="T22" fmla="*/ 2147483646 w 18"/>
                <a:gd name="T23" fmla="*/ 2147483646 h 183"/>
                <a:gd name="T24" fmla="*/ 2147483646 w 18"/>
                <a:gd name="T25" fmla="*/ 2147483646 h 183"/>
                <a:gd name="T26" fmla="*/ 2147483646 w 18"/>
                <a:gd name="T27" fmla="*/ 2147483646 h 183"/>
                <a:gd name="T28" fmla="*/ 2147483646 w 18"/>
                <a:gd name="T29" fmla="*/ 2147483646 h 183"/>
                <a:gd name="T30" fmla="*/ 2147483646 w 18"/>
                <a:gd name="T31" fmla="*/ 2147483646 h 183"/>
                <a:gd name="T32" fmla="*/ 2147483646 w 18"/>
                <a:gd name="T33" fmla="*/ 2147483646 h 183"/>
                <a:gd name="T34" fmla="*/ 2147483646 w 18"/>
                <a:gd name="T35" fmla="*/ 2147483646 h 183"/>
                <a:gd name="T36" fmla="*/ 2147483646 w 18"/>
                <a:gd name="T37" fmla="*/ 2147483646 h 183"/>
                <a:gd name="T38" fmla="*/ 2147483646 w 18"/>
                <a:gd name="T39" fmla="*/ 2147483646 h 183"/>
                <a:gd name="T40" fmla="*/ 2147483646 w 18"/>
                <a:gd name="T41" fmla="*/ 2147483646 h 183"/>
                <a:gd name="T42" fmla="*/ 2147483646 w 18"/>
                <a:gd name="T43" fmla="*/ 2147483646 h 183"/>
                <a:gd name="T44" fmla="*/ 2147483646 w 18"/>
                <a:gd name="T45" fmla="*/ 2147483646 h 183"/>
                <a:gd name="T46" fmla="*/ 2147483646 w 18"/>
                <a:gd name="T47" fmla="*/ 2147483646 h 183"/>
                <a:gd name="T48" fmla="*/ 2147483646 w 18"/>
                <a:gd name="T49" fmla="*/ 2147483646 h 183"/>
                <a:gd name="T50" fmla="*/ 2147483646 w 18"/>
                <a:gd name="T51" fmla="*/ 2147483646 h 183"/>
                <a:gd name="T52" fmla="*/ 2147483646 w 18"/>
                <a:gd name="T53" fmla="*/ 2147483646 h 183"/>
                <a:gd name="T54" fmla="*/ 2147483646 w 18"/>
                <a:gd name="T55" fmla="*/ 2147483646 h 183"/>
                <a:gd name="T56" fmla="*/ 2147483646 w 18"/>
                <a:gd name="T57" fmla="*/ 2147483646 h 183"/>
                <a:gd name="T58" fmla="*/ 2147483646 w 18"/>
                <a:gd name="T59" fmla="*/ 2147483646 h 183"/>
                <a:gd name="T60" fmla="*/ 2147483646 w 18"/>
                <a:gd name="T61" fmla="*/ 2147483646 h 183"/>
                <a:gd name="T62" fmla="*/ 2147483646 w 18"/>
                <a:gd name="T63" fmla="*/ 2147483646 h 183"/>
                <a:gd name="T64" fmla="*/ 2147483646 w 18"/>
                <a:gd name="T65" fmla="*/ 2147483646 h 183"/>
                <a:gd name="T66" fmla="*/ 2147483646 w 18"/>
                <a:gd name="T67" fmla="*/ 2147483646 h 183"/>
                <a:gd name="T68" fmla="*/ 2147483646 w 18"/>
                <a:gd name="T69" fmla="*/ 2147483646 h 183"/>
                <a:gd name="T70" fmla="*/ 2147483646 w 18"/>
                <a:gd name="T71" fmla="*/ 2147483646 h 183"/>
                <a:gd name="T72" fmla="*/ 2147483646 w 18"/>
                <a:gd name="T73" fmla="*/ 2147483646 h 183"/>
                <a:gd name="T74" fmla="*/ 2147483646 w 18"/>
                <a:gd name="T75" fmla="*/ 2147483646 h 183"/>
                <a:gd name="T76" fmla="*/ 2147483646 w 18"/>
                <a:gd name="T77" fmla="*/ 2147483646 h 183"/>
                <a:gd name="T78" fmla="*/ 2147483646 w 18"/>
                <a:gd name="T79" fmla="*/ 2147483646 h 183"/>
                <a:gd name="T80" fmla="*/ 2147483646 w 18"/>
                <a:gd name="T81" fmla="*/ 2147483646 h 183"/>
                <a:gd name="T82" fmla="*/ 2147483646 w 18"/>
                <a:gd name="T83" fmla="*/ 2147483646 h 183"/>
                <a:gd name="T84" fmla="*/ 2147483646 w 18"/>
                <a:gd name="T85" fmla="*/ 2147483646 h 183"/>
                <a:gd name="T86" fmla="*/ 2147483646 w 18"/>
                <a:gd name="T87" fmla="*/ 2147483646 h 183"/>
                <a:gd name="T88" fmla="*/ 2147483646 w 18"/>
                <a:gd name="T89" fmla="*/ 2147483646 h 183"/>
                <a:gd name="T90" fmla="*/ 2147483646 w 18"/>
                <a:gd name="T91" fmla="*/ 2147483646 h 183"/>
                <a:gd name="T92" fmla="*/ 2147483646 w 18"/>
                <a:gd name="T93" fmla="*/ 2147483646 h 183"/>
                <a:gd name="T94" fmla="*/ 2147483646 w 18"/>
                <a:gd name="T95" fmla="*/ 2147483646 h 183"/>
                <a:gd name="T96" fmla="*/ 2147483646 w 18"/>
                <a:gd name="T97" fmla="*/ 2147483646 h 183"/>
                <a:gd name="T98" fmla="*/ 2147483646 w 18"/>
                <a:gd name="T99" fmla="*/ 0 h 1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3">
                  <a:moveTo>
                    <a:pt x="0" y="163"/>
                  </a:moveTo>
                  <a:lnTo>
                    <a:pt x="1" y="164"/>
                  </a:lnTo>
                  <a:lnTo>
                    <a:pt x="1" y="165"/>
                  </a:lnTo>
                  <a:lnTo>
                    <a:pt x="2" y="165"/>
                  </a:lnTo>
                  <a:lnTo>
                    <a:pt x="2" y="166"/>
                  </a:lnTo>
                  <a:lnTo>
                    <a:pt x="3" y="167"/>
                  </a:lnTo>
                  <a:lnTo>
                    <a:pt x="3" y="168"/>
                  </a:lnTo>
                  <a:lnTo>
                    <a:pt x="4" y="168"/>
                  </a:lnTo>
                  <a:lnTo>
                    <a:pt x="5" y="170"/>
                  </a:lnTo>
                  <a:lnTo>
                    <a:pt x="5" y="171"/>
                  </a:lnTo>
                  <a:lnTo>
                    <a:pt x="5" y="170"/>
                  </a:lnTo>
                  <a:lnTo>
                    <a:pt x="6" y="173"/>
                  </a:lnTo>
                  <a:lnTo>
                    <a:pt x="6" y="172"/>
                  </a:lnTo>
                  <a:lnTo>
                    <a:pt x="7" y="173"/>
                  </a:lnTo>
                  <a:lnTo>
                    <a:pt x="7" y="174"/>
                  </a:lnTo>
                  <a:lnTo>
                    <a:pt x="8" y="174"/>
                  </a:lnTo>
                  <a:lnTo>
                    <a:pt x="8" y="176"/>
                  </a:lnTo>
                  <a:lnTo>
                    <a:pt x="9" y="179"/>
                  </a:lnTo>
                  <a:lnTo>
                    <a:pt x="9" y="178"/>
                  </a:lnTo>
                  <a:lnTo>
                    <a:pt x="10" y="179"/>
                  </a:lnTo>
                  <a:lnTo>
                    <a:pt x="10" y="181"/>
                  </a:lnTo>
                  <a:lnTo>
                    <a:pt x="10" y="182"/>
                  </a:lnTo>
                  <a:lnTo>
                    <a:pt x="11" y="183"/>
                  </a:lnTo>
                  <a:lnTo>
                    <a:pt x="11" y="181"/>
                  </a:lnTo>
                  <a:lnTo>
                    <a:pt x="11" y="183"/>
                  </a:lnTo>
                  <a:lnTo>
                    <a:pt x="12" y="182"/>
                  </a:lnTo>
                  <a:lnTo>
                    <a:pt x="12" y="180"/>
                  </a:lnTo>
                  <a:lnTo>
                    <a:pt x="13" y="177"/>
                  </a:lnTo>
                  <a:lnTo>
                    <a:pt x="13" y="174"/>
                  </a:lnTo>
                  <a:lnTo>
                    <a:pt x="13" y="170"/>
                  </a:lnTo>
                  <a:lnTo>
                    <a:pt x="14" y="163"/>
                  </a:lnTo>
                  <a:lnTo>
                    <a:pt x="14" y="156"/>
                  </a:lnTo>
                  <a:lnTo>
                    <a:pt x="14" y="144"/>
                  </a:lnTo>
                  <a:lnTo>
                    <a:pt x="15" y="133"/>
                  </a:lnTo>
                  <a:lnTo>
                    <a:pt x="15" y="119"/>
                  </a:lnTo>
                  <a:lnTo>
                    <a:pt x="15" y="103"/>
                  </a:lnTo>
                  <a:lnTo>
                    <a:pt x="16" y="88"/>
                  </a:lnTo>
                  <a:lnTo>
                    <a:pt x="16" y="72"/>
                  </a:lnTo>
                  <a:lnTo>
                    <a:pt x="16" y="55"/>
                  </a:lnTo>
                  <a:lnTo>
                    <a:pt x="17" y="40"/>
                  </a:lnTo>
                  <a:lnTo>
                    <a:pt x="17" y="26"/>
                  </a:lnTo>
                  <a:lnTo>
                    <a:pt x="18" y="12"/>
                  </a:lnTo>
                  <a:lnTo>
                    <a:pt x="18" y="0"/>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62" name="Freeform 119">
              <a:extLst>
                <a:ext uri="{FF2B5EF4-FFF2-40B4-BE49-F238E27FC236}">
                  <a16:creationId xmlns:a16="http://schemas.microsoft.com/office/drawing/2014/main" id="{0F6A2B7F-91B3-4273-BE86-CCDB237D18F0}"/>
                </a:ext>
              </a:extLst>
            </p:cNvPr>
            <p:cNvSpPr>
              <a:spLocks/>
            </p:cNvSpPr>
            <p:nvPr/>
          </p:nvSpPr>
          <p:spPr bwMode="auto">
            <a:xfrm>
              <a:off x="3207171" y="3196562"/>
              <a:ext cx="26983" cy="95012"/>
            </a:xfrm>
            <a:custGeom>
              <a:avLst/>
              <a:gdLst>
                <a:gd name="T0" fmla="*/ 0 w 17"/>
                <a:gd name="T1" fmla="*/ 2147483646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0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29"/>
                  </a:moveTo>
                  <a:lnTo>
                    <a:pt x="0" y="19"/>
                  </a:lnTo>
                  <a:lnTo>
                    <a:pt x="1" y="12"/>
                  </a:lnTo>
                  <a:lnTo>
                    <a:pt x="1" y="6"/>
                  </a:lnTo>
                  <a:lnTo>
                    <a:pt x="1" y="3"/>
                  </a:lnTo>
                  <a:lnTo>
                    <a:pt x="2" y="1"/>
                  </a:lnTo>
                  <a:lnTo>
                    <a:pt x="2" y="0"/>
                  </a:lnTo>
                  <a:lnTo>
                    <a:pt x="2" y="1"/>
                  </a:lnTo>
                  <a:lnTo>
                    <a:pt x="3" y="5"/>
                  </a:lnTo>
                  <a:lnTo>
                    <a:pt x="3" y="10"/>
                  </a:lnTo>
                  <a:lnTo>
                    <a:pt x="3" y="15"/>
                  </a:lnTo>
                  <a:lnTo>
                    <a:pt x="4" y="21"/>
                  </a:lnTo>
                  <a:lnTo>
                    <a:pt x="4" y="27"/>
                  </a:lnTo>
                  <a:lnTo>
                    <a:pt x="4" y="34"/>
                  </a:lnTo>
                  <a:lnTo>
                    <a:pt x="5" y="39"/>
                  </a:lnTo>
                  <a:lnTo>
                    <a:pt x="5" y="47"/>
                  </a:lnTo>
                  <a:lnTo>
                    <a:pt x="6" y="54"/>
                  </a:lnTo>
                  <a:lnTo>
                    <a:pt x="6" y="61"/>
                  </a:lnTo>
                  <a:lnTo>
                    <a:pt x="6" y="66"/>
                  </a:lnTo>
                  <a:lnTo>
                    <a:pt x="7" y="73"/>
                  </a:lnTo>
                  <a:lnTo>
                    <a:pt x="7" y="77"/>
                  </a:lnTo>
                  <a:lnTo>
                    <a:pt x="7" y="83"/>
                  </a:lnTo>
                  <a:lnTo>
                    <a:pt x="8" y="87"/>
                  </a:lnTo>
                  <a:lnTo>
                    <a:pt x="8" y="90"/>
                  </a:lnTo>
                  <a:lnTo>
                    <a:pt x="8" y="94"/>
                  </a:lnTo>
                  <a:lnTo>
                    <a:pt x="9" y="97"/>
                  </a:lnTo>
                  <a:lnTo>
                    <a:pt x="9" y="100"/>
                  </a:lnTo>
                  <a:lnTo>
                    <a:pt x="9" y="102"/>
                  </a:lnTo>
                  <a:lnTo>
                    <a:pt x="10" y="104"/>
                  </a:lnTo>
                  <a:lnTo>
                    <a:pt x="10" y="106"/>
                  </a:lnTo>
                  <a:lnTo>
                    <a:pt x="11" y="108"/>
                  </a:lnTo>
                  <a:lnTo>
                    <a:pt x="11" y="107"/>
                  </a:lnTo>
                  <a:lnTo>
                    <a:pt x="11" y="108"/>
                  </a:lnTo>
                  <a:lnTo>
                    <a:pt x="12" y="109"/>
                  </a:lnTo>
                  <a:lnTo>
                    <a:pt x="12" y="108"/>
                  </a:lnTo>
                  <a:lnTo>
                    <a:pt x="12" y="109"/>
                  </a:lnTo>
                  <a:lnTo>
                    <a:pt x="13" y="109"/>
                  </a:lnTo>
                  <a:lnTo>
                    <a:pt x="13" y="108"/>
                  </a:lnTo>
                  <a:lnTo>
                    <a:pt x="13" y="109"/>
                  </a:lnTo>
                  <a:lnTo>
                    <a:pt x="14" y="109"/>
                  </a:lnTo>
                  <a:lnTo>
                    <a:pt x="14" y="108"/>
                  </a:lnTo>
                  <a:lnTo>
                    <a:pt x="15" y="108"/>
                  </a:lnTo>
                  <a:lnTo>
                    <a:pt x="16" y="110"/>
                  </a:lnTo>
                  <a:lnTo>
                    <a:pt x="16" y="111"/>
                  </a:lnTo>
                  <a:lnTo>
                    <a:pt x="16" y="114"/>
                  </a:lnTo>
                  <a:lnTo>
                    <a:pt x="17" y="115"/>
                  </a:lnTo>
                  <a:lnTo>
                    <a:pt x="17" y="118"/>
                  </a:lnTo>
                  <a:lnTo>
                    <a:pt x="17" y="121"/>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63" name="Freeform 120">
              <a:extLst>
                <a:ext uri="{FF2B5EF4-FFF2-40B4-BE49-F238E27FC236}">
                  <a16:creationId xmlns:a16="http://schemas.microsoft.com/office/drawing/2014/main" id="{0A1228DD-4E59-472A-A6CF-753BE6179800}"/>
                </a:ext>
              </a:extLst>
            </p:cNvPr>
            <p:cNvSpPr>
              <a:spLocks/>
            </p:cNvSpPr>
            <p:nvPr/>
          </p:nvSpPr>
          <p:spPr bwMode="auto">
            <a:xfrm>
              <a:off x="3234154" y="3291574"/>
              <a:ext cx="28569" cy="34549"/>
            </a:xfrm>
            <a:custGeom>
              <a:avLst/>
              <a:gdLst>
                <a:gd name="T0" fmla="*/ 0 w 18"/>
                <a:gd name="T1" fmla="*/ 0 h 44"/>
                <a:gd name="T2" fmla="*/ 2147483646 w 18"/>
                <a:gd name="T3" fmla="*/ 2147483646 h 44"/>
                <a:gd name="T4" fmla="*/ 2147483646 w 18"/>
                <a:gd name="T5" fmla="*/ 2147483646 h 44"/>
                <a:gd name="T6" fmla="*/ 2147483646 w 18"/>
                <a:gd name="T7" fmla="*/ 2147483646 h 44"/>
                <a:gd name="T8" fmla="*/ 2147483646 w 18"/>
                <a:gd name="T9" fmla="*/ 2147483646 h 44"/>
                <a:gd name="T10" fmla="*/ 2147483646 w 18"/>
                <a:gd name="T11" fmla="*/ 2147483646 h 44"/>
                <a:gd name="T12" fmla="*/ 2147483646 w 18"/>
                <a:gd name="T13" fmla="*/ 2147483646 h 44"/>
                <a:gd name="T14" fmla="*/ 2147483646 w 18"/>
                <a:gd name="T15" fmla="*/ 2147483646 h 44"/>
                <a:gd name="T16" fmla="*/ 2147483646 w 18"/>
                <a:gd name="T17" fmla="*/ 2147483646 h 44"/>
                <a:gd name="T18" fmla="*/ 2147483646 w 18"/>
                <a:gd name="T19" fmla="*/ 2147483646 h 44"/>
                <a:gd name="T20" fmla="*/ 2147483646 w 18"/>
                <a:gd name="T21" fmla="*/ 2147483646 h 44"/>
                <a:gd name="T22" fmla="*/ 2147483646 w 18"/>
                <a:gd name="T23" fmla="*/ 2147483646 h 44"/>
                <a:gd name="T24" fmla="*/ 2147483646 w 18"/>
                <a:gd name="T25" fmla="*/ 2147483646 h 44"/>
                <a:gd name="T26" fmla="*/ 2147483646 w 18"/>
                <a:gd name="T27" fmla="*/ 2147483646 h 44"/>
                <a:gd name="T28" fmla="*/ 2147483646 w 18"/>
                <a:gd name="T29" fmla="*/ 2147483646 h 44"/>
                <a:gd name="T30" fmla="*/ 2147483646 w 18"/>
                <a:gd name="T31" fmla="*/ 2147483646 h 44"/>
                <a:gd name="T32" fmla="*/ 2147483646 w 18"/>
                <a:gd name="T33" fmla="*/ 2147483646 h 44"/>
                <a:gd name="T34" fmla="*/ 2147483646 w 18"/>
                <a:gd name="T35" fmla="*/ 2147483646 h 44"/>
                <a:gd name="T36" fmla="*/ 2147483646 w 18"/>
                <a:gd name="T37" fmla="*/ 2147483646 h 44"/>
                <a:gd name="T38" fmla="*/ 2147483646 w 18"/>
                <a:gd name="T39" fmla="*/ 2147483646 h 44"/>
                <a:gd name="T40" fmla="*/ 2147483646 w 18"/>
                <a:gd name="T41" fmla="*/ 2147483646 h 44"/>
                <a:gd name="T42" fmla="*/ 2147483646 w 18"/>
                <a:gd name="T43" fmla="*/ 2147483646 h 44"/>
                <a:gd name="T44" fmla="*/ 2147483646 w 18"/>
                <a:gd name="T45" fmla="*/ 2147483646 h 44"/>
                <a:gd name="T46" fmla="*/ 2147483646 w 18"/>
                <a:gd name="T47" fmla="*/ 2147483646 h 44"/>
                <a:gd name="T48" fmla="*/ 2147483646 w 18"/>
                <a:gd name="T49" fmla="*/ 2147483646 h 44"/>
                <a:gd name="T50" fmla="*/ 2147483646 w 18"/>
                <a:gd name="T51" fmla="*/ 2147483646 h 44"/>
                <a:gd name="T52" fmla="*/ 2147483646 w 18"/>
                <a:gd name="T53" fmla="*/ 2147483646 h 44"/>
                <a:gd name="T54" fmla="*/ 2147483646 w 18"/>
                <a:gd name="T55" fmla="*/ 2147483646 h 44"/>
                <a:gd name="T56" fmla="*/ 2147483646 w 18"/>
                <a:gd name="T57" fmla="*/ 2147483646 h 44"/>
                <a:gd name="T58" fmla="*/ 2147483646 w 18"/>
                <a:gd name="T59" fmla="*/ 2147483646 h 44"/>
                <a:gd name="T60" fmla="*/ 2147483646 w 18"/>
                <a:gd name="T61" fmla="*/ 2147483646 h 44"/>
                <a:gd name="T62" fmla="*/ 2147483646 w 18"/>
                <a:gd name="T63" fmla="*/ 2147483646 h 44"/>
                <a:gd name="T64" fmla="*/ 2147483646 w 18"/>
                <a:gd name="T65" fmla="*/ 2147483646 h 44"/>
                <a:gd name="T66" fmla="*/ 2147483646 w 18"/>
                <a:gd name="T67" fmla="*/ 2147483646 h 44"/>
                <a:gd name="T68" fmla="*/ 2147483646 w 18"/>
                <a:gd name="T69" fmla="*/ 2147483646 h 44"/>
                <a:gd name="T70" fmla="*/ 2147483646 w 18"/>
                <a:gd name="T71" fmla="*/ 2147483646 h 44"/>
                <a:gd name="T72" fmla="*/ 2147483646 w 18"/>
                <a:gd name="T73" fmla="*/ 2147483646 h 44"/>
                <a:gd name="T74" fmla="*/ 2147483646 w 18"/>
                <a:gd name="T75" fmla="*/ 2147483646 h 44"/>
                <a:gd name="T76" fmla="*/ 2147483646 w 18"/>
                <a:gd name="T77" fmla="*/ 2147483646 h 44"/>
                <a:gd name="T78" fmla="*/ 2147483646 w 18"/>
                <a:gd name="T79" fmla="*/ 2147483646 h 44"/>
                <a:gd name="T80" fmla="*/ 2147483646 w 18"/>
                <a:gd name="T81" fmla="*/ 2147483646 h 44"/>
                <a:gd name="T82" fmla="*/ 2147483646 w 18"/>
                <a:gd name="T83" fmla="*/ 2147483646 h 44"/>
                <a:gd name="T84" fmla="*/ 2147483646 w 18"/>
                <a:gd name="T85" fmla="*/ 2147483646 h 44"/>
                <a:gd name="T86" fmla="*/ 2147483646 w 18"/>
                <a:gd name="T87" fmla="*/ 2147483646 h 44"/>
                <a:gd name="T88" fmla="*/ 2147483646 w 18"/>
                <a:gd name="T89" fmla="*/ 2147483646 h 44"/>
                <a:gd name="T90" fmla="*/ 2147483646 w 18"/>
                <a:gd name="T91" fmla="*/ 2147483646 h 44"/>
                <a:gd name="T92" fmla="*/ 2147483646 w 18"/>
                <a:gd name="T93" fmla="*/ 2147483646 h 44"/>
                <a:gd name="T94" fmla="*/ 2147483646 w 18"/>
                <a:gd name="T95" fmla="*/ 2147483646 h 44"/>
                <a:gd name="T96" fmla="*/ 2147483646 w 18"/>
                <a:gd name="T97" fmla="*/ 2147483646 h 44"/>
                <a:gd name="T98" fmla="*/ 2147483646 w 18"/>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4">
                  <a:moveTo>
                    <a:pt x="0" y="0"/>
                  </a:moveTo>
                  <a:lnTo>
                    <a:pt x="1" y="3"/>
                  </a:lnTo>
                  <a:lnTo>
                    <a:pt x="1" y="7"/>
                  </a:lnTo>
                  <a:lnTo>
                    <a:pt x="1" y="10"/>
                  </a:lnTo>
                  <a:lnTo>
                    <a:pt x="2" y="12"/>
                  </a:lnTo>
                  <a:lnTo>
                    <a:pt x="2" y="14"/>
                  </a:lnTo>
                  <a:lnTo>
                    <a:pt x="3" y="15"/>
                  </a:lnTo>
                  <a:lnTo>
                    <a:pt x="3" y="17"/>
                  </a:lnTo>
                  <a:lnTo>
                    <a:pt x="3" y="19"/>
                  </a:lnTo>
                  <a:lnTo>
                    <a:pt x="4" y="18"/>
                  </a:lnTo>
                  <a:lnTo>
                    <a:pt x="5" y="17"/>
                  </a:lnTo>
                  <a:lnTo>
                    <a:pt x="5" y="16"/>
                  </a:lnTo>
                  <a:lnTo>
                    <a:pt x="5" y="17"/>
                  </a:lnTo>
                  <a:lnTo>
                    <a:pt x="6" y="17"/>
                  </a:lnTo>
                  <a:lnTo>
                    <a:pt x="6" y="15"/>
                  </a:lnTo>
                  <a:lnTo>
                    <a:pt x="7" y="14"/>
                  </a:lnTo>
                  <a:lnTo>
                    <a:pt x="7" y="13"/>
                  </a:lnTo>
                  <a:lnTo>
                    <a:pt x="7" y="12"/>
                  </a:lnTo>
                  <a:lnTo>
                    <a:pt x="8" y="11"/>
                  </a:lnTo>
                  <a:lnTo>
                    <a:pt x="8" y="10"/>
                  </a:lnTo>
                  <a:lnTo>
                    <a:pt x="8" y="8"/>
                  </a:lnTo>
                  <a:lnTo>
                    <a:pt x="9" y="8"/>
                  </a:lnTo>
                  <a:lnTo>
                    <a:pt x="9" y="9"/>
                  </a:lnTo>
                  <a:lnTo>
                    <a:pt x="10" y="7"/>
                  </a:lnTo>
                  <a:lnTo>
                    <a:pt x="10" y="10"/>
                  </a:lnTo>
                  <a:lnTo>
                    <a:pt x="11" y="10"/>
                  </a:lnTo>
                  <a:lnTo>
                    <a:pt x="11" y="11"/>
                  </a:lnTo>
                  <a:lnTo>
                    <a:pt x="12" y="12"/>
                  </a:lnTo>
                  <a:lnTo>
                    <a:pt x="12" y="13"/>
                  </a:lnTo>
                  <a:lnTo>
                    <a:pt x="12" y="15"/>
                  </a:lnTo>
                  <a:lnTo>
                    <a:pt x="13" y="16"/>
                  </a:lnTo>
                  <a:lnTo>
                    <a:pt x="13" y="17"/>
                  </a:lnTo>
                  <a:lnTo>
                    <a:pt x="13" y="20"/>
                  </a:lnTo>
                  <a:lnTo>
                    <a:pt x="14" y="22"/>
                  </a:lnTo>
                  <a:lnTo>
                    <a:pt x="14" y="25"/>
                  </a:lnTo>
                  <a:lnTo>
                    <a:pt x="14" y="26"/>
                  </a:lnTo>
                  <a:lnTo>
                    <a:pt x="15" y="28"/>
                  </a:lnTo>
                  <a:lnTo>
                    <a:pt x="15" y="29"/>
                  </a:lnTo>
                  <a:lnTo>
                    <a:pt x="15" y="32"/>
                  </a:lnTo>
                  <a:lnTo>
                    <a:pt x="16" y="34"/>
                  </a:lnTo>
                  <a:lnTo>
                    <a:pt x="16" y="37"/>
                  </a:lnTo>
                  <a:lnTo>
                    <a:pt x="17" y="38"/>
                  </a:lnTo>
                  <a:lnTo>
                    <a:pt x="17" y="40"/>
                  </a:lnTo>
                  <a:lnTo>
                    <a:pt x="17" y="42"/>
                  </a:lnTo>
                  <a:lnTo>
                    <a:pt x="18" y="44"/>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64" name="Freeform 121">
              <a:extLst>
                <a:ext uri="{FF2B5EF4-FFF2-40B4-BE49-F238E27FC236}">
                  <a16:creationId xmlns:a16="http://schemas.microsoft.com/office/drawing/2014/main" id="{7FDD5158-0CB3-48F5-BB99-70F3501383B8}"/>
                </a:ext>
              </a:extLst>
            </p:cNvPr>
            <p:cNvSpPr>
              <a:spLocks/>
            </p:cNvSpPr>
            <p:nvPr/>
          </p:nvSpPr>
          <p:spPr bwMode="auto">
            <a:xfrm>
              <a:off x="3262723" y="3326123"/>
              <a:ext cx="26983" cy="20415"/>
            </a:xfrm>
            <a:custGeom>
              <a:avLst/>
              <a:gdLst>
                <a:gd name="T0" fmla="*/ 0 w 17"/>
                <a:gd name="T1" fmla="*/ 0 h 26"/>
                <a:gd name="T2" fmla="*/ 0 w 17"/>
                <a:gd name="T3" fmla="*/ 2147483646 h 26"/>
                <a:gd name="T4" fmla="*/ 2147483646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3"/>
                  </a:lnTo>
                  <a:lnTo>
                    <a:pt x="1" y="4"/>
                  </a:lnTo>
                  <a:lnTo>
                    <a:pt x="1" y="5"/>
                  </a:lnTo>
                  <a:lnTo>
                    <a:pt x="2" y="7"/>
                  </a:lnTo>
                  <a:lnTo>
                    <a:pt x="2" y="9"/>
                  </a:lnTo>
                  <a:lnTo>
                    <a:pt x="2" y="11"/>
                  </a:lnTo>
                  <a:lnTo>
                    <a:pt x="3" y="10"/>
                  </a:lnTo>
                  <a:lnTo>
                    <a:pt x="3" y="12"/>
                  </a:lnTo>
                  <a:lnTo>
                    <a:pt x="4" y="13"/>
                  </a:lnTo>
                  <a:lnTo>
                    <a:pt x="4" y="14"/>
                  </a:lnTo>
                  <a:lnTo>
                    <a:pt x="5" y="15"/>
                  </a:lnTo>
                  <a:lnTo>
                    <a:pt x="5" y="17"/>
                  </a:lnTo>
                  <a:lnTo>
                    <a:pt x="6" y="17"/>
                  </a:lnTo>
                  <a:lnTo>
                    <a:pt x="6" y="18"/>
                  </a:lnTo>
                  <a:lnTo>
                    <a:pt x="6" y="19"/>
                  </a:lnTo>
                  <a:lnTo>
                    <a:pt x="7" y="18"/>
                  </a:lnTo>
                  <a:lnTo>
                    <a:pt x="7" y="20"/>
                  </a:lnTo>
                  <a:lnTo>
                    <a:pt x="8" y="21"/>
                  </a:lnTo>
                  <a:lnTo>
                    <a:pt x="9" y="22"/>
                  </a:lnTo>
                  <a:lnTo>
                    <a:pt x="9" y="21"/>
                  </a:lnTo>
                  <a:lnTo>
                    <a:pt x="10" y="23"/>
                  </a:lnTo>
                  <a:lnTo>
                    <a:pt x="10" y="22"/>
                  </a:lnTo>
                  <a:lnTo>
                    <a:pt x="11" y="22"/>
                  </a:lnTo>
                  <a:lnTo>
                    <a:pt x="11" y="23"/>
                  </a:lnTo>
                  <a:lnTo>
                    <a:pt x="12" y="23"/>
                  </a:lnTo>
                  <a:lnTo>
                    <a:pt x="12" y="24"/>
                  </a:lnTo>
                  <a:lnTo>
                    <a:pt x="13" y="23"/>
                  </a:lnTo>
                  <a:lnTo>
                    <a:pt x="13" y="24"/>
                  </a:lnTo>
                  <a:lnTo>
                    <a:pt x="14" y="24"/>
                  </a:lnTo>
                  <a:lnTo>
                    <a:pt x="14" y="25"/>
                  </a:lnTo>
                  <a:lnTo>
                    <a:pt x="15" y="24"/>
                  </a:lnTo>
                  <a:lnTo>
                    <a:pt x="16" y="25"/>
                  </a:lnTo>
                  <a:lnTo>
                    <a:pt x="16" y="26"/>
                  </a:lnTo>
                  <a:lnTo>
                    <a:pt x="17" y="26"/>
                  </a:lnTo>
                  <a:lnTo>
                    <a:pt x="17" y="25"/>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65" name="Freeform 122">
              <a:extLst>
                <a:ext uri="{FF2B5EF4-FFF2-40B4-BE49-F238E27FC236}">
                  <a16:creationId xmlns:a16="http://schemas.microsoft.com/office/drawing/2014/main" id="{E1FC6DD3-2E4D-4E69-BAA2-5CA630C749D0}"/>
                </a:ext>
              </a:extLst>
            </p:cNvPr>
            <p:cNvSpPr>
              <a:spLocks/>
            </p:cNvSpPr>
            <p:nvPr/>
          </p:nvSpPr>
          <p:spPr bwMode="auto">
            <a:xfrm>
              <a:off x="3289705" y="3345755"/>
              <a:ext cx="9523" cy="5496"/>
            </a:xfrm>
            <a:custGeom>
              <a:avLst/>
              <a:gdLst>
                <a:gd name="T0" fmla="*/ 0 w 6"/>
                <a:gd name="T1" fmla="*/ 0 h 7"/>
                <a:gd name="T2" fmla="*/ 2147483646 w 6"/>
                <a:gd name="T3" fmla="*/ 2147483646 h 7"/>
                <a:gd name="T4" fmla="*/ 2147483646 w 6"/>
                <a:gd name="T5" fmla="*/ 2147483646 h 7"/>
                <a:gd name="T6" fmla="*/ 2147483646 w 6"/>
                <a:gd name="T7" fmla="*/ 0 h 7"/>
                <a:gd name="T8" fmla="*/ 2147483646 w 6"/>
                <a:gd name="T9" fmla="*/ 2147483646 h 7"/>
                <a:gd name="T10" fmla="*/ 2147483646 w 6"/>
                <a:gd name="T11" fmla="*/ 2147483646 h 7"/>
                <a:gd name="T12" fmla="*/ 2147483646 w 6"/>
                <a:gd name="T13" fmla="*/ 2147483646 h 7"/>
                <a:gd name="T14" fmla="*/ 2147483646 w 6"/>
                <a:gd name="T15" fmla="*/ 2147483646 h 7"/>
                <a:gd name="T16" fmla="*/ 2147483646 w 6"/>
                <a:gd name="T17" fmla="*/ 2147483646 h 7"/>
                <a:gd name="T18" fmla="*/ 2147483646 w 6"/>
                <a:gd name="T19" fmla="*/ 2147483646 h 7"/>
                <a:gd name="T20" fmla="*/ 2147483646 w 6"/>
                <a:gd name="T21" fmla="*/ 2147483646 h 7"/>
                <a:gd name="T22" fmla="*/ 2147483646 w 6"/>
                <a:gd name="T23" fmla="*/ 2147483646 h 7"/>
                <a:gd name="T24" fmla="*/ 2147483646 w 6"/>
                <a:gd name="T25" fmla="*/ 2147483646 h 7"/>
                <a:gd name="T26" fmla="*/ 2147483646 w 6"/>
                <a:gd name="T27" fmla="*/ 2147483646 h 7"/>
                <a:gd name="T28" fmla="*/ 2147483646 w 6"/>
                <a:gd name="T29" fmla="*/ 2147483646 h 7"/>
                <a:gd name="T30" fmla="*/ 2147483646 w 6"/>
                <a:gd name="T31" fmla="*/ 2147483646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7">
                  <a:moveTo>
                    <a:pt x="0" y="0"/>
                  </a:moveTo>
                  <a:lnTo>
                    <a:pt x="1" y="1"/>
                  </a:lnTo>
                  <a:lnTo>
                    <a:pt x="2" y="0"/>
                  </a:lnTo>
                  <a:lnTo>
                    <a:pt x="2" y="1"/>
                  </a:lnTo>
                  <a:lnTo>
                    <a:pt x="3" y="3"/>
                  </a:lnTo>
                  <a:lnTo>
                    <a:pt x="4" y="3"/>
                  </a:lnTo>
                  <a:lnTo>
                    <a:pt x="4" y="5"/>
                  </a:lnTo>
                  <a:lnTo>
                    <a:pt x="5" y="4"/>
                  </a:lnTo>
                  <a:lnTo>
                    <a:pt x="5" y="6"/>
                  </a:lnTo>
                  <a:lnTo>
                    <a:pt x="6" y="7"/>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66" name="Freeform 123">
              <a:extLst>
                <a:ext uri="{FF2B5EF4-FFF2-40B4-BE49-F238E27FC236}">
                  <a16:creationId xmlns:a16="http://schemas.microsoft.com/office/drawing/2014/main" id="{B2278D64-46CA-4F7F-A07B-7028FC850D73}"/>
                </a:ext>
              </a:extLst>
            </p:cNvPr>
            <p:cNvSpPr>
              <a:spLocks/>
            </p:cNvSpPr>
            <p:nvPr/>
          </p:nvSpPr>
          <p:spPr bwMode="auto">
            <a:xfrm>
              <a:off x="2459604" y="3348109"/>
              <a:ext cx="26983" cy="12564"/>
            </a:xfrm>
            <a:custGeom>
              <a:avLst/>
              <a:gdLst>
                <a:gd name="T0" fmla="*/ 0 w 17"/>
                <a:gd name="T1" fmla="*/ 0 h 16"/>
                <a:gd name="T2" fmla="*/ 0 w 17"/>
                <a:gd name="T3" fmla="*/ 0 h 16"/>
                <a:gd name="T4" fmla="*/ 0 w 17"/>
                <a:gd name="T5" fmla="*/ 2147483646 h 16"/>
                <a:gd name="T6" fmla="*/ 2147483646 w 17"/>
                <a:gd name="T7" fmla="*/ 2147483646 h 16"/>
                <a:gd name="T8" fmla="*/ 2147483646 w 17"/>
                <a:gd name="T9" fmla="*/ 2147483646 h 16"/>
                <a:gd name="T10" fmla="*/ 2147483646 w 17"/>
                <a:gd name="T11" fmla="*/ 2147483646 h 16"/>
                <a:gd name="T12" fmla="*/ 2147483646 w 17"/>
                <a:gd name="T13" fmla="*/ 2147483646 h 16"/>
                <a:gd name="T14" fmla="*/ 2147483646 w 17"/>
                <a:gd name="T15" fmla="*/ 2147483646 h 16"/>
                <a:gd name="T16" fmla="*/ 2147483646 w 17"/>
                <a:gd name="T17" fmla="*/ 2147483646 h 16"/>
                <a:gd name="T18" fmla="*/ 2147483646 w 17"/>
                <a:gd name="T19" fmla="*/ 2147483646 h 16"/>
                <a:gd name="T20" fmla="*/ 2147483646 w 17"/>
                <a:gd name="T21" fmla="*/ 2147483646 h 16"/>
                <a:gd name="T22" fmla="*/ 2147483646 w 17"/>
                <a:gd name="T23" fmla="*/ 2147483646 h 16"/>
                <a:gd name="T24" fmla="*/ 2147483646 w 17"/>
                <a:gd name="T25" fmla="*/ 2147483646 h 16"/>
                <a:gd name="T26" fmla="*/ 2147483646 w 17"/>
                <a:gd name="T27" fmla="*/ 2147483646 h 16"/>
                <a:gd name="T28" fmla="*/ 2147483646 w 17"/>
                <a:gd name="T29" fmla="*/ 2147483646 h 16"/>
                <a:gd name="T30" fmla="*/ 2147483646 w 17"/>
                <a:gd name="T31" fmla="*/ 2147483646 h 16"/>
                <a:gd name="T32" fmla="*/ 2147483646 w 17"/>
                <a:gd name="T33" fmla="*/ 2147483646 h 16"/>
                <a:gd name="T34" fmla="*/ 2147483646 w 17"/>
                <a:gd name="T35" fmla="*/ 2147483646 h 16"/>
                <a:gd name="T36" fmla="*/ 2147483646 w 17"/>
                <a:gd name="T37" fmla="*/ 2147483646 h 16"/>
                <a:gd name="T38" fmla="*/ 2147483646 w 17"/>
                <a:gd name="T39" fmla="*/ 2147483646 h 16"/>
                <a:gd name="T40" fmla="*/ 2147483646 w 17"/>
                <a:gd name="T41" fmla="*/ 2147483646 h 16"/>
                <a:gd name="T42" fmla="*/ 2147483646 w 17"/>
                <a:gd name="T43" fmla="*/ 2147483646 h 16"/>
                <a:gd name="T44" fmla="*/ 2147483646 w 17"/>
                <a:gd name="T45" fmla="*/ 2147483646 h 16"/>
                <a:gd name="T46" fmla="*/ 2147483646 w 17"/>
                <a:gd name="T47" fmla="*/ 2147483646 h 16"/>
                <a:gd name="T48" fmla="*/ 2147483646 w 17"/>
                <a:gd name="T49" fmla="*/ 2147483646 h 16"/>
                <a:gd name="T50" fmla="*/ 2147483646 w 17"/>
                <a:gd name="T51" fmla="*/ 2147483646 h 16"/>
                <a:gd name="T52" fmla="*/ 2147483646 w 17"/>
                <a:gd name="T53" fmla="*/ 2147483646 h 16"/>
                <a:gd name="T54" fmla="*/ 2147483646 w 17"/>
                <a:gd name="T55" fmla="*/ 2147483646 h 16"/>
                <a:gd name="T56" fmla="*/ 2147483646 w 17"/>
                <a:gd name="T57" fmla="*/ 2147483646 h 16"/>
                <a:gd name="T58" fmla="*/ 2147483646 w 17"/>
                <a:gd name="T59" fmla="*/ 2147483646 h 16"/>
                <a:gd name="T60" fmla="*/ 2147483646 w 17"/>
                <a:gd name="T61" fmla="*/ 2147483646 h 16"/>
                <a:gd name="T62" fmla="*/ 2147483646 w 17"/>
                <a:gd name="T63" fmla="*/ 2147483646 h 16"/>
                <a:gd name="T64" fmla="*/ 2147483646 w 17"/>
                <a:gd name="T65" fmla="*/ 2147483646 h 16"/>
                <a:gd name="T66" fmla="*/ 2147483646 w 17"/>
                <a:gd name="T67" fmla="*/ 2147483646 h 16"/>
                <a:gd name="T68" fmla="*/ 2147483646 w 17"/>
                <a:gd name="T69" fmla="*/ 2147483646 h 16"/>
                <a:gd name="T70" fmla="*/ 2147483646 w 17"/>
                <a:gd name="T71" fmla="*/ 2147483646 h 16"/>
                <a:gd name="T72" fmla="*/ 2147483646 w 17"/>
                <a:gd name="T73" fmla="*/ 2147483646 h 16"/>
                <a:gd name="T74" fmla="*/ 2147483646 w 17"/>
                <a:gd name="T75" fmla="*/ 2147483646 h 16"/>
                <a:gd name="T76" fmla="*/ 2147483646 w 17"/>
                <a:gd name="T77" fmla="*/ 2147483646 h 16"/>
                <a:gd name="T78" fmla="*/ 2147483646 w 17"/>
                <a:gd name="T79" fmla="*/ 2147483646 h 16"/>
                <a:gd name="T80" fmla="*/ 2147483646 w 17"/>
                <a:gd name="T81" fmla="*/ 2147483646 h 16"/>
                <a:gd name="T82" fmla="*/ 2147483646 w 17"/>
                <a:gd name="T83" fmla="*/ 2147483646 h 16"/>
                <a:gd name="T84" fmla="*/ 2147483646 w 17"/>
                <a:gd name="T85" fmla="*/ 2147483646 h 16"/>
                <a:gd name="T86" fmla="*/ 2147483646 w 17"/>
                <a:gd name="T87" fmla="*/ 2147483646 h 16"/>
                <a:gd name="T88" fmla="*/ 2147483646 w 17"/>
                <a:gd name="T89" fmla="*/ 2147483646 h 16"/>
                <a:gd name="T90" fmla="*/ 2147483646 w 17"/>
                <a:gd name="T91" fmla="*/ 2147483646 h 16"/>
                <a:gd name="T92" fmla="*/ 2147483646 w 17"/>
                <a:gd name="T93" fmla="*/ 2147483646 h 16"/>
                <a:gd name="T94" fmla="*/ 2147483646 w 17"/>
                <a:gd name="T95" fmla="*/ 2147483646 h 16"/>
                <a:gd name="T96" fmla="*/ 2147483646 w 17"/>
                <a:gd name="T97" fmla="*/ 2147483646 h 16"/>
                <a:gd name="T98" fmla="*/ 2147483646 w 17"/>
                <a:gd name="T99" fmla="*/ 2147483646 h 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6">
                  <a:moveTo>
                    <a:pt x="0" y="0"/>
                  </a:moveTo>
                  <a:lnTo>
                    <a:pt x="0" y="0"/>
                  </a:lnTo>
                  <a:lnTo>
                    <a:pt x="0" y="1"/>
                  </a:lnTo>
                  <a:lnTo>
                    <a:pt x="1" y="2"/>
                  </a:lnTo>
                  <a:lnTo>
                    <a:pt x="1" y="1"/>
                  </a:lnTo>
                  <a:lnTo>
                    <a:pt x="2" y="3"/>
                  </a:lnTo>
                  <a:lnTo>
                    <a:pt x="2" y="2"/>
                  </a:lnTo>
                  <a:lnTo>
                    <a:pt x="3" y="3"/>
                  </a:lnTo>
                  <a:lnTo>
                    <a:pt x="3" y="4"/>
                  </a:lnTo>
                  <a:lnTo>
                    <a:pt x="3" y="5"/>
                  </a:lnTo>
                  <a:lnTo>
                    <a:pt x="4" y="4"/>
                  </a:lnTo>
                  <a:lnTo>
                    <a:pt x="4" y="5"/>
                  </a:lnTo>
                  <a:lnTo>
                    <a:pt x="5" y="6"/>
                  </a:lnTo>
                  <a:lnTo>
                    <a:pt x="5" y="5"/>
                  </a:lnTo>
                  <a:lnTo>
                    <a:pt x="6" y="6"/>
                  </a:lnTo>
                  <a:lnTo>
                    <a:pt x="7" y="6"/>
                  </a:lnTo>
                  <a:lnTo>
                    <a:pt x="8" y="7"/>
                  </a:lnTo>
                  <a:lnTo>
                    <a:pt x="8" y="6"/>
                  </a:lnTo>
                  <a:lnTo>
                    <a:pt x="9" y="7"/>
                  </a:lnTo>
                  <a:lnTo>
                    <a:pt x="10" y="8"/>
                  </a:lnTo>
                  <a:lnTo>
                    <a:pt x="10" y="9"/>
                  </a:lnTo>
                  <a:lnTo>
                    <a:pt x="11" y="9"/>
                  </a:lnTo>
                  <a:lnTo>
                    <a:pt x="12" y="9"/>
                  </a:lnTo>
                  <a:lnTo>
                    <a:pt x="13" y="9"/>
                  </a:lnTo>
                  <a:lnTo>
                    <a:pt x="13" y="10"/>
                  </a:lnTo>
                  <a:lnTo>
                    <a:pt x="14" y="11"/>
                  </a:lnTo>
                  <a:lnTo>
                    <a:pt x="14" y="12"/>
                  </a:lnTo>
                  <a:lnTo>
                    <a:pt x="14" y="13"/>
                  </a:lnTo>
                  <a:lnTo>
                    <a:pt x="15" y="11"/>
                  </a:lnTo>
                  <a:lnTo>
                    <a:pt x="15" y="12"/>
                  </a:lnTo>
                  <a:lnTo>
                    <a:pt x="16" y="13"/>
                  </a:lnTo>
                  <a:lnTo>
                    <a:pt x="16" y="14"/>
                  </a:lnTo>
                  <a:lnTo>
                    <a:pt x="17" y="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67" name="Freeform 124">
              <a:extLst>
                <a:ext uri="{FF2B5EF4-FFF2-40B4-BE49-F238E27FC236}">
                  <a16:creationId xmlns:a16="http://schemas.microsoft.com/office/drawing/2014/main" id="{F838C307-3F14-43AE-AC89-97DFD7D67C35}"/>
                </a:ext>
              </a:extLst>
            </p:cNvPr>
            <p:cNvSpPr>
              <a:spLocks/>
            </p:cNvSpPr>
            <p:nvPr/>
          </p:nvSpPr>
          <p:spPr bwMode="auto">
            <a:xfrm>
              <a:off x="2486585" y="3197347"/>
              <a:ext cx="28569" cy="171964"/>
            </a:xfrm>
            <a:custGeom>
              <a:avLst/>
              <a:gdLst>
                <a:gd name="T0" fmla="*/ 0 w 18"/>
                <a:gd name="T1" fmla="*/ 2147483646 h 219"/>
                <a:gd name="T2" fmla="*/ 2147483646 w 18"/>
                <a:gd name="T3" fmla="*/ 2147483646 h 219"/>
                <a:gd name="T4" fmla="*/ 2147483646 w 18"/>
                <a:gd name="T5" fmla="*/ 2147483646 h 219"/>
                <a:gd name="T6" fmla="*/ 2147483646 w 18"/>
                <a:gd name="T7" fmla="*/ 2147483646 h 219"/>
                <a:gd name="T8" fmla="*/ 2147483646 w 18"/>
                <a:gd name="T9" fmla="*/ 2147483646 h 219"/>
                <a:gd name="T10" fmla="*/ 2147483646 w 18"/>
                <a:gd name="T11" fmla="*/ 2147483646 h 219"/>
                <a:gd name="T12" fmla="*/ 2147483646 w 18"/>
                <a:gd name="T13" fmla="*/ 2147483646 h 219"/>
                <a:gd name="T14" fmla="*/ 2147483646 w 18"/>
                <a:gd name="T15" fmla="*/ 2147483646 h 219"/>
                <a:gd name="T16" fmla="*/ 2147483646 w 18"/>
                <a:gd name="T17" fmla="*/ 2147483646 h 219"/>
                <a:gd name="T18" fmla="*/ 2147483646 w 18"/>
                <a:gd name="T19" fmla="*/ 2147483646 h 219"/>
                <a:gd name="T20" fmla="*/ 2147483646 w 18"/>
                <a:gd name="T21" fmla="*/ 2147483646 h 219"/>
                <a:gd name="T22" fmla="*/ 2147483646 w 18"/>
                <a:gd name="T23" fmla="*/ 2147483646 h 219"/>
                <a:gd name="T24" fmla="*/ 2147483646 w 18"/>
                <a:gd name="T25" fmla="*/ 2147483646 h 219"/>
                <a:gd name="T26" fmla="*/ 2147483646 w 18"/>
                <a:gd name="T27" fmla="*/ 2147483646 h 219"/>
                <a:gd name="T28" fmla="*/ 2147483646 w 18"/>
                <a:gd name="T29" fmla="*/ 2147483646 h 219"/>
                <a:gd name="T30" fmla="*/ 2147483646 w 18"/>
                <a:gd name="T31" fmla="*/ 2147483646 h 219"/>
                <a:gd name="T32" fmla="*/ 2147483646 w 18"/>
                <a:gd name="T33" fmla="*/ 2147483646 h 219"/>
                <a:gd name="T34" fmla="*/ 2147483646 w 18"/>
                <a:gd name="T35" fmla="*/ 2147483646 h 219"/>
                <a:gd name="T36" fmla="*/ 2147483646 w 18"/>
                <a:gd name="T37" fmla="*/ 2147483646 h 219"/>
                <a:gd name="T38" fmla="*/ 2147483646 w 18"/>
                <a:gd name="T39" fmla="*/ 2147483646 h 219"/>
                <a:gd name="T40" fmla="*/ 2147483646 w 18"/>
                <a:gd name="T41" fmla="*/ 2147483646 h 219"/>
                <a:gd name="T42" fmla="*/ 2147483646 w 18"/>
                <a:gd name="T43" fmla="*/ 2147483646 h 219"/>
                <a:gd name="T44" fmla="*/ 2147483646 w 18"/>
                <a:gd name="T45" fmla="*/ 2147483646 h 219"/>
                <a:gd name="T46" fmla="*/ 2147483646 w 18"/>
                <a:gd name="T47" fmla="*/ 2147483646 h 219"/>
                <a:gd name="T48" fmla="*/ 2147483646 w 18"/>
                <a:gd name="T49" fmla="*/ 2147483646 h 219"/>
                <a:gd name="T50" fmla="*/ 2147483646 w 18"/>
                <a:gd name="T51" fmla="*/ 2147483646 h 219"/>
                <a:gd name="T52" fmla="*/ 2147483646 w 18"/>
                <a:gd name="T53" fmla="*/ 2147483646 h 219"/>
                <a:gd name="T54" fmla="*/ 2147483646 w 18"/>
                <a:gd name="T55" fmla="*/ 2147483646 h 219"/>
                <a:gd name="T56" fmla="*/ 2147483646 w 18"/>
                <a:gd name="T57" fmla="*/ 2147483646 h 219"/>
                <a:gd name="T58" fmla="*/ 2147483646 w 18"/>
                <a:gd name="T59" fmla="*/ 2147483646 h 219"/>
                <a:gd name="T60" fmla="*/ 2147483646 w 18"/>
                <a:gd name="T61" fmla="*/ 2147483646 h 219"/>
                <a:gd name="T62" fmla="*/ 2147483646 w 18"/>
                <a:gd name="T63" fmla="*/ 2147483646 h 219"/>
                <a:gd name="T64" fmla="*/ 2147483646 w 18"/>
                <a:gd name="T65" fmla="*/ 2147483646 h 219"/>
                <a:gd name="T66" fmla="*/ 2147483646 w 18"/>
                <a:gd name="T67" fmla="*/ 2147483646 h 219"/>
                <a:gd name="T68" fmla="*/ 2147483646 w 18"/>
                <a:gd name="T69" fmla="*/ 2147483646 h 219"/>
                <a:gd name="T70" fmla="*/ 2147483646 w 18"/>
                <a:gd name="T71" fmla="*/ 2147483646 h 219"/>
                <a:gd name="T72" fmla="*/ 2147483646 w 18"/>
                <a:gd name="T73" fmla="*/ 2147483646 h 219"/>
                <a:gd name="T74" fmla="*/ 2147483646 w 18"/>
                <a:gd name="T75" fmla="*/ 2147483646 h 219"/>
                <a:gd name="T76" fmla="*/ 2147483646 w 18"/>
                <a:gd name="T77" fmla="*/ 2147483646 h 219"/>
                <a:gd name="T78" fmla="*/ 2147483646 w 18"/>
                <a:gd name="T79" fmla="*/ 2147483646 h 219"/>
                <a:gd name="T80" fmla="*/ 2147483646 w 18"/>
                <a:gd name="T81" fmla="*/ 2147483646 h 219"/>
                <a:gd name="T82" fmla="*/ 2147483646 w 18"/>
                <a:gd name="T83" fmla="*/ 0 h 219"/>
                <a:gd name="T84" fmla="*/ 2147483646 w 18"/>
                <a:gd name="T85" fmla="*/ 0 h 219"/>
                <a:gd name="T86" fmla="*/ 2147483646 w 18"/>
                <a:gd name="T87" fmla="*/ 2147483646 h 219"/>
                <a:gd name="T88" fmla="*/ 2147483646 w 18"/>
                <a:gd name="T89" fmla="*/ 2147483646 h 219"/>
                <a:gd name="T90" fmla="*/ 2147483646 w 18"/>
                <a:gd name="T91" fmla="*/ 2147483646 h 219"/>
                <a:gd name="T92" fmla="*/ 2147483646 w 18"/>
                <a:gd name="T93" fmla="*/ 2147483646 h 219"/>
                <a:gd name="T94" fmla="*/ 2147483646 w 18"/>
                <a:gd name="T95" fmla="*/ 2147483646 h 219"/>
                <a:gd name="T96" fmla="*/ 2147483646 w 18"/>
                <a:gd name="T97" fmla="*/ 2147483646 h 219"/>
                <a:gd name="T98" fmla="*/ 2147483646 w 18"/>
                <a:gd name="T99" fmla="*/ 2147483646 h 2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9">
                  <a:moveTo>
                    <a:pt x="0" y="208"/>
                  </a:moveTo>
                  <a:lnTo>
                    <a:pt x="1" y="209"/>
                  </a:lnTo>
                  <a:lnTo>
                    <a:pt x="1" y="208"/>
                  </a:lnTo>
                  <a:lnTo>
                    <a:pt x="1" y="210"/>
                  </a:lnTo>
                  <a:lnTo>
                    <a:pt x="2" y="211"/>
                  </a:lnTo>
                  <a:lnTo>
                    <a:pt x="3" y="213"/>
                  </a:lnTo>
                  <a:lnTo>
                    <a:pt x="4" y="214"/>
                  </a:lnTo>
                  <a:lnTo>
                    <a:pt x="4" y="215"/>
                  </a:lnTo>
                  <a:lnTo>
                    <a:pt x="5" y="217"/>
                  </a:lnTo>
                  <a:lnTo>
                    <a:pt x="5" y="218"/>
                  </a:lnTo>
                  <a:lnTo>
                    <a:pt x="5" y="219"/>
                  </a:lnTo>
                  <a:lnTo>
                    <a:pt x="6" y="219"/>
                  </a:lnTo>
                  <a:lnTo>
                    <a:pt x="7" y="219"/>
                  </a:lnTo>
                  <a:lnTo>
                    <a:pt x="8" y="217"/>
                  </a:lnTo>
                  <a:lnTo>
                    <a:pt x="8" y="215"/>
                  </a:lnTo>
                  <a:lnTo>
                    <a:pt x="8" y="210"/>
                  </a:lnTo>
                  <a:lnTo>
                    <a:pt x="9" y="206"/>
                  </a:lnTo>
                  <a:lnTo>
                    <a:pt x="9" y="199"/>
                  </a:lnTo>
                  <a:lnTo>
                    <a:pt x="9" y="190"/>
                  </a:lnTo>
                  <a:lnTo>
                    <a:pt x="10" y="180"/>
                  </a:lnTo>
                  <a:lnTo>
                    <a:pt x="10" y="168"/>
                  </a:lnTo>
                  <a:lnTo>
                    <a:pt x="10" y="154"/>
                  </a:lnTo>
                  <a:lnTo>
                    <a:pt x="11" y="137"/>
                  </a:lnTo>
                  <a:lnTo>
                    <a:pt x="11" y="123"/>
                  </a:lnTo>
                  <a:lnTo>
                    <a:pt x="11" y="105"/>
                  </a:lnTo>
                  <a:lnTo>
                    <a:pt x="12" y="89"/>
                  </a:lnTo>
                  <a:lnTo>
                    <a:pt x="12" y="73"/>
                  </a:lnTo>
                  <a:lnTo>
                    <a:pt x="13" y="57"/>
                  </a:lnTo>
                  <a:lnTo>
                    <a:pt x="13" y="42"/>
                  </a:lnTo>
                  <a:lnTo>
                    <a:pt x="13" y="31"/>
                  </a:lnTo>
                  <a:lnTo>
                    <a:pt x="14" y="20"/>
                  </a:lnTo>
                  <a:lnTo>
                    <a:pt x="14" y="12"/>
                  </a:lnTo>
                  <a:lnTo>
                    <a:pt x="14" y="6"/>
                  </a:lnTo>
                  <a:lnTo>
                    <a:pt x="15" y="2"/>
                  </a:lnTo>
                  <a:lnTo>
                    <a:pt x="15" y="0"/>
                  </a:lnTo>
                  <a:lnTo>
                    <a:pt x="16" y="2"/>
                  </a:lnTo>
                  <a:lnTo>
                    <a:pt x="16" y="5"/>
                  </a:lnTo>
                  <a:lnTo>
                    <a:pt x="16" y="9"/>
                  </a:lnTo>
                  <a:lnTo>
                    <a:pt x="17" y="14"/>
                  </a:lnTo>
                  <a:lnTo>
                    <a:pt x="17" y="21"/>
                  </a:lnTo>
                  <a:lnTo>
                    <a:pt x="17" y="27"/>
                  </a:lnTo>
                  <a:lnTo>
                    <a:pt x="18"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68" name="Freeform 125">
              <a:extLst>
                <a:ext uri="{FF2B5EF4-FFF2-40B4-BE49-F238E27FC236}">
                  <a16:creationId xmlns:a16="http://schemas.microsoft.com/office/drawing/2014/main" id="{C882CDB1-1791-4D3F-A2D6-19C8748D979B}"/>
                </a:ext>
              </a:extLst>
            </p:cNvPr>
            <p:cNvSpPr>
              <a:spLocks/>
            </p:cNvSpPr>
            <p:nvPr/>
          </p:nvSpPr>
          <p:spPr bwMode="auto">
            <a:xfrm>
              <a:off x="2515155" y="3224045"/>
              <a:ext cx="26983" cy="90301"/>
            </a:xfrm>
            <a:custGeom>
              <a:avLst/>
              <a:gdLst>
                <a:gd name="T0" fmla="*/ 0 w 17"/>
                <a:gd name="T1" fmla="*/ 0 h 115"/>
                <a:gd name="T2" fmla="*/ 0 w 17"/>
                <a:gd name="T3" fmla="*/ 2147483646 h 115"/>
                <a:gd name="T4" fmla="*/ 2147483646 w 17"/>
                <a:gd name="T5" fmla="*/ 2147483646 h 115"/>
                <a:gd name="T6" fmla="*/ 2147483646 w 17"/>
                <a:gd name="T7" fmla="*/ 2147483646 h 115"/>
                <a:gd name="T8" fmla="*/ 2147483646 w 17"/>
                <a:gd name="T9" fmla="*/ 2147483646 h 115"/>
                <a:gd name="T10" fmla="*/ 2147483646 w 17"/>
                <a:gd name="T11" fmla="*/ 2147483646 h 115"/>
                <a:gd name="T12" fmla="*/ 2147483646 w 17"/>
                <a:gd name="T13" fmla="*/ 2147483646 h 115"/>
                <a:gd name="T14" fmla="*/ 2147483646 w 17"/>
                <a:gd name="T15" fmla="*/ 2147483646 h 115"/>
                <a:gd name="T16" fmla="*/ 2147483646 w 17"/>
                <a:gd name="T17" fmla="*/ 2147483646 h 115"/>
                <a:gd name="T18" fmla="*/ 2147483646 w 17"/>
                <a:gd name="T19" fmla="*/ 2147483646 h 115"/>
                <a:gd name="T20" fmla="*/ 2147483646 w 17"/>
                <a:gd name="T21" fmla="*/ 2147483646 h 115"/>
                <a:gd name="T22" fmla="*/ 2147483646 w 17"/>
                <a:gd name="T23" fmla="*/ 2147483646 h 115"/>
                <a:gd name="T24" fmla="*/ 2147483646 w 17"/>
                <a:gd name="T25" fmla="*/ 2147483646 h 115"/>
                <a:gd name="T26" fmla="*/ 2147483646 w 17"/>
                <a:gd name="T27" fmla="*/ 2147483646 h 115"/>
                <a:gd name="T28" fmla="*/ 2147483646 w 17"/>
                <a:gd name="T29" fmla="*/ 2147483646 h 115"/>
                <a:gd name="T30" fmla="*/ 2147483646 w 17"/>
                <a:gd name="T31" fmla="*/ 2147483646 h 115"/>
                <a:gd name="T32" fmla="*/ 2147483646 w 17"/>
                <a:gd name="T33" fmla="*/ 2147483646 h 115"/>
                <a:gd name="T34" fmla="*/ 2147483646 w 17"/>
                <a:gd name="T35" fmla="*/ 2147483646 h 115"/>
                <a:gd name="T36" fmla="*/ 2147483646 w 17"/>
                <a:gd name="T37" fmla="*/ 2147483646 h 115"/>
                <a:gd name="T38" fmla="*/ 2147483646 w 17"/>
                <a:gd name="T39" fmla="*/ 2147483646 h 115"/>
                <a:gd name="T40" fmla="*/ 2147483646 w 17"/>
                <a:gd name="T41" fmla="*/ 2147483646 h 115"/>
                <a:gd name="T42" fmla="*/ 2147483646 w 17"/>
                <a:gd name="T43" fmla="*/ 2147483646 h 115"/>
                <a:gd name="T44" fmla="*/ 2147483646 w 17"/>
                <a:gd name="T45" fmla="*/ 2147483646 h 115"/>
                <a:gd name="T46" fmla="*/ 2147483646 w 17"/>
                <a:gd name="T47" fmla="*/ 2147483646 h 115"/>
                <a:gd name="T48" fmla="*/ 2147483646 w 17"/>
                <a:gd name="T49" fmla="*/ 2147483646 h 115"/>
                <a:gd name="T50" fmla="*/ 2147483646 w 17"/>
                <a:gd name="T51" fmla="*/ 2147483646 h 115"/>
                <a:gd name="T52" fmla="*/ 2147483646 w 17"/>
                <a:gd name="T53" fmla="*/ 2147483646 h 115"/>
                <a:gd name="T54" fmla="*/ 2147483646 w 17"/>
                <a:gd name="T55" fmla="*/ 2147483646 h 115"/>
                <a:gd name="T56" fmla="*/ 2147483646 w 17"/>
                <a:gd name="T57" fmla="*/ 2147483646 h 115"/>
                <a:gd name="T58" fmla="*/ 2147483646 w 17"/>
                <a:gd name="T59" fmla="*/ 2147483646 h 115"/>
                <a:gd name="T60" fmla="*/ 2147483646 w 17"/>
                <a:gd name="T61" fmla="*/ 2147483646 h 115"/>
                <a:gd name="T62" fmla="*/ 2147483646 w 17"/>
                <a:gd name="T63" fmla="*/ 2147483646 h 115"/>
                <a:gd name="T64" fmla="*/ 2147483646 w 17"/>
                <a:gd name="T65" fmla="*/ 2147483646 h 115"/>
                <a:gd name="T66" fmla="*/ 2147483646 w 17"/>
                <a:gd name="T67" fmla="*/ 2147483646 h 115"/>
                <a:gd name="T68" fmla="*/ 2147483646 w 17"/>
                <a:gd name="T69" fmla="*/ 2147483646 h 115"/>
                <a:gd name="T70" fmla="*/ 2147483646 w 17"/>
                <a:gd name="T71" fmla="*/ 2147483646 h 115"/>
                <a:gd name="T72" fmla="*/ 2147483646 w 17"/>
                <a:gd name="T73" fmla="*/ 2147483646 h 115"/>
                <a:gd name="T74" fmla="*/ 2147483646 w 17"/>
                <a:gd name="T75" fmla="*/ 2147483646 h 115"/>
                <a:gd name="T76" fmla="*/ 2147483646 w 17"/>
                <a:gd name="T77" fmla="*/ 2147483646 h 115"/>
                <a:gd name="T78" fmla="*/ 2147483646 w 17"/>
                <a:gd name="T79" fmla="*/ 2147483646 h 115"/>
                <a:gd name="T80" fmla="*/ 2147483646 w 17"/>
                <a:gd name="T81" fmla="*/ 2147483646 h 115"/>
                <a:gd name="T82" fmla="*/ 2147483646 w 17"/>
                <a:gd name="T83" fmla="*/ 2147483646 h 115"/>
                <a:gd name="T84" fmla="*/ 2147483646 w 17"/>
                <a:gd name="T85" fmla="*/ 2147483646 h 115"/>
                <a:gd name="T86" fmla="*/ 2147483646 w 17"/>
                <a:gd name="T87" fmla="*/ 2147483646 h 115"/>
                <a:gd name="T88" fmla="*/ 2147483646 w 17"/>
                <a:gd name="T89" fmla="*/ 2147483646 h 115"/>
                <a:gd name="T90" fmla="*/ 2147483646 w 17"/>
                <a:gd name="T91" fmla="*/ 2147483646 h 115"/>
                <a:gd name="T92" fmla="*/ 2147483646 w 17"/>
                <a:gd name="T93" fmla="*/ 2147483646 h 115"/>
                <a:gd name="T94" fmla="*/ 2147483646 w 17"/>
                <a:gd name="T95" fmla="*/ 2147483646 h 115"/>
                <a:gd name="T96" fmla="*/ 2147483646 w 17"/>
                <a:gd name="T97" fmla="*/ 2147483646 h 115"/>
                <a:gd name="T98" fmla="*/ 2147483646 w 17"/>
                <a:gd name="T99" fmla="*/ 2147483646 h 1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5">
                  <a:moveTo>
                    <a:pt x="0" y="0"/>
                  </a:moveTo>
                  <a:lnTo>
                    <a:pt x="0" y="6"/>
                  </a:lnTo>
                  <a:lnTo>
                    <a:pt x="1" y="14"/>
                  </a:lnTo>
                  <a:lnTo>
                    <a:pt x="1" y="21"/>
                  </a:lnTo>
                  <a:lnTo>
                    <a:pt x="1" y="29"/>
                  </a:lnTo>
                  <a:lnTo>
                    <a:pt x="2" y="35"/>
                  </a:lnTo>
                  <a:lnTo>
                    <a:pt x="2" y="41"/>
                  </a:lnTo>
                  <a:lnTo>
                    <a:pt x="2" y="47"/>
                  </a:lnTo>
                  <a:lnTo>
                    <a:pt x="3" y="53"/>
                  </a:lnTo>
                  <a:lnTo>
                    <a:pt x="3" y="57"/>
                  </a:lnTo>
                  <a:lnTo>
                    <a:pt x="3" y="61"/>
                  </a:lnTo>
                  <a:lnTo>
                    <a:pt x="4" y="65"/>
                  </a:lnTo>
                  <a:lnTo>
                    <a:pt x="4" y="69"/>
                  </a:lnTo>
                  <a:lnTo>
                    <a:pt x="4" y="71"/>
                  </a:lnTo>
                  <a:lnTo>
                    <a:pt x="5" y="74"/>
                  </a:lnTo>
                  <a:lnTo>
                    <a:pt x="5" y="77"/>
                  </a:lnTo>
                  <a:lnTo>
                    <a:pt x="6" y="79"/>
                  </a:lnTo>
                  <a:lnTo>
                    <a:pt x="6" y="80"/>
                  </a:lnTo>
                  <a:lnTo>
                    <a:pt x="6" y="82"/>
                  </a:lnTo>
                  <a:lnTo>
                    <a:pt x="7" y="83"/>
                  </a:lnTo>
                  <a:lnTo>
                    <a:pt x="7" y="84"/>
                  </a:lnTo>
                  <a:lnTo>
                    <a:pt x="8" y="83"/>
                  </a:lnTo>
                  <a:lnTo>
                    <a:pt x="8" y="84"/>
                  </a:lnTo>
                  <a:lnTo>
                    <a:pt x="8" y="83"/>
                  </a:lnTo>
                  <a:lnTo>
                    <a:pt x="9" y="83"/>
                  </a:lnTo>
                  <a:lnTo>
                    <a:pt x="10" y="82"/>
                  </a:lnTo>
                  <a:lnTo>
                    <a:pt x="10" y="83"/>
                  </a:lnTo>
                  <a:lnTo>
                    <a:pt x="11" y="83"/>
                  </a:lnTo>
                  <a:lnTo>
                    <a:pt x="11" y="84"/>
                  </a:lnTo>
                  <a:lnTo>
                    <a:pt x="11" y="86"/>
                  </a:lnTo>
                  <a:lnTo>
                    <a:pt x="12" y="88"/>
                  </a:lnTo>
                  <a:lnTo>
                    <a:pt x="12" y="89"/>
                  </a:lnTo>
                  <a:lnTo>
                    <a:pt x="12" y="92"/>
                  </a:lnTo>
                  <a:lnTo>
                    <a:pt x="13" y="95"/>
                  </a:lnTo>
                  <a:lnTo>
                    <a:pt x="13" y="98"/>
                  </a:lnTo>
                  <a:lnTo>
                    <a:pt x="13" y="101"/>
                  </a:lnTo>
                  <a:lnTo>
                    <a:pt x="14" y="103"/>
                  </a:lnTo>
                  <a:lnTo>
                    <a:pt x="14" y="106"/>
                  </a:lnTo>
                  <a:lnTo>
                    <a:pt x="15" y="109"/>
                  </a:lnTo>
                  <a:lnTo>
                    <a:pt x="15" y="110"/>
                  </a:lnTo>
                  <a:lnTo>
                    <a:pt x="15" y="111"/>
                  </a:lnTo>
                  <a:lnTo>
                    <a:pt x="16" y="114"/>
                  </a:lnTo>
                  <a:lnTo>
                    <a:pt x="16" y="115"/>
                  </a:lnTo>
                  <a:lnTo>
                    <a:pt x="17" y="115"/>
                  </a:lnTo>
                  <a:lnTo>
                    <a:pt x="17" y="1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69" name="Freeform 126">
              <a:extLst>
                <a:ext uri="{FF2B5EF4-FFF2-40B4-BE49-F238E27FC236}">
                  <a16:creationId xmlns:a16="http://schemas.microsoft.com/office/drawing/2014/main" id="{6D837AF2-6F7F-4A45-85CE-B4E48316D6D1}"/>
                </a:ext>
              </a:extLst>
            </p:cNvPr>
            <p:cNvSpPr>
              <a:spLocks/>
            </p:cNvSpPr>
            <p:nvPr/>
          </p:nvSpPr>
          <p:spPr bwMode="auto">
            <a:xfrm>
              <a:off x="2542138" y="3307278"/>
              <a:ext cx="28569" cy="40832"/>
            </a:xfrm>
            <a:custGeom>
              <a:avLst/>
              <a:gdLst>
                <a:gd name="T0" fmla="*/ 0 w 18"/>
                <a:gd name="T1" fmla="*/ 2147483646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0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8"/>
                  </a:moveTo>
                  <a:lnTo>
                    <a:pt x="1" y="7"/>
                  </a:lnTo>
                  <a:lnTo>
                    <a:pt x="2" y="6"/>
                  </a:lnTo>
                  <a:lnTo>
                    <a:pt x="2" y="5"/>
                  </a:lnTo>
                  <a:lnTo>
                    <a:pt x="3" y="5"/>
                  </a:lnTo>
                  <a:lnTo>
                    <a:pt x="3" y="4"/>
                  </a:lnTo>
                  <a:lnTo>
                    <a:pt x="3" y="3"/>
                  </a:lnTo>
                  <a:lnTo>
                    <a:pt x="4" y="2"/>
                  </a:lnTo>
                  <a:lnTo>
                    <a:pt x="4" y="1"/>
                  </a:lnTo>
                  <a:lnTo>
                    <a:pt x="5" y="1"/>
                  </a:lnTo>
                  <a:lnTo>
                    <a:pt x="5" y="0"/>
                  </a:lnTo>
                  <a:lnTo>
                    <a:pt x="6" y="1"/>
                  </a:lnTo>
                  <a:lnTo>
                    <a:pt x="6" y="2"/>
                  </a:lnTo>
                  <a:lnTo>
                    <a:pt x="6" y="3"/>
                  </a:lnTo>
                  <a:lnTo>
                    <a:pt x="7" y="4"/>
                  </a:lnTo>
                  <a:lnTo>
                    <a:pt x="8" y="7"/>
                  </a:lnTo>
                  <a:lnTo>
                    <a:pt x="8" y="9"/>
                  </a:lnTo>
                  <a:lnTo>
                    <a:pt x="9" y="11"/>
                  </a:lnTo>
                  <a:lnTo>
                    <a:pt x="9" y="14"/>
                  </a:lnTo>
                  <a:lnTo>
                    <a:pt x="9" y="16"/>
                  </a:lnTo>
                  <a:lnTo>
                    <a:pt x="10" y="18"/>
                  </a:lnTo>
                  <a:lnTo>
                    <a:pt x="10" y="19"/>
                  </a:lnTo>
                  <a:lnTo>
                    <a:pt x="10" y="21"/>
                  </a:lnTo>
                  <a:lnTo>
                    <a:pt x="11" y="25"/>
                  </a:lnTo>
                  <a:lnTo>
                    <a:pt x="11" y="27"/>
                  </a:lnTo>
                  <a:lnTo>
                    <a:pt x="11" y="28"/>
                  </a:lnTo>
                  <a:lnTo>
                    <a:pt x="12" y="29"/>
                  </a:lnTo>
                  <a:lnTo>
                    <a:pt x="12" y="31"/>
                  </a:lnTo>
                  <a:lnTo>
                    <a:pt x="12" y="33"/>
                  </a:lnTo>
                  <a:lnTo>
                    <a:pt x="13" y="35"/>
                  </a:lnTo>
                  <a:lnTo>
                    <a:pt x="13" y="36"/>
                  </a:lnTo>
                  <a:lnTo>
                    <a:pt x="14" y="37"/>
                  </a:lnTo>
                  <a:lnTo>
                    <a:pt x="14" y="39"/>
                  </a:lnTo>
                  <a:lnTo>
                    <a:pt x="14" y="41"/>
                  </a:lnTo>
                  <a:lnTo>
                    <a:pt x="15" y="42"/>
                  </a:lnTo>
                  <a:lnTo>
                    <a:pt x="15" y="43"/>
                  </a:lnTo>
                  <a:lnTo>
                    <a:pt x="15" y="45"/>
                  </a:lnTo>
                  <a:lnTo>
                    <a:pt x="16" y="46"/>
                  </a:lnTo>
                  <a:lnTo>
                    <a:pt x="16" y="47"/>
                  </a:lnTo>
                  <a:lnTo>
                    <a:pt x="16" y="48"/>
                  </a:lnTo>
                  <a:lnTo>
                    <a:pt x="17" y="48"/>
                  </a:lnTo>
                  <a:lnTo>
                    <a:pt x="17" y="50"/>
                  </a:lnTo>
                  <a:lnTo>
                    <a:pt x="17" y="51"/>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70" name="Freeform 127">
              <a:extLst>
                <a:ext uri="{FF2B5EF4-FFF2-40B4-BE49-F238E27FC236}">
                  <a16:creationId xmlns:a16="http://schemas.microsoft.com/office/drawing/2014/main" id="{2B9E0C9F-60BC-4CD5-869C-0BE9C1C8678C}"/>
                </a:ext>
              </a:extLst>
            </p:cNvPr>
            <p:cNvSpPr>
              <a:spLocks/>
            </p:cNvSpPr>
            <p:nvPr/>
          </p:nvSpPr>
          <p:spPr bwMode="auto">
            <a:xfrm>
              <a:off x="2570707" y="3348109"/>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3"/>
                  </a:lnTo>
                  <a:lnTo>
                    <a:pt x="1" y="4"/>
                  </a:lnTo>
                  <a:lnTo>
                    <a:pt x="2" y="4"/>
                  </a:lnTo>
                  <a:lnTo>
                    <a:pt x="2" y="3"/>
                  </a:lnTo>
                  <a:lnTo>
                    <a:pt x="2" y="4"/>
                  </a:lnTo>
                  <a:lnTo>
                    <a:pt x="3" y="5"/>
                  </a:lnTo>
                  <a:lnTo>
                    <a:pt x="3" y="6"/>
                  </a:lnTo>
                  <a:lnTo>
                    <a:pt x="4" y="6"/>
                  </a:lnTo>
                  <a:lnTo>
                    <a:pt x="4" y="7"/>
                  </a:lnTo>
                  <a:lnTo>
                    <a:pt x="5" y="7"/>
                  </a:lnTo>
                  <a:lnTo>
                    <a:pt x="5" y="8"/>
                  </a:lnTo>
                  <a:lnTo>
                    <a:pt x="5" y="6"/>
                  </a:lnTo>
                  <a:lnTo>
                    <a:pt x="6" y="9"/>
                  </a:lnTo>
                  <a:lnTo>
                    <a:pt x="7" y="8"/>
                  </a:lnTo>
                  <a:lnTo>
                    <a:pt x="7" y="9"/>
                  </a:lnTo>
                  <a:lnTo>
                    <a:pt x="7" y="10"/>
                  </a:lnTo>
                  <a:lnTo>
                    <a:pt x="8" y="9"/>
                  </a:lnTo>
                  <a:lnTo>
                    <a:pt x="8" y="10"/>
                  </a:lnTo>
                  <a:lnTo>
                    <a:pt x="9" y="12"/>
                  </a:lnTo>
                  <a:lnTo>
                    <a:pt x="10" y="12"/>
                  </a:lnTo>
                  <a:lnTo>
                    <a:pt x="10" y="13"/>
                  </a:lnTo>
                  <a:lnTo>
                    <a:pt x="11" y="12"/>
                  </a:lnTo>
                  <a:lnTo>
                    <a:pt x="11" y="13"/>
                  </a:lnTo>
                  <a:lnTo>
                    <a:pt x="11" y="12"/>
                  </a:lnTo>
                  <a:lnTo>
                    <a:pt x="12" y="13"/>
                  </a:lnTo>
                  <a:lnTo>
                    <a:pt x="13" y="13"/>
                  </a:lnTo>
                  <a:lnTo>
                    <a:pt x="14" y="13"/>
                  </a:lnTo>
                  <a:lnTo>
                    <a:pt x="14" y="14"/>
                  </a:lnTo>
                  <a:lnTo>
                    <a:pt x="14" y="13"/>
                  </a:lnTo>
                  <a:lnTo>
                    <a:pt x="15" y="15"/>
                  </a:lnTo>
                  <a:lnTo>
                    <a:pt x="15" y="16"/>
                  </a:lnTo>
                  <a:lnTo>
                    <a:pt x="15" y="15"/>
                  </a:lnTo>
                  <a:lnTo>
                    <a:pt x="16" y="16"/>
                  </a:lnTo>
                  <a:lnTo>
                    <a:pt x="17" y="17"/>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71" name="Freeform 128">
              <a:extLst>
                <a:ext uri="{FF2B5EF4-FFF2-40B4-BE49-F238E27FC236}">
                  <a16:creationId xmlns:a16="http://schemas.microsoft.com/office/drawing/2014/main" id="{EEB46E90-11B4-400F-A8A5-E433883B585B}"/>
                </a:ext>
              </a:extLst>
            </p:cNvPr>
            <p:cNvSpPr>
              <a:spLocks/>
            </p:cNvSpPr>
            <p:nvPr/>
          </p:nvSpPr>
          <p:spPr bwMode="auto">
            <a:xfrm>
              <a:off x="2597689" y="3229541"/>
              <a:ext cx="28569" cy="146051"/>
            </a:xfrm>
            <a:custGeom>
              <a:avLst/>
              <a:gdLst>
                <a:gd name="T0" fmla="*/ 0 w 18"/>
                <a:gd name="T1" fmla="*/ 2147483646 h 186"/>
                <a:gd name="T2" fmla="*/ 2147483646 w 18"/>
                <a:gd name="T3" fmla="*/ 2147483646 h 186"/>
                <a:gd name="T4" fmla="*/ 2147483646 w 18"/>
                <a:gd name="T5" fmla="*/ 2147483646 h 186"/>
                <a:gd name="T6" fmla="*/ 2147483646 w 18"/>
                <a:gd name="T7" fmla="*/ 2147483646 h 186"/>
                <a:gd name="T8" fmla="*/ 2147483646 w 18"/>
                <a:gd name="T9" fmla="*/ 2147483646 h 186"/>
                <a:gd name="T10" fmla="*/ 2147483646 w 18"/>
                <a:gd name="T11" fmla="*/ 2147483646 h 186"/>
                <a:gd name="T12" fmla="*/ 2147483646 w 18"/>
                <a:gd name="T13" fmla="*/ 2147483646 h 186"/>
                <a:gd name="T14" fmla="*/ 2147483646 w 18"/>
                <a:gd name="T15" fmla="*/ 2147483646 h 186"/>
                <a:gd name="T16" fmla="*/ 2147483646 w 18"/>
                <a:gd name="T17" fmla="*/ 2147483646 h 186"/>
                <a:gd name="T18" fmla="*/ 2147483646 w 18"/>
                <a:gd name="T19" fmla="*/ 2147483646 h 186"/>
                <a:gd name="T20" fmla="*/ 2147483646 w 18"/>
                <a:gd name="T21" fmla="*/ 2147483646 h 186"/>
                <a:gd name="T22" fmla="*/ 2147483646 w 18"/>
                <a:gd name="T23" fmla="*/ 2147483646 h 186"/>
                <a:gd name="T24" fmla="*/ 2147483646 w 18"/>
                <a:gd name="T25" fmla="*/ 2147483646 h 186"/>
                <a:gd name="T26" fmla="*/ 2147483646 w 18"/>
                <a:gd name="T27" fmla="*/ 2147483646 h 186"/>
                <a:gd name="T28" fmla="*/ 2147483646 w 18"/>
                <a:gd name="T29" fmla="*/ 2147483646 h 186"/>
                <a:gd name="T30" fmla="*/ 2147483646 w 18"/>
                <a:gd name="T31" fmla="*/ 2147483646 h 186"/>
                <a:gd name="T32" fmla="*/ 2147483646 w 18"/>
                <a:gd name="T33" fmla="*/ 2147483646 h 186"/>
                <a:gd name="T34" fmla="*/ 2147483646 w 18"/>
                <a:gd name="T35" fmla="*/ 2147483646 h 186"/>
                <a:gd name="T36" fmla="*/ 2147483646 w 18"/>
                <a:gd name="T37" fmla="*/ 2147483646 h 186"/>
                <a:gd name="T38" fmla="*/ 2147483646 w 18"/>
                <a:gd name="T39" fmla="*/ 2147483646 h 186"/>
                <a:gd name="T40" fmla="*/ 2147483646 w 18"/>
                <a:gd name="T41" fmla="*/ 2147483646 h 186"/>
                <a:gd name="T42" fmla="*/ 2147483646 w 18"/>
                <a:gd name="T43" fmla="*/ 2147483646 h 186"/>
                <a:gd name="T44" fmla="*/ 2147483646 w 18"/>
                <a:gd name="T45" fmla="*/ 2147483646 h 186"/>
                <a:gd name="T46" fmla="*/ 2147483646 w 18"/>
                <a:gd name="T47" fmla="*/ 2147483646 h 186"/>
                <a:gd name="T48" fmla="*/ 2147483646 w 18"/>
                <a:gd name="T49" fmla="*/ 2147483646 h 186"/>
                <a:gd name="T50" fmla="*/ 2147483646 w 18"/>
                <a:gd name="T51" fmla="*/ 2147483646 h 186"/>
                <a:gd name="T52" fmla="*/ 2147483646 w 18"/>
                <a:gd name="T53" fmla="*/ 2147483646 h 186"/>
                <a:gd name="T54" fmla="*/ 2147483646 w 18"/>
                <a:gd name="T55" fmla="*/ 2147483646 h 186"/>
                <a:gd name="T56" fmla="*/ 2147483646 w 18"/>
                <a:gd name="T57" fmla="*/ 2147483646 h 186"/>
                <a:gd name="T58" fmla="*/ 2147483646 w 18"/>
                <a:gd name="T59" fmla="*/ 2147483646 h 186"/>
                <a:gd name="T60" fmla="*/ 2147483646 w 18"/>
                <a:gd name="T61" fmla="*/ 2147483646 h 186"/>
                <a:gd name="T62" fmla="*/ 2147483646 w 18"/>
                <a:gd name="T63" fmla="*/ 2147483646 h 186"/>
                <a:gd name="T64" fmla="*/ 2147483646 w 18"/>
                <a:gd name="T65" fmla="*/ 2147483646 h 186"/>
                <a:gd name="T66" fmla="*/ 2147483646 w 18"/>
                <a:gd name="T67" fmla="*/ 2147483646 h 186"/>
                <a:gd name="T68" fmla="*/ 2147483646 w 18"/>
                <a:gd name="T69" fmla="*/ 2147483646 h 186"/>
                <a:gd name="T70" fmla="*/ 2147483646 w 18"/>
                <a:gd name="T71" fmla="*/ 2147483646 h 186"/>
                <a:gd name="T72" fmla="*/ 2147483646 w 18"/>
                <a:gd name="T73" fmla="*/ 2147483646 h 186"/>
                <a:gd name="T74" fmla="*/ 2147483646 w 18"/>
                <a:gd name="T75" fmla="*/ 2147483646 h 186"/>
                <a:gd name="T76" fmla="*/ 2147483646 w 18"/>
                <a:gd name="T77" fmla="*/ 2147483646 h 186"/>
                <a:gd name="T78" fmla="*/ 2147483646 w 18"/>
                <a:gd name="T79" fmla="*/ 2147483646 h 186"/>
                <a:gd name="T80" fmla="*/ 2147483646 w 18"/>
                <a:gd name="T81" fmla="*/ 2147483646 h 186"/>
                <a:gd name="T82" fmla="*/ 2147483646 w 18"/>
                <a:gd name="T83" fmla="*/ 2147483646 h 186"/>
                <a:gd name="T84" fmla="*/ 2147483646 w 18"/>
                <a:gd name="T85" fmla="*/ 2147483646 h 186"/>
                <a:gd name="T86" fmla="*/ 2147483646 w 18"/>
                <a:gd name="T87" fmla="*/ 2147483646 h 186"/>
                <a:gd name="T88" fmla="*/ 2147483646 w 18"/>
                <a:gd name="T89" fmla="*/ 2147483646 h 186"/>
                <a:gd name="T90" fmla="*/ 2147483646 w 18"/>
                <a:gd name="T91" fmla="*/ 2147483646 h 186"/>
                <a:gd name="T92" fmla="*/ 2147483646 w 18"/>
                <a:gd name="T93" fmla="*/ 2147483646 h 186"/>
                <a:gd name="T94" fmla="*/ 2147483646 w 18"/>
                <a:gd name="T95" fmla="*/ 2147483646 h 186"/>
                <a:gd name="T96" fmla="*/ 2147483646 w 18"/>
                <a:gd name="T97" fmla="*/ 2147483646 h 186"/>
                <a:gd name="T98" fmla="*/ 2147483646 w 18"/>
                <a:gd name="T99" fmla="*/ 0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6">
                  <a:moveTo>
                    <a:pt x="0" y="168"/>
                  </a:moveTo>
                  <a:lnTo>
                    <a:pt x="1" y="170"/>
                  </a:lnTo>
                  <a:lnTo>
                    <a:pt x="1" y="169"/>
                  </a:lnTo>
                  <a:lnTo>
                    <a:pt x="2" y="170"/>
                  </a:lnTo>
                  <a:lnTo>
                    <a:pt x="2" y="169"/>
                  </a:lnTo>
                  <a:lnTo>
                    <a:pt x="2" y="171"/>
                  </a:lnTo>
                  <a:lnTo>
                    <a:pt x="3" y="171"/>
                  </a:lnTo>
                  <a:lnTo>
                    <a:pt x="3" y="172"/>
                  </a:lnTo>
                  <a:lnTo>
                    <a:pt x="4" y="172"/>
                  </a:lnTo>
                  <a:lnTo>
                    <a:pt x="4" y="173"/>
                  </a:lnTo>
                  <a:lnTo>
                    <a:pt x="4" y="174"/>
                  </a:lnTo>
                  <a:lnTo>
                    <a:pt x="5" y="175"/>
                  </a:lnTo>
                  <a:lnTo>
                    <a:pt x="5" y="174"/>
                  </a:lnTo>
                  <a:lnTo>
                    <a:pt x="5" y="175"/>
                  </a:lnTo>
                  <a:lnTo>
                    <a:pt x="6" y="176"/>
                  </a:lnTo>
                  <a:lnTo>
                    <a:pt x="6" y="178"/>
                  </a:lnTo>
                  <a:lnTo>
                    <a:pt x="7" y="177"/>
                  </a:lnTo>
                  <a:lnTo>
                    <a:pt x="7" y="179"/>
                  </a:lnTo>
                  <a:lnTo>
                    <a:pt x="8" y="179"/>
                  </a:lnTo>
                  <a:lnTo>
                    <a:pt x="8" y="180"/>
                  </a:lnTo>
                  <a:lnTo>
                    <a:pt x="8" y="183"/>
                  </a:lnTo>
                  <a:lnTo>
                    <a:pt x="9" y="182"/>
                  </a:lnTo>
                  <a:lnTo>
                    <a:pt x="9" y="181"/>
                  </a:lnTo>
                  <a:lnTo>
                    <a:pt x="10" y="184"/>
                  </a:lnTo>
                  <a:lnTo>
                    <a:pt x="10" y="185"/>
                  </a:lnTo>
                  <a:lnTo>
                    <a:pt x="11" y="185"/>
                  </a:lnTo>
                  <a:lnTo>
                    <a:pt x="11" y="186"/>
                  </a:lnTo>
                  <a:lnTo>
                    <a:pt x="12" y="184"/>
                  </a:lnTo>
                  <a:lnTo>
                    <a:pt x="12" y="183"/>
                  </a:lnTo>
                  <a:lnTo>
                    <a:pt x="13" y="181"/>
                  </a:lnTo>
                  <a:lnTo>
                    <a:pt x="13" y="177"/>
                  </a:lnTo>
                  <a:lnTo>
                    <a:pt x="13" y="172"/>
                  </a:lnTo>
                  <a:lnTo>
                    <a:pt x="14" y="165"/>
                  </a:lnTo>
                  <a:lnTo>
                    <a:pt x="14" y="157"/>
                  </a:lnTo>
                  <a:lnTo>
                    <a:pt x="14" y="146"/>
                  </a:lnTo>
                  <a:lnTo>
                    <a:pt x="15" y="134"/>
                  </a:lnTo>
                  <a:lnTo>
                    <a:pt x="15" y="119"/>
                  </a:lnTo>
                  <a:lnTo>
                    <a:pt x="15" y="106"/>
                  </a:lnTo>
                  <a:lnTo>
                    <a:pt x="16" y="89"/>
                  </a:lnTo>
                  <a:lnTo>
                    <a:pt x="16" y="73"/>
                  </a:lnTo>
                  <a:lnTo>
                    <a:pt x="16" y="57"/>
                  </a:lnTo>
                  <a:lnTo>
                    <a:pt x="17" y="41"/>
                  </a:lnTo>
                  <a:lnTo>
                    <a:pt x="17" y="27"/>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72" name="Freeform 129">
              <a:extLst>
                <a:ext uri="{FF2B5EF4-FFF2-40B4-BE49-F238E27FC236}">
                  <a16:creationId xmlns:a16="http://schemas.microsoft.com/office/drawing/2014/main" id="{D581A091-0928-4DAB-8581-F6452CA90599}"/>
                </a:ext>
              </a:extLst>
            </p:cNvPr>
            <p:cNvSpPr>
              <a:spLocks/>
            </p:cNvSpPr>
            <p:nvPr/>
          </p:nvSpPr>
          <p:spPr bwMode="auto">
            <a:xfrm>
              <a:off x="2626258" y="3207555"/>
              <a:ext cx="28569" cy="103649"/>
            </a:xfrm>
            <a:custGeom>
              <a:avLst/>
              <a:gdLst>
                <a:gd name="T0" fmla="*/ 0 w 18"/>
                <a:gd name="T1" fmla="*/ 2147483646 h 132"/>
                <a:gd name="T2" fmla="*/ 0 w 18"/>
                <a:gd name="T3" fmla="*/ 2147483646 h 132"/>
                <a:gd name="T4" fmla="*/ 2147483646 w 18"/>
                <a:gd name="T5" fmla="*/ 2147483646 h 132"/>
                <a:gd name="T6" fmla="*/ 2147483646 w 18"/>
                <a:gd name="T7" fmla="*/ 2147483646 h 132"/>
                <a:gd name="T8" fmla="*/ 2147483646 w 18"/>
                <a:gd name="T9" fmla="*/ 2147483646 h 132"/>
                <a:gd name="T10" fmla="*/ 2147483646 w 18"/>
                <a:gd name="T11" fmla="*/ 0 h 132"/>
                <a:gd name="T12" fmla="*/ 2147483646 w 18"/>
                <a:gd name="T13" fmla="*/ 0 h 132"/>
                <a:gd name="T14" fmla="*/ 2147483646 w 18"/>
                <a:gd name="T15" fmla="*/ 2147483646 h 132"/>
                <a:gd name="T16" fmla="*/ 2147483646 w 18"/>
                <a:gd name="T17" fmla="*/ 2147483646 h 132"/>
                <a:gd name="T18" fmla="*/ 2147483646 w 18"/>
                <a:gd name="T19" fmla="*/ 2147483646 h 132"/>
                <a:gd name="T20" fmla="*/ 2147483646 w 18"/>
                <a:gd name="T21" fmla="*/ 2147483646 h 132"/>
                <a:gd name="T22" fmla="*/ 2147483646 w 18"/>
                <a:gd name="T23" fmla="*/ 2147483646 h 132"/>
                <a:gd name="T24" fmla="*/ 2147483646 w 18"/>
                <a:gd name="T25" fmla="*/ 2147483646 h 132"/>
                <a:gd name="T26" fmla="*/ 2147483646 w 18"/>
                <a:gd name="T27" fmla="*/ 2147483646 h 132"/>
                <a:gd name="T28" fmla="*/ 2147483646 w 18"/>
                <a:gd name="T29" fmla="*/ 2147483646 h 132"/>
                <a:gd name="T30" fmla="*/ 2147483646 w 18"/>
                <a:gd name="T31" fmla="*/ 2147483646 h 132"/>
                <a:gd name="T32" fmla="*/ 2147483646 w 18"/>
                <a:gd name="T33" fmla="*/ 2147483646 h 132"/>
                <a:gd name="T34" fmla="*/ 2147483646 w 18"/>
                <a:gd name="T35" fmla="*/ 2147483646 h 132"/>
                <a:gd name="T36" fmla="*/ 2147483646 w 18"/>
                <a:gd name="T37" fmla="*/ 2147483646 h 132"/>
                <a:gd name="T38" fmla="*/ 2147483646 w 18"/>
                <a:gd name="T39" fmla="*/ 2147483646 h 132"/>
                <a:gd name="T40" fmla="*/ 2147483646 w 18"/>
                <a:gd name="T41" fmla="*/ 2147483646 h 132"/>
                <a:gd name="T42" fmla="*/ 2147483646 w 18"/>
                <a:gd name="T43" fmla="*/ 2147483646 h 132"/>
                <a:gd name="T44" fmla="*/ 2147483646 w 18"/>
                <a:gd name="T45" fmla="*/ 2147483646 h 132"/>
                <a:gd name="T46" fmla="*/ 2147483646 w 18"/>
                <a:gd name="T47" fmla="*/ 2147483646 h 132"/>
                <a:gd name="T48" fmla="*/ 2147483646 w 18"/>
                <a:gd name="T49" fmla="*/ 2147483646 h 132"/>
                <a:gd name="T50" fmla="*/ 2147483646 w 18"/>
                <a:gd name="T51" fmla="*/ 2147483646 h 132"/>
                <a:gd name="T52" fmla="*/ 2147483646 w 18"/>
                <a:gd name="T53" fmla="*/ 2147483646 h 132"/>
                <a:gd name="T54" fmla="*/ 2147483646 w 18"/>
                <a:gd name="T55" fmla="*/ 2147483646 h 132"/>
                <a:gd name="T56" fmla="*/ 2147483646 w 18"/>
                <a:gd name="T57" fmla="*/ 2147483646 h 132"/>
                <a:gd name="T58" fmla="*/ 2147483646 w 18"/>
                <a:gd name="T59" fmla="*/ 2147483646 h 132"/>
                <a:gd name="T60" fmla="*/ 2147483646 w 18"/>
                <a:gd name="T61" fmla="*/ 2147483646 h 132"/>
                <a:gd name="T62" fmla="*/ 2147483646 w 18"/>
                <a:gd name="T63" fmla="*/ 2147483646 h 132"/>
                <a:gd name="T64" fmla="*/ 2147483646 w 18"/>
                <a:gd name="T65" fmla="*/ 2147483646 h 132"/>
                <a:gd name="T66" fmla="*/ 2147483646 w 18"/>
                <a:gd name="T67" fmla="*/ 2147483646 h 132"/>
                <a:gd name="T68" fmla="*/ 2147483646 w 18"/>
                <a:gd name="T69" fmla="*/ 2147483646 h 132"/>
                <a:gd name="T70" fmla="*/ 2147483646 w 18"/>
                <a:gd name="T71" fmla="*/ 2147483646 h 132"/>
                <a:gd name="T72" fmla="*/ 2147483646 w 18"/>
                <a:gd name="T73" fmla="*/ 2147483646 h 132"/>
                <a:gd name="T74" fmla="*/ 2147483646 w 18"/>
                <a:gd name="T75" fmla="*/ 2147483646 h 132"/>
                <a:gd name="T76" fmla="*/ 2147483646 w 18"/>
                <a:gd name="T77" fmla="*/ 2147483646 h 132"/>
                <a:gd name="T78" fmla="*/ 2147483646 w 18"/>
                <a:gd name="T79" fmla="*/ 2147483646 h 132"/>
                <a:gd name="T80" fmla="*/ 2147483646 w 18"/>
                <a:gd name="T81" fmla="*/ 2147483646 h 132"/>
                <a:gd name="T82" fmla="*/ 2147483646 w 18"/>
                <a:gd name="T83" fmla="*/ 2147483646 h 132"/>
                <a:gd name="T84" fmla="*/ 2147483646 w 18"/>
                <a:gd name="T85" fmla="*/ 2147483646 h 132"/>
                <a:gd name="T86" fmla="*/ 2147483646 w 18"/>
                <a:gd name="T87" fmla="*/ 2147483646 h 132"/>
                <a:gd name="T88" fmla="*/ 2147483646 w 18"/>
                <a:gd name="T89" fmla="*/ 2147483646 h 132"/>
                <a:gd name="T90" fmla="*/ 2147483646 w 18"/>
                <a:gd name="T91" fmla="*/ 2147483646 h 132"/>
                <a:gd name="T92" fmla="*/ 2147483646 w 18"/>
                <a:gd name="T93" fmla="*/ 2147483646 h 132"/>
                <a:gd name="T94" fmla="*/ 2147483646 w 18"/>
                <a:gd name="T95" fmla="*/ 2147483646 h 132"/>
                <a:gd name="T96" fmla="*/ 2147483646 w 18"/>
                <a:gd name="T97" fmla="*/ 2147483646 h 132"/>
                <a:gd name="T98" fmla="*/ 2147483646 w 18"/>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2">
                  <a:moveTo>
                    <a:pt x="0" y="28"/>
                  </a:moveTo>
                  <a:lnTo>
                    <a:pt x="0" y="19"/>
                  </a:lnTo>
                  <a:lnTo>
                    <a:pt x="1" y="11"/>
                  </a:lnTo>
                  <a:lnTo>
                    <a:pt x="1" y="5"/>
                  </a:lnTo>
                  <a:lnTo>
                    <a:pt x="1" y="2"/>
                  </a:lnTo>
                  <a:lnTo>
                    <a:pt x="2" y="0"/>
                  </a:lnTo>
                  <a:lnTo>
                    <a:pt x="2" y="2"/>
                  </a:lnTo>
                  <a:lnTo>
                    <a:pt x="3" y="5"/>
                  </a:lnTo>
                  <a:lnTo>
                    <a:pt x="3" y="9"/>
                  </a:lnTo>
                  <a:lnTo>
                    <a:pt x="4" y="13"/>
                  </a:lnTo>
                  <a:lnTo>
                    <a:pt x="4" y="20"/>
                  </a:lnTo>
                  <a:lnTo>
                    <a:pt x="4" y="28"/>
                  </a:lnTo>
                  <a:lnTo>
                    <a:pt x="5" y="36"/>
                  </a:lnTo>
                  <a:lnTo>
                    <a:pt x="5" y="42"/>
                  </a:lnTo>
                  <a:lnTo>
                    <a:pt x="5" y="50"/>
                  </a:lnTo>
                  <a:lnTo>
                    <a:pt x="6" y="57"/>
                  </a:lnTo>
                  <a:lnTo>
                    <a:pt x="6" y="64"/>
                  </a:lnTo>
                  <a:lnTo>
                    <a:pt x="6" y="69"/>
                  </a:lnTo>
                  <a:lnTo>
                    <a:pt x="7" y="77"/>
                  </a:lnTo>
                  <a:lnTo>
                    <a:pt x="7" y="83"/>
                  </a:lnTo>
                  <a:lnTo>
                    <a:pt x="7" y="88"/>
                  </a:lnTo>
                  <a:lnTo>
                    <a:pt x="8" y="93"/>
                  </a:lnTo>
                  <a:lnTo>
                    <a:pt x="8" y="99"/>
                  </a:lnTo>
                  <a:lnTo>
                    <a:pt x="9" y="102"/>
                  </a:lnTo>
                  <a:lnTo>
                    <a:pt x="9" y="105"/>
                  </a:lnTo>
                  <a:lnTo>
                    <a:pt x="9" y="109"/>
                  </a:lnTo>
                  <a:lnTo>
                    <a:pt x="10" y="111"/>
                  </a:lnTo>
                  <a:lnTo>
                    <a:pt x="10" y="113"/>
                  </a:lnTo>
                  <a:lnTo>
                    <a:pt x="10" y="117"/>
                  </a:lnTo>
                  <a:lnTo>
                    <a:pt x="11" y="118"/>
                  </a:lnTo>
                  <a:lnTo>
                    <a:pt x="11" y="119"/>
                  </a:lnTo>
                  <a:lnTo>
                    <a:pt x="11" y="120"/>
                  </a:lnTo>
                  <a:lnTo>
                    <a:pt x="12" y="122"/>
                  </a:lnTo>
                  <a:lnTo>
                    <a:pt x="12" y="121"/>
                  </a:lnTo>
                  <a:lnTo>
                    <a:pt x="13" y="121"/>
                  </a:lnTo>
                  <a:lnTo>
                    <a:pt x="13" y="122"/>
                  </a:lnTo>
                  <a:lnTo>
                    <a:pt x="14" y="122"/>
                  </a:lnTo>
                  <a:lnTo>
                    <a:pt x="14" y="123"/>
                  </a:lnTo>
                  <a:lnTo>
                    <a:pt x="14" y="122"/>
                  </a:lnTo>
                  <a:lnTo>
                    <a:pt x="15" y="121"/>
                  </a:lnTo>
                  <a:lnTo>
                    <a:pt x="15" y="122"/>
                  </a:lnTo>
                  <a:lnTo>
                    <a:pt x="16" y="124"/>
                  </a:lnTo>
                  <a:lnTo>
                    <a:pt x="16" y="125"/>
                  </a:lnTo>
                  <a:lnTo>
                    <a:pt x="17" y="128"/>
                  </a:lnTo>
                  <a:lnTo>
                    <a:pt x="17" y="130"/>
                  </a:lnTo>
                  <a:lnTo>
                    <a:pt x="18"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73" name="Freeform 130">
              <a:extLst>
                <a:ext uri="{FF2B5EF4-FFF2-40B4-BE49-F238E27FC236}">
                  <a16:creationId xmlns:a16="http://schemas.microsoft.com/office/drawing/2014/main" id="{B15EF17C-FD07-4125-B8F0-A86BC6D33848}"/>
                </a:ext>
              </a:extLst>
            </p:cNvPr>
            <p:cNvSpPr>
              <a:spLocks/>
            </p:cNvSpPr>
            <p:nvPr/>
          </p:nvSpPr>
          <p:spPr bwMode="auto">
            <a:xfrm>
              <a:off x="2654828" y="3309634"/>
              <a:ext cx="26983" cy="29839"/>
            </a:xfrm>
            <a:custGeom>
              <a:avLst/>
              <a:gdLst>
                <a:gd name="T0" fmla="*/ 0 w 17"/>
                <a:gd name="T1" fmla="*/ 2147483646 h 38"/>
                <a:gd name="T2" fmla="*/ 0 w 17"/>
                <a:gd name="T3" fmla="*/ 2147483646 h 38"/>
                <a:gd name="T4" fmla="*/ 0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0 h 38"/>
                <a:gd name="T54" fmla="*/ 2147483646 w 17"/>
                <a:gd name="T55" fmla="*/ 0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2"/>
                  </a:moveTo>
                  <a:lnTo>
                    <a:pt x="0" y="4"/>
                  </a:lnTo>
                  <a:lnTo>
                    <a:pt x="0" y="7"/>
                  </a:lnTo>
                  <a:lnTo>
                    <a:pt x="1" y="9"/>
                  </a:lnTo>
                  <a:lnTo>
                    <a:pt x="1" y="11"/>
                  </a:lnTo>
                  <a:lnTo>
                    <a:pt x="2" y="13"/>
                  </a:lnTo>
                  <a:lnTo>
                    <a:pt x="2" y="14"/>
                  </a:lnTo>
                  <a:lnTo>
                    <a:pt x="3" y="15"/>
                  </a:lnTo>
                  <a:lnTo>
                    <a:pt x="3" y="13"/>
                  </a:lnTo>
                  <a:lnTo>
                    <a:pt x="3" y="12"/>
                  </a:lnTo>
                  <a:lnTo>
                    <a:pt x="4" y="13"/>
                  </a:lnTo>
                  <a:lnTo>
                    <a:pt x="4" y="12"/>
                  </a:lnTo>
                  <a:lnTo>
                    <a:pt x="4" y="11"/>
                  </a:lnTo>
                  <a:lnTo>
                    <a:pt x="5" y="9"/>
                  </a:lnTo>
                  <a:lnTo>
                    <a:pt x="5" y="7"/>
                  </a:lnTo>
                  <a:lnTo>
                    <a:pt x="6" y="6"/>
                  </a:lnTo>
                  <a:lnTo>
                    <a:pt x="6" y="5"/>
                  </a:lnTo>
                  <a:lnTo>
                    <a:pt x="7" y="4"/>
                  </a:lnTo>
                  <a:lnTo>
                    <a:pt x="7" y="3"/>
                  </a:lnTo>
                  <a:lnTo>
                    <a:pt x="7" y="2"/>
                  </a:lnTo>
                  <a:lnTo>
                    <a:pt x="8" y="2"/>
                  </a:lnTo>
                  <a:lnTo>
                    <a:pt x="8" y="1"/>
                  </a:lnTo>
                  <a:lnTo>
                    <a:pt x="9" y="0"/>
                  </a:lnTo>
                  <a:lnTo>
                    <a:pt x="9" y="2"/>
                  </a:lnTo>
                  <a:lnTo>
                    <a:pt x="10" y="1"/>
                  </a:lnTo>
                  <a:lnTo>
                    <a:pt x="10" y="3"/>
                  </a:lnTo>
                  <a:lnTo>
                    <a:pt x="11" y="4"/>
                  </a:lnTo>
                  <a:lnTo>
                    <a:pt x="11" y="6"/>
                  </a:lnTo>
                  <a:lnTo>
                    <a:pt x="11" y="7"/>
                  </a:lnTo>
                  <a:lnTo>
                    <a:pt x="12" y="9"/>
                  </a:lnTo>
                  <a:lnTo>
                    <a:pt x="12" y="10"/>
                  </a:lnTo>
                  <a:lnTo>
                    <a:pt x="12" y="13"/>
                  </a:lnTo>
                  <a:lnTo>
                    <a:pt x="13" y="13"/>
                  </a:lnTo>
                  <a:lnTo>
                    <a:pt x="13" y="16"/>
                  </a:lnTo>
                  <a:lnTo>
                    <a:pt x="13" y="18"/>
                  </a:lnTo>
                  <a:lnTo>
                    <a:pt x="14" y="21"/>
                  </a:lnTo>
                  <a:lnTo>
                    <a:pt x="14" y="23"/>
                  </a:lnTo>
                  <a:lnTo>
                    <a:pt x="14" y="25"/>
                  </a:lnTo>
                  <a:lnTo>
                    <a:pt x="15" y="27"/>
                  </a:lnTo>
                  <a:lnTo>
                    <a:pt x="15" y="29"/>
                  </a:lnTo>
                  <a:lnTo>
                    <a:pt x="16" y="31"/>
                  </a:lnTo>
                  <a:lnTo>
                    <a:pt x="16" y="33"/>
                  </a:lnTo>
                  <a:lnTo>
                    <a:pt x="16" y="35"/>
                  </a:lnTo>
                  <a:lnTo>
                    <a:pt x="17" y="37"/>
                  </a:lnTo>
                  <a:lnTo>
                    <a:pt x="17"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74" name="Freeform 131">
              <a:extLst>
                <a:ext uri="{FF2B5EF4-FFF2-40B4-BE49-F238E27FC236}">
                  <a16:creationId xmlns:a16="http://schemas.microsoft.com/office/drawing/2014/main" id="{C3C0ED68-206E-400D-A41A-725CE9566602}"/>
                </a:ext>
              </a:extLst>
            </p:cNvPr>
            <p:cNvSpPr>
              <a:spLocks/>
            </p:cNvSpPr>
            <p:nvPr/>
          </p:nvSpPr>
          <p:spPr bwMode="auto">
            <a:xfrm>
              <a:off x="2681811" y="3339472"/>
              <a:ext cx="26983" cy="21987"/>
            </a:xfrm>
            <a:custGeom>
              <a:avLst/>
              <a:gdLst>
                <a:gd name="T0" fmla="*/ 0 w 17"/>
                <a:gd name="T1" fmla="*/ 0 h 28"/>
                <a:gd name="T2" fmla="*/ 0 w 17"/>
                <a:gd name="T3" fmla="*/ 2147483646 h 28"/>
                <a:gd name="T4" fmla="*/ 2147483646 w 17"/>
                <a:gd name="T5" fmla="*/ 2147483646 h 28"/>
                <a:gd name="T6" fmla="*/ 2147483646 w 17"/>
                <a:gd name="T7" fmla="*/ 2147483646 h 28"/>
                <a:gd name="T8" fmla="*/ 2147483646 w 17"/>
                <a:gd name="T9" fmla="*/ 2147483646 h 28"/>
                <a:gd name="T10" fmla="*/ 2147483646 w 17"/>
                <a:gd name="T11" fmla="*/ 2147483646 h 28"/>
                <a:gd name="T12" fmla="*/ 2147483646 w 17"/>
                <a:gd name="T13" fmla="*/ 2147483646 h 28"/>
                <a:gd name="T14" fmla="*/ 2147483646 w 17"/>
                <a:gd name="T15" fmla="*/ 2147483646 h 28"/>
                <a:gd name="T16" fmla="*/ 2147483646 w 17"/>
                <a:gd name="T17" fmla="*/ 2147483646 h 28"/>
                <a:gd name="T18" fmla="*/ 2147483646 w 17"/>
                <a:gd name="T19" fmla="*/ 2147483646 h 28"/>
                <a:gd name="T20" fmla="*/ 2147483646 w 17"/>
                <a:gd name="T21" fmla="*/ 2147483646 h 28"/>
                <a:gd name="T22" fmla="*/ 2147483646 w 17"/>
                <a:gd name="T23" fmla="*/ 2147483646 h 28"/>
                <a:gd name="T24" fmla="*/ 2147483646 w 17"/>
                <a:gd name="T25" fmla="*/ 2147483646 h 28"/>
                <a:gd name="T26" fmla="*/ 2147483646 w 17"/>
                <a:gd name="T27" fmla="*/ 2147483646 h 28"/>
                <a:gd name="T28" fmla="*/ 2147483646 w 17"/>
                <a:gd name="T29" fmla="*/ 2147483646 h 28"/>
                <a:gd name="T30" fmla="*/ 2147483646 w 17"/>
                <a:gd name="T31" fmla="*/ 2147483646 h 28"/>
                <a:gd name="T32" fmla="*/ 2147483646 w 17"/>
                <a:gd name="T33" fmla="*/ 2147483646 h 28"/>
                <a:gd name="T34" fmla="*/ 2147483646 w 17"/>
                <a:gd name="T35" fmla="*/ 2147483646 h 28"/>
                <a:gd name="T36" fmla="*/ 2147483646 w 17"/>
                <a:gd name="T37" fmla="*/ 2147483646 h 28"/>
                <a:gd name="T38" fmla="*/ 2147483646 w 17"/>
                <a:gd name="T39" fmla="*/ 2147483646 h 28"/>
                <a:gd name="T40" fmla="*/ 2147483646 w 17"/>
                <a:gd name="T41" fmla="*/ 2147483646 h 28"/>
                <a:gd name="T42" fmla="*/ 2147483646 w 17"/>
                <a:gd name="T43" fmla="*/ 2147483646 h 28"/>
                <a:gd name="T44" fmla="*/ 2147483646 w 17"/>
                <a:gd name="T45" fmla="*/ 2147483646 h 28"/>
                <a:gd name="T46" fmla="*/ 2147483646 w 17"/>
                <a:gd name="T47" fmla="*/ 2147483646 h 28"/>
                <a:gd name="T48" fmla="*/ 2147483646 w 17"/>
                <a:gd name="T49" fmla="*/ 2147483646 h 28"/>
                <a:gd name="T50" fmla="*/ 2147483646 w 17"/>
                <a:gd name="T51" fmla="*/ 2147483646 h 28"/>
                <a:gd name="T52" fmla="*/ 2147483646 w 17"/>
                <a:gd name="T53" fmla="*/ 2147483646 h 28"/>
                <a:gd name="T54" fmla="*/ 2147483646 w 17"/>
                <a:gd name="T55" fmla="*/ 2147483646 h 28"/>
                <a:gd name="T56" fmla="*/ 2147483646 w 17"/>
                <a:gd name="T57" fmla="*/ 2147483646 h 28"/>
                <a:gd name="T58" fmla="*/ 2147483646 w 17"/>
                <a:gd name="T59" fmla="*/ 2147483646 h 28"/>
                <a:gd name="T60" fmla="*/ 2147483646 w 17"/>
                <a:gd name="T61" fmla="*/ 2147483646 h 28"/>
                <a:gd name="T62" fmla="*/ 2147483646 w 17"/>
                <a:gd name="T63" fmla="*/ 2147483646 h 28"/>
                <a:gd name="T64" fmla="*/ 2147483646 w 17"/>
                <a:gd name="T65" fmla="*/ 2147483646 h 28"/>
                <a:gd name="T66" fmla="*/ 2147483646 w 17"/>
                <a:gd name="T67" fmla="*/ 2147483646 h 28"/>
                <a:gd name="T68" fmla="*/ 2147483646 w 17"/>
                <a:gd name="T69" fmla="*/ 2147483646 h 28"/>
                <a:gd name="T70" fmla="*/ 2147483646 w 17"/>
                <a:gd name="T71" fmla="*/ 2147483646 h 28"/>
                <a:gd name="T72" fmla="*/ 2147483646 w 17"/>
                <a:gd name="T73" fmla="*/ 2147483646 h 28"/>
                <a:gd name="T74" fmla="*/ 2147483646 w 17"/>
                <a:gd name="T75" fmla="*/ 2147483646 h 28"/>
                <a:gd name="T76" fmla="*/ 2147483646 w 17"/>
                <a:gd name="T77" fmla="*/ 2147483646 h 28"/>
                <a:gd name="T78" fmla="*/ 2147483646 w 17"/>
                <a:gd name="T79" fmla="*/ 2147483646 h 28"/>
                <a:gd name="T80" fmla="*/ 2147483646 w 17"/>
                <a:gd name="T81" fmla="*/ 2147483646 h 28"/>
                <a:gd name="T82" fmla="*/ 2147483646 w 17"/>
                <a:gd name="T83" fmla="*/ 2147483646 h 28"/>
                <a:gd name="T84" fmla="*/ 2147483646 w 17"/>
                <a:gd name="T85" fmla="*/ 2147483646 h 28"/>
                <a:gd name="T86" fmla="*/ 2147483646 w 17"/>
                <a:gd name="T87" fmla="*/ 2147483646 h 28"/>
                <a:gd name="T88" fmla="*/ 2147483646 w 17"/>
                <a:gd name="T89" fmla="*/ 2147483646 h 28"/>
                <a:gd name="T90" fmla="*/ 2147483646 w 17"/>
                <a:gd name="T91" fmla="*/ 2147483646 h 28"/>
                <a:gd name="T92" fmla="*/ 2147483646 w 17"/>
                <a:gd name="T93" fmla="*/ 2147483646 h 28"/>
                <a:gd name="T94" fmla="*/ 2147483646 w 17"/>
                <a:gd name="T95" fmla="*/ 2147483646 h 28"/>
                <a:gd name="T96" fmla="*/ 2147483646 w 17"/>
                <a:gd name="T97" fmla="*/ 2147483646 h 28"/>
                <a:gd name="T98" fmla="*/ 2147483646 w 17"/>
                <a:gd name="T99" fmla="*/ 2147483646 h 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8">
                  <a:moveTo>
                    <a:pt x="0" y="0"/>
                  </a:moveTo>
                  <a:lnTo>
                    <a:pt x="0" y="2"/>
                  </a:lnTo>
                  <a:lnTo>
                    <a:pt x="1" y="3"/>
                  </a:lnTo>
                  <a:lnTo>
                    <a:pt x="1" y="5"/>
                  </a:lnTo>
                  <a:lnTo>
                    <a:pt x="1" y="7"/>
                  </a:lnTo>
                  <a:lnTo>
                    <a:pt x="2" y="8"/>
                  </a:lnTo>
                  <a:lnTo>
                    <a:pt x="3" y="10"/>
                  </a:lnTo>
                  <a:lnTo>
                    <a:pt x="3" y="12"/>
                  </a:lnTo>
                  <a:lnTo>
                    <a:pt x="4" y="13"/>
                  </a:lnTo>
                  <a:lnTo>
                    <a:pt x="4" y="14"/>
                  </a:lnTo>
                  <a:lnTo>
                    <a:pt x="4" y="15"/>
                  </a:lnTo>
                  <a:lnTo>
                    <a:pt x="5" y="15"/>
                  </a:lnTo>
                  <a:lnTo>
                    <a:pt x="5" y="17"/>
                  </a:lnTo>
                  <a:lnTo>
                    <a:pt x="6" y="19"/>
                  </a:lnTo>
                  <a:lnTo>
                    <a:pt x="6" y="18"/>
                  </a:lnTo>
                  <a:lnTo>
                    <a:pt x="6" y="19"/>
                  </a:lnTo>
                  <a:lnTo>
                    <a:pt x="7" y="20"/>
                  </a:lnTo>
                  <a:lnTo>
                    <a:pt x="8" y="21"/>
                  </a:lnTo>
                  <a:lnTo>
                    <a:pt x="8" y="22"/>
                  </a:lnTo>
                  <a:lnTo>
                    <a:pt x="9" y="23"/>
                  </a:lnTo>
                  <a:lnTo>
                    <a:pt x="10" y="24"/>
                  </a:lnTo>
                  <a:lnTo>
                    <a:pt x="11" y="24"/>
                  </a:lnTo>
                  <a:lnTo>
                    <a:pt x="11" y="26"/>
                  </a:lnTo>
                  <a:lnTo>
                    <a:pt x="11" y="25"/>
                  </a:lnTo>
                  <a:lnTo>
                    <a:pt x="12" y="25"/>
                  </a:lnTo>
                  <a:lnTo>
                    <a:pt x="13" y="25"/>
                  </a:lnTo>
                  <a:lnTo>
                    <a:pt x="13" y="26"/>
                  </a:lnTo>
                  <a:lnTo>
                    <a:pt x="14" y="26"/>
                  </a:lnTo>
                  <a:lnTo>
                    <a:pt x="15" y="27"/>
                  </a:lnTo>
                  <a:lnTo>
                    <a:pt x="15" y="26"/>
                  </a:lnTo>
                  <a:lnTo>
                    <a:pt x="15" y="27"/>
                  </a:lnTo>
                  <a:lnTo>
                    <a:pt x="16" y="26"/>
                  </a:lnTo>
                  <a:lnTo>
                    <a:pt x="17" y="26"/>
                  </a:lnTo>
                  <a:lnTo>
                    <a:pt x="17" y="27"/>
                  </a:lnTo>
                  <a:lnTo>
                    <a:pt x="17" y="28"/>
                  </a:lnTo>
                  <a:lnTo>
                    <a:pt x="17" y="2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75" name="Freeform 132">
              <a:extLst>
                <a:ext uri="{FF2B5EF4-FFF2-40B4-BE49-F238E27FC236}">
                  <a16:creationId xmlns:a16="http://schemas.microsoft.com/office/drawing/2014/main" id="{0993C5F2-2C0A-4F33-A47A-3F3EA857E5A7}"/>
                </a:ext>
              </a:extLst>
            </p:cNvPr>
            <p:cNvSpPr>
              <a:spLocks/>
            </p:cNvSpPr>
            <p:nvPr/>
          </p:nvSpPr>
          <p:spPr bwMode="auto">
            <a:xfrm>
              <a:off x="2708792" y="3315916"/>
              <a:ext cx="28569" cy="59677"/>
            </a:xfrm>
            <a:custGeom>
              <a:avLst/>
              <a:gdLst>
                <a:gd name="T0" fmla="*/ 0 w 18"/>
                <a:gd name="T1" fmla="*/ 2147483646 h 76"/>
                <a:gd name="T2" fmla="*/ 2147483646 w 18"/>
                <a:gd name="T3" fmla="*/ 2147483646 h 76"/>
                <a:gd name="T4" fmla="*/ 2147483646 w 18"/>
                <a:gd name="T5" fmla="*/ 2147483646 h 76"/>
                <a:gd name="T6" fmla="*/ 2147483646 w 18"/>
                <a:gd name="T7" fmla="*/ 2147483646 h 76"/>
                <a:gd name="T8" fmla="*/ 2147483646 w 18"/>
                <a:gd name="T9" fmla="*/ 2147483646 h 76"/>
                <a:gd name="T10" fmla="*/ 2147483646 w 18"/>
                <a:gd name="T11" fmla="*/ 2147483646 h 76"/>
                <a:gd name="T12" fmla="*/ 2147483646 w 18"/>
                <a:gd name="T13" fmla="*/ 2147483646 h 76"/>
                <a:gd name="T14" fmla="*/ 2147483646 w 18"/>
                <a:gd name="T15" fmla="*/ 2147483646 h 76"/>
                <a:gd name="T16" fmla="*/ 2147483646 w 18"/>
                <a:gd name="T17" fmla="*/ 2147483646 h 76"/>
                <a:gd name="T18" fmla="*/ 2147483646 w 18"/>
                <a:gd name="T19" fmla="*/ 2147483646 h 76"/>
                <a:gd name="T20" fmla="*/ 2147483646 w 18"/>
                <a:gd name="T21" fmla="*/ 2147483646 h 76"/>
                <a:gd name="T22" fmla="*/ 2147483646 w 18"/>
                <a:gd name="T23" fmla="*/ 2147483646 h 76"/>
                <a:gd name="T24" fmla="*/ 2147483646 w 18"/>
                <a:gd name="T25" fmla="*/ 2147483646 h 76"/>
                <a:gd name="T26" fmla="*/ 2147483646 w 18"/>
                <a:gd name="T27" fmla="*/ 2147483646 h 76"/>
                <a:gd name="T28" fmla="*/ 2147483646 w 18"/>
                <a:gd name="T29" fmla="*/ 2147483646 h 76"/>
                <a:gd name="T30" fmla="*/ 2147483646 w 18"/>
                <a:gd name="T31" fmla="*/ 2147483646 h 76"/>
                <a:gd name="T32" fmla="*/ 2147483646 w 18"/>
                <a:gd name="T33" fmla="*/ 2147483646 h 76"/>
                <a:gd name="T34" fmla="*/ 2147483646 w 18"/>
                <a:gd name="T35" fmla="*/ 2147483646 h 76"/>
                <a:gd name="T36" fmla="*/ 2147483646 w 18"/>
                <a:gd name="T37" fmla="*/ 2147483646 h 76"/>
                <a:gd name="T38" fmla="*/ 2147483646 w 18"/>
                <a:gd name="T39" fmla="*/ 2147483646 h 76"/>
                <a:gd name="T40" fmla="*/ 2147483646 w 18"/>
                <a:gd name="T41" fmla="*/ 2147483646 h 76"/>
                <a:gd name="T42" fmla="*/ 2147483646 w 18"/>
                <a:gd name="T43" fmla="*/ 2147483646 h 76"/>
                <a:gd name="T44" fmla="*/ 2147483646 w 18"/>
                <a:gd name="T45" fmla="*/ 2147483646 h 76"/>
                <a:gd name="T46" fmla="*/ 2147483646 w 18"/>
                <a:gd name="T47" fmla="*/ 2147483646 h 76"/>
                <a:gd name="T48" fmla="*/ 2147483646 w 18"/>
                <a:gd name="T49" fmla="*/ 2147483646 h 76"/>
                <a:gd name="T50" fmla="*/ 2147483646 w 18"/>
                <a:gd name="T51" fmla="*/ 2147483646 h 76"/>
                <a:gd name="T52" fmla="*/ 2147483646 w 18"/>
                <a:gd name="T53" fmla="*/ 2147483646 h 76"/>
                <a:gd name="T54" fmla="*/ 2147483646 w 18"/>
                <a:gd name="T55" fmla="*/ 2147483646 h 76"/>
                <a:gd name="T56" fmla="*/ 2147483646 w 18"/>
                <a:gd name="T57" fmla="*/ 2147483646 h 76"/>
                <a:gd name="T58" fmla="*/ 2147483646 w 18"/>
                <a:gd name="T59" fmla="*/ 2147483646 h 76"/>
                <a:gd name="T60" fmla="*/ 2147483646 w 18"/>
                <a:gd name="T61" fmla="*/ 2147483646 h 76"/>
                <a:gd name="T62" fmla="*/ 2147483646 w 18"/>
                <a:gd name="T63" fmla="*/ 2147483646 h 76"/>
                <a:gd name="T64" fmla="*/ 2147483646 w 18"/>
                <a:gd name="T65" fmla="*/ 2147483646 h 76"/>
                <a:gd name="T66" fmla="*/ 2147483646 w 18"/>
                <a:gd name="T67" fmla="*/ 2147483646 h 76"/>
                <a:gd name="T68" fmla="*/ 2147483646 w 18"/>
                <a:gd name="T69" fmla="*/ 2147483646 h 76"/>
                <a:gd name="T70" fmla="*/ 2147483646 w 18"/>
                <a:gd name="T71" fmla="*/ 2147483646 h 76"/>
                <a:gd name="T72" fmla="*/ 2147483646 w 18"/>
                <a:gd name="T73" fmla="*/ 2147483646 h 76"/>
                <a:gd name="T74" fmla="*/ 2147483646 w 18"/>
                <a:gd name="T75" fmla="*/ 2147483646 h 76"/>
                <a:gd name="T76" fmla="*/ 2147483646 w 18"/>
                <a:gd name="T77" fmla="*/ 2147483646 h 76"/>
                <a:gd name="T78" fmla="*/ 2147483646 w 18"/>
                <a:gd name="T79" fmla="*/ 2147483646 h 76"/>
                <a:gd name="T80" fmla="*/ 2147483646 w 18"/>
                <a:gd name="T81" fmla="*/ 2147483646 h 76"/>
                <a:gd name="T82" fmla="*/ 2147483646 w 18"/>
                <a:gd name="T83" fmla="*/ 2147483646 h 76"/>
                <a:gd name="T84" fmla="*/ 2147483646 w 18"/>
                <a:gd name="T85" fmla="*/ 2147483646 h 76"/>
                <a:gd name="T86" fmla="*/ 2147483646 w 18"/>
                <a:gd name="T87" fmla="*/ 2147483646 h 76"/>
                <a:gd name="T88" fmla="*/ 2147483646 w 18"/>
                <a:gd name="T89" fmla="*/ 2147483646 h 76"/>
                <a:gd name="T90" fmla="*/ 2147483646 w 18"/>
                <a:gd name="T91" fmla="*/ 2147483646 h 76"/>
                <a:gd name="T92" fmla="*/ 2147483646 w 18"/>
                <a:gd name="T93" fmla="*/ 2147483646 h 76"/>
                <a:gd name="T94" fmla="*/ 2147483646 w 18"/>
                <a:gd name="T95" fmla="*/ 2147483646 h 76"/>
                <a:gd name="T96" fmla="*/ 2147483646 w 18"/>
                <a:gd name="T97" fmla="*/ 2147483646 h 76"/>
                <a:gd name="T98" fmla="*/ 2147483646 w 18"/>
                <a:gd name="T99" fmla="*/ 0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76">
                  <a:moveTo>
                    <a:pt x="0" y="57"/>
                  </a:moveTo>
                  <a:lnTo>
                    <a:pt x="1" y="56"/>
                  </a:lnTo>
                  <a:lnTo>
                    <a:pt x="2" y="58"/>
                  </a:lnTo>
                  <a:lnTo>
                    <a:pt x="3" y="58"/>
                  </a:lnTo>
                  <a:lnTo>
                    <a:pt x="3" y="59"/>
                  </a:lnTo>
                  <a:lnTo>
                    <a:pt x="4" y="59"/>
                  </a:lnTo>
                  <a:lnTo>
                    <a:pt x="4" y="60"/>
                  </a:lnTo>
                  <a:lnTo>
                    <a:pt x="5" y="60"/>
                  </a:lnTo>
                  <a:lnTo>
                    <a:pt x="5" y="62"/>
                  </a:lnTo>
                  <a:lnTo>
                    <a:pt x="6" y="62"/>
                  </a:lnTo>
                  <a:lnTo>
                    <a:pt x="7" y="62"/>
                  </a:lnTo>
                  <a:lnTo>
                    <a:pt x="7" y="63"/>
                  </a:lnTo>
                  <a:lnTo>
                    <a:pt x="8" y="62"/>
                  </a:lnTo>
                  <a:lnTo>
                    <a:pt x="8" y="66"/>
                  </a:lnTo>
                  <a:lnTo>
                    <a:pt x="8" y="65"/>
                  </a:lnTo>
                  <a:lnTo>
                    <a:pt x="9" y="66"/>
                  </a:lnTo>
                  <a:lnTo>
                    <a:pt x="9" y="67"/>
                  </a:lnTo>
                  <a:lnTo>
                    <a:pt x="10" y="68"/>
                  </a:lnTo>
                  <a:lnTo>
                    <a:pt x="10" y="69"/>
                  </a:lnTo>
                  <a:lnTo>
                    <a:pt x="11" y="69"/>
                  </a:lnTo>
                  <a:lnTo>
                    <a:pt x="11" y="70"/>
                  </a:lnTo>
                  <a:lnTo>
                    <a:pt x="11" y="71"/>
                  </a:lnTo>
                  <a:lnTo>
                    <a:pt x="12" y="72"/>
                  </a:lnTo>
                  <a:lnTo>
                    <a:pt x="12" y="74"/>
                  </a:lnTo>
                  <a:lnTo>
                    <a:pt x="12" y="73"/>
                  </a:lnTo>
                  <a:lnTo>
                    <a:pt x="13" y="75"/>
                  </a:lnTo>
                  <a:lnTo>
                    <a:pt x="13" y="76"/>
                  </a:lnTo>
                  <a:lnTo>
                    <a:pt x="14" y="76"/>
                  </a:lnTo>
                  <a:lnTo>
                    <a:pt x="14" y="75"/>
                  </a:lnTo>
                  <a:lnTo>
                    <a:pt x="15" y="75"/>
                  </a:lnTo>
                  <a:lnTo>
                    <a:pt x="15" y="72"/>
                  </a:lnTo>
                  <a:lnTo>
                    <a:pt x="16" y="68"/>
                  </a:lnTo>
                  <a:lnTo>
                    <a:pt x="16" y="64"/>
                  </a:lnTo>
                  <a:lnTo>
                    <a:pt x="16" y="58"/>
                  </a:lnTo>
                  <a:lnTo>
                    <a:pt x="17" y="50"/>
                  </a:lnTo>
                  <a:lnTo>
                    <a:pt x="17" y="41"/>
                  </a:lnTo>
                  <a:lnTo>
                    <a:pt x="17" y="29"/>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76" name="Freeform 133">
              <a:extLst>
                <a:ext uri="{FF2B5EF4-FFF2-40B4-BE49-F238E27FC236}">
                  <a16:creationId xmlns:a16="http://schemas.microsoft.com/office/drawing/2014/main" id="{9C64E1C4-381F-498D-9019-26C36EDA62D7}"/>
                </a:ext>
              </a:extLst>
            </p:cNvPr>
            <p:cNvSpPr>
              <a:spLocks/>
            </p:cNvSpPr>
            <p:nvPr/>
          </p:nvSpPr>
          <p:spPr bwMode="auto">
            <a:xfrm>
              <a:off x="2737362" y="3207555"/>
              <a:ext cx="28569" cy="108361"/>
            </a:xfrm>
            <a:custGeom>
              <a:avLst/>
              <a:gdLst>
                <a:gd name="T0" fmla="*/ 0 w 18"/>
                <a:gd name="T1" fmla="*/ 2147483646 h 138"/>
                <a:gd name="T2" fmla="*/ 0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0" y="122"/>
                  </a:lnTo>
                  <a:lnTo>
                    <a:pt x="1" y="106"/>
                  </a:lnTo>
                  <a:lnTo>
                    <a:pt x="1" y="90"/>
                  </a:lnTo>
                  <a:lnTo>
                    <a:pt x="1" y="74"/>
                  </a:lnTo>
                  <a:lnTo>
                    <a:pt x="2" y="60"/>
                  </a:lnTo>
                  <a:lnTo>
                    <a:pt x="2" y="47"/>
                  </a:lnTo>
                  <a:lnTo>
                    <a:pt x="3" y="33"/>
                  </a:lnTo>
                  <a:lnTo>
                    <a:pt x="3" y="23"/>
                  </a:lnTo>
                  <a:lnTo>
                    <a:pt x="3" y="13"/>
                  </a:lnTo>
                  <a:lnTo>
                    <a:pt x="4" y="7"/>
                  </a:lnTo>
                  <a:lnTo>
                    <a:pt x="4" y="4"/>
                  </a:lnTo>
                  <a:lnTo>
                    <a:pt x="4" y="0"/>
                  </a:lnTo>
                  <a:lnTo>
                    <a:pt x="5" y="0"/>
                  </a:lnTo>
                  <a:lnTo>
                    <a:pt x="5" y="1"/>
                  </a:lnTo>
                  <a:lnTo>
                    <a:pt x="5" y="4"/>
                  </a:lnTo>
                  <a:lnTo>
                    <a:pt x="6" y="7"/>
                  </a:lnTo>
                  <a:lnTo>
                    <a:pt x="6" y="13"/>
                  </a:lnTo>
                  <a:lnTo>
                    <a:pt x="7" y="18"/>
                  </a:lnTo>
                  <a:lnTo>
                    <a:pt x="7" y="24"/>
                  </a:lnTo>
                  <a:lnTo>
                    <a:pt x="7" y="32"/>
                  </a:lnTo>
                  <a:lnTo>
                    <a:pt x="8" y="38"/>
                  </a:lnTo>
                  <a:lnTo>
                    <a:pt x="8" y="47"/>
                  </a:lnTo>
                  <a:lnTo>
                    <a:pt x="8" y="54"/>
                  </a:lnTo>
                  <a:lnTo>
                    <a:pt x="9" y="61"/>
                  </a:lnTo>
                  <a:lnTo>
                    <a:pt x="9" y="67"/>
                  </a:lnTo>
                  <a:lnTo>
                    <a:pt x="9" y="73"/>
                  </a:lnTo>
                  <a:lnTo>
                    <a:pt x="10" y="80"/>
                  </a:lnTo>
                  <a:lnTo>
                    <a:pt x="10" y="86"/>
                  </a:lnTo>
                  <a:lnTo>
                    <a:pt x="10" y="91"/>
                  </a:lnTo>
                  <a:lnTo>
                    <a:pt x="11" y="95"/>
                  </a:lnTo>
                  <a:lnTo>
                    <a:pt x="11" y="99"/>
                  </a:lnTo>
                  <a:lnTo>
                    <a:pt x="12" y="103"/>
                  </a:lnTo>
                  <a:lnTo>
                    <a:pt x="12" y="106"/>
                  </a:lnTo>
                  <a:lnTo>
                    <a:pt x="12" y="109"/>
                  </a:lnTo>
                  <a:lnTo>
                    <a:pt x="13" y="112"/>
                  </a:lnTo>
                  <a:lnTo>
                    <a:pt x="13" y="114"/>
                  </a:lnTo>
                  <a:lnTo>
                    <a:pt x="13" y="115"/>
                  </a:lnTo>
                  <a:lnTo>
                    <a:pt x="14" y="117"/>
                  </a:lnTo>
                  <a:lnTo>
                    <a:pt x="14" y="118"/>
                  </a:lnTo>
                  <a:lnTo>
                    <a:pt x="15" y="120"/>
                  </a:lnTo>
                  <a:lnTo>
                    <a:pt x="16" y="121"/>
                  </a:lnTo>
                  <a:lnTo>
                    <a:pt x="16" y="120"/>
                  </a:lnTo>
                  <a:lnTo>
                    <a:pt x="16" y="119"/>
                  </a:lnTo>
                  <a:lnTo>
                    <a:pt x="17" y="121"/>
                  </a:lnTo>
                  <a:lnTo>
                    <a:pt x="18"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77" name="Freeform 134">
              <a:extLst>
                <a:ext uri="{FF2B5EF4-FFF2-40B4-BE49-F238E27FC236}">
                  <a16:creationId xmlns:a16="http://schemas.microsoft.com/office/drawing/2014/main" id="{D371E477-2391-439A-AB87-B8651F597FCA}"/>
                </a:ext>
              </a:extLst>
            </p:cNvPr>
            <p:cNvSpPr>
              <a:spLocks/>
            </p:cNvSpPr>
            <p:nvPr/>
          </p:nvSpPr>
          <p:spPr bwMode="auto">
            <a:xfrm>
              <a:off x="2765931" y="3300996"/>
              <a:ext cx="26983" cy="30624"/>
            </a:xfrm>
            <a:custGeom>
              <a:avLst/>
              <a:gdLst>
                <a:gd name="T0" fmla="*/ 0 w 17"/>
                <a:gd name="T1" fmla="*/ 0 h 39"/>
                <a:gd name="T2" fmla="*/ 0 w 17"/>
                <a:gd name="T3" fmla="*/ 2147483646 h 39"/>
                <a:gd name="T4" fmla="*/ 0 w 17"/>
                <a:gd name="T5" fmla="*/ 2147483646 h 39"/>
                <a:gd name="T6" fmla="*/ 2147483646 w 17"/>
                <a:gd name="T7" fmla="*/ 2147483646 h 39"/>
                <a:gd name="T8" fmla="*/ 2147483646 w 17"/>
                <a:gd name="T9" fmla="*/ 2147483646 h 39"/>
                <a:gd name="T10" fmla="*/ 2147483646 w 17"/>
                <a:gd name="T11" fmla="*/ 2147483646 h 39"/>
                <a:gd name="T12" fmla="*/ 2147483646 w 17"/>
                <a:gd name="T13" fmla="*/ 2147483646 h 39"/>
                <a:gd name="T14" fmla="*/ 2147483646 w 17"/>
                <a:gd name="T15" fmla="*/ 2147483646 h 39"/>
                <a:gd name="T16" fmla="*/ 2147483646 w 17"/>
                <a:gd name="T17" fmla="*/ 2147483646 h 39"/>
                <a:gd name="T18" fmla="*/ 2147483646 w 17"/>
                <a:gd name="T19" fmla="*/ 2147483646 h 39"/>
                <a:gd name="T20" fmla="*/ 2147483646 w 17"/>
                <a:gd name="T21" fmla="*/ 2147483646 h 39"/>
                <a:gd name="T22" fmla="*/ 2147483646 w 17"/>
                <a:gd name="T23" fmla="*/ 2147483646 h 39"/>
                <a:gd name="T24" fmla="*/ 2147483646 w 17"/>
                <a:gd name="T25" fmla="*/ 2147483646 h 39"/>
                <a:gd name="T26" fmla="*/ 2147483646 w 17"/>
                <a:gd name="T27" fmla="*/ 2147483646 h 39"/>
                <a:gd name="T28" fmla="*/ 2147483646 w 17"/>
                <a:gd name="T29" fmla="*/ 2147483646 h 39"/>
                <a:gd name="T30" fmla="*/ 2147483646 w 17"/>
                <a:gd name="T31" fmla="*/ 2147483646 h 39"/>
                <a:gd name="T32" fmla="*/ 2147483646 w 17"/>
                <a:gd name="T33" fmla="*/ 2147483646 h 39"/>
                <a:gd name="T34" fmla="*/ 2147483646 w 17"/>
                <a:gd name="T35" fmla="*/ 2147483646 h 39"/>
                <a:gd name="T36" fmla="*/ 2147483646 w 17"/>
                <a:gd name="T37" fmla="*/ 2147483646 h 39"/>
                <a:gd name="T38" fmla="*/ 2147483646 w 17"/>
                <a:gd name="T39" fmla="*/ 2147483646 h 39"/>
                <a:gd name="T40" fmla="*/ 2147483646 w 17"/>
                <a:gd name="T41" fmla="*/ 2147483646 h 39"/>
                <a:gd name="T42" fmla="*/ 2147483646 w 17"/>
                <a:gd name="T43" fmla="*/ 2147483646 h 39"/>
                <a:gd name="T44" fmla="*/ 2147483646 w 17"/>
                <a:gd name="T45" fmla="*/ 2147483646 h 39"/>
                <a:gd name="T46" fmla="*/ 2147483646 w 17"/>
                <a:gd name="T47" fmla="*/ 2147483646 h 39"/>
                <a:gd name="T48" fmla="*/ 2147483646 w 17"/>
                <a:gd name="T49" fmla="*/ 2147483646 h 39"/>
                <a:gd name="T50" fmla="*/ 2147483646 w 17"/>
                <a:gd name="T51" fmla="*/ 2147483646 h 39"/>
                <a:gd name="T52" fmla="*/ 2147483646 w 17"/>
                <a:gd name="T53" fmla="*/ 2147483646 h 39"/>
                <a:gd name="T54" fmla="*/ 2147483646 w 17"/>
                <a:gd name="T55" fmla="*/ 2147483646 h 39"/>
                <a:gd name="T56" fmla="*/ 2147483646 w 17"/>
                <a:gd name="T57" fmla="*/ 2147483646 h 39"/>
                <a:gd name="T58" fmla="*/ 2147483646 w 17"/>
                <a:gd name="T59" fmla="*/ 2147483646 h 39"/>
                <a:gd name="T60" fmla="*/ 2147483646 w 17"/>
                <a:gd name="T61" fmla="*/ 2147483646 h 39"/>
                <a:gd name="T62" fmla="*/ 2147483646 w 17"/>
                <a:gd name="T63" fmla="*/ 2147483646 h 39"/>
                <a:gd name="T64" fmla="*/ 2147483646 w 17"/>
                <a:gd name="T65" fmla="*/ 2147483646 h 39"/>
                <a:gd name="T66" fmla="*/ 2147483646 w 17"/>
                <a:gd name="T67" fmla="*/ 2147483646 h 39"/>
                <a:gd name="T68" fmla="*/ 2147483646 w 17"/>
                <a:gd name="T69" fmla="*/ 2147483646 h 39"/>
                <a:gd name="T70" fmla="*/ 2147483646 w 17"/>
                <a:gd name="T71" fmla="*/ 2147483646 h 39"/>
                <a:gd name="T72" fmla="*/ 2147483646 w 17"/>
                <a:gd name="T73" fmla="*/ 2147483646 h 39"/>
                <a:gd name="T74" fmla="*/ 2147483646 w 17"/>
                <a:gd name="T75" fmla="*/ 2147483646 h 39"/>
                <a:gd name="T76" fmla="*/ 2147483646 w 17"/>
                <a:gd name="T77" fmla="*/ 2147483646 h 39"/>
                <a:gd name="T78" fmla="*/ 2147483646 w 17"/>
                <a:gd name="T79" fmla="*/ 2147483646 h 39"/>
                <a:gd name="T80" fmla="*/ 2147483646 w 17"/>
                <a:gd name="T81" fmla="*/ 2147483646 h 39"/>
                <a:gd name="T82" fmla="*/ 2147483646 w 17"/>
                <a:gd name="T83" fmla="*/ 2147483646 h 39"/>
                <a:gd name="T84" fmla="*/ 2147483646 w 17"/>
                <a:gd name="T85" fmla="*/ 2147483646 h 39"/>
                <a:gd name="T86" fmla="*/ 2147483646 w 17"/>
                <a:gd name="T87" fmla="*/ 2147483646 h 39"/>
                <a:gd name="T88" fmla="*/ 2147483646 w 17"/>
                <a:gd name="T89" fmla="*/ 2147483646 h 39"/>
                <a:gd name="T90" fmla="*/ 2147483646 w 17"/>
                <a:gd name="T91" fmla="*/ 2147483646 h 39"/>
                <a:gd name="T92" fmla="*/ 2147483646 w 17"/>
                <a:gd name="T93" fmla="*/ 2147483646 h 39"/>
                <a:gd name="T94" fmla="*/ 2147483646 w 17"/>
                <a:gd name="T95" fmla="*/ 2147483646 h 39"/>
                <a:gd name="T96" fmla="*/ 2147483646 w 17"/>
                <a:gd name="T97" fmla="*/ 2147483646 h 39"/>
                <a:gd name="T98" fmla="*/ 2147483646 w 17"/>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9">
                  <a:moveTo>
                    <a:pt x="0" y="0"/>
                  </a:moveTo>
                  <a:lnTo>
                    <a:pt x="0" y="1"/>
                  </a:lnTo>
                  <a:lnTo>
                    <a:pt x="0" y="2"/>
                  </a:lnTo>
                  <a:lnTo>
                    <a:pt x="1" y="4"/>
                  </a:lnTo>
                  <a:lnTo>
                    <a:pt x="1" y="5"/>
                  </a:lnTo>
                  <a:lnTo>
                    <a:pt x="1" y="6"/>
                  </a:lnTo>
                  <a:lnTo>
                    <a:pt x="2" y="9"/>
                  </a:lnTo>
                  <a:lnTo>
                    <a:pt x="2" y="11"/>
                  </a:lnTo>
                  <a:lnTo>
                    <a:pt x="2" y="13"/>
                  </a:lnTo>
                  <a:lnTo>
                    <a:pt x="3" y="16"/>
                  </a:lnTo>
                  <a:lnTo>
                    <a:pt x="3" y="18"/>
                  </a:lnTo>
                  <a:lnTo>
                    <a:pt x="3" y="21"/>
                  </a:lnTo>
                  <a:lnTo>
                    <a:pt x="4" y="23"/>
                  </a:lnTo>
                  <a:lnTo>
                    <a:pt x="4" y="24"/>
                  </a:lnTo>
                  <a:lnTo>
                    <a:pt x="5" y="24"/>
                  </a:lnTo>
                  <a:lnTo>
                    <a:pt x="5" y="25"/>
                  </a:lnTo>
                  <a:lnTo>
                    <a:pt x="6" y="26"/>
                  </a:lnTo>
                  <a:lnTo>
                    <a:pt x="7" y="25"/>
                  </a:lnTo>
                  <a:lnTo>
                    <a:pt x="7" y="24"/>
                  </a:lnTo>
                  <a:lnTo>
                    <a:pt x="8" y="22"/>
                  </a:lnTo>
                  <a:lnTo>
                    <a:pt x="9" y="20"/>
                  </a:lnTo>
                  <a:lnTo>
                    <a:pt x="9" y="21"/>
                  </a:lnTo>
                  <a:lnTo>
                    <a:pt x="9" y="20"/>
                  </a:lnTo>
                  <a:lnTo>
                    <a:pt x="10" y="20"/>
                  </a:lnTo>
                  <a:lnTo>
                    <a:pt x="10" y="19"/>
                  </a:lnTo>
                  <a:lnTo>
                    <a:pt x="10" y="17"/>
                  </a:lnTo>
                  <a:lnTo>
                    <a:pt x="11" y="17"/>
                  </a:lnTo>
                  <a:lnTo>
                    <a:pt x="12" y="18"/>
                  </a:lnTo>
                  <a:lnTo>
                    <a:pt x="12" y="16"/>
                  </a:lnTo>
                  <a:lnTo>
                    <a:pt x="12" y="19"/>
                  </a:lnTo>
                  <a:lnTo>
                    <a:pt x="13" y="20"/>
                  </a:lnTo>
                  <a:lnTo>
                    <a:pt x="13" y="19"/>
                  </a:lnTo>
                  <a:lnTo>
                    <a:pt x="14" y="20"/>
                  </a:lnTo>
                  <a:lnTo>
                    <a:pt x="14" y="21"/>
                  </a:lnTo>
                  <a:lnTo>
                    <a:pt x="14" y="23"/>
                  </a:lnTo>
                  <a:lnTo>
                    <a:pt x="15" y="25"/>
                  </a:lnTo>
                  <a:lnTo>
                    <a:pt x="15" y="28"/>
                  </a:lnTo>
                  <a:lnTo>
                    <a:pt x="16" y="31"/>
                  </a:lnTo>
                  <a:lnTo>
                    <a:pt x="16" y="33"/>
                  </a:lnTo>
                  <a:lnTo>
                    <a:pt x="16" y="34"/>
                  </a:lnTo>
                  <a:lnTo>
                    <a:pt x="17" y="36"/>
                  </a:lnTo>
                  <a:lnTo>
                    <a:pt x="17" y="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78" name="Freeform 135">
              <a:extLst>
                <a:ext uri="{FF2B5EF4-FFF2-40B4-BE49-F238E27FC236}">
                  <a16:creationId xmlns:a16="http://schemas.microsoft.com/office/drawing/2014/main" id="{5159A732-664A-4128-850A-8D49854FACD3}"/>
                </a:ext>
              </a:extLst>
            </p:cNvPr>
            <p:cNvSpPr>
              <a:spLocks/>
            </p:cNvSpPr>
            <p:nvPr/>
          </p:nvSpPr>
          <p:spPr bwMode="auto">
            <a:xfrm>
              <a:off x="2792914" y="3331620"/>
              <a:ext cx="28569" cy="30624"/>
            </a:xfrm>
            <a:custGeom>
              <a:avLst/>
              <a:gdLst>
                <a:gd name="T0" fmla="*/ 0 w 18"/>
                <a:gd name="T1" fmla="*/ 0 h 39"/>
                <a:gd name="T2" fmla="*/ 0 w 18"/>
                <a:gd name="T3" fmla="*/ 2147483646 h 39"/>
                <a:gd name="T4" fmla="*/ 2147483646 w 18"/>
                <a:gd name="T5" fmla="*/ 2147483646 h 39"/>
                <a:gd name="T6" fmla="*/ 2147483646 w 18"/>
                <a:gd name="T7" fmla="*/ 2147483646 h 39"/>
                <a:gd name="T8" fmla="*/ 2147483646 w 18"/>
                <a:gd name="T9" fmla="*/ 2147483646 h 39"/>
                <a:gd name="T10" fmla="*/ 2147483646 w 18"/>
                <a:gd name="T11" fmla="*/ 2147483646 h 39"/>
                <a:gd name="T12" fmla="*/ 2147483646 w 18"/>
                <a:gd name="T13" fmla="*/ 2147483646 h 39"/>
                <a:gd name="T14" fmla="*/ 2147483646 w 18"/>
                <a:gd name="T15" fmla="*/ 2147483646 h 39"/>
                <a:gd name="T16" fmla="*/ 2147483646 w 18"/>
                <a:gd name="T17" fmla="*/ 2147483646 h 39"/>
                <a:gd name="T18" fmla="*/ 2147483646 w 18"/>
                <a:gd name="T19" fmla="*/ 2147483646 h 39"/>
                <a:gd name="T20" fmla="*/ 2147483646 w 18"/>
                <a:gd name="T21" fmla="*/ 2147483646 h 39"/>
                <a:gd name="T22" fmla="*/ 2147483646 w 18"/>
                <a:gd name="T23" fmla="*/ 2147483646 h 39"/>
                <a:gd name="T24" fmla="*/ 2147483646 w 18"/>
                <a:gd name="T25" fmla="*/ 2147483646 h 39"/>
                <a:gd name="T26" fmla="*/ 2147483646 w 18"/>
                <a:gd name="T27" fmla="*/ 2147483646 h 39"/>
                <a:gd name="T28" fmla="*/ 2147483646 w 18"/>
                <a:gd name="T29" fmla="*/ 2147483646 h 39"/>
                <a:gd name="T30" fmla="*/ 2147483646 w 18"/>
                <a:gd name="T31" fmla="*/ 2147483646 h 39"/>
                <a:gd name="T32" fmla="*/ 2147483646 w 18"/>
                <a:gd name="T33" fmla="*/ 2147483646 h 39"/>
                <a:gd name="T34" fmla="*/ 2147483646 w 18"/>
                <a:gd name="T35" fmla="*/ 2147483646 h 39"/>
                <a:gd name="T36" fmla="*/ 2147483646 w 18"/>
                <a:gd name="T37" fmla="*/ 2147483646 h 39"/>
                <a:gd name="T38" fmla="*/ 2147483646 w 18"/>
                <a:gd name="T39" fmla="*/ 2147483646 h 39"/>
                <a:gd name="T40" fmla="*/ 2147483646 w 18"/>
                <a:gd name="T41" fmla="*/ 2147483646 h 39"/>
                <a:gd name="T42" fmla="*/ 2147483646 w 18"/>
                <a:gd name="T43" fmla="*/ 2147483646 h 39"/>
                <a:gd name="T44" fmla="*/ 2147483646 w 18"/>
                <a:gd name="T45" fmla="*/ 2147483646 h 39"/>
                <a:gd name="T46" fmla="*/ 2147483646 w 18"/>
                <a:gd name="T47" fmla="*/ 2147483646 h 39"/>
                <a:gd name="T48" fmla="*/ 2147483646 w 18"/>
                <a:gd name="T49" fmla="*/ 2147483646 h 39"/>
                <a:gd name="T50" fmla="*/ 2147483646 w 18"/>
                <a:gd name="T51" fmla="*/ 2147483646 h 39"/>
                <a:gd name="T52" fmla="*/ 2147483646 w 18"/>
                <a:gd name="T53" fmla="*/ 2147483646 h 39"/>
                <a:gd name="T54" fmla="*/ 2147483646 w 18"/>
                <a:gd name="T55" fmla="*/ 2147483646 h 39"/>
                <a:gd name="T56" fmla="*/ 2147483646 w 18"/>
                <a:gd name="T57" fmla="*/ 2147483646 h 39"/>
                <a:gd name="T58" fmla="*/ 2147483646 w 18"/>
                <a:gd name="T59" fmla="*/ 2147483646 h 39"/>
                <a:gd name="T60" fmla="*/ 2147483646 w 18"/>
                <a:gd name="T61" fmla="*/ 2147483646 h 39"/>
                <a:gd name="T62" fmla="*/ 2147483646 w 18"/>
                <a:gd name="T63" fmla="*/ 2147483646 h 39"/>
                <a:gd name="T64" fmla="*/ 2147483646 w 18"/>
                <a:gd name="T65" fmla="*/ 2147483646 h 39"/>
                <a:gd name="T66" fmla="*/ 2147483646 w 18"/>
                <a:gd name="T67" fmla="*/ 2147483646 h 39"/>
                <a:gd name="T68" fmla="*/ 2147483646 w 18"/>
                <a:gd name="T69" fmla="*/ 2147483646 h 39"/>
                <a:gd name="T70" fmla="*/ 2147483646 w 18"/>
                <a:gd name="T71" fmla="*/ 2147483646 h 39"/>
                <a:gd name="T72" fmla="*/ 2147483646 w 18"/>
                <a:gd name="T73" fmla="*/ 2147483646 h 39"/>
                <a:gd name="T74" fmla="*/ 2147483646 w 18"/>
                <a:gd name="T75" fmla="*/ 2147483646 h 39"/>
                <a:gd name="T76" fmla="*/ 2147483646 w 18"/>
                <a:gd name="T77" fmla="*/ 2147483646 h 39"/>
                <a:gd name="T78" fmla="*/ 2147483646 w 18"/>
                <a:gd name="T79" fmla="*/ 2147483646 h 39"/>
                <a:gd name="T80" fmla="*/ 2147483646 w 18"/>
                <a:gd name="T81" fmla="*/ 2147483646 h 39"/>
                <a:gd name="T82" fmla="*/ 2147483646 w 18"/>
                <a:gd name="T83" fmla="*/ 2147483646 h 39"/>
                <a:gd name="T84" fmla="*/ 2147483646 w 18"/>
                <a:gd name="T85" fmla="*/ 2147483646 h 39"/>
                <a:gd name="T86" fmla="*/ 2147483646 w 18"/>
                <a:gd name="T87" fmla="*/ 2147483646 h 39"/>
                <a:gd name="T88" fmla="*/ 2147483646 w 18"/>
                <a:gd name="T89" fmla="*/ 2147483646 h 39"/>
                <a:gd name="T90" fmla="*/ 2147483646 w 18"/>
                <a:gd name="T91" fmla="*/ 2147483646 h 39"/>
                <a:gd name="T92" fmla="*/ 2147483646 w 18"/>
                <a:gd name="T93" fmla="*/ 2147483646 h 39"/>
                <a:gd name="T94" fmla="*/ 2147483646 w 18"/>
                <a:gd name="T95" fmla="*/ 2147483646 h 39"/>
                <a:gd name="T96" fmla="*/ 2147483646 w 18"/>
                <a:gd name="T97" fmla="*/ 2147483646 h 39"/>
                <a:gd name="T98" fmla="*/ 2147483646 w 18"/>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9">
                  <a:moveTo>
                    <a:pt x="0" y="0"/>
                  </a:moveTo>
                  <a:lnTo>
                    <a:pt x="0" y="2"/>
                  </a:lnTo>
                  <a:lnTo>
                    <a:pt x="1" y="2"/>
                  </a:lnTo>
                  <a:lnTo>
                    <a:pt x="1" y="7"/>
                  </a:lnTo>
                  <a:lnTo>
                    <a:pt x="2" y="7"/>
                  </a:lnTo>
                  <a:lnTo>
                    <a:pt x="2" y="9"/>
                  </a:lnTo>
                  <a:lnTo>
                    <a:pt x="2" y="10"/>
                  </a:lnTo>
                  <a:lnTo>
                    <a:pt x="3" y="12"/>
                  </a:lnTo>
                  <a:lnTo>
                    <a:pt x="3" y="14"/>
                  </a:lnTo>
                  <a:lnTo>
                    <a:pt x="3" y="16"/>
                  </a:lnTo>
                  <a:lnTo>
                    <a:pt x="4" y="16"/>
                  </a:lnTo>
                  <a:lnTo>
                    <a:pt x="4" y="18"/>
                  </a:lnTo>
                  <a:lnTo>
                    <a:pt x="4" y="20"/>
                  </a:lnTo>
                  <a:lnTo>
                    <a:pt x="5" y="20"/>
                  </a:lnTo>
                  <a:lnTo>
                    <a:pt x="5" y="23"/>
                  </a:lnTo>
                  <a:lnTo>
                    <a:pt x="6" y="23"/>
                  </a:lnTo>
                  <a:lnTo>
                    <a:pt x="6" y="24"/>
                  </a:lnTo>
                  <a:lnTo>
                    <a:pt x="6" y="26"/>
                  </a:lnTo>
                  <a:lnTo>
                    <a:pt x="7" y="27"/>
                  </a:lnTo>
                  <a:lnTo>
                    <a:pt x="8" y="28"/>
                  </a:lnTo>
                  <a:lnTo>
                    <a:pt x="8" y="29"/>
                  </a:lnTo>
                  <a:lnTo>
                    <a:pt x="8" y="30"/>
                  </a:lnTo>
                  <a:lnTo>
                    <a:pt x="9" y="31"/>
                  </a:lnTo>
                  <a:lnTo>
                    <a:pt x="9" y="30"/>
                  </a:lnTo>
                  <a:lnTo>
                    <a:pt x="9" y="31"/>
                  </a:lnTo>
                  <a:lnTo>
                    <a:pt x="10" y="32"/>
                  </a:lnTo>
                  <a:lnTo>
                    <a:pt x="10" y="33"/>
                  </a:lnTo>
                  <a:lnTo>
                    <a:pt x="11" y="34"/>
                  </a:lnTo>
                  <a:lnTo>
                    <a:pt x="11" y="35"/>
                  </a:lnTo>
                  <a:lnTo>
                    <a:pt x="11" y="34"/>
                  </a:lnTo>
                  <a:lnTo>
                    <a:pt x="11" y="33"/>
                  </a:lnTo>
                  <a:lnTo>
                    <a:pt x="12" y="35"/>
                  </a:lnTo>
                  <a:lnTo>
                    <a:pt x="13" y="35"/>
                  </a:lnTo>
                  <a:lnTo>
                    <a:pt x="13" y="36"/>
                  </a:lnTo>
                  <a:lnTo>
                    <a:pt x="13" y="35"/>
                  </a:lnTo>
                  <a:lnTo>
                    <a:pt x="14" y="36"/>
                  </a:lnTo>
                  <a:lnTo>
                    <a:pt x="14" y="37"/>
                  </a:lnTo>
                  <a:lnTo>
                    <a:pt x="14" y="36"/>
                  </a:lnTo>
                  <a:lnTo>
                    <a:pt x="15" y="38"/>
                  </a:lnTo>
                  <a:lnTo>
                    <a:pt x="15" y="39"/>
                  </a:lnTo>
                  <a:lnTo>
                    <a:pt x="15" y="38"/>
                  </a:lnTo>
                  <a:lnTo>
                    <a:pt x="16" y="37"/>
                  </a:lnTo>
                  <a:lnTo>
                    <a:pt x="16" y="38"/>
                  </a:lnTo>
                  <a:lnTo>
                    <a:pt x="17" y="38"/>
                  </a:lnTo>
                  <a:lnTo>
                    <a:pt x="17" y="39"/>
                  </a:lnTo>
                  <a:lnTo>
                    <a:pt x="17" y="37"/>
                  </a:lnTo>
                  <a:lnTo>
                    <a:pt x="18"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79" name="Freeform 136">
              <a:extLst>
                <a:ext uri="{FF2B5EF4-FFF2-40B4-BE49-F238E27FC236}">
                  <a16:creationId xmlns:a16="http://schemas.microsoft.com/office/drawing/2014/main" id="{2AD45751-0359-48B3-82A4-8899BC063876}"/>
                </a:ext>
              </a:extLst>
            </p:cNvPr>
            <p:cNvSpPr>
              <a:spLocks/>
            </p:cNvSpPr>
            <p:nvPr/>
          </p:nvSpPr>
          <p:spPr bwMode="auto">
            <a:xfrm>
              <a:off x="2821484" y="3361459"/>
              <a:ext cx="26983" cy="15705"/>
            </a:xfrm>
            <a:custGeom>
              <a:avLst/>
              <a:gdLst>
                <a:gd name="T0" fmla="*/ 0 w 17"/>
                <a:gd name="T1" fmla="*/ 0 h 20"/>
                <a:gd name="T2" fmla="*/ 0 w 17"/>
                <a:gd name="T3" fmla="*/ 0 h 20"/>
                <a:gd name="T4" fmla="*/ 0 w 17"/>
                <a:gd name="T5" fmla="*/ 0 h 20"/>
                <a:gd name="T6" fmla="*/ 2147483646 w 17"/>
                <a:gd name="T7" fmla="*/ 0 h 20"/>
                <a:gd name="T8" fmla="*/ 2147483646 w 17"/>
                <a:gd name="T9" fmla="*/ 2147483646 h 20"/>
                <a:gd name="T10" fmla="*/ 2147483646 w 17"/>
                <a:gd name="T11" fmla="*/ 0 h 20"/>
                <a:gd name="T12" fmla="*/ 2147483646 w 17"/>
                <a:gd name="T13" fmla="*/ 2147483646 h 20"/>
                <a:gd name="T14" fmla="*/ 2147483646 w 17"/>
                <a:gd name="T15" fmla="*/ 0 h 20"/>
                <a:gd name="T16" fmla="*/ 2147483646 w 17"/>
                <a:gd name="T17" fmla="*/ 0 h 20"/>
                <a:gd name="T18" fmla="*/ 2147483646 w 17"/>
                <a:gd name="T19" fmla="*/ 2147483646 h 20"/>
                <a:gd name="T20" fmla="*/ 2147483646 w 17"/>
                <a:gd name="T21" fmla="*/ 2147483646 h 20"/>
                <a:gd name="T22" fmla="*/ 2147483646 w 17"/>
                <a:gd name="T23" fmla="*/ 2147483646 h 20"/>
                <a:gd name="T24" fmla="*/ 2147483646 w 17"/>
                <a:gd name="T25" fmla="*/ 2147483646 h 20"/>
                <a:gd name="T26" fmla="*/ 2147483646 w 17"/>
                <a:gd name="T27" fmla="*/ 2147483646 h 20"/>
                <a:gd name="T28" fmla="*/ 2147483646 w 17"/>
                <a:gd name="T29" fmla="*/ 2147483646 h 20"/>
                <a:gd name="T30" fmla="*/ 2147483646 w 17"/>
                <a:gd name="T31" fmla="*/ 2147483646 h 20"/>
                <a:gd name="T32" fmla="*/ 2147483646 w 17"/>
                <a:gd name="T33" fmla="*/ 2147483646 h 20"/>
                <a:gd name="T34" fmla="*/ 2147483646 w 17"/>
                <a:gd name="T35" fmla="*/ 2147483646 h 20"/>
                <a:gd name="T36" fmla="*/ 2147483646 w 17"/>
                <a:gd name="T37" fmla="*/ 2147483646 h 20"/>
                <a:gd name="T38" fmla="*/ 2147483646 w 17"/>
                <a:gd name="T39" fmla="*/ 2147483646 h 20"/>
                <a:gd name="T40" fmla="*/ 2147483646 w 17"/>
                <a:gd name="T41" fmla="*/ 2147483646 h 20"/>
                <a:gd name="T42" fmla="*/ 2147483646 w 17"/>
                <a:gd name="T43" fmla="*/ 2147483646 h 20"/>
                <a:gd name="T44" fmla="*/ 2147483646 w 17"/>
                <a:gd name="T45" fmla="*/ 2147483646 h 20"/>
                <a:gd name="T46" fmla="*/ 2147483646 w 17"/>
                <a:gd name="T47" fmla="*/ 2147483646 h 20"/>
                <a:gd name="T48" fmla="*/ 2147483646 w 17"/>
                <a:gd name="T49" fmla="*/ 2147483646 h 20"/>
                <a:gd name="T50" fmla="*/ 2147483646 w 17"/>
                <a:gd name="T51" fmla="*/ 2147483646 h 20"/>
                <a:gd name="T52" fmla="*/ 2147483646 w 17"/>
                <a:gd name="T53" fmla="*/ 2147483646 h 20"/>
                <a:gd name="T54" fmla="*/ 2147483646 w 17"/>
                <a:gd name="T55" fmla="*/ 2147483646 h 20"/>
                <a:gd name="T56" fmla="*/ 2147483646 w 17"/>
                <a:gd name="T57" fmla="*/ 2147483646 h 20"/>
                <a:gd name="T58" fmla="*/ 2147483646 w 17"/>
                <a:gd name="T59" fmla="*/ 2147483646 h 20"/>
                <a:gd name="T60" fmla="*/ 2147483646 w 17"/>
                <a:gd name="T61" fmla="*/ 2147483646 h 20"/>
                <a:gd name="T62" fmla="*/ 2147483646 w 17"/>
                <a:gd name="T63" fmla="*/ 2147483646 h 20"/>
                <a:gd name="T64" fmla="*/ 2147483646 w 17"/>
                <a:gd name="T65" fmla="*/ 2147483646 h 20"/>
                <a:gd name="T66" fmla="*/ 2147483646 w 17"/>
                <a:gd name="T67" fmla="*/ 2147483646 h 20"/>
                <a:gd name="T68" fmla="*/ 2147483646 w 17"/>
                <a:gd name="T69" fmla="*/ 2147483646 h 20"/>
                <a:gd name="T70" fmla="*/ 2147483646 w 17"/>
                <a:gd name="T71" fmla="*/ 2147483646 h 20"/>
                <a:gd name="T72" fmla="*/ 2147483646 w 17"/>
                <a:gd name="T73" fmla="*/ 2147483646 h 20"/>
                <a:gd name="T74" fmla="*/ 2147483646 w 17"/>
                <a:gd name="T75" fmla="*/ 2147483646 h 20"/>
                <a:gd name="T76" fmla="*/ 2147483646 w 17"/>
                <a:gd name="T77" fmla="*/ 2147483646 h 20"/>
                <a:gd name="T78" fmla="*/ 2147483646 w 17"/>
                <a:gd name="T79" fmla="*/ 2147483646 h 20"/>
                <a:gd name="T80" fmla="*/ 2147483646 w 17"/>
                <a:gd name="T81" fmla="*/ 2147483646 h 20"/>
                <a:gd name="T82" fmla="*/ 2147483646 w 17"/>
                <a:gd name="T83" fmla="*/ 2147483646 h 20"/>
                <a:gd name="T84" fmla="*/ 2147483646 w 17"/>
                <a:gd name="T85" fmla="*/ 2147483646 h 20"/>
                <a:gd name="T86" fmla="*/ 2147483646 w 17"/>
                <a:gd name="T87" fmla="*/ 2147483646 h 20"/>
                <a:gd name="T88" fmla="*/ 2147483646 w 17"/>
                <a:gd name="T89" fmla="*/ 2147483646 h 20"/>
                <a:gd name="T90" fmla="*/ 2147483646 w 17"/>
                <a:gd name="T91" fmla="*/ 2147483646 h 20"/>
                <a:gd name="T92" fmla="*/ 2147483646 w 17"/>
                <a:gd name="T93" fmla="*/ 2147483646 h 20"/>
                <a:gd name="T94" fmla="*/ 2147483646 w 17"/>
                <a:gd name="T95" fmla="*/ 2147483646 h 20"/>
                <a:gd name="T96" fmla="*/ 2147483646 w 17"/>
                <a:gd name="T97" fmla="*/ 2147483646 h 20"/>
                <a:gd name="T98" fmla="*/ 2147483646 w 17"/>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
                  <a:moveTo>
                    <a:pt x="0" y="0"/>
                  </a:moveTo>
                  <a:lnTo>
                    <a:pt x="0" y="0"/>
                  </a:lnTo>
                  <a:lnTo>
                    <a:pt x="1" y="0"/>
                  </a:lnTo>
                  <a:lnTo>
                    <a:pt x="1" y="1"/>
                  </a:lnTo>
                  <a:lnTo>
                    <a:pt x="1" y="0"/>
                  </a:lnTo>
                  <a:lnTo>
                    <a:pt x="2" y="1"/>
                  </a:lnTo>
                  <a:lnTo>
                    <a:pt x="2" y="0"/>
                  </a:lnTo>
                  <a:lnTo>
                    <a:pt x="3" y="2"/>
                  </a:lnTo>
                  <a:lnTo>
                    <a:pt x="3" y="1"/>
                  </a:lnTo>
                  <a:lnTo>
                    <a:pt x="4" y="2"/>
                  </a:lnTo>
                  <a:lnTo>
                    <a:pt x="5" y="3"/>
                  </a:lnTo>
                  <a:lnTo>
                    <a:pt x="6" y="4"/>
                  </a:lnTo>
                  <a:lnTo>
                    <a:pt x="6" y="3"/>
                  </a:lnTo>
                  <a:lnTo>
                    <a:pt x="6" y="5"/>
                  </a:lnTo>
                  <a:lnTo>
                    <a:pt x="7" y="5"/>
                  </a:lnTo>
                  <a:lnTo>
                    <a:pt x="7" y="4"/>
                  </a:lnTo>
                  <a:lnTo>
                    <a:pt x="8" y="5"/>
                  </a:lnTo>
                  <a:lnTo>
                    <a:pt x="8" y="6"/>
                  </a:lnTo>
                  <a:lnTo>
                    <a:pt x="9" y="6"/>
                  </a:lnTo>
                  <a:lnTo>
                    <a:pt x="9" y="7"/>
                  </a:lnTo>
                  <a:lnTo>
                    <a:pt x="9" y="8"/>
                  </a:lnTo>
                  <a:lnTo>
                    <a:pt x="10" y="8"/>
                  </a:lnTo>
                  <a:lnTo>
                    <a:pt x="10" y="9"/>
                  </a:lnTo>
                  <a:lnTo>
                    <a:pt x="11" y="10"/>
                  </a:lnTo>
                  <a:lnTo>
                    <a:pt x="11" y="11"/>
                  </a:lnTo>
                  <a:lnTo>
                    <a:pt x="11" y="12"/>
                  </a:lnTo>
                  <a:lnTo>
                    <a:pt x="12" y="13"/>
                  </a:lnTo>
                  <a:lnTo>
                    <a:pt x="13" y="12"/>
                  </a:lnTo>
                  <a:lnTo>
                    <a:pt x="13" y="14"/>
                  </a:lnTo>
                  <a:lnTo>
                    <a:pt x="13" y="15"/>
                  </a:lnTo>
                  <a:lnTo>
                    <a:pt x="14" y="15"/>
                  </a:lnTo>
                  <a:lnTo>
                    <a:pt x="14" y="16"/>
                  </a:lnTo>
                  <a:lnTo>
                    <a:pt x="14" y="18"/>
                  </a:lnTo>
                  <a:lnTo>
                    <a:pt x="15" y="18"/>
                  </a:lnTo>
                  <a:lnTo>
                    <a:pt x="15" y="19"/>
                  </a:lnTo>
                  <a:lnTo>
                    <a:pt x="15" y="20"/>
                  </a:lnTo>
                  <a:lnTo>
                    <a:pt x="16" y="20"/>
                  </a:lnTo>
                  <a:lnTo>
                    <a:pt x="16" y="19"/>
                  </a:lnTo>
                  <a:lnTo>
                    <a:pt x="17" y="20"/>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80" name="Freeform 137">
              <a:extLst>
                <a:ext uri="{FF2B5EF4-FFF2-40B4-BE49-F238E27FC236}">
                  <a16:creationId xmlns:a16="http://schemas.microsoft.com/office/drawing/2014/main" id="{FFA66C6D-EA6E-4502-A340-3FC09DE72C7E}"/>
                </a:ext>
              </a:extLst>
            </p:cNvPr>
            <p:cNvSpPr>
              <a:spLocks/>
            </p:cNvSpPr>
            <p:nvPr/>
          </p:nvSpPr>
          <p:spPr bwMode="auto">
            <a:xfrm>
              <a:off x="2848465" y="320676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0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2147483646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5"/>
                  </a:moveTo>
                  <a:lnTo>
                    <a:pt x="1" y="213"/>
                  </a:lnTo>
                  <a:lnTo>
                    <a:pt x="1" y="210"/>
                  </a:lnTo>
                  <a:lnTo>
                    <a:pt x="1" y="206"/>
                  </a:lnTo>
                  <a:lnTo>
                    <a:pt x="2" y="201"/>
                  </a:lnTo>
                  <a:lnTo>
                    <a:pt x="2" y="194"/>
                  </a:lnTo>
                  <a:lnTo>
                    <a:pt x="2" y="186"/>
                  </a:lnTo>
                  <a:lnTo>
                    <a:pt x="3" y="174"/>
                  </a:lnTo>
                  <a:lnTo>
                    <a:pt x="3" y="160"/>
                  </a:lnTo>
                  <a:lnTo>
                    <a:pt x="3" y="145"/>
                  </a:lnTo>
                  <a:lnTo>
                    <a:pt x="4" y="131"/>
                  </a:lnTo>
                  <a:lnTo>
                    <a:pt x="4" y="116"/>
                  </a:lnTo>
                  <a:lnTo>
                    <a:pt x="5" y="98"/>
                  </a:lnTo>
                  <a:lnTo>
                    <a:pt x="5" y="82"/>
                  </a:lnTo>
                  <a:lnTo>
                    <a:pt x="5" y="67"/>
                  </a:lnTo>
                  <a:lnTo>
                    <a:pt x="6" y="52"/>
                  </a:lnTo>
                  <a:lnTo>
                    <a:pt x="6" y="40"/>
                  </a:lnTo>
                  <a:lnTo>
                    <a:pt x="6" y="27"/>
                  </a:lnTo>
                  <a:lnTo>
                    <a:pt x="7" y="18"/>
                  </a:lnTo>
                  <a:lnTo>
                    <a:pt x="7" y="11"/>
                  </a:lnTo>
                  <a:lnTo>
                    <a:pt x="7" y="6"/>
                  </a:lnTo>
                  <a:lnTo>
                    <a:pt x="8" y="2"/>
                  </a:lnTo>
                  <a:lnTo>
                    <a:pt x="8" y="0"/>
                  </a:lnTo>
                  <a:lnTo>
                    <a:pt x="8" y="1"/>
                  </a:lnTo>
                  <a:lnTo>
                    <a:pt x="9" y="2"/>
                  </a:lnTo>
                  <a:lnTo>
                    <a:pt x="9" y="5"/>
                  </a:lnTo>
                  <a:lnTo>
                    <a:pt x="9" y="11"/>
                  </a:lnTo>
                  <a:lnTo>
                    <a:pt x="10" y="15"/>
                  </a:lnTo>
                  <a:lnTo>
                    <a:pt x="10" y="22"/>
                  </a:lnTo>
                  <a:lnTo>
                    <a:pt x="10" y="28"/>
                  </a:lnTo>
                  <a:lnTo>
                    <a:pt x="11" y="35"/>
                  </a:lnTo>
                  <a:lnTo>
                    <a:pt x="11" y="43"/>
                  </a:lnTo>
                  <a:lnTo>
                    <a:pt x="12" y="50"/>
                  </a:lnTo>
                  <a:lnTo>
                    <a:pt x="12" y="55"/>
                  </a:lnTo>
                  <a:lnTo>
                    <a:pt x="12" y="62"/>
                  </a:lnTo>
                  <a:lnTo>
                    <a:pt x="13" y="69"/>
                  </a:lnTo>
                  <a:lnTo>
                    <a:pt x="13" y="75"/>
                  </a:lnTo>
                  <a:lnTo>
                    <a:pt x="13" y="80"/>
                  </a:lnTo>
                  <a:lnTo>
                    <a:pt x="14" y="84"/>
                  </a:lnTo>
                  <a:lnTo>
                    <a:pt x="14" y="89"/>
                  </a:lnTo>
                  <a:lnTo>
                    <a:pt x="14" y="94"/>
                  </a:lnTo>
                  <a:lnTo>
                    <a:pt x="15" y="97"/>
                  </a:lnTo>
                  <a:lnTo>
                    <a:pt x="15" y="99"/>
                  </a:lnTo>
                  <a:lnTo>
                    <a:pt x="16" y="102"/>
                  </a:lnTo>
                  <a:lnTo>
                    <a:pt x="16" y="105"/>
                  </a:lnTo>
                  <a:lnTo>
                    <a:pt x="16" y="107"/>
                  </a:lnTo>
                  <a:lnTo>
                    <a:pt x="17" y="109"/>
                  </a:lnTo>
                  <a:lnTo>
                    <a:pt x="17" y="110"/>
                  </a:lnTo>
                  <a:lnTo>
                    <a:pt x="17" y="112"/>
                  </a:lnTo>
                  <a:lnTo>
                    <a:pt x="18" y="11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81" name="Freeform 138">
              <a:extLst>
                <a:ext uri="{FF2B5EF4-FFF2-40B4-BE49-F238E27FC236}">
                  <a16:creationId xmlns:a16="http://schemas.microsoft.com/office/drawing/2014/main" id="{81F3C01B-556C-45C6-BF33-AF8214F5A6E9}"/>
                </a:ext>
              </a:extLst>
            </p:cNvPr>
            <p:cNvSpPr>
              <a:spLocks/>
            </p:cNvSpPr>
            <p:nvPr/>
          </p:nvSpPr>
          <p:spPr bwMode="auto">
            <a:xfrm>
              <a:off x="2877035" y="3293145"/>
              <a:ext cx="26983" cy="21201"/>
            </a:xfrm>
            <a:custGeom>
              <a:avLst/>
              <a:gdLst>
                <a:gd name="T0" fmla="*/ 0 w 17"/>
                <a:gd name="T1" fmla="*/ 2147483646 h 27"/>
                <a:gd name="T2" fmla="*/ 0 w 17"/>
                <a:gd name="T3" fmla="*/ 2147483646 h 27"/>
                <a:gd name="T4" fmla="*/ 0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0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2"/>
                  </a:moveTo>
                  <a:lnTo>
                    <a:pt x="0" y="2"/>
                  </a:lnTo>
                  <a:lnTo>
                    <a:pt x="0" y="3"/>
                  </a:lnTo>
                  <a:lnTo>
                    <a:pt x="1" y="2"/>
                  </a:lnTo>
                  <a:lnTo>
                    <a:pt x="1" y="3"/>
                  </a:lnTo>
                  <a:lnTo>
                    <a:pt x="1" y="2"/>
                  </a:lnTo>
                  <a:lnTo>
                    <a:pt x="2" y="2"/>
                  </a:lnTo>
                  <a:lnTo>
                    <a:pt x="3" y="1"/>
                  </a:lnTo>
                  <a:lnTo>
                    <a:pt x="3" y="0"/>
                  </a:lnTo>
                  <a:lnTo>
                    <a:pt x="3" y="1"/>
                  </a:lnTo>
                  <a:lnTo>
                    <a:pt x="4" y="2"/>
                  </a:lnTo>
                  <a:lnTo>
                    <a:pt x="5" y="4"/>
                  </a:lnTo>
                  <a:lnTo>
                    <a:pt x="5" y="5"/>
                  </a:lnTo>
                  <a:lnTo>
                    <a:pt x="5" y="8"/>
                  </a:lnTo>
                  <a:lnTo>
                    <a:pt x="6" y="10"/>
                  </a:lnTo>
                  <a:lnTo>
                    <a:pt x="6" y="13"/>
                  </a:lnTo>
                  <a:lnTo>
                    <a:pt x="6" y="15"/>
                  </a:lnTo>
                  <a:lnTo>
                    <a:pt x="7" y="18"/>
                  </a:lnTo>
                  <a:lnTo>
                    <a:pt x="7" y="20"/>
                  </a:lnTo>
                  <a:lnTo>
                    <a:pt x="8" y="21"/>
                  </a:lnTo>
                  <a:lnTo>
                    <a:pt x="8" y="23"/>
                  </a:lnTo>
                  <a:lnTo>
                    <a:pt x="9" y="26"/>
                  </a:lnTo>
                  <a:lnTo>
                    <a:pt x="9" y="25"/>
                  </a:lnTo>
                  <a:lnTo>
                    <a:pt x="10" y="27"/>
                  </a:lnTo>
                  <a:lnTo>
                    <a:pt x="10" y="25"/>
                  </a:lnTo>
                  <a:lnTo>
                    <a:pt x="11" y="26"/>
                  </a:lnTo>
                  <a:lnTo>
                    <a:pt x="11" y="24"/>
                  </a:lnTo>
                  <a:lnTo>
                    <a:pt x="12" y="23"/>
                  </a:lnTo>
                  <a:lnTo>
                    <a:pt x="12" y="22"/>
                  </a:lnTo>
                  <a:lnTo>
                    <a:pt x="13" y="23"/>
                  </a:lnTo>
                  <a:lnTo>
                    <a:pt x="13" y="22"/>
                  </a:lnTo>
                  <a:lnTo>
                    <a:pt x="13" y="20"/>
                  </a:lnTo>
                  <a:lnTo>
                    <a:pt x="14" y="20"/>
                  </a:lnTo>
                  <a:lnTo>
                    <a:pt x="15" y="22"/>
                  </a:lnTo>
                  <a:lnTo>
                    <a:pt x="15" y="19"/>
                  </a:lnTo>
                  <a:lnTo>
                    <a:pt x="15" y="21"/>
                  </a:lnTo>
                  <a:lnTo>
                    <a:pt x="16" y="20"/>
                  </a:lnTo>
                  <a:lnTo>
                    <a:pt x="16" y="21"/>
                  </a:lnTo>
                  <a:lnTo>
                    <a:pt x="17" y="22"/>
                  </a:lnTo>
                  <a:lnTo>
                    <a:pt x="17"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82" name="Freeform 139">
              <a:extLst>
                <a:ext uri="{FF2B5EF4-FFF2-40B4-BE49-F238E27FC236}">
                  <a16:creationId xmlns:a16="http://schemas.microsoft.com/office/drawing/2014/main" id="{E7B8900F-1B05-4E5F-9363-09D3BD25B923}"/>
                </a:ext>
              </a:extLst>
            </p:cNvPr>
            <p:cNvSpPr>
              <a:spLocks/>
            </p:cNvSpPr>
            <p:nvPr/>
          </p:nvSpPr>
          <p:spPr bwMode="auto">
            <a:xfrm>
              <a:off x="2904018" y="3312775"/>
              <a:ext cx="28569" cy="40832"/>
            </a:xfrm>
            <a:custGeom>
              <a:avLst/>
              <a:gdLst>
                <a:gd name="T0" fmla="*/ 0 w 18"/>
                <a:gd name="T1" fmla="*/ 0 h 52"/>
                <a:gd name="T2" fmla="*/ 2147483646 w 18"/>
                <a:gd name="T3" fmla="*/ 0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0"/>
                  </a:lnTo>
                  <a:lnTo>
                    <a:pt x="1" y="2"/>
                  </a:lnTo>
                  <a:lnTo>
                    <a:pt x="1" y="3"/>
                  </a:lnTo>
                  <a:lnTo>
                    <a:pt x="2" y="5"/>
                  </a:lnTo>
                  <a:lnTo>
                    <a:pt x="2" y="8"/>
                  </a:lnTo>
                  <a:lnTo>
                    <a:pt x="2" y="7"/>
                  </a:lnTo>
                  <a:lnTo>
                    <a:pt x="3" y="10"/>
                  </a:lnTo>
                  <a:lnTo>
                    <a:pt x="3" y="13"/>
                  </a:lnTo>
                  <a:lnTo>
                    <a:pt x="4" y="16"/>
                  </a:lnTo>
                  <a:lnTo>
                    <a:pt x="4" y="17"/>
                  </a:lnTo>
                  <a:lnTo>
                    <a:pt x="4" y="18"/>
                  </a:lnTo>
                  <a:lnTo>
                    <a:pt x="4" y="21"/>
                  </a:lnTo>
                  <a:lnTo>
                    <a:pt x="5" y="21"/>
                  </a:lnTo>
                  <a:lnTo>
                    <a:pt x="5" y="24"/>
                  </a:lnTo>
                  <a:lnTo>
                    <a:pt x="6" y="25"/>
                  </a:lnTo>
                  <a:lnTo>
                    <a:pt x="6" y="28"/>
                  </a:lnTo>
                  <a:lnTo>
                    <a:pt x="6" y="29"/>
                  </a:lnTo>
                  <a:lnTo>
                    <a:pt x="7" y="31"/>
                  </a:lnTo>
                  <a:lnTo>
                    <a:pt x="7" y="32"/>
                  </a:lnTo>
                  <a:lnTo>
                    <a:pt x="7" y="33"/>
                  </a:lnTo>
                  <a:lnTo>
                    <a:pt x="8" y="34"/>
                  </a:lnTo>
                  <a:lnTo>
                    <a:pt x="8" y="36"/>
                  </a:lnTo>
                  <a:lnTo>
                    <a:pt x="9" y="38"/>
                  </a:lnTo>
                  <a:lnTo>
                    <a:pt x="9" y="39"/>
                  </a:lnTo>
                  <a:lnTo>
                    <a:pt x="10" y="41"/>
                  </a:lnTo>
                  <a:lnTo>
                    <a:pt x="10" y="42"/>
                  </a:lnTo>
                  <a:lnTo>
                    <a:pt x="11" y="42"/>
                  </a:lnTo>
                  <a:lnTo>
                    <a:pt x="11" y="43"/>
                  </a:lnTo>
                  <a:lnTo>
                    <a:pt x="11" y="45"/>
                  </a:lnTo>
                  <a:lnTo>
                    <a:pt x="12" y="44"/>
                  </a:lnTo>
                  <a:lnTo>
                    <a:pt x="12" y="46"/>
                  </a:lnTo>
                  <a:lnTo>
                    <a:pt x="13" y="47"/>
                  </a:lnTo>
                  <a:lnTo>
                    <a:pt x="13" y="48"/>
                  </a:lnTo>
                  <a:lnTo>
                    <a:pt x="13" y="49"/>
                  </a:lnTo>
                  <a:lnTo>
                    <a:pt x="14" y="48"/>
                  </a:lnTo>
                  <a:lnTo>
                    <a:pt x="14" y="49"/>
                  </a:lnTo>
                  <a:lnTo>
                    <a:pt x="15" y="49"/>
                  </a:lnTo>
                  <a:lnTo>
                    <a:pt x="15" y="50"/>
                  </a:lnTo>
                  <a:lnTo>
                    <a:pt x="16" y="50"/>
                  </a:lnTo>
                  <a:lnTo>
                    <a:pt x="16" y="51"/>
                  </a:lnTo>
                  <a:lnTo>
                    <a:pt x="16" y="50"/>
                  </a:lnTo>
                  <a:lnTo>
                    <a:pt x="17" y="50"/>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83" name="Freeform 140">
              <a:extLst>
                <a:ext uri="{FF2B5EF4-FFF2-40B4-BE49-F238E27FC236}">
                  <a16:creationId xmlns:a16="http://schemas.microsoft.com/office/drawing/2014/main" id="{0005A091-8E3B-4BA1-846E-7D9F37193EC6}"/>
                </a:ext>
              </a:extLst>
            </p:cNvPr>
            <p:cNvSpPr>
              <a:spLocks/>
            </p:cNvSpPr>
            <p:nvPr/>
          </p:nvSpPr>
          <p:spPr bwMode="auto">
            <a:xfrm>
              <a:off x="2932587" y="3353606"/>
              <a:ext cx="26983" cy="14134"/>
            </a:xfrm>
            <a:custGeom>
              <a:avLst/>
              <a:gdLst>
                <a:gd name="T0" fmla="*/ 0 w 17"/>
                <a:gd name="T1" fmla="*/ 0 h 18"/>
                <a:gd name="T2" fmla="*/ 0 w 17"/>
                <a:gd name="T3" fmla="*/ 2147483646 h 18"/>
                <a:gd name="T4" fmla="*/ 0 w 17"/>
                <a:gd name="T5" fmla="*/ 2147483646 h 18"/>
                <a:gd name="T6" fmla="*/ 2147483646 w 17"/>
                <a:gd name="T7" fmla="*/ 2147483646 h 18"/>
                <a:gd name="T8" fmla="*/ 2147483646 w 17"/>
                <a:gd name="T9" fmla="*/ 2147483646 h 18"/>
                <a:gd name="T10" fmla="*/ 2147483646 w 17"/>
                <a:gd name="T11" fmla="*/ 2147483646 h 18"/>
                <a:gd name="T12" fmla="*/ 2147483646 w 17"/>
                <a:gd name="T13" fmla="*/ 2147483646 h 18"/>
                <a:gd name="T14" fmla="*/ 2147483646 w 17"/>
                <a:gd name="T15" fmla="*/ 2147483646 h 18"/>
                <a:gd name="T16" fmla="*/ 2147483646 w 17"/>
                <a:gd name="T17" fmla="*/ 2147483646 h 18"/>
                <a:gd name="T18" fmla="*/ 2147483646 w 17"/>
                <a:gd name="T19" fmla="*/ 2147483646 h 18"/>
                <a:gd name="T20" fmla="*/ 2147483646 w 17"/>
                <a:gd name="T21" fmla="*/ 2147483646 h 18"/>
                <a:gd name="T22" fmla="*/ 2147483646 w 17"/>
                <a:gd name="T23" fmla="*/ 2147483646 h 18"/>
                <a:gd name="T24" fmla="*/ 2147483646 w 17"/>
                <a:gd name="T25" fmla="*/ 2147483646 h 18"/>
                <a:gd name="T26" fmla="*/ 2147483646 w 17"/>
                <a:gd name="T27" fmla="*/ 2147483646 h 18"/>
                <a:gd name="T28" fmla="*/ 2147483646 w 17"/>
                <a:gd name="T29" fmla="*/ 2147483646 h 18"/>
                <a:gd name="T30" fmla="*/ 2147483646 w 17"/>
                <a:gd name="T31" fmla="*/ 2147483646 h 18"/>
                <a:gd name="T32" fmla="*/ 2147483646 w 17"/>
                <a:gd name="T33" fmla="*/ 2147483646 h 18"/>
                <a:gd name="T34" fmla="*/ 2147483646 w 17"/>
                <a:gd name="T35" fmla="*/ 2147483646 h 18"/>
                <a:gd name="T36" fmla="*/ 2147483646 w 17"/>
                <a:gd name="T37" fmla="*/ 2147483646 h 18"/>
                <a:gd name="T38" fmla="*/ 2147483646 w 17"/>
                <a:gd name="T39" fmla="*/ 2147483646 h 18"/>
                <a:gd name="T40" fmla="*/ 2147483646 w 17"/>
                <a:gd name="T41" fmla="*/ 2147483646 h 18"/>
                <a:gd name="T42" fmla="*/ 2147483646 w 17"/>
                <a:gd name="T43" fmla="*/ 2147483646 h 18"/>
                <a:gd name="T44" fmla="*/ 2147483646 w 17"/>
                <a:gd name="T45" fmla="*/ 2147483646 h 18"/>
                <a:gd name="T46" fmla="*/ 2147483646 w 17"/>
                <a:gd name="T47" fmla="*/ 2147483646 h 18"/>
                <a:gd name="T48" fmla="*/ 2147483646 w 17"/>
                <a:gd name="T49" fmla="*/ 2147483646 h 18"/>
                <a:gd name="T50" fmla="*/ 2147483646 w 17"/>
                <a:gd name="T51" fmla="*/ 2147483646 h 18"/>
                <a:gd name="T52" fmla="*/ 2147483646 w 17"/>
                <a:gd name="T53" fmla="*/ 2147483646 h 18"/>
                <a:gd name="T54" fmla="*/ 2147483646 w 17"/>
                <a:gd name="T55" fmla="*/ 2147483646 h 18"/>
                <a:gd name="T56" fmla="*/ 2147483646 w 17"/>
                <a:gd name="T57" fmla="*/ 2147483646 h 18"/>
                <a:gd name="T58" fmla="*/ 2147483646 w 17"/>
                <a:gd name="T59" fmla="*/ 2147483646 h 18"/>
                <a:gd name="T60" fmla="*/ 2147483646 w 17"/>
                <a:gd name="T61" fmla="*/ 2147483646 h 18"/>
                <a:gd name="T62" fmla="*/ 2147483646 w 17"/>
                <a:gd name="T63" fmla="*/ 2147483646 h 18"/>
                <a:gd name="T64" fmla="*/ 2147483646 w 17"/>
                <a:gd name="T65" fmla="*/ 2147483646 h 18"/>
                <a:gd name="T66" fmla="*/ 2147483646 w 17"/>
                <a:gd name="T67" fmla="*/ 2147483646 h 18"/>
                <a:gd name="T68" fmla="*/ 2147483646 w 17"/>
                <a:gd name="T69" fmla="*/ 2147483646 h 18"/>
                <a:gd name="T70" fmla="*/ 2147483646 w 17"/>
                <a:gd name="T71" fmla="*/ 2147483646 h 18"/>
                <a:gd name="T72" fmla="*/ 2147483646 w 17"/>
                <a:gd name="T73" fmla="*/ 2147483646 h 18"/>
                <a:gd name="T74" fmla="*/ 2147483646 w 17"/>
                <a:gd name="T75" fmla="*/ 2147483646 h 18"/>
                <a:gd name="T76" fmla="*/ 2147483646 w 17"/>
                <a:gd name="T77" fmla="*/ 2147483646 h 18"/>
                <a:gd name="T78" fmla="*/ 2147483646 w 17"/>
                <a:gd name="T79" fmla="*/ 2147483646 h 18"/>
                <a:gd name="T80" fmla="*/ 2147483646 w 17"/>
                <a:gd name="T81" fmla="*/ 2147483646 h 18"/>
                <a:gd name="T82" fmla="*/ 2147483646 w 17"/>
                <a:gd name="T83" fmla="*/ 2147483646 h 18"/>
                <a:gd name="T84" fmla="*/ 2147483646 w 17"/>
                <a:gd name="T85" fmla="*/ 2147483646 h 18"/>
                <a:gd name="T86" fmla="*/ 2147483646 w 17"/>
                <a:gd name="T87" fmla="*/ 2147483646 h 18"/>
                <a:gd name="T88" fmla="*/ 2147483646 w 17"/>
                <a:gd name="T89" fmla="*/ 2147483646 h 18"/>
                <a:gd name="T90" fmla="*/ 2147483646 w 17"/>
                <a:gd name="T91" fmla="*/ 2147483646 h 18"/>
                <a:gd name="T92" fmla="*/ 2147483646 w 17"/>
                <a:gd name="T93" fmla="*/ 2147483646 h 18"/>
                <a:gd name="T94" fmla="*/ 2147483646 w 17"/>
                <a:gd name="T95" fmla="*/ 2147483646 h 18"/>
                <a:gd name="T96" fmla="*/ 2147483646 w 17"/>
                <a:gd name="T97" fmla="*/ 2147483646 h 18"/>
                <a:gd name="T98" fmla="*/ 2147483646 w 17"/>
                <a:gd name="T99" fmla="*/ 2147483646 h 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
                  <a:moveTo>
                    <a:pt x="0" y="0"/>
                  </a:moveTo>
                  <a:lnTo>
                    <a:pt x="0" y="1"/>
                  </a:lnTo>
                  <a:lnTo>
                    <a:pt x="1" y="1"/>
                  </a:lnTo>
                  <a:lnTo>
                    <a:pt x="1" y="2"/>
                  </a:lnTo>
                  <a:lnTo>
                    <a:pt x="2" y="1"/>
                  </a:lnTo>
                  <a:lnTo>
                    <a:pt x="3" y="2"/>
                  </a:lnTo>
                  <a:lnTo>
                    <a:pt x="3" y="1"/>
                  </a:lnTo>
                  <a:lnTo>
                    <a:pt x="4" y="2"/>
                  </a:lnTo>
                  <a:lnTo>
                    <a:pt x="4" y="1"/>
                  </a:lnTo>
                  <a:lnTo>
                    <a:pt x="4" y="2"/>
                  </a:lnTo>
                  <a:lnTo>
                    <a:pt x="5" y="2"/>
                  </a:lnTo>
                  <a:lnTo>
                    <a:pt x="6" y="3"/>
                  </a:lnTo>
                  <a:lnTo>
                    <a:pt x="7" y="3"/>
                  </a:lnTo>
                  <a:lnTo>
                    <a:pt x="8" y="2"/>
                  </a:lnTo>
                  <a:lnTo>
                    <a:pt x="8" y="3"/>
                  </a:lnTo>
                  <a:lnTo>
                    <a:pt x="9" y="5"/>
                  </a:lnTo>
                  <a:lnTo>
                    <a:pt x="9" y="4"/>
                  </a:lnTo>
                  <a:lnTo>
                    <a:pt x="10" y="4"/>
                  </a:lnTo>
                  <a:lnTo>
                    <a:pt x="10" y="5"/>
                  </a:lnTo>
                  <a:lnTo>
                    <a:pt x="11" y="6"/>
                  </a:lnTo>
                  <a:lnTo>
                    <a:pt x="11" y="5"/>
                  </a:lnTo>
                  <a:lnTo>
                    <a:pt x="12" y="6"/>
                  </a:lnTo>
                  <a:lnTo>
                    <a:pt x="12" y="8"/>
                  </a:lnTo>
                  <a:lnTo>
                    <a:pt x="13" y="7"/>
                  </a:lnTo>
                  <a:lnTo>
                    <a:pt x="13" y="9"/>
                  </a:lnTo>
                  <a:lnTo>
                    <a:pt x="13" y="10"/>
                  </a:lnTo>
                  <a:lnTo>
                    <a:pt x="14" y="10"/>
                  </a:lnTo>
                  <a:lnTo>
                    <a:pt x="14" y="11"/>
                  </a:lnTo>
                  <a:lnTo>
                    <a:pt x="15" y="13"/>
                  </a:lnTo>
                  <a:lnTo>
                    <a:pt x="16" y="14"/>
                  </a:lnTo>
                  <a:lnTo>
                    <a:pt x="16" y="15"/>
                  </a:lnTo>
                  <a:lnTo>
                    <a:pt x="17" y="15"/>
                  </a:lnTo>
                  <a:lnTo>
                    <a:pt x="17" y="17"/>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84" name="Freeform 141">
              <a:extLst>
                <a:ext uri="{FF2B5EF4-FFF2-40B4-BE49-F238E27FC236}">
                  <a16:creationId xmlns:a16="http://schemas.microsoft.com/office/drawing/2014/main" id="{CC9BBD01-FDFA-4CD9-BC1B-9708EBFBD819}"/>
                </a:ext>
              </a:extLst>
            </p:cNvPr>
            <p:cNvSpPr>
              <a:spLocks/>
            </p:cNvSpPr>
            <p:nvPr/>
          </p:nvSpPr>
          <p:spPr bwMode="auto">
            <a:xfrm>
              <a:off x="2959569" y="320205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2147483646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0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1"/>
                  </a:moveTo>
                  <a:lnTo>
                    <a:pt x="1" y="211"/>
                  </a:lnTo>
                  <a:lnTo>
                    <a:pt x="1" y="212"/>
                  </a:lnTo>
                  <a:lnTo>
                    <a:pt x="1" y="213"/>
                  </a:lnTo>
                  <a:lnTo>
                    <a:pt x="2" y="213"/>
                  </a:lnTo>
                  <a:lnTo>
                    <a:pt x="2" y="214"/>
                  </a:lnTo>
                  <a:lnTo>
                    <a:pt x="3" y="215"/>
                  </a:lnTo>
                  <a:lnTo>
                    <a:pt x="3" y="214"/>
                  </a:lnTo>
                  <a:lnTo>
                    <a:pt x="3" y="215"/>
                  </a:lnTo>
                  <a:lnTo>
                    <a:pt x="4" y="213"/>
                  </a:lnTo>
                  <a:lnTo>
                    <a:pt x="4" y="212"/>
                  </a:lnTo>
                  <a:lnTo>
                    <a:pt x="5" y="210"/>
                  </a:lnTo>
                  <a:lnTo>
                    <a:pt x="5" y="207"/>
                  </a:lnTo>
                  <a:lnTo>
                    <a:pt x="5" y="202"/>
                  </a:lnTo>
                  <a:lnTo>
                    <a:pt x="6" y="198"/>
                  </a:lnTo>
                  <a:lnTo>
                    <a:pt x="6" y="188"/>
                  </a:lnTo>
                  <a:lnTo>
                    <a:pt x="6" y="180"/>
                  </a:lnTo>
                  <a:lnTo>
                    <a:pt x="7" y="167"/>
                  </a:lnTo>
                  <a:lnTo>
                    <a:pt x="7" y="153"/>
                  </a:lnTo>
                  <a:lnTo>
                    <a:pt x="7" y="138"/>
                  </a:lnTo>
                  <a:lnTo>
                    <a:pt x="8" y="122"/>
                  </a:lnTo>
                  <a:lnTo>
                    <a:pt x="8" y="107"/>
                  </a:lnTo>
                  <a:lnTo>
                    <a:pt x="8" y="91"/>
                  </a:lnTo>
                  <a:lnTo>
                    <a:pt x="9" y="74"/>
                  </a:lnTo>
                  <a:lnTo>
                    <a:pt x="9" y="59"/>
                  </a:lnTo>
                  <a:lnTo>
                    <a:pt x="10" y="47"/>
                  </a:lnTo>
                  <a:lnTo>
                    <a:pt x="10" y="33"/>
                  </a:lnTo>
                  <a:lnTo>
                    <a:pt x="10" y="23"/>
                  </a:lnTo>
                  <a:lnTo>
                    <a:pt x="11" y="15"/>
                  </a:lnTo>
                  <a:lnTo>
                    <a:pt x="11" y="9"/>
                  </a:lnTo>
                  <a:lnTo>
                    <a:pt x="11" y="5"/>
                  </a:lnTo>
                  <a:lnTo>
                    <a:pt x="12" y="2"/>
                  </a:lnTo>
                  <a:lnTo>
                    <a:pt x="12" y="0"/>
                  </a:lnTo>
                  <a:lnTo>
                    <a:pt x="12" y="3"/>
                  </a:lnTo>
                  <a:lnTo>
                    <a:pt x="13" y="6"/>
                  </a:lnTo>
                  <a:lnTo>
                    <a:pt x="13" y="9"/>
                  </a:lnTo>
                  <a:lnTo>
                    <a:pt x="13" y="13"/>
                  </a:lnTo>
                  <a:lnTo>
                    <a:pt x="14" y="17"/>
                  </a:lnTo>
                  <a:lnTo>
                    <a:pt x="14" y="24"/>
                  </a:lnTo>
                  <a:lnTo>
                    <a:pt x="15" y="30"/>
                  </a:lnTo>
                  <a:lnTo>
                    <a:pt x="15" y="36"/>
                  </a:lnTo>
                  <a:lnTo>
                    <a:pt x="15" y="43"/>
                  </a:lnTo>
                  <a:lnTo>
                    <a:pt x="16" y="50"/>
                  </a:lnTo>
                  <a:lnTo>
                    <a:pt x="16" y="57"/>
                  </a:lnTo>
                  <a:lnTo>
                    <a:pt x="16" y="63"/>
                  </a:lnTo>
                  <a:lnTo>
                    <a:pt x="17" y="68"/>
                  </a:lnTo>
                  <a:lnTo>
                    <a:pt x="17" y="73"/>
                  </a:lnTo>
                  <a:lnTo>
                    <a:pt x="17" y="79"/>
                  </a:lnTo>
                  <a:lnTo>
                    <a:pt x="18" y="8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85" name="Freeform 142">
              <a:extLst>
                <a:ext uri="{FF2B5EF4-FFF2-40B4-BE49-F238E27FC236}">
                  <a16:creationId xmlns:a16="http://schemas.microsoft.com/office/drawing/2014/main" id="{8C9CA98C-4D3C-44FC-9A9E-915246E929DD}"/>
                </a:ext>
              </a:extLst>
            </p:cNvPr>
            <p:cNvSpPr>
              <a:spLocks/>
            </p:cNvSpPr>
            <p:nvPr/>
          </p:nvSpPr>
          <p:spPr bwMode="auto">
            <a:xfrm>
              <a:off x="2988138" y="3268017"/>
              <a:ext cx="26983" cy="40046"/>
            </a:xfrm>
            <a:custGeom>
              <a:avLst/>
              <a:gdLst>
                <a:gd name="T0" fmla="*/ 0 w 17"/>
                <a:gd name="T1" fmla="*/ 0 h 51"/>
                <a:gd name="T2" fmla="*/ 0 w 17"/>
                <a:gd name="T3" fmla="*/ 2147483646 h 51"/>
                <a:gd name="T4" fmla="*/ 2147483646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3"/>
                  </a:lnTo>
                  <a:lnTo>
                    <a:pt x="1" y="6"/>
                  </a:lnTo>
                  <a:lnTo>
                    <a:pt x="1" y="9"/>
                  </a:lnTo>
                  <a:lnTo>
                    <a:pt x="1" y="12"/>
                  </a:lnTo>
                  <a:lnTo>
                    <a:pt x="2" y="14"/>
                  </a:lnTo>
                  <a:lnTo>
                    <a:pt x="2" y="16"/>
                  </a:lnTo>
                  <a:lnTo>
                    <a:pt x="2" y="18"/>
                  </a:lnTo>
                  <a:lnTo>
                    <a:pt x="3" y="19"/>
                  </a:lnTo>
                  <a:lnTo>
                    <a:pt x="3" y="20"/>
                  </a:lnTo>
                  <a:lnTo>
                    <a:pt x="4" y="21"/>
                  </a:lnTo>
                  <a:lnTo>
                    <a:pt x="4" y="22"/>
                  </a:lnTo>
                  <a:lnTo>
                    <a:pt x="4" y="21"/>
                  </a:lnTo>
                  <a:lnTo>
                    <a:pt x="5" y="20"/>
                  </a:lnTo>
                  <a:lnTo>
                    <a:pt x="5" y="21"/>
                  </a:lnTo>
                  <a:lnTo>
                    <a:pt x="6" y="19"/>
                  </a:lnTo>
                  <a:lnTo>
                    <a:pt x="7" y="19"/>
                  </a:lnTo>
                  <a:lnTo>
                    <a:pt x="7" y="18"/>
                  </a:lnTo>
                  <a:lnTo>
                    <a:pt x="7" y="20"/>
                  </a:lnTo>
                  <a:lnTo>
                    <a:pt x="8" y="20"/>
                  </a:lnTo>
                  <a:lnTo>
                    <a:pt x="8" y="21"/>
                  </a:lnTo>
                  <a:lnTo>
                    <a:pt x="8" y="23"/>
                  </a:lnTo>
                  <a:lnTo>
                    <a:pt x="9" y="25"/>
                  </a:lnTo>
                  <a:lnTo>
                    <a:pt x="9" y="27"/>
                  </a:lnTo>
                  <a:lnTo>
                    <a:pt x="10" y="31"/>
                  </a:lnTo>
                  <a:lnTo>
                    <a:pt x="10" y="34"/>
                  </a:lnTo>
                  <a:lnTo>
                    <a:pt x="10" y="37"/>
                  </a:lnTo>
                  <a:lnTo>
                    <a:pt x="11" y="39"/>
                  </a:lnTo>
                  <a:lnTo>
                    <a:pt x="11" y="42"/>
                  </a:lnTo>
                  <a:lnTo>
                    <a:pt x="11" y="44"/>
                  </a:lnTo>
                  <a:lnTo>
                    <a:pt x="12" y="46"/>
                  </a:lnTo>
                  <a:lnTo>
                    <a:pt x="12" y="48"/>
                  </a:lnTo>
                  <a:lnTo>
                    <a:pt x="12" y="49"/>
                  </a:lnTo>
                  <a:lnTo>
                    <a:pt x="13" y="49"/>
                  </a:lnTo>
                  <a:lnTo>
                    <a:pt x="13" y="50"/>
                  </a:lnTo>
                  <a:lnTo>
                    <a:pt x="14" y="51"/>
                  </a:lnTo>
                  <a:lnTo>
                    <a:pt x="14" y="50"/>
                  </a:lnTo>
                  <a:lnTo>
                    <a:pt x="15" y="50"/>
                  </a:lnTo>
                  <a:lnTo>
                    <a:pt x="15" y="49"/>
                  </a:lnTo>
                  <a:lnTo>
                    <a:pt x="15" y="48"/>
                  </a:lnTo>
                  <a:lnTo>
                    <a:pt x="16" y="47"/>
                  </a:lnTo>
                  <a:lnTo>
                    <a:pt x="16" y="46"/>
                  </a:lnTo>
                  <a:lnTo>
                    <a:pt x="17" y="45"/>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86" name="Freeform 143">
              <a:extLst>
                <a:ext uri="{FF2B5EF4-FFF2-40B4-BE49-F238E27FC236}">
                  <a16:creationId xmlns:a16="http://schemas.microsoft.com/office/drawing/2014/main" id="{CAA26D94-05A3-47F0-A479-76E74A0E35FB}"/>
                </a:ext>
              </a:extLst>
            </p:cNvPr>
            <p:cNvSpPr>
              <a:spLocks/>
            </p:cNvSpPr>
            <p:nvPr/>
          </p:nvSpPr>
          <p:spPr bwMode="auto">
            <a:xfrm>
              <a:off x="3015121" y="3300996"/>
              <a:ext cx="28569" cy="43973"/>
            </a:xfrm>
            <a:custGeom>
              <a:avLst/>
              <a:gdLst>
                <a:gd name="T0" fmla="*/ 0 w 18"/>
                <a:gd name="T1" fmla="*/ 2147483646 h 56"/>
                <a:gd name="T2" fmla="*/ 2147483646 w 18"/>
                <a:gd name="T3" fmla="*/ 2147483646 h 56"/>
                <a:gd name="T4" fmla="*/ 2147483646 w 18"/>
                <a:gd name="T5" fmla="*/ 0 h 56"/>
                <a:gd name="T6" fmla="*/ 2147483646 w 18"/>
                <a:gd name="T7" fmla="*/ 2147483646 h 56"/>
                <a:gd name="T8" fmla="*/ 2147483646 w 18"/>
                <a:gd name="T9" fmla="*/ 2147483646 h 56"/>
                <a:gd name="T10" fmla="*/ 2147483646 w 18"/>
                <a:gd name="T11" fmla="*/ 2147483646 h 56"/>
                <a:gd name="T12" fmla="*/ 2147483646 w 18"/>
                <a:gd name="T13" fmla="*/ 2147483646 h 56"/>
                <a:gd name="T14" fmla="*/ 2147483646 w 18"/>
                <a:gd name="T15" fmla="*/ 2147483646 h 56"/>
                <a:gd name="T16" fmla="*/ 2147483646 w 18"/>
                <a:gd name="T17" fmla="*/ 2147483646 h 56"/>
                <a:gd name="T18" fmla="*/ 2147483646 w 18"/>
                <a:gd name="T19" fmla="*/ 2147483646 h 56"/>
                <a:gd name="T20" fmla="*/ 2147483646 w 18"/>
                <a:gd name="T21" fmla="*/ 2147483646 h 56"/>
                <a:gd name="T22" fmla="*/ 2147483646 w 18"/>
                <a:gd name="T23" fmla="*/ 2147483646 h 56"/>
                <a:gd name="T24" fmla="*/ 2147483646 w 18"/>
                <a:gd name="T25" fmla="*/ 2147483646 h 56"/>
                <a:gd name="T26" fmla="*/ 2147483646 w 18"/>
                <a:gd name="T27" fmla="*/ 2147483646 h 56"/>
                <a:gd name="T28" fmla="*/ 2147483646 w 18"/>
                <a:gd name="T29" fmla="*/ 2147483646 h 56"/>
                <a:gd name="T30" fmla="*/ 2147483646 w 18"/>
                <a:gd name="T31" fmla="*/ 2147483646 h 56"/>
                <a:gd name="T32" fmla="*/ 2147483646 w 18"/>
                <a:gd name="T33" fmla="*/ 2147483646 h 56"/>
                <a:gd name="T34" fmla="*/ 2147483646 w 18"/>
                <a:gd name="T35" fmla="*/ 2147483646 h 56"/>
                <a:gd name="T36" fmla="*/ 2147483646 w 18"/>
                <a:gd name="T37" fmla="*/ 2147483646 h 56"/>
                <a:gd name="T38" fmla="*/ 2147483646 w 18"/>
                <a:gd name="T39" fmla="*/ 2147483646 h 56"/>
                <a:gd name="T40" fmla="*/ 2147483646 w 18"/>
                <a:gd name="T41" fmla="*/ 2147483646 h 56"/>
                <a:gd name="T42" fmla="*/ 2147483646 w 18"/>
                <a:gd name="T43" fmla="*/ 2147483646 h 56"/>
                <a:gd name="T44" fmla="*/ 2147483646 w 18"/>
                <a:gd name="T45" fmla="*/ 2147483646 h 56"/>
                <a:gd name="T46" fmla="*/ 2147483646 w 18"/>
                <a:gd name="T47" fmla="*/ 2147483646 h 56"/>
                <a:gd name="T48" fmla="*/ 2147483646 w 18"/>
                <a:gd name="T49" fmla="*/ 2147483646 h 56"/>
                <a:gd name="T50" fmla="*/ 2147483646 w 18"/>
                <a:gd name="T51" fmla="*/ 2147483646 h 56"/>
                <a:gd name="T52" fmla="*/ 2147483646 w 18"/>
                <a:gd name="T53" fmla="*/ 2147483646 h 56"/>
                <a:gd name="T54" fmla="*/ 2147483646 w 18"/>
                <a:gd name="T55" fmla="*/ 2147483646 h 56"/>
                <a:gd name="T56" fmla="*/ 2147483646 w 18"/>
                <a:gd name="T57" fmla="*/ 2147483646 h 56"/>
                <a:gd name="T58" fmla="*/ 2147483646 w 18"/>
                <a:gd name="T59" fmla="*/ 2147483646 h 56"/>
                <a:gd name="T60" fmla="*/ 2147483646 w 18"/>
                <a:gd name="T61" fmla="*/ 2147483646 h 56"/>
                <a:gd name="T62" fmla="*/ 2147483646 w 18"/>
                <a:gd name="T63" fmla="*/ 2147483646 h 56"/>
                <a:gd name="T64" fmla="*/ 2147483646 w 18"/>
                <a:gd name="T65" fmla="*/ 2147483646 h 56"/>
                <a:gd name="T66" fmla="*/ 2147483646 w 18"/>
                <a:gd name="T67" fmla="*/ 2147483646 h 56"/>
                <a:gd name="T68" fmla="*/ 2147483646 w 18"/>
                <a:gd name="T69" fmla="*/ 2147483646 h 56"/>
                <a:gd name="T70" fmla="*/ 2147483646 w 18"/>
                <a:gd name="T71" fmla="*/ 2147483646 h 56"/>
                <a:gd name="T72" fmla="*/ 2147483646 w 18"/>
                <a:gd name="T73" fmla="*/ 2147483646 h 56"/>
                <a:gd name="T74" fmla="*/ 2147483646 w 18"/>
                <a:gd name="T75" fmla="*/ 2147483646 h 56"/>
                <a:gd name="T76" fmla="*/ 2147483646 w 18"/>
                <a:gd name="T77" fmla="*/ 2147483646 h 56"/>
                <a:gd name="T78" fmla="*/ 2147483646 w 18"/>
                <a:gd name="T79" fmla="*/ 2147483646 h 56"/>
                <a:gd name="T80" fmla="*/ 2147483646 w 18"/>
                <a:gd name="T81" fmla="*/ 2147483646 h 56"/>
                <a:gd name="T82" fmla="*/ 2147483646 w 18"/>
                <a:gd name="T83" fmla="*/ 2147483646 h 56"/>
                <a:gd name="T84" fmla="*/ 2147483646 w 18"/>
                <a:gd name="T85" fmla="*/ 2147483646 h 56"/>
                <a:gd name="T86" fmla="*/ 2147483646 w 18"/>
                <a:gd name="T87" fmla="*/ 2147483646 h 56"/>
                <a:gd name="T88" fmla="*/ 2147483646 w 18"/>
                <a:gd name="T89" fmla="*/ 2147483646 h 56"/>
                <a:gd name="T90" fmla="*/ 2147483646 w 18"/>
                <a:gd name="T91" fmla="*/ 2147483646 h 56"/>
                <a:gd name="T92" fmla="*/ 2147483646 w 18"/>
                <a:gd name="T93" fmla="*/ 2147483646 h 56"/>
                <a:gd name="T94" fmla="*/ 2147483646 w 18"/>
                <a:gd name="T95" fmla="*/ 2147483646 h 56"/>
                <a:gd name="T96" fmla="*/ 2147483646 w 18"/>
                <a:gd name="T97" fmla="*/ 2147483646 h 56"/>
                <a:gd name="T98" fmla="*/ 2147483646 w 18"/>
                <a:gd name="T99" fmla="*/ 2147483646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6">
                  <a:moveTo>
                    <a:pt x="0" y="2"/>
                  </a:moveTo>
                  <a:lnTo>
                    <a:pt x="1" y="3"/>
                  </a:lnTo>
                  <a:lnTo>
                    <a:pt x="1" y="0"/>
                  </a:lnTo>
                  <a:lnTo>
                    <a:pt x="1" y="2"/>
                  </a:lnTo>
                  <a:lnTo>
                    <a:pt x="2" y="1"/>
                  </a:lnTo>
                  <a:lnTo>
                    <a:pt x="2" y="2"/>
                  </a:lnTo>
                  <a:lnTo>
                    <a:pt x="3" y="2"/>
                  </a:lnTo>
                  <a:lnTo>
                    <a:pt x="3" y="3"/>
                  </a:lnTo>
                  <a:lnTo>
                    <a:pt x="4" y="4"/>
                  </a:lnTo>
                  <a:lnTo>
                    <a:pt x="4" y="5"/>
                  </a:lnTo>
                  <a:lnTo>
                    <a:pt x="4" y="7"/>
                  </a:lnTo>
                  <a:lnTo>
                    <a:pt x="5" y="9"/>
                  </a:lnTo>
                  <a:lnTo>
                    <a:pt x="5" y="10"/>
                  </a:lnTo>
                  <a:lnTo>
                    <a:pt x="5" y="12"/>
                  </a:lnTo>
                  <a:lnTo>
                    <a:pt x="6" y="13"/>
                  </a:lnTo>
                  <a:lnTo>
                    <a:pt x="6" y="16"/>
                  </a:lnTo>
                  <a:lnTo>
                    <a:pt x="6" y="17"/>
                  </a:lnTo>
                  <a:lnTo>
                    <a:pt x="7" y="21"/>
                  </a:lnTo>
                  <a:lnTo>
                    <a:pt x="7" y="23"/>
                  </a:lnTo>
                  <a:lnTo>
                    <a:pt x="7" y="24"/>
                  </a:lnTo>
                  <a:lnTo>
                    <a:pt x="8" y="25"/>
                  </a:lnTo>
                  <a:lnTo>
                    <a:pt x="8" y="28"/>
                  </a:lnTo>
                  <a:lnTo>
                    <a:pt x="9" y="29"/>
                  </a:lnTo>
                  <a:lnTo>
                    <a:pt x="9" y="30"/>
                  </a:lnTo>
                  <a:lnTo>
                    <a:pt x="9" y="32"/>
                  </a:lnTo>
                  <a:lnTo>
                    <a:pt x="10" y="34"/>
                  </a:lnTo>
                  <a:lnTo>
                    <a:pt x="10" y="36"/>
                  </a:lnTo>
                  <a:lnTo>
                    <a:pt x="10" y="37"/>
                  </a:lnTo>
                  <a:lnTo>
                    <a:pt x="11" y="38"/>
                  </a:lnTo>
                  <a:lnTo>
                    <a:pt x="11" y="39"/>
                  </a:lnTo>
                  <a:lnTo>
                    <a:pt x="11" y="42"/>
                  </a:lnTo>
                  <a:lnTo>
                    <a:pt x="12" y="42"/>
                  </a:lnTo>
                  <a:lnTo>
                    <a:pt x="12" y="44"/>
                  </a:lnTo>
                  <a:lnTo>
                    <a:pt x="12" y="45"/>
                  </a:lnTo>
                  <a:lnTo>
                    <a:pt x="13" y="46"/>
                  </a:lnTo>
                  <a:lnTo>
                    <a:pt x="14" y="47"/>
                  </a:lnTo>
                  <a:lnTo>
                    <a:pt x="14" y="48"/>
                  </a:lnTo>
                  <a:lnTo>
                    <a:pt x="14" y="49"/>
                  </a:lnTo>
                  <a:lnTo>
                    <a:pt x="15" y="50"/>
                  </a:lnTo>
                  <a:lnTo>
                    <a:pt x="15" y="52"/>
                  </a:lnTo>
                  <a:lnTo>
                    <a:pt x="16" y="52"/>
                  </a:lnTo>
                  <a:lnTo>
                    <a:pt x="16" y="53"/>
                  </a:lnTo>
                  <a:lnTo>
                    <a:pt x="16" y="54"/>
                  </a:lnTo>
                  <a:lnTo>
                    <a:pt x="17" y="54"/>
                  </a:lnTo>
                  <a:lnTo>
                    <a:pt x="17" y="55"/>
                  </a:lnTo>
                  <a:lnTo>
                    <a:pt x="18" y="55"/>
                  </a:lnTo>
                  <a:lnTo>
                    <a:pt x="18" y="5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87" name="Freeform 144">
              <a:extLst>
                <a:ext uri="{FF2B5EF4-FFF2-40B4-BE49-F238E27FC236}">
                  <a16:creationId xmlns:a16="http://schemas.microsoft.com/office/drawing/2014/main" id="{DD0FC158-9AAA-4F2A-B724-D4A64E31E682}"/>
                </a:ext>
              </a:extLst>
            </p:cNvPr>
            <p:cNvSpPr>
              <a:spLocks/>
            </p:cNvSpPr>
            <p:nvPr/>
          </p:nvSpPr>
          <p:spPr bwMode="auto">
            <a:xfrm>
              <a:off x="3043691" y="3344969"/>
              <a:ext cx="26983" cy="11778"/>
            </a:xfrm>
            <a:custGeom>
              <a:avLst/>
              <a:gdLst>
                <a:gd name="T0" fmla="*/ 0 w 17"/>
                <a:gd name="T1" fmla="*/ 0 h 15"/>
                <a:gd name="T2" fmla="*/ 0 w 17"/>
                <a:gd name="T3" fmla="*/ 0 h 15"/>
                <a:gd name="T4" fmla="*/ 2147483646 w 17"/>
                <a:gd name="T5" fmla="*/ 2147483646 h 15"/>
                <a:gd name="T6" fmla="*/ 2147483646 w 17"/>
                <a:gd name="T7" fmla="*/ 2147483646 h 15"/>
                <a:gd name="T8" fmla="*/ 2147483646 w 17"/>
                <a:gd name="T9" fmla="*/ 2147483646 h 15"/>
                <a:gd name="T10" fmla="*/ 2147483646 w 17"/>
                <a:gd name="T11" fmla="*/ 2147483646 h 15"/>
                <a:gd name="T12" fmla="*/ 2147483646 w 17"/>
                <a:gd name="T13" fmla="*/ 2147483646 h 15"/>
                <a:gd name="T14" fmla="*/ 2147483646 w 17"/>
                <a:gd name="T15" fmla="*/ 2147483646 h 15"/>
                <a:gd name="T16" fmla="*/ 2147483646 w 17"/>
                <a:gd name="T17" fmla="*/ 2147483646 h 15"/>
                <a:gd name="T18" fmla="*/ 2147483646 w 17"/>
                <a:gd name="T19" fmla="*/ 2147483646 h 15"/>
                <a:gd name="T20" fmla="*/ 2147483646 w 17"/>
                <a:gd name="T21" fmla="*/ 2147483646 h 15"/>
                <a:gd name="T22" fmla="*/ 2147483646 w 17"/>
                <a:gd name="T23" fmla="*/ 2147483646 h 15"/>
                <a:gd name="T24" fmla="*/ 2147483646 w 17"/>
                <a:gd name="T25" fmla="*/ 2147483646 h 15"/>
                <a:gd name="T26" fmla="*/ 2147483646 w 17"/>
                <a:gd name="T27" fmla="*/ 2147483646 h 15"/>
                <a:gd name="T28" fmla="*/ 2147483646 w 17"/>
                <a:gd name="T29" fmla="*/ 2147483646 h 15"/>
                <a:gd name="T30" fmla="*/ 2147483646 w 17"/>
                <a:gd name="T31" fmla="*/ 2147483646 h 15"/>
                <a:gd name="T32" fmla="*/ 2147483646 w 17"/>
                <a:gd name="T33" fmla="*/ 2147483646 h 15"/>
                <a:gd name="T34" fmla="*/ 2147483646 w 17"/>
                <a:gd name="T35" fmla="*/ 2147483646 h 15"/>
                <a:gd name="T36" fmla="*/ 2147483646 w 17"/>
                <a:gd name="T37" fmla="*/ 2147483646 h 15"/>
                <a:gd name="T38" fmla="*/ 2147483646 w 17"/>
                <a:gd name="T39" fmla="*/ 2147483646 h 15"/>
                <a:gd name="T40" fmla="*/ 2147483646 w 17"/>
                <a:gd name="T41" fmla="*/ 2147483646 h 15"/>
                <a:gd name="T42" fmla="*/ 2147483646 w 17"/>
                <a:gd name="T43" fmla="*/ 2147483646 h 15"/>
                <a:gd name="T44" fmla="*/ 2147483646 w 17"/>
                <a:gd name="T45" fmla="*/ 2147483646 h 15"/>
                <a:gd name="T46" fmla="*/ 2147483646 w 17"/>
                <a:gd name="T47" fmla="*/ 2147483646 h 15"/>
                <a:gd name="T48" fmla="*/ 2147483646 w 17"/>
                <a:gd name="T49" fmla="*/ 2147483646 h 15"/>
                <a:gd name="T50" fmla="*/ 2147483646 w 17"/>
                <a:gd name="T51" fmla="*/ 2147483646 h 15"/>
                <a:gd name="T52" fmla="*/ 2147483646 w 17"/>
                <a:gd name="T53" fmla="*/ 2147483646 h 15"/>
                <a:gd name="T54" fmla="*/ 2147483646 w 17"/>
                <a:gd name="T55" fmla="*/ 2147483646 h 15"/>
                <a:gd name="T56" fmla="*/ 2147483646 w 17"/>
                <a:gd name="T57" fmla="*/ 2147483646 h 15"/>
                <a:gd name="T58" fmla="*/ 2147483646 w 17"/>
                <a:gd name="T59" fmla="*/ 2147483646 h 15"/>
                <a:gd name="T60" fmla="*/ 2147483646 w 17"/>
                <a:gd name="T61" fmla="*/ 2147483646 h 15"/>
                <a:gd name="T62" fmla="*/ 2147483646 w 17"/>
                <a:gd name="T63" fmla="*/ 2147483646 h 15"/>
                <a:gd name="T64" fmla="*/ 2147483646 w 17"/>
                <a:gd name="T65" fmla="*/ 2147483646 h 15"/>
                <a:gd name="T66" fmla="*/ 2147483646 w 17"/>
                <a:gd name="T67" fmla="*/ 2147483646 h 15"/>
                <a:gd name="T68" fmla="*/ 2147483646 w 17"/>
                <a:gd name="T69" fmla="*/ 2147483646 h 15"/>
                <a:gd name="T70" fmla="*/ 2147483646 w 17"/>
                <a:gd name="T71" fmla="*/ 2147483646 h 15"/>
                <a:gd name="T72" fmla="*/ 2147483646 w 17"/>
                <a:gd name="T73" fmla="*/ 2147483646 h 15"/>
                <a:gd name="T74" fmla="*/ 2147483646 w 17"/>
                <a:gd name="T75" fmla="*/ 2147483646 h 15"/>
                <a:gd name="T76" fmla="*/ 2147483646 w 17"/>
                <a:gd name="T77" fmla="*/ 2147483646 h 15"/>
                <a:gd name="T78" fmla="*/ 2147483646 w 17"/>
                <a:gd name="T79" fmla="*/ 2147483646 h 15"/>
                <a:gd name="T80" fmla="*/ 2147483646 w 17"/>
                <a:gd name="T81" fmla="*/ 2147483646 h 15"/>
                <a:gd name="T82" fmla="*/ 2147483646 w 17"/>
                <a:gd name="T83" fmla="*/ 2147483646 h 15"/>
                <a:gd name="T84" fmla="*/ 2147483646 w 17"/>
                <a:gd name="T85" fmla="*/ 2147483646 h 15"/>
                <a:gd name="T86" fmla="*/ 2147483646 w 17"/>
                <a:gd name="T87" fmla="*/ 2147483646 h 15"/>
                <a:gd name="T88" fmla="*/ 2147483646 w 17"/>
                <a:gd name="T89" fmla="*/ 2147483646 h 15"/>
                <a:gd name="T90" fmla="*/ 2147483646 w 17"/>
                <a:gd name="T91" fmla="*/ 2147483646 h 15"/>
                <a:gd name="T92" fmla="*/ 2147483646 w 17"/>
                <a:gd name="T93" fmla="*/ 2147483646 h 15"/>
                <a:gd name="T94" fmla="*/ 2147483646 w 17"/>
                <a:gd name="T95" fmla="*/ 2147483646 h 15"/>
                <a:gd name="T96" fmla="*/ 2147483646 w 17"/>
                <a:gd name="T97" fmla="*/ 2147483646 h 15"/>
                <a:gd name="T98" fmla="*/ 2147483646 w 17"/>
                <a:gd name="T99" fmla="*/ 2147483646 h 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5">
                  <a:moveTo>
                    <a:pt x="0" y="0"/>
                  </a:moveTo>
                  <a:lnTo>
                    <a:pt x="0" y="0"/>
                  </a:lnTo>
                  <a:lnTo>
                    <a:pt x="1" y="1"/>
                  </a:lnTo>
                  <a:lnTo>
                    <a:pt x="1" y="2"/>
                  </a:lnTo>
                  <a:lnTo>
                    <a:pt x="1" y="1"/>
                  </a:lnTo>
                  <a:lnTo>
                    <a:pt x="2" y="2"/>
                  </a:lnTo>
                  <a:lnTo>
                    <a:pt x="2" y="3"/>
                  </a:lnTo>
                  <a:lnTo>
                    <a:pt x="3" y="3"/>
                  </a:lnTo>
                  <a:lnTo>
                    <a:pt x="3" y="4"/>
                  </a:lnTo>
                  <a:lnTo>
                    <a:pt x="3" y="3"/>
                  </a:lnTo>
                  <a:lnTo>
                    <a:pt x="4" y="4"/>
                  </a:lnTo>
                  <a:lnTo>
                    <a:pt x="5" y="5"/>
                  </a:lnTo>
                  <a:lnTo>
                    <a:pt x="5" y="4"/>
                  </a:lnTo>
                  <a:lnTo>
                    <a:pt x="6" y="4"/>
                  </a:lnTo>
                  <a:lnTo>
                    <a:pt x="6" y="5"/>
                  </a:lnTo>
                  <a:lnTo>
                    <a:pt x="7" y="5"/>
                  </a:lnTo>
                  <a:lnTo>
                    <a:pt x="7" y="7"/>
                  </a:lnTo>
                  <a:lnTo>
                    <a:pt x="7" y="5"/>
                  </a:lnTo>
                  <a:lnTo>
                    <a:pt x="8" y="5"/>
                  </a:lnTo>
                  <a:lnTo>
                    <a:pt x="8" y="6"/>
                  </a:lnTo>
                  <a:lnTo>
                    <a:pt x="9" y="7"/>
                  </a:lnTo>
                  <a:lnTo>
                    <a:pt x="10" y="7"/>
                  </a:lnTo>
                  <a:lnTo>
                    <a:pt x="10" y="8"/>
                  </a:lnTo>
                  <a:lnTo>
                    <a:pt x="11" y="7"/>
                  </a:lnTo>
                  <a:lnTo>
                    <a:pt x="11" y="8"/>
                  </a:lnTo>
                  <a:lnTo>
                    <a:pt x="12" y="8"/>
                  </a:lnTo>
                  <a:lnTo>
                    <a:pt x="12" y="9"/>
                  </a:lnTo>
                  <a:lnTo>
                    <a:pt x="13" y="8"/>
                  </a:lnTo>
                  <a:lnTo>
                    <a:pt x="13" y="10"/>
                  </a:lnTo>
                  <a:lnTo>
                    <a:pt x="14" y="9"/>
                  </a:lnTo>
                  <a:lnTo>
                    <a:pt x="14" y="10"/>
                  </a:lnTo>
                  <a:lnTo>
                    <a:pt x="15" y="12"/>
                  </a:lnTo>
                  <a:lnTo>
                    <a:pt x="16" y="12"/>
                  </a:lnTo>
                  <a:lnTo>
                    <a:pt x="16" y="13"/>
                  </a:lnTo>
                  <a:lnTo>
                    <a:pt x="17" y="13"/>
                  </a:lnTo>
                  <a:lnTo>
                    <a:pt x="17" y="14"/>
                  </a:lnTo>
                  <a:lnTo>
                    <a:pt x="17" y="1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88" name="Freeform 145">
              <a:extLst>
                <a:ext uri="{FF2B5EF4-FFF2-40B4-BE49-F238E27FC236}">
                  <a16:creationId xmlns:a16="http://schemas.microsoft.com/office/drawing/2014/main" id="{9C209DAC-4FC6-4055-AFE1-DE7D3D6FB77D}"/>
                </a:ext>
              </a:extLst>
            </p:cNvPr>
            <p:cNvSpPr>
              <a:spLocks/>
            </p:cNvSpPr>
            <p:nvPr/>
          </p:nvSpPr>
          <p:spPr bwMode="auto">
            <a:xfrm>
              <a:off x="3070672" y="3202059"/>
              <a:ext cx="28569" cy="164111"/>
            </a:xfrm>
            <a:custGeom>
              <a:avLst/>
              <a:gdLst>
                <a:gd name="T0" fmla="*/ 0 w 18"/>
                <a:gd name="T1" fmla="*/ 2147483646 h 209"/>
                <a:gd name="T2" fmla="*/ 2147483646 w 18"/>
                <a:gd name="T3" fmla="*/ 2147483646 h 209"/>
                <a:gd name="T4" fmla="*/ 2147483646 w 18"/>
                <a:gd name="T5" fmla="*/ 2147483646 h 209"/>
                <a:gd name="T6" fmla="*/ 2147483646 w 18"/>
                <a:gd name="T7" fmla="*/ 2147483646 h 209"/>
                <a:gd name="T8" fmla="*/ 2147483646 w 18"/>
                <a:gd name="T9" fmla="*/ 2147483646 h 209"/>
                <a:gd name="T10" fmla="*/ 2147483646 w 18"/>
                <a:gd name="T11" fmla="*/ 2147483646 h 209"/>
                <a:gd name="T12" fmla="*/ 2147483646 w 18"/>
                <a:gd name="T13" fmla="*/ 2147483646 h 209"/>
                <a:gd name="T14" fmla="*/ 2147483646 w 18"/>
                <a:gd name="T15" fmla="*/ 2147483646 h 209"/>
                <a:gd name="T16" fmla="*/ 2147483646 w 18"/>
                <a:gd name="T17" fmla="*/ 2147483646 h 209"/>
                <a:gd name="T18" fmla="*/ 2147483646 w 18"/>
                <a:gd name="T19" fmla="*/ 2147483646 h 209"/>
                <a:gd name="T20" fmla="*/ 2147483646 w 18"/>
                <a:gd name="T21" fmla="*/ 2147483646 h 209"/>
                <a:gd name="T22" fmla="*/ 2147483646 w 18"/>
                <a:gd name="T23" fmla="*/ 2147483646 h 209"/>
                <a:gd name="T24" fmla="*/ 2147483646 w 18"/>
                <a:gd name="T25" fmla="*/ 2147483646 h 209"/>
                <a:gd name="T26" fmla="*/ 2147483646 w 18"/>
                <a:gd name="T27" fmla="*/ 2147483646 h 209"/>
                <a:gd name="T28" fmla="*/ 2147483646 w 18"/>
                <a:gd name="T29" fmla="*/ 2147483646 h 209"/>
                <a:gd name="T30" fmla="*/ 2147483646 w 18"/>
                <a:gd name="T31" fmla="*/ 2147483646 h 209"/>
                <a:gd name="T32" fmla="*/ 2147483646 w 18"/>
                <a:gd name="T33" fmla="*/ 2147483646 h 209"/>
                <a:gd name="T34" fmla="*/ 2147483646 w 18"/>
                <a:gd name="T35" fmla="*/ 2147483646 h 209"/>
                <a:gd name="T36" fmla="*/ 2147483646 w 18"/>
                <a:gd name="T37" fmla="*/ 2147483646 h 209"/>
                <a:gd name="T38" fmla="*/ 2147483646 w 18"/>
                <a:gd name="T39" fmla="*/ 2147483646 h 209"/>
                <a:gd name="T40" fmla="*/ 2147483646 w 18"/>
                <a:gd name="T41" fmla="*/ 2147483646 h 209"/>
                <a:gd name="T42" fmla="*/ 2147483646 w 18"/>
                <a:gd name="T43" fmla="*/ 2147483646 h 209"/>
                <a:gd name="T44" fmla="*/ 2147483646 w 18"/>
                <a:gd name="T45" fmla="*/ 2147483646 h 209"/>
                <a:gd name="T46" fmla="*/ 2147483646 w 18"/>
                <a:gd name="T47" fmla="*/ 2147483646 h 209"/>
                <a:gd name="T48" fmla="*/ 2147483646 w 18"/>
                <a:gd name="T49" fmla="*/ 2147483646 h 209"/>
                <a:gd name="T50" fmla="*/ 2147483646 w 18"/>
                <a:gd name="T51" fmla="*/ 2147483646 h 209"/>
                <a:gd name="T52" fmla="*/ 2147483646 w 18"/>
                <a:gd name="T53" fmla="*/ 2147483646 h 209"/>
                <a:gd name="T54" fmla="*/ 2147483646 w 18"/>
                <a:gd name="T55" fmla="*/ 2147483646 h 209"/>
                <a:gd name="T56" fmla="*/ 2147483646 w 18"/>
                <a:gd name="T57" fmla="*/ 2147483646 h 209"/>
                <a:gd name="T58" fmla="*/ 2147483646 w 18"/>
                <a:gd name="T59" fmla="*/ 2147483646 h 209"/>
                <a:gd name="T60" fmla="*/ 2147483646 w 18"/>
                <a:gd name="T61" fmla="*/ 2147483646 h 209"/>
                <a:gd name="T62" fmla="*/ 2147483646 w 18"/>
                <a:gd name="T63" fmla="*/ 2147483646 h 209"/>
                <a:gd name="T64" fmla="*/ 2147483646 w 18"/>
                <a:gd name="T65" fmla="*/ 2147483646 h 209"/>
                <a:gd name="T66" fmla="*/ 2147483646 w 18"/>
                <a:gd name="T67" fmla="*/ 2147483646 h 209"/>
                <a:gd name="T68" fmla="*/ 2147483646 w 18"/>
                <a:gd name="T69" fmla="*/ 2147483646 h 209"/>
                <a:gd name="T70" fmla="*/ 2147483646 w 18"/>
                <a:gd name="T71" fmla="*/ 2147483646 h 209"/>
                <a:gd name="T72" fmla="*/ 2147483646 w 18"/>
                <a:gd name="T73" fmla="*/ 2147483646 h 209"/>
                <a:gd name="T74" fmla="*/ 2147483646 w 18"/>
                <a:gd name="T75" fmla="*/ 2147483646 h 209"/>
                <a:gd name="T76" fmla="*/ 2147483646 w 18"/>
                <a:gd name="T77" fmla="*/ 2147483646 h 209"/>
                <a:gd name="T78" fmla="*/ 2147483646 w 18"/>
                <a:gd name="T79" fmla="*/ 2147483646 h 209"/>
                <a:gd name="T80" fmla="*/ 2147483646 w 18"/>
                <a:gd name="T81" fmla="*/ 2147483646 h 209"/>
                <a:gd name="T82" fmla="*/ 2147483646 w 18"/>
                <a:gd name="T83" fmla="*/ 2147483646 h 209"/>
                <a:gd name="T84" fmla="*/ 2147483646 w 18"/>
                <a:gd name="T85" fmla="*/ 2147483646 h 209"/>
                <a:gd name="T86" fmla="*/ 2147483646 w 18"/>
                <a:gd name="T87" fmla="*/ 0 h 209"/>
                <a:gd name="T88" fmla="*/ 2147483646 w 18"/>
                <a:gd name="T89" fmla="*/ 0 h 209"/>
                <a:gd name="T90" fmla="*/ 2147483646 w 18"/>
                <a:gd name="T91" fmla="*/ 2147483646 h 209"/>
                <a:gd name="T92" fmla="*/ 2147483646 w 18"/>
                <a:gd name="T93" fmla="*/ 2147483646 h 209"/>
                <a:gd name="T94" fmla="*/ 2147483646 w 18"/>
                <a:gd name="T95" fmla="*/ 2147483646 h 209"/>
                <a:gd name="T96" fmla="*/ 2147483646 w 18"/>
                <a:gd name="T97" fmla="*/ 2147483646 h 209"/>
                <a:gd name="T98" fmla="*/ 2147483646 w 18"/>
                <a:gd name="T99" fmla="*/ 2147483646 h 20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9">
                  <a:moveTo>
                    <a:pt x="0" y="197"/>
                  </a:moveTo>
                  <a:lnTo>
                    <a:pt x="1" y="197"/>
                  </a:lnTo>
                  <a:lnTo>
                    <a:pt x="1" y="198"/>
                  </a:lnTo>
                  <a:lnTo>
                    <a:pt x="1" y="199"/>
                  </a:lnTo>
                  <a:lnTo>
                    <a:pt x="2" y="200"/>
                  </a:lnTo>
                  <a:lnTo>
                    <a:pt x="2" y="201"/>
                  </a:lnTo>
                  <a:lnTo>
                    <a:pt x="2" y="200"/>
                  </a:lnTo>
                  <a:lnTo>
                    <a:pt x="3" y="203"/>
                  </a:lnTo>
                  <a:lnTo>
                    <a:pt x="4" y="203"/>
                  </a:lnTo>
                  <a:lnTo>
                    <a:pt x="4" y="204"/>
                  </a:lnTo>
                  <a:lnTo>
                    <a:pt x="5" y="207"/>
                  </a:lnTo>
                  <a:lnTo>
                    <a:pt x="6" y="207"/>
                  </a:lnTo>
                  <a:lnTo>
                    <a:pt x="6" y="208"/>
                  </a:lnTo>
                  <a:lnTo>
                    <a:pt x="7" y="209"/>
                  </a:lnTo>
                  <a:lnTo>
                    <a:pt x="8" y="208"/>
                  </a:lnTo>
                  <a:lnTo>
                    <a:pt x="8" y="207"/>
                  </a:lnTo>
                  <a:lnTo>
                    <a:pt x="9" y="205"/>
                  </a:lnTo>
                  <a:lnTo>
                    <a:pt x="9" y="202"/>
                  </a:lnTo>
                  <a:lnTo>
                    <a:pt x="9" y="197"/>
                  </a:lnTo>
                  <a:lnTo>
                    <a:pt x="10" y="191"/>
                  </a:lnTo>
                  <a:lnTo>
                    <a:pt x="10" y="183"/>
                  </a:lnTo>
                  <a:lnTo>
                    <a:pt x="10" y="173"/>
                  </a:lnTo>
                  <a:lnTo>
                    <a:pt x="11" y="161"/>
                  </a:lnTo>
                  <a:lnTo>
                    <a:pt x="11" y="148"/>
                  </a:lnTo>
                  <a:lnTo>
                    <a:pt x="11" y="133"/>
                  </a:lnTo>
                  <a:lnTo>
                    <a:pt x="12" y="118"/>
                  </a:lnTo>
                  <a:lnTo>
                    <a:pt x="12" y="103"/>
                  </a:lnTo>
                  <a:lnTo>
                    <a:pt x="13" y="85"/>
                  </a:lnTo>
                  <a:lnTo>
                    <a:pt x="13" y="71"/>
                  </a:lnTo>
                  <a:lnTo>
                    <a:pt x="13" y="55"/>
                  </a:lnTo>
                  <a:lnTo>
                    <a:pt x="14" y="42"/>
                  </a:lnTo>
                  <a:lnTo>
                    <a:pt x="14" y="29"/>
                  </a:lnTo>
                  <a:lnTo>
                    <a:pt x="14" y="19"/>
                  </a:lnTo>
                  <a:lnTo>
                    <a:pt x="15" y="11"/>
                  </a:lnTo>
                  <a:lnTo>
                    <a:pt x="15" y="5"/>
                  </a:lnTo>
                  <a:lnTo>
                    <a:pt x="15" y="2"/>
                  </a:lnTo>
                  <a:lnTo>
                    <a:pt x="16" y="0"/>
                  </a:lnTo>
                  <a:lnTo>
                    <a:pt x="17" y="1"/>
                  </a:lnTo>
                  <a:lnTo>
                    <a:pt x="17" y="4"/>
                  </a:lnTo>
                  <a:lnTo>
                    <a:pt x="17" y="8"/>
                  </a:lnTo>
                  <a:lnTo>
                    <a:pt x="18"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89" name="Freeform 146">
              <a:extLst>
                <a:ext uri="{FF2B5EF4-FFF2-40B4-BE49-F238E27FC236}">
                  <a16:creationId xmlns:a16="http://schemas.microsoft.com/office/drawing/2014/main" id="{F8643198-9963-4E61-9F4E-BFFDA097F802}"/>
                </a:ext>
              </a:extLst>
            </p:cNvPr>
            <p:cNvSpPr>
              <a:spLocks/>
            </p:cNvSpPr>
            <p:nvPr/>
          </p:nvSpPr>
          <p:spPr bwMode="auto">
            <a:xfrm>
              <a:off x="3099242" y="3216193"/>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3"/>
                  </a:lnTo>
                  <a:lnTo>
                    <a:pt x="1" y="20"/>
                  </a:lnTo>
                  <a:lnTo>
                    <a:pt x="1" y="26"/>
                  </a:lnTo>
                  <a:lnTo>
                    <a:pt x="2" y="33"/>
                  </a:lnTo>
                  <a:lnTo>
                    <a:pt x="2" y="40"/>
                  </a:lnTo>
                  <a:lnTo>
                    <a:pt x="2" y="46"/>
                  </a:lnTo>
                  <a:lnTo>
                    <a:pt x="3" y="52"/>
                  </a:lnTo>
                  <a:lnTo>
                    <a:pt x="3" y="57"/>
                  </a:lnTo>
                  <a:lnTo>
                    <a:pt x="4" y="63"/>
                  </a:lnTo>
                  <a:lnTo>
                    <a:pt x="4" y="68"/>
                  </a:lnTo>
                  <a:lnTo>
                    <a:pt x="4" y="72"/>
                  </a:lnTo>
                  <a:lnTo>
                    <a:pt x="5" y="75"/>
                  </a:lnTo>
                  <a:lnTo>
                    <a:pt x="5" y="79"/>
                  </a:lnTo>
                  <a:lnTo>
                    <a:pt x="5" y="82"/>
                  </a:lnTo>
                  <a:lnTo>
                    <a:pt x="6" y="84"/>
                  </a:lnTo>
                  <a:lnTo>
                    <a:pt x="6" y="85"/>
                  </a:lnTo>
                  <a:lnTo>
                    <a:pt x="6" y="87"/>
                  </a:lnTo>
                  <a:lnTo>
                    <a:pt x="7" y="89"/>
                  </a:lnTo>
                  <a:lnTo>
                    <a:pt x="7" y="90"/>
                  </a:lnTo>
                  <a:lnTo>
                    <a:pt x="8" y="91"/>
                  </a:lnTo>
                  <a:lnTo>
                    <a:pt x="8" y="92"/>
                  </a:lnTo>
                  <a:lnTo>
                    <a:pt x="9" y="91"/>
                  </a:lnTo>
                  <a:lnTo>
                    <a:pt x="9" y="92"/>
                  </a:lnTo>
                  <a:lnTo>
                    <a:pt x="10" y="90"/>
                  </a:lnTo>
                  <a:lnTo>
                    <a:pt x="10" y="91"/>
                  </a:lnTo>
                  <a:lnTo>
                    <a:pt x="11" y="89"/>
                  </a:lnTo>
                  <a:lnTo>
                    <a:pt x="11" y="91"/>
                  </a:lnTo>
                  <a:lnTo>
                    <a:pt x="12" y="93"/>
                  </a:lnTo>
                  <a:lnTo>
                    <a:pt x="12" y="92"/>
                  </a:lnTo>
                  <a:lnTo>
                    <a:pt x="12" y="93"/>
                  </a:lnTo>
                  <a:lnTo>
                    <a:pt x="13" y="97"/>
                  </a:lnTo>
                  <a:lnTo>
                    <a:pt x="13" y="100"/>
                  </a:lnTo>
                  <a:lnTo>
                    <a:pt x="13" y="101"/>
                  </a:lnTo>
                  <a:lnTo>
                    <a:pt x="14" y="104"/>
                  </a:lnTo>
                  <a:lnTo>
                    <a:pt x="14" y="107"/>
                  </a:lnTo>
                  <a:lnTo>
                    <a:pt x="15" y="111"/>
                  </a:lnTo>
                  <a:lnTo>
                    <a:pt x="15" y="113"/>
                  </a:lnTo>
                  <a:lnTo>
                    <a:pt x="16" y="116"/>
                  </a:lnTo>
                  <a:lnTo>
                    <a:pt x="16" y="118"/>
                  </a:lnTo>
                  <a:lnTo>
                    <a:pt x="17" y="119"/>
                  </a:lnTo>
                  <a:lnTo>
                    <a:pt x="17" y="120"/>
                  </a:lnTo>
                  <a:lnTo>
                    <a:pt x="17"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90" name="Freeform 147">
              <a:extLst>
                <a:ext uri="{FF2B5EF4-FFF2-40B4-BE49-F238E27FC236}">
                  <a16:creationId xmlns:a16="http://schemas.microsoft.com/office/drawing/2014/main" id="{58526313-7FF8-49F8-8AC7-739335A1120D}"/>
                </a:ext>
              </a:extLst>
            </p:cNvPr>
            <p:cNvSpPr>
              <a:spLocks/>
            </p:cNvSpPr>
            <p:nvPr/>
          </p:nvSpPr>
          <p:spPr bwMode="auto">
            <a:xfrm>
              <a:off x="3126225" y="3300996"/>
              <a:ext cx="28569" cy="36121"/>
            </a:xfrm>
            <a:custGeom>
              <a:avLst/>
              <a:gdLst>
                <a:gd name="T0" fmla="*/ 0 w 18"/>
                <a:gd name="T1" fmla="*/ 2147483646 h 46"/>
                <a:gd name="T2" fmla="*/ 2147483646 w 18"/>
                <a:gd name="T3" fmla="*/ 2147483646 h 46"/>
                <a:gd name="T4" fmla="*/ 2147483646 w 18"/>
                <a:gd name="T5" fmla="*/ 2147483646 h 46"/>
                <a:gd name="T6" fmla="*/ 2147483646 w 18"/>
                <a:gd name="T7" fmla="*/ 2147483646 h 46"/>
                <a:gd name="T8" fmla="*/ 2147483646 w 18"/>
                <a:gd name="T9" fmla="*/ 2147483646 h 46"/>
                <a:gd name="T10" fmla="*/ 2147483646 w 18"/>
                <a:gd name="T11" fmla="*/ 2147483646 h 46"/>
                <a:gd name="T12" fmla="*/ 2147483646 w 18"/>
                <a:gd name="T13" fmla="*/ 2147483646 h 46"/>
                <a:gd name="T14" fmla="*/ 2147483646 w 18"/>
                <a:gd name="T15" fmla="*/ 2147483646 h 46"/>
                <a:gd name="T16" fmla="*/ 2147483646 w 18"/>
                <a:gd name="T17" fmla="*/ 2147483646 h 46"/>
                <a:gd name="T18" fmla="*/ 2147483646 w 18"/>
                <a:gd name="T19" fmla="*/ 2147483646 h 46"/>
                <a:gd name="T20" fmla="*/ 2147483646 w 18"/>
                <a:gd name="T21" fmla="*/ 2147483646 h 46"/>
                <a:gd name="T22" fmla="*/ 2147483646 w 18"/>
                <a:gd name="T23" fmla="*/ 2147483646 h 46"/>
                <a:gd name="T24" fmla="*/ 2147483646 w 18"/>
                <a:gd name="T25" fmla="*/ 2147483646 h 46"/>
                <a:gd name="T26" fmla="*/ 2147483646 w 18"/>
                <a:gd name="T27" fmla="*/ 2147483646 h 46"/>
                <a:gd name="T28" fmla="*/ 2147483646 w 18"/>
                <a:gd name="T29" fmla="*/ 0 h 46"/>
                <a:gd name="T30" fmla="*/ 2147483646 w 18"/>
                <a:gd name="T31" fmla="*/ 0 h 46"/>
                <a:gd name="T32" fmla="*/ 2147483646 w 18"/>
                <a:gd name="T33" fmla="*/ 2147483646 h 46"/>
                <a:gd name="T34" fmla="*/ 2147483646 w 18"/>
                <a:gd name="T35" fmla="*/ 0 h 46"/>
                <a:gd name="T36" fmla="*/ 2147483646 w 18"/>
                <a:gd name="T37" fmla="*/ 2147483646 h 46"/>
                <a:gd name="T38" fmla="*/ 2147483646 w 18"/>
                <a:gd name="T39" fmla="*/ 2147483646 h 46"/>
                <a:gd name="T40" fmla="*/ 2147483646 w 18"/>
                <a:gd name="T41" fmla="*/ 2147483646 h 46"/>
                <a:gd name="T42" fmla="*/ 2147483646 w 18"/>
                <a:gd name="T43" fmla="*/ 2147483646 h 46"/>
                <a:gd name="T44" fmla="*/ 2147483646 w 18"/>
                <a:gd name="T45" fmla="*/ 2147483646 h 46"/>
                <a:gd name="T46" fmla="*/ 2147483646 w 18"/>
                <a:gd name="T47" fmla="*/ 2147483646 h 46"/>
                <a:gd name="T48" fmla="*/ 2147483646 w 18"/>
                <a:gd name="T49" fmla="*/ 2147483646 h 46"/>
                <a:gd name="T50" fmla="*/ 2147483646 w 18"/>
                <a:gd name="T51" fmla="*/ 2147483646 h 46"/>
                <a:gd name="T52" fmla="*/ 2147483646 w 18"/>
                <a:gd name="T53" fmla="*/ 2147483646 h 46"/>
                <a:gd name="T54" fmla="*/ 2147483646 w 18"/>
                <a:gd name="T55" fmla="*/ 2147483646 h 46"/>
                <a:gd name="T56" fmla="*/ 2147483646 w 18"/>
                <a:gd name="T57" fmla="*/ 2147483646 h 46"/>
                <a:gd name="T58" fmla="*/ 2147483646 w 18"/>
                <a:gd name="T59" fmla="*/ 2147483646 h 46"/>
                <a:gd name="T60" fmla="*/ 2147483646 w 18"/>
                <a:gd name="T61" fmla="*/ 2147483646 h 46"/>
                <a:gd name="T62" fmla="*/ 2147483646 w 18"/>
                <a:gd name="T63" fmla="*/ 2147483646 h 46"/>
                <a:gd name="T64" fmla="*/ 2147483646 w 18"/>
                <a:gd name="T65" fmla="*/ 2147483646 h 46"/>
                <a:gd name="T66" fmla="*/ 2147483646 w 18"/>
                <a:gd name="T67" fmla="*/ 2147483646 h 46"/>
                <a:gd name="T68" fmla="*/ 2147483646 w 18"/>
                <a:gd name="T69" fmla="*/ 2147483646 h 46"/>
                <a:gd name="T70" fmla="*/ 2147483646 w 18"/>
                <a:gd name="T71" fmla="*/ 2147483646 h 46"/>
                <a:gd name="T72" fmla="*/ 2147483646 w 18"/>
                <a:gd name="T73" fmla="*/ 2147483646 h 46"/>
                <a:gd name="T74" fmla="*/ 2147483646 w 18"/>
                <a:gd name="T75" fmla="*/ 2147483646 h 46"/>
                <a:gd name="T76" fmla="*/ 2147483646 w 18"/>
                <a:gd name="T77" fmla="*/ 2147483646 h 46"/>
                <a:gd name="T78" fmla="*/ 2147483646 w 18"/>
                <a:gd name="T79" fmla="*/ 2147483646 h 46"/>
                <a:gd name="T80" fmla="*/ 2147483646 w 18"/>
                <a:gd name="T81" fmla="*/ 2147483646 h 46"/>
                <a:gd name="T82" fmla="*/ 2147483646 w 18"/>
                <a:gd name="T83" fmla="*/ 2147483646 h 46"/>
                <a:gd name="T84" fmla="*/ 2147483646 w 18"/>
                <a:gd name="T85" fmla="*/ 2147483646 h 46"/>
                <a:gd name="T86" fmla="*/ 2147483646 w 18"/>
                <a:gd name="T87" fmla="*/ 2147483646 h 46"/>
                <a:gd name="T88" fmla="*/ 2147483646 w 18"/>
                <a:gd name="T89" fmla="*/ 2147483646 h 46"/>
                <a:gd name="T90" fmla="*/ 2147483646 w 18"/>
                <a:gd name="T91" fmla="*/ 2147483646 h 46"/>
                <a:gd name="T92" fmla="*/ 2147483646 w 18"/>
                <a:gd name="T93" fmla="*/ 2147483646 h 46"/>
                <a:gd name="T94" fmla="*/ 2147483646 w 18"/>
                <a:gd name="T95" fmla="*/ 2147483646 h 46"/>
                <a:gd name="T96" fmla="*/ 2147483646 w 18"/>
                <a:gd name="T97" fmla="*/ 2147483646 h 46"/>
                <a:gd name="T98" fmla="*/ 2147483646 w 18"/>
                <a:gd name="T99" fmla="*/ 2147483646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6">
                  <a:moveTo>
                    <a:pt x="0" y="11"/>
                  </a:moveTo>
                  <a:lnTo>
                    <a:pt x="1" y="12"/>
                  </a:lnTo>
                  <a:lnTo>
                    <a:pt x="1" y="10"/>
                  </a:lnTo>
                  <a:lnTo>
                    <a:pt x="1" y="9"/>
                  </a:lnTo>
                  <a:lnTo>
                    <a:pt x="2" y="8"/>
                  </a:lnTo>
                  <a:lnTo>
                    <a:pt x="2" y="7"/>
                  </a:lnTo>
                  <a:lnTo>
                    <a:pt x="3" y="6"/>
                  </a:lnTo>
                  <a:lnTo>
                    <a:pt x="3" y="5"/>
                  </a:lnTo>
                  <a:lnTo>
                    <a:pt x="4" y="4"/>
                  </a:lnTo>
                  <a:lnTo>
                    <a:pt x="4" y="3"/>
                  </a:lnTo>
                  <a:lnTo>
                    <a:pt x="4" y="2"/>
                  </a:lnTo>
                  <a:lnTo>
                    <a:pt x="5" y="1"/>
                  </a:lnTo>
                  <a:lnTo>
                    <a:pt x="5" y="0"/>
                  </a:lnTo>
                  <a:lnTo>
                    <a:pt x="6" y="0"/>
                  </a:lnTo>
                  <a:lnTo>
                    <a:pt x="6" y="1"/>
                  </a:lnTo>
                  <a:lnTo>
                    <a:pt x="7" y="0"/>
                  </a:lnTo>
                  <a:lnTo>
                    <a:pt x="7" y="1"/>
                  </a:lnTo>
                  <a:lnTo>
                    <a:pt x="7" y="2"/>
                  </a:lnTo>
                  <a:lnTo>
                    <a:pt x="8" y="3"/>
                  </a:lnTo>
                  <a:lnTo>
                    <a:pt x="8" y="4"/>
                  </a:lnTo>
                  <a:lnTo>
                    <a:pt x="9" y="6"/>
                  </a:lnTo>
                  <a:lnTo>
                    <a:pt x="9" y="8"/>
                  </a:lnTo>
                  <a:lnTo>
                    <a:pt x="9" y="10"/>
                  </a:lnTo>
                  <a:lnTo>
                    <a:pt x="10" y="12"/>
                  </a:lnTo>
                  <a:lnTo>
                    <a:pt x="10" y="14"/>
                  </a:lnTo>
                  <a:lnTo>
                    <a:pt x="10" y="17"/>
                  </a:lnTo>
                  <a:lnTo>
                    <a:pt x="11" y="18"/>
                  </a:lnTo>
                  <a:lnTo>
                    <a:pt x="11" y="20"/>
                  </a:lnTo>
                  <a:lnTo>
                    <a:pt x="12" y="22"/>
                  </a:lnTo>
                  <a:lnTo>
                    <a:pt x="12" y="24"/>
                  </a:lnTo>
                  <a:lnTo>
                    <a:pt x="12" y="26"/>
                  </a:lnTo>
                  <a:lnTo>
                    <a:pt x="13" y="28"/>
                  </a:lnTo>
                  <a:lnTo>
                    <a:pt x="13" y="29"/>
                  </a:lnTo>
                  <a:lnTo>
                    <a:pt x="13" y="31"/>
                  </a:lnTo>
                  <a:lnTo>
                    <a:pt x="14" y="33"/>
                  </a:lnTo>
                  <a:lnTo>
                    <a:pt x="14" y="35"/>
                  </a:lnTo>
                  <a:lnTo>
                    <a:pt x="15" y="37"/>
                  </a:lnTo>
                  <a:lnTo>
                    <a:pt x="15" y="38"/>
                  </a:lnTo>
                  <a:lnTo>
                    <a:pt x="15" y="39"/>
                  </a:lnTo>
                  <a:lnTo>
                    <a:pt x="16" y="41"/>
                  </a:lnTo>
                  <a:lnTo>
                    <a:pt x="17" y="43"/>
                  </a:lnTo>
                  <a:lnTo>
                    <a:pt x="17" y="44"/>
                  </a:lnTo>
                  <a:lnTo>
                    <a:pt x="18" y="45"/>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91" name="Freeform 148">
              <a:extLst>
                <a:ext uri="{FF2B5EF4-FFF2-40B4-BE49-F238E27FC236}">
                  <a16:creationId xmlns:a16="http://schemas.microsoft.com/office/drawing/2014/main" id="{38DED9C0-25CE-4F4D-9591-843A6CD94E16}"/>
                </a:ext>
              </a:extLst>
            </p:cNvPr>
            <p:cNvSpPr>
              <a:spLocks/>
            </p:cNvSpPr>
            <p:nvPr/>
          </p:nvSpPr>
          <p:spPr bwMode="auto">
            <a:xfrm>
              <a:off x="3154794" y="3337116"/>
              <a:ext cx="23808" cy="10993"/>
            </a:xfrm>
            <a:custGeom>
              <a:avLst/>
              <a:gdLst>
                <a:gd name="T0" fmla="*/ 0 w 15"/>
                <a:gd name="T1" fmla="*/ 0 h 14"/>
                <a:gd name="T2" fmla="*/ 0 w 15"/>
                <a:gd name="T3" fmla="*/ 2147483646 h 14"/>
                <a:gd name="T4" fmla="*/ 2147483646 w 15"/>
                <a:gd name="T5" fmla="*/ 2147483646 h 14"/>
                <a:gd name="T6" fmla="*/ 2147483646 w 15"/>
                <a:gd name="T7" fmla="*/ 2147483646 h 14"/>
                <a:gd name="T8" fmla="*/ 2147483646 w 15"/>
                <a:gd name="T9" fmla="*/ 2147483646 h 14"/>
                <a:gd name="T10" fmla="*/ 2147483646 w 15"/>
                <a:gd name="T11" fmla="*/ 2147483646 h 14"/>
                <a:gd name="T12" fmla="*/ 2147483646 w 15"/>
                <a:gd name="T13" fmla="*/ 2147483646 h 14"/>
                <a:gd name="T14" fmla="*/ 2147483646 w 15"/>
                <a:gd name="T15" fmla="*/ 2147483646 h 14"/>
                <a:gd name="T16" fmla="*/ 2147483646 w 15"/>
                <a:gd name="T17" fmla="*/ 2147483646 h 14"/>
                <a:gd name="T18" fmla="*/ 2147483646 w 15"/>
                <a:gd name="T19" fmla="*/ 2147483646 h 14"/>
                <a:gd name="T20" fmla="*/ 2147483646 w 15"/>
                <a:gd name="T21" fmla="*/ 2147483646 h 14"/>
                <a:gd name="T22" fmla="*/ 2147483646 w 15"/>
                <a:gd name="T23" fmla="*/ 2147483646 h 14"/>
                <a:gd name="T24" fmla="*/ 2147483646 w 15"/>
                <a:gd name="T25" fmla="*/ 2147483646 h 14"/>
                <a:gd name="T26" fmla="*/ 2147483646 w 15"/>
                <a:gd name="T27" fmla="*/ 2147483646 h 14"/>
                <a:gd name="T28" fmla="*/ 2147483646 w 15"/>
                <a:gd name="T29" fmla="*/ 2147483646 h 14"/>
                <a:gd name="T30" fmla="*/ 2147483646 w 15"/>
                <a:gd name="T31" fmla="*/ 2147483646 h 14"/>
                <a:gd name="T32" fmla="*/ 2147483646 w 15"/>
                <a:gd name="T33" fmla="*/ 2147483646 h 14"/>
                <a:gd name="T34" fmla="*/ 2147483646 w 15"/>
                <a:gd name="T35" fmla="*/ 2147483646 h 14"/>
                <a:gd name="T36" fmla="*/ 2147483646 w 15"/>
                <a:gd name="T37" fmla="*/ 2147483646 h 14"/>
                <a:gd name="T38" fmla="*/ 2147483646 w 15"/>
                <a:gd name="T39" fmla="*/ 2147483646 h 14"/>
                <a:gd name="T40" fmla="*/ 2147483646 w 15"/>
                <a:gd name="T41" fmla="*/ 2147483646 h 14"/>
                <a:gd name="T42" fmla="*/ 2147483646 w 15"/>
                <a:gd name="T43" fmla="*/ 2147483646 h 14"/>
                <a:gd name="T44" fmla="*/ 2147483646 w 15"/>
                <a:gd name="T45" fmla="*/ 2147483646 h 14"/>
                <a:gd name="T46" fmla="*/ 2147483646 w 15"/>
                <a:gd name="T47" fmla="*/ 2147483646 h 14"/>
                <a:gd name="T48" fmla="*/ 2147483646 w 15"/>
                <a:gd name="T49" fmla="*/ 2147483646 h 14"/>
                <a:gd name="T50" fmla="*/ 2147483646 w 15"/>
                <a:gd name="T51" fmla="*/ 2147483646 h 14"/>
                <a:gd name="T52" fmla="*/ 2147483646 w 15"/>
                <a:gd name="T53" fmla="*/ 2147483646 h 14"/>
                <a:gd name="T54" fmla="*/ 2147483646 w 15"/>
                <a:gd name="T55" fmla="*/ 2147483646 h 14"/>
                <a:gd name="T56" fmla="*/ 2147483646 w 15"/>
                <a:gd name="T57" fmla="*/ 2147483646 h 14"/>
                <a:gd name="T58" fmla="*/ 2147483646 w 15"/>
                <a:gd name="T59" fmla="*/ 2147483646 h 14"/>
                <a:gd name="T60" fmla="*/ 2147483646 w 15"/>
                <a:gd name="T61" fmla="*/ 2147483646 h 14"/>
                <a:gd name="T62" fmla="*/ 2147483646 w 15"/>
                <a:gd name="T63" fmla="*/ 2147483646 h 14"/>
                <a:gd name="T64" fmla="*/ 2147483646 w 15"/>
                <a:gd name="T65" fmla="*/ 2147483646 h 14"/>
                <a:gd name="T66" fmla="*/ 2147483646 w 15"/>
                <a:gd name="T67" fmla="*/ 2147483646 h 14"/>
                <a:gd name="T68" fmla="*/ 2147483646 w 15"/>
                <a:gd name="T69" fmla="*/ 2147483646 h 14"/>
                <a:gd name="T70" fmla="*/ 2147483646 w 15"/>
                <a:gd name="T71" fmla="*/ 2147483646 h 14"/>
                <a:gd name="T72" fmla="*/ 2147483646 w 15"/>
                <a:gd name="T73" fmla="*/ 2147483646 h 14"/>
                <a:gd name="T74" fmla="*/ 2147483646 w 15"/>
                <a:gd name="T75" fmla="*/ 2147483646 h 14"/>
                <a:gd name="T76" fmla="*/ 2147483646 w 15"/>
                <a:gd name="T77" fmla="*/ 2147483646 h 14"/>
                <a:gd name="T78" fmla="*/ 2147483646 w 15"/>
                <a:gd name="T79" fmla="*/ 2147483646 h 14"/>
                <a:gd name="T80" fmla="*/ 2147483646 w 15"/>
                <a:gd name="T81" fmla="*/ 2147483646 h 14"/>
                <a:gd name="T82" fmla="*/ 2147483646 w 15"/>
                <a:gd name="T83" fmla="*/ 2147483646 h 14"/>
                <a:gd name="T84" fmla="*/ 2147483646 w 15"/>
                <a:gd name="T85" fmla="*/ 2147483646 h 14"/>
                <a:gd name="T86" fmla="*/ 2147483646 w 15"/>
                <a:gd name="T87" fmla="*/ 2147483646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5" h="14">
                  <a:moveTo>
                    <a:pt x="0" y="0"/>
                  </a:moveTo>
                  <a:lnTo>
                    <a:pt x="0" y="2"/>
                  </a:lnTo>
                  <a:lnTo>
                    <a:pt x="1" y="3"/>
                  </a:lnTo>
                  <a:lnTo>
                    <a:pt x="2" y="4"/>
                  </a:lnTo>
                  <a:lnTo>
                    <a:pt x="2" y="5"/>
                  </a:lnTo>
                  <a:lnTo>
                    <a:pt x="3" y="5"/>
                  </a:lnTo>
                  <a:lnTo>
                    <a:pt x="3" y="6"/>
                  </a:lnTo>
                  <a:lnTo>
                    <a:pt x="4" y="7"/>
                  </a:lnTo>
                  <a:lnTo>
                    <a:pt x="5" y="8"/>
                  </a:lnTo>
                  <a:lnTo>
                    <a:pt x="5" y="9"/>
                  </a:lnTo>
                  <a:lnTo>
                    <a:pt x="6" y="10"/>
                  </a:lnTo>
                  <a:lnTo>
                    <a:pt x="7" y="10"/>
                  </a:lnTo>
                  <a:lnTo>
                    <a:pt x="7" y="12"/>
                  </a:lnTo>
                  <a:lnTo>
                    <a:pt x="8" y="11"/>
                  </a:lnTo>
                  <a:lnTo>
                    <a:pt x="8" y="10"/>
                  </a:lnTo>
                  <a:lnTo>
                    <a:pt x="9" y="12"/>
                  </a:lnTo>
                  <a:lnTo>
                    <a:pt x="10" y="12"/>
                  </a:lnTo>
                  <a:lnTo>
                    <a:pt x="10" y="11"/>
                  </a:lnTo>
                  <a:lnTo>
                    <a:pt x="10" y="12"/>
                  </a:lnTo>
                  <a:lnTo>
                    <a:pt x="11" y="12"/>
                  </a:lnTo>
                  <a:lnTo>
                    <a:pt x="11" y="13"/>
                  </a:lnTo>
                  <a:lnTo>
                    <a:pt x="11" y="11"/>
                  </a:lnTo>
                  <a:lnTo>
                    <a:pt x="12" y="12"/>
                  </a:lnTo>
                  <a:lnTo>
                    <a:pt x="12" y="13"/>
                  </a:lnTo>
                  <a:lnTo>
                    <a:pt x="13" y="12"/>
                  </a:lnTo>
                  <a:lnTo>
                    <a:pt x="13" y="13"/>
                  </a:lnTo>
                  <a:lnTo>
                    <a:pt x="14" y="14"/>
                  </a:lnTo>
                  <a:lnTo>
                    <a:pt x="14" y="13"/>
                  </a:lnTo>
                  <a:lnTo>
                    <a:pt x="15" y="13"/>
                  </a:lnTo>
                </a:path>
              </a:pathLst>
            </a:custGeom>
            <a:noFill/>
            <a:ln w="3175"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92" name="Freeform 149">
              <a:extLst>
                <a:ext uri="{FF2B5EF4-FFF2-40B4-BE49-F238E27FC236}">
                  <a16:creationId xmlns:a16="http://schemas.microsoft.com/office/drawing/2014/main" id="{0F966FE4-BFBD-450F-B690-464BEDA972E5}"/>
                </a:ext>
              </a:extLst>
            </p:cNvPr>
            <p:cNvSpPr>
              <a:spLocks/>
            </p:cNvSpPr>
            <p:nvPr/>
          </p:nvSpPr>
          <p:spPr bwMode="auto">
            <a:xfrm>
              <a:off x="3178601" y="3219334"/>
              <a:ext cx="28569" cy="143696"/>
            </a:xfrm>
            <a:custGeom>
              <a:avLst/>
              <a:gdLst>
                <a:gd name="T0" fmla="*/ 0 w 18"/>
                <a:gd name="T1" fmla="*/ 2147483646 h 183"/>
                <a:gd name="T2" fmla="*/ 2147483646 w 18"/>
                <a:gd name="T3" fmla="*/ 2147483646 h 183"/>
                <a:gd name="T4" fmla="*/ 2147483646 w 18"/>
                <a:gd name="T5" fmla="*/ 2147483646 h 183"/>
                <a:gd name="T6" fmla="*/ 2147483646 w 18"/>
                <a:gd name="T7" fmla="*/ 2147483646 h 183"/>
                <a:gd name="T8" fmla="*/ 2147483646 w 18"/>
                <a:gd name="T9" fmla="*/ 2147483646 h 183"/>
                <a:gd name="T10" fmla="*/ 2147483646 w 18"/>
                <a:gd name="T11" fmla="*/ 2147483646 h 183"/>
                <a:gd name="T12" fmla="*/ 2147483646 w 18"/>
                <a:gd name="T13" fmla="*/ 2147483646 h 183"/>
                <a:gd name="T14" fmla="*/ 2147483646 w 18"/>
                <a:gd name="T15" fmla="*/ 2147483646 h 183"/>
                <a:gd name="T16" fmla="*/ 2147483646 w 18"/>
                <a:gd name="T17" fmla="*/ 2147483646 h 183"/>
                <a:gd name="T18" fmla="*/ 2147483646 w 18"/>
                <a:gd name="T19" fmla="*/ 2147483646 h 183"/>
                <a:gd name="T20" fmla="*/ 2147483646 w 18"/>
                <a:gd name="T21" fmla="*/ 2147483646 h 183"/>
                <a:gd name="T22" fmla="*/ 2147483646 w 18"/>
                <a:gd name="T23" fmla="*/ 2147483646 h 183"/>
                <a:gd name="T24" fmla="*/ 2147483646 w 18"/>
                <a:gd name="T25" fmla="*/ 2147483646 h 183"/>
                <a:gd name="T26" fmla="*/ 2147483646 w 18"/>
                <a:gd name="T27" fmla="*/ 2147483646 h 183"/>
                <a:gd name="T28" fmla="*/ 2147483646 w 18"/>
                <a:gd name="T29" fmla="*/ 2147483646 h 183"/>
                <a:gd name="T30" fmla="*/ 2147483646 w 18"/>
                <a:gd name="T31" fmla="*/ 2147483646 h 183"/>
                <a:gd name="T32" fmla="*/ 2147483646 w 18"/>
                <a:gd name="T33" fmla="*/ 2147483646 h 183"/>
                <a:gd name="T34" fmla="*/ 2147483646 w 18"/>
                <a:gd name="T35" fmla="*/ 2147483646 h 183"/>
                <a:gd name="T36" fmla="*/ 2147483646 w 18"/>
                <a:gd name="T37" fmla="*/ 2147483646 h 183"/>
                <a:gd name="T38" fmla="*/ 2147483646 w 18"/>
                <a:gd name="T39" fmla="*/ 2147483646 h 183"/>
                <a:gd name="T40" fmla="*/ 2147483646 w 18"/>
                <a:gd name="T41" fmla="*/ 2147483646 h 183"/>
                <a:gd name="T42" fmla="*/ 2147483646 w 18"/>
                <a:gd name="T43" fmla="*/ 2147483646 h 183"/>
                <a:gd name="T44" fmla="*/ 2147483646 w 18"/>
                <a:gd name="T45" fmla="*/ 2147483646 h 183"/>
                <a:gd name="T46" fmla="*/ 2147483646 w 18"/>
                <a:gd name="T47" fmla="*/ 2147483646 h 183"/>
                <a:gd name="T48" fmla="*/ 2147483646 w 18"/>
                <a:gd name="T49" fmla="*/ 2147483646 h 183"/>
                <a:gd name="T50" fmla="*/ 2147483646 w 18"/>
                <a:gd name="T51" fmla="*/ 2147483646 h 183"/>
                <a:gd name="T52" fmla="*/ 2147483646 w 18"/>
                <a:gd name="T53" fmla="*/ 2147483646 h 183"/>
                <a:gd name="T54" fmla="*/ 2147483646 w 18"/>
                <a:gd name="T55" fmla="*/ 2147483646 h 183"/>
                <a:gd name="T56" fmla="*/ 2147483646 w 18"/>
                <a:gd name="T57" fmla="*/ 2147483646 h 183"/>
                <a:gd name="T58" fmla="*/ 2147483646 w 18"/>
                <a:gd name="T59" fmla="*/ 2147483646 h 183"/>
                <a:gd name="T60" fmla="*/ 2147483646 w 18"/>
                <a:gd name="T61" fmla="*/ 2147483646 h 183"/>
                <a:gd name="T62" fmla="*/ 2147483646 w 18"/>
                <a:gd name="T63" fmla="*/ 2147483646 h 183"/>
                <a:gd name="T64" fmla="*/ 2147483646 w 18"/>
                <a:gd name="T65" fmla="*/ 2147483646 h 183"/>
                <a:gd name="T66" fmla="*/ 2147483646 w 18"/>
                <a:gd name="T67" fmla="*/ 2147483646 h 183"/>
                <a:gd name="T68" fmla="*/ 2147483646 w 18"/>
                <a:gd name="T69" fmla="*/ 2147483646 h 183"/>
                <a:gd name="T70" fmla="*/ 2147483646 w 18"/>
                <a:gd name="T71" fmla="*/ 2147483646 h 183"/>
                <a:gd name="T72" fmla="*/ 2147483646 w 18"/>
                <a:gd name="T73" fmla="*/ 2147483646 h 183"/>
                <a:gd name="T74" fmla="*/ 2147483646 w 18"/>
                <a:gd name="T75" fmla="*/ 2147483646 h 183"/>
                <a:gd name="T76" fmla="*/ 2147483646 w 18"/>
                <a:gd name="T77" fmla="*/ 2147483646 h 183"/>
                <a:gd name="T78" fmla="*/ 2147483646 w 18"/>
                <a:gd name="T79" fmla="*/ 2147483646 h 183"/>
                <a:gd name="T80" fmla="*/ 2147483646 w 18"/>
                <a:gd name="T81" fmla="*/ 2147483646 h 183"/>
                <a:gd name="T82" fmla="*/ 2147483646 w 18"/>
                <a:gd name="T83" fmla="*/ 2147483646 h 183"/>
                <a:gd name="T84" fmla="*/ 2147483646 w 18"/>
                <a:gd name="T85" fmla="*/ 2147483646 h 183"/>
                <a:gd name="T86" fmla="*/ 2147483646 w 18"/>
                <a:gd name="T87" fmla="*/ 2147483646 h 183"/>
                <a:gd name="T88" fmla="*/ 2147483646 w 18"/>
                <a:gd name="T89" fmla="*/ 2147483646 h 183"/>
                <a:gd name="T90" fmla="*/ 2147483646 w 18"/>
                <a:gd name="T91" fmla="*/ 2147483646 h 183"/>
                <a:gd name="T92" fmla="*/ 2147483646 w 18"/>
                <a:gd name="T93" fmla="*/ 2147483646 h 183"/>
                <a:gd name="T94" fmla="*/ 2147483646 w 18"/>
                <a:gd name="T95" fmla="*/ 2147483646 h 183"/>
                <a:gd name="T96" fmla="*/ 2147483646 w 18"/>
                <a:gd name="T97" fmla="*/ 2147483646 h 183"/>
                <a:gd name="T98" fmla="*/ 2147483646 w 18"/>
                <a:gd name="T99" fmla="*/ 0 h 1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3">
                  <a:moveTo>
                    <a:pt x="0" y="163"/>
                  </a:moveTo>
                  <a:lnTo>
                    <a:pt x="1" y="164"/>
                  </a:lnTo>
                  <a:lnTo>
                    <a:pt x="1" y="165"/>
                  </a:lnTo>
                  <a:lnTo>
                    <a:pt x="2" y="165"/>
                  </a:lnTo>
                  <a:lnTo>
                    <a:pt x="2" y="166"/>
                  </a:lnTo>
                  <a:lnTo>
                    <a:pt x="3" y="167"/>
                  </a:lnTo>
                  <a:lnTo>
                    <a:pt x="3" y="168"/>
                  </a:lnTo>
                  <a:lnTo>
                    <a:pt x="4" y="168"/>
                  </a:lnTo>
                  <a:lnTo>
                    <a:pt x="5" y="170"/>
                  </a:lnTo>
                  <a:lnTo>
                    <a:pt x="5" y="171"/>
                  </a:lnTo>
                  <a:lnTo>
                    <a:pt x="5" y="170"/>
                  </a:lnTo>
                  <a:lnTo>
                    <a:pt x="6" y="173"/>
                  </a:lnTo>
                  <a:lnTo>
                    <a:pt x="6" y="172"/>
                  </a:lnTo>
                  <a:lnTo>
                    <a:pt x="7" y="173"/>
                  </a:lnTo>
                  <a:lnTo>
                    <a:pt x="7" y="174"/>
                  </a:lnTo>
                  <a:lnTo>
                    <a:pt x="8" y="174"/>
                  </a:lnTo>
                  <a:lnTo>
                    <a:pt x="8" y="176"/>
                  </a:lnTo>
                  <a:lnTo>
                    <a:pt x="9" y="179"/>
                  </a:lnTo>
                  <a:lnTo>
                    <a:pt x="9" y="178"/>
                  </a:lnTo>
                  <a:lnTo>
                    <a:pt x="10" y="179"/>
                  </a:lnTo>
                  <a:lnTo>
                    <a:pt x="10" y="181"/>
                  </a:lnTo>
                  <a:lnTo>
                    <a:pt x="10" y="182"/>
                  </a:lnTo>
                  <a:lnTo>
                    <a:pt x="11" y="183"/>
                  </a:lnTo>
                  <a:lnTo>
                    <a:pt x="11" y="181"/>
                  </a:lnTo>
                  <a:lnTo>
                    <a:pt x="11" y="183"/>
                  </a:lnTo>
                  <a:lnTo>
                    <a:pt x="12" y="182"/>
                  </a:lnTo>
                  <a:lnTo>
                    <a:pt x="12" y="180"/>
                  </a:lnTo>
                  <a:lnTo>
                    <a:pt x="13" y="177"/>
                  </a:lnTo>
                  <a:lnTo>
                    <a:pt x="13" y="174"/>
                  </a:lnTo>
                  <a:lnTo>
                    <a:pt x="13" y="170"/>
                  </a:lnTo>
                  <a:lnTo>
                    <a:pt x="14" y="163"/>
                  </a:lnTo>
                  <a:lnTo>
                    <a:pt x="14" y="156"/>
                  </a:lnTo>
                  <a:lnTo>
                    <a:pt x="14" y="144"/>
                  </a:lnTo>
                  <a:lnTo>
                    <a:pt x="15" y="133"/>
                  </a:lnTo>
                  <a:lnTo>
                    <a:pt x="15" y="119"/>
                  </a:lnTo>
                  <a:lnTo>
                    <a:pt x="15" y="103"/>
                  </a:lnTo>
                  <a:lnTo>
                    <a:pt x="16" y="88"/>
                  </a:lnTo>
                  <a:lnTo>
                    <a:pt x="16" y="72"/>
                  </a:lnTo>
                  <a:lnTo>
                    <a:pt x="16" y="55"/>
                  </a:lnTo>
                  <a:lnTo>
                    <a:pt x="17" y="40"/>
                  </a:lnTo>
                  <a:lnTo>
                    <a:pt x="17" y="26"/>
                  </a:lnTo>
                  <a:lnTo>
                    <a:pt x="18" y="12"/>
                  </a:lnTo>
                  <a:lnTo>
                    <a:pt x="18" y="0"/>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93" name="Freeform 150">
              <a:extLst>
                <a:ext uri="{FF2B5EF4-FFF2-40B4-BE49-F238E27FC236}">
                  <a16:creationId xmlns:a16="http://schemas.microsoft.com/office/drawing/2014/main" id="{74679554-1DF2-4D49-A863-34093A8695C4}"/>
                </a:ext>
              </a:extLst>
            </p:cNvPr>
            <p:cNvSpPr>
              <a:spLocks/>
            </p:cNvSpPr>
            <p:nvPr/>
          </p:nvSpPr>
          <p:spPr bwMode="auto">
            <a:xfrm>
              <a:off x="3207171" y="3196562"/>
              <a:ext cx="26983" cy="95012"/>
            </a:xfrm>
            <a:custGeom>
              <a:avLst/>
              <a:gdLst>
                <a:gd name="T0" fmla="*/ 0 w 17"/>
                <a:gd name="T1" fmla="*/ 2147483646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0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29"/>
                  </a:moveTo>
                  <a:lnTo>
                    <a:pt x="0" y="19"/>
                  </a:lnTo>
                  <a:lnTo>
                    <a:pt x="1" y="12"/>
                  </a:lnTo>
                  <a:lnTo>
                    <a:pt x="1" y="6"/>
                  </a:lnTo>
                  <a:lnTo>
                    <a:pt x="1" y="3"/>
                  </a:lnTo>
                  <a:lnTo>
                    <a:pt x="2" y="1"/>
                  </a:lnTo>
                  <a:lnTo>
                    <a:pt x="2" y="0"/>
                  </a:lnTo>
                  <a:lnTo>
                    <a:pt x="2" y="1"/>
                  </a:lnTo>
                  <a:lnTo>
                    <a:pt x="3" y="5"/>
                  </a:lnTo>
                  <a:lnTo>
                    <a:pt x="3" y="10"/>
                  </a:lnTo>
                  <a:lnTo>
                    <a:pt x="3" y="15"/>
                  </a:lnTo>
                  <a:lnTo>
                    <a:pt x="4" y="21"/>
                  </a:lnTo>
                  <a:lnTo>
                    <a:pt x="4" y="27"/>
                  </a:lnTo>
                  <a:lnTo>
                    <a:pt x="4" y="34"/>
                  </a:lnTo>
                  <a:lnTo>
                    <a:pt x="5" y="39"/>
                  </a:lnTo>
                  <a:lnTo>
                    <a:pt x="5" y="47"/>
                  </a:lnTo>
                  <a:lnTo>
                    <a:pt x="6" y="54"/>
                  </a:lnTo>
                  <a:lnTo>
                    <a:pt x="6" y="61"/>
                  </a:lnTo>
                  <a:lnTo>
                    <a:pt x="6" y="66"/>
                  </a:lnTo>
                  <a:lnTo>
                    <a:pt x="7" y="73"/>
                  </a:lnTo>
                  <a:lnTo>
                    <a:pt x="7" y="77"/>
                  </a:lnTo>
                  <a:lnTo>
                    <a:pt x="7" y="83"/>
                  </a:lnTo>
                  <a:lnTo>
                    <a:pt x="8" y="87"/>
                  </a:lnTo>
                  <a:lnTo>
                    <a:pt x="8" y="90"/>
                  </a:lnTo>
                  <a:lnTo>
                    <a:pt x="8" y="94"/>
                  </a:lnTo>
                  <a:lnTo>
                    <a:pt x="9" y="97"/>
                  </a:lnTo>
                  <a:lnTo>
                    <a:pt x="9" y="100"/>
                  </a:lnTo>
                  <a:lnTo>
                    <a:pt x="9" y="102"/>
                  </a:lnTo>
                  <a:lnTo>
                    <a:pt x="10" y="104"/>
                  </a:lnTo>
                  <a:lnTo>
                    <a:pt x="10" y="106"/>
                  </a:lnTo>
                  <a:lnTo>
                    <a:pt x="11" y="108"/>
                  </a:lnTo>
                  <a:lnTo>
                    <a:pt x="11" y="107"/>
                  </a:lnTo>
                  <a:lnTo>
                    <a:pt x="11" y="108"/>
                  </a:lnTo>
                  <a:lnTo>
                    <a:pt x="12" y="109"/>
                  </a:lnTo>
                  <a:lnTo>
                    <a:pt x="12" y="108"/>
                  </a:lnTo>
                  <a:lnTo>
                    <a:pt x="12" y="109"/>
                  </a:lnTo>
                  <a:lnTo>
                    <a:pt x="13" y="109"/>
                  </a:lnTo>
                  <a:lnTo>
                    <a:pt x="13" y="108"/>
                  </a:lnTo>
                  <a:lnTo>
                    <a:pt x="13" y="109"/>
                  </a:lnTo>
                  <a:lnTo>
                    <a:pt x="14" y="109"/>
                  </a:lnTo>
                  <a:lnTo>
                    <a:pt x="14" y="108"/>
                  </a:lnTo>
                  <a:lnTo>
                    <a:pt x="15" y="108"/>
                  </a:lnTo>
                  <a:lnTo>
                    <a:pt x="16" y="110"/>
                  </a:lnTo>
                  <a:lnTo>
                    <a:pt x="16" y="111"/>
                  </a:lnTo>
                  <a:lnTo>
                    <a:pt x="16" y="114"/>
                  </a:lnTo>
                  <a:lnTo>
                    <a:pt x="17" y="115"/>
                  </a:lnTo>
                  <a:lnTo>
                    <a:pt x="17" y="118"/>
                  </a:lnTo>
                  <a:lnTo>
                    <a:pt x="17" y="121"/>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94" name="Freeform 151">
              <a:extLst>
                <a:ext uri="{FF2B5EF4-FFF2-40B4-BE49-F238E27FC236}">
                  <a16:creationId xmlns:a16="http://schemas.microsoft.com/office/drawing/2014/main" id="{5262E5C0-F3F3-4477-A98F-C5C0583E7696}"/>
                </a:ext>
              </a:extLst>
            </p:cNvPr>
            <p:cNvSpPr>
              <a:spLocks/>
            </p:cNvSpPr>
            <p:nvPr/>
          </p:nvSpPr>
          <p:spPr bwMode="auto">
            <a:xfrm>
              <a:off x="3234154" y="3291574"/>
              <a:ext cx="28569" cy="34549"/>
            </a:xfrm>
            <a:custGeom>
              <a:avLst/>
              <a:gdLst>
                <a:gd name="T0" fmla="*/ 0 w 18"/>
                <a:gd name="T1" fmla="*/ 0 h 44"/>
                <a:gd name="T2" fmla="*/ 2147483646 w 18"/>
                <a:gd name="T3" fmla="*/ 2147483646 h 44"/>
                <a:gd name="T4" fmla="*/ 2147483646 w 18"/>
                <a:gd name="T5" fmla="*/ 2147483646 h 44"/>
                <a:gd name="T6" fmla="*/ 2147483646 w 18"/>
                <a:gd name="T7" fmla="*/ 2147483646 h 44"/>
                <a:gd name="T8" fmla="*/ 2147483646 w 18"/>
                <a:gd name="T9" fmla="*/ 2147483646 h 44"/>
                <a:gd name="T10" fmla="*/ 2147483646 w 18"/>
                <a:gd name="T11" fmla="*/ 2147483646 h 44"/>
                <a:gd name="T12" fmla="*/ 2147483646 w 18"/>
                <a:gd name="T13" fmla="*/ 2147483646 h 44"/>
                <a:gd name="T14" fmla="*/ 2147483646 w 18"/>
                <a:gd name="T15" fmla="*/ 2147483646 h 44"/>
                <a:gd name="T16" fmla="*/ 2147483646 w 18"/>
                <a:gd name="T17" fmla="*/ 2147483646 h 44"/>
                <a:gd name="T18" fmla="*/ 2147483646 w 18"/>
                <a:gd name="T19" fmla="*/ 2147483646 h 44"/>
                <a:gd name="T20" fmla="*/ 2147483646 w 18"/>
                <a:gd name="T21" fmla="*/ 2147483646 h 44"/>
                <a:gd name="T22" fmla="*/ 2147483646 w 18"/>
                <a:gd name="T23" fmla="*/ 2147483646 h 44"/>
                <a:gd name="T24" fmla="*/ 2147483646 w 18"/>
                <a:gd name="T25" fmla="*/ 2147483646 h 44"/>
                <a:gd name="T26" fmla="*/ 2147483646 w 18"/>
                <a:gd name="T27" fmla="*/ 2147483646 h 44"/>
                <a:gd name="T28" fmla="*/ 2147483646 w 18"/>
                <a:gd name="T29" fmla="*/ 2147483646 h 44"/>
                <a:gd name="T30" fmla="*/ 2147483646 w 18"/>
                <a:gd name="T31" fmla="*/ 2147483646 h 44"/>
                <a:gd name="T32" fmla="*/ 2147483646 w 18"/>
                <a:gd name="T33" fmla="*/ 2147483646 h 44"/>
                <a:gd name="T34" fmla="*/ 2147483646 w 18"/>
                <a:gd name="T35" fmla="*/ 2147483646 h 44"/>
                <a:gd name="T36" fmla="*/ 2147483646 w 18"/>
                <a:gd name="T37" fmla="*/ 2147483646 h 44"/>
                <a:gd name="T38" fmla="*/ 2147483646 w 18"/>
                <a:gd name="T39" fmla="*/ 2147483646 h 44"/>
                <a:gd name="T40" fmla="*/ 2147483646 w 18"/>
                <a:gd name="T41" fmla="*/ 2147483646 h 44"/>
                <a:gd name="T42" fmla="*/ 2147483646 w 18"/>
                <a:gd name="T43" fmla="*/ 2147483646 h 44"/>
                <a:gd name="T44" fmla="*/ 2147483646 w 18"/>
                <a:gd name="T45" fmla="*/ 2147483646 h 44"/>
                <a:gd name="T46" fmla="*/ 2147483646 w 18"/>
                <a:gd name="T47" fmla="*/ 2147483646 h 44"/>
                <a:gd name="T48" fmla="*/ 2147483646 w 18"/>
                <a:gd name="T49" fmla="*/ 2147483646 h 44"/>
                <a:gd name="T50" fmla="*/ 2147483646 w 18"/>
                <a:gd name="T51" fmla="*/ 2147483646 h 44"/>
                <a:gd name="T52" fmla="*/ 2147483646 w 18"/>
                <a:gd name="T53" fmla="*/ 2147483646 h 44"/>
                <a:gd name="T54" fmla="*/ 2147483646 w 18"/>
                <a:gd name="T55" fmla="*/ 2147483646 h 44"/>
                <a:gd name="T56" fmla="*/ 2147483646 w 18"/>
                <a:gd name="T57" fmla="*/ 2147483646 h 44"/>
                <a:gd name="T58" fmla="*/ 2147483646 w 18"/>
                <a:gd name="T59" fmla="*/ 2147483646 h 44"/>
                <a:gd name="T60" fmla="*/ 2147483646 w 18"/>
                <a:gd name="T61" fmla="*/ 2147483646 h 44"/>
                <a:gd name="T62" fmla="*/ 2147483646 w 18"/>
                <a:gd name="T63" fmla="*/ 2147483646 h 44"/>
                <a:gd name="T64" fmla="*/ 2147483646 w 18"/>
                <a:gd name="T65" fmla="*/ 2147483646 h 44"/>
                <a:gd name="T66" fmla="*/ 2147483646 w 18"/>
                <a:gd name="T67" fmla="*/ 2147483646 h 44"/>
                <a:gd name="T68" fmla="*/ 2147483646 w 18"/>
                <a:gd name="T69" fmla="*/ 2147483646 h 44"/>
                <a:gd name="T70" fmla="*/ 2147483646 w 18"/>
                <a:gd name="T71" fmla="*/ 2147483646 h 44"/>
                <a:gd name="T72" fmla="*/ 2147483646 w 18"/>
                <a:gd name="T73" fmla="*/ 2147483646 h 44"/>
                <a:gd name="T74" fmla="*/ 2147483646 w 18"/>
                <a:gd name="T75" fmla="*/ 2147483646 h 44"/>
                <a:gd name="T76" fmla="*/ 2147483646 w 18"/>
                <a:gd name="T77" fmla="*/ 2147483646 h 44"/>
                <a:gd name="T78" fmla="*/ 2147483646 w 18"/>
                <a:gd name="T79" fmla="*/ 2147483646 h 44"/>
                <a:gd name="T80" fmla="*/ 2147483646 w 18"/>
                <a:gd name="T81" fmla="*/ 2147483646 h 44"/>
                <a:gd name="T82" fmla="*/ 2147483646 w 18"/>
                <a:gd name="T83" fmla="*/ 2147483646 h 44"/>
                <a:gd name="T84" fmla="*/ 2147483646 w 18"/>
                <a:gd name="T85" fmla="*/ 2147483646 h 44"/>
                <a:gd name="T86" fmla="*/ 2147483646 w 18"/>
                <a:gd name="T87" fmla="*/ 2147483646 h 44"/>
                <a:gd name="T88" fmla="*/ 2147483646 w 18"/>
                <a:gd name="T89" fmla="*/ 2147483646 h 44"/>
                <a:gd name="T90" fmla="*/ 2147483646 w 18"/>
                <a:gd name="T91" fmla="*/ 2147483646 h 44"/>
                <a:gd name="T92" fmla="*/ 2147483646 w 18"/>
                <a:gd name="T93" fmla="*/ 2147483646 h 44"/>
                <a:gd name="T94" fmla="*/ 2147483646 w 18"/>
                <a:gd name="T95" fmla="*/ 2147483646 h 44"/>
                <a:gd name="T96" fmla="*/ 2147483646 w 18"/>
                <a:gd name="T97" fmla="*/ 2147483646 h 44"/>
                <a:gd name="T98" fmla="*/ 2147483646 w 18"/>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4">
                  <a:moveTo>
                    <a:pt x="0" y="0"/>
                  </a:moveTo>
                  <a:lnTo>
                    <a:pt x="1" y="3"/>
                  </a:lnTo>
                  <a:lnTo>
                    <a:pt x="1" y="7"/>
                  </a:lnTo>
                  <a:lnTo>
                    <a:pt x="1" y="10"/>
                  </a:lnTo>
                  <a:lnTo>
                    <a:pt x="2" y="12"/>
                  </a:lnTo>
                  <a:lnTo>
                    <a:pt x="2" y="14"/>
                  </a:lnTo>
                  <a:lnTo>
                    <a:pt x="3" y="15"/>
                  </a:lnTo>
                  <a:lnTo>
                    <a:pt x="3" y="17"/>
                  </a:lnTo>
                  <a:lnTo>
                    <a:pt x="3" y="19"/>
                  </a:lnTo>
                  <a:lnTo>
                    <a:pt x="4" y="18"/>
                  </a:lnTo>
                  <a:lnTo>
                    <a:pt x="5" y="17"/>
                  </a:lnTo>
                  <a:lnTo>
                    <a:pt x="5" y="16"/>
                  </a:lnTo>
                  <a:lnTo>
                    <a:pt x="5" y="17"/>
                  </a:lnTo>
                  <a:lnTo>
                    <a:pt x="6" y="17"/>
                  </a:lnTo>
                  <a:lnTo>
                    <a:pt x="6" y="15"/>
                  </a:lnTo>
                  <a:lnTo>
                    <a:pt x="7" y="14"/>
                  </a:lnTo>
                  <a:lnTo>
                    <a:pt x="7" y="13"/>
                  </a:lnTo>
                  <a:lnTo>
                    <a:pt x="7" y="12"/>
                  </a:lnTo>
                  <a:lnTo>
                    <a:pt x="8" y="11"/>
                  </a:lnTo>
                  <a:lnTo>
                    <a:pt x="8" y="10"/>
                  </a:lnTo>
                  <a:lnTo>
                    <a:pt x="8" y="8"/>
                  </a:lnTo>
                  <a:lnTo>
                    <a:pt x="9" y="8"/>
                  </a:lnTo>
                  <a:lnTo>
                    <a:pt x="9" y="9"/>
                  </a:lnTo>
                  <a:lnTo>
                    <a:pt x="10" y="7"/>
                  </a:lnTo>
                  <a:lnTo>
                    <a:pt x="10" y="10"/>
                  </a:lnTo>
                  <a:lnTo>
                    <a:pt x="11" y="10"/>
                  </a:lnTo>
                  <a:lnTo>
                    <a:pt x="11" y="11"/>
                  </a:lnTo>
                  <a:lnTo>
                    <a:pt x="12" y="12"/>
                  </a:lnTo>
                  <a:lnTo>
                    <a:pt x="12" y="13"/>
                  </a:lnTo>
                  <a:lnTo>
                    <a:pt x="12" y="15"/>
                  </a:lnTo>
                  <a:lnTo>
                    <a:pt x="13" y="16"/>
                  </a:lnTo>
                  <a:lnTo>
                    <a:pt x="13" y="17"/>
                  </a:lnTo>
                  <a:lnTo>
                    <a:pt x="13" y="20"/>
                  </a:lnTo>
                  <a:lnTo>
                    <a:pt x="14" y="22"/>
                  </a:lnTo>
                  <a:lnTo>
                    <a:pt x="14" y="25"/>
                  </a:lnTo>
                  <a:lnTo>
                    <a:pt x="14" y="26"/>
                  </a:lnTo>
                  <a:lnTo>
                    <a:pt x="15" y="28"/>
                  </a:lnTo>
                  <a:lnTo>
                    <a:pt x="15" y="29"/>
                  </a:lnTo>
                  <a:lnTo>
                    <a:pt x="15" y="32"/>
                  </a:lnTo>
                  <a:lnTo>
                    <a:pt x="16" y="34"/>
                  </a:lnTo>
                  <a:lnTo>
                    <a:pt x="16" y="37"/>
                  </a:lnTo>
                  <a:lnTo>
                    <a:pt x="17" y="38"/>
                  </a:lnTo>
                  <a:lnTo>
                    <a:pt x="17" y="40"/>
                  </a:lnTo>
                  <a:lnTo>
                    <a:pt x="17" y="42"/>
                  </a:lnTo>
                  <a:lnTo>
                    <a:pt x="18" y="44"/>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95" name="Freeform 152">
              <a:extLst>
                <a:ext uri="{FF2B5EF4-FFF2-40B4-BE49-F238E27FC236}">
                  <a16:creationId xmlns:a16="http://schemas.microsoft.com/office/drawing/2014/main" id="{2AFBBE12-27C8-4600-A7D2-672F51C40DA5}"/>
                </a:ext>
              </a:extLst>
            </p:cNvPr>
            <p:cNvSpPr>
              <a:spLocks/>
            </p:cNvSpPr>
            <p:nvPr/>
          </p:nvSpPr>
          <p:spPr bwMode="auto">
            <a:xfrm>
              <a:off x="3262723" y="3326123"/>
              <a:ext cx="26983" cy="20415"/>
            </a:xfrm>
            <a:custGeom>
              <a:avLst/>
              <a:gdLst>
                <a:gd name="T0" fmla="*/ 0 w 17"/>
                <a:gd name="T1" fmla="*/ 0 h 26"/>
                <a:gd name="T2" fmla="*/ 0 w 17"/>
                <a:gd name="T3" fmla="*/ 2147483646 h 26"/>
                <a:gd name="T4" fmla="*/ 2147483646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3"/>
                  </a:lnTo>
                  <a:lnTo>
                    <a:pt x="1" y="4"/>
                  </a:lnTo>
                  <a:lnTo>
                    <a:pt x="1" y="5"/>
                  </a:lnTo>
                  <a:lnTo>
                    <a:pt x="2" y="7"/>
                  </a:lnTo>
                  <a:lnTo>
                    <a:pt x="2" y="9"/>
                  </a:lnTo>
                  <a:lnTo>
                    <a:pt x="2" y="11"/>
                  </a:lnTo>
                  <a:lnTo>
                    <a:pt x="3" y="10"/>
                  </a:lnTo>
                  <a:lnTo>
                    <a:pt x="3" y="12"/>
                  </a:lnTo>
                  <a:lnTo>
                    <a:pt x="4" y="13"/>
                  </a:lnTo>
                  <a:lnTo>
                    <a:pt x="4" y="14"/>
                  </a:lnTo>
                  <a:lnTo>
                    <a:pt x="5" y="15"/>
                  </a:lnTo>
                  <a:lnTo>
                    <a:pt x="5" y="17"/>
                  </a:lnTo>
                  <a:lnTo>
                    <a:pt x="6" y="17"/>
                  </a:lnTo>
                  <a:lnTo>
                    <a:pt x="6" y="18"/>
                  </a:lnTo>
                  <a:lnTo>
                    <a:pt x="6" y="19"/>
                  </a:lnTo>
                  <a:lnTo>
                    <a:pt x="7" y="18"/>
                  </a:lnTo>
                  <a:lnTo>
                    <a:pt x="7" y="20"/>
                  </a:lnTo>
                  <a:lnTo>
                    <a:pt x="8" y="21"/>
                  </a:lnTo>
                  <a:lnTo>
                    <a:pt x="9" y="22"/>
                  </a:lnTo>
                  <a:lnTo>
                    <a:pt x="9" y="21"/>
                  </a:lnTo>
                  <a:lnTo>
                    <a:pt x="10" y="23"/>
                  </a:lnTo>
                  <a:lnTo>
                    <a:pt x="10" y="22"/>
                  </a:lnTo>
                  <a:lnTo>
                    <a:pt x="11" y="22"/>
                  </a:lnTo>
                  <a:lnTo>
                    <a:pt x="11" y="23"/>
                  </a:lnTo>
                  <a:lnTo>
                    <a:pt x="12" y="23"/>
                  </a:lnTo>
                  <a:lnTo>
                    <a:pt x="12" y="24"/>
                  </a:lnTo>
                  <a:lnTo>
                    <a:pt x="13" y="23"/>
                  </a:lnTo>
                  <a:lnTo>
                    <a:pt x="13" y="24"/>
                  </a:lnTo>
                  <a:lnTo>
                    <a:pt x="14" y="24"/>
                  </a:lnTo>
                  <a:lnTo>
                    <a:pt x="14" y="25"/>
                  </a:lnTo>
                  <a:lnTo>
                    <a:pt x="15" y="24"/>
                  </a:lnTo>
                  <a:lnTo>
                    <a:pt x="16" y="25"/>
                  </a:lnTo>
                  <a:lnTo>
                    <a:pt x="16" y="26"/>
                  </a:lnTo>
                  <a:lnTo>
                    <a:pt x="17" y="26"/>
                  </a:lnTo>
                  <a:lnTo>
                    <a:pt x="17" y="25"/>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96" name="Freeform 153">
              <a:extLst>
                <a:ext uri="{FF2B5EF4-FFF2-40B4-BE49-F238E27FC236}">
                  <a16:creationId xmlns:a16="http://schemas.microsoft.com/office/drawing/2014/main" id="{249A04B6-9F13-4BDD-A613-5EDD756D6122}"/>
                </a:ext>
              </a:extLst>
            </p:cNvPr>
            <p:cNvSpPr>
              <a:spLocks/>
            </p:cNvSpPr>
            <p:nvPr/>
          </p:nvSpPr>
          <p:spPr bwMode="auto">
            <a:xfrm>
              <a:off x="3289705" y="3345755"/>
              <a:ext cx="9523" cy="5496"/>
            </a:xfrm>
            <a:custGeom>
              <a:avLst/>
              <a:gdLst>
                <a:gd name="T0" fmla="*/ 0 w 6"/>
                <a:gd name="T1" fmla="*/ 0 h 7"/>
                <a:gd name="T2" fmla="*/ 2147483646 w 6"/>
                <a:gd name="T3" fmla="*/ 2147483646 h 7"/>
                <a:gd name="T4" fmla="*/ 2147483646 w 6"/>
                <a:gd name="T5" fmla="*/ 2147483646 h 7"/>
                <a:gd name="T6" fmla="*/ 2147483646 w 6"/>
                <a:gd name="T7" fmla="*/ 0 h 7"/>
                <a:gd name="T8" fmla="*/ 2147483646 w 6"/>
                <a:gd name="T9" fmla="*/ 2147483646 h 7"/>
                <a:gd name="T10" fmla="*/ 2147483646 w 6"/>
                <a:gd name="T11" fmla="*/ 2147483646 h 7"/>
                <a:gd name="T12" fmla="*/ 2147483646 w 6"/>
                <a:gd name="T13" fmla="*/ 2147483646 h 7"/>
                <a:gd name="T14" fmla="*/ 2147483646 w 6"/>
                <a:gd name="T15" fmla="*/ 2147483646 h 7"/>
                <a:gd name="T16" fmla="*/ 2147483646 w 6"/>
                <a:gd name="T17" fmla="*/ 2147483646 h 7"/>
                <a:gd name="T18" fmla="*/ 2147483646 w 6"/>
                <a:gd name="T19" fmla="*/ 2147483646 h 7"/>
                <a:gd name="T20" fmla="*/ 2147483646 w 6"/>
                <a:gd name="T21" fmla="*/ 2147483646 h 7"/>
                <a:gd name="T22" fmla="*/ 2147483646 w 6"/>
                <a:gd name="T23" fmla="*/ 2147483646 h 7"/>
                <a:gd name="T24" fmla="*/ 2147483646 w 6"/>
                <a:gd name="T25" fmla="*/ 2147483646 h 7"/>
                <a:gd name="T26" fmla="*/ 2147483646 w 6"/>
                <a:gd name="T27" fmla="*/ 2147483646 h 7"/>
                <a:gd name="T28" fmla="*/ 2147483646 w 6"/>
                <a:gd name="T29" fmla="*/ 2147483646 h 7"/>
                <a:gd name="T30" fmla="*/ 2147483646 w 6"/>
                <a:gd name="T31" fmla="*/ 2147483646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7">
                  <a:moveTo>
                    <a:pt x="0" y="0"/>
                  </a:moveTo>
                  <a:lnTo>
                    <a:pt x="1" y="1"/>
                  </a:lnTo>
                  <a:lnTo>
                    <a:pt x="2" y="0"/>
                  </a:lnTo>
                  <a:lnTo>
                    <a:pt x="2" y="1"/>
                  </a:lnTo>
                  <a:lnTo>
                    <a:pt x="3" y="3"/>
                  </a:lnTo>
                  <a:lnTo>
                    <a:pt x="4" y="3"/>
                  </a:lnTo>
                  <a:lnTo>
                    <a:pt x="4" y="5"/>
                  </a:lnTo>
                  <a:lnTo>
                    <a:pt x="5" y="4"/>
                  </a:lnTo>
                  <a:lnTo>
                    <a:pt x="5" y="6"/>
                  </a:lnTo>
                  <a:lnTo>
                    <a:pt x="6" y="7"/>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97" name="Freeform 154">
              <a:extLst>
                <a:ext uri="{FF2B5EF4-FFF2-40B4-BE49-F238E27FC236}">
                  <a16:creationId xmlns:a16="http://schemas.microsoft.com/office/drawing/2014/main" id="{AC08D93C-D96E-4627-B130-43B326FF0C7A}"/>
                </a:ext>
              </a:extLst>
            </p:cNvPr>
            <p:cNvSpPr>
              <a:spLocks/>
            </p:cNvSpPr>
            <p:nvPr/>
          </p:nvSpPr>
          <p:spPr bwMode="auto">
            <a:xfrm>
              <a:off x="3299228" y="3191066"/>
              <a:ext cx="26983" cy="170393"/>
            </a:xfrm>
            <a:custGeom>
              <a:avLst/>
              <a:gdLst>
                <a:gd name="T0" fmla="*/ 0 w 17"/>
                <a:gd name="T1" fmla="*/ 2147483646 h 217"/>
                <a:gd name="T2" fmla="*/ 0 w 17"/>
                <a:gd name="T3" fmla="*/ 2147483646 h 217"/>
                <a:gd name="T4" fmla="*/ 2147483646 w 17"/>
                <a:gd name="T5" fmla="*/ 2147483646 h 217"/>
                <a:gd name="T6" fmla="*/ 2147483646 w 17"/>
                <a:gd name="T7" fmla="*/ 2147483646 h 217"/>
                <a:gd name="T8" fmla="*/ 2147483646 w 17"/>
                <a:gd name="T9" fmla="*/ 2147483646 h 217"/>
                <a:gd name="T10" fmla="*/ 2147483646 w 17"/>
                <a:gd name="T11" fmla="*/ 2147483646 h 217"/>
                <a:gd name="T12" fmla="*/ 2147483646 w 17"/>
                <a:gd name="T13" fmla="*/ 2147483646 h 217"/>
                <a:gd name="T14" fmla="*/ 2147483646 w 17"/>
                <a:gd name="T15" fmla="*/ 2147483646 h 217"/>
                <a:gd name="T16" fmla="*/ 2147483646 w 17"/>
                <a:gd name="T17" fmla="*/ 2147483646 h 217"/>
                <a:gd name="T18" fmla="*/ 2147483646 w 17"/>
                <a:gd name="T19" fmla="*/ 2147483646 h 217"/>
                <a:gd name="T20" fmla="*/ 2147483646 w 17"/>
                <a:gd name="T21" fmla="*/ 2147483646 h 217"/>
                <a:gd name="T22" fmla="*/ 2147483646 w 17"/>
                <a:gd name="T23" fmla="*/ 2147483646 h 217"/>
                <a:gd name="T24" fmla="*/ 2147483646 w 17"/>
                <a:gd name="T25" fmla="*/ 2147483646 h 217"/>
                <a:gd name="T26" fmla="*/ 2147483646 w 17"/>
                <a:gd name="T27" fmla="*/ 2147483646 h 217"/>
                <a:gd name="T28" fmla="*/ 2147483646 w 17"/>
                <a:gd name="T29" fmla="*/ 2147483646 h 217"/>
                <a:gd name="T30" fmla="*/ 2147483646 w 17"/>
                <a:gd name="T31" fmla="*/ 2147483646 h 217"/>
                <a:gd name="T32" fmla="*/ 2147483646 w 17"/>
                <a:gd name="T33" fmla="*/ 2147483646 h 217"/>
                <a:gd name="T34" fmla="*/ 2147483646 w 17"/>
                <a:gd name="T35" fmla="*/ 2147483646 h 217"/>
                <a:gd name="T36" fmla="*/ 2147483646 w 17"/>
                <a:gd name="T37" fmla="*/ 2147483646 h 217"/>
                <a:gd name="T38" fmla="*/ 2147483646 w 17"/>
                <a:gd name="T39" fmla="*/ 2147483646 h 217"/>
                <a:gd name="T40" fmla="*/ 2147483646 w 17"/>
                <a:gd name="T41" fmla="*/ 2147483646 h 217"/>
                <a:gd name="T42" fmla="*/ 2147483646 w 17"/>
                <a:gd name="T43" fmla="*/ 2147483646 h 217"/>
                <a:gd name="T44" fmla="*/ 2147483646 w 17"/>
                <a:gd name="T45" fmla="*/ 2147483646 h 217"/>
                <a:gd name="T46" fmla="*/ 2147483646 w 17"/>
                <a:gd name="T47" fmla="*/ 2147483646 h 217"/>
                <a:gd name="T48" fmla="*/ 2147483646 w 17"/>
                <a:gd name="T49" fmla="*/ 2147483646 h 217"/>
                <a:gd name="T50" fmla="*/ 2147483646 w 17"/>
                <a:gd name="T51" fmla="*/ 2147483646 h 217"/>
                <a:gd name="T52" fmla="*/ 2147483646 w 17"/>
                <a:gd name="T53" fmla="*/ 2147483646 h 217"/>
                <a:gd name="T54" fmla="*/ 2147483646 w 17"/>
                <a:gd name="T55" fmla="*/ 2147483646 h 217"/>
                <a:gd name="T56" fmla="*/ 2147483646 w 17"/>
                <a:gd name="T57" fmla="*/ 2147483646 h 217"/>
                <a:gd name="T58" fmla="*/ 2147483646 w 17"/>
                <a:gd name="T59" fmla="*/ 2147483646 h 217"/>
                <a:gd name="T60" fmla="*/ 2147483646 w 17"/>
                <a:gd name="T61" fmla="*/ 2147483646 h 217"/>
                <a:gd name="T62" fmla="*/ 2147483646 w 17"/>
                <a:gd name="T63" fmla="*/ 2147483646 h 217"/>
                <a:gd name="T64" fmla="*/ 2147483646 w 17"/>
                <a:gd name="T65" fmla="*/ 2147483646 h 217"/>
                <a:gd name="T66" fmla="*/ 2147483646 w 17"/>
                <a:gd name="T67" fmla="*/ 2147483646 h 217"/>
                <a:gd name="T68" fmla="*/ 2147483646 w 17"/>
                <a:gd name="T69" fmla="*/ 2147483646 h 217"/>
                <a:gd name="T70" fmla="*/ 2147483646 w 17"/>
                <a:gd name="T71" fmla="*/ 2147483646 h 217"/>
                <a:gd name="T72" fmla="*/ 2147483646 w 17"/>
                <a:gd name="T73" fmla="*/ 2147483646 h 217"/>
                <a:gd name="T74" fmla="*/ 2147483646 w 17"/>
                <a:gd name="T75" fmla="*/ 2147483646 h 217"/>
                <a:gd name="T76" fmla="*/ 2147483646 w 17"/>
                <a:gd name="T77" fmla="*/ 2147483646 h 217"/>
                <a:gd name="T78" fmla="*/ 2147483646 w 17"/>
                <a:gd name="T79" fmla="*/ 2147483646 h 217"/>
                <a:gd name="T80" fmla="*/ 2147483646 w 17"/>
                <a:gd name="T81" fmla="*/ 2147483646 h 217"/>
                <a:gd name="T82" fmla="*/ 2147483646 w 17"/>
                <a:gd name="T83" fmla="*/ 2147483646 h 217"/>
                <a:gd name="T84" fmla="*/ 2147483646 w 17"/>
                <a:gd name="T85" fmla="*/ 2147483646 h 217"/>
                <a:gd name="T86" fmla="*/ 2147483646 w 17"/>
                <a:gd name="T87" fmla="*/ 2147483646 h 217"/>
                <a:gd name="T88" fmla="*/ 2147483646 w 17"/>
                <a:gd name="T89" fmla="*/ 2147483646 h 217"/>
                <a:gd name="T90" fmla="*/ 2147483646 w 17"/>
                <a:gd name="T91" fmla="*/ 2147483646 h 217"/>
                <a:gd name="T92" fmla="*/ 2147483646 w 17"/>
                <a:gd name="T93" fmla="*/ 2147483646 h 217"/>
                <a:gd name="T94" fmla="*/ 2147483646 w 17"/>
                <a:gd name="T95" fmla="*/ 0 h 217"/>
                <a:gd name="T96" fmla="*/ 2147483646 w 17"/>
                <a:gd name="T97" fmla="*/ 2147483646 h 217"/>
                <a:gd name="T98" fmla="*/ 2147483646 w 17"/>
                <a:gd name="T99" fmla="*/ 2147483646 h 2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17">
                  <a:moveTo>
                    <a:pt x="0" y="204"/>
                  </a:moveTo>
                  <a:lnTo>
                    <a:pt x="0" y="204"/>
                  </a:lnTo>
                  <a:lnTo>
                    <a:pt x="1" y="206"/>
                  </a:lnTo>
                  <a:lnTo>
                    <a:pt x="1" y="204"/>
                  </a:lnTo>
                  <a:lnTo>
                    <a:pt x="1" y="206"/>
                  </a:lnTo>
                  <a:lnTo>
                    <a:pt x="2" y="207"/>
                  </a:lnTo>
                  <a:lnTo>
                    <a:pt x="2" y="208"/>
                  </a:lnTo>
                  <a:lnTo>
                    <a:pt x="3" y="208"/>
                  </a:lnTo>
                  <a:lnTo>
                    <a:pt x="3" y="209"/>
                  </a:lnTo>
                  <a:lnTo>
                    <a:pt x="3" y="211"/>
                  </a:lnTo>
                  <a:lnTo>
                    <a:pt x="4" y="210"/>
                  </a:lnTo>
                  <a:lnTo>
                    <a:pt x="4" y="211"/>
                  </a:lnTo>
                  <a:lnTo>
                    <a:pt x="5" y="213"/>
                  </a:lnTo>
                  <a:lnTo>
                    <a:pt x="6" y="215"/>
                  </a:lnTo>
                  <a:lnTo>
                    <a:pt x="6" y="216"/>
                  </a:lnTo>
                  <a:lnTo>
                    <a:pt x="7" y="216"/>
                  </a:lnTo>
                  <a:lnTo>
                    <a:pt x="7" y="217"/>
                  </a:lnTo>
                  <a:lnTo>
                    <a:pt x="8" y="217"/>
                  </a:lnTo>
                  <a:lnTo>
                    <a:pt x="9" y="217"/>
                  </a:lnTo>
                  <a:lnTo>
                    <a:pt x="9" y="216"/>
                  </a:lnTo>
                  <a:lnTo>
                    <a:pt x="9" y="213"/>
                  </a:lnTo>
                  <a:lnTo>
                    <a:pt x="10" y="208"/>
                  </a:lnTo>
                  <a:lnTo>
                    <a:pt x="10" y="204"/>
                  </a:lnTo>
                  <a:lnTo>
                    <a:pt x="10" y="197"/>
                  </a:lnTo>
                  <a:lnTo>
                    <a:pt x="11" y="189"/>
                  </a:lnTo>
                  <a:lnTo>
                    <a:pt x="11" y="177"/>
                  </a:lnTo>
                  <a:lnTo>
                    <a:pt x="12" y="166"/>
                  </a:lnTo>
                  <a:lnTo>
                    <a:pt x="12" y="152"/>
                  </a:lnTo>
                  <a:lnTo>
                    <a:pt x="12" y="136"/>
                  </a:lnTo>
                  <a:lnTo>
                    <a:pt x="13" y="119"/>
                  </a:lnTo>
                  <a:lnTo>
                    <a:pt x="13" y="102"/>
                  </a:lnTo>
                  <a:lnTo>
                    <a:pt x="13" y="86"/>
                  </a:lnTo>
                  <a:lnTo>
                    <a:pt x="14" y="71"/>
                  </a:lnTo>
                  <a:lnTo>
                    <a:pt x="14" y="55"/>
                  </a:lnTo>
                  <a:lnTo>
                    <a:pt x="14" y="41"/>
                  </a:lnTo>
                  <a:lnTo>
                    <a:pt x="15" y="31"/>
                  </a:lnTo>
                  <a:lnTo>
                    <a:pt x="15" y="19"/>
                  </a:lnTo>
                  <a:lnTo>
                    <a:pt x="16" y="11"/>
                  </a:lnTo>
                  <a:lnTo>
                    <a:pt x="16" y="6"/>
                  </a:lnTo>
                  <a:lnTo>
                    <a:pt x="16" y="3"/>
                  </a:lnTo>
                  <a:lnTo>
                    <a:pt x="17" y="0"/>
                  </a:lnTo>
                  <a:lnTo>
                    <a:pt x="17" y="2"/>
                  </a:lnTo>
                  <a:lnTo>
                    <a:pt x="17" y="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98" name="Freeform 155">
              <a:extLst>
                <a:ext uri="{FF2B5EF4-FFF2-40B4-BE49-F238E27FC236}">
                  <a16:creationId xmlns:a16="http://schemas.microsoft.com/office/drawing/2014/main" id="{98296A14-AA0A-47A5-9FC2-7CBF779A5C20}"/>
                </a:ext>
              </a:extLst>
            </p:cNvPr>
            <p:cNvSpPr>
              <a:spLocks/>
            </p:cNvSpPr>
            <p:nvPr/>
          </p:nvSpPr>
          <p:spPr bwMode="auto">
            <a:xfrm>
              <a:off x="3326211" y="3191851"/>
              <a:ext cx="28569" cy="106005"/>
            </a:xfrm>
            <a:custGeom>
              <a:avLst/>
              <a:gdLst>
                <a:gd name="T0" fmla="*/ 0 w 18"/>
                <a:gd name="T1" fmla="*/ 0 h 135"/>
                <a:gd name="T2" fmla="*/ 2147483646 w 18"/>
                <a:gd name="T3" fmla="*/ 2147483646 h 135"/>
                <a:gd name="T4" fmla="*/ 2147483646 w 18"/>
                <a:gd name="T5" fmla="*/ 2147483646 h 135"/>
                <a:gd name="T6" fmla="*/ 2147483646 w 18"/>
                <a:gd name="T7" fmla="*/ 2147483646 h 135"/>
                <a:gd name="T8" fmla="*/ 2147483646 w 18"/>
                <a:gd name="T9" fmla="*/ 2147483646 h 135"/>
                <a:gd name="T10" fmla="*/ 2147483646 w 18"/>
                <a:gd name="T11" fmla="*/ 2147483646 h 135"/>
                <a:gd name="T12" fmla="*/ 2147483646 w 18"/>
                <a:gd name="T13" fmla="*/ 2147483646 h 135"/>
                <a:gd name="T14" fmla="*/ 2147483646 w 18"/>
                <a:gd name="T15" fmla="*/ 2147483646 h 135"/>
                <a:gd name="T16" fmla="*/ 2147483646 w 18"/>
                <a:gd name="T17" fmla="*/ 2147483646 h 135"/>
                <a:gd name="T18" fmla="*/ 2147483646 w 18"/>
                <a:gd name="T19" fmla="*/ 2147483646 h 135"/>
                <a:gd name="T20" fmla="*/ 2147483646 w 18"/>
                <a:gd name="T21" fmla="*/ 2147483646 h 135"/>
                <a:gd name="T22" fmla="*/ 2147483646 w 18"/>
                <a:gd name="T23" fmla="*/ 2147483646 h 135"/>
                <a:gd name="T24" fmla="*/ 2147483646 w 18"/>
                <a:gd name="T25" fmla="*/ 2147483646 h 135"/>
                <a:gd name="T26" fmla="*/ 2147483646 w 18"/>
                <a:gd name="T27" fmla="*/ 2147483646 h 135"/>
                <a:gd name="T28" fmla="*/ 2147483646 w 18"/>
                <a:gd name="T29" fmla="*/ 2147483646 h 135"/>
                <a:gd name="T30" fmla="*/ 2147483646 w 18"/>
                <a:gd name="T31" fmla="*/ 2147483646 h 135"/>
                <a:gd name="T32" fmla="*/ 2147483646 w 18"/>
                <a:gd name="T33" fmla="*/ 2147483646 h 135"/>
                <a:gd name="T34" fmla="*/ 2147483646 w 18"/>
                <a:gd name="T35" fmla="*/ 2147483646 h 135"/>
                <a:gd name="T36" fmla="*/ 2147483646 w 18"/>
                <a:gd name="T37" fmla="*/ 2147483646 h 135"/>
                <a:gd name="T38" fmla="*/ 2147483646 w 18"/>
                <a:gd name="T39" fmla="*/ 2147483646 h 135"/>
                <a:gd name="T40" fmla="*/ 2147483646 w 18"/>
                <a:gd name="T41" fmla="*/ 2147483646 h 135"/>
                <a:gd name="T42" fmla="*/ 2147483646 w 18"/>
                <a:gd name="T43" fmla="*/ 2147483646 h 135"/>
                <a:gd name="T44" fmla="*/ 2147483646 w 18"/>
                <a:gd name="T45" fmla="*/ 2147483646 h 135"/>
                <a:gd name="T46" fmla="*/ 2147483646 w 18"/>
                <a:gd name="T47" fmla="*/ 2147483646 h 135"/>
                <a:gd name="T48" fmla="*/ 2147483646 w 18"/>
                <a:gd name="T49" fmla="*/ 2147483646 h 135"/>
                <a:gd name="T50" fmla="*/ 2147483646 w 18"/>
                <a:gd name="T51" fmla="*/ 2147483646 h 135"/>
                <a:gd name="T52" fmla="*/ 2147483646 w 18"/>
                <a:gd name="T53" fmla="*/ 2147483646 h 135"/>
                <a:gd name="T54" fmla="*/ 2147483646 w 18"/>
                <a:gd name="T55" fmla="*/ 2147483646 h 135"/>
                <a:gd name="T56" fmla="*/ 2147483646 w 18"/>
                <a:gd name="T57" fmla="*/ 2147483646 h 135"/>
                <a:gd name="T58" fmla="*/ 2147483646 w 18"/>
                <a:gd name="T59" fmla="*/ 2147483646 h 135"/>
                <a:gd name="T60" fmla="*/ 2147483646 w 18"/>
                <a:gd name="T61" fmla="*/ 2147483646 h 135"/>
                <a:gd name="T62" fmla="*/ 2147483646 w 18"/>
                <a:gd name="T63" fmla="*/ 2147483646 h 135"/>
                <a:gd name="T64" fmla="*/ 2147483646 w 18"/>
                <a:gd name="T65" fmla="*/ 2147483646 h 135"/>
                <a:gd name="T66" fmla="*/ 2147483646 w 18"/>
                <a:gd name="T67" fmla="*/ 2147483646 h 135"/>
                <a:gd name="T68" fmla="*/ 2147483646 w 18"/>
                <a:gd name="T69" fmla="*/ 2147483646 h 135"/>
                <a:gd name="T70" fmla="*/ 2147483646 w 18"/>
                <a:gd name="T71" fmla="*/ 2147483646 h 135"/>
                <a:gd name="T72" fmla="*/ 2147483646 w 18"/>
                <a:gd name="T73" fmla="*/ 2147483646 h 135"/>
                <a:gd name="T74" fmla="*/ 2147483646 w 18"/>
                <a:gd name="T75" fmla="*/ 2147483646 h 135"/>
                <a:gd name="T76" fmla="*/ 2147483646 w 18"/>
                <a:gd name="T77" fmla="*/ 2147483646 h 135"/>
                <a:gd name="T78" fmla="*/ 2147483646 w 18"/>
                <a:gd name="T79" fmla="*/ 2147483646 h 135"/>
                <a:gd name="T80" fmla="*/ 2147483646 w 18"/>
                <a:gd name="T81" fmla="*/ 2147483646 h 135"/>
                <a:gd name="T82" fmla="*/ 2147483646 w 18"/>
                <a:gd name="T83" fmla="*/ 2147483646 h 135"/>
                <a:gd name="T84" fmla="*/ 2147483646 w 18"/>
                <a:gd name="T85" fmla="*/ 2147483646 h 135"/>
                <a:gd name="T86" fmla="*/ 2147483646 w 18"/>
                <a:gd name="T87" fmla="*/ 2147483646 h 135"/>
                <a:gd name="T88" fmla="*/ 2147483646 w 18"/>
                <a:gd name="T89" fmla="*/ 2147483646 h 135"/>
                <a:gd name="T90" fmla="*/ 2147483646 w 18"/>
                <a:gd name="T91" fmla="*/ 2147483646 h 135"/>
                <a:gd name="T92" fmla="*/ 2147483646 w 18"/>
                <a:gd name="T93" fmla="*/ 2147483646 h 135"/>
                <a:gd name="T94" fmla="*/ 2147483646 w 18"/>
                <a:gd name="T95" fmla="*/ 2147483646 h 135"/>
                <a:gd name="T96" fmla="*/ 2147483646 w 18"/>
                <a:gd name="T97" fmla="*/ 2147483646 h 135"/>
                <a:gd name="T98" fmla="*/ 2147483646 w 18"/>
                <a:gd name="T99" fmla="*/ 2147483646 h 1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5">
                  <a:moveTo>
                    <a:pt x="0" y="0"/>
                  </a:moveTo>
                  <a:lnTo>
                    <a:pt x="1" y="5"/>
                  </a:lnTo>
                  <a:lnTo>
                    <a:pt x="1" y="9"/>
                  </a:lnTo>
                  <a:lnTo>
                    <a:pt x="1" y="13"/>
                  </a:lnTo>
                  <a:lnTo>
                    <a:pt x="2" y="19"/>
                  </a:lnTo>
                  <a:lnTo>
                    <a:pt x="2" y="25"/>
                  </a:lnTo>
                  <a:lnTo>
                    <a:pt x="2" y="33"/>
                  </a:lnTo>
                  <a:lnTo>
                    <a:pt x="3" y="38"/>
                  </a:lnTo>
                  <a:lnTo>
                    <a:pt x="3" y="44"/>
                  </a:lnTo>
                  <a:lnTo>
                    <a:pt x="4" y="51"/>
                  </a:lnTo>
                  <a:lnTo>
                    <a:pt x="4" y="59"/>
                  </a:lnTo>
                  <a:lnTo>
                    <a:pt x="4" y="63"/>
                  </a:lnTo>
                  <a:lnTo>
                    <a:pt x="5" y="70"/>
                  </a:lnTo>
                  <a:lnTo>
                    <a:pt x="5" y="74"/>
                  </a:lnTo>
                  <a:lnTo>
                    <a:pt x="5" y="80"/>
                  </a:lnTo>
                  <a:lnTo>
                    <a:pt x="6" y="84"/>
                  </a:lnTo>
                  <a:lnTo>
                    <a:pt x="6" y="87"/>
                  </a:lnTo>
                  <a:lnTo>
                    <a:pt x="6" y="92"/>
                  </a:lnTo>
                  <a:lnTo>
                    <a:pt x="7" y="95"/>
                  </a:lnTo>
                  <a:lnTo>
                    <a:pt x="7" y="96"/>
                  </a:lnTo>
                  <a:lnTo>
                    <a:pt x="8" y="98"/>
                  </a:lnTo>
                  <a:lnTo>
                    <a:pt x="8" y="99"/>
                  </a:lnTo>
                  <a:lnTo>
                    <a:pt x="8" y="102"/>
                  </a:lnTo>
                  <a:lnTo>
                    <a:pt x="9" y="103"/>
                  </a:lnTo>
                  <a:lnTo>
                    <a:pt x="9" y="104"/>
                  </a:lnTo>
                  <a:lnTo>
                    <a:pt x="9" y="103"/>
                  </a:lnTo>
                  <a:lnTo>
                    <a:pt x="10" y="105"/>
                  </a:lnTo>
                  <a:lnTo>
                    <a:pt x="10" y="103"/>
                  </a:lnTo>
                  <a:lnTo>
                    <a:pt x="10" y="105"/>
                  </a:lnTo>
                  <a:lnTo>
                    <a:pt x="11" y="104"/>
                  </a:lnTo>
                  <a:lnTo>
                    <a:pt x="11" y="103"/>
                  </a:lnTo>
                  <a:lnTo>
                    <a:pt x="11" y="102"/>
                  </a:lnTo>
                  <a:lnTo>
                    <a:pt x="12" y="103"/>
                  </a:lnTo>
                  <a:lnTo>
                    <a:pt x="13" y="102"/>
                  </a:lnTo>
                  <a:lnTo>
                    <a:pt x="13" y="103"/>
                  </a:lnTo>
                  <a:lnTo>
                    <a:pt x="14" y="103"/>
                  </a:lnTo>
                  <a:lnTo>
                    <a:pt x="14" y="104"/>
                  </a:lnTo>
                  <a:lnTo>
                    <a:pt x="14" y="106"/>
                  </a:lnTo>
                  <a:lnTo>
                    <a:pt x="15" y="108"/>
                  </a:lnTo>
                  <a:lnTo>
                    <a:pt x="15" y="110"/>
                  </a:lnTo>
                  <a:lnTo>
                    <a:pt x="15" y="113"/>
                  </a:lnTo>
                  <a:lnTo>
                    <a:pt x="16" y="118"/>
                  </a:lnTo>
                  <a:lnTo>
                    <a:pt x="16" y="120"/>
                  </a:lnTo>
                  <a:lnTo>
                    <a:pt x="16" y="122"/>
                  </a:lnTo>
                  <a:lnTo>
                    <a:pt x="17" y="127"/>
                  </a:lnTo>
                  <a:lnTo>
                    <a:pt x="17" y="129"/>
                  </a:lnTo>
                  <a:lnTo>
                    <a:pt x="18" y="132"/>
                  </a:lnTo>
                  <a:lnTo>
                    <a:pt x="18" y="13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599" name="Freeform 156">
              <a:extLst>
                <a:ext uri="{FF2B5EF4-FFF2-40B4-BE49-F238E27FC236}">
                  <a16:creationId xmlns:a16="http://schemas.microsoft.com/office/drawing/2014/main" id="{00724EDA-9402-4399-8ACC-572DD1D2B1C1}"/>
                </a:ext>
              </a:extLst>
            </p:cNvPr>
            <p:cNvSpPr>
              <a:spLocks/>
            </p:cNvSpPr>
            <p:nvPr/>
          </p:nvSpPr>
          <p:spPr bwMode="auto">
            <a:xfrm>
              <a:off x="3354780" y="3294715"/>
              <a:ext cx="26983" cy="34549"/>
            </a:xfrm>
            <a:custGeom>
              <a:avLst/>
              <a:gdLst>
                <a:gd name="T0" fmla="*/ 0 w 17"/>
                <a:gd name="T1" fmla="*/ 2147483646 h 44"/>
                <a:gd name="T2" fmla="*/ 0 w 17"/>
                <a:gd name="T3" fmla="*/ 2147483646 h 44"/>
                <a:gd name="T4" fmla="*/ 2147483646 w 17"/>
                <a:gd name="T5" fmla="*/ 2147483646 h 44"/>
                <a:gd name="T6" fmla="*/ 2147483646 w 17"/>
                <a:gd name="T7" fmla="*/ 2147483646 h 44"/>
                <a:gd name="T8" fmla="*/ 2147483646 w 17"/>
                <a:gd name="T9" fmla="*/ 2147483646 h 44"/>
                <a:gd name="T10" fmla="*/ 2147483646 w 17"/>
                <a:gd name="T11" fmla="*/ 2147483646 h 44"/>
                <a:gd name="T12" fmla="*/ 2147483646 w 17"/>
                <a:gd name="T13" fmla="*/ 2147483646 h 44"/>
                <a:gd name="T14" fmla="*/ 2147483646 w 17"/>
                <a:gd name="T15" fmla="*/ 2147483646 h 44"/>
                <a:gd name="T16" fmla="*/ 2147483646 w 17"/>
                <a:gd name="T17" fmla="*/ 2147483646 h 44"/>
                <a:gd name="T18" fmla="*/ 2147483646 w 17"/>
                <a:gd name="T19" fmla="*/ 2147483646 h 44"/>
                <a:gd name="T20" fmla="*/ 2147483646 w 17"/>
                <a:gd name="T21" fmla="*/ 2147483646 h 44"/>
                <a:gd name="T22" fmla="*/ 2147483646 w 17"/>
                <a:gd name="T23" fmla="*/ 2147483646 h 44"/>
                <a:gd name="T24" fmla="*/ 2147483646 w 17"/>
                <a:gd name="T25" fmla="*/ 2147483646 h 44"/>
                <a:gd name="T26" fmla="*/ 2147483646 w 17"/>
                <a:gd name="T27" fmla="*/ 2147483646 h 44"/>
                <a:gd name="T28" fmla="*/ 2147483646 w 17"/>
                <a:gd name="T29" fmla="*/ 2147483646 h 44"/>
                <a:gd name="T30" fmla="*/ 2147483646 w 17"/>
                <a:gd name="T31" fmla="*/ 2147483646 h 44"/>
                <a:gd name="T32" fmla="*/ 2147483646 w 17"/>
                <a:gd name="T33" fmla="*/ 2147483646 h 44"/>
                <a:gd name="T34" fmla="*/ 2147483646 w 17"/>
                <a:gd name="T35" fmla="*/ 2147483646 h 44"/>
                <a:gd name="T36" fmla="*/ 2147483646 w 17"/>
                <a:gd name="T37" fmla="*/ 0 h 44"/>
                <a:gd name="T38" fmla="*/ 2147483646 w 17"/>
                <a:gd name="T39" fmla="*/ 2147483646 h 44"/>
                <a:gd name="T40" fmla="*/ 2147483646 w 17"/>
                <a:gd name="T41" fmla="*/ 2147483646 h 44"/>
                <a:gd name="T42" fmla="*/ 2147483646 w 17"/>
                <a:gd name="T43" fmla="*/ 2147483646 h 44"/>
                <a:gd name="T44" fmla="*/ 2147483646 w 17"/>
                <a:gd name="T45" fmla="*/ 2147483646 h 44"/>
                <a:gd name="T46" fmla="*/ 2147483646 w 17"/>
                <a:gd name="T47" fmla="*/ 2147483646 h 44"/>
                <a:gd name="T48" fmla="*/ 2147483646 w 17"/>
                <a:gd name="T49" fmla="*/ 2147483646 h 44"/>
                <a:gd name="T50" fmla="*/ 2147483646 w 17"/>
                <a:gd name="T51" fmla="*/ 2147483646 h 44"/>
                <a:gd name="T52" fmla="*/ 2147483646 w 17"/>
                <a:gd name="T53" fmla="*/ 2147483646 h 44"/>
                <a:gd name="T54" fmla="*/ 2147483646 w 17"/>
                <a:gd name="T55" fmla="*/ 2147483646 h 44"/>
                <a:gd name="T56" fmla="*/ 2147483646 w 17"/>
                <a:gd name="T57" fmla="*/ 2147483646 h 44"/>
                <a:gd name="T58" fmla="*/ 2147483646 w 17"/>
                <a:gd name="T59" fmla="*/ 2147483646 h 44"/>
                <a:gd name="T60" fmla="*/ 2147483646 w 17"/>
                <a:gd name="T61" fmla="*/ 2147483646 h 44"/>
                <a:gd name="T62" fmla="*/ 2147483646 w 17"/>
                <a:gd name="T63" fmla="*/ 2147483646 h 44"/>
                <a:gd name="T64" fmla="*/ 2147483646 w 17"/>
                <a:gd name="T65" fmla="*/ 2147483646 h 44"/>
                <a:gd name="T66" fmla="*/ 2147483646 w 17"/>
                <a:gd name="T67" fmla="*/ 2147483646 h 44"/>
                <a:gd name="T68" fmla="*/ 2147483646 w 17"/>
                <a:gd name="T69" fmla="*/ 2147483646 h 44"/>
                <a:gd name="T70" fmla="*/ 2147483646 w 17"/>
                <a:gd name="T71" fmla="*/ 2147483646 h 44"/>
                <a:gd name="T72" fmla="*/ 2147483646 w 17"/>
                <a:gd name="T73" fmla="*/ 2147483646 h 44"/>
                <a:gd name="T74" fmla="*/ 2147483646 w 17"/>
                <a:gd name="T75" fmla="*/ 2147483646 h 44"/>
                <a:gd name="T76" fmla="*/ 2147483646 w 17"/>
                <a:gd name="T77" fmla="*/ 2147483646 h 44"/>
                <a:gd name="T78" fmla="*/ 2147483646 w 17"/>
                <a:gd name="T79" fmla="*/ 2147483646 h 44"/>
                <a:gd name="T80" fmla="*/ 2147483646 w 17"/>
                <a:gd name="T81" fmla="*/ 2147483646 h 44"/>
                <a:gd name="T82" fmla="*/ 2147483646 w 17"/>
                <a:gd name="T83" fmla="*/ 2147483646 h 44"/>
                <a:gd name="T84" fmla="*/ 2147483646 w 17"/>
                <a:gd name="T85" fmla="*/ 2147483646 h 44"/>
                <a:gd name="T86" fmla="*/ 2147483646 w 17"/>
                <a:gd name="T87" fmla="*/ 2147483646 h 44"/>
                <a:gd name="T88" fmla="*/ 2147483646 w 17"/>
                <a:gd name="T89" fmla="*/ 2147483646 h 44"/>
                <a:gd name="T90" fmla="*/ 2147483646 w 17"/>
                <a:gd name="T91" fmla="*/ 2147483646 h 44"/>
                <a:gd name="T92" fmla="*/ 2147483646 w 17"/>
                <a:gd name="T93" fmla="*/ 2147483646 h 44"/>
                <a:gd name="T94" fmla="*/ 2147483646 w 17"/>
                <a:gd name="T95" fmla="*/ 2147483646 h 44"/>
                <a:gd name="T96" fmla="*/ 2147483646 w 17"/>
                <a:gd name="T97" fmla="*/ 2147483646 h 44"/>
                <a:gd name="T98" fmla="*/ 2147483646 w 17"/>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44">
                  <a:moveTo>
                    <a:pt x="0" y="4"/>
                  </a:moveTo>
                  <a:lnTo>
                    <a:pt x="0" y="5"/>
                  </a:lnTo>
                  <a:lnTo>
                    <a:pt x="1" y="6"/>
                  </a:lnTo>
                  <a:lnTo>
                    <a:pt x="1" y="7"/>
                  </a:lnTo>
                  <a:lnTo>
                    <a:pt x="1" y="8"/>
                  </a:lnTo>
                  <a:lnTo>
                    <a:pt x="2" y="7"/>
                  </a:lnTo>
                  <a:lnTo>
                    <a:pt x="2" y="6"/>
                  </a:lnTo>
                  <a:lnTo>
                    <a:pt x="3" y="7"/>
                  </a:lnTo>
                  <a:lnTo>
                    <a:pt x="3" y="6"/>
                  </a:lnTo>
                  <a:lnTo>
                    <a:pt x="4" y="6"/>
                  </a:lnTo>
                  <a:lnTo>
                    <a:pt x="4" y="5"/>
                  </a:lnTo>
                  <a:lnTo>
                    <a:pt x="4" y="4"/>
                  </a:lnTo>
                  <a:lnTo>
                    <a:pt x="5" y="4"/>
                  </a:lnTo>
                  <a:lnTo>
                    <a:pt x="5" y="3"/>
                  </a:lnTo>
                  <a:lnTo>
                    <a:pt x="6" y="2"/>
                  </a:lnTo>
                  <a:lnTo>
                    <a:pt x="6" y="1"/>
                  </a:lnTo>
                  <a:lnTo>
                    <a:pt x="6" y="0"/>
                  </a:lnTo>
                  <a:lnTo>
                    <a:pt x="7" y="1"/>
                  </a:lnTo>
                  <a:lnTo>
                    <a:pt x="8" y="1"/>
                  </a:lnTo>
                  <a:lnTo>
                    <a:pt x="8" y="4"/>
                  </a:lnTo>
                  <a:lnTo>
                    <a:pt x="9" y="5"/>
                  </a:lnTo>
                  <a:lnTo>
                    <a:pt x="9" y="6"/>
                  </a:lnTo>
                  <a:lnTo>
                    <a:pt x="9" y="8"/>
                  </a:lnTo>
                  <a:lnTo>
                    <a:pt x="10" y="9"/>
                  </a:lnTo>
                  <a:lnTo>
                    <a:pt x="10" y="11"/>
                  </a:lnTo>
                  <a:lnTo>
                    <a:pt x="11" y="13"/>
                  </a:lnTo>
                  <a:lnTo>
                    <a:pt x="11" y="15"/>
                  </a:lnTo>
                  <a:lnTo>
                    <a:pt x="11" y="17"/>
                  </a:lnTo>
                  <a:lnTo>
                    <a:pt x="12" y="18"/>
                  </a:lnTo>
                  <a:lnTo>
                    <a:pt x="12" y="21"/>
                  </a:lnTo>
                  <a:lnTo>
                    <a:pt x="12" y="23"/>
                  </a:lnTo>
                  <a:lnTo>
                    <a:pt x="13" y="25"/>
                  </a:lnTo>
                  <a:lnTo>
                    <a:pt x="13" y="26"/>
                  </a:lnTo>
                  <a:lnTo>
                    <a:pt x="13" y="29"/>
                  </a:lnTo>
                  <a:lnTo>
                    <a:pt x="14" y="29"/>
                  </a:lnTo>
                  <a:lnTo>
                    <a:pt x="14" y="32"/>
                  </a:lnTo>
                  <a:lnTo>
                    <a:pt x="15" y="34"/>
                  </a:lnTo>
                  <a:lnTo>
                    <a:pt x="15" y="36"/>
                  </a:lnTo>
                  <a:lnTo>
                    <a:pt x="16" y="38"/>
                  </a:lnTo>
                  <a:lnTo>
                    <a:pt x="16" y="39"/>
                  </a:lnTo>
                  <a:lnTo>
                    <a:pt x="16" y="41"/>
                  </a:lnTo>
                  <a:lnTo>
                    <a:pt x="17" y="42"/>
                  </a:lnTo>
                  <a:lnTo>
                    <a:pt x="17" y="43"/>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00" name="Freeform 157">
              <a:extLst>
                <a:ext uri="{FF2B5EF4-FFF2-40B4-BE49-F238E27FC236}">
                  <a16:creationId xmlns:a16="http://schemas.microsoft.com/office/drawing/2014/main" id="{1B408646-A1D5-46B9-97A7-5EA332642672}"/>
                </a:ext>
              </a:extLst>
            </p:cNvPr>
            <p:cNvSpPr>
              <a:spLocks/>
            </p:cNvSpPr>
            <p:nvPr/>
          </p:nvSpPr>
          <p:spPr bwMode="auto">
            <a:xfrm>
              <a:off x="3381762" y="3329265"/>
              <a:ext cx="28569" cy="17275"/>
            </a:xfrm>
            <a:custGeom>
              <a:avLst/>
              <a:gdLst>
                <a:gd name="T0" fmla="*/ 0 w 18"/>
                <a:gd name="T1" fmla="*/ 0 h 22"/>
                <a:gd name="T2" fmla="*/ 2147483646 w 18"/>
                <a:gd name="T3" fmla="*/ 0 h 22"/>
                <a:gd name="T4" fmla="*/ 2147483646 w 18"/>
                <a:gd name="T5" fmla="*/ 2147483646 h 22"/>
                <a:gd name="T6" fmla="*/ 2147483646 w 18"/>
                <a:gd name="T7" fmla="*/ 2147483646 h 22"/>
                <a:gd name="T8" fmla="*/ 2147483646 w 18"/>
                <a:gd name="T9" fmla="*/ 2147483646 h 22"/>
                <a:gd name="T10" fmla="*/ 2147483646 w 18"/>
                <a:gd name="T11" fmla="*/ 2147483646 h 22"/>
                <a:gd name="T12" fmla="*/ 2147483646 w 18"/>
                <a:gd name="T13" fmla="*/ 2147483646 h 22"/>
                <a:gd name="T14" fmla="*/ 2147483646 w 18"/>
                <a:gd name="T15" fmla="*/ 2147483646 h 22"/>
                <a:gd name="T16" fmla="*/ 2147483646 w 18"/>
                <a:gd name="T17" fmla="*/ 2147483646 h 22"/>
                <a:gd name="T18" fmla="*/ 2147483646 w 18"/>
                <a:gd name="T19" fmla="*/ 2147483646 h 22"/>
                <a:gd name="T20" fmla="*/ 2147483646 w 18"/>
                <a:gd name="T21" fmla="*/ 2147483646 h 22"/>
                <a:gd name="T22" fmla="*/ 2147483646 w 18"/>
                <a:gd name="T23" fmla="*/ 2147483646 h 22"/>
                <a:gd name="T24" fmla="*/ 2147483646 w 18"/>
                <a:gd name="T25" fmla="*/ 2147483646 h 22"/>
                <a:gd name="T26" fmla="*/ 2147483646 w 18"/>
                <a:gd name="T27" fmla="*/ 2147483646 h 22"/>
                <a:gd name="T28" fmla="*/ 2147483646 w 18"/>
                <a:gd name="T29" fmla="*/ 2147483646 h 22"/>
                <a:gd name="T30" fmla="*/ 2147483646 w 18"/>
                <a:gd name="T31" fmla="*/ 2147483646 h 22"/>
                <a:gd name="T32" fmla="*/ 2147483646 w 18"/>
                <a:gd name="T33" fmla="*/ 2147483646 h 22"/>
                <a:gd name="T34" fmla="*/ 2147483646 w 18"/>
                <a:gd name="T35" fmla="*/ 2147483646 h 22"/>
                <a:gd name="T36" fmla="*/ 2147483646 w 18"/>
                <a:gd name="T37" fmla="*/ 2147483646 h 22"/>
                <a:gd name="T38" fmla="*/ 2147483646 w 18"/>
                <a:gd name="T39" fmla="*/ 2147483646 h 22"/>
                <a:gd name="T40" fmla="*/ 2147483646 w 18"/>
                <a:gd name="T41" fmla="*/ 2147483646 h 22"/>
                <a:gd name="T42" fmla="*/ 2147483646 w 18"/>
                <a:gd name="T43" fmla="*/ 2147483646 h 22"/>
                <a:gd name="T44" fmla="*/ 2147483646 w 18"/>
                <a:gd name="T45" fmla="*/ 2147483646 h 22"/>
                <a:gd name="T46" fmla="*/ 2147483646 w 18"/>
                <a:gd name="T47" fmla="*/ 2147483646 h 22"/>
                <a:gd name="T48" fmla="*/ 2147483646 w 18"/>
                <a:gd name="T49" fmla="*/ 2147483646 h 22"/>
                <a:gd name="T50" fmla="*/ 2147483646 w 18"/>
                <a:gd name="T51" fmla="*/ 2147483646 h 22"/>
                <a:gd name="T52" fmla="*/ 2147483646 w 18"/>
                <a:gd name="T53" fmla="*/ 2147483646 h 22"/>
                <a:gd name="T54" fmla="*/ 2147483646 w 18"/>
                <a:gd name="T55" fmla="*/ 2147483646 h 22"/>
                <a:gd name="T56" fmla="*/ 2147483646 w 18"/>
                <a:gd name="T57" fmla="*/ 2147483646 h 22"/>
                <a:gd name="T58" fmla="*/ 2147483646 w 18"/>
                <a:gd name="T59" fmla="*/ 2147483646 h 22"/>
                <a:gd name="T60" fmla="*/ 2147483646 w 18"/>
                <a:gd name="T61" fmla="*/ 2147483646 h 22"/>
                <a:gd name="T62" fmla="*/ 2147483646 w 18"/>
                <a:gd name="T63" fmla="*/ 2147483646 h 22"/>
                <a:gd name="T64" fmla="*/ 2147483646 w 18"/>
                <a:gd name="T65" fmla="*/ 2147483646 h 22"/>
                <a:gd name="T66" fmla="*/ 2147483646 w 18"/>
                <a:gd name="T67" fmla="*/ 2147483646 h 22"/>
                <a:gd name="T68" fmla="*/ 2147483646 w 18"/>
                <a:gd name="T69" fmla="*/ 2147483646 h 22"/>
                <a:gd name="T70" fmla="*/ 2147483646 w 18"/>
                <a:gd name="T71" fmla="*/ 2147483646 h 22"/>
                <a:gd name="T72" fmla="*/ 2147483646 w 18"/>
                <a:gd name="T73" fmla="*/ 2147483646 h 22"/>
                <a:gd name="T74" fmla="*/ 2147483646 w 18"/>
                <a:gd name="T75" fmla="*/ 2147483646 h 22"/>
                <a:gd name="T76" fmla="*/ 2147483646 w 18"/>
                <a:gd name="T77" fmla="*/ 2147483646 h 22"/>
                <a:gd name="T78" fmla="*/ 2147483646 w 18"/>
                <a:gd name="T79" fmla="*/ 2147483646 h 22"/>
                <a:gd name="T80" fmla="*/ 2147483646 w 18"/>
                <a:gd name="T81" fmla="*/ 2147483646 h 22"/>
                <a:gd name="T82" fmla="*/ 2147483646 w 18"/>
                <a:gd name="T83" fmla="*/ 2147483646 h 22"/>
                <a:gd name="T84" fmla="*/ 2147483646 w 18"/>
                <a:gd name="T85" fmla="*/ 2147483646 h 22"/>
                <a:gd name="T86" fmla="*/ 2147483646 w 18"/>
                <a:gd name="T87" fmla="*/ 2147483646 h 22"/>
                <a:gd name="T88" fmla="*/ 2147483646 w 18"/>
                <a:gd name="T89" fmla="*/ 2147483646 h 22"/>
                <a:gd name="T90" fmla="*/ 2147483646 w 18"/>
                <a:gd name="T91" fmla="*/ 2147483646 h 22"/>
                <a:gd name="T92" fmla="*/ 2147483646 w 18"/>
                <a:gd name="T93" fmla="*/ 2147483646 h 22"/>
                <a:gd name="T94" fmla="*/ 2147483646 w 18"/>
                <a:gd name="T95" fmla="*/ 2147483646 h 22"/>
                <a:gd name="T96" fmla="*/ 2147483646 w 18"/>
                <a:gd name="T97" fmla="*/ 2147483646 h 22"/>
                <a:gd name="T98" fmla="*/ 2147483646 w 18"/>
                <a:gd name="T99" fmla="*/ 2147483646 h 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2">
                  <a:moveTo>
                    <a:pt x="0" y="0"/>
                  </a:moveTo>
                  <a:lnTo>
                    <a:pt x="1" y="0"/>
                  </a:lnTo>
                  <a:lnTo>
                    <a:pt x="1" y="2"/>
                  </a:lnTo>
                  <a:lnTo>
                    <a:pt x="1" y="3"/>
                  </a:lnTo>
                  <a:lnTo>
                    <a:pt x="2" y="3"/>
                  </a:lnTo>
                  <a:lnTo>
                    <a:pt x="2" y="5"/>
                  </a:lnTo>
                  <a:lnTo>
                    <a:pt x="3" y="5"/>
                  </a:lnTo>
                  <a:lnTo>
                    <a:pt x="3" y="6"/>
                  </a:lnTo>
                  <a:lnTo>
                    <a:pt x="3" y="8"/>
                  </a:lnTo>
                  <a:lnTo>
                    <a:pt x="4" y="9"/>
                  </a:lnTo>
                  <a:lnTo>
                    <a:pt x="4" y="10"/>
                  </a:lnTo>
                  <a:lnTo>
                    <a:pt x="5" y="10"/>
                  </a:lnTo>
                  <a:lnTo>
                    <a:pt x="5" y="11"/>
                  </a:lnTo>
                  <a:lnTo>
                    <a:pt x="6" y="11"/>
                  </a:lnTo>
                  <a:lnTo>
                    <a:pt x="6" y="12"/>
                  </a:lnTo>
                  <a:lnTo>
                    <a:pt x="7" y="12"/>
                  </a:lnTo>
                  <a:lnTo>
                    <a:pt x="7" y="13"/>
                  </a:lnTo>
                  <a:lnTo>
                    <a:pt x="8" y="14"/>
                  </a:lnTo>
                  <a:lnTo>
                    <a:pt x="8" y="13"/>
                  </a:lnTo>
                  <a:lnTo>
                    <a:pt x="9" y="15"/>
                  </a:lnTo>
                  <a:lnTo>
                    <a:pt x="9" y="14"/>
                  </a:lnTo>
                  <a:lnTo>
                    <a:pt x="9" y="15"/>
                  </a:lnTo>
                  <a:lnTo>
                    <a:pt x="10" y="15"/>
                  </a:lnTo>
                  <a:lnTo>
                    <a:pt x="11" y="15"/>
                  </a:lnTo>
                  <a:lnTo>
                    <a:pt x="11" y="16"/>
                  </a:lnTo>
                  <a:lnTo>
                    <a:pt x="12" y="17"/>
                  </a:lnTo>
                  <a:lnTo>
                    <a:pt x="12" y="16"/>
                  </a:lnTo>
                  <a:lnTo>
                    <a:pt x="12" y="17"/>
                  </a:lnTo>
                  <a:lnTo>
                    <a:pt x="13" y="16"/>
                  </a:lnTo>
                  <a:lnTo>
                    <a:pt x="13" y="17"/>
                  </a:lnTo>
                  <a:lnTo>
                    <a:pt x="14" y="18"/>
                  </a:lnTo>
                  <a:lnTo>
                    <a:pt x="15" y="18"/>
                  </a:lnTo>
                  <a:lnTo>
                    <a:pt x="15" y="19"/>
                  </a:lnTo>
                  <a:lnTo>
                    <a:pt x="16" y="19"/>
                  </a:lnTo>
                  <a:lnTo>
                    <a:pt x="16" y="18"/>
                  </a:lnTo>
                  <a:lnTo>
                    <a:pt x="17" y="20"/>
                  </a:lnTo>
                  <a:lnTo>
                    <a:pt x="18" y="21"/>
                  </a:lnTo>
                  <a:lnTo>
                    <a:pt x="18" y="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01" name="Freeform 158">
              <a:extLst>
                <a:ext uri="{FF2B5EF4-FFF2-40B4-BE49-F238E27FC236}">
                  <a16:creationId xmlns:a16="http://schemas.microsoft.com/office/drawing/2014/main" id="{5EA16CFC-453E-466D-95A2-F95AAC5450D6}"/>
                </a:ext>
              </a:extLst>
            </p:cNvPr>
            <p:cNvSpPr>
              <a:spLocks/>
            </p:cNvSpPr>
            <p:nvPr/>
          </p:nvSpPr>
          <p:spPr bwMode="auto">
            <a:xfrm>
              <a:off x="3410332" y="3300996"/>
              <a:ext cx="26983" cy="61247"/>
            </a:xfrm>
            <a:custGeom>
              <a:avLst/>
              <a:gdLst>
                <a:gd name="T0" fmla="*/ 0 w 17"/>
                <a:gd name="T1" fmla="*/ 2147483646 h 78"/>
                <a:gd name="T2" fmla="*/ 0 w 17"/>
                <a:gd name="T3" fmla="*/ 2147483646 h 78"/>
                <a:gd name="T4" fmla="*/ 2147483646 w 17"/>
                <a:gd name="T5" fmla="*/ 2147483646 h 78"/>
                <a:gd name="T6" fmla="*/ 2147483646 w 17"/>
                <a:gd name="T7" fmla="*/ 2147483646 h 78"/>
                <a:gd name="T8" fmla="*/ 2147483646 w 17"/>
                <a:gd name="T9" fmla="*/ 2147483646 h 78"/>
                <a:gd name="T10" fmla="*/ 2147483646 w 17"/>
                <a:gd name="T11" fmla="*/ 2147483646 h 78"/>
                <a:gd name="T12" fmla="*/ 2147483646 w 17"/>
                <a:gd name="T13" fmla="*/ 2147483646 h 78"/>
                <a:gd name="T14" fmla="*/ 2147483646 w 17"/>
                <a:gd name="T15" fmla="*/ 2147483646 h 78"/>
                <a:gd name="T16" fmla="*/ 2147483646 w 17"/>
                <a:gd name="T17" fmla="*/ 2147483646 h 78"/>
                <a:gd name="T18" fmla="*/ 2147483646 w 17"/>
                <a:gd name="T19" fmla="*/ 2147483646 h 78"/>
                <a:gd name="T20" fmla="*/ 2147483646 w 17"/>
                <a:gd name="T21" fmla="*/ 2147483646 h 78"/>
                <a:gd name="T22" fmla="*/ 2147483646 w 17"/>
                <a:gd name="T23" fmla="*/ 2147483646 h 78"/>
                <a:gd name="T24" fmla="*/ 2147483646 w 17"/>
                <a:gd name="T25" fmla="*/ 2147483646 h 78"/>
                <a:gd name="T26" fmla="*/ 2147483646 w 17"/>
                <a:gd name="T27" fmla="*/ 2147483646 h 78"/>
                <a:gd name="T28" fmla="*/ 2147483646 w 17"/>
                <a:gd name="T29" fmla="*/ 2147483646 h 78"/>
                <a:gd name="T30" fmla="*/ 2147483646 w 17"/>
                <a:gd name="T31" fmla="*/ 2147483646 h 78"/>
                <a:gd name="T32" fmla="*/ 2147483646 w 17"/>
                <a:gd name="T33" fmla="*/ 2147483646 h 78"/>
                <a:gd name="T34" fmla="*/ 2147483646 w 17"/>
                <a:gd name="T35" fmla="*/ 2147483646 h 78"/>
                <a:gd name="T36" fmla="*/ 2147483646 w 17"/>
                <a:gd name="T37" fmla="*/ 2147483646 h 78"/>
                <a:gd name="T38" fmla="*/ 2147483646 w 17"/>
                <a:gd name="T39" fmla="*/ 2147483646 h 78"/>
                <a:gd name="T40" fmla="*/ 2147483646 w 17"/>
                <a:gd name="T41" fmla="*/ 2147483646 h 78"/>
                <a:gd name="T42" fmla="*/ 2147483646 w 17"/>
                <a:gd name="T43" fmla="*/ 2147483646 h 78"/>
                <a:gd name="T44" fmla="*/ 2147483646 w 17"/>
                <a:gd name="T45" fmla="*/ 2147483646 h 78"/>
                <a:gd name="T46" fmla="*/ 2147483646 w 17"/>
                <a:gd name="T47" fmla="*/ 2147483646 h 78"/>
                <a:gd name="T48" fmla="*/ 2147483646 w 17"/>
                <a:gd name="T49" fmla="*/ 2147483646 h 78"/>
                <a:gd name="T50" fmla="*/ 2147483646 w 17"/>
                <a:gd name="T51" fmla="*/ 2147483646 h 78"/>
                <a:gd name="T52" fmla="*/ 2147483646 w 17"/>
                <a:gd name="T53" fmla="*/ 2147483646 h 78"/>
                <a:gd name="T54" fmla="*/ 2147483646 w 17"/>
                <a:gd name="T55" fmla="*/ 2147483646 h 78"/>
                <a:gd name="T56" fmla="*/ 2147483646 w 17"/>
                <a:gd name="T57" fmla="*/ 2147483646 h 78"/>
                <a:gd name="T58" fmla="*/ 2147483646 w 17"/>
                <a:gd name="T59" fmla="*/ 2147483646 h 78"/>
                <a:gd name="T60" fmla="*/ 2147483646 w 17"/>
                <a:gd name="T61" fmla="*/ 2147483646 h 78"/>
                <a:gd name="T62" fmla="*/ 2147483646 w 17"/>
                <a:gd name="T63" fmla="*/ 2147483646 h 78"/>
                <a:gd name="T64" fmla="*/ 2147483646 w 17"/>
                <a:gd name="T65" fmla="*/ 2147483646 h 78"/>
                <a:gd name="T66" fmla="*/ 2147483646 w 17"/>
                <a:gd name="T67" fmla="*/ 2147483646 h 78"/>
                <a:gd name="T68" fmla="*/ 2147483646 w 17"/>
                <a:gd name="T69" fmla="*/ 2147483646 h 78"/>
                <a:gd name="T70" fmla="*/ 2147483646 w 17"/>
                <a:gd name="T71" fmla="*/ 2147483646 h 78"/>
                <a:gd name="T72" fmla="*/ 2147483646 w 17"/>
                <a:gd name="T73" fmla="*/ 2147483646 h 78"/>
                <a:gd name="T74" fmla="*/ 2147483646 w 17"/>
                <a:gd name="T75" fmla="*/ 2147483646 h 78"/>
                <a:gd name="T76" fmla="*/ 2147483646 w 17"/>
                <a:gd name="T77" fmla="*/ 2147483646 h 78"/>
                <a:gd name="T78" fmla="*/ 2147483646 w 17"/>
                <a:gd name="T79" fmla="*/ 2147483646 h 78"/>
                <a:gd name="T80" fmla="*/ 2147483646 w 17"/>
                <a:gd name="T81" fmla="*/ 2147483646 h 78"/>
                <a:gd name="T82" fmla="*/ 2147483646 w 17"/>
                <a:gd name="T83" fmla="*/ 2147483646 h 78"/>
                <a:gd name="T84" fmla="*/ 2147483646 w 17"/>
                <a:gd name="T85" fmla="*/ 2147483646 h 78"/>
                <a:gd name="T86" fmla="*/ 2147483646 w 17"/>
                <a:gd name="T87" fmla="*/ 2147483646 h 78"/>
                <a:gd name="T88" fmla="*/ 2147483646 w 17"/>
                <a:gd name="T89" fmla="*/ 2147483646 h 78"/>
                <a:gd name="T90" fmla="*/ 2147483646 w 17"/>
                <a:gd name="T91" fmla="*/ 2147483646 h 78"/>
                <a:gd name="T92" fmla="*/ 2147483646 w 17"/>
                <a:gd name="T93" fmla="*/ 2147483646 h 78"/>
                <a:gd name="T94" fmla="*/ 2147483646 w 17"/>
                <a:gd name="T95" fmla="*/ 2147483646 h 78"/>
                <a:gd name="T96" fmla="*/ 2147483646 w 17"/>
                <a:gd name="T97" fmla="*/ 2147483646 h 78"/>
                <a:gd name="T98" fmla="*/ 2147483646 w 17"/>
                <a:gd name="T99" fmla="*/ 0 h 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78">
                  <a:moveTo>
                    <a:pt x="0" y="58"/>
                  </a:moveTo>
                  <a:lnTo>
                    <a:pt x="0" y="57"/>
                  </a:lnTo>
                  <a:lnTo>
                    <a:pt x="1" y="57"/>
                  </a:lnTo>
                  <a:lnTo>
                    <a:pt x="1" y="58"/>
                  </a:lnTo>
                  <a:lnTo>
                    <a:pt x="1" y="59"/>
                  </a:lnTo>
                  <a:lnTo>
                    <a:pt x="2" y="59"/>
                  </a:lnTo>
                  <a:lnTo>
                    <a:pt x="2" y="60"/>
                  </a:lnTo>
                  <a:lnTo>
                    <a:pt x="3" y="60"/>
                  </a:lnTo>
                  <a:lnTo>
                    <a:pt x="3" y="61"/>
                  </a:lnTo>
                  <a:lnTo>
                    <a:pt x="4" y="62"/>
                  </a:lnTo>
                  <a:lnTo>
                    <a:pt x="5" y="61"/>
                  </a:lnTo>
                  <a:lnTo>
                    <a:pt x="5" y="64"/>
                  </a:lnTo>
                  <a:lnTo>
                    <a:pt x="5" y="63"/>
                  </a:lnTo>
                  <a:lnTo>
                    <a:pt x="6" y="64"/>
                  </a:lnTo>
                  <a:lnTo>
                    <a:pt x="6" y="65"/>
                  </a:lnTo>
                  <a:lnTo>
                    <a:pt x="7" y="65"/>
                  </a:lnTo>
                  <a:lnTo>
                    <a:pt x="7" y="67"/>
                  </a:lnTo>
                  <a:lnTo>
                    <a:pt x="7" y="68"/>
                  </a:lnTo>
                  <a:lnTo>
                    <a:pt x="8" y="69"/>
                  </a:lnTo>
                  <a:lnTo>
                    <a:pt x="8" y="70"/>
                  </a:lnTo>
                  <a:lnTo>
                    <a:pt x="9" y="71"/>
                  </a:lnTo>
                  <a:lnTo>
                    <a:pt x="9" y="72"/>
                  </a:lnTo>
                  <a:lnTo>
                    <a:pt x="10" y="72"/>
                  </a:lnTo>
                  <a:lnTo>
                    <a:pt x="10" y="73"/>
                  </a:lnTo>
                  <a:lnTo>
                    <a:pt x="10" y="74"/>
                  </a:lnTo>
                  <a:lnTo>
                    <a:pt x="11" y="74"/>
                  </a:lnTo>
                  <a:lnTo>
                    <a:pt x="11" y="75"/>
                  </a:lnTo>
                  <a:lnTo>
                    <a:pt x="11" y="76"/>
                  </a:lnTo>
                  <a:lnTo>
                    <a:pt x="12" y="76"/>
                  </a:lnTo>
                  <a:lnTo>
                    <a:pt x="12" y="77"/>
                  </a:lnTo>
                  <a:lnTo>
                    <a:pt x="12" y="78"/>
                  </a:lnTo>
                  <a:lnTo>
                    <a:pt x="13" y="78"/>
                  </a:lnTo>
                  <a:lnTo>
                    <a:pt x="14" y="78"/>
                  </a:lnTo>
                  <a:lnTo>
                    <a:pt x="14" y="77"/>
                  </a:lnTo>
                  <a:lnTo>
                    <a:pt x="15" y="75"/>
                  </a:lnTo>
                  <a:lnTo>
                    <a:pt x="15" y="71"/>
                  </a:lnTo>
                  <a:lnTo>
                    <a:pt x="15" y="66"/>
                  </a:lnTo>
                  <a:lnTo>
                    <a:pt x="16" y="59"/>
                  </a:lnTo>
                  <a:lnTo>
                    <a:pt x="16" y="51"/>
                  </a:lnTo>
                  <a:lnTo>
                    <a:pt x="16" y="41"/>
                  </a:lnTo>
                  <a:lnTo>
                    <a:pt x="17" y="29"/>
                  </a:lnTo>
                  <a:lnTo>
                    <a:pt x="17" y="16"/>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02" name="Freeform 159">
              <a:extLst>
                <a:ext uri="{FF2B5EF4-FFF2-40B4-BE49-F238E27FC236}">
                  <a16:creationId xmlns:a16="http://schemas.microsoft.com/office/drawing/2014/main" id="{36E49C7B-79A9-4225-B610-4F6F9F92F889}"/>
                </a:ext>
              </a:extLst>
            </p:cNvPr>
            <p:cNvSpPr>
              <a:spLocks/>
            </p:cNvSpPr>
            <p:nvPr/>
          </p:nvSpPr>
          <p:spPr bwMode="auto">
            <a:xfrm>
              <a:off x="3437314" y="3192635"/>
              <a:ext cx="28569" cy="108361"/>
            </a:xfrm>
            <a:custGeom>
              <a:avLst/>
              <a:gdLst>
                <a:gd name="T0" fmla="*/ 0 w 18"/>
                <a:gd name="T1" fmla="*/ 2147483646 h 138"/>
                <a:gd name="T2" fmla="*/ 2147483646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1" y="123"/>
                  </a:lnTo>
                  <a:lnTo>
                    <a:pt x="1" y="106"/>
                  </a:lnTo>
                  <a:lnTo>
                    <a:pt x="2" y="91"/>
                  </a:lnTo>
                  <a:lnTo>
                    <a:pt x="2" y="73"/>
                  </a:lnTo>
                  <a:lnTo>
                    <a:pt x="2" y="59"/>
                  </a:lnTo>
                  <a:lnTo>
                    <a:pt x="3" y="45"/>
                  </a:lnTo>
                  <a:lnTo>
                    <a:pt x="3" y="32"/>
                  </a:lnTo>
                  <a:lnTo>
                    <a:pt x="3" y="22"/>
                  </a:lnTo>
                  <a:lnTo>
                    <a:pt x="4" y="14"/>
                  </a:lnTo>
                  <a:lnTo>
                    <a:pt x="4" y="6"/>
                  </a:lnTo>
                  <a:lnTo>
                    <a:pt x="4" y="3"/>
                  </a:lnTo>
                  <a:lnTo>
                    <a:pt x="5" y="0"/>
                  </a:lnTo>
                  <a:lnTo>
                    <a:pt x="5" y="2"/>
                  </a:lnTo>
                  <a:lnTo>
                    <a:pt x="6" y="4"/>
                  </a:lnTo>
                  <a:lnTo>
                    <a:pt x="6" y="7"/>
                  </a:lnTo>
                  <a:lnTo>
                    <a:pt x="7" y="12"/>
                  </a:lnTo>
                  <a:lnTo>
                    <a:pt x="7" y="18"/>
                  </a:lnTo>
                  <a:lnTo>
                    <a:pt x="7" y="25"/>
                  </a:lnTo>
                  <a:lnTo>
                    <a:pt x="8" y="30"/>
                  </a:lnTo>
                  <a:lnTo>
                    <a:pt x="8" y="38"/>
                  </a:lnTo>
                  <a:lnTo>
                    <a:pt x="8" y="45"/>
                  </a:lnTo>
                  <a:lnTo>
                    <a:pt x="9" y="51"/>
                  </a:lnTo>
                  <a:lnTo>
                    <a:pt x="9" y="58"/>
                  </a:lnTo>
                  <a:lnTo>
                    <a:pt x="9" y="64"/>
                  </a:lnTo>
                  <a:lnTo>
                    <a:pt x="10" y="70"/>
                  </a:lnTo>
                  <a:lnTo>
                    <a:pt x="10" y="75"/>
                  </a:lnTo>
                  <a:lnTo>
                    <a:pt x="11" y="80"/>
                  </a:lnTo>
                  <a:lnTo>
                    <a:pt x="11" y="84"/>
                  </a:lnTo>
                  <a:lnTo>
                    <a:pt x="11" y="89"/>
                  </a:lnTo>
                  <a:lnTo>
                    <a:pt x="12" y="92"/>
                  </a:lnTo>
                  <a:lnTo>
                    <a:pt x="12" y="96"/>
                  </a:lnTo>
                  <a:lnTo>
                    <a:pt x="12" y="98"/>
                  </a:lnTo>
                  <a:lnTo>
                    <a:pt x="13" y="100"/>
                  </a:lnTo>
                  <a:lnTo>
                    <a:pt x="13" y="104"/>
                  </a:lnTo>
                  <a:lnTo>
                    <a:pt x="14" y="105"/>
                  </a:lnTo>
                  <a:lnTo>
                    <a:pt x="14" y="107"/>
                  </a:lnTo>
                  <a:lnTo>
                    <a:pt x="15" y="108"/>
                  </a:lnTo>
                  <a:lnTo>
                    <a:pt x="16" y="108"/>
                  </a:lnTo>
                  <a:lnTo>
                    <a:pt x="16" y="107"/>
                  </a:lnTo>
                  <a:lnTo>
                    <a:pt x="17" y="107"/>
                  </a:lnTo>
                  <a:lnTo>
                    <a:pt x="18" y="107"/>
                  </a:lnTo>
                  <a:lnTo>
                    <a:pt x="18" y="10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03" name="Freeform 160">
              <a:extLst>
                <a:ext uri="{FF2B5EF4-FFF2-40B4-BE49-F238E27FC236}">
                  <a16:creationId xmlns:a16="http://schemas.microsoft.com/office/drawing/2014/main" id="{F3CE7EE4-C158-490F-830E-DEAC78E9DB9B}"/>
                </a:ext>
              </a:extLst>
            </p:cNvPr>
            <p:cNvSpPr>
              <a:spLocks/>
            </p:cNvSpPr>
            <p:nvPr/>
          </p:nvSpPr>
          <p:spPr bwMode="auto">
            <a:xfrm>
              <a:off x="3465884" y="3275084"/>
              <a:ext cx="28569" cy="41616"/>
            </a:xfrm>
            <a:custGeom>
              <a:avLst/>
              <a:gdLst>
                <a:gd name="T0" fmla="*/ 0 w 18"/>
                <a:gd name="T1" fmla="*/ 0 h 53"/>
                <a:gd name="T2" fmla="*/ 0 w 18"/>
                <a:gd name="T3" fmla="*/ 2147483646 h 53"/>
                <a:gd name="T4" fmla="*/ 2147483646 w 18"/>
                <a:gd name="T5" fmla="*/ 2147483646 h 53"/>
                <a:gd name="T6" fmla="*/ 2147483646 w 18"/>
                <a:gd name="T7" fmla="*/ 2147483646 h 53"/>
                <a:gd name="T8" fmla="*/ 2147483646 w 18"/>
                <a:gd name="T9" fmla="*/ 2147483646 h 53"/>
                <a:gd name="T10" fmla="*/ 2147483646 w 18"/>
                <a:gd name="T11" fmla="*/ 2147483646 h 53"/>
                <a:gd name="T12" fmla="*/ 2147483646 w 18"/>
                <a:gd name="T13" fmla="*/ 2147483646 h 53"/>
                <a:gd name="T14" fmla="*/ 2147483646 w 18"/>
                <a:gd name="T15" fmla="*/ 2147483646 h 53"/>
                <a:gd name="T16" fmla="*/ 2147483646 w 18"/>
                <a:gd name="T17" fmla="*/ 2147483646 h 53"/>
                <a:gd name="T18" fmla="*/ 2147483646 w 18"/>
                <a:gd name="T19" fmla="*/ 2147483646 h 53"/>
                <a:gd name="T20" fmla="*/ 2147483646 w 18"/>
                <a:gd name="T21" fmla="*/ 2147483646 h 53"/>
                <a:gd name="T22" fmla="*/ 2147483646 w 18"/>
                <a:gd name="T23" fmla="*/ 2147483646 h 53"/>
                <a:gd name="T24" fmla="*/ 2147483646 w 18"/>
                <a:gd name="T25" fmla="*/ 2147483646 h 53"/>
                <a:gd name="T26" fmla="*/ 2147483646 w 18"/>
                <a:gd name="T27" fmla="*/ 2147483646 h 53"/>
                <a:gd name="T28" fmla="*/ 2147483646 w 18"/>
                <a:gd name="T29" fmla="*/ 2147483646 h 53"/>
                <a:gd name="T30" fmla="*/ 2147483646 w 18"/>
                <a:gd name="T31" fmla="*/ 2147483646 h 53"/>
                <a:gd name="T32" fmla="*/ 2147483646 w 18"/>
                <a:gd name="T33" fmla="*/ 2147483646 h 53"/>
                <a:gd name="T34" fmla="*/ 2147483646 w 18"/>
                <a:gd name="T35" fmla="*/ 2147483646 h 53"/>
                <a:gd name="T36" fmla="*/ 2147483646 w 18"/>
                <a:gd name="T37" fmla="*/ 2147483646 h 53"/>
                <a:gd name="T38" fmla="*/ 2147483646 w 18"/>
                <a:gd name="T39" fmla="*/ 2147483646 h 53"/>
                <a:gd name="T40" fmla="*/ 2147483646 w 18"/>
                <a:gd name="T41" fmla="*/ 2147483646 h 53"/>
                <a:gd name="T42" fmla="*/ 2147483646 w 18"/>
                <a:gd name="T43" fmla="*/ 2147483646 h 53"/>
                <a:gd name="T44" fmla="*/ 2147483646 w 18"/>
                <a:gd name="T45" fmla="*/ 2147483646 h 53"/>
                <a:gd name="T46" fmla="*/ 2147483646 w 18"/>
                <a:gd name="T47" fmla="*/ 2147483646 h 53"/>
                <a:gd name="T48" fmla="*/ 2147483646 w 18"/>
                <a:gd name="T49" fmla="*/ 2147483646 h 53"/>
                <a:gd name="T50" fmla="*/ 2147483646 w 18"/>
                <a:gd name="T51" fmla="*/ 2147483646 h 53"/>
                <a:gd name="T52" fmla="*/ 2147483646 w 18"/>
                <a:gd name="T53" fmla="*/ 2147483646 h 53"/>
                <a:gd name="T54" fmla="*/ 2147483646 w 18"/>
                <a:gd name="T55" fmla="*/ 2147483646 h 53"/>
                <a:gd name="T56" fmla="*/ 2147483646 w 18"/>
                <a:gd name="T57" fmla="*/ 2147483646 h 53"/>
                <a:gd name="T58" fmla="*/ 2147483646 w 18"/>
                <a:gd name="T59" fmla="*/ 2147483646 h 53"/>
                <a:gd name="T60" fmla="*/ 2147483646 w 18"/>
                <a:gd name="T61" fmla="*/ 2147483646 h 53"/>
                <a:gd name="T62" fmla="*/ 2147483646 w 18"/>
                <a:gd name="T63" fmla="*/ 2147483646 h 53"/>
                <a:gd name="T64" fmla="*/ 2147483646 w 18"/>
                <a:gd name="T65" fmla="*/ 2147483646 h 53"/>
                <a:gd name="T66" fmla="*/ 2147483646 w 18"/>
                <a:gd name="T67" fmla="*/ 2147483646 h 53"/>
                <a:gd name="T68" fmla="*/ 2147483646 w 18"/>
                <a:gd name="T69" fmla="*/ 2147483646 h 53"/>
                <a:gd name="T70" fmla="*/ 2147483646 w 18"/>
                <a:gd name="T71" fmla="*/ 2147483646 h 53"/>
                <a:gd name="T72" fmla="*/ 2147483646 w 18"/>
                <a:gd name="T73" fmla="*/ 2147483646 h 53"/>
                <a:gd name="T74" fmla="*/ 2147483646 w 18"/>
                <a:gd name="T75" fmla="*/ 2147483646 h 53"/>
                <a:gd name="T76" fmla="*/ 2147483646 w 18"/>
                <a:gd name="T77" fmla="*/ 2147483646 h 53"/>
                <a:gd name="T78" fmla="*/ 2147483646 w 18"/>
                <a:gd name="T79" fmla="*/ 2147483646 h 53"/>
                <a:gd name="T80" fmla="*/ 2147483646 w 18"/>
                <a:gd name="T81" fmla="*/ 2147483646 h 53"/>
                <a:gd name="T82" fmla="*/ 2147483646 w 18"/>
                <a:gd name="T83" fmla="*/ 2147483646 h 53"/>
                <a:gd name="T84" fmla="*/ 2147483646 w 18"/>
                <a:gd name="T85" fmla="*/ 2147483646 h 53"/>
                <a:gd name="T86" fmla="*/ 2147483646 w 18"/>
                <a:gd name="T87" fmla="*/ 2147483646 h 53"/>
                <a:gd name="T88" fmla="*/ 2147483646 w 18"/>
                <a:gd name="T89" fmla="*/ 2147483646 h 53"/>
                <a:gd name="T90" fmla="*/ 2147483646 w 18"/>
                <a:gd name="T91" fmla="*/ 2147483646 h 53"/>
                <a:gd name="T92" fmla="*/ 2147483646 w 18"/>
                <a:gd name="T93" fmla="*/ 2147483646 h 53"/>
                <a:gd name="T94" fmla="*/ 2147483646 w 18"/>
                <a:gd name="T95" fmla="*/ 2147483646 h 53"/>
                <a:gd name="T96" fmla="*/ 2147483646 w 18"/>
                <a:gd name="T97" fmla="*/ 2147483646 h 53"/>
                <a:gd name="T98" fmla="*/ 2147483646 w 18"/>
                <a:gd name="T99" fmla="*/ 2147483646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3">
                  <a:moveTo>
                    <a:pt x="0" y="0"/>
                  </a:moveTo>
                  <a:lnTo>
                    <a:pt x="0" y="2"/>
                  </a:lnTo>
                  <a:lnTo>
                    <a:pt x="1" y="2"/>
                  </a:lnTo>
                  <a:lnTo>
                    <a:pt x="1" y="4"/>
                  </a:lnTo>
                  <a:lnTo>
                    <a:pt x="1" y="6"/>
                  </a:lnTo>
                  <a:lnTo>
                    <a:pt x="2" y="9"/>
                  </a:lnTo>
                  <a:lnTo>
                    <a:pt x="2" y="10"/>
                  </a:lnTo>
                  <a:lnTo>
                    <a:pt x="2" y="14"/>
                  </a:lnTo>
                  <a:lnTo>
                    <a:pt x="3" y="18"/>
                  </a:lnTo>
                  <a:lnTo>
                    <a:pt x="3" y="20"/>
                  </a:lnTo>
                  <a:lnTo>
                    <a:pt x="4" y="24"/>
                  </a:lnTo>
                  <a:lnTo>
                    <a:pt x="4" y="27"/>
                  </a:lnTo>
                  <a:lnTo>
                    <a:pt x="4" y="29"/>
                  </a:lnTo>
                  <a:lnTo>
                    <a:pt x="5" y="31"/>
                  </a:lnTo>
                  <a:lnTo>
                    <a:pt x="5" y="33"/>
                  </a:lnTo>
                  <a:lnTo>
                    <a:pt x="5" y="34"/>
                  </a:lnTo>
                  <a:lnTo>
                    <a:pt x="6" y="34"/>
                  </a:lnTo>
                  <a:lnTo>
                    <a:pt x="6" y="36"/>
                  </a:lnTo>
                  <a:lnTo>
                    <a:pt x="7" y="35"/>
                  </a:lnTo>
                  <a:lnTo>
                    <a:pt x="7" y="36"/>
                  </a:lnTo>
                  <a:lnTo>
                    <a:pt x="7" y="35"/>
                  </a:lnTo>
                  <a:lnTo>
                    <a:pt x="8" y="35"/>
                  </a:lnTo>
                  <a:lnTo>
                    <a:pt x="9" y="35"/>
                  </a:lnTo>
                  <a:lnTo>
                    <a:pt x="9" y="34"/>
                  </a:lnTo>
                  <a:lnTo>
                    <a:pt x="9" y="35"/>
                  </a:lnTo>
                  <a:lnTo>
                    <a:pt x="10" y="33"/>
                  </a:lnTo>
                  <a:lnTo>
                    <a:pt x="10" y="32"/>
                  </a:lnTo>
                  <a:lnTo>
                    <a:pt x="10" y="31"/>
                  </a:lnTo>
                  <a:lnTo>
                    <a:pt x="11" y="31"/>
                  </a:lnTo>
                  <a:lnTo>
                    <a:pt x="11" y="30"/>
                  </a:lnTo>
                  <a:lnTo>
                    <a:pt x="12" y="31"/>
                  </a:lnTo>
                  <a:lnTo>
                    <a:pt x="12" y="32"/>
                  </a:lnTo>
                  <a:lnTo>
                    <a:pt x="12" y="31"/>
                  </a:lnTo>
                  <a:lnTo>
                    <a:pt x="13" y="32"/>
                  </a:lnTo>
                  <a:lnTo>
                    <a:pt x="13" y="33"/>
                  </a:lnTo>
                  <a:lnTo>
                    <a:pt x="14" y="34"/>
                  </a:lnTo>
                  <a:lnTo>
                    <a:pt x="14" y="36"/>
                  </a:lnTo>
                  <a:lnTo>
                    <a:pt x="15" y="38"/>
                  </a:lnTo>
                  <a:lnTo>
                    <a:pt x="15" y="40"/>
                  </a:lnTo>
                  <a:lnTo>
                    <a:pt x="15" y="42"/>
                  </a:lnTo>
                  <a:lnTo>
                    <a:pt x="16" y="45"/>
                  </a:lnTo>
                  <a:lnTo>
                    <a:pt x="16" y="46"/>
                  </a:lnTo>
                  <a:lnTo>
                    <a:pt x="16" y="47"/>
                  </a:lnTo>
                  <a:lnTo>
                    <a:pt x="17" y="49"/>
                  </a:lnTo>
                  <a:lnTo>
                    <a:pt x="17" y="51"/>
                  </a:lnTo>
                  <a:lnTo>
                    <a:pt x="18" y="5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04" name="Freeform 161">
              <a:extLst>
                <a:ext uri="{FF2B5EF4-FFF2-40B4-BE49-F238E27FC236}">
                  <a16:creationId xmlns:a16="http://schemas.microsoft.com/office/drawing/2014/main" id="{CD409B6F-8122-4BCF-B9DE-6B06501958B8}"/>
                </a:ext>
              </a:extLst>
            </p:cNvPr>
            <p:cNvSpPr>
              <a:spLocks/>
            </p:cNvSpPr>
            <p:nvPr/>
          </p:nvSpPr>
          <p:spPr bwMode="auto">
            <a:xfrm>
              <a:off x="3494453" y="3316701"/>
              <a:ext cx="26983" cy="29053"/>
            </a:xfrm>
            <a:custGeom>
              <a:avLst/>
              <a:gdLst>
                <a:gd name="T0" fmla="*/ 0 w 17"/>
                <a:gd name="T1" fmla="*/ 0 h 37"/>
                <a:gd name="T2" fmla="*/ 0 w 17"/>
                <a:gd name="T3" fmla="*/ 2147483646 h 37"/>
                <a:gd name="T4" fmla="*/ 0 w 17"/>
                <a:gd name="T5" fmla="*/ 2147483646 h 37"/>
                <a:gd name="T6" fmla="*/ 2147483646 w 17"/>
                <a:gd name="T7" fmla="*/ 2147483646 h 37"/>
                <a:gd name="T8" fmla="*/ 2147483646 w 17"/>
                <a:gd name="T9" fmla="*/ 2147483646 h 37"/>
                <a:gd name="T10" fmla="*/ 2147483646 w 17"/>
                <a:gd name="T11" fmla="*/ 2147483646 h 37"/>
                <a:gd name="T12" fmla="*/ 2147483646 w 17"/>
                <a:gd name="T13" fmla="*/ 2147483646 h 37"/>
                <a:gd name="T14" fmla="*/ 2147483646 w 17"/>
                <a:gd name="T15" fmla="*/ 2147483646 h 37"/>
                <a:gd name="T16" fmla="*/ 2147483646 w 17"/>
                <a:gd name="T17" fmla="*/ 2147483646 h 37"/>
                <a:gd name="T18" fmla="*/ 2147483646 w 17"/>
                <a:gd name="T19" fmla="*/ 2147483646 h 37"/>
                <a:gd name="T20" fmla="*/ 2147483646 w 17"/>
                <a:gd name="T21" fmla="*/ 2147483646 h 37"/>
                <a:gd name="T22" fmla="*/ 2147483646 w 17"/>
                <a:gd name="T23" fmla="*/ 2147483646 h 37"/>
                <a:gd name="T24" fmla="*/ 2147483646 w 17"/>
                <a:gd name="T25" fmla="*/ 2147483646 h 37"/>
                <a:gd name="T26" fmla="*/ 2147483646 w 17"/>
                <a:gd name="T27" fmla="*/ 2147483646 h 37"/>
                <a:gd name="T28" fmla="*/ 2147483646 w 17"/>
                <a:gd name="T29" fmla="*/ 2147483646 h 37"/>
                <a:gd name="T30" fmla="*/ 2147483646 w 17"/>
                <a:gd name="T31" fmla="*/ 2147483646 h 37"/>
                <a:gd name="T32" fmla="*/ 2147483646 w 17"/>
                <a:gd name="T33" fmla="*/ 2147483646 h 37"/>
                <a:gd name="T34" fmla="*/ 2147483646 w 17"/>
                <a:gd name="T35" fmla="*/ 2147483646 h 37"/>
                <a:gd name="T36" fmla="*/ 2147483646 w 17"/>
                <a:gd name="T37" fmla="*/ 2147483646 h 37"/>
                <a:gd name="T38" fmla="*/ 2147483646 w 17"/>
                <a:gd name="T39" fmla="*/ 2147483646 h 37"/>
                <a:gd name="T40" fmla="*/ 2147483646 w 17"/>
                <a:gd name="T41" fmla="*/ 2147483646 h 37"/>
                <a:gd name="T42" fmla="*/ 2147483646 w 17"/>
                <a:gd name="T43" fmla="*/ 2147483646 h 37"/>
                <a:gd name="T44" fmla="*/ 2147483646 w 17"/>
                <a:gd name="T45" fmla="*/ 2147483646 h 37"/>
                <a:gd name="T46" fmla="*/ 2147483646 w 17"/>
                <a:gd name="T47" fmla="*/ 2147483646 h 37"/>
                <a:gd name="T48" fmla="*/ 2147483646 w 17"/>
                <a:gd name="T49" fmla="*/ 2147483646 h 37"/>
                <a:gd name="T50" fmla="*/ 2147483646 w 17"/>
                <a:gd name="T51" fmla="*/ 2147483646 h 37"/>
                <a:gd name="T52" fmla="*/ 2147483646 w 17"/>
                <a:gd name="T53" fmla="*/ 2147483646 h 37"/>
                <a:gd name="T54" fmla="*/ 2147483646 w 17"/>
                <a:gd name="T55" fmla="*/ 2147483646 h 37"/>
                <a:gd name="T56" fmla="*/ 2147483646 w 17"/>
                <a:gd name="T57" fmla="*/ 2147483646 h 37"/>
                <a:gd name="T58" fmla="*/ 2147483646 w 17"/>
                <a:gd name="T59" fmla="*/ 2147483646 h 37"/>
                <a:gd name="T60" fmla="*/ 2147483646 w 17"/>
                <a:gd name="T61" fmla="*/ 2147483646 h 37"/>
                <a:gd name="T62" fmla="*/ 2147483646 w 17"/>
                <a:gd name="T63" fmla="*/ 2147483646 h 37"/>
                <a:gd name="T64" fmla="*/ 2147483646 w 17"/>
                <a:gd name="T65" fmla="*/ 2147483646 h 37"/>
                <a:gd name="T66" fmla="*/ 2147483646 w 17"/>
                <a:gd name="T67" fmla="*/ 2147483646 h 37"/>
                <a:gd name="T68" fmla="*/ 2147483646 w 17"/>
                <a:gd name="T69" fmla="*/ 2147483646 h 37"/>
                <a:gd name="T70" fmla="*/ 2147483646 w 17"/>
                <a:gd name="T71" fmla="*/ 2147483646 h 37"/>
                <a:gd name="T72" fmla="*/ 2147483646 w 17"/>
                <a:gd name="T73" fmla="*/ 2147483646 h 37"/>
                <a:gd name="T74" fmla="*/ 2147483646 w 17"/>
                <a:gd name="T75" fmla="*/ 2147483646 h 37"/>
                <a:gd name="T76" fmla="*/ 2147483646 w 17"/>
                <a:gd name="T77" fmla="*/ 2147483646 h 37"/>
                <a:gd name="T78" fmla="*/ 2147483646 w 17"/>
                <a:gd name="T79" fmla="*/ 2147483646 h 37"/>
                <a:gd name="T80" fmla="*/ 2147483646 w 17"/>
                <a:gd name="T81" fmla="*/ 2147483646 h 37"/>
                <a:gd name="T82" fmla="*/ 2147483646 w 17"/>
                <a:gd name="T83" fmla="*/ 2147483646 h 37"/>
                <a:gd name="T84" fmla="*/ 2147483646 w 17"/>
                <a:gd name="T85" fmla="*/ 2147483646 h 37"/>
                <a:gd name="T86" fmla="*/ 2147483646 w 17"/>
                <a:gd name="T87" fmla="*/ 2147483646 h 37"/>
                <a:gd name="T88" fmla="*/ 2147483646 w 17"/>
                <a:gd name="T89" fmla="*/ 2147483646 h 37"/>
                <a:gd name="T90" fmla="*/ 2147483646 w 17"/>
                <a:gd name="T91" fmla="*/ 2147483646 h 37"/>
                <a:gd name="T92" fmla="*/ 2147483646 w 17"/>
                <a:gd name="T93" fmla="*/ 2147483646 h 37"/>
                <a:gd name="T94" fmla="*/ 2147483646 w 17"/>
                <a:gd name="T95" fmla="*/ 2147483646 h 37"/>
                <a:gd name="T96" fmla="*/ 2147483646 w 17"/>
                <a:gd name="T97" fmla="*/ 2147483646 h 37"/>
                <a:gd name="T98" fmla="*/ 2147483646 w 17"/>
                <a:gd name="T99" fmla="*/ 2147483646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7">
                  <a:moveTo>
                    <a:pt x="0" y="0"/>
                  </a:moveTo>
                  <a:lnTo>
                    <a:pt x="0" y="2"/>
                  </a:lnTo>
                  <a:lnTo>
                    <a:pt x="0" y="4"/>
                  </a:lnTo>
                  <a:lnTo>
                    <a:pt x="1" y="6"/>
                  </a:lnTo>
                  <a:lnTo>
                    <a:pt x="1" y="8"/>
                  </a:lnTo>
                  <a:lnTo>
                    <a:pt x="2" y="9"/>
                  </a:lnTo>
                  <a:lnTo>
                    <a:pt x="2" y="11"/>
                  </a:lnTo>
                  <a:lnTo>
                    <a:pt x="2" y="12"/>
                  </a:lnTo>
                  <a:lnTo>
                    <a:pt x="3" y="14"/>
                  </a:lnTo>
                  <a:lnTo>
                    <a:pt x="3" y="16"/>
                  </a:lnTo>
                  <a:lnTo>
                    <a:pt x="3" y="17"/>
                  </a:lnTo>
                  <a:lnTo>
                    <a:pt x="4" y="18"/>
                  </a:lnTo>
                  <a:lnTo>
                    <a:pt x="4" y="19"/>
                  </a:lnTo>
                  <a:lnTo>
                    <a:pt x="5" y="20"/>
                  </a:lnTo>
                  <a:lnTo>
                    <a:pt x="5" y="21"/>
                  </a:lnTo>
                  <a:lnTo>
                    <a:pt x="5" y="22"/>
                  </a:lnTo>
                  <a:lnTo>
                    <a:pt x="6" y="24"/>
                  </a:lnTo>
                  <a:lnTo>
                    <a:pt x="6" y="25"/>
                  </a:lnTo>
                  <a:lnTo>
                    <a:pt x="7" y="27"/>
                  </a:lnTo>
                  <a:lnTo>
                    <a:pt x="7" y="28"/>
                  </a:lnTo>
                  <a:lnTo>
                    <a:pt x="7" y="27"/>
                  </a:lnTo>
                  <a:lnTo>
                    <a:pt x="8" y="28"/>
                  </a:lnTo>
                  <a:lnTo>
                    <a:pt x="8" y="29"/>
                  </a:lnTo>
                  <a:lnTo>
                    <a:pt x="9" y="29"/>
                  </a:lnTo>
                  <a:lnTo>
                    <a:pt x="10" y="30"/>
                  </a:lnTo>
                  <a:lnTo>
                    <a:pt x="10" y="31"/>
                  </a:lnTo>
                  <a:lnTo>
                    <a:pt x="10" y="32"/>
                  </a:lnTo>
                  <a:lnTo>
                    <a:pt x="11" y="32"/>
                  </a:lnTo>
                  <a:lnTo>
                    <a:pt x="11" y="33"/>
                  </a:lnTo>
                  <a:lnTo>
                    <a:pt x="12" y="34"/>
                  </a:lnTo>
                  <a:lnTo>
                    <a:pt x="12" y="33"/>
                  </a:lnTo>
                  <a:lnTo>
                    <a:pt x="13" y="32"/>
                  </a:lnTo>
                  <a:lnTo>
                    <a:pt x="13" y="34"/>
                  </a:lnTo>
                  <a:lnTo>
                    <a:pt x="13" y="35"/>
                  </a:lnTo>
                  <a:lnTo>
                    <a:pt x="14" y="36"/>
                  </a:lnTo>
                  <a:lnTo>
                    <a:pt x="14" y="35"/>
                  </a:lnTo>
                  <a:lnTo>
                    <a:pt x="15" y="35"/>
                  </a:lnTo>
                  <a:lnTo>
                    <a:pt x="15" y="36"/>
                  </a:lnTo>
                  <a:lnTo>
                    <a:pt x="16" y="35"/>
                  </a:lnTo>
                  <a:lnTo>
                    <a:pt x="16" y="37"/>
                  </a:lnTo>
                  <a:lnTo>
                    <a:pt x="17" y="3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05" name="Freeform 162">
              <a:extLst>
                <a:ext uri="{FF2B5EF4-FFF2-40B4-BE49-F238E27FC236}">
                  <a16:creationId xmlns:a16="http://schemas.microsoft.com/office/drawing/2014/main" id="{B12CA93A-6478-4DCE-B0E3-B6758DE6B43D}"/>
                </a:ext>
              </a:extLst>
            </p:cNvPr>
            <p:cNvSpPr>
              <a:spLocks/>
            </p:cNvSpPr>
            <p:nvPr/>
          </p:nvSpPr>
          <p:spPr bwMode="auto">
            <a:xfrm>
              <a:off x="3521435" y="3345755"/>
              <a:ext cx="11111" cy="6281"/>
            </a:xfrm>
            <a:custGeom>
              <a:avLst/>
              <a:gdLst>
                <a:gd name="T0" fmla="*/ 0 w 7"/>
                <a:gd name="T1" fmla="*/ 0 h 8"/>
                <a:gd name="T2" fmla="*/ 0 w 7"/>
                <a:gd name="T3" fmla="*/ 2147483646 h 8"/>
                <a:gd name="T4" fmla="*/ 2147483646 w 7"/>
                <a:gd name="T5" fmla="*/ 2147483646 h 8"/>
                <a:gd name="T6" fmla="*/ 2147483646 w 7"/>
                <a:gd name="T7" fmla="*/ 0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2147483646 h 8"/>
                <a:gd name="T18" fmla="*/ 2147483646 w 7"/>
                <a:gd name="T19" fmla="*/ 2147483646 h 8"/>
                <a:gd name="T20" fmla="*/ 2147483646 w 7"/>
                <a:gd name="T21" fmla="*/ 2147483646 h 8"/>
                <a:gd name="T22" fmla="*/ 2147483646 w 7"/>
                <a:gd name="T23" fmla="*/ 2147483646 h 8"/>
                <a:gd name="T24" fmla="*/ 2147483646 w 7"/>
                <a:gd name="T25" fmla="*/ 2147483646 h 8"/>
                <a:gd name="T26" fmla="*/ 2147483646 w 7"/>
                <a:gd name="T27" fmla="*/ 2147483646 h 8"/>
                <a:gd name="T28" fmla="*/ 2147483646 w 7"/>
                <a:gd name="T29" fmla="*/ 2147483646 h 8"/>
                <a:gd name="T30" fmla="*/ 2147483646 w 7"/>
                <a:gd name="T31" fmla="*/ 2147483646 h 8"/>
                <a:gd name="T32" fmla="*/ 2147483646 w 7"/>
                <a:gd name="T33" fmla="*/ 2147483646 h 8"/>
                <a:gd name="T34" fmla="*/ 2147483646 w 7"/>
                <a:gd name="T35" fmla="*/ 2147483646 h 8"/>
                <a:gd name="T36" fmla="*/ 2147483646 w 7"/>
                <a:gd name="T37" fmla="*/ 2147483646 h 8"/>
                <a:gd name="T38" fmla="*/ 2147483646 w 7"/>
                <a:gd name="T39" fmla="*/ 2147483646 h 8"/>
                <a:gd name="T40" fmla="*/ 2147483646 w 7"/>
                <a:gd name="T41" fmla="*/ 214748364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 h="8">
                  <a:moveTo>
                    <a:pt x="0" y="0"/>
                  </a:moveTo>
                  <a:lnTo>
                    <a:pt x="0" y="1"/>
                  </a:lnTo>
                  <a:lnTo>
                    <a:pt x="1" y="1"/>
                  </a:lnTo>
                  <a:lnTo>
                    <a:pt x="1" y="0"/>
                  </a:lnTo>
                  <a:lnTo>
                    <a:pt x="1" y="2"/>
                  </a:lnTo>
                  <a:lnTo>
                    <a:pt x="2" y="2"/>
                  </a:lnTo>
                  <a:lnTo>
                    <a:pt x="3" y="2"/>
                  </a:lnTo>
                  <a:lnTo>
                    <a:pt x="3" y="4"/>
                  </a:lnTo>
                  <a:lnTo>
                    <a:pt x="3" y="3"/>
                  </a:lnTo>
                  <a:lnTo>
                    <a:pt x="4" y="5"/>
                  </a:lnTo>
                  <a:lnTo>
                    <a:pt x="4" y="3"/>
                  </a:lnTo>
                  <a:lnTo>
                    <a:pt x="4" y="4"/>
                  </a:lnTo>
                  <a:lnTo>
                    <a:pt x="5" y="5"/>
                  </a:lnTo>
                  <a:lnTo>
                    <a:pt x="5" y="6"/>
                  </a:lnTo>
                  <a:lnTo>
                    <a:pt x="6" y="7"/>
                  </a:lnTo>
                  <a:lnTo>
                    <a:pt x="6" y="6"/>
                  </a:lnTo>
                  <a:lnTo>
                    <a:pt x="6" y="7"/>
                  </a:lnTo>
                  <a:lnTo>
                    <a:pt x="7" y="7"/>
                  </a:lnTo>
                  <a:lnTo>
                    <a:pt x="7" y="8"/>
                  </a:lnTo>
                </a:path>
              </a:pathLst>
            </a:custGeom>
            <a:noFill/>
            <a:ln w="3175"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06" name="Freeform 163">
              <a:extLst>
                <a:ext uri="{FF2B5EF4-FFF2-40B4-BE49-F238E27FC236}">
                  <a16:creationId xmlns:a16="http://schemas.microsoft.com/office/drawing/2014/main" id="{D31DC676-B520-4E38-A051-99D8C2C9CE4C}"/>
                </a:ext>
              </a:extLst>
            </p:cNvPr>
            <p:cNvSpPr>
              <a:spLocks/>
            </p:cNvSpPr>
            <p:nvPr/>
          </p:nvSpPr>
          <p:spPr bwMode="auto">
            <a:xfrm>
              <a:off x="3532546" y="3219334"/>
              <a:ext cx="28569" cy="147621"/>
            </a:xfrm>
            <a:custGeom>
              <a:avLst/>
              <a:gdLst>
                <a:gd name="T0" fmla="*/ 0 w 18"/>
                <a:gd name="T1" fmla="*/ 2147483646 h 188"/>
                <a:gd name="T2" fmla="*/ 2147483646 w 18"/>
                <a:gd name="T3" fmla="*/ 2147483646 h 188"/>
                <a:gd name="T4" fmla="*/ 2147483646 w 18"/>
                <a:gd name="T5" fmla="*/ 2147483646 h 188"/>
                <a:gd name="T6" fmla="*/ 2147483646 w 18"/>
                <a:gd name="T7" fmla="*/ 2147483646 h 188"/>
                <a:gd name="T8" fmla="*/ 2147483646 w 18"/>
                <a:gd name="T9" fmla="*/ 2147483646 h 188"/>
                <a:gd name="T10" fmla="*/ 2147483646 w 18"/>
                <a:gd name="T11" fmla="*/ 2147483646 h 188"/>
                <a:gd name="T12" fmla="*/ 2147483646 w 18"/>
                <a:gd name="T13" fmla="*/ 2147483646 h 188"/>
                <a:gd name="T14" fmla="*/ 2147483646 w 18"/>
                <a:gd name="T15" fmla="*/ 2147483646 h 188"/>
                <a:gd name="T16" fmla="*/ 2147483646 w 18"/>
                <a:gd name="T17" fmla="*/ 2147483646 h 188"/>
                <a:gd name="T18" fmla="*/ 2147483646 w 18"/>
                <a:gd name="T19" fmla="*/ 2147483646 h 188"/>
                <a:gd name="T20" fmla="*/ 2147483646 w 18"/>
                <a:gd name="T21" fmla="*/ 2147483646 h 188"/>
                <a:gd name="T22" fmla="*/ 2147483646 w 18"/>
                <a:gd name="T23" fmla="*/ 2147483646 h 188"/>
                <a:gd name="T24" fmla="*/ 2147483646 w 18"/>
                <a:gd name="T25" fmla="*/ 2147483646 h 188"/>
                <a:gd name="T26" fmla="*/ 2147483646 w 18"/>
                <a:gd name="T27" fmla="*/ 2147483646 h 188"/>
                <a:gd name="T28" fmla="*/ 2147483646 w 18"/>
                <a:gd name="T29" fmla="*/ 2147483646 h 188"/>
                <a:gd name="T30" fmla="*/ 2147483646 w 18"/>
                <a:gd name="T31" fmla="*/ 2147483646 h 188"/>
                <a:gd name="T32" fmla="*/ 2147483646 w 18"/>
                <a:gd name="T33" fmla="*/ 2147483646 h 188"/>
                <a:gd name="T34" fmla="*/ 2147483646 w 18"/>
                <a:gd name="T35" fmla="*/ 2147483646 h 188"/>
                <a:gd name="T36" fmla="*/ 2147483646 w 18"/>
                <a:gd name="T37" fmla="*/ 2147483646 h 188"/>
                <a:gd name="T38" fmla="*/ 2147483646 w 18"/>
                <a:gd name="T39" fmla="*/ 2147483646 h 188"/>
                <a:gd name="T40" fmla="*/ 2147483646 w 18"/>
                <a:gd name="T41" fmla="*/ 2147483646 h 188"/>
                <a:gd name="T42" fmla="*/ 2147483646 w 18"/>
                <a:gd name="T43" fmla="*/ 2147483646 h 188"/>
                <a:gd name="T44" fmla="*/ 2147483646 w 18"/>
                <a:gd name="T45" fmla="*/ 2147483646 h 188"/>
                <a:gd name="T46" fmla="*/ 2147483646 w 18"/>
                <a:gd name="T47" fmla="*/ 2147483646 h 188"/>
                <a:gd name="T48" fmla="*/ 2147483646 w 18"/>
                <a:gd name="T49" fmla="*/ 2147483646 h 188"/>
                <a:gd name="T50" fmla="*/ 2147483646 w 18"/>
                <a:gd name="T51" fmla="*/ 2147483646 h 188"/>
                <a:gd name="T52" fmla="*/ 2147483646 w 18"/>
                <a:gd name="T53" fmla="*/ 2147483646 h 188"/>
                <a:gd name="T54" fmla="*/ 2147483646 w 18"/>
                <a:gd name="T55" fmla="*/ 2147483646 h 188"/>
                <a:gd name="T56" fmla="*/ 2147483646 w 18"/>
                <a:gd name="T57" fmla="*/ 2147483646 h 188"/>
                <a:gd name="T58" fmla="*/ 2147483646 w 18"/>
                <a:gd name="T59" fmla="*/ 2147483646 h 188"/>
                <a:gd name="T60" fmla="*/ 2147483646 w 18"/>
                <a:gd name="T61" fmla="*/ 2147483646 h 188"/>
                <a:gd name="T62" fmla="*/ 2147483646 w 18"/>
                <a:gd name="T63" fmla="*/ 2147483646 h 188"/>
                <a:gd name="T64" fmla="*/ 2147483646 w 18"/>
                <a:gd name="T65" fmla="*/ 2147483646 h 188"/>
                <a:gd name="T66" fmla="*/ 2147483646 w 18"/>
                <a:gd name="T67" fmla="*/ 2147483646 h 188"/>
                <a:gd name="T68" fmla="*/ 2147483646 w 18"/>
                <a:gd name="T69" fmla="*/ 2147483646 h 188"/>
                <a:gd name="T70" fmla="*/ 2147483646 w 18"/>
                <a:gd name="T71" fmla="*/ 2147483646 h 188"/>
                <a:gd name="T72" fmla="*/ 2147483646 w 18"/>
                <a:gd name="T73" fmla="*/ 2147483646 h 188"/>
                <a:gd name="T74" fmla="*/ 2147483646 w 18"/>
                <a:gd name="T75" fmla="*/ 2147483646 h 188"/>
                <a:gd name="T76" fmla="*/ 2147483646 w 18"/>
                <a:gd name="T77" fmla="*/ 2147483646 h 188"/>
                <a:gd name="T78" fmla="*/ 2147483646 w 18"/>
                <a:gd name="T79" fmla="*/ 2147483646 h 188"/>
                <a:gd name="T80" fmla="*/ 2147483646 w 18"/>
                <a:gd name="T81" fmla="*/ 2147483646 h 188"/>
                <a:gd name="T82" fmla="*/ 2147483646 w 18"/>
                <a:gd name="T83" fmla="*/ 2147483646 h 188"/>
                <a:gd name="T84" fmla="*/ 2147483646 w 18"/>
                <a:gd name="T85" fmla="*/ 2147483646 h 188"/>
                <a:gd name="T86" fmla="*/ 2147483646 w 18"/>
                <a:gd name="T87" fmla="*/ 2147483646 h 188"/>
                <a:gd name="T88" fmla="*/ 2147483646 w 18"/>
                <a:gd name="T89" fmla="*/ 2147483646 h 188"/>
                <a:gd name="T90" fmla="*/ 2147483646 w 18"/>
                <a:gd name="T91" fmla="*/ 2147483646 h 188"/>
                <a:gd name="T92" fmla="*/ 2147483646 w 18"/>
                <a:gd name="T93" fmla="*/ 2147483646 h 188"/>
                <a:gd name="T94" fmla="*/ 2147483646 w 18"/>
                <a:gd name="T95" fmla="*/ 2147483646 h 188"/>
                <a:gd name="T96" fmla="*/ 2147483646 w 18"/>
                <a:gd name="T97" fmla="*/ 2147483646 h 188"/>
                <a:gd name="T98" fmla="*/ 2147483646 w 18"/>
                <a:gd name="T99" fmla="*/ 0 h 1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8">
                  <a:moveTo>
                    <a:pt x="0" y="169"/>
                  </a:moveTo>
                  <a:lnTo>
                    <a:pt x="1" y="170"/>
                  </a:lnTo>
                  <a:lnTo>
                    <a:pt x="1" y="172"/>
                  </a:lnTo>
                  <a:lnTo>
                    <a:pt x="1" y="170"/>
                  </a:lnTo>
                  <a:lnTo>
                    <a:pt x="2" y="171"/>
                  </a:lnTo>
                  <a:lnTo>
                    <a:pt x="2" y="172"/>
                  </a:lnTo>
                  <a:lnTo>
                    <a:pt x="3" y="173"/>
                  </a:lnTo>
                  <a:lnTo>
                    <a:pt x="4" y="173"/>
                  </a:lnTo>
                  <a:lnTo>
                    <a:pt x="4" y="174"/>
                  </a:lnTo>
                  <a:lnTo>
                    <a:pt x="4" y="175"/>
                  </a:lnTo>
                  <a:lnTo>
                    <a:pt x="5" y="176"/>
                  </a:lnTo>
                  <a:lnTo>
                    <a:pt x="6" y="176"/>
                  </a:lnTo>
                  <a:lnTo>
                    <a:pt x="6" y="177"/>
                  </a:lnTo>
                  <a:lnTo>
                    <a:pt x="6" y="178"/>
                  </a:lnTo>
                  <a:lnTo>
                    <a:pt x="7" y="178"/>
                  </a:lnTo>
                  <a:lnTo>
                    <a:pt x="7" y="180"/>
                  </a:lnTo>
                  <a:lnTo>
                    <a:pt x="7" y="181"/>
                  </a:lnTo>
                  <a:lnTo>
                    <a:pt x="8" y="182"/>
                  </a:lnTo>
                  <a:lnTo>
                    <a:pt x="8" y="184"/>
                  </a:lnTo>
                  <a:lnTo>
                    <a:pt x="9" y="184"/>
                  </a:lnTo>
                  <a:lnTo>
                    <a:pt x="9" y="185"/>
                  </a:lnTo>
                  <a:lnTo>
                    <a:pt x="10" y="184"/>
                  </a:lnTo>
                  <a:lnTo>
                    <a:pt x="10" y="186"/>
                  </a:lnTo>
                  <a:lnTo>
                    <a:pt x="11" y="186"/>
                  </a:lnTo>
                  <a:lnTo>
                    <a:pt x="11" y="188"/>
                  </a:lnTo>
                  <a:lnTo>
                    <a:pt x="11" y="186"/>
                  </a:lnTo>
                  <a:lnTo>
                    <a:pt x="12" y="185"/>
                  </a:lnTo>
                  <a:lnTo>
                    <a:pt x="12" y="183"/>
                  </a:lnTo>
                  <a:lnTo>
                    <a:pt x="12" y="179"/>
                  </a:lnTo>
                  <a:lnTo>
                    <a:pt x="13" y="175"/>
                  </a:lnTo>
                  <a:lnTo>
                    <a:pt x="13" y="169"/>
                  </a:lnTo>
                  <a:lnTo>
                    <a:pt x="13" y="161"/>
                  </a:lnTo>
                  <a:lnTo>
                    <a:pt x="14" y="152"/>
                  </a:lnTo>
                  <a:lnTo>
                    <a:pt x="14" y="141"/>
                  </a:lnTo>
                  <a:lnTo>
                    <a:pt x="15" y="128"/>
                  </a:lnTo>
                  <a:lnTo>
                    <a:pt x="15" y="114"/>
                  </a:lnTo>
                  <a:lnTo>
                    <a:pt x="15" y="97"/>
                  </a:lnTo>
                  <a:lnTo>
                    <a:pt x="16" y="81"/>
                  </a:lnTo>
                  <a:lnTo>
                    <a:pt x="16" y="66"/>
                  </a:lnTo>
                  <a:lnTo>
                    <a:pt x="16" y="50"/>
                  </a:lnTo>
                  <a:lnTo>
                    <a:pt x="17" y="36"/>
                  </a:lnTo>
                  <a:lnTo>
                    <a:pt x="17" y="23"/>
                  </a:lnTo>
                  <a:lnTo>
                    <a:pt x="17" y="11"/>
                  </a:lnTo>
                  <a:lnTo>
                    <a:pt x="18" y="0"/>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07" name="Freeform 164">
              <a:extLst>
                <a:ext uri="{FF2B5EF4-FFF2-40B4-BE49-F238E27FC236}">
                  <a16:creationId xmlns:a16="http://schemas.microsoft.com/office/drawing/2014/main" id="{6CB2E58B-E0BF-40F2-BF81-0C8257FE0170}"/>
                </a:ext>
              </a:extLst>
            </p:cNvPr>
            <p:cNvSpPr>
              <a:spLocks/>
            </p:cNvSpPr>
            <p:nvPr/>
          </p:nvSpPr>
          <p:spPr bwMode="auto">
            <a:xfrm>
              <a:off x="3561115" y="3201273"/>
              <a:ext cx="26983" cy="98152"/>
            </a:xfrm>
            <a:custGeom>
              <a:avLst/>
              <a:gdLst>
                <a:gd name="T0" fmla="*/ 0 w 17"/>
                <a:gd name="T1" fmla="*/ 2147483646 h 125"/>
                <a:gd name="T2" fmla="*/ 0 w 17"/>
                <a:gd name="T3" fmla="*/ 2147483646 h 125"/>
                <a:gd name="T4" fmla="*/ 2147483646 w 17"/>
                <a:gd name="T5" fmla="*/ 2147483646 h 125"/>
                <a:gd name="T6" fmla="*/ 2147483646 w 17"/>
                <a:gd name="T7" fmla="*/ 2147483646 h 125"/>
                <a:gd name="T8" fmla="*/ 2147483646 w 17"/>
                <a:gd name="T9" fmla="*/ 0 h 125"/>
                <a:gd name="T10" fmla="*/ 2147483646 w 17"/>
                <a:gd name="T11" fmla="*/ 0 h 125"/>
                <a:gd name="T12" fmla="*/ 2147483646 w 17"/>
                <a:gd name="T13" fmla="*/ 2147483646 h 125"/>
                <a:gd name="T14" fmla="*/ 2147483646 w 17"/>
                <a:gd name="T15" fmla="*/ 2147483646 h 125"/>
                <a:gd name="T16" fmla="*/ 2147483646 w 17"/>
                <a:gd name="T17" fmla="*/ 2147483646 h 125"/>
                <a:gd name="T18" fmla="*/ 2147483646 w 17"/>
                <a:gd name="T19" fmla="*/ 2147483646 h 125"/>
                <a:gd name="T20" fmla="*/ 2147483646 w 17"/>
                <a:gd name="T21" fmla="*/ 2147483646 h 125"/>
                <a:gd name="T22" fmla="*/ 2147483646 w 17"/>
                <a:gd name="T23" fmla="*/ 2147483646 h 125"/>
                <a:gd name="T24" fmla="*/ 2147483646 w 17"/>
                <a:gd name="T25" fmla="*/ 2147483646 h 125"/>
                <a:gd name="T26" fmla="*/ 2147483646 w 17"/>
                <a:gd name="T27" fmla="*/ 2147483646 h 125"/>
                <a:gd name="T28" fmla="*/ 2147483646 w 17"/>
                <a:gd name="T29" fmla="*/ 2147483646 h 125"/>
                <a:gd name="T30" fmla="*/ 2147483646 w 17"/>
                <a:gd name="T31" fmla="*/ 2147483646 h 125"/>
                <a:gd name="T32" fmla="*/ 2147483646 w 17"/>
                <a:gd name="T33" fmla="*/ 2147483646 h 125"/>
                <a:gd name="T34" fmla="*/ 2147483646 w 17"/>
                <a:gd name="T35" fmla="*/ 2147483646 h 125"/>
                <a:gd name="T36" fmla="*/ 2147483646 w 17"/>
                <a:gd name="T37" fmla="*/ 2147483646 h 125"/>
                <a:gd name="T38" fmla="*/ 2147483646 w 17"/>
                <a:gd name="T39" fmla="*/ 2147483646 h 125"/>
                <a:gd name="T40" fmla="*/ 2147483646 w 17"/>
                <a:gd name="T41" fmla="*/ 2147483646 h 125"/>
                <a:gd name="T42" fmla="*/ 2147483646 w 17"/>
                <a:gd name="T43" fmla="*/ 2147483646 h 125"/>
                <a:gd name="T44" fmla="*/ 2147483646 w 17"/>
                <a:gd name="T45" fmla="*/ 2147483646 h 125"/>
                <a:gd name="T46" fmla="*/ 2147483646 w 17"/>
                <a:gd name="T47" fmla="*/ 2147483646 h 125"/>
                <a:gd name="T48" fmla="*/ 2147483646 w 17"/>
                <a:gd name="T49" fmla="*/ 2147483646 h 125"/>
                <a:gd name="T50" fmla="*/ 2147483646 w 17"/>
                <a:gd name="T51" fmla="*/ 2147483646 h 125"/>
                <a:gd name="T52" fmla="*/ 2147483646 w 17"/>
                <a:gd name="T53" fmla="*/ 2147483646 h 125"/>
                <a:gd name="T54" fmla="*/ 2147483646 w 17"/>
                <a:gd name="T55" fmla="*/ 2147483646 h 125"/>
                <a:gd name="T56" fmla="*/ 2147483646 w 17"/>
                <a:gd name="T57" fmla="*/ 2147483646 h 125"/>
                <a:gd name="T58" fmla="*/ 2147483646 w 17"/>
                <a:gd name="T59" fmla="*/ 2147483646 h 125"/>
                <a:gd name="T60" fmla="*/ 2147483646 w 17"/>
                <a:gd name="T61" fmla="*/ 2147483646 h 125"/>
                <a:gd name="T62" fmla="*/ 2147483646 w 17"/>
                <a:gd name="T63" fmla="*/ 2147483646 h 125"/>
                <a:gd name="T64" fmla="*/ 2147483646 w 17"/>
                <a:gd name="T65" fmla="*/ 2147483646 h 125"/>
                <a:gd name="T66" fmla="*/ 2147483646 w 17"/>
                <a:gd name="T67" fmla="*/ 2147483646 h 125"/>
                <a:gd name="T68" fmla="*/ 2147483646 w 17"/>
                <a:gd name="T69" fmla="*/ 2147483646 h 125"/>
                <a:gd name="T70" fmla="*/ 2147483646 w 17"/>
                <a:gd name="T71" fmla="*/ 2147483646 h 125"/>
                <a:gd name="T72" fmla="*/ 2147483646 w 17"/>
                <a:gd name="T73" fmla="*/ 2147483646 h 125"/>
                <a:gd name="T74" fmla="*/ 2147483646 w 17"/>
                <a:gd name="T75" fmla="*/ 2147483646 h 125"/>
                <a:gd name="T76" fmla="*/ 2147483646 w 17"/>
                <a:gd name="T77" fmla="*/ 2147483646 h 125"/>
                <a:gd name="T78" fmla="*/ 2147483646 w 17"/>
                <a:gd name="T79" fmla="*/ 2147483646 h 125"/>
                <a:gd name="T80" fmla="*/ 2147483646 w 17"/>
                <a:gd name="T81" fmla="*/ 2147483646 h 125"/>
                <a:gd name="T82" fmla="*/ 2147483646 w 17"/>
                <a:gd name="T83" fmla="*/ 2147483646 h 125"/>
                <a:gd name="T84" fmla="*/ 2147483646 w 17"/>
                <a:gd name="T85" fmla="*/ 2147483646 h 125"/>
                <a:gd name="T86" fmla="*/ 2147483646 w 17"/>
                <a:gd name="T87" fmla="*/ 2147483646 h 125"/>
                <a:gd name="T88" fmla="*/ 2147483646 w 17"/>
                <a:gd name="T89" fmla="*/ 2147483646 h 125"/>
                <a:gd name="T90" fmla="*/ 2147483646 w 17"/>
                <a:gd name="T91" fmla="*/ 2147483646 h 125"/>
                <a:gd name="T92" fmla="*/ 2147483646 w 17"/>
                <a:gd name="T93" fmla="*/ 2147483646 h 125"/>
                <a:gd name="T94" fmla="*/ 2147483646 w 17"/>
                <a:gd name="T95" fmla="*/ 2147483646 h 125"/>
                <a:gd name="T96" fmla="*/ 2147483646 w 17"/>
                <a:gd name="T97" fmla="*/ 2147483646 h 125"/>
                <a:gd name="T98" fmla="*/ 2147483646 w 17"/>
                <a:gd name="T99" fmla="*/ 2147483646 h 1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5">
                  <a:moveTo>
                    <a:pt x="0" y="23"/>
                  </a:moveTo>
                  <a:lnTo>
                    <a:pt x="0" y="14"/>
                  </a:lnTo>
                  <a:lnTo>
                    <a:pt x="1" y="7"/>
                  </a:lnTo>
                  <a:lnTo>
                    <a:pt x="1" y="3"/>
                  </a:lnTo>
                  <a:lnTo>
                    <a:pt x="1" y="0"/>
                  </a:lnTo>
                  <a:lnTo>
                    <a:pt x="2" y="1"/>
                  </a:lnTo>
                  <a:lnTo>
                    <a:pt x="2" y="4"/>
                  </a:lnTo>
                  <a:lnTo>
                    <a:pt x="3" y="7"/>
                  </a:lnTo>
                  <a:lnTo>
                    <a:pt x="3" y="12"/>
                  </a:lnTo>
                  <a:lnTo>
                    <a:pt x="3" y="20"/>
                  </a:lnTo>
                  <a:lnTo>
                    <a:pt x="4" y="24"/>
                  </a:lnTo>
                  <a:lnTo>
                    <a:pt x="4" y="32"/>
                  </a:lnTo>
                  <a:lnTo>
                    <a:pt x="4" y="38"/>
                  </a:lnTo>
                  <a:lnTo>
                    <a:pt x="5" y="47"/>
                  </a:lnTo>
                  <a:lnTo>
                    <a:pt x="5" y="54"/>
                  </a:lnTo>
                  <a:lnTo>
                    <a:pt x="5" y="60"/>
                  </a:lnTo>
                  <a:lnTo>
                    <a:pt x="6" y="66"/>
                  </a:lnTo>
                  <a:lnTo>
                    <a:pt x="6" y="72"/>
                  </a:lnTo>
                  <a:lnTo>
                    <a:pt x="6" y="76"/>
                  </a:lnTo>
                  <a:lnTo>
                    <a:pt x="7" y="83"/>
                  </a:lnTo>
                  <a:lnTo>
                    <a:pt x="7" y="87"/>
                  </a:lnTo>
                  <a:lnTo>
                    <a:pt x="8" y="91"/>
                  </a:lnTo>
                  <a:lnTo>
                    <a:pt x="8" y="96"/>
                  </a:lnTo>
                  <a:lnTo>
                    <a:pt x="8" y="98"/>
                  </a:lnTo>
                  <a:lnTo>
                    <a:pt x="9" y="100"/>
                  </a:lnTo>
                  <a:lnTo>
                    <a:pt x="9" y="103"/>
                  </a:lnTo>
                  <a:lnTo>
                    <a:pt x="9" y="106"/>
                  </a:lnTo>
                  <a:lnTo>
                    <a:pt x="10" y="109"/>
                  </a:lnTo>
                  <a:lnTo>
                    <a:pt x="10" y="110"/>
                  </a:lnTo>
                  <a:lnTo>
                    <a:pt x="11" y="111"/>
                  </a:lnTo>
                  <a:lnTo>
                    <a:pt x="11" y="112"/>
                  </a:lnTo>
                  <a:lnTo>
                    <a:pt x="12" y="112"/>
                  </a:lnTo>
                  <a:lnTo>
                    <a:pt x="12" y="111"/>
                  </a:lnTo>
                  <a:lnTo>
                    <a:pt x="13" y="111"/>
                  </a:lnTo>
                  <a:lnTo>
                    <a:pt x="14" y="111"/>
                  </a:lnTo>
                  <a:lnTo>
                    <a:pt x="14" y="110"/>
                  </a:lnTo>
                  <a:lnTo>
                    <a:pt x="14" y="111"/>
                  </a:lnTo>
                  <a:lnTo>
                    <a:pt x="15" y="111"/>
                  </a:lnTo>
                  <a:lnTo>
                    <a:pt x="15" y="112"/>
                  </a:lnTo>
                  <a:lnTo>
                    <a:pt x="15" y="113"/>
                  </a:lnTo>
                  <a:lnTo>
                    <a:pt x="16" y="114"/>
                  </a:lnTo>
                  <a:lnTo>
                    <a:pt x="16" y="116"/>
                  </a:lnTo>
                  <a:lnTo>
                    <a:pt x="17" y="117"/>
                  </a:lnTo>
                  <a:lnTo>
                    <a:pt x="17" y="121"/>
                  </a:lnTo>
                  <a:lnTo>
                    <a:pt x="17" y="125"/>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08" name="Freeform 165">
              <a:extLst>
                <a:ext uri="{FF2B5EF4-FFF2-40B4-BE49-F238E27FC236}">
                  <a16:creationId xmlns:a16="http://schemas.microsoft.com/office/drawing/2014/main" id="{025284E6-257C-4809-86A2-280934FC47BA}"/>
                </a:ext>
              </a:extLst>
            </p:cNvPr>
            <p:cNvSpPr>
              <a:spLocks/>
            </p:cNvSpPr>
            <p:nvPr/>
          </p:nvSpPr>
          <p:spPr bwMode="auto">
            <a:xfrm>
              <a:off x="3588097" y="3299426"/>
              <a:ext cx="28569" cy="31409"/>
            </a:xfrm>
            <a:custGeom>
              <a:avLst/>
              <a:gdLst>
                <a:gd name="T0" fmla="*/ 0 w 18"/>
                <a:gd name="T1" fmla="*/ 0 h 40"/>
                <a:gd name="T2" fmla="*/ 2147483646 w 18"/>
                <a:gd name="T3" fmla="*/ 2147483646 h 40"/>
                <a:gd name="T4" fmla="*/ 2147483646 w 18"/>
                <a:gd name="T5" fmla="*/ 2147483646 h 40"/>
                <a:gd name="T6" fmla="*/ 2147483646 w 18"/>
                <a:gd name="T7" fmla="*/ 2147483646 h 40"/>
                <a:gd name="T8" fmla="*/ 2147483646 w 18"/>
                <a:gd name="T9" fmla="*/ 2147483646 h 40"/>
                <a:gd name="T10" fmla="*/ 2147483646 w 18"/>
                <a:gd name="T11" fmla="*/ 2147483646 h 40"/>
                <a:gd name="T12" fmla="*/ 2147483646 w 18"/>
                <a:gd name="T13" fmla="*/ 2147483646 h 40"/>
                <a:gd name="T14" fmla="*/ 2147483646 w 18"/>
                <a:gd name="T15" fmla="*/ 2147483646 h 40"/>
                <a:gd name="T16" fmla="*/ 2147483646 w 18"/>
                <a:gd name="T17" fmla="*/ 2147483646 h 40"/>
                <a:gd name="T18" fmla="*/ 2147483646 w 18"/>
                <a:gd name="T19" fmla="*/ 2147483646 h 40"/>
                <a:gd name="T20" fmla="*/ 2147483646 w 18"/>
                <a:gd name="T21" fmla="*/ 2147483646 h 40"/>
                <a:gd name="T22" fmla="*/ 2147483646 w 18"/>
                <a:gd name="T23" fmla="*/ 2147483646 h 40"/>
                <a:gd name="T24" fmla="*/ 2147483646 w 18"/>
                <a:gd name="T25" fmla="*/ 2147483646 h 40"/>
                <a:gd name="T26" fmla="*/ 2147483646 w 18"/>
                <a:gd name="T27" fmla="*/ 2147483646 h 40"/>
                <a:gd name="T28" fmla="*/ 2147483646 w 18"/>
                <a:gd name="T29" fmla="*/ 2147483646 h 40"/>
                <a:gd name="T30" fmla="*/ 2147483646 w 18"/>
                <a:gd name="T31" fmla="*/ 2147483646 h 40"/>
                <a:gd name="T32" fmla="*/ 2147483646 w 18"/>
                <a:gd name="T33" fmla="*/ 2147483646 h 40"/>
                <a:gd name="T34" fmla="*/ 2147483646 w 18"/>
                <a:gd name="T35" fmla="*/ 2147483646 h 40"/>
                <a:gd name="T36" fmla="*/ 2147483646 w 18"/>
                <a:gd name="T37" fmla="*/ 2147483646 h 40"/>
                <a:gd name="T38" fmla="*/ 2147483646 w 18"/>
                <a:gd name="T39" fmla="*/ 2147483646 h 40"/>
                <a:gd name="T40" fmla="*/ 2147483646 w 18"/>
                <a:gd name="T41" fmla="*/ 2147483646 h 40"/>
                <a:gd name="T42" fmla="*/ 2147483646 w 18"/>
                <a:gd name="T43" fmla="*/ 2147483646 h 40"/>
                <a:gd name="T44" fmla="*/ 2147483646 w 18"/>
                <a:gd name="T45" fmla="*/ 2147483646 h 40"/>
                <a:gd name="T46" fmla="*/ 2147483646 w 18"/>
                <a:gd name="T47" fmla="*/ 2147483646 h 40"/>
                <a:gd name="T48" fmla="*/ 2147483646 w 18"/>
                <a:gd name="T49" fmla="*/ 2147483646 h 40"/>
                <a:gd name="T50" fmla="*/ 2147483646 w 18"/>
                <a:gd name="T51" fmla="*/ 2147483646 h 40"/>
                <a:gd name="T52" fmla="*/ 2147483646 w 18"/>
                <a:gd name="T53" fmla="*/ 2147483646 h 40"/>
                <a:gd name="T54" fmla="*/ 2147483646 w 18"/>
                <a:gd name="T55" fmla="*/ 2147483646 h 40"/>
                <a:gd name="T56" fmla="*/ 2147483646 w 18"/>
                <a:gd name="T57" fmla="*/ 2147483646 h 40"/>
                <a:gd name="T58" fmla="*/ 2147483646 w 18"/>
                <a:gd name="T59" fmla="*/ 2147483646 h 40"/>
                <a:gd name="T60" fmla="*/ 2147483646 w 18"/>
                <a:gd name="T61" fmla="*/ 2147483646 h 40"/>
                <a:gd name="T62" fmla="*/ 2147483646 w 18"/>
                <a:gd name="T63" fmla="*/ 2147483646 h 40"/>
                <a:gd name="T64" fmla="*/ 2147483646 w 18"/>
                <a:gd name="T65" fmla="*/ 2147483646 h 40"/>
                <a:gd name="T66" fmla="*/ 2147483646 w 18"/>
                <a:gd name="T67" fmla="*/ 2147483646 h 40"/>
                <a:gd name="T68" fmla="*/ 2147483646 w 18"/>
                <a:gd name="T69" fmla="*/ 2147483646 h 40"/>
                <a:gd name="T70" fmla="*/ 2147483646 w 18"/>
                <a:gd name="T71" fmla="*/ 2147483646 h 40"/>
                <a:gd name="T72" fmla="*/ 2147483646 w 18"/>
                <a:gd name="T73" fmla="*/ 2147483646 h 40"/>
                <a:gd name="T74" fmla="*/ 2147483646 w 18"/>
                <a:gd name="T75" fmla="*/ 2147483646 h 40"/>
                <a:gd name="T76" fmla="*/ 2147483646 w 18"/>
                <a:gd name="T77" fmla="*/ 2147483646 h 40"/>
                <a:gd name="T78" fmla="*/ 2147483646 w 18"/>
                <a:gd name="T79" fmla="*/ 2147483646 h 40"/>
                <a:gd name="T80" fmla="*/ 2147483646 w 18"/>
                <a:gd name="T81" fmla="*/ 2147483646 h 40"/>
                <a:gd name="T82" fmla="*/ 2147483646 w 18"/>
                <a:gd name="T83" fmla="*/ 2147483646 h 40"/>
                <a:gd name="T84" fmla="*/ 2147483646 w 18"/>
                <a:gd name="T85" fmla="*/ 2147483646 h 40"/>
                <a:gd name="T86" fmla="*/ 2147483646 w 18"/>
                <a:gd name="T87" fmla="*/ 2147483646 h 40"/>
                <a:gd name="T88" fmla="*/ 2147483646 w 18"/>
                <a:gd name="T89" fmla="*/ 2147483646 h 40"/>
                <a:gd name="T90" fmla="*/ 2147483646 w 18"/>
                <a:gd name="T91" fmla="*/ 2147483646 h 40"/>
                <a:gd name="T92" fmla="*/ 2147483646 w 18"/>
                <a:gd name="T93" fmla="*/ 2147483646 h 40"/>
                <a:gd name="T94" fmla="*/ 2147483646 w 18"/>
                <a:gd name="T95" fmla="*/ 2147483646 h 40"/>
                <a:gd name="T96" fmla="*/ 2147483646 w 18"/>
                <a:gd name="T97" fmla="*/ 2147483646 h 40"/>
                <a:gd name="T98" fmla="*/ 2147483646 w 18"/>
                <a:gd name="T99" fmla="*/ 2147483646 h 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0">
                  <a:moveTo>
                    <a:pt x="0" y="0"/>
                  </a:moveTo>
                  <a:lnTo>
                    <a:pt x="1" y="1"/>
                  </a:lnTo>
                  <a:lnTo>
                    <a:pt x="1" y="4"/>
                  </a:lnTo>
                  <a:lnTo>
                    <a:pt x="1" y="7"/>
                  </a:lnTo>
                  <a:lnTo>
                    <a:pt x="2" y="8"/>
                  </a:lnTo>
                  <a:lnTo>
                    <a:pt x="2" y="11"/>
                  </a:lnTo>
                  <a:lnTo>
                    <a:pt x="3" y="13"/>
                  </a:lnTo>
                  <a:lnTo>
                    <a:pt x="3" y="14"/>
                  </a:lnTo>
                  <a:lnTo>
                    <a:pt x="4" y="14"/>
                  </a:lnTo>
                  <a:lnTo>
                    <a:pt x="5" y="13"/>
                  </a:lnTo>
                  <a:lnTo>
                    <a:pt x="6" y="11"/>
                  </a:lnTo>
                  <a:lnTo>
                    <a:pt x="6" y="10"/>
                  </a:lnTo>
                  <a:lnTo>
                    <a:pt x="6" y="9"/>
                  </a:lnTo>
                  <a:lnTo>
                    <a:pt x="7" y="9"/>
                  </a:lnTo>
                  <a:lnTo>
                    <a:pt x="7" y="8"/>
                  </a:lnTo>
                  <a:lnTo>
                    <a:pt x="7" y="7"/>
                  </a:lnTo>
                  <a:lnTo>
                    <a:pt x="8" y="5"/>
                  </a:lnTo>
                  <a:lnTo>
                    <a:pt x="9" y="5"/>
                  </a:lnTo>
                  <a:lnTo>
                    <a:pt x="9" y="4"/>
                  </a:lnTo>
                  <a:lnTo>
                    <a:pt x="9" y="3"/>
                  </a:lnTo>
                  <a:lnTo>
                    <a:pt x="10" y="3"/>
                  </a:lnTo>
                  <a:lnTo>
                    <a:pt x="10" y="6"/>
                  </a:lnTo>
                  <a:lnTo>
                    <a:pt x="10" y="5"/>
                  </a:lnTo>
                  <a:lnTo>
                    <a:pt x="11" y="7"/>
                  </a:lnTo>
                  <a:lnTo>
                    <a:pt x="11" y="9"/>
                  </a:lnTo>
                  <a:lnTo>
                    <a:pt x="12" y="10"/>
                  </a:lnTo>
                  <a:lnTo>
                    <a:pt x="12" y="11"/>
                  </a:lnTo>
                  <a:lnTo>
                    <a:pt x="12" y="12"/>
                  </a:lnTo>
                  <a:lnTo>
                    <a:pt x="13" y="15"/>
                  </a:lnTo>
                  <a:lnTo>
                    <a:pt x="13" y="17"/>
                  </a:lnTo>
                  <a:lnTo>
                    <a:pt x="14" y="19"/>
                  </a:lnTo>
                  <a:lnTo>
                    <a:pt x="14" y="20"/>
                  </a:lnTo>
                  <a:lnTo>
                    <a:pt x="14" y="24"/>
                  </a:lnTo>
                  <a:lnTo>
                    <a:pt x="15" y="26"/>
                  </a:lnTo>
                  <a:lnTo>
                    <a:pt x="15" y="29"/>
                  </a:lnTo>
                  <a:lnTo>
                    <a:pt x="16" y="31"/>
                  </a:lnTo>
                  <a:lnTo>
                    <a:pt x="16" y="32"/>
                  </a:lnTo>
                  <a:lnTo>
                    <a:pt x="16" y="35"/>
                  </a:lnTo>
                  <a:lnTo>
                    <a:pt x="17" y="37"/>
                  </a:lnTo>
                  <a:lnTo>
                    <a:pt x="17" y="39"/>
                  </a:lnTo>
                  <a:lnTo>
                    <a:pt x="18" y="40"/>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09" name="Freeform 166">
              <a:extLst>
                <a:ext uri="{FF2B5EF4-FFF2-40B4-BE49-F238E27FC236}">
                  <a16:creationId xmlns:a16="http://schemas.microsoft.com/office/drawing/2014/main" id="{F6885725-456C-4F34-9383-B2C3B22931A3}"/>
                </a:ext>
              </a:extLst>
            </p:cNvPr>
            <p:cNvSpPr>
              <a:spLocks/>
            </p:cNvSpPr>
            <p:nvPr/>
          </p:nvSpPr>
          <p:spPr bwMode="auto">
            <a:xfrm>
              <a:off x="3616667" y="3330835"/>
              <a:ext cx="26983" cy="20415"/>
            </a:xfrm>
            <a:custGeom>
              <a:avLst/>
              <a:gdLst>
                <a:gd name="T0" fmla="*/ 0 w 17"/>
                <a:gd name="T1" fmla="*/ 0 h 26"/>
                <a:gd name="T2" fmla="*/ 0 w 17"/>
                <a:gd name="T3" fmla="*/ 2147483646 h 26"/>
                <a:gd name="T4" fmla="*/ 0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2"/>
                  </a:lnTo>
                  <a:lnTo>
                    <a:pt x="0" y="4"/>
                  </a:lnTo>
                  <a:lnTo>
                    <a:pt x="1" y="5"/>
                  </a:lnTo>
                  <a:lnTo>
                    <a:pt x="1" y="6"/>
                  </a:lnTo>
                  <a:lnTo>
                    <a:pt x="2" y="7"/>
                  </a:lnTo>
                  <a:lnTo>
                    <a:pt x="2" y="8"/>
                  </a:lnTo>
                  <a:lnTo>
                    <a:pt x="2" y="9"/>
                  </a:lnTo>
                  <a:lnTo>
                    <a:pt x="3" y="10"/>
                  </a:lnTo>
                  <a:lnTo>
                    <a:pt x="3" y="11"/>
                  </a:lnTo>
                  <a:lnTo>
                    <a:pt x="3" y="12"/>
                  </a:lnTo>
                  <a:lnTo>
                    <a:pt x="4" y="13"/>
                  </a:lnTo>
                  <a:lnTo>
                    <a:pt x="4" y="15"/>
                  </a:lnTo>
                  <a:lnTo>
                    <a:pt x="5" y="15"/>
                  </a:lnTo>
                  <a:lnTo>
                    <a:pt x="5" y="17"/>
                  </a:lnTo>
                  <a:lnTo>
                    <a:pt x="6" y="17"/>
                  </a:lnTo>
                  <a:lnTo>
                    <a:pt x="6" y="18"/>
                  </a:lnTo>
                  <a:lnTo>
                    <a:pt x="7" y="18"/>
                  </a:lnTo>
                  <a:lnTo>
                    <a:pt x="7" y="19"/>
                  </a:lnTo>
                  <a:lnTo>
                    <a:pt x="8" y="19"/>
                  </a:lnTo>
                  <a:lnTo>
                    <a:pt x="8" y="20"/>
                  </a:lnTo>
                  <a:lnTo>
                    <a:pt x="9" y="21"/>
                  </a:lnTo>
                  <a:lnTo>
                    <a:pt x="9" y="20"/>
                  </a:lnTo>
                  <a:lnTo>
                    <a:pt x="9" y="21"/>
                  </a:lnTo>
                  <a:lnTo>
                    <a:pt x="10" y="20"/>
                  </a:lnTo>
                  <a:lnTo>
                    <a:pt x="10" y="22"/>
                  </a:lnTo>
                  <a:lnTo>
                    <a:pt x="10" y="23"/>
                  </a:lnTo>
                  <a:lnTo>
                    <a:pt x="11" y="22"/>
                  </a:lnTo>
                  <a:lnTo>
                    <a:pt x="12" y="22"/>
                  </a:lnTo>
                  <a:lnTo>
                    <a:pt x="12" y="23"/>
                  </a:lnTo>
                  <a:lnTo>
                    <a:pt x="13" y="24"/>
                  </a:lnTo>
                  <a:lnTo>
                    <a:pt x="13" y="23"/>
                  </a:lnTo>
                  <a:lnTo>
                    <a:pt x="13" y="24"/>
                  </a:lnTo>
                  <a:lnTo>
                    <a:pt x="14" y="25"/>
                  </a:lnTo>
                  <a:lnTo>
                    <a:pt x="15" y="25"/>
                  </a:lnTo>
                  <a:lnTo>
                    <a:pt x="15" y="24"/>
                  </a:lnTo>
                  <a:lnTo>
                    <a:pt x="16" y="25"/>
                  </a:lnTo>
                  <a:lnTo>
                    <a:pt x="16" y="24"/>
                  </a:lnTo>
                  <a:lnTo>
                    <a:pt x="16" y="25"/>
                  </a:lnTo>
                  <a:lnTo>
                    <a:pt x="17" y="26"/>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10" name="Freeform 167">
              <a:extLst>
                <a:ext uri="{FF2B5EF4-FFF2-40B4-BE49-F238E27FC236}">
                  <a16:creationId xmlns:a16="http://schemas.microsoft.com/office/drawing/2014/main" id="{9AAC174E-D545-47DC-A1EB-B67CEE968F49}"/>
                </a:ext>
              </a:extLst>
            </p:cNvPr>
            <p:cNvSpPr>
              <a:spLocks/>
            </p:cNvSpPr>
            <p:nvPr/>
          </p:nvSpPr>
          <p:spPr bwMode="auto">
            <a:xfrm>
              <a:off x="3643649" y="3351250"/>
              <a:ext cx="7936" cy="3926"/>
            </a:xfrm>
            <a:custGeom>
              <a:avLst/>
              <a:gdLst>
                <a:gd name="T0" fmla="*/ 0 w 5"/>
                <a:gd name="T1" fmla="*/ 0 h 5"/>
                <a:gd name="T2" fmla="*/ 2147483646 w 5"/>
                <a:gd name="T3" fmla="*/ 0 h 5"/>
                <a:gd name="T4" fmla="*/ 2147483646 w 5"/>
                <a:gd name="T5" fmla="*/ 0 h 5"/>
                <a:gd name="T6" fmla="*/ 2147483646 w 5"/>
                <a:gd name="T7" fmla="*/ 0 h 5"/>
                <a:gd name="T8" fmla="*/ 2147483646 w 5"/>
                <a:gd name="T9" fmla="*/ 0 h 5"/>
                <a:gd name="T10" fmla="*/ 2147483646 w 5"/>
                <a:gd name="T11" fmla="*/ 2147483646 h 5"/>
                <a:gd name="T12" fmla="*/ 2147483646 w 5"/>
                <a:gd name="T13" fmla="*/ 2147483646 h 5"/>
                <a:gd name="T14" fmla="*/ 2147483646 w 5"/>
                <a:gd name="T15" fmla="*/ 2147483646 h 5"/>
                <a:gd name="T16" fmla="*/ 2147483646 w 5"/>
                <a:gd name="T17" fmla="*/ 2147483646 h 5"/>
                <a:gd name="T18" fmla="*/ 2147483646 w 5"/>
                <a:gd name="T19" fmla="*/ 2147483646 h 5"/>
                <a:gd name="T20" fmla="*/ 2147483646 w 5"/>
                <a:gd name="T21" fmla="*/ 2147483646 h 5"/>
                <a:gd name="T22" fmla="*/ 2147483646 w 5"/>
                <a:gd name="T23" fmla="*/ 2147483646 h 5"/>
                <a:gd name="T24" fmla="*/ 2147483646 w 5"/>
                <a:gd name="T25" fmla="*/ 2147483646 h 5"/>
                <a:gd name="T26" fmla="*/ 2147483646 w 5"/>
                <a:gd name="T27" fmla="*/ 2147483646 h 5"/>
                <a:gd name="T28" fmla="*/ 2147483646 w 5"/>
                <a:gd name="T29" fmla="*/ 214748364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5">
                  <a:moveTo>
                    <a:pt x="0" y="0"/>
                  </a:moveTo>
                  <a:lnTo>
                    <a:pt x="1" y="0"/>
                  </a:lnTo>
                  <a:lnTo>
                    <a:pt x="2" y="0"/>
                  </a:lnTo>
                  <a:lnTo>
                    <a:pt x="2" y="1"/>
                  </a:lnTo>
                  <a:lnTo>
                    <a:pt x="2" y="3"/>
                  </a:lnTo>
                  <a:lnTo>
                    <a:pt x="3" y="3"/>
                  </a:lnTo>
                  <a:lnTo>
                    <a:pt x="3" y="2"/>
                  </a:lnTo>
                  <a:lnTo>
                    <a:pt x="4" y="3"/>
                  </a:lnTo>
                  <a:lnTo>
                    <a:pt x="5" y="4"/>
                  </a:lnTo>
                  <a:lnTo>
                    <a:pt x="5" y="5"/>
                  </a:lnTo>
                  <a:lnTo>
                    <a:pt x="5" y="4"/>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11" name="Freeform 168">
              <a:extLst>
                <a:ext uri="{FF2B5EF4-FFF2-40B4-BE49-F238E27FC236}">
                  <a16:creationId xmlns:a16="http://schemas.microsoft.com/office/drawing/2014/main" id="{AA9ECE5E-1647-4E10-A4F7-EC98079F523F}"/>
                </a:ext>
              </a:extLst>
            </p:cNvPr>
            <p:cNvSpPr>
              <a:spLocks/>
            </p:cNvSpPr>
            <p:nvPr/>
          </p:nvSpPr>
          <p:spPr bwMode="auto">
            <a:xfrm>
              <a:off x="3651585" y="3192635"/>
              <a:ext cx="28569" cy="171179"/>
            </a:xfrm>
            <a:custGeom>
              <a:avLst/>
              <a:gdLst>
                <a:gd name="T0" fmla="*/ 0 w 18"/>
                <a:gd name="T1" fmla="*/ 2147483646 h 218"/>
                <a:gd name="T2" fmla="*/ 2147483646 w 18"/>
                <a:gd name="T3" fmla="*/ 2147483646 h 218"/>
                <a:gd name="T4" fmla="*/ 2147483646 w 18"/>
                <a:gd name="T5" fmla="*/ 2147483646 h 218"/>
                <a:gd name="T6" fmla="*/ 2147483646 w 18"/>
                <a:gd name="T7" fmla="*/ 2147483646 h 218"/>
                <a:gd name="T8" fmla="*/ 2147483646 w 18"/>
                <a:gd name="T9" fmla="*/ 2147483646 h 218"/>
                <a:gd name="T10" fmla="*/ 2147483646 w 18"/>
                <a:gd name="T11" fmla="*/ 2147483646 h 218"/>
                <a:gd name="T12" fmla="*/ 2147483646 w 18"/>
                <a:gd name="T13" fmla="*/ 2147483646 h 218"/>
                <a:gd name="T14" fmla="*/ 2147483646 w 18"/>
                <a:gd name="T15" fmla="*/ 2147483646 h 218"/>
                <a:gd name="T16" fmla="*/ 2147483646 w 18"/>
                <a:gd name="T17" fmla="*/ 2147483646 h 218"/>
                <a:gd name="T18" fmla="*/ 2147483646 w 18"/>
                <a:gd name="T19" fmla="*/ 2147483646 h 218"/>
                <a:gd name="T20" fmla="*/ 2147483646 w 18"/>
                <a:gd name="T21" fmla="*/ 2147483646 h 218"/>
                <a:gd name="T22" fmla="*/ 2147483646 w 18"/>
                <a:gd name="T23" fmla="*/ 2147483646 h 218"/>
                <a:gd name="T24" fmla="*/ 2147483646 w 18"/>
                <a:gd name="T25" fmla="*/ 2147483646 h 218"/>
                <a:gd name="T26" fmla="*/ 2147483646 w 18"/>
                <a:gd name="T27" fmla="*/ 2147483646 h 218"/>
                <a:gd name="T28" fmla="*/ 2147483646 w 18"/>
                <a:gd name="T29" fmla="*/ 2147483646 h 218"/>
                <a:gd name="T30" fmla="*/ 2147483646 w 18"/>
                <a:gd name="T31" fmla="*/ 2147483646 h 218"/>
                <a:gd name="T32" fmla="*/ 2147483646 w 18"/>
                <a:gd name="T33" fmla="*/ 2147483646 h 218"/>
                <a:gd name="T34" fmla="*/ 2147483646 w 18"/>
                <a:gd name="T35" fmla="*/ 2147483646 h 218"/>
                <a:gd name="T36" fmla="*/ 2147483646 w 18"/>
                <a:gd name="T37" fmla="*/ 2147483646 h 218"/>
                <a:gd name="T38" fmla="*/ 2147483646 w 18"/>
                <a:gd name="T39" fmla="*/ 2147483646 h 218"/>
                <a:gd name="T40" fmla="*/ 2147483646 w 18"/>
                <a:gd name="T41" fmla="*/ 2147483646 h 218"/>
                <a:gd name="T42" fmla="*/ 2147483646 w 18"/>
                <a:gd name="T43" fmla="*/ 2147483646 h 218"/>
                <a:gd name="T44" fmla="*/ 2147483646 w 18"/>
                <a:gd name="T45" fmla="*/ 2147483646 h 218"/>
                <a:gd name="T46" fmla="*/ 2147483646 w 18"/>
                <a:gd name="T47" fmla="*/ 2147483646 h 218"/>
                <a:gd name="T48" fmla="*/ 2147483646 w 18"/>
                <a:gd name="T49" fmla="*/ 2147483646 h 218"/>
                <a:gd name="T50" fmla="*/ 2147483646 w 18"/>
                <a:gd name="T51" fmla="*/ 2147483646 h 218"/>
                <a:gd name="T52" fmla="*/ 2147483646 w 18"/>
                <a:gd name="T53" fmla="*/ 2147483646 h 218"/>
                <a:gd name="T54" fmla="*/ 2147483646 w 18"/>
                <a:gd name="T55" fmla="*/ 2147483646 h 218"/>
                <a:gd name="T56" fmla="*/ 2147483646 w 18"/>
                <a:gd name="T57" fmla="*/ 2147483646 h 218"/>
                <a:gd name="T58" fmla="*/ 2147483646 w 18"/>
                <a:gd name="T59" fmla="*/ 2147483646 h 218"/>
                <a:gd name="T60" fmla="*/ 2147483646 w 18"/>
                <a:gd name="T61" fmla="*/ 2147483646 h 218"/>
                <a:gd name="T62" fmla="*/ 2147483646 w 18"/>
                <a:gd name="T63" fmla="*/ 2147483646 h 218"/>
                <a:gd name="T64" fmla="*/ 2147483646 w 18"/>
                <a:gd name="T65" fmla="*/ 2147483646 h 218"/>
                <a:gd name="T66" fmla="*/ 2147483646 w 18"/>
                <a:gd name="T67" fmla="*/ 2147483646 h 218"/>
                <a:gd name="T68" fmla="*/ 2147483646 w 18"/>
                <a:gd name="T69" fmla="*/ 2147483646 h 218"/>
                <a:gd name="T70" fmla="*/ 2147483646 w 18"/>
                <a:gd name="T71" fmla="*/ 2147483646 h 218"/>
                <a:gd name="T72" fmla="*/ 2147483646 w 18"/>
                <a:gd name="T73" fmla="*/ 2147483646 h 218"/>
                <a:gd name="T74" fmla="*/ 2147483646 w 18"/>
                <a:gd name="T75" fmla="*/ 2147483646 h 218"/>
                <a:gd name="T76" fmla="*/ 2147483646 w 18"/>
                <a:gd name="T77" fmla="*/ 2147483646 h 218"/>
                <a:gd name="T78" fmla="*/ 2147483646 w 18"/>
                <a:gd name="T79" fmla="*/ 2147483646 h 218"/>
                <a:gd name="T80" fmla="*/ 2147483646 w 18"/>
                <a:gd name="T81" fmla="*/ 2147483646 h 218"/>
                <a:gd name="T82" fmla="*/ 2147483646 w 18"/>
                <a:gd name="T83" fmla="*/ 2147483646 h 218"/>
                <a:gd name="T84" fmla="*/ 2147483646 w 18"/>
                <a:gd name="T85" fmla="*/ 2147483646 h 218"/>
                <a:gd name="T86" fmla="*/ 2147483646 w 18"/>
                <a:gd name="T87" fmla="*/ 2147483646 h 218"/>
                <a:gd name="T88" fmla="*/ 2147483646 w 18"/>
                <a:gd name="T89" fmla="*/ 2147483646 h 218"/>
                <a:gd name="T90" fmla="*/ 2147483646 w 18"/>
                <a:gd name="T91" fmla="*/ 0 h 218"/>
                <a:gd name="T92" fmla="*/ 2147483646 w 18"/>
                <a:gd name="T93" fmla="*/ 2147483646 h 218"/>
                <a:gd name="T94" fmla="*/ 2147483646 w 18"/>
                <a:gd name="T95" fmla="*/ 2147483646 h 218"/>
                <a:gd name="T96" fmla="*/ 2147483646 w 18"/>
                <a:gd name="T97" fmla="*/ 2147483646 h 218"/>
                <a:gd name="T98" fmla="*/ 2147483646 w 18"/>
                <a:gd name="T99" fmla="*/ 2147483646 h 2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8">
                  <a:moveTo>
                    <a:pt x="0" y="206"/>
                  </a:moveTo>
                  <a:lnTo>
                    <a:pt x="1" y="209"/>
                  </a:lnTo>
                  <a:lnTo>
                    <a:pt x="1" y="208"/>
                  </a:lnTo>
                  <a:lnTo>
                    <a:pt x="1" y="207"/>
                  </a:lnTo>
                  <a:lnTo>
                    <a:pt x="2" y="209"/>
                  </a:lnTo>
                  <a:lnTo>
                    <a:pt x="3" y="209"/>
                  </a:lnTo>
                  <a:lnTo>
                    <a:pt x="3" y="210"/>
                  </a:lnTo>
                  <a:lnTo>
                    <a:pt x="3" y="211"/>
                  </a:lnTo>
                  <a:lnTo>
                    <a:pt x="4" y="212"/>
                  </a:lnTo>
                  <a:lnTo>
                    <a:pt x="4" y="213"/>
                  </a:lnTo>
                  <a:lnTo>
                    <a:pt x="5" y="214"/>
                  </a:lnTo>
                  <a:lnTo>
                    <a:pt x="5" y="215"/>
                  </a:lnTo>
                  <a:lnTo>
                    <a:pt x="6" y="215"/>
                  </a:lnTo>
                  <a:lnTo>
                    <a:pt x="6" y="216"/>
                  </a:lnTo>
                  <a:lnTo>
                    <a:pt x="7" y="217"/>
                  </a:lnTo>
                  <a:lnTo>
                    <a:pt x="7" y="218"/>
                  </a:lnTo>
                  <a:lnTo>
                    <a:pt x="7" y="217"/>
                  </a:lnTo>
                  <a:lnTo>
                    <a:pt x="8" y="216"/>
                  </a:lnTo>
                  <a:lnTo>
                    <a:pt x="8" y="213"/>
                  </a:lnTo>
                  <a:lnTo>
                    <a:pt x="9" y="210"/>
                  </a:lnTo>
                  <a:lnTo>
                    <a:pt x="9" y="205"/>
                  </a:lnTo>
                  <a:lnTo>
                    <a:pt x="10" y="201"/>
                  </a:lnTo>
                  <a:lnTo>
                    <a:pt x="10" y="193"/>
                  </a:lnTo>
                  <a:lnTo>
                    <a:pt x="10" y="185"/>
                  </a:lnTo>
                  <a:lnTo>
                    <a:pt x="11" y="174"/>
                  </a:lnTo>
                  <a:lnTo>
                    <a:pt x="11" y="161"/>
                  </a:lnTo>
                  <a:lnTo>
                    <a:pt x="11" y="149"/>
                  </a:lnTo>
                  <a:lnTo>
                    <a:pt x="12" y="132"/>
                  </a:lnTo>
                  <a:lnTo>
                    <a:pt x="12" y="115"/>
                  </a:lnTo>
                  <a:lnTo>
                    <a:pt x="12" y="100"/>
                  </a:lnTo>
                  <a:lnTo>
                    <a:pt x="13" y="84"/>
                  </a:lnTo>
                  <a:lnTo>
                    <a:pt x="13" y="68"/>
                  </a:lnTo>
                  <a:lnTo>
                    <a:pt x="13" y="54"/>
                  </a:lnTo>
                  <a:lnTo>
                    <a:pt x="14" y="40"/>
                  </a:lnTo>
                  <a:lnTo>
                    <a:pt x="14" y="28"/>
                  </a:lnTo>
                  <a:lnTo>
                    <a:pt x="15" y="19"/>
                  </a:lnTo>
                  <a:lnTo>
                    <a:pt x="15" y="10"/>
                  </a:lnTo>
                  <a:lnTo>
                    <a:pt x="15" y="5"/>
                  </a:lnTo>
                  <a:lnTo>
                    <a:pt x="16" y="2"/>
                  </a:lnTo>
                  <a:lnTo>
                    <a:pt x="16" y="1"/>
                  </a:lnTo>
                  <a:lnTo>
                    <a:pt x="16" y="0"/>
                  </a:lnTo>
                  <a:lnTo>
                    <a:pt x="17" y="3"/>
                  </a:lnTo>
                  <a:lnTo>
                    <a:pt x="17" y="6"/>
                  </a:lnTo>
                  <a:lnTo>
                    <a:pt x="17"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12" name="Freeform 169">
              <a:extLst>
                <a:ext uri="{FF2B5EF4-FFF2-40B4-BE49-F238E27FC236}">
                  <a16:creationId xmlns:a16="http://schemas.microsoft.com/office/drawing/2014/main" id="{D4AFD769-5DE7-4F01-BF20-D3DFFA74E6B5}"/>
                </a:ext>
              </a:extLst>
            </p:cNvPr>
            <p:cNvSpPr>
              <a:spLocks/>
            </p:cNvSpPr>
            <p:nvPr/>
          </p:nvSpPr>
          <p:spPr bwMode="auto">
            <a:xfrm>
              <a:off x="3680154" y="3206769"/>
              <a:ext cx="26983" cy="95012"/>
            </a:xfrm>
            <a:custGeom>
              <a:avLst/>
              <a:gdLst>
                <a:gd name="T0" fmla="*/ 0 w 17"/>
                <a:gd name="T1" fmla="*/ 0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2147483646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0"/>
                  </a:moveTo>
                  <a:lnTo>
                    <a:pt x="0" y="6"/>
                  </a:lnTo>
                  <a:lnTo>
                    <a:pt x="1" y="12"/>
                  </a:lnTo>
                  <a:lnTo>
                    <a:pt x="1" y="17"/>
                  </a:lnTo>
                  <a:lnTo>
                    <a:pt x="1" y="25"/>
                  </a:lnTo>
                  <a:lnTo>
                    <a:pt x="2" y="32"/>
                  </a:lnTo>
                  <a:lnTo>
                    <a:pt x="2" y="40"/>
                  </a:lnTo>
                  <a:lnTo>
                    <a:pt x="2" y="46"/>
                  </a:lnTo>
                  <a:lnTo>
                    <a:pt x="3" y="52"/>
                  </a:lnTo>
                  <a:lnTo>
                    <a:pt x="3" y="57"/>
                  </a:lnTo>
                  <a:lnTo>
                    <a:pt x="3" y="62"/>
                  </a:lnTo>
                  <a:lnTo>
                    <a:pt x="4" y="67"/>
                  </a:lnTo>
                  <a:lnTo>
                    <a:pt x="4" y="71"/>
                  </a:lnTo>
                  <a:lnTo>
                    <a:pt x="4" y="75"/>
                  </a:lnTo>
                  <a:lnTo>
                    <a:pt x="5" y="79"/>
                  </a:lnTo>
                  <a:lnTo>
                    <a:pt x="5" y="81"/>
                  </a:lnTo>
                  <a:lnTo>
                    <a:pt x="6" y="84"/>
                  </a:lnTo>
                  <a:lnTo>
                    <a:pt x="6" y="87"/>
                  </a:lnTo>
                  <a:lnTo>
                    <a:pt x="6" y="89"/>
                  </a:lnTo>
                  <a:lnTo>
                    <a:pt x="7" y="91"/>
                  </a:lnTo>
                  <a:lnTo>
                    <a:pt x="7" y="92"/>
                  </a:lnTo>
                  <a:lnTo>
                    <a:pt x="7" y="93"/>
                  </a:lnTo>
                  <a:lnTo>
                    <a:pt x="8" y="93"/>
                  </a:lnTo>
                  <a:lnTo>
                    <a:pt x="8" y="94"/>
                  </a:lnTo>
                  <a:lnTo>
                    <a:pt x="9" y="94"/>
                  </a:lnTo>
                  <a:lnTo>
                    <a:pt x="10" y="94"/>
                  </a:lnTo>
                  <a:lnTo>
                    <a:pt x="10" y="93"/>
                  </a:lnTo>
                  <a:lnTo>
                    <a:pt x="10" y="92"/>
                  </a:lnTo>
                  <a:lnTo>
                    <a:pt x="11" y="92"/>
                  </a:lnTo>
                  <a:lnTo>
                    <a:pt x="11" y="91"/>
                  </a:lnTo>
                  <a:lnTo>
                    <a:pt x="11" y="90"/>
                  </a:lnTo>
                  <a:lnTo>
                    <a:pt x="12" y="90"/>
                  </a:lnTo>
                  <a:lnTo>
                    <a:pt x="12" y="92"/>
                  </a:lnTo>
                  <a:lnTo>
                    <a:pt x="12" y="94"/>
                  </a:lnTo>
                  <a:lnTo>
                    <a:pt x="13" y="95"/>
                  </a:lnTo>
                  <a:lnTo>
                    <a:pt x="13" y="96"/>
                  </a:lnTo>
                  <a:lnTo>
                    <a:pt x="13" y="98"/>
                  </a:lnTo>
                  <a:lnTo>
                    <a:pt x="14" y="102"/>
                  </a:lnTo>
                  <a:lnTo>
                    <a:pt x="14" y="104"/>
                  </a:lnTo>
                  <a:lnTo>
                    <a:pt x="15" y="109"/>
                  </a:lnTo>
                  <a:lnTo>
                    <a:pt x="15" y="111"/>
                  </a:lnTo>
                  <a:lnTo>
                    <a:pt x="15" y="114"/>
                  </a:lnTo>
                  <a:lnTo>
                    <a:pt x="16" y="115"/>
                  </a:lnTo>
                  <a:lnTo>
                    <a:pt x="16" y="117"/>
                  </a:lnTo>
                  <a:lnTo>
                    <a:pt x="16" y="120"/>
                  </a:lnTo>
                  <a:lnTo>
                    <a:pt x="17" y="120"/>
                  </a:lnTo>
                  <a:lnTo>
                    <a:pt x="17" y="12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13" name="Freeform 170">
              <a:extLst>
                <a:ext uri="{FF2B5EF4-FFF2-40B4-BE49-F238E27FC236}">
                  <a16:creationId xmlns:a16="http://schemas.microsoft.com/office/drawing/2014/main" id="{63515FF4-FE94-4FE4-9D85-25F88D99536C}"/>
                </a:ext>
              </a:extLst>
            </p:cNvPr>
            <p:cNvSpPr>
              <a:spLocks/>
            </p:cNvSpPr>
            <p:nvPr/>
          </p:nvSpPr>
          <p:spPr bwMode="auto">
            <a:xfrm>
              <a:off x="3707137" y="3293145"/>
              <a:ext cx="28569" cy="37691"/>
            </a:xfrm>
            <a:custGeom>
              <a:avLst/>
              <a:gdLst>
                <a:gd name="T0" fmla="*/ 0 w 18"/>
                <a:gd name="T1" fmla="*/ 2147483646 h 48"/>
                <a:gd name="T2" fmla="*/ 2147483646 w 18"/>
                <a:gd name="T3" fmla="*/ 2147483646 h 48"/>
                <a:gd name="T4" fmla="*/ 2147483646 w 18"/>
                <a:gd name="T5" fmla="*/ 2147483646 h 48"/>
                <a:gd name="T6" fmla="*/ 2147483646 w 18"/>
                <a:gd name="T7" fmla="*/ 2147483646 h 48"/>
                <a:gd name="T8" fmla="*/ 2147483646 w 18"/>
                <a:gd name="T9" fmla="*/ 2147483646 h 48"/>
                <a:gd name="T10" fmla="*/ 2147483646 w 18"/>
                <a:gd name="T11" fmla="*/ 2147483646 h 48"/>
                <a:gd name="T12" fmla="*/ 2147483646 w 18"/>
                <a:gd name="T13" fmla="*/ 2147483646 h 48"/>
                <a:gd name="T14" fmla="*/ 2147483646 w 18"/>
                <a:gd name="T15" fmla="*/ 2147483646 h 48"/>
                <a:gd name="T16" fmla="*/ 2147483646 w 18"/>
                <a:gd name="T17" fmla="*/ 2147483646 h 48"/>
                <a:gd name="T18" fmla="*/ 2147483646 w 18"/>
                <a:gd name="T19" fmla="*/ 2147483646 h 48"/>
                <a:gd name="T20" fmla="*/ 2147483646 w 18"/>
                <a:gd name="T21" fmla="*/ 2147483646 h 48"/>
                <a:gd name="T22" fmla="*/ 2147483646 w 18"/>
                <a:gd name="T23" fmla="*/ 2147483646 h 48"/>
                <a:gd name="T24" fmla="*/ 2147483646 w 18"/>
                <a:gd name="T25" fmla="*/ 2147483646 h 48"/>
                <a:gd name="T26" fmla="*/ 2147483646 w 18"/>
                <a:gd name="T27" fmla="*/ 0 h 48"/>
                <a:gd name="T28" fmla="*/ 2147483646 w 18"/>
                <a:gd name="T29" fmla="*/ 2147483646 h 48"/>
                <a:gd name="T30" fmla="*/ 2147483646 w 18"/>
                <a:gd name="T31" fmla="*/ 2147483646 h 48"/>
                <a:gd name="T32" fmla="*/ 2147483646 w 18"/>
                <a:gd name="T33" fmla="*/ 2147483646 h 48"/>
                <a:gd name="T34" fmla="*/ 2147483646 w 18"/>
                <a:gd name="T35" fmla="*/ 2147483646 h 48"/>
                <a:gd name="T36" fmla="*/ 2147483646 w 18"/>
                <a:gd name="T37" fmla="*/ 2147483646 h 48"/>
                <a:gd name="T38" fmla="*/ 2147483646 w 18"/>
                <a:gd name="T39" fmla="*/ 2147483646 h 48"/>
                <a:gd name="T40" fmla="*/ 2147483646 w 18"/>
                <a:gd name="T41" fmla="*/ 2147483646 h 48"/>
                <a:gd name="T42" fmla="*/ 2147483646 w 18"/>
                <a:gd name="T43" fmla="*/ 2147483646 h 48"/>
                <a:gd name="T44" fmla="*/ 2147483646 w 18"/>
                <a:gd name="T45" fmla="*/ 2147483646 h 48"/>
                <a:gd name="T46" fmla="*/ 2147483646 w 18"/>
                <a:gd name="T47" fmla="*/ 2147483646 h 48"/>
                <a:gd name="T48" fmla="*/ 2147483646 w 18"/>
                <a:gd name="T49" fmla="*/ 2147483646 h 48"/>
                <a:gd name="T50" fmla="*/ 2147483646 w 18"/>
                <a:gd name="T51" fmla="*/ 2147483646 h 48"/>
                <a:gd name="T52" fmla="*/ 2147483646 w 18"/>
                <a:gd name="T53" fmla="*/ 2147483646 h 48"/>
                <a:gd name="T54" fmla="*/ 2147483646 w 18"/>
                <a:gd name="T55" fmla="*/ 2147483646 h 48"/>
                <a:gd name="T56" fmla="*/ 2147483646 w 18"/>
                <a:gd name="T57" fmla="*/ 2147483646 h 48"/>
                <a:gd name="T58" fmla="*/ 2147483646 w 18"/>
                <a:gd name="T59" fmla="*/ 2147483646 h 48"/>
                <a:gd name="T60" fmla="*/ 2147483646 w 18"/>
                <a:gd name="T61" fmla="*/ 2147483646 h 48"/>
                <a:gd name="T62" fmla="*/ 2147483646 w 18"/>
                <a:gd name="T63" fmla="*/ 2147483646 h 48"/>
                <a:gd name="T64" fmla="*/ 2147483646 w 18"/>
                <a:gd name="T65" fmla="*/ 2147483646 h 48"/>
                <a:gd name="T66" fmla="*/ 2147483646 w 18"/>
                <a:gd name="T67" fmla="*/ 2147483646 h 48"/>
                <a:gd name="T68" fmla="*/ 2147483646 w 18"/>
                <a:gd name="T69" fmla="*/ 2147483646 h 48"/>
                <a:gd name="T70" fmla="*/ 2147483646 w 18"/>
                <a:gd name="T71" fmla="*/ 2147483646 h 48"/>
                <a:gd name="T72" fmla="*/ 2147483646 w 18"/>
                <a:gd name="T73" fmla="*/ 2147483646 h 48"/>
                <a:gd name="T74" fmla="*/ 2147483646 w 18"/>
                <a:gd name="T75" fmla="*/ 2147483646 h 48"/>
                <a:gd name="T76" fmla="*/ 2147483646 w 18"/>
                <a:gd name="T77" fmla="*/ 2147483646 h 48"/>
                <a:gd name="T78" fmla="*/ 2147483646 w 18"/>
                <a:gd name="T79" fmla="*/ 2147483646 h 48"/>
                <a:gd name="T80" fmla="*/ 2147483646 w 18"/>
                <a:gd name="T81" fmla="*/ 2147483646 h 48"/>
                <a:gd name="T82" fmla="*/ 2147483646 w 18"/>
                <a:gd name="T83" fmla="*/ 2147483646 h 48"/>
                <a:gd name="T84" fmla="*/ 2147483646 w 18"/>
                <a:gd name="T85" fmla="*/ 2147483646 h 48"/>
                <a:gd name="T86" fmla="*/ 2147483646 w 18"/>
                <a:gd name="T87" fmla="*/ 2147483646 h 48"/>
                <a:gd name="T88" fmla="*/ 2147483646 w 18"/>
                <a:gd name="T89" fmla="*/ 2147483646 h 48"/>
                <a:gd name="T90" fmla="*/ 2147483646 w 18"/>
                <a:gd name="T91" fmla="*/ 2147483646 h 48"/>
                <a:gd name="T92" fmla="*/ 2147483646 w 18"/>
                <a:gd name="T93" fmla="*/ 2147483646 h 48"/>
                <a:gd name="T94" fmla="*/ 2147483646 w 18"/>
                <a:gd name="T95" fmla="*/ 2147483646 h 48"/>
                <a:gd name="T96" fmla="*/ 2147483646 w 18"/>
                <a:gd name="T97" fmla="*/ 2147483646 h 48"/>
                <a:gd name="T98" fmla="*/ 2147483646 w 18"/>
                <a:gd name="T99" fmla="*/ 2147483646 h 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8">
                  <a:moveTo>
                    <a:pt x="0" y="11"/>
                  </a:moveTo>
                  <a:lnTo>
                    <a:pt x="1" y="12"/>
                  </a:lnTo>
                  <a:lnTo>
                    <a:pt x="1" y="11"/>
                  </a:lnTo>
                  <a:lnTo>
                    <a:pt x="2" y="10"/>
                  </a:lnTo>
                  <a:lnTo>
                    <a:pt x="2" y="9"/>
                  </a:lnTo>
                  <a:lnTo>
                    <a:pt x="3" y="8"/>
                  </a:lnTo>
                  <a:lnTo>
                    <a:pt x="3" y="6"/>
                  </a:lnTo>
                  <a:lnTo>
                    <a:pt x="4" y="5"/>
                  </a:lnTo>
                  <a:lnTo>
                    <a:pt x="4" y="3"/>
                  </a:lnTo>
                  <a:lnTo>
                    <a:pt x="4" y="2"/>
                  </a:lnTo>
                  <a:lnTo>
                    <a:pt x="5" y="1"/>
                  </a:lnTo>
                  <a:lnTo>
                    <a:pt x="5" y="0"/>
                  </a:lnTo>
                  <a:lnTo>
                    <a:pt x="5" y="1"/>
                  </a:lnTo>
                  <a:lnTo>
                    <a:pt x="6" y="2"/>
                  </a:lnTo>
                  <a:lnTo>
                    <a:pt x="6" y="1"/>
                  </a:lnTo>
                  <a:lnTo>
                    <a:pt x="6" y="3"/>
                  </a:lnTo>
                  <a:lnTo>
                    <a:pt x="7" y="4"/>
                  </a:lnTo>
                  <a:lnTo>
                    <a:pt x="7" y="6"/>
                  </a:lnTo>
                  <a:lnTo>
                    <a:pt x="8" y="8"/>
                  </a:lnTo>
                  <a:lnTo>
                    <a:pt x="8" y="11"/>
                  </a:lnTo>
                  <a:lnTo>
                    <a:pt x="9" y="12"/>
                  </a:lnTo>
                  <a:lnTo>
                    <a:pt x="9" y="15"/>
                  </a:lnTo>
                  <a:lnTo>
                    <a:pt x="9" y="16"/>
                  </a:lnTo>
                  <a:lnTo>
                    <a:pt x="10" y="20"/>
                  </a:lnTo>
                  <a:lnTo>
                    <a:pt x="10" y="24"/>
                  </a:lnTo>
                  <a:lnTo>
                    <a:pt x="10" y="26"/>
                  </a:lnTo>
                  <a:lnTo>
                    <a:pt x="11" y="28"/>
                  </a:lnTo>
                  <a:lnTo>
                    <a:pt x="11" y="29"/>
                  </a:lnTo>
                  <a:lnTo>
                    <a:pt x="11" y="32"/>
                  </a:lnTo>
                  <a:lnTo>
                    <a:pt x="12" y="33"/>
                  </a:lnTo>
                  <a:lnTo>
                    <a:pt x="12" y="35"/>
                  </a:lnTo>
                  <a:lnTo>
                    <a:pt x="12" y="37"/>
                  </a:lnTo>
                  <a:lnTo>
                    <a:pt x="13" y="39"/>
                  </a:lnTo>
                  <a:lnTo>
                    <a:pt x="13" y="38"/>
                  </a:lnTo>
                  <a:lnTo>
                    <a:pt x="14" y="40"/>
                  </a:lnTo>
                  <a:lnTo>
                    <a:pt x="14" y="42"/>
                  </a:lnTo>
                  <a:lnTo>
                    <a:pt x="14" y="43"/>
                  </a:lnTo>
                  <a:lnTo>
                    <a:pt x="15" y="43"/>
                  </a:lnTo>
                  <a:lnTo>
                    <a:pt x="15" y="45"/>
                  </a:lnTo>
                  <a:lnTo>
                    <a:pt x="16" y="47"/>
                  </a:lnTo>
                  <a:lnTo>
                    <a:pt x="17" y="47"/>
                  </a:lnTo>
                  <a:lnTo>
                    <a:pt x="18" y="4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14" name="Freeform 171">
              <a:extLst>
                <a:ext uri="{FF2B5EF4-FFF2-40B4-BE49-F238E27FC236}">
                  <a16:creationId xmlns:a16="http://schemas.microsoft.com/office/drawing/2014/main" id="{48EE303A-D591-4D21-B3D8-551A9B1F5BC4}"/>
                </a:ext>
              </a:extLst>
            </p:cNvPr>
            <p:cNvSpPr>
              <a:spLocks/>
            </p:cNvSpPr>
            <p:nvPr/>
          </p:nvSpPr>
          <p:spPr bwMode="auto">
            <a:xfrm>
              <a:off x="3735707" y="3330835"/>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2"/>
                  </a:lnTo>
                  <a:lnTo>
                    <a:pt x="2" y="2"/>
                  </a:lnTo>
                  <a:lnTo>
                    <a:pt x="2" y="4"/>
                  </a:lnTo>
                  <a:lnTo>
                    <a:pt x="3" y="4"/>
                  </a:lnTo>
                  <a:lnTo>
                    <a:pt x="3" y="5"/>
                  </a:lnTo>
                  <a:lnTo>
                    <a:pt x="3" y="6"/>
                  </a:lnTo>
                  <a:lnTo>
                    <a:pt x="4" y="6"/>
                  </a:lnTo>
                  <a:lnTo>
                    <a:pt x="4" y="8"/>
                  </a:lnTo>
                  <a:lnTo>
                    <a:pt x="5" y="9"/>
                  </a:lnTo>
                  <a:lnTo>
                    <a:pt x="5" y="8"/>
                  </a:lnTo>
                  <a:lnTo>
                    <a:pt x="5" y="11"/>
                  </a:lnTo>
                  <a:lnTo>
                    <a:pt x="6" y="11"/>
                  </a:lnTo>
                  <a:lnTo>
                    <a:pt x="7" y="12"/>
                  </a:lnTo>
                  <a:lnTo>
                    <a:pt x="8" y="12"/>
                  </a:lnTo>
                  <a:lnTo>
                    <a:pt x="9" y="12"/>
                  </a:lnTo>
                  <a:lnTo>
                    <a:pt x="9" y="13"/>
                  </a:lnTo>
                  <a:lnTo>
                    <a:pt x="9" y="12"/>
                  </a:lnTo>
                  <a:lnTo>
                    <a:pt x="10" y="12"/>
                  </a:lnTo>
                  <a:lnTo>
                    <a:pt x="11" y="13"/>
                  </a:lnTo>
                  <a:lnTo>
                    <a:pt x="11" y="12"/>
                  </a:lnTo>
                  <a:lnTo>
                    <a:pt x="11" y="13"/>
                  </a:lnTo>
                  <a:lnTo>
                    <a:pt x="12" y="13"/>
                  </a:lnTo>
                  <a:lnTo>
                    <a:pt x="13" y="14"/>
                  </a:lnTo>
                  <a:lnTo>
                    <a:pt x="13" y="15"/>
                  </a:lnTo>
                  <a:lnTo>
                    <a:pt x="14" y="15"/>
                  </a:lnTo>
                  <a:lnTo>
                    <a:pt x="14" y="14"/>
                  </a:lnTo>
                  <a:lnTo>
                    <a:pt x="15" y="15"/>
                  </a:lnTo>
                  <a:lnTo>
                    <a:pt x="15" y="16"/>
                  </a:lnTo>
                  <a:lnTo>
                    <a:pt x="16" y="15"/>
                  </a:lnTo>
                  <a:lnTo>
                    <a:pt x="16" y="16"/>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15" name="Freeform 172">
              <a:extLst>
                <a:ext uri="{FF2B5EF4-FFF2-40B4-BE49-F238E27FC236}">
                  <a16:creationId xmlns:a16="http://schemas.microsoft.com/office/drawing/2014/main" id="{C25D8265-148D-4B89-8E69-88209504F652}"/>
                </a:ext>
              </a:extLst>
            </p:cNvPr>
            <p:cNvSpPr>
              <a:spLocks/>
            </p:cNvSpPr>
            <p:nvPr/>
          </p:nvSpPr>
          <p:spPr bwMode="auto">
            <a:xfrm>
              <a:off x="3762688" y="3213837"/>
              <a:ext cx="28569" cy="142125"/>
            </a:xfrm>
            <a:custGeom>
              <a:avLst/>
              <a:gdLst>
                <a:gd name="T0" fmla="*/ 0 w 18"/>
                <a:gd name="T1" fmla="*/ 2147483646 h 181"/>
                <a:gd name="T2" fmla="*/ 2147483646 w 18"/>
                <a:gd name="T3" fmla="*/ 2147483646 h 181"/>
                <a:gd name="T4" fmla="*/ 2147483646 w 18"/>
                <a:gd name="T5" fmla="*/ 2147483646 h 181"/>
                <a:gd name="T6" fmla="*/ 2147483646 w 18"/>
                <a:gd name="T7" fmla="*/ 2147483646 h 181"/>
                <a:gd name="T8" fmla="*/ 2147483646 w 18"/>
                <a:gd name="T9" fmla="*/ 2147483646 h 181"/>
                <a:gd name="T10" fmla="*/ 2147483646 w 18"/>
                <a:gd name="T11" fmla="*/ 2147483646 h 181"/>
                <a:gd name="T12" fmla="*/ 2147483646 w 18"/>
                <a:gd name="T13" fmla="*/ 2147483646 h 181"/>
                <a:gd name="T14" fmla="*/ 2147483646 w 18"/>
                <a:gd name="T15" fmla="*/ 2147483646 h 181"/>
                <a:gd name="T16" fmla="*/ 2147483646 w 18"/>
                <a:gd name="T17" fmla="*/ 2147483646 h 181"/>
                <a:gd name="T18" fmla="*/ 2147483646 w 18"/>
                <a:gd name="T19" fmla="*/ 2147483646 h 181"/>
                <a:gd name="T20" fmla="*/ 2147483646 w 18"/>
                <a:gd name="T21" fmla="*/ 2147483646 h 181"/>
                <a:gd name="T22" fmla="*/ 2147483646 w 18"/>
                <a:gd name="T23" fmla="*/ 2147483646 h 181"/>
                <a:gd name="T24" fmla="*/ 2147483646 w 18"/>
                <a:gd name="T25" fmla="*/ 2147483646 h 181"/>
                <a:gd name="T26" fmla="*/ 2147483646 w 18"/>
                <a:gd name="T27" fmla="*/ 2147483646 h 181"/>
                <a:gd name="T28" fmla="*/ 2147483646 w 18"/>
                <a:gd name="T29" fmla="*/ 2147483646 h 181"/>
                <a:gd name="T30" fmla="*/ 2147483646 w 18"/>
                <a:gd name="T31" fmla="*/ 2147483646 h 181"/>
                <a:gd name="T32" fmla="*/ 2147483646 w 18"/>
                <a:gd name="T33" fmla="*/ 2147483646 h 181"/>
                <a:gd name="T34" fmla="*/ 2147483646 w 18"/>
                <a:gd name="T35" fmla="*/ 2147483646 h 181"/>
                <a:gd name="T36" fmla="*/ 2147483646 w 18"/>
                <a:gd name="T37" fmla="*/ 2147483646 h 181"/>
                <a:gd name="T38" fmla="*/ 2147483646 w 18"/>
                <a:gd name="T39" fmla="*/ 2147483646 h 181"/>
                <a:gd name="T40" fmla="*/ 2147483646 w 18"/>
                <a:gd name="T41" fmla="*/ 2147483646 h 181"/>
                <a:gd name="T42" fmla="*/ 2147483646 w 18"/>
                <a:gd name="T43" fmla="*/ 2147483646 h 181"/>
                <a:gd name="T44" fmla="*/ 2147483646 w 18"/>
                <a:gd name="T45" fmla="*/ 2147483646 h 181"/>
                <a:gd name="T46" fmla="*/ 2147483646 w 18"/>
                <a:gd name="T47" fmla="*/ 2147483646 h 181"/>
                <a:gd name="T48" fmla="*/ 2147483646 w 18"/>
                <a:gd name="T49" fmla="*/ 2147483646 h 181"/>
                <a:gd name="T50" fmla="*/ 2147483646 w 18"/>
                <a:gd name="T51" fmla="*/ 2147483646 h 181"/>
                <a:gd name="T52" fmla="*/ 2147483646 w 18"/>
                <a:gd name="T53" fmla="*/ 2147483646 h 181"/>
                <a:gd name="T54" fmla="*/ 2147483646 w 18"/>
                <a:gd name="T55" fmla="*/ 2147483646 h 181"/>
                <a:gd name="T56" fmla="*/ 2147483646 w 18"/>
                <a:gd name="T57" fmla="*/ 2147483646 h 181"/>
                <a:gd name="T58" fmla="*/ 2147483646 w 18"/>
                <a:gd name="T59" fmla="*/ 2147483646 h 181"/>
                <a:gd name="T60" fmla="*/ 2147483646 w 18"/>
                <a:gd name="T61" fmla="*/ 2147483646 h 181"/>
                <a:gd name="T62" fmla="*/ 2147483646 w 18"/>
                <a:gd name="T63" fmla="*/ 2147483646 h 181"/>
                <a:gd name="T64" fmla="*/ 2147483646 w 18"/>
                <a:gd name="T65" fmla="*/ 2147483646 h 181"/>
                <a:gd name="T66" fmla="*/ 2147483646 w 18"/>
                <a:gd name="T67" fmla="*/ 2147483646 h 181"/>
                <a:gd name="T68" fmla="*/ 2147483646 w 18"/>
                <a:gd name="T69" fmla="*/ 2147483646 h 181"/>
                <a:gd name="T70" fmla="*/ 2147483646 w 18"/>
                <a:gd name="T71" fmla="*/ 2147483646 h 181"/>
                <a:gd name="T72" fmla="*/ 2147483646 w 18"/>
                <a:gd name="T73" fmla="*/ 2147483646 h 181"/>
                <a:gd name="T74" fmla="*/ 2147483646 w 18"/>
                <a:gd name="T75" fmla="*/ 2147483646 h 181"/>
                <a:gd name="T76" fmla="*/ 2147483646 w 18"/>
                <a:gd name="T77" fmla="*/ 2147483646 h 181"/>
                <a:gd name="T78" fmla="*/ 2147483646 w 18"/>
                <a:gd name="T79" fmla="*/ 2147483646 h 181"/>
                <a:gd name="T80" fmla="*/ 2147483646 w 18"/>
                <a:gd name="T81" fmla="*/ 2147483646 h 181"/>
                <a:gd name="T82" fmla="*/ 2147483646 w 18"/>
                <a:gd name="T83" fmla="*/ 2147483646 h 181"/>
                <a:gd name="T84" fmla="*/ 2147483646 w 18"/>
                <a:gd name="T85" fmla="*/ 2147483646 h 181"/>
                <a:gd name="T86" fmla="*/ 2147483646 w 18"/>
                <a:gd name="T87" fmla="*/ 2147483646 h 181"/>
                <a:gd name="T88" fmla="*/ 2147483646 w 18"/>
                <a:gd name="T89" fmla="*/ 2147483646 h 181"/>
                <a:gd name="T90" fmla="*/ 2147483646 w 18"/>
                <a:gd name="T91" fmla="*/ 2147483646 h 181"/>
                <a:gd name="T92" fmla="*/ 2147483646 w 18"/>
                <a:gd name="T93" fmla="*/ 2147483646 h 181"/>
                <a:gd name="T94" fmla="*/ 2147483646 w 18"/>
                <a:gd name="T95" fmla="*/ 2147483646 h 181"/>
                <a:gd name="T96" fmla="*/ 2147483646 w 18"/>
                <a:gd name="T97" fmla="*/ 2147483646 h 181"/>
                <a:gd name="T98" fmla="*/ 2147483646 w 18"/>
                <a:gd name="T99" fmla="*/ 0 h 18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1">
                  <a:moveTo>
                    <a:pt x="0" y="166"/>
                  </a:moveTo>
                  <a:lnTo>
                    <a:pt x="1" y="165"/>
                  </a:lnTo>
                  <a:lnTo>
                    <a:pt x="1" y="166"/>
                  </a:lnTo>
                  <a:lnTo>
                    <a:pt x="2" y="167"/>
                  </a:lnTo>
                  <a:lnTo>
                    <a:pt x="2" y="168"/>
                  </a:lnTo>
                  <a:lnTo>
                    <a:pt x="2" y="169"/>
                  </a:lnTo>
                  <a:lnTo>
                    <a:pt x="3" y="168"/>
                  </a:lnTo>
                  <a:lnTo>
                    <a:pt x="3" y="170"/>
                  </a:lnTo>
                  <a:lnTo>
                    <a:pt x="4" y="170"/>
                  </a:lnTo>
                  <a:lnTo>
                    <a:pt x="4" y="172"/>
                  </a:lnTo>
                  <a:lnTo>
                    <a:pt x="5" y="172"/>
                  </a:lnTo>
                  <a:lnTo>
                    <a:pt x="5" y="173"/>
                  </a:lnTo>
                  <a:lnTo>
                    <a:pt x="5" y="172"/>
                  </a:lnTo>
                  <a:lnTo>
                    <a:pt x="6" y="174"/>
                  </a:lnTo>
                  <a:lnTo>
                    <a:pt x="6" y="176"/>
                  </a:lnTo>
                  <a:lnTo>
                    <a:pt x="7" y="175"/>
                  </a:lnTo>
                  <a:lnTo>
                    <a:pt x="8" y="177"/>
                  </a:lnTo>
                  <a:lnTo>
                    <a:pt x="8" y="178"/>
                  </a:lnTo>
                  <a:lnTo>
                    <a:pt x="8" y="179"/>
                  </a:lnTo>
                  <a:lnTo>
                    <a:pt x="9" y="180"/>
                  </a:lnTo>
                  <a:lnTo>
                    <a:pt x="10" y="181"/>
                  </a:lnTo>
                  <a:lnTo>
                    <a:pt x="10" y="180"/>
                  </a:lnTo>
                  <a:lnTo>
                    <a:pt x="10" y="181"/>
                  </a:lnTo>
                  <a:lnTo>
                    <a:pt x="11" y="180"/>
                  </a:lnTo>
                  <a:lnTo>
                    <a:pt x="11" y="179"/>
                  </a:lnTo>
                  <a:lnTo>
                    <a:pt x="11" y="177"/>
                  </a:lnTo>
                  <a:lnTo>
                    <a:pt x="12" y="174"/>
                  </a:lnTo>
                  <a:lnTo>
                    <a:pt x="12" y="171"/>
                  </a:lnTo>
                  <a:lnTo>
                    <a:pt x="13" y="167"/>
                  </a:lnTo>
                  <a:lnTo>
                    <a:pt x="13" y="160"/>
                  </a:lnTo>
                  <a:lnTo>
                    <a:pt x="13" y="152"/>
                  </a:lnTo>
                  <a:lnTo>
                    <a:pt x="14" y="142"/>
                  </a:lnTo>
                  <a:lnTo>
                    <a:pt x="14" y="132"/>
                  </a:lnTo>
                  <a:lnTo>
                    <a:pt x="14" y="119"/>
                  </a:lnTo>
                  <a:lnTo>
                    <a:pt x="15" y="106"/>
                  </a:lnTo>
                  <a:lnTo>
                    <a:pt x="15" y="92"/>
                  </a:lnTo>
                  <a:lnTo>
                    <a:pt x="15" y="80"/>
                  </a:lnTo>
                  <a:lnTo>
                    <a:pt x="16" y="66"/>
                  </a:lnTo>
                  <a:lnTo>
                    <a:pt x="16" y="51"/>
                  </a:lnTo>
                  <a:lnTo>
                    <a:pt x="17" y="39"/>
                  </a:lnTo>
                  <a:lnTo>
                    <a:pt x="17" y="27"/>
                  </a:lnTo>
                  <a:lnTo>
                    <a:pt x="17" y="15"/>
                  </a:lnTo>
                  <a:lnTo>
                    <a:pt x="18" y="7"/>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16" name="Freeform 173">
              <a:extLst>
                <a:ext uri="{FF2B5EF4-FFF2-40B4-BE49-F238E27FC236}">
                  <a16:creationId xmlns:a16="http://schemas.microsoft.com/office/drawing/2014/main" id="{876FD2F0-1F6B-4031-80E6-53CCACCED8A8}"/>
                </a:ext>
              </a:extLst>
            </p:cNvPr>
            <p:cNvSpPr>
              <a:spLocks/>
            </p:cNvSpPr>
            <p:nvPr/>
          </p:nvSpPr>
          <p:spPr bwMode="auto">
            <a:xfrm>
              <a:off x="3791258" y="3203629"/>
              <a:ext cx="26983" cy="61247"/>
            </a:xfrm>
            <a:custGeom>
              <a:avLst/>
              <a:gdLst>
                <a:gd name="T0" fmla="*/ 0 w 17"/>
                <a:gd name="T1" fmla="*/ 2147483646 h 78"/>
                <a:gd name="T2" fmla="*/ 0 w 17"/>
                <a:gd name="T3" fmla="*/ 2147483646 h 78"/>
                <a:gd name="T4" fmla="*/ 2147483646 w 17"/>
                <a:gd name="T5" fmla="*/ 2147483646 h 78"/>
                <a:gd name="T6" fmla="*/ 2147483646 w 17"/>
                <a:gd name="T7" fmla="*/ 0 h 78"/>
                <a:gd name="T8" fmla="*/ 2147483646 w 17"/>
                <a:gd name="T9" fmla="*/ 0 h 78"/>
                <a:gd name="T10" fmla="*/ 2147483646 w 17"/>
                <a:gd name="T11" fmla="*/ 0 h 78"/>
                <a:gd name="T12" fmla="*/ 2147483646 w 17"/>
                <a:gd name="T13" fmla="*/ 2147483646 h 78"/>
                <a:gd name="T14" fmla="*/ 2147483646 w 17"/>
                <a:gd name="T15" fmla="*/ 2147483646 h 78"/>
                <a:gd name="T16" fmla="*/ 2147483646 w 17"/>
                <a:gd name="T17" fmla="*/ 2147483646 h 78"/>
                <a:gd name="T18" fmla="*/ 2147483646 w 17"/>
                <a:gd name="T19" fmla="*/ 2147483646 h 78"/>
                <a:gd name="T20" fmla="*/ 2147483646 w 17"/>
                <a:gd name="T21" fmla="*/ 2147483646 h 78"/>
                <a:gd name="T22" fmla="*/ 2147483646 w 17"/>
                <a:gd name="T23" fmla="*/ 2147483646 h 78"/>
                <a:gd name="T24" fmla="*/ 2147483646 w 17"/>
                <a:gd name="T25" fmla="*/ 2147483646 h 78"/>
                <a:gd name="T26" fmla="*/ 2147483646 w 17"/>
                <a:gd name="T27" fmla="*/ 2147483646 h 78"/>
                <a:gd name="T28" fmla="*/ 2147483646 w 17"/>
                <a:gd name="T29" fmla="*/ 2147483646 h 78"/>
                <a:gd name="T30" fmla="*/ 2147483646 w 17"/>
                <a:gd name="T31" fmla="*/ 2147483646 h 78"/>
                <a:gd name="T32" fmla="*/ 2147483646 w 17"/>
                <a:gd name="T33" fmla="*/ 2147483646 h 78"/>
                <a:gd name="T34" fmla="*/ 2147483646 w 17"/>
                <a:gd name="T35" fmla="*/ 2147483646 h 78"/>
                <a:gd name="T36" fmla="*/ 2147483646 w 17"/>
                <a:gd name="T37" fmla="*/ 2147483646 h 78"/>
                <a:gd name="T38" fmla="*/ 2147483646 w 17"/>
                <a:gd name="T39" fmla="*/ 2147483646 h 78"/>
                <a:gd name="T40" fmla="*/ 2147483646 w 17"/>
                <a:gd name="T41" fmla="*/ 2147483646 h 78"/>
                <a:gd name="T42" fmla="*/ 2147483646 w 17"/>
                <a:gd name="T43" fmla="*/ 2147483646 h 78"/>
                <a:gd name="T44" fmla="*/ 2147483646 w 17"/>
                <a:gd name="T45" fmla="*/ 2147483646 h 78"/>
                <a:gd name="T46" fmla="*/ 2147483646 w 17"/>
                <a:gd name="T47" fmla="*/ 2147483646 h 78"/>
                <a:gd name="T48" fmla="*/ 2147483646 w 17"/>
                <a:gd name="T49" fmla="*/ 2147483646 h 78"/>
                <a:gd name="T50" fmla="*/ 2147483646 w 17"/>
                <a:gd name="T51" fmla="*/ 2147483646 h 78"/>
                <a:gd name="T52" fmla="*/ 2147483646 w 17"/>
                <a:gd name="T53" fmla="*/ 2147483646 h 78"/>
                <a:gd name="T54" fmla="*/ 2147483646 w 17"/>
                <a:gd name="T55" fmla="*/ 2147483646 h 78"/>
                <a:gd name="T56" fmla="*/ 2147483646 w 17"/>
                <a:gd name="T57" fmla="*/ 2147483646 h 78"/>
                <a:gd name="T58" fmla="*/ 2147483646 w 17"/>
                <a:gd name="T59" fmla="*/ 2147483646 h 78"/>
                <a:gd name="T60" fmla="*/ 2147483646 w 17"/>
                <a:gd name="T61" fmla="*/ 2147483646 h 78"/>
                <a:gd name="T62" fmla="*/ 2147483646 w 17"/>
                <a:gd name="T63" fmla="*/ 2147483646 h 78"/>
                <a:gd name="T64" fmla="*/ 2147483646 w 17"/>
                <a:gd name="T65" fmla="*/ 2147483646 h 78"/>
                <a:gd name="T66" fmla="*/ 2147483646 w 17"/>
                <a:gd name="T67" fmla="*/ 2147483646 h 78"/>
                <a:gd name="T68" fmla="*/ 2147483646 w 17"/>
                <a:gd name="T69" fmla="*/ 2147483646 h 78"/>
                <a:gd name="T70" fmla="*/ 2147483646 w 17"/>
                <a:gd name="T71" fmla="*/ 2147483646 h 78"/>
                <a:gd name="T72" fmla="*/ 2147483646 w 17"/>
                <a:gd name="T73" fmla="*/ 2147483646 h 78"/>
                <a:gd name="T74" fmla="*/ 2147483646 w 17"/>
                <a:gd name="T75" fmla="*/ 2147483646 h 78"/>
                <a:gd name="T76" fmla="*/ 2147483646 w 17"/>
                <a:gd name="T77" fmla="*/ 2147483646 h 78"/>
                <a:gd name="T78" fmla="*/ 2147483646 w 17"/>
                <a:gd name="T79" fmla="*/ 2147483646 h 78"/>
                <a:gd name="T80" fmla="*/ 2147483646 w 17"/>
                <a:gd name="T81" fmla="*/ 2147483646 h 78"/>
                <a:gd name="T82" fmla="*/ 2147483646 w 17"/>
                <a:gd name="T83" fmla="*/ 2147483646 h 78"/>
                <a:gd name="T84" fmla="*/ 2147483646 w 17"/>
                <a:gd name="T85" fmla="*/ 2147483646 h 78"/>
                <a:gd name="T86" fmla="*/ 2147483646 w 17"/>
                <a:gd name="T87" fmla="*/ 2147483646 h 78"/>
                <a:gd name="T88" fmla="*/ 2147483646 w 17"/>
                <a:gd name="T89" fmla="*/ 2147483646 h 78"/>
                <a:gd name="T90" fmla="*/ 2147483646 w 17"/>
                <a:gd name="T91" fmla="*/ 2147483646 h 78"/>
                <a:gd name="T92" fmla="*/ 2147483646 w 17"/>
                <a:gd name="T93" fmla="*/ 2147483646 h 78"/>
                <a:gd name="T94" fmla="*/ 2147483646 w 17"/>
                <a:gd name="T95" fmla="*/ 2147483646 h 78"/>
                <a:gd name="T96" fmla="*/ 2147483646 w 17"/>
                <a:gd name="T97" fmla="*/ 2147483646 h 78"/>
                <a:gd name="T98" fmla="*/ 2147483646 w 17"/>
                <a:gd name="T99" fmla="*/ 2147483646 h 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78">
                  <a:moveTo>
                    <a:pt x="0" y="13"/>
                  </a:moveTo>
                  <a:lnTo>
                    <a:pt x="0" y="7"/>
                  </a:lnTo>
                  <a:lnTo>
                    <a:pt x="1" y="2"/>
                  </a:lnTo>
                  <a:lnTo>
                    <a:pt x="1" y="0"/>
                  </a:lnTo>
                  <a:lnTo>
                    <a:pt x="2" y="0"/>
                  </a:lnTo>
                  <a:lnTo>
                    <a:pt x="2" y="1"/>
                  </a:lnTo>
                  <a:lnTo>
                    <a:pt x="2" y="4"/>
                  </a:lnTo>
                  <a:lnTo>
                    <a:pt x="3" y="8"/>
                  </a:lnTo>
                  <a:lnTo>
                    <a:pt x="3" y="12"/>
                  </a:lnTo>
                  <a:lnTo>
                    <a:pt x="4" y="18"/>
                  </a:lnTo>
                  <a:lnTo>
                    <a:pt x="4" y="23"/>
                  </a:lnTo>
                  <a:lnTo>
                    <a:pt x="4" y="29"/>
                  </a:lnTo>
                  <a:lnTo>
                    <a:pt x="5" y="33"/>
                  </a:lnTo>
                  <a:lnTo>
                    <a:pt x="5" y="40"/>
                  </a:lnTo>
                  <a:lnTo>
                    <a:pt x="5" y="45"/>
                  </a:lnTo>
                  <a:lnTo>
                    <a:pt x="6" y="49"/>
                  </a:lnTo>
                  <a:lnTo>
                    <a:pt x="6" y="53"/>
                  </a:lnTo>
                  <a:lnTo>
                    <a:pt x="6" y="57"/>
                  </a:lnTo>
                  <a:lnTo>
                    <a:pt x="7" y="62"/>
                  </a:lnTo>
                  <a:lnTo>
                    <a:pt x="7" y="66"/>
                  </a:lnTo>
                  <a:lnTo>
                    <a:pt x="7" y="69"/>
                  </a:lnTo>
                  <a:lnTo>
                    <a:pt x="8" y="71"/>
                  </a:lnTo>
                  <a:lnTo>
                    <a:pt x="8" y="73"/>
                  </a:lnTo>
                  <a:lnTo>
                    <a:pt x="9" y="75"/>
                  </a:lnTo>
                  <a:lnTo>
                    <a:pt x="9" y="78"/>
                  </a:lnTo>
                  <a:lnTo>
                    <a:pt x="9" y="77"/>
                  </a:lnTo>
                  <a:lnTo>
                    <a:pt x="10" y="78"/>
                  </a:lnTo>
                  <a:lnTo>
                    <a:pt x="10" y="76"/>
                  </a:lnTo>
                  <a:lnTo>
                    <a:pt x="11" y="74"/>
                  </a:lnTo>
                  <a:lnTo>
                    <a:pt x="11" y="73"/>
                  </a:lnTo>
                  <a:lnTo>
                    <a:pt x="12" y="69"/>
                  </a:lnTo>
                  <a:lnTo>
                    <a:pt x="12" y="68"/>
                  </a:lnTo>
                  <a:lnTo>
                    <a:pt x="13" y="65"/>
                  </a:lnTo>
                  <a:lnTo>
                    <a:pt x="13" y="61"/>
                  </a:lnTo>
                  <a:lnTo>
                    <a:pt x="13" y="59"/>
                  </a:lnTo>
                  <a:lnTo>
                    <a:pt x="14" y="56"/>
                  </a:lnTo>
                  <a:lnTo>
                    <a:pt x="14" y="55"/>
                  </a:lnTo>
                  <a:lnTo>
                    <a:pt x="15" y="55"/>
                  </a:lnTo>
                  <a:lnTo>
                    <a:pt x="15" y="56"/>
                  </a:lnTo>
                  <a:lnTo>
                    <a:pt x="15" y="57"/>
                  </a:lnTo>
                  <a:lnTo>
                    <a:pt x="16" y="58"/>
                  </a:lnTo>
                  <a:lnTo>
                    <a:pt x="16" y="61"/>
                  </a:lnTo>
                  <a:lnTo>
                    <a:pt x="16" y="66"/>
                  </a:lnTo>
                  <a:lnTo>
                    <a:pt x="17" y="69"/>
                  </a:lnTo>
                  <a:lnTo>
                    <a:pt x="17" y="71"/>
                  </a:lnTo>
                  <a:lnTo>
                    <a:pt x="17" y="7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17" name="Freeform 174">
              <a:extLst>
                <a:ext uri="{FF2B5EF4-FFF2-40B4-BE49-F238E27FC236}">
                  <a16:creationId xmlns:a16="http://schemas.microsoft.com/office/drawing/2014/main" id="{A42F9E7C-12F8-4C8D-BF31-7E14398E80CB}"/>
                </a:ext>
              </a:extLst>
            </p:cNvPr>
            <p:cNvSpPr>
              <a:spLocks/>
            </p:cNvSpPr>
            <p:nvPr/>
          </p:nvSpPr>
          <p:spPr bwMode="auto">
            <a:xfrm>
              <a:off x="3818241" y="3260950"/>
              <a:ext cx="28569" cy="51039"/>
            </a:xfrm>
            <a:custGeom>
              <a:avLst/>
              <a:gdLst>
                <a:gd name="T0" fmla="*/ 0 w 18"/>
                <a:gd name="T1" fmla="*/ 0 h 65"/>
                <a:gd name="T2" fmla="*/ 2147483646 w 18"/>
                <a:gd name="T3" fmla="*/ 2147483646 h 65"/>
                <a:gd name="T4" fmla="*/ 2147483646 w 18"/>
                <a:gd name="T5" fmla="*/ 2147483646 h 65"/>
                <a:gd name="T6" fmla="*/ 2147483646 w 18"/>
                <a:gd name="T7" fmla="*/ 2147483646 h 65"/>
                <a:gd name="T8" fmla="*/ 2147483646 w 18"/>
                <a:gd name="T9" fmla="*/ 2147483646 h 65"/>
                <a:gd name="T10" fmla="*/ 2147483646 w 18"/>
                <a:gd name="T11" fmla="*/ 2147483646 h 65"/>
                <a:gd name="T12" fmla="*/ 2147483646 w 18"/>
                <a:gd name="T13" fmla="*/ 2147483646 h 65"/>
                <a:gd name="T14" fmla="*/ 2147483646 w 18"/>
                <a:gd name="T15" fmla="*/ 2147483646 h 65"/>
                <a:gd name="T16" fmla="*/ 2147483646 w 18"/>
                <a:gd name="T17" fmla="*/ 2147483646 h 65"/>
                <a:gd name="T18" fmla="*/ 2147483646 w 18"/>
                <a:gd name="T19" fmla="*/ 2147483646 h 65"/>
                <a:gd name="T20" fmla="*/ 2147483646 w 18"/>
                <a:gd name="T21" fmla="*/ 2147483646 h 65"/>
                <a:gd name="T22" fmla="*/ 2147483646 w 18"/>
                <a:gd name="T23" fmla="*/ 2147483646 h 65"/>
                <a:gd name="T24" fmla="*/ 2147483646 w 18"/>
                <a:gd name="T25" fmla="*/ 2147483646 h 65"/>
                <a:gd name="T26" fmla="*/ 2147483646 w 18"/>
                <a:gd name="T27" fmla="*/ 2147483646 h 65"/>
                <a:gd name="T28" fmla="*/ 2147483646 w 18"/>
                <a:gd name="T29" fmla="*/ 2147483646 h 65"/>
                <a:gd name="T30" fmla="*/ 2147483646 w 18"/>
                <a:gd name="T31" fmla="*/ 2147483646 h 65"/>
                <a:gd name="T32" fmla="*/ 2147483646 w 18"/>
                <a:gd name="T33" fmla="*/ 2147483646 h 65"/>
                <a:gd name="T34" fmla="*/ 2147483646 w 18"/>
                <a:gd name="T35" fmla="*/ 2147483646 h 65"/>
                <a:gd name="T36" fmla="*/ 2147483646 w 18"/>
                <a:gd name="T37" fmla="*/ 2147483646 h 65"/>
                <a:gd name="T38" fmla="*/ 2147483646 w 18"/>
                <a:gd name="T39" fmla="*/ 2147483646 h 65"/>
                <a:gd name="T40" fmla="*/ 2147483646 w 18"/>
                <a:gd name="T41" fmla="*/ 2147483646 h 65"/>
                <a:gd name="T42" fmla="*/ 2147483646 w 18"/>
                <a:gd name="T43" fmla="*/ 2147483646 h 65"/>
                <a:gd name="T44" fmla="*/ 2147483646 w 18"/>
                <a:gd name="T45" fmla="*/ 2147483646 h 65"/>
                <a:gd name="T46" fmla="*/ 2147483646 w 18"/>
                <a:gd name="T47" fmla="*/ 2147483646 h 65"/>
                <a:gd name="T48" fmla="*/ 2147483646 w 18"/>
                <a:gd name="T49" fmla="*/ 2147483646 h 65"/>
                <a:gd name="T50" fmla="*/ 2147483646 w 18"/>
                <a:gd name="T51" fmla="*/ 2147483646 h 65"/>
                <a:gd name="T52" fmla="*/ 2147483646 w 18"/>
                <a:gd name="T53" fmla="*/ 2147483646 h 65"/>
                <a:gd name="T54" fmla="*/ 2147483646 w 18"/>
                <a:gd name="T55" fmla="*/ 2147483646 h 65"/>
                <a:gd name="T56" fmla="*/ 2147483646 w 18"/>
                <a:gd name="T57" fmla="*/ 2147483646 h 65"/>
                <a:gd name="T58" fmla="*/ 2147483646 w 18"/>
                <a:gd name="T59" fmla="*/ 2147483646 h 65"/>
                <a:gd name="T60" fmla="*/ 2147483646 w 18"/>
                <a:gd name="T61" fmla="*/ 2147483646 h 65"/>
                <a:gd name="T62" fmla="*/ 2147483646 w 18"/>
                <a:gd name="T63" fmla="*/ 2147483646 h 65"/>
                <a:gd name="T64" fmla="*/ 2147483646 w 18"/>
                <a:gd name="T65" fmla="*/ 2147483646 h 65"/>
                <a:gd name="T66" fmla="*/ 2147483646 w 18"/>
                <a:gd name="T67" fmla="*/ 2147483646 h 65"/>
                <a:gd name="T68" fmla="*/ 2147483646 w 18"/>
                <a:gd name="T69" fmla="*/ 2147483646 h 65"/>
                <a:gd name="T70" fmla="*/ 2147483646 w 18"/>
                <a:gd name="T71" fmla="*/ 2147483646 h 65"/>
                <a:gd name="T72" fmla="*/ 2147483646 w 18"/>
                <a:gd name="T73" fmla="*/ 2147483646 h 65"/>
                <a:gd name="T74" fmla="*/ 2147483646 w 18"/>
                <a:gd name="T75" fmla="*/ 2147483646 h 65"/>
                <a:gd name="T76" fmla="*/ 2147483646 w 18"/>
                <a:gd name="T77" fmla="*/ 2147483646 h 65"/>
                <a:gd name="T78" fmla="*/ 2147483646 w 18"/>
                <a:gd name="T79" fmla="*/ 2147483646 h 65"/>
                <a:gd name="T80" fmla="*/ 2147483646 w 18"/>
                <a:gd name="T81" fmla="*/ 2147483646 h 65"/>
                <a:gd name="T82" fmla="*/ 2147483646 w 18"/>
                <a:gd name="T83" fmla="*/ 2147483646 h 65"/>
                <a:gd name="T84" fmla="*/ 2147483646 w 18"/>
                <a:gd name="T85" fmla="*/ 2147483646 h 65"/>
                <a:gd name="T86" fmla="*/ 2147483646 w 18"/>
                <a:gd name="T87" fmla="*/ 2147483646 h 65"/>
                <a:gd name="T88" fmla="*/ 2147483646 w 18"/>
                <a:gd name="T89" fmla="*/ 2147483646 h 65"/>
                <a:gd name="T90" fmla="*/ 2147483646 w 18"/>
                <a:gd name="T91" fmla="*/ 2147483646 h 65"/>
                <a:gd name="T92" fmla="*/ 2147483646 w 18"/>
                <a:gd name="T93" fmla="*/ 2147483646 h 65"/>
                <a:gd name="T94" fmla="*/ 2147483646 w 18"/>
                <a:gd name="T95" fmla="*/ 2147483646 h 65"/>
                <a:gd name="T96" fmla="*/ 2147483646 w 18"/>
                <a:gd name="T97" fmla="*/ 2147483646 h 65"/>
                <a:gd name="T98" fmla="*/ 2147483646 w 18"/>
                <a:gd name="T99" fmla="*/ 2147483646 h 6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65">
                  <a:moveTo>
                    <a:pt x="0" y="0"/>
                  </a:moveTo>
                  <a:lnTo>
                    <a:pt x="1" y="2"/>
                  </a:lnTo>
                  <a:lnTo>
                    <a:pt x="1" y="4"/>
                  </a:lnTo>
                  <a:lnTo>
                    <a:pt x="1" y="5"/>
                  </a:lnTo>
                  <a:lnTo>
                    <a:pt x="2" y="6"/>
                  </a:lnTo>
                  <a:lnTo>
                    <a:pt x="2" y="8"/>
                  </a:lnTo>
                  <a:lnTo>
                    <a:pt x="3" y="9"/>
                  </a:lnTo>
                  <a:lnTo>
                    <a:pt x="3" y="11"/>
                  </a:lnTo>
                  <a:lnTo>
                    <a:pt x="4" y="12"/>
                  </a:lnTo>
                  <a:lnTo>
                    <a:pt x="4" y="15"/>
                  </a:lnTo>
                  <a:lnTo>
                    <a:pt x="5" y="16"/>
                  </a:lnTo>
                  <a:lnTo>
                    <a:pt x="5" y="17"/>
                  </a:lnTo>
                  <a:lnTo>
                    <a:pt x="6" y="18"/>
                  </a:lnTo>
                  <a:lnTo>
                    <a:pt x="6" y="19"/>
                  </a:lnTo>
                  <a:lnTo>
                    <a:pt x="7" y="20"/>
                  </a:lnTo>
                  <a:lnTo>
                    <a:pt x="7" y="22"/>
                  </a:lnTo>
                  <a:lnTo>
                    <a:pt x="8" y="22"/>
                  </a:lnTo>
                  <a:lnTo>
                    <a:pt x="8" y="24"/>
                  </a:lnTo>
                  <a:lnTo>
                    <a:pt x="8" y="26"/>
                  </a:lnTo>
                  <a:lnTo>
                    <a:pt x="9" y="26"/>
                  </a:lnTo>
                  <a:lnTo>
                    <a:pt x="9" y="27"/>
                  </a:lnTo>
                  <a:lnTo>
                    <a:pt x="9" y="28"/>
                  </a:lnTo>
                  <a:lnTo>
                    <a:pt x="10" y="30"/>
                  </a:lnTo>
                  <a:lnTo>
                    <a:pt x="10" y="32"/>
                  </a:lnTo>
                  <a:lnTo>
                    <a:pt x="10" y="34"/>
                  </a:lnTo>
                  <a:lnTo>
                    <a:pt x="11" y="35"/>
                  </a:lnTo>
                  <a:lnTo>
                    <a:pt x="11" y="38"/>
                  </a:lnTo>
                  <a:lnTo>
                    <a:pt x="12" y="40"/>
                  </a:lnTo>
                  <a:lnTo>
                    <a:pt x="12" y="43"/>
                  </a:lnTo>
                  <a:lnTo>
                    <a:pt x="13" y="46"/>
                  </a:lnTo>
                  <a:lnTo>
                    <a:pt x="13" y="49"/>
                  </a:lnTo>
                  <a:lnTo>
                    <a:pt x="13" y="52"/>
                  </a:lnTo>
                  <a:lnTo>
                    <a:pt x="14" y="55"/>
                  </a:lnTo>
                  <a:lnTo>
                    <a:pt x="14" y="56"/>
                  </a:lnTo>
                  <a:lnTo>
                    <a:pt x="14" y="58"/>
                  </a:lnTo>
                  <a:lnTo>
                    <a:pt x="15" y="60"/>
                  </a:lnTo>
                  <a:lnTo>
                    <a:pt x="16" y="62"/>
                  </a:lnTo>
                  <a:lnTo>
                    <a:pt x="17" y="64"/>
                  </a:lnTo>
                  <a:lnTo>
                    <a:pt x="17" y="65"/>
                  </a:lnTo>
                  <a:lnTo>
                    <a:pt x="18" y="6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18" name="Freeform 175">
              <a:extLst>
                <a:ext uri="{FF2B5EF4-FFF2-40B4-BE49-F238E27FC236}">
                  <a16:creationId xmlns:a16="http://schemas.microsoft.com/office/drawing/2014/main" id="{37AE3FFB-FCA4-409A-8C21-F527355798C8}"/>
                </a:ext>
              </a:extLst>
            </p:cNvPr>
            <p:cNvSpPr>
              <a:spLocks/>
            </p:cNvSpPr>
            <p:nvPr/>
          </p:nvSpPr>
          <p:spPr bwMode="auto">
            <a:xfrm>
              <a:off x="3846810" y="3311204"/>
              <a:ext cx="26983" cy="51825"/>
            </a:xfrm>
            <a:custGeom>
              <a:avLst/>
              <a:gdLst>
                <a:gd name="T0" fmla="*/ 0 w 17"/>
                <a:gd name="T1" fmla="*/ 0 h 66"/>
                <a:gd name="T2" fmla="*/ 0 w 17"/>
                <a:gd name="T3" fmla="*/ 2147483646 h 66"/>
                <a:gd name="T4" fmla="*/ 2147483646 w 17"/>
                <a:gd name="T5" fmla="*/ 2147483646 h 66"/>
                <a:gd name="T6" fmla="*/ 2147483646 w 17"/>
                <a:gd name="T7" fmla="*/ 2147483646 h 66"/>
                <a:gd name="T8" fmla="*/ 2147483646 w 17"/>
                <a:gd name="T9" fmla="*/ 2147483646 h 66"/>
                <a:gd name="T10" fmla="*/ 2147483646 w 17"/>
                <a:gd name="T11" fmla="*/ 2147483646 h 66"/>
                <a:gd name="T12" fmla="*/ 2147483646 w 17"/>
                <a:gd name="T13" fmla="*/ 2147483646 h 66"/>
                <a:gd name="T14" fmla="*/ 2147483646 w 17"/>
                <a:gd name="T15" fmla="*/ 2147483646 h 66"/>
                <a:gd name="T16" fmla="*/ 2147483646 w 17"/>
                <a:gd name="T17" fmla="*/ 2147483646 h 66"/>
                <a:gd name="T18" fmla="*/ 2147483646 w 17"/>
                <a:gd name="T19" fmla="*/ 2147483646 h 66"/>
                <a:gd name="T20" fmla="*/ 2147483646 w 17"/>
                <a:gd name="T21" fmla="*/ 2147483646 h 66"/>
                <a:gd name="T22" fmla="*/ 2147483646 w 17"/>
                <a:gd name="T23" fmla="*/ 2147483646 h 66"/>
                <a:gd name="T24" fmla="*/ 2147483646 w 17"/>
                <a:gd name="T25" fmla="*/ 2147483646 h 66"/>
                <a:gd name="T26" fmla="*/ 2147483646 w 17"/>
                <a:gd name="T27" fmla="*/ 2147483646 h 66"/>
                <a:gd name="T28" fmla="*/ 2147483646 w 17"/>
                <a:gd name="T29" fmla="*/ 2147483646 h 66"/>
                <a:gd name="T30" fmla="*/ 2147483646 w 17"/>
                <a:gd name="T31" fmla="*/ 2147483646 h 66"/>
                <a:gd name="T32" fmla="*/ 2147483646 w 17"/>
                <a:gd name="T33" fmla="*/ 2147483646 h 66"/>
                <a:gd name="T34" fmla="*/ 2147483646 w 17"/>
                <a:gd name="T35" fmla="*/ 2147483646 h 66"/>
                <a:gd name="T36" fmla="*/ 2147483646 w 17"/>
                <a:gd name="T37" fmla="*/ 2147483646 h 66"/>
                <a:gd name="T38" fmla="*/ 2147483646 w 17"/>
                <a:gd name="T39" fmla="*/ 2147483646 h 66"/>
                <a:gd name="T40" fmla="*/ 2147483646 w 17"/>
                <a:gd name="T41" fmla="*/ 2147483646 h 66"/>
                <a:gd name="T42" fmla="*/ 2147483646 w 17"/>
                <a:gd name="T43" fmla="*/ 2147483646 h 66"/>
                <a:gd name="T44" fmla="*/ 2147483646 w 17"/>
                <a:gd name="T45" fmla="*/ 2147483646 h 66"/>
                <a:gd name="T46" fmla="*/ 2147483646 w 17"/>
                <a:gd name="T47" fmla="*/ 2147483646 h 66"/>
                <a:gd name="T48" fmla="*/ 2147483646 w 17"/>
                <a:gd name="T49" fmla="*/ 2147483646 h 66"/>
                <a:gd name="T50" fmla="*/ 2147483646 w 17"/>
                <a:gd name="T51" fmla="*/ 2147483646 h 66"/>
                <a:gd name="T52" fmla="*/ 2147483646 w 17"/>
                <a:gd name="T53" fmla="*/ 2147483646 h 66"/>
                <a:gd name="T54" fmla="*/ 2147483646 w 17"/>
                <a:gd name="T55" fmla="*/ 2147483646 h 66"/>
                <a:gd name="T56" fmla="*/ 2147483646 w 17"/>
                <a:gd name="T57" fmla="*/ 2147483646 h 66"/>
                <a:gd name="T58" fmla="*/ 2147483646 w 17"/>
                <a:gd name="T59" fmla="*/ 2147483646 h 66"/>
                <a:gd name="T60" fmla="*/ 2147483646 w 17"/>
                <a:gd name="T61" fmla="*/ 2147483646 h 66"/>
                <a:gd name="T62" fmla="*/ 2147483646 w 17"/>
                <a:gd name="T63" fmla="*/ 2147483646 h 66"/>
                <a:gd name="T64" fmla="*/ 2147483646 w 17"/>
                <a:gd name="T65" fmla="*/ 2147483646 h 66"/>
                <a:gd name="T66" fmla="*/ 2147483646 w 17"/>
                <a:gd name="T67" fmla="*/ 2147483646 h 66"/>
                <a:gd name="T68" fmla="*/ 2147483646 w 17"/>
                <a:gd name="T69" fmla="*/ 2147483646 h 66"/>
                <a:gd name="T70" fmla="*/ 2147483646 w 17"/>
                <a:gd name="T71" fmla="*/ 2147483646 h 66"/>
                <a:gd name="T72" fmla="*/ 2147483646 w 17"/>
                <a:gd name="T73" fmla="*/ 2147483646 h 66"/>
                <a:gd name="T74" fmla="*/ 2147483646 w 17"/>
                <a:gd name="T75" fmla="*/ 2147483646 h 66"/>
                <a:gd name="T76" fmla="*/ 2147483646 w 17"/>
                <a:gd name="T77" fmla="*/ 2147483646 h 66"/>
                <a:gd name="T78" fmla="*/ 2147483646 w 17"/>
                <a:gd name="T79" fmla="*/ 2147483646 h 66"/>
                <a:gd name="T80" fmla="*/ 2147483646 w 17"/>
                <a:gd name="T81" fmla="*/ 2147483646 h 66"/>
                <a:gd name="T82" fmla="*/ 2147483646 w 17"/>
                <a:gd name="T83" fmla="*/ 2147483646 h 66"/>
                <a:gd name="T84" fmla="*/ 2147483646 w 17"/>
                <a:gd name="T85" fmla="*/ 2147483646 h 66"/>
                <a:gd name="T86" fmla="*/ 2147483646 w 17"/>
                <a:gd name="T87" fmla="*/ 2147483646 h 66"/>
                <a:gd name="T88" fmla="*/ 2147483646 w 17"/>
                <a:gd name="T89" fmla="*/ 2147483646 h 66"/>
                <a:gd name="T90" fmla="*/ 2147483646 w 17"/>
                <a:gd name="T91" fmla="*/ 2147483646 h 66"/>
                <a:gd name="T92" fmla="*/ 2147483646 w 17"/>
                <a:gd name="T93" fmla="*/ 2147483646 h 66"/>
                <a:gd name="T94" fmla="*/ 2147483646 w 17"/>
                <a:gd name="T95" fmla="*/ 2147483646 h 66"/>
                <a:gd name="T96" fmla="*/ 2147483646 w 17"/>
                <a:gd name="T97" fmla="*/ 2147483646 h 66"/>
                <a:gd name="T98" fmla="*/ 2147483646 w 17"/>
                <a:gd name="T99" fmla="*/ 2147483646 h 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66">
                  <a:moveTo>
                    <a:pt x="0" y="0"/>
                  </a:moveTo>
                  <a:lnTo>
                    <a:pt x="0" y="2"/>
                  </a:lnTo>
                  <a:lnTo>
                    <a:pt x="1" y="2"/>
                  </a:lnTo>
                  <a:lnTo>
                    <a:pt x="1" y="3"/>
                  </a:lnTo>
                  <a:lnTo>
                    <a:pt x="2" y="3"/>
                  </a:lnTo>
                  <a:lnTo>
                    <a:pt x="2" y="5"/>
                  </a:lnTo>
                  <a:lnTo>
                    <a:pt x="3" y="7"/>
                  </a:lnTo>
                  <a:lnTo>
                    <a:pt x="3" y="9"/>
                  </a:lnTo>
                  <a:lnTo>
                    <a:pt x="3" y="11"/>
                  </a:lnTo>
                  <a:lnTo>
                    <a:pt x="4" y="14"/>
                  </a:lnTo>
                  <a:lnTo>
                    <a:pt x="4" y="17"/>
                  </a:lnTo>
                  <a:lnTo>
                    <a:pt x="4" y="19"/>
                  </a:lnTo>
                  <a:lnTo>
                    <a:pt x="5" y="23"/>
                  </a:lnTo>
                  <a:lnTo>
                    <a:pt x="5" y="25"/>
                  </a:lnTo>
                  <a:lnTo>
                    <a:pt x="5" y="27"/>
                  </a:lnTo>
                  <a:lnTo>
                    <a:pt x="6" y="30"/>
                  </a:lnTo>
                  <a:lnTo>
                    <a:pt x="6" y="32"/>
                  </a:lnTo>
                  <a:lnTo>
                    <a:pt x="6" y="34"/>
                  </a:lnTo>
                  <a:lnTo>
                    <a:pt x="7" y="35"/>
                  </a:lnTo>
                  <a:lnTo>
                    <a:pt x="7" y="37"/>
                  </a:lnTo>
                  <a:lnTo>
                    <a:pt x="8" y="39"/>
                  </a:lnTo>
                  <a:lnTo>
                    <a:pt x="8" y="40"/>
                  </a:lnTo>
                  <a:lnTo>
                    <a:pt x="9" y="40"/>
                  </a:lnTo>
                  <a:lnTo>
                    <a:pt x="9" y="41"/>
                  </a:lnTo>
                  <a:lnTo>
                    <a:pt x="10" y="42"/>
                  </a:lnTo>
                  <a:lnTo>
                    <a:pt x="11" y="42"/>
                  </a:lnTo>
                  <a:lnTo>
                    <a:pt x="11" y="43"/>
                  </a:lnTo>
                  <a:lnTo>
                    <a:pt x="12" y="44"/>
                  </a:lnTo>
                  <a:lnTo>
                    <a:pt x="12" y="45"/>
                  </a:lnTo>
                  <a:lnTo>
                    <a:pt x="12" y="47"/>
                  </a:lnTo>
                  <a:lnTo>
                    <a:pt x="13" y="49"/>
                  </a:lnTo>
                  <a:lnTo>
                    <a:pt x="13" y="51"/>
                  </a:lnTo>
                  <a:lnTo>
                    <a:pt x="14" y="52"/>
                  </a:lnTo>
                  <a:lnTo>
                    <a:pt x="14" y="56"/>
                  </a:lnTo>
                  <a:lnTo>
                    <a:pt x="15" y="57"/>
                  </a:lnTo>
                  <a:lnTo>
                    <a:pt x="15" y="58"/>
                  </a:lnTo>
                  <a:lnTo>
                    <a:pt x="15" y="60"/>
                  </a:lnTo>
                  <a:lnTo>
                    <a:pt x="16" y="62"/>
                  </a:lnTo>
                  <a:lnTo>
                    <a:pt x="16" y="63"/>
                  </a:lnTo>
                  <a:lnTo>
                    <a:pt x="16" y="64"/>
                  </a:lnTo>
                  <a:lnTo>
                    <a:pt x="17" y="64"/>
                  </a:lnTo>
                  <a:lnTo>
                    <a:pt x="17" y="6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19" name="Freeform 176">
              <a:extLst>
                <a:ext uri="{FF2B5EF4-FFF2-40B4-BE49-F238E27FC236}">
                  <a16:creationId xmlns:a16="http://schemas.microsoft.com/office/drawing/2014/main" id="{E0B8F79A-F9F0-4602-9A4E-942AC3339A72}"/>
                </a:ext>
              </a:extLst>
            </p:cNvPr>
            <p:cNvSpPr>
              <a:spLocks/>
            </p:cNvSpPr>
            <p:nvPr/>
          </p:nvSpPr>
          <p:spPr bwMode="auto">
            <a:xfrm>
              <a:off x="3873792" y="3315130"/>
              <a:ext cx="28569" cy="68314"/>
            </a:xfrm>
            <a:custGeom>
              <a:avLst/>
              <a:gdLst>
                <a:gd name="T0" fmla="*/ 0 w 18"/>
                <a:gd name="T1" fmla="*/ 2147483646 h 87"/>
                <a:gd name="T2" fmla="*/ 2147483646 w 18"/>
                <a:gd name="T3" fmla="*/ 2147483646 h 87"/>
                <a:gd name="T4" fmla="*/ 2147483646 w 18"/>
                <a:gd name="T5" fmla="*/ 2147483646 h 87"/>
                <a:gd name="T6" fmla="*/ 2147483646 w 18"/>
                <a:gd name="T7" fmla="*/ 2147483646 h 87"/>
                <a:gd name="T8" fmla="*/ 2147483646 w 18"/>
                <a:gd name="T9" fmla="*/ 2147483646 h 87"/>
                <a:gd name="T10" fmla="*/ 2147483646 w 18"/>
                <a:gd name="T11" fmla="*/ 2147483646 h 87"/>
                <a:gd name="T12" fmla="*/ 2147483646 w 18"/>
                <a:gd name="T13" fmla="*/ 2147483646 h 87"/>
                <a:gd name="T14" fmla="*/ 2147483646 w 18"/>
                <a:gd name="T15" fmla="*/ 2147483646 h 87"/>
                <a:gd name="T16" fmla="*/ 2147483646 w 18"/>
                <a:gd name="T17" fmla="*/ 2147483646 h 87"/>
                <a:gd name="T18" fmla="*/ 2147483646 w 18"/>
                <a:gd name="T19" fmla="*/ 2147483646 h 87"/>
                <a:gd name="T20" fmla="*/ 2147483646 w 18"/>
                <a:gd name="T21" fmla="*/ 2147483646 h 87"/>
                <a:gd name="T22" fmla="*/ 2147483646 w 18"/>
                <a:gd name="T23" fmla="*/ 2147483646 h 87"/>
                <a:gd name="T24" fmla="*/ 2147483646 w 18"/>
                <a:gd name="T25" fmla="*/ 2147483646 h 87"/>
                <a:gd name="T26" fmla="*/ 2147483646 w 18"/>
                <a:gd name="T27" fmla="*/ 2147483646 h 87"/>
                <a:gd name="T28" fmla="*/ 2147483646 w 18"/>
                <a:gd name="T29" fmla="*/ 2147483646 h 87"/>
                <a:gd name="T30" fmla="*/ 2147483646 w 18"/>
                <a:gd name="T31" fmla="*/ 2147483646 h 87"/>
                <a:gd name="T32" fmla="*/ 2147483646 w 18"/>
                <a:gd name="T33" fmla="*/ 2147483646 h 87"/>
                <a:gd name="T34" fmla="*/ 2147483646 w 18"/>
                <a:gd name="T35" fmla="*/ 2147483646 h 87"/>
                <a:gd name="T36" fmla="*/ 2147483646 w 18"/>
                <a:gd name="T37" fmla="*/ 2147483646 h 87"/>
                <a:gd name="T38" fmla="*/ 2147483646 w 18"/>
                <a:gd name="T39" fmla="*/ 2147483646 h 87"/>
                <a:gd name="T40" fmla="*/ 2147483646 w 18"/>
                <a:gd name="T41" fmla="*/ 2147483646 h 87"/>
                <a:gd name="T42" fmla="*/ 2147483646 w 18"/>
                <a:gd name="T43" fmla="*/ 2147483646 h 87"/>
                <a:gd name="T44" fmla="*/ 2147483646 w 18"/>
                <a:gd name="T45" fmla="*/ 2147483646 h 87"/>
                <a:gd name="T46" fmla="*/ 2147483646 w 18"/>
                <a:gd name="T47" fmla="*/ 2147483646 h 87"/>
                <a:gd name="T48" fmla="*/ 2147483646 w 18"/>
                <a:gd name="T49" fmla="*/ 2147483646 h 87"/>
                <a:gd name="T50" fmla="*/ 2147483646 w 18"/>
                <a:gd name="T51" fmla="*/ 2147483646 h 87"/>
                <a:gd name="T52" fmla="*/ 2147483646 w 18"/>
                <a:gd name="T53" fmla="*/ 2147483646 h 87"/>
                <a:gd name="T54" fmla="*/ 2147483646 w 18"/>
                <a:gd name="T55" fmla="*/ 2147483646 h 87"/>
                <a:gd name="T56" fmla="*/ 2147483646 w 18"/>
                <a:gd name="T57" fmla="*/ 2147483646 h 87"/>
                <a:gd name="T58" fmla="*/ 2147483646 w 18"/>
                <a:gd name="T59" fmla="*/ 2147483646 h 87"/>
                <a:gd name="T60" fmla="*/ 2147483646 w 18"/>
                <a:gd name="T61" fmla="*/ 2147483646 h 87"/>
                <a:gd name="T62" fmla="*/ 2147483646 w 18"/>
                <a:gd name="T63" fmla="*/ 2147483646 h 87"/>
                <a:gd name="T64" fmla="*/ 2147483646 w 18"/>
                <a:gd name="T65" fmla="*/ 2147483646 h 87"/>
                <a:gd name="T66" fmla="*/ 2147483646 w 18"/>
                <a:gd name="T67" fmla="*/ 2147483646 h 87"/>
                <a:gd name="T68" fmla="*/ 2147483646 w 18"/>
                <a:gd name="T69" fmla="*/ 2147483646 h 87"/>
                <a:gd name="T70" fmla="*/ 2147483646 w 18"/>
                <a:gd name="T71" fmla="*/ 2147483646 h 87"/>
                <a:gd name="T72" fmla="*/ 2147483646 w 18"/>
                <a:gd name="T73" fmla="*/ 2147483646 h 87"/>
                <a:gd name="T74" fmla="*/ 2147483646 w 18"/>
                <a:gd name="T75" fmla="*/ 2147483646 h 87"/>
                <a:gd name="T76" fmla="*/ 2147483646 w 18"/>
                <a:gd name="T77" fmla="*/ 2147483646 h 87"/>
                <a:gd name="T78" fmla="*/ 2147483646 w 18"/>
                <a:gd name="T79" fmla="*/ 2147483646 h 87"/>
                <a:gd name="T80" fmla="*/ 2147483646 w 18"/>
                <a:gd name="T81" fmla="*/ 2147483646 h 87"/>
                <a:gd name="T82" fmla="*/ 2147483646 w 18"/>
                <a:gd name="T83" fmla="*/ 2147483646 h 87"/>
                <a:gd name="T84" fmla="*/ 2147483646 w 18"/>
                <a:gd name="T85" fmla="*/ 2147483646 h 87"/>
                <a:gd name="T86" fmla="*/ 2147483646 w 18"/>
                <a:gd name="T87" fmla="*/ 2147483646 h 87"/>
                <a:gd name="T88" fmla="*/ 2147483646 w 18"/>
                <a:gd name="T89" fmla="*/ 2147483646 h 87"/>
                <a:gd name="T90" fmla="*/ 2147483646 w 18"/>
                <a:gd name="T91" fmla="*/ 2147483646 h 87"/>
                <a:gd name="T92" fmla="*/ 2147483646 w 18"/>
                <a:gd name="T93" fmla="*/ 2147483646 h 87"/>
                <a:gd name="T94" fmla="*/ 2147483646 w 18"/>
                <a:gd name="T95" fmla="*/ 2147483646 h 87"/>
                <a:gd name="T96" fmla="*/ 2147483646 w 18"/>
                <a:gd name="T97" fmla="*/ 2147483646 h 87"/>
                <a:gd name="T98" fmla="*/ 2147483646 w 18"/>
                <a:gd name="T99" fmla="*/ 0 h 8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87">
                  <a:moveTo>
                    <a:pt x="0" y="61"/>
                  </a:moveTo>
                  <a:lnTo>
                    <a:pt x="1" y="63"/>
                  </a:lnTo>
                  <a:lnTo>
                    <a:pt x="2" y="64"/>
                  </a:lnTo>
                  <a:lnTo>
                    <a:pt x="2" y="63"/>
                  </a:lnTo>
                  <a:lnTo>
                    <a:pt x="3" y="63"/>
                  </a:lnTo>
                  <a:lnTo>
                    <a:pt x="3" y="64"/>
                  </a:lnTo>
                  <a:lnTo>
                    <a:pt x="3" y="63"/>
                  </a:lnTo>
                  <a:lnTo>
                    <a:pt x="4" y="62"/>
                  </a:lnTo>
                  <a:lnTo>
                    <a:pt x="4" y="63"/>
                  </a:lnTo>
                  <a:lnTo>
                    <a:pt x="5" y="62"/>
                  </a:lnTo>
                  <a:lnTo>
                    <a:pt x="5" y="63"/>
                  </a:lnTo>
                  <a:lnTo>
                    <a:pt x="6" y="63"/>
                  </a:lnTo>
                  <a:lnTo>
                    <a:pt x="7" y="66"/>
                  </a:lnTo>
                  <a:lnTo>
                    <a:pt x="7" y="69"/>
                  </a:lnTo>
                  <a:lnTo>
                    <a:pt x="8" y="72"/>
                  </a:lnTo>
                  <a:lnTo>
                    <a:pt x="8" y="75"/>
                  </a:lnTo>
                  <a:lnTo>
                    <a:pt x="9" y="78"/>
                  </a:lnTo>
                  <a:lnTo>
                    <a:pt x="9" y="80"/>
                  </a:lnTo>
                  <a:lnTo>
                    <a:pt x="9" y="83"/>
                  </a:lnTo>
                  <a:lnTo>
                    <a:pt x="10" y="83"/>
                  </a:lnTo>
                  <a:lnTo>
                    <a:pt x="10" y="84"/>
                  </a:lnTo>
                  <a:lnTo>
                    <a:pt x="11" y="84"/>
                  </a:lnTo>
                  <a:lnTo>
                    <a:pt x="11" y="86"/>
                  </a:lnTo>
                  <a:lnTo>
                    <a:pt x="12" y="86"/>
                  </a:lnTo>
                  <a:lnTo>
                    <a:pt x="13" y="87"/>
                  </a:lnTo>
                  <a:lnTo>
                    <a:pt x="13" y="85"/>
                  </a:lnTo>
                  <a:lnTo>
                    <a:pt x="14" y="84"/>
                  </a:lnTo>
                  <a:lnTo>
                    <a:pt x="14" y="81"/>
                  </a:lnTo>
                  <a:lnTo>
                    <a:pt x="15" y="78"/>
                  </a:lnTo>
                  <a:lnTo>
                    <a:pt x="15" y="75"/>
                  </a:lnTo>
                  <a:lnTo>
                    <a:pt x="16" y="71"/>
                  </a:lnTo>
                  <a:lnTo>
                    <a:pt x="16" y="63"/>
                  </a:lnTo>
                  <a:lnTo>
                    <a:pt x="16" y="55"/>
                  </a:lnTo>
                  <a:lnTo>
                    <a:pt x="17" y="45"/>
                  </a:lnTo>
                  <a:lnTo>
                    <a:pt x="17" y="35"/>
                  </a:lnTo>
                  <a:lnTo>
                    <a:pt x="17" y="24"/>
                  </a:lnTo>
                  <a:lnTo>
                    <a:pt x="18" y="12"/>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20" name="Freeform 177">
              <a:extLst>
                <a:ext uri="{FF2B5EF4-FFF2-40B4-BE49-F238E27FC236}">
                  <a16:creationId xmlns:a16="http://schemas.microsoft.com/office/drawing/2014/main" id="{71DB153B-9491-49F4-A745-D7C74D7130F6}"/>
                </a:ext>
              </a:extLst>
            </p:cNvPr>
            <p:cNvSpPr>
              <a:spLocks/>
            </p:cNvSpPr>
            <p:nvPr/>
          </p:nvSpPr>
          <p:spPr bwMode="auto">
            <a:xfrm>
              <a:off x="3902361" y="3242890"/>
              <a:ext cx="28569" cy="101294"/>
            </a:xfrm>
            <a:custGeom>
              <a:avLst/>
              <a:gdLst>
                <a:gd name="T0" fmla="*/ 0 w 18"/>
                <a:gd name="T1" fmla="*/ 2147483646 h 129"/>
                <a:gd name="T2" fmla="*/ 0 w 18"/>
                <a:gd name="T3" fmla="*/ 2147483646 h 129"/>
                <a:gd name="T4" fmla="*/ 2147483646 w 18"/>
                <a:gd name="T5" fmla="*/ 2147483646 h 129"/>
                <a:gd name="T6" fmla="*/ 2147483646 w 18"/>
                <a:gd name="T7" fmla="*/ 2147483646 h 129"/>
                <a:gd name="T8" fmla="*/ 2147483646 w 18"/>
                <a:gd name="T9" fmla="*/ 2147483646 h 129"/>
                <a:gd name="T10" fmla="*/ 2147483646 w 18"/>
                <a:gd name="T11" fmla="*/ 2147483646 h 129"/>
                <a:gd name="T12" fmla="*/ 2147483646 w 18"/>
                <a:gd name="T13" fmla="*/ 2147483646 h 129"/>
                <a:gd name="T14" fmla="*/ 2147483646 w 18"/>
                <a:gd name="T15" fmla="*/ 2147483646 h 129"/>
                <a:gd name="T16" fmla="*/ 2147483646 w 18"/>
                <a:gd name="T17" fmla="*/ 2147483646 h 129"/>
                <a:gd name="T18" fmla="*/ 2147483646 w 18"/>
                <a:gd name="T19" fmla="*/ 2147483646 h 129"/>
                <a:gd name="T20" fmla="*/ 2147483646 w 18"/>
                <a:gd name="T21" fmla="*/ 2147483646 h 129"/>
                <a:gd name="T22" fmla="*/ 2147483646 w 18"/>
                <a:gd name="T23" fmla="*/ 0 h 129"/>
                <a:gd name="T24" fmla="*/ 2147483646 w 18"/>
                <a:gd name="T25" fmla="*/ 0 h 129"/>
                <a:gd name="T26" fmla="*/ 2147483646 w 18"/>
                <a:gd name="T27" fmla="*/ 0 h 129"/>
                <a:gd name="T28" fmla="*/ 2147483646 w 18"/>
                <a:gd name="T29" fmla="*/ 2147483646 h 129"/>
                <a:gd name="T30" fmla="*/ 2147483646 w 18"/>
                <a:gd name="T31" fmla="*/ 2147483646 h 129"/>
                <a:gd name="T32" fmla="*/ 2147483646 w 18"/>
                <a:gd name="T33" fmla="*/ 2147483646 h 129"/>
                <a:gd name="T34" fmla="*/ 2147483646 w 18"/>
                <a:gd name="T35" fmla="*/ 2147483646 h 129"/>
                <a:gd name="T36" fmla="*/ 2147483646 w 18"/>
                <a:gd name="T37" fmla="*/ 2147483646 h 129"/>
                <a:gd name="T38" fmla="*/ 2147483646 w 18"/>
                <a:gd name="T39" fmla="*/ 2147483646 h 129"/>
                <a:gd name="T40" fmla="*/ 2147483646 w 18"/>
                <a:gd name="T41" fmla="*/ 2147483646 h 129"/>
                <a:gd name="T42" fmla="*/ 2147483646 w 18"/>
                <a:gd name="T43" fmla="*/ 2147483646 h 129"/>
                <a:gd name="T44" fmla="*/ 2147483646 w 18"/>
                <a:gd name="T45" fmla="*/ 2147483646 h 129"/>
                <a:gd name="T46" fmla="*/ 2147483646 w 18"/>
                <a:gd name="T47" fmla="*/ 2147483646 h 129"/>
                <a:gd name="T48" fmla="*/ 2147483646 w 18"/>
                <a:gd name="T49" fmla="*/ 2147483646 h 129"/>
                <a:gd name="T50" fmla="*/ 2147483646 w 18"/>
                <a:gd name="T51" fmla="*/ 2147483646 h 129"/>
                <a:gd name="T52" fmla="*/ 2147483646 w 18"/>
                <a:gd name="T53" fmla="*/ 2147483646 h 129"/>
                <a:gd name="T54" fmla="*/ 2147483646 w 18"/>
                <a:gd name="T55" fmla="*/ 2147483646 h 129"/>
                <a:gd name="T56" fmla="*/ 2147483646 w 18"/>
                <a:gd name="T57" fmla="*/ 2147483646 h 129"/>
                <a:gd name="T58" fmla="*/ 2147483646 w 18"/>
                <a:gd name="T59" fmla="*/ 2147483646 h 129"/>
                <a:gd name="T60" fmla="*/ 2147483646 w 18"/>
                <a:gd name="T61" fmla="*/ 2147483646 h 129"/>
                <a:gd name="T62" fmla="*/ 2147483646 w 18"/>
                <a:gd name="T63" fmla="*/ 2147483646 h 129"/>
                <a:gd name="T64" fmla="*/ 2147483646 w 18"/>
                <a:gd name="T65" fmla="*/ 2147483646 h 129"/>
                <a:gd name="T66" fmla="*/ 2147483646 w 18"/>
                <a:gd name="T67" fmla="*/ 2147483646 h 129"/>
                <a:gd name="T68" fmla="*/ 2147483646 w 18"/>
                <a:gd name="T69" fmla="*/ 2147483646 h 129"/>
                <a:gd name="T70" fmla="*/ 2147483646 w 18"/>
                <a:gd name="T71" fmla="*/ 2147483646 h 129"/>
                <a:gd name="T72" fmla="*/ 2147483646 w 18"/>
                <a:gd name="T73" fmla="*/ 2147483646 h 129"/>
                <a:gd name="T74" fmla="*/ 2147483646 w 18"/>
                <a:gd name="T75" fmla="*/ 2147483646 h 129"/>
                <a:gd name="T76" fmla="*/ 2147483646 w 18"/>
                <a:gd name="T77" fmla="*/ 2147483646 h 129"/>
                <a:gd name="T78" fmla="*/ 2147483646 w 18"/>
                <a:gd name="T79" fmla="*/ 2147483646 h 129"/>
                <a:gd name="T80" fmla="*/ 2147483646 w 18"/>
                <a:gd name="T81" fmla="*/ 2147483646 h 129"/>
                <a:gd name="T82" fmla="*/ 2147483646 w 18"/>
                <a:gd name="T83" fmla="*/ 2147483646 h 129"/>
                <a:gd name="T84" fmla="*/ 2147483646 w 18"/>
                <a:gd name="T85" fmla="*/ 2147483646 h 129"/>
                <a:gd name="T86" fmla="*/ 2147483646 w 18"/>
                <a:gd name="T87" fmla="*/ 2147483646 h 129"/>
                <a:gd name="T88" fmla="*/ 2147483646 w 18"/>
                <a:gd name="T89" fmla="*/ 2147483646 h 129"/>
                <a:gd name="T90" fmla="*/ 2147483646 w 18"/>
                <a:gd name="T91" fmla="*/ 2147483646 h 129"/>
                <a:gd name="T92" fmla="*/ 2147483646 w 18"/>
                <a:gd name="T93" fmla="*/ 2147483646 h 129"/>
                <a:gd name="T94" fmla="*/ 2147483646 w 18"/>
                <a:gd name="T95" fmla="*/ 2147483646 h 129"/>
                <a:gd name="T96" fmla="*/ 2147483646 w 18"/>
                <a:gd name="T97" fmla="*/ 2147483646 h 129"/>
                <a:gd name="T98" fmla="*/ 2147483646 w 18"/>
                <a:gd name="T99" fmla="*/ 2147483646 h 1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29">
                  <a:moveTo>
                    <a:pt x="0" y="92"/>
                  </a:moveTo>
                  <a:lnTo>
                    <a:pt x="0" y="79"/>
                  </a:lnTo>
                  <a:lnTo>
                    <a:pt x="1" y="69"/>
                  </a:lnTo>
                  <a:lnTo>
                    <a:pt x="1" y="58"/>
                  </a:lnTo>
                  <a:lnTo>
                    <a:pt x="2" y="46"/>
                  </a:lnTo>
                  <a:lnTo>
                    <a:pt x="2" y="35"/>
                  </a:lnTo>
                  <a:lnTo>
                    <a:pt x="2" y="26"/>
                  </a:lnTo>
                  <a:lnTo>
                    <a:pt x="3" y="18"/>
                  </a:lnTo>
                  <a:lnTo>
                    <a:pt x="3" y="12"/>
                  </a:lnTo>
                  <a:lnTo>
                    <a:pt x="3" y="7"/>
                  </a:lnTo>
                  <a:lnTo>
                    <a:pt x="4" y="5"/>
                  </a:lnTo>
                  <a:lnTo>
                    <a:pt x="4" y="0"/>
                  </a:lnTo>
                  <a:lnTo>
                    <a:pt x="5" y="0"/>
                  </a:lnTo>
                  <a:lnTo>
                    <a:pt x="5" y="2"/>
                  </a:lnTo>
                  <a:lnTo>
                    <a:pt x="5" y="4"/>
                  </a:lnTo>
                  <a:lnTo>
                    <a:pt x="6" y="6"/>
                  </a:lnTo>
                  <a:lnTo>
                    <a:pt x="6" y="10"/>
                  </a:lnTo>
                  <a:lnTo>
                    <a:pt x="7" y="14"/>
                  </a:lnTo>
                  <a:lnTo>
                    <a:pt x="7" y="19"/>
                  </a:lnTo>
                  <a:lnTo>
                    <a:pt x="7" y="24"/>
                  </a:lnTo>
                  <a:lnTo>
                    <a:pt x="7" y="29"/>
                  </a:lnTo>
                  <a:lnTo>
                    <a:pt x="8" y="36"/>
                  </a:lnTo>
                  <a:lnTo>
                    <a:pt x="8" y="43"/>
                  </a:lnTo>
                  <a:lnTo>
                    <a:pt x="9" y="48"/>
                  </a:lnTo>
                  <a:lnTo>
                    <a:pt x="9" y="54"/>
                  </a:lnTo>
                  <a:lnTo>
                    <a:pt x="9" y="60"/>
                  </a:lnTo>
                  <a:lnTo>
                    <a:pt x="10" y="66"/>
                  </a:lnTo>
                  <a:lnTo>
                    <a:pt x="10" y="70"/>
                  </a:lnTo>
                  <a:lnTo>
                    <a:pt x="10" y="77"/>
                  </a:lnTo>
                  <a:lnTo>
                    <a:pt x="11" y="80"/>
                  </a:lnTo>
                  <a:lnTo>
                    <a:pt x="11" y="85"/>
                  </a:lnTo>
                  <a:lnTo>
                    <a:pt x="11" y="90"/>
                  </a:lnTo>
                  <a:lnTo>
                    <a:pt x="12" y="94"/>
                  </a:lnTo>
                  <a:lnTo>
                    <a:pt x="12" y="96"/>
                  </a:lnTo>
                  <a:lnTo>
                    <a:pt x="13" y="101"/>
                  </a:lnTo>
                  <a:lnTo>
                    <a:pt x="13" y="103"/>
                  </a:lnTo>
                  <a:lnTo>
                    <a:pt x="13" y="106"/>
                  </a:lnTo>
                  <a:lnTo>
                    <a:pt x="14" y="110"/>
                  </a:lnTo>
                  <a:lnTo>
                    <a:pt x="14" y="111"/>
                  </a:lnTo>
                  <a:lnTo>
                    <a:pt x="14" y="115"/>
                  </a:lnTo>
                  <a:lnTo>
                    <a:pt x="15" y="115"/>
                  </a:lnTo>
                  <a:lnTo>
                    <a:pt x="15" y="118"/>
                  </a:lnTo>
                  <a:lnTo>
                    <a:pt x="15" y="120"/>
                  </a:lnTo>
                  <a:lnTo>
                    <a:pt x="16" y="122"/>
                  </a:lnTo>
                  <a:lnTo>
                    <a:pt x="16" y="124"/>
                  </a:lnTo>
                  <a:lnTo>
                    <a:pt x="16" y="125"/>
                  </a:lnTo>
                  <a:lnTo>
                    <a:pt x="17" y="126"/>
                  </a:lnTo>
                  <a:lnTo>
                    <a:pt x="17" y="128"/>
                  </a:lnTo>
                  <a:lnTo>
                    <a:pt x="18" y="12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21" name="Freeform 178">
              <a:extLst>
                <a:ext uri="{FF2B5EF4-FFF2-40B4-BE49-F238E27FC236}">
                  <a16:creationId xmlns:a16="http://schemas.microsoft.com/office/drawing/2014/main" id="{7121EB1C-CD30-4604-92F0-FEF959577662}"/>
                </a:ext>
              </a:extLst>
            </p:cNvPr>
            <p:cNvSpPr>
              <a:spLocks/>
            </p:cNvSpPr>
            <p:nvPr/>
          </p:nvSpPr>
          <p:spPr bwMode="auto">
            <a:xfrm>
              <a:off x="3930931" y="3329265"/>
              <a:ext cx="26983" cy="25912"/>
            </a:xfrm>
            <a:custGeom>
              <a:avLst/>
              <a:gdLst>
                <a:gd name="T0" fmla="*/ 0 w 17"/>
                <a:gd name="T1" fmla="*/ 2147483646 h 33"/>
                <a:gd name="T2" fmla="*/ 0 w 17"/>
                <a:gd name="T3" fmla="*/ 2147483646 h 33"/>
                <a:gd name="T4" fmla="*/ 0 w 17"/>
                <a:gd name="T5" fmla="*/ 2147483646 h 33"/>
                <a:gd name="T6" fmla="*/ 2147483646 w 17"/>
                <a:gd name="T7" fmla="*/ 2147483646 h 33"/>
                <a:gd name="T8" fmla="*/ 2147483646 w 17"/>
                <a:gd name="T9" fmla="*/ 2147483646 h 33"/>
                <a:gd name="T10" fmla="*/ 2147483646 w 17"/>
                <a:gd name="T11" fmla="*/ 2147483646 h 33"/>
                <a:gd name="T12" fmla="*/ 2147483646 w 17"/>
                <a:gd name="T13" fmla="*/ 2147483646 h 33"/>
                <a:gd name="T14" fmla="*/ 2147483646 w 17"/>
                <a:gd name="T15" fmla="*/ 2147483646 h 33"/>
                <a:gd name="T16" fmla="*/ 2147483646 w 17"/>
                <a:gd name="T17" fmla="*/ 2147483646 h 33"/>
                <a:gd name="T18" fmla="*/ 2147483646 w 17"/>
                <a:gd name="T19" fmla="*/ 2147483646 h 33"/>
                <a:gd name="T20" fmla="*/ 2147483646 w 17"/>
                <a:gd name="T21" fmla="*/ 2147483646 h 33"/>
                <a:gd name="T22" fmla="*/ 2147483646 w 17"/>
                <a:gd name="T23" fmla="*/ 2147483646 h 33"/>
                <a:gd name="T24" fmla="*/ 2147483646 w 17"/>
                <a:gd name="T25" fmla="*/ 2147483646 h 33"/>
                <a:gd name="T26" fmla="*/ 2147483646 w 17"/>
                <a:gd name="T27" fmla="*/ 2147483646 h 33"/>
                <a:gd name="T28" fmla="*/ 2147483646 w 17"/>
                <a:gd name="T29" fmla="*/ 2147483646 h 33"/>
                <a:gd name="T30" fmla="*/ 2147483646 w 17"/>
                <a:gd name="T31" fmla="*/ 2147483646 h 33"/>
                <a:gd name="T32" fmla="*/ 2147483646 w 17"/>
                <a:gd name="T33" fmla="*/ 2147483646 h 33"/>
                <a:gd name="T34" fmla="*/ 2147483646 w 17"/>
                <a:gd name="T35" fmla="*/ 2147483646 h 33"/>
                <a:gd name="T36" fmla="*/ 2147483646 w 17"/>
                <a:gd name="T37" fmla="*/ 2147483646 h 33"/>
                <a:gd name="T38" fmla="*/ 2147483646 w 17"/>
                <a:gd name="T39" fmla="*/ 2147483646 h 33"/>
                <a:gd name="T40" fmla="*/ 2147483646 w 17"/>
                <a:gd name="T41" fmla="*/ 2147483646 h 33"/>
                <a:gd name="T42" fmla="*/ 2147483646 w 17"/>
                <a:gd name="T43" fmla="*/ 2147483646 h 33"/>
                <a:gd name="T44" fmla="*/ 2147483646 w 17"/>
                <a:gd name="T45" fmla="*/ 2147483646 h 33"/>
                <a:gd name="T46" fmla="*/ 2147483646 w 17"/>
                <a:gd name="T47" fmla="*/ 2147483646 h 33"/>
                <a:gd name="T48" fmla="*/ 2147483646 w 17"/>
                <a:gd name="T49" fmla="*/ 2147483646 h 33"/>
                <a:gd name="T50" fmla="*/ 2147483646 w 17"/>
                <a:gd name="T51" fmla="*/ 2147483646 h 33"/>
                <a:gd name="T52" fmla="*/ 2147483646 w 17"/>
                <a:gd name="T53" fmla="*/ 2147483646 h 33"/>
                <a:gd name="T54" fmla="*/ 2147483646 w 17"/>
                <a:gd name="T55" fmla="*/ 2147483646 h 33"/>
                <a:gd name="T56" fmla="*/ 2147483646 w 17"/>
                <a:gd name="T57" fmla="*/ 2147483646 h 33"/>
                <a:gd name="T58" fmla="*/ 2147483646 w 17"/>
                <a:gd name="T59" fmla="*/ 2147483646 h 33"/>
                <a:gd name="T60" fmla="*/ 2147483646 w 17"/>
                <a:gd name="T61" fmla="*/ 2147483646 h 33"/>
                <a:gd name="T62" fmla="*/ 2147483646 w 17"/>
                <a:gd name="T63" fmla="*/ 2147483646 h 33"/>
                <a:gd name="T64" fmla="*/ 2147483646 w 17"/>
                <a:gd name="T65" fmla="*/ 2147483646 h 33"/>
                <a:gd name="T66" fmla="*/ 2147483646 w 17"/>
                <a:gd name="T67" fmla="*/ 2147483646 h 33"/>
                <a:gd name="T68" fmla="*/ 2147483646 w 17"/>
                <a:gd name="T69" fmla="*/ 2147483646 h 33"/>
                <a:gd name="T70" fmla="*/ 2147483646 w 17"/>
                <a:gd name="T71" fmla="*/ 2147483646 h 33"/>
                <a:gd name="T72" fmla="*/ 2147483646 w 17"/>
                <a:gd name="T73" fmla="*/ 0 h 33"/>
                <a:gd name="T74" fmla="*/ 2147483646 w 17"/>
                <a:gd name="T75" fmla="*/ 2147483646 h 33"/>
                <a:gd name="T76" fmla="*/ 2147483646 w 17"/>
                <a:gd name="T77" fmla="*/ 0 h 33"/>
                <a:gd name="T78" fmla="*/ 2147483646 w 17"/>
                <a:gd name="T79" fmla="*/ 2147483646 h 33"/>
                <a:gd name="T80" fmla="*/ 2147483646 w 17"/>
                <a:gd name="T81" fmla="*/ 2147483646 h 33"/>
                <a:gd name="T82" fmla="*/ 2147483646 w 17"/>
                <a:gd name="T83" fmla="*/ 2147483646 h 33"/>
                <a:gd name="T84" fmla="*/ 2147483646 w 17"/>
                <a:gd name="T85" fmla="*/ 2147483646 h 33"/>
                <a:gd name="T86" fmla="*/ 2147483646 w 17"/>
                <a:gd name="T87" fmla="*/ 2147483646 h 33"/>
                <a:gd name="T88" fmla="*/ 2147483646 w 17"/>
                <a:gd name="T89" fmla="*/ 2147483646 h 33"/>
                <a:gd name="T90" fmla="*/ 2147483646 w 17"/>
                <a:gd name="T91" fmla="*/ 2147483646 h 33"/>
                <a:gd name="T92" fmla="*/ 2147483646 w 17"/>
                <a:gd name="T93" fmla="*/ 2147483646 h 33"/>
                <a:gd name="T94" fmla="*/ 2147483646 w 17"/>
                <a:gd name="T95" fmla="*/ 2147483646 h 33"/>
                <a:gd name="T96" fmla="*/ 2147483646 w 17"/>
                <a:gd name="T97" fmla="*/ 2147483646 h 33"/>
                <a:gd name="T98" fmla="*/ 2147483646 w 17"/>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3">
                  <a:moveTo>
                    <a:pt x="0" y="19"/>
                  </a:moveTo>
                  <a:lnTo>
                    <a:pt x="0" y="20"/>
                  </a:lnTo>
                  <a:lnTo>
                    <a:pt x="0" y="23"/>
                  </a:lnTo>
                  <a:lnTo>
                    <a:pt x="1" y="24"/>
                  </a:lnTo>
                  <a:lnTo>
                    <a:pt x="1" y="26"/>
                  </a:lnTo>
                  <a:lnTo>
                    <a:pt x="1" y="28"/>
                  </a:lnTo>
                  <a:lnTo>
                    <a:pt x="2" y="29"/>
                  </a:lnTo>
                  <a:lnTo>
                    <a:pt x="2" y="30"/>
                  </a:lnTo>
                  <a:lnTo>
                    <a:pt x="2" y="32"/>
                  </a:lnTo>
                  <a:lnTo>
                    <a:pt x="3" y="33"/>
                  </a:lnTo>
                  <a:lnTo>
                    <a:pt x="4" y="33"/>
                  </a:lnTo>
                  <a:lnTo>
                    <a:pt x="5" y="31"/>
                  </a:lnTo>
                  <a:lnTo>
                    <a:pt x="5" y="28"/>
                  </a:lnTo>
                  <a:lnTo>
                    <a:pt x="6" y="28"/>
                  </a:lnTo>
                  <a:lnTo>
                    <a:pt x="6" y="26"/>
                  </a:lnTo>
                  <a:lnTo>
                    <a:pt x="6" y="25"/>
                  </a:lnTo>
                  <a:lnTo>
                    <a:pt x="7" y="21"/>
                  </a:lnTo>
                  <a:lnTo>
                    <a:pt x="7" y="20"/>
                  </a:lnTo>
                  <a:lnTo>
                    <a:pt x="7" y="19"/>
                  </a:lnTo>
                  <a:lnTo>
                    <a:pt x="8" y="16"/>
                  </a:lnTo>
                  <a:lnTo>
                    <a:pt x="8" y="15"/>
                  </a:lnTo>
                  <a:lnTo>
                    <a:pt x="9" y="13"/>
                  </a:lnTo>
                  <a:lnTo>
                    <a:pt x="9" y="11"/>
                  </a:lnTo>
                  <a:lnTo>
                    <a:pt x="9" y="9"/>
                  </a:lnTo>
                  <a:lnTo>
                    <a:pt x="10" y="7"/>
                  </a:lnTo>
                  <a:lnTo>
                    <a:pt x="10" y="5"/>
                  </a:lnTo>
                  <a:lnTo>
                    <a:pt x="11" y="4"/>
                  </a:lnTo>
                  <a:lnTo>
                    <a:pt x="11" y="2"/>
                  </a:lnTo>
                  <a:lnTo>
                    <a:pt x="11" y="1"/>
                  </a:lnTo>
                  <a:lnTo>
                    <a:pt x="12" y="1"/>
                  </a:lnTo>
                  <a:lnTo>
                    <a:pt x="12" y="0"/>
                  </a:lnTo>
                  <a:lnTo>
                    <a:pt x="13" y="1"/>
                  </a:lnTo>
                  <a:lnTo>
                    <a:pt x="13" y="0"/>
                  </a:lnTo>
                  <a:lnTo>
                    <a:pt x="14" y="1"/>
                  </a:lnTo>
                  <a:lnTo>
                    <a:pt x="15" y="2"/>
                  </a:lnTo>
                  <a:lnTo>
                    <a:pt x="15" y="3"/>
                  </a:lnTo>
                  <a:lnTo>
                    <a:pt x="16" y="4"/>
                  </a:lnTo>
                  <a:lnTo>
                    <a:pt x="16" y="6"/>
                  </a:lnTo>
                  <a:lnTo>
                    <a:pt x="16" y="5"/>
                  </a:lnTo>
                  <a:lnTo>
                    <a:pt x="17" y="9"/>
                  </a:lnTo>
                  <a:lnTo>
                    <a:pt x="17" y="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22" name="Freeform 179">
              <a:extLst>
                <a:ext uri="{FF2B5EF4-FFF2-40B4-BE49-F238E27FC236}">
                  <a16:creationId xmlns:a16="http://schemas.microsoft.com/office/drawing/2014/main" id="{82C68310-AFAA-419F-B89F-3EA744C000BC}"/>
                </a:ext>
              </a:extLst>
            </p:cNvPr>
            <p:cNvSpPr>
              <a:spLocks/>
            </p:cNvSpPr>
            <p:nvPr/>
          </p:nvSpPr>
          <p:spPr bwMode="auto">
            <a:xfrm>
              <a:off x="3957914" y="3335546"/>
              <a:ext cx="28569" cy="31409"/>
            </a:xfrm>
            <a:custGeom>
              <a:avLst/>
              <a:gdLst>
                <a:gd name="T0" fmla="*/ 0 w 18"/>
                <a:gd name="T1" fmla="*/ 0 h 40"/>
                <a:gd name="T2" fmla="*/ 2147483646 w 18"/>
                <a:gd name="T3" fmla="*/ 2147483646 h 40"/>
                <a:gd name="T4" fmla="*/ 2147483646 w 18"/>
                <a:gd name="T5" fmla="*/ 2147483646 h 40"/>
                <a:gd name="T6" fmla="*/ 2147483646 w 18"/>
                <a:gd name="T7" fmla="*/ 2147483646 h 40"/>
                <a:gd name="T8" fmla="*/ 2147483646 w 18"/>
                <a:gd name="T9" fmla="*/ 2147483646 h 40"/>
                <a:gd name="T10" fmla="*/ 2147483646 w 18"/>
                <a:gd name="T11" fmla="*/ 2147483646 h 40"/>
                <a:gd name="T12" fmla="*/ 2147483646 w 18"/>
                <a:gd name="T13" fmla="*/ 2147483646 h 40"/>
                <a:gd name="T14" fmla="*/ 2147483646 w 18"/>
                <a:gd name="T15" fmla="*/ 2147483646 h 40"/>
                <a:gd name="T16" fmla="*/ 2147483646 w 18"/>
                <a:gd name="T17" fmla="*/ 2147483646 h 40"/>
                <a:gd name="T18" fmla="*/ 2147483646 w 18"/>
                <a:gd name="T19" fmla="*/ 2147483646 h 40"/>
                <a:gd name="T20" fmla="*/ 2147483646 w 18"/>
                <a:gd name="T21" fmla="*/ 2147483646 h 40"/>
                <a:gd name="T22" fmla="*/ 2147483646 w 18"/>
                <a:gd name="T23" fmla="*/ 2147483646 h 40"/>
                <a:gd name="T24" fmla="*/ 2147483646 w 18"/>
                <a:gd name="T25" fmla="*/ 2147483646 h 40"/>
                <a:gd name="T26" fmla="*/ 2147483646 w 18"/>
                <a:gd name="T27" fmla="*/ 2147483646 h 40"/>
                <a:gd name="T28" fmla="*/ 2147483646 w 18"/>
                <a:gd name="T29" fmla="*/ 2147483646 h 40"/>
                <a:gd name="T30" fmla="*/ 2147483646 w 18"/>
                <a:gd name="T31" fmla="*/ 2147483646 h 40"/>
                <a:gd name="T32" fmla="*/ 2147483646 w 18"/>
                <a:gd name="T33" fmla="*/ 2147483646 h 40"/>
                <a:gd name="T34" fmla="*/ 2147483646 w 18"/>
                <a:gd name="T35" fmla="*/ 2147483646 h 40"/>
                <a:gd name="T36" fmla="*/ 2147483646 w 18"/>
                <a:gd name="T37" fmla="*/ 2147483646 h 40"/>
                <a:gd name="T38" fmla="*/ 2147483646 w 18"/>
                <a:gd name="T39" fmla="*/ 2147483646 h 40"/>
                <a:gd name="T40" fmla="*/ 2147483646 w 18"/>
                <a:gd name="T41" fmla="*/ 2147483646 h 40"/>
                <a:gd name="T42" fmla="*/ 2147483646 w 18"/>
                <a:gd name="T43" fmla="*/ 2147483646 h 40"/>
                <a:gd name="T44" fmla="*/ 2147483646 w 18"/>
                <a:gd name="T45" fmla="*/ 2147483646 h 40"/>
                <a:gd name="T46" fmla="*/ 2147483646 w 18"/>
                <a:gd name="T47" fmla="*/ 2147483646 h 40"/>
                <a:gd name="T48" fmla="*/ 2147483646 w 18"/>
                <a:gd name="T49" fmla="*/ 2147483646 h 40"/>
                <a:gd name="T50" fmla="*/ 2147483646 w 18"/>
                <a:gd name="T51" fmla="*/ 2147483646 h 40"/>
                <a:gd name="T52" fmla="*/ 2147483646 w 18"/>
                <a:gd name="T53" fmla="*/ 2147483646 h 40"/>
                <a:gd name="T54" fmla="*/ 2147483646 w 18"/>
                <a:gd name="T55" fmla="*/ 2147483646 h 40"/>
                <a:gd name="T56" fmla="*/ 2147483646 w 18"/>
                <a:gd name="T57" fmla="*/ 2147483646 h 40"/>
                <a:gd name="T58" fmla="*/ 2147483646 w 18"/>
                <a:gd name="T59" fmla="*/ 2147483646 h 40"/>
                <a:gd name="T60" fmla="*/ 2147483646 w 18"/>
                <a:gd name="T61" fmla="*/ 2147483646 h 40"/>
                <a:gd name="T62" fmla="*/ 2147483646 w 18"/>
                <a:gd name="T63" fmla="*/ 2147483646 h 40"/>
                <a:gd name="T64" fmla="*/ 2147483646 w 18"/>
                <a:gd name="T65" fmla="*/ 2147483646 h 40"/>
                <a:gd name="T66" fmla="*/ 2147483646 w 18"/>
                <a:gd name="T67" fmla="*/ 2147483646 h 40"/>
                <a:gd name="T68" fmla="*/ 2147483646 w 18"/>
                <a:gd name="T69" fmla="*/ 2147483646 h 40"/>
                <a:gd name="T70" fmla="*/ 2147483646 w 18"/>
                <a:gd name="T71" fmla="*/ 2147483646 h 40"/>
                <a:gd name="T72" fmla="*/ 2147483646 w 18"/>
                <a:gd name="T73" fmla="*/ 2147483646 h 40"/>
                <a:gd name="T74" fmla="*/ 2147483646 w 18"/>
                <a:gd name="T75" fmla="*/ 2147483646 h 40"/>
                <a:gd name="T76" fmla="*/ 2147483646 w 18"/>
                <a:gd name="T77" fmla="*/ 2147483646 h 40"/>
                <a:gd name="T78" fmla="*/ 2147483646 w 18"/>
                <a:gd name="T79" fmla="*/ 2147483646 h 40"/>
                <a:gd name="T80" fmla="*/ 2147483646 w 18"/>
                <a:gd name="T81" fmla="*/ 2147483646 h 40"/>
                <a:gd name="T82" fmla="*/ 2147483646 w 18"/>
                <a:gd name="T83" fmla="*/ 2147483646 h 40"/>
                <a:gd name="T84" fmla="*/ 2147483646 w 18"/>
                <a:gd name="T85" fmla="*/ 2147483646 h 40"/>
                <a:gd name="T86" fmla="*/ 2147483646 w 18"/>
                <a:gd name="T87" fmla="*/ 2147483646 h 40"/>
                <a:gd name="T88" fmla="*/ 2147483646 w 18"/>
                <a:gd name="T89" fmla="*/ 2147483646 h 40"/>
                <a:gd name="T90" fmla="*/ 2147483646 w 18"/>
                <a:gd name="T91" fmla="*/ 2147483646 h 40"/>
                <a:gd name="T92" fmla="*/ 2147483646 w 18"/>
                <a:gd name="T93" fmla="*/ 2147483646 h 40"/>
                <a:gd name="T94" fmla="*/ 2147483646 w 18"/>
                <a:gd name="T95" fmla="*/ 2147483646 h 40"/>
                <a:gd name="T96" fmla="*/ 2147483646 w 18"/>
                <a:gd name="T97" fmla="*/ 2147483646 h 40"/>
                <a:gd name="T98" fmla="*/ 2147483646 w 18"/>
                <a:gd name="T99" fmla="*/ 2147483646 h 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0">
                  <a:moveTo>
                    <a:pt x="0" y="0"/>
                  </a:moveTo>
                  <a:lnTo>
                    <a:pt x="1" y="1"/>
                  </a:lnTo>
                  <a:lnTo>
                    <a:pt x="1" y="4"/>
                  </a:lnTo>
                  <a:lnTo>
                    <a:pt x="2" y="5"/>
                  </a:lnTo>
                  <a:lnTo>
                    <a:pt x="2" y="6"/>
                  </a:lnTo>
                  <a:lnTo>
                    <a:pt x="2" y="7"/>
                  </a:lnTo>
                  <a:lnTo>
                    <a:pt x="3" y="8"/>
                  </a:lnTo>
                  <a:lnTo>
                    <a:pt x="3" y="11"/>
                  </a:lnTo>
                  <a:lnTo>
                    <a:pt x="3" y="12"/>
                  </a:lnTo>
                  <a:lnTo>
                    <a:pt x="4" y="12"/>
                  </a:lnTo>
                  <a:lnTo>
                    <a:pt x="4" y="13"/>
                  </a:lnTo>
                  <a:lnTo>
                    <a:pt x="4" y="15"/>
                  </a:lnTo>
                  <a:lnTo>
                    <a:pt x="5" y="17"/>
                  </a:lnTo>
                  <a:lnTo>
                    <a:pt x="5" y="16"/>
                  </a:lnTo>
                  <a:lnTo>
                    <a:pt x="5" y="18"/>
                  </a:lnTo>
                  <a:lnTo>
                    <a:pt x="6" y="19"/>
                  </a:lnTo>
                  <a:lnTo>
                    <a:pt x="6" y="22"/>
                  </a:lnTo>
                  <a:lnTo>
                    <a:pt x="6" y="23"/>
                  </a:lnTo>
                  <a:lnTo>
                    <a:pt x="7" y="24"/>
                  </a:lnTo>
                  <a:lnTo>
                    <a:pt x="8" y="25"/>
                  </a:lnTo>
                  <a:lnTo>
                    <a:pt x="8" y="27"/>
                  </a:lnTo>
                  <a:lnTo>
                    <a:pt x="9" y="28"/>
                  </a:lnTo>
                  <a:lnTo>
                    <a:pt x="10" y="30"/>
                  </a:lnTo>
                  <a:lnTo>
                    <a:pt x="10" y="29"/>
                  </a:lnTo>
                  <a:lnTo>
                    <a:pt x="10" y="30"/>
                  </a:lnTo>
                  <a:lnTo>
                    <a:pt x="11" y="31"/>
                  </a:lnTo>
                  <a:lnTo>
                    <a:pt x="12" y="31"/>
                  </a:lnTo>
                  <a:lnTo>
                    <a:pt x="12" y="33"/>
                  </a:lnTo>
                  <a:lnTo>
                    <a:pt x="13" y="33"/>
                  </a:lnTo>
                  <a:lnTo>
                    <a:pt x="13" y="34"/>
                  </a:lnTo>
                  <a:lnTo>
                    <a:pt x="13" y="35"/>
                  </a:lnTo>
                  <a:lnTo>
                    <a:pt x="14" y="35"/>
                  </a:lnTo>
                  <a:lnTo>
                    <a:pt x="15" y="37"/>
                  </a:lnTo>
                  <a:lnTo>
                    <a:pt x="15" y="36"/>
                  </a:lnTo>
                  <a:lnTo>
                    <a:pt x="16" y="37"/>
                  </a:lnTo>
                  <a:lnTo>
                    <a:pt x="16" y="38"/>
                  </a:lnTo>
                  <a:lnTo>
                    <a:pt x="17" y="38"/>
                  </a:lnTo>
                  <a:lnTo>
                    <a:pt x="18" y="4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23" name="Freeform 180">
              <a:extLst>
                <a:ext uri="{FF2B5EF4-FFF2-40B4-BE49-F238E27FC236}">
                  <a16:creationId xmlns:a16="http://schemas.microsoft.com/office/drawing/2014/main" id="{E792BCC9-9FE3-4368-AB00-9D8301BAB37E}"/>
                </a:ext>
              </a:extLst>
            </p:cNvPr>
            <p:cNvSpPr>
              <a:spLocks/>
            </p:cNvSpPr>
            <p:nvPr/>
          </p:nvSpPr>
          <p:spPr bwMode="auto">
            <a:xfrm>
              <a:off x="3986483" y="3349680"/>
              <a:ext cx="26983" cy="29053"/>
            </a:xfrm>
            <a:custGeom>
              <a:avLst/>
              <a:gdLst>
                <a:gd name="T0" fmla="*/ 0 w 17"/>
                <a:gd name="T1" fmla="*/ 2147483646 h 37"/>
                <a:gd name="T2" fmla="*/ 0 w 17"/>
                <a:gd name="T3" fmla="*/ 2147483646 h 37"/>
                <a:gd name="T4" fmla="*/ 0 w 17"/>
                <a:gd name="T5" fmla="*/ 2147483646 h 37"/>
                <a:gd name="T6" fmla="*/ 2147483646 w 17"/>
                <a:gd name="T7" fmla="*/ 2147483646 h 37"/>
                <a:gd name="T8" fmla="*/ 2147483646 w 17"/>
                <a:gd name="T9" fmla="*/ 2147483646 h 37"/>
                <a:gd name="T10" fmla="*/ 2147483646 w 17"/>
                <a:gd name="T11" fmla="*/ 2147483646 h 37"/>
                <a:gd name="T12" fmla="*/ 2147483646 w 17"/>
                <a:gd name="T13" fmla="*/ 2147483646 h 37"/>
                <a:gd name="T14" fmla="*/ 2147483646 w 17"/>
                <a:gd name="T15" fmla="*/ 2147483646 h 37"/>
                <a:gd name="T16" fmla="*/ 2147483646 w 17"/>
                <a:gd name="T17" fmla="*/ 2147483646 h 37"/>
                <a:gd name="T18" fmla="*/ 2147483646 w 17"/>
                <a:gd name="T19" fmla="*/ 2147483646 h 37"/>
                <a:gd name="T20" fmla="*/ 2147483646 w 17"/>
                <a:gd name="T21" fmla="*/ 2147483646 h 37"/>
                <a:gd name="T22" fmla="*/ 2147483646 w 17"/>
                <a:gd name="T23" fmla="*/ 2147483646 h 37"/>
                <a:gd name="T24" fmla="*/ 2147483646 w 17"/>
                <a:gd name="T25" fmla="*/ 2147483646 h 37"/>
                <a:gd name="T26" fmla="*/ 2147483646 w 17"/>
                <a:gd name="T27" fmla="*/ 2147483646 h 37"/>
                <a:gd name="T28" fmla="*/ 2147483646 w 17"/>
                <a:gd name="T29" fmla="*/ 2147483646 h 37"/>
                <a:gd name="T30" fmla="*/ 2147483646 w 17"/>
                <a:gd name="T31" fmla="*/ 2147483646 h 37"/>
                <a:gd name="T32" fmla="*/ 2147483646 w 17"/>
                <a:gd name="T33" fmla="*/ 2147483646 h 37"/>
                <a:gd name="T34" fmla="*/ 2147483646 w 17"/>
                <a:gd name="T35" fmla="*/ 2147483646 h 37"/>
                <a:gd name="T36" fmla="*/ 2147483646 w 17"/>
                <a:gd name="T37" fmla="*/ 2147483646 h 37"/>
                <a:gd name="T38" fmla="*/ 2147483646 w 17"/>
                <a:gd name="T39" fmla="*/ 2147483646 h 37"/>
                <a:gd name="T40" fmla="*/ 2147483646 w 17"/>
                <a:gd name="T41" fmla="*/ 2147483646 h 37"/>
                <a:gd name="T42" fmla="*/ 2147483646 w 17"/>
                <a:gd name="T43" fmla="*/ 2147483646 h 37"/>
                <a:gd name="T44" fmla="*/ 2147483646 w 17"/>
                <a:gd name="T45" fmla="*/ 2147483646 h 37"/>
                <a:gd name="T46" fmla="*/ 2147483646 w 17"/>
                <a:gd name="T47" fmla="*/ 2147483646 h 37"/>
                <a:gd name="T48" fmla="*/ 2147483646 w 17"/>
                <a:gd name="T49" fmla="*/ 2147483646 h 37"/>
                <a:gd name="T50" fmla="*/ 2147483646 w 17"/>
                <a:gd name="T51" fmla="*/ 2147483646 h 37"/>
                <a:gd name="T52" fmla="*/ 2147483646 w 17"/>
                <a:gd name="T53" fmla="*/ 2147483646 h 37"/>
                <a:gd name="T54" fmla="*/ 2147483646 w 17"/>
                <a:gd name="T55" fmla="*/ 2147483646 h 37"/>
                <a:gd name="T56" fmla="*/ 2147483646 w 17"/>
                <a:gd name="T57" fmla="*/ 2147483646 h 37"/>
                <a:gd name="T58" fmla="*/ 2147483646 w 17"/>
                <a:gd name="T59" fmla="*/ 2147483646 h 37"/>
                <a:gd name="T60" fmla="*/ 2147483646 w 17"/>
                <a:gd name="T61" fmla="*/ 2147483646 h 37"/>
                <a:gd name="T62" fmla="*/ 2147483646 w 17"/>
                <a:gd name="T63" fmla="*/ 2147483646 h 37"/>
                <a:gd name="T64" fmla="*/ 2147483646 w 17"/>
                <a:gd name="T65" fmla="*/ 2147483646 h 37"/>
                <a:gd name="T66" fmla="*/ 2147483646 w 17"/>
                <a:gd name="T67" fmla="*/ 2147483646 h 37"/>
                <a:gd name="T68" fmla="*/ 2147483646 w 17"/>
                <a:gd name="T69" fmla="*/ 2147483646 h 37"/>
                <a:gd name="T70" fmla="*/ 2147483646 w 17"/>
                <a:gd name="T71" fmla="*/ 2147483646 h 37"/>
                <a:gd name="T72" fmla="*/ 2147483646 w 17"/>
                <a:gd name="T73" fmla="*/ 2147483646 h 37"/>
                <a:gd name="T74" fmla="*/ 2147483646 w 17"/>
                <a:gd name="T75" fmla="*/ 2147483646 h 37"/>
                <a:gd name="T76" fmla="*/ 2147483646 w 17"/>
                <a:gd name="T77" fmla="*/ 2147483646 h 37"/>
                <a:gd name="T78" fmla="*/ 2147483646 w 17"/>
                <a:gd name="T79" fmla="*/ 2147483646 h 37"/>
                <a:gd name="T80" fmla="*/ 2147483646 w 17"/>
                <a:gd name="T81" fmla="*/ 2147483646 h 37"/>
                <a:gd name="T82" fmla="*/ 2147483646 w 17"/>
                <a:gd name="T83" fmla="*/ 2147483646 h 37"/>
                <a:gd name="T84" fmla="*/ 2147483646 w 17"/>
                <a:gd name="T85" fmla="*/ 2147483646 h 37"/>
                <a:gd name="T86" fmla="*/ 2147483646 w 17"/>
                <a:gd name="T87" fmla="*/ 2147483646 h 37"/>
                <a:gd name="T88" fmla="*/ 2147483646 w 17"/>
                <a:gd name="T89" fmla="*/ 2147483646 h 37"/>
                <a:gd name="T90" fmla="*/ 2147483646 w 17"/>
                <a:gd name="T91" fmla="*/ 2147483646 h 37"/>
                <a:gd name="T92" fmla="*/ 2147483646 w 17"/>
                <a:gd name="T93" fmla="*/ 2147483646 h 37"/>
                <a:gd name="T94" fmla="*/ 2147483646 w 17"/>
                <a:gd name="T95" fmla="*/ 2147483646 h 37"/>
                <a:gd name="T96" fmla="*/ 2147483646 w 17"/>
                <a:gd name="T97" fmla="*/ 2147483646 h 37"/>
                <a:gd name="T98" fmla="*/ 2147483646 w 17"/>
                <a:gd name="T99" fmla="*/ 0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7">
                  <a:moveTo>
                    <a:pt x="0" y="22"/>
                  </a:moveTo>
                  <a:lnTo>
                    <a:pt x="0" y="22"/>
                  </a:lnTo>
                  <a:lnTo>
                    <a:pt x="0" y="23"/>
                  </a:lnTo>
                  <a:lnTo>
                    <a:pt x="1" y="23"/>
                  </a:lnTo>
                  <a:lnTo>
                    <a:pt x="1" y="24"/>
                  </a:lnTo>
                  <a:lnTo>
                    <a:pt x="2" y="23"/>
                  </a:lnTo>
                  <a:lnTo>
                    <a:pt x="3" y="23"/>
                  </a:lnTo>
                  <a:lnTo>
                    <a:pt x="3" y="24"/>
                  </a:lnTo>
                  <a:lnTo>
                    <a:pt x="4" y="24"/>
                  </a:lnTo>
                  <a:lnTo>
                    <a:pt x="4" y="25"/>
                  </a:lnTo>
                  <a:lnTo>
                    <a:pt x="4" y="24"/>
                  </a:lnTo>
                  <a:lnTo>
                    <a:pt x="5" y="27"/>
                  </a:lnTo>
                  <a:lnTo>
                    <a:pt x="5" y="25"/>
                  </a:lnTo>
                  <a:lnTo>
                    <a:pt x="5" y="26"/>
                  </a:lnTo>
                  <a:lnTo>
                    <a:pt x="6" y="28"/>
                  </a:lnTo>
                  <a:lnTo>
                    <a:pt x="6" y="29"/>
                  </a:lnTo>
                  <a:lnTo>
                    <a:pt x="7" y="28"/>
                  </a:lnTo>
                  <a:lnTo>
                    <a:pt x="7" y="29"/>
                  </a:lnTo>
                  <a:lnTo>
                    <a:pt x="8" y="30"/>
                  </a:lnTo>
                  <a:lnTo>
                    <a:pt x="8" y="31"/>
                  </a:lnTo>
                  <a:lnTo>
                    <a:pt x="9" y="33"/>
                  </a:lnTo>
                  <a:lnTo>
                    <a:pt x="10" y="33"/>
                  </a:lnTo>
                  <a:lnTo>
                    <a:pt x="10" y="34"/>
                  </a:lnTo>
                  <a:lnTo>
                    <a:pt x="11" y="35"/>
                  </a:lnTo>
                  <a:lnTo>
                    <a:pt x="11" y="36"/>
                  </a:lnTo>
                  <a:lnTo>
                    <a:pt x="12" y="36"/>
                  </a:lnTo>
                  <a:lnTo>
                    <a:pt x="13" y="36"/>
                  </a:lnTo>
                  <a:lnTo>
                    <a:pt x="14" y="37"/>
                  </a:lnTo>
                  <a:lnTo>
                    <a:pt x="14" y="36"/>
                  </a:lnTo>
                  <a:lnTo>
                    <a:pt x="15" y="34"/>
                  </a:lnTo>
                  <a:lnTo>
                    <a:pt x="15" y="32"/>
                  </a:lnTo>
                  <a:lnTo>
                    <a:pt x="15" y="30"/>
                  </a:lnTo>
                  <a:lnTo>
                    <a:pt x="16" y="28"/>
                  </a:lnTo>
                  <a:lnTo>
                    <a:pt x="16" y="24"/>
                  </a:lnTo>
                  <a:lnTo>
                    <a:pt x="17" y="16"/>
                  </a:lnTo>
                  <a:lnTo>
                    <a:pt x="17" y="10"/>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24" name="Freeform 181">
              <a:extLst>
                <a:ext uri="{FF2B5EF4-FFF2-40B4-BE49-F238E27FC236}">
                  <a16:creationId xmlns:a16="http://schemas.microsoft.com/office/drawing/2014/main" id="{47960924-1C9E-4AE2-B312-C3BBA470138E}"/>
                </a:ext>
              </a:extLst>
            </p:cNvPr>
            <p:cNvSpPr>
              <a:spLocks/>
            </p:cNvSpPr>
            <p:nvPr/>
          </p:nvSpPr>
          <p:spPr bwMode="auto">
            <a:xfrm>
              <a:off x="4013465" y="3253098"/>
              <a:ext cx="28569" cy="96582"/>
            </a:xfrm>
            <a:custGeom>
              <a:avLst/>
              <a:gdLst>
                <a:gd name="T0" fmla="*/ 0 w 18"/>
                <a:gd name="T1" fmla="*/ 2147483646 h 123"/>
                <a:gd name="T2" fmla="*/ 0 w 18"/>
                <a:gd name="T3" fmla="*/ 2147483646 h 123"/>
                <a:gd name="T4" fmla="*/ 2147483646 w 18"/>
                <a:gd name="T5" fmla="*/ 2147483646 h 123"/>
                <a:gd name="T6" fmla="*/ 2147483646 w 18"/>
                <a:gd name="T7" fmla="*/ 2147483646 h 123"/>
                <a:gd name="T8" fmla="*/ 2147483646 w 18"/>
                <a:gd name="T9" fmla="*/ 2147483646 h 123"/>
                <a:gd name="T10" fmla="*/ 2147483646 w 18"/>
                <a:gd name="T11" fmla="*/ 2147483646 h 123"/>
                <a:gd name="T12" fmla="*/ 2147483646 w 18"/>
                <a:gd name="T13" fmla="*/ 2147483646 h 123"/>
                <a:gd name="T14" fmla="*/ 2147483646 w 18"/>
                <a:gd name="T15" fmla="*/ 2147483646 h 123"/>
                <a:gd name="T16" fmla="*/ 2147483646 w 18"/>
                <a:gd name="T17" fmla="*/ 2147483646 h 123"/>
                <a:gd name="T18" fmla="*/ 2147483646 w 18"/>
                <a:gd name="T19" fmla="*/ 2147483646 h 123"/>
                <a:gd name="T20" fmla="*/ 2147483646 w 18"/>
                <a:gd name="T21" fmla="*/ 2147483646 h 123"/>
                <a:gd name="T22" fmla="*/ 2147483646 w 18"/>
                <a:gd name="T23" fmla="*/ 2147483646 h 123"/>
                <a:gd name="T24" fmla="*/ 2147483646 w 18"/>
                <a:gd name="T25" fmla="*/ 2147483646 h 123"/>
                <a:gd name="T26" fmla="*/ 2147483646 w 18"/>
                <a:gd name="T27" fmla="*/ 2147483646 h 123"/>
                <a:gd name="T28" fmla="*/ 2147483646 w 18"/>
                <a:gd name="T29" fmla="*/ 0 h 123"/>
                <a:gd name="T30" fmla="*/ 2147483646 w 18"/>
                <a:gd name="T31" fmla="*/ 0 h 123"/>
                <a:gd name="T32" fmla="*/ 2147483646 w 18"/>
                <a:gd name="T33" fmla="*/ 2147483646 h 123"/>
                <a:gd name="T34" fmla="*/ 2147483646 w 18"/>
                <a:gd name="T35" fmla="*/ 2147483646 h 123"/>
                <a:gd name="T36" fmla="*/ 2147483646 w 18"/>
                <a:gd name="T37" fmla="*/ 2147483646 h 123"/>
                <a:gd name="T38" fmla="*/ 2147483646 w 18"/>
                <a:gd name="T39" fmla="*/ 2147483646 h 123"/>
                <a:gd name="T40" fmla="*/ 2147483646 w 18"/>
                <a:gd name="T41" fmla="*/ 2147483646 h 123"/>
                <a:gd name="T42" fmla="*/ 2147483646 w 18"/>
                <a:gd name="T43" fmla="*/ 2147483646 h 123"/>
                <a:gd name="T44" fmla="*/ 2147483646 w 18"/>
                <a:gd name="T45" fmla="*/ 2147483646 h 123"/>
                <a:gd name="T46" fmla="*/ 2147483646 w 18"/>
                <a:gd name="T47" fmla="*/ 2147483646 h 123"/>
                <a:gd name="T48" fmla="*/ 2147483646 w 18"/>
                <a:gd name="T49" fmla="*/ 2147483646 h 123"/>
                <a:gd name="T50" fmla="*/ 2147483646 w 18"/>
                <a:gd name="T51" fmla="*/ 2147483646 h 123"/>
                <a:gd name="T52" fmla="*/ 2147483646 w 18"/>
                <a:gd name="T53" fmla="*/ 2147483646 h 123"/>
                <a:gd name="T54" fmla="*/ 2147483646 w 18"/>
                <a:gd name="T55" fmla="*/ 2147483646 h 123"/>
                <a:gd name="T56" fmla="*/ 2147483646 w 18"/>
                <a:gd name="T57" fmla="*/ 2147483646 h 123"/>
                <a:gd name="T58" fmla="*/ 2147483646 w 18"/>
                <a:gd name="T59" fmla="*/ 2147483646 h 123"/>
                <a:gd name="T60" fmla="*/ 2147483646 w 18"/>
                <a:gd name="T61" fmla="*/ 2147483646 h 123"/>
                <a:gd name="T62" fmla="*/ 2147483646 w 18"/>
                <a:gd name="T63" fmla="*/ 2147483646 h 123"/>
                <a:gd name="T64" fmla="*/ 2147483646 w 18"/>
                <a:gd name="T65" fmla="*/ 2147483646 h 123"/>
                <a:gd name="T66" fmla="*/ 2147483646 w 18"/>
                <a:gd name="T67" fmla="*/ 2147483646 h 123"/>
                <a:gd name="T68" fmla="*/ 2147483646 w 18"/>
                <a:gd name="T69" fmla="*/ 2147483646 h 123"/>
                <a:gd name="T70" fmla="*/ 2147483646 w 18"/>
                <a:gd name="T71" fmla="*/ 2147483646 h 123"/>
                <a:gd name="T72" fmla="*/ 2147483646 w 18"/>
                <a:gd name="T73" fmla="*/ 2147483646 h 123"/>
                <a:gd name="T74" fmla="*/ 2147483646 w 18"/>
                <a:gd name="T75" fmla="*/ 2147483646 h 123"/>
                <a:gd name="T76" fmla="*/ 2147483646 w 18"/>
                <a:gd name="T77" fmla="*/ 2147483646 h 123"/>
                <a:gd name="T78" fmla="*/ 2147483646 w 18"/>
                <a:gd name="T79" fmla="*/ 2147483646 h 123"/>
                <a:gd name="T80" fmla="*/ 2147483646 w 18"/>
                <a:gd name="T81" fmla="*/ 2147483646 h 123"/>
                <a:gd name="T82" fmla="*/ 2147483646 w 18"/>
                <a:gd name="T83" fmla="*/ 2147483646 h 123"/>
                <a:gd name="T84" fmla="*/ 2147483646 w 18"/>
                <a:gd name="T85" fmla="*/ 2147483646 h 123"/>
                <a:gd name="T86" fmla="*/ 2147483646 w 18"/>
                <a:gd name="T87" fmla="*/ 2147483646 h 123"/>
                <a:gd name="T88" fmla="*/ 2147483646 w 18"/>
                <a:gd name="T89" fmla="*/ 2147483646 h 123"/>
                <a:gd name="T90" fmla="*/ 2147483646 w 18"/>
                <a:gd name="T91" fmla="*/ 2147483646 h 123"/>
                <a:gd name="T92" fmla="*/ 2147483646 w 18"/>
                <a:gd name="T93" fmla="*/ 2147483646 h 123"/>
                <a:gd name="T94" fmla="*/ 2147483646 w 18"/>
                <a:gd name="T95" fmla="*/ 2147483646 h 123"/>
                <a:gd name="T96" fmla="*/ 2147483646 w 18"/>
                <a:gd name="T97" fmla="*/ 2147483646 h 123"/>
                <a:gd name="T98" fmla="*/ 2147483646 w 18"/>
                <a:gd name="T99" fmla="*/ 2147483646 h 12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23">
                  <a:moveTo>
                    <a:pt x="0" y="123"/>
                  </a:moveTo>
                  <a:lnTo>
                    <a:pt x="0" y="113"/>
                  </a:lnTo>
                  <a:lnTo>
                    <a:pt x="1" y="103"/>
                  </a:lnTo>
                  <a:lnTo>
                    <a:pt x="1" y="93"/>
                  </a:lnTo>
                  <a:lnTo>
                    <a:pt x="2" y="82"/>
                  </a:lnTo>
                  <a:lnTo>
                    <a:pt x="2" y="70"/>
                  </a:lnTo>
                  <a:lnTo>
                    <a:pt x="2" y="58"/>
                  </a:lnTo>
                  <a:lnTo>
                    <a:pt x="3" y="48"/>
                  </a:lnTo>
                  <a:lnTo>
                    <a:pt x="3" y="38"/>
                  </a:lnTo>
                  <a:lnTo>
                    <a:pt x="3" y="29"/>
                  </a:lnTo>
                  <a:lnTo>
                    <a:pt x="4" y="19"/>
                  </a:lnTo>
                  <a:lnTo>
                    <a:pt x="4" y="12"/>
                  </a:lnTo>
                  <a:lnTo>
                    <a:pt x="4" y="7"/>
                  </a:lnTo>
                  <a:lnTo>
                    <a:pt x="5" y="2"/>
                  </a:lnTo>
                  <a:lnTo>
                    <a:pt x="5" y="0"/>
                  </a:lnTo>
                  <a:lnTo>
                    <a:pt x="6" y="1"/>
                  </a:lnTo>
                  <a:lnTo>
                    <a:pt x="6" y="2"/>
                  </a:lnTo>
                  <a:lnTo>
                    <a:pt x="7" y="6"/>
                  </a:lnTo>
                  <a:lnTo>
                    <a:pt x="7" y="10"/>
                  </a:lnTo>
                  <a:lnTo>
                    <a:pt x="7" y="15"/>
                  </a:lnTo>
                  <a:lnTo>
                    <a:pt x="8" y="20"/>
                  </a:lnTo>
                  <a:lnTo>
                    <a:pt x="8" y="25"/>
                  </a:lnTo>
                  <a:lnTo>
                    <a:pt x="8" y="30"/>
                  </a:lnTo>
                  <a:lnTo>
                    <a:pt x="9" y="36"/>
                  </a:lnTo>
                  <a:lnTo>
                    <a:pt x="9" y="42"/>
                  </a:lnTo>
                  <a:lnTo>
                    <a:pt x="9" y="49"/>
                  </a:lnTo>
                  <a:lnTo>
                    <a:pt x="10" y="54"/>
                  </a:lnTo>
                  <a:lnTo>
                    <a:pt x="10" y="61"/>
                  </a:lnTo>
                  <a:lnTo>
                    <a:pt x="11" y="67"/>
                  </a:lnTo>
                  <a:lnTo>
                    <a:pt x="11" y="72"/>
                  </a:lnTo>
                  <a:lnTo>
                    <a:pt x="11" y="76"/>
                  </a:lnTo>
                  <a:lnTo>
                    <a:pt x="12" y="81"/>
                  </a:lnTo>
                  <a:lnTo>
                    <a:pt x="12" y="86"/>
                  </a:lnTo>
                  <a:lnTo>
                    <a:pt x="12" y="90"/>
                  </a:lnTo>
                  <a:lnTo>
                    <a:pt x="13" y="93"/>
                  </a:lnTo>
                  <a:lnTo>
                    <a:pt x="13" y="98"/>
                  </a:lnTo>
                  <a:lnTo>
                    <a:pt x="13" y="101"/>
                  </a:lnTo>
                  <a:lnTo>
                    <a:pt x="14" y="103"/>
                  </a:lnTo>
                  <a:lnTo>
                    <a:pt x="14" y="105"/>
                  </a:lnTo>
                  <a:lnTo>
                    <a:pt x="14" y="108"/>
                  </a:lnTo>
                  <a:lnTo>
                    <a:pt x="15" y="109"/>
                  </a:lnTo>
                  <a:lnTo>
                    <a:pt x="15" y="111"/>
                  </a:lnTo>
                  <a:lnTo>
                    <a:pt x="16" y="115"/>
                  </a:lnTo>
                  <a:lnTo>
                    <a:pt x="16" y="116"/>
                  </a:lnTo>
                  <a:lnTo>
                    <a:pt x="16" y="117"/>
                  </a:lnTo>
                  <a:lnTo>
                    <a:pt x="17" y="117"/>
                  </a:lnTo>
                  <a:lnTo>
                    <a:pt x="17" y="118"/>
                  </a:lnTo>
                  <a:lnTo>
                    <a:pt x="17" y="120"/>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25" name="Freeform 182">
              <a:extLst>
                <a:ext uri="{FF2B5EF4-FFF2-40B4-BE49-F238E27FC236}">
                  <a16:creationId xmlns:a16="http://schemas.microsoft.com/office/drawing/2014/main" id="{82DF53A9-9DF6-4C7D-BD28-189638CF3CBD}"/>
                </a:ext>
              </a:extLst>
            </p:cNvPr>
            <p:cNvSpPr>
              <a:spLocks/>
            </p:cNvSpPr>
            <p:nvPr/>
          </p:nvSpPr>
          <p:spPr bwMode="auto">
            <a:xfrm>
              <a:off x="4042034" y="3337903"/>
              <a:ext cx="26983" cy="22771"/>
            </a:xfrm>
            <a:custGeom>
              <a:avLst/>
              <a:gdLst>
                <a:gd name="T0" fmla="*/ 0 w 17"/>
                <a:gd name="T1" fmla="*/ 2147483646 h 29"/>
                <a:gd name="T2" fmla="*/ 0 w 17"/>
                <a:gd name="T3" fmla="*/ 2147483646 h 29"/>
                <a:gd name="T4" fmla="*/ 0 w 17"/>
                <a:gd name="T5" fmla="*/ 2147483646 h 29"/>
                <a:gd name="T6" fmla="*/ 2147483646 w 17"/>
                <a:gd name="T7" fmla="*/ 2147483646 h 29"/>
                <a:gd name="T8" fmla="*/ 2147483646 w 17"/>
                <a:gd name="T9" fmla="*/ 2147483646 h 29"/>
                <a:gd name="T10" fmla="*/ 2147483646 w 17"/>
                <a:gd name="T11" fmla="*/ 2147483646 h 29"/>
                <a:gd name="T12" fmla="*/ 2147483646 w 17"/>
                <a:gd name="T13" fmla="*/ 2147483646 h 29"/>
                <a:gd name="T14" fmla="*/ 2147483646 w 17"/>
                <a:gd name="T15" fmla="*/ 2147483646 h 29"/>
                <a:gd name="T16" fmla="*/ 2147483646 w 17"/>
                <a:gd name="T17" fmla="*/ 2147483646 h 29"/>
                <a:gd name="T18" fmla="*/ 2147483646 w 17"/>
                <a:gd name="T19" fmla="*/ 2147483646 h 29"/>
                <a:gd name="T20" fmla="*/ 2147483646 w 17"/>
                <a:gd name="T21" fmla="*/ 2147483646 h 29"/>
                <a:gd name="T22" fmla="*/ 2147483646 w 17"/>
                <a:gd name="T23" fmla="*/ 2147483646 h 29"/>
                <a:gd name="T24" fmla="*/ 2147483646 w 17"/>
                <a:gd name="T25" fmla="*/ 2147483646 h 29"/>
                <a:gd name="T26" fmla="*/ 2147483646 w 17"/>
                <a:gd name="T27" fmla="*/ 2147483646 h 29"/>
                <a:gd name="T28" fmla="*/ 2147483646 w 17"/>
                <a:gd name="T29" fmla="*/ 2147483646 h 29"/>
                <a:gd name="T30" fmla="*/ 2147483646 w 17"/>
                <a:gd name="T31" fmla="*/ 2147483646 h 29"/>
                <a:gd name="T32" fmla="*/ 2147483646 w 17"/>
                <a:gd name="T33" fmla="*/ 2147483646 h 29"/>
                <a:gd name="T34" fmla="*/ 2147483646 w 17"/>
                <a:gd name="T35" fmla="*/ 2147483646 h 29"/>
                <a:gd name="T36" fmla="*/ 2147483646 w 17"/>
                <a:gd name="T37" fmla="*/ 2147483646 h 29"/>
                <a:gd name="T38" fmla="*/ 2147483646 w 17"/>
                <a:gd name="T39" fmla="*/ 2147483646 h 29"/>
                <a:gd name="T40" fmla="*/ 2147483646 w 17"/>
                <a:gd name="T41" fmla="*/ 2147483646 h 29"/>
                <a:gd name="T42" fmla="*/ 2147483646 w 17"/>
                <a:gd name="T43" fmla="*/ 2147483646 h 29"/>
                <a:gd name="T44" fmla="*/ 2147483646 w 17"/>
                <a:gd name="T45" fmla="*/ 2147483646 h 29"/>
                <a:gd name="T46" fmla="*/ 2147483646 w 17"/>
                <a:gd name="T47" fmla="*/ 2147483646 h 29"/>
                <a:gd name="T48" fmla="*/ 2147483646 w 17"/>
                <a:gd name="T49" fmla="*/ 2147483646 h 29"/>
                <a:gd name="T50" fmla="*/ 2147483646 w 17"/>
                <a:gd name="T51" fmla="*/ 2147483646 h 29"/>
                <a:gd name="T52" fmla="*/ 2147483646 w 17"/>
                <a:gd name="T53" fmla="*/ 2147483646 h 29"/>
                <a:gd name="T54" fmla="*/ 2147483646 w 17"/>
                <a:gd name="T55" fmla="*/ 2147483646 h 29"/>
                <a:gd name="T56" fmla="*/ 2147483646 w 17"/>
                <a:gd name="T57" fmla="*/ 2147483646 h 29"/>
                <a:gd name="T58" fmla="*/ 2147483646 w 17"/>
                <a:gd name="T59" fmla="*/ 2147483646 h 29"/>
                <a:gd name="T60" fmla="*/ 2147483646 w 17"/>
                <a:gd name="T61" fmla="*/ 2147483646 h 29"/>
                <a:gd name="T62" fmla="*/ 2147483646 w 17"/>
                <a:gd name="T63" fmla="*/ 2147483646 h 29"/>
                <a:gd name="T64" fmla="*/ 2147483646 w 17"/>
                <a:gd name="T65" fmla="*/ 2147483646 h 29"/>
                <a:gd name="T66" fmla="*/ 2147483646 w 17"/>
                <a:gd name="T67" fmla="*/ 2147483646 h 29"/>
                <a:gd name="T68" fmla="*/ 2147483646 w 17"/>
                <a:gd name="T69" fmla="*/ 2147483646 h 29"/>
                <a:gd name="T70" fmla="*/ 2147483646 w 17"/>
                <a:gd name="T71" fmla="*/ 2147483646 h 29"/>
                <a:gd name="T72" fmla="*/ 2147483646 w 17"/>
                <a:gd name="T73" fmla="*/ 2147483646 h 29"/>
                <a:gd name="T74" fmla="*/ 2147483646 w 17"/>
                <a:gd name="T75" fmla="*/ 2147483646 h 29"/>
                <a:gd name="T76" fmla="*/ 2147483646 w 17"/>
                <a:gd name="T77" fmla="*/ 0 h 29"/>
                <a:gd name="T78" fmla="*/ 2147483646 w 17"/>
                <a:gd name="T79" fmla="*/ 0 h 29"/>
                <a:gd name="T80" fmla="*/ 2147483646 w 17"/>
                <a:gd name="T81" fmla="*/ 2147483646 h 29"/>
                <a:gd name="T82" fmla="*/ 2147483646 w 17"/>
                <a:gd name="T83" fmla="*/ 2147483646 h 29"/>
                <a:gd name="T84" fmla="*/ 2147483646 w 17"/>
                <a:gd name="T85" fmla="*/ 2147483646 h 29"/>
                <a:gd name="T86" fmla="*/ 2147483646 w 17"/>
                <a:gd name="T87" fmla="*/ 2147483646 h 29"/>
                <a:gd name="T88" fmla="*/ 2147483646 w 17"/>
                <a:gd name="T89" fmla="*/ 2147483646 h 29"/>
                <a:gd name="T90" fmla="*/ 2147483646 w 17"/>
                <a:gd name="T91" fmla="*/ 2147483646 h 29"/>
                <a:gd name="T92" fmla="*/ 2147483646 w 17"/>
                <a:gd name="T93" fmla="*/ 2147483646 h 29"/>
                <a:gd name="T94" fmla="*/ 2147483646 w 17"/>
                <a:gd name="T95" fmla="*/ 2147483646 h 29"/>
                <a:gd name="T96" fmla="*/ 2147483646 w 17"/>
                <a:gd name="T97" fmla="*/ 2147483646 h 29"/>
                <a:gd name="T98" fmla="*/ 2147483646 w 17"/>
                <a:gd name="T99" fmla="*/ 2147483646 h 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9">
                  <a:moveTo>
                    <a:pt x="0" y="14"/>
                  </a:moveTo>
                  <a:lnTo>
                    <a:pt x="0" y="15"/>
                  </a:lnTo>
                  <a:lnTo>
                    <a:pt x="0" y="17"/>
                  </a:lnTo>
                  <a:lnTo>
                    <a:pt x="1" y="18"/>
                  </a:lnTo>
                  <a:lnTo>
                    <a:pt x="1" y="20"/>
                  </a:lnTo>
                  <a:lnTo>
                    <a:pt x="1" y="23"/>
                  </a:lnTo>
                  <a:lnTo>
                    <a:pt x="2" y="23"/>
                  </a:lnTo>
                  <a:lnTo>
                    <a:pt x="2" y="24"/>
                  </a:lnTo>
                  <a:lnTo>
                    <a:pt x="3" y="26"/>
                  </a:lnTo>
                  <a:lnTo>
                    <a:pt x="3" y="27"/>
                  </a:lnTo>
                  <a:lnTo>
                    <a:pt x="4" y="28"/>
                  </a:lnTo>
                  <a:lnTo>
                    <a:pt x="4" y="29"/>
                  </a:lnTo>
                  <a:lnTo>
                    <a:pt x="5" y="28"/>
                  </a:lnTo>
                  <a:lnTo>
                    <a:pt x="5" y="27"/>
                  </a:lnTo>
                  <a:lnTo>
                    <a:pt x="5" y="26"/>
                  </a:lnTo>
                  <a:lnTo>
                    <a:pt x="6" y="26"/>
                  </a:lnTo>
                  <a:lnTo>
                    <a:pt x="6" y="24"/>
                  </a:lnTo>
                  <a:lnTo>
                    <a:pt x="7" y="22"/>
                  </a:lnTo>
                  <a:lnTo>
                    <a:pt x="7" y="20"/>
                  </a:lnTo>
                  <a:lnTo>
                    <a:pt x="7" y="19"/>
                  </a:lnTo>
                  <a:lnTo>
                    <a:pt x="8" y="18"/>
                  </a:lnTo>
                  <a:lnTo>
                    <a:pt x="8" y="16"/>
                  </a:lnTo>
                  <a:lnTo>
                    <a:pt x="8" y="14"/>
                  </a:lnTo>
                  <a:lnTo>
                    <a:pt x="9" y="13"/>
                  </a:lnTo>
                  <a:lnTo>
                    <a:pt x="9" y="11"/>
                  </a:lnTo>
                  <a:lnTo>
                    <a:pt x="9" y="9"/>
                  </a:lnTo>
                  <a:lnTo>
                    <a:pt x="10" y="7"/>
                  </a:lnTo>
                  <a:lnTo>
                    <a:pt x="10" y="5"/>
                  </a:lnTo>
                  <a:lnTo>
                    <a:pt x="11" y="5"/>
                  </a:lnTo>
                  <a:lnTo>
                    <a:pt x="11" y="4"/>
                  </a:lnTo>
                  <a:lnTo>
                    <a:pt x="12" y="2"/>
                  </a:lnTo>
                  <a:lnTo>
                    <a:pt x="13" y="1"/>
                  </a:lnTo>
                  <a:lnTo>
                    <a:pt x="13" y="0"/>
                  </a:lnTo>
                  <a:lnTo>
                    <a:pt x="14" y="0"/>
                  </a:lnTo>
                  <a:lnTo>
                    <a:pt x="14" y="1"/>
                  </a:lnTo>
                  <a:lnTo>
                    <a:pt x="14" y="2"/>
                  </a:lnTo>
                  <a:lnTo>
                    <a:pt x="15" y="2"/>
                  </a:lnTo>
                  <a:lnTo>
                    <a:pt x="16" y="3"/>
                  </a:lnTo>
                  <a:lnTo>
                    <a:pt x="16" y="4"/>
                  </a:lnTo>
                  <a:lnTo>
                    <a:pt x="16" y="6"/>
                  </a:lnTo>
                  <a:lnTo>
                    <a:pt x="17" y="6"/>
                  </a:lnTo>
                  <a:lnTo>
                    <a:pt x="17" y="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26" name="Freeform 183">
              <a:extLst>
                <a:ext uri="{FF2B5EF4-FFF2-40B4-BE49-F238E27FC236}">
                  <a16:creationId xmlns:a16="http://schemas.microsoft.com/office/drawing/2014/main" id="{99E09838-4958-49D3-9316-130E592D6671}"/>
                </a:ext>
              </a:extLst>
            </p:cNvPr>
            <p:cNvSpPr>
              <a:spLocks/>
            </p:cNvSpPr>
            <p:nvPr/>
          </p:nvSpPr>
          <p:spPr bwMode="auto">
            <a:xfrm>
              <a:off x="4069017" y="3343399"/>
              <a:ext cx="28569" cy="32979"/>
            </a:xfrm>
            <a:custGeom>
              <a:avLst/>
              <a:gdLst>
                <a:gd name="T0" fmla="*/ 0 w 18"/>
                <a:gd name="T1" fmla="*/ 0 h 42"/>
                <a:gd name="T2" fmla="*/ 2147483646 w 18"/>
                <a:gd name="T3" fmla="*/ 2147483646 h 42"/>
                <a:gd name="T4" fmla="*/ 2147483646 w 18"/>
                <a:gd name="T5" fmla="*/ 2147483646 h 42"/>
                <a:gd name="T6" fmla="*/ 2147483646 w 18"/>
                <a:gd name="T7" fmla="*/ 2147483646 h 42"/>
                <a:gd name="T8" fmla="*/ 2147483646 w 18"/>
                <a:gd name="T9" fmla="*/ 2147483646 h 42"/>
                <a:gd name="T10" fmla="*/ 2147483646 w 18"/>
                <a:gd name="T11" fmla="*/ 2147483646 h 42"/>
                <a:gd name="T12" fmla="*/ 2147483646 w 18"/>
                <a:gd name="T13" fmla="*/ 2147483646 h 42"/>
                <a:gd name="T14" fmla="*/ 2147483646 w 18"/>
                <a:gd name="T15" fmla="*/ 2147483646 h 42"/>
                <a:gd name="T16" fmla="*/ 2147483646 w 18"/>
                <a:gd name="T17" fmla="*/ 2147483646 h 42"/>
                <a:gd name="T18" fmla="*/ 2147483646 w 18"/>
                <a:gd name="T19" fmla="*/ 2147483646 h 42"/>
                <a:gd name="T20" fmla="*/ 2147483646 w 18"/>
                <a:gd name="T21" fmla="*/ 2147483646 h 42"/>
                <a:gd name="T22" fmla="*/ 2147483646 w 18"/>
                <a:gd name="T23" fmla="*/ 2147483646 h 42"/>
                <a:gd name="T24" fmla="*/ 2147483646 w 18"/>
                <a:gd name="T25" fmla="*/ 2147483646 h 42"/>
                <a:gd name="T26" fmla="*/ 2147483646 w 18"/>
                <a:gd name="T27" fmla="*/ 2147483646 h 42"/>
                <a:gd name="T28" fmla="*/ 2147483646 w 18"/>
                <a:gd name="T29" fmla="*/ 2147483646 h 42"/>
                <a:gd name="T30" fmla="*/ 2147483646 w 18"/>
                <a:gd name="T31" fmla="*/ 2147483646 h 42"/>
                <a:gd name="T32" fmla="*/ 2147483646 w 18"/>
                <a:gd name="T33" fmla="*/ 2147483646 h 42"/>
                <a:gd name="T34" fmla="*/ 2147483646 w 18"/>
                <a:gd name="T35" fmla="*/ 2147483646 h 42"/>
                <a:gd name="T36" fmla="*/ 2147483646 w 18"/>
                <a:gd name="T37" fmla="*/ 2147483646 h 42"/>
                <a:gd name="T38" fmla="*/ 2147483646 w 18"/>
                <a:gd name="T39" fmla="*/ 2147483646 h 42"/>
                <a:gd name="T40" fmla="*/ 2147483646 w 18"/>
                <a:gd name="T41" fmla="*/ 2147483646 h 42"/>
                <a:gd name="T42" fmla="*/ 2147483646 w 18"/>
                <a:gd name="T43" fmla="*/ 2147483646 h 42"/>
                <a:gd name="T44" fmla="*/ 2147483646 w 18"/>
                <a:gd name="T45" fmla="*/ 2147483646 h 42"/>
                <a:gd name="T46" fmla="*/ 2147483646 w 18"/>
                <a:gd name="T47" fmla="*/ 2147483646 h 42"/>
                <a:gd name="T48" fmla="*/ 2147483646 w 18"/>
                <a:gd name="T49" fmla="*/ 2147483646 h 42"/>
                <a:gd name="T50" fmla="*/ 2147483646 w 18"/>
                <a:gd name="T51" fmla="*/ 2147483646 h 42"/>
                <a:gd name="T52" fmla="*/ 2147483646 w 18"/>
                <a:gd name="T53" fmla="*/ 2147483646 h 42"/>
                <a:gd name="T54" fmla="*/ 2147483646 w 18"/>
                <a:gd name="T55" fmla="*/ 2147483646 h 42"/>
                <a:gd name="T56" fmla="*/ 2147483646 w 18"/>
                <a:gd name="T57" fmla="*/ 2147483646 h 42"/>
                <a:gd name="T58" fmla="*/ 2147483646 w 18"/>
                <a:gd name="T59" fmla="*/ 2147483646 h 42"/>
                <a:gd name="T60" fmla="*/ 2147483646 w 18"/>
                <a:gd name="T61" fmla="*/ 2147483646 h 42"/>
                <a:gd name="T62" fmla="*/ 2147483646 w 18"/>
                <a:gd name="T63" fmla="*/ 2147483646 h 42"/>
                <a:gd name="T64" fmla="*/ 2147483646 w 18"/>
                <a:gd name="T65" fmla="*/ 2147483646 h 42"/>
                <a:gd name="T66" fmla="*/ 2147483646 w 18"/>
                <a:gd name="T67" fmla="*/ 2147483646 h 42"/>
                <a:gd name="T68" fmla="*/ 2147483646 w 18"/>
                <a:gd name="T69" fmla="*/ 2147483646 h 42"/>
                <a:gd name="T70" fmla="*/ 2147483646 w 18"/>
                <a:gd name="T71" fmla="*/ 2147483646 h 42"/>
                <a:gd name="T72" fmla="*/ 2147483646 w 18"/>
                <a:gd name="T73" fmla="*/ 2147483646 h 42"/>
                <a:gd name="T74" fmla="*/ 2147483646 w 18"/>
                <a:gd name="T75" fmla="*/ 2147483646 h 42"/>
                <a:gd name="T76" fmla="*/ 2147483646 w 18"/>
                <a:gd name="T77" fmla="*/ 2147483646 h 42"/>
                <a:gd name="T78" fmla="*/ 2147483646 w 18"/>
                <a:gd name="T79" fmla="*/ 2147483646 h 42"/>
                <a:gd name="T80" fmla="*/ 2147483646 w 18"/>
                <a:gd name="T81" fmla="*/ 2147483646 h 42"/>
                <a:gd name="T82" fmla="*/ 2147483646 w 18"/>
                <a:gd name="T83" fmla="*/ 2147483646 h 42"/>
                <a:gd name="T84" fmla="*/ 2147483646 w 18"/>
                <a:gd name="T85" fmla="*/ 2147483646 h 42"/>
                <a:gd name="T86" fmla="*/ 2147483646 w 18"/>
                <a:gd name="T87" fmla="*/ 2147483646 h 42"/>
                <a:gd name="T88" fmla="*/ 2147483646 w 18"/>
                <a:gd name="T89" fmla="*/ 2147483646 h 42"/>
                <a:gd name="T90" fmla="*/ 2147483646 w 18"/>
                <a:gd name="T91" fmla="*/ 2147483646 h 42"/>
                <a:gd name="T92" fmla="*/ 2147483646 w 18"/>
                <a:gd name="T93" fmla="*/ 2147483646 h 42"/>
                <a:gd name="T94" fmla="*/ 2147483646 w 18"/>
                <a:gd name="T95" fmla="*/ 2147483646 h 42"/>
                <a:gd name="T96" fmla="*/ 2147483646 w 18"/>
                <a:gd name="T97" fmla="*/ 2147483646 h 42"/>
                <a:gd name="T98" fmla="*/ 2147483646 w 18"/>
                <a:gd name="T99" fmla="*/ 2147483646 h 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2">
                  <a:moveTo>
                    <a:pt x="0" y="0"/>
                  </a:moveTo>
                  <a:lnTo>
                    <a:pt x="1" y="2"/>
                  </a:lnTo>
                  <a:lnTo>
                    <a:pt x="1" y="4"/>
                  </a:lnTo>
                  <a:lnTo>
                    <a:pt x="1" y="6"/>
                  </a:lnTo>
                  <a:lnTo>
                    <a:pt x="2" y="6"/>
                  </a:lnTo>
                  <a:lnTo>
                    <a:pt x="2" y="7"/>
                  </a:lnTo>
                  <a:lnTo>
                    <a:pt x="2" y="9"/>
                  </a:lnTo>
                  <a:lnTo>
                    <a:pt x="3" y="11"/>
                  </a:lnTo>
                  <a:lnTo>
                    <a:pt x="3" y="12"/>
                  </a:lnTo>
                  <a:lnTo>
                    <a:pt x="4" y="14"/>
                  </a:lnTo>
                  <a:lnTo>
                    <a:pt x="4" y="15"/>
                  </a:lnTo>
                  <a:lnTo>
                    <a:pt x="4" y="18"/>
                  </a:lnTo>
                  <a:lnTo>
                    <a:pt x="5" y="19"/>
                  </a:lnTo>
                  <a:lnTo>
                    <a:pt x="5" y="21"/>
                  </a:lnTo>
                  <a:lnTo>
                    <a:pt x="6" y="21"/>
                  </a:lnTo>
                  <a:lnTo>
                    <a:pt x="6" y="22"/>
                  </a:lnTo>
                  <a:lnTo>
                    <a:pt x="7" y="23"/>
                  </a:lnTo>
                  <a:lnTo>
                    <a:pt x="7" y="24"/>
                  </a:lnTo>
                  <a:lnTo>
                    <a:pt x="8" y="24"/>
                  </a:lnTo>
                  <a:lnTo>
                    <a:pt x="8" y="25"/>
                  </a:lnTo>
                  <a:lnTo>
                    <a:pt x="8" y="27"/>
                  </a:lnTo>
                  <a:lnTo>
                    <a:pt x="9" y="26"/>
                  </a:lnTo>
                  <a:lnTo>
                    <a:pt x="9" y="27"/>
                  </a:lnTo>
                  <a:lnTo>
                    <a:pt x="10" y="28"/>
                  </a:lnTo>
                  <a:lnTo>
                    <a:pt x="10" y="29"/>
                  </a:lnTo>
                  <a:lnTo>
                    <a:pt x="11" y="30"/>
                  </a:lnTo>
                  <a:lnTo>
                    <a:pt x="11" y="31"/>
                  </a:lnTo>
                  <a:lnTo>
                    <a:pt x="12" y="31"/>
                  </a:lnTo>
                  <a:lnTo>
                    <a:pt x="12" y="32"/>
                  </a:lnTo>
                  <a:lnTo>
                    <a:pt x="13" y="33"/>
                  </a:lnTo>
                  <a:lnTo>
                    <a:pt x="13" y="34"/>
                  </a:lnTo>
                  <a:lnTo>
                    <a:pt x="14" y="35"/>
                  </a:lnTo>
                  <a:lnTo>
                    <a:pt x="14" y="36"/>
                  </a:lnTo>
                  <a:lnTo>
                    <a:pt x="15" y="37"/>
                  </a:lnTo>
                  <a:lnTo>
                    <a:pt x="15" y="38"/>
                  </a:lnTo>
                  <a:lnTo>
                    <a:pt x="16" y="39"/>
                  </a:lnTo>
                  <a:lnTo>
                    <a:pt x="16" y="40"/>
                  </a:lnTo>
                  <a:lnTo>
                    <a:pt x="17" y="40"/>
                  </a:lnTo>
                  <a:lnTo>
                    <a:pt x="17" y="42"/>
                  </a:lnTo>
                  <a:lnTo>
                    <a:pt x="17" y="41"/>
                  </a:lnTo>
                  <a:lnTo>
                    <a:pt x="18" y="4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27" name="Freeform 184">
              <a:extLst>
                <a:ext uri="{FF2B5EF4-FFF2-40B4-BE49-F238E27FC236}">
                  <a16:creationId xmlns:a16="http://schemas.microsoft.com/office/drawing/2014/main" id="{189467D6-164E-43BD-9D27-EB42B9161563}"/>
                </a:ext>
              </a:extLst>
            </p:cNvPr>
            <p:cNvSpPr>
              <a:spLocks/>
            </p:cNvSpPr>
            <p:nvPr/>
          </p:nvSpPr>
          <p:spPr bwMode="auto">
            <a:xfrm>
              <a:off x="4097587" y="3354392"/>
              <a:ext cx="26983" cy="36121"/>
            </a:xfrm>
            <a:custGeom>
              <a:avLst/>
              <a:gdLst>
                <a:gd name="T0" fmla="*/ 0 w 17"/>
                <a:gd name="T1" fmla="*/ 2147483646 h 46"/>
                <a:gd name="T2" fmla="*/ 0 w 17"/>
                <a:gd name="T3" fmla="*/ 2147483646 h 46"/>
                <a:gd name="T4" fmla="*/ 0 w 17"/>
                <a:gd name="T5" fmla="*/ 2147483646 h 46"/>
                <a:gd name="T6" fmla="*/ 2147483646 w 17"/>
                <a:gd name="T7" fmla="*/ 2147483646 h 46"/>
                <a:gd name="T8" fmla="*/ 2147483646 w 17"/>
                <a:gd name="T9" fmla="*/ 2147483646 h 46"/>
                <a:gd name="T10" fmla="*/ 2147483646 w 17"/>
                <a:gd name="T11" fmla="*/ 2147483646 h 46"/>
                <a:gd name="T12" fmla="*/ 2147483646 w 17"/>
                <a:gd name="T13" fmla="*/ 2147483646 h 46"/>
                <a:gd name="T14" fmla="*/ 2147483646 w 17"/>
                <a:gd name="T15" fmla="*/ 2147483646 h 46"/>
                <a:gd name="T16" fmla="*/ 2147483646 w 17"/>
                <a:gd name="T17" fmla="*/ 2147483646 h 46"/>
                <a:gd name="T18" fmla="*/ 2147483646 w 17"/>
                <a:gd name="T19" fmla="*/ 2147483646 h 46"/>
                <a:gd name="T20" fmla="*/ 2147483646 w 17"/>
                <a:gd name="T21" fmla="*/ 2147483646 h 46"/>
                <a:gd name="T22" fmla="*/ 2147483646 w 17"/>
                <a:gd name="T23" fmla="*/ 2147483646 h 46"/>
                <a:gd name="T24" fmla="*/ 2147483646 w 17"/>
                <a:gd name="T25" fmla="*/ 2147483646 h 46"/>
                <a:gd name="T26" fmla="*/ 2147483646 w 17"/>
                <a:gd name="T27" fmla="*/ 2147483646 h 46"/>
                <a:gd name="T28" fmla="*/ 2147483646 w 17"/>
                <a:gd name="T29" fmla="*/ 2147483646 h 46"/>
                <a:gd name="T30" fmla="*/ 2147483646 w 17"/>
                <a:gd name="T31" fmla="*/ 2147483646 h 46"/>
                <a:gd name="T32" fmla="*/ 2147483646 w 17"/>
                <a:gd name="T33" fmla="*/ 2147483646 h 46"/>
                <a:gd name="T34" fmla="*/ 2147483646 w 17"/>
                <a:gd name="T35" fmla="*/ 2147483646 h 46"/>
                <a:gd name="T36" fmla="*/ 2147483646 w 17"/>
                <a:gd name="T37" fmla="*/ 2147483646 h 46"/>
                <a:gd name="T38" fmla="*/ 2147483646 w 17"/>
                <a:gd name="T39" fmla="*/ 2147483646 h 46"/>
                <a:gd name="T40" fmla="*/ 2147483646 w 17"/>
                <a:gd name="T41" fmla="*/ 2147483646 h 46"/>
                <a:gd name="T42" fmla="*/ 2147483646 w 17"/>
                <a:gd name="T43" fmla="*/ 2147483646 h 46"/>
                <a:gd name="T44" fmla="*/ 2147483646 w 17"/>
                <a:gd name="T45" fmla="*/ 2147483646 h 46"/>
                <a:gd name="T46" fmla="*/ 2147483646 w 17"/>
                <a:gd name="T47" fmla="*/ 2147483646 h 46"/>
                <a:gd name="T48" fmla="*/ 2147483646 w 17"/>
                <a:gd name="T49" fmla="*/ 2147483646 h 46"/>
                <a:gd name="T50" fmla="*/ 2147483646 w 17"/>
                <a:gd name="T51" fmla="*/ 2147483646 h 46"/>
                <a:gd name="T52" fmla="*/ 2147483646 w 17"/>
                <a:gd name="T53" fmla="*/ 2147483646 h 46"/>
                <a:gd name="T54" fmla="*/ 2147483646 w 17"/>
                <a:gd name="T55" fmla="*/ 2147483646 h 46"/>
                <a:gd name="T56" fmla="*/ 2147483646 w 17"/>
                <a:gd name="T57" fmla="*/ 2147483646 h 46"/>
                <a:gd name="T58" fmla="*/ 2147483646 w 17"/>
                <a:gd name="T59" fmla="*/ 2147483646 h 46"/>
                <a:gd name="T60" fmla="*/ 2147483646 w 17"/>
                <a:gd name="T61" fmla="*/ 2147483646 h 46"/>
                <a:gd name="T62" fmla="*/ 2147483646 w 17"/>
                <a:gd name="T63" fmla="*/ 2147483646 h 46"/>
                <a:gd name="T64" fmla="*/ 2147483646 w 17"/>
                <a:gd name="T65" fmla="*/ 2147483646 h 46"/>
                <a:gd name="T66" fmla="*/ 2147483646 w 17"/>
                <a:gd name="T67" fmla="*/ 2147483646 h 46"/>
                <a:gd name="T68" fmla="*/ 2147483646 w 17"/>
                <a:gd name="T69" fmla="*/ 2147483646 h 46"/>
                <a:gd name="T70" fmla="*/ 2147483646 w 17"/>
                <a:gd name="T71" fmla="*/ 2147483646 h 46"/>
                <a:gd name="T72" fmla="*/ 2147483646 w 17"/>
                <a:gd name="T73" fmla="*/ 2147483646 h 46"/>
                <a:gd name="T74" fmla="*/ 2147483646 w 17"/>
                <a:gd name="T75" fmla="*/ 2147483646 h 46"/>
                <a:gd name="T76" fmla="*/ 2147483646 w 17"/>
                <a:gd name="T77" fmla="*/ 2147483646 h 46"/>
                <a:gd name="T78" fmla="*/ 2147483646 w 17"/>
                <a:gd name="T79" fmla="*/ 2147483646 h 46"/>
                <a:gd name="T80" fmla="*/ 2147483646 w 17"/>
                <a:gd name="T81" fmla="*/ 2147483646 h 46"/>
                <a:gd name="T82" fmla="*/ 2147483646 w 17"/>
                <a:gd name="T83" fmla="*/ 2147483646 h 46"/>
                <a:gd name="T84" fmla="*/ 2147483646 w 17"/>
                <a:gd name="T85" fmla="*/ 2147483646 h 46"/>
                <a:gd name="T86" fmla="*/ 2147483646 w 17"/>
                <a:gd name="T87" fmla="*/ 2147483646 h 46"/>
                <a:gd name="T88" fmla="*/ 2147483646 w 17"/>
                <a:gd name="T89" fmla="*/ 2147483646 h 46"/>
                <a:gd name="T90" fmla="*/ 2147483646 w 17"/>
                <a:gd name="T91" fmla="*/ 2147483646 h 46"/>
                <a:gd name="T92" fmla="*/ 2147483646 w 17"/>
                <a:gd name="T93" fmla="*/ 2147483646 h 46"/>
                <a:gd name="T94" fmla="*/ 2147483646 w 17"/>
                <a:gd name="T95" fmla="*/ 2147483646 h 46"/>
                <a:gd name="T96" fmla="*/ 2147483646 w 17"/>
                <a:gd name="T97" fmla="*/ 2147483646 h 46"/>
                <a:gd name="T98" fmla="*/ 2147483646 w 17"/>
                <a:gd name="T99" fmla="*/ 0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46">
                  <a:moveTo>
                    <a:pt x="0" y="28"/>
                  </a:moveTo>
                  <a:lnTo>
                    <a:pt x="0" y="28"/>
                  </a:lnTo>
                  <a:lnTo>
                    <a:pt x="0" y="29"/>
                  </a:lnTo>
                  <a:lnTo>
                    <a:pt x="1" y="28"/>
                  </a:lnTo>
                  <a:lnTo>
                    <a:pt x="1" y="29"/>
                  </a:lnTo>
                  <a:lnTo>
                    <a:pt x="2" y="29"/>
                  </a:lnTo>
                  <a:lnTo>
                    <a:pt x="2" y="31"/>
                  </a:lnTo>
                  <a:lnTo>
                    <a:pt x="3" y="31"/>
                  </a:lnTo>
                  <a:lnTo>
                    <a:pt x="3" y="32"/>
                  </a:lnTo>
                  <a:lnTo>
                    <a:pt x="4" y="33"/>
                  </a:lnTo>
                  <a:lnTo>
                    <a:pt x="4" y="34"/>
                  </a:lnTo>
                  <a:lnTo>
                    <a:pt x="5" y="35"/>
                  </a:lnTo>
                  <a:lnTo>
                    <a:pt x="5" y="36"/>
                  </a:lnTo>
                  <a:lnTo>
                    <a:pt x="6" y="34"/>
                  </a:lnTo>
                  <a:lnTo>
                    <a:pt x="6" y="36"/>
                  </a:lnTo>
                  <a:lnTo>
                    <a:pt x="7" y="37"/>
                  </a:lnTo>
                  <a:lnTo>
                    <a:pt x="8" y="38"/>
                  </a:lnTo>
                  <a:lnTo>
                    <a:pt x="9" y="40"/>
                  </a:lnTo>
                  <a:lnTo>
                    <a:pt x="9" y="41"/>
                  </a:lnTo>
                  <a:lnTo>
                    <a:pt x="10" y="41"/>
                  </a:lnTo>
                  <a:lnTo>
                    <a:pt x="11" y="42"/>
                  </a:lnTo>
                  <a:lnTo>
                    <a:pt x="11" y="44"/>
                  </a:lnTo>
                  <a:lnTo>
                    <a:pt x="12" y="44"/>
                  </a:lnTo>
                  <a:lnTo>
                    <a:pt x="13" y="45"/>
                  </a:lnTo>
                  <a:lnTo>
                    <a:pt x="14" y="45"/>
                  </a:lnTo>
                  <a:lnTo>
                    <a:pt x="14" y="46"/>
                  </a:lnTo>
                  <a:lnTo>
                    <a:pt x="14" y="44"/>
                  </a:lnTo>
                  <a:lnTo>
                    <a:pt x="15" y="43"/>
                  </a:lnTo>
                  <a:lnTo>
                    <a:pt x="15" y="39"/>
                  </a:lnTo>
                  <a:lnTo>
                    <a:pt x="15" y="36"/>
                  </a:lnTo>
                  <a:lnTo>
                    <a:pt x="16" y="32"/>
                  </a:lnTo>
                  <a:lnTo>
                    <a:pt x="16" y="25"/>
                  </a:lnTo>
                  <a:lnTo>
                    <a:pt x="17" y="19"/>
                  </a:lnTo>
                  <a:lnTo>
                    <a:pt x="17" y="11"/>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28" name="Freeform 185">
              <a:extLst>
                <a:ext uri="{FF2B5EF4-FFF2-40B4-BE49-F238E27FC236}">
                  <a16:creationId xmlns:a16="http://schemas.microsoft.com/office/drawing/2014/main" id="{C775079B-040D-4BFC-A404-C6E3BA11B37E}"/>
                </a:ext>
              </a:extLst>
            </p:cNvPr>
            <p:cNvSpPr>
              <a:spLocks/>
            </p:cNvSpPr>
            <p:nvPr/>
          </p:nvSpPr>
          <p:spPr bwMode="auto">
            <a:xfrm>
              <a:off x="4124568" y="3238964"/>
              <a:ext cx="28569" cy="115428"/>
            </a:xfrm>
            <a:custGeom>
              <a:avLst/>
              <a:gdLst>
                <a:gd name="T0" fmla="*/ 0 w 18"/>
                <a:gd name="T1" fmla="*/ 2147483646 h 147"/>
                <a:gd name="T2" fmla="*/ 2147483646 w 18"/>
                <a:gd name="T3" fmla="*/ 2147483646 h 147"/>
                <a:gd name="T4" fmla="*/ 2147483646 w 18"/>
                <a:gd name="T5" fmla="*/ 2147483646 h 147"/>
                <a:gd name="T6" fmla="*/ 2147483646 w 18"/>
                <a:gd name="T7" fmla="*/ 2147483646 h 147"/>
                <a:gd name="T8" fmla="*/ 2147483646 w 18"/>
                <a:gd name="T9" fmla="*/ 2147483646 h 147"/>
                <a:gd name="T10" fmla="*/ 2147483646 w 18"/>
                <a:gd name="T11" fmla="*/ 2147483646 h 147"/>
                <a:gd name="T12" fmla="*/ 2147483646 w 18"/>
                <a:gd name="T13" fmla="*/ 2147483646 h 147"/>
                <a:gd name="T14" fmla="*/ 2147483646 w 18"/>
                <a:gd name="T15" fmla="*/ 2147483646 h 147"/>
                <a:gd name="T16" fmla="*/ 2147483646 w 18"/>
                <a:gd name="T17" fmla="*/ 2147483646 h 147"/>
                <a:gd name="T18" fmla="*/ 2147483646 w 18"/>
                <a:gd name="T19" fmla="*/ 2147483646 h 147"/>
                <a:gd name="T20" fmla="*/ 2147483646 w 18"/>
                <a:gd name="T21" fmla="*/ 2147483646 h 147"/>
                <a:gd name="T22" fmla="*/ 2147483646 w 18"/>
                <a:gd name="T23" fmla="*/ 2147483646 h 147"/>
                <a:gd name="T24" fmla="*/ 2147483646 w 18"/>
                <a:gd name="T25" fmla="*/ 2147483646 h 147"/>
                <a:gd name="T26" fmla="*/ 2147483646 w 18"/>
                <a:gd name="T27" fmla="*/ 2147483646 h 147"/>
                <a:gd name="T28" fmla="*/ 2147483646 w 18"/>
                <a:gd name="T29" fmla="*/ 0 h 147"/>
                <a:gd name="T30" fmla="*/ 2147483646 w 18"/>
                <a:gd name="T31" fmla="*/ 0 h 147"/>
                <a:gd name="T32" fmla="*/ 2147483646 w 18"/>
                <a:gd name="T33" fmla="*/ 0 h 147"/>
                <a:gd name="T34" fmla="*/ 2147483646 w 18"/>
                <a:gd name="T35" fmla="*/ 2147483646 h 147"/>
                <a:gd name="T36" fmla="*/ 2147483646 w 18"/>
                <a:gd name="T37" fmla="*/ 2147483646 h 147"/>
                <a:gd name="T38" fmla="*/ 2147483646 w 18"/>
                <a:gd name="T39" fmla="*/ 2147483646 h 147"/>
                <a:gd name="T40" fmla="*/ 2147483646 w 18"/>
                <a:gd name="T41" fmla="*/ 2147483646 h 147"/>
                <a:gd name="T42" fmla="*/ 2147483646 w 18"/>
                <a:gd name="T43" fmla="*/ 2147483646 h 147"/>
                <a:gd name="T44" fmla="*/ 2147483646 w 18"/>
                <a:gd name="T45" fmla="*/ 2147483646 h 147"/>
                <a:gd name="T46" fmla="*/ 2147483646 w 18"/>
                <a:gd name="T47" fmla="*/ 2147483646 h 147"/>
                <a:gd name="T48" fmla="*/ 2147483646 w 18"/>
                <a:gd name="T49" fmla="*/ 2147483646 h 147"/>
                <a:gd name="T50" fmla="*/ 2147483646 w 18"/>
                <a:gd name="T51" fmla="*/ 2147483646 h 147"/>
                <a:gd name="T52" fmla="*/ 2147483646 w 18"/>
                <a:gd name="T53" fmla="*/ 2147483646 h 147"/>
                <a:gd name="T54" fmla="*/ 2147483646 w 18"/>
                <a:gd name="T55" fmla="*/ 2147483646 h 147"/>
                <a:gd name="T56" fmla="*/ 2147483646 w 18"/>
                <a:gd name="T57" fmla="*/ 2147483646 h 147"/>
                <a:gd name="T58" fmla="*/ 2147483646 w 18"/>
                <a:gd name="T59" fmla="*/ 2147483646 h 147"/>
                <a:gd name="T60" fmla="*/ 2147483646 w 18"/>
                <a:gd name="T61" fmla="*/ 2147483646 h 147"/>
                <a:gd name="T62" fmla="*/ 2147483646 w 18"/>
                <a:gd name="T63" fmla="*/ 2147483646 h 147"/>
                <a:gd name="T64" fmla="*/ 2147483646 w 18"/>
                <a:gd name="T65" fmla="*/ 2147483646 h 147"/>
                <a:gd name="T66" fmla="*/ 2147483646 w 18"/>
                <a:gd name="T67" fmla="*/ 2147483646 h 147"/>
                <a:gd name="T68" fmla="*/ 2147483646 w 18"/>
                <a:gd name="T69" fmla="*/ 2147483646 h 147"/>
                <a:gd name="T70" fmla="*/ 2147483646 w 18"/>
                <a:gd name="T71" fmla="*/ 2147483646 h 147"/>
                <a:gd name="T72" fmla="*/ 2147483646 w 18"/>
                <a:gd name="T73" fmla="*/ 2147483646 h 147"/>
                <a:gd name="T74" fmla="*/ 2147483646 w 18"/>
                <a:gd name="T75" fmla="*/ 2147483646 h 147"/>
                <a:gd name="T76" fmla="*/ 2147483646 w 18"/>
                <a:gd name="T77" fmla="*/ 2147483646 h 147"/>
                <a:gd name="T78" fmla="*/ 2147483646 w 18"/>
                <a:gd name="T79" fmla="*/ 2147483646 h 147"/>
                <a:gd name="T80" fmla="*/ 2147483646 w 18"/>
                <a:gd name="T81" fmla="*/ 2147483646 h 147"/>
                <a:gd name="T82" fmla="*/ 2147483646 w 18"/>
                <a:gd name="T83" fmla="*/ 2147483646 h 147"/>
                <a:gd name="T84" fmla="*/ 2147483646 w 18"/>
                <a:gd name="T85" fmla="*/ 2147483646 h 147"/>
                <a:gd name="T86" fmla="*/ 2147483646 w 18"/>
                <a:gd name="T87" fmla="*/ 2147483646 h 147"/>
                <a:gd name="T88" fmla="*/ 2147483646 w 18"/>
                <a:gd name="T89" fmla="*/ 2147483646 h 147"/>
                <a:gd name="T90" fmla="*/ 2147483646 w 18"/>
                <a:gd name="T91" fmla="*/ 2147483646 h 147"/>
                <a:gd name="T92" fmla="*/ 2147483646 w 18"/>
                <a:gd name="T93" fmla="*/ 2147483646 h 147"/>
                <a:gd name="T94" fmla="*/ 2147483646 w 18"/>
                <a:gd name="T95" fmla="*/ 2147483646 h 147"/>
                <a:gd name="T96" fmla="*/ 2147483646 w 18"/>
                <a:gd name="T97" fmla="*/ 2147483646 h 147"/>
                <a:gd name="T98" fmla="*/ 2147483646 w 18"/>
                <a:gd name="T99" fmla="*/ 2147483646 h 1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47">
                  <a:moveTo>
                    <a:pt x="0" y="147"/>
                  </a:moveTo>
                  <a:lnTo>
                    <a:pt x="1" y="134"/>
                  </a:lnTo>
                  <a:lnTo>
                    <a:pt x="1" y="119"/>
                  </a:lnTo>
                  <a:lnTo>
                    <a:pt x="1" y="107"/>
                  </a:lnTo>
                  <a:lnTo>
                    <a:pt x="2" y="93"/>
                  </a:lnTo>
                  <a:lnTo>
                    <a:pt x="2" y="80"/>
                  </a:lnTo>
                  <a:lnTo>
                    <a:pt x="2" y="66"/>
                  </a:lnTo>
                  <a:lnTo>
                    <a:pt x="3" y="53"/>
                  </a:lnTo>
                  <a:lnTo>
                    <a:pt x="3" y="41"/>
                  </a:lnTo>
                  <a:lnTo>
                    <a:pt x="3" y="29"/>
                  </a:lnTo>
                  <a:lnTo>
                    <a:pt x="4" y="20"/>
                  </a:lnTo>
                  <a:lnTo>
                    <a:pt x="4" y="13"/>
                  </a:lnTo>
                  <a:lnTo>
                    <a:pt x="5" y="7"/>
                  </a:lnTo>
                  <a:lnTo>
                    <a:pt x="5" y="3"/>
                  </a:lnTo>
                  <a:lnTo>
                    <a:pt x="5" y="0"/>
                  </a:lnTo>
                  <a:lnTo>
                    <a:pt x="6" y="0"/>
                  </a:lnTo>
                  <a:lnTo>
                    <a:pt x="6" y="2"/>
                  </a:lnTo>
                  <a:lnTo>
                    <a:pt x="7" y="5"/>
                  </a:lnTo>
                  <a:lnTo>
                    <a:pt x="7" y="9"/>
                  </a:lnTo>
                  <a:lnTo>
                    <a:pt x="7" y="12"/>
                  </a:lnTo>
                  <a:lnTo>
                    <a:pt x="8" y="17"/>
                  </a:lnTo>
                  <a:lnTo>
                    <a:pt x="8" y="23"/>
                  </a:lnTo>
                  <a:lnTo>
                    <a:pt x="8" y="29"/>
                  </a:lnTo>
                  <a:lnTo>
                    <a:pt x="9" y="35"/>
                  </a:lnTo>
                  <a:lnTo>
                    <a:pt x="9" y="41"/>
                  </a:lnTo>
                  <a:lnTo>
                    <a:pt x="10" y="48"/>
                  </a:lnTo>
                  <a:lnTo>
                    <a:pt x="10" y="54"/>
                  </a:lnTo>
                  <a:lnTo>
                    <a:pt x="10" y="60"/>
                  </a:lnTo>
                  <a:lnTo>
                    <a:pt x="11" y="66"/>
                  </a:lnTo>
                  <a:lnTo>
                    <a:pt x="11" y="71"/>
                  </a:lnTo>
                  <a:lnTo>
                    <a:pt x="11" y="75"/>
                  </a:lnTo>
                  <a:lnTo>
                    <a:pt x="12" y="81"/>
                  </a:lnTo>
                  <a:lnTo>
                    <a:pt x="12" y="88"/>
                  </a:lnTo>
                  <a:lnTo>
                    <a:pt x="12" y="89"/>
                  </a:lnTo>
                  <a:lnTo>
                    <a:pt x="13" y="94"/>
                  </a:lnTo>
                  <a:lnTo>
                    <a:pt x="13" y="96"/>
                  </a:lnTo>
                  <a:lnTo>
                    <a:pt x="14" y="101"/>
                  </a:lnTo>
                  <a:lnTo>
                    <a:pt x="14" y="103"/>
                  </a:lnTo>
                  <a:lnTo>
                    <a:pt x="14" y="105"/>
                  </a:lnTo>
                  <a:lnTo>
                    <a:pt x="15" y="107"/>
                  </a:lnTo>
                  <a:lnTo>
                    <a:pt x="15" y="110"/>
                  </a:lnTo>
                  <a:lnTo>
                    <a:pt x="15" y="111"/>
                  </a:lnTo>
                  <a:lnTo>
                    <a:pt x="16" y="113"/>
                  </a:lnTo>
                  <a:lnTo>
                    <a:pt x="16" y="115"/>
                  </a:lnTo>
                  <a:lnTo>
                    <a:pt x="16" y="117"/>
                  </a:lnTo>
                  <a:lnTo>
                    <a:pt x="17" y="117"/>
                  </a:lnTo>
                  <a:lnTo>
                    <a:pt x="17" y="119"/>
                  </a:lnTo>
                  <a:lnTo>
                    <a:pt x="17" y="120"/>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29" name="Freeform 186">
              <a:extLst>
                <a:ext uri="{FF2B5EF4-FFF2-40B4-BE49-F238E27FC236}">
                  <a16:creationId xmlns:a16="http://schemas.microsoft.com/office/drawing/2014/main" id="{2D631CED-8C42-47C5-AAFE-A6A5B480537A}"/>
                </a:ext>
              </a:extLst>
            </p:cNvPr>
            <p:cNvSpPr>
              <a:spLocks/>
            </p:cNvSpPr>
            <p:nvPr/>
          </p:nvSpPr>
          <p:spPr bwMode="auto">
            <a:xfrm>
              <a:off x="4153138" y="3333975"/>
              <a:ext cx="26983" cy="21201"/>
            </a:xfrm>
            <a:custGeom>
              <a:avLst/>
              <a:gdLst>
                <a:gd name="T0" fmla="*/ 0 w 17"/>
                <a:gd name="T1" fmla="*/ 2147483646 h 27"/>
                <a:gd name="T2" fmla="*/ 0 w 17"/>
                <a:gd name="T3" fmla="*/ 0 h 27"/>
                <a:gd name="T4" fmla="*/ 2147483646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2147483646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1"/>
                  </a:moveTo>
                  <a:lnTo>
                    <a:pt x="0" y="0"/>
                  </a:lnTo>
                  <a:lnTo>
                    <a:pt x="1" y="2"/>
                  </a:lnTo>
                  <a:lnTo>
                    <a:pt x="1" y="3"/>
                  </a:lnTo>
                  <a:lnTo>
                    <a:pt x="2" y="4"/>
                  </a:lnTo>
                  <a:lnTo>
                    <a:pt x="2" y="6"/>
                  </a:lnTo>
                  <a:lnTo>
                    <a:pt x="2" y="7"/>
                  </a:lnTo>
                  <a:lnTo>
                    <a:pt x="3" y="8"/>
                  </a:lnTo>
                  <a:lnTo>
                    <a:pt x="3" y="10"/>
                  </a:lnTo>
                  <a:lnTo>
                    <a:pt x="3" y="12"/>
                  </a:lnTo>
                  <a:lnTo>
                    <a:pt x="4" y="15"/>
                  </a:lnTo>
                  <a:lnTo>
                    <a:pt x="4" y="16"/>
                  </a:lnTo>
                  <a:lnTo>
                    <a:pt x="5" y="18"/>
                  </a:lnTo>
                  <a:lnTo>
                    <a:pt x="5" y="20"/>
                  </a:lnTo>
                  <a:lnTo>
                    <a:pt x="5" y="22"/>
                  </a:lnTo>
                  <a:lnTo>
                    <a:pt x="6" y="23"/>
                  </a:lnTo>
                  <a:lnTo>
                    <a:pt x="6" y="25"/>
                  </a:lnTo>
                  <a:lnTo>
                    <a:pt x="6" y="26"/>
                  </a:lnTo>
                  <a:lnTo>
                    <a:pt x="7" y="27"/>
                  </a:lnTo>
                  <a:lnTo>
                    <a:pt x="8" y="27"/>
                  </a:lnTo>
                  <a:lnTo>
                    <a:pt x="8" y="25"/>
                  </a:lnTo>
                  <a:lnTo>
                    <a:pt x="9" y="24"/>
                  </a:lnTo>
                  <a:lnTo>
                    <a:pt x="9" y="22"/>
                  </a:lnTo>
                  <a:lnTo>
                    <a:pt x="9" y="21"/>
                  </a:lnTo>
                  <a:lnTo>
                    <a:pt x="10" y="20"/>
                  </a:lnTo>
                  <a:lnTo>
                    <a:pt x="10" y="18"/>
                  </a:lnTo>
                  <a:lnTo>
                    <a:pt x="10" y="17"/>
                  </a:lnTo>
                  <a:lnTo>
                    <a:pt x="11" y="16"/>
                  </a:lnTo>
                  <a:lnTo>
                    <a:pt x="11" y="14"/>
                  </a:lnTo>
                  <a:lnTo>
                    <a:pt x="12" y="12"/>
                  </a:lnTo>
                  <a:lnTo>
                    <a:pt x="12" y="11"/>
                  </a:lnTo>
                  <a:lnTo>
                    <a:pt x="13" y="10"/>
                  </a:lnTo>
                  <a:lnTo>
                    <a:pt x="13" y="7"/>
                  </a:lnTo>
                  <a:lnTo>
                    <a:pt x="13" y="9"/>
                  </a:lnTo>
                  <a:lnTo>
                    <a:pt x="14" y="7"/>
                  </a:lnTo>
                  <a:lnTo>
                    <a:pt x="14" y="6"/>
                  </a:lnTo>
                  <a:lnTo>
                    <a:pt x="15" y="6"/>
                  </a:lnTo>
                  <a:lnTo>
                    <a:pt x="16" y="6"/>
                  </a:lnTo>
                  <a:lnTo>
                    <a:pt x="17" y="7"/>
                  </a:lnTo>
                  <a:lnTo>
                    <a:pt x="17" y="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30" name="Freeform 187">
              <a:extLst>
                <a:ext uri="{FF2B5EF4-FFF2-40B4-BE49-F238E27FC236}">
                  <a16:creationId xmlns:a16="http://schemas.microsoft.com/office/drawing/2014/main" id="{AD352A42-624F-42B6-BB6C-C817F3AB9CB7}"/>
                </a:ext>
              </a:extLst>
            </p:cNvPr>
            <p:cNvSpPr>
              <a:spLocks/>
            </p:cNvSpPr>
            <p:nvPr/>
          </p:nvSpPr>
          <p:spPr bwMode="auto">
            <a:xfrm>
              <a:off x="4180121" y="3340258"/>
              <a:ext cx="28569" cy="36905"/>
            </a:xfrm>
            <a:custGeom>
              <a:avLst/>
              <a:gdLst>
                <a:gd name="T0" fmla="*/ 0 w 18"/>
                <a:gd name="T1" fmla="*/ 0 h 47"/>
                <a:gd name="T2" fmla="*/ 2147483646 w 18"/>
                <a:gd name="T3" fmla="*/ 2147483646 h 47"/>
                <a:gd name="T4" fmla="*/ 2147483646 w 18"/>
                <a:gd name="T5" fmla="*/ 2147483646 h 47"/>
                <a:gd name="T6" fmla="*/ 2147483646 w 18"/>
                <a:gd name="T7" fmla="*/ 2147483646 h 47"/>
                <a:gd name="T8" fmla="*/ 2147483646 w 18"/>
                <a:gd name="T9" fmla="*/ 2147483646 h 47"/>
                <a:gd name="T10" fmla="*/ 2147483646 w 18"/>
                <a:gd name="T11" fmla="*/ 2147483646 h 47"/>
                <a:gd name="T12" fmla="*/ 2147483646 w 18"/>
                <a:gd name="T13" fmla="*/ 2147483646 h 47"/>
                <a:gd name="T14" fmla="*/ 2147483646 w 18"/>
                <a:gd name="T15" fmla="*/ 2147483646 h 47"/>
                <a:gd name="T16" fmla="*/ 2147483646 w 18"/>
                <a:gd name="T17" fmla="*/ 2147483646 h 47"/>
                <a:gd name="T18" fmla="*/ 2147483646 w 18"/>
                <a:gd name="T19" fmla="*/ 2147483646 h 47"/>
                <a:gd name="T20" fmla="*/ 2147483646 w 18"/>
                <a:gd name="T21" fmla="*/ 2147483646 h 47"/>
                <a:gd name="T22" fmla="*/ 2147483646 w 18"/>
                <a:gd name="T23" fmla="*/ 2147483646 h 47"/>
                <a:gd name="T24" fmla="*/ 2147483646 w 18"/>
                <a:gd name="T25" fmla="*/ 2147483646 h 47"/>
                <a:gd name="T26" fmla="*/ 2147483646 w 18"/>
                <a:gd name="T27" fmla="*/ 2147483646 h 47"/>
                <a:gd name="T28" fmla="*/ 2147483646 w 18"/>
                <a:gd name="T29" fmla="*/ 2147483646 h 47"/>
                <a:gd name="T30" fmla="*/ 2147483646 w 18"/>
                <a:gd name="T31" fmla="*/ 2147483646 h 47"/>
                <a:gd name="T32" fmla="*/ 2147483646 w 18"/>
                <a:gd name="T33" fmla="*/ 2147483646 h 47"/>
                <a:gd name="T34" fmla="*/ 2147483646 w 18"/>
                <a:gd name="T35" fmla="*/ 2147483646 h 47"/>
                <a:gd name="T36" fmla="*/ 2147483646 w 18"/>
                <a:gd name="T37" fmla="*/ 2147483646 h 47"/>
                <a:gd name="T38" fmla="*/ 2147483646 w 18"/>
                <a:gd name="T39" fmla="*/ 2147483646 h 47"/>
                <a:gd name="T40" fmla="*/ 2147483646 w 18"/>
                <a:gd name="T41" fmla="*/ 2147483646 h 47"/>
                <a:gd name="T42" fmla="*/ 2147483646 w 18"/>
                <a:gd name="T43" fmla="*/ 2147483646 h 47"/>
                <a:gd name="T44" fmla="*/ 2147483646 w 18"/>
                <a:gd name="T45" fmla="*/ 2147483646 h 47"/>
                <a:gd name="T46" fmla="*/ 2147483646 w 18"/>
                <a:gd name="T47" fmla="*/ 2147483646 h 47"/>
                <a:gd name="T48" fmla="*/ 2147483646 w 18"/>
                <a:gd name="T49" fmla="*/ 2147483646 h 47"/>
                <a:gd name="T50" fmla="*/ 2147483646 w 18"/>
                <a:gd name="T51" fmla="*/ 2147483646 h 47"/>
                <a:gd name="T52" fmla="*/ 2147483646 w 18"/>
                <a:gd name="T53" fmla="*/ 2147483646 h 47"/>
                <a:gd name="T54" fmla="*/ 2147483646 w 18"/>
                <a:gd name="T55" fmla="*/ 2147483646 h 47"/>
                <a:gd name="T56" fmla="*/ 2147483646 w 18"/>
                <a:gd name="T57" fmla="*/ 2147483646 h 47"/>
                <a:gd name="T58" fmla="*/ 2147483646 w 18"/>
                <a:gd name="T59" fmla="*/ 2147483646 h 47"/>
                <a:gd name="T60" fmla="*/ 2147483646 w 18"/>
                <a:gd name="T61" fmla="*/ 2147483646 h 47"/>
                <a:gd name="T62" fmla="*/ 2147483646 w 18"/>
                <a:gd name="T63" fmla="*/ 2147483646 h 47"/>
                <a:gd name="T64" fmla="*/ 2147483646 w 18"/>
                <a:gd name="T65" fmla="*/ 2147483646 h 47"/>
                <a:gd name="T66" fmla="*/ 2147483646 w 18"/>
                <a:gd name="T67" fmla="*/ 2147483646 h 47"/>
                <a:gd name="T68" fmla="*/ 2147483646 w 18"/>
                <a:gd name="T69" fmla="*/ 2147483646 h 47"/>
                <a:gd name="T70" fmla="*/ 2147483646 w 18"/>
                <a:gd name="T71" fmla="*/ 2147483646 h 47"/>
                <a:gd name="T72" fmla="*/ 2147483646 w 18"/>
                <a:gd name="T73" fmla="*/ 2147483646 h 47"/>
                <a:gd name="T74" fmla="*/ 2147483646 w 18"/>
                <a:gd name="T75" fmla="*/ 2147483646 h 47"/>
                <a:gd name="T76" fmla="*/ 2147483646 w 18"/>
                <a:gd name="T77" fmla="*/ 2147483646 h 47"/>
                <a:gd name="T78" fmla="*/ 2147483646 w 18"/>
                <a:gd name="T79" fmla="*/ 2147483646 h 47"/>
                <a:gd name="T80" fmla="*/ 2147483646 w 18"/>
                <a:gd name="T81" fmla="*/ 2147483646 h 47"/>
                <a:gd name="T82" fmla="*/ 2147483646 w 18"/>
                <a:gd name="T83" fmla="*/ 2147483646 h 47"/>
                <a:gd name="T84" fmla="*/ 2147483646 w 18"/>
                <a:gd name="T85" fmla="*/ 2147483646 h 47"/>
                <a:gd name="T86" fmla="*/ 2147483646 w 18"/>
                <a:gd name="T87" fmla="*/ 2147483646 h 47"/>
                <a:gd name="T88" fmla="*/ 2147483646 w 18"/>
                <a:gd name="T89" fmla="*/ 2147483646 h 47"/>
                <a:gd name="T90" fmla="*/ 2147483646 w 18"/>
                <a:gd name="T91" fmla="*/ 2147483646 h 47"/>
                <a:gd name="T92" fmla="*/ 2147483646 w 18"/>
                <a:gd name="T93" fmla="*/ 2147483646 h 47"/>
                <a:gd name="T94" fmla="*/ 2147483646 w 18"/>
                <a:gd name="T95" fmla="*/ 2147483646 h 47"/>
                <a:gd name="T96" fmla="*/ 2147483646 w 18"/>
                <a:gd name="T97" fmla="*/ 2147483646 h 47"/>
                <a:gd name="T98" fmla="*/ 2147483646 w 18"/>
                <a:gd name="T99" fmla="*/ 2147483646 h 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7">
                  <a:moveTo>
                    <a:pt x="0" y="0"/>
                  </a:moveTo>
                  <a:lnTo>
                    <a:pt x="1" y="2"/>
                  </a:lnTo>
                  <a:lnTo>
                    <a:pt x="1" y="3"/>
                  </a:lnTo>
                  <a:lnTo>
                    <a:pt x="1" y="4"/>
                  </a:lnTo>
                  <a:lnTo>
                    <a:pt x="2" y="6"/>
                  </a:lnTo>
                  <a:lnTo>
                    <a:pt x="2" y="7"/>
                  </a:lnTo>
                  <a:lnTo>
                    <a:pt x="2" y="9"/>
                  </a:lnTo>
                  <a:lnTo>
                    <a:pt x="3" y="9"/>
                  </a:lnTo>
                  <a:lnTo>
                    <a:pt x="3" y="11"/>
                  </a:lnTo>
                  <a:lnTo>
                    <a:pt x="4" y="13"/>
                  </a:lnTo>
                  <a:lnTo>
                    <a:pt x="4" y="14"/>
                  </a:lnTo>
                  <a:lnTo>
                    <a:pt x="4" y="16"/>
                  </a:lnTo>
                  <a:lnTo>
                    <a:pt x="5" y="17"/>
                  </a:lnTo>
                  <a:lnTo>
                    <a:pt x="5" y="18"/>
                  </a:lnTo>
                  <a:lnTo>
                    <a:pt x="5" y="19"/>
                  </a:lnTo>
                  <a:lnTo>
                    <a:pt x="6" y="20"/>
                  </a:lnTo>
                  <a:lnTo>
                    <a:pt x="6" y="22"/>
                  </a:lnTo>
                  <a:lnTo>
                    <a:pt x="6" y="25"/>
                  </a:lnTo>
                  <a:lnTo>
                    <a:pt x="7" y="26"/>
                  </a:lnTo>
                  <a:lnTo>
                    <a:pt x="7" y="27"/>
                  </a:lnTo>
                  <a:lnTo>
                    <a:pt x="7" y="28"/>
                  </a:lnTo>
                  <a:lnTo>
                    <a:pt x="8" y="28"/>
                  </a:lnTo>
                  <a:lnTo>
                    <a:pt x="8" y="31"/>
                  </a:lnTo>
                  <a:lnTo>
                    <a:pt x="9" y="31"/>
                  </a:lnTo>
                  <a:lnTo>
                    <a:pt x="9" y="33"/>
                  </a:lnTo>
                  <a:lnTo>
                    <a:pt x="10" y="35"/>
                  </a:lnTo>
                  <a:lnTo>
                    <a:pt x="10" y="36"/>
                  </a:lnTo>
                  <a:lnTo>
                    <a:pt x="10" y="37"/>
                  </a:lnTo>
                  <a:lnTo>
                    <a:pt x="11" y="37"/>
                  </a:lnTo>
                  <a:lnTo>
                    <a:pt x="11" y="39"/>
                  </a:lnTo>
                  <a:lnTo>
                    <a:pt x="12" y="40"/>
                  </a:lnTo>
                  <a:lnTo>
                    <a:pt x="12" y="41"/>
                  </a:lnTo>
                  <a:lnTo>
                    <a:pt x="13" y="41"/>
                  </a:lnTo>
                  <a:lnTo>
                    <a:pt x="13" y="42"/>
                  </a:lnTo>
                  <a:lnTo>
                    <a:pt x="14" y="42"/>
                  </a:lnTo>
                  <a:lnTo>
                    <a:pt x="15" y="43"/>
                  </a:lnTo>
                  <a:lnTo>
                    <a:pt x="15" y="44"/>
                  </a:lnTo>
                  <a:lnTo>
                    <a:pt x="15" y="43"/>
                  </a:lnTo>
                  <a:lnTo>
                    <a:pt x="16" y="45"/>
                  </a:lnTo>
                  <a:lnTo>
                    <a:pt x="16" y="44"/>
                  </a:lnTo>
                  <a:lnTo>
                    <a:pt x="17" y="45"/>
                  </a:lnTo>
                  <a:lnTo>
                    <a:pt x="17" y="46"/>
                  </a:lnTo>
                  <a:lnTo>
                    <a:pt x="18" y="4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31" name="Freeform 188">
              <a:extLst>
                <a:ext uri="{FF2B5EF4-FFF2-40B4-BE49-F238E27FC236}">
                  <a16:creationId xmlns:a16="http://schemas.microsoft.com/office/drawing/2014/main" id="{43ADE6CB-2F51-452D-AB14-695180940DD7}"/>
                </a:ext>
              </a:extLst>
            </p:cNvPr>
            <p:cNvSpPr>
              <a:spLocks/>
            </p:cNvSpPr>
            <p:nvPr/>
          </p:nvSpPr>
          <p:spPr bwMode="auto">
            <a:xfrm>
              <a:off x="4208690" y="3376378"/>
              <a:ext cx="26983" cy="13349"/>
            </a:xfrm>
            <a:custGeom>
              <a:avLst/>
              <a:gdLst>
                <a:gd name="T0" fmla="*/ 0 w 17"/>
                <a:gd name="T1" fmla="*/ 2147483646 h 17"/>
                <a:gd name="T2" fmla="*/ 0 w 17"/>
                <a:gd name="T3" fmla="*/ 2147483646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0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1"/>
                  </a:moveTo>
                  <a:lnTo>
                    <a:pt x="0" y="1"/>
                  </a:lnTo>
                  <a:lnTo>
                    <a:pt x="1" y="2"/>
                  </a:lnTo>
                  <a:lnTo>
                    <a:pt x="1" y="1"/>
                  </a:lnTo>
                  <a:lnTo>
                    <a:pt x="1" y="2"/>
                  </a:lnTo>
                  <a:lnTo>
                    <a:pt x="2" y="2"/>
                  </a:lnTo>
                  <a:lnTo>
                    <a:pt x="2" y="1"/>
                  </a:lnTo>
                  <a:lnTo>
                    <a:pt x="2" y="2"/>
                  </a:lnTo>
                  <a:lnTo>
                    <a:pt x="3" y="3"/>
                  </a:lnTo>
                  <a:lnTo>
                    <a:pt x="3" y="4"/>
                  </a:lnTo>
                  <a:lnTo>
                    <a:pt x="4" y="5"/>
                  </a:lnTo>
                  <a:lnTo>
                    <a:pt x="4" y="6"/>
                  </a:lnTo>
                  <a:lnTo>
                    <a:pt x="5" y="4"/>
                  </a:lnTo>
                  <a:lnTo>
                    <a:pt x="5" y="5"/>
                  </a:lnTo>
                  <a:lnTo>
                    <a:pt x="6" y="5"/>
                  </a:lnTo>
                  <a:lnTo>
                    <a:pt x="6" y="7"/>
                  </a:lnTo>
                  <a:lnTo>
                    <a:pt x="7" y="7"/>
                  </a:lnTo>
                  <a:lnTo>
                    <a:pt x="7" y="8"/>
                  </a:lnTo>
                  <a:lnTo>
                    <a:pt x="7" y="6"/>
                  </a:lnTo>
                  <a:lnTo>
                    <a:pt x="8" y="7"/>
                  </a:lnTo>
                  <a:lnTo>
                    <a:pt x="8" y="8"/>
                  </a:lnTo>
                  <a:lnTo>
                    <a:pt x="8" y="9"/>
                  </a:lnTo>
                  <a:lnTo>
                    <a:pt x="9" y="9"/>
                  </a:lnTo>
                  <a:lnTo>
                    <a:pt x="10" y="10"/>
                  </a:lnTo>
                  <a:lnTo>
                    <a:pt x="11" y="11"/>
                  </a:lnTo>
                  <a:lnTo>
                    <a:pt x="12" y="13"/>
                  </a:lnTo>
                  <a:lnTo>
                    <a:pt x="13" y="14"/>
                  </a:lnTo>
                  <a:lnTo>
                    <a:pt x="13" y="15"/>
                  </a:lnTo>
                  <a:lnTo>
                    <a:pt x="14" y="14"/>
                  </a:lnTo>
                  <a:lnTo>
                    <a:pt x="14" y="17"/>
                  </a:lnTo>
                  <a:lnTo>
                    <a:pt x="14" y="16"/>
                  </a:lnTo>
                  <a:lnTo>
                    <a:pt x="15" y="17"/>
                  </a:lnTo>
                  <a:lnTo>
                    <a:pt x="16" y="16"/>
                  </a:lnTo>
                  <a:lnTo>
                    <a:pt x="16" y="15"/>
                  </a:lnTo>
                  <a:lnTo>
                    <a:pt x="16" y="13"/>
                  </a:lnTo>
                  <a:lnTo>
                    <a:pt x="17" y="9"/>
                  </a:lnTo>
                  <a:lnTo>
                    <a:pt x="17" y="6"/>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32" name="Freeform 189">
              <a:extLst>
                <a:ext uri="{FF2B5EF4-FFF2-40B4-BE49-F238E27FC236}">
                  <a16:creationId xmlns:a16="http://schemas.microsoft.com/office/drawing/2014/main" id="{52AE5D5D-801B-41EA-8FB1-7A0FF8BD9D51}"/>
                </a:ext>
              </a:extLst>
            </p:cNvPr>
            <p:cNvSpPr>
              <a:spLocks/>
            </p:cNvSpPr>
            <p:nvPr/>
          </p:nvSpPr>
          <p:spPr bwMode="auto">
            <a:xfrm>
              <a:off x="4235672" y="3231897"/>
              <a:ext cx="28569" cy="144481"/>
            </a:xfrm>
            <a:custGeom>
              <a:avLst/>
              <a:gdLst>
                <a:gd name="T0" fmla="*/ 0 w 18"/>
                <a:gd name="T1" fmla="*/ 2147483646 h 184"/>
                <a:gd name="T2" fmla="*/ 2147483646 w 18"/>
                <a:gd name="T3" fmla="*/ 2147483646 h 184"/>
                <a:gd name="T4" fmla="*/ 2147483646 w 18"/>
                <a:gd name="T5" fmla="*/ 2147483646 h 184"/>
                <a:gd name="T6" fmla="*/ 2147483646 w 18"/>
                <a:gd name="T7" fmla="*/ 2147483646 h 184"/>
                <a:gd name="T8" fmla="*/ 2147483646 w 18"/>
                <a:gd name="T9" fmla="*/ 2147483646 h 184"/>
                <a:gd name="T10" fmla="*/ 2147483646 w 18"/>
                <a:gd name="T11" fmla="*/ 2147483646 h 184"/>
                <a:gd name="T12" fmla="*/ 2147483646 w 18"/>
                <a:gd name="T13" fmla="*/ 2147483646 h 184"/>
                <a:gd name="T14" fmla="*/ 2147483646 w 18"/>
                <a:gd name="T15" fmla="*/ 2147483646 h 184"/>
                <a:gd name="T16" fmla="*/ 2147483646 w 18"/>
                <a:gd name="T17" fmla="*/ 2147483646 h 184"/>
                <a:gd name="T18" fmla="*/ 2147483646 w 18"/>
                <a:gd name="T19" fmla="*/ 2147483646 h 184"/>
                <a:gd name="T20" fmla="*/ 2147483646 w 18"/>
                <a:gd name="T21" fmla="*/ 2147483646 h 184"/>
                <a:gd name="T22" fmla="*/ 2147483646 w 18"/>
                <a:gd name="T23" fmla="*/ 2147483646 h 184"/>
                <a:gd name="T24" fmla="*/ 2147483646 w 18"/>
                <a:gd name="T25" fmla="*/ 2147483646 h 184"/>
                <a:gd name="T26" fmla="*/ 2147483646 w 18"/>
                <a:gd name="T27" fmla="*/ 2147483646 h 184"/>
                <a:gd name="T28" fmla="*/ 2147483646 w 18"/>
                <a:gd name="T29" fmla="*/ 2147483646 h 184"/>
                <a:gd name="T30" fmla="*/ 2147483646 w 18"/>
                <a:gd name="T31" fmla="*/ 2147483646 h 184"/>
                <a:gd name="T32" fmla="*/ 2147483646 w 18"/>
                <a:gd name="T33" fmla="*/ 2147483646 h 184"/>
                <a:gd name="T34" fmla="*/ 2147483646 w 18"/>
                <a:gd name="T35" fmla="*/ 2147483646 h 184"/>
                <a:gd name="T36" fmla="*/ 2147483646 w 18"/>
                <a:gd name="T37" fmla="*/ 2147483646 h 184"/>
                <a:gd name="T38" fmla="*/ 2147483646 w 18"/>
                <a:gd name="T39" fmla="*/ 0 h 184"/>
                <a:gd name="T40" fmla="*/ 2147483646 w 18"/>
                <a:gd name="T41" fmla="*/ 2147483646 h 184"/>
                <a:gd name="T42" fmla="*/ 2147483646 w 18"/>
                <a:gd name="T43" fmla="*/ 2147483646 h 184"/>
                <a:gd name="T44" fmla="*/ 2147483646 w 18"/>
                <a:gd name="T45" fmla="*/ 2147483646 h 184"/>
                <a:gd name="T46" fmla="*/ 2147483646 w 18"/>
                <a:gd name="T47" fmla="*/ 2147483646 h 184"/>
                <a:gd name="T48" fmla="*/ 2147483646 w 18"/>
                <a:gd name="T49" fmla="*/ 2147483646 h 184"/>
                <a:gd name="T50" fmla="*/ 2147483646 w 18"/>
                <a:gd name="T51" fmla="*/ 2147483646 h 184"/>
                <a:gd name="T52" fmla="*/ 2147483646 w 18"/>
                <a:gd name="T53" fmla="*/ 2147483646 h 184"/>
                <a:gd name="T54" fmla="*/ 2147483646 w 18"/>
                <a:gd name="T55" fmla="*/ 2147483646 h 184"/>
                <a:gd name="T56" fmla="*/ 2147483646 w 18"/>
                <a:gd name="T57" fmla="*/ 2147483646 h 184"/>
                <a:gd name="T58" fmla="*/ 2147483646 w 18"/>
                <a:gd name="T59" fmla="*/ 2147483646 h 184"/>
                <a:gd name="T60" fmla="*/ 2147483646 w 18"/>
                <a:gd name="T61" fmla="*/ 2147483646 h 184"/>
                <a:gd name="T62" fmla="*/ 2147483646 w 18"/>
                <a:gd name="T63" fmla="*/ 2147483646 h 184"/>
                <a:gd name="T64" fmla="*/ 2147483646 w 18"/>
                <a:gd name="T65" fmla="*/ 2147483646 h 184"/>
                <a:gd name="T66" fmla="*/ 2147483646 w 18"/>
                <a:gd name="T67" fmla="*/ 2147483646 h 184"/>
                <a:gd name="T68" fmla="*/ 2147483646 w 18"/>
                <a:gd name="T69" fmla="*/ 2147483646 h 184"/>
                <a:gd name="T70" fmla="*/ 2147483646 w 18"/>
                <a:gd name="T71" fmla="*/ 2147483646 h 184"/>
                <a:gd name="T72" fmla="*/ 2147483646 w 18"/>
                <a:gd name="T73" fmla="*/ 2147483646 h 184"/>
                <a:gd name="T74" fmla="*/ 2147483646 w 18"/>
                <a:gd name="T75" fmla="*/ 2147483646 h 184"/>
                <a:gd name="T76" fmla="*/ 2147483646 w 18"/>
                <a:gd name="T77" fmla="*/ 2147483646 h 184"/>
                <a:gd name="T78" fmla="*/ 2147483646 w 18"/>
                <a:gd name="T79" fmla="*/ 2147483646 h 184"/>
                <a:gd name="T80" fmla="*/ 2147483646 w 18"/>
                <a:gd name="T81" fmla="*/ 2147483646 h 184"/>
                <a:gd name="T82" fmla="*/ 2147483646 w 18"/>
                <a:gd name="T83" fmla="*/ 2147483646 h 184"/>
                <a:gd name="T84" fmla="*/ 2147483646 w 18"/>
                <a:gd name="T85" fmla="*/ 2147483646 h 184"/>
                <a:gd name="T86" fmla="*/ 2147483646 w 18"/>
                <a:gd name="T87" fmla="*/ 2147483646 h 184"/>
                <a:gd name="T88" fmla="*/ 2147483646 w 18"/>
                <a:gd name="T89" fmla="*/ 2147483646 h 184"/>
                <a:gd name="T90" fmla="*/ 2147483646 w 18"/>
                <a:gd name="T91" fmla="*/ 2147483646 h 184"/>
                <a:gd name="T92" fmla="*/ 2147483646 w 18"/>
                <a:gd name="T93" fmla="*/ 2147483646 h 184"/>
                <a:gd name="T94" fmla="*/ 2147483646 w 18"/>
                <a:gd name="T95" fmla="*/ 2147483646 h 184"/>
                <a:gd name="T96" fmla="*/ 2147483646 w 18"/>
                <a:gd name="T97" fmla="*/ 2147483646 h 184"/>
                <a:gd name="T98" fmla="*/ 2147483646 w 18"/>
                <a:gd name="T99" fmla="*/ 2147483646 h 18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4">
                  <a:moveTo>
                    <a:pt x="0" y="184"/>
                  </a:moveTo>
                  <a:lnTo>
                    <a:pt x="1" y="179"/>
                  </a:lnTo>
                  <a:lnTo>
                    <a:pt x="1" y="171"/>
                  </a:lnTo>
                  <a:lnTo>
                    <a:pt x="1" y="161"/>
                  </a:lnTo>
                  <a:lnTo>
                    <a:pt x="2" y="150"/>
                  </a:lnTo>
                  <a:lnTo>
                    <a:pt x="2" y="137"/>
                  </a:lnTo>
                  <a:lnTo>
                    <a:pt x="3" y="124"/>
                  </a:lnTo>
                  <a:lnTo>
                    <a:pt x="3" y="110"/>
                  </a:lnTo>
                  <a:lnTo>
                    <a:pt x="3" y="96"/>
                  </a:lnTo>
                  <a:lnTo>
                    <a:pt x="4" y="81"/>
                  </a:lnTo>
                  <a:lnTo>
                    <a:pt x="4" y="68"/>
                  </a:lnTo>
                  <a:lnTo>
                    <a:pt x="4" y="55"/>
                  </a:lnTo>
                  <a:lnTo>
                    <a:pt x="5" y="41"/>
                  </a:lnTo>
                  <a:lnTo>
                    <a:pt x="5" y="29"/>
                  </a:lnTo>
                  <a:lnTo>
                    <a:pt x="5" y="20"/>
                  </a:lnTo>
                  <a:lnTo>
                    <a:pt x="6" y="13"/>
                  </a:lnTo>
                  <a:lnTo>
                    <a:pt x="6" y="8"/>
                  </a:lnTo>
                  <a:lnTo>
                    <a:pt x="6" y="3"/>
                  </a:lnTo>
                  <a:lnTo>
                    <a:pt x="7" y="1"/>
                  </a:lnTo>
                  <a:lnTo>
                    <a:pt x="7" y="0"/>
                  </a:lnTo>
                  <a:lnTo>
                    <a:pt x="8" y="1"/>
                  </a:lnTo>
                  <a:lnTo>
                    <a:pt x="8" y="3"/>
                  </a:lnTo>
                  <a:lnTo>
                    <a:pt x="8" y="4"/>
                  </a:lnTo>
                  <a:lnTo>
                    <a:pt x="9" y="10"/>
                  </a:lnTo>
                  <a:lnTo>
                    <a:pt x="9" y="14"/>
                  </a:lnTo>
                  <a:lnTo>
                    <a:pt x="9" y="20"/>
                  </a:lnTo>
                  <a:lnTo>
                    <a:pt x="10" y="25"/>
                  </a:lnTo>
                  <a:lnTo>
                    <a:pt x="10" y="32"/>
                  </a:lnTo>
                  <a:lnTo>
                    <a:pt x="10" y="38"/>
                  </a:lnTo>
                  <a:lnTo>
                    <a:pt x="11" y="44"/>
                  </a:lnTo>
                  <a:lnTo>
                    <a:pt x="11" y="50"/>
                  </a:lnTo>
                  <a:lnTo>
                    <a:pt x="12" y="56"/>
                  </a:lnTo>
                  <a:lnTo>
                    <a:pt x="12" y="62"/>
                  </a:lnTo>
                  <a:lnTo>
                    <a:pt x="12" y="67"/>
                  </a:lnTo>
                  <a:lnTo>
                    <a:pt x="13" y="73"/>
                  </a:lnTo>
                  <a:lnTo>
                    <a:pt x="13" y="79"/>
                  </a:lnTo>
                  <a:lnTo>
                    <a:pt x="13" y="84"/>
                  </a:lnTo>
                  <a:lnTo>
                    <a:pt x="14" y="88"/>
                  </a:lnTo>
                  <a:lnTo>
                    <a:pt x="14" y="93"/>
                  </a:lnTo>
                  <a:lnTo>
                    <a:pt x="14" y="97"/>
                  </a:lnTo>
                  <a:lnTo>
                    <a:pt x="15" y="100"/>
                  </a:lnTo>
                  <a:lnTo>
                    <a:pt x="15" y="105"/>
                  </a:lnTo>
                  <a:lnTo>
                    <a:pt x="15" y="107"/>
                  </a:lnTo>
                  <a:lnTo>
                    <a:pt x="16" y="110"/>
                  </a:lnTo>
                  <a:lnTo>
                    <a:pt x="16" y="113"/>
                  </a:lnTo>
                  <a:lnTo>
                    <a:pt x="17" y="115"/>
                  </a:lnTo>
                  <a:lnTo>
                    <a:pt x="17" y="117"/>
                  </a:lnTo>
                  <a:lnTo>
                    <a:pt x="17" y="119"/>
                  </a:lnTo>
                  <a:lnTo>
                    <a:pt x="18" y="121"/>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33" name="Freeform 190">
              <a:extLst>
                <a:ext uri="{FF2B5EF4-FFF2-40B4-BE49-F238E27FC236}">
                  <a16:creationId xmlns:a16="http://schemas.microsoft.com/office/drawing/2014/main" id="{EDC93733-89E9-46CA-A943-2ACF004F42B0}"/>
                </a:ext>
              </a:extLst>
            </p:cNvPr>
            <p:cNvSpPr>
              <a:spLocks/>
            </p:cNvSpPr>
            <p:nvPr/>
          </p:nvSpPr>
          <p:spPr bwMode="auto">
            <a:xfrm>
              <a:off x="4264241" y="3327694"/>
              <a:ext cx="26983" cy="29839"/>
            </a:xfrm>
            <a:custGeom>
              <a:avLst/>
              <a:gdLst>
                <a:gd name="T0" fmla="*/ 0 w 17"/>
                <a:gd name="T1" fmla="*/ 0 h 38"/>
                <a:gd name="T2" fmla="*/ 0 w 17"/>
                <a:gd name="T3" fmla="*/ 2147483646 h 38"/>
                <a:gd name="T4" fmla="*/ 2147483646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2147483646 h 38"/>
                <a:gd name="T54" fmla="*/ 2147483646 w 17"/>
                <a:gd name="T55" fmla="*/ 2147483646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0"/>
                  </a:moveTo>
                  <a:lnTo>
                    <a:pt x="0" y="1"/>
                  </a:lnTo>
                  <a:lnTo>
                    <a:pt x="1" y="2"/>
                  </a:lnTo>
                  <a:lnTo>
                    <a:pt x="1" y="3"/>
                  </a:lnTo>
                  <a:lnTo>
                    <a:pt x="1" y="6"/>
                  </a:lnTo>
                  <a:lnTo>
                    <a:pt x="2" y="7"/>
                  </a:lnTo>
                  <a:lnTo>
                    <a:pt x="2" y="8"/>
                  </a:lnTo>
                  <a:lnTo>
                    <a:pt x="3" y="9"/>
                  </a:lnTo>
                  <a:lnTo>
                    <a:pt x="3" y="10"/>
                  </a:lnTo>
                  <a:lnTo>
                    <a:pt x="3" y="11"/>
                  </a:lnTo>
                  <a:lnTo>
                    <a:pt x="4" y="13"/>
                  </a:lnTo>
                  <a:lnTo>
                    <a:pt x="4" y="14"/>
                  </a:lnTo>
                  <a:lnTo>
                    <a:pt x="5" y="16"/>
                  </a:lnTo>
                  <a:lnTo>
                    <a:pt x="5" y="19"/>
                  </a:lnTo>
                  <a:lnTo>
                    <a:pt x="6" y="20"/>
                  </a:lnTo>
                  <a:lnTo>
                    <a:pt x="6" y="24"/>
                  </a:lnTo>
                  <a:lnTo>
                    <a:pt x="6" y="26"/>
                  </a:lnTo>
                  <a:lnTo>
                    <a:pt x="7" y="28"/>
                  </a:lnTo>
                  <a:lnTo>
                    <a:pt x="7" y="30"/>
                  </a:lnTo>
                  <a:lnTo>
                    <a:pt x="7" y="32"/>
                  </a:lnTo>
                  <a:lnTo>
                    <a:pt x="8" y="35"/>
                  </a:lnTo>
                  <a:lnTo>
                    <a:pt x="8" y="36"/>
                  </a:lnTo>
                  <a:lnTo>
                    <a:pt x="9" y="37"/>
                  </a:lnTo>
                  <a:lnTo>
                    <a:pt x="9" y="38"/>
                  </a:lnTo>
                  <a:lnTo>
                    <a:pt x="10" y="38"/>
                  </a:lnTo>
                  <a:lnTo>
                    <a:pt x="11" y="38"/>
                  </a:lnTo>
                  <a:lnTo>
                    <a:pt x="11" y="36"/>
                  </a:lnTo>
                  <a:lnTo>
                    <a:pt x="12" y="34"/>
                  </a:lnTo>
                  <a:lnTo>
                    <a:pt x="12" y="33"/>
                  </a:lnTo>
                  <a:lnTo>
                    <a:pt x="13" y="31"/>
                  </a:lnTo>
                  <a:lnTo>
                    <a:pt x="13" y="30"/>
                  </a:lnTo>
                  <a:lnTo>
                    <a:pt x="13" y="28"/>
                  </a:lnTo>
                  <a:lnTo>
                    <a:pt x="14" y="27"/>
                  </a:lnTo>
                  <a:lnTo>
                    <a:pt x="14" y="26"/>
                  </a:lnTo>
                  <a:lnTo>
                    <a:pt x="15" y="25"/>
                  </a:lnTo>
                  <a:lnTo>
                    <a:pt x="15" y="24"/>
                  </a:lnTo>
                  <a:lnTo>
                    <a:pt x="15" y="22"/>
                  </a:lnTo>
                  <a:lnTo>
                    <a:pt x="16" y="21"/>
                  </a:lnTo>
                  <a:lnTo>
                    <a:pt x="17" y="20"/>
                  </a:lnTo>
                  <a:lnTo>
                    <a:pt x="17" y="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34" name="Freeform 191">
              <a:extLst>
                <a:ext uri="{FF2B5EF4-FFF2-40B4-BE49-F238E27FC236}">
                  <a16:creationId xmlns:a16="http://schemas.microsoft.com/office/drawing/2014/main" id="{0B83FFF0-BAD1-40BD-9DDC-A970542D83D7}"/>
                </a:ext>
              </a:extLst>
            </p:cNvPr>
            <p:cNvSpPr>
              <a:spLocks/>
            </p:cNvSpPr>
            <p:nvPr/>
          </p:nvSpPr>
          <p:spPr bwMode="auto">
            <a:xfrm>
              <a:off x="4291224" y="3342613"/>
              <a:ext cx="28569" cy="40832"/>
            </a:xfrm>
            <a:custGeom>
              <a:avLst/>
              <a:gdLst>
                <a:gd name="T0" fmla="*/ 0 w 18"/>
                <a:gd name="T1" fmla="*/ 0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2"/>
                  </a:lnTo>
                  <a:lnTo>
                    <a:pt x="1" y="1"/>
                  </a:lnTo>
                  <a:lnTo>
                    <a:pt x="2" y="2"/>
                  </a:lnTo>
                  <a:lnTo>
                    <a:pt x="2" y="3"/>
                  </a:lnTo>
                  <a:lnTo>
                    <a:pt x="3" y="4"/>
                  </a:lnTo>
                  <a:lnTo>
                    <a:pt x="3" y="5"/>
                  </a:lnTo>
                  <a:lnTo>
                    <a:pt x="3" y="7"/>
                  </a:lnTo>
                  <a:lnTo>
                    <a:pt x="4" y="8"/>
                  </a:lnTo>
                  <a:lnTo>
                    <a:pt x="4" y="10"/>
                  </a:lnTo>
                  <a:lnTo>
                    <a:pt x="4" y="11"/>
                  </a:lnTo>
                  <a:lnTo>
                    <a:pt x="5" y="13"/>
                  </a:lnTo>
                  <a:lnTo>
                    <a:pt x="5" y="16"/>
                  </a:lnTo>
                  <a:lnTo>
                    <a:pt x="6" y="16"/>
                  </a:lnTo>
                  <a:lnTo>
                    <a:pt x="6" y="18"/>
                  </a:lnTo>
                  <a:lnTo>
                    <a:pt x="7" y="20"/>
                  </a:lnTo>
                  <a:lnTo>
                    <a:pt x="7" y="21"/>
                  </a:lnTo>
                  <a:lnTo>
                    <a:pt x="7" y="22"/>
                  </a:lnTo>
                  <a:lnTo>
                    <a:pt x="8" y="24"/>
                  </a:lnTo>
                  <a:lnTo>
                    <a:pt x="8" y="25"/>
                  </a:lnTo>
                  <a:lnTo>
                    <a:pt x="8" y="28"/>
                  </a:lnTo>
                  <a:lnTo>
                    <a:pt x="9" y="29"/>
                  </a:lnTo>
                  <a:lnTo>
                    <a:pt x="9" y="30"/>
                  </a:lnTo>
                  <a:lnTo>
                    <a:pt x="9" y="32"/>
                  </a:lnTo>
                  <a:lnTo>
                    <a:pt x="10" y="32"/>
                  </a:lnTo>
                  <a:lnTo>
                    <a:pt x="10" y="33"/>
                  </a:lnTo>
                  <a:lnTo>
                    <a:pt x="10" y="36"/>
                  </a:lnTo>
                  <a:lnTo>
                    <a:pt x="11" y="38"/>
                  </a:lnTo>
                  <a:lnTo>
                    <a:pt x="11" y="37"/>
                  </a:lnTo>
                  <a:lnTo>
                    <a:pt x="12" y="39"/>
                  </a:lnTo>
                  <a:lnTo>
                    <a:pt x="12" y="41"/>
                  </a:lnTo>
                  <a:lnTo>
                    <a:pt x="13" y="42"/>
                  </a:lnTo>
                  <a:lnTo>
                    <a:pt x="13" y="43"/>
                  </a:lnTo>
                  <a:lnTo>
                    <a:pt x="13" y="44"/>
                  </a:lnTo>
                  <a:lnTo>
                    <a:pt x="14" y="46"/>
                  </a:lnTo>
                  <a:lnTo>
                    <a:pt x="14" y="48"/>
                  </a:lnTo>
                  <a:lnTo>
                    <a:pt x="14" y="47"/>
                  </a:lnTo>
                  <a:lnTo>
                    <a:pt x="15" y="47"/>
                  </a:lnTo>
                  <a:lnTo>
                    <a:pt x="15" y="48"/>
                  </a:lnTo>
                  <a:lnTo>
                    <a:pt x="15" y="49"/>
                  </a:lnTo>
                  <a:lnTo>
                    <a:pt x="16" y="49"/>
                  </a:lnTo>
                  <a:lnTo>
                    <a:pt x="16" y="51"/>
                  </a:lnTo>
                  <a:lnTo>
                    <a:pt x="17" y="51"/>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35" name="Freeform 192">
              <a:extLst>
                <a:ext uri="{FF2B5EF4-FFF2-40B4-BE49-F238E27FC236}">
                  <a16:creationId xmlns:a16="http://schemas.microsoft.com/office/drawing/2014/main" id="{6F7AA2E7-7A5B-4759-AA5E-3906182A67D7}"/>
                </a:ext>
              </a:extLst>
            </p:cNvPr>
            <p:cNvSpPr>
              <a:spLocks/>
            </p:cNvSpPr>
            <p:nvPr/>
          </p:nvSpPr>
          <p:spPr bwMode="auto">
            <a:xfrm>
              <a:off x="4319794" y="3382660"/>
              <a:ext cx="28569" cy="15705"/>
            </a:xfrm>
            <a:custGeom>
              <a:avLst/>
              <a:gdLst>
                <a:gd name="T0" fmla="*/ 0 w 18"/>
                <a:gd name="T1" fmla="*/ 2147483646 h 20"/>
                <a:gd name="T2" fmla="*/ 0 w 18"/>
                <a:gd name="T3" fmla="*/ 0 h 20"/>
                <a:gd name="T4" fmla="*/ 2147483646 w 18"/>
                <a:gd name="T5" fmla="*/ 2147483646 h 20"/>
                <a:gd name="T6" fmla="*/ 2147483646 w 18"/>
                <a:gd name="T7" fmla="*/ 2147483646 h 20"/>
                <a:gd name="T8" fmla="*/ 2147483646 w 18"/>
                <a:gd name="T9" fmla="*/ 2147483646 h 20"/>
                <a:gd name="T10" fmla="*/ 2147483646 w 18"/>
                <a:gd name="T11" fmla="*/ 2147483646 h 20"/>
                <a:gd name="T12" fmla="*/ 2147483646 w 18"/>
                <a:gd name="T13" fmla="*/ 2147483646 h 20"/>
                <a:gd name="T14" fmla="*/ 2147483646 w 18"/>
                <a:gd name="T15" fmla="*/ 2147483646 h 20"/>
                <a:gd name="T16" fmla="*/ 2147483646 w 18"/>
                <a:gd name="T17" fmla="*/ 2147483646 h 20"/>
                <a:gd name="T18" fmla="*/ 2147483646 w 18"/>
                <a:gd name="T19" fmla="*/ 2147483646 h 20"/>
                <a:gd name="T20" fmla="*/ 2147483646 w 18"/>
                <a:gd name="T21" fmla="*/ 2147483646 h 20"/>
                <a:gd name="T22" fmla="*/ 2147483646 w 18"/>
                <a:gd name="T23" fmla="*/ 2147483646 h 20"/>
                <a:gd name="T24" fmla="*/ 2147483646 w 18"/>
                <a:gd name="T25" fmla="*/ 2147483646 h 20"/>
                <a:gd name="T26" fmla="*/ 2147483646 w 18"/>
                <a:gd name="T27" fmla="*/ 2147483646 h 20"/>
                <a:gd name="T28" fmla="*/ 2147483646 w 18"/>
                <a:gd name="T29" fmla="*/ 2147483646 h 20"/>
                <a:gd name="T30" fmla="*/ 2147483646 w 18"/>
                <a:gd name="T31" fmla="*/ 2147483646 h 20"/>
                <a:gd name="T32" fmla="*/ 2147483646 w 18"/>
                <a:gd name="T33" fmla="*/ 2147483646 h 20"/>
                <a:gd name="T34" fmla="*/ 2147483646 w 18"/>
                <a:gd name="T35" fmla="*/ 2147483646 h 20"/>
                <a:gd name="T36" fmla="*/ 2147483646 w 18"/>
                <a:gd name="T37" fmla="*/ 2147483646 h 20"/>
                <a:gd name="T38" fmla="*/ 2147483646 w 18"/>
                <a:gd name="T39" fmla="*/ 2147483646 h 20"/>
                <a:gd name="T40" fmla="*/ 2147483646 w 18"/>
                <a:gd name="T41" fmla="*/ 2147483646 h 20"/>
                <a:gd name="T42" fmla="*/ 2147483646 w 18"/>
                <a:gd name="T43" fmla="*/ 2147483646 h 20"/>
                <a:gd name="T44" fmla="*/ 2147483646 w 18"/>
                <a:gd name="T45" fmla="*/ 2147483646 h 20"/>
                <a:gd name="T46" fmla="*/ 2147483646 w 18"/>
                <a:gd name="T47" fmla="*/ 2147483646 h 20"/>
                <a:gd name="T48" fmla="*/ 2147483646 w 18"/>
                <a:gd name="T49" fmla="*/ 2147483646 h 20"/>
                <a:gd name="T50" fmla="*/ 2147483646 w 18"/>
                <a:gd name="T51" fmla="*/ 2147483646 h 20"/>
                <a:gd name="T52" fmla="*/ 2147483646 w 18"/>
                <a:gd name="T53" fmla="*/ 2147483646 h 20"/>
                <a:gd name="T54" fmla="*/ 2147483646 w 18"/>
                <a:gd name="T55" fmla="*/ 2147483646 h 20"/>
                <a:gd name="T56" fmla="*/ 2147483646 w 18"/>
                <a:gd name="T57" fmla="*/ 2147483646 h 20"/>
                <a:gd name="T58" fmla="*/ 2147483646 w 18"/>
                <a:gd name="T59" fmla="*/ 2147483646 h 20"/>
                <a:gd name="T60" fmla="*/ 2147483646 w 18"/>
                <a:gd name="T61" fmla="*/ 2147483646 h 20"/>
                <a:gd name="T62" fmla="*/ 2147483646 w 18"/>
                <a:gd name="T63" fmla="*/ 2147483646 h 20"/>
                <a:gd name="T64" fmla="*/ 2147483646 w 18"/>
                <a:gd name="T65" fmla="*/ 2147483646 h 20"/>
                <a:gd name="T66" fmla="*/ 2147483646 w 18"/>
                <a:gd name="T67" fmla="*/ 2147483646 h 20"/>
                <a:gd name="T68" fmla="*/ 2147483646 w 18"/>
                <a:gd name="T69" fmla="*/ 2147483646 h 20"/>
                <a:gd name="T70" fmla="*/ 2147483646 w 18"/>
                <a:gd name="T71" fmla="*/ 2147483646 h 20"/>
                <a:gd name="T72" fmla="*/ 2147483646 w 18"/>
                <a:gd name="T73" fmla="*/ 2147483646 h 20"/>
                <a:gd name="T74" fmla="*/ 2147483646 w 18"/>
                <a:gd name="T75" fmla="*/ 2147483646 h 20"/>
                <a:gd name="T76" fmla="*/ 2147483646 w 18"/>
                <a:gd name="T77" fmla="*/ 2147483646 h 20"/>
                <a:gd name="T78" fmla="*/ 2147483646 w 18"/>
                <a:gd name="T79" fmla="*/ 2147483646 h 20"/>
                <a:gd name="T80" fmla="*/ 2147483646 w 18"/>
                <a:gd name="T81" fmla="*/ 2147483646 h 20"/>
                <a:gd name="T82" fmla="*/ 2147483646 w 18"/>
                <a:gd name="T83" fmla="*/ 2147483646 h 20"/>
                <a:gd name="T84" fmla="*/ 2147483646 w 18"/>
                <a:gd name="T85" fmla="*/ 2147483646 h 20"/>
                <a:gd name="T86" fmla="*/ 2147483646 w 18"/>
                <a:gd name="T87" fmla="*/ 2147483646 h 20"/>
                <a:gd name="T88" fmla="*/ 2147483646 w 18"/>
                <a:gd name="T89" fmla="*/ 2147483646 h 20"/>
                <a:gd name="T90" fmla="*/ 2147483646 w 18"/>
                <a:gd name="T91" fmla="*/ 2147483646 h 20"/>
                <a:gd name="T92" fmla="*/ 2147483646 w 18"/>
                <a:gd name="T93" fmla="*/ 2147483646 h 20"/>
                <a:gd name="T94" fmla="*/ 2147483646 w 18"/>
                <a:gd name="T95" fmla="*/ 2147483646 h 20"/>
                <a:gd name="T96" fmla="*/ 2147483646 w 18"/>
                <a:gd name="T97" fmla="*/ 2147483646 h 20"/>
                <a:gd name="T98" fmla="*/ 2147483646 w 18"/>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
                  <a:moveTo>
                    <a:pt x="0" y="1"/>
                  </a:moveTo>
                  <a:lnTo>
                    <a:pt x="0" y="0"/>
                  </a:lnTo>
                  <a:lnTo>
                    <a:pt x="1" y="2"/>
                  </a:lnTo>
                  <a:lnTo>
                    <a:pt x="1" y="1"/>
                  </a:lnTo>
                  <a:lnTo>
                    <a:pt x="2" y="3"/>
                  </a:lnTo>
                  <a:lnTo>
                    <a:pt x="2" y="4"/>
                  </a:lnTo>
                  <a:lnTo>
                    <a:pt x="2" y="1"/>
                  </a:lnTo>
                  <a:lnTo>
                    <a:pt x="3" y="4"/>
                  </a:lnTo>
                  <a:lnTo>
                    <a:pt x="3" y="3"/>
                  </a:lnTo>
                  <a:lnTo>
                    <a:pt x="4" y="4"/>
                  </a:lnTo>
                  <a:lnTo>
                    <a:pt x="5" y="4"/>
                  </a:lnTo>
                  <a:lnTo>
                    <a:pt x="5" y="5"/>
                  </a:lnTo>
                  <a:lnTo>
                    <a:pt x="6" y="5"/>
                  </a:lnTo>
                  <a:lnTo>
                    <a:pt x="6" y="6"/>
                  </a:lnTo>
                  <a:lnTo>
                    <a:pt x="7" y="5"/>
                  </a:lnTo>
                  <a:lnTo>
                    <a:pt x="7" y="6"/>
                  </a:lnTo>
                  <a:lnTo>
                    <a:pt x="8" y="7"/>
                  </a:lnTo>
                  <a:lnTo>
                    <a:pt x="8" y="8"/>
                  </a:lnTo>
                  <a:lnTo>
                    <a:pt x="9" y="7"/>
                  </a:lnTo>
                  <a:lnTo>
                    <a:pt x="9" y="8"/>
                  </a:lnTo>
                  <a:lnTo>
                    <a:pt x="9" y="9"/>
                  </a:lnTo>
                  <a:lnTo>
                    <a:pt x="10" y="11"/>
                  </a:lnTo>
                  <a:lnTo>
                    <a:pt x="10" y="9"/>
                  </a:lnTo>
                  <a:lnTo>
                    <a:pt x="11" y="11"/>
                  </a:lnTo>
                  <a:lnTo>
                    <a:pt x="11" y="10"/>
                  </a:lnTo>
                  <a:lnTo>
                    <a:pt x="11" y="11"/>
                  </a:lnTo>
                  <a:lnTo>
                    <a:pt x="12" y="12"/>
                  </a:lnTo>
                  <a:lnTo>
                    <a:pt x="12" y="11"/>
                  </a:lnTo>
                  <a:lnTo>
                    <a:pt x="12" y="12"/>
                  </a:lnTo>
                  <a:lnTo>
                    <a:pt x="13" y="13"/>
                  </a:lnTo>
                  <a:lnTo>
                    <a:pt x="13" y="14"/>
                  </a:lnTo>
                  <a:lnTo>
                    <a:pt x="14" y="14"/>
                  </a:lnTo>
                  <a:lnTo>
                    <a:pt x="14" y="15"/>
                  </a:lnTo>
                  <a:lnTo>
                    <a:pt x="15" y="16"/>
                  </a:lnTo>
                  <a:lnTo>
                    <a:pt x="15" y="17"/>
                  </a:lnTo>
                  <a:lnTo>
                    <a:pt x="16" y="17"/>
                  </a:lnTo>
                  <a:lnTo>
                    <a:pt x="16" y="20"/>
                  </a:lnTo>
                  <a:lnTo>
                    <a:pt x="16" y="19"/>
                  </a:lnTo>
                  <a:lnTo>
                    <a:pt x="17" y="20"/>
                  </a:lnTo>
                  <a:lnTo>
                    <a:pt x="18" y="2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36" name="Freeform 193">
              <a:extLst>
                <a:ext uri="{FF2B5EF4-FFF2-40B4-BE49-F238E27FC236}">
                  <a16:creationId xmlns:a16="http://schemas.microsoft.com/office/drawing/2014/main" id="{C442F616-B4C1-4449-A92B-F8D24FF9B0DA}"/>
                </a:ext>
              </a:extLst>
            </p:cNvPr>
            <p:cNvSpPr>
              <a:spLocks/>
            </p:cNvSpPr>
            <p:nvPr/>
          </p:nvSpPr>
          <p:spPr bwMode="auto">
            <a:xfrm>
              <a:off x="4348363" y="3240535"/>
              <a:ext cx="26983" cy="157830"/>
            </a:xfrm>
            <a:custGeom>
              <a:avLst/>
              <a:gdLst>
                <a:gd name="T0" fmla="*/ 0 w 17"/>
                <a:gd name="T1" fmla="*/ 2147483646 h 201"/>
                <a:gd name="T2" fmla="*/ 0 w 17"/>
                <a:gd name="T3" fmla="*/ 2147483646 h 201"/>
                <a:gd name="T4" fmla="*/ 0 w 17"/>
                <a:gd name="T5" fmla="*/ 2147483646 h 201"/>
                <a:gd name="T6" fmla="*/ 2147483646 w 17"/>
                <a:gd name="T7" fmla="*/ 2147483646 h 201"/>
                <a:gd name="T8" fmla="*/ 2147483646 w 17"/>
                <a:gd name="T9" fmla="*/ 2147483646 h 201"/>
                <a:gd name="T10" fmla="*/ 2147483646 w 17"/>
                <a:gd name="T11" fmla="*/ 2147483646 h 201"/>
                <a:gd name="T12" fmla="*/ 2147483646 w 17"/>
                <a:gd name="T13" fmla="*/ 2147483646 h 201"/>
                <a:gd name="T14" fmla="*/ 2147483646 w 17"/>
                <a:gd name="T15" fmla="*/ 2147483646 h 201"/>
                <a:gd name="T16" fmla="*/ 2147483646 w 17"/>
                <a:gd name="T17" fmla="*/ 2147483646 h 201"/>
                <a:gd name="T18" fmla="*/ 2147483646 w 17"/>
                <a:gd name="T19" fmla="*/ 2147483646 h 201"/>
                <a:gd name="T20" fmla="*/ 2147483646 w 17"/>
                <a:gd name="T21" fmla="*/ 2147483646 h 201"/>
                <a:gd name="T22" fmla="*/ 2147483646 w 17"/>
                <a:gd name="T23" fmla="*/ 2147483646 h 201"/>
                <a:gd name="T24" fmla="*/ 2147483646 w 17"/>
                <a:gd name="T25" fmla="*/ 2147483646 h 201"/>
                <a:gd name="T26" fmla="*/ 2147483646 w 17"/>
                <a:gd name="T27" fmla="*/ 2147483646 h 201"/>
                <a:gd name="T28" fmla="*/ 2147483646 w 17"/>
                <a:gd name="T29" fmla="*/ 2147483646 h 201"/>
                <a:gd name="T30" fmla="*/ 2147483646 w 17"/>
                <a:gd name="T31" fmla="*/ 2147483646 h 201"/>
                <a:gd name="T32" fmla="*/ 2147483646 w 17"/>
                <a:gd name="T33" fmla="*/ 2147483646 h 201"/>
                <a:gd name="T34" fmla="*/ 2147483646 w 17"/>
                <a:gd name="T35" fmla="*/ 2147483646 h 201"/>
                <a:gd name="T36" fmla="*/ 2147483646 w 17"/>
                <a:gd name="T37" fmla="*/ 2147483646 h 201"/>
                <a:gd name="T38" fmla="*/ 2147483646 w 17"/>
                <a:gd name="T39" fmla="*/ 2147483646 h 201"/>
                <a:gd name="T40" fmla="*/ 2147483646 w 17"/>
                <a:gd name="T41" fmla="*/ 2147483646 h 201"/>
                <a:gd name="T42" fmla="*/ 2147483646 w 17"/>
                <a:gd name="T43" fmla="*/ 2147483646 h 201"/>
                <a:gd name="T44" fmla="*/ 2147483646 w 17"/>
                <a:gd name="T45" fmla="*/ 2147483646 h 201"/>
                <a:gd name="T46" fmla="*/ 2147483646 w 17"/>
                <a:gd name="T47" fmla="*/ 2147483646 h 201"/>
                <a:gd name="T48" fmla="*/ 2147483646 w 17"/>
                <a:gd name="T49" fmla="*/ 2147483646 h 201"/>
                <a:gd name="T50" fmla="*/ 2147483646 w 17"/>
                <a:gd name="T51" fmla="*/ 2147483646 h 201"/>
                <a:gd name="T52" fmla="*/ 2147483646 w 17"/>
                <a:gd name="T53" fmla="*/ 0 h 201"/>
                <a:gd name="T54" fmla="*/ 2147483646 w 17"/>
                <a:gd name="T55" fmla="*/ 2147483646 h 201"/>
                <a:gd name="T56" fmla="*/ 2147483646 w 17"/>
                <a:gd name="T57" fmla="*/ 2147483646 h 201"/>
                <a:gd name="T58" fmla="*/ 2147483646 w 17"/>
                <a:gd name="T59" fmla="*/ 2147483646 h 201"/>
                <a:gd name="T60" fmla="*/ 2147483646 w 17"/>
                <a:gd name="T61" fmla="*/ 2147483646 h 201"/>
                <a:gd name="T62" fmla="*/ 2147483646 w 17"/>
                <a:gd name="T63" fmla="*/ 2147483646 h 201"/>
                <a:gd name="T64" fmla="*/ 2147483646 w 17"/>
                <a:gd name="T65" fmla="*/ 2147483646 h 201"/>
                <a:gd name="T66" fmla="*/ 2147483646 w 17"/>
                <a:gd name="T67" fmla="*/ 2147483646 h 201"/>
                <a:gd name="T68" fmla="*/ 2147483646 w 17"/>
                <a:gd name="T69" fmla="*/ 2147483646 h 201"/>
                <a:gd name="T70" fmla="*/ 2147483646 w 17"/>
                <a:gd name="T71" fmla="*/ 2147483646 h 201"/>
                <a:gd name="T72" fmla="*/ 2147483646 w 17"/>
                <a:gd name="T73" fmla="*/ 2147483646 h 201"/>
                <a:gd name="T74" fmla="*/ 2147483646 w 17"/>
                <a:gd name="T75" fmla="*/ 2147483646 h 201"/>
                <a:gd name="T76" fmla="*/ 2147483646 w 17"/>
                <a:gd name="T77" fmla="*/ 2147483646 h 201"/>
                <a:gd name="T78" fmla="*/ 2147483646 w 17"/>
                <a:gd name="T79" fmla="*/ 2147483646 h 201"/>
                <a:gd name="T80" fmla="*/ 2147483646 w 17"/>
                <a:gd name="T81" fmla="*/ 2147483646 h 201"/>
                <a:gd name="T82" fmla="*/ 2147483646 w 17"/>
                <a:gd name="T83" fmla="*/ 2147483646 h 201"/>
                <a:gd name="T84" fmla="*/ 2147483646 w 17"/>
                <a:gd name="T85" fmla="*/ 2147483646 h 201"/>
                <a:gd name="T86" fmla="*/ 2147483646 w 17"/>
                <a:gd name="T87" fmla="*/ 2147483646 h 201"/>
                <a:gd name="T88" fmla="*/ 2147483646 w 17"/>
                <a:gd name="T89" fmla="*/ 2147483646 h 201"/>
                <a:gd name="T90" fmla="*/ 2147483646 w 17"/>
                <a:gd name="T91" fmla="*/ 2147483646 h 201"/>
                <a:gd name="T92" fmla="*/ 2147483646 w 17"/>
                <a:gd name="T93" fmla="*/ 2147483646 h 201"/>
                <a:gd name="T94" fmla="*/ 2147483646 w 17"/>
                <a:gd name="T95" fmla="*/ 2147483646 h 201"/>
                <a:gd name="T96" fmla="*/ 2147483646 w 17"/>
                <a:gd name="T97" fmla="*/ 2147483646 h 201"/>
                <a:gd name="T98" fmla="*/ 2147483646 w 17"/>
                <a:gd name="T99" fmla="*/ 2147483646 h 20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1">
                  <a:moveTo>
                    <a:pt x="0" y="201"/>
                  </a:moveTo>
                  <a:lnTo>
                    <a:pt x="0" y="199"/>
                  </a:lnTo>
                  <a:lnTo>
                    <a:pt x="0" y="198"/>
                  </a:lnTo>
                  <a:lnTo>
                    <a:pt x="1" y="197"/>
                  </a:lnTo>
                  <a:lnTo>
                    <a:pt x="1" y="196"/>
                  </a:lnTo>
                  <a:lnTo>
                    <a:pt x="1" y="192"/>
                  </a:lnTo>
                  <a:lnTo>
                    <a:pt x="2" y="188"/>
                  </a:lnTo>
                  <a:lnTo>
                    <a:pt x="2" y="183"/>
                  </a:lnTo>
                  <a:lnTo>
                    <a:pt x="2" y="176"/>
                  </a:lnTo>
                  <a:lnTo>
                    <a:pt x="3" y="169"/>
                  </a:lnTo>
                  <a:lnTo>
                    <a:pt x="3" y="160"/>
                  </a:lnTo>
                  <a:lnTo>
                    <a:pt x="3" y="147"/>
                  </a:lnTo>
                  <a:lnTo>
                    <a:pt x="4" y="135"/>
                  </a:lnTo>
                  <a:lnTo>
                    <a:pt x="4" y="121"/>
                  </a:lnTo>
                  <a:lnTo>
                    <a:pt x="5" y="107"/>
                  </a:lnTo>
                  <a:lnTo>
                    <a:pt x="5" y="93"/>
                  </a:lnTo>
                  <a:lnTo>
                    <a:pt x="5" y="79"/>
                  </a:lnTo>
                  <a:lnTo>
                    <a:pt x="6" y="66"/>
                  </a:lnTo>
                  <a:lnTo>
                    <a:pt x="6" y="54"/>
                  </a:lnTo>
                  <a:lnTo>
                    <a:pt x="6" y="41"/>
                  </a:lnTo>
                  <a:lnTo>
                    <a:pt x="7" y="30"/>
                  </a:lnTo>
                  <a:lnTo>
                    <a:pt x="7" y="21"/>
                  </a:lnTo>
                  <a:lnTo>
                    <a:pt x="7" y="14"/>
                  </a:lnTo>
                  <a:lnTo>
                    <a:pt x="8" y="7"/>
                  </a:lnTo>
                  <a:lnTo>
                    <a:pt x="8" y="5"/>
                  </a:lnTo>
                  <a:lnTo>
                    <a:pt x="8" y="2"/>
                  </a:lnTo>
                  <a:lnTo>
                    <a:pt x="9" y="0"/>
                  </a:lnTo>
                  <a:lnTo>
                    <a:pt x="9" y="3"/>
                  </a:lnTo>
                  <a:lnTo>
                    <a:pt x="10" y="6"/>
                  </a:lnTo>
                  <a:lnTo>
                    <a:pt x="10" y="9"/>
                  </a:lnTo>
                  <a:lnTo>
                    <a:pt x="10" y="12"/>
                  </a:lnTo>
                  <a:lnTo>
                    <a:pt x="11" y="18"/>
                  </a:lnTo>
                  <a:lnTo>
                    <a:pt x="11" y="24"/>
                  </a:lnTo>
                  <a:lnTo>
                    <a:pt x="11" y="30"/>
                  </a:lnTo>
                  <a:lnTo>
                    <a:pt x="12" y="37"/>
                  </a:lnTo>
                  <a:lnTo>
                    <a:pt x="12" y="43"/>
                  </a:lnTo>
                  <a:lnTo>
                    <a:pt x="12" y="50"/>
                  </a:lnTo>
                  <a:lnTo>
                    <a:pt x="13" y="56"/>
                  </a:lnTo>
                  <a:lnTo>
                    <a:pt x="13" y="63"/>
                  </a:lnTo>
                  <a:lnTo>
                    <a:pt x="13" y="69"/>
                  </a:lnTo>
                  <a:lnTo>
                    <a:pt x="14" y="75"/>
                  </a:lnTo>
                  <a:lnTo>
                    <a:pt x="14" y="81"/>
                  </a:lnTo>
                  <a:lnTo>
                    <a:pt x="14" y="86"/>
                  </a:lnTo>
                  <a:lnTo>
                    <a:pt x="15" y="91"/>
                  </a:lnTo>
                  <a:lnTo>
                    <a:pt x="15" y="96"/>
                  </a:lnTo>
                  <a:lnTo>
                    <a:pt x="16" y="101"/>
                  </a:lnTo>
                  <a:lnTo>
                    <a:pt x="16" y="105"/>
                  </a:lnTo>
                  <a:lnTo>
                    <a:pt x="16" y="109"/>
                  </a:lnTo>
                  <a:lnTo>
                    <a:pt x="17" y="112"/>
                  </a:lnTo>
                  <a:lnTo>
                    <a:pt x="17" y="1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37" name="Freeform 194">
              <a:extLst>
                <a:ext uri="{FF2B5EF4-FFF2-40B4-BE49-F238E27FC236}">
                  <a16:creationId xmlns:a16="http://schemas.microsoft.com/office/drawing/2014/main" id="{4AB936FD-222B-40C4-9CFE-A0BA38458A32}"/>
                </a:ext>
              </a:extLst>
            </p:cNvPr>
            <p:cNvSpPr>
              <a:spLocks/>
            </p:cNvSpPr>
            <p:nvPr/>
          </p:nvSpPr>
          <p:spPr bwMode="auto">
            <a:xfrm>
              <a:off x="4375345" y="3331620"/>
              <a:ext cx="28569" cy="36905"/>
            </a:xfrm>
            <a:custGeom>
              <a:avLst/>
              <a:gdLst>
                <a:gd name="T0" fmla="*/ 0 w 18"/>
                <a:gd name="T1" fmla="*/ 0 h 47"/>
                <a:gd name="T2" fmla="*/ 0 w 18"/>
                <a:gd name="T3" fmla="*/ 2147483646 h 47"/>
                <a:gd name="T4" fmla="*/ 2147483646 w 18"/>
                <a:gd name="T5" fmla="*/ 2147483646 h 47"/>
                <a:gd name="T6" fmla="*/ 2147483646 w 18"/>
                <a:gd name="T7" fmla="*/ 2147483646 h 47"/>
                <a:gd name="T8" fmla="*/ 2147483646 w 18"/>
                <a:gd name="T9" fmla="*/ 2147483646 h 47"/>
                <a:gd name="T10" fmla="*/ 2147483646 w 18"/>
                <a:gd name="T11" fmla="*/ 2147483646 h 47"/>
                <a:gd name="T12" fmla="*/ 2147483646 w 18"/>
                <a:gd name="T13" fmla="*/ 2147483646 h 47"/>
                <a:gd name="T14" fmla="*/ 2147483646 w 18"/>
                <a:gd name="T15" fmla="*/ 2147483646 h 47"/>
                <a:gd name="T16" fmla="*/ 2147483646 w 18"/>
                <a:gd name="T17" fmla="*/ 2147483646 h 47"/>
                <a:gd name="T18" fmla="*/ 2147483646 w 18"/>
                <a:gd name="T19" fmla="*/ 2147483646 h 47"/>
                <a:gd name="T20" fmla="*/ 2147483646 w 18"/>
                <a:gd name="T21" fmla="*/ 2147483646 h 47"/>
                <a:gd name="T22" fmla="*/ 2147483646 w 18"/>
                <a:gd name="T23" fmla="*/ 2147483646 h 47"/>
                <a:gd name="T24" fmla="*/ 2147483646 w 18"/>
                <a:gd name="T25" fmla="*/ 2147483646 h 47"/>
                <a:gd name="T26" fmla="*/ 2147483646 w 18"/>
                <a:gd name="T27" fmla="*/ 2147483646 h 47"/>
                <a:gd name="T28" fmla="*/ 2147483646 w 18"/>
                <a:gd name="T29" fmla="*/ 2147483646 h 47"/>
                <a:gd name="T30" fmla="*/ 2147483646 w 18"/>
                <a:gd name="T31" fmla="*/ 2147483646 h 47"/>
                <a:gd name="T32" fmla="*/ 2147483646 w 18"/>
                <a:gd name="T33" fmla="*/ 2147483646 h 47"/>
                <a:gd name="T34" fmla="*/ 2147483646 w 18"/>
                <a:gd name="T35" fmla="*/ 2147483646 h 47"/>
                <a:gd name="T36" fmla="*/ 2147483646 w 18"/>
                <a:gd name="T37" fmla="*/ 2147483646 h 47"/>
                <a:gd name="T38" fmla="*/ 2147483646 w 18"/>
                <a:gd name="T39" fmla="*/ 2147483646 h 47"/>
                <a:gd name="T40" fmla="*/ 2147483646 w 18"/>
                <a:gd name="T41" fmla="*/ 2147483646 h 47"/>
                <a:gd name="T42" fmla="*/ 2147483646 w 18"/>
                <a:gd name="T43" fmla="*/ 2147483646 h 47"/>
                <a:gd name="T44" fmla="*/ 2147483646 w 18"/>
                <a:gd name="T45" fmla="*/ 2147483646 h 47"/>
                <a:gd name="T46" fmla="*/ 2147483646 w 18"/>
                <a:gd name="T47" fmla="*/ 2147483646 h 47"/>
                <a:gd name="T48" fmla="*/ 2147483646 w 18"/>
                <a:gd name="T49" fmla="*/ 2147483646 h 47"/>
                <a:gd name="T50" fmla="*/ 2147483646 w 18"/>
                <a:gd name="T51" fmla="*/ 2147483646 h 47"/>
                <a:gd name="T52" fmla="*/ 2147483646 w 18"/>
                <a:gd name="T53" fmla="*/ 2147483646 h 47"/>
                <a:gd name="T54" fmla="*/ 2147483646 w 18"/>
                <a:gd name="T55" fmla="*/ 2147483646 h 47"/>
                <a:gd name="T56" fmla="*/ 2147483646 w 18"/>
                <a:gd name="T57" fmla="*/ 2147483646 h 47"/>
                <a:gd name="T58" fmla="*/ 2147483646 w 18"/>
                <a:gd name="T59" fmla="*/ 2147483646 h 47"/>
                <a:gd name="T60" fmla="*/ 2147483646 w 18"/>
                <a:gd name="T61" fmla="*/ 2147483646 h 47"/>
                <a:gd name="T62" fmla="*/ 2147483646 w 18"/>
                <a:gd name="T63" fmla="*/ 2147483646 h 47"/>
                <a:gd name="T64" fmla="*/ 2147483646 w 18"/>
                <a:gd name="T65" fmla="*/ 2147483646 h 47"/>
                <a:gd name="T66" fmla="*/ 2147483646 w 18"/>
                <a:gd name="T67" fmla="*/ 2147483646 h 47"/>
                <a:gd name="T68" fmla="*/ 2147483646 w 18"/>
                <a:gd name="T69" fmla="*/ 2147483646 h 47"/>
                <a:gd name="T70" fmla="*/ 2147483646 w 18"/>
                <a:gd name="T71" fmla="*/ 2147483646 h 47"/>
                <a:gd name="T72" fmla="*/ 2147483646 w 18"/>
                <a:gd name="T73" fmla="*/ 2147483646 h 47"/>
                <a:gd name="T74" fmla="*/ 2147483646 w 18"/>
                <a:gd name="T75" fmla="*/ 2147483646 h 47"/>
                <a:gd name="T76" fmla="*/ 2147483646 w 18"/>
                <a:gd name="T77" fmla="*/ 2147483646 h 47"/>
                <a:gd name="T78" fmla="*/ 2147483646 w 18"/>
                <a:gd name="T79" fmla="*/ 2147483646 h 47"/>
                <a:gd name="T80" fmla="*/ 2147483646 w 18"/>
                <a:gd name="T81" fmla="*/ 2147483646 h 47"/>
                <a:gd name="T82" fmla="*/ 2147483646 w 18"/>
                <a:gd name="T83" fmla="*/ 2147483646 h 47"/>
                <a:gd name="T84" fmla="*/ 2147483646 w 18"/>
                <a:gd name="T85" fmla="*/ 2147483646 h 47"/>
                <a:gd name="T86" fmla="*/ 2147483646 w 18"/>
                <a:gd name="T87" fmla="*/ 2147483646 h 47"/>
                <a:gd name="T88" fmla="*/ 2147483646 w 18"/>
                <a:gd name="T89" fmla="*/ 2147483646 h 47"/>
                <a:gd name="T90" fmla="*/ 2147483646 w 18"/>
                <a:gd name="T91" fmla="*/ 2147483646 h 47"/>
                <a:gd name="T92" fmla="*/ 2147483646 w 18"/>
                <a:gd name="T93" fmla="*/ 2147483646 h 47"/>
                <a:gd name="T94" fmla="*/ 2147483646 w 18"/>
                <a:gd name="T95" fmla="*/ 2147483646 h 47"/>
                <a:gd name="T96" fmla="*/ 2147483646 w 18"/>
                <a:gd name="T97" fmla="*/ 2147483646 h 47"/>
                <a:gd name="T98" fmla="*/ 2147483646 w 18"/>
                <a:gd name="T99" fmla="*/ 2147483646 h 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7">
                  <a:moveTo>
                    <a:pt x="0" y="0"/>
                  </a:moveTo>
                  <a:lnTo>
                    <a:pt x="0" y="2"/>
                  </a:lnTo>
                  <a:lnTo>
                    <a:pt x="1" y="5"/>
                  </a:lnTo>
                  <a:lnTo>
                    <a:pt x="1" y="6"/>
                  </a:lnTo>
                  <a:lnTo>
                    <a:pt x="1" y="9"/>
                  </a:lnTo>
                  <a:lnTo>
                    <a:pt x="2" y="12"/>
                  </a:lnTo>
                  <a:lnTo>
                    <a:pt x="2" y="15"/>
                  </a:lnTo>
                  <a:lnTo>
                    <a:pt x="3" y="17"/>
                  </a:lnTo>
                  <a:lnTo>
                    <a:pt x="4" y="20"/>
                  </a:lnTo>
                  <a:lnTo>
                    <a:pt x="4" y="19"/>
                  </a:lnTo>
                  <a:lnTo>
                    <a:pt x="4" y="20"/>
                  </a:lnTo>
                  <a:lnTo>
                    <a:pt x="5" y="21"/>
                  </a:lnTo>
                  <a:lnTo>
                    <a:pt x="5" y="23"/>
                  </a:lnTo>
                  <a:lnTo>
                    <a:pt x="6" y="24"/>
                  </a:lnTo>
                  <a:lnTo>
                    <a:pt x="6" y="25"/>
                  </a:lnTo>
                  <a:lnTo>
                    <a:pt x="6" y="27"/>
                  </a:lnTo>
                  <a:lnTo>
                    <a:pt x="7" y="27"/>
                  </a:lnTo>
                  <a:lnTo>
                    <a:pt x="7" y="30"/>
                  </a:lnTo>
                  <a:lnTo>
                    <a:pt x="8" y="31"/>
                  </a:lnTo>
                  <a:lnTo>
                    <a:pt x="8" y="32"/>
                  </a:lnTo>
                  <a:lnTo>
                    <a:pt x="8" y="35"/>
                  </a:lnTo>
                  <a:lnTo>
                    <a:pt x="9" y="37"/>
                  </a:lnTo>
                  <a:lnTo>
                    <a:pt x="9" y="40"/>
                  </a:lnTo>
                  <a:lnTo>
                    <a:pt x="9" y="41"/>
                  </a:lnTo>
                  <a:lnTo>
                    <a:pt x="10" y="42"/>
                  </a:lnTo>
                  <a:lnTo>
                    <a:pt x="10" y="44"/>
                  </a:lnTo>
                  <a:lnTo>
                    <a:pt x="10" y="46"/>
                  </a:lnTo>
                  <a:lnTo>
                    <a:pt x="11" y="46"/>
                  </a:lnTo>
                  <a:lnTo>
                    <a:pt x="11" y="47"/>
                  </a:lnTo>
                  <a:lnTo>
                    <a:pt x="12" y="46"/>
                  </a:lnTo>
                  <a:lnTo>
                    <a:pt x="12" y="45"/>
                  </a:lnTo>
                  <a:lnTo>
                    <a:pt x="13" y="44"/>
                  </a:lnTo>
                  <a:lnTo>
                    <a:pt x="13" y="43"/>
                  </a:lnTo>
                  <a:lnTo>
                    <a:pt x="13" y="44"/>
                  </a:lnTo>
                  <a:lnTo>
                    <a:pt x="14" y="42"/>
                  </a:lnTo>
                  <a:lnTo>
                    <a:pt x="14" y="41"/>
                  </a:lnTo>
                  <a:lnTo>
                    <a:pt x="14" y="39"/>
                  </a:lnTo>
                  <a:lnTo>
                    <a:pt x="15" y="38"/>
                  </a:lnTo>
                  <a:lnTo>
                    <a:pt x="15" y="36"/>
                  </a:lnTo>
                  <a:lnTo>
                    <a:pt x="15" y="34"/>
                  </a:lnTo>
                  <a:lnTo>
                    <a:pt x="16" y="33"/>
                  </a:lnTo>
                  <a:lnTo>
                    <a:pt x="16" y="32"/>
                  </a:lnTo>
                  <a:lnTo>
                    <a:pt x="16" y="30"/>
                  </a:lnTo>
                  <a:lnTo>
                    <a:pt x="17" y="30"/>
                  </a:lnTo>
                  <a:lnTo>
                    <a:pt x="17" y="28"/>
                  </a:lnTo>
                  <a:lnTo>
                    <a:pt x="18"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38" name="Freeform 195">
              <a:extLst>
                <a:ext uri="{FF2B5EF4-FFF2-40B4-BE49-F238E27FC236}">
                  <a16:creationId xmlns:a16="http://schemas.microsoft.com/office/drawing/2014/main" id="{C049DB92-E86B-48A0-ADC9-9BCBEB4161A1}"/>
                </a:ext>
              </a:extLst>
            </p:cNvPr>
            <p:cNvSpPr>
              <a:spLocks/>
            </p:cNvSpPr>
            <p:nvPr/>
          </p:nvSpPr>
          <p:spPr bwMode="auto">
            <a:xfrm>
              <a:off x="4403914" y="3348109"/>
              <a:ext cx="12698" cy="18845"/>
            </a:xfrm>
            <a:custGeom>
              <a:avLst/>
              <a:gdLst>
                <a:gd name="T0" fmla="*/ 0 w 8"/>
                <a:gd name="T1" fmla="*/ 2147483646 h 24"/>
                <a:gd name="T2" fmla="*/ 0 w 8"/>
                <a:gd name="T3" fmla="*/ 2147483646 h 24"/>
                <a:gd name="T4" fmla="*/ 0 w 8"/>
                <a:gd name="T5" fmla="*/ 2147483646 h 24"/>
                <a:gd name="T6" fmla="*/ 2147483646 w 8"/>
                <a:gd name="T7" fmla="*/ 2147483646 h 24"/>
                <a:gd name="T8" fmla="*/ 2147483646 w 8"/>
                <a:gd name="T9" fmla="*/ 2147483646 h 24"/>
                <a:gd name="T10" fmla="*/ 2147483646 w 8"/>
                <a:gd name="T11" fmla="*/ 0 h 24"/>
                <a:gd name="T12" fmla="*/ 2147483646 w 8"/>
                <a:gd name="T13" fmla="*/ 0 h 24"/>
                <a:gd name="T14" fmla="*/ 2147483646 w 8"/>
                <a:gd name="T15" fmla="*/ 2147483646 h 24"/>
                <a:gd name="T16" fmla="*/ 2147483646 w 8"/>
                <a:gd name="T17" fmla="*/ 0 h 24"/>
                <a:gd name="T18" fmla="*/ 2147483646 w 8"/>
                <a:gd name="T19" fmla="*/ 2147483646 h 24"/>
                <a:gd name="T20" fmla="*/ 2147483646 w 8"/>
                <a:gd name="T21" fmla="*/ 2147483646 h 24"/>
                <a:gd name="T22" fmla="*/ 2147483646 w 8"/>
                <a:gd name="T23" fmla="*/ 2147483646 h 24"/>
                <a:gd name="T24" fmla="*/ 2147483646 w 8"/>
                <a:gd name="T25" fmla="*/ 2147483646 h 24"/>
                <a:gd name="T26" fmla="*/ 2147483646 w 8"/>
                <a:gd name="T27" fmla="*/ 2147483646 h 24"/>
                <a:gd name="T28" fmla="*/ 2147483646 w 8"/>
                <a:gd name="T29" fmla="*/ 2147483646 h 24"/>
                <a:gd name="T30" fmla="*/ 2147483646 w 8"/>
                <a:gd name="T31" fmla="*/ 2147483646 h 24"/>
                <a:gd name="T32" fmla="*/ 2147483646 w 8"/>
                <a:gd name="T33" fmla="*/ 2147483646 h 24"/>
                <a:gd name="T34" fmla="*/ 2147483646 w 8"/>
                <a:gd name="T35" fmla="*/ 2147483646 h 24"/>
                <a:gd name="T36" fmla="*/ 2147483646 w 8"/>
                <a:gd name="T37" fmla="*/ 2147483646 h 24"/>
                <a:gd name="T38" fmla="*/ 2147483646 w 8"/>
                <a:gd name="T39" fmla="*/ 2147483646 h 24"/>
                <a:gd name="T40" fmla="*/ 2147483646 w 8"/>
                <a:gd name="T41" fmla="*/ 2147483646 h 24"/>
                <a:gd name="T42" fmla="*/ 2147483646 w 8"/>
                <a:gd name="T43" fmla="*/ 2147483646 h 24"/>
                <a:gd name="T44" fmla="*/ 2147483646 w 8"/>
                <a:gd name="T45" fmla="*/ 2147483646 h 24"/>
                <a:gd name="T46" fmla="*/ 2147483646 w 8"/>
                <a:gd name="T47" fmla="*/ 2147483646 h 24"/>
                <a:gd name="T48" fmla="*/ 2147483646 w 8"/>
                <a:gd name="T49" fmla="*/ 2147483646 h 24"/>
                <a:gd name="T50" fmla="*/ 2147483646 w 8"/>
                <a:gd name="T51" fmla="*/ 2147483646 h 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 h="24">
                  <a:moveTo>
                    <a:pt x="0" y="4"/>
                  </a:moveTo>
                  <a:lnTo>
                    <a:pt x="0" y="3"/>
                  </a:lnTo>
                  <a:lnTo>
                    <a:pt x="0" y="4"/>
                  </a:lnTo>
                  <a:lnTo>
                    <a:pt x="1" y="2"/>
                  </a:lnTo>
                  <a:lnTo>
                    <a:pt x="1" y="1"/>
                  </a:lnTo>
                  <a:lnTo>
                    <a:pt x="1" y="0"/>
                  </a:lnTo>
                  <a:lnTo>
                    <a:pt x="2" y="0"/>
                  </a:lnTo>
                  <a:lnTo>
                    <a:pt x="2" y="1"/>
                  </a:lnTo>
                  <a:lnTo>
                    <a:pt x="2" y="0"/>
                  </a:lnTo>
                  <a:lnTo>
                    <a:pt x="3" y="1"/>
                  </a:lnTo>
                  <a:lnTo>
                    <a:pt x="3" y="3"/>
                  </a:lnTo>
                  <a:lnTo>
                    <a:pt x="4" y="3"/>
                  </a:lnTo>
                  <a:lnTo>
                    <a:pt x="4" y="5"/>
                  </a:lnTo>
                  <a:lnTo>
                    <a:pt x="5" y="6"/>
                  </a:lnTo>
                  <a:lnTo>
                    <a:pt x="5" y="8"/>
                  </a:lnTo>
                  <a:lnTo>
                    <a:pt x="5" y="9"/>
                  </a:lnTo>
                  <a:lnTo>
                    <a:pt x="6" y="10"/>
                  </a:lnTo>
                  <a:lnTo>
                    <a:pt x="6" y="13"/>
                  </a:lnTo>
                  <a:lnTo>
                    <a:pt x="7" y="15"/>
                  </a:lnTo>
                  <a:lnTo>
                    <a:pt x="7" y="17"/>
                  </a:lnTo>
                  <a:lnTo>
                    <a:pt x="7" y="19"/>
                  </a:lnTo>
                  <a:lnTo>
                    <a:pt x="8" y="21"/>
                  </a:lnTo>
                  <a:lnTo>
                    <a:pt x="8" y="22"/>
                  </a:lnTo>
                  <a:lnTo>
                    <a:pt x="8" y="24"/>
                  </a:lnTo>
                </a:path>
              </a:pathLst>
            </a:custGeom>
            <a:noFill/>
            <a:ln w="3175"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39" name="Freeform 196">
              <a:extLst>
                <a:ext uri="{FF2B5EF4-FFF2-40B4-BE49-F238E27FC236}">
                  <a16:creationId xmlns:a16="http://schemas.microsoft.com/office/drawing/2014/main" id="{5A0855F9-6783-493B-97D9-8A6B57552D3D}"/>
                </a:ext>
              </a:extLst>
            </p:cNvPr>
            <p:cNvSpPr>
              <a:spLocks/>
            </p:cNvSpPr>
            <p:nvPr/>
          </p:nvSpPr>
          <p:spPr bwMode="auto">
            <a:xfrm>
              <a:off x="2459604" y="3348109"/>
              <a:ext cx="26983" cy="12564"/>
            </a:xfrm>
            <a:custGeom>
              <a:avLst/>
              <a:gdLst>
                <a:gd name="T0" fmla="*/ 0 w 17"/>
                <a:gd name="T1" fmla="*/ 0 h 16"/>
                <a:gd name="T2" fmla="*/ 0 w 17"/>
                <a:gd name="T3" fmla="*/ 0 h 16"/>
                <a:gd name="T4" fmla="*/ 0 w 17"/>
                <a:gd name="T5" fmla="*/ 2147483646 h 16"/>
                <a:gd name="T6" fmla="*/ 2147483646 w 17"/>
                <a:gd name="T7" fmla="*/ 2147483646 h 16"/>
                <a:gd name="T8" fmla="*/ 2147483646 w 17"/>
                <a:gd name="T9" fmla="*/ 2147483646 h 16"/>
                <a:gd name="T10" fmla="*/ 2147483646 w 17"/>
                <a:gd name="T11" fmla="*/ 2147483646 h 16"/>
                <a:gd name="T12" fmla="*/ 2147483646 w 17"/>
                <a:gd name="T13" fmla="*/ 2147483646 h 16"/>
                <a:gd name="T14" fmla="*/ 2147483646 w 17"/>
                <a:gd name="T15" fmla="*/ 2147483646 h 16"/>
                <a:gd name="T16" fmla="*/ 2147483646 w 17"/>
                <a:gd name="T17" fmla="*/ 2147483646 h 16"/>
                <a:gd name="T18" fmla="*/ 2147483646 w 17"/>
                <a:gd name="T19" fmla="*/ 2147483646 h 16"/>
                <a:gd name="T20" fmla="*/ 2147483646 w 17"/>
                <a:gd name="T21" fmla="*/ 2147483646 h 16"/>
                <a:gd name="T22" fmla="*/ 2147483646 w 17"/>
                <a:gd name="T23" fmla="*/ 2147483646 h 16"/>
                <a:gd name="T24" fmla="*/ 2147483646 w 17"/>
                <a:gd name="T25" fmla="*/ 2147483646 h 16"/>
                <a:gd name="T26" fmla="*/ 2147483646 w 17"/>
                <a:gd name="T27" fmla="*/ 2147483646 h 16"/>
                <a:gd name="T28" fmla="*/ 2147483646 w 17"/>
                <a:gd name="T29" fmla="*/ 2147483646 h 16"/>
                <a:gd name="T30" fmla="*/ 2147483646 w 17"/>
                <a:gd name="T31" fmla="*/ 2147483646 h 16"/>
                <a:gd name="T32" fmla="*/ 2147483646 w 17"/>
                <a:gd name="T33" fmla="*/ 2147483646 h 16"/>
                <a:gd name="T34" fmla="*/ 2147483646 w 17"/>
                <a:gd name="T35" fmla="*/ 2147483646 h 16"/>
                <a:gd name="T36" fmla="*/ 2147483646 w 17"/>
                <a:gd name="T37" fmla="*/ 2147483646 h 16"/>
                <a:gd name="T38" fmla="*/ 2147483646 w 17"/>
                <a:gd name="T39" fmla="*/ 2147483646 h 16"/>
                <a:gd name="T40" fmla="*/ 2147483646 w 17"/>
                <a:gd name="T41" fmla="*/ 2147483646 h 16"/>
                <a:gd name="T42" fmla="*/ 2147483646 w 17"/>
                <a:gd name="T43" fmla="*/ 2147483646 h 16"/>
                <a:gd name="T44" fmla="*/ 2147483646 w 17"/>
                <a:gd name="T45" fmla="*/ 2147483646 h 16"/>
                <a:gd name="T46" fmla="*/ 2147483646 w 17"/>
                <a:gd name="T47" fmla="*/ 2147483646 h 16"/>
                <a:gd name="T48" fmla="*/ 2147483646 w 17"/>
                <a:gd name="T49" fmla="*/ 2147483646 h 16"/>
                <a:gd name="T50" fmla="*/ 2147483646 w 17"/>
                <a:gd name="T51" fmla="*/ 2147483646 h 16"/>
                <a:gd name="T52" fmla="*/ 2147483646 w 17"/>
                <a:gd name="T53" fmla="*/ 2147483646 h 16"/>
                <a:gd name="T54" fmla="*/ 2147483646 w 17"/>
                <a:gd name="T55" fmla="*/ 2147483646 h 16"/>
                <a:gd name="T56" fmla="*/ 2147483646 w 17"/>
                <a:gd name="T57" fmla="*/ 2147483646 h 16"/>
                <a:gd name="T58" fmla="*/ 2147483646 w 17"/>
                <a:gd name="T59" fmla="*/ 2147483646 h 16"/>
                <a:gd name="T60" fmla="*/ 2147483646 w 17"/>
                <a:gd name="T61" fmla="*/ 2147483646 h 16"/>
                <a:gd name="T62" fmla="*/ 2147483646 w 17"/>
                <a:gd name="T63" fmla="*/ 2147483646 h 16"/>
                <a:gd name="T64" fmla="*/ 2147483646 w 17"/>
                <a:gd name="T65" fmla="*/ 2147483646 h 16"/>
                <a:gd name="T66" fmla="*/ 2147483646 w 17"/>
                <a:gd name="T67" fmla="*/ 2147483646 h 16"/>
                <a:gd name="T68" fmla="*/ 2147483646 w 17"/>
                <a:gd name="T69" fmla="*/ 2147483646 h 16"/>
                <a:gd name="T70" fmla="*/ 2147483646 w 17"/>
                <a:gd name="T71" fmla="*/ 2147483646 h 16"/>
                <a:gd name="T72" fmla="*/ 2147483646 w 17"/>
                <a:gd name="T73" fmla="*/ 2147483646 h 16"/>
                <a:gd name="T74" fmla="*/ 2147483646 w 17"/>
                <a:gd name="T75" fmla="*/ 2147483646 h 16"/>
                <a:gd name="T76" fmla="*/ 2147483646 w 17"/>
                <a:gd name="T77" fmla="*/ 2147483646 h 16"/>
                <a:gd name="T78" fmla="*/ 2147483646 w 17"/>
                <a:gd name="T79" fmla="*/ 2147483646 h 16"/>
                <a:gd name="T80" fmla="*/ 2147483646 w 17"/>
                <a:gd name="T81" fmla="*/ 2147483646 h 16"/>
                <a:gd name="T82" fmla="*/ 2147483646 w 17"/>
                <a:gd name="T83" fmla="*/ 2147483646 h 16"/>
                <a:gd name="T84" fmla="*/ 2147483646 w 17"/>
                <a:gd name="T85" fmla="*/ 2147483646 h 16"/>
                <a:gd name="T86" fmla="*/ 2147483646 w 17"/>
                <a:gd name="T87" fmla="*/ 2147483646 h 16"/>
                <a:gd name="T88" fmla="*/ 2147483646 w 17"/>
                <a:gd name="T89" fmla="*/ 2147483646 h 16"/>
                <a:gd name="T90" fmla="*/ 2147483646 w 17"/>
                <a:gd name="T91" fmla="*/ 2147483646 h 16"/>
                <a:gd name="T92" fmla="*/ 2147483646 w 17"/>
                <a:gd name="T93" fmla="*/ 2147483646 h 16"/>
                <a:gd name="T94" fmla="*/ 2147483646 w 17"/>
                <a:gd name="T95" fmla="*/ 2147483646 h 16"/>
                <a:gd name="T96" fmla="*/ 2147483646 w 17"/>
                <a:gd name="T97" fmla="*/ 2147483646 h 16"/>
                <a:gd name="T98" fmla="*/ 2147483646 w 17"/>
                <a:gd name="T99" fmla="*/ 2147483646 h 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6">
                  <a:moveTo>
                    <a:pt x="0" y="0"/>
                  </a:moveTo>
                  <a:lnTo>
                    <a:pt x="0" y="0"/>
                  </a:lnTo>
                  <a:lnTo>
                    <a:pt x="0" y="1"/>
                  </a:lnTo>
                  <a:lnTo>
                    <a:pt x="1" y="2"/>
                  </a:lnTo>
                  <a:lnTo>
                    <a:pt x="1" y="1"/>
                  </a:lnTo>
                  <a:lnTo>
                    <a:pt x="2" y="3"/>
                  </a:lnTo>
                  <a:lnTo>
                    <a:pt x="2" y="2"/>
                  </a:lnTo>
                  <a:lnTo>
                    <a:pt x="3" y="3"/>
                  </a:lnTo>
                  <a:lnTo>
                    <a:pt x="3" y="4"/>
                  </a:lnTo>
                  <a:lnTo>
                    <a:pt x="3" y="5"/>
                  </a:lnTo>
                  <a:lnTo>
                    <a:pt x="4" y="4"/>
                  </a:lnTo>
                  <a:lnTo>
                    <a:pt x="4" y="5"/>
                  </a:lnTo>
                  <a:lnTo>
                    <a:pt x="5" y="6"/>
                  </a:lnTo>
                  <a:lnTo>
                    <a:pt x="5" y="5"/>
                  </a:lnTo>
                  <a:lnTo>
                    <a:pt x="6" y="6"/>
                  </a:lnTo>
                  <a:lnTo>
                    <a:pt x="7" y="6"/>
                  </a:lnTo>
                  <a:lnTo>
                    <a:pt x="8" y="7"/>
                  </a:lnTo>
                  <a:lnTo>
                    <a:pt x="8" y="6"/>
                  </a:lnTo>
                  <a:lnTo>
                    <a:pt x="9" y="7"/>
                  </a:lnTo>
                  <a:lnTo>
                    <a:pt x="10" y="8"/>
                  </a:lnTo>
                  <a:lnTo>
                    <a:pt x="10" y="9"/>
                  </a:lnTo>
                  <a:lnTo>
                    <a:pt x="11" y="9"/>
                  </a:lnTo>
                  <a:lnTo>
                    <a:pt x="12" y="9"/>
                  </a:lnTo>
                  <a:lnTo>
                    <a:pt x="13" y="9"/>
                  </a:lnTo>
                  <a:lnTo>
                    <a:pt x="13" y="10"/>
                  </a:lnTo>
                  <a:lnTo>
                    <a:pt x="14" y="11"/>
                  </a:lnTo>
                  <a:lnTo>
                    <a:pt x="14" y="12"/>
                  </a:lnTo>
                  <a:lnTo>
                    <a:pt x="14" y="13"/>
                  </a:lnTo>
                  <a:lnTo>
                    <a:pt x="15" y="11"/>
                  </a:lnTo>
                  <a:lnTo>
                    <a:pt x="15" y="12"/>
                  </a:lnTo>
                  <a:lnTo>
                    <a:pt x="16" y="13"/>
                  </a:lnTo>
                  <a:lnTo>
                    <a:pt x="16" y="14"/>
                  </a:lnTo>
                  <a:lnTo>
                    <a:pt x="17" y="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40" name="Freeform 197">
              <a:extLst>
                <a:ext uri="{FF2B5EF4-FFF2-40B4-BE49-F238E27FC236}">
                  <a16:creationId xmlns:a16="http://schemas.microsoft.com/office/drawing/2014/main" id="{0CBBDEE4-6021-4D65-9A95-35A26D57D9CF}"/>
                </a:ext>
              </a:extLst>
            </p:cNvPr>
            <p:cNvSpPr>
              <a:spLocks/>
            </p:cNvSpPr>
            <p:nvPr/>
          </p:nvSpPr>
          <p:spPr bwMode="auto">
            <a:xfrm>
              <a:off x="2486585" y="3197347"/>
              <a:ext cx="28569" cy="171964"/>
            </a:xfrm>
            <a:custGeom>
              <a:avLst/>
              <a:gdLst>
                <a:gd name="T0" fmla="*/ 0 w 18"/>
                <a:gd name="T1" fmla="*/ 2147483646 h 219"/>
                <a:gd name="T2" fmla="*/ 2147483646 w 18"/>
                <a:gd name="T3" fmla="*/ 2147483646 h 219"/>
                <a:gd name="T4" fmla="*/ 2147483646 w 18"/>
                <a:gd name="T5" fmla="*/ 2147483646 h 219"/>
                <a:gd name="T6" fmla="*/ 2147483646 w 18"/>
                <a:gd name="T7" fmla="*/ 2147483646 h 219"/>
                <a:gd name="T8" fmla="*/ 2147483646 w 18"/>
                <a:gd name="T9" fmla="*/ 2147483646 h 219"/>
                <a:gd name="T10" fmla="*/ 2147483646 w 18"/>
                <a:gd name="T11" fmla="*/ 2147483646 h 219"/>
                <a:gd name="T12" fmla="*/ 2147483646 w 18"/>
                <a:gd name="T13" fmla="*/ 2147483646 h 219"/>
                <a:gd name="T14" fmla="*/ 2147483646 w 18"/>
                <a:gd name="T15" fmla="*/ 2147483646 h 219"/>
                <a:gd name="T16" fmla="*/ 2147483646 w 18"/>
                <a:gd name="T17" fmla="*/ 2147483646 h 219"/>
                <a:gd name="T18" fmla="*/ 2147483646 w 18"/>
                <a:gd name="T19" fmla="*/ 2147483646 h 219"/>
                <a:gd name="T20" fmla="*/ 2147483646 w 18"/>
                <a:gd name="T21" fmla="*/ 2147483646 h 219"/>
                <a:gd name="T22" fmla="*/ 2147483646 w 18"/>
                <a:gd name="T23" fmla="*/ 2147483646 h 219"/>
                <a:gd name="T24" fmla="*/ 2147483646 w 18"/>
                <a:gd name="T25" fmla="*/ 2147483646 h 219"/>
                <a:gd name="T26" fmla="*/ 2147483646 w 18"/>
                <a:gd name="T27" fmla="*/ 2147483646 h 219"/>
                <a:gd name="T28" fmla="*/ 2147483646 w 18"/>
                <a:gd name="T29" fmla="*/ 2147483646 h 219"/>
                <a:gd name="T30" fmla="*/ 2147483646 w 18"/>
                <a:gd name="T31" fmla="*/ 2147483646 h 219"/>
                <a:gd name="T32" fmla="*/ 2147483646 w 18"/>
                <a:gd name="T33" fmla="*/ 2147483646 h 219"/>
                <a:gd name="T34" fmla="*/ 2147483646 w 18"/>
                <a:gd name="T35" fmla="*/ 2147483646 h 219"/>
                <a:gd name="T36" fmla="*/ 2147483646 w 18"/>
                <a:gd name="T37" fmla="*/ 2147483646 h 219"/>
                <a:gd name="T38" fmla="*/ 2147483646 w 18"/>
                <a:gd name="T39" fmla="*/ 2147483646 h 219"/>
                <a:gd name="T40" fmla="*/ 2147483646 w 18"/>
                <a:gd name="T41" fmla="*/ 2147483646 h 219"/>
                <a:gd name="T42" fmla="*/ 2147483646 w 18"/>
                <a:gd name="T43" fmla="*/ 2147483646 h 219"/>
                <a:gd name="T44" fmla="*/ 2147483646 w 18"/>
                <a:gd name="T45" fmla="*/ 2147483646 h 219"/>
                <a:gd name="T46" fmla="*/ 2147483646 w 18"/>
                <a:gd name="T47" fmla="*/ 2147483646 h 219"/>
                <a:gd name="T48" fmla="*/ 2147483646 w 18"/>
                <a:gd name="T49" fmla="*/ 2147483646 h 219"/>
                <a:gd name="T50" fmla="*/ 2147483646 w 18"/>
                <a:gd name="T51" fmla="*/ 2147483646 h 219"/>
                <a:gd name="T52" fmla="*/ 2147483646 w 18"/>
                <a:gd name="T53" fmla="*/ 2147483646 h 219"/>
                <a:gd name="T54" fmla="*/ 2147483646 w 18"/>
                <a:gd name="T55" fmla="*/ 2147483646 h 219"/>
                <a:gd name="T56" fmla="*/ 2147483646 w 18"/>
                <a:gd name="T57" fmla="*/ 2147483646 h 219"/>
                <a:gd name="T58" fmla="*/ 2147483646 w 18"/>
                <a:gd name="T59" fmla="*/ 2147483646 h 219"/>
                <a:gd name="T60" fmla="*/ 2147483646 w 18"/>
                <a:gd name="T61" fmla="*/ 2147483646 h 219"/>
                <a:gd name="T62" fmla="*/ 2147483646 w 18"/>
                <a:gd name="T63" fmla="*/ 2147483646 h 219"/>
                <a:gd name="T64" fmla="*/ 2147483646 w 18"/>
                <a:gd name="T65" fmla="*/ 2147483646 h 219"/>
                <a:gd name="T66" fmla="*/ 2147483646 w 18"/>
                <a:gd name="T67" fmla="*/ 2147483646 h 219"/>
                <a:gd name="T68" fmla="*/ 2147483646 w 18"/>
                <a:gd name="T69" fmla="*/ 2147483646 h 219"/>
                <a:gd name="T70" fmla="*/ 2147483646 w 18"/>
                <a:gd name="T71" fmla="*/ 2147483646 h 219"/>
                <a:gd name="T72" fmla="*/ 2147483646 w 18"/>
                <a:gd name="T73" fmla="*/ 2147483646 h 219"/>
                <a:gd name="T74" fmla="*/ 2147483646 w 18"/>
                <a:gd name="T75" fmla="*/ 2147483646 h 219"/>
                <a:gd name="T76" fmla="*/ 2147483646 w 18"/>
                <a:gd name="T77" fmla="*/ 2147483646 h 219"/>
                <a:gd name="T78" fmla="*/ 2147483646 w 18"/>
                <a:gd name="T79" fmla="*/ 2147483646 h 219"/>
                <a:gd name="T80" fmla="*/ 2147483646 w 18"/>
                <a:gd name="T81" fmla="*/ 2147483646 h 219"/>
                <a:gd name="T82" fmla="*/ 2147483646 w 18"/>
                <a:gd name="T83" fmla="*/ 0 h 219"/>
                <a:gd name="T84" fmla="*/ 2147483646 w 18"/>
                <a:gd name="T85" fmla="*/ 0 h 219"/>
                <a:gd name="T86" fmla="*/ 2147483646 w 18"/>
                <a:gd name="T87" fmla="*/ 2147483646 h 219"/>
                <a:gd name="T88" fmla="*/ 2147483646 w 18"/>
                <a:gd name="T89" fmla="*/ 2147483646 h 219"/>
                <a:gd name="T90" fmla="*/ 2147483646 w 18"/>
                <a:gd name="T91" fmla="*/ 2147483646 h 219"/>
                <a:gd name="T92" fmla="*/ 2147483646 w 18"/>
                <a:gd name="T93" fmla="*/ 2147483646 h 219"/>
                <a:gd name="T94" fmla="*/ 2147483646 w 18"/>
                <a:gd name="T95" fmla="*/ 2147483646 h 219"/>
                <a:gd name="T96" fmla="*/ 2147483646 w 18"/>
                <a:gd name="T97" fmla="*/ 2147483646 h 219"/>
                <a:gd name="T98" fmla="*/ 2147483646 w 18"/>
                <a:gd name="T99" fmla="*/ 2147483646 h 2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9">
                  <a:moveTo>
                    <a:pt x="0" y="208"/>
                  </a:moveTo>
                  <a:lnTo>
                    <a:pt x="1" y="209"/>
                  </a:lnTo>
                  <a:lnTo>
                    <a:pt x="1" y="208"/>
                  </a:lnTo>
                  <a:lnTo>
                    <a:pt x="1" y="210"/>
                  </a:lnTo>
                  <a:lnTo>
                    <a:pt x="2" y="211"/>
                  </a:lnTo>
                  <a:lnTo>
                    <a:pt x="3" y="213"/>
                  </a:lnTo>
                  <a:lnTo>
                    <a:pt x="4" y="214"/>
                  </a:lnTo>
                  <a:lnTo>
                    <a:pt x="4" y="215"/>
                  </a:lnTo>
                  <a:lnTo>
                    <a:pt x="5" y="217"/>
                  </a:lnTo>
                  <a:lnTo>
                    <a:pt x="5" y="218"/>
                  </a:lnTo>
                  <a:lnTo>
                    <a:pt x="5" y="219"/>
                  </a:lnTo>
                  <a:lnTo>
                    <a:pt x="6" y="219"/>
                  </a:lnTo>
                  <a:lnTo>
                    <a:pt x="7" y="219"/>
                  </a:lnTo>
                  <a:lnTo>
                    <a:pt x="8" y="217"/>
                  </a:lnTo>
                  <a:lnTo>
                    <a:pt x="8" y="215"/>
                  </a:lnTo>
                  <a:lnTo>
                    <a:pt x="8" y="210"/>
                  </a:lnTo>
                  <a:lnTo>
                    <a:pt x="9" y="206"/>
                  </a:lnTo>
                  <a:lnTo>
                    <a:pt x="9" y="199"/>
                  </a:lnTo>
                  <a:lnTo>
                    <a:pt x="9" y="190"/>
                  </a:lnTo>
                  <a:lnTo>
                    <a:pt x="10" y="180"/>
                  </a:lnTo>
                  <a:lnTo>
                    <a:pt x="10" y="168"/>
                  </a:lnTo>
                  <a:lnTo>
                    <a:pt x="10" y="154"/>
                  </a:lnTo>
                  <a:lnTo>
                    <a:pt x="11" y="137"/>
                  </a:lnTo>
                  <a:lnTo>
                    <a:pt x="11" y="123"/>
                  </a:lnTo>
                  <a:lnTo>
                    <a:pt x="11" y="105"/>
                  </a:lnTo>
                  <a:lnTo>
                    <a:pt x="12" y="89"/>
                  </a:lnTo>
                  <a:lnTo>
                    <a:pt x="12" y="73"/>
                  </a:lnTo>
                  <a:lnTo>
                    <a:pt x="13" y="57"/>
                  </a:lnTo>
                  <a:lnTo>
                    <a:pt x="13" y="42"/>
                  </a:lnTo>
                  <a:lnTo>
                    <a:pt x="13" y="31"/>
                  </a:lnTo>
                  <a:lnTo>
                    <a:pt x="14" y="20"/>
                  </a:lnTo>
                  <a:lnTo>
                    <a:pt x="14" y="12"/>
                  </a:lnTo>
                  <a:lnTo>
                    <a:pt x="14" y="6"/>
                  </a:lnTo>
                  <a:lnTo>
                    <a:pt x="15" y="2"/>
                  </a:lnTo>
                  <a:lnTo>
                    <a:pt x="15" y="0"/>
                  </a:lnTo>
                  <a:lnTo>
                    <a:pt x="16" y="2"/>
                  </a:lnTo>
                  <a:lnTo>
                    <a:pt x="16" y="5"/>
                  </a:lnTo>
                  <a:lnTo>
                    <a:pt x="16" y="9"/>
                  </a:lnTo>
                  <a:lnTo>
                    <a:pt x="17" y="14"/>
                  </a:lnTo>
                  <a:lnTo>
                    <a:pt x="17" y="21"/>
                  </a:lnTo>
                  <a:lnTo>
                    <a:pt x="17" y="27"/>
                  </a:lnTo>
                  <a:lnTo>
                    <a:pt x="18"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41" name="Freeform 198">
              <a:extLst>
                <a:ext uri="{FF2B5EF4-FFF2-40B4-BE49-F238E27FC236}">
                  <a16:creationId xmlns:a16="http://schemas.microsoft.com/office/drawing/2014/main" id="{45706887-822E-49A1-8703-3D6BFEFC364B}"/>
                </a:ext>
              </a:extLst>
            </p:cNvPr>
            <p:cNvSpPr>
              <a:spLocks/>
            </p:cNvSpPr>
            <p:nvPr/>
          </p:nvSpPr>
          <p:spPr bwMode="auto">
            <a:xfrm>
              <a:off x="2515155" y="3224045"/>
              <a:ext cx="26983" cy="90301"/>
            </a:xfrm>
            <a:custGeom>
              <a:avLst/>
              <a:gdLst>
                <a:gd name="T0" fmla="*/ 0 w 17"/>
                <a:gd name="T1" fmla="*/ 0 h 115"/>
                <a:gd name="T2" fmla="*/ 0 w 17"/>
                <a:gd name="T3" fmla="*/ 2147483646 h 115"/>
                <a:gd name="T4" fmla="*/ 2147483646 w 17"/>
                <a:gd name="T5" fmla="*/ 2147483646 h 115"/>
                <a:gd name="T6" fmla="*/ 2147483646 w 17"/>
                <a:gd name="T7" fmla="*/ 2147483646 h 115"/>
                <a:gd name="T8" fmla="*/ 2147483646 w 17"/>
                <a:gd name="T9" fmla="*/ 2147483646 h 115"/>
                <a:gd name="T10" fmla="*/ 2147483646 w 17"/>
                <a:gd name="T11" fmla="*/ 2147483646 h 115"/>
                <a:gd name="T12" fmla="*/ 2147483646 w 17"/>
                <a:gd name="T13" fmla="*/ 2147483646 h 115"/>
                <a:gd name="T14" fmla="*/ 2147483646 w 17"/>
                <a:gd name="T15" fmla="*/ 2147483646 h 115"/>
                <a:gd name="T16" fmla="*/ 2147483646 w 17"/>
                <a:gd name="T17" fmla="*/ 2147483646 h 115"/>
                <a:gd name="T18" fmla="*/ 2147483646 w 17"/>
                <a:gd name="T19" fmla="*/ 2147483646 h 115"/>
                <a:gd name="T20" fmla="*/ 2147483646 w 17"/>
                <a:gd name="T21" fmla="*/ 2147483646 h 115"/>
                <a:gd name="T22" fmla="*/ 2147483646 w 17"/>
                <a:gd name="T23" fmla="*/ 2147483646 h 115"/>
                <a:gd name="T24" fmla="*/ 2147483646 w 17"/>
                <a:gd name="T25" fmla="*/ 2147483646 h 115"/>
                <a:gd name="T26" fmla="*/ 2147483646 w 17"/>
                <a:gd name="T27" fmla="*/ 2147483646 h 115"/>
                <a:gd name="T28" fmla="*/ 2147483646 w 17"/>
                <a:gd name="T29" fmla="*/ 2147483646 h 115"/>
                <a:gd name="T30" fmla="*/ 2147483646 w 17"/>
                <a:gd name="T31" fmla="*/ 2147483646 h 115"/>
                <a:gd name="T32" fmla="*/ 2147483646 w 17"/>
                <a:gd name="T33" fmla="*/ 2147483646 h 115"/>
                <a:gd name="T34" fmla="*/ 2147483646 w 17"/>
                <a:gd name="T35" fmla="*/ 2147483646 h 115"/>
                <a:gd name="T36" fmla="*/ 2147483646 w 17"/>
                <a:gd name="T37" fmla="*/ 2147483646 h 115"/>
                <a:gd name="T38" fmla="*/ 2147483646 w 17"/>
                <a:gd name="T39" fmla="*/ 2147483646 h 115"/>
                <a:gd name="T40" fmla="*/ 2147483646 w 17"/>
                <a:gd name="T41" fmla="*/ 2147483646 h 115"/>
                <a:gd name="T42" fmla="*/ 2147483646 w 17"/>
                <a:gd name="T43" fmla="*/ 2147483646 h 115"/>
                <a:gd name="T44" fmla="*/ 2147483646 w 17"/>
                <a:gd name="T45" fmla="*/ 2147483646 h 115"/>
                <a:gd name="T46" fmla="*/ 2147483646 w 17"/>
                <a:gd name="T47" fmla="*/ 2147483646 h 115"/>
                <a:gd name="T48" fmla="*/ 2147483646 w 17"/>
                <a:gd name="T49" fmla="*/ 2147483646 h 115"/>
                <a:gd name="T50" fmla="*/ 2147483646 w 17"/>
                <a:gd name="T51" fmla="*/ 2147483646 h 115"/>
                <a:gd name="T52" fmla="*/ 2147483646 w 17"/>
                <a:gd name="T53" fmla="*/ 2147483646 h 115"/>
                <a:gd name="T54" fmla="*/ 2147483646 w 17"/>
                <a:gd name="T55" fmla="*/ 2147483646 h 115"/>
                <a:gd name="T56" fmla="*/ 2147483646 w 17"/>
                <a:gd name="T57" fmla="*/ 2147483646 h 115"/>
                <a:gd name="T58" fmla="*/ 2147483646 w 17"/>
                <a:gd name="T59" fmla="*/ 2147483646 h 115"/>
                <a:gd name="T60" fmla="*/ 2147483646 w 17"/>
                <a:gd name="T61" fmla="*/ 2147483646 h 115"/>
                <a:gd name="T62" fmla="*/ 2147483646 w 17"/>
                <a:gd name="T63" fmla="*/ 2147483646 h 115"/>
                <a:gd name="T64" fmla="*/ 2147483646 w 17"/>
                <a:gd name="T65" fmla="*/ 2147483646 h 115"/>
                <a:gd name="T66" fmla="*/ 2147483646 w 17"/>
                <a:gd name="T67" fmla="*/ 2147483646 h 115"/>
                <a:gd name="T68" fmla="*/ 2147483646 w 17"/>
                <a:gd name="T69" fmla="*/ 2147483646 h 115"/>
                <a:gd name="T70" fmla="*/ 2147483646 w 17"/>
                <a:gd name="T71" fmla="*/ 2147483646 h 115"/>
                <a:gd name="T72" fmla="*/ 2147483646 w 17"/>
                <a:gd name="T73" fmla="*/ 2147483646 h 115"/>
                <a:gd name="T74" fmla="*/ 2147483646 w 17"/>
                <a:gd name="T75" fmla="*/ 2147483646 h 115"/>
                <a:gd name="T76" fmla="*/ 2147483646 w 17"/>
                <a:gd name="T77" fmla="*/ 2147483646 h 115"/>
                <a:gd name="T78" fmla="*/ 2147483646 w 17"/>
                <a:gd name="T79" fmla="*/ 2147483646 h 115"/>
                <a:gd name="T80" fmla="*/ 2147483646 w 17"/>
                <a:gd name="T81" fmla="*/ 2147483646 h 115"/>
                <a:gd name="T82" fmla="*/ 2147483646 w 17"/>
                <a:gd name="T83" fmla="*/ 2147483646 h 115"/>
                <a:gd name="T84" fmla="*/ 2147483646 w 17"/>
                <a:gd name="T85" fmla="*/ 2147483646 h 115"/>
                <a:gd name="T86" fmla="*/ 2147483646 w 17"/>
                <a:gd name="T87" fmla="*/ 2147483646 h 115"/>
                <a:gd name="T88" fmla="*/ 2147483646 w 17"/>
                <a:gd name="T89" fmla="*/ 2147483646 h 115"/>
                <a:gd name="T90" fmla="*/ 2147483646 w 17"/>
                <a:gd name="T91" fmla="*/ 2147483646 h 115"/>
                <a:gd name="T92" fmla="*/ 2147483646 w 17"/>
                <a:gd name="T93" fmla="*/ 2147483646 h 115"/>
                <a:gd name="T94" fmla="*/ 2147483646 w 17"/>
                <a:gd name="T95" fmla="*/ 2147483646 h 115"/>
                <a:gd name="T96" fmla="*/ 2147483646 w 17"/>
                <a:gd name="T97" fmla="*/ 2147483646 h 115"/>
                <a:gd name="T98" fmla="*/ 2147483646 w 17"/>
                <a:gd name="T99" fmla="*/ 2147483646 h 1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5">
                  <a:moveTo>
                    <a:pt x="0" y="0"/>
                  </a:moveTo>
                  <a:lnTo>
                    <a:pt x="0" y="6"/>
                  </a:lnTo>
                  <a:lnTo>
                    <a:pt x="1" y="14"/>
                  </a:lnTo>
                  <a:lnTo>
                    <a:pt x="1" y="21"/>
                  </a:lnTo>
                  <a:lnTo>
                    <a:pt x="1" y="29"/>
                  </a:lnTo>
                  <a:lnTo>
                    <a:pt x="2" y="35"/>
                  </a:lnTo>
                  <a:lnTo>
                    <a:pt x="2" y="41"/>
                  </a:lnTo>
                  <a:lnTo>
                    <a:pt x="2" y="47"/>
                  </a:lnTo>
                  <a:lnTo>
                    <a:pt x="3" y="53"/>
                  </a:lnTo>
                  <a:lnTo>
                    <a:pt x="3" y="57"/>
                  </a:lnTo>
                  <a:lnTo>
                    <a:pt x="3" y="61"/>
                  </a:lnTo>
                  <a:lnTo>
                    <a:pt x="4" y="65"/>
                  </a:lnTo>
                  <a:lnTo>
                    <a:pt x="4" y="69"/>
                  </a:lnTo>
                  <a:lnTo>
                    <a:pt x="4" y="71"/>
                  </a:lnTo>
                  <a:lnTo>
                    <a:pt x="5" y="74"/>
                  </a:lnTo>
                  <a:lnTo>
                    <a:pt x="5" y="77"/>
                  </a:lnTo>
                  <a:lnTo>
                    <a:pt x="6" y="79"/>
                  </a:lnTo>
                  <a:lnTo>
                    <a:pt x="6" y="80"/>
                  </a:lnTo>
                  <a:lnTo>
                    <a:pt x="6" y="82"/>
                  </a:lnTo>
                  <a:lnTo>
                    <a:pt x="7" y="83"/>
                  </a:lnTo>
                  <a:lnTo>
                    <a:pt x="7" y="84"/>
                  </a:lnTo>
                  <a:lnTo>
                    <a:pt x="8" y="83"/>
                  </a:lnTo>
                  <a:lnTo>
                    <a:pt x="8" y="84"/>
                  </a:lnTo>
                  <a:lnTo>
                    <a:pt x="8" y="83"/>
                  </a:lnTo>
                  <a:lnTo>
                    <a:pt x="9" y="83"/>
                  </a:lnTo>
                  <a:lnTo>
                    <a:pt x="10" y="82"/>
                  </a:lnTo>
                  <a:lnTo>
                    <a:pt x="10" y="83"/>
                  </a:lnTo>
                  <a:lnTo>
                    <a:pt x="11" y="83"/>
                  </a:lnTo>
                  <a:lnTo>
                    <a:pt x="11" y="84"/>
                  </a:lnTo>
                  <a:lnTo>
                    <a:pt x="11" y="86"/>
                  </a:lnTo>
                  <a:lnTo>
                    <a:pt x="12" y="88"/>
                  </a:lnTo>
                  <a:lnTo>
                    <a:pt x="12" y="89"/>
                  </a:lnTo>
                  <a:lnTo>
                    <a:pt x="12" y="92"/>
                  </a:lnTo>
                  <a:lnTo>
                    <a:pt x="13" y="95"/>
                  </a:lnTo>
                  <a:lnTo>
                    <a:pt x="13" y="98"/>
                  </a:lnTo>
                  <a:lnTo>
                    <a:pt x="13" y="101"/>
                  </a:lnTo>
                  <a:lnTo>
                    <a:pt x="14" y="103"/>
                  </a:lnTo>
                  <a:lnTo>
                    <a:pt x="14" y="106"/>
                  </a:lnTo>
                  <a:lnTo>
                    <a:pt x="15" y="109"/>
                  </a:lnTo>
                  <a:lnTo>
                    <a:pt x="15" y="110"/>
                  </a:lnTo>
                  <a:lnTo>
                    <a:pt x="15" y="111"/>
                  </a:lnTo>
                  <a:lnTo>
                    <a:pt x="16" y="114"/>
                  </a:lnTo>
                  <a:lnTo>
                    <a:pt x="16" y="115"/>
                  </a:lnTo>
                  <a:lnTo>
                    <a:pt x="17" y="115"/>
                  </a:lnTo>
                  <a:lnTo>
                    <a:pt x="17" y="1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42" name="Freeform 199">
              <a:extLst>
                <a:ext uri="{FF2B5EF4-FFF2-40B4-BE49-F238E27FC236}">
                  <a16:creationId xmlns:a16="http://schemas.microsoft.com/office/drawing/2014/main" id="{C46BAED9-28F4-49F1-B9E9-B2C0D634CB34}"/>
                </a:ext>
              </a:extLst>
            </p:cNvPr>
            <p:cNvSpPr>
              <a:spLocks/>
            </p:cNvSpPr>
            <p:nvPr/>
          </p:nvSpPr>
          <p:spPr bwMode="auto">
            <a:xfrm>
              <a:off x="2542138" y="3307278"/>
              <a:ext cx="28569" cy="40832"/>
            </a:xfrm>
            <a:custGeom>
              <a:avLst/>
              <a:gdLst>
                <a:gd name="T0" fmla="*/ 0 w 18"/>
                <a:gd name="T1" fmla="*/ 2147483646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0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8"/>
                  </a:moveTo>
                  <a:lnTo>
                    <a:pt x="1" y="7"/>
                  </a:lnTo>
                  <a:lnTo>
                    <a:pt x="2" y="6"/>
                  </a:lnTo>
                  <a:lnTo>
                    <a:pt x="2" y="5"/>
                  </a:lnTo>
                  <a:lnTo>
                    <a:pt x="3" y="5"/>
                  </a:lnTo>
                  <a:lnTo>
                    <a:pt x="3" y="4"/>
                  </a:lnTo>
                  <a:lnTo>
                    <a:pt x="3" y="3"/>
                  </a:lnTo>
                  <a:lnTo>
                    <a:pt x="4" y="2"/>
                  </a:lnTo>
                  <a:lnTo>
                    <a:pt x="4" y="1"/>
                  </a:lnTo>
                  <a:lnTo>
                    <a:pt x="5" y="1"/>
                  </a:lnTo>
                  <a:lnTo>
                    <a:pt x="5" y="0"/>
                  </a:lnTo>
                  <a:lnTo>
                    <a:pt x="6" y="1"/>
                  </a:lnTo>
                  <a:lnTo>
                    <a:pt x="6" y="2"/>
                  </a:lnTo>
                  <a:lnTo>
                    <a:pt x="6" y="3"/>
                  </a:lnTo>
                  <a:lnTo>
                    <a:pt x="7" y="4"/>
                  </a:lnTo>
                  <a:lnTo>
                    <a:pt x="8" y="7"/>
                  </a:lnTo>
                  <a:lnTo>
                    <a:pt x="8" y="9"/>
                  </a:lnTo>
                  <a:lnTo>
                    <a:pt x="9" y="11"/>
                  </a:lnTo>
                  <a:lnTo>
                    <a:pt x="9" y="14"/>
                  </a:lnTo>
                  <a:lnTo>
                    <a:pt x="9" y="16"/>
                  </a:lnTo>
                  <a:lnTo>
                    <a:pt x="10" y="18"/>
                  </a:lnTo>
                  <a:lnTo>
                    <a:pt x="10" y="19"/>
                  </a:lnTo>
                  <a:lnTo>
                    <a:pt x="10" y="21"/>
                  </a:lnTo>
                  <a:lnTo>
                    <a:pt x="11" y="25"/>
                  </a:lnTo>
                  <a:lnTo>
                    <a:pt x="11" y="27"/>
                  </a:lnTo>
                  <a:lnTo>
                    <a:pt x="11" y="28"/>
                  </a:lnTo>
                  <a:lnTo>
                    <a:pt x="12" y="29"/>
                  </a:lnTo>
                  <a:lnTo>
                    <a:pt x="12" y="31"/>
                  </a:lnTo>
                  <a:lnTo>
                    <a:pt x="12" y="33"/>
                  </a:lnTo>
                  <a:lnTo>
                    <a:pt x="13" y="35"/>
                  </a:lnTo>
                  <a:lnTo>
                    <a:pt x="13" y="36"/>
                  </a:lnTo>
                  <a:lnTo>
                    <a:pt x="14" y="37"/>
                  </a:lnTo>
                  <a:lnTo>
                    <a:pt x="14" y="39"/>
                  </a:lnTo>
                  <a:lnTo>
                    <a:pt x="14" y="41"/>
                  </a:lnTo>
                  <a:lnTo>
                    <a:pt x="15" y="42"/>
                  </a:lnTo>
                  <a:lnTo>
                    <a:pt x="15" y="43"/>
                  </a:lnTo>
                  <a:lnTo>
                    <a:pt x="15" y="45"/>
                  </a:lnTo>
                  <a:lnTo>
                    <a:pt x="16" y="46"/>
                  </a:lnTo>
                  <a:lnTo>
                    <a:pt x="16" y="47"/>
                  </a:lnTo>
                  <a:lnTo>
                    <a:pt x="16" y="48"/>
                  </a:lnTo>
                  <a:lnTo>
                    <a:pt x="17" y="48"/>
                  </a:lnTo>
                  <a:lnTo>
                    <a:pt x="17" y="50"/>
                  </a:lnTo>
                  <a:lnTo>
                    <a:pt x="17" y="51"/>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43" name="Freeform 200">
              <a:extLst>
                <a:ext uri="{FF2B5EF4-FFF2-40B4-BE49-F238E27FC236}">
                  <a16:creationId xmlns:a16="http://schemas.microsoft.com/office/drawing/2014/main" id="{2FB67C2A-040E-44FF-BC56-CF56845085A4}"/>
                </a:ext>
              </a:extLst>
            </p:cNvPr>
            <p:cNvSpPr>
              <a:spLocks/>
            </p:cNvSpPr>
            <p:nvPr/>
          </p:nvSpPr>
          <p:spPr bwMode="auto">
            <a:xfrm>
              <a:off x="2570707" y="3348109"/>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3"/>
                  </a:lnTo>
                  <a:lnTo>
                    <a:pt x="1" y="4"/>
                  </a:lnTo>
                  <a:lnTo>
                    <a:pt x="2" y="4"/>
                  </a:lnTo>
                  <a:lnTo>
                    <a:pt x="2" y="3"/>
                  </a:lnTo>
                  <a:lnTo>
                    <a:pt x="2" y="4"/>
                  </a:lnTo>
                  <a:lnTo>
                    <a:pt x="3" y="5"/>
                  </a:lnTo>
                  <a:lnTo>
                    <a:pt x="3" y="6"/>
                  </a:lnTo>
                  <a:lnTo>
                    <a:pt x="4" y="6"/>
                  </a:lnTo>
                  <a:lnTo>
                    <a:pt x="4" y="7"/>
                  </a:lnTo>
                  <a:lnTo>
                    <a:pt x="5" y="7"/>
                  </a:lnTo>
                  <a:lnTo>
                    <a:pt x="5" y="8"/>
                  </a:lnTo>
                  <a:lnTo>
                    <a:pt x="5" y="6"/>
                  </a:lnTo>
                  <a:lnTo>
                    <a:pt x="6" y="9"/>
                  </a:lnTo>
                  <a:lnTo>
                    <a:pt x="7" y="8"/>
                  </a:lnTo>
                  <a:lnTo>
                    <a:pt x="7" y="9"/>
                  </a:lnTo>
                  <a:lnTo>
                    <a:pt x="7" y="10"/>
                  </a:lnTo>
                  <a:lnTo>
                    <a:pt x="8" y="9"/>
                  </a:lnTo>
                  <a:lnTo>
                    <a:pt x="8" y="10"/>
                  </a:lnTo>
                  <a:lnTo>
                    <a:pt x="9" y="12"/>
                  </a:lnTo>
                  <a:lnTo>
                    <a:pt x="10" y="12"/>
                  </a:lnTo>
                  <a:lnTo>
                    <a:pt x="10" y="13"/>
                  </a:lnTo>
                  <a:lnTo>
                    <a:pt x="11" y="12"/>
                  </a:lnTo>
                  <a:lnTo>
                    <a:pt x="11" y="13"/>
                  </a:lnTo>
                  <a:lnTo>
                    <a:pt x="11" y="12"/>
                  </a:lnTo>
                  <a:lnTo>
                    <a:pt x="12" y="13"/>
                  </a:lnTo>
                  <a:lnTo>
                    <a:pt x="13" y="13"/>
                  </a:lnTo>
                  <a:lnTo>
                    <a:pt x="14" y="13"/>
                  </a:lnTo>
                  <a:lnTo>
                    <a:pt x="14" y="14"/>
                  </a:lnTo>
                  <a:lnTo>
                    <a:pt x="14" y="13"/>
                  </a:lnTo>
                  <a:lnTo>
                    <a:pt x="15" y="15"/>
                  </a:lnTo>
                  <a:lnTo>
                    <a:pt x="15" y="16"/>
                  </a:lnTo>
                  <a:lnTo>
                    <a:pt x="15" y="15"/>
                  </a:lnTo>
                  <a:lnTo>
                    <a:pt x="16" y="16"/>
                  </a:lnTo>
                  <a:lnTo>
                    <a:pt x="17" y="17"/>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44" name="Freeform 201">
              <a:extLst>
                <a:ext uri="{FF2B5EF4-FFF2-40B4-BE49-F238E27FC236}">
                  <a16:creationId xmlns:a16="http://schemas.microsoft.com/office/drawing/2014/main" id="{91DFCE27-7B2F-4F64-BE3F-BD889732749C}"/>
                </a:ext>
              </a:extLst>
            </p:cNvPr>
            <p:cNvSpPr>
              <a:spLocks/>
            </p:cNvSpPr>
            <p:nvPr/>
          </p:nvSpPr>
          <p:spPr bwMode="auto">
            <a:xfrm>
              <a:off x="2597689" y="3229541"/>
              <a:ext cx="28569" cy="146051"/>
            </a:xfrm>
            <a:custGeom>
              <a:avLst/>
              <a:gdLst>
                <a:gd name="T0" fmla="*/ 0 w 18"/>
                <a:gd name="T1" fmla="*/ 2147483646 h 186"/>
                <a:gd name="T2" fmla="*/ 2147483646 w 18"/>
                <a:gd name="T3" fmla="*/ 2147483646 h 186"/>
                <a:gd name="T4" fmla="*/ 2147483646 w 18"/>
                <a:gd name="T5" fmla="*/ 2147483646 h 186"/>
                <a:gd name="T6" fmla="*/ 2147483646 w 18"/>
                <a:gd name="T7" fmla="*/ 2147483646 h 186"/>
                <a:gd name="T8" fmla="*/ 2147483646 w 18"/>
                <a:gd name="T9" fmla="*/ 2147483646 h 186"/>
                <a:gd name="T10" fmla="*/ 2147483646 w 18"/>
                <a:gd name="T11" fmla="*/ 2147483646 h 186"/>
                <a:gd name="T12" fmla="*/ 2147483646 w 18"/>
                <a:gd name="T13" fmla="*/ 2147483646 h 186"/>
                <a:gd name="T14" fmla="*/ 2147483646 w 18"/>
                <a:gd name="T15" fmla="*/ 2147483646 h 186"/>
                <a:gd name="T16" fmla="*/ 2147483646 w 18"/>
                <a:gd name="T17" fmla="*/ 2147483646 h 186"/>
                <a:gd name="T18" fmla="*/ 2147483646 w 18"/>
                <a:gd name="T19" fmla="*/ 2147483646 h 186"/>
                <a:gd name="T20" fmla="*/ 2147483646 w 18"/>
                <a:gd name="T21" fmla="*/ 2147483646 h 186"/>
                <a:gd name="T22" fmla="*/ 2147483646 w 18"/>
                <a:gd name="T23" fmla="*/ 2147483646 h 186"/>
                <a:gd name="T24" fmla="*/ 2147483646 w 18"/>
                <a:gd name="T25" fmla="*/ 2147483646 h 186"/>
                <a:gd name="T26" fmla="*/ 2147483646 w 18"/>
                <a:gd name="T27" fmla="*/ 2147483646 h 186"/>
                <a:gd name="T28" fmla="*/ 2147483646 w 18"/>
                <a:gd name="T29" fmla="*/ 2147483646 h 186"/>
                <a:gd name="T30" fmla="*/ 2147483646 w 18"/>
                <a:gd name="T31" fmla="*/ 2147483646 h 186"/>
                <a:gd name="T32" fmla="*/ 2147483646 w 18"/>
                <a:gd name="T33" fmla="*/ 2147483646 h 186"/>
                <a:gd name="T34" fmla="*/ 2147483646 w 18"/>
                <a:gd name="T35" fmla="*/ 2147483646 h 186"/>
                <a:gd name="T36" fmla="*/ 2147483646 w 18"/>
                <a:gd name="T37" fmla="*/ 2147483646 h 186"/>
                <a:gd name="T38" fmla="*/ 2147483646 w 18"/>
                <a:gd name="T39" fmla="*/ 2147483646 h 186"/>
                <a:gd name="T40" fmla="*/ 2147483646 w 18"/>
                <a:gd name="T41" fmla="*/ 2147483646 h 186"/>
                <a:gd name="T42" fmla="*/ 2147483646 w 18"/>
                <a:gd name="T43" fmla="*/ 2147483646 h 186"/>
                <a:gd name="T44" fmla="*/ 2147483646 w 18"/>
                <a:gd name="T45" fmla="*/ 2147483646 h 186"/>
                <a:gd name="T46" fmla="*/ 2147483646 w 18"/>
                <a:gd name="T47" fmla="*/ 2147483646 h 186"/>
                <a:gd name="T48" fmla="*/ 2147483646 w 18"/>
                <a:gd name="T49" fmla="*/ 2147483646 h 186"/>
                <a:gd name="T50" fmla="*/ 2147483646 w 18"/>
                <a:gd name="T51" fmla="*/ 2147483646 h 186"/>
                <a:gd name="T52" fmla="*/ 2147483646 w 18"/>
                <a:gd name="T53" fmla="*/ 2147483646 h 186"/>
                <a:gd name="T54" fmla="*/ 2147483646 w 18"/>
                <a:gd name="T55" fmla="*/ 2147483646 h 186"/>
                <a:gd name="T56" fmla="*/ 2147483646 w 18"/>
                <a:gd name="T57" fmla="*/ 2147483646 h 186"/>
                <a:gd name="T58" fmla="*/ 2147483646 w 18"/>
                <a:gd name="T59" fmla="*/ 2147483646 h 186"/>
                <a:gd name="T60" fmla="*/ 2147483646 w 18"/>
                <a:gd name="T61" fmla="*/ 2147483646 h 186"/>
                <a:gd name="T62" fmla="*/ 2147483646 w 18"/>
                <a:gd name="T63" fmla="*/ 2147483646 h 186"/>
                <a:gd name="T64" fmla="*/ 2147483646 w 18"/>
                <a:gd name="T65" fmla="*/ 2147483646 h 186"/>
                <a:gd name="T66" fmla="*/ 2147483646 w 18"/>
                <a:gd name="T67" fmla="*/ 2147483646 h 186"/>
                <a:gd name="T68" fmla="*/ 2147483646 w 18"/>
                <a:gd name="T69" fmla="*/ 2147483646 h 186"/>
                <a:gd name="T70" fmla="*/ 2147483646 w 18"/>
                <a:gd name="T71" fmla="*/ 2147483646 h 186"/>
                <a:gd name="T72" fmla="*/ 2147483646 w 18"/>
                <a:gd name="T73" fmla="*/ 2147483646 h 186"/>
                <a:gd name="T74" fmla="*/ 2147483646 w 18"/>
                <a:gd name="T75" fmla="*/ 2147483646 h 186"/>
                <a:gd name="T76" fmla="*/ 2147483646 w 18"/>
                <a:gd name="T77" fmla="*/ 2147483646 h 186"/>
                <a:gd name="T78" fmla="*/ 2147483646 w 18"/>
                <a:gd name="T79" fmla="*/ 2147483646 h 186"/>
                <a:gd name="T80" fmla="*/ 2147483646 w 18"/>
                <a:gd name="T81" fmla="*/ 2147483646 h 186"/>
                <a:gd name="T82" fmla="*/ 2147483646 w 18"/>
                <a:gd name="T83" fmla="*/ 2147483646 h 186"/>
                <a:gd name="T84" fmla="*/ 2147483646 w 18"/>
                <a:gd name="T85" fmla="*/ 2147483646 h 186"/>
                <a:gd name="T86" fmla="*/ 2147483646 w 18"/>
                <a:gd name="T87" fmla="*/ 2147483646 h 186"/>
                <a:gd name="T88" fmla="*/ 2147483646 w 18"/>
                <a:gd name="T89" fmla="*/ 2147483646 h 186"/>
                <a:gd name="T90" fmla="*/ 2147483646 w 18"/>
                <a:gd name="T91" fmla="*/ 2147483646 h 186"/>
                <a:gd name="T92" fmla="*/ 2147483646 w 18"/>
                <a:gd name="T93" fmla="*/ 2147483646 h 186"/>
                <a:gd name="T94" fmla="*/ 2147483646 w 18"/>
                <a:gd name="T95" fmla="*/ 2147483646 h 186"/>
                <a:gd name="T96" fmla="*/ 2147483646 w 18"/>
                <a:gd name="T97" fmla="*/ 2147483646 h 186"/>
                <a:gd name="T98" fmla="*/ 2147483646 w 18"/>
                <a:gd name="T99" fmla="*/ 0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6">
                  <a:moveTo>
                    <a:pt x="0" y="168"/>
                  </a:moveTo>
                  <a:lnTo>
                    <a:pt x="1" y="170"/>
                  </a:lnTo>
                  <a:lnTo>
                    <a:pt x="1" y="169"/>
                  </a:lnTo>
                  <a:lnTo>
                    <a:pt x="2" y="170"/>
                  </a:lnTo>
                  <a:lnTo>
                    <a:pt x="2" y="169"/>
                  </a:lnTo>
                  <a:lnTo>
                    <a:pt x="2" y="171"/>
                  </a:lnTo>
                  <a:lnTo>
                    <a:pt x="3" y="171"/>
                  </a:lnTo>
                  <a:lnTo>
                    <a:pt x="3" y="172"/>
                  </a:lnTo>
                  <a:lnTo>
                    <a:pt x="4" y="172"/>
                  </a:lnTo>
                  <a:lnTo>
                    <a:pt x="4" y="173"/>
                  </a:lnTo>
                  <a:lnTo>
                    <a:pt x="4" y="174"/>
                  </a:lnTo>
                  <a:lnTo>
                    <a:pt x="5" y="175"/>
                  </a:lnTo>
                  <a:lnTo>
                    <a:pt x="5" y="174"/>
                  </a:lnTo>
                  <a:lnTo>
                    <a:pt x="5" y="175"/>
                  </a:lnTo>
                  <a:lnTo>
                    <a:pt x="6" y="176"/>
                  </a:lnTo>
                  <a:lnTo>
                    <a:pt x="6" y="178"/>
                  </a:lnTo>
                  <a:lnTo>
                    <a:pt x="7" y="177"/>
                  </a:lnTo>
                  <a:lnTo>
                    <a:pt x="7" y="179"/>
                  </a:lnTo>
                  <a:lnTo>
                    <a:pt x="8" y="179"/>
                  </a:lnTo>
                  <a:lnTo>
                    <a:pt x="8" y="180"/>
                  </a:lnTo>
                  <a:lnTo>
                    <a:pt x="8" y="183"/>
                  </a:lnTo>
                  <a:lnTo>
                    <a:pt x="9" y="182"/>
                  </a:lnTo>
                  <a:lnTo>
                    <a:pt x="9" y="181"/>
                  </a:lnTo>
                  <a:lnTo>
                    <a:pt x="10" y="184"/>
                  </a:lnTo>
                  <a:lnTo>
                    <a:pt x="10" y="185"/>
                  </a:lnTo>
                  <a:lnTo>
                    <a:pt x="11" y="185"/>
                  </a:lnTo>
                  <a:lnTo>
                    <a:pt x="11" y="186"/>
                  </a:lnTo>
                  <a:lnTo>
                    <a:pt x="12" y="184"/>
                  </a:lnTo>
                  <a:lnTo>
                    <a:pt x="12" y="183"/>
                  </a:lnTo>
                  <a:lnTo>
                    <a:pt x="13" y="181"/>
                  </a:lnTo>
                  <a:lnTo>
                    <a:pt x="13" y="177"/>
                  </a:lnTo>
                  <a:lnTo>
                    <a:pt x="13" y="172"/>
                  </a:lnTo>
                  <a:lnTo>
                    <a:pt x="14" y="165"/>
                  </a:lnTo>
                  <a:lnTo>
                    <a:pt x="14" y="157"/>
                  </a:lnTo>
                  <a:lnTo>
                    <a:pt x="14" y="146"/>
                  </a:lnTo>
                  <a:lnTo>
                    <a:pt x="15" y="134"/>
                  </a:lnTo>
                  <a:lnTo>
                    <a:pt x="15" y="119"/>
                  </a:lnTo>
                  <a:lnTo>
                    <a:pt x="15" y="106"/>
                  </a:lnTo>
                  <a:lnTo>
                    <a:pt x="16" y="89"/>
                  </a:lnTo>
                  <a:lnTo>
                    <a:pt x="16" y="73"/>
                  </a:lnTo>
                  <a:lnTo>
                    <a:pt x="16" y="57"/>
                  </a:lnTo>
                  <a:lnTo>
                    <a:pt x="17" y="41"/>
                  </a:lnTo>
                  <a:lnTo>
                    <a:pt x="17" y="27"/>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45" name="Freeform 202">
              <a:extLst>
                <a:ext uri="{FF2B5EF4-FFF2-40B4-BE49-F238E27FC236}">
                  <a16:creationId xmlns:a16="http://schemas.microsoft.com/office/drawing/2014/main" id="{E26CEE29-EEB3-48C1-88D4-C130077BDF08}"/>
                </a:ext>
              </a:extLst>
            </p:cNvPr>
            <p:cNvSpPr>
              <a:spLocks/>
            </p:cNvSpPr>
            <p:nvPr/>
          </p:nvSpPr>
          <p:spPr bwMode="auto">
            <a:xfrm>
              <a:off x="2626258" y="3207555"/>
              <a:ext cx="28569" cy="103649"/>
            </a:xfrm>
            <a:custGeom>
              <a:avLst/>
              <a:gdLst>
                <a:gd name="T0" fmla="*/ 0 w 18"/>
                <a:gd name="T1" fmla="*/ 2147483646 h 132"/>
                <a:gd name="T2" fmla="*/ 0 w 18"/>
                <a:gd name="T3" fmla="*/ 2147483646 h 132"/>
                <a:gd name="T4" fmla="*/ 2147483646 w 18"/>
                <a:gd name="T5" fmla="*/ 2147483646 h 132"/>
                <a:gd name="T6" fmla="*/ 2147483646 w 18"/>
                <a:gd name="T7" fmla="*/ 2147483646 h 132"/>
                <a:gd name="T8" fmla="*/ 2147483646 w 18"/>
                <a:gd name="T9" fmla="*/ 2147483646 h 132"/>
                <a:gd name="T10" fmla="*/ 2147483646 w 18"/>
                <a:gd name="T11" fmla="*/ 0 h 132"/>
                <a:gd name="T12" fmla="*/ 2147483646 w 18"/>
                <a:gd name="T13" fmla="*/ 0 h 132"/>
                <a:gd name="T14" fmla="*/ 2147483646 w 18"/>
                <a:gd name="T15" fmla="*/ 2147483646 h 132"/>
                <a:gd name="T16" fmla="*/ 2147483646 w 18"/>
                <a:gd name="T17" fmla="*/ 2147483646 h 132"/>
                <a:gd name="T18" fmla="*/ 2147483646 w 18"/>
                <a:gd name="T19" fmla="*/ 2147483646 h 132"/>
                <a:gd name="T20" fmla="*/ 2147483646 w 18"/>
                <a:gd name="T21" fmla="*/ 2147483646 h 132"/>
                <a:gd name="T22" fmla="*/ 2147483646 w 18"/>
                <a:gd name="T23" fmla="*/ 2147483646 h 132"/>
                <a:gd name="T24" fmla="*/ 2147483646 w 18"/>
                <a:gd name="T25" fmla="*/ 2147483646 h 132"/>
                <a:gd name="T26" fmla="*/ 2147483646 w 18"/>
                <a:gd name="T27" fmla="*/ 2147483646 h 132"/>
                <a:gd name="T28" fmla="*/ 2147483646 w 18"/>
                <a:gd name="T29" fmla="*/ 2147483646 h 132"/>
                <a:gd name="T30" fmla="*/ 2147483646 w 18"/>
                <a:gd name="T31" fmla="*/ 2147483646 h 132"/>
                <a:gd name="T32" fmla="*/ 2147483646 w 18"/>
                <a:gd name="T33" fmla="*/ 2147483646 h 132"/>
                <a:gd name="T34" fmla="*/ 2147483646 w 18"/>
                <a:gd name="T35" fmla="*/ 2147483646 h 132"/>
                <a:gd name="T36" fmla="*/ 2147483646 w 18"/>
                <a:gd name="T37" fmla="*/ 2147483646 h 132"/>
                <a:gd name="T38" fmla="*/ 2147483646 w 18"/>
                <a:gd name="T39" fmla="*/ 2147483646 h 132"/>
                <a:gd name="T40" fmla="*/ 2147483646 w 18"/>
                <a:gd name="T41" fmla="*/ 2147483646 h 132"/>
                <a:gd name="T42" fmla="*/ 2147483646 w 18"/>
                <a:gd name="T43" fmla="*/ 2147483646 h 132"/>
                <a:gd name="T44" fmla="*/ 2147483646 w 18"/>
                <a:gd name="T45" fmla="*/ 2147483646 h 132"/>
                <a:gd name="T46" fmla="*/ 2147483646 w 18"/>
                <a:gd name="T47" fmla="*/ 2147483646 h 132"/>
                <a:gd name="T48" fmla="*/ 2147483646 w 18"/>
                <a:gd name="T49" fmla="*/ 2147483646 h 132"/>
                <a:gd name="T50" fmla="*/ 2147483646 w 18"/>
                <a:gd name="T51" fmla="*/ 2147483646 h 132"/>
                <a:gd name="T52" fmla="*/ 2147483646 w 18"/>
                <a:gd name="T53" fmla="*/ 2147483646 h 132"/>
                <a:gd name="T54" fmla="*/ 2147483646 w 18"/>
                <a:gd name="T55" fmla="*/ 2147483646 h 132"/>
                <a:gd name="T56" fmla="*/ 2147483646 w 18"/>
                <a:gd name="T57" fmla="*/ 2147483646 h 132"/>
                <a:gd name="T58" fmla="*/ 2147483646 w 18"/>
                <a:gd name="T59" fmla="*/ 2147483646 h 132"/>
                <a:gd name="T60" fmla="*/ 2147483646 w 18"/>
                <a:gd name="T61" fmla="*/ 2147483646 h 132"/>
                <a:gd name="T62" fmla="*/ 2147483646 w 18"/>
                <a:gd name="T63" fmla="*/ 2147483646 h 132"/>
                <a:gd name="T64" fmla="*/ 2147483646 w 18"/>
                <a:gd name="T65" fmla="*/ 2147483646 h 132"/>
                <a:gd name="T66" fmla="*/ 2147483646 w 18"/>
                <a:gd name="T67" fmla="*/ 2147483646 h 132"/>
                <a:gd name="T68" fmla="*/ 2147483646 w 18"/>
                <a:gd name="T69" fmla="*/ 2147483646 h 132"/>
                <a:gd name="T70" fmla="*/ 2147483646 w 18"/>
                <a:gd name="T71" fmla="*/ 2147483646 h 132"/>
                <a:gd name="T72" fmla="*/ 2147483646 w 18"/>
                <a:gd name="T73" fmla="*/ 2147483646 h 132"/>
                <a:gd name="T74" fmla="*/ 2147483646 w 18"/>
                <a:gd name="T75" fmla="*/ 2147483646 h 132"/>
                <a:gd name="T76" fmla="*/ 2147483646 w 18"/>
                <a:gd name="T77" fmla="*/ 2147483646 h 132"/>
                <a:gd name="T78" fmla="*/ 2147483646 w 18"/>
                <a:gd name="T79" fmla="*/ 2147483646 h 132"/>
                <a:gd name="T80" fmla="*/ 2147483646 w 18"/>
                <a:gd name="T81" fmla="*/ 2147483646 h 132"/>
                <a:gd name="T82" fmla="*/ 2147483646 w 18"/>
                <a:gd name="T83" fmla="*/ 2147483646 h 132"/>
                <a:gd name="T84" fmla="*/ 2147483646 w 18"/>
                <a:gd name="T85" fmla="*/ 2147483646 h 132"/>
                <a:gd name="T86" fmla="*/ 2147483646 w 18"/>
                <a:gd name="T87" fmla="*/ 2147483646 h 132"/>
                <a:gd name="T88" fmla="*/ 2147483646 w 18"/>
                <a:gd name="T89" fmla="*/ 2147483646 h 132"/>
                <a:gd name="T90" fmla="*/ 2147483646 w 18"/>
                <a:gd name="T91" fmla="*/ 2147483646 h 132"/>
                <a:gd name="T92" fmla="*/ 2147483646 w 18"/>
                <a:gd name="T93" fmla="*/ 2147483646 h 132"/>
                <a:gd name="T94" fmla="*/ 2147483646 w 18"/>
                <a:gd name="T95" fmla="*/ 2147483646 h 132"/>
                <a:gd name="T96" fmla="*/ 2147483646 w 18"/>
                <a:gd name="T97" fmla="*/ 2147483646 h 132"/>
                <a:gd name="T98" fmla="*/ 2147483646 w 18"/>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2">
                  <a:moveTo>
                    <a:pt x="0" y="28"/>
                  </a:moveTo>
                  <a:lnTo>
                    <a:pt x="0" y="19"/>
                  </a:lnTo>
                  <a:lnTo>
                    <a:pt x="1" y="11"/>
                  </a:lnTo>
                  <a:lnTo>
                    <a:pt x="1" y="5"/>
                  </a:lnTo>
                  <a:lnTo>
                    <a:pt x="1" y="2"/>
                  </a:lnTo>
                  <a:lnTo>
                    <a:pt x="2" y="0"/>
                  </a:lnTo>
                  <a:lnTo>
                    <a:pt x="2" y="2"/>
                  </a:lnTo>
                  <a:lnTo>
                    <a:pt x="3" y="5"/>
                  </a:lnTo>
                  <a:lnTo>
                    <a:pt x="3" y="9"/>
                  </a:lnTo>
                  <a:lnTo>
                    <a:pt x="4" y="13"/>
                  </a:lnTo>
                  <a:lnTo>
                    <a:pt x="4" y="20"/>
                  </a:lnTo>
                  <a:lnTo>
                    <a:pt x="4" y="28"/>
                  </a:lnTo>
                  <a:lnTo>
                    <a:pt x="5" y="36"/>
                  </a:lnTo>
                  <a:lnTo>
                    <a:pt x="5" y="42"/>
                  </a:lnTo>
                  <a:lnTo>
                    <a:pt x="5" y="50"/>
                  </a:lnTo>
                  <a:lnTo>
                    <a:pt x="6" y="57"/>
                  </a:lnTo>
                  <a:lnTo>
                    <a:pt x="6" y="64"/>
                  </a:lnTo>
                  <a:lnTo>
                    <a:pt x="6" y="69"/>
                  </a:lnTo>
                  <a:lnTo>
                    <a:pt x="7" y="77"/>
                  </a:lnTo>
                  <a:lnTo>
                    <a:pt x="7" y="83"/>
                  </a:lnTo>
                  <a:lnTo>
                    <a:pt x="7" y="88"/>
                  </a:lnTo>
                  <a:lnTo>
                    <a:pt x="8" y="93"/>
                  </a:lnTo>
                  <a:lnTo>
                    <a:pt x="8" y="99"/>
                  </a:lnTo>
                  <a:lnTo>
                    <a:pt x="9" y="102"/>
                  </a:lnTo>
                  <a:lnTo>
                    <a:pt x="9" y="105"/>
                  </a:lnTo>
                  <a:lnTo>
                    <a:pt x="9" y="109"/>
                  </a:lnTo>
                  <a:lnTo>
                    <a:pt x="10" y="111"/>
                  </a:lnTo>
                  <a:lnTo>
                    <a:pt x="10" y="113"/>
                  </a:lnTo>
                  <a:lnTo>
                    <a:pt x="10" y="117"/>
                  </a:lnTo>
                  <a:lnTo>
                    <a:pt x="11" y="118"/>
                  </a:lnTo>
                  <a:lnTo>
                    <a:pt x="11" y="119"/>
                  </a:lnTo>
                  <a:lnTo>
                    <a:pt x="11" y="120"/>
                  </a:lnTo>
                  <a:lnTo>
                    <a:pt x="12" y="122"/>
                  </a:lnTo>
                  <a:lnTo>
                    <a:pt x="12" y="121"/>
                  </a:lnTo>
                  <a:lnTo>
                    <a:pt x="13" y="121"/>
                  </a:lnTo>
                  <a:lnTo>
                    <a:pt x="13" y="122"/>
                  </a:lnTo>
                  <a:lnTo>
                    <a:pt x="14" y="122"/>
                  </a:lnTo>
                  <a:lnTo>
                    <a:pt x="14" y="123"/>
                  </a:lnTo>
                  <a:lnTo>
                    <a:pt x="14" y="122"/>
                  </a:lnTo>
                  <a:lnTo>
                    <a:pt x="15" y="121"/>
                  </a:lnTo>
                  <a:lnTo>
                    <a:pt x="15" y="122"/>
                  </a:lnTo>
                  <a:lnTo>
                    <a:pt x="16" y="124"/>
                  </a:lnTo>
                  <a:lnTo>
                    <a:pt x="16" y="125"/>
                  </a:lnTo>
                  <a:lnTo>
                    <a:pt x="17" y="128"/>
                  </a:lnTo>
                  <a:lnTo>
                    <a:pt x="17" y="130"/>
                  </a:lnTo>
                  <a:lnTo>
                    <a:pt x="18"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46" name="Freeform 203">
              <a:extLst>
                <a:ext uri="{FF2B5EF4-FFF2-40B4-BE49-F238E27FC236}">
                  <a16:creationId xmlns:a16="http://schemas.microsoft.com/office/drawing/2014/main" id="{A7A5DB98-A967-4519-AFA7-6A96D83E8DFF}"/>
                </a:ext>
              </a:extLst>
            </p:cNvPr>
            <p:cNvSpPr>
              <a:spLocks/>
            </p:cNvSpPr>
            <p:nvPr/>
          </p:nvSpPr>
          <p:spPr bwMode="auto">
            <a:xfrm>
              <a:off x="2654828" y="3309634"/>
              <a:ext cx="26983" cy="29839"/>
            </a:xfrm>
            <a:custGeom>
              <a:avLst/>
              <a:gdLst>
                <a:gd name="T0" fmla="*/ 0 w 17"/>
                <a:gd name="T1" fmla="*/ 2147483646 h 38"/>
                <a:gd name="T2" fmla="*/ 0 w 17"/>
                <a:gd name="T3" fmla="*/ 2147483646 h 38"/>
                <a:gd name="T4" fmla="*/ 0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0 h 38"/>
                <a:gd name="T54" fmla="*/ 2147483646 w 17"/>
                <a:gd name="T55" fmla="*/ 0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2"/>
                  </a:moveTo>
                  <a:lnTo>
                    <a:pt x="0" y="4"/>
                  </a:lnTo>
                  <a:lnTo>
                    <a:pt x="0" y="7"/>
                  </a:lnTo>
                  <a:lnTo>
                    <a:pt x="1" y="9"/>
                  </a:lnTo>
                  <a:lnTo>
                    <a:pt x="1" y="11"/>
                  </a:lnTo>
                  <a:lnTo>
                    <a:pt x="2" y="13"/>
                  </a:lnTo>
                  <a:lnTo>
                    <a:pt x="2" y="14"/>
                  </a:lnTo>
                  <a:lnTo>
                    <a:pt x="3" y="15"/>
                  </a:lnTo>
                  <a:lnTo>
                    <a:pt x="3" y="13"/>
                  </a:lnTo>
                  <a:lnTo>
                    <a:pt x="3" y="12"/>
                  </a:lnTo>
                  <a:lnTo>
                    <a:pt x="4" y="13"/>
                  </a:lnTo>
                  <a:lnTo>
                    <a:pt x="4" y="12"/>
                  </a:lnTo>
                  <a:lnTo>
                    <a:pt x="4" y="11"/>
                  </a:lnTo>
                  <a:lnTo>
                    <a:pt x="5" y="9"/>
                  </a:lnTo>
                  <a:lnTo>
                    <a:pt x="5" y="7"/>
                  </a:lnTo>
                  <a:lnTo>
                    <a:pt x="6" y="6"/>
                  </a:lnTo>
                  <a:lnTo>
                    <a:pt x="6" y="5"/>
                  </a:lnTo>
                  <a:lnTo>
                    <a:pt x="7" y="4"/>
                  </a:lnTo>
                  <a:lnTo>
                    <a:pt x="7" y="3"/>
                  </a:lnTo>
                  <a:lnTo>
                    <a:pt x="7" y="2"/>
                  </a:lnTo>
                  <a:lnTo>
                    <a:pt x="8" y="2"/>
                  </a:lnTo>
                  <a:lnTo>
                    <a:pt x="8" y="1"/>
                  </a:lnTo>
                  <a:lnTo>
                    <a:pt x="9" y="0"/>
                  </a:lnTo>
                  <a:lnTo>
                    <a:pt x="9" y="2"/>
                  </a:lnTo>
                  <a:lnTo>
                    <a:pt x="10" y="1"/>
                  </a:lnTo>
                  <a:lnTo>
                    <a:pt x="10" y="3"/>
                  </a:lnTo>
                  <a:lnTo>
                    <a:pt x="11" y="4"/>
                  </a:lnTo>
                  <a:lnTo>
                    <a:pt x="11" y="6"/>
                  </a:lnTo>
                  <a:lnTo>
                    <a:pt x="11" y="7"/>
                  </a:lnTo>
                  <a:lnTo>
                    <a:pt x="12" y="9"/>
                  </a:lnTo>
                  <a:lnTo>
                    <a:pt x="12" y="10"/>
                  </a:lnTo>
                  <a:lnTo>
                    <a:pt x="12" y="13"/>
                  </a:lnTo>
                  <a:lnTo>
                    <a:pt x="13" y="13"/>
                  </a:lnTo>
                  <a:lnTo>
                    <a:pt x="13" y="16"/>
                  </a:lnTo>
                  <a:lnTo>
                    <a:pt x="13" y="18"/>
                  </a:lnTo>
                  <a:lnTo>
                    <a:pt x="14" y="21"/>
                  </a:lnTo>
                  <a:lnTo>
                    <a:pt x="14" y="23"/>
                  </a:lnTo>
                  <a:lnTo>
                    <a:pt x="14" y="25"/>
                  </a:lnTo>
                  <a:lnTo>
                    <a:pt x="15" y="27"/>
                  </a:lnTo>
                  <a:lnTo>
                    <a:pt x="15" y="29"/>
                  </a:lnTo>
                  <a:lnTo>
                    <a:pt x="16" y="31"/>
                  </a:lnTo>
                  <a:lnTo>
                    <a:pt x="16" y="33"/>
                  </a:lnTo>
                  <a:lnTo>
                    <a:pt x="16" y="35"/>
                  </a:lnTo>
                  <a:lnTo>
                    <a:pt x="17" y="37"/>
                  </a:lnTo>
                  <a:lnTo>
                    <a:pt x="17"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47" name="Freeform 204">
              <a:extLst>
                <a:ext uri="{FF2B5EF4-FFF2-40B4-BE49-F238E27FC236}">
                  <a16:creationId xmlns:a16="http://schemas.microsoft.com/office/drawing/2014/main" id="{E44A936F-D12F-4F4F-B03A-BC5023CB52A4}"/>
                </a:ext>
              </a:extLst>
            </p:cNvPr>
            <p:cNvSpPr>
              <a:spLocks/>
            </p:cNvSpPr>
            <p:nvPr/>
          </p:nvSpPr>
          <p:spPr bwMode="auto">
            <a:xfrm>
              <a:off x="2681811" y="3339472"/>
              <a:ext cx="26983" cy="21987"/>
            </a:xfrm>
            <a:custGeom>
              <a:avLst/>
              <a:gdLst>
                <a:gd name="T0" fmla="*/ 0 w 17"/>
                <a:gd name="T1" fmla="*/ 0 h 28"/>
                <a:gd name="T2" fmla="*/ 0 w 17"/>
                <a:gd name="T3" fmla="*/ 2147483646 h 28"/>
                <a:gd name="T4" fmla="*/ 2147483646 w 17"/>
                <a:gd name="T5" fmla="*/ 2147483646 h 28"/>
                <a:gd name="T6" fmla="*/ 2147483646 w 17"/>
                <a:gd name="T7" fmla="*/ 2147483646 h 28"/>
                <a:gd name="T8" fmla="*/ 2147483646 w 17"/>
                <a:gd name="T9" fmla="*/ 2147483646 h 28"/>
                <a:gd name="T10" fmla="*/ 2147483646 w 17"/>
                <a:gd name="T11" fmla="*/ 2147483646 h 28"/>
                <a:gd name="T12" fmla="*/ 2147483646 w 17"/>
                <a:gd name="T13" fmla="*/ 2147483646 h 28"/>
                <a:gd name="T14" fmla="*/ 2147483646 w 17"/>
                <a:gd name="T15" fmla="*/ 2147483646 h 28"/>
                <a:gd name="T16" fmla="*/ 2147483646 w 17"/>
                <a:gd name="T17" fmla="*/ 2147483646 h 28"/>
                <a:gd name="T18" fmla="*/ 2147483646 w 17"/>
                <a:gd name="T19" fmla="*/ 2147483646 h 28"/>
                <a:gd name="T20" fmla="*/ 2147483646 w 17"/>
                <a:gd name="T21" fmla="*/ 2147483646 h 28"/>
                <a:gd name="T22" fmla="*/ 2147483646 w 17"/>
                <a:gd name="T23" fmla="*/ 2147483646 h 28"/>
                <a:gd name="T24" fmla="*/ 2147483646 w 17"/>
                <a:gd name="T25" fmla="*/ 2147483646 h 28"/>
                <a:gd name="T26" fmla="*/ 2147483646 w 17"/>
                <a:gd name="T27" fmla="*/ 2147483646 h 28"/>
                <a:gd name="T28" fmla="*/ 2147483646 w 17"/>
                <a:gd name="T29" fmla="*/ 2147483646 h 28"/>
                <a:gd name="T30" fmla="*/ 2147483646 w 17"/>
                <a:gd name="T31" fmla="*/ 2147483646 h 28"/>
                <a:gd name="T32" fmla="*/ 2147483646 w 17"/>
                <a:gd name="T33" fmla="*/ 2147483646 h 28"/>
                <a:gd name="T34" fmla="*/ 2147483646 w 17"/>
                <a:gd name="T35" fmla="*/ 2147483646 h 28"/>
                <a:gd name="T36" fmla="*/ 2147483646 w 17"/>
                <a:gd name="T37" fmla="*/ 2147483646 h 28"/>
                <a:gd name="T38" fmla="*/ 2147483646 w 17"/>
                <a:gd name="T39" fmla="*/ 2147483646 h 28"/>
                <a:gd name="T40" fmla="*/ 2147483646 w 17"/>
                <a:gd name="T41" fmla="*/ 2147483646 h 28"/>
                <a:gd name="T42" fmla="*/ 2147483646 w 17"/>
                <a:gd name="T43" fmla="*/ 2147483646 h 28"/>
                <a:gd name="T44" fmla="*/ 2147483646 w 17"/>
                <a:gd name="T45" fmla="*/ 2147483646 h 28"/>
                <a:gd name="T46" fmla="*/ 2147483646 w 17"/>
                <a:gd name="T47" fmla="*/ 2147483646 h 28"/>
                <a:gd name="T48" fmla="*/ 2147483646 w 17"/>
                <a:gd name="T49" fmla="*/ 2147483646 h 28"/>
                <a:gd name="T50" fmla="*/ 2147483646 w 17"/>
                <a:gd name="T51" fmla="*/ 2147483646 h 28"/>
                <a:gd name="T52" fmla="*/ 2147483646 w 17"/>
                <a:gd name="T53" fmla="*/ 2147483646 h 28"/>
                <a:gd name="T54" fmla="*/ 2147483646 w 17"/>
                <a:gd name="T55" fmla="*/ 2147483646 h 28"/>
                <a:gd name="T56" fmla="*/ 2147483646 w 17"/>
                <a:gd name="T57" fmla="*/ 2147483646 h 28"/>
                <a:gd name="T58" fmla="*/ 2147483646 w 17"/>
                <a:gd name="T59" fmla="*/ 2147483646 h 28"/>
                <a:gd name="T60" fmla="*/ 2147483646 w 17"/>
                <a:gd name="T61" fmla="*/ 2147483646 h 28"/>
                <a:gd name="T62" fmla="*/ 2147483646 w 17"/>
                <a:gd name="T63" fmla="*/ 2147483646 h 28"/>
                <a:gd name="T64" fmla="*/ 2147483646 w 17"/>
                <a:gd name="T65" fmla="*/ 2147483646 h 28"/>
                <a:gd name="T66" fmla="*/ 2147483646 w 17"/>
                <a:gd name="T67" fmla="*/ 2147483646 h 28"/>
                <a:gd name="T68" fmla="*/ 2147483646 w 17"/>
                <a:gd name="T69" fmla="*/ 2147483646 h 28"/>
                <a:gd name="T70" fmla="*/ 2147483646 w 17"/>
                <a:gd name="T71" fmla="*/ 2147483646 h 28"/>
                <a:gd name="T72" fmla="*/ 2147483646 w 17"/>
                <a:gd name="T73" fmla="*/ 2147483646 h 28"/>
                <a:gd name="T74" fmla="*/ 2147483646 w 17"/>
                <a:gd name="T75" fmla="*/ 2147483646 h 28"/>
                <a:gd name="T76" fmla="*/ 2147483646 w 17"/>
                <a:gd name="T77" fmla="*/ 2147483646 h 28"/>
                <a:gd name="T78" fmla="*/ 2147483646 w 17"/>
                <a:gd name="T79" fmla="*/ 2147483646 h 28"/>
                <a:gd name="T80" fmla="*/ 2147483646 w 17"/>
                <a:gd name="T81" fmla="*/ 2147483646 h 28"/>
                <a:gd name="T82" fmla="*/ 2147483646 w 17"/>
                <a:gd name="T83" fmla="*/ 2147483646 h 28"/>
                <a:gd name="T84" fmla="*/ 2147483646 w 17"/>
                <a:gd name="T85" fmla="*/ 2147483646 h 28"/>
                <a:gd name="T86" fmla="*/ 2147483646 w 17"/>
                <a:gd name="T87" fmla="*/ 2147483646 h 28"/>
                <a:gd name="T88" fmla="*/ 2147483646 w 17"/>
                <a:gd name="T89" fmla="*/ 2147483646 h 28"/>
                <a:gd name="T90" fmla="*/ 2147483646 w 17"/>
                <a:gd name="T91" fmla="*/ 2147483646 h 28"/>
                <a:gd name="T92" fmla="*/ 2147483646 w 17"/>
                <a:gd name="T93" fmla="*/ 2147483646 h 28"/>
                <a:gd name="T94" fmla="*/ 2147483646 w 17"/>
                <a:gd name="T95" fmla="*/ 2147483646 h 28"/>
                <a:gd name="T96" fmla="*/ 2147483646 w 17"/>
                <a:gd name="T97" fmla="*/ 2147483646 h 28"/>
                <a:gd name="T98" fmla="*/ 2147483646 w 17"/>
                <a:gd name="T99" fmla="*/ 2147483646 h 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8">
                  <a:moveTo>
                    <a:pt x="0" y="0"/>
                  </a:moveTo>
                  <a:lnTo>
                    <a:pt x="0" y="2"/>
                  </a:lnTo>
                  <a:lnTo>
                    <a:pt x="1" y="3"/>
                  </a:lnTo>
                  <a:lnTo>
                    <a:pt x="1" y="5"/>
                  </a:lnTo>
                  <a:lnTo>
                    <a:pt x="1" y="7"/>
                  </a:lnTo>
                  <a:lnTo>
                    <a:pt x="2" y="8"/>
                  </a:lnTo>
                  <a:lnTo>
                    <a:pt x="3" y="10"/>
                  </a:lnTo>
                  <a:lnTo>
                    <a:pt x="3" y="12"/>
                  </a:lnTo>
                  <a:lnTo>
                    <a:pt x="4" y="13"/>
                  </a:lnTo>
                  <a:lnTo>
                    <a:pt x="4" y="14"/>
                  </a:lnTo>
                  <a:lnTo>
                    <a:pt x="4" y="15"/>
                  </a:lnTo>
                  <a:lnTo>
                    <a:pt x="5" y="15"/>
                  </a:lnTo>
                  <a:lnTo>
                    <a:pt x="5" y="17"/>
                  </a:lnTo>
                  <a:lnTo>
                    <a:pt x="6" y="19"/>
                  </a:lnTo>
                  <a:lnTo>
                    <a:pt x="6" y="18"/>
                  </a:lnTo>
                  <a:lnTo>
                    <a:pt x="6" y="19"/>
                  </a:lnTo>
                  <a:lnTo>
                    <a:pt x="7" y="20"/>
                  </a:lnTo>
                  <a:lnTo>
                    <a:pt x="8" y="21"/>
                  </a:lnTo>
                  <a:lnTo>
                    <a:pt x="8" y="22"/>
                  </a:lnTo>
                  <a:lnTo>
                    <a:pt x="9" y="23"/>
                  </a:lnTo>
                  <a:lnTo>
                    <a:pt x="10" y="24"/>
                  </a:lnTo>
                  <a:lnTo>
                    <a:pt x="11" y="24"/>
                  </a:lnTo>
                  <a:lnTo>
                    <a:pt x="11" y="26"/>
                  </a:lnTo>
                  <a:lnTo>
                    <a:pt x="11" y="25"/>
                  </a:lnTo>
                  <a:lnTo>
                    <a:pt x="12" y="25"/>
                  </a:lnTo>
                  <a:lnTo>
                    <a:pt x="13" y="25"/>
                  </a:lnTo>
                  <a:lnTo>
                    <a:pt x="13" y="26"/>
                  </a:lnTo>
                  <a:lnTo>
                    <a:pt x="14" y="26"/>
                  </a:lnTo>
                  <a:lnTo>
                    <a:pt x="15" y="27"/>
                  </a:lnTo>
                  <a:lnTo>
                    <a:pt x="15" y="26"/>
                  </a:lnTo>
                  <a:lnTo>
                    <a:pt x="15" y="27"/>
                  </a:lnTo>
                  <a:lnTo>
                    <a:pt x="16" y="26"/>
                  </a:lnTo>
                  <a:lnTo>
                    <a:pt x="17" y="26"/>
                  </a:lnTo>
                  <a:lnTo>
                    <a:pt x="17" y="27"/>
                  </a:lnTo>
                  <a:lnTo>
                    <a:pt x="17" y="28"/>
                  </a:lnTo>
                  <a:lnTo>
                    <a:pt x="17" y="2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48" name="Freeform 205">
              <a:extLst>
                <a:ext uri="{FF2B5EF4-FFF2-40B4-BE49-F238E27FC236}">
                  <a16:creationId xmlns:a16="http://schemas.microsoft.com/office/drawing/2014/main" id="{ADFAEA30-9A0A-4C32-A18C-EDED0765BBFD}"/>
                </a:ext>
              </a:extLst>
            </p:cNvPr>
            <p:cNvSpPr>
              <a:spLocks/>
            </p:cNvSpPr>
            <p:nvPr/>
          </p:nvSpPr>
          <p:spPr bwMode="auto">
            <a:xfrm>
              <a:off x="2708792" y="3315916"/>
              <a:ext cx="28569" cy="59677"/>
            </a:xfrm>
            <a:custGeom>
              <a:avLst/>
              <a:gdLst>
                <a:gd name="T0" fmla="*/ 0 w 18"/>
                <a:gd name="T1" fmla="*/ 2147483646 h 76"/>
                <a:gd name="T2" fmla="*/ 2147483646 w 18"/>
                <a:gd name="T3" fmla="*/ 2147483646 h 76"/>
                <a:gd name="T4" fmla="*/ 2147483646 w 18"/>
                <a:gd name="T5" fmla="*/ 2147483646 h 76"/>
                <a:gd name="T6" fmla="*/ 2147483646 w 18"/>
                <a:gd name="T7" fmla="*/ 2147483646 h 76"/>
                <a:gd name="T8" fmla="*/ 2147483646 w 18"/>
                <a:gd name="T9" fmla="*/ 2147483646 h 76"/>
                <a:gd name="T10" fmla="*/ 2147483646 w 18"/>
                <a:gd name="T11" fmla="*/ 2147483646 h 76"/>
                <a:gd name="T12" fmla="*/ 2147483646 w 18"/>
                <a:gd name="T13" fmla="*/ 2147483646 h 76"/>
                <a:gd name="T14" fmla="*/ 2147483646 w 18"/>
                <a:gd name="T15" fmla="*/ 2147483646 h 76"/>
                <a:gd name="T16" fmla="*/ 2147483646 w 18"/>
                <a:gd name="T17" fmla="*/ 2147483646 h 76"/>
                <a:gd name="T18" fmla="*/ 2147483646 w 18"/>
                <a:gd name="T19" fmla="*/ 2147483646 h 76"/>
                <a:gd name="T20" fmla="*/ 2147483646 w 18"/>
                <a:gd name="T21" fmla="*/ 2147483646 h 76"/>
                <a:gd name="T22" fmla="*/ 2147483646 w 18"/>
                <a:gd name="T23" fmla="*/ 2147483646 h 76"/>
                <a:gd name="T24" fmla="*/ 2147483646 w 18"/>
                <a:gd name="T25" fmla="*/ 2147483646 h 76"/>
                <a:gd name="T26" fmla="*/ 2147483646 w 18"/>
                <a:gd name="T27" fmla="*/ 2147483646 h 76"/>
                <a:gd name="T28" fmla="*/ 2147483646 w 18"/>
                <a:gd name="T29" fmla="*/ 2147483646 h 76"/>
                <a:gd name="T30" fmla="*/ 2147483646 w 18"/>
                <a:gd name="T31" fmla="*/ 2147483646 h 76"/>
                <a:gd name="T32" fmla="*/ 2147483646 w 18"/>
                <a:gd name="T33" fmla="*/ 2147483646 h 76"/>
                <a:gd name="T34" fmla="*/ 2147483646 w 18"/>
                <a:gd name="T35" fmla="*/ 2147483646 h 76"/>
                <a:gd name="T36" fmla="*/ 2147483646 w 18"/>
                <a:gd name="T37" fmla="*/ 2147483646 h 76"/>
                <a:gd name="T38" fmla="*/ 2147483646 w 18"/>
                <a:gd name="T39" fmla="*/ 2147483646 h 76"/>
                <a:gd name="T40" fmla="*/ 2147483646 w 18"/>
                <a:gd name="T41" fmla="*/ 2147483646 h 76"/>
                <a:gd name="T42" fmla="*/ 2147483646 w 18"/>
                <a:gd name="T43" fmla="*/ 2147483646 h 76"/>
                <a:gd name="T44" fmla="*/ 2147483646 w 18"/>
                <a:gd name="T45" fmla="*/ 2147483646 h 76"/>
                <a:gd name="T46" fmla="*/ 2147483646 w 18"/>
                <a:gd name="T47" fmla="*/ 2147483646 h 76"/>
                <a:gd name="T48" fmla="*/ 2147483646 w 18"/>
                <a:gd name="T49" fmla="*/ 2147483646 h 76"/>
                <a:gd name="T50" fmla="*/ 2147483646 w 18"/>
                <a:gd name="T51" fmla="*/ 2147483646 h 76"/>
                <a:gd name="T52" fmla="*/ 2147483646 w 18"/>
                <a:gd name="T53" fmla="*/ 2147483646 h 76"/>
                <a:gd name="T54" fmla="*/ 2147483646 w 18"/>
                <a:gd name="T55" fmla="*/ 2147483646 h 76"/>
                <a:gd name="T56" fmla="*/ 2147483646 w 18"/>
                <a:gd name="T57" fmla="*/ 2147483646 h 76"/>
                <a:gd name="T58" fmla="*/ 2147483646 w 18"/>
                <a:gd name="T59" fmla="*/ 2147483646 h 76"/>
                <a:gd name="T60" fmla="*/ 2147483646 w 18"/>
                <a:gd name="T61" fmla="*/ 2147483646 h 76"/>
                <a:gd name="T62" fmla="*/ 2147483646 w 18"/>
                <a:gd name="T63" fmla="*/ 2147483646 h 76"/>
                <a:gd name="T64" fmla="*/ 2147483646 w 18"/>
                <a:gd name="T65" fmla="*/ 2147483646 h 76"/>
                <a:gd name="T66" fmla="*/ 2147483646 w 18"/>
                <a:gd name="T67" fmla="*/ 2147483646 h 76"/>
                <a:gd name="T68" fmla="*/ 2147483646 w 18"/>
                <a:gd name="T69" fmla="*/ 2147483646 h 76"/>
                <a:gd name="T70" fmla="*/ 2147483646 w 18"/>
                <a:gd name="T71" fmla="*/ 2147483646 h 76"/>
                <a:gd name="T72" fmla="*/ 2147483646 w 18"/>
                <a:gd name="T73" fmla="*/ 2147483646 h 76"/>
                <a:gd name="T74" fmla="*/ 2147483646 w 18"/>
                <a:gd name="T75" fmla="*/ 2147483646 h 76"/>
                <a:gd name="T76" fmla="*/ 2147483646 w 18"/>
                <a:gd name="T77" fmla="*/ 2147483646 h 76"/>
                <a:gd name="T78" fmla="*/ 2147483646 w 18"/>
                <a:gd name="T79" fmla="*/ 2147483646 h 76"/>
                <a:gd name="T80" fmla="*/ 2147483646 w 18"/>
                <a:gd name="T81" fmla="*/ 2147483646 h 76"/>
                <a:gd name="T82" fmla="*/ 2147483646 w 18"/>
                <a:gd name="T83" fmla="*/ 2147483646 h 76"/>
                <a:gd name="T84" fmla="*/ 2147483646 w 18"/>
                <a:gd name="T85" fmla="*/ 2147483646 h 76"/>
                <a:gd name="T86" fmla="*/ 2147483646 w 18"/>
                <a:gd name="T87" fmla="*/ 2147483646 h 76"/>
                <a:gd name="T88" fmla="*/ 2147483646 w 18"/>
                <a:gd name="T89" fmla="*/ 2147483646 h 76"/>
                <a:gd name="T90" fmla="*/ 2147483646 w 18"/>
                <a:gd name="T91" fmla="*/ 2147483646 h 76"/>
                <a:gd name="T92" fmla="*/ 2147483646 w 18"/>
                <a:gd name="T93" fmla="*/ 2147483646 h 76"/>
                <a:gd name="T94" fmla="*/ 2147483646 w 18"/>
                <a:gd name="T95" fmla="*/ 2147483646 h 76"/>
                <a:gd name="T96" fmla="*/ 2147483646 w 18"/>
                <a:gd name="T97" fmla="*/ 2147483646 h 76"/>
                <a:gd name="T98" fmla="*/ 2147483646 w 18"/>
                <a:gd name="T99" fmla="*/ 0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76">
                  <a:moveTo>
                    <a:pt x="0" y="57"/>
                  </a:moveTo>
                  <a:lnTo>
                    <a:pt x="1" y="56"/>
                  </a:lnTo>
                  <a:lnTo>
                    <a:pt x="2" y="58"/>
                  </a:lnTo>
                  <a:lnTo>
                    <a:pt x="3" y="58"/>
                  </a:lnTo>
                  <a:lnTo>
                    <a:pt x="3" y="59"/>
                  </a:lnTo>
                  <a:lnTo>
                    <a:pt x="4" y="59"/>
                  </a:lnTo>
                  <a:lnTo>
                    <a:pt x="4" y="60"/>
                  </a:lnTo>
                  <a:lnTo>
                    <a:pt x="5" y="60"/>
                  </a:lnTo>
                  <a:lnTo>
                    <a:pt x="5" y="62"/>
                  </a:lnTo>
                  <a:lnTo>
                    <a:pt x="6" y="62"/>
                  </a:lnTo>
                  <a:lnTo>
                    <a:pt x="7" y="62"/>
                  </a:lnTo>
                  <a:lnTo>
                    <a:pt x="7" y="63"/>
                  </a:lnTo>
                  <a:lnTo>
                    <a:pt x="8" y="62"/>
                  </a:lnTo>
                  <a:lnTo>
                    <a:pt x="8" y="66"/>
                  </a:lnTo>
                  <a:lnTo>
                    <a:pt x="8" y="65"/>
                  </a:lnTo>
                  <a:lnTo>
                    <a:pt x="9" y="66"/>
                  </a:lnTo>
                  <a:lnTo>
                    <a:pt x="9" y="67"/>
                  </a:lnTo>
                  <a:lnTo>
                    <a:pt x="10" y="68"/>
                  </a:lnTo>
                  <a:lnTo>
                    <a:pt x="10" y="69"/>
                  </a:lnTo>
                  <a:lnTo>
                    <a:pt x="11" y="69"/>
                  </a:lnTo>
                  <a:lnTo>
                    <a:pt x="11" y="70"/>
                  </a:lnTo>
                  <a:lnTo>
                    <a:pt x="11" y="71"/>
                  </a:lnTo>
                  <a:lnTo>
                    <a:pt x="12" y="72"/>
                  </a:lnTo>
                  <a:lnTo>
                    <a:pt x="12" y="74"/>
                  </a:lnTo>
                  <a:lnTo>
                    <a:pt x="12" y="73"/>
                  </a:lnTo>
                  <a:lnTo>
                    <a:pt x="13" y="75"/>
                  </a:lnTo>
                  <a:lnTo>
                    <a:pt x="13" y="76"/>
                  </a:lnTo>
                  <a:lnTo>
                    <a:pt x="14" y="76"/>
                  </a:lnTo>
                  <a:lnTo>
                    <a:pt x="14" y="75"/>
                  </a:lnTo>
                  <a:lnTo>
                    <a:pt x="15" y="75"/>
                  </a:lnTo>
                  <a:lnTo>
                    <a:pt x="15" y="72"/>
                  </a:lnTo>
                  <a:lnTo>
                    <a:pt x="16" y="68"/>
                  </a:lnTo>
                  <a:lnTo>
                    <a:pt x="16" y="64"/>
                  </a:lnTo>
                  <a:lnTo>
                    <a:pt x="16" y="58"/>
                  </a:lnTo>
                  <a:lnTo>
                    <a:pt x="17" y="50"/>
                  </a:lnTo>
                  <a:lnTo>
                    <a:pt x="17" y="41"/>
                  </a:lnTo>
                  <a:lnTo>
                    <a:pt x="17" y="29"/>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49" name="Freeform 206">
              <a:extLst>
                <a:ext uri="{FF2B5EF4-FFF2-40B4-BE49-F238E27FC236}">
                  <a16:creationId xmlns:a16="http://schemas.microsoft.com/office/drawing/2014/main" id="{EA63CAF7-5AA1-4746-926E-F708C9423720}"/>
                </a:ext>
              </a:extLst>
            </p:cNvPr>
            <p:cNvSpPr>
              <a:spLocks/>
            </p:cNvSpPr>
            <p:nvPr/>
          </p:nvSpPr>
          <p:spPr bwMode="auto">
            <a:xfrm>
              <a:off x="2737362" y="3207555"/>
              <a:ext cx="28569" cy="108361"/>
            </a:xfrm>
            <a:custGeom>
              <a:avLst/>
              <a:gdLst>
                <a:gd name="T0" fmla="*/ 0 w 18"/>
                <a:gd name="T1" fmla="*/ 2147483646 h 138"/>
                <a:gd name="T2" fmla="*/ 0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0" y="122"/>
                  </a:lnTo>
                  <a:lnTo>
                    <a:pt x="1" y="106"/>
                  </a:lnTo>
                  <a:lnTo>
                    <a:pt x="1" y="90"/>
                  </a:lnTo>
                  <a:lnTo>
                    <a:pt x="1" y="74"/>
                  </a:lnTo>
                  <a:lnTo>
                    <a:pt x="2" y="60"/>
                  </a:lnTo>
                  <a:lnTo>
                    <a:pt x="2" y="47"/>
                  </a:lnTo>
                  <a:lnTo>
                    <a:pt x="3" y="33"/>
                  </a:lnTo>
                  <a:lnTo>
                    <a:pt x="3" y="23"/>
                  </a:lnTo>
                  <a:lnTo>
                    <a:pt x="3" y="13"/>
                  </a:lnTo>
                  <a:lnTo>
                    <a:pt x="4" y="7"/>
                  </a:lnTo>
                  <a:lnTo>
                    <a:pt x="4" y="4"/>
                  </a:lnTo>
                  <a:lnTo>
                    <a:pt x="4" y="0"/>
                  </a:lnTo>
                  <a:lnTo>
                    <a:pt x="5" y="0"/>
                  </a:lnTo>
                  <a:lnTo>
                    <a:pt x="5" y="1"/>
                  </a:lnTo>
                  <a:lnTo>
                    <a:pt x="5" y="4"/>
                  </a:lnTo>
                  <a:lnTo>
                    <a:pt x="6" y="7"/>
                  </a:lnTo>
                  <a:lnTo>
                    <a:pt x="6" y="13"/>
                  </a:lnTo>
                  <a:lnTo>
                    <a:pt x="7" y="18"/>
                  </a:lnTo>
                  <a:lnTo>
                    <a:pt x="7" y="24"/>
                  </a:lnTo>
                  <a:lnTo>
                    <a:pt x="7" y="32"/>
                  </a:lnTo>
                  <a:lnTo>
                    <a:pt x="8" y="38"/>
                  </a:lnTo>
                  <a:lnTo>
                    <a:pt x="8" y="47"/>
                  </a:lnTo>
                  <a:lnTo>
                    <a:pt x="8" y="54"/>
                  </a:lnTo>
                  <a:lnTo>
                    <a:pt x="9" y="61"/>
                  </a:lnTo>
                  <a:lnTo>
                    <a:pt x="9" y="67"/>
                  </a:lnTo>
                  <a:lnTo>
                    <a:pt x="9" y="73"/>
                  </a:lnTo>
                  <a:lnTo>
                    <a:pt x="10" y="80"/>
                  </a:lnTo>
                  <a:lnTo>
                    <a:pt x="10" y="86"/>
                  </a:lnTo>
                  <a:lnTo>
                    <a:pt x="10" y="91"/>
                  </a:lnTo>
                  <a:lnTo>
                    <a:pt x="11" y="95"/>
                  </a:lnTo>
                  <a:lnTo>
                    <a:pt x="11" y="99"/>
                  </a:lnTo>
                  <a:lnTo>
                    <a:pt x="12" y="103"/>
                  </a:lnTo>
                  <a:lnTo>
                    <a:pt x="12" y="106"/>
                  </a:lnTo>
                  <a:lnTo>
                    <a:pt x="12" y="109"/>
                  </a:lnTo>
                  <a:lnTo>
                    <a:pt x="13" y="112"/>
                  </a:lnTo>
                  <a:lnTo>
                    <a:pt x="13" y="114"/>
                  </a:lnTo>
                  <a:lnTo>
                    <a:pt x="13" y="115"/>
                  </a:lnTo>
                  <a:lnTo>
                    <a:pt x="14" y="117"/>
                  </a:lnTo>
                  <a:lnTo>
                    <a:pt x="14" y="118"/>
                  </a:lnTo>
                  <a:lnTo>
                    <a:pt x="15" y="120"/>
                  </a:lnTo>
                  <a:lnTo>
                    <a:pt x="16" y="121"/>
                  </a:lnTo>
                  <a:lnTo>
                    <a:pt x="16" y="120"/>
                  </a:lnTo>
                  <a:lnTo>
                    <a:pt x="16" y="119"/>
                  </a:lnTo>
                  <a:lnTo>
                    <a:pt x="17" y="121"/>
                  </a:lnTo>
                  <a:lnTo>
                    <a:pt x="18"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50" name="Freeform 207">
              <a:extLst>
                <a:ext uri="{FF2B5EF4-FFF2-40B4-BE49-F238E27FC236}">
                  <a16:creationId xmlns:a16="http://schemas.microsoft.com/office/drawing/2014/main" id="{7594EA41-B73F-4032-94FD-49C90A339F6D}"/>
                </a:ext>
              </a:extLst>
            </p:cNvPr>
            <p:cNvSpPr>
              <a:spLocks/>
            </p:cNvSpPr>
            <p:nvPr/>
          </p:nvSpPr>
          <p:spPr bwMode="auto">
            <a:xfrm>
              <a:off x="2765931" y="3300996"/>
              <a:ext cx="26983" cy="30624"/>
            </a:xfrm>
            <a:custGeom>
              <a:avLst/>
              <a:gdLst>
                <a:gd name="T0" fmla="*/ 0 w 17"/>
                <a:gd name="T1" fmla="*/ 0 h 39"/>
                <a:gd name="T2" fmla="*/ 0 w 17"/>
                <a:gd name="T3" fmla="*/ 2147483646 h 39"/>
                <a:gd name="T4" fmla="*/ 0 w 17"/>
                <a:gd name="T5" fmla="*/ 2147483646 h 39"/>
                <a:gd name="T6" fmla="*/ 2147483646 w 17"/>
                <a:gd name="T7" fmla="*/ 2147483646 h 39"/>
                <a:gd name="T8" fmla="*/ 2147483646 w 17"/>
                <a:gd name="T9" fmla="*/ 2147483646 h 39"/>
                <a:gd name="T10" fmla="*/ 2147483646 w 17"/>
                <a:gd name="T11" fmla="*/ 2147483646 h 39"/>
                <a:gd name="T12" fmla="*/ 2147483646 w 17"/>
                <a:gd name="T13" fmla="*/ 2147483646 h 39"/>
                <a:gd name="T14" fmla="*/ 2147483646 w 17"/>
                <a:gd name="T15" fmla="*/ 2147483646 h 39"/>
                <a:gd name="T16" fmla="*/ 2147483646 w 17"/>
                <a:gd name="T17" fmla="*/ 2147483646 h 39"/>
                <a:gd name="T18" fmla="*/ 2147483646 w 17"/>
                <a:gd name="T19" fmla="*/ 2147483646 h 39"/>
                <a:gd name="T20" fmla="*/ 2147483646 w 17"/>
                <a:gd name="T21" fmla="*/ 2147483646 h 39"/>
                <a:gd name="T22" fmla="*/ 2147483646 w 17"/>
                <a:gd name="T23" fmla="*/ 2147483646 h 39"/>
                <a:gd name="T24" fmla="*/ 2147483646 w 17"/>
                <a:gd name="T25" fmla="*/ 2147483646 h 39"/>
                <a:gd name="T26" fmla="*/ 2147483646 w 17"/>
                <a:gd name="T27" fmla="*/ 2147483646 h 39"/>
                <a:gd name="T28" fmla="*/ 2147483646 w 17"/>
                <a:gd name="T29" fmla="*/ 2147483646 h 39"/>
                <a:gd name="T30" fmla="*/ 2147483646 w 17"/>
                <a:gd name="T31" fmla="*/ 2147483646 h 39"/>
                <a:gd name="T32" fmla="*/ 2147483646 w 17"/>
                <a:gd name="T33" fmla="*/ 2147483646 h 39"/>
                <a:gd name="T34" fmla="*/ 2147483646 w 17"/>
                <a:gd name="T35" fmla="*/ 2147483646 h 39"/>
                <a:gd name="T36" fmla="*/ 2147483646 w 17"/>
                <a:gd name="T37" fmla="*/ 2147483646 h 39"/>
                <a:gd name="T38" fmla="*/ 2147483646 w 17"/>
                <a:gd name="T39" fmla="*/ 2147483646 h 39"/>
                <a:gd name="T40" fmla="*/ 2147483646 w 17"/>
                <a:gd name="T41" fmla="*/ 2147483646 h 39"/>
                <a:gd name="T42" fmla="*/ 2147483646 w 17"/>
                <a:gd name="T43" fmla="*/ 2147483646 h 39"/>
                <a:gd name="T44" fmla="*/ 2147483646 w 17"/>
                <a:gd name="T45" fmla="*/ 2147483646 h 39"/>
                <a:gd name="T46" fmla="*/ 2147483646 w 17"/>
                <a:gd name="T47" fmla="*/ 2147483646 h 39"/>
                <a:gd name="T48" fmla="*/ 2147483646 w 17"/>
                <a:gd name="T49" fmla="*/ 2147483646 h 39"/>
                <a:gd name="T50" fmla="*/ 2147483646 w 17"/>
                <a:gd name="T51" fmla="*/ 2147483646 h 39"/>
                <a:gd name="T52" fmla="*/ 2147483646 w 17"/>
                <a:gd name="T53" fmla="*/ 2147483646 h 39"/>
                <a:gd name="T54" fmla="*/ 2147483646 w 17"/>
                <a:gd name="T55" fmla="*/ 2147483646 h 39"/>
                <a:gd name="T56" fmla="*/ 2147483646 w 17"/>
                <a:gd name="T57" fmla="*/ 2147483646 h 39"/>
                <a:gd name="T58" fmla="*/ 2147483646 w 17"/>
                <a:gd name="T59" fmla="*/ 2147483646 h 39"/>
                <a:gd name="T60" fmla="*/ 2147483646 w 17"/>
                <a:gd name="T61" fmla="*/ 2147483646 h 39"/>
                <a:gd name="T62" fmla="*/ 2147483646 w 17"/>
                <a:gd name="T63" fmla="*/ 2147483646 h 39"/>
                <a:gd name="T64" fmla="*/ 2147483646 w 17"/>
                <a:gd name="T65" fmla="*/ 2147483646 h 39"/>
                <a:gd name="T66" fmla="*/ 2147483646 w 17"/>
                <a:gd name="T67" fmla="*/ 2147483646 h 39"/>
                <a:gd name="T68" fmla="*/ 2147483646 w 17"/>
                <a:gd name="T69" fmla="*/ 2147483646 h 39"/>
                <a:gd name="T70" fmla="*/ 2147483646 w 17"/>
                <a:gd name="T71" fmla="*/ 2147483646 h 39"/>
                <a:gd name="T72" fmla="*/ 2147483646 w 17"/>
                <a:gd name="T73" fmla="*/ 2147483646 h 39"/>
                <a:gd name="T74" fmla="*/ 2147483646 w 17"/>
                <a:gd name="T75" fmla="*/ 2147483646 h 39"/>
                <a:gd name="T76" fmla="*/ 2147483646 w 17"/>
                <a:gd name="T77" fmla="*/ 2147483646 h 39"/>
                <a:gd name="T78" fmla="*/ 2147483646 w 17"/>
                <a:gd name="T79" fmla="*/ 2147483646 h 39"/>
                <a:gd name="T80" fmla="*/ 2147483646 w 17"/>
                <a:gd name="T81" fmla="*/ 2147483646 h 39"/>
                <a:gd name="T82" fmla="*/ 2147483646 w 17"/>
                <a:gd name="T83" fmla="*/ 2147483646 h 39"/>
                <a:gd name="T84" fmla="*/ 2147483646 w 17"/>
                <a:gd name="T85" fmla="*/ 2147483646 h 39"/>
                <a:gd name="T86" fmla="*/ 2147483646 w 17"/>
                <a:gd name="T87" fmla="*/ 2147483646 h 39"/>
                <a:gd name="T88" fmla="*/ 2147483646 w 17"/>
                <a:gd name="T89" fmla="*/ 2147483646 h 39"/>
                <a:gd name="T90" fmla="*/ 2147483646 w 17"/>
                <a:gd name="T91" fmla="*/ 2147483646 h 39"/>
                <a:gd name="T92" fmla="*/ 2147483646 w 17"/>
                <a:gd name="T93" fmla="*/ 2147483646 h 39"/>
                <a:gd name="T94" fmla="*/ 2147483646 w 17"/>
                <a:gd name="T95" fmla="*/ 2147483646 h 39"/>
                <a:gd name="T96" fmla="*/ 2147483646 w 17"/>
                <a:gd name="T97" fmla="*/ 2147483646 h 39"/>
                <a:gd name="T98" fmla="*/ 2147483646 w 17"/>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9">
                  <a:moveTo>
                    <a:pt x="0" y="0"/>
                  </a:moveTo>
                  <a:lnTo>
                    <a:pt x="0" y="1"/>
                  </a:lnTo>
                  <a:lnTo>
                    <a:pt x="0" y="2"/>
                  </a:lnTo>
                  <a:lnTo>
                    <a:pt x="1" y="4"/>
                  </a:lnTo>
                  <a:lnTo>
                    <a:pt x="1" y="5"/>
                  </a:lnTo>
                  <a:lnTo>
                    <a:pt x="1" y="6"/>
                  </a:lnTo>
                  <a:lnTo>
                    <a:pt x="2" y="9"/>
                  </a:lnTo>
                  <a:lnTo>
                    <a:pt x="2" y="11"/>
                  </a:lnTo>
                  <a:lnTo>
                    <a:pt x="2" y="13"/>
                  </a:lnTo>
                  <a:lnTo>
                    <a:pt x="3" y="16"/>
                  </a:lnTo>
                  <a:lnTo>
                    <a:pt x="3" y="18"/>
                  </a:lnTo>
                  <a:lnTo>
                    <a:pt x="3" y="21"/>
                  </a:lnTo>
                  <a:lnTo>
                    <a:pt x="4" y="23"/>
                  </a:lnTo>
                  <a:lnTo>
                    <a:pt x="4" y="24"/>
                  </a:lnTo>
                  <a:lnTo>
                    <a:pt x="5" y="24"/>
                  </a:lnTo>
                  <a:lnTo>
                    <a:pt x="5" y="25"/>
                  </a:lnTo>
                  <a:lnTo>
                    <a:pt x="6" y="26"/>
                  </a:lnTo>
                  <a:lnTo>
                    <a:pt x="7" y="25"/>
                  </a:lnTo>
                  <a:lnTo>
                    <a:pt x="7" y="24"/>
                  </a:lnTo>
                  <a:lnTo>
                    <a:pt x="8" y="22"/>
                  </a:lnTo>
                  <a:lnTo>
                    <a:pt x="9" y="20"/>
                  </a:lnTo>
                  <a:lnTo>
                    <a:pt x="9" y="21"/>
                  </a:lnTo>
                  <a:lnTo>
                    <a:pt x="9" y="20"/>
                  </a:lnTo>
                  <a:lnTo>
                    <a:pt x="10" y="20"/>
                  </a:lnTo>
                  <a:lnTo>
                    <a:pt x="10" y="19"/>
                  </a:lnTo>
                  <a:lnTo>
                    <a:pt x="10" y="17"/>
                  </a:lnTo>
                  <a:lnTo>
                    <a:pt x="11" y="17"/>
                  </a:lnTo>
                  <a:lnTo>
                    <a:pt x="12" y="18"/>
                  </a:lnTo>
                  <a:lnTo>
                    <a:pt x="12" y="16"/>
                  </a:lnTo>
                  <a:lnTo>
                    <a:pt x="12" y="19"/>
                  </a:lnTo>
                  <a:lnTo>
                    <a:pt x="13" y="20"/>
                  </a:lnTo>
                  <a:lnTo>
                    <a:pt x="13" y="19"/>
                  </a:lnTo>
                  <a:lnTo>
                    <a:pt x="14" y="20"/>
                  </a:lnTo>
                  <a:lnTo>
                    <a:pt x="14" y="21"/>
                  </a:lnTo>
                  <a:lnTo>
                    <a:pt x="14" y="23"/>
                  </a:lnTo>
                  <a:lnTo>
                    <a:pt x="15" y="25"/>
                  </a:lnTo>
                  <a:lnTo>
                    <a:pt x="15" y="28"/>
                  </a:lnTo>
                  <a:lnTo>
                    <a:pt x="16" y="31"/>
                  </a:lnTo>
                  <a:lnTo>
                    <a:pt x="16" y="33"/>
                  </a:lnTo>
                  <a:lnTo>
                    <a:pt x="16" y="34"/>
                  </a:lnTo>
                  <a:lnTo>
                    <a:pt x="17" y="36"/>
                  </a:lnTo>
                  <a:lnTo>
                    <a:pt x="17" y="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51" name="Freeform 208">
              <a:extLst>
                <a:ext uri="{FF2B5EF4-FFF2-40B4-BE49-F238E27FC236}">
                  <a16:creationId xmlns:a16="http://schemas.microsoft.com/office/drawing/2014/main" id="{61469AEB-9ED1-47A3-AA9A-758CEE2C853A}"/>
                </a:ext>
              </a:extLst>
            </p:cNvPr>
            <p:cNvSpPr>
              <a:spLocks/>
            </p:cNvSpPr>
            <p:nvPr/>
          </p:nvSpPr>
          <p:spPr bwMode="auto">
            <a:xfrm>
              <a:off x="2792914" y="3331620"/>
              <a:ext cx="28569" cy="30624"/>
            </a:xfrm>
            <a:custGeom>
              <a:avLst/>
              <a:gdLst>
                <a:gd name="T0" fmla="*/ 0 w 18"/>
                <a:gd name="T1" fmla="*/ 0 h 39"/>
                <a:gd name="T2" fmla="*/ 0 w 18"/>
                <a:gd name="T3" fmla="*/ 2147483646 h 39"/>
                <a:gd name="T4" fmla="*/ 2147483646 w 18"/>
                <a:gd name="T5" fmla="*/ 2147483646 h 39"/>
                <a:gd name="T6" fmla="*/ 2147483646 w 18"/>
                <a:gd name="T7" fmla="*/ 2147483646 h 39"/>
                <a:gd name="T8" fmla="*/ 2147483646 w 18"/>
                <a:gd name="T9" fmla="*/ 2147483646 h 39"/>
                <a:gd name="T10" fmla="*/ 2147483646 w 18"/>
                <a:gd name="T11" fmla="*/ 2147483646 h 39"/>
                <a:gd name="T12" fmla="*/ 2147483646 w 18"/>
                <a:gd name="T13" fmla="*/ 2147483646 h 39"/>
                <a:gd name="T14" fmla="*/ 2147483646 w 18"/>
                <a:gd name="T15" fmla="*/ 2147483646 h 39"/>
                <a:gd name="T16" fmla="*/ 2147483646 w 18"/>
                <a:gd name="T17" fmla="*/ 2147483646 h 39"/>
                <a:gd name="T18" fmla="*/ 2147483646 w 18"/>
                <a:gd name="T19" fmla="*/ 2147483646 h 39"/>
                <a:gd name="T20" fmla="*/ 2147483646 w 18"/>
                <a:gd name="T21" fmla="*/ 2147483646 h 39"/>
                <a:gd name="T22" fmla="*/ 2147483646 w 18"/>
                <a:gd name="T23" fmla="*/ 2147483646 h 39"/>
                <a:gd name="T24" fmla="*/ 2147483646 w 18"/>
                <a:gd name="T25" fmla="*/ 2147483646 h 39"/>
                <a:gd name="T26" fmla="*/ 2147483646 w 18"/>
                <a:gd name="T27" fmla="*/ 2147483646 h 39"/>
                <a:gd name="T28" fmla="*/ 2147483646 w 18"/>
                <a:gd name="T29" fmla="*/ 2147483646 h 39"/>
                <a:gd name="T30" fmla="*/ 2147483646 w 18"/>
                <a:gd name="T31" fmla="*/ 2147483646 h 39"/>
                <a:gd name="T32" fmla="*/ 2147483646 w 18"/>
                <a:gd name="T33" fmla="*/ 2147483646 h 39"/>
                <a:gd name="T34" fmla="*/ 2147483646 w 18"/>
                <a:gd name="T35" fmla="*/ 2147483646 h 39"/>
                <a:gd name="T36" fmla="*/ 2147483646 w 18"/>
                <a:gd name="T37" fmla="*/ 2147483646 h 39"/>
                <a:gd name="T38" fmla="*/ 2147483646 w 18"/>
                <a:gd name="T39" fmla="*/ 2147483646 h 39"/>
                <a:gd name="T40" fmla="*/ 2147483646 w 18"/>
                <a:gd name="T41" fmla="*/ 2147483646 h 39"/>
                <a:gd name="T42" fmla="*/ 2147483646 w 18"/>
                <a:gd name="T43" fmla="*/ 2147483646 h 39"/>
                <a:gd name="T44" fmla="*/ 2147483646 w 18"/>
                <a:gd name="T45" fmla="*/ 2147483646 h 39"/>
                <a:gd name="T46" fmla="*/ 2147483646 w 18"/>
                <a:gd name="T47" fmla="*/ 2147483646 h 39"/>
                <a:gd name="T48" fmla="*/ 2147483646 w 18"/>
                <a:gd name="T49" fmla="*/ 2147483646 h 39"/>
                <a:gd name="T50" fmla="*/ 2147483646 w 18"/>
                <a:gd name="T51" fmla="*/ 2147483646 h 39"/>
                <a:gd name="T52" fmla="*/ 2147483646 w 18"/>
                <a:gd name="T53" fmla="*/ 2147483646 h 39"/>
                <a:gd name="T54" fmla="*/ 2147483646 w 18"/>
                <a:gd name="T55" fmla="*/ 2147483646 h 39"/>
                <a:gd name="T56" fmla="*/ 2147483646 w 18"/>
                <a:gd name="T57" fmla="*/ 2147483646 h 39"/>
                <a:gd name="T58" fmla="*/ 2147483646 w 18"/>
                <a:gd name="T59" fmla="*/ 2147483646 h 39"/>
                <a:gd name="T60" fmla="*/ 2147483646 w 18"/>
                <a:gd name="T61" fmla="*/ 2147483646 h 39"/>
                <a:gd name="T62" fmla="*/ 2147483646 w 18"/>
                <a:gd name="T63" fmla="*/ 2147483646 h 39"/>
                <a:gd name="T64" fmla="*/ 2147483646 w 18"/>
                <a:gd name="T65" fmla="*/ 2147483646 h 39"/>
                <a:gd name="T66" fmla="*/ 2147483646 w 18"/>
                <a:gd name="T67" fmla="*/ 2147483646 h 39"/>
                <a:gd name="T68" fmla="*/ 2147483646 w 18"/>
                <a:gd name="T69" fmla="*/ 2147483646 h 39"/>
                <a:gd name="T70" fmla="*/ 2147483646 w 18"/>
                <a:gd name="T71" fmla="*/ 2147483646 h 39"/>
                <a:gd name="T72" fmla="*/ 2147483646 w 18"/>
                <a:gd name="T73" fmla="*/ 2147483646 h 39"/>
                <a:gd name="T74" fmla="*/ 2147483646 w 18"/>
                <a:gd name="T75" fmla="*/ 2147483646 h 39"/>
                <a:gd name="T76" fmla="*/ 2147483646 w 18"/>
                <a:gd name="T77" fmla="*/ 2147483646 h 39"/>
                <a:gd name="T78" fmla="*/ 2147483646 w 18"/>
                <a:gd name="T79" fmla="*/ 2147483646 h 39"/>
                <a:gd name="T80" fmla="*/ 2147483646 w 18"/>
                <a:gd name="T81" fmla="*/ 2147483646 h 39"/>
                <a:gd name="T82" fmla="*/ 2147483646 w 18"/>
                <a:gd name="T83" fmla="*/ 2147483646 h 39"/>
                <a:gd name="T84" fmla="*/ 2147483646 w 18"/>
                <a:gd name="T85" fmla="*/ 2147483646 h 39"/>
                <a:gd name="T86" fmla="*/ 2147483646 w 18"/>
                <a:gd name="T87" fmla="*/ 2147483646 h 39"/>
                <a:gd name="T88" fmla="*/ 2147483646 w 18"/>
                <a:gd name="T89" fmla="*/ 2147483646 h 39"/>
                <a:gd name="T90" fmla="*/ 2147483646 w 18"/>
                <a:gd name="T91" fmla="*/ 2147483646 h 39"/>
                <a:gd name="T92" fmla="*/ 2147483646 w 18"/>
                <a:gd name="T93" fmla="*/ 2147483646 h 39"/>
                <a:gd name="T94" fmla="*/ 2147483646 w 18"/>
                <a:gd name="T95" fmla="*/ 2147483646 h 39"/>
                <a:gd name="T96" fmla="*/ 2147483646 w 18"/>
                <a:gd name="T97" fmla="*/ 2147483646 h 39"/>
                <a:gd name="T98" fmla="*/ 2147483646 w 18"/>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9">
                  <a:moveTo>
                    <a:pt x="0" y="0"/>
                  </a:moveTo>
                  <a:lnTo>
                    <a:pt x="0" y="2"/>
                  </a:lnTo>
                  <a:lnTo>
                    <a:pt x="1" y="2"/>
                  </a:lnTo>
                  <a:lnTo>
                    <a:pt x="1" y="7"/>
                  </a:lnTo>
                  <a:lnTo>
                    <a:pt x="2" y="7"/>
                  </a:lnTo>
                  <a:lnTo>
                    <a:pt x="2" y="9"/>
                  </a:lnTo>
                  <a:lnTo>
                    <a:pt x="2" y="10"/>
                  </a:lnTo>
                  <a:lnTo>
                    <a:pt x="3" y="12"/>
                  </a:lnTo>
                  <a:lnTo>
                    <a:pt x="3" y="14"/>
                  </a:lnTo>
                  <a:lnTo>
                    <a:pt x="3" y="16"/>
                  </a:lnTo>
                  <a:lnTo>
                    <a:pt x="4" y="16"/>
                  </a:lnTo>
                  <a:lnTo>
                    <a:pt x="4" y="18"/>
                  </a:lnTo>
                  <a:lnTo>
                    <a:pt x="4" y="20"/>
                  </a:lnTo>
                  <a:lnTo>
                    <a:pt x="5" y="20"/>
                  </a:lnTo>
                  <a:lnTo>
                    <a:pt x="5" y="23"/>
                  </a:lnTo>
                  <a:lnTo>
                    <a:pt x="6" y="23"/>
                  </a:lnTo>
                  <a:lnTo>
                    <a:pt x="6" y="24"/>
                  </a:lnTo>
                  <a:lnTo>
                    <a:pt x="6" y="26"/>
                  </a:lnTo>
                  <a:lnTo>
                    <a:pt x="7" y="27"/>
                  </a:lnTo>
                  <a:lnTo>
                    <a:pt x="8" y="28"/>
                  </a:lnTo>
                  <a:lnTo>
                    <a:pt x="8" y="29"/>
                  </a:lnTo>
                  <a:lnTo>
                    <a:pt x="8" y="30"/>
                  </a:lnTo>
                  <a:lnTo>
                    <a:pt x="9" y="31"/>
                  </a:lnTo>
                  <a:lnTo>
                    <a:pt x="9" y="30"/>
                  </a:lnTo>
                  <a:lnTo>
                    <a:pt x="9" y="31"/>
                  </a:lnTo>
                  <a:lnTo>
                    <a:pt x="10" y="32"/>
                  </a:lnTo>
                  <a:lnTo>
                    <a:pt x="10" y="33"/>
                  </a:lnTo>
                  <a:lnTo>
                    <a:pt x="11" y="34"/>
                  </a:lnTo>
                  <a:lnTo>
                    <a:pt x="11" y="35"/>
                  </a:lnTo>
                  <a:lnTo>
                    <a:pt x="11" y="34"/>
                  </a:lnTo>
                  <a:lnTo>
                    <a:pt x="11" y="33"/>
                  </a:lnTo>
                  <a:lnTo>
                    <a:pt x="12" y="35"/>
                  </a:lnTo>
                  <a:lnTo>
                    <a:pt x="13" y="35"/>
                  </a:lnTo>
                  <a:lnTo>
                    <a:pt x="13" y="36"/>
                  </a:lnTo>
                  <a:lnTo>
                    <a:pt x="13" y="35"/>
                  </a:lnTo>
                  <a:lnTo>
                    <a:pt x="14" y="36"/>
                  </a:lnTo>
                  <a:lnTo>
                    <a:pt x="14" y="37"/>
                  </a:lnTo>
                  <a:lnTo>
                    <a:pt x="14" y="36"/>
                  </a:lnTo>
                  <a:lnTo>
                    <a:pt x="15" y="38"/>
                  </a:lnTo>
                  <a:lnTo>
                    <a:pt x="15" y="39"/>
                  </a:lnTo>
                  <a:lnTo>
                    <a:pt x="15" y="38"/>
                  </a:lnTo>
                  <a:lnTo>
                    <a:pt x="16" y="37"/>
                  </a:lnTo>
                  <a:lnTo>
                    <a:pt x="16" y="38"/>
                  </a:lnTo>
                  <a:lnTo>
                    <a:pt x="17" y="38"/>
                  </a:lnTo>
                  <a:lnTo>
                    <a:pt x="17" y="39"/>
                  </a:lnTo>
                  <a:lnTo>
                    <a:pt x="17" y="37"/>
                  </a:lnTo>
                  <a:lnTo>
                    <a:pt x="18"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52" name="Freeform 209">
              <a:extLst>
                <a:ext uri="{FF2B5EF4-FFF2-40B4-BE49-F238E27FC236}">
                  <a16:creationId xmlns:a16="http://schemas.microsoft.com/office/drawing/2014/main" id="{24B2C707-91A2-491C-BFBE-EC4CAF81F958}"/>
                </a:ext>
              </a:extLst>
            </p:cNvPr>
            <p:cNvSpPr>
              <a:spLocks/>
            </p:cNvSpPr>
            <p:nvPr/>
          </p:nvSpPr>
          <p:spPr bwMode="auto">
            <a:xfrm>
              <a:off x="2821484" y="3361459"/>
              <a:ext cx="26983" cy="15705"/>
            </a:xfrm>
            <a:custGeom>
              <a:avLst/>
              <a:gdLst>
                <a:gd name="T0" fmla="*/ 0 w 17"/>
                <a:gd name="T1" fmla="*/ 0 h 20"/>
                <a:gd name="T2" fmla="*/ 0 w 17"/>
                <a:gd name="T3" fmla="*/ 0 h 20"/>
                <a:gd name="T4" fmla="*/ 0 w 17"/>
                <a:gd name="T5" fmla="*/ 0 h 20"/>
                <a:gd name="T6" fmla="*/ 2147483646 w 17"/>
                <a:gd name="T7" fmla="*/ 0 h 20"/>
                <a:gd name="T8" fmla="*/ 2147483646 w 17"/>
                <a:gd name="T9" fmla="*/ 2147483646 h 20"/>
                <a:gd name="T10" fmla="*/ 2147483646 w 17"/>
                <a:gd name="T11" fmla="*/ 0 h 20"/>
                <a:gd name="T12" fmla="*/ 2147483646 w 17"/>
                <a:gd name="T13" fmla="*/ 2147483646 h 20"/>
                <a:gd name="T14" fmla="*/ 2147483646 w 17"/>
                <a:gd name="T15" fmla="*/ 0 h 20"/>
                <a:gd name="T16" fmla="*/ 2147483646 w 17"/>
                <a:gd name="T17" fmla="*/ 0 h 20"/>
                <a:gd name="T18" fmla="*/ 2147483646 w 17"/>
                <a:gd name="T19" fmla="*/ 2147483646 h 20"/>
                <a:gd name="T20" fmla="*/ 2147483646 w 17"/>
                <a:gd name="T21" fmla="*/ 2147483646 h 20"/>
                <a:gd name="T22" fmla="*/ 2147483646 w 17"/>
                <a:gd name="T23" fmla="*/ 2147483646 h 20"/>
                <a:gd name="T24" fmla="*/ 2147483646 w 17"/>
                <a:gd name="T25" fmla="*/ 2147483646 h 20"/>
                <a:gd name="T26" fmla="*/ 2147483646 w 17"/>
                <a:gd name="T27" fmla="*/ 2147483646 h 20"/>
                <a:gd name="T28" fmla="*/ 2147483646 w 17"/>
                <a:gd name="T29" fmla="*/ 2147483646 h 20"/>
                <a:gd name="T30" fmla="*/ 2147483646 w 17"/>
                <a:gd name="T31" fmla="*/ 2147483646 h 20"/>
                <a:gd name="T32" fmla="*/ 2147483646 w 17"/>
                <a:gd name="T33" fmla="*/ 2147483646 h 20"/>
                <a:gd name="T34" fmla="*/ 2147483646 w 17"/>
                <a:gd name="T35" fmla="*/ 2147483646 h 20"/>
                <a:gd name="T36" fmla="*/ 2147483646 w 17"/>
                <a:gd name="T37" fmla="*/ 2147483646 h 20"/>
                <a:gd name="T38" fmla="*/ 2147483646 w 17"/>
                <a:gd name="T39" fmla="*/ 2147483646 h 20"/>
                <a:gd name="T40" fmla="*/ 2147483646 w 17"/>
                <a:gd name="T41" fmla="*/ 2147483646 h 20"/>
                <a:gd name="T42" fmla="*/ 2147483646 w 17"/>
                <a:gd name="T43" fmla="*/ 2147483646 h 20"/>
                <a:gd name="T44" fmla="*/ 2147483646 w 17"/>
                <a:gd name="T45" fmla="*/ 2147483646 h 20"/>
                <a:gd name="T46" fmla="*/ 2147483646 w 17"/>
                <a:gd name="T47" fmla="*/ 2147483646 h 20"/>
                <a:gd name="T48" fmla="*/ 2147483646 w 17"/>
                <a:gd name="T49" fmla="*/ 2147483646 h 20"/>
                <a:gd name="T50" fmla="*/ 2147483646 w 17"/>
                <a:gd name="T51" fmla="*/ 2147483646 h 20"/>
                <a:gd name="T52" fmla="*/ 2147483646 w 17"/>
                <a:gd name="T53" fmla="*/ 2147483646 h 20"/>
                <a:gd name="T54" fmla="*/ 2147483646 w 17"/>
                <a:gd name="T55" fmla="*/ 2147483646 h 20"/>
                <a:gd name="T56" fmla="*/ 2147483646 w 17"/>
                <a:gd name="T57" fmla="*/ 2147483646 h 20"/>
                <a:gd name="T58" fmla="*/ 2147483646 w 17"/>
                <a:gd name="T59" fmla="*/ 2147483646 h 20"/>
                <a:gd name="T60" fmla="*/ 2147483646 w 17"/>
                <a:gd name="T61" fmla="*/ 2147483646 h 20"/>
                <a:gd name="T62" fmla="*/ 2147483646 w 17"/>
                <a:gd name="T63" fmla="*/ 2147483646 h 20"/>
                <a:gd name="T64" fmla="*/ 2147483646 w 17"/>
                <a:gd name="T65" fmla="*/ 2147483646 h 20"/>
                <a:gd name="T66" fmla="*/ 2147483646 w 17"/>
                <a:gd name="T67" fmla="*/ 2147483646 h 20"/>
                <a:gd name="T68" fmla="*/ 2147483646 w 17"/>
                <a:gd name="T69" fmla="*/ 2147483646 h 20"/>
                <a:gd name="T70" fmla="*/ 2147483646 w 17"/>
                <a:gd name="T71" fmla="*/ 2147483646 h 20"/>
                <a:gd name="T72" fmla="*/ 2147483646 w 17"/>
                <a:gd name="T73" fmla="*/ 2147483646 h 20"/>
                <a:gd name="T74" fmla="*/ 2147483646 w 17"/>
                <a:gd name="T75" fmla="*/ 2147483646 h 20"/>
                <a:gd name="T76" fmla="*/ 2147483646 w 17"/>
                <a:gd name="T77" fmla="*/ 2147483646 h 20"/>
                <a:gd name="T78" fmla="*/ 2147483646 w 17"/>
                <a:gd name="T79" fmla="*/ 2147483646 h 20"/>
                <a:gd name="T80" fmla="*/ 2147483646 w 17"/>
                <a:gd name="T81" fmla="*/ 2147483646 h 20"/>
                <a:gd name="T82" fmla="*/ 2147483646 w 17"/>
                <a:gd name="T83" fmla="*/ 2147483646 h 20"/>
                <a:gd name="T84" fmla="*/ 2147483646 w 17"/>
                <a:gd name="T85" fmla="*/ 2147483646 h 20"/>
                <a:gd name="T86" fmla="*/ 2147483646 w 17"/>
                <a:gd name="T87" fmla="*/ 2147483646 h 20"/>
                <a:gd name="T88" fmla="*/ 2147483646 w 17"/>
                <a:gd name="T89" fmla="*/ 2147483646 h 20"/>
                <a:gd name="T90" fmla="*/ 2147483646 w 17"/>
                <a:gd name="T91" fmla="*/ 2147483646 h 20"/>
                <a:gd name="T92" fmla="*/ 2147483646 w 17"/>
                <a:gd name="T93" fmla="*/ 2147483646 h 20"/>
                <a:gd name="T94" fmla="*/ 2147483646 w 17"/>
                <a:gd name="T95" fmla="*/ 2147483646 h 20"/>
                <a:gd name="T96" fmla="*/ 2147483646 w 17"/>
                <a:gd name="T97" fmla="*/ 2147483646 h 20"/>
                <a:gd name="T98" fmla="*/ 2147483646 w 17"/>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
                  <a:moveTo>
                    <a:pt x="0" y="0"/>
                  </a:moveTo>
                  <a:lnTo>
                    <a:pt x="0" y="0"/>
                  </a:lnTo>
                  <a:lnTo>
                    <a:pt x="1" y="0"/>
                  </a:lnTo>
                  <a:lnTo>
                    <a:pt x="1" y="1"/>
                  </a:lnTo>
                  <a:lnTo>
                    <a:pt x="1" y="0"/>
                  </a:lnTo>
                  <a:lnTo>
                    <a:pt x="2" y="1"/>
                  </a:lnTo>
                  <a:lnTo>
                    <a:pt x="2" y="0"/>
                  </a:lnTo>
                  <a:lnTo>
                    <a:pt x="3" y="2"/>
                  </a:lnTo>
                  <a:lnTo>
                    <a:pt x="3" y="1"/>
                  </a:lnTo>
                  <a:lnTo>
                    <a:pt x="4" y="2"/>
                  </a:lnTo>
                  <a:lnTo>
                    <a:pt x="5" y="3"/>
                  </a:lnTo>
                  <a:lnTo>
                    <a:pt x="6" y="4"/>
                  </a:lnTo>
                  <a:lnTo>
                    <a:pt x="6" y="3"/>
                  </a:lnTo>
                  <a:lnTo>
                    <a:pt x="6" y="5"/>
                  </a:lnTo>
                  <a:lnTo>
                    <a:pt x="7" y="5"/>
                  </a:lnTo>
                  <a:lnTo>
                    <a:pt x="7" y="4"/>
                  </a:lnTo>
                  <a:lnTo>
                    <a:pt x="8" y="5"/>
                  </a:lnTo>
                  <a:lnTo>
                    <a:pt x="8" y="6"/>
                  </a:lnTo>
                  <a:lnTo>
                    <a:pt x="9" y="6"/>
                  </a:lnTo>
                  <a:lnTo>
                    <a:pt x="9" y="7"/>
                  </a:lnTo>
                  <a:lnTo>
                    <a:pt x="9" y="8"/>
                  </a:lnTo>
                  <a:lnTo>
                    <a:pt x="10" y="8"/>
                  </a:lnTo>
                  <a:lnTo>
                    <a:pt x="10" y="9"/>
                  </a:lnTo>
                  <a:lnTo>
                    <a:pt x="11" y="10"/>
                  </a:lnTo>
                  <a:lnTo>
                    <a:pt x="11" y="11"/>
                  </a:lnTo>
                  <a:lnTo>
                    <a:pt x="11" y="12"/>
                  </a:lnTo>
                  <a:lnTo>
                    <a:pt x="12" y="13"/>
                  </a:lnTo>
                  <a:lnTo>
                    <a:pt x="13" y="12"/>
                  </a:lnTo>
                  <a:lnTo>
                    <a:pt x="13" y="14"/>
                  </a:lnTo>
                  <a:lnTo>
                    <a:pt x="13" y="15"/>
                  </a:lnTo>
                  <a:lnTo>
                    <a:pt x="14" y="15"/>
                  </a:lnTo>
                  <a:lnTo>
                    <a:pt x="14" y="16"/>
                  </a:lnTo>
                  <a:lnTo>
                    <a:pt x="14" y="18"/>
                  </a:lnTo>
                  <a:lnTo>
                    <a:pt x="15" y="18"/>
                  </a:lnTo>
                  <a:lnTo>
                    <a:pt x="15" y="19"/>
                  </a:lnTo>
                  <a:lnTo>
                    <a:pt x="15" y="20"/>
                  </a:lnTo>
                  <a:lnTo>
                    <a:pt x="16" y="20"/>
                  </a:lnTo>
                  <a:lnTo>
                    <a:pt x="16" y="19"/>
                  </a:lnTo>
                  <a:lnTo>
                    <a:pt x="17" y="20"/>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53" name="Freeform 210">
              <a:extLst>
                <a:ext uri="{FF2B5EF4-FFF2-40B4-BE49-F238E27FC236}">
                  <a16:creationId xmlns:a16="http://schemas.microsoft.com/office/drawing/2014/main" id="{C0C7333C-8A0B-4338-93B5-BA2B5B8EA4FE}"/>
                </a:ext>
              </a:extLst>
            </p:cNvPr>
            <p:cNvSpPr>
              <a:spLocks/>
            </p:cNvSpPr>
            <p:nvPr/>
          </p:nvSpPr>
          <p:spPr bwMode="auto">
            <a:xfrm>
              <a:off x="2848465" y="320676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0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2147483646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5"/>
                  </a:moveTo>
                  <a:lnTo>
                    <a:pt x="1" y="213"/>
                  </a:lnTo>
                  <a:lnTo>
                    <a:pt x="1" y="210"/>
                  </a:lnTo>
                  <a:lnTo>
                    <a:pt x="1" y="206"/>
                  </a:lnTo>
                  <a:lnTo>
                    <a:pt x="2" y="201"/>
                  </a:lnTo>
                  <a:lnTo>
                    <a:pt x="2" y="194"/>
                  </a:lnTo>
                  <a:lnTo>
                    <a:pt x="2" y="186"/>
                  </a:lnTo>
                  <a:lnTo>
                    <a:pt x="3" y="174"/>
                  </a:lnTo>
                  <a:lnTo>
                    <a:pt x="3" y="160"/>
                  </a:lnTo>
                  <a:lnTo>
                    <a:pt x="3" y="145"/>
                  </a:lnTo>
                  <a:lnTo>
                    <a:pt x="4" y="131"/>
                  </a:lnTo>
                  <a:lnTo>
                    <a:pt x="4" y="116"/>
                  </a:lnTo>
                  <a:lnTo>
                    <a:pt x="5" y="98"/>
                  </a:lnTo>
                  <a:lnTo>
                    <a:pt x="5" y="82"/>
                  </a:lnTo>
                  <a:lnTo>
                    <a:pt x="5" y="67"/>
                  </a:lnTo>
                  <a:lnTo>
                    <a:pt x="6" y="52"/>
                  </a:lnTo>
                  <a:lnTo>
                    <a:pt x="6" y="40"/>
                  </a:lnTo>
                  <a:lnTo>
                    <a:pt x="6" y="27"/>
                  </a:lnTo>
                  <a:lnTo>
                    <a:pt x="7" y="18"/>
                  </a:lnTo>
                  <a:lnTo>
                    <a:pt x="7" y="11"/>
                  </a:lnTo>
                  <a:lnTo>
                    <a:pt x="7" y="6"/>
                  </a:lnTo>
                  <a:lnTo>
                    <a:pt x="8" y="2"/>
                  </a:lnTo>
                  <a:lnTo>
                    <a:pt x="8" y="0"/>
                  </a:lnTo>
                  <a:lnTo>
                    <a:pt x="8" y="1"/>
                  </a:lnTo>
                  <a:lnTo>
                    <a:pt x="9" y="2"/>
                  </a:lnTo>
                  <a:lnTo>
                    <a:pt x="9" y="5"/>
                  </a:lnTo>
                  <a:lnTo>
                    <a:pt x="9" y="11"/>
                  </a:lnTo>
                  <a:lnTo>
                    <a:pt x="10" y="15"/>
                  </a:lnTo>
                  <a:lnTo>
                    <a:pt x="10" y="22"/>
                  </a:lnTo>
                  <a:lnTo>
                    <a:pt x="10" y="28"/>
                  </a:lnTo>
                  <a:lnTo>
                    <a:pt x="11" y="35"/>
                  </a:lnTo>
                  <a:lnTo>
                    <a:pt x="11" y="43"/>
                  </a:lnTo>
                  <a:lnTo>
                    <a:pt x="12" y="50"/>
                  </a:lnTo>
                  <a:lnTo>
                    <a:pt x="12" y="55"/>
                  </a:lnTo>
                  <a:lnTo>
                    <a:pt x="12" y="62"/>
                  </a:lnTo>
                  <a:lnTo>
                    <a:pt x="13" y="69"/>
                  </a:lnTo>
                  <a:lnTo>
                    <a:pt x="13" y="75"/>
                  </a:lnTo>
                  <a:lnTo>
                    <a:pt x="13" y="80"/>
                  </a:lnTo>
                  <a:lnTo>
                    <a:pt x="14" y="84"/>
                  </a:lnTo>
                  <a:lnTo>
                    <a:pt x="14" y="89"/>
                  </a:lnTo>
                  <a:lnTo>
                    <a:pt x="14" y="94"/>
                  </a:lnTo>
                  <a:lnTo>
                    <a:pt x="15" y="97"/>
                  </a:lnTo>
                  <a:lnTo>
                    <a:pt x="15" y="99"/>
                  </a:lnTo>
                  <a:lnTo>
                    <a:pt x="16" y="102"/>
                  </a:lnTo>
                  <a:lnTo>
                    <a:pt x="16" y="105"/>
                  </a:lnTo>
                  <a:lnTo>
                    <a:pt x="16" y="107"/>
                  </a:lnTo>
                  <a:lnTo>
                    <a:pt x="17" y="109"/>
                  </a:lnTo>
                  <a:lnTo>
                    <a:pt x="17" y="110"/>
                  </a:lnTo>
                  <a:lnTo>
                    <a:pt x="17" y="112"/>
                  </a:lnTo>
                  <a:lnTo>
                    <a:pt x="18" y="11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54" name="Freeform 211">
              <a:extLst>
                <a:ext uri="{FF2B5EF4-FFF2-40B4-BE49-F238E27FC236}">
                  <a16:creationId xmlns:a16="http://schemas.microsoft.com/office/drawing/2014/main" id="{410B2105-8A11-4441-8C06-4E2143AB1C70}"/>
                </a:ext>
              </a:extLst>
            </p:cNvPr>
            <p:cNvSpPr>
              <a:spLocks/>
            </p:cNvSpPr>
            <p:nvPr/>
          </p:nvSpPr>
          <p:spPr bwMode="auto">
            <a:xfrm>
              <a:off x="2877035" y="3293145"/>
              <a:ext cx="26983" cy="21201"/>
            </a:xfrm>
            <a:custGeom>
              <a:avLst/>
              <a:gdLst>
                <a:gd name="T0" fmla="*/ 0 w 17"/>
                <a:gd name="T1" fmla="*/ 2147483646 h 27"/>
                <a:gd name="T2" fmla="*/ 0 w 17"/>
                <a:gd name="T3" fmla="*/ 2147483646 h 27"/>
                <a:gd name="T4" fmla="*/ 0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0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2"/>
                  </a:moveTo>
                  <a:lnTo>
                    <a:pt x="0" y="2"/>
                  </a:lnTo>
                  <a:lnTo>
                    <a:pt x="0" y="3"/>
                  </a:lnTo>
                  <a:lnTo>
                    <a:pt x="1" y="2"/>
                  </a:lnTo>
                  <a:lnTo>
                    <a:pt x="1" y="3"/>
                  </a:lnTo>
                  <a:lnTo>
                    <a:pt x="1" y="2"/>
                  </a:lnTo>
                  <a:lnTo>
                    <a:pt x="2" y="2"/>
                  </a:lnTo>
                  <a:lnTo>
                    <a:pt x="3" y="1"/>
                  </a:lnTo>
                  <a:lnTo>
                    <a:pt x="3" y="0"/>
                  </a:lnTo>
                  <a:lnTo>
                    <a:pt x="3" y="1"/>
                  </a:lnTo>
                  <a:lnTo>
                    <a:pt x="4" y="2"/>
                  </a:lnTo>
                  <a:lnTo>
                    <a:pt x="5" y="4"/>
                  </a:lnTo>
                  <a:lnTo>
                    <a:pt x="5" y="5"/>
                  </a:lnTo>
                  <a:lnTo>
                    <a:pt x="5" y="8"/>
                  </a:lnTo>
                  <a:lnTo>
                    <a:pt x="6" y="10"/>
                  </a:lnTo>
                  <a:lnTo>
                    <a:pt x="6" y="13"/>
                  </a:lnTo>
                  <a:lnTo>
                    <a:pt x="6" y="15"/>
                  </a:lnTo>
                  <a:lnTo>
                    <a:pt x="7" y="18"/>
                  </a:lnTo>
                  <a:lnTo>
                    <a:pt x="7" y="20"/>
                  </a:lnTo>
                  <a:lnTo>
                    <a:pt x="8" y="21"/>
                  </a:lnTo>
                  <a:lnTo>
                    <a:pt x="8" y="23"/>
                  </a:lnTo>
                  <a:lnTo>
                    <a:pt x="9" y="26"/>
                  </a:lnTo>
                  <a:lnTo>
                    <a:pt x="9" y="25"/>
                  </a:lnTo>
                  <a:lnTo>
                    <a:pt x="10" y="27"/>
                  </a:lnTo>
                  <a:lnTo>
                    <a:pt x="10" y="25"/>
                  </a:lnTo>
                  <a:lnTo>
                    <a:pt x="11" y="26"/>
                  </a:lnTo>
                  <a:lnTo>
                    <a:pt x="11" y="24"/>
                  </a:lnTo>
                  <a:lnTo>
                    <a:pt x="12" y="23"/>
                  </a:lnTo>
                  <a:lnTo>
                    <a:pt x="12" y="22"/>
                  </a:lnTo>
                  <a:lnTo>
                    <a:pt x="13" y="23"/>
                  </a:lnTo>
                  <a:lnTo>
                    <a:pt x="13" y="22"/>
                  </a:lnTo>
                  <a:lnTo>
                    <a:pt x="13" y="20"/>
                  </a:lnTo>
                  <a:lnTo>
                    <a:pt x="14" y="20"/>
                  </a:lnTo>
                  <a:lnTo>
                    <a:pt x="15" y="22"/>
                  </a:lnTo>
                  <a:lnTo>
                    <a:pt x="15" y="19"/>
                  </a:lnTo>
                  <a:lnTo>
                    <a:pt x="15" y="21"/>
                  </a:lnTo>
                  <a:lnTo>
                    <a:pt x="16" y="20"/>
                  </a:lnTo>
                  <a:lnTo>
                    <a:pt x="16" y="21"/>
                  </a:lnTo>
                  <a:lnTo>
                    <a:pt x="17" y="22"/>
                  </a:lnTo>
                  <a:lnTo>
                    <a:pt x="17"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55" name="Freeform 212">
              <a:extLst>
                <a:ext uri="{FF2B5EF4-FFF2-40B4-BE49-F238E27FC236}">
                  <a16:creationId xmlns:a16="http://schemas.microsoft.com/office/drawing/2014/main" id="{B2D52C24-E0D4-4DA0-B429-1C9A95F7A39E}"/>
                </a:ext>
              </a:extLst>
            </p:cNvPr>
            <p:cNvSpPr>
              <a:spLocks/>
            </p:cNvSpPr>
            <p:nvPr/>
          </p:nvSpPr>
          <p:spPr bwMode="auto">
            <a:xfrm>
              <a:off x="2904018" y="3312775"/>
              <a:ext cx="28569" cy="40832"/>
            </a:xfrm>
            <a:custGeom>
              <a:avLst/>
              <a:gdLst>
                <a:gd name="T0" fmla="*/ 0 w 18"/>
                <a:gd name="T1" fmla="*/ 0 h 52"/>
                <a:gd name="T2" fmla="*/ 2147483646 w 18"/>
                <a:gd name="T3" fmla="*/ 0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0"/>
                  </a:lnTo>
                  <a:lnTo>
                    <a:pt x="1" y="2"/>
                  </a:lnTo>
                  <a:lnTo>
                    <a:pt x="1" y="3"/>
                  </a:lnTo>
                  <a:lnTo>
                    <a:pt x="2" y="5"/>
                  </a:lnTo>
                  <a:lnTo>
                    <a:pt x="2" y="8"/>
                  </a:lnTo>
                  <a:lnTo>
                    <a:pt x="2" y="7"/>
                  </a:lnTo>
                  <a:lnTo>
                    <a:pt x="3" y="10"/>
                  </a:lnTo>
                  <a:lnTo>
                    <a:pt x="3" y="13"/>
                  </a:lnTo>
                  <a:lnTo>
                    <a:pt x="4" y="16"/>
                  </a:lnTo>
                  <a:lnTo>
                    <a:pt x="4" y="17"/>
                  </a:lnTo>
                  <a:lnTo>
                    <a:pt x="4" y="18"/>
                  </a:lnTo>
                  <a:lnTo>
                    <a:pt x="4" y="21"/>
                  </a:lnTo>
                  <a:lnTo>
                    <a:pt x="5" y="21"/>
                  </a:lnTo>
                  <a:lnTo>
                    <a:pt x="5" y="24"/>
                  </a:lnTo>
                  <a:lnTo>
                    <a:pt x="6" y="25"/>
                  </a:lnTo>
                  <a:lnTo>
                    <a:pt x="6" y="28"/>
                  </a:lnTo>
                  <a:lnTo>
                    <a:pt x="6" y="29"/>
                  </a:lnTo>
                  <a:lnTo>
                    <a:pt x="7" y="31"/>
                  </a:lnTo>
                  <a:lnTo>
                    <a:pt x="7" y="32"/>
                  </a:lnTo>
                  <a:lnTo>
                    <a:pt x="7" y="33"/>
                  </a:lnTo>
                  <a:lnTo>
                    <a:pt x="8" y="34"/>
                  </a:lnTo>
                  <a:lnTo>
                    <a:pt x="8" y="36"/>
                  </a:lnTo>
                  <a:lnTo>
                    <a:pt x="9" y="38"/>
                  </a:lnTo>
                  <a:lnTo>
                    <a:pt x="9" y="39"/>
                  </a:lnTo>
                  <a:lnTo>
                    <a:pt x="10" y="41"/>
                  </a:lnTo>
                  <a:lnTo>
                    <a:pt x="10" y="42"/>
                  </a:lnTo>
                  <a:lnTo>
                    <a:pt x="11" y="42"/>
                  </a:lnTo>
                  <a:lnTo>
                    <a:pt x="11" y="43"/>
                  </a:lnTo>
                  <a:lnTo>
                    <a:pt x="11" y="45"/>
                  </a:lnTo>
                  <a:lnTo>
                    <a:pt x="12" y="44"/>
                  </a:lnTo>
                  <a:lnTo>
                    <a:pt x="12" y="46"/>
                  </a:lnTo>
                  <a:lnTo>
                    <a:pt x="13" y="47"/>
                  </a:lnTo>
                  <a:lnTo>
                    <a:pt x="13" y="48"/>
                  </a:lnTo>
                  <a:lnTo>
                    <a:pt x="13" y="49"/>
                  </a:lnTo>
                  <a:lnTo>
                    <a:pt x="14" y="48"/>
                  </a:lnTo>
                  <a:lnTo>
                    <a:pt x="14" y="49"/>
                  </a:lnTo>
                  <a:lnTo>
                    <a:pt x="15" y="49"/>
                  </a:lnTo>
                  <a:lnTo>
                    <a:pt x="15" y="50"/>
                  </a:lnTo>
                  <a:lnTo>
                    <a:pt x="16" y="50"/>
                  </a:lnTo>
                  <a:lnTo>
                    <a:pt x="16" y="51"/>
                  </a:lnTo>
                  <a:lnTo>
                    <a:pt x="16" y="50"/>
                  </a:lnTo>
                  <a:lnTo>
                    <a:pt x="17" y="50"/>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56" name="Freeform 213">
              <a:extLst>
                <a:ext uri="{FF2B5EF4-FFF2-40B4-BE49-F238E27FC236}">
                  <a16:creationId xmlns:a16="http://schemas.microsoft.com/office/drawing/2014/main" id="{3AAB06F1-59EA-4CBF-A6B9-1514F15B17C9}"/>
                </a:ext>
              </a:extLst>
            </p:cNvPr>
            <p:cNvSpPr>
              <a:spLocks/>
            </p:cNvSpPr>
            <p:nvPr/>
          </p:nvSpPr>
          <p:spPr bwMode="auto">
            <a:xfrm>
              <a:off x="2932587" y="3353606"/>
              <a:ext cx="26983" cy="14134"/>
            </a:xfrm>
            <a:custGeom>
              <a:avLst/>
              <a:gdLst>
                <a:gd name="T0" fmla="*/ 0 w 17"/>
                <a:gd name="T1" fmla="*/ 0 h 18"/>
                <a:gd name="T2" fmla="*/ 0 w 17"/>
                <a:gd name="T3" fmla="*/ 2147483646 h 18"/>
                <a:gd name="T4" fmla="*/ 0 w 17"/>
                <a:gd name="T5" fmla="*/ 2147483646 h 18"/>
                <a:gd name="T6" fmla="*/ 2147483646 w 17"/>
                <a:gd name="T7" fmla="*/ 2147483646 h 18"/>
                <a:gd name="T8" fmla="*/ 2147483646 w 17"/>
                <a:gd name="T9" fmla="*/ 2147483646 h 18"/>
                <a:gd name="T10" fmla="*/ 2147483646 w 17"/>
                <a:gd name="T11" fmla="*/ 2147483646 h 18"/>
                <a:gd name="T12" fmla="*/ 2147483646 w 17"/>
                <a:gd name="T13" fmla="*/ 2147483646 h 18"/>
                <a:gd name="T14" fmla="*/ 2147483646 w 17"/>
                <a:gd name="T15" fmla="*/ 2147483646 h 18"/>
                <a:gd name="T16" fmla="*/ 2147483646 w 17"/>
                <a:gd name="T17" fmla="*/ 2147483646 h 18"/>
                <a:gd name="T18" fmla="*/ 2147483646 w 17"/>
                <a:gd name="T19" fmla="*/ 2147483646 h 18"/>
                <a:gd name="T20" fmla="*/ 2147483646 w 17"/>
                <a:gd name="T21" fmla="*/ 2147483646 h 18"/>
                <a:gd name="T22" fmla="*/ 2147483646 w 17"/>
                <a:gd name="T23" fmla="*/ 2147483646 h 18"/>
                <a:gd name="T24" fmla="*/ 2147483646 w 17"/>
                <a:gd name="T25" fmla="*/ 2147483646 h 18"/>
                <a:gd name="T26" fmla="*/ 2147483646 w 17"/>
                <a:gd name="T27" fmla="*/ 2147483646 h 18"/>
                <a:gd name="T28" fmla="*/ 2147483646 w 17"/>
                <a:gd name="T29" fmla="*/ 2147483646 h 18"/>
                <a:gd name="T30" fmla="*/ 2147483646 w 17"/>
                <a:gd name="T31" fmla="*/ 2147483646 h 18"/>
                <a:gd name="T32" fmla="*/ 2147483646 w 17"/>
                <a:gd name="T33" fmla="*/ 2147483646 h 18"/>
                <a:gd name="T34" fmla="*/ 2147483646 w 17"/>
                <a:gd name="T35" fmla="*/ 2147483646 h 18"/>
                <a:gd name="T36" fmla="*/ 2147483646 w 17"/>
                <a:gd name="T37" fmla="*/ 2147483646 h 18"/>
                <a:gd name="T38" fmla="*/ 2147483646 w 17"/>
                <a:gd name="T39" fmla="*/ 2147483646 h 18"/>
                <a:gd name="T40" fmla="*/ 2147483646 w 17"/>
                <a:gd name="T41" fmla="*/ 2147483646 h 18"/>
                <a:gd name="T42" fmla="*/ 2147483646 w 17"/>
                <a:gd name="T43" fmla="*/ 2147483646 h 18"/>
                <a:gd name="T44" fmla="*/ 2147483646 w 17"/>
                <a:gd name="T45" fmla="*/ 2147483646 h 18"/>
                <a:gd name="T46" fmla="*/ 2147483646 w 17"/>
                <a:gd name="T47" fmla="*/ 2147483646 h 18"/>
                <a:gd name="T48" fmla="*/ 2147483646 w 17"/>
                <a:gd name="T49" fmla="*/ 2147483646 h 18"/>
                <a:gd name="T50" fmla="*/ 2147483646 w 17"/>
                <a:gd name="T51" fmla="*/ 2147483646 h 18"/>
                <a:gd name="T52" fmla="*/ 2147483646 w 17"/>
                <a:gd name="T53" fmla="*/ 2147483646 h 18"/>
                <a:gd name="T54" fmla="*/ 2147483646 w 17"/>
                <a:gd name="T55" fmla="*/ 2147483646 h 18"/>
                <a:gd name="T56" fmla="*/ 2147483646 w 17"/>
                <a:gd name="T57" fmla="*/ 2147483646 h 18"/>
                <a:gd name="T58" fmla="*/ 2147483646 w 17"/>
                <a:gd name="T59" fmla="*/ 2147483646 h 18"/>
                <a:gd name="T60" fmla="*/ 2147483646 w 17"/>
                <a:gd name="T61" fmla="*/ 2147483646 h 18"/>
                <a:gd name="T62" fmla="*/ 2147483646 w 17"/>
                <a:gd name="T63" fmla="*/ 2147483646 h 18"/>
                <a:gd name="T64" fmla="*/ 2147483646 w 17"/>
                <a:gd name="T65" fmla="*/ 2147483646 h 18"/>
                <a:gd name="T66" fmla="*/ 2147483646 w 17"/>
                <a:gd name="T67" fmla="*/ 2147483646 h 18"/>
                <a:gd name="T68" fmla="*/ 2147483646 w 17"/>
                <a:gd name="T69" fmla="*/ 2147483646 h 18"/>
                <a:gd name="T70" fmla="*/ 2147483646 w 17"/>
                <a:gd name="T71" fmla="*/ 2147483646 h 18"/>
                <a:gd name="T72" fmla="*/ 2147483646 w 17"/>
                <a:gd name="T73" fmla="*/ 2147483646 h 18"/>
                <a:gd name="T74" fmla="*/ 2147483646 w 17"/>
                <a:gd name="T75" fmla="*/ 2147483646 h 18"/>
                <a:gd name="T76" fmla="*/ 2147483646 w 17"/>
                <a:gd name="T77" fmla="*/ 2147483646 h 18"/>
                <a:gd name="T78" fmla="*/ 2147483646 w 17"/>
                <a:gd name="T79" fmla="*/ 2147483646 h 18"/>
                <a:gd name="T80" fmla="*/ 2147483646 w 17"/>
                <a:gd name="T81" fmla="*/ 2147483646 h 18"/>
                <a:gd name="T82" fmla="*/ 2147483646 w 17"/>
                <a:gd name="T83" fmla="*/ 2147483646 h 18"/>
                <a:gd name="T84" fmla="*/ 2147483646 w 17"/>
                <a:gd name="T85" fmla="*/ 2147483646 h 18"/>
                <a:gd name="T86" fmla="*/ 2147483646 w 17"/>
                <a:gd name="T87" fmla="*/ 2147483646 h 18"/>
                <a:gd name="T88" fmla="*/ 2147483646 w 17"/>
                <a:gd name="T89" fmla="*/ 2147483646 h 18"/>
                <a:gd name="T90" fmla="*/ 2147483646 w 17"/>
                <a:gd name="T91" fmla="*/ 2147483646 h 18"/>
                <a:gd name="T92" fmla="*/ 2147483646 w 17"/>
                <a:gd name="T93" fmla="*/ 2147483646 h 18"/>
                <a:gd name="T94" fmla="*/ 2147483646 w 17"/>
                <a:gd name="T95" fmla="*/ 2147483646 h 18"/>
                <a:gd name="T96" fmla="*/ 2147483646 w 17"/>
                <a:gd name="T97" fmla="*/ 2147483646 h 18"/>
                <a:gd name="T98" fmla="*/ 2147483646 w 17"/>
                <a:gd name="T99" fmla="*/ 2147483646 h 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
                  <a:moveTo>
                    <a:pt x="0" y="0"/>
                  </a:moveTo>
                  <a:lnTo>
                    <a:pt x="0" y="1"/>
                  </a:lnTo>
                  <a:lnTo>
                    <a:pt x="1" y="1"/>
                  </a:lnTo>
                  <a:lnTo>
                    <a:pt x="1" y="2"/>
                  </a:lnTo>
                  <a:lnTo>
                    <a:pt x="2" y="1"/>
                  </a:lnTo>
                  <a:lnTo>
                    <a:pt x="3" y="2"/>
                  </a:lnTo>
                  <a:lnTo>
                    <a:pt x="3" y="1"/>
                  </a:lnTo>
                  <a:lnTo>
                    <a:pt x="4" y="2"/>
                  </a:lnTo>
                  <a:lnTo>
                    <a:pt x="4" y="1"/>
                  </a:lnTo>
                  <a:lnTo>
                    <a:pt x="4" y="2"/>
                  </a:lnTo>
                  <a:lnTo>
                    <a:pt x="5" y="2"/>
                  </a:lnTo>
                  <a:lnTo>
                    <a:pt x="6" y="3"/>
                  </a:lnTo>
                  <a:lnTo>
                    <a:pt x="7" y="3"/>
                  </a:lnTo>
                  <a:lnTo>
                    <a:pt x="8" y="2"/>
                  </a:lnTo>
                  <a:lnTo>
                    <a:pt x="8" y="3"/>
                  </a:lnTo>
                  <a:lnTo>
                    <a:pt x="9" y="5"/>
                  </a:lnTo>
                  <a:lnTo>
                    <a:pt x="9" y="4"/>
                  </a:lnTo>
                  <a:lnTo>
                    <a:pt x="10" y="4"/>
                  </a:lnTo>
                  <a:lnTo>
                    <a:pt x="10" y="5"/>
                  </a:lnTo>
                  <a:lnTo>
                    <a:pt x="11" y="6"/>
                  </a:lnTo>
                  <a:lnTo>
                    <a:pt x="11" y="5"/>
                  </a:lnTo>
                  <a:lnTo>
                    <a:pt x="12" y="6"/>
                  </a:lnTo>
                  <a:lnTo>
                    <a:pt x="12" y="8"/>
                  </a:lnTo>
                  <a:lnTo>
                    <a:pt x="13" y="7"/>
                  </a:lnTo>
                  <a:lnTo>
                    <a:pt x="13" y="9"/>
                  </a:lnTo>
                  <a:lnTo>
                    <a:pt x="13" y="10"/>
                  </a:lnTo>
                  <a:lnTo>
                    <a:pt x="14" y="10"/>
                  </a:lnTo>
                  <a:lnTo>
                    <a:pt x="14" y="11"/>
                  </a:lnTo>
                  <a:lnTo>
                    <a:pt x="15" y="13"/>
                  </a:lnTo>
                  <a:lnTo>
                    <a:pt x="16" y="14"/>
                  </a:lnTo>
                  <a:lnTo>
                    <a:pt x="16" y="15"/>
                  </a:lnTo>
                  <a:lnTo>
                    <a:pt x="17" y="15"/>
                  </a:lnTo>
                  <a:lnTo>
                    <a:pt x="17" y="17"/>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57" name="Freeform 214">
              <a:extLst>
                <a:ext uri="{FF2B5EF4-FFF2-40B4-BE49-F238E27FC236}">
                  <a16:creationId xmlns:a16="http://schemas.microsoft.com/office/drawing/2014/main" id="{6658D909-FFD6-4BBD-97F5-F9731A19033F}"/>
                </a:ext>
              </a:extLst>
            </p:cNvPr>
            <p:cNvSpPr>
              <a:spLocks/>
            </p:cNvSpPr>
            <p:nvPr/>
          </p:nvSpPr>
          <p:spPr bwMode="auto">
            <a:xfrm>
              <a:off x="2959569" y="320205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2147483646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0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1"/>
                  </a:moveTo>
                  <a:lnTo>
                    <a:pt x="1" y="211"/>
                  </a:lnTo>
                  <a:lnTo>
                    <a:pt x="1" y="212"/>
                  </a:lnTo>
                  <a:lnTo>
                    <a:pt x="1" y="213"/>
                  </a:lnTo>
                  <a:lnTo>
                    <a:pt x="2" y="213"/>
                  </a:lnTo>
                  <a:lnTo>
                    <a:pt x="2" y="214"/>
                  </a:lnTo>
                  <a:lnTo>
                    <a:pt x="3" y="215"/>
                  </a:lnTo>
                  <a:lnTo>
                    <a:pt x="3" y="214"/>
                  </a:lnTo>
                  <a:lnTo>
                    <a:pt x="3" y="215"/>
                  </a:lnTo>
                  <a:lnTo>
                    <a:pt x="4" y="213"/>
                  </a:lnTo>
                  <a:lnTo>
                    <a:pt x="4" y="212"/>
                  </a:lnTo>
                  <a:lnTo>
                    <a:pt x="5" y="210"/>
                  </a:lnTo>
                  <a:lnTo>
                    <a:pt x="5" y="207"/>
                  </a:lnTo>
                  <a:lnTo>
                    <a:pt x="5" y="202"/>
                  </a:lnTo>
                  <a:lnTo>
                    <a:pt x="6" y="198"/>
                  </a:lnTo>
                  <a:lnTo>
                    <a:pt x="6" y="188"/>
                  </a:lnTo>
                  <a:lnTo>
                    <a:pt x="6" y="180"/>
                  </a:lnTo>
                  <a:lnTo>
                    <a:pt x="7" y="167"/>
                  </a:lnTo>
                  <a:lnTo>
                    <a:pt x="7" y="153"/>
                  </a:lnTo>
                  <a:lnTo>
                    <a:pt x="7" y="138"/>
                  </a:lnTo>
                  <a:lnTo>
                    <a:pt x="8" y="122"/>
                  </a:lnTo>
                  <a:lnTo>
                    <a:pt x="8" y="107"/>
                  </a:lnTo>
                  <a:lnTo>
                    <a:pt x="8" y="91"/>
                  </a:lnTo>
                  <a:lnTo>
                    <a:pt x="9" y="74"/>
                  </a:lnTo>
                  <a:lnTo>
                    <a:pt x="9" y="59"/>
                  </a:lnTo>
                  <a:lnTo>
                    <a:pt x="10" y="47"/>
                  </a:lnTo>
                  <a:lnTo>
                    <a:pt x="10" y="33"/>
                  </a:lnTo>
                  <a:lnTo>
                    <a:pt x="10" y="23"/>
                  </a:lnTo>
                  <a:lnTo>
                    <a:pt x="11" y="15"/>
                  </a:lnTo>
                  <a:lnTo>
                    <a:pt x="11" y="9"/>
                  </a:lnTo>
                  <a:lnTo>
                    <a:pt x="11" y="5"/>
                  </a:lnTo>
                  <a:lnTo>
                    <a:pt x="12" y="2"/>
                  </a:lnTo>
                  <a:lnTo>
                    <a:pt x="12" y="0"/>
                  </a:lnTo>
                  <a:lnTo>
                    <a:pt x="12" y="3"/>
                  </a:lnTo>
                  <a:lnTo>
                    <a:pt x="13" y="6"/>
                  </a:lnTo>
                  <a:lnTo>
                    <a:pt x="13" y="9"/>
                  </a:lnTo>
                  <a:lnTo>
                    <a:pt x="13" y="13"/>
                  </a:lnTo>
                  <a:lnTo>
                    <a:pt x="14" y="17"/>
                  </a:lnTo>
                  <a:lnTo>
                    <a:pt x="14" y="24"/>
                  </a:lnTo>
                  <a:lnTo>
                    <a:pt x="15" y="30"/>
                  </a:lnTo>
                  <a:lnTo>
                    <a:pt x="15" y="36"/>
                  </a:lnTo>
                  <a:lnTo>
                    <a:pt x="15" y="43"/>
                  </a:lnTo>
                  <a:lnTo>
                    <a:pt x="16" y="50"/>
                  </a:lnTo>
                  <a:lnTo>
                    <a:pt x="16" y="57"/>
                  </a:lnTo>
                  <a:lnTo>
                    <a:pt x="16" y="63"/>
                  </a:lnTo>
                  <a:lnTo>
                    <a:pt x="17" y="68"/>
                  </a:lnTo>
                  <a:lnTo>
                    <a:pt x="17" y="73"/>
                  </a:lnTo>
                  <a:lnTo>
                    <a:pt x="17" y="79"/>
                  </a:lnTo>
                  <a:lnTo>
                    <a:pt x="18" y="8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58" name="Freeform 215">
              <a:extLst>
                <a:ext uri="{FF2B5EF4-FFF2-40B4-BE49-F238E27FC236}">
                  <a16:creationId xmlns:a16="http://schemas.microsoft.com/office/drawing/2014/main" id="{300696F0-7942-46A8-9344-FFF58B20D7A9}"/>
                </a:ext>
              </a:extLst>
            </p:cNvPr>
            <p:cNvSpPr>
              <a:spLocks/>
            </p:cNvSpPr>
            <p:nvPr/>
          </p:nvSpPr>
          <p:spPr bwMode="auto">
            <a:xfrm>
              <a:off x="2988138" y="3268017"/>
              <a:ext cx="26983" cy="40046"/>
            </a:xfrm>
            <a:custGeom>
              <a:avLst/>
              <a:gdLst>
                <a:gd name="T0" fmla="*/ 0 w 17"/>
                <a:gd name="T1" fmla="*/ 0 h 51"/>
                <a:gd name="T2" fmla="*/ 0 w 17"/>
                <a:gd name="T3" fmla="*/ 2147483646 h 51"/>
                <a:gd name="T4" fmla="*/ 2147483646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3"/>
                  </a:lnTo>
                  <a:lnTo>
                    <a:pt x="1" y="6"/>
                  </a:lnTo>
                  <a:lnTo>
                    <a:pt x="1" y="9"/>
                  </a:lnTo>
                  <a:lnTo>
                    <a:pt x="1" y="12"/>
                  </a:lnTo>
                  <a:lnTo>
                    <a:pt x="2" y="14"/>
                  </a:lnTo>
                  <a:lnTo>
                    <a:pt x="2" y="16"/>
                  </a:lnTo>
                  <a:lnTo>
                    <a:pt x="2" y="18"/>
                  </a:lnTo>
                  <a:lnTo>
                    <a:pt x="3" y="19"/>
                  </a:lnTo>
                  <a:lnTo>
                    <a:pt x="3" y="20"/>
                  </a:lnTo>
                  <a:lnTo>
                    <a:pt x="4" y="21"/>
                  </a:lnTo>
                  <a:lnTo>
                    <a:pt x="4" y="22"/>
                  </a:lnTo>
                  <a:lnTo>
                    <a:pt x="4" y="21"/>
                  </a:lnTo>
                  <a:lnTo>
                    <a:pt x="5" y="20"/>
                  </a:lnTo>
                  <a:lnTo>
                    <a:pt x="5" y="21"/>
                  </a:lnTo>
                  <a:lnTo>
                    <a:pt x="6" y="19"/>
                  </a:lnTo>
                  <a:lnTo>
                    <a:pt x="7" y="19"/>
                  </a:lnTo>
                  <a:lnTo>
                    <a:pt x="7" y="18"/>
                  </a:lnTo>
                  <a:lnTo>
                    <a:pt x="7" y="20"/>
                  </a:lnTo>
                  <a:lnTo>
                    <a:pt x="8" y="20"/>
                  </a:lnTo>
                  <a:lnTo>
                    <a:pt x="8" y="21"/>
                  </a:lnTo>
                  <a:lnTo>
                    <a:pt x="8" y="23"/>
                  </a:lnTo>
                  <a:lnTo>
                    <a:pt x="9" y="25"/>
                  </a:lnTo>
                  <a:lnTo>
                    <a:pt x="9" y="27"/>
                  </a:lnTo>
                  <a:lnTo>
                    <a:pt x="10" y="31"/>
                  </a:lnTo>
                  <a:lnTo>
                    <a:pt x="10" y="34"/>
                  </a:lnTo>
                  <a:lnTo>
                    <a:pt x="10" y="37"/>
                  </a:lnTo>
                  <a:lnTo>
                    <a:pt x="11" y="39"/>
                  </a:lnTo>
                  <a:lnTo>
                    <a:pt x="11" y="42"/>
                  </a:lnTo>
                  <a:lnTo>
                    <a:pt x="11" y="44"/>
                  </a:lnTo>
                  <a:lnTo>
                    <a:pt x="12" y="46"/>
                  </a:lnTo>
                  <a:lnTo>
                    <a:pt x="12" y="48"/>
                  </a:lnTo>
                  <a:lnTo>
                    <a:pt x="12" y="49"/>
                  </a:lnTo>
                  <a:lnTo>
                    <a:pt x="13" y="49"/>
                  </a:lnTo>
                  <a:lnTo>
                    <a:pt x="13" y="50"/>
                  </a:lnTo>
                  <a:lnTo>
                    <a:pt x="14" y="51"/>
                  </a:lnTo>
                  <a:lnTo>
                    <a:pt x="14" y="50"/>
                  </a:lnTo>
                  <a:lnTo>
                    <a:pt x="15" y="50"/>
                  </a:lnTo>
                  <a:lnTo>
                    <a:pt x="15" y="49"/>
                  </a:lnTo>
                  <a:lnTo>
                    <a:pt x="15" y="48"/>
                  </a:lnTo>
                  <a:lnTo>
                    <a:pt x="16" y="47"/>
                  </a:lnTo>
                  <a:lnTo>
                    <a:pt x="16" y="46"/>
                  </a:lnTo>
                  <a:lnTo>
                    <a:pt x="17" y="45"/>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59" name="Freeform 216">
              <a:extLst>
                <a:ext uri="{FF2B5EF4-FFF2-40B4-BE49-F238E27FC236}">
                  <a16:creationId xmlns:a16="http://schemas.microsoft.com/office/drawing/2014/main" id="{BF59972B-DCEA-4469-AED1-338772E88DBC}"/>
                </a:ext>
              </a:extLst>
            </p:cNvPr>
            <p:cNvSpPr>
              <a:spLocks/>
            </p:cNvSpPr>
            <p:nvPr/>
          </p:nvSpPr>
          <p:spPr bwMode="auto">
            <a:xfrm>
              <a:off x="3015121" y="3300996"/>
              <a:ext cx="28569" cy="43973"/>
            </a:xfrm>
            <a:custGeom>
              <a:avLst/>
              <a:gdLst>
                <a:gd name="T0" fmla="*/ 0 w 18"/>
                <a:gd name="T1" fmla="*/ 2147483646 h 56"/>
                <a:gd name="T2" fmla="*/ 2147483646 w 18"/>
                <a:gd name="T3" fmla="*/ 2147483646 h 56"/>
                <a:gd name="T4" fmla="*/ 2147483646 w 18"/>
                <a:gd name="T5" fmla="*/ 0 h 56"/>
                <a:gd name="T6" fmla="*/ 2147483646 w 18"/>
                <a:gd name="T7" fmla="*/ 2147483646 h 56"/>
                <a:gd name="T8" fmla="*/ 2147483646 w 18"/>
                <a:gd name="T9" fmla="*/ 2147483646 h 56"/>
                <a:gd name="T10" fmla="*/ 2147483646 w 18"/>
                <a:gd name="T11" fmla="*/ 2147483646 h 56"/>
                <a:gd name="T12" fmla="*/ 2147483646 w 18"/>
                <a:gd name="T13" fmla="*/ 2147483646 h 56"/>
                <a:gd name="T14" fmla="*/ 2147483646 w 18"/>
                <a:gd name="T15" fmla="*/ 2147483646 h 56"/>
                <a:gd name="T16" fmla="*/ 2147483646 w 18"/>
                <a:gd name="T17" fmla="*/ 2147483646 h 56"/>
                <a:gd name="T18" fmla="*/ 2147483646 w 18"/>
                <a:gd name="T19" fmla="*/ 2147483646 h 56"/>
                <a:gd name="T20" fmla="*/ 2147483646 w 18"/>
                <a:gd name="T21" fmla="*/ 2147483646 h 56"/>
                <a:gd name="T22" fmla="*/ 2147483646 w 18"/>
                <a:gd name="T23" fmla="*/ 2147483646 h 56"/>
                <a:gd name="T24" fmla="*/ 2147483646 w 18"/>
                <a:gd name="T25" fmla="*/ 2147483646 h 56"/>
                <a:gd name="T26" fmla="*/ 2147483646 w 18"/>
                <a:gd name="T27" fmla="*/ 2147483646 h 56"/>
                <a:gd name="T28" fmla="*/ 2147483646 w 18"/>
                <a:gd name="T29" fmla="*/ 2147483646 h 56"/>
                <a:gd name="T30" fmla="*/ 2147483646 w 18"/>
                <a:gd name="T31" fmla="*/ 2147483646 h 56"/>
                <a:gd name="T32" fmla="*/ 2147483646 w 18"/>
                <a:gd name="T33" fmla="*/ 2147483646 h 56"/>
                <a:gd name="T34" fmla="*/ 2147483646 w 18"/>
                <a:gd name="T35" fmla="*/ 2147483646 h 56"/>
                <a:gd name="T36" fmla="*/ 2147483646 w 18"/>
                <a:gd name="T37" fmla="*/ 2147483646 h 56"/>
                <a:gd name="T38" fmla="*/ 2147483646 w 18"/>
                <a:gd name="T39" fmla="*/ 2147483646 h 56"/>
                <a:gd name="T40" fmla="*/ 2147483646 w 18"/>
                <a:gd name="T41" fmla="*/ 2147483646 h 56"/>
                <a:gd name="T42" fmla="*/ 2147483646 w 18"/>
                <a:gd name="T43" fmla="*/ 2147483646 h 56"/>
                <a:gd name="T44" fmla="*/ 2147483646 w 18"/>
                <a:gd name="T45" fmla="*/ 2147483646 h 56"/>
                <a:gd name="T46" fmla="*/ 2147483646 w 18"/>
                <a:gd name="T47" fmla="*/ 2147483646 h 56"/>
                <a:gd name="T48" fmla="*/ 2147483646 w 18"/>
                <a:gd name="T49" fmla="*/ 2147483646 h 56"/>
                <a:gd name="T50" fmla="*/ 2147483646 w 18"/>
                <a:gd name="T51" fmla="*/ 2147483646 h 56"/>
                <a:gd name="T52" fmla="*/ 2147483646 w 18"/>
                <a:gd name="T53" fmla="*/ 2147483646 h 56"/>
                <a:gd name="T54" fmla="*/ 2147483646 w 18"/>
                <a:gd name="T55" fmla="*/ 2147483646 h 56"/>
                <a:gd name="T56" fmla="*/ 2147483646 w 18"/>
                <a:gd name="T57" fmla="*/ 2147483646 h 56"/>
                <a:gd name="T58" fmla="*/ 2147483646 w 18"/>
                <a:gd name="T59" fmla="*/ 2147483646 h 56"/>
                <a:gd name="T60" fmla="*/ 2147483646 w 18"/>
                <a:gd name="T61" fmla="*/ 2147483646 h 56"/>
                <a:gd name="T62" fmla="*/ 2147483646 w 18"/>
                <a:gd name="T63" fmla="*/ 2147483646 h 56"/>
                <a:gd name="T64" fmla="*/ 2147483646 w 18"/>
                <a:gd name="T65" fmla="*/ 2147483646 h 56"/>
                <a:gd name="T66" fmla="*/ 2147483646 w 18"/>
                <a:gd name="T67" fmla="*/ 2147483646 h 56"/>
                <a:gd name="T68" fmla="*/ 2147483646 w 18"/>
                <a:gd name="T69" fmla="*/ 2147483646 h 56"/>
                <a:gd name="T70" fmla="*/ 2147483646 w 18"/>
                <a:gd name="T71" fmla="*/ 2147483646 h 56"/>
                <a:gd name="T72" fmla="*/ 2147483646 w 18"/>
                <a:gd name="T73" fmla="*/ 2147483646 h 56"/>
                <a:gd name="T74" fmla="*/ 2147483646 w 18"/>
                <a:gd name="T75" fmla="*/ 2147483646 h 56"/>
                <a:gd name="T76" fmla="*/ 2147483646 w 18"/>
                <a:gd name="T77" fmla="*/ 2147483646 h 56"/>
                <a:gd name="T78" fmla="*/ 2147483646 w 18"/>
                <a:gd name="T79" fmla="*/ 2147483646 h 56"/>
                <a:gd name="T80" fmla="*/ 2147483646 w 18"/>
                <a:gd name="T81" fmla="*/ 2147483646 h 56"/>
                <a:gd name="T82" fmla="*/ 2147483646 w 18"/>
                <a:gd name="T83" fmla="*/ 2147483646 h 56"/>
                <a:gd name="T84" fmla="*/ 2147483646 w 18"/>
                <a:gd name="T85" fmla="*/ 2147483646 h 56"/>
                <a:gd name="T86" fmla="*/ 2147483646 w 18"/>
                <a:gd name="T87" fmla="*/ 2147483646 h 56"/>
                <a:gd name="T88" fmla="*/ 2147483646 w 18"/>
                <a:gd name="T89" fmla="*/ 2147483646 h 56"/>
                <a:gd name="T90" fmla="*/ 2147483646 w 18"/>
                <a:gd name="T91" fmla="*/ 2147483646 h 56"/>
                <a:gd name="T92" fmla="*/ 2147483646 w 18"/>
                <a:gd name="T93" fmla="*/ 2147483646 h 56"/>
                <a:gd name="T94" fmla="*/ 2147483646 w 18"/>
                <a:gd name="T95" fmla="*/ 2147483646 h 56"/>
                <a:gd name="T96" fmla="*/ 2147483646 w 18"/>
                <a:gd name="T97" fmla="*/ 2147483646 h 56"/>
                <a:gd name="T98" fmla="*/ 2147483646 w 18"/>
                <a:gd name="T99" fmla="*/ 2147483646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6">
                  <a:moveTo>
                    <a:pt x="0" y="2"/>
                  </a:moveTo>
                  <a:lnTo>
                    <a:pt x="1" y="3"/>
                  </a:lnTo>
                  <a:lnTo>
                    <a:pt x="1" y="0"/>
                  </a:lnTo>
                  <a:lnTo>
                    <a:pt x="1" y="2"/>
                  </a:lnTo>
                  <a:lnTo>
                    <a:pt x="2" y="1"/>
                  </a:lnTo>
                  <a:lnTo>
                    <a:pt x="2" y="2"/>
                  </a:lnTo>
                  <a:lnTo>
                    <a:pt x="3" y="2"/>
                  </a:lnTo>
                  <a:lnTo>
                    <a:pt x="3" y="3"/>
                  </a:lnTo>
                  <a:lnTo>
                    <a:pt x="4" y="4"/>
                  </a:lnTo>
                  <a:lnTo>
                    <a:pt x="4" y="5"/>
                  </a:lnTo>
                  <a:lnTo>
                    <a:pt x="4" y="7"/>
                  </a:lnTo>
                  <a:lnTo>
                    <a:pt x="5" y="9"/>
                  </a:lnTo>
                  <a:lnTo>
                    <a:pt x="5" y="10"/>
                  </a:lnTo>
                  <a:lnTo>
                    <a:pt x="5" y="12"/>
                  </a:lnTo>
                  <a:lnTo>
                    <a:pt x="6" y="13"/>
                  </a:lnTo>
                  <a:lnTo>
                    <a:pt x="6" y="16"/>
                  </a:lnTo>
                  <a:lnTo>
                    <a:pt x="6" y="17"/>
                  </a:lnTo>
                  <a:lnTo>
                    <a:pt x="7" y="21"/>
                  </a:lnTo>
                  <a:lnTo>
                    <a:pt x="7" y="23"/>
                  </a:lnTo>
                  <a:lnTo>
                    <a:pt x="7" y="24"/>
                  </a:lnTo>
                  <a:lnTo>
                    <a:pt x="8" y="25"/>
                  </a:lnTo>
                  <a:lnTo>
                    <a:pt x="8" y="28"/>
                  </a:lnTo>
                  <a:lnTo>
                    <a:pt x="9" y="29"/>
                  </a:lnTo>
                  <a:lnTo>
                    <a:pt x="9" y="30"/>
                  </a:lnTo>
                  <a:lnTo>
                    <a:pt x="9" y="32"/>
                  </a:lnTo>
                  <a:lnTo>
                    <a:pt x="10" y="34"/>
                  </a:lnTo>
                  <a:lnTo>
                    <a:pt x="10" y="36"/>
                  </a:lnTo>
                  <a:lnTo>
                    <a:pt x="10" y="37"/>
                  </a:lnTo>
                  <a:lnTo>
                    <a:pt x="11" y="38"/>
                  </a:lnTo>
                  <a:lnTo>
                    <a:pt x="11" y="39"/>
                  </a:lnTo>
                  <a:lnTo>
                    <a:pt x="11" y="42"/>
                  </a:lnTo>
                  <a:lnTo>
                    <a:pt x="12" y="42"/>
                  </a:lnTo>
                  <a:lnTo>
                    <a:pt x="12" y="44"/>
                  </a:lnTo>
                  <a:lnTo>
                    <a:pt x="12" y="45"/>
                  </a:lnTo>
                  <a:lnTo>
                    <a:pt x="13" y="46"/>
                  </a:lnTo>
                  <a:lnTo>
                    <a:pt x="14" y="47"/>
                  </a:lnTo>
                  <a:lnTo>
                    <a:pt x="14" y="48"/>
                  </a:lnTo>
                  <a:lnTo>
                    <a:pt x="14" y="49"/>
                  </a:lnTo>
                  <a:lnTo>
                    <a:pt x="15" y="50"/>
                  </a:lnTo>
                  <a:lnTo>
                    <a:pt x="15" y="52"/>
                  </a:lnTo>
                  <a:lnTo>
                    <a:pt x="16" y="52"/>
                  </a:lnTo>
                  <a:lnTo>
                    <a:pt x="16" y="53"/>
                  </a:lnTo>
                  <a:lnTo>
                    <a:pt x="16" y="54"/>
                  </a:lnTo>
                  <a:lnTo>
                    <a:pt x="17" y="54"/>
                  </a:lnTo>
                  <a:lnTo>
                    <a:pt x="17" y="55"/>
                  </a:lnTo>
                  <a:lnTo>
                    <a:pt x="18" y="55"/>
                  </a:lnTo>
                  <a:lnTo>
                    <a:pt x="18" y="5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60" name="Freeform 217">
              <a:extLst>
                <a:ext uri="{FF2B5EF4-FFF2-40B4-BE49-F238E27FC236}">
                  <a16:creationId xmlns:a16="http://schemas.microsoft.com/office/drawing/2014/main" id="{2F47B906-0A0D-40E6-B5A3-3417E220456A}"/>
                </a:ext>
              </a:extLst>
            </p:cNvPr>
            <p:cNvSpPr>
              <a:spLocks/>
            </p:cNvSpPr>
            <p:nvPr/>
          </p:nvSpPr>
          <p:spPr bwMode="auto">
            <a:xfrm>
              <a:off x="3043691" y="3344969"/>
              <a:ext cx="26983" cy="11778"/>
            </a:xfrm>
            <a:custGeom>
              <a:avLst/>
              <a:gdLst>
                <a:gd name="T0" fmla="*/ 0 w 17"/>
                <a:gd name="T1" fmla="*/ 0 h 15"/>
                <a:gd name="T2" fmla="*/ 0 w 17"/>
                <a:gd name="T3" fmla="*/ 0 h 15"/>
                <a:gd name="T4" fmla="*/ 2147483646 w 17"/>
                <a:gd name="T5" fmla="*/ 2147483646 h 15"/>
                <a:gd name="T6" fmla="*/ 2147483646 w 17"/>
                <a:gd name="T7" fmla="*/ 2147483646 h 15"/>
                <a:gd name="T8" fmla="*/ 2147483646 w 17"/>
                <a:gd name="T9" fmla="*/ 2147483646 h 15"/>
                <a:gd name="T10" fmla="*/ 2147483646 w 17"/>
                <a:gd name="T11" fmla="*/ 2147483646 h 15"/>
                <a:gd name="T12" fmla="*/ 2147483646 w 17"/>
                <a:gd name="T13" fmla="*/ 2147483646 h 15"/>
                <a:gd name="T14" fmla="*/ 2147483646 w 17"/>
                <a:gd name="T15" fmla="*/ 2147483646 h 15"/>
                <a:gd name="T16" fmla="*/ 2147483646 w 17"/>
                <a:gd name="T17" fmla="*/ 2147483646 h 15"/>
                <a:gd name="T18" fmla="*/ 2147483646 w 17"/>
                <a:gd name="T19" fmla="*/ 2147483646 h 15"/>
                <a:gd name="T20" fmla="*/ 2147483646 w 17"/>
                <a:gd name="T21" fmla="*/ 2147483646 h 15"/>
                <a:gd name="T22" fmla="*/ 2147483646 w 17"/>
                <a:gd name="T23" fmla="*/ 2147483646 h 15"/>
                <a:gd name="T24" fmla="*/ 2147483646 w 17"/>
                <a:gd name="T25" fmla="*/ 2147483646 h 15"/>
                <a:gd name="T26" fmla="*/ 2147483646 w 17"/>
                <a:gd name="T27" fmla="*/ 2147483646 h 15"/>
                <a:gd name="T28" fmla="*/ 2147483646 w 17"/>
                <a:gd name="T29" fmla="*/ 2147483646 h 15"/>
                <a:gd name="T30" fmla="*/ 2147483646 w 17"/>
                <a:gd name="T31" fmla="*/ 2147483646 h 15"/>
                <a:gd name="T32" fmla="*/ 2147483646 w 17"/>
                <a:gd name="T33" fmla="*/ 2147483646 h 15"/>
                <a:gd name="T34" fmla="*/ 2147483646 w 17"/>
                <a:gd name="T35" fmla="*/ 2147483646 h 15"/>
                <a:gd name="T36" fmla="*/ 2147483646 w 17"/>
                <a:gd name="T37" fmla="*/ 2147483646 h 15"/>
                <a:gd name="T38" fmla="*/ 2147483646 w 17"/>
                <a:gd name="T39" fmla="*/ 2147483646 h 15"/>
                <a:gd name="T40" fmla="*/ 2147483646 w 17"/>
                <a:gd name="T41" fmla="*/ 2147483646 h 15"/>
                <a:gd name="T42" fmla="*/ 2147483646 w 17"/>
                <a:gd name="T43" fmla="*/ 2147483646 h 15"/>
                <a:gd name="T44" fmla="*/ 2147483646 w 17"/>
                <a:gd name="T45" fmla="*/ 2147483646 h 15"/>
                <a:gd name="T46" fmla="*/ 2147483646 w 17"/>
                <a:gd name="T47" fmla="*/ 2147483646 h 15"/>
                <a:gd name="T48" fmla="*/ 2147483646 w 17"/>
                <a:gd name="T49" fmla="*/ 2147483646 h 15"/>
                <a:gd name="T50" fmla="*/ 2147483646 w 17"/>
                <a:gd name="T51" fmla="*/ 2147483646 h 15"/>
                <a:gd name="T52" fmla="*/ 2147483646 w 17"/>
                <a:gd name="T53" fmla="*/ 2147483646 h 15"/>
                <a:gd name="T54" fmla="*/ 2147483646 w 17"/>
                <a:gd name="T55" fmla="*/ 2147483646 h 15"/>
                <a:gd name="T56" fmla="*/ 2147483646 w 17"/>
                <a:gd name="T57" fmla="*/ 2147483646 h 15"/>
                <a:gd name="T58" fmla="*/ 2147483646 w 17"/>
                <a:gd name="T59" fmla="*/ 2147483646 h 15"/>
                <a:gd name="T60" fmla="*/ 2147483646 w 17"/>
                <a:gd name="T61" fmla="*/ 2147483646 h 15"/>
                <a:gd name="T62" fmla="*/ 2147483646 w 17"/>
                <a:gd name="T63" fmla="*/ 2147483646 h 15"/>
                <a:gd name="T64" fmla="*/ 2147483646 w 17"/>
                <a:gd name="T65" fmla="*/ 2147483646 h 15"/>
                <a:gd name="T66" fmla="*/ 2147483646 w 17"/>
                <a:gd name="T67" fmla="*/ 2147483646 h 15"/>
                <a:gd name="T68" fmla="*/ 2147483646 w 17"/>
                <a:gd name="T69" fmla="*/ 2147483646 h 15"/>
                <a:gd name="T70" fmla="*/ 2147483646 w 17"/>
                <a:gd name="T71" fmla="*/ 2147483646 h 15"/>
                <a:gd name="T72" fmla="*/ 2147483646 w 17"/>
                <a:gd name="T73" fmla="*/ 2147483646 h 15"/>
                <a:gd name="T74" fmla="*/ 2147483646 w 17"/>
                <a:gd name="T75" fmla="*/ 2147483646 h 15"/>
                <a:gd name="T76" fmla="*/ 2147483646 w 17"/>
                <a:gd name="T77" fmla="*/ 2147483646 h 15"/>
                <a:gd name="T78" fmla="*/ 2147483646 w 17"/>
                <a:gd name="T79" fmla="*/ 2147483646 h 15"/>
                <a:gd name="T80" fmla="*/ 2147483646 w 17"/>
                <a:gd name="T81" fmla="*/ 2147483646 h 15"/>
                <a:gd name="T82" fmla="*/ 2147483646 w 17"/>
                <a:gd name="T83" fmla="*/ 2147483646 h 15"/>
                <a:gd name="T84" fmla="*/ 2147483646 w 17"/>
                <a:gd name="T85" fmla="*/ 2147483646 h 15"/>
                <a:gd name="T86" fmla="*/ 2147483646 w 17"/>
                <a:gd name="T87" fmla="*/ 2147483646 h 15"/>
                <a:gd name="T88" fmla="*/ 2147483646 w 17"/>
                <a:gd name="T89" fmla="*/ 2147483646 h 15"/>
                <a:gd name="T90" fmla="*/ 2147483646 w 17"/>
                <a:gd name="T91" fmla="*/ 2147483646 h 15"/>
                <a:gd name="T92" fmla="*/ 2147483646 w 17"/>
                <a:gd name="T93" fmla="*/ 2147483646 h 15"/>
                <a:gd name="T94" fmla="*/ 2147483646 w 17"/>
                <a:gd name="T95" fmla="*/ 2147483646 h 15"/>
                <a:gd name="T96" fmla="*/ 2147483646 w 17"/>
                <a:gd name="T97" fmla="*/ 2147483646 h 15"/>
                <a:gd name="T98" fmla="*/ 2147483646 w 17"/>
                <a:gd name="T99" fmla="*/ 2147483646 h 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5">
                  <a:moveTo>
                    <a:pt x="0" y="0"/>
                  </a:moveTo>
                  <a:lnTo>
                    <a:pt x="0" y="0"/>
                  </a:lnTo>
                  <a:lnTo>
                    <a:pt x="1" y="1"/>
                  </a:lnTo>
                  <a:lnTo>
                    <a:pt x="1" y="2"/>
                  </a:lnTo>
                  <a:lnTo>
                    <a:pt x="1" y="1"/>
                  </a:lnTo>
                  <a:lnTo>
                    <a:pt x="2" y="2"/>
                  </a:lnTo>
                  <a:lnTo>
                    <a:pt x="2" y="3"/>
                  </a:lnTo>
                  <a:lnTo>
                    <a:pt x="3" y="3"/>
                  </a:lnTo>
                  <a:lnTo>
                    <a:pt x="3" y="4"/>
                  </a:lnTo>
                  <a:lnTo>
                    <a:pt x="3" y="3"/>
                  </a:lnTo>
                  <a:lnTo>
                    <a:pt x="4" y="4"/>
                  </a:lnTo>
                  <a:lnTo>
                    <a:pt x="5" y="5"/>
                  </a:lnTo>
                  <a:lnTo>
                    <a:pt x="5" y="4"/>
                  </a:lnTo>
                  <a:lnTo>
                    <a:pt x="6" y="4"/>
                  </a:lnTo>
                  <a:lnTo>
                    <a:pt x="6" y="5"/>
                  </a:lnTo>
                  <a:lnTo>
                    <a:pt x="7" y="5"/>
                  </a:lnTo>
                  <a:lnTo>
                    <a:pt x="7" y="7"/>
                  </a:lnTo>
                  <a:lnTo>
                    <a:pt x="7" y="5"/>
                  </a:lnTo>
                  <a:lnTo>
                    <a:pt x="8" y="5"/>
                  </a:lnTo>
                  <a:lnTo>
                    <a:pt x="8" y="6"/>
                  </a:lnTo>
                  <a:lnTo>
                    <a:pt x="9" y="7"/>
                  </a:lnTo>
                  <a:lnTo>
                    <a:pt x="10" y="7"/>
                  </a:lnTo>
                  <a:lnTo>
                    <a:pt x="10" y="8"/>
                  </a:lnTo>
                  <a:lnTo>
                    <a:pt x="11" y="7"/>
                  </a:lnTo>
                  <a:lnTo>
                    <a:pt x="11" y="8"/>
                  </a:lnTo>
                  <a:lnTo>
                    <a:pt x="12" y="8"/>
                  </a:lnTo>
                  <a:lnTo>
                    <a:pt x="12" y="9"/>
                  </a:lnTo>
                  <a:lnTo>
                    <a:pt x="13" y="8"/>
                  </a:lnTo>
                  <a:lnTo>
                    <a:pt x="13" y="10"/>
                  </a:lnTo>
                  <a:lnTo>
                    <a:pt x="14" y="9"/>
                  </a:lnTo>
                  <a:lnTo>
                    <a:pt x="14" y="10"/>
                  </a:lnTo>
                  <a:lnTo>
                    <a:pt x="15" y="12"/>
                  </a:lnTo>
                  <a:lnTo>
                    <a:pt x="16" y="12"/>
                  </a:lnTo>
                  <a:lnTo>
                    <a:pt x="16" y="13"/>
                  </a:lnTo>
                  <a:lnTo>
                    <a:pt x="17" y="13"/>
                  </a:lnTo>
                  <a:lnTo>
                    <a:pt x="17" y="14"/>
                  </a:lnTo>
                  <a:lnTo>
                    <a:pt x="17" y="1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61" name="Freeform 218">
              <a:extLst>
                <a:ext uri="{FF2B5EF4-FFF2-40B4-BE49-F238E27FC236}">
                  <a16:creationId xmlns:a16="http://schemas.microsoft.com/office/drawing/2014/main" id="{44B19F27-D6A0-4948-BA93-0AD88CCDE6B1}"/>
                </a:ext>
              </a:extLst>
            </p:cNvPr>
            <p:cNvSpPr>
              <a:spLocks/>
            </p:cNvSpPr>
            <p:nvPr/>
          </p:nvSpPr>
          <p:spPr bwMode="auto">
            <a:xfrm>
              <a:off x="3070672" y="3202059"/>
              <a:ext cx="28569" cy="164111"/>
            </a:xfrm>
            <a:custGeom>
              <a:avLst/>
              <a:gdLst>
                <a:gd name="T0" fmla="*/ 0 w 18"/>
                <a:gd name="T1" fmla="*/ 2147483646 h 209"/>
                <a:gd name="T2" fmla="*/ 2147483646 w 18"/>
                <a:gd name="T3" fmla="*/ 2147483646 h 209"/>
                <a:gd name="T4" fmla="*/ 2147483646 w 18"/>
                <a:gd name="T5" fmla="*/ 2147483646 h 209"/>
                <a:gd name="T6" fmla="*/ 2147483646 w 18"/>
                <a:gd name="T7" fmla="*/ 2147483646 h 209"/>
                <a:gd name="T8" fmla="*/ 2147483646 w 18"/>
                <a:gd name="T9" fmla="*/ 2147483646 h 209"/>
                <a:gd name="T10" fmla="*/ 2147483646 w 18"/>
                <a:gd name="T11" fmla="*/ 2147483646 h 209"/>
                <a:gd name="T12" fmla="*/ 2147483646 w 18"/>
                <a:gd name="T13" fmla="*/ 2147483646 h 209"/>
                <a:gd name="T14" fmla="*/ 2147483646 w 18"/>
                <a:gd name="T15" fmla="*/ 2147483646 h 209"/>
                <a:gd name="T16" fmla="*/ 2147483646 w 18"/>
                <a:gd name="T17" fmla="*/ 2147483646 h 209"/>
                <a:gd name="T18" fmla="*/ 2147483646 w 18"/>
                <a:gd name="T19" fmla="*/ 2147483646 h 209"/>
                <a:gd name="T20" fmla="*/ 2147483646 w 18"/>
                <a:gd name="T21" fmla="*/ 2147483646 h 209"/>
                <a:gd name="T22" fmla="*/ 2147483646 w 18"/>
                <a:gd name="T23" fmla="*/ 2147483646 h 209"/>
                <a:gd name="T24" fmla="*/ 2147483646 w 18"/>
                <a:gd name="T25" fmla="*/ 2147483646 h 209"/>
                <a:gd name="T26" fmla="*/ 2147483646 w 18"/>
                <a:gd name="T27" fmla="*/ 2147483646 h 209"/>
                <a:gd name="T28" fmla="*/ 2147483646 w 18"/>
                <a:gd name="T29" fmla="*/ 2147483646 h 209"/>
                <a:gd name="T30" fmla="*/ 2147483646 w 18"/>
                <a:gd name="T31" fmla="*/ 2147483646 h 209"/>
                <a:gd name="T32" fmla="*/ 2147483646 w 18"/>
                <a:gd name="T33" fmla="*/ 2147483646 h 209"/>
                <a:gd name="T34" fmla="*/ 2147483646 w 18"/>
                <a:gd name="T35" fmla="*/ 2147483646 h 209"/>
                <a:gd name="T36" fmla="*/ 2147483646 w 18"/>
                <a:gd name="T37" fmla="*/ 2147483646 h 209"/>
                <a:gd name="T38" fmla="*/ 2147483646 w 18"/>
                <a:gd name="T39" fmla="*/ 2147483646 h 209"/>
                <a:gd name="T40" fmla="*/ 2147483646 w 18"/>
                <a:gd name="T41" fmla="*/ 2147483646 h 209"/>
                <a:gd name="T42" fmla="*/ 2147483646 w 18"/>
                <a:gd name="T43" fmla="*/ 2147483646 h 209"/>
                <a:gd name="T44" fmla="*/ 2147483646 w 18"/>
                <a:gd name="T45" fmla="*/ 2147483646 h 209"/>
                <a:gd name="T46" fmla="*/ 2147483646 w 18"/>
                <a:gd name="T47" fmla="*/ 2147483646 h 209"/>
                <a:gd name="T48" fmla="*/ 2147483646 w 18"/>
                <a:gd name="T49" fmla="*/ 2147483646 h 209"/>
                <a:gd name="T50" fmla="*/ 2147483646 w 18"/>
                <a:gd name="T51" fmla="*/ 2147483646 h 209"/>
                <a:gd name="T52" fmla="*/ 2147483646 w 18"/>
                <a:gd name="T53" fmla="*/ 2147483646 h 209"/>
                <a:gd name="T54" fmla="*/ 2147483646 w 18"/>
                <a:gd name="T55" fmla="*/ 2147483646 h 209"/>
                <a:gd name="T56" fmla="*/ 2147483646 w 18"/>
                <a:gd name="T57" fmla="*/ 2147483646 h 209"/>
                <a:gd name="T58" fmla="*/ 2147483646 w 18"/>
                <a:gd name="T59" fmla="*/ 2147483646 h 209"/>
                <a:gd name="T60" fmla="*/ 2147483646 w 18"/>
                <a:gd name="T61" fmla="*/ 2147483646 h 209"/>
                <a:gd name="T62" fmla="*/ 2147483646 w 18"/>
                <a:gd name="T63" fmla="*/ 2147483646 h 209"/>
                <a:gd name="T64" fmla="*/ 2147483646 w 18"/>
                <a:gd name="T65" fmla="*/ 2147483646 h 209"/>
                <a:gd name="T66" fmla="*/ 2147483646 w 18"/>
                <a:gd name="T67" fmla="*/ 2147483646 h 209"/>
                <a:gd name="T68" fmla="*/ 2147483646 w 18"/>
                <a:gd name="T69" fmla="*/ 2147483646 h 209"/>
                <a:gd name="T70" fmla="*/ 2147483646 w 18"/>
                <a:gd name="T71" fmla="*/ 2147483646 h 209"/>
                <a:gd name="T72" fmla="*/ 2147483646 w 18"/>
                <a:gd name="T73" fmla="*/ 2147483646 h 209"/>
                <a:gd name="T74" fmla="*/ 2147483646 w 18"/>
                <a:gd name="T75" fmla="*/ 2147483646 h 209"/>
                <a:gd name="T76" fmla="*/ 2147483646 w 18"/>
                <a:gd name="T77" fmla="*/ 2147483646 h 209"/>
                <a:gd name="T78" fmla="*/ 2147483646 w 18"/>
                <a:gd name="T79" fmla="*/ 2147483646 h 209"/>
                <a:gd name="T80" fmla="*/ 2147483646 w 18"/>
                <a:gd name="T81" fmla="*/ 2147483646 h 209"/>
                <a:gd name="T82" fmla="*/ 2147483646 w 18"/>
                <a:gd name="T83" fmla="*/ 2147483646 h 209"/>
                <a:gd name="T84" fmla="*/ 2147483646 w 18"/>
                <a:gd name="T85" fmla="*/ 2147483646 h 209"/>
                <a:gd name="T86" fmla="*/ 2147483646 w 18"/>
                <a:gd name="T87" fmla="*/ 0 h 209"/>
                <a:gd name="T88" fmla="*/ 2147483646 w 18"/>
                <a:gd name="T89" fmla="*/ 0 h 209"/>
                <a:gd name="T90" fmla="*/ 2147483646 w 18"/>
                <a:gd name="T91" fmla="*/ 2147483646 h 209"/>
                <a:gd name="T92" fmla="*/ 2147483646 w 18"/>
                <a:gd name="T93" fmla="*/ 2147483646 h 209"/>
                <a:gd name="T94" fmla="*/ 2147483646 w 18"/>
                <a:gd name="T95" fmla="*/ 2147483646 h 209"/>
                <a:gd name="T96" fmla="*/ 2147483646 w 18"/>
                <a:gd name="T97" fmla="*/ 2147483646 h 209"/>
                <a:gd name="T98" fmla="*/ 2147483646 w 18"/>
                <a:gd name="T99" fmla="*/ 2147483646 h 20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9">
                  <a:moveTo>
                    <a:pt x="0" y="197"/>
                  </a:moveTo>
                  <a:lnTo>
                    <a:pt x="1" y="197"/>
                  </a:lnTo>
                  <a:lnTo>
                    <a:pt x="1" y="198"/>
                  </a:lnTo>
                  <a:lnTo>
                    <a:pt x="1" y="199"/>
                  </a:lnTo>
                  <a:lnTo>
                    <a:pt x="2" y="200"/>
                  </a:lnTo>
                  <a:lnTo>
                    <a:pt x="2" y="201"/>
                  </a:lnTo>
                  <a:lnTo>
                    <a:pt x="2" y="200"/>
                  </a:lnTo>
                  <a:lnTo>
                    <a:pt x="3" y="203"/>
                  </a:lnTo>
                  <a:lnTo>
                    <a:pt x="4" y="203"/>
                  </a:lnTo>
                  <a:lnTo>
                    <a:pt x="4" y="204"/>
                  </a:lnTo>
                  <a:lnTo>
                    <a:pt x="5" y="207"/>
                  </a:lnTo>
                  <a:lnTo>
                    <a:pt x="6" y="207"/>
                  </a:lnTo>
                  <a:lnTo>
                    <a:pt x="6" y="208"/>
                  </a:lnTo>
                  <a:lnTo>
                    <a:pt x="7" y="209"/>
                  </a:lnTo>
                  <a:lnTo>
                    <a:pt x="8" y="208"/>
                  </a:lnTo>
                  <a:lnTo>
                    <a:pt x="8" y="207"/>
                  </a:lnTo>
                  <a:lnTo>
                    <a:pt x="9" y="205"/>
                  </a:lnTo>
                  <a:lnTo>
                    <a:pt x="9" y="202"/>
                  </a:lnTo>
                  <a:lnTo>
                    <a:pt x="9" y="197"/>
                  </a:lnTo>
                  <a:lnTo>
                    <a:pt x="10" y="191"/>
                  </a:lnTo>
                  <a:lnTo>
                    <a:pt x="10" y="183"/>
                  </a:lnTo>
                  <a:lnTo>
                    <a:pt x="10" y="173"/>
                  </a:lnTo>
                  <a:lnTo>
                    <a:pt x="11" y="161"/>
                  </a:lnTo>
                  <a:lnTo>
                    <a:pt x="11" y="148"/>
                  </a:lnTo>
                  <a:lnTo>
                    <a:pt x="11" y="133"/>
                  </a:lnTo>
                  <a:lnTo>
                    <a:pt x="12" y="118"/>
                  </a:lnTo>
                  <a:lnTo>
                    <a:pt x="12" y="103"/>
                  </a:lnTo>
                  <a:lnTo>
                    <a:pt x="13" y="85"/>
                  </a:lnTo>
                  <a:lnTo>
                    <a:pt x="13" y="71"/>
                  </a:lnTo>
                  <a:lnTo>
                    <a:pt x="13" y="55"/>
                  </a:lnTo>
                  <a:lnTo>
                    <a:pt x="14" y="42"/>
                  </a:lnTo>
                  <a:lnTo>
                    <a:pt x="14" y="29"/>
                  </a:lnTo>
                  <a:lnTo>
                    <a:pt x="14" y="19"/>
                  </a:lnTo>
                  <a:lnTo>
                    <a:pt x="15" y="11"/>
                  </a:lnTo>
                  <a:lnTo>
                    <a:pt x="15" y="5"/>
                  </a:lnTo>
                  <a:lnTo>
                    <a:pt x="15" y="2"/>
                  </a:lnTo>
                  <a:lnTo>
                    <a:pt x="16" y="0"/>
                  </a:lnTo>
                  <a:lnTo>
                    <a:pt x="17" y="1"/>
                  </a:lnTo>
                  <a:lnTo>
                    <a:pt x="17" y="4"/>
                  </a:lnTo>
                  <a:lnTo>
                    <a:pt x="17" y="8"/>
                  </a:lnTo>
                  <a:lnTo>
                    <a:pt x="18"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62" name="Freeform 219">
              <a:extLst>
                <a:ext uri="{FF2B5EF4-FFF2-40B4-BE49-F238E27FC236}">
                  <a16:creationId xmlns:a16="http://schemas.microsoft.com/office/drawing/2014/main" id="{F7FCC9F6-2CB6-4255-B633-4B675FA510FA}"/>
                </a:ext>
              </a:extLst>
            </p:cNvPr>
            <p:cNvSpPr>
              <a:spLocks/>
            </p:cNvSpPr>
            <p:nvPr/>
          </p:nvSpPr>
          <p:spPr bwMode="auto">
            <a:xfrm>
              <a:off x="3099242" y="3216193"/>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3"/>
                  </a:lnTo>
                  <a:lnTo>
                    <a:pt x="1" y="20"/>
                  </a:lnTo>
                  <a:lnTo>
                    <a:pt x="1" y="26"/>
                  </a:lnTo>
                  <a:lnTo>
                    <a:pt x="2" y="33"/>
                  </a:lnTo>
                  <a:lnTo>
                    <a:pt x="2" y="40"/>
                  </a:lnTo>
                  <a:lnTo>
                    <a:pt x="2" y="46"/>
                  </a:lnTo>
                  <a:lnTo>
                    <a:pt x="3" y="52"/>
                  </a:lnTo>
                  <a:lnTo>
                    <a:pt x="3" y="57"/>
                  </a:lnTo>
                  <a:lnTo>
                    <a:pt x="4" y="63"/>
                  </a:lnTo>
                  <a:lnTo>
                    <a:pt x="4" y="68"/>
                  </a:lnTo>
                  <a:lnTo>
                    <a:pt x="4" y="72"/>
                  </a:lnTo>
                  <a:lnTo>
                    <a:pt x="5" y="75"/>
                  </a:lnTo>
                  <a:lnTo>
                    <a:pt x="5" y="79"/>
                  </a:lnTo>
                  <a:lnTo>
                    <a:pt x="5" y="82"/>
                  </a:lnTo>
                  <a:lnTo>
                    <a:pt x="6" y="84"/>
                  </a:lnTo>
                  <a:lnTo>
                    <a:pt x="6" y="85"/>
                  </a:lnTo>
                  <a:lnTo>
                    <a:pt x="6" y="87"/>
                  </a:lnTo>
                  <a:lnTo>
                    <a:pt x="7" y="89"/>
                  </a:lnTo>
                  <a:lnTo>
                    <a:pt x="7" y="90"/>
                  </a:lnTo>
                  <a:lnTo>
                    <a:pt x="8" y="91"/>
                  </a:lnTo>
                  <a:lnTo>
                    <a:pt x="8" y="92"/>
                  </a:lnTo>
                  <a:lnTo>
                    <a:pt x="9" y="91"/>
                  </a:lnTo>
                  <a:lnTo>
                    <a:pt x="9" y="92"/>
                  </a:lnTo>
                  <a:lnTo>
                    <a:pt x="10" y="90"/>
                  </a:lnTo>
                  <a:lnTo>
                    <a:pt x="10" y="91"/>
                  </a:lnTo>
                  <a:lnTo>
                    <a:pt x="11" y="89"/>
                  </a:lnTo>
                  <a:lnTo>
                    <a:pt x="11" y="91"/>
                  </a:lnTo>
                  <a:lnTo>
                    <a:pt x="12" y="93"/>
                  </a:lnTo>
                  <a:lnTo>
                    <a:pt x="12" y="92"/>
                  </a:lnTo>
                  <a:lnTo>
                    <a:pt x="12" y="93"/>
                  </a:lnTo>
                  <a:lnTo>
                    <a:pt x="13" y="97"/>
                  </a:lnTo>
                  <a:lnTo>
                    <a:pt x="13" y="100"/>
                  </a:lnTo>
                  <a:lnTo>
                    <a:pt x="13" y="101"/>
                  </a:lnTo>
                  <a:lnTo>
                    <a:pt x="14" y="104"/>
                  </a:lnTo>
                  <a:lnTo>
                    <a:pt x="14" y="107"/>
                  </a:lnTo>
                  <a:lnTo>
                    <a:pt x="15" y="111"/>
                  </a:lnTo>
                  <a:lnTo>
                    <a:pt x="15" y="113"/>
                  </a:lnTo>
                  <a:lnTo>
                    <a:pt x="16" y="116"/>
                  </a:lnTo>
                  <a:lnTo>
                    <a:pt x="16" y="118"/>
                  </a:lnTo>
                  <a:lnTo>
                    <a:pt x="17" y="119"/>
                  </a:lnTo>
                  <a:lnTo>
                    <a:pt x="17" y="120"/>
                  </a:lnTo>
                  <a:lnTo>
                    <a:pt x="17"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63" name="Freeform 220">
              <a:extLst>
                <a:ext uri="{FF2B5EF4-FFF2-40B4-BE49-F238E27FC236}">
                  <a16:creationId xmlns:a16="http://schemas.microsoft.com/office/drawing/2014/main" id="{57737EEB-7B2C-4A35-AE5F-3F8BDFB3AD1D}"/>
                </a:ext>
              </a:extLst>
            </p:cNvPr>
            <p:cNvSpPr>
              <a:spLocks/>
            </p:cNvSpPr>
            <p:nvPr/>
          </p:nvSpPr>
          <p:spPr bwMode="auto">
            <a:xfrm>
              <a:off x="3126225" y="3300996"/>
              <a:ext cx="28569" cy="36121"/>
            </a:xfrm>
            <a:custGeom>
              <a:avLst/>
              <a:gdLst>
                <a:gd name="T0" fmla="*/ 0 w 18"/>
                <a:gd name="T1" fmla="*/ 2147483646 h 46"/>
                <a:gd name="T2" fmla="*/ 2147483646 w 18"/>
                <a:gd name="T3" fmla="*/ 2147483646 h 46"/>
                <a:gd name="T4" fmla="*/ 2147483646 w 18"/>
                <a:gd name="T5" fmla="*/ 2147483646 h 46"/>
                <a:gd name="T6" fmla="*/ 2147483646 w 18"/>
                <a:gd name="T7" fmla="*/ 2147483646 h 46"/>
                <a:gd name="T8" fmla="*/ 2147483646 w 18"/>
                <a:gd name="T9" fmla="*/ 2147483646 h 46"/>
                <a:gd name="T10" fmla="*/ 2147483646 w 18"/>
                <a:gd name="T11" fmla="*/ 2147483646 h 46"/>
                <a:gd name="T12" fmla="*/ 2147483646 w 18"/>
                <a:gd name="T13" fmla="*/ 2147483646 h 46"/>
                <a:gd name="T14" fmla="*/ 2147483646 w 18"/>
                <a:gd name="T15" fmla="*/ 2147483646 h 46"/>
                <a:gd name="T16" fmla="*/ 2147483646 w 18"/>
                <a:gd name="T17" fmla="*/ 2147483646 h 46"/>
                <a:gd name="T18" fmla="*/ 2147483646 w 18"/>
                <a:gd name="T19" fmla="*/ 2147483646 h 46"/>
                <a:gd name="T20" fmla="*/ 2147483646 w 18"/>
                <a:gd name="T21" fmla="*/ 2147483646 h 46"/>
                <a:gd name="T22" fmla="*/ 2147483646 w 18"/>
                <a:gd name="T23" fmla="*/ 2147483646 h 46"/>
                <a:gd name="T24" fmla="*/ 2147483646 w 18"/>
                <a:gd name="T25" fmla="*/ 2147483646 h 46"/>
                <a:gd name="T26" fmla="*/ 2147483646 w 18"/>
                <a:gd name="T27" fmla="*/ 2147483646 h 46"/>
                <a:gd name="T28" fmla="*/ 2147483646 w 18"/>
                <a:gd name="T29" fmla="*/ 0 h 46"/>
                <a:gd name="T30" fmla="*/ 2147483646 w 18"/>
                <a:gd name="T31" fmla="*/ 0 h 46"/>
                <a:gd name="T32" fmla="*/ 2147483646 w 18"/>
                <a:gd name="T33" fmla="*/ 2147483646 h 46"/>
                <a:gd name="T34" fmla="*/ 2147483646 w 18"/>
                <a:gd name="T35" fmla="*/ 0 h 46"/>
                <a:gd name="T36" fmla="*/ 2147483646 w 18"/>
                <a:gd name="T37" fmla="*/ 2147483646 h 46"/>
                <a:gd name="T38" fmla="*/ 2147483646 w 18"/>
                <a:gd name="T39" fmla="*/ 2147483646 h 46"/>
                <a:gd name="T40" fmla="*/ 2147483646 w 18"/>
                <a:gd name="T41" fmla="*/ 2147483646 h 46"/>
                <a:gd name="T42" fmla="*/ 2147483646 w 18"/>
                <a:gd name="T43" fmla="*/ 2147483646 h 46"/>
                <a:gd name="T44" fmla="*/ 2147483646 w 18"/>
                <a:gd name="T45" fmla="*/ 2147483646 h 46"/>
                <a:gd name="T46" fmla="*/ 2147483646 w 18"/>
                <a:gd name="T47" fmla="*/ 2147483646 h 46"/>
                <a:gd name="T48" fmla="*/ 2147483646 w 18"/>
                <a:gd name="T49" fmla="*/ 2147483646 h 46"/>
                <a:gd name="T50" fmla="*/ 2147483646 w 18"/>
                <a:gd name="T51" fmla="*/ 2147483646 h 46"/>
                <a:gd name="T52" fmla="*/ 2147483646 w 18"/>
                <a:gd name="T53" fmla="*/ 2147483646 h 46"/>
                <a:gd name="T54" fmla="*/ 2147483646 w 18"/>
                <a:gd name="T55" fmla="*/ 2147483646 h 46"/>
                <a:gd name="T56" fmla="*/ 2147483646 w 18"/>
                <a:gd name="T57" fmla="*/ 2147483646 h 46"/>
                <a:gd name="T58" fmla="*/ 2147483646 w 18"/>
                <a:gd name="T59" fmla="*/ 2147483646 h 46"/>
                <a:gd name="T60" fmla="*/ 2147483646 w 18"/>
                <a:gd name="T61" fmla="*/ 2147483646 h 46"/>
                <a:gd name="T62" fmla="*/ 2147483646 w 18"/>
                <a:gd name="T63" fmla="*/ 2147483646 h 46"/>
                <a:gd name="T64" fmla="*/ 2147483646 w 18"/>
                <a:gd name="T65" fmla="*/ 2147483646 h 46"/>
                <a:gd name="T66" fmla="*/ 2147483646 w 18"/>
                <a:gd name="T67" fmla="*/ 2147483646 h 46"/>
                <a:gd name="T68" fmla="*/ 2147483646 w 18"/>
                <a:gd name="T69" fmla="*/ 2147483646 h 46"/>
                <a:gd name="T70" fmla="*/ 2147483646 w 18"/>
                <a:gd name="T71" fmla="*/ 2147483646 h 46"/>
                <a:gd name="T72" fmla="*/ 2147483646 w 18"/>
                <a:gd name="T73" fmla="*/ 2147483646 h 46"/>
                <a:gd name="T74" fmla="*/ 2147483646 w 18"/>
                <a:gd name="T75" fmla="*/ 2147483646 h 46"/>
                <a:gd name="T76" fmla="*/ 2147483646 w 18"/>
                <a:gd name="T77" fmla="*/ 2147483646 h 46"/>
                <a:gd name="T78" fmla="*/ 2147483646 w 18"/>
                <a:gd name="T79" fmla="*/ 2147483646 h 46"/>
                <a:gd name="T80" fmla="*/ 2147483646 w 18"/>
                <a:gd name="T81" fmla="*/ 2147483646 h 46"/>
                <a:gd name="T82" fmla="*/ 2147483646 w 18"/>
                <a:gd name="T83" fmla="*/ 2147483646 h 46"/>
                <a:gd name="T84" fmla="*/ 2147483646 w 18"/>
                <a:gd name="T85" fmla="*/ 2147483646 h 46"/>
                <a:gd name="T86" fmla="*/ 2147483646 w 18"/>
                <a:gd name="T87" fmla="*/ 2147483646 h 46"/>
                <a:gd name="T88" fmla="*/ 2147483646 w 18"/>
                <a:gd name="T89" fmla="*/ 2147483646 h 46"/>
                <a:gd name="T90" fmla="*/ 2147483646 w 18"/>
                <a:gd name="T91" fmla="*/ 2147483646 h 46"/>
                <a:gd name="T92" fmla="*/ 2147483646 w 18"/>
                <a:gd name="T93" fmla="*/ 2147483646 h 46"/>
                <a:gd name="T94" fmla="*/ 2147483646 w 18"/>
                <a:gd name="T95" fmla="*/ 2147483646 h 46"/>
                <a:gd name="T96" fmla="*/ 2147483646 w 18"/>
                <a:gd name="T97" fmla="*/ 2147483646 h 46"/>
                <a:gd name="T98" fmla="*/ 2147483646 w 18"/>
                <a:gd name="T99" fmla="*/ 2147483646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6">
                  <a:moveTo>
                    <a:pt x="0" y="11"/>
                  </a:moveTo>
                  <a:lnTo>
                    <a:pt x="1" y="12"/>
                  </a:lnTo>
                  <a:lnTo>
                    <a:pt x="1" y="10"/>
                  </a:lnTo>
                  <a:lnTo>
                    <a:pt x="1" y="9"/>
                  </a:lnTo>
                  <a:lnTo>
                    <a:pt x="2" y="8"/>
                  </a:lnTo>
                  <a:lnTo>
                    <a:pt x="2" y="7"/>
                  </a:lnTo>
                  <a:lnTo>
                    <a:pt x="3" y="6"/>
                  </a:lnTo>
                  <a:lnTo>
                    <a:pt x="3" y="5"/>
                  </a:lnTo>
                  <a:lnTo>
                    <a:pt x="4" y="4"/>
                  </a:lnTo>
                  <a:lnTo>
                    <a:pt x="4" y="3"/>
                  </a:lnTo>
                  <a:lnTo>
                    <a:pt x="4" y="2"/>
                  </a:lnTo>
                  <a:lnTo>
                    <a:pt x="5" y="1"/>
                  </a:lnTo>
                  <a:lnTo>
                    <a:pt x="5" y="0"/>
                  </a:lnTo>
                  <a:lnTo>
                    <a:pt x="6" y="0"/>
                  </a:lnTo>
                  <a:lnTo>
                    <a:pt x="6" y="1"/>
                  </a:lnTo>
                  <a:lnTo>
                    <a:pt x="7" y="0"/>
                  </a:lnTo>
                  <a:lnTo>
                    <a:pt x="7" y="1"/>
                  </a:lnTo>
                  <a:lnTo>
                    <a:pt x="7" y="2"/>
                  </a:lnTo>
                  <a:lnTo>
                    <a:pt x="8" y="3"/>
                  </a:lnTo>
                  <a:lnTo>
                    <a:pt x="8" y="4"/>
                  </a:lnTo>
                  <a:lnTo>
                    <a:pt x="9" y="6"/>
                  </a:lnTo>
                  <a:lnTo>
                    <a:pt x="9" y="8"/>
                  </a:lnTo>
                  <a:lnTo>
                    <a:pt x="9" y="10"/>
                  </a:lnTo>
                  <a:lnTo>
                    <a:pt x="10" y="12"/>
                  </a:lnTo>
                  <a:lnTo>
                    <a:pt x="10" y="14"/>
                  </a:lnTo>
                  <a:lnTo>
                    <a:pt x="10" y="17"/>
                  </a:lnTo>
                  <a:lnTo>
                    <a:pt x="11" y="18"/>
                  </a:lnTo>
                  <a:lnTo>
                    <a:pt x="11" y="20"/>
                  </a:lnTo>
                  <a:lnTo>
                    <a:pt x="12" y="22"/>
                  </a:lnTo>
                  <a:lnTo>
                    <a:pt x="12" y="24"/>
                  </a:lnTo>
                  <a:lnTo>
                    <a:pt x="12" y="26"/>
                  </a:lnTo>
                  <a:lnTo>
                    <a:pt x="13" y="28"/>
                  </a:lnTo>
                  <a:lnTo>
                    <a:pt x="13" y="29"/>
                  </a:lnTo>
                  <a:lnTo>
                    <a:pt x="13" y="31"/>
                  </a:lnTo>
                  <a:lnTo>
                    <a:pt x="14" y="33"/>
                  </a:lnTo>
                  <a:lnTo>
                    <a:pt x="14" y="35"/>
                  </a:lnTo>
                  <a:lnTo>
                    <a:pt x="15" y="37"/>
                  </a:lnTo>
                  <a:lnTo>
                    <a:pt x="15" y="38"/>
                  </a:lnTo>
                  <a:lnTo>
                    <a:pt x="15" y="39"/>
                  </a:lnTo>
                  <a:lnTo>
                    <a:pt x="16" y="41"/>
                  </a:lnTo>
                  <a:lnTo>
                    <a:pt x="17" y="43"/>
                  </a:lnTo>
                  <a:lnTo>
                    <a:pt x="17" y="44"/>
                  </a:lnTo>
                  <a:lnTo>
                    <a:pt x="18" y="45"/>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64" name="Freeform 221">
              <a:extLst>
                <a:ext uri="{FF2B5EF4-FFF2-40B4-BE49-F238E27FC236}">
                  <a16:creationId xmlns:a16="http://schemas.microsoft.com/office/drawing/2014/main" id="{67D8FED3-1D21-4097-A16B-D12045781E4B}"/>
                </a:ext>
              </a:extLst>
            </p:cNvPr>
            <p:cNvSpPr>
              <a:spLocks/>
            </p:cNvSpPr>
            <p:nvPr/>
          </p:nvSpPr>
          <p:spPr bwMode="auto">
            <a:xfrm>
              <a:off x="3154794" y="3337116"/>
              <a:ext cx="23808" cy="10993"/>
            </a:xfrm>
            <a:custGeom>
              <a:avLst/>
              <a:gdLst>
                <a:gd name="T0" fmla="*/ 0 w 15"/>
                <a:gd name="T1" fmla="*/ 0 h 14"/>
                <a:gd name="T2" fmla="*/ 0 w 15"/>
                <a:gd name="T3" fmla="*/ 2147483646 h 14"/>
                <a:gd name="T4" fmla="*/ 2147483646 w 15"/>
                <a:gd name="T5" fmla="*/ 2147483646 h 14"/>
                <a:gd name="T6" fmla="*/ 2147483646 w 15"/>
                <a:gd name="T7" fmla="*/ 2147483646 h 14"/>
                <a:gd name="T8" fmla="*/ 2147483646 w 15"/>
                <a:gd name="T9" fmla="*/ 2147483646 h 14"/>
                <a:gd name="T10" fmla="*/ 2147483646 w 15"/>
                <a:gd name="T11" fmla="*/ 2147483646 h 14"/>
                <a:gd name="T12" fmla="*/ 2147483646 w 15"/>
                <a:gd name="T13" fmla="*/ 2147483646 h 14"/>
                <a:gd name="T14" fmla="*/ 2147483646 w 15"/>
                <a:gd name="T15" fmla="*/ 2147483646 h 14"/>
                <a:gd name="T16" fmla="*/ 2147483646 w 15"/>
                <a:gd name="T17" fmla="*/ 2147483646 h 14"/>
                <a:gd name="T18" fmla="*/ 2147483646 w 15"/>
                <a:gd name="T19" fmla="*/ 2147483646 h 14"/>
                <a:gd name="T20" fmla="*/ 2147483646 w 15"/>
                <a:gd name="T21" fmla="*/ 2147483646 h 14"/>
                <a:gd name="T22" fmla="*/ 2147483646 w 15"/>
                <a:gd name="T23" fmla="*/ 2147483646 h 14"/>
                <a:gd name="T24" fmla="*/ 2147483646 w 15"/>
                <a:gd name="T25" fmla="*/ 2147483646 h 14"/>
                <a:gd name="T26" fmla="*/ 2147483646 w 15"/>
                <a:gd name="T27" fmla="*/ 2147483646 h 14"/>
                <a:gd name="T28" fmla="*/ 2147483646 w 15"/>
                <a:gd name="T29" fmla="*/ 2147483646 h 14"/>
                <a:gd name="T30" fmla="*/ 2147483646 w 15"/>
                <a:gd name="T31" fmla="*/ 2147483646 h 14"/>
                <a:gd name="T32" fmla="*/ 2147483646 w 15"/>
                <a:gd name="T33" fmla="*/ 2147483646 h 14"/>
                <a:gd name="T34" fmla="*/ 2147483646 w 15"/>
                <a:gd name="T35" fmla="*/ 2147483646 h 14"/>
                <a:gd name="T36" fmla="*/ 2147483646 w 15"/>
                <a:gd name="T37" fmla="*/ 2147483646 h 14"/>
                <a:gd name="T38" fmla="*/ 2147483646 w 15"/>
                <a:gd name="T39" fmla="*/ 2147483646 h 14"/>
                <a:gd name="T40" fmla="*/ 2147483646 w 15"/>
                <a:gd name="T41" fmla="*/ 2147483646 h 14"/>
                <a:gd name="T42" fmla="*/ 2147483646 w 15"/>
                <a:gd name="T43" fmla="*/ 2147483646 h 14"/>
                <a:gd name="T44" fmla="*/ 2147483646 w 15"/>
                <a:gd name="T45" fmla="*/ 2147483646 h 14"/>
                <a:gd name="T46" fmla="*/ 2147483646 w 15"/>
                <a:gd name="T47" fmla="*/ 2147483646 h 14"/>
                <a:gd name="T48" fmla="*/ 2147483646 w 15"/>
                <a:gd name="T49" fmla="*/ 2147483646 h 14"/>
                <a:gd name="T50" fmla="*/ 2147483646 w 15"/>
                <a:gd name="T51" fmla="*/ 2147483646 h 14"/>
                <a:gd name="T52" fmla="*/ 2147483646 w 15"/>
                <a:gd name="T53" fmla="*/ 2147483646 h 14"/>
                <a:gd name="T54" fmla="*/ 2147483646 w 15"/>
                <a:gd name="T55" fmla="*/ 2147483646 h 14"/>
                <a:gd name="T56" fmla="*/ 2147483646 w 15"/>
                <a:gd name="T57" fmla="*/ 2147483646 h 14"/>
                <a:gd name="T58" fmla="*/ 2147483646 w 15"/>
                <a:gd name="T59" fmla="*/ 2147483646 h 14"/>
                <a:gd name="T60" fmla="*/ 2147483646 w 15"/>
                <a:gd name="T61" fmla="*/ 2147483646 h 14"/>
                <a:gd name="T62" fmla="*/ 2147483646 w 15"/>
                <a:gd name="T63" fmla="*/ 2147483646 h 14"/>
                <a:gd name="T64" fmla="*/ 2147483646 w 15"/>
                <a:gd name="T65" fmla="*/ 2147483646 h 14"/>
                <a:gd name="T66" fmla="*/ 2147483646 w 15"/>
                <a:gd name="T67" fmla="*/ 2147483646 h 14"/>
                <a:gd name="T68" fmla="*/ 2147483646 w 15"/>
                <a:gd name="T69" fmla="*/ 2147483646 h 14"/>
                <a:gd name="T70" fmla="*/ 2147483646 w 15"/>
                <a:gd name="T71" fmla="*/ 2147483646 h 14"/>
                <a:gd name="T72" fmla="*/ 2147483646 w 15"/>
                <a:gd name="T73" fmla="*/ 2147483646 h 14"/>
                <a:gd name="T74" fmla="*/ 2147483646 w 15"/>
                <a:gd name="T75" fmla="*/ 2147483646 h 14"/>
                <a:gd name="T76" fmla="*/ 2147483646 w 15"/>
                <a:gd name="T77" fmla="*/ 2147483646 h 14"/>
                <a:gd name="T78" fmla="*/ 2147483646 w 15"/>
                <a:gd name="T79" fmla="*/ 2147483646 h 14"/>
                <a:gd name="T80" fmla="*/ 2147483646 w 15"/>
                <a:gd name="T81" fmla="*/ 2147483646 h 14"/>
                <a:gd name="T82" fmla="*/ 2147483646 w 15"/>
                <a:gd name="T83" fmla="*/ 2147483646 h 14"/>
                <a:gd name="T84" fmla="*/ 2147483646 w 15"/>
                <a:gd name="T85" fmla="*/ 2147483646 h 14"/>
                <a:gd name="T86" fmla="*/ 2147483646 w 15"/>
                <a:gd name="T87" fmla="*/ 2147483646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5" h="14">
                  <a:moveTo>
                    <a:pt x="0" y="0"/>
                  </a:moveTo>
                  <a:lnTo>
                    <a:pt x="0" y="2"/>
                  </a:lnTo>
                  <a:lnTo>
                    <a:pt x="1" y="3"/>
                  </a:lnTo>
                  <a:lnTo>
                    <a:pt x="2" y="4"/>
                  </a:lnTo>
                  <a:lnTo>
                    <a:pt x="2" y="5"/>
                  </a:lnTo>
                  <a:lnTo>
                    <a:pt x="3" y="5"/>
                  </a:lnTo>
                  <a:lnTo>
                    <a:pt x="3" y="6"/>
                  </a:lnTo>
                  <a:lnTo>
                    <a:pt x="4" y="7"/>
                  </a:lnTo>
                  <a:lnTo>
                    <a:pt x="5" y="8"/>
                  </a:lnTo>
                  <a:lnTo>
                    <a:pt x="5" y="9"/>
                  </a:lnTo>
                  <a:lnTo>
                    <a:pt x="6" y="10"/>
                  </a:lnTo>
                  <a:lnTo>
                    <a:pt x="7" y="10"/>
                  </a:lnTo>
                  <a:lnTo>
                    <a:pt x="7" y="12"/>
                  </a:lnTo>
                  <a:lnTo>
                    <a:pt x="8" y="11"/>
                  </a:lnTo>
                  <a:lnTo>
                    <a:pt x="8" y="10"/>
                  </a:lnTo>
                  <a:lnTo>
                    <a:pt x="9" y="12"/>
                  </a:lnTo>
                  <a:lnTo>
                    <a:pt x="10" y="12"/>
                  </a:lnTo>
                  <a:lnTo>
                    <a:pt x="10" y="11"/>
                  </a:lnTo>
                  <a:lnTo>
                    <a:pt x="10" y="12"/>
                  </a:lnTo>
                  <a:lnTo>
                    <a:pt x="11" y="12"/>
                  </a:lnTo>
                  <a:lnTo>
                    <a:pt x="11" y="13"/>
                  </a:lnTo>
                  <a:lnTo>
                    <a:pt x="11" y="11"/>
                  </a:lnTo>
                  <a:lnTo>
                    <a:pt x="12" y="12"/>
                  </a:lnTo>
                  <a:lnTo>
                    <a:pt x="12" y="13"/>
                  </a:lnTo>
                  <a:lnTo>
                    <a:pt x="13" y="12"/>
                  </a:lnTo>
                  <a:lnTo>
                    <a:pt x="13" y="13"/>
                  </a:lnTo>
                  <a:lnTo>
                    <a:pt x="14" y="14"/>
                  </a:lnTo>
                  <a:lnTo>
                    <a:pt x="14" y="13"/>
                  </a:lnTo>
                  <a:lnTo>
                    <a:pt x="15" y="13"/>
                  </a:lnTo>
                </a:path>
              </a:pathLst>
            </a:custGeom>
            <a:noFill/>
            <a:ln w="3175"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65" name="Freeform 222">
              <a:extLst>
                <a:ext uri="{FF2B5EF4-FFF2-40B4-BE49-F238E27FC236}">
                  <a16:creationId xmlns:a16="http://schemas.microsoft.com/office/drawing/2014/main" id="{8DDE2025-F4BA-479D-9759-D55FE5E237AA}"/>
                </a:ext>
              </a:extLst>
            </p:cNvPr>
            <p:cNvSpPr>
              <a:spLocks/>
            </p:cNvSpPr>
            <p:nvPr/>
          </p:nvSpPr>
          <p:spPr bwMode="auto">
            <a:xfrm>
              <a:off x="3178601" y="3219334"/>
              <a:ext cx="28569" cy="143696"/>
            </a:xfrm>
            <a:custGeom>
              <a:avLst/>
              <a:gdLst>
                <a:gd name="T0" fmla="*/ 0 w 18"/>
                <a:gd name="T1" fmla="*/ 2147483646 h 183"/>
                <a:gd name="T2" fmla="*/ 2147483646 w 18"/>
                <a:gd name="T3" fmla="*/ 2147483646 h 183"/>
                <a:gd name="T4" fmla="*/ 2147483646 w 18"/>
                <a:gd name="T5" fmla="*/ 2147483646 h 183"/>
                <a:gd name="T6" fmla="*/ 2147483646 w 18"/>
                <a:gd name="T7" fmla="*/ 2147483646 h 183"/>
                <a:gd name="T8" fmla="*/ 2147483646 w 18"/>
                <a:gd name="T9" fmla="*/ 2147483646 h 183"/>
                <a:gd name="T10" fmla="*/ 2147483646 w 18"/>
                <a:gd name="T11" fmla="*/ 2147483646 h 183"/>
                <a:gd name="T12" fmla="*/ 2147483646 w 18"/>
                <a:gd name="T13" fmla="*/ 2147483646 h 183"/>
                <a:gd name="T14" fmla="*/ 2147483646 w 18"/>
                <a:gd name="T15" fmla="*/ 2147483646 h 183"/>
                <a:gd name="T16" fmla="*/ 2147483646 w 18"/>
                <a:gd name="T17" fmla="*/ 2147483646 h 183"/>
                <a:gd name="T18" fmla="*/ 2147483646 w 18"/>
                <a:gd name="T19" fmla="*/ 2147483646 h 183"/>
                <a:gd name="T20" fmla="*/ 2147483646 w 18"/>
                <a:gd name="T21" fmla="*/ 2147483646 h 183"/>
                <a:gd name="T22" fmla="*/ 2147483646 w 18"/>
                <a:gd name="T23" fmla="*/ 2147483646 h 183"/>
                <a:gd name="T24" fmla="*/ 2147483646 w 18"/>
                <a:gd name="T25" fmla="*/ 2147483646 h 183"/>
                <a:gd name="T26" fmla="*/ 2147483646 w 18"/>
                <a:gd name="T27" fmla="*/ 2147483646 h 183"/>
                <a:gd name="T28" fmla="*/ 2147483646 w 18"/>
                <a:gd name="T29" fmla="*/ 2147483646 h 183"/>
                <a:gd name="T30" fmla="*/ 2147483646 w 18"/>
                <a:gd name="T31" fmla="*/ 2147483646 h 183"/>
                <a:gd name="T32" fmla="*/ 2147483646 w 18"/>
                <a:gd name="T33" fmla="*/ 2147483646 h 183"/>
                <a:gd name="T34" fmla="*/ 2147483646 w 18"/>
                <a:gd name="T35" fmla="*/ 2147483646 h 183"/>
                <a:gd name="T36" fmla="*/ 2147483646 w 18"/>
                <a:gd name="T37" fmla="*/ 2147483646 h 183"/>
                <a:gd name="T38" fmla="*/ 2147483646 w 18"/>
                <a:gd name="T39" fmla="*/ 2147483646 h 183"/>
                <a:gd name="T40" fmla="*/ 2147483646 w 18"/>
                <a:gd name="T41" fmla="*/ 2147483646 h 183"/>
                <a:gd name="T42" fmla="*/ 2147483646 w 18"/>
                <a:gd name="T43" fmla="*/ 2147483646 h 183"/>
                <a:gd name="T44" fmla="*/ 2147483646 w 18"/>
                <a:gd name="T45" fmla="*/ 2147483646 h 183"/>
                <a:gd name="T46" fmla="*/ 2147483646 w 18"/>
                <a:gd name="T47" fmla="*/ 2147483646 h 183"/>
                <a:gd name="T48" fmla="*/ 2147483646 w 18"/>
                <a:gd name="T49" fmla="*/ 2147483646 h 183"/>
                <a:gd name="T50" fmla="*/ 2147483646 w 18"/>
                <a:gd name="T51" fmla="*/ 2147483646 h 183"/>
                <a:gd name="T52" fmla="*/ 2147483646 w 18"/>
                <a:gd name="T53" fmla="*/ 2147483646 h 183"/>
                <a:gd name="T54" fmla="*/ 2147483646 w 18"/>
                <a:gd name="T55" fmla="*/ 2147483646 h 183"/>
                <a:gd name="T56" fmla="*/ 2147483646 w 18"/>
                <a:gd name="T57" fmla="*/ 2147483646 h 183"/>
                <a:gd name="T58" fmla="*/ 2147483646 w 18"/>
                <a:gd name="T59" fmla="*/ 2147483646 h 183"/>
                <a:gd name="T60" fmla="*/ 2147483646 w 18"/>
                <a:gd name="T61" fmla="*/ 2147483646 h 183"/>
                <a:gd name="T62" fmla="*/ 2147483646 w 18"/>
                <a:gd name="T63" fmla="*/ 2147483646 h 183"/>
                <a:gd name="T64" fmla="*/ 2147483646 w 18"/>
                <a:gd name="T65" fmla="*/ 2147483646 h 183"/>
                <a:gd name="T66" fmla="*/ 2147483646 w 18"/>
                <a:gd name="T67" fmla="*/ 2147483646 h 183"/>
                <a:gd name="T68" fmla="*/ 2147483646 w 18"/>
                <a:gd name="T69" fmla="*/ 2147483646 h 183"/>
                <a:gd name="T70" fmla="*/ 2147483646 w 18"/>
                <a:gd name="T71" fmla="*/ 2147483646 h 183"/>
                <a:gd name="T72" fmla="*/ 2147483646 w 18"/>
                <a:gd name="T73" fmla="*/ 2147483646 h 183"/>
                <a:gd name="T74" fmla="*/ 2147483646 w 18"/>
                <a:gd name="T75" fmla="*/ 2147483646 h 183"/>
                <a:gd name="T76" fmla="*/ 2147483646 w 18"/>
                <a:gd name="T77" fmla="*/ 2147483646 h 183"/>
                <a:gd name="T78" fmla="*/ 2147483646 w 18"/>
                <a:gd name="T79" fmla="*/ 2147483646 h 183"/>
                <a:gd name="T80" fmla="*/ 2147483646 w 18"/>
                <a:gd name="T81" fmla="*/ 2147483646 h 183"/>
                <a:gd name="T82" fmla="*/ 2147483646 w 18"/>
                <a:gd name="T83" fmla="*/ 2147483646 h 183"/>
                <a:gd name="T84" fmla="*/ 2147483646 w 18"/>
                <a:gd name="T85" fmla="*/ 2147483646 h 183"/>
                <a:gd name="T86" fmla="*/ 2147483646 w 18"/>
                <a:gd name="T87" fmla="*/ 2147483646 h 183"/>
                <a:gd name="T88" fmla="*/ 2147483646 w 18"/>
                <a:gd name="T89" fmla="*/ 2147483646 h 183"/>
                <a:gd name="T90" fmla="*/ 2147483646 w 18"/>
                <a:gd name="T91" fmla="*/ 2147483646 h 183"/>
                <a:gd name="T92" fmla="*/ 2147483646 w 18"/>
                <a:gd name="T93" fmla="*/ 2147483646 h 183"/>
                <a:gd name="T94" fmla="*/ 2147483646 w 18"/>
                <a:gd name="T95" fmla="*/ 2147483646 h 183"/>
                <a:gd name="T96" fmla="*/ 2147483646 w 18"/>
                <a:gd name="T97" fmla="*/ 2147483646 h 183"/>
                <a:gd name="T98" fmla="*/ 2147483646 w 18"/>
                <a:gd name="T99" fmla="*/ 0 h 1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3">
                  <a:moveTo>
                    <a:pt x="0" y="163"/>
                  </a:moveTo>
                  <a:lnTo>
                    <a:pt x="1" y="164"/>
                  </a:lnTo>
                  <a:lnTo>
                    <a:pt x="1" y="165"/>
                  </a:lnTo>
                  <a:lnTo>
                    <a:pt x="2" y="165"/>
                  </a:lnTo>
                  <a:lnTo>
                    <a:pt x="2" y="166"/>
                  </a:lnTo>
                  <a:lnTo>
                    <a:pt x="3" y="167"/>
                  </a:lnTo>
                  <a:lnTo>
                    <a:pt x="3" y="168"/>
                  </a:lnTo>
                  <a:lnTo>
                    <a:pt x="4" y="168"/>
                  </a:lnTo>
                  <a:lnTo>
                    <a:pt x="5" y="170"/>
                  </a:lnTo>
                  <a:lnTo>
                    <a:pt x="5" y="171"/>
                  </a:lnTo>
                  <a:lnTo>
                    <a:pt x="5" y="170"/>
                  </a:lnTo>
                  <a:lnTo>
                    <a:pt x="6" y="173"/>
                  </a:lnTo>
                  <a:lnTo>
                    <a:pt x="6" y="172"/>
                  </a:lnTo>
                  <a:lnTo>
                    <a:pt x="7" y="173"/>
                  </a:lnTo>
                  <a:lnTo>
                    <a:pt x="7" y="174"/>
                  </a:lnTo>
                  <a:lnTo>
                    <a:pt x="8" y="174"/>
                  </a:lnTo>
                  <a:lnTo>
                    <a:pt x="8" y="176"/>
                  </a:lnTo>
                  <a:lnTo>
                    <a:pt x="9" y="179"/>
                  </a:lnTo>
                  <a:lnTo>
                    <a:pt x="9" y="178"/>
                  </a:lnTo>
                  <a:lnTo>
                    <a:pt x="10" y="179"/>
                  </a:lnTo>
                  <a:lnTo>
                    <a:pt x="10" y="181"/>
                  </a:lnTo>
                  <a:lnTo>
                    <a:pt x="10" y="182"/>
                  </a:lnTo>
                  <a:lnTo>
                    <a:pt x="11" y="183"/>
                  </a:lnTo>
                  <a:lnTo>
                    <a:pt x="11" y="181"/>
                  </a:lnTo>
                  <a:lnTo>
                    <a:pt x="11" y="183"/>
                  </a:lnTo>
                  <a:lnTo>
                    <a:pt x="12" y="182"/>
                  </a:lnTo>
                  <a:lnTo>
                    <a:pt x="12" y="180"/>
                  </a:lnTo>
                  <a:lnTo>
                    <a:pt x="13" y="177"/>
                  </a:lnTo>
                  <a:lnTo>
                    <a:pt x="13" y="174"/>
                  </a:lnTo>
                  <a:lnTo>
                    <a:pt x="13" y="170"/>
                  </a:lnTo>
                  <a:lnTo>
                    <a:pt x="14" y="163"/>
                  </a:lnTo>
                  <a:lnTo>
                    <a:pt x="14" y="156"/>
                  </a:lnTo>
                  <a:lnTo>
                    <a:pt x="14" y="144"/>
                  </a:lnTo>
                  <a:lnTo>
                    <a:pt x="15" y="133"/>
                  </a:lnTo>
                  <a:lnTo>
                    <a:pt x="15" y="119"/>
                  </a:lnTo>
                  <a:lnTo>
                    <a:pt x="15" y="103"/>
                  </a:lnTo>
                  <a:lnTo>
                    <a:pt x="16" y="88"/>
                  </a:lnTo>
                  <a:lnTo>
                    <a:pt x="16" y="72"/>
                  </a:lnTo>
                  <a:lnTo>
                    <a:pt x="16" y="55"/>
                  </a:lnTo>
                  <a:lnTo>
                    <a:pt x="17" y="40"/>
                  </a:lnTo>
                  <a:lnTo>
                    <a:pt x="17" y="26"/>
                  </a:lnTo>
                  <a:lnTo>
                    <a:pt x="18" y="12"/>
                  </a:lnTo>
                  <a:lnTo>
                    <a:pt x="18" y="0"/>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66" name="Freeform 223">
              <a:extLst>
                <a:ext uri="{FF2B5EF4-FFF2-40B4-BE49-F238E27FC236}">
                  <a16:creationId xmlns:a16="http://schemas.microsoft.com/office/drawing/2014/main" id="{34B69C3F-0157-48C7-B78C-208715FC8D25}"/>
                </a:ext>
              </a:extLst>
            </p:cNvPr>
            <p:cNvSpPr>
              <a:spLocks/>
            </p:cNvSpPr>
            <p:nvPr/>
          </p:nvSpPr>
          <p:spPr bwMode="auto">
            <a:xfrm>
              <a:off x="3207171" y="3196562"/>
              <a:ext cx="26983" cy="95012"/>
            </a:xfrm>
            <a:custGeom>
              <a:avLst/>
              <a:gdLst>
                <a:gd name="T0" fmla="*/ 0 w 17"/>
                <a:gd name="T1" fmla="*/ 2147483646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0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29"/>
                  </a:moveTo>
                  <a:lnTo>
                    <a:pt x="0" y="19"/>
                  </a:lnTo>
                  <a:lnTo>
                    <a:pt x="1" y="12"/>
                  </a:lnTo>
                  <a:lnTo>
                    <a:pt x="1" y="6"/>
                  </a:lnTo>
                  <a:lnTo>
                    <a:pt x="1" y="3"/>
                  </a:lnTo>
                  <a:lnTo>
                    <a:pt x="2" y="1"/>
                  </a:lnTo>
                  <a:lnTo>
                    <a:pt x="2" y="0"/>
                  </a:lnTo>
                  <a:lnTo>
                    <a:pt x="2" y="1"/>
                  </a:lnTo>
                  <a:lnTo>
                    <a:pt x="3" y="5"/>
                  </a:lnTo>
                  <a:lnTo>
                    <a:pt x="3" y="10"/>
                  </a:lnTo>
                  <a:lnTo>
                    <a:pt x="3" y="15"/>
                  </a:lnTo>
                  <a:lnTo>
                    <a:pt x="4" y="21"/>
                  </a:lnTo>
                  <a:lnTo>
                    <a:pt x="4" y="27"/>
                  </a:lnTo>
                  <a:lnTo>
                    <a:pt x="4" y="34"/>
                  </a:lnTo>
                  <a:lnTo>
                    <a:pt x="5" y="39"/>
                  </a:lnTo>
                  <a:lnTo>
                    <a:pt x="5" y="47"/>
                  </a:lnTo>
                  <a:lnTo>
                    <a:pt x="6" y="54"/>
                  </a:lnTo>
                  <a:lnTo>
                    <a:pt x="6" y="61"/>
                  </a:lnTo>
                  <a:lnTo>
                    <a:pt x="6" y="66"/>
                  </a:lnTo>
                  <a:lnTo>
                    <a:pt x="7" y="73"/>
                  </a:lnTo>
                  <a:lnTo>
                    <a:pt x="7" y="77"/>
                  </a:lnTo>
                  <a:lnTo>
                    <a:pt x="7" y="83"/>
                  </a:lnTo>
                  <a:lnTo>
                    <a:pt x="8" y="87"/>
                  </a:lnTo>
                  <a:lnTo>
                    <a:pt x="8" y="90"/>
                  </a:lnTo>
                  <a:lnTo>
                    <a:pt x="8" y="94"/>
                  </a:lnTo>
                  <a:lnTo>
                    <a:pt x="9" y="97"/>
                  </a:lnTo>
                  <a:lnTo>
                    <a:pt x="9" y="100"/>
                  </a:lnTo>
                  <a:lnTo>
                    <a:pt x="9" y="102"/>
                  </a:lnTo>
                  <a:lnTo>
                    <a:pt x="10" y="104"/>
                  </a:lnTo>
                  <a:lnTo>
                    <a:pt x="10" y="106"/>
                  </a:lnTo>
                  <a:lnTo>
                    <a:pt x="11" y="108"/>
                  </a:lnTo>
                  <a:lnTo>
                    <a:pt x="11" y="107"/>
                  </a:lnTo>
                  <a:lnTo>
                    <a:pt x="11" y="108"/>
                  </a:lnTo>
                  <a:lnTo>
                    <a:pt x="12" y="109"/>
                  </a:lnTo>
                  <a:lnTo>
                    <a:pt x="12" y="108"/>
                  </a:lnTo>
                  <a:lnTo>
                    <a:pt x="12" y="109"/>
                  </a:lnTo>
                  <a:lnTo>
                    <a:pt x="13" y="109"/>
                  </a:lnTo>
                  <a:lnTo>
                    <a:pt x="13" y="108"/>
                  </a:lnTo>
                  <a:lnTo>
                    <a:pt x="13" y="109"/>
                  </a:lnTo>
                  <a:lnTo>
                    <a:pt x="14" y="109"/>
                  </a:lnTo>
                  <a:lnTo>
                    <a:pt x="14" y="108"/>
                  </a:lnTo>
                  <a:lnTo>
                    <a:pt x="15" y="108"/>
                  </a:lnTo>
                  <a:lnTo>
                    <a:pt x="16" y="110"/>
                  </a:lnTo>
                  <a:lnTo>
                    <a:pt x="16" y="111"/>
                  </a:lnTo>
                  <a:lnTo>
                    <a:pt x="16" y="114"/>
                  </a:lnTo>
                  <a:lnTo>
                    <a:pt x="17" y="115"/>
                  </a:lnTo>
                  <a:lnTo>
                    <a:pt x="17" y="118"/>
                  </a:lnTo>
                  <a:lnTo>
                    <a:pt x="17" y="121"/>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67" name="Freeform 225">
              <a:extLst>
                <a:ext uri="{FF2B5EF4-FFF2-40B4-BE49-F238E27FC236}">
                  <a16:creationId xmlns:a16="http://schemas.microsoft.com/office/drawing/2014/main" id="{9B011CF7-F869-4948-955B-64A940637F47}"/>
                </a:ext>
              </a:extLst>
            </p:cNvPr>
            <p:cNvSpPr>
              <a:spLocks/>
            </p:cNvSpPr>
            <p:nvPr/>
          </p:nvSpPr>
          <p:spPr bwMode="auto">
            <a:xfrm>
              <a:off x="3234153" y="3291576"/>
              <a:ext cx="28569" cy="34549"/>
            </a:xfrm>
            <a:custGeom>
              <a:avLst/>
              <a:gdLst>
                <a:gd name="T0" fmla="*/ 0 w 18"/>
                <a:gd name="T1" fmla="*/ 0 h 44"/>
                <a:gd name="T2" fmla="*/ 2147483646 w 18"/>
                <a:gd name="T3" fmla="*/ 2147483646 h 44"/>
                <a:gd name="T4" fmla="*/ 2147483646 w 18"/>
                <a:gd name="T5" fmla="*/ 2147483646 h 44"/>
                <a:gd name="T6" fmla="*/ 2147483646 w 18"/>
                <a:gd name="T7" fmla="*/ 2147483646 h 44"/>
                <a:gd name="T8" fmla="*/ 2147483646 w 18"/>
                <a:gd name="T9" fmla="*/ 2147483646 h 44"/>
                <a:gd name="T10" fmla="*/ 2147483646 w 18"/>
                <a:gd name="T11" fmla="*/ 2147483646 h 44"/>
                <a:gd name="T12" fmla="*/ 2147483646 w 18"/>
                <a:gd name="T13" fmla="*/ 2147483646 h 44"/>
                <a:gd name="T14" fmla="*/ 2147483646 w 18"/>
                <a:gd name="T15" fmla="*/ 2147483646 h 44"/>
                <a:gd name="T16" fmla="*/ 2147483646 w 18"/>
                <a:gd name="T17" fmla="*/ 2147483646 h 44"/>
                <a:gd name="T18" fmla="*/ 2147483646 w 18"/>
                <a:gd name="T19" fmla="*/ 2147483646 h 44"/>
                <a:gd name="T20" fmla="*/ 2147483646 w 18"/>
                <a:gd name="T21" fmla="*/ 2147483646 h 44"/>
                <a:gd name="T22" fmla="*/ 2147483646 w 18"/>
                <a:gd name="T23" fmla="*/ 2147483646 h 44"/>
                <a:gd name="T24" fmla="*/ 2147483646 w 18"/>
                <a:gd name="T25" fmla="*/ 2147483646 h 44"/>
                <a:gd name="T26" fmla="*/ 2147483646 w 18"/>
                <a:gd name="T27" fmla="*/ 2147483646 h 44"/>
                <a:gd name="T28" fmla="*/ 2147483646 w 18"/>
                <a:gd name="T29" fmla="*/ 2147483646 h 44"/>
                <a:gd name="T30" fmla="*/ 2147483646 w 18"/>
                <a:gd name="T31" fmla="*/ 2147483646 h 44"/>
                <a:gd name="T32" fmla="*/ 2147483646 w 18"/>
                <a:gd name="T33" fmla="*/ 2147483646 h 44"/>
                <a:gd name="T34" fmla="*/ 2147483646 w 18"/>
                <a:gd name="T35" fmla="*/ 2147483646 h 44"/>
                <a:gd name="T36" fmla="*/ 2147483646 w 18"/>
                <a:gd name="T37" fmla="*/ 2147483646 h 44"/>
                <a:gd name="T38" fmla="*/ 2147483646 w 18"/>
                <a:gd name="T39" fmla="*/ 2147483646 h 44"/>
                <a:gd name="T40" fmla="*/ 2147483646 w 18"/>
                <a:gd name="T41" fmla="*/ 2147483646 h 44"/>
                <a:gd name="T42" fmla="*/ 2147483646 w 18"/>
                <a:gd name="T43" fmla="*/ 2147483646 h 44"/>
                <a:gd name="T44" fmla="*/ 2147483646 w 18"/>
                <a:gd name="T45" fmla="*/ 2147483646 h 44"/>
                <a:gd name="T46" fmla="*/ 2147483646 w 18"/>
                <a:gd name="T47" fmla="*/ 2147483646 h 44"/>
                <a:gd name="T48" fmla="*/ 2147483646 w 18"/>
                <a:gd name="T49" fmla="*/ 2147483646 h 44"/>
                <a:gd name="T50" fmla="*/ 2147483646 w 18"/>
                <a:gd name="T51" fmla="*/ 2147483646 h 44"/>
                <a:gd name="T52" fmla="*/ 2147483646 w 18"/>
                <a:gd name="T53" fmla="*/ 2147483646 h 44"/>
                <a:gd name="T54" fmla="*/ 2147483646 w 18"/>
                <a:gd name="T55" fmla="*/ 2147483646 h 44"/>
                <a:gd name="T56" fmla="*/ 2147483646 w 18"/>
                <a:gd name="T57" fmla="*/ 2147483646 h 44"/>
                <a:gd name="T58" fmla="*/ 2147483646 w 18"/>
                <a:gd name="T59" fmla="*/ 2147483646 h 44"/>
                <a:gd name="T60" fmla="*/ 2147483646 w 18"/>
                <a:gd name="T61" fmla="*/ 2147483646 h 44"/>
                <a:gd name="T62" fmla="*/ 2147483646 w 18"/>
                <a:gd name="T63" fmla="*/ 2147483646 h 44"/>
                <a:gd name="T64" fmla="*/ 2147483646 w 18"/>
                <a:gd name="T65" fmla="*/ 2147483646 h 44"/>
                <a:gd name="T66" fmla="*/ 2147483646 w 18"/>
                <a:gd name="T67" fmla="*/ 2147483646 h 44"/>
                <a:gd name="T68" fmla="*/ 2147483646 w 18"/>
                <a:gd name="T69" fmla="*/ 2147483646 h 44"/>
                <a:gd name="T70" fmla="*/ 2147483646 w 18"/>
                <a:gd name="T71" fmla="*/ 2147483646 h 44"/>
                <a:gd name="T72" fmla="*/ 2147483646 w 18"/>
                <a:gd name="T73" fmla="*/ 2147483646 h 44"/>
                <a:gd name="T74" fmla="*/ 2147483646 w 18"/>
                <a:gd name="T75" fmla="*/ 2147483646 h 44"/>
                <a:gd name="T76" fmla="*/ 2147483646 w 18"/>
                <a:gd name="T77" fmla="*/ 2147483646 h 44"/>
                <a:gd name="T78" fmla="*/ 2147483646 w 18"/>
                <a:gd name="T79" fmla="*/ 2147483646 h 44"/>
                <a:gd name="T80" fmla="*/ 2147483646 w 18"/>
                <a:gd name="T81" fmla="*/ 2147483646 h 44"/>
                <a:gd name="T82" fmla="*/ 2147483646 w 18"/>
                <a:gd name="T83" fmla="*/ 2147483646 h 44"/>
                <a:gd name="T84" fmla="*/ 2147483646 w 18"/>
                <a:gd name="T85" fmla="*/ 2147483646 h 44"/>
                <a:gd name="T86" fmla="*/ 2147483646 w 18"/>
                <a:gd name="T87" fmla="*/ 2147483646 h 44"/>
                <a:gd name="T88" fmla="*/ 2147483646 w 18"/>
                <a:gd name="T89" fmla="*/ 2147483646 h 44"/>
                <a:gd name="T90" fmla="*/ 2147483646 w 18"/>
                <a:gd name="T91" fmla="*/ 2147483646 h 44"/>
                <a:gd name="T92" fmla="*/ 2147483646 w 18"/>
                <a:gd name="T93" fmla="*/ 2147483646 h 44"/>
                <a:gd name="T94" fmla="*/ 2147483646 w 18"/>
                <a:gd name="T95" fmla="*/ 2147483646 h 44"/>
                <a:gd name="T96" fmla="*/ 2147483646 w 18"/>
                <a:gd name="T97" fmla="*/ 2147483646 h 44"/>
                <a:gd name="T98" fmla="*/ 2147483646 w 18"/>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4">
                  <a:moveTo>
                    <a:pt x="0" y="0"/>
                  </a:moveTo>
                  <a:lnTo>
                    <a:pt x="1" y="3"/>
                  </a:lnTo>
                  <a:lnTo>
                    <a:pt x="1" y="7"/>
                  </a:lnTo>
                  <a:lnTo>
                    <a:pt x="1" y="10"/>
                  </a:lnTo>
                  <a:lnTo>
                    <a:pt x="2" y="12"/>
                  </a:lnTo>
                  <a:lnTo>
                    <a:pt x="2" y="14"/>
                  </a:lnTo>
                  <a:lnTo>
                    <a:pt x="3" y="15"/>
                  </a:lnTo>
                  <a:lnTo>
                    <a:pt x="3" y="17"/>
                  </a:lnTo>
                  <a:lnTo>
                    <a:pt x="3" y="19"/>
                  </a:lnTo>
                  <a:lnTo>
                    <a:pt x="4" y="18"/>
                  </a:lnTo>
                  <a:lnTo>
                    <a:pt x="5" y="17"/>
                  </a:lnTo>
                  <a:lnTo>
                    <a:pt x="5" y="16"/>
                  </a:lnTo>
                  <a:lnTo>
                    <a:pt x="5" y="17"/>
                  </a:lnTo>
                  <a:lnTo>
                    <a:pt x="6" y="17"/>
                  </a:lnTo>
                  <a:lnTo>
                    <a:pt x="6" y="15"/>
                  </a:lnTo>
                  <a:lnTo>
                    <a:pt x="7" y="14"/>
                  </a:lnTo>
                  <a:lnTo>
                    <a:pt x="7" y="13"/>
                  </a:lnTo>
                  <a:lnTo>
                    <a:pt x="7" y="12"/>
                  </a:lnTo>
                  <a:lnTo>
                    <a:pt x="8" y="11"/>
                  </a:lnTo>
                  <a:lnTo>
                    <a:pt x="8" y="10"/>
                  </a:lnTo>
                  <a:lnTo>
                    <a:pt x="8" y="8"/>
                  </a:lnTo>
                  <a:lnTo>
                    <a:pt x="9" y="8"/>
                  </a:lnTo>
                  <a:lnTo>
                    <a:pt x="9" y="9"/>
                  </a:lnTo>
                  <a:lnTo>
                    <a:pt x="10" y="7"/>
                  </a:lnTo>
                  <a:lnTo>
                    <a:pt x="10" y="10"/>
                  </a:lnTo>
                  <a:lnTo>
                    <a:pt x="11" y="10"/>
                  </a:lnTo>
                  <a:lnTo>
                    <a:pt x="11" y="11"/>
                  </a:lnTo>
                  <a:lnTo>
                    <a:pt x="12" y="12"/>
                  </a:lnTo>
                  <a:lnTo>
                    <a:pt x="12" y="13"/>
                  </a:lnTo>
                  <a:lnTo>
                    <a:pt x="12" y="15"/>
                  </a:lnTo>
                  <a:lnTo>
                    <a:pt x="13" y="16"/>
                  </a:lnTo>
                  <a:lnTo>
                    <a:pt x="13" y="17"/>
                  </a:lnTo>
                  <a:lnTo>
                    <a:pt x="13" y="20"/>
                  </a:lnTo>
                  <a:lnTo>
                    <a:pt x="14" y="22"/>
                  </a:lnTo>
                  <a:lnTo>
                    <a:pt x="14" y="25"/>
                  </a:lnTo>
                  <a:lnTo>
                    <a:pt x="14" y="26"/>
                  </a:lnTo>
                  <a:lnTo>
                    <a:pt x="15" y="28"/>
                  </a:lnTo>
                  <a:lnTo>
                    <a:pt x="15" y="29"/>
                  </a:lnTo>
                  <a:lnTo>
                    <a:pt x="15" y="32"/>
                  </a:lnTo>
                  <a:lnTo>
                    <a:pt x="16" y="34"/>
                  </a:lnTo>
                  <a:lnTo>
                    <a:pt x="16" y="37"/>
                  </a:lnTo>
                  <a:lnTo>
                    <a:pt x="17" y="38"/>
                  </a:lnTo>
                  <a:lnTo>
                    <a:pt x="17" y="40"/>
                  </a:lnTo>
                  <a:lnTo>
                    <a:pt x="17" y="42"/>
                  </a:lnTo>
                  <a:lnTo>
                    <a:pt x="18" y="44"/>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68" name="Freeform 226">
              <a:extLst>
                <a:ext uri="{FF2B5EF4-FFF2-40B4-BE49-F238E27FC236}">
                  <a16:creationId xmlns:a16="http://schemas.microsoft.com/office/drawing/2014/main" id="{71F7DDC5-B9BC-4026-9D25-757605DEAF4B}"/>
                </a:ext>
              </a:extLst>
            </p:cNvPr>
            <p:cNvSpPr>
              <a:spLocks/>
            </p:cNvSpPr>
            <p:nvPr/>
          </p:nvSpPr>
          <p:spPr bwMode="auto">
            <a:xfrm>
              <a:off x="3262722" y="3326125"/>
              <a:ext cx="26983" cy="20415"/>
            </a:xfrm>
            <a:custGeom>
              <a:avLst/>
              <a:gdLst>
                <a:gd name="T0" fmla="*/ 0 w 17"/>
                <a:gd name="T1" fmla="*/ 0 h 26"/>
                <a:gd name="T2" fmla="*/ 0 w 17"/>
                <a:gd name="T3" fmla="*/ 2147483646 h 26"/>
                <a:gd name="T4" fmla="*/ 2147483646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3"/>
                  </a:lnTo>
                  <a:lnTo>
                    <a:pt x="1" y="4"/>
                  </a:lnTo>
                  <a:lnTo>
                    <a:pt x="1" y="5"/>
                  </a:lnTo>
                  <a:lnTo>
                    <a:pt x="2" y="7"/>
                  </a:lnTo>
                  <a:lnTo>
                    <a:pt x="2" y="9"/>
                  </a:lnTo>
                  <a:lnTo>
                    <a:pt x="2" y="11"/>
                  </a:lnTo>
                  <a:lnTo>
                    <a:pt x="3" y="10"/>
                  </a:lnTo>
                  <a:lnTo>
                    <a:pt x="3" y="12"/>
                  </a:lnTo>
                  <a:lnTo>
                    <a:pt x="4" y="13"/>
                  </a:lnTo>
                  <a:lnTo>
                    <a:pt x="4" y="14"/>
                  </a:lnTo>
                  <a:lnTo>
                    <a:pt x="5" y="15"/>
                  </a:lnTo>
                  <a:lnTo>
                    <a:pt x="5" y="17"/>
                  </a:lnTo>
                  <a:lnTo>
                    <a:pt x="6" y="17"/>
                  </a:lnTo>
                  <a:lnTo>
                    <a:pt x="6" y="18"/>
                  </a:lnTo>
                  <a:lnTo>
                    <a:pt x="6" y="19"/>
                  </a:lnTo>
                  <a:lnTo>
                    <a:pt x="7" y="18"/>
                  </a:lnTo>
                  <a:lnTo>
                    <a:pt x="7" y="20"/>
                  </a:lnTo>
                  <a:lnTo>
                    <a:pt x="8" y="21"/>
                  </a:lnTo>
                  <a:lnTo>
                    <a:pt x="9" y="22"/>
                  </a:lnTo>
                  <a:lnTo>
                    <a:pt x="9" y="21"/>
                  </a:lnTo>
                  <a:lnTo>
                    <a:pt x="10" y="23"/>
                  </a:lnTo>
                  <a:lnTo>
                    <a:pt x="10" y="22"/>
                  </a:lnTo>
                  <a:lnTo>
                    <a:pt x="11" y="22"/>
                  </a:lnTo>
                  <a:lnTo>
                    <a:pt x="11" y="23"/>
                  </a:lnTo>
                  <a:lnTo>
                    <a:pt x="12" y="23"/>
                  </a:lnTo>
                  <a:lnTo>
                    <a:pt x="12" y="24"/>
                  </a:lnTo>
                  <a:lnTo>
                    <a:pt x="13" y="23"/>
                  </a:lnTo>
                  <a:lnTo>
                    <a:pt x="13" y="24"/>
                  </a:lnTo>
                  <a:lnTo>
                    <a:pt x="14" y="24"/>
                  </a:lnTo>
                  <a:lnTo>
                    <a:pt x="14" y="25"/>
                  </a:lnTo>
                  <a:lnTo>
                    <a:pt x="15" y="24"/>
                  </a:lnTo>
                  <a:lnTo>
                    <a:pt x="16" y="25"/>
                  </a:lnTo>
                  <a:lnTo>
                    <a:pt x="16" y="26"/>
                  </a:lnTo>
                  <a:lnTo>
                    <a:pt x="17" y="26"/>
                  </a:lnTo>
                  <a:lnTo>
                    <a:pt x="17" y="25"/>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69" name="Freeform 227">
              <a:extLst>
                <a:ext uri="{FF2B5EF4-FFF2-40B4-BE49-F238E27FC236}">
                  <a16:creationId xmlns:a16="http://schemas.microsoft.com/office/drawing/2014/main" id="{FF693E13-2CB5-47CC-90B9-C84EEBAC2DA2}"/>
                </a:ext>
              </a:extLst>
            </p:cNvPr>
            <p:cNvSpPr>
              <a:spLocks/>
            </p:cNvSpPr>
            <p:nvPr/>
          </p:nvSpPr>
          <p:spPr bwMode="auto">
            <a:xfrm>
              <a:off x="3289704" y="3345757"/>
              <a:ext cx="9523" cy="5496"/>
            </a:xfrm>
            <a:custGeom>
              <a:avLst/>
              <a:gdLst>
                <a:gd name="T0" fmla="*/ 0 w 6"/>
                <a:gd name="T1" fmla="*/ 0 h 7"/>
                <a:gd name="T2" fmla="*/ 2147483646 w 6"/>
                <a:gd name="T3" fmla="*/ 2147483646 h 7"/>
                <a:gd name="T4" fmla="*/ 2147483646 w 6"/>
                <a:gd name="T5" fmla="*/ 2147483646 h 7"/>
                <a:gd name="T6" fmla="*/ 2147483646 w 6"/>
                <a:gd name="T7" fmla="*/ 0 h 7"/>
                <a:gd name="T8" fmla="*/ 2147483646 w 6"/>
                <a:gd name="T9" fmla="*/ 2147483646 h 7"/>
                <a:gd name="T10" fmla="*/ 2147483646 w 6"/>
                <a:gd name="T11" fmla="*/ 2147483646 h 7"/>
                <a:gd name="T12" fmla="*/ 2147483646 w 6"/>
                <a:gd name="T13" fmla="*/ 2147483646 h 7"/>
                <a:gd name="T14" fmla="*/ 2147483646 w 6"/>
                <a:gd name="T15" fmla="*/ 2147483646 h 7"/>
                <a:gd name="T16" fmla="*/ 2147483646 w 6"/>
                <a:gd name="T17" fmla="*/ 2147483646 h 7"/>
                <a:gd name="T18" fmla="*/ 2147483646 w 6"/>
                <a:gd name="T19" fmla="*/ 2147483646 h 7"/>
                <a:gd name="T20" fmla="*/ 2147483646 w 6"/>
                <a:gd name="T21" fmla="*/ 2147483646 h 7"/>
                <a:gd name="T22" fmla="*/ 2147483646 w 6"/>
                <a:gd name="T23" fmla="*/ 2147483646 h 7"/>
                <a:gd name="T24" fmla="*/ 2147483646 w 6"/>
                <a:gd name="T25" fmla="*/ 2147483646 h 7"/>
                <a:gd name="T26" fmla="*/ 2147483646 w 6"/>
                <a:gd name="T27" fmla="*/ 2147483646 h 7"/>
                <a:gd name="T28" fmla="*/ 2147483646 w 6"/>
                <a:gd name="T29" fmla="*/ 2147483646 h 7"/>
                <a:gd name="T30" fmla="*/ 2147483646 w 6"/>
                <a:gd name="T31" fmla="*/ 2147483646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7">
                  <a:moveTo>
                    <a:pt x="0" y="0"/>
                  </a:moveTo>
                  <a:lnTo>
                    <a:pt x="1" y="1"/>
                  </a:lnTo>
                  <a:lnTo>
                    <a:pt x="2" y="0"/>
                  </a:lnTo>
                  <a:lnTo>
                    <a:pt x="2" y="1"/>
                  </a:lnTo>
                  <a:lnTo>
                    <a:pt x="3" y="3"/>
                  </a:lnTo>
                  <a:lnTo>
                    <a:pt x="4" y="3"/>
                  </a:lnTo>
                  <a:lnTo>
                    <a:pt x="4" y="5"/>
                  </a:lnTo>
                  <a:lnTo>
                    <a:pt x="5" y="4"/>
                  </a:lnTo>
                  <a:lnTo>
                    <a:pt x="5" y="6"/>
                  </a:lnTo>
                  <a:lnTo>
                    <a:pt x="6" y="7"/>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70" name="Freeform 228">
              <a:extLst>
                <a:ext uri="{FF2B5EF4-FFF2-40B4-BE49-F238E27FC236}">
                  <a16:creationId xmlns:a16="http://schemas.microsoft.com/office/drawing/2014/main" id="{4DAEACE5-487A-44D3-B963-2AFE064C1FDA}"/>
                </a:ext>
              </a:extLst>
            </p:cNvPr>
            <p:cNvSpPr>
              <a:spLocks/>
            </p:cNvSpPr>
            <p:nvPr/>
          </p:nvSpPr>
          <p:spPr bwMode="auto">
            <a:xfrm>
              <a:off x="3299227" y="3191067"/>
              <a:ext cx="26983" cy="170393"/>
            </a:xfrm>
            <a:custGeom>
              <a:avLst/>
              <a:gdLst>
                <a:gd name="T0" fmla="*/ 0 w 17"/>
                <a:gd name="T1" fmla="*/ 2147483646 h 217"/>
                <a:gd name="T2" fmla="*/ 0 w 17"/>
                <a:gd name="T3" fmla="*/ 2147483646 h 217"/>
                <a:gd name="T4" fmla="*/ 2147483646 w 17"/>
                <a:gd name="T5" fmla="*/ 2147483646 h 217"/>
                <a:gd name="T6" fmla="*/ 2147483646 w 17"/>
                <a:gd name="T7" fmla="*/ 2147483646 h 217"/>
                <a:gd name="T8" fmla="*/ 2147483646 w 17"/>
                <a:gd name="T9" fmla="*/ 2147483646 h 217"/>
                <a:gd name="T10" fmla="*/ 2147483646 w 17"/>
                <a:gd name="T11" fmla="*/ 2147483646 h 217"/>
                <a:gd name="T12" fmla="*/ 2147483646 w 17"/>
                <a:gd name="T13" fmla="*/ 2147483646 h 217"/>
                <a:gd name="T14" fmla="*/ 2147483646 w 17"/>
                <a:gd name="T15" fmla="*/ 2147483646 h 217"/>
                <a:gd name="T16" fmla="*/ 2147483646 w 17"/>
                <a:gd name="T17" fmla="*/ 2147483646 h 217"/>
                <a:gd name="T18" fmla="*/ 2147483646 w 17"/>
                <a:gd name="T19" fmla="*/ 2147483646 h 217"/>
                <a:gd name="T20" fmla="*/ 2147483646 w 17"/>
                <a:gd name="T21" fmla="*/ 2147483646 h 217"/>
                <a:gd name="T22" fmla="*/ 2147483646 w 17"/>
                <a:gd name="T23" fmla="*/ 2147483646 h 217"/>
                <a:gd name="T24" fmla="*/ 2147483646 w 17"/>
                <a:gd name="T25" fmla="*/ 2147483646 h 217"/>
                <a:gd name="T26" fmla="*/ 2147483646 w 17"/>
                <a:gd name="T27" fmla="*/ 2147483646 h 217"/>
                <a:gd name="T28" fmla="*/ 2147483646 w 17"/>
                <a:gd name="T29" fmla="*/ 2147483646 h 217"/>
                <a:gd name="T30" fmla="*/ 2147483646 w 17"/>
                <a:gd name="T31" fmla="*/ 2147483646 h 217"/>
                <a:gd name="T32" fmla="*/ 2147483646 w 17"/>
                <a:gd name="T33" fmla="*/ 2147483646 h 217"/>
                <a:gd name="T34" fmla="*/ 2147483646 w 17"/>
                <a:gd name="T35" fmla="*/ 2147483646 h 217"/>
                <a:gd name="T36" fmla="*/ 2147483646 w 17"/>
                <a:gd name="T37" fmla="*/ 2147483646 h 217"/>
                <a:gd name="T38" fmla="*/ 2147483646 w 17"/>
                <a:gd name="T39" fmla="*/ 2147483646 h 217"/>
                <a:gd name="T40" fmla="*/ 2147483646 w 17"/>
                <a:gd name="T41" fmla="*/ 2147483646 h 217"/>
                <a:gd name="T42" fmla="*/ 2147483646 w 17"/>
                <a:gd name="T43" fmla="*/ 2147483646 h 217"/>
                <a:gd name="T44" fmla="*/ 2147483646 w 17"/>
                <a:gd name="T45" fmla="*/ 2147483646 h 217"/>
                <a:gd name="T46" fmla="*/ 2147483646 w 17"/>
                <a:gd name="T47" fmla="*/ 2147483646 h 217"/>
                <a:gd name="T48" fmla="*/ 2147483646 w 17"/>
                <a:gd name="T49" fmla="*/ 2147483646 h 217"/>
                <a:gd name="T50" fmla="*/ 2147483646 w 17"/>
                <a:gd name="T51" fmla="*/ 2147483646 h 217"/>
                <a:gd name="T52" fmla="*/ 2147483646 w 17"/>
                <a:gd name="T53" fmla="*/ 2147483646 h 217"/>
                <a:gd name="T54" fmla="*/ 2147483646 w 17"/>
                <a:gd name="T55" fmla="*/ 2147483646 h 217"/>
                <a:gd name="T56" fmla="*/ 2147483646 w 17"/>
                <a:gd name="T57" fmla="*/ 2147483646 h 217"/>
                <a:gd name="T58" fmla="*/ 2147483646 w 17"/>
                <a:gd name="T59" fmla="*/ 2147483646 h 217"/>
                <a:gd name="T60" fmla="*/ 2147483646 w 17"/>
                <a:gd name="T61" fmla="*/ 2147483646 h 217"/>
                <a:gd name="T62" fmla="*/ 2147483646 w 17"/>
                <a:gd name="T63" fmla="*/ 2147483646 h 217"/>
                <a:gd name="T64" fmla="*/ 2147483646 w 17"/>
                <a:gd name="T65" fmla="*/ 2147483646 h 217"/>
                <a:gd name="T66" fmla="*/ 2147483646 w 17"/>
                <a:gd name="T67" fmla="*/ 2147483646 h 217"/>
                <a:gd name="T68" fmla="*/ 2147483646 w 17"/>
                <a:gd name="T69" fmla="*/ 2147483646 h 217"/>
                <a:gd name="T70" fmla="*/ 2147483646 w 17"/>
                <a:gd name="T71" fmla="*/ 2147483646 h 217"/>
                <a:gd name="T72" fmla="*/ 2147483646 w 17"/>
                <a:gd name="T73" fmla="*/ 2147483646 h 217"/>
                <a:gd name="T74" fmla="*/ 2147483646 w 17"/>
                <a:gd name="T75" fmla="*/ 2147483646 h 217"/>
                <a:gd name="T76" fmla="*/ 2147483646 w 17"/>
                <a:gd name="T77" fmla="*/ 2147483646 h 217"/>
                <a:gd name="T78" fmla="*/ 2147483646 w 17"/>
                <a:gd name="T79" fmla="*/ 2147483646 h 217"/>
                <a:gd name="T80" fmla="*/ 2147483646 w 17"/>
                <a:gd name="T81" fmla="*/ 2147483646 h 217"/>
                <a:gd name="T82" fmla="*/ 2147483646 w 17"/>
                <a:gd name="T83" fmla="*/ 2147483646 h 217"/>
                <a:gd name="T84" fmla="*/ 2147483646 w 17"/>
                <a:gd name="T85" fmla="*/ 2147483646 h 217"/>
                <a:gd name="T86" fmla="*/ 2147483646 w 17"/>
                <a:gd name="T87" fmla="*/ 2147483646 h 217"/>
                <a:gd name="T88" fmla="*/ 2147483646 w 17"/>
                <a:gd name="T89" fmla="*/ 2147483646 h 217"/>
                <a:gd name="T90" fmla="*/ 2147483646 w 17"/>
                <a:gd name="T91" fmla="*/ 2147483646 h 217"/>
                <a:gd name="T92" fmla="*/ 2147483646 w 17"/>
                <a:gd name="T93" fmla="*/ 2147483646 h 217"/>
                <a:gd name="T94" fmla="*/ 2147483646 w 17"/>
                <a:gd name="T95" fmla="*/ 0 h 217"/>
                <a:gd name="T96" fmla="*/ 2147483646 w 17"/>
                <a:gd name="T97" fmla="*/ 2147483646 h 217"/>
                <a:gd name="T98" fmla="*/ 2147483646 w 17"/>
                <a:gd name="T99" fmla="*/ 2147483646 h 2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17">
                  <a:moveTo>
                    <a:pt x="0" y="204"/>
                  </a:moveTo>
                  <a:lnTo>
                    <a:pt x="0" y="204"/>
                  </a:lnTo>
                  <a:lnTo>
                    <a:pt x="1" y="206"/>
                  </a:lnTo>
                  <a:lnTo>
                    <a:pt x="1" y="204"/>
                  </a:lnTo>
                  <a:lnTo>
                    <a:pt x="1" y="206"/>
                  </a:lnTo>
                  <a:lnTo>
                    <a:pt x="2" y="207"/>
                  </a:lnTo>
                  <a:lnTo>
                    <a:pt x="2" y="208"/>
                  </a:lnTo>
                  <a:lnTo>
                    <a:pt x="3" y="208"/>
                  </a:lnTo>
                  <a:lnTo>
                    <a:pt x="3" y="209"/>
                  </a:lnTo>
                  <a:lnTo>
                    <a:pt x="3" y="211"/>
                  </a:lnTo>
                  <a:lnTo>
                    <a:pt x="4" y="210"/>
                  </a:lnTo>
                  <a:lnTo>
                    <a:pt x="4" y="211"/>
                  </a:lnTo>
                  <a:lnTo>
                    <a:pt x="5" y="213"/>
                  </a:lnTo>
                  <a:lnTo>
                    <a:pt x="6" y="215"/>
                  </a:lnTo>
                  <a:lnTo>
                    <a:pt x="6" y="216"/>
                  </a:lnTo>
                  <a:lnTo>
                    <a:pt x="7" y="216"/>
                  </a:lnTo>
                  <a:lnTo>
                    <a:pt x="7" y="217"/>
                  </a:lnTo>
                  <a:lnTo>
                    <a:pt x="8" y="217"/>
                  </a:lnTo>
                  <a:lnTo>
                    <a:pt x="9" y="217"/>
                  </a:lnTo>
                  <a:lnTo>
                    <a:pt x="9" y="216"/>
                  </a:lnTo>
                  <a:lnTo>
                    <a:pt x="9" y="213"/>
                  </a:lnTo>
                  <a:lnTo>
                    <a:pt x="10" y="208"/>
                  </a:lnTo>
                  <a:lnTo>
                    <a:pt x="10" y="204"/>
                  </a:lnTo>
                  <a:lnTo>
                    <a:pt x="10" y="197"/>
                  </a:lnTo>
                  <a:lnTo>
                    <a:pt x="11" y="189"/>
                  </a:lnTo>
                  <a:lnTo>
                    <a:pt x="11" y="177"/>
                  </a:lnTo>
                  <a:lnTo>
                    <a:pt x="12" y="166"/>
                  </a:lnTo>
                  <a:lnTo>
                    <a:pt x="12" y="152"/>
                  </a:lnTo>
                  <a:lnTo>
                    <a:pt x="12" y="136"/>
                  </a:lnTo>
                  <a:lnTo>
                    <a:pt x="13" y="119"/>
                  </a:lnTo>
                  <a:lnTo>
                    <a:pt x="13" y="102"/>
                  </a:lnTo>
                  <a:lnTo>
                    <a:pt x="13" y="86"/>
                  </a:lnTo>
                  <a:lnTo>
                    <a:pt x="14" y="71"/>
                  </a:lnTo>
                  <a:lnTo>
                    <a:pt x="14" y="55"/>
                  </a:lnTo>
                  <a:lnTo>
                    <a:pt x="14" y="41"/>
                  </a:lnTo>
                  <a:lnTo>
                    <a:pt x="15" y="31"/>
                  </a:lnTo>
                  <a:lnTo>
                    <a:pt x="15" y="19"/>
                  </a:lnTo>
                  <a:lnTo>
                    <a:pt x="16" y="11"/>
                  </a:lnTo>
                  <a:lnTo>
                    <a:pt x="16" y="6"/>
                  </a:lnTo>
                  <a:lnTo>
                    <a:pt x="16" y="3"/>
                  </a:lnTo>
                  <a:lnTo>
                    <a:pt x="17" y="0"/>
                  </a:lnTo>
                  <a:lnTo>
                    <a:pt x="17" y="2"/>
                  </a:lnTo>
                  <a:lnTo>
                    <a:pt x="17" y="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71" name="Freeform 229">
              <a:extLst>
                <a:ext uri="{FF2B5EF4-FFF2-40B4-BE49-F238E27FC236}">
                  <a16:creationId xmlns:a16="http://schemas.microsoft.com/office/drawing/2014/main" id="{45EAB0DA-63CB-4FDF-AF23-82DF6B346CEE}"/>
                </a:ext>
              </a:extLst>
            </p:cNvPr>
            <p:cNvSpPr>
              <a:spLocks/>
            </p:cNvSpPr>
            <p:nvPr/>
          </p:nvSpPr>
          <p:spPr bwMode="auto">
            <a:xfrm>
              <a:off x="3326210" y="3191853"/>
              <a:ext cx="28569" cy="106005"/>
            </a:xfrm>
            <a:custGeom>
              <a:avLst/>
              <a:gdLst>
                <a:gd name="T0" fmla="*/ 0 w 18"/>
                <a:gd name="T1" fmla="*/ 0 h 135"/>
                <a:gd name="T2" fmla="*/ 2147483646 w 18"/>
                <a:gd name="T3" fmla="*/ 2147483646 h 135"/>
                <a:gd name="T4" fmla="*/ 2147483646 w 18"/>
                <a:gd name="T5" fmla="*/ 2147483646 h 135"/>
                <a:gd name="T6" fmla="*/ 2147483646 w 18"/>
                <a:gd name="T7" fmla="*/ 2147483646 h 135"/>
                <a:gd name="T8" fmla="*/ 2147483646 w 18"/>
                <a:gd name="T9" fmla="*/ 2147483646 h 135"/>
                <a:gd name="T10" fmla="*/ 2147483646 w 18"/>
                <a:gd name="T11" fmla="*/ 2147483646 h 135"/>
                <a:gd name="T12" fmla="*/ 2147483646 w 18"/>
                <a:gd name="T13" fmla="*/ 2147483646 h 135"/>
                <a:gd name="T14" fmla="*/ 2147483646 w 18"/>
                <a:gd name="T15" fmla="*/ 2147483646 h 135"/>
                <a:gd name="T16" fmla="*/ 2147483646 w 18"/>
                <a:gd name="T17" fmla="*/ 2147483646 h 135"/>
                <a:gd name="T18" fmla="*/ 2147483646 w 18"/>
                <a:gd name="T19" fmla="*/ 2147483646 h 135"/>
                <a:gd name="T20" fmla="*/ 2147483646 w 18"/>
                <a:gd name="T21" fmla="*/ 2147483646 h 135"/>
                <a:gd name="T22" fmla="*/ 2147483646 w 18"/>
                <a:gd name="T23" fmla="*/ 2147483646 h 135"/>
                <a:gd name="T24" fmla="*/ 2147483646 w 18"/>
                <a:gd name="T25" fmla="*/ 2147483646 h 135"/>
                <a:gd name="T26" fmla="*/ 2147483646 w 18"/>
                <a:gd name="T27" fmla="*/ 2147483646 h 135"/>
                <a:gd name="T28" fmla="*/ 2147483646 w 18"/>
                <a:gd name="T29" fmla="*/ 2147483646 h 135"/>
                <a:gd name="T30" fmla="*/ 2147483646 w 18"/>
                <a:gd name="T31" fmla="*/ 2147483646 h 135"/>
                <a:gd name="T32" fmla="*/ 2147483646 w 18"/>
                <a:gd name="T33" fmla="*/ 2147483646 h 135"/>
                <a:gd name="T34" fmla="*/ 2147483646 w 18"/>
                <a:gd name="T35" fmla="*/ 2147483646 h 135"/>
                <a:gd name="T36" fmla="*/ 2147483646 w 18"/>
                <a:gd name="T37" fmla="*/ 2147483646 h 135"/>
                <a:gd name="T38" fmla="*/ 2147483646 w 18"/>
                <a:gd name="T39" fmla="*/ 2147483646 h 135"/>
                <a:gd name="T40" fmla="*/ 2147483646 w 18"/>
                <a:gd name="T41" fmla="*/ 2147483646 h 135"/>
                <a:gd name="T42" fmla="*/ 2147483646 w 18"/>
                <a:gd name="T43" fmla="*/ 2147483646 h 135"/>
                <a:gd name="T44" fmla="*/ 2147483646 w 18"/>
                <a:gd name="T45" fmla="*/ 2147483646 h 135"/>
                <a:gd name="T46" fmla="*/ 2147483646 w 18"/>
                <a:gd name="T47" fmla="*/ 2147483646 h 135"/>
                <a:gd name="T48" fmla="*/ 2147483646 w 18"/>
                <a:gd name="T49" fmla="*/ 2147483646 h 135"/>
                <a:gd name="T50" fmla="*/ 2147483646 w 18"/>
                <a:gd name="T51" fmla="*/ 2147483646 h 135"/>
                <a:gd name="T52" fmla="*/ 2147483646 w 18"/>
                <a:gd name="T53" fmla="*/ 2147483646 h 135"/>
                <a:gd name="T54" fmla="*/ 2147483646 w 18"/>
                <a:gd name="T55" fmla="*/ 2147483646 h 135"/>
                <a:gd name="T56" fmla="*/ 2147483646 w 18"/>
                <a:gd name="T57" fmla="*/ 2147483646 h 135"/>
                <a:gd name="T58" fmla="*/ 2147483646 w 18"/>
                <a:gd name="T59" fmla="*/ 2147483646 h 135"/>
                <a:gd name="T60" fmla="*/ 2147483646 w 18"/>
                <a:gd name="T61" fmla="*/ 2147483646 h 135"/>
                <a:gd name="T62" fmla="*/ 2147483646 w 18"/>
                <a:gd name="T63" fmla="*/ 2147483646 h 135"/>
                <a:gd name="T64" fmla="*/ 2147483646 w 18"/>
                <a:gd name="T65" fmla="*/ 2147483646 h 135"/>
                <a:gd name="T66" fmla="*/ 2147483646 w 18"/>
                <a:gd name="T67" fmla="*/ 2147483646 h 135"/>
                <a:gd name="T68" fmla="*/ 2147483646 w 18"/>
                <a:gd name="T69" fmla="*/ 2147483646 h 135"/>
                <a:gd name="T70" fmla="*/ 2147483646 w 18"/>
                <a:gd name="T71" fmla="*/ 2147483646 h 135"/>
                <a:gd name="T72" fmla="*/ 2147483646 w 18"/>
                <a:gd name="T73" fmla="*/ 2147483646 h 135"/>
                <a:gd name="T74" fmla="*/ 2147483646 w 18"/>
                <a:gd name="T75" fmla="*/ 2147483646 h 135"/>
                <a:gd name="T76" fmla="*/ 2147483646 w 18"/>
                <a:gd name="T77" fmla="*/ 2147483646 h 135"/>
                <a:gd name="T78" fmla="*/ 2147483646 w 18"/>
                <a:gd name="T79" fmla="*/ 2147483646 h 135"/>
                <a:gd name="T80" fmla="*/ 2147483646 w 18"/>
                <a:gd name="T81" fmla="*/ 2147483646 h 135"/>
                <a:gd name="T82" fmla="*/ 2147483646 w 18"/>
                <a:gd name="T83" fmla="*/ 2147483646 h 135"/>
                <a:gd name="T84" fmla="*/ 2147483646 w 18"/>
                <a:gd name="T85" fmla="*/ 2147483646 h 135"/>
                <a:gd name="T86" fmla="*/ 2147483646 w 18"/>
                <a:gd name="T87" fmla="*/ 2147483646 h 135"/>
                <a:gd name="T88" fmla="*/ 2147483646 w 18"/>
                <a:gd name="T89" fmla="*/ 2147483646 h 135"/>
                <a:gd name="T90" fmla="*/ 2147483646 w 18"/>
                <a:gd name="T91" fmla="*/ 2147483646 h 135"/>
                <a:gd name="T92" fmla="*/ 2147483646 w 18"/>
                <a:gd name="T93" fmla="*/ 2147483646 h 135"/>
                <a:gd name="T94" fmla="*/ 2147483646 w 18"/>
                <a:gd name="T95" fmla="*/ 2147483646 h 135"/>
                <a:gd name="T96" fmla="*/ 2147483646 w 18"/>
                <a:gd name="T97" fmla="*/ 2147483646 h 135"/>
                <a:gd name="T98" fmla="*/ 2147483646 w 18"/>
                <a:gd name="T99" fmla="*/ 2147483646 h 1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5">
                  <a:moveTo>
                    <a:pt x="0" y="0"/>
                  </a:moveTo>
                  <a:lnTo>
                    <a:pt x="1" y="5"/>
                  </a:lnTo>
                  <a:lnTo>
                    <a:pt x="1" y="9"/>
                  </a:lnTo>
                  <a:lnTo>
                    <a:pt x="1" y="13"/>
                  </a:lnTo>
                  <a:lnTo>
                    <a:pt x="2" y="19"/>
                  </a:lnTo>
                  <a:lnTo>
                    <a:pt x="2" y="25"/>
                  </a:lnTo>
                  <a:lnTo>
                    <a:pt x="2" y="33"/>
                  </a:lnTo>
                  <a:lnTo>
                    <a:pt x="3" y="38"/>
                  </a:lnTo>
                  <a:lnTo>
                    <a:pt x="3" y="44"/>
                  </a:lnTo>
                  <a:lnTo>
                    <a:pt x="4" y="51"/>
                  </a:lnTo>
                  <a:lnTo>
                    <a:pt x="4" y="59"/>
                  </a:lnTo>
                  <a:lnTo>
                    <a:pt x="4" y="63"/>
                  </a:lnTo>
                  <a:lnTo>
                    <a:pt x="5" y="70"/>
                  </a:lnTo>
                  <a:lnTo>
                    <a:pt x="5" y="74"/>
                  </a:lnTo>
                  <a:lnTo>
                    <a:pt x="5" y="80"/>
                  </a:lnTo>
                  <a:lnTo>
                    <a:pt x="6" y="84"/>
                  </a:lnTo>
                  <a:lnTo>
                    <a:pt x="6" y="87"/>
                  </a:lnTo>
                  <a:lnTo>
                    <a:pt x="6" y="92"/>
                  </a:lnTo>
                  <a:lnTo>
                    <a:pt x="7" y="95"/>
                  </a:lnTo>
                  <a:lnTo>
                    <a:pt x="7" y="96"/>
                  </a:lnTo>
                  <a:lnTo>
                    <a:pt x="8" y="98"/>
                  </a:lnTo>
                  <a:lnTo>
                    <a:pt x="8" y="99"/>
                  </a:lnTo>
                  <a:lnTo>
                    <a:pt x="8" y="102"/>
                  </a:lnTo>
                  <a:lnTo>
                    <a:pt x="9" y="103"/>
                  </a:lnTo>
                  <a:lnTo>
                    <a:pt x="9" y="104"/>
                  </a:lnTo>
                  <a:lnTo>
                    <a:pt x="9" y="103"/>
                  </a:lnTo>
                  <a:lnTo>
                    <a:pt x="10" y="105"/>
                  </a:lnTo>
                  <a:lnTo>
                    <a:pt x="10" y="103"/>
                  </a:lnTo>
                  <a:lnTo>
                    <a:pt x="10" y="105"/>
                  </a:lnTo>
                  <a:lnTo>
                    <a:pt x="11" y="104"/>
                  </a:lnTo>
                  <a:lnTo>
                    <a:pt x="11" y="103"/>
                  </a:lnTo>
                  <a:lnTo>
                    <a:pt x="11" y="102"/>
                  </a:lnTo>
                  <a:lnTo>
                    <a:pt x="12" y="103"/>
                  </a:lnTo>
                  <a:lnTo>
                    <a:pt x="13" y="102"/>
                  </a:lnTo>
                  <a:lnTo>
                    <a:pt x="13" y="103"/>
                  </a:lnTo>
                  <a:lnTo>
                    <a:pt x="14" y="103"/>
                  </a:lnTo>
                  <a:lnTo>
                    <a:pt x="14" y="104"/>
                  </a:lnTo>
                  <a:lnTo>
                    <a:pt x="14" y="106"/>
                  </a:lnTo>
                  <a:lnTo>
                    <a:pt x="15" y="108"/>
                  </a:lnTo>
                  <a:lnTo>
                    <a:pt x="15" y="110"/>
                  </a:lnTo>
                  <a:lnTo>
                    <a:pt x="15" y="113"/>
                  </a:lnTo>
                  <a:lnTo>
                    <a:pt x="16" y="118"/>
                  </a:lnTo>
                  <a:lnTo>
                    <a:pt x="16" y="120"/>
                  </a:lnTo>
                  <a:lnTo>
                    <a:pt x="16" y="122"/>
                  </a:lnTo>
                  <a:lnTo>
                    <a:pt x="17" y="127"/>
                  </a:lnTo>
                  <a:lnTo>
                    <a:pt x="17" y="129"/>
                  </a:lnTo>
                  <a:lnTo>
                    <a:pt x="18" y="132"/>
                  </a:lnTo>
                  <a:lnTo>
                    <a:pt x="18" y="13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72" name="Freeform 230">
              <a:extLst>
                <a:ext uri="{FF2B5EF4-FFF2-40B4-BE49-F238E27FC236}">
                  <a16:creationId xmlns:a16="http://schemas.microsoft.com/office/drawing/2014/main" id="{32D3D1D3-6065-46E9-8CEB-8447C17DA3CD}"/>
                </a:ext>
              </a:extLst>
            </p:cNvPr>
            <p:cNvSpPr>
              <a:spLocks/>
            </p:cNvSpPr>
            <p:nvPr/>
          </p:nvSpPr>
          <p:spPr bwMode="auto">
            <a:xfrm>
              <a:off x="3354779" y="3294716"/>
              <a:ext cx="26983" cy="34549"/>
            </a:xfrm>
            <a:custGeom>
              <a:avLst/>
              <a:gdLst>
                <a:gd name="T0" fmla="*/ 0 w 17"/>
                <a:gd name="T1" fmla="*/ 2147483646 h 44"/>
                <a:gd name="T2" fmla="*/ 0 w 17"/>
                <a:gd name="T3" fmla="*/ 2147483646 h 44"/>
                <a:gd name="T4" fmla="*/ 2147483646 w 17"/>
                <a:gd name="T5" fmla="*/ 2147483646 h 44"/>
                <a:gd name="T6" fmla="*/ 2147483646 w 17"/>
                <a:gd name="T7" fmla="*/ 2147483646 h 44"/>
                <a:gd name="T8" fmla="*/ 2147483646 w 17"/>
                <a:gd name="T9" fmla="*/ 2147483646 h 44"/>
                <a:gd name="T10" fmla="*/ 2147483646 w 17"/>
                <a:gd name="T11" fmla="*/ 2147483646 h 44"/>
                <a:gd name="T12" fmla="*/ 2147483646 w 17"/>
                <a:gd name="T13" fmla="*/ 2147483646 h 44"/>
                <a:gd name="T14" fmla="*/ 2147483646 w 17"/>
                <a:gd name="T15" fmla="*/ 2147483646 h 44"/>
                <a:gd name="T16" fmla="*/ 2147483646 w 17"/>
                <a:gd name="T17" fmla="*/ 2147483646 h 44"/>
                <a:gd name="T18" fmla="*/ 2147483646 w 17"/>
                <a:gd name="T19" fmla="*/ 2147483646 h 44"/>
                <a:gd name="T20" fmla="*/ 2147483646 w 17"/>
                <a:gd name="T21" fmla="*/ 2147483646 h 44"/>
                <a:gd name="T22" fmla="*/ 2147483646 w 17"/>
                <a:gd name="T23" fmla="*/ 2147483646 h 44"/>
                <a:gd name="T24" fmla="*/ 2147483646 w 17"/>
                <a:gd name="T25" fmla="*/ 2147483646 h 44"/>
                <a:gd name="T26" fmla="*/ 2147483646 w 17"/>
                <a:gd name="T27" fmla="*/ 2147483646 h 44"/>
                <a:gd name="T28" fmla="*/ 2147483646 w 17"/>
                <a:gd name="T29" fmla="*/ 2147483646 h 44"/>
                <a:gd name="T30" fmla="*/ 2147483646 w 17"/>
                <a:gd name="T31" fmla="*/ 2147483646 h 44"/>
                <a:gd name="T32" fmla="*/ 2147483646 w 17"/>
                <a:gd name="T33" fmla="*/ 2147483646 h 44"/>
                <a:gd name="T34" fmla="*/ 2147483646 w 17"/>
                <a:gd name="T35" fmla="*/ 2147483646 h 44"/>
                <a:gd name="T36" fmla="*/ 2147483646 w 17"/>
                <a:gd name="T37" fmla="*/ 0 h 44"/>
                <a:gd name="T38" fmla="*/ 2147483646 w 17"/>
                <a:gd name="T39" fmla="*/ 2147483646 h 44"/>
                <a:gd name="T40" fmla="*/ 2147483646 w 17"/>
                <a:gd name="T41" fmla="*/ 2147483646 h 44"/>
                <a:gd name="T42" fmla="*/ 2147483646 w 17"/>
                <a:gd name="T43" fmla="*/ 2147483646 h 44"/>
                <a:gd name="T44" fmla="*/ 2147483646 w 17"/>
                <a:gd name="T45" fmla="*/ 2147483646 h 44"/>
                <a:gd name="T46" fmla="*/ 2147483646 w 17"/>
                <a:gd name="T47" fmla="*/ 2147483646 h 44"/>
                <a:gd name="T48" fmla="*/ 2147483646 w 17"/>
                <a:gd name="T49" fmla="*/ 2147483646 h 44"/>
                <a:gd name="T50" fmla="*/ 2147483646 w 17"/>
                <a:gd name="T51" fmla="*/ 2147483646 h 44"/>
                <a:gd name="T52" fmla="*/ 2147483646 w 17"/>
                <a:gd name="T53" fmla="*/ 2147483646 h 44"/>
                <a:gd name="T54" fmla="*/ 2147483646 w 17"/>
                <a:gd name="T55" fmla="*/ 2147483646 h 44"/>
                <a:gd name="T56" fmla="*/ 2147483646 w 17"/>
                <a:gd name="T57" fmla="*/ 2147483646 h 44"/>
                <a:gd name="T58" fmla="*/ 2147483646 w 17"/>
                <a:gd name="T59" fmla="*/ 2147483646 h 44"/>
                <a:gd name="T60" fmla="*/ 2147483646 w 17"/>
                <a:gd name="T61" fmla="*/ 2147483646 h 44"/>
                <a:gd name="T62" fmla="*/ 2147483646 w 17"/>
                <a:gd name="T63" fmla="*/ 2147483646 h 44"/>
                <a:gd name="T64" fmla="*/ 2147483646 w 17"/>
                <a:gd name="T65" fmla="*/ 2147483646 h 44"/>
                <a:gd name="T66" fmla="*/ 2147483646 w 17"/>
                <a:gd name="T67" fmla="*/ 2147483646 h 44"/>
                <a:gd name="T68" fmla="*/ 2147483646 w 17"/>
                <a:gd name="T69" fmla="*/ 2147483646 h 44"/>
                <a:gd name="T70" fmla="*/ 2147483646 w 17"/>
                <a:gd name="T71" fmla="*/ 2147483646 h 44"/>
                <a:gd name="T72" fmla="*/ 2147483646 w 17"/>
                <a:gd name="T73" fmla="*/ 2147483646 h 44"/>
                <a:gd name="T74" fmla="*/ 2147483646 w 17"/>
                <a:gd name="T75" fmla="*/ 2147483646 h 44"/>
                <a:gd name="T76" fmla="*/ 2147483646 w 17"/>
                <a:gd name="T77" fmla="*/ 2147483646 h 44"/>
                <a:gd name="T78" fmla="*/ 2147483646 w 17"/>
                <a:gd name="T79" fmla="*/ 2147483646 h 44"/>
                <a:gd name="T80" fmla="*/ 2147483646 w 17"/>
                <a:gd name="T81" fmla="*/ 2147483646 h 44"/>
                <a:gd name="T82" fmla="*/ 2147483646 w 17"/>
                <a:gd name="T83" fmla="*/ 2147483646 h 44"/>
                <a:gd name="T84" fmla="*/ 2147483646 w 17"/>
                <a:gd name="T85" fmla="*/ 2147483646 h 44"/>
                <a:gd name="T86" fmla="*/ 2147483646 w 17"/>
                <a:gd name="T87" fmla="*/ 2147483646 h 44"/>
                <a:gd name="T88" fmla="*/ 2147483646 w 17"/>
                <a:gd name="T89" fmla="*/ 2147483646 h 44"/>
                <a:gd name="T90" fmla="*/ 2147483646 w 17"/>
                <a:gd name="T91" fmla="*/ 2147483646 h 44"/>
                <a:gd name="T92" fmla="*/ 2147483646 w 17"/>
                <a:gd name="T93" fmla="*/ 2147483646 h 44"/>
                <a:gd name="T94" fmla="*/ 2147483646 w 17"/>
                <a:gd name="T95" fmla="*/ 2147483646 h 44"/>
                <a:gd name="T96" fmla="*/ 2147483646 w 17"/>
                <a:gd name="T97" fmla="*/ 2147483646 h 44"/>
                <a:gd name="T98" fmla="*/ 2147483646 w 17"/>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44">
                  <a:moveTo>
                    <a:pt x="0" y="4"/>
                  </a:moveTo>
                  <a:lnTo>
                    <a:pt x="0" y="5"/>
                  </a:lnTo>
                  <a:lnTo>
                    <a:pt x="1" y="6"/>
                  </a:lnTo>
                  <a:lnTo>
                    <a:pt x="1" y="7"/>
                  </a:lnTo>
                  <a:lnTo>
                    <a:pt x="1" y="8"/>
                  </a:lnTo>
                  <a:lnTo>
                    <a:pt x="2" y="7"/>
                  </a:lnTo>
                  <a:lnTo>
                    <a:pt x="2" y="6"/>
                  </a:lnTo>
                  <a:lnTo>
                    <a:pt x="3" y="7"/>
                  </a:lnTo>
                  <a:lnTo>
                    <a:pt x="3" y="6"/>
                  </a:lnTo>
                  <a:lnTo>
                    <a:pt x="4" y="6"/>
                  </a:lnTo>
                  <a:lnTo>
                    <a:pt x="4" y="5"/>
                  </a:lnTo>
                  <a:lnTo>
                    <a:pt x="4" y="4"/>
                  </a:lnTo>
                  <a:lnTo>
                    <a:pt x="5" y="4"/>
                  </a:lnTo>
                  <a:lnTo>
                    <a:pt x="5" y="3"/>
                  </a:lnTo>
                  <a:lnTo>
                    <a:pt x="6" y="2"/>
                  </a:lnTo>
                  <a:lnTo>
                    <a:pt x="6" y="1"/>
                  </a:lnTo>
                  <a:lnTo>
                    <a:pt x="6" y="0"/>
                  </a:lnTo>
                  <a:lnTo>
                    <a:pt x="7" y="1"/>
                  </a:lnTo>
                  <a:lnTo>
                    <a:pt x="8" y="1"/>
                  </a:lnTo>
                  <a:lnTo>
                    <a:pt x="8" y="4"/>
                  </a:lnTo>
                  <a:lnTo>
                    <a:pt x="9" y="5"/>
                  </a:lnTo>
                  <a:lnTo>
                    <a:pt x="9" y="6"/>
                  </a:lnTo>
                  <a:lnTo>
                    <a:pt x="9" y="8"/>
                  </a:lnTo>
                  <a:lnTo>
                    <a:pt x="10" y="9"/>
                  </a:lnTo>
                  <a:lnTo>
                    <a:pt x="10" y="11"/>
                  </a:lnTo>
                  <a:lnTo>
                    <a:pt x="11" y="13"/>
                  </a:lnTo>
                  <a:lnTo>
                    <a:pt x="11" y="15"/>
                  </a:lnTo>
                  <a:lnTo>
                    <a:pt x="11" y="17"/>
                  </a:lnTo>
                  <a:lnTo>
                    <a:pt x="12" y="18"/>
                  </a:lnTo>
                  <a:lnTo>
                    <a:pt x="12" y="21"/>
                  </a:lnTo>
                  <a:lnTo>
                    <a:pt x="12" y="23"/>
                  </a:lnTo>
                  <a:lnTo>
                    <a:pt x="13" y="25"/>
                  </a:lnTo>
                  <a:lnTo>
                    <a:pt x="13" y="26"/>
                  </a:lnTo>
                  <a:lnTo>
                    <a:pt x="13" y="29"/>
                  </a:lnTo>
                  <a:lnTo>
                    <a:pt x="14" y="29"/>
                  </a:lnTo>
                  <a:lnTo>
                    <a:pt x="14" y="32"/>
                  </a:lnTo>
                  <a:lnTo>
                    <a:pt x="15" y="34"/>
                  </a:lnTo>
                  <a:lnTo>
                    <a:pt x="15" y="36"/>
                  </a:lnTo>
                  <a:lnTo>
                    <a:pt x="16" y="38"/>
                  </a:lnTo>
                  <a:lnTo>
                    <a:pt x="16" y="39"/>
                  </a:lnTo>
                  <a:lnTo>
                    <a:pt x="16" y="41"/>
                  </a:lnTo>
                  <a:lnTo>
                    <a:pt x="17" y="42"/>
                  </a:lnTo>
                  <a:lnTo>
                    <a:pt x="17" y="43"/>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73" name="Freeform 231">
              <a:extLst>
                <a:ext uri="{FF2B5EF4-FFF2-40B4-BE49-F238E27FC236}">
                  <a16:creationId xmlns:a16="http://schemas.microsoft.com/office/drawing/2014/main" id="{D8A39BDB-55E7-435D-8569-0EBBA63765A2}"/>
                </a:ext>
              </a:extLst>
            </p:cNvPr>
            <p:cNvSpPr>
              <a:spLocks/>
            </p:cNvSpPr>
            <p:nvPr/>
          </p:nvSpPr>
          <p:spPr bwMode="auto">
            <a:xfrm>
              <a:off x="3381761" y="3329267"/>
              <a:ext cx="28569" cy="17275"/>
            </a:xfrm>
            <a:custGeom>
              <a:avLst/>
              <a:gdLst>
                <a:gd name="T0" fmla="*/ 0 w 18"/>
                <a:gd name="T1" fmla="*/ 0 h 22"/>
                <a:gd name="T2" fmla="*/ 2147483646 w 18"/>
                <a:gd name="T3" fmla="*/ 0 h 22"/>
                <a:gd name="T4" fmla="*/ 2147483646 w 18"/>
                <a:gd name="T5" fmla="*/ 2147483646 h 22"/>
                <a:gd name="T6" fmla="*/ 2147483646 w 18"/>
                <a:gd name="T7" fmla="*/ 2147483646 h 22"/>
                <a:gd name="T8" fmla="*/ 2147483646 w 18"/>
                <a:gd name="T9" fmla="*/ 2147483646 h 22"/>
                <a:gd name="T10" fmla="*/ 2147483646 w 18"/>
                <a:gd name="T11" fmla="*/ 2147483646 h 22"/>
                <a:gd name="T12" fmla="*/ 2147483646 w 18"/>
                <a:gd name="T13" fmla="*/ 2147483646 h 22"/>
                <a:gd name="T14" fmla="*/ 2147483646 w 18"/>
                <a:gd name="T15" fmla="*/ 2147483646 h 22"/>
                <a:gd name="T16" fmla="*/ 2147483646 w 18"/>
                <a:gd name="T17" fmla="*/ 2147483646 h 22"/>
                <a:gd name="T18" fmla="*/ 2147483646 w 18"/>
                <a:gd name="T19" fmla="*/ 2147483646 h 22"/>
                <a:gd name="T20" fmla="*/ 2147483646 w 18"/>
                <a:gd name="T21" fmla="*/ 2147483646 h 22"/>
                <a:gd name="T22" fmla="*/ 2147483646 w 18"/>
                <a:gd name="T23" fmla="*/ 2147483646 h 22"/>
                <a:gd name="T24" fmla="*/ 2147483646 w 18"/>
                <a:gd name="T25" fmla="*/ 2147483646 h 22"/>
                <a:gd name="T26" fmla="*/ 2147483646 w 18"/>
                <a:gd name="T27" fmla="*/ 2147483646 h 22"/>
                <a:gd name="T28" fmla="*/ 2147483646 w 18"/>
                <a:gd name="T29" fmla="*/ 2147483646 h 22"/>
                <a:gd name="T30" fmla="*/ 2147483646 w 18"/>
                <a:gd name="T31" fmla="*/ 2147483646 h 22"/>
                <a:gd name="T32" fmla="*/ 2147483646 w 18"/>
                <a:gd name="T33" fmla="*/ 2147483646 h 22"/>
                <a:gd name="T34" fmla="*/ 2147483646 w 18"/>
                <a:gd name="T35" fmla="*/ 2147483646 h 22"/>
                <a:gd name="T36" fmla="*/ 2147483646 w 18"/>
                <a:gd name="T37" fmla="*/ 2147483646 h 22"/>
                <a:gd name="T38" fmla="*/ 2147483646 w 18"/>
                <a:gd name="T39" fmla="*/ 2147483646 h 22"/>
                <a:gd name="T40" fmla="*/ 2147483646 w 18"/>
                <a:gd name="T41" fmla="*/ 2147483646 h 22"/>
                <a:gd name="T42" fmla="*/ 2147483646 w 18"/>
                <a:gd name="T43" fmla="*/ 2147483646 h 22"/>
                <a:gd name="T44" fmla="*/ 2147483646 w 18"/>
                <a:gd name="T45" fmla="*/ 2147483646 h 22"/>
                <a:gd name="T46" fmla="*/ 2147483646 w 18"/>
                <a:gd name="T47" fmla="*/ 2147483646 h 22"/>
                <a:gd name="T48" fmla="*/ 2147483646 w 18"/>
                <a:gd name="T49" fmla="*/ 2147483646 h 22"/>
                <a:gd name="T50" fmla="*/ 2147483646 w 18"/>
                <a:gd name="T51" fmla="*/ 2147483646 h 22"/>
                <a:gd name="T52" fmla="*/ 2147483646 w 18"/>
                <a:gd name="T53" fmla="*/ 2147483646 h 22"/>
                <a:gd name="T54" fmla="*/ 2147483646 w 18"/>
                <a:gd name="T55" fmla="*/ 2147483646 h 22"/>
                <a:gd name="T56" fmla="*/ 2147483646 w 18"/>
                <a:gd name="T57" fmla="*/ 2147483646 h 22"/>
                <a:gd name="T58" fmla="*/ 2147483646 w 18"/>
                <a:gd name="T59" fmla="*/ 2147483646 h 22"/>
                <a:gd name="T60" fmla="*/ 2147483646 w 18"/>
                <a:gd name="T61" fmla="*/ 2147483646 h 22"/>
                <a:gd name="T62" fmla="*/ 2147483646 w 18"/>
                <a:gd name="T63" fmla="*/ 2147483646 h 22"/>
                <a:gd name="T64" fmla="*/ 2147483646 w 18"/>
                <a:gd name="T65" fmla="*/ 2147483646 h 22"/>
                <a:gd name="T66" fmla="*/ 2147483646 w 18"/>
                <a:gd name="T67" fmla="*/ 2147483646 h 22"/>
                <a:gd name="T68" fmla="*/ 2147483646 w 18"/>
                <a:gd name="T69" fmla="*/ 2147483646 h 22"/>
                <a:gd name="T70" fmla="*/ 2147483646 w 18"/>
                <a:gd name="T71" fmla="*/ 2147483646 h 22"/>
                <a:gd name="T72" fmla="*/ 2147483646 w 18"/>
                <a:gd name="T73" fmla="*/ 2147483646 h 22"/>
                <a:gd name="T74" fmla="*/ 2147483646 w 18"/>
                <a:gd name="T75" fmla="*/ 2147483646 h 22"/>
                <a:gd name="T76" fmla="*/ 2147483646 w 18"/>
                <a:gd name="T77" fmla="*/ 2147483646 h 22"/>
                <a:gd name="T78" fmla="*/ 2147483646 w 18"/>
                <a:gd name="T79" fmla="*/ 2147483646 h 22"/>
                <a:gd name="T80" fmla="*/ 2147483646 w 18"/>
                <a:gd name="T81" fmla="*/ 2147483646 h 22"/>
                <a:gd name="T82" fmla="*/ 2147483646 w 18"/>
                <a:gd name="T83" fmla="*/ 2147483646 h 22"/>
                <a:gd name="T84" fmla="*/ 2147483646 w 18"/>
                <a:gd name="T85" fmla="*/ 2147483646 h 22"/>
                <a:gd name="T86" fmla="*/ 2147483646 w 18"/>
                <a:gd name="T87" fmla="*/ 2147483646 h 22"/>
                <a:gd name="T88" fmla="*/ 2147483646 w 18"/>
                <a:gd name="T89" fmla="*/ 2147483646 h 22"/>
                <a:gd name="T90" fmla="*/ 2147483646 w 18"/>
                <a:gd name="T91" fmla="*/ 2147483646 h 22"/>
                <a:gd name="T92" fmla="*/ 2147483646 w 18"/>
                <a:gd name="T93" fmla="*/ 2147483646 h 22"/>
                <a:gd name="T94" fmla="*/ 2147483646 w 18"/>
                <a:gd name="T95" fmla="*/ 2147483646 h 22"/>
                <a:gd name="T96" fmla="*/ 2147483646 w 18"/>
                <a:gd name="T97" fmla="*/ 2147483646 h 22"/>
                <a:gd name="T98" fmla="*/ 2147483646 w 18"/>
                <a:gd name="T99" fmla="*/ 2147483646 h 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2">
                  <a:moveTo>
                    <a:pt x="0" y="0"/>
                  </a:moveTo>
                  <a:lnTo>
                    <a:pt x="1" y="0"/>
                  </a:lnTo>
                  <a:lnTo>
                    <a:pt x="1" y="2"/>
                  </a:lnTo>
                  <a:lnTo>
                    <a:pt x="1" y="3"/>
                  </a:lnTo>
                  <a:lnTo>
                    <a:pt x="2" y="3"/>
                  </a:lnTo>
                  <a:lnTo>
                    <a:pt x="2" y="5"/>
                  </a:lnTo>
                  <a:lnTo>
                    <a:pt x="3" y="5"/>
                  </a:lnTo>
                  <a:lnTo>
                    <a:pt x="3" y="6"/>
                  </a:lnTo>
                  <a:lnTo>
                    <a:pt x="3" y="8"/>
                  </a:lnTo>
                  <a:lnTo>
                    <a:pt x="4" y="9"/>
                  </a:lnTo>
                  <a:lnTo>
                    <a:pt x="4" y="10"/>
                  </a:lnTo>
                  <a:lnTo>
                    <a:pt x="5" y="10"/>
                  </a:lnTo>
                  <a:lnTo>
                    <a:pt x="5" y="11"/>
                  </a:lnTo>
                  <a:lnTo>
                    <a:pt x="6" y="11"/>
                  </a:lnTo>
                  <a:lnTo>
                    <a:pt x="6" y="12"/>
                  </a:lnTo>
                  <a:lnTo>
                    <a:pt x="7" y="12"/>
                  </a:lnTo>
                  <a:lnTo>
                    <a:pt x="7" y="13"/>
                  </a:lnTo>
                  <a:lnTo>
                    <a:pt x="8" y="14"/>
                  </a:lnTo>
                  <a:lnTo>
                    <a:pt x="8" y="13"/>
                  </a:lnTo>
                  <a:lnTo>
                    <a:pt x="9" y="15"/>
                  </a:lnTo>
                  <a:lnTo>
                    <a:pt x="9" y="14"/>
                  </a:lnTo>
                  <a:lnTo>
                    <a:pt x="9" y="15"/>
                  </a:lnTo>
                  <a:lnTo>
                    <a:pt x="10" y="15"/>
                  </a:lnTo>
                  <a:lnTo>
                    <a:pt x="11" y="15"/>
                  </a:lnTo>
                  <a:lnTo>
                    <a:pt x="11" y="16"/>
                  </a:lnTo>
                  <a:lnTo>
                    <a:pt x="12" y="17"/>
                  </a:lnTo>
                  <a:lnTo>
                    <a:pt x="12" y="16"/>
                  </a:lnTo>
                  <a:lnTo>
                    <a:pt x="12" y="17"/>
                  </a:lnTo>
                  <a:lnTo>
                    <a:pt x="13" y="16"/>
                  </a:lnTo>
                  <a:lnTo>
                    <a:pt x="13" y="17"/>
                  </a:lnTo>
                  <a:lnTo>
                    <a:pt x="14" y="18"/>
                  </a:lnTo>
                  <a:lnTo>
                    <a:pt x="15" y="18"/>
                  </a:lnTo>
                  <a:lnTo>
                    <a:pt x="15" y="19"/>
                  </a:lnTo>
                  <a:lnTo>
                    <a:pt x="16" y="19"/>
                  </a:lnTo>
                  <a:lnTo>
                    <a:pt x="16" y="18"/>
                  </a:lnTo>
                  <a:lnTo>
                    <a:pt x="17" y="20"/>
                  </a:lnTo>
                  <a:lnTo>
                    <a:pt x="18" y="21"/>
                  </a:lnTo>
                  <a:lnTo>
                    <a:pt x="18" y="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74" name="Freeform 232">
              <a:extLst>
                <a:ext uri="{FF2B5EF4-FFF2-40B4-BE49-F238E27FC236}">
                  <a16:creationId xmlns:a16="http://schemas.microsoft.com/office/drawing/2014/main" id="{B26E7AEE-8E51-4FA0-9203-4FDABDC13873}"/>
                </a:ext>
              </a:extLst>
            </p:cNvPr>
            <p:cNvSpPr>
              <a:spLocks/>
            </p:cNvSpPr>
            <p:nvPr/>
          </p:nvSpPr>
          <p:spPr bwMode="auto">
            <a:xfrm>
              <a:off x="3410331" y="3300998"/>
              <a:ext cx="26983" cy="61247"/>
            </a:xfrm>
            <a:custGeom>
              <a:avLst/>
              <a:gdLst>
                <a:gd name="T0" fmla="*/ 0 w 17"/>
                <a:gd name="T1" fmla="*/ 2147483646 h 78"/>
                <a:gd name="T2" fmla="*/ 0 w 17"/>
                <a:gd name="T3" fmla="*/ 2147483646 h 78"/>
                <a:gd name="T4" fmla="*/ 2147483646 w 17"/>
                <a:gd name="T5" fmla="*/ 2147483646 h 78"/>
                <a:gd name="T6" fmla="*/ 2147483646 w 17"/>
                <a:gd name="T7" fmla="*/ 2147483646 h 78"/>
                <a:gd name="T8" fmla="*/ 2147483646 w 17"/>
                <a:gd name="T9" fmla="*/ 2147483646 h 78"/>
                <a:gd name="T10" fmla="*/ 2147483646 w 17"/>
                <a:gd name="T11" fmla="*/ 2147483646 h 78"/>
                <a:gd name="T12" fmla="*/ 2147483646 w 17"/>
                <a:gd name="T13" fmla="*/ 2147483646 h 78"/>
                <a:gd name="T14" fmla="*/ 2147483646 w 17"/>
                <a:gd name="T15" fmla="*/ 2147483646 h 78"/>
                <a:gd name="T16" fmla="*/ 2147483646 w 17"/>
                <a:gd name="T17" fmla="*/ 2147483646 h 78"/>
                <a:gd name="T18" fmla="*/ 2147483646 w 17"/>
                <a:gd name="T19" fmla="*/ 2147483646 h 78"/>
                <a:gd name="T20" fmla="*/ 2147483646 w 17"/>
                <a:gd name="T21" fmla="*/ 2147483646 h 78"/>
                <a:gd name="T22" fmla="*/ 2147483646 w 17"/>
                <a:gd name="T23" fmla="*/ 2147483646 h 78"/>
                <a:gd name="T24" fmla="*/ 2147483646 w 17"/>
                <a:gd name="T25" fmla="*/ 2147483646 h 78"/>
                <a:gd name="T26" fmla="*/ 2147483646 w 17"/>
                <a:gd name="T27" fmla="*/ 2147483646 h 78"/>
                <a:gd name="T28" fmla="*/ 2147483646 w 17"/>
                <a:gd name="T29" fmla="*/ 2147483646 h 78"/>
                <a:gd name="T30" fmla="*/ 2147483646 w 17"/>
                <a:gd name="T31" fmla="*/ 2147483646 h 78"/>
                <a:gd name="T32" fmla="*/ 2147483646 w 17"/>
                <a:gd name="T33" fmla="*/ 2147483646 h 78"/>
                <a:gd name="T34" fmla="*/ 2147483646 w 17"/>
                <a:gd name="T35" fmla="*/ 2147483646 h 78"/>
                <a:gd name="T36" fmla="*/ 2147483646 w 17"/>
                <a:gd name="T37" fmla="*/ 2147483646 h 78"/>
                <a:gd name="T38" fmla="*/ 2147483646 w 17"/>
                <a:gd name="T39" fmla="*/ 2147483646 h 78"/>
                <a:gd name="T40" fmla="*/ 2147483646 w 17"/>
                <a:gd name="T41" fmla="*/ 2147483646 h 78"/>
                <a:gd name="T42" fmla="*/ 2147483646 w 17"/>
                <a:gd name="T43" fmla="*/ 2147483646 h 78"/>
                <a:gd name="T44" fmla="*/ 2147483646 w 17"/>
                <a:gd name="T45" fmla="*/ 2147483646 h 78"/>
                <a:gd name="T46" fmla="*/ 2147483646 w 17"/>
                <a:gd name="T47" fmla="*/ 2147483646 h 78"/>
                <a:gd name="T48" fmla="*/ 2147483646 w 17"/>
                <a:gd name="T49" fmla="*/ 2147483646 h 78"/>
                <a:gd name="T50" fmla="*/ 2147483646 w 17"/>
                <a:gd name="T51" fmla="*/ 2147483646 h 78"/>
                <a:gd name="T52" fmla="*/ 2147483646 w 17"/>
                <a:gd name="T53" fmla="*/ 2147483646 h 78"/>
                <a:gd name="T54" fmla="*/ 2147483646 w 17"/>
                <a:gd name="T55" fmla="*/ 2147483646 h 78"/>
                <a:gd name="T56" fmla="*/ 2147483646 w 17"/>
                <a:gd name="T57" fmla="*/ 2147483646 h 78"/>
                <a:gd name="T58" fmla="*/ 2147483646 w 17"/>
                <a:gd name="T59" fmla="*/ 2147483646 h 78"/>
                <a:gd name="T60" fmla="*/ 2147483646 w 17"/>
                <a:gd name="T61" fmla="*/ 2147483646 h 78"/>
                <a:gd name="T62" fmla="*/ 2147483646 w 17"/>
                <a:gd name="T63" fmla="*/ 2147483646 h 78"/>
                <a:gd name="T64" fmla="*/ 2147483646 w 17"/>
                <a:gd name="T65" fmla="*/ 2147483646 h 78"/>
                <a:gd name="T66" fmla="*/ 2147483646 w 17"/>
                <a:gd name="T67" fmla="*/ 2147483646 h 78"/>
                <a:gd name="T68" fmla="*/ 2147483646 w 17"/>
                <a:gd name="T69" fmla="*/ 2147483646 h 78"/>
                <a:gd name="T70" fmla="*/ 2147483646 w 17"/>
                <a:gd name="T71" fmla="*/ 2147483646 h 78"/>
                <a:gd name="T72" fmla="*/ 2147483646 w 17"/>
                <a:gd name="T73" fmla="*/ 2147483646 h 78"/>
                <a:gd name="T74" fmla="*/ 2147483646 w 17"/>
                <a:gd name="T75" fmla="*/ 2147483646 h 78"/>
                <a:gd name="T76" fmla="*/ 2147483646 w 17"/>
                <a:gd name="T77" fmla="*/ 2147483646 h 78"/>
                <a:gd name="T78" fmla="*/ 2147483646 w 17"/>
                <a:gd name="T79" fmla="*/ 2147483646 h 78"/>
                <a:gd name="T80" fmla="*/ 2147483646 w 17"/>
                <a:gd name="T81" fmla="*/ 2147483646 h 78"/>
                <a:gd name="T82" fmla="*/ 2147483646 w 17"/>
                <a:gd name="T83" fmla="*/ 2147483646 h 78"/>
                <a:gd name="T84" fmla="*/ 2147483646 w 17"/>
                <a:gd name="T85" fmla="*/ 2147483646 h 78"/>
                <a:gd name="T86" fmla="*/ 2147483646 w 17"/>
                <a:gd name="T87" fmla="*/ 2147483646 h 78"/>
                <a:gd name="T88" fmla="*/ 2147483646 w 17"/>
                <a:gd name="T89" fmla="*/ 2147483646 h 78"/>
                <a:gd name="T90" fmla="*/ 2147483646 w 17"/>
                <a:gd name="T91" fmla="*/ 2147483646 h 78"/>
                <a:gd name="T92" fmla="*/ 2147483646 w 17"/>
                <a:gd name="T93" fmla="*/ 2147483646 h 78"/>
                <a:gd name="T94" fmla="*/ 2147483646 w 17"/>
                <a:gd name="T95" fmla="*/ 2147483646 h 78"/>
                <a:gd name="T96" fmla="*/ 2147483646 w 17"/>
                <a:gd name="T97" fmla="*/ 2147483646 h 78"/>
                <a:gd name="T98" fmla="*/ 2147483646 w 17"/>
                <a:gd name="T99" fmla="*/ 0 h 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78">
                  <a:moveTo>
                    <a:pt x="0" y="58"/>
                  </a:moveTo>
                  <a:lnTo>
                    <a:pt x="0" y="57"/>
                  </a:lnTo>
                  <a:lnTo>
                    <a:pt x="1" y="57"/>
                  </a:lnTo>
                  <a:lnTo>
                    <a:pt x="1" y="58"/>
                  </a:lnTo>
                  <a:lnTo>
                    <a:pt x="1" y="59"/>
                  </a:lnTo>
                  <a:lnTo>
                    <a:pt x="2" y="59"/>
                  </a:lnTo>
                  <a:lnTo>
                    <a:pt x="2" y="60"/>
                  </a:lnTo>
                  <a:lnTo>
                    <a:pt x="3" y="60"/>
                  </a:lnTo>
                  <a:lnTo>
                    <a:pt x="3" y="61"/>
                  </a:lnTo>
                  <a:lnTo>
                    <a:pt x="4" y="62"/>
                  </a:lnTo>
                  <a:lnTo>
                    <a:pt x="5" y="61"/>
                  </a:lnTo>
                  <a:lnTo>
                    <a:pt x="5" y="64"/>
                  </a:lnTo>
                  <a:lnTo>
                    <a:pt x="5" y="63"/>
                  </a:lnTo>
                  <a:lnTo>
                    <a:pt x="6" y="64"/>
                  </a:lnTo>
                  <a:lnTo>
                    <a:pt x="6" y="65"/>
                  </a:lnTo>
                  <a:lnTo>
                    <a:pt x="7" y="65"/>
                  </a:lnTo>
                  <a:lnTo>
                    <a:pt x="7" y="67"/>
                  </a:lnTo>
                  <a:lnTo>
                    <a:pt x="7" y="68"/>
                  </a:lnTo>
                  <a:lnTo>
                    <a:pt x="8" y="69"/>
                  </a:lnTo>
                  <a:lnTo>
                    <a:pt x="8" y="70"/>
                  </a:lnTo>
                  <a:lnTo>
                    <a:pt x="9" y="71"/>
                  </a:lnTo>
                  <a:lnTo>
                    <a:pt x="9" y="72"/>
                  </a:lnTo>
                  <a:lnTo>
                    <a:pt x="10" y="72"/>
                  </a:lnTo>
                  <a:lnTo>
                    <a:pt x="10" y="73"/>
                  </a:lnTo>
                  <a:lnTo>
                    <a:pt x="10" y="74"/>
                  </a:lnTo>
                  <a:lnTo>
                    <a:pt x="11" y="74"/>
                  </a:lnTo>
                  <a:lnTo>
                    <a:pt x="11" y="75"/>
                  </a:lnTo>
                  <a:lnTo>
                    <a:pt x="11" y="76"/>
                  </a:lnTo>
                  <a:lnTo>
                    <a:pt x="12" y="76"/>
                  </a:lnTo>
                  <a:lnTo>
                    <a:pt x="12" y="77"/>
                  </a:lnTo>
                  <a:lnTo>
                    <a:pt x="12" y="78"/>
                  </a:lnTo>
                  <a:lnTo>
                    <a:pt x="13" y="78"/>
                  </a:lnTo>
                  <a:lnTo>
                    <a:pt x="14" y="78"/>
                  </a:lnTo>
                  <a:lnTo>
                    <a:pt x="14" y="77"/>
                  </a:lnTo>
                  <a:lnTo>
                    <a:pt x="15" y="75"/>
                  </a:lnTo>
                  <a:lnTo>
                    <a:pt x="15" y="71"/>
                  </a:lnTo>
                  <a:lnTo>
                    <a:pt x="15" y="66"/>
                  </a:lnTo>
                  <a:lnTo>
                    <a:pt x="16" y="59"/>
                  </a:lnTo>
                  <a:lnTo>
                    <a:pt x="16" y="51"/>
                  </a:lnTo>
                  <a:lnTo>
                    <a:pt x="16" y="41"/>
                  </a:lnTo>
                  <a:lnTo>
                    <a:pt x="17" y="29"/>
                  </a:lnTo>
                  <a:lnTo>
                    <a:pt x="17" y="16"/>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75" name="Freeform 233">
              <a:extLst>
                <a:ext uri="{FF2B5EF4-FFF2-40B4-BE49-F238E27FC236}">
                  <a16:creationId xmlns:a16="http://schemas.microsoft.com/office/drawing/2014/main" id="{C1970CED-0C57-48E1-9886-5CF10BA7A96E}"/>
                </a:ext>
              </a:extLst>
            </p:cNvPr>
            <p:cNvSpPr>
              <a:spLocks/>
            </p:cNvSpPr>
            <p:nvPr/>
          </p:nvSpPr>
          <p:spPr bwMode="auto">
            <a:xfrm>
              <a:off x="3437313" y="3192637"/>
              <a:ext cx="28569" cy="108361"/>
            </a:xfrm>
            <a:custGeom>
              <a:avLst/>
              <a:gdLst>
                <a:gd name="T0" fmla="*/ 0 w 18"/>
                <a:gd name="T1" fmla="*/ 2147483646 h 138"/>
                <a:gd name="T2" fmla="*/ 2147483646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1" y="123"/>
                  </a:lnTo>
                  <a:lnTo>
                    <a:pt x="1" y="106"/>
                  </a:lnTo>
                  <a:lnTo>
                    <a:pt x="2" y="91"/>
                  </a:lnTo>
                  <a:lnTo>
                    <a:pt x="2" y="73"/>
                  </a:lnTo>
                  <a:lnTo>
                    <a:pt x="2" y="59"/>
                  </a:lnTo>
                  <a:lnTo>
                    <a:pt x="3" y="45"/>
                  </a:lnTo>
                  <a:lnTo>
                    <a:pt x="3" y="32"/>
                  </a:lnTo>
                  <a:lnTo>
                    <a:pt x="3" y="22"/>
                  </a:lnTo>
                  <a:lnTo>
                    <a:pt x="4" y="14"/>
                  </a:lnTo>
                  <a:lnTo>
                    <a:pt x="4" y="6"/>
                  </a:lnTo>
                  <a:lnTo>
                    <a:pt x="4" y="3"/>
                  </a:lnTo>
                  <a:lnTo>
                    <a:pt x="5" y="0"/>
                  </a:lnTo>
                  <a:lnTo>
                    <a:pt x="5" y="2"/>
                  </a:lnTo>
                  <a:lnTo>
                    <a:pt x="6" y="4"/>
                  </a:lnTo>
                  <a:lnTo>
                    <a:pt x="6" y="7"/>
                  </a:lnTo>
                  <a:lnTo>
                    <a:pt x="7" y="12"/>
                  </a:lnTo>
                  <a:lnTo>
                    <a:pt x="7" y="18"/>
                  </a:lnTo>
                  <a:lnTo>
                    <a:pt x="7" y="25"/>
                  </a:lnTo>
                  <a:lnTo>
                    <a:pt x="8" y="30"/>
                  </a:lnTo>
                  <a:lnTo>
                    <a:pt x="8" y="38"/>
                  </a:lnTo>
                  <a:lnTo>
                    <a:pt x="8" y="45"/>
                  </a:lnTo>
                  <a:lnTo>
                    <a:pt x="9" y="51"/>
                  </a:lnTo>
                  <a:lnTo>
                    <a:pt x="9" y="58"/>
                  </a:lnTo>
                  <a:lnTo>
                    <a:pt x="9" y="64"/>
                  </a:lnTo>
                  <a:lnTo>
                    <a:pt x="10" y="70"/>
                  </a:lnTo>
                  <a:lnTo>
                    <a:pt x="10" y="75"/>
                  </a:lnTo>
                  <a:lnTo>
                    <a:pt x="11" y="80"/>
                  </a:lnTo>
                  <a:lnTo>
                    <a:pt x="11" y="84"/>
                  </a:lnTo>
                  <a:lnTo>
                    <a:pt x="11" y="89"/>
                  </a:lnTo>
                  <a:lnTo>
                    <a:pt x="12" y="92"/>
                  </a:lnTo>
                  <a:lnTo>
                    <a:pt x="12" y="96"/>
                  </a:lnTo>
                  <a:lnTo>
                    <a:pt x="12" y="98"/>
                  </a:lnTo>
                  <a:lnTo>
                    <a:pt x="13" y="100"/>
                  </a:lnTo>
                  <a:lnTo>
                    <a:pt x="13" y="104"/>
                  </a:lnTo>
                  <a:lnTo>
                    <a:pt x="14" y="105"/>
                  </a:lnTo>
                  <a:lnTo>
                    <a:pt x="14" y="107"/>
                  </a:lnTo>
                  <a:lnTo>
                    <a:pt x="15" y="108"/>
                  </a:lnTo>
                  <a:lnTo>
                    <a:pt x="16" y="108"/>
                  </a:lnTo>
                  <a:lnTo>
                    <a:pt x="16" y="107"/>
                  </a:lnTo>
                  <a:lnTo>
                    <a:pt x="17" y="107"/>
                  </a:lnTo>
                  <a:lnTo>
                    <a:pt x="18" y="107"/>
                  </a:lnTo>
                  <a:lnTo>
                    <a:pt x="18" y="10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76" name="Freeform 234">
              <a:extLst>
                <a:ext uri="{FF2B5EF4-FFF2-40B4-BE49-F238E27FC236}">
                  <a16:creationId xmlns:a16="http://schemas.microsoft.com/office/drawing/2014/main" id="{B072D011-0445-412E-9411-1E0B53654E61}"/>
                </a:ext>
              </a:extLst>
            </p:cNvPr>
            <p:cNvSpPr>
              <a:spLocks/>
            </p:cNvSpPr>
            <p:nvPr/>
          </p:nvSpPr>
          <p:spPr bwMode="auto">
            <a:xfrm>
              <a:off x="3465883" y="3275086"/>
              <a:ext cx="28569" cy="41616"/>
            </a:xfrm>
            <a:custGeom>
              <a:avLst/>
              <a:gdLst>
                <a:gd name="T0" fmla="*/ 0 w 18"/>
                <a:gd name="T1" fmla="*/ 0 h 53"/>
                <a:gd name="T2" fmla="*/ 0 w 18"/>
                <a:gd name="T3" fmla="*/ 2147483646 h 53"/>
                <a:gd name="T4" fmla="*/ 2147483646 w 18"/>
                <a:gd name="T5" fmla="*/ 2147483646 h 53"/>
                <a:gd name="T6" fmla="*/ 2147483646 w 18"/>
                <a:gd name="T7" fmla="*/ 2147483646 h 53"/>
                <a:gd name="T8" fmla="*/ 2147483646 w 18"/>
                <a:gd name="T9" fmla="*/ 2147483646 h 53"/>
                <a:gd name="T10" fmla="*/ 2147483646 w 18"/>
                <a:gd name="T11" fmla="*/ 2147483646 h 53"/>
                <a:gd name="T12" fmla="*/ 2147483646 w 18"/>
                <a:gd name="T13" fmla="*/ 2147483646 h 53"/>
                <a:gd name="T14" fmla="*/ 2147483646 w 18"/>
                <a:gd name="T15" fmla="*/ 2147483646 h 53"/>
                <a:gd name="T16" fmla="*/ 2147483646 w 18"/>
                <a:gd name="T17" fmla="*/ 2147483646 h 53"/>
                <a:gd name="T18" fmla="*/ 2147483646 w 18"/>
                <a:gd name="T19" fmla="*/ 2147483646 h 53"/>
                <a:gd name="T20" fmla="*/ 2147483646 w 18"/>
                <a:gd name="T21" fmla="*/ 2147483646 h 53"/>
                <a:gd name="T22" fmla="*/ 2147483646 w 18"/>
                <a:gd name="T23" fmla="*/ 2147483646 h 53"/>
                <a:gd name="T24" fmla="*/ 2147483646 w 18"/>
                <a:gd name="T25" fmla="*/ 2147483646 h 53"/>
                <a:gd name="T26" fmla="*/ 2147483646 w 18"/>
                <a:gd name="T27" fmla="*/ 2147483646 h 53"/>
                <a:gd name="T28" fmla="*/ 2147483646 w 18"/>
                <a:gd name="T29" fmla="*/ 2147483646 h 53"/>
                <a:gd name="T30" fmla="*/ 2147483646 w 18"/>
                <a:gd name="T31" fmla="*/ 2147483646 h 53"/>
                <a:gd name="T32" fmla="*/ 2147483646 w 18"/>
                <a:gd name="T33" fmla="*/ 2147483646 h 53"/>
                <a:gd name="T34" fmla="*/ 2147483646 w 18"/>
                <a:gd name="T35" fmla="*/ 2147483646 h 53"/>
                <a:gd name="T36" fmla="*/ 2147483646 w 18"/>
                <a:gd name="T37" fmla="*/ 2147483646 h 53"/>
                <a:gd name="T38" fmla="*/ 2147483646 w 18"/>
                <a:gd name="T39" fmla="*/ 2147483646 h 53"/>
                <a:gd name="T40" fmla="*/ 2147483646 w 18"/>
                <a:gd name="T41" fmla="*/ 2147483646 h 53"/>
                <a:gd name="T42" fmla="*/ 2147483646 w 18"/>
                <a:gd name="T43" fmla="*/ 2147483646 h 53"/>
                <a:gd name="T44" fmla="*/ 2147483646 w 18"/>
                <a:gd name="T45" fmla="*/ 2147483646 h 53"/>
                <a:gd name="T46" fmla="*/ 2147483646 w 18"/>
                <a:gd name="T47" fmla="*/ 2147483646 h 53"/>
                <a:gd name="T48" fmla="*/ 2147483646 w 18"/>
                <a:gd name="T49" fmla="*/ 2147483646 h 53"/>
                <a:gd name="T50" fmla="*/ 2147483646 w 18"/>
                <a:gd name="T51" fmla="*/ 2147483646 h 53"/>
                <a:gd name="T52" fmla="*/ 2147483646 w 18"/>
                <a:gd name="T53" fmla="*/ 2147483646 h 53"/>
                <a:gd name="T54" fmla="*/ 2147483646 w 18"/>
                <a:gd name="T55" fmla="*/ 2147483646 h 53"/>
                <a:gd name="T56" fmla="*/ 2147483646 w 18"/>
                <a:gd name="T57" fmla="*/ 2147483646 h 53"/>
                <a:gd name="T58" fmla="*/ 2147483646 w 18"/>
                <a:gd name="T59" fmla="*/ 2147483646 h 53"/>
                <a:gd name="T60" fmla="*/ 2147483646 w 18"/>
                <a:gd name="T61" fmla="*/ 2147483646 h 53"/>
                <a:gd name="T62" fmla="*/ 2147483646 w 18"/>
                <a:gd name="T63" fmla="*/ 2147483646 h 53"/>
                <a:gd name="T64" fmla="*/ 2147483646 w 18"/>
                <a:gd name="T65" fmla="*/ 2147483646 h 53"/>
                <a:gd name="T66" fmla="*/ 2147483646 w 18"/>
                <a:gd name="T67" fmla="*/ 2147483646 h 53"/>
                <a:gd name="T68" fmla="*/ 2147483646 w 18"/>
                <a:gd name="T69" fmla="*/ 2147483646 h 53"/>
                <a:gd name="T70" fmla="*/ 2147483646 w 18"/>
                <a:gd name="T71" fmla="*/ 2147483646 h 53"/>
                <a:gd name="T72" fmla="*/ 2147483646 w 18"/>
                <a:gd name="T73" fmla="*/ 2147483646 h 53"/>
                <a:gd name="T74" fmla="*/ 2147483646 w 18"/>
                <a:gd name="T75" fmla="*/ 2147483646 h 53"/>
                <a:gd name="T76" fmla="*/ 2147483646 w 18"/>
                <a:gd name="T77" fmla="*/ 2147483646 h 53"/>
                <a:gd name="T78" fmla="*/ 2147483646 w 18"/>
                <a:gd name="T79" fmla="*/ 2147483646 h 53"/>
                <a:gd name="T80" fmla="*/ 2147483646 w 18"/>
                <a:gd name="T81" fmla="*/ 2147483646 h 53"/>
                <a:gd name="T82" fmla="*/ 2147483646 w 18"/>
                <a:gd name="T83" fmla="*/ 2147483646 h 53"/>
                <a:gd name="T84" fmla="*/ 2147483646 w 18"/>
                <a:gd name="T85" fmla="*/ 2147483646 h 53"/>
                <a:gd name="T86" fmla="*/ 2147483646 w 18"/>
                <a:gd name="T87" fmla="*/ 2147483646 h 53"/>
                <a:gd name="T88" fmla="*/ 2147483646 w 18"/>
                <a:gd name="T89" fmla="*/ 2147483646 h 53"/>
                <a:gd name="T90" fmla="*/ 2147483646 w 18"/>
                <a:gd name="T91" fmla="*/ 2147483646 h 53"/>
                <a:gd name="T92" fmla="*/ 2147483646 w 18"/>
                <a:gd name="T93" fmla="*/ 2147483646 h 53"/>
                <a:gd name="T94" fmla="*/ 2147483646 w 18"/>
                <a:gd name="T95" fmla="*/ 2147483646 h 53"/>
                <a:gd name="T96" fmla="*/ 2147483646 w 18"/>
                <a:gd name="T97" fmla="*/ 2147483646 h 53"/>
                <a:gd name="T98" fmla="*/ 2147483646 w 18"/>
                <a:gd name="T99" fmla="*/ 2147483646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3">
                  <a:moveTo>
                    <a:pt x="0" y="0"/>
                  </a:moveTo>
                  <a:lnTo>
                    <a:pt x="0" y="2"/>
                  </a:lnTo>
                  <a:lnTo>
                    <a:pt x="1" y="2"/>
                  </a:lnTo>
                  <a:lnTo>
                    <a:pt x="1" y="4"/>
                  </a:lnTo>
                  <a:lnTo>
                    <a:pt x="1" y="6"/>
                  </a:lnTo>
                  <a:lnTo>
                    <a:pt x="2" y="9"/>
                  </a:lnTo>
                  <a:lnTo>
                    <a:pt x="2" y="10"/>
                  </a:lnTo>
                  <a:lnTo>
                    <a:pt x="2" y="14"/>
                  </a:lnTo>
                  <a:lnTo>
                    <a:pt x="3" y="18"/>
                  </a:lnTo>
                  <a:lnTo>
                    <a:pt x="3" y="20"/>
                  </a:lnTo>
                  <a:lnTo>
                    <a:pt x="4" y="24"/>
                  </a:lnTo>
                  <a:lnTo>
                    <a:pt x="4" y="27"/>
                  </a:lnTo>
                  <a:lnTo>
                    <a:pt x="4" y="29"/>
                  </a:lnTo>
                  <a:lnTo>
                    <a:pt x="5" y="31"/>
                  </a:lnTo>
                  <a:lnTo>
                    <a:pt x="5" y="33"/>
                  </a:lnTo>
                  <a:lnTo>
                    <a:pt x="5" y="34"/>
                  </a:lnTo>
                  <a:lnTo>
                    <a:pt x="6" y="34"/>
                  </a:lnTo>
                  <a:lnTo>
                    <a:pt x="6" y="36"/>
                  </a:lnTo>
                  <a:lnTo>
                    <a:pt x="7" y="35"/>
                  </a:lnTo>
                  <a:lnTo>
                    <a:pt x="7" y="36"/>
                  </a:lnTo>
                  <a:lnTo>
                    <a:pt x="7" y="35"/>
                  </a:lnTo>
                  <a:lnTo>
                    <a:pt x="8" y="35"/>
                  </a:lnTo>
                  <a:lnTo>
                    <a:pt x="9" y="35"/>
                  </a:lnTo>
                  <a:lnTo>
                    <a:pt x="9" y="34"/>
                  </a:lnTo>
                  <a:lnTo>
                    <a:pt x="9" y="35"/>
                  </a:lnTo>
                  <a:lnTo>
                    <a:pt x="10" y="33"/>
                  </a:lnTo>
                  <a:lnTo>
                    <a:pt x="10" y="32"/>
                  </a:lnTo>
                  <a:lnTo>
                    <a:pt x="10" y="31"/>
                  </a:lnTo>
                  <a:lnTo>
                    <a:pt x="11" y="31"/>
                  </a:lnTo>
                  <a:lnTo>
                    <a:pt x="11" y="30"/>
                  </a:lnTo>
                  <a:lnTo>
                    <a:pt x="12" y="31"/>
                  </a:lnTo>
                  <a:lnTo>
                    <a:pt x="12" y="32"/>
                  </a:lnTo>
                  <a:lnTo>
                    <a:pt x="12" y="31"/>
                  </a:lnTo>
                  <a:lnTo>
                    <a:pt x="13" y="32"/>
                  </a:lnTo>
                  <a:lnTo>
                    <a:pt x="13" y="33"/>
                  </a:lnTo>
                  <a:lnTo>
                    <a:pt x="14" y="34"/>
                  </a:lnTo>
                  <a:lnTo>
                    <a:pt x="14" y="36"/>
                  </a:lnTo>
                  <a:lnTo>
                    <a:pt x="15" y="38"/>
                  </a:lnTo>
                  <a:lnTo>
                    <a:pt x="15" y="40"/>
                  </a:lnTo>
                  <a:lnTo>
                    <a:pt x="15" y="42"/>
                  </a:lnTo>
                  <a:lnTo>
                    <a:pt x="16" y="45"/>
                  </a:lnTo>
                  <a:lnTo>
                    <a:pt x="16" y="46"/>
                  </a:lnTo>
                  <a:lnTo>
                    <a:pt x="16" y="47"/>
                  </a:lnTo>
                  <a:lnTo>
                    <a:pt x="17" y="49"/>
                  </a:lnTo>
                  <a:lnTo>
                    <a:pt x="17" y="51"/>
                  </a:lnTo>
                  <a:lnTo>
                    <a:pt x="18" y="5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77" name="Freeform 235">
              <a:extLst>
                <a:ext uri="{FF2B5EF4-FFF2-40B4-BE49-F238E27FC236}">
                  <a16:creationId xmlns:a16="http://schemas.microsoft.com/office/drawing/2014/main" id="{2236A59A-8ED6-4D93-AA22-1ACD65A4CDF4}"/>
                </a:ext>
              </a:extLst>
            </p:cNvPr>
            <p:cNvSpPr>
              <a:spLocks/>
            </p:cNvSpPr>
            <p:nvPr/>
          </p:nvSpPr>
          <p:spPr bwMode="auto">
            <a:xfrm>
              <a:off x="3494452" y="3316703"/>
              <a:ext cx="26983" cy="29053"/>
            </a:xfrm>
            <a:custGeom>
              <a:avLst/>
              <a:gdLst>
                <a:gd name="T0" fmla="*/ 0 w 17"/>
                <a:gd name="T1" fmla="*/ 0 h 37"/>
                <a:gd name="T2" fmla="*/ 0 w 17"/>
                <a:gd name="T3" fmla="*/ 2147483646 h 37"/>
                <a:gd name="T4" fmla="*/ 0 w 17"/>
                <a:gd name="T5" fmla="*/ 2147483646 h 37"/>
                <a:gd name="T6" fmla="*/ 2147483646 w 17"/>
                <a:gd name="T7" fmla="*/ 2147483646 h 37"/>
                <a:gd name="T8" fmla="*/ 2147483646 w 17"/>
                <a:gd name="T9" fmla="*/ 2147483646 h 37"/>
                <a:gd name="T10" fmla="*/ 2147483646 w 17"/>
                <a:gd name="T11" fmla="*/ 2147483646 h 37"/>
                <a:gd name="T12" fmla="*/ 2147483646 w 17"/>
                <a:gd name="T13" fmla="*/ 2147483646 h 37"/>
                <a:gd name="T14" fmla="*/ 2147483646 w 17"/>
                <a:gd name="T15" fmla="*/ 2147483646 h 37"/>
                <a:gd name="T16" fmla="*/ 2147483646 w 17"/>
                <a:gd name="T17" fmla="*/ 2147483646 h 37"/>
                <a:gd name="T18" fmla="*/ 2147483646 w 17"/>
                <a:gd name="T19" fmla="*/ 2147483646 h 37"/>
                <a:gd name="T20" fmla="*/ 2147483646 w 17"/>
                <a:gd name="T21" fmla="*/ 2147483646 h 37"/>
                <a:gd name="T22" fmla="*/ 2147483646 w 17"/>
                <a:gd name="T23" fmla="*/ 2147483646 h 37"/>
                <a:gd name="T24" fmla="*/ 2147483646 w 17"/>
                <a:gd name="T25" fmla="*/ 2147483646 h 37"/>
                <a:gd name="T26" fmla="*/ 2147483646 w 17"/>
                <a:gd name="T27" fmla="*/ 2147483646 h 37"/>
                <a:gd name="T28" fmla="*/ 2147483646 w 17"/>
                <a:gd name="T29" fmla="*/ 2147483646 h 37"/>
                <a:gd name="T30" fmla="*/ 2147483646 w 17"/>
                <a:gd name="T31" fmla="*/ 2147483646 h 37"/>
                <a:gd name="T32" fmla="*/ 2147483646 w 17"/>
                <a:gd name="T33" fmla="*/ 2147483646 h 37"/>
                <a:gd name="T34" fmla="*/ 2147483646 w 17"/>
                <a:gd name="T35" fmla="*/ 2147483646 h 37"/>
                <a:gd name="T36" fmla="*/ 2147483646 w 17"/>
                <a:gd name="T37" fmla="*/ 2147483646 h 37"/>
                <a:gd name="T38" fmla="*/ 2147483646 w 17"/>
                <a:gd name="T39" fmla="*/ 2147483646 h 37"/>
                <a:gd name="T40" fmla="*/ 2147483646 w 17"/>
                <a:gd name="T41" fmla="*/ 2147483646 h 37"/>
                <a:gd name="T42" fmla="*/ 2147483646 w 17"/>
                <a:gd name="T43" fmla="*/ 2147483646 h 37"/>
                <a:gd name="T44" fmla="*/ 2147483646 w 17"/>
                <a:gd name="T45" fmla="*/ 2147483646 h 37"/>
                <a:gd name="T46" fmla="*/ 2147483646 w 17"/>
                <a:gd name="T47" fmla="*/ 2147483646 h 37"/>
                <a:gd name="T48" fmla="*/ 2147483646 w 17"/>
                <a:gd name="T49" fmla="*/ 2147483646 h 37"/>
                <a:gd name="T50" fmla="*/ 2147483646 w 17"/>
                <a:gd name="T51" fmla="*/ 2147483646 h 37"/>
                <a:gd name="T52" fmla="*/ 2147483646 w 17"/>
                <a:gd name="T53" fmla="*/ 2147483646 h 37"/>
                <a:gd name="T54" fmla="*/ 2147483646 w 17"/>
                <a:gd name="T55" fmla="*/ 2147483646 h 37"/>
                <a:gd name="T56" fmla="*/ 2147483646 w 17"/>
                <a:gd name="T57" fmla="*/ 2147483646 h 37"/>
                <a:gd name="T58" fmla="*/ 2147483646 w 17"/>
                <a:gd name="T59" fmla="*/ 2147483646 h 37"/>
                <a:gd name="T60" fmla="*/ 2147483646 w 17"/>
                <a:gd name="T61" fmla="*/ 2147483646 h 37"/>
                <a:gd name="T62" fmla="*/ 2147483646 w 17"/>
                <a:gd name="T63" fmla="*/ 2147483646 h 37"/>
                <a:gd name="T64" fmla="*/ 2147483646 w 17"/>
                <a:gd name="T65" fmla="*/ 2147483646 h 37"/>
                <a:gd name="T66" fmla="*/ 2147483646 w 17"/>
                <a:gd name="T67" fmla="*/ 2147483646 h 37"/>
                <a:gd name="T68" fmla="*/ 2147483646 w 17"/>
                <a:gd name="T69" fmla="*/ 2147483646 h 37"/>
                <a:gd name="T70" fmla="*/ 2147483646 w 17"/>
                <a:gd name="T71" fmla="*/ 2147483646 h 37"/>
                <a:gd name="T72" fmla="*/ 2147483646 w 17"/>
                <a:gd name="T73" fmla="*/ 2147483646 h 37"/>
                <a:gd name="T74" fmla="*/ 2147483646 w 17"/>
                <a:gd name="T75" fmla="*/ 2147483646 h 37"/>
                <a:gd name="T76" fmla="*/ 2147483646 w 17"/>
                <a:gd name="T77" fmla="*/ 2147483646 h 37"/>
                <a:gd name="T78" fmla="*/ 2147483646 w 17"/>
                <a:gd name="T79" fmla="*/ 2147483646 h 37"/>
                <a:gd name="T80" fmla="*/ 2147483646 w 17"/>
                <a:gd name="T81" fmla="*/ 2147483646 h 37"/>
                <a:gd name="T82" fmla="*/ 2147483646 w 17"/>
                <a:gd name="T83" fmla="*/ 2147483646 h 37"/>
                <a:gd name="T84" fmla="*/ 2147483646 w 17"/>
                <a:gd name="T85" fmla="*/ 2147483646 h 37"/>
                <a:gd name="T86" fmla="*/ 2147483646 w 17"/>
                <a:gd name="T87" fmla="*/ 2147483646 h 37"/>
                <a:gd name="T88" fmla="*/ 2147483646 w 17"/>
                <a:gd name="T89" fmla="*/ 2147483646 h 37"/>
                <a:gd name="T90" fmla="*/ 2147483646 w 17"/>
                <a:gd name="T91" fmla="*/ 2147483646 h 37"/>
                <a:gd name="T92" fmla="*/ 2147483646 w 17"/>
                <a:gd name="T93" fmla="*/ 2147483646 h 37"/>
                <a:gd name="T94" fmla="*/ 2147483646 w 17"/>
                <a:gd name="T95" fmla="*/ 2147483646 h 37"/>
                <a:gd name="T96" fmla="*/ 2147483646 w 17"/>
                <a:gd name="T97" fmla="*/ 2147483646 h 37"/>
                <a:gd name="T98" fmla="*/ 2147483646 w 17"/>
                <a:gd name="T99" fmla="*/ 2147483646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7">
                  <a:moveTo>
                    <a:pt x="0" y="0"/>
                  </a:moveTo>
                  <a:lnTo>
                    <a:pt x="0" y="2"/>
                  </a:lnTo>
                  <a:lnTo>
                    <a:pt x="0" y="4"/>
                  </a:lnTo>
                  <a:lnTo>
                    <a:pt x="1" y="6"/>
                  </a:lnTo>
                  <a:lnTo>
                    <a:pt x="1" y="8"/>
                  </a:lnTo>
                  <a:lnTo>
                    <a:pt x="2" y="9"/>
                  </a:lnTo>
                  <a:lnTo>
                    <a:pt x="2" y="11"/>
                  </a:lnTo>
                  <a:lnTo>
                    <a:pt x="2" y="12"/>
                  </a:lnTo>
                  <a:lnTo>
                    <a:pt x="3" y="14"/>
                  </a:lnTo>
                  <a:lnTo>
                    <a:pt x="3" y="16"/>
                  </a:lnTo>
                  <a:lnTo>
                    <a:pt x="3" y="17"/>
                  </a:lnTo>
                  <a:lnTo>
                    <a:pt x="4" y="18"/>
                  </a:lnTo>
                  <a:lnTo>
                    <a:pt x="4" y="19"/>
                  </a:lnTo>
                  <a:lnTo>
                    <a:pt x="5" y="20"/>
                  </a:lnTo>
                  <a:lnTo>
                    <a:pt x="5" y="21"/>
                  </a:lnTo>
                  <a:lnTo>
                    <a:pt x="5" y="22"/>
                  </a:lnTo>
                  <a:lnTo>
                    <a:pt x="6" y="24"/>
                  </a:lnTo>
                  <a:lnTo>
                    <a:pt x="6" y="25"/>
                  </a:lnTo>
                  <a:lnTo>
                    <a:pt x="7" y="27"/>
                  </a:lnTo>
                  <a:lnTo>
                    <a:pt x="7" y="28"/>
                  </a:lnTo>
                  <a:lnTo>
                    <a:pt x="7" y="27"/>
                  </a:lnTo>
                  <a:lnTo>
                    <a:pt x="8" y="28"/>
                  </a:lnTo>
                  <a:lnTo>
                    <a:pt x="8" y="29"/>
                  </a:lnTo>
                  <a:lnTo>
                    <a:pt x="9" y="29"/>
                  </a:lnTo>
                  <a:lnTo>
                    <a:pt x="10" y="30"/>
                  </a:lnTo>
                  <a:lnTo>
                    <a:pt x="10" y="31"/>
                  </a:lnTo>
                  <a:lnTo>
                    <a:pt x="10" y="32"/>
                  </a:lnTo>
                  <a:lnTo>
                    <a:pt x="11" y="32"/>
                  </a:lnTo>
                  <a:lnTo>
                    <a:pt x="11" y="33"/>
                  </a:lnTo>
                  <a:lnTo>
                    <a:pt x="12" y="34"/>
                  </a:lnTo>
                  <a:lnTo>
                    <a:pt x="12" y="33"/>
                  </a:lnTo>
                  <a:lnTo>
                    <a:pt x="13" y="32"/>
                  </a:lnTo>
                  <a:lnTo>
                    <a:pt x="13" y="34"/>
                  </a:lnTo>
                  <a:lnTo>
                    <a:pt x="13" y="35"/>
                  </a:lnTo>
                  <a:lnTo>
                    <a:pt x="14" y="36"/>
                  </a:lnTo>
                  <a:lnTo>
                    <a:pt x="14" y="35"/>
                  </a:lnTo>
                  <a:lnTo>
                    <a:pt x="15" y="35"/>
                  </a:lnTo>
                  <a:lnTo>
                    <a:pt x="15" y="36"/>
                  </a:lnTo>
                  <a:lnTo>
                    <a:pt x="16" y="35"/>
                  </a:lnTo>
                  <a:lnTo>
                    <a:pt x="16" y="37"/>
                  </a:lnTo>
                  <a:lnTo>
                    <a:pt x="17" y="3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78" name="Freeform 236">
              <a:extLst>
                <a:ext uri="{FF2B5EF4-FFF2-40B4-BE49-F238E27FC236}">
                  <a16:creationId xmlns:a16="http://schemas.microsoft.com/office/drawing/2014/main" id="{78E3F073-307A-4607-9AC0-C79506A810F8}"/>
                </a:ext>
              </a:extLst>
            </p:cNvPr>
            <p:cNvSpPr>
              <a:spLocks/>
            </p:cNvSpPr>
            <p:nvPr/>
          </p:nvSpPr>
          <p:spPr bwMode="auto">
            <a:xfrm>
              <a:off x="3521434" y="3345757"/>
              <a:ext cx="11111" cy="6281"/>
            </a:xfrm>
            <a:custGeom>
              <a:avLst/>
              <a:gdLst>
                <a:gd name="T0" fmla="*/ 0 w 7"/>
                <a:gd name="T1" fmla="*/ 0 h 8"/>
                <a:gd name="T2" fmla="*/ 0 w 7"/>
                <a:gd name="T3" fmla="*/ 2147483646 h 8"/>
                <a:gd name="T4" fmla="*/ 2147483646 w 7"/>
                <a:gd name="T5" fmla="*/ 2147483646 h 8"/>
                <a:gd name="T6" fmla="*/ 2147483646 w 7"/>
                <a:gd name="T7" fmla="*/ 0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2147483646 h 8"/>
                <a:gd name="T18" fmla="*/ 2147483646 w 7"/>
                <a:gd name="T19" fmla="*/ 2147483646 h 8"/>
                <a:gd name="T20" fmla="*/ 2147483646 w 7"/>
                <a:gd name="T21" fmla="*/ 2147483646 h 8"/>
                <a:gd name="T22" fmla="*/ 2147483646 w 7"/>
                <a:gd name="T23" fmla="*/ 2147483646 h 8"/>
                <a:gd name="T24" fmla="*/ 2147483646 w 7"/>
                <a:gd name="T25" fmla="*/ 2147483646 h 8"/>
                <a:gd name="T26" fmla="*/ 2147483646 w 7"/>
                <a:gd name="T27" fmla="*/ 2147483646 h 8"/>
                <a:gd name="T28" fmla="*/ 2147483646 w 7"/>
                <a:gd name="T29" fmla="*/ 2147483646 h 8"/>
                <a:gd name="T30" fmla="*/ 2147483646 w 7"/>
                <a:gd name="T31" fmla="*/ 2147483646 h 8"/>
                <a:gd name="T32" fmla="*/ 2147483646 w 7"/>
                <a:gd name="T33" fmla="*/ 2147483646 h 8"/>
                <a:gd name="T34" fmla="*/ 2147483646 w 7"/>
                <a:gd name="T35" fmla="*/ 2147483646 h 8"/>
                <a:gd name="T36" fmla="*/ 2147483646 w 7"/>
                <a:gd name="T37" fmla="*/ 2147483646 h 8"/>
                <a:gd name="T38" fmla="*/ 2147483646 w 7"/>
                <a:gd name="T39" fmla="*/ 2147483646 h 8"/>
                <a:gd name="T40" fmla="*/ 2147483646 w 7"/>
                <a:gd name="T41" fmla="*/ 214748364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 h="8">
                  <a:moveTo>
                    <a:pt x="0" y="0"/>
                  </a:moveTo>
                  <a:lnTo>
                    <a:pt x="0" y="1"/>
                  </a:lnTo>
                  <a:lnTo>
                    <a:pt x="1" y="1"/>
                  </a:lnTo>
                  <a:lnTo>
                    <a:pt x="1" y="0"/>
                  </a:lnTo>
                  <a:lnTo>
                    <a:pt x="1" y="2"/>
                  </a:lnTo>
                  <a:lnTo>
                    <a:pt x="2" y="2"/>
                  </a:lnTo>
                  <a:lnTo>
                    <a:pt x="3" y="2"/>
                  </a:lnTo>
                  <a:lnTo>
                    <a:pt x="3" y="4"/>
                  </a:lnTo>
                  <a:lnTo>
                    <a:pt x="3" y="3"/>
                  </a:lnTo>
                  <a:lnTo>
                    <a:pt x="4" y="5"/>
                  </a:lnTo>
                  <a:lnTo>
                    <a:pt x="4" y="3"/>
                  </a:lnTo>
                  <a:lnTo>
                    <a:pt x="4" y="4"/>
                  </a:lnTo>
                  <a:lnTo>
                    <a:pt x="5" y="5"/>
                  </a:lnTo>
                  <a:lnTo>
                    <a:pt x="5" y="6"/>
                  </a:lnTo>
                  <a:lnTo>
                    <a:pt x="6" y="7"/>
                  </a:lnTo>
                  <a:lnTo>
                    <a:pt x="6" y="6"/>
                  </a:lnTo>
                  <a:lnTo>
                    <a:pt x="6" y="7"/>
                  </a:lnTo>
                  <a:lnTo>
                    <a:pt x="7" y="7"/>
                  </a:lnTo>
                  <a:lnTo>
                    <a:pt x="7" y="8"/>
                  </a:lnTo>
                </a:path>
              </a:pathLst>
            </a:custGeom>
            <a:noFill/>
            <a:ln w="3175"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79" name="Freeform 237">
              <a:extLst>
                <a:ext uri="{FF2B5EF4-FFF2-40B4-BE49-F238E27FC236}">
                  <a16:creationId xmlns:a16="http://schemas.microsoft.com/office/drawing/2014/main" id="{6A9F9502-663B-419C-81F2-08C1C4FAD77F}"/>
                </a:ext>
              </a:extLst>
            </p:cNvPr>
            <p:cNvSpPr>
              <a:spLocks/>
            </p:cNvSpPr>
            <p:nvPr/>
          </p:nvSpPr>
          <p:spPr bwMode="auto">
            <a:xfrm>
              <a:off x="3532545" y="3219335"/>
              <a:ext cx="28569" cy="147622"/>
            </a:xfrm>
            <a:custGeom>
              <a:avLst/>
              <a:gdLst>
                <a:gd name="T0" fmla="*/ 0 w 18"/>
                <a:gd name="T1" fmla="*/ 2147483646 h 188"/>
                <a:gd name="T2" fmla="*/ 2147483646 w 18"/>
                <a:gd name="T3" fmla="*/ 2147483646 h 188"/>
                <a:gd name="T4" fmla="*/ 2147483646 w 18"/>
                <a:gd name="T5" fmla="*/ 2147483646 h 188"/>
                <a:gd name="T6" fmla="*/ 2147483646 w 18"/>
                <a:gd name="T7" fmla="*/ 2147483646 h 188"/>
                <a:gd name="T8" fmla="*/ 2147483646 w 18"/>
                <a:gd name="T9" fmla="*/ 2147483646 h 188"/>
                <a:gd name="T10" fmla="*/ 2147483646 w 18"/>
                <a:gd name="T11" fmla="*/ 2147483646 h 188"/>
                <a:gd name="T12" fmla="*/ 2147483646 w 18"/>
                <a:gd name="T13" fmla="*/ 2147483646 h 188"/>
                <a:gd name="T14" fmla="*/ 2147483646 w 18"/>
                <a:gd name="T15" fmla="*/ 2147483646 h 188"/>
                <a:gd name="T16" fmla="*/ 2147483646 w 18"/>
                <a:gd name="T17" fmla="*/ 2147483646 h 188"/>
                <a:gd name="T18" fmla="*/ 2147483646 w 18"/>
                <a:gd name="T19" fmla="*/ 2147483646 h 188"/>
                <a:gd name="T20" fmla="*/ 2147483646 w 18"/>
                <a:gd name="T21" fmla="*/ 2147483646 h 188"/>
                <a:gd name="T22" fmla="*/ 2147483646 w 18"/>
                <a:gd name="T23" fmla="*/ 2147483646 h 188"/>
                <a:gd name="T24" fmla="*/ 2147483646 w 18"/>
                <a:gd name="T25" fmla="*/ 2147483646 h 188"/>
                <a:gd name="T26" fmla="*/ 2147483646 w 18"/>
                <a:gd name="T27" fmla="*/ 2147483646 h 188"/>
                <a:gd name="T28" fmla="*/ 2147483646 w 18"/>
                <a:gd name="T29" fmla="*/ 2147483646 h 188"/>
                <a:gd name="T30" fmla="*/ 2147483646 w 18"/>
                <a:gd name="T31" fmla="*/ 2147483646 h 188"/>
                <a:gd name="T32" fmla="*/ 2147483646 w 18"/>
                <a:gd name="T33" fmla="*/ 2147483646 h 188"/>
                <a:gd name="T34" fmla="*/ 2147483646 w 18"/>
                <a:gd name="T35" fmla="*/ 2147483646 h 188"/>
                <a:gd name="T36" fmla="*/ 2147483646 w 18"/>
                <a:gd name="T37" fmla="*/ 2147483646 h 188"/>
                <a:gd name="T38" fmla="*/ 2147483646 w 18"/>
                <a:gd name="T39" fmla="*/ 2147483646 h 188"/>
                <a:gd name="T40" fmla="*/ 2147483646 w 18"/>
                <a:gd name="T41" fmla="*/ 2147483646 h 188"/>
                <a:gd name="T42" fmla="*/ 2147483646 w 18"/>
                <a:gd name="T43" fmla="*/ 2147483646 h 188"/>
                <a:gd name="T44" fmla="*/ 2147483646 w 18"/>
                <a:gd name="T45" fmla="*/ 2147483646 h 188"/>
                <a:gd name="T46" fmla="*/ 2147483646 w 18"/>
                <a:gd name="T47" fmla="*/ 2147483646 h 188"/>
                <a:gd name="T48" fmla="*/ 2147483646 w 18"/>
                <a:gd name="T49" fmla="*/ 2147483646 h 188"/>
                <a:gd name="T50" fmla="*/ 2147483646 w 18"/>
                <a:gd name="T51" fmla="*/ 2147483646 h 188"/>
                <a:gd name="T52" fmla="*/ 2147483646 w 18"/>
                <a:gd name="T53" fmla="*/ 2147483646 h 188"/>
                <a:gd name="T54" fmla="*/ 2147483646 w 18"/>
                <a:gd name="T55" fmla="*/ 2147483646 h 188"/>
                <a:gd name="T56" fmla="*/ 2147483646 w 18"/>
                <a:gd name="T57" fmla="*/ 2147483646 h 188"/>
                <a:gd name="T58" fmla="*/ 2147483646 w 18"/>
                <a:gd name="T59" fmla="*/ 2147483646 h 188"/>
                <a:gd name="T60" fmla="*/ 2147483646 w 18"/>
                <a:gd name="T61" fmla="*/ 2147483646 h 188"/>
                <a:gd name="T62" fmla="*/ 2147483646 w 18"/>
                <a:gd name="T63" fmla="*/ 2147483646 h 188"/>
                <a:gd name="T64" fmla="*/ 2147483646 w 18"/>
                <a:gd name="T65" fmla="*/ 2147483646 h 188"/>
                <a:gd name="T66" fmla="*/ 2147483646 w 18"/>
                <a:gd name="T67" fmla="*/ 2147483646 h 188"/>
                <a:gd name="T68" fmla="*/ 2147483646 w 18"/>
                <a:gd name="T69" fmla="*/ 2147483646 h 188"/>
                <a:gd name="T70" fmla="*/ 2147483646 w 18"/>
                <a:gd name="T71" fmla="*/ 2147483646 h 188"/>
                <a:gd name="T72" fmla="*/ 2147483646 w 18"/>
                <a:gd name="T73" fmla="*/ 2147483646 h 188"/>
                <a:gd name="T74" fmla="*/ 2147483646 w 18"/>
                <a:gd name="T75" fmla="*/ 2147483646 h 188"/>
                <a:gd name="T76" fmla="*/ 2147483646 w 18"/>
                <a:gd name="T77" fmla="*/ 2147483646 h 188"/>
                <a:gd name="T78" fmla="*/ 2147483646 w 18"/>
                <a:gd name="T79" fmla="*/ 2147483646 h 188"/>
                <a:gd name="T80" fmla="*/ 2147483646 w 18"/>
                <a:gd name="T81" fmla="*/ 2147483646 h 188"/>
                <a:gd name="T82" fmla="*/ 2147483646 w 18"/>
                <a:gd name="T83" fmla="*/ 2147483646 h 188"/>
                <a:gd name="T84" fmla="*/ 2147483646 w 18"/>
                <a:gd name="T85" fmla="*/ 2147483646 h 188"/>
                <a:gd name="T86" fmla="*/ 2147483646 w 18"/>
                <a:gd name="T87" fmla="*/ 2147483646 h 188"/>
                <a:gd name="T88" fmla="*/ 2147483646 w 18"/>
                <a:gd name="T89" fmla="*/ 2147483646 h 188"/>
                <a:gd name="T90" fmla="*/ 2147483646 w 18"/>
                <a:gd name="T91" fmla="*/ 2147483646 h 188"/>
                <a:gd name="T92" fmla="*/ 2147483646 w 18"/>
                <a:gd name="T93" fmla="*/ 2147483646 h 188"/>
                <a:gd name="T94" fmla="*/ 2147483646 w 18"/>
                <a:gd name="T95" fmla="*/ 2147483646 h 188"/>
                <a:gd name="T96" fmla="*/ 2147483646 w 18"/>
                <a:gd name="T97" fmla="*/ 2147483646 h 188"/>
                <a:gd name="T98" fmla="*/ 2147483646 w 18"/>
                <a:gd name="T99" fmla="*/ 0 h 1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8">
                  <a:moveTo>
                    <a:pt x="0" y="169"/>
                  </a:moveTo>
                  <a:lnTo>
                    <a:pt x="1" y="170"/>
                  </a:lnTo>
                  <a:lnTo>
                    <a:pt x="1" y="172"/>
                  </a:lnTo>
                  <a:lnTo>
                    <a:pt x="1" y="170"/>
                  </a:lnTo>
                  <a:lnTo>
                    <a:pt x="2" y="171"/>
                  </a:lnTo>
                  <a:lnTo>
                    <a:pt x="2" y="172"/>
                  </a:lnTo>
                  <a:lnTo>
                    <a:pt x="3" y="173"/>
                  </a:lnTo>
                  <a:lnTo>
                    <a:pt x="4" y="173"/>
                  </a:lnTo>
                  <a:lnTo>
                    <a:pt x="4" y="174"/>
                  </a:lnTo>
                  <a:lnTo>
                    <a:pt x="4" y="175"/>
                  </a:lnTo>
                  <a:lnTo>
                    <a:pt x="5" y="176"/>
                  </a:lnTo>
                  <a:lnTo>
                    <a:pt x="6" y="176"/>
                  </a:lnTo>
                  <a:lnTo>
                    <a:pt x="6" y="177"/>
                  </a:lnTo>
                  <a:lnTo>
                    <a:pt x="6" y="178"/>
                  </a:lnTo>
                  <a:lnTo>
                    <a:pt x="7" y="178"/>
                  </a:lnTo>
                  <a:lnTo>
                    <a:pt x="7" y="180"/>
                  </a:lnTo>
                  <a:lnTo>
                    <a:pt x="7" y="181"/>
                  </a:lnTo>
                  <a:lnTo>
                    <a:pt x="8" y="182"/>
                  </a:lnTo>
                  <a:lnTo>
                    <a:pt x="8" y="184"/>
                  </a:lnTo>
                  <a:lnTo>
                    <a:pt x="9" y="184"/>
                  </a:lnTo>
                  <a:lnTo>
                    <a:pt x="9" y="185"/>
                  </a:lnTo>
                  <a:lnTo>
                    <a:pt x="10" y="184"/>
                  </a:lnTo>
                  <a:lnTo>
                    <a:pt x="10" y="186"/>
                  </a:lnTo>
                  <a:lnTo>
                    <a:pt x="11" y="186"/>
                  </a:lnTo>
                  <a:lnTo>
                    <a:pt x="11" y="188"/>
                  </a:lnTo>
                  <a:lnTo>
                    <a:pt x="11" y="186"/>
                  </a:lnTo>
                  <a:lnTo>
                    <a:pt x="12" y="185"/>
                  </a:lnTo>
                  <a:lnTo>
                    <a:pt x="12" y="183"/>
                  </a:lnTo>
                  <a:lnTo>
                    <a:pt x="12" y="179"/>
                  </a:lnTo>
                  <a:lnTo>
                    <a:pt x="13" y="175"/>
                  </a:lnTo>
                  <a:lnTo>
                    <a:pt x="13" y="169"/>
                  </a:lnTo>
                  <a:lnTo>
                    <a:pt x="13" y="161"/>
                  </a:lnTo>
                  <a:lnTo>
                    <a:pt x="14" y="152"/>
                  </a:lnTo>
                  <a:lnTo>
                    <a:pt x="14" y="141"/>
                  </a:lnTo>
                  <a:lnTo>
                    <a:pt x="15" y="128"/>
                  </a:lnTo>
                  <a:lnTo>
                    <a:pt x="15" y="114"/>
                  </a:lnTo>
                  <a:lnTo>
                    <a:pt x="15" y="97"/>
                  </a:lnTo>
                  <a:lnTo>
                    <a:pt x="16" y="81"/>
                  </a:lnTo>
                  <a:lnTo>
                    <a:pt x="16" y="66"/>
                  </a:lnTo>
                  <a:lnTo>
                    <a:pt x="16" y="50"/>
                  </a:lnTo>
                  <a:lnTo>
                    <a:pt x="17" y="36"/>
                  </a:lnTo>
                  <a:lnTo>
                    <a:pt x="17" y="23"/>
                  </a:lnTo>
                  <a:lnTo>
                    <a:pt x="17" y="11"/>
                  </a:lnTo>
                  <a:lnTo>
                    <a:pt x="18" y="0"/>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80" name="Freeform 238">
              <a:extLst>
                <a:ext uri="{FF2B5EF4-FFF2-40B4-BE49-F238E27FC236}">
                  <a16:creationId xmlns:a16="http://schemas.microsoft.com/office/drawing/2014/main" id="{B837CAC5-92A5-4C09-89A8-0B048C30395D}"/>
                </a:ext>
              </a:extLst>
            </p:cNvPr>
            <p:cNvSpPr>
              <a:spLocks/>
            </p:cNvSpPr>
            <p:nvPr/>
          </p:nvSpPr>
          <p:spPr bwMode="auto">
            <a:xfrm>
              <a:off x="3561114" y="3201275"/>
              <a:ext cx="26983" cy="98152"/>
            </a:xfrm>
            <a:custGeom>
              <a:avLst/>
              <a:gdLst>
                <a:gd name="T0" fmla="*/ 0 w 17"/>
                <a:gd name="T1" fmla="*/ 2147483646 h 125"/>
                <a:gd name="T2" fmla="*/ 0 w 17"/>
                <a:gd name="T3" fmla="*/ 2147483646 h 125"/>
                <a:gd name="T4" fmla="*/ 2147483646 w 17"/>
                <a:gd name="T5" fmla="*/ 2147483646 h 125"/>
                <a:gd name="T6" fmla="*/ 2147483646 w 17"/>
                <a:gd name="T7" fmla="*/ 2147483646 h 125"/>
                <a:gd name="T8" fmla="*/ 2147483646 w 17"/>
                <a:gd name="T9" fmla="*/ 0 h 125"/>
                <a:gd name="T10" fmla="*/ 2147483646 w 17"/>
                <a:gd name="T11" fmla="*/ 0 h 125"/>
                <a:gd name="T12" fmla="*/ 2147483646 w 17"/>
                <a:gd name="T13" fmla="*/ 2147483646 h 125"/>
                <a:gd name="T14" fmla="*/ 2147483646 w 17"/>
                <a:gd name="T15" fmla="*/ 2147483646 h 125"/>
                <a:gd name="T16" fmla="*/ 2147483646 w 17"/>
                <a:gd name="T17" fmla="*/ 2147483646 h 125"/>
                <a:gd name="T18" fmla="*/ 2147483646 w 17"/>
                <a:gd name="T19" fmla="*/ 2147483646 h 125"/>
                <a:gd name="T20" fmla="*/ 2147483646 w 17"/>
                <a:gd name="T21" fmla="*/ 2147483646 h 125"/>
                <a:gd name="T22" fmla="*/ 2147483646 w 17"/>
                <a:gd name="T23" fmla="*/ 2147483646 h 125"/>
                <a:gd name="T24" fmla="*/ 2147483646 w 17"/>
                <a:gd name="T25" fmla="*/ 2147483646 h 125"/>
                <a:gd name="T26" fmla="*/ 2147483646 w 17"/>
                <a:gd name="T27" fmla="*/ 2147483646 h 125"/>
                <a:gd name="T28" fmla="*/ 2147483646 w 17"/>
                <a:gd name="T29" fmla="*/ 2147483646 h 125"/>
                <a:gd name="T30" fmla="*/ 2147483646 w 17"/>
                <a:gd name="T31" fmla="*/ 2147483646 h 125"/>
                <a:gd name="T32" fmla="*/ 2147483646 w 17"/>
                <a:gd name="T33" fmla="*/ 2147483646 h 125"/>
                <a:gd name="T34" fmla="*/ 2147483646 w 17"/>
                <a:gd name="T35" fmla="*/ 2147483646 h 125"/>
                <a:gd name="T36" fmla="*/ 2147483646 w 17"/>
                <a:gd name="T37" fmla="*/ 2147483646 h 125"/>
                <a:gd name="T38" fmla="*/ 2147483646 w 17"/>
                <a:gd name="T39" fmla="*/ 2147483646 h 125"/>
                <a:gd name="T40" fmla="*/ 2147483646 w 17"/>
                <a:gd name="T41" fmla="*/ 2147483646 h 125"/>
                <a:gd name="T42" fmla="*/ 2147483646 w 17"/>
                <a:gd name="T43" fmla="*/ 2147483646 h 125"/>
                <a:gd name="T44" fmla="*/ 2147483646 w 17"/>
                <a:gd name="T45" fmla="*/ 2147483646 h 125"/>
                <a:gd name="T46" fmla="*/ 2147483646 w 17"/>
                <a:gd name="T47" fmla="*/ 2147483646 h 125"/>
                <a:gd name="T48" fmla="*/ 2147483646 w 17"/>
                <a:gd name="T49" fmla="*/ 2147483646 h 125"/>
                <a:gd name="T50" fmla="*/ 2147483646 w 17"/>
                <a:gd name="T51" fmla="*/ 2147483646 h 125"/>
                <a:gd name="T52" fmla="*/ 2147483646 w 17"/>
                <a:gd name="T53" fmla="*/ 2147483646 h 125"/>
                <a:gd name="T54" fmla="*/ 2147483646 w 17"/>
                <a:gd name="T55" fmla="*/ 2147483646 h 125"/>
                <a:gd name="T56" fmla="*/ 2147483646 w 17"/>
                <a:gd name="T57" fmla="*/ 2147483646 h 125"/>
                <a:gd name="T58" fmla="*/ 2147483646 w 17"/>
                <a:gd name="T59" fmla="*/ 2147483646 h 125"/>
                <a:gd name="T60" fmla="*/ 2147483646 w 17"/>
                <a:gd name="T61" fmla="*/ 2147483646 h 125"/>
                <a:gd name="T62" fmla="*/ 2147483646 w 17"/>
                <a:gd name="T63" fmla="*/ 2147483646 h 125"/>
                <a:gd name="T64" fmla="*/ 2147483646 w 17"/>
                <a:gd name="T65" fmla="*/ 2147483646 h 125"/>
                <a:gd name="T66" fmla="*/ 2147483646 w 17"/>
                <a:gd name="T67" fmla="*/ 2147483646 h 125"/>
                <a:gd name="T68" fmla="*/ 2147483646 w 17"/>
                <a:gd name="T69" fmla="*/ 2147483646 h 125"/>
                <a:gd name="T70" fmla="*/ 2147483646 w 17"/>
                <a:gd name="T71" fmla="*/ 2147483646 h 125"/>
                <a:gd name="T72" fmla="*/ 2147483646 w 17"/>
                <a:gd name="T73" fmla="*/ 2147483646 h 125"/>
                <a:gd name="T74" fmla="*/ 2147483646 w 17"/>
                <a:gd name="T75" fmla="*/ 2147483646 h 125"/>
                <a:gd name="T76" fmla="*/ 2147483646 w 17"/>
                <a:gd name="T77" fmla="*/ 2147483646 h 125"/>
                <a:gd name="T78" fmla="*/ 2147483646 w 17"/>
                <a:gd name="T79" fmla="*/ 2147483646 h 125"/>
                <a:gd name="T80" fmla="*/ 2147483646 w 17"/>
                <a:gd name="T81" fmla="*/ 2147483646 h 125"/>
                <a:gd name="T82" fmla="*/ 2147483646 w 17"/>
                <a:gd name="T83" fmla="*/ 2147483646 h 125"/>
                <a:gd name="T84" fmla="*/ 2147483646 w 17"/>
                <a:gd name="T85" fmla="*/ 2147483646 h 125"/>
                <a:gd name="T86" fmla="*/ 2147483646 w 17"/>
                <a:gd name="T87" fmla="*/ 2147483646 h 125"/>
                <a:gd name="T88" fmla="*/ 2147483646 w 17"/>
                <a:gd name="T89" fmla="*/ 2147483646 h 125"/>
                <a:gd name="T90" fmla="*/ 2147483646 w 17"/>
                <a:gd name="T91" fmla="*/ 2147483646 h 125"/>
                <a:gd name="T92" fmla="*/ 2147483646 w 17"/>
                <a:gd name="T93" fmla="*/ 2147483646 h 125"/>
                <a:gd name="T94" fmla="*/ 2147483646 w 17"/>
                <a:gd name="T95" fmla="*/ 2147483646 h 125"/>
                <a:gd name="T96" fmla="*/ 2147483646 w 17"/>
                <a:gd name="T97" fmla="*/ 2147483646 h 125"/>
                <a:gd name="T98" fmla="*/ 2147483646 w 17"/>
                <a:gd name="T99" fmla="*/ 2147483646 h 1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5">
                  <a:moveTo>
                    <a:pt x="0" y="23"/>
                  </a:moveTo>
                  <a:lnTo>
                    <a:pt x="0" y="14"/>
                  </a:lnTo>
                  <a:lnTo>
                    <a:pt x="1" y="7"/>
                  </a:lnTo>
                  <a:lnTo>
                    <a:pt x="1" y="3"/>
                  </a:lnTo>
                  <a:lnTo>
                    <a:pt x="1" y="0"/>
                  </a:lnTo>
                  <a:lnTo>
                    <a:pt x="2" y="1"/>
                  </a:lnTo>
                  <a:lnTo>
                    <a:pt x="2" y="4"/>
                  </a:lnTo>
                  <a:lnTo>
                    <a:pt x="3" y="7"/>
                  </a:lnTo>
                  <a:lnTo>
                    <a:pt x="3" y="12"/>
                  </a:lnTo>
                  <a:lnTo>
                    <a:pt x="3" y="20"/>
                  </a:lnTo>
                  <a:lnTo>
                    <a:pt x="4" y="24"/>
                  </a:lnTo>
                  <a:lnTo>
                    <a:pt x="4" y="32"/>
                  </a:lnTo>
                  <a:lnTo>
                    <a:pt x="4" y="38"/>
                  </a:lnTo>
                  <a:lnTo>
                    <a:pt x="5" y="47"/>
                  </a:lnTo>
                  <a:lnTo>
                    <a:pt x="5" y="54"/>
                  </a:lnTo>
                  <a:lnTo>
                    <a:pt x="5" y="60"/>
                  </a:lnTo>
                  <a:lnTo>
                    <a:pt x="6" y="66"/>
                  </a:lnTo>
                  <a:lnTo>
                    <a:pt x="6" y="72"/>
                  </a:lnTo>
                  <a:lnTo>
                    <a:pt x="6" y="76"/>
                  </a:lnTo>
                  <a:lnTo>
                    <a:pt x="7" y="83"/>
                  </a:lnTo>
                  <a:lnTo>
                    <a:pt x="7" y="87"/>
                  </a:lnTo>
                  <a:lnTo>
                    <a:pt x="8" y="91"/>
                  </a:lnTo>
                  <a:lnTo>
                    <a:pt x="8" y="96"/>
                  </a:lnTo>
                  <a:lnTo>
                    <a:pt x="8" y="98"/>
                  </a:lnTo>
                  <a:lnTo>
                    <a:pt x="9" y="100"/>
                  </a:lnTo>
                  <a:lnTo>
                    <a:pt x="9" y="103"/>
                  </a:lnTo>
                  <a:lnTo>
                    <a:pt x="9" y="106"/>
                  </a:lnTo>
                  <a:lnTo>
                    <a:pt x="10" y="109"/>
                  </a:lnTo>
                  <a:lnTo>
                    <a:pt x="10" y="110"/>
                  </a:lnTo>
                  <a:lnTo>
                    <a:pt x="11" y="111"/>
                  </a:lnTo>
                  <a:lnTo>
                    <a:pt x="11" y="112"/>
                  </a:lnTo>
                  <a:lnTo>
                    <a:pt x="12" y="112"/>
                  </a:lnTo>
                  <a:lnTo>
                    <a:pt x="12" y="111"/>
                  </a:lnTo>
                  <a:lnTo>
                    <a:pt x="13" y="111"/>
                  </a:lnTo>
                  <a:lnTo>
                    <a:pt x="14" y="111"/>
                  </a:lnTo>
                  <a:lnTo>
                    <a:pt x="14" y="110"/>
                  </a:lnTo>
                  <a:lnTo>
                    <a:pt x="14" y="111"/>
                  </a:lnTo>
                  <a:lnTo>
                    <a:pt x="15" y="111"/>
                  </a:lnTo>
                  <a:lnTo>
                    <a:pt x="15" y="112"/>
                  </a:lnTo>
                  <a:lnTo>
                    <a:pt x="15" y="113"/>
                  </a:lnTo>
                  <a:lnTo>
                    <a:pt x="16" y="114"/>
                  </a:lnTo>
                  <a:lnTo>
                    <a:pt x="16" y="116"/>
                  </a:lnTo>
                  <a:lnTo>
                    <a:pt x="17" y="117"/>
                  </a:lnTo>
                  <a:lnTo>
                    <a:pt x="17" y="121"/>
                  </a:lnTo>
                  <a:lnTo>
                    <a:pt x="17" y="125"/>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81" name="Freeform 239">
              <a:extLst>
                <a:ext uri="{FF2B5EF4-FFF2-40B4-BE49-F238E27FC236}">
                  <a16:creationId xmlns:a16="http://schemas.microsoft.com/office/drawing/2014/main" id="{082C787B-2667-4C19-AE09-E6B4308D4F8E}"/>
                </a:ext>
              </a:extLst>
            </p:cNvPr>
            <p:cNvSpPr>
              <a:spLocks/>
            </p:cNvSpPr>
            <p:nvPr/>
          </p:nvSpPr>
          <p:spPr bwMode="auto">
            <a:xfrm>
              <a:off x="3588096" y="3299428"/>
              <a:ext cx="28569" cy="31409"/>
            </a:xfrm>
            <a:custGeom>
              <a:avLst/>
              <a:gdLst>
                <a:gd name="T0" fmla="*/ 0 w 18"/>
                <a:gd name="T1" fmla="*/ 0 h 40"/>
                <a:gd name="T2" fmla="*/ 2147483646 w 18"/>
                <a:gd name="T3" fmla="*/ 2147483646 h 40"/>
                <a:gd name="T4" fmla="*/ 2147483646 w 18"/>
                <a:gd name="T5" fmla="*/ 2147483646 h 40"/>
                <a:gd name="T6" fmla="*/ 2147483646 w 18"/>
                <a:gd name="T7" fmla="*/ 2147483646 h 40"/>
                <a:gd name="T8" fmla="*/ 2147483646 w 18"/>
                <a:gd name="T9" fmla="*/ 2147483646 h 40"/>
                <a:gd name="T10" fmla="*/ 2147483646 w 18"/>
                <a:gd name="T11" fmla="*/ 2147483646 h 40"/>
                <a:gd name="T12" fmla="*/ 2147483646 w 18"/>
                <a:gd name="T13" fmla="*/ 2147483646 h 40"/>
                <a:gd name="T14" fmla="*/ 2147483646 w 18"/>
                <a:gd name="T15" fmla="*/ 2147483646 h 40"/>
                <a:gd name="T16" fmla="*/ 2147483646 w 18"/>
                <a:gd name="T17" fmla="*/ 2147483646 h 40"/>
                <a:gd name="T18" fmla="*/ 2147483646 w 18"/>
                <a:gd name="T19" fmla="*/ 2147483646 h 40"/>
                <a:gd name="T20" fmla="*/ 2147483646 w 18"/>
                <a:gd name="T21" fmla="*/ 2147483646 h 40"/>
                <a:gd name="T22" fmla="*/ 2147483646 w 18"/>
                <a:gd name="T23" fmla="*/ 2147483646 h 40"/>
                <a:gd name="T24" fmla="*/ 2147483646 w 18"/>
                <a:gd name="T25" fmla="*/ 2147483646 h 40"/>
                <a:gd name="T26" fmla="*/ 2147483646 w 18"/>
                <a:gd name="T27" fmla="*/ 2147483646 h 40"/>
                <a:gd name="T28" fmla="*/ 2147483646 w 18"/>
                <a:gd name="T29" fmla="*/ 2147483646 h 40"/>
                <a:gd name="T30" fmla="*/ 2147483646 w 18"/>
                <a:gd name="T31" fmla="*/ 2147483646 h 40"/>
                <a:gd name="T32" fmla="*/ 2147483646 w 18"/>
                <a:gd name="T33" fmla="*/ 2147483646 h 40"/>
                <a:gd name="T34" fmla="*/ 2147483646 w 18"/>
                <a:gd name="T35" fmla="*/ 2147483646 h 40"/>
                <a:gd name="T36" fmla="*/ 2147483646 w 18"/>
                <a:gd name="T37" fmla="*/ 2147483646 h 40"/>
                <a:gd name="T38" fmla="*/ 2147483646 w 18"/>
                <a:gd name="T39" fmla="*/ 2147483646 h 40"/>
                <a:gd name="T40" fmla="*/ 2147483646 w 18"/>
                <a:gd name="T41" fmla="*/ 2147483646 h 40"/>
                <a:gd name="T42" fmla="*/ 2147483646 w 18"/>
                <a:gd name="T43" fmla="*/ 2147483646 h 40"/>
                <a:gd name="T44" fmla="*/ 2147483646 w 18"/>
                <a:gd name="T45" fmla="*/ 2147483646 h 40"/>
                <a:gd name="T46" fmla="*/ 2147483646 w 18"/>
                <a:gd name="T47" fmla="*/ 2147483646 h 40"/>
                <a:gd name="T48" fmla="*/ 2147483646 w 18"/>
                <a:gd name="T49" fmla="*/ 2147483646 h 40"/>
                <a:gd name="T50" fmla="*/ 2147483646 w 18"/>
                <a:gd name="T51" fmla="*/ 2147483646 h 40"/>
                <a:gd name="T52" fmla="*/ 2147483646 w 18"/>
                <a:gd name="T53" fmla="*/ 2147483646 h 40"/>
                <a:gd name="T54" fmla="*/ 2147483646 w 18"/>
                <a:gd name="T55" fmla="*/ 2147483646 h 40"/>
                <a:gd name="T56" fmla="*/ 2147483646 w 18"/>
                <a:gd name="T57" fmla="*/ 2147483646 h 40"/>
                <a:gd name="T58" fmla="*/ 2147483646 w 18"/>
                <a:gd name="T59" fmla="*/ 2147483646 h 40"/>
                <a:gd name="T60" fmla="*/ 2147483646 w 18"/>
                <a:gd name="T61" fmla="*/ 2147483646 h 40"/>
                <a:gd name="T62" fmla="*/ 2147483646 w 18"/>
                <a:gd name="T63" fmla="*/ 2147483646 h 40"/>
                <a:gd name="T64" fmla="*/ 2147483646 w 18"/>
                <a:gd name="T65" fmla="*/ 2147483646 h 40"/>
                <a:gd name="T66" fmla="*/ 2147483646 w 18"/>
                <a:gd name="T67" fmla="*/ 2147483646 h 40"/>
                <a:gd name="T68" fmla="*/ 2147483646 w 18"/>
                <a:gd name="T69" fmla="*/ 2147483646 h 40"/>
                <a:gd name="T70" fmla="*/ 2147483646 w 18"/>
                <a:gd name="T71" fmla="*/ 2147483646 h 40"/>
                <a:gd name="T72" fmla="*/ 2147483646 w 18"/>
                <a:gd name="T73" fmla="*/ 2147483646 h 40"/>
                <a:gd name="T74" fmla="*/ 2147483646 w 18"/>
                <a:gd name="T75" fmla="*/ 2147483646 h 40"/>
                <a:gd name="T76" fmla="*/ 2147483646 w 18"/>
                <a:gd name="T77" fmla="*/ 2147483646 h 40"/>
                <a:gd name="T78" fmla="*/ 2147483646 w 18"/>
                <a:gd name="T79" fmla="*/ 2147483646 h 40"/>
                <a:gd name="T80" fmla="*/ 2147483646 w 18"/>
                <a:gd name="T81" fmla="*/ 2147483646 h 40"/>
                <a:gd name="T82" fmla="*/ 2147483646 w 18"/>
                <a:gd name="T83" fmla="*/ 2147483646 h 40"/>
                <a:gd name="T84" fmla="*/ 2147483646 w 18"/>
                <a:gd name="T85" fmla="*/ 2147483646 h 40"/>
                <a:gd name="T86" fmla="*/ 2147483646 w 18"/>
                <a:gd name="T87" fmla="*/ 2147483646 h 40"/>
                <a:gd name="T88" fmla="*/ 2147483646 w 18"/>
                <a:gd name="T89" fmla="*/ 2147483646 h 40"/>
                <a:gd name="T90" fmla="*/ 2147483646 w 18"/>
                <a:gd name="T91" fmla="*/ 2147483646 h 40"/>
                <a:gd name="T92" fmla="*/ 2147483646 w 18"/>
                <a:gd name="T93" fmla="*/ 2147483646 h 40"/>
                <a:gd name="T94" fmla="*/ 2147483646 w 18"/>
                <a:gd name="T95" fmla="*/ 2147483646 h 40"/>
                <a:gd name="T96" fmla="*/ 2147483646 w 18"/>
                <a:gd name="T97" fmla="*/ 2147483646 h 40"/>
                <a:gd name="T98" fmla="*/ 2147483646 w 18"/>
                <a:gd name="T99" fmla="*/ 2147483646 h 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0">
                  <a:moveTo>
                    <a:pt x="0" y="0"/>
                  </a:moveTo>
                  <a:lnTo>
                    <a:pt x="1" y="1"/>
                  </a:lnTo>
                  <a:lnTo>
                    <a:pt x="1" y="4"/>
                  </a:lnTo>
                  <a:lnTo>
                    <a:pt x="1" y="7"/>
                  </a:lnTo>
                  <a:lnTo>
                    <a:pt x="2" y="8"/>
                  </a:lnTo>
                  <a:lnTo>
                    <a:pt x="2" y="11"/>
                  </a:lnTo>
                  <a:lnTo>
                    <a:pt x="3" y="13"/>
                  </a:lnTo>
                  <a:lnTo>
                    <a:pt x="3" y="14"/>
                  </a:lnTo>
                  <a:lnTo>
                    <a:pt x="4" y="14"/>
                  </a:lnTo>
                  <a:lnTo>
                    <a:pt x="5" y="13"/>
                  </a:lnTo>
                  <a:lnTo>
                    <a:pt x="6" y="11"/>
                  </a:lnTo>
                  <a:lnTo>
                    <a:pt x="6" y="10"/>
                  </a:lnTo>
                  <a:lnTo>
                    <a:pt x="6" y="9"/>
                  </a:lnTo>
                  <a:lnTo>
                    <a:pt x="7" y="9"/>
                  </a:lnTo>
                  <a:lnTo>
                    <a:pt x="7" y="8"/>
                  </a:lnTo>
                  <a:lnTo>
                    <a:pt x="7" y="7"/>
                  </a:lnTo>
                  <a:lnTo>
                    <a:pt x="8" y="5"/>
                  </a:lnTo>
                  <a:lnTo>
                    <a:pt x="9" y="5"/>
                  </a:lnTo>
                  <a:lnTo>
                    <a:pt x="9" y="4"/>
                  </a:lnTo>
                  <a:lnTo>
                    <a:pt x="9" y="3"/>
                  </a:lnTo>
                  <a:lnTo>
                    <a:pt x="10" y="3"/>
                  </a:lnTo>
                  <a:lnTo>
                    <a:pt x="10" y="6"/>
                  </a:lnTo>
                  <a:lnTo>
                    <a:pt x="10" y="5"/>
                  </a:lnTo>
                  <a:lnTo>
                    <a:pt x="11" y="7"/>
                  </a:lnTo>
                  <a:lnTo>
                    <a:pt x="11" y="9"/>
                  </a:lnTo>
                  <a:lnTo>
                    <a:pt x="12" y="10"/>
                  </a:lnTo>
                  <a:lnTo>
                    <a:pt x="12" y="11"/>
                  </a:lnTo>
                  <a:lnTo>
                    <a:pt x="12" y="12"/>
                  </a:lnTo>
                  <a:lnTo>
                    <a:pt x="13" y="15"/>
                  </a:lnTo>
                  <a:lnTo>
                    <a:pt x="13" y="17"/>
                  </a:lnTo>
                  <a:lnTo>
                    <a:pt x="14" y="19"/>
                  </a:lnTo>
                  <a:lnTo>
                    <a:pt x="14" y="20"/>
                  </a:lnTo>
                  <a:lnTo>
                    <a:pt x="14" y="24"/>
                  </a:lnTo>
                  <a:lnTo>
                    <a:pt x="15" y="26"/>
                  </a:lnTo>
                  <a:lnTo>
                    <a:pt x="15" y="29"/>
                  </a:lnTo>
                  <a:lnTo>
                    <a:pt x="16" y="31"/>
                  </a:lnTo>
                  <a:lnTo>
                    <a:pt x="16" y="32"/>
                  </a:lnTo>
                  <a:lnTo>
                    <a:pt x="16" y="35"/>
                  </a:lnTo>
                  <a:lnTo>
                    <a:pt x="17" y="37"/>
                  </a:lnTo>
                  <a:lnTo>
                    <a:pt x="17" y="39"/>
                  </a:lnTo>
                  <a:lnTo>
                    <a:pt x="18" y="40"/>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82" name="Freeform 240">
              <a:extLst>
                <a:ext uri="{FF2B5EF4-FFF2-40B4-BE49-F238E27FC236}">
                  <a16:creationId xmlns:a16="http://schemas.microsoft.com/office/drawing/2014/main" id="{FE22E916-42F9-414E-9044-A0CBE0D93CF9}"/>
                </a:ext>
              </a:extLst>
            </p:cNvPr>
            <p:cNvSpPr>
              <a:spLocks/>
            </p:cNvSpPr>
            <p:nvPr/>
          </p:nvSpPr>
          <p:spPr bwMode="auto">
            <a:xfrm>
              <a:off x="3616666" y="3330837"/>
              <a:ext cx="26983" cy="20415"/>
            </a:xfrm>
            <a:custGeom>
              <a:avLst/>
              <a:gdLst>
                <a:gd name="T0" fmla="*/ 0 w 17"/>
                <a:gd name="T1" fmla="*/ 0 h 26"/>
                <a:gd name="T2" fmla="*/ 0 w 17"/>
                <a:gd name="T3" fmla="*/ 2147483646 h 26"/>
                <a:gd name="T4" fmla="*/ 0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2"/>
                  </a:lnTo>
                  <a:lnTo>
                    <a:pt x="0" y="4"/>
                  </a:lnTo>
                  <a:lnTo>
                    <a:pt x="1" y="5"/>
                  </a:lnTo>
                  <a:lnTo>
                    <a:pt x="1" y="6"/>
                  </a:lnTo>
                  <a:lnTo>
                    <a:pt x="2" y="7"/>
                  </a:lnTo>
                  <a:lnTo>
                    <a:pt x="2" y="8"/>
                  </a:lnTo>
                  <a:lnTo>
                    <a:pt x="2" y="9"/>
                  </a:lnTo>
                  <a:lnTo>
                    <a:pt x="3" y="10"/>
                  </a:lnTo>
                  <a:lnTo>
                    <a:pt x="3" y="11"/>
                  </a:lnTo>
                  <a:lnTo>
                    <a:pt x="3" y="12"/>
                  </a:lnTo>
                  <a:lnTo>
                    <a:pt x="4" y="13"/>
                  </a:lnTo>
                  <a:lnTo>
                    <a:pt x="4" y="15"/>
                  </a:lnTo>
                  <a:lnTo>
                    <a:pt x="5" y="15"/>
                  </a:lnTo>
                  <a:lnTo>
                    <a:pt x="5" y="17"/>
                  </a:lnTo>
                  <a:lnTo>
                    <a:pt x="6" y="17"/>
                  </a:lnTo>
                  <a:lnTo>
                    <a:pt x="6" y="18"/>
                  </a:lnTo>
                  <a:lnTo>
                    <a:pt x="7" y="18"/>
                  </a:lnTo>
                  <a:lnTo>
                    <a:pt x="7" y="19"/>
                  </a:lnTo>
                  <a:lnTo>
                    <a:pt x="8" y="19"/>
                  </a:lnTo>
                  <a:lnTo>
                    <a:pt x="8" y="20"/>
                  </a:lnTo>
                  <a:lnTo>
                    <a:pt x="9" y="21"/>
                  </a:lnTo>
                  <a:lnTo>
                    <a:pt x="9" y="20"/>
                  </a:lnTo>
                  <a:lnTo>
                    <a:pt x="9" y="21"/>
                  </a:lnTo>
                  <a:lnTo>
                    <a:pt x="10" y="20"/>
                  </a:lnTo>
                  <a:lnTo>
                    <a:pt x="10" y="22"/>
                  </a:lnTo>
                  <a:lnTo>
                    <a:pt x="10" y="23"/>
                  </a:lnTo>
                  <a:lnTo>
                    <a:pt x="11" y="22"/>
                  </a:lnTo>
                  <a:lnTo>
                    <a:pt x="12" y="22"/>
                  </a:lnTo>
                  <a:lnTo>
                    <a:pt x="12" y="23"/>
                  </a:lnTo>
                  <a:lnTo>
                    <a:pt x="13" y="24"/>
                  </a:lnTo>
                  <a:lnTo>
                    <a:pt x="13" y="23"/>
                  </a:lnTo>
                  <a:lnTo>
                    <a:pt x="13" y="24"/>
                  </a:lnTo>
                  <a:lnTo>
                    <a:pt x="14" y="25"/>
                  </a:lnTo>
                  <a:lnTo>
                    <a:pt x="15" y="25"/>
                  </a:lnTo>
                  <a:lnTo>
                    <a:pt x="15" y="24"/>
                  </a:lnTo>
                  <a:lnTo>
                    <a:pt x="16" y="25"/>
                  </a:lnTo>
                  <a:lnTo>
                    <a:pt x="16" y="24"/>
                  </a:lnTo>
                  <a:lnTo>
                    <a:pt x="16" y="25"/>
                  </a:lnTo>
                  <a:lnTo>
                    <a:pt x="17" y="26"/>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83" name="Freeform 241">
              <a:extLst>
                <a:ext uri="{FF2B5EF4-FFF2-40B4-BE49-F238E27FC236}">
                  <a16:creationId xmlns:a16="http://schemas.microsoft.com/office/drawing/2014/main" id="{A525702B-4338-4145-8034-4D0EC91F1532}"/>
                </a:ext>
              </a:extLst>
            </p:cNvPr>
            <p:cNvSpPr>
              <a:spLocks/>
            </p:cNvSpPr>
            <p:nvPr/>
          </p:nvSpPr>
          <p:spPr bwMode="auto">
            <a:xfrm>
              <a:off x="3643648" y="3351252"/>
              <a:ext cx="7936" cy="3926"/>
            </a:xfrm>
            <a:custGeom>
              <a:avLst/>
              <a:gdLst>
                <a:gd name="T0" fmla="*/ 0 w 5"/>
                <a:gd name="T1" fmla="*/ 0 h 5"/>
                <a:gd name="T2" fmla="*/ 2147483646 w 5"/>
                <a:gd name="T3" fmla="*/ 0 h 5"/>
                <a:gd name="T4" fmla="*/ 2147483646 w 5"/>
                <a:gd name="T5" fmla="*/ 0 h 5"/>
                <a:gd name="T6" fmla="*/ 2147483646 w 5"/>
                <a:gd name="T7" fmla="*/ 0 h 5"/>
                <a:gd name="T8" fmla="*/ 2147483646 w 5"/>
                <a:gd name="T9" fmla="*/ 0 h 5"/>
                <a:gd name="T10" fmla="*/ 2147483646 w 5"/>
                <a:gd name="T11" fmla="*/ 2147483646 h 5"/>
                <a:gd name="T12" fmla="*/ 2147483646 w 5"/>
                <a:gd name="T13" fmla="*/ 2147483646 h 5"/>
                <a:gd name="T14" fmla="*/ 2147483646 w 5"/>
                <a:gd name="T15" fmla="*/ 2147483646 h 5"/>
                <a:gd name="T16" fmla="*/ 2147483646 w 5"/>
                <a:gd name="T17" fmla="*/ 2147483646 h 5"/>
                <a:gd name="T18" fmla="*/ 2147483646 w 5"/>
                <a:gd name="T19" fmla="*/ 2147483646 h 5"/>
                <a:gd name="T20" fmla="*/ 2147483646 w 5"/>
                <a:gd name="T21" fmla="*/ 2147483646 h 5"/>
                <a:gd name="T22" fmla="*/ 2147483646 w 5"/>
                <a:gd name="T23" fmla="*/ 2147483646 h 5"/>
                <a:gd name="T24" fmla="*/ 2147483646 w 5"/>
                <a:gd name="T25" fmla="*/ 2147483646 h 5"/>
                <a:gd name="T26" fmla="*/ 2147483646 w 5"/>
                <a:gd name="T27" fmla="*/ 2147483646 h 5"/>
                <a:gd name="T28" fmla="*/ 2147483646 w 5"/>
                <a:gd name="T29" fmla="*/ 214748364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5">
                  <a:moveTo>
                    <a:pt x="0" y="0"/>
                  </a:moveTo>
                  <a:lnTo>
                    <a:pt x="1" y="0"/>
                  </a:lnTo>
                  <a:lnTo>
                    <a:pt x="2" y="0"/>
                  </a:lnTo>
                  <a:lnTo>
                    <a:pt x="2" y="1"/>
                  </a:lnTo>
                  <a:lnTo>
                    <a:pt x="2" y="3"/>
                  </a:lnTo>
                  <a:lnTo>
                    <a:pt x="3" y="3"/>
                  </a:lnTo>
                  <a:lnTo>
                    <a:pt x="3" y="2"/>
                  </a:lnTo>
                  <a:lnTo>
                    <a:pt x="4" y="3"/>
                  </a:lnTo>
                  <a:lnTo>
                    <a:pt x="5" y="4"/>
                  </a:lnTo>
                  <a:lnTo>
                    <a:pt x="5" y="5"/>
                  </a:lnTo>
                  <a:lnTo>
                    <a:pt x="5" y="4"/>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84" name="Freeform 242">
              <a:extLst>
                <a:ext uri="{FF2B5EF4-FFF2-40B4-BE49-F238E27FC236}">
                  <a16:creationId xmlns:a16="http://schemas.microsoft.com/office/drawing/2014/main" id="{183523EF-8006-41AA-8374-D537A00FDA6E}"/>
                </a:ext>
              </a:extLst>
            </p:cNvPr>
            <p:cNvSpPr>
              <a:spLocks/>
            </p:cNvSpPr>
            <p:nvPr/>
          </p:nvSpPr>
          <p:spPr bwMode="auto">
            <a:xfrm>
              <a:off x="3651584" y="3192637"/>
              <a:ext cx="28569" cy="171179"/>
            </a:xfrm>
            <a:custGeom>
              <a:avLst/>
              <a:gdLst>
                <a:gd name="T0" fmla="*/ 0 w 18"/>
                <a:gd name="T1" fmla="*/ 2147483646 h 218"/>
                <a:gd name="T2" fmla="*/ 2147483646 w 18"/>
                <a:gd name="T3" fmla="*/ 2147483646 h 218"/>
                <a:gd name="T4" fmla="*/ 2147483646 w 18"/>
                <a:gd name="T5" fmla="*/ 2147483646 h 218"/>
                <a:gd name="T6" fmla="*/ 2147483646 w 18"/>
                <a:gd name="T7" fmla="*/ 2147483646 h 218"/>
                <a:gd name="T8" fmla="*/ 2147483646 w 18"/>
                <a:gd name="T9" fmla="*/ 2147483646 h 218"/>
                <a:gd name="T10" fmla="*/ 2147483646 w 18"/>
                <a:gd name="T11" fmla="*/ 2147483646 h 218"/>
                <a:gd name="T12" fmla="*/ 2147483646 w 18"/>
                <a:gd name="T13" fmla="*/ 2147483646 h 218"/>
                <a:gd name="T14" fmla="*/ 2147483646 w 18"/>
                <a:gd name="T15" fmla="*/ 2147483646 h 218"/>
                <a:gd name="T16" fmla="*/ 2147483646 w 18"/>
                <a:gd name="T17" fmla="*/ 2147483646 h 218"/>
                <a:gd name="T18" fmla="*/ 2147483646 w 18"/>
                <a:gd name="T19" fmla="*/ 2147483646 h 218"/>
                <a:gd name="T20" fmla="*/ 2147483646 w 18"/>
                <a:gd name="T21" fmla="*/ 2147483646 h 218"/>
                <a:gd name="T22" fmla="*/ 2147483646 w 18"/>
                <a:gd name="T23" fmla="*/ 2147483646 h 218"/>
                <a:gd name="T24" fmla="*/ 2147483646 w 18"/>
                <a:gd name="T25" fmla="*/ 2147483646 h 218"/>
                <a:gd name="T26" fmla="*/ 2147483646 w 18"/>
                <a:gd name="T27" fmla="*/ 2147483646 h 218"/>
                <a:gd name="T28" fmla="*/ 2147483646 w 18"/>
                <a:gd name="T29" fmla="*/ 2147483646 h 218"/>
                <a:gd name="T30" fmla="*/ 2147483646 w 18"/>
                <a:gd name="T31" fmla="*/ 2147483646 h 218"/>
                <a:gd name="T32" fmla="*/ 2147483646 w 18"/>
                <a:gd name="T33" fmla="*/ 2147483646 h 218"/>
                <a:gd name="T34" fmla="*/ 2147483646 w 18"/>
                <a:gd name="T35" fmla="*/ 2147483646 h 218"/>
                <a:gd name="T36" fmla="*/ 2147483646 w 18"/>
                <a:gd name="T37" fmla="*/ 2147483646 h 218"/>
                <a:gd name="T38" fmla="*/ 2147483646 w 18"/>
                <a:gd name="T39" fmla="*/ 2147483646 h 218"/>
                <a:gd name="T40" fmla="*/ 2147483646 w 18"/>
                <a:gd name="T41" fmla="*/ 2147483646 h 218"/>
                <a:gd name="T42" fmla="*/ 2147483646 w 18"/>
                <a:gd name="T43" fmla="*/ 2147483646 h 218"/>
                <a:gd name="T44" fmla="*/ 2147483646 w 18"/>
                <a:gd name="T45" fmla="*/ 2147483646 h 218"/>
                <a:gd name="T46" fmla="*/ 2147483646 w 18"/>
                <a:gd name="T47" fmla="*/ 2147483646 h 218"/>
                <a:gd name="T48" fmla="*/ 2147483646 w 18"/>
                <a:gd name="T49" fmla="*/ 2147483646 h 218"/>
                <a:gd name="T50" fmla="*/ 2147483646 w 18"/>
                <a:gd name="T51" fmla="*/ 2147483646 h 218"/>
                <a:gd name="T52" fmla="*/ 2147483646 w 18"/>
                <a:gd name="T53" fmla="*/ 2147483646 h 218"/>
                <a:gd name="T54" fmla="*/ 2147483646 w 18"/>
                <a:gd name="T55" fmla="*/ 2147483646 h 218"/>
                <a:gd name="T56" fmla="*/ 2147483646 w 18"/>
                <a:gd name="T57" fmla="*/ 2147483646 h 218"/>
                <a:gd name="T58" fmla="*/ 2147483646 w 18"/>
                <a:gd name="T59" fmla="*/ 2147483646 h 218"/>
                <a:gd name="T60" fmla="*/ 2147483646 w 18"/>
                <a:gd name="T61" fmla="*/ 2147483646 h 218"/>
                <a:gd name="T62" fmla="*/ 2147483646 w 18"/>
                <a:gd name="T63" fmla="*/ 2147483646 h 218"/>
                <a:gd name="T64" fmla="*/ 2147483646 w 18"/>
                <a:gd name="T65" fmla="*/ 2147483646 h 218"/>
                <a:gd name="T66" fmla="*/ 2147483646 w 18"/>
                <a:gd name="T67" fmla="*/ 2147483646 h 218"/>
                <a:gd name="T68" fmla="*/ 2147483646 w 18"/>
                <a:gd name="T69" fmla="*/ 2147483646 h 218"/>
                <a:gd name="T70" fmla="*/ 2147483646 w 18"/>
                <a:gd name="T71" fmla="*/ 2147483646 h 218"/>
                <a:gd name="T72" fmla="*/ 2147483646 w 18"/>
                <a:gd name="T73" fmla="*/ 2147483646 h 218"/>
                <a:gd name="T74" fmla="*/ 2147483646 w 18"/>
                <a:gd name="T75" fmla="*/ 2147483646 h 218"/>
                <a:gd name="T76" fmla="*/ 2147483646 w 18"/>
                <a:gd name="T77" fmla="*/ 2147483646 h 218"/>
                <a:gd name="T78" fmla="*/ 2147483646 w 18"/>
                <a:gd name="T79" fmla="*/ 2147483646 h 218"/>
                <a:gd name="T80" fmla="*/ 2147483646 w 18"/>
                <a:gd name="T81" fmla="*/ 2147483646 h 218"/>
                <a:gd name="T82" fmla="*/ 2147483646 w 18"/>
                <a:gd name="T83" fmla="*/ 2147483646 h 218"/>
                <a:gd name="T84" fmla="*/ 2147483646 w 18"/>
                <a:gd name="T85" fmla="*/ 2147483646 h 218"/>
                <a:gd name="T86" fmla="*/ 2147483646 w 18"/>
                <a:gd name="T87" fmla="*/ 2147483646 h 218"/>
                <a:gd name="T88" fmla="*/ 2147483646 w 18"/>
                <a:gd name="T89" fmla="*/ 2147483646 h 218"/>
                <a:gd name="T90" fmla="*/ 2147483646 w 18"/>
                <a:gd name="T91" fmla="*/ 0 h 218"/>
                <a:gd name="T92" fmla="*/ 2147483646 w 18"/>
                <a:gd name="T93" fmla="*/ 2147483646 h 218"/>
                <a:gd name="T94" fmla="*/ 2147483646 w 18"/>
                <a:gd name="T95" fmla="*/ 2147483646 h 218"/>
                <a:gd name="T96" fmla="*/ 2147483646 w 18"/>
                <a:gd name="T97" fmla="*/ 2147483646 h 218"/>
                <a:gd name="T98" fmla="*/ 2147483646 w 18"/>
                <a:gd name="T99" fmla="*/ 2147483646 h 2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8">
                  <a:moveTo>
                    <a:pt x="0" y="206"/>
                  </a:moveTo>
                  <a:lnTo>
                    <a:pt x="1" y="209"/>
                  </a:lnTo>
                  <a:lnTo>
                    <a:pt x="1" y="208"/>
                  </a:lnTo>
                  <a:lnTo>
                    <a:pt x="1" y="207"/>
                  </a:lnTo>
                  <a:lnTo>
                    <a:pt x="2" y="209"/>
                  </a:lnTo>
                  <a:lnTo>
                    <a:pt x="3" y="209"/>
                  </a:lnTo>
                  <a:lnTo>
                    <a:pt x="3" y="210"/>
                  </a:lnTo>
                  <a:lnTo>
                    <a:pt x="3" y="211"/>
                  </a:lnTo>
                  <a:lnTo>
                    <a:pt x="4" y="212"/>
                  </a:lnTo>
                  <a:lnTo>
                    <a:pt x="4" y="213"/>
                  </a:lnTo>
                  <a:lnTo>
                    <a:pt x="5" y="214"/>
                  </a:lnTo>
                  <a:lnTo>
                    <a:pt x="5" y="215"/>
                  </a:lnTo>
                  <a:lnTo>
                    <a:pt x="6" y="215"/>
                  </a:lnTo>
                  <a:lnTo>
                    <a:pt x="6" y="216"/>
                  </a:lnTo>
                  <a:lnTo>
                    <a:pt x="7" y="217"/>
                  </a:lnTo>
                  <a:lnTo>
                    <a:pt x="7" y="218"/>
                  </a:lnTo>
                  <a:lnTo>
                    <a:pt x="7" y="217"/>
                  </a:lnTo>
                  <a:lnTo>
                    <a:pt x="8" y="216"/>
                  </a:lnTo>
                  <a:lnTo>
                    <a:pt x="8" y="213"/>
                  </a:lnTo>
                  <a:lnTo>
                    <a:pt x="9" y="210"/>
                  </a:lnTo>
                  <a:lnTo>
                    <a:pt x="9" y="205"/>
                  </a:lnTo>
                  <a:lnTo>
                    <a:pt x="10" y="201"/>
                  </a:lnTo>
                  <a:lnTo>
                    <a:pt x="10" y="193"/>
                  </a:lnTo>
                  <a:lnTo>
                    <a:pt x="10" y="185"/>
                  </a:lnTo>
                  <a:lnTo>
                    <a:pt x="11" y="174"/>
                  </a:lnTo>
                  <a:lnTo>
                    <a:pt x="11" y="161"/>
                  </a:lnTo>
                  <a:lnTo>
                    <a:pt x="11" y="149"/>
                  </a:lnTo>
                  <a:lnTo>
                    <a:pt x="12" y="132"/>
                  </a:lnTo>
                  <a:lnTo>
                    <a:pt x="12" y="115"/>
                  </a:lnTo>
                  <a:lnTo>
                    <a:pt x="12" y="100"/>
                  </a:lnTo>
                  <a:lnTo>
                    <a:pt x="13" y="84"/>
                  </a:lnTo>
                  <a:lnTo>
                    <a:pt x="13" y="68"/>
                  </a:lnTo>
                  <a:lnTo>
                    <a:pt x="13" y="54"/>
                  </a:lnTo>
                  <a:lnTo>
                    <a:pt x="14" y="40"/>
                  </a:lnTo>
                  <a:lnTo>
                    <a:pt x="14" y="28"/>
                  </a:lnTo>
                  <a:lnTo>
                    <a:pt x="15" y="19"/>
                  </a:lnTo>
                  <a:lnTo>
                    <a:pt x="15" y="10"/>
                  </a:lnTo>
                  <a:lnTo>
                    <a:pt x="15" y="5"/>
                  </a:lnTo>
                  <a:lnTo>
                    <a:pt x="16" y="2"/>
                  </a:lnTo>
                  <a:lnTo>
                    <a:pt x="16" y="1"/>
                  </a:lnTo>
                  <a:lnTo>
                    <a:pt x="16" y="0"/>
                  </a:lnTo>
                  <a:lnTo>
                    <a:pt x="17" y="3"/>
                  </a:lnTo>
                  <a:lnTo>
                    <a:pt x="17" y="6"/>
                  </a:lnTo>
                  <a:lnTo>
                    <a:pt x="17"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85" name="Freeform 243">
              <a:extLst>
                <a:ext uri="{FF2B5EF4-FFF2-40B4-BE49-F238E27FC236}">
                  <a16:creationId xmlns:a16="http://schemas.microsoft.com/office/drawing/2014/main" id="{D11D0301-D77F-4C08-8927-4E8B4E8EDC95}"/>
                </a:ext>
              </a:extLst>
            </p:cNvPr>
            <p:cNvSpPr>
              <a:spLocks/>
            </p:cNvSpPr>
            <p:nvPr/>
          </p:nvSpPr>
          <p:spPr bwMode="auto">
            <a:xfrm>
              <a:off x="3680153" y="3206771"/>
              <a:ext cx="26983" cy="95012"/>
            </a:xfrm>
            <a:custGeom>
              <a:avLst/>
              <a:gdLst>
                <a:gd name="T0" fmla="*/ 0 w 17"/>
                <a:gd name="T1" fmla="*/ 0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2147483646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0"/>
                  </a:moveTo>
                  <a:lnTo>
                    <a:pt x="0" y="6"/>
                  </a:lnTo>
                  <a:lnTo>
                    <a:pt x="1" y="12"/>
                  </a:lnTo>
                  <a:lnTo>
                    <a:pt x="1" y="17"/>
                  </a:lnTo>
                  <a:lnTo>
                    <a:pt x="1" y="25"/>
                  </a:lnTo>
                  <a:lnTo>
                    <a:pt x="2" y="32"/>
                  </a:lnTo>
                  <a:lnTo>
                    <a:pt x="2" y="40"/>
                  </a:lnTo>
                  <a:lnTo>
                    <a:pt x="2" y="46"/>
                  </a:lnTo>
                  <a:lnTo>
                    <a:pt x="3" y="52"/>
                  </a:lnTo>
                  <a:lnTo>
                    <a:pt x="3" y="57"/>
                  </a:lnTo>
                  <a:lnTo>
                    <a:pt x="3" y="62"/>
                  </a:lnTo>
                  <a:lnTo>
                    <a:pt x="4" y="67"/>
                  </a:lnTo>
                  <a:lnTo>
                    <a:pt x="4" y="71"/>
                  </a:lnTo>
                  <a:lnTo>
                    <a:pt x="4" y="75"/>
                  </a:lnTo>
                  <a:lnTo>
                    <a:pt x="5" y="79"/>
                  </a:lnTo>
                  <a:lnTo>
                    <a:pt x="5" y="81"/>
                  </a:lnTo>
                  <a:lnTo>
                    <a:pt x="6" y="84"/>
                  </a:lnTo>
                  <a:lnTo>
                    <a:pt x="6" y="87"/>
                  </a:lnTo>
                  <a:lnTo>
                    <a:pt x="6" y="89"/>
                  </a:lnTo>
                  <a:lnTo>
                    <a:pt x="7" y="91"/>
                  </a:lnTo>
                  <a:lnTo>
                    <a:pt x="7" y="92"/>
                  </a:lnTo>
                  <a:lnTo>
                    <a:pt x="7" y="93"/>
                  </a:lnTo>
                  <a:lnTo>
                    <a:pt x="8" y="93"/>
                  </a:lnTo>
                  <a:lnTo>
                    <a:pt x="8" y="94"/>
                  </a:lnTo>
                  <a:lnTo>
                    <a:pt x="9" y="94"/>
                  </a:lnTo>
                  <a:lnTo>
                    <a:pt x="10" y="94"/>
                  </a:lnTo>
                  <a:lnTo>
                    <a:pt x="10" y="93"/>
                  </a:lnTo>
                  <a:lnTo>
                    <a:pt x="10" y="92"/>
                  </a:lnTo>
                  <a:lnTo>
                    <a:pt x="11" y="92"/>
                  </a:lnTo>
                  <a:lnTo>
                    <a:pt x="11" y="91"/>
                  </a:lnTo>
                  <a:lnTo>
                    <a:pt x="11" y="90"/>
                  </a:lnTo>
                  <a:lnTo>
                    <a:pt x="12" y="90"/>
                  </a:lnTo>
                  <a:lnTo>
                    <a:pt x="12" y="92"/>
                  </a:lnTo>
                  <a:lnTo>
                    <a:pt x="12" y="94"/>
                  </a:lnTo>
                  <a:lnTo>
                    <a:pt x="13" y="95"/>
                  </a:lnTo>
                  <a:lnTo>
                    <a:pt x="13" y="96"/>
                  </a:lnTo>
                  <a:lnTo>
                    <a:pt x="13" y="98"/>
                  </a:lnTo>
                  <a:lnTo>
                    <a:pt x="14" y="102"/>
                  </a:lnTo>
                  <a:lnTo>
                    <a:pt x="14" y="104"/>
                  </a:lnTo>
                  <a:lnTo>
                    <a:pt x="15" y="109"/>
                  </a:lnTo>
                  <a:lnTo>
                    <a:pt x="15" y="111"/>
                  </a:lnTo>
                  <a:lnTo>
                    <a:pt x="15" y="114"/>
                  </a:lnTo>
                  <a:lnTo>
                    <a:pt x="16" y="115"/>
                  </a:lnTo>
                  <a:lnTo>
                    <a:pt x="16" y="117"/>
                  </a:lnTo>
                  <a:lnTo>
                    <a:pt x="16" y="120"/>
                  </a:lnTo>
                  <a:lnTo>
                    <a:pt x="17" y="120"/>
                  </a:lnTo>
                  <a:lnTo>
                    <a:pt x="17" y="12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86" name="Freeform 244">
              <a:extLst>
                <a:ext uri="{FF2B5EF4-FFF2-40B4-BE49-F238E27FC236}">
                  <a16:creationId xmlns:a16="http://schemas.microsoft.com/office/drawing/2014/main" id="{5304A19A-C6D3-418B-9B7B-17CD9ED82CFE}"/>
                </a:ext>
              </a:extLst>
            </p:cNvPr>
            <p:cNvSpPr>
              <a:spLocks/>
            </p:cNvSpPr>
            <p:nvPr/>
          </p:nvSpPr>
          <p:spPr bwMode="auto">
            <a:xfrm>
              <a:off x="3707136" y="3293146"/>
              <a:ext cx="28569" cy="37691"/>
            </a:xfrm>
            <a:custGeom>
              <a:avLst/>
              <a:gdLst>
                <a:gd name="T0" fmla="*/ 0 w 18"/>
                <a:gd name="T1" fmla="*/ 2147483646 h 48"/>
                <a:gd name="T2" fmla="*/ 2147483646 w 18"/>
                <a:gd name="T3" fmla="*/ 2147483646 h 48"/>
                <a:gd name="T4" fmla="*/ 2147483646 w 18"/>
                <a:gd name="T5" fmla="*/ 2147483646 h 48"/>
                <a:gd name="T6" fmla="*/ 2147483646 w 18"/>
                <a:gd name="T7" fmla="*/ 2147483646 h 48"/>
                <a:gd name="T8" fmla="*/ 2147483646 w 18"/>
                <a:gd name="T9" fmla="*/ 2147483646 h 48"/>
                <a:gd name="T10" fmla="*/ 2147483646 w 18"/>
                <a:gd name="T11" fmla="*/ 2147483646 h 48"/>
                <a:gd name="T12" fmla="*/ 2147483646 w 18"/>
                <a:gd name="T13" fmla="*/ 2147483646 h 48"/>
                <a:gd name="T14" fmla="*/ 2147483646 w 18"/>
                <a:gd name="T15" fmla="*/ 2147483646 h 48"/>
                <a:gd name="T16" fmla="*/ 2147483646 w 18"/>
                <a:gd name="T17" fmla="*/ 2147483646 h 48"/>
                <a:gd name="T18" fmla="*/ 2147483646 w 18"/>
                <a:gd name="T19" fmla="*/ 2147483646 h 48"/>
                <a:gd name="T20" fmla="*/ 2147483646 w 18"/>
                <a:gd name="T21" fmla="*/ 2147483646 h 48"/>
                <a:gd name="T22" fmla="*/ 2147483646 w 18"/>
                <a:gd name="T23" fmla="*/ 2147483646 h 48"/>
                <a:gd name="T24" fmla="*/ 2147483646 w 18"/>
                <a:gd name="T25" fmla="*/ 2147483646 h 48"/>
                <a:gd name="T26" fmla="*/ 2147483646 w 18"/>
                <a:gd name="T27" fmla="*/ 0 h 48"/>
                <a:gd name="T28" fmla="*/ 2147483646 w 18"/>
                <a:gd name="T29" fmla="*/ 2147483646 h 48"/>
                <a:gd name="T30" fmla="*/ 2147483646 w 18"/>
                <a:gd name="T31" fmla="*/ 2147483646 h 48"/>
                <a:gd name="T32" fmla="*/ 2147483646 w 18"/>
                <a:gd name="T33" fmla="*/ 2147483646 h 48"/>
                <a:gd name="T34" fmla="*/ 2147483646 w 18"/>
                <a:gd name="T35" fmla="*/ 2147483646 h 48"/>
                <a:gd name="T36" fmla="*/ 2147483646 w 18"/>
                <a:gd name="T37" fmla="*/ 2147483646 h 48"/>
                <a:gd name="T38" fmla="*/ 2147483646 w 18"/>
                <a:gd name="T39" fmla="*/ 2147483646 h 48"/>
                <a:gd name="T40" fmla="*/ 2147483646 w 18"/>
                <a:gd name="T41" fmla="*/ 2147483646 h 48"/>
                <a:gd name="T42" fmla="*/ 2147483646 w 18"/>
                <a:gd name="T43" fmla="*/ 2147483646 h 48"/>
                <a:gd name="T44" fmla="*/ 2147483646 w 18"/>
                <a:gd name="T45" fmla="*/ 2147483646 h 48"/>
                <a:gd name="T46" fmla="*/ 2147483646 w 18"/>
                <a:gd name="T47" fmla="*/ 2147483646 h 48"/>
                <a:gd name="T48" fmla="*/ 2147483646 w 18"/>
                <a:gd name="T49" fmla="*/ 2147483646 h 48"/>
                <a:gd name="T50" fmla="*/ 2147483646 w 18"/>
                <a:gd name="T51" fmla="*/ 2147483646 h 48"/>
                <a:gd name="T52" fmla="*/ 2147483646 w 18"/>
                <a:gd name="T53" fmla="*/ 2147483646 h 48"/>
                <a:gd name="T54" fmla="*/ 2147483646 w 18"/>
                <a:gd name="T55" fmla="*/ 2147483646 h 48"/>
                <a:gd name="T56" fmla="*/ 2147483646 w 18"/>
                <a:gd name="T57" fmla="*/ 2147483646 h 48"/>
                <a:gd name="T58" fmla="*/ 2147483646 w 18"/>
                <a:gd name="T59" fmla="*/ 2147483646 h 48"/>
                <a:gd name="T60" fmla="*/ 2147483646 w 18"/>
                <a:gd name="T61" fmla="*/ 2147483646 h 48"/>
                <a:gd name="T62" fmla="*/ 2147483646 w 18"/>
                <a:gd name="T63" fmla="*/ 2147483646 h 48"/>
                <a:gd name="T64" fmla="*/ 2147483646 w 18"/>
                <a:gd name="T65" fmla="*/ 2147483646 h 48"/>
                <a:gd name="T66" fmla="*/ 2147483646 w 18"/>
                <a:gd name="T67" fmla="*/ 2147483646 h 48"/>
                <a:gd name="T68" fmla="*/ 2147483646 w 18"/>
                <a:gd name="T69" fmla="*/ 2147483646 h 48"/>
                <a:gd name="T70" fmla="*/ 2147483646 w 18"/>
                <a:gd name="T71" fmla="*/ 2147483646 h 48"/>
                <a:gd name="T72" fmla="*/ 2147483646 w 18"/>
                <a:gd name="T73" fmla="*/ 2147483646 h 48"/>
                <a:gd name="T74" fmla="*/ 2147483646 w 18"/>
                <a:gd name="T75" fmla="*/ 2147483646 h 48"/>
                <a:gd name="T76" fmla="*/ 2147483646 w 18"/>
                <a:gd name="T77" fmla="*/ 2147483646 h 48"/>
                <a:gd name="T78" fmla="*/ 2147483646 w 18"/>
                <a:gd name="T79" fmla="*/ 2147483646 h 48"/>
                <a:gd name="T80" fmla="*/ 2147483646 w 18"/>
                <a:gd name="T81" fmla="*/ 2147483646 h 48"/>
                <a:gd name="T82" fmla="*/ 2147483646 w 18"/>
                <a:gd name="T83" fmla="*/ 2147483646 h 48"/>
                <a:gd name="T84" fmla="*/ 2147483646 w 18"/>
                <a:gd name="T85" fmla="*/ 2147483646 h 48"/>
                <a:gd name="T86" fmla="*/ 2147483646 w 18"/>
                <a:gd name="T87" fmla="*/ 2147483646 h 48"/>
                <a:gd name="T88" fmla="*/ 2147483646 w 18"/>
                <a:gd name="T89" fmla="*/ 2147483646 h 48"/>
                <a:gd name="T90" fmla="*/ 2147483646 w 18"/>
                <a:gd name="T91" fmla="*/ 2147483646 h 48"/>
                <a:gd name="T92" fmla="*/ 2147483646 w 18"/>
                <a:gd name="T93" fmla="*/ 2147483646 h 48"/>
                <a:gd name="T94" fmla="*/ 2147483646 w 18"/>
                <a:gd name="T95" fmla="*/ 2147483646 h 48"/>
                <a:gd name="T96" fmla="*/ 2147483646 w 18"/>
                <a:gd name="T97" fmla="*/ 2147483646 h 48"/>
                <a:gd name="T98" fmla="*/ 2147483646 w 18"/>
                <a:gd name="T99" fmla="*/ 2147483646 h 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8">
                  <a:moveTo>
                    <a:pt x="0" y="11"/>
                  </a:moveTo>
                  <a:lnTo>
                    <a:pt x="1" y="12"/>
                  </a:lnTo>
                  <a:lnTo>
                    <a:pt x="1" y="11"/>
                  </a:lnTo>
                  <a:lnTo>
                    <a:pt x="2" y="10"/>
                  </a:lnTo>
                  <a:lnTo>
                    <a:pt x="2" y="9"/>
                  </a:lnTo>
                  <a:lnTo>
                    <a:pt x="3" y="8"/>
                  </a:lnTo>
                  <a:lnTo>
                    <a:pt x="3" y="6"/>
                  </a:lnTo>
                  <a:lnTo>
                    <a:pt x="4" y="5"/>
                  </a:lnTo>
                  <a:lnTo>
                    <a:pt x="4" y="3"/>
                  </a:lnTo>
                  <a:lnTo>
                    <a:pt x="4" y="2"/>
                  </a:lnTo>
                  <a:lnTo>
                    <a:pt x="5" y="1"/>
                  </a:lnTo>
                  <a:lnTo>
                    <a:pt x="5" y="0"/>
                  </a:lnTo>
                  <a:lnTo>
                    <a:pt x="5" y="1"/>
                  </a:lnTo>
                  <a:lnTo>
                    <a:pt x="6" y="2"/>
                  </a:lnTo>
                  <a:lnTo>
                    <a:pt x="6" y="1"/>
                  </a:lnTo>
                  <a:lnTo>
                    <a:pt x="6" y="3"/>
                  </a:lnTo>
                  <a:lnTo>
                    <a:pt x="7" y="4"/>
                  </a:lnTo>
                  <a:lnTo>
                    <a:pt x="7" y="6"/>
                  </a:lnTo>
                  <a:lnTo>
                    <a:pt x="8" y="8"/>
                  </a:lnTo>
                  <a:lnTo>
                    <a:pt x="8" y="11"/>
                  </a:lnTo>
                  <a:lnTo>
                    <a:pt x="9" y="12"/>
                  </a:lnTo>
                  <a:lnTo>
                    <a:pt x="9" y="15"/>
                  </a:lnTo>
                  <a:lnTo>
                    <a:pt x="9" y="16"/>
                  </a:lnTo>
                  <a:lnTo>
                    <a:pt x="10" y="20"/>
                  </a:lnTo>
                  <a:lnTo>
                    <a:pt x="10" y="24"/>
                  </a:lnTo>
                  <a:lnTo>
                    <a:pt x="10" y="26"/>
                  </a:lnTo>
                  <a:lnTo>
                    <a:pt x="11" y="28"/>
                  </a:lnTo>
                  <a:lnTo>
                    <a:pt x="11" y="29"/>
                  </a:lnTo>
                  <a:lnTo>
                    <a:pt x="11" y="32"/>
                  </a:lnTo>
                  <a:lnTo>
                    <a:pt x="12" y="33"/>
                  </a:lnTo>
                  <a:lnTo>
                    <a:pt x="12" y="35"/>
                  </a:lnTo>
                  <a:lnTo>
                    <a:pt x="12" y="37"/>
                  </a:lnTo>
                  <a:lnTo>
                    <a:pt x="13" y="39"/>
                  </a:lnTo>
                  <a:lnTo>
                    <a:pt x="13" y="38"/>
                  </a:lnTo>
                  <a:lnTo>
                    <a:pt x="14" y="40"/>
                  </a:lnTo>
                  <a:lnTo>
                    <a:pt x="14" y="42"/>
                  </a:lnTo>
                  <a:lnTo>
                    <a:pt x="14" y="43"/>
                  </a:lnTo>
                  <a:lnTo>
                    <a:pt x="15" y="43"/>
                  </a:lnTo>
                  <a:lnTo>
                    <a:pt x="15" y="45"/>
                  </a:lnTo>
                  <a:lnTo>
                    <a:pt x="16" y="47"/>
                  </a:lnTo>
                  <a:lnTo>
                    <a:pt x="17" y="47"/>
                  </a:lnTo>
                  <a:lnTo>
                    <a:pt x="18" y="4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87" name="Freeform 245">
              <a:extLst>
                <a:ext uri="{FF2B5EF4-FFF2-40B4-BE49-F238E27FC236}">
                  <a16:creationId xmlns:a16="http://schemas.microsoft.com/office/drawing/2014/main" id="{FF59E2EB-EA73-4BA8-84C4-66D6FE56111C}"/>
                </a:ext>
              </a:extLst>
            </p:cNvPr>
            <p:cNvSpPr>
              <a:spLocks/>
            </p:cNvSpPr>
            <p:nvPr/>
          </p:nvSpPr>
          <p:spPr bwMode="auto">
            <a:xfrm>
              <a:off x="3735706" y="3330837"/>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2"/>
                  </a:lnTo>
                  <a:lnTo>
                    <a:pt x="2" y="2"/>
                  </a:lnTo>
                  <a:lnTo>
                    <a:pt x="2" y="4"/>
                  </a:lnTo>
                  <a:lnTo>
                    <a:pt x="3" y="4"/>
                  </a:lnTo>
                  <a:lnTo>
                    <a:pt x="3" y="5"/>
                  </a:lnTo>
                  <a:lnTo>
                    <a:pt x="3" y="6"/>
                  </a:lnTo>
                  <a:lnTo>
                    <a:pt x="4" y="6"/>
                  </a:lnTo>
                  <a:lnTo>
                    <a:pt x="4" y="8"/>
                  </a:lnTo>
                  <a:lnTo>
                    <a:pt x="5" y="9"/>
                  </a:lnTo>
                  <a:lnTo>
                    <a:pt x="5" y="8"/>
                  </a:lnTo>
                  <a:lnTo>
                    <a:pt x="5" y="11"/>
                  </a:lnTo>
                  <a:lnTo>
                    <a:pt x="6" y="11"/>
                  </a:lnTo>
                  <a:lnTo>
                    <a:pt x="7" y="12"/>
                  </a:lnTo>
                  <a:lnTo>
                    <a:pt x="8" y="12"/>
                  </a:lnTo>
                  <a:lnTo>
                    <a:pt x="9" y="12"/>
                  </a:lnTo>
                  <a:lnTo>
                    <a:pt x="9" y="13"/>
                  </a:lnTo>
                  <a:lnTo>
                    <a:pt x="9" y="12"/>
                  </a:lnTo>
                  <a:lnTo>
                    <a:pt x="10" y="12"/>
                  </a:lnTo>
                  <a:lnTo>
                    <a:pt x="11" y="13"/>
                  </a:lnTo>
                  <a:lnTo>
                    <a:pt x="11" y="12"/>
                  </a:lnTo>
                  <a:lnTo>
                    <a:pt x="11" y="13"/>
                  </a:lnTo>
                  <a:lnTo>
                    <a:pt x="12" y="13"/>
                  </a:lnTo>
                  <a:lnTo>
                    <a:pt x="13" y="14"/>
                  </a:lnTo>
                  <a:lnTo>
                    <a:pt x="13" y="15"/>
                  </a:lnTo>
                  <a:lnTo>
                    <a:pt x="14" y="15"/>
                  </a:lnTo>
                  <a:lnTo>
                    <a:pt x="14" y="14"/>
                  </a:lnTo>
                  <a:lnTo>
                    <a:pt x="15" y="15"/>
                  </a:lnTo>
                  <a:lnTo>
                    <a:pt x="15" y="16"/>
                  </a:lnTo>
                  <a:lnTo>
                    <a:pt x="16" y="15"/>
                  </a:lnTo>
                  <a:lnTo>
                    <a:pt x="16" y="16"/>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88" name="Freeform 246">
              <a:extLst>
                <a:ext uri="{FF2B5EF4-FFF2-40B4-BE49-F238E27FC236}">
                  <a16:creationId xmlns:a16="http://schemas.microsoft.com/office/drawing/2014/main" id="{7AB9BA93-51A6-46F1-B986-79B69CDCB258}"/>
                </a:ext>
              </a:extLst>
            </p:cNvPr>
            <p:cNvSpPr>
              <a:spLocks/>
            </p:cNvSpPr>
            <p:nvPr/>
          </p:nvSpPr>
          <p:spPr bwMode="auto">
            <a:xfrm>
              <a:off x="3762687" y="3213839"/>
              <a:ext cx="28569" cy="142125"/>
            </a:xfrm>
            <a:custGeom>
              <a:avLst/>
              <a:gdLst>
                <a:gd name="T0" fmla="*/ 0 w 18"/>
                <a:gd name="T1" fmla="*/ 2147483646 h 181"/>
                <a:gd name="T2" fmla="*/ 2147483646 w 18"/>
                <a:gd name="T3" fmla="*/ 2147483646 h 181"/>
                <a:gd name="T4" fmla="*/ 2147483646 w 18"/>
                <a:gd name="T5" fmla="*/ 2147483646 h 181"/>
                <a:gd name="T6" fmla="*/ 2147483646 w 18"/>
                <a:gd name="T7" fmla="*/ 2147483646 h 181"/>
                <a:gd name="T8" fmla="*/ 2147483646 w 18"/>
                <a:gd name="T9" fmla="*/ 2147483646 h 181"/>
                <a:gd name="T10" fmla="*/ 2147483646 w 18"/>
                <a:gd name="T11" fmla="*/ 2147483646 h 181"/>
                <a:gd name="T12" fmla="*/ 2147483646 w 18"/>
                <a:gd name="T13" fmla="*/ 2147483646 h 181"/>
                <a:gd name="T14" fmla="*/ 2147483646 w 18"/>
                <a:gd name="T15" fmla="*/ 2147483646 h 181"/>
                <a:gd name="T16" fmla="*/ 2147483646 w 18"/>
                <a:gd name="T17" fmla="*/ 2147483646 h 181"/>
                <a:gd name="T18" fmla="*/ 2147483646 w 18"/>
                <a:gd name="T19" fmla="*/ 2147483646 h 181"/>
                <a:gd name="T20" fmla="*/ 2147483646 w 18"/>
                <a:gd name="T21" fmla="*/ 2147483646 h 181"/>
                <a:gd name="T22" fmla="*/ 2147483646 w 18"/>
                <a:gd name="T23" fmla="*/ 2147483646 h 181"/>
                <a:gd name="T24" fmla="*/ 2147483646 w 18"/>
                <a:gd name="T25" fmla="*/ 2147483646 h 181"/>
                <a:gd name="T26" fmla="*/ 2147483646 w 18"/>
                <a:gd name="T27" fmla="*/ 2147483646 h 181"/>
                <a:gd name="T28" fmla="*/ 2147483646 w 18"/>
                <a:gd name="T29" fmla="*/ 2147483646 h 181"/>
                <a:gd name="T30" fmla="*/ 2147483646 w 18"/>
                <a:gd name="T31" fmla="*/ 2147483646 h 181"/>
                <a:gd name="T32" fmla="*/ 2147483646 w 18"/>
                <a:gd name="T33" fmla="*/ 2147483646 h 181"/>
                <a:gd name="T34" fmla="*/ 2147483646 w 18"/>
                <a:gd name="T35" fmla="*/ 2147483646 h 181"/>
                <a:gd name="T36" fmla="*/ 2147483646 w 18"/>
                <a:gd name="T37" fmla="*/ 2147483646 h 181"/>
                <a:gd name="T38" fmla="*/ 2147483646 w 18"/>
                <a:gd name="T39" fmla="*/ 2147483646 h 181"/>
                <a:gd name="T40" fmla="*/ 2147483646 w 18"/>
                <a:gd name="T41" fmla="*/ 2147483646 h 181"/>
                <a:gd name="T42" fmla="*/ 2147483646 w 18"/>
                <a:gd name="T43" fmla="*/ 2147483646 h 181"/>
                <a:gd name="T44" fmla="*/ 2147483646 w 18"/>
                <a:gd name="T45" fmla="*/ 2147483646 h 181"/>
                <a:gd name="T46" fmla="*/ 2147483646 w 18"/>
                <a:gd name="T47" fmla="*/ 2147483646 h 181"/>
                <a:gd name="T48" fmla="*/ 2147483646 w 18"/>
                <a:gd name="T49" fmla="*/ 2147483646 h 181"/>
                <a:gd name="T50" fmla="*/ 2147483646 w 18"/>
                <a:gd name="T51" fmla="*/ 2147483646 h 181"/>
                <a:gd name="T52" fmla="*/ 2147483646 w 18"/>
                <a:gd name="T53" fmla="*/ 2147483646 h 181"/>
                <a:gd name="T54" fmla="*/ 2147483646 w 18"/>
                <a:gd name="T55" fmla="*/ 2147483646 h 181"/>
                <a:gd name="T56" fmla="*/ 2147483646 w 18"/>
                <a:gd name="T57" fmla="*/ 2147483646 h 181"/>
                <a:gd name="T58" fmla="*/ 2147483646 w 18"/>
                <a:gd name="T59" fmla="*/ 2147483646 h 181"/>
                <a:gd name="T60" fmla="*/ 2147483646 w 18"/>
                <a:gd name="T61" fmla="*/ 2147483646 h 181"/>
                <a:gd name="T62" fmla="*/ 2147483646 w 18"/>
                <a:gd name="T63" fmla="*/ 2147483646 h 181"/>
                <a:gd name="T64" fmla="*/ 2147483646 w 18"/>
                <a:gd name="T65" fmla="*/ 2147483646 h 181"/>
                <a:gd name="T66" fmla="*/ 2147483646 w 18"/>
                <a:gd name="T67" fmla="*/ 2147483646 h 181"/>
                <a:gd name="T68" fmla="*/ 2147483646 w 18"/>
                <a:gd name="T69" fmla="*/ 2147483646 h 181"/>
                <a:gd name="T70" fmla="*/ 2147483646 w 18"/>
                <a:gd name="T71" fmla="*/ 2147483646 h 181"/>
                <a:gd name="T72" fmla="*/ 2147483646 w 18"/>
                <a:gd name="T73" fmla="*/ 2147483646 h 181"/>
                <a:gd name="T74" fmla="*/ 2147483646 w 18"/>
                <a:gd name="T75" fmla="*/ 2147483646 h 181"/>
                <a:gd name="T76" fmla="*/ 2147483646 w 18"/>
                <a:gd name="T77" fmla="*/ 2147483646 h 181"/>
                <a:gd name="T78" fmla="*/ 2147483646 w 18"/>
                <a:gd name="T79" fmla="*/ 2147483646 h 181"/>
                <a:gd name="T80" fmla="*/ 2147483646 w 18"/>
                <a:gd name="T81" fmla="*/ 2147483646 h 181"/>
                <a:gd name="T82" fmla="*/ 2147483646 w 18"/>
                <a:gd name="T83" fmla="*/ 2147483646 h 181"/>
                <a:gd name="T84" fmla="*/ 2147483646 w 18"/>
                <a:gd name="T85" fmla="*/ 2147483646 h 181"/>
                <a:gd name="T86" fmla="*/ 2147483646 w 18"/>
                <a:gd name="T87" fmla="*/ 2147483646 h 181"/>
                <a:gd name="T88" fmla="*/ 2147483646 w 18"/>
                <a:gd name="T89" fmla="*/ 2147483646 h 181"/>
                <a:gd name="T90" fmla="*/ 2147483646 w 18"/>
                <a:gd name="T91" fmla="*/ 2147483646 h 181"/>
                <a:gd name="T92" fmla="*/ 2147483646 w 18"/>
                <a:gd name="T93" fmla="*/ 2147483646 h 181"/>
                <a:gd name="T94" fmla="*/ 2147483646 w 18"/>
                <a:gd name="T95" fmla="*/ 2147483646 h 181"/>
                <a:gd name="T96" fmla="*/ 2147483646 w 18"/>
                <a:gd name="T97" fmla="*/ 2147483646 h 181"/>
                <a:gd name="T98" fmla="*/ 2147483646 w 18"/>
                <a:gd name="T99" fmla="*/ 0 h 18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1">
                  <a:moveTo>
                    <a:pt x="0" y="166"/>
                  </a:moveTo>
                  <a:lnTo>
                    <a:pt x="1" y="165"/>
                  </a:lnTo>
                  <a:lnTo>
                    <a:pt x="1" y="166"/>
                  </a:lnTo>
                  <a:lnTo>
                    <a:pt x="2" y="167"/>
                  </a:lnTo>
                  <a:lnTo>
                    <a:pt x="2" y="168"/>
                  </a:lnTo>
                  <a:lnTo>
                    <a:pt x="2" y="169"/>
                  </a:lnTo>
                  <a:lnTo>
                    <a:pt x="3" y="168"/>
                  </a:lnTo>
                  <a:lnTo>
                    <a:pt x="3" y="170"/>
                  </a:lnTo>
                  <a:lnTo>
                    <a:pt x="4" y="170"/>
                  </a:lnTo>
                  <a:lnTo>
                    <a:pt x="4" y="172"/>
                  </a:lnTo>
                  <a:lnTo>
                    <a:pt x="5" y="172"/>
                  </a:lnTo>
                  <a:lnTo>
                    <a:pt x="5" y="173"/>
                  </a:lnTo>
                  <a:lnTo>
                    <a:pt x="5" y="172"/>
                  </a:lnTo>
                  <a:lnTo>
                    <a:pt x="6" y="174"/>
                  </a:lnTo>
                  <a:lnTo>
                    <a:pt x="6" y="176"/>
                  </a:lnTo>
                  <a:lnTo>
                    <a:pt x="7" y="175"/>
                  </a:lnTo>
                  <a:lnTo>
                    <a:pt x="8" y="177"/>
                  </a:lnTo>
                  <a:lnTo>
                    <a:pt x="8" y="178"/>
                  </a:lnTo>
                  <a:lnTo>
                    <a:pt x="8" y="179"/>
                  </a:lnTo>
                  <a:lnTo>
                    <a:pt x="9" y="180"/>
                  </a:lnTo>
                  <a:lnTo>
                    <a:pt x="10" y="181"/>
                  </a:lnTo>
                  <a:lnTo>
                    <a:pt x="10" y="180"/>
                  </a:lnTo>
                  <a:lnTo>
                    <a:pt x="10" y="181"/>
                  </a:lnTo>
                  <a:lnTo>
                    <a:pt x="11" y="180"/>
                  </a:lnTo>
                  <a:lnTo>
                    <a:pt x="11" y="179"/>
                  </a:lnTo>
                  <a:lnTo>
                    <a:pt x="11" y="177"/>
                  </a:lnTo>
                  <a:lnTo>
                    <a:pt x="12" y="174"/>
                  </a:lnTo>
                  <a:lnTo>
                    <a:pt x="12" y="171"/>
                  </a:lnTo>
                  <a:lnTo>
                    <a:pt x="13" y="167"/>
                  </a:lnTo>
                  <a:lnTo>
                    <a:pt x="13" y="160"/>
                  </a:lnTo>
                  <a:lnTo>
                    <a:pt x="13" y="152"/>
                  </a:lnTo>
                  <a:lnTo>
                    <a:pt x="14" y="142"/>
                  </a:lnTo>
                  <a:lnTo>
                    <a:pt x="14" y="132"/>
                  </a:lnTo>
                  <a:lnTo>
                    <a:pt x="14" y="119"/>
                  </a:lnTo>
                  <a:lnTo>
                    <a:pt x="15" y="106"/>
                  </a:lnTo>
                  <a:lnTo>
                    <a:pt x="15" y="92"/>
                  </a:lnTo>
                  <a:lnTo>
                    <a:pt x="15" y="80"/>
                  </a:lnTo>
                  <a:lnTo>
                    <a:pt x="16" y="66"/>
                  </a:lnTo>
                  <a:lnTo>
                    <a:pt x="16" y="51"/>
                  </a:lnTo>
                  <a:lnTo>
                    <a:pt x="17" y="39"/>
                  </a:lnTo>
                  <a:lnTo>
                    <a:pt x="17" y="27"/>
                  </a:lnTo>
                  <a:lnTo>
                    <a:pt x="17" y="15"/>
                  </a:lnTo>
                  <a:lnTo>
                    <a:pt x="18" y="7"/>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89" name="Freeform 247">
              <a:extLst>
                <a:ext uri="{FF2B5EF4-FFF2-40B4-BE49-F238E27FC236}">
                  <a16:creationId xmlns:a16="http://schemas.microsoft.com/office/drawing/2014/main" id="{E300137C-BDAD-4A1C-9679-8501FC295852}"/>
                </a:ext>
              </a:extLst>
            </p:cNvPr>
            <p:cNvSpPr>
              <a:spLocks/>
            </p:cNvSpPr>
            <p:nvPr/>
          </p:nvSpPr>
          <p:spPr bwMode="auto">
            <a:xfrm>
              <a:off x="3791257" y="3203630"/>
              <a:ext cx="26983" cy="61247"/>
            </a:xfrm>
            <a:custGeom>
              <a:avLst/>
              <a:gdLst>
                <a:gd name="T0" fmla="*/ 0 w 17"/>
                <a:gd name="T1" fmla="*/ 2147483646 h 78"/>
                <a:gd name="T2" fmla="*/ 0 w 17"/>
                <a:gd name="T3" fmla="*/ 2147483646 h 78"/>
                <a:gd name="T4" fmla="*/ 2147483646 w 17"/>
                <a:gd name="T5" fmla="*/ 2147483646 h 78"/>
                <a:gd name="T6" fmla="*/ 2147483646 w 17"/>
                <a:gd name="T7" fmla="*/ 0 h 78"/>
                <a:gd name="T8" fmla="*/ 2147483646 w 17"/>
                <a:gd name="T9" fmla="*/ 0 h 78"/>
                <a:gd name="T10" fmla="*/ 2147483646 w 17"/>
                <a:gd name="T11" fmla="*/ 0 h 78"/>
                <a:gd name="T12" fmla="*/ 2147483646 w 17"/>
                <a:gd name="T13" fmla="*/ 2147483646 h 78"/>
                <a:gd name="T14" fmla="*/ 2147483646 w 17"/>
                <a:gd name="T15" fmla="*/ 2147483646 h 78"/>
                <a:gd name="T16" fmla="*/ 2147483646 w 17"/>
                <a:gd name="T17" fmla="*/ 2147483646 h 78"/>
                <a:gd name="T18" fmla="*/ 2147483646 w 17"/>
                <a:gd name="T19" fmla="*/ 2147483646 h 78"/>
                <a:gd name="T20" fmla="*/ 2147483646 w 17"/>
                <a:gd name="T21" fmla="*/ 2147483646 h 78"/>
                <a:gd name="T22" fmla="*/ 2147483646 w 17"/>
                <a:gd name="T23" fmla="*/ 2147483646 h 78"/>
                <a:gd name="T24" fmla="*/ 2147483646 w 17"/>
                <a:gd name="T25" fmla="*/ 2147483646 h 78"/>
                <a:gd name="T26" fmla="*/ 2147483646 w 17"/>
                <a:gd name="T27" fmla="*/ 2147483646 h 78"/>
                <a:gd name="T28" fmla="*/ 2147483646 w 17"/>
                <a:gd name="T29" fmla="*/ 2147483646 h 78"/>
                <a:gd name="T30" fmla="*/ 2147483646 w 17"/>
                <a:gd name="T31" fmla="*/ 2147483646 h 78"/>
                <a:gd name="T32" fmla="*/ 2147483646 w 17"/>
                <a:gd name="T33" fmla="*/ 2147483646 h 78"/>
                <a:gd name="T34" fmla="*/ 2147483646 w 17"/>
                <a:gd name="T35" fmla="*/ 2147483646 h 78"/>
                <a:gd name="T36" fmla="*/ 2147483646 w 17"/>
                <a:gd name="T37" fmla="*/ 2147483646 h 78"/>
                <a:gd name="T38" fmla="*/ 2147483646 w 17"/>
                <a:gd name="T39" fmla="*/ 2147483646 h 78"/>
                <a:gd name="T40" fmla="*/ 2147483646 w 17"/>
                <a:gd name="T41" fmla="*/ 2147483646 h 78"/>
                <a:gd name="T42" fmla="*/ 2147483646 w 17"/>
                <a:gd name="T43" fmla="*/ 2147483646 h 78"/>
                <a:gd name="T44" fmla="*/ 2147483646 w 17"/>
                <a:gd name="T45" fmla="*/ 2147483646 h 78"/>
                <a:gd name="T46" fmla="*/ 2147483646 w 17"/>
                <a:gd name="T47" fmla="*/ 2147483646 h 78"/>
                <a:gd name="T48" fmla="*/ 2147483646 w 17"/>
                <a:gd name="T49" fmla="*/ 2147483646 h 78"/>
                <a:gd name="T50" fmla="*/ 2147483646 w 17"/>
                <a:gd name="T51" fmla="*/ 2147483646 h 78"/>
                <a:gd name="T52" fmla="*/ 2147483646 w 17"/>
                <a:gd name="T53" fmla="*/ 2147483646 h 78"/>
                <a:gd name="T54" fmla="*/ 2147483646 w 17"/>
                <a:gd name="T55" fmla="*/ 2147483646 h 78"/>
                <a:gd name="T56" fmla="*/ 2147483646 w 17"/>
                <a:gd name="T57" fmla="*/ 2147483646 h 78"/>
                <a:gd name="T58" fmla="*/ 2147483646 w 17"/>
                <a:gd name="T59" fmla="*/ 2147483646 h 78"/>
                <a:gd name="T60" fmla="*/ 2147483646 w 17"/>
                <a:gd name="T61" fmla="*/ 2147483646 h 78"/>
                <a:gd name="T62" fmla="*/ 2147483646 w 17"/>
                <a:gd name="T63" fmla="*/ 2147483646 h 78"/>
                <a:gd name="T64" fmla="*/ 2147483646 w 17"/>
                <a:gd name="T65" fmla="*/ 2147483646 h 78"/>
                <a:gd name="T66" fmla="*/ 2147483646 w 17"/>
                <a:gd name="T67" fmla="*/ 2147483646 h 78"/>
                <a:gd name="T68" fmla="*/ 2147483646 w 17"/>
                <a:gd name="T69" fmla="*/ 2147483646 h 78"/>
                <a:gd name="T70" fmla="*/ 2147483646 w 17"/>
                <a:gd name="T71" fmla="*/ 2147483646 h 78"/>
                <a:gd name="T72" fmla="*/ 2147483646 w 17"/>
                <a:gd name="T73" fmla="*/ 2147483646 h 78"/>
                <a:gd name="T74" fmla="*/ 2147483646 w 17"/>
                <a:gd name="T75" fmla="*/ 2147483646 h 78"/>
                <a:gd name="T76" fmla="*/ 2147483646 w 17"/>
                <a:gd name="T77" fmla="*/ 2147483646 h 78"/>
                <a:gd name="T78" fmla="*/ 2147483646 w 17"/>
                <a:gd name="T79" fmla="*/ 2147483646 h 78"/>
                <a:gd name="T80" fmla="*/ 2147483646 w 17"/>
                <a:gd name="T81" fmla="*/ 2147483646 h 78"/>
                <a:gd name="T82" fmla="*/ 2147483646 w 17"/>
                <a:gd name="T83" fmla="*/ 2147483646 h 78"/>
                <a:gd name="T84" fmla="*/ 2147483646 w 17"/>
                <a:gd name="T85" fmla="*/ 2147483646 h 78"/>
                <a:gd name="T86" fmla="*/ 2147483646 w 17"/>
                <a:gd name="T87" fmla="*/ 2147483646 h 78"/>
                <a:gd name="T88" fmla="*/ 2147483646 w 17"/>
                <a:gd name="T89" fmla="*/ 2147483646 h 78"/>
                <a:gd name="T90" fmla="*/ 2147483646 w 17"/>
                <a:gd name="T91" fmla="*/ 2147483646 h 78"/>
                <a:gd name="T92" fmla="*/ 2147483646 w 17"/>
                <a:gd name="T93" fmla="*/ 2147483646 h 78"/>
                <a:gd name="T94" fmla="*/ 2147483646 w 17"/>
                <a:gd name="T95" fmla="*/ 2147483646 h 78"/>
                <a:gd name="T96" fmla="*/ 2147483646 w 17"/>
                <a:gd name="T97" fmla="*/ 2147483646 h 78"/>
                <a:gd name="T98" fmla="*/ 2147483646 w 17"/>
                <a:gd name="T99" fmla="*/ 2147483646 h 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78">
                  <a:moveTo>
                    <a:pt x="0" y="13"/>
                  </a:moveTo>
                  <a:lnTo>
                    <a:pt x="0" y="7"/>
                  </a:lnTo>
                  <a:lnTo>
                    <a:pt x="1" y="2"/>
                  </a:lnTo>
                  <a:lnTo>
                    <a:pt x="1" y="0"/>
                  </a:lnTo>
                  <a:lnTo>
                    <a:pt x="2" y="0"/>
                  </a:lnTo>
                  <a:lnTo>
                    <a:pt x="2" y="1"/>
                  </a:lnTo>
                  <a:lnTo>
                    <a:pt x="2" y="4"/>
                  </a:lnTo>
                  <a:lnTo>
                    <a:pt x="3" y="8"/>
                  </a:lnTo>
                  <a:lnTo>
                    <a:pt x="3" y="12"/>
                  </a:lnTo>
                  <a:lnTo>
                    <a:pt x="4" y="18"/>
                  </a:lnTo>
                  <a:lnTo>
                    <a:pt x="4" y="23"/>
                  </a:lnTo>
                  <a:lnTo>
                    <a:pt x="4" y="29"/>
                  </a:lnTo>
                  <a:lnTo>
                    <a:pt x="5" y="33"/>
                  </a:lnTo>
                  <a:lnTo>
                    <a:pt x="5" y="40"/>
                  </a:lnTo>
                  <a:lnTo>
                    <a:pt x="5" y="45"/>
                  </a:lnTo>
                  <a:lnTo>
                    <a:pt x="6" y="49"/>
                  </a:lnTo>
                  <a:lnTo>
                    <a:pt x="6" y="53"/>
                  </a:lnTo>
                  <a:lnTo>
                    <a:pt x="6" y="57"/>
                  </a:lnTo>
                  <a:lnTo>
                    <a:pt x="7" y="62"/>
                  </a:lnTo>
                  <a:lnTo>
                    <a:pt x="7" y="66"/>
                  </a:lnTo>
                  <a:lnTo>
                    <a:pt x="7" y="69"/>
                  </a:lnTo>
                  <a:lnTo>
                    <a:pt x="8" y="71"/>
                  </a:lnTo>
                  <a:lnTo>
                    <a:pt x="8" y="73"/>
                  </a:lnTo>
                  <a:lnTo>
                    <a:pt x="9" y="75"/>
                  </a:lnTo>
                  <a:lnTo>
                    <a:pt x="9" y="78"/>
                  </a:lnTo>
                  <a:lnTo>
                    <a:pt x="9" y="77"/>
                  </a:lnTo>
                  <a:lnTo>
                    <a:pt x="10" y="78"/>
                  </a:lnTo>
                  <a:lnTo>
                    <a:pt x="10" y="76"/>
                  </a:lnTo>
                  <a:lnTo>
                    <a:pt x="11" y="74"/>
                  </a:lnTo>
                  <a:lnTo>
                    <a:pt x="11" y="73"/>
                  </a:lnTo>
                  <a:lnTo>
                    <a:pt x="12" y="69"/>
                  </a:lnTo>
                  <a:lnTo>
                    <a:pt x="12" y="68"/>
                  </a:lnTo>
                  <a:lnTo>
                    <a:pt x="13" y="65"/>
                  </a:lnTo>
                  <a:lnTo>
                    <a:pt x="13" y="61"/>
                  </a:lnTo>
                  <a:lnTo>
                    <a:pt x="13" y="59"/>
                  </a:lnTo>
                  <a:lnTo>
                    <a:pt x="14" y="56"/>
                  </a:lnTo>
                  <a:lnTo>
                    <a:pt x="14" y="55"/>
                  </a:lnTo>
                  <a:lnTo>
                    <a:pt x="15" y="55"/>
                  </a:lnTo>
                  <a:lnTo>
                    <a:pt x="15" y="56"/>
                  </a:lnTo>
                  <a:lnTo>
                    <a:pt x="15" y="57"/>
                  </a:lnTo>
                  <a:lnTo>
                    <a:pt x="16" y="58"/>
                  </a:lnTo>
                  <a:lnTo>
                    <a:pt x="16" y="61"/>
                  </a:lnTo>
                  <a:lnTo>
                    <a:pt x="16" y="66"/>
                  </a:lnTo>
                  <a:lnTo>
                    <a:pt x="17" y="69"/>
                  </a:lnTo>
                  <a:lnTo>
                    <a:pt x="17" y="71"/>
                  </a:lnTo>
                  <a:lnTo>
                    <a:pt x="17" y="7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90" name="Freeform 248">
              <a:extLst>
                <a:ext uri="{FF2B5EF4-FFF2-40B4-BE49-F238E27FC236}">
                  <a16:creationId xmlns:a16="http://schemas.microsoft.com/office/drawing/2014/main" id="{FB279DCA-00B7-4F05-A282-EB2C22573FE0}"/>
                </a:ext>
              </a:extLst>
            </p:cNvPr>
            <p:cNvSpPr>
              <a:spLocks/>
            </p:cNvSpPr>
            <p:nvPr/>
          </p:nvSpPr>
          <p:spPr bwMode="auto">
            <a:xfrm>
              <a:off x="3818240" y="3260952"/>
              <a:ext cx="28569" cy="51039"/>
            </a:xfrm>
            <a:custGeom>
              <a:avLst/>
              <a:gdLst>
                <a:gd name="T0" fmla="*/ 0 w 18"/>
                <a:gd name="T1" fmla="*/ 0 h 65"/>
                <a:gd name="T2" fmla="*/ 2147483646 w 18"/>
                <a:gd name="T3" fmla="*/ 2147483646 h 65"/>
                <a:gd name="T4" fmla="*/ 2147483646 w 18"/>
                <a:gd name="T5" fmla="*/ 2147483646 h 65"/>
                <a:gd name="T6" fmla="*/ 2147483646 w 18"/>
                <a:gd name="T7" fmla="*/ 2147483646 h 65"/>
                <a:gd name="T8" fmla="*/ 2147483646 w 18"/>
                <a:gd name="T9" fmla="*/ 2147483646 h 65"/>
                <a:gd name="T10" fmla="*/ 2147483646 w 18"/>
                <a:gd name="T11" fmla="*/ 2147483646 h 65"/>
                <a:gd name="T12" fmla="*/ 2147483646 w 18"/>
                <a:gd name="T13" fmla="*/ 2147483646 h 65"/>
                <a:gd name="T14" fmla="*/ 2147483646 w 18"/>
                <a:gd name="T15" fmla="*/ 2147483646 h 65"/>
                <a:gd name="T16" fmla="*/ 2147483646 w 18"/>
                <a:gd name="T17" fmla="*/ 2147483646 h 65"/>
                <a:gd name="T18" fmla="*/ 2147483646 w 18"/>
                <a:gd name="T19" fmla="*/ 2147483646 h 65"/>
                <a:gd name="T20" fmla="*/ 2147483646 w 18"/>
                <a:gd name="T21" fmla="*/ 2147483646 h 65"/>
                <a:gd name="T22" fmla="*/ 2147483646 w 18"/>
                <a:gd name="T23" fmla="*/ 2147483646 h 65"/>
                <a:gd name="T24" fmla="*/ 2147483646 w 18"/>
                <a:gd name="T25" fmla="*/ 2147483646 h 65"/>
                <a:gd name="T26" fmla="*/ 2147483646 w 18"/>
                <a:gd name="T27" fmla="*/ 2147483646 h 65"/>
                <a:gd name="T28" fmla="*/ 2147483646 w 18"/>
                <a:gd name="T29" fmla="*/ 2147483646 h 65"/>
                <a:gd name="T30" fmla="*/ 2147483646 w 18"/>
                <a:gd name="T31" fmla="*/ 2147483646 h 65"/>
                <a:gd name="T32" fmla="*/ 2147483646 w 18"/>
                <a:gd name="T33" fmla="*/ 2147483646 h 65"/>
                <a:gd name="T34" fmla="*/ 2147483646 w 18"/>
                <a:gd name="T35" fmla="*/ 2147483646 h 65"/>
                <a:gd name="T36" fmla="*/ 2147483646 w 18"/>
                <a:gd name="T37" fmla="*/ 2147483646 h 65"/>
                <a:gd name="T38" fmla="*/ 2147483646 w 18"/>
                <a:gd name="T39" fmla="*/ 2147483646 h 65"/>
                <a:gd name="T40" fmla="*/ 2147483646 w 18"/>
                <a:gd name="T41" fmla="*/ 2147483646 h 65"/>
                <a:gd name="T42" fmla="*/ 2147483646 w 18"/>
                <a:gd name="T43" fmla="*/ 2147483646 h 65"/>
                <a:gd name="T44" fmla="*/ 2147483646 w 18"/>
                <a:gd name="T45" fmla="*/ 2147483646 h 65"/>
                <a:gd name="T46" fmla="*/ 2147483646 w 18"/>
                <a:gd name="T47" fmla="*/ 2147483646 h 65"/>
                <a:gd name="T48" fmla="*/ 2147483646 w 18"/>
                <a:gd name="T49" fmla="*/ 2147483646 h 65"/>
                <a:gd name="T50" fmla="*/ 2147483646 w 18"/>
                <a:gd name="T51" fmla="*/ 2147483646 h 65"/>
                <a:gd name="T52" fmla="*/ 2147483646 w 18"/>
                <a:gd name="T53" fmla="*/ 2147483646 h 65"/>
                <a:gd name="T54" fmla="*/ 2147483646 w 18"/>
                <a:gd name="T55" fmla="*/ 2147483646 h 65"/>
                <a:gd name="T56" fmla="*/ 2147483646 w 18"/>
                <a:gd name="T57" fmla="*/ 2147483646 h 65"/>
                <a:gd name="T58" fmla="*/ 2147483646 w 18"/>
                <a:gd name="T59" fmla="*/ 2147483646 h 65"/>
                <a:gd name="T60" fmla="*/ 2147483646 w 18"/>
                <a:gd name="T61" fmla="*/ 2147483646 h 65"/>
                <a:gd name="T62" fmla="*/ 2147483646 w 18"/>
                <a:gd name="T63" fmla="*/ 2147483646 h 65"/>
                <a:gd name="T64" fmla="*/ 2147483646 w 18"/>
                <a:gd name="T65" fmla="*/ 2147483646 h 65"/>
                <a:gd name="T66" fmla="*/ 2147483646 w 18"/>
                <a:gd name="T67" fmla="*/ 2147483646 h 65"/>
                <a:gd name="T68" fmla="*/ 2147483646 w 18"/>
                <a:gd name="T69" fmla="*/ 2147483646 h 65"/>
                <a:gd name="T70" fmla="*/ 2147483646 w 18"/>
                <a:gd name="T71" fmla="*/ 2147483646 h 65"/>
                <a:gd name="T72" fmla="*/ 2147483646 w 18"/>
                <a:gd name="T73" fmla="*/ 2147483646 h 65"/>
                <a:gd name="T74" fmla="*/ 2147483646 w 18"/>
                <a:gd name="T75" fmla="*/ 2147483646 h 65"/>
                <a:gd name="T76" fmla="*/ 2147483646 w 18"/>
                <a:gd name="T77" fmla="*/ 2147483646 h 65"/>
                <a:gd name="T78" fmla="*/ 2147483646 w 18"/>
                <a:gd name="T79" fmla="*/ 2147483646 h 65"/>
                <a:gd name="T80" fmla="*/ 2147483646 w 18"/>
                <a:gd name="T81" fmla="*/ 2147483646 h 65"/>
                <a:gd name="T82" fmla="*/ 2147483646 w 18"/>
                <a:gd name="T83" fmla="*/ 2147483646 h 65"/>
                <a:gd name="T84" fmla="*/ 2147483646 w 18"/>
                <a:gd name="T85" fmla="*/ 2147483646 h 65"/>
                <a:gd name="T86" fmla="*/ 2147483646 w 18"/>
                <a:gd name="T87" fmla="*/ 2147483646 h 65"/>
                <a:gd name="T88" fmla="*/ 2147483646 w 18"/>
                <a:gd name="T89" fmla="*/ 2147483646 h 65"/>
                <a:gd name="T90" fmla="*/ 2147483646 w 18"/>
                <a:gd name="T91" fmla="*/ 2147483646 h 65"/>
                <a:gd name="T92" fmla="*/ 2147483646 w 18"/>
                <a:gd name="T93" fmla="*/ 2147483646 h 65"/>
                <a:gd name="T94" fmla="*/ 2147483646 w 18"/>
                <a:gd name="T95" fmla="*/ 2147483646 h 65"/>
                <a:gd name="T96" fmla="*/ 2147483646 w 18"/>
                <a:gd name="T97" fmla="*/ 2147483646 h 65"/>
                <a:gd name="T98" fmla="*/ 2147483646 w 18"/>
                <a:gd name="T99" fmla="*/ 2147483646 h 6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65">
                  <a:moveTo>
                    <a:pt x="0" y="0"/>
                  </a:moveTo>
                  <a:lnTo>
                    <a:pt x="1" y="2"/>
                  </a:lnTo>
                  <a:lnTo>
                    <a:pt x="1" y="4"/>
                  </a:lnTo>
                  <a:lnTo>
                    <a:pt x="1" y="5"/>
                  </a:lnTo>
                  <a:lnTo>
                    <a:pt x="2" y="6"/>
                  </a:lnTo>
                  <a:lnTo>
                    <a:pt x="2" y="8"/>
                  </a:lnTo>
                  <a:lnTo>
                    <a:pt x="3" y="9"/>
                  </a:lnTo>
                  <a:lnTo>
                    <a:pt x="3" y="11"/>
                  </a:lnTo>
                  <a:lnTo>
                    <a:pt x="4" y="12"/>
                  </a:lnTo>
                  <a:lnTo>
                    <a:pt x="4" y="15"/>
                  </a:lnTo>
                  <a:lnTo>
                    <a:pt x="5" y="16"/>
                  </a:lnTo>
                  <a:lnTo>
                    <a:pt x="5" y="17"/>
                  </a:lnTo>
                  <a:lnTo>
                    <a:pt x="6" y="18"/>
                  </a:lnTo>
                  <a:lnTo>
                    <a:pt x="6" y="19"/>
                  </a:lnTo>
                  <a:lnTo>
                    <a:pt x="7" y="20"/>
                  </a:lnTo>
                  <a:lnTo>
                    <a:pt x="7" y="22"/>
                  </a:lnTo>
                  <a:lnTo>
                    <a:pt x="8" y="22"/>
                  </a:lnTo>
                  <a:lnTo>
                    <a:pt x="8" y="24"/>
                  </a:lnTo>
                  <a:lnTo>
                    <a:pt x="8" y="26"/>
                  </a:lnTo>
                  <a:lnTo>
                    <a:pt x="9" y="26"/>
                  </a:lnTo>
                  <a:lnTo>
                    <a:pt x="9" y="27"/>
                  </a:lnTo>
                  <a:lnTo>
                    <a:pt x="9" y="28"/>
                  </a:lnTo>
                  <a:lnTo>
                    <a:pt x="10" y="30"/>
                  </a:lnTo>
                  <a:lnTo>
                    <a:pt x="10" y="32"/>
                  </a:lnTo>
                  <a:lnTo>
                    <a:pt x="10" y="34"/>
                  </a:lnTo>
                  <a:lnTo>
                    <a:pt x="11" y="35"/>
                  </a:lnTo>
                  <a:lnTo>
                    <a:pt x="11" y="38"/>
                  </a:lnTo>
                  <a:lnTo>
                    <a:pt x="12" y="40"/>
                  </a:lnTo>
                  <a:lnTo>
                    <a:pt x="12" y="43"/>
                  </a:lnTo>
                  <a:lnTo>
                    <a:pt x="13" y="46"/>
                  </a:lnTo>
                  <a:lnTo>
                    <a:pt x="13" y="49"/>
                  </a:lnTo>
                  <a:lnTo>
                    <a:pt x="13" y="52"/>
                  </a:lnTo>
                  <a:lnTo>
                    <a:pt x="14" y="55"/>
                  </a:lnTo>
                  <a:lnTo>
                    <a:pt x="14" y="56"/>
                  </a:lnTo>
                  <a:lnTo>
                    <a:pt x="14" y="58"/>
                  </a:lnTo>
                  <a:lnTo>
                    <a:pt x="15" y="60"/>
                  </a:lnTo>
                  <a:lnTo>
                    <a:pt x="16" y="62"/>
                  </a:lnTo>
                  <a:lnTo>
                    <a:pt x="17" y="64"/>
                  </a:lnTo>
                  <a:lnTo>
                    <a:pt x="17" y="65"/>
                  </a:lnTo>
                  <a:lnTo>
                    <a:pt x="18" y="6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91" name="Freeform 249">
              <a:extLst>
                <a:ext uri="{FF2B5EF4-FFF2-40B4-BE49-F238E27FC236}">
                  <a16:creationId xmlns:a16="http://schemas.microsoft.com/office/drawing/2014/main" id="{BD8FEFFA-4166-4CF3-9915-08C60076021E}"/>
                </a:ext>
              </a:extLst>
            </p:cNvPr>
            <p:cNvSpPr>
              <a:spLocks/>
            </p:cNvSpPr>
            <p:nvPr/>
          </p:nvSpPr>
          <p:spPr bwMode="auto">
            <a:xfrm>
              <a:off x="3846809" y="3311206"/>
              <a:ext cx="26983" cy="51825"/>
            </a:xfrm>
            <a:custGeom>
              <a:avLst/>
              <a:gdLst>
                <a:gd name="T0" fmla="*/ 0 w 17"/>
                <a:gd name="T1" fmla="*/ 0 h 66"/>
                <a:gd name="T2" fmla="*/ 0 w 17"/>
                <a:gd name="T3" fmla="*/ 2147483646 h 66"/>
                <a:gd name="T4" fmla="*/ 2147483646 w 17"/>
                <a:gd name="T5" fmla="*/ 2147483646 h 66"/>
                <a:gd name="T6" fmla="*/ 2147483646 w 17"/>
                <a:gd name="T7" fmla="*/ 2147483646 h 66"/>
                <a:gd name="T8" fmla="*/ 2147483646 w 17"/>
                <a:gd name="T9" fmla="*/ 2147483646 h 66"/>
                <a:gd name="T10" fmla="*/ 2147483646 w 17"/>
                <a:gd name="T11" fmla="*/ 2147483646 h 66"/>
                <a:gd name="T12" fmla="*/ 2147483646 w 17"/>
                <a:gd name="T13" fmla="*/ 2147483646 h 66"/>
                <a:gd name="T14" fmla="*/ 2147483646 w 17"/>
                <a:gd name="T15" fmla="*/ 2147483646 h 66"/>
                <a:gd name="T16" fmla="*/ 2147483646 w 17"/>
                <a:gd name="T17" fmla="*/ 2147483646 h 66"/>
                <a:gd name="T18" fmla="*/ 2147483646 w 17"/>
                <a:gd name="T19" fmla="*/ 2147483646 h 66"/>
                <a:gd name="T20" fmla="*/ 2147483646 w 17"/>
                <a:gd name="T21" fmla="*/ 2147483646 h 66"/>
                <a:gd name="T22" fmla="*/ 2147483646 w 17"/>
                <a:gd name="T23" fmla="*/ 2147483646 h 66"/>
                <a:gd name="T24" fmla="*/ 2147483646 w 17"/>
                <a:gd name="T25" fmla="*/ 2147483646 h 66"/>
                <a:gd name="T26" fmla="*/ 2147483646 w 17"/>
                <a:gd name="T27" fmla="*/ 2147483646 h 66"/>
                <a:gd name="T28" fmla="*/ 2147483646 w 17"/>
                <a:gd name="T29" fmla="*/ 2147483646 h 66"/>
                <a:gd name="T30" fmla="*/ 2147483646 w 17"/>
                <a:gd name="T31" fmla="*/ 2147483646 h 66"/>
                <a:gd name="T32" fmla="*/ 2147483646 w 17"/>
                <a:gd name="T33" fmla="*/ 2147483646 h 66"/>
                <a:gd name="T34" fmla="*/ 2147483646 w 17"/>
                <a:gd name="T35" fmla="*/ 2147483646 h 66"/>
                <a:gd name="T36" fmla="*/ 2147483646 w 17"/>
                <a:gd name="T37" fmla="*/ 2147483646 h 66"/>
                <a:gd name="T38" fmla="*/ 2147483646 w 17"/>
                <a:gd name="T39" fmla="*/ 2147483646 h 66"/>
                <a:gd name="T40" fmla="*/ 2147483646 w 17"/>
                <a:gd name="T41" fmla="*/ 2147483646 h 66"/>
                <a:gd name="T42" fmla="*/ 2147483646 w 17"/>
                <a:gd name="T43" fmla="*/ 2147483646 h 66"/>
                <a:gd name="T44" fmla="*/ 2147483646 w 17"/>
                <a:gd name="T45" fmla="*/ 2147483646 h 66"/>
                <a:gd name="T46" fmla="*/ 2147483646 w 17"/>
                <a:gd name="T47" fmla="*/ 2147483646 h 66"/>
                <a:gd name="T48" fmla="*/ 2147483646 w 17"/>
                <a:gd name="T49" fmla="*/ 2147483646 h 66"/>
                <a:gd name="T50" fmla="*/ 2147483646 w 17"/>
                <a:gd name="T51" fmla="*/ 2147483646 h 66"/>
                <a:gd name="T52" fmla="*/ 2147483646 w 17"/>
                <a:gd name="T53" fmla="*/ 2147483646 h 66"/>
                <a:gd name="T54" fmla="*/ 2147483646 w 17"/>
                <a:gd name="T55" fmla="*/ 2147483646 h 66"/>
                <a:gd name="T56" fmla="*/ 2147483646 w 17"/>
                <a:gd name="T57" fmla="*/ 2147483646 h 66"/>
                <a:gd name="T58" fmla="*/ 2147483646 w 17"/>
                <a:gd name="T59" fmla="*/ 2147483646 h 66"/>
                <a:gd name="T60" fmla="*/ 2147483646 w 17"/>
                <a:gd name="T61" fmla="*/ 2147483646 h 66"/>
                <a:gd name="T62" fmla="*/ 2147483646 w 17"/>
                <a:gd name="T63" fmla="*/ 2147483646 h 66"/>
                <a:gd name="T64" fmla="*/ 2147483646 w 17"/>
                <a:gd name="T65" fmla="*/ 2147483646 h 66"/>
                <a:gd name="T66" fmla="*/ 2147483646 w 17"/>
                <a:gd name="T67" fmla="*/ 2147483646 h 66"/>
                <a:gd name="T68" fmla="*/ 2147483646 w 17"/>
                <a:gd name="T69" fmla="*/ 2147483646 h 66"/>
                <a:gd name="T70" fmla="*/ 2147483646 w 17"/>
                <a:gd name="T71" fmla="*/ 2147483646 h 66"/>
                <a:gd name="T72" fmla="*/ 2147483646 w 17"/>
                <a:gd name="T73" fmla="*/ 2147483646 h 66"/>
                <a:gd name="T74" fmla="*/ 2147483646 w 17"/>
                <a:gd name="T75" fmla="*/ 2147483646 h 66"/>
                <a:gd name="T76" fmla="*/ 2147483646 w 17"/>
                <a:gd name="T77" fmla="*/ 2147483646 h 66"/>
                <a:gd name="T78" fmla="*/ 2147483646 w 17"/>
                <a:gd name="T79" fmla="*/ 2147483646 h 66"/>
                <a:gd name="T80" fmla="*/ 2147483646 w 17"/>
                <a:gd name="T81" fmla="*/ 2147483646 h 66"/>
                <a:gd name="T82" fmla="*/ 2147483646 w 17"/>
                <a:gd name="T83" fmla="*/ 2147483646 h 66"/>
                <a:gd name="T84" fmla="*/ 2147483646 w 17"/>
                <a:gd name="T85" fmla="*/ 2147483646 h 66"/>
                <a:gd name="T86" fmla="*/ 2147483646 w 17"/>
                <a:gd name="T87" fmla="*/ 2147483646 h 66"/>
                <a:gd name="T88" fmla="*/ 2147483646 w 17"/>
                <a:gd name="T89" fmla="*/ 2147483646 h 66"/>
                <a:gd name="T90" fmla="*/ 2147483646 w 17"/>
                <a:gd name="T91" fmla="*/ 2147483646 h 66"/>
                <a:gd name="T92" fmla="*/ 2147483646 w 17"/>
                <a:gd name="T93" fmla="*/ 2147483646 h 66"/>
                <a:gd name="T94" fmla="*/ 2147483646 w 17"/>
                <a:gd name="T95" fmla="*/ 2147483646 h 66"/>
                <a:gd name="T96" fmla="*/ 2147483646 w 17"/>
                <a:gd name="T97" fmla="*/ 2147483646 h 66"/>
                <a:gd name="T98" fmla="*/ 2147483646 w 17"/>
                <a:gd name="T99" fmla="*/ 2147483646 h 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66">
                  <a:moveTo>
                    <a:pt x="0" y="0"/>
                  </a:moveTo>
                  <a:lnTo>
                    <a:pt x="0" y="2"/>
                  </a:lnTo>
                  <a:lnTo>
                    <a:pt x="1" y="2"/>
                  </a:lnTo>
                  <a:lnTo>
                    <a:pt x="1" y="3"/>
                  </a:lnTo>
                  <a:lnTo>
                    <a:pt x="2" y="3"/>
                  </a:lnTo>
                  <a:lnTo>
                    <a:pt x="2" y="5"/>
                  </a:lnTo>
                  <a:lnTo>
                    <a:pt x="3" y="7"/>
                  </a:lnTo>
                  <a:lnTo>
                    <a:pt x="3" y="9"/>
                  </a:lnTo>
                  <a:lnTo>
                    <a:pt x="3" y="11"/>
                  </a:lnTo>
                  <a:lnTo>
                    <a:pt x="4" y="14"/>
                  </a:lnTo>
                  <a:lnTo>
                    <a:pt x="4" y="17"/>
                  </a:lnTo>
                  <a:lnTo>
                    <a:pt x="4" y="19"/>
                  </a:lnTo>
                  <a:lnTo>
                    <a:pt x="5" y="23"/>
                  </a:lnTo>
                  <a:lnTo>
                    <a:pt x="5" y="25"/>
                  </a:lnTo>
                  <a:lnTo>
                    <a:pt x="5" y="27"/>
                  </a:lnTo>
                  <a:lnTo>
                    <a:pt x="6" y="30"/>
                  </a:lnTo>
                  <a:lnTo>
                    <a:pt x="6" y="32"/>
                  </a:lnTo>
                  <a:lnTo>
                    <a:pt x="6" y="34"/>
                  </a:lnTo>
                  <a:lnTo>
                    <a:pt x="7" y="35"/>
                  </a:lnTo>
                  <a:lnTo>
                    <a:pt x="7" y="37"/>
                  </a:lnTo>
                  <a:lnTo>
                    <a:pt x="8" y="39"/>
                  </a:lnTo>
                  <a:lnTo>
                    <a:pt x="8" y="40"/>
                  </a:lnTo>
                  <a:lnTo>
                    <a:pt x="9" y="40"/>
                  </a:lnTo>
                  <a:lnTo>
                    <a:pt x="9" y="41"/>
                  </a:lnTo>
                  <a:lnTo>
                    <a:pt x="10" y="42"/>
                  </a:lnTo>
                  <a:lnTo>
                    <a:pt x="11" y="42"/>
                  </a:lnTo>
                  <a:lnTo>
                    <a:pt x="11" y="43"/>
                  </a:lnTo>
                  <a:lnTo>
                    <a:pt x="12" y="44"/>
                  </a:lnTo>
                  <a:lnTo>
                    <a:pt x="12" y="45"/>
                  </a:lnTo>
                  <a:lnTo>
                    <a:pt x="12" y="47"/>
                  </a:lnTo>
                  <a:lnTo>
                    <a:pt x="13" y="49"/>
                  </a:lnTo>
                  <a:lnTo>
                    <a:pt x="13" y="51"/>
                  </a:lnTo>
                  <a:lnTo>
                    <a:pt x="14" y="52"/>
                  </a:lnTo>
                  <a:lnTo>
                    <a:pt x="14" y="56"/>
                  </a:lnTo>
                  <a:lnTo>
                    <a:pt x="15" y="57"/>
                  </a:lnTo>
                  <a:lnTo>
                    <a:pt x="15" y="58"/>
                  </a:lnTo>
                  <a:lnTo>
                    <a:pt x="15" y="60"/>
                  </a:lnTo>
                  <a:lnTo>
                    <a:pt x="16" y="62"/>
                  </a:lnTo>
                  <a:lnTo>
                    <a:pt x="16" y="63"/>
                  </a:lnTo>
                  <a:lnTo>
                    <a:pt x="16" y="64"/>
                  </a:lnTo>
                  <a:lnTo>
                    <a:pt x="17" y="64"/>
                  </a:lnTo>
                  <a:lnTo>
                    <a:pt x="17" y="6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92" name="Freeform 250">
              <a:extLst>
                <a:ext uri="{FF2B5EF4-FFF2-40B4-BE49-F238E27FC236}">
                  <a16:creationId xmlns:a16="http://schemas.microsoft.com/office/drawing/2014/main" id="{00046572-5212-4BE4-858E-34C227E33C3A}"/>
                </a:ext>
              </a:extLst>
            </p:cNvPr>
            <p:cNvSpPr>
              <a:spLocks/>
            </p:cNvSpPr>
            <p:nvPr/>
          </p:nvSpPr>
          <p:spPr bwMode="auto">
            <a:xfrm>
              <a:off x="3873791" y="3315132"/>
              <a:ext cx="28569" cy="68314"/>
            </a:xfrm>
            <a:custGeom>
              <a:avLst/>
              <a:gdLst>
                <a:gd name="T0" fmla="*/ 0 w 18"/>
                <a:gd name="T1" fmla="*/ 2147483646 h 87"/>
                <a:gd name="T2" fmla="*/ 2147483646 w 18"/>
                <a:gd name="T3" fmla="*/ 2147483646 h 87"/>
                <a:gd name="T4" fmla="*/ 2147483646 w 18"/>
                <a:gd name="T5" fmla="*/ 2147483646 h 87"/>
                <a:gd name="T6" fmla="*/ 2147483646 w 18"/>
                <a:gd name="T7" fmla="*/ 2147483646 h 87"/>
                <a:gd name="T8" fmla="*/ 2147483646 w 18"/>
                <a:gd name="T9" fmla="*/ 2147483646 h 87"/>
                <a:gd name="T10" fmla="*/ 2147483646 w 18"/>
                <a:gd name="T11" fmla="*/ 2147483646 h 87"/>
                <a:gd name="T12" fmla="*/ 2147483646 w 18"/>
                <a:gd name="T13" fmla="*/ 2147483646 h 87"/>
                <a:gd name="T14" fmla="*/ 2147483646 w 18"/>
                <a:gd name="T15" fmla="*/ 2147483646 h 87"/>
                <a:gd name="T16" fmla="*/ 2147483646 w 18"/>
                <a:gd name="T17" fmla="*/ 2147483646 h 87"/>
                <a:gd name="T18" fmla="*/ 2147483646 w 18"/>
                <a:gd name="T19" fmla="*/ 2147483646 h 87"/>
                <a:gd name="T20" fmla="*/ 2147483646 w 18"/>
                <a:gd name="T21" fmla="*/ 2147483646 h 87"/>
                <a:gd name="T22" fmla="*/ 2147483646 w 18"/>
                <a:gd name="T23" fmla="*/ 2147483646 h 87"/>
                <a:gd name="T24" fmla="*/ 2147483646 w 18"/>
                <a:gd name="T25" fmla="*/ 2147483646 h 87"/>
                <a:gd name="T26" fmla="*/ 2147483646 w 18"/>
                <a:gd name="T27" fmla="*/ 2147483646 h 87"/>
                <a:gd name="T28" fmla="*/ 2147483646 w 18"/>
                <a:gd name="T29" fmla="*/ 2147483646 h 87"/>
                <a:gd name="T30" fmla="*/ 2147483646 w 18"/>
                <a:gd name="T31" fmla="*/ 2147483646 h 87"/>
                <a:gd name="T32" fmla="*/ 2147483646 w 18"/>
                <a:gd name="T33" fmla="*/ 2147483646 h 87"/>
                <a:gd name="T34" fmla="*/ 2147483646 w 18"/>
                <a:gd name="T35" fmla="*/ 2147483646 h 87"/>
                <a:gd name="T36" fmla="*/ 2147483646 w 18"/>
                <a:gd name="T37" fmla="*/ 2147483646 h 87"/>
                <a:gd name="T38" fmla="*/ 2147483646 w 18"/>
                <a:gd name="T39" fmla="*/ 2147483646 h 87"/>
                <a:gd name="T40" fmla="*/ 2147483646 w 18"/>
                <a:gd name="T41" fmla="*/ 2147483646 h 87"/>
                <a:gd name="T42" fmla="*/ 2147483646 w 18"/>
                <a:gd name="T43" fmla="*/ 2147483646 h 87"/>
                <a:gd name="T44" fmla="*/ 2147483646 w 18"/>
                <a:gd name="T45" fmla="*/ 2147483646 h 87"/>
                <a:gd name="T46" fmla="*/ 2147483646 w 18"/>
                <a:gd name="T47" fmla="*/ 2147483646 h 87"/>
                <a:gd name="T48" fmla="*/ 2147483646 w 18"/>
                <a:gd name="T49" fmla="*/ 2147483646 h 87"/>
                <a:gd name="T50" fmla="*/ 2147483646 w 18"/>
                <a:gd name="T51" fmla="*/ 2147483646 h 87"/>
                <a:gd name="T52" fmla="*/ 2147483646 w 18"/>
                <a:gd name="T53" fmla="*/ 2147483646 h 87"/>
                <a:gd name="T54" fmla="*/ 2147483646 w 18"/>
                <a:gd name="T55" fmla="*/ 2147483646 h 87"/>
                <a:gd name="T56" fmla="*/ 2147483646 w 18"/>
                <a:gd name="T57" fmla="*/ 2147483646 h 87"/>
                <a:gd name="T58" fmla="*/ 2147483646 w 18"/>
                <a:gd name="T59" fmla="*/ 2147483646 h 87"/>
                <a:gd name="T60" fmla="*/ 2147483646 w 18"/>
                <a:gd name="T61" fmla="*/ 2147483646 h 87"/>
                <a:gd name="T62" fmla="*/ 2147483646 w 18"/>
                <a:gd name="T63" fmla="*/ 2147483646 h 87"/>
                <a:gd name="T64" fmla="*/ 2147483646 w 18"/>
                <a:gd name="T65" fmla="*/ 2147483646 h 87"/>
                <a:gd name="T66" fmla="*/ 2147483646 w 18"/>
                <a:gd name="T67" fmla="*/ 2147483646 h 87"/>
                <a:gd name="T68" fmla="*/ 2147483646 w 18"/>
                <a:gd name="T69" fmla="*/ 2147483646 h 87"/>
                <a:gd name="T70" fmla="*/ 2147483646 w 18"/>
                <a:gd name="T71" fmla="*/ 2147483646 h 87"/>
                <a:gd name="T72" fmla="*/ 2147483646 w 18"/>
                <a:gd name="T73" fmla="*/ 2147483646 h 87"/>
                <a:gd name="T74" fmla="*/ 2147483646 w 18"/>
                <a:gd name="T75" fmla="*/ 2147483646 h 87"/>
                <a:gd name="T76" fmla="*/ 2147483646 w 18"/>
                <a:gd name="T77" fmla="*/ 2147483646 h 87"/>
                <a:gd name="T78" fmla="*/ 2147483646 w 18"/>
                <a:gd name="T79" fmla="*/ 2147483646 h 87"/>
                <a:gd name="T80" fmla="*/ 2147483646 w 18"/>
                <a:gd name="T81" fmla="*/ 2147483646 h 87"/>
                <a:gd name="T82" fmla="*/ 2147483646 w 18"/>
                <a:gd name="T83" fmla="*/ 2147483646 h 87"/>
                <a:gd name="T84" fmla="*/ 2147483646 w 18"/>
                <a:gd name="T85" fmla="*/ 2147483646 h 87"/>
                <a:gd name="T86" fmla="*/ 2147483646 w 18"/>
                <a:gd name="T87" fmla="*/ 2147483646 h 87"/>
                <a:gd name="T88" fmla="*/ 2147483646 w 18"/>
                <a:gd name="T89" fmla="*/ 2147483646 h 87"/>
                <a:gd name="T90" fmla="*/ 2147483646 w 18"/>
                <a:gd name="T91" fmla="*/ 2147483646 h 87"/>
                <a:gd name="T92" fmla="*/ 2147483646 w 18"/>
                <a:gd name="T93" fmla="*/ 2147483646 h 87"/>
                <a:gd name="T94" fmla="*/ 2147483646 w 18"/>
                <a:gd name="T95" fmla="*/ 2147483646 h 87"/>
                <a:gd name="T96" fmla="*/ 2147483646 w 18"/>
                <a:gd name="T97" fmla="*/ 2147483646 h 87"/>
                <a:gd name="T98" fmla="*/ 2147483646 w 18"/>
                <a:gd name="T99" fmla="*/ 0 h 8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87">
                  <a:moveTo>
                    <a:pt x="0" y="61"/>
                  </a:moveTo>
                  <a:lnTo>
                    <a:pt x="1" y="63"/>
                  </a:lnTo>
                  <a:lnTo>
                    <a:pt x="2" y="64"/>
                  </a:lnTo>
                  <a:lnTo>
                    <a:pt x="2" y="63"/>
                  </a:lnTo>
                  <a:lnTo>
                    <a:pt x="3" y="63"/>
                  </a:lnTo>
                  <a:lnTo>
                    <a:pt x="3" y="64"/>
                  </a:lnTo>
                  <a:lnTo>
                    <a:pt x="3" y="63"/>
                  </a:lnTo>
                  <a:lnTo>
                    <a:pt x="4" y="62"/>
                  </a:lnTo>
                  <a:lnTo>
                    <a:pt x="4" y="63"/>
                  </a:lnTo>
                  <a:lnTo>
                    <a:pt x="5" y="62"/>
                  </a:lnTo>
                  <a:lnTo>
                    <a:pt x="5" y="63"/>
                  </a:lnTo>
                  <a:lnTo>
                    <a:pt x="6" y="63"/>
                  </a:lnTo>
                  <a:lnTo>
                    <a:pt x="7" y="66"/>
                  </a:lnTo>
                  <a:lnTo>
                    <a:pt x="7" y="69"/>
                  </a:lnTo>
                  <a:lnTo>
                    <a:pt x="8" y="72"/>
                  </a:lnTo>
                  <a:lnTo>
                    <a:pt x="8" y="75"/>
                  </a:lnTo>
                  <a:lnTo>
                    <a:pt x="9" y="78"/>
                  </a:lnTo>
                  <a:lnTo>
                    <a:pt x="9" y="80"/>
                  </a:lnTo>
                  <a:lnTo>
                    <a:pt x="9" y="83"/>
                  </a:lnTo>
                  <a:lnTo>
                    <a:pt x="10" y="83"/>
                  </a:lnTo>
                  <a:lnTo>
                    <a:pt x="10" y="84"/>
                  </a:lnTo>
                  <a:lnTo>
                    <a:pt x="11" y="84"/>
                  </a:lnTo>
                  <a:lnTo>
                    <a:pt x="11" y="86"/>
                  </a:lnTo>
                  <a:lnTo>
                    <a:pt x="12" y="86"/>
                  </a:lnTo>
                  <a:lnTo>
                    <a:pt x="13" y="87"/>
                  </a:lnTo>
                  <a:lnTo>
                    <a:pt x="13" y="85"/>
                  </a:lnTo>
                  <a:lnTo>
                    <a:pt x="14" y="84"/>
                  </a:lnTo>
                  <a:lnTo>
                    <a:pt x="14" y="81"/>
                  </a:lnTo>
                  <a:lnTo>
                    <a:pt x="15" y="78"/>
                  </a:lnTo>
                  <a:lnTo>
                    <a:pt x="15" y="75"/>
                  </a:lnTo>
                  <a:lnTo>
                    <a:pt x="16" y="71"/>
                  </a:lnTo>
                  <a:lnTo>
                    <a:pt x="16" y="63"/>
                  </a:lnTo>
                  <a:lnTo>
                    <a:pt x="16" y="55"/>
                  </a:lnTo>
                  <a:lnTo>
                    <a:pt x="17" y="45"/>
                  </a:lnTo>
                  <a:lnTo>
                    <a:pt x="17" y="35"/>
                  </a:lnTo>
                  <a:lnTo>
                    <a:pt x="17" y="24"/>
                  </a:lnTo>
                  <a:lnTo>
                    <a:pt x="18" y="12"/>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93" name="Freeform 251">
              <a:extLst>
                <a:ext uri="{FF2B5EF4-FFF2-40B4-BE49-F238E27FC236}">
                  <a16:creationId xmlns:a16="http://schemas.microsoft.com/office/drawing/2014/main" id="{CD4E40BF-29C0-4CDE-A73F-63F6EF7519E2}"/>
                </a:ext>
              </a:extLst>
            </p:cNvPr>
            <p:cNvSpPr>
              <a:spLocks/>
            </p:cNvSpPr>
            <p:nvPr/>
          </p:nvSpPr>
          <p:spPr bwMode="auto">
            <a:xfrm>
              <a:off x="3902360" y="3242891"/>
              <a:ext cx="28569" cy="101294"/>
            </a:xfrm>
            <a:custGeom>
              <a:avLst/>
              <a:gdLst>
                <a:gd name="T0" fmla="*/ 0 w 18"/>
                <a:gd name="T1" fmla="*/ 2147483646 h 129"/>
                <a:gd name="T2" fmla="*/ 0 w 18"/>
                <a:gd name="T3" fmla="*/ 2147483646 h 129"/>
                <a:gd name="T4" fmla="*/ 2147483646 w 18"/>
                <a:gd name="T5" fmla="*/ 2147483646 h 129"/>
                <a:gd name="T6" fmla="*/ 2147483646 w 18"/>
                <a:gd name="T7" fmla="*/ 2147483646 h 129"/>
                <a:gd name="T8" fmla="*/ 2147483646 w 18"/>
                <a:gd name="T9" fmla="*/ 2147483646 h 129"/>
                <a:gd name="T10" fmla="*/ 2147483646 w 18"/>
                <a:gd name="T11" fmla="*/ 2147483646 h 129"/>
                <a:gd name="T12" fmla="*/ 2147483646 w 18"/>
                <a:gd name="T13" fmla="*/ 2147483646 h 129"/>
                <a:gd name="T14" fmla="*/ 2147483646 w 18"/>
                <a:gd name="T15" fmla="*/ 2147483646 h 129"/>
                <a:gd name="T16" fmla="*/ 2147483646 w 18"/>
                <a:gd name="T17" fmla="*/ 2147483646 h 129"/>
                <a:gd name="T18" fmla="*/ 2147483646 w 18"/>
                <a:gd name="T19" fmla="*/ 2147483646 h 129"/>
                <a:gd name="T20" fmla="*/ 2147483646 w 18"/>
                <a:gd name="T21" fmla="*/ 2147483646 h 129"/>
                <a:gd name="T22" fmla="*/ 2147483646 w 18"/>
                <a:gd name="T23" fmla="*/ 0 h 129"/>
                <a:gd name="T24" fmla="*/ 2147483646 w 18"/>
                <a:gd name="T25" fmla="*/ 0 h 129"/>
                <a:gd name="T26" fmla="*/ 2147483646 w 18"/>
                <a:gd name="T27" fmla="*/ 0 h 129"/>
                <a:gd name="T28" fmla="*/ 2147483646 w 18"/>
                <a:gd name="T29" fmla="*/ 2147483646 h 129"/>
                <a:gd name="T30" fmla="*/ 2147483646 w 18"/>
                <a:gd name="T31" fmla="*/ 2147483646 h 129"/>
                <a:gd name="T32" fmla="*/ 2147483646 w 18"/>
                <a:gd name="T33" fmla="*/ 2147483646 h 129"/>
                <a:gd name="T34" fmla="*/ 2147483646 w 18"/>
                <a:gd name="T35" fmla="*/ 2147483646 h 129"/>
                <a:gd name="T36" fmla="*/ 2147483646 w 18"/>
                <a:gd name="T37" fmla="*/ 2147483646 h 129"/>
                <a:gd name="T38" fmla="*/ 2147483646 w 18"/>
                <a:gd name="T39" fmla="*/ 2147483646 h 129"/>
                <a:gd name="T40" fmla="*/ 2147483646 w 18"/>
                <a:gd name="T41" fmla="*/ 2147483646 h 129"/>
                <a:gd name="T42" fmla="*/ 2147483646 w 18"/>
                <a:gd name="T43" fmla="*/ 2147483646 h 129"/>
                <a:gd name="T44" fmla="*/ 2147483646 w 18"/>
                <a:gd name="T45" fmla="*/ 2147483646 h 129"/>
                <a:gd name="T46" fmla="*/ 2147483646 w 18"/>
                <a:gd name="T47" fmla="*/ 2147483646 h 129"/>
                <a:gd name="T48" fmla="*/ 2147483646 w 18"/>
                <a:gd name="T49" fmla="*/ 2147483646 h 129"/>
                <a:gd name="T50" fmla="*/ 2147483646 w 18"/>
                <a:gd name="T51" fmla="*/ 2147483646 h 129"/>
                <a:gd name="T52" fmla="*/ 2147483646 w 18"/>
                <a:gd name="T53" fmla="*/ 2147483646 h 129"/>
                <a:gd name="T54" fmla="*/ 2147483646 w 18"/>
                <a:gd name="T55" fmla="*/ 2147483646 h 129"/>
                <a:gd name="T56" fmla="*/ 2147483646 w 18"/>
                <a:gd name="T57" fmla="*/ 2147483646 h 129"/>
                <a:gd name="T58" fmla="*/ 2147483646 w 18"/>
                <a:gd name="T59" fmla="*/ 2147483646 h 129"/>
                <a:gd name="T60" fmla="*/ 2147483646 w 18"/>
                <a:gd name="T61" fmla="*/ 2147483646 h 129"/>
                <a:gd name="T62" fmla="*/ 2147483646 w 18"/>
                <a:gd name="T63" fmla="*/ 2147483646 h 129"/>
                <a:gd name="T64" fmla="*/ 2147483646 w 18"/>
                <a:gd name="T65" fmla="*/ 2147483646 h 129"/>
                <a:gd name="T66" fmla="*/ 2147483646 w 18"/>
                <a:gd name="T67" fmla="*/ 2147483646 h 129"/>
                <a:gd name="T68" fmla="*/ 2147483646 w 18"/>
                <a:gd name="T69" fmla="*/ 2147483646 h 129"/>
                <a:gd name="T70" fmla="*/ 2147483646 w 18"/>
                <a:gd name="T71" fmla="*/ 2147483646 h 129"/>
                <a:gd name="T72" fmla="*/ 2147483646 w 18"/>
                <a:gd name="T73" fmla="*/ 2147483646 h 129"/>
                <a:gd name="T74" fmla="*/ 2147483646 w 18"/>
                <a:gd name="T75" fmla="*/ 2147483646 h 129"/>
                <a:gd name="T76" fmla="*/ 2147483646 w 18"/>
                <a:gd name="T77" fmla="*/ 2147483646 h 129"/>
                <a:gd name="T78" fmla="*/ 2147483646 w 18"/>
                <a:gd name="T79" fmla="*/ 2147483646 h 129"/>
                <a:gd name="T80" fmla="*/ 2147483646 w 18"/>
                <a:gd name="T81" fmla="*/ 2147483646 h 129"/>
                <a:gd name="T82" fmla="*/ 2147483646 w 18"/>
                <a:gd name="T83" fmla="*/ 2147483646 h 129"/>
                <a:gd name="T84" fmla="*/ 2147483646 w 18"/>
                <a:gd name="T85" fmla="*/ 2147483646 h 129"/>
                <a:gd name="T86" fmla="*/ 2147483646 w 18"/>
                <a:gd name="T87" fmla="*/ 2147483646 h 129"/>
                <a:gd name="T88" fmla="*/ 2147483646 w 18"/>
                <a:gd name="T89" fmla="*/ 2147483646 h 129"/>
                <a:gd name="T90" fmla="*/ 2147483646 w 18"/>
                <a:gd name="T91" fmla="*/ 2147483646 h 129"/>
                <a:gd name="T92" fmla="*/ 2147483646 w 18"/>
                <a:gd name="T93" fmla="*/ 2147483646 h 129"/>
                <a:gd name="T94" fmla="*/ 2147483646 w 18"/>
                <a:gd name="T95" fmla="*/ 2147483646 h 129"/>
                <a:gd name="T96" fmla="*/ 2147483646 w 18"/>
                <a:gd name="T97" fmla="*/ 2147483646 h 129"/>
                <a:gd name="T98" fmla="*/ 2147483646 w 18"/>
                <a:gd name="T99" fmla="*/ 2147483646 h 1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29">
                  <a:moveTo>
                    <a:pt x="0" y="92"/>
                  </a:moveTo>
                  <a:lnTo>
                    <a:pt x="0" y="79"/>
                  </a:lnTo>
                  <a:lnTo>
                    <a:pt x="1" y="69"/>
                  </a:lnTo>
                  <a:lnTo>
                    <a:pt x="1" y="58"/>
                  </a:lnTo>
                  <a:lnTo>
                    <a:pt x="2" y="46"/>
                  </a:lnTo>
                  <a:lnTo>
                    <a:pt x="2" y="35"/>
                  </a:lnTo>
                  <a:lnTo>
                    <a:pt x="2" y="26"/>
                  </a:lnTo>
                  <a:lnTo>
                    <a:pt x="3" y="18"/>
                  </a:lnTo>
                  <a:lnTo>
                    <a:pt x="3" y="12"/>
                  </a:lnTo>
                  <a:lnTo>
                    <a:pt x="3" y="7"/>
                  </a:lnTo>
                  <a:lnTo>
                    <a:pt x="4" y="5"/>
                  </a:lnTo>
                  <a:lnTo>
                    <a:pt x="4" y="0"/>
                  </a:lnTo>
                  <a:lnTo>
                    <a:pt x="5" y="0"/>
                  </a:lnTo>
                  <a:lnTo>
                    <a:pt x="5" y="2"/>
                  </a:lnTo>
                  <a:lnTo>
                    <a:pt x="5" y="4"/>
                  </a:lnTo>
                  <a:lnTo>
                    <a:pt x="6" y="6"/>
                  </a:lnTo>
                  <a:lnTo>
                    <a:pt x="6" y="10"/>
                  </a:lnTo>
                  <a:lnTo>
                    <a:pt x="7" y="14"/>
                  </a:lnTo>
                  <a:lnTo>
                    <a:pt x="7" y="19"/>
                  </a:lnTo>
                  <a:lnTo>
                    <a:pt x="7" y="24"/>
                  </a:lnTo>
                  <a:lnTo>
                    <a:pt x="7" y="29"/>
                  </a:lnTo>
                  <a:lnTo>
                    <a:pt x="8" y="36"/>
                  </a:lnTo>
                  <a:lnTo>
                    <a:pt x="8" y="43"/>
                  </a:lnTo>
                  <a:lnTo>
                    <a:pt x="9" y="48"/>
                  </a:lnTo>
                  <a:lnTo>
                    <a:pt x="9" y="54"/>
                  </a:lnTo>
                  <a:lnTo>
                    <a:pt x="9" y="60"/>
                  </a:lnTo>
                  <a:lnTo>
                    <a:pt x="10" y="66"/>
                  </a:lnTo>
                  <a:lnTo>
                    <a:pt x="10" y="70"/>
                  </a:lnTo>
                  <a:lnTo>
                    <a:pt x="10" y="77"/>
                  </a:lnTo>
                  <a:lnTo>
                    <a:pt x="11" y="80"/>
                  </a:lnTo>
                  <a:lnTo>
                    <a:pt x="11" y="85"/>
                  </a:lnTo>
                  <a:lnTo>
                    <a:pt x="11" y="90"/>
                  </a:lnTo>
                  <a:lnTo>
                    <a:pt x="12" y="94"/>
                  </a:lnTo>
                  <a:lnTo>
                    <a:pt x="12" y="96"/>
                  </a:lnTo>
                  <a:lnTo>
                    <a:pt x="13" y="101"/>
                  </a:lnTo>
                  <a:lnTo>
                    <a:pt x="13" y="103"/>
                  </a:lnTo>
                  <a:lnTo>
                    <a:pt x="13" y="106"/>
                  </a:lnTo>
                  <a:lnTo>
                    <a:pt x="14" y="110"/>
                  </a:lnTo>
                  <a:lnTo>
                    <a:pt x="14" y="111"/>
                  </a:lnTo>
                  <a:lnTo>
                    <a:pt x="14" y="115"/>
                  </a:lnTo>
                  <a:lnTo>
                    <a:pt x="15" y="115"/>
                  </a:lnTo>
                  <a:lnTo>
                    <a:pt x="15" y="118"/>
                  </a:lnTo>
                  <a:lnTo>
                    <a:pt x="15" y="120"/>
                  </a:lnTo>
                  <a:lnTo>
                    <a:pt x="16" y="122"/>
                  </a:lnTo>
                  <a:lnTo>
                    <a:pt x="16" y="124"/>
                  </a:lnTo>
                  <a:lnTo>
                    <a:pt x="16" y="125"/>
                  </a:lnTo>
                  <a:lnTo>
                    <a:pt x="17" y="126"/>
                  </a:lnTo>
                  <a:lnTo>
                    <a:pt x="17" y="128"/>
                  </a:lnTo>
                  <a:lnTo>
                    <a:pt x="18" y="12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94" name="Freeform 252">
              <a:extLst>
                <a:ext uri="{FF2B5EF4-FFF2-40B4-BE49-F238E27FC236}">
                  <a16:creationId xmlns:a16="http://schemas.microsoft.com/office/drawing/2014/main" id="{0552A398-3542-45A6-9044-B3D74E100645}"/>
                </a:ext>
              </a:extLst>
            </p:cNvPr>
            <p:cNvSpPr>
              <a:spLocks/>
            </p:cNvSpPr>
            <p:nvPr/>
          </p:nvSpPr>
          <p:spPr bwMode="auto">
            <a:xfrm>
              <a:off x="3930930" y="3329267"/>
              <a:ext cx="26983" cy="25912"/>
            </a:xfrm>
            <a:custGeom>
              <a:avLst/>
              <a:gdLst>
                <a:gd name="T0" fmla="*/ 0 w 17"/>
                <a:gd name="T1" fmla="*/ 2147483646 h 33"/>
                <a:gd name="T2" fmla="*/ 0 w 17"/>
                <a:gd name="T3" fmla="*/ 2147483646 h 33"/>
                <a:gd name="T4" fmla="*/ 0 w 17"/>
                <a:gd name="T5" fmla="*/ 2147483646 h 33"/>
                <a:gd name="T6" fmla="*/ 2147483646 w 17"/>
                <a:gd name="T7" fmla="*/ 2147483646 h 33"/>
                <a:gd name="T8" fmla="*/ 2147483646 w 17"/>
                <a:gd name="T9" fmla="*/ 2147483646 h 33"/>
                <a:gd name="T10" fmla="*/ 2147483646 w 17"/>
                <a:gd name="T11" fmla="*/ 2147483646 h 33"/>
                <a:gd name="T12" fmla="*/ 2147483646 w 17"/>
                <a:gd name="T13" fmla="*/ 2147483646 h 33"/>
                <a:gd name="T14" fmla="*/ 2147483646 w 17"/>
                <a:gd name="T15" fmla="*/ 2147483646 h 33"/>
                <a:gd name="T16" fmla="*/ 2147483646 w 17"/>
                <a:gd name="T17" fmla="*/ 2147483646 h 33"/>
                <a:gd name="T18" fmla="*/ 2147483646 w 17"/>
                <a:gd name="T19" fmla="*/ 2147483646 h 33"/>
                <a:gd name="T20" fmla="*/ 2147483646 w 17"/>
                <a:gd name="T21" fmla="*/ 2147483646 h 33"/>
                <a:gd name="T22" fmla="*/ 2147483646 w 17"/>
                <a:gd name="T23" fmla="*/ 2147483646 h 33"/>
                <a:gd name="T24" fmla="*/ 2147483646 w 17"/>
                <a:gd name="T25" fmla="*/ 2147483646 h 33"/>
                <a:gd name="T26" fmla="*/ 2147483646 w 17"/>
                <a:gd name="T27" fmla="*/ 2147483646 h 33"/>
                <a:gd name="T28" fmla="*/ 2147483646 w 17"/>
                <a:gd name="T29" fmla="*/ 2147483646 h 33"/>
                <a:gd name="T30" fmla="*/ 2147483646 w 17"/>
                <a:gd name="T31" fmla="*/ 2147483646 h 33"/>
                <a:gd name="T32" fmla="*/ 2147483646 w 17"/>
                <a:gd name="T33" fmla="*/ 2147483646 h 33"/>
                <a:gd name="T34" fmla="*/ 2147483646 w 17"/>
                <a:gd name="T35" fmla="*/ 2147483646 h 33"/>
                <a:gd name="T36" fmla="*/ 2147483646 w 17"/>
                <a:gd name="T37" fmla="*/ 2147483646 h 33"/>
                <a:gd name="T38" fmla="*/ 2147483646 w 17"/>
                <a:gd name="T39" fmla="*/ 2147483646 h 33"/>
                <a:gd name="T40" fmla="*/ 2147483646 w 17"/>
                <a:gd name="T41" fmla="*/ 2147483646 h 33"/>
                <a:gd name="T42" fmla="*/ 2147483646 w 17"/>
                <a:gd name="T43" fmla="*/ 2147483646 h 33"/>
                <a:gd name="T44" fmla="*/ 2147483646 w 17"/>
                <a:gd name="T45" fmla="*/ 2147483646 h 33"/>
                <a:gd name="T46" fmla="*/ 2147483646 w 17"/>
                <a:gd name="T47" fmla="*/ 2147483646 h 33"/>
                <a:gd name="T48" fmla="*/ 2147483646 w 17"/>
                <a:gd name="T49" fmla="*/ 2147483646 h 33"/>
                <a:gd name="T50" fmla="*/ 2147483646 w 17"/>
                <a:gd name="T51" fmla="*/ 2147483646 h 33"/>
                <a:gd name="T52" fmla="*/ 2147483646 w 17"/>
                <a:gd name="T53" fmla="*/ 2147483646 h 33"/>
                <a:gd name="T54" fmla="*/ 2147483646 w 17"/>
                <a:gd name="T55" fmla="*/ 2147483646 h 33"/>
                <a:gd name="T56" fmla="*/ 2147483646 w 17"/>
                <a:gd name="T57" fmla="*/ 2147483646 h 33"/>
                <a:gd name="T58" fmla="*/ 2147483646 w 17"/>
                <a:gd name="T59" fmla="*/ 2147483646 h 33"/>
                <a:gd name="T60" fmla="*/ 2147483646 w 17"/>
                <a:gd name="T61" fmla="*/ 2147483646 h 33"/>
                <a:gd name="T62" fmla="*/ 2147483646 w 17"/>
                <a:gd name="T63" fmla="*/ 2147483646 h 33"/>
                <a:gd name="T64" fmla="*/ 2147483646 w 17"/>
                <a:gd name="T65" fmla="*/ 2147483646 h 33"/>
                <a:gd name="T66" fmla="*/ 2147483646 w 17"/>
                <a:gd name="T67" fmla="*/ 2147483646 h 33"/>
                <a:gd name="T68" fmla="*/ 2147483646 w 17"/>
                <a:gd name="T69" fmla="*/ 2147483646 h 33"/>
                <a:gd name="T70" fmla="*/ 2147483646 w 17"/>
                <a:gd name="T71" fmla="*/ 2147483646 h 33"/>
                <a:gd name="T72" fmla="*/ 2147483646 w 17"/>
                <a:gd name="T73" fmla="*/ 0 h 33"/>
                <a:gd name="T74" fmla="*/ 2147483646 w 17"/>
                <a:gd name="T75" fmla="*/ 2147483646 h 33"/>
                <a:gd name="T76" fmla="*/ 2147483646 w 17"/>
                <a:gd name="T77" fmla="*/ 0 h 33"/>
                <a:gd name="T78" fmla="*/ 2147483646 w 17"/>
                <a:gd name="T79" fmla="*/ 2147483646 h 33"/>
                <a:gd name="T80" fmla="*/ 2147483646 w 17"/>
                <a:gd name="T81" fmla="*/ 2147483646 h 33"/>
                <a:gd name="T82" fmla="*/ 2147483646 w 17"/>
                <a:gd name="T83" fmla="*/ 2147483646 h 33"/>
                <a:gd name="T84" fmla="*/ 2147483646 w 17"/>
                <a:gd name="T85" fmla="*/ 2147483646 h 33"/>
                <a:gd name="T86" fmla="*/ 2147483646 w 17"/>
                <a:gd name="T87" fmla="*/ 2147483646 h 33"/>
                <a:gd name="T88" fmla="*/ 2147483646 w 17"/>
                <a:gd name="T89" fmla="*/ 2147483646 h 33"/>
                <a:gd name="T90" fmla="*/ 2147483646 w 17"/>
                <a:gd name="T91" fmla="*/ 2147483646 h 33"/>
                <a:gd name="T92" fmla="*/ 2147483646 w 17"/>
                <a:gd name="T93" fmla="*/ 2147483646 h 33"/>
                <a:gd name="T94" fmla="*/ 2147483646 w 17"/>
                <a:gd name="T95" fmla="*/ 2147483646 h 33"/>
                <a:gd name="T96" fmla="*/ 2147483646 w 17"/>
                <a:gd name="T97" fmla="*/ 2147483646 h 33"/>
                <a:gd name="T98" fmla="*/ 2147483646 w 17"/>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3">
                  <a:moveTo>
                    <a:pt x="0" y="19"/>
                  </a:moveTo>
                  <a:lnTo>
                    <a:pt x="0" y="20"/>
                  </a:lnTo>
                  <a:lnTo>
                    <a:pt x="0" y="23"/>
                  </a:lnTo>
                  <a:lnTo>
                    <a:pt x="1" y="24"/>
                  </a:lnTo>
                  <a:lnTo>
                    <a:pt x="1" y="26"/>
                  </a:lnTo>
                  <a:lnTo>
                    <a:pt x="1" y="28"/>
                  </a:lnTo>
                  <a:lnTo>
                    <a:pt x="2" y="29"/>
                  </a:lnTo>
                  <a:lnTo>
                    <a:pt x="2" y="30"/>
                  </a:lnTo>
                  <a:lnTo>
                    <a:pt x="2" y="32"/>
                  </a:lnTo>
                  <a:lnTo>
                    <a:pt x="3" y="33"/>
                  </a:lnTo>
                  <a:lnTo>
                    <a:pt x="4" y="33"/>
                  </a:lnTo>
                  <a:lnTo>
                    <a:pt x="5" y="31"/>
                  </a:lnTo>
                  <a:lnTo>
                    <a:pt x="5" y="28"/>
                  </a:lnTo>
                  <a:lnTo>
                    <a:pt x="6" y="28"/>
                  </a:lnTo>
                  <a:lnTo>
                    <a:pt x="6" y="26"/>
                  </a:lnTo>
                  <a:lnTo>
                    <a:pt x="6" y="25"/>
                  </a:lnTo>
                  <a:lnTo>
                    <a:pt x="7" y="21"/>
                  </a:lnTo>
                  <a:lnTo>
                    <a:pt x="7" y="20"/>
                  </a:lnTo>
                  <a:lnTo>
                    <a:pt x="7" y="19"/>
                  </a:lnTo>
                  <a:lnTo>
                    <a:pt x="8" y="16"/>
                  </a:lnTo>
                  <a:lnTo>
                    <a:pt x="8" y="15"/>
                  </a:lnTo>
                  <a:lnTo>
                    <a:pt x="9" y="13"/>
                  </a:lnTo>
                  <a:lnTo>
                    <a:pt x="9" y="11"/>
                  </a:lnTo>
                  <a:lnTo>
                    <a:pt x="9" y="9"/>
                  </a:lnTo>
                  <a:lnTo>
                    <a:pt x="10" y="7"/>
                  </a:lnTo>
                  <a:lnTo>
                    <a:pt x="10" y="5"/>
                  </a:lnTo>
                  <a:lnTo>
                    <a:pt x="11" y="4"/>
                  </a:lnTo>
                  <a:lnTo>
                    <a:pt x="11" y="2"/>
                  </a:lnTo>
                  <a:lnTo>
                    <a:pt x="11" y="1"/>
                  </a:lnTo>
                  <a:lnTo>
                    <a:pt x="12" y="1"/>
                  </a:lnTo>
                  <a:lnTo>
                    <a:pt x="12" y="0"/>
                  </a:lnTo>
                  <a:lnTo>
                    <a:pt x="13" y="1"/>
                  </a:lnTo>
                  <a:lnTo>
                    <a:pt x="13" y="0"/>
                  </a:lnTo>
                  <a:lnTo>
                    <a:pt x="14" y="1"/>
                  </a:lnTo>
                  <a:lnTo>
                    <a:pt x="15" y="2"/>
                  </a:lnTo>
                  <a:lnTo>
                    <a:pt x="15" y="3"/>
                  </a:lnTo>
                  <a:lnTo>
                    <a:pt x="16" y="4"/>
                  </a:lnTo>
                  <a:lnTo>
                    <a:pt x="16" y="6"/>
                  </a:lnTo>
                  <a:lnTo>
                    <a:pt x="16" y="5"/>
                  </a:lnTo>
                  <a:lnTo>
                    <a:pt x="17" y="9"/>
                  </a:lnTo>
                  <a:lnTo>
                    <a:pt x="17" y="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95" name="Freeform 253">
              <a:extLst>
                <a:ext uri="{FF2B5EF4-FFF2-40B4-BE49-F238E27FC236}">
                  <a16:creationId xmlns:a16="http://schemas.microsoft.com/office/drawing/2014/main" id="{626BC877-51A8-4589-B909-237CD8FD28F5}"/>
                </a:ext>
              </a:extLst>
            </p:cNvPr>
            <p:cNvSpPr>
              <a:spLocks/>
            </p:cNvSpPr>
            <p:nvPr/>
          </p:nvSpPr>
          <p:spPr bwMode="auto">
            <a:xfrm>
              <a:off x="3957913" y="3335548"/>
              <a:ext cx="28569" cy="31409"/>
            </a:xfrm>
            <a:custGeom>
              <a:avLst/>
              <a:gdLst>
                <a:gd name="T0" fmla="*/ 0 w 18"/>
                <a:gd name="T1" fmla="*/ 0 h 40"/>
                <a:gd name="T2" fmla="*/ 2147483646 w 18"/>
                <a:gd name="T3" fmla="*/ 2147483646 h 40"/>
                <a:gd name="T4" fmla="*/ 2147483646 w 18"/>
                <a:gd name="T5" fmla="*/ 2147483646 h 40"/>
                <a:gd name="T6" fmla="*/ 2147483646 w 18"/>
                <a:gd name="T7" fmla="*/ 2147483646 h 40"/>
                <a:gd name="T8" fmla="*/ 2147483646 w 18"/>
                <a:gd name="T9" fmla="*/ 2147483646 h 40"/>
                <a:gd name="T10" fmla="*/ 2147483646 w 18"/>
                <a:gd name="T11" fmla="*/ 2147483646 h 40"/>
                <a:gd name="T12" fmla="*/ 2147483646 w 18"/>
                <a:gd name="T13" fmla="*/ 2147483646 h 40"/>
                <a:gd name="T14" fmla="*/ 2147483646 w 18"/>
                <a:gd name="T15" fmla="*/ 2147483646 h 40"/>
                <a:gd name="T16" fmla="*/ 2147483646 w 18"/>
                <a:gd name="T17" fmla="*/ 2147483646 h 40"/>
                <a:gd name="T18" fmla="*/ 2147483646 w 18"/>
                <a:gd name="T19" fmla="*/ 2147483646 h 40"/>
                <a:gd name="T20" fmla="*/ 2147483646 w 18"/>
                <a:gd name="T21" fmla="*/ 2147483646 h 40"/>
                <a:gd name="T22" fmla="*/ 2147483646 w 18"/>
                <a:gd name="T23" fmla="*/ 2147483646 h 40"/>
                <a:gd name="T24" fmla="*/ 2147483646 w 18"/>
                <a:gd name="T25" fmla="*/ 2147483646 h 40"/>
                <a:gd name="T26" fmla="*/ 2147483646 w 18"/>
                <a:gd name="T27" fmla="*/ 2147483646 h 40"/>
                <a:gd name="T28" fmla="*/ 2147483646 w 18"/>
                <a:gd name="T29" fmla="*/ 2147483646 h 40"/>
                <a:gd name="T30" fmla="*/ 2147483646 w 18"/>
                <a:gd name="T31" fmla="*/ 2147483646 h 40"/>
                <a:gd name="T32" fmla="*/ 2147483646 w 18"/>
                <a:gd name="T33" fmla="*/ 2147483646 h 40"/>
                <a:gd name="T34" fmla="*/ 2147483646 w 18"/>
                <a:gd name="T35" fmla="*/ 2147483646 h 40"/>
                <a:gd name="T36" fmla="*/ 2147483646 w 18"/>
                <a:gd name="T37" fmla="*/ 2147483646 h 40"/>
                <a:gd name="T38" fmla="*/ 2147483646 w 18"/>
                <a:gd name="T39" fmla="*/ 2147483646 h 40"/>
                <a:gd name="T40" fmla="*/ 2147483646 w 18"/>
                <a:gd name="T41" fmla="*/ 2147483646 h 40"/>
                <a:gd name="T42" fmla="*/ 2147483646 w 18"/>
                <a:gd name="T43" fmla="*/ 2147483646 h 40"/>
                <a:gd name="T44" fmla="*/ 2147483646 w 18"/>
                <a:gd name="T45" fmla="*/ 2147483646 h 40"/>
                <a:gd name="T46" fmla="*/ 2147483646 w 18"/>
                <a:gd name="T47" fmla="*/ 2147483646 h 40"/>
                <a:gd name="T48" fmla="*/ 2147483646 w 18"/>
                <a:gd name="T49" fmla="*/ 2147483646 h 40"/>
                <a:gd name="T50" fmla="*/ 2147483646 w 18"/>
                <a:gd name="T51" fmla="*/ 2147483646 h 40"/>
                <a:gd name="T52" fmla="*/ 2147483646 w 18"/>
                <a:gd name="T53" fmla="*/ 2147483646 h 40"/>
                <a:gd name="T54" fmla="*/ 2147483646 w 18"/>
                <a:gd name="T55" fmla="*/ 2147483646 h 40"/>
                <a:gd name="T56" fmla="*/ 2147483646 w 18"/>
                <a:gd name="T57" fmla="*/ 2147483646 h 40"/>
                <a:gd name="T58" fmla="*/ 2147483646 w 18"/>
                <a:gd name="T59" fmla="*/ 2147483646 h 40"/>
                <a:gd name="T60" fmla="*/ 2147483646 w 18"/>
                <a:gd name="T61" fmla="*/ 2147483646 h 40"/>
                <a:gd name="T62" fmla="*/ 2147483646 w 18"/>
                <a:gd name="T63" fmla="*/ 2147483646 h 40"/>
                <a:gd name="T64" fmla="*/ 2147483646 w 18"/>
                <a:gd name="T65" fmla="*/ 2147483646 h 40"/>
                <a:gd name="T66" fmla="*/ 2147483646 w 18"/>
                <a:gd name="T67" fmla="*/ 2147483646 h 40"/>
                <a:gd name="T68" fmla="*/ 2147483646 w 18"/>
                <a:gd name="T69" fmla="*/ 2147483646 h 40"/>
                <a:gd name="T70" fmla="*/ 2147483646 w 18"/>
                <a:gd name="T71" fmla="*/ 2147483646 h 40"/>
                <a:gd name="T72" fmla="*/ 2147483646 w 18"/>
                <a:gd name="T73" fmla="*/ 2147483646 h 40"/>
                <a:gd name="T74" fmla="*/ 2147483646 w 18"/>
                <a:gd name="T75" fmla="*/ 2147483646 h 40"/>
                <a:gd name="T76" fmla="*/ 2147483646 w 18"/>
                <a:gd name="T77" fmla="*/ 2147483646 h 40"/>
                <a:gd name="T78" fmla="*/ 2147483646 w 18"/>
                <a:gd name="T79" fmla="*/ 2147483646 h 40"/>
                <a:gd name="T80" fmla="*/ 2147483646 w 18"/>
                <a:gd name="T81" fmla="*/ 2147483646 h 40"/>
                <a:gd name="T82" fmla="*/ 2147483646 w 18"/>
                <a:gd name="T83" fmla="*/ 2147483646 h 40"/>
                <a:gd name="T84" fmla="*/ 2147483646 w 18"/>
                <a:gd name="T85" fmla="*/ 2147483646 h 40"/>
                <a:gd name="T86" fmla="*/ 2147483646 w 18"/>
                <a:gd name="T87" fmla="*/ 2147483646 h 40"/>
                <a:gd name="T88" fmla="*/ 2147483646 w 18"/>
                <a:gd name="T89" fmla="*/ 2147483646 h 40"/>
                <a:gd name="T90" fmla="*/ 2147483646 w 18"/>
                <a:gd name="T91" fmla="*/ 2147483646 h 40"/>
                <a:gd name="T92" fmla="*/ 2147483646 w 18"/>
                <a:gd name="T93" fmla="*/ 2147483646 h 40"/>
                <a:gd name="T94" fmla="*/ 2147483646 w 18"/>
                <a:gd name="T95" fmla="*/ 2147483646 h 40"/>
                <a:gd name="T96" fmla="*/ 2147483646 w 18"/>
                <a:gd name="T97" fmla="*/ 2147483646 h 40"/>
                <a:gd name="T98" fmla="*/ 2147483646 w 18"/>
                <a:gd name="T99" fmla="*/ 2147483646 h 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0">
                  <a:moveTo>
                    <a:pt x="0" y="0"/>
                  </a:moveTo>
                  <a:lnTo>
                    <a:pt x="1" y="1"/>
                  </a:lnTo>
                  <a:lnTo>
                    <a:pt x="1" y="4"/>
                  </a:lnTo>
                  <a:lnTo>
                    <a:pt x="2" y="5"/>
                  </a:lnTo>
                  <a:lnTo>
                    <a:pt x="2" y="6"/>
                  </a:lnTo>
                  <a:lnTo>
                    <a:pt x="2" y="7"/>
                  </a:lnTo>
                  <a:lnTo>
                    <a:pt x="3" y="8"/>
                  </a:lnTo>
                  <a:lnTo>
                    <a:pt x="3" y="11"/>
                  </a:lnTo>
                  <a:lnTo>
                    <a:pt x="3" y="12"/>
                  </a:lnTo>
                  <a:lnTo>
                    <a:pt x="4" y="12"/>
                  </a:lnTo>
                  <a:lnTo>
                    <a:pt x="4" y="13"/>
                  </a:lnTo>
                  <a:lnTo>
                    <a:pt x="4" y="15"/>
                  </a:lnTo>
                  <a:lnTo>
                    <a:pt x="5" y="17"/>
                  </a:lnTo>
                  <a:lnTo>
                    <a:pt x="5" y="16"/>
                  </a:lnTo>
                  <a:lnTo>
                    <a:pt x="5" y="18"/>
                  </a:lnTo>
                  <a:lnTo>
                    <a:pt x="6" y="19"/>
                  </a:lnTo>
                  <a:lnTo>
                    <a:pt x="6" y="22"/>
                  </a:lnTo>
                  <a:lnTo>
                    <a:pt x="6" y="23"/>
                  </a:lnTo>
                  <a:lnTo>
                    <a:pt x="7" y="24"/>
                  </a:lnTo>
                  <a:lnTo>
                    <a:pt x="8" y="25"/>
                  </a:lnTo>
                  <a:lnTo>
                    <a:pt x="8" y="27"/>
                  </a:lnTo>
                  <a:lnTo>
                    <a:pt x="9" y="28"/>
                  </a:lnTo>
                  <a:lnTo>
                    <a:pt x="10" y="30"/>
                  </a:lnTo>
                  <a:lnTo>
                    <a:pt x="10" y="29"/>
                  </a:lnTo>
                  <a:lnTo>
                    <a:pt x="10" y="30"/>
                  </a:lnTo>
                  <a:lnTo>
                    <a:pt x="11" y="31"/>
                  </a:lnTo>
                  <a:lnTo>
                    <a:pt x="12" y="31"/>
                  </a:lnTo>
                  <a:lnTo>
                    <a:pt x="12" y="33"/>
                  </a:lnTo>
                  <a:lnTo>
                    <a:pt x="13" y="33"/>
                  </a:lnTo>
                  <a:lnTo>
                    <a:pt x="13" y="34"/>
                  </a:lnTo>
                  <a:lnTo>
                    <a:pt x="13" y="35"/>
                  </a:lnTo>
                  <a:lnTo>
                    <a:pt x="14" y="35"/>
                  </a:lnTo>
                  <a:lnTo>
                    <a:pt x="15" y="37"/>
                  </a:lnTo>
                  <a:lnTo>
                    <a:pt x="15" y="36"/>
                  </a:lnTo>
                  <a:lnTo>
                    <a:pt x="16" y="37"/>
                  </a:lnTo>
                  <a:lnTo>
                    <a:pt x="16" y="38"/>
                  </a:lnTo>
                  <a:lnTo>
                    <a:pt x="17" y="38"/>
                  </a:lnTo>
                  <a:lnTo>
                    <a:pt x="18" y="4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96" name="Freeform 254">
              <a:extLst>
                <a:ext uri="{FF2B5EF4-FFF2-40B4-BE49-F238E27FC236}">
                  <a16:creationId xmlns:a16="http://schemas.microsoft.com/office/drawing/2014/main" id="{13F887E2-D7F4-420D-903E-B6688E93B7F1}"/>
                </a:ext>
              </a:extLst>
            </p:cNvPr>
            <p:cNvSpPr>
              <a:spLocks/>
            </p:cNvSpPr>
            <p:nvPr/>
          </p:nvSpPr>
          <p:spPr bwMode="auto">
            <a:xfrm>
              <a:off x="3986482" y="3349682"/>
              <a:ext cx="26983" cy="29053"/>
            </a:xfrm>
            <a:custGeom>
              <a:avLst/>
              <a:gdLst>
                <a:gd name="T0" fmla="*/ 0 w 17"/>
                <a:gd name="T1" fmla="*/ 2147483646 h 37"/>
                <a:gd name="T2" fmla="*/ 0 w 17"/>
                <a:gd name="T3" fmla="*/ 2147483646 h 37"/>
                <a:gd name="T4" fmla="*/ 0 w 17"/>
                <a:gd name="T5" fmla="*/ 2147483646 h 37"/>
                <a:gd name="T6" fmla="*/ 2147483646 w 17"/>
                <a:gd name="T7" fmla="*/ 2147483646 h 37"/>
                <a:gd name="T8" fmla="*/ 2147483646 w 17"/>
                <a:gd name="T9" fmla="*/ 2147483646 h 37"/>
                <a:gd name="T10" fmla="*/ 2147483646 w 17"/>
                <a:gd name="T11" fmla="*/ 2147483646 h 37"/>
                <a:gd name="T12" fmla="*/ 2147483646 w 17"/>
                <a:gd name="T13" fmla="*/ 2147483646 h 37"/>
                <a:gd name="T14" fmla="*/ 2147483646 w 17"/>
                <a:gd name="T15" fmla="*/ 2147483646 h 37"/>
                <a:gd name="T16" fmla="*/ 2147483646 w 17"/>
                <a:gd name="T17" fmla="*/ 2147483646 h 37"/>
                <a:gd name="T18" fmla="*/ 2147483646 w 17"/>
                <a:gd name="T19" fmla="*/ 2147483646 h 37"/>
                <a:gd name="T20" fmla="*/ 2147483646 w 17"/>
                <a:gd name="T21" fmla="*/ 2147483646 h 37"/>
                <a:gd name="T22" fmla="*/ 2147483646 w 17"/>
                <a:gd name="T23" fmla="*/ 2147483646 h 37"/>
                <a:gd name="T24" fmla="*/ 2147483646 w 17"/>
                <a:gd name="T25" fmla="*/ 2147483646 h 37"/>
                <a:gd name="T26" fmla="*/ 2147483646 w 17"/>
                <a:gd name="T27" fmla="*/ 2147483646 h 37"/>
                <a:gd name="T28" fmla="*/ 2147483646 w 17"/>
                <a:gd name="T29" fmla="*/ 2147483646 h 37"/>
                <a:gd name="T30" fmla="*/ 2147483646 w 17"/>
                <a:gd name="T31" fmla="*/ 2147483646 h 37"/>
                <a:gd name="T32" fmla="*/ 2147483646 w 17"/>
                <a:gd name="T33" fmla="*/ 2147483646 h 37"/>
                <a:gd name="T34" fmla="*/ 2147483646 w 17"/>
                <a:gd name="T35" fmla="*/ 2147483646 h 37"/>
                <a:gd name="T36" fmla="*/ 2147483646 w 17"/>
                <a:gd name="T37" fmla="*/ 2147483646 h 37"/>
                <a:gd name="T38" fmla="*/ 2147483646 w 17"/>
                <a:gd name="T39" fmla="*/ 2147483646 h 37"/>
                <a:gd name="T40" fmla="*/ 2147483646 w 17"/>
                <a:gd name="T41" fmla="*/ 2147483646 h 37"/>
                <a:gd name="T42" fmla="*/ 2147483646 w 17"/>
                <a:gd name="T43" fmla="*/ 2147483646 h 37"/>
                <a:gd name="T44" fmla="*/ 2147483646 w 17"/>
                <a:gd name="T45" fmla="*/ 2147483646 h 37"/>
                <a:gd name="T46" fmla="*/ 2147483646 w 17"/>
                <a:gd name="T47" fmla="*/ 2147483646 h 37"/>
                <a:gd name="T48" fmla="*/ 2147483646 w 17"/>
                <a:gd name="T49" fmla="*/ 2147483646 h 37"/>
                <a:gd name="T50" fmla="*/ 2147483646 w 17"/>
                <a:gd name="T51" fmla="*/ 2147483646 h 37"/>
                <a:gd name="T52" fmla="*/ 2147483646 w 17"/>
                <a:gd name="T53" fmla="*/ 2147483646 h 37"/>
                <a:gd name="T54" fmla="*/ 2147483646 w 17"/>
                <a:gd name="T55" fmla="*/ 2147483646 h 37"/>
                <a:gd name="T56" fmla="*/ 2147483646 w 17"/>
                <a:gd name="T57" fmla="*/ 2147483646 h 37"/>
                <a:gd name="T58" fmla="*/ 2147483646 w 17"/>
                <a:gd name="T59" fmla="*/ 2147483646 h 37"/>
                <a:gd name="T60" fmla="*/ 2147483646 w 17"/>
                <a:gd name="T61" fmla="*/ 2147483646 h 37"/>
                <a:gd name="T62" fmla="*/ 2147483646 w 17"/>
                <a:gd name="T63" fmla="*/ 2147483646 h 37"/>
                <a:gd name="T64" fmla="*/ 2147483646 w 17"/>
                <a:gd name="T65" fmla="*/ 2147483646 h 37"/>
                <a:gd name="T66" fmla="*/ 2147483646 w 17"/>
                <a:gd name="T67" fmla="*/ 2147483646 h 37"/>
                <a:gd name="T68" fmla="*/ 2147483646 w 17"/>
                <a:gd name="T69" fmla="*/ 2147483646 h 37"/>
                <a:gd name="T70" fmla="*/ 2147483646 w 17"/>
                <a:gd name="T71" fmla="*/ 2147483646 h 37"/>
                <a:gd name="T72" fmla="*/ 2147483646 w 17"/>
                <a:gd name="T73" fmla="*/ 2147483646 h 37"/>
                <a:gd name="T74" fmla="*/ 2147483646 w 17"/>
                <a:gd name="T75" fmla="*/ 2147483646 h 37"/>
                <a:gd name="T76" fmla="*/ 2147483646 w 17"/>
                <a:gd name="T77" fmla="*/ 2147483646 h 37"/>
                <a:gd name="T78" fmla="*/ 2147483646 w 17"/>
                <a:gd name="T79" fmla="*/ 2147483646 h 37"/>
                <a:gd name="T80" fmla="*/ 2147483646 w 17"/>
                <a:gd name="T81" fmla="*/ 2147483646 h 37"/>
                <a:gd name="T82" fmla="*/ 2147483646 w 17"/>
                <a:gd name="T83" fmla="*/ 2147483646 h 37"/>
                <a:gd name="T84" fmla="*/ 2147483646 w 17"/>
                <a:gd name="T85" fmla="*/ 2147483646 h 37"/>
                <a:gd name="T86" fmla="*/ 2147483646 w 17"/>
                <a:gd name="T87" fmla="*/ 2147483646 h 37"/>
                <a:gd name="T88" fmla="*/ 2147483646 w 17"/>
                <a:gd name="T89" fmla="*/ 2147483646 h 37"/>
                <a:gd name="T90" fmla="*/ 2147483646 w 17"/>
                <a:gd name="T91" fmla="*/ 2147483646 h 37"/>
                <a:gd name="T92" fmla="*/ 2147483646 w 17"/>
                <a:gd name="T93" fmla="*/ 2147483646 h 37"/>
                <a:gd name="T94" fmla="*/ 2147483646 w 17"/>
                <a:gd name="T95" fmla="*/ 2147483646 h 37"/>
                <a:gd name="T96" fmla="*/ 2147483646 w 17"/>
                <a:gd name="T97" fmla="*/ 2147483646 h 37"/>
                <a:gd name="T98" fmla="*/ 2147483646 w 17"/>
                <a:gd name="T99" fmla="*/ 0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7">
                  <a:moveTo>
                    <a:pt x="0" y="22"/>
                  </a:moveTo>
                  <a:lnTo>
                    <a:pt x="0" y="22"/>
                  </a:lnTo>
                  <a:lnTo>
                    <a:pt x="0" y="23"/>
                  </a:lnTo>
                  <a:lnTo>
                    <a:pt x="1" y="23"/>
                  </a:lnTo>
                  <a:lnTo>
                    <a:pt x="1" y="24"/>
                  </a:lnTo>
                  <a:lnTo>
                    <a:pt x="2" y="23"/>
                  </a:lnTo>
                  <a:lnTo>
                    <a:pt x="3" y="23"/>
                  </a:lnTo>
                  <a:lnTo>
                    <a:pt x="3" y="24"/>
                  </a:lnTo>
                  <a:lnTo>
                    <a:pt x="4" y="24"/>
                  </a:lnTo>
                  <a:lnTo>
                    <a:pt x="4" y="25"/>
                  </a:lnTo>
                  <a:lnTo>
                    <a:pt x="4" y="24"/>
                  </a:lnTo>
                  <a:lnTo>
                    <a:pt x="5" y="27"/>
                  </a:lnTo>
                  <a:lnTo>
                    <a:pt x="5" y="25"/>
                  </a:lnTo>
                  <a:lnTo>
                    <a:pt x="5" y="26"/>
                  </a:lnTo>
                  <a:lnTo>
                    <a:pt x="6" y="28"/>
                  </a:lnTo>
                  <a:lnTo>
                    <a:pt x="6" y="29"/>
                  </a:lnTo>
                  <a:lnTo>
                    <a:pt x="7" y="28"/>
                  </a:lnTo>
                  <a:lnTo>
                    <a:pt x="7" y="29"/>
                  </a:lnTo>
                  <a:lnTo>
                    <a:pt x="8" y="30"/>
                  </a:lnTo>
                  <a:lnTo>
                    <a:pt x="8" y="31"/>
                  </a:lnTo>
                  <a:lnTo>
                    <a:pt x="9" y="33"/>
                  </a:lnTo>
                  <a:lnTo>
                    <a:pt x="10" y="33"/>
                  </a:lnTo>
                  <a:lnTo>
                    <a:pt x="10" y="34"/>
                  </a:lnTo>
                  <a:lnTo>
                    <a:pt x="11" y="35"/>
                  </a:lnTo>
                  <a:lnTo>
                    <a:pt x="11" y="36"/>
                  </a:lnTo>
                  <a:lnTo>
                    <a:pt x="12" y="36"/>
                  </a:lnTo>
                  <a:lnTo>
                    <a:pt x="13" y="36"/>
                  </a:lnTo>
                  <a:lnTo>
                    <a:pt x="14" y="37"/>
                  </a:lnTo>
                  <a:lnTo>
                    <a:pt x="14" y="36"/>
                  </a:lnTo>
                  <a:lnTo>
                    <a:pt x="15" y="34"/>
                  </a:lnTo>
                  <a:lnTo>
                    <a:pt x="15" y="32"/>
                  </a:lnTo>
                  <a:lnTo>
                    <a:pt x="15" y="30"/>
                  </a:lnTo>
                  <a:lnTo>
                    <a:pt x="16" y="28"/>
                  </a:lnTo>
                  <a:lnTo>
                    <a:pt x="16" y="24"/>
                  </a:lnTo>
                  <a:lnTo>
                    <a:pt x="17" y="16"/>
                  </a:lnTo>
                  <a:lnTo>
                    <a:pt x="17" y="10"/>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97" name="Freeform 255">
              <a:extLst>
                <a:ext uri="{FF2B5EF4-FFF2-40B4-BE49-F238E27FC236}">
                  <a16:creationId xmlns:a16="http://schemas.microsoft.com/office/drawing/2014/main" id="{F9F426F5-24D8-4D0A-86E7-6BC5285387CB}"/>
                </a:ext>
              </a:extLst>
            </p:cNvPr>
            <p:cNvSpPr>
              <a:spLocks/>
            </p:cNvSpPr>
            <p:nvPr/>
          </p:nvSpPr>
          <p:spPr bwMode="auto">
            <a:xfrm>
              <a:off x="4013464" y="3253100"/>
              <a:ext cx="28569" cy="96582"/>
            </a:xfrm>
            <a:custGeom>
              <a:avLst/>
              <a:gdLst>
                <a:gd name="T0" fmla="*/ 0 w 18"/>
                <a:gd name="T1" fmla="*/ 2147483646 h 123"/>
                <a:gd name="T2" fmla="*/ 0 w 18"/>
                <a:gd name="T3" fmla="*/ 2147483646 h 123"/>
                <a:gd name="T4" fmla="*/ 2147483646 w 18"/>
                <a:gd name="T5" fmla="*/ 2147483646 h 123"/>
                <a:gd name="T6" fmla="*/ 2147483646 w 18"/>
                <a:gd name="T7" fmla="*/ 2147483646 h 123"/>
                <a:gd name="T8" fmla="*/ 2147483646 w 18"/>
                <a:gd name="T9" fmla="*/ 2147483646 h 123"/>
                <a:gd name="T10" fmla="*/ 2147483646 w 18"/>
                <a:gd name="T11" fmla="*/ 2147483646 h 123"/>
                <a:gd name="T12" fmla="*/ 2147483646 w 18"/>
                <a:gd name="T13" fmla="*/ 2147483646 h 123"/>
                <a:gd name="T14" fmla="*/ 2147483646 w 18"/>
                <a:gd name="T15" fmla="*/ 2147483646 h 123"/>
                <a:gd name="T16" fmla="*/ 2147483646 w 18"/>
                <a:gd name="T17" fmla="*/ 2147483646 h 123"/>
                <a:gd name="T18" fmla="*/ 2147483646 w 18"/>
                <a:gd name="T19" fmla="*/ 2147483646 h 123"/>
                <a:gd name="T20" fmla="*/ 2147483646 w 18"/>
                <a:gd name="T21" fmla="*/ 2147483646 h 123"/>
                <a:gd name="T22" fmla="*/ 2147483646 w 18"/>
                <a:gd name="T23" fmla="*/ 2147483646 h 123"/>
                <a:gd name="T24" fmla="*/ 2147483646 w 18"/>
                <a:gd name="T25" fmla="*/ 2147483646 h 123"/>
                <a:gd name="T26" fmla="*/ 2147483646 w 18"/>
                <a:gd name="T27" fmla="*/ 2147483646 h 123"/>
                <a:gd name="T28" fmla="*/ 2147483646 w 18"/>
                <a:gd name="T29" fmla="*/ 0 h 123"/>
                <a:gd name="T30" fmla="*/ 2147483646 w 18"/>
                <a:gd name="T31" fmla="*/ 0 h 123"/>
                <a:gd name="T32" fmla="*/ 2147483646 w 18"/>
                <a:gd name="T33" fmla="*/ 2147483646 h 123"/>
                <a:gd name="T34" fmla="*/ 2147483646 w 18"/>
                <a:gd name="T35" fmla="*/ 2147483646 h 123"/>
                <a:gd name="T36" fmla="*/ 2147483646 w 18"/>
                <a:gd name="T37" fmla="*/ 2147483646 h 123"/>
                <a:gd name="T38" fmla="*/ 2147483646 w 18"/>
                <a:gd name="T39" fmla="*/ 2147483646 h 123"/>
                <a:gd name="T40" fmla="*/ 2147483646 w 18"/>
                <a:gd name="T41" fmla="*/ 2147483646 h 123"/>
                <a:gd name="T42" fmla="*/ 2147483646 w 18"/>
                <a:gd name="T43" fmla="*/ 2147483646 h 123"/>
                <a:gd name="T44" fmla="*/ 2147483646 w 18"/>
                <a:gd name="T45" fmla="*/ 2147483646 h 123"/>
                <a:gd name="T46" fmla="*/ 2147483646 w 18"/>
                <a:gd name="T47" fmla="*/ 2147483646 h 123"/>
                <a:gd name="T48" fmla="*/ 2147483646 w 18"/>
                <a:gd name="T49" fmla="*/ 2147483646 h 123"/>
                <a:gd name="T50" fmla="*/ 2147483646 w 18"/>
                <a:gd name="T51" fmla="*/ 2147483646 h 123"/>
                <a:gd name="T52" fmla="*/ 2147483646 w 18"/>
                <a:gd name="T53" fmla="*/ 2147483646 h 123"/>
                <a:gd name="T54" fmla="*/ 2147483646 w 18"/>
                <a:gd name="T55" fmla="*/ 2147483646 h 123"/>
                <a:gd name="T56" fmla="*/ 2147483646 w 18"/>
                <a:gd name="T57" fmla="*/ 2147483646 h 123"/>
                <a:gd name="T58" fmla="*/ 2147483646 w 18"/>
                <a:gd name="T59" fmla="*/ 2147483646 h 123"/>
                <a:gd name="T60" fmla="*/ 2147483646 w 18"/>
                <a:gd name="T61" fmla="*/ 2147483646 h 123"/>
                <a:gd name="T62" fmla="*/ 2147483646 w 18"/>
                <a:gd name="T63" fmla="*/ 2147483646 h 123"/>
                <a:gd name="T64" fmla="*/ 2147483646 w 18"/>
                <a:gd name="T65" fmla="*/ 2147483646 h 123"/>
                <a:gd name="T66" fmla="*/ 2147483646 w 18"/>
                <a:gd name="T67" fmla="*/ 2147483646 h 123"/>
                <a:gd name="T68" fmla="*/ 2147483646 w 18"/>
                <a:gd name="T69" fmla="*/ 2147483646 h 123"/>
                <a:gd name="T70" fmla="*/ 2147483646 w 18"/>
                <a:gd name="T71" fmla="*/ 2147483646 h 123"/>
                <a:gd name="T72" fmla="*/ 2147483646 w 18"/>
                <a:gd name="T73" fmla="*/ 2147483646 h 123"/>
                <a:gd name="T74" fmla="*/ 2147483646 w 18"/>
                <a:gd name="T75" fmla="*/ 2147483646 h 123"/>
                <a:gd name="T76" fmla="*/ 2147483646 w 18"/>
                <a:gd name="T77" fmla="*/ 2147483646 h 123"/>
                <a:gd name="T78" fmla="*/ 2147483646 w 18"/>
                <a:gd name="T79" fmla="*/ 2147483646 h 123"/>
                <a:gd name="T80" fmla="*/ 2147483646 w 18"/>
                <a:gd name="T81" fmla="*/ 2147483646 h 123"/>
                <a:gd name="T82" fmla="*/ 2147483646 w 18"/>
                <a:gd name="T83" fmla="*/ 2147483646 h 123"/>
                <a:gd name="T84" fmla="*/ 2147483646 w 18"/>
                <a:gd name="T85" fmla="*/ 2147483646 h 123"/>
                <a:gd name="T86" fmla="*/ 2147483646 w 18"/>
                <a:gd name="T87" fmla="*/ 2147483646 h 123"/>
                <a:gd name="T88" fmla="*/ 2147483646 w 18"/>
                <a:gd name="T89" fmla="*/ 2147483646 h 123"/>
                <a:gd name="T90" fmla="*/ 2147483646 w 18"/>
                <a:gd name="T91" fmla="*/ 2147483646 h 123"/>
                <a:gd name="T92" fmla="*/ 2147483646 w 18"/>
                <a:gd name="T93" fmla="*/ 2147483646 h 123"/>
                <a:gd name="T94" fmla="*/ 2147483646 w 18"/>
                <a:gd name="T95" fmla="*/ 2147483646 h 123"/>
                <a:gd name="T96" fmla="*/ 2147483646 w 18"/>
                <a:gd name="T97" fmla="*/ 2147483646 h 123"/>
                <a:gd name="T98" fmla="*/ 2147483646 w 18"/>
                <a:gd name="T99" fmla="*/ 2147483646 h 12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23">
                  <a:moveTo>
                    <a:pt x="0" y="123"/>
                  </a:moveTo>
                  <a:lnTo>
                    <a:pt x="0" y="113"/>
                  </a:lnTo>
                  <a:lnTo>
                    <a:pt x="1" y="103"/>
                  </a:lnTo>
                  <a:lnTo>
                    <a:pt x="1" y="93"/>
                  </a:lnTo>
                  <a:lnTo>
                    <a:pt x="2" y="82"/>
                  </a:lnTo>
                  <a:lnTo>
                    <a:pt x="2" y="70"/>
                  </a:lnTo>
                  <a:lnTo>
                    <a:pt x="2" y="58"/>
                  </a:lnTo>
                  <a:lnTo>
                    <a:pt x="3" y="48"/>
                  </a:lnTo>
                  <a:lnTo>
                    <a:pt x="3" y="38"/>
                  </a:lnTo>
                  <a:lnTo>
                    <a:pt x="3" y="29"/>
                  </a:lnTo>
                  <a:lnTo>
                    <a:pt x="4" y="19"/>
                  </a:lnTo>
                  <a:lnTo>
                    <a:pt x="4" y="12"/>
                  </a:lnTo>
                  <a:lnTo>
                    <a:pt x="4" y="7"/>
                  </a:lnTo>
                  <a:lnTo>
                    <a:pt x="5" y="2"/>
                  </a:lnTo>
                  <a:lnTo>
                    <a:pt x="5" y="0"/>
                  </a:lnTo>
                  <a:lnTo>
                    <a:pt x="6" y="1"/>
                  </a:lnTo>
                  <a:lnTo>
                    <a:pt x="6" y="2"/>
                  </a:lnTo>
                  <a:lnTo>
                    <a:pt x="7" y="6"/>
                  </a:lnTo>
                  <a:lnTo>
                    <a:pt x="7" y="10"/>
                  </a:lnTo>
                  <a:lnTo>
                    <a:pt x="7" y="15"/>
                  </a:lnTo>
                  <a:lnTo>
                    <a:pt x="8" y="20"/>
                  </a:lnTo>
                  <a:lnTo>
                    <a:pt x="8" y="25"/>
                  </a:lnTo>
                  <a:lnTo>
                    <a:pt x="8" y="30"/>
                  </a:lnTo>
                  <a:lnTo>
                    <a:pt x="9" y="36"/>
                  </a:lnTo>
                  <a:lnTo>
                    <a:pt x="9" y="42"/>
                  </a:lnTo>
                  <a:lnTo>
                    <a:pt x="9" y="49"/>
                  </a:lnTo>
                  <a:lnTo>
                    <a:pt x="10" y="54"/>
                  </a:lnTo>
                  <a:lnTo>
                    <a:pt x="10" y="61"/>
                  </a:lnTo>
                  <a:lnTo>
                    <a:pt x="11" y="67"/>
                  </a:lnTo>
                  <a:lnTo>
                    <a:pt x="11" y="72"/>
                  </a:lnTo>
                  <a:lnTo>
                    <a:pt x="11" y="76"/>
                  </a:lnTo>
                  <a:lnTo>
                    <a:pt x="12" y="81"/>
                  </a:lnTo>
                  <a:lnTo>
                    <a:pt x="12" y="86"/>
                  </a:lnTo>
                  <a:lnTo>
                    <a:pt x="12" y="90"/>
                  </a:lnTo>
                  <a:lnTo>
                    <a:pt x="13" y="93"/>
                  </a:lnTo>
                  <a:lnTo>
                    <a:pt x="13" y="98"/>
                  </a:lnTo>
                  <a:lnTo>
                    <a:pt x="13" y="101"/>
                  </a:lnTo>
                  <a:lnTo>
                    <a:pt x="14" y="103"/>
                  </a:lnTo>
                  <a:lnTo>
                    <a:pt x="14" y="105"/>
                  </a:lnTo>
                  <a:lnTo>
                    <a:pt x="14" y="108"/>
                  </a:lnTo>
                  <a:lnTo>
                    <a:pt x="15" y="109"/>
                  </a:lnTo>
                  <a:lnTo>
                    <a:pt x="15" y="111"/>
                  </a:lnTo>
                  <a:lnTo>
                    <a:pt x="16" y="115"/>
                  </a:lnTo>
                  <a:lnTo>
                    <a:pt x="16" y="116"/>
                  </a:lnTo>
                  <a:lnTo>
                    <a:pt x="16" y="117"/>
                  </a:lnTo>
                  <a:lnTo>
                    <a:pt x="17" y="117"/>
                  </a:lnTo>
                  <a:lnTo>
                    <a:pt x="17" y="118"/>
                  </a:lnTo>
                  <a:lnTo>
                    <a:pt x="17" y="120"/>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98" name="Freeform 256">
              <a:extLst>
                <a:ext uri="{FF2B5EF4-FFF2-40B4-BE49-F238E27FC236}">
                  <a16:creationId xmlns:a16="http://schemas.microsoft.com/office/drawing/2014/main" id="{724F39AB-0968-4C62-B649-37013FE89AD0}"/>
                </a:ext>
              </a:extLst>
            </p:cNvPr>
            <p:cNvSpPr>
              <a:spLocks/>
            </p:cNvSpPr>
            <p:nvPr/>
          </p:nvSpPr>
          <p:spPr bwMode="auto">
            <a:xfrm>
              <a:off x="4042033" y="3337905"/>
              <a:ext cx="26983" cy="22771"/>
            </a:xfrm>
            <a:custGeom>
              <a:avLst/>
              <a:gdLst>
                <a:gd name="T0" fmla="*/ 0 w 17"/>
                <a:gd name="T1" fmla="*/ 2147483646 h 29"/>
                <a:gd name="T2" fmla="*/ 0 w 17"/>
                <a:gd name="T3" fmla="*/ 2147483646 h 29"/>
                <a:gd name="T4" fmla="*/ 0 w 17"/>
                <a:gd name="T5" fmla="*/ 2147483646 h 29"/>
                <a:gd name="T6" fmla="*/ 2147483646 w 17"/>
                <a:gd name="T7" fmla="*/ 2147483646 h 29"/>
                <a:gd name="T8" fmla="*/ 2147483646 w 17"/>
                <a:gd name="T9" fmla="*/ 2147483646 h 29"/>
                <a:gd name="T10" fmla="*/ 2147483646 w 17"/>
                <a:gd name="T11" fmla="*/ 2147483646 h 29"/>
                <a:gd name="T12" fmla="*/ 2147483646 w 17"/>
                <a:gd name="T13" fmla="*/ 2147483646 h 29"/>
                <a:gd name="T14" fmla="*/ 2147483646 w 17"/>
                <a:gd name="T15" fmla="*/ 2147483646 h 29"/>
                <a:gd name="T16" fmla="*/ 2147483646 w 17"/>
                <a:gd name="T17" fmla="*/ 2147483646 h 29"/>
                <a:gd name="T18" fmla="*/ 2147483646 w 17"/>
                <a:gd name="T19" fmla="*/ 2147483646 h 29"/>
                <a:gd name="T20" fmla="*/ 2147483646 w 17"/>
                <a:gd name="T21" fmla="*/ 2147483646 h 29"/>
                <a:gd name="T22" fmla="*/ 2147483646 w 17"/>
                <a:gd name="T23" fmla="*/ 2147483646 h 29"/>
                <a:gd name="T24" fmla="*/ 2147483646 w 17"/>
                <a:gd name="T25" fmla="*/ 2147483646 h 29"/>
                <a:gd name="T26" fmla="*/ 2147483646 w 17"/>
                <a:gd name="T27" fmla="*/ 2147483646 h 29"/>
                <a:gd name="T28" fmla="*/ 2147483646 w 17"/>
                <a:gd name="T29" fmla="*/ 2147483646 h 29"/>
                <a:gd name="T30" fmla="*/ 2147483646 w 17"/>
                <a:gd name="T31" fmla="*/ 2147483646 h 29"/>
                <a:gd name="T32" fmla="*/ 2147483646 w 17"/>
                <a:gd name="T33" fmla="*/ 2147483646 h 29"/>
                <a:gd name="T34" fmla="*/ 2147483646 w 17"/>
                <a:gd name="T35" fmla="*/ 2147483646 h 29"/>
                <a:gd name="T36" fmla="*/ 2147483646 w 17"/>
                <a:gd name="T37" fmla="*/ 2147483646 h 29"/>
                <a:gd name="T38" fmla="*/ 2147483646 w 17"/>
                <a:gd name="T39" fmla="*/ 2147483646 h 29"/>
                <a:gd name="T40" fmla="*/ 2147483646 w 17"/>
                <a:gd name="T41" fmla="*/ 2147483646 h 29"/>
                <a:gd name="T42" fmla="*/ 2147483646 w 17"/>
                <a:gd name="T43" fmla="*/ 2147483646 h 29"/>
                <a:gd name="T44" fmla="*/ 2147483646 w 17"/>
                <a:gd name="T45" fmla="*/ 2147483646 h 29"/>
                <a:gd name="T46" fmla="*/ 2147483646 w 17"/>
                <a:gd name="T47" fmla="*/ 2147483646 h 29"/>
                <a:gd name="T48" fmla="*/ 2147483646 w 17"/>
                <a:gd name="T49" fmla="*/ 2147483646 h 29"/>
                <a:gd name="T50" fmla="*/ 2147483646 w 17"/>
                <a:gd name="T51" fmla="*/ 2147483646 h 29"/>
                <a:gd name="T52" fmla="*/ 2147483646 w 17"/>
                <a:gd name="T53" fmla="*/ 2147483646 h 29"/>
                <a:gd name="T54" fmla="*/ 2147483646 w 17"/>
                <a:gd name="T55" fmla="*/ 2147483646 h 29"/>
                <a:gd name="T56" fmla="*/ 2147483646 w 17"/>
                <a:gd name="T57" fmla="*/ 2147483646 h 29"/>
                <a:gd name="T58" fmla="*/ 2147483646 w 17"/>
                <a:gd name="T59" fmla="*/ 2147483646 h 29"/>
                <a:gd name="T60" fmla="*/ 2147483646 w 17"/>
                <a:gd name="T61" fmla="*/ 2147483646 h 29"/>
                <a:gd name="T62" fmla="*/ 2147483646 w 17"/>
                <a:gd name="T63" fmla="*/ 2147483646 h 29"/>
                <a:gd name="T64" fmla="*/ 2147483646 w 17"/>
                <a:gd name="T65" fmla="*/ 2147483646 h 29"/>
                <a:gd name="T66" fmla="*/ 2147483646 w 17"/>
                <a:gd name="T67" fmla="*/ 2147483646 h 29"/>
                <a:gd name="T68" fmla="*/ 2147483646 w 17"/>
                <a:gd name="T69" fmla="*/ 2147483646 h 29"/>
                <a:gd name="T70" fmla="*/ 2147483646 w 17"/>
                <a:gd name="T71" fmla="*/ 2147483646 h 29"/>
                <a:gd name="T72" fmla="*/ 2147483646 w 17"/>
                <a:gd name="T73" fmla="*/ 2147483646 h 29"/>
                <a:gd name="T74" fmla="*/ 2147483646 w 17"/>
                <a:gd name="T75" fmla="*/ 2147483646 h 29"/>
                <a:gd name="T76" fmla="*/ 2147483646 w 17"/>
                <a:gd name="T77" fmla="*/ 0 h 29"/>
                <a:gd name="T78" fmla="*/ 2147483646 w 17"/>
                <a:gd name="T79" fmla="*/ 0 h 29"/>
                <a:gd name="T80" fmla="*/ 2147483646 w 17"/>
                <a:gd name="T81" fmla="*/ 2147483646 h 29"/>
                <a:gd name="T82" fmla="*/ 2147483646 w 17"/>
                <a:gd name="T83" fmla="*/ 2147483646 h 29"/>
                <a:gd name="T84" fmla="*/ 2147483646 w 17"/>
                <a:gd name="T85" fmla="*/ 2147483646 h 29"/>
                <a:gd name="T86" fmla="*/ 2147483646 w 17"/>
                <a:gd name="T87" fmla="*/ 2147483646 h 29"/>
                <a:gd name="T88" fmla="*/ 2147483646 w 17"/>
                <a:gd name="T89" fmla="*/ 2147483646 h 29"/>
                <a:gd name="T90" fmla="*/ 2147483646 w 17"/>
                <a:gd name="T91" fmla="*/ 2147483646 h 29"/>
                <a:gd name="T92" fmla="*/ 2147483646 w 17"/>
                <a:gd name="T93" fmla="*/ 2147483646 h 29"/>
                <a:gd name="T94" fmla="*/ 2147483646 w 17"/>
                <a:gd name="T95" fmla="*/ 2147483646 h 29"/>
                <a:gd name="T96" fmla="*/ 2147483646 w 17"/>
                <a:gd name="T97" fmla="*/ 2147483646 h 29"/>
                <a:gd name="T98" fmla="*/ 2147483646 w 17"/>
                <a:gd name="T99" fmla="*/ 2147483646 h 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9">
                  <a:moveTo>
                    <a:pt x="0" y="14"/>
                  </a:moveTo>
                  <a:lnTo>
                    <a:pt x="0" y="15"/>
                  </a:lnTo>
                  <a:lnTo>
                    <a:pt x="0" y="17"/>
                  </a:lnTo>
                  <a:lnTo>
                    <a:pt x="1" y="18"/>
                  </a:lnTo>
                  <a:lnTo>
                    <a:pt x="1" y="20"/>
                  </a:lnTo>
                  <a:lnTo>
                    <a:pt x="1" y="23"/>
                  </a:lnTo>
                  <a:lnTo>
                    <a:pt x="2" y="23"/>
                  </a:lnTo>
                  <a:lnTo>
                    <a:pt x="2" y="24"/>
                  </a:lnTo>
                  <a:lnTo>
                    <a:pt x="3" y="26"/>
                  </a:lnTo>
                  <a:lnTo>
                    <a:pt x="3" y="27"/>
                  </a:lnTo>
                  <a:lnTo>
                    <a:pt x="4" y="28"/>
                  </a:lnTo>
                  <a:lnTo>
                    <a:pt x="4" y="29"/>
                  </a:lnTo>
                  <a:lnTo>
                    <a:pt x="5" y="28"/>
                  </a:lnTo>
                  <a:lnTo>
                    <a:pt x="5" y="27"/>
                  </a:lnTo>
                  <a:lnTo>
                    <a:pt x="5" y="26"/>
                  </a:lnTo>
                  <a:lnTo>
                    <a:pt x="6" y="26"/>
                  </a:lnTo>
                  <a:lnTo>
                    <a:pt x="6" y="24"/>
                  </a:lnTo>
                  <a:lnTo>
                    <a:pt x="7" y="22"/>
                  </a:lnTo>
                  <a:lnTo>
                    <a:pt x="7" y="20"/>
                  </a:lnTo>
                  <a:lnTo>
                    <a:pt x="7" y="19"/>
                  </a:lnTo>
                  <a:lnTo>
                    <a:pt x="8" y="18"/>
                  </a:lnTo>
                  <a:lnTo>
                    <a:pt x="8" y="16"/>
                  </a:lnTo>
                  <a:lnTo>
                    <a:pt x="8" y="14"/>
                  </a:lnTo>
                  <a:lnTo>
                    <a:pt x="9" y="13"/>
                  </a:lnTo>
                  <a:lnTo>
                    <a:pt x="9" y="11"/>
                  </a:lnTo>
                  <a:lnTo>
                    <a:pt x="9" y="9"/>
                  </a:lnTo>
                  <a:lnTo>
                    <a:pt x="10" y="7"/>
                  </a:lnTo>
                  <a:lnTo>
                    <a:pt x="10" y="5"/>
                  </a:lnTo>
                  <a:lnTo>
                    <a:pt x="11" y="5"/>
                  </a:lnTo>
                  <a:lnTo>
                    <a:pt x="11" y="4"/>
                  </a:lnTo>
                  <a:lnTo>
                    <a:pt x="12" y="2"/>
                  </a:lnTo>
                  <a:lnTo>
                    <a:pt x="13" y="1"/>
                  </a:lnTo>
                  <a:lnTo>
                    <a:pt x="13" y="0"/>
                  </a:lnTo>
                  <a:lnTo>
                    <a:pt x="14" y="0"/>
                  </a:lnTo>
                  <a:lnTo>
                    <a:pt x="14" y="1"/>
                  </a:lnTo>
                  <a:lnTo>
                    <a:pt x="14" y="2"/>
                  </a:lnTo>
                  <a:lnTo>
                    <a:pt x="15" y="2"/>
                  </a:lnTo>
                  <a:lnTo>
                    <a:pt x="16" y="3"/>
                  </a:lnTo>
                  <a:lnTo>
                    <a:pt x="16" y="4"/>
                  </a:lnTo>
                  <a:lnTo>
                    <a:pt x="16" y="6"/>
                  </a:lnTo>
                  <a:lnTo>
                    <a:pt x="17" y="6"/>
                  </a:lnTo>
                  <a:lnTo>
                    <a:pt x="17" y="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699" name="Freeform 257">
              <a:extLst>
                <a:ext uri="{FF2B5EF4-FFF2-40B4-BE49-F238E27FC236}">
                  <a16:creationId xmlns:a16="http://schemas.microsoft.com/office/drawing/2014/main" id="{405AEC2F-28BC-468D-9D11-E3E122263602}"/>
                </a:ext>
              </a:extLst>
            </p:cNvPr>
            <p:cNvSpPr>
              <a:spLocks/>
            </p:cNvSpPr>
            <p:nvPr/>
          </p:nvSpPr>
          <p:spPr bwMode="auto">
            <a:xfrm>
              <a:off x="4069016" y="3343401"/>
              <a:ext cx="28569" cy="32979"/>
            </a:xfrm>
            <a:custGeom>
              <a:avLst/>
              <a:gdLst>
                <a:gd name="T0" fmla="*/ 0 w 18"/>
                <a:gd name="T1" fmla="*/ 0 h 42"/>
                <a:gd name="T2" fmla="*/ 2147483646 w 18"/>
                <a:gd name="T3" fmla="*/ 2147483646 h 42"/>
                <a:gd name="T4" fmla="*/ 2147483646 w 18"/>
                <a:gd name="T5" fmla="*/ 2147483646 h 42"/>
                <a:gd name="T6" fmla="*/ 2147483646 w 18"/>
                <a:gd name="T7" fmla="*/ 2147483646 h 42"/>
                <a:gd name="T8" fmla="*/ 2147483646 w 18"/>
                <a:gd name="T9" fmla="*/ 2147483646 h 42"/>
                <a:gd name="T10" fmla="*/ 2147483646 w 18"/>
                <a:gd name="T11" fmla="*/ 2147483646 h 42"/>
                <a:gd name="T12" fmla="*/ 2147483646 w 18"/>
                <a:gd name="T13" fmla="*/ 2147483646 h 42"/>
                <a:gd name="T14" fmla="*/ 2147483646 w 18"/>
                <a:gd name="T15" fmla="*/ 2147483646 h 42"/>
                <a:gd name="T16" fmla="*/ 2147483646 w 18"/>
                <a:gd name="T17" fmla="*/ 2147483646 h 42"/>
                <a:gd name="T18" fmla="*/ 2147483646 w 18"/>
                <a:gd name="T19" fmla="*/ 2147483646 h 42"/>
                <a:gd name="T20" fmla="*/ 2147483646 w 18"/>
                <a:gd name="T21" fmla="*/ 2147483646 h 42"/>
                <a:gd name="T22" fmla="*/ 2147483646 w 18"/>
                <a:gd name="T23" fmla="*/ 2147483646 h 42"/>
                <a:gd name="T24" fmla="*/ 2147483646 w 18"/>
                <a:gd name="T25" fmla="*/ 2147483646 h 42"/>
                <a:gd name="T26" fmla="*/ 2147483646 w 18"/>
                <a:gd name="T27" fmla="*/ 2147483646 h 42"/>
                <a:gd name="T28" fmla="*/ 2147483646 w 18"/>
                <a:gd name="T29" fmla="*/ 2147483646 h 42"/>
                <a:gd name="T30" fmla="*/ 2147483646 w 18"/>
                <a:gd name="T31" fmla="*/ 2147483646 h 42"/>
                <a:gd name="T32" fmla="*/ 2147483646 w 18"/>
                <a:gd name="T33" fmla="*/ 2147483646 h 42"/>
                <a:gd name="T34" fmla="*/ 2147483646 w 18"/>
                <a:gd name="T35" fmla="*/ 2147483646 h 42"/>
                <a:gd name="T36" fmla="*/ 2147483646 w 18"/>
                <a:gd name="T37" fmla="*/ 2147483646 h 42"/>
                <a:gd name="T38" fmla="*/ 2147483646 w 18"/>
                <a:gd name="T39" fmla="*/ 2147483646 h 42"/>
                <a:gd name="T40" fmla="*/ 2147483646 w 18"/>
                <a:gd name="T41" fmla="*/ 2147483646 h 42"/>
                <a:gd name="T42" fmla="*/ 2147483646 w 18"/>
                <a:gd name="T43" fmla="*/ 2147483646 h 42"/>
                <a:gd name="T44" fmla="*/ 2147483646 w 18"/>
                <a:gd name="T45" fmla="*/ 2147483646 h 42"/>
                <a:gd name="T46" fmla="*/ 2147483646 w 18"/>
                <a:gd name="T47" fmla="*/ 2147483646 h 42"/>
                <a:gd name="T48" fmla="*/ 2147483646 w 18"/>
                <a:gd name="T49" fmla="*/ 2147483646 h 42"/>
                <a:gd name="T50" fmla="*/ 2147483646 w 18"/>
                <a:gd name="T51" fmla="*/ 2147483646 h 42"/>
                <a:gd name="T52" fmla="*/ 2147483646 w 18"/>
                <a:gd name="T53" fmla="*/ 2147483646 h 42"/>
                <a:gd name="T54" fmla="*/ 2147483646 w 18"/>
                <a:gd name="T55" fmla="*/ 2147483646 h 42"/>
                <a:gd name="T56" fmla="*/ 2147483646 w 18"/>
                <a:gd name="T57" fmla="*/ 2147483646 h 42"/>
                <a:gd name="T58" fmla="*/ 2147483646 w 18"/>
                <a:gd name="T59" fmla="*/ 2147483646 h 42"/>
                <a:gd name="T60" fmla="*/ 2147483646 w 18"/>
                <a:gd name="T61" fmla="*/ 2147483646 h 42"/>
                <a:gd name="T62" fmla="*/ 2147483646 w 18"/>
                <a:gd name="T63" fmla="*/ 2147483646 h 42"/>
                <a:gd name="T64" fmla="*/ 2147483646 w 18"/>
                <a:gd name="T65" fmla="*/ 2147483646 h 42"/>
                <a:gd name="T66" fmla="*/ 2147483646 w 18"/>
                <a:gd name="T67" fmla="*/ 2147483646 h 42"/>
                <a:gd name="T68" fmla="*/ 2147483646 w 18"/>
                <a:gd name="T69" fmla="*/ 2147483646 h 42"/>
                <a:gd name="T70" fmla="*/ 2147483646 w 18"/>
                <a:gd name="T71" fmla="*/ 2147483646 h 42"/>
                <a:gd name="T72" fmla="*/ 2147483646 w 18"/>
                <a:gd name="T73" fmla="*/ 2147483646 h 42"/>
                <a:gd name="T74" fmla="*/ 2147483646 w 18"/>
                <a:gd name="T75" fmla="*/ 2147483646 h 42"/>
                <a:gd name="T76" fmla="*/ 2147483646 w 18"/>
                <a:gd name="T77" fmla="*/ 2147483646 h 42"/>
                <a:gd name="T78" fmla="*/ 2147483646 w 18"/>
                <a:gd name="T79" fmla="*/ 2147483646 h 42"/>
                <a:gd name="T80" fmla="*/ 2147483646 w 18"/>
                <a:gd name="T81" fmla="*/ 2147483646 h 42"/>
                <a:gd name="T82" fmla="*/ 2147483646 w 18"/>
                <a:gd name="T83" fmla="*/ 2147483646 h 42"/>
                <a:gd name="T84" fmla="*/ 2147483646 w 18"/>
                <a:gd name="T85" fmla="*/ 2147483646 h 42"/>
                <a:gd name="T86" fmla="*/ 2147483646 w 18"/>
                <a:gd name="T87" fmla="*/ 2147483646 h 42"/>
                <a:gd name="T88" fmla="*/ 2147483646 w 18"/>
                <a:gd name="T89" fmla="*/ 2147483646 h 42"/>
                <a:gd name="T90" fmla="*/ 2147483646 w 18"/>
                <a:gd name="T91" fmla="*/ 2147483646 h 42"/>
                <a:gd name="T92" fmla="*/ 2147483646 w 18"/>
                <a:gd name="T93" fmla="*/ 2147483646 h 42"/>
                <a:gd name="T94" fmla="*/ 2147483646 w 18"/>
                <a:gd name="T95" fmla="*/ 2147483646 h 42"/>
                <a:gd name="T96" fmla="*/ 2147483646 w 18"/>
                <a:gd name="T97" fmla="*/ 2147483646 h 42"/>
                <a:gd name="T98" fmla="*/ 2147483646 w 18"/>
                <a:gd name="T99" fmla="*/ 2147483646 h 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2">
                  <a:moveTo>
                    <a:pt x="0" y="0"/>
                  </a:moveTo>
                  <a:lnTo>
                    <a:pt x="1" y="2"/>
                  </a:lnTo>
                  <a:lnTo>
                    <a:pt x="1" y="4"/>
                  </a:lnTo>
                  <a:lnTo>
                    <a:pt x="1" y="6"/>
                  </a:lnTo>
                  <a:lnTo>
                    <a:pt x="2" y="6"/>
                  </a:lnTo>
                  <a:lnTo>
                    <a:pt x="2" y="7"/>
                  </a:lnTo>
                  <a:lnTo>
                    <a:pt x="2" y="9"/>
                  </a:lnTo>
                  <a:lnTo>
                    <a:pt x="3" y="11"/>
                  </a:lnTo>
                  <a:lnTo>
                    <a:pt x="3" y="12"/>
                  </a:lnTo>
                  <a:lnTo>
                    <a:pt x="4" y="14"/>
                  </a:lnTo>
                  <a:lnTo>
                    <a:pt x="4" y="15"/>
                  </a:lnTo>
                  <a:lnTo>
                    <a:pt x="4" y="18"/>
                  </a:lnTo>
                  <a:lnTo>
                    <a:pt x="5" y="19"/>
                  </a:lnTo>
                  <a:lnTo>
                    <a:pt x="5" y="21"/>
                  </a:lnTo>
                  <a:lnTo>
                    <a:pt x="6" y="21"/>
                  </a:lnTo>
                  <a:lnTo>
                    <a:pt x="6" y="22"/>
                  </a:lnTo>
                  <a:lnTo>
                    <a:pt x="7" y="23"/>
                  </a:lnTo>
                  <a:lnTo>
                    <a:pt x="7" y="24"/>
                  </a:lnTo>
                  <a:lnTo>
                    <a:pt x="8" y="24"/>
                  </a:lnTo>
                  <a:lnTo>
                    <a:pt x="8" y="25"/>
                  </a:lnTo>
                  <a:lnTo>
                    <a:pt x="8" y="27"/>
                  </a:lnTo>
                  <a:lnTo>
                    <a:pt x="9" y="26"/>
                  </a:lnTo>
                  <a:lnTo>
                    <a:pt x="9" y="27"/>
                  </a:lnTo>
                  <a:lnTo>
                    <a:pt x="10" y="28"/>
                  </a:lnTo>
                  <a:lnTo>
                    <a:pt x="10" y="29"/>
                  </a:lnTo>
                  <a:lnTo>
                    <a:pt x="11" y="30"/>
                  </a:lnTo>
                  <a:lnTo>
                    <a:pt x="11" y="31"/>
                  </a:lnTo>
                  <a:lnTo>
                    <a:pt x="12" y="31"/>
                  </a:lnTo>
                  <a:lnTo>
                    <a:pt x="12" y="32"/>
                  </a:lnTo>
                  <a:lnTo>
                    <a:pt x="13" y="33"/>
                  </a:lnTo>
                  <a:lnTo>
                    <a:pt x="13" y="34"/>
                  </a:lnTo>
                  <a:lnTo>
                    <a:pt x="14" y="35"/>
                  </a:lnTo>
                  <a:lnTo>
                    <a:pt x="14" y="36"/>
                  </a:lnTo>
                  <a:lnTo>
                    <a:pt x="15" y="37"/>
                  </a:lnTo>
                  <a:lnTo>
                    <a:pt x="15" y="38"/>
                  </a:lnTo>
                  <a:lnTo>
                    <a:pt x="16" y="39"/>
                  </a:lnTo>
                  <a:lnTo>
                    <a:pt x="16" y="40"/>
                  </a:lnTo>
                  <a:lnTo>
                    <a:pt x="17" y="40"/>
                  </a:lnTo>
                  <a:lnTo>
                    <a:pt x="17" y="42"/>
                  </a:lnTo>
                  <a:lnTo>
                    <a:pt x="17" y="41"/>
                  </a:lnTo>
                  <a:lnTo>
                    <a:pt x="18" y="4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00" name="Freeform 258">
              <a:extLst>
                <a:ext uri="{FF2B5EF4-FFF2-40B4-BE49-F238E27FC236}">
                  <a16:creationId xmlns:a16="http://schemas.microsoft.com/office/drawing/2014/main" id="{0F76C93B-F992-4CFD-BBD8-27678CBCC043}"/>
                </a:ext>
              </a:extLst>
            </p:cNvPr>
            <p:cNvSpPr>
              <a:spLocks/>
            </p:cNvSpPr>
            <p:nvPr/>
          </p:nvSpPr>
          <p:spPr bwMode="auto">
            <a:xfrm>
              <a:off x="4097586" y="3354394"/>
              <a:ext cx="26983" cy="36121"/>
            </a:xfrm>
            <a:custGeom>
              <a:avLst/>
              <a:gdLst>
                <a:gd name="T0" fmla="*/ 0 w 17"/>
                <a:gd name="T1" fmla="*/ 2147483646 h 46"/>
                <a:gd name="T2" fmla="*/ 0 w 17"/>
                <a:gd name="T3" fmla="*/ 2147483646 h 46"/>
                <a:gd name="T4" fmla="*/ 0 w 17"/>
                <a:gd name="T5" fmla="*/ 2147483646 h 46"/>
                <a:gd name="T6" fmla="*/ 2147483646 w 17"/>
                <a:gd name="T7" fmla="*/ 2147483646 h 46"/>
                <a:gd name="T8" fmla="*/ 2147483646 w 17"/>
                <a:gd name="T9" fmla="*/ 2147483646 h 46"/>
                <a:gd name="T10" fmla="*/ 2147483646 w 17"/>
                <a:gd name="T11" fmla="*/ 2147483646 h 46"/>
                <a:gd name="T12" fmla="*/ 2147483646 w 17"/>
                <a:gd name="T13" fmla="*/ 2147483646 h 46"/>
                <a:gd name="T14" fmla="*/ 2147483646 w 17"/>
                <a:gd name="T15" fmla="*/ 2147483646 h 46"/>
                <a:gd name="T16" fmla="*/ 2147483646 w 17"/>
                <a:gd name="T17" fmla="*/ 2147483646 h 46"/>
                <a:gd name="T18" fmla="*/ 2147483646 w 17"/>
                <a:gd name="T19" fmla="*/ 2147483646 h 46"/>
                <a:gd name="T20" fmla="*/ 2147483646 w 17"/>
                <a:gd name="T21" fmla="*/ 2147483646 h 46"/>
                <a:gd name="T22" fmla="*/ 2147483646 w 17"/>
                <a:gd name="T23" fmla="*/ 2147483646 h 46"/>
                <a:gd name="T24" fmla="*/ 2147483646 w 17"/>
                <a:gd name="T25" fmla="*/ 2147483646 h 46"/>
                <a:gd name="T26" fmla="*/ 2147483646 w 17"/>
                <a:gd name="T27" fmla="*/ 2147483646 h 46"/>
                <a:gd name="T28" fmla="*/ 2147483646 w 17"/>
                <a:gd name="T29" fmla="*/ 2147483646 h 46"/>
                <a:gd name="T30" fmla="*/ 2147483646 w 17"/>
                <a:gd name="T31" fmla="*/ 2147483646 h 46"/>
                <a:gd name="T32" fmla="*/ 2147483646 w 17"/>
                <a:gd name="T33" fmla="*/ 2147483646 h 46"/>
                <a:gd name="T34" fmla="*/ 2147483646 w 17"/>
                <a:gd name="T35" fmla="*/ 2147483646 h 46"/>
                <a:gd name="T36" fmla="*/ 2147483646 w 17"/>
                <a:gd name="T37" fmla="*/ 2147483646 h 46"/>
                <a:gd name="T38" fmla="*/ 2147483646 w 17"/>
                <a:gd name="T39" fmla="*/ 2147483646 h 46"/>
                <a:gd name="T40" fmla="*/ 2147483646 w 17"/>
                <a:gd name="T41" fmla="*/ 2147483646 h 46"/>
                <a:gd name="T42" fmla="*/ 2147483646 w 17"/>
                <a:gd name="T43" fmla="*/ 2147483646 h 46"/>
                <a:gd name="T44" fmla="*/ 2147483646 w 17"/>
                <a:gd name="T45" fmla="*/ 2147483646 h 46"/>
                <a:gd name="T46" fmla="*/ 2147483646 w 17"/>
                <a:gd name="T47" fmla="*/ 2147483646 h 46"/>
                <a:gd name="T48" fmla="*/ 2147483646 w 17"/>
                <a:gd name="T49" fmla="*/ 2147483646 h 46"/>
                <a:gd name="T50" fmla="*/ 2147483646 w 17"/>
                <a:gd name="T51" fmla="*/ 2147483646 h 46"/>
                <a:gd name="T52" fmla="*/ 2147483646 w 17"/>
                <a:gd name="T53" fmla="*/ 2147483646 h 46"/>
                <a:gd name="T54" fmla="*/ 2147483646 w 17"/>
                <a:gd name="T55" fmla="*/ 2147483646 h 46"/>
                <a:gd name="T56" fmla="*/ 2147483646 w 17"/>
                <a:gd name="T57" fmla="*/ 2147483646 h 46"/>
                <a:gd name="T58" fmla="*/ 2147483646 w 17"/>
                <a:gd name="T59" fmla="*/ 2147483646 h 46"/>
                <a:gd name="T60" fmla="*/ 2147483646 w 17"/>
                <a:gd name="T61" fmla="*/ 2147483646 h 46"/>
                <a:gd name="T62" fmla="*/ 2147483646 w 17"/>
                <a:gd name="T63" fmla="*/ 2147483646 h 46"/>
                <a:gd name="T64" fmla="*/ 2147483646 w 17"/>
                <a:gd name="T65" fmla="*/ 2147483646 h 46"/>
                <a:gd name="T66" fmla="*/ 2147483646 w 17"/>
                <a:gd name="T67" fmla="*/ 2147483646 h 46"/>
                <a:gd name="T68" fmla="*/ 2147483646 w 17"/>
                <a:gd name="T69" fmla="*/ 2147483646 h 46"/>
                <a:gd name="T70" fmla="*/ 2147483646 w 17"/>
                <a:gd name="T71" fmla="*/ 2147483646 h 46"/>
                <a:gd name="T72" fmla="*/ 2147483646 w 17"/>
                <a:gd name="T73" fmla="*/ 2147483646 h 46"/>
                <a:gd name="T74" fmla="*/ 2147483646 w 17"/>
                <a:gd name="T75" fmla="*/ 2147483646 h 46"/>
                <a:gd name="T76" fmla="*/ 2147483646 w 17"/>
                <a:gd name="T77" fmla="*/ 2147483646 h 46"/>
                <a:gd name="T78" fmla="*/ 2147483646 w 17"/>
                <a:gd name="T79" fmla="*/ 2147483646 h 46"/>
                <a:gd name="T80" fmla="*/ 2147483646 w 17"/>
                <a:gd name="T81" fmla="*/ 2147483646 h 46"/>
                <a:gd name="T82" fmla="*/ 2147483646 w 17"/>
                <a:gd name="T83" fmla="*/ 2147483646 h 46"/>
                <a:gd name="T84" fmla="*/ 2147483646 w 17"/>
                <a:gd name="T85" fmla="*/ 2147483646 h 46"/>
                <a:gd name="T86" fmla="*/ 2147483646 w 17"/>
                <a:gd name="T87" fmla="*/ 2147483646 h 46"/>
                <a:gd name="T88" fmla="*/ 2147483646 w 17"/>
                <a:gd name="T89" fmla="*/ 2147483646 h 46"/>
                <a:gd name="T90" fmla="*/ 2147483646 w 17"/>
                <a:gd name="T91" fmla="*/ 2147483646 h 46"/>
                <a:gd name="T92" fmla="*/ 2147483646 w 17"/>
                <a:gd name="T93" fmla="*/ 2147483646 h 46"/>
                <a:gd name="T94" fmla="*/ 2147483646 w 17"/>
                <a:gd name="T95" fmla="*/ 2147483646 h 46"/>
                <a:gd name="T96" fmla="*/ 2147483646 w 17"/>
                <a:gd name="T97" fmla="*/ 2147483646 h 46"/>
                <a:gd name="T98" fmla="*/ 2147483646 w 17"/>
                <a:gd name="T99" fmla="*/ 0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46">
                  <a:moveTo>
                    <a:pt x="0" y="28"/>
                  </a:moveTo>
                  <a:lnTo>
                    <a:pt x="0" y="28"/>
                  </a:lnTo>
                  <a:lnTo>
                    <a:pt x="0" y="29"/>
                  </a:lnTo>
                  <a:lnTo>
                    <a:pt x="1" y="28"/>
                  </a:lnTo>
                  <a:lnTo>
                    <a:pt x="1" y="29"/>
                  </a:lnTo>
                  <a:lnTo>
                    <a:pt x="2" y="29"/>
                  </a:lnTo>
                  <a:lnTo>
                    <a:pt x="2" y="31"/>
                  </a:lnTo>
                  <a:lnTo>
                    <a:pt x="3" y="31"/>
                  </a:lnTo>
                  <a:lnTo>
                    <a:pt x="3" y="32"/>
                  </a:lnTo>
                  <a:lnTo>
                    <a:pt x="4" y="33"/>
                  </a:lnTo>
                  <a:lnTo>
                    <a:pt x="4" y="34"/>
                  </a:lnTo>
                  <a:lnTo>
                    <a:pt x="5" y="35"/>
                  </a:lnTo>
                  <a:lnTo>
                    <a:pt x="5" y="36"/>
                  </a:lnTo>
                  <a:lnTo>
                    <a:pt x="6" y="34"/>
                  </a:lnTo>
                  <a:lnTo>
                    <a:pt x="6" y="36"/>
                  </a:lnTo>
                  <a:lnTo>
                    <a:pt x="7" y="37"/>
                  </a:lnTo>
                  <a:lnTo>
                    <a:pt x="8" y="38"/>
                  </a:lnTo>
                  <a:lnTo>
                    <a:pt x="9" y="40"/>
                  </a:lnTo>
                  <a:lnTo>
                    <a:pt x="9" y="41"/>
                  </a:lnTo>
                  <a:lnTo>
                    <a:pt x="10" y="41"/>
                  </a:lnTo>
                  <a:lnTo>
                    <a:pt x="11" y="42"/>
                  </a:lnTo>
                  <a:lnTo>
                    <a:pt x="11" y="44"/>
                  </a:lnTo>
                  <a:lnTo>
                    <a:pt x="12" y="44"/>
                  </a:lnTo>
                  <a:lnTo>
                    <a:pt x="13" y="45"/>
                  </a:lnTo>
                  <a:lnTo>
                    <a:pt x="14" y="45"/>
                  </a:lnTo>
                  <a:lnTo>
                    <a:pt x="14" y="46"/>
                  </a:lnTo>
                  <a:lnTo>
                    <a:pt x="14" y="44"/>
                  </a:lnTo>
                  <a:lnTo>
                    <a:pt x="15" y="43"/>
                  </a:lnTo>
                  <a:lnTo>
                    <a:pt x="15" y="39"/>
                  </a:lnTo>
                  <a:lnTo>
                    <a:pt x="15" y="36"/>
                  </a:lnTo>
                  <a:lnTo>
                    <a:pt x="16" y="32"/>
                  </a:lnTo>
                  <a:lnTo>
                    <a:pt x="16" y="25"/>
                  </a:lnTo>
                  <a:lnTo>
                    <a:pt x="17" y="19"/>
                  </a:lnTo>
                  <a:lnTo>
                    <a:pt x="17" y="11"/>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01" name="Freeform 259">
              <a:extLst>
                <a:ext uri="{FF2B5EF4-FFF2-40B4-BE49-F238E27FC236}">
                  <a16:creationId xmlns:a16="http://schemas.microsoft.com/office/drawing/2014/main" id="{11195766-F055-45BB-A8A4-F2B082E4CD47}"/>
                </a:ext>
              </a:extLst>
            </p:cNvPr>
            <p:cNvSpPr>
              <a:spLocks/>
            </p:cNvSpPr>
            <p:nvPr/>
          </p:nvSpPr>
          <p:spPr bwMode="auto">
            <a:xfrm>
              <a:off x="4124567" y="3238966"/>
              <a:ext cx="28569" cy="115428"/>
            </a:xfrm>
            <a:custGeom>
              <a:avLst/>
              <a:gdLst>
                <a:gd name="T0" fmla="*/ 0 w 18"/>
                <a:gd name="T1" fmla="*/ 2147483646 h 147"/>
                <a:gd name="T2" fmla="*/ 2147483646 w 18"/>
                <a:gd name="T3" fmla="*/ 2147483646 h 147"/>
                <a:gd name="T4" fmla="*/ 2147483646 w 18"/>
                <a:gd name="T5" fmla="*/ 2147483646 h 147"/>
                <a:gd name="T6" fmla="*/ 2147483646 w 18"/>
                <a:gd name="T7" fmla="*/ 2147483646 h 147"/>
                <a:gd name="T8" fmla="*/ 2147483646 w 18"/>
                <a:gd name="T9" fmla="*/ 2147483646 h 147"/>
                <a:gd name="T10" fmla="*/ 2147483646 w 18"/>
                <a:gd name="T11" fmla="*/ 2147483646 h 147"/>
                <a:gd name="T12" fmla="*/ 2147483646 w 18"/>
                <a:gd name="T13" fmla="*/ 2147483646 h 147"/>
                <a:gd name="T14" fmla="*/ 2147483646 w 18"/>
                <a:gd name="T15" fmla="*/ 2147483646 h 147"/>
                <a:gd name="T16" fmla="*/ 2147483646 w 18"/>
                <a:gd name="T17" fmla="*/ 2147483646 h 147"/>
                <a:gd name="T18" fmla="*/ 2147483646 w 18"/>
                <a:gd name="T19" fmla="*/ 2147483646 h 147"/>
                <a:gd name="T20" fmla="*/ 2147483646 w 18"/>
                <a:gd name="T21" fmla="*/ 2147483646 h 147"/>
                <a:gd name="T22" fmla="*/ 2147483646 w 18"/>
                <a:gd name="T23" fmla="*/ 2147483646 h 147"/>
                <a:gd name="T24" fmla="*/ 2147483646 w 18"/>
                <a:gd name="T25" fmla="*/ 2147483646 h 147"/>
                <a:gd name="T26" fmla="*/ 2147483646 w 18"/>
                <a:gd name="T27" fmla="*/ 2147483646 h 147"/>
                <a:gd name="T28" fmla="*/ 2147483646 w 18"/>
                <a:gd name="T29" fmla="*/ 0 h 147"/>
                <a:gd name="T30" fmla="*/ 2147483646 w 18"/>
                <a:gd name="T31" fmla="*/ 0 h 147"/>
                <a:gd name="T32" fmla="*/ 2147483646 w 18"/>
                <a:gd name="T33" fmla="*/ 0 h 147"/>
                <a:gd name="T34" fmla="*/ 2147483646 w 18"/>
                <a:gd name="T35" fmla="*/ 2147483646 h 147"/>
                <a:gd name="T36" fmla="*/ 2147483646 w 18"/>
                <a:gd name="T37" fmla="*/ 2147483646 h 147"/>
                <a:gd name="T38" fmla="*/ 2147483646 w 18"/>
                <a:gd name="T39" fmla="*/ 2147483646 h 147"/>
                <a:gd name="T40" fmla="*/ 2147483646 w 18"/>
                <a:gd name="T41" fmla="*/ 2147483646 h 147"/>
                <a:gd name="T42" fmla="*/ 2147483646 w 18"/>
                <a:gd name="T43" fmla="*/ 2147483646 h 147"/>
                <a:gd name="T44" fmla="*/ 2147483646 w 18"/>
                <a:gd name="T45" fmla="*/ 2147483646 h 147"/>
                <a:gd name="T46" fmla="*/ 2147483646 w 18"/>
                <a:gd name="T47" fmla="*/ 2147483646 h 147"/>
                <a:gd name="T48" fmla="*/ 2147483646 w 18"/>
                <a:gd name="T49" fmla="*/ 2147483646 h 147"/>
                <a:gd name="T50" fmla="*/ 2147483646 w 18"/>
                <a:gd name="T51" fmla="*/ 2147483646 h 147"/>
                <a:gd name="T52" fmla="*/ 2147483646 w 18"/>
                <a:gd name="T53" fmla="*/ 2147483646 h 147"/>
                <a:gd name="T54" fmla="*/ 2147483646 w 18"/>
                <a:gd name="T55" fmla="*/ 2147483646 h 147"/>
                <a:gd name="T56" fmla="*/ 2147483646 w 18"/>
                <a:gd name="T57" fmla="*/ 2147483646 h 147"/>
                <a:gd name="T58" fmla="*/ 2147483646 w 18"/>
                <a:gd name="T59" fmla="*/ 2147483646 h 147"/>
                <a:gd name="T60" fmla="*/ 2147483646 w 18"/>
                <a:gd name="T61" fmla="*/ 2147483646 h 147"/>
                <a:gd name="T62" fmla="*/ 2147483646 w 18"/>
                <a:gd name="T63" fmla="*/ 2147483646 h 147"/>
                <a:gd name="T64" fmla="*/ 2147483646 w 18"/>
                <a:gd name="T65" fmla="*/ 2147483646 h 147"/>
                <a:gd name="T66" fmla="*/ 2147483646 w 18"/>
                <a:gd name="T67" fmla="*/ 2147483646 h 147"/>
                <a:gd name="T68" fmla="*/ 2147483646 w 18"/>
                <a:gd name="T69" fmla="*/ 2147483646 h 147"/>
                <a:gd name="T70" fmla="*/ 2147483646 w 18"/>
                <a:gd name="T71" fmla="*/ 2147483646 h 147"/>
                <a:gd name="T72" fmla="*/ 2147483646 w 18"/>
                <a:gd name="T73" fmla="*/ 2147483646 h 147"/>
                <a:gd name="T74" fmla="*/ 2147483646 w 18"/>
                <a:gd name="T75" fmla="*/ 2147483646 h 147"/>
                <a:gd name="T76" fmla="*/ 2147483646 w 18"/>
                <a:gd name="T77" fmla="*/ 2147483646 h 147"/>
                <a:gd name="T78" fmla="*/ 2147483646 w 18"/>
                <a:gd name="T79" fmla="*/ 2147483646 h 147"/>
                <a:gd name="T80" fmla="*/ 2147483646 w 18"/>
                <a:gd name="T81" fmla="*/ 2147483646 h 147"/>
                <a:gd name="T82" fmla="*/ 2147483646 w 18"/>
                <a:gd name="T83" fmla="*/ 2147483646 h 147"/>
                <a:gd name="T84" fmla="*/ 2147483646 w 18"/>
                <a:gd name="T85" fmla="*/ 2147483646 h 147"/>
                <a:gd name="T86" fmla="*/ 2147483646 w 18"/>
                <a:gd name="T87" fmla="*/ 2147483646 h 147"/>
                <a:gd name="T88" fmla="*/ 2147483646 w 18"/>
                <a:gd name="T89" fmla="*/ 2147483646 h 147"/>
                <a:gd name="T90" fmla="*/ 2147483646 w 18"/>
                <a:gd name="T91" fmla="*/ 2147483646 h 147"/>
                <a:gd name="T92" fmla="*/ 2147483646 w 18"/>
                <a:gd name="T93" fmla="*/ 2147483646 h 147"/>
                <a:gd name="T94" fmla="*/ 2147483646 w 18"/>
                <a:gd name="T95" fmla="*/ 2147483646 h 147"/>
                <a:gd name="T96" fmla="*/ 2147483646 w 18"/>
                <a:gd name="T97" fmla="*/ 2147483646 h 147"/>
                <a:gd name="T98" fmla="*/ 2147483646 w 18"/>
                <a:gd name="T99" fmla="*/ 2147483646 h 1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47">
                  <a:moveTo>
                    <a:pt x="0" y="147"/>
                  </a:moveTo>
                  <a:lnTo>
                    <a:pt x="1" y="134"/>
                  </a:lnTo>
                  <a:lnTo>
                    <a:pt x="1" y="119"/>
                  </a:lnTo>
                  <a:lnTo>
                    <a:pt x="1" y="107"/>
                  </a:lnTo>
                  <a:lnTo>
                    <a:pt x="2" y="93"/>
                  </a:lnTo>
                  <a:lnTo>
                    <a:pt x="2" y="80"/>
                  </a:lnTo>
                  <a:lnTo>
                    <a:pt x="2" y="66"/>
                  </a:lnTo>
                  <a:lnTo>
                    <a:pt x="3" y="53"/>
                  </a:lnTo>
                  <a:lnTo>
                    <a:pt x="3" y="41"/>
                  </a:lnTo>
                  <a:lnTo>
                    <a:pt x="3" y="29"/>
                  </a:lnTo>
                  <a:lnTo>
                    <a:pt x="4" y="20"/>
                  </a:lnTo>
                  <a:lnTo>
                    <a:pt x="4" y="13"/>
                  </a:lnTo>
                  <a:lnTo>
                    <a:pt x="5" y="7"/>
                  </a:lnTo>
                  <a:lnTo>
                    <a:pt x="5" y="3"/>
                  </a:lnTo>
                  <a:lnTo>
                    <a:pt x="5" y="0"/>
                  </a:lnTo>
                  <a:lnTo>
                    <a:pt x="6" y="0"/>
                  </a:lnTo>
                  <a:lnTo>
                    <a:pt x="6" y="2"/>
                  </a:lnTo>
                  <a:lnTo>
                    <a:pt x="7" y="5"/>
                  </a:lnTo>
                  <a:lnTo>
                    <a:pt x="7" y="9"/>
                  </a:lnTo>
                  <a:lnTo>
                    <a:pt x="7" y="12"/>
                  </a:lnTo>
                  <a:lnTo>
                    <a:pt x="8" y="17"/>
                  </a:lnTo>
                  <a:lnTo>
                    <a:pt x="8" y="23"/>
                  </a:lnTo>
                  <a:lnTo>
                    <a:pt x="8" y="29"/>
                  </a:lnTo>
                  <a:lnTo>
                    <a:pt x="9" y="35"/>
                  </a:lnTo>
                  <a:lnTo>
                    <a:pt x="9" y="41"/>
                  </a:lnTo>
                  <a:lnTo>
                    <a:pt x="10" y="48"/>
                  </a:lnTo>
                  <a:lnTo>
                    <a:pt x="10" y="54"/>
                  </a:lnTo>
                  <a:lnTo>
                    <a:pt x="10" y="60"/>
                  </a:lnTo>
                  <a:lnTo>
                    <a:pt x="11" y="66"/>
                  </a:lnTo>
                  <a:lnTo>
                    <a:pt x="11" y="71"/>
                  </a:lnTo>
                  <a:lnTo>
                    <a:pt x="11" y="75"/>
                  </a:lnTo>
                  <a:lnTo>
                    <a:pt x="12" y="81"/>
                  </a:lnTo>
                  <a:lnTo>
                    <a:pt x="12" y="88"/>
                  </a:lnTo>
                  <a:lnTo>
                    <a:pt x="12" y="89"/>
                  </a:lnTo>
                  <a:lnTo>
                    <a:pt x="13" y="94"/>
                  </a:lnTo>
                  <a:lnTo>
                    <a:pt x="13" y="96"/>
                  </a:lnTo>
                  <a:lnTo>
                    <a:pt x="14" y="101"/>
                  </a:lnTo>
                  <a:lnTo>
                    <a:pt x="14" y="103"/>
                  </a:lnTo>
                  <a:lnTo>
                    <a:pt x="14" y="105"/>
                  </a:lnTo>
                  <a:lnTo>
                    <a:pt x="15" y="107"/>
                  </a:lnTo>
                  <a:lnTo>
                    <a:pt x="15" y="110"/>
                  </a:lnTo>
                  <a:lnTo>
                    <a:pt x="15" y="111"/>
                  </a:lnTo>
                  <a:lnTo>
                    <a:pt x="16" y="113"/>
                  </a:lnTo>
                  <a:lnTo>
                    <a:pt x="16" y="115"/>
                  </a:lnTo>
                  <a:lnTo>
                    <a:pt x="16" y="117"/>
                  </a:lnTo>
                  <a:lnTo>
                    <a:pt x="17" y="117"/>
                  </a:lnTo>
                  <a:lnTo>
                    <a:pt x="17" y="119"/>
                  </a:lnTo>
                  <a:lnTo>
                    <a:pt x="17" y="120"/>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02" name="Freeform 260">
              <a:extLst>
                <a:ext uri="{FF2B5EF4-FFF2-40B4-BE49-F238E27FC236}">
                  <a16:creationId xmlns:a16="http://schemas.microsoft.com/office/drawing/2014/main" id="{50404BEB-DE8D-4CB9-96E0-24B60FCDD553}"/>
                </a:ext>
              </a:extLst>
            </p:cNvPr>
            <p:cNvSpPr>
              <a:spLocks/>
            </p:cNvSpPr>
            <p:nvPr/>
          </p:nvSpPr>
          <p:spPr bwMode="auto">
            <a:xfrm>
              <a:off x="4153137" y="3333977"/>
              <a:ext cx="26983" cy="21201"/>
            </a:xfrm>
            <a:custGeom>
              <a:avLst/>
              <a:gdLst>
                <a:gd name="T0" fmla="*/ 0 w 17"/>
                <a:gd name="T1" fmla="*/ 2147483646 h 27"/>
                <a:gd name="T2" fmla="*/ 0 w 17"/>
                <a:gd name="T3" fmla="*/ 0 h 27"/>
                <a:gd name="T4" fmla="*/ 2147483646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2147483646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1"/>
                  </a:moveTo>
                  <a:lnTo>
                    <a:pt x="0" y="0"/>
                  </a:lnTo>
                  <a:lnTo>
                    <a:pt x="1" y="2"/>
                  </a:lnTo>
                  <a:lnTo>
                    <a:pt x="1" y="3"/>
                  </a:lnTo>
                  <a:lnTo>
                    <a:pt x="2" y="4"/>
                  </a:lnTo>
                  <a:lnTo>
                    <a:pt x="2" y="6"/>
                  </a:lnTo>
                  <a:lnTo>
                    <a:pt x="2" y="7"/>
                  </a:lnTo>
                  <a:lnTo>
                    <a:pt x="3" y="8"/>
                  </a:lnTo>
                  <a:lnTo>
                    <a:pt x="3" y="10"/>
                  </a:lnTo>
                  <a:lnTo>
                    <a:pt x="3" y="12"/>
                  </a:lnTo>
                  <a:lnTo>
                    <a:pt x="4" y="15"/>
                  </a:lnTo>
                  <a:lnTo>
                    <a:pt x="4" y="16"/>
                  </a:lnTo>
                  <a:lnTo>
                    <a:pt x="5" y="18"/>
                  </a:lnTo>
                  <a:lnTo>
                    <a:pt x="5" y="20"/>
                  </a:lnTo>
                  <a:lnTo>
                    <a:pt x="5" y="22"/>
                  </a:lnTo>
                  <a:lnTo>
                    <a:pt x="6" y="23"/>
                  </a:lnTo>
                  <a:lnTo>
                    <a:pt x="6" y="25"/>
                  </a:lnTo>
                  <a:lnTo>
                    <a:pt x="6" y="26"/>
                  </a:lnTo>
                  <a:lnTo>
                    <a:pt x="7" y="27"/>
                  </a:lnTo>
                  <a:lnTo>
                    <a:pt x="8" y="27"/>
                  </a:lnTo>
                  <a:lnTo>
                    <a:pt x="8" y="25"/>
                  </a:lnTo>
                  <a:lnTo>
                    <a:pt x="9" y="24"/>
                  </a:lnTo>
                  <a:lnTo>
                    <a:pt x="9" y="22"/>
                  </a:lnTo>
                  <a:lnTo>
                    <a:pt x="9" y="21"/>
                  </a:lnTo>
                  <a:lnTo>
                    <a:pt x="10" y="20"/>
                  </a:lnTo>
                  <a:lnTo>
                    <a:pt x="10" y="18"/>
                  </a:lnTo>
                  <a:lnTo>
                    <a:pt x="10" y="17"/>
                  </a:lnTo>
                  <a:lnTo>
                    <a:pt x="11" y="16"/>
                  </a:lnTo>
                  <a:lnTo>
                    <a:pt x="11" y="14"/>
                  </a:lnTo>
                  <a:lnTo>
                    <a:pt x="12" y="12"/>
                  </a:lnTo>
                  <a:lnTo>
                    <a:pt x="12" y="11"/>
                  </a:lnTo>
                  <a:lnTo>
                    <a:pt x="13" y="10"/>
                  </a:lnTo>
                  <a:lnTo>
                    <a:pt x="13" y="7"/>
                  </a:lnTo>
                  <a:lnTo>
                    <a:pt x="13" y="9"/>
                  </a:lnTo>
                  <a:lnTo>
                    <a:pt x="14" y="7"/>
                  </a:lnTo>
                  <a:lnTo>
                    <a:pt x="14" y="6"/>
                  </a:lnTo>
                  <a:lnTo>
                    <a:pt x="15" y="6"/>
                  </a:lnTo>
                  <a:lnTo>
                    <a:pt x="16" y="6"/>
                  </a:lnTo>
                  <a:lnTo>
                    <a:pt x="17" y="7"/>
                  </a:lnTo>
                  <a:lnTo>
                    <a:pt x="17" y="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03" name="Freeform 261">
              <a:extLst>
                <a:ext uri="{FF2B5EF4-FFF2-40B4-BE49-F238E27FC236}">
                  <a16:creationId xmlns:a16="http://schemas.microsoft.com/office/drawing/2014/main" id="{AE8FAD11-A97B-4839-A3F5-711DE17D91A2}"/>
                </a:ext>
              </a:extLst>
            </p:cNvPr>
            <p:cNvSpPr>
              <a:spLocks/>
            </p:cNvSpPr>
            <p:nvPr/>
          </p:nvSpPr>
          <p:spPr bwMode="auto">
            <a:xfrm>
              <a:off x="4180120" y="3340260"/>
              <a:ext cx="28569" cy="36905"/>
            </a:xfrm>
            <a:custGeom>
              <a:avLst/>
              <a:gdLst>
                <a:gd name="T0" fmla="*/ 0 w 18"/>
                <a:gd name="T1" fmla="*/ 0 h 47"/>
                <a:gd name="T2" fmla="*/ 2147483646 w 18"/>
                <a:gd name="T3" fmla="*/ 2147483646 h 47"/>
                <a:gd name="T4" fmla="*/ 2147483646 w 18"/>
                <a:gd name="T5" fmla="*/ 2147483646 h 47"/>
                <a:gd name="T6" fmla="*/ 2147483646 w 18"/>
                <a:gd name="T7" fmla="*/ 2147483646 h 47"/>
                <a:gd name="T8" fmla="*/ 2147483646 w 18"/>
                <a:gd name="T9" fmla="*/ 2147483646 h 47"/>
                <a:gd name="T10" fmla="*/ 2147483646 w 18"/>
                <a:gd name="T11" fmla="*/ 2147483646 h 47"/>
                <a:gd name="T12" fmla="*/ 2147483646 w 18"/>
                <a:gd name="T13" fmla="*/ 2147483646 h 47"/>
                <a:gd name="T14" fmla="*/ 2147483646 w 18"/>
                <a:gd name="T15" fmla="*/ 2147483646 h 47"/>
                <a:gd name="T16" fmla="*/ 2147483646 w 18"/>
                <a:gd name="T17" fmla="*/ 2147483646 h 47"/>
                <a:gd name="T18" fmla="*/ 2147483646 w 18"/>
                <a:gd name="T19" fmla="*/ 2147483646 h 47"/>
                <a:gd name="T20" fmla="*/ 2147483646 w 18"/>
                <a:gd name="T21" fmla="*/ 2147483646 h 47"/>
                <a:gd name="T22" fmla="*/ 2147483646 w 18"/>
                <a:gd name="T23" fmla="*/ 2147483646 h 47"/>
                <a:gd name="T24" fmla="*/ 2147483646 w 18"/>
                <a:gd name="T25" fmla="*/ 2147483646 h 47"/>
                <a:gd name="T26" fmla="*/ 2147483646 w 18"/>
                <a:gd name="T27" fmla="*/ 2147483646 h 47"/>
                <a:gd name="T28" fmla="*/ 2147483646 w 18"/>
                <a:gd name="T29" fmla="*/ 2147483646 h 47"/>
                <a:gd name="T30" fmla="*/ 2147483646 w 18"/>
                <a:gd name="T31" fmla="*/ 2147483646 h 47"/>
                <a:gd name="T32" fmla="*/ 2147483646 w 18"/>
                <a:gd name="T33" fmla="*/ 2147483646 h 47"/>
                <a:gd name="T34" fmla="*/ 2147483646 w 18"/>
                <a:gd name="T35" fmla="*/ 2147483646 h 47"/>
                <a:gd name="T36" fmla="*/ 2147483646 w 18"/>
                <a:gd name="T37" fmla="*/ 2147483646 h 47"/>
                <a:gd name="T38" fmla="*/ 2147483646 w 18"/>
                <a:gd name="T39" fmla="*/ 2147483646 h 47"/>
                <a:gd name="T40" fmla="*/ 2147483646 w 18"/>
                <a:gd name="T41" fmla="*/ 2147483646 h 47"/>
                <a:gd name="T42" fmla="*/ 2147483646 w 18"/>
                <a:gd name="T43" fmla="*/ 2147483646 h 47"/>
                <a:gd name="T44" fmla="*/ 2147483646 w 18"/>
                <a:gd name="T45" fmla="*/ 2147483646 h 47"/>
                <a:gd name="T46" fmla="*/ 2147483646 w 18"/>
                <a:gd name="T47" fmla="*/ 2147483646 h 47"/>
                <a:gd name="T48" fmla="*/ 2147483646 w 18"/>
                <a:gd name="T49" fmla="*/ 2147483646 h 47"/>
                <a:gd name="T50" fmla="*/ 2147483646 w 18"/>
                <a:gd name="T51" fmla="*/ 2147483646 h 47"/>
                <a:gd name="T52" fmla="*/ 2147483646 w 18"/>
                <a:gd name="T53" fmla="*/ 2147483646 h 47"/>
                <a:gd name="T54" fmla="*/ 2147483646 w 18"/>
                <a:gd name="T55" fmla="*/ 2147483646 h 47"/>
                <a:gd name="T56" fmla="*/ 2147483646 w 18"/>
                <a:gd name="T57" fmla="*/ 2147483646 h 47"/>
                <a:gd name="T58" fmla="*/ 2147483646 w 18"/>
                <a:gd name="T59" fmla="*/ 2147483646 h 47"/>
                <a:gd name="T60" fmla="*/ 2147483646 w 18"/>
                <a:gd name="T61" fmla="*/ 2147483646 h 47"/>
                <a:gd name="T62" fmla="*/ 2147483646 w 18"/>
                <a:gd name="T63" fmla="*/ 2147483646 h 47"/>
                <a:gd name="T64" fmla="*/ 2147483646 w 18"/>
                <a:gd name="T65" fmla="*/ 2147483646 h 47"/>
                <a:gd name="T66" fmla="*/ 2147483646 w 18"/>
                <a:gd name="T67" fmla="*/ 2147483646 h 47"/>
                <a:gd name="T68" fmla="*/ 2147483646 w 18"/>
                <a:gd name="T69" fmla="*/ 2147483646 h 47"/>
                <a:gd name="T70" fmla="*/ 2147483646 w 18"/>
                <a:gd name="T71" fmla="*/ 2147483646 h 47"/>
                <a:gd name="T72" fmla="*/ 2147483646 w 18"/>
                <a:gd name="T73" fmla="*/ 2147483646 h 47"/>
                <a:gd name="T74" fmla="*/ 2147483646 w 18"/>
                <a:gd name="T75" fmla="*/ 2147483646 h 47"/>
                <a:gd name="T76" fmla="*/ 2147483646 w 18"/>
                <a:gd name="T77" fmla="*/ 2147483646 h 47"/>
                <a:gd name="T78" fmla="*/ 2147483646 w 18"/>
                <a:gd name="T79" fmla="*/ 2147483646 h 47"/>
                <a:gd name="T80" fmla="*/ 2147483646 w 18"/>
                <a:gd name="T81" fmla="*/ 2147483646 h 47"/>
                <a:gd name="T82" fmla="*/ 2147483646 w 18"/>
                <a:gd name="T83" fmla="*/ 2147483646 h 47"/>
                <a:gd name="T84" fmla="*/ 2147483646 w 18"/>
                <a:gd name="T85" fmla="*/ 2147483646 h 47"/>
                <a:gd name="T86" fmla="*/ 2147483646 w 18"/>
                <a:gd name="T87" fmla="*/ 2147483646 h 47"/>
                <a:gd name="T88" fmla="*/ 2147483646 w 18"/>
                <a:gd name="T89" fmla="*/ 2147483646 h 47"/>
                <a:gd name="T90" fmla="*/ 2147483646 w 18"/>
                <a:gd name="T91" fmla="*/ 2147483646 h 47"/>
                <a:gd name="T92" fmla="*/ 2147483646 w 18"/>
                <a:gd name="T93" fmla="*/ 2147483646 h 47"/>
                <a:gd name="T94" fmla="*/ 2147483646 w 18"/>
                <a:gd name="T95" fmla="*/ 2147483646 h 47"/>
                <a:gd name="T96" fmla="*/ 2147483646 w 18"/>
                <a:gd name="T97" fmla="*/ 2147483646 h 47"/>
                <a:gd name="T98" fmla="*/ 2147483646 w 18"/>
                <a:gd name="T99" fmla="*/ 2147483646 h 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7">
                  <a:moveTo>
                    <a:pt x="0" y="0"/>
                  </a:moveTo>
                  <a:lnTo>
                    <a:pt x="1" y="2"/>
                  </a:lnTo>
                  <a:lnTo>
                    <a:pt x="1" y="3"/>
                  </a:lnTo>
                  <a:lnTo>
                    <a:pt x="1" y="4"/>
                  </a:lnTo>
                  <a:lnTo>
                    <a:pt x="2" y="6"/>
                  </a:lnTo>
                  <a:lnTo>
                    <a:pt x="2" y="7"/>
                  </a:lnTo>
                  <a:lnTo>
                    <a:pt x="2" y="9"/>
                  </a:lnTo>
                  <a:lnTo>
                    <a:pt x="3" y="9"/>
                  </a:lnTo>
                  <a:lnTo>
                    <a:pt x="3" y="11"/>
                  </a:lnTo>
                  <a:lnTo>
                    <a:pt x="4" y="13"/>
                  </a:lnTo>
                  <a:lnTo>
                    <a:pt x="4" y="14"/>
                  </a:lnTo>
                  <a:lnTo>
                    <a:pt x="4" y="16"/>
                  </a:lnTo>
                  <a:lnTo>
                    <a:pt x="5" y="17"/>
                  </a:lnTo>
                  <a:lnTo>
                    <a:pt x="5" y="18"/>
                  </a:lnTo>
                  <a:lnTo>
                    <a:pt x="5" y="19"/>
                  </a:lnTo>
                  <a:lnTo>
                    <a:pt x="6" y="20"/>
                  </a:lnTo>
                  <a:lnTo>
                    <a:pt x="6" y="22"/>
                  </a:lnTo>
                  <a:lnTo>
                    <a:pt x="6" y="25"/>
                  </a:lnTo>
                  <a:lnTo>
                    <a:pt x="7" y="26"/>
                  </a:lnTo>
                  <a:lnTo>
                    <a:pt x="7" y="27"/>
                  </a:lnTo>
                  <a:lnTo>
                    <a:pt x="7" y="28"/>
                  </a:lnTo>
                  <a:lnTo>
                    <a:pt x="8" y="28"/>
                  </a:lnTo>
                  <a:lnTo>
                    <a:pt x="8" y="31"/>
                  </a:lnTo>
                  <a:lnTo>
                    <a:pt x="9" y="31"/>
                  </a:lnTo>
                  <a:lnTo>
                    <a:pt x="9" y="33"/>
                  </a:lnTo>
                  <a:lnTo>
                    <a:pt x="10" y="35"/>
                  </a:lnTo>
                  <a:lnTo>
                    <a:pt x="10" y="36"/>
                  </a:lnTo>
                  <a:lnTo>
                    <a:pt x="10" y="37"/>
                  </a:lnTo>
                  <a:lnTo>
                    <a:pt x="11" y="37"/>
                  </a:lnTo>
                  <a:lnTo>
                    <a:pt x="11" y="39"/>
                  </a:lnTo>
                  <a:lnTo>
                    <a:pt x="12" y="40"/>
                  </a:lnTo>
                  <a:lnTo>
                    <a:pt x="12" y="41"/>
                  </a:lnTo>
                  <a:lnTo>
                    <a:pt x="13" y="41"/>
                  </a:lnTo>
                  <a:lnTo>
                    <a:pt x="13" y="42"/>
                  </a:lnTo>
                  <a:lnTo>
                    <a:pt x="14" y="42"/>
                  </a:lnTo>
                  <a:lnTo>
                    <a:pt x="15" y="43"/>
                  </a:lnTo>
                  <a:lnTo>
                    <a:pt x="15" y="44"/>
                  </a:lnTo>
                  <a:lnTo>
                    <a:pt x="15" y="43"/>
                  </a:lnTo>
                  <a:lnTo>
                    <a:pt x="16" y="45"/>
                  </a:lnTo>
                  <a:lnTo>
                    <a:pt x="16" y="44"/>
                  </a:lnTo>
                  <a:lnTo>
                    <a:pt x="17" y="45"/>
                  </a:lnTo>
                  <a:lnTo>
                    <a:pt x="17" y="46"/>
                  </a:lnTo>
                  <a:lnTo>
                    <a:pt x="18" y="4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04" name="Freeform 262">
              <a:extLst>
                <a:ext uri="{FF2B5EF4-FFF2-40B4-BE49-F238E27FC236}">
                  <a16:creationId xmlns:a16="http://schemas.microsoft.com/office/drawing/2014/main" id="{CBF1E6EE-7B9D-4847-9EED-F28A530C0922}"/>
                </a:ext>
              </a:extLst>
            </p:cNvPr>
            <p:cNvSpPr>
              <a:spLocks/>
            </p:cNvSpPr>
            <p:nvPr/>
          </p:nvSpPr>
          <p:spPr bwMode="auto">
            <a:xfrm>
              <a:off x="4208689" y="3376380"/>
              <a:ext cx="26983" cy="13349"/>
            </a:xfrm>
            <a:custGeom>
              <a:avLst/>
              <a:gdLst>
                <a:gd name="T0" fmla="*/ 0 w 17"/>
                <a:gd name="T1" fmla="*/ 2147483646 h 17"/>
                <a:gd name="T2" fmla="*/ 0 w 17"/>
                <a:gd name="T3" fmla="*/ 2147483646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0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1"/>
                  </a:moveTo>
                  <a:lnTo>
                    <a:pt x="0" y="1"/>
                  </a:lnTo>
                  <a:lnTo>
                    <a:pt x="1" y="2"/>
                  </a:lnTo>
                  <a:lnTo>
                    <a:pt x="1" y="1"/>
                  </a:lnTo>
                  <a:lnTo>
                    <a:pt x="1" y="2"/>
                  </a:lnTo>
                  <a:lnTo>
                    <a:pt x="2" y="2"/>
                  </a:lnTo>
                  <a:lnTo>
                    <a:pt x="2" y="1"/>
                  </a:lnTo>
                  <a:lnTo>
                    <a:pt x="2" y="2"/>
                  </a:lnTo>
                  <a:lnTo>
                    <a:pt x="3" y="3"/>
                  </a:lnTo>
                  <a:lnTo>
                    <a:pt x="3" y="4"/>
                  </a:lnTo>
                  <a:lnTo>
                    <a:pt x="4" y="5"/>
                  </a:lnTo>
                  <a:lnTo>
                    <a:pt x="4" y="6"/>
                  </a:lnTo>
                  <a:lnTo>
                    <a:pt x="5" y="4"/>
                  </a:lnTo>
                  <a:lnTo>
                    <a:pt x="5" y="5"/>
                  </a:lnTo>
                  <a:lnTo>
                    <a:pt x="6" y="5"/>
                  </a:lnTo>
                  <a:lnTo>
                    <a:pt x="6" y="7"/>
                  </a:lnTo>
                  <a:lnTo>
                    <a:pt x="7" y="7"/>
                  </a:lnTo>
                  <a:lnTo>
                    <a:pt x="7" y="8"/>
                  </a:lnTo>
                  <a:lnTo>
                    <a:pt x="7" y="6"/>
                  </a:lnTo>
                  <a:lnTo>
                    <a:pt x="8" y="7"/>
                  </a:lnTo>
                  <a:lnTo>
                    <a:pt x="8" y="8"/>
                  </a:lnTo>
                  <a:lnTo>
                    <a:pt x="8" y="9"/>
                  </a:lnTo>
                  <a:lnTo>
                    <a:pt x="9" y="9"/>
                  </a:lnTo>
                  <a:lnTo>
                    <a:pt x="10" y="10"/>
                  </a:lnTo>
                  <a:lnTo>
                    <a:pt x="11" y="11"/>
                  </a:lnTo>
                  <a:lnTo>
                    <a:pt x="12" y="13"/>
                  </a:lnTo>
                  <a:lnTo>
                    <a:pt x="13" y="14"/>
                  </a:lnTo>
                  <a:lnTo>
                    <a:pt x="13" y="15"/>
                  </a:lnTo>
                  <a:lnTo>
                    <a:pt x="14" y="14"/>
                  </a:lnTo>
                  <a:lnTo>
                    <a:pt x="14" y="17"/>
                  </a:lnTo>
                  <a:lnTo>
                    <a:pt x="14" y="16"/>
                  </a:lnTo>
                  <a:lnTo>
                    <a:pt x="15" y="17"/>
                  </a:lnTo>
                  <a:lnTo>
                    <a:pt x="16" y="16"/>
                  </a:lnTo>
                  <a:lnTo>
                    <a:pt x="16" y="15"/>
                  </a:lnTo>
                  <a:lnTo>
                    <a:pt x="16" y="13"/>
                  </a:lnTo>
                  <a:lnTo>
                    <a:pt x="17" y="9"/>
                  </a:lnTo>
                  <a:lnTo>
                    <a:pt x="17" y="6"/>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05" name="Freeform 263">
              <a:extLst>
                <a:ext uri="{FF2B5EF4-FFF2-40B4-BE49-F238E27FC236}">
                  <a16:creationId xmlns:a16="http://schemas.microsoft.com/office/drawing/2014/main" id="{43F5E017-666B-4285-BF90-0B804B78A2A3}"/>
                </a:ext>
              </a:extLst>
            </p:cNvPr>
            <p:cNvSpPr>
              <a:spLocks/>
            </p:cNvSpPr>
            <p:nvPr/>
          </p:nvSpPr>
          <p:spPr bwMode="auto">
            <a:xfrm>
              <a:off x="4235671" y="3231898"/>
              <a:ext cx="28569" cy="144481"/>
            </a:xfrm>
            <a:custGeom>
              <a:avLst/>
              <a:gdLst>
                <a:gd name="T0" fmla="*/ 0 w 18"/>
                <a:gd name="T1" fmla="*/ 2147483646 h 184"/>
                <a:gd name="T2" fmla="*/ 2147483646 w 18"/>
                <a:gd name="T3" fmla="*/ 2147483646 h 184"/>
                <a:gd name="T4" fmla="*/ 2147483646 w 18"/>
                <a:gd name="T5" fmla="*/ 2147483646 h 184"/>
                <a:gd name="T6" fmla="*/ 2147483646 w 18"/>
                <a:gd name="T7" fmla="*/ 2147483646 h 184"/>
                <a:gd name="T8" fmla="*/ 2147483646 w 18"/>
                <a:gd name="T9" fmla="*/ 2147483646 h 184"/>
                <a:gd name="T10" fmla="*/ 2147483646 w 18"/>
                <a:gd name="T11" fmla="*/ 2147483646 h 184"/>
                <a:gd name="T12" fmla="*/ 2147483646 w 18"/>
                <a:gd name="T13" fmla="*/ 2147483646 h 184"/>
                <a:gd name="T14" fmla="*/ 2147483646 w 18"/>
                <a:gd name="T15" fmla="*/ 2147483646 h 184"/>
                <a:gd name="T16" fmla="*/ 2147483646 w 18"/>
                <a:gd name="T17" fmla="*/ 2147483646 h 184"/>
                <a:gd name="T18" fmla="*/ 2147483646 w 18"/>
                <a:gd name="T19" fmla="*/ 2147483646 h 184"/>
                <a:gd name="T20" fmla="*/ 2147483646 w 18"/>
                <a:gd name="T21" fmla="*/ 2147483646 h 184"/>
                <a:gd name="T22" fmla="*/ 2147483646 w 18"/>
                <a:gd name="T23" fmla="*/ 2147483646 h 184"/>
                <a:gd name="T24" fmla="*/ 2147483646 w 18"/>
                <a:gd name="T25" fmla="*/ 2147483646 h 184"/>
                <a:gd name="T26" fmla="*/ 2147483646 w 18"/>
                <a:gd name="T27" fmla="*/ 2147483646 h 184"/>
                <a:gd name="T28" fmla="*/ 2147483646 w 18"/>
                <a:gd name="T29" fmla="*/ 2147483646 h 184"/>
                <a:gd name="T30" fmla="*/ 2147483646 w 18"/>
                <a:gd name="T31" fmla="*/ 2147483646 h 184"/>
                <a:gd name="T32" fmla="*/ 2147483646 w 18"/>
                <a:gd name="T33" fmla="*/ 2147483646 h 184"/>
                <a:gd name="T34" fmla="*/ 2147483646 w 18"/>
                <a:gd name="T35" fmla="*/ 2147483646 h 184"/>
                <a:gd name="T36" fmla="*/ 2147483646 w 18"/>
                <a:gd name="T37" fmla="*/ 2147483646 h 184"/>
                <a:gd name="T38" fmla="*/ 2147483646 w 18"/>
                <a:gd name="T39" fmla="*/ 0 h 184"/>
                <a:gd name="T40" fmla="*/ 2147483646 w 18"/>
                <a:gd name="T41" fmla="*/ 2147483646 h 184"/>
                <a:gd name="T42" fmla="*/ 2147483646 w 18"/>
                <a:gd name="T43" fmla="*/ 2147483646 h 184"/>
                <a:gd name="T44" fmla="*/ 2147483646 w 18"/>
                <a:gd name="T45" fmla="*/ 2147483646 h 184"/>
                <a:gd name="T46" fmla="*/ 2147483646 w 18"/>
                <a:gd name="T47" fmla="*/ 2147483646 h 184"/>
                <a:gd name="T48" fmla="*/ 2147483646 w 18"/>
                <a:gd name="T49" fmla="*/ 2147483646 h 184"/>
                <a:gd name="T50" fmla="*/ 2147483646 w 18"/>
                <a:gd name="T51" fmla="*/ 2147483646 h 184"/>
                <a:gd name="T52" fmla="*/ 2147483646 w 18"/>
                <a:gd name="T53" fmla="*/ 2147483646 h 184"/>
                <a:gd name="T54" fmla="*/ 2147483646 w 18"/>
                <a:gd name="T55" fmla="*/ 2147483646 h 184"/>
                <a:gd name="T56" fmla="*/ 2147483646 w 18"/>
                <a:gd name="T57" fmla="*/ 2147483646 h 184"/>
                <a:gd name="T58" fmla="*/ 2147483646 w 18"/>
                <a:gd name="T59" fmla="*/ 2147483646 h 184"/>
                <a:gd name="T60" fmla="*/ 2147483646 w 18"/>
                <a:gd name="T61" fmla="*/ 2147483646 h 184"/>
                <a:gd name="T62" fmla="*/ 2147483646 w 18"/>
                <a:gd name="T63" fmla="*/ 2147483646 h 184"/>
                <a:gd name="T64" fmla="*/ 2147483646 w 18"/>
                <a:gd name="T65" fmla="*/ 2147483646 h 184"/>
                <a:gd name="T66" fmla="*/ 2147483646 w 18"/>
                <a:gd name="T67" fmla="*/ 2147483646 h 184"/>
                <a:gd name="T68" fmla="*/ 2147483646 w 18"/>
                <a:gd name="T69" fmla="*/ 2147483646 h 184"/>
                <a:gd name="T70" fmla="*/ 2147483646 w 18"/>
                <a:gd name="T71" fmla="*/ 2147483646 h 184"/>
                <a:gd name="T72" fmla="*/ 2147483646 w 18"/>
                <a:gd name="T73" fmla="*/ 2147483646 h 184"/>
                <a:gd name="T74" fmla="*/ 2147483646 w 18"/>
                <a:gd name="T75" fmla="*/ 2147483646 h 184"/>
                <a:gd name="T76" fmla="*/ 2147483646 w 18"/>
                <a:gd name="T77" fmla="*/ 2147483646 h 184"/>
                <a:gd name="T78" fmla="*/ 2147483646 w 18"/>
                <a:gd name="T79" fmla="*/ 2147483646 h 184"/>
                <a:gd name="T80" fmla="*/ 2147483646 w 18"/>
                <a:gd name="T81" fmla="*/ 2147483646 h 184"/>
                <a:gd name="T82" fmla="*/ 2147483646 w 18"/>
                <a:gd name="T83" fmla="*/ 2147483646 h 184"/>
                <a:gd name="T84" fmla="*/ 2147483646 w 18"/>
                <a:gd name="T85" fmla="*/ 2147483646 h 184"/>
                <a:gd name="T86" fmla="*/ 2147483646 w 18"/>
                <a:gd name="T87" fmla="*/ 2147483646 h 184"/>
                <a:gd name="T88" fmla="*/ 2147483646 w 18"/>
                <a:gd name="T89" fmla="*/ 2147483646 h 184"/>
                <a:gd name="T90" fmla="*/ 2147483646 w 18"/>
                <a:gd name="T91" fmla="*/ 2147483646 h 184"/>
                <a:gd name="T92" fmla="*/ 2147483646 w 18"/>
                <a:gd name="T93" fmla="*/ 2147483646 h 184"/>
                <a:gd name="T94" fmla="*/ 2147483646 w 18"/>
                <a:gd name="T95" fmla="*/ 2147483646 h 184"/>
                <a:gd name="T96" fmla="*/ 2147483646 w 18"/>
                <a:gd name="T97" fmla="*/ 2147483646 h 184"/>
                <a:gd name="T98" fmla="*/ 2147483646 w 18"/>
                <a:gd name="T99" fmla="*/ 2147483646 h 18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4">
                  <a:moveTo>
                    <a:pt x="0" y="184"/>
                  </a:moveTo>
                  <a:lnTo>
                    <a:pt x="1" y="179"/>
                  </a:lnTo>
                  <a:lnTo>
                    <a:pt x="1" y="171"/>
                  </a:lnTo>
                  <a:lnTo>
                    <a:pt x="1" y="161"/>
                  </a:lnTo>
                  <a:lnTo>
                    <a:pt x="2" y="150"/>
                  </a:lnTo>
                  <a:lnTo>
                    <a:pt x="2" y="137"/>
                  </a:lnTo>
                  <a:lnTo>
                    <a:pt x="3" y="124"/>
                  </a:lnTo>
                  <a:lnTo>
                    <a:pt x="3" y="110"/>
                  </a:lnTo>
                  <a:lnTo>
                    <a:pt x="3" y="96"/>
                  </a:lnTo>
                  <a:lnTo>
                    <a:pt x="4" y="81"/>
                  </a:lnTo>
                  <a:lnTo>
                    <a:pt x="4" y="68"/>
                  </a:lnTo>
                  <a:lnTo>
                    <a:pt x="4" y="55"/>
                  </a:lnTo>
                  <a:lnTo>
                    <a:pt x="5" y="41"/>
                  </a:lnTo>
                  <a:lnTo>
                    <a:pt x="5" y="29"/>
                  </a:lnTo>
                  <a:lnTo>
                    <a:pt x="5" y="20"/>
                  </a:lnTo>
                  <a:lnTo>
                    <a:pt x="6" y="13"/>
                  </a:lnTo>
                  <a:lnTo>
                    <a:pt x="6" y="8"/>
                  </a:lnTo>
                  <a:lnTo>
                    <a:pt x="6" y="3"/>
                  </a:lnTo>
                  <a:lnTo>
                    <a:pt x="7" y="1"/>
                  </a:lnTo>
                  <a:lnTo>
                    <a:pt x="7" y="0"/>
                  </a:lnTo>
                  <a:lnTo>
                    <a:pt x="8" y="1"/>
                  </a:lnTo>
                  <a:lnTo>
                    <a:pt x="8" y="3"/>
                  </a:lnTo>
                  <a:lnTo>
                    <a:pt x="8" y="4"/>
                  </a:lnTo>
                  <a:lnTo>
                    <a:pt x="9" y="10"/>
                  </a:lnTo>
                  <a:lnTo>
                    <a:pt x="9" y="14"/>
                  </a:lnTo>
                  <a:lnTo>
                    <a:pt x="9" y="20"/>
                  </a:lnTo>
                  <a:lnTo>
                    <a:pt x="10" y="25"/>
                  </a:lnTo>
                  <a:lnTo>
                    <a:pt x="10" y="32"/>
                  </a:lnTo>
                  <a:lnTo>
                    <a:pt x="10" y="38"/>
                  </a:lnTo>
                  <a:lnTo>
                    <a:pt x="11" y="44"/>
                  </a:lnTo>
                  <a:lnTo>
                    <a:pt x="11" y="50"/>
                  </a:lnTo>
                  <a:lnTo>
                    <a:pt x="12" y="56"/>
                  </a:lnTo>
                  <a:lnTo>
                    <a:pt x="12" y="62"/>
                  </a:lnTo>
                  <a:lnTo>
                    <a:pt x="12" y="67"/>
                  </a:lnTo>
                  <a:lnTo>
                    <a:pt x="13" y="73"/>
                  </a:lnTo>
                  <a:lnTo>
                    <a:pt x="13" y="79"/>
                  </a:lnTo>
                  <a:lnTo>
                    <a:pt x="13" y="84"/>
                  </a:lnTo>
                  <a:lnTo>
                    <a:pt x="14" y="88"/>
                  </a:lnTo>
                  <a:lnTo>
                    <a:pt x="14" y="93"/>
                  </a:lnTo>
                  <a:lnTo>
                    <a:pt x="14" y="97"/>
                  </a:lnTo>
                  <a:lnTo>
                    <a:pt x="15" y="100"/>
                  </a:lnTo>
                  <a:lnTo>
                    <a:pt x="15" y="105"/>
                  </a:lnTo>
                  <a:lnTo>
                    <a:pt x="15" y="107"/>
                  </a:lnTo>
                  <a:lnTo>
                    <a:pt x="16" y="110"/>
                  </a:lnTo>
                  <a:lnTo>
                    <a:pt x="16" y="113"/>
                  </a:lnTo>
                  <a:lnTo>
                    <a:pt x="17" y="115"/>
                  </a:lnTo>
                  <a:lnTo>
                    <a:pt x="17" y="117"/>
                  </a:lnTo>
                  <a:lnTo>
                    <a:pt x="17" y="119"/>
                  </a:lnTo>
                  <a:lnTo>
                    <a:pt x="18" y="121"/>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06" name="Freeform 264">
              <a:extLst>
                <a:ext uri="{FF2B5EF4-FFF2-40B4-BE49-F238E27FC236}">
                  <a16:creationId xmlns:a16="http://schemas.microsoft.com/office/drawing/2014/main" id="{E851F389-3205-4E56-998D-D36D5967DB3A}"/>
                </a:ext>
              </a:extLst>
            </p:cNvPr>
            <p:cNvSpPr>
              <a:spLocks/>
            </p:cNvSpPr>
            <p:nvPr/>
          </p:nvSpPr>
          <p:spPr bwMode="auto">
            <a:xfrm>
              <a:off x="4264240" y="3327696"/>
              <a:ext cx="26983" cy="29839"/>
            </a:xfrm>
            <a:custGeom>
              <a:avLst/>
              <a:gdLst>
                <a:gd name="T0" fmla="*/ 0 w 17"/>
                <a:gd name="T1" fmla="*/ 0 h 38"/>
                <a:gd name="T2" fmla="*/ 0 w 17"/>
                <a:gd name="T3" fmla="*/ 2147483646 h 38"/>
                <a:gd name="T4" fmla="*/ 2147483646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2147483646 h 38"/>
                <a:gd name="T54" fmla="*/ 2147483646 w 17"/>
                <a:gd name="T55" fmla="*/ 2147483646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0"/>
                  </a:moveTo>
                  <a:lnTo>
                    <a:pt x="0" y="1"/>
                  </a:lnTo>
                  <a:lnTo>
                    <a:pt x="1" y="2"/>
                  </a:lnTo>
                  <a:lnTo>
                    <a:pt x="1" y="3"/>
                  </a:lnTo>
                  <a:lnTo>
                    <a:pt x="1" y="6"/>
                  </a:lnTo>
                  <a:lnTo>
                    <a:pt x="2" y="7"/>
                  </a:lnTo>
                  <a:lnTo>
                    <a:pt x="2" y="8"/>
                  </a:lnTo>
                  <a:lnTo>
                    <a:pt x="3" y="9"/>
                  </a:lnTo>
                  <a:lnTo>
                    <a:pt x="3" y="10"/>
                  </a:lnTo>
                  <a:lnTo>
                    <a:pt x="3" y="11"/>
                  </a:lnTo>
                  <a:lnTo>
                    <a:pt x="4" y="13"/>
                  </a:lnTo>
                  <a:lnTo>
                    <a:pt x="4" y="14"/>
                  </a:lnTo>
                  <a:lnTo>
                    <a:pt x="5" y="16"/>
                  </a:lnTo>
                  <a:lnTo>
                    <a:pt x="5" y="19"/>
                  </a:lnTo>
                  <a:lnTo>
                    <a:pt x="6" y="20"/>
                  </a:lnTo>
                  <a:lnTo>
                    <a:pt x="6" y="24"/>
                  </a:lnTo>
                  <a:lnTo>
                    <a:pt x="6" y="26"/>
                  </a:lnTo>
                  <a:lnTo>
                    <a:pt x="7" y="28"/>
                  </a:lnTo>
                  <a:lnTo>
                    <a:pt x="7" y="30"/>
                  </a:lnTo>
                  <a:lnTo>
                    <a:pt x="7" y="32"/>
                  </a:lnTo>
                  <a:lnTo>
                    <a:pt x="8" y="35"/>
                  </a:lnTo>
                  <a:lnTo>
                    <a:pt x="8" y="36"/>
                  </a:lnTo>
                  <a:lnTo>
                    <a:pt x="9" y="37"/>
                  </a:lnTo>
                  <a:lnTo>
                    <a:pt x="9" y="38"/>
                  </a:lnTo>
                  <a:lnTo>
                    <a:pt x="10" y="38"/>
                  </a:lnTo>
                  <a:lnTo>
                    <a:pt x="11" y="38"/>
                  </a:lnTo>
                  <a:lnTo>
                    <a:pt x="11" y="36"/>
                  </a:lnTo>
                  <a:lnTo>
                    <a:pt x="12" y="34"/>
                  </a:lnTo>
                  <a:lnTo>
                    <a:pt x="12" y="33"/>
                  </a:lnTo>
                  <a:lnTo>
                    <a:pt x="13" y="31"/>
                  </a:lnTo>
                  <a:lnTo>
                    <a:pt x="13" y="30"/>
                  </a:lnTo>
                  <a:lnTo>
                    <a:pt x="13" y="28"/>
                  </a:lnTo>
                  <a:lnTo>
                    <a:pt x="14" y="27"/>
                  </a:lnTo>
                  <a:lnTo>
                    <a:pt x="14" y="26"/>
                  </a:lnTo>
                  <a:lnTo>
                    <a:pt x="15" y="25"/>
                  </a:lnTo>
                  <a:lnTo>
                    <a:pt x="15" y="24"/>
                  </a:lnTo>
                  <a:lnTo>
                    <a:pt x="15" y="22"/>
                  </a:lnTo>
                  <a:lnTo>
                    <a:pt x="16" y="21"/>
                  </a:lnTo>
                  <a:lnTo>
                    <a:pt x="17" y="20"/>
                  </a:lnTo>
                  <a:lnTo>
                    <a:pt x="17" y="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07" name="Freeform 265">
              <a:extLst>
                <a:ext uri="{FF2B5EF4-FFF2-40B4-BE49-F238E27FC236}">
                  <a16:creationId xmlns:a16="http://schemas.microsoft.com/office/drawing/2014/main" id="{025D644B-A4FC-44E9-BE31-4E5ADB6BD397}"/>
                </a:ext>
              </a:extLst>
            </p:cNvPr>
            <p:cNvSpPr>
              <a:spLocks/>
            </p:cNvSpPr>
            <p:nvPr/>
          </p:nvSpPr>
          <p:spPr bwMode="auto">
            <a:xfrm>
              <a:off x="4291223" y="3342615"/>
              <a:ext cx="28569" cy="40832"/>
            </a:xfrm>
            <a:custGeom>
              <a:avLst/>
              <a:gdLst>
                <a:gd name="T0" fmla="*/ 0 w 18"/>
                <a:gd name="T1" fmla="*/ 0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2"/>
                  </a:lnTo>
                  <a:lnTo>
                    <a:pt x="1" y="1"/>
                  </a:lnTo>
                  <a:lnTo>
                    <a:pt x="2" y="2"/>
                  </a:lnTo>
                  <a:lnTo>
                    <a:pt x="2" y="3"/>
                  </a:lnTo>
                  <a:lnTo>
                    <a:pt x="3" y="4"/>
                  </a:lnTo>
                  <a:lnTo>
                    <a:pt x="3" y="5"/>
                  </a:lnTo>
                  <a:lnTo>
                    <a:pt x="3" y="7"/>
                  </a:lnTo>
                  <a:lnTo>
                    <a:pt x="4" y="8"/>
                  </a:lnTo>
                  <a:lnTo>
                    <a:pt x="4" y="10"/>
                  </a:lnTo>
                  <a:lnTo>
                    <a:pt x="4" y="11"/>
                  </a:lnTo>
                  <a:lnTo>
                    <a:pt x="5" y="13"/>
                  </a:lnTo>
                  <a:lnTo>
                    <a:pt x="5" y="16"/>
                  </a:lnTo>
                  <a:lnTo>
                    <a:pt x="6" y="16"/>
                  </a:lnTo>
                  <a:lnTo>
                    <a:pt x="6" y="18"/>
                  </a:lnTo>
                  <a:lnTo>
                    <a:pt x="7" y="20"/>
                  </a:lnTo>
                  <a:lnTo>
                    <a:pt x="7" y="21"/>
                  </a:lnTo>
                  <a:lnTo>
                    <a:pt x="7" y="22"/>
                  </a:lnTo>
                  <a:lnTo>
                    <a:pt x="8" y="24"/>
                  </a:lnTo>
                  <a:lnTo>
                    <a:pt x="8" y="25"/>
                  </a:lnTo>
                  <a:lnTo>
                    <a:pt x="8" y="28"/>
                  </a:lnTo>
                  <a:lnTo>
                    <a:pt x="9" y="29"/>
                  </a:lnTo>
                  <a:lnTo>
                    <a:pt x="9" y="30"/>
                  </a:lnTo>
                  <a:lnTo>
                    <a:pt x="9" y="32"/>
                  </a:lnTo>
                  <a:lnTo>
                    <a:pt x="10" y="32"/>
                  </a:lnTo>
                  <a:lnTo>
                    <a:pt x="10" y="33"/>
                  </a:lnTo>
                  <a:lnTo>
                    <a:pt x="10" y="36"/>
                  </a:lnTo>
                  <a:lnTo>
                    <a:pt x="11" y="38"/>
                  </a:lnTo>
                  <a:lnTo>
                    <a:pt x="11" y="37"/>
                  </a:lnTo>
                  <a:lnTo>
                    <a:pt x="12" y="39"/>
                  </a:lnTo>
                  <a:lnTo>
                    <a:pt x="12" y="41"/>
                  </a:lnTo>
                  <a:lnTo>
                    <a:pt x="13" y="42"/>
                  </a:lnTo>
                  <a:lnTo>
                    <a:pt x="13" y="43"/>
                  </a:lnTo>
                  <a:lnTo>
                    <a:pt x="13" y="44"/>
                  </a:lnTo>
                  <a:lnTo>
                    <a:pt x="14" y="46"/>
                  </a:lnTo>
                  <a:lnTo>
                    <a:pt x="14" y="48"/>
                  </a:lnTo>
                  <a:lnTo>
                    <a:pt x="14" y="47"/>
                  </a:lnTo>
                  <a:lnTo>
                    <a:pt x="15" y="47"/>
                  </a:lnTo>
                  <a:lnTo>
                    <a:pt x="15" y="48"/>
                  </a:lnTo>
                  <a:lnTo>
                    <a:pt x="15" y="49"/>
                  </a:lnTo>
                  <a:lnTo>
                    <a:pt x="16" y="49"/>
                  </a:lnTo>
                  <a:lnTo>
                    <a:pt x="16" y="51"/>
                  </a:lnTo>
                  <a:lnTo>
                    <a:pt x="17" y="51"/>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08" name="Freeform 266">
              <a:extLst>
                <a:ext uri="{FF2B5EF4-FFF2-40B4-BE49-F238E27FC236}">
                  <a16:creationId xmlns:a16="http://schemas.microsoft.com/office/drawing/2014/main" id="{3CD58329-42A0-4F85-8E40-4D37B7FB8889}"/>
                </a:ext>
              </a:extLst>
            </p:cNvPr>
            <p:cNvSpPr>
              <a:spLocks/>
            </p:cNvSpPr>
            <p:nvPr/>
          </p:nvSpPr>
          <p:spPr bwMode="auto">
            <a:xfrm>
              <a:off x="4319793" y="3382662"/>
              <a:ext cx="28569" cy="15705"/>
            </a:xfrm>
            <a:custGeom>
              <a:avLst/>
              <a:gdLst>
                <a:gd name="T0" fmla="*/ 0 w 18"/>
                <a:gd name="T1" fmla="*/ 2147483646 h 20"/>
                <a:gd name="T2" fmla="*/ 0 w 18"/>
                <a:gd name="T3" fmla="*/ 0 h 20"/>
                <a:gd name="T4" fmla="*/ 2147483646 w 18"/>
                <a:gd name="T5" fmla="*/ 2147483646 h 20"/>
                <a:gd name="T6" fmla="*/ 2147483646 w 18"/>
                <a:gd name="T7" fmla="*/ 2147483646 h 20"/>
                <a:gd name="T8" fmla="*/ 2147483646 w 18"/>
                <a:gd name="T9" fmla="*/ 2147483646 h 20"/>
                <a:gd name="T10" fmla="*/ 2147483646 w 18"/>
                <a:gd name="T11" fmla="*/ 2147483646 h 20"/>
                <a:gd name="T12" fmla="*/ 2147483646 w 18"/>
                <a:gd name="T13" fmla="*/ 2147483646 h 20"/>
                <a:gd name="T14" fmla="*/ 2147483646 w 18"/>
                <a:gd name="T15" fmla="*/ 2147483646 h 20"/>
                <a:gd name="T16" fmla="*/ 2147483646 w 18"/>
                <a:gd name="T17" fmla="*/ 2147483646 h 20"/>
                <a:gd name="T18" fmla="*/ 2147483646 w 18"/>
                <a:gd name="T19" fmla="*/ 2147483646 h 20"/>
                <a:gd name="T20" fmla="*/ 2147483646 w 18"/>
                <a:gd name="T21" fmla="*/ 2147483646 h 20"/>
                <a:gd name="T22" fmla="*/ 2147483646 w 18"/>
                <a:gd name="T23" fmla="*/ 2147483646 h 20"/>
                <a:gd name="T24" fmla="*/ 2147483646 w 18"/>
                <a:gd name="T25" fmla="*/ 2147483646 h 20"/>
                <a:gd name="T26" fmla="*/ 2147483646 w 18"/>
                <a:gd name="T27" fmla="*/ 2147483646 h 20"/>
                <a:gd name="T28" fmla="*/ 2147483646 w 18"/>
                <a:gd name="T29" fmla="*/ 2147483646 h 20"/>
                <a:gd name="T30" fmla="*/ 2147483646 w 18"/>
                <a:gd name="T31" fmla="*/ 2147483646 h 20"/>
                <a:gd name="T32" fmla="*/ 2147483646 w 18"/>
                <a:gd name="T33" fmla="*/ 2147483646 h 20"/>
                <a:gd name="T34" fmla="*/ 2147483646 w 18"/>
                <a:gd name="T35" fmla="*/ 2147483646 h 20"/>
                <a:gd name="T36" fmla="*/ 2147483646 w 18"/>
                <a:gd name="T37" fmla="*/ 2147483646 h 20"/>
                <a:gd name="T38" fmla="*/ 2147483646 w 18"/>
                <a:gd name="T39" fmla="*/ 2147483646 h 20"/>
                <a:gd name="T40" fmla="*/ 2147483646 w 18"/>
                <a:gd name="T41" fmla="*/ 2147483646 h 20"/>
                <a:gd name="T42" fmla="*/ 2147483646 w 18"/>
                <a:gd name="T43" fmla="*/ 2147483646 h 20"/>
                <a:gd name="T44" fmla="*/ 2147483646 w 18"/>
                <a:gd name="T45" fmla="*/ 2147483646 h 20"/>
                <a:gd name="T46" fmla="*/ 2147483646 w 18"/>
                <a:gd name="T47" fmla="*/ 2147483646 h 20"/>
                <a:gd name="T48" fmla="*/ 2147483646 w 18"/>
                <a:gd name="T49" fmla="*/ 2147483646 h 20"/>
                <a:gd name="T50" fmla="*/ 2147483646 w 18"/>
                <a:gd name="T51" fmla="*/ 2147483646 h 20"/>
                <a:gd name="T52" fmla="*/ 2147483646 w 18"/>
                <a:gd name="T53" fmla="*/ 2147483646 h 20"/>
                <a:gd name="T54" fmla="*/ 2147483646 w 18"/>
                <a:gd name="T55" fmla="*/ 2147483646 h 20"/>
                <a:gd name="T56" fmla="*/ 2147483646 w 18"/>
                <a:gd name="T57" fmla="*/ 2147483646 h 20"/>
                <a:gd name="T58" fmla="*/ 2147483646 w 18"/>
                <a:gd name="T59" fmla="*/ 2147483646 h 20"/>
                <a:gd name="T60" fmla="*/ 2147483646 w 18"/>
                <a:gd name="T61" fmla="*/ 2147483646 h 20"/>
                <a:gd name="T62" fmla="*/ 2147483646 w 18"/>
                <a:gd name="T63" fmla="*/ 2147483646 h 20"/>
                <a:gd name="T64" fmla="*/ 2147483646 w 18"/>
                <a:gd name="T65" fmla="*/ 2147483646 h 20"/>
                <a:gd name="T66" fmla="*/ 2147483646 w 18"/>
                <a:gd name="T67" fmla="*/ 2147483646 h 20"/>
                <a:gd name="T68" fmla="*/ 2147483646 w 18"/>
                <a:gd name="T69" fmla="*/ 2147483646 h 20"/>
                <a:gd name="T70" fmla="*/ 2147483646 w 18"/>
                <a:gd name="T71" fmla="*/ 2147483646 h 20"/>
                <a:gd name="T72" fmla="*/ 2147483646 w 18"/>
                <a:gd name="T73" fmla="*/ 2147483646 h 20"/>
                <a:gd name="T74" fmla="*/ 2147483646 w 18"/>
                <a:gd name="T75" fmla="*/ 2147483646 h 20"/>
                <a:gd name="T76" fmla="*/ 2147483646 w 18"/>
                <a:gd name="T77" fmla="*/ 2147483646 h 20"/>
                <a:gd name="T78" fmla="*/ 2147483646 w 18"/>
                <a:gd name="T79" fmla="*/ 2147483646 h 20"/>
                <a:gd name="T80" fmla="*/ 2147483646 w 18"/>
                <a:gd name="T81" fmla="*/ 2147483646 h 20"/>
                <a:gd name="T82" fmla="*/ 2147483646 w 18"/>
                <a:gd name="T83" fmla="*/ 2147483646 h 20"/>
                <a:gd name="T84" fmla="*/ 2147483646 w 18"/>
                <a:gd name="T85" fmla="*/ 2147483646 h 20"/>
                <a:gd name="T86" fmla="*/ 2147483646 w 18"/>
                <a:gd name="T87" fmla="*/ 2147483646 h 20"/>
                <a:gd name="T88" fmla="*/ 2147483646 w 18"/>
                <a:gd name="T89" fmla="*/ 2147483646 h 20"/>
                <a:gd name="T90" fmla="*/ 2147483646 w 18"/>
                <a:gd name="T91" fmla="*/ 2147483646 h 20"/>
                <a:gd name="T92" fmla="*/ 2147483646 w 18"/>
                <a:gd name="T93" fmla="*/ 2147483646 h 20"/>
                <a:gd name="T94" fmla="*/ 2147483646 w 18"/>
                <a:gd name="T95" fmla="*/ 2147483646 h 20"/>
                <a:gd name="T96" fmla="*/ 2147483646 w 18"/>
                <a:gd name="T97" fmla="*/ 2147483646 h 20"/>
                <a:gd name="T98" fmla="*/ 2147483646 w 18"/>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
                  <a:moveTo>
                    <a:pt x="0" y="1"/>
                  </a:moveTo>
                  <a:lnTo>
                    <a:pt x="0" y="0"/>
                  </a:lnTo>
                  <a:lnTo>
                    <a:pt x="1" y="2"/>
                  </a:lnTo>
                  <a:lnTo>
                    <a:pt x="1" y="1"/>
                  </a:lnTo>
                  <a:lnTo>
                    <a:pt x="2" y="3"/>
                  </a:lnTo>
                  <a:lnTo>
                    <a:pt x="2" y="4"/>
                  </a:lnTo>
                  <a:lnTo>
                    <a:pt x="2" y="1"/>
                  </a:lnTo>
                  <a:lnTo>
                    <a:pt x="3" y="4"/>
                  </a:lnTo>
                  <a:lnTo>
                    <a:pt x="3" y="3"/>
                  </a:lnTo>
                  <a:lnTo>
                    <a:pt x="4" y="4"/>
                  </a:lnTo>
                  <a:lnTo>
                    <a:pt x="5" y="4"/>
                  </a:lnTo>
                  <a:lnTo>
                    <a:pt x="5" y="5"/>
                  </a:lnTo>
                  <a:lnTo>
                    <a:pt x="6" y="5"/>
                  </a:lnTo>
                  <a:lnTo>
                    <a:pt x="6" y="6"/>
                  </a:lnTo>
                  <a:lnTo>
                    <a:pt x="7" y="5"/>
                  </a:lnTo>
                  <a:lnTo>
                    <a:pt x="7" y="6"/>
                  </a:lnTo>
                  <a:lnTo>
                    <a:pt x="8" y="7"/>
                  </a:lnTo>
                  <a:lnTo>
                    <a:pt x="8" y="8"/>
                  </a:lnTo>
                  <a:lnTo>
                    <a:pt x="9" y="7"/>
                  </a:lnTo>
                  <a:lnTo>
                    <a:pt x="9" y="8"/>
                  </a:lnTo>
                  <a:lnTo>
                    <a:pt x="9" y="9"/>
                  </a:lnTo>
                  <a:lnTo>
                    <a:pt x="10" y="11"/>
                  </a:lnTo>
                  <a:lnTo>
                    <a:pt x="10" y="9"/>
                  </a:lnTo>
                  <a:lnTo>
                    <a:pt x="11" y="11"/>
                  </a:lnTo>
                  <a:lnTo>
                    <a:pt x="11" y="10"/>
                  </a:lnTo>
                  <a:lnTo>
                    <a:pt x="11" y="11"/>
                  </a:lnTo>
                  <a:lnTo>
                    <a:pt x="12" y="12"/>
                  </a:lnTo>
                  <a:lnTo>
                    <a:pt x="12" y="11"/>
                  </a:lnTo>
                  <a:lnTo>
                    <a:pt x="12" y="12"/>
                  </a:lnTo>
                  <a:lnTo>
                    <a:pt x="13" y="13"/>
                  </a:lnTo>
                  <a:lnTo>
                    <a:pt x="13" y="14"/>
                  </a:lnTo>
                  <a:lnTo>
                    <a:pt x="14" y="14"/>
                  </a:lnTo>
                  <a:lnTo>
                    <a:pt x="14" y="15"/>
                  </a:lnTo>
                  <a:lnTo>
                    <a:pt x="15" y="16"/>
                  </a:lnTo>
                  <a:lnTo>
                    <a:pt x="15" y="17"/>
                  </a:lnTo>
                  <a:lnTo>
                    <a:pt x="16" y="17"/>
                  </a:lnTo>
                  <a:lnTo>
                    <a:pt x="16" y="20"/>
                  </a:lnTo>
                  <a:lnTo>
                    <a:pt x="16" y="19"/>
                  </a:lnTo>
                  <a:lnTo>
                    <a:pt x="17" y="20"/>
                  </a:lnTo>
                  <a:lnTo>
                    <a:pt x="18" y="2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09" name="Freeform 267">
              <a:extLst>
                <a:ext uri="{FF2B5EF4-FFF2-40B4-BE49-F238E27FC236}">
                  <a16:creationId xmlns:a16="http://schemas.microsoft.com/office/drawing/2014/main" id="{AF212DBC-2C2C-4817-869D-8C7D852EF3CA}"/>
                </a:ext>
              </a:extLst>
            </p:cNvPr>
            <p:cNvSpPr>
              <a:spLocks/>
            </p:cNvSpPr>
            <p:nvPr/>
          </p:nvSpPr>
          <p:spPr bwMode="auto">
            <a:xfrm>
              <a:off x="4348362" y="3240537"/>
              <a:ext cx="26983" cy="157830"/>
            </a:xfrm>
            <a:custGeom>
              <a:avLst/>
              <a:gdLst>
                <a:gd name="T0" fmla="*/ 0 w 17"/>
                <a:gd name="T1" fmla="*/ 2147483646 h 201"/>
                <a:gd name="T2" fmla="*/ 0 w 17"/>
                <a:gd name="T3" fmla="*/ 2147483646 h 201"/>
                <a:gd name="T4" fmla="*/ 0 w 17"/>
                <a:gd name="T5" fmla="*/ 2147483646 h 201"/>
                <a:gd name="T6" fmla="*/ 2147483646 w 17"/>
                <a:gd name="T7" fmla="*/ 2147483646 h 201"/>
                <a:gd name="T8" fmla="*/ 2147483646 w 17"/>
                <a:gd name="T9" fmla="*/ 2147483646 h 201"/>
                <a:gd name="T10" fmla="*/ 2147483646 w 17"/>
                <a:gd name="T11" fmla="*/ 2147483646 h 201"/>
                <a:gd name="T12" fmla="*/ 2147483646 w 17"/>
                <a:gd name="T13" fmla="*/ 2147483646 h 201"/>
                <a:gd name="T14" fmla="*/ 2147483646 w 17"/>
                <a:gd name="T15" fmla="*/ 2147483646 h 201"/>
                <a:gd name="T16" fmla="*/ 2147483646 w 17"/>
                <a:gd name="T17" fmla="*/ 2147483646 h 201"/>
                <a:gd name="T18" fmla="*/ 2147483646 w 17"/>
                <a:gd name="T19" fmla="*/ 2147483646 h 201"/>
                <a:gd name="T20" fmla="*/ 2147483646 w 17"/>
                <a:gd name="T21" fmla="*/ 2147483646 h 201"/>
                <a:gd name="T22" fmla="*/ 2147483646 w 17"/>
                <a:gd name="T23" fmla="*/ 2147483646 h 201"/>
                <a:gd name="T24" fmla="*/ 2147483646 w 17"/>
                <a:gd name="T25" fmla="*/ 2147483646 h 201"/>
                <a:gd name="T26" fmla="*/ 2147483646 w 17"/>
                <a:gd name="T27" fmla="*/ 2147483646 h 201"/>
                <a:gd name="T28" fmla="*/ 2147483646 w 17"/>
                <a:gd name="T29" fmla="*/ 2147483646 h 201"/>
                <a:gd name="T30" fmla="*/ 2147483646 w 17"/>
                <a:gd name="T31" fmla="*/ 2147483646 h 201"/>
                <a:gd name="T32" fmla="*/ 2147483646 w 17"/>
                <a:gd name="T33" fmla="*/ 2147483646 h 201"/>
                <a:gd name="T34" fmla="*/ 2147483646 w 17"/>
                <a:gd name="T35" fmla="*/ 2147483646 h 201"/>
                <a:gd name="T36" fmla="*/ 2147483646 w 17"/>
                <a:gd name="T37" fmla="*/ 2147483646 h 201"/>
                <a:gd name="T38" fmla="*/ 2147483646 w 17"/>
                <a:gd name="T39" fmla="*/ 2147483646 h 201"/>
                <a:gd name="T40" fmla="*/ 2147483646 w 17"/>
                <a:gd name="T41" fmla="*/ 2147483646 h 201"/>
                <a:gd name="T42" fmla="*/ 2147483646 w 17"/>
                <a:gd name="T43" fmla="*/ 2147483646 h 201"/>
                <a:gd name="T44" fmla="*/ 2147483646 w 17"/>
                <a:gd name="T45" fmla="*/ 2147483646 h 201"/>
                <a:gd name="T46" fmla="*/ 2147483646 w 17"/>
                <a:gd name="T47" fmla="*/ 2147483646 h 201"/>
                <a:gd name="T48" fmla="*/ 2147483646 w 17"/>
                <a:gd name="T49" fmla="*/ 2147483646 h 201"/>
                <a:gd name="T50" fmla="*/ 2147483646 w 17"/>
                <a:gd name="T51" fmla="*/ 2147483646 h 201"/>
                <a:gd name="T52" fmla="*/ 2147483646 w 17"/>
                <a:gd name="T53" fmla="*/ 0 h 201"/>
                <a:gd name="T54" fmla="*/ 2147483646 w 17"/>
                <a:gd name="T55" fmla="*/ 2147483646 h 201"/>
                <a:gd name="T56" fmla="*/ 2147483646 w 17"/>
                <a:gd name="T57" fmla="*/ 2147483646 h 201"/>
                <a:gd name="T58" fmla="*/ 2147483646 w 17"/>
                <a:gd name="T59" fmla="*/ 2147483646 h 201"/>
                <a:gd name="T60" fmla="*/ 2147483646 w 17"/>
                <a:gd name="T61" fmla="*/ 2147483646 h 201"/>
                <a:gd name="T62" fmla="*/ 2147483646 w 17"/>
                <a:gd name="T63" fmla="*/ 2147483646 h 201"/>
                <a:gd name="T64" fmla="*/ 2147483646 w 17"/>
                <a:gd name="T65" fmla="*/ 2147483646 h 201"/>
                <a:gd name="T66" fmla="*/ 2147483646 w 17"/>
                <a:gd name="T67" fmla="*/ 2147483646 h 201"/>
                <a:gd name="T68" fmla="*/ 2147483646 w 17"/>
                <a:gd name="T69" fmla="*/ 2147483646 h 201"/>
                <a:gd name="T70" fmla="*/ 2147483646 w 17"/>
                <a:gd name="T71" fmla="*/ 2147483646 h 201"/>
                <a:gd name="T72" fmla="*/ 2147483646 w 17"/>
                <a:gd name="T73" fmla="*/ 2147483646 h 201"/>
                <a:gd name="T74" fmla="*/ 2147483646 w 17"/>
                <a:gd name="T75" fmla="*/ 2147483646 h 201"/>
                <a:gd name="T76" fmla="*/ 2147483646 w 17"/>
                <a:gd name="T77" fmla="*/ 2147483646 h 201"/>
                <a:gd name="T78" fmla="*/ 2147483646 w 17"/>
                <a:gd name="T79" fmla="*/ 2147483646 h 201"/>
                <a:gd name="T80" fmla="*/ 2147483646 w 17"/>
                <a:gd name="T81" fmla="*/ 2147483646 h 201"/>
                <a:gd name="T82" fmla="*/ 2147483646 w 17"/>
                <a:gd name="T83" fmla="*/ 2147483646 h 201"/>
                <a:gd name="T84" fmla="*/ 2147483646 w 17"/>
                <a:gd name="T85" fmla="*/ 2147483646 h 201"/>
                <a:gd name="T86" fmla="*/ 2147483646 w 17"/>
                <a:gd name="T87" fmla="*/ 2147483646 h 201"/>
                <a:gd name="T88" fmla="*/ 2147483646 w 17"/>
                <a:gd name="T89" fmla="*/ 2147483646 h 201"/>
                <a:gd name="T90" fmla="*/ 2147483646 w 17"/>
                <a:gd name="T91" fmla="*/ 2147483646 h 201"/>
                <a:gd name="T92" fmla="*/ 2147483646 w 17"/>
                <a:gd name="T93" fmla="*/ 2147483646 h 201"/>
                <a:gd name="T94" fmla="*/ 2147483646 w 17"/>
                <a:gd name="T95" fmla="*/ 2147483646 h 201"/>
                <a:gd name="T96" fmla="*/ 2147483646 w 17"/>
                <a:gd name="T97" fmla="*/ 2147483646 h 201"/>
                <a:gd name="T98" fmla="*/ 2147483646 w 17"/>
                <a:gd name="T99" fmla="*/ 2147483646 h 20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1">
                  <a:moveTo>
                    <a:pt x="0" y="201"/>
                  </a:moveTo>
                  <a:lnTo>
                    <a:pt x="0" y="199"/>
                  </a:lnTo>
                  <a:lnTo>
                    <a:pt x="0" y="198"/>
                  </a:lnTo>
                  <a:lnTo>
                    <a:pt x="1" y="197"/>
                  </a:lnTo>
                  <a:lnTo>
                    <a:pt x="1" y="196"/>
                  </a:lnTo>
                  <a:lnTo>
                    <a:pt x="1" y="192"/>
                  </a:lnTo>
                  <a:lnTo>
                    <a:pt x="2" y="188"/>
                  </a:lnTo>
                  <a:lnTo>
                    <a:pt x="2" y="183"/>
                  </a:lnTo>
                  <a:lnTo>
                    <a:pt x="2" y="176"/>
                  </a:lnTo>
                  <a:lnTo>
                    <a:pt x="3" y="169"/>
                  </a:lnTo>
                  <a:lnTo>
                    <a:pt x="3" y="160"/>
                  </a:lnTo>
                  <a:lnTo>
                    <a:pt x="3" y="147"/>
                  </a:lnTo>
                  <a:lnTo>
                    <a:pt x="4" y="135"/>
                  </a:lnTo>
                  <a:lnTo>
                    <a:pt x="4" y="121"/>
                  </a:lnTo>
                  <a:lnTo>
                    <a:pt x="5" y="107"/>
                  </a:lnTo>
                  <a:lnTo>
                    <a:pt x="5" y="93"/>
                  </a:lnTo>
                  <a:lnTo>
                    <a:pt x="5" y="79"/>
                  </a:lnTo>
                  <a:lnTo>
                    <a:pt x="6" y="66"/>
                  </a:lnTo>
                  <a:lnTo>
                    <a:pt x="6" y="54"/>
                  </a:lnTo>
                  <a:lnTo>
                    <a:pt x="6" y="41"/>
                  </a:lnTo>
                  <a:lnTo>
                    <a:pt x="7" y="30"/>
                  </a:lnTo>
                  <a:lnTo>
                    <a:pt x="7" y="21"/>
                  </a:lnTo>
                  <a:lnTo>
                    <a:pt x="7" y="14"/>
                  </a:lnTo>
                  <a:lnTo>
                    <a:pt x="8" y="7"/>
                  </a:lnTo>
                  <a:lnTo>
                    <a:pt x="8" y="5"/>
                  </a:lnTo>
                  <a:lnTo>
                    <a:pt x="8" y="2"/>
                  </a:lnTo>
                  <a:lnTo>
                    <a:pt x="9" y="0"/>
                  </a:lnTo>
                  <a:lnTo>
                    <a:pt x="9" y="3"/>
                  </a:lnTo>
                  <a:lnTo>
                    <a:pt x="10" y="6"/>
                  </a:lnTo>
                  <a:lnTo>
                    <a:pt x="10" y="9"/>
                  </a:lnTo>
                  <a:lnTo>
                    <a:pt x="10" y="12"/>
                  </a:lnTo>
                  <a:lnTo>
                    <a:pt x="11" y="18"/>
                  </a:lnTo>
                  <a:lnTo>
                    <a:pt x="11" y="24"/>
                  </a:lnTo>
                  <a:lnTo>
                    <a:pt x="11" y="30"/>
                  </a:lnTo>
                  <a:lnTo>
                    <a:pt x="12" y="37"/>
                  </a:lnTo>
                  <a:lnTo>
                    <a:pt x="12" y="43"/>
                  </a:lnTo>
                  <a:lnTo>
                    <a:pt x="12" y="50"/>
                  </a:lnTo>
                  <a:lnTo>
                    <a:pt x="13" y="56"/>
                  </a:lnTo>
                  <a:lnTo>
                    <a:pt x="13" y="63"/>
                  </a:lnTo>
                  <a:lnTo>
                    <a:pt x="13" y="69"/>
                  </a:lnTo>
                  <a:lnTo>
                    <a:pt x="14" y="75"/>
                  </a:lnTo>
                  <a:lnTo>
                    <a:pt x="14" y="81"/>
                  </a:lnTo>
                  <a:lnTo>
                    <a:pt x="14" y="86"/>
                  </a:lnTo>
                  <a:lnTo>
                    <a:pt x="15" y="91"/>
                  </a:lnTo>
                  <a:lnTo>
                    <a:pt x="15" y="96"/>
                  </a:lnTo>
                  <a:lnTo>
                    <a:pt x="16" y="101"/>
                  </a:lnTo>
                  <a:lnTo>
                    <a:pt x="16" y="105"/>
                  </a:lnTo>
                  <a:lnTo>
                    <a:pt x="16" y="109"/>
                  </a:lnTo>
                  <a:lnTo>
                    <a:pt x="17" y="112"/>
                  </a:lnTo>
                  <a:lnTo>
                    <a:pt x="17" y="1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10" name="Freeform 268">
              <a:extLst>
                <a:ext uri="{FF2B5EF4-FFF2-40B4-BE49-F238E27FC236}">
                  <a16:creationId xmlns:a16="http://schemas.microsoft.com/office/drawing/2014/main" id="{142C702D-1336-4A0D-959F-7A23B098ADD2}"/>
                </a:ext>
              </a:extLst>
            </p:cNvPr>
            <p:cNvSpPr>
              <a:spLocks/>
            </p:cNvSpPr>
            <p:nvPr/>
          </p:nvSpPr>
          <p:spPr bwMode="auto">
            <a:xfrm>
              <a:off x="4375344" y="3331622"/>
              <a:ext cx="28569" cy="36905"/>
            </a:xfrm>
            <a:custGeom>
              <a:avLst/>
              <a:gdLst>
                <a:gd name="T0" fmla="*/ 0 w 18"/>
                <a:gd name="T1" fmla="*/ 0 h 47"/>
                <a:gd name="T2" fmla="*/ 0 w 18"/>
                <a:gd name="T3" fmla="*/ 2147483646 h 47"/>
                <a:gd name="T4" fmla="*/ 2147483646 w 18"/>
                <a:gd name="T5" fmla="*/ 2147483646 h 47"/>
                <a:gd name="T6" fmla="*/ 2147483646 w 18"/>
                <a:gd name="T7" fmla="*/ 2147483646 h 47"/>
                <a:gd name="T8" fmla="*/ 2147483646 w 18"/>
                <a:gd name="T9" fmla="*/ 2147483646 h 47"/>
                <a:gd name="T10" fmla="*/ 2147483646 w 18"/>
                <a:gd name="T11" fmla="*/ 2147483646 h 47"/>
                <a:gd name="T12" fmla="*/ 2147483646 w 18"/>
                <a:gd name="T13" fmla="*/ 2147483646 h 47"/>
                <a:gd name="T14" fmla="*/ 2147483646 w 18"/>
                <a:gd name="T15" fmla="*/ 2147483646 h 47"/>
                <a:gd name="T16" fmla="*/ 2147483646 w 18"/>
                <a:gd name="T17" fmla="*/ 2147483646 h 47"/>
                <a:gd name="T18" fmla="*/ 2147483646 w 18"/>
                <a:gd name="T19" fmla="*/ 2147483646 h 47"/>
                <a:gd name="T20" fmla="*/ 2147483646 w 18"/>
                <a:gd name="T21" fmla="*/ 2147483646 h 47"/>
                <a:gd name="T22" fmla="*/ 2147483646 w 18"/>
                <a:gd name="T23" fmla="*/ 2147483646 h 47"/>
                <a:gd name="T24" fmla="*/ 2147483646 w 18"/>
                <a:gd name="T25" fmla="*/ 2147483646 h 47"/>
                <a:gd name="T26" fmla="*/ 2147483646 w 18"/>
                <a:gd name="T27" fmla="*/ 2147483646 h 47"/>
                <a:gd name="T28" fmla="*/ 2147483646 w 18"/>
                <a:gd name="T29" fmla="*/ 2147483646 h 47"/>
                <a:gd name="T30" fmla="*/ 2147483646 w 18"/>
                <a:gd name="T31" fmla="*/ 2147483646 h 47"/>
                <a:gd name="T32" fmla="*/ 2147483646 w 18"/>
                <a:gd name="T33" fmla="*/ 2147483646 h 47"/>
                <a:gd name="T34" fmla="*/ 2147483646 w 18"/>
                <a:gd name="T35" fmla="*/ 2147483646 h 47"/>
                <a:gd name="T36" fmla="*/ 2147483646 w 18"/>
                <a:gd name="T37" fmla="*/ 2147483646 h 47"/>
                <a:gd name="T38" fmla="*/ 2147483646 w 18"/>
                <a:gd name="T39" fmla="*/ 2147483646 h 47"/>
                <a:gd name="T40" fmla="*/ 2147483646 w 18"/>
                <a:gd name="T41" fmla="*/ 2147483646 h 47"/>
                <a:gd name="T42" fmla="*/ 2147483646 w 18"/>
                <a:gd name="T43" fmla="*/ 2147483646 h 47"/>
                <a:gd name="T44" fmla="*/ 2147483646 w 18"/>
                <a:gd name="T45" fmla="*/ 2147483646 h 47"/>
                <a:gd name="T46" fmla="*/ 2147483646 w 18"/>
                <a:gd name="T47" fmla="*/ 2147483646 h 47"/>
                <a:gd name="T48" fmla="*/ 2147483646 w 18"/>
                <a:gd name="T49" fmla="*/ 2147483646 h 47"/>
                <a:gd name="T50" fmla="*/ 2147483646 w 18"/>
                <a:gd name="T51" fmla="*/ 2147483646 h 47"/>
                <a:gd name="T52" fmla="*/ 2147483646 w 18"/>
                <a:gd name="T53" fmla="*/ 2147483646 h 47"/>
                <a:gd name="T54" fmla="*/ 2147483646 w 18"/>
                <a:gd name="T55" fmla="*/ 2147483646 h 47"/>
                <a:gd name="T56" fmla="*/ 2147483646 w 18"/>
                <a:gd name="T57" fmla="*/ 2147483646 h 47"/>
                <a:gd name="T58" fmla="*/ 2147483646 w 18"/>
                <a:gd name="T59" fmla="*/ 2147483646 h 47"/>
                <a:gd name="T60" fmla="*/ 2147483646 w 18"/>
                <a:gd name="T61" fmla="*/ 2147483646 h 47"/>
                <a:gd name="T62" fmla="*/ 2147483646 w 18"/>
                <a:gd name="T63" fmla="*/ 2147483646 h 47"/>
                <a:gd name="T64" fmla="*/ 2147483646 w 18"/>
                <a:gd name="T65" fmla="*/ 2147483646 h 47"/>
                <a:gd name="T66" fmla="*/ 2147483646 w 18"/>
                <a:gd name="T67" fmla="*/ 2147483646 h 47"/>
                <a:gd name="T68" fmla="*/ 2147483646 w 18"/>
                <a:gd name="T69" fmla="*/ 2147483646 h 47"/>
                <a:gd name="T70" fmla="*/ 2147483646 w 18"/>
                <a:gd name="T71" fmla="*/ 2147483646 h 47"/>
                <a:gd name="T72" fmla="*/ 2147483646 w 18"/>
                <a:gd name="T73" fmla="*/ 2147483646 h 47"/>
                <a:gd name="T74" fmla="*/ 2147483646 w 18"/>
                <a:gd name="T75" fmla="*/ 2147483646 h 47"/>
                <a:gd name="T76" fmla="*/ 2147483646 w 18"/>
                <a:gd name="T77" fmla="*/ 2147483646 h 47"/>
                <a:gd name="T78" fmla="*/ 2147483646 w 18"/>
                <a:gd name="T79" fmla="*/ 2147483646 h 47"/>
                <a:gd name="T80" fmla="*/ 2147483646 w 18"/>
                <a:gd name="T81" fmla="*/ 2147483646 h 47"/>
                <a:gd name="T82" fmla="*/ 2147483646 w 18"/>
                <a:gd name="T83" fmla="*/ 2147483646 h 47"/>
                <a:gd name="T84" fmla="*/ 2147483646 w 18"/>
                <a:gd name="T85" fmla="*/ 2147483646 h 47"/>
                <a:gd name="T86" fmla="*/ 2147483646 w 18"/>
                <a:gd name="T87" fmla="*/ 2147483646 h 47"/>
                <a:gd name="T88" fmla="*/ 2147483646 w 18"/>
                <a:gd name="T89" fmla="*/ 2147483646 h 47"/>
                <a:gd name="T90" fmla="*/ 2147483646 w 18"/>
                <a:gd name="T91" fmla="*/ 2147483646 h 47"/>
                <a:gd name="T92" fmla="*/ 2147483646 w 18"/>
                <a:gd name="T93" fmla="*/ 2147483646 h 47"/>
                <a:gd name="T94" fmla="*/ 2147483646 w 18"/>
                <a:gd name="T95" fmla="*/ 2147483646 h 47"/>
                <a:gd name="T96" fmla="*/ 2147483646 w 18"/>
                <a:gd name="T97" fmla="*/ 2147483646 h 47"/>
                <a:gd name="T98" fmla="*/ 2147483646 w 18"/>
                <a:gd name="T99" fmla="*/ 2147483646 h 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7">
                  <a:moveTo>
                    <a:pt x="0" y="0"/>
                  </a:moveTo>
                  <a:lnTo>
                    <a:pt x="0" y="2"/>
                  </a:lnTo>
                  <a:lnTo>
                    <a:pt x="1" y="5"/>
                  </a:lnTo>
                  <a:lnTo>
                    <a:pt x="1" y="6"/>
                  </a:lnTo>
                  <a:lnTo>
                    <a:pt x="1" y="9"/>
                  </a:lnTo>
                  <a:lnTo>
                    <a:pt x="2" y="12"/>
                  </a:lnTo>
                  <a:lnTo>
                    <a:pt x="2" y="15"/>
                  </a:lnTo>
                  <a:lnTo>
                    <a:pt x="3" y="17"/>
                  </a:lnTo>
                  <a:lnTo>
                    <a:pt x="4" y="20"/>
                  </a:lnTo>
                  <a:lnTo>
                    <a:pt x="4" y="19"/>
                  </a:lnTo>
                  <a:lnTo>
                    <a:pt x="4" y="20"/>
                  </a:lnTo>
                  <a:lnTo>
                    <a:pt x="5" y="21"/>
                  </a:lnTo>
                  <a:lnTo>
                    <a:pt x="5" y="23"/>
                  </a:lnTo>
                  <a:lnTo>
                    <a:pt x="6" y="24"/>
                  </a:lnTo>
                  <a:lnTo>
                    <a:pt x="6" y="25"/>
                  </a:lnTo>
                  <a:lnTo>
                    <a:pt x="6" y="27"/>
                  </a:lnTo>
                  <a:lnTo>
                    <a:pt x="7" y="27"/>
                  </a:lnTo>
                  <a:lnTo>
                    <a:pt x="7" y="30"/>
                  </a:lnTo>
                  <a:lnTo>
                    <a:pt x="8" y="31"/>
                  </a:lnTo>
                  <a:lnTo>
                    <a:pt x="8" y="32"/>
                  </a:lnTo>
                  <a:lnTo>
                    <a:pt x="8" y="35"/>
                  </a:lnTo>
                  <a:lnTo>
                    <a:pt x="9" y="37"/>
                  </a:lnTo>
                  <a:lnTo>
                    <a:pt x="9" y="40"/>
                  </a:lnTo>
                  <a:lnTo>
                    <a:pt x="9" y="41"/>
                  </a:lnTo>
                  <a:lnTo>
                    <a:pt x="10" y="42"/>
                  </a:lnTo>
                  <a:lnTo>
                    <a:pt x="10" y="44"/>
                  </a:lnTo>
                  <a:lnTo>
                    <a:pt x="10" y="46"/>
                  </a:lnTo>
                  <a:lnTo>
                    <a:pt x="11" y="46"/>
                  </a:lnTo>
                  <a:lnTo>
                    <a:pt x="11" y="47"/>
                  </a:lnTo>
                  <a:lnTo>
                    <a:pt x="12" y="46"/>
                  </a:lnTo>
                  <a:lnTo>
                    <a:pt x="12" y="45"/>
                  </a:lnTo>
                  <a:lnTo>
                    <a:pt x="13" y="44"/>
                  </a:lnTo>
                  <a:lnTo>
                    <a:pt x="13" y="43"/>
                  </a:lnTo>
                  <a:lnTo>
                    <a:pt x="13" y="44"/>
                  </a:lnTo>
                  <a:lnTo>
                    <a:pt x="14" y="42"/>
                  </a:lnTo>
                  <a:lnTo>
                    <a:pt x="14" y="41"/>
                  </a:lnTo>
                  <a:lnTo>
                    <a:pt x="14" y="39"/>
                  </a:lnTo>
                  <a:lnTo>
                    <a:pt x="15" y="38"/>
                  </a:lnTo>
                  <a:lnTo>
                    <a:pt x="15" y="36"/>
                  </a:lnTo>
                  <a:lnTo>
                    <a:pt x="15" y="34"/>
                  </a:lnTo>
                  <a:lnTo>
                    <a:pt x="16" y="33"/>
                  </a:lnTo>
                  <a:lnTo>
                    <a:pt x="16" y="32"/>
                  </a:lnTo>
                  <a:lnTo>
                    <a:pt x="16" y="30"/>
                  </a:lnTo>
                  <a:lnTo>
                    <a:pt x="17" y="30"/>
                  </a:lnTo>
                  <a:lnTo>
                    <a:pt x="17" y="28"/>
                  </a:lnTo>
                  <a:lnTo>
                    <a:pt x="18"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11" name="Freeform 269">
              <a:extLst>
                <a:ext uri="{FF2B5EF4-FFF2-40B4-BE49-F238E27FC236}">
                  <a16:creationId xmlns:a16="http://schemas.microsoft.com/office/drawing/2014/main" id="{390AF52B-C797-47EE-AFDB-2054712D2E68}"/>
                </a:ext>
              </a:extLst>
            </p:cNvPr>
            <p:cNvSpPr>
              <a:spLocks/>
            </p:cNvSpPr>
            <p:nvPr/>
          </p:nvSpPr>
          <p:spPr bwMode="auto">
            <a:xfrm>
              <a:off x="4403913" y="3348111"/>
              <a:ext cx="12698" cy="18845"/>
            </a:xfrm>
            <a:custGeom>
              <a:avLst/>
              <a:gdLst>
                <a:gd name="T0" fmla="*/ 0 w 8"/>
                <a:gd name="T1" fmla="*/ 2147483646 h 24"/>
                <a:gd name="T2" fmla="*/ 0 w 8"/>
                <a:gd name="T3" fmla="*/ 2147483646 h 24"/>
                <a:gd name="T4" fmla="*/ 0 w 8"/>
                <a:gd name="T5" fmla="*/ 2147483646 h 24"/>
                <a:gd name="T6" fmla="*/ 2147483646 w 8"/>
                <a:gd name="T7" fmla="*/ 2147483646 h 24"/>
                <a:gd name="T8" fmla="*/ 2147483646 w 8"/>
                <a:gd name="T9" fmla="*/ 2147483646 h 24"/>
                <a:gd name="T10" fmla="*/ 2147483646 w 8"/>
                <a:gd name="T11" fmla="*/ 0 h 24"/>
                <a:gd name="T12" fmla="*/ 2147483646 w 8"/>
                <a:gd name="T13" fmla="*/ 0 h 24"/>
                <a:gd name="T14" fmla="*/ 2147483646 w 8"/>
                <a:gd name="T15" fmla="*/ 2147483646 h 24"/>
                <a:gd name="T16" fmla="*/ 2147483646 w 8"/>
                <a:gd name="T17" fmla="*/ 0 h 24"/>
                <a:gd name="T18" fmla="*/ 2147483646 w 8"/>
                <a:gd name="T19" fmla="*/ 2147483646 h 24"/>
                <a:gd name="T20" fmla="*/ 2147483646 w 8"/>
                <a:gd name="T21" fmla="*/ 2147483646 h 24"/>
                <a:gd name="T22" fmla="*/ 2147483646 w 8"/>
                <a:gd name="T23" fmla="*/ 2147483646 h 24"/>
                <a:gd name="T24" fmla="*/ 2147483646 w 8"/>
                <a:gd name="T25" fmla="*/ 2147483646 h 24"/>
                <a:gd name="T26" fmla="*/ 2147483646 w 8"/>
                <a:gd name="T27" fmla="*/ 2147483646 h 24"/>
                <a:gd name="T28" fmla="*/ 2147483646 w 8"/>
                <a:gd name="T29" fmla="*/ 2147483646 h 24"/>
                <a:gd name="T30" fmla="*/ 2147483646 w 8"/>
                <a:gd name="T31" fmla="*/ 2147483646 h 24"/>
                <a:gd name="T32" fmla="*/ 2147483646 w 8"/>
                <a:gd name="T33" fmla="*/ 2147483646 h 24"/>
                <a:gd name="T34" fmla="*/ 2147483646 w 8"/>
                <a:gd name="T35" fmla="*/ 2147483646 h 24"/>
                <a:gd name="T36" fmla="*/ 2147483646 w 8"/>
                <a:gd name="T37" fmla="*/ 2147483646 h 24"/>
                <a:gd name="T38" fmla="*/ 2147483646 w 8"/>
                <a:gd name="T39" fmla="*/ 2147483646 h 24"/>
                <a:gd name="T40" fmla="*/ 2147483646 w 8"/>
                <a:gd name="T41" fmla="*/ 2147483646 h 24"/>
                <a:gd name="T42" fmla="*/ 2147483646 w 8"/>
                <a:gd name="T43" fmla="*/ 2147483646 h 24"/>
                <a:gd name="T44" fmla="*/ 2147483646 w 8"/>
                <a:gd name="T45" fmla="*/ 2147483646 h 24"/>
                <a:gd name="T46" fmla="*/ 2147483646 w 8"/>
                <a:gd name="T47" fmla="*/ 2147483646 h 24"/>
                <a:gd name="T48" fmla="*/ 2147483646 w 8"/>
                <a:gd name="T49" fmla="*/ 2147483646 h 24"/>
                <a:gd name="T50" fmla="*/ 2147483646 w 8"/>
                <a:gd name="T51" fmla="*/ 2147483646 h 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 h="24">
                  <a:moveTo>
                    <a:pt x="0" y="4"/>
                  </a:moveTo>
                  <a:lnTo>
                    <a:pt x="0" y="3"/>
                  </a:lnTo>
                  <a:lnTo>
                    <a:pt x="0" y="4"/>
                  </a:lnTo>
                  <a:lnTo>
                    <a:pt x="1" y="2"/>
                  </a:lnTo>
                  <a:lnTo>
                    <a:pt x="1" y="1"/>
                  </a:lnTo>
                  <a:lnTo>
                    <a:pt x="1" y="0"/>
                  </a:lnTo>
                  <a:lnTo>
                    <a:pt x="2" y="0"/>
                  </a:lnTo>
                  <a:lnTo>
                    <a:pt x="2" y="1"/>
                  </a:lnTo>
                  <a:lnTo>
                    <a:pt x="2" y="0"/>
                  </a:lnTo>
                  <a:lnTo>
                    <a:pt x="3" y="1"/>
                  </a:lnTo>
                  <a:lnTo>
                    <a:pt x="3" y="3"/>
                  </a:lnTo>
                  <a:lnTo>
                    <a:pt x="4" y="3"/>
                  </a:lnTo>
                  <a:lnTo>
                    <a:pt x="4" y="5"/>
                  </a:lnTo>
                  <a:lnTo>
                    <a:pt x="5" y="6"/>
                  </a:lnTo>
                  <a:lnTo>
                    <a:pt x="5" y="8"/>
                  </a:lnTo>
                  <a:lnTo>
                    <a:pt x="5" y="9"/>
                  </a:lnTo>
                  <a:lnTo>
                    <a:pt x="6" y="10"/>
                  </a:lnTo>
                  <a:lnTo>
                    <a:pt x="6" y="13"/>
                  </a:lnTo>
                  <a:lnTo>
                    <a:pt x="7" y="15"/>
                  </a:lnTo>
                  <a:lnTo>
                    <a:pt x="7" y="17"/>
                  </a:lnTo>
                  <a:lnTo>
                    <a:pt x="7" y="19"/>
                  </a:lnTo>
                  <a:lnTo>
                    <a:pt x="8" y="21"/>
                  </a:lnTo>
                  <a:lnTo>
                    <a:pt x="8" y="22"/>
                  </a:lnTo>
                  <a:lnTo>
                    <a:pt x="8" y="24"/>
                  </a:lnTo>
                </a:path>
              </a:pathLst>
            </a:custGeom>
            <a:noFill/>
            <a:ln w="3175"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12" name="Freeform 270">
              <a:extLst>
                <a:ext uri="{FF2B5EF4-FFF2-40B4-BE49-F238E27FC236}">
                  <a16:creationId xmlns:a16="http://schemas.microsoft.com/office/drawing/2014/main" id="{379E0F74-0805-463C-B191-4B421F1DB586}"/>
                </a:ext>
              </a:extLst>
            </p:cNvPr>
            <p:cNvSpPr>
              <a:spLocks/>
            </p:cNvSpPr>
            <p:nvPr/>
          </p:nvSpPr>
          <p:spPr bwMode="auto">
            <a:xfrm>
              <a:off x="4416611" y="3366957"/>
              <a:ext cx="28569" cy="25912"/>
            </a:xfrm>
            <a:custGeom>
              <a:avLst/>
              <a:gdLst>
                <a:gd name="T0" fmla="*/ 0 w 18"/>
                <a:gd name="T1" fmla="*/ 0 h 33"/>
                <a:gd name="T2" fmla="*/ 2147483646 w 18"/>
                <a:gd name="T3" fmla="*/ 2147483646 h 33"/>
                <a:gd name="T4" fmla="*/ 2147483646 w 18"/>
                <a:gd name="T5" fmla="*/ 2147483646 h 33"/>
                <a:gd name="T6" fmla="*/ 2147483646 w 18"/>
                <a:gd name="T7" fmla="*/ 2147483646 h 33"/>
                <a:gd name="T8" fmla="*/ 2147483646 w 18"/>
                <a:gd name="T9" fmla="*/ 2147483646 h 33"/>
                <a:gd name="T10" fmla="*/ 2147483646 w 18"/>
                <a:gd name="T11" fmla="*/ 2147483646 h 33"/>
                <a:gd name="T12" fmla="*/ 2147483646 w 18"/>
                <a:gd name="T13" fmla="*/ 2147483646 h 33"/>
                <a:gd name="T14" fmla="*/ 2147483646 w 18"/>
                <a:gd name="T15" fmla="*/ 2147483646 h 33"/>
                <a:gd name="T16" fmla="*/ 2147483646 w 18"/>
                <a:gd name="T17" fmla="*/ 2147483646 h 33"/>
                <a:gd name="T18" fmla="*/ 2147483646 w 18"/>
                <a:gd name="T19" fmla="*/ 2147483646 h 33"/>
                <a:gd name="T20" fmla="*/ 2147483646 w 18"/>
                <a:gd name="T21" fmla="*/ 2147483646 h 33"/>
                <a:gd name="T22" fmla="*/ 2147483646 w 18"/>
                <a:gd name="T23" fmla="*/ 2147483646 h 33"/>
                <a:gd name="T24" fmla="*/ 2147483646 w 18"/>
                <a:gd name="T25" fmla="*/ 2147483646 h 33"/>
                <a:gd name="T26" fmla="*/ 2147483646 w 18"/>
                <a:gd name="T27" fmla="*/ 2147483646 h 33"/>
                <a:gd name="T28" fmla="*/ 2147483646 w 18"/>
                <a:gd name="T29" fmla="*/ 2147483646 h 33"/>
                <a:gd name="T30" fmla="*/ 2147483646 w 18"/>
                <a:gd name="T31" fmla="*/ 2147483646 h 33"/>
                <a:gd name="T32" fmla="*/ 2147483646 w 18"/>
                <a:gd name="T33" fmla="*/ 2147483646 h 33"/>
                <a:gd name="T34" fmla="*/ 2147483646 w 18"/>
                <a:gd name="T35" fmla="*/ 2147483646 h 33"/>
                <a:gd name="T36" fmla="*/ 2147483646 w 18"/>
                <a:gd name="T37" fmla="*/ 2147483646 h 33"/>
                <a:gd name="T38" fmla="*/ 2147483646 w 18"/>
                <a:gd name="T39" fmla="*/ 2147483646 h 33"/>
                <a:gd name="T40" fmla="*/ 2147483646 w 18"/>
                <a:gd name="T41" fmla="*/ 2147483646 h 33"/>
                <a:gd name="T42" fmla="*/ 2147483646 w 18"/>
                <a:gd name="T43" fmla="*/ 2147483646 h 33"/>
                <a:gd name="T44" fmla="*/ 2147483646 w 18"/>
                <a:gd name="T45" fmla="*/ 2147483646 h 33"/>
                <a:gd name="T46" fmla="*/ 2147483646 w 18"/>
                <a:gd name="T47" fmla="*/ 2147483646 h 33"/>
                <a:gd name="T48" fmla="*/ 2147483646 w 18"/>
                <a:gd name="T49" fmla="*/ 2147483646 h 33"/>
                <a:gd name="T50" fmla="*/ 2147483646 w 18"/>
                <a:gd name="T51" fmla="*/ 2147483646 h 33"/>
                <a:gd name="T52" fmla="*/ 2147483646 w 18"/>
                <a:gd name="T53" fmla="*/ 2147483646 h 33"/>
                <a:gd name="T54" fmla="*/ 2147483646 w 18"/>
                <a:gd name="T55" fmla="*/ 2147483646 h 33"/>
                <a:gd name="T56" fmla="*/ 2147483646 w 18"/>
                <a:gd name="T57" fmla="*/ 2147483646 h 33"/>
                <a:gd name="T58" fmla="*/ 2147483646 w 18"/>
                <a:gd name="T59" fmla="*/ 2147483646 h 33"/>
                <a:gd name="T60" fmla="*/ 2147483646 w 18"/>
                <a:gd name="T61" fmla="*/ 2147483646 h 33"/>
                <a:gd name="T62" fmla="*/ 2147483646 w 18"/>
                <a:gd name="T63" fmla="*/ 2147483646 h 33"/>
                <a:gd name="T64" fmla="*/ 2147483646 w 18"/>
                <a:gd name="T65" fmla="*/ 2147483646 h 33"/>
                <a:gd name="T66" fmla="*/ 2147483646 w 18"/>
                <a:gd name="T67" fmla="*/ 2147483646 h 33"/>
                <a:gd name="T68" fmla="*/ 2147483646 w 18"/>
                <a:gd name="T69" fmla="*/ 2147483646 h 33"/>
                <a:gd name="T70" fmla="*/ 2147483646 w 18"/>
                <a:gd name="T71" fmla="*/ 2147483646 h 33"/>
                <a:gd name="T72" fmla="*/ 2147483646 w 18"/>
                <a:gd name="T73" fmla="*/ 2147483646 h 33"/>
                <a:gd name="T74" fmla="*/ 2147483646 w 18"/>
                <a:gd name="T75" fmla="*/ 2147483646 h 33"/>
                <a:gd name="T76" fmla="*/ 2147483646 w 18"/>
                <a:gd name="T77" fmla="*/ 2147483646 h 33"/>
                <a:gd name="T78" fmla="*/ 2147483646 w 18"/>
                <a:gd name="T79" fmla="*/ 2147483646 h 33"/>
                <a:gd name="T80" fmla="*/ 2147483646 w 18"/>
                <a:gd name="T81" fmla="*/ 2147483646 h 33"/>
                <a:gd name="T82" fmla="*/ 2147483646 w 18"/>
                <a:gd name="T83" fmla="*/ 2147483646 h 33"/>
                <a:gd name="T84" fmla="*/ 2147483646 w 18"/>
                <a:gd name="T85" fmla="*/ 2147483646 h 33"/>
                <a:gd name="T86" fmla="*/ 2147483646 w 18"/>
                <a:gd name="T87" fmla="*/ 2147483646 h 33"/>
                <a:gd name="T88" fmla="*/ 2147483646 w 18"/>
                <a:gd name="T89" fmla="*/ 2147483646 h 33"/>
                <a:gd name="T90" fmla="*/ 2147483646 w 18"/>
                <a:gd name="T91" fmla="*/ 2147483646 h 33"/>
                <a:gd name="T92" fmla="*/ 2147483646 w 18"/>
                <a:gd name="T93" fmla="*/ 2147483646 h 33"/>
                <a:gd name="T94" fmla="*/ 2147483646 w 18"/>
                <a:gd name="T95" fmla="*/ 2147483646 h 33"/>
                <a:gd name="T96" fmla="*/ 2147483646 w 18"/>
                <a:gd name="T97" fmla="*/ 2147483646 h 33"/>
                <a:gd name="T98" fmla="*/ 2147483646 w 18"/>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3">
                  <a:moveTo>
                    <a:pt x="0" y="0"/>
                  </a:moveTo>
                  <a:lnTo>
                    <a:pt x="1" y="2"/>
                  </a:lnTo>
                  <a:lnTo>
                    <a:pt x="1" y="3"/>
                  </a:lnTo>
                  <a:lnTo>
                    <a:pt x="1" y="4"/>
                  </a:lnTo>
                  <a:lnTo>
                    <a:pt x="2" y="6"/>
                  </a:lnTo>
                  <a:lnTo>
                    <a:pt x="2" y="9"/>
                  </a:lnTo>
                  <a:lnTo>
                    <a:pt x="3" y="9"/>
                  </a:lnTo>
                  <a:lnTo>
                    <a:pt x="3" y="11"/>
                  </a:lnTo>
                  <a:lnTo>
                    <a:pt x="3" y="13"/>
                  </a:lnTo>
                  <a:lnTo>
                    <a:pt x="4" y="15"/>
                  </a:lnTo>
                  <a:lnTo>
                    <a:pt x="4" y="17"/>
                  </a:lnTo>
                  <a:lnTo>
                    <a:pt x="5" y="19"/>
                  </a:lnTo>
                  <a:lnTo>
                    <a:pt x="5" y="21"/>
                  </a:lnTo>
                  <a:lnTo>
                    <a:pt x="6" y="22"/>
                  </a:lnTo>
                  <a:lnTo>
                    <a:pt x="6" y="23"/>
                  </a:lnTo>
                  <a:lnTo>
                    <a:pt x="7" y="22"/>
                  </a:lnTo>
                  <a:lnTo>
                    <a:pt x="7" y="24"/>
                  </a:lnTo>
                  <a:lnTo>
                    <a:pt x="7" y="23"/>
                  </a:lnTo>
                  <a:lnTo>
                    <a:pt x="8" y="25"/>
                  </a:lnTo>
                  <a:lnTo>
                    <a:pt x="8" y="26"/>
                  </a:lnTo>
                  <a:lnTo>
                    <a:pt x="8" y="27"/>
                  </a:lnTo>
                  <a:lnTo>
                    <a:pt x="9" y="26"/>
                  </a:lnTo>
                  <a:lnTo>
                    <a:pt x="9" y="28"/>
                  </a:lnTo>
                  <a:lnTo>
                    <a:pt x="10" y="29"/>
                  </a:lnTo>
                  <a:lnTo>
                    <a:pt x="11" y="29"/>
                  </a:lnTo>
                  <a:lnTo>
                    <a:pt x="12" y="29"/>
                  </a:lnTo>
                  <a:lnTo>
                    <a:pt x="12" y="30"/>
                  </a:lnTo>
                  <a:lnTo>
                    <a:pt x="12" y="31"/>
                  </a:lnTo>
                  <a:lnTo>
                    <a:pt x="13" y="30"/>
                  </a:lnTo>
                  <a:lnTo>
                    <a:pt x="13" y="31"/>
                  </a:lnTo>
                  <a:lnTo>
                    <a:pt x="14" y="30"/>
                  </a:lnTo>
                  <a:lnTo>
                    <a:pt x="14" y="31"/>
                  </a:lnTo>
                  <a:lnTo>
                    <a:pt x="15" y="31"/>
                  </a:lnTo>
                  <a:lnTo>
                    <a:pt x="15" y="30"/>
                  </a:lnTo>
                  <a:lnTo>
                    <a:pt x="16" y="31"/>
                  </a:lnTo>
                  <a:lnTo>
                    <a:pt x="16" y="32"/>
                  </a:lnTo>
                  <a:lnTo>
                    <a:pt x="17" y="31"/>
                  </a:lnTo>
                  <a:lnTo>
                    <a:pt x="17" y="32"/>
                  </a:lnTo>
                  <a:lnTo>
                    <a:pt x="18" y="32"/>
                  </a:lnTo>
                  <a:lnTo>
                    <a:pt x="18" y="33"/>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13" name="Freeform 271">
              <a:extLst>
                <a:ext uri="{FF2B5EF4-FFF2-40B4-BE49-F238E27FC236}">
                  <a16:creationId xmlns:a16="http://schemas.microsoft.com/office/drawing/2014/main" id="{5A16B4A8-FFA2-4B32-9A74-8477AE396E98}"/>
                </a:ext>
              </a:extLst>
            </p:cNvPr>
            <p:cNvSpPr>
              <a:spLocks/>
            </p:cNvSpPr>
            <p:nvPr/>
          </p:nvSpPr>
          <p:spPr bwMode="auto">
            <a:xfrm>
              <a:off x="4445180" y="3237395"/>
              <a:ext cx="26983" cy="163327"/>
            </a:xfrm>
            <a:custGeom>
              <a:avLst/>
              <a:gdLst>
                <a:gd name="T0" fmla="*/ 0 w 17"/>
                <a:gd name="T1" fmla="*/ 2147483646 h 208"/>
                <a:gd name="T2" fmla="*/ 0 w 17"/>
                <a:gd name="T3" fmla="*/ 2147483646 h 208"/>
                <a:gd name="T4" fmla="*/ 2147483646 w 17"/>
                <a:gd name="T5" fmla="*/ 2147483646 h 208"/>
                <a:gd name="T6" fmla="*/ 2147483646 w 17"/>
                <a:gd name="T7" fmla="*/ 2147483646 h 208"/>
                <a:gd name="T8" fmla="*/ 2147483646 w 17"/>
                <a:gd name="T9" fmla="*/ 2147483646 h 208"/>
                <a:gd name="T10" fmla="*/ 2147483646 w 17"/>
                <a:gd name="T11" fmla="*/ 2147483646 h 208"/>
                <a:gd name="T12" fmla="*/ 2147483646 w 17"/>
                <a:gd name="T13" fmla="*/ 2147483646 h 208"/>
                <a:gd name="T14" fmla="*/ 2147483646 w 17"/>
                <a:gd name="T15" fmla="*/ 2147483646 h 208"/>
                <a:gd name="T16" fmla="*/ 2147483646 w 17"/>
                <a:gd name="T17" fmla="*/ 2147483646 h 208"/>
                <a:gd name="T18" fmla="*/ 2147483646 w 17"/>
                <a:gd name="T19" fmla="*/ 2147483646 h 208"/>
                <a:gd name="T20" fmla="*/ 2147483646 w 17"/>
                <a:gd name="T21" fmla="*/ 2147483646 h 208"/>
                <a:gd name="T22" fmla="*/ 2147483646 w 17"/>
                <a:gd name="T23" fmla="*/ 2147483646 h 208"/>
                <a:gd name="T24" fmla="*/ 2147483646 w 17"/>
                <a:gd name="T25" fmla="*/ 2147483646 h 208"/>
                <a:gd name="T26" fmla="*/ 2147483646 w 17"/>
                <a:gd name="T27" fmla="*/ 2147483646 h 208"/>
                <a:gd name="T28" fmla="*/ 2147483646 w 17"/>
                <a:gd name="T29" fmla="*/ 2147483646 h 208"/>
                <a:gd name="T30" fmla="*/ 2147483646 w 17"/>
                <a:gd name="T31" fmla="*/ 2147483646 h 208"/>
                <a:gd name="T32" fmla="*/ 2147483646 w 17"/>
                <a:gd name="T33" fmla="*/ 2147483646 h 208"/>
                <a:gd name="T34" fmla="*/ 2147483646 w 17"/>
                <a:gd name="T35" fmla="*/ 2147483646 h 208"/>
                <a:gd name="T36" fmla="*/ 2147483646 w 17"/>
                <a:gd name="T37" fmla="*/ 2147483646 h 208"/>
                <a:gd name="T38" fmla="*/ 2147483646 w 17"/>
                <a:gd name="T39" fmla="*/ 2147483646 h 208"/>
                <a:gd name="T40" fmla="*/ 2147483646 w 17"/>
                <a:gd name="T41" fmla="*/ 2147483646 h 208"/>
                <a:gd name="T42" fmla="*/ 2147483646 w 17"/>
                <a:gd name="T43" fmla="*/ 2147483646 h 208"/>
                <a:gd name="T44" fmla="*/ 2147483646 w 17"/>
                <a:gd name="T45" fmla="*/ 2147483646 h 208"/>
                <a:gd name="T46" fmla="*/ 2147483646 w 17"/>
                <a:gd name="T47" fmla="*/ 2147483646 h 208"/>
                <a:gd name="T48" fmla="*/ 2147483646 w 17"/>
                <a:gd name="T49" fmla="*/ 2147483646 h 208"/>
                <a:gd name="T50" fmla="*/ 2147483646 w 17"/>
                <a:gd name="T51" fmla="*/ 2147483646 h 208"/>
                <a:gd name="T52" fmla="*/ 2147483646 w 17"/>
                <a:gd name="T53" fmla="*/ 2147483646 h 208"/>
                <a:gd name="T54" fmla="*/ 2147483646 w 17"/>
                <a:gd name="T55" fmla="*/ 2147483646 h 208"/>
                <a:gd name="T56" fmla="*/ 2147483646 w 17"/>
                <a:gd name="T57" fmla="*/ 2147483646 h 208"/>
                <a:gd name="T58" fmla="*/ 2147483646 w 17"/>
                <a:gd name="T59" fmla="*/ 2147483646 h 208"/>
                <a:gd name="T60" fmla="*/ 2147483646 w 17"/>
                <a:gd name="T61" fmla="*/ 2147483646 h 208"/>
                <a:gd name="T62" fmla="*/ 2147483646 w 17"/>
                <a:gd name="T63" fmla="*/ 2147483646 h 208"/>
                <a:gd name="T64" fmla="*/ 2147483646 w 17"/>
                <a:gd name="T65" fmla="*/ 2147483646 h 208"/>
                <a:gd name="T66" fmla="*/ 2147483646 w 17"/>
                <a:gd name="T67" fmla="*/ 2147483646 h 208"/>
                <a:gd name="T68" fmla="*/ 2147483646 w 17"/>
                <a:gd name="T69" fmla="*/ 2147483646 h 208"/>
                <a:gd name="T70" fmla="*/ 2147483646 w 17"/>
                <a:gd name="T71" fmla="*/ 2147483646 h 208"/>
                <a:gd name="T72" fmla="*/ 2147483646 w 17"/>
                <a:gd name="T73" fmla="*/ 2147483646 h 208"/>
                <a:gd name="T74" fmla="*/ 2147483646 w 17"/>
                <a:gd name="T75" fmla="*/ 2147483646 h 208"/>
                <a:gd name="T76" fmla="*/ 2147483646 w 17"/>
                <a:gd name="T77" fmla="*/ 2147483646 h 208"/>
                <a:gd name="T78" fmla="*/ 2147483646 w 17"/>
                <a:gd name="T79" fmla="*/ 2147483646 h 208"/>
                <a:gd name="T80" fmla="*/ 2147483646 w 17"/>
                <a:gd name="T81" fmla="*/ 2147483646 h 208"/>
                <a:gd name="T82" fmla="*/ 2147483646 w 17"/>
                <a:gd name="T83" fmla="*/ 2147483646 h 208"/>
                <a:gd name="T84" fmla="*/ 2147483646 w 17"/>
                <a:gd name="T85" fmla="*/ 2147483646 h 208"/>
                <a:gd name="T86" fmla="*/ 2147483646 w 17"/>
                <a:gd name="T87" fmla="*/ 2147483646 h 208"/>
                <a:gd name="T88" fmla="*/ 2147483646 w 17"/>
                <a:gd name="T89" fmla="*/ 2147483646 h 208"/>
                <a:gd name="T90" fmla="*/ 2147483646 w 17"/>
                <a:gd name="T91" fmla="*/ 2147483646 h 208"/>
                <a:gd name="T92" fmla="*/ 2147483646 w 17"/>
                <a:gd name="T93" fmla="*/ 2147483646 h 208"/>
                <a:gd name="T94" fmla="*/ 2147483646 w 17"/>
                <a:gd name="T95" fmla="*/ 2147483646 h 208"/>
                <a:gd name="T96" fmla="*/ 2147483646 w 17"/>
                <a:gd name="T97" fmla="*/ 2147483646 h 208"/>
                <a:gd name="T98" fmla="*/ 2147483646 w 17"/>
                <a:gd name="T99" fmla="*/ 0 h 20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8">
                  <a:moveTo>
                    <a:pt x="0" y="198"/>
                  </a:moveTo>
                  <a:lnTo>
                    <a:pt x="0" y="197"/>
                  </a:lnTo>
                  <a:lnTo>
                    <a:pt x="1" y="199"/>
                  </a:lnTo>
                  <a:lnTo>
                    <a:pt x="1" y="198"/>
                  </a:lnTo>
                  <a:lnTo>
                    <a:pt x="2" y="199"/>
                  </a:lnTo>
                  <a:lnTo>
                    <a:pt x="3" y="199"/>
                  </a:lnTo>
                  <a:lnTo>
                    <a:pt x="4" y="200"/>
                  </a:lnTo>
                  <a:lnTo>
                    <a:pt x="4" y="201"/>
                  </a:lnTo>
                  <a:lnTo>
                    <a:pt x="5" y="201"/>
                  </a:lnTo>
                  <a:lnTo>
                    <a:pt x="5" y="202"/>
                  </a:lnTo>
                  <a:lnTo>
                    <a:pt x="6" y="203"/>
                  </a:lnTo>
                  <a:lnTo>
                    <a:pt x="6" y="204"/>
                  </a:lnTo>
                  <a:lnTo>
                    <a:pt x="6" y="205"/>
                  </a:lnTo>
                  <a:lnTo>
                    <a:pt x="7" y="206"/>
                  </a:lnTo>
                  <a:lnTo>
                    <a:pt x="7" y="205"/>
                  </a:lnTo>
                  <a:lnTo>
                    <a:pt x="8" y="206"/>
                  </a:lnTo>
                  <a:lnTo>
                    <a:pt x="8" y="207"/>
                  </a:lnTo>
                  <a:lnTo>
                    <a:pt x="9" y="208"/>
                  </a:lnTo>
                  <a:lnTo>
                    <a:pt x="9" y="206"/>
                  </a:lnTo>
                  <a:lnTo>
                    <a:pt x="10" y="206"/>
                  </a:lnTo>
                  <a:lnTo>
                    <a:pt x="10" y="202"/>
                  </a:lnTo>
                  <a:lnTo>
                    <a:pt x="10" y="199"/>
                  </a:lnTo>
                  <a:lnTo>
                    <a:pt x="11" y="194"/>
                  </a:lnTo>
                  <a:lnTo>
                    <a:pt x="11" y="189"/>
                  </a:lnTo>
                  <a:lnTo>
                    <a:pt x="12" y="182"/>
                  </a:lnTo>
                  <a:lnTo>
                    <a:pt x="12" y="173"/>
                  </a:lnTo>
                  <a:lnTo>
                    <a:pt x="12" y="162"/>
                  </a:lnTo>
                  <a:lnTo>
                    <a:pt x="13" y="150"/>
                  </a:lnTo>
                  <a:lnTo>
                    <a:pt x="13" y="137"/>
                  </a:lnTo>
                  <a:lnTo>
                    <a:pt x="13" y="122"/>
                  </a:lnTo>
                  <a:lnTo>
                    <a:pt x="14" y="106"/>
                  </a:lnTo>
                  <a:lnTo>
                    <a:pt x="14" y="91"/>
                  </a:lnTo>
                  <a:lnTo>
                    <a:pt x="14" y="76"/>
                  </a:lnTo>
                  <a:lnTo>
                    <a:pt x="15" y="62"/>
                  </a:lnTo>
                  <a:lnTo>
                    <a:pt x="15" y="48"/>
                  </a:lnTo>
                  <a:lnTo>
                    <a:pt x="15" y="36"/>
                  </a:lnTo>
                  <a:lnTo>
                    <a:pt x="16" y="26"/>
                  </a:lnTo>
                  <a:lnTo>
                    <a:pt x="16" y="16"/>
                  </a:lnTo>
                  <a:lnTo>
                    <a:pt x="16" y="10"/>
                  </a:lnTo>
                  <a:lnTo>
                    <a:pt x="17" y="4"/>
                  </a:lnTo>
                  <a:lnTo>
                    <a:pt x="17" y="3"/>
                  </a:lnTo>
                  <a:lnTo>
                    <a:pt x="17" y="0"/>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14" name="Freeform 272">
              <a:extLst>
                <a:ext uri="{FF2B5EF4-FFF2-40B4-BE49-F238E27FC236}">
                  <a16:creationId xmlns:a16="http://schemas.microsoft.com/office/drawing/2014/main" id="{A9BF832A-892B-4C9A-BCE5-7E2B61037A3F}"/>
                </a:ext>
              </a:extLst>
            </p:cNvPr>
            <p:cNvSpPr>
              <a:spLocks/>
            </p:cNvSpPr>
            <p:nvPr/>
          </p:nvSpPr>
          <p:spPr bwMode="auto">
            <a:xfrm>
              <a:off x="4472163" y="3236610"/>
              <a:ext cx="28569" cy="116998"/>
            </a:xfrm>
            <a:custGeom>
              <a:avLst/>
              <a:gdLst>
                <a:gd name="T0" fmla="*/ 0 w 18"/>
                <a:gd name="T1" fmla="*/ 2147483646 h 149"/>
                <a:gd name="T2" fmla="*/ 2147483646 w 18"/>
                <a:gd name="T3" fmla="*/ 0 h 149"/>
                <a:gd name="T4" fmla="*/ 2147483646 w 18"/>
                <a:gd name="T5" fmla="*/ 2147483646 h 149"/>
                <a:gd name="T6" fmla="*/ 2147483646 w 18"/>
                <a:gd name="T7" fmla="*/ 2147483646 h 149"/>
                <a:gd name="T8" fmla="*/ 2147483646 w 18"/>
                <a:gd name="T9" fmla="*/ 2147483646 h 149"/>
                <a:gd name="T10" fmla="*/ 2147483646 w 18"/>
                <a:gd name="T11" fmla="*/ 2147483646 h 149"/>
                <a:gd name="T12" fmla="*/ 2147483646 w 18"/>
                <a:gd name="T13" fmla="*/ 2147483646 h 149"/>
                <a:gd name="T14" fmla="*/ 2147483646 w 18"/>
                <a:gd name="T15" fmla="*/ 2147483646 h 149"/>
                <a:gd name="T16" fmla="*/ 2147483646 w 18"/>
                <a:gd name="T17" fmla="*/ 2147483646 h 149"/>
                <a:gd name="T18" fmla="*/ 2147483646 w 18"/>
                <a:gd name="T19" fmla="*/ 2147483646 h 149"/>
                <a:gd name="T20" fmla="*/ 2147483646 w 18"/>
                <a:gd name="T21" fmla="*/ 2147483646 h 149"/>
                <a:gd name="T22" fmla="*/ 2147483646 w 18"/>
                <a:gd name="T23" fmla="*/ 2147483646 h 149"/>
                <a:gd name="T24" fmla="*/ 2147483646 w 18"/>
                <a:gd name="T25" fmla="*/ 2147483646 h 149"/>
                <a:gd name="T26" fmla="*/ 2147483646 w 18"/>
                <a:gd name="T27" fmla="*/ 2147483646 h 149"/>
                <a:gd name="T28" fmla="*/ 2147483646 w 18"/>
                <a:gd name="T29" fmla="*/ 2147483646 h 149"/>
                <a:gd name="T30" fmla="*/ 2147483646 w 18"/>
                <a:gd name="T31" fmla="*/ 2147483646 h 149"/>
                <a:gd name="T32" fmla="*/ 2147483646 w 18"/>
                <a:gd name="T33" fmla="*/ 2147483646 h 149"/>
                <a:gd name="T34" fmla="*/ 2147483646 w 18"/>
                <a:gd name="T35" fmla="*/ 2147483646 h 149"/>
                <a:gd name="T36" fmla="*/ 2147483646 w 18"/>
                <a:gd name="T37" fmla="*/ 2147483646 h 149"/>
                <a:gd name="T38" fmla="*/ 2147483646 w 18"/>
                <a:gd name="T39" fmla="*/ 2147483646 h 149"/>
                <a:gd name="T40" fmla="*/ 2147483646 w 18"/>
                <a:gd name="T41" fmla="*/ 2147483646 h 149"/>
                <a:gd name="T42" fmla="*/ 2147483646 w 18"/>
                <a:gd name="T43" fmla="*/ 2147483646 h 149"/>
                <a:gd name="T44" fmla="*/ 2147483646 w 18"/>
                <a:gd name="T45" fmla="*/ 2147483646 h 149"/>
                <a:gd name="T46" fmla="*/ 2147483646 w 18"/>
                <a:gd name="T47" fmla="*/ 2147483646 h 149"/>
                <a:gd name="T48" fmla="*/ 2147483646 w 18"/>
                <a:gd name="T49" fmla="*/ 2147483646 h 149"/>
                <a:gd name="T50" fmla="*/ 2147483646 w 18"/>
                <a:gd name="T51" fmla="*/ 2147483646 h 149"/>
                <a:gd name="T52" fmla="*/ 2147483646 w 18"/>
                <a:gd name="T53" fmla="*/ 2147483646 h 149"/>
                <a:gd name="T54" fmla="*/ 2147483646 w 18"/>
                <a:gd name="T55" fmla="*/ 2147483646 h 149"/>
                <a:gd name="T56" fmla="*/ 2147483646 w 18"/>
                <a:gd name="T57" fmla="*/ 2147483646 h 149"/>
                <a:gd name="T58" fmla="*/ 2147483646 w 18"/>
                <a:gd name="T59" fmla="*/ 2147483646 h 149"/>
                <a:gd name="T60" fmla="*/ 2147483646 w 18"/>
                <a:gd name="T61" fmla="*/ 2147483646 h 149"/>
                <a:gd name="T62" fmla="*/ 2147483646 w 18"/>
                <a:gd name="T63" fmla="*/ 2147483646 h 149"/>
                <a:gd name="T64" fmla="*/ 2147483646 w 18"/>
                <a:gd name="T65" fmla="*/ 2147483646 h 149"/>
                <a:gd name="T66" fmla="*/ 2147483646 w 18"/>
                <a:gd name="T67" fmla="*/ 2147483646 h 149"/>
                <a:gd name="T68" fmla="*/ 2147483646 w 18"/>
                <a:gd name="T69" fmla="*/ 2147483646 h 149"/>
                <a:gd name="T70" fmla="*/ 2147483646 w 18"/>
                <a:gd name="T71" fmla="*/ 2147483646 h 149"/>
                <a:gd name="T72" fmla="*/ 2147483646 w 18"/>
                <a:gd name="T73" fmla="*/ 2147483646 h 149"/>
                <a:gd name="T74" fmla="*/ 2147483646 w 18"/>
                <a:gd name="T75" fmla="*/ 2147483646 h 149"/>
                <a:gd name="T76" fmla="*/ 2147483646 w 18"/>
                <a:gd name="T77" fmla="*/ 2147483646 h 149"/>
                <a:gd name="T78" fmla="*/ 2147483646 w 18"/>
                <a:gd name="T79" fmla="*/ 2147483646 h 149"/>
                <a:gd name="T80" fmla="*/ 2147483646 w 18"/>
                <a:gd name="T81" fmla="*/ 2147483646 h 149"/>
                <a:gd name="T82" fmla="*/ 2147483646 w 18"/>
                <a:gd name="T83" fmla="*/ 2147483646 h 149"/>
                <a:gd name="T84" fmla="*/ 2147483646 w 18"/>
                <a:gd name="T85" fmla="*/ 2147483646 h 149"/>
                <a:gd name="T86" fmla="*/ 2147483646 w 18"/>
                <a:gd name="T87" fmla="*/ 2147483646 h 149"/>
                <a:gd name="T88" fmla="*/ 2147483646 w 18"/>
                <a:gd name="T89" fmla="*/ 2147483646 h 149"/>
                <a:gd name="T90" fmla="*/ 2147483646 w 18"/>
                <a:gd name="T91" fmla="*/ 2147483646 h 149"/>
                <a:gd name="T92" fmla="*/ 2147483646 w 18"/>
                <a:gd name="T93" fmla="*/ 2147483646 h 149"/>
                <a:gd name="T94" fmla="*/ 2147483646 w 18"/>
                <a:gd name="T95" fmla="*/ 2147483646 h 149"/>
                <a:gd name="T96" fmla="*/ 2147483646 w 18"/>
                <a:gd name="T97" fmla="*/ 2147483646 h 149"/>
                <a:gd name="T98" fmla="*/ 2147483646 w 18"/>
                <a:gd name="T99" fmla="*/ 2147483646 h 1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49">
                  <a:moveTo>
                    <a:pt x="0" y="1"/>
                  </a:moveTo>
                  <a:lnTo>
                    <a:pt x="1" y="0"/>
                  </a:lnTo>
                  <a:lnTo>
                    <a:pt x="1" y="1"/>
                  </a:lnTo>
                  <a:lnTo>
                    <a:pt x="2" y="3"/>
                  </a:lnTo>
                  <a:lnTo>
                    <a:pt x="2" y="7"/>
                  </a:lnTo>
                  <a:lnTo>
                    <a:pt x="2" y="12"/>
                  </a:lnTo>
                  <a:lnTo>
                    <a:pt x="3" y="16"/>
                  </a:lnTo>
                  <a:lnTo>
                    <a:pt x="3" y="21"/>
                  </a:lnTo>
                  <a:lnTo>
                    <a:pt x="3" y="26"/>
                  </a:lnTo>
                  <a:lnTo>
                    <a:pt x="4" y="31"/>
                  </a:lnTo>
                  <a:lnTo>
                    <a:pt x="4" y="39"/>
                  </a:lnTo>
                  <a:lnTo>
                    <a:pt x="4" y="45"/>
                  </a:lnTo>
                  <a:lnTo>
                    <a:pt x="5" y="50"/>
                  </a:lnTo>
                  <a:lnTo>
                    <a:pt x="5" y="57"/>
                  </a:lnTo>
                  <a:lnTo>
                    <a:pt x="6" y="63"/>
                  </a:lnTo>
                  <a:lnTo>
                    <a:pt x="6" y="67"/>
                  </a:lnTo>
                  <a:lnTo>
                    <a:pt x="6" y="74"/>
                  </a:lnTo>
                  <a:lnTo>
                    <a:pt x="7" y="79"/>
                  </a:lnTo>
                  <a:lnTo>
                    <a:pt x="7" y="83"/>
                  </a:lnTo>
                  <a:lnTo>
                    <a:pt x="7" y="88"/>
                  </a:lnTo>
                  <a:lnTo>
                    <a:pt x="8" y="92"/>
                  </a:lnTo>
                  <a:lnTo>
                    <a:pt x="8" y="97"/>
                  </a:lnTo>
                  <a:lnTo>
                    <a:pt x="8" y="100"/>
                  </a:lnTo>
                  <a:lnTo>
                    <a:pt x="9" y="105"/>
                  </a:lnTo>
                  <a:lnTo>
                    <a:pt x="9" y="107"/>
                  </a:lnTo>
                  <a:lnTo>
                    <a:pt x="9" y="110"/>
                  </a:lnTo>
                  <a:lnTo>
                    <a:pt x="10" y="112"/>
                  </a:lnTo>
                  <a:lnTo>
                    <a:pt x="10" y="115"/>
                  </a:lnTo>
                  <a:lnTo>
                    <a:pt x="11" y="119"/>
                  </a:lnTo>
                  <a:lnTo>
                    <a:pt x="11" y="121"/>
                  </a:lnTo>
                  <a:lnTo>
                    <a:pt x="12" y="123"/>
                  </a:lnTo>
                  <a:lnTo>
                    <a:pt x="12" y="125"/>
                  </a:lnTo>
                  <a:lnTo>
                    <a:pt x="12" y="126"/>
                  </a:lnTo>
                  <a:lnTo>
                    <a:pt x="13" y="129"/>
                  </a:lnTo>
                  <a:lnTo>
                    <a:pt x="13" y="130"/>
                  </a:lnTo>
                  <a:lnTo>
                    <a:pt x="14" y="132"/>
                  </a:lnTo>
                  <a:lnTo>
                    <a:pt x="14" y="133"/>
                  </a:lnTo>
                  <a:lnTo>
                    <a:pt x="15" y="136"/>
                  </a:lnTo>
                  <a:lnTo>
                    <a:pt x="16" y="137"/>
                  </a:lnTo>
                  <a:lnTo>
                    <a:pt x="16" y="139"/>
                  </a:lnTo>
                  <a:lnTo>
                    <a:pt x="16" y="138"/>
                  </a:lnTo>
                  <a:lnTo>
                    <a:pt x="17" y="141"/>
                  </a:lnTo>
                  <a:lnTo>
                    <a:pt x="17" y="144"/>
                  </a:lnTo>
                  <a:lnTo>
                    <a:pt x="18" y="146"/>
                  </a:lnTo>
                  <a:lnTo>
                    <a:pt x="18" y="149"/>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15" name="Freeform 273">
              <a:extLst>
                <a:ext uri="{FF2B5EF4-FFF2-40B4-BE49-F238E27FC236}">
                  <a16:creationId xmlns:a16="http://schemas.microsoft.com/office/drawing/2014/main" id="{25A42A25-DFD8-4C07-84AC-381BD790FD87}"/>
                </a:ext>
              </a:extLst>
            </p:cNvPr>
            <p:cNvSpPr>
              <a:spLocks/>
            </p:cNvSpPr>
            <p:nvPr/>
          </p:nvSpPr>
          <p:spPr bwMode="auto">
            <a:xfrm>
              <a:off x="4500733" y="3353608"/>
              <a:ext cx="28569" cy="16490"/>
            </a:xfrm>
            <a:custGeom>
              <a:avLst/>
              <a:gdLst>
                <a:gd name="T0" fmla="*/ 0 w 18"/>
                <a:gd name="T1" fmla="*/ 0 h 21"/>
                <a:gd name="T2" fmla="*/ 0 w 18"/>
                <a:gd name="T3" fmla="*/ 2147483646 h 21"/>
                <a:gd name="T4" fmla="*/ 2147483646 w 18"/>
                <a:gd name="T5" fmla="*/ 2147483646 h 21"/>
                <a:gd name="T6" fmla="*/ 2147483646 w 18"/>
                <a:gd name="T7" fmla="*/ 2147483646 h 21"/>
                <a:gd name="T8" fmla="*/ 2147483646 w 18"/>
                <a:gd name="T9" fmla="*/ 2147483646 h 21"/>
                <a:gd name="T10" fmla="*/ 2147483646 w 18"/>
                <a:gd name="T11" fmla="*/ 2147483646 h 21"/>
                <a:gd name="T12" fmla="*/ 2147483646 w 18"/>
                <a:gd name="T13" fmla="*/ 2147483646 h 21"/>
                <a:gd name="T14" fmla="*/ 2147483646 w 18"/>
                <a:gd name="T15" fmla="*/ 2147483646 h 21"/>
                <a:gd name="T16" fmla="*/ 2147483646 w 18"/>
                <a:gd name="T17" fmla="*/ 2147483646 h 21"/>
                <a:gd name="T18" fmla="*/ 2147483646 w 18"/>
                <a:gd name="T19" fmla="*/ 2147483646 h 21"/>
                <a:gd name="T20" fmla="*/ 2147483646 w 18"/>
                <a:gd name="T21" fmla="*/ 2147483646 h 21"/>
                <a:gd name="T22" fmla="*/ 2147483646 w 18"/>
                <a:gd name="T23" fmla="*/ 2147483646 h 21"/>
                <a:gd name="T24" fmla="*/ 2147483646 w 18"/>
                <a:gd name="T25" fmla="*/ 2147483646 h 21"/>
                <a:gd name="T26" fmla="*/ 2147483646 w 18"/>
                <a:gd name="T27" fmla="*/ 2147483646 h 21"/>
                <a:gd name="T28" fmla="*/ 2147483646 w 18"/>
                <a:gd name="T29" fmla="*/ 2147483646 h 21"/>
                <a:gd name="T30" fmla="*/ 2147483646 w 18"/>
                <a:gd name="T31" fmla="*/ 2147483646 h 21"/>
                <a:gd name="T32" fmla="*/ 2147483646 w 18"/>
                <a:gd name="T33" fmla="*/ 2147483646 h 21"/>
                <a:gd name="T34" fmla="*/ 2147483646 w 18"/>
                <a:gd name="T35" fmla="*/ 2147483646 h 21"/>
                <a:gd name="T36" fmla="*/ 2147483646 w 18"/>
                <a:gd name="T37" fmla="*/ 2147483646 h 21"/>
                <a:gd name="T38" fmla="*/ 2147483646 w 18"/>
                <a:gd name="T39" fmla="*/ 2147483646 h 21"/>
                <a:gd name="T40" fmla="*/ 2147483646 w 18"/>
                <a:gd name="T41" fmla="*/ 2147483646 h 21"/>
                <a:gd name="T42" fmla="*/ 2147483646 w 18"/>
                <a:gd name="T43" fmla="*/ 2147483646 h 21"/>
                <a:gd name="T44" fmla="*/ 2147483646 w 18"/>
                <a:gd name="T45" fmla="*/ 2147483646 h 21"/>
                <a:gd name="T46" fmla="*/ 2147483646 w 18"/>
                <a:gd name="T47" fmla="*/ 2147483646 h 21"/>
                <a:gd name="T48" fmla="*/ 2147483646 w 18"/>
                <a:gd name="T49" fmla="*/ 2147483646 h 21"/>
                <a:gd name="T50" fmla="*/ 2147483646 w 18"/>
                <a:gd name="T51" fmla="*/ 2147483646 h 21"/>
                <a:gd name="T52" fmla="*/ 2147483646 w 18"/>
                <a:gd name="T53" fmla="*/ 2147483646 h 21"/>
                <a:gd name="T54" fmla="*/ 2147483646 w 18"/>
                <a:gd name="T55" fmla="*/ 2147483646 h 21"/>
                <a:gd name="T56" fmla="*/ 2147483646 w 18"/>
                <a:gd name="T57" fmla="*/ 2147483646 h 21"/>
                <a:gd name="T58" fmla="*/ 2147483646 w 18"/>
                <a:gd name="T59" fmla="*/ 2147483646 h 21"/>
                <a:gd name="T60" fmla="*/ 2147483646 w 18"/>
                <a:gd name="T61" fmla="*/ 2147483646 h 21"/>
                <a:gd name="T62" fmla="*/ 2147483646 w 18"/>
                <a:gd name="T63" fmla="*/ 2147483646 h 21"/>
                <a:gd name="T64" fmla="*/ 2147483646 w 18"/>
                <a:gd name="T65" fmla="*/ 2147483646 h 21"/>
                <a:gd name="T66" fmla="*/ 2147483646 w 18"/>
                <a:gd name="T67" fmla="*/ 2147483646 h 21"/>
                <a:gd name="T68" fmla="*/ 2147483646 w 18"/>
                <a:gd name="T69" fmla="*/ 2147483646 h 21"/>
                <a:gd name="T70" fmla="*/ 2147483646 w 18"/>
                <a:gd name="T71" fmla="*/ 2147483646 h 21"/>
                <a:gd name="T72" fmla="*/ 2147483646 w 18"/>
                <a:gd name="T73" fmla="*/ 2147483646 h 21"/>
                <a:gd name="T74" fmla="*/ 2147483646 w 18"/>
                <a:gd name="T75" fmla="*/ 2147483646 h 21"/>
                <a:gd name="T76" fmla="*/ 2147483646 w 18"/>
                <a:gd name="T77" fmla="*/ 2147483646 h 21"/>
                <a:gd name="T78" fmla="*/ 2147483646 w 18"/>
                <a:gd name="T79" fmla="*/ 2147483646 h 21"/>
                <a:gd name="T80" fmla="*/ 2147483646 w 18"/>
                <a:gd name="T81" fmla="*/ 2147483646 h 21"/>
                <a:gd name="T82" fmla="*/ 2147483646 w 18"/>
                <a:gd name="T83" fmla="*/ 2147483646 h 21"/>
                <a:gd name="T84" fmla="*/ 2147483646 w 18"/>
                <a:gd name="T85" fmla="*/ 2147483646 h 21"/>
                <a:gd name="T86" fmla="*/ 2147483646 w 18"/>
                <a:gd name="T87" fmla="*/ 2147483646 h 21"/>
                <a:gd name="T88" fmla="*/ 2147483646 w 18"/>
                <a:gd name="T89" fmla="*/ 2147483646 h 21"/>
                <a:gd name="T90" fmla="*/ 2147483646 w 18"/>
                <a:gd name="T91" fmla="*/ 2147483646 h 21"/>
                <a:gd name="T92" fmla="*/ 2147483646 w 18"/>
                <a:gd name="T93" fmla="*/ 2147483646 h 21"/>
                <a:gd name="T94" fmla="*/ 2147483646 w 18"/>
                <a:gd name="T95" fmla="*/ 2147483646 h 21"/>
                <a:gd name="T96" fmla="*/ 2147483646 w 18"/>
                <a:gd name="T97" fmla="*/ 2147483646 h 21"/>
                <a:gd name="T98" fmla="*/ 2147483646 w 18"/>
                <a:gd name="T99" fmla="*/ 2147483646 h 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
                  <a:moveTo>
                    <a:pt x="0" y="0"/>
                  </a:moveTo>
                  <a:lnTo>
                    <a:pt x="0" y="2"/>
                  </a:lnTo>
                  <a:lnTo>
                    <a:pt x="1" y="4"/>
                  </a:lnTo>
                  <a:lnTo>
                    <a:pt x="1" y="6"/>
                  </a:lnTo>
                  <a:lnTo>
                    <a:pt x="2" y="10"/>
                  </a:lnTo>
                  <a:lnTo>
                    <a:pt x="2" y="12"/>
                  </a:lnTo>
                  <a:lnTo>
                    <a:pt x="2" y="14"/>
                  </a:lnTo>
                  <a:lnTo>
                    <a:pt x="3" y="15"/>
                  </a:lnTo>
                  <a:lnTo>
                    <a:pt x="3" y="16"/>
                  </a:lnTo>
                  <a:lnTo>
                    <a:pt x="3" y="17"/>
                  </a:lnTo>
                  <a:lnTo>
                    <a:pt x="4" y="19"/>
                  </a:lnTo>
                  <a:lnTo>
                    <a:pt x="4" y="21"/>
                  </a:lnTo>
                  <a:lnTo>
                    <a:pt x="4" y="20"/>
                  </a:lnTo>
                  <a:lnTo>
                    <a:pt x="5" y="20"/>
                  </a:lnTo>
                  <a:lnTo>
                    <a:pt x="5" y="19"/>
                  </a:lnTo>
                  <a:lnTo>
                    <a:pt x="6" y="19"/>
                  </a:lnTo>
                  <a:lnTo>
                    <a:pt x="7" y="18"/>
                  </a:lnTo>
                  <a:lnTo>
                    <a:pt x="7" y="16"/>
                  </a:lnTo>
                  <a:lnTo>
                    <a:pt x="7" y="15"/>
                  </a:lnTo>
                  <a:lnTo>
                    <a:pt x="8" y="15"/>
                  </a:lnTo>
                  <a:lnTo>
                    <a:pt x="8" y="14"/>
                  </a:lnTo>
                  <a:lnTo>
                    <a:pt x="8" y="13"/>
                  </a:lnTo>
                  <a:lnTo>
                    <a:pt x="9" y="12"/>
                  </a:lnTo>
                  <a:lnTo>
                    <a:pt x="9" y="11"/>
                  </a:lnTo>
                  <a:lnTo>
                    <a:pt x="10" y="10"/>
                  </a:lnTo>
                  <a:lnTo>
                    <a:pt x="10" y="9"/>
                  </a:lnTo>
                  <a:lnTo>
                    <a:pt x="11" y="9"/>
                  </a:lnTo>
                  <a:lnTo>
                    <a:pt x="11" y="7"/>
                  </a:lnTo>
                  <a:lnTo>
                    <a:pt x="12" y="7"/>
                  </a:lnTo>
                  <a:lnTo>
                    <a:pt x="12" y="8"/>
                  </a:lnTo>
                  <a:lnTo>
                    <a:pt x="13" y="8"/>
                  </a:lnTo>
                  <a:lnTo>
                    <a:pt x="13" y="9"/>
                  </a:lnTo>
                  <a:lnTo>
                    <a:pt x="13" y="8"/>
                  </a:lnTo>
                  <a:lnTo>
                    <a:pt x="14" y="9"/>
                  </a:lnTo>
                  <a:lnTo>
                    <a:pt x="14" y="10"/>
                  </a:lnTo>
                  <a:lnTo>
                    <a:pt x="15" y="11"/>
                  </a:lnTo>
                  <a:lnTo>
                    <a:pt x="15" y="13"/>
                  </a:lnTo>
                  <a:lnTo>
                    <a:pt x="15" y="14"/>
                  </a:lnTo>
                  <a:lnTo>
                    <a:pt x="16" y="15"/>
                  </a:lnTo>
                  <a:lnTo>
                    <a:pt x="16" y="16"/>
                  </a:lnTo>
                  <a:lnTo>
                    <a:pt x="16" y="18"/>
                  </a:lnTo>
                  <a:lnTo>
                    <a:pt x="17" y="18"/>
                  </a:lnTo>
                  <a:lnTo>
                    <a:pt x="17" y="19"/>
                  </a:lnTo>
                  <a:lnTo>
                    <a:pt x="18" y="21"/>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16" name="Freeform 274">
              <a:extLst>
                <a:ext uri="{FF2B5EF4-FFF2-40B4-BE49-F238E27FC236}">
                  <a16:creationId xmlns:a16="http://schemas.microsoft.com/office/drawing/2014/main" id="{9C00283D-EDE0-48A7-A551-A989E4383068}"/>
                </a:ext>
              </a:extLst>
            </p:cNvPr>
            <p:cNvSpPr>
              <a:spLocks/>
            </p:cNvSpPr>
            <p:nvPr/>
          </p:nvSpPr>
          <p:spPr bwMode="auto">
            <a:xfrm>
              <a:off x="4529302" y="3370098"/>
              <a:ext cx="7936" cy="16490"/>
            </a:xfrm>
            <a:custGeom>
              <a:avLst/>
              <a:gdLst>
                <a:gd name="T0" fmla="*/ 0 w 5"/>
                <a:gd name="T1" fmla="*/ 0 h 21"/>
                <a:gd name="T2" fmla="*/ 0 w 5"/>
                <a:gd name="T3" fmla="*/ 2147483646 h 21"/>
                <a:gd name="T4" fmla="*/ 0 w 5"/>
                <a:gd name="T5" fmla="*/ 2147483646 h 21"/>
                <a:gd name="T6" fmla="*/ 2147483646 w 5"/>
                <a:gd name="T7" fmla="*/ 2147483646 h 21"/>
                <a:gd name="T8" fmla="*/ 2147483646 w 5"/>
                <a:gd name="T9" fmla="*/ 2147483646 h 21"/>
                <a:gd name="T10" fmla="*/ 2147483646 w 5"/>
                <a:gd name="T11" fmla="*/ 2147483646 h 21"/>
                <a:gd name="T12" fmla="*/ 2147483646 w 5"/>
                <a:gd name="T13" fmla="*/ 2147483646 h 21"/>
                <a:gd name="T14" fmla="*/ 2147483646 w 5"/>
                <a:gd name="T15" fmla="*/ 2147483646 h 21"/>
                <a:gd name="T16" fmla="*/ 2147483646 w 5"/>
                <a:gd name="T17" fmla="*/ 2147483646 h 21"/>
                <a:gd name="T18" fmla="*/ 2147483646 w 5"/>
                <a:gd name="T19" fmla="*/ 2147483646 h 21"/>
                <a:gd name="T20" fmla="*/ 2147483646 w 5"/>
                <a:gd name="T21" fmla="*/ 2147483646 h 21"/>
                <a:gd name="T22" fmla="*/ 2147483646 w 5"/>
                <a:gd name="T23" fmla="*/ 2147483646 h 21"/>
                <a:gd name="T24" fmla="*/ 2147483646 w 5"/>
                <a:gd name="T25" fmla="*/ 2147483646 h 21"/>
                <a:gd name="T26" fmla="*/ 2147483646 w 5"/>
                <a:gd name="T27" fmla="*/ 2147483646 h 21"/>
                <a:gd name="T28" fmla="*/ 2147483646 w 5"/>
                <a:gd name="T29" fmla="*/ 2147483646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21">
                  <a:moveTo>
                    <a:pt x="0" y="0"/>
                  </a:moveTo>
                  <a:lnTo>
                    <a:pt x="0" y="2"/>
                  </a:lnTo>
                  <a:lnTo>
                    <a:pt x="0" y="3"/>
                  </a:lnTo>
                  <a:lnTo>
                    <a:pt x="1" y="4"/>
                  </a:lnTo>
                  <a:lnTo>
                    <a:pt x="1" y="6"/>
                  </a:lnTo>
                  <a:lnTo>
                    <a:pt x="1" y="7"/>
                  </a:lnTo>
                  <a:lnTo>
                    <a:pt x="2" y="10"/>
                  </a:lnTo>
                  <a:lnTo>
                    <a:pt x="2" y="12"/>
                  </a:lnTo>
                  <a:lnTo>
                    <a:pt x="3" y="14"/>
                  </a:lnTo>
                  <a:lnTo>
                    <a:pt x="3" y="15"/>
                  </a:lnTo>
                  <a:lnTo>
                    <a:pt x="4" y="17"/>
                  </a:lnTo>
                  <a:lnTo>
                    <a:pt x="4" y="18"/>
                  </a:lnTo>
                  <a:lnTo>
                    <a:pt x="4" y="19"/>
                  </a:lnTo>
                  <a:lnTo>
                    <a:pt x="5" y="21"/>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17" name="Freeform 275">
              <a:extLst>
                <a:ext uri="{FF2B5EF4-FFF2-40B4-BE49-F238E27FC236}">
                  <a16:creationId xmlns:a16="http://schemas.microsoft.com/office/drawing/2014/main" id="{5321FCAF-F032-47F1-82C5-80009AAAB362}"/>
                </a:ext>
              </a:extLst>
            </p:cNvPr>
            <p:cNvSpPr>
              <a:spLocks/>
            </p:cNvSpPr>
            <p:nvPr/>
          </p:nvSpPr>
          <p:spPr bwMode="auto">
            <a:xfrm>
              <a:off x="4537238" y="3386588"/>
              <a:ext cx="26983" cy="17275"/>
            </a:xfrm>
            <a:custGeom>
              <a:avLst/>
              <a:gdLst>
                <a:gd name="T0" fmla="*/ 0 w 17"/>
                <a:gd name="T1" fmla="*/ 0 h 22"/>
                <a:gd name="T2" fmla="*/ 0 w 17"/>
                <a:gd name="T3" fmla="*/ 0 h 22"/>
                <a:gd name="T4" fmla="*/ 0 w 17"/>
                <a:gd name="T5" fmla="*/ 2147483646 h 22"/>
                <a:gd name="T6" fmla="*/ 2147483646 w 17"/>
                <a:gd name="T7" fmla="*/ 2147483646 h 22"/>
                <a:gd name="T8" fmla="*/ 2147483646 w 17"/>
                <a:gd name="T9" fmla="*/ 2147483646 h 22"/>
                <a:gd name="T10" fmla="*/ 2147483646 w 17"/>
                <a:gd name="T11" fmla="*/ 2147483646 h 22"/>
                <a:gd name="T12" fmla="*/ 2147483646 w 17"/>
                <a:gd name="T13" fmla="*/ 2147483646 h 22"/>
                <a:gd name="T14" fmla="*/ 2147483646 w 17"/>
                <a:gd name="T15" fmla="*/ 2147483646 h 22"/>
                <a:gd name="T16" fmla="*/ 2147483646 w 17"/>
                <a:gd name="T17" fmla="*/ 2147483646 h 22"/>
                <a:gd name="T18" fmla="*/ 2147483646 w 17"/>
                <a:gd name="T19" fmla="*/ 2147483646 h 22"/>
                <a:gd name="T20" fmla="*/ 2147483646 w 17"/>
                <a:gd name="T21" fmla="*/ 2147483646 h 22"/>
                <a:gd name="T22" fmla="*/ 2147483646 w 17"/>
                <a:gd name="T23" fmla="*/ 2147483646 h 22"/>
                <a:gd name="T24" fmla="*/ 2147483646 w 17"/>
                <a:gd name="T25" fmla="*/ 2147483646 h 22"/>
                <a:gd name="T26" fmla="*/ 2147483646 w 17"/>
                <a:gd name="T27" fmla="*/ 2147483646 h 22"/>
                <a:gd name="T28" fmla="*/ 2147483646 w 17"/>
                <a:gd name="T29" fmla="*/ 2147483646 h 22"/>
                <a:gd name="T30" fmla="*/ 2147483646 w 17"/>
                <a:gd name="T31" fmla="*/ 2147483646 h 22"/>
                <a:gd name="T32" fmla="*/ 2147483646 w 17"/>
                <a:gd name="T33" fmla="*/ 2147483646 h 22"/>
                <a:gd name="T34" fmla="*/ 2147483646 w 17"/>
                <a:gd name="T35" fmla="*/ 2147483646 h 22"/>
                <a:gd name="T36" fmla="*/ 2147483646 w 17"/>
                <a:gd name="T37" fmla="*/ 2147483646 h 22"/>
                <a:gd name="T38" fmla="*/ 2147483646 w 17"/>
                <a:gd name="T39" fmla="*/ 2147483646 h 22"/>
                <a:gd name="T40" fmla="*/ 2147483646 w 17"/>
                <a:gd name="T41" fmla="*/ 2147483646 h 22"/>
                <a:gd name="T42" fmla="*/ 2147483646 w 17"/>
                <a:gd name="T43" fmla="*/ 2147483646 h 22"/>
                <a:gd name="T44" fmla="*/ 2147483646 w 17"/>
                <a:gd name="T45" fmla="*/ 2147483646 h 22"/>
                <a:gd name="T46" fmla="*/ 2147483646 w 17"/>
                <a:gd name="T47" fmla="*/ 2147483646 h 22"/>
                <a:gd name="T48" fmla="*/ 2147483646 w 17"/>
                <a:gd name="T49" fmla="*/ 2147483646 h 22"/>
                <a:gd name="T50" fmla="*/ 2147483646 w 17"/>
                <a:gd name="T51" fmla="*/ 2147483646 h 22"/>
                <a:gd name="T52" fmla="*/ 2147483646 w 17"/>
                <a:gd name="T53" fmla="*/ 2147483646 h 22"/>
                <a:gd name="T54" fmla="*/ 2147483646 w 17"/>
                <a:gd name="T55" fmla="*/ 2147483646 h 22"/>
                <a:gd name="T56" fmla="*/ 2147483646 w 17"/>
                <a:gd name="T57" fmla="*/ 2147483646 h 22"/>
                <a:gd name="T58" fmla="*/ 2147483646 w 17"/>
                <a:gd name="T59" fmla="*/ 2147483646 h 22"/>
                <a:gd name="T60" fmla="*/ 2147483646 w 17"/>
                <a:gd name="T61" fmla="*/ 2147483646 h 22"/>
                <a:gd name="T62" fmla="*/ 2147483646 w 17"/>
                <a:gd name="T63" fmla="*/ 2147483646 h 22"/>
                <a:gd name="T64" fmla="*/ 2147483646 w 17"/>
                <a:gd name="T65" fmla="*/ 2147483646 h 22"/>
                <a:gd name="T66" fmla="*/ 2147483646 w 17"/>
                <a:gd name="T67" fmla="*/ 2147483646 h 22"/>
                <a:gd name="T68" fmla="*/ 2147483646 w 17"/>
                <a:gd name="T69" fmla="*/ 2147483646 h 22"/>
                <a:gd name="T70" fmla="*/ 2147483646 w 17"/>
                <a:gd name="T71" fmla="*/ 2147483646 h 22"/>
                <a:gd name="T72" fmla="*/ 2147483646 w 17"/>
                <a:gd name="T73" fmla="*/ 2147483646 h 22"/>
                <a:gd name="T74" fmla="*/ 2147483646 w 17"/>
                <a:gd name="T75" fmla="*/ 2147483646 h 22"/>
                <a:gd name="T76" fmla="*/ 2147483646 w 17"/>
                <a:gd name="T77" fmla="*/ 2147483646 h 22"/>
                <a:gd name="T78" fmla="*/ 2147483646 w 17"/>
                <a:gd name="T79" fmla="*/ 2147483646 h 22"/>
                <a:gd name="T80" fmla="*/ 2147483646 w 17"/>
                <a:gd name="T81" fmla="*/ 2147483646 h 22"/>
                <a:gd name="T82" fmla="*/ 2147483646 w 17"/>
                <a:gd name="T83" fmla="*/ 2147483646 h 22"/>
                <a:gd name="T84" fmla="*/ 2147483646 w 17"/>
                <a:gd name="T85" fmla="*/ 2147483646 h 22"/>
                <a:gd name="T86" fmla="*/ 2147483646 w 17"/>
                <a:gd name="T87" fmla="*/ 2147483646 h 22"/>
                <a:gd name="T88" fmla="*/ 2147483646 w 17"/>
                <a:gd name="T89" fmla="*/ 2147483646 h 22"/>
                <a:gd name="T90" fmla="*/ 2147483646 w 17"/>
                <a:gd name="T91" fmla="*/ 2147483646 h 22"/>
                <a:gd name="T92" fmla="*/ 2147483646 w 17"/>
                <a:gd name="T93" fmla="*/ 2147483646 h 22"/>
                <a:gd name="T94" fmla="*/ 2147483646 w 17"/>
                <a:gd name="T95" fmla="*/ 2147483646 h 22"/>
                <a:gd name="T96" fmla="*/ 2147483646 w 17"/>
                <a:gd name="T97" fmla="*/ 2147483646 h 22"/>
                <a:gd name="T98" fmla="*/ 2147483646 w 17"/>
                <a:gd name="T99" fmla="*/ 2147483646 h 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2">
                  <a:moveTo>
                    <a:pt x="0" y="0"/>
                  </a:moveTo>
                  <a:lnTo>
                    <a:pt x="0" y="0"/>
                  </a:lnTo>
                  <a:lnTo>
                    <a:pt x="0" y="2"/>
                  </a:lnTo>
                  <a:lnTo>
                    <a:pt x="1" y="4"/>
                  </a:lnTo>
                  <a:lnTo>
                    <a:pt x="1" y="7"/>
                  </a:lnTo>
                  <a:lnTo>
                    <a:pt x="2" y="7"/>
                  </a:lnTo>
                  <a:lnTo>
                    <a:pt x="2" y="8"/>
                  </a:lnTo>
                  <a:lnTo>
                    <a:pt x="3" y="9"/>
                  </a:lnTo>
                  <a:lnTo>
                    <a:pt x="3" y="10"/>
                  </a:lnTo>
                  <a:lnTo>
                    <a:pt x="4" y="11"/>
                  </a:lnTo>
                  <a:lnTo>
                    <a:pt x="5" y="12"/>
                  </a:lnTo>
                  <a:lnTo>
                    <a:pt x="5" y="13"/>
                  </a:lnTo>
                  <a:lnTo>
                    <a:pt x="6" y="14"/>
                  </a:lnTo>
                  <a:lnTo>
                    <a:pt x="6" y="15"/>
                  </a:lnTo>
                  <a:lnTo>
                    <a:pt x="7" y="15"/>
                  </a:lnTo>
                  <a:lnTo>
                    <a:pt x="7" y="14"/>
                  </a:lnTo>
                  <a:lnTo>
                    <a:pt x="8" y="14"/>
                  </a:lnTo>
                  <a:lnTo>
                    <a:pt x="8" y="15"/>
                  </a:lnTo>
                  <a:lnTo>
                    <a:pt x="9" y="15"/>
                  </a:lnTo>
                  <a:lnTo>
                    <a:pt x="9" y="14"/>
                  </a:lnTo>
                  <a:lnTo>
                    <a:pt x="9" y="15"/>
                  </a:lnTo>
                  <a:lnTo>
                    <a:pt x="10" y="15"/>
                  </a:lnTo>
                  <a:lnTo>
                    <a:pt x="10" y="14"/>
                  </a:lnTo>
                  <a:lnTo>
                    <a:pt x="10" y="16"/>
                  </a:lnTo>
                  <a:lnTo>
                    <a:pt x="11" y="15"/>
                  </a:lnTo>
                  <a:lnTo>
                    <a:pt x="11" y="17"/>
                  </a:lnTo>
                  <a:lnTo>
                    <a:pt x="12" y="16"/>
                  </a:lnTo>
                  <a:lnTo>
                    <a:pt x="13" y="16"/>
                  </a:lnTo>
                  <a:lnTo>
                    <a:pt x="13" y="17"/>
                  </a:lnTo>
                  <a:lnTo>
                    <a:pt x="14" y="17"/>
                  </a:lnTo>
                  <a:lnTo>
                    <a:pt x="14" y="18"/>
                  </a:lnTo>
                  <a:lnTo>
                    <a:pt x="15" y="18"/>
                  </a:lnTo>
                  <a:lnTo>
                    <a:pt x="15" y="19"/>
                  </a:lnTo>
                  <a:lnTo>
                    <a:pt x="15" y="20"/>
                  </a:lnTo>
                  <a:lnTo>
                    <a:pt x="16" y="20"/>
                  </a:lnTo>
                  <a:lnTo>
                    <a:pt x="16" y="19"/>
                  </a:lnTo>
                  <a:lnTo>
                    <a:pt x="16" y="22"/>
                  </a:lnTo>
                  <a:lnTo>
                    <a:pt x="17" y="19"/>
                  </a:lnTo>
                  <a:lnTo>
                    <a:pt x="17" y="2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18" name="Freeform 276">
              <a:extLst>
                <a:ext uri="{FF2B5EF4-FFF2-40B4-BE49-F238E27FC236}">
                  <a16:creationId xmlns:a16="http://schemas.microsoft.com/office/drawing/2014/main" id="{9E9EBFB1-59CD-452E-817F-1F6C43C84DED}"/>
                </a:ext>
              </a:extLst>
            </p:cNvPr>
            <p:cNvSpPr>
              <a:spLocks/>
            </p:cNvSpPr>
            <p:nvPr/>
          </p:nvSpPr>
          <p:spPr bwMode="auto">
            <a:xfrm>
              <a:off x="4564220" y="3256240"/>
              <a:ext cx="28569" cy="153118"/>
            </a:xfrm>
            <a:custGeom>
              <a:avLst/>
              <a:gdLst>
                <a:gd name="T0" fmla="*/ 0 w 18"/>
                <a:gd name="T1" fmla="*/ 2147483646 h 195"/>
                <a:gd name="T2" fmla="*/ 2147483646 w 18"/>
                <a:gd name="T3" fmla="*/ 2147483646 h 195"/>
                <a:gd name="T4" fmla="*/ 2147483646 w 18"/>
                <a:gd name="T5" fmla="*/ 2147483646 h 195"/>
                <a:gd name="T6" fmla="*/ 2147483646 w 18"/>
                <a:gd name="T7" fmla="*/ 2147483646 h 195"/>
                <a:gd name="T8" fmla="*/ 2147483646 w 18"/>
                <a:gd name="T9" fmla="*/ 2147483646 h 195"/>
                <a:gd name="T10" fmla="*/ 2147483646 w 18"/>
                <a:gd name="T11" fmla="*/ 2147483646 h 195"/>
                <a:gd name="T12" fmla="*/ 2147483646 w 18"/>
                <a:gd name="T13" fmla="*/ 2147483646 h 195"/>
                <a:gd name="T14" fmla="*/ 2147483646 w 18"/>
                <a:gd name="T15" fmla="*/ 2147483646 h 195"/>
                <a:gd name="T16" fmla="*/ 2147483646 w 18"/>
                <a:gd name="T17" fmla="*/ 2147483646 h 195"/>
                <a:gd name="T18" fmla="*/ 2147483646 w 18"/>
                <a:gd name="T19" fmla="*/ 2147483646 h 195"/>
                <a:gd name="T20" fmla="*/ 2147483646 w 18"/>
                <a:gd name="T21" fmla="*/ 2147483646 h 195"/>
                <a:gd name="T22" fmla="*/ 2147483646 w 18"/>
                <a:gd name="T23" fmla="*/ 2147483646 h 195"/>
                <a:gd name="T24" fmla="*/ 2147483646 w 18"/>
                <a:gd name="T25" fmla="*/ 2147483646 h 195"/>
                <a:gd name="T26" fmla="*/ 2147483646 w 18"/>
                <a:gd name="T27" fmla="*/ 2147483646 h 195"/>
                <a:gd name="T28" fmla="*/ 2147483646 w 18"/>
                <a:gd name="T29" fmla="*/ 2147483646 h 195"/>
                <a:gd name="T30" fmla="*/ 2147483646 w 18"/>
                <a:gd name="T31" fmla="*/ 2147483646 h 195"/>
                <a:gd name="T32" fmla="*/ 2147483646 w 18"/>
                <a:gd name="T33" fmla="*/ 2147483646 h 195"/>
                <a:gd name="T34" fmla="*/ 2147483646 w 18"/>
                <a:gd name="T35" fmla="*/ 2147483646 h 195"/>
                <a:gd name="T36" fmla="*/ 2147483646 w 18"/>
                <a:gd name="T37" fmla="*/ 2147483646 h 195"/>
                <a:gd name="T38" fmla="*/ 2147483646 w 18"/>
                <a:gd name="T39" fmla="*/ 2147483646 h 195"/>
                <a:gd name="T40" fmla="*/ 2147483646 w 18"/>
                <a:gd name="T41" fmla="*/ 2147483646 h 195"/>
                <a:gd name="T42" fmla="*/ 2147483646 w 18"/>
                <a:gd name="T43" fmla="*/ 2147483646 h 195"/>
                <a:gd name="T44" fmla="*/ 2147483646 w 18"/>
                <a:gd name="T45" fmla="*/ 2147483646 h 195"/>
                <a:gd name="T46" fmla="*/ 2147483646 w 18"/>
                <a:gd name="T47" fmla="*/ 2147483646 h 195"/>
                <a:gd name="T48" fmla="*/ 2147483646 w 18"/>
                <a:gd name="T49" fmla="*/ 2147483646 h 195"/>
                <a:gd name="T50" fmla="*/ 2147483646 w 18"/>
                <a:gd name="T51" fmla="*/ 2147483646 h 195"/>
                <a:gd name="T52" fmla="*/ 2147483646 w 18"/>
                <a:gd name="T53" fmla="*/ 2147483646 h 195"/>
                <a:gd name="T54" fmla="*/ 2147483646 w 18"/>
                <a:gd name="T55" fmla="*/ 2147483646 h 195"/>
                <a:gd name="T56" fmla="*/ 2147483646 w 18"/>
                <a:gd name="T57" fmla="*/ 2147483646 h 195"/>
                <a:gd name="T58" fmla="*/ 2147483646 w 18"/>
                <a:gd name="T59" fmla="*/ 2147483646 h 195"/>
                <a:gd name="T60" fmla="*/ 2147483646 w 18"/>
                <a:gd name="T61" fmla="*/ 2147483646 h 195"/>
                <a:gd name="T62" fmla="*/ 2147483646 w 18"/>
                <a:gd name="T63" fmla="*/ 2147483646 h 195"/>
                <a:gd name="T64" fmla="*/ 2147483646 w 18"/>
                <a:gd name="T65" fmla="*/ 2147483646 h 195"/>
                <a:gd name="T66" fmla="*/ 2147483646 w 18"/>
                <a:gd name="T67" fmla="*/ 2147483646 h 195"/>
                <a:gd name="T68" fmla="*/ 2147483646 w 18"/>
                <a:gd name="T69" fmla="*/ 2147483646 h 195"/>
                <a:gd name="T70" fmla="*/ 2147483646 w 18"/>
                <a:gd name="T71" fmla="*/ 2147483646 h 195"/>
                <a:gd name="T72" fmla="*/ 2147483646 w 18"/>
                <a:gd name="T73" fmla="*/ 2147483646 h 195"/>
                <a:gd name="T74" fmla="*/ 2147483646 w 18"/>
                <a:gd name="T75" fmla="*/ 2147483646 h 195"/>
                <a:gd name="T76" fmla="*/ 2147483646 w 18"/>
                <a:gd name="T77" fmla="*/ 2147483646 h 195"/>
                <a:gd name="T78" fmla="*/ 2147483646 w 18"/>
                <a:gd name="T79" fmla="*/ 2147483646 h 195"/>
                <a:gd name="T80" fmla="*/ 2147483646 w 18"/>
                <a:gd name="T81" fmla="*/ 2147483646 h 195"/>
                <a:gd name="T82" fmla="*/ 2147483646 w 18"/>
                <a:gd name="T83" fmla="*/ 2147483646 h 195"/>
                <a:gd name="T84" fmla="*/ 2147483646 w 18"/>
                <a:gd name="T85" fmla="*/ 0 h 195"/>
                <a:gd name="T86" fmla="*/ 2147483646 w 18"/>
                <a:gd name="T87" fmla="*/ 0 h 195"/>
                <a:gd name="T88" fmla="*/ 2147483646 w 18"/>
                <a:gd name="T89" fmla="*/ 2147483646 h 195"/>
                <a:gd name="T90" fmla="*/ 2147483646 w 18"/>
                <a:gd name="T91" fmla="*/ 2147483646 h 195"/>
                <a:gd name="T92" fmla="*/ 2147483646 w 18"/>
                <a:gd name="T93" fmla="*/ 2147483646 h 195"/>
                <a:gd name="T94" fmla="*/ 2147483646 w 18"/>
                <a:gd name="T95" fmla="*/ 2147483646 h 195"/>
                <a:gd name="T96" fmla="*/ 2147483646 w 18"/>
                <a:gd name="T97" fmla="*/ 2147483646 h 195"/>
                <a:gd name="T98" fmla="*/ 2147483646 w 18"/>
                <a:gd name="T99" fmla="*/ 2147483646 h 1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95">
                  <a:moveTo>
                    <a:pt x="0" y="187"/>
                  </a:moveTo>
                  <a:lnTo>
                    <a:pt x="1" y="188"/>
                  </a:lnTo>
                  <a:lnTo>
                    <a:pt x="1" y="189"/>
                  </a:lnTo>
                  <a:lnTo>
                    <a:pt x="2" y="189"/>
                  </a:lnTo>
                  <a:lnTo>
                    <a:pt x="3" y="190"/>
                  </a:lnTo>
                  <a:lnTo>
                    <a:pt x="3" y="192"/>
                  </a:lnTo>
                  <a:lnTo>
                    <a:pt x="4" y="192"/>
                  </a:lnTo>
                  <a:lnTo>
                    <a:pt x="4" y="194"/>
                  </a:lnTo>
                  <a:lnTo>
                    <a:pt x="5" y="193"/>
                  </a:lnTo>
                  <a:lnTo>
                    <a:pt x="5" y="194"/>
                  </a:lnTo>
                  <a:lnTo>
                    <a:pt x="5" y="195"/>
                  </a:lnTo>
                  <a:lnTo>
                    <a:pt x="6" y="194"/>
                  </a:lnTo>
                  <a:lnTo>
                    <a:pt x="7" y="193"/>
                  </a:lnTo>
                  <a:lnTo>
                    <a:pt x="7" y="190"/>
                  </a:lnTo>
                  <a:lnTo>
                    <a:pt x="7" y="188"/>
                  </a:lnTo>
                  <a:lnTo>
                    <a:pt x="8" y="184"/>
                  </a:lnTo>
                  <a:lnTo>
                    <a:pt x="8" y="181"/>
                  </a:lnTo>
                  <a:lnTo>
                    <a:pt x="8" y="175"/>
                  </a:lnTo>
                  <a:lnTo>
                    <a:pt x="9" y="170"/>
                  </a:lnTo>
                  <a:lnTo>
                    <a:pt x="9" y="163"/>
                  </a:lnTo>
                  <a:lnTo>
                    <a:pt x="9" y="154"/>
                  </a:lnTo>
                  <a:lnTo>
                    <a:pt x="10" y="145"/>
                  </a:lnTo>
                  <a:lnTo>
                    <a:pt x="10" y="134"/>
                  </a:lnTo>
                  <a:lnTo>
                    <a:pt x="10" y="119"/>
                  </a:lnTo>
                  <a:lnTo>
                    <a:pt x="11" y="106"/>
                  </a:lnTo>
                  <a:lnTo>
                    <a:pt x="11" y="90"/>
                  </a:lnTo>
                  <a:lnTo>
                    <a:pt x="12" y="77"/>
                  </a:lnTo>
                  <a:lnTo>
                    <a:pt x="12" y="65"/>
                  </a:lnTo>
                  <a:lnTo>
                    <a:pt x="12" y="51"/>
                  </a:lnTo>
                  <a:lnTo>
                    <a:pt x="13" y="39"/>
                  </a:lnTo>
                  <a:lnTo>
                    <a:pt x="13" y="29"/>
                  </a:lnTo>
                  <a:lnTo>
                    <a:pt x="13" y="19"/>
                  </a:lnTo>
                  <a:lnTo>
                    <a:pt x="14" y="13"/>
                  </a:lnTo>
                  <a:lnTo>
                    <a:pt x="14" y="7"/>
                  </a:lnTo>
                  <a:lnTo>
                    <a:pt x="14" y="2"/>
                  </a:lnTo>
                  <a:lnTo>
                    <a:pt x="15" y="1"/>
                  </a:lnTo>
                  <a:lnTo>
                    <a:pt x="15" y="0"/>
                  </a:lnTo>
                  <a:lnTo>
                    <a:pt x="16" y="3"/>
                  </a:lnTo>
                  <a:lnTo>
                    <a:pt x="16" y="6"/>
                  </a:lnTo>
                  <a:lnTo>
                    <a:pt x="17" y="9"/>
                  </a:lnTo>
                  <a:lnTo>
                    <a:pt x="17" y="15"/>
                  </a:lnTo>
                  <a:lnTo>
                    <a:pt x="17" y="20"/>
                  </a:lnTo>
                  <a:lnTo>
                    <a:pt x="18" y="2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19" name="Freeform 277">
              <a:extLst>
                <a:ext uri="{FF2B5EF4-FFF2-40B4-BE49-F238E27FC236}">
                  <a16:creationId xmlns:a16="http://schemas.microsoft.com/office/drawing/2014/main" id="{B1C1AC1B-3218-430A-A9AE-9143FBC9C19F}"/>
                </a:ext>
              </a:extLst>
            </p:cNvPr>
            <p:cNvSpPr>
              <a:spLocks/>
            </p:cNvSpPr>
            <p:nvPr/>
          </p:nvSpPr>
          <p:spPr bwMode="auto">
            <a:xfrm>
              <a:off x="4592790" y="3276657"/>
              <a:ext cx="26983" cy="103649"/>
            </a:xfrm>
            <a:custGeom>
              <a:avLst/>
              <a:gdLst>
                <a:gd name="T0" fmla="*/ 0 w 17"/>
                <a:gd name="T1" fmla="*/ 0 h 132"/>
                <a:gd name="T2" fmla="*/ 0 w 17"/>
                <a:gd name="T3" fmla="*/ 2147483646 h 132"/>
                <a:gd name="T4" fmla="*/ 0 w 17"/>
                <a:gd name="T5" fmla="*/ 2147483646 h 132"/>
                <a:gd name="T6" fmla="*/ 2147483646 w 17"/>
                <a:gd name="T7" fmla="*/ 2147483646 h 132"/>
                <a:gd name="T8" fmla="*/ 2147483646 w 17"/>
                <a:gd name="T9" fmla="*/ 2147483646 h 132"/>
                <a:gd name="T10" fmla="*/ 2147483646 w 17"/>
                <a:gd name="T11" fmla="*/ 2147483646 h 132"/>
                <a:gd name="T12" fmla="*/ 2147483646 w 17"/>
                <a:gd name="T13" fmla="*/ 2147483646 h 132"/>
                <a:gd name="T14" fmla="*/ 2147483646 w 17"/>
                <a:gd name="T15" fmla="*/ 2147483646 h 132"/>
                <a:gd name="T16" fmla="*/ 2147483646 w 17"/>
                <a:gd name="T17" fmla="*/ 2147483646 h 132"/>
                <a:gd name="T18" fmla="*/ 2147483646 w 17"/>
                <a:gd name="T19" fmla="*/ 2147483646 h 132"/>
                <a:gd name="T20" fmla="*/ 2147483646 w 17"/>
                <a:gd name="T21" fmla="*/ 2147483646 h 132"/>
                <a:gd name="T22" fmla="*/ 2147483646 w 17"/>
                <a:gd name="T23" fmla="*/ 2147483646 h 132"/>
                <a:gd name="T24" fmla="*/ 2147483646 w 17"/>
                <a:gd name="T25" fmla="*/ 2147483646 h 132"/>
                <a:gd name="T26" fmla="*/ 2147483646 w 17"/>
                <a:gd name="T27" fmla="*/ 2147483646 h 132"/>
                <a:gd name="T28" fmla="*/ 2147483646 w 17"/>
                <a:gd name="T29" fmla="*/ 2147483646 h 132"/>
                <a:gd name="T30" fmla="*/ 2147483646 w 17"/>
                <a:gd name="T31" fmla="*/ 2147483646 h 132"/>
                <a:gd name="T32" fmla="*/ 2147483646 w 17"/>
                <a:gd name="T33" fmla="*/ 2147483646 h 132"/>
                <a:gd name="T34" fmla="*/ 2147483646 w 17"/>
                <a:gd name="T35" fmla="*/ 2147483646 h 132"/>
                <a:gd name="T36" fmla="*/ 2147483646 w 17"/>
                <a:gd name="T37" fmla="*/ 2147483646 h 132"/>
                <a:gd name="T38" fmla="*/ 2147483646 w 17"/>
                <a:gd name="T39" fmla="*/ 2147483646 h 132"/>
                <a:gd name="T40" fmla="*/ 2147483646 w 17"/>
                <a:gd name="T41" fmla="*/ 2147483646 h 132"/>
                <a:gd name="T42" fmla="*/ 2147483646 w 17"/>
                <a:gd name="T43" fmla="*/ 2147483646 h 132"/>
                <a:gd name="T44" fmla="*/ 2147483646 w 17"/>
                <a:gd name="T45" fmla="*/ 2147483646 h 132"/>
                <a:gd name="T46" fmla="*/ 2147483646 w 17"/>
                <a:gd name="T47" fmla="*/ 2147483646 h 132"/>
                <a:gd name="T48" fmla="*/ 2147483646 w 17"/>
                <a:gd name="T49" fmla="*/ 2147483646 h 132"/>
                <a:gd name="T50" fmla="*/ 2147483646 w 17"/>
                <a:gd name="T51" fmla="*/ 2147483646 h 132"/>
                <a:gd name="T52" fmla="*/ 2147483646 w 17"/>
                <a:gd name="T53" fmla="*/ 2147483646 h 132"/>
                <a:gd name="T54" fmla="*/ 2147483646 w 17"/>
                <a:gd name="T55" fmla="*/ 2147483646 h 132"/>
                <a:gd name="T56" fmla="*/ 2147483646 w 17"/>
                <a:gd name="T57" fmla="*/ 2147483646 h 132"/>
                <a:gd name="T58" fmla="*/ 2147483646 w 17"/>
                <a:gd name="T59" fmla="*/ 2147483646 h 132"/>
                <a:gd name="T60" fmla="*/ 2147483646 w 17"/>
                <a:gd name="T61" fmla="*/ 2147483646 h 132"/>
                <a:gd name="T62" fmla="*/ 2147483646 w 17"/>
                <a:gd name="T63" fmla="*/ 2147483646 h 132"/>
                <a:gd name="T64" fmla="*/ 2147483646 w 17"/>
                <a:gd name="T65" fmla="*/ 2147483646 h 132"/>
                <a:gd name="T66" fmla="*/ 2147483646 w 17"/>
                <a:gd name="T67" fmla="*/ 2147483646 h 132"/>
                <a:gd name="T68" fmla="*/ 2147483646 w 17"/>
                <a:gd name="T69" fmla="*/ 2147483646 h 132"/>
                <a:gd name="T70" fmla="*/ 2147483646 w 17"/>
                <a:gd name="T71" fmla="*/ 2147483646 h 132"/>
                <a:gd name="T72" fmla="*/ 2147483646 w 17"/>
                <a:gd name="T73" fmla="*/ 2147483646 h 132"/>
                <a:gd name="T74" fmla="*/ 2147483646 w 17"/>
                <a:gd name="T75" fmla="*/ 2147483646 h 132"/>
                <a:gd name="T76" fmla="*/ 2147483646 w 17"/>
                <a:gd name="T77" fmla="*/ 2147483646 h 132"/>
                <a:gd name="T78" fmla="*/ 2147483646 w 17"/>
                <a:gd name="T79" fmla="*/ 2147483646 h 132"/>
                <a:gd name="T80" fmla="*/ 2147483646 w 17"/>
                <a:gd name="T81" fmla="*/ 2147483646 h 132"/>
                <a:gd name="T82" fmla="*/ 2147483646 w 17"/>
                <a:gd name="T83" fmla="*/ 2147483646 h 132"/>
                <a:gd name="T84" fmla="*/ 2147483646 w 17"/>
                <a:gd name="T85" fmla="*/ 2147483646 h 132"/>
                <a:gd name="T86" fmla="*/ 2147483646 w 17"/>
                <a:gd name="T87" fmla="*/ 2147483646 h 132"/>
                <a:gd name="T88" fmla="*/ 2147483646 w 17"/>
                <a:gd name="T89" fmla="*/ 2147483646 h 132"/>
                <a:gd name="T90" fmla="*/ 2147483646 w 17"/>
                <a:gd name="T91" fmla="*/ 2147483646 h 132"/>
                <a:gd name="T92" fmla="*/ 2147483646 w 17"/>
                <a:gd name="T93" fmla="*/ 2147483646 h 132"/>
                <a:gd name="T94" fmla="*/ 2147483646 w 17"/>
                <a:gd name="T95" fmla="*/ 2147483646 h 132"/>
                <a:gd name="T96" fmla="*/ 2147483646 w 17"/>
                <a:gd name="T97" fmla="*/ 2147483646 h 132"/>
                <a:gd name="T98" fmla="*/ 2147483646 w 17"/>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32">
                  <a:moveTo>
                    <a:pt x="0" y="0"/>
                  </a:moveTo>
                  <a:lnTo>
                    <a:pt x="0" y="8"/>
                  </a:lnTo>
                  <a:lnTo>
                    <a:pt x="0" y="14"/>
                  </a:lnTo>
                  <a:lnTo>
                    <a:pt x="1" y="20"/>
                  </a:lnTo>
                  <a:lnTo>
                    <a:pt x="1" y="27"/>
                  </a:lnTo>
                  <a:lnTo>
                    <a:pt x="1" y="33"/>
                  </a:lnTo>
                  <a:lnTo>
                    <a:pt x="2" y="40"/>
                  </a:lnTo>
                  <a:lnTo>
                    <a:pt x="2" y="45"/>
                  </a:lnTo>
                  <a:lnTo>
                    <a:pt x="3" y="52"/>
                  </a:lnTo>
                  <a:lnTo>
                    <a:pt x="3" y="56"/>
                  </a:lnTo>
                  <a:lnTo>
                    <a:pt x="3" y="61"/>
                  </a:lnTo>
                  <a:lnTo>
                    <a:pt x="4" y="66"/>
                  </a:lnTo>
                  <a:lnTo>
                    <a:pt x="4" y="71"/>
                  </a:lnTo>
                  <a:lnTo>
                    <a:pt x="4" y="73"/>
                  </a:lnTo>
                  <a:lnTo>
                    <a:pt x="5" y="77"/>
                  </a:lnTo>
                  <a:lnTo>
                    <a:pt x="5" y="81"/>
                  </a:lnTo>
                  <a:lnTo>
                    <a:pt x="5" y="84"/>
                  </a:lnTo>
                  <a:lnTo>
                    <a:pt x="6" y="87"/>
                  </a:lnTo>
                  <a:lnTo>
                    <a:pt x="6" y="90"/>
                  </a:lnTo>
                  <a:lnTo>
                    <a:pt x="6" y="92"/>
                  </a:lnTo>
                  <a:lnTo>
                    <a:pt x="7" y="93"/>
                  </a:lnTo>
                  <a:lnTo>
                    <a:pt x="7" y="97"/>
                  </a:lnTo>
                  <a:lnTo>
                    <a:pt x="8" y="98"/>
                  </a:lnTo>
                  <a:lnTo>
                    <a:pt x="8" y="100"/>
                  </a:lnTo>
                  <a:lnTo>
                    <a:pt x="9" y="102"/>
                  </a:lnTo>
                  <a:lnTo>
                    <a:pt x="9" y="103"/>
                  </a:lnTo>
                  <a:lnTo>
                    <a:pt x="9" y="104"/>
                  </a:lnTo>
                  <a:lnTo>
                    <a:pt x="10" y="106"/>
                  </a:lnTo>
                  <a:lnTo>
                    <a:pt x="10" y="108"/>
                  </a:lnTo>
                  <a:lnTo>
                    <a:pt x="11" y="109"/>
                  </a:lnTo>
                  <a:lnTo>
                    <a:pt x="11" y="110"/>
                  </a:lnTo>
                  <a:lnTo>
                    <a:pt x="12" y="110"/>
                  </a:lnTo>
                  <a:lnTo>
                    <a:pt x="12" y="111"/>
                  </a:lnTo>
                  <a:lnTo>
                    <a:pt x="12" y="113"/>
                  </a:lnTo>
                  <a:lnTo>
                    <a:pt x="13" y="115"/>
                  </a:lnTo>
                  <a:lnTo>
                    <a:pt x="13" y="116"/>
                  </a:lnTo>
                  <a:lnTo>
                    <a:pt x="13" y="117"/>
                  </a:lnTo>
                  <a:lnTo>
                    <a:pt x="14" y="119"/>
                  </a:lnTo>
                  <a:lnTo>
                    <a:pt x="14" y="121"/>
                  </a:lnTo>
                  <a:lnTo>
                    <a:pt x="14" y="123"/>
                  </a:lnTo>
                  <a:lnTo>
                    <a:pt x="15" y="126"/>
                  </a:lnTo>
                  <a:lnTo>
                    <a:pt x="15" y="127"/>
                  </a:lnTo>
                  <a:lnTo>
                    <a:pt x="15" y="129"/>
                  </a:lnTo>
                  <a:lnTo>
                    <a:pt x="16" y="131"/>
                  </a:lnTo>
                  <a:lnTo>
                    <a:pt x="17"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20" name="Freeform 278">
              <a:extLst>
                <a:ext uri="{FF2B5EF4-FFF2-40B4-BE49-F238E27FC236}">
                  <a16:creationId xmlns:a16="http://schemas.microsoft.com/office/drawing/2014/main" id="{4D102E83-19D9-4B9E-A958-F1F3613A9F7C}"/>
                </a:ext>
              </a:extLst>
            </p:cNvPr>
            <p:cNvSpPr>
              <a:spLocks/>
            </p:cNvSpPr>
            <p:nvPr/>
          </p:nvSpPr>
          <p:spPr bwMode="auto">
            <a:xfrm>
              <a:off x="4619772" y="3363816"/>
              <a:ext cx="28569" cy="25912"/>
            </a:xfrm>
            <a:custGeom>
              <a:avLst/>
              <a:gdLst>
                <a:gd name="T0" fmla="*/ 0 w 18"/>
                <a:gd name="T1" fmla="*/ 2147483646 h 33"/>
                <a:gd name="T2" fmla="*/ 0 w 18"/>
                <a:gd name="T3" fmla="*/ 2147483646 h 33"/>
                <a:gd name="T4" fmla="*/ 2147483646 w 18"/>
                <a:gd name="T5" fmla="*/ 2147483646 h 33"/>
                <a:gd name="T6" fmla="*/ 2147483646 w 18"/>
                <a:gd name="T7" fmla="*/ 2147483646 h 33"/>
                <a:gd name="T8" fmla="*/ 2147483646 w 18"/>
                <a:gd name="T9" fmla="*/ 2147483646 h 33"/>
                <a:gd name="T10" fmla="*/ 2147483646 w 18"/>
                <a:gd name="T11" fmla="*/ 2147483646 h 33"/>
                <a:gd name="T12" fmla="*/ 2147483646 w 18"/>
                <a:gd name="T13" fmla="*/ 2147483646 h 33"/>
                <a:gd name="T14" fmla="*/ 2147483646 w 18"/>
                <a:gd name="T15" fmla="*/ 2147483646 h 33"/>
                <a:gd name="T16" fmla="*/ 2147483646 w 18"/>
                <a:gd name="T17" fmla="*/ 2147483646 h 33"/>
                <a:gd name="T18" fmla="*/ 2147483646 w 18"/>
                <a:gd name="T19" fmla="*/ 2147483646 h 33"/>
                <a:gd name="T20" fmla="*/ 2147483646 w 18"/>
                <a:gd name="T21" fmla="*/ 2147483646 h 33"/>
                <a:gd name="T22" fmla="*/ 2147483646 w 18"/>
                <a:gd name="T23" fmla="*/ 2147483646 h 33"/>
                <a:gd name="T24" fmla="*/ 2147483646 w 18"/>
                <a:gd name="T25" fmla="*/ 2147483646 h 33"/>
                <a:gd name="T26" fmla="*/ 2147483646 w 18"/>
                <a:gd name="T27" fmla="*/ 2147483646 h 33"/>
                <a:gd name="T28" fmla="*/ 2147483646 w 18"/>
                <a:gd name="T29" fmla="*/ 2147483646 h 33"/>
                <a:gd name="T30" fmla="*/ 2147483646 w 18"/>
                <a:gd name="T31" fmla="*/ 2147483646 h 33"/>
                <a:gd name="T32" fmla="*/ 2147483646 w 18"/>
                <a:gd name="T33" fmla="*/ 2147483646 h 33"/>
                <a:gd name="T34" fmla="*/ 2147483646 w 18"/>
                <a:gd name="T35" fmla="*/ 2147483646 h 33"/>
                <a:gd name="T36" fmla="*/ 2147483646 w 18"/>
                <a:gd name="T37" fmla="*/ 2147483646 h 33"/>
                <a:gd name="T38" fmla="*/ 2147483646 w 18"/>
                <a:gd name="T39" fmla="*/ 2147483646 h 33"/>
                <a:gd name="T40" fmla="*/ 2147483646 w 18"/>
                <a:gd name="T41" fmla="*/ 2147483646 h 33"/>
                <a:gd name="T42" fmla="*/ 2147483646 w 18"/>
                <a:gd name="T43" fmla="*/ 2147483646 h 33"/>
                <a:gd name="T44" fmla="*/ 2147483646 w 18"/>
                <a:gd name="T45" fmla="*/ 2147483646 h 33"/>
                <a:gd name="T46" fmla="*/ 2147483646 w 18"/>
                <a:gd name="T47" fmla="*/ 2147483646 h 33"/>
                <a:gd name="T48" fmla="*/ 2147483646 w 18"/>
                <a:gd name="T49" fmla="*/ 2147483646 h 33"/>
                <a:gd name="T50" fmla="*/ 2147483646 w 18"/>
                <a:gd name="T51" fmla="*/ 0 h 33"/>
                <a:gd name="T52" fmla="*/ 2147483646 w 18"/>
                <a:gd name="T53" fmla="*/ 0 h 33"/>
                <a:gd name="T54" fmla="*/ 2147483646 w 18"/>
                <a:gd name="T55" fmla="*/ 2147483646 h 33"/>
                <a:gd name="T56" fmla="*/ 2147483646 w 18"/>
                <a:gd name="T57" fmla="*/ 0 h 33"/>
                <a:gd name="T58" fmla="*/ 2147483646 w 18"/>
                <a:gd name="T59" fmla="*/ 2147483646 h 33"/>
                <a:gd name="T60" fmla="*/ 2147483646 w 18"/>
                <a:gd name="T61" fmla="*/ 2147483646 h 33"/>
                <a:gd name="T62" fmla="*/ 2147483646 w 18"/>
                <a:gd name="T63" fmla="*/ 2147483646 h 33"/>
                <a:gd name="T64" fmla="*/ 2147483646 w 18"/>
                <a:gd name="T65" fmla="*/ 2147483646 h 33"/>
                <a:gd name="T66" fmla="*/ 2147483646 w 18"/>
                <a:gd name="T67" fmla="*/ 2147483646 h 33"/>
                <a:gd name="T68" fmla="*/ 2147483646 w 18"/>
                <a:gd name="T69" fmla="*/ 2147483646 h 33"/>
                <a:gd name="T70" fmla="*/ 2147483646 w 18"/>
                <a:gd name="T71" fmla="*/ 2147483646 h 33"/>
                <a:gd name="T72" fmla="*/ 2147483646 w 18"/>
                <a:gd name="T73" fmla="*/ 2147483646 h 33"/>
                <a:gd name="T74" fmla="*/ 2147483646 w 18"/>
                <a:gd name="T75" fmla="*/ 2147483646 h 33"/>
                <a:gd name="T76" fmla="*/ 2147483646 w 18"/>
                <a:gd name="T77" fmla="*/ 2147483646 h 33"/>
                <a:gd name="T78" fmla="*/ 2147483646 w 18"/>
                <a:gd name="T79" fmla="*/ 2147483646 h 33"/>
                <a:gd name="T80" fmla="*/ 2147483646 w 18"/>
                <a:gd name="T81" fmla="*/ 2147483646 h 33"/>
                <a:gd name="T82" fmla="*/ 2147483646 w 18"/>
                <a:gd name="T83" fmla="*/ 2147483646 h 33"/>
                <a:gd name="T84" fmla="*/ 2147483646 w 18"/>
                <a:gd name="T85" fmla="*/ 2147483646 h 33"/>
                <a:gd name="T86" fmla="*/ 2147483646 w 18"/>
                <a:gd name="T87" fmla="*/ 2147483646 h 33"/>
                <a:gd name="T88" fmla="*/ 2147483646 w 18"/>
                <a:gd name="T89" fmla="*/ 2147483646 h 33"/>
                <a:gd name="T90" fmla="*/ 2147483646 w 18"/>
                <a:gd name="T91" fmla="*/ 2147483646 h 33"/>
                <a:gd name="T92" fmla="*/ 2147483646 w 18"/>
                <a:gd name="T93" fmla="*/ 2147483646 h 33"/>
                <a:gd name="T94" fmla="*/ 2147483646 w 18"/>
                <a:gd name="T95" fmla="*/ 2147483646 h 33"/>
                <a:gd name="T96" fmla="*/ 2147483646 w 18"/>
                <a:gd name="T97" fmla="*/ 2147483646 h 33"/>
                <a:gd name="T98" fmla="*/ 2147483646 w 18"/>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3">
                  <a:moveTo>
                    <a:pt x="0" y="21"/>
                  </a:moveTo>
                  <a:lnTo>
                    <a:pt x="0" y="22"/>
                  </a:lnTo>
                  <a:lnTo>
                    <a:pt x="1" y="22"/>
                  </a:lnTo>
                  <a:lnTo>
                    <a:pt x="2" y="21"/>
                  </a:lnTo>
                  <a:lnTo>
                    <a:pt x="2" y="19"/>
                  </a:lnTo>
                  <a:lnTo>
                    <a:pt x="3" y="19"/>
                  </a:lnTo>
                  <a:lnTo>
                    <a:pt x="3" y="17"/>
                  </a:lnTo>
                  <a:lnTo>
                    <a:pt x="3" y="16"/>
                  </a:lnTo>
                  <a:lnTo>
                    <a:pt x="4" y="15"/>
                  </a:lnTo>
                  <a:lnTo>
                    <a:pt x="4" y="13"/>
                  </a:lnTo>
                  <a:lnTo>
                    <a:pt x="4" y="12"/>
                  </a:lnTo>
                  <a:lnTo>
                    <a:pt x="5" y="12"/>
                  </a:lnTo>
                  <a:lnTo>
                    <a:pt x="5" y="9"/>
                  </a:lnTo>
                  <a:lnTo>
                    <a:pt x="6" y="9"/>
                  </a:lnTo>
                  <a:lnTo>
                    <a:pt x="6" y="8"/>
                  </a:lnTo>
                  <a:lnTo>
                    <a:pt x="6" y="7"/>
                  </a:lnTo>
                  <a:lnTo>
                    <a:pt x="7" y="5"/>
                  </a:lnTo>
                  <a:lnTo>
                    <a:pt x="7" y="4"/>
                  </a:lnTo>
                  <a:lnTo>
                    <a:pt x="8" y="2"/>
                  </a:lnTo>
                  <a:lnTo>
                    <a:pt x="8" y="1"/>
                  </a:lnTo>
                  <a:lnTo>
                    <a:pt x="9" y="1"/>
                  </a:lnTo>
                  <a:lnTo>
                    <a:pt x="9" y="0"/>
                  </a:lnTo>
                  <a:lnTo>
                    <a:pt x="10" y="1"/>
                  </a:lnTo>
                  <a:lnTo>
                    <a:pt x="10" y="0"/>
                  </a:lnTo>
                  <a:lnTo>
                    <a:pt x="11" y="2"/>
                  </a:lnTo>
                  <a:lnTo>
                    <a:pt x="11" y="3"/>
                  </a:lnTo>
                  <a:lnTo>
                    <a:pt x="12" y="4"/>
                  </a:lnTo>
                  <a:lnTo>
                    <a:pt x="12" y="6"/>
                  </a:lnTo>
                  <a:lnTo>
                    <a:pt x="12" y="8"/>
                  </a:lnTo>
                  <a:lnTo>
                    <a:pt x="13" y="8"/>
                  </a:lnTo>
                  <a:lnTo>
                    <a:pt x="13" y="10"/>
                  </a:lnTo>
                  <a:lnTo>
                    <a:pt x="13" y="11"/>
                  </a:lnTo>
                  <a:lnTo>
                    <a:pt x="14" y="14"/>
                  </a:lnTo>
                  <a:lnTo>
                    <a:pt x="14" y="16"/>
                  </a:lnTo>
                  <a:lnTo>
                    <a:pt x="14" y="17"/>
                  </a:lnTo>
                  <a:lnTo>
                    <a:pt x="15" y="20"/>
                  </a:lnTo>
                  <a:lnTo>
                    <a:pt x="16" y="21"/>
                  </a:lnTo>
                  <a:lnTo>
                    <a:pt x="16" y="24"/>
                  </a:lnTo>
                  <a:lnTo>
                    <a:pt x="16" y="26"/>
                  </a:lnTo>
                  <a:lnTo>
                    <a:pt x="17" y="28"/>
                  </a:lnTo>
                  <a:lnTo>
                    <a:pt x="17" y="29"/>
                  </a:lnTo>
                  <a:lnTo>
                    <a:pt x="17" y="30"/>
                  </a:lnTo>
                  <a:lnTo>
                    <a:pt x="18" y="3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21" name="Freeform 279">
              <a:extLst>
                <a:ext uri="{FF2B5EF4-FFF2-40B4-BE49-F238E27FC236}">
                  <a16:creationId xmlns:a16="http://schemas.microsoft.com/office/drawing/2014/main" id="{ABF40154-4AAB-469C-BA14-58D436407F12}"/>
                </a:ext>
              </a:extLst>
            </p:cNvPr>
            <p:cNvSpPr>
              <a:spLocks/>
            </p:cNvSpPr>
            <p:nvPr/>
          </p:nvSpPr>
          <p:spPr bwMode="auto">
            <a:xfrm>
              <a:off x="4648341" y="3389729"/>
              <a:ext cx="26983" cy="16490"/>
            </a:xfrm>
            <a:custGeom>
              <a:avLst/>
              <a:gdLst>
                <a:gd name="T0" fmla="*/ 0 w 17"/>
                <a:gd name="T1" fmla="*/ 0 h 21"/>
                <a:gd name="T2" fmla="*/ 0 w 17"/>
                <a:gd name="T3" fmla="*/ 0 h 21"/>
                <a:gd name="T4" fmla="*/ 0 w 17"/>
                <a:gd name="T5" fmla="*/ 2147483646 h 21"/>
                <a:gd name="T6" fmla="*/ 2147483646 w 17"/>
                <a:gd name="T7" fmla="*/ 2147483646 h 21"/>
                <a:gd name="T8" fmla="*/ 2147483646 w 17"/>
                <a:gd name="T9" fmla="*/ 2147483646 h 21"/>
                <a:gd name="T10" fmla="*/ 2147483646 w 17"/>
                <a:gd name="T11" fmla="*/ 2147483646 h 21"/>
                <a:gd name="T12" fmla="*/ 2147483646 w 17"/>
                <a:gd name="T13" fmla="*/ 2147483646 h 21"/>
                <a:gd name="T14" fmla="*/ 2147483646 w 17"/>
                <a:gd name="T15" fmla="*/ 2147483646 h 21"/>
                <a:gd name="T16" fmla="*/ 2147483646 w 17"/>
                <a:gd name="T17" fmla="*/ 2147483646 h 21"/>
                <a:gd name="T18" fmla="*/ 2147483646 w 17"/>
                <a:gd name="T19" fmla="*/ 2147483646 h 21"/>
                <a:gd name="T20" fmla="*/ 2147483646 w 17"/>
                <a:gd name="T21" fmla="*/ 2147483646 h 21"/>
                <a:gd name="T22" fmla="*/ 2147483646 w 17"/>
                <a:gd name="T23" fmla="*/ 2147483646 h 21"/>
                <a:gd name="T24" fmla="*/ 2147483646 w 17"/>
                <a:gd name="T25" fmla="*/ 2147483646 h 21"/>
                <a:gd name="T26" fmla="*/ 2147483646 w 17"/>
                <a:gd name="T27" fmla="*/ 2147483646 h 21"/>
                <a:gd name="T28" fmla="*/ 2147483646 w 17"/>
                <a:gd name="T29" fmla="*/ 2147483646 h 21"/>
                <a:gd name="T30" fmla="*/ 2147483646 w 17"/>
                <a:gd name="T31" fmla="*/ 2147483646 h 21"/>
                <a:gd name="T32" fmla="*/ 2147483646 w 17"/>
                <a:gd name="T33" fmla="*/ 2147483646 h 21"/>
                <a:gd name="T34" fmla="*/ 2147483646 w 17"/>
                <a:gd name="T35" fmla="*/ 2147483646 h 21"/>
                <a:gd name="T36" fmla="*/ 2147483646 w 17"/>
                <a:gd name="T37" fmla="*/ 2147483646 h 21"/>
                <a:gd name="T38" fmla="*/ 2147483646 w 17"/>
                <a:gd name="T39" fmla="*/ 2147483646 h 21"/>
                <a:gd name="T40" fmla="*/ 2147483646 w 17"/>
                <a:gd name="T41" fmla="*/ 2147483646 h 21"/>
                <a:gd name="T42" fmla="*/ 2147483646 w 17"/>
                <a:gd name="T43" fmla="*/ 2147483646 h 21"/>
                <a:gd name="T44" fmla="*/ 2147483646 w 17"/>
                <a:gd name="T45" fmla="*/ 2147483646 h 21"/>
                <a:gd name="T46" fmla="*/ 2147483646 w 17"/>
                <a:gd name="T47" fmla="*/ 2147483646 h 21"/>
                <a:gd name="T48" fmla="*/ 2147483646 w 17"/>
                <a:gd name="T49" fmla="*/ 2147483646 h 21"/>
                <a:gd name="T50" fmla="*/ 2147483646 w 17"/>
                <a:gd name="T51" fmla="*/ 2147483646 h 21"/>
                <a:gd name="T52" fmla="*/ 2147483646 w 17"/>
                <a:gd name="T53" fmla="*/ 2147483646 h 21"/>
                <a:gd name="T54" fmla="*/ 2147483646 w 17"/>
                <a:gd name="T55" fmla="*/ 2147483646 h 21"/>
                <a:gd name="T56" fmla="*/ 2147483646 w 17"/>
                <a:gd name="T57" fmla="*/ 2147483646 h 21"/>
                <a:gd name="T58" fmla="*/ 2147483646 w 17"/>
                <a:gd name="T59" fmla="*/ 2147483646 h 21"/>
                <a:gd name="T60" fmla="*/ 2147483646 w 17"/>
                <a:gd name="T61" fmla="*/ 2147483646 h 21"/>
                <a:gd name="T62" fmla="*/ 2147483646 w 17"/>
                <a:gd name="T63" fmla="*/ 2147483646 h 21"/>
                <a:gd name="T64" fmla="*/ 2147483646 w 17"/>
                <a:gd name="T65" fmla="*/ 2147483646 h 21"/>
                <a:gd name="T66" fmla="*/ 2147483646 w 17"/>
                <a:gd name="T67" fmla="*/ 2147483646 h 21"/>
                <a:gd name="T68" fmla="*/ 2147483646 w 17"/>
                <a:gd name="T69" fmla="*/ 2147483646 h 21"/>
                <a:gd name="T70" fmla="*/ 2147483646 w 17"/>
                <a:gd name="T71" fmla="*/ 2147483646 h 21"/>
                <a:gd name="T72" fmla="*/ 2147483646 w 17"/>
                <a:gd name="T73" fmla="*/ 2147483646 h 21"/>
                <a:gd name="T74" fmla="*/ 2147483646 w 17"/>
                <a:gd name="T75" fmla="*/ 2147483646 h 21"/>
                <a:gd name="T76" fmla="*/ 2147483646 w 17"/>
                <a:gd name="T77" fmla="*/ 2147483646 h 21"/>
                <a:gd name="T78" fmla="*/ 2147483646 w 17"/>
                <a:gd name="T79" fmla="*/ 2147483646 h 21"/>
                <a:gd name="T80" fmla="*/ 2147483646 w 17"/>
                <a:gd name="T81" fmla="*/ 2147483646 h 21"/>
                <a:gd name="T82" fmla="*/ 2147483646 w 17"/>
                <a:gd name="T83" fmla="*/ 2147483646 h 21"/>
                <a:gd name="T84" fmla="*/ 2147483646 w 17"/>
                <a:gd name="T85" fmla="*/ 2147483646 h 21"/>
                <a:gd name="T86" fmla="*/ 2147483646 w 17"/>
                <a:gd name="T87" fmla="*/ 2147483646 h 21"/>
                <a:gd name="T88" fmla="*/ 2147483646 w 17"/>
                <a:gd name="T89" fmla="*/ 2147483646 h 21"/>
                <a:gd name="T90" fmla="*/ 2147483646 w 17"/>
                <a:gd name="T91" fmla="*/ 2147483646 h 21"/>
                <a:gd name="T92" fmla="*/ 2147483646 w 17"/>
                <a:gd name="T93" fmla="*/ 2147483646 h 21"/>
                <a:gd name="T94" fmla="*/ 2147483646 w 17"/>
                <a:gd name="T95" fmla="*/ 2147483646 h 21"/>
                <a:gd name="T96" fmla="*/ 2147483646 w 17"/>
                <a:gd name="T97" fmla="*/ 2147483646 h 21"/>
                <a:gd name="T98" fmla="*/ 2147483646 w 17"/>
                <a:gd name="T99" fmla="*/ 2147483646 h 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1">
                  <a:moveTo>
                    <a:pt x="0" y="0"/>
                  </a:moveTo>
                  <a:lnTo>
                    <a:pt x="0" y="0"/>
                  </a:lnTo>
                  <a:lnTo>
                    <a:pt x="0" y="1"/>
                  </a:lnTo>
                  <a:lnTo>
                    <a:pt x="1" y="3"/>
                  </a:lnTo>
                  <a:lnTo>
                    <a:pt x="1" y="5"/>
                  </a:lnTo>
                  <a:lnTo>
                    <a:pt x="2" y="6"/>
                  </a:lnTo>
                  <a:lnTo>
                    <a:pt x="2" y="7"/>
                  </a:lnTo>
                  <a:lnTo>
                    <a:pt x="3" y="8"/>
                  </a:lnTo>
                  <a:lnTo>
                    <a:pt x="3" y="9"/>
                  </a:lnTo>
                  <a:lnTo>
                    <a:pt x="3" y="10"/>
                  </a:lnTo>
                  <a:lnTo>
                    <a:pt x="4" y="10"/>
                  </a:lnTo>
                  <a:lnTo>
                    <a:pt x="4" y="13"/>
                  </a:lnTo>
                  <a:lnTo>
                    <a:pt x="4" y="12"/>
                  </a:lnTo>
                  <a:lnTo>
                    <a:pt x="5" y="13"/>
                  </a:lnTo>
                  <a:lnTo>
                    <a:pt x="5" y="12"/>
                  </a:lnTo>
                  <a:lnTo>
                    <a:pt x="5" y="14"/>
                  </a:lnTo>
                  <a:lnTo>
                    <a:pt x="6" y="14"/>
                  </a:lnTo>
                  <a:lnTo>
                    <a:pt x="6" y="15"/>
                  </a:lnTo>
                  <a:lnTo>
                    <a:pt x="7" y="15"/>
                  </a:lnTo>
                  <a:lnTo>
                    <a:pt x="8" y="15"/>
                  </a:lnTo>
                  <a:lnTo>
                    <a:pt x="9" y="15"/>
                  </a:lnTo>
                  <a:lnTo>
                    <a:pt x="9" y="16"/>
                  </a:lnTo>
                  <a:lnTo>
                    <a:pt x="10" y="17"/>
                  </a:lnTo>
                  <a:lnTo>
                    <a:pt x="11" y="17"/>
                  </a:lnTo>
                  <a:lnTo>
                    <a:pt x="11" y="16"/>
                  </a:lnTo>
                  <a:lnTo>
                    <a:pt x="11" y="17"/>
                  </a:lnTo>
                  <a:lnTo>
                    <a:pt x="12" y="18"/>
                  </a:lnTo>
                  <a:lnTo>
                    <a:pt x="12" y="17"/>
                  </a:lnTo>
                  <a:lnTo>
                    <a:pt x="13" y="17"/>
                  </a:lnTo>
                  <a:lnTo>
                    <a:pt x="13" y="18"/>
                  </a:lnTo>
                  <a:lnTo>
                    <a:pt x="14" y="17"/>
                  </a:lnTo>
                  <a:lnTo>
                    <a:pt x="14" y="18"/>
                  </a:lnTo>
                  <a:lnTo>
                    <a:pt x="14" y="19"/>
                  </a:lnTo>
                  <a:lnTo>
                    <a:pt x="15" y="18"/>
                  </a:lnTo>
                  <a:lnTo>
                    <a:pt x="16" y="19"/>
                  </a:lnTo>
                  <a:lnTo>
                    <a:pt x="16" y="20"/>
                  </a:lnTo>
                  <a:lnTo>
                    <a:pt x="16" y="19"/>
                  </a:lnTo>
                  <a:lnTo>
                    <a:pt x="17" y="20"/>
                  </a:lnTo>
                  <a:lnTo>
                    <a:pt x="17" y="2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22" name="Freeform 280">
              <a:extLst>
                <a:ext uri="{FF2B5EF4-FFF2-40B4-BE49-F238E27FC236}">
                  <a16:creationId xmlns:a16="http://schemas.microsoft.com/office/drawing/2014/main" id="{E1C8AB03-7423-49BF-8AC2-4A4B80B0A011}"/>
                </a:ext>
              </a:extLst>
            </p:cNvPr>
            <p:cNvSpPr>
              <a:spLocks/>
            </p:cNvSpPr>
            <p:nvPr/>
          </p:nvSpPr>
          <p:spPr bwMode="auto">
            <a:xfrm>
              <a:off x="4675324" y="3254671"/>
              <a:ext cx="28569" cy="155474"/>
            </a:xfrm>
            <a:custGeom>
              <a:avLst/>
              <a:gdLst>
                <a:gd name="T0" fmla="*/ 0 w 18"/>
                <a:gd name="T1" fmla="*/ 2147483646 h 198"/>
                <a:gd name="T2" fmla="*/ 2147483646 w 18"/>
                <a:gd name="T3" fmla="*/ 2147483646 h 198"/>
                <a:gd name="T4" fmla="*/ 2147483646 w 18"/>
                <a:gd name="T5" fmla="*/ 2147483646 h 198"/>
                <a:gd name="T6" fmla="*/ 2147483646 w 18"/>
                <a:gd name="T7" fmla="*/ 2147483646 h 198"/>
                <a:gd name="T8" fmla="*/ 2147483646 w 18"/>
                <a:gd name="T9" fmla="*/ 2147483646 h 198"/>
                <a:gd name="T10" fmla="*/ 2147483646 w 18"/>
                <a:gd name="T11" fmla="*/ 2147483646 h 198"/>
                <a:gd name="T12" fmla="*/ 2147483646 w 18"/>
                <a:gd name="T13" fmla="*/ 2147483646 h 198"/>
                <a:gd name="T14" fmla="*/ 2147483646 w 18"/>
                <a:gd name="T15" fmla="*/ 2147483646 h 198"/>
                <a:gd name="T16" fmla="*/ 2147483646 w 18"/>
                <a:gd name="T17" fmla="*/ 2147483646 h 198"/>
                <a:gd name="T18" fmla="*/ 2147483646 w 18"/>
                <a:gd name="T19" fmla="*/ 2147483646 h 198"/>
                <a:gd name="T20" fmla="*/ 2147483646 w 18"/>
                <a:gd name="T21" fmla="*/ 2147483646 h 198"/>
                <a:gd name="T22" fmla="*/ 2147483646 w 18"/>
                <a:gd name="T23" fmla="*/ 2147483646 h 198"/>
                <a:gd name="T24" fmla="*/ 2147483646 w 18"/>
                <a:gd name="T25" fmla="*/ 2147483646 h 198"/>
                <a:gd name="T26" fmla="*/ 2147483646 w 18"/>
                <a:gd name="T27" fmla="*/ 2147483646 h 198"/>
                <a:gd name="T28" fmla="*/ 2147483646 w 18"/>
                <a:gd name="T29" fmla="*/ 2147483646 h 198"/>
                <a:gd name="T30" fmla="*/ 2147483646 w 18"/>
                <a:gd name="T31" fmla="*/ 2147483646 h 198"/>
                <a:gd name="T32" fmla="*/ 2147483646 w 18"/>
                <a:gd name="T33" fmla="*/ 2147483646 h 198"/>
                <a:gd name="T34" fmla="*/ 2147483646 w 18"/>
                <a:gd name="T35" fmla="*/ 2147483646 h 198"/>
                <a:gd name="T36" fmla="*/ 2147483646 w 18"/>
                <a:gd name="T37" fmla="*/ 2147483646 h 198"/>
                <a:gd name="T38" fmla="*/ 2147483646 w 18"/>
                <a:gd name="T39" fmla="*/ 2147483646 h 198"/>
                <a:gd name="T40" fmla="*/ 2147483646 w 18"/>
                <a:gd name="T41" fmla="*/ 2147483646 h 198"/>
                <a:gd name="T42" fmla="*/ 2147483646 w 18"/>
                <a:gd name="T43" fmla="*/ 2147483646 h 198"/>
                <a:gd name="T44" fmla="*/ 2147483646 w 18"/>
                <a:gd name="T45" fmla="*/ 2147483646 h 198"/>
                <a:gd name="T46" fmla="*/ 2147483646 w 18"/>
                <a:gd name="T47" fmla="*/ 2147483646 h 198"/>
                <a:gd name="T48" fmla="*/ 2147483646 w 18"/>
                <a:gd name="T49" fmla="*/ 2147483646 h 198"/>
                <a:gd name="T50" fmla="*/ 2147483646 w 18"/>
                <a:gd name="T51" fmla="*/ 2147483646 h 198"/>
                <a:gd name="T52" fmla="*/ 2147483646 w 18"/>
                <a:gd name="T53" fmla="*/ 2147483646 h 198"/>
                <a:gd name="T54" fmla="*/ 2147483646 w 18"/>
                <a:gd name="T55" fmla="*/ 2147483646 h 198"/>
                <a:gd name="T56" fmla="*/ 2147483646 w 18"/>
                <a:gd name="T57" fmla="*/ 2147483646 h 198"/>
                <a:gd name="T58" fmla="*/ 2147483646 w 18"/>
                <a:gd name="T59" fmla="*/ 2147483646 h 198"/>
                <a:gd name="T60" fmla="*/ 2147483646 w 18"/>
                <a:gd name="T61" fmla="*/ 2147483646 h 198"/>
                <a:gd name="T62" fmla="*/ 2147483646 w 18"/>
                <a:gd name="T63" fmla="*/ 2147483646 h 198"/>
                <a:gd name="T64" fmla="*/ 2147483646 w 18"/>
                <a:gd name="T65" fmla="*/ 2147483646 h 198"/>
                <a:gd name="T66" fmla="*/ 2147483646 w 18"/>
                <a:gd name="T67" fmla="*/ 2147483646 h 198"/>
                <a:gd name="T68" fmla="*/ 2147483646 w 18"/>
                <a:gd name="T69" fmla="*/ 2147483646 h 198"/>
                <a:gd name="T70" fmla="*/ 2147483646 w 18"/>
                <a:gd name="T71" fmla="*/ 2147483646 h 198"/>
                <a:gd name="T72" fmla="*/ 2147483646 w 18"/>
                <a:gd name="T73" fmla="*/ 2147483646 h 198"/>
                <a:gd name="T74" fmla="*/ 2147483646 w 18"/>
                <a:gd name="T75" fmla="*/ 0 h 198"/>
                <a:gd name="T76" fmla="*/ 2147483646 w 18"/>
                <a:gd name="T77" fmla="*/ 0 h 198"/>
                <a:gd name="T78" fmla="*/ 2147483646 w 18"/>
                <a:gd name="T79" fmla="*/ 0 h 198"/>
                <a:gd name="T80" fmla="*/ 2147483646 w 18"/>
                <a:gd name="T81" fmla="*/ 2147483646 h 198"/>
                <a:gd name="T82" fmla="*/ 2147483646 w 18"/>
                <a:gd name="T83" fmla="*/ 2147483646 h 198"/>
                <a:gd name="T84" fmla="*/ 2147483646 w 18"/>
                <a:gd name="T85" fmla="*/ 2147483646 h 198"/>
                <a:gd name="T86" fmla="*/ 2147483646 w 18"/>
                <a:gd name="T87" fmla="*/ 2147483646 h 198"/>
                <a:gd name="T88" fmla="*/ 2147483646 w 18"/>
                <a:gd name="T89" fmla="*/ 2147483646 h 198"/>
                <a:gd name="T90" fmla="*/ 2147483646 w 18"/>
                <a:gd name="T91" fmla="*/ 2147483646 h 198"/>
                <a:gd name="T92" fmla="*/ 2147483646 w 18"/>
                <a:gd name="T93" fmla="*/ 2147483646 h 198"/>
                <a:gd name="T94" fmla="*/ 2147483646 w 18"/>
                <a:gd name="T95" fmla="*/ 2147483646 h 198"/>
                <a:gd name="T96" fmla="*/ 2147483646 w 18"/>
                <a:gd name="T97" fmla="*/ 2147483646 h 198"/>
                <a:gd name="T98" fmla="*/ 2147483646 w 18"/>
                <a:gd name="T99" fmla="*/ 2147483646 h 19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98">
                  <a:moveTo>
                    <a:pt x="0" y="193"/>
                  </a:moveTo>
                  <a:lnTo>
                    <a:pt x="1" y="193"/>
                  </a:lnTo>
                  <a:lnTo>
                    <a:pt x="1" y="194"/>
                  </a:lnTo>
                  <a:lnTo>
                    <a:pt x="2" y="196"/>
                  </a:lnTo>
                  <a:lnTo>
                    <a:pt x="2" y="195"/>
                  </a:lnTo>
                  <a:lnTo>
                    <a:pt x="2" y="196"/>
                  </a:lnTo>
                  <a:lnTo>
                    <a:pt x="3" y="196"/>
                  </a:lnTo>
                  <a:lnTo>
                    <a:pt x="4" y="196"/>
                  </a:lnTo>
                  <a:lnTo>
                    <a:pt x="4" y="197"/>
                  </a:lnTo>
                  <a:lnTo>
                    <a:pt x="5" y="198"/>
                  </a:lnTo>
                  <a:lnTo>
                    <a:pt x="5" y="197"/>
                  </a:lnTo>
                  <a:lnTo>
                    <a:pt x="6" y="194"/>
                  </a:lnTo>
                  <a:lnTo>
                    <a:pt x="6" y="192"/>
                  </a:lnTo>
                  <a:lnTo>
                    <a:pt x="6" y="191"/>
                  </a:lnTo>
                  <a:lnTo>
                    <a:pt x="7" y="187"/>
                  </a:lnTo>
                  <a:lnTo>
                    <a:pt x="7" y="181"/>
                  </a:lnTo>
                  <a:lnTo>
                    <a:pt x="7" y="175"/>
                  </a:lnTo>
                  <a:lnTo>
                    <a:pt x="8" y="169"/>
                  </a:lnTo>
                  <a:lnTo>
                    <a:pt x="8" y="161"/>
                  </a:lnTo>
                  <a:lnTo>
                    <a:pt x="8" y="151"/>
                  </a:lnTo>
                  <a:lnTo>
                    <a:pt x="9" y="140"/>
                  </a:lnTo>
                  <a:lnTo>
                    <a:pt x="9" y="126"/>
                  </a:lnTo>
                  <a:lnTo>
                    <a:pt x="10" y="111"/>
                  </a:lnTo>
                  <a:lnTo>
                    <a:pt x="10" y="96"/>
                  </a:lnTo>
                  <a:lnTo>
                    <a:pt x="10" y="81"/>
                  </a:lnTo>
                  <a:lnTo>
                    <a:pt x="11" y="68"/>
                  </a:lnTo>
                  <a:lnTo>
                    <a:pt x="11" y="54"/>
                  </a:lnTo>
                  <a:lnTo>
                    <a:pt x="11" y="43"/>
                  </a:lnTo>
                  <a:lnTo>
                    <a:pt x="12" y="30"/>
                  </a:lnTo>
                  <a:lnTo>
                    <a:pt x="12" y="20"/>
                  </a:lnTo>
                  <a:lnTo>
                    <a:pt x="12" y="13"/>
                  </a:lnTo>
                  <a:lnTo>
                    <a:pt x="13" y="8"/>
                  </a:lnTo>
                  <a:lnTo>
                    <a:pt x="13" y="4"/>
                  </a:lnTo>
                  <a:lnTo>
                    <a:pt x="13" y="0"/>
                  </a:lnTo>
                  <a:lnTo>
                    <a:pt x="14" y="0"/>
                  </a:lnTo>
                  <a:lnTo>
                    <a:pt x="15" y="2"/>
                  </a:lnTo>
                  <a:lnTo>
                    <a:pt x="15" y="4"/>
                  </a:lnTo>
                  <a:lnTo>
                    <a:pt x="15" y="7"/>
                  </a:lnTo>
                  <a:lnTo>
                    <a:pt x="16" y="12"/>
                  </a:lnTo>
                  <a:lnTo>
                    <a:pt x="16" y="16"/>
                  </a:lnTo>
                  <a:lnTo>
                    <a:pt x="16" y="22"/>
                  </a:lnTo>
                  <a:lnTo>
                    <a:pt x="17" y="28"/>
                  </a:lnTo>
                  <a:lnTo>
                    <a:pt x="17" y="33"/>
                  </a:lnTo>
                  <a:lnTo>
                    <a:pt x="17" y="39"/>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23" name="Freeform 281">
              <a:extLst>
                <a:ext uri="{FF2B5EF4-FFF2-40B4-BE49-F238E27FC236}">
                  <a16:creationId xmlns:a16="http://schemas.microsoft.com/office/drawing/2014/main" id="{ACD51305-2E09-41E3-A794-7231E092D589}"/>
                </a:ext>
              </a:extLst>
            </p:cNvPr>
            <p:cNvSpPr>
              <a:spLocks/>
            </p:cNvSpPr>
            <p:nvPr/>
          </p:nvSpPr>
          <p:spPr bwMode="auto">
            <a:xfrm>
              <a:off x="4703893" y="3290791"/>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2"/>
                  </a:lnTo>
                  <a:lnTo>
                    <a:pt x="1" y="18"/>
                  </a:lnTo>
                  <a:lnTo>
                    <a:pt x="1" y="24"/>
                  </a:lnTo>
                  <a:lnTo>
                    <a:pt x="2" y="29"/>
                  </a:lnTo>
                  <a:lnTo>
                    <a:pt x="2" y="34"/>
                  </a:lnTo>
                  <a:lnTo>
                    <a:pt x="2" y="37"/>
                  </a:lnTo>
                  <a:lnTo>
                    <a:pt x="3" y="42"/>
                  </a:lnTo>
                  <a:lnTo>
                    <a:pt x="3" y="45"/>
                  </a:lnTo>
                  <a:lnTo>
                    <a:pt x="3" y="50"/>
                  </a:lnTo>
                  <a:lnTo>
                    <a:pt x="4" y="55"/>
                  </a:lnTo>
                  <a:lnTo>
                    <a:pt x="4" y="57"/>
                  </a:lnTo>
                  <a:lnTo>
                    <a:pt x="4" y="60"/>
                  </a:lnTo>
                  <a:lnTo>
                    <a:pt x="5" y="64"/>
                  </a:lnTo>
                  <a:lnTo>
                    <a:pt x="5" y="67"/>
                  </a:lnTo>
                  <a:lnTo>
                    <a:pt x="6" y="68"/>
                  </a:lnTo>
                  <a:lnTo>
                    <a:pt x="6" y="71"/>
                  </a:lnTo>
                  <a:lnTo>
                    <a:pt x="6" y="72"/>
                  </a:lnTo>
                  <a:lnTo>
                    <a:pt x="7" y="74"/>
                  </a:lnTo>
                  <a:lnTo>
                    <a:pt x="7" y="77"/>
                  </a:lnTo>
                  <a:lnTo>
                    <a:pt x="8" y="80"/>
                  </a:lnTo>
                  <a:lnTo>
                    <a:pt x="8" y="81"/>
                  </a:lnTo>
                  <a:lnTo>
                    <a:pt x="9" y="82"/>
                  </a:lnTo>
                  <a:lnTo>
                    <a:pt x="9" y="83"/>
                  </a:lnTo>
                  <a:lnTo>
                    <a:pt x="9" y="84"/>
                  </a:lnTo>
                  <a:lnTo>
                    <a:pt x="10" y="85"/>
                  </a:lnTo>
                  <a:lnTo>
                    <a:pt x="10" y="86"/>
                  </a:lnTo>
                  <a:lnTo>
                    <a:pt x="10" y="89"/>
                  </a:lnTo>
                  <a:lnTo>
                    <a:pt x="11" y="89"/>
                  </a:lnTo>
                  <a:lnTo>
                    <a:pt x="11" y="91"/>
                  </a:lnTo>
                  <a:lnTo>
                    <a:pt x="12" y="93"/>
                  </a:lnTo>
                  <a:lnTo>
                    <a:pt x="12" y="94"/>
                  </a:lnTo>
                  <a:lnTo>
                    <a:pt x="12" y="96"/>
                  </a:lnTo>
                  <a:lnTo>
                    <a:pt x="13" y="99"/>
                  </a:lnTo>
                  <a:lnTo>
                    <a:pt x="13" y="102"/>
                  </a:lnTo>
                  <a:lnTo>
                    <a:pt x="13" y="103"/>
                  </a:lnTo>
                  <a:lnTo>
                    <a:pt x="14" y="107"/>
                  </a:lnTo>
                  <a:lnTo>
                    <a:pt x="14" y="109"/>
                  </a:lnTo>
                  <a:lnTo>
                    <a:pt x="14" y="110"/>
                  </a:lnTo>
                  <a:lnTo>
                    <a:pt x="15" y="112"/>
                  </a:lnTo>
                  <a:lnTo>
                    <a:pt x="15" y="114"/>
                  </a:lnTo>
                  <a:lnTo>
                    <a:pt x="15" y="116"/>
                  </a:lnTo>
                  <a:lnTo>
                    <a:pt x="16" y="117"/>
                  </a:lnTo>
                  <a:lnTo>
                    <a:pt x="16" y="118"/>
                  </a:lnTo>
                  <a:lnTo>
                    <a:pt x="17" y="12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24" name="Freeform 282">
              <a:extLst>
                <a:ext uri="{FF2B5EF4-FFF2-40B4-BE49-F238E27FC236}">
                  <a16:creationId xmlns:a16="http://schemas.microsoft.com/office/drawing/2014/main" id="{BCD419DE-CC09-42E5-82B5-7BDA924C77EC}"/>
                </a:ext>
              </a:extLst>
            </p:cNvPr>
            <p:cNvSpPr>
              <a:spLocks/>
            </p:cNvSpPr>
            <p:nvPr/>
          </p:nvSpPr>
          <p:spPr bwMode="auto">
            <a:xfrm>
              <a:off x="4730875" y="3371669"/>
              <a:ext cx="20634" cy="13349"/>
            </a:xfrm>
            <a:custGeom>
              <a:avLst/>
              <a:gdLst>
                <a:gd name="T0" fmla="*/ 0 w 13"/>
                <a:gd name="T1" fmla="*/ 2147483646 h 17"/>
                <a:gd name="T2" fmla="*/ 2147483646 w 13"/>
                <a:gd name="T3" fmla="*/ 2147483646 h 17"/>
                <a:gd name="T4" fmla="*/ 2147483646 w 13"/>
                <a:gd name="T5" fmla="*/ 2147483646 h 17"/>
                <a:gd name="T6" fmla="*/ 2147483646 w 13"/>
                <a:gd name="T7" fmla="*/ 2147483646 h 17"/>
                <a:gd name="T8" fmla="*/ 2147483646 w 13"/>
                <a:gd name="T9" fmla="*/ 2147483646 h 17"/>
                <a:gd name="T10" fmla="*/ 2147483646 w 13"/>
                <a:gd name="T11" fmla="*/ 2147483646 h 17"/>
                <a:gd name="T12" fmla="*/ 2147483646 w 13"/>
                <a:gd name="T13" fmla="*/ 2147483646 h 17"/>
                <a:gd name="T14" fmla="*/ 2147483646 w 13"/>
                <a:gd name="T15" fmla="*/ 2147483646 h 17"/>
                <a:gd name="T16" fmla="*/ 2147483646 w 13"/>
                <a:gd name="T17" fmla="*/ 2147483646 h 17"/>
                <a:gd name="T18" fmla="*/ 2147483646 w 13"/>
                <a:gd name="T19" fmla="*/ 2147483646 h 17"/>
                <a:gd name="T20" fmla="*/ 2147483646 w 13"/>
                <a:gd name="T21" fmla="*/ 2147483646 h 17"/>
                <a:gd name="T22" fmla="*/ 2147483646 w 13"/>
                <a:gd name="T23" fmla="*/ 2147483646 h 17"/>
                <a:gd name="T24" fmla="*/ 2147483646 w 13"/>
                <a:gd name="T25" fmla="*/ 2147483646 h 17"/>
                <a:gd name="T26" fmla="*/ 2147483646 w 13"/>
                <a:gd name="T27" fmla="*/ 2147483646 h 17"/>
                <a:gd name="T28" fmla="*/ 2147483646 w 13"/>
                <a:gd name="T29" fmla="*/ 2147483646 h 17"/>
                <a:gd name="T30" fmla="*/ 2147483646 w 13"/>
                <a:gd name="T31" fmla="*/ 2147483646 h 17"/>
                <a:gd name="T32" fmla="*/ 2147483646 w 13"/>
                <a:gd name="T33" fmla="*/ 2147483646 h 17"/>
                <a:gd name="T34" fmla="*/ 2147483646 w 13"/>
                <a:gd name="T35" fmla="*/ 2147483646 h 17"/>
                <a:gd name="T36" fmla="*/ 2147483646 w 13"/>
                <a:gd name="T37" fmla="*/ 2147483646 h 17"/>
                <a:gd name="T38" fmla="*/ 2147483646 w 13"/>
                <a:gd name="T39" fmla="*/ 2147483646 h 17"/>
                <a:gd name="T40" fmla="*/ 2147483646 w 13"/>
                <a:gd name="T41" fmla="*/ 2147483646 h 17"/>
                <a:gd name="T42" fmla="*/ 2147483646 w 13"/>
                <a:gd name="T43" fmla="*/ 2147483646 h 17"/>
                <a:gd name="T44" fmla="*/ 2147483646 w 13"/>
                <a:gd name="T45" fmla="*/ 0 h 17"/>
                <a:gd name="T46" fmla="*/ 2147483646 w 13"/>
                <a:gd name="T47" fmla="*/ 2147483646 h 17"/>
                <a:gd name="T48" fmla="*/ 2147483646 w 13"/>
                <a:gd name="T49" fmla="*/ 2147483646 h 17"/>
                <a:gd name="T50" fmla="*/ 2147483646 w 13"/>
                <a:gd name="T51" fmla="*/ 2147483646 h 17"/>
                <a:gd name="T52" fmla="*/ 2147483646 w 13"/>
                <a:gd name="T53" fmla="*/ 2147483646 h 17"/>
                <a:gd name="T54" fmla="*/ 2147483646 w 13"/>
                <a:gd name="T55" fmla="*/ 0 h 17"/>
                <a:gd name="T56" fmla="*/ 2147483646 w 13"/>
                <a:gd name="T57" fmla="*/ 2147483646 h 17"/>
                <a:gd name="T58" fmla="*/ 2147483646 w 13"/>
                <a:gd name="T59" fmla="*/ 2147483646 h 17"/>
                <a:gd name="T60" fmla="*/ 2147483646 w 13"/>
                <a:gd name="T61" fmla="*/ 2147483646 h 17"/>
                <a:gd name="T62" fmla="*/ 2147483646 w 13"/>
                <a:gd name="T63" fmla="*/ 2147483646 h 17"/>
                <a:gd name="T64" fmla="*/ 2147483646 w 13"/>
                <a:gd name="T65" fmla="*/ 2147483646 h 17"/>
                <a:gd name="T66" fmla="*/ 2147483646 w 13"/>
                <a:gd name="T67" fmla="*/ 2147483646 h 17"/>
                <a:gd name="T68" fmla="*/ 2147483646 w 13"/>
                <a:gd name="T69" fmla="*/ 2147483646 h 17"/>
                <a:gd name="T70" fmla="*/ 2147483646 w 13"/>
                <a:gd name="T71" fmla="*/ 2147483646 h 17"/>
                <a:gd name="T72" fmla="*/ 2147483646 w 13"/>
                <a:gd name="T73" fmla="*/ 2147483646 h 1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 h="17">
                  <a:moveTo>
                    <a:pt x="0" y="17"/>
                  </a:moveTo>
                  <a:lnTo>
                    <a:pt x="1" y="16"/>
                  </a:lnTo>
                  <a:lnTo>
                    <a:pt x="1" y="17"/>
                  </a:lnTo>
                  <a:lnTo>
                    <a:pt x="1" y="16"/>
                  </a:lnTo>
                  <a:lnTo>
                    <a:pt x="2" y="16"/>
                  </a:lnTo>
                  <a:lnTo>
                    <a:pt x="2" y="15"/>
                  </a:lnTo>
                  <a:lnTo>
                    <a:pt x="3" y="13"/>
                  </a:lnTo>
                  <a:lnTo>
                    <a:pt x="4" y="11"/>
                  </a:lnTo>
                  <a:lnTo>
                    <a:pt x="5" y="9"/>
                  </a:lnTo>
                  <a:lnTo>
                    <a:pt x="5" y="8"/>
                  </a:lnTo>
                  <a:lnTo>
                    <a:pt x="5" y="6"/>
                  </a:lnTo>
                  <a:lnTo>
                    <a:pt x="6" y="6"/>
                  </a:lnTo>
                  <a:lnTo>
                    <a:pt x="6" y="5"/>
                  </a:lnTo>
                  <a:lnTo>
                    <a:pt x="6" y="3"/>
                  </a:lnTo>
                  <a:lnTo>
                    <a:pt x="7" y="2"/>
                  </a:lnTo>
                  <a:lnTo>
                    <a:pt x="7" y="1"/>
                  </a:lnTo>
                  <a:lnTo>
                    <a:pt x="8" y="2"/>
                  </a:lnTo>
                  <a:lnTo>
                    <a:pt x="8" y="0"/>
                  </a:lnTo>
                  <a:lnTo>
                    <a:pt x="9" y="2"/>
                  </a:lnTo>
                  <a:lnTo>
                    <a:pt x="9" y="1"/>
                  </a:lnTo>
                  <a:lnTo>
                    <a:pt x="10" y="1"/>
                  </a:lnTo>
                  <a:lnTo>
                    <a:pt x="10" y="0"/>
                  </a:lnTo>
                  <a:lnTo>
                    <a:pt x="10" y="2"/>
                  </a:lnTo>
                  <a:lnTo>
                    <a:pt x="11" y="3"/>
                  </a:lnTo>
                  <a:lnTo>
                    <a:pt x="11" y="4"/>
                  </a:lnTo>
                  <a:lnTo>
                    <a:pt x="11" y="6"/>
                  </a:lnTo>
                  <a:lnTo>
                    <a:pt x="12" y="7"/>
                  </a:lnTo>
                  <a:lnTo>
                    <a:pt x="12" y="9"/>
                  </a:lnTo>
                  <a:lnTo>
                    <a:pt x="12" y="10"/>
                  </a:lnTo>
                  <a:lnTo>
                    <a:pt x="13" y="10"/>
                  </a:lnTo>
                  <a:lnTo>
                    <a:pt x="13" y="12"/>
                  </a:lnTo>
                </a:path>
              </a:pathLst>
            </a:custGeom>
            <a:noFill/>
            <a:ln w="3175"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25" name="Freeform 283">
              <a:extLst>
                <a:ext uri="{FF2B5EF4-FFF2-40B4-BE49-F238E27FC236}">
                  <a16:creationId xmlns:a16="http://schemas.microsoft.com/office/drawing/2014/main" id="{07746C72-994D-43DD-8FA6-1BBC565D6443}"/>
                </a:ext>
              </a:extLst>
            </p:cNvPr>
            <p:cNvSpPr>
              <a:spLocks/>
            </p:cNvSpPr>
            <p:nvPr/>
          </p:nvSpPr>
          <p:spPr bwMode="auto">
            <a:xfrm>
              <a:off x="4751509" y="3381091"/>
              <a:ext cx="28569" cy="29053"/>
            </a:xfrm>
            <a:custGeom>
              <a:avLst/>
              <a:gdLst>
                <a:gd name="T0" fmla="*/ 0 w 18"/>
                <a:gd name="T1" fmla="*/ 0 h 37"/>
                <a:gd name="T2" fmla="*/ 2147483646 w 18"/>
                <a:gd name="T3" fmla="*/ 2147483646 h 37"/>
                <a:gd name="T4" fmla="*/ 2147483646 w 18"/>
                <a:gd name="T5" fmla="*/ 2147483646 h 37"/>
                <a:gd name="T6" fmla="*/ 2147483646 w 18"/>
                <a:gd name="T7" fmla="*/ 2147483646 h 37"/>
                <a:gd name="T8" fmla="*/ 2147483646 w 18"/>
                <a:gd name="T9" fmla="*/ 2147483646 h 37"/>
                <a:gd name="T10" fmla="*/ 2147483646 w 18"/>
                <a:gd name="T11" fmla="*/ 2147483646 h 37"/>
                <a:gd name="T12" fmla="*/ 2147483646 w 18"/>
                <a:gd name="T13" fmla="*/ 2147483646 h 37"/>
                <a:gd name="T14" fmla="*/ 2147483646 w 18"/>
                <a:gd name="T15" fmla="*/ 2147483646 h 37"/>
                <a:gd name="T16" fmla="*/ 2147483646 w 18"/>
                <a:gd name="T17" fmla="*/ 2147483646 h 37"/>
                <a:gd name="T18" fmla="*/ 2147483646 w 18"/>
                <a:gd name="T19" fmla="*/ 2147483646 h 37"/>
                <a:gd name="T20" fmla="*/ 2147483646 w 18"/>
                <a:gd name="T21" fmla="*/ 2147483646 h 37"/>
                <a:gd name="T22" fmla="*/ 2147483646 w 18"/>
                <a:gd name="T23" fmla="*/ 2147483646 h 37"/>
                <a:gd name="T24" fmla="*/ 2147483646 w 18"/>
                <a:gd name="T25" fmla="*/ 2147483646 h 37"/>
                <a:gd name="T26" fmla="*/ 2147483646 w 18"/>
                <a:gd name="T27" fmla="*/ 2147483646 h 37"/>
                <a:gd name="T28" fmla="*/ 2147483646 w 18"/>
                <a:gd name="T29" fmla="*/ 2147483646 h 37"/>
                <a:gd name="T30" fmla="*/ 2147483646 w 18"/>
                <a:gd name="T31" fmla="*/ 2147483646 h 37"/>
                <a:gd name="T32" fmla="*/ 2147483646 w 18"/>
                <a:gd name="T33" fmla="*/ 2147483646 h 37"/>
                <a:gd name="T34" fmla="*/ 2147483646 w 18"/>
                <a:gd name="T35" fmla="*/ 2147483646 h 37"/>
                <a:gd name="T36" fmla="*/ 2147483646 w 18"/>
                <a:gd name="T37" fmla="*/ 2147483646 h 37"/>
                <a:gd name="T38" fmla="*/ 2147483646 w 18"/>
                <a:gd name="T39" fmla="*/ 2147483646 h 37"/>
                <a:gd name="T40" fmla="*/ 2147483646 w 18"/>
                <a:gd name="T41" fmla="*/ 2147483646 h 37"/>
                <a:gd name="T42" fmla="*/ 2147483646 w 18"/>
                <a:gd name="T43" fmla="*/ 2147483646 h 37"/>
                <a:gd name="T44" fmla="*/ 2147483646 w 18"/>
                <a:gd name="T45" fmla="*/ 2147483646 h 37"/>
                <a:gd name="T46" fmla="*/ 2147483646 w 18"/>
                <a:gd name="T47" fmla="*/ 2147483646 h 37"/>
                <a:gd name="T48" fmla="*/ 2147483646 w 18"/>
                <a:gd name="T49" fmla="*/ 2147483646 h 37"/>
                <a:gd name="T50" fmla="*/ 2147483646 w 18"/>
                <a:gd name="T51" fmla="*/ 2147483646 h 37"/>
                <a:gd name="T52" fmla="*/ 2147483646 w 18"/>
                <a:gd name="T53" fmla="*/ 2147483646 h 37"/>
                <a:gd name="T54" fmla="*/ 2147483646 w 18"/>
                <a:gd name="T55" fmla="*/ 2147483646 h 37"/>
                <a:gd name="T56" fmla="*/ 2147483646 w 18"/>
                <a:gd name="T57" fmla="*/ 2147483646 h 37"/>
                <a:gd name="T58" fmla="*/ 2147483646 w 18"/>
                <a:gd name="T59" fmla="*/ 2147483646 h 37"/>
                <a:gd name="T60" fmla="*/ 2147483646 w 18"/>
                <a:gd name="T61" fmla="*/ 2147483646 h 37"/>
                <a:gd name="T62" fmla="*/ 2147483646 w 18"/>
                <a:gd name="T63" fmla="*/ 2147483646 h 37"/>
                <a:gd name="T64" fmla="*/ 2147483646 w 18"/>
                <a:gd name="T65" fmla="*/ 2147483646 h 37"/>
                <a:gd name="T66" fmla="*/ 2147483646 w 18"/>
                <a:gd name="T67" fmla="*/ 2147483646 h 37"/>
                <a:gd name="T68" fmla="*/ 2147483646 w 18"/>
                <a:gd name="T69" fmla="*/ 2147483646 h 37"/>
                <a:gd name="T70" fmla="*/ 2147483646 w 18"/>
                <a:gd name="T71" fmla="*/ 2147483646 h 37"/>
                <a:gd name="T72" fmla="*/ 2147483646 w 18"/>
                <a:gd name="T73" fmla="*/ 2147483646 h 37"/>
                <a:gd name="T74" fmla="*/ 2147483646 w 18"/>
                <a:gd name="T75" fmla="*/ 2147483646 h 37"/>
                <a:gd name="T76" fmla="*/ 2147483646 w 18"/>
                <a:gd name="T77" fmla="*/ 2147483646 h 37"/>
                <a:gd name="T78" fmla="*/ 2147483646 w 18"/>
                <a:gd name="T79" fmla="*/ 2147483646 h 37"/>
                <a:gd name="T80" fmla="*/ 2147483646 w 18"/>
                <a:gd name="T81" fmla="*/ 2147483646 h 37"/>
                <a:gd name="T82" fmla="*/ 2147483646 w 18"/>
                <a:gd name="T83" fmla="*/ 2147483646 h 37"/>
                <a:gd name="T84" fmla="*/ 2147483646 w 18"/>
                <a:gd name="T85" fmla="*/ 2147483646 h 37"/>
                <a:gd name="T86" fmla="*/ 2147483646 w 18"/>
                <a:gd name="T87" fmla="*/ 2147483646 h 37"/>
                <a:gd name="T88" fmla="*/ 2147483646 w 18"/>
                <a:gd name="T89" fmla="*/ 2147483646 h 37"/>
                <a:gd name="T90" fmla="*/ 2147483646 w 18"/>
                <a:gd name="T91" fmla="*/ 2147483646 h 37"/>
                <a:gd name="T92" fmla="*/ 2147483646 w 18"/>
                <a:gd name="T93" fmla="*/ 2147483646 h 37"/>
                <a:gd name="T94" fmla="*/ 2147483646 w 18"/>
                <a:gd name="T95" fmla="*/ 2147483646 h 37"/>
                <a:gd name="T96" fmla="*/ 2147483646 w 18"/>
                <a:gd name="T97" fmla="*/ 2147483646 h 37"/>
                <a:gd name="T98" fmla="*/ 2147483646 w 18"/>
                <a:gd name="T99" fmla="*/ 2147483646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7">
                  <a:moveTo>
                    <a:pt x="0" y="0"/>
                  </a:moveTo>
                  <a:lnTo>
                    <a:pt x="1" y="3"/>
                  </a:lnTo>
                  <a:lnTo>
                    <a:pt x="1" y="5"/>
                  </a:lnTo>
                  <a:lnTo>
                    <a:pt x="1" y="6"/>
                  </a:lnTo>
                  <a:lnTo>
                    <a:pt x="2" y="7"/>
                  </a:lnTo>
                  <a:lnTo>
                    <a:pt x="2" y="8"/>
                  </a:lnTo>
                  <a:lnTo>
                    <a:pt x="3" y="11"/>
                  </a:lnTo>
                  <a:lnTo>
                    <a:pt x="3" y="12"/>
                  </a:lnTo>
                  <a:lnTo>
                    <a:pt x="3" y="13"/>
                  </a:lnTo>
                  <a:lnTo>
                    <a:pt x="4" y="15"/>
                  </a:lnTo>
                  <a:lnTo>
                    <a:pt x="4" y="16"/>
                  </a:lnTo>
                  <a:lnTo>
                    <a:pt x="5" y="18"/>
                  </a:lnTo>
                  <a:lnTo>
                    <a:pt x="5" y="19"/>
                  </a:lnTo>
                  <a:lnTo>
                    <a:pt x="5" y="21"/>
                  </a:lnTo>
                  <a:lnTo>
                    <a:pt x="6" y="21"/>
                  </a:lnTo>
                  <a:lnTo>
                    <a:pt x="6" y="22"/>
                  </a:lnTo>
                  <a:lnTo>
                    <a:pt x="6" y="23"/>
                  </a:lnTo>
                  <a:lnTo>
                    <a:pt x="7" y="25"/>
                  </a:lnTo>
                  <a:lnTo>
                    <a:pt x="7" y="24"/>
                  </a:lnTo>
                  <a:lnTo>
                    <a:pt x="7" y="26"/>
                  </a:lnTo>
                  <a:lnTo>
                    <a:pt x="8" y="27"/>
                  </a:lnTo>
                  <a:lnTo>
                    <a:pt x="8" y="28"/>
                  </a:lnTo>
                  <a:lnTo>
                    <a:pt x="8" y="27"/>
                  </a:lnTo>
                  <a:lnTo>
                    <a:pt x="9" y="29"/>
                  </a:lnTo>
                  <a:lnTo>
                    <a:pt x="9" y="30"/>
                  </a:lnTo>
                  <a:lnTo>
                    <a:pt x="10" y="30"/>
                  </a:lnTo>
                  <a:lnTo>
                    <a:pt x="10" y="31"/>
                  </a:lnTo>
                  <a:lnTo>
                    <a:pt x="10" y="32"/>
                  </a:lnTo>
                  <a:lnTo>
                    <a:pt x="11" y="33"/>
                  </a:lnTo>
                  <a:lnTo>
                    <a:pt x="12" y="34"/>
                  </a:lnTo>
                  <a:lnTo>
                    <a:pt x="12" y="33"/>
                  </a:lnTo>
                  <a:lnTo>
                    <a:pt x="13" y="34"/>
                  </a:lnTo>
                  <a:lnTo>
                    <a:pt x="13" y="35"/>
                  </a:lnTo>
                  <a:lnTo>
                    <a:pt x="14" y="34"/>
                  </a:lnTo>
                  <a:lnTo>
                    <a:pt x="14" y="35"/>
                  </a:lnTo>
                  <a:lnTo>
                    <a:pt x="14" y="36"/>
                  </a:lnTo>
                  <a:lnTo>
                    <a:pt x="15" y="37"/>
                  </a:lnTo>
                  <a:lnTo>
                    <a:pt x="15" y="35"/>
                  </a:lnTo>
                  <a:lnTo>
                    <a:pt x="16" y="35"/>
                  </a:lnTo>
                  <a:lnTo>
                    <a:pt x="16" y="36"/>
                  </a:lnTo>
                  <a:lnTo>
                    <a:pt x="17" y="36"/>
                  </a:lnTo>
                  <a:lnTo>
                    <a:pt x="17" y="35"/>
                  </a:lnTo>
                  <a:lnTo>
                    <a:pt x="18" y="37"/>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26" name="Freeform 284">
              <a:extLst>
                <a:ext uri="{FF2B5EF4-FFF2-40B4-BE49-F238E27FC236}">
                  <a16:creationId xmlns:a16="http://schemas.microsoft.com/office/drawing/2014/main" id="{E11CD686-001E-4412-9571-CF1BE74F0095}"/>
                </a:ext>
              </a:extLst>
            </p:cNvPr>
            <p:cNvSpPr>
              <a:spLocks/>
            </p:cNvSpPr>
            <p:nvPr/>
          </p:nvSpPr>
          <p:spPr bwMode="auto">
            <a:xfrm>
              <a:off x="4780079" y="3257026"/>
              <a:ext cx="26983" cy="158615"/>
            </a:xfrm>
            <a:custGeom>
              <a:avLst/>
              <a:gdLst>
                <a:gd name="T0" fmla="*/ 0 w 17"/>
                <a:gd name="T1" fmla="*/ 2147483646 h 202"/>
                <a:gd name="T2" fmla="*/ 0 w 17"/>
                <a:gd name="T3" fmla="*/ 2147483646 h 202"/>
                <a:gd name="T4" fmla="*/ 0 w 17"/>
                <a:gd name="T5" fmla="*/ 2147483646 h 202"/>
                <a:gd name="T6" fmla="*/ 2147483646 w 17"/>
                <a:gd name="T7" fmla="*/ 2147483646 h 202"/>
                <a:gd name="T8" fmla="*/ 2147483646 w 17"/>
                <a:gd name="T9" fmla="*/ 2147483646 h 202"/>
                <a:gd name="T10" fmla="*/ 2147483646 w 17"/>
                <a:gd name="T11" fmla="*/ 2147483646 h 202"/>
                <a:gd name="T12" fmla="*/ 2147483646 w 17"/>
                <a:gd name="T13" fmla="*/ 2147483646 h 202"/>
                <a:gd name="T14" fmla="*/ 2147483646 w 17"/>
                <a:gd name="T15" fmla="*/ 2147483646 h 202"/>
                <a:gd name="T16" fmla="*/ 2147483646 w 17"/>
                <a:gd name="T17" fmla="*/ 2147483646 h 202"/>
                <a:gd name="T18" fmla="*/ 2147483646 w 17"/>
                <a:gd name="T19" fmla="*/ 2147483646 h 202"/>
                <a:gd name="T20" fmla="*/ 2147483646 w 17"/>
                <a:gd name="T21" fmla="*/ 2147483646 h 202"/>
                <a:gd name="T22" fmla="*/ 2147483646 w 17"/>
                <a:gd name="T23" fmla="*/ 2147483646 h 202"/>
                <a:gd name="T24" fmla="*/ 2147483646 w 17"/>
                <a:gd name="T25" fmla="*/ 2147483646 h 202"/>
                <a:gd name="T26" fmla="*/ 2147483646 w 17"/>
                <a:gd name="T27" fmla="*/ 2147483646 h 202"/>
                <a:gd name="T28" fmla="*/ 2147483646 w 17"/>
                <a:gd name="T29" fmla="*/ 2147483646 h 202"/>
                <a:gd name="T30" fmla="*/ 2147483646 w 17"/>
                <a:gd name="T31" fmla="*/ 2147483646 h 202"/>
                <a:gd name="T32" fmla="*/ 2147483646 w 17"/>
                <a:gd name="T33" fmla="*/ 2147483646 h 202"/>
                <a:gd name="T34" fmla="*/ 2147483646 w 17"/>
                <a:gd name="T35" fmla="*/ 2147483646 h 202"/>
                <a:gd name="T36" fmla="*/ 2147483646 w 17"/>
                <a:gd name="T37" fmla="*/ 2147483646 h 202"/>
                <a:gd name="T38" fmla="*/ 2147483646 w 17"/>
                <a:gd name="T39" fmla="*/ 2147483646 h 202"/>
                <a:gd name="T40" fmla="*/ 2147483646 w 17"/>
                <a:gd name="T41" fmla="*/ 2147483646 h 202"/>
                <a:gd name="T42" fmla="*/ 2147483646 w 17"/>
                <a:gd name="T43" fmla="*/ 2147483646 h 202"/>
                <a:gd name="T44" fmla="*/ 2147483646 w 17"/>
                <a:gd name="T45" fmla="*/ 2147483646 h 202"/>
                <a:gd name="T46" fmla="*/ 2147483646 w 17"/>
                <a:gd name="T47" fmla="*/ 2147483646 h 202"/>
                <a:gd name="T48" fmla="*/ 2147483646 w 17"/>
                <a:gd name="T49" fmla="*/ 2147483646 h 202"/>
                <a:gd name="T50" fmla="*/ 2147483646 w 17"/>
                <a:gd name="T51" fmla="*/ 2147483646 h 202"/>
                <a:gd name="T52" fmla="*/ 2147483646 w 17"/>
                <a:gd name="T53" fmla="*/ 2147483646 h 202"/>
                <a:gd name="T54" fmla="*/ 2147483646 w 17"/>
                <a:gd name="T55" fmla="*/ 2147483646 h 202"/>
                <a:gd name="T56" fmla="*/ 2147483646 w 17"/>
                <a:gd name="T57" fmla="*/ 2147483646 h 202"/>
                <a:gd name="T58" fmla="*/ 2147483646 w 17"/>
                <a:gd name="T59" fmla="*/ 2147483646 h 202"/>
                <a:gd name="T60" fmla="*/ 2147483646 w 17"/>
                <a:gd name="T61" fmla="*/ 2147483646 h 202"/>
                <a:gd name="T62" fmla="*/ 2147483646 w 17"/>
                <a:gd name="T63" fmla="*/ 2147483646 h 202"/>
                <a:gd name="T64" fmla="*/ 2147483646 w 17"/>
                <a:gd name="T65" fmla="*/ 2147483646 h 202"/>
                <a:gd name="T66" fmla="*/ 2147483646 w 17"/>
                <a:gd name="T67" fmla="*/ 2147483646 h 202"/>
                <a:gd name="T68" fmla="*/ 2147483646 w 17"/>
                <a:gd name="T69" fmla="*/ 2147483646 h 202"/>
                <a:gd name="T70" fmla="*/ 2147483646 w 17"/>
                <a:gd name="T71" fmla="*/ 2147483646 h 202"/>
                <a:gd name="T72" fmla="*/ 2147483646 w 17"/>
                <a:gd name="T73" fmla="*/ 2147483646 h 202"/>
                <a:gd name="T74" fmla="*/ 2147483646 w 17"/>
                <a:gd name="T75" fmla="*/ 2147483646 h 202"/>
                <a:gd name="T76" fmla="*/ 2147483646 w 17"/>
                <a:gd name="T77" fmla="*/ 2147483646 h 202"/>
                <a:gd name="T78" fmla="*/ 2147483646 w 17"/>
                <a:gd name="T79" fmla="*/ 2147483646 h 202"/>
                <a:gd name="T80" fmla="*/ 2147483646 w 17"/>
                <a:gd name="T81" fmla="*/ 2147483646 h 202"/>
                <a:gd name="T82" fmla="*/ 2147483646 w 17"/>
                <a:gd name="T83" fmla="*/ 2147483646 h 202"/>
                <a:gd name="T84" fmla="*/ 2147483646 w 17"/>
                <a:gd name="T85" fmla="*/ 2147483646 h 202"/>
                <a:gd name="T86" fmla="*/ 2147483646 w 17"/>
                <a:gd name="T87" fmla="*/ 2147483646 h 202"/>
                <a:gd name="T88" fmla="*/ 2147483646 w 17"/>
                <a:gd name="T89" fmla="*/ 2147483646 h 202"/>
                <a:gd name="T90" fmla="*/ 2147483646 w 17"/>
                <a:gd name="T91" fmla="*/ 2147483646 h 202"/>
                <a:gd name="T92" fmla="*/ 2147483646 w 17"/>
                <a:gd name="T93" fmla="*/ 2147483646 h 202"/>
                <a:gd name="T94" fmla="*/ 2147483646 w 17"/>
                <a:gd name="T95" fmla="*/ 2147483646 h 202"/>
                <a:gd name="T96" fmla="*/ 2147483646 w 17"/>
                <a:gd name="T97" fmla="*/ 2147483646 h 202"/>
                <a:gd name="T98" fmla="*/ 2147483646 w 17"/>
                <a:gd name="T99" fmla="*/ 0 h 2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2">
                  <a:moveTo>
                    <a:pt x="0" y="195"/>
                  </a:moveTo>
                  <a:lnTo>
                    <a:pt x="0" y="194"/>
                  </a:lnTo>
                  <a:lnTo>
                    <a:pt x="0" y="195"/>
                  </a:lnTo>
                  <a:lnTo>
                    <a:pt x="1" y="195"/>
                  </a:lnTo>
                  <a:lnTo>
                    <a:pt x="1" y="196"/>
                  </a:lnTo>
                  <a:lnTo>
                    <a:pt x="1" y="195"/>
                  </a:lnTo>
                  <a:lnTo>
                    <a:pt x="2" y="197"/>
                  </a:lnTo>
                  <a:lnTo>
                    <a:pt x="2" y="196"/>
                  </a:lnTo>
                  <a:lnTo>
                    <a:pt x="3" y="196"/>
                  </a:lnTo>
                  <a:lnTo>
                    <a:pt x="3" y="195"/>
                  </a:lnTo>
                  <a:lnTo>
                    <a:pt x="3" y="196"/>
                  </a:lnTo>
                  <a:lnTo>
                    <a:pt x="4" y="197"/>
                  </a:lnTo>
                  <a:lnTo>
                    <a:pt x="4" y="196"/>
                  </a:lnTo>
                  <a:lnTo>
                    <a:pt x="4" y="197"/>
                  </a:lnTo>
                  <a:lnTo>
                    <a:pt x="5" y="197"/>
                  </a:lnTo>
                  <a:lnTo>
                    <a:pt x="5" y="198"/>
                  </a:lnTo>
                  <a:lnTo>
                    <a:pt x="6" y="199"/>
                  </a:lnTo>
                  <a:lnTo>
                    <a:pt x="6" y="200"/>
                  </a:lnTo>
                  <a:lnTo>
                    <a:pt x="7" y="201"/>
                  </a:lnTo>
                  <a:lnTo>
                    <a:pt x="8" y="201"/>
                  </a:lnTo>
                  <a:lnTo>
                    <a:pt x="8" y="202"/>
                  </a:lnTo>
                  <a:lnTo>
                    <a:pt x="9" y="201"/>
                  </a:lnTo>
                  <a:lnTo>
                    <a:pt x="9" y="199"/>
                  </a:lnTo>
                  <a:lnTo>
                    <a:pt x="10" y="198"/>
                  </a:lnTo>
                  <a:lnTo>
                    <a:pt x="10" y="195"/>
                  </a:lnTo>
                  <a:lnTo>
                    <a:pt x="10" y="189"/>
                  </a:lnTo>
                  <a:lnTo>
                    <a:pt x="11" y="184"/>
                  </a:lnTo>
                  <a:lnTo>
                    <a:pt x="11" y="178"/>
                  </a:lnTo>
                  <a:lnTo>
                    <a:pt x="12" y="169"/>
                  </a:lnTo>
                  <a:lnTo>
                    <a:pt x="12" y="162"/>
                  </a:lnTo>
                  <a:lnTo>
                    <a:pt x="12" y="151"/>
                  </a:lnTo>
                  <a:lnTo>
                    <a:pt x="13" y="138"/>
                  </a:lnTo>
                  <a:lnTo>
                    <a:pt x="13" y="125"/>
                  </a:lnTo>
                  <a:lnTo>
                    <a:pt x="13" y="109"/>
                  </a:lnTo>
                  <a:lnTo>
                    <a:pt x="14" y="95"/>
                  </a:lnTo>
                  <a:lnTo>
                    <a:pt x="14" y="80"/>
                  </a:lnTo>
                  <a:lnTo>
                    <a:pt x="14" y="65"/>
                  </a:lnTo>
                  <a:lnTo>
                    <a:pt x="15" y="52"/>
                  </a:lnTo>
                  <a:lnTo>
                    <a:pt x="15" y="39"/>
                  </a:lnTo>
                  <a:lnTo>
                    <a:pt x="15" y="29"/>
                  </a:lnTo>
                  <a:lnTo>
                    <a:pt x="16" y="19"/>
                  </a:lnTo>
                  <a:lnTo>
                    <a:pt x="16" y="12"/>
                  </a:lnTo>
                  <a:lnTo>
                    <a:pt x="17" y="7"/>
                  </a:lnTo>
                  <a:lnTo>
                    <a:pt x="17" y="2"/>
                  </a:lnTo>
                  <a:lnTo>
                    <a:pt x="17" y="0"/>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27" name="Freeform 285">
              <a:extLst>
                <a:ext uri="{FF2B5EF4-FFF2-40B4-BE49-F238E27FC236}">
                  <a16:creationId xmlns:a16="http://schemas.microsoft.com/office/drawing/2014/main" id="{0E768C5C-0E6B-454F-98A9-7FAF02B7D4FB}"/>
                </a:ext>
              </a:extLst>
            </p:cNvPr>
            <p:cNvSpPr>
              <a:spLocks/>
            </p:cNvSpPr>
            <p:nvPr/>
          </p:nvSpPr>
          <p:spPr bwMode="auto">
            <a:xfrm>
              <a:off x="4807060" y="3256240"/>
              <a:ext cx="28569" cy="113857"/>
            </a:xfrm>
            <a:custGeom>
              <a:avLst/>
              <a:gdLst>
                <a:gd name="T0" fmla="*/ 0 w 18"/>
                <a:gd name="T1" fmla="*/ 2147483646 h 145"/>
                <a:gd name="T2" fmla="*/ 2147483646 w 18"/>
                <a:gd name="T3" fmla="*/ 0 h 145"/>
                <a:gd name="T4" fmla="*/ 2147483646 w 18"/>
                <a:gd name="T5" fmla="*/ 2147483646 h 145"/>
                <a:gd name="T6" fmla="*/ 2147483646 w 18"/>
                <a:gd name="T7" fmla="*/ 2147483646 h 145"/>
                <a:gd name="T8" fmla="*/ 2147483646 w 18"/>
                <a:gd name="T9" fmla="*/ 2147483646 h 145"/>
                <a:gd name="T10" fmla="*/ 2147483646 w 18"/>
                <a:gd name="T11" fmla="*/ 2147483646 h 145"/>
                <a:gd name="T12" fmla="*/ 2147483646 w 18"/>
                <a:gd name="T13" fmla="*/ 2147483646 h 145"/>
                <a:gd name="T14" fmla="*/ 2147483646 w 18"/>
                <a:gd name="T15" fmla="*/ 2147483646 h 145"/>
                <a:gd name="T16" fmla="*/ 2147483646 w 18"/>
                <a:gd name="T17" fmla="*/ 2147483646 h 145"/>
                <a:gd name="T18" fmla="*/ 2147483646 w 18"/>
                <a:gd name="T19" fmla="*/ 2147483646 h 145"/>
                <a:gd name="T20" fmla="*/ 2147483646 w 18"/>
                <a:gd name="T21" fmla="*/ 2147483646 h 145"/>
                <a:gd name="T22" fmla="*/ 2147483646 w 18"/>
                <a:gd name="T23" fmla="*/ 2147483646 h 145"/>
                <a:gd name="T24" fmla="*/ 2147483646 w 18"/>
                <a:gd name="T25" fmla="*/ 2147483646 h 145"/>
                <a:gd name="T26" fmla="*/ 2147483646 w 18"/>
                <a:gd name="T27" fmla="*/ 2147483646 h 145"/>
                <a:gd name="T28" fmla="*/ 2147483646 w 18"/>
                <a:gd name="T29" fmla="*/ 2147483646 h 145"/>
                <a:gd name="T30" fmla="*/ 2147483646 w 18"/>
                <a:gd name="T31" fmla="*/ 2147483646 h 145"/>
                <a:gd name="T32" fmla="*/ 2147483646 w 18"/>
                <a:gd name="T33" fmla="*/ 2147483646 h 145"/>
                <a:gd name="T34" fmla="*/ 2147483646 w 18"/>
                <a:gd name="T35" fmla="*/ 2147483646 h 145"/>
                <a:gd name="T36" fmla="*/ 2147483646 w 18"/>
                <a:gd name="T37" fmla="*/ 2147483646 h 145"/>
                <a:gd name="T38" fmla="*/ 2147483646 w 18"/>
                <a:gd name="T39" fmla="*/ 2147483646 h 145"/>
                <a:gd name="T40" fmla="*/ 2147483646 w 18"/>
                <a:gd name="T41" fmla="*/ 2147483646 h 145"/>
                <a:gd name="T42" fmla="*/ 2147483646 w 18"/>
                <a:gd name="T43" fmla="*/ 2147483646 h 145"/>
                <a:gd name="T44" fmla="*/ 2147483646 w 18"/>
                <a:gd name="T45" fmla="*/ 2147483646 h 145"/>
                <a:gd name="T46" fmla="*/ 2147483646 w 18"/>
                <a:gd name="T47" fmla="*/ 2147483646 h 145"/>
                <a:gd name="T48" fmla="*/ 2147483646 w 18"/>
                <a:gd name="T49" fmla="*/ 2147483646 h 145"/>
                <a:gd name="T50" fmla="*/ 2147483646 w 18"/>
                <a:gd name="T51" fmla="*/ 2147483646 h 145"/>
                <a:gd name="T52" fmla="*/ 2147483646 w 18"/>
                <a:gd name="T53" fmla="*/ 2147483646 h 145"/>
                <a:gd name="T54" fmla="*/ 2147483646 w 18"/>
                <a:gd name="T55" fmla="*/ 2147483646 h 145"/>
                <a:gd name="T56" fmla="*/ 2147483646 w 18"/>
                <a:gd name="T57" fmla="*/ 2147483646 h 145"/>
                <a:gd name="T58" fmla="*/ 2147483646 w 18"/>
                <a:gd name="T59" fmla="*/ 2147483646 h 145"/>
                <a:gd name="T60" fmla="*/ 2147483646 w 18"/>
                <a:gd name="T61" fmla="*/ 2147483646 h 145"/>
                <a:gd name="T62" fmla="*/ 2147483646 w 18"/>
                <a:gd name="T63" fmla="*/ 2147483646 h 145"/>
                <a:gd name="T64" fmla="*/ 2147483646 w 18"/>
                <a:gd name="T65" fmla="*/ 2147483646 h 145"/>
                <a:gd name="T66" fmla="*/ 2147483646 w 18"/>
                <a:gd name="T67" fmla="*/ 2147483646 h 145"/>
                <a:gd name="T68" fmla="*/ 2147483646 w 18"/>
                <a:gd name="T69" fmla="*/ 2147483646 h 145"/>
                <a:gd name="T70" fmla="*/ 2147483646 w 18"/>
                <a:gd name="T71" fmla="*/ 2147483646 h 145"/>
                <a:gd name="T72" fmla="*/ 2147483646 w 18"/>
                <a:gd name="T73" fmla="*/ 2147483646 h 145"/>
                <a:gd name="T74" fmla="*/ 2147483646 w 18"/>
                <a:gd name="T75" fmla="*/ 2147483646 h 145"/>
                <a:gd name="T76" fmla="*/ 2147483646 w 18"/>
                <a:gd name="T77" fmla="*/ 2147483646 h 145"/>
                <a:gd name="T78" fmla="*/ 2147483646 w 18"/>
                <a:gd name="T79" fmla="*/ 2147483646 h 145"/>
                <a:gd name="T80" fmla="*/ 2147483646 w 18"/>
                <a:gd name="T81" fmla="*/ 2147483646 h 145"/>
                <a:gd name="T82" fmla="*/ 2147483646 w 18"/>
                <a:gd name="T83" fmla="*/ 2147483646 h 145"/>
                <a:gd name="T84" fmla="*/ 2147483646 w 18"/>
                <a:gd name="T85" fmla="*/ 2147483646 h 145"/>
                <a:gd name="T86" fmla="*/ 2147483646 w 18"/>
                <a:gd name="T87" fmla="*/ 2147483646 h 145"/>
                <a:gd name="T88" fmla="*/ 2147483646 w 18"/>
                <a:gd name="T89" fmla="*/ 2147483646 h 145"/>
                <a:gd name="T90" fmla="*/ 2147483646 w 18"/>
                <a:gd name="T91" fmla="*/ 2147483646 h 145"/>
                <a:gd name="T92" fmla="*/ 2147483646 w 18"/>
                <a:gd name="T93" fmla="*/ 2147483646 h 145"/>
                <a:gd name="T94" fmla="*/ 2147483646 w 18"/>
                <a:gd name="T95" fmla="*/ 2147483646 h 145"/>
                <a:gd name="T96" fmla="*/ 2147483646 w 18"/>
                <a:gd name="T97" fmla="*/ 2147483646 h 145"/>
                <a:gd name="T98" fmla="*/ 2147483646 w 18"/>
                <a:gd name="T99" fmla="*/ 2147483646 h 14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45">
                  <a:moveTo>
                    <a:pt x="0" y="1"/>
                  </a:moveTo>
                  <a:lnTo>
                    <a:pt x="1" y="0"/>
                  </a:lnTo>
                  <a:lnTo>
                    <a:pt x="1" y="1"/>
                  </a:lnTo>
                  <a:lnTo>
                    <a:pt x="1" y="4"/>
                  </a:lnTo>
                  <a:lnTo>
                    <a:pt x="2" y="5"/>
                  </a:lnTo>
                  <a:lnTo>
                    <a:pt x="2" y="8"/>
                  </a:lnTo>
                  <a:lnTo>
                    <a:pt x="2" y="13"/>
                  </a:lnTo>
                  <a:lnTo>
                    <a:pt x="3" y="18"/>
                  </a:lnTo>
                  <a:lnTo>
                    <a:pt x="3" y="24"/>
                  </a:lnTo>
                  <a:lnTo>
                    <a:pt x="3" y="30"/>
                  </a:lnTo>
                  <a:lnTo>
                    <a:pt x="4" y="35"/>
                  </a:lnTo>
                  <a:lnTo>
                    <a:pt x="4" y="42"/>
                  </a:lnTo>
                  <a:lnTo>
                    <a:pt x="5" y="47"/>
                  </a:lnTo>
                  <a:lnTo>
                    <a:pt x="5" y="53"/>
                  </a:lnTo>
                  <a:lnTo>
                    <a:pt x="5" y="58"/>
                  </a:lnTo>
                  <a:lnTo>
                    <a:pt x="6" y="65"/>
                  </a:lnTo>
                  <a:lnTo>
                    <a:pt x="6" y="69"/>
                  </a:lnTo>
                  <a:lnTo>
                    <a:pt x="6" y="74"/>
                  </a:lnTo>
                  <a:lnTo>
                    <a:pt x="7" y="79"/>
                  </a:lnTo>
                  <a:lnTo>
                    <a:pt x="7" y="85"/>
                  </a:lnTo>
                  <a:lnTo>
                    <a:pt x="7" y="89"/>
                  </a:lnTo>
                  <a:lnTo>
                    <a:pt x="8" y="92"/>
                  </a:lnTo>
                  <a:lnTo>
                    <a:pt x="8" y="97"/>
                  </a:lnTo>
                  <a:lnTo>
                    <a:pt x="8" y="100"/>
                  </a:lnTo>
                  <a:lnTo>
                    <a:pt x="9" y="103"/>
                  </a:lnTo>
                  <a:lnTo>
                    <a:pt x="9" y="105"/>
                  </a:lnTo>
                  <a:lnTo>
                    <a:pt x="9" y="109"/>
                  </a:lnTo>
                  <a:lnTo>
                    <a:pt x="10" y="110"/>
                  </a:lnTo>
                  <a:lnTo>
                    <a:pt x="10" y="113"/>
                  </a:lnTo>
                  <a:lnTo>
                    <a:pt x="11" y="116"/>
                  </a:lnTo>
                  <a:lnTo>
                    <a:pt x="11" y="117"/>
                  </a:lnTo>
                  <a:lnTo>
                    <a:pt x="12" y="120"/>
                  </a:lnTo>
                  <a:lnTo>
                    <a:pt x="12" y="121"/>
                  </a:lnTo>
                  <a:lnTo>
                    <a:pt x="12" y="123"/>
                  </a:lnTo>
                  <a:lnTo>
                    <a:pt x="13" y="125"/>
                  </a:lnTo>
                  <a:lnTo>
                    <a:pt x="13" y="126"/>
                  </a:lnTo>
                  <a:lnTo>
                    <a:pt x="13" y="128"/>
                  </a:lnTo>
                  <a:lnTo>
                    <a:pt x="14" y="128"/>
                  </a:lnTo>
                  <a:lnTo>
                    <a:pt x="14" y="130"/>
                  </a:lnTo>
                  <a:lnTo>
                    <a:pt x="14" y="131"/>
                  </a:lnTo>
                  <a:lnTo>
                    <a:pt x="15" y="132"/>
                  </a:lnTo>
                  <a:lnTo>
                    <a:pt x="16" y="134"/>
                  </a:lnTo>
                  <a:lnTo>
                    <a:pt x="16" y="135"/>
                  </a:lnTo>
                  <a:lnTo>
                    <a:pt x="16" y="136"/>
                  </a:lnTo>
                  <a:lnTo>
                    <a:pt x="17" y="140"/>
                  </a:lnTo>
                  <a:lnTo>
                    <a:pt x="17" y="141"/>
                  </a:lnTo>
                  <a:lnTo>
                    <a:pt x="17" y="144"/>
                  </a:lnTo>
                  <a:lnTo>
                    <a:pt x="18" y="145"/>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28" name="Freeform 286">
              <a:extLst>
                <a:ext uri="{FF2B5EF4-FFF2-40B4-BE49-F238E27FC236}">
                  <a16:creationId xmlns:a16="http://schemas.microsoft.com/office/drawing/2014/main" id="{C2667B76-DDE5-4FCA-BD49-5552E104873C}"/>
                </a:ext>
              </a:extLst>
            </p:cNvPr>
            <p:cNvSpPr>
              <a:spLocks/>
            </p:cNvSpPr>
            <p:nvPr/>
          </p:nvSpPr>
          <p:spPr bwMode="auto">
            <a:xfrm>
              <a:off x="4835630" y="3370098"/>
              <a:ext cx="26983" cy="19630"/>
            </a:xfrm>
            <a:custGeom>
              <a:avLst/>
              <a:gdLst>
                <a:gd name="T0" fmla="*/ 0 w 17"/>
                <a:gd name="T1" fmla="*/ 0 h 25"/>
                <a:gd name="T2" fmla="*/ 0 w 17"/>
                <a:gd name="T3" fmla="*/ 2147483646 h 25"/>
                <a:gd name="T4" fmla="*/ 0 w 17"/>
                <a:gd name="T5" fmla="*/ 2147483646 h 25"/>
                <a:gd name="T6" fmla="*/ 2147483646 w 17"/>
                <a:gd name="T7" fmla="*/ 2147483646 h 25"/>
                <a:gd name="T8" fmla="*/ 2147483646 w 17"/>
                <a:gd name="T9" fmla="*/ 2147483646 h 25"/>
                <a:gd name="T10" fmla="*/ 2147483646 w 17"/>
                <a:gd name="T11" fmla="*/ 2147483646 h 25"/>
                <a:gd name="T12" fmla="*/ 2147483646 w 17"/>
                <a:gd name="T13" fmla="*/ 2147483646 h 25"/>
                <a:gd name="T14" fmla="*/ 2147483646 w 17"/>
                <a:gd name="T15" fmla="*/ 2147483646 h 25"/>
                <a:gd name="T16" fmla="*/ 2147483646 w 17"/>
                <a:gd name="T17" fmla="*/ 2147483646 h 25"/>
                <a:gd name="T18" fmla="*/ 2147483646 w 17"/>
                <a:gd name="T19" fmla="*/ 2147483646 h 25"/>
                <a:gd name="T20" fmla="*/ 2147483646 w 17"/>
                <a:gd name="T21" fmla="*/ 2147483646 h 25"/>
                <a:gd name="T22" fmla="*/ 2147483646 w 17"/>
                <a:gd name="T23" fmla="*/ 2147483646 h 25"/>
                <a:gd name="T24" fmla="*/ 2147483646 w 17"/>
                <a:gd name="T25" fmla="*/ 2147483646 h 25"/>
                <a:gd name="T26" fmla="*/ 2147483646 w 17"/>
                <a:gd name="T27" fmla="*/ 2147483646 h 25"/>
                <a:gd name="T28" fmla="*/ 2147483646 w 17"/>
                <a:gd name="T29" fmla="*/ 2147483646 h 25"/>
                <a:gd name="T30" fmla="*/ 2147483646 w 17"/>
                <a:gd name="T31" fmla="*/ 2147483646 h 25"/>
                <a:gd name="T32" fmla="*/ 2147483646 w 17"/>
                <a:gd name="T33" fmla="*/ 2147483646 h 25"/>
                <a:gd name="T34" fmla="*/ 2147483646 w 17"/>
                <a:gd name="T35" fmla="*/ 2147483646 h 25"/>
                <a:gd name="T36" fmla="*/ 2147483646 w 17"/>
                <a:gd name="T37" fmla="*/ 2147483646 h 25"/>
                <a:gd name="T38" fmla="*/ 2147483646 w 17"/>
                <a:gd name="T39" fmla="*/ 2147483646 h 25"/>
                <a:gd name="T40" fmla="*/ 2147483646 w 17"/>
                <a:gd name="T41" fmla="*/ 2147483646 h 25"/>
                <a:gd name="T42" fmla="*/ 2147483646 w 17"/>
                <a:gd name="T43" fmla="*/ 2147483646 h 25"/>
                <a:gd name="T44" fmla="*/ 2147483646 w 17"/>
                <a:gd name="T45" fmla="*/ 2147483646 h 25"/>
                <a:gd name="T46" fmla="*/ 2147483646 w 17"/>
                <a:gd name="T47" fmla="*/ 2147483646 h 25"/>
                <a:gd name="T48" fmla="*/ 2147483646 w 17"/>
                <a:gd name="T49" fmla="*/ 2147483646 h 25"/>
                <a:gd name="T50" fmla="*/ 2147483646 w 17"/>
                <a:gd name="T51" fmla="*/ 2147483646 h 25"/>
                <a:gd name="T52" fmla="*/ 2147483646 w 17"/>
                <a:gd name="T53" fmla="*/ 2147483646 h 25"/>
                <a:gd name="T54" fmla="*/ 2147483646 w 17"/>
                <a:gd name="T55" fmla="*/ 2147483646 h 25"/>
                <a:gd name="T56" fmla="*/ 2147483646 w 17"/>
                <a:gd name="T57" fmla="*/ 2147483646 h 25"/>
                <a:gd name="T58" fmla="*/ 2147483646 w 17"/>
                <a:gd name="T59" fmla="*/ 2147483646 h 25"/>
                <a:gd name="T60" fmla="*/ 2147483646 w 17"/>
                <a:gd name="T61" fmla="*/ 2147483646 h 25"/>
                <a:gd name="T62" fmla="*/ 2147483646 w 17"/>
                <a:gd name="T63" fmla="*/ 2147483646 h 25"/>
                <a:gd name="T64" fmla="*/ 2147483646 w 17"/>
                <a:gd name="T65" fmla="*/ 2147483646 h 25"/>
                <a:gd name="T66" fmla="*/ 2147483646 w 17"/>
                <a:gd name="T67" fmla="*/ 2147483646 h 25"/>
                <a:gd name="T68" fmla="*/ 2147483646 w 17"/>
                <a:gd name="T69" fmla="*/ 2147483646 h 25"/>
                <a:gd name="T70" fmla="*/ 2147483646 w 17"/>
                <a:gd name="T71" fmla="*/ 2147483646 h 25"/>
                <a:gd name="T72" fmla="*/ 2147483646 w 17"/>
                <a:gd name="T73" fmla="*/ 2147483646 h 25"/>
                <a:gd name="T74" fmla="*/ 2147483646 w 17"/>
                <a:gd name="T75" fmla="*/ 2147483646 h 25"/>
                <a:gd name="T76" fmla="*/ 2147483646 w 17"/>
                <a:gd name="T77" fmla="*/ 2147483646 h 25"/>
                <a:gd name="T78" fmla="*/ 2147483646 w 17"/>
                <a:gd name="T79" fmla="*/ 2147483646 h 25"/>
                <a:gd name="T80" fmla="*/ 2147483646 w 17"/>
                <a:gd name="T81" fmla="*/ 2147483646 h 25"/>
                <a:gd name="T82" fmla="*/ 2147483646 w 17"/>
                <a:gd name="T83" fmla="*/ 2147483646 h 25"/>
                <a:gd name="T84" fmla="*/ 2147483646 w 17"/>
                <a:gd name="T85" fmla="*/ 2147483646 h 25"/>
                <a:gd name="T86" fmla="*/ 2147483646 w 17"/>
                <a:gd name="T87" fmla="*/ 2147483646 h 25"/>
                <a:gd name="T88" fmla="*/ 2147483646 w 17"/>
                <a:gd name="T89" fmla="*/ 2147483646 h 25"/>
                <a:gd name="T90" fmla="*/ 2147483646 w 17"/>
                <a:gd name="T91" fmla="*/ 2147483646 h 25"/>
                <a:gd name="T92" fmla="*/ 2147483646 w 17"/>
                <a:gd name="T93" fmla="*/ 2147483646 h 25"/>
                <a:gd name="T94" fmla="*/ 2147483646 w 17"/>
                <a:gd name="T95" fmla="*/ 2147483646 h 25"/>
                <a:gd name="T96" fmla="*/ 2147483646 w 17"/>
                <a:gd name="T97" fmla="*/ 2147483646 h 25"/>
                <a:gd name="T98" fmla="*/ 2147483646 w 17"/>
                <a:gd name="T99" fmla="*/ 2147483646 h 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5">
                  <a:moveTo>
                    <a:pt x="0" y="0"/>
                  </a:moveTo>
                  <a:lnTo>
                    <a:pt x="0" y="3"/>
                  </a:lnTo>
                  <a:lnTo>
                    <a:pt x="0" y="6"/>
                  </a:lnTo>
                  <a:lnTo>
                    <a:pt x="1" y="8"/>
                  </a:lnTo>
                  <a:lnTo>
                    <a:pt x="1" y="11"/>
                  </a:lnTo>
                  <a:lnTo>
                    <a:pt x="2" y="14"/>
                  </a:lnTo>
                  <a:lnTo>
                    <a:pt x="2" y="15"/>
                  </a:lnTo>
                  <a:lnTo>
                    <a:pt x="2" y="18"/>
                  </a:lnTo>
                  <a:lnTo>
                    <a:pt x="3" y="19"/>
                  </a:lnTo>
                  <a:lnTo>
                    <a:pt x="3" y="21"/>
                  </a:lnTo>
                  <a:lnTo>
                    <a:pt x="4" y="23"/>
                  </a:lnTo>
                  <a:lnTo>
                    <a:pt x="4" y="24"/>
                  </a:lnTo>
                  <a:lnTo>
                    <a:pt x="4" y="23"/>
                  </a:lnTo>
                  <a:lnTo>
                    <a:pt x="5" y="25"/>
                  </a:lnTo>
                  <a:lnTo>
                    <a:pt x="5" y="24"/>
                  </a:lnTo>
                  <a:lnTo>
                    <a:pt x="5" y="23"/>
                  </a:lnTo>
                  <a:lnTo>
                    <a:pt x="6" y="23"/>
                  </a:lnTo>
                  <a:lnTo>
                    <a:pt x="7" y="23"/>
                  </a:lnTo>
                  <a:lnTo>
                    <a:pt x="7" y="21"/>
                  </a:lnTo>
                  <a:lnTo>
                    <a:pt x="8" y="20"/>
                  </a:lnTo>
                  <a:lnTo>
                    <a:pt x="8" y="19"/>
                  </a:lnTo>
                  <a:lnTo>
                    <a:pt x="9" y="18"/>
                  </a:lnTo>
                  <a:lnTo>
                    <a:pt x="9" y="17"/>
                  </a:lnTo>
                  <a:lnTo>
                    <a:pt x="10" y="16"/>
                  </a:lnTo>
                  <a:lnTo>
                    <a:pt x="10" y="15"/>
                  </a:lnTo>
                  <a:lnTo>
                    <a:pt x="11" y="14"/>
                  </a:lnTo>
                  <a:lnTo>
                    <a:pt x="11" y="13"/>
                  </a:lnTo>
                  <a:lnTo>
                    <a:pt x="12" y="12"/>
                  </a:lnTo>
                  <a:lnTo>
                    <a:pt x="12" y="10"/>
                  </a:lnTo>
                  <a:lnTo>
                    <a:pt x="13" y="11"/>
                  </a:lnTo>
                  <a:lnTo>
                    <a:pt x="13" y="10"/>
                  </a:lnTo>
                  <a:lnTo>
                    <a:pt x="14" y="11"/>
                  </a:lnTo>
                  <a:lnTo>
                    <a:pt x="14" y="12"/>
                  </a:lnTo>
                  <a:lnTo>
                    <a:pt x="15" y="12"/>
                  </a:lnTo>
                  <a:lnTo>
                    <a:pt x="15" y="13"/>
                  </a:lnTo>
                  <a:lnTo>
                    <a:pt x="16" y="14"/>
                  </a:lnTo>
                  <a:lnTo>
                    <a:pt x="16" y="15"/>
                  </a:lnTo>
                  <a:lnTo>
                    <a:pt x="16" y="16"/>
                  </a:lnTo>
                  <a:lnTo>
                    <a:pt x="17" y="17"/>
                  </a:lnTo>
                  <a:lnTo>
                    <a:pt x="17" y="20"/>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29" name="Freeform 287">
              <a:extLst>
                <a:ext uri="{FF2B5EF4-FFF2-40B4-BE49-F238E27FC236}">
                  <a16:creationId xmlns:a16="http://schemas.microsoft.com/office/drawing/2014/main" id="{4A7D8AD6-EA18-4673-B422-1E7CE5469D7D}"/>
                </a:ext>
              </a:extLst>
            </p:cNvPr>
            <p:cNvSpPr>
              <a:spLocks/>
            </p:cNvSpPr>
            <p:nvPr/>
          </p:nvSpPr>
          <p:spPr bwMode="auto">
            <a:xfrm>
              <a:off x="4862613" y="3385803"/>
              <a:ext cx="7936" cy="15705"/>
            </a:xfrm>
            <a:custGeom>
              <a:avLst/>
              <a:gdLst>
                <a:gd name="T0" fmla="*/ 0 w 5"/>
                <a:gd name="T1" fmla="*/ 0 h 20"/>
                <a:gd name="T2" fmla="*/ 2147483646 w 5"/>
                <a:gd name="T3" fmla="*/ 2147483646 h 20"/>
                <a:gd name="T4" fmla="*/ 2147483646 w 5"/>
                <a:gd name="T5" fmla="*/ 2147483646 h 20"/>
                <a:gd name="T6" fmla="*/ 2147483646 w 5"/>
                <a:gd name="T7" fmla="*/ 2147483646 h 20"/>
                <a:gd name="T8" fmla="*/ 2147483646 w 5"/>
                <a:gd name="T9" fmla="*/ 2147483646 h 20"/>
                <a:gd name="T10" fmla="*/ 2147483646 w 5"/>
                <a:gd name="T11" fmla="*/ 2147483646 h 20"/>
                <a:gd name="T12" fmla="*/ 2147483646 w 5"/>
                <a:gd name="T13" fmla="*/ 2147483646 h 20"/>
                <a:gd name="T14" fmla="*/ 2147483646 w 5"/>
                <a:gd name="T15" fmla="*/ 2147483646 h 20"/>
                <a:gd name="T16" fmla="*/ 2147483646 w 5"/>
                <a:gd name="T17" fmla="*/ 2147483646 h 20"/>
                <a:gd name="T18" fmla="*/ 2147483646 w 5"/>
                <a:gd name="T19" fmla="*/ 2147483646 h 20"/>
                <a:gd name="T20" fmla="*/ 2147483646 w 5"/>
                <a:gd name="T21" fmla="*/ 2147483646 h 20"/>
                <a:gd name="T22" fmla="*/ 2147483646 w 5"/>
                <a:gd name="T23" fmla="*/ 2147483646 h 20"/>
                <a:gd name="T24" fmla="*/ 2147483646 w 5"/>
                <a:gd name="T25" fmla="*/ 2147483646 h 20"/>
                <a:gd name="T26" fmla="*/ 2147483646 w 5"/>
                <a:gd name="T27" fmla="*/ 2147483646 h 20"/>
                <a:gd name="T28" fmla="*/ 2147483646 w 5"/>
                <a:gd name="T29" fmla="*/ 2147483646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20">
                  <a:moveTo>
                    <a:pt x="0" y="0"/>
                  </a:moveTo>
                  <a:lnTo>
                    <a:pt x="1" y="2"/>
                  </a:lnTo>
                  <a:lnTo>
                    <a:pt x="1" y="4"/>
                  </a:lnTo>
                  <a:lnTo>
                    <a:pt x="2" y="6"/>
                  </a:lnTo>
                  <a:lnTo>
                    <a:pt x="2" y="8"/>
                  </a:lnTo>
                  <a:lnTo>
                    <a:pt x="2" y="9"/>
                  </a:lnTo>
                  <a:lnTo>
                    <a:pt x="3" y="10"/>
                  </a:lnTo>
                  <a:lnTo>
                    <a:pt x="3" y="12"/>
                  </a:lnTo>
                  <a:lnTo>
                    <a:pt x="3" y="13"/>
                  </a:lnTo>
                  <a:lnTo>
                    <a:pt x="4" y="14"/>
                  </a:lnTo>
                  <a:lnTo>
                    <a:pt x="4" y="16"/>
                  </a:lnTo>
                  <a:lnTo>
                    <a:pt x="5" y="17"/>
                  </a:lnTo>
                  <a:lnTo>
                    <a:pt x="5" y="19"/>
                  </a:lnTo>
                  <a:lnTo>
                    <a:pt x="5" y="20"/>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30" name="Freeform 288">
              <a:extLst>
                <a:ext uri="{FF2B5EF4-FFF2-40B4-BE49-F238E27FC236}">
                  <a16:creationId xmlns:a16="http://schemas.microsoft.com/office/drawing/2014/main" id="{1EFE217D-341C-4BE9-9091-7F2CD3F14908}"/>
                </a:ext>
              </a:extLst>
            </p:cNvPr>
            <p:cNvSpPr>
              <a:spLocks/>
            </p:cNvSpPr>
            <p:nvPr/>
          </p:nvSpPr>
          <p:spPr bwMode="auto">
            <a:xfrm>
              <a:off x="4870548" y="3401508"/>
              <a:ext cx="28569" cy="15705"/>
            </a:xfrm>
            <a:custGeom>
              <a:avLst/>
              <a:gdLst>
                <a:gd name="T0" fmla="*/ 0 w 18"/>
                <a:gd name="T1" fmla="*/ 0 h 20"/>
                <a:gd name="T2" fmla="*/ 2147483646 w 18"/>
                <a:gd name="T3" fmla="*/ 2147483646 h 20"/>
                <a:gd name="T4" fmla="*/ 2147483646 w 18"/>
                <a:gd name="T5" fmla="*/ 2147483646 h 20"/>
                <a:gd name="T6" fmla="*/ 2147483646 w 18"/>
                <a:gd name="T7" fmla="*/ 2147483646 h 20"/>
                <a:gd name="T8" fmla="*/ 2147483646 w 18"/>
                <a:gd name="T9" fmla="*/ 2147483646 h 20"/>
                <a:gd name="T10" fmla="*/ 2147483646 w 18"/>
                <a:gd name="T11" fmla="*/ 2147483646 h 20"/>
                <a:gd name="T12" fmla="*/ 2147483646 w 18"/>
                <a:gd name="T13" fmla="*/ 2147483646 h 20"/>
                <a:gd name="T14" fmla="*/ 2147483646 w 18"/>
                <a:gd name="T15" fmla="*/ 2147483646 h 20"/>
                <a:gd name="T16" fmla="*/ 2147483646 w 18"/>
                <a:gd name="T17" fmla="*/ 2147483646 h 20"/>
                <a:gd name="T18" fmla="*/ 2147483646 w 18"/>
                <a:gd name="T19" fmla="*/ 2147483646 h 20"/>
                <a:gd name="T20" fmla="*/ 2147483646 w 18"/>
                <a:gd name="T21" fmla="*/ 2147483646 h 20"/>
                <a:gd name="T22" fmla="*/ 2147483646 w 18"/>
                <a:gd name="T23" fmla="*/ 2147483646 h 20"/>
                <a:gd name="T24" fmla="*/ 2147483646 w 18"/>
                <a:gd name="T25" fmla="*/ 2147483646 h 20"/>
                <a:gd name="T26" fmla="*/ 2147483646 w 18"/>
                <a:gd name="T27" fmla="*/ 2147483646 h 20"/>
                <a:gd name="T28" fmla="*/ 2147483646 w 18"/>
                <a:gd name="T29" fmla="*/ 2147483646 h 20"/>
                <a:gd name="T30" fmla="*/ 2147483646 w 18"/>
                <a:gd name="T31" fmla="*/ 2147483646 h 20"/>
                <a:gd name="T32" fmla="*/ 2147483646 w 18"/>
                <a:gd name="T33" fmla="*/ 2147483646 h 20"/>
                <a:gd name="T34" fmla="*/ 2147483646 w 18"/>
                <a:gd name="T35" fmla="*/ 2147483646 h 20"/>
                <a:gd name="T36" fmla="*/ 2147483646 w 18"/>
                <a:gd name="T37" fmla="*/ 2147483646 h 20"/>
                <a:gd name="T38" fmla="*/ 2147483646 w 18"/>
                <a:gd name="T39" fmla="*/ 2147483646 h 20"/>
                <a:gd name="T40" fmla="*/ 2147483646 w 18"/>
                <a:gd name="T41" fmla="*/ 2147483646 h 20"/>
                <a:gd name="T42" fmla="*/ 2147483646 w 18"/>
                <a:gd name="T43" fmla="*/ 2147483646 h 20"/>
                <a:gd name="T44" fmla="*/ 2147483646 w 18"/>
                <a:gd name="T45" fmla="*/ 2147483646 h 20"/>
                <a:gd name="T46" fmla="*/ 2147483646 w 18"/>
                <a:gd name="T47" fmla="*/ 2147483646 h 20"/>
                <a:gd name="T48" fmla="*/ 2147483646 w 18"/>
                <a:gd name="T49" fmla="*/ 2147483646 h 20"/>
                <a:gd name="T50" fmla="*/ 2147483646 w 18"/>
                <a:gd name="T51" fmla="*/ 2147483646 h 20"/>
                <a:gd name="T52" fmla="*/ 2147483646 w 18"/>
                <a:gd name="T53" fmla="*/ 2147483646 h 20"/>
                <a:gd name="T54" fmla="*/ 2147483646 w 18"/>
                <a:gd name="T55" fmla="*/ 2147483646 h 20"/>
                <a:gd name="T56" fmla="*/ 2147483646 w 18"/>
                <a:gd name="T57" fmla="*/ 2147483646 h 20"/>
                <a:gd name="T58" fmla="*/ 2147483646 w 18"/>
                <a:gd name="T59" fmla="*/ 2147483646 h 20"/>
                <a:gd name="T60" fmla="*/ 2147483646 w 18"/>
                <a:gd name="T61" fmla="*/ 2147483646 h 20"/>
                <a:gd name="T62" fmla="*/ 2147483646 w 18"/>
                <a:gd name="T63" fmla="*/ 2147483646 h 20"/>
                <a:gd name="T64" fmla="*/ 2147483646 w 18"/>
                <a:gd name="T65" fmla="*/ 2147483646 h 20"/>
                <a:gd name="T66" fmla="*/ 2147483646 w 18"/>
                <a:gd name="T67" fmla="*/ 2147483646 h 20"/>
                <a:gd name="T68" fmla="*/ 2147483646 w 18"/>
                <a:gd name="T69" fmla="*/ 2147483646 h 20"/>
                <a:gd name="T70" fmla="*/ 2147483646 w 18"/>
                <a:gd name="T71" fmla="*/ 2147483646 h 20"/>
                <a:gd name="T72" fmla="*/ 2147483646 w 18"/>
                <a:gd name="T73" fmla="*/ 2147483646 h 20"/>
                <a:gd name="T74" fmla="*/ 2147483646 w 18"/>
                <a:gd name="T75" fmla="*/ 2147483646 h 20"/>
                <a:gd name="T76" fmla="*/ 2147483646 w 18"/>
                <a:gd name="T77" fmla="*/ 2147483646 h 20"/>
                <a:gd name="T78" fmla="*/ 2147483646 w 18"/>
                <a:gd name="T79" fmla="*/ 2147483646 h 20"/>
                <a:gd name="T80" fmla="*/ 2147483646 w 18"/>
                <a:gd name="T81" fmla="*/ 2147483646 h 20"/>
                <a:gd name="T82" fmla="*/ 2147483646 w 18"/>
                <a:gd name="T83" fmla="*/ 2147483646 h 20"/>
                <a:gd name="T84" fmla="*/ 2147483646 w 18"/>
                <a:gd name="T85" fmla="*/ 2147483646 h 20"/>
                <a:gd name="T86" fmla="*/ 2147483646 w 18"/>
                <a:gd name="T87" fmla="*/ 2147483646 h 20"/>
                <a:gd name="T88" fmla="*/ 2147483646 w 18"/>
                <a:gd name="T89" fmla="*/ 2147483646 h 20"/>
                <a:gd name="T90" fmla="*/ 2147483646 w 18"/>
                <a:gd name="T91" fmla="*/ 2147483646 h 20"/>
                <a:gd name="T92" fmla="*/ 2147483646 w 18"/>
                <a:gd name="T93" fmla="*/ 2147483646 h 20"/>
                <a:gd name="T94" fmla="*/ 2147483646 w 18"/>
                <a:gd name="T95" fmla="*/ 2147483646 h 20"/>
                <a:gd name="T96" fmla="*/ 2147483646 w 18"/>
                <a:gd name="T97" fmla="*/ 2147483646 h 20"/>
                <a:gd name="T98" fmla="*/ 2147483646 w 18"/>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
                  <a:moveTo>
                    <a:pt x="0" y="0"/>
                  </a:moveTo>
                  <a:lnTo>
                    <a:pt x="1" y="1"/>
                  </a:lnTo>
                  <a:lnTo>
                    <a:pt x="1" y="3"/>
                  </a:lnTo>
                  <a:lnTo>
                    <a:pt x="1" y="4"/>
                  </a:lnTo>
                  <a:lnTo>
                    <a:pt x="2" y="6"/>
                  </a:lnTo>
                  <a:lnTo>
                    <a:pt x="2" y="8"/>
                  </a:lnTo>
                  <a:lnTo>
                    <a:pt x="3" y="9"/>
                  </a:lnTo>
                  <a:lnTo>
                    <a:pt x="4" y="11"/>
                  </a:lnTo>
                  <a:lnTo>
                    <a:pt x="4" y="13"/>
                  </a:lnTo>
                  <a:lnTo>
                    <a:pt x="5" y="12"/>
                  </a:lnTo>
                  <a:lnTo>
                    <a:pt x="5" y="13"/>
                  </a:lnTo>
                  <a:lnTo>
                    <a:pt x="5" y="14"/>
                  </a:lnTo>
                  <a:lnTo>
                    <a:pt x="6" y="15"/>
                  </a:lnTo>
                  <a:lnTo>
                    <a:pt x="6" y="14"/>
                  </a:lnTo>
                  <a:lnTo>
                    <a:pt x="7" y="16"/>
                  </a:lnTo>
                  <a:lnTo>
                    <a:pt x="7" y="14"/>
                  </a:lnTo>
                  <a:lnTo>
                    <a:pt x="7" y="16"/>
                  </a:lnTo>
                  <a:lnTo>
                    <a:pt x="8" y="17"/>
                  </a:lnTo>
                  <a:lnTo>
                    <a:pt x="9" y="17"/>
                  </a:lnTo>
                  <a:lnTo>
                    <a:pt x="10" y="17"/>
                  </a:lnTo>
                  <a:lnTo>
                    <a:pt x="11" y="17"/>
                  </a:lnTo>
                  <a:lnTo>
                    <a:pt x="12" y="17"/>
                  </a:lnTo>
                  <a:lnTo>
                    <a:pt x="13" y="17"/>
                  </a:lnTo>
                  <a:lnTo>
                    <a:pt x="14" y="17"/>
                  </a:lnTo>
                  <a:lnTo>
                    <a:pt x="14" y="18"/>
                  </a:lnTo>
                  <a:lnTo>
                    <a:pt x="14" y="17"/>
                  </a:lnTo>
                  <a:lnTo>
                    <a:pt x="15" y="17"/>
                  </a:lnTo>
                  <a:lnTo>
                    <a:pt x="15" y="18"/>
                  </a:lnTo>
                  <a:lnTo>
                    <a:pt x="16" y="17"/>
                  </a:lnTo>
                  <a:lnTo>
                    <a:pt x="16" y="18"/>
                  </a:lnTo>
                  <a:lnTo>
                    <a:pt x="16" y="19"/>
                  </a:lnTo>
                  <a:lnTo>
                    <a:pt x="17" y="19"/>
                  </a:lnTo>
                  <a:lnTo>
                    <a:pt x="17" y="18"/>
                  </a:lnTo>
                  <a:lnTo>
                    <a:pt x="17" y="20"/>
                  </a:lnTo>
                  <a:lnTo>
                    <a:pt x="18" y="2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31" name="Freeform 289">
              <a:extLst>
                <a:ext uri="{FF2B5EF4-FFF2-40B4-BE49-F238E27FC236}">
                  <a16:creationId xmlns:a16="http://schemas.microsoft.com/office/drawing/2014/main" id="{2563CFD5-F5DF-4A79-81D6-56FC289CE02F}"/>
                </a:ext>
              </a:extLst>
            </p:cNvPr>
            <p:cNvSpPr>
              <a:spLocks/>
            </p:cNvSpPr>
            <p:nvPr/>
          </p:nvSpPr>
          <p:spPr bwMode="auto">
            <a:xfrm>
              <a:off x="4899118" y="3262523"/>
              <a:ext cx="26983" cy="157045"/>
            </a:xfrm>
            <a:custGeom>
              <a:avLst/>
              <a:gdLst>
                <a:gd name="T0" fmla="*/ 0 w 17"/>
                <a:gd name="T1" fmla="*/ 2147483646 h 200"/>
                <a:gd name="T2" fmla="*/ 0 w 17"/>
                <a:gd name="T3" fmla="*/ 2147483646 h 200"/>
                <a:gd name="T4" fmla="*/ 2147483646 w 17"/>
                <a:gd name="T5" fmla="*/ 2147483646 h 200"/>
                <a:gd name="T6" fmla="*/ 2147483646 w 17"/>
                <a:gd name="T7" fmla="*/ 2147483646 h 200"/>
                <a:gd name="T8" fmla="*/ 2147483646 w 17"/>
                <a:gd name="T9" fmla="*/ 2147483646 h 200"/>
                <a:gd name="T10" fmla="*/ 2147483646 w 17"/>
                <a:gd name="T11" fmla="*/ 2147483646 h 200"/>
                <a:gd name="T12" fmla="*/ 2147483646 w 17"/>
                <a:gd name="T13" fmla="*/ 2147483646 h 200"/>
                <a:gd name="T14" fmla="*/ 2147483646 w 17"/>
                <a:gd name="T15" fmla="*/ 2147483646 h 200"/>
                <a:gd name="T16" fmla="*/ 2147483646 w 17"/>
                <a:gd name="T17" fmla="*/ 2147483646 h 200"/>
                <a:gd name="T18" fmla="*/ 2147483646 w 17"/>
                <a:gd name="T19" fmla="*/ 2147483646 h 200"/>
                <a:gd name="T20" fmla="*/ 2147483646 w 17"/>
                <a:gd name="T21" fmla="*/ 2147483646 h 200"/>
                <a:gd name="T22" fmla="*/ 2147483646 w 17"/>
                <a:gd name="T23" fmla="*/ 2147483646 h 200"/>
                <a:gd name="T24" fmla="*/ 2147483646 w 17"/>
                <a:gd name="T25" fmla="*/ 2147483646 h 200"/>
                <a:gd name="T26" fmla="*/ 2147483646 w 17"/>
                <a:gd name="T27" fmla="*/ 2147483646 h 200"/>
                <a:gd name="T28" fmla="*/ 2147483646 w 17"/>
                <a:gd name="T29" fmla="*/ 2147483646 h 200"/>
                <a:gd name="T30" fmla="*/ 2147483646 w 17"/>
                <a:gd name="T31" fmla="*/ 2147483646 h 200"/>
                <a:gd name="T32" fmla="*/ 2147483646 w 17"/>
                <a:gd name="T33" fmla="*/ 2147483646 h 200"/>
                <a:gd name="T34" fmla="*/ 2147483646 w 17"/>
                <a:gd name="T35" fmla="*/ 2147483646 h 200"/>
                <a:gd name="T36" fmla="*/ 2147483646 w 17"/>
                <a:gd name="T37" fmla="*/ 2147483646 h 200"/>
                <a:gd name="T38" fmla="*/ 2147483646 w 17"/>
                <a:gd name="T39" fmla="*/ 2147483646 h 200"/>
                <a:gd name="T40" fmla="*/ 2147483646 w 17"/>
                <a:gd name="T41" fmla="*/ 2147483646 h 200"/>
                <a:gd name="T42" fmla="*/ 2147483646 w 17"/>
                <a:gd name="T43" fmla="*/ 2147483646 h 200"/>
                <a:gd name="T44" fmla="*/ 2147483646 w 17"/>
                <a:gd name="T45" fmla="*/ 2147483646 h 200"/>
                <a:gd name="T46" fmla="*/ 2147483646 w 17"/>
                <a:gd name="T47" fmla="*/ 2147483646 h 200"/>
                <a:gd name="T48" fmla="*/ 2147483646 w 17"/>
                <a:gd name="T49" fmla="*/ 2147483646 h 200"/>
                <a:gd name="T50" fmla="*/ 2147483646 w 17"/>
                <a:gd name="T51" fmla="*/ 2147483646 h 200"/>
                <a:gd name="T52" fmla="*/ 2147483646 w 17"/>
                <a:gd name="T53" fmla="*/ 2147483646 h 200"/>
                <a:gd name="T54" fmla="*/ 2147483646 w 17"/>
                <a:gd name="T55" fmla="*/ 2147483646 h 200"/>
                <a:gd name="T56" fmla="*/ 2147483646 w 17"/>
                <a:gd name="T57" fmla="*/ 2147483646 h 200"/>
                <a:gd name="T58" fmla="*/ 2147483646 w 17"/>
                <a:gd name="T59" fmla="*/ 2147483646 h 200"/>
                <a:gd name="T60" fmla="*/ 2147483646 w 17"/>
                <a:gd name="T61" fmla="*/ 2147483646 h 200"/>
                <a:gd name="T62" fmla="*/ 2147483646 w 17"/>
                <a:gd name="T63" fmla="*/ 2147483646 h 200"/>
                <a:gd name="T64" fmla="*/ 2147483646 w 17"/>
                <a:gd name="T65" fmla="*/ 0 h 200"/>
                <a:gd name="T66" fmla="*/ 2147483646 w 17"/>
                <a:gd name="T67" fmla="*/ 2147483646 h 200"/>
                <a:gd name="T68" fmla="*/ 2147483646 w 17"/>
                <a:gd name="T69" fmla="*/ 2147483646 h 200"/>
                <a:gd name="T70" fmla="*/ 2147483646 w 17"/>
                <a:gd name="T71" fmla="*/ 2147483646 h 200"/>
                <a:gd name="T72" fmla="*/ 2147483646 w 17"/>
                <a:gd name="T73" fmla="*/ 2147483646 h 200"/>
                <a:gd name="T74" fmla="*/ 2147483646 w 17"/>
                <a:gd name="T75" fmla="*/ 2147483646 h 200"/>
                <a:gd name="T76" fmla="*/ 2147483646 w 17"/>
                <a:gd name="T77" fmla="*/ 2147483646 h 200"/>
                <a:gd name="T78" fmla="*/ 2147483646 w 17"/>
                <a:gd name="T79" fmla="*/ 2147483646 h 200"/>
                <a:gd name="T80" fmla="*/ 2147483646 w 17"/>
                <a:gd name="T81" fmla="*/ 2147483646 h 200"/>
                <a:gd name="T82" fmla="*/ 2147483646 w 17"/>
                <a:gd name="T83" fmla="*/ 2147483646 h 200"/>
                <a:gd name="T84" fmla="*/ 2147483646 w 17"/>
                <a:gd name="T85" fmla="*/ 2147483646 h 200"/>
                <a:gd name="T86" fmla="*/ 2147483646 w 17"/>
                <a:gd name="T87" fmla="*/ 2147483646 h 200"/>
                <a:gd name="T88" fmla="*/ 2147483646 w 17"/>
                <a:gd name="T89" fmla="*/ 2147483646 h 200"/>
                <a:gd name="T90" fmla="*/ 2147483646 w 17"/>
                <a:gd name="T91" fmla="*/ 2147483646 h 200"/>
                <a:gd name="T92" fmla="*/ 2147483646 w 17"/>
                <a:gd name="T93" fmla="*/ 2147483646 h 200"/>
                <a:gd name="T94" fmla="*/ 2147483646 w 17"/>
                <a:gd name="T95" fmla="*/ 2147483646 h 200"/>
                <a:gd name="T96" fmla="*/ 2147483646 w 17"/>
                <a:gd name="T97" fmla="*/ 2147483646 h 200"/>
                <a:gd name="T98" fmla="*/ 2147483646 w 17"/>
                <a:gd name="T99" fmla="*/ 2147483646 h 20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0">
                  <a:moveTo>
                    <a:pt x="0" y="197"/>
                  </a:moveTo>
                  <a:lnTo>
                    <a:pt x="0" y="197"/>
                  </a:lnTo>
                  <a:lnTo>
                    <a:pt x="1" y="198"/>
                  </a:lnTo>
                  <a:lnTo>
                    <a:pt x="1" y="200"/>
                  </a:lnTo>
                  <a:lnTo>
                    <a:pt x="2" y="199"/>
                  </a:lnTo>
                  <a:lnTo>
                    <a:pt x="3" y="199"/>
                  </a:lnTo>
                  <a:lnTo>
                    <a:pt x="3" y="197"/>
                  </a:lnTo>
                  <a:lnTo>
                    <a:pt x="3" y="196"/>
                  </a:lnTo>
                  <a:lnTo>
                    <a:pt x="4" y="193"/>
                  </a:lnTo>
                  <a:lnTo>
                    <a:pt x="4" y="190"/>
                  </a:lnTo>
                  <a:lnTo>
                    <a:pt x="4" y="184"/>
                  </a:lnTo>
                  <a:lnTo>
                    <a:pt x="5" y="180"/>
                  </a:lnTo>
                  <a:lnTo>
                    <a:pt x="5" y="174"/>
                  </a:lnTo>
                  <a:lnTo>
                    <a:pt x="6" y="165"/>
                  </a:lnTo>
                  <a:lnTo>
                    <a:pt x="6" y="156"/>
                  </a:lnTo>
                  <a:lnTo>
                    <a:pt x="6" y="144"/>
                  </a:lnTo>
                  <a:lnTo>
                    <a:pt x="7" y="129"/>
                  </a:lnTo>
                  <a:lnTo>
                    <a:pt x="7" y="113"/>
                  </a:lnTo>
                  <a:lnTo>
                    <a:pt x="7" y="98"/>
                  </a:lnTo>
                  <a:lnTo>
                    <a:pt x="8" y="84"/>
                  </a:lnTo>
                  <a:lnTo>
                    <a:pt x="8" y="71"/>
                  </a:lnTo>
                  <a:lnTo>
                    <a:pt x="8" y="57"/>
                  </a:lnTo>
                  <a:lnTo>
                    <a:pt x="9" y="44"/>
                  </a:lnTo>
                  <a:lnTo>
                    <a:pt x="9" y="32"/>
                  </a:lnTo>
                  <a:lnTo>
                    <a:pt x="10" y="23"/>
                  </a:lnTo>
                  <a:lnTo>
                    <a:pt x="10" y="15"/>
                  </a:lnTo>
                  <a:lnTo>
                    <a:pt x="10" y="9"/>
                  </a:lnTo>
                  <a:lnTo>
                    <a:pt x="11" y="5"/>
                  </a:lnTo>
                  <a:lnTo>
                    <a:pt x="11" y="3"/>
                  </a:lnTo>
                  <a:lnTo>
                    <a:pt x="11" y="0"/>
                  </a:lnTo>
                  <a:lnTo>
                    <a:pt x="12" y="2"/>
                  </a:lnTo>
                  <a:lnTo>
                    <a:pt x="12" y="1"/>
                  </a:lnTo>
                  <a:lnTo>
                    <a:pt x="12" y="4"/>
                  </a:lnTo>
                  <a:lnTo>
                    <a:pt x="13" y="7"/>
                  </a:lnTo>
                  <a:lnTo>
                    <a:pt x="13" y="9"/>
                  </a:lnTo>
                  <a:lnTo>
                    <a:pt x="13" y="14"/>
                  </a:lnTo>
                  <a:lnTo>
                    <a:pt x="14" y="19"/>
                  </a:lnTo>
                  <a:lnTo>
                    <a:pt x="14" y="26"/>
                  </a:lnTo>
                  <a:lnTo>
                    <a:pt x="14" y="31"/>
                  </a:lnTo>
                  <a:lnTo>
                    <a:pt x="15" y="37"/>
                  </a:lnTo>
                  <a:lnTo>
                    <a:pt x="15" y="42"/>
                  </a:lnTo>
                  <a:lnTo>
                    <a:pt x="15" y="49"/>
                  </a:lnTo>
                  <a:lnTo>
                    <a:pt x="16" y="55"/>
                  </a:lnTo>
                  <a:lnTo>
                    <a:pt x="16" y="61"/>
                  </a:lnTo>
                  <a:lnTo>
                    <a:pt x="17" y="64"/>
                  </a:lnTo>
                  <a:lnTo>
                    <a:pt x="17" y="69"/>
                  </a:lnTo>
                  <a:lnTo>
                    <a:pt x="17" y="7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32" name="Freeform 290">
              <a:extLst>
                <a:ext uri="{FF2B5EF4-FFF2-40B4-BE49-F238E27FC236}">
                  <a16:creationId xmlns:a16="http://schemas.microsoft.com/office/drawing/2014/main" id="{F1923EED-6563-4E36-B757-D551DD760F69}"/>
                </a:ext>
              </a:extLst>
            </p:cNvPr>
            <p:cNvSpPr>
              <a:spLocks/>
            </p:cNvSpPr>
            <p:nvPr/>
          </p:nvSpPr>
          <p:spPr bwMode="auto">
            <a:xfrm>
              <a:off x="4926100" y="3320629"/>
              <a:ext cx="28569" cy="74596"/>
            </a:xfrm>
            <a:custGeom>
              <a:avLst/>
              <a:gdLst>
                <a:gd name="T0" fmla="*/ 0 w 18"/>
                <a:gd name="T1" fmla="*/ 0 h 95"/>
                <a:gd name="T2" fmla="*/ 2147483646 w 18"/>
                <a:gd name="T3" fmla="*/ 2147483646 h 95"/>
                <a:gd name="T4" fmla="*/ 2147483646 w 18"/>
                <a:gd name="T5" fmla="*/ 2147483646 h 95"/>
                <a:gd name="T6" fmla="*/ 2147483646 w 18"/>
                <a:gd name="T7" fmla="*/ 2147483646 h 95"/>
                <a:gd name="T8" fmla="*/ 2147483646 w 18"/>
                <a:gd name="T9" fmla="*/ 2147483646 h 95"/>
                <a:gd name="T10" fmla="*/ 2147483646 w 18"/>
                <a:gd name="T11" fmla="*/ 2147483646 h 95"/>
                <a:gd name="T12" fmla="*/ 2147483646 w 18"/>
                <a:gd name="T13" fmla="*/ 2147483646 h 95"/>
                <a:gd name="T14" fmla="*/ 2147483646 w 18"/>
                <a:gd name="T15" fmla="*/ 2147483646 h 95"/>
                <a:gd name="T16" fmla="*/ 2147483646 w 18"/>
                <a:gd name="T17" fmla="*/ 2147483646 h 95"/>
                <a:gd name="T18" fmla="*/ 2147483646 w 18"/>
                <a:gd name="T19" fmla="*/ 2147483646 h 95"/>
                <a:gd name="T20" fmla="*/ 2147483646 w 18"/>
                <a:gd name="T21" fmla="*/ 2147483646 h 95"/>
                <a:gd name="T22" fmla="*/ 2147483646 w 18"/>
                <a:gd name="T23" fmla="*/ 2147483646 h 95"/>
                <a:gd name="T24" fmla="*/ 2147483646 w 18"/>
                <a:gd name="T25" fmla="*/ 2147483646 h 95"/>
                <a:gd name="T26" fmla="*/ 2147483646 w 18"/>
                <a:gd name="T27" fmla="*/ 2147483646 h 95"/>
                <a:gd name="T28" fmla="*/ 2147483646 w 18"/>
                <a:gd name="T29" fmla="*/ 2147483646 h 95"/>
                <a:gd name="T30" fmla="*/ 2147483646 w 18"/>
                <a:gd name="T31" fmla="*/ 2147483646 h 95"/>
                <a:gd name="T32" fmla="*/ 2147483646 w 18"/>
                <a:gd name="T33" fmla="*/ 2147483646 h 95"/>
                <a:gd name="T34" fmla="*/ 2147483646 w 18"/>
                <a:gd name="T35" fmla="*/ 2147483646 h 95"/>
                <a:gd name="T36" fmla="*/ 2147483646 w 18"/>
                <a:gd name="T37" fmla="*/ 2147483646 h 95"/>
                <a:gd name="T38" fmla="*/ 2147483646 w 18"/>
                <a:gd name="T39" fmla="*/ 2147483646 h 95"/>
                <a:gd name="T40" fmla="*/ 2147483646 w 18"/>
                <a:gd name="T41" fmla="*/ 2147483646 h 95"/>
                <a:gd name="T42" fmla="*/ 2147483646 w 18"/>
                <a:gd name="T43" fmla="*/ 2147483646 h 95"/>
                <a:gd name="T44" fmla="*/ 2147483646 w 18"/>
                <a:gd name="T45" fmla="*/ 2147483646 h 95"/>
                <a:gd name="T46" fmla="*/ 2147483646 w 18"/>
                <a:gd name="T47" fmla="*/ 2147483646 h 95"/>
                <a:gd name="T48" fmla="*/ 2147483646 w 18"/>
                <a:gd name="T49" fmla="*/ 2147483646 h 95"/>
                <a:gd name="T50" fmla="*/ 2147483646 w 18"/>
                <a:gd name="T51" fmla="*/ 2147483646 h 95"/>
                <a:gd name="T52" fmla="*/ 2147483646 w 18"/>
                <a:gd name="T53" fmla="*/ 2147483646 h 95"/>
                <a:gd name="T54" fmla="*/ 2147483646 w 18"/>
                <a:gd name="T55" fmla="*/ 2147483646 h 95"/>
                <a:gd name="T56" fmla="*/ 2147483646 w 18"/>
                <a:gd name="T57" fmla="*/ 2147483646 h 95"/>
                <a:gd name="T58" fmla="*/ 2147483646 w 18"/>
                <a:gd name="T59" fmla="*/ 2147483646 h 95"/>
                <a:gd name="T60" fmla="*/ 2147483646 w 18"/>
                <a:gd name="T61" fmla="*/ 2147483646 h 95"/>
                <a:gd name="T62" fmla="*/ 2147483646 w 18"/>
                <a:gd name="T63" fmla="*/ 2147483646 h 95"/>
                <a:gd name="T64" fmla="*/ 2147483646 w 18"/>
                <a:gd name="T65" fmla="*/ 2147483646 h 95"/>
                <a:gd name="T66" fmla="*/ 2147483646 w 18"/>
                <a:gd name="T67" fmla="*/ 2147483646 h 95"/>
                <a:gd name="T68" fmla="*/ 2147483646 w 18"/>
                <a:gd name="T69" fmla="*/ 2147483646 h 95"/>
                <a:gd name="T70" fmla="*/ 2147483646 w 18"/>
                <a:gd name="T71" fmla="*/ 2147483646 h 95"/>
                <a:gd name="T72" fmla="*/ 2147483646 w 18"/>
                <a:gd name="T73" fmla="*/ 2147483646 h 95"/>
                <a:gd name="T74" fmla="*/ 2147483646 w 18"/>
                <a:gd name="T75" fmla="*/ 2147483646 h 95"/>
                <a:gd name="T76" fmla="*/ 2147483646 w 18"/>
                <a:gd name="T77" fmla="*/ 2147483646 h 95"/>
                <a:gd name="T78" fmla="*/ 2147483646 w 18"/>
                <a:gd name="T79" fmla="*/ 2147483646 h 95"/>
                <a:gd name="T80" fmla="*/ 2147483646 w 18"/>
                <a:gd name="T81" fmla="*/ 2147483646 h 95"/>
                <a:gd name="T82" fmla="*/ 2147483646 w 18"/>
                <a:gd name="T83" fmla="*/ 2147483646 h 95"/>
                <a:gd name="T84" fmla="*/ 2147483646 w 18"/>
                <a:gd name="T85" fmla="*/ 2147483646 h 95"/>
                <a:gd name="T86" fmla="*/ 2147483646 w 18"/>
                <a:gd name="T87" fmla="*/ 2147483646 h 95"/>
                <a:gd name="T88" fmla="*/ 2147483646 w 18"/>
                <a:gd name="T89" fmla="*/ 2147483646 h 95"/>
                <a:gd name="T90" fmla="*/ 2147483646 w 18"/>
                <a:gd name="T91" fmla="*/ 2147483646 h 95"/>
                <a:gd name="T92" fmla="*/ 2147483646 w 18"/>
                <a:gd name="T93" fmla="*/ 2147483646 h 95"/>
                <a:gd name="T94" fmla="*/ 2147483646 w 18"/>
                <a:gd name="T95" fmla="*/ 2147483646 h 95"/>
                <a:gd name="T96" fmla="*/ 2147483646 w 18"/>
                <a:gd name="T97" fmla="*/ 2147483646 h 95"/>
                <a:gd name="T98" fmla="*/ 2147483646 w 18"/>
                <a:gd name="T99" fmla="*/ 2147483646 h 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95">
                  <a:moveTo>
                    <a:pt x="0" y="0"/>
                  </a:moveTo>
                  <a:lnTo>
                    <a:pt x="1" y="6"/>
                  </a:lnTo>
                  <a:lnTo>
                    <a:pt x="1" y="11"/>
                  </a:lnTo>
                  <a:lnTo>
                    <a:pt x="1" y="15"/>
                  </a:lnTo>
                  <a:lnTo>
                    <a:pt x="2" y="17"/>
                  </a:lnTo>
                  <a:lnTo>
                    <a:pt x="2" y="21"/>
                  </a:lnTo>
                  <a:lnTo>
                    <a:pt x="2" y="24"/>
                  </a:lnTo>
                  <a:lnTo>
                    <a:pt x="3" y="27"/>
                  </a:lnTo>
                  <a:lnTo>
                    <a:pt x="3" y="31"/>
                  </a:lnTo>
                  <a:lnTo>
                    <a:pt x="4" y="34"/>
                  </a:lnTo>
                  <a:lnTo>
                    <a:pt x="4" y="36"/>
                  </a:lnTo>
                  <a:lnTo>
                    <a:pt x="4" y="39"/>
                  </a:lnTo>
                  <a:lnTo>
                    <a:pt x="5" y="41"/>
                  </a:lnTo>
                  <a:lnTo>
                    <a:pt x="5" y="43"/>
                  </a:lnTo>
                  <a:lnTo>
                    <a:pt x="5" y="45"/>
                  </a:lnTo>
                  <a:lnTo>
                    <a:pt x="6" y="44"/>
                  </a:lnTo>
                  <a:lnTo>
                    <a:pt x="6" y="46"/>
                  </a:lnTo>
                  <a:lnTo>
                    <a:pt x="6" y="48"/>
                  </a:lnTo>
                  <a:lnTo>
                    <a:pt x="7" y="50"/>
                  </a:lnTo>
                  <a:lnTo>
                    <a:pt x="7" y="52"/>
                  </a:lnTo>
                  <a:lnTo>
                    <a:pt x="7" y="53"/>
                  </a:lnTo>
                  <a:lnTo>
                    <a:pt x="8" y="55"/>
                  </a:lnTo>
                  <a:lnTo>
                    <a:pt x="9" y="57"/>
                  </a:lnTo>
                  <a:lnTo>
                    <a:pt x="9" y="59"/>
                  </a:lnTo>
                  <a:lnTo>
                    <a:pt x="10" y="60"/>
                  </a:lnTo>
                  <a:lnTo>
                    <a:pt x="10" y="62"/>
                  </a:lnTo>
                  <a:lnTo>
                    <a:pt x="10" y="63"/>
                  </a:lnTo>
                  <a:lnTo>
                    <a:pt x="11" y="67"/>
                  </a:lnTo>
                  <a:lnTo>
                    <a:pt x="11" y="68"/>
                  </a:lnTo>
                  <a:lnTo>
                    <a:pt x="11" y="70"/>
                  </a:lnTo>
                  <a:lnTo>
                    <a:pt x="12" y="72"/>
                  </a:lnTo>
                  <a:lnTo>
                    <a:pt x="12" y="76"/>
                  </a:lnTo>
                  <a:lnTo>
                    <a:pt x="13" y="79"/>
                  </a:lnTo>
                  <a:lnTo>
                    <a:pt x="13" y="81"/>
                  </a:lnTo>
                  <a:lnTo>
                    <a:pt x="13" y="82"/>
                  </a:lnTo>
                  <a:lnTo>
                    <a:pt x="14" y="85"/>
                  </a:lnTo>
                  <a:lnTo>
                    <a:pt x="14" y="86"/>
                  </a:lnTo>
                  <a:lnTo>
                    <a:pt x="14" y="88"/>
                  </a:lnTo>
                  <a:lnTo>
                    <a:pt x="15" y="91"/>
                  </a:lnTo>
                  <a:lnTo>
                    <a:pt x="15" y="92"/>
                  </a:lnTo>
                  <a:lnTo>
                    <a:pt x="16" y="93"/>
                  </a:lnTo>
                  <a:lnTo>
                    <a:pt x="16" y="94"/>
                  </a:lnTo>
                  <a:lnTo>
                    <a:pt x="17" y="95"/>
                  </a:lnTo>
                  <a:lnTo>
                    <a:pt x="18" y="94"/>
                  </a:lnTo>
                  <a:lnTo>
                    <a:pt x="18" y="9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33" name="Freeform 291">
              <a:extLst>
                <a:ext uri="{FF2B5EF4-FFF2-40B4-BE49-F238E27FC236}">
                  <a16:creationId xmlns:a16="http://schemas.microsoft.com/office/drawing/2014/main" id="{069FAE1C-9467-4C7F-BB0A-46BDA431EAD3}"/>
                </a:ext>
              </a:extLst>
            </p:cNvPr>
            <p:cNvSpPr>
              <a:spLocks/>
            </p:cNvSpPr>
            <p:nvPr/>
          </p:nvSpPr>
          <p:spPr bwMode="auto">
            <a:xfrm>
              <a:off x="4954670" y="3383447"/>
              <a:ext cx="26983" cy="25912"/>
            </a:xfrm>
            <a:custGeom>
              <a:avLst/>
              <a:gdLst>
                <a:gd name="T0" fmla="*/ 0 w 17"/>
                <a:gd name="T1" fmla="*/ 2147483646 h 33"/>
                <a:gd name="T2" fmla="*/ 0 w 17"/>
                <a:gd name="T3" fmla="*/ 2147483646 h 33"/>
                <a:gd name="T4" fmla="*/ 2147483646 w 17"/>
                <a:gd name="T5" fmla="*/ 2147483646 h 33"/>
                <a:gd name="T6" fmla="*/ 2147483646 w 17"/>
                <a:gd name="T7" fmla="*/ 2147483646 h 33"/>
                <a:gd name="T8" fmla="*/ 2147483646 w 17"/>
                <a:gd name="T9" fmla="*/ 2147483646 h 33"/>
                <a:gd name="T10" fmla="*/ 2147483646 w 17"/>
                <a:gd name="T11" fmla="*/ 2147483646 h 33"/>
                <a:gd name="T12" fmla="*/ 2147483646 w 17"/>
                <a:gd name="T13" fmla="*/ 2147483646 h 33"/>
                <a:gd name="T14" fmla="*/ 2147483646 w 17"/>
                <a:gd name="T15" fmla="*/ 2147483646 h 33"/>
                <a:gd name="T16" fmla="*/ 2147483646 w 17"/>
                <a:gd name="T17" fmla="*/ 2147483646 h 33"/>
                <a:gd name="T18" fmla="*/ 2147483646 w 17"/>
                <a:gd name="T19" fmla="*/ 2147483646 h 33"/>
                <a:gd name="T20" fmla="*/ 2147483646 w 17"/>
                <a:gd name="T21" fmla="*/ 2147483646 h 33"/>
                <a:gd name="T22" fmla="*/ 2147483646 w 17"/>
                <a:gd name="T23" fmla="*/ 2147483646 h 33"/>
                <a:gd name="T24" fmla="*/ 2147483646 w 17"/>
                <a:gd name="T25" fmla="*/ 2147483646 h 33"/>
                <a:gd name="T26" fmla="*/ 2147483646 w 17"/>
                <a:gd name="T27" fmla="*/ 2147483646 h 33"/>
                <a:gd name="T28" fmla="*/ 2147483646 w 17"/>
                <a:gd name="T29" fmla="*/ 2147483646 h 33"/>
                <a:gd name="T30" fmla="*/ 2147483646 w 17"/>
                <a:gd name="T31" fmla="*/ 2147483646 h 33"/>
                <a:gd name="T32" fmla="*/ 2147483646 w 17"/>
                <a:gd name="T33" fmla="*/ 2147483646 h 33"/>
                <a:gd name="T34" fmla="*/ 2147483646 w 17"/>
                <a:gd name="T35" fmla="*/ 2147483646 h 33"/>
                <a:gd name="T36" fmla="*/ 2147483646 w 17"/>
                <a:gd name="T37" fmla="*/ 0 h 33"/>
                <a:gd name="T38" fmla="*/ 2147483646 w 17"/>
                <a:gd name="T39" fmla="*/ 2147483646 h 33"/>
                <a:gd name="T40" fmla="*/ 2147483646 w 17"/>
                <a:gd name="T41" fmla="*/ 0 h 33"/>
                <a:gd name="T42" fmla="*/ 2147483646 w 17"/>
                <a:gd name="T43" fmla="*/ 2147483646 h 33"/>
                <a:gd name="T44" fmla="*/ 2147483646 w 17"/>
                <a:gd name="T45" fmla="*/ 2147483646 h 33"/>
                <a:gd name="T46" fmla="*/ 2147483646 w 17"/>
                <a:gd name="T47" fmla="*/ 2147483646 h 33"/>
                <a:gd name="T48" fmla="*/ 2147483646 w 17"/>
                <a:gd name="T49" fmla="*/ 2147483646 h 33"/>
                <a:gd name="T50" fmla="*/ 2147483646 w 17"/>
                <a:gd name="T51" fmla="*/ 2147483646 h 33"/>
                <a:gd name="T52" fmla="*/ 2147483646 w 17"/>
                <a:gd name="T53" fmla="*/ 2147483646 h 33"/>
                <a:gd name="T54" fmla="*/ 2147483646 w 17"/>
                <a:gd name="T55" fmla="*/ 2147483646 h 33"/>
                <a:gd name="T56" fmla="*/ 2147483646 w 17"/>
                <a:gd name="T57" fmla="*/ 2147483646 h 33"/>
                <a:gd name="T58" fmla="*/ 2147483646 w 17"/>
                <a:gd name="T59" fmla="*/ 2147483646 h 33"/>
                <a:gd name="T60" fmla="*/ 2147483646 w 17"/>
                <a:gd name="T61" fmla="*/ 2147483646 h 33"/>
                <a:gd name="T62" fmla="*/ 2147483646 w 17"/>
                <a:gd name="T63" fmla="*/ 2147483646 h 33"/>
                <a:gd name="T64" fmla="*/ 2147483646 w 17"/>
                <a:gd name="T65" fmla="*/ 2147483646 h 33"/>
                <a:gd name="T66" fmla="*/ 2147483646 w 17"/>
                <a:gd name="T67" fmla="*/ 2147483646 h 33"/>
                <a:gd name="T68" fmla="*/ 2147483646 w 17"/>
                <a:gd name="T69" fmla="*/ 2147483646 h 33"/>
                <a:gd name="T70" fmla="*/ 2147483646 w 17"/>
                <a:gd name="T71" fmla="*/ 2147483646 h 33"/>
                <a:gd name="T72" fmla="*/ 2147483646 w 17"/>
                <a:gd name="T73" fmla="*/ 2147483646 h 33"/>
                <a:gd name="T74" fmla="*/ 2147483646 w 17"/>
                <a:gd name="T75" fmla="*/ 2147483646 h 33"/>
                <a:gd name="T76" fmla="*/ 2147483646 w 17"/>
                <a:gd name="T77" fmla="*/ 2147483646 h 33"/>
                <a:gd name="T78" fmla="*/ 2147483646 w 17"/>
                <a:gd name="T79" fmla="*/ 2147483646 h 33"/>
                <a:gd name="T80" fmla="*/ 2147483646 w 17"/>
                <a:gd name="T81" fmla="*/ 2147483646 h 33"/>
                <a:gd name="T82" fmla="*/ 2147483646 w 17"/>
                <a:gd name="T83" fmla="*/ 2147483646 h 33"/>
                <a:gd name="T84" fmla="*/ 2147483646 w 17"/>
                <a:gd name="T85" fmla="*/ 2147483646 h 33"/>
                <a:gd name="T86" fmla="*/ 2147483646 w 17"/>
                <a:gd name="T87" fmla="*/ 2147483646 h 33"/>
                <a:gd name="T88" fmla="*/ 2147483646 w 17"/>
                <a:gd name="T89" fmla="*/ 2147483646 h 33"/>
                <a:gd name="T90" fmla="*/ 2147483646 w 17"/>
                <a:gd name="T91" fmla="*/ 2147483646 h 33"/>
                <a:gd name="T92" fmla="*/ 2147483646 w 17"/>
                <a:gd name="T93" fmla="*/ 2147483646 h 33"/>
                <a:gd name="T94" fmla="*/ 2147483646 w 17"/>
                <a:gd name="T95" fmla="*/ 2147483646 h 33"/>
                <a:gd name="T96" fmla="*/ 2147483646 w 17"/>
                <a:gd name="T97" fmla="*/ 2147483646 h 33"/>
                <a:gd name="T98" fmla="*/ 2147483646 w 17"/>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3">
                  <a:moveTo>
                    <a:pt x="0" y="15"/>
                  </a:moveTo>
                  <a:lnTo>
                    <a:pt x="0" y="13"/>
                  </a:lnTo>
                  <a:lnTo>
                    <a:pt x="1" y="13"/>
                  </a:lnTo>
                  <a:lnTo>
                    <a:pt x="1" y="12"/>
                  </a:lnTo>
                  <a:lnTo>
                    <a:pt x="2" y="12"/>
                  </a:lnTo>
                  <a:lnTo>
                    <a:pt x="2" y="11"/>
                  </a:lnTo>
                  <a:lnTo>
                    <a:pt x="2" y="8"/>
                  </a:lnTo>
                  <a:lnTo>
                    <a:pt x="3" y="8"/>
                  </a:lnTo>
                  <a:lnTo>
                    <a:pt x="3" y="7"/>
                  </a:lnTo>
                  <a:lnTo>
                    <a:pt x="4" y="6"/>
                  </a:lnTo>
                  <a:lnTo>
                    <a:pt x="4" y="5"/>
                  </a:lnTo>
                  <a:lnTo>
                    <a:pt x="5" y="4"/>
                  </a:lnTo>
                  <a:lnTo>
                    <a:pt x="5" y="3"/>
                  </a:lnTo>
                  <a:lnTo>
                    <a:pt x="5" y="2"/>
                  </a:lnTo>
                  <a:lnTo>
                    <a:pt x="6" y="2"/>
                  </a:lnTo>
                  <a:lnTo>
                    <a:pt x="6" y="1"/>
                  </a:lnTo>
                  <a:lnTo>
                    <a:pt x="6" y="0"/>
                  </a:lnTo>
                  <a:lnTo>
                    <a:pt x="7" y="2"/>
                  </a:lnTo>
                  <a:lnTo>
                    <a:pt x="7" y="0"/>
                  </a:lnTo>
                  <a:lnTo>
                    <a:pt x="7" y="1"/>
                  </a:lnTo>
                  <a:lnTo>
                    <a:pt x="8" y="1"/>
                  </a:lnTo>
                  <a:lnTo>
                    <a:pt x="8" y="2"/>
                  </a:lnTo>
                  <a:lnTo>
                    <a:pt x="8" y="4"/>
                  </a:lnTo>
                  <a:lnTo>
                    <a:pt x="9" y="4"/>
                  </a:lnTo>
                  <a:lnTo>
                    <a:pt x="9" y="5"/>
                  </a:lnTo>
                  <a:lnTo>
                    <a:pt x="10" y="5"/>
                  </a:lnTo>
                  <a:lnTo>
                    <a:pt x="10" y="8"/>
                  </a:lnTo>
                  <a:lnTo>
                    <a:pt x="11" y="9"/>
                  </a:lnTo>
                  <a:lnTo>
                    <a:pt x="11" y="10"/>
                  </a:lnTo>
                  <a:lnTo>
                    <a:pt x="11" y="11"/>
                  </a:lnTo>
                  <a:lnTo>
                    <a:pt x="12" y="13"/>
                  </a:lnTo>
                  <a:lnTo>
                    <a:pt x="12" y="14"/>
                  </a:lnTo>
                  <a:lnTo>
                    <a:pt x="12" y="15"/>
                  </a:lnTo>
                  <a:lnTo>
                    <a:pt x="13" y="15"/>
                  </a:lnTo>
                  <a:lnTo>
                    <a:pt x="13" y="17"/>
                  </a:lnTo>
                  <a:lnTo>
                    <a:pt x="13" y="20"/>
                  </a:lnTo>
                  <a:lnTo>
                    <a:pt x="14" y="21"/>
                  </a:lnTo>
                  <a:lnTo>
                    <a:pt x="14" y="23"/>
                  </a:lnTo>
                  <a:lnTo>
                    <a:pt x="14" y="24"/>
                  </a:lnTo>
                  <a:lnTo>
                    <a:pt x="15" y="25"/>
                  </a:lnTo>
                  <a:lnTo>
                    <a:pt x="15" y="26"/>
                  </a:lnTo>
                  <a:lnTo>
                    <a:pt x="16" y="27"/>
                  </a:lnTo>
                  <a:lnTo>
                    <a:pt x="16" y="29"/>
                  </a:lnTo>
                  <a:lnTo>
                    <a:pt x="16" y="31"/>
                  </a:lnTo>
                  <a:lnTo>
                    <a:pt x="17" y="31"/>
                  </a:lnTo>
                  <a:lnTo>
                    <a:pt x="17" y="3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34" name="Freeform 293">
              <a:extLst>
                <a:ext uri="{FF2B5EF4-FFF2-40B4-BE49-F238E27FC236}">
                  <a16:creationId xmlns:a16="http://schemas.microsoft.com/office/drawing/2014/main" id="{BBA99C0F-DDB3-48F4-BBB1-34C193D702D7}"/>
                </a:ext>
              </a:extLst>
            </p:cNvPr>
            <p:cNvSpPr>
              <a:spLocks/>
            </p:cNvSpPr>
            <p:nvPr/>
          </p:nvSpPr>
          <p:spPr bwMode="auto">
            <a:xfrm>
              <a:off x="5010221" y="3274301"/>
              <a:ext cx="26983" cy="146052"/>
            </a:xfrm>
            <a:custGeom>
              <a:avLst/>
              <a:gdLst>
                <a:gd name="T0" fmla="*/ 0 w 17"/>
                <a:gd name="T1" fmla="*/ 2147483646 h 186"/>
                <a:gd name="T2" fmla="*/ 0 w 17"/>
                <a:gd name="T3" fmla="*/ 2147483646 h 186"/>
                <a:gd name="T4" fmla="*/ 2147483646 w 17"/>
                <a:gd name="T5" fmla="*/ 2147483646 h 186"/>
                <a:gd name="T6" fmla="*/ 2147483646 w 17"/>
                <a:gd name="T7" fmla="*/ 2147483646 h 186"/>
                <a:gd name="T8" fmla="*/ 2147483646 w 17"/>
                <a:gd name="T9" fmla="*/ 2147483646 h 186"/>
                <a:gd name="T10" fmla="*/ 2147483646 w 17"/>
                <a:gd name="T11" fmla="*/ 2147483646 h 186"/>
                <a:gd name="T12" fmla="*/ 2147483646 w 17"/>
                <a:gd name="T13" fmla="*/ 2147483646 h 186"/>
                <a:gd name="T14" fmla="*/ 2147483646 w 17"/>
                <a:gd name="T15" fmla="*/ 2147483646 h 186"/>
                <a:gd name="T16" fmla="*/ 2147483646 w 17"/>
                <a:gd name="T17" fmla="*/ 2147483646 h 186"/>
                <a:gd name="T18" fmla="*/ 2147483646 w 17"/>
                <a:gd name="T19" fmla="*/ 2147483646 h 186"/>
                <a:gd name="T20" fmla="*/ 2147483646 w 17"/>
                <a:gd name="T21" fmla="*/ 2147483646 h 186"/>
                <a:gd name="T22" fmla="*/ 2147483646 w 17"/>
                <a:gd name="T23" fmla="*/ 2147483646 h 186"/>
                <a:gd name="T24" fmla="*/ 2147483646 w 17"/>
                <a:gd name="T25" fmla="*/ 2147483646 h 186"/>
                <a:gd name="T26" fmla="*/ 2147483646 w 17"/>
                <a:gd name="T27" fmla="*/ 2147483646 h 186"/>
                <a:gd name="T28" fmla="*/ 2147483646 w 17"/>
                <a:gd name="T29" fmla="*/ 2147483646 h 186"/>
                <a:gd name="T30" fmla="*/ 2147483646 w 17"/>
                <a:gd name="T31" fmla="*/ 2147483646 h 186"/>
                <a:gd name="T32" fmla="*/ 2147483646 w 17"/>
                <a:gd name="T33" fmla="*/ 2147483646 h 186"/>
                <a:gd name="T34" fmla="*/ 2147483646 w 17"/>
                <a:gd name="T35" fmla="*/ 2147483646 h 186"/>
                <a:gd name="T36" fmla="*/ 2147483646 w 17"/>
                <a:gd name="T37" fmla="*/ 2147483646 h 186"/>
                <a:gd name="T38" fmla="*/ 2147483646 w 17"/>
                <a:gd name="T39" fmla="*/ 2147483646 h 186"/>
                <a:gd name="T40" fmla="*/ 2147483646 w 17"/>
                <a:gd name="T41" fmla="*/ 2147483646 h 186"/>
                <a:gd name="T42" fmla="*/ 2147483646 w 17"/>
                <a:gd name="T43" fmla="*/ 2147483646 h 186"/>
                <a:gd name="T44" fmla="*/ 2147483646 w 17"/>
                <a:gd name="T45" fmla="*/ 2147483646 h 186"/>
                <a:gd name="T46" fmla="*/ 2147483646 w 17"/>
                <a:gd name="T47" fmla="*/ 0 h 186"/>
                <a:gd name="T48" fmla="*/ 2147483646 w 17"/>
                <a:gd name="T49" fmla="*/ 0 h 186"/>
                <a:gd name="T50" fmla="*/ 2147483646 w 17"/>
                <a:gd name="T51" fmla="*/ 0 h 186"/>
                <a:gd name="T52" fmla="*/ 2147483646 w 17"/>
                <a:gd name="T53" fmla="*/ 2147483646 h 186"/>
                <a:gd name="T54" fmla="*/ 2147483646 w 17"/>
                <a:gd name="T55" fmla="*/ 2147483646 h 186"/>
                <a:gd name="T56" fmla="*/ 2147483646 w 17"/>
                <a:gd name="T57" fmla="*/ 2147483646 h 186"/>
                <a:gd name="T58" fmla="*/ 2147483646 w 17"/>
                <a:gd name="T59" fmla="*/ 2147483646 h 186"/>
                <a:gd name="T60" fmla="*/ 2147483646 w 17"/>
                <a:gd name="T61" fmla="*/ 2147483646 h 186"/>
                <a:gd name="T62" fmla="*/ 2147483646 w 17"/>
                <a:gd name="T63" fmla="*/ 2147483646 h 186"/>
                <a:gd name="T64" fmla="*/ 2147483646 w 17"/>
                <a:gd name="T65" fmla="*/ 2147483646 h 186"/>
                <a:gd name="T66" fmla="*/ 2147483646 w 17"/>
                <a:gd name="T67" fmla="*/ 2147483646 h 186"/>
                <a:gd name="T68" fmla="*/ 2147483646 w 17"/>
                <a:gd name="T69" fmla="*/ 2147483646 h 186"/>
                <a:gd name="T70" fmla="*/ 2147483646 w 17"/>
                <a:gd name="T71" fmla="*/ 2147483646 h 186"/>
                <a:gd name="T72" fmla="*/ 2147483646 w 17"/>
                <a:gd name="T73" fmla="*/ 2147483646 h 186"/>
                <a:gd name="T74" fmla="*/ 2147483646 w 17"/>
                <a:gd name="T75" fmla="*/ 2147483646 h 186"/>
                <a:gd name="T76" fmla="*/ 2147483646 w 17"/>
                <a:gd name="T77" fmla="*/ 2147483646 h 186"/>
                <a:gd name="T78" fmla="*/ 2147483646 w 17"/>
                <a:gd name="T79" fmla="*/ 2147483646 h 186"/>
                <a:gd name="T80" fmla="*/ 2147483646 w 17"/>
                <a:gd name="T81" fmla="*/ 2147483646 h 186"/>
                <a:gd name="T82" fmla="*/ 2147483646 w 17"/>
                <a:gd name="T83" fmla="*/ 2147483646 h 186"/>
                <a:gd name="T84" fmla="*/ 2147483646 w 17"/>
                <a:gd name="T85" fmla="*/ 2147483646 h 186"/>
                <a:gd name="T86" fmla="*/ 2147483646 w 17"/>
                <a:gd name="T87" fmla="*/ 2147483646 h 186"/>
                <a:gd name="T88" fmla="*/ 2147483646 w 17"/>
                <a:gd name="T89" fmla="*/ 2147483646 h 186"/>
                <a:gd name="T90" fmla="*/ 2147483646 w 17"/>
                <a:gd name="T91" fmla="*/ 2147483646 h 186"/>
                <a:gd name="T92" fmla="*/ 2147483646 w 17"/>
                <a:gd name="T93" fmla="*/ 2147483646 h 186"/>
                <a:gd name="T94" fmla="*/ 2147483646 w 17"/>
                <a:gd name="T95" fmla="*/ 2147483646 h 186"/>
                <a:gd name="T96" fmla="*/ 2147483646 w 17"/>
                <a:gd name="T97" fmla="*/ 2147483646 h 186"/>
                <a:gd name="T98" fmla="*/ 2147483646 w 17"/>
                <a:gd name="T99" fmla="*/ 2147483646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6">
                  <a:moveTo>
                    <a:pt x="0" y="186"/>
                  </a:moveTo>
                  <a:lnTo>
                    <a:pt x="0" y="183"/>
                  </a:lnTo>
                  <a:lnTo>
                    <a:pt x="1" y="181"/>
                  </a:lnTo>
                  <a:lnTo>
                    <a:pt x="1" y="178"/>
                  </a:lnTo>
                  <a:lnTo>
                    <a:pt x="1" y="172"/>
                  </a:lnTo>
                  <a:lnTo>
                    <a:pt x="2" y="166"/>
                  </a:lnTo>
                  <a:lnTo>
                    <a:pt x="2" y="160"/>
                  </a:lnTo>
                  <a:lnTo>
                    <a:pt x="2" y="152"/>
                  </a:lnTo>
                  <a:lnTo>
                    <a:pt x="3" y="142"/>
                  </a:lnTo>
                  <a:lnTo>
                    <a:pt x="3" y="130"/>
                  </a:lnTo>
                  <a:lnTo>
                    <a:pt x="4" y="115"/>
                  </a:lnTo>
                  <a:lnTo>
                    <a:pt x="4" y="103"/>
                  </a:lnTo>
                  <a:lnTo>
                    <a:pt x="4" y="87"/>
                  </a:lnTo>
                  <a:lnTo>
                    <a:pt x="5" y="75"/>
                  </a:lnTo>
                  <a:lnTo>
                    <a:pt x="5" y="61"/>
                  </a:lnTo>
                  <a:lnTo>
                    <a:pt x="5" y="49"/>
                  </a:lnTo>
                  <a:lnTo>
                    <a:pt x="6" y="37"/>
                  </a:lnTo>
                  <a:lnTo>
                    <a:pt x="6" y="27"/>
                  </a:lnTo>
                  <a:lnTo>
                    <a:pt x="6" y="19"/>
                  </a:lnTo>
                  <a:lnTo>
                    <a:pt x="7" y="12"/>
                  </a:lnTo>
                  <a:lnTo>
                    <a:pt x="7" y="7"/>
                  </a:lnTo>
                  <a:lnTo>
                    <a:pt x="7" y="3"/>
                  </a:lnTo>
                  <a:lnTo>
                    <a:pt x="8" y="1"/>
                  </a:lnTo>
                  <a:lnTo>
                    <a:pt x="8" y="0"/>
                  </a:lnTo>
                  <a:lnTo>
                    <a:pt x="9" y="0"/>
                  </a:lnTo>
                  <a:lnTo>
                    <a:pt x="9" y="3"/>
                  </a:lnTo>
                  <a:lnTo>
                    <a:pt x="10" y="6"/>
                  </a:lnTo>
                  <a:lnTo>
                    <a:pt x="10" y="10"/>
                  </a:lnTo>
                  <a:lnTo>
                    <a:pt x="10" y="13"/>
                  </a:lnTo>
                  <a:lnTo>
                    <a:pt x="11" y="18"/>
                  </a:lnTo>
                  <a:lnTo>
                    <a:pt x="11" y="24"/>
                  </a:lnTo>
                  <a:lnTo>
                    <a:pt x="11" y="30"/>
                  </a:lnTo>
                  <a:lnTo>
                    <a:pt x="12" y="36"/>
                  </a:lnTo>
                  <a:lnTo>
                    <a:pt x="12" y="42"/>
                  </a:lnTo>
                  <a:lnTo>
                    <a:pt x="12" y="47"/>
                  </a:lnTo>
                  <a:lnTo>
                    <a:pt x="13" y="51"/>
                  </a:lnTo>
                  <a:lnTo>
                    <a:pt x="13" y="57"/>
                  </a:lnTo>
                  <a:lnTo>
                    <a:pt x="13" y="62"/>
                  </a:lnTo>
                  <a:lnTo>
                    <a:pt x="14" y="67"/>
                  </a:lnTo>
                  <a:lnTo>
                    <a:pt x="14" y="71"/>
                  </a:lnTo>
                  <a:lnTo>
                    <a:pt x="15" y="77"/>
                  </a:lnTo>
                  <a:lnTo>
                    <a:pt x="15" y="81"/>
                  </a:lnTo>
                  <a:lnTo>
                    <a:pt x="15" y="85"/>
                  </a:lnTo>
                  <a:lnTo>
                    <a:pt x="16" y="89"/>
                  </a:lnTo>
                  <a:lnTo>
                    <a:pt x="16" y="92"/>
                  </a:lnTo>
                  <a:lnTo>
                    <a:pt x="16" y="96"/>
                  </a:lnTo>
                  <a:lnTo>
                    <a:pt x="17" y="100"/>
                  </a:lnTo>
                  <a:lnTo>
                    <a:pt x="17" y="103"/>
                  </a:lnTo>
                  <a:lnTo>
                    <a:pt x="17" y="10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35" name="Freeform 294">
              <a:extLst>
                <a:ext uri="{FF2B5EF4-FFF2-40B4-BE49-F238E27FC236}">
                  <a16:creationId xmlns:a16="http://schemas.microsoft.com/office/drawing/2014/main" id="{1852729F-E37D-43FA-A927-28704C54333B}"/>
                </a:ext>
              </a:extLst>
            </p:cNvPr>
            <p:cNvSpPr>
              <a:spLocks/>
            </p:cNvSpPr>
            <p:nvPr/>
          </p:nvSpPr>
          <p:spPr bwMode="auto">
            <a:xfrm>
              <a:off x="5037204" y="3356749"/>
              <a:ext cx="28569" cy="46328"/>
            </a:xfrm>
            <a:custGeom>
              <a:avLst/>
              <a:gdLst>
                <a:gd name="T0" fmla="*/ 0 w 18"/>
                <a:gd name="T1" fmla="*/ 0 h 59"/>
                <a:gd name="T2" fmla="*/ 2147483646 w 18"/>
                <a:gd name="T3" fmla="*/ 2147483646 h 59"/>
                <a:gd name="T4" fmla="*/ 2147483646 w 18"/>
                <a:gd name="T5" fmla="*/ 2147483646 h 59"/>
                <a:gd name="T6" fmla="*/ 2147483646 w 18"/>
                <a:gd name="T7" fmla="*/ 2147483646 h 59"/>
                <a:gd name="T8" fmla="*/ 2147483646 w 18"/>
                <a:gd name="T9" fmla="*/ 2147483646 h 59"/>
                <a:gd name="T10" fmla="*/ 2147483646 w 18"/>
                <a:gd name="T11" fmla="*/ 2147483646 h 59"/>
                <a:gd name="T12" fmla="*/ 2147483646 w 18"/>
                <a:gd name="T13" fmla="*/ 2147483646 h 59"/>
                <a:gd name="T14" fmla="*/ 2147483646 w 18"/>
                <a:gd name="T15" fmla="*/ 2147483646 h 59"/>
                <a:gd name="T16" fmla="*/ 2147483646 w 18"/>
                <a:gd name="T17" fmla="*/ 2147483646 h 59"/>
                <a:gd name="T18" fmla="*/ 2147483646 w 18"/>
                <a:gd name="T19" fmla="*/ 2147483646 h 59"/>
                <a:gd name="T20" fmla="*/ 2147483646 w 18"/>
                <a:gd name="T21" fmla="*/ 2147483646 h 59"/>
                <a:gd name="T22" fmla="*/ 2147483646 w 18"/>
                <a:gd name="T23" fmla="*/ 2147483646 h 59"/>
                <a:gd name="T24" fmla="*/ 2147483646 w 18"/>
                <a:gd name="T25" fmla="*/ 2147483646 h 59"/>
                <a:gd name="T26" fmla="*/ 2147483646 w 18"/>
                <a:gd name="T27" fmla="*/ 2147483646 h 59"/>
                <a:gd name="T28" fmla="*/ 2147483646 w 18"/>
                <a:gd name="T29" fmla="*/ 2147483646 h 59"/>
                <a:gd name="T30" fmla="*/ 2147483646 w 18"/>
                <a:gd name="T31" fmla="*/ 2147483646 h 59"/>
                <a:gd name="T32" fmla="*/ 2147483646 w 18"/>
                <a:gd name="T33" fmla="*/ 2147483646 h 59"/>
                <a:gd name="T34" fmla="*/ 2147483646 w 18"/>
                <a:gd name="T35" fmla="*/ 2147483646 h 59"/>
                <a:gd name="T36" fmla="*/ 2147483646 w 18"/>
                <a:gd name="T37" fmla="*/ 2147483646 h 59"/>
                <a:gd name="T38" fmla="*/ 2147483646 w 18"/>
                <a:gd name="T39" fmla="*/ 2147483646 h 59"/>
                <a:gd name="T40" fmla="*/ 2147483646 w 18"/>
                <a:gd name="T41" fmla="*/ 2147483646 h 59"/>
                <a:gd name="T42" fmla="*/ 2147483646 w 18"/>
                <a:gd name="T43" fmla="*/ 2147483646 h 59"/>
                <a:gd name="T44" fmla="*/ 2147483646 w 18"/>
                <a:gd name="T45" fmla="*/ 2147483646 h 59"/>
                <a:gd name="T46" fmla="*/ 2147483646 w 18"/>
                <a:gd name="T47" fmla="*/ 2147483646 h 59"/>
                <a:gd name="T48" fmla="*/ 2147483646 w 18"/>
                <a:gd name="T49" fmla="*/ 2147483646 h 59"/>
                <a:gd name="T50" fmla="*/ 2147483646 w 18"/>
                <a:gd name="T51" fmla="*/ 2147483646 h 59"/>
                <a:gd name="T52" fmla="*/ 2147483646 w 18"/>
                <a:gd name="T53" fmla="*/ 2147483646 h 59"/>
                <a:gd name="T54" fmla="*/ 2147483646 w 18"/>
                <a:gd name="T55" fmla="*/ 2147483646 h 59"/>
                <a:gd name="T56" fmla="*/ 2147483646 w 18"/>
                <a:gd name="T57" fmla="*/ 2147483646 h 59"/>
                <a:gd name="T58" fmla="*/ 2147483646 w 18"/>
                <a:gd name="T59" fmla="*/ 2147483646 h 59"/>
                <a:gd name="T60" fmla="*/ 2147483646 w 18"/>
                <a:gd name="T61" fmla="*/ 2147483646 h 59"/>
                <a:gd name="T62" fmla="*/ 2147483646 w 18"/>
                <a:gd name="T63" fmla="*/ 2147483646 h 59"/>
                <a:gd name="T64" fmla="*/ 2147483646 w 18"/>
                <a:gd name="T65" fmla="*/ 2147483646 h 59"/>
                <a:gd name="T66" fmla="*/ 2147483646 w 18"/>
                <a:gd name="T67" fmla="*/ 2147483646 h 59"/>
                <a:gd name="T68" fmla="*/ 2147483646 w 18"/>
                <a:gd name="T69" fmla="*/ 2147483646 h 59"/>
                <a:gd name="T70" fmla="*/ 2147483646 w 18"/>
                <a:gd name="T71" fmla="*/ 2147483646 h 59"/>
                <a:gd name="T72" fmla="*/ 2147483646 w 18"/>
                <a:gd name="T73" fmla="*/ 2147483646 h 59"/>
                <a:gd name="T74" fmla="*/ 2147483646 w 18"/>
                <a:gd name="T75" fmla="*/ 2147483646 h 59"/>
                <a:gd name="T76" fmla="*/ 2147483646 w 18"/>
                <a:gd name="T77" fmla="*/ 2147483646 h 59"/>
                <a:gd name="T78" fmla="*/ 2147483646 w 18"/>
                <a:gd name="T79" fmla="*/ 2147483646 h 59"/>
                <a:gd name="T80" fmla="*/ 2147483646 w 18"/>
                <a:gd name="T81" fmla="*/ 2147483646 h 59"/>
                <a:gd name="T82" fmla="*/ 2147483646 w 18"/>
                <a:gd name="T83" fmla="*/ 2147483646 h 59"/>
                <a:gd name="T84" fmla="*/ 2147483646 w 18"/>
                <a:gd name="T85" fmla="*/ 2147483646 h 59"/>
                <a:gd name="T86" fmla="*/ 2147483646 w 18"/>
                <a:gd name="T87" fmla="*/ 2147483646 h 59"/>
                <a:gd name="T88" fmla="*/ 2147483646 w 18"/>
                <a:gd name="T89" fmla="*/ 2147483646 h 59"/>
                <a:gd name="T90" fmla="*/ 2147483646 w 18"/>
                <a:gd name="T91" fmla="*/ 2147483646 h 59"/>
                <a:gd name="T92" fmla="*/ 2147483646 w 18"/>
                <a:gd name="T93" fmla="*/ 2147483646 h 59"/>
                <a:gd name="T94" fmla="*/ 2147483646 w 18"/>
                <a:gd name="T95" fmla="*/ 2147483646 h 59"/>
                <a:gd name="T96" fmla="*/ 2147483646 w 18"/>
                <a:gd name="T97" fmla="*/ 2147483646 h 59"/>
                <a:gd name="T98" fmla="*/ 2147483646 w 18"/>
                <a:gd name="T99" fmla="*/ 2147483646 h 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9">
                  <a:moveTo>
                    <a:pt x="0" y="0"/>
                  </a:moveTo>
                  <a:lnTo>
                    <a:pt x="1" y="3"/>
                  </a:lnTo>
                  <a:lnTo>
                    <a:pt x="1" y="4"/>
                  </a:lnTo>
                  <a:lnTo>
                    <a:pt x="2" y="7"/>
                  </a:lnTo>
                  <a:lnTo>
                    <a:pt x="2" y="10"/>
                  </a:lnTo>
                  <a:lnTo>
                    <a:pt x="2" y="12"/>
                  </a:lnTo>
                  <a:lnTo>
                    <a:pt x="3" y="12"/>
                  </a:lnTo>
                  <a:lnTo>
                    <a:pt x="3" y="14"/>
                  </a:lnTo>
                  <a:lnTo>
                    <a:pt x="3" y="16"/>
                  </a:lnTo>
                  <a:lnTo>
                    <a:pt x="4" y="18"/>
                  </a:lnTo>
                  <a:lnTo>
                    <a:pt x="4" y="19"/>
                  </a:lnTo>
                  <a:lnTo>
                    <a:pt x="4" y="21"/>
                  </a:lnTo>
                  <a:lnTo>
                    <a:pt x="5" y="21"/>
                  </a:lnTo>
                  <a:lnTo>
                    <a:pt x="5" y="22"/>
                  </a:lnTo>
                  <a:lnTo>
                    <a:pt x="5" y="24"/>
                  </a:lnTo>
                  <a:lnTo>
                    <a:pt x="6" y="24"/>
                  </a:lnTo>
                  <a:lnTo>
                    <a:pt x="6" y="25"/>
                  </a:lnTo>
                  <a:lnTo>
                    <a:pt x="7" y="27"/>
                  </a:lnTo>
                  <a:lnTo>
                    <a:pt x="7" y="29"/>
                  </a:lnTo>
                  <a:lnTo>
                    <a:pt x="7" y="31"/>
                  </a:lnTo>
                  <a:lnTo>
                    <a:pt x="8" y="32"/>
                  </a:lnTo>
                  <a:lnTo>
                    <a:pt x="8" y="34"/>
                  </a:lnTo>
                  <a:lnTo>
                    <a:pt x="8" y="36"/>
                  </a:lnTo>
                  <a:lnTo>
                    <a:pt x="9" y="37"/>
                  </a:lnTo>
                  <a:lnTo>
                    <a:pt x="9" y="39"/>
                  </a:lnTo>
                  <a:lnTo>
                    <a:pt x="9" y="42"/>
                  </a:lnTo>
                  <a:lnTo>
                    <a:pt x="10" y="45"/>
                  </a:lnTo>
                  <a:lnTo>
                    <a:pt x="10" y="47"/>
                  </a:lnTo>
                  <a:lnTo>
                    <a:pt x="10" y="49"/>
                  </a:lnTo>
                  <a:lnTo>
                    <a:pt x="11" y="51"/>
                  </a:lnTo>
                  <a:lnTo>
                    <a:pt x="11" y="54"/>
                  </a:lnTo>
                  <a:lnTo>
                    <a:pt x="12" y="54"/>
                  </a:lnTo>
                  <a:lnTo>
                    <a:pt x="12" y="56"/>
                  </a:lnTo>
                  <a:lnTo>
                    <a:pt x="12" y="57"/>
                  </a:lnTo>
                  <a:lnTo>
                    <a:pt x="13" y="57"/>
                  </a:lnTo>
                  <a:lnTo>
                    <a:pt x="13" y="59"/>
                  </a:lnTo>
                  <a:lnTo>
                    <a:pt x="13" y="58"/>
                  </a:lnTo>
                  <a:lnTo>
                    <a:pt x="14" y="58"/>
                  </a:lnTo>
                  <a:lnTo>
                    <a:pt x="14" y="59"/>
                  </a:lnTo>
                  <a:lnTo>
                    <a:pt x="14" y="58"/>
                  </a:lnTo>
                  <a:lnTo>
                    <a:pt x="15" y="58"/>
                  </a:lnTo>
                  <a:lnTo>
                    <a:pt x="16" y="57"/>
                  </a:lnTo>
                  <a:lnTo>
                    <a:pt x="16" y="56"/>
                  </a:lnTo>
                  <a:lnTo>
                    <a:pt x="17" y="55"/>
                  </a:lnTo>
                  <a:lnTo>
                    <a:pt x="17" y="53"/>
                  </a:lnTo>
                  <a:lnTo>
                    <a:pt x="17" y="51"/>
                  </a:lnTo>
                  <a:lnTo>
                    <a:pt x="18" y="50"/>
                  </a:lnTo>
                  <a:lnTo>
                    <a:pt x="18" y="4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36" name="Freeform 295">
              <a:extLst>
                <a:ext uri="{FF2B5EF4-FFF2-40B4-BE49-F238E27FC236}">
                  <a16:creationId xmlns:a16="http://schemas.microsoft.com/office/drawing/2014/main" id="{EA459624-D3A2-440F-B50E-1A43D2F40990}"/>
                </a:ext>
              </a:extLst>
            </p:cNvPr>
            <p:cNvSpPr>
              <a:spLocks/>
            </p:cNvSpPr>
            <p:nvPr/>
          </p:nvSpPr>
          <p:spPr bwMode="auto">
            <a:xfrm>
              <a:off x="5065773" y="3380306"/>
              <a:ext cx="28569" cy="39261"/>
            </a:xfrm>
            <a:custGeom>
              <a:avLst/>
              <a:gdLst>
                <a:gd name="T0" fmla="*/ 0 w 18"/>
                <a:gd name="T1" fmla="*/ 2147483646 h 50"/>
                <a:gd name="T2" fmla="*/ 0 w 18"/>
                <a:gd name="T3" fmla="*/ 2147483646 h 50"/>
                <a:gd name="T4" fmla="*/ 2147483646 w 18"/>
                <a:gd name="T5" fmla="*/ 2147483646 h 50"/>
                <a:gd name="T6" fmla="*/ 2147483646 w 18"/>
                <a:gd name="T7" fmla="*/ 2147483646 h 50"/>
                <a:gd name="T8" fmla="*/ 2147483646 w 18"/>
                <a:gd name="T9" fmla="*/ 2147483646 h 50"/>
                <a:gd name="T10" fmla="*/ 2147483646 w 18"/>
                <a:gd name="T11" fmla="*/ 2147483646 h 50"/>
                <a:gd name="T12" fmla="*/ 2147483646 w 18"/>
                <a:gd name="T13" fmla="*/ 2147483646 h 50"/>
                <a:gd name="T14" fmla="*/ 2147483646 w 18"/>
                <a:gd name="T15" fmla="*/ 2147483646 h 50"/>
                <a:gd name="T16" fmla="*/ 2147483646 w 18"/>
                <a:gd name="T17" fmla="*/ 2147483646 h 50"/>
                <a:gd name="T18" fmla="*/ 2147483646 w 18"/>
                <a:gd name="T19" fmla="*/ 2147483646 h 50"/>
                <a:gd name="T20" fmla="*/ 2147483646 w 18"/>
                <a:gd name="T21" fmla="*/ 2147483646 h 50"/>
                <a:gd name="T22" fmla="*/ 2147483646 w 18"/>
                <a:gd name="T23" fmla="*/ 2147483646 h 50"/>
                <a:gd name="T24" fmla="*/ 2147483646 w 18"/>
                <a:gd name="T25" fmla="*/ 2147483646 h 50"/>
                <a:gd name="T26" fmla="*/ 2147483646 w 18"/>
                <a:gd name="T27" fmla="*/ 2147483646 h 50"/>
                <a:gd name="T28" fmla="*/ 2147483646 w 18"/>
                <a:gd name="T29" fmla="*/ 2147483646 h 50"/>
                <a:gd name="T30" fmla="*/ 2147483646 w 18"/>
                <a:gd name="T31" fmla="*/ 0 h 50"/>
                <a:gd name="T32" fmla="*/ 2147483646 w 18"/>
                <a:gd name="T33" fmla="*/ 2147483646 h 50"/>
                <a:gd name="T34" fmla="*/ 2147483646 w 18"/>
                <a:gd name="T35" fmla="*/ 2147483646 h 50"/>
                <a:gd name="T36" fmla="*/ 2147483646 w 18"/>
                <a:gd name="T37" fmla="*/ 2147483646 h 50"/>
                <a:gd name="T38" fmla="*/ 2147483646 w 18"/>
                <a:gd name="T39" fmla="*/ 2147483646 h 50"/>
                <a:gd name="T40" fmla="*/ 2147483646 w 18"/>
                <a:gd name="T41" fmla="*/ 2147483646 h 50"/>
                <a:gd name="T42" fmla="*/ 2147483646 w 18"/>
                <a:gd name="T43" fmla="*/ 2147483646 h 50"/>
                <a:gd name="T44" fmla="*/ 2147483646 w 18"/>
                <a:gd name="T45" fmla="*/ 2147483646 h 50"/>
                <a:gd name="T46" fmla="*/ 2147483646 w 18"/>
                <a:gd name="T47" fmla="*/ 2147483646 h 50"/>
                <a:gd name="T48" fmla="*/ 2147483646 w 18"/>
                <a:gd name="T49" fmla="*/ 2147483646 h 50"/>
                <a:gd name="T50" fmla="*/ 2147483646 w 18"/>
                <a:gd name="T51" fmla="*/ 2147483646 h 50"/>
                <a:gd name="T52" fmla="*/ 2147483646 w 18"/>
                <a:gd name="T53" fmla="*/ 2147483646 h 50"/>
                <a:gd name="T54" fmla="*/ 2147483646 w 18"/>
                <a:gd name="T55" fmla="*/ 2147483646 h 50"/>
                <a:gd name="T56" fmla="*/ 2147483646 w 18"/>
                <a:gd name="T57" fmla="*/ 2147483646 h 50"/>
                <a:gd name="T58" fmla="*/ 2147483646 w 18"/>
                <a:gd name="T59" fmla="*/ 2147483646 h 50"/>
                <a:gd name="T60" fmla="*/ 2147483646 w 18"/>
                <a:gd name="T61" fmla="*/ 2147483646 h 50"/>
                <a:gd name="T62" fmla="*/ 2147483646 w 18"/>
                <a:gd name="T63" fmla="*/ 2147483646 h 50"/>
                <a:gd name="T64" fmla="*/ 2147483646 w 18"/>
                <a:gd name="T65" fmla="*/ 2147483646 h 50"/>
                <a:gd name="T66" fmla="*/ 2147483646 w 18"/>
                <a:gd name="T67" fmla="*/ 2147483646 h 50"/>
                <a:gd name="T68" fmla="*/ 2147483646 w 18"/>
                <a:gd name="T69" fmla="*/ 2147483646 h 50"/>
                <a:gd name="T70" fmla="*/ 2147483646 w 18"/>
                <a:gd name="T71" fmla="*/ 2147483646 h 50"/>
                <a:gd name="T72" fmla="*/ 2147483646 w 18"/>
                <a:gd name="T73" fmla="*/ 2147483646 h 50"/>
                <a:gd name="T74" fmla="*/ 2147483646 w 18"/>
                <a:gd name="T75" fmla="*/ 2147483646 h 50"/>
                <a:gd name="T76" fmla="*/ 2147483646 w 18"/>
                <a:gd name="T77" fmla="*/ 2147483646 h 50"/>
                <a:gd name="T78" fmla="*/ 2147483646 w 18"/>
                <a:gd name="T79" fmla="*/ 2147483646 h 50"/>
                <a:gd name="T80" fmla="*/ 2147483646 w 18"/>
                <a:gd name="T81" fmla="*/ 2147483646 h 50"/>
                <a:gd name="T82" fmla="*/ 2147483646 w 18"/>
                <a:gd name="T83" fmla="*/ 2147483646 h 50"/>
                <a:gd name="T84" fmla="*/ 2147483646 w 18"/>
                <a:gd name="T85" fmla="*/ 2147483646 h 50"/>
                <a:gd name="T86" fmla="*/ 2147483646 w 18"/>
                <a:gd name="T87" fmla="*/ 2147483646 h 50"/>
                <a:gd name="T88" fmla="*/ 2147483646 w 18"/>
                <a:gd name="T89" fmla="*/ 2147483646 h 50"/>
                <a:gd name="T90" fmla="*/ 2147483646 w 18"/>
                <a:gd name="T91" fmla="*/ 2147483646 h 50"/>
                <a:gd name="T92" fmla="*/ 2147483646 w 18"/>
                <a:gd name="T93" fmla="*/ 2147483646 h 50"/>
                <a:gd name="T94" fmla="*/ 2147483646 w 18"/>
                <a:gd name="T95" fmla="*/ 2147483646 h 50"/>
                <a:gd name="T96" fmla="*/ 2147483646 w 18"/>
                <a:gd name="T97" fmla="*/ 2147483646 h 50"/>
                <a:gd name="T98" fmla="*/ 2147483646 w 18"/>
                <a:gd name="T99" fmla="*/ 2147483646 h 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0">
                  <a:moveTo>
                    <a:pt x="0" y="18"/>
                  </a:moveTo>
                  <a:lnTo>
                    <a:pt x="0" y="17"/>
                  </a:lnTo>
                  <a:lnTo>
                    <a:pt x="1" y="15"/>
                  </a:lnTo>
                  <a:lnTo>
                    <a:pt x="1" y="14"/>
                  </a:lnTo>
                  <a:lnTo>
                    <a:pt x="1" y="12"/>
                  </a:lnTo>
                  <a:lnTo>
                    <a:pt x="2" y="11"/>
                  </a:lnTo>
                  <a:lnTo>
                    <a:pt x="2" y="8"/>
                  </a:lnTo>
                  <a:lnTo>
                    <a:pt x="3" y="7"/>
                  </a:lnTo>
                  <a:lnTo>
                    <a:pt x="3" y="5"/>
                  </a:lnTo>
                  <a:lnTo>
                    <a:pt x="4" y="4"/>
                  </a:lnTo>
                  <a:lnTo>
                    <a:pt x="4" y="3"/>
                  </a:lnTo>
                  <a:lnTo>
                    <a:pt x="5" y="2"/>
                  </a:lnTo>
                  <a:lnTo>
                    <a:pt x="5" y="3"/>
                  </a:lnTo>
                  <a:lnTo>
                    <a:pt x="5" y="0"/>
                  </a:lnTo>
                  <a:lnTo>
                    <a:pt x="6" y="1"/>
                  </a:lnTo>
                  <a:lnTo>
                    <a:pt x="7" y="1"/>
                  </a:lnTo>
                  <a:lnTo>
                    <a:pt x="7" y="2"/>
                  </a:lnTo>
                  <a:lnTo>
                    <a:pt x="8" y="3"/>
                  </a:lnTo>
                  <a:lnTo>
                    <a:pt x="8" y="4"/>
                  </a:lnTo>
                  <a:lnTo>
                    <a:pt x="9" y="7"/>
                  </a:lnTo>
                  <a:lnTo>
                    <a:pt x="9" y="8"/>
                  </a:lnTo>
                  <a:lnTo>
                    <a:pt x="9" y="10"/>
                  </a:lnTo>
                  <a:lnTo>
                    <a:pt x="10" y="12"/>
                  </a:lnTo>
                  <a:lnTo>
                    <a:pt x="10" y="13"/>
                  </a:lnTo>
                  <a:lnTo>
                    <a:pt x="10" y="15"/>
                  </a:lnTo>
                  <a:lnTo>
                    <a:pt x="11" y="18"/>
                  </a:lnTo>
                  <a:lnTo>
                    <a:pt x="11" y="20"/>
                  </a:lnTo>
                  <a:lnTo>
                    <a:pt x="11" y="22"/>
                  </a:lnTo>
                  <a:lnTo>
                    <a:pt x="12" y="24"/>
                  </a:lnTo>
                  <a:lnTo>
                    <a:pt x="12" y="26"/>
                  </a:lnTo>
                  <a:lnTo>
                    <a:pt x="12" y="27"/>
                  </a:lnTo>
                  <a:lnTo>
                    <a:pt x="13" y="28"/>
                  </a:lnTo>
                  <a:lnTo>
                    <a:pt x="13" y="32"/>
                  </a:lnTo>
                  <a:lnTo>
                    <a:pt x="14" y="34"/>
                  </a:lnTo>
                  <a:lnTo>
                    <a:pt x="14" y="35"/>
                  </a:lnTo>
                  <a:lnTo>
                    <a:pt x="14" y="36"/>
                  </a:lnTo>
                  <a:lnTo>
                    <a:pt x="15" y="39"/>
                  </a:lnTo>
                  <a:lnTo>
                    <a:pt x="15" y="40"/>
                  </a:lnTo>
                  <a:lnTo>
                    <a:pt x="15" y="42"/>
                  </a:lnTo>
                  <a:lnTo>
                    <a:pt x="16" y="43"/>
                  </a:lnTo>
                  <a:lnTo>
                    <a:pt x="16" y="44"/>
                  </a:lnTo>
                  <a:lnTo>
                    <a:pt x="16" y="46"/>
                  </a:lnTo>
                  <a:lnTo>
                    <a:pt x="17" y="47"/>
                  </a:lnTo>
                  <a:lnTo>
                    <a:pt x="17" y="48"/>
                  </a:lnTo>
                  <a:lnTo>
                    <a:pt x="18" y="5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37" name="Freeform 297">
              <a:extLst>
                <a:ext uri="{FF2B5EF4-FFF2-40B4-BE49-F238E27FC236}">
                  <a16:creationId xmlns:a16="http://schemas.microsoft.com/office/drawing/2014/main" id="{6CE28F1C-C925-4E99-A491-A1A0DA931BB0}"/>
                </a:ext>
              </a:extLst>
            </p:cNvPr>
            <p:cNvSpPr>
              <a:spLocks/>
            </p:cNvSpPr>
            <p:nvPr/>
          </p:nvSpPr>
          <p:spPr bwMode="auto">
            <a:xfrm>
              <a:off x="5121325" y="3264878"/>
              <a:ext cx="28569" cy="92656"/>
            </a:xfrm>
            <a:custGeom>
              <a:avLst/>
              <a:gdLst>
                <a:gd name="T0" fmla="*/ 0 w 18"/>
                <a:gd name="T1" fmla="*/ 2147483646 h 118"/>
                <a:gd name="T2" fmla="*/ 0 w 18"/>
                <a:gd name="T3" fmla="*/ 2147483646 h 118"/>
                <a:gd name="T4" fmla="*/ 2147483646 w 18"/>
                <a:gd name="T5" fmla="*/ 2147483646 h 118"/>
                <a:gd name="T6" fmla="*/ 2147483646 w 18"/>
                <a:gd name="T7" fmla="*/ 2147483646 h 118"/>
                <a:gd name="T8" fmla="*/ 2147483646 w 18"/>
                <a:gd name="T9" fmla="*/ 2147483646 h 118"/>
                <a:gd name="T10" fmla="*/ 2147483646 w 18"/>
                <a:gd name="T11" fmla="*/ 2147483646 h 118"/>
                <a:gd name="T12" fmla="*/ 2147483646 w 18"/>
                <a:gd name="T13" fmla="*/ 2147483646 h 118"/>
                <a:gd name="T14" fmla="*/ 2147483646 w 18"/>
                <a:gd name="T15" fmla="*/ 2147483646 h 118"/>
                <a:gd name="T16" fmla="*/ 2147483646 w 18"/>
                <a:gd name="T17" fmla="*/ 2147483646 h 118"/>
                <a:gd name="T18" fmla="*/ 2147483646 w 18"/>
                <a:gd name="T19" fmla="*/ 2147483646 h 118"/>
                <a:gd name="T20" fmla="*/ 2147483646 w 18"/>
                <a:gd name="T21" fmla="*/ 2147483646 h 118"/>
                <a:gd name="T22" fmla="*/ 2147483646 w 18"/>
                <a:gd name="T23" fmla="*/ 0 h 118"/>
                <a:gd name="T24" fmla="*/ 2147483646 w 18"/>
                <a:gd name="T25" fmla="*/ 0 h 118"/>
                <a:gd name="T26" fmla="*/ 2147483646 w 18"/>
                <a:gd name="T27" fmla="*/ 0 h 118"/>
                <a:gd name="T28" fmla="*/ 2147483646 w 18"/>
                <a:gd name="T29" fmla="*/ 2147483646 h 118"/>
                <a:gd name="T30" fmla="*/ 2147483646 w 18"/>
                <a:gd name="T31" fmla="*/ 2147483646 h 118"/>
                <a:gd name="T32" fmla="*/ 2147483646 w 18"/>
                <a:gd name="T33" fmla="*/ 2147483646 h 118"/>
                <a:gd name="T34" fmla="*/ 2147483646 w 18"/>
                <a:gd name="T35" fmla="*/ 2147483646 h 118"/>
                <a:gd name="T36" fmla="*/ 2147483646 w 18"/>
                <a:gd name="T37" fmla="*/ 2147483646 h 118"/>
                <a:gd name="T38" fmla="*/ 2147483646 w 18"/>
                <a:gd name="T39" fmla="*/ 2147483646 h 118"/>
                <a:gd name="T40" fmla="*/ 2147483646 w 18"/>
                <a:gd name="T41" fmla="*/ 2147483646 h 118"/>
                <a:gd name="T42" fmla="*/ 2147483646 w 18"/>
                <a:gd name="T43" fmla="*/ 2147483646 h 118"/>
                <a:gd name="T44" fmla="*/ 2147483646 w 18"/>
                <a:gd name="T45" fmla="*/ 2147483646 h 118"/>
                <a:gd name="T46" fmla="*/ 2147483646 w 18"/>
                <a:gd name="T47" fmla="*/ 2147483646 h 118"/>
                <a:gd name="T48" fmla="*/ 2147483646 w 18"/>
                <a:gd name="T49" fmla="*/ 2147483646 h 118"/>
                <a:gd name="T50" fmla="*/ 2147483646 w 18"/>
                <a:gd name="T51" fmla="*/ 2147483646 h 118"/>
                <a:gd name="T52" fmla="*/ 2147483646 w 18"/>
                <a:gd name="T53" fmla="*/ 2147483646 h 118"/>
                <a:gd name="T54" fmla="*/ 2147483646 w 18"/>
                <a:gd name="T55" fmla="*/ 2147483646 h 118"/>
                <a:gd name="T56" fmla="*/ 2147483646 w 18"/>
                <a:gd name="T57" fmla="*/ 2147483646 h 118"/>
                <a:gd name="T58" fmla="*/ 2147483646 w 18"/>
                <a:gd name="T59" fmla="*/ 2147483646 h 118"/>
                <a:gd name="T60" fmla="*/ 2147483646 w 18"/>
                <a:gd name="T61" fmla="*/ 2147483646 h 118"/>
                <a:gd name="T62" fmla="*/ 2147483646 w 18"/>
                <a:gd name="T63" fmla="*/ 2147483646 h 118"/>
                <a:gd name="T64" fmla="*/ 2147483646 w 18"/>
                <a:gd name="T65" fmla="*/ 2147483646 h 118"/>
                <a:gd name="T66" fmla="*/ 2147483646 w 18"/>
                <a:gd name="T67" fmla="*/ 2147483646 h 118"/>
                <a:gd name="T68" fmla="*/ 2147483646 w 18"/>
                <a:gd name="T69" fmla="*/ 2147483646 h 118"/>
                <a:gd name="T70" fmla="*/ 2147483646 w 18"/>
                <a:gd name="T71" fmla="*/ 2147483646 h 118"/>
                <a:gd name="T72" fmla="*/ 2147483646 w 18"/>
                <a:gd name="T73" fmla="*/ 2147483646 h 118"/>
                <a:gd name="T74" fmla="*/ 2147483646 w 18"/>
                <a:gd name="T75" fmla="*/ 2147483646 h 118"/>
                <a:gd name="T76" fmla="*/ 2147483646 w 18"/>
                <a:gd name="T77" fmla="*/ 2147483646 h 118"/>
                <a:gd name="T78" fmla="*/ 2147483646 w 18"/>
                <a:gd name="T79" fmla="*/ 2147483646 h 118"/>
                <a:gd name="T80" fmla="*/ 2147483646 w 18"/>
                <a:gd name="T81" fmla="*/ 2147483646 h 118"/>
                <a:gd name="T82" fmla="*/ 2147483646 w 18"/>
                <a:gd name="T83" fmla="*/ 2147483646 h 118"/>
                <a:gd name="T84" fmla="*/ 2147483646 w 18"/>
                <a:gd name="T85" fmla="*/ 2147483646 h 118"/>
                <a:gd name="T86" fmla="*/ 2147483646 w 18"/>
                <a:gd name="T87" fmla="*/ 2147483646 h 118"/>
                <a:gd name="T88" fmla="*/ 2147483646 w 18"/>
                <a:gd name="T89" fmla="*/ 2147483646 h 118"/>
                <a:gd name="T90" fmla="*/ 2147483646 w 18"/>
                <a:gd name="T91" fmla="*/ 2147483646 h 118"/>
                <a:gd name="T92" fmla="*/ 2147483646 w 18"/>
                <a:gd name="T93" fmla="*/ 2147483646 h 118"/>
                <a:gd name="T94" fmla="*/ 2147483646 w 18"/>
                <a:gd name="T95" fmla="*/ 2147483646 h 118"/>
                <a:gd name="T96" fmla="*/ 2147483646 w 18"/>
                <a:gd name="T97" fmla="*/ 2147483646 h 118"/>
                <a:gd name="T98" fmla="*/ 2147483646 w 18"/>
                <a:gd name="T99" fmla="*/ 2147483646 h 1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18">
                  <a:moveTo>
                    <a:pt x="0" y="91"/>
                  </a:moveTo>
                  <a:lnTo>
                    <a:pt x="0" y="77"/>
                  </a:lnTo>
                  <a:lnTo>
                    <a:pt x="1" y="61"/>
                  </a:lnTo>
                  <a:lnTo>
                    <a:pt x="1" y="49"/>
                  </a:lnTo>
                  <a:lnTo>
                    <a:pt x="1" y="37"/>
                  </a:lnTo>
                  <a:lnTo>
                    <a:pt x="2" y="28"/>
                  </a:lnTo>
                  <a:lnTo>
                    <a:pt x="2" y="19"/>
                  </a:lnTo>
                  <a:lnTo>
                    <a:pt x="2" y="13"/>
                  </a:lnTo>
                  <a:lnTo>
                    <a:pt x="3" y="7"/>
                  </a:lnTo>
                  <a:lnTo>
                    <a:pt x="3" y="4"/>
                  </a:lnTo>
                  <a:lnTo>
                    <a:pt x="4" y="1"/>
                  </a:lnTo>
                  <a:lnTo>
                    <a:pt x="4" y="0"/>
                  </a:lnTo>
                  <a:lnTo>
                    <a:pt x="5" y="0"/>
                  </a:lnTo>
                  <a:lnTo>
                    <a:pt x="5" y="2"/>
                  </a:lnTo>
                  <a:lnTo>
                    <a:pt x="5" y="5"/>
                  </a:lnTo>
                  <a:lnTo>
                    <a:pt x="6" y="8"/>
                  </a:lnTo>
                  <a:lnTo>
                    <a:pt x="6" y="13"/>
                  </a:lnTo>
                  <a:lnTo>
                    <a:pt x="6" y="16"/>
                  </a:lnTo>
                  <a:lnTo>
                    <a:pt x="7" y="21"/>
                  </a:lnTo>
                  <a:lnTo>
                    <a:pt x="7" y="27"/>
                  </a:lnTo>
                  <a:lnTo>
                    <a:pt x="8" y="32"/>
                  </a:lnTo>
                  <a:lnTo>
                    <a:pt x="8" y="37"/>
                  </a:lnTo>
                  <a:lnTo>
                    <a:pt x="8" y="43"/>
                  </a:lnTo>
                  <a:lnTo>
                    <a:pt x="9" y="47"/>
                  </a:lnTo>
                  <a:lnTo>
                    <a:pt x="9" y="53"/>
                  </a:lnTo>
                  <a:lnTo>
                    <a:pt x="9" y="57"/>
                  </a:lnTo>
                  <a:lnTo>
                    <a:pt x="10" y="60"/>
                  </a:lnTo>
                  <a:lnTo>
                    <a:pt x="10" y="65"/>
                  </a:lnTo>
                  <a:lnTo>
                    <a:pt x="10" y="68"/>
                  </a:lnTo>
                  <a:lnTo>
                    <a:pt x="11" y="74"/>
                  </a:lnTo>
                  <a:lnTo>
                    <a:pt x="11" y="77"/>
                  </a:lnTo>
                  <a:lnTo>
                    <a:pt x="11" y="80"/>
                  </a:lnTo>
                  <a:lnTo>
                    <a:pt x="12" y="83"/>
                  </a:lnTo>
                  <a:lnTo>
                    <a:pt x="12" y="87"/>
                  </a:lnTo>
                  <a:lnTo>
                    <a:pt x="13" y="90"/>
                  </a:lnTo>
                  <a:lnTo>
                    <a:pt x="13" y="92"/>
                  </a:lnTo>
                  <a:lnTo>
                    <a:pt x="13" y="95"/>
                  </a:lnTo>
                  <a:lnTo>
                    <a:pt x="14" y="98"/>
                  </a:lnTo>
                  <a:lnTo>
                    <a:pt x="14" y="100"/>
                  </a:lnTo>
                  <a:lnTo>
                    <a:pt x="14" y="103"/>
                  </a:lnTo>
                  <a:lnTo>
                    <a:pt x="15" y="105"/>
                  </a:lnTo>
                  <a:lnTo>
                    <a:pt x="15" y="106"/>
                  </a:lnTo>
                  <a:lnTo>
                    <a:pt x="15" y="108"/>
                  </a:lnTo>
                  <a:lnTo>
                    <a:pt x="16" y="110"/>
                  </a:lnTo>
                  <a:lnTo>
                    <a:pt x="16" y="112"/>
                  </a:lnTo>
                  <a:lnTo>
                    <a:pt x="16" y="114"/>
                  </a:lnTo>
                  <a:lnTo>
                    <a:pt x="17" y="116"/>
                  </a:lnTo>
                  <a:lnTo>
                    <a:pt x="17" y="117"/>
                  </a:lnTo>
                  <a:lnTo>
                    <a:pt x="18" y="1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38" name="Freeform 298">
              <a:extLst>
                <a:ext uri="{FF2B5EF4-FFF2-40B4-BE49-F238E27FC236}">
                  <a16:creationId xmlns:a16="http://schemas.microsoft.com/office/drawing/2014/main" id="{118BE62E-97F9-48CB-883B-D93B5AE2DD92}"/>
                </a:ext>
              </a:extLst>
            </p:cNvPr>
            <p:cNvSpPr>
              <a:spLocks/>
            </p:cNvSpPr>
            <p:nvPr/>
          </p:nvSpPr>
          <p:spPr bwMode="auto">
            <a:xfrm>
              <a:off x="5149894" y="3357535"/>
              <a:ext cx="26983" cy="40046"/>
            </a:xfrm>
            <a:custGeom>
              <a:avLst/>
              <a:gdLst>
                <a:gd name="T0" fmla="*/ 0 w 17"/>
                <a:gd name="T1" fmla="*/ 0 h 51"/>
                <a:gd name="T2" fmla="*/ 0 w 17"/>
                <a:gd name="T3" fmla="*/ 2147483646 h 51"/>
                <a:gd name="T4" fmla="*/ 0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2"/>
                  </a:lnTo>
                  <a:lnTo>
                    <a:pt x="0" y="4"/>
                  </a:lnTo>
                  <a:lnTo>
                    <a:pt x="1" y="6"/>
                  </a:lnTo>
                  <a:lnTo>
                    <a:pt x="1" y="8"/>
                  </a:lnTo>
                  <a:lnTo>
                    <a:pt x="1" y="9"/>
                  </a:lnTo>
                  <a:lnTo>
                    <a:pt x="2" y="11"/>
                  </a:lnTo>
                  <a:lnTo>
                    <a:pt x="2" y="13"/>
                  </a:lnTo>
                  <a:lnTo>
                    <a:pt x="2" y="15"/>
                  </a:lnTo>
                  <a:lnTo>
                    <a:pt x="3" y="18"/>
                  </a:lnTo>
                  <a:lnTo>
                    <a:pt x="3" y="20"/>
                  </a:lnTo>
                  <a:lnTo>
                    <a:pt x="4" y="22"/>
                  </a:lnTo>
                  <a:lnTo>
                    <a:pt x="4" y="25"/>
                  </a:lnTo>
                  <a:lnTo>
                    <a:pt x="4" y="28"/>
                  </a:lnTo>
                  <a:lnTo>
                    <a:pt x="5" y="30"/>
                  </a:lnTo>
                  <a:lnTo>
                    <a:pt x="5" y="32"/>
                  </a:lnTo>
                  <a:lnTo>
                    <a:pt x="5" y="37"/>
                  </a:lnTo>
                  <a:lnTo>
                    <a:pt x="6" y="38"/>
                  </a:lnTo>
                  <a:lnTo>
                    <a:pt x="6" y="41"/>
                  </a:lnTo>
                  <a:lnTo>
                    <a:pt x="6" y="43"/>
                  </a:lnTo>
                  <a:lnTo>
                    <a:pt x="7" y="45"/>
                  </a:lnTo>
                  <a:lnTo>
                    <a:pt x="7" y="46"/>
                  </a:lnTo>
                  <a:lnTo>
                    <a:pt x="7" y="48"/>
                  </a:lnTo>
                  <a:lnTo>
                    <a:pt x="8" y="49"/>
                  </a:lnTo>
                  <a:lnTo>
                    <a:pt x="9" y="50"/>
                  </a:lnTo>
                  <a:lnTo>
                    <a:pt x="9" y="51"/>
                  </a:lnTo>
                  <a:lnTo>
                    <a:pt x="9" y="50"/>
                  </a:lnTo>
                  <a:lnTo>
                    <a:pt x="10" y="50"/>
                  </a:lnTo>
                  <a:lnTo>
                    <a:pt x="11" y="49"/>
                  </a:lnTo>
                  <a:lnTo>
                    <a:pt x="11" y="48"/>
                  </a:lnTo>
                  <a:lnTo>
                    <a:pt x="12" y="48"/>
                  </a:lnTo>
                  <a:lnTo>
                    <a:pt x="12" y="46"/>
                  </a:lnTo>
                  <a:lnTo>
                    <a:pt x="12" y="45"/>
                  </a:lnTo>
                  <a:lnTo>
                    <a:pt x="13" y="44"/>
                  </a:lnTo>
                  <a:lnTo>
                    <a:pt x="13" y="43"/>
                  </a:lnTo>
                  <a:lnTo>
                    <a:pt x="13" y="41"/>
                  </a:lnTo>
                  <a:lnTo>
                    <a:pt x="14" y="41"/>
                  </a:lnTo>
                  <a:lnTo>
                    <a:pt x="14" y="39"/>
                  </a:lnTo>
                  <a:lnTo>
                    <a:pt x="15" y="39"/>
                  </a:lnTo>
                  <a:lnTo>
                    <a:pt x="15" y="38"/>
                  </a:lnTo>
                  <a:lnTo>
                    <a:pt x="15" y="37"/>
                  </a:lnTo>
                  <a:lnTo>
                    <a:pt x="16" y="36"/>
                  </a:lnTo>
                  <a:lnTo>
                    <a:pt x="16" y="35"/>
                  </a:lnTo>
                  <a:lnTo>
                    <a:pt x="16" y="34"/>
                  </a:lnTo>
                  <a:lnTo>
                    <a:pt x="17"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39" name="Freeform 299">
              <a:extLst>
                <a:ext uri="{FF2B5EF4-FFF2-40B4-BE49-F238E27FC236}">
                  <a16:creationId xmlns:a16="http://schemas.microsoft.com/office/drawing/2014/main" id="{5C1A047F-3F67-438C-89F7-D0213DF7BC68}"/>
                </a:ext>
              </a:extLst>
            </p:cNvPr>
            <p:cNvSpPr>
              <a:spLocks/>
            </p:cNvSpPr>
            <p:nvPr/>
          </p:nvSpPr>
          <p:spPr bwMode="auto">
            <a:xfrm>
              <a:off x="5176877" y="3384232"/>
              <a:ext cx="28569" cy="33764"/>
            </a:xfrm>
            <a:custGeom>
              <a:avLst/>
              <a:gdLst>
                <a:gd name="T0" fmla="*/ 0 w 18"/>
                <a:gd name="T1" fmla="*/ 0 h 43"/>
                <a:gd name="T2" fmla="*/ 0 w 18"/>
                <a:gd name="T3" fmla="*/ 0 h 43"/>
                <a:gd name="T4" fmla="*/ 2147483646 w 18"/>
                <a:gd name="T5" fmla="*/ 2147483646 h 43"/>
                <a:gd name="T6" fmla="*/ 2147483646 w 18"/>
                <a:gd name="T7" fmla="*/ 2147483646 h 43"/>
                <a:gd name="T8" fmla="*/ 2147483646 w 18"/>
                <a:gd name="T9" fmla="*/ 2147483646 h 43"/>
                <a:gd name="T10" fmla="*/ 2147483646 w 18"/>
                <a:gd name="T11" fmla="*/ 2147483646 h 43"/>
                <a:gd name="T12" fmla="*/ 2147483646 w 18"/>
                <a:gd name="T13" fmla="*/ 2147483646 h 43"/>
                <a:gd name="T14" fmla="*/ 2147483646 w 18"/>
                <a:gd name="T15" fmla="*/ 2147483646 h 43"/>
                <a:gd name="T16" fmla="*/ 2147483646 w 18"/>
                <a:gd name="T17" fmla="*/ 2147483646 h 43"/>
                <a:gd name="T18" fmla="*/ 2147483646 w 18"/>
                <a:gd name="T19" fmla="*/ 2147483646 h 43"/>
                <a:gd name="T20" fmla="*/ 2147483646 w 18"/>
                <a:gd name="T21" fmla="*/ 2147483646 h 43"/>
                <a:gd name="T22" fmla="*/ 2147483646 w 18"/>
                <a:gd name="T23" fmla="*/ 2147483646 h 43"/>
                <a:gd name="T24" fmla="*/ 2147483646 w 18"/>
                <a:gd name="T25" fmla="*/ 2147483646 h 43"/>
                <a:gd name="T26" fmla="*/ 2147483646 w 18"/>
                <a:gd name="T27" fmla="*/ 2147483646 h 43"/>
                <a:gd name="T28" fmla="*/ 2147483646 w 18"/>
                <a:gd name="T29" fmla="*/ 2147483646 h 43"/>
                <a:gd name="T30" fmla="*/ 2147483646 w 18"/>
                <a:gd name="T31" fmla="*/ 2147483646 h 43"/>
                <a:gd name="T32" fmla="*/ 2147483646 w 18"/>
                <a:gd name="T33" fmla="*/ 2147483646 h 43"/>
                <a:gd name="T34" fmla="*/ 2147483646 w 18"/>
                <a:gd name="T35" fmla="*/ 2147483646 h 43"/>
                <a:gd name="T36" fmla="*/ 2147483646 w 18"/>
                <a:gd name="T37" fmla="*/ 2147483646 h 43"/>
                <a:gd name="T38" fmla="*/ 2147483646 w 18"/>
                <a:gd name="T39" fmla="*/ 2147483646 h 43"/>
                <a:gd name="T40" fmla="*/ 2147483646 w 18"/>
                <a:gd name="T41" fmla="*/ 2147483646 h 43"/>
                <a:gd name="T42" fmla="*/ 2147483646 w 18"/>
                <a:gd name="T43" fmla="*/ 2147483646 h 43"/>
                <a:gd name="T44" fmla="*/ 2147483646 w 18"/>
                <a:gd name="T45" fmla="*/ 2147483646 h 43"/>
                <a:gd name="T46" fmla="*/ 2147483646 w 18"/>
                <a:gd name="T47" fmla="*/ 2147483646 h 43"/>
                <a:gd name="T48" fmla="*/ 2147483646 w 18"/>
                <a:gd name="T49" fmla="*/ 2147483646 h 43"/>
                <a:gd name="T50" fmla="*/ 2147483646 w 18"/>
                <a:gd name="T51" fmla="*/ 2147483646 h 43"/>
                <a:gd name="T52" fmla="*/ 2147483646 w 18"/>
                <a:gd name="T53" fmla="*/ 2147483646 h 43"/>
                <a:gd name="T54" fmla="*/ 2147483646 w 18"/>
                <a:gd name="T55" fmla="*/ 2147483646 h 43"/>
                <a:gd name="T56" fmla="*/ 2147483646 w 18"/>
                <a:gd name="T57" fmla="*/ 2147483646 h 43"/>
                <a:gd name="T58" fmla="*/ 2147483646 w 18"/>
                <a:gd name="T59" fmla="*/ 2147483646 h 43"/>
                <a:gd name="T60" fmla="*/ 2147483646 w 18"/>
                <a:gd name="T61" fmla="*/ 2147483646 h 43"/>
                <a:gd name="T62" fmla="*/ 2147483646 w 18"/>
                <a:gd name="T63" fmla="*/ 2147483646 h 43"/>
                <a:gd name="T64" fmla="*/ 2147483646 w 18"/>
                <a:gd name="T65" fmla="*/ 2147483646 h 43"/>
                <a:gd name="T66" fmla="*/ 2147483646 w 18"/>
                <a:gd name="T67" fmla="*/ 2147483646 h 43"/>
                <a:gd name="T68" fmla="*/ 2147483646 w 18"/>
                <a:gd name="T69" fmla="*/ 2147483646 h 43"/>
                <a:gd name="T70" fmla="*/ 2147483646 w 18"/>
                <a:gd name="T71" fmla="*/ 2147483646 h 43"/>
                <a:gd name="T72" fmla="*/ 2147483646 w 18"/>
                <a:gd name="T73" fmla="*/ 2147483646 h 43"/>
                <a:gd name="T74" fmla="*/ 2147483646 w 18"/>
                <a:gd name="T75" fmla="*/ 2147483646 h 43"/>
                <a:gd name="T76" fmla="*/ 2147483646 w 18"/>
                <a:gd name="T77" fmla="*/ 2147483646 h 43"/>
                <a:gd name="T78" fmla="*/ 2147483646 w 18"/>
                <a:gd name="T79" fmla="*/ 2147483646 h 43"/>
                <a:gd name="T80" fmla="*/ 2147483646 w 18"/>
                <a:gd name="T81" fmla="*/ 2147483646 h 43"/>
                <a:gd name="T82" fmla="*/ 2147483646 w 18"/>
                <a:gd name="T83" fmla="*/ 2147483646 h 43"/>
                <a:gd name="T84" fmla="*/ 2147483646 w 18"/>
                <a:gd name="T85" fmla="*/ 2147483646 h 43"/>
                <a:gd name="T86" fmla="*/ 2147483646 w 18"/>
                <a:gd name="T87" fmla="*/ 2147483646 h 43"/>
                <a:gd name="T88" fmla="*/ 2147483646 w 18"/>
                <a:gd name="T89" fmla="*/ 2147483646 h 43"/>
                <a:gd name="T90" fmla="*/ 2147483646 w 18"/>
                <a:gd name="T91" fmla="*/ 2147483646 h 43"/>
                <a:gd name="T92" fmla="*/ 2147483646 w 18"/>
                <a:gd name="T93" fmla="*/ 2147483646 h 43"/>
                <a:gd name="T94" fmla="*/ 2147483646 w 18"/>
                <a:gd name="T95" fmla="*/ 2147483646 h 43"/>
                <a:gd name="T96" fmla="*/ 2147483646 w 18"/>
                <a:gd name="T97" fmla="*/ 2147483646 h 43"/>
                <a:gd name="T98" fmla="*/ 2147483646 w 18"/>
                <a:gd name="T99" fmla="*/ 2147483646 h 4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3">
                  <a:moveTo>
                    <a:pt x="0" y="0"/>
                  </a:moveTo>
                  <a:lnTo>
                    <a:pt x="0" y="0"/>
                  </a:lnTo>
                  <a:lnTo>
                    <a:pt x="1" y="2"/>
                  </a:lnTo>
                  <a:lnTo>
                    <a:pt x="1" y="1"/>
                  </a:lnTo>
                  <a:lnTo>
                    <a:pt x="2" y="1"/>
                  </a:lnTo>
                  <a:lnTo>
                    <a:pt x="2" y="3"/>
                  </a:lnTo>
                  <a:lnTo>
                    <a:pt x="3" y="5"/>
                  </a:lnTo>
                  <a:lnTo>
                    <a:pt x="3" y="7"/>
                  </a:lnTo>
                  <a:lnTo>
                    <a:pt x="4" y="9"/>
                  </a:lnTo>
                  <a:lnTo>
                    <a:pt x="4" y="10"/>
                  </a:lnTo>
                  <a:lnTo>
                    <a:pt x="4" y="11"/>
                  </a:lnTo>
                  <a:lnTo>
                    <a:pt x="5" y="11"/>
                  </a:lnTo>
                  <a:lnTo>
                    <a:pt x="5" y="13"/>
                  </a:lnTo>
                  <a:lnTo>
                    <a:pt x="5" y="15"/>
                  </a:lnTo>
                  <a:lnTo>
                    <a:pt x="6" y="16"/>
                  </a:lnTo>
                  <a:lnTo>
                    <a:pt x="7" y="18"/>
                  </a:lnTo>
                  <a:lnTo>
                    <a:pt x="7" y="19"/>
                  </a:lnTo>
                  <a:lnTo>
                    <a:pt x="7" y="20"/>
                  </a:lnTo>
                  <a:lnTo>
                    <a:pt x="8" y="21"/>
                  </a:lnTo>
                  <a:lnTo>
                    <a:pt x="8" y="22"/>
                  </a:lnTo>
                  <a:lnTo>
                    <a:pt x="8" y="23"/>
                  </a:lnTo>
                  <a:lnTo>
                    <a:pt x="9" y="26"/>
                  </a:lnTo>
                  <a:lnTo>
                    <a:pt x="9" y="27"/>
                  </a:lnTo>
                  <a:lnTo>
                    <a:pt x="10" y="28"/>
                  </a:lnTo>
                  <a:lnTo>
                    <a:pt x="10" y="30"/>
                  </a:lnTo>
                  <a:lnTo>
                    <a:pt x="10" y="29"/>
                  </a:lnTo>
                  <a:lnTo>
                    <a:pt x="11" y="31"/>
                  </a:lnTo>
                  <a:lnTo>
                    <a:pt x="11" y="32"/>
                  </a:lnTo>
                  <a:lnTo>
                    <a:pt x="12" y="32"/>
                  </a:lnTo>
                  <a:lnTo>
                    <a:pt x="12" y="34"/>
                  </a:lnTo>
                  <a:lnTo>
                    <a:pt x="13" y="35"/>
                  </a:lnTo>
                  <a:lnTo>
                    <a:pt x="13" y="36"/>
                  </a:lnTo>
                  <a:lnTo>
                    <a:pt x="14" y="36"/>
                  </a:lnTo>
                  <a:lnTo>
                    <a:pt x="14" y="37"/>
                  </a:lnTo>
                  <a:lnTo>
                    <a:pt x="15" y="39"/>
                  </a:lnTo>
                  <a:lnTo>
                    <a:pt x="15" y="38"/>
                  </a:lnTo>
                  <a:lnTo>
                    <a:pt x="15" y="39"/>
                  </a:lnTo>
                  <a:lnTo>
                    <a:pt x="16" y="40"/>
                  </a:lnTo>
                  <a:lnTo>
                    <a:pt x="17" y="41"/>
                  </a:lnTo>
                  <a:lnTo>
                    <a:pt x="17" y="42"/>
                  </a:lnTo>
                  <a:lnTo>
                    <a:pt x="17" y="41"/>
                  </a:lnTo>
                  <a:lnTo>
                    <a:pt x="18" y="4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40" name="Freeform 301">
              <a:extLst>
                <a:ext uri="{FF2B5EF4-FFF2-40B4-BE49-F238E27FC236}">
                  <a16:creationId xmlns:a16="http://schemas.microsoft.com/office/drawing/2014/main" id="{4AC6509F-C1C0-493E-B6D8-CB636FED8B26}"/>
                </a:ext>
              </a:extLst>
            </p:cNvPr>
            <p:cNvSpPr>
              <a:spLocks/>
            </p:cNvSpPr>
            <p:nvPr/>
          </p:nvSpPr>
          <p:spPr bwMode="auto">
            <a:xfrm>
              <a:off x="5232428" y="3264093"/>
              <a:ext cx="28569" cy="109146"/>
            </a:xfrm>
            <a:custGeom>
              <a:avLst/>
              <a:gdLst>
                <a:gd name="T0" fmla="*/ 0 w 18"/>
                <a:gd name="T1" fmla="*/ 2147483646 h 139"/>
                <a:gd name="T2" fmla="*/ 0 w 18"/>
                <a:gd name="T3" fmla="*/ 2147483646 h 139"/>
                <a:gd name="T4" fmla="*/ 2147483646 w 18"/>
                <a:gd name="T5" fmla="*/ 2147483646 h 139"/>
                <a:gd name="T6" fmla="*/ 2147483646 w 18"/>
                <a:gd name="T7" fmla="*/ 2147483646 h 139"/>
                <a:gd name="T8" fmla="*/ 2147483646 w 18"/>
                <a:gd name="T9" fmla="*/ 2147483646 h 139"/>
                <a:gd name="T10" fmla="*/ 2147483646 w 18"/>
                <a:gd name="T11" fmla="*/ 2147483646 h 139"/>
                <a:gd name="T12" fmla="*/ 2147483646 w 18"/>
                <a:gd name="T13" fmla="*/ 2147483646 h 139"/>
                <a:gd name="T14" fmla="*/ 2147483646 w 18"/>
                <a:gd name="T15" fmla="*/ 0 h 139"/>
                <a:gd name="T16" fmla="*/ 2147483646 w 18"/>
                <a:gd name="T17" fmla="*/ 2147483646 h 139"/>
                <a:gd name="T18" fmla="*/ 2147483646 w 18"/>
                <a:gd name="T19" fmla="*/ 2147483646 h 139"/>
                <a:gd name="T20" fmla="*/ 2147483646 w 18"/>
                <a:gd name="T21" fmla="*/ 2147483646 h 139"/>
                <a:gd name="T22" fmla="*/ 2147483646 w 18"/>
                <a:gd name="T23" fmla="*/ 2147483646 h 139"/>
                <a:gd name="T24" fmla="*/ 2147483646 w 18"/>
                <a:gd name="T25" fmla="*/ 2147483646 h 139"/>
                <a:gd name="T26" fmla="*/ 2147483646 w 18"/>
                <a:gd name="T27" fmla="*/ 2147483646 h 139"/>
                <a:gd name="T28" fmla="*/ 2147483646 w 18"/>
                <a:gd name="T29" fmla="*/ 2147483646 h 139"/>
                <a:gd name="T30" fmla="*/ 2147483646 w 18"/>
                <a:gd name="T31" fmla="*/ 2147483646 h 139"/>
                <a:gd name="T32" fmla="*/ 2147483646 w 18"/>
                <a:gd name="T33" fmla="*/ 2147483646 h 139"/>
                <a:gd name="T34" fmla="*/ 2147483646 w 18"/>
                <a:gd name="T35" fmla="*/ 2147483646 h 139"/>
                <a:gd name="T36" fmla="*/ 2147483646 w 18"/>
                <a:gd name="T37" fmla="*/ 2147483646 h 139"/>
                <a:gd name="T38" fmla="*/ 2147483646 w 18"/>
                <a:gd name="T39" fmla="*/ 2147483646 h 139"/>
                <a:gd name="T40" fmla="*/ 2147483646 w 18"/>
                <a:gd name="T41" fmla="*/ 2147483646 h 139"/>
                <a:gd name="T42" fmla="*/ 2147483646 w 18"/>
                <a:gd name="T43" fmla="*/ 2147483646 h 139"/>
                <a:gd name="T44" fmla="*/ 2147483646 w 18"/>
                <a:gd name="T45" fmla="*/ 2147483646 h 139"/>
                <a:gd name="T46" fmla="*/ 2147483646 w 18"/>
                <a:gd name="T47" fmla="*/ 2147483646 h 139"/>
                <a:gd name="T48" fmla="*/ 2147483646 w 18"/>
                <a:gd name="T49" fmla="*/ 2147483646 h 139"/>
                <a:gd name="T50" fmla="*/ 2147483646 w 18"/>
                <a:gd name="T51" fmla="*/ 2147483646 h 139"/>
                <a:gd name="T52" fmla="*/ 2147483646 w 18"/>
                <a:gd name="T53" fmla="*/ 2147483646 h 139"/>
                <a:gd name="T54" fmla="*/ 2147483646 w 18"/>
                <a:gd name="T55" fmla="*/ 2147483646 h 139"/>
                <a:gd name="T56" fmla="*/ 2147483646 w 18"/>
                <a:gd name="T57" fmla="*/ 2147483646 h 139"/>
                <a:gd name="T58" fmla="*/ 2147483646 w 18"/>
                <a:gd name="T59" fmla="*/ 2147483646 h 139"/>
                <a:gd name="T60" fmla="*/ 2147483646 w 18"/>
                <a:gd name="T61" fmla="*/ 2147483646 h 139"/>
                <a:gd name="T62" fmla="*/ 2147483646 w 18"/>
                <a:gd name="T63" fmla="*/ 2147483646 h 139"/>
                <a:gd name="T64" fmla="*/ 2147483646 w 18"/>
                <a:gd name="T65" fmla="*/ 2147483646 h 139"/>
                <a:gd name="T66" fmla="*/ 2147483646 w 18"/>
                <a:gd name="T67" fmla="*/ 2147483646 h 139"/>
                <a:gd name="T68" fmla="*/ 2147483646 w 18"/>
                <a:gd name="T69" fmla="*/ 2147483646 h 139"/>
                <a:gd name="T70" fmla="*/ 2147483646 w 18"/>
                <a:gd name="T71" fmla="*/ 2147483646 h 139"/>
                <a:gd name="T72" fmla="*/ 2147483646 w 18"/>
                <a:gd name="T73" fmla="*/ 2147483646 h 139"/>
                <a:gd name="T74" fmla="*/ 2147483646 w 18"/>
                <a:gd name="T75" fmla="*/ 2147483646 h 139"/>
                <a:gd name="T76" fmla="*/ 2147483646 w 18"/>
                <a:gd name="T77" fmla="*/ 2147483646 h 139"/>
                <a:gd name="T78" fmla="*/ 2147483646 w 18"/>
                <a:gd name="T79" fmla="*/ 2147483646 h 139"/>
                <a:gd name="T80" fmla="*/ 2147483646 w 18"/>
                <a:gd name="T81" fmla="*/ 2147483646 h 139"/>
                <a:gd name="T82" fmla="*/ 2147483646 w 18"/>
                <a:gd name="T83" fmla="*/ 2147483646 h 139"/>
                <a:gd name="T84" fmla="*/ 2147483646 w 18"/>
                <a:gd name="T85" fmla="*/ 2147483646 h 139"/>
                <a:gd name="T86" fmla="*/ 2147483646 w 18"/>
                <a:gd name="T87" fmla="*/ 2147483646 h 139"/>
                <a:gd name="T88" fmla="*/ 2147483646 w 18"/>
                <a:gd name="T89" fmla="*/ 2147483646 h 139"/>
                <a:gd name="T90" fmla="*/ 2147483646 w 18"/>
                <a:gd name="T91" fmla="*/ 2147483646 h 139"/>
                <a:gd name="T92" fmla="*/ 2147483646 w 18"/>
                <a:gd name="T93" fmla="*/ 2147483646 h 139"/>
                <a:gd name="T94" fmla="*/ 2147483646 w 18"/>
                <a:gd name="T95" fmla="*/ 2147483646 h 139"/>
                <a:gd name="T96" fmla="*/ 2147483646 w 18"/>
                <a:gd name="T97" fmla="*/ 2147483646 h 139"/>
                <a:gd name="T98" fmla="*/ 2147483646 w 18"/>
                <a:gd name="T99" fmla="*/ 2147483646 h 1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9">
                  <a:moveTo>
                    <a:pt x="0" y="39"/>
                  </a:moveTo>
                  <a:lnTo>
                    <a:pt x="0" y="29"/>
                  </a:lnTo>
                  <a:lnTo>
                    <a:pt x="1" y="20"/>
                  </a:lnTo>
                  <a:lnTo>
                    <a:pt x="1" y="14"/>
                  </a:lnTo>
                  <a:lnTo>
                    <a:pt x="2" y="8"/>
                  </a:lnTo>
                  <a:lnTo>
                    <a:pt x="2" y="5"/>
                  </a:lnTo>
                  <a:lnTo>
                    <a:pt x="2" y="1"/>
                  </a:lnTo>
                  <a:lnTo>
                    <a:pt x="3" y="0"/>
                  </a:lnTo>
                  <a:lnTo>
                    <a:pt x="3" y="1"/>
                  </a:lnTo>
                  <a:lnTo>
                    <a:pt x="3" y="3"/>
                  </a:lnTo>
                  <a:lnTo>
                    <a:pt x="4" y="4"/>
                  </a:lnTo>
                  <a:lnTo>
                    <a:pt x="4" y="7"/>
                  </a:lnTo>
                  <a:lnTo>
                    <a:pt x="4" y="11"/>
                  </a:lnTo>
                  <a:lnTo>
                    <a:pt x="5" y="15"/>
                  </a:lnTo>
                  <a:lnTo>
                    <a:pt x="5" y="20"/>
                  </a:lnTo>
                  <a:lnTo>
                    <a:pt x="5" y="25"/>
                  </a:lnTo>
                  <a:lnTo>
                    <a:pt x="6" y="32"/>
                  </a:lnTo>
                  <a:lnTo>
                    <a:pt x="6" y="38"/>
                  </a:lnTo>
                  <a:lnTo>
                    <a:pt x="7" y="44"/>
                  </a:lnTo>
                  <a:lnTo>
                    <a:pt x="7" y="50"/>
                  </a:lnTo>
                  <a:lnTo>
                    <a:pt x="7" y="56"/>
                  </a:lnTo>
                  <a:lnTo>
                    <a:pt x="8" y="61"/>
                  </a:lnTo>
                  <a:lnTo>
                    <a:pt x="8" y="66"/>
                  </a:lnTo>
                  <a:lnTo>
                    <a:pt x="8" y="70"/>
                  </a:lnTo>
                  <a:lnTo>
                    <a:pt x="9" y="76"/>
                  </a:lnTo>
                  <a:lnTo>
                    <a:pt x="9" y="80"/>
                  </a:lnTo>
                  <a:lnTo>
                    <a:pt x="9" y="85"/>
                  </a:lnTo>
                  <a:lnTo>
                    <a:pt x="10" y="89"/>
                  </a:lnTo>
                  <a:lnTo>
                    <a:pt x="10" y="93"/>
                  </a:lnTo>
                  <a:lnTo>
                    <a:pt x="11" y="97"/>
                  </a:lnTo>
                  <a:lnTo>
                    <a:pt x="11" y="100"/>
                  </a:lnTo>
                  <a:lnTo>
                    <a:pt x="11" y="103"/>
                  </a:lnTo>
                  <a:lnTo>
                    <a:pt x="12" y="107"/>
                  </a:lnTo>
                  <a:lnTo>
                    <a:pt x="12" y="108"/>
                  </a:lnTo>
                  <a:lnTo>
                    <a:pt x="12" y="113"/>
                  </a:lnTo>
                  <a:lnTo>
                    <a:pt x="13" y="114"/>
                  </a:lnTo>
                  <a:lnTo>
                    <a:pt x="13" y="117"/>
                  </a:lnTo>
                  <a:lnTo>
                    <a:pt x="13" y="120"/>
                  </a:lnTo>
                  <a:lnTo>
                    <a:pt x="14" y="121"/>
                  </a:lnTo>
                  <a:lnTo>
                    <a:pt x="14" y="124"/>
                  </a:lnTo>
                  <a:lnTo>
                    <a:pt x="14" y="125"/>
                  </a:lnTo>
                  <a:lnTo>
                    <a:pt x="15" y="127"/>
                  </a:lnTo>
                  <a:lnTo>
                    <a:pt x="15" y="128"/>
                  </a:lnTo>
                  <a:lnTo>
                    <a:pt x="16" y="130"/>
                  </a:lnTo>
                  <a:lnTo>
                    <a:pt x="16" y="131"/>
                  </a:lnTo>
                  <a:lnTo>
                    <a:pt x="16" y="133"/>
                  </a:lnTo>
                  <a:lnTo>
                    <a:pt x="17" y="135"/>
                  </a:lnTo>
                  <a:lnTo>
                    <a:pt x="17" y="136"/>
                  </a:lnTo>
                  <a:lnTo>
                    <a:pt x="17" y="139"/>
                  </a:lnTo>
                  <a:lnTo>
                    <a:pt x="18" y="1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41" name="Freeform 302">
              <a:extLst>
                <a:ext uri="{FF2B5EF4-FFF2-40B4-BE49-F238E27FC236}">
                  <a16:creationId xmlns:a16="http://schemas.microsoft.com/office/drawing/2014/main" id="{DFDA7B06-5003-41E4-B9C3-B3936C1DDBC6}"/>
                </a:ext>
              </a:extLst>
            </p:cNvPr>
            <p:cNvSpPr>
              <a:spLocks/>
            </p:cNvSpPr>
            <p:nvPr/>
          </p:nvSpPr>
          <p:spPr bwMode="auto">
            <a:xfrm>
              <a:off x="5260998" y="3373239"/>
              <a:ext cx="26983" cy="26698"/>
            </a:xfrm>
            <a:custGeom>
              <a:avLst/>
              <a:gdLst>
                <a:gd name="T0" fmla="*/ 0 w 17"/>
                <a:gd name="T1" fmla="*/ 0 h 34"/>
                <a:gd name="T2" fmla="*/ 0 w 17"/>
                <a:gd name="T3" fmla="*/ 2147483646 h 34"/>
                <a:gd name="T4" fmla="*/ 0 w 17"/>
                <a:gd name="T5" fmla="*/ 2147483646 h 34"/>
                <a:gd name="T6" fmla="*/ 2147483646 w 17"/>
                <a:gd name="T7" fmla="*/ 2147483646 h 34"/>
                <a:gd name="T8" fmla="*/ 2147483646 w 17"/>
                <a:gd name="T9" fmla="*/ 2147483646 h 34"/>
                <a:gd name="T10" fmla="*/ 2147483646 w 17"/>
                <a:gd name="T11" fmla="*/ 2147483646 h 34"/>
                <a:gd name="T12" fmla="*/ 2147483646 w 17"/>
                <a:gd name="T13" fmla="*/ 2147483646 h 34"/>
                <a:gd name="T14" fmla="*/ 2147483646 w 17"/>
                <a:gd name="T15" fmla="*/ 2147483646 h 34"/>
                <a:gd name="T16" fmla="*/ 2147483646 w 17"/>
                <a:gd name="T17" fmla="*/ 2147483646 h 34"/>
                <a:gd name="T18" fmla="*/ 2147483646 w 17"/>
                <a:gd name="T19" fmla="*/ 2147483646 h 34"/>
                <a:gd name="T20" fmla="*/ 2147483646 w 17"/>
                <a:gd name="T21" fmla="*/ 2147483646 h 34"/>
                <a:gd name="T22" fmla="*/ 2147483646 w 17"/>
                <a:gd name="T23" fmla="*/ 2147483646 h 34"/>
                <a:gd name="T24" fmla="*/ 2147483646 w 17"/>
                <a:gd name="T25" fmla="*/ 2147483646 h 34"/>
                <a:gd name="T26" fmla="*/ 2147483646 w 17"/>
                <a:gd name="T27" fmla="*/ 2147483646 h 34"/>
                <a:gd name="T28" fmla="*/ 2147483646 w 17"/>
                <a:gd name="T29" fmla="*/ 2147483646 h 34"/>
                <a:gd name="T30" fmla="*/ 2147483646 w 17"/>
                <a:gd name="T31" fmla="*/ 2147483646 h 34"/>
                <a:gd name="T32" fmla="*/ 2147483646 w 17"/>
                <a:gd name="T33" fmla="*/ 2147483646 h 34"/>
                <a:gd name="T34" fmla="*/ 2147483646 w 17"/>
                <a:gd name="T35" fmla="*/ 2147483646 h 34"/>
                <a:gd name="T36" fmla="*/ 2147483646 w 17"/>
                <a:gd name="T37" fmla="*/ 2147483646 h 34"/>
                <a:gd name="T38" fmla="*/ 2147483646 w 17"/>
                <a:gd name="T39" fmla="*/ 2147483646 h 34"/>
                <a:gd name="T40" fmla="*/ 2147483646 w 17"/>
                <a:gd name="T41" fmla="*/ 2147483646 h 34"/>
                <a:gd name="T42" fmla="*/ 2147483646 w 17"/>
                <a:gd name="T43" fmla="*/ 2147483646 h 34"/>
                <a:gd name="T44" fmla="*/ 2147483646 w 17"/>
                <a:gd name="T45" fmla="*/ 2147483646 h 34"/>
                <a:gd name="T46" fmla="*/ 2147483646 w 17"/>
                <a:gd name="T47" fmla="*/ 2147483646 h 34"/>
                <a:gd name="T48" fmla="*/ 2147483646 w 17"/>
                <a:gd name="T49" fmla="*/ 2147483646 h 34"/>
                <a:gd name="T50" fmla="*/ 2147483646 w 17"/>
                <a:gd name="T51" fmla="*/ 2147483646 h 34"/>
                <a:gd name="T52" fmla="*/ 2147483646 w 17"/>
                <a:gd name="T53" fmla="*/ 2147483646 h 34"/>
                <a:gd name="T54" fmla="*/ 2147483646 w 17"/>
                <a:gd name="T55" fmla="*/ 2147483646 h 34"/>
                <a:gd name="T56" fmla="*/ 2147483646 w 17"/>
                <a:gd name="T57" fmla="*/ 2147483646 h 34"/>
                <a:gd name="T58" fmla="*/ 2147483646 w 17"/>
                <a:gd name="T59" fmla="*/ 2147483646 h 34"/>
                <a:gd name="T60" fmla="*/ 2147483646 w 17"/>
                <a:gd name="T61" fmla="*/ 2147483646 h 34"/>
                <a:gd name="T62" fmla="*/ 2147483646 w 17"/>
                <a:gd name="T63" fmla="*/ 2147483646 h 34"/>
                <a:gd name="T64" fmla="*/ 2147483646 w 17"/>
                <a:gd name="T65" fmla="*/ 2147483646 h 34"/>
                <a:gd name="T66" fmla="*/ 2147483646 w 17"/>
                <a:gd name="T67" fmla="*/ 2147483646 h 34"/>
                <a:gd name="T68" fmla="*/ 2147483646 w 17"/>
                <a:gd name="T69" fmla="*/ 2147483646 h 34"/>
                <a:gd name="T70" fmla="*/ 2147483646 w 17"/>
                <a:gd name="T71" fmla="*/ 2147483646 h 34"/>
                <a:gd name="T72" fmla="*/ 2147483646 w 17"/>
                <a:gd name="T73" fmla="*/ 2147483646 h 34"/>
                <a:gd name="T74" fmla="*/ 2147483646 w 17"/>
                <a:gd name="T75" fmla="*/ 2147483646 h 34"/>
                <a:gd name="T76" fmla="*/ 2147483646 w 17"/>
                <a:gd name="T77" fmla="*/ 2147483646 h 34"/>
                <a:gd name="T78" fmla="*/ 2147483646 w 17"/>
                <a:gd name="T79" fmla="*/ 2147483646 h 34"/>
                <a:gd name="T80" fmla="*/ 2147483646 w 17"/>
                <a:gd name="T81" fmla="*/ 2147483646 h 34"/>
                <a:gd name="T82" fmla="*/ 2147483646 w 17"/>
                <a:gd name="T83" fmla="*/ 2147483646 h 34"/>
                <a:gd name="T84" fmla="*/ 2147483646 w 17"/>
                <a:gd name="T85" fmla="*/ 2147483646 h 34"/>
                <a:gd name="T86" fmla="*/ 2147483646 w 17"/>
                <a:gd name="T87" fmla="*/ 2147483646 h 34"/>
                <a:gd name="T88" fmla="*/ 2147483646 w 17"/>
                <a:gd name="T89" fmla="*/ 2147483646 h 34"/>
                <a:gd name="T90" fmla="*/ 2147483646 w 17"/>
                <a:gd name="T91" fmla="*/ 2147483646 h 34"/>
                <a:gd name="T92" fmla="*/ 2147483646 w 17"/>
                <a:gd name="T93" fmla="*/ 2147483646 h 34"/>
                <a:gd name="T94" fmla="*/ 2147483646 w 17"/>
                <a:gd name="T95" fmla="*/ 2147483646 h 34"/>
                <a:gd name="T96" fmla="*/ 2147483646 w 17"/>
                <a:gd name="T97" fmla="*/ 2147483646 h 34"/>
                <a:gd name="T98" fmla="*/ 2147483646 w 17"/>
                <a:gd name="T99" fmla="*/ 2147483646 h 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4">
                  <a:moveTo>
                    <a:pt x="0" y="0"/>
                  </a:moveTo>
                  <a:lnTo>
                    <a:pt x="0" y="2"/>
                  </a:lnTo>
                  <a:lnTo>
                    <a:pt x="1" y="3"/>
                  </a:lnTo>
                  <a:lnTo>
                    <a:pt x="1" y="6"/>
                  </a:lnTo>
                  <a:lnTo>
                    <a:pt x="2" y="8"/>
                  </a:lnTo>
                  <a:lnTo>
                    <a:pt x="2" y="10"/>
                  </a:lnTo>
                  <a:lnTo>
                    <a:pt x="2" y="12"/>
                  </a:lnTo>
                  <a:lnTo>
                    <a:pt x="3" y="14"/>
                  </a:lnTo>
                  <a:lnTo>
                    <a:pt x="3" y="17"/>
                  </a:lnTo>
                  <a:lnTo>
                    <a:pt x="3" y="18"/>
                  </a:lnTo>
                  <a:lnTo>
                    <a:pt x="4" y="20"/>
                  </a:lnTo>
                  <a:lnTo>
                    <a:pt x="4" y="22"/>
                  </a:lnTo>
                  <a:lnTo>
                    <a:pt x="4" y="25"/>
                  </a:lnTo>
                  <a:lnTo>
                    <a:pt x="5" y="26"/>
                  </a:lnTo>
                  <a:lnTo>
                    <a:pt x="5" y="27"/>
                  </a:lnTo>
                  <a:lnTo>
                    <a:pt x="5" y="29"/>
                  </a:lnTo>
                  <a:lnTo>
                    <a:pt x="6" y="31"/>
                  </a:lnTo>
                  <a:lnTo>
                    <a:pt x="6" y="32"/>
                  </a:lnTo>
                  <a:lnTo>
                    <a:pt x="7" y="32"/>
                  </a:lnTo>
                  <a:lnTo>
                    <a:pt x="7" y="34"/>
                  </a:lnTo>
                  <a:lnTo>
                    <a:pt x="8" y="32"/>
                  </a:lnTo>
                  <a:lnTo>
                    <a:pt x="8" y="33"/>
                  </a:lnTo>
                  <a:lnTo>
                    <a:pt x="9" y="32"/>
                  </a:lnTo>
                  <a:lnTo>
                    <a:pt x="10" y="31"/>
                  </a:lnTo>
                  <a:lnTo>
                    <a:pt x="10" y="30"/>
                  </a:lnTo>
                  <a:lnTo>
                    <a:pt x="10" y="28"/>
                  </a:lnTo>
                  <a:lnTo>
                    <a:pt x="11" y="28"/>
                  </a:lnTo>
                  <a:lnTo>
                    <a:pt x="11" y="27"/>
                  </a:lnTo>
                  <a:lnTo>
                    <a:pt x="11" y="26"/>
                  </a:lnTo>
                  <a:lnTo>
                    <a:pt x="12" y="25"/>
                  </a:lnTo>
                  <a:lnTo>
                    <a:pt x="12" y="23"/>
                  </a:lnTo>
                  <a:lnTo>
                    <a:pt x="13" y="21"/>
                  </a:lnTo>
                  <a:lnTo>
                    <a:pt x="13" y="22"/>
                  </a:lnTo>
                  <a:lnTo>
                    <a:pt x="13" y="21"/>
                  </a:lnTo>
                  <a:lnTo>
                    <a:pt x="14" y="19"/>
                  </a:lnTo>
                  <a:lnTo>
                    <a:pt x="14" y="20"/>
                  </a:lnTo>
                  <a:lnTo>
                    <a:pt x="14" y="19"/>
                  </a:lnTo>
                  <a:lnTo>
                    <a:pt x="15" y="18"/>
                  </a:lnTo>
                  <a:lnTo>
                    <a:pt x="15" y="17"/>
                  </a:lnTo>
                  <a:lnTo>
                    <a:pt x="16" y="17"/>
                  </a:lnTo>
                  <a:lnTo>
                    <a:pt x="16" y="19"/>
                  </a:lnTo>
                  <a:lnTo>
                    <a:pt x="16" y="18"/>
                  </a:lnTo>
                  <a:lnTo>
                    <a:pt x="17" y="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742" name="Freeform 303">
              <a:extLst>
                <a:ext uri="{FF2B5EF4-FFF2-40B4-BE49-F238E27FC236}">
                  <a16:creationId xmlns:a16="http://schemas.microsoft.com/office/drawing/2014/main" id="{E05A346C-0EA2-4532-8342-59A483F864A4}"/>
                </a:ext>
              </a:extLst>
            </p:cNvPr>
            <p:cNvSpPr>
              <a:spLocks/>
            </p:cNvSpPr>
            <p:nvPr/>
          </p:nvSpPr>
          <p:spPr bwMode="auto">
            <a:xfrm>
              <a:off x="5287980" y="3388158"/>
              <a:ext cx="9523" cy="14134"/>
            </a:xfrm>
            <a:custGeom>
              <a:avLst/>
              <a:gdLst>
                <a:gd name="T0" fmla="*/ 0 w 6"/>
                <a:gd name="T1" fmla="*/ 0 h 18"/>
                <a:gd name="T2" fmla="*/ 2147483646 w 6"/>
                <a:gd name="T3" fmla="*/ 0 h 18"/>
                <a:gd name="T4" fmla="*/ 2147483646 w 6"/>
                <a:gd name="T5" fmla="*/ 2147483646 h 18"/>
                <a:gd name="T6" fmla="*/ 2147483646 w 6"/>
                <a:gd name="T7" fmla="*/ 2147483646 h 18"/>
                <a:gd name="T8" fmla="*/ 2147483646 w 6"/>
                <a:gd name="T9" fmla="*/ 2147483646 h 18"/>
                <a:gd name="T10" fmla="*/ 2147483646 w 6"/>
                <a:gd name="T11" fmla="*/ 2147483646 h 18"/>
                <a:gd name="T12" fmla="*/ 2147483646 w 6"/>
                <a:gd name="T13" fmla="*/ 2147483646 h 18"/>
                <a:gd name="T14" fmla="*/ 2147483646 w 6"/>
                <a:gd name="T15" fmla="*/ 2147483646 h 18"/>
                <a:gd name="T16" fmla="*/ 2147483646 w 6"/>
                <a:gd name="T17" fmla="*/ 2147483646 h 18"/>
                <a:gd name="T18" fmla="*/ 2147483646 w 6"/>
                <a:gd name="T19" fmla="*/ 2147483646 h 18"/>
                <a:gd name="T20" fmla="*/ 2147483646 w 6"/>
                <a:gd name="T21" fmla="*/ 2147483646 h 18"/>
                <a:gd name="T22" fmla="*/ 2147483646 w 6"/>
                <a:gd name="T23" fmla="*/ 2147483646 h 18"/>
                <a:gd name="T24" fmla="*/ 2147483646 w 6"/>
                <a:gd name="T25" fmla="*/ 2147483646 h 18"/>
                <a:gd name="T26" fmla="*/ 2147483646 w 6"/>
                <a:gd name="T27" fmla="*/ 2147483646 h 18"/>
                <a:gd name="T28" fmla="*/ 2147483646 w 6"/>
                <a:gd name="T29" fmla="*/ 2147483646 h 18"/>
                <a:gd name="T30" fmla="*/ 2147483646 w 6"/>
                <a:gd name="T31" fmla="*/ 2147483646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18">
                  <a:moveTo>
                    <a:pt x="0" y="0"/>
                  </a:moveTo>
                  <a:lnTo>
                    <a:pt x="1" y="0"/>
                  </a:lnTo>
                  <a:lnTo>
                    <a:pt x="1" y="1"/>
                  </a:lnTo>
                  <a:lnTo>
                    <a:pt x="1" y="2"/>
                  </a:lnTo>
                  <a:lnTo>
                    <a:pt x="2" y="3"/>
                  </a:lnTo>
                  <a:lnTo>
                    <a:pt x="2" y="5"/>
                  </a:lnTo>
                  <a:lnTo>
                    <a:pt x="3" y="6"/>
                  </a:lnTo>
                  <a:lnTo>
                    <a:pt x="3" y="8"/>
                  </a:lnTo>
                  <a:lnTo>
                    <a:pt x="4" y="10"/>
                  </a:lnTo>
                  <a:lnTo>
                    <a:pt x="4" y="11"/>
                  </a:lnTo>
                  <a:lnTo>
                    <a:pt x="4" y="12"/>
                  </a:lnTo>
                  <a:lnTo>
                    <a:pt x="5" y="13"/>
                  </a:lnTo>
                  <a:lnTo>
                    <a:pt x="5" y="16"/>
                  </a:lnTo>
                  <a:lnTo>
                    <a:pt x="6"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grpSp>
      <p:cxnSp>
        <p:nvCxnSpPr>
          <p:cNvPr id="743" name="Straight Connector 742">
            <a:extLst>
              <a:ext uri="{FF2B5EF4-FFF2-40B4-BE49-F238E27FC236}">
                <a16:creationId xmlns:a16="http://schemas.microsoft.com/office/drawing/2014/main" id="{33D24A00-2451-4FCA-8467-D485CA57EB54}"/>
              </a:ext>
            </a:extLst>
          </p:cNvPr>
          <p:cNvCxnSpPr/>
          <p:nvPr/>
        </p:nvCxnSpPr>
        <p:spPr bwMode="auto">
          <a:xfrm>
            <a:off x="3131596"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Straight Connector 743">
            <a:extLst>
              <a:ext uri="{FF2B5EF4-FFF2-40B4-BE49-F238E27FC236}">
                <a16:creationId xmlns:a16="http://schemas.microsoft.com/office/drawing/2014/main" id="{4A01C12B-1EEA-44D4-AEBA-0D4E1F9E4295}"/>
              </a:ext>
            </a:extLst>
          </p:cNvPr>
          <p:cNvCxnSpPr/>
          <p:nvPr/>
        </p:nvCxnSpPr>
        <p:spPr bwMode="auto">
          <a:xfrm>
            <a:off x="2712780"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5" name="Straight Connector 744">
            <a:extLst>
              <a:ext uri="{FF2B5EF4-FFF2-40B4-BE49-F238E27FC236}">
                <a16:creationId xmlns:a16="http://schemas.microsoft.com/office/drawing/2014/main" id="{FE80B981-4000-4EBC-A542-B18937994D98}"/>
              </a:ext>
            </a:extLst>
          </p:cNvPr>
          <p:cNvCxnSpPr/>
          <p:nvPr/>
        </p:nvCxnSpPr>
        <p:spPr bwMode="auto">
          <a:xfrm flipV="1">
            <a:off x="2472228" y="1172200"/>
            <a:ext cx="1941583" cy="0"/>
          </a:xfrm>
          <a:prstGeom prst="line">
            <a:avLst/>
          </a:prstGeom>
          <a:ln w="444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746" name="Straight Connector 745">
            <a:extLst>
              <a:ext uri="{FF2B5EF4-FFF2-40B4-BE49-F238E27FC236}">
                <a16:creationId xmlns:a16="http://schemas.microsoft.com/office/drawing/2014/main" id="{C4E3F5A4-2C48-4F96-A452-F59199689A23}"/>
              </a:ext>
            </a:extLst>
          </p:cNvPr>
          <p:cNvCxnSpPr/>
          <p:nvPr/>
        </p:nvCxnSpPr>
        <p:spPr bwMode="auto">
          <a:xfrm flipV="1">
            <a:off x="2470081" y="1418159"/>
            <a:ext cx="1943731" cy="4554"/>
          </a:xfrm>
          <a:prstGeom prst="line">
            <a:avLst/>
          </a:prstGeom>
          <a:ln w="444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747" name="Straight Connector 746">
            <a:extLst>
              <a:ext uri="{FF2B5EF4-FFF2-40B4-BE49-F238E27FC236}">
                <a16:creationId xmlns:a16="http://schemas.microsoft.com/office/drawing/2014/main" id="{775DA4AA-1448-4F00-98D3-0F07A5C0B1E9}"/>
              </a:ext>
            </a:extLst>
          </p:cNvPr>
          <p:cNvCxnSpPr/>
          <p:nvPr/>
        </p:nvCxnSpPr>
        <p:spPr bwMode="auto">
          <a:xfrm>
            <a:off x="3679276" y="1174476"/>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8" name="Straight Connector 747">
            <a:extLst>
              <a:ext uri="{FF2B5EF4-FFF2-40B4-BE49-F238E27FC236}">
                <a16:creationId xmlns:a16="http://schemas.microsoft.com/office/drawing/2014/main" id="{93933F94-8FAA-4C3C-A790-E5A7BA16EC1A}"/>
              </a:ext>
            </a:extLst>
          </p:cNvPr>
          <p:cNvCxnSpPr/>
          <p:nvPr/>
        </p:nvCxnSpPr>
        <p:spPr bwMode="auto">
          <a:xfrm>
            <a:off x="4115274"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C8EDF075-DB95-4538-8869-068DC6C94E24}"/>
              </a:ext>
            </a:extLst>
          </p:cNvPr>
          <p:cNvCxnSpPr/>
          <p:nvPr/>
        </p:nvCxnSpPr>
        <p:spPr bwMode="auto">
          <a:xfrm>
            <a:off x="2609687" y="1172200"/>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0" name="Straight Connector 749">
            <a:extLst>
              <a:ext uri="{FF2B5EF4-FFF2-40B4-BE49-F238E27FC236}">
                <a16:creationId xmlns:a16="http://schemas.microsoft.com/office/drawing/2014/main" id="{9B752DEE-E9DA-4FF0-AA93-AFA6771198A8}"/>
              </a:ext>
            </a:extLst>
          </p:cNvPr>
          <p:cNvCxnSpPr/>
          <p:nvPr/>
        </p:nvCxnSpPr>
        <p:spPr bwMode="auto">
          <a:xfrm>
            <a:off x="2620427" y="1422714"/>
            <a:ext cx="63788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D149CE5F-4FB2-4AE8-BE2C-BF4357A3BCC3}"/>
              </a:ext>
            </a:extLst>
          </p:cNvPr>
          <p:cNvCxnSpPr/>
          <p:nvPr/>
        </p:nvCxnSpPr>
        <p:spPr bwMode="auto">
          <a:xfrm>
            <a:off x="3584774" y="1172200"/>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2" name="Straight Connector 751">
            <a:extLst>
              <a:ext uri="{FF2B5EF4-FFF2-40B4-BE49-F238E27FC236}">
                <a16:creationId xmlns:a16="http://schemas.microsoft.com/office/drawing/2014/main" id="{E6293E63-89C4-4072-BE52-B3A369B1208B}"/>
              </a:ext>
            </a:extLst>
          </p:cNvPr>
          <p:cNvCxnSpPr/>
          <p:nvPr/>
        </p:nvCxnSpPr>
        <p:spPr bwMode="auto">
          <a:xfrm>
            <a:off x="3578332" y="1420435"/>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3" name="Straight Connector 752">
            <a:extLst>
              <a:ext uri="{FF2B5EF4-FFF2-40B4-BE49-F238E27FC236}">
                <a16:creationId xmlns:a16="http://schemas.microsoft.com/office/drawing/2014/main" id="{52041D72-0B2F-4431-871B-043400BE87E9}"/>
              </a:ext>
            </a:extLst>
          </p:cNvPr>
          <p:cNvCxnSpPr/>
          <p:nvPr/>
        </p:nvCxnSpPr>
        <p:spPr bwMode="auto">
          <a:xfrm>
            <a:off x="1153498"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4" name="Straight Connector 753">
            <a:extLst>
              <a:ext uri="{FF2B5EF4-FFF2-40B4-BE49-F238E27FC236}">
                <a16:creationId xmlns:a16="http://schemas.microsoft.com/office/drawing/2014/main" id="{58C77C01-8A7F-493C-8111-95493467CE1B}"/>
              </a:ext>
            </a:extLst>
          </p:cNvPr>
          <p:cNvCxnSpPr/>
          <p:nvPr/>
        </p:nvCxnSpPr>
        <p:spPr bwMode="auto">
          <a:xfrm>
            <a:off x="732535"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EC90E03E-E0CD-4429-A6F9-EB3CB3B5CE7F}"/>
              </a:ext>
            </a:extLst>
          </p:cNvPr>
          <p:cNvCxnSpPr/>
          <p:nvPr/>
        </p:nvCxnSpPr>
        <p:spPr bwMode="auto">
          <a:xfrm flipV="1">
            <a:off x="491985" y="1172200"/>
            <a:ext cx="1943732" cy="0"/>
          </a:xfrm>
          <a:prstGeom prst="line">
            <a:avLst/>
          </a:prstGeom>
          <a:ln w="444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756" name="Straight Connector 755">
            <a:extLst>
              <a:ext uri="{FF2B5EF4-FFF2-40B4-BE49-F238E27FC236}">
                <a16:creationId xmlns:a16="http://schemas.microsoft.com/office/drawing/2014/main" id="{694ED2DB-A859-4996-9441-32CC4353EB72}"/>
              </a:ext>
            </a:extLst>
          </p:cNvPr>
          <p:cNvCxnSpPr/>
          <p:nvPr/>
        </p:nvCxnSpPr>
        <p:spPr bwMode="auto">
          <a:xfrm flipV="1">
            <a:off x="489838" y="1413605"/>
            <a:ext cx="1945879" cy="4554"/>
          </a:xfrm>
          <a:prstGeom prst="line">
            <a:avLst/>
          </a:prstGeom>
          <a:ln w="444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757" name="Straight Connector 756">
            <a:extLst>
              <a:ext uri="{FF2B5EF4-FFF2-40B4-BE49-F238E27FC236}">
                <a16:creationId xmlns:a16="http://schemas.microsoft.com/office/drawing/2014/main" id="{1EE8F3B0-EDC4-4959-824C-945E20EA860D}"/>
              </a:ext>
            </a:extLst>
          </p:cNvPr>
          <p:cNvCxnSpPr/>
          <p:nvPr/>
        </p:nvCxnSpPr>
        <p:spPr bwMode="auto">
          <a:xfrm>
            <a:off x="1701180" y="117220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4936F4D6-003F-4DC7-9A0A-6ED406D9039F}"/>
              </a:ext>
            </a:extLst>
          </p:cNvPr>
          <p:cNvCxnSpPr/>
          <p:nvPr/>
        </p:nvCxnSpPr>
        <p:spPr bwMode="auto">
          <a:xfrm>
            <a:off x="2135029"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48AD7335-EF9E-49A4-8E9F-40766DCC6E57}"/>
              </a:ext>
            </a:extLst>
          </p:cNvPr>
          <p:cNvCxnSpPr/>
          <p:nvPr/>
        </p:nvCxnSpPr>
        <p:spPr bwMode="auto">
          <a:xfrm>
            <a:off x="631591" y="1172200"/>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0" name="Straight Connector 759">
            <a:extLst>
              <a:ext uri="{FF2B5EF4-FFF2-40B4-BE49-F238E27FC236}">
                <a16:creationId xmlns:a16="http://schemas.microsoft.com/office/drawing/2014/main" id="{B7DC8CA2-408F-4FA0-A8D5-F662540EEC92}"/>
              </a:ext>
            </a:extLst>
          </p:cNvPr>
          <p:cNvCxnSpPr/>
          <p:nvPr/>
        </p:nvCxnSpPr>
        <p:spPr bwMode="auto">
          <a:xfrm>
            <a:off x="633738" y="1420435"/>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1" name="Straight Connector 760">
            <a:extLst>
              <a:ext uri="{FF2B5EF4-FFF2-40B4-BE49-F238E27FC236}">
                <a16:creationId xmlns:a16="http://schemas.microsoft.com/office/drawing/2014/main" id="{DBE4B2D3-53A2-4B36-BEEC-538CA4832BFB}"/>
              </a:ext>
            </a:extLst>
          </p:cNvPr>
          <p:cNvCxnSpPr/>
          <p:nvPr/>
        </p:nvCxnSpPr>
        <p:spPr bwMode="auto">
          <a:xfrm>
            <a:off x="1606678" y="1172200"/>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2" name="Straight Connector 761">
            <a:extLst>
              <a:ext uri="{FF2B5EF4-FFF2-40B4-BE49-F238E27FC236}">
                <a16:creationId xmlns:a16="http://schemas.microsoft.com/office/drawing/2014/main" id="{8583C975-55DC-4D9D-A638-23AD576F7897}"/>
              </a:ext>
            </a:extLst>
          </p:cNvPr>
          <p:cNvCxnSpPr/>
          <p:nvPr/>
        </p:nvCxnSpPr>
        <p:spPr bwMode="auto">
          <a:xfrm>
            <a:off x="1600234" y="1413605"/>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63" name="TextBox 14641">
            <a:extLst>
              <a:ext uri="{FF2B5EF4-FFF2-40B4-BE49-F238E27FC236}">
                <a16:creationId xmlns:a16="http://schemas.microsoft.com/office/drawing/2014/main" id="{346274A8-ABD9-4573-98CF-412E6716B924}"/>
              </a:ext>
            </a:extLst>
          </p:cNvPr>
          <p:cNvSpPr txBox="1">
            <a:spLocks noChangeArrowheads="1"/>
          </p:cNvSpPr>
          <p:nvPr/>
        </p:nvSpPr>
        <p:spPr bwMode="auto">
          <a:xfrm>
            <a:off x="798581" y="1226535"/>
            <a:ext cx="266322"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solidFill>
                  <a:srgbClr val="7030A0"/>
                </a:solidFill>
                <a:latin typeface="Helvetica" panose="020B0604020202020204" pitchFamily="34" charset="0"/>
                <a:cs typeface="Helvetica" panose="020B0604020202020204" pitchFamily="34" charset="0"/>
              </a:rPr>
              <a:t>1892</a:t>
            </a:r>
          </a:p>
        </p:txBody>
      </p:sp>
      <p:sp>
        <p:nvSpPr>
          <p:cNvPr id="764" name="TextBox 442">
            <a:extLst>
              <a:ext uri="{FF2B5EF4-FFF2-40B4-BE49-F238E27FC236}">
                <a16:creationId xmlns:a16="http://schemas.microsoft.com/office/drawing/2014/main" id="{D732646D-3E6E-4742-ACA6-57AAC1F57E0F}"/>
              </a:ext>
            </a:extLst>
          </p:cNvPr>
          <p:cNvSpPr txBox="1">
            <a:spLocks noChangeArrowheads="1"/>
          </p:cNvSpPr>
          <p:nvPr/>
        </p:nvSpPr>
        <p:spPr bwMode="auto">
          <a:xfrm>
            <a:off x="805024" y="1452152"/>
            <a:ext cx="253437"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dirty="0">
                <a:latin typeface="Helvetica" panose="020B0604020202020204" pitchFamily="34" charset="0"/>
                <a:cs typeface="Helvetica" panose="020B0604020202020204" pitchFamily="34" charset="0"/>
              </a:rPr>
              <a:t>1270</a:t>
            </a:r>
          </a:p>
        </p:txBody>
      </p:sp>
      <p:sp>
        <p:nvSpPr>
          <p:cNvPr id="765" name="TextBox 443">
            <a:extLst>
              <a:ext uri="{FF2B5EF4-FFF2-40B4-BE49-F238E27FC236}">
                <a16:creationId xmlns:a16="http://schemas.microsoft.com/office/drawing/2014/main" id="{AE2AD489-F802-4AA1-BEDD-8BDF910A0169}"/>
              </a:ext>
            </a:extLst>
          </p:cNvPr>
          <p:cNvSpPr txBox="1">
            <a:spLocks noChangeArrowheads="1"/>
          </p:cNvSpPr>
          <p:nvPr/>
        </p:nvSpPr>
        <p:spPr bwMode="auto">
          <a:xfrm>
            <a:off x="1790313" y="1452152"/>
            <a:ext cx="259879"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latin typeface="Helvetica" panose="020B0604020202020204" pitchFamily="34" charset="0"/>
                <a:cs typeface="Helvetica" panose="020B0604020202020204" pitchFamily="34" charset="0"/>
              </a:rPr>
              <a:t>1892</a:t>
            </a:r>
          </a:p>
        </p:txBody>
      </p:sp>
      <p:sp>
        <p:nvSpPr>
          <p:cNvPr id="766" name="TextBox 444">
            <a:extLst>
              <a:ext uri="{FF2B5EF4-FFF2-40B4-BE49-F238E27FC236}">
                <a16:creationId xmlns:a16="http://schemas.microsoft.com/office/drawing/2014/main" id="{166FDDAA-9089-4077-A340-EB2AC772235B}"/>
              </a:ext>
            </a:extLst>
          </p:cNvPr>
          <p:cNvSpPr txBox="1">
            <a:spLocks noChangeArrowheads="1"/>
          </p:cNvSpPr>
          <p:nvPr/>
        </p:nvSpPr>
        <p:spPr bwMode="auto">
          <a:xfrm>
            <a:off x="1798904" y="1226720"/>
            <a:ext cx="242696"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solidFill>
                  <a:srgbClr val="00B0F0"/>
                </a:solidFill>
                <a:latin typeface="Helvetica" panose="020B0604020202020204" pitchFamily="34" charset="0"/>
                <a:cs typeface="Helvetica" panose="020B0604020202020204" pitchFamily="34" charset="0"/>
              </a:rPr>
              <a:t>1270</a:t>
            </a:r>
          </a:p>
        </p:txBody>
      </p:sp>
      <p:sp>
        <p:nvSpPr>
          <p:cNvPr id="767" name="TextBox 445">
            <a:extLst>
              <a:ext uri="{FF2B5EF4-FFF2-40B4-BE49-F238E27FC236}">
                <a16:creationId xmlns:a16="http://schemas.microsoft.com/office/drawing/2014/main" id="{84CE3A62-8433-4F8A-96C2-547878D691FA}"/>
              </a:ext>
            </a:extLst>
          </p:cNvPr>
          <p:cNvSpPr txBox="1">
            <a:spLocks noChangeArrowheads="1"/>
          </p:cNvSpPr>
          <p:nvPr/>
        </p:nvSpPr>
        <p:spPr bwMode="auto">
          <a:xfrm>
            <a:off x="2810151" y="1225581"/>
            <a:ext cx="24125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solidFill>
                  <a:srgbClr val="00B050"/>
                </a:solidFill>
                <a:latin typeface="Helvetica" panose="020B0604020202020204" pitchFamily="34" charset="0"/>
                <a:cs typeface="Helvetica" panose="020B0604020202020204" pitchFamily="34" charset="0"/>
              </a:rPr>
              <a:t>4039</a:t>
            </a:r>
          </a:p>
        </p:txBody>
      </p:sp>
      <p:sp>
        <p:nvSpPr>
          <p:cNvPr id="768" name="TextBox 446">
            <a:extLst>
              <a:ext uri="{FF2B5EF4-FFF2-40B4-BE49-F238E27FC236}">
                <a16:creationId xmlns:a16="http://schemas.microsoft.com/office/drawing/2014/main" id="{8A7BA469-75FE-4041-AE50-FDB61199D006}"/>
              </a:ext>
            </a:extLst>
          </p:cNvPr>
          <p:cNvSpPr txBox="1">
            <a:spLocks noChangeArrowheads="1"/>
          </p:cNvSpPr>
          <p:nvPr/>
        </p:nvSpPr>
        <p:spPr bwMode="auto">
          <a:xfrm>
            <a:off x="2807282" y="1451967"/>
            <a:ext cx="246994"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latin typeface="Helvetica" panose="020B0604020202020204" pitchFamily="34" charset="0"/>
                <a:cs typeface="Helvetica" panose="020B0604020202020204" pitchFamily="34" charset="0"/>
              </a:rPr>
              <a:t>3450</a:t>
            </a:r>
          </a:p>
        </p:txBody>
      </p:sp>
      <p:sp>
        <p:nvSpPr>
          <p:cNvPr id="769" name="TextBox 447">
            <a:extLst>
              <a:ext uri="{FF2B5EF4-FFF2-40B4-BE49-F238E27FC236}">
                <a16:creationId xmlns:a16="http://schemas.microsoft.com/office/drawing/2014/main" id="{90E8DC84-82DD-4248-A68E-4B58E5C21A18}"/>
              </a:ext>
            </a:extLst>
          </p:cNvPr>
          <p:cNvSpPr txBox="1">
            <a:spLocks noChangeArrowheads="1"/>
          </p:cNvSpPr>
          <p:nvPr/>
        </p:nvSpPr>
        <p:spPr bwMode="auto">
          <a:xfrm>
            <a:off x="3778073" y="1224580"/>
            <a:ext cx="264176"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defRPr/>
            </a:pPr>
            <a:r>
              <a:rPr lang="en-US" altLang="en-US" sz="800" dirty="0">
                <a:solidFill>
                  <a:schemeClr val="bg1">
                    <a:lumMod val="65000"/>
                  </a:schemeClr>
                </a:solidFill>
                <a:latin typeface="Helvetica" panose="020B0604020202020204" pitchFamily="34" charset="0"/>
                <a:cs typeface="Helvetica" panose="020B0604020202020204" pitchFamily="34" charset="0"/>
              </a:rPr>
              <a:t>4607</a:t>
            </a:r>
          </a:p>
        </p:txBody>
      </p:sp>
      <p:sp>
        <p:nvSpPr>
          <p:cNvPr id="770" name="Rectangle 14642">
            <a:extLst>
              <a:ext uri="{FF2B5EF4-FFF2-40B4-BE49-F238E27FC236}">
                <a16:creationId xmlns:a16="http://schemas.microsoft.com/office/drawing/2014/main" id="{9BE282DD-4B4E-4730-8920-5787C3D0B64A}"/>
              </a:ext>
            </a:extLst>
          </p:cNvPr>
          <p:cNvSpPr>
            <a:spLocks noChangeArrowheads="1"/>
          </p:cNvSpPr>
          <p:nvPr/>
        </p:nvSpPr>
        <p:spPr bwMode="auto">
          <a:xfrm>
            <a:off x="3785590" y="1452152"/>
            <a:ext cx="249141"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latin typeface="Helvetica" panose="020B0604020202020204" pitchFamily="34" charset="0"/>
                <a:cs typeface="Helvetica" panose="020B0604020202020204" pitchFamily="34" charset="0"/>
              </a:rPr>
              <a:t>4039</a:t>
            </a:r>
          </a:p>
        </p:txBody>
      </p:sp>
      <p:sp>
        <p:nvSpPr>
          <p:cNvPr id="772" name="Arc 771">
            <a:extLst>
              <a:ext uri="{FF2B5EF4-FFF2-40B4-BE49-F238E27FC236}">
                <a16:creationId xmlns:a16="http://schemas.microsoft.com/office/drawing/2014/main" id="{DEC7F93F-4F2E-45CA-BA1B-526AA8CA8E5C}"/>
              </a:ext>
            </a:extLst>
          </p:cNvPr>
          <p:cNvSpPr/>
          <p:nvPr/>
        </p:nvSpPr>
        <p:spPr bwMode="auto">
          <a:xfrm>
            <a:off x="3670685" y="211137"/>
            <a:ext cx="309279" cy="539743"/>
          </a:xfrm>
          <a:prstGeom prst="arc">
            <a:avLst>
              <a:gd name="adj1" fmla="val 12287463"/>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773" name="Arc 772">
            <a:extLst>
              <a:ext uri="{FF2B5EF4-FFF2-40B4-BE49-F238E27FC236}">
                <a16:creationId xmlns:a16="http://schemas.microsoft.com/office/drawing/2014/main" id="{57B1EC7E-F950-4F75-AFF9-81833CEB8AD7}"/>
              </a:ext>
            </a:extLst>
          </p:cNvPr>
          <p:cNvSpPr/>
          <p:nvPr/>
        </p:nvSpPr>
        <p:spPr bwMode="auto">
          <a:xfrm flipH="1">
            <a:off x="2757884" y="216850"/>
            <a:ext cx="682991" cy="542021"/>
          </a:xfrm>
          <a:prstGeom prst="arc">
            <a:avLst>
              <a:gd name="adj1" fmla="val 11344995"/>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774" name="TextBox 442">
            <a:extLst>
              <a:ext uri="{FF2B5EF4-FFF2-40B4-BE49-F238E27FC236}">
                <a16:creationId xmlns:a16="http://schemas.microsoft.com/office/drawing/2014/main" id="{BDDFE9B1-0716-4645-A44F-11E3ED34C680}"/>
              </a:ext>
            </a:extLst>
          </p:cNvPr>
          <p:cNvSpPr txBox="1">
            <a:spLocks noChangeArrowheads="1"/>
          </p:cNvSpPr>
          <p:nvPr/>
        </p:nvSpPr>
        <p:spPr bwMode="auto">
          <a:xfrm>
            <a:off x="418823" y="1452430"/>
            <a:ext cx="286028"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dirty="0">
                <a:latin typeface="Helvetica" panose="020B0604020202020204" pitchFamily="34" charset="0"/>
                <a:cs typeface="Helvetica" panose="020B0604020202020204" pitchFamily="34" charset="0"/>
              </a:rPr>
              <a:t>1269</a:t>
            </a:r>
          </a:p>
        </p:txBody>
      </p:sp>
      <p:sp>
        <p:nvSpPr>
          <p:cNvPr id="775" name="TextBox 442">
            <a:extLst>
              <a:ext uri="{FF2B5EF4-FFF2-40B4-BE49-F238E27FC236}">
                <a16:creationId xmlns:a16="http://schemas.microsoft.com/office/drawing/2014/main" id="{B4EE66A7-0ED8-453D-837C-809D09246308}"/>
              </a:ext>
            </a:extLst>
          </p:cNvPr>
          <p:cNvSpPr txBox="1">
            <a:spLocks noChangeArrowheads="1"/>
          </p:cNvSpPr>
          <p:nvPr/>
        </p:nvSpPr>
        <p:spPr bwMode="auto">
          <a:xfrm>
            <a:off x="4191509" y="1447635"/>
            <a:ext cx="286028"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dirty="0">
                <a:latin typeface="Helvetica" panose="020B0604020202020204" pitchFamily="34" charset="0"/>
                <a:cs typeface="Helvetica" panose="020B0604020202020204" pitchFamily="34" charset="0"/>
              </a:rPr>
              <a:t>4040</a:t>
            </a:r>
          </a:p>
        </p:txBody>
      </p:sp>
      <p:sp>
        <p:nvSpPr>
          <p:cNvPr id="778" name="Arc 777">
            <a:extLst>
              <a:ext uri="{FF2B5EF4-FFF2-40B4-BE49-F238E27FC236}">
                <a16:creationId xmlns:a16="http://schemas.microsoft.com/office/drawing/2014/main" id="{4CFD299D-D081-47FC-8F72-C87698E75A3A}"/>
              </a:ext>
            </a:extLst>
          </p:cNvPr>
          <p:cNvSpPr/>
          <p:nvPr/>
        </p:nvSpPr>
        <p:spPr bwMode="auto">
          <a:xfrm>
            <a:off x="-178323" y="206114"/>
            <a:ext cx="1051637" cy="628854"/>
          </a:xfrm>
          <a:prstGeom prst="arc">
            <a:avLst>
              <a:gd name="adj1" fmla="val 17239880"/>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779" name="Arc 778">
            <a:extLst>
              <a:ext uri="{FF2B5EF4-FFF2-40B4-BE49-F238E27FC236}">
                <a16:creationId xmlns:a16="http://schemas.microsoft.com/office/drawing/2014/main" id="{A31625F0-3108-49C5-9B0F-D6D7EE746F75}"/>
              </a:ext>
            </a:extLst>
          </p:cNvPr>
          <p:cNvSpPr/>
          <p:nvPr/>
        </p:nvSpPr>
        <p:spPr bwMode="auto">
          <a:xfrm flipH="1">
            <a:off x="3832629" y="226179"/>
            <a:ext cx="573449" cy="569133"/>
          </a:xfrm>
          <a:prstGeom prst="arc">
            <a:avLst>
              <a:gd name="adj1" fmla="val 11344995"/>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780" name="Arc 779">
            <a:extLst>
              <a:ext uri="{FF2B5EF4-FFF2-40B4-BE49-F238E27FC236}">
                <a16:creationId xmlns:a16="http://schemas.microsoft.com/office/drawing/2014/main" id="{E6BCF4CA-2DD3-4A97-8AFD-787D0E787062}"/>
              </a:ext>
            </a:extLst>
          </p:cNvPr>
          <p:cNvSpPr/>
          <p:nvPr/>
        </p:nvSpPr>
        <p:spPr bwMode="auto">
          <a:xfrm>
            <a:off x="-149337" y="236951"/>
            <a:ext cx="887241" cy="628854"/>
          </a:xfrm>
          <a:prstGeom prst="arc">
            <a:avLst>
              <a:gd name="adj1" fmla="val 17574536"/>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781" name="Arc 780">
            <a:extLst>
              <a:ext uri="{FF2B5EF4-FFF2-40B4-BE49-F238E27FC236}">
                <a16:creationId xmlns:a16="http://schemas.microsoft.com/office/drawing/2014/main" id="{F05B092B-45E8-4D20-AA97-6CDB664902BA}"/>
              </a:ext>
            </a:extLst>
          </p:cNvPr>
          <p:cNvSpPr/>
          <p:nvPr/>
        </p:nvSpPr>
        <p:spPr bwMode="auto">
          <a:xfrm>
            <a:off x="610053" y="211137"/>
            <a:ext cx="309279" cy="501027"/>
          </a:xfrm>
          <a:prstGeom prst="arc">
            <a:avLst>
              <a:gd name="adj1" fmla="val 12287463"/>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782" name="Arc 781">
            <a:extLst>
              <a:ext uri="{FF2B5EF4-FFF2-40B4-BE49-F238E27FC236}">
                <a16:creationId xmlns:a16="http://schemas.microsoft.com/office/drawing/2014/main" id="{0011D22E-DA4A-4F99-8CF1-61E5788B3E34}"/>
              </a:ext>
            </a:extLst>
          </p:cNvPr>
          <p:cNvSpPr/>
          <p:nvPr/>
        </p:nvSpPr>
        <p:spPr bwMode="auto">
          <a:xfrm>
            <a:off x="-149336" y="183589"/>
            <a:ext cx="1278416" cy="628854"/>
          </a:xfrm>
          <a:prstGeom prst="arc">
            <a:avLst>
              <a:gd name="adj1" fmla="val 15864098"/>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783" name="Arc 782">
            <a:extLst>
              <a:ext uri="{FF2B5EF4-FFF2-40B4-BE49-F238E27FC236}">
                <a16:creationId xmlns:a16="http://schemas.microsoft.com/office/drawing/2014/main" id="{F32C4573-E6B3-455A-98D6-42EE2BAB743F}"/>
              </a:ext>
            </a:extLst>
          </p:cNvPr>
          <p:cNvSpPr/>
          <p:nvPr/>
        </p:nvSpPr>
        <p:spPr bwMode="auto">
          <a:xfrm flipH="1">
            <a:off x="4160167" y="219827"/>
            <a:ext cx="573449" cy="569133"/>
          </a:xfrm>
          <a:prstGeom prst="arc">
            <a:avLst>
              <a:gd name="adj1" fmla="val 16457849"/>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cxnSp>
        <p:nvCxnSpPr>
          <p:cNvPr id="784" name="Straight Arrow Connector 783">
            <a:extLst>
              <a:ext uri="{FF2B5EF4-FFF2-40B4-BE49-F238E27FC236}">
                <a16:creationId xmlns:a16="http://schemas.microsoft.com/office/drawing/2014/main" id="{E6663326-CEF0-4FBD-A28C-EF2210A25EFA}"/>
              </a:ext>
            </a:extLst>
          </p:cNvPr>
          <p:cNvCxnSpPr>
            <a:cxnSpLocks/>
          </p:cNvCxnSpPr>
          <p:nvPr/>
        </p:nvCxnSpPr>
        <p:spPr>
          <a:xfrm flipV="1">
            <a:off x="2268228" y="3368171"/>
            <a:ext cx="216888" cy="351567"/>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785" name="TextBox 784">
            <a:extLst>
              <a:ext uri="{FF2B5EF4-FFF2-40B4-BE49-F238E27FC236}">
                <a16:creationId xmlns:a16="http://schemas.microsoft.com/office/drawing/2014/main" id="{43740F55-2614-4119-A34F-81354BB124A3}"/>
              </a:ext>
            </a:extLst>
          </p:cNvPr>
          <p:cNvSpPr txBox="1"/>
          <p:nvPr/>
        </p:nvSpPr>
        <p:spPr>
          <a:xfrm>
            <a:off x="1689580" y="3719738"/>
            <a:ext cx="2061647" cy="646331"/>
          </a:xfrm>
          <a:prstGeom prst="rect">
            <a:avLst/>
          </a:prstGeom>
          <a:noFill/>
        </p:spPr>
        <p:txBody>
          <a:bodyPr wrap="square" rtlCol="0">
            <a:spAutoFit/>
          </a:bodyPr>
          <a:lstStyle/>
          <a:p>
            <a:r>
              <a:rPr lang="en-US" dirty="0">
                <a:solidFill>
                  <a:schemeClr val="bg1">
                    <a:lumMod val="50000"/>
                  </a:schemeClr>
                </a:solidFill>
              </a:rPr>
              <a:t>The arc count here is almost zero!</a:t>
            </a:r>
          </a:p>
        </p:txBody>
      </p:sp>
      <p:sp>
        <p:nvSpPr>
          <p:cNvPr id="787" name="TextBox 786">
            <a:extLst>
              <a:ext uri="{FF2B5EF4-FFF2-40B4-BE49-F238E27FC236}">
                <a16:creationId xmlns:a16="http://schemas.microsoft.com/office/drawing/2014/main" id="{25B4008C-AE16-4491-B18D-C65D4B86BFF7}"/>
              </a:ext>
            </a:extLst>
          </p:cNvPr>
          <p:cNvSpPr txBox="1"/>
          <p:nvPr/>
        </p:nvSpPr>
        <p:spPr>
          <a:xfrm>
            <a:off x="5035379" y="207989"/>
            <a:ext cx="6793288" cy="6186309"/>
          </a:xfrm>
          <a:prstGeom prst="rect">
            <a:avLst/>
          </a:prstGeom>
          <a:noFill/>
        </p:spPr>
        <p:txBody>
          <a:bodyPr wrap="square" rtlCol="0">
            <a:spAutoFit/>
          </a:bodyPr>
          <a:lstStyle/>
          <a:p>
            <a:r>
              <a:rPr lang="en-US" sz="4400" dirty="0">
                <a:latin typeface="+mj-lt"/>
                <a:ea typeface="+mj-ea"/>
                <a:cs typeface="+mj-cs"/>
              </a:rPr>
              <a:t>This works!</a:t>
            </a:r>
          </a:p>
          <a:p>
            <a:endParaRPr lang="en-US" dirty="0"/>
          </a:p>
          <a:p>
            <a:pPr>
              <a:spcAft>
                <a:spcPts val="300"/>
              </a:spcAft>
            </a:pPr>
            <a:r>
              <a:rPr lang="en-US" sz="2000" dirty="0"/>
              <a:t>If we use the sliding arc count to produce an </a:t>
            </a:r>
            <a:r>
              <a:rPr lang="en-US" sz="2000" dirty="0">
                <a:solidFill>
                  <a:srgbClr val="FF0000"/>
                </a:solidFill>
              </a:rPr>
              <a:t>arc-curve</a:t>
            </a:r>
            <a:r>
              <a:rPr lang="en-US" sz="2000" dirty="0"/>
              <a:t>, we find it is near zero at the point of system transition. This low value signals the location of the system change.</a:t>
            </a:r>
          </a:p>
          <a:p>
            <a:pPr>
              <a:spcAft>
                <a:spcPts val="300"/>
              </a:spcAft>
            </a:pPr>
            <a:r>
              <a:rPr lang="en-US" sz="2000" dirty="0"/>
              <a:t> </a:t>
            </a:r>
          </a:p>
          <a:p>
            <a:pPr>
              <a:spcAft>
                <a:spcPts val="300"/>
              </a:spcAft>
            </a:pPr>
            <a:r>
              <a:rPr lang="en-US" sz="2000" dirty="0"/>
              <a:t>There is one flaw. The </a:t>
            </a:r>
            <a:r>
              <a:rPr lang="en-US" sz="2000" dirty="0">
                <a:solidFill>
                  <a:srgbClr val="FF0000"/>
                </a:solidFill>
              </a:rPr>
              <a:t>arc-curve</a:t>
            </a:r>
            <a:r>
              <a:rPr lang="en-US" sz="2000" dirty="0"/>
              <a:t>, tends to be low near the beginning and end of the time series, just because there are fewer arcs that </a:t>
            </a:r>
            <a:r>
              <a:rPr lang="en-US" sz="2000" i="1" dirty="0"/>
              <a:t>could</a:t>
            </a:r>
            <a:r>
              <a:rPr lang="en-US" sz="2000" dirty="0"/>
              <a:t> cross at those locations. </a:t>
            </a:r>
          </a:p>
          <a:p>
            <a:pPr>
              <a:spcAft>
                <a:spcPts val="300"/>
              </a:spcAft>
            </a:pPr>
            <a:endParaRPr lang="en-US" sz="2000" dirty="0"/>
          </a:p>
          <a:p>
            <a:pPr>
              <a:spcAft>
                <a:spcPts val="300"/>
              </a:spcAft>
            </a:pPr>
            <a:r>
              <a:rPr lang="en-US" sz="2000" dirty="0"/>
              <a:t>What we can do is calculate what the </a:t>
            </a:r>
            <a:r>
              <a:rPr lang="en-US" sz="2000" dirty="0">
                <a:solidFill>
                  <a:srgbClr val="FF0000"/>
                </a:solidFill>
              </a:rPr>
              <a:t>arc-curve</a:t>
            </a:r>
            <a:r>
              <a:rPr lang="en-US" sz="2000" dirty="0"/>
              <a:t> would look like if there was </a:t>
            </a:r>
            <a:r>
              <a:rPr lang="en-US" sz="2000" i="1" dirty="0"/>
              <a:t>no</a:t>
            </a:r>
            <a:r>
              <a:rPr lang="en-US" sz="2000" dirty="0"/>
              <a:t> system transition, and use that to </a:t>
            </a:r>
            <a:r>
              <a:rPr lang="en-US" sz="2000" i="1" dirty="0"/>
              <a:t>correct</a:t>
            </a:r>
            <a:r>
              <a:rPr lang="en-US" sz="2000" dirty="0"/>
              <a:t> the </a:t>
            </a:r>
            <a:r>
              <a:rPr lang="en-US" sz="2000" dirty="0">
                <a:solidFill>
                  <a:srgbClr val="FF0000"/>
                </a:solidFill>
              </a:rPr>
              <a:t>arc-curve</a:t>
            </a:r>
            <a:r>
              <a:rPr lang="en-US" sz="2000" dirty="0"/>
              <a:t>.</a:t>
            </a:r>
          </a:p>
          <a:p>
            <a:pPr>
              <a:spcAft>
                <a:spcPts val="300"/>
              </a:spcAft>
            </a:pPr>
            <a:r>
              <a:rPr lang="en-US" sz="2000" dirty="0"/>
              <a:t>If there was no system transition structure, the arc-curve would be a inverted parabola, with a height ½ the time series length.    </a:t>
            </a:r>
          </a:p>
          <a:p>
            <a:pPr>
              <a:spcAft>
                <a:spcPts val="300"/>
              </a:spcAft>
            </a:pPr>
            <a:r>
              <a:rPr lang="en-US" sz="2000" dirty="0"/>
              <a:t>Lets try this, next slide…</a:t>
            </a:r>
          </a:p>
          <a:p>
            <a:pPr>
              <a:spcAft>
                <a:spcPts val="300"/>
              </a:spcAft>
            </a:pPr>
            <a:endParaRPr lang="en-US" dirty="0"/>
          </a:p>
          <a:p>
            <a:r>
              <a:rPr lang="en-US" dirty="0"/>
              <a:t>   </a:t>
            </a:r>
          </a:p>
        </p:txBody>
      </p:sp>
      <p:sp>
        <p:nvSpPr>
          <p:cNvPr id="790" name="Rectangle 36">
            <a:extLst>
              <a:ext uri="{FF2B5EF4-FFF2-40B4-BE49-F238E27FC236}">
                <a16:creationId xmlns:a16="http://schemas.microsoft.com/office/drawing/2014/main" id="{8E1827D4-2E30-4C70-8590-4832BD5F6BD5}"/>
              </a:ext>
            </a:extLst>
          </p:cNvPr>
          <p:cNvSpPr>
            <a:spLocks noChangeArrowheads="1"/>
          </p:cNvSpPr>
          <p:nvPr/>
        </p:nvSpPr>
        <p:spPr bwMode="auto">
          <a:xfrm>
            <a:off x="10150193" y="5618557"/>
            <a:ext cx="920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1000">
                <a:solidFill>
                  <a:srgbClr val="FF0000"/>
                </a:solidFill>
                <a:latin typeface="Arial" panose="020B0604020202020204" pitchFamily="34" charset="0"/>
              </a:rPr>
              <a:t>Theoretical </a:t>
            </a:r>
            <a:endParaRPr lang="en-US" altLang="en-US" sz="1000">
              <a:solidFill>
                <a:srgbClr val="FF0000"/>
              </a:solidFill>
              <a:latin typeface="Calibri" panose="020F0502020204030204" pitchFamily="34" charset="0"/>
            </a:endParaRPr>
          </a:p>
        </p:txBody>
      </p:sp>
      <p:sp>
        <p:nvSpPr>
          <p:cNvPr id="791" name="Rectangle 5">
            <a:extLst>
              <a:ext uri="{FF2B5EF4-FFF2-40B4-BE49-F238E27FC236}">
                <a16:creationId xmlns:a16="http://schemas.microsoft.com/office/drawing/2014/main" id="{462A6442-3F24-444D-B44A-DAA330F57A70}"/>
              </a:ext>
            </a:extLst>
          </p:cNvPr>
          <p:cNvSpPr>
            <a:spLocks noChangeArrowheads="1"/>
          </p:cNvSpPr>
          <p:nvPr/>
        </p:nvSpPr>
        <p:spPr bwMode="auto">
          <a:xfrm>
            <a:off x="8610266" y="5641026"/>
            <a:ext cx="74732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1000">
                <a:solidFill>
                  <a:schemeClr val="accent2"/>
                </a:solidFill>
                <a:latin typeface="Arial" panose="020B0604020202020204" pitchFamily="34" charset="0"/>
              </a:rPr>
              <a:t>Empirical </a:t>
            </a:r>
            <a:endParaRPr lang="en-US" altLang="en-US" sz="1000">
              <a:solidFill>
                <a:schemeClr val="accent2"/>
              </a:solidFill>
            </a:endParaRPr>
          </a:p>
        </p:txBody>
      </p:sp>
      <p:sp>
        <p:nvSpPr>
          <p:cNvPr id="792" name="Line 9">
            <a:extLst>
              <a:ext uri="{FF2B5EF4-FFF2-40B4-BE49-F238E27FC236}">
                <a16:creationId xmlns:a16="http://schemas.microsoft.com/office/drawing/2014/main" id="{9126FFEA-CA10-4152-A4D9-F7F592FDEBA0}"/>
              </a:ext>
            </a:extLst>
          </p:cNvPr>
          <p:cNvSpPr>
            <a:spLocks noChangeShapeType="1"/>
          </p:cNvSpPr>
          <p:nvPr/>
        </p:nvSpPr>
        <p:spPr bwMode="auto">
          <a:xfrm flipV="1">
            <a:off x="7861515" y="5816368"/>
            <a:ext cx="0" cy="59759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793" name="Line 10">
            <a:extLst>
              <a:ext uri="{FF2B5EF4-FFF2-40B4-BE49-F238E27FC236}">
                <a16:creationId xmlns:a16="http://schemas.microsoft.com/office/drawing/2014/main" id="{5D03728B-C3B0-4045-A933-91C1E9BE0B51}"/>
              </a:ext>
            </a:extLst>
          </p:cNvPr>
          <p:cNvSpPr>
            <a:spLocks noChangeShapeType="1"/>
          </p:cNvSpPr>
          <p:nvPr/>
        </p:nvSpPr>
        <p:spPr bwMode="auto">
          <a:xfrm>
            <a:off x="7976053" y="6443109"/>
            <a:ext cx="383496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794" name="Line 12">
            <a:extLst>
              <a:ext uri="{FF2B5EF4-FFF2-40B4-BE49-F238E27FC236}">
                <a16:creationId xmlns:a16="http://schemas.microsoft.com/office/drawing/2014/main" id="{0C0F2906-35FC-44BB-8897-5B668D222AA6}"/>
              </a:ext>
            </a:extLst>
          </p:cNvPr>
          <p:cNvSpPr>
            <a:spLocks noChangeShapeType="1"/>
          </p:cNvSpPr>
          <p:nvPr/>
        </p:nvSpPr>
        <p:spPr bwMode="auto">
          <a:xfrm flipV="1">
            <a:off x="7976053" y="6434781"/>
            <a:ext cx="0" cy="83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795" name="Rectangle 14">
            <a:extLst>
              <a:ext uri="{FF2B5EF4-FFF2-40B4-BE49-F238E27FC236}">
                <a16:creationId xmlns:a16="http://schemas.microsoft.com/office/drawing/2014/main" id="{673FD996-B0E3-4BA6-8A5D-FB65952A1635}"/>
              </a:ext>
            </a:extLst>
          </p:cNvPr>
          <p:cNvSpPr>
            <a:spLocks noChangeArrowheads="1"/>
          </p:cNvSpPr>
          <p:nvPr/>
        </p:nvSpPr>
        <p:spPr bwMode="auto">
          <a:xfrm>
            <a:off x="7948480" y="6448316"/>
            <a:ext cx="57707"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800">
                <a:solidFill>
                  <a:srgbClr val="000000"/>
                </a:solidFill>
                <a:latin typeface="Helvetica" panose="020B0604020202020204" pitchFamily="34" charset="0"/>
              </a:rPr>
              <a:t>0</a:t>
            </a:r>
            <a:endParaRPr lang="en-US" altLang="en-US" sz="800"/>
          </a:p>
        </p:txBody>
      </p:sp>
      <p:sp>
        <p:nvSpPr>
          <p:cNvPr id="796" name="Line 15">
            <a:extLst>
              <a:ext uri="{FF2B5EF4-FFF2-40B4-BE49-F238E27FC236}">
                <a16:creationId xmlns:a16="http://schemas.microsoft.com/office/drawing/2014/main" id="{8FE7E3C8-5AD2-42FE-B916-EABDA2AA8453}"/>
              </a:ext>
            </a:extLst>
          </p:cNvPr>
          <p:cNvSpPr>
            <a:spLocks noChangeShapeType="1"/>
          </p:cNvSpPr>
          <p:nvPr/>
        </p:nvSpPr>
        <p:spPr bwMode="auto">
          <a:xfrm flipV="1">
            <a:off x="8355734" y="6434781"/>
            <a:ext cx="0" cy="83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797" name="Line 18">
            <a:extLst>
              <a:ext uri="{FF2B5EF4-FFF2-40B4-BE49-F238E27FC236}">
                <a16:creationId xmlns:a16="http://schemas.microsoft.com/office/drawing/2014/main" id="{A2753950-F34E-4EFC-8474-41E2AE5C27B3}"/>
              </a:ext>
            </a:extLst>
          </p:cNvPr>
          <p:cNvSpPr>
            <a:spLocks noChangeShapeType="1"/>
          </p:cNvSpPr>
          <p:nvPr/>
        </p:nvSpPr>
        <p:spPr bwMode="auto">
          <a:xfrm flipV="1">
            <a:off x="8735411" y="6434781"/>
            <a:ext cx="0" cy="83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798" name="Rectangle 20">
            <a:extLst>
              <a:ext uri="{FF2B5EF4-FFF2-40B4-BE49-F238E27FC236}">
                <a16:creationId xmlns:a16="http://schemas.microsoft.com/office/drawing/2014/main" id="{CC706305-85C6-439E-A72A-5FC1A89740F4}"/>
              </a:ext>
            </a:extLst>
          </p:cNvPr>
          <p:cNvSpPr>
            <a:spLocks noChangeArrowheads="1"/>
          </p:cNvSpPr>
          <p:nvPr/>
        </p:nvSpPr>
        <p:spPr bwMode="auto">
          <a:xfrm>
            <a:off x="8610266" y="6448316"/>
            <a:ext cx="230832"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800">
                <a:solidFill>
                  <a:srgbClr val="000000"/>
                </a:solidFill>
                <a:latin typeface="Helvetica" panose="020B0604020202020204" pitchFamily="34" charset="0"/>
              </a:rPr>
              <a:t>1000</a:t>
            </a:r>
            <a:endParaRPr lang="en-US" altLang="en-US" sz="800"/>
          </a:p>
        </p:txBody>
      </p:sp>
      <p:sp>
        <p:nvSpPr>
          <p:cNvPr id="799" name="Line 21">
            <a:extLst>
              <a:ext uri="{FF2B5EF4-FFF2-40B4-BE49-F238E27FC236}">
                <a16:creationId xmlns:a16="http://schemas.microsoft.com/office/drawing/2014/main" id="{B30937AE-A9A6-4461-9120-1795EFEA1C58}"/>
              </a:ext>
            </a:extLst>
          </p:cNvPr>
          <p:cNvSpPr>
            <a:spLocks noChangeShapeType="1"/>
          </p:cNvSpPr>
          <p:nvPr/>
        </p:nvSpPr>
        <p:spPr bwMode="auto">
          <a:xfrm flipV="1">
            <a:off x="9123574" y="6434781"/>
            <a:ext cx="0" cy="83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00" name="Line 24">
            <a:extLst>
              <a:ext uri="{FF2B5EF4-FFF2-40B4-BE49-F238E27FC236}">
                <a16:creationId xmlns:a16="http://schemas.microsoft.com/office/drawing/2014/main" id="{82598A5E-6E47-46C6-B7AB-B44A6291B5FC}"/>
              </a:ext>
            </a:extLst>
          </p:cNvPr>
          <p:cNvSpPr>
            <a:spLocks noChangeShapeType="1"/>
          </p:cNvSpPr>
          <p:nvPr/>
        </p:nvSpPr>
        <p:spPr bwMode="auto">
          <a:xfrm flipV="1">
            <a:off x="9503253" y="6434781"/>
            <a:ext cx="0" cy="83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01" name="Rectangle 26">
            <a:extLst>
              <a:ext uri="{FF2B5EF4-FFF2-40B4-BE49-F238E27FC236}">
                <a16:creationId xmlns:a16="http://schemas.microsoft.com/office/drawing/2014/main" id="{F0197B66-2DF5-4A9E-9D1D-EF1720DD5002}"/>
              </a:ext>
            </a:extLst>
          </p:cNvPr>
          <p:cNvSpPr>
            <a:spLocks noChangeArrowheads="1"/>
          </p:cNvSpPr>
          <p:nvPr/>
        </p:nvSpPr>
        <p:spPr bwMode="auto">
          <a:xfrm>
            <a:off x="9380230" y="6448316"/>
            <a:ext cx="230832"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800">
                <a:solidFill>
                  <a:srgbClr val="000000"/>
                </a:solidFill>
                <a:latin typeface="Helvetica" panose="020B0604020202020204" pitchFamily="34" charset="0"/>
              </a:rPr>
              <a:t>2000</a:t>
            </a:r>
            <a:endParaRPr lang="en-US" altLang="en-US" sz="800"/>
          </a:p>
        </p:txBody>
      </p:sp>
      <p:sp>
        <p:nvSpPr>
          <p:cNvPr id="802" name="Line 27">
            <a:extLst>
              <a:ext uri="{FF2B5EF4-FFF2-40B4-BE49-F238E27FC236}">
                <a16:creationId xmlns:a16="http://schemas.microsoft.com/office/drawing/2014/main" id="{5C25843D-C71C-4F16-ADC2-D32F576A84FC}"/>
              </a:ext>
            </a:extLst>
          </p:cNvPr>
          <p:cNvSpPr>
            <a:spLocks noChangeShapeType="1"/>
          </p:cNvSpPr>
          <p:nvPr/>
        </p:nvSpPr>
        <p:spPr bwMode="auto">
          <a:xfrm flipV="1">
            <a:off x="9891416" y="6434781"/>
            <a:ext cx="0" cy="83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03" name="Line 30">
            <a:extLst>
              <a:ext uri="{FF2B5EF4-FFF2-40B4-BE49-F238E27FC236}">
                <a16:creationId xmlns:a16="http://schemas.microsoft.com/office/drawing/2014/main" id="{6ED93499-B952-4F2F-8BE3-CA2083B8C20C}"/>
              </a:ext>
            </a:extLst>
          </p:cNvPr>
          <p:cNvSpPr>
            <a:spLocks noChangeShapeType="1"/>
          </p:cNvSpPr>
          <p:nvPr/>
        </p:nvSpPr>
        <p:spPr bwMode="auto">
          <a:xfrm flipV="1">
            <a:off x="10271094" y="6434781"/>
            <a:ext cx="0" cy="83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04" name="Rectangle 32">
            <a:extLst>
              <a:ext uri="{FF2B5EF4-FFF2-40B4-BE49-F238E27FC236}">
                <a16:creationId xmlns:a16="http://schemas.microsoft.com/office/drawing/2014/main" id="{F2A033FF-EC54-4B90-9E82-827357DBE99A}"/>
              </a:ext>
            </a:extLst>
          </p:cNvPr>
          <p:cNvSpPr>
            <a:spLocks noChangeArrowheads="1"/>
          </p:cNvSpPr>
          <p:nvPr/>
        </p:nvSpPr>
        <p:spPr bwMode="auto">
          <a:xfrm>
            <a:off x="10150193" y="6448316"/>
            <a:ext cx="230832"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800">
                <a:solidFill>
                  <a:srgbClr val="000000"/>
                </a:solidFill>
                <a:latin typeface="Helvetica" panose="020B0604020202020204" pitchFamily="34" charset="0"/>
              </a:rPr>
              <a:t>3000</a:t>
            </a:r>
            <a:endParaRPr lang="en-US" altLang="en-US" sz="800"/>
          </a:p>
        </p:txBody>
      </p:sp>
      <p:sp>
        <p:nvSpPr>
          <p:cNvPr id="805" name="Line 33">
            <a:extLst>
              <a:ext uri="{FF2B5EF4-FFF2-40B4-BE49-F238E27FC236}">
                <a16:creationId xmlns:a16="http://schemas.microsoft.com/office/drawing/2014/main" id="{04446FFD-6150-40BC-BF9B-DC4DDE2B05B3}"/>
              </a:ext>
            </a:extLst>
          </p:cNvPr>
          <p:cNvSpPr>
            <a:spLocks noChangeShapeType="1"/>
          </p:cNvSpPr>
          <p:nvPr/>
        </p:nvSpPr>
        <p:spPr bwMode="auto">
          <a:xfrm flipV="1">
            <a:off x="10652894" y="6434781"/>
            <a:ext cx="0" cy="83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06" name="Line 36">
            <a:extLst>
              <a:ext uri="{FF2B5EF4-FFF2-40B4-BE49-F238E27FC236}">
                <a16:creationId xmlns:a16="http://schemas.microsoft.com/office/drawing/2014/main" id="{EC3737AC-B688-4404-9CE7-BF8E0A8A6D02}"/>
              </a:ext>
            </a:extLst>
          </p:cNvPr>
          <p:cNvSpPr>
            <a:spLocks noChangeShapeType="1"/>
          </p:cNvSpPr>
          <p:nvPr/>
        </p:nvSpPr>
        <p:spPr bwMode="auto">
          <a:xfrm flipV="1">
            <a:off x="11041059" y="6434781"/>
            <a:ext cx="0" cy="83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07" name="Rectangle 38">
            <a:extLst>
              <a:ext uri="{FF2B5EF4-FFF2-40B4-BE49-F238E27FC236}">
                <a16:creationId xmlns:a16="http://schemas.microsoft.com/office/drawing/2014/main" id="{3CFF9AD8-6E94-4BC6-A745-081D2F95F2D7}"/>
              </a:ext>
            </a:extLst>
          </p:cNvPr>
          <p:cNvSpPr>
            <a:spLocks noChangeArrowheads="1"/>
          </p:cNvSpPr>
          <p:nvPr/>
        </p:nvSpPr>
        <p:spPr bwMode="auto">
          <a:xfrm>
            <a:off x="10918035" y="6448316"/>
            <a:ext cx="230832"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800">
                <a:solidFill>
                  <a:srgbClr val="000000"/>
                </a:solidFill>
                <a:latin typeface="Helvetica" panose="020B0604020202020204" pitchFamily="34" charset="0"/>
              </a:rPr>
              <a:t>4000</a:t>
            </a:r>
            <a:endParaRPr lang="en-US" altLang="en-US" sz="800"/>
          </a:p>
        </p:txBody>
      </p:sp>
      <p:sp>
        <p:nvSpPr>
          <p:cNvPr id="808" name="Line 39">
            <a:extLst>
              <a:ext uri="{FF2B5EF4-FFF2-40B4-BE49-F238E27FC236}">
                <a16:creationId xmlns:a16="http://schemas.microsoft.com/office/drawing/2014/main" id="{101726BE-EA3D-460B-A648-F09884B4C3AF}"/>
              </a:ext>
            </a:extLst>
          </p:cNvPr>
          <p:cNvSpPr>
            <a:spLocks noChangeShapeType="1"/>
          </p:cNvSpPr>
          <p:nvPr/>
        </p:nvSpPr>
        <p:spPr bwMode="auto">
          <a:xfrm flipV="1">
            <a:off x="11422859" y="6434781"/>
            <a:ext cx="0" cy="83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09" name="Line 42">
            <a:extLst>
              <a:ext uri="{FF2B5EF4-FFF2-40B4-BE49-F238E27FC236}">
                <a16:creationId xmlns:a16="http://schemas.microsoft.com/office/drawing/2014/main" id="{E9E6F198-1F82-4181-A41C-530DC7116C7C}"/>
              </a:ext>
            </a:extLst>
          </p:cNvPr>
          <p:cNvSpPr>
            <a:spLocks noChangeShapeType="1"/>
          </p:cNvSpPr>
          <p:nvPr/>
        </p:nvSpPr>
        <p:spPr bwMode="auto">
          <a:xfrm flipV="1">
            <a:off x="11811020" y="6434781"/>
            <a:ext cx="0" cy="83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10" name="Rectangle 44">
            <a:extLst>
              <a:ext uri="{FF2B5EF4-FFF2-40B4-BE49-F238E27FC236}">
                <a16:creationId xmlns:a16="http://schemas.microsoft.com/office/drawing/2014/main" id="{F2B9F305-1636-43E7-8B52-808583979ACE}"/>
              </a:ext>
            </a:extLst>
          </p:cNvPr>
          <p:cNvSpPr>
            <a:spLocks noChangeArrowheads="1"/>
          </p:cNvSpPr>
          <p:nvPr/>
        </p:nvSpPr>
        <p:spPr bwMode="auto">
          <a:xfrm>
            <a:off x="11687997" y="6448316"/>
            <a:ext cx="230832"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800">
                <a:solidFill>
                  <a:srgbClr val="000000"/>
                </a:solidFill>
                <a:latin typeface="Helvetica" panose="020B0604020202020204" pitchFamily="34" charset="0"/>
              </a:rPr>
              <a:t>5000</a:t>
            </a:r>
            <a:endParaRPr lang="en-US" altLang="en-US" sz="800"/>
          </a:p>
        </p:txBody>
      </p:sp>
      <p:sp>
        <p:nvSpPr>
          <p:cNvPr id="811" name="Line 45">
            <a:extLst>
              <a:ext uri="{FF2B5EF4-FFF2-40B4-BE49-F238E27FC236}">
                <a16:creationId xmlns:a16="http://schemas.microsoft.com/office/drawing/2014/main" id="{577A8B5B-709C-4F63-9636-D5B449A30D26}"/>
              </a:ext>
            </a:extLst>
          </p:cNvPr>
          <p:cNvSpPr>
            <a:spLocks noChangeShapeType="1"/>
          </p:cNvSpPr>
          <p:nvPr/>
        </p:nvSpPr>
        <p:spPr bwMode="auto">
          <a:xfrm>
            <a:off x="7861515" y="6413959"/>
            <a:ext cx="33938"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12" name="Line 46">
            <a:extLst>
              <a:ext uri="{FF2B5EF4-FFF2-40B4-BE49-F238E27FC236}">
                <a16:creationId xmlns:a16="http://schemas.microsoft.com/office/drawing/2014/main" id="{A1DB24B1-CDD5-4C9E-9CE3-5F1F2C780556}"/>
              </a:ext>
            </a:extLst>
          </p:cNvPr>
          <p:cNvSpPr>
            <a:spLocks noChangeShapeType="1"/>
          </p:cNvSpPr>
          <p:nvPr/>
        </p:nvSpPr>
        <p:spPr bwMode="auto">
          <a:xfrm flipH="1">
            <a:off x="11766477" y="6443109"/>
            <a:ext cx="44543"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13" name="Rectangle 47">
            <a:extLst>
              <a:ext uri="{FF2B5EF4-FFF2-40B4-BE49-F238E27FC236}">
                <a16:creationId xmlns:a16="http://schemas.microsoft.com/office/drawing/2014/main" id="{0158C120-D341-46BC-9197-94AB47687330}"/>
              </a:ext>
            </a:extLst>
          </p:cNvPr>
          <p:cNvSpPr>
            <a:spLocks noChangeArrowheads="1"/>
          </p:cNvSpPr>
          <p:nvPr/>
        </p:nvSpPr>
        <p:spPr bwMode="auto">
          <a:xfrm>
            <a:off x="7761822" y="6400424"/>
            <a:ext cx="57707"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800">
                <a:solidFill>
                  <a:srgbClr val="000000"/>
                </a:solidFill>
                <a:latin typeface="Helvetica" panose="020B0604020202020204" pitchFamily="34" charset="0"/>
              </a:rPr>
              <a:t>0</a:t>
            </a:r>
            <a:endParaRPr lang="en-US" altLang="en-US" sz="800"/>
          </a:p>
        </p:txBody>
      </p:sp>
      <p:sp>
        <p:nvSpPr>
          <p:cNvPr id="814" name="Line 48">
            <a:extLst>
              <a:ext uri="{FF2B5EF4-FFF2-40B4-BE49-F238E27FC236}">
                <a16:creationId xmlns:a16="http://schemas.microsoft.com/office/drawing/2014/main" id="{5E57C4AA-12BA-4310-8489-7FE96CEBFD77}"/>
              </a:ext>
            </a:extLst>
          </p:cNvPr>
          <p:cNvSpPr>
            <a:spLocks noChangeShapeType="1"/>
          </p:cNvSpPr>
          <p:nvPr/>
        </p:nvSpPr>
        <p:spPr bwMode="auto">
          <a:xfrm>
            <a:off x="7861515" y="6293191"/>
            <a:ext cx="33938"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15" name="Line 51">
            <a:extLst>
              <a:ext uri="{FF2B5EF4-FFF2-40B4-BE49-F238E27FC236}">
                <a16:creationId xmlns:a16="http://schemas.microsoft.com/office/drawing/2014/main" id="{1B9A2F50-05FA-459A-A044-B409B65A08CA}"/>
              </a:ext>
            </a:extLst>
          </p:cNvPr>
          <p:cNvSpPr>
            <a:spLocks noChangeShapeType="1"/>
          </p:cNvSpPr>
          <p:nvPr/>
        </p:nvSpPr>
        <p:spPr bwMode="auto">
          <a:xfrm>
            <a:off x="7861515" y="6174506"/>
            <a:ext cx="33938"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16" name="Line 54">
            <a:extLst>
              <a:ext uri="{FF2B5EF4-FFF2-40B4-BE49-F238E27FC236}">
                <a16:creationId xmlns:a16="http://schemas.microsoft.com/office/drawing/2014/main" id="{789C8453-33C3-48C9-A585-9B3B10AB7F77}"/>
              </a:ext>
            </a:extLst>
          </p:cNvPr>
          <p:cNvSpPr>
            <a:spLocks noChangeShapeType="1"/>
          </p:cNvSpPr>
          <p:nvPr/>
        </p:nvSpPr>
        <p:spPr bwMode="auto">
          <a:xfrm>
            <a:off x="7861515" y="6053738"/>
            <a:ext cx="33938"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17" name="Line 57">
            <a:extLst>
              <a:ext uri="{FF2B5EF4-FFF2-40B4-BE49-F238E27FC236}">
                <a16:creationId xmlns:a16="http://schemas.microsoft.com/office/drawing/2014/main" id="{B65B2DAA-08F2-4556-B35C-BB51E03A3252}"/>
              </a:ext>
            </a:extLst>
          </p:cNvPr>
          <p:cNvSpPr>
            <a:spLocks noChangeShapeType="1"/>
          </p:cNvSpPr>
          <p:nvPr/>
        </p:nvSpPr>
        <p:spPr bwMode="auto">
          <a:xfrm>
            <a:off x="7861515" y="5935053"/>
            <a:ext cx="33938"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18" name="Line 60">
            <a:extLst>
              <a:ext uri="{FF2B5EF4-FFF2-40B4-BE49-F238E27FC236}">
                <a16:creationId xmlns:a16="http://schemas.microsoft.com/office/drawing/2014/main" id="{E996ECEB-2815-499D-842E-0497E12591F2}"/>
              </a:ext>
            </a:extLst>
          </p:cNvPr>
          <p:cNvSpPr>
            <a:spLocks noChangeShapeType="1"/>
          </p:cNvSpPr>
          <p:nvPr/>
        </p:nvSpPr>
        <p:spPr bwMode="auto">
          <a:xfrm>
            <a:off x="7861515" y="5816368"/>
            <a:ext cx="33938"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800"/>
          </a:p>
        </p:txBody>
      </p:sp>
      <p:sp>
        <p:nvSpPr>
          <p:cNvPr id="819" name="Freeform 66">
            <a:extLst>
              <a:ext uri="{FF2B5EF4-FFF2-40B4-BE49-F238E27FC236}">
                <a16:creationId xmlns:a16="http://schemas.microsoft.com/office/drawing/2014/main" id="{9DD76ACE-B3CD-4801-A9B1-ECCE32F15137}"/>
              </a:ext>
            </a:extLst>
          </p:cNvPr>
          <p:cNvSpPr>
            <a:spLocks/>
          </p:cNvSpPr>
          <p:nvPr/>
        </p:nvSpPr>
        <p:spPr bwMode="auto">
          <a:xfrm>
            <a:off x="7976053" y="6056861"/>
            <a:ext cx="689362" cy="355015"/>
          </a:xfrm>
          <a:custGeom>
            <a:avLst/>
            <a:gdLst>
              <a:gd name="T0" fmla="*/ 2147483646 w 343"/>
              <a:gd name="T1" fmla="*/ 2147483646 h 463"/>
              <a:gd name="T2" fmla="*/ 2147483646 w 343"/>
              <a:gd name="T3" fmla="*/ 2147483646 h 463"/>
              <a:gd name="T4" fmla="*/ 2147483646 w 343"/>
              <a:gd name="T5" fmla="*/ 2147483646 h 463"/>
              <a:gd name="T6" fmla="*/ 2147483646 w 343"/>
              <a:gd name="T7" fmla="*/ 2147483646 h 463"/>
              <a:gd name="T8" fmla="*/ 2147483646 w 343"/>
              <a:gd name="T9" fmla="*/ 2147483646 h 463"/>
              <a:gd name="T10" fmla="*/ 2147483646 w 343"/>
              <a:gd name="T11" fmla="*/ 2147483646 h 463"/>
              <a:gd name="T12" fmla="*/ 2147483646 w 343"/>
              <a:gd name="T13" fmla="*/ 2147483646 h 463"/>
              <a:gd name="T14" fmla="*/ 2147483646 w 343"/>
              <a:gd name="T15" fmla="*/ 2147483646 h 463"/>
              <a:gd name="T16" fmla="*/ 2147483646 w 343"/>
              <a:gd name="T17" fmla="*/ 2147483646 h 463"/>
              <a:gd name="T18" fmla="*/ 2147483646 w 343"/>
              <a:gd name="T19" fmla="*/ 2147483646 h 463"/>
              <a:gd name="T20" fmla="*/ 2147483646 w 343"/>
              <a:gd name="T21" fmla="*/ 2147483646 h 463"/>
              <a:gd name="T22" fmla="*/ 2147483646 w 343"/>
              <a:gd name="T23" fmla="*/ 2147483646 h 463"/>
              <a:gd name="T24" fmla="*/ 2147483646 w 343"/>
              <a:gd name="T25" fmla="*/ 2147483646 h 463"/>
              <a:gd name="T26" fmla="*/ 2147483646 w 343"/>
              <a:gd name="T27" fmla="*/ 2147483646 h 463"/>
              <a:gd name="T28" fmla="*/ 2147483646 w 343"/>
              <a:gd name="T29" fmla="*/ 2147483646 h 463"/>
              <a:gd name="T30" fmla="*/ 2147483646 w 343"/>
              <a:gd name="T31" fmla="*/ 2147483646 h 463"/>
              <a:gd name="T32" fmla="*/ 2147483646 w 343"/>
              <a:gd name="T33" fmla="*/ 2147483646 h 463"/>
              <a:gd name="T34" fmla="*/ 2147483646 w 343"/>
              <a:gd name="T35" fmla="*/ 2147483646 h 463"/>
              <a:gd name="T36" fmla="*/ 2147483646 w 343"/>
              <a:gd name="T37" fmla="*/ 2147483646 h 463"/>
              <a:gd name="T38" fmla="*/ 2147483646 w 343"/>
              <a:gd name="T39" fmla="*/ 2147483646 h 463"/>
              <a:gd name="T40" fmla="*/ 2147483646 w 343"/>
              <a:gd name="T41" fmla="*/ 2147483646 h 463"/>
              <a:gd name="T42" fmla="*/ 2147483646 w 343"/>
              <a:gd name="T43" fmla="*/ 2147483646 h 463"/>
              <a:gd name="T44" fmla="*/ 2147483646 w 343"/>
              <a:gd name="T45" fmla="*/ 2147483646 h 463"/>
              <a:gd name="T46" fmla="*/ 2147483646 w 343"/>
              <a:gd name="T47" fmla="*/ 2147483646 h 463"/>
              <a:gd name="T48" fmla="*/ 2147483646 w 343"/>
              <a:gd name="T49" fmla="*/ 2147483646 h 463"/>
              <a:gd name="T50" fmla="*/ 2147483646 w 343"/>
              <a:gd name="T51" fmla="*/ 2147483646 h 463"/>
              <a:gd name="T52" fmla="*/ 2147483646 w 343"/>
              <a:gd name="T53" fmla="*/ 2147483646 h 463"/>
              <a:gd name="T54" fmla="*/ 2147483646 w 343"/>
              <a:gd name="T55" fmla="*/ 2147483646 h 463"/>
              <a:gd name="T56" fmla="*/ 2147483646 w 343"/>
              <a:gd name="T57" fmla="*/ 2147483646 h 463"/>
              <a:gd name="T58" fmla="*/ 2147483646 w 343"/>
              <a:gd name="T59" fmla="*/ 2147483646 h 463"/>
              <a:gd name="T60" fmla="*/ 2147483646 w 343"/>
              <a:gd name="T61" fmla="*/ 2147483646 h 463"/>
              <a:gd name="T62" fmla="*/ 2147483646 w 343"/>
              <a:gd name="T63" fmla="*/ 2147483646 h 463"/>
              <a:gd name="T64" fmla="*/ 2147483646 w 343"/>
              <a:gd name="T65" fmla="*/ 2147483646 h 463"/>
              <a:gd name="T66" fmla="*/ 2147483646 w 343"/>
              <a:gd name="T67" fmla="*/ 2147483646 h 463"/>
              <a:gd name="T68" fmla="*/ 2147483646 w 343"/>
              <a:gd name="T69" fmla="*/ 2147483646 h 463"/>
              <a:gd name="T70" fmla="*/ 2147483646 w 343"/>
              <a:gd name="T71" fmla="*/ 2147483646 h 463"/>
              <a:gd name="T72" fmla="*/ 2147483646 w 343"/>
              <a:gd name="T73" fmla="*/ 2147483646 h 463"/>
              <a:gd name="T74" fmla="*/ 2147483646 w 343"/>
              <a:gd name="T75" fmla="*/ 2147483646 h 463"/>
              <a:gd name="T76" fmla="*/ 2147483646 w 343"/>
              <a:gd name="T77" fmla="*/ 2147483646 h 463"/>
              <a:gd name="T78" fmla="*/ 2147483646 w 343"/>
              <a:gd name="T79" fmla="*/ 2147483646 h 463"/>
              <a:gd name="T80" fmla="*/ 2147483646 w 343"/>
              <a:gd name="T81" fmla="*/ 2147483646 h 463"/>
              <a:gd name="T82" fmla="*/ 2147483646 w 343"/>
              <a:gd name="T83" fmla="*/ 2147483646 h 46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43" h="463">
                <a:moveTo>
                  <a:pt x="0" y="463"/>
                </a:moveTo>
                <a:lnTo>
                  <a:pt x="0" y="456"/>
                </a:lnTo>
                <a:lnTo>
                  <a:pt x="4" y="454"/>
                </a:lnTo>
                <a:lnTo>
                  <a:pt x="4" y="449"/>
                </a:lnTo>
                <a:lnTo>
                  <a:pt x="9" y="447"/>
                </a:lnTo>
                <a:lnTo>
                  <a:pt x="9" y="442"/>
                </a:lnTo>
                <a:lnTo>
                  <a:pt x="13" y="440"/>
                </a:lnTo>
                <a:lnTo>
                  <a:pt x="13" y="436"/>
                </a:lnTo>
                <a:lnTo>
                  <a:pt x="17" y="433"/>
                </a:lnTo>
                <a:lnTo>
                  <a:pt x="17" y="429"/>
                </a:lnTo>
                <a:lnTo>
                  <a:pt x="22" y="426"/>
                </a:lnTo>
                <a:lnTo>
                  <a:pt x="22" y="422"/>
                </a:lnTo>
                <a:lnTo>
                  <a:pt x="26" y="420"/>
                </a:lnTo>
                <a:lnTo>
                  <a:pt x="26" y="415"/>
                </a:lnTo>
                <a:lnTo>
                  <a:pt x="31" y="413"/>
                </a:lnTo>
                <a:lnTo>
                  <a:pt x="31" y="408"/>
                </a:lnTo>
                <a:lnTo>
                  <a:pt x="35" y="406"/>
                </a:lnTo>
                <a:lnTo>
                  <a:pt x="35" y="401"/>
                </a:lnTo>
                <a:lnTo>
                  <a:pt x="39" y="399"/>
                </a:lnTo>
                <a:lnTo>
                  <a:pt x="39" y="395"/>
                </a:lnTo>
                <a:lnTo>
                  <a:pt x="44" y="392"/>
                </a:lnTo>
                <a:lnTo>
                  <a:pt x="44" y="388"/>
                </a:lnTo>
                <a:lnTo>
                  <a:pt x="48" y="385"/>
                </a:lnTo>
                <a:lnTo>
                  <a:pt x="48" y="381"/>
                </a:lnTo>
                <a:lnTo>
                  <a:pt x="53" y="379"/>
                </a:lnTo>
                <a:lnTo>
                  <a:pt x="53" y="374"/>
                </a:lnTo>
                <a:lnTo>
                  <a:pt x="57" y="372"/>
                </a:lnTo>
                <a:lnTo>
                  <a:pt x="57" y="367"/>
                </a:lnTo>
                <a:lnTo>
                  <a:pt x="61" y="365"/>
                </a:lnTo>
                <a:lnTo>
                  <a:pt x="61" y="360"/>
                </a:lnTo>
                <a:lnTo>
                  <a:pt x="66" y="358"/>
                </a:lnTo>
                <a:lnTo>
                  <a:pt x="66" y="354"/>
                </a:lnTo>
                <a:lnTo>
                  <a:pt x="70" y="351"/>
                </a:lnTo>
                <a:lnTo>
                  <a:pt x="70" y="347"/>
                </a:lnTo>
                <a:lnTo>
                  <a:pt x="75" y="344"/>
                </a:lnTo>
                <a:lnTo>
                  <a:pt x="75" y="340"/>
                </a:lnTo>
                <a:lnTo>
                  <a:pt x="79" y="338"/>
                </a:lnTo>
                <a:lnTo>
                  <a:pt x="79" y="333"/>
                </a:lnTo>
                <a:lnTo>
                  <a:pt x="83" y="331"/>
                </a:lnTo>
                <a:lnTo>
                  <a:pt x="83" y="326"/>
                </a:lnTo>
                <a:lnTo>
                  <a:pt x="88" y="324"/>
                </a:lnTo>
                <a:lnTo>
                  <a:pt x="88" y="322"/>
                </a:lnTo>
                <a:lnTo>
                  <a:pt x="92" y="319"/>
                </a:lnTo>
                <a:lnTo>
                  <a:pt x="92" y="315"/>
                </a:lnTo>
                <a:lnTo>
                  <a:pt x="96" y="313"/>
                </a:lnTo>
                <a:lnTo>
                  <a:pt x="96" y="308"/>
                </a:lnTo>
                <a:lnTo>
                  <a:pt x="101" y="306"/>
                </a:lnTo>
                <a:lnTo>
                  <a:pt x="101" y="301"/>
                </a:lnTo>
                <a:lnTo>
                  <a:pt x="105" y="299"/>
                </a:lnTo>
                <a:lnTo>
                  <a:pt x="105" y="294"/>
                </a:lnTo>
                <a:lnTo>
                  <a:pt x="110" y="292"/>
                </a:lnTo>
                <a:lnTo>
                  <a:pt x="110" y="290"/>
                </a:lnTo>
                <a:lnTo>
                  <a:pt x="114" y="287"/>
                </a:lnTo>
                <a:lnTo>
                  <a:pt x="114" y="283"/>
                </a:lnTo>
                <a:lnTo>
                  <a:pt x="118" y="281"/>
                </a:lnTo>
                <a:lnTo>
                  <a:pt x="118" y="276"/>
                </a:lnTo>
                <a:lnTo>
                  <a:pt x="123" y="274"/>
                </a:lnTo>
                <a:lnTo>
                  <a:pt x="123" y="269"/>
                </a:lnTo>
                <a:lnTo>
                  <a:pt x="127" y="267"/>
                </a:lnTo>
                <a:lnTo>
                  <a:pt x="127" y="265"/>
                </a:lnTo>
                <a:lnTo>
                  <a:pt x="132" y="262"/>
                </a:lnTo>
                <a:lnTo>
                  <a:pt x="132" y="258"/>
                </a:lnTo>
                <a:lnTo>
                  <a:pt x="136" y="256"/>
                </a:lnTo>
                <a:lnTo>
                  <a:pt x="136" y="251"/>
                </a:lnTo>
                <a:lnTo>
                  <a:pt x="140" y="249"/>
                </a:lnTo>
                <a:lnTo>
                  <a:pt x="140" y="244"/>
                </a:lnTo>
                <a:lnTo>
                  <a:pt x="149" y="240"/>
                </a:lnTo>
                <a:lnTo>
                  <a:pt x="149" y="233"/>
                </a:lnTo>
                <a:lnTo>
                  <a:pt x="154" y="230"/>
                </a:lnTo>
                <a:lnTo>
                  <a:pt x="154" y="228"/>
                </a:lnTo>
                <a:lnTo>
                  <a:pt x="158" y="226"/>
                </a:lnTo>
                <a:lnTo>
                  <a:pt x="158" y="221"/>
                </a:lnTo>
                <a:lnTo>
                  <a:pt x="162" y="219"/>
                </a:lnTo>
                <a:lnTo>
                  <a:pt x="162" y="215"/>
                </a:lnTo>
                <a:lnTo>
                  <a:pt x="167" y="212"/>
                </a:lnTo>
                <a:lnTo>
                  <a:pt x="167" y="210"/>
                </a:lnTo>
                <a:lnTo>
                  <a:pt x="171" y="208"/>
                </a:lnTo>
                <a:lnTo>
                  <a:pt x="171" y="203"/>
                </a:lnTo>
                <a:lnTo>
                  <a:pt x="176" y="201"/>
                </a:lnTo>
                <a:lnTo>
                  <a:pt x="176" y="199"/>
                </a:lnTo>
                <a:lnTo>
                  <a:pt x="180" y="196"/>
                </a:lnTo>
                <a:lnTo>
                  <a:pt x="180" y="192"/>
                </a:lnTo>
                <a:lnTo>
                  <a:pt x="184" y="189"/>
                </a:lnTo>
                <a:lnTo>
                  <a:pt x="184" y="185"/>
                </a:lnTo>
                <a:lnTo>
                  <a:pt x="193" y="180"/>
                </a:lnTo>
                <a:lnTo>
                  <a:pt x="193" y="174"/>
                </a:lnTo>
                <a:lnTo>
                  <a:pt x="202" y="169"/>
                </a:lnTo>
                <a:lnTo>
                  <a:pt x="202" y="162"/>
                </a:lnTo>
                <a:lnTo>
                  <a:pt x="211" y="158"/>
                </a:lnTo>
                <a:lnTo>
                  <a:pt x="211" y="153"/>
                </a:lnTo>
                <a:lnTo>
                  <a:pt x="215" y="151"/>
                </a:lnTo>
                <a:lnTo>
                  <a:pt x="215" y="146"/>
                </a:lnTo>
                <a:lnTo>
                  <a:pt x="224" y="142"/>
                </a:lnTo>
                <a:lnTo>
                  <a:pt x="224" y="135"/>
                </a:lnTo>
                <a:lnTo>
                  <a:pt x="233" y="130"/>
                </a:lnTo>
                <a:lnTo>
                  <a:pt x="233" y="123"/>
                </a:lnTo>
                <a:lnTo>
                  <a:pt x="242" y="119"/>
                </a:lnTo>
                <a:lnTo>
                  <a:pt x="242" y="114"/>
                </a:lnTo>
                <a:lnTo>
                  <a:pt x="246" y="112"/>
                </a:lnTo>
                <a:lnTo>
                  <a:pt x="246" y="110"/>
                </a:lnTo>
                <a:lnTo>
                  <a:pt x="250" y="107"/>
                </a:lnTo>
                <a:lnTo>
                  <a:pt x="250" y="103"/>
                </a:lnTo>
                <a:lnTo>
                  <a:pt x="259" y="98"/>
                </a:lnTo>
                <a:lnTo>
                  <a:pt x="259" y="94"/>
                </a:lnTo>
                <a:lnTo>
                  <a:pt x="263" y="92"/>
                </a:lnTo>
                <a:lnTo>
                  <a:pt x="263" y="87"/>
                </a:lnTo>
                <a:lnTo>
                  <a:pt x="272" y="82"/>
                </a:lnTo>
                <a:lnTo>
                  <a:pt x="272" y="78"/>
                </a:lnTo>
                <a:lnTo>
                  <a:pt x="277" y="76"/>
                </a:lnTo>
                <a:lnTo>
                  <a:pt x="277" y="73"/>
                </a:lnTo>
                <a:lnTo>
                  <a:pt x="281" y="71"/>
                </a:lnTo>
                <a:lnTo>
                  <a:pt x="281" y="66"/>
                </a:lnTo>
                <a:lnTo>
                  <a:pt x="290" y="62"/>
                </a:lnTo>
                <a:lnTo>
                  <a:pt x="290" y="57"/>
                </a:lnTo>
                <a:lnTo>
                  <a:pt x="299" y="53"/>
                </a:lnTo>
                <a:lnTo>
                  <a:pt x="299" y="48"/>
                </a:lnTo>
                <a:lnTo>
                  <a:pt x="303" y="46"/>
                </a:lnTo>
                <a:lnTo>
                  <a:pt x="303" y="44"/>
                </a:lnTo>
                <a:lnTo>
                  <a:pt x="307" y="41"/>
                </a:lnTo>
                <a:lnTo>
                  <a:pt x="307" y="37"/>
                </a:lnTo>
                <a:lnTo>
                  <a:pt x="316" y="32"/>
                </a:lnTo>
                <a:lnTo>
                  <a:pt x="316" y="28"/>
                </a:lnTo>
                <a:lnTo>
                  <a:pt x="325" y="23"/>
                </a:lnTo>
                <a:lnTo>
                  <a:pt x="325" y="19"/>
                </a:lnTo>
                <a:lnTo>
                  <a:pt x="334" y="14"/>
                </a:lnTo>
                <a:lnTo>
                  <a:pt x="334" y="9"/>
                </a:lnTo>
                <a:lnTo>
                  <a:pt x="343" y="5"/>
                </a:lnTo>
                <a:lnTo>
                  <a:pt x="343" y="0"/>
                </a:lnTo>
              </a:path>
            </a:pathLst>
          </a:custGeom>
          <a:noFill/>
          <a:ln w="1270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800"/>
          </a:p>
        </p:txBody>
      </p:sp>
      <p:sp>
        <p:nvSpPr>
          <p:cNvPr id="820" name="Freeform 67">
            <a:extLst>
              <a:ext uri="{FF2B5EF4-FFF2-40B4-BE49-F238E27FC236}">
                <a16:creationId xmlns:a16="http://schemas.microsoft.com/office/drawing/2014/main" id="{F7B2204F-75A9-43A2-AB21-20247D1E9671}"/>
              </a:ext>
            </a:extLst>
          </p:cNvPr>
          <p:cNvSpPr>
            <a:spLocks/>
          </p:cNvSpPr>
          <p:nvPr/>
        </p:nvSpPr>
        <p:spPr bwMode="auto">
          <a:xfrm>
            <a:off x="8665415" y="5816368"/>
            <a:ext cx="1122066" cy="240495"/>
          </a:xfrm>
          <a:custGeom>
            <a:avLst/>
            <a:gdLst>
              <a:gd name="T0" fmla="*/ 2147483646 w 558"/>
              <a:gd name="T1" fmla="*/ 2147483646 h 314"/>
              <a:gd name="T2" fmla="*/ 2147483646 w 558"/>
              <a:gd name="T3" fmla="*/ 2147483646 h 314"/>
              <a:gd name="T4" fmla="*/ 2147483646 w 558"/>
              <a:gd name="T5" fmla="*/ 2147483646 h 314"/>
              <a:gd name="T6" fmla="*/ 2147483646 w 558"/>
              <a:gd name="T7" fmla="*/ 2147483646 h 314"/>
              <a:gd name="T8" fmla="*/ 2147483646 w 558"/>
              <a:gd name="T9" fmla="*/ 2147483646 h 314"/>
              <a:gd name="T10" fmla="*/ 2147483646 w 558"/>
              <a:gd name="T11" fmla="*/ 2147483646 h 314"/>
              <a:gd name="T12" fmla="*/ 2147483646 w 558"/>
              <a:gd name="T13" fmla="*/ 2147483646 h 314"/>
              <a:gd name="T14" fmla="*/ 2147483646 w 558"/>
              <a:gd name="T15" fmla="*/ 2147483646 h 314"/>
              <a:gd name="T16" fmla="*/ 2147483646 w 558"/>
              <a:gd name="T17" fmla="*/ 2147483646 h 314"/>
              <a:gd name="T18" fmla="*/ 2147483646 w 558"/>
              <a:gd name="T19" fmla="*/ 2147483646 h 314"/>
              <a:gd name="T20" fmla="*/ 2147483646 w 558"/>
              <a:gd name="T21" fmla="*/ 2147483646 h 314"/>
              <a:gd name="T22" fmla="*/ 2147483646 w 558"/>
              <a:gd name="T23" fmla="*/ 2147483646 h 314"/>
              <a:gd name="T24" fmla="*/ 2147483646 w 558"/>
              <a:gd name="T25" fmla="*/ 2147483646 h 314"/>
              <a:gd name="T26" fmla="*/ 2147483646 w 558"/>
              <a:gd name="T27" fmla="*/ 2147483646 h 314"/>
              <a:gd name="T28" fmla="*/ 2147483646 w 558"/>
              <a:gd name="T29" fmla="*/ 2147483646 h 314"/>
              <a:gd name="T30" fmla="*/ 2147483646 w 558"/>
              <a:gd name="T31" fmla="*/ 2147483646 h 314"/>
              <a:gd name="T32" fmla="*/ 2147483646 w 558"/>
              <a:gd name="T33" fmla="*/ 2147483646 h 314"/>
              <a:gd name="T34" fmla="*/ 2147483646 w 558"/>
              <a:gd name="T35" fmla="*/ 2147483646 h 314"/>
              <a:gd name="T36" fmla="*/ 2147483646 w 558"/>
              <a:gd name="T37" fmla="*/ 2147483646 h 314"/>
              <a:gd name="T38" fmla="*/ 2147483646 w 558"/>
              <a:gd name="T39" fmla="*/ 2147483646 h 314"/>
              <a:gd name="T40" fmla="*/ 2147483646 w 558"/>
              <a:gd name="T41" fmla="*/ 2147483646 h 314"/>
              <a:gd name="T42" fmla="*/ 2147483646 w 558"/>
              <a:gd name="T43" fmla="*/ 2147483646 h 314"/>
              <a:gd name="T44" fmla="*/ 2147483646 w 558"/>
              <a:gd name="T45" fmla="*/ 2147483646 h 314"/>
              <a:gd name="T46" fmla="*/ 2147483646 w 558"/>
              <a:gd name="T47" fmla="*/ 2147483646 h 314"/>
              <a:gd name="T48" fmla="*/ 2147483646 w 558"/>
              <a:gd name="T49" fmla="*/ 2147483646 h 314"/>
              <a:gd name="T50" fmla="*/ 2147483646 w 558"/>
              <a:gd name="T51" fmla="*/ 2147483646 h 314"/>
              <a:gd name="T52" fmla="*/ 2147483646 w 558"/>
              <a:gd name="T53" fmla="*/ 2147483646 h 314"/>
              <a:gd name="T54" fmla="*/ 2147483646 w 558"/>
              <a:gd name="T55" fmla="*/ 2147483646 h 314"/>
              <a:gd name="T56" fmla="*/ 2147483646 w 558"/>
              <a:gd name="T57" fmla="*/ 2147483646 h 314"/>
              <a:gd name="T58" fmla="*/ 2147483646 w 558"/>
              <a:gd name="T59" fmla="*/ 2147483646 h 314"/>
              <a:gd name="T60" fmla="*/ 2147483646 w 558"/>
              <a:gd name="T61" fmla="*/ 2147483646 h 314"/>
              <a:gd name="T62" fmla="*/ 2147483646 w 558"/>
              <a:gd name="T63" fmla="*/ 2147483646 h 314"/>
              <a:gd name="T64" fmla="*/ 2147483646 w 558"/>
              <a:gd name="T65" fmla="*/ 2147483646 h 314"/>
              <a:gd name="T66" fmla="*/ 2147483646 w 558"/>
              <a:gd name="T67" fmla="*/ 2147483646 h 314"/>
              <a:gd name="T68" fmla="*/ 2147483646 w 558"/>
              <a:gd name="T69" fmla="*/ 2147483646 h 314"/>
              <a:gd name="T70" fmla="*/ 2147483646 w 558"/>
              <a:gd name="T71" fmla="*/ 2147483646 h 314"/>
              <a:gd name="T72" fmla="*/ 2147483646 w 558"/>
              <a:gd name="T73" fmla="*/ 2147483646 h 314"/>
              <a:gd name="T74" fmla="*/ 2147483646 w 558"/>
              <a:gd name="T75" fmla="*/ 2147483646 h 314"/>
              <a:gd name="T76" fmla="*/ 2147483646 w 558"/>
              <a:gd name="T77" fmla="*/ 2147483646 h 314"/>
              <a:gd name="T78" fmla="*/ 2147483646 w 558"/>
              <a:gd name="T79" fmla="*/ 2147483646 h 314"/>
              <a:gd name="T80" fmla="*/ 2147483646 w 558"/>
              <a:gd name="T81" fmla="*/ 2147483646 h 314"/>
              <a:gd name="T82" fmla="*/ 2147483646 w 558"/>
              <a:gd name="T83" fmla="*/ 2147483646 h 31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58" h="314">
                <a:moveTo>
                  <a:pt x="0" y="314"/>
                </a:moveTo>
                <a:lnTo>
                  <a:pt x="8" y="310"/>
                </a:lnTo>
                <a:lnTo>
                  <a:pt x="8" y="305"/>
                </a:lnTo>
                <a:lnTo>
                  <a:pt x="17" y="301"/>
                </a:lnTo>
                <a:lnTo>
                  <a:pt x="17" y="296"/>
                </a:lnTo>
                <a:lnTo>
                  <a:pt x="26" y="292"/>
                </a:lnTo>
                <a:lnTo>
                  <a:pt x="26" y="287"/>
                </a:lnTo>
                <a:lnTo>
                  <a:pt x="35" y="282"/>
                </a:lnTo>
                <a:lnTo>
                  <a:pt x="35" y="278"/>
                </a:lnTo>
                <a:lnTo>
                  <a:pt x="44" y="273"/>
                </a:lnTo>
                <a:lnTo>
                  <a:pt x="44" y="271"/>
                </a:lnTo>
                <a:lnTo>
                  <a:pt x="52" y="267"/>
                </a:lnTo>
                <a:lnTo>
                  <a:pt x="52" y="262"/>
                </a:lnTo>
                <a:lnTo>
                  <a:pt x="61" y="257"/>
                </a:lnTo>
                <a:lnTo>
                  <a:pt x="61" y="253"/>
                </a:lnTo>
                <a:lnTo>
                  <a:pt x="66" y="251"/>
                </a:lnTo>
                <a:lnTo>
                  <a:pt x="74" y="246"/>
                </a:lnTo>
                <a:lnTo>
                  <a:pt x="74" y="241"/>
                </a:lnTo>
                <a:lnTo>
                  <a:pt x="83" y="237"/>
                </a:lnTo>
                <a:lnTo>
                  <a:pt x="83" y="232"/>
                </a:lnTo>
                <a:lnTo>
                  <a:pt x="87" y="230"/>
                </a:lnTo>
                <a:lnTo>
                  <a:pt x="96" y="225"/>
                </a:lnTo>
                <a:lnTo>
                  <a:pt x="96" y="221"/>
                </a:lnTo>
                <a:lnTo>
                  <a:pt x="101" y="219"/>
                </a:lnTo>
                <a:lnTo>
                  <a:pt x="109" y="214"/>
                </a:lnTo>
                <a:lnTo>
                  <a:pt x="109" y="210"/>
                </a:lnTo>
                <a:lnTo>
                  <a:pt x="114" y="207"/>
                </a:lnTo>
                <a:lnTo>
                  <a:pt x="123" y="203"/>
                </a:lnTo>
                <a:lnTo>
                  <a:pt x="123" y="198"/>
                </a:lnTo>
                <a:lnTo>
                  <a:pt x="127" y="196"/>
                </a:lnTo>
                <a:lnTo>
                  <a:pt x="136" y="191"/>
                </a:lnTo>
                <a:lnTo>
                  <a:pt x="136" y="189"/>
                </a:lnTo>
                <a:lnTo>
                  <a:pt x="145" y="184"/>
                </a:lnTo>
                <a:lnTo>
                  <a:pt x="145" y="182"/>
                </a:lnTo>
                <a:lnTo>
                  <a:pt x="153" y="178"/>
                </a:lnTo>
                <a:lnTo>
                  <a:pt x="153" y="175"/>
                </a:lnTo>
                <a:lnTo>
                  <a:pt x="162" y="171"/>
                </a:lnTo>
                <a:lnTo>
                  <a:pt x="162" y="169"/>
                </a:lnTo>
                <a:lnTo>
                  <a:pt x="171" y="164"/>
                </a:lnTo>
                <a:lnTo>
                  <a:pt x="171" y="162"/>
                </a:lnTo>
                <a:lnTo>
                  <a:pt x="180" y="157"/>
                </a:lnTo>
                <a:lnTo>
                  <a:pt x="180" y="155"/>
                </a:lnTo>
                <a:lnTo>
                  <a:pt x="189" y="150"/>
                </a:lnTo>
                <a:lnTo>
                  <a:pt x="189" y="148"/>
                </a:lnTo>
                <a:lnTo>
                  <a:pt x="193" y="146"/>
                </a:lnTo>
                <a:lnTo>
                  <a:pt x="202" y="141"/>
                </a:lnTo>
                <a:lnTo>
                  <a:pt x="202" y="139"/>
                </a:lnTo>
                <a:lnTo>
                  <a:pt x="206" y="137"/>
                </a:lnTo>
                <a:lnTo>
                  <a:pt x="215" y="132"/>
                </a:lnTo>
                <a:lnTo>
                  <a:pt x="215" y="130"/>
                </a:lnTo>
                <a:lnTo>
                  <a:pt x="219" y="128"/>
                </a:lnTo>
                <a:lnTo>
                  <a:pt x="224" y="125"/>
                </a:lnTo>
                <a:lnTo>
                  <a:pt x="233" y="121"/>
                </a:lnTo>
                <a:lnTo>
                  <a:pt x="233" y="118"/>
                </a:lnTo>
                <a:lnTo>
                  <a:pt x="237" y="116"/>
                </a:lnTo>
                <a:lnTo>
                  <a:pt x="241" y="114"/>
                </a:lnTo>
                <a:lnTo>
                  <a:pt x="250" y="109"/>
                </a:lnTo>
                <a:lnTo>
                  <a:pt x="250" y="107"/>
                </a:lnTo>
                <a:lnTo>
                  <a:pt x="254" y="105"/>
                </a:lnTo>
                <a:lnTo>
                  <a:pt x="259" y="102"/>
                </a:lnTo>
                <a:lnTo>
                  <a:pt x="263" y="100"/>
                </a:lnTo>
                <a:lnTo>
                  <a:pt x="268" y="98"/>
                </a:lnTo>
                <a:lnTo>
                  <a:pt x="276" y="93"/>
                </a:lnTo>
                <a:lnTo>
                  <a:pt x="276" y="91"/>
                </a:lnTo>
                <a:lnTo>
                  <a:pt x="281" y="89"/>
                </a:lnTo>
                <a:lnTo>
                  <a:pt x="285" y="87"/>
                </a:lnTo>
                <a:lnTo>
                  <a:pt x="290" y="84"/>
                </a:lnTo>
                <a:lnTo>
                  <a:pt x="294" y="82"/>
                </a:lnTo>
                <a:lnTo>
                  <a:pt x="298" y="80"/>
                </a:lnTo>
                <a:lnTo>
                  <a:pt x="303" y="77"/>
                </a:lnTo>
                <a:lnTo>
                  <a:pt x="307" y="75"/>
                </a:lnTo>
                <a:lnTo>
                  <a:pt x="312" y="73"/>
                </a:lnTo>
                <a:lnTo>
                  <a:pt x="316" y="71"/>
                </a:lnTo>
                <a:lnTo>
                  <a:pt x="320" y="68"/>
                </a:lnTo>
                <a:lnTo>
                  <a:pt x="325" y="66"/>
                </a:lnTo>
                <a:lnTo>
                  <a:pt x="329" y="64"/>
                </a:lnTo>
                <a:lnTo>
                  <a:pt x="334" y="61"/>
                </a:lnTo>
                <a:lnTo>
                  <a:pt x="338" y="61"/>
                </a:lnTo>
                <a:lnTo>
                  <a:pt x="342" y="59"/>
                </a:lnTo>
                <a:lnTo>
                  <a:pt x="347" y="57"/>
                </a:lnTo>
                <a:lnTo>
                  <a:pt x="351" y="55"/>
                </a:lnTo>
                <a:lnTo>
                  <a:pt x="356" y="52"/>
                </a:lnTo>
                <a:lnTo>
                  <a:pt x="360" y="50"/>
                </a:lnTo>
                <a:lnTo>
                  <a:pt x="364" y="48"/>
                </a:lnTo>
                <a:lnTo>
                  <a:pt x="369" y="48"/>
                </a:lnTo>
                <a:lnTo>
                  <a:pt x="373" y="45"/>
                </a:lnTo>
                <a:lnTo>
                  <a:pt x="378" y="43"/>
                </a:lnTo>
                <a:lnTo>
                  <a:pt x="382" y="41"/>
                </a:lnTo>
                <a:lnTo>
                  <a:pt x="386" y="41"/>
                </a:lnTo>
                <a:lnTo>
                  <a:pt x="391" y="39"/>
                </a:lnTo>
                <a:lnTo>
                  <a:pt x="395" y="36"/>
                </a:lnTo>
                <a:lnTo>
                  <a:pt x="400" y="36"/>
                </a:lnTo>
                <a:lnTo>
                  <a:pt x="404" y="34"/>
                </a:lnTo>
                <a:lnTo>
                  <a:pt x="408" y="32"/>
                </a:lnTo>
                <a:lnTo>
                  <a:pt x="413" y="32"/>
                </a:lnTo>
                <a:lnTo>
                  <a:pt x="417" y="30"/>
                </a:lnTo>
                <a:lnTo>
                  <a:pt x="421" y="27"/>
                </a:lnTo>
                <a:lnTo>
                  <a:pt x="426" y="27"/>
                </a:lnTo>
                <a:lnTo>
                  <a:pt x="430" y="25"/>
                </a:lnTo>
                <a:lnTo>
                  <a:pt x="435" y="25"/>
                </a:lnTo>
                <a:lnTo>
                  <a:pt x="439" y="23"/>
                </a:lnTo>
                <a:lnTo>
                  <a:pt x="443" y="20"/>
                </a:lnTo>
                <a:lnTo>
                  <a:pt x="448" y="20"/>
                </a:lnTo>
                <a:lnTo>
                  <a:pt x="452" y="18"/>
                </a:lnTo>
                <a:lnTo>
                  <a:pt x="457" y="18"/>
                </a:lnTo>
                <a:lnTo>
                  <a:pt x="461" y="16"/>
                </a:lnTo>
                <a:lnTo>
                  <a:pt x="465" y="16"/>
                </a:lnTo>
                <a:lnTo>
                  <a:pt x="470" y="16"/>
                </a:lnTo>
                <a:lnTo>
                  <a:pt x="474" y="14"/>
                </a:lnTo>
                <a:lnTo>
                  <a:pt x="479" y="14"/>
                </a:lnTo>
                <a:lnTo>
                  <a:pt x="483" y="11"/>
                </a:lnTo>
                <a:lnTo>
                  <a:pt x="487" y="11"/>
                </a:lnTo>
                <a:lnTo>
                  <a:pt x="492" y="9"/>
                </a:lnTo>
                <a:lnTo>
                  <a:pt x="496" y="9"/>
                </a:lnTo>
                <a:lnTo>
                  <a:pt x="501" y="9"/>
                </a:lnTo>
                <a:lnTo>
                  <a:pt x="505" y="7"/>
                </a:lnTo>
                <a:lnTo>
                  <a:pt x="509" y="7"/>
                </a:lnTo>
                <a:lnTo>
                  <a:pt x="514" y="7"/>
                </a:lnTo>
                <a:lnTo>
                  <a:pt x="518" y="4"/>
                </a:lnTo>
                <a:lnTo>
                  <a:pt x="523" y="4"/>
                </a:lnTo>
                <a:lnTo>
                  <a:pt x="527" y="4"/>
                </a:lnTo>
                <a:lnTo>
                  <a:pt x="531" y="4"/>
                </a:lnTo>
                <a:lnTo>
                  <a:pt x="536" y="2"/>
                </a:lnTo>
                <a:lnTo>
                  <a:pt x="540" y="2"/>
                </a:lnTo>
                <a:lnTo>
                  <a:pt x="545" y="2"/>
                </a:lnTo>
                <a:lnTo>
                  <a:pt x="549" y="2"/>
                </a:lnTo>
                <a:lnTo>
                  <a:pt x="553" y="2"/>
                </a:lnTo>
                <a:lnTo>
                  <a:pt x="558" y="0"/>
                </a:lnTo>
              </a:path>
            </a:pathLst>
          </a:custGeom>
          <a:noFill/>
          <a:ln w="1270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800"/>
          </a:p>
        </p:txBody>
      </p:sp>
      <p:sp>
        <p:nvSpPr>
          <p:cNvPr id="821" name="Freeform 69">
            <a:extLst>
              <a:ext uri="{FF2B5EF4-FFF2-40B4-BE49-F238E27FC236}">
                <a16:creationId xmlns:a16="http://schemas.microsoft.com/office/drawing/2014/main" id="{B9D59B9B-88BC-43BF-BF35-42A663CBBCA4}"/>
              </a:ext>
            </a:extLst>
          </p:cNvPr>
          <p:cNvSpPr>
            <a:spLocks/>
          </p:cNvSpPr>
          <p:nvPr/>
        </p:nvSpPr>
        <p:spPr bwMode="auto">
          <a:xfrm>
            <a:off x="10918035" y="5986067"/>
            <a:ext cx="784811" cy="364385"/>
          </a:xfrm>
          <a:custGeom>
            <a:avLst/>
            <a:gdLst>
              <a:gd name="T0" fmla="*/ 2147483646 w 391"/>
              <a:gd name="T1" fmla="*/ 2147483646 h 476"/>
              <a:gd name="T2" fmla="*/ 2147483646 w 391"/>
              <a:gd name="T3" fmla="*/ 2147483646 h 476"/>
              <a:gd name="T4" fmla="*/ 2147483646 w 391"/>
              <a:gd name="T5" fmla="*/ 2147483646 h 476"/>
              <a:gd name="T6" fmla="*/ 2147483646 w 391"/>
              <a:gd name="T7" fmla="*/ 2147483646 h 476"/>
              <a:gd name="T8" fmla="*/ 2147483646 w 391"/>
              <a:gd name="T9" fmla="*/ 2147483646 h 476"/>
              <a:gd name="T10" fmla="*/ 2147483646 w 391"/>
              <a:gd name="T11" fmla="*/ 2147483646 h 476"/>
              <a:gd name="T12" fmla="*/ 2147483646 w 391"/>
              <a:gd name="T13" fmla="*/ 2147483646 h 476"/>
              <a:gd name="T14" fmla="*/ 2147483646 w 391"/>
              <a:gd name="T15" fmla="*/ 2147483646 h 476"/>
              <a:gd name="T16" fmla="*/ 2147483646 w 391"/>
              <a:gd name="T17" fmla="*/ 2147483646 h 476"/>
              <a:gd name="T18" fmla="*/ 2147483646 w 391"/>
              <a:gd name="T19" fmla="*/ 2147483646 h 476"/>
              <a:gd name="T20" fmla="*/ 2147483646 w 391"/>
              <a:gd name="T21" fmla="*/ 2147483646 h 476"/>
              <a:gd name="T22" fmla="*/ 2147483646 w 391"/>
              <a:gd name="T23" fmla="*/ 2147483646 h 476"/>
              <a:gd name="T24" fmla="*/ 2147483646 w 391"/>
              <a:gd name="T25" fmla="*/ 2147483646 h 476"/>
              <a:gd name="T26" fmla="*/ 2147483646 w 391"/>
              <a:gd name="T27" fmla="*/ 2147483646 h 476"/>
              <a:gd name="T28" fmla="*/ 2147483646 w 391"/>
              <a:gd name="T29" fmla="*/ 2147483646 h 476"/>
              <a:gd name="T30" fmla="*/ 2147483646 w 391"/>
              <a:gd name="T31" fmla="*/ 2147483646 h 476"/>
              <a:gd name="T32" fmla="*/ 2147483646 w 391"/>
              <a:gd name="T33" fmla="*/ 2147483646 h 476"/>
              <a:gd name="T34" fmla="*/ 2147483646 w 391"/>
              <a:gd name="T35" fmla="*/ 2147483646 h 476"/>
              <a:gd name="T36" fmla="*/ 2147483646 w 391"/>
              <a:gd name="T37" fmla="*/ 2147483646 h 476"/>
              <a:gd name="T38" fmla="*/ 2147483646 w 391"/>
              <a:gd name="T39" fmla="*/ 2147483646 h 476"/>
              <a:gd name="T40" fmla="*/ 2147483646 w 391"/>
              <a:gd name="T41" fmla="*/ 2147483646 h 476"/>
              <a:gd name="T42" fmla="*/ 2147483646 w 391"/>
              <a:gd name="T43" fmla="*/ 2147483646 h 476"/>
              <a:gd name="T44" fmla="*/ 2147483646 w 391"/>
              <a:gd name="T45" fmla="*/ 2147483646 h 476"/>
              <a:gd name="T46" fmla="*/ 2147483646 w 391"/>
              <a:gd name="T47" fmla="*/ 2147483646 h 476"/>
              <a:gd name="T48" fmla="*/ 2147483646 w 391"/>
              <a:gd name="T49" fmla="*/ 2147483646 h 476"/>
              <a:gd name="T50" fmla="*/ 2147483646 w 391"/>
              <a:gd name="T51" fmla="*/ 2147483646 h 476"/>
              <a:gd name="T52" fmla="*/ 2147483646 w 391"/>
              <a:gd name="T53" fmla="*/ 2147483646 h 476"/>
              <a:gd name="T54" fmla="*/ 2147483646 w 391"/>
              <a:gd name="T55" fmla="*/ 2147483646 h 476"/>
              <a:gd name="T56" fmla="*/ 2147483646 w 391"/>
              <a:gd name="T57" fmla="*/ 2147483646 h 476"/>
              <a:gd name="T58" fmla="*/ 2147483646 w 391"/>
              <a:gd name="T59" fmla="*/ 2147483646 h 476"/>
              <a:gd name="T60" fmla="*/ 2147483646 w 391"/>
              <a:gd name="T61" fmla="*/ 2147483646 h 476"/>
              <a:gd name="T62" fmla="*/ 2147483646 w 391"/>
              <a:gd name="T63" fmla="*/ 2147483646 h 476"/>
              <a:gd name="T64" fmla="*/ 2147483646 w 391"/>
              <a:gd name="T65" fmla="*/ 2147483646 h 476"/>
              <a:gd name="T66" fmla="*/ 2147483646 w 391"/>
              <a:gd name="T67" fmla="*/ 2147483646 h 476"/>
              <a:gd name="T68" fmla="*/ 2147483646 w 391"/>
              <a:gd name="T69" fmla="*/ 2147483646 h 476"/>
              <a:gd name="T70" fmla="*/ 2147483646 w 391"/>
              <a:gd name="T71" fmla="*/ 2147483646 h 476"/>
              <a:gd name="T72" fmla="*/ 2147483646 w 391"/>
              <a:gd name="T73" fmla="*/ 2147483646 h 476"/>
              <a:gd name="T74" fmla="*/ 2147483646 w 391"/>
              <a:gd name="T75" fmla="*/ 2147483646 h 476"/>
              <a:gd name="T76" fmla="*/ 2147483646 w 391"/>
              <a:gd name="T77" fmla="*/ 2147483646 h 476"/>
              <a:gd name="T78" fmla="*/ 2147483646 w 391"/>
              <a:gd name="T79" fmla="*/ 2147483646 h 476"/>
              <a:gd name="T80" fmla="*/ 2147483646 w 391"/>
              <a:gd name="T81" fmla="*/ 2147483646 h 476"/>
              <a:gd name="T82" fmla="*/ 2147483646 w 391"/>
              <a:gd name="T83" fmla="*/ 2147483646 h 47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91" h="476">
                <a:moveTo>
                  <a:pt x="0" y="0"/>
                </a:moveTo>
                <a:lnTo>
                  <a:pt x="0" y="4"/>
                </a:lnTo>
                <a:lnTo>
                  <a:pt x="9" y="9"/>
                </a:lnTo>
                <a:lnTo>
                  <a:pt x="9" y="11"/>
                </a:lnTo>
                <a:lnTo>
                  <a:pt x="18" y="16"/>
                </a:lnTo>
                <a:lnTo>
                  <a:pt x="18" y="20"/>
                </a:lnTo>
                <a:lnTo>
                  <a:pt x="27" y="25"/>
                </a:lnTo>
                <a:lnTo>
                  <a:pt x="27" y="27"/>
                </a:lnTo>
                <a:lnTo>
                  <a:pt x="35" y="32"/>
                </a:lnTo>
                <a:lnTo>
                  <a:pt x="35" y="36"/>
                </a:lnTo>
                <a:lnTo>
                  <a:pt x="44" y="41"/>
                </a:lnTo>
                <a:lnTo>
                  <a:pt x="44" y="46"/>
                </a:lnTo>
                <a:lnTo>
                  <a:pt x="49" y="48"/>
                </a:lnTo>
                <a:lnTo>
                  <a:pt x="57" y="52"/>
                </a:lnTo>
                <a:lnTo>
                  <a:pt x="57" y="57"/>
                </a:lnTo>
                <a:lnTo>
                  <a:pt x="66" y="61"/>
                </a:lnTo>
                <a:lnTo>
                  <a:pt x="66" y="66"/>
                </a:lnTo>
                <a:lnTo>
                  <a:pt x="75" y="71"/>
                </a:lnTo>
                <a:lnTo>
                  <a:pt x="75" y="75"/>
                </a:lnTo>
                <a:lnTo>
                  <a:pt x="84" y="80"/>
                </a:lnTo>
                <a:lnTo>
                  <a:pt x="84" y="84"/>
                </a:lnTo>
                <a:lnTo>
                  <a:pt x="93" y="89"/>
                </a:lnTo>
                <a:lnTo>
                  <a:pt x="93" y="93"/>
                </a:lnTo>
                <a:lnTo>
                  <a:pt x="101" y="98"/>
                </a:lnTo>
                <a:lnTo>
                  <a:pt x="101" y="102"/>
                </a:lnTo>
                <a:lnTo>
                  <a:pt x="110" y="107"/>
                </a:lnTo>
                <a:lnTo>
                  <a:pt x="110" y="112"/>
                </a:lnTo>
                <a:lnTo>
                  <a:pt x="119" y="116"/>
                </a:lnTo>
                <a:lnTo>
                  <a:pt x="119" y="121"/>
                </a:lnTo>
                <a:lnTo>
                  <a:pt x="128" y="125"/>
                </a:lnTo>
                <a:lnTo>
                  <a:pt x="128" y="130"/>
                </a:lnTo>
                <a:lnTo>
                  <a:pt x="132" y="132"/>
                </a:lnTo>
                <a:lnTo>
                  <a:pt x="132" y="134"/>
                </a:lnTo>
                <a:lnTo>
                  <a:pt x="136" y="137"/>
                </a:lnTo>
                <a:lnTo>
                  <a:pt x="136" y="141"/>
                </a:lnTo>
                <a:lnTo>
                  <a:pt x="145" y="146"/>
                </a:lnTo>
                <a:lnTo>
                  <a:pt x="145" y="150"/>
                </a:lnTo>
                <a:lnTo>
                  <a:pt x="154" y="155"/>
                </a:lnTo>
                <a:lnTo>
                  <a:pt x="154" y="159"/>
                </a:lnTo>
                <a:lnTo>
                  <a:pt x="158" y="162"/>
                </a:lnTo>
                <a:lnTo>
                  <a:pt x="158" y="164"/>
                </a:lnTo>
                <a:lnTo>
                  <a:pt x="163" y="166"/>
                </a:lnTo>
                <a:lnTo>
                  <a:pt x="163" y="171"/>
                </a:lnTo>
                <a:lnTo>
                  <a:pt x="172" y="175"/>
                </a:lnTo>
                <a:lnTo>
                  <a:pt x="172" y="180"/>
                </a:lnTo>
                <a:lnTo>
                  <a:pt x="176" y="182"/>
                </a:lnTo>
                <a:lnTo>
                  <a:pt x="176" y="185"/>
                </a:lnTo>
                <a:lnTo>
                  <a:pt x="180" y="187"/>
                </a:lnTo>
                <a:lnTo>
                  <a:pt x="180" y="191"/>
                </a:lnTo>
                <a:lnTo>
                  <a:pt x="189" y="196"/>
                </a:lnTo>
                <a:lnTo>
                  <a:pt x="189" y="200"/>
                </a:lnTo>
                <a:lnTo>
                  <a:pt x="194" y="203"/>
                </a:lnTo>
                <a:lnTo>
                  <a:pt x="194" y="207"/>
                </a:lnTo>
                <a:lnTo>
                  <a:pt x="202" y="212"/>
                </a:lnTo>
                <a:lnTo>
                  <a:pt x="202" y="216"/>
                </a:lnTo>
                <a:lnTo>
                  <a:pt x="207" y="219"/>
                </a:lnTo>
                <a:lnTo>
                  <a:pt x="207" y="223"/>
                </a:lnTo>
                <a:lnTo>
                  <a:pt x="216" y="228"/>
                </a:lnTo>
                <a:lnTo>
                  <a:pt x="216" y="235"/>
                </a:lnTo>
                <a:lnTo>
                  <a:pt x="224" y="239"/>
                </a:lnTo>
                <a:lnTo>
                  <a:pt x="224" y="244"/>
                </a:lnTo>
                <a:lnTo>
                  <a:pt x="229" y="246"/>
                </a:lnTo>
                <a:lnTo>
                  <a:pt x="229" y="251"/>
                </a:lnTo>
                <a:lnTo>
                  <a:pt x="238" y="255"/>
                </a:lnTo>
                <a:lnTo>
                  <a:pt x="238" y="262"/>
                </a:lnTo>
                <a:lnTo>
                  <a:pt x="246" y="267"/>
                </a:lnTo>
                <a:lnTo>
                  <a:pt x="246" y="273"/>
                </a:lnTo>
                <a:lnTo>
                  <a:pt x="255" y="278"/>
                </a:lnTo>
                <a:lnTo>
                  <a:pt x="255" y="285"/>
                </a:lnTo>
                <a:lnTo>
                  <a:pt x="260" y="287"/>
                </a:lnTo>
                <a:lnTo>
                  <a:pt x="260" y="289"/>
                </a:lnTo>
                <a:lnTo>
                  <a:pt x="264" y="292"/>
                </a:lnTo>
                <a:lnTo>
                  <a:pt x="264" y="296"/>
                </a:lnTo>
                <a:lnTo>
                  <a:pt x="268" y="298"/>
                </a:lnTo>
                <a:lnTo>
                  <a:pt x="268" y="301"/>
                </a:lnTo>
                <a:lnTo>
                  <a:pt x="273" y="303"/>
                </a:lnTo>
                <a:lnTo>
                  <a:pt x="273" y="308"/>
                </a:lnTo>
                <a:lnTo>
                  <a:pt x="277" y="310"/>
                </a:lnTo>
                <a:lnTo>
                  <a:pt x="277" y="314"/>
                </a:lnTo>
                <a:lnTo>
                  <a:pt x="281" y="317"/>
                </a:lnTo>
                <a:lnTo>
                  <a:pt x="281" y="319"/>
                </a:lnTo>
                <a:lnTo>
                  <a:pt x="286" y="321"/>
                </a:lnTo>
                <a:lnTo>
                  <a:pt x="286" y="326"/>
                </a:lnTo>
                <a:lnTo>
                  <a:pt x="290" y="328"/>
                </a:lnTo>
                <a:lnTo>
                  <a:pt x="290" y="333"/>
                </a:lnTo>
                <a:lnTo>
                  <a:pt x="299" y="337"/>
                </a:lnTo>
                <a:lnTo>
                  <a:pt x="299" y="344"/>
                </a:lnTo>
                <a:lnTo>
                  <a:pt x="303" y="346"/>
                </a:lnTo>
                <a:lnTo>
                  <a:pt x="303" y="351"/>
                </a:lnTo>
                <a:lnTo>
                  <a:pt x="308" y="353"/>
                </a:lnTo>
                <a:lnTo>
                  <a:pt x="308" y="355"/>
                </a:lnTo>
                <a:lnTo>
                  <a:pt x="312" y="358"/>
                </a:lnTo>
                <a:lnTo>
                  <a:pt x="312" y="362"/>
                </a:lnTo>
                <a:lnTo>
                  <a:pt x="317" y="365"/>
                </a:lnTo>
                <a:lnTo>
                  <a:pt x="317" y="369"/>
                </a:lnTo>
                <a:lnTo>
                  <a:pt x="321" y="371"/>
                </a:lnTo>
                <a:lnTo>
                  <a:pt x="321" y="374"/>
                </a:lnTo>
                <a:lnTo>
                  <a:pt x="325" y="376"/>
                </a:lnTo>
                <a:lnTo>
                  <a:pt x="325" y="380"/>
                </a:lnTo>
                <a:lnTo>
                  <a:pt x="330" y="383"/>
                </a:lnTo>
                <a:lnTo>
                  <a:pt x="330" y="387"/>
                </a:lnTo>
                <a:lnTo>
                  <a:pt x="334" y="390"/>
                </a:lnTo>
                <a:lnTo>
                  <a:pt x="334" y="394"/>
                </a:lnTo>
                <a:lnTo>
                  <a:pt x="339" y="396"/>
                </a:lnTo>
                <a:lnTo>
                  <a:pt x="339" y="401"/>
                </a:lnTo>
                <a:lnTo>
                  <a:pt x="343" y="403"/>
                </a:lnTo>
                <a:lnTo>
                  <a:pt x="343" y="408"/>
                </a:lnTo>
                <a:lnTo>
                  <a:pt x="347" y="410"/>
                </a:lnTo>
                <a:lnTo>
                  <a:pt x="347" y="412"/>
                </a:lnTo>
                <a:lnTo>
                  <a:pt x="352" y="415"/>
                </a:lnTo>
                <a:lnTo>
                  <a:pt x="352" y="419"/>
                </a:lnTo>
                <a:lnTo>
                  <a:pt x="356" y="421"/>
                </a:lnTo>
                <a:lnTo>
                  <a:pt x="356" y="426"/>
                </a:lnTo>
                <a:lnTo>
                  <a:pt x="361" y="428"/>
                </a:lnTo>
                <a:lnTo>
                  <a:pt x="361" y="433"/>
                </a:lnTo>
                <a:lnTo>
                  <a:pt x="365" y="435"/>
                </a:lnTo>
                <a:lnTo>
                  <a:pt x="365" y="440"/>
                </a:lnTo>
                <a:lnTo>
                  <a:pt x="369" y="442"/>
                </a:lnTo>
                <a:lnTo>
                  <a:pt x="369" y="447"/>
                </a:lnTo>
                <a:lnTo>
                  <a:pt x="374" y="449"/>
                </a:lnTo>
                <a:lnTo>
                  <a:pt x="374" y="453"/>
                </a:lnTo>
                <a:lnTo>
                  <a:pt x="378" y="456"/>
                </a:lnTo>
                <a:lnTo>
                  <a:pt x="378" y="460"/>
                </a:lnTo>
                <a:lnTo>
                  <a:pt x="383" y="462"/>
                </a:lnTo>
                <a:lnTo>
                  <a:pt x="383" y="467"/>
                </a:lnTo>
                <a:lnTo>
                  <a:pt x="387" y="469"/>
                </a:lnTo>
                <a:lnTo>
                  <a:pt x="387" y="474"/>
                </a:lnTo>
                <a:lnTo>
                  <a:pt x="391" y="476"/>
                </a:lnTo>
              </a:path>
            </a:pathLst>
          </a:custGeom>
          <a:noFill/>
          <a:ln w="1270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800"/>
          </a:p>
        </p:txBody>
      </p:sp>
      <p:sp>
        <p:nvSpPr>
          <p:cNvPr id="822" name="Freeform 70">
            <a:extLst>
              <a:ext uri="{FF2B5EF4-FFF2-40B4-BE49-F238E27FC236}">
                <a16:creationId xmlns:a16="http://schemas.microsoft.com/office/drawing/2014/main" id="{2AEC7B7A-677A-48D6-AC51-F914CD3A6813}"/>
              </a:ext>
            </a:extLst>
          </p:cNvPr>
          <p:cNvSpPr>
            <a:spLocks/>
          </p:cNvSpPr>
          <p:nvPr/>
        </p:nvSpPr>
        <p:spPr bwMode="auto">
          <a:xfrm>
            <a:off x="11702844" y="6350453"/>
            <a:ext cx="99692" cy="61425"/>
          </a:xfrm>
          <a:custGeom>
            <a:avLst/>
            <a:gdLst>
              <a:gd name="T0" fmla="*/ 0 w 49"/>
              <a:gd name="T1" fmla="*/ 0 h 80"/>
              <a:gd name="T2" fmla="*/ 0 w 49"/>
              <a:gd name="T3" fmla="*/ 2147483646 h 80"/>
              <a:gd name="T4" fmla="*/ 2147483646 w 49"/>
              <a:gd name="T5" fmla="*/ 2147483646 h 80"/>
              <a:gd name="T6" fmla="*/ 2147483646 w 49"/>
              <a:gd name="T7" fmla="*/ 2147483646 h 80"/>
              <a:gd name="T8" fmla="*/ 2147483646 w 49"/>
              <a:gd name="T9" fmla="*/ 2147483646 h 80"/>
              <a:gd name="T10" fmla="*/ 2147483646 w 49"/>
              <a:gd name="T11" fmla="*/ 2147483646 h 80"/>
              <a:gd name="T12" fmla="*/ 2147483646 w 49"/>
              <a:gd name="T13" fmla="*/ 2147483646 h 80"/>
              <a:gd name="T14" fmla="*/ 2147483646 w 49"/>
              <a:gd name="T15" fmla="*/ 2147483646 h 80"/>
              <a:gd name="T16" fmla="*/ 2147483646 w 49"/>
              <a:gd name="T17" fmla="*/ 2147483646 h 80"/>
              <a:gd name="T18" fmla="*/ 2147483646 w 49"/>
              <a:gd name="T19" fmla="*/ 2147483646 h 80"/>
              <a:gd name="T20" fmla="*/ 2147483646 w 49"/>
              <a:gd name="T21" fmla="*/ 2147483646 h 80"/>
              <a:gd name="T22" fmla="*/ 2147483646 w 49"/>
              <a:gd name="T23" fmla="*/ 2147483646 h 80"/>
              <a:gd name="T24" fmla="*/ 2147483646 w 49"/>
              <a:gd name="T25" fmla="*/ 2147483646 h 80"/>
              <a:gd name="T26" fmla="*/ 2147483646 w 49"/>
              <a:gd name="T27" fmla="*/ 2147483646 h 80"/>
              <a:gd name="T28" fmla="*/ 2147483646 w 49"/>
              <a:gd name="T29" fmla="*/ 2147483646 h 80"/>
              <a:gd name="T30" fmla="*/ 2147483646 w 49"/>
              <a:gd name="T31" fmla="*/ 2147483646 h 80"/>
              <a:gd name="T32" fmla="*/ 2147483646 w 49"/>
              <a:gd name="T33" fmla="*/ 2147483646 h 80"/>
              <a:gd name="T34" fmla="*/ 2147483646 w 49"/>
              <a:gd name="T35" fmla="*/ 2147483646 h 80"/>
              <a:gd name="T36" fmla="*/ 2147483646 w 49"/>
              <a:gd name="T37" fmla="*/ 2147483646 h 80"/>
              <a:gd name="T38" fmla="*/ 2147483646 w 49"/>
              <a:gd name="T39" fmla="*/ 2147483646 h 80"/>
              <a:gd name="T40" fmla="*/ 2147483646 w 49"/>
              <a:gd name="T41" fmla="*/ 2147483646 h 80"/>
              <a:gd name="T42" fmla="*/ 2147483646 w 49"/>
              <a:gd name="T43" fmla="*/ 2147483646 h 80"/>
              <a:gd name="T44" fmla="*/ 2147483646 w 49"/>
              <a:gd name="T45" fmla="*/ 2147483646 h 80"/>
              <a:gd name="T46" fmla="*/ 2147483646 w 49"/>
              <a:gd name="T47" fmla="*/ 2147483646 h 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80">
                <a:moveTo>
                  <a:pt x="0" y="0"/>
                </a:moveTo>
                <a:lnTo>
                  <a:pt x="0" y="5"/>
                </a:lnTo>
                <a:lnTo>
                  <a:pt x="5" y="7"/>
                </a:lnTo>
                <a:lnTo>
                  <a:pt x="5" y="9"/>
                </a:lnTo>
                <a:lnTo>
                  <a:pt x="9" y="12"/>
                </a:lnTo>
                <a:lnTo>
                  <a:pt x="9" y="18"/>
                </a:lnTo>
                <a:lnTo>
                  <a:pt x="14" y="21"/>
                </a:lnTo>
                <a:lnTo>
                  <a:pt x="14" y="25"/>
                </a:lnTo>
                <a:lnTo>
                  <a:pt x="18" y="28"/>
                </a:lnTo>
                <a:lnTo>
                  <a:pt x="18" y="32"/>
                </a:lnTo>
                <a:lnTo>
                  <a:pt x="22" y="34"/>
                </a:lnTo>
                <a:lnTo>
                  <a:pt x="22" y="39"/>
                </a:lnTo>
                <a:lnTo>
                  <a:pt x="27" y="41"/>
                </a:lnTo>
                <a:lnTo>
                  <a:pt x="27" y="46"/>
                </a:lnTo>
                <a:lnTo>
                  <a:pt x="31" y="48"/>
                </a:lnTo>
                <a:lnTo>
                  <a:pt x="31" y="53"/>
                </a:lnTo>
                <a:lnTo>
                  <a:pt x="36" y="55"/>
                </a:lnTo>
                <a:lnTo>
                  <a:pt x="36" y="59"/>
                </a:lnTo>
                <a:lnTo>
                  <a:pt x="40" y="62"/>
                </a:lnTo>
                <a:lnTo>
                  <a:pt x="40" y="66"/>
                </a:lnTo>
                <a:lnTo>
                  <a:pt x="44" y="69"/>
                </a:lnTo>
                <a:lnTo>
                  <a:pt x="44" y="73"/>
                </a:lnTo>
                <a:lnTo>
                  <a:pt x="49" y="75"/>
                </a:lnTo>
                <a:lnTo>
                  <a:pt x="49" y="80"/>
                </a:lnTo>
              </a:path>
            </a:pathLst>
          </a:custGeom>
          <a:noFill/>
          <a:ln w="1270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800"/>
          </a:p>
        </p:txBody>
      </p:sp>
      <p:sp>
        <p:nvSpPr>
          <p:cNvPr id="823" name="Rectangle 62">
            <a:extLst>
              <a:ext uri="{FF2B5EF4-FFF2-40B4-BE49-F238E27FC236}">
                <a16:creationId xmlns:a16="http://schemas.microsoft.com/office/drawing/2014/main" id="{9F9E6210-1430-4233-BC86-82BECF40780A}"/>
              </a:ext>
            </a:extLst>
          </p:cNvPr>
          <p:cNvSpPr>
            <a:spLocks noChangeArrowheads="1"/>
          </p:cNvSpPr>
          <p:nvPr/>
        </p:nvSpPr>
        <p:spPr bwMode="auto">
          <a:xfrm>
            <a:off x="7577285" y="5802834"/>
            <a:ext cx="230832"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800">
                <a:solidFill>
                  <a:srgbClr val="000000"/>
                </a:solidFill>
                <a:latin typeface="Helvetica" panose="020B0604020202020204" pitchFamily="34" charset="0"/>
              </a:rPr>
              <a:t>2500</a:t>
            </a:r>
            <a:endParaRPr lang="en-US" altLang="en-US" sz="800"/>
          </a:p>
        </p:txBody>
      </p:sp>
      <p:sp>
        <p:nvSpPr>
          <p:cNvPr id="824" name="Freeform 138">
            <a:extLst>
              <a:ext uri="{FF2B5EF4-FFF2-40B4-BE49-F238E27FC236}">
                <a16:creationId xmlns:a16="http://schemas.microsoft.com/office/drawing/2014/main" id="{6C6DB894-A4FD-451E-9200-8AD1C21437D7}"/>
              </a:ext>
            </a:extLst>
          </p:cNvPr>
          <p:cNvSpPr>
            <a:spLocks/>
          </p:cNvSpPr>
          <p:nvPr/>
        </p:nvSpPr>
        <p:spPr bwMode="auto">
          <a:xfrm>
            <a:off x="7976053" y="5982943"/>
            <a:ext cx="829355" cy="429974"/>
          </a:xfrm>
          <a:custGeom>
            <a:avLst/>
            <a:gdLst>
              <a:gd name="T0" fmla="*/ 2147483646 w 410"/>
              <a:gd name="T1" fmla="*/ 2147483646 h 375"/>
              <a:gd name="T2" fmla="*/ 2147483646 w 410"/>
              <a:gd name="T3" fmla="*/ 2147483646 h 375"/>
              <a:gd name="T4" fmla="*/ 2147483646 w 410"/>
              <a:gd name="T5" fmla="*/ 2147483646 h 375"/>
              <a:gd name="T6" fmla="*/ 2147483646 w 410"/>
              <a:gd name="T7" fmla="*/ 2147483646 h 375"/>
              <a:gd name="T8" fmla="*/ 2147483646 w 410"/>
              <a:gd name="T9" fmla="*/ 2147483646 h 375"/>
              <a:gd name="T10" fmla="*/ 2147483646 w 410"/>
              <a:gd name="T11" fmla="*/ 2147483646 h 375"/>
              <a:gd name="T12" fmla="*/ 2147483646 w 410"/>
              <a:gd name="T13" fmla="*/ 2147483646 h 375"/>
              <a:gd name="T14" fmla="*/ 2147483646 w 410"/>
              <a:gd name="T15" fmla="*/ 2147483646 h 375"/>
              <a:gd name="T16" fmla="*/ 2147483646 w 410"/>
              <a:gd name="T17" fmla="*/ 2147483646 h 375"/>
              <a:gd name="T18" fmla="*/ 2147483646 w 410"/>
              <a:gd name="T19" fmla="*/ 2147483646 h 375"/>
              <a:gd name="T20" fmla="*/ 2147483646 w 410"/>
              <a:gd name="T21" fmla="*/ 2147483646 h 375"/>
              <a:gd name="T22" fmla="*/ 2147483646 w 410"/>
              <a:gd name="T23" fmla="*/ 2147483646 h 375"/>
              <a:gd name="T24" fmla="*/ 2147483646 w 410"/>
              <a:gd name="T25" fmla="*/ 2147483646 h 375"/>
              <a:gd name="T26" fmla="*/ 2147483646 w 410"/>
              <a:gd name="T27" fmla="*/ 2147483646 h 375"/>
              <a:gd name="T28" fmla="*/ 2147483646 w 410"/>
              <a:gd name="T29" fmla="*/ 2147483646 h 375"/>
              <a:gd name="T30" fmla="*/ 2147483646 w 410"/>
              <a:gd name="T31" fmla="*/ 2147483646 h 375"/>
              <a:gd name="T32" fmla="*/ 2147483646 w 410"/>
              <a:gd name="T33" fmla="*/ 2147483646 h 375"/>
              <a:gd name="T34" fmla="*/ 2147483646 w 410"/>
              <a:gd name="T35" fmla="*/ 2147483646 h 375"/>
              <a:gd name="T36" fmla="*/ 2147483646 w 410"/>
              <a:gd name="T37" fmla="*/ 2147483646 h 375"/>
              <a:gd name="T38" fmla="*/ 2147483646 w 410"/>
              <a:gd name="T39" fmla="*/ 2147483646 h 375"/>
              <a:gd name="T40" fmla="*/ 2147483646 w 410"/>
              <a:gd name="T41" fmla="*/ 2147483646 h 375"/>
              <a:gd name="T42" fmla="*/ 2147483646 w 410"/>
              <a:gd name="T43" fmla="*/ 2147483646 h 375"/>
              <a:gd name="T44" fmla="*/ 2147483646 w 410"/>
              <a:gd name="T45" fmla="*/ 2147483646 h 375"/>
              <a:gd name="T46" fmla="*/ 2147483646 w 410"/>
              <a:gd name="T47" fmla="*/ 2147483646 h 375"/>
              <a:gd name="T48" fmla="*/ 2147483646 w 410"/>
              <a:gd name="T49" fmla="*/ 2147483646 h 375"/>
              <a:gd name="T50" fmla="*/ 2147483646 w 410"/>
              <a:gd name="T51" fmla="*/ 2147483646 h 375"/>
              <a:gd name="T52" fmla="*/ 2147483646 w 410"/>
              <a:gd name="T53" fmla="*/ 2147483646 h 375"/>
              <a:gd name="T54" fmla="*/ 2147483646 w 410"/>
              <a:gd name="T55" fmla="*/ 2147483646 h 375"/>
              <a:gd name="T56" fmla="*/ 2147483646 w 410"/>
              <a:gd name="T57" fmla="*/ 2147483646 h 375"/>
              <a:gd name="T58" fmla="*/ 2147483646 w 410"/>
              <a:gd name="T59" fmla="*/ 2147483646 h 375"/>
              <a:gd name="T60" fmla="*/ 2147483646 w 410"/>
              <a:gd name="T61" fmla="*/ 2147483646 h 375"/>
              <a:gd name="T62" fmla="*/ 2147483646 w 410"/>
              <a:gd name="T63" fmla="*/ 2147483646 h 375"/>
              <a:gd name="T64" fmla="*/ 2147483646 w 410"/>
              <a:gd name="T65" fmla="*/ 2147483646 h 375"/>
              <a:gd name="T66" fmla="*/ 2147483646 w 410"/>
              <a:gd name="T67" fmla="*/ 2147483646 h 375"/>
              <a:gd name="T68" fmla="*/ 2147483646 w 410"/>
              <a:gd name="T69" fmla="*/ 2147483646 h 375"/>
              <a:gd name="T70" fmla="*/ 2147483646 w 410"/>
              <a:gd name="T71" fmla="*/ 2147483646 h 375"/>
              <a:gd name="T72" fmla="*/ 2147483646 w 410"/>
              <a:gd name="T73" fmla="*/ 2147483646 h 375"/>
              <a:gd name="T74" fmla="*/ 2147483646 w 410"/>
              <a:gd name="T75" fmla="*/ 2147483646 h 375"/>
              <a:gd name="T76" fmla="*/ 2147483646 w 410"/>
              <a:gd name="T77" fmla="*/ 2147483646 h 375"/>
              <a:gd name="T78" fmla="*/ 2147483646 w 410"/>
              <a:gd name="T79" fmla="*/ 2147483646 h 375"/>
              <a:gd name="T80" fmla="*/ 2147483646 w 410"/>
              <a:gd name="T81" fmla="*/ 2147483646 h 375"/>
              <a:gd name="T82" fmla="*/ 2147483646 w 410"/>
              <a:gd name="T83" fmla="*/ 2147483646 h 3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410" h="375">
                <a:moveTo>
                  <a:pt x="0" y="375"/>
                </a:moveTo>
                <a:lnTo>
                  <a:pt x="0" y="371"/>
                </a:lnTo>
                <a:lnTo>
                  <a:pt x="4" y="369"/>
                </a:lnTo>
                <a:lnTo>
                  <a:pt x="13" y="365"/>
                </a:lnTo>
                <a:lnTo>
                  <a:pt x="13" y="361"/>
                </a:lnTo>
                <a:lnTo>
                  <a:pt x="18" y="360"/>
                </a:lnTo>
                <a:lnTo>
                  <a:pt x="18" y="350"/>
                </a:lnTo>
                <a:lnTo>
                  <a:pt x="22" y="348"/>
                </a:lnTo>
                <a:lnTo>
                  <a:pt x="22" y="343"/>
                </a:lnTo>
                <a:lnTo>
                  <a:pt x="26" y="341"/>
                </a:lnTo>
                <a:lnTo>
                  <a:pt x="26" y="335"/>
                </a:lnTo>
                <a:lnTo>
                  <a:pt x="31" y="333"/>
                </a:lnTo>
                <a:lnTo>
                  <a:pt x="35" y="331"/>
                </a:lnTo>
                <a:lnTo>
                  <a:pt x="35" y="328"/>
                </a:lnTo>
                <a:lnTo>
                  <a:pt x="44" y="324"/>
                </a:lnTo>
                <a:lnTo>
                  <a:pt x="44" y="322"/>
                </a:lnTo>
                <a:lnTo>
                  <a:pt x="53" y="318"/>
                </a:lnTo>
                <a:lnTo>
                  <a:pt x="53" y="312"/>
                </a:lnTo>
                <a:lnTo>
                  <a:pt x="58" y="311"/>
                </a:lnTo>
                <a:lnTo>
                  <a:pt x="58" y="307"/>
                </a:lnTo>
                <a:lnTo>
                  <a:pt x="67" y="303"/>
                </a:lnTo>
                <a:lnTo>
                  <a:pt x="67" y="301"/>
                </a:lnTo>
                <a:lnTo>
                  <a:pt x="75" y="297"/>
                </a:lnTo>
                <a:lnTo>
                  <a:pt x="75" y="294"/>
                </a:lnTo>
                <a:lnTo>
                  <a:pt x="84" y="290"/>
                </a:lnTo>
                <a:lnTo>
                  <a:pt x="84" y="286"/>
                </a:lnTo>
                <a:lnTo>
                  <a:pt x="93" y="282"/>
                </a:lnTo>
                <a:lnTo>
                  <a:pt x="93" y="280"/>
                </a:lnTo>
                <a:lnTo>
                  <a:pt x="102" y="277"/>
                </a:lnTo>
                <a:lnTo>
                  <a:pt x="102" y="275"/>
                </a:lnTo>
                <a:lnTo>
                  <a:pt x="111" y="271"/>
                </a:lnTo>
                <a:lnTo>
                  <a:pt x="111" y="265"/>
                </a:lnTo>
                <a:lnTo>
                  <a:pt x="120" y="262"/>
                </a:lnTo>
                <a:lnTo>
                  <a:pt x="120" y="258"/>
                </a:lnTo>
                <a:lnTo>
                  <a:pt x="124" y="256"/>
                </a:lnTo>
                <a:lnTo>
                  <a:pt x="133" y="252"/>
                </a:lnTo>
                <a:lnTo>
                  <a:pt x="133" y="250"/>
                </a:lnTo>
                <a:lnTo>
                  <a:pt x="142" y="247"/>
                </a:lnTo>
                <a:lnTo>
                  <a:pt x="142" y="245"/>
                </a:lnTo>
                <a:lnTo>
                  <a:pt x="151" y="241"/>
                </a:lnTo>
                <a:lnTo>
                  <a:pt x="151" y="239"/>
                </a:lnTo>
                <a:lnTo>
                  <a:pt x="160" y="235"/>
                </a:lnTo>
                <a:lnTo>
                  <a:pt x="160" y="231"/>
                </a:lnTo>
                <a:lnTo>
                  <a:pt x="165" y="230"/>
                </a:lnTo>
                <a:lnTo>
                  <a:pt x="165" y="226"/>
                </a:lnTo>
                <a:lnTo>
                  <a:pt x="173" y="226"/>
                </a:lnTo>
                <a:lnTo>
                  <a:pt x="173" y="228"/>
                </a:lnTo>
                <a:lnTo>
                  <a:pt x="178" y="228"/>
                </a:lnTo>
                <a:lnTo>
                  <a:pt x="187" y="224"/>
                </a:lnTo>
                <a:lnTo>
                  <a:pt x="187" y="222"/>
                </a:lnTo>
                <a:lnTo>
                  <a:pt x="191" y="220"/>
                </a:lnTo>
                <a:lnTo>
                  <a:pt x="191" y="216"/>
                </a:lnTo>
                <a:lnTo>
                  <a:pt x="200" y="213"/>
                </a:lnTo>
                <a:lnTo>
                  <a:pt x="200" y="205"/>
                </a:lnTo>
                <a:lnTo>
                  <a:pt x="205" y="203"/>
                </a:lnTo>
                <a:lnTo>
                  <a:pt x="205" y="198"/>
                </a:lnTo>
                <a:lnTo>
                  <a:pt x="209" y="196"/>
                </a:lnTo>
                <a:lnTo>
                  <a:pt x="209" y="188"/>
                </a:lnTo>
                <a:lnTo>
                  <a:pt x="214" y="186"/>
                </a:lnTo>
                <a:lnTo>
                  <a:pt x="214" y="181"/>
                </a:lnTo>
                <a:lnTo>
                  <a:pt x="218" y="179"/>
                </a:lnTo>
                <a:lnTo>
                  <a:pt x="227" y="175"/>
                </a:lnTo>
                <a:lnTo>
                  <a:pt x="227" y="171"/>
                </a:lnTo>
                <a:lnTo>
                  <a:pt x="236" y="171"/>
                </a:lnTo>
                <a:lnTo>
                  <a:pt x="236" y="169"/>
                </a:lnTo>
                <a:lnTo>
                  <a:pt x="240" y="171"/>
                </a:lnTo>
                <a:lnTo>
                  <a:pt x="240" y="166"/>
                </a:lnTo>
                <a:lnTo>
                  <a:pt x="245" y="164"/>
                </a:lnTo>
                <a:lnTo>
                  <a:pt x="245" y="160"/>
                </a:lnTo>
                <a:lnTo>
                  <a:pt x="249" y="158"/>
                </a:lnTo>
                <a:lnTo>
                  <a:pt x="249" y="154"/>
                </a:lnTo>
                <a:lnTo>
                  <a:pt x="254" y="152"/>
                </a:lnTo>
                <a:lnTo>
                  <a:pt x="254" y="150"/>
                </a:lnTo>
                <a:lnTo>
                  <a:pt x="258" y="149"/>
                </a:lnTo>
                <a:lnTo>
                  <a:pt x="258" y="143"/>
                </a:lnTo>
                <a:lnTo>
                  <a:pt x="263" y="141"/>
                </a:lnTo>
                <a:lnTo>
                  <a:pt x="263" y="135"/>
                </a:lnTo>
                <a:lnTo>
                  <a:pt x="267" y="134"/>
                </a:lnTo>
                <a:lnTo>
                  <a:pt x="267" y="130"/>
                </a:lnTo>
                <a:lnTo>
                  <a:pt x="271" y="128"/>
                </a:lnTo>
                <a:lnTo>
                  <a:pt x="276" y="126"/>
                </a:lnTo>
                <a:lnTo>
                  <a:pt x="276" y="122"/>
                </a:lnTo>
                <a:lnTo>
                  <a:pt x="280" y="120"/>
                </a:lnTo>
                <a:lnTo>
                  <a:pt x="280" y="118"/>
                </a:lnTo>
                <a:lnTo>
                  <a:pt x="285" y="117"/>
                </a:lnTo>
                <a:lnTo>
                  <a:pt x="285" y="109"/>
                </a:lnTo>
                <a:lnTo>
                  <a:pt x="289" y="107"/>
                </a:lnTo>
                <a:lnTo>
                  <a:pt x="289" y="103"/>
                </a:lnTo>
                <a:lnTo>
                  <a:pt x="298" y="100"/>
                </a:lnTo>
                <a:lnTo>
                  <a:pt x="298" y="96"/>
                </a:lnTo>
                <a:lnTo>
                  <a:pt x="303" y="94"/>
                </a:lnTo>
                <a:lnTo>
                  <a:pt x="303" y="90"/>
                </a:lnTo>
                <a:lnTo>
                  <a:pt x="307" y="88"/>
                </a:lnTo>
                <a:lnTo>
                  <a:pt x="307" y="85"/>
                </a:lnTo>
                <a:lnTo>
                  <a:pt x="312" y="83"/>
                </a:lnTo>
                <a:lnTo>
                  <a:pt x="312" y="79"/>
                </a:lnTo>
                <a:lnTo>
                  <a:pt x="316" y="77"/>
                </a:lnTo>
                <a:lnTo>
                  <a:pt x="316" y="73"/>
                </a:lnTo>
                <a:lnTo>
                  <a:pt x="320" y="71"/>
                </a:lnTo>
                <a:lnTo>
                  <a:pt x="325" y="70"/>
                </a:lnTo>
                <a:lnTo>
                  <a:pt x="329" y="68"/>
                </a:lnTo>
                <a:lnTo>
                  <a:pt x="329" y="66"/>
                </a:lnTo>
                <a:lnTo>
                  <a:pt x="338" y="62"/>
                </a:lnTo>
                <a:lnTo>
                  <a:pt x="334" y="62"/>
                </a:lnTo>
                <a:lnTo>
                  <a:pt x="338" y="66"/>
                </a:lnTo>
                <a:lnTo>
                  <a:pt x="347" y="66"/>
                </a:lnTo>
                <a:lnTo>
                  <a:pt x="343" y="66"/>
                </a:lnTo>
                <a:lnTo>
                  <a:pt x="347" y="64"/>
                </a:lnTo>
                <a:lnTo>
                  <a:pt x="356" y="60"/>
                </a:lnTo>
                <a:lnTo>
                  <a:pt x="356" y="58"/>
                </a:lnTo>
                <a:lnTo>
                  <a:pt x="361" y="56"/>
                </a:lnTo>
                <a:lnTo>
                  <a:pt x="361" y="49"/>
                </a:lnTo>
                <a:lnTo>
                  <a:pt x="365" y="47"/>
                </a:lnTo>
                <a:lnTo>
                  <a:pt x="365" y="41"/>
                </a:lnTo>
                <a:lnTo>
                  <a:pt x="369" y="39"/>
                </a:lnTo>
                <a:lnTo>
                  <a:pt x="369" y="34"/>
                </a:lnTo>
                <a:lnTo>
                  <a:pt x="374" y="32"/>
                </a:lnTo>
                <a:lnTo>
                  <a:pt x="374" y="28"/>
                </a:lnTo>
                <a:lnTo>
                  <a:pt x="378" y="26"/>
                </a:lnTo>
                <a:lnTo>
                  <a:pt x="378" y="24"/>
                </a:lnTo>
                <a:lnTo>
                  <a:pt x="383" y="22"/>
                </a:lnTo>
                <a:lnTo>
                  <a:pt x="383" y="17"/>
                </a:lnTo>
                <a:lnTo>
                  <a:pt x="392" y="13"/>
                </a:lnTo>
                <a:lnTo>
                  <a:pt x="392" y="7"/>
                </a:lnTo>
                <a:lnTo>
                  <a:pt x="396" y="5"/>
                </a:lnTo>
                <a:lnTo>
                  <a:pt x="396" y="2"/>
                </a:lnTo>
                <a:lnTo>
                  <a:pt x="401" y="0"/>
                </a:lnTo>
                <a:lnTo>
                  <a:pt x="410" y="4"/>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800"/>
          </a:p>
        </p:txBody>
      </p:sp>
      <p:sp>
        <p:nvSpPr>
          <p:cNvPr id="825" name="Freeform 139">
            <a:extLst>
              <a:ext uri="{FF2B5EF4-FFF2-40B4-BE49-F238E27FC236}">
                <a16:creationId xmlns:a16="http://schemas.microsoft.com/office/drawing/2014/main" id="{3C1362AE-7CC9-4C66-9CEB-403CD1FEEBAC}"/>
              </a:ext>
            </a:extLst>
          </p:cNvPr>
          <p:cNvSpPr>
            <a:spLocks/>
          </p:cNvSpPr>
          <p:nvPr/>
        </p:nvSpPr>
        <p:spPr bwMode="auto">
          <a:xfrm>
            <a:off x="8796923" y="5809080"/>
            <a:ext cx="757236" cy="179069"/>
          </a:xfrm>
          <a:custGeom>
            <a:avLst/>
            <a:gdLst>
              <a:gd name="T0" fmla="*/ 2147483646 w 374"/>
              <a:gd name="T1" fmla="*/ 2147483646 h 156"/>
              <a:gd name="T2" fmla="*/ 2147483646 w 374"/>
              <a:gd name="T3" fmla="*/ 2147483646 h 156"/>
              <a:gd name="T4" fmla="*/ 2147483646 w 374"/>
              <a:gd name="T5" fmla="*/ 2147483646 h 156"/>
              <a:gd name="T6" fmla="*/ 2147483646 w 374"/>
              <a:gd name="T7" fmla="*/ 2147483646 h 156"/>
              <a:gd name="T8" fmla="*/ 2147483646 w 374"/>
              <a:gd name="T9" fmla="*/ 2147483646 h 156"/>
              <a:gd name="T10" fmla="*/ 2147483646 w 374"/>
              <a:gd name="T11" fmla="*/ 2147483646 h 156"/>
              <a:gd name="T12" fmla="*/ 2147483646 w 374"/>
              <a:gd name="T13" fmla="*/ 2147483646 h 156"/>
              <a:gd name="T14" fmla="*/ 2147483646 w 374"/>
              <a:gd name="T15" fmla="*/ 2147483646 h 156"/>
              <a:gd name="T16" fmla="*/ 2147483646 w 374"/>
              <a:gd name="T17" fmla="*/ 2147483646 h 156"/>
              <a:gd name="T18" fmla="*/ 2147483646 w 374"/>
              <a:gd name="T19" fmla="*/ 2147483646 h 156"/>
              <a:gd name="T20" fmla="*/ 2147483646 w 374"/>
              <a:gd name="T21" fmla="*/ 2147483646 h 156"/>
              <a:gd name="T22" fmla="*/ 2147483646 w 374"/>
              <a:gd name="T23" fmla="*/ 2147483646 h 156"/>
              <a:gd name="T24" fmla="*/ 2147483646 w 374"/>
              <a:gd name="T25" fmla="*/ 2147483646 h 156"/>
              <a:gd name="T26" fmla="*/ 2147483646 w 374"/>
              <a:gd name="T27" fmla="*/ 2147483646 h 156"/>
              <a:gd name="T28" fmla="*/ 2147483646 w 374"/>
              <a:gd name="T29" fmla="*/ 2147483646 h 156"/>
              <a:gd name="T30" fmla="*/ 2147483646 w 374"/>
              <a:gd name="T31" fmla="*/ 2147483646 h 156"/>
              <a:gd name="T32" fmla="*/ 2147483646 w 374"/>
              <a:gd name="T33" fmla="*/ 2147483646 h 156"/>
              <a:gd name="T34" fmla="*/ 2147483646 w 374"/>
              <a:gd name="T35" fmla="*/ 2147483646 h 156"/>
              <a:gd name="T36" fmla="*/ 2147483646 w 374"/>
              <a:gd name="T37" fmla="*/ 2147483646 h 156"/>
              <a:gd name="T38" fmla="*/ 2147483646 w 374"/>
              <a:gd name="T39" fmla="*/ 2147483646 h 156"/>
              <a:gd name="T40" fmla="*/ 2147483646 w 374"/>
              <a:gd name="T41" fmla="*/ 2147483646 h 156"/>
              <a:gd name="T42" fmla="*/ 2147483646 w 374"/>
              <a:gd name="T43" fmla="*/ 2147483646 h 156"/>
              <a:gd name="T44" fmla="*/ 2147483646 w 374"/>
              <a:gd name="T45" fmla="*/ 2147483646 h 156"/>
              <a:gd name="T46" fmla="*/ 2147483646 w 374"/>
              <a:gd name="T47" fmla="*/ 2147483646 h 156"/>
              <a:gd name="T48" fmla="*/ 2147483646 w 374"/>
              <a:gd name="T49" fmla="*/ 2147483646 h 156"/>
              <a:gd name="T50" fmla="*/ 2147483646 w 374"/>
              <a:gd name="T51" fmla="*/ 2147483646 h 156"/>
              <a:gd name="T52" fmla="*/ 2147483646 w 374"/>
              <a:gd name="T53" fmla="*/ 2147483646 h 156"/>
              <a:gd name="T54" fmla="*/ 2147483646 w 374"/>
              <a:gd name="T55" fmla="*/ 2147483646 h 156"/>
              <a:gd name="T56" fmla="*/ 2147483646 w 374"/>
              <a:gd name="T57" fmla="*/ 2147483646 h 156"/>
              <a:gd name="T58" fmla="*/ 2147483646 w 374"/>
              <a:gd name="T59" fmla="*/ 2147483646 h 156"/>
              <a:gd name="T60" fmla="*/ 2147483646 w 374"/>
              <a:gd name="T61" fmla="*/ 2147483646 h 156"/>
              <a:gd name="T62" fmla="*/ 2147483646 w 374"/>
              <a:gd name="T63" fmla="*/ 2147483646 h 156"/>
              <a:gd name="T64" fmla="*/ 2147483646 w 374"/>
              <a:gd name="T65" fmla="*/ 2147483646 h 156"/>
              <a:gd name="T66" fmla="*/ 2147483646 w 374"/>
              <a:gd name="T67" fmla="*/ 2147483646 h 156"/>
              <a:gd name="T68" fmla="*/ 2147483646 w 374"/>
              <a:gd name="T69" fmla="*/ 2147483646 h 156"/>
              <a:gd name="T70" fmla="*/ 2147483646 w 374"/>
              <a:gd name="T71" fmla="*/ 2147483646 h 156"/>
              <a:gd name="T72" fmla="*/ 2147483646 w 374"/>
              <a:gd name="T73" fmla="*/ 2147483646 h 156"/>
              <a:gd name="T74" fmla="*/ 2147483646 w 374"/>
              <a:gd name="T75" fmla="*/ 2147483646 h 156"/>
              <a:gd name="T76" fmla="*/ 2147483646 w 374"/>
              <a:gd name="T77" fmla="*/ 2147483646 h 156"/>
              <a:gd name="T78" fmla="*/ 2147483646 w 374"/>
              <a:gd name="T79" fmla="*/ 2147483646 h 156"/>
              <a:gd name="T80" fmla="*/ 2147483646 w 374"/>
              <a:gd name="T81" fmla="*/ 2147483646 h 156"/>
              <a:gd name="T82" fmla="*/ 2147483646 w 374"/>
              <a:gd name="T83" fmla="*/ 2147483646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74" h="156">
                <a:moveTo>
                  <a:pt x="5" y="155"/>
                </a:moveTo>
                <a:lnTo>
                  <a:pt x="0" y="155"/>
                </a:lnTo>
                <a:lnTo>
                  <a:pt x="5" y="153"/>
                </a:lnTo>
                <a:lnTo>
                  <a:pt x="9" y="151"/>
                </a:lnTo>
                <a:lnTo>
                  <a:pt x="9" y="149"/>
                </a:lnTo>
                <a:lnTo>
                  <a:pt x="9" y="151"/>
                </a:lnTo>
                <a:lnTo>
                  <a:pt x="18" y="155"/>
                </a:lnTo>
                <a:lnTo>
                  <a:pt x="18" y="156"/>
                </a:lnTo>
                <a:lnTo>
                  <a:pt x="18" y="153"/>
                </a:lnTo>
                <a:lnTo>
                  <a:pt x="22" y="151"/>
                </a:lnTo>
                <a:lnTo>
                  <a:pt x="31" y="147"/>
                </a:lnTo>
                <a:lnTo>
                  <a:pt x="31" y="143"/>
                </a:lnTo>
                <a:lnTo>
                  <a:pt x="36" y="145"/>
                </a:lnTo>
                <a:lnTo>
                  <a:pt x="45" y="141"/>
                </a:lnTo>
                <a:lnTo>
                  <a:pt x="45" y="138"/>
                </a:lnTo>
                <a:lnTo>
                  <a:pt x="54" y="134"/>
                </a:lnTo>
                <a:lnTo>
                  <a:pt x="49" y="134"/>
                </a:lnTo>
                <a:lnTo>
                  <a:pt x="54" y="136"/>
                </a:lnTo>
                <a:lnTo>
                  <a:pt x="63" y="140"/>
                </a:lnTo>
                <a:lnTo>
                  <a:pt x="58" y="140"/>
                </a:lnTo>
                <a:lnTo>
                  <a:pt x="63" y="136"/>
                </a:lnTo>
                <a:lnTo>
                  <a:pt x="67" y="134"/>
                </a:lnTo>
                <a:lnTo>
                  <a:pt x="67" y="132"/>
                </a:lnTo>
                <a:lnTo>
                  <a:pt x="71" y="130"/>
                </a:lnTo>
                <a:lnTo>
                  <a:pt x="71" y="126"/>
                </a:lnTo>
                <a:lnTo>
                  <a:pt x="80" y="126"/>
                </a:lnTo>
                <a:lnTo>
                  <a:pt x="76" y="126"/>
                </a:lnTo>
                <a:lnTo>
                  <a:pt x="80" y="124"/>
                </a:lnTo>
                <a:lnTo>
                  <a:pt x="85" y="124"/>
                </a:lnTo>
                <a:lnTo>
                  <a:pt x="89" y="123"/>
                </a:lnTo>
                <a:lnTo>
                  <a:pt x="94" y="121"/>
                </a:lnTo>
                <a:lnTo>
                  <a:pt x="98" y="119"/>
                </a:lnTo>
                <a:lnTo>
                  <a:pt x="98" y="115"/>
                </a:lnTo>
                <a:lnTo>
                  <a:pt x="103" y="113"/>
                </a:lnTo>
                <a:lnTo>
                  <a:pt x="103" y="109"/>
                </a:lnTo>
                <a:lnTo>
                  <a:pt x="107" y="108"/>
                </a:lnTo>
                <a:lnTo>
                  <a:pt x="107" y="104"/>
                </a:lnTo>
                <a:lnTo>
                  <a:pt x="116" y="100"/>
                </a:lnTo>
                <a:lnTo>
                  <a:pt x="116" y="98"/>
                </a:lnTo>
                <a:lnTo>
                  <a:pt x="116" y="100"/>
                </a:lnTo>
                <a:lnTo>
                  <a:pt x="120" y="98"/>
                </a:lnTo>
                <a:lnTo>
                  <a:pt x="120" y="100"/>
                </a:lnTo>
                <a:lnTo>
                  <a:pt x="120" y="98"/>
                </a:lnTo>
                <a:lnTo>
                  <a:pt x="129" y="94"/>
                </a:lnTo>
                <a:lnTo>
                  <a:pt x="129" y="91"/>
                </a:lnTo>
                <a:lnTo>
                  <a:pt x="138" y="91"/>
                </a:lnTo>
                <a:lnTo>
                  <a:pt x="134" y="91"/>
                </a:lnTo>
                <a:lnTo>
                  <a:pt x="138" y="85"/>
                </a:lnTo>
                <a:lnTo>
                  <a:pt x="143" y="83"/>
                </a:lnTo>
                <a:lnTo>
                  <a:pt x="143" y="79"/>
                </a:lnTo>
                <a:lnTo>
                  <a:pt x="152" y="75"/>
                </a:lnTo>
                <a:lnTo>
                  <a:pt x="152" y="72"/>
                </a:lnTo>
                <a:lnTo>
                  <a:pt x="161" y="68"/>
                </a:lnTo>
                <a:lnTo>
                  <a:pt x="161" y="62"/>
                </a:lnTo>
                <a:lnTo>
                  <a:pt x="165" y="60"/>
                </a:lnTo>
                <a:lnTo>
                  <a:pt x="165" y="57"/>
                </a:lnTo>
                <a:lnTo>
                  <a:pt x="174" y="53"/>
                </a:lnTo>
                <a:lnTo>
                  <a:pt x="174" y="51"/>
                </a:lnTo>
                <a:lnTo>
                  <a:pt x="178" y="49"/>
                </a:lnTo>
                <a:lnTo>
                  <a:pt x="178" y="43"/>
                </a:lnTo>
                <a:lnTo>
                  <a:pt x="183" y="42"/>
                </a:lnTo>
                <a:lnTo>
                  <a:pt x="183" y="38"/>
                </a:lnTo>
                <a:lnTo>
                  <a:pt x="187" y="36"/>
                </a:lnTo>
                <a:lnTo>
                  <a:pt x="187" y="32"/>
                </a:lnTo>
                <a:lnTo>
                  <a:pt x="192" y="30"/>
                </a:lnTo>
                <a:lnTo>
                  <a:pt x="192" y="27"/>
                </a:lnTo>
                <a:lnTo>
                  <a:pt x="196" y="25"/>
                </a:lnTo>
                <a:lnTo>
                  <a:pt x="196" y="21"/>
                </a:lnTo>
                <a:lnTo>
                  <a:pt x="201" y="23"/>
                </a:lnTo>
                <a:lnTo>
                  <a:pt x="205" y="25"/>
                </a:lnTo>
                <a:lnTo>
                  <a:pt x="205" y="28"/>
                </a:lnTo>
                <a:lnTo>
                  <a:pt x="210" y="28"/>
                </a:lnTo>
                <a:lnTo>
                  <a:pt x="214" y="30"/>
                </a:lnTo>
                <a:lnTo>
                  <a:pt x="214" y="34"/>
                </a:lnTo>
                <a:lnTo>
                  <a:pt x="218" y="36"/>
                </a:lnTo>
                <a:lnTo>
                  <a:pt x="218" y="38"/>
                </a:lnTo>
                <a:lnTo>
                  <a:pt x="223" y="40"/>
                </a:lnTo>
                <a:lnTo>
                  <a:pt x="223" y="45"/>
                </a:lnTo>
                <a:lnTo>
                  <a:pt x="227" y="47"/>
                </a:lnTo>
                <a:lnTo>
                  <a:pt x="227" y="49"/>
                </a:lnTo>
                <a:lnTo>
                  <a:pt x="232" y="51"/>
                </a:lnTo>
                <a:lnTo>
                  <a:pt x="232" y="49"/>
                </a:lnTo>
                <a:lnTo>
                  <a:pt x="232" y="51"/>
                </a:lnTo>
                <a:lnTo>
                  <a:pt x="236" y="51"/>
                </a:lnTo>
                <a:lnTo>
                  <a:pt x="241" y="49"/>
                </a:lnTo>
                <a:lnTo>
                  <a:pt x="250" y="45"/>
                </a:lnTo>
                <a:lnTo>
                  <a:pt x="250" y="43"/>
                </a:lnTo>
                <a:lnTo>
                  <a:pt x="250" y="45"/>
                </a:lnTo>
                <a:lnTo>
                  <a:pt x="254" y="47"/>
                </a:lnTo>
                <a:lnTo>
                  <a:pt x="263" y="47"/>
                </a:lnTo>
                <a:lnTo>
                  <a:pt x="263" y="45"/>
                </a:lnTo>
                <a:lnTo>
                  <a:pt x="263" y="47"/>
                </a:lnTo>
                <a:lnTo>
                  <a:pt x="267" y="49"/>
                </a:lnTo>
                <a:lnTo>
                  <a:pt x="267" y="51"/>
                </a:lnTo>
                <a:lnTo>
                  <a:pt x="267" y="49"/>
                </a:lnTo>
                <a:lnTo>
                  <a:pt x="276" y="53"/>
                </a:lnTo>
                <a:lnTo>
                  <a:pt x="272" y="53"/>
                </a:lnTo>
                <a:lnTo>
                  <a:pt x="276" y="51"/>
                </a:lnTo>
                <a:lnTo>
                  <a:pt x="281" y="49"/>
                </a:lnTo>
                <a:lnTo>
                  <a:pt x="285" y="47"/>
                </a:lnTo>
                <a:lnTo>
                  <a:pt x="285" y="43"/>
                </a:lnTo>
                <a:lnTo>
                  <a:pt x="290" y="45"/>
                </a:lnTo>
                <a:lnTo>
                  <a:pt x="290" y="47"/>
                </a:lnTo>
                <a:lnTo>
                  <a:pt x="294" y="45"/>
                </a:lnTo>
                <a:lnTo>
                  <a:pt x="299" y="47"/>
                </a:lnTo>
                <a:lnTo>
                  <a:pt x="308" y="43"/>
                </a:lnTo>
                <a:lnTo>
                  <a:pt x="308" y="40"/>
                </a:lnTo>
                <a:lnTo>
                  <a:pt x="312" y="38"/>
                </a:lnTo>
                <a:lnTo>
                  <a:pt x="312" y="34"/>
                </a:lnTo>
                <a:lnTo>
                  <a:pt x="321" y="30"/>
                </a:lnTo>
                <a:lnTo>
                  <a:pt x="321" y="27"/>
                </a:lnTo>
                <a:lnTo>
                  <a:pt x="325" y="25"/>
                </a:lnTo>
                <a:lnTo>
                  <a:pt x="325" y="23"/>
                </a:lnTo>
                <a:lnTo>
                  <a:pt x="334" y="19"/>
                </a:lnTo>
                <a:lnTo>
                  <a:pt x="334" y="17"/>
                </a:lnTo>
                <a:lnTo>
                  <a:pt x="334" y="21"/>
                </a:lnTo>
                <a:lnTo>
                  <a:pt x="339" y="19"/>
                </a:lnTo>
                <a:lnTo>
                  <a:pt x="339" y="15"/>
                </a:lnTo>
                <a:lnTo>
                  <a:pt x="343" y="13"/>
                </a:lnTo>
                <a:lnTo>
                  <a:pt x="348" y="11"/>
                </a:lnTo>
                <a:lnTo>
                  <a:pt x="352" y="10"/>
                </a:lnTo>
                <a:lnTo>
                  <a:pt x="352" y="4"/>
                </a:lnTo>
                <a:lnTo>
                  <a:pt x="357" y="4"/>
                </a:lnTo>
                <a:lnTo>
                  <a:pt x="361" y="2"/>
                </a:lnTo>
                <a:lnTo>
                  <a:pt x="365" y="4"/>
                </a:lnTo>
                <a:lnTo>
                  <a:pt x="365" y="2"/>
                </a:lnTo>
                <a:lnTo>
                  <a:pt x="370" y="0"/>
                </a:lnTo>
                <a:lnTo>
                  <a:pt x="374" y="2"/>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800"/>
          </a:p>
        </p:txBody>
      </p:sp>
      <p:sp>
        <p:nvSpPr>
          <p:cNvPr id="826" name="Freeform 140">
            <a:extLst>
              <a:ext uri="{FF2B5EF4-FFF2-40B4-BE49-F238E27FC236}">
                <a16:creationId xmlns:a16="http://schemas.microsoft.com/office/drawing/2014/main" id="{78ECDE39-14F5-427B-8990-7DE52810747F}"/>
              </a:ext>
            </a:extLst>
          </p:cNvPr>
          <p:cNvSpPr>
            <a:spLocks/>
          </p:cNvSpPr>
          <p:nvPr/>
        </p:nvSpPr>
        <p:spPr bwMode="auto">
          <a:xfrm>
            <a:off x="9554159" y="5785134"/>
            <a:ext cx="723300" cy="99945"/>
          </a:xfrm>
          <a:custGeom>
            <a:avLst/>
            <a:gdLst>
              <a:gd name="T0" fmla="*/ 2147483646 w 357"/>
              <a:gd name="T1" fmla="*/ 2147483646 h 87"/>
              <a:gd name="T2" fmla="*/ 2147483646 w 357"/>
              <a:gd name="T3" fmla="*/ 2147483646 h 87"/>
              <a:gd name="T4" fmla="*/ 2147483646 w 357"/>
              <a:gd name="T5" fmla="*/ 2147483646 h 87"/>
              <a:gd name="T6" fmla="*/ 2147483646 w 357"/>
              <a:gd name="T7" fmla="*/ 2147483646 h 87"/>
              <a:gd name="T8" fmla="*/ 2147483646 w 357"/>
              <a:gd name="T9" fmla="*/ 2147483646 h 87"/>
              <a:gd name="T10" fmla="*/ 2147483646 w 357"/>
              <a:gd name="T11" fmla="*/ 2147483646 h 87"/>
              <a:gd name="T12" fmla="*/ 2147483646 w 357"/>
              <a:gd name="T13" fmla="*/ 2147483646 h 87"/>
              <a:gd name="T14" fmla="*/ 2147483646 w 357"/>
              <a:gd name="T15" fmla="*/ 2147483646 h 87"/>
              <a:gd name="T16" fmla="*/ 2147483646 w 357"/>
              <a:gd name="T17" fmla="*/ 2147483646 h 87"/>
              <a:gd name="T18" fmla="*/ 2147483646 w 357"/>
              <a:gd name="T19" fmla="*/ 2147483646 h 87"/>
              <a:gd name="T20" fmla="*/ 2147483646 w 357"/>
              <a:gd name="T21" fmla="*/ 2147483646 h 87"/>
              <a:gd name="T22" fmla="*/ 2147483646 w 357"/>
              <a:gd name="T23" fmla="*/ 2147483646 h 87"/>
              <a:gd name="T24" fmla="*/ 2147483646 w 357"/>
              <a:gd name="T25" fmla="*/ 2147483646 h 87"/>
              <a:gd name="T26" fmla="*/ 2147483646 w 357"/>
              <a:gd name="T27" fmla="*/ 0 h 87"/>
              <a:gd name="T28" fmla="*/ 2147483646 w 357"/>
              <a:gd name="T29" fmla="*/ 2147483646 h 87"/>
              <a:gd name="T30" fmla="*/ 2147483646 w 357"/>
              <a:gd name="T31" fmla="*/ 2147483646 h 87"/>
              <a:gd name="T32" fmla="*/ 2147483646 w 357"/>
              <a:gd name="T33" fmla="*/ 2147483646 h 87"/>
              <a:gd name="T34" fmla="*/ 2147483646 w 357"/>
              <a:gd name="T35" fmla="*/ 2147483646 h 87"/>
              <a:gd name="T36" fmla="*/ 2147483646 w 357"/>
              <a:gd name="T37" fmla="*/ 2147483646 h 87"/>
              <a:gd name="T38" fmla="*/ 2147483646 w 357"/>
              <a:gd name="T39" fmla="*/ 2147483646 h 87"/>
              <a:gd name="T40" fmla="*/ 2147483646 w 357"/>
              <a:gd name="T41" fmla="*/ 2147483646 h 87"/>
              <a:gd name="T42" fmla="*/ 2147483646 w 357"/>
              <a:gd name="T43" fmla="*/ 2147483646 h 87"/>
              <a:gd name="T44" fmla="*/ 2147483646 w 357"/>
              <a:gd name="T45" fmla="*/ 2147483646 h 87"/>
              <a:gd name="T46" fmla="*/ 2147483646 w 357"/>
              <a:gd name="T47" fmla="*/ 2147483646 h 87"/>
              <a:gd name="T48" fmla="*/ 2147483646 w 357"/>
              <a:gd name="T49" fmla="*/ 2147483646 h 87"/>
              <a:gd name="T50" fmla="*/ 2147483646 w 357"/>
              <a:gd name="T51" fmla="*/ 2147483646 h 87"/>
              <a:gd name="T52" fmla="*/ 2147483646 w 357"/>
              <a:gd name="T53" fmla="*/ 2147483646 h 87"/>
              <a:gd name="T54" fmla="*/ 2147483646 w 357"/>
              <a:gd name="T55" fmla="*/ 2147483646 h 87"/>
              <a:gd name="T56" fmla="*/ 2147483646 w 357"/>
              <a:gd name="T57" fmla="*/ 2147483646 h 87"/>
              <a:gd name="T58" fmla="*/ 2147483646 w 357"/>
              <a:gd name="T59" fmla="*/ 2147483646 h 87"/>
              <a:gd name="T60" fmla="*/ 2147483646 w 357"/>
              <a:gd name="T61" fmla="*/ 2147483646 h 87"/>
              <a:gd name="T62" fmla="*/ 2147483646 w 357"/>
              <a:gd name="T63" fmla="*/ 2147483646 h 87"/>
              <a:gd name="T64" fmla="*/ 2147483646 w 357"/>
              <a:gd name="T65" fmla="*/ 2147483646 h 87"/>
              <a:gd name="T66" fmla="*/ 2147483646 w 357"/>
              <a:gd name="T67" fmla="*/ 2147483646 h 87"/>
              <a:gd name="T68" fmla="*/ 2147483646 w 357"/>
              <a:gd name="T69" fmla="*/ 2147483646 h 87"/>
              <a:gd name="T70" fmla="*/ 2147483646 w 357"/>
              <a:gd name="T71" fmla="*/ 2147483646 h 87"/>
              <a:gd name="T72" fmla="*/ 2147483646 w 357"/>
              <a:gd name="T73" fmla="*/ 2147483646 h 87"/>
              <a:gd name="T74" fmla="*/ 2147483646 w 357"/>
              <a:gd name="T75" fmla="*/ 2147483646 h 87"/>
              <a:gd name="T76" fmla="*/ 2147483646 w 357"/>
              <a:gd name="T77" fmla="*/ 2147483646 h 87"/>
              <a:gd name="T78" fmla="*/ 2147483646 w 357"/>
              <a:gd name="T79" fmla="*/ 2147483646 h 87"/>
              <a:gd name="T80" fmla="*/ 2147483646 w 357"/>
              <a:gd name="T81" fmla="*/ 2147483646 h 87"/>
              <a:gd name="T82" fmla="*/ 2147483646 w 357"/>
              <a:gd name="T83" fmla="*/ 2147483646 h 8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57" h="87">
                <a:moveTo>
                  <a:pt x="0" y="23"/>
                </a:moveTo>
                <a:lnTo>
                  <a:pt x="0" y="27"/>
                </a:lnTo>
                <a:lnTo>
                  <a:pt x="9" y="23"/>
                </a:lnTo>
                <a:lnTo>
                  <a:pt x="9" y="21"/>
                </a:lnTo>
                <a:lnTo>
                  <a:pt x="9" y="23"/>
                </a:lnTo>
                <a:lnTo>
                  <a:pt x="14" y="23"/>
                </a:lnTo>
                <a:lnTo>
                  <a:pt x="18" y="25"/>
                </a:lnTo>
                <a:lnTo>
                  <a:pt x="23" y="23"/>
                </a:lnTo>
                <a:lnTo>
                  <a:pt x="23" y="19"/>
                </a:lnTo>
                <a:lnTo>
                  <a:pt x="32" y="16"/>
                </a:lnTo>
                <a:lnTo>
                  <a:pt x="32" y="14"/>
                </a:lnTo>
                <a:lnTo>
                  <a:pt x="36" y="12"/>
                </a:lnTo>
                <a:lnTo>
                  <a:pt x="40" y="10"/>
                </a:lnTo>
                <a:lnTo>
                  <a:pt x="40" y="14"/>
                </a:lnTo>
                <a:lnTo>
                  <a:pt x="40" y="12"/>
                </a:lnTo>
                <a:lnTo>
                  <a:pt x="45" y="10"/>
                </a:lnTo>
                <a:lnTo>
                  <a:pt x="45" y="14"/>
                </a:lnTo>
                <a:lnTo>
                  <a:pt x="49" y="16"/>
                </a:lnTo>
                <a:lnTo>
                  <a:pt x="49" y="17"/>
                </a:lnTo>
                <a:lnTo>
                  <a:pt x="58" y="21"/>
                </a:lnTo>
                <a:lnTo>
                  <a:pt x="58" y="25"/>
                </a:lnTo>
                <a:lnTo>
                  <a:pt x="67" y="29"/>
                </a:lnTo>
                <a:lnTo>
                  <a:pt x="63" y="29"/>
                </a:lnTo>
                <a:lnTo>
                  <a:pt x="67" y="27"/>
                </a:lnTo>
                <a:lnTo>
                  <a:pt x="76" y="23"/>
                </a:lnTo>
                <a:lnTo>
                  <a:pt x="72" y="23"/>
                </a:lnTo>
                <a:lnTo>
                  <a:pt x="76" y="29"/>
                </a:lnTo>
                <a:lnTo>
                  <a:pt x="81" y="31"/>
                </a:lnTo>
                <a:lnTo>
                  <a:pt x="89" y="27"/>
                </a:lnTo>
                <a:lnTo>
                  <a:pt x="85" y="27"/>
                </a:lnTo>
                <a:lnTo>
                  <a:pt x="89" y="27"/>
                </a:lnTo>
                <a:lnTo>
                  <a:pt x="94" y="25"/>
                </a:lnTo>
                <a:lnTo>
                  <a:pt x="94" y="27"/>
                </a:lnTo>
                <a:lnTo>
                  <a:pt x="94" y="21"/>
                </a:lnTo>
                <a:lnTo>
                  <a:pt x="98" y="19"/>
                </a:lnTo>
                <a:lnTo>
                  <a:pt x="98" y="17"/>
                </a:lnTo>
                <a:lnTo>
                  <a:pt x="107" y="14"/>
                </a:lnTo>
                <a:lnTo>
                  <a:pt x="107" y="10"/>
                </a:lnTo>
                <a:lnTo>
                  <a:pt x="112" y="8"/>
                </a:lnTo>
                <a:lnTo>
                  <a:pt x="112" y="4"/>
                </a:lnTo>
                <a:lnTo>
                  <a:pt x="116" y="4"/>
                </a:lnTo>
                <a:lnTo>
                  <a:pt x="125" y="0"/>
                </a:lnTo>
                <a:lnTo>
                  <a:pt x="121" y="0"/>
                </a:lnTo>
                <a:lnTo>
                  <a:pt x="125" y="0"/>
                </a:lnTo>
                <a:lnTo>
                  <a:pt x="130" y="2"/>
                </a:lnTo>
                <a:lnTo>
                  <a:pt x="130" y="6"/>
                </a:lnTo>
                <a:lnTo>
                  <a:pt x="134" y="6"/>
                </a:lnTo>
                <a:lnTo>
                  <a:pt x="139" y="8"/>
                </a:lnTo>
                <a:lnTo>
                  <a:pt x="139" y="10"/>
                </a:lnTo>
                <a:lnTo>
                  <a:pt x="139" y="8"/>
                </a:lnTo>
                <a:lnTo>
                  <a:pt x="143" y="8"/>
                </a:lnTo>
                <a:lnTo>
                  <a:pt x="147" y="10"/>
                </a:lnTo>
                <a:lnTo>
                  <a:pt x="152" y="8"/>
                </a:lnTo>
                <a:lnTo>
                  <a:pt x="156" y="6"/>
                </a:lnTo>
                <a:lnTo>
                  <a:pt x="161" y="8"/>
                </a:lnTo>
                <a:lnTo>
                  <a:pt x="161" y="6"/>
                </a:lnTo>
                <a:lnTo>
                  <a:pt x="161" y="8"/>
                </a:lnTo>
                <a:lnTo>
                  <a:pt x="165" y="10"/>
                </a:lnTo>
                <a:lnTo>
                  <a:pt x="165" y="14"/>
                </a:lnTo>
                <a:lnTo>
                  <a:pt x="174" y="17"/>
                </a:lnTo>
                <a:lnTo>
                  <a:pt x="174" y="19"/>
                </a:lnTo>
                <a:lnTo>
                  <a:pt x="183" y="19"/>
                </a:lnTo>
                <a:lnTo>
                  <a:pt x="183" y="17"/>
                </a:lnTo>
                <a:lnTo>
                  <a:pt x="183" y="19"/>
                </a:lnTo>
                <a:lnTo>
                  <a:pt x="192" y="19"/>
                </a:lnTo>
                <a:lnTo>
                  <a:pt x="192" y="23"/>
                </a:lnTo>
                <a:lnTo>
                  <a:pt x="196" y="25"/>
                </a:lnTo>
                <a:lnTo>
                  <a:pt x="196" y="27"/>
                </a:lnTo>
                <a:lnTo>
                  <a:pt x="201" y="29"/>
                </a:lnTo>
                <a:lnTo>
                  <a:pt x="201" y="32"/>
                </a:lnTo>
                <a:lnTo>
                  <a:pt x="205" y="34"/>
                </a:lnTo>
                <a:lnTo>
                  <a:pt x="205" y="38"/>
                </a:lnTo>
                <a:lnTo>
                  <a:pt x="210" y="40"/>
                </a:lnTo>
                <a:lnTo>
                  <a:pt x="210" y="36"/>
                </a:lnTo>
                <a:lnTo>
                  <a:pt x="214" y="34"/>
                </a:lnTo>
                <a:lnTo>
                  <a:pt x="219" y="32"/>
                </a:lnTo>
                <a:lnTo>
                  <a:pt x="219" y="34"/>
                </a:lnTo>
                <a:lnTo>
                  <a:pt x="223" y="36"/>
                </a:lnTo>
                <a:lnTo>
                  <a:pt x="228" y="38"/>
                </a:lnTo>
                <a:lnTo>
                  <a:pt x="228" y="40"/>
                </a:lnTo>
                <a:lnTo>
                  <a:pt x="232" y="42"/>
                </a:lnTo>
                <a:lnTo>
                  <a:pt x="232" y="46"/>
                </a:lnTo>
                <a:lnTo>
                  <a:pt x="237" y="44"/>
                </a:lnTo>
                <a:lnTo>
                  <a:pt x="241" y="46"/>
                </a:lnTo>
                <a:lnTo>
                  <a:pt x="241" y="44"/>
                </a:lnTo>
                <a:lnTo>
                  <a:pt x="245" y="46"/>
                </a:lnTo>
                <a:lnTo>
                  <a:pt x="245" y="44"/>
                </a:lnTo>
                <a:lnTo>
                  <a:pt x="245" y="46"/>
                </a:lnTo>
                <a:lnTo>
                  <a:pt x="250" y="48"/>
                </a:lnTo>
                <a:lnTo>
                  <a:pt x="250" y="46"/>
                </a:lnTo>
                <a:lnTo>
                  <a:pt x="254" y="48"/>
                </a:lnTo>
                <a:lnTo>
                  <a:pt x="254" y="51"/>
                </a:lnTo>
                <a:lnTo>
                  <a:pt x="259" y="53"/>
                </a:lnTo>
                <a:lnTo>
                  <a:pt x="259" y="57"/>
                </a:lnTo>
                <a:lnTo>
                  <a:pt x="263" y="59"/>
                </a:lnTo>
                <a:lnTo>
                  <a:pt x="263" y="66"/>
                </a:lnTo>
                <a:lnTo>
                  <a:pt x="268" y="68"/>
                </a:lnTo>
                <a:lnTo>
                  <a:pt x="268" y="74"/>
                </a:lnTo>
                <a:lnTo>
                  <a:pt x="277" y="78"/>
                </a:lnTo>
                <a:lnTo>
                  <a:pt x="277" y="83"/>
                </a:lnTo>
                <a:lnTo>
                  <a:pt x="286" y="87"/>
                </a:lnTo>
                <a:lnTo>
                  <a:pt x="281" y="87"/>
                </a:lnTo>
                <a:lnTo>
                  <a:pt x="286" y="83"/>
                </a:lnTo>
                <a:lnTo>
                  <a:pt x="290" y="81"/>
                </a:lnTo>
                <a:lnTo>
                  <a:pt x="290" y="78"/>
                </a:lnTo>
                <a:lnTo>
                  <a:pt x="294" y="76"/>
                </a:lnTo>
                <a:lnTo>
                  <a:pt x="294" y="74"/>
                </a:lnTo>
                <a:lnTo>
                  <a:pt x="299" y="72"/>
                </a:lnTo>
                <a:lnTo>
                  <a:pt x="299" y="68"/>
                </a:lnTo>
                <a:lnTo>
                  <a:pt x="308" y="68"/>
                </a:lnTo>
                <a:lnTo>
                  <a:pt x="308" y="70"/>
                </a:lnTo>
                <a:lnTo>
                  <a:pt x="308" y="68"/>
                </a:lnTo>
                <a:lnTo>
                  <a:pt x="312" y="66"/>
                </a:lnTo>
                <a:lnTo>
                  <a:pt x="317" y="68"/>
                </a:lnTo>
                <a:lnTo>
                  <a:pt x="321" y="70"/>
                </a:lnTo>
                <a:lnTo>
                  <a:pt x="321" y="68"/>
                </a:lnTo>
                <a:lnTo>
                  <a:pt x="321" y="72"/>
                </a:lnTo>
                <a:lnTo>
                  <a:pt x="326" y="70"/>
                </a:lnTo>
                <a:lnTo>
                  <a:pt x="335" y="70"/>
                </a:lnTo>
                <a:lnTo>
                  <a:pt x="330" y="70"/>
                </a:lnTo>
                <a:lnTo>
                  <a:pt x="335" y="72"/>
                </a:lnTo>
                <a:lnTo>
                  <a:pt x="343" y="76"/>
                </a:lnTo>
                <a:lnTo>
                  <a:pt x="343" y="81"/>
                </a:lnTo>
                <a:lnTo>
                  <a:pt x="348" y="81"/>
                </a:lnTo>
                <a:lnTo>
                  <a:pt x="352" y="80"/>
                </a:lnTo>
                <a:lnTo>
                  <a:pt x="352" y="78"/>
                </a:lnTo>
                <a:lnTo>
                  <a:pt x="352" y="80"/>
                </a:lnTo>
                <a:lnTo>
                  <a:pt x="357" y="81"/>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800"/>
          </a:p>
        </p:txBody>
      </p:sp>
      <p:sp>
        <p:nvSpPr>
          <p:cNvPr id="827" name="Freeform 68">
            <a:extLst>
              <a:ext uri="{FF2B5EF4-FFF2-40B4-BE49-F238E27FC236}">
                <a16:creationId xmlns:a16="http://schemas.microsoft.com/office/drawing/2014/main" id="{91D220A1-8C24-4AED-9FCA-B7CB72C75C50}"/>
              </a:ext>
            </a:extLst>
          </p:cNvPr>
          <p:cNvSpPr>
            <a:spLocks/>
          </p:cNvSpPr>
          <p:nvPr/>
        </p:nvSpPr>
        <p:spPr bwMode="auto">
          <a:xfrm>
            <a:off x="9787481" y="5816368"/>
            <a:ext cx="1130551" cy="169700"/>
          </a:xfrm>
          <a:custGeom>
            <a:avLst/>
            <a:gdLst>
              <a:gd name="T0" fmla="*/ 2147483646 w 562"/>
              <a:gd name="T1" fmla="*/ 0 h 221"/>
              <a:gd name="T2" fmla="*/ 2147483646 w 562"/>
              <a:gd name="T3" fmla="*/ 0 h 221"/>
              <a:gd name="T4" fmla="*/ 2147483646 w 562"/>
              <a:gd name="T5" fmla="*/ 0 h 221"/>
              <a:gd name="T6" fmla="*/ 2147483646 w 562"/>
              <a:gd name="T7" fmla="*/ 0 h 221"/>
              <a:gd name="T8" fmla="*/ 2147483646 w 562"/>
              <a:gd name="T9" fmla="*/ 0 h 221"/>
              <a:gd name="T10" fmla="*/ 2147483646 w 562"/>
              <a:gd name="T11" fmla="*/ 0 h 221"/>
              <a:gd name="T12" fmla="*/ 2147483646 w 562"/>
              <a:gd name="T13" fmla="*/ 0 h 221"/>
              <a:gd name="T14" fmla="*/ 2147483646 w 562"/>
              <a:gd name="T15" fmla="*/ 2147483646 h 221"/>
              <a:gd name="T16" fmla="*/ 2147483646 w 562"/>
              <a:gd name="T17" fmla="*/ 2147483646 h 221"/>
              <a:gd name="T18" fmla="*/ 2147483646 w 562"/>
              <a:gd name="T19" fmla="*/ 2147483646 h 221"/>
              <a:gd name="T20" fmla="*/ 2147483646 w 562"/>
              <a:gd name="T21" fmla="*/ 2147483646 h 221"/>
              <a:gd name="T22" fmla="*/ 2147483646 w 562"/>
              <a:gd name="T23" fmla="*/ 2147483646 h 221"/>
              <a:gd name="T24" fmla="*/ 2147483646 w 562"/>
              <a:gd name="T25" fmla="*/ 2147483646 h 221"/>
              <a:gd name="T26" fmla="*/ 2147483646 w 562"/>
              <a:gd name="T27" fmla="*/ 2147483646 h 221"/>
              <a:gd name="T28" fmla="*/ 2147483646 w 562"/>
              <a:gd name="T29" fmla="*/ 2147483646 h 221"/>
              <a:gd name="T30" fmla="*/ 2147483646 w 562"/>
              <a:gd name="T31" fmla="*/ 2147483646 h 221"/>
              <a:gd name="T32" fmla="*/ 2147483646 w 562"/>
              <a:gd name="T33" fmla="*/ 2147483646 h 221"/>
              <a:gd name="T34" fmla="*/ 2147483646 w 562"/>
              <a:gd name="T35" fmla="*/ 2147483646 h 221"/>
              <a:gd name="T36" fmla="*/ 2147483646 w 562"/>
              <a:gd name="T37" fmla="*/ 2147483646 h 221"/>
              <a:gd name="T38" fmla="*/ 2147483646 w 562"/>
              <a:gd name="T39" fmla="*/ 2147483646 h 221"/>
              <a:gd name="T40" fmla="*/ 2147483646 w 562"/>
              <a:gd name="T41" fmla="*/ 2147483646 h 221"/>
              <a:gd name="T42" fmla="*/ 2147483646 w 562"/>
              <a:gd name="T43" fmla="*/ 2147483646 h 221"/>
              <a:gd name="T44" fmla="*/ 2147483646 w 562"/>
              <a:gd name="T45" fmla="*/ 2147483646 h 221"/>
              <a:gd name="T46" fmla="*/ 2147483646 w 562"/>
              <a:gd name="T47" fmla="*/ 2147483646 h 221"/>
              <a:gd name="T48" fmla="*/ 2147483646 w 562"/>
              <a:gd name="T49" fmla="*/ 2147483646 h 221"/>
              <a:gd name="T50" fmla="*/ 2147483646 w 562"/>
              <a:gd name="T51" fmla="*/ 2147483646 h 221"/>
              <a:gd name="T52" fmla="*/ 2147483646 w 562"/>
              <a:gd name="T53" fmla="*/ 2147483646 h 221"/>
              <a:gd name="T54" fmla="*/ 2147483646 w 562"/>
              <a:gd name="T55" fmla="*/ 2147483646 h 221"/>
              <a:gd name="T56" fmla="*/ 2147483646 w 562"/>
              <a:gd name="T57" fmla="*/ 2147483646 h 221"/>
              <a:gd name="T58" fmla="*/ 2147483646 w 562"/>
              <a:gd name="T59" fmla="*/ 2147483646 h 221"/>
              <a:gd name="T60" fmla="*/ 2147483646 w 562"/>
              <a:gd name="T61" fmla="*/ 2147483646 h 221"/>
              <a:gd name="T62" fmla="*/ 2147483646 w 562"/>
              <a:gd name="T63" fmla="*/ 2147483646 h 221"/>
              <a:gd name="T64" fmla="*/ 2147483646 w 562"/>
              <a:gd name="T65" fmla="*/ 2147483646 h 221"/>
              <a:gd name="T66" fmla="*/ 2147483646 w 562"/>
              <a:gd name="T67" fmla="*/ 2147483646 h 221"/>
              <a:gd name="T68" fmla="*/ 2147483646 w 562"/>
              <a:gd name="T69" fmla="*/ 2147483646 h 221"/>
              <a:gd name="T70" fmla="*/ 2147483646 w 562"/>
              <a:gd name="T71" fmla="*/ 2147483646 h 221"/>
              <a:gd name="T72" fmla="*/ 2147483646 w 562"/>
              <a:gd name="T73" fmla="*/ 2147483646 h 221"/>
              <a:gd name="T74" fmla="*/ 2147483646 w 562"/>
              <a:gd name="T75" fmla="*/ 2147483646 h 221"/>
              <a:gd name="T76" fmla="*/ 2147483646 w 562"/>
              <a:gd name="T77" fmla="*/ 2147483646 h 221"/>
              <a:gd name="T78" fmla="*/ 2147483646 w 562"/>
              <a:gd name="T79" fmla="*/ 2147483646 h 221"/>
              <a:gd name="T80" fmla="*/ 2147483646 w 562"/>
              <a:gd name="T81" fmla="*/ 2147483646 h 221"/>
              <a:gd name="T82" fmla="*/ 2147483646 w 562"/>
              <a:gd name="T83" fmla="*/ 2147483646 h 22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62" h="221">
                <a:moveTo>
                  <a:pt x="0" y="0"/>
                </a:moveTo>
                <a:lnTo>
                  <a:pt x="4" y="0"/>
                </a:lnTo>
                <a:lnTo>
                  <a:pt x="9" y="0"/>
                </a:lnTo>
                <a:lnTo>
                  <a:pt x="13" y="0"/>
                </a:lnTo>
                <a:lnTo>
                  <a:pt x="17" y="0"/>
                </a:lnTo>
                <a:lnTo>
                  <a:pt x="22" y="0"/>
                </a:lnTo>
                <a:lnTo>
                  <a:pt x="26" y="0"/>
                </a:lnTo>
                <a:lnTo>
                  <a:pt x="30" y="0"/>
                </a:lnTo>
                <a:lnTo>
                  <a:pt x="35" y="0"/>
                </a:lnTo>
                <a:lnTo>
                  <a:pt x="39" y="0"/>
                </a:lnTo>
                <a:lnTo>
                  <a:pt x="44" y="0"/>
                </a:lnTo>
                <a:lnTo>
                  <a:pt x="48" y="0"/>
                </a:lnTo>
                <a:lnTo>
                  <a:pt x="52" y="0"/>
                </a:lnTo>
                <a:lnTo>
                  <a:pt x="57" y="0"/>
                </a:lnTo>
                <a:lnTo>
                  <a:pt x="61" y="0"/>
                </a:lnTo>
                <a:lnTo>
                  <a:pt x="66" y="0"/>
                </a:lnTo>
                <a:lnTo>
                  <a:pt x="70" y="0"/>
                </a:lnTo>
                <a:lnTo>
                  <a:pt x="74" y="0"/>
                </a:lnTo>
                <a:lnTo>
                  <a:pt x="79" y="0"/>
                </a:lnTo>
                <a:lnTo>
                  <a:pt x="83" y="0"/>
                </a:lnTo>
                <a:lnTo>
                  <a:pt x="88" y="0"/>
                </a:lnTo>
                <a:lnTo>
                  <a:pt x="92" y="0"/>
                </a:lnTo>
                <a:lnTo>
                  <a:pt x="96" y="0"/>
                </a:lnTo>
                <a:lnTo>
                  <a:pt x="101" y="2"/>
                </a:lnTo>
                <a:lnTo>
                  <a:pt x="105" y="2"/>
                </a:lnTo>
                <a:lnTo>
                  <a:pt x="110" y="2"/>
                </a:lnTo>
                <a:lnTo>
                  <a:pt x="114" y="2"/>
                </a:lnTo>
                <a:lnTo>
                  <a:pt x="118" y="2"/>
                </a:lnTo>
                <a:lnTo>
                  <a:pt x="123" y="4"/>
                </a:lnTo>
                <a:lnTo>
                  <a:pt x="127" y="4"/>
                </a:lnTo>
                <a:lnTo>
                  <a:pt x="132" y="4"/>
                </a:lnTo>
                <a:lnTo>
                  <a:pt x="136" y="4"/>
                </a:lnTo>
                <a:lnTo>
                  <a:pt x="140" y="7"/>
                </a:lnTo>
                <a:lnTo>
                  <a:pt x="145" y="7"/>
                </a:lnTo>
                <a:lnTo>
                  <a:pt x="149" y="7"/>
                </a:lnTo>
                <a:lnTo>
                  <a:pt x="154" y="9"/>
                </a:lnTo>
                <a:lnTo>
                  <a:pt x="158" y="9"/>
                </a:lnTo>
                <a:lnTo>
                  <a:pt x="162" y="9"/>
                </a:lnTo>
                <a:lnTo>
                  <a:pt x="167" y="11"/>
                </a:lnTo>
                <a:lnTo>
                  <a:pt x="171" y="11"/>
                </a:lnTo>
                <a:lnTo>
                  <a:pt x="175" y="14"/>
                </a:lnTo>
                <a:lnTo>
                  <a:pt x="180" y="14"/>
                </a:lnTo>
                <a:lnTo>
                  <a:pt x="184" y="14"/>
                </a:lnTo>
                <a:lnTo>
                  <a:pt x="189" y="16"/>
                </a:lnTo>
                <a:lnTo>
                  <a:pt x="193" y="16"/>
                </a:lnTo>
                <a:lnTo>
                  <a:pt x="197" y="18"/>
                </a:lnTo>
                <a:lnTo>
                  <a:pt x="202" y="18"/>
                </a:lnTo>
                <a:lnTo>
                  <a:pt x="206" y="20"/>
                </a:lnTo>
                <a:lnTo>
                  <a:pt x="211" y="20"/>
                </a:lnTo>
                <a:lnTo>
                  <a:pt x="215" y="23"/>
                </a:lnTo>
                <a:lnTo>
                  <a:pt x="219" y="25"/>
                </a:lnTo>
                <a:lnTo>
                  <a:pt x="224" y="25"/>
                </a:lnTo>
                <a:lnTo>
                  <a:pt x="228" y="27"/>
                </a:lnTo>
                <a:lnTo>
                  <a:pt x="233" y="27"/>
                </a:lnTo>
                <a:lnTo>
                  <a:pt x="237" y="30"/>
                </a:lnTo>
                <a:lnTo>
                  <a:pt x="241" y="32"/>
                </a:lnTo>
                <a:lnTo>
                  <a:pt x="246" y="32"/>
                </a:lnTo>
                <a:lnTo>
                  <a:pt x="250" y="34"/>
                </a:lnTo>
                <a:lnTo>
                  <a:pt x="255" y="36"/>
                </a:lnTo>
                <a:lnTo>
                  <a:pt x="259" y="36"/>
                </a:lnTo>
                <a:lnTo>
                  <a:pt x="263" y="39"/>
                </a:lnTo>
                <a:lnTo>
                  <a:pt x="268" y="41"/>
                </a:lnTo>
                <a:lnTo>
                  <a:pt x="272" y="41"/>
                </a:lnTo>
                <a:lnTo>
                  <a:pt x="277" y="43"/>
                </a:lnTo>
                <a:lnTo>
                  <a:pt x="281" y="45"/>
                </a:lnTo>
                <a:lnTo>
                  <a:pt x="285" y="48"/>
                </a:lnTo>
                <a:lnTo>
                  <a:pt x="290" y="48"/>
                </a:lnTo>
                <a:lnTo>
                  <a:pt x="294" y="50"/>
                </a:lnTo>
                <a:lnTo>
                  <a:pt x="299" y="52"/>
                </a:lnTo>
                <a:lnTo>
                  <a:pt x="303" y="55"/>
                </a:lnTo>
                <a:lnTo>
                  <a:pt x="307" y="57"/>
                </a:lnTo>
                <a:lnTo>
                  <a:pt x="312" y="59"/>
                </a:lnTo>
                <a:lnTo>
                  <a:pt x="316" y="59"/>
                </a:lnTo>
                <a:lnTo>
                  <a:pt x="321" y="61"/>
                </a:lnTo>
                <a:lnTo>
                  <a:pt x="325" y="64"/>
                </a:lnTo>
                <a:lnTo>
                  <a:pt x="329" y="66"/>
                </a:lnTo>
                <a:lnTo>
                  <a:pt x="334" y="68"/>
                </a:lnTo>
                <a:lnTo>
                  <a:pt x="338" y="71"/>
                </a:lnTo>
                <a:lnTo>
                  <a:pt x="342" y="73"/>
                </a:lnTo>
                <a:lnTo>
                  <a:pt x="347" y="75"/>
                </a:lnTo>
                <a:lnTo>
                  <a:pt x="351" y="77"/>
                </a:lnTo>
                <a:lnTo>
                  <a:pt x="356" y="80"/>
                </a:lnTo>
                <a:lnTo>
                  <a:pt x="360" y="82"/>
                </a:lnTo>
                <a:lnTo>
                  <a:pt x="364" y="84"/>
                </a:lnTo>
                <a:lnTo>
                  <a:pt x="369" y="87"/>
                </a:lnTo>
                <a:lnTo>
                  <a:pt x="373" y="89"/>
                </a:lnTo>
                <a:lnTo>
                  <a:pt x="378" y="91"/>
                </a:lnTo>
                <a:lnTo>
                  <a:pt x="382" y="93"/>
                </a:lnTo>
                <a:lnTo>
                  <a:pt x="391" y="98"/>
                </a:lnTo>
                <a:lnTo>
                  <a:pt x="391" y="100"/>
                </a:lnTo>
                <a:lnTo>
                  <a:pt x="395" y="102"/>
                </a:lnTo>
                <a:lnTo>
                  <a:pt x="400" y="105"/>
                </a:lnTo>
                <a:lnTo>
                  <a:pt x="404" y="107"/>
                </a:lnTo>
                <a:lnTo>
                  <a:pt x="408" y="109"/>
                </a:lnTo>
                <a:lnTo>
                  <a:pt x="417" y="114"/>
                </a:lnTo>
                <a:lnTo>
                  <a:pt x="417" y="116"/>
                </a:lnTo>
                <a:lnTo>
                  <a:pt x="422" y="118"/>
                </a:lnTo>
                <a:lnTo>
                  <a:pt x="426" y="121"/>
                </a:lnTo>
                <a:lnTo>
                  <a:pt x="430" y="123"/>
                </a:lnTo>
                <a:lnTo>
                  <a:pt x="439" y="128"/>
                </a:lnTo>
                <a:lnTo>
                  <a:pt x="439" y="130"/>
                </a:lnTo>
                <a:lnTo>
                  <a:pt x="444" y="132"/>
                </a:lnTo>
                <a:lnTo>
                  <a:pt x="452" y="137"/>
                </a:lnTo>
                <a:lnTo>
                  <a:pt x="452" y="139"/>
                </a:lnTo>
                <a:lnTo>
                  <a:pt x="457" y="141"/>
                </a:lnTo>
                <a:lnTo>
                  <a:pt x="466" y="146"/>
                </a:lnTo>
                <a:lnTo>
                  <a:pt x="466" y="148"/>
                </a:lnTo>
                <a:lnTo>
                  <a:pt x="470" y="150"/>
                </a:lnTo>
                <a:lnTo>
                  <a:pt x="479" y="155"/>
                </a:lnTo>
                <a:lnTo>
                  <a:pt x="479" y="157"/>
                </a:lnTo>
                <a:lnTo>
                  <a:pt x="488" y="162"/>
                </a:lnTo>
                <a:lnTo>
                  <a:pt x="488" y="164"/>
                </a:lnTo>
                <a:lnTo>
                  <a:pt x="496" y="169"/>
                </a:lnTo>
                <a:lnTo>
                  <a:pt x="496" y="171"/>
                </a:lnTo>
                <a:lnTo>
                  <a:pt x="501" y="173"/>
                </a:lnTo>
                <a:lnTo>
                  <a:pt x="509" y="178"/>
                </a:lnTo>
                <a:lnTo>
                  <a:pt x="509" y="180"/>
                </a:lnTo>
                <a:lnTo>
                  <a:pt x="518" y="184"/>
                </a:lnTo>
                <a:lnTo>
                  <a:pt x="518" y="189"/>
                </a:lnTo>
                <a:lnTo>
                  <a:pt x="523" y="191"/>
                </a:lnTo>
                <a:lnTo>
                  <a:pt x="531" y="196"/>
                </a:lnTo>
                <a:lnTo>
                  <a:pt x="531" y="198"/>
                </a:lnTo>
                <a:lnTo>
                  <a:pt x="540" y="203"/>
                </a:lnTo>
                <a:lnTo>
                  <a:pt x="540" y="207"/>
                </a:lnTo>
                <a:lnTo>
                  <a:pt x="545" y="210"/>
                </a:lnTo>
                <a:lnTo>
                  <a:pt x="553" y="214"/>
                </a:lnTo>
                <a:lnTo>
                  <a:pt x="553" y="216"/>
                </a:lnTo>
                <a:lnTo>
                  <a:pt x="562" y="221"/>
                </a:lnTo>
              </a:path>
            </a:pathLst>
          </a:custGeom>
          <a:noFill/>
          <a:ln w="1270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800"/>
          </a:p>
        </p:txBody>
      </p:sp>
      <p:sp>
        <p:nvSpPr>
          <p:cNvPr id="828" name="Freeform 141">
            <a:extLst>
              <a:ext uri="{FF2B5EF4-FFF2-40B4-BE49-F238E27FC236}">
                <a16:creationId xmlns:a16="http://schemas.microsoft.com/office/drawing/2014/main" id="{A1D4AF6C-0258-4EA0-8DE7-FFDD6F03EE69}"/>
              </a:ext>
            </a:extLst>
          </p:cNvPr>
          <p:cNvSpPr>
            <a:spLocks/>
          </p:cNvSpPr>
          <p:nvPr/>
        </p:nvSpPr>
        <p:spPr bwMode="auto">
          <a:xfrm>
            <a:off x="10277459" y="5845519"/>
            <a:ext cx="812385" cy="214467"/>
          </a:xfrm>
          <a:custGeom>
            <a:avLst/>
            <a:gdLst>
              <a:gd name="T0" fmla="*/ 0 w 401"/>
              <a:gd name="T1" fmla="*/ 2147483646 h 187"/>
              <a:gd name="T2" fmla="*/ 2147483646 w 401"/>
              <a:gd name="T3" fmla="*/ 2147483646 h 187"/>
              <a:gd name="T4" fmla="*/ 2147483646 w 401"/>
              <a:gd name="T5" fmla="*/ 2147483646 h 187"/>
              <a:gd name="T6" fmla="*/ 2147483646 w 401"/>
              <a:gd name="T7" fmla="*/ 2147483646 h 187"/>
              <a:gd name="T8" fmla="*/ 2147483646 w 401"/>
              <a:gd name="T9" fmla="*/ 2147483646 h 187"/>
              <a:gd name="T10" fmla="*/ 2147483646 w 401"/>
              <a:gd name="T11" fmla="*/ 2147483646 h 187"/>
              <a:gd name="T12" fmla="*/ 2147483646 w 401"/>
              <a:gd name="T13" fmla="*/ 2147483646 h 187"/>
              <a:gd name="T14" fmla="*/ 2147483646 w 401"/>
              <a:gd name="T15" fmla="*/ 2147483646 h 187"/>
              <a:gd name="T16" fmla="*/ 2147483646 w 401"/>
              <a:gd name="T17" fmla="*/ 2147483646 h 187"/>
              <a:gd name="T18" fmla="*/ 2147483646 w 401"/>
              <a:gd name="T19" fmla="*/ 2147483646 h 187"/>
              <a:gd name="T20" fmla="*/ 2147483646 w 401"/>
              <a:gd name="T21" fmla="*/ 2147483646 h 187"/>
              <a:gd name="T22" fmla="*/ 2147483646 w 401"/>
              <a:gd name="T23" fmla="*/ 2147483646 h 187"/>
              <a:gd name="T24" fmla="*/ 2147483646 w 401"/>
              <a:gd name="T25" fmla="*/ 2147483646 h 187"/>
              <a:gd name="T26" fmla="*/ 2147483646 w 401"/>
              <a:gd name="T27" fmla="*/ 2147483646 h 187"/>
              <a:gd name="T28" fmla="*/ 2147483646 w 401"/>
              <a:gd name="T29" fmla="*/ 2147483646 h 187"/>
              <a:gd name="T30" fmla="*/ 2147483646 w 401"/>
              <a:gd name="T31" fmla="*/ 2147483646 h 187"/>
              <a:gd name="T32" fmla="*/ 2147483646 w 401"/>
              <a:gd name="T33" fmla="*/ 2147483646 h 187"/>
              <a:gd name="T34" fmla="*/ 2147483646 w 401"/>
              <a:gd name="T35" fmla="*/ 2147483646 h 187"/>
              <a:gd name="T36" fmla="*/ 2147483646 w 401"/>
              <a:gd name="T37" fmla="*/ 2147483646 h 187"/>
              <a:gd name="T38" fmla="*/ 2147483646 w 401"/>
              <a:gd name="T39" fmla="*/ 2147483646 h 187"/>
              <a:gd name="T40" fmla="*/ 2147483646 w 401"/>
              <a:gd name="T41" fmla="*/ 2147483646 h 187"/>
              <a:gd name="T42" fmla="*/ 2147483646 w 401"/>
              <a:gd name="T43" fmla="*/ 2147483646 h 187"/>
              <a:gd name="T44" fmla="*/ 2147483646 w 401"/>
              <a:gd name="T45" fmla="*/ 2147483646 h 187"/>
              <a:gd name="T46" fmla="*/ 2147483646 w 401"/>
              <a:gd name="T47" fmla="*/ 2147483646 h 187"/>
              <a:gd name="T48" fmla="*/ 2147483646 w 401"/>
              <a:gd name="T49" fmla="*/ 2147483646 h 187"/>
              <a:gd name="T50" fmla="*/ 2147483646 w 401"/>
              <a:gd name="T51" fmla="*/ 2147483646 h 187"/>
              <a:gd name="T52" fmla="*/ 2147483646 w 401"/>
              <a:gd name="T53" fmla="*/ 2147483646 h 187"/>
              <a:gd name="T54" fmla="*/ 2147483646 w 401"/>
              <a:gd name="T55" fmla="*/ 2147483646 h 187"/>
              <a:gd name="T56" fmla="*/ 2147483646 w 401"/>
              <a:gd name="T57" fmla="*/ 2147483646 h 187"/>
              <a:gd name="T58" fmla="*/ 2147483646 w 401"/>
              <a:gd name="T59" fmla="*/ 2147483646 h 187"/>
              <a:gd name="T60" fmla="*/ 2147483646 w 401"/>
              <a:gd name="T61" fmla="*/ 2147483646 h 187"/>
              <a:gd name="T62" fmla="*/ 2147483646 w 401"/>
              <a:gd name="T63" fmla="*/ 2147483646 h 187"/>
              <a:gd name="T64" fmla="*/ 2147483646 w 401"/>
              <a:gd name="T65" fmla="*/ 2147483646 h 187"/>
              <a:gd name="T66" fmla="*/ 2147483646 w 401"/>
              <a:gd name="T67" fmla="*/ 2147483646 h 187"/>
              <a:gd name="T68" fmla="*/ 2147483646 w 401"/>
              <a:gd name="T69" fmla="*/ 2147483646 h 187"/>
              <a:gd name="T70" fmla="*/ 2147483646 w 401"/>
              <a:gd name="T71" fmla="*/ 2147483646 h 187"/>
              <a:gd name="T72" fmla="*/ 2147483646 w 401"/>
              <a:gd name="T73" fmla="*/ 2147483646 h 187"/>
              <a:gd name="T74" fmla="*/ 2147483646 w 401"/>
              <a:gd name="T75" fmla="*/ 2147483646 h 187"/>
              <a:gd name="T76" fmla="*/ 2147483646 w 401"/>
              <a:gd name="T77" fmla="*/ 2147483646 h 187"/>
              <a:gd name="T78" fmla="*/ 2147483646 w 401"/>
              <a:gd name="T79" fmla="*/ 2147483646 h 187"/>
              <a:gd name="T80" fmla="*/ 2147483646 w 401"/>
              <a:gd name="T81" fmla="*/ 2147483646 h 187"/>
              <a:gd name="T82" fmla="*/ 2147483646 w 401"/>
              <a:gd name="T83" fmla="*/ 2147483646 h 18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401" h="187">
                <a:moveTo>
                  <a:pt x="0" y="28"/>
                </a:moveTo>
                <a:lnTo>
                  <a:pt x="0" y="30"/>
                </a:lnTo>
                <a:lnTo>
                  <a:pt x="0" y="27"/>
                </a:lnTo>
                <a:lnTo>
                  <a:pt x="4" y="25"/>
                </a:lnTo>
                <a:lnTo>
                  <a:pt x="4" y="21"/>
                </a:lnTo>
                <a:lnTo>
                  <a:pt x="9" y="19"/>
                </a:lnTo>
                <a:lnTo>
                  <a:pt x="9" y="17"/>
                </a:lnTo>
                <a:lnTo>
                  <a:pt x="18" y="13"/>
                </a:lnTo>
                <a:lnTo>
                  <a:pt x="18" y="8"/>
                </a:lnTo>
                <a:lnTo>
                  <a:pt x="22" y="6"/>
                </a:lnTo>
                <a:lnTo>
                  <a:pt x="22" y="4"/>
                </a:lnTo>
                <a:lnTo>
                  <a:pt x="27" y="2"/>
                </a:lnTo>
                <a:lnTo>
                  <a:pt x="27" y="0"/>
                </a:lnTo>
                <a:lnTo>
                  <a:pt x="35" y="0"/>
                </a:lnTo>
                <a:lnTo>
                  <a:pt x="35" y="2"/>
                </a:lnTo>
                <a:lnTo>
                  <a:pt x="40" y="4"/>
                </a:lnTo>
                <a:lnTo>
                  <a:pt x="40" y="8"/>
                </a:lnTo>
                <a:lnTo>
                  <a:pt x="44" y="10"/>
                </a:lnTo>
                <a:lnTo>
                  <a:pt x="44" y="13"/>
                </a:lnTo>
                <a:lnTo>
                  <a:pt x="49" y="15"/>
                </a:lnTo>
                <a:lnTo>
                  <a:pt x="58" y="19"/>
                </a:lnTo>
                <a:lnTo>
                  <a:pt x="53" y="19"/>
                </a:lnTo>
                <a:lnTo>
                  <a:pt x="58" y="17"/>
                </a:lnTo>
                <a:lnTo>
                  <a:pt x="62" y="19"/>
                </a:lnTo>
                <a:lnTo>
                  <a:pt x="62" y="17"/>
                </a:lnTo>
                <a:lnTo>
                  <a:pt x="62" y="19"/>
                </a:lnTo>
                <a:lnTo>
                  <a:pt x="71" y="19"/>
                </a:lnTo>
                <a:lnTo>
                  <a:pt x="71" y="17"/>
                </a:lnTo>
                <a:lnTo>
                  <a:pt x="80" y="13"/>
                </a:lnTo>
                <a:lnTo>
                  <a:pt x="80" y="11"/>
                </a:lnTo>
                <a:lnTo>
                  <a:pt x="84" y="10"/>
                </a:lnTo>
                <a:lnTo>
                  <a:pt x="89" y="11"/>
                </a:lnTo>
                <a:lnTo>
                  <a:pt x="89" y="10"/>
                </a:lnTo>
                <a:lnTo>
                  <a:pt x="89" y="13"/>
                </a:lnTo>
                <a:lnTo>
                  <a:pt x="93" y="15"/>
                </a:lnTo>
                <a:lnTo>
                  <a:pt x="93" y="17"/>
                </a:lnTo>
                <a:lnTo>
                  <a:pt x="98" y="19"/>
                </a:lnTo>
                <a:lnTo>
                  <a:pt x="98" y="27"/>
                </a:lnTo>
                <a:lnTo>
                  <a:pt x="102" y="28"/>
                </a:lnTo>
                <a:lnTo>
                  <a:pt x="102" y="34"/>
                </a:lnTo>
                <a:lnTo>
                  <a:pt x="111" y="38"/>
                </a:lnTo>
                <a:lnTo>
                  <a:pt x="111" y="40"/>
                </a:lnTo>
                <a:lnTo>
                  <a:pt x="120" y="40"/>
                </a:lnTo>
                <a:lnTo>
                  <a:pt x="120" y="42"/>
                </a:lnTo>
                <a:lnTo>
                  <a:pt x="120" y="40"/>
                </a:lnTo>
                <a:lnTo>
                  <a:pt x="125" y="38"/>
                </a:lnTo>
                <a:lnTo>
                  <a:pt x="133" y="38"/>
                </a:lnTo>
                <a:lnTo>
                  <a:pt x="129" y="38"/>
                </a:lnTo>
                <a:lnTo>
                  <a:pt x="133" y="36"/>
                </a:lnTo>
                <a:lnTo>
                  <a:pt x="142" y="32"/>
                </a:lnTo>
                <a:lnTo>
                  <a:pt x="138" y="32"/>
                </a:lnTo>
                <a:lnTo>
                  <a:pt x="142" y="36"/>
                </a:lnTo>
                <a:lnTo>
                  <a:pt x="151" y="40"/>
                </a:lnTo>
                <a:lnTo>
                  <a:pt x="147" y="40"/>
                </a:lnTo>
                <a:lnTo>
                  <a:pt x="151" y="40"/>
                </a:lnTo>
                <a:lnTo>
                  <a:pt x="160" y="40"/>
                </a:lnTo>
                <a:lnTo>
                  <a:pt x="156" y="40"/>
                </a:lnTo>
                <a:lnTo>
                  <a:pt x="160" y="38"/>
                </a:lnTo>
                <a:lnTo>
                  <a:pt x="165" y="36"/>
                </a:lnTo>
                <a:lnTo>
                  <a:pt x="165" y="38"/>
                </a:lnTo>
                <a:lnTo>
                  <a:pt x="165" y="34"/>
                </a:lnTo>
                <a:lnTo>
                  <a:pt x="169" y="32"/>
                </a:lnTo>
                <a:lnTo>
                  <a:pt x="174" y="32"/>
                </a:lnTo>
                <a:lnTo>
                  <a:pt x="182" y="36"/>
                </a:lnTo>
                <a:lnTo>
                  <a:pt x="182" y="43"/>
                </a:lnTo>
                <a:lnTo>
                  <a:pt x="191" y="47"/>
                </a:lnTo>
                <a:lnTo>
                  <a:pt x="191" y="51"/>
                </a:lnTo>
                <a:lnTo>
                  <a:pt x="196" y="49"/>
                </a:lnTo>
                <a:lnTo>
                  <a:pt x="205" y="53"/>
                </a:lnTo>
                <a:lnTo>
                  <a:pt x="205" y="55"/>
                </a:lnTo>
                <a:lnTo>
                  <a:pt x="214" y="59"/>
                </a:lnTo>
                <a:lnTo>
                  <a:pt x="214" y="60"/>
                </a:lnTo>
                <a:lnTo>
                  <a:pt x="223" y="57"/>
                </a:lnTo>
                <a:lnTo>
                  <a:pt x="223" y="53"/>
                </a:lnTo>
                <a:lnTo>
                  <a:pt x="231" y="49"/>
                </a:lnTo>
                <a:lnTo>
                  <a:pt x="227" y="49"/>
                </a:lnTo>
                <a:lnTo>
                  <a:pt x="231" y="55"/>
                </a:lnTo>
                <a:lnTo>
                  <a:pt x="240" y="59"/>
                </a:lnTo>
                <a:lnTo>
                  <a:pt x="240" y="64"/>
                </a:lnTo>
                <a:lnTo>
                  <a:pt x="240" y="62"/>
                </a:lnTo>
                <a:lnTo>
                  <a:pt x="245" y="64"/>
                </a:lnTo>
                <a:lnTo>
                  <a:pt x="245" y="62"/>
                </a:lnTo>
                <a:lnTo>
                  <a:pt x="254" y="62"/>
                </a:lnTo>
                <a:lnTo>
                  <a:pt x="254" y="64"/>
                </a:lnTo>
                <a:lnTo>
                  <a:pt x="254" y="62"/>
                </a:lnTo>
                <a:lnTo>
                  <a:pt x="258" y="64"/>
                </a:lnTo>
                <a:lnTo>
                  <a:pt x="263" y="66"/>
                </a:lnTo>
                <a:lnTo>
                  <a:pt x="272" y="70"/>
                </a:lnTo>
                <a:lnTo>
                  <a:pt x="272" y="72"/>
                </a:lnTo>
                <a:lnTo>
                  <a:pt x="276" y="74"/>
                </a:lnTo>
                <a:lnTo>
                  <a:pt x="276" y="77"/>
                </a:lnTo>
                <a:lnTo>
                  <a:pt x="281" y="76"/>
                </a:lnTo>
                <a:lnTo>
                  <a:pt x="281" y="79"/>
                </a:lnTo>
                <a:lnTo>
                  <a:pt x="285" y="77"/>
                </a:lnTo>
                <a:lnTo>
                  <a:pt x="289" y="79"/>
                </a:lnTo>
                <a:lnTo>
                  <a:pt x="298" y="83"/>
                </a:lnTo>
                <a:lnTo>
                  <a:pt x="298" y="85"/>
                </a:lnTo>
                <a:lnTo>
                  <a:pt x="307" y="89"/>
                </a:lnTo>
                <a:lnTo>
                  <a:pt x="307" y="96"/>
                </a:lnTo>
                <a:lnTo>
                  <a:pt x="312" y="98"/>
                </a:lnTo>
                <a:lnTo>
                  <a:pt x="312" y="102"/>
                </a:lnTo>
                <a:lnTo>
                  <a:pt x="316" y="104"/>
                </a:lnTo>
                <a:lnTo>
                  <a:pt x="316" y="108"/>
                </a:lnTo>
                <a:lnTo>
                  <a:pt x="325" y="111"/>
                </a:lnTo>
                <a:lnTo>
                  <a:pt x="325" y="113"/>
                </a:lnTo>
                <a:lnTo>
                  <a:pt x="334" y="117"/>
                </a:lnTo>
                <a:lnTo>
                  <a:pt x="334" y="119"/>
                </a:lnTo>
                <a:lnTo>
                  <a:pt x="343" y="123"/>
                </a:lnTo>
                <a:lnTo>
                  <a:pt x="343" y="126"/>
                </a:lnTo>
                <a:lnTo>
                  <a:pt x="352" y="126"/>
                </a:lnTo>
                <a:lnTo>
                  <a:pt x="352" y="128"/>
                </a:lnTo>
                <a:lnTo>
                  <a:pt x="356" y="130"/>
                </a:lnTo>
                <a:lnTo>
                  <a:pt x="356" y="136"/>
                </a:lnTo>
                <a:lnTo>
                  <a:pt x="361" y="138"/>
                </a:lnTo>
                <a:lnTo>
                  <a:pt x="361" y="143"/>
                </a:lnTo>
                <a:lnTo>
                  <a:pt x="370" y="147"/>
                </a:lnTo>
                <a:lnTo>
                  <a:pt x="370" y="155"/>
                </a:lnTo>
                <a:lnTo>
                  <a:pt x="379" y="155"/>
                </a:lnTo>
                <a:lnTo>
                  <a:pt x="379" y="153"/>
                </a:lnTo>
                <a:lnTo>
                  <a:pt x="379" y="156"/>
                </a:lnTo>
                <a:lnTo>
                  <a:pt x="387" y="160"/>
                </a:lnTo>
                <a:lnTo>
                  <a:pt x="387" y="166"/>
                </a:lnTo>
                <a:lnTo>
                  <a:pt x="392" y="168"/>
                </a:lnTo>
                <a:lnTo>
                  <a:pt x="392" y="172"/>
                </a:lnTo>
                <a:lnTo>
                  <a:pt x="396" y="173"/>
                </a:lnTo>
                <a:lnTo>
                  <a:pt x="396" y="179"/>
                </a:lnTo>
                <a:lnTo>
                  <a:pt x="401" y="181"/>
                </a:lnTo>
                <a:lnTo>
                  <a:pt x="401" y="187"/>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800"/>
          </a:p>
        </p:txBody>
      </p:sp>
      <p:sp>
        <p:nvSpPr>
          <p:cNvPr id="829" name="Freeform 142">
            <a:extLst>
              <a:ext uri="{FF2B5EF4-FFF2-40B4-BE49-F238E27FC236}">
                <a16:creationId xmlns:a16="http://schemas.microsoft.com/office/drawing/2014/main" id="{11EA02CB-15C0-4046-80A2-06208DC07B40}"/>
              </a:ext>
            </a:extLst>
          </p:cNvPr>
          <p:cNvSpPr>
            <a:spLocks/>
          </p:cNvSpPr>
          <p:nvPr/>
        </p:nvSpPr>
        <p:spPr bwMode="auto">
          <a:xfrm>
            <a:off x="11089844" y="6059985"/>
            <a:ext cx="714815" cy="353973"/>
          </a:xfrm>
          <a:custGeom>
            <a:avLst/>
            <a:gdLst>
              <a:gd name="T0" fmla="*/ 2147483646 w 352"/>
              <a:gd name="T1" fmla="*/ 2147483646 h 308"/>
              <a:gd name="T2" fmla="*/ 2147483646 w 352"/>
              <a:gd name="T3" fmla="*/ 2147483646 h 308"/>
              <a:gd name="T4" fmla="*/ 2147483646 w 352"/>
              <a:gd name="T5" fmla="*/ 2147483646 h 308"/>
              <a:gd name="T6" fmla="*/ 2147483646 w 352"/>
              <a:gd name="T7" fmla="*/ 2147483646 h 308"/>
              <a:gd name="T8" fmla="*/ 2147483646 w 352"/>
              <a:gd name="T9" fmla="*/ 2147483646 h 308"/>
              <a:gd name="T10" fmla="*/ 2147483646 w 352"/>
              <a:gd name="T11" fmla="*/ 2147483646 h 308"/>
              <a:gd name="T12" fmla="*/ 2147483646 w 352"/>
              <a:gd name="T13" fmla="*/ 2147483646 h 308"/>
              <a:gd name="T14" fmla="*/ 2147483646 w 352"/>
              <a:gd name="T15" fmla="*/ 2147483646 h 308"/>
              <a:gd name="T16" fmla="*/ 2147483646 w 352"/>
              <a:gd name="T17" fmla="*/ 2147483646 h 308"/>
              <a:gd name="T18" fmla="*/ 2147483646 w 352"/>
              <a:gd name="T19" fmla="*/ 2147483646 h 308"/>
              <a:gd name="T20" fmla="*/ 2147483646 w 352"/>
              <a:gd name="T21" fmla="*/ 2147483646 h 308"/>
              <a:gd name="T22" fmla="*/ 2147483646 w 352"/>
              <a:gd name="T23" fmla="*/ 2147483646 h 308"/>
              <a:gd name="T24" fmla="*/ 2147483646 w 352"/>
              <a:gd name="T25" fmla="*/ 2147483646 h 308"/>
              <a:gd name="T26" fmla="*/ 2147483646 w 352"/>
              <a:gd name="T27" fmla="*/ 2147483646 h 308"/>
              <a:gd name="T28" fmla="*/ 2147483646 w 352"/>
              <a:gd name="T29" fmla="*/ 2147483646 h 308"/>
              <a:gd name="T30" fmla="*/ 2147483646 w 352"/>
              <a:gd name="T31" fmla="*/ 2147483646 h 308"/>
              <a:gd name="T32" fmla="*/ 2147483646 w 352"/>
              <a:gd name="T33" fmla="*/ 2147483646 h 308"/>
              <a:gd name="T34" fmla="*/ 2147483646 w 352"/>
              <a:gd name="T35" fmla="*/ 2147483646 h 308"/>
              <a:gd name="T36" fmla="*/ 2147483646 w 352"/>
              <a:gd name="T37" fmla="*/ 2147483646 h 308"/>
              <a:gd name="T38" fmla="*/ 2147483646 w 352"/>
              <a:gd name="T39" fmla="*/ 2147483646 h 308"/>
              <a:gd name="T40" fmla="*/ 2147483646 w 352"/>
              <a:gd name="T41" fmla="*/ 2147483646 h 308"/>
              <a:gd name="T42" fmla="*/ 2147483646 w 352"/>
              <a:gd name="T43" fmla="*/ 2147483646 h 308"/>
              <a:gd name="T44" fmla="*/ 2147483646 w 352"/>
              <a:gd name="T45" fmla="*/ 2147483646 h 308"/>
              <a:gd name="T46" fmla="*/ 2147483646 w 352"/>
              <a:gd name="T47" fmla="*/ 2147483646 h 308"/>
              <a:gd name="T48" fmla="*/ 2147483646 w 352"/>
              <a:gd name="T49" fmla="*/ 2147483646 h 308"/>
              <a:gd name="T50" fmla="*/ 2147483646 w 352"/>
              <a:gd name="T51" fmla="*/ 2147483646 h 308"/>
              <a:gd name="T52" fmla="*/ 2147483646 w 352"/>
              <a:gd name="T53" fmla="*/ 2147483646 h 308"/>
              <a:gd name="T54" fmla="*/ 2147483646 w 352"/>
              <a:gd name="T55" fmla="*/ 2147483646 h 308"/>
              <a:gd name="T56" fmla="*/ 2147483646 w 352"/>
              <a:gd name="T57" fmla="*/ 2147483646 h 308"/>
              <a:gd name="T58" fmla="*/ 2147483646 w 352"/>
              <a:gd name="T59" fmla="*/ 2147483646 h 308"/>
              <a:gd name="T60" fmla="*/ 2147483646 w 352"/>
              <a:gd name="T61" fmla="*/ 2147483646 h 308"/>
              <a:gd name="T62" fmla="*/ 2147483646 w 352"/>
              <a:gd name="T63" fmla="*/ 2147483646 h 308"/>
              <a:gd name="T64" fmla="*/ 2147483646 w 352"/>
              <a:gd name="T65" fmla="*/ 2147483646 h 308"/>
              <a:gd name="T66" fmla="*/ 2147483646 w 352"/>
              <a:gd name="T67" fmla="*/ 2147483646 h 308"/>
              <a:gd name="T68" fmla="*/ 2147483646 w 352"/>
              <a:gd name="T69" fmla="*/ 2147483646 h 308"/>
              <a:gd name="T70" fmla="*/ 2147483646 w 352"/>
              <a:gd name="T71" fmla="*/ 2147483646 h 308"/>
              <a:gd name="T72" fmla="*/ 2147483646 w 352"/>
              <a:gd name="T73" fmla="*/ 2147483646 h 308"/>
              <a:gd name="T74" fmla="*/ 2147483646 w 352"/>
              <a:gd name="T75" fmla="*/ 2147483646 h 308"/>
              <a:gd name="T76" fmla="*/ 2147483646 w 352"/>
              <a:gd name="T77" fmla="*/ 2147483646 h 308"/>
              <a:gd name="T78" fmla="*/ 2147483646 w 352"/>
              <a:gd name="T79" fmla="*/ 2147483646 h 308"/>
              <a:gd name="T80" fmla="*/ 2147483646 w 352"/>
              <a:gd name="T81" fmla="*/ 2147483646 h 308"/>
              <a:gd name="T82" fmla="*/ 2147483646 w 352"/>
              <a:gd name="T83" fmla="*/ 2147483646 h 308"/>
              <a:gd name="T84" fmla="*/ 2147483646 w 352"/>
              <a:gd name="T85" fmla="*/ 2147483646 h 308"/>
              <a:gd name="T86" fmla="*/ 2147483646 w 352"/>
              <a:gd name="T87" fmla="*/ 2147483646 h 308"/>
              <a:gd name="T88" fmla="*/ 2147483646 w 352"/>
              <a:gd name="T89" fmla="*/ 2147483646 h 308"/>
              <a:gd name="T90" fmla="*/ 2147483646 w 352"/>
              <a:gd name="T91" fmla="*/ 2147483646 h 308"/>
              <a:gd name="T92" fmla="*/ 2147483646 w 352"/>
              <a:gd name="T93" fmla="*/ 2147483646 h 308"/>
              <a:gd name="T94" fmla="*/ 2147483646 w 352"/>
              <a:gd name="T95" fmla="*/ 2147483646 h 308"/>
              <a:gd name="T96" fmla="*/ 2147483646 w 352"/>
              <a:gd name="T97" fmla="*/ 2147483646 h 308"/>
              <a:gd name="T98" fmla="*/ 2147483646 w 352"/>
              <a:gd name="T99" fmla="*/ 2147483646 h 308"/>
              <a:gd name="T100" fmla="*/ 2147483646 w 352"/>
              <a:gd name="T101" fmla="*/ 2147483646 h 308"/>
              <a:gd name="T102" fmla="*/ 2147483646 w 352"/>
              <a:gd name="T103" fmla="*/ 2147483646 h 308"/>
              <a:gd name="T104" fmla="*/ 2147483646 w 352"/>
              <a:gd name="T105" fmla="*/ 2147483646 h 308"/>
              <a:gd name="T106" fmla="*/ 2147483646 w 352"/>
              <a:gd name="T107" fmla="*/ 2147483646 h 308"/>
              <a:gd name="T108" fmla="*/ 2147483646 w 352"/>
              <a:gd name="T109" fmla="*/ 2147483646 h 308"/>
              <a:gd name="T110" fmla="*/ 2147483646 w 352"/>
              <a:gd name="T111" fmla="*/ 2147483646 h 308"/>
              <a:gd name="T112" fmla="*/ 2147483646 w 352"/>
              <a:gd name="T113" fmla="*/ 2147483646 h 308"/>
              <a:gd name="T114" fmla="*/ 2147483646 w 352"/>
              <a:gd name="T115" fmla="*/ 2147483646 h 308"/>
              <a:gd name="T116" fmla="*/ 2147483646 w 352"/>
              <a:gd name="T117" fmla="*/ 2147483646 h 308"/>
              <a:gd name="T118" fmla="*/ 2147483646 w 352"/>
              <a:gd name="T119" fmla="*/ 2147483646 h 3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52" h="308">
                <a:moveTo>
                  <a:pt x="0" y="0"/>
                </a:moveTo>
                <a:lnTo>
                  <a:pt x="4" y="2"/>
                </a:lnTo>
                <a:lnTo>
                  <a:pt x="4" y="3"/>
                </a:lnTo>
                <a:lnTo>
                  <a:pt x="9" y="5"/>
                </a:lnTo>
                <a:lnTo>
                  <a:pt x="9" y="9"/>
                </a:lnTo>
                <a:lnTo>
                  <a:pt x="18" y="13"/>
                </a:lnTo>
                <a:lnTo>
                  <a:pt x="18" y="17"/>
                </a:lnTo>
                <a:lnTo>
                  <a:pt x="22" y="18"/>
                </a:lnTo>
                <a:lnTo>
                  <a:pt x="22" y="22"/>
                </a:lnTo>
                <a:lnTo>
                  <a:pt x="27" y="24"/>
                </a:lnTo>
                <a:lnTo>
                  <a:pt x="27" y="26"/>
                </a:lnTo>
                <a:lnTo>
                  <a:pt x="31" y="28"/>
                </a:lnTo>
                <a:lnTo>
                  <a:pt x="31" y="34"/>
                </a:lnTo>
                <a:lnTo>
                  <a:pt x="35" y="35"/>
                </a:lnTo>
                <a:lnTo>
                  <a:pt x="35" y="39"/>
                </a:lnTo>
                <a:lnTo>
                  <a:pt x="40" y="41"/>
                </a:lnTo>
                <a:lnTo>
                  <a:pt x="40" y="45"/>
                </a:lnTo>
                <a:lnTo>
                  <a:pt x="49" y="45"/>
                </a:lnTo>
                <a:lnTo>
                  <a:pt x="44" y="45"/>
                </a:lnTo>
                <a:lnTo>
                  <a:pt x="49" y="45"/>
                </a:lnTo>
                <a:lnTo>
                  <a:pt x="58" y="45"/>
                </a:lnTo>
                <a:lnTo>
                  <a:pt x="58" y="49"/>
                </a:lnTo>
                <a:lnTo>
                  <a:pt x="62" y="50"/>
                </a:lnTo>
                <a:lnTo>
                  <a:pt x="67" y="52"/>
                </a:lnTo>
                <a:lnTo>
                  <a:pt x="67" y="54"/>
                </a:lnTo>
                <a:lnTo>
                  <a:pt x="71" y="56"/>
                </a:lnTo>
                <a:lnTo>
                  <a:pt x="71" y="60"/>
                </a:lnTo>
                <a:lnTo>
                  <a:pt x="76" y="58"/>
                </a:lnTo>
                <a:lnTo>
                  <a:pt x="80" y="56"/>
                </a:lnTo>
                <a:lnTo>
                  <a:pt x="80" y="50"/>
                </a:lnTo>
                <a:lnTo>
                  <a:pt x="84" y="49"/>
                </a:lnTo>
                <a:lnTo>
                  <a:pt x="89" y="49"/>
                </a:lnTo>
                <a:lnTo>
                  <a:pt x="93" y="49"/>
                </a:lnTo>
                <a:lnTo>
                  <a:pt x="98" y="50"/>
                </a:lnTo>
                <a:lnTo>
                  <a:pt x="98" y="52"/>
                </a:lnTo>
                <a:lnTo>
                  <a:pt x="107" y="56"/>
                </a:lnTo>
                <a:lnTo>
                  <a:pt x="107" y="58"/>
                </a:lnTo>
                <a:lnTo>
                  <a:pt x="111" y="58"/>
                </a:lnTo>
                <a:lnTo>
                  <a:pt x="120" y="58"/>
                </a:lnTo>
                <a:lnTo>
                  <a:pt x="120" y="60"/>
                </a:lnTo>
                <a:lnTo>
                  <a:pt x="125" y="62"/>
                </a:lnTo>
                <a:lnTo>
                  <a:pt x="125" y="66"/>
                </a:lnTo>
                <a:lnTo>
                  <a:pt x="133" y="69"/>
                </a:lnTo>
                <a:lnTo>
                  <a:pt x="133" y="71"/>
                </a:lnTo>
                <a:lnTo>
                  <a:pt x="138" y="73"/>
                </a:lnTo>
                <a:lnTo>
                  <a:pt x="142" y="75"/>
                </a:lnTo>
                <a:lnTo>
                  <a:pt x="147" y="77"/>
                </a:lnTo>
                <a:lnTo>
                  <a:pt x="147" y="81"/>
                </a:lnTo>
                <a:lnTo>
                  <a:pt x="156" y="84"/>
                </a:lnTo>
                <a:lnTo>
                  <a:pt x="156" y="88"/>
                </a:lnTo>
                <a:lnTo>
                  <a:pt x="160" y="90"/>
                </a:lnTo>
                <a:lnTo>
                  <a:pt x="160" y="94"/>
                </a:lnTo>
                <a:lnTo>
                  <a:pt x="165" y="96"/>
                </a:lnTo>
                <a:lnTo>
                  <a:pt x="165" y="98"/>
                </a:lnTo>
                <a:lnTo>
                  <a:pt x="169" y="99"/>
                </a:lnTo>
                <a:lnTo>
                  <a:pt x="169" y="105"/>
                </a:lnTo>
                <a:lnTo>
                  <a:pt x="174" y="107"/>
                </a:lnTo>
                <a:lnTo>
                  <a:pt x="174" y="113"/>
                </a:lnTo>
                <a:lnTo>
                  <a:pt x="178" y="115"/>
                </a:lnTo>
                <a:lnTo>
                  <a:pt x="178" y="118"/>
                </a:lnTo>
                <a:lnTo>
                  <a:pt x="187" y="122"/>
                </a:lnTo>
                <a:lnTo>
                  <a:pt x="187" y="126"/>
                </a:lnTo>
                <a:lnTo>
                  <a:pt x="191" y="128"/>
                </a:lnTo>
                <a:lnTo>
                  <a:pt x="191" y="133"/>
                </a:lnTo>
                <a:lnTo>
                  <a:pt x="196" y="135"/>
                </a:lnTo>
                <a:lnTo>
                  <a:pt x="196" y="139"/>
                </a:lnTo>
                <a:lnTo>
                  <a:pt x="200" y="141"/>
                </a:lnTo>
                <a:lnTo>
                  <a:pt x="200" y="143"/>
                </a:lnTo>
                <a:lnTo>
                  <a:pt x="205" y="145"/>
                </a:lnTo>
                <a:lnTo>
                  <a:pt x="205" y="148"/>
                </a:lnTo>
                <a:lnTo>
                  <a:pt x="209" y="150"/>
                </a:lnTo>
                <a:lnTo>
                  <a:pt x="214" y="152"/>
                </a:lnTo>
                <a:lnTo>
                  <a:pt x="214" y="156"/>
                </a:lnTo>
                <a:lnTo>
                  <a:pt x="218" y="158"/>
                </a:lnTo>
                <a:lnTo>
                  <a:pt x="223" y="160"/>
                </a:lnTo>
                <a:lnTo>
                  <a:pt x="223" y="165"/>
                </a:lnTo>
                <a:lnTo>
                  <a:pt x="227" y="167"/>
                </a:lnTo>
                <a:lnTo>
                  <a:pt x="227" y="173"/>
                </a:lnTo>
                <a:lnTo>
                  <a:pt x="231" y="175"/>
                </a:lnTo>
                <a:lnTo>
                  <a:pt x="231" y="179"/>
                </a:lnTo>
                <a:lnTo>
                  <a:pt x="236" y="180"/>
                </a:lnTo>
                <a:lnTo>
                  <a:pt x="236" y="186"/>
                </a:lnTo>
                <a:lnTo>
                  <a:pt x="240" y="188"/>
                </a:lnTo>
                <a:lnTo>
                  <a:pt x="240" y="195"/>
                </a:lnTo>
                <a:lnTo>
                  <a:pt x="245" y="197"/>
                </a:lnTo>
                <a:lnTo>
                  <a:pt x="245" y="201"/>
                </a:lnTo>
                <a:lnTo>
                  <a:pt x="249" y="203"/>
                </a:lnTo>
                <a:lnTo>
                  <a:pt x="254" y="205"/>
                </a:lnTo>
                <a:lnTo>
                  <a:pt x="258" y="207"/>
                </a:lnTo>
                <a:lnTo>
                  <a:pt x="258" y="214"/>
                </a:lnTo>
                <a:lnTo>
                  <a:pt x="263" y="216"/>
                </a:lnTo>
                <a:lnTo>
                  <a:pt x="263" y="226"/>
                </a:lnTo>
                <a:lnTo>
                  <a:pt x="267" y="228"/>
                </a:lnTo>
                <a:lnTo>
                  <a:pt x="267" y="231"/>
                </a:lnTo>
                <a:lnTo>
                  <a:pt x="272" y="233"/>
                </a:lnTo>
                <a:lnTo>
                  <a:pt x="272" y="237"/>
                </a:lnTo>
                <a:lnTo>
                  <a:pt x="276" y="239"/>
                </a:lnTo>
                <a:lnTo>
                  <a:pt x="280" y="241"/>
                </a:lnTo>
                <a:lnTo>
                  <a:pt x="280" y="244"/>
                </a:lnTo>
                <a:lnTo>
                  <a:pt x="285" y="246"/>
                </a:lnTo>
                <a:lnTo>
                  <a:pt x="289" y="248"/>
                </a:lnTo>
                <a:lnTo>
                  <a:pt x="289" y="250"/>
                </a:lnTo>
                <a:lnTo>
                  <a:pt x="294" y="252"/>
                </a:lnTo>
                <a:lnTo>
                  <a:pt x="294" y="256"/>
                </a:lnTo>
                <a:lnTo>
                  <a:pt x="298" y="258"/>
                </a:lnTo>
                <a:lnTo>
                  <a:pt x="298" y="261"/>
                </a:lnTo>
                <a:lnTo>
                  <a:pt x="307" y="265"/>
                </a:lnTo>
                <a:lnTo>
                  <a:pt x="307" y="269"/>
                </a:lnTo>
                <a:lnTo>
                  <a:pt x="312" y="271"/>
                </a:lnTo>
                <a:lnTo>
                  <a:pt x="312" y="273"/>
                </a:lnTo>
                <a:lnTo>
                  <a:pt x="316" y="275"/>
                </a:lnTo>
                <a:lnTo>
                  <a:pt x="316" y="278"/>
                </a:lnTo>
                <a:lnTo>
                  <a:pt x="321" y="280"/>
                </a:lnTo>
                <a:lnTo>
                  <a:pt x="321" y="286"/>
                </a:lnTo>
                <a:lnTo>
                  <a:pt x="329" y="290"/>
                </a:lnTo>
                <a:lnTo>
                  <a:pt x="329" y="293"/>
                </a:lnTo>
                <a:lnTo>
                  <a:pt x="338" y="297"/>
                </a:lnTo>
                <a:lnTo>
                  <a:pt x="338" y="301"/>
                </a:lnTo>
                <a:lnTo>
                  <a:pt x="347" y="305"/>
                </a:lnTo>
                <a:lnTo>
                  <a:pt x="347" y="308"/>
                </a:lnTo>
                <a:lnTo>
                  <a:pt x="352" y="308"/>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800"/>
          </a:p>
        </p:txBody>
      </p:sp>
      <p:sp>
        <p:nvSpPr>
          <p:cNvPr id="830" name="TextBox 105">
            <a:extLst>
              <a:ext uri="{FF2B5EF4-FFF2-40B4-BE49-F238E27FC236}">
                <a16:creationId xmlns:a16="http://schemas.microsoft.com/office/drawing/2014/main" id="{11C9FA88-D0D5-42BE-8182-23120B4AA1FD}"/>
              </a:ext>
            </a:extLst>
          </p:cNvPr>
          <p:cNvSpPr txBox="1">
            <a:spLocks noChangeArrowheads="1"/>
          </p:cNvSpPr>
          <p:nvPr/>
        </p:nvSpPr>
        <p:spPr bwMode="auto">
          <a:xfrm>
            <a:off x="7976053" y="6579555"/>
            <a:ext cx="40503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800" dirty="0">
                <a:latin typeface="Arial" panose="020B0604020202020204" pitchFamily="34" charset="0"/>
              </a:rPr>
              <a:t>The number of arcs that cross a given index, if the links are assigned randomly</a:t>
            </a:r>
          </a:p>
        </p:txBody>
      </p:sp>
      <p:sp>
        <p:nvSpPr>
          <p:cNvPr id="395" name="Rectangle 394">
            <a:extLst>
              <a:ext uri="{FF2B5EF4-FFF2-40B4-BE49-F238E27FC236}">
                <a16:creationId xmlns:a16="http://schemas.microsoft.com/office/drawing/2014/main" id="{3E16F88C-D003-45EC-8C44-92F8BCBEE137}"/>
              </a:ext>
            </a:extLst>
          </p:cNvPr>
          <p:cNvSpPr/>
          <p:nvPr/>
        </p:nvSpPr>
        <p:spPr bwMode="auto">
          <a:xfrm>
            <a:off x="1347685" y="1117150"/>
            <a:ext cx="122422" cy="378049"/>
          </a:xfrm>
          <a:prstGeom prst="rect">
            <a:avLst/>
          </a:prstGeom>
          <a:solidFill>
            <a:srgbClr val="F7F3FB">
              <a:alpha val="87000"/>
            </a:srgbClr>
          </a:solidFill>
          <a:ln>
            <a:solidFill>
              <a:srgbClr val="F7F3F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400">
                <a:solidFill>
                  <a:schemeClr val="tx1"/>
                </a:solidFill>
                <a:latin typeface="Times New Roman" pitchFamily="18" charset="0"/>
                <a:cs typeface="Arial" charset="0"/>
              </a:defRPr>
            </a:lvl1pPr>
            <a:lvl2pPr marL="742950" indent="-285750">
              <a:defRPr sz="2400">
                <a:solidFill>
                  <a:schemeClr val="tx1"/>
                </a:solidFill>
                <a:latin typeface="Times New Roman" pitchFamily="18" charset="0"/>
                <a:cs typeface="Arial" charset="0"/>
              </a:defRPr>
            </a:lvl2pPr>
            <a:lvl3pPr marL="1143000" indent="-228600">
              <a:defRPr sz="2400">
                <a:solidFill>
                  <a:schemeClr val="tx1"/>
                </a:solidFill>
                <a:latin typeface="Times New Roman" pitchFamily="18" charset="0"/>
                <a:cs typeface="Arial" charset="0"/>
              </a:defRPr>
            </a:lvl3pPr>
            <a:lvl4pPr marL="1600200" indent="-228600">
              <a:defRPr sz="2400">
                <a:solidFill>
                  <a:schemeClr val="tx1"/>
                </a:solidFill>
                <a:latin typeface="Times New Roman" pitchFamily="18" charset="0"/>
                <a:cs typeface="Arial" charset="0"/>
              </a:defRPr>
            </a:lvl4pPr>
            <a:lvl5pPr marL="2057400" indent="-228600">
              <a:defRPr sz="2400">
                <a:solidFill>
                  <a:schemeClr val="tx1"/>
                </a:solidFill>
                <a:latin typeface="Times New Roman" pitchFamily="18" charset="0"/>
                <a:cs typeface="Arial" charset="0"/>
              </a:defRPr>
            </a:lvl5pPr>
            <a:lvl6pPr marL="2514600" indent="-228600" eaLnBrk="0" fontAlgn="base" hangingPunct="0">
              <a:spcBef>
                <a:spcPct val="0"/>
              </a:spcBef>
              <a:spcAft>
                <a:spcPct val="0"/>
              </a:spcAft>
              <a:defRPr sz="2400">
                <a:solidFill>
                  <a:schemeClr val="tx1"/>
                </a:solidFill>
                <a:latin typeface="Times New Roman" pitchFamily="18" charset="0"/>
                <a:cs typeface="Arial" charset="0"/>
              </a:defRPr>
            </a:lvl6pPr>
            <a:lvl7pPr marL="2971800" indent="-228600" eaLnBrk="0" fontAlgn="base" hangingPunct="0">
              <a:spcBef>
                <a:spcPct val="0"/>
              </a:spcBef>
              <a:spcAft>
                <a:spcPct val="0"/>
              </a:spcAft>
              <a:defRPr sz="2400">
                <a:solidFill>
                  <a:schemeClr val="tx1"/>
                </a:solidFill>
                <a:latin typeface="Times New Roman" pitchFamily="18" charset="0"/>
                <a:cs typeface="Arial" charset="0"/>
              </a:defRPr>
            </a:lvl7pPr>
            <a:lvl8pPr marL="3429000" indent="-228600" eaLnBrk="0" fontAlgn="base" hangingPunct="0">
              <a:spcBef>
                <a:spcPct val="0"/>
              </a:spcBef>
              <a:spcAft>
                <a:spcPct val="0"/>
              </a:spcAft>
              <a:defRPr sz="2400">
                <a:solidFill>
                  <a:schemeClr val="tx1"/>
                </a:solidFill>
                <a:latin typeface="Times New Roman" pitchFamily="18" charset="0"/>
                <a:cs typeface="Arial" charset="0"/>
              </a:defRPr>
            </a:lvl8pPr>
            <a:lvl9pPr marL="3886200" indent="-228600" eaLnBrk="0" fontAlgn="base" hangingPunct="0">
              <a:spcBef>
                <a:spcPct val="0"/>
              </a:spcBef>
              <a:spcAft>
                <a:spcPct val="0"/>
              </a:spcAft>
              <a:defRPr sz="2400">
                <a:solidFill>
                  <a:schemeClr val="tx1"/>
                </a:solidFill>
                <a:latin typeface="Times New Roman" pitchFamily="18" charset="0"/>
                <a:cs typeface="Arial" charset="0"/>
              </a:defRPr>
            </a:lvl9pPr>
          </a:lstStyle>
          <a:p>
            <a:pPr algn="ctr">
              <a:defRPr/>
            </a:pPr>
            <a:endParaRPr lang="en-US" altLang="en-US" sz="3200">
              <a:solidFill>
                <a:srgbClr val="FFFFFF"/>
              </a:solidFill>
            </a:endParaRPr>
          </a:p>
        </p:txBody>
      </p:sp>
      <p:sp>
        <p:nvSpPr>
          <p:cNvPr id="396" name="Rectangle 395">
            <a:extLst>
              <a:ext uri="{FF2B5EF4-FFF2-40B4-BE49-F238E27FC236}">
                <a16:creationId xmlns:a16="http://schemas.microsoft.com/office/drawing/2014/main" id="{7A13FCFD-9870-4F1D-A18C-46403EB82E82}"/>
              </a:ext>
            </a:extLst>
          </p:cNvPr>
          <p:cNvSpPr/>
          <p:nvPr/>
        </p:nvSpPr>
        <p:spPr bwMode="auto">
          <a:xfrm>
            <a:off x="2362694" y="1113062"/>
            <a:ext cx="122422" cy="378049"/>
          </a:xfrm>
          <a:prstGeom prst="rect">
            <a:avLst/>
          </a:prstGeom>
          <a:solidFill>
            <a:srgbClr val="F7F3FB">
              <a:alpha val="87000"/>
            </a:srgbClr>
          </a:solidFill>
          <a:ln>
            <a:solidFill>
              <a:srgbClr val="F7F3F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400">
                <a:solidFill>
                  <a:schemeClr val="tx1"/>
                </a:solidFill>
                <a:latin typeface="Times New Roman" pitchFamily="18" charset="0"/>
                <a:cs typeface="Arial" charset="0"/>
              </a:defRPr>
            </a:lvl1pPr>
            <a:lvl2pPr marL="742950" indent="-285750">
              <a:defRPr sz="2400">
                <a:solidFill>
                  <a:schemeClr val="tx1"/>
                </a:solidFill>
                <a:latin typeface="Times New Roman" pitchFamily="18" charset="0"/>
                <a:cs typeface="Arial" charset="0"/>
              </a:defRPr>
            </a:lvl2pPr>
            <a:lvl3pPr marL="1143000" indent="-228600">
              <a:defRPr sz="2400">
                <a:solidFill>
                  <a:schemeClr val="tx1"/>
                </a:solidFill>
                <a:latin typeface="Times New Roman" pitchFamily="18" charset="0"/>
                <a:cs typeface="Arial" charset="0"/>
              </a:defRPr>
            </a:lvl3pPr>
            <a:lvl4pPr marL="1600200" indent="-228600">
              <a:defRPr sz="2400">
                <a:solidFill>
                  <a:schemeClr val="tx1"/>
                </a:solidFill>
                <a:latin typeface="Times New Roman" pitchFamily="18" charset="0"/>
                <a:cs typeface="Arial" charset="0"/>
              </a:defRPr>
            </a:lvl4pPr>
            <a:lvl5pPr marL="2057400" indent="-228600">
              <a:defRPr sz="2400">
                <a:solidFill>
                  <a:schemeClr val="tx1"/>
                </a:solidFill>
                <a:latin typeface="Times New Roman" pitchFamily="18" charset="0"/>
                <a:cs typeface="Arial" charset="0"/>
              </a:defRPr>
            </a:lvl5pPr>
            <a:lvl6pPr marL="2514600" indent="-228600" eaLnBrk="0" fontAlgn="base" hangingPunct="0">
              <a:spcBef>
                <a:spcPct val="0"/>
              </a:spcBef>
              <a:spcAft>
                <a:spcPct val="0"/>
              </a:spcAft>
              <a:defRPr sz="2400">
                <a:solidFill>
                  <a:schemeClr val="tx1"/>
                </a:solidFill>
                <a:latin typeface="Times New Roman" pitchFamily="18" charset="0"/>
                <a:cs typeface="Arial" charset="0"/>
              </a:defRPr>
            </a:lvl6pPr>
            <a:lvl7pPr marL="2971800" indent="-228600" eaLnBrk="0" fontAlgn="base" hangingPunct="0">
              <a:spcBef>
                <a:spcPct val="0"/>
              </a:spcBef>
              <a:spcAft>
                <a:spcPct val="0"/>
              </a:spcAft>
              <a:defRPr sz="2400">
                <a:solidFill>
                  <a:schemeClr val="tx1"/>
                </a:solidFill>
                <a:latin typeface="Times New Roman" pitchFamily="18" charset="0"/>
                <a:cs typeface="Arial" charset="0"/>
              </a:defRPr>
            </a:lvl7pPr>
            <a:lvl8pPr marL="3429000" indent="-228600" eaLnBrk="0" fontAlgn="base" hangingPunct="0">
              <a:spcBef>
                <a:spcPct val="0"/>
              </a:spcBef>
              <a:spcAft>
                <a:spcPct val="0"/>
              </a:spcAft>
              <a:defRPr sz="2400">
                <a:solidFill>
                  <a:schemeClr val="tx1"/>
                </a:solidFill>
                <a:latin typeface="Times New Roman" pitchFamily="18" charset="0"/>
                <a:cs typeface="Arial" charset="0"/>
              </a:defRPr>
            </a:lvl8pPr>
            <a:lvl9pPr marL="3886200" indent="-228600" eaLnBrk="0" fontAlgn="base" hangingPunct="0">
              <a:spcBef>
                <a:spcPct val="0"/>
              </a:spcBef>
              <a:spcAft>
                <a:spcPct val="0"/>
              </a:spcAft>
              <a:defRPr sz="2400">
                <a:solidFill>
                  <a:schemeClr val="tx1"/>
                </a:solidFill>
                <a:latin typeface="Times New Roman" pitchFamily="18" charset="0"/>
                <a:cs typeface="Arial" charset="0"/>
              </a:defRPr>
            </a:lvl9pPr>
          </a:lstStyle>
          <a:p>
            <a:pPr algn="ctr">
              <a:defRPr/>
            </a:pPr>
            <a:endParaRPr lang="en-US" altLang="en-US" sz="3200">
              <a:solidFill>
                <a:srgbClr val="FFFFFF"/>
              </a:solidFill>
            </a:endParaRPr>
          </a:p>
        </p:txBody>
      </p:sp>
      <p:sp>
        <p:nvSpPr>
          <p:cNvPr id="397" name="Rectangle 396">
            <a:extLst>
              <a:ext uri="{FF2B5EF4-FFF2-40B4-BE49-F238E27FC236}">
                <a16:creationId xmlns:a16="http://schemas.microsoft.com/office/drawing/2014/main" id="{03B4ECBD-81F2-4D64-B7AA-B741CB90C356}"/>
              </a:ext>
            </a:extLst>
          </p:cNvPr>
          <p:cNvSpPr/>
          <p:nvPr/>
        </p:nvSpPr>
        <p:spPr bwMode="auto">
          <a:xfrm>
            <a:off x="3333478" y="1111432"/>
            <a:ext cx="122422" cy="378049"/>
          </a:xfrm>
          <a:prstGeom prst="rect">
            <a:avLst/>
          </a:prstGeom>
          <a:solidFill>
            <a:srgbClr val="F7F3FB">
              <a:alpha val="87000"/>
            </a:srgbClr>
          </a:solidFill>
          <a:ln>
            <a:solidFill>
              <a:srgbClr val="F7F3F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400">
                <a:solidFill>
                  <a:schemeClr val="tx1"/>
                </a:solidFill>
                <a:latin typeface="Times New Roman" pitchFamily="18" charset="0"/>
                <a:cs typeface="Arial" charset="0"/>
              </a:defRPr>
            </a:lvl1pPr>
            <a:lvl2pPr marL="742950" indent="-285750">
              <a:defRPr sz="2400">
                <a:solidFill>
                  <a:schemeClr val="tx1"/>
                </a:solidFill>
                <a:latin typeface="Times New Roman" pitchFamily="18" charset="0"/>
                <a:cs typeface="Arial" charset="0"/>
              </a:defRPr>
            </a:lvl2pPr>
            <a:lvl3pPr marL="1143000" indent="-228600">
              <a:defRPr sz="2400">
                <a:solidFill>
                  <a:schemeClr val="tx1"/>
                </a:solidFill>
                <a:latin typeface="Times New Roman" pitchFamily="18" charset="0"/>
                <a:cs typeface="Arial" charset="0"/>
              </a:defRPr>
            </a:lvl3pPr>
            <a:lvl4pPr marL="1600200" indent="-228600">
              <a:defRPr sz="2400">
                <a:solidFill>
                  <a:schemeClr val="tx1"/>
                </a:solidFill>
                <a:latin typeface="Times New Roman" pitchFamily="18" charset="0"/>
                <a:cs typeface="Arial" charset="0"/>
              </a:defRPr>
            </a:lvl4pPr>
            <a:lvl5pPr marL="2057400" indent="-228600">
              <a:defRPr sz="2400">
                <a:solidFill>
                  <a:schemeClr val="tx1"/>
                </a:solidFill>
                <a:latin typeface="Times New Roman" pitchFamily="18" charset="0"/>
                <a:cs typeface="Arial" charset="0"/>
              </a:defRPr>
            </a:lvl5pPr>
            <a:lvl6pPr marL="2514600" indent="-228600" eaLnBrk="0" fontAlgn="base" hangingPunct="0">
              <a:spcBef>
                <a:spcPct val="0"/>
              </a:spcBef>
              <a:spcAft>
                <a:spcPct val="0"/>
              </a:spcAft>
              <a:defRPr sz="2400">
                <a:solidFill>
                  <a:schemeClr val="tx1"/>
                </a:solidFill>
                <a:latin typeface="Times New Roman" pitchFamily="18" charset="0"/>
                <a:cs typeface="Arial" charset="0"/>
              </a:defRPr>
            </a:lvl6pPr>
            <a:lvl7pPr marL="2971800" indent="-228600" eaLnBrk="0" fontAlgn="base" hangingPunct="0">
              <a:spcBef>
                <a:spcPct val="0"/>
              </a:spcBef>
              <a:spcAft>
                <a:spcPct val="0"/>
              </a:spcAft>
              <a:defRPr sz="2400">
                <a:solidFill>
                  <a:schemeClr val="tx1"/>
                </a:solidFill>
                <a:latin typeface="Times New Roman" pitchFamily="18" charset="0"/>
                <a:cs typeface="Arial" charset="0"/>
              </a:defRPr>
            </a:lvl7pPr>
            <a:lvl8pPr marL="3429000" indent="-228600" eaLnBrk="0" fontAlgn="base" hangingPunct="0">
              <a:spcBef>
                <a:spcPct val="0"/>
              </a:spcBef>
              <a:spcAft>
                <a:spcPct val="0"/>
              </a:spcAft>
              <a:defRPr sz="2400">
                <a:solidFill>
                  <a:schemeClr val="tx1"/>
                </a:solidFill>
                <a:latin typeface="Times New Roman" pitchFamily="18" charset="0"/>
                <a:cs typeface="Arial" charset="0"/>
              </a:defRPr>
            </a:lvl8pPr>
            <a:lvl9pPr marL="3886200" indent="-228600" eaLnBrk="0" fontAlgn="base" hangingPunct="0">
              <a:spcBef>
                <a:spcPct val="0"/>
              </a:spcBef>
              <a:spcAft>
                <a:spcPct val="0"/>
              </a:spcAft>
              <a:defRPr sz="2400">
                <a:solidFill>
                  <a:schemeClr val="tx1"/>
                </a:solidFill>
                <a:latin typeface="Times New Roman" pitchFamily="18" charset="0"/>
                <a:cs typeface="Arial" charset="0"/>
              </a:defRPr>
            </a:lvl9pPr>
          </a:lstStyle>
          <a:p>
            <a:pPr algn="ctr">
              <a:defRPr/>
            </a:pPr>
            <a:endParaRPr lang="en-US" altLang="en-US" sz="3200">
              <a:solidFill>
                <a:srgbClr val="FFFFFF"/>
              </a:solidFill>
            </a:endParaRPr>
          </a:p>
        </p:txBody>
      </p:sp>
      <p:cxnSp>
        <p:nvCxnSpPr>
          <p:cNvPr id="398" name="Straight Arrow Connector 397">
            <a:extLst>
              <a:ext uri="{FF2B5EF4-FFF2-40B4-BE49-F238E27FC236}">
                <a16:creationId xmlns:a16="http://schemas.microsoft.com/office/drawing/2014/main" id="{0E3F94DB-D2F4-4EDD-B06D-044B1B93E33D}"/>
              </a:ext>
            </a:extLst>
          </p:cNvPr>
          <p:cNvCxnSpPr>
            <a:cxnSpLocks/>
          </p:cNvCxnSpPr>
          <p:nvPr/>
        </p:nvCxnSpPr>
        <p:spPr>
          <a:xfrm flipH="1" flipV="1">
            <a:off x="615847" y="3413865"/>
            <a:ext cx="886380" cy="2744303"/>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00" name="TextBox 399">
            <a:extLst>
              <a:ext uri="{FF2B5EF4-FFF2-40B4-BE49-F238E27FC236}">
                <a16:creationId xmlns:a16="http://schemas.microsoft.com/office/drawing/2014/main" id="{CC8296B3-8A5D-4E9E-AE86-3201EB782AD9}"/>
              </a:ext>
            </a:extLst>
          </p:cNvPr>
          <p:cNvSpPr txBox="1"/>
          <p:nvPr/>
        </p:nvSpPr>
        <p:spPr>
          <a:xfrm>
            <a:off x="1528649" y="6062613"/>
            <a:ext cx="2451315" cy="646331"/>
          </a:xfrm>
          <a:prstGeom prst="rect">
            <a:avLst/>
          </a:prstGeom>
          <a:noFill/>
        </p:spPr>
        <p:txBody>
          <a:bodyPr wrap="square" rtlCol="0">
            <a:spAutoFit/>
          </a:bodyPr>
          <a:lstStyle/>
          <a:p>
            <a:r>
              <a:rPr lang="en-US" dirty="0">
                <a:solidFill>
                  <a:schemeClr val="bg1">
                    <a:lumMod val="50000"/>
                  </a:schemeClr>
                </a:solidFill>
              </a:rPr>
              <a:t>But the beginning (and end) are also near zero.</a:t>
            </a:r>
          </a:p>
        </p:txBody>
      </p:sp>
    </p:spTree>
    <p:extLst>
      <p:ext uri="{BB962C8B-B14F-4D97-AF65-F5344CB8AC3E}">
        <p14:creationId xmlns:p14="http://schemas.microsoft.com/office/powerpoint/2010/main" val="229840966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rgbClr val="F7F3FB"/>
        </a:solidFill>
        <a:effectLst/>
      </p:bgPr>
    </p:bg>
    <p:spTree>
      <p:nvGrpSpPr>
        <p:cNvPr id="1" name=""/>
        <p:cNvGrpSpPr/>
        <p:nvPr/>
      </p:nvGrpSpPr>
      <p:grpSpPr>
        <a:xfrm>
          <a:off x="0" y="0"/>
          <a:ext cx="0" cy="0"/>
          <a:chOff x="0" y="0"/>
          <a:chExt cx="0" cy="0"/>
        </a:xfrm>
      </p:grpSpPr>
      <p:sp>
        <p:nvSpPr>
          <p:cNvPr id="1176" name="Rectangle 1175">
            <a:extLst>
              <a:ext uri="{FF2B5EF4-FFF2-40B4-BE49-F238E27FC236}">
                <a16:creationId xmlns:a16="http://schemas.microsoft.com/office/drawing/2014/main" id="{4DD5304C-FDC7-43EE-9F79-D9B118238765}"/>
              </a:ext>
            </a:extLst>
          </p:cNvPr>
          <p:cNvSpPr/>
          <p:nvPr/>
        </p:nvSpPr>
        <p:spPr bwMode="auto">
          <a:xfrm>
            <a:off x="2460572" y="3503669"/>
            <a:ext cx="1961772" cy="824944"/>
          </a:xfrm>
          <a:prstGeom prst="rect">
            <a:avLst/>
          </a:prstGeom>
          <a:solidFill>
            <a:srgbClr val="E5F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nvGrpSpPr>
          <p:cNvPr id="341" name="Group 2">
            <a:extLst>
              <a:ext uri="{FF2B5EF4-FFF2-40B4-BE49-F238E27FC236}">
                <a16:creationId xmlns:a16="http://schemas.microsoft.com/office/drawing/2014/main" id="{303D4AAD-D4E8-42DB-87A7-08A6D7E91CB9}"/>
              </a:ext>
            </a:extLst>
          </p:cNvPr>
          <p:cNvGrpSpPr>
            <a:grpSpLocks/>
          </p:cNvGrpSpPr>
          <p:nvPr/>
        </p:nvGrpSpPr>
        <p:grpSpPr bwMode="auto">
          <a:xfrm>
            <a:off x="196710" y="3659853"/>
            <a:ext cx="4447020" cy="1355280"/>
            <a:chOff x="2158425" y="4569958"/>
            <a:chExt cx="2906664" cy="982488"/>
          </a:xfrm>
        </p:grpSpPr>
        <p:grpSp>
          <p:nvGrpSpPr>
            <p:cNvPr id="342" name="Group 3">
              <a:extLst>
                <a:ext uri="{FF2B5EF4-FFF2-40B4-BE49-F238E27FC236}">
                  <a16:creationId xmlns:a16="http://schemas.microsoft.com/office/drawing/2014/main" id="{FE07105C-E9A0-4027-9375-9A079AF7BA96}"/>
                </a:ext>
              </a:extLst>
            </p:cNvPr>
            <p:cNvGrpSpPr>
              <a:grpSpLocks/>
            </p:cNvGrpSpPr>
            <p:nvPr/>
          </p:nvGrpSpPr>
          <p:grpSpPr bwMode="auto">
            <a:xfrm>
              <a:off x="2372227" y="4569958"/>
              <a:ext cx="2536218" cy="276750"/>
              <a:chOff x="1811338" y="1296988"/>
              <a:chExt cx="4872037" cy="1260475"/>
            </a:xfrm>
          </p:grpSpPr>
          <p:sp>
            <p:nvSpPr>
              <p:cNvPr id="380" name="Freeform 190">
                <a:extLst>
                  <a:ext uri="{FF2B5EF4-FFF2-40B4-BE49-F238E27FC236}">
                    <a16:creationId xmlns:a16="http://schemas.microsoft.com/office/drawing/2014/main" id="{19785590-BD86-406C-9481-C4080EE9BEA8}"/>
                  </a:ext>
                </a:extLst>
              </p:cNvPr>
              <p:cNvSpPr>
                <a:spLocks/>
              </p:cNvSpPr>
              <p:nvPr/>
            </p:nvSpPr>
            <p:spPr bwMode="auto">
              <a:xfrm>
                <a:off x="1811338" y="1330325"/>
                <a:ext cx="676275" cy="955675"/>
              </a:xfrm>
              <a:custGeom>
                <a:avLst/>
                <a:gdLst>
                  <a:gd name="T0" fmla="*/ 0 w 426"/>
                  <a:gd name="T1" fmla="*/ 2147483646 h 602"/>
                  <a:gd name="T2" fmla="*/ 2147483646 w 426"/>
                  <a:gd name="T3" fmla="*/ 2147483646 h 602"/>
                  <a:gd name="T4" fmla="*/ 2147483646 w 426"/>
                  <a:gd name="T5" fmla="*/ 2147483646 h 602"/>
                  <a:gd name="T6" fmla="*/ 2147483646 w 426"/>
                  <a:gd name="T7" fmla="*/ 2147483646 h 602"/>
                  <a:gd name="T8" fmla="*/ 2147483646 w 426"/>
                  <a:gd name="T9" fmla="*/ 2147483646 h 602"/>
                  <a:gd name="T10" fmla="*/ 2147483646 w 426"/>
                  <a:gd name="T11" fmla="*/ 2147483646 h 602"/>
                  <a:gd name="T12" fmla="*/ 2147483646 w 426"/>
                  <a:gd name="T13" fmla="*/ 0 h 602"/>
                  <a:gd name="T14" fmla="*/ 2147483646 w 426"/>
                  <a:gd name="T15" fmla="*/ 2147483646 h 602"/>
                  <a:gd name="T16" fmla="*/ 2147483646 w 426"/>
                  <a:gd name="T17" fmla="*/ 2147483646 h 602"/>
                  <a:gd name="T18" fmla="*/ 2147483646 w 426"/>
                  <a:gd name="T19" fmla="*/ 2147483646 h 602"/>
                  <a:gd name="T20" fmla="*/ 2147483646 w 426"/>
                  <a:gd name="T21" fmla="*/ 2147483646 h 602"/>
                  <a:gd name="T22" fmla="*/ 2147483646 w 426"/>
                  <a:gd name="T23" fmla="*/ 2147483646 h 602"/>
                  <a:gd name="T24" fmla="*/ 2147483646 w 426"/>
                  <a:gd name="T25" fmla="*/ 2147483646 h 602"/>
                  <a:gd name="T26" fmla="*/ 2147483646 w 426"/>
                  <a:gd name="T27" fmla="*/ 2147483646 h 602"/>
                  <a:gd name="T28" fmla="*/ 2147483646 w 426"/>
                  <a:gd name="T29" fmla="*/ 2147483646 h 602"/>
                  <a:gd name="T30" fmla="*/ 2147483646 w 426"/>
                  <a:gd name="T31" fmla="*/ 2147483646 h 602"/>
                  <a:gd name="T32" fmla="*/ 2147483646 w 426"/>
                  <a:gd name="T33" fmla="*/ 2147483646 h 602"/>
                  <a:gd name="T34" fmla="*/ 2147483646 w 426"/>
                  <a:gd name="T35" fmla="*/ 2147483646 h 602"/>
                  <a:gd name="T36" fmla="*/ 2147483646 w 426"/>
                  <a:gd name="T37" fmla="*/ 2147483646 h 602"/>
                  <a:gd name="T38" fmla="*/ 2147483646 w 426"/>
                  <a:gd name="T39" fmla="*/ 2147483646 h 602"/>
                  <a:gd name="T40" fmla="*/ 2147483646 w 426"/>
                  <a:gd name="T41" fmla="*/ 2147483646 h 602"/>
                  <a:gd name="T42" fmla="*/ 2147483646 w 426"/>
                  <a:gd name="T43" fmla="*/ 2147483646 h 602"/>
                  <a:gd name="T44" fmla="*/ 2147483646 w 426"/>
                  <a:gd name="T45" fmla="*/ 2147483646 h 602"/>
                  <a:gd name="T46" fmla="*/ 2147483646 w 426"/>
                  <a:gd name="T47" fmla="*/ 2147483646 h 602"/>
                  <a:gd name="T48" fmla="*/ 2147483646 w 426"/>
                  <a:gd name="T49" fmla="*/ 2147483646 h 602"/>
                  <a:gd name="T50" fmla="*/ 2147483646 w 426"/>
                  <a:gd name="T51" fmla="*/ 2147483646 h 602"/>
                  <a:gd name="T52" fmla="*/ 2147483646 w 426"/>
                  <a:gd name="T53" fmla="*/ 2147483646 h 602"/>
                  <a:gd name="T54" fmla="*/ 2147483646 w 426"/>
                  <a:gd name="T55" fmla="*/ 2147483646 h 602"/>
                  <a:gd name="T56" fmla="*/ 2147483646 w 426"/>
                  <a:gd name="T57" fmla="*/ 2147483646 h 602"/>
                  <a:gd name="T58" fmla="*/ 2147483646 w 426"/>
                  <a:gd name="T59" fmla="*/ 2147483646 h 602"/>
                  <a:gd name="T60" fmla="*/ 2147483646 w 426"/>
                  <a:gd name="T61" fmla="*/ 2147483646 h 602"/>
                  <a:gd name="T62" fmla="*/ 2147483646 w 426"/>
                  <a:gd name="T63" fmla="*/ 2147483646 h 602"/>
                  <a:gd name="T64" fmla="*/ 2147483646 w 426"/>
                  <a:gd name="T65" fmla="*/ 2147483646 h 602"/>
                  <a:gd name="T66" fmla="*/ 2147483646 w 426"/>
                  <a:gd name="T67" fmla="*/ 2147483646 h 602"/>
                  <a:gd name="T68" fmla="*/ 2147483646 w 426"/>
                  <a:gd name="T69" fmla="*/ 2147483646 h 602"/>
                  <a:gd name="T70" fmla="*/ 2147483646 w 426"/>
                  <a:gd name="T71" fmla="*/ 2147483646 h 602"/>
                  <a:gd name="T72" fmla="*/ 2147483646 w 426"/>
                  <a:gd name="T73" fmla="*/ 2147483646 h 602"/>
                  <a:gd name="T74" fmla="*/ 2147483646 w 426"/>
                  <a:gd name="T75" fmla="*/ 2147483646 h 602"/>
                  <a:gd name="T76" fmla="*/ 2147483646 w 426"/>
                  <a:gd name="T77" fmla="*/ 2147483646 h 602"/>
                  <a:gd name="T78" fmla="*/ 2147483646 w 426"/>
                  <a:gd name="T79" fmla="*/ 2147483646 h 602"/>
                  <a:gd name="T80" fmla="*/ 2147483646 w 426"/>
                  <a:gd name="T81" fmla="*/ 2147483646 h 602"/>
                  <a:gd name="T82" fmla="*/ 2147483646 w 426"/>
                  <a:gd name="T83" fmla="*/ 2147483646 h 602"/>
                  <a:gd name="T84" fmla="*/ 2147483646 w 426"/>
                  <a:gd name="T85" fmla="*/ 2147483646 h 602"/>
                  <a:gd name="T86" fmla="*/ 2147483646 w 426"/>
                  <a:gd name="T87" fmla="*/ 2147483646 h 602"/>
                  <a:gd name="T88" fmla="*/ 2147483646 w 426"/>
                  <a:gd name="T89" fmla="*/ 2147483646 h 602"/>
                  <a:gd name="T90" fmla="*/ 2147483646 w 426"/>
                  <a:gd name="T91" fmla="*/ 2147483646 h 602"/>
                  <a:gd name="T92" fmla="*/ 2147483646 w 426"/>
                  <a:gd name="T93" fmla="*/ 2147483646 h 602"/>
                  <a:gd name="T94" fmla="*/ 2147483646 w 426"/>
                  <a:gd name="T95" fmla="*/ 2147483646 h 602"/>
                  <a:gd name="T96" fmla="*/ 2147483646 w 426"/>
                  <a:gd name="T97" fmla="*/ 2147483646 h 602"/>
                  <a:gd name="T98" fmla="*/ 2147483646 w 426"/>
                  <a:gd name="T99" fmla="*/ 2147483646 h 602"/>
                  <a:gd name="T100" fmla="*/ 2147483646 w 426"/>
                  <a:gd name="T101" fmla="*/ 2147483646 h 602"/>
                  <a:gd name="T102" fmla="*/ 2147483646 w 426"/>
                  <a:gd name="T103" fmla="*/ 2147483646 h 602"/>
                  <a:gd name="T104" fmla="*/ 2147483646 w 426"/>
                  <a:gd name="T105" fmla="*/ 2147483646 h 602"/>
                  <a:gd name="T106" fmla="*/ 2147483646 w 426"/>
                  <a:gd name="T107" fmla="*/ 2147483646 h 602"/>
                  <a:gd name="T108" fmla="*/ 2147483646 w 426"/>
                  <a:gd name="T109" fmla="*/ 2147483646 h 602"/>
                  <a:gd name="T110" fmla="*/ 2147483646 w 426"/>
                  <a:gd name="T111" fmla="*/ 2147483646 h 602"/>
                  <a:gd name="T112" fmla="*/ 2147483646 w 426"/>
                  <a:gd name="T113" fmla="*/ 2147483646 h 602"/>
                  <a:gd name="T114" fmla="*/ 2147483646 w 426"/>
                  <a:gd name="T115" fmla="*/ 2147483646 h 602"/>
                  <a:gd name="T116" fmla="*/ 2147483646 w 426"/>
                  <a:gd name="T117" fmla="*/ 2147483646 h 602"/>
                  <a:gd name="T118" fmla="*/ 2147483646 w 426"/>
                  <a:gd name="T119" fmla="*/ 2147483646 h 602"/>
                  <a:gd name="T120" fmla="*/ 2147483646 w 426"/>
                  <a:gd name="T121" fmla="*/ 2147483646 h 602"/>
                  <a:gd name="T122" fmla="*/ 2147483646 w 426"/>
                  <a:gd name="T123" fmla="*/ 2147483646 h 602"/>
                  <a:gd name="T124" fmla="*/ 2147483646 w 426"/>
                  <a:gd name="T125" fmla="*/ 2147483646 h 60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26" h="602">
                    <a:moveTo>
                      <a:pt x="0" y="503"/>
                    </a:moveTo>
                    <a:lnTo>
                      <a:pt x="0" y="517"/>
                    </a:lnTo>
                    <a:lnTo>
                      <a:pt x="7" y="525"/>
                    </a:lnTo>
                    <a:lnTo>
                      <a:pt x="15" y="532"/>
                    </a:lnTo>
                    <a:lnTo>
                      <a:pt x="15" y="525"/>
                    </a:lnTo>
                    <a:lnTo>
                      <a:pt x="22" y="532"/>
                    </a:lnTo>
                    <a:lnTo>
                      <a:pt x="22" y="539"/>
                    </a:lnTo>
                    <a:lnTo>
                      <a:pt x="29" y="546"/>
                    </a:lnTo>
                    <a:lnTo>
                      <a:pt x="29" y="560"/>
                    </a:lnTo>
                    <a:lnTo>
                      <a:pt x="43" y="574"/>
                    </a:lnTo>
                    <a:lnTo>
                      <a:pt x="36" y="574"/>
                    </a:lnTo>
                    <a:lnTo>
                      <a:pt x="43" y="326"/>
                    </a:lnTo>
                    <a:lnTo>
                      <a:pt x="50" y="277"/>
                    </a:lnTo>
                    <a:lnTo>
                      <a:pt x="50" y="0"/>
                    </a:lnTo>
                    <a:lnTo>
                      <a:pt x="57" y="7"/>
                    </a:lnTo>
                    <a:lnTo>
                      <a:pt x="57" y="163"/>
                    </a:lnTo>
                    <a:lnTo>
                      <a:pt x="64" y="184"/>
                    </a:lnTo>
                    <a:lnTo>
                      <a:pt x="64" y="298"/>
                    </a:lnTo>
                    <a:lnTo>
                      <a:pt x="71" y="305"/>
                    </a:lnTo>
                    <a:lnTo>
                      <a:pt x="71" y="312"/>
                    </a:lnTo>
                    <a:lnTo>
                      <a:pt x="71" y="305"/>
                    </a:lnTo>
                    <a:lnTo>
                      <a:pt x="78" y="312"/>
                    </a:lnTo>
                    <a:lnTo>
                      <a:pt x="78" y="362"/>
                    </a:lnTo>
                    <a:lnTo>
                      <a:pt x="85" y="369"/>
                    </a:lnTo>
                    <a:lnTo>
                      <a:pt x="85" y="390"/>
                    </a:lnTo>
                    <a:lnTo>
                      <a:pt x="93" y="383"/>
                    </a:lnTo>
                    <a:lnTo>
                      <a:pt x="93" y="369"/>
                    </a:lnTo>
                    <a:lnTo>
                      <a:pt x="93" y="376"/>
                    </a:lnTo>
                    <a:lnTo>
                      <a:pt x="100" y="369"/>
                    </a:lnTo>
                    <a:lnTo>
                      <a:pt x="100" y="404"/>
                    </a:lnTo>
                    <a:lnTo>
                      <a:pt x="107" y="411"/>
                    </a:lnTo>
                    <a:lnTo>
                      <a:pt x="107" y="461"/>
                    </a:lnTo>
                    <a:lnTo>
                      <a:pt x="114" y="468"/>
                    </a:lnTo>
                    <a:lnTo>
                      <a:pt x="114" y="503"/>
                    </a:lnTo>
                    <a:lnTo>
                      <a:pt x="121" y="510"/>
                    </a:lnTo>
                    <a:lnTo>
                      <a:pt x="121" y="525"/>
                    </a:lnTo>
                    <a:lnTo>
                      <a:pt x="121" y="517"/>
                    </a:lnTo>
                    <a:lnTo>
                      <a:pt x="128" y="525"/>
                    </a:lnTo>
                    <a:lnTo>
                      <a:pt x="128" y="532"/>
                    </a:lnTo>
                    <a:lnTo>
                      <a:pt x="135" y="539"/>
                    </a:lnTo>
                    <a:lnTo>
                      <a:pt x="142" y="546"/>
                    </a:lnTo>
                    <a:lnTo>
                      <a:pt x="149" y="553"/>
                    </a:lnTo>
                    <a:lnTo>
                      <a:pt x="149" y="546"/>
                    </a:lnTo>
                    <a:lnTo>
                      <a:pt x="149" y="560"/>
                    </a:lnTo>
                    <a:lnTo>
                      <a:pt x="156" y="567"/>
                    </a:lnTo>
                    <a:lnTo>
                      <a:pt x="156" y="574"/>
                    </a:lnTo>
                    <a:lnTo>
                      <a:pt x="163" y="581"/>
                    </a:lnTo>
                    <a:lnTo>
                      <a:pt x="163" y="595"/>
                    </a:lnTo>
                    <a:lnTo>
                      <a:pt x="170" y="588"/>
                    </a:lnTo>
                    <a:lnTo>
                      <a:pt x="170" y="383"/>
                    </a:lnTo>
                    <a:lnTo>
                      <a:pt x="178" y="340"/>
                    </a:lnTo>
                    <a:lnTo>
                      <a:pt x="178" y="43"/>
                    </a:lnTo>
                    <a:lnTo>
                      <a:pt x="185" y="36"/>
                    </a:lnTo>
                    <a:lnTo>
                      <a:pt x="185" y="184"/>
                    </a:lnTo>
                    <a:lnTo>
                      <a:pt x="192" y="206"/>
                    </a:lnTo>
                    <a:lnTo>
                      <a:pt x="192" y="326"/>
                    </a:lnTo>
                    <a:lnTo>
                      <a:pt x="199" y="333"/>
                    </a:lnTo>
                    <a:lnTo>
                      <a:pt x="199" y="354"/>
                    </a:lnTo>
                    <a:lnTo>
                      <a:pt x="206" y="362"/>
                    </a:lnTo>
                    <a:lnTo>
                      <a:pt x="206" y="390"/>
                    </a:lnTo>
                    <a:lnTo>
                      <a:pt x="213" y="397"/>
                    </a:lnTo>
                    <a:lnTo>
                      <a:pt x="213" y="418"/>
                    </a:lnTo>
                    <a:lnTo>
                      <a:pt x="213" y="411"/>
                    </a:lnTo>
                    <a:lnTo>
                      <a:pt x="220" y="404"/>
                    </a:lnTo>
                    <a:lnTo>
                      <a:pt x="220" y="383"/>
                    </a:lnTo>
                    <a:lnTo>
                      <a:pt x="227" y="376"/>
                    </a:lnTo>
                    <a:lnTo>
                      <a:pt x="227" y="411"/>
                    </a:lnTo>
                    <a:lnTo>
                      <a:pt x="234" y="418"/>
                    </a:lnTo>
                    <a:lnTo>
                      <a:pt x="234" y="468"/>
                    </a:lnTo>
                    <a:lnTo>
                      <a:pt x="241" y="475"/>
                    </a:lnTo>
                    <a:lnTo>
                      <a:pt x="241" y="510"/>
                    </a:lnTo>
                    <a:lnTo>
                      <a:pt x="248" y="517"/>
                    </a:lnTo>
                    <a:lnTo>
                      <a:pt x="248" y="532"/>
                    </a:lnTo>
                    <a:lnTo>
                      <a:pt x="256" y="539"/>
                    </a:lnTo>
                    <a:lnTo>
                      <a:pt x="256" y="546"/>
                    </a:lnTo>
                    <a:lnTo>
                      <a:pt x="256" y="539"/>
                    </a:lnTo>
                    <a:lnTo>
                      <a:pt x="263" y="546"/>
                    </a:lnTo>
                    <a:lnTo>
                      <a:pt x="270" y="553"/>
                    </a:lnTo>
                    <a:lnTo>
                      <a:pt x="270" y="546"/>
                    </a:lnTo>
                    <a:lnTo>
                      <a:pt x="270" y="553"/>
                    </a:lnTo>
                    <a:lnTo>
                      <a:pt x="277" y="560"/>
                    </a:lnTo>
                    <a:lnTo>
                      <a:pt x="284" y="567"/>
                    </a:lnTo>
                    <a:lnTo>
                      <a:pt x="284" y="560"/>
                    </a:lnTo>
                    <a:lnTo>
                      <a:pt x="284" y="588"/>
                    </a:lnTo>
                    <a:lnTo>
                      <a:pt x="291" y="595"/>
                    </a:lnTo>
                    <a:lnTo>
                      <a:pt x="291" y="588"/>
                    </a:lnTo>
                    <a:lnTo>
                      <a:pt x="298" y="574"/>
                    </a:lnTo>
                    <a:lnTo>
                      <a:pt x="298" y="227"/>
                    </a:lnTo>
                    <a:lnTo>
                      <a:pt x="305" y="191"/>
                    </a:lnTo>
                    <a:lnTo>
                      <a:pt x="305" y="36"/>
                    </a:lnTo>
                    <a:lnTo>
                      <a:pt x="305" y="43"/>
                    </a:lnTo>
                    <a:lnTo>
                      <a:pt x="312" y="50"/>
                    </a:lnTo>
                    <a:lnTo>
                      <a:pt x="312" y="241"/>
                    </a:lnTo>
                    <a:lnTo>
                      <a:pt x="319" y="262"/>
                    </a:lnTo>
                    <a:lnTo>
                      <a:pt x="319" y="340"/>
                    </a:lnTo>
                    <a:lnTo>
                      <a:pt x="326" y="347"/>
                    </a:lnTo>
                    <a:lnTo>
                      <a:pt x="326" y="354"/>
                    </a:lnTo>
                    <a:lnTo>
                      <a:pt x="326" y="347"/>
                    </a:lnTo>
                    <a:lnTo>
                      <a:pt x="334" y="354"/>
                    </a:lnTo>
                    <a:lnTo>
                      <a:pt x="334" y="404"/>
                    </a:lnTo>
                    <a:lnTo>
                      <a:pt x="341" y="411"/>
                    </a:lnTo>
                    <a:lnTo>
                      <a:pt x="341" y="418"/>
                    </a:lnTo>
                    <a:lnTo>
                      <a:pt x="341" y="404"/>
                    </a:lnTo>
                    <a:lnTo>
                      <a:pt x="348" y="397"/>
                    </a:lnTo>
                    <a:lnTo>
                      <a:pt x="348" y="390"/>
                    </a:lnTo>
                    <a:lnTo>
                      <a:pt x="348" y="397"/>
                    </a:lnTo>
                    <a:lnTo>
                      <a:pt x="355" y="404"/>
                    </a:lnTo>
                    <a:lnTo>
                      <a:pt x="355" y="439"/>
                    </a:lnTo>
                    <a:lnTo>
                      <a:pt x="362" y="439"/>
                    </a:lnTo>
                    <a:lnTo>
                      <a:pt x="362" y="496"/>
                    </a:lnTo>
                    <a:lnTo>
                      <a:pt x="369" y="503"/>
                    </a:lnTo>
                    <a:lnTo>
                      <a:pt x="369" y="525"/>
                    </a:lnTo>
                    <a:lnTo>
                      <a:pt x="376" y="532"/>
                    </a:lnTo>
                    <a:lnTo>
                      <a:pt x="376" y="546"/>
                    </a:lnTo>
                    <a:lnTo>
                      <a:pt x="376" y="539"/>
                    </a:lnTo>
                    <a:lnTo>
                      <a:pt x="383" y="546"/>
                    </a:lnTo>
                    <a:lnTo>
                      <a:pt x="383" y="553"/>
                    </a:lnTo>
                    <a:lnTo>
                      <a:pt x="383" y="546"/>
                    </a:lnTo>
                    <a:lnTo>
                      <a:pt x="390" y="553"/>
                    </a:lnTo>
                    <a:lnTo>
                      <a:pt x="390" y="546"/>
                    </a:lnTo>
                    <a:lnTo>
                      <a:pt x="390" y="553"/>
                    </a:lnTo>
                    <a:lnTo>
                      <a:pt x="397" y="560"/>
                    </a:lnTo>
                    <a:lnTo>
                      <a:pt x="411" y="574"/>
                    </a:lnTo>
                    <a:lnTo>
                      <a:pt x="411" y="595"/>
                    </a:lnTo>
                    <a:lnTo>
                      <a:pt x="419" y="602"/>
                    </a:lnTo>
                    <a:lnTo>
                      <a:pt x="419" y="560"/>
                    </a:lnTo>
                    <a:lnTo>
                      <a:pt x="426" y="546"/>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81" name="Freeform 191">
                <a:extLst>
                  <a:ext uri="{FF2B5EF4-FFF2-40B4-BE49-F238E27FC236}">
                    <a16:creationId xmlns:a16="http://schemas.microsoft.com/office/drawing/2014/main" id="{7387AE17-37D0-47F1-98EA-B1DBCEB4F15E}"/>
                  </a:ext>
                </a:extLst>
              </p:cNvPr>
              <p:cNvSpPr>
                <a:spLocks/>
              </p:cNvSpPr>
              <p:nvPr/>
            </p:nvSpPr>
            <p:spPr bwMode="auto">
              <a:xfrm>
                <a:off x="2487613" y="1330325"/>
                <a:ext cx="663575" cy="922338"/>
              </a:xfrm>
              <a:custGeom>
                <a:avLst/>
                <a:gdLst>
                  <a:gd name="T0" fmla="*/ 0 w 418"/>
                  <a:gd name="T1" fmla="*/ 2147483646 h 581"/>
                  <a:gd name="T2" fmla="*/ 2147483646 w 418"/>
                  <a:gd name="T3" fmla="*/ 2147483646 h 581"/>
                  <a:gd name="T4" fmla="*/ 2147483646 w 418"/>
                  <a:gd name="T5" fmla="*/ 2147483646 h 581"/>
                  <a:gd name="T6" fmla="*/ 2147483646 w 418"/>
                  <a:gd name="T7" fmla="*/ 2147483646 h 581"/>
                  <a:gd name="T8" fmla="*/ 2147483646 w 418"/>
                  <a:gd name="T9" fmla="*/ 2147483646 h 581"/>
                  <a:gd name="T10" fmla="*/ 2147483646 w 418"/>
                  <a:gd name="T11" fmla="*/ 2147483646 h 581"/>
                  <a:gd name="T12" fmla="*/ 2147483646 w 418"/>
                  <a:gd name="T13" fmla="*/ 2147483646 h 581"/>
                  <a:gd name="T14" fmla="*/ 2147483646 w 418"/>
                  <a:gd name="T15" fmla="*/ 2147483646 h 581"/>
                  <a:gd name="T16" fmla="*/ 2147483646 w 418"/>
                  <a:gd name="T17" fmla="*/ 2147483646 h 581"/>
                  <a:gd name="T18" fmla="*/ 2147483646 w 418"/>
                  <a:gd name="T19" fmla="*/ 2147483646 h 581"/>
                  <a:gd name="T20" fmla="*/ 2147483646 w 418"/>
                  <a:gd name="T21" fmla="*/ 2147483646 h 581"/>
                  <a:gd name="T22" fmla="*/ 2147483646 w 418"/>
                  <a:gd name="T23" fmla="*/ 2147483646 h 581"/>
                  <a:gd name="T24" fmla="*/ 2147483646 w 418"/>
                  <a:gd name="T25" fmla="*/ 2147483646 h 581"/>
                  <a:gd name="T26" fmla="*/ 2147483646 w 418"/>
                  <a:gd name="T27" fmla="*/ 2147483646 h 581"/>
                  <a:gd name="T28" fmla="*/ 2147483646 w 418"/>
                  <a:gd name="T29" fmla="*/ 2147483646 h 581"/>
                  <a:gd name="T30" fmla="*/ 2147483646 w 418"/>
                  <a:gd name="T31" fmla="*/ 2147483646 h 581"/>
                  <a:gd name="T32" fmla="*/ 2147483646 w 418"/>
                  <a:gd name="T33" fmla="*/ 2147483646 h 581"/>
                  <a:gd name="T34" fmla="*/ 2147483646 w 418"/>
                  <a:gd name="T35" fmla="*/ 2147483646 h 581"/>
                  <a:gd name="T36" fmla="*/ 2147483646 w 418"/>
                  <a:gd name="T37" fmla="*/ 2147483646 h 581"/>
                  <a:gd name="T38" fmla="*/ 2147483646 w 418"/>
                  <a:gd name="T39" fmla="*/ 2147483646 h 581"/>
                  <a:gd name="T40" fmla="*/ 2147483646 w 418"/>
                  <a:gd name="T41" fmla="*/ 2147483646 h 581"/>
                  <a:gd name="T42" fmla="*/ 2147483646 w 418"/>
                  <a:gd name="T43" fmla="*/ 2147483646 h 581"/>
                  <a:gd name="T44" fmla="*/ 2147483646 w 418"/>
                  <a:gd name="T45" fmla="*/ 2147483646 h 581"/>
                  <a:gd name="T46" fmla="*/ 2147483646 w 418"/>
                  <a:gd name="T47" fmla="*/ 2147483646 h 581"/>
                  <a:gd name="T48" fmla="*/ 2147483646 w 418"/>
                  <a:gd name="T49" fmla="*/ 2147483646 h 581"/>
                  <a:gd name="T50" fmla="*/ 2147483646 w 418"/>
                  <a:gd name="T51" fmla="*/ 2147483646 h 581"/>
                  <a:gd name="T52" fmla="*/ 2147483646 w 418"/>
                  <a:gd name="T53" fmla="*/ 2147483646 h 581"/>
                  <a:gd name="T54" fmla="*/ 2147483646 w 418"/>
                  <a:gd name="T55" fmla="*/ 2147483646 h 581"/>
                  <a:gd name="T56" fmla="*/ 2147483646 w 418"/>
                  <a:gd name="T57" fmla="*/ 2147483646 h 581"/>
                  <a:gd name="T58" fmla="*/ 2147483646 w 418"/>
                  <a:gd name="T59" fmla="*/ 2147483646 h 581"/>
                  <a:gd name="T60" fmla="*/ 2147483646 w 418"/>
                  <a:gd name="T61" fmla="*/ 2147483646 h 581"/>
                  <a:gd name="T62" fmla="*/ 2147483646 w 418"/>
                  <a:gd name="T63" fmla="*/ 2147483646 h 581"/>
                  <a:gd name="T64" fmla="*/ 2147483646 w 418"/>
                  <a:gd name="T65" fmla="*/ 2147483646 h 581"/>
                  <a:gd name="T66" fmla="*/ 2147483646 w 418"/>
                  <a:gd name="T67" fmla="*/ 2147483646 h 581"/>
                  <a:gd name="T68" fmla="*/ 2147483646 w 418"/>
                  <a:gd name="T69" fmla="*/ 2147483646 h 581"/>
                  <a:gd name="T70" fmla="*/ 2147483646 w 418"/>
                  <a:gd name="T71" fmla="*/ 2147483646 h 581"/>
                  <a:gd name="T72" fmla="*/ 2147483646 w 418"/>
                  <a:gd name="T73" fmla="*/ 2147483646 h 581"/>
                  <a:gd name="T74" fmla="*/ 2147483646 w 418"/>
                  <a:gd name="T75" fmla="*/ 2147483646 h 581"/>
                  <a:gd name="T76" fmla="*/ 2147483646 w 418"/>
                  <a:gd name="T77" fmla="*/ 2147483646 h 581"/>
                  <a:gd name="T78" fmla="*/ 2147483646 w 418"/>
                  <a:gd name="T79" fmla="*/ 2147483646 h 581"/>
                  <a:gd name="T80" fmla="*/ 2147483646 w 418"/>
                  <a:gd name="T81" fmla="*/ 2147483646 h 581"/>
                  <a:gd name="T82" fmla="*/ 2147483646 w 418"/>
                  <a:gd name="T83" fmla="*/ 2147483646 h 581"/>
                  <a:gd name="T84" fmla="*/ 2147483646 w 418"/>
                  <a:gd name="T85" fmla="*/ 2147483646 h 581"/>
                  <a:gd name="T86" fmla="*/ 2147483646 w 418"/>
                  <a:gd name="T87" fmla="*/ 2147483646 h 581"/>
                  <a:gd name="T88" fmla="*/ 2147483646 w 418"/>
                  <a:gd name="T89" fmla="*/ 2147483646 h 581"/>
                  <a:gd name="T90" fmla="*/ 2147483646 w 418"/>
                  <a:gd name="T91" fmla="*/ 2147483646 h 581"/>
                  <a:gd name="T92" fmla="*/ 2147483646 w 418"/>
                  <a:gd name="T93" fmla="*/ 2147483646 h 581"/>
                  <a:gd name="T94" fmla="*/ 2147483646 w 418"/>
                  <a:gd name="T95" fmla="*/ 2147483646 h 581"/>
                  <a:gd name="T96" fmla="*/ 2147483646 w 418"/>
                  <a:gd name="T97" fmla="*/ 2147483646 h 581"/>
                  <a:gd name="T98" fmla="*/ 2147483646 w 418"/>
                  <a:gd name="T99" fmla="*/ 2147483646 h 581"/>
                  <a:gd name="T100" fmla="*/ 2147483646 w 418"/>
                  <a:gd name="T101" fmla="*/ 2147483646 h 581"/>
                  <a:gd name="T102" fmla="*/ 2147483646 w 418"/>
                  <a:gd name="T103" fmla="*/ 2147483646 h 581"/>
                  <a:gd name="T104" fmla="*/ 2147483646 w 418"/>
                  <a:gd name="T105" fmla="*/ 2147483646 h 581"/>
                  <a:gd name="T106" fmla="*/ 2147483646 w 418"/>
                  <a:gd name="T107" fmla="*/ 2147483646 h 581"/>
                  <a:gd name="T108" fmla="*/ 2147483646 w 418"/>
                  <a:gd name="T109" fmla="*/ 2147483646 h 581"/>
                  <a:gd name="T110" fmla="*/ 2147483646 w 418"/>
                  <a:gd name="T111" fmla="*/ 2147483646 h 581"/>
                  <a:gd name="T112" fmla="*/ 2147483646 w 418"/>
                  <a:gd name="T113" fmla="*/ 2147483646 h 581"/>
                  <a:gd name="T114" fmla="*/ 2147483646 w 418"/>
                  <a:gd name="T115" fmla="*/ 0 h 581"/>
                  <a:gd name="T116" fmla="*/ 2147483646 w 418"/>
                  <a:gd name="T117" fmla="*/ 2147483646 h 581"/>
                  <a:gd name="T118" fmla="*/ 2147483646 w 418"/>
                  <a:gd name="T119" fmla="*/ 2147483646 h 581"/>
                  <a:gd name="T120" fmla="*/ 2147483646 w 418"/>
                  <a:gd name="T121" fmla="*/ 2147483646 h 581"/>
                  <a:gd name="T122" fmla="*/ 2147483646 w 418"/>
                  <a:gd name="T123" fmla="*/ 2147483646 h 581"/>
                  <a:gd name="T124" fmla="*/ 2147483646 w 418"/>
                  <a:gd name="T125" fmla="*/ 2147483646 h 5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18" h="581">
                    <a:moveTo>
                      <a:pt x="0" y="546"/>
                    </a:moveTo>
                    <a:lnTo>
                      <a:pt x="0" y="170"/>
                    </a:lnTo>
                    <a:lnTo>
                      <a:pt x="7" y="135"/>
                    </a:lnTo>
                    <a:lnTo>
                      <a:pt x="7" y="29"/>
                    </a:lnTo>
                    <a:lnTo>
                      <a:pt x="7" y="71"/>
                    </a:lnTo>
                    <a:lnTo>
                      <a:pt x="14" y="85"/>
                    </a:lnTo>
                    <a:lnTo>
                      <a:pt x="14" y="255"/>
                    </a:lnTo>
                    <a:lnTo>
                      <a:pt x="21" y="269"/>
                    </a:lnTo>
                    <a:lnTo>
                      <a:pt x="21" y="326"/>
                    </a:lnTo>
                    <a:lnTo>
                      <a:pt x="35" y="326"/>
                    </a:lnTo>
                    <a:lnTo>
                      <a:pt x="35" y="383"/>
                    </a:lnTo>
                    <a:lnTo>
                      <a:pt x="42" y="390"/>
                    </a:lnTo>
                    <a:lnTo>
                      <a:pt x="42" y="376"/>
                    </a:lnTo>
                    <a:lnTo>
                      <a:pt x="49" y="383"/>
                    </a:lnTo>
                    <a:lnTo>
                      <a:pt x="49" y="369"/>
                    </a:lnTo>
                    <a:lnTo>
                      <a:pt x="49" y="376"/>
                    </a:lnTo>
                    <a:lnTo>
                      <a:pt x="56" y="397"/>
                    </a:lnTo>
                    <a:lnTo>
                      <a:pt x="56" y="425"/>
                    </a:lnTo>
                    <a:lnTo>
                      <a:pt x="63" y="432"/>
                    </a:lnTo>
                    <a:lnTo>
                      <a:pt x="63" y="475"/>
                    </a:lnTo>
                    <a:lnTo>
                      <a:pt x="71" y="482"/>
                    </a:lnTo>
                    <a:lnTo>
                      <a:pt x="71" y="503"/>
                    </a:lnTo>
                    <a:lnTo>
                      <a:pt x="78" y="510"/>
                    </a:lnTo>
                    <a:lnTo>
                      <a:pt x="78" y="517"/>
                    </a:lnTo>
                    <a:lnTo>
                      <a:pt x="85" y="525"/>
                    </a:lnTo>
                    <a:lnTo>
                      <a:pt x="85" y="532"/>
                    </a:lnTo>
                    <a:lnTo>
                      <a:pt x="85" y="525"/>
                    </a:lnTo>
                    <a:lnTo>
                      <a:pt x="92" y="532"/>
                    </a:lnTo>
                    <a:lnTo>
                      <a:pt x="92" y="525"/>
                    </a:lnTo>
                    <a:lnTo>
                      <a:pt x="92" y="532"/>
                    </a:lnTo>
                    <a:lnTo>
                      <a:pt x="99" y="539"/>
                    </a:lnTo>
                    <a:lnTo>
                      <a:pt x="99" y="532"/>
                    </a:lnTo>
                    <a:lnTo>
                      <a:pt x="99" y="539"/>
                    </a:lnTo>
                    <a:lnTo>
                      <a:pt x="106" y="546"/>
                    </a:lnTo>
                    <a:lnTo>
                      <a:pt x="106" y="553"/>
                    </a:lnTo>
                    <a:lnTo>
                      <a:pt x="113" y="560"/>
                    </a:lnTo>
                    <a:lnTo>
                      <a:pt x="113" y="574"/>
                    </a:lnTo>
                    <a:lnTo>
                      <a:pt x="120" y="581"/>
                    </a:lnTo>
                    <a:lnTo>
                      <a:pt x="120" y="539"/>
                    </a:lnTo>
                    <a:lnTo>
                      <a:pt x="127" y="510"/>
                    </a:lnTo>
                    <a:lnTo>
                      <a:pt x="127" y="106"/>
                    </a:lnTo>
                    <a:lnTo>
                      <a:pt x="134" y="78"/>
                    </a:lnTo>
                    <a:lnTo>
                      <a:pt x="134" y="14"/>
                    </a:lnTo>
                    <a:lnTo>
                      <a:pt x="134" y="64"/>
                    </a:lnTo>
                    <a:lnTo>
                      <a:pt x="141" y="78"/>
                    </a:lnTo>
                    <a:lnTo>
                      <a:pt x="141" y="241"/>
                    </a:lnTo>
                    <a:lnTo>
                      <a:pt x="148" y="255"/>
                    </a:lnTo>
                    <a:lnTo>
                      <a:pt x="148" y="291"/>
                    </a:lnTo>
                    <a:lnTo>
                      <a:pt x="156" y="284"/>
                    </a:lnTo>
                    <a:lnTo>
                      <a:pt x="156" y="298"/>
                    </a:lnTo>
                    <a:lnTo>
                      <a:pt x="163" y="305"/>
                    </a:lnTo>
                    <a:lnTo>
                      <a:pt x="163" y="369"/>
                    </a:lnTo>
                    <a:lnTo>
                      <a:pt x="170" y="362"/>
                    </a:lnTo>
                    <a:lnTo>
                      <a:pt x="170" y="369"/>
                    </a:lnTo>
                    <a:lnTo>
                      <a:pt x="170" y="354"/>
                    </a:lnTo>
                    <a:lnTo>
                      <a:pt x="177" y="347"/>
                    </a:lnTo>
                    <a:lnTo>
                      <a:pt x="177" y="362"/>
                    </a:lnTo>
                    <a:lnTo>
                      <a:pt x="184" y="369"/>
                    </a:lnTo>
                    <a:lnTo>
                      <a:pt x="184" y="411"/>
                    </a:lnTo>
                    <a:lnTo>
                      <a:pt x="191" y="418"/>
                    </a:lnTo>
                    <a:lnTo>
                      <a:pt x="191" y="461"/>
                    </a:lnTo>
                    <a:lnTo>
                      <a:pt x="198" y="468"/>
                    </a:lnTo>
                    <a:lnTo>
                      <a:pt x="198" y="489"/>
                    </a:lnTo>
                    <a:lnTo>
                      <a:pt x="205" y="496"/>
                    </a:lnTo>
                    <a:lnTo>
                      <a:pt x="205" y="489"/>
                    </a:lnTo>
                    <a:lnTo>
                      <a:pt x="205" y="503"/>
                    </a:lnTo>
                    <a:lnTo>
                      <a:pt x="212" y="510"/>
                    </a:lnTo>
                    <a:lnTo>
                      <a:pt x="212" y="503"/>
                    </a:lnTo>
                    <a:lnTo>
                      <a:pt x="212" y="510"/>
                    </a:lnTo>
                    <a:lnTo>
                      <a:pt x="219" y="517"/>
                    </a:lnTo>
                    <a:lnTo>
                      <a:pt x="226" y="525"/>
                    </a:lnTo>
                    <a:lnTo>
                      <a:pt x="226" y="517"/>
                    </a:lnTo>
                    <a:lnTo>
                      <a:pt x="226" y="525"/>
                    </a:lnTo>
                    <a:lnTo>
                      <a:pt x="234" y="532"/>
                    </a:lnTo>
                    <a:lnTo>
                      <a:pt x="234" y="539"/>
                    </a:lnTo>
                    <a:lnTo>
                      <a:pt x="241" y="546"/>
                    </a:lnTo>
                    <a:lnTo>
                      <a:pt x="241" y="560"/>
                    </a:lnTo>
                    <a:lnTo>
                      <a:pt x="248" y="567"/>
                    </a:lnTo>
                    <a:lnTo>
                      <a:pt x="248" y="517"/>
                    </a:lnTo>
                    <a:lnTo>
                      <a:pt x="255" y="496"/>
                    </a:lnTo>
                    <a:lnTo>
                      <a:pt x="255" y="92"/>
                    </a:lnTo>
                    <a:lnTo>
                      <a:pt x="262" y="64"/>
                    </a:lnTo>
                    <a:lnTo>
                      <a:pt x="262" y="14"/>
                    </a:lnTo>
                    <a:lnTo>
                      <a:pt x="262" y="78"/>
                    </a:lnTo>
                    <a:lnTo>
                      <a:pt x="269" y="99"/>
                    </a:lnTo>
                    <a:lnTo>
                      <a:pt x="269" y="248"/>
                    </a:lnTo>
                    <a:lnTo>
                      <a:pt x="276" y="262"/>
                    </a:lnTo>
                    <a:lnTo>
                      <a:pt x="276" y="305"/>
                    </a:lnTo>
                    <a:lnTo>
                      <a:pt x="283" y="298"/>
                    </a:lnTo>
                    <a:lnTo>
                      <a:pt x="283" y="312"/>
                    </a:lnTo>
                    <a:lnTo>
                      <a:pt x="290" y="319"/>
                    </a:lnTo>
                    <a:lnTo>
                      <a:pt x="290" y="376"/>
                    </a:lnTo>
                    <a:lnTo>
                      <a:pt x="297" y="369"/>
                    </a:lnTo>
                    <a:lnTo>
                      <a:pt x="297" y="354"/>
                    </a:lnTo>
                    <a:lnTo>
                      <a:pt x="304" y="347"/>
                    </a:lnTo>
                    <a:lnTo>
                      <a:pt x="304" y="362"/>
                    </a:lnTo>
                    <a:lnTo>
                      <a:pt x="311" y="369"/>
                    </a:lnTo>
                    <a:lnTo>
                      <a:pt x="311" y="411"/>
                    </a:lnTo>
                    <a:lnTo>
                      <a:pt x="319" y="418"/>
                    </a:lnTo>
                    <a:lnTo>
                      <a:pt x="319" y="454"/>
                    </a:lnTo>
                    <a:lnTo>
                      <a:pt x="326" y="461"/>
                    </a:lnTo>
                    <a:lnTo>
                      <a:pt x="326" y="482"/>
                    </a:lnTo>
                    <a:lnTo>
                      <a:pt x="340" y="496"/>
                    </a:lnTo>
                    <a:lnTo>
                      <a:pt x="340" y="503"/>
                    </a:lnTo>
                    <a:lnTo>
                      <a:pt x="340" y="496"/>
                    </a:lnTo>
                    <a:lnTo>
                      <a:pt x="347" y="503"/>
                    </a:lnTo>
                    <a:lnTo>
                      <a:pt x="347" y="496"/>
                    </a:lnTo>
                    <a:lnTo>
                      <a:pt x="347" y="503"/>
                    </a:lnTo>
                    <a:lnTo>
                      <a:pt x="361" y="517"/>
                    </a:lnTo>
                    <a:lnTo>
                      <a:pt x="361" y="539"/>
                    </a:lnTo>
                    <a:lnTo>
                      <a:pt x="368" y="546"/>
                    </a:lnTo>
                    <a:lnTo>
                      <a:pt x="368" y="553"/>
                    </a:lnTo>
                    <a:lnTo>
                      <a:pt x="375" y="546"/>
                    </a:lnTo>
                    <a:lnTo>
                      <a:pt x="375" y="262"/>
                    </a:lnTo>
                    <a:lnTo>
                      <a:pt x="382" y="220"/>
                    </a:lnTo>
                    <a:lnTo>
                      <a:pt x="382" y="0"/>
                    </a:lnTo>
                    <a:lnTo>
                      <a:pt x="389" y="7"/>
                    </a:lnTo>
                    <a:lnTo>
                      <a:pt x="389" y="170"/>
                    </a:lnTo>
                    <a:lnTo>
                      <a:pt x="397" y="191"/>
                    </a:lnTo>
                    <a:lnTo>
                      <a:pt x="397" y="277"/>
                    </a:lnTo>
                    <a:lnTo>
                      <a:pt x="404" y="284"/>
                    </a:lnTo>
                    <a:lnTo>
                      <a:pt x="404" y="277"/>
                    </a:lnTo>
                    <a:lnTo>
                      <a:pt x="404" y="284"/>
                    </a:lnTo>
                    <a:lnTo>
                      <a:pt x="411" y="291"/>
                    </a:lnTo>
                    <a:lnTo>
                      <a:pt x="411" y="340"/>
                    </a:lnTo>
                    <a:lnTo>
                      <a:pt x="418" y="347"/>
                    </a:lnTo>
                    <a:lnTo>
                      <a:pt x="418" y="362"/>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82" name="Freeform 192">
                <a:extLst>
                  <a:ext uri="{FF2B5EF4-FFF2-40B4-BE49-F238E27FC236}">
                    <a16:creationId xmlns:a16="http://schemas.microsoft.com/office/drawing/2014/main" id="{1DFB018F-F586-43FF-9FD3-C4C207CAA328}"/>
                  </a:ext>
                </a:extLst>
              </p:cNvPr>
              <p:cNvSpPr>
                <a:spLocks/>
              </p:cNvSpPr>
              <p:nvPr/>
            </p:nvSpPr>
            <p:spPr bwMode="auto">
              <a:xfrm>
                <a:off x="3151188" y="1296988"/>
                <a:ext cx="696913" cy="933450"/>
              </a:xfrm>
              <a:custGeom>
                <a:avLst/>
                <a:gdLst>
                  <a:gd name="T0" fmla="*/ 2147483646 w 439"/>
                  <a:gd name="T1" fmla="*/ 2147483646 h 588"/>
                  <a:gd name="T2" fmla="*/ 2147483646 w 439"/>
                  <a:gd name="T3" fmla="*/ 2147483646 h 588"/>
                  <a:gd name="T4" fmla="*/ 2147483646 w 439"/>
                  <a:gd name="T5" fmla="*/ 2147483646 h 588"/>
                  <a:gd name="T6" fmla="*/ 2147483646 w 439"/>
                  <a:gd name="T7" fmla="*/ 2147483646 h 588"/>
                  <a:gd name="T8" fmla="*/ 2147483646 w 439"/>
                  <a:gd name="T9" fmla="*/ 2147483646 h 588"/>
                  <a:gd name="T10" fmla="*/ 2147483646 w 439"/>
                  <a:gd name="T11" fmla="*/ 2147483646 h 588"/>
                  <a:gd name="T12" fmla="*/ 2147483646 w 439"/>
                  <a:gd name="T13" fmla="*/ 2147483646 h 588"/>
                  <a:gd name="T14" fmla="*/ 2147483646 w 439"/>
                  <a:gd name="T15" fmla="*/ 2147483646 h 588"/>
                  <a:gd name="T16" fmla="*/ 2147483646 w 439"/>
                  <a:gd name="T17" fmla="*/ 2147483646 h 588"/>
                  <a:gd name="T18" fmla="*/ 2147483646 w 439"/>
                  <a:gd name="T19" fmla="*/ 2147483646 h 588"/>
                  <a:gd name="T20" fmla="*/ 2147483646 w 439"/>
                  <a:gd name="T21" fmla="*/ 2147483646 h 588"/>
                  <a:gd name="T22" fmla="*/ 2147483646 w 439"/>
                  <a:gd name="T23" fmla="*/ 2147483646 h 588"/>
                  <a:gd name="T24" fmla="*/ 2147483646 w 439"/>
                  <a:gd name="T25" fmla="*/ 2147483646 h 588"/>
                  <a:gd name="T26" fmla="*/ 2147483646 w 439"/>
                  <a:gd name="T27" fmla="*/ 2147483646 h 588"/>
                  <a:gd name="T28" fmla="*/ 2147483646 w 439"/>
                  <a:gd name="T29" fmla="*/ 0 h 588"/>
                  <a:gd name="T30" fmla="*/ 2147483646 w 439"/>
                  <a:gd name="T31" fmla="*/ 2147483646 h 588"/>
                  <a:gd name="T32" fmla="*/ 2147483646 w 439"/>
                  <a:gd name="T33" fmla="*/ 2147483646 h 588"/>
                  <a:gd name="T34" fmla="*/ 2147483646 w 439"/>
                  <a:gd name="T35" fmla="*/ 2147483646 h 588"/>
                  <a:gd name="T36" fmla="*/ 2147483646 w 439"/>
                  <a:gd name="T37" fmla="*/ 2147483646 h 588"/>
                  <a:gd name="T38" fmla="*/ 2147483646 w 439"/>
                  <a:gd name="T39" fmla="*/ 2147483646 h 588"/>
                  <a:gd name="T40" fmla="*/ 2147483646 w 439"/>
                  <a:gd name="T41" fmla="*/ 2147483646 h 588"/>
                  <a:gd name="T42" fmla="*/ 2147483646 w 439"/>
                  <a:gd name="T43" fmla="*/ 2147483646 h 588"/>
                  <a:gd name="T44" fmla="*/ 2147483646 w 439"/>
                  <a:gd name="T45" fmla="*/ 2147483646 h 588"/>
                  <a:gd name="T46" fmla="*/ 2147483646 w 439"/>
                  <a:gd name="T47" fmla="*/ 2147483646 h 588"/>
                  <a:gd name="T48" fmla="*/ 2147483646 w 439"/>
                  <a:gd name="T49" fmla="*/ 2147483646 h 588"/>
                  <a:gd name="T50" fmla="*/ 2147483646 w 439"/>
                  <a:gd name="T51" fmla="*/ 2147483646 h 588"/>
                  <a:gd name="T52" fmla="*/ 2147483646 w 439"/>
                  <a:gd name="T53" fmla="*/ 2147483646 h 588"/>
                  <a:gd name="T54" fmla="*/ 2147483646 w 439"/>
                  <a:gd name="T55" fmla="*/ 2147483646 h 588"/>
                  <a:gd name="T56" fmla="*/ 2147483646 w 439"/>
                  <a:gd name="T57" fmla="*/ 2147483646 h 588"/>
                  <a:gd name="T58" fmla="*/ 2147483646 w 439"/>
                  <a:gd name="T59" fmla="*/ 2147483646 h 588"/>
                  <a:gd name="T60" fmla="*/ 2147483646 w 439"/>
                  <a:gd name="T61" fmla="*/ 2147483646 h 588"/>
                  <a:gd name="T62" fmla="*/ 2147483646 w 439"/>
                  <a:gd name="T63" fmla="*/ 2147483646 h 588"/>
                  <a:gd name="T64" fmla="*/ 2147483646 w 439"/>
                  <a:gd name="T65" fmla="*/ 2147483646 h 588"/>
                  <a:gd name="T66" fmla="*/ 2147483646 w 439"/>
                  <a:gd name="T67" fmla="*/ 2147483646 h 588"/>
                  <a:gd name="T68" fmla="*/ 2147483646 w 439"/>
                  <a:gd name="T69" fmla="*/ 2147483646 h 588"/>
                  <a:gd name="T70" fmla="*/ 2147483646 w 439"/>
                  <a:gd name="T71" fmla="*/ 2147483646 h 588"/>
                  <a:gd name="T72" fmla="*/ 2147483646 w 439"/>
                  <a:gd name="T73" fmla="*/ 2147483646 h 588"/>
                  <a:gd name="T74" fmla="*/ 2147483646 w 439"/>
                  <a:gd name="T75" fmla="*/ 2147483646 h 588"/>
                  <a:gd name="T76" fmla="*/ 2147483646 w 439"/>
                  <a:gd name="T77" fmla="*/ 2147483646 h 588"/>
                  <a:gd name="T78" fmla="*/ 2147483646 w 439"/>
                  <a:gd name="T79" fmla="*/ 2147483646 h 588"/>
                  <a:gd name="T80" fmla="*/ 2147483646 w 439"/>
                  <a:gd name="T81" fmla="*/ 2147483646 h 588"/>
                  <a:gd name="T82" fmla="*/ 2147483646 w 439"/>
                  <a:gd name="T83" fmla="*/ 2147483646 h 588"/>
                  <a:gd name="T84" fmla="*/ 2147483646 w 439"/>
                  <a:gd name="T85" fmla="*/ 2147483646 h 588"/>
                  <a:gd name="T86" fmla="*/ 2147483646 w 439"/>
                  <a:gd name="T87" fmla="*/ 2147483646 h 588"/>
                  <a:gd name="T88" fmla="*/ 2147483646 w 439"/>
                  <a:gd name="T89" fmla="*/ 2147483646 h 588"/>
                  <a:gd name="T90" fmla="*/ 2147483646 w 439"/>
                  <a:gd name="T91" fmla="*/ 2147483646 h 588"/>
                  <a:gd name="T92" fmla="*/ 2147483646 w 439"/>
                  <a:gd name="T93" fmla="*/ 2147483646 h 588"/>
                  <a:gd name="T94" fmla="*/ 2147483646 w 439"/>
                  <a:gd name="T95" fmla="*/ 2147483646 h 588"/>
                  <a:gd name="T96" fmla="*/ 2147483646 w 439"/>
                  <a:gd name="T97" fmla="*/ 2147483646 h 588"/>
                  <a:gd name="T98" fmla="*/ 2147483646 w 439"/>
                  <a:gd name="T99" fmla="*/ 2147483646 h 588"/>
                  <a:gd name="T100" fmla="*/ 2147483646 w 439"/>
                  <a:gd name="T101" fmla="*/ 2147483646 h 588"/>
                  <a:gd name="T102" fmla="*/ 2147483646 w 439"/>
                  <a:gd name="T103" fmla="*/ 2147483646 h 588"/>
                  <a:gd name="T104" fmla="*/ 2147483646 w 439"/>
                  <a:gd name="T105" fmla="*/ 2147483646 h 588"/>
                  <a:gd name="T106" fmla="*/ 2147483646 w 439"/>
                  <a:gd name="T107" fmla="*/ 2147483646 h 588"/>
                  <a:gd name="T108" fmla="*/ 2147483646 w 439"/>
                  <a:gd name="T109" fmla="*/ 2147483646 h 588"/>
                  <a:gd name="T110" fmla="*/ 2147483646 w 439"/>
                  <a:gd name="T111" fmla="*/ 2147483646 h 588"/>
                  <a:gd name="T112" fmla="*/ 2147483646 w 439"/>
                  <a:gd name="T113" fmla="*/ 2147483646 h 588"/>
                  <a:gd name="T114" fmla="*/ 2147483646 w 439"/>
                  <a:gd name="T115" fmla="*/ 2147483646 h 588"/>
                  <a:gd name="T116" fmla="*/ 2147483646 w 439"/>
                  <a:gd name="T117" fmla="*/ 2147483646 h 588"/>
                  <a:gd name="T118" fmla="*/ 2147483646 w 439"/>
                  <a:gd name="T119" fmla="*/ 2147483646 h 588"/>
                  <a:gd name="T120" fmla="*/ 2147483646 w 439"/>
                  <a:gd name="T121" fmla="*/ 2147483646 h 588"/>
                  <a:gd name="T122" fmla="*/ 2147483646 w 439"/>
                  <a:gd name="T123" fmla="*/ 2147483646 h 588"/>
                  <a:gd name="T124" fmla="*/ 2147483646 w 439"/>
                  <a:gd name="T125" fmla="*/ 2147483646 h 58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39" h="588">
                    <a:moveTo>
                      <a:pt x="0" y="383"/>
                    </a:moveTo>
                    <a:lnTo>
                      <a:pt x="7" y="375"/>
                    </a:lnTo>
                    <a:lnTo>
                      <a:pt x="7" y="354"/>
                    </a:lnTo>
                    <a:lnTo>
                      <a:pt x="7" y="361"/>
                    </a:lnTo>
                    <a:lnTo>
                      <a:pt x="14" y="368"/>
                    </a:lnTo>
                    <a:lnTo>
                      <a:pt x="14" y="404"/>
                    </a:lnTo>
                    <a:lnTo>
                      <a:pt x="21" y="411"/>
                    </a:lnTo>
                    <a:lnTo>
                      <a:pt x="21" y="460"/>
                    </a:lnTo>
                    <a:lnTo>
                      <a:pt x="28" y="468"/>
                    </a:lnTo>
                    <a:lnTo>
                      <a:pt x="28" y="489"/>
                    </a:lnTo>
                    <a:lnTo>
                      <a:pt x="35" y="496"/>
                    </a:lnTo>
                    <a:lnTo>
                      <a:pt x="35" y="510"/>
                    </a:lnTo>
                    <a:lnTo>
                      <a:pt x="42" y="517"/>
                    </a:lnTo>
                    <a:lnTo>
                      <a:pt x="42" y="510"/>
                    </a:lnTo>
                    <a:lnTo>
                      <a:pt x="42" y="517"/>
                    </a:lnTo>
                    <a:lnTo>
                      <a:pt x="49" y="510"/>
                    </a:lnTo>
                    <a:lnTo>
                      <a:pt x="49" y="517"/>
                    </a:lnTo>
                    <a:lnTo>
                      <a:pt x="57" y="524"/>
                    </a:lnTo>
                    <a:lnTo>
                      <a:pt x="57" y="517"/>
                    </a:lnTo>
                    <a:lnTo>
                      <a:pt x="57" y="524"/>
                    </a:lnTo>
                    <a:lnTo>
                      <a:pt x="64" y="531"/>
                    </a:lnTo>
                    <a:lnTo>
                      <a:pt x="64" y="546"/>
                    </a:lnTo>
                    <a:lnTo>
                      <a:pt x="71" y="553"/>
                    </a:lnTo>
                    <a:lnTo>
                      <a:pt x="71" y="567"/>
                    </a:lnTo>
                    <a:lnTo>
                      <a:pt x="78" y="574"/>
                    </a:lnTo>
                    <a:lnTo>
                      <a:pt x="78" y="538"/>
                    </a:lnTo>
                    <a:lnTo>
                      <a:pt x="85" y="517"/>
                    </a:lnTo>
                    <a:lnTo>
                      <a:pt x="85" y="142"/>
                    </a:lnTo>
                    <a:lnTo>
                      <a:pt x="92" y="106"/>
                    </a:lnTo>
                    <a:lnTo>
                      <a:pt x="92" y="0"/>
                    </a:lnTo>
                    <a:lnTo>
                      <a:pt x="92" y="35"/>
                    </a:lnTo>
                    <a:lnTo>
                      <a:pt x="99" y="50"/>
                    </a:lnTo>
                    <a:lnTo>
                      <a:pt x="99" y="212"/>
                    </a:lnTo>
                    <a:lnTo>
                      <a:pt x="106" y="220"/>
                    </a:lnTo>
                    <a:lnTo>
                      <a:pt x="106" y="276"/>
                    </a:lnTo>
                    <a:lnTo>
                      <a:pt x="113" y="269"/>
                    </a:lnTo>
                    <a:lnTo>
                      <a:pt x="113" y="276"/>
                    </a:lnTo>
                    <a:lnTo>
                      <a:pt x="120" y="283"/>
                    </a:lnTo>
                    <a:lnTo>
                      <a:pt x="120" y="354"/>
                    </a:lnTo>
                    <a:lnTo>
                      <a:pt x="127" y="361"/>
                    </a:lnTo>
                    <a:lnTo>
                      <a:pt x="127" y="368"/>
                    </a:lnTo>
                    <a:lnTo>
                      <a:pt x="127" y="361"/>
                    </a:lnTo>
                    <a:lnTo>
                      <a:pt x="134" y="354"/>
                    </a:lnTo>
                    <a:lnTo>
                      <a:pt x="134" y="347"/>
                    </a:lnTo>
                    <a:lnTo>
                      <a:pt x="134" y="354"/>
                    </a:lnTo>
                    <a:lnTo>
                      <a:pt x="142" y="361"/>
                    </a:lnTo>
                    <a:lnTo>
                      <a:pt x="142" y="404"/>
                    </a:lnTo>
                    <a:lnTo>
                      <a:pt x="149" y="411"/>
                    </a:lnTo>
                    <a:lnTo>
                      <a:pt x="149" y="453"/>
                    </a:lnTo>
                    <a:lnTo>
                      <a:pt x="156" y="460"/>
                    </a:lnTo>
                    <a:lnTo>
                      <a:pt x="156" y="482"/>
                    </a:lnTo>
                    <a:lnTo>
                      <a:pt x="163" y="489"/>
                    </a:lnTo>
                    <a:lnTo>
                      <a:pt x="163" y="503"/>
                    </a:lnTo>
                    <a:lnTo>
                      <a:pt x="170" y="496"/>
                    </a:lnTo>
                    <a:lnTo>
                      <a:pt x="170" y="510"/>
                    </a:lnTo>
                    <a:lnTo>
                      <a:pt x="177" y="503"/>
                    </a:lnTo>
                    <a:lnTo>
                      <a:pt x="177" y="510"/>
                    </a:lnTo>
                    <a:lnTo>
                      <a:pt x="184" y="517"/>
                    </a:lnTo>
                    <a:lnTo>
                      <a:pt x="184" y="524"/>
                    </a:lnTo>
                    <a:lnTo>
                      <a:pt x="198" y="538"/>
                    </a:lnTo>
                    <a:lnTo>
                      <a:pt x="198" y="567"/>
                    </a:lnTo>
                    <a:lnTo>
                      <a:pt x="212" y="567"/>
                    </a:lnTo>
                    <a:lnTo>
                      <a:pt x="212" y="241"/>
                    </a:lnTo>
                    <a:lnTo>
                      <a:pt x="220" y="198"/>
                    </a:lnTo>
                    <a:lnTo>
                      <a:pt x="220" y="7"/>
                    </a:lnTo>
                    <a:lnTo>
                      <a:pt x="227" y="14"/>
                    </a:lnTo>
                    <a:lnTo>
                      <a:pt x="227" y="191"/>
                    </a:lnTo>
                    <a:lnTo>
                      <a:pt x="234" y="205"/>
                    </a:lnTo>
                    <a:lnTo>
                      <a:pt x="234" y="283"/>
                    </a:lnTo>
                    <a:lnTo>
                      <a:pt x="241" y="290"/>
                    </a:lnTo>
                    <a:lnTo>
                      <a:pt x="241" y="283"/>
                    </a:lnTo>
                    <a:lnTo>
                      <a:pt x="248" y="290"/>
                    </a:lnTo>
                    <a:lnTo>
                      <a:pt x="248" y="354"/>
                    </a:lnTo>
                    <a:lnTo>
                      <a:pt x="255" y="361"/>
                    </a:lnTo>
                    <a:lnTo>
                      <a:pt x="255" y="375"/>
                    </a:lnTo>
                    <a:lnTo>
                      <a:pt x="262" y="368"/>
                    </a:lnTo>
                    <a:lnTo>
                      <a:pt x="262" y="375"/>
                    </a:lnTo>
                    <a:lnTo>
                      <a:pt x="262" y="361"/>
                    </a:lnTo>
                    <a:lnTo>
                      <a:pt x="262" y="368"/>
                    </a:lnTo>
                    <a:lnTo>
                      <a:pt x="269" y="361"/>
                    </a:lnTo>
                    <a:lnTo>
                      <a:pt x="269" y="404"/>
                    </a:lnTo>
                    <a:lnTo>
                      <a:pt x="276" y="411"/>
                    </a:lnTo>
                    <a:lnTo>
                      <a:pt x="276" y="453"/>
                    </a:lnTo>
                    <a:lnTo>
                      <a:pt x="283" y="460"/>
                    </a:lnTo>
                    <a:lnTo>
                      <a:pt x="283" y="489"/>
                    </a:lnTo>
                    <a:lnTo>
                      <a:pt x="290" y="496"/>
                    </a:lnTo>
                    <a:lnTo>
                      <a:pt x="290" y="489"/>
                    </a:lnTo>
                    <a:lnTo>
                      <a:pt x="290" y="503"/>
                    </a:lnTo>
                    <a:lnTo>
                      <a:pt x="297" y="510"/>
                    </a:lnTo>
                    <a:lnTo>
                      <a:pt x="297" y="503"/>
                    </a:lnTo>
                    <a:lnTo>
                      <a:pt x="297" y="517"/>
                    </a:lnTo>
                    <a:lnTo>
                      <a:pt x="305" y="524"/>
                    </a:lnTo>
                    <a:lnTo>
                      <a:pt x="312" y="531"/>
                    </a:lnTo>
                    <a:lnTo>
                      <a:pt x="312" y="524"/>
                    </a:lnTo>
                    <a:lnTo>
                      <a:pt x="312" y="538"/>
                    </a:lnTo>
                    <a:lnTo>
                      <a:pt x="326" y="553"/>
                    </a:lnTo>
                    <a:lnTo>
                      <a:pt x="326" y="574"/>
                    </a:lnTo>
                    <a:lnTo>
                      <a:pt x="333" y="581"/>
                    </a:lnTo>
                    <a:lnTo>
                      <a:pt x="333" y="588"/>
                    </a:lnTo>
                    <a:lnTo>
                      <a:pt x="333" y="581"/>
                    </a:lnTo>
                    <a:lnTo>
                      <a:pt x="340" y="574"/>
                    </a:lnTo>
                    <a:lnTo>
                      <a:pt x="340" y="305"/>
                    </a:lnTo>
                    <a:lnTo>
                      <a:pt x="347" y="269"/>
                    </a:lnTo>
                    <a:lnTo>
                      <a:pt x="347" y="35"/>
                    </a:lnTo>
                    <a:lnTo>
                      <a:pt x="354" y="42"/>
                    </a:lnTo>
                    <a:lnTo>
                      <a:pt x="354" y="205"/>
                    </a:lnTo>
                    <a:lnTo>
                      <a:pt x="361" y="220"/>
                    </a:lnTo>
                    <a:lnTo>
                      <a:pt x="361" y="319"/>
                    </a:lnTo>
                    <a:lnTo>
                      <a:pt x="368" y="326"/>
                    </a:lnTo>
                    <a:lnTo>
                      <a:pt x="375" y="333"/>
                    </a:lnTo>
                    <a:lnTo>
                      <a:pt x="375" y="383"/>
                    </a:lnTo>
                    <a:lnTo>
                      <a:pt x="383" y="390"/>
                    </a:lnTo>
                    <a:lnTo>
                      <a:pt x="383" y="404"/>
                    </a:lnTo>
                    <a:lnTo>
                      <a:pt x="383" y="397"/>
                    </a:lnTo>
                    <a:lnTo>
                      <a:pt x="390" y="390"/>
                    </a:lnTo>
                    <a:lnTo>
                      <a:pt x="390" y="368"/>
                    </a:lnTo>
                    <a:lnTo>
                      <a:pt x="397" y="375"/>
                    </a:lnTo>
                    <a:lnTo>
                      <a:pt x="397" y="411"/>
                    </a:lnTo>
                    <a:lnTo>
                      <a:pt x="404" y="418"/>
                    </a:lnTo>
                    <a:lnTo>
                      <a:pt x="404" y="468"/>
                    </a:lnTo>
                    <a:lnTo>
                      <a:pt x="411" y="475"/>
                    </a:lnTo>
                    <a:lnTo>
                      <a:pt x="411" y="503"/>
                    </a:lnTo>
                    <a:lnTo>
                      <a:pt x="425" y="517"/>
                    </a:lnTo>
                    <a:lnTo>
                      <a:pt x="425" y="531"/>
                    </a:lnTo>
                    <a:lnTo>
                      <a:pt x="432" y="538"/>
                    </a:lnTo>
                    <a:lnTo>
                      <a:pt x="432" y="531"/>
                    </a:lnTo>
                    <a:lnTo>
                      <a:pt x="439" y="538"/>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83" name="Freeform 193">
                <a:extLst>
                  <a:ext uri="{FF2B5EF4-FFF2-40B4-BE49-F238E27FC236}">
                    <a16:creationId xmlns:a16="http://schemas.microsoft.com/office/drawing/2014/main" id="{B1E0E27D-3C32-46FC-98FA-61AE32BEEE4E}"/>
                  </a:ext>
                </a:extLst>
              </p:cNvPr>
              <p:cNvSpPr>
                <a:spLocks/>
              </p:cNvSpPr>
              <p:nvPr/>
            </p:nvSpPr>
            <p:spPr bwMode="auto">
              <a:xfrm>
                <a:off x="3848100" y="1308100"/>
                <a:ext cx="709613" cy="1012825"/>
              </a:xfrm>
              <a:custGeom>
                <a:avLst/>
                <a:gdLst>
                  <a:gd name="T0" fmla="*/ 0 w 447"/>
                  <a:gd name="T1" fmla="*/ 2147483646 h 638"/>
                  <a:gd name="T2" fmla="*/ 2147483646 w 447"/>
                  <a:gd name="T3" fmla="*/ 2147483646 h 638"/>
                  <a:gd name="T4" fmla="*/ 2147483646 w 447"/>
                  <a:gd name="T5" fmla="*/ 2147483646 h 638"/>
                  <a:gd name="T6" fmla="*/ 2147483646 w 447"/>
                  <a:gd name="T7" fmla="*/ 2147483646 h 638"/>
                  <a:gd name="T8" fmla="*/ 2147483646 w 447"/>
                  <a:gd name="T9" fmla="*/ 2147483646 h 638"/>
                  <a:gd name="T10" fmla="*/ 2147483646 w 447"/>
                  <a:gd name="T11" fmla="*/ 2147483646 h 638"/>
                  <a:gd name="T12" fmla="*/ 2147483646 w 447"/>
                  <a:gd name="T13" fmla="*/ 2147483646 h 638"/>
                  <a:gd name="T14" fmla="*/ 2147483646 w 447"/>
                  <a:gd name="T15" fmla="*/ 2147483646 h 638"/>
                  <a:gd name="T16" fmla="*/ 2147483646 w 447"/>
                  <a:gd name="T17" fmla="*/ 2147483646 h 638"/>
                  <a:gd name="T18" fmla="*/ 2147483646 w 447"/>
                  <a:gd name="T19" fmla="*/ 2147483646 h 638"/>
                  <a:gd name="T20" fmla="*/ 2147483646 w 447"/>
                  <a:gd name="T21" fmla="*/ 2147483646 h 638"/>
                  <a:gd name="T22" fmla="*/ 2147483646 w 447"/>
                  <a:gd name="T23" fmla="*/ 2147483646 h 638"/>
                  <a:gd name="T24" fmla="*/ 2147483646 w 447"/>
                  <a:gd name="T25" fmla="*/ 2147483646 h 638"/>
                  <a:gd name="T26" fmla="*/ 2147483646 w 447"/>
                  <a:gd name="T27" fmla="*/ 2147483646 h 638"/>
                  <a:gd name="T28" fmla="*/ 2147483646 w 447"/>
                  <a:gd name="T29" fmla="*/ 2147483646 h 638"/>
                  <a:gd name="T30" fmla="*/ 2147483646 w 447"/>
                  <a:gd name="T31" fmla="*/ 2147483646 h 638"/>
                  <a:gd name="T32" fmla="*/ 2147483646 w 447"/>
                  <a:gd name="T33" fmla="*/ 2147483646 h 638"/>
                  <a:gd name="T34" fmla="*/ 2147483646 w 447"/>
                  <a:gd name="T35" fmla="*/ 2147483646 h 638"/>
                  <a:gd name="T36" fmla="*/ 2147483646 w 447"/>
                  <a:gd name="T37" fmla="*/ 2147483646 h 638"/>
                  <a:gd name="T38" fmla="*/ 2147483646 w 447"/>
                  <a:gd name="T39" fmla="*/ 2147483646 h 638"/>
                  <a:gd name="T40" fmla="*/ 2147483646 w 447"/>
                  <a:gd name="T41" fmla="*/ 2147483646 h 638"/>
                  <a:gd name="T42" fmla="*/ 2147483646 w 447"/>
                  <a:gd name="T43" fmla="*/ 2147483646 h 638"/>
                  <a:gd name="T44" fmla="*/ 2147483646 w 447"/>
                  <a:gd name="T45" fmla="*/ 2147483646 h 638"/>
                  <a:gd name="T46" fmla="*/ 2147483646 w 447"/>
                  <a:gd name="T47" fmla="*/ 2147483646 h 638"/>
                  <a:gd name="T48" fmla="*/ 2147483646 w 447"/>
                  <a:gd name="T49" fmla="*/ 2147483646 h 638"/>
                  <a:gd name="T50" fmla="*/ 2147483646 w 447"/>
                  <a:gd name="T51" fmla="*/ 2147483646 h 638"/>
                  <a:gd name="T52" fmla="*/ 2147483646 w 447"/>
                  <a:gd name="T53" fmla="*/ 2147483646 h 638"/>
                  <a:gd name="T54" fmla="*/ 2147483646 w 447"/>
                  <a:gd name="T55" fmla="*/ 2147483646 h 638"/>
                  <a:gd name="T56" fmla="*/ 2147483646 w 447"/>
                  <a:gd name="T57" fmla="*/ 2147483646 h 638"/>
                  <a:gd name="T58" fmla="*/ 2147483646 w 447"/>
                  <a:gd name="T59" fmla="*/ 2147483646 h 638"/>
                  <a:gd name="T60" fmla="*/ 2147483646 w 447"/>
                  <a:gd name="T61" fmla="*/ 2147483646 h 638"/>
                  <a:gd name="T62" fmla="*/ 2147483646 w 447"/>
                  <a:gd name="T63" fmla="*/ 2147483646 h 638"/>
                  <a:gd name="T64" fmla="*/ 2147483646 w 447"/>
                  <a:gd name="T65" fmla="*/ 2147483646 h 638"/>
                  <a:gd name="T66" fmla="*/ 2147483646 w 447"/>
                  <a:gd name="T67" fmla="*/ 2147483646 h 638"/>
                  <a:gd name="T68" fmla="*/ 2147483646 w 447"/>
                  <a:gd name="T69" fmla="*/ 2147483646 h 638"/>
                  <a:gd name="T70" fmla="*/ 2147483646 w 447"/>
                  <a:gd name="T71" fmla="*/ 2147483646 h 638"/>
                  <a:gd name="T72" fmla="*/ 2147483646 w 447"/>
                  <a:gd name="T73" fmla="*/ 2147483646 h 638"/>
                  <a:gd name="T74" fmla="*/ 2147483646 w 447"/>
                  <a:gd name="T75" fmla="*/ 2147483646 h 638"/>
                  <a:gd name="T76" fmla="*/ 2147483646 w 447"/>
                  <a:gd name="T77" fmla="*/ 2147483646 h 638"/>
                  <a:gd name="T78" fmla="*/ 2147483646 w 447"/>
                  <a:gd name="T79" fmla="*/ 2147483646 h 638"/>
                  <a:gd name="T80" fmla="*/ 2147483646 w 447"/>
                  <a:gd name="T81" fmla="*/ 2147483646 h 638"/>
                  <a:gd name="T82" fmla="*/ 2147483646 w 447"/>
                  <a:gd name="T83" fmla="*/ 2147483646 h 638"/>
                  <a:gd name="T84" fmla="*/ 2147483646 w 447"/>
                  <a:gd name="T85" fmla="*/ 2147483646 h 638"/>
                  <a:gd name="T86" fmla="*/ 2147483646 w 447"/>
                  <a:gd name="T87" fmla="*/ 2147483646 h 638"/>
                  <a:gd name="T88" fmla="*/ 2147483646 w 447"/>
                  <a:gd name="T89" fmla="*/ 2147483646 h 638"/>
                  <a:gd name="T90" fmla="*/ 2147483646 w 447"/>
                  <a:gd name="T91" fmla="*/ 2147483646 h 638"/>
                  <a:gd name="T92" fmla="*/ 2147483646 w 447"/>
                  <a:gd name="T93" fmla="*/ 2147483646 h 638"/>
                  <a:gd name="T94" fmla="*/ 2147483646 w 447"/>
                  <a:gd name="T95" fmla="*/ 2147483646 h 638"/>
                  <a:gd name="T96" fmla="*/ 2147483646 w 447"/>
                  <a:gd name="T97" fmla="*/ 2147483646 h 638"/>
                  <a:gd name="T98" fmla="*/ 2147483646 w 447"/>
                  <a:gd name="T99" fmla="*/ 2147483646 h 638"/>
                  <a:gd name="T100" fmla="*/ 2147483646 w 447"/>
                  <a:gd name="T101" fmla="*/ 2147483646 h 638"/>
                  <a:gd name="T102" fmla="*/ 2147483646 w 447"/>
                  <a:gd name="T103" fmla="*/ 2147483646 h 638"/>
                  <a:gd name="T104" fmla="*/ 2147483646 w 447"/>
                  <a:gd name="T105" fmla="*/ 2147483646 h 638"/>
                  <a:gd name="T106" fmla="*/ 2147483646 w 447"/>
                  <a:gd name="T107" fmla="*/ 2147483646 h 638"/>
                  <a:gd name="T108" fmla="*/ 2147483646 w 447"/>
                  <a:gd name="T109" fmla="*/ 2147483646 h 638"/>
                  <a:gd name="T110" fmla="*/ 2147483646 w 447"/>
                  <a:gd name="T111" fmla="*/ 2147483646 h 638"/>
                  <a:gd name="T112" fmla="*/ 2147483646 w 447"/>
                  <a:gd name="T113" fmla="*/ 2147483646 h 638"/>
                  <a:gd name="T114" fmla="*/ 2147483646 w 447"/>
                  <a:gd name="T115" fmla="*/ 2147483646 h 638"/>
                  <a:gd name="T116" fmla="*/ 2147483646 w 447"/>
                  <a:gd name="T117" fmla="*/ 2147483646 h 638"/>
                  <a:gd name="T118" fmla="*/ 2147483646 w 447"/>
                  <a:gd name="T119" fmla="*/ 2147483646 h 638"/>
                  <a:gd name="T120" fmla="*/ 2147483646 w 447"/>
                  <a:gd name="T121" fmla="*/ 2147483646 h 638"/>
                  <a:gd name="T122" fmla="*/ 2147483646 w 447"/>
                  <a:gd name="T123" fmla="*/ 2147483646 h 638"/>
                  <a:gd name="T124" fmla="*/ 2147483646 w 447"/>
                  <a:gd name="T125" fmla="*/ 2147483646 h 63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47" h="638">
                    <a:moveTo>
                      <a:pt x="0" y="531"/>
                    </a:moveTo>
                    <a:lnTo>
                      <a:pt x="0" y="539"/>
                    </a:lnTo>
                    <a:lnTo>
                      <a:pt x="0" y="531"/>
                    </a:lnTo>
                    <a:lnTo>
                      <a:pt x="7" y="539"/>
                    </a:lnTo>
                    <a:lnTo>
                      <a:pt x="7" y="546"/>
                    </a:lnTo>
                    <a:lnTo>
                      <a:pt x="14" y="553"/>
                    </a:lnTo>
                    <a:lnTo>
                      <a:pt x="14" y="567"/>
                    </a:lnTo>
                    <a:lnTo>
                      <a:pt x="21" y="574"/>
                    </a:lnTo>
                    <a:lnTo>
                      <a:pt x="21" y="453"/>
                    </a:lnTo>
                    <a:lnTo>
                      <a:pt x="29" y="425"/>
                    </a:lnTo>
                    <a:lnTo>
                      <a:pt x="29" y="50"/>
                    </a:lnTo>
                    <a:lnTo>
                      <a:pt x="36" y="21"/>
                    </a:lnTo>
                    <a:lnTo>
                      <a:pt x="36" y="0"/>
                    </a:lnTo>
                    <a:lnTo>
                      <a:pt x="36" y="92"/>
                    </a:lnTo>
                    <a:lnTo>
                      <a:pt x="43" y="113"/>
                    </a:lnTo>
                    <a:lnTo>
                      <a:pt x="43" y="255"/>
                    </a:lnTo>
                    <a:lnTo>
                      <a:pt x="50" y="276"/>
                    </a:lnTo>
                    <a:lnTo>
                      <a:pt x="50" y="291"/>
                    </a:lnTo>
                    <a:lnTo>
                      <a:pt x="57" y="283"/>
                    </a:lnTo>
                    <a:lnTo>
                      <a:pt x="57" y="298"/>
                    </a:lnTo>
                    <a:lnTo>
                      <a:pt x="64" y="305"/>
                    </a:lnTo>
                    <a:lnTo>
                      <a:pt x="64" y="361"/>
                    </a:lnTo>
                    <a:lnTo>
                      <a:pt x="71" y="368"/>
                    </a:lnTo>
                    <a:lnTo>
                      <a:pt x="71" y="340"/>
                    </a:lnTo>
                    <a:lnTo>
                      <a:pt x="78" y="333"/>
                    </a:lnTo>
                    <a:lnTo>
                      <a:pt x="78" y="368"/>
                    </a:lnTo>
                    <a:lnTo>
                      <a:pt x="85" y="376"/>
                    </a:lnTo>
                    <a:lnTo>
                      <a:pt x="85" y="439"/>
                    </a:lnTo>
                    <a:lnTo>
                      <a:pt x="92" y="432"/>
                    </a:lnTo>
                    <a:lnTo>
                      <a:pt x="92" y="461"/>
                    </a:lnTo>
                    <a:lnTo>
                      <a:pt x="107" y="475"/>
                    </a:lnTo>
                    <a:lnTo>
                      <a:pt x="107" y="496"/>
                    </a:lnTo>
                    <a:lnTo>
                      <a:pt x="114" y="496"/>
                    </a:lnTo>
                    <a:lnTo>
                      <a:pt x="121" y="503"/>
                    </a:lnTo>
                    <a:lnTo>
                      <a:pt x="121" y="496"/>
                    </a:lnTo>
                    <a:lnTo>
                      <a:pt x="121" y="503"/>
                    </a:lnTo>
                    <a:lnTo>
                      <a:pt x="128" y="510"/>
                    </a:lnTo>
                    <a:lnTo>
                      <a:pt x="135" y="517"/>
                    </a:lnTo>
                    <a:lnTo>
                      <a:pt x="135" y="531"/>
                    </a:lnTo>
                    <a:lnTo>
                      <a:pt x="142" y="539"/>
                    </a:lnTo>
                    <a:lnTo>
                      <a:pt x="142" y="546"/>
                    </a:lnTo>
                    <a:lnTo>
                      <a:pt x="149" y="539"/>
                    </a:lnTo>
                    <a:lnTo>
                      <a:pt x="149" y="347"/>
                    </a:lnTo>
                    <a:lnTo>
                      <a:pt x="156" y="312"/>
                    </a:lnTo>
                    <a:lnTo>
                      <a:pt x="156" y="35"/>
                    </a:lnTo>
                    <a:lnTo>
                      <a:pt x="163" y="43"/>
                    </a:lnTo>
                    <a:lnTo>
                      <a:pt x="163" y="142"/>
                    </a:lnTo>
                    <a:lnTo>
                      <a:pt x="170" y="149"/>
                    </a:lnTo>
                    <a:lnTo>
                      <a:pt x="170" y="241"/>
                    </a:lnTo>
                    <a:lnTo>
                      <a:pt x="170" y="234"/>
                    </a:lnTo>
                    <a:lnTo>
                      <a:pt x="177" y="241"/>
                    </a:lnTo>
                    <a:lnTo>
                      <a:pt x="177" y="191"/>
                    </a:lnTo>
                    <a:lnTo>
                      <a:pt x="185" y="184"/>
                    </a:lnTo>
                    <a:lnTo>
                      <a:pt x="185" y="177"/>
                    </a:lnTo>
                    <a:lnTo>
                      <a:pt x="185" y="227"/>
                    </a:lnTo>
                    <a:lnTo>
                      <a:pt x="192" y="234"/>
                    </a:lnTo>
                    <a:lnTo>
                      <a:pt x="192" y="262"/>
                    </a:lnTo>
                    <a:lnTo>
                      <a:pt x="199" y="269"/>
                    </a:lnTo>
                    <a:lnTo>
                      <a:pt x="199" y="298"/>
                    </a:lnTo>
                    <a:lnTo>
                      <a:pt x="206" y="305"/>
                    </a:lnTo>
                    <a:lnTo>
                      <a:pt x="206" y="347"/>
                    </a:lnTo>
                    <a:lnTo>
                      <a:pt x="213" y="354"/>
                    </a:lnTo>
                    <a:lnTo>
                      <a:pt x="213" y="397"/>
                    </a:lnTo>
                    <a:lnTo>
                      <a:pt x="220" y="404"/>
                    </a:lnTo>
                    <a:lnTo>
                      <a:pt x="220" y="418"/>
                    </a:lnTo>
                    <a:lnTo>
                      <a:pt x="227" y="425"/>
                    </a:lnTo>
                    <a:lnTo>
                      <a:pt x="227" y="496"/>
                    </a:lnTo>
                    <a:lnTo>
                      <a:pt x="234" y="503"/>
                    </a:lnTo>
                    <a:lnTo>
                      <a:pt x="234" y="510"/>
                    </a:lnTo>
                    <a:lnTo>
                      <a:pt x="241" y="517"/>
                    </a:lnTo>
                    <a:lnTo>
                      <a:pt x="241" y="553"/>
                    </a:lnTo>
                    <a:lnTo>
                      <a:pt x="248" y="560"/>
                    </a:lnTo>
                    <a:lnTo>
                      <a:pt x="248" y="574"/>
                    </a:lnTo>
                    <a:lnTo>
                      <a:pt x="255" y="581"/>
                    </a:lnTo>
                    <a:lnTo>
                      <a:pt x="262" y="588"/>
                    </a:lnTo>
                    <a:lnTo>
                      <a:pt x="262" y="638"/>
                    </a:lnTo>
                    <a:lnTo>
                      <a:pt x="270" y="631"/>
                    </a:lnTo>
                    <a:lnTo>
                      <a:pt x="270" y="616"/>
                    </a:lnTo>
                    <a:lnTo>
                      <a:pt x="277" y="609"/>
                    </a:lnTo>
                    <a:lnTo>
                      <a:pt x="277" y="319"/>
                    </a:lnTo>
                    <a:lnTo>
                      <a:pt x="284" y="291"/>
                    </a:lnTo>
                    <a:lnTo>
                      <a:pt x="284" y="163"/>
                    </a:lnTo>
                    <a:lnTo>
                      <a:pt x="284" y="170"/>
                    </a:lnTo>
                    <a:lnTo>
                      <a:pt x="291" y="177"/>
                    </a:lnTo>
                    <a:lnTo>
                      <a:pt x="291" y="326"/>
                    </a:lnTo>
                    <a:lnTo>
                      <a:pt x="298" y="340"/>
                    </a:lnTo>
                    <a:lnTo>
                      <a:pt x="298" y="446"/>
                    </a:lnTo>
                    <a:lnTo>
                      <a:pt x="305" y="453"/>
                    </a:lnTo>
                    <a:lnTo>
                      <a:pt x="305" y="503"/>
                    </a:lnTo>
                    <a:lnTo>
                      <a:pt x="312" y="510"/>
                    </a:lnTo>
                    <a:lnTo>
                      <a:pt x="312" y="546"/>
                    </a:lnTo>
                    <a:lnTo>
                      <a:pt x="312" y="539"/>
                    </a:lnTo>
                    <a:lnTo>
                      <a:pt x="319" y="546"/>
                    </a:lnTo>
                    <a:lnTo>
                      <a:pt x="319" y="496"/>
                    </a:lnTo>
                    <a:lnTo>
                      <a:pt x="326" y="489"/>
                    </a:lnTo>
                    <a:lnTo>
                      <a:pt x="326" y="461"/>
                    </a:lnTo>
                    <a:lnTo>
                      <a:pt x="333" y="453"/>
                    </a:lnTo>
                    <a:lnTo>
                      <a:pt x="333" y="475"/>
                    </a:lnTo>
                    <a:lnTo>
                      <a:pt x="340" y="468"/>
                    </a:lnTo>
                    <a:lnTo>
                      <a:pt x="340" y="503"/>
                    </a:lnTo>
                    <a:lnTo>
                      <a:pt x="348" y="510"/>
                    </a:lnTo>
                    <a:lnTo>
                      <a:pt x="348" y="539"/>
                    </a:lnTo>
                    <a:lnTo>
                      <a:pt x="355" y="546"/>
                    </a:lnTo>
                    <a:lnTo>
                      <a:pt x="355" y="560"/>
                    </a:lnTo>
                    <a:lnTo>
                      <a:pt x="369" y="574"/>
                    </a:lnTo>
                    <a:lnTo>
                      <a:pt x="369" y="588"/>
                    </a:lnTo>
                    <a:lnTo>
                      <a:pt x="376" y="581"/>
                    </a:lnTo>
                    <a:lnTo>
                      <a:pt x="376" y="595"/>
                    </a:lnTo>
                    <a:lnTo>
                      <a:pt x="383" y="602"/>
                    </a:lnTo>
                    <a:lnTo>
                      <a:pt x="383" y="609"/>
                    </a:lnTo>
                    <a:lnTo>
                      <a:pt x="390" y="616"/>
                    </a:lnTo>
                    <a:lnTo>
                      <a:pt x="390" y="624"/>
                    </a:lnTo>
                    <a:lnTo>
                      <a:pt x="397" y="616"/>
                    </a:lnTo>
                    <a:lnTo>
                      <a:pt x="397" y="475"/>
                    </a:lnTo>
                    <a:lnTo>
                      <a:pt x="404" y="446"/>
                    </a:lnTo>
                    <a:lnTo>
                      <a:pt x="404" y="198"/>
                    </a:lnTo>
                    <a:lnTo>
                      <a:pt x="411" y="205"/>
                    </a:lnTo>
                    <a:lnTo>
                      <a:pt x="411" y="312"/>
                    </a:lnTo>
                    <a:lnTo>
                      <a:pt x="418" y="326"/>
                    </a:lnTo>
                    <a:lnTo>
                      <a:pt x="418" y="468"/>
                    </a:lnTo>
                    <a:lnTo>
                      <a:pt x="425" y="475"/>
                    </a:lnTo>
                    <a:lnTo>
                      <a:pt x="425" y="524"/>
                    </a:lnTo>
                    <a:lnTo>
                      <a:pt x="433" y="531"/>
                    </a:lnTo>
                    <a:lnTo>
                      <a:pt x="433" y="560"/>
                    </a:lnTo>
                    <a:lnTo>
                      <a:pt x="440" y="553"/>
                    </a:lnTo>
                    <a:lnTo>
                      <a:pt x="440" y="524"/>
                    </a:lnTo>
                    <a:lnTo>
                      <a:pt x="447" y="517"/>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84" name="Freeform 194">
                <a:extLst>
                  <a:ext uri="{FF2B5EF4-FFF2-40B4-BE49-F238E27FC236}">
                    <a16:creationId xmlns:a16="http://schemas.microsoft.com/office/drawing/2014/main" id="{945FC284-773D-4B60-80D5-1AD09AB53EE1}"/>
                  </a:ext>
                </a:extLst>
              </p:cNvPr>
              <p:cNvSpPr>
                <a:spLocks/>
              </p:cNvSpPr>
              <p:nvPr/>
            </p:nvSpPr>
            <p:spPr bwMode="auto">
              <a:xfrm>
                <a:off x="4557713" y="1511300"/>
                <a:ext cx="674688" cy="887413"/>
              </a:xfrm>
              <a:custGeom>
                <a:avLst/>
                <a:gdLst>
                  <a:gd name="T0" fmla="*/ 0 w 425"/>
                  <a:gd name="T1" fmla="*/ 2147483646 h 559"/>
                  <a:gd name="T2" fmla="*/ 2147483646 w 425"/>
                  <a:gd name="T3" fmla="*/ 2147483646 h 559"/>
                  <a:gd name="T4" fmla="*/ 2147483646 w 425"/>
                  <a:gd name="T5" fmla="*/ 2147483646 h 559"/>
                  <a:gd name="T6" fmla="*/ 2147483646 w 425"/>
                  <a:gd name="T7" fmla="*/ 2147483646 h 559"/>
                  <a:gd name="T8" fmla="*/ 2147483646 w 425"/>
                  <a:gd name="T9" fmla="*/ 2147483646 h 559"/>
                  <a:gd name="T10" fmla="*/ 2147483646 w 425"/>
                  <a:gd name="T11" fmla="*/ 2147483646 h 559"/>
                  <a:gd name="T12" fmla="*/ 2147483646 w 425"/>
                  <a:gd name="T13" fmla="*/ 2147483646 h 559"/>
                  <a:gd name="T14" fmla="*/ 2147483646 w 425"/>
                  <a:gd name="T15" fmla="*/ 2147483646 h 559"/>
                  <a:gd name="T16" fmla="*/ 2147483646 w 425"/>
                  <a:gd name="T17" fmla="*/ 2147483646 h 559"/>
                  <a:gd name="T18" fmla="*/ 2147483646 w 425"/>
                  <a:gd name="T19" fmla="*/ 2147483646 h 559"/>
                  <a:gd name="T20" fmla="*/ 2147483646 w 425"/>
                  <a:gd name="T21" fmla="*/ 2147483646 h 559"/>
                  <a:gd name="T22" fmla="*/ 2147483646 w 425"/>
                  <a:gd name="T23" fmla="*/ 2147483646 h 559"/>
                  <a:gd name="T24" fmla="*/ 2147483646 w 425"/>
                  <a:gd name="T25" fmla="*/ 2147483646 h 559"/>
                  <a:gd name="T26" fmla="*/ 2147483646 w 425"/>
                  <a:gd name="T27" fmla="*/ 2147483646 h 559"/>
                  <a:gd name="T28" fmla="*/ 2147483646 w 425"/>
                  <a:gd name="T29" fmla="*/ 2147483646 h 559"/>
                  <a:gd name="T30" fmla="*/ 2147483646 w 425"/>
                  <a:gd name="T31" fmla="*/ 2147483646 h 559"/>
                  <a:gd name="T32" fmla="*/ 2147483646 w 425"/>
                  <a:gd name="T33" fmla="*/ 2147483646 h 559"/>
                  <a:gd name="T34" fmla="*/ 2147483646 w 425"/>
                  <a:gd name="T35" fmla="*/ 2147483646 h 559"/>
                  <a:gd name="T36" fmla="*/ 2147483646 w 425"/>
                  <a:gd name="T37" fmla="*/ 2147483646 h 559"/>
                  <a:gd name="T38" fmla="*/ 2147483646 w 425"/>
                  <a:gd name="T39" fmla="*/ 2147483646 h 559"/>
                  <a:gd name="T40" fmla="*/ 2147483646 w 425"/>
                  <a:gd name="T41" fmla="*/ 2147483646 h 559"/>
                  <a:gd name="T42" fmla="*/ 2147483646 w 425"/>
                  <a:gd name="T43" fmla="*/ 2147483646 h 559"/>
                  <a:gd name="T44" fmla="*/ 2147483646 w 425"/>
                  <a:gd name="T45" fmla="*/ 2147483646 h 559"/>
                  <a:gd name="T46" fmla="*/ 2147483646 w 425"/>
                  <a:gd name="T47" fmla="*/ 2147483646 h 559"/>
                  <a:gd name="T48" fmla="*/ 2147483646 w 425"/>
                  <a:gd name="T49" fmla="*/ 2147483646 h 559"/>
                  <a:gd name="T50" fmla="*/ 2147483646 w 425"/>
                  <a:gd name="T51" fmla="*/ 2147483646 h 559"/>
                  <a:gd name="T52" fmla="*/ 2147483646 w 425"/>
                  <a:gd name="T53" fmla="*/ 2147483646 h 559"/>
                  <a:gd name="T54" fmla="*/ 2147483646 w 425"/>
                  <a:gd name="T55" fmla="*/ 2147483646 h 559"/>
                  <a:gd name="T56" fmla="*/ 2147483646 w 425"/>
                  <a:gd name="T57" fmla="*/ 0 h 559"/>
                  <a:gd name="T58" fmla="*/ 2147483646 w 425"/>
                  <a:gd name="T59" fmla="*/ 2147483646 h 559"/>
                  <a:gd name="T60" fmla="*/ 2147483646 w 425"/>
                  <a:gd name="T61" fmla="*/ 2147483646 h 559"/>
                  <a:gd name="T62" fmla="*/ 2147483646 w 425"/>
                  <a:gd name="T63" fmla="*/ 2147483646 h 559"/>
                  <a:gd name="T64" fmla="*/ 2147483646 w 425"/>
                  <a:gd name="T65" fmla="*/ 2147483646 h 559"/>
                  <a:gd name="T66" fmla="*/ 2147483646 w 425"/>
                  <a:gd name="T67" fmla="*/ 2147483646 h 559"/>
                  <a:gd name="T68" fmla="*/ 2147483646 w 425"/>
                  <a:gd name="T69" fmla="*/ 2147483646 h 559"/>
                  <a:gd name="T70" fmla="*/ 2147483646 w 425"/>
                  <a:gd name="T71" fmla="*/ 2147483646 h 559"/>
                  <a:gd name="T72" fmla="*/ 2147483646 w 425"/>
                  <a:gd name="T73" fmla="*/ 2147483646 h 559"/>
                  <a:gd name="T74" fmla="*/ 2147483646 w 425"/>
                  <a:gd name="T75" fmla="*/ 2147483646 h 559"/>
                  <a:gd name="T76" fmla="*/ 2147483646 w 425"/>
                  <a:gd name="T77" fmla="*/ 2147483646 h 559"/>
                  <a:gd name="T78" fmla="*/ 2147483646 w 425"/>
                  <a:gd name="T79" fmla="*/ 2147483646 h 559"/>
                  <a:gd name="T80" fmla="*/ 2147483646 w 425"/>
                  <a:gd name="T81" fmla="*/ 2147483646 h 559"/>
                  <a:gd name="T82" fmla="*/ 2147483646 w 425"/>
                  <a:gd name="T83" fmla="*/ 2147483646 h 559"/>
                  <a:gd name="T84" fmla="*/ 2147483646 w 425"/>
                  <a:gd name="T85" fmla="*/ 2147483646 h 559"/>
                  <a:gd name="T86" fmla="*/ 2147483646 w 425"/>
                  <a:gd name="T87" fmla="*/ 2147483646 h 559"/>
                  <a:gd name="T88" fmla="*/ 2147483646 w 425"/>
                  <a:gd name="T89" fmla="*/ 2147483646 h 559"/>
                  <a:gd name="T90" fmla="*/ 2147483646 w 425"/>
                  <a:gd name="T91" fmla="*/ 2147483646 h 559"/>
                  <a:gd name="T92" fmla="*/ 2147483646 w 425"/>
                  <a:gd name="T93" fmla="*/ 2147483646 h 559"/>
                  <a:gd name="T94" fmla="*/ 2147483646 w 425"/>
                  <a:gd name="T95" fmla="*/ 2147483646 h 559"/>
                  <a:gd name="T96" fmla="*/ 2147483646 w 425"/>
                  <a:gd name="T97" fmla="*/ 2147483646 h 559"/>
                  <a:gd name="T98" fmla="*/ 2147483646 w 425"/>
                  <a:gd name="T99" fmla="*/ 2147483646 h 559"/>
                  <a:gd name="T100" fmla="*/ 2147483646 w 425"/>
                  <a:gd name="T101" fmla="*/ 2147483646 h 559"/>
                  <a:gd name="T102" fmla="*/ 2147483646 w 425"/>
                  <a:gd name="T103" fmla="*/ 2147483646 h 559"/>
                  <a:gd name="T104" fmla="*/ 2147483646 w 425"/>
                  <a:gd name="T105" fmla="*/ 2147483646 h 559"/>
                  <a:gd name="T106" fmla="*/ 2147483646 w 425"/>
                  <a:gd name="T107" fmla="*/ 2147483646 h 559"/>
                  <a:gd name="T108" fmla="*/ 2147483646 w 425"/>
                  <a:gd name="T109" fmla="*/ 2147483646 h 559"/>
                  <a:gd name="T110" fmla="*/ 2147483646 w 425"/>
                  <a:gd name="T111" fmla="*/ 2147483646 h 559"/>
                  <a:gd name="T112" fmla="*/ 2147483646 w 425"/>
                  <a:gd name="T113" fmla="*/ 2147483646 h 559"/>
                  <a:gd name="T114" fmla="*/ 2147483646 w 425"/>
                  <a:gd name="T115" fmla="*/ 2147483646 h 559"/>
                  <a:gd name="T116" fmla="*/ 2147483646 w 425"/>
                  <a:gd name="T117" fmla="*/ 2147483646 h 559"/>
                  <a:gd name="T118" fmla="*/ 2147483646 w 425"/>
                  <a:gd name="T119" fmla="*/ 2147483646 h 559"/>
                  <a:gd name="T120" fmla="*/ 2147483646 w 425"/>
                  <a:gd name="T121" fmla="*/ 2147483646 h 559"/>
                  <a:gd name="T122" fmla="*/ 2147483646 w 425"/>
                  <a:gd name="T123" fmla="*/ 2147483646 h 5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25" h="559">
                    <a:moveTo>
                      <a:pt x="0" y="389"/>
                    </a:moveTo>
                    <a:lnTo>
                      <a:pt x="0" y="361"/>
                    </a:lnTo>
                    <a:lnTo>
                      <a:pt x="7" y="354"/>
                    </a:lnTo>
                    <a:lnTo>
                      <a:pt x="7" y="368"/>
                    </a:lnTo>
                    <a:lnTo>
                      <a:pt x="14" y="375"/>
                    </a:lnTo>
                    <a:lnTo>
                      <a:pt x="14" y="403"/>
                    </a:lnTo>
                    <a:lnTo>
                      <a:pt x="21" y="411"/>
                    </a:lnTo>
                    <a:lnTo>
                      <a:pt x="21" y="439"/>
                    </a:lnTo>
                    <a:lnTo>
                      <a:pt x="28" y="446"/>
                    </a:lnTo>
                    <a:lnTo>
                      <a:pt x="28" y="460"/>
                    </a:lnTo>
                    <a:lnTo>
                      <a:pt x="35" y="467"/>
                    </a:lnTo>
                    <a:lnTo>
                      <a:pt x="35" y="481"/>
                    </a:lnTo>
                    <a:lnTo>
                      <a:pt x="42" y="488"/>
                    </a:lnTo>
                    <a:lnTo>
                      <a:pt x="42" y="481"/>
                    </a:lnTo>
                    <a:lnTo>
                      <a:pt x="42" y="488"/>
                    </a:lnTo>
                    <a:lnTo>
                      <a:pt x="49" y="496"/>
                    </a:lnTo>
                    <a:lnTo>
                      <a:pt x="49" y="510"/>
                    </a:lnTo>
                    <a:lnTo>
                      <a:pt x="64" y="524"/>
                    </a:lnTo>
                    <a:lnTo>
                      <a:pt x="64" y="531"/>
                    </a:lnTo>
                    <a:lnTo>
                      <a:pt x="71" y="524"/>
                    </a:lnTo>
                    <a:lnTo>
                      <a:pt x="71" y="340"/>
                    </a:lnTo>
                    <a:lnTo>
                      <a:pt x="78" y="304"/>
                    </a:lnTo>
                    <a:lnTo>
                      <a:pt x="78" y="28"/>
                    </a:lnTo>
                    <a:lnTo>
                      <a:pt x="85" y="21"/>
                    </a:lnTo>
                    <a:lnTo>
                      <a:pt x="85" y="134"/>
                    </a:lnTo>
                    <a:lnTo>
                      <a:pt x="92" y="148"/>
                    </a:lnTo>
                    <a:lnTo>
                      <a:pt x="92" y="290"/>
                    </a:lnTo>
                    <a:lnTo>
                      <a:pt x="99" y="297"/>
                    </a:lnTo>
                    <a:lnTo>
                      <a:pt x="99" y="340"/>
                    </a:lnTo>
                    <a:lnTo>
                      <a:pt x="106" y="347"/>
                    </a:lnTo>
                    <a:lnTo>
                      <a:pt x="106" y="382"/>
                    </a:lnTo>
                    <a:lnTo>
                      <a:pt x="113" y="389"/>
                    </a:lnTo>
                    <a:lnTo>
                      <a:pt x="113" y="418"/>
                    </a:lnTo>
                    <a:lnTo>
                      <a:pt x="120" y="411"/>
                    </a:lnTo>
                    <a:lnTo>
                      <a:pt x="120" y="375"/>
                    </a:lnTo>
                    <a:lnTo>
                      <a:pt x="127" y="368"/>
                    </a:lnTo>
                    <a:lnTo>
                      <a:pt x="127" y="361"/>
                    </a:lnTo>
                    <a:lnTo>
                      <a:pt x="134" y="368"/>
                    </a:lnTo>
                    <a:lnTo>
                      <a:pt x="134" y="396"/>
                    </a:lnTo>
                    <a:lnTo>
                      <a:pt x="141" y="403"/>
                    </a:lnTo>
                    <a:lnTo>
                      <a:pt x="141" y="439"/>
                    </a:lnTo>
                    <a:lnTo>
                      <a:pt x="149" y="446"/>
                    </a:lnTo>
                    <a:lnTo>
                      <a:pt x="149" y="467"/>
                    </a:lnTo>
                    <a:lnTo>
                      <a:pt x="163" y="481"/>
                    </a:lnTo>
                    <a:lnTo>
                      <a:pt x="163" y="488"/>
                    </a:lnTo>
                    <a:lnTo>
                      <a:pt x="170" y="496"/>
                    </a:lnTo>
                    <a:lnTo>
                      <a:pt x="170" y="503"/>
                    </a:lnTo>
                    <a:lnTo>
                      <a:pt x="177" y="510"/>
                    </a:lnTo>
                    <a:lnTo>
                      <a:pt x="177" y="503"/>
                    </a:lnTo>
                    <a:lnTo>
                      <a:pt x="177" y="510"/>
                    </a:lnTo>
                    <a:lnTo>
                      <a:pt x="184" y="517"/>
                    </a:lnTo>
                    <a:lnTo>
                      <a:pt x="184" y="531"/>
                    </a:lnTo>
                    <a:lnTo>
                      <a:pt x="191" y="524"/>
                    </a:lnTo>
                    <a:lnTo>
                      <a:pt x="191" y="453"/>
                    </a:lnTo>
                    <a:lnTo>
                      <a:pt x="198" y="425"/>
                    </a:lnTo>
                    <a:lnTo>
                      <a:pt x="198" y="56"/>
                    </a:lnTo>
                    <a:lnTo>
                      <a:pt x="205" y="35"/>
                    </a:lnTo>
                    <a:lnTo>
                      <a:pt x="205" y="0"/>
                    </a:lnTo>
                    <a:lnTo>
                      <a:pt x="205" y="56"/>
                    </a:lnTo>
                    <a:lnTo>
                      <a:pt x="212" y="70"/>
                    </a:lnTo>
                    <a:lnTo>
                      <a:pt x="212" y="233"/>
                    </a:lnTo>
                    <a:lnTo>
                      <a:pt x="219" y="248"/>
                    </a:lnTo>
                    <a:lnTo>
                      <a:pt x="219" y="318"/>
                    </a:lnTo>
                    <a:lnTo>
                      <a:pt x="227" y="325"/>
                    </a:lnTo>
                    <a:lnTo>
                      <a:pt x="227" y="354"/>
                    </a:lnTo>
                    <a:lnTo>
                      <a:pt x="234" y="361"/>
                    </a:lnTo>
                    <a:lnTo>
                      <a:pt x="234" y="411"/>
                    </a:lnTo>
                    <a:lnTo>
                      <a:pt x="241" y="418"/>
                    </a:lnTo>
                    <a:lnTo>
                      <a:pt x="241" y="425"/>
                    </a:lnTo>
                    <a:lnTo>
                      <a:pt x="241" y="411"/>
                    </a:lnTo>
                    <a:lnTo>
                      <a:pt x="248" y="403"/>
                    </a:lnTo>
                    <a:lnTo>
                      <a:pt x="248" y="375"/>
                    </a:lnTo>
                    <a:lnTo>
                      <a:pt x="255" y="382"/>
                    </a:lnTo>
                    <a:lnTo>
                      <a:pt x="255" y="375"/>
                    </a:lnTo>
                    <a:lnTo>
                      <a:pt x="255" y="389"/>
                    </a:lnTo>
                    <a:lnTo>
                      <a:pt x="262" y="396"/>
                    </a:lnTo>
                    <a:lnTo>
                      <a:pt x="262" y="432"/>
                    </a:lnTo>
                    <a:lnTo>
                      <a:pt x="269" y="439"/>
                    </a:lnTo>
                    <a:lnTo>
                      <a:pt x="269" y="474"/>
                    </a:lnTo>
                    <a:lnTo>
                      <a:pt x="276" y="481"/>
                    </a:lnTo>
                    <a:lnTo>
                      <a:pt x="276" y="503"/>
                    </a:lnTo>
                    <a:lnTo>
                      <a:pt x="290" y="517"/>
                    </a:lnTo>
                    <a:lnTo>
                      <a:pt x="297" y="524"/>
                    </a:lnTo>
                    <a:lnTo>
                      <a:pt x="297" y="538"/>
                    </a:lnTo>
                    <a:lnTo>
                      <a:pt x="297" y="531"/>
                    </a:lnTo>
                    <a:lnTo>
                      <a:pt x="305" y="538"/>
                    </a:lnTo>
                    <a:lnTo>
                      <a:pt x="305" y="531"/>
                    </a:lnTo>
                    <a:lnTo>
                      <a:pt x="305" y="545"/>
                    </a:lnTo>
                    <a:lnTo>
                      <a:pt x="312" y="552"/>
                    </a:lnTo>
                    <a:lnTo>
                      <a:pt x="312" y="559"/>
                    </a:lnTo>
                    <a:lnTo>
                      <a:pt x="312" y="552"/>
                    </a:lnTo>
                    <a:lnTo>
                      <a:pt x="319" y="545"/>
                    </a:lnTo>
                    <a:lnTo>
                      <a:pt x="319" y="311"/>
                    </a:lnTo>
                    <a:lnTo>
                      <a:pt x="326" y="276"/>
                    </a:lnTo>
                    <a:lnTo>
                      <a:pt x="326" y="35"/>
                    </a:lnTo>
                    <a:lnTo>
                      <a:pt x="333" y="28"/>
                    </a:lnTo>
                    <a:lnTo>
                      <a:pt x="333" y="177"/>
                    </a:lnTo>
                    <a:lnTo>
                      <a:pt x="340" y="198"/>
                    </a:lnTo>
                    <a:lnTo>
                      <a:pt x="340" y="325"/>
                    </a:lnTo>
                    <a:lnTo>
                      <a:pt x="347" y="340"/>
                    </a:lnTo>
                    <a:lnTo>
                      <a:pt x="347" y="389"/>
                    </a:lnTo>
                    <a:lnTo>
                      <a:pt x="354" y="396"/>
                    </a:lnTo>
                    <a:lnTo>
                      <a:pt x="354" y="418"/>
                    </a:lnTo>
                    <a:lnTo>
                      <a:pt x="361" y="425"/>
                    </a:lnTo>
                    <a:lnTo>
                      <a:pt x="361" y="460"/>
                    </a:lnTo>
                    <a:lnTo>
                      <a:pt x="361" y="453"/>
                    </a:lnTo>
                    <a:lnTo>
                      <a:pt x="368" y="446"/>
                    </a:lnTo>
                    <a:lnTo>
                      <a:pt x="368" y="453"/>
                    </a:lnTo>
                    <a:lnTo>
                      <a:pt x="368" y="418"/>
                    </a:lnTo>
                    <a:lnTo>
                      <a:pt x="375" y="411"/>
                    </a:lnTo>
                    <a:lnTo>
                      <a:pt x="375" y="389"/>
                    </a:lnTo>
                    <a:lnTo>
                      <a:pt x="382" y="396"/>
                    </a:lnTo>
                    <a:lnTo>
                      <a:pt x="382" y="425"/>
                    </a:lnTo>
                    <a:lnTo>
                      <a:pt x="390" y="432"/>
                    </a:lnTo>
                    <a:lnTo>
                      <a:pt x="390" y="481"/>
                    </a:lnTo>
                    <a:lnTo>
                      <a:pt x="397" y="488"/>
                    </a:lnTo>
                    <a:lnTo>
                      <a:pt x="397" y="517"/>
                    </a:lnTo>
                    <a:lnTo>
                      <a:pt x="397" y="510"/>
                    </a:lnTo>
                    <a:lnTo>
                      <a:pt x="404" y="517"/>
                    </a:lnTo>
                    <a:lnTo>
                      <a:pt x="404" y="531"/>
                    </a:lnTo>
                    <a:lnTo>
                      <a:pt x="411" y="538"/>
                    </a:lnTo>
                    <a:lnTo>
                      <a:pt x="411" y="531"/>
                    </a:lnTo>
                    <a:lnTo>
                      <a:pt x="411" y="538"/>
                    </a:lnTo>
                    <a:lnTo>
                      <a:pt x="418" y="545"/>
                    </a:lnTo>
                    <a:lnTo>
                      <a:pt x="425" y="538"/>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85" name="Freeform 195">
                <a:extLst>
                  <a:ext uri="{FF2B5EF4-FFF2-40B4-BE49-F238E27FC236}">
                    <a16:creationId xmlns:a16="http://schemas.microsoft.com/office/drawing/2014/main" id="{3C298DF7-66A0-4A54-85A6-A69BD6C196CC}"/>
                  </a:ext>
                </a:extLst>
              </p:cNvPr>
              <p:cNvSpPr>
                <a:spLocks/>
              </p:cNvSpPr>
              <p:nvPr/>
            </p:nvSpPr>
            <p:spPr bwMode="auto">
              <a:xfrm>
                <a:off x="5232400" y="1544638"/>
                <a:ext cx="674688" cy="944563"/>
              </a:xfrm>
              <a:custGeom>
                <a:avLst/>
                <a:gdLst>
                  <a:gd name="T0" fmla="*/ 0 w 425"/>
                  <a:gd name="T1" fmla="*/ 2147483646 h 595"/>
                  <a:gd name="T2" fmla="*/ 2147483646 w 425"/>
                  <a:gd name="T3" fmla="*/ 2147483646 h 595"/>
                  <a:gd name="T4" fmla="*/ 2147483646 w 425"/>
                  <a:gd name="T5" fmla="*/ 2147483646 h 595"/>
                  <a:gd name="T6" fmla="*/ 2147483646 w 425"/>
                  <a:gd name="T7" fmla="*/ 2147483646 h 595"/>
                  <a:gd name="T8" fmla="*/ 2147483646 w 425"/>
                  <a:gd name="T9" fmla="*/ 2147483646 h 595"/>
                  <a:gd name="T10" fmla="*/ 2147483646 w 425"/>
                  <a:gd name="T11" fmla="*/ 2147483646 h 595"/>
                  <a:gd name="T12" fmla="*/ 2147483646 w 425"/>
                  <a:gd name="T13" fmla="*/ 2147483646 h 595"/>
                  <a:gd name="T14" fmla="*/ 2147483646 w 425"/>
                  <a:gd name="T15" fmla="*/ 2147483646 h 595"/>
                  <a:gd name="T16" fmla="*/ 2147483646 w 425"/>
                  <a:gd name="T17" fmla="*/ 2147483646 h 595"/>
                  <a:gd name="T18" fmla="*/ 2147483646 w 425"/>
                  <a:gd name="T19" fmla="*/ 2147483646 h 595"/>
                  <a:gd name="T20" fmla="*/ 2147483646 w 425"/>
                  <a:gd name="T21" fmla="*/ 2147483646 h 595"/>
                  <a:gd name="T22" fmla="*/ 2147483646 w 425"/>
                  <a:gd name="T23" fmla="*/ 2147483646 h 595"/>
                  <a:gd name="T24" fmla="*/ 2147483646 w 425"/>
                  <a:gd name="T25" fmla="*/ 2147483646 h 595"/>
                  <a:gd name="T26" fmla="*/ 2147483646 w 425"/>
                  <a:gd name="T27" fmla="*/ 2147483646 h 595"/>
                  <a:gd name="T28" fmla="*/ 2147483646 w 425"/>
                  <a:gd name="T29" fmla="*/ 2147483646 h 595"/>
                  <a:gd name="T30" fmla="*/ 2147483646 w 425"/>
                  <a:gd name="T31" fmla="*/ 2147483646 h 595"/>
                  <a:gd name="T32" fmla="*/ 2147483646 w 425"/>
                  <a:gd name="T33" fmla="*/ 2147483646 h 595"/>
                  <a:gd name="T34" fmla="*/ 2147483646 w 425"/>
                  <a:gd name="T35" fmla="*/ 2147483646 h 595"/>
                  <a:gd name="T36" fmla="*/ 2147483646 w 425"/>
                  <a:gd name="T37" fmla="*/ 2147483646 h 595"/>
                  <a:gd name="T38" fmla="*/ 2147483646 w 425"/>
                  <a:gd name="T39" fmla="*/ 2147483646 h 595"/>
                  <a:gd name="T40" fmla="*/ 2147483646 w 425"/>
                  <a:gd name="T41" fmla="*/ 2147483646 h 595"/>
                  <a:gd name="T42" fmla="*/ 2147483646 w 425"/>
                  <a:gd name="T43" fmla="*/ 2147483646 h 595"/>
                  <a:gd name="T44" fmla="*/ 2147483646 w 425"/>
                  <a:gd name="T45" fmla="*/ 2147483646 h 595"/>
                  <a:gd name="T46" fmla="*/ 2147483646 w 425"/>
                  <a:gd name="T47" fmla="*/ 2147483646 h 595"/>
                  <a:gd name="T48" fmla="*/ 2147483646 w 425"/>
                  <a:gd name="T49" fmla="*/ 2147483646 h 595"/>
                  <a:gd name="T50" fmla="*/ 2147483646 w 425"/>
                  <a:gd name="T51" fmla="*/ 2147483646 h 595"/>
                  <a:gd name="T52" fmla="*/ 2147483646 w 425"/>
                  <a:gd name="T53" fmla="*/ 2147483646 h 595"/>
                  <a:gd name="T54" fmla="*/ 2147483646 w 425"/>
                  <a:gd name="T55" fmla="*/ 2147483646 h 595"/>
                  <a:gd name="T56" fmla="*/ 2147483646 w 425"/>
                  <a:gd name="T57" fmla="*/ 2147483646 h 595"/>
                  <a:gd name="T58" fmla="*/ 2147483646 w 425"/>
                  <a:gd name="T59" fmla="*/ 2147483646 h 595"/>
                  <a:gd name="T60" fmla="*/ 2147483646 w 425"/>
                  <a:gd name="T61" fmla="*/ 2147483646 h 595"/>
                  <a:gd name="T62" fmla="*/ 2147483646 w 425"/>
                  <a:gd name="T63" fmla="*/ 2147483646 h 595"/>
                  <a:gd name="T64" fmla="*/ 2147483646 w 425"/>
                  <a:gd name="T65" fmla="*/ 2147483646 h 595"/>
                  <a:gd name="T66" fmla="*/ 2147483646 w 425"/>
                  <a:gd name="T67" fmla="*/ 2147483646 h 595"/>
                  <a:gd name="T68" fmla="*/ 2147483646 w 425"/>
                  <a:gd name="T69" fmla="*/ 2147483646 h 595"/>
                  <a:gd name="T70" fmla="*/ 2147483646 w 425"/>
                  <a:gd name="T71" fmla="*/ 2147483646 h 595"/>
                  <a:gd name="T72" fmla="*/ 2147483646 w 425"/>
                  <a:gd name="T73" fmla="*/ 2147483646 h 595"/>
                  <a:gd name="T74" fmla="*/ 2147483646 w 425"/>
                  <a:gd name="T75" fmla="*/ 2147483646 h 595"/>
                  <a:gd name="T76" fmla="*/ 2147483646 w 425"/>
                  <a:gd name="T77" fmla="*/ 2147483646 h 595"/>
                  <a:gd name="T78" fmla="*/ 2147483646 w 425"/>
                  <a:gd name="T79" fmla="*/ 2147483646 h 595"/>
                  <a:gd name="T80" fmla="*/ 2147483646 w 425"/>
                  <a:gd name="T81" fmla="*/ 2147483646 h 595"/>
                  <a:gd name="T82" fmla="*/ 2147483646 w 425"/>
                  <a:gd name="T83" fmla="*/ 2147483646 h 595"/>
                  <a:gd name="T84" fmla="*/ 2147483646 w 425"/>
                  <a:gd name="T85" fmla="*/ 2147483646 h 595"/>
                  <a:gd name="T86" fmla="*/ 2147483646 w 425"/>
                  <a:gd name="T87" fmla="*/ 2147483646 h 595"/>
                  <a:gd name="T88" fmla="*/ 2147483646 w 425"/>
                  <a:gd name="T89" fmla="*/ 2147483646 h 595"/>
                  <a:gd name="T90" fmla="*/ 2147483646 w 425"/>
                  <a:gd name="T91" fmla="*/ 2147483646 h 595"/>
                  <a:gd name="T92" fmla="*/ 2147483646 w 425"/>
                  <a:gd name="T93" fmla="*/ 2147483646 h 595"/>
                  <a:gd name="T94" fmla="*/ 2147483646 w 425"/>
                  <a:gd name="T95" fmla="*/ 2147483646 h 595"/>
                  <a:gd name="T96" fmla="*/ 2147483646 w 425"/>
                  <a:gd name="T97" fmla="*/ 2147483646 h 595"/>
                  <a:gd name="T98" fmla="*/ 2147483646 w 425"/>
                  <a:gd name="T99" fmla="*/ 2147483646 h 595"/>
                  <a:gd name="T100" fmla="*/ 2147483646 w 425"/>
                  <a:gd name="T101" fmla="*/ 2147483646 h 595"/>
                  <a:gd name="T102" fmla="*/ 2147483646 w 425"/>
                  <a:gd name="T103" fmla="*/ 2147483646 h 595"/>
                  <a:gd name="T104" fmla="*/ 2147483646 w 425"/>
                  <a:gd name="T105" fmla="*/ 2147483646 h 595"/>
                  <a:gd name="T106" fmla="*/ 2147483646 w 425"/>
                  <a:gd name="T107" fmla="*/ 2147483646 h 595"/>
                  <a:gd name="T108" fmla="*/ 2147483646 w 425"/>
                  <a:gd name="T109" fmla="*/ 2147483646 h 595"/>
                  <a:gd name="T110" fmla="*/ 2147483646 w 425"/>
                  <a:gd name="T111" fmla="*/ 2147483646 h 595"/>
                  <a:gd name="T112" fmla="*/ 2147483646 w 425"/>
                  <a:gd name="T113" fmla="*/ 2147483646 h 595"/>
                  <a:gd name="T114" fmla="*/ 2147483646 w 425"/>
                  <a:gd name="T115" fmla="*/ 2147483646 h 595"/>
                  <a:gd name="T116" fmla="*/ 2147483646 w 425"/>
                  <a:gd name="T117" fmla="*/ 2147483646 h 595"/>
                  <a:gd name="T118" fmla="*/ 2147483646 w 425"/>
                  <a:gd name="T119" fmla="*/ 2147483646 h 595"/>
                  <a:gd name="T120" fmla="*/ 2147483646 w 425"/>
                  <a:gd name="T121" fmla="*/ 2147483646 h 595"/>
                  <a:gd name="T122" fmla="*/ 2147483646 w 425"/>
                  <a:gd name="T123" fmla="*/ 2147483646 h 595"/>
                  <a:gd name="T124" fmla="*/ 2147483646 w 425"/>
                  <a:gd name="T125" fmla="*/ 2147483646 h 5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25" h="595">
                    <a:moveTo>
                      <a:pt x="0" y="517"/>
                    </a:moveTo>
                    <a:lnTo>
                      <a:pt x="0" y="531"/>
                    </a:lnTo>
                    <a:lnTo>
                      <a:pt x="14" y="545"/>
                    </a:lnTo>
                    <a:lnTo>
                      <a:pt x="7" y="545"/>
                    </a:lnTo>
                    <a:lnTo>
                      <a:pt x="14" y="319"/>
                    </a:lnTo>
                    <a:lnTo>
                      <a:pt x="21" y="276"/>
                    </a:lnTo>
                    <a:lnTo>
                      <a:pt x="21" y="0"/>
                    </a:lnTo>
                    <a:lnTo>
                      <a:pt x="28" y="7"/>
                    </a:lnTo>
                    <a:lnTo>
                      <a:pt x="28" y="113"/>
                    </a:lnTo>
                    <a:lnTo>
                      <a:pt x="35" y="127"/>
                    </a:lnTo>
                    <a:lnTo>
                      <a:pt x="35" y="276"/>
                    </a:lnTo>
                    <a:lnTo>
                      <a:pt x="43" y="297"/>
                    </a:lnTo>
                    <a:lnTo>
                      <a:pt x="43" y="333"/>
                    </a:lnTo>
                    <a:lnTo>
                      <a:pt x="50" y="340"/>
                    </a:lnTo>
                    <a:lnTo>
                      <a:pt x="50" y="368"/>
                    </a:lnTo>
                    <a:lnTo>
                      <a:pt x="57" y="375"/>
                    </a:lnTo>
                    <a:lnTo>
                      <a:pt x="57" y="432"/>
                    </a:lnTo>
                    <a:lnTo>
                      <a:pt x="64" y="439"/>
                    </a:lnTo>
                    <a:lnTo>
                      <a:pt x="64" y="446"/>
                    </a:lnTo>
                    <a:lnTo>
                      <a:pt x="64" y="425"/>
                    </a:lnTo>
                    <a:lnTo>
                      <a:pt x="78" y="411"/>
                    </a:lnTo>
                    <a:lnTo>
                      <a:pt x="71" y="411"/>
                    </a:lnTo>
                    <a:lnTo>
                      <a:pt x="78" y="425"/>
                    </a:lnTo>
                    <a:lnTo>
                      <a:pt x="85" y="432"/>
                    </a:lnTo>
                    <a:lnTo>
                      <a:pt x="85" y="475"/>
                    </a:lnTo>
                    <a:lnTo>
                      <a:pt x="92" y="482"/>
                    </a:lnTo>
                    <a:lnTo>
                      <a:pt x="92" y="510"/>
                    </a:lnTo>
                    <a:lnTo>
                      <a:pt x="99" y="517"/>
                    </a:lnTo>
                    <a:lnTo>
                      <a:pt x="99" y="531"/>
                    </a:lnTo>
                    <a:lnTo>
                      <a:pt x="106" y="538"/>
                    </a:lnTo>
                    <a:lnTo>
                      <a:pt x="113" y="545"/>
                    </a:lnTo>
                    <a:lnTo>
                      <a:pt x="120" y="552"/>
                    </a:lnTo>
                    <a:lnTo>
                      <a:pt x="120" y="560"/>
                    </a:lnTo>
                    <a:lnTo>
                      <a:pt x="120" y="552"/>
                    </a:lnTo>
                    <a:lnTo>
                      <a:pt x="128" y="560"/>
                    </a:lnTo>
                    <a:lnTo>
                      <a:pt x="128" y="574"/>
                    </a:lnTo>
                    <a:lnTo>
                      <a:pt x="135" y="567"/>
                    </a:lnTo>
                    <a:lnTo>
                      <a:pt x="135" y="524"/>
                    </a:lnTo>
                    <a:lnTo>
                      <a:pt x="142" y="510"/>
                    </a:lnTo>
                    <a:lnTo>
                      <a:pt x="142" y="163"/>
                    </a:lnTo>
                    <a:lnTo>
                      <a:pt x="149" y="134"/>
                    </a:lnTo>
                    <a:lnTo>
                      <a:pt x="149" y="64"/>
                    </a:lnTo>
                    <a:lnTo>
                      <a:pt x="149" y="85"/>
                    </a:lnTo>
                    <a:lnTo>
                      <a:pt x="156" y="99"/>
                    </a:lnTo>
                    <a:lnTo>
                      <a:pt x="156" y="276"/>
                    </a:lnTo>
                    <a:lnTo>
                      <a:pt x="163" y="290"/>
                    </a:lnTo>
                    <a:lnTo>
                      <a:pt x="163" y="375"/>
                    </a:lnTo>
                    <a:lnTo>
                      <a:pt x="170" y="382"/>
                    </a:lnTo>
                    <a:lnTo>
                      <a:pt x="170" y="418"/>
                    </a:lnTo>
                    <a:lnTo>
                      <a:pt x="177" y="425"/>
                    </a:lnTo>
                    <a:lnTo>
                      <a:pt x="177" y="467"/>
                    </a:lnTo>
                    <a:lnTo>
                      <a:pt x="184" y="475"/>
                    </a:lnTo>
                    <a:lnTo>
                      <a:pt x="184" y="482"/>
                    </a:lnTo>
                    <a:lnTo>
                      <a:pt x="184" y="475"/>
                    </a:lnTo>
                    <a:lnTo>
                      <a:pt x="191" y="467"/>
                    </a:lnTo>
                    <a:lnTo>
                      <a:pt x="191" y="439"/>
                    </a:lnTo>
                    <a:lnTo>
                      <a:pt x="198" y="432"/>
                    </a:lnTo>
                    <a:lnTo>
                      <a:pt x="198" y="425"/>
                    </a:lnTo>
                    <a:lnTo>
                      <a:pt x="206" y="432"/>
                    </a:lnTo>
                    <a:lnTo>
                      <a:pt x="206" y="467"/>
                    </a:lnTo>
                    <a:lnTo>
                      <a:pt x="213" y="475"/>
                    </a:lnTo>
                    <a:lnTo>
                      <a:pt x="213" y="517"/>
                    </a:lnTo>
                    <a:lnTo>
                      <a:pt x="220" y="524"/>
                    </a:lnTo>
                    <a:lnTo>
                      <a:pt x="220" y="545"/>
                    </a:lnTo>
                    <a:lnTo>
                      <a:pt x="227" y="552"/>
                    </a:lnTo>
                    <a:lnTo>
                      <a:pt x="227" y="545"/>
                    </a:lnTo>
                    <a:lnTo>
                      <a:pt x="227" y="552"/>
                    </a:lnTo>
                    <a:lnTo>
                      <a:pt x="234" y="560"/>
                    </a:lnTo>
                    <a:lnTo>
                      <a:pt x="234" y="552"/>
                    </a:lnTo>
                    <a:lnTo>
                      <a:pt x="234" y="560"/>
                    </a:lnTo>
                    <a:lnTo>
                      <a:pt x="241" y="552"/>
                    </a:lnTo>
                    <a:lnTo>
                      <a:pt x="241" y="567"/>
                    </a:lnTo>
                    <a:lnTo>
                      <a:pt x="248" y="574"/>
                    </a:lnTo>
                    <a:lnTo>
                      <a:pt x="248" y="581"/>
                    </a:lnTo>
                    <a:lnTo>
                      <a:pt x="255" y="574"/>
                    </a:lnTo>
                    <a:lnTo>
                      <a:pt x="255" y="453"/>
                    </a:lnTo>
                    <a:lnTo>
                      <a:pt x="262" y="425"/>
                    </a:lnTo>
                    <a:lnTo>
                      <a:pt x="262" y="78"/>
                    </a:lnTo>
                    <a:lnTo>
                      <a:pt x="269" y="71"/>
                    </a:lnTo>
                    <a:lnTo>
                      <a:pt x="269" y="56"/>
                    </a:lnTo>
                    <a:lnTo>
                      <a:pt x="269" y="127"/>
                    </a:lnTo>
                    <a:lnTo>
                      <a:pt x="276" y="142"/>
                    </a:lnTo>
                    <a:lnTo>
                      <a:pt x="276" y="297"/>
                    </a:lnTo>
                    <a:lnTo>
                      <a:pt x="283" y="312"/>
                    </a:lnTo>
                    <a:lnTo>
                      <a:pt x="283" y="382"/>
                    </a:lnTo>
                    <a:lnTo>
                      <a:pt x="291" y="390"/>
                    </a:lnTo>
                    <a:lnTo>
                      <a:pt x="291" y="418"/>
                    </a:lnTo>
                    <a:lnTo>
                      <a:pt x="298" y="425"/>
                    </a:lnTo>
                    <a:lnTo>
                      <a:pt x="298" y="475"/>
                    </a:lnTo>
                    <a:lnTo>
                      <a:pt x="305" y="482"/>
                    </a:lnTo>
                    <a:lnTo>
                      <a:pt x="305" y="496"/>
                    </a:lnTo>
                    <a:lnTo>
                      <a:pt x="305" y="489"/>
                    </a:lnTo>
                    <a:lnTo>
                      <a:pt x="312" y="482"/>
                    </a:lnTo>
                    <a:lnTo>
                      <a:pt x="312" y="460"/>
                    </a:lnTo>
                    <a:lnTo>
                      <a:pt x="319" y="453"/>
                    </a:lnTo>
                    <a:lnTo>
                      <a:pt x="319" y="446"/>
                    </a:lnTo>
                    <a:lnTo>
                      <a:pt x="319" y="460"/>
                    </a:lnTo>
                    <a:lnTo>
                      <a:pt x="326" y="467"/>
                    </a:lnTo>
                    <a:lnTo>
                      <a:pt x="326" y="496"/>
                    </a:lnTo>
                    <a:lnTo>
                      <a:pt x="333" y="503"/>
                    </a:lnTo>
                    <a:lnTo>
                      <a:pt x="333" y="538"/>
                    </a:lnTo>
                    <a:lnTo>
                      <a:pt x="340" y="545"/>
                    </a:lnTo>
                    <a:lnTo>
                      <a:pt x="340" y="560"/>
                    </a:lnTo>
                    <a:lnTo>
                      <a:pt x="347" y="567"/>
                    </a:lnTo>
                    <a:lnTo>
                      <a:pt x="347" y="574"/>
                    </a:lnTo>
                    <a:lnTo>
                      <a:pt x="354" y="581"/>
                    </a:lnTo>
                    <a:lnTo>
                      <a:pt x="354" y="574"/>
                    </a:lnTo>
                    <a:lnTo>
                      <a:pt x="361" y="581"/>
                    </a:lnTo>
                    <a:lnTo>
                      <a:pt x="376" y="595"/>
                    </a:lnTo>
                    <a:lnTo>
                      <a:pt x="369" y="595"/>
                    </a:lnTo>
                    <a:lnTo>
                      <a:pt x="376" y="425"/>
                    </a:lnTo>
                    <a:lnTo>
                      <a:pt x="383" y="397"/>
                    </a:lnTo>
                    <a:lnTo>
                      <a:pt x="383" y="85"/>
                    </a:lnTo>
                    <a:lnTo>
                      <a:pt x="390" y="71"/>
                    </a:lnTo>
                    <a:lnTo>
                      <a:pt x="390" y="64"/>
                    </a:lnTo>
                    <a:lnTo>
                      <a:pt x="390" y="156"/>
                    </a:lnTo>
                    <a:lnTo>
                      <a:pt x="397" y="170"/>
                    </a:lnTo>
                    <a:lnTo>
                      <a:pt x="397" y="304"/>
                    </a:lnTo>
                    <a:lnTo>
                      <a:pt x="404" y="319"/>
                    </a:lnTo>
                    <a:lnTo>
                      <a:pt x="404" y="382"/>
                    </a:lnTo>
                    <a:lnTo>
                      <a:pt x="411" y="390"/>
                    </a:lnTo>
                    <a:lnTo>
                      <a:pt x="411" y="418"/>
                    </a:lnTo>
                    <a:lnTo>
                      <a:pt x="418" y="432"/>
                    </a:lnTo>
                    <a:lnTo>
                      <a:pt x="418" y="489"/>
                    </a:lnTo>
                    <a:lnTo>
                      <a:pt x="425" y="496"/>
                    </a:lnTo>
                    <a:lnTo>
                      <a:pt x="425" y="510"/>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86" name="Freeform 196">
                <a:extLst>
                  <a:ext uri="{FF2B5EF4-FFF2-40B4-BE49-F238E27FC236}">
                    <a16:creationId xmlns:a16="http://schemas.microsoft.com/office/drawing/2014/main" id="{DFE147E9-6C41-44D8-8361-49A840DB8A80}"/>
                  </a:ext>
                </a:extLst>
              </p:cNvPr>
              <p:cNvSpPr>
                <a:spLocks/>
              </p:cNvSpPr>
              <p:nvPr/>
            </p:nvSpPr>
            <p:spPr bwMode="auto">
              <a:xfrm>
                <a:off x="5907088" y="1679575"/>
                <a:ext cx="674688" cy="877888"/>
              </a:xfrm>
              <a:custGeom>
                <a:avLst/>
                <a:gdLst>
                  <a:gd name="T0" fmla="*/ 0 w 425"/>
                  <a:gd name="T1" fmla="*/ 2147483646 h 553"/>
                  <a:gd name="T2" fmla="*/ 2147483646 w 425"/>
                  <a:gd name="T3" fmla="*/ 2147483646 h 553"/>
                  <a:gd name="T4" fmla="*/ 2147483646 w 425"/>
                  <a:gd name="T5" fmla="*/ 2147483646 h 553"/>
                  <a:gd name="T6" fmla="*/ 2147483646 w 425"/>
                  <a:gd name="T7" fmla="*/ 2147483646 h 553"/>
                  <a:gd name="T8" fmla="*/ 2147483646 w 425"/>
                  <a:gd name="T9" fmla="*/ 2147483646 h 553"/>
                  <a:gd name="T10" fmla="*/ 2147483646 w 425"/>
                  <a:gd name="T11" fmla="*/ 2147483646 h 553"/>
                  <a:gd name="T12" fmla="*/ 2147483646 w 425"/>
                  <a:gd name="T13" fmla="*/ 2147483646 h 553"/>
                  <a:gd name="T14" fmla="*/ 2147483646 w 425"/>
                  <a:gd name="T15" fmla="*/ 2147483646 h 553"/>
                  <a:gd name="T16" fmla="*/ 2147483646 w 425"/>
                  <a:gd name="T17" fmla="*/ 2147483646 h 553"/>
                  <a:gd name="T18" fmla="*/ 2147483646 w 425"/>
                  <a:gd name="T19" fmla="*/ 2147483646 h 553"/>
                  <a:gd name="T20" fmla="*/ 2147483646 w 425"/>
                  <a:gd name="T21" fmla="*/ 2147483646 h 553"/>
                  <a:gd name="T22" fmla="*/ 2147483646 w 425"/>
                  <a:gd name="T23" fmla="*/ 2147483646 h 553"/>
                  <a:gd name="T24" fmla="*/ 2147483646 w 425"/>
                  <a:gd name="T25" fmla="*/ 2147483646 h 553"/>
                  <a:gd name="T26" fmla="*/ 2147483646 w 425"/>
                  <a:gd name="T27" fmla="*/ 2147483646 h 553"/>
                  <a:gd name="T28" fmla="*/ 2147483646 w 425"/>
                  <a:gd name="T29" fmla="*/ 2147483646 h 553"/>
                  <a:gd name="T30" fmla="*/ 2147483646 w 425"/>
                  <a:gd name="T31" fmla="*/ 2147483646 h 553"/>
                  <a:gd name="T32" fmla="*/ 2147483646 w 425"/>
                  <a:gd name="T33" fmla="*/ 2147483646 h 553"/>
                  <a:gd name="T34" fmla="*/ 2147483646 w 425"/>
                  <a:gd name="T35" fmla="*/ 2147483646 h 553"/>
                  <a:gd name="T36" fmla="*/ 2147483646 w 425"/>
                  <a:gd name="T37" fmla="*/ 2147483646 h 553"/>
                  <a:gd name="T38" fmla="*/ 2147483646 w 425"/>
                  <a:gd name="T39" fmla="*/ 2147483646 h 553"/>
                  <a:gd name="T40" fmla="*/ 2147483646 w 425"/>
                  <a:gd name="T41" fmla="*/ 2147483646 h 553"/>
                  <a:gd name="T42" fmla="*/ 2147483646 w 425"/>
                  <a:gd name="T43" fmla="*/ 2147483646 h 553"/>
                  <a:gd name="T44" fmla="*/ 2147483646 w 425"/>
                  <a:gd name="T45" fmla="*/ 2147483646 h 553"/>
                  <a:gd name="T46" fmla="*/ 2147483646 w 425"/>
                  <a:gd name="T47" fmla="*/ 2147483646 h 553"/>
                  <a:gd name="T48" fmla="*/ 2147483646 w 425"/>
                  <a:gd name="T49" fmla="*/ 2147483646 h 553"/>
                  <a:gd name="T50" fmla="*/ 2147483646 w 425"/>
                  <a:gd name="T51" fmla="*/ 2147483646 h 553"/>
                  <a:gd name="T52" fmla="*/ 2147483646 w 425"/>
                  <a:gd name="T53" fmla="*/ 2147483646 h 553"/>
                  <a:gd name="T54" fmla="*/ 2147483646 w 425"/>
                  <a:gd name="T55" fmla="*/ 2147483646 h 553"/>
                  <a:gd name="T56" fmla="*/ 2147483646 w 425"/>
                  <a:gd name="T57" fmla="*/ 2147483646 h 553"/>
                  <a:gd name="T58" fmla="*/ 2147483646 w 425"/>
                  <a:gd name="T59" fmla="*/ 2147483646 h 553"/>
                  <a:gd name="T60" fmla="*/ 2147483646 w 425"/>
                  <a:gd name="T61" fmla="*/ 2147483646 h 553"/>
                  <a:gd name="T62" fmla="*/ 2147483646 w 425"/>
                  <a:gd name="T63" fmla="*/ 2147483646 h 553"/>
                  <a:gd name="T64" fmla="*/ 2147483646 w 425"/>
                  <a:gd name="T65" fmla="*/ 2147483646 h 553"/>
                  <a:gd name="T66" fmla="*/ 2147483646 w 425"/>
                  <a:gd name="T67" fmla="*/ 2147483646 h 553"/>
                  <a:gd name="T68" fmla="*/ 2147483646 w 425"/>
                  <a:gd name="T69" fmla="*/ 2147483646 h 553"/>
                  <a:gd name="T70" fmla="*/ 2147483646 w 425"/>
                  <a:gd name="T71" fmla="*/ 2147483646 h 553"/>
                  <a:gd name="T72" fmla="*/ 2147483646 w 425"/>
                  <a:gd name="T73" fmla="*/ 2147483646 h 553"/>
                  <a:gd name="T74" fmla="*/ 2147483646 w 425"/>
                  <a:gd name="T75" fmla="*/ 2147483646 h 553"/>
                  <a:gd name="T76" fmla="*/ 2147483646 w 425"/>
                  <a:gd name="T77" fmla="*/ 2147483646 h 553"/>
                  <a:gd name="T78" fmla="*/ 2147483646 w 425"/>
                  <a:gd name="T79" fmla="*/ 2147483646 h 553"/>
                  <a:gd name="T80" fmla="*/ 2147483646 w 425"/>
                  <a:gd name="T81" fmla="*/ 2147483646 h 553"/>
                  <a:gd name="T82" fmla="*/ 2147483646 w 425"/>
                  <a:gd name="T83" fmla="*/ 2147483646 h 553"/>
                  <a:gd name="T84" fmla="*/ 2147483646 w 425"/>
                  <a:gd name="T85" fmla="*/ 2147483646 h 553"/>
                  <a:gd name="T86" fmla="*/ 2147483646 w 425"/>
                  <a:gd name="T87" fmla="*/ 2147483646 h 553"/>
                  <a:gd name="T88" fmla="*/ 2147483646 w 425"/>
                  <a:gd name="T89" fmla="*/ 2147483646 h 553"/>
                  <a:gd name="T90" fmla="*/ 2147483646 w 425"/>
                  <a:gd name="T91" fmla="*/ 2147483646 h 553"/>
                  <a:gd name="T92" fmla="*/ 2147483646 w 425"/>
                  <a:gd name="T93" fmla="*/ 2147483646 h 553"/>
                  <a:gd name="T94" fmla="*/ 2147483646 w 425"/>
                  <a:gd name="T95" fmla="*/ 2147483646 h 553"/>
                  <a:gd name="T96" fmla="*/ 2147483646 w 425"/>
                  <a:gd name="T97" fmla="*/ 2147483646 h 553"/>
                  <a:gd name="T98" fmla="*/ 2147483646 w 425"/>
                  <a:gd name="T99" fmla="*/ 2147483646 h 553"/>
                  <a:gd name="T100" fmla="*/ 2147483646 w 425"/>
                  <a:gd name="T101" fmla="*/ 2147483646 h 553"/>
                  <a:gd name="T102" fmla="*/ 2147483646 w 425"/>
                  <a:gd name="T103" fmla="*/ 2147483646 h 553"/>
                  <a:gd name="T104" fmla="*/ 2147483646 w 425"/>
                  <a:gd name="T105" fmla="*/ 2147483646 h 553"/>
                  <a:gd name="T106" fmla="*/ 2147483646 w 425"/>
                  <a:gd name="T107" fmla="*/ 2147483646 h 553"/>
                  <a:gd name="T108" fmla="*/ 2147483646 w 425"/>
                  <a:gd name="T109" fmla="*/ 2147483646 h 553"/>
                  <a:gd name="T110" fmla="*/ 2147483646 w 425"/>
                  <a:gd name="T111" fmla="*/ 2147483646 h 553"/>
                  <a:gd name="T112" fmla="*/ 2147483646 w 425"/>
                  <a:gd name="T113" fmla="*/ 2147483646 h 553"/>
                  <a:gd name="T114" fmla="*/ 2147483646 w 425"/>
                  <a:gd name="T115" fmla="*/ 2147483646 h 553"/>
                  <a:gd name="T116" fmla="*/ 2147483646 w 425"/>
                  <a:gd name="T117" fmla="*/ 2147483646 h 553"/>
                  <a:gd name="T118" fmla="*/ 2147483646 w 425"/>
                  <a:gd name="T119" fmla="*/ 2147483646 h 553"/>
                  <a:gd name="T120" fmla="*/ 2147483646 w 425"/>
                  <a:gd name="T121" fmla="*/ 2147483646 h 553"/>
                  <a:gd name="T122" fmla="*/ 2147483646 w 425"/>
                  <a:gd name="T123" fmla="*/ 2147483646 h 553"/>
                  <a:gd name="T124" fmla="*/ 2147483646 w 425"/>
                  <a:gd name="T125" fmla="*/ 2147483646 h 5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25" h="553">
                    <a:moveTo>
                      <a:pt x="0" y="425"/>
                    </a:moveTo>
                    <a:lnTo>
                      <a:pt x="0" y="418"/>
                    </a:lnTo>
                    <a:lnTo>
                      <a:pt x="7" y="411"/>
                    </a:lnTo>
                    <a:lnTo>
                      <a:pt x="7" y="397"/>
                    </a:lnTo>
                    <a:lnTo>
                      <a:pt x="14" y="390"/>
                    </a:lnTo>
                    <a:lnTo>
                      <a:pt x="14" y="397"/>
                    </a:lnTo>
                    <a:lnTo>
                      <a:pt x="14" y="390"/>
                    </a:lnTo>
                    <a:lnTo>
                      <a:pt x="22" y="397"/>
                    </a:lnTo>
                    <a:lnTo>
                      <a:pt x="22" y="425"/>
                    </a:lnTo>
                    <a:lnTo>
                      <a:pt x="29" y="432"/>
                    </a:lnTo>
                    <a:lnTo>
                      <a:pt x="29" y="475"/>
                    </a:lnTo>
                    <a:lnTo>
                      <a:pt x="36" y="482"/>
                    </a:lnTo>
                    <a:lnTo>
                      <a:pt x="36" y="496"/>
                    </a:lnTo>
                    <a:lnTo>
                      <a:pt x="50" y="510"/>
                    </a:lnTo>
                    <a:lnTo>
                      <a:pt x="43" y="510"/>
                    </a:lnTo>
                    <a:lnTo>
                      <a:pt x="50" y="510"/>
                    </a:lnTo>
                    <a:lnTo>
                      <a:pt x="57" y="517"/>
                    </a:lnTo>
                    <a:lnTo>
                      <a:pt x="57" y="510"/>
                    </a:lnTo>
                    <a:lnTo>
                      <a:pt x="57" y="517"/>
                    </a:lnTo>
                    <a:lnTo>
                      <a:pt x="64" y="524"/>
                    </a:lnTo>
                    <a:lnTo>
                      <a:pt x="64" y="517"/>
                    </a:lnTo>
                    <a:lnTo>
                      <a:pt x="71" y="503"/>
                    </a:lnTo>
                    <a:lnTo>
                      <a:pt x="71" y="219"/>
                    </a:lnTo>
                    <a:lnTo>
                      <a:pt x="78" y="184"/>
                    </a:lnTo>
                    <a:lnTo>
                      <a:pt x="78" y="0"/>
                    </a:lnTo>
                    <a:lnTo>
                      <a:pt x="85" y="7"/>
                    </a:lnTo>
                    <a:lnTo>
                      <a:pt x="85" y="142"/>
                    </a:lnTo>
                    <a:lnTo>
                      <a:pt x="92" y="156"/>
                    </a:lnTo>
                    <a:lnTo>
                      <a:pt x="92" y="262"/>
                    </a:lnTo>
                    <a:lnTo>
                      <a:pt x="99" y="276"/>
                    </a:lnTo>
                    <a:lnTo>
                      <a:pt x="99" y="326"/>
                    </a:lnTo>
                    <a:lnTo>
                      <a:pt x="107" y="333"/>
                    </a:lnTo>
                    <a:lnTo>
                      <a:pt x="107" y="375"/>
                    </a:lnTo>
                    <a:lnTo>
                      <a:pt x="114" y="382"/>
                    </a:lnTo>
                    <a:lnTo>
                      <a:pt x="114" y="432"/>
                    </a:lnTo>
                    <a:lnTo>
                      <a:pt x="121" y="439"/>
                    </a:lnTo>
                    <a:lnTo>
                      <a:pt x="121" y="446"/>
                    </a:lnTo>
                    <a:lnTo>
                      <a:pt x="121" y="432"/>
                    </a:lnTo>
                    <a:lnTo>
                      <a:pt x="128" y="439"/>
                    </a:lnTo>
                    <a:lnTo>
                      <a:pt x="128" y="411"/>
                    </a:lnTo>
                    <a:lnTo>
                      <a:pt x="135" y="404"/>
                    </a:lnTo>
                    <a:lnTo>
                      <a:pt x="135" y="418"/>
                    </a:lnTo>
                    <a:lnTo>
                      <a:pt x="142" y="425"/>
                    </a:lnTo>
                    <a:lnTo>
                      <a:pt x="142" y="460"/>
                    </a:lnTo>
                    <a:lnTo>
                      <a:pt x="149" y="467"/>
                    </a:lnTo>
                    <a:lnTo>
                      <a:pt x="149" y="503"/>
                    </a:lnTo>
                    <a:lnTo>
                      <a:pt x="156" y="510"/>
                    </a:lnTo>
                    <a:lnTo>
                      <a:pt x="156" y="517"/>
                    </a:lnTo>
                    <a:lnTo>
                      <a:pt x="163" y="524"/>
                    </a:lnTo>
                    <a:lnTo>
                      <a:pt x="170" y="524"/>
                    </a:lnTo>
                    <a:lnTo>
                      <a:pt x="177" y="531"/>
                    </a:lnTo>
                    <a:lnTo>
                      <a:pt x="177" y="538"/>
                    </a:lnTo>
                    <a:lnTo>
                      <a:pt x="177" y="531"/>
                    </a:lnTo>
                    <a:lnTo>
                      <a:pt x="185" y="524"/>
                    </a:lnTo>
                    <a:lnTo>
                      <a:pt x="185" y="340"/>
                    </a:lnTo>
                    <a:lnTo>
                      <a:pt x="192" y="312"/>
                    </a:lnTo>
                    <a:lnTo>
                      <a:pt x="192" y="42"/>
                    </a:lnTo>
                    <a:lnTo>
                      <a:pt x="199" y="35"/>
                    </a:lnTo>
                    <a:lnTo>
                      <a:pt x="199" y="134"/>
                    </a:lnTo>
                    <a:lnTo>
                      <a:pt x="206" y="149"/>
                    </a:lnTo>
                    <a:lnTo>
                      <a:pt x="206" y="283"/>
                    </a:lnTo>
                    <a:lnTo>
                      <a:pt x="213" y="290"/>
                    </a:lnTo>
                    <a:lnTo>
                      <a:pt x="213" y="354"/>
                    </a:lnTo>
                    <a:lnTo>
                      <a:pt x="220" y="361"/>
                    </a:lnTo>
                    <a:lnTo>
                      <a:pt x="220" y="397"/>
                    </a:lnTo>
                    <a:lnTo>
                      <a:pt x="227" y="404"/>
                    </a:lnTo>
                    <a:lnTo>
                      <a:pt x="227" y="453"/>
                    </a:lnTo>
                    <a:lnTo>
                      <a:pt x="234" y="460"/>
                    </a:lnTo>
                    <a:lnTo>
                      <a:pt x="234" y="467"/>
                    </a:lnTo>
                    <a:lnTo>
                      <a:pt x="241" y="460"/>
                    </a:lnTo>
                    <a:lnTo>
                      <a:pt x="241" y="425"/>
                    </a:lnTo>
                    <a:lnTo>
                      <a:pt x="248" y="418"/>
                    </a:lnTo>
                    <a:lnTo>
                      <a:pt x="248" y="397"/>
                    </a:lnTo>
                    <a:lnTo>
                      <a:pt x="255" y="404"/>
                    </a:lnTo>
                    <a:lnTo>
                      <a:pt x="255" y="425"/>
                    </a:lnTo>
                    <a:lnTo>
                      <a:pt x="262" y="432"/>
                    </a:lnTo>
                    <a:lnTo>
                      <a:pt x="262" y="482"/>
                    </a:lnTo>
                    <a:lnTo>
                      <a:pt x="270" y="489"/>
                    </a:lnTo>
                    <a:lnTo>
                      <a:pt x="270" y="524"/>
                    </a:lnTo>
                    <a:lnTo>
                      <a:pt x="277" y="531"/>
                    </a:lnTo>
                    <a:lnTo>
                      <a:pt x="277" y="524"/>
                    </a:lnTo>
                    <a:lnTo>
                      <a:pt x="277" y="538"/>
                    </a:lnTo>
                    <a:lnTo>
                      <a:pt x="284" y="531"/>
                    </a:lnTo>
                    <a:lnTo>
                      <a:pt x="284" y="538"/>
                    </a:lnTo>
                    <a:lnTo>
                      <a:pt x="284" y="531"/>
                    </a:lnTo>
                    <a:lnTo>
                      <a:pt x="291" y="531"/>
                    </a:lnTo>
                    <a:lnTo>
                      <a:pt x="298" y="510"/>
                    </a:lnTo>
                    <a:lnTo>
                      <a:pt x="298" y="333"/>
                    </a:lnTo>
                    <a:lnTo>
                      <a:pt x="305" y="290"/>
                    </a:lnTo>
                    <a:lnTo>
                      <a:pt x="305" y="7"/>
                    </a:lnTo>
                    <a:lnTo>
                      <a:pt x="312" y="14"/>
                    </a:lnTo>
                    <a:lnTo>
                      <a:pt x="312" y="92"/>
                    </a:lnTo>
                    <a:lnTo>
                      <a:pt x="319" y="106"/>
                    </a:lnTo>
                    <a:lnTo>
                      <a:pt x="319" y="227"/>
                    </a:lnTo>
                    <a:lnTo>
                      <a:pt x="326" y="234"/>
                    </a:lnTo>
                    <a:lnTo>
                      <a:pt x="326" y="297"/>
                    </a:lnTo>
                    <a:lnTo>
                      <a:pt x="333" y="305"/>
                    </a:lnTo>
                    <a:lnTo>
                      <a:pt x="333" y="354"/>
                    </a:lnTo>
                    <a:lnTo>
                      <a:pt x="340" y="361"/>
                    </a:lnTo>
                    <a:lnTo>
                      <a:pt x="340" y="432"/>
                    </a:lnTo>
                    <a:lnTo>
                      <a:pt x="348" y="439"/>
                    </a:lnTo>
                    <a:lnTo>
                      <a:pt x="348" y="453"/>
                    </a:lnTo>
                    <a:lnTo>
                      <a:pt x="348" y="446"/>
                    </a:lnTo>
                    <a:lnTo>
                      <a:pt x="355" y="439"/>
                    </a:lnTo>
                    <a:lnTo>
                      <a:pt x="355" y="418"/>
                    </a:lnTo>
                    <a:lnTo>
                      <a:pt x="362" y="411"/>
                    </a:lnTo>
                    <a:lnTo>
                      <a:pt x="362" y="404"/>
                    </a:lnTo>
                    <a:lnTo>
                      <a:pt x="362" y="411"/>
                    </a:lnTo>
                    <a:lnTo>
                      <a:pt x="369" y="418"/>
                    </a:lnTo>
                    <a:lnTo>
                      <a:pt x="369" y="446"/>
                    </a:lnTo>
                    <a:lnTo>
                      <a:pt x="376" y="453"/>
                    </a:lnTo>
                    <a:lnTo>
                      <a:pt x="376" y="482"/>
                    </a:lnTo>
                    <a:lnTo>
                      <a:pt x="383" y="489"/>
                    </a:lnTo>
                    <a:lnTo>
                      <a:pt x="383" y="482"/>
                    </a:lnTo>
                    <a:lnTo>
                      <a:pt x="383" y="503"/>
                    </a:lnTo>
                    <a:lnTo>
                      <a:pt x="390" y="510"/>
                    </a:lnTo>
                    <a:lnTo>
                      <a:pt x="390" y="503"/>
                    </a:lnTo>
                    <a:lnTo>
                      <a:pt x="390" y="524"/>
                    </a:lnTo>
                    <a:lnTo>
                      <a:pt x="397" y="531"/>
                    </a:lnTo>
                    <a:lnTo>
                      <a:pt x="397" y="538"/>
                    </a:lnTo>
                    <a:lnTo>
                      <a:pt x="404" y="545"/>
                    </a:lnTo>
                    <a:lnTo>
                      <a:pt x="411" y="553"/>
                    </a:lnTo>
                    <a:lnTo>
                      <a:pt x="411" y="531"/>
                    </a:lnTo>
                    <a:lnTo>
                      <a:pt x="418" y="517"/>
                    </a:lnTo>
                    <a:lnTo>
                      <a:pt x="418" y="170"/>
                    </a:lnTo>
                    <a:lnTo>
                      <a:pt x="425" y="134"/>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87" name="Freeform 197">
                <a:extLst>
                  <a:ext uri="{FF2B5EF4-FFF2-40B4-BE49-F238E27FC236}">
                    <a16:creationId xmlns:a16="http://schemas.microsoft.com/office/drawing/2014/main" id="{42A23D6B-F804-4871-964B-57092F5873E3}"/>
                  </a:ext>
                </a:extLst>
              </p:cNvPr>
              <p:cNvSpPr>
                <a:spLocks/>
              </p:cNvSpPr>
              <p:nvPr/>
            </p:nvSpPr>
            <p:spPr bwMode="auto">
              <a:xfrm>
                <a:off x="6581775" y="1679575"/>
                <a:ext cx="101600" cy="741363"/>
              </a:xfrm>
              <a:custGeom>
                <a:avLst/>
                <a:gdLst>
                  <a:gd name="T0" fmla="*/ 0 w 64"/>
                  <a:gd name="T1" fmla="*/ 2147483646 h 467"/>
                  <a:gd name="T2" fmla="*/ 0 w 64"/>
                  <a:gd name="T3" fmla="*/ 0 h 467"/>
                  <a:gd name="T4" fmla="*/ 0 w 64"/>
                  <a:gd name="T5" fmla="*/ 2147483646 h 467"/>
                  <a:gd name="T6" fmla="*/ 2147483646 w 64"/>
                  <a:gd name="T7" fmla="*/ 2147483646 h 467"/>
                  <a:gd name="T8" fmla="*/ 2147483646 w 64"/>
                  <a:gd name="T9" fmla="*/ 2147483646 h 467"/>
                  <a:gd name="T10" fmla="*/ 2147483646 w 64"/>
                  <a:gd name="T11" fmla="*/ 2147483646 h 467"/>
                  <a:gd name="T12" fmla="*/ 2147483646 w 64"/>
                  <a:gd name="T13" fmla="*/ 2147483646 h 467"/>
                  <a:gd name="T14" fmla="*/ 2147483646 w 64"/>
                  <a:gd name="T15" fmla="*/ 2147483646 h 467"/>
                  <a:gd name="T16" fmla="*/ 2147483646 w 64"/>
                  <a:gd name="T17" fmla="*/ 2147483646 h 467"/>
                  <a:gd name="T18" fmla="*/ 2147483646 w 64"/>
                  <a:gd name="T19" fmla="*/ 2147483646 h 467"/>
                  <a:gd name="T20" fmla="*/ 2147483646 w 64"/>
                  <a:gd name="T21" fmla="*/ 2147483646 h 467"/>
                  <a:gd name="T22" fmla="*/ 2147483646 w 64"/>
                  <a:gd name="T23" fmla="*/ 2147483646 h 467"/>
                  <a:gd name="T24" fmla="*/ 2147483646 w 64"/>
                  <a:gd name="T25" fmla="*/ 2147483646 h 467"/>
                  <a:gd name="T26" fmla="*/ 2147483646 w 64"/>
                  <a:gd name="T27" fmla="*/ 2147483646 h 467"/>
                  <a:gd name="T28" fmla="*/ 2147483646 w 64"/>
                  <a:gd name="T29" fmla="*/ 2147483646 h 467"/>
                  <a:gd name="T30" fmla="*/ 2147483646 w 64"/>
                  <a:gd name="T31" fmla="*/ 2147483646 h 467"/>
                  <a:gd name="T32" fmla="*/ 2147483646 w 64"/>
                  <a:gd name="T33" fmla="*/ 2147483646 h 467"/>
                  <a:gd name="T34" fmla="*/ 2147483646 w 64"/>
                  <a:gd name="T35" fmla="*/ 2147483646 h 467"/>
                  <a:gd name="T36" fmla="*/ 2147483646 w 64"/>
                  <a:gd name="T37" fmla="*/ 2147483646 h 467"/>
                  <a:gd name="T38" fmla="*/ 2147483646 w 64"/>
                  <a:gd name="T39" fmla="*/ 2147483646 h 467"/>
                  <a:gd name="T40" fmla="*/ 2147483646 w 64"/>
                  <a:gd name="T41" fmla="*/ 2147483646 h 46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4" h="467">
                    <a:moveTo>
                      <a:pt x="0" y="134"/>
                    </a:moveTo>
                    <a:lnTo>
                      <a:pt x="0" y="0"/>
                    </a:lnTo>
                    <a:lnTo>
                      <a:pt x="0" y="14"/>
                    </a:lnTo>
                    <a:lnTo>
                      <a:pt x="8" y="21"/>
                    </a:lnTo>
                    <a:lnTo>
                      <a:pt x="8" y="163"/>
                    </a:lnTo>
                    <a:lnTo>
                      <a:pt x="15" y="177"/>
                    </a:lnTo>
                    <a:lnTo>
                      <a:pt x="15" y="290"/>
                    </a:lnTo>
                    <a:lnTo>
                      <a:pt x="22" y="305"/>
                    </a:lnTo>
                    <a:lnTo>
                      <a:pt x="22" y="347"/>
                    </a:lnTo>
                    <a:lnTo>
                      <a:pt x="29" y="354"/>
                    </a:lnTo>
                    <a:lnTo>
                      <a:pt x="29" y="404"/>
                    </a:lnTo>
                    <a:lnTo>
                      <a:pt x="36" y="411"/>
                    </a:lnTo>
                    <a:lnTo>
                      <a:pt x="36" y="453"/>
                    </a:lnTo>
                    <a:lnTo>
                      <a:pt x="43" y="460"/>
                    </a:lnTo>
                    <a:lnTo>
                      <a:pt x="43" y="446"/>
                    </a:lnTo>
                    <a:lnTo>
                      <a:pt x="50" y="439"/>
                    </a:lnTo>
                    <a:lnTo>
                      <a:pt x="50" y="418"/>
                    </a:lnTo>
                    <a:lnTo>
                      <a:pt x="57" y="411"/>
                    </a:lnTo>
                    <a:lnTo>
                      <a:pt x="57" y="425"/>
                    </a:lnTo>
                    <a:lnTo>
                      <a:pt x="64" y="432"/>
                    </a:lnTo>
                    <a:lnTo>
                      <a:pt x="64" y="467"/>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grpSp>
        <p:sp>
          <p:nvSpPr>
            <p:cNvPr id="343" name="Line 202">
              <a:extLst>
                <a:ext uri="{FF2B5EF4-FFF2-40B4-BE49-F238E27FC236}">
                  <a16:creationId xmlns:a16="http://schemas.microsoft.com/office/drawing/2014/main" id="{3272F234-3CBE-4FB8-9D79-1146C21977BC}"/>
                </a:ext>
              </a:extLst>
            </p:cNvPr>
            <p:cNvSpPr>
              <a:spLocks noChangeShapeType="1"/>
            </p:cNvSpPr>
            <p:nvPr/>
          </p:nvSpPr>
          <p:spPr bwMode="auto">
            <a:xfrm flipV="1">
              <a:off x="2292728" y="4859575"/>
              <a:ext cx="0" cy="56496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44" name="Line 203">
              <a:extLst>
                <a:ext uri="{FF2B5EF4-FFF2-40B4-BE49-F238E27FC236}">
                  <a16:creationId xmlns:a16="http://schemas.microsoft.com/office/drawing/2014/main" id="{90D970D7-4D07-4867-BECB-663501B7696A}"/>
                </a:ext>
              </a:extLst>
            </p:cNvPr>
            <p:cNvSpPr>
              <a:spLocks noChangeShapeType="1"/>
            </p:cNvSpPr>
            <p:nvPr/>
          </p:nvSpPr>
          <p:spPr bwMode="auto">
            <a:xfrm>
              <a:off x="2372227" y="5462643"/>
              <a:ext cx="2648172"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45" name="Line 205">
              <a:extLst>
                <a:ext uri="{FF2B5EF4-FFF2-40B4-BE49-F238E27FC236}">
                  <a16:creationId xmlns:a16="http://schemas.microsoft.com/office/drawing/2014/main" id="{A7AE1902-8A4B-4A0B-875A-E60DCE3428B1}"/>
                </a:ext>
              </a:extLst>
            </p:cNvPr>
            <p:cNvSpPr>
              <a:spLocks noChangeShapeType="1"/>
            </p:cNvSpPr>
            <p:nvPr/>
          </p:nvSpPr>
          <p:spPr bwMode="auto">
            <a:xfrm flipV="1">
              <a:off x="2372227" y="5443122"/>
              <a:ext cx="0" cy="1952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46" name="Rectangle 207">
              <a:extLst>
                <a:ext uri="{FF2B5EF4-FFF2-40B4-BE49-F238E27FC236}">
                  <a16:creationId xmlns:a16="http://schemas.microsoft.com/office/drawing/2014/main" id="{FF1A40D6-C796-45AB-B824-A9D58C1913EC}"/>
                </a:ext>
              </a:extLst>
            </p:cNvPr>
            <p:cNvSpPr>
              <a:spLocks noChangeArrowheads="1"/>
            </p:cNvSpPr>
            <p:nvPr/>
          </p:nvSpPr>
          <p:spPr bwMode="auto">
            <a:xfrm>
              <a:off x="2354148" y="5474355"/>
              <a:ext cx="32481" cy="7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0</a:t>
              </a:r>
              <a:endParaRPr lang="en-US" altLang="en-US" sz="700"/>
            </a:p>
          </p:txBody>
        </p:sp>
        <p:sp>
          <p:nvSpPr>
            <p:cNvPr id="347" name="Line 208">
              <a:extLst>
                <a:ext uri="{FF2B5EF4-FFF2-40B4-BE49-F238E27FC236}">
                  <a16:creationId xmlns:a16="http://schemas.microsoft.com/office/drawing/2014/main" id="{A69DD955-6C76-42A8-8517-D700B563CEE6}"/>
                </a:ext>
              </a:extLst>
            </p:cNvPr>
            <p:cNvSpPr>
              <a:spLocks noChangeShapeType="1"/>
            </p:cNvSpPr>
            <p:nvPr/>
          </p:nvSpPr>
          <p:spPr bwMode="auto">
            <a:xfrm flipV="1">
              <a:off x="2634805" y="5443122"/>
              <a:ext cx="0" cy="1952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48" name="Line 211">
              <a:extLst>
                <a:ext uri="{FF2B5EF4-FFF2-40B4-BE49-F238E27FC236}">
                  <a16:creationId xmlns:a16="http://schemas.microsoft.com/office/drawing/2014/main" id="{2831B914-8B39-43C7-B613-B78A6E1E46F5}"/>
                </a:ext>
              </a:extLst>
            </p:cNvPr>
            <p:cNvSpPr>
              <a:spLocks noChangeShapeType="1"/>
            </p:cNvSpPr>
            <p:nvPr/>
          </p:nvSpPr>
          <p:spPr bwMode="auto">
            <a:xfrm flipV="1">
              <a:off x="2897384" y="5443122"/>
              <a:ext cx="0" cy="1952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49" name="Rectangle 213">
              <a:extLst>
                <a:ext uri="{FF2B5EF4-FFF2-40B4-BE49-F238E27FC236}">
                  <a16:creationId xmlns:a16="http://schemas.microsoft.com/office/drawing/2014/main" id="{C0551CC5-E746-4D18-B180-B4B10590C4BD}"/>
                </a:ext>
              </a:extLst>
            </p:cNvPr>
            <p:cNvSpPr>
              <a:spLocks noChangeArrowheads="1"/>
            </p:cNvSpPr>
            <p:nvPr/>
          </p:nvSpPr>
          <p:spPr bwMode="auto">
            <a:xfrm>
              <a:off x="2812153" y="5474355"/>
              <a:ext cx="129921" cy="7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1000</a:t>
              </a:r>
              <a:endParaRPr lang="en-US" altLang="en-US" sz="700"/>
            </a:p>
          </p:txBody>
        </p:sp>
        <p:sp>
          <p:nvSpPr>
            <p:cNvPr id="350" name="Line 214">
              <a:extLst>
                <a:ext uri="{FF2B5EF4-FFF2-40B4-BE49-F238E27FC236}">
                  <a16:creationId xmlns:a16="http://schemas.microsoft.com/office/drawing/2014/main" id="{6ECD0C92-79AC-49B9-B39F-4F5D68A87A0C}"/>
                </a:ext>
              </a:extLst>
            </p:cNvPr>
            <p:cNvSpPr>
              <a:spLocks noChangeShapeType="1"/>
            </p:cNvSpPr>
            <p:nvPr/>
          </p:nvSpPr>
          <p:spPr bwMode="auto">
            <a:xfrm flipV="1">
              <a:off x="3165990" y="5443122"/>
              <a:ext cx="0" cy="1952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51" name="Line 217">
              <a:extLst>
                <a:ext uri="{FF2B5EF4-FFF2-40B4-BE49-F238E27FC236}">
                  <a16:creationId xmlns:a16="http://schemas.microsoft.com/office/drawing/2014/main" id="{1F8B7843-37E7-484E-8384-A3A58591FC49}"/>
                </a:ext>
              </a:extLst>
            </p:cNvPr>
            <p:cNvSpPr>
              <a:spLocks noChangeShapeType="1"/>
            </p:cNvSpPr>
            <p:nvPr/>
          </p:nvSpPr>
          <p:spPr bwMode="auto">
            <a:xfrm flipV="1">
              <a:off x="3428568" y="5443122"/>
              <a:ext cx="0" cy="1952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52" name="Rectangle 219">
              <a:extLst>
                <a:ext uri="{FF2B5EF4-FFF2-40B4-BE49-F238E27FC236}">
                  <a16:creationId xmlns:a16="http://schemas.microsoft.com/office/drawing/2014/main" id="{F003F949-93F8-4BCD-B80B-6FDEA4A34120}"/>
                </a:ext>
              </a:extLst>
            </p:cNvPr>
            <p:cNvSpPr>
              <a:spLocks noChangeArrowheads="1"/>
            </p:cNvSpPr>
            <p:nvPr/>
          </p:nvSpPr>
          <p:spPr bwMode="auto">
            <a:xfrm>
              <a:off x="3342477" y="5474355"/>
              <a:ext cx="129921" cy="7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2000</a:t>
              </a:r>
              <a:endParaRPr lang="en-US" altLang="en-US" sz="700"/>
            </a:p>
          </p:txBody>
        </p:sp>
        <p:sp>
          <p:nvSpPr>
            <p:cNvPr id="353" name="Line 220">
              <a:extLst>
                <a:ext uri="{FF2B5EF4-FFF2-40B4-BE49-F238E27FC236}">
                  <a16:creationId xmlns:a16="http://schemas.microsoft.com/office/drawing/2014/main" id="{7A19BE80-5548-46B1-BF0A-0DCA03077873}"/>
                </a:ext>
              </a:extLst>
            </p:cNvPr>
            <p:cNvSpPr>
              <a:spLocks noChangeShapeType="1"/>
            </p:cNvSpPr>
            <p:nvPr/>
          </p:nvSpPr>
          <p:spPr bwMode="auto">
            <a:xfrm flipV="1">
              <a:off x="3696312" y="5443122"/>
              <a:ext cx="0" cy="1952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54" name="Line 223">
              <a:extLst>
                <a:ext uri="{FF2B5EF4-FFF2-40B4-BE49-F238E27FC236}">
                  <a16:creationId xmlns:a16="http://schemas.microsoft.com/office/drawing/2014/main" id="{CA9AFFF6-9929-4C27-B3FB-E290F1EB9AF1}"/>
                </a:ext>
              </a:extLst>
            </p:cNvPr>
            <p:cNvSpPr>
              <a:spLocks noChangeShapeType="1"/>
            </p:cNvSpPr>
            <p:nvPr/>
          </p:nvSpPr>
          <p:spPr bwMode="auto">
            <a:xfrm flipV="1">
              <a:off x="3958891" y="5443122"/>
              <a:ext cx="0" cy="1952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55" name="Rectangle 225">
              <a:extLst>
                <a:ext uri="{FF2B5EF4-FFF2-40B4-BE49-F238E27FC236}">
                  <a16:creationId xmlns:a16="http://schemas.microsoft.com/office/drawing/2014/main" id="{A3DBD4D8-E72D-4C8F-9D4F-7AB778613F6C}"/>
                </a:ext>
              </a:extLst>
            </p:cNvPr>
            <p:cNvSpPr>
              <a:spLocks noChangeArrowheads="1"/>
            </p:cNvSpPr>
            <p:nvPr/>
          </p:nvSpPr>
          <p:spPr bwMode="auto">
            <a:xfrm>
              <a:off x="3873661" y="5474355"/>
              <a:ext cx="129921" cy="7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3000</a:t>
              </a:r>
              <a:endParaRPr lang="en-US" altLang="en-US" sz="700"/>
            </a:p>
          </p:txBody>
        </p:sp>
        <p:sp>
          <p:nvSpPr>
            <p:cNvPr id="356" name="Line 226">
              <a:extLst>
                <a:ext uri="{FF2B5EF4-FFF2-40B4-BE49-F238E27FC236}">
                  <a16:creationId xmlns:a16="http://schemas.microsoft.com/office/drawing/2014/main" id="{FA2212F9-00BE-4E2F-B76C-46A2E50646C9}"/>
                </a:ext>
              </a:extLst>
            </p:cNvPr>
            <p:cNvSpPr>
              <a:spLocks noChangeShapeType="1"/>
            </p:cNvSpPr>
            <p:nvPr/>
          </p:nvSpPr>
          <p:spPr bwMode="auto">
            <a:xfrm flipV="1">
              <a:off x="4221470" y="5443122"/>
              <a:ext cx="0" cy="1952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57" name="Line 229">
              <a:extLst>
                <a:ext uri="{FF2B5EF4-FFF2-40B4-BE49-F238E27FC236}">
                  <a16:creationId xmlns:a16="http://schemas.microsoft.com/office/drawing/2014/main" id="{0DAB8C3A-F3C0-403C-B837-92DAD3DF4E42}"/>
                </a:ext>
              </a:extLst>
            </p:cNvPr>
            <p:cNvSpPr>
              <a:spLocks noChangeShapeType="1"/>
            </p:cNvSpPr>
            <p:nvPr/>
          </p:nvSpPr>
          <p:spPr bwMode="auto">
            <a:xfrm flipV="1">
              <a:off x="4490075" y="5443122"/>
              <a:ext cx="0" cy="1952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58" name="Rectangle 231">
              <a:extLst>
                <a:ext uri="{FF2B5EF4-FFF2-40B4-BE49-F238E27FC236}">
                  <a16:creationId xmlns:a16="http://schemas.microsoft.com/office/drawing/2014/main" id="{FFB6EB74-7403-4824-BFE5-7A94B8FC90B7}"/>
                </a:ext>
              </a:extLst>
            </p:cNvPr>
            <p:cNvSpPr>
              <a:spLocks noChangeArrowheads="1"/>
            </p:cNvSpPr>
            <p:nvPr/>
          </p:nvSpPr>
          <p:spPr bwMode="auto">
            <a:xfrm>
              <a:off x="4404845" y="5474355"/>
              <a:ext cx="129921" cy="7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4000</a:t>
              </a:r>
              <a:endParaRPr lang="en-US" altLang="en-US" sz="700"/>
            </a:p>
          </p:txBody>
        </p:sp>
        <p:sp>
          <p:nvSpPr>
            <p:cNvPr id="359" name="Line 232">
              <a:extLst>
                <a:ext uri="{FF2B5EF4-FFF2-40B4-BE49-F238E27FC236}">
                  <a16:creationId xmlns:a16="http://schemas.microsoft.com/office/drawing/2014/main" id="{BCDA9C67-EA57-439C-8C46-A0193C7DBB84}"/>
                </a:ext>
              </a:extLst>
            </p:cNvPr>
            <p:cNvSpPr>
              <a:spLocks noChangeShapeType="1"/>
            </p:cNvSpPr>
            <p:nvPr/>
          </p:nvSpPr>
          <p:spPr bwMode="auto">
            <a:xfrm flipV="1">
              <a:off x="4752654" y="5443122"/>
              <a:ext cx="0" cy="1952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60" name="Line 235">
              <a:extLst>
                <a:ext uri="{FF2B5EF4-FFF2-40B4-BE49-F238E27FC236}">
                  <a16:creationId xmlns:a16="http://schemas.microsoft.com/office/drawing/2014/main" id="{A348CD73-0151-4078-B350-B8FF2E23A036}"/>
                </a:ext>
              </a:extLst>
            </p:cNvPr>
            <p:cNvSpPr>
              <a:spLocks noChangeShapeType="1"/>
            </p:cNvSpPr>
            <p:nvPr/>
          </p:nvSpPr>
          <p:spPr bwMode="auto">
            <a:xfrm flipV="1">
              <a:off x="5020399" y="5443122"/>
              <a:ext cx="0" cy="1952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61" name="Rectangle 237">
              <a:extLst>
                <a:ext uri="{FF2B5EF4-FFF2-40B4-BE49-F238E27FC236}">
                  <a16:creationId xmlns:a16="http://schemas.microsoft.com/office/drawing/2014/main" id="{02C72991-89CB-4ADF-9C59-E16415A9A431}"/>
                </a:ext>
              </a:extLst>
            </p:cNvPr>
            <p:cNvSpPr>
              <a:spLocks noChangeArrowheads="1"/>
            </p:cNvSpPr>
            <p:nvPr/>
          </p:nvSpPr>
          <p:spPr bwMode="auto">
            <a:xfrm>
              <a:off x="4935168" y="5474355"/>
              <a:ext cx="129921" cy="7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5000</a:t>
              </a:r>
              <a:endParaRPr lang="en-US" altLang="en-US" sz="700"/>
            </a:p>
          </p:txBody>
        </p:sp>
        <p:sp>
          <p:nvSpPr>
            <p:cNvPr id="362" name="Line 238">
              <a:extLst>
                <a:ext uri="{FF2B5EF4-FFF2-40B4-BE49-F238E27FC236}">
                  <a16:creationId xmlns:a16="http://schemas.microsoft.com/office/drawing/2014/main" id="{041FF55F-C351-4727-B5F3-D4C4673594B9}"/>
                </a:ext>
              </a:extLst>
            </p:cNvPr>
            <p:cNvSpPr>
              <a:spLocks noChangeShapeType="1"/>
            </p:cNvSpPr>
            <p:nvPr/>
          </p:nvSpPr>
          <p:spPr bwMode="auto">
            <a:xfrm>
              <a:off x="2292728" y="5424543"/>
              <a:ext cx="2496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63" name="Line 239">
              <a:extLst>
                <a:ext uri="{FF2B5EF4-FFF2-40B4-BE49-F238E27FC236}">
                  <a16:creationId xmlns:a16="http://schemas.microsoft.com/office/drawing/2014/main" id="{FA3EF731-01CE-4ACA-BF80-14F315E589B1}"/>
                </a:ext>
              </a:extLst>
            </p:cNvPr>
            <p:cNvSpPr>
              <a:spLocks noChangeShapeType="1"/>
            </p:cNvSpPr>
            <p:nvPr/>
          </p:nvSpPr>
          <p:spPr bwMode="auto">
            <a:xfrm flipH="1">
              <a:off x="4990266" y="5462643"/>
              <a:ext cx="30132"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64" name="Rectangle 240">
              <a:extLst>
                <a:ext uri="{FF2B5EF4-FFF2-40B4-BE49-F238E27FC236}">
                  <a16:creationId xmlns:a16="http://schemas.microsoft.com/office/drawing/2014/main" id="{F266722F-5F82-4F38-A328-10F2A71D132C}"/>
                </a:ext>
              </a:extLst>
            </p:cNvPr>
            <p:cNvSpPr>
              <a:spLocks noChangeArrowheads="1"/>
            </p:cNvSpPr>
            <p:nvPr/>
          </p:nvSpPr>
          <p:spPr bwMode="auto">
            <a:xfrm>
              <a:off x="2225576" y="5392753"/>
              <a:ext cx="32481" cy="7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0</a:t>
              </a:r>
              <a:endParaRPr lang="en-US" altLang="en-US" sz="700"/>
            </a:p>
          </p:txBody>
        </p:sp>
        <p:sp>
          <p:nvSpPr>
            <p:cNvPr id="365" name="Line 241">
              <a:extLst>
                <a:ext uri="{FF2B5EF4-FFF2-40B4-BE49-F238E27FC236}">
                  <a16:creationId xmlns:a16="http://schemas.microsoft.com/office/drawing/2014/main" id="{49103D8D-0542-416D-842B-D9192742EBE6}"/>
                </a:ext>
              </a:extLst>
            </p:cNvPr>
            <p:cNvSpPr>
              <a:spLocks noChangeShapeType="1"/>
            </p:cNvSpPr>
            <p:nvPr/>
          </p:nvSpPr>
          <p:spPr bwMode="auto">
            <a:xfrm>
              <a:off x="2292728" y="5310211"/>
              <a:ext cx="2496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66" name="Rectangle 243">
              <a:extLst>
                <a:ext uri="{FF2B5EF4-FFF2-40B4-BE49-F238E27FC236}">
                  <a16:creationId xmlns:a16="http://schemas.microsoft.com/office/drawing/2014/main" id="{AA3C1198-7399-4A22-AE8A-ABBF8C8D188E}"/>
                </a:ext>
              </a:extLst>
            </p:cNvPr>
            <p:cNvSpPr>
              <a:spLocks noChangeArrowheads="1"/>
            </p:cNvSpPr>
            <p:nvPr/>
          </p:nvSpPr>
          <p:spPr bwMode="auto">
            <a:xfrm>
              <a:off x="2158425" y="5278421"/>
              <a:ext cx="81725" cy="7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0.2</a:t>
              </a:r>
              <a:endParaRPr lang="en-US" altLang="en-US" sz="700"/>
            </a:p>
          </p:txBody>
        </p:sp>
        <p:sp>
          <p:nvSpPr>
            <p:cNvPr id="367" name="Line 244">
              <a:extLst>
                <a:ext uri="{FF2B5EF4-FFF2-40B4-BE49-F238E27FC236}">
                  <a16:creationId xmlns:a16="http://schemas.microsoft.com/office/drawing/2014/main" id="{D01DA659-09D1-4610-8B8B-E95F849C36D8}"/>
                </a:ext>
              </a:extLst>
            </p:cNvPr>
            <p:cNvSpPr>
              <a:spLocks noChangeShapeType="1"/>
            </p:cNvSpPr>
            <p:nvPr/>
          </p:nvSpPr>
          <p:spPr bwMode="auto">
            <a:xfrm>
              <a:off x="2292728" y="5195321"/>
              <a:ext cx="2496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68" name="Rectangle 246">
              <a:extLst>
                <a:ext uri="{FF2B5EF4-FFF2-40B4-BE49-F238E27FC236}">
                  <a16:creationId xmlns:a16="http://schemas.microsoft.com/office/drawing/2014/main" id="{B43A0272-86D4-4C89-886D-64CD61BC1C55}"/>
                </a:ext>
              </a:extLst>
            </p:cNvPr>
            <p:cNvSpPr>
              <a:spLocks noChangeArrowheads="1"/>
            </p:cNvSpPr>
            <p:nvPr/>
          </p:nvSpPr>
          <p:spPr bwMode="auto">
            <a:xfrm>
              <a:off x="2158425" y="5163531"/>
              <a:ext cx="81725" cy="7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0.4</a:t>
              </a:r>
              <a:endParaRPr lang="en-US" altLang="en-US" sz="700"/>
            </a:p>
          </p:txBody>
        </p:sp>
        <p:sp>
          <p:nvSpPr>
            <p:cNvPr id="369" name="Line 247">
              <a:extLst>
                <a:ext uri="{FF2B5EF4-FFF2-40B4-BE49-F238E27FC236}">
                  <a16:creationId xmlns:a16="http://schemas.microsoft.com/office/drawing/2014/main" id="{12AC654F-E489-400D-97EE-9FB7491D2AE3}"/>
                </a:ext>
              </a:extLst>
            </p:cNvPr>
            <p:cNvSpPr>
              <a:spLocks noChangeShapeType="1"/>
            </p:cNvSpPr>
            <p:nvPr/>
          </p:nvSpPr>
          <p:spPr bwMode="auto">
            <a:xfrm>
              <a:off x="2292728" y="5084893"/>
              <a:ext cx="2496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70" name="Rectangle 249">
              <a:extLst>
                <a:ext uri="{FF2B5EF4-FFF2-40B4-BE49-F238E27FC236}">
                  <a16:creationId xmlns:a16="http://schemas.microsoft.com/office/drawing/2014/main" id="{C3699049-513C-42B8-AA92-A04B231DDC22}"/>
                </a:ext>
              </a:extLst>
            </p:cNvPr>
            <p:cNvSpPr>
              <a:spLocks noChangeArrowheads="1"/>
            </p:cNvSpPr>
            <p:nvPr/>
          </p:nvSpPr>
          <p:spPr bwMode="auto">
            <a:xfrm>
              <a:off x="2158425" y="5053102"/>
              <a:ext cx="81725" cy="7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0.6</a:t>
              </a:r>
              <a:endParaRPr lang="en-US" altLang="en-US" sz="700"/>
            </a:p>
          </p:txBody>
        </p:sp>
        <p:sp>
          <p:nvSpPr>
            <p:cNvPr id="371" name="Line 250">
              <a:extLst>
                <a:ext uri="{FF2B5EF4-FFF2-40B4-BE49-F238E27FC236}">
                  <a16:creationId xmlns:a16="http://schemas.microsoft.com/office/drawing/2014/main" id="{53734B32-3F0B-4711-97B3-0FECC90B62A0}"/>
                </a:ext>
              </a:extLst>
            </p:cNvPr>
            <p:cNvSpPr>
              <a:spLocks noChangeShapeType="1"/>
            </p:cNvSpPr>
            <p:nvPr/>
          </p:nvSpPr>
          <p:spPr bwMode="auto">
            <a:xfrm>
              <a:off x="2292728" y="4970003"/>
              <a:ext cx="2496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72" name="Rectangle 252">
              <a:extLst>
                <a:ext uri="{FF2B5EF4-FFF2-40B4-BE49-F238E27FC236}">
                  <a16:creationId xmlns:a16="http://schemas.microsoft.com/office/drawing/2014/main" id="{F1443756-135B-4817-B83D-EB235DE7AE80}"/>
                </a:ext>
              </a:extLst>
            </p:cNvPr>
            <p:cNvSpPr>
              <a:spLocks noChangeArrowheads="1"/>
            </p:cNvSpPr>
            <p:nvPr/>
          </p:nvSpPr>
          <p:spPr bwMode="auto">
            <a:xfrm>
              <a:off x="2158425" y="4938771"/>
              <a:ext cx="81725" cy="7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0.8</a:t>
              </a:r>
              <a:endParaRPr lang="en-US" altLang="en-US" sz="700"/>
            </a:p>
          </p:txBody>
        </p:sp>
        <p:sp>
          <p:nvSpPr>
            <p:cNvPr id="373" name="Line 253">
              <a:extLst>
                <a:ext uri="{FF2B5EF4-FFF2-40B4-BE49-F238E27FC236}">
                  <a16:creationId xmlns:a16="http://schemas.microsoft.com/office/drawing/2014/main" id="{D326C8E7-D388-48B0-8FF4-F8EAA3B6A3C5}"/>
                </a:ext>
              </a:extLst>
            </p:cNvPr>
            <p:cNvSpPr>
              <a:spLocks noChangeShapeType="1"/>
            </p:cNvSpPr>
            <p:nvPr/>
          </p:nvSpPr>
          <p:spPr bwMode="auto">
            <a:xfrm>
              <a:off x="2372227" y="4859575"/>
              <a:ext cx="2496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74" name="Rectangle 255">
              <a:extLst>
                <a:ext uri="{FF2B5EF4-FFF2-40B4-BE49-F238E27FC236}">
                  <a16:creationId xmlns:a16="http://schemas.microsoft.com/office/drawing/2014/main" id="{D257C943-A5EF-47D6-9A82-F5712610D28A}"/>
                </a:ext>
              </a:extLst>
            </p:cNvPr>
            <p:cNvSpPr>
              <a:spLocks noChangeArrowheads="1"/>
            </p:cNvSpPr>
            <p:nvPr/>
          </p:nvSpPr>
          <p:spPr bwMode="auto">
            <a:xfrm>
              <a:off x="2225576" y="4827785"/>
              <a:ext cx="32481" cy="7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1</a:t>
              </a:r>
              <a:endParaRPr lang="en-US" altLang="en-US" sz="700"/>
            </a:p>
          </p:txBody>
        </p:sp>
        <p:sp>
          <p:nvSpPr>
            <p:cNvPr id="375" name="Freeform 259">
              <a:extLst>
                <a:ext uri="{FF2B5EF4-FFF2-40B4-BE49-F238E27FC236}">
                  <a16:creationId xmlns:a16="http://schemas.microsoft.com/office/drawing/2014/main" id="{D17A0376-CAFF-4CEB-8CA5-928364DCB170}"/>
                </a:ext>
              </a:extLst>
            </p:cNvPr>
            <p:cNvSpPr>
              <a:spLocks/>
            </p:cNvSpPr>
            <p:nvPr/>
          </p:nvSpPr>
          <p:spPr bwMode="auto">
            <a:xfrm>
              <a:off x="2372227" y="4859575"/>
              <a:ext cx="634494" cy="347458"/>
            </a:xfrm>
            <a:custGeom>
              <a:avLst/>
              <a:gdLst>
                <a:gd name="T0" fmla="*/ 2147483646 w 737"/>
                <a:gd name="T1" fmla="*/ 0 h 623"/>
                <a:gd name="T2" fmla="*/ 2147483646 w 737"/>
                <a:gd name="T3" fmla="*/ 0 h 623"/>
                <a:gd name="T4" fmla="*/ 2147483646 w 737"/>
                <a:gd name="T5" fmla="*/ 0 h 623"/>
                <a:gd name="T6" fmla="*/ 2147483646 w 737"/>
                <a:gd name="T7" fmla="*/ 0 h 623"/>
                <a:gd name="T8" fmla="*/ 2147483646 w 737"/>
                <a:gd name="T9" fmla="*/ 0 h 623"/>
                <a:gd name="T10" fmla="*/ 2147483646 w 737"/>
                <a:gd name="T11" fmla="*/ 0 h 623"/>
                <a:gd name="T12" fmla="*/ 2147483646 w 737"/>
                <a:gd name="T13" fmla="*/ 2147483646 h 623"/>
                <a:gd name="T14" fmla="*/ 2147483646 w 737"/>
                <a:gd name="T15" fmla="*/ 2147483646 h 623"/>
                <a:gd name="T16" fmla="*/ 2147483646 w 737"/>
                <a:gd name="T17" fmla="*/ 2147483646 h 623"/>
                <a:gd name="T18" fmla="*/ 2147483646 w 737"/>
                <a:gd name="T19" fmla="*/ 2147483646 h 623"/>
                <a:gd name="T20" fmla="*/ 2147483646 w 737"/>
                <a:gd name="T21" fmla="*/ 2147483646 h 623"/>
                <a:gd name="T22" fmla="*/ 2147483646 w 737"/>
                <a:gd name="T23" fmla="*/ 2147483646 h 623"/>
                <a:gd name="T24" fmla="*/ 2147483646 w 737"/>
                <a:gd name="T25" fmla="*/ 2147483646 h 623"/>
                <a:gd name="T26" fmla="*/ 2147483646 w 737"/>
                <a:gd name="T27" fmla="*/ 2147483646 h 623"/>
                <a:gd name="T28" fmla="*/ 2147483646 w 737"/>
                <a:gd name="T29" fmla="*/ 2147483646 h 623"/>
                <a:gd name="T30" fmla="*/ 2147483646 w 737"/>
                <a:gd name="T31" fmla="*/ 2147483646 h 623"/>
                <a:gd name="T32" fmla="*/ 2147483646 w 737"/>
                <a:gd name="T33" fmla="*/ 2147483646 h 623"/>
                <a:gd name="T34" fmla="*/ 2147483646 w 737"/>
                <a:gd name="T35" fmla="*/ 2147483646 h 623"/>
                <a:gd name="T36" fmla="*/ 2147483646 w 737"/>
                <a:gd name="T37" fmla="*/ 2147483646 h 623"/>
                <a:gd name="T38" fmla="*/ 2147483646 w 737"/>
                <a:gd name="T39" fmla="*/ 2147483646 h 623"/>
                <a:gd name="T40" fmla="*/ 2147483646 w 737"/>
                <a:gd name="T41" fmla="*/ 2147483646 h 623"/>
                <a:gd name="T42" fmla="*/ 2147483646 w 737"/>
                <a:gd name="T43" fmla="*/ 2147483646 h 623"/>
                <a:gd name="T44" fmla="*/ 2147483646 w 737"/>
                <a:gd name="T45" fmla="*/ 2147483646 h 623"/>
                <a:gd name="T46" fmla="*/ 2147483646 w 737"/>
                <a:gd name="T47" fmla="*/ 2147483646 h 623"/>
                <a:gd name="T48" fmla="*/ 2147483646 w 737"/>
                <a:gd name="T49" fmla="*/ 2147483646 h 623"/>
                <a:gd name="T50" fmla="*/ 2147483646 w 737"/>
                <a:gd name="T51" fmla="*/ 2147483646 h 623"/>
                <a:gd name="T52" fmla="*/ 2147483646 w 737"/>
                <a:gd name="T53" fmla="*/ 2147483646 h 623"/>
                <a:gd name="T54" fmla="*/ 2147483646 w 737"/>
                <a:gd name="T55" fmla="*/ 2147483646 h 623"/>
                <a:gd name="T56" fmla="*/ 2147483646 w 737"/>
                <a:gd name="T57" fmla="*/ 2147483646 h 623"/>
                <a:gd name="T58" fmla="*/ 2147483646 w 737"/>
                <a:gd name="T59" fmla="*/ 2147483646 h 623"/>
                <a:gd name="T60" fmla="*/ 2147483646 w 737"/>
                <a:gd name="T61" fmla="*/ 2147483646 h 623"/>
                <a:gd name="T62" fmla="*/ 2147483646 w 737"/>
                <a:gd name="T63" fmla="*/ 2147483646 h 623"/>
                <a:gd name="T64" fmla="*/ 2147483646 w 737"/>
                <a:gd name="T65" fmla="*/ 2147483646 h 623"/>
                <a:gd name="T66" fmla="*/ 2147483646 w 737"/>
                <a:gd name="T67" fmla="*/ 2147483646 h 623"/>
                <a:gd name="T68" fmla="*/ 2147483646 w 737"/>
                <a:gd name="T69" fmla="*/ 2147483646 h 623"/>
                <a:gd name="T70" fmla="*/ 2147483646 w 737"/>
                <a:gd name="T71" fmla="*/ 2147483646 h 623"/>
                <a:gd name="T72" fmla="*/ 2147483646 w 737"/>
                <a:gd name="T73" fmla="*/ 2147483646 h 623"/>
                <a:gd name="T74" fmla="*/ 2147483646 w 737"/>
                <a:gd name="T75" fmla="*/ 2147483646 h 623"/>
                <a:gd name="T76" fmla="*/ 2147483646 w 737"/>
                <a:gd name="T77" fmla="*/ 2147483646 h 623"/>
                <a:gd name="T78" fmla="*/ 2147483646 w 737"/>
                <a:gd name="T79" fmla="*/ 2147483646 h 623"/>
                <a:gd name="T80" fmla="*/ 2147483646 w 737"/>
                <a:gd name="T81" fmla="*/ 2147483646 h 623"/>
                <a:gd name="T82" fmla="*/ 2147483646 w 737"/>
                <a:gd name="T83" fmla="*/ 2147483646 h 62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37" h="623">
                  <a:moveTo>
                    <a:pt x="0" y="0"/>
                  </a:moveTo>
                  <a:lnTo>
                    <a:pt x="7" y="0"/>
                  </a:lnTo>
                  <a:lnTo>
                    <a:pt x="15" y="0"/>
                  </a:lnTo>
                  <a:lnTo>
                    <a:pt x="22" y="0"/>
                  </a:lnTo>
                  <a:lnTo>
                    <a:pt x="29" y="0"/>
                  </a:lnTo>
                  <a:lnTo>
                    <a:pt x="36" y="0"/>
                  </a:lnTo>
                  <a:lnTo>
                    <a:pt x="43" y="0"/>
                  </a:lnTo>
                  <a:lnTo>
                    <a:pt x="50" y="0"/>
                  </a:lnTo>
                  <a:lnTo>
                    <a:pt x="57" y="0"/>
                  </a:lnTo>
                  <a:lnTo>
                    <a:pt x="64" y="0"/>
                  </a:lnTo>
                  <a:lnTo>
                    <a:pt x="71" y="0"/>
                  </a:lnTo>
                  <a:lnTo>
                    <a:pt x="78" y="0"/>
                  </a:lnTo>
                  <a:lnTo>
                    <a:pt x="85" y="0"/>
                  </a:lnTo>
                  <a:lnTo>
                    <a:pt x="93" y="0"/>
                  </a:lnTo>
                  <a:lnTo>
                    <a:pt x="100" y="0"/>
                  </a:lnTo>
                  <a:lnTo>
                    <a:pt x="107" y="0"/>
                  </a:lnTo>
                  <a:lnTo>
                    <a:pt x="114" y="0"/>
                  </a:lnTo>
                  <a:lnTo>
                    <a:pt x="121" y="0"/>
                  </a:lnTo>
                  <a:lnTo>
                    <a:pt x="128" y="127"/>
                  </a:lnTo>
                  <a:lnTo>
                    <a:pt x="128" y="134"/>
                  </a:lnTo>
                  <a:lnTo>
                    <a:pt x="142" y="149"/>
                  </a:lnTo>
                  <a:lnTo>
                    <a:pt x="142" y="163"/>
                  </a:lnTo>
                  <a:lnTo>
                    <a:pt x="156" y="177"/>
                  </a:lnTo>
                  <a:lnTo>
                    <a:pt x="156" y="184"/>
                  </a:lnTo>
                  <a:lnTo>
                    <a:pt x="170" y="184"/>
                  </a:lnTo>
                  <a:lnTo>
                    <a:pt x="163" y="184"/>
                  </a:lnTo>
                  <a:lnTo>
                    <a:pt x="170" y="191"/>
                  </a:lnTo>
                  <a:lnTo>
                    <a:pt x="178" y="198"/>
                  </a:lnTo>
                  <a:lnTo>
                    <a:pt x="185" y="205"/>
                  </a:lnTo>
                  <a:lnTo>
                    <a:pt x="185" y="198"/>
                  </a:lnTo>
                  <a:lnTo>
                    <a:pt x="185" y="205"/>
                  </a:lnTo>
                  <a:lnTo>
                    <a:pt x="192" y="212"/>
                  </a:lnTo>
                  <a:lnTo>
                    <a:pt x="199" y="219"/>
                  </a:lnTo>
                  <a:lnTo>
                    <a:pt x="206" y="227"/>
                  </a:lnTo>
                  <a:lnTo>
                    <a:pt x="213" y="234"/>
                  </a:lnTo>
                  <a:lnTo>
                    <a:pt x="220" y="241"/>
                  </a:lnTo>
                  <a:lnTo>
                    <a:pt x="220" y="276"/>
                  </a:lnTo>
                  <a:lnTo>
                    <a:pt x="227" y="283"/>
                  </a:lnTo>
                  <a:lnTo>
                    <a:pt x="227" y="297"/>
                  </a:lnTo>
                  <a:lnTo>
                    <a:pt x="234" y="304"/>
                  </a:lnTo>
                  <a:lnTo>
                    <a:pt x="234" y="326"/>
                  </a:lnTo>
                  <a:lnTo>
                    <a:pt x="241" y="333"/>
                  </a:lnTo>
                  <a:lnTo>
                    <a:pt x="241" y="375"/>
                  </a:lnTo>
                  <a:lnTo>
                    <a:pt x="248" y="382"/>
                  </a:lnTo>
                  <a:lnTo>
                    <a:pt x="248" y="425"/>
                  </a:lnTo>
                  <a:lnTo>
                    <a:pt x="256" y="432"/>
                  </a:lnTo>
                  <a:lnTo>
                    <a:pt x="256" y="489"/>
                  </a:lnTo>
                  <a:lnTo>
                    <a:pt x="263" y="496"/>
                  </a:lnTo>
                  <a:lnTo>
                    <a:pt x="263" y="538"/>
                  </a:lnTo>
                  <a:lnTo>
                    <a:pt x="270" y="545"/>
                  </a:lnTo>
                  <a:lnTo>
                    <a:pt x="270" y="574"/>
                  </a:lnTo>
                  <a:lnTo>
                    <a:pt x="284" y="588"/>
                  </a:lnTo>
                  <a:lnTo>
                    <a:pt x="284" y="595"/>
                  </a:lnTo>
                  <a:lnTo>
                    <a:pt x="291" y="602"/>
                  </a:lnTo>
                  <a:lnTo>
                    <a:pt x="291" y="623"/>
                  </a:lnTo>
                  <a:lnTo>
                    <a:pt x="305" y="609"/>
                  </a:lnTo>
                  <a:lnTo>
                    <a:pt x="305" y="595"/>
                  </a:lnTo>
                  <a:lnTo>
                    <a:pt x="305" y="602"/>
                  </a:lnTo>
                  <a:lnTo>
                    <a:pt x="319" y="588"/>
                  </a:lnTo>
                  <a:lnTo>
                    <a:pt x="319" y="581"/>
                  </a:lnTo>
                  <a:lnTo>
                    <a:pt x="326" y="581"/>
                  </a:lnTo>
                  <a:lnTo>
                    <a:pt x="334" y="574"/>
                  </a:lnTo>
                  <a:lnTo>
                    <a:pt x="341" y="567"/>
                  </a:lnTo>
                  <a:lnTo>
                    <a:pt x="355" y="552"/>
                  </a:lnTo>
                  <a:lnTo>
                    <a:pt x="355" y="538"/>
                  </a:lnTo>
                  <a:lnTo>
                    <a:pt x="369" y="524"/>
                  </a:lnTo>
                  <a:lnTo>
                    <a:pt x="369" y="510"/>
                  </a:lnTo>
                  <a:lnTo>
                    <a:pt x="383" y="496"/>
                  </a:lnTo>
                  <a:lnTo>
                    <a:pt x="383" y="482"/>
                  </a:lnTo>
                  <a:lnTo>
                    <a:pt x="397" y="467"/>
                  </a:lnTo>
                  <a:lnTo>
                    <a:pt x="397" y="453"/>
                  </a:lnTo>
                  <a:lnTo>
                    <a:pt x="404" y="446"/>
                  </a:lnTo>
                  <a:lnTo>
                    <a:pt x="419" y="432"/>
                  </a:lnTo>
                  <a:lnTo>
                    <a:pt x="419" y="425"/>
                  </a:lnTo>
                  <a:lnTo>
                    <a:pt x="419" y="432"/>
                  </a:lnTo>
                  <a:lnTo>
                    <a:pt x="433" y="432"/>
                  </a:lnTo>
                  <a:lnTo>
                    <a:pt x="426" y="432"/>
                  </a:lnTo>
                  <a:lnTo>
                    <a:pt x="433" y="439"/>
                  </a:lnTo>
                  <a:lnTo>
                    <a:pt x="440" y="446"/>
                  </a:lnTo>
                  <a:lnTo>
                    <a:pt x="447" y="453"/>
                  </a:lnTo>
                  <a:lnTo>
                    <a:pt x="454" y="446"/>
                  </a:lnTo>
                  <a:lnTo>
                    <a:pt x="468" y="432"/>
                  </a:lnTo>
                  <a:lnTo>
                    <a:pt x="468" y="418"/>
                  </a:lnTo>
                  <a:lnTo>
                    <a:pt x="482" y="404"/>
                  </a:lnTo>
                  <a:lnTo>
                    <a:pt x="482" y="390"/>
                  </a:lnTo>
                  <a:lnTo>
                    <a:pt x="497" y="375"/>
                  </a:lnTo>
                  <a:lnTo>
                    <a:pt x="497" y="368"/>
                  </a:lnTo>
                  <a:lnTo>
                    <a:pt x="504" y="361"/>
                  </a:lnTo>
                  <a:lnTo>
                    <a:pt x="511" y="354"/>
                  </a:lnTo>
                  <a:lnTo>
                    <a:pt x="518" y="354"/>
                  </a:lnTo>
                  <a:lnTo>
                    <a:pt x="525" y="354"/>
                  </a:lnTo>
                  <a:lnTo>
                    <a:pt x="532" y="354"/>
                  </a:lnTo>
                  <a:lnTo>
                    <a:pt x="539" y="354"/>
                  </a:lnTo>
                  <a:lnTo>
                    <a:pt x="546" y="347"/>
                  </a:lnTo>
                  <a:lnTo>
                    <a:pt x="553" y="354"/>
                  </a:lnTo>
                  <a:lnTo>
                    <a:pt x="553" y="361"/>
                  </a:lnTo>
                  <a:lnTo>
                    <a:pt x="560" y="368"/>
                  </a:lnTo>
                  <a:lnTo>
                    <a:pt x="560" y="390"/>
                  </a:lnTo>
                  <a:lnTo>
                    <a:pt x="567" y="397"/>
                  </a:lnTo>
                  <a:lnTo>
                    <a:pt x="567" y="411"/>
                  </a:lnTo>
                  <a:lnTo>
                    <a:pt x="574" y="411"/>
                  </a:lnTo>
                  <a:lnTo>
                    <a:pt x="589" y="397"/>
                  </a:lnTo>
                  <a:lnTo>
                    <a:pt x="589" y="382"/>
                  </a:lnTo>
                  <a:lnTo>
                    <a:pt x="603" y="368"/>
                  </a:lnTo>
                  <a:lnTo>
                    <a:pt x="603" y="354"/>
                  </a:lnTo>
                  <a:lnTo>
                    <a:pt x="610" y="347"/>
                  </a:lnTo>
                  <a:lnTo>
                    <a:pt x="610" y="333"/>
                  </a:lnTo>
                  <a:lnTo>
                    <a:pt x="617" y="326"/>
                  </a:lnTo>
                  <a:lnTo>
                    <a:pt x="631" y="312"/>
                  </a:lnTo>
                  <a:lnTo>
                    <a:pt x="631" y="304"/>
                  </a:lnTo>
                  <a:lnTo>
                    <a:pt x="638" y="304"/>
                  </a:lnTo>
                  <a:lnTo>
                    <a:pt x="652" y="304"/>
                  </a:lnTo>
                  <a:lnTo>
                    <a:pt x="645" y="304"/>
                  </a:lnTo>
                  <a:lnTo>
                    <a:pt x="652" y="304"/>
                  </a:lnTo>
                  <a:lnTo>
                    <a:pt x="660" y="312"/>
                  </a:lnTo>
                  <a:lnTo>
                    <a:pt x="667" y="319"/>
                  </a:lnTo>
                  <a:lnTo>
                    <a:pt x="674" y="312"/>
                  </a:lnTo>
                  <a:lnTo>
                    <a:pt x="688" y="297"/>
                  </a:lnTo>
                  <a:lnTo>
                    <a:pt x="688" y="290"/>
                  </a:lnTo>
                  <a:lnTo>
                    <a:pt x="695" y="283"/>
                  </a:lnTo>
                  <a:lnTo>
                    <a:pt x="702" y="283"/>
                  </a:lnTo>
                  <a:lnTo>
                    <a:pt x="709" y="276"/>
                  </a:lnTo>
                  <a:lnTo>
                    <a:pt x="716" y="269"/>
                  </a:lnTo>
                  <a:lnTo>
                    <a:pt x="723" y="269"/>
                  </a:lnTo>
                  <a:lnTo>
                    <a:pt x="730" y="276"/>
                  </a:lnTo>
                  <a:lnTo>
                    <a:pt x="730" y="290"/>
                  </a:lnTo>
                  <a:lnTo>
                    <a:pt x="737" y="297"/>
                  </a:lnTo>
                  <a:lnTo>
                    <a:pt x="737" y="304"/>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76" name="Freeform 260">
              <a:extLst>
                <a:ext uri="{FF2B5EF4-FFF2-40B4-BE49-F238E27FC236}">
                  <a16:creationId xmlns:a16="http://schemas.microsoft.com/office/drawing/2014/main" id="{B55141F3-E530-47C7-91B8-5FC01DEB617B}"/>
                </a:ext>
              </a:extLst>
            </p:cNvPr>
            <p:cNvSpPr>
              <a:spLocks/>
            </p:cNvSpPr>
            <p:nvPr/>
          </p:nvSpPr>
          <p:spPr bwMode="auto">
            <a:xfrm>
              <a:off x="3006720" y="5029121"/>
              <a:ext cx="714559" cy="391518"/>
            </a:xfrm>
            <a:custGeom>
              <a:avLst/>
              <a:gdLst>
                <a:gd name="T0" fmla="*/ 2147483646 w 830"/>
                <a:gd name="T1" fmla="*/ 2147483646 h 702"/>
                <a:gd name="T2" fmla="*/ 2147483646 w 830"/>
                <a:gd name="T3" fmla="*/ 2147483646 h 702"/>
                <a:gd name="T4" fmla="*/ 2147483646 w 830"/>
                <a:gd name="T5" fmla="*/ 0 h 702"/>
                <a:gd name="T6" fmla="*/ 2147483646 w 830"/>
                <a:gd name="T7" fmla="*/ 2147483646 h 702"/>
                <a:gd name="T8" fmla="*/ 2147483646 w 830"/>
                <a:gd name="T9" fmla="*/ 2147483646 h 702"/>
                <a:gd name="T10" fmla="*/ 2147483646 w 830"/>
                <a:gd name="T11" fmla="*/ 2147483646 h 702"/>
                <a:gd name="T12" fmla="*/ 2147483646 w 830"/>
                <a:gd name="T13" fmla="*/ 2147483646 h 702"/>
                <a:gd name="T14" fmla="*/ 2147483646 w 830"/>
                <a:gd name="T15" fmla="*/ 2147483646 h 702"/>
                <a:gd name="T16" fmla="*/ 2147483646 w 830"/>
                <a:gd name="T17" fmla="*/ 2147483646 h 702"/>
                <a:gd name="T18" fmla="*/ 2147483646 w 830"/>
                <a:gd name="T19" fmla="*/ 2147483646 h 702"/>
                <a:gd name="T20" fmla="*/ 2147483646 w 830"/>
                <a:gd name="T21" fmla="*/ 2147483646 h 702"/>
                <a:gd name="T22" fmla="*/ 2147483646 w 830"/>
                <a:gd name="T23" fmla="*/ 2147483646 h 702"/>
                <a:gd name="T24" fmla="*/ 2147483646 w 830"/>
                <a:gd name="T25" fmla="*/ 2147483646 h 702"/>
                <a:gd name="T26" fmla="*/ 2147483646 w 830"/>
                <a:gd name="T27" fmla="*/ 2147483646 h 702"/>
                <a:gd name="T28" fmla="*/ 2147483646 w 830"/>
                <a:gd name="T29" fmla="*/ 2147483646 h 702"/>
                <a:gd name="T30" fmla="*/ 2147483646 w 830"/>
                <a:gd name="T31" fmla="*/ 2147483646 h 702"/>
                <a:gd name="T32" fmla="*/ 2147483646 w 830"/>
                <a:gd name="T33" fmla="*/ 2147483646 h 702"/>
                <a:gd name="T34" fmla="*/ 2147483646 w 830"/>
                <a:gd name="T35" fmla="*/ 2147483646 h 702"/>
                <a:gd name="T36" fmla="*/ 2147483646 w 830"/>
                <a:gd name="T37" fmla="*/ 2147483646 h 702"/>
                <a:gd name="T38" fmla="*/ 2147483646 w 830"/>
                <a:gd name="T39" fmla="*/ 2147483646 h 702"/>
                <a:gd name="T40" fmla="*/ 2147483646 w 830"/>
                <a:gd name="T41" fmla="*/ 2147483646 h 702"/>
                <a:gd name="T42" fmla="*/ 2147483646 w 830"/>
                <a:gd name="T43" fmla="*/ 2147483646 h 702"/>
                <a:gd name="T44" fmla="*/ 2147483646 w 830"/>
                <a:gd name="T45" fmla="*/ 2147483646 h 702"/>
                <a:gd name="T46" fmla="*/ 2147483646 w 830"/>
                <a:gd name="T47" fmla="*/ 2147483646 h 702"/>
                <a:gd name="T48" fmla="*/ 2147483646 w 830"/>
                <a:gd name="T49" fmla="*/ 2147483646 h 702"/>
                <a:gd name="T50" fmla="*/ 2147483646 w 830"/>
                <a:gd name="T51" fmla="*/ 2147483646 h 702"/>
                <a:gd name="T52" fmla="*/ 2147483646 w 830"/>
                <a:gd name="T53" fmla="*/ 2147483646 h 702"/>
                <a:gd name="T54" fmla="*/ 2147483646 w 830"/>
                <a:gd name="T55" fmla="*/ 2147483646 h 702"/>
                <a:gd name="T56" fmla="*/ 2147483646 w 830"/>
                <a:gd name="T57" fmla="*/ 2147483646 h 702"/>
                <a:gd name="T58" fmla="*/ 2147483646 w 830"/>
                <a:gd name="T59" fmla="*/ 2147483646 h 702"/>
                <a:gd name="T60" fmla="*/ 2147483646 w 830"/>
                <a:gd name="T61" fmla="*/ 2147483646 h 702"/>
                <a:gd name="T62" fmla="*/ 2147483646 w 830"/>
                <a:gd name="T63" fmla="*/ 2147483646 h 702"/>
                <a:gd name="T64" fmla="*/ 2147483646 w 830"/>
                <a:gd name="T65" fmla="*/ 2147483646 h 702"/>
                <a:gd name="T66" fmla="*/ 2147483646 w 830"/>
                <a:gd name="T67" fmla="*/ 2147483646 h 702"/>
                <a:gd name="T68" fmla="*/ 2147483646 w 830"/>
                <a:gd name="T69" fmla="*/ 2147483646 h 702"/>
                <a:gd name="T70" fmla="*/ 2147483646 w 830"/>
                <a:gd name="T71" fmla="*/ 2147483646 h 702"/>
                <a:gd name="T72" fmla="*/ 2147483646 w 830"/>
                <a:gd name="T73" fmla="*/ 2147483646 h 702"/>
                <a:gd name="T74" fmla="*/ 2147483646 w 830"/>
                <a:gd name="T75" fmla="*/ 2147483646 h 702"/>
                <a:gd name="T76" fmla="*/ 2147483646 w 830"/>
                <a:gd name="T77" fmla="*/ 2147483646 h 702"/>
                <a:gd name="T78" fmla="*/ 2147483646 w 830"/>
                <a:gd name="T79" fmla="*/ 2147483646 h 702"/>
                <a:gd name="T80" fmla="*/ 2147483646 w 830"/>
                <a:gd name="T81" fmla="*/ 2147483646 h 702"/>
                <a:gd name="T82" fmla="*/ 2147483646 w 830"/>
                <a:gd name="T83" fmla="*/ 2147483646 h 70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30" h="702">
                  <a:moveTo>
                    <a:pt x="0" y="0"/>
                  </a:moveTo>
                  <a:lnTo>
                    <a:pt x="15" y="15"/>
                  </a:lnTo>
                  <a:lnTo>
                    <a:pt x="8" y="15"/>
                  </a:lnTo>
                  <a:lnTo>
                    <a:pt x="15" y="15"/>
                  </a:lnTo>
                  <a:lnTo>
                    <a:pt x="29" y="15"/>
                  </a:lnTo>
                  <a:lnTo>
                    <a:pt x="22" y="15"/>
                  </a:lnTo>
                  <a:lnTo>
                    <a:pt x="29" y="15"/>
                  </a:lnTo>
                  <a:lnTo>
                    <a:pt x="36" y="8"/>
                  </a:lnTo>
                  <a:lnTo>
                    <a:pt x="43" y="0"/>
                  </a:lnTo>
                  <a:lnTo>
                    <a:pt x="50" y="0"/>
                  </a:lnTo>
                  <a:lnTo>
                    <a:pt x="57" y="8"/>
                  </a:lnTo>
                  <a:lnTo>
                    <a:pt x="64" y="8"/>
                  </a:lnTo>
                  <a:lnTo>
                    <a:pt x="71" y="15"/>
                  </a:lnTo>
                  <a:lnTo>
                    <a:pt x="78" y="22"/>
                  </a:lnTo>
                  <a:lnTo>
                    <a:pt x="86" y="29"/>
                  </a:lnTo>
                  <a:lnTo>
                    <a:pt x="100" y="43"/>
                  </a:lnTo>
                  <a:lnTo>
                    <a:pt x="100" y="57"/>
                  </a:lnTo>
                  <a:lnTo>
                    <a:pt x="114" y="71"/>
                  </a:lnTo>
                  <a:lnTo>
                    <a:pt x="114" y="86"/>
                  </a:lnTo>
                  <a:lnTo>
                    <a:pt x="121" y="93"/>
                  </a:lnTo>
                  <a:lnTo>
                    <a:pt x="128" y="100"/>
                  </a:lnTo>
                  <a:lnTo>
                    <a:pt x="142" y="114"/>
                  </a:lnTo>
                  <a:lnTo>
                    <a:pt x="142" y="128"/>
                  </a:lnTo>
                  <a:lnTo>
                    <a:pt x="156" y="142"/>
                  </a:lnTo>
                  <a:lnTo>
                    <a:pt x="149" y="142"/>
                  </a:lnTo>
                  <a:lnTo>
                    <a:pt x="156" y="135"/>
                  </a:lnTo>
                  <a:lnTo>
                    <a:pt x="164" y="128"/>
                  </a:lnTo>
                  <a:lnTo>
                    <a:pt x="178" y="114"/>
                  </a:lnTo>
                  <a:lnTo>
                    <a:pt x="178" y="107"/>
                  </a:lnTo>
                  <a:lnTo>
                    <a:pt x="185" y="100"/>
                  </a:lnTo>
                  <a:lnTo>
                    <a:pt x="199" y="100"/>
                  </a:lnTo>
                  <a:lnTo>
                    <a:pt x="192" y="100"/>
                  </a:lnTo>
                  <a:lnTo>
                    <a:pt x="199" y="100"/>
                  </a:lnTo>
                  <a:lnTo>
                    <a:pt x="206" y="107"/>
                  </a:lnTo>
                  <a:lnTo>
                    <a:pt x="213" y="114"/>
                  </a:lnTo>
                  <a:lnTo>
                    <a:pt x="227" y="128"/>
                  </a:lnTo>
                  <a:lnTo>
                    <a:pt x="227" y="135"/>
                  </a:lnTo>
                  <a:lnTo>
                    <a:pt x="234" y="142"/>
                  </a:lnTo>
                  <a:lnTo>
                    <a:pt x="241" y="149"/>
                  </a:lnTo>
                  <a:lnTo>
                    <a:pt x="249" y="156"/>
                  </a:lnTo>
                  <a:lnTo>
                    <a:pt x="256" y="163"/>
                  </a:lnTo>
                  <a:lnTo>
                    <a:pt x="263" y="171"/>
                  </a:lnTo>
                  <a:lnTo>
                    <a:pt x="270" y="178"/>
                  </a:lnTo>
                  <a:lnTo>
                    <a:pt x="277" y="185"/>
                  </a:lnTo>
                  <a:lnTo>
                    <a:pt x="291" y="199"/>
                  </a:lnTo>
                  <a:lnTo>
                    <a:pt x="291" y="206"/>
                  </a:lnTo>
                  <a:lnTo>
                    <a:pt x="305" y="220"/>
                  </a:lnTo>
                  <a:lnTo>
                    <a:pt x="305" y="234"/>
                  </a:lnTo>
                  <a:lnTo>
                    <a:pt x="319" y="248"/>
                  </a:lnTo>
                  <a:lnTo>
                    <a:pt x="319" y="263"/>
                  </a:lnTo>
                  <a:lnTo>
                    <a:pt x="334" y="277"/>
                  </a:lnTo>
                  <a:lnTo>
                    <a:pt x="327" y="277"/>
                  </a:lnTo>
                  <a:lnTo>
                    <a:pt x="334" y="277"/>
                  </a:lnTo>
                  <a:lnTo>
                    <a:pt x="341" y="277"/>
                  </a:lnTo>
                  <a:lnTo>
                    <a:pt x="348" y="284"/>
                  </a:lnTo>
                  <a:lnTo>
                    <a:pt x="362" y="298"/>
                  </a:lnTo>
                  <a:lnTo>
                    <a:pt x="362" y="312"/>
                  </a:lnTo>
                  <a:lnTo>
                    <a:pt x="369" y="319"/>
                  </a:lnTo>
                  <a:lnTo>
                    <a:pt x="369" y="334"/>
                  </a:lnTo>
                  <a:lnTo>
                    <a:pt x="376" y="341"/>
                  </a:lnTo>
                  <a:lnTo>
                    <a:pt x="390" y="355"/>
                  </a:lnTo>
                  <a:lnTo>
                    <a:pt x="383" y="355"/>
                  </a:lnTo>
                  <a:lnTo>
                    <a:pt x="390" y="355"/>
                  </a:lnTo>
                  <a:lnTo>
                    <a:pt x="397" y="362"/>
                  </a:lnTo>
                  <a:lnTo>
                    <a:pt x="404" y="369"/>
                  </a:lnTo>
                  <a:lnTo>
                    <a:pt x="419" y="383"/>
                  </a:lnTo>
                  <a:lnTo>
                    <a:pt x="419" y="404"/>
                  </a:lnTo>
                  <a:lnTo>
                    <a:pt x="426" y="411"/>
                  </a:lnTo>
                  <a:lnTo>
                    <a:pt x="426" y="426"/>
                  </a:lnTo>
                  <a:lnTo>
                    <a:pt x="433" y="433"/>
                  </a:lnTo>
                  <a:lnTo>
                    <a:pt x="433" y="447"/>
                  </a:lnTo>
                  <a:lnTo>
                    <a:pt x="447" y="461"/>
                  </a:lnTo>
                  <a:lnTo>
                    <a:pt x="447" y="468"/>
                  </a:lnTo>
                  <a:lnTo>
                    <a:pt x="461" y="482"/>
                  </a:lnTo>
                  <a:lnTo>
                    <a:pt x="461" y="489"/>
                  </a:lnTo>
                  <a:lnTo>
                    <a:pt x="475" y="504"/>
                  </a:lnTo>
                  <a:lnTo>
                    <a:pt x="475" y="511"/>
                  </a:lnTo>
                  <a:lnTo>
                    <a:pt x="490" y="525"/>
                  </a:lnTo>
                  <a:lnTo>
                    <a:pt x="490" y="532"/>
                  </a:lnTo>
                  <a:lnTo>
                    <a:pt x="504" y="546"/>
                  </a:lnTo>
                  <a:lnTo>
                    <a:pt x="497" y="546"/>
                  </a:lnTo>
                  <a:lnTo>
                    <a:pt x="504" y="546"/>
                  </a:lnTo>
                  <a:lnTo>
                    <a:pt x="511" y="553"/>
                  </a:lnTo>
                  <a:lnTo>
                    <a:pt x="518" y="560"/>
                  </a:lnTo>
                  <a:lnTo>
                    <a:pt x="525" y="567"/>
                  </a:lnTo>
                  <a:lnTo>
                    <a:pt x="532" y="567"/>
                  </a:lnTo>
                  <a:lnTo>
                    <a:pt x="539" y="574"/>
                  </a:lnTo>
                  <a:lnTo>
                    <a:pt x="546" y="582"/>
                  </a:lnTo>
                  <a:lnTo>
                    <a:pt x="553" y="589"/>
                  </a:lnTo>
                  <a:lnTo>
                    <a:pt x="560" y="589"/>
                  </a:lnTo>
                  <a:lnTo>
                    <a:pt x="567" y="596"/>
                  </a:lnTo>
                  <a:lnTo>
                    <a:pt x="575" y="603"/>
                  </a:lnTo>
                  <a:lnTo>
                    <a:pt x="582" y="610"/>
                  </a:lnTo>
                  <a:lnTo>
                    <a:pt x="589" y="617"/>
                  </a:lnTo>
                  <a:lnTo>
                    <a:pt x="596" y="624"/>
                  </a:lnTo>
                  <a:lnTo>
                    <a:pt x="603" y="624"/>
                  </a:lnTo>
                  <a:lnTo>
                    <a:pt x="610" y="631"/>
                  </a:lnTo>
                  <a:lnTo>
                    <a:pt x="617" y="638"/>
                  </a:lnTo>
                  <a:lnTo>
                    <a:pt x="624" y="638"/>
                  </a:lnTo>
                  <a:lnTo>
                    <a:pt x="631" y="645"/>
                  </a:lnTo>
                  <a:lnTo>
                    <a:pt x="638" y="652"/>
                  </a:lnTo>
                  <a:lnTo>
                    <a:pt x="645" y="652"/>
                  </a:lnTo>
                  <a:lnTo>
                    <a:pt x="653" y="659"/>
                  </a:lnTo>
                  <a:lnTo>
                    <a:pt x="660" y="667"/>
                  </a:lnTo>
                  <a:lnTo>
                    <a:pt x="667" y="674"/>
                  </a:lnTo>
                  <a:lnTo>
                    <a:pt x="674" y="674"/>
                  </a:lnTo>
                  <a:lnTo>
                    <a:pt x="681" y="681"/>
                  </a:lnTo>
                  <a:lnTo>
                    <a:pt x="688" y="688"/>
                  </a:lnTo>
                  <a:lnTo>
                    <a:pt x="695" y="688"/>
                  </a:lnTo>
                  <a:lnTo>
                    <a:pt x="702" y="695"/>
                  </a:lnTo>
                  <a:lnTo>
                    <a:pt x="709" y="702"/>
                  </a:lnTo>
                  <a:lnTo>
                    <a:pt x="716" y="702"/>
                  </a:lnTo>
                  <a:lnTo>
                    <a:pt x="731" y="702"/>
                  </a:lnTo>
                  <a:lnTo>
                    <a:pt x="731" y="695"/>
                  </a:lnTo>
                  <a:lnTo>
                    <a:pt x="738" y="695"/>
                  </a:lnTo>
                  <a:lnTo>
                    <a:pt x="745" y="688"/>
                  </a:lnTo>
                  <a:lnTo>
                    <a:pt x="752" y="681"/>
                  </a:lnTo>
                  <a:lnTo>
                    <a:pt x="759" y="674"/>
                  </a:lnTo>
                  <a:lnTo>
                    <a:pt x="766" y="674"/>
                  </a:lnTo>
                  <a:lnTo>
                    <a:pt x="780" y="659"/>
                  </a:lnTo>
                  <a:lnTo>
                    <a:pt x="780" y="652"/>
                  </a:lnTo>
                  <a:lnTo>
                    <a:pt x="787" y="645"/>
                  </a:lnTo>
                  <a:lnTo>
                    <a:pt x="801" y="631"/>
                  </a:lnTo>
                  <a:lnTo>
                    <a:pt x="801" y="624"/>
                  </a:lnTo>
                  <a:lnTo>
                    <a:pt x="816" y="610"/>
                  </a:lnTo>
                  <a:lnTo>
                    <a:pt x="816" y="603"/>
                  </a:lnTo>
                  <a:lnTo>
                    <a:pt x="823" y="596"/>
                  </a:lnTo>
                  <a:lnTo>
                    <a:pt x="830" y="589"/>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77" name="Freeform 261">
              <a:extLst>
                <a:ext uri="{FF2B5EF4-FFF2-40B4-BE49-F238E27FC236}">
                  <a16:creationId xmlns:a16="http://schemas.microsoft.com/office/drawing/2014/main" id="{3BA23565-F0E3-4599-BE02-8DAA54643112}"/>
                </a:ext>
              </a:extLst>
            </p:cNvPr>
            <p:cNvSpPr>
              <a:spLocks/>
            </p:cNvSpPr>
            <p:nvPr/>
          </p:nvSpPr>
          <p:spPr bwMode="auto">
            <a:xfrm>
              <a:off x="3721279" y="5231015"/>
              <a:ext cx="695618" cy="153930"/>
            </a:xfrm>
            <a:custGeom>
              <a:avLst/>
              <a:gdLst>
                <a:gd name="T0" fmla="*/ 2147483646 w 808"/>
                <a:gd name="T1" fmla="*/ 2147483646 h 276"/>
                <a:gd name="T2" fmla="*/ 2147483646 w 808"/>
                <a:gd name="T3" fmla="*/ 2147483646 h 276"/>
                <a:gd name="T4" fmla="*/ 2147483646 w 808"/>
                <a:gd name="T5" fmla="*/ 2147483646 h 276"/>
                <a:gd name="T6" fmla="*/ 2147483646 w 808"/>
                <a:gd name="T7" fmla="*/ 2147483646 h 276"/>
                <a:gd name="T8" fmla="*/ 2147483646 w 808"/>
                <a:gd name="T9" fmla="*/ 2147483646 h 276"/>
                <a:gd name="T10" fmla="*/ 2147483646 w 808"/>
                <a:gd name="T11" fmla="*/ 2147483646 h 276"/>
                <a:gd name="T12" fmla="*/ 2147483646 w 808"/>
                <a:gd name="T13" fmla="*/ 2147483646 h 276"/>
                <a:gd name="T14" fmla="*/ 2147483646 w 808"/>
                <a:gd name="T15" fmla="*/ 2147483646 h 276"/>
                <a:gd name="T16" fmla="*/ 2147483646 w 808"/>
                <a:gd name="T17" fmla="*/ 2147483646 h 276"/>
                <a:gd name="T18" fmla="*/ 2147483646 w 808"/>
                <a:gd name="T19" fmla="*/ 2147483646 h 276"/>
                <a:gd name="T20" fmla="*/ 2147483646 w 808"/>
                <a:gd name="T21" fmla="*/ 2147483646 h 276"/>
                <a:gd name="T22" fmla="*/ 2147483646 w 808"/>
                <a:gd name="T23" fmla="*/ 2147483646 h 276"/>
                <a:gd name="T24" fmla="*/ 2147483646 w 808"/>
                <a:gd name="T25" fmla="*/ 2147483646 h 276"/>
                <a:gd name="T26" fmla="*/ 2147483646 w 808"/>
                <a:gd name="T27" fmla="*/ 2147483646 h 276"/>
                <a:gd name="T28" fmla="*/ 2147483646 w 808"/>
                <a:gd name="T29" fmla="*/ 2147483646 h 276"/>
                <a:gd name="T30" fmla="*/ 2147483646 w 808"/>
                <a:gd name="T31" fmla="*/ 2147483646 h 276"/>
                <a:gd name="T32" fmla="*/ 2147483646 w 808"/>
                <a:gd name="T33" fmla="*/ 2147483646 h 276"/>
                <a:gd name="T34" fmla="*/ 2147483646 w 808"/>
                <a:gd name="T35" fmla="*/ 2147483646 h 276"/>
                <a:gd name="T36" fmla="*/ 2147483646 w 808"/>
                <a:gd name="T37" fmla="*/ 2147483646 h 276"/>
                <a:gd name="T38" fmla="*/ 2147483646 w 808"/>
                <a:gd name="T39" fmla="*/ 2147483646 h 276"/>
                <a:gd name="T40" fmla="*/ 2147483646 w 808"/>
                <a:gd name="T41" fmla="*/ 2147483646 h 276"/>
                <a:gd name="T42" fmla="*/ 2147483646 w 808"/>
                <a:gd name="T43" fmla="*/ 2147483646 h 276"/>
                <a:gd name="T44" fmla="*/ 2147483646 w 808"/>
                <a:gd name="T45" fmla="*/ 2147483646 h 276"/>
                <a:gd name="T46" fmla="*/ 2147483646 w 808"/>
                <a:gd name="T47" fmla="*/ 2147483646 h 276"/>
                <a:gd name="T48" fmla="*/ 2147483646 w 808"/>
                <a:gd name="T49" fmla="*/ 2147483646 h 276"/>
                <a:gd name="T50" fmla="*/ 2147483646 w 808"/>
                <a:gd name="T51" fmla="*/ 2147483646 h 276"/>
                <a:gd name="T52" fmla="*/ 2147483646 w 808"/>
                <a:gd name="T53" fmla="*/ 2147483646 h 276"/>
                <a:gd name="T54" fmla="*/ 2147483646 w 808"/>
                <a:gd name="T55" fmla="*/ 2147483646 h 276"/>
                <a:gd name="T56" fmla="*/ 2147483646 w 808"/>
                <a:gd name="T57" fmla="*/ 0 h 276"/>
                <a:gd name="T58" fmla="*/ 2147483646 w 808"/>
                <a:gd name="T59" fmla="*/ 2147483646 h 276"/>
                <a:gd name="T60" fmla="*/ 2147483646 w 808"/>
                <a:gd name="T61" fmla="*/ 2147483646 h 276"/>
                <a:gd name="T62" fmla="*/ 2147483646 w 808"/>
                <a:gd name="T63" fmla="*/ 2147483646 h 276"/>
                <a:gd name="T64" fmla="*/ 2147483646 w 808"/>
                <a:gd name="T65" fmla="*/ 2147483646 h 276"/>
                <a:gd name="T66" fmla="*/ 2147483646 w 808"/>
                <a:gd name="T67" fmla="*/ 2147483646 h 276"/>
                <a:gd name="T68" fmla="*/ 2147483646 w 808"/>
                <a:gd name="T69" fmla="*/ 2147483646 h 276"/>
                <a:gd name="T70" fmla="*/ 2147483646 w 808"/>
                <a:gd name="T71" fmla="*/ 2147483646 h 276"/>
                <a:gd name="T72" fmla="*/ 2147483646 w 808"/>
                <a:gd name="T73" fmla="*/ 2147483646 h 276"/>
                <a:gd name="T74" fmla="*/ 2147483646 w 808"/>
                <a:gd name="T75" fmla="*/ 2147483646 h 276"/>
                <a:gd name="T76" fmla="*/ 2147483646 w 808"/>
                <a:gd name="T77" fmla="*/ 2147483646 h 276"/>
                <a:gd name="T78" fmla="*/ 2147483646 w 808"/>
                <a:gd name="T79" fmla="*/ 2147483646 h 276"/>
                <a:gd name="T80" fmla="*/ 2147483646 w 808"/>
                <a:gd name="T81" fmla="*/ 2147483646 h 276"/>
                <a:gd name="T82" fmla="*/ 2147483646 w 808"/>
                <a:gd name="T83" fmla="*/ 2147483646 h 27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08" h="276">
                  <a:moveTo>
                    <a:pt x="0" y="227"/>
                  </a:moveTo>
                  <a:lnTo>
                    <a:pt x="7" y="220"/>
                  </a:lnTo>
                  <a:lnTo>
                    <a:pt x="14" y="220"/>
                  </a:lnTo>
                  <a:lnTo>
                    <a:pt x="21" y="212"/>
                  </a:lnTo>
                  <a:lnTo>
                    <a:pt x="28" y="212"/>
                  </a:lnTo>
                  <a:lnTo>
                    <a:pt x="35" y="212"/>
                  </a:lnTo>
                  <a:lnTo>
                    <a:pt x="42" y="212"/>
                  </a:lnTo>
                  <a:lnTo>
                    <a:pt x="49" y="212"/>
                  </a:lnTo>
                  <a:lnTo>
                    <a:pt x="56" y="212"/>
                  </a:lnTo>
                  <a:lnTo>
                    <a:pt x="64" y="220"/>
                  </a:lnTo>
                  <a:lnTo>
                    <a:pt x="71" y="227"/>
                  </a:lnTo>
                  <a:lnTo>
                    <a:pt x="85" y="241"/>
                  </a:lnTo>
                  <a:lnTo>
                    <a:pt x="85" y="248"/>
                  </a:lnTo>
                  <a:lnTo>
                    <a:pt x="92" y="255"/>
                  </a:lnTo>
                  <a:lnTo>
                    <a:pt x="106" y="269"/>
                  </a:lnTo>
                  <a:lnTo>
                    <a:pt x="106" y="276"/>
                  </a:lnTo>
                  <a:lnTo>
                    <a:pt x="113" y="269"/>
                  </a:lnTo>
                  <a:lnTo>
                    <a:pt x="120" y="269"/>
                  </a:lnTo>
                  <a:lnTo>
                    <a:pt x="127" y="269"/>
                  </a:lnTo>
                  <a:lnTo>
                    <a:pt x="134" y="269"/>
                  </a:lnTo>
                  <a:lnTo>
                    <a:pt x="141" y="269"/>
                  </a:lnTo>
                  <a:lnTo>
                    <a:pt x="149" y="262"/>
                  </a:lnTo>
                  <a:lnTo>
                    <a:pt x="163" y="248"/>
                  </a:lnTo>
                  <a:lnTo>
                    <a:pt x="156" y="248"/>
                  </a:lnTo>
                  <a:lnTo>
                    <a:pt x="163" y="248"/>
                  </a:lnTo>
                  <a:lnTo>
                    <a:pt x="170" y="241"/>
                  </a:lnTo>
                  <a:lnTo>
                    <a:pt x="177" y="234"/>
                  </a:lnTo>
                  <a:lnTo>
                    <a:pt x="184" y="227"/>
                  </a:lnTo>
                  <a:lnTo>
                    <a:pt x="191" y="227"/>
                  </a:lnTo>
                  <a:lnTo>
                    <a:pt x="198" y="220"/>
                  </a:lnTo>
                  <a:lnTo>
                    <a:pt x="205" y="212"/>
                  </a:lnTo>
                  <a:lnTo>
                    <a:pt x="212" y="205"/>
                  </a:lnTo>
                  <a:lnTo>
                    <a:pt x="219" y="205"/>
                  </a:lnTo>
                  <a:lnTo>
                    <a:pt x="234" y="191"/>
                  </a:lnTo>
                  <a:lnTo>
                    <a:pt x="227" y="191"/>
                  </a:lnTo>
                  <a:lnTo>
                    <a:pt x="234" y="198"/>
                  </a:lnTo>
                  <a:lnTo>
                    <a:pt x="248" y="198"/>
                  </a:lnTo>
                  <a:lnTo>
                    <a:pt x="248" y="191"/>
                  </a:lnTo>
                  <a:lnTo>
                    <a:pt x="262" y="177"/>
                  </a:lnTo>
                  <a:lnTo>
                    <a:pt x="255" y="177"/>
                  </a:lnTo>
                  <a:lnTo>
                    <a:pt x="262" y="177"/>
                  </a:lnTo>
                  <a:lnTo>
                    <a:pt x="269" y="170"/>
                  </a:lnTo>
                  <a:lnTo>
                    <a:pt x="276" y="177"/>
                  </a:lnTo>
                  <a:lnTo>
                    <a:pt x="283" y="177"/>
                  </a:lnTo>
                  <a:lnTo>
                    <a:pt x="290" y="177"/>
                  </a:lnTo>
                  <a:lnTo>
                    <a:pt x="297" y="170"/>
                  </a:lnTo>
                  <a:lnTo>
                    <a:pt x="304" y="170"/>
                  </a:lnTo>
                  <a:lnTo>
                    <a:pt x="312" y="163"/>
                  </a:lnTo>
                  <a:lnTo>
                    <a:pt x="319" y="156"/>
                  </a:lnTo>
                  <a:lnTo>
                    <a:pt x="326" y="149"/>
                  </a:lnTo>
                  <a:lnTo>
                    <a:pt x="333" y="142"/>
                  </a:lnTo>
                  <a:lnTo>
                    <a:pt x="340" y="142"/>
                  </a:lnTo>
                  <a:lnTo>
                    <a:pt x="354" y="127"/>
                  </a:lnTo>
                  <a:lnTo>
                    <a:pt x="354" y="120"/>
                  </a:lnTo>
                  <a:lnTo>
                    <a:pt x="361" y="113"/>
                  </a:lnTo>
                  <a:lnTo>
                    <a:pt x="368" y="113"/>
                  </a:lnTo>
                  <a:lnTo>
                    <a:pt x="375" y="120"/>
                  </a:lnTo>
                  <a:lnTo>
                    <a:pt x="382" y="113"/>
                  </a:lnTo>
                  <a:lnTo>
                    <a:pt x="397" y="99"/>
                  </a:lnTo>
                  <a:lnTo>
                    <a:pt x="397" y="92"/>
                  </a:lnTo>
                  <a:lnTo>
                    <a:pt x="404" y="92"/>
                  </a:lnTo>
                  <a:lnTo>
                    <a:pt x="411" y="85"/>
                  </a:lnTo>
                  <a:lnTo>
                    <a:pt x="418" y="78"/>
                  </a:lnTo>
                  <a:lnTo>
                    <a:pt x="425" y="78"/>
                  </a:lnTo>
                  <a:lnTo>
                    <a:pt x="432" y="71"/>
                  </a:lnTo>
                  <a:lnTo>
                    <a:pt x="439" y="64"/>
                  </a:lnTo>
                  <a:lnTo>
                    <a:pt x="446" y="57"/>
                  </a:lnTo>
                  <a:lnTo>
                    <a:pt x="453" y="49"/>
                  </a:lnTo>
                  <a:lnTo>
                    <a:pt x="460" y="42"/>
                  </a:lnTo>
                  <a:lnTo>
                    <a:pt x="468" y="35"/>
                  </a:lnTo>
                  <a:lnTo>
                    <a:pt x="482" y="35"/>
                  </a:lnTo>
                  <a:lnTo>
                    <a:pt x="475" y="35"/>
                  </a:lnTo>
                  <a:lnTo>
                    <a:pt x="482" y="35"/>
                  </a:lnTo>
                  <a:lnTo>
                    <a:pt x="489" y="35"/>
                  </a:lnTo>
                  <a:lnTo>
                    <a:pt x="496" y="42"/>
                  </a:lnTo>
                  <a:lnTo>
                    <a:pt x="503" y="49"/>
                  </a:lnTo>
                  <a:lnTo>
                    <a:pt x="517" y="64"/>
                  </a:lnTo>
                  <a:lnTo>
                    <a:pt x="517" y="71"/>
                  </a:lnTo>
                  <a:lnTo>
                    <a:pt x="524" y="64"/>
                  </a:lnTo>
                  <a:lnTo>
                    <a:pt x="531" y="57"/>
                  </a:lnTo>
                  <a:lnTo>
                    <a:pt x="538" y="49"/>
                  </a:lnTo>
                  <a:lnTo>
                    <a:pt x="545" y="42"/>
                  </a:lnTo>
                  <a:lnTo>
                    <a:pt x="553" y="35"/>
                  </a:lnTo>
                  <a:lnTo>
                    <a:pt x="560" y="28"/>
                  </a:lnTo>
                  <a:lnTo>
                    <a:pt x="567" y="21"/>
                  </a:lnTo>
                  <a:lnTo>
                    <a:pt x="574" y="14"/>
                  </a:lnTo>
                  <a:lnTo>
                    <a:pt x="588" y="0"/>
                  </a:lnTo>
                  <a:lnTo>
                    <a:pt x="581" y="0"/>
                  </a:lnTo>
                  <a:lnTo>
                    <a:pt x="588" y="0"/>
                  </a:lnTo>
                  <a:lnTo>
                    <a:pt x="595" y="7"/>
                  </a:lnTo>
                  <a:lnTo>
                    <a:pt x="602" y="14"/>
                  </a:lnTo>
                  <a:lnTo>
                    <a:pt x="616" y="28"/>
                  </a:lnTo>
                  <a:lnTo>
                    <a:pt x="609" y="28"/>
                  </a:lnTo>
                  <a:lnTo>
                    <a:pt x="616" y="28"/>
                  </a:lnTo>
                  <a:lnTo>
                    <a:pt x="623" y="35"/>
                  </a:lnTo>
                  <a:lnTo>
                    <a:pt x="638" y="49"/>
                  </a:lnTo>
                  <a:lnTo>
                    <a:pt x="638" y="64"/>
                  </a:lnTo>
                  <a:lnTo>
                    <a:pt x="645" y="71"/>
                  </a:lnTo>
                  <a:lnTo>
                    <a:pt x="659" y="85"/>
                  </a:lnTo>
                  <a:lnTo>
                    <a:pt x="659" y="106"/>
                  </a:lnTo>
                  <a:lnTo>
                    <a:pt x="666" y="113"/>
                  </a:lnTo>
                  <a:lnTo>
                    <a:pt x="666" y="120"/>
                  </a:lnTo>
                  <a:lnTo>
                    <a:pt x="673" y="127"/>
                  </a:lnTo>
                  <a:lnTo>
                    <a:pt x="673" y="142"/>
                  </a:lnTo>
                  <a:lnTo>
                    <a:pt x="680" y="149"/>
                  </a:lnTo>
                  <a:lnTo>
                    <a:pt x="680" y="163"/>
                  </a:lnTo>
                  <a:lnTo>
                    <a:pt x="687" y="170"/>
                  </a:lnTo>
                  <a:lnTo>
                    <a:pt x="687" y="177"/>
                  </a:lnTo>
                  <a:lnTo>
                    <a:pt x="694" y="184"/>
                  </a:lnTo>
                  <a:lnTo>
                    <a:pt x="694" y="198"/>
                  </a:lnTo>
                  <a:lnTo>
                    <a:pt x="701" y="205"/>
                  </a:lnTo>
                  <a:lnTo>
                    <a:pt x="701" y="220"/>
                  </a:lnTo>
                  <a:lnTo>
                    <a:pt x="708" y="227"/>
                  </a:lnTo>
                  <a:lnTo>
                    <a:pt x="708" y="241"/>
                  </a:lnTo>
                  <a:lnTo>
                    <a:pt x="716" y="248"/>
                  </a:lnTo>
                  <a:lnTo>
                    <a:pt x="723" y="241"/>
                  </a:lnTo>
                  <a:lnTo>
                    <a:pt x="730" y="234"/>
                  </a:lnTo>
                  <a:lnTo>
                    <a:pt x="744" y="220"/>
                  </a:lnTo>
                  <a:lnTo>
                    <a:pt x="744" y="198"/>
                  </a:lnTo>
                  <a:lnTo>
                    <a:pt x="758" y="184"/>
                  </a:lnTo>
                  <a:lnTo>
                    <a:pt x="758" y="170"/>
                  </a:lnTo>
                  <a:lnTo>
                    <a:pt x="772" y="156"/>
                  </a:lnTo>
                  <a:lnTo>
                    <a:pt x="772" y="134"/>
                  </a:lnTo>
                  <a:lnTo>
                    <a:pt x="786" y="120"/>
                  </a:lnTo>
                  <a:lnTo>
                    <a:pt x="786" y="106"/>
                  </a:lnTo>
                  <a:lnTo>
                    <a:pt x="794" y="99"/>
                  </a:lnTo>
                  <a:lnTo>
                    <a:pt x="794" y="85"/>
                  </a:lnTo>
                  <a:lnTo>
                    <a:pt x="808" y="71"/>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78" name="Freeform 262">
              <a:extLst>
                <a:ext uri="{FF2B5EF4-FFF2-40B4-BE49-F238E27FC236}">
                  <a16:creationId xmlns:a16="http://schemas.microsoft.com/office/drawing/2014/main" id="{6D2948B6-28E7-4063-A83A-71CDCDDDA5F8}"/>
                </a:ext>
              </a:extLst>
            </p:cNvPr>
            <p:cNvSpPr>
              <a:spLocks/>
            </p:cNvSpPr>
            <p:nvPr/>
          </p:nvSpPr>
          <p:spPr bwMode="auto">
            <a:xfrm>
              <a:off x="4416898" y="4859575"/>
              <a:ext cx="488138" cy="458444"/>
            </a:xfrm>
            <a:custGeom>
              <a:avLst/>
              <a:gdLst>
                <a:gd name="T0" fmla="*/ 0 w 567"/>
                <a:gd name="T1" fmla="*/ 2147483646 h 822"/>
                <a:gd name="T2" fmla="*/ 2147483646 w 567"/>
                <a:gd name="T3" fmla="*/ 2147483646 h 822"/>
                <a:gd name="T4" fmla="*/ 2147483646 w 567"/>
                <a:gd name="T5" fmla="*/ 2147483646 h 822"/>
                <a:gd name="T6" fmla="*/ 2147483646 w 567"/>
                <a:gd name="T7" fmla="*/ 2147483646 h 822"/>
                <a:gd name="T8" fmla="*/ 2147483646 w 567"/>
                <a:gd name="T9" fmla="*/ 2147483646 h 822"/>
                <a:gd name="T10" fmla="*/ 2147483646 w 567"/>
                <a:gd name="T11" fmla="*/ 2147483646 h 822"/>
                <a:gd name="T12" fmla="*/ 2147483646 w 567"/>
                <a:gd name="T13" fmla="*/ 2147483646 h 822"/>
                <a:gd name="T14" fmla="*/ 2147483646 w 567"/>
                <a:gd name="T15" fmla="*/ 2147483646 h 822"/>
                <a:gd name="T16" fmla="*/ 2147483646 w 567"/>
                <a:gd name="T17" fmla="*/ 2147483646 h 822"/>
                <a:gd name="T18" fmla="*/ 2147483646 w 567"/>
                <a:gd name="T19" fmla="*/ 2147483646 h 822"/>
                <a:gd name="T20" fmla="*/ 2147483646 w 567"/>
                <a:gd name="T21" fmla="*/ 2147483646 h 822"/>
                <a:gd name="T22" fmla="*/ 2147483646 w 567"/>
                <a:gd name="T23" fmla="*/ 2147483646 h 822"/>
                <a:gd name="T24" fmla="*/ 2147483646 w 567"/>
                <a:gd name="T25" fmla="*/ 2147483646 h 822"/>
                <a:gd name="T26" fmla="*/ 2147483646 w 567"/>
                <a:gd name="T27" fmla="*/ 2147483646 h 822"/>
                <a:gd name="T28" fmla="*/ 2147483646 w 567"/>
                <a:gd name="T29" fmla="*/ 2147483646 h 822"/>
                <a:gd name="T30" fmla="*/ 2147483646 w 567"/>
                <a:gd name="T31" fmla="*/ 2147483646 h 822"/>
                <a:gd name="T32" fmla="*/ 2147483646 w 567"/>
                <a:gd name="T33" fmla="*/ 2147483646 h 822"/>
                <a:gd name="T34" fmla="*/ 2147483646 w 567"/>
                <a:gd name="T35" fmla="*/ 2147483646 h 822"/>
                <a:gd name="T36" fmla="*/ 2147483646 w 567"/>
                <a:gd name="T37" fmla="*/ 2147483646 h 822"/>
                <a:gd name="T38" fmla="*/ 2147483646 w 567"/>
                <a:gd name="T39" fmla="*/ 2147483646 h 822"/>
                <a:gd name="T40" fmla="*/ 2147483646 w 567"/>
                <a:gd name="T41" fmla="*/ 2147483646 h 822"/>
                <a:gd name="T42" fmla="*/ 2147483646 w 567"/>
                <a:gd name="T43" fmla="*/ 2147483646 h 822"/>
                <a:gd name="T44" fmla="*/ 2147483646 w 567"/>
                <a:gd name="T45" fmla="*/ 2147483646 h 822"/>
                <a:gd name="T46" fmla="*/ 2147483646 w 567"/>
                <a:gd name="T47" fmla="*/ 2147483646 h 822"/>
                <a:gd name="T48" fmla="*/ 2147483646 w 567"/>
                <a:gd name="T49" fmla="*/ 2147483646 h 822"/>
                <a:gd name="T50" fmla="*/ 2147483646 w 567"/>
                <a:gd name="T51" fmla="*/ 2147483646 h 822"/>
                <a:gd name="T52" fmla="*/ 2147483646 w 567"/>
                <a:gd name="T53" fmla="*/ 2147483646 h 822"/>
                <a:gd name="T54" fmla="*/ 2147483646 w 567"/>
                <a:gd name="T55" fmla="*/ 2147483646 h 822"/>
                <a:gd name="T56" fmla="*/ 2147483646 w 567"/>
                <a:gd name="T57" fmla="*/ 2147483646 h 822"/>
                <a:gd name="T58" fmla="*/ 2147483646 w 567"/>
                <a:gd name="T59" fmla="*/ 2147483646 h 822"/>
                <a:gd name="T60" fmla="*/ 2147483646 w 567"/>
                <a:gd name="T61" fmla="*/ 2147483646 h 822"/>
                <a:gd name="T62" fmla="*/ 2147483646 w 567"/>
                <a:gd name="T63" fmla="*/ 2147483646 h 822"/>
                <a:gd name="T64" fmla="*/ 2147483646 w 567"/>
                <a:gd name="T65" fmla="*/ 2147483646 h 822"/>
                <a:gd name="T66" fmla="*/ 2147483646 w 567"/>
                <a:gd name="T67" fmla="*/ 2147483646 h 822"/>
                <a:gd name="T68" fmla="*/ 2147483646 w 567"/>
                <a:gd name="T69" fmla="*/ 2147483646 h 822"/>
                <a:gd name="T70" fmla="*/ 2147483646 w 567"/>
                <a:gd name="T71" fmla="*/ 2147483646 h 822"/>
                <a:gd name="T72" fmla="*/ 2147483646 w 567"/>
                <a:gd name="T73" fmla="*/ 2147483646 h 822"/>
                <a:gd name="T74" fmla="*/ 2147483646 w 567"/>
                <a:gd name="T75" fmla="*/ 2147483646 h 822"/>
                <a:gd name="T76" fmla="*/ 2147483646 w 567"/>
                <a:gd name="T77" fmla="*/ 2147483646 h 822"/>
                <a:gd name="T78" fmla="*/ 2147483646 w 567"/>
                <a:gd name="T79" fmla="*/ 2147483646 h 822"/>
                <a:gd name="T80" fmla="*/ 2147483646 w 567"/>
                <a:gd name="T81" fmla="*/ 2147483646 h 822"/>
                <a:gd name="T82" fmla="*/ 2147483646 w 567"/>
                <a:gd name="T83" fmla="*/ 2147483646 h 822"/>
                <a:gd name="T84" fmla="*/ 2147483646 w 567"/>
                <a:gd name="T85" fmla="*/ 2147483646 h 822"/>
                <a:gd name="T86" fmla="*/ 2147483646 w 567"/>
                <a:gd name="T87" fmla="*/ 0 h 822"/>
                <a:gd name="T88" fmla="*/ 2147483646 w 567"/>
                <a:gd name="T89" fmla="*/ 0 h 822"/>
                <a:gd name="T90" fmla="*/ 2147483646 w 567"/>
                <a:gd name="T91" fmla="*/ 0 h 822"/>
                <a:gd name="T92" fmla="*/ 2147483646 w 567"/>
                <a:gd name="T93" fmla="*/ 0 h 822"/>
                <a:gd name="T94" fmla="*/ 2147483646 w 567"/>
                <a:gd name="T95" fmla="*/ 0 h 822"/>
                <a:gd name="T96" fmla="*/ 2147483646 w 567"/>
                <a:gd name="T97" fmla="*/ 0 h 822"/>
                <a:gd name="T98" fmla="*/ 2147483646 w 567"/>
                <a:gd name="T99" fmla="*/ 0 h 822"/>
                <a:gd name="T100" fmla="*/ 2147483646 w 567"/>
                <a:gd name="T101" fmla="*/ 0 h 822"/>
                <a:gd name="T102" fmla="*/ 2147483646 w 567"/>
                <a:gd name="T103" fmla="*/ 0 h 822"/>
                <a:gd name="T104" fmla="*/ 2147483646 w 567"/>
                <a:gd name="T105" fmla="*/ 0 h 82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67" h="822">
                  <a:moveTo>
                    <a:pt x="0" y="737"/>
                  </a:moveTo>
                  <a:lnTo>
                    <a:pt x="0" y="730"/>
                  </a:lnTo>
                  <a:lnTo>
                    <a:pt x="14" y="715"/>
                  </a:lnTo>
                  <a:lnTo>
                    <a:pt x="14" y="708"/>
                  </a:lnTo>
                  <a:lnTo>
                    <a:pt x="28" y="694"/>
                  </a:lnTo>
                  <a:lnTo>
                    <a:pt x="28" y="680"/>
                  </a:lnTo>
                  <a:lnTo>
                    <a:pt x="35" y="680"/>
                  </a:lnTo>
                  <a:lnTo>
                    <a:pt x="49" y="680"/>
                  </a:lnTo>
                  <a:lnTo>
                    <a:pt x="49" y="694"/>
                  </a:lnTo>
                  <a:lnTo>
                    <a:pt x="63" y="708"/>
                  </a:lnTo>
                  <a:lnTo>
                    <a:pt x="63" y="723"/>
                  </a:lnTo>
                  <a:lnTo>
                    <a:pt x="78" y="737"/>
                  </a:lnTo>
                  <a:lnTo>
                    <a:pt x="78" y="751"/>
                  </a:lnTo>
                  <a:lnTo>
                    <a:pt x="92" y="765"/>
                  </a:lnTo>
                  <a:lnTo>
                    <a:pt x="92" y="779"/>
                  </a:lnTo>
                  <a:lnTo>
                    <a:pt x="99" y="786"/>
                  </a:lnTo>
                  <a:lnTo>
                    <a:pt x="99" y="793"/>
                  </a:lnTo>
                  <a:lnTo>
                    <a:pt x="106" y="800"/>
                  </a:lnTo>
                  <a:lnTo>
                    <a:pt x="106" y="808"/>
                  </a:lnTo>
                  <a:lnTo>
                    <a:pt x="120" y="822"/>
                  </a:lnTo>
                  <a:lnTo>
                    <a:pt x="113" y="822"/>
                  </a:lnTo>
                  <a:lnTo>
                    <a:pt x="120" y="808"/>
                  </a:lnTo>
                  <a:lnTo>
                    <a:pt x="134" y="793"/>
                  </a:lnTo>
                  <a:lnTo>
                    <a:pt x="134" y="786"/>
                  </a:lnTo>
                  <a:lnTo>
                    <a:pt x="141" y="779"/>
                  </a:lnTo>
                  <a:lnTo>
                    <a:pt x="156" y="779"/>
                  </a:lnTo>
                  <a:lnTo>
                    <a:pt x="149" y="779"/>
                  </a:lnTo>
                  <a:lnTo>
                    <a:pt x="156" y="779"/>
                  </a:lnTo>
                  <a:lnTo>
                    <a:pt x="163" y="772"/>
                  </a:lnTo>
                  <a:lnTo>
                    <a:pt x="163" y="765"/>
                  </a:lnTo>
                  <a:lnTo>
                    <a:pt x="170" y="758"/>
                  </a:lnTo>
                  <a:lnTo>
                    <a:pt x="170" y="737"/>
                  </a:lnTo>
                  <a:lnTo>
                    <a:pt x="177" y="730"/>
                  </a:lnTo>
                  <a:lnTo>
                    <a:pt x="177" y="708"/>
                  </a:lnTo>
                  <a:lnTo>
                    <a:pt x="184" y="701"/>
                  </a:lnTo>
                  <a:lnTo>
                    <a:pt x="184" y="687"/>
                  </a:lnTo>
                  <a:lnTo>
                    <a:pt x="191" y="680"/>
                  </a:lnTo>
                  <a:lnTo>
                    <a:pt x="191" y="659"/>
                  </a:lnTo>
                  <a:lnTo>
                    <a:pt x="198" y="652"/>
                  </a:lnTo>
                  <a:lnTo>
                    <a:pt x="198" y="638"/>
                  </a:lnTo>
                  <a:lnTo>
                    <a:pt x="205" y="638"/>
                  </a:lnTo>
                  <a:lnTo>
                    <a:pt x="212" y="630"/>
                  </a:lnTo>
                  <a:lnTo>
                    <a:pt x="227" y="616"/>
                  </a:lnTo>
                  <a:lnTo>
                    <a:pt x="227" y="602"/>
                  </a:lnTo>
                  <a:lnTo>
                    <a:pt x="234" y="595"/>
                  </a:lnTo>
                  <a:lnTo>
                    <a:pt x="241" y="595"/>
                  </a:lnTo>
                  <a:lnTo>
                    <a:pt x="248" y="602"/>
                  </a:lnTo>
                  <a:lnTo>
                    <a:pt x="255" y="609"/>
                  </a:lnTo>
                  <a:lnTo>
                    <a:pt x="262" y="602"/>
                  </a:lnTo>
                  <a:lnTo>
                    <a:pt x="269" y="595"/>
                  </a:lnTo>
                  <a:lnTo>
                    <a:pt x="269" y="567"/>
                  </a:lnTo>
                  <a:lnTo>
                    <a:pt x="276" y="560"/>
                  </a:lnTo>
                  <a:lnTo>
                    <a:pt x="276" y="531"/>
                  </a:lnTo>
                  <a:lnTo>
                    <a:pt x="283" y="524"/>
                  </a:lnTo>
                  <a:lnTo>
                    <a:pt x="283" y="489"/>
                  </a:lnTo>
                  <a:lnTo>
                    <a:pt x="290" y="482"/>
                  </a:lnTo>
                  <a:lnTo>
                    <a:pt x="290" y="467"/>
                  </a:lnTo>
                  <a:lnTo>
                    <a:pt x="297" y="460"/>
                  </a:lnTo>
                  <a:lnTo>
                    <a:pt x="297" y="446"/>
                  </a:lnTo>
                  <a:lnTo>
                    <a:pt x="304" y="439"/>
                  </a:lnTo>
                  <a:lnTo>
                    <a:pt x="304" y="418"/>
                  </a:lnTo>
                  <a:lnTo>
                    <a:pt x="312" y="411"/>
                  </a:lnTo>
                  <a:lnTo>
                    <a:pt x="312" y="390"/>
                  </a:lnTo>
                  <a:lnTo>
                    <a:pt x="319" y="382"/>
                  </a:lnTo>
                  <a:lnTo>
                    <a:pt x="319" y="354"/>
                  </a:lnTo>
                  <a:lnTo>
                    <a:pt x="326" y="347"/>
                  </a:lnTo>
                  <a:lnTo>
                    <a:pt x="326" y="312"/>
                  </a:lnTo>
                  <a:lnTo>
                    <a:pt x="333" y="304"/>
                  </a:lnTo>
                  <a:lnTo>
                    <a:pt x="333" y="269"/>
                  </a:lnTo>
                  <a:lnTo>
                    <a:pt x="340" y="262"/>
                  </a:lnTo>
                  <a:lnTo>
                    <a:pt x="347" y="255"/>
                  </a:lnTo>
                  <a:lnTo>
                    <a:pt x="354" y="255"/>
                  </a:lnTo>
                  <a:lnTo>
                    <a:pt x="361" y="248"/>
                  </a:lnTo>
                  <a:lnTo>
                    <a:pt x="368" y="241"/>
                  </a:lnTo>
                  <a:lnTo>
                    <a:pt x="375" y="234"/>
                  </a:lnTo>
                  <a:lnTo>
                    <a:pt x="390" y="248"/>
                  </a:lnTo>
                  <a:lnTo>
                    <a:pt x="390" y="255"/>
                  </a:lnTo>
                  <a:lnTo>
                    <a:pt x="397" y="248"/>
                  </a:lnTo>
                  <a:lnTo>
                    <a:pt x="404" y="241"/>
                  </a:lnTo>
                  <a:lnTo>
                    <a:pt x="404" y="227"/>
                  </a:lnTo>
                  <a:lnTo>
                    <a:pt x="411" y="219"/>
                  </a:lnTo>
                  <a:lnTo>
                    <a:pt x="411" y="163"/>
                  </a:lnTo>
                  <a:lnTo>
                    <a:pt x="418" y="156"/>
                  </a:lnTo>
                  <a:lnTo>
                    <a:pt x="418" y="99"/>
                  </a:lnTo>
                  <a:lnTo>
                    <a:pt x="425" y="92"/>
                  </a:lnTo>
                  <a:lnTo>
                    <a:pt x="425" y="28"/>
                  </a:lnTo>
                  <a:lnTo>
                    <a:pt x="432" y="21"/>
                  </a:lnTo>
                  <a:lnTo>
                    <a:pt x="432" y="0"/>
                  </a:lnTo>
                  <a:lnTo>
                    <a:pt x="439" y="0"/>
                  </a:lnTo>
                  <a:lnTo>
                    <a:pt x="446" y="0"/>
                  </a:lnTo>
                  <a:lnTo>
                    <a:pt x="453" y="0"/>
                  </a:lnTo>
                  <a:lnTo>
                    <a:pt x="460" y="0"/>
                  </a:lnTo>
                  <a:lnTo>
                    <a:pt x="467" y="0"/>
                  </a:lnTo>
                  <a:lnTo>
                    <a:pt x="475" y="0"/>
                  </a:lnTo>
                  <a:lnTo>
                    <a:pt x="482" y="0"/>
                  </a:lnTo>
                  <a:lnTo>
                    <a:pt x="489" y="0"/>
                  </a:lnTo>
                  <a:lnTo>
                    <a:pt x="496" y="0"/>
                  </a:lnTo>
                  <a:lnTo>
                    <a:pt x="503" y="0"/>
                  </a:lnTo>
                  <a:lnTo>
                    <a:pt x="510" y="0"/>
                  </a:lnTo>
                  <a:lnTo>
                    <a:pt x="517" y="0"/>
                  </a:lnTo>
                  <a:lnTo>
                    <a:pt x="524" y="0"/>
                  </a:lnTo>
                  <a:lnTo>
                    <a:pt x="531" y="0"/>
                  </a:lnTo>
                  <a:lnTo>
                    <a:pt x="538" y="0"/>
                  </a:lnTo>
                  <a:lnTo>
                    <a:pt x="545" y="0"/>
                  </a:lnTo>
                  <a:lnTo>
                    <a:pt x="553" y="0"/>
                  </a:lnTo>
                  <a:lnTo>
                    <a:pt x="560" y="0"/>
                  </a:lnTo>
                  <a:lnTo>
                    <a:pt x="567"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79" name="Line 250">
              <a:extLst>
                <a:ext uri="{FF2B5EF4-FFF2-40B4-BE49-F238E27FC236}">
                  <a16:creationId xmlns:a16="http://schemas.microsoft.com/office/drawing/2014/main" id="{56577CE6-9FA6-405B-B4B9-83AE7E070D33}"/>
                </a:ext>
              </a:extLst>
            </p:cNvPr>
            <p:cNvSpPr>
              <a:spLocks noChangeShapeType="1"/>
            </p:cNvSpPr>
            <p:nvPr/>
          </p:nvSpPr>
          <p:spPr bwMode="auto">
            <a:xfrm>
              <a:off x="2295053" y="4861306"/>
              <a:ext cx="2496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grpSp>
      <p:sp>
        <p:nvSpPr>
          <p:cNvPr id="826" name="Rectangle 825">
            <a:extLst>
              <a:ext uri="{FF2B5EF4-FFF2-40B4-BE49-F238E27FC236}">
                <a16:creationId xmlns:a16="http://schemas.microsoft.com/office/drawing/2014/main" id="{7F0B292A-4077-44CD-AC2C-CE5978481092}"/>
              </a:ext>
            </a:extLst>
          </p:cNvPr>
          <p:cNvSpPr/>
          <p:nvPr/>
        </p:nvSpPr>
        <p:spPr bwMode="auto">
          <a:xfrm>
            <a:off x="2452039" y="1865542"/>
            <a:ext cx="1961772" cy="824944"/>
          </a:xfrm>
          <a:prstGeom prst="rect">
            <a:avLst/>
          </a:prstGeom>
          <a:solidFill>
            <a:srgbClr val="E5F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nvGrpSpPr>
          <p:cNvPr id="827" name="Group 1">
            <a:extLst>
              <a:ext uri="{FF2B5EF4-FFF2-40B4-BE49-F238E27FC236}">
                <a16:creationId xmlns:a16="http://schemas.microsoft.com/office/drawing/2014/main" id="{F0566E8F-AD32-49BA-9CD1-6FA84DC0BCF2}"/>
              </a:ext>
            </a:extLst>
          </p:cNvPr>
          <p:cNvGrpSpPr>
            <a:grpSpLocks/>
          </p:cNvGrpSpPr>
          <p:nvPr/>
        </p:nvGrpSpPr>
        <p:grpSpPr bwMode="auto">
          <a:xfrm>
            <a:off x="196710" y="2070997"/>
            <a:ext cx="4471764" cy="1324729"/>
            <a:chOff x="2133600" y="3657600"/>
            <a:chExt cx="3306082" cy="1033353"/>
          </a:xfrm>
        </p:grpSpPr>
        <p:grpSp>
          <p:nvGrpSpPr>
            <p:cNvPr id="828" name="Group 2">
              <a:extLst>
                <a:ext uri="{FF2B5EF4-FFF2-40B4-BE49-F238E27FC236}">
                  <a16:creationId xmlns:a16="http://schemas.microsoft.com/office/drawing/2014/main" id="{03206080-74B6-4989-B341-70B71B44E711}"/>
                </a:ext>
              </a:extLst>
            </p:cNvPr>
            <p:cNvGrpSpPr>
              <a:grpSpLocks/>
            </p:cNvGrpSpPr>
            <p:nvPr/>
          </p:nvGrpSpPr>
          <p:grpSpPr bwMode="auto">
            <a:xfrm>
              <a:off x="2409825" y="3657600"/>
              <a:ext cx="2849563" cy="322263"/>
              <a:chOff x="2409849" y="3429000"/>
              <a:chExt cx="2478472" cy="499795"/>
            </a:xfrm>
          </p:grpSpPr>
          <p:sp>
            <p:nvSpPr>
              <p:cNvPr id="861" name="Freeform 54">
                <a:extLst>
                  <a:ext uri="{FF2B5EF4-FFF2-40B4-BE49-F238E27FC236}">
                    <a16:creationId xmlns:a16="http://schemas.microsoft.com/office/drawing/2014/main" id="{00F7579A-D816-4BE6-BDF2-D7D08FCE78CF}"/>
                  </a:ext>
                </a:extLst>
              </p:cNvPr>
              <p:cNvSpPr>
                <a:spLocks/>
              </p:cNvSpPr>
              <p:nvPr/>
            </p:nvSpPr>
            <p:spPr bwMode="auto">
              <a:xfrm>
                <a:off x="2409849" y="3442219"/>
                <a:ext cx="384507" cy="378937"/>
              </a:xfrm>
              <a:custGeom>
                <a:avLst/>
                <a:gdLst>
                  <a:gd name="T0" fmla="*/ 0 w 397"/>
                  <a:gd name="T1" fmla="*/ 2147483646 h 602"/>
                  <a:gd name="T2" fmla="*/ 2147483646 w 397"/>
                  <a:gd name="T3" fmla="*/ 2147483646 h 602"/>
                  <a:gd name="T4" fmla="*/ 2147483646 w 397"/>
                  <a:gd name="T5" fmla="*/ 2147483646 h 602"/>
                  <a:gd name="T6" fmla="*/ 2147483646 w 397"/>
                  <a:gd name="T7" fmla="*/ 2147483646 h 602"/>
                  <a:gd name="T8" fmla="*/ 2147483646 w 397"/>
                  <a:gd name="T9" fmla="*/ 2147483646 h 602"/>
                  <a:gd name="T10" fmla="*/ 2147483646 w 397"/>
                  <a:gd name="T11" fmla="*/ 2147483646 h 602"/>
                  <a:gd name="T12" fmla="*/ 2147483646 w 397"/>
                  <a:gd name="T13" fmla="*/ 0 h 602"/>
                  <a:gd name="T14" fmla="*/ 2147483646 w 397"/>
                  <a:gd name="T15" fmla="*/ 2147483646 h 602"/>
                  <a:gd name="T16" fmla="*/ 2147483646 w 397"/>
                  <a:gd name="T17" fmla="*/ 2147483646 h 602"/>
                  <a:gd name="T18" fmla="*/ 2147483646 w 397"/>
                  <a:gd name="T19" fmla="*/ 2147483646 h 602"/>
                  <a:gd name="T20" fmla="*/ 2147483646 w 397"/>
                  <a:gd name="T21" fmla="*/ 2147483646 h 602"/>
                  <a:gd name="T22" fmla="*/ 2147483646 w 397"/>
                  <a:gd name="T23" fmla="*/ 2147483646 h 602"/>
                  <a:gd name="T24" fmla="*/ 2147483646 w 397"/>
                  <a:gd name="T25" fmla="*/ 2147483646 h 602"/>
                  <a:gd name="T26" fmla="*/ 2147483646 w 397"/>
                  <a:gd name="T27" fmla="*/ 2147483646 h 602"/>
                  <a:gd name="T28" fmla="*/ 2147483646 w 397"/>
                  <a:gd name="T29" fmla="*/ 2147483646 h 602"/>
                  <a:gd name="T30" fmla="*/ 2147483646 w 397"/>
                  <a:gd name="T31" fmla="*/ 2147483646 h 602"/>
                  <a:gd name="T32" fmla="*/ 2147483646 w 397"/>
                  <a:gd name="T33" fmla="*/ 2147483646 h 602"/>
                  <a:gd name="T34" fmla="*/ 2147483646 w 397"/>
                  <a:gd name="T35" fmla="*/ 2147483646 h 602"/>
                  <a:gd name="T36" fmla="*/ 2147483646 w 397"/>
                  <a:gd name="T37" fmla="*/ 2147483646 h 602"/>
                  <a:gd name="T38" fmla="*/ 2147483646 w 397"/>
                  <a:gd name="T39" fmla="*/ 2147483646 h 602"/>
                  <a:gd name="T40" fmla="*/ 2147483646 w 397"/>
                  <a:gd name="T41" fmla="*/ 2147483646 h 602"/>
                  <a:gd name="T42" fmla="*/ 2147483646 w 397"/>
                  <a:gd name="T43" fmla="*/ 2147483646 h 602"/>
                  <a:gd name="T44" fmla="*/ 2147483646 w 397"/>
                  <a:gd name="T45" fmla="*/ 2147483646 h 602"/>
                  <a:gd name="T46" fmla="*/ 2147483646 w 397"/>
                  <a:gd name="T47" fmla="*/ 2147483646 h 602"/>
                  <a:gd name="T48" fmla="*/ 2147483646 w 397"/>
                  <a:gd name="T49" fmla="*/ 2147483646 h 602"/>
                  <a:gd name="T50" fmla="*/ 2147483646 w 397"/>
                  <a:gd name="T51" fmla="*/ 2147483646 h 602"/>
                  <a:gd name="T52" fmla="*/ 2147483646 w 397"/>
                  <a:gd name="T53" fmla="*/ 2147483646 h 602"/>
                  <a:gd name="T54" fmla="*/ 2147483646 w 397"/>
                  <a:gd name="T55" fmla="*/ 2147483646 h 602"/>
                  <a:gd name="T56" fmla="*/ 2147483646 w 397"/>
                  <a:gd name="T57" fmla="*/ 2147483646 h 602"/>
                  <a:gd name="T58" fmla="*/ 2147483646 w 397"/>
                  <a:gd name="T59" fmla="*/ 2147483646 h 602"/>
                  <a:gd name="T60" fmla="*/ 2147483646 w 397"/>
                  <a:gd name="T61" fmla="*/ 2147483646 h 602"/>
                  <a:gd name="T62" fmla="*/ 2147483646 w 397"/>
                  <a:gd name="T63" fmla="*/ 2147483646 h 602"/>
                  <a:gd name="T64" fmla="*/ 2147483646 w 397"/>
                  <a:gd name="T65" fmla="*/ 2147483646 h 602"/>
                  <a:gd name="T66" fmla="*/ 2147483646 w 397"/>
                  <a:gd name="T67" fmla="*/ 2147483646 h 602"/>
                  <a:gd name="T68" fmla="*/ 2147483646 w 397"/>
                  <a:gd name="T69" fmla="*/ 2147483646 h 602"/>
                  <a:gd name="T70" fmla="*/ 2147483646 w 397"/>
                  <a:gd name="T71" fmla="*/ 2147483646 h 602"/>
                  <a:gd name="T72" fmla="*/ 2147483646 w 397"/>
                  <a:gd name="T73" fmla="*/ 2147483646 h 602"/>
                  <a:gd name="T74" fmla="*/ 2147483646 w 397"/>
                  <a:gd name="T75" fmla="*/ 2147483646 h 602"/>
                  <a:gd name="T76" fmla="*/ 2147483646 w 397"/>
                  <a:gd name="T77" fmla="*/ 2147483646 h 602"/>
                  <a:gd name="T78" fmla="*/ 2147483646 w 397"/>
                  <a:gd name="T79" fmla="*/ 2147483646 h 602"/>
                  <a:gd name="T80" fmla="*/ 2147483646 w 397"/>
                  <a:gd name="T81" fmla="*/ 2147483646 h 602"/>
                  <a:gd name="T82" fmla="*/ 2147483646 w 397"/>
                  <a:gd name="T83" fmla="*/ 2147483646 h 602"/>
                  <a:gd name="T84" fmla="*/ 2147483646 w 397"/>
                  <a:gd name="T85" fmla="*/ 2147483646 h 602"/>
                  <a:gd name="T86" fmla="*/ 2147483646 w 397"/>
                  <a:gd name="T87" fmla="*/ 2147483646 h 602"/>
                  <a:gd name="T88" fmla="*/ 2147483646 w 397"/>
                  <a:gd name="T89" fmla="*/ 2147483646 h 602"/>
                  <a:gd name="T90" fmla="*/ 2147483646 w 397"/>
                  <a:gd name="T91" fmla="*/ 2147483646 h 602"/>
                  <a:gd name="T92" fmla="*/ 2147483646 w 397"/>
                  <a:gd name="T93" fmla="*/ 2147483646 h 602"/>
                  <a:gd name="T94" fmla="*/ 2147483646 w 397"/>
                  <a:gd name="T95" fmla="*/ 2147483646 h 602"/>
                  <a:gd name="T96" fmla="*/ 2147483646 w 397"/>
                  <a:gd name="T97" fmla="*/ 2147483646 h 602"/>
                  <a:gd name="T98" fmla="*/ 2147483646 w 397"/>
                  <a:gd name="T99" fmla="*/ 2147483646 h 602"/>
                  <a:gd name="T100" fmla="*/ 2147483646 w 397"/>
                  <a:gd name="T101" fmla="*/ 2147483646 h 602"/>
                  <a:gd name="T102" fmla="*/ 2147483646 w 397"/>
                  <a:gd name="T103" fmla="*/ 2147483646 h 602"/>
                  <a:gd name="T104" fmla="*/ 2147483646 w 397"/>
                  <a:gd name="T105" fmla="*/ 2147483646 h 602"/>
                  <a:gd name="T106" fmla="*/ 2147483646 w 397"/>
                  <a:gd name="T107" fmla="*/ 2147483646 h 602"/>
                  <a:gd name="T108" fmla="*/ 2147483646 w 397"/>
                  <a:gd name="T109" fmla="*/ 2147483646 h 602"/>
                  <a:gd name="T110" fmla="*/ 2147483646 w 397"/>
                  <a:gd name="T111" fmla="*/ 2147483646 h 602"/>
                  <a:gd name="T112" fmla="*/ 2147483646 w 397"/>
                  <a:gd name="T113" fmla="*/ 2147483646 h 602"/>
                  <a:gd name="T114" fmla="*/ 2147483646 w 397"/>
                  <a:gd name="T115" fmla="*/ 2147483646 h 602"/>
                  <a:gd name="T116" fmla="*/ 2147483646 w 397"/>
                  <a:gd name="T117" fmla="*/ 2147483646 h 602"/>
                  <a:gd name="T118" fmla="*/ 2147483646 w 397"/>
                  <a:gd name="T119" fmla="*/ 2147483646 h 602"/>
                  <a:gd name="T120" fmla="*/ 2147483646 w 397"/>
                  <a:gd name="T121" fmla="*/ 2147483646 h 602"/>
                  <a:gd name="T122" fmla="*/ 2147483646 w 397"/>
                  <a:gd name="T123" fmla="*/ 2147483646 h 602"/>
                  <a:gd name="T124" fmla="*/ 2147483646 w 397"/>
                  <a:gd name="T125" fmla="*/ 2147483646 h 60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97" h="602">
                    <a:moveTo>
                      <a:pt x="0" y="503"/>
                    </a:moveTo>
                    <a:lnTo>
                      <a:pt x="0" y="517"/>
                    </a:lnTo>
                    <a:lnTo>
                      <a:pt x="7" y="525"/>
                    </a:lnTo>
                    <a:lnTo>
                      <a:pt x="15" y="532"/>
                    </a:lnTo>
                    <a:lnTo>
                      <a:pt x="15" y="525"/>
                    </a:lnTo>
                    <a:lnTo>
                      <a:pt x="15" y="539"/>
                    </a:lnTo>
                    <a:lnTo>
                      <a:pt x="22" y="532"/>
                    </a:lnTo>
                    <a:lnTo>
                      <a:pt x="22" y="553"/>
                    </a:lnTo>
                    <a:lnTo>
                      <a:pt x="29" y="560"/>
                    </a:lnTo>
                    <a:lnTo>
                      <a:pt x="29" y="574"/>
                    </a:lnTo>
                    <a:lnTo>
                      <a:pt x="36" y="567"/>
                    </a:lnTo>
                    <a:lnTo>
                      <a:pt x="36" y="234"/>
                    </a:lnTo>
                    <a:lnTo>
                      <a:pt x="43" y="191"/>
                    </a:lnTo>
                    <a:lnTo>
                      <a:pt x="43" y="0"/>
                    </a:lnTo>
                    <a:lnTo>
                      <a:pt x="43" y="36"/>
                    </a:lnTo>
                    <a:lnTo>
                      <a:pt x="50" y="57"/>
                    </a:lnTo>
                    <a:lnTo>
                      <a:pt x="50" y="262"/>
                    </a:lnTo>
                    <a:lnTo>
                      <a:pt x="57" y="269"/>
                    </a:lnTo>
                    <a:lnTo>
                      <a:pt x="57" y="312"/>
                    </a:lnTo>
                    <a:lnTo>
                      <a:pt x="57" y="305"/>
                    </a:lnTo>
                    <a:lnTo>
                      <a:pt x="64" y="312"/>
                    </a:lnTo>
                    <a:lnTo>
                      <a:pt x="64" y="362"/>
                    </a:lnTo>
                    <a:lnTo>
                      <a:pt x="71" y="369"/>
                    </a:lnTo>
                    <a:lnTo>
                      <a:pt x="71" y="390"/>
                    </a:lnTo>
                    <a:lnTo>
                      <a:pt x="71" y="383"/>
                    </a:lnTo>
                    <a:lnTo>
                      <a:pt x="78" y="376"/>
                    </a:lnTo>
                    <a:lnTo>
                      <a:pt x="78" y="369"/>
                    </a:lnTo>
                    <a:lnTo>
                      <a:pt x="78" y="376"/>
                    </a:lnTo>
                    <a:lnTo>
                      <a:pt x="85" y="383"/>
                    </a:lnTo>
                    <a:lnTo>
                      <a:pt x="85" y="439"/>
                    </a:lnTo>
                    <a:lnTo>
                      <a:pt x="93" y="447"/>
                    </a:lnTo>
                    <a:lnTo>
                      <a:pt x="93" y="496"/>
                    </a:lnTo>
                    <a:lnTo>
                      <a:pt x="100" y="503"/>
                    </a:lnTo>
                    <a:lnTo>
                      <a:pt x="100" y="525"/>
                    </a:lnTo>
                    <a:lnTo>
                      <a:pt x="100" y="517"/>
                    </a:lnTo>
                    <a:lnTo>
                      <a:pt x="107" y="525"/>
                    </a:lnTo>
                    <a:lnTo>
                      <a:pt x="107" y="532"/>
                    </a:lnTo>
                    <a:lnTo>
                      <a:pt x="114" y="539"/>
                    </a:lnTo>
                    <a:lnTo>
                      <a:pt x="121" y="546"/>
                    </a:lnTo>
                    <a:lnTo>
                      <a:pt x="121" y="553"/>
                    </a:lnTo>
                    <a:lnTo>
                      <a:pt x="128" y="560"/>
                    </a:lnTo>
                    <a:lnTo>
                      <a:pt x="128" y="574"/>
                    </a:lnTo>
                    <a:lnTo>
                      <a:pt x="135" y="581"/>
                    </a:lnTo>
                    <a:lnTo>
                      <a:pt x="135" y="595"/>
                    </a:lnTo>
                    <a:lnTo>
                      <a:pt x="142" y="588"/>
                    </a:lnTo>
                    <a:lnTo>
                      <a:pt x="142" y="298"/>
                    </a:lnTo>
                    <a:lnTo>
                      <a:pt x="149" y="255"/>
                    </a:lnTo>
                    <a:lnTo>
                      <a:pt x="149" y="36"/>
                    </a:lnTo>
                    <a:lnTo>
                      <a:pt x="149" y="57"/>
                    </a:lnTo>
                    <a:lnTo>
                      <a:pt x="156" y="71"/>
                    </a:lnTo>
                    <a:lnTo>
                      <a:pt x="156" y="277"/>
                    </a:lnTo>
                    <a:lnTo>
                      <a:pt x="163" y="291"/>
                    </a:lnTo>
                    <a:lnTo>
                      <a:pt x="163" y="354"/>
                    </a:lnTo>
                    <a:lnTo>
                      <a:pt x="170" y="362"/>
                    </a:lnTo>
                    <a:lnTo>
                      <a:pt x="170" y="390"/>
                    </a:lnTo>
                    <a:lnTo>
                      <a:pt x="178" y="397"/>
                    </a:lnTo>
                    <a:lnTo>
                      <a:pt x="178" y="418"/>
                    </a:lnTo>
                    <a:lnTo>
                      <a:pt x="178" y="404"/>
                    </a:lnTo>
                    <a:lnTo>
                      <a:pt x="185" y="397"/>
                    </a:lnTo>
                    <a:lnTo>
                      <a:pt x="185" y="376"/>
                    </a:lnTo>
                    <a:lnTo>
                      <a:pt x="185" y="383"/>
                    </a:lnTo>
                    <a:lnTo>
                      <a:pt x="192" y="390"/>
                    </a:lnTo>
                    <a:lnTo>
                      <a:pt x="192" y="447"/>
                    </a:lnTo>
                    <a:lnTo>
                      <a:pt x="199" y="454"/>
                    </a:lnTo>
                    <a:lnTo>
                      <a:pt x="199" y="503"/>
                    </a:lnTo>
                    <a:lnTo>
                      <a:pt x="206" y="510"/>
                    </a:lnTo>
                    <a:lnTo>
                      <a:pt x="206" y="532"/>
                    </a:lnTo>
                    <a:lnTo>
                      <a:pt x="213" y="539"/>
                    </a:lnTo>
                    <a:lnTo>
                      <a:pt x="213" y="546"/>
                    </a:lnTo>
                    <a:lnTo>
                      <a:pt x="227" y="546"/>
                    </a:lnTo>
                    <a:lnTo>
                      <a:pt x="220" y="546"/>
                    </a:lnTo>
                    <a:lnTo>
                      <a:pt x="227" y="560"/>
                    </a:lnTo>
                    <a:lnTo>
                      <a:pt x="234" y="567"/>
                    </a:lnTo>
                    <a:lnTo>
                      <a:pt x="234" y="560"/>
                    </a:lnTo>
                    <a:lnTo>
                      <a:pt x="234" y="581"/>
                    </a:lnTo>
                    <a:lnTo>
                      <a:pt x="241" y="588"/>
                    </a:lnTo>
                    <a:lnTo>
                      <a:pt x="241" y="595"/>
                    </a:lnTo>
                    <a:lnTo>
                      <a:pt x="241" y="588"/>
                    </a:lnTo>
                    <a:lnTo>
                      <a:pt x="248" y="574"/>
                    </a:lnTo>
                    <a:lnTo>
                      <a:pt x="248" y="156"/>
                    </a:lnTo>
                    <a:lnTo>
                      <a:pt x="256" y="121"/>
                    </a:lnTo>
                    <a:lnTo>
                      <a:pt x="256" y="36"/>
                    </a:lnTo>
                    <a:lnTo>
                      <a:pt x="256" y="121"/>
                    </a:lnTo>
                    <a:lnTo>
                      <a:pt x="263" y="135"/>
                    </a:lnTo>
                    <a:lnTo>
                      <a:pt x="263" y="319"/>
                    </a:lnTo>
                    <a:lnTo>
                      <a:pt x="270" y="326"/>
                    </a:lnTo>
                    <a:lnTo>
                      <a:pt x="270" y="354"/>
                    </a:lnTo>
                    <a:lnTo>
                      <a:pt x="277" y="347"/>
                    </a:lnTo>
                    <a:lnTo>
                      <a:pt x="277" y="404"/>
                    </a:lnTo>
                    <a:lnTo>
                      <a:pt x="284" y="411"/>
                    </a:lnTo>
                    <a:lnTo>
                      <a:pt x="284" y="418"/>
                    </a:lnTo>
                    <a:lnTo>
                      <a:pt x="284" y="404"/>
                    </a:lnTo>
                    <a:lnTo>
                      <a:pt x="291" y="397"/>
                    </a:lnTo>
                    <a:lnTo>
                      <a:pt x="291" y="390"/>
                    </a:lnTo>
                    <a:lnTo>
                      <a:pt x="291" y="404"/>
                    </a:lnTo>
                    <a:lnTo>
                      <a:pt x="298" y="411"/>
                    </a:lnTo>
                    <a:lnTo>
                      <a:pt x="298" y="475"/>
                    </a:lnTo>
                    <a:lnTo>
                      <a:pt x="305" y="482"/>
                    </a:lnTo>
                    <a:lnTo>
                      <a:pt x="305" y="525"/>
                    </a:lnTo>
                    <a:lnTo>
                      <a:pt x="312" y="517"/>
                    </a:lnTo>
                    <a:lnTo>
                      <a:pt x="312" y="546"/>
                    </a:lnTo>
                    <a:lnTo>
                      <a:pt x="312" y="539"/>
                    </a:lnTo>
                    <a:lnTo>
                      <a:pt x="319" y="546"/>
                    </a:lnTo>
                    <a:lnTo>
                      <a:pt x="319" y="553"/>
                    </a:lnTo>
                    <a:lnTo>
                      <a:pt x="334" y="553"/>
                    </a:lnTo>
                    <a:lnTo>
                      <a:pt x="334" y="567"/>
                    </a:lnTo>
                    <a:lnTo>
                      <a:pt x="341" y="574"/>
                    </a:lnTo>
                    <a:lnTo>
                      <a:pt x="341" y="588"/>
                    </a:lnTo>
                    <a:lnTo>
                      <a:pt x="348" y="595"/>
                    </a:lnTo>
                    <a:lnTo>
                      <a:pt x="348" y="602"/>
                    </a:lnTo>
                    <a:lnTo>
                      <a:pt x="348" y="560"/>
                    </a:lnTo>
                    <a:lnTo>
                      <a:pt x="355" y="546"/>
                    </a:lnTo>
                    <a:lnTo>
                      <a:pt x="355" y="78"/>
                    </a:lnTo>
                    <a:lnTo>
                      <a:pt x="362" y="57"/>
                    </a:lnTo>
                    <a:lnTo>
                      <a:pt x="362" y="29"/>
                    </a:lnTo>
                    <a:lnTo>
                      <a:pt x="362" y="142"/>
                    </a:lnTo>
                    <a:lnTo>
                      <a:pt x="369" y="163"/>
                    </a:lnTo>
                    <a:lnTo>
                      <a:pt x="369" y="312"/>
                    </a:lnTo>
                    <a:lnTo>
                      <a:pt x="376" y="319"/>
                    </a:lnTo>
                    <a:lnTo>
                      <a:pt x="376" y="326"/>
                    </a:lnTo>
                    <a:lnTo>
                      <a:pt x="383" y="333"/>
                    </a:lnTo>
                    <a:lnTo>
                      <a:pt x="383" y="383"/>
                    </a:lnTo>
                    <a:lnTo>
                      <a:pt x="390" y="390"/>
                    </a:lnTo>
                    <a:lnTo>
                      <a:pt x="390" y="376"/>
                    </a:lnTo>
                    <a:lnTo>
                      <a:pt x="397" y="369"/>
                    </a:lnTo>
                    <a:lnTo>
                      <a:pt x="397" y="397"/>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62" name="Freeform 55">
                <a:extLst>
                  <a:ext uri="{FF2B5EF4-FFF2-40B4-BE49-F238E27FC236}">
                    <a16:creationId xmlns:a16="http://schemas.microsoft.com/office/drawing/2014/main" id="{1B452547-68F0-4935-B776-ADFEDE828A24}"/>
                  </a:ext>
                </a:extLst>
              </p:cNvPr>
              <p:cNvSpPr>
                <a:spLocks/>
              </p:cNvSpPr>
              <p:nvPr/>
            </p:nvSpPr>
            <p:spPr bwMode="auto">
              <a:xfrm>
                <a:off x="2794356" y="3429000"/>
                <a:ext cx="398067" cy="378937"/>
              </a:xfrm>
              <a:custGeom>
                <a:avLst/>
                <a:gdLst>
                  <a:gd name="T0" fmla="*/ 2147483646 w 411"/>
                  <a:gd name="T1" fmla="*/ 2147483646 h 602"/>
                  <a:gd name="T2" fmla="*/ 2147483646 w 411"/>
                  <a:gd name="T3" fmla="*/ 2147483646 h 602"/>
                  <a:gd name="T4" fmla="*/ 2147483646 w 411"/>
                  <a:gd name="T5" fmla="*/ 2147483646 h 602"/>
                  <a:gd name="T6" fmla="*/ 2147483646 w 411"/>
                  <a:gd name="T7" fmla="*/ 2147483646 h 602"/>
                  <a:gd name="T8" fmla="*/ 2147483646 w 411"/>
                  <a:gd name="T9" fmla="*/ 2147483646 h 602"/>
                  <a:gd name="T10" fmla="*/ 2147483646 w 411"/>
                  <a:gd name="T11" fmla="*/ 2147483646 h 602"/>
                  <a:gd name="T12" fmla="*/ 2147483646 w 411"/>
                  <a:gd name="T13" fmla="*/ 2147483646 h 602"/>
                  <a:gd name="T14" fmla="*/ 2147483646 w 411"/>
                  <a:gd name="T15" fmla="*/ 2147483646 h 602"/>
                  <a:gd name="T16" fmla="*/ 2147483646 w 411"/>
                  <a:gd name="T17" fmla="*/ 2147483646 h 602"/>
                  <a:gd name="T18" fmla="*/ 2147483646 w 411"/>
                  <a:gd name="T19" fmla="*/ 2147483646 h 602"/>
                  <a:gd name="T20" fmla="*/ 2147483646 w 411"/>
                  <a:gd name="T21" fmla="*/ 2147483646 h 602"/>
                  <a:gd name="T22" fmla="*/ 2147483646 w 411"/>
                  <a:gd name="T23" fmla="*/ 2147483646 h 602"/>
                  <a:gd name="T24" fmla="*/ 2147483646 w 411"/>
                  <a:gd name="T25" fmla="*/ 2147483646 h 602"/>
                  <a:gd name="T26" fmla="*/ 2147483646 w 411"/>
                  <a:gd name="T27" fmla="*/ 2147483646 h 602"/>
                  <a:gd name="T28" fmla="*/ 2147483646 w 411"/>
                  <a:gd name="T29" fmla="*/ 2147483646 h 602"/>
                  <a:gd name="T30" fmla="*/ 2147483646 w 411"/>
                  <a:gd name="T31" fmla="*/ 2147483646 h 602"/>
                  <a:gd name="T32" fmla="*/ 2147483646 w 411"/>
                  <a:gd name="T33" fmla="*/ 2147483646 h 602"/>
                  <a:gd name="T34" fmla="*/ 2147483646 w 411"/>
                  <a:gd name="T35" fmla="*/ 2147483646 h 602"/>
                  <a:gd name="T36" fmla="*/ 2147483646 w 411"/>
                  <a:gd name="T37" fmla="*/ 2147483646 h 602"/>
                  <a:gd name="T38" fmla="*/ 2147483646 w 411"/>
                  <a:gd name="T39" fmla="*/ 2147483646 h 602"/>
                  <a:gd name="T40" fmla="*/ 2147483646 w 411"/>
                  <a:gd name="T41" fmla="*/ 2147483646 h 602"/>
                  <a:gd name="T42" fmla="*/ 2147483646 w 411"/>
                  <a:gd name="T43" fmla="*/ 2147483646 h 602"/>
                  <a:gd name="T44" fmla="*/ 2147483646 w 411"/>
                  <a:gd name="T45" fmla="*/ 2147483646 h 602"/>
                  <a:gd name="T46" fmla="*/ 2147483646 w 411"/>
                  <a:gd name="T47" fmla="*/ 2147483646 h 602"/>
                  <a:gd name="T48" fmla="*/ 2147483646 w 411"/>
                  <a:gd name="T49" fmla="*/ 2147483646 h 602"/>
                  <a:gd name="T50" fmla="*/ 2147483646 w 411"/>
                  <a:gd name="T51" fmla="*/ 2147483646 h 602"/>
                  <a:gd name="T52" fmla="*/ 2147483646 w 411"/>
                  <a:gd name="T53" fmla="*/ 2147483646 h 602"/>
                  <a:gd name="T54" fmla="*/ 2147483646 w 411"/>
                  <a:gd name="T55" fmla="*/ 2147483646 h 602"/>
                  <a:gd name="T56" fmla="*/ 2147483646 w 411"/>
                  <a:gd name="T57" fmla="*/ 2147483646 h 602"/>
                  <a:gd name="T58" fmla="*/ 2147483646 w 411"/>
                  <a:gd name="T59" fmla="*/ 2147483646 h 602"/>
                  <a:gd name="T60" fmla="*/ 2147483646 w 411"/>
                  <a:gd name="T61" fmla="*/ 2147483646 h 602"/>
                  <a:gd name="T62" fmla="*/ 2147483646 w 411"/>
                  <a:gd name="T63" fmla="*/ 2147483646 h 602"/>
                  <a:gd name="T64" fmla="*/ 2147483646 w 411"/>
                  <a:gd name="T65" fmla="*/ 2147483646 h 602"/>
                  <a:gd name="T66" fmla="*/ 2147483646 w 411"/>
                  <a:gd name="T67" fmla="*/ 2147483646 h 602"/>
                  <a:gd name="T68" fmla="*/ 2147483646 w 411"/>
                  <a:gd name="T69" fmla="*/ 2147483646 h 602"/>
                  <a:gd name="T70" fmla="*/ 2147483646 w 411"/>
                  <a:gd name="T71" fmla="*/ 2147483646 h 602"/>
                  <a:gd name="T72" fmla="*/ 2147483646 w 411"/>
                  <a:gd name="T73" fmla="*/ 2147483646 h 602"/>
                  <a:gd name="T74" fmla="*/ 2147483646 w 411"/>
                  <a:gd name="T75" fmla="*/ 2147483646 h 602"/>
                  <a:gd name="T76" fmla="*/ 2147483646 w 411"/>
                  <a:gd name="T77" fmla="*/ 2147483646 h 602"/>
                  <a:gd name="T78" fmla="*/ 2147483646 w 411"/>
                  <a:gd name="T79" fmla="*/ 2147483646 h 602"/>
                  <a:gd name="T80" fmla="*/ 2147483646 w 411"/>
                  <a:gd name="T81" fmla="*/ 2147483646 h 602"/>
                  <a:gd name="T82" fmla="*/ 2147483646 w 411"/>
                  <a:gd name="T83" fmla="*/ 2147483646 h 602"/>
                  <a:gd name="T84" fmla="*/ 2147483646 w 411"/>
                  <a:gd name="T85" fmla="*/ 2147483646 h 602"/>
                  <a:gd name="T86" fmla="*/ 2147483646 w 411"/>
                  <a:gd name="T87" fmla="*/ 2147483646 h 602"/>
                  <a:gd name="T88" fmla="*/ 2147483646 w 411"/>
                  <a:gd name="T89" fmla="*/ 2147483646 h 602"/>
                  <a:gd name="T90" fmla="*/ 2147483646 w 411"/>
                  <a:gd name="T91" fmla="*/ 2147483646 h 602"/>
                  <a:gd name="T92" fmla="*/ 2147483646 w 411"/>
                  <a:gd name="T93" fmla="*/ 2147483646 h 602"/>
                  <a:gd name="T94" fmla="*/ 2147483646 w 411"/>
                  <a:gd name="T95" fmla="*/ 2147483646 h 602"/>
                  <a:gd name="T96" fmla="*/ 2147483646 w 411"/>
                  <a:gd name="T97" fmla="*/ 2147483646 h 602"/>
                  <a:gd name="T98" fmla="*/ 2147483646 w 411"/>
                  <a:gd name="T99" fmla="*/ 2147483646 h 602"/>
                  <a:gd name="T100" fmla="*/ 2147483646 w 411"/>
                  <a:gd name="T101" fmla="*/ 2147483646 h 602"/>
                  <a:gd name="T102" fmla="*/ 2147483646 w 411"/>
                  <a:gd name="T103" fmla="*/ 2147483646 h 602"/>
                  <a:gd name="T104" fmla="*/ 2147483646 w 411"/>
                  <a:gd name="T105" fmla="*/ 2147483646 h 602"/>
                  <a:gd name="T106" fmla="*/ 2147483646 w 411"/>
                  <a:gd name="T107" fmla="*/ 2147483646 h 602"/>
                  <a:gd name="T108" fmla="*/ 2147483646 w 411"/>
                  <a:gd name="T109" fmla="*/ 2147483646 h 602"/>
                  <a:gd name="T110" fmla="*/ 2147483646 w 411"/>
                  <a:gd name="T111" fmla="*/ 2147483646 h 602"/>
                  <a:gd name="T112" fmla="*/ 2147483646 w 411"/>
                  <a:gd name="T113" fmla="*/ 2147483646 h 602"/>
                  <a:gd name="T114" fmla="*/ 2147483646 w 411"/>
                  <a:gd name="T115" fmla="*/ 2147483646 h 602"/>
                  <a:gd name="T116" fmla="*/ 2147483646 w 411"/>
                  <a:gd name="T117" fmla="*/ 0 h 602"/>
                  <a:gd name="T118" fmla="*/ 2147483646 w 411"/>
                  <a:gd name="T119" fmla="*/ 2147483646 h 602"/>
                  <a:gd name="T120" fmla="*/ 2147483646 w 411"/>
                  <a:gd name="T121" fmla="*/ 2147483646 h 602"/>
                  <a:gd name="T122" fmla="*/ 2147483646 w 411"/>
                  <a:gd name="T123" fmla="*/ 2147483646 h 602"/>
                  <a:gd name="T124" fmla="*/ 2147483646 w 411"/>
                  <a:gd name="T125" fmla="*/ 2147483646 h 60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11" h="602">
                    <a:moveTo>
                      <a:pt x="0" y="418"/>
                    </a:moveTo>
                    <a:lnTo>
                      <a:pt x="7" y="425"/>
                    </a:lnTo>
                    <a:lnTo>
                      <a:pt x="7" y="482"/>
                    </a:lnTo>
                    <a:lnTo>
                      <a:pt x="14" y="489"/>
                    </a:lnTo>
                    <a:lnTo>
                      <a:pt x="14" y="524"/>
                    </a:lnTo>
                    <a:lnTo>
                      <a:pt x="22" y="531"/>
                    </a:lnTo>
                    <a:lnTo>
                      <a:pt x="22" y="538"/>
                    </a:lnTo>
                    <a:lnTo>
                      <a:pt x="29" y="546"/>
                    </a:lnTo>
                    <a:lnTo>
                      <a:pt x="29" y="553"/>
                    </a:lnTo>
                    <a:lnTo>
                      <a:pt x="29" y="546"/>
                    </a:lnTo>
                    <a:lnTo>
                      <a:pt x="36" y="553"/>
                    </a:lnTo>
                    <a:lnTo>
                      <a:pt x="36" y="546"/>
                    </a:lnTo>
                    <a:lnTo>
                      <a:pt x="36" y="553"/>
                    </a:lnTo>
                    <a:lnTo>
                      <a:pt x="43" y="560"/>
                    </a:lnTo>
                    <a:lnTo>
                      <a:pt x="43" y="553"/>
                    </a:lnTo>
                    <a:lnTo>
                      <a:pt x="43" y="567"/>
                    </a:lnTo>
                    <a:lnTo>
                      <a:pt x="50" y="574"/>
                    </a:lnTo>
                    <a:lnTo>
                      <a:pt x="50" y="595"/>
                    </a:lnTo>
                    <a:lnTo>
                      <a:pt x="57" y="602"/>
                    </a:lnTo>
                    <a:lnTo>
                      <a:pt x="57" y="560"/>
                    </a:lnTo>
                    <a:lnTo>
                      <a:pt x="64" y="531"/>
                    </a:lnTo>
                    <a:lnTo>
                      <a:pt x="64" y="78"/>
                    </a:lnTo>
                    <a:lnTo>
                      <a:pt x="71" y="57"/>
                    </a:lnTo>
                    <a:lnTo>
                      <a:pt x="71" y="35"/>
                    </a:lnTo>
                    <a:lnTo>
                      <a:pt x="71" y="170"/>
                    </a:lnTo>
                    <a:lnTo>
                      <a:pt x="78" y="184"/>
                    </a:lnTo>
                    <a:lnTo>
                      <a:pt x="78" y="312"/>
                    </a:lnTo>
                    <a:lnTo>
                      <a:pt x="92" y="312"/>
                    </a:lnTo>
                    <a:lnTo>
                      <a:pt x="92" y="390"/>
                    </a:lnTo>
                    <a:lnTo>
                      <a:pt x="100" y="383"/>
                    </a:lnTo>
                    <a:lnTo>
                      <a:pt x="100" y="390"/>
                    </a:lnTo>
                    <a:lnTo>
                      <a:pt x="100" y="375"/>
                    </a:lnTo>
                    <a:lnTo>
                      <a:pt x="107" y="368"/>
                    </a:lnTo>
                    <a:lnTo>
                      <a:pt x="107" y="397"/>
                    </a:lnTo>
                    <a:lnTo>
                      <a:pt x="114" y="404"/>
                    </a:lnTo>
                    <a:lnTo>
                      <a:pt x="114" y="468"/>
                    </a:lnTo>
                    <a:lnTo>
                      <a:pt x="121" y="475"/>
                    </a:lnTo>
                    <a:lnTo>
                      <a:pt x="121" y="503"/>
                    </a:lnTo>
                    <a:lnTo>
                      <a:pt x="128" y="510"/>
                    </a:lnTo>
                    <a:lnTo>
                      <a:pt x="128" y="524"/>
                    </a:lnTo>
                    <a:lnTo>
                      <a:pt x="135" y="531"/>
                    </a:lnTo>
                    <a:lnTo>
                      <a:pt x="135" y="524"/>
                    </a:lnTo>
                    <a:lnTo>
                      <a:pt x="135" y="531"/>
                    </a:lnTo>
                    <a:lnTo>
                      <a:pt x="142" y="538"/>
                    </a:lnTo>
                    <a:lnTo>
                      <a:pt x="149" y="546"/>
                    </a:lnTo>
                    <a:lnTo>
                      <a:pt x="149" y="538"/>
                    </a:lnTo>
                    <a:lnTo>
                      <a:pt x="149" y="553"/>
                    </a:lnTo>
                    <a:lnTo>
                      <a:pt x="156" y="560"/>
                    </a:lnTo>
                    <a:lnTo>
                      <a:pt x="156" y="581"/>
                    </a:lnTo>
                    <a:lnTo>
                      <a:pt x="163" y="588"/>
                    </a:lnTo>
                    <a:lnTo>
                      <a:pt x="163" y="538"/>
                    </a:lnTo>
                    <a:lnTo>
                      <a:pt x="170" y="517"/>
                    </a:lnTo>
                    <a:lnTo>
                      <a:pt x="170" y="64"/>
                    </a:lnTo>
                    <a:lnTo>
                      <a:pt x="177" y="50"/>
                    </a:lnTo>
                    <a:lnTo>
                      <a:pt x="177" y="35"/>
                    </a:lnTo>
                    <a:lnTo>
                      <a:pt x="177" y="170"/>
                    </a:lnTo>
                    <a:lnTo>
                      <a:pt x="185" y="191"/>
                    </a:lnTo>
                    <a:lnTo>
                      <a:pt x="185" y="319"/>
                    </a:lnTo>
                    <a:lnTo>
                      <a:pt x="192" y="326"/>
                    </a:lnTo>
                    <a:lnTo>
                      <a:pt x="192" y="319"/>
                    </a:lnTo>
                    <a:lnTo>
                      <a:pt x="192" y="326"/>
                    </a:lnTo>
                    <a:lnTo>
                      <a:pt x="199" y="333"/>
                    </a:lnTo>
                    <a:lnTo>
                      <a:pt x="199" y="397"/>
                    </a:lnTo>
                    <a:lnTo>
                      <a:pt x="206" y="390"/>
                    </a:lnTo>
                    <a:lnTo>
                      <a:pt x="206" y="375"/>
                    </a:lnTo>
                    <a:lnTo>
                      <a:pt x="213" y="368"/>
                    </a:lnTo>
                    <a:lnTo>
                      <a:pt x="213" y="397"/>
                    </a:lnTo>
                    <a:lnTo>
                      <a:pt x="220" y="404"/>
                    </a:lnTo>
                    <a:lnTo>
                      <a:pt x="220" y="460"/>
                    </a:lnTo>
                    <a:lnTo>
                      <a:pt x="227" y="468"/>
                    </a:lnTo>
                    <a:lnTo>
                      <a:pt x="227" y="496"/>
                    </a:lnTo>
                    <a:lnTo>
                      <a:pt x="234" y="503"/>
                    </a:lnTo>
                    <a:lnTo>
                      <a:pt x="234" y="517"/>
                    </a:lnTo>
                    <a:lnTo>
                      <a:pt x="241" y="524"/>
                    </a:lnTo>
                    <a:lnTo>
                      <a:pt x="241" y="517"/>
                    </a:lnTo>
                    <a:lnTo>
                      <a:pt x="255" y="531"/>
                    </a:lnTo>
                    <a:lnTo>
                      <a:pt x="255" y="546"/>
                    </a:lnTo>
                    <a:lnTo>
                      <a:pt x="263" y="553"/>
                    </a:lnTo>
                    <a:lnTo>
                      <a:pt x="263" y="574"/>
                    </a:lnTo>
                    <a:lnTo>
                      <a:pt x="270" y="567"/>
                    </a:lnTo>
                    <a:lnTo>
                      <a:pt x="270" y="283"/>
                    </a:lnTo>
                    <a:lnTo>
                      <a:pt x="277" y="241"/>
                    </a:lnTo>
                    <a:lnTo>
                      <a:pt x="277" y="21"/>
                    </a:lnTo>
                    <a:lnTo>
                      <a:pt x="277" y="42"/>
                    </a:lnTo>
                    <a:lnTo>
                      <a:pt x="284" y="57"/>
                    </a:lnTo>
                    <a:lnTo>
                      <a:pt x="284" y="255"/>
                    </a:lnTo>
                    <a:lnTo>
                      <a:pt x="291" y="262"/>
                    </a:lnTo>
                    <a:lnTo>
                      <a:pt x="291" y="305"/>
                    </a:lnTo>
                    <a:lnTo>
                      <a:pt x="298" y="312"/>
                    </a:lnTo>
                    <a:lnTo>
                      <a:pt x="298" y="347"/>
                    </a:lnTo>
                    <a:lnTo>
                      <a:pt x="305" y="354"/>
                    </a:lnTo>
                    <a:lnTo>
                      <a:pt x="305" y="383"/>
                    </a:lnTo>
                    <a:lnTo>
                      <a:pt x="312" y="375"/>
                    </a:lnTo>
                    <a:lnTo>
                      <a:pt x="312" y="354"/>
                    </a:lnTo>
                    <a:lnTo>
                      <a:pt x="312" y="361"/>
                    </a:lnTo>
                    <a:lnTo>
                      <a:pt x="319" y="368"/>
                    </a:lnTo>
                    <a:lnTo>
                      <a:pt x="319" y="425"/>
                    </a:lnTo>
                    <a:lnTo>
                      <a:pt x="326" y="432"/>
                    </a:lnTo>
                    <a:lnTo>
                      <a:pt x="326" y="482"/>
                    </a:lnTo>
                    <a:lnTo>
                      <a:pt x="333" y="489"/>
                    </a:lnTo>
                    <a:lnTo>
                      <a:pt x="333" y="503"/>
                    </a:lnTo>
                    <a:lnTo>
                      <a:pt x="340" y="510"/>
                    </a:lnTo>
                    <a:lnTo>
                      <a:pt x="340" y="517"/>
                    </a:lnTo>
                    <a:lnTo>
                      <a:pt x="348" y="510"/>
                    </a:lnTo>
                    <a:lnTo>
                      <a:pt x="348" y="524"/>
                    </a:lnTo>
                    <a:lnTo>
                      <a:pt x="348" y="517"/>
                    </a:lnTo>
                    <a:lnTo>
                      <a:pt x="355" y="524"/>
                    </a:lnTo>
                    <a:lnTo>
                      <a:pt x="355" y="517"/>
                    </a:lnTo>
                    <a:lnTo>
                      <a:pt x="355" y="531"/>
                    </a:lnTo>
                    <a:lnTo>
                      <a:pt x="362" y="538"/>
                    </a:lnTo>
                    <a:lnTo>
                      <a:pt x="362" y="560"/>
                    </a:lnTo>
                    <a:lnTo>
                      <a:pt x="369" y="567"/>
                    </a:lnTo>
                    <a:lnTo>
                      <a:pt x="369" y="574"/>
                    </a:lnTo>
                    <a:lnTo>
                      <a:pt x="369" y="567"/>
                    </a:lnTo>
                    <a:lnTo>
                      <a:pt x="376" y="560"/>
                    </a:lnTo>
                    <a:lnTo>
                      <a:pt x="376" y="142"/>
                    </a:lnTo>
                    <a:lnTo>
                      <a:pt x="383" y="106"/>
                    </a:lnTo>
                    <a:lnTo>
                      <a:pt x="383" y="0"/>
                    </a:lnTo>
                    <a:lnTo>
                      <a:pt x="383" y="71"/>
                    </a:lnTo>
                    <a:lnTo>
                      <a:pt x="390" y="85"/>
                    </a:lnTo>
                    <a:lnTo>
                      <a:pt x="390" y="255"/>
                    </a:lnTo>
                    <a:lnTo>
                      <a:pt x="397" y="262"/>
                    </a:lnTo>
                    <a:lnTo>
                      <a:pt x="397" y="276"/>
                    </a:lnTo>
                    <a:lnTo>
                      <a:pt x="404" y="269"/>
                    </a:lnTo>
                    <a:lnTo>
                      <a:pt x="404" y="340"/>
                    </a:lnTo>
                    <a:lnTo>
                      <a:pt x="411" y="347"/>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63" name="Freeform 56">
                <a:extLst>
                  <a:ext uri="{FF2B5EF4-FFF2-40B4-BE49-F238E27FC236}">
                    <a16:creationId xmlns:a16="http://schemas.microsoft.com/office/drawing/2014/main" id="{FD38F83A-B915-4C28-8E76-3DB84490AE28}"/>
                  </a:ext>
                </a:extLst>
              </p:cNvPr>
              <p:cNvSpPr>
                <a:spLocks/>
              </p:cNvSpPr>
              <p:nvPr/>
            </p:nvSpPr>
            <p:spPr bwMode="auto">
              <a:xfrm>
                <a:off x="3192422" y="3433406"/>
                <a:ext cx="377727" cy="365719"/>
              </a:xfrm>
              <a:custGeom>
                <a:avLst/>
                <a:gdLst>
                  <a:gd name="T0" fmla="*/ 0 w 390"/>
                  <a:gd name="T1" fmla="*/ 2147483646 h 581"/>
                  <a:gd name="T2" fmla="*/ 2147483646 w 390"/>
                  <a:gd name="T3" fmla="*/ 2147483646 h 581"/>
                  <a:gd name="T4" fmla="*/ 2147483646 w 390"/>
                  <a:gd name="T5" fmla="*/ 2147483646 h 581"/>
                  <a:gd name="T6" fmla="*/ 2147483646 w 390"/>
                  <a:gd name="T7" fmla="*/ 2147483646 h 581"/>
                  <a:gd name="T8" fmla="*/ 2147483646 w 390"/>
                  <a:gd name="T9" fmla="*/ 2147483646 h 581"/>
                  <a:gd name="T10" fmla="*/ 2147483646 w 390"/>
                  <a:gd name="T11" fmla="*/ 2147483646 h 581"/>
                  <a:gd name="T12" fmla="*/ 2147483646 w 390"/>
                  <a:gd name="T13" fmla="*/ 2147483646 h 581"/>
                  <a:gd name="T14" fmla="*/ 2147483646 w 390"/>
                  <a:gd name="T15" fmla="*/ 2147483646 h 581"/>
                  <a:gd name="T16" fmla="*/ 2147483646 w 390"/>
                  <a:gd name="T17" fmla="*/ 2147483646 h 581"/>
                  <a:gd name="T18" fmla="*/ 2147483646 w 390"/>
                  <a:gd name="T19" fmla="*/ 2147483646 h 581"/>
                  <a:gd name="T20" fmla="*/ 2147483646 w 390"/>
                  <a:gd name="T21" fmla="*/ 2147483646 h 581"/>
                  <a:gd name="T22" fmla="*/ 2147483646 w 390"/>
                  <a:gd name="T23" fmla="*/ 2147483646 h 581"/>
                  <a:gd name="T24" fmla="*/ 2147483646 w 390"/>
                  <a:gd name="T25" fmla="*/ 2147483646 h 581"/>
                  <a:gd name="T26" fmla="*/ 2147483646 w 390"/>
                  <a:gd name="T27" fmla="*/ 0 h 581"/>
                  <a:gd name="T28" fmla="*/ 2147483646 w 390"/>
                  <a:gd name="T29" fmla="*/ 2147483646 h 581"/>
                  <a:gd name="T30" fmla="*/ 2147483646 w 390"/>
                  <a:gd name="T31" fmla="*/ 2147483646 h 581"/>
                  <a:gd name="T32" fmla="*/ 2147483646 w 390"/>
                  <a:gd name="T33" fmla="*/ 2147483646 h 581"/>
                  <a:gd name="T34" fmla="*/ 2147483646 w 390"/>
                  <a:gd name="T35" fmla="*/ 2147483646 h 581"/>
                  <a:gd name="T36" fmla="*/ 2147483646 w 390"/>
                  <a:gd name="T37" fmla="*/ 2147483646 h 581"/>
                  <a:gd name="T38" fmla="*/ 2147483646 w 390"/>
                  <a:gd name="T39" fmla="*/ 2147483646 h 581"/>
                  <a:gd name="T40" fmla="*/ 2147483646 w 390"/>
                  <a:gd name="T41" fmla="*/ 2147483646 h 581"/>
                  <a:gd name="T42" fmla="*/ 2147483646 w 390"/>
                  <a:gd name="T43" fmla="*/ 2147483646 h 581"/>
                  <a:gd name="T44" fmla="*/ 2147483646 w 390"/>
                  <a:gd name="T45" fmla="*/ 2147483646 h 581"/>
                  <a:gd name="T46" fmla="*/ 2147483646 w 390"/>
                  <a:gd name="T47" fmla="*/ 2147483646 h 581"/>
                  <a:gd name="T48" fmla="*/ 2147483646 w 390"/>
                  <a:gd name="T49" fmla="*/ 2147483646 h 581"/>
                  <a:gd name="T50" fmla="*/ 2147483646 w 390"/>
                  <a:gd name="T51" fmla="*/ 2147483646 h 581"/>
                  <a:gd name="T52" fmla="*/ 2147483646 w 390"/>
                  <a:gd name="T53" fmla="*/ 2147483646 h 581"/>
                  <a:gd name="T54" fmla="*/ 2147483646 w 390"/>
                  <a:gd name="T55" fmla="*/ 2147483646 h 581"/>
                  <a:gd name="T56" fmla="*/ 2147483646 w 390"/>
                  <a:gd name="T57" fmla="*/ 2147483646 h 581"/>
                  <a:gd name="T58" fmla="*/ 2147483646 w 390"/>
                  <a:gd name="T59" fmla="*/ 2147483646 h 581"/>
                  <a:gd name="T60" fmla="*/ 2147483646 w 390"/>
                  <a:gd name="T61" fmla="*/ 2147483646 h 581"/>
                  <a:gd name="T62" fmla="*/ 2147483646 w 390"/>
                  <a:gd name="T63" fmla="*/ 2147483646 h 581"/>
                  <a:gd name="T64" fmla="*/ 2147483646 w 390"/>
                  <a:gd name="T65" fmla="*/ 2147483646 h 581"/>
                  <a:gd name="T66" fmla="*/ 2147483646 w 390"/>
                  <a:gd name="T67" fmla="*/ 2147483646 h 581"/>
                  <a:gd name="T68" fmla="*/ 2147483646 w 390"/>
                  <a:gd name="T69" fmla="*/ 2147483646 h 581"/>
                  <a:gd name="T70" fmla="*/ 2147483646 w 390"/>
                  <a:gd name="T71" fmla="*/ 2147483646 h 581"/>
                  <a:gd name="T72" fmla="*/ 2147483646 w 390"/>
                  <a:gd name="T73" fmla="*/ 2147483646 h 581"/>
                  <a:gd name="T74" fmla="*/ 2147483646 w 390"/>
                  <a:gd name="T75" fmla="*/ 2147483646 h 581"/>
                  <a:gd name="T76" fmla="*/ 2147483646 w 390"/>
                  <a:gd name="T77" fmla="*/ 2147483646 h 581"/>
                  <a:gd name="T78" fmla="*/ 2147483646 w 390"/>
                  <a:gd name="T79" fmla="*/ 2147483646 h 581"/>
                  <a:gd name="T80" fmla="*/ 2147483646 w 390"/>
                  <a:gd name="T81" fmla="*/ 2147483646 h 581"/>
                  <a:gd name="T82" fmla="*/ 2147483646 w 390"/>
                  <a:gd name="T83" fmla="*/ 2147483646 h 581"/>
                  <a:gd name="T84" fmla="*/ 2147483646 w 390"/>
                  <a:gd name="T85" fmla="*/ 2147483646 h 581"/>
                  <a:gd name="T86" fmla="*/ 2147483646 w 390"/>
                  <a:gd name="T87" fmla="*/ 2147483646 h 581"/>
                  <a:gd name="T88" fmla="*/ 2147483646 w 390"/>
                  <a:gd name="T89" fmla="*/ 2147483646 h 581"/>
                  <a:gd name="T90" fmla="*/ 2147483646 w 390"/>
                  <a:gd name="T91" fmla="*/ 2147483646 h 581"/>
                  <a:gd name="T92" fmla="*/ 2147483646 w 390"/>
                  <a:gd name="T93" fmla="*/ 2147483646 h 581"/>
                  <a:gd name="T94" fmla="*/ 2147483646 w 390"/>
                  <a:gd name="T95" fmla="*/ 2147483646 h 581"/>
                  <a:gd name="T96" fmla="*/ 2147483646 w 390"/>
                  <a:gd name="T97" fmla="*/ 2147483646 h 581"/>
                  <a:gd name="T98" fmla="*/ 2147483646 w 390"/>
                  <a:gd name="T99" fmla="*/ 2147483646 h 581"/>
                  <a:gd name="T100" fmla="*/ 2147483646 w 390"/>
                  <a:gd name="T101" fmla="*/ 2147483646 h 581"/>
                  <a:gd name="T102" fmla="*/ 2147483646 w 390"/>
                  <a:gd name="T103" fmla="*/ 2147483646 h 581"/>
                  <a:gd name="T104" fmla="*/ 2147483646 w 390"/>
                  <a:gd name="T105" fmla="*/ 2147483646 h 581"/>
                  <a:gd name="T106" fmla="*/ 2147483646 w 390"/>
                  <a:gd name="T107" fmla="*/ 2147483646 h 581"/>
                  <a:gd name="T108" fmla="*/ 2147483646 w 390"/>
                  <a:gd name="T109" fmla="*/ 2147483646 h 581"/>
                  <a:gd name="T110" fmla="*/ 2147483646 w 390"/>
                  <a:gd name="T111" fmla="*/ 2147483646 h 581"/>
                  <a:gd name="T112" fmla="*/ 2147483646 w 390"/>
                  <a:gd name="T113" fmla="*/ 2147483646 h 581"/>
                  <a:gd name="T114" fmla="*/ 2147483646 w 390"/>
                  <a:gd name="T115" fmla="*/ 2147483646 h 581"/>
                  <a:gd name="T116" fmla="*/ 2147483646 w 390"/>
                  <a:gd name="T117" fmla="*/ 2147483646 h 581"/>
                  <a:gd name="T118" fmla="*/ 2147483646 w 390"/>
                  <a:gd name="T119" fmla="*/ 2147483646 h 581"/>
                  <a:gd name="T120" fmla="*/ 2147483646 w 390"/>
                  <a:gd name="T121" fmla="*/ 2147483646 h 581"/>
                  <a:gd name="T122" fmla="*/ 2147483646 w 390"/>
                  <a:gd name="T123" fmla="*/ 2147483646 h 581"/>
                  <a:gd name="T124" fmla="*/ 2147483646 w 390"/>
                  <a:gd name="T125" fmla="*/ 2147483646 h 5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90" h="581">
                    <a:moveTo>
                      <a:pt x="0" y="340"/>
                    </a:moveTo>
                    <a:lnTo>
                      <a:pt x="0" y="361"/>
                    </a:lnTo>
                    <a:lnTo>
                      <a:pt x="0" y="354"/>
                    </a:lnTo>
                    <a:lnTo>
                      <a:pt x="7" y="347"/>
                    </a:lnTo>
                    <a:lnTo>
                      <a:pt x="7" y="340"/>
                    </a:lnTo>
                    <a:lnTo>
                      <a:pt x="7" y="354"/>
                    </a:lnTo>
                    <a:lnTo>
                      <a:pt x="15" y="361"/>
                    </a:lnTo>
                    <a:lnTo>
                      <a:pt x="15" y="418"/>
                    </a:lnTo>
                    <a:lnTo>
                      <a:pt x="22" y="425"/>
                    </a:lnTo>
                    <a:lnTo>
                      <a:pt x="22" y="468"/>
                    </a:lnTo>
                    <a:lnTo>
                      <a:pt x="29" y="475"/>
                    </a:lnTo>
                    <a:lnTo>
                      <a:pt x="29" y="489"/>
                    </a:lnTo>
                    <a:lnTo>
                      <a:pt x="36" y="496"/>
                    </a:lnTo>
                    <a:lnTo>
                      <a:pt x="36" y="489"/>
                    </a:lnTo>
                    <a:lnTo>
                      <a:pt x="36" y="503"/>
                    </a:lnTo>
                    <a:lnTo>
                      <a:pt x="43" y="496"/>
                    </a:lnTo>
                    <a:lnTo>
                      <a:pt x="43" y="510"/>
                    </a:lnTo>
                    <a:lnTo>
                      <a:pt x="50" y="517"/>
                    </a:lnTo>
                    <a:lnTo>
                      <a:pt x="50" y="510"/>
                    </a:lnTo>
                    <a:lnTo>
                      <a:pt x="50" y="524"/>
                    </a:lnTo>
                    <a:lnTo>
                      <a:pt x="57" y="531"/>
                    </a:lnTo>
                    <a:lnTo>
                      <a:pt x="57" y="546"/>
                    </a:lnTo>
                    <a:lnTo>
                      <a:pt x="64" y="553"/>
                    </a:lnTo>
                    <a:lnTo>
                      <a:pt x="64" y="567"/>
                    </a:lnTo>
                    <a:lnTo>
                      <a:pt x="71" y="560"/>
                    </a:lnTo>
                    <a:lnTo>
                      <a:pt x="71" y="234"/>
                    </a:lnTo>
                    <a:lnTo>
                      <a:pt x="78" y="191"/>
                    </a:lnTo>
                    <a:lnTo>
                      <a:pt x="78" y="0"/>
                    </a:lnTo>
                    <a:lnTo>
                      <a:pt x="78" y="14"/>
                    </a:lnTo>
                    <a:lnTo>
                      <a:pt x="85" y="28"/>
                    </a:lnTo>
                    <a:lnTo>
                      <a:pt x="85" y="234"/>
                    </a:lnTo>
                    <a:lnTo>
                      <a:pt x="93" y="241"/>
                    </a:lnTo>
                    <a:lnTo>
                      <a:pt x="93" y="283"/>
                    </a:lnTo>
                    <a:lnTo>
                      <a:pt x="100" y="276"/>
                    </a:lnTo>
                    <a:lnTo>
                      <a:pt x="100" y="326"/>
                    </a:lnTo>
                    <a:lnTo>
                      <a:pt x="107" y="340"/>
                    </a:lnTo>
                    <a:lnTo>
                      <a:pt x="107" y="368"/>
                    </a:lnTo>
                    <a:lnTo>
                      <a:pt x="114" y="361"/>
                    </a:lnTo>
                    <a:lnTo>
                      <a:pt x="114" y="368"/>
                    </a:lnTo>
                    <a:lnTo>
                      <a:pt x="114" y="354"/>
                    </a:lnTo>
                    <a:lnTo>
                      <a:pt x="114" y="361"/>
                    </a:lnTo>
                    <a:lnTo>
                      <a:pt x="121" y="368"/>
                    </a:lnTo>
                    <a:lnTo>
                      <a:pt x="121" y="418"/>
                    </a:lnTo>
                    <a:lnTo>
                      <a:pt x="128" y="425"/>
                    </a:lnTo>
                    <a:lnTo>
                      <a:pt x="128" y="468"/>
                    </a:lnTo>
                    <a:lnTo>
                      <a:pt x="135" y="475"/>
                    </a:lnTo>
                    <a:lnTo>
                      <a:pt x="135" y="496"/>
                    </a:lnTo>
                    <a:lnTo>
                      <a:pt x="142" y="503"/>
                    </a:lnTo>
                    <a:lnTo>
                      <a:pt x="142" y="496"/>
                    </a:lnTo>
                    <a:lnTo>
                      <a:pt x="142" y="510"/>
                    </a:lnTo>
                    <a:lnTo>
                      <a:pt x="149" y="517"/>
                    </a:lnTo>
                    <a:lnTo>
                      <a:pt x="149" y="524"/>
                    </a:lnTo>
                    <a:lnTo>
                      <a:pt x="156" y="517"/>
                    </a:lnTo>
                    <a:lnTo>
                      <a:pt x="156" y="539"/>
                    </a:lnTo>
                    <a:lnTo>
                      <a:pt x="163" y="546"/>
                    </a:lnTo>
                    <a:lnTo>
                      <a:pt x="163" y="539"/>
                    </a:lnTo>
                    <a:lnTo>
                      <a:pt x="163" y="553"/>
                    </a:lnTo>
                    <a:lnTo>
                      <a:pt x="170" y="560"/>
                    </a:lnTo>
                    <a:lnTo>
                      <a:pt x="170" y="581"/>
                    </a:lnTo>
                    <a:lnTo>
                      <a:pt x="178" y="574"/>
                    </a:lnTo>
                    <a:lnTo>
                      <a:pt x="178" y="298"/>
                    </a:lnTo>
                    <a:lnTo>
                      <a:pt x="185" y="262"/>
                    </a:lnTo>
                    <a:lnTo>
                      <a:pt x="185" y="28"/>
                    </a:lnTo>
                    <a:lnTo>
                      <a:pt x="185" y="43"/>
                    </a:lnTo>
                    <a:lnTo>
                      <a:pt x="192" y="57"/>
                    </a:lnTo>
                    <a:lnTo>
                      <a:pt x="192" y="269"/>
                    </a:lnTo>
                    <a:lnTo>
                      <a:pt x="199" y="276"/>
                    </a:lnTo>
                    <a:lnTo>
                      <a:pt x="199" y="319"/>
                    </a:lnTo>
                    <a:lnTo>
                      <a:pt x="206" y="326"/>
                    </a:lnTo>
                    <a:lnTo>
                      <a:pt x="206" y="354"/>
                    </a:lnTo>
                    <a:lnTo>
                      <a:pt x="213" y="361"/>
                    </a:lnTo>
                    <a:lnTo>
                      <a:pt x="213" y="397"/>
                    </a:lnTo>
                    <a:lnTo>
                      <a:pt x="213" y="390"/>
                    </a:lnTo>
                    <a:lnTo>
                      <a:pt x="220" y="383"/>
                    </a:lnTo>
                    <a:lnTo>
                      <a:pt x="220" y="361"/>
                    </a:lnTo>
                    <a:lnTo>
                      <a:pt x="220" y="368"/>
                    </a:lnTo>
                    <a:lnTo>
                      <a:pt x="227" y="376"/>
                    </a:lnTo>
                    <a:lnTo>
                      <a:pt x="227" y="432"/>
                    </a:lnTo>
                    <a:lnTo>
                      <a:pt x="234" y="439"/>
                    </a:lnTo>
                    <a:lnTo>
                      <a:pt x="234" y="489"/>
                    </a:lnTo>
                    <a:lnTo>
                      <a:pt x="241" y="496"/>
                    </a:lnTo>
                    <a:lnTo>
                      <a:pt x="241" y="510"/>
                    </a:lnTo>
                    <a:lnTo>
                      <a:pt x="248" y="517"/>
                    </a:lnTo>
                    <a:lnTo>
                      <a:pt x="248" y="524"/>
                    </a:lnTo>
                    <a:lnTo>
                      <a:pt x="256" y="531"/>
                    </a:lnTo>
                    <a:lnTo>
                      <a:pt x="256" y="524"/>
                    </a:lnTo>
                    <a:lnTo>
                      <a:pt x="256" y="531"/>
                    </a:lnTo>
                    <a:lnTo>
                      <a:pt x="263" y="539"/>
                    </a:lnTo>
                    <a:lnTo>
                      <a:pt x="263" y="531"/>
                    </a:lnTo>
                    <a:lnTo>
                      <a:pt x="263" y="539"/>
                    </a:lnTo>
                    <a:lnTo>
                      <a:pt x="270" y="546"/>
                    </a:lnTo>
                    <a:lnTo>
                      <a:pt x="270" y="560"/>
                    </a:lnTo>
                    <a:lnTo>
                      <a:pt x="277" y="567"/>
                    </a:lnTo>
                    <a:lnTo>
                      <a:pt x="277" y="574"/>
                    </a:lnTo>
                    <a:lnTo>
                      <a:pt x="277" y="503"/>
                    </a:lnTo>
                    <a:lnTo>
                      <a:pt x="284" y="482"/>
                    </a:lnTo>
                    <a:lnTo>
                      <a:pt x="284" y="50"/>
                    </a:lnTo>
                    <a:lnTo>
                      <a:pt x="291" y="21"/>
                    </a:lnTo>
                    <a:lnTo>
                      <a:pt x="291" y="0"/>
                    </a:lnTo>
                    <a:lnTo>
                      <a:pt x="291" y="128"/>
                    </a:lnTo>
                    <a:lnTo>
                      <a:pt x="298" y="149"/>
                    </a:lnTo>
                    <a:lnTo>
                      <a:pt x="298" y="283"/>
                    </a:lnTo>
                    <a:lnTo>
                      <a:pt x="305" y="291"/>
                    </a:lnTo>
                    <a:lnTo>
                      <a:pt x="305" y="283"/>
                    </a:lnTo>
                    <a:lnTo>
                      <a:pt x="312" y="291"/>
                    </a:lnTo>
                    <a:lnTo>
                      <a:pt x="312" y="361"/>
                    </a:lnTo>
                    <a:lnTo>
                      <a:pt x="319" y="368"/>
                    </a:lnTo>
                    <a:lnTo>
                      <a:pt x="319" y="340"/>
                    </a:lnTo>
                    <a:lnTo>
                      <a:pt x="326" y="333"/>
                    </a:lnTo>
                    <a:lnTo>
                      <a:pt x="326" y="376"/>
                    </a:lnTo>
                    <a:lnTo>
                      <a:pt x="333" y="390"/>
                    </a:lnTo>
                    <a:lnTo>
                      <a:pt x="333" y="446"/>
                    </a:lnTo>
                    <a:lnTo>
                      <a:pt x="341" y="453"/>
                    </a:lnTo>
                    <a:lnTo>
                      <a:pt x="341" y="468"/>
                    </a:lnTo>
                    <a:lnTo>
                      <a:pt x="348" y="475"/>
                    </a:lnTo>
                    <a:lnTo>
                      <a:pt x="348" y="489"/>
                    </a:lnTo>
                    <a:lnTo>
                      <a:pt x="355" y="496"/>
                    </a:lnTo>
                    <a:lnTo>
                      <a:pt x="362" y="503"/>
                    </a:lnTo>
                    <a:lnTo>
                      <a:pt x="362" y="496"/>
                    </a:lnTo>
                    <a:lnTo>
                      <a:pt x="362" y="503"/>
                    </a:lnTo>
                    <a:lnTo>
                      <a:pt x="369" y="510"/>
                    </a:lnTo>
                    <a:lnTo>
                      <a:pt x="369" y="517"/>
                    </a:lnTo>
                    <a:lnTo>
                      <a:pt x="376" y="524"/>
                    </a:lnTo>
                    <a:lnTo>
                      <a:pt x="376" y="546"/>
                    </a:lnTo>
                    <a:lnTo>
                      <a:pt x="383" y="539"/>
                    </a:lnTo>
                    <a:lnTo>
                      <a:pt x="383" y="418"/>
                    </a:lnTo>
                    <a:lnTo>
                      <a:pt x="390" y="383"/>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64" name="Freeform 57">
                <a:extLst>
                  <a:ext uri="{FF2B5EF4-FFF2-40B4-BE49-F238E27FC236}">
                    <a16:creationId xmlns:a16="http://schemas.microsoft.com/office/drawing/2014/main" id="{7F6E4B04-5BB1-467F-8975-85772D545B10}"/>
                  </a:ext>
                </a:extLst>
              </p:cNvPr>
              <p:cNvSpPr>
                <a:spLocks/>
              </p:cNvSpPr>
              <p:nvPr/>
            </p:nvSpPr>
            <p:spPr bwMode="auto">
              <a:xfrm>
                <a:off x="3570149" y="3455438"/>
                <a:ext cx="391287" cy="392786"/>
              </a:xfrm>
              <a:custGeom>
                <a:avLst/>
                <a:gdLst>
                  <a:gd name="T0" fmla="*/ 0 w 404"/>
                  <a:gd name="T1" fmla="*/ 0 h 624"/>
                  <a:gd name="T2" fmla="*/ 2147483646 w 404"/>
                  <a:gd name="T3" fmla="*/ 2147483646 h 624"/>
                  <a:gd name="T4" fmla="*/ 2147483646 w 404"/>
                  <a:gd name="T5" fmla="*/ 2147483646 h 624"/>
                  <a:gd name="T6" fmla="*/ 2147483646 w 404"/>
                  <a:gd name="T7" fmla="*/ 2147483646 h 624"/>
                  <a:gd name="T8" fmla="*/ 2147483646 w 404"/>
                  <a:gd name="T9" fmla="*/ 2147483646 h 624"/>
                  <a:gd name="T10" fmla="*/ 2147483646 w 404"/>
                  <a:gd name="T11" fmla="*/ 2147483646 h 624"/>
                  <a:gd name="T12" fmla="*/ 2147483646 w 404"/>
                  <a:gd name="T13" fmla="*/ 2147483646 h 624"/>
                  <a:gd name="T14" fmla="*/ 2147483646 w 404"/>
                  <a:gd name="T15" fmla="*/ 2147483646 h 624"/>
                  <a:gd name="T16" fmla="*/ 2147483646 w 404"/>
                  <a:gd name="T17" fmla="*/ 2147483646 h 624"/>
                  <a:gd name="T18" fmla="*/ 2147483646 w 404"/>
                  <a:gd name="T19" fmla="*/ 2147483646 h 624"/>
                  <a:gd name="T20" fmla="*/ 2147483646 w 404"/>
                  <a:gd name="T21" fmla="*/ 2147483646 h 624"/>
                  <a:gd name="T22" fmla="*/ 2147483646 w 404"/>
                  <a:gd name="T23" fmla="*/ 2147483646 h 624"/>
                  <a:gd name="T24" fmla="*/ 2147483646 w 404"/>
                  <a:gd name="T25" fmla="*/ 2147483646 h 624"/>
                  <a:gd name="T26" fmla="*/ 2147483646 w 404"/>
                  <a:gd name="T27" fmla="*/ 2147483646 h 624"/>
                  <a:gd name="T28" fmla="*/ 2147483646 w 404"/>
                  <a:gd name="T29" fmla="*/ 2147483646 h 624"/>
                  <a:gd name="T30" fmla="*/ 2147483646 w 404"/>
                  <a:gd name="T31" fmla="*/ 2147483646 h 624"/>
                  <a:gd name="T32" fmla="*/ 2147483646 w 404"/>
                  <a:gd name="T33" fmla="*/ 2147483646 h 624"/>
                  <a:gd name="T34" fmla="*/ 2147483646 w 404"/>
                  <a:gd name="T35" fmla="*/ 2147483646 h 624"/>
                  <a:gd name="T36" fmla="*/ 2147483646 w 404"/>
                  <a:gd name="T37" fmla="*/ 2147483646 h 624"/>
                  <a:gd name="T38" fmla="*/ 2147483646 w 404"/>
                  <a:gd name="T39" fmla="*/ 2147483646 h 624"/>
                  <a:gd name="T40" fmla="*/ 2147483646 w 404"/>
                  <a:gd name="T41" fmla="*/ 2147483646 h 624"/>
                  <a:gd name="T42" fmla="*/ 2147483646 w 404"/>
                  <a:gd name="T43" fmla="*/ 2147483646 h 624"/>
                  <a:gd name="T44" fmla="*/ 2147483646 w 404"/>
                  <a:gd name="T45" fmla="*/ 2147483646 h 624"/>
                  <a:gd name="T46" fmla="*/ 2147483646 w 404"/>
                  <a:gd name="T47" fmla="*/ 2147483646 h 624"/>
                  <a:gd name="T48" fmla="*/ 2147483646 w 404"/>
                  <a:gd name="T49" fmla="*/ 2147483646 h 624"/>
                  <a:gd name="T50" fmla="*/ 2147483646 w 404"/>
                  <a:gd name="T51" fmla="*/ 2147483646 h 624"/>
                  <a:gd name="T52" fmla="*/ 2147483646 w 404"/>
                  <a:gd name="T53" fmla="*/ 2147483646 h 624"/>
                  <a:gd name="T54" fmla="*/ 2147483646 w 404"/>
                  <a:gd name="T55" fmla="*/ 2147483646 h 624"/>
                  <a:gd name="T56" fmla="*/ 2147483646 w 404"/>
                  <a:gd name="T57" fmla="*/ 2147483646 h 624"/>
                  <a:gd name="T58" fmla="*/ 2147483646 w 404"/>
                  <a:gd name="T59" fmla="*/ 2147483646 h 624"/>
                  <a:gd name="T60" fmla="*/ 2147483646 w 404"/>
                  <a:gd name="T61" fmla="*/ 2147483646 h 624"/>
                  <a:gd name="T62" fmla="*/ 2147483646 w 404"/>
                  <a:gd name="T63" fmla="*/ 2147483646 h 624"/>
                  <a:gd name="T64" fmla="*/ 2147483646 w 404"/>
                  <a:gd name="T65" fmla="*/ 2147483646 h 624"/>
                  <a:gd name="T66" fmla="*/ 2147483646 w 404"/>
                  <a:gd name="T67" fmla="*/ 2147483646 h 624"/>
                  <a:gd name="T68" fmla="*/ 2147483646 w 404"/>
                  <a:gd name="T69" fmla="*/ 2147483646 h 624"/>
                  <a:gd name="T70" fmla="*/ 2147483646 w 404"/>
                  <a:gd name="T71" fmla="*/ 2147483646 h 624"/>
                  <a:gd name="T72" fmla="*/ 2147483646 w 404"/>
                  <a:gd name="T73" fmla="*/ 2147483646 h 624"/>
                  <a:gd name="T74" fmla="*/ 2147483646 w 404"/>
                  <a:gd name="T75" fmla="*/ 2147483646 h 624"/>
                  <a:gd name="T76" fmla="*/ 2147483646 w 404"/>
                  <a:gd name="T77" fmla="*/ 2147483646 h 624"/>
                  <a:gd name="T78" fmla="*/ 2147483646 w 404"/>
                  <a:gd name="T79" fmla="*/ 2147483646 h 624"/>
                  <a:gd name="T80" fmla="*/ 2147483646 w 404"/>
                  <a:gd name="T81" fmla="*/ 2147483646 h 624"/>
                  <a:gd name="T82" fmla="*/ 2147483646 w 404"/>
                  <a:gd name="T83" fmla="*/ 2147483646 h 624"/>
                  <a:gd name="T84" fmla="*/ 2147483646 w 404"/>
                  <a:gd name="T85" fmla="*/ 2147483646 h 624"/>
                  <a:gd name="T86" fmla="*/ 2147483646 w 404"/>
                  <a:gd name="T87" fmla="*/ 2147483646 h 624"/>
                  <a:gd name="T88" fmla="*/ 2147483646 w 404"/>
                  <a:gd name="T89" fmla="*/ 2147483646 h 624"/>
                  <a:gd name="T90" fmla="*/ 2147483646 w 404"/>
                  <a:gd name="T91" fmla="*/ 2147483646 h 624"/>
                  <a:gd name="T92" fmla="*/ 2147483646 w 404"/>
                  <a:gd name="T93" fmla="*/ 2147483646 h 624"/>
                  <a:gd name="T94" fmla="*/ 2147483646 w 404"/>
                  <a:gd name="T95" fmla="*/ 2147483646 h 624"/>
                  <a:gd name="T96" fmla="*/ 2147483646 w 404"/>
                  <a:gd name="T97" fmla="*/ 2147483646 h 624"/>
                  <a:gd name="T98" fmla="*/ 2147483646 w 404"/>
                  <a:gd name="T99" fmla="*/ 2147483646 h 624"/>
                  <a:gd name="T100" fmla="*/ 2147483646 w 404"/>
                  <a:gd name="T101" fmla="*/ 2147483646 h 624"/>
                  <a:gd name="T102" fmla="*/ 2147483646 w 404"/>
                  <a:gd name="T103" fmla="*/ 2147483646 h 624"/>
                  <a:gd name="T104" fmla="*/ 2147483646 w 404"/>
                  <a:gd name="T105" fmla="*/ 2147483646 h 624"/>
                  <a:gd name="T106" fmla="*/ 2147483646 w 404"/>
                  <a:gd name="T107" fmla="*/ 2147483646 h 624"/>
                  <a:gd name="T108" fmla="*/ 2147483646 w 404"/>
                  <a:gd name="T109" fmla="*/ 2147483646 h 624"/>
                  <a:gd name="T110" fmla="*/ 2147483646 w 404"/>
                  <a:gd name="T111" fmla="*/ 2147483646 h 624"/>
                  <a:gd name="T112" fmla="*/ 2147483646 w 404"/>
                  <a:gd name="T113" fmla="*/ 2147483646 h 624"/>
                  <a:gd name="T114" fmla="*/ 2147483646 w 404"/>
                  <a:gd name="T115" fmla="*/ 2147483646 h 624"/>
                  <a:gd name="T116" fmla="*/ 2147483646 w 404"/>
                  <a:gd name="T117" fmla="*/ 2147483646 h 624"/>
                  <a:gd name="T118" fmla="*/ 2147483646 w 404"/>
                  <a:gd name="T119" fmla="*/ 2147483646 h 624"/>
                  <a:gd name="T120" fmla="*/ 2147483646 w 404"/>
                  <a:gd name="T121" fmla="*/ 2147483646 h 624"/>
                  <a:gd name="T122" fmla="*/ 2147483646 w 404"/>
                  <a:gd name="T123" fmla="*/ 2147483646 h 624"/>
                  <a:gd name="T124" fmla="*/ 2147483646 w 404"/>
                  <a:gd name="T125" fmla="*/ 2147483646 h 62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04" h="624">
                    <a:moveTo>
                      <a:pt x="0" y="348"/>
                    </a:moveTo>
                    <a:lnTo>
                      <a:pt x="0" y="0"/>
                    </a:lnTo>
                    <a:lnTo>
                      <a:pt x="7" y="8"/>
                    </a:lnTo>
                    <a:lnTo>
                      <a:pt x="7" y="142"/>
                    </a:lnTo>
                    <a:lnTo>
                      <a:pt x="14" y="149"/>
                    </a:lnTo>
                    <a:lnTo>
                      <a:pt x="14" y="206"/>
                    </a:lnTo>
                    <a:lnTo>
                      <a:pt x="14" y="192"/>
                    </a:lnTo>
                    <a:lnTo>
                      <a:pt x="21" y="185"/>
                    </a:lnTo>
                    <a:lnTo>
                      <a:pt x="21" y="142"/>
                    </a:lnTo>
                    <a:lnTo>
                      <a:pt x="21" y="156"/>
                    </a:lnTo>
                    <a:lnTo>
                      <a:pt x="29" y="163"/>
                    </a:lnTo>
                    <a:lnTo>
                      <a:pt x="29" y="227"/>
                    </a:lnTo>
                    <a:lnTo>
                      <a:pt x="36" y="220"/>
                    </a:lnTo>
                    <a:lnTo>
                      <a:pt x="36" y="263"/>
                    </a:lnTo>
                    <a:lnTo>
                      <a:pt x="43" y="270"/>
                    </a:lnTo>
                    <a:lnTo>
                      <a:pt x="43" y="333"/>
                    </a:lnTo>
                    <a:lnTo>
                      <a:pt x="50" y="341"/>
                    </a:lnTo>
                    <a:lnTo>
                      <a:pt x="50" y="369"/>
                    </a:lnTo>
                    <a:lnTo>
                      <a:pt x="57" y="376"/>
                    </a:lnTo>
                    <a:lnTo>
                      <a:pt x="57" y="433"/>
                    </a:lnTo>
                    <a:lnTo>
                      <a:pt x="64" y="440"/>
                    </a:lnTo>
                    <a:lnTo>
                      <a:pt x="64" y="475"/>
                    </a:lnTo>
                    <a:lnTo>
                      <a:pt x="64" y="468"/>
                    </a:lnTo>
                    <a:lnTo>
                      <a:pt x="71" y="475"/>
                    </a:lnTo>
                    <a:lnTo>
                      <a:pt x="71" y="518"/>
                    </a:lnTo>
                    <a:lnTo>
                      <a:pt x="78" y="525"/>
                    </a:lnTo>
                    <a:lnTo>
                      <a:pt x="78" y="539"/>
                    </a:lnTo>
                    <a:lnTo>
                      <a:pt x="85" y="546"/>
                    </a:lnTo>
                    <a:lnTo>
                      <a:pt x="85" y="574"/>
                    </a:lnTo>
                    <a:lnTo>
                      <a:pt x="92" y="581"/>
                    </a:lnTo>
                    <a:lnTo>
                      <a:pt x="92" y="603"/>
                    </a:lnTo>
                    <a:lnTo>
                      <a:pt x="92" y="596"/>
                    </a:lnTo>
                    <a:lnTo>
                      <a:pt x="99" y="589"/>
                    </a:lnTo>
                    <a:lnTo>
                      <a:pt x="99" y="376"/>
                    </a:lnTo>
                    <a:lnTo>
                      <a:pt x="106" y="341"/>
                    </a:lnTo>
                    <a:lnTo>
                      <a:pt x="106" y="128"/>
                    </a:lnTo>
                    <a:lnTo>
                      <a:pt x="106" y="135"/>
                    </a:lnTo>
                    <a:lnTo>
                      <a:pt x="114" y="142"/>
                    </a:lnTo>
                    <a:lnTo>
                      <a:pt x="114" y="319"/>
                    </a:lnTo>
                    <a:lnTo>
                      <a:pt x="121" y="333"/>
                    </a:lnTo>
                    <a:lnTo>
                      <a:pt x="121" y="440"/>
                    </a:lnTo>
                    <a:lnTo>
                      <a:pt x="128" y="447"/>
                    </a:lnTo>
                    <a:lnTo>
                      <a:pt x="128" y="496"/>
                    </a:lnTo>
                    <a:lnTo>
                      <a:pt x="135" y="504"/>
                    </a:lnTo>
                    <a:lnTo>
                      <a:pt x="135" y="511"/>
                    </a:lnTo>
                    <a:lnTo>
                      <a:pt x="135" y="475"/>
                    </a:lnTo>
                    <a:lnTo>
                      <a:pt x="142" y="468"/>
                    </a:lnTo>
                    <a:lnTo>
                      <a:pt x="142" y="426"/>
                    </a:lnTo>
                    <a:lnTo>
                      <a:pt x="149" y="418"/>
                    </a:lnTo>
                    <a:lnTo>
                      <a:pt x="149" y="447"/>
                    </a:lnTo>
                    <a:lnTo>
                      <a:pt x="156" y="440"/>
                    </a:lnTo>
                    <a:lnTo>
                      <a:pt x="156" y="489"/>
                    </a:lnTo>
                    <a:lnTo>
                      <a:pt x="163" y="482"/>
                    </a:lnTo>
                    <a:lnTo>
                      <a:pt x="163" y="525"/>
                    </a:lnTo>
                    <a:lnTo>
                      <a:pt x="170" y="518"/>
                    </a:lnTo>
                    <a:lnTo>
                      <a:pt x="170" y="539"/>
                    </a:lnTo>
                    <a:lnTo>
                      <a:pt x="177" y="546"/>
                    </a:lnTo>
                    <a:lnTo>
                      <a:pt x="177" y="539"/>
                    </a:lnTo>
                    <a:lnTo>
                      <a:pt x="177" y="553"/>
                    </a:lnTo>
                    <a:lnTo>
                      <a:pt x="184" y="546"/>
                    </a:lnTo>
                    <a:lnTo>
                      <a:pt x="184" y="567"/>
                    </a:lnTo>
                    <a:lnTo>
                      <a:pt x="199" y="581"/>
                    </a:lnTo>
                    <a:lnTo>
                      <a:pt x="199" y="589"/>
                    </a:lnTo>
                    <a:lnTo>
                      <a:pt x="199" y="532"/>
                    </a:lnTo>
                    <a:lnTo>
                      <a:pt x="206" y="518"/>
                    </a:lnTo>
                    <a:lnTo>
                      <a:pt x="206" y="185"/>
                    </a:lnTo>
                    <a:lnTo>
                      <a:pt x="213" y="170"/>
                    </a:lnTo>
                    <a:lnTo>
                      <a:pt x="213" y="163"/>
                    </a:lnTo>
                    <a:lnTo>
                      <a:pt x="213" y="277"/>
                    </a:lnTo>
                    <a:lnTo>
                      <a:pt x="220" y="291"/>
                    </a:lnTo>
                    <a:lnTo>
                      <a:pt x="220" y="440"/>
                    </a:lnTo>
                    <a:lnTo>
                      <a:pt x="227" y="454"/>
                    </a:lnTo>
                    <a:lnTo>
                      <a:pt x="227" y="504"/>
                    </a:lnTo>
                    <a:lnTo>
                      <a:pt x="234" y="511"/>
                    </a:lnTo>
                    <a:lnTo>
                      <a:pt x="234" y="525"/>
                    </a:lnTo>
                    <a:lnTo>
                      <a:pt x="234" y="511"/>
                    </a:lnTo>
                    <a:lnTo>
                      <a:pt x="241" y="504"/>
                    </a:lnTo>
                    <a:lnTo>
                      <a:pt x="241" y="461"/>
                    </a:lnTo>
                    <a:lnTo>
                      <a:pt x="248" y="454"/>
                    </a:lnTo>
                    <a:lnTo>
                      <a:pt x="248" y="447"/>
                    </a:lnTo>
                    <a:lnTo>
                      <a:pt x="248" y="461"/>
                    </a:lnTo>
                    <a:lnTo>
                      <a:pt x="255" y="468"/>
                    </a:lnTo>
                    <a:lnTo>
                      <a:pt x="255" y="504"/>
                    </a:lnTo>
                    <a:lnTo>
                      <a:pt x="262" y="511"/>
                    </a:lnTo>
                    <a:lnTo>
                      <a:pt x="262" y="539"/>
                    </a:lnTo>
                    <a:lnTo>
                      <a:pt x="270" y="546"/>
                    </a:lnTo>
                    <a:lnTo>
                      <a:pt x="270" y="560"/>
                    </a:lnTo>
                    <a:lnTo>
                      <a:pt x="277" y="567"/>
                    </a:lnTo>
                    <a:lnTo>
                      <a:pt x="277" y="581"/>
                    </a:lnTo>
                    <a:lnTo>
                      <a:pt x="284" y="589"/>
                    </a:lnTo>
                    <a:lnTo>
                      <a:pt x="284" y="603"/>
                    </a:lnTo>
                    <a:lnTo>
                      <a:pt x="291" y="610"/>
                    </a:lnTo>
                    <a:lnTo>
                      <a:pt x="291" y="617"/>
                    </a:lnTo>
                    <a:lnTo>
                      <a:pt x="298" y="624"/>
                    </a:lnTo>
                    <a:lnTo>
                      <a:pt x="298" y="603"/>
                    </a:lnTo>
                    <a:lnTo>
                      <a:pt x="305" y="589"/>
                    </a:lnTo>
                    <a:lnTo>
                      <a:pt x="305" y="192"/>
                    </a:lnTo>
                    <a:lnTo>
                      <a:pt x="312" y="170"/>
                    </a:lnTo>
                    <a:lnTo>
                      <a:pt x="312" y="114"/>
                    </a:lnTo>
                    <a:lnTo>
                      <a:pt x="312" y="199"/>
                    </a:lnTo>
                    <a:lnTo>
                      <a:pt x="319" y="213"/>
                    </a:lnTo>
                    <a:lnTo>
                      <a:pt x="319" y="383"/>
                    </a:lnTo>
                    <a:lnTo>
                      <a:pt x="326" y="390"/>
                    </a:lnTo>
                    <a:lnTo>
                      <a:pt x="326" y="440"/>
                    </a:lnTo>
                    <a:lnTo>
                      <a:pt x="333" y="447"/>
                    </a:lnTo>
                    <a:lnTo>
                      <a:pt x="333" y="496"/>
                    </a:lnTo>
                    <a:lnTo>
                      <a:pt x="340" y="504"/>
                    </a:lnTo>
                    <a:lnTo>
                      <a:pt x="340" y="511"/>
                    </a:lnTo>
                    <a:lnTo>
                      <a:pt x="340" y="482"/>
                    </a:lnTo>
                    <a:lnTo>
                      <a:pt x="347" y="475"/>
                    </a:lnTo>
                    <a:lnTo>
                      <a:pt x="347" y="454"/>
                    </a:lnTo>
                    <a:lnTo>
                      <a:pt x="355" y="461"/>
                    </a:lnTo>
                    <a:lnTo>
                      <a:pt x="355" y="489"/>
                    </a:lnTo>
                    <a:lnTo>
                      <a:pt x="362" y="496"/>
                    </a:lnTo>
                    <a:lnTo>
                      <a:pt x="362" y="539"/>
                    </a:lnTo>
                    <a:lnTo>
                      <a:pt x="369" y="546"/>
                    </a:lnTo>
                    <a:lnTo>
                      <a:pt x="369" y="567"/>
                    </a:lnTo>
                    <a:lnTo>
                      <a:pt x="383" y="581"/>
                    </a:lnTo>
                    <a:lnTo>
                      <a:pt x="383" y="596"/>
                    </a:lnTo>
                    <a:lnTo>
                      <a:pt x="383" y="589"/>
                    </a:lnTo>
                    <a:lnTo>
                      <a:pt x="390" y="596"/>
                    </a:lnTo>
                    <a:lnTo>
                      <a:pt x="390" y="603"/>
                    </a:lnTo>
                    <a:lnTo>
                      <a:pt x="397" y="610"/>
                    </a:lnTo>
                    <a:lnTo>
                      <a:pt x="397" y="624"/>
                    </a:lnTo>
                    <a:lnTo>
                      <a:pt x="404" y="617"/>
                    </a:lnTo>
                    <a:lnTo>
                      <a:pt x="404" y="383"/>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65" name="Freeform 58">
                <a:extLst>
                  <a:ext uri="{FF2B5EF4-FFF2-40B4-BE49-F238E27FC236}">
                    <a16:creationId xmlns:a16="http://schemas.microsoft.com/office/drawing/2014/main" id="{DEB7B39E-0045-484E-BC1D-9ED315B31F81}"/>
                  </a:ext>
                </a:extLst>
              </p:cNvPr>
              <p:cNvSpPr>
                <a:spLocks/>
              </p:cNvSpPr>
              <p:nvPr/>
            </p:nvSpPr>
            <p:spPr bwMode="auto">
              <a:xfrm>
                <a:off x="3961436" y="3513978"/>
                <a:ext cx="404846" cy="378937"/>
              </a:xfrm>
              <a:custGeom>
                <a:avLst/>
                <a:gdLst>
                  <a:gd name="T0" fmla="*/ 2147483646 w 418"/>
                  <a:gd name="T1" fmla="*/ 2147483646 h 602"/>
                  <a:gd name="T2" fmla="*/ 2147483646 w 418"/>
                  <a:gd name="T3" fmla="*/ 2147483646 h 602"/>
                  <a:gd name="T4" fmla="*/ 2147483646 w 418"/>
                  <a:gd name="T5" fmla="*/ 2147483646 h 602"/>
                  <a:gd name="T6" fmla="*/ 2147483646 w 418"/>
                  <a:gd name="T7" fmla="*/ 2147483646 h 602"/>
                  <a:gd name="T8" fmla="*/ 2147483646 w 418"/>
                  <a:gd name="T9" fmla="*/ 2147483646 h 602"/>
                  <a:gd name="T10" fmla="*/ 2147483646 w 418"/>
                  <a:gd name="T11" fmla="*/ 2147483646 h 602"/>
                  <a:gd name="T12" fmla="*/ 2147483646 w 418"/>
                  <a:gd name="T13" fmla="*/ 2147483646 h 602"/>
                  <a:gd name="T14" fmla="*/ 2147483646 w 418"/>
                  <a:gd name="T15" fmla="*/ 2147483646 h 602"/>
                  <a:gd name="T16" fmla="*/ 2147483646 w 418"/>
                  <a:gd name="T17" fmla="*/ 2147483646 h 602"/>
                  <a:gd name="T18" fmla="*/ 2147483646 w 418"/>
                  <a:gd name="T19" fmla="*/ 2147483646 h 602"/>
                  <a:gd name="T20" fmla="*/ 2147483646 w 418"/>
                  <a:gd name="T21" fmla="*/ 2147483646 h 602"/>
                  <a:gd name="T22" fmla="*/ 2147483646 w 418"/>
                  <a:gd name="T23" fmla="*/ 2147483646 h 602"/>
                  <a:gd name="T24" fmla="*/ 2147483646 w 418"/>
                  <a:gd name="T25" fmla="*/ 2147483646 h 602"/>
                  <a:gd name="T26" fmla="*/ 2147483646 w 418"/>
                  <a:gd name="T27" fmla="*/ 2147483646 h 602"/>
                  <a:gd name="T28" fmla="*/ 2147483646 w 418"/>
                  <a:gd name="T29" fmla="*/ 2147483646 h 602"/>
                  <a:gd name="T30" fmla="*/ 2147483646 w 418"/>
                  <a:gd name="T31" fmla="*/ 2147483646 h 602"/>
                  <a:gd name="T32" fmla="*/ 2147483646 w 418"/>
                  <a:gd name="T33" fmla="*/ 2147483646 h 602"/>
                  <a:gd name="T34" fmla="*/ 2147483646 w 418"/>
                  <a:gd name="T35" fmla="*/ 2147483646 h 602"/>
                  <a:gd name="T36" fmla="*/ 2147483646 w 418"/>
                  <a:gd name="T37" fmla="*/ 2147483646 h 602"/>
                  <a:gd name="T38" fmla="*/ 2147483646 w 418"/>
                  <a:gd name="T39" fmla="*/ 2147483646 h 602"/>
                  <a:gd name="T40" fmla="*/ 2147483646 w 418"/>
                  <a:gd name="T41" fmla="*/ 2147483646 h 602"/>
                  <a:gd name="T42" fmla="*/ 2147483646 w 418"/>
                  <a:gd name="T43" fmla="*/ 2147483646 h 602"/>
                  <a:gd name="T44" fmla="*/ 2147483646 w 418"/>
                  <a:gd name="T45" fmla="*/ 2147483646 h 602"/>
                  <a:gd name="T46" fmla="*/ 2147483646 w 418"/>
                  <a:gd name="T47" fmla="*/ 2147483646 h 602"/>
                  <a:gd name="T48" fmla="*/ 2147483646 w 418"/>
                  <a:gd name="T49" fmla="*/ 2147483646 h 602"/>
                  <a:gd name="T50" fmla="*/ 2147483646 w 418"/>
                  <a:gd name="T51" fmla="*/ 2147483646 h 602"/>
                  <a:gd name="T52" fmla="*/ 2147483646 w 418"/>
                  <a:gd name="T53" fmla="*/ 2147483646 h 602"/>
                  <a:gd name="T54" fmla="*/ 2147483646 w 418"/>
                  <a:gd name="T55" fmla="*/ 2147483646 h 602"/>
                  <a:gd name="T56" fmla="*/ 2147483646 w 418"/>
                  <a:gd name="T57" fmla="*/ 2147483646 h 602"/>
                  <a:gd name="T58" fmla="*/ 2147483646 w 418"/>
                  <a:gd name="T59" fmla="*/ 2147483646 h 602"/>
                  <a:gd name="T60" fmla="*/ 2147483646 w 418"/>
                  <a:gd name="T61" fmla="*/ 2147483646 h 602"/>
                  <a:gd name="T62" fmla="*/ 2147483646 w 418"/>
                  <a:gd name="T63" fmla="*/ 2147483646 h 602"/>
                  <a:gd name="T64" fmla="*/ 2147483646 w 418"/>
                  <a:gd name="T65" fmla="*/ 2147483646 h 602"/>
                  <a:gd name="T66" fmla="*/ 2147483646 w 418"/>
                  <a:gd name="T67" fmla="*/ 2147483646 h 602"/>
                  <a:gd name="T68" fmla="*/ 2147483646 w 418"/>
                  <a:gd name="T69" fmla="*/ 2147483646 h 602"/>
                  <a:gd name="T70" fmla="*/ 2147483646 w 418"/>
                  <a:gd name="T71" fmla="*/ 2147483646 h 602"/>
                  <a:gd name="T72" fmla="*/ 2147483646 w 418"/>
                  <a:gd name="T73" fmla="*/ 2147483646 h 602"/>
                  <a:gd name="T74" fmla="*/ 2147483646 w 418"/>
                  <a:gd name="T75" fmla="*/ 2147483646 h 602"/>
                  <a:gd name="T76" fmla="*/ 2147483646 w 418"/>
                  <a:gd name="T77" fmla="*/ 2147483646 h 602"/>
                  <a:gd name="T78" fmla="*/ 2147483646 w 418"/>
                  <a:gd name="T79" fmla="*/ 2147483646 h 602"/>
                  <a:gd name="T80" fmla="*/ 2147483646 w 418"/>
                  <a:gd name="T81" fmla="*/ 2147483646 h 602"/>
                  <a:gd name="T82" fmla="*/ 2147483646 w 418"/>
                  <a:gd name="T83" fmla="*/ 2147483646 h 602"/>
                  <a:gd name="T84" fmla="*/ 2147483646 w 418"/>
                  <a:gd name="T85" fmla="*/ 2147483646 h 602"/>
                  <a:gd name="T86" fmla="*/ 2147483646 w 418"/>
                  <a:gd name="T87" fmla="*/ 2147483646 h 602"/>
                  <a:gd name="T88" fmla="*/ 2147483646 w 418"/>
                  <a:gd name="T89" fmla="*/ 2147483646 h 602"/>
                  <a:gd name="T90" fmla="*/ 2147483646 w 418"/>
                  <a:gd name="T91" fmla="*/ 2147483646 h 602"/>
                  <a:gd name="T92" fmla="*/ 2147483646 w 418"/>
                  <a:gd name="T93" fmla="*/ 2147483646 h 602"/>
                  <a:gd name="T94" fmla="*/ 2147483646 w 418"/>
                  <a:gd name="T95" fmla="*/ 2147483646 h 602"/>
                  <a:gd name="T96" fmla="*/ 2147483646 w 418"/>
                  <a:gd name="T97" fmla="*/ 2147483646 h 602"/>
                  <a:gd name="T98" fmla="*/ 2147483646 w 418"/>
                  <a:gd name="T99" fmla="*/ 2147483646 h 602"/>
                  <a:gd name="T100" fmla="*/ 2147483646 w 418"/>
                  <a:gd name="T101" fmla="*/ 2147483646 h 602"/>
                  <a:gd name="T102" fmla="*/ 2147483646 w 418"/>
                  <a:gd name="T103" fmla="*/ 2147483646 h 602"/>
                  <a:gd name="T104" fmla="*/ 2147483646 w 418"/>
                  <a:gd name="T105" fmla="*/ 2147483646 h 602"/>
                  <a:gd name="T106" fmla="*/ 2147483646 w 418"/>
                  <a:gd name="T107" fmla="*/ 2147483646 h 602"/>
                  <a:gd name="T108" fmla="*/ 2147483646 w 418"/>
                  <a:gd name="T109" fmla="*/ 2147483646 h 602"/>
                  <a:gd name="T110" fmla="*/ 2147483646 w 418"/>
                  <a:gd name="T111" fmla="*/ 2147483646 h 602"/>
                  <a:gd name="T112" fmla="*/ 2147483646 w 418"/>
                  <a:gd name="T113" fmla="*/ 2147483646 h 602"/>
                  <a:gd name="T114" fmla="*/ 2147483646 w 418"/>
                  <a:gd name="T115" fmla="*/ 2147483646 h 602"/>
                  <a:gd name="T116" fmla="*/ 2147483646 w 418"/>
                  <a:gd name="T117" fmla="*/ 2147483646 h 602"/>
                  <a:gd name="T118" fmla="*/ 2147483646 w 418"/>
                  <a:gd name="T119" fmla="*/ 2147483646 h 602"/>
                  <a:gd name="T120" fmla="*/ 2147483646 w 418"/>
                  <a:gd name="T121" fmla="*/ 2147483646 h 602"/>
                  <a:gd name="T122" fmla="*/ 2147483646 w 418"/>
                  <a:gd name="T123" fmla="*/ 2147483646 h 602"/>
                  <a:gd name="T124" fmla="*/ 2147483646 w 418"/>
                  <a:gd name="T125" fmla="*/ 2147483646 h 60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18" h="602">
                    <a:moveTo>
                      <a:pt x="0" y="290"/>
                    </a:moveTo>
                    <a:lnTo>
                      <a:pt x="7" y="255"/>
                    </a:lnTo>
                    <a:lnTo>
                      <a:pt x="7" y="0"/>
                    </a:lnTo>
                    <a:lnTo>
                      <a:pt x="7" y="7"/>
                    </a:lnTo>
                    <a:lnTo>
                      <a:pt x="14" y="14"/>
                    </a:lnTo>
                    <a:lnTo>
                      <a:pt x="14" y="198"/>
                    </a:lnTo>
                    <a:lnTo>
                      <a:pt x="21" y="212"/>
                    </a:lnTo>
                    <a:lnTo>
                      <a:pt x="21" y="318"/>
                    </a:lnTo>
                    <a:lnTo>
                      <a:pt x="29" y="325"/>
                    </a:lnTo>
                    <a:lnTo>
                      <a:pt x="29" y="368"/>
                    </a:lnTo>
                    <a:lnTo>
                      <a:pt x="36" y="375"/>
                    </a:lnTo>
                    <a:lnTo>
                      <a:pt x="36" y="425"/>
                    </a:lnTo>
                    <a:lnTo>
                      <a:pt x="43" y="418"/>
                    </a:lnTo>
                    <a:lnTo>
                      <a:pt x="43" y="389"/>
                    </a:lnTo>
                    <a:lnTo>
                      <a:pt x="50" y="382"/>
                    </a:lnTo>
                    <a:lnTo>
                      <a:pt x="50" y="375"/>
                    </a:lnTo>
                    <a:lnTo>
                      <a:pt x="50" y="382"/>
                    </a:lnTo>
                    <a:lnTo>
                      <a:pt x="57" y="389"/>
                    </a:lnTo>
                    <a:lnTo>
                      <a:pt x="57" y="432"/>
                    </a:lnTo>
                    <a:lnTo>
                      <a:pt x="64" y="439"/>
                    </a:lnTo>
                    <a:lnTo>
                      <a:pt x="64" y="481"/>
                    </a:lnTo>
                    <a:lnTo>
                      <a:pt x="71" y="488"/>
                    </a:lnTo>
                    <a:lnTo>
                      <a:pt x="71" y="510"/>
                    </a:lnTo>
                    <a:lnTo>
                      <a:pt x="78" y="517"/>
                    </a:lnTo>
                    <a:lnTo>
                      <a:pt x="78" y="510"/>
                    </a:lnTo>
                    <a:lnTo>
                      <a:pt x="78" y="517"/>
                    </a:lnTo>
                    <a:lnTo>
                      <a:pt x="85" y="524"/>
                    </a:lnTo>
                    <a:lnTo>
                      <a:pt x="85" y="531"/>
                    </a:lnTo>
                    <a:lnTo>
                      <a:pt x="92" y="538"/>
                    </a:lnTo>
                    <a:lnTo>
                      <a:pt x="92" y="531"/>
                    </a:lnTo>
                    <a:lnTo>
                      <a:pt x="92" y="545"/>
                    </a:lnTo>
                    <a:lnTo>
                      <a:pt x="99" y="552"/>
                    </a:lnTo>
                    <a:lnTo>
                      <a:pt x="99" y="559"/>
                    </a:lnTo>
                    <a:lnTo>
                      <a:pt x="99" y="545"/>
                    </a:lnTo>
                    <a:lnTo>
                      <a:pt x="106" y="538"/>
                    </a:lnTo>
                    <a:lnTo>
                      <a:pt x="106" y="170"/>
                    </a:lnTo>
                    <a:lnTo>
                      <a:pt x="114" y="141"/>
                    </a:lnTo>
                    <a:lnTo>
                      <a:pt x="114" y="28"/>
                    </a:lnTo>
                    <a:lnTo>
                      <a:pt x="114" y="92"/>
                    </a:lnTo>
                    <a:lnTo>
                      <a:pt x="121" y="106"/>
                    </a:lnTo>
                    <a:lnTo>
                      <a:pt x="121" y="304"/>
                    </a:lnTo>
                    <a:lnTo>
                      <a:pt x="128" y="318"/>
                    </a:lnTo>
                    <a:lnTo>
                      <a:pt x="128" y="389"/>
                    </a:lnTo>
                    <a:lnTo>
                      <a:pt x="135" y="396"/>
                    </a:lnTo>
                    <a:lnTo>
                      <a:pt x="135" y="432"/>
                    </a:lnTo>
                    <a:lnTo>
                      <a:pt x="142" y="439"/>
                    </a:lnTo>
                    <a:lnTo>
                      <a:pt x="142" y="460"/>
                    </a:lnTo>
                    <a:lnTo>
                      <a:pt x="142" y="446"/>
                    </a:lnTo>
                    <a:lnTo>
                      <a:pt x="149" y="439"/>
                    </a:lnTo>
                    <a:lnTo>
                      <a:pt x="149" y="396"/>
                    </a:lnTo>
                    <a:lnTo>
                      <a:pt x="156" y="389"/>
                    </a:lnTo>
                    <a:lnTo>
                      <a:pt x="156" y="418"/>
                    </a:lnTo>
                    <a:lnTo>
                      <a:pt x="163" y="425"/>
                    </a:lnTo>
                    <a:lnTo>
                      <a:pt x="163" y="481"/>
                    </a:lnTo>
                    <a:lnTo>
                      <a:pt x="170" y="488"/>
                    </a:lnTo>
                    <a:lnTo>
                      <a:pt x="170" y="524"/>
                    </a:lnTo>
                    <a:lnTo>
                      <a:pt x="177" y="531"/>
                    </a:lnTo>
                    <a:lnTo>
                      <a:pt x="177" y="538"/>
                    </a:lnTo>
                    <a:lnTo>
                      <a:pt x="192" y="538"/>
                    </a:lnTo>
                    <a:lnTo>
                      <a:pt x="192" y="545"/>
                    </a:lnTo>
                    <a:lnTo>
                      <a:pt x="199" y="552"/>
                    </a:lnTo>
                    <a:lnTo>
                      <a:pt x="199" y="566"/>
                    </a:lnTo>
                    <a:lnTo>
                      <a:pt x="206" y="545"/>
                    </a:lnTo>
                    <a:lnTo>
                      <a:pt x="206" y="219"/>
                    </a:lnTo>
                    <a:lnTo>
                      <a:pt x="213" y="184"/>
                    </a:lnTo>
                    <a:lnTo>
                      <a:pt x="213" y="21"/>
                    </a:lnTo>
                    <a:lnTo>
                      <a:pt x="213" y="35"/>
                    </a:lnTo>
                    <a:lnTo>
                      <a:pt x="220" y="49"/>
                    </a:lnTo>
                    <a:lnTo>
                      <a:pt x="220" y="233"/>
                    </a:lnTo>
                    <a:lnTo>
                      <a:pt x="227" y="248"/>
                    </a:lnTo>
                    <a:lnTo>
                      <a:pt x="227" y="347"/>
                    </a:lnTo>
                    <a:lnTo>
                      <a:pt x="234" y="354"/>
                    </a:lnTo>
                    <a:lnTo>
                      <a:pt x="234" y="389"/>
                    </a:lnTo>
                    <a:lnTo>
                      <a:pt x="241" y="396"/>
                    </a:lnTo>
                    <a:lnTo>
                      <a:pt x="241" y="467"/>
                    </a:lnTo>
                    <a:lnTo>
                      <a:pt x="248" y="460"/>
                    </a:lnTo>
                    <a:lnTo>
                      <a:pt x="248" y="439"/>
                    </a:lnTo>
                    <a:lnTo>
                      <a:pt x="255" y="432"/>
                    </a:lnTo>
                    <a:lnTo>
                      <a:pt x="262" y="439"/>
                    </a:lnTo>
                    <a:lnTo>
                      <a:pt x="262" y="474"/>
                    </a:lnTo>
                    <a:lnTo>
                      <a:pt x="269" y="481"/>
                    </a:lnTo>
                    <a:lnTo>
                      <a:pt x="269" y="531"/>
                    </a:lnTo>
                    <a:lnTo>
                      <a:pt x="277" y="538"/>
                    </a:lnTo>
                    <a:lnTo>
                      <a:pt x="277" y="559"/>
                    </a:lnTo>
                    <a:lnTo>
                      <a:pt x="284" y="559"/>
                    </a:lnTo>
                    <a:lnTo>
                      <a:pt x="298" y="573"/>
                    </a:lnTo>
                    <a:lnTo>
                      <a:pt x="298" y="588"/>
                    </a:lnTo>
                    <a:lnTo>
                      <a:pt x="305" y="595"/>
                    </a:lnTo>
                    <a:lnTo>
                      <a:pt x="305" y="545"/>
                    </a:lnTo>
                    <a:lnTo>
                      <a:pt x="312" y="531"/>
                    </a:lnTo>
                    <a:lnTo>
                      <a:pt x="312" y="134"/>
                    </a:lnTo>
                    <a:lnTo>
                      <a:pt x="319" y="120"/>
                    </a:lnTo>
                    <a:lnTo>
                      <a:pt x="319" y="85"/>
                    </a:lnTo>
                    <a:lnTo>
                      <a:pt x="319" y="191"/>
                    </a:lnTo>
                    <a:lnTo>
                      <a:pt x="326" y="205"/>
                    </a:lnTo>
                    <a:lnTo>
                      <a:pt x="326" y="375"/>
                    </a:lnTo>
                    <a:lnTo>
                      <a:pt x="333" y="382"/>
                    </a:lnTo>
                    <a:lnTo>
                      <a:pt x="333" y="439"/>
                    </a:lnTo>
                    <a:lnTo>
                      <a:pt x="340" y="446"/>
                    </a:lnTo>
                    <a:lnTo>
                      <a:pt x="340" y="488"/>
                    </a:lnTo>
                    <a:lnTo>
                      <a:pt x="347" y="496"/>
                    </a:lnTo>
                    <a:lnTo>
                      <a:pt x="347" y="503"/>
                    </a:lnTo>
                    <a:lnTo>
                      <a:pt x="347" y="488"/>
                    </a:lnTo>
                    <a:lnTo>
                      <a:pt x="355" y="481"/>
                    </a:lnTo>
                    <a:lnTo>
                      <a:pt x="355" y="446"/>
                    </a:lnTo>
                    <a:lnTo>
                      <a:pt x="362" y="453"/>
                    </a:lnTo>
                    <a:lnTo>
                      <a:pt x="362" y="467"/>
                    </a:lnTo>
                    <a:lnTo>
                      <a:pt x="369" y="474"/>
                    </a:lnTo>
                    <a:lnTo>
                      <a:pt x="369" y="531"/>
                    </a:lnTo>
                    <a:lnTo>
                      <a:pt x="376" y="538"/>
                    </a:lnTo>
                    <a:lnTo>
                      <a:pt x="376" y="566"/>
                    </a:lnTo>
                    <a:lnTo>
                      <a:pt x="383" y="573"/>
                    </a:lnTo>
                    <a:lnTo>
                      <a:pt x="383" y="566"/>
                    </a:lnTo>
                    <a:lnTo>
                      <a:pt x="383" y="573"/>
                    </a:lnTo>
                    <a:lnTo>
                      <a:pt x="390" y="581"/>
                    </a:lnTo>
                    <a:lnTo>
                      <a:pt x="390" y="573"/>
                    </a:lnTo>
                    <a:lnTo>
                      <a:pt x="390" y="581"/>
                    </a:lnTo>
                    <a:lnTo>
                      <a:pt x="397" y="588"/>
                    </a:lnTo>
                    <a:lnTo>
                      <a:pt x="397" y="581"/>
                    </a:lnTo>
                    <a:lnTo>
                      <a:pt x="397" y="595"/>
                    </a:lnTo>
                    <a:lnTo>
                      <a:pt x="404" y="602"/>
                    </a:lnTo>
                    <a:lnTo>
                      <a:pt x="404" y="524"/>
                    </a:lnTo>
                    <a:lnTo>
                      <a:pt x="411" y="503"/>
                    </a:lnTo>
                    <a:lnTo>
                      <a:pt x="411" y="99"/>
                    </a:lnTo>
                    <a:lnTo>
                      <a:pt x="418" y="92"/>
                    </a:lnTo>
                    <a:lnTo>
                      <a:pt x="418" y="77"/>
                    </a:lnTo>
                    <a:lnTo>
                      <a:pt x="418" y="184"/>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66" name="Freeform 59">
                <a:extLst>
                  <a:ext uri="{FF2B5EF4-FFF2-40B4-BE49-F238E27FC236}">
                    <a16:creationId xmlns:a16="http://schemas.microsoft.com/office/drawing/2014/main" id="{1CC30031-AB98-412D-BCD9-2B2BF2DC40C7}"/>
                  </a:ext>
                </a:extLst>
              </p:cNvPr>
              <p:cNvSpPr>
                <a:spLocks/>
              </p:cNvSpPr>
              <p:nvPr/>
            </p:nvSpPr>
            <p:spPr bwMode="auto">
              <a:xfrm>
                <a:off x="4366282" y="3567482"/>
                <a:ext cx="404846" cy="351871"/>
              </a:xfrm>
              <a:custGeom>
                <a:avLst/>
                <a:gdLst>
                  <a:gd name="T0" fmla="*/ 2147483646 w 418"/>
                  <a:gd name="T1" fmla="*/ 2147483646 h 559"/>
                  <a:gd name="T2" fmla="*/ 2147483646 w 418"/>
                  <a:gd name="T3" fmla="*/ 2147483646 h 559"/>
                  <a:gd name="T4" fmla="*/ 2147483646 w 418"/>
                  <a:gd name="T5" fmla="*/ 2147483646 h 559"/>
                  <a:gd name="T6" fmla="*/ 2147483646 w 418"/>
                  <a:gd name="T7" fmla="*/ 2147483646 h 559"/>
                  <a:gd name="T8" fmla="*/ 2147483646 w 418"/>
                  <a:gd name="T9" fmla="*/ 2147483646 h 559"/>
                  <a:gd name="T10" fmla="*/ 2147483646 w 418"/>
                  <a:gd name="T11" fmla="*/ 2147483646 h 559"/>
                  <a:gd name="T12" fmla="*/ 2147483646 w 418"/>
                  <a:gd name="T13" fmla="*/ 2147483646 h 559"/>
                  <a:gd name="T14" fmla="*/ 2147483646 w 418"/>
                  <a:gd name="T15" fmla="*/ 2147483646 h 559"/>
                  <a:gd name="T16" fmla="*/ 2147483646 w 418"/>
                  <a:gd name="T17" fmla="*/ 2147483646 h 559"/>
                  <a:gd name="T18" fmla="*/ 2147483646 w 418"/>
                  <a:gd name="T19" fmla="*/ 2147483646 h 559"/>
                  <a:gd name="T20" fmla="*/ 2147483646 w 418"/>
                  <a:gd name="T21" fmla="*/ 2147483646 h 559"/>
                  <a:gd name="T22" fmla="*/ 2147483646 w 418"/>
                  <a:gd name="T23" fmla="*/ 2147483646 h 559"/>
                  <a:gd name="T24" fmla="*/ 2147483646 w 418"/>
                  <a:gd name="T25" fmla="*/ 2147483646 h 559"/>
                  <a:gd name="T26" fmla="*/ 2147483646 w 418"/>
                  <a:gd name="T27" fmla="*/ 2147483646 h 559"/>
                  <a:gd name="T28" fmla="*/ 2147483646 w 418"/>
                  <a:gd name="T29" fmla="*/ 0 h 559"/>
                  <a:gd name="T30" fmla="*/ 2147483646 w 418"/>
                  <a:gd name="T31" fmla="*/ 2147483646 h 559"/>
                  <a:gd name="T32" fmla="*/ 2147483646 w 418"/>
                  <a:gd name="T33" fmla="*/ 2147483646 h 559"/>
                  <a:gd name="T34" fmla="*/ 2147483646 w 418"/>
                  <a:gd name="T35" fmla="*/ 2147483646 h 559"/>
                  <a:gd name="T36" fmla="*/ 2147483646 w 418"/>
                  <a:gd name="T37" fmla="*/ 2147483646 h 559"/>
                  <a:gd name="T38" fmla="*/ 2147483646 w 418"/>
                  <a:gd name="T39" fmla="*/ 2147483646 h 559"/>
                  <a:gd name="T40" fmla="*/ 2147483646 w 418"/>
                  <a:gd name="T41" fmla="*/ 2147483646 h 559"/>
                  <a:gd name="T42" fmla="*/ 2147483646 w 418"/>
                  <a:gd name="T43" fmla="*/ 2147483646 h 559"/>
                  <a:gd name="T44" fmla="*/ 2147483646 w 418"/>
                  <a:gd name="T45" fmla="*/ 2147483646 h 559"/>
                  <a:gd name="T46" fmla="*/ 2147483646 w 418"/>
                  <a:gd name="T47" fmla="*/ 2147483646 h 559"/>
                  <a:gd name="T48" fmla="*/ 2147483646 w 418"/>
                  <a:gd name="T49" fmla="*/ 2147483646 h 559"/>
                  <a:gd name="T50" fmla="*/ 2147483646 w 418"/>
                  <a:gd name="T51" fmla="*/ 2147483646 h 559"/>
                  <a:gd name="T52" fmla="*/ 2147483646 w 418"/>
                  <a:gd name="T53" fmla="*/ 2147483646 h 559"/>
                  <a:gd name="T54" fmla="*/ 2147483646 w 418"/>
                  <a:gd name="T55" fmla="*/ 2147483646 h 559"/>
                  <a:gd name="T56" fmla="*/ 2147483646 w 418"/>
                  <a:gd name="T57" fmla="*/ 2147483646 h 559"/>
                  <a:gd name="T58" fmla="*/ 2147483646 w 418"/>
                  <a:gd name="T59" fmla="*/ 2147483646 h 559"/>
                  <a:gd name="T60" fmla="*/ 2147483646 w 418"/>
                  <a:gd name="T61" fmla="*/ 2147483646 h 559"/>
                  <a:gd name="T62" fmla="*/ 2147483646 w 418"/>
                  <a:gd name="T63" fmla="*/ 2147483646 h 559"/>
                  <a:gd name="T64" fmla="*/ 2147483646 w 418"/>
                  <a:gd name="T65" fmla="*/ 2147483646 h 559"/>
                  <a:gd name="T66" fmla="*/ 2147483646 w 418"/>
                  <a:gd name="T67" fmla="*/ 2147483646 h 559"/>
                  <a:gd name="T68" fmla="*/ 2147483646 w 418"/>
                  <a:gd name="T69" fmla="*/ 2147483646 h 559"/>
                  <a:gd name="T70" fmla="*/ 2147483646 w 418"/>
                  <a:gd name="T71" fmla="*/ 2147483646 h 559"/>
                  <a:gd name="T72" fmla="*/ 2147483646 w 418"/>
                  <a:gd name="T73" fmla="*/ 2147483646 h 559"/>
                  <a:gd name="T74" fmla="*/ 2147483646 w 418"/>
                  <a:gd name="T75" fmla="*/ 2147483646 h 559"/>
                  <a:gd name="T76" fmla="*/ 2147483646 w 418"/>
                  <a:gd name="T77" fmla="*/ 2147483646 h 559"/>
                  <a:gd name="T78" fmla="*/ 2147483646 w 418"/>
                  <a:gd name="T79" fmla="*/ 2147483646 h 559"/>
                  <a:gd name="T80" fmla="*/ 2147483646 w 418"/>
                  <a:gd name="T81" fmla="*/ 2147483646 h 559"/>
                  <a:gd name="T82" fmla="*/ 2147483646 w 418"/>
                  <a:gd name="T83" fmla="*/ 2147483646 h 559"/>
                  <a:gd name="T84" fmla="*/ 2147483646 w 418"/>
                  <a:gd name="T85" fmla="*/ 2147483646 h 559"/>
                  <a:gd name="T86" fmla="*/ 2147483646 w 418"/>
                  <a:gd name="T87" fmla="*/ 2147483646 h 559"/>
                  <a:gd name="T88" fmla="*/ 2147483646 w 418"/>
                  <a:gd name="T89" fmla="*/ 2147483646 h 559"/>
                  <a:gd name="T90" fmla="*/ 2147483646 w 418"/>
                  <a:gd name="T91" fmla="*/ 2147483646 h 559"/>
                  <a:gd name="T92" fmla="*/ 2147483646 w 418"/>
                  <a:gd name="T93" fmla="*/ 2147483646 h 559"/>
                  <a:gd name="T94" fmla="*/ 2147483646 w 418"/>
                  <a:gd name="T95" fmla="*/ 2147483646 h 559"/>
                  <a:gd name="T96" fmla="*/ 2147483646 w 418"/>
                  <a:gd name="T97" fmla="*/ 2147483646 h 559"/>
                  <a:gd name="T98" fmla="*/ 2147483646 w 418"/>
                  <a:gd name="T99" fmla="*/ 2147483646 h 559"/>
                  <a:gd name="T100" fmla="*/ 2147483646 w 418"/>
                  <a:gd name="T101" fmla="*/ 2147483646 h 559"/>
                  <a:gd name="T102" fmla="*/ 2147483646 w 418"/>
                  <a:gd name="T103" fmla="*/ 2147483646 h 559"/>
                  <a:gd name="T104" fmla="*/ 2147483646 w 418"/>
                  <a:gd name="T105" fmla="*/ 2147483646 h 559"/>
                  <a:gd name="T106" fmla="*/ 2147483646 w 418"/>
                  <a:gd name="T107" fmla="*/ 2147483646 h 559"/>
                  <a:gd name="T108" fmla="*/ 2147483646 w 418"/>
                  <a:gd name="T109" fmla="*/ 2147483646 h 559"/>
                  <a:gd name="T110" fmla="*/ 2147483646 w 418"/>
                  <a:gd name="T111" fmla="*/ 2147483646 h 559"/>
                  <a:gd name="T112" fmla="*/ 2147483646 w 418"/>
                  <a:gd name="T113" fmla="*/ 2147483646 h 559"/>
                  <a:gd name="T114" fmla="*/ 2147483646 w 418"/>
                  <a:gd name="T115" fmla="*/ 2147483646 h 559"/>
                  <a:gd name="T116" fmla="*/ 2147483646 w 418"/>
                  <a:gd name="T117" fmla="*/ 2147483646 h 559"/>
                  <a:gd name="T118" fmla="*/ 2147483646 w 418"/>
                  <a:gd name="T119" fmla="*/ 2147483646 h 559"/>
                  <a:gd name="T120" fmla="*/ 2147483646 w 418"/>
                  <a:gd name="T121" fmla="*/ 2147483646 h 559"/>
                  <a:gd name="T122" fmla="*/ 2147483646 w 418"/>
                  <a:gd name="T123" fmla="*/ 2147483646 h 5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8" h="559">
                    <a:moveTo>
                      <a:pt x="0" y="99"/>
                    </a:moveTo>
                    <a:lnTo>
                      <a:pt x="7" y="113"/>
                    </a:lnTo>
                    <a:lnTo>
                      <a:pt x="7" y="269"/>
                    </a:lnTo>
                    <a:lnTo>
                      <a:pt x="15" y="283"/>
                    </a:lnTo>
                    <a:lnTo>
                      <a:pt x="15" y="333"/>
                    </a:lnTo>
                    <a:lnTo>
                      <a:pt x="22" y="340"/>
                    </a:lnTo>
                    <a:lnTo>
                      <a:pt x="22" y="403"/>
                    </a:lnTo>
                    <a:lnTo>
                      <a:pt x="29" y="411"/>
                    </a:lnTo>
                    <a:lnTo>
                      <a:pt x="29" y="432"/>
                    </a:lnTo>
                    <a:lnTo>
                      <a:pt x="29" y="425"/>
                    </a:lnTo>
                    <a:lnTo>
                      <a:pt x="36" y="418"/>
                    </a:lnTo>
                    <a:lnTo>
                      <a:pt x="36" y="389"/>
                    </a:lnTo>
                    <a:lnTo>
                      <a:pt x="43" y="382"/>
                    </a:lnTo>
                    <a:lnTo>
                      <a:pt x="43" y="411"/>
                    </a:lnTo>
                    <a:lnTo>
                      <a:pt x="50" y="418"/>
                    </a:lnTo>
                    <a:lnTo>
                      <a:pt x="50" y="460"/>
                    </a:lnTo>
                    <a:lnTo>
                      <a:pt x="57" y="467"/>
                    </a:lnTo>
                    <a:lnTo>
                      <a:pt x="57" y="496"/>
                    </a:lnTo>
                    <a:lnTo>
                      <a:pt x="64" y="503"/>
                    </a:lnTo>
                    <a:lnTo>
                      <a:pt x="64" y="510"/>
                    </a:lnTo>
                    <a:lnTo>
                      <a:pt x="71" y="517"/>
                    </a:lnTo>
                    <a:lnTo>
                      <a:pt x="71" y="510"/>
                    </a:lnTo>
                    <a:lnTo>
                      <a:pt x="71" y="517"/>
                    </a:lnTo>
                    <a:lnTo>
                      <a:pt x="78" y="524"/>
                    </a:lnTo>
                    <a:lnTo>
                      <a:pt x="85" y="531"/>
                    </a:lnTo>
                    <a:lnTo>
                      <a:pt x="85" y="488"/>
                    </a:lnTo>
                    <a:lnTo>
                      <a:pt x="92" y="467"/>
                    </a:lnTo>
                    <a:lnTo>
                      <a:pt x="92" y="49"/>
                    </a:lnTo>
                    <a:lnTo>
                      <a:pt x="100" y="35"/>
                    </a:lnTo>
                    <a:lnTo>
                      <a:pt x="100" y="0"/>
                    </a:lnTo>
                    <a:lnTo>
                      <a:pt x="100" y="92"/>
                    </a:lnTo>
                    <a:lnTo>
                      <a:pt x="107" y="106"/>
                    </a:lnTo>
                    <a:lnTo>
                      <a:pt x="107" y="269"/>
                    </a:lnTo>
                    <a:lnTo>
                      <a:pt x="114" y="276"/>
                    </a:lnTo>
                    <a:lnTo>
                      <a:pt x="114" y="333"/>
                    </a:lnTo>
                    <a:lnTo>
                      <a:pt x="121" y="340"/>
                    </a:lnTo>
                    <a:lnTo>
                      <a:pt x="121" y="396"/>
                    </a:lnTo>
                    <a:lnTo>
                      <a:pt x="128" y="403"/>
                    </a:lnTo>
                    <a:lnTo>
                      <a:pt x="128" y="446"/>
                    </a:lnTo>
                    <a:lnTo>
                      <a:pt x="128" y="439"/>
                    </a:lnTo>
                    <a:lnTo>
                      <a:pt x="135" y="432"/>
                    </a:lnTo>
                    <a:lnTo>
                      <a:pt x="135" y="418"/>
                    </a:lnTo>
                    <a:lnTo>
                      <a:pt x="142" y="411"/>
                    </a:lnTo>
                    <a:lnTo>
                      <a:pt x="142" y="418"/>
                    </a:lnTo>
                    <a:lnTo>
                      <a:pt x="142" y="411"/>
                    </a:lnTo>
                    <a:lnTo>
                      <a:pt x="142" y="418"/>
                    </a:lnTo>
                    <a:lnTo>
                      <a:pt x="149" y="425"/>
                    </a:lnTo>
                    <a:lnTo>
                      <a:pt x="149" y="467"/>
                    </a:lnTo>
                    <a:lnTo>
                      <a:pt x="156" y="474"/>
                    </a:lnTo>
                    <a:lnTo>
                      <a:pt x="156" y="510"/>
                    </a:lnTo>
                    <a:lnTo>
                      <a:pt x="163" y="517"/>
                    </a:lnTo>
                    <a:lnTo>
                      <a:pt x="163" y="531"/>
                    </a:lnTo>
                    <a:lnTo>
                      <a:pt x="170" y="531"/>
                    </a:lnTo>
                    <a:lnTo>
                      <a:pt x="178" y="538"/>
                    </a:lnTo>
                    <a:lnTo>
                      <a:pt x="178" y="531"/>
                    </a:lnTo>
                    <a:lnTo>
                      <a:pt x="178" y="538"/>
                    </a:lnTo>
                    <a:lnTo>
                      <a:pt x="185" y="545"/>
                    </a:lnTo>
                    <a:lnTo>
                      <a:pt x="185" y="481"/>
                    </a:lnTo>
                    <a:lnTo>
                      <a:pt x="192" y="453"/>
                    </a:lnTo>
                    <a:lnTo>
                      <a:pt x="192" y="42"/>
                    </a:lnTo>
                    <a:lnTo>
                      <a:pt x="199" y="28"/>
                    </a:lnTo>
                    <a:lnTo>
                      <a:pt x="199" y="21"/>
                    </a:lnTo>
                    <a:lnTo>
                      <a:pt x="199" y="134"/>
                    </a:lnTo>
                    <a:lnTo>
                      <a:pt x="206" y="148"/>
                    </a:lnTo>
                    <a:lnTo>
                      <a:pt x="206" y="283"/>
                    </a:lnTo>
                    <a:lnTo>
                      <a:pt x="213" y="297"/>
                    </a:lnTo>
                    <a:lnTo>
                      <a:pt x="213" y="361"/>
                    </a:lnTo>
                    <a:lnTo>
                      <a:pt x="220" y="368"/>
                    </a:lnTo>
                    <a:lnTo>
                      <a:pt x="220" y="425"/>
                    </a:lnTo>
                    <a:lnTo>
                      <a:pt x="227" y="432"/>
                    </a:lnTo>
                    <a:lnTo>
                      <a:pt x="227" y="467"/>
                    </a:lnTo>
                    <a:lnTo>
                      <a:pt x="234" y="460"/>
                    </a:lnTo>
                    <a:lnTo>
                      <a:pt x="234" y="432"/>
                    </a:lnTo>
                    <a:lnTo>
                      <a:pt x="241" y="425"/>
                    </a:lnTo>
                    <a:lnTo>
                      <a:pt x="241" y="439"/>
                    </a:lnTo>
                    <a:lnTo>
                      <a:pt x="248" y="446"/>
                    </a:lnTo>
                    <a:lnTo>
                      <a:pt x="248" y="488"/>
                    </a:lnTo>
                    <a:lnTo>
                      <a:pt x="255" y="496"/>
                    </a:lnTo>
                    <a:lnTo>
                      <a:pt x="255" y="531"/>
                    </a:lnTo>
                    <a:lnTo>
                      <a:pt x="263" y="538"/>
                    </a:lnTo>
                    <a:lnTo>
                      <a:pt x="263" y="531"/>
                    </a:lnTo>
                    <a:lnTo>
                      <a:pt x="263" y="545"/>
                    </a:lnTo>
                    <a:lnTo>
                      <a:pt x="270" y="545"/>
                    </a:lnTo>
                    <a:lnTo>
                      <a:pt x="277" y="552"/>
                    </a:lnTo>
                    <a:lnTo>
                      <a:pt x="277" y="559"/>
                    </a:lnTo>
                    <a:lnTo>
                      <a:pt x="277" y="552"/>
                    </a:lnTo>
                    <a:lnTo>
                      <a:pt x="284" y="545"/>
                    </a:lnTo>
                    <a:lnTo>
                      <a:pt x="284" y="290"/>
                    </a:lnTo>
                    <a:lnTo>
                      <a:pt x="291" y="255"/>
                    </a:lnTo>
                    <a:lnTo>
                      <a:pt x="291" y="56"/>
                    </a:lnTo>
                    <a:lnTo>
                      <a:pt x="291" y="70"/>
                    </a:lnTo>
                    <a:lnTo>
                      <a:pt x="298" y="78"/>
                    </a:lnTo>
                    <a:lnTo>
                      <a:pt x="298" y="248"/>
                    </a:lnTo>
                    <a:lnTo>
                      <a:pt x="305" y="262"/>
                    </a:lnTo>
                    <a:lnTo>
                      <a:pt x="305" y="368"/>
                    </a:lnTo>
                    <a:lnTo>
                      <a:pt x="312" y="375"/>
                    </a:lnTo>
                    <a:lnTo>
                      <a:pt x="312" y="418"/>
                    </a:lnTo>
                    <a:lnTo>
                      <a:pt x="319" y="425"/>
                    </a:lnTo>
                    <a:lnTo>
                      <a:pt x="319" y="488"/>
                    </a:lnTo>
                    <a:lnTo>
                      <a:pt x="326" y="481"/>
                    </a:lnTo>
                    <a:lnTo>
                      <a:pt x="326" y="474"/>
                    </a:lnTo>
                    <a:lnTo>
                      <a:pt x="333" y="467"/>
                    </a:lnTo>
                    <a:lnTo>
                      <a:pt x="333" y="425"/>
                    </a:lnTo>
                    <a:lnTo>
                      <a:pt x="341" y="418"/>
                    </a:lnTo>
                    <a:lnTo>
                      <a:pt x="341" y="439"/>
                    </a:lnTo>
                    <a:lnTo>
                      <a:pt x="348" y="446"/>
                    </a:lnTo>
                    <a:lnTo>
                      <a:pt x="348" y="503"/>
                    </a:lnTo>
                    <a:lnTo>
                      <a:pt x="355" y="510"/>
                    </a:lnTo>
                    <a:lnTo>
                      <a:pt x="355" y="552"/>
                    </a:lnTo>
                    <a:lnTo>
                      <a:pt x="362" y="559"/>
                    </a:lnTo>
                    <a:lnTo>
                      <a:pt x="362" y="552"/>
                    </a:lnTo>
                    <a:lnTo>
                      <a:pt x="376" y="552"/>
                    </a:lnTo>
                    <a:lnTo>
                      <a:pt x="376" y="425"/>
                    </a:lnTo>
                    <a:lnTo>
                      <a:pt x="383" y="389"/>
                    </a:lnTo>
                    <a:lnTo>
                      <a:pt x="383" y="28"/>
                    </a:lnTo>
                    <a:lnTo>
                      <a:pt x="390" y="35"/>
                    </a:lnTo>
                    <a:lnTo>
                      <a:pt x="390" y="155"/>
                    </a:lnTo>
                    <a:lnTo>
                      <a:pt x="397" y="163"/>
                    </a:lnTo>
                    <a:lnTo>
                      <a:pt x="397" y="283"/>
                    </a:lnTo>
                    <a:lnTo>
                      <a:pt x="404" y="290"/>
                    </a:lnTo>
                    <a:lnTo>
                      <a:pt x="404" y="347"/>
                    </a:lnTo>
                    <a:lnTo>
                      <a:pt x="411" y="354"/>
                    </a:lnTo>
                    <a:lnTo>
                      <a:pt x="411" y="432"/>
                    </a:lnTo>
                    <a:lnTo>
                      <a:pt x="418" y="439"/>
                    </a:lnTo>
                    <a:lnTo>
                      <a:pt x="418" y="474"/>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67" name="Freeform 60">
                <a:extLst>
                  <a:ext uri="{FF2B5EF4-FFF2-40B4-BE49-F238E27FC236}">
                    <a16:creationId xmlns:a16="http://schemas.microsoft.com/office/drawing/2014/main" id="{93A7CEFE-2121-41B4-B045-32C223A6A0BA}"/>
                  </a:ext>
                </a:extLst>
              </p:cNvPr>
              <p:cNvSpPr>
                <a:spLocks/>
              </p:cNvSpPr>
              <p:nvPr/>
            </p:nvSpPr>
            <p:spPr bwMode="auto">
              <a:xfrm>
                <a:off x="4771128" y="3580701"/>
                <a:ext cx="117193" cy="348094"/>
              </a:xfrm>
              <a:custGeom>
                <a:avLst/>
                <a:gdLst>
                  <a:gd name="T0" fmla="*/ 0 w 121"/>
                  <a:gd name="T1" fmla="*/ 2147483646 h 553"/>
                  <a:gd name="T2" fmla="*/ 0 w 121"/>
                  <a:gd name="T3" fmla="*/ 2147483646 h 553"/>
                  <a:gd name="T4" fmla="*/ 2147483646 w 121"/>
                  <a:gd name="T5" fmla="*/ 2147483646 h 553"/>
                  <a:gd name="T6" fmla="*/ 2147483646 w 121"/>
                  <a:gd name="T7" fmla="*/ 2147483646 h 553"/>
                  <a:gd name="T8" fmla="*/ 2147483646 w 121"/>
                  <a:gd name="T9" fmla="*/ 2147483646 h 553"/>
                  <a:gd name="T10" fmla="*/ 2147483646 w 121"/>
                  <a:gd name="T11" fmla="*/ 2147483646 h 553"/>
                  <a:gd name="T12" fmla="*/ 2147483646 w 121"/>
                  <a:gd name="T13" fmla="*/ 2147483646 h 553"/>
                  <a:gd name="T14" fmla="*/ 2147483646 w 121"/>
                  <a:gd name="T15" fmla="*/ 2147483646 h 553"/>
                  <a:gd name="T16" fmla="*/ 2147483646 w 121"/>
                  <a:gd name="T17" fmla="*/ 2147483646 h 553"/>
                  <a:gd name="T18" fmla="*/ 2147483646 w 121"/>
                  <a:gd name="T19" fmla="*/ 2147483646 h 553"/>
                  <a:gd name="T20" fmla="*/ 2147483646 w 121"/>
                  <a:gd name="T21" fmla="*/ 2147483646 h 553"/>
                  <a:gd name="T22" fmla="*/ 2147483646 w 121"/>
                  <a:gd name="T23" fmla="*/ 2147483646 h 553"/>
                  <a:gd name="T24" fmla="*/ 2147483646 w 121"/>
                  <a:gd name="T25" fmla="*/ 2147483646 h 553"/>
                  <a:gd name="T26" fmla="*/ 2147483646 w 121"/>
                  <a:gd name="T27" fmla="*/ 2147483646 h 553"/>
                  <a:gd name="T28" fmla="*/ 2147483646 w 121"/>
                  <a:gd name="T29" fmla="*/ 2147483646 h 553"/>
                  <a:gd name="T30" fmla="*/ 2147483646 w 121"/>
                  <a:gd name="T31" fmla="*/ 2147483646 h 553"/>
                  <a:gd name="T32" fmla="*/ 2147483646 w 121"/>
                  <a:gd name="T33" fmla="*/ 2147483646 h 553"/>
                  <a:gd name="T34" fmla="*/ 2147483646 w 121"/>
                  <a:gd name="T35" fmla="*/ 2147483646 h 553"/>
                  <a:gd name="T36" fmla="*/ 2147483646 w 121"/>
                  <a:gd name="T37" fmla="*/ 2147483646 h 553"/>
                  <a:gd name="T38" fmla="*/ 2147483646 w 121"/>
                  <a:gd name="T39" fmla="*/ 2147483646 h 553"/>
                  <a:gd name="T40" fmla="*/ 2147483646 w 121"/>
                  <a:gd name="T41" fmla="*/ 0 h 553"/>
                  <a:gd name="T42" fmla="*/ 2147483646 w 121"/>
                  <a:gd name="T43" fmla="*/ 2147483646 h 553"/>
                  <a:gd name="T44" fmla="*/ 2147483646 w 121"/>
                  <a:gd name="T45" fmla="*/ 2147483646 h 553"/>
                  <a:gd name="T46" fmla="*/ 2147483646 w 121"/>
                  <a:gd name="T47" fmla="*/ 2147483646 h 553"/>
                  <a:gd name="T48" fmla="*/ 2147483646 w 121"/>
                  <a:gd name="T49" fmla="*/ 2147483646 h 553"/>
                  <a:gd name="T50" fmla="*/ 2147483646 w 121"/>
                  <a:gd name="T51" fmla="*/ 2147483646 h 553"/>
                  <a:gd name="T52" fmla="*/ 2147483646 w 121"/>
                  <a:gd name="T53" fmla="*/ 2147483646 h 553"/>
                  <a:gd name="T54" fmla="*/ 2147483646 w 121"/>
                  <a:gd name="T55" fmla="*/ 2147483646 h 553"/>
                  <a:gd name="T56" fmla="*/ 2147483646 w 121"/>
                  <a:gd name="T57" fmla="*/ 2147483646 h 553"/>
                  <a:gd name="T58" fmla="*/ 2147483646 w 121"/>
                  <a:gd name="T59" fmla="*/ 2147483646 h 553"/>
                  <a:gd name="T60" fmla="*/ 2147483646 w 121"/>
                  <a:gd name="T61" fmla="*/ 2147483646 h 553"/>
                  <a:gd name="T62" fmla="*/ 2147483646 w 121"/>
                  <a:gd name="T63" fmla="*/ 2147483646 h 553"/>
                  <a:gd name="T64" fmla="*/ 2147483646 w 121"/>
                  <a:gd name="T65" fmla="*/ 2147483646 h 553"/>
                  <a:gd name="T66" fmla="*/ 2147483646 w 121"/>
                  <a:gd name="T67" fmla="*/ 2147483646 h 553"/>
                  <a:gd name="T68" fmla="*/ 2147483646 w 121"/>
                  <a:gd name="T69" fmla="*/ 2147483646 h 553"/>
                  <a:gd name="T70" fmla="*/ 2147483646 w 121"/>
                  <a:gd name="T71" fmla="*/ 2147483646 h 553"/>
                  <a:gd name="T72" fmla="*/ 2147483646 w 121"/>
                  <a:gd name="T73" fmla="*/ 2147483646 h 553"/>
                  <a:gd name="T74" fmla="*/ 2147483646 w 121"/>
                  <a:gd name="T75" fmla="*/ 2147483646 h 553"/>
                  <a:gd name="T76" fmla="*/ 2147483646 w 121"/>
                  <a:gd name="T77" fmla="*/ 2147483646 h 55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1" h="553">
                    <a:moveTo>
                      <a:pt x="0" y="453"/>
                    </a:moveTo>
                    <a:lnTo>
                      <a:pt x="0" y="446"/>
                    </a:lnTo>
                    <a:lnTo>
                      <a:pt x="8" y="439"/>
                    </a:lnTo>
                    <a:lnTo>
                      <a:pt x="8" y="411"/>
                    </a:lnTo>
                    <a:lnTo>
                      <a:pt x="15" y="404"/>
                    </a:lnTo>
                    <a:lnTo>
                      <a:pt x="15" y="425"/>
                    </a:lnTo>
                    <a:lnTo>
                      <a:pt x="22" y="432"/>
                    </a:lnTo>
                    <a:lnTo>
                      <a:pt x="22" y="467"/>
                    </a:lnTo>
                    <a:lnTo>
                      <a:pt x="29" y="475"/>
                    </a:lnTo>
                    <a:lnTo>
                      <a:pt x="29" y="503"/>
                    </a:lnTo>
                    <a:lnTo>
                      <a:pt x="36" y="510"/>
                    </a:lnTo>
                    <a:lnTo>
                      <a:pt x="36" y="503"/>
                    </a:lnTo>
                    <a:lnTo>
                      <a:pt x="36" y="524"/>
                    </a:lnTo>
                    <a:lnTo>
                      <a:pt x="43" y="531"/>
                    </a:lnTo>
                    <a:lnTo>
                      <a:pt x="43" y="538"/>
                    </a:lnTo>
                    <a:lnTo>
                      <a:pt x="50" y="545"/>
                    </a:lnTo>
                    <a:lnTo>
                      <a:pt x="50" y="553"/>
                    </a:lnTo>
                    <a:lnTo>
                      <a:pt x="57" y="545"/>
                    </a:lnTo>
                    <a:lnTo>
                      <a:pt x="57" y="340"/>
                    </a:lnTo>
                    <a:lnTo>
                      <a:pt x="64" y="297"/>
                    </a:lnTo>
                    <a:lnTo>
                      <a:pt x="64" y="0"/>
                    </a:lnTo>
                    <a:lnTo>
                      <a:pt x="64" y="7"/>
                    </a:lnTo>
                    <a:lnTo>
                      <a:pt x="71" y="14"/>
                    </a:lnTo>
                    <a:lnTo>
                      <a:pt x="71" y="163"/>
                    </a:lnTo>
                    <a:lnTo>
                      <a:pt x="78" y="177"/>
                    </a:lnTo>
                    <a:lnTo>
                      <a:pt x="78" y="305"/>
                    </a:lnTo>
                    <a:lnTo>
                      <a:pt x="86" y="312"/>
                    </a:lnTo>
                    <a:lnTo>
                      <a:pt x="86" y="368"/>
                    </a:lnTo>
                    <a:lnTo>
                      <a:pt x="93" y="375"/>
                    </a:lnTo>
                    <a:lnTo>
                      <a:pt x="93" y="439"/>
                    </a:lnTo>
                    <a:lnTo>
                      <a:pt x="100" y="446"/>
                    </a:lnTo>
                    <a:lnTo>
                      <a:pt x="100" y="460"/>
                    </a:lnTo>
                    <a:lnTo>
                      <a:pt x="100" y="453"/>
                    </a:lnTo>
                    <a:lnTo>
                      <a:pt x="107" y="446"/>
                    </a:lnTo>
                    <a:lnTo>
                      <a:pt x="107" y="418"/>
                    </a:lnTo>
                    <a:lnTo>
                      <a:pt x="114" y="411"/>
                    </a:lnTo>
                    <a:lnTo>
                      <a:pt x="114" y="432"/>
                    </a:lnTo>
                    <a:lnTo>
                      <a:pt x="121" y="439"/>
                    </a:lnTo>
                    <a:lnTo>
                      <a:pt x="121" y="475"/>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grpSp>
        <p:sp>
          <p:nvSpPr>
            <p:cNvPr id="829" name="Line 66">
              <a:extLst>
                <a:ext uri="{FF2B5EF4-FFF2-40B4-BE49-F238E27FC236}">
                  <a16:creationId xmlns:a16="http://schemas.microsoft.com/office/drawing/2014/main" id="{EC7BA6D0-7EBE-46D0-AFAA-2D458A58BFE7}"/>
                </a:ext>
              </a:extLst>
            </p:cNvPr>
            <p:cNvSpPr>
              <a:spLocks noChangeShapeType="1"/>
            </p:cNvSpPr>
            <p:nvPr/>
          </p:nvSpPr>
          <p:spPr bwMode="auto">
            <a:xfrm>
              <a:off x="2409825" y="4594225"/>
              <a:ext cx="2979738"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30" name="Line 67">
              <a:extLst>
                <a:ext uri="{FF2B5EF4-FFF2-40B4-BE49-F238E27FC236}">
                  <a16:creationId xmlns:a16="http://schemas.microsoft.com/office/drawing/2014/main" id="{DEE41D71-1634-4790-829E-2E2C1DF1CD51}"/>
                </a:ext>
              </a:extLst>
            </p:cNvPr>
            <p:cNvSpPr>
              <a:spLocks noChangeShapeType="1"/>
            </p:cNvSpPr>
            <p:nvPr/>
          </p:nvSpPr>
          <p:spPr bwMode="auto">
            <a:xfrm flipV="1">
              <a:off x="2352675" y="3895725"/>
              <a:ext cx="0" cy="6381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31" name="Line 68">
              <a:extLst>
                <a:ext uri="{FF2B5EF4-FFF2-40B4-BE49-F238E27FC236}">
                  <a16:creationId xmlns:a16="http://schemas.microsoft.com/office/drawing/2014/main" id="{21C2E215-5727-4294-B5FD-E72D44F2A057}"/>
                </a:ext>
              </a:extLst>
            </p:cNvPr>
            <p:cNvSpPr>
              <a:spLocks noChangeShapeType="1"/>
            </p:cNvSpPr>
            <p:nvPr/>
          </p:nvSpPr>
          <p:spPr bwMode="auto">
            <a:xfrm flipV="1">
              <a:off x="2409825"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32" name="Rectangle 70">
              <a:extLst>
                <a:ext uri="{FF2B5EF4-FFF2-40B4-BE49-F238E27FC236}">
                  <a16:creationId xmlns:a16="http://schemas.microsoft.com/office/drawing/2014/main" id="{E3105D98-DD27-4915-99F4-4D51F9A7E801}"/>
                </a:ext>
              </a:extLst>
            </p:cNvPr>
            <p:cNvSpPr>
              <a:spLocks noChangeArrowheads="1"/>
            </p:cNvSpPr>
            <p:nvPr/>
          </p:nvSpPr>
          <p:spPr bwMode="auto">
            <a:xfrm>
              <a:off x="2389188" y="4606925"/>
              <a:ext cx="36740"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0</a:t>
              </a:r>
              <a:endParaRPr lang="en-US" altLang="en-US" sz="700"/>
            </a:p>
          </p:txBody>
        </p:sp>
        <p:sp>
          <p:nvSpPr>
            <p:cNvPr id="833" name="Line 71">
              <a:extLst>
                <a:ext uri="{FF2B5EF4-FFF2-40B4-BE49-F238E27FC236}">
                  <a16:creationId xmlns:a16="http://schemas.microsoft.com/office/drawing/2014/main" id="{7BF8FDC9-1B8C-416E-BCD5-6612AC52EB3D}"/>
                </a:ext>
              </a:extLst>
            </p:cNvPr>
            <p:cNvSpPr>
              <a:spLocks noChangeShapeType="1"/>
            </p:cNvSpPr>
            <p:nvPr/>
          </p:nvSpPr>
          <p:spPr bwMode="auto">
            <a:xfrm flipV="1">
              <a:off x="2705100"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34" name="Line 74">
              <a:extLst>
                <a:ext uri="{FF2B5EF4-FFF2-40B4-BE49-F238E27FC236}">
                  <a16:creationId xmlns:a16="http://schemas.microsoft.com/office/drawing/2014/main" id="{246FE6E3-F57C-47EC-BDA6-41A5E7ADEFF6}"/>
                </a:ext>
              </a:extLst>
            </p:cNvPr>
            <p:cNvSpPr>
              <a:spLocks noChangeShapeType="1"/>
            </p:cNvSpPr>
            <p:nvPr/>
          </p:nvSpPr>
          <p:spPr bwMode="auto">
            <a:xfrm flipV="1">
              <a:off x="3000375"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35" name="Rectangle 76">
              <a:extLst>
                <a:ext uri="{FF2B5EF4-FFF2-40B4-BE49-F238E27FC236}">
                  <a16:creationId xmlns:a16="http://schemas.microsoft.com/office/drawing/2014/main" id="{1FDE2D5C-3595-4EFC-9B14-6AFD3C82BC9F}"/>
                </a:ext>
              </a:extLst>
            </p:cNvPr>
            <p:cNvSpPr>
              <a:spLocks noChangeArrowheads="1"/>
            </p:cNvSpPr>
            <p:nvPr/>
          </p:nvSpPr>
          <p:spPr bwMode="auto">
            <a:xfrm>
              <a:off x="2905125" y="4606925"/>
              <a:ext cx="146957"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1000</a:t>
              </a:r>
              <a:endParaRPr lang="en-US" altLang="en-US" sz="700"/>
            </a:p>
          </p:txBody>
        </p:sp>
        <p:sp>
          <p:nvSpPr>
            <p:cNvPr id="836" name="Line 77">
              <a:extLst>
                <a:ext uri="{FF2B5EF4-FFF2-40B4-BE49-F238E27FC236}">
                  <a16:creationId xmlns:a16="http://schemas.microsoft.com/office/drawing/2014/main" id="{F238A5AA-6A0E-4A90-9FC4-0CF92D55D883}"/>
                </a:ext>
              </a:extLst>
            </p:cNvPr>
            <p:cNvSpPr>
              <a:spLocks noChangeShapeType="1"/>
            </p:cNvSpPr>
            <p:nvPr/>
          </p:nvSpPr>
          <p:spPr bwMode="auto">
            <a:xfrm flipV="1">
              <a:off x="3303588"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37" name="Line 80">
              <a:extLst>
                <a:ext uri="{FF2B5EF4-FFF2-40B4-BE49-F238E27FC236}">
                  <a16:creationId xmlns:a16="http://schemas.microsoft.com/office/drawing/2014/main" id="{48A56E55-12D0-4F1D-BF4B-DD5878DFB134}"/>
                </a:ext>
              </a:extLst>
            </p:cNvPr>
            <p:cNvSpPr>
              <a:spLocks noChangeShapeType="1"/>
            </p:cNvSpPr>
            <p:nvPr/>
          </p:nvSpPr>
          <p:spPr bwMode="auto">
            <a:xfrm flipV="1">
              <a:off x="3598863"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38" name="Rectangle 82">
              <a:extLst>
                <a:ext uri="{FF2B5EF4-FFF2-40B4-BE49-F238E27FC236}">
                  <a16:creationId xmlns:a16="http://schemas.microsoft.com/office/drawing/2014/main" id="{EE72A08E-6443-46EE-A16A-9F736419F35F}"/>
                </a:ext>
              </a:extLst>
            </p:cNvPr>
            <p:cNvSpPr>
              <a:spLocks noChangeArrowheads="1"/>
            </p:cNvSpPr>
            <p:nvPr/>
          </p:nvSpPr>
          <p:spPr bwMode="auto">
            <a:xfrm>
              <a:off x="3502025" y="4606925"/>
              <a:ext cx="146957"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2000</a:t>
              </a:r>
              <a:endParaRPr lang="en-US" altLang="en-US" sz="700"/>
            </a:p>
          </p:txBody>
        </p:sp>
        <p:sp>
          <p:nvSpPr>
            <p:cNvPr id="839" name="Line 83">
              <a:extLst>
                <a:ext uri="{FF2B5EF4-FFF2-40B4-BE49-F238E27FC236}">
                  <a16:creationId xmlns:a16="http://schemas.microsoft.com/office/drawing/2014/main" id="{427085CB-A045-45CD-B547-1CA1DA3C1507}"/>
                </a:ext>
              </a:extLst>
            </p:cNvPr>
            <p:cNvSpPr>
              <a:spLocks noChangeShapeType="1"/>
            </p:cNvSpPr>
            <p:nvPr/>
          </p:nvSpPr>
          <p:spPr bwMode="auto">
            <a:xfrm flipV="1">
              <a:off x="3898900"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40" name="Line 86">
              <a:extLst>
                <a:ext uri="{FF2B5EF4-FFF2-40B4-BE49-F238E27FC236}">
                  <a16:creationId xmlns:a16="http://schemas.microsoft.com/office/drawing/2014/main" id="{3D219D57-488D-4977-86CD-1754CF5BB05B}"/>
                </a:ext>
              </a:extLst>
            </p:cNvPr>
            <p:cNvSpPr>
              <a:spLocks noChangeShapeType="1"/>
            </p:cNvSpPr>
            <p:nvPr/>
          </p:nvSpPr>
          <p:spPr bwMode="auto">
            <a:xfrm flipV="1">
              <a:off x="4194175"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41" name="Rectangle 88">
              <a:extLst>
                <a:ext uri="{FF2B5EF4-FFF2-40B4-BE49-F238E27FC236}">
                  <a16:creationId xmlns:a16="http://schemas.microsoft.com/office/drawing/2014/main" id="{E8EC4DCB-6E95-4771-AB10-70122F435AF9}"/>
                </a:ext>
              </a:extLst>
            </p:cNvPr>
            <p:cNvSpPr>
              <a:spLocks noChangeArrowheads="1"/>
            </p:cNvSpPr>
            <p:nvPr/>
          </p:nvSpPr>
          <p:spPr bwMode="auto">
            <a:xfrm>
              <a:off x="4098925" y="4606925"/>
              <a:ext cx="146957"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3000</a:t>
              </a:r>
              <a:endParaRPr lang="en-US" altLang="en-US" sz="700"/>
            </a:p>
          </p:txBody>
        </p:sp>
        <p:sp>
          <p:nvSpPr>
            <p:cNvPr id="842" name="Line 89">
              <a:extLst>
                <a:ext uri="{FF2B5EF4-FFF2-40B4-BE49-F238E27FC236}">
                  <a16:creationId xmlns:a16="http://schemas.microsoft.com/office/drawing/2014/main" id="{1C73749A-363C-4391-89B4-CA90A56DA8CA}"/>
                </a:ext>
              </a:extLst>
            </p:cNvPr>
            <p:cNvSpPr>
              <a:spLocks noChangeShapeType="1"/>
            </p:cNvSpPr>
            <p:nvPr/>
          </p:nvSpPr>
          <p:spPr bwMode="auto">
            <a:xfrm flipV="1">
              <a:off x="4491038"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43" name="Line 92">
              <a:extLst>
                <a:ext uri="{FF2B5EF4-FFF2-40B4-BE49-F238E27FC236}">
                  <a16:creationId xmlns:a16="http://schemas.microsoft.com/office/drawing/2014/main" id="{80581D82-F17B-4513-A8A9-8F9AFB501043}"/>
                </a:ext>
              </a:extLst>
            </p:cNvPr>
            <p:cNvSpPr>
              <a:spLocks noChangeShapeType="1"/>
            </p:cNvSpPr>
            <p:nvPr/>
          </p:nvSpPr>
          <p:spPr bwMode="auto">
            <a:xfrm flipV="1">
              <a:off x="4792663"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44" name="Rectangle 94">
              <a:extLst>
                <a:ext uri="{FF2B5EF4-FFF2-40B4-BE49-F238E27FC236}">
                  <a16:creationId xmlns:a16="http://schemas.microsoft.com/office/drawing/2014/main" id="{CDE86899-B0BF-44B4-B82F-EE67CFA34A71}"/>
                </a:ext>
              </a:extLst>
            </p:cNvPr>
            <p:cNvSpPr>
              <a:spLocks noChangeArrowheads="1"/>
            </p:cNvSpPr>
            <p:nvPr/>
          </p:nvSpPr>
          <p:spPr bwMode="auto">
            <a:xfrm>
              <a:off x="4695825" y="4606925"/>
              <a:ext cx="146957"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4000</a:t>
              </a:r>
              <a:endParaRPr lang="en-US" altLang="en-US" sz="700"/>
            </a:p>
          </p:txBody>
        </p:sp>
        <p:sp>
          <p:nvSpPr>
            <p:cNvPr id="845" name="Line 95">
              <a:extLst>
                <a:ext uri="{FF2B5EF4-FFF2-40B4-BE49-F238E27FC236}">
                  <a16:creationId xmlns:a16="http://schemas.microsoft.com/office/drawing/2014/main" id="{043BCB74-D32F-4991-91BC-2B470B0C26EE}"/>
                </a:ext>
              </a:extLst>
            </p:cNvPr>
            <p:cNvSpPr>
              <a:spLocks noChangeShapeType="1"/>
            </p:cNvSpPr>
            <p:nvPr/>
          </p:nvSpPr>
          <p:spPr bwMode="auto">
            <a:xfrm flipV="1">
              <a:off x="5087938"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46" name="Line 98">
              <a:extLst>
                <a:ext uri="{FF2B5EF4-FFF2-40B4-BE49-F238E27FC236}">
                  <a16:creationId xmlns:a16="http://schemas.microsoft.com/office/drawing/2014/main" id="{580B6233-D9F0-4E80-987D-20BCF1982D29}"/>
                </a:ext>
              </a:extLst>
            </p:cNvPr>
            <p:cNvSpPr>
              <a:spLocks noChangeShapeType="1"/>
            </p:cNvSpPr>
            <p:nvPr/>
          </p:nvSpPr>
          <p:spPr bwMode="auto">
            <a:xfrm flipV="1">
              <a:off x="5389563" y="4572000"/>
              <a:ext cx="0" cy="222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47" name="Rectangle 100">
              <a:extLst>
                <a:ext uri="{FF2B5EF4-FFF2-40B4-BE49-F238E27FC236}">
                  <a16:creationId xmlns:a16="http://schemas.microsoft.com/office/drawing/2014/main" id="{380BE59C-B834-4BBB-BF2B-B6D29CAAB37A}"/>
                </a:ext>
              </a:extLst>
            </p:cNvPr>
            <p:cNvSpPr>
              <a:spLocks noChangeArrowheads="1"/>
            </p:cNvSpPr>
            <p:nvPr/>
          </p:nvSpPr>
          <p:spPr bwMode="auto">
            <a:xfrm>
              <a:off x="5292725" y="4606925"/>
              <a:ext cx="146957"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5000</a:t>
              </a:r>
              <a:endParaRPr lang="en-US" altLang="en-US" sz="700"/>
            </a:p>
          </p:txBody>
        </p:sp>
        <p:sp>
          <p:nvSpPr>
            <p:cNvPr id="848" name="Line 101">
              <a:extLst>
                <a:ext uri="{FF2B5EF4-FFF2-40B4-BE49-F238E27FC236}">
                  <a16:creationId xmlns:a16="http://schemas.microsoft.com/office/drawing/2014/main" id="{25346C33-7C3D-47C9-AC8F-3F94B21F1CD0}"/>
                </a:ext>
              </a:extLst>
            </p:cNvPr>
            <p:cNvSpPr>
              <a:spLocks noChangeShapeType="1"/>
            </p:cNvSpPr>
            <p:nvPr/>
          </p:nvSpPr>
          <p:spPr bwMode="auto">
            <a:xfrm>
              <a:off x="2352675" y="4533900"/>
              <a:ext cx="285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49" name="Line 102">
              <a:extLst>
                <a:ext uri="{FF2B5EF4-FFF2-40B4-BE49-F238E27FC236}">
                  <a16:creationId xmlns:a16="http://schemas.microsoft.com/office/drawing/2014/main" id="{B923DE97-EE4B-4E7D-A5D3-198E2B0D225C}"/>
                </a:ext>
              </a:extLst>
            </p:cNvPr>
            <p:cNvSpPr>
              <a:spLocks noChangeShapeType="1"/>
            </p:cNvSpPr>
            <p:nvPr/>
          </p:nvSpPr>
          <p:spPr bwMode="auto">
            <a:xfrm flipH="1">
              <a:off x="5354638" y="4594225"/>
              <a:ext cx="3492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50" name="Rectangle 103">
              <a:extLst>
                <a:ext uri="{FF2B5EF4-FFF2-40B4-BE49-F238E27FC236}">
                  <a16:creationId xmlns:a16="http://schemas.microsoft.com/office/drawing/2014/main" id="{F6D6C594-FF1E-4E33-ACF6-AA9924A991C9}"/>
                </a:ext>
              </a:extLst>
            </p:cNvPr>
            <p:cNvSpPr>
              <a:spLocks noChangeArrowheads="1"/>
            </p:cNvSpPr>
            <p:nvPr/>
          </p:nvSpPr>
          <p:spPr bwMode="auto">
            <a:xfrm>
              <a:off x="2276475" y="4497388"/>
              <a:ext cx="36740"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0</a:t>
              </a:r>
              <a:endParaRPr lang="en-US" altLang="en-US" sz="700"/>
            </a:p>
          </p:txBody>
        </p:sp>
        <p:sp>
          <p:nvSpPr>
            <p:cNvPr id="851" name="Line 104">
              <a:extLst>
                <a:ext uri="{FF2B5EF4-FFF2-40B4-BE49-F238E27FC236}">
                  <a16:creationId xmlns:a16="http://schemas.microsoft.com/office/drawing/2014/main" id="{17CEB9B1-9FBA-4943-A110-D21767F39ABD}"/>
                </a:ext>
              </a:extLst>
            </p:cNvPr>
            <p:cNvSpPr>
              <a:spLocks noChangeShapeType="1"/>
            </p:cNvSpPr>
            <p:nvPr/>
          </p:nvSpPr>
          <p:spPr bwMode="auto">
            <a:xfrm>
              <a:off x="2352675" y="4319588"/>
              <a:ext cx="285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52" name="Rectangle 106">
              <a:extLst>
                <a:ext uri="{FF2B5EF4-FFF2-40B4-BE49-F238E27FC236}">
                  <a16:creationId xmlns:a16="http://schemas.microsoft.com/office/drawing/2014/main" id="{6F656A38-67EF-432E-B8E7-8566A430B918}"/>
                </a:ext>
              </a:extLst>
            </p:cNvPr>
            <p:cNvSpPr>
              <a:spLocks noChangeArrowheads="1"/>
            </p:cNvSpPr>
            <p:nvPr/>
          </p:nvSpPr>
          <p:spPr bwMode="auto">
            <a:xfrm>
              <a:off x="2181225" y="4283075"/>
              <a:ext cx="110218"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500</a:t>
              </a:r>
              <a:endParaRPr lang="en-US" altLang="en-US" sz="700"/>
            </a:p>
          </p:txBody>
        </p:sp>
        <p:sp>
          <p:nvSpPr>
            <p:cNvPr id="853" name="Line 107">
              <a:extLst>
                <a:ext uri="{FF2B5EF4-FFF2-40B4-BE49-F238E27FC236}">
                  <a16:creationId xmlns:a16="http://schemas.microsoft.com/office/drawing/2014/main" id="{694C575C-D3A2-4704-B90E-CA4EF603D8EA}"/>
                </a:ext>
              </a:extLst>
            </p:cNvPr>
            <p:cNvSpPr>
              <a:spLocks noChangeShapeType="1"/>
            </p:cNvSpPr>
            <p:nvPr/>
          </p:nvSpPr>
          <p:spPr bwMode="auto">
            <a:xfrm>
              <a:off x="2352675" y="4105275"/>
              <a:ext cx="285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54" name="Rectangle 109">
              <a:extLst>
                <a:ext uri="{FF2B5EF4-FFF2-40B4-BE49-F238E27FC236}">
                  <a16:creationId xmlns:a16="http://schemas.microsoft.com/office/drawing/2014/main" id="{23261775-D7EB-4A97-A6E9-AE35831D6AA5}"/>
                </a:ext>
              </a:extLst>
            </p:cNvPr>
            <p:cNvSpPr>
              <a:spLocks noChangeArrowheads="1"/>
            </p:cNvSpPr>
            <p:nvPr/>
          </p:nvSpPr>
          <p:spPr bwMode="auto">
            <a:xfrm>
              <a:off x="2133600" y="4070350"/>
              <a:ext cx="146957"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1000</a:t>
              </a:r>
              <a:endParaRPr lang="en-US" altLang="en-US" sz="700"/>
            </a:p>
          </p:txBody>
        </p:sp>
        <p:sp>
          <p:nvSpPr>
            <p:cNvPr id="855" name="Line 110">
              <a:extLst>
                <a:ext uri="{FF2B5EF4-FFF2-40B4-BE49-F238E27FC236}">
                  <a16:creationId xmlns:a16="http://schemas.microsoft.com/office/drawing/2014/main" id="{827D7521-3D44-436D-9D8F-AA3ED4617DA5}"/>
                </a:ext>
              </a:extLst>
            </p:cNvPr>
            <p:cNvSpPr>
              <a:spLocks noChangeShapeType="1"/>
            </p:cNvSpPr>
            <p:nvPr/>
          </p:nvSpPr>
          <p:spPr bwMode="auto">
            <a:xfrm>
              <a:off x="2352675" y="3895725"/>
              <a:ext cx="285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856" name="Rectangle 112">
              <a:extLst>
                <a:ext uri="{FF2B5EF4-FFF2-40B4-BE49-F238E27FC236}">
                  <a16:creationId xmlns:a16="http://schemas.microsoft.com/office/drawing/2014/main" id="{8F7CAC23-31E5-4ABA-8F0A-902C6ACB181B}"/>
                </a:ext>
              </a:extLst>
            </p:cNvPr>
            <p:cNvSpPr>
              <a:spLocks noChangeArrowheads="1"/>
            </p:cNvSpPr>
            <p:nvPr/>
          </p:nvSpPr>
          <p:spPr bwMode="auto">
            <a:xfrm>
              <a:off x="2133600" y="3860800"/>
              <a:ext cx="146957" cy="84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rPr>
                <a:t>1500</a:t>
              </a:r>
              <a:endParaRPr lang="en-US" altLang="en-US" sz="700"/>
            </a:p>
          </p:txBody>
        </p:sp>
        <p:sp>
          <p:nvSpPr>
            <p:cNvPr id="857" name="Freeform 116">
              <a:extLst>
                <a:ext uri="{FF2B5EF4-FFF2-40B4-BE49-F238E27FC236}">
                  <a16:creationId xmlns:a16="http://schemas.microsoft.com/office/drawing/2014/main" id="{82FD341D-4C56-49B2-9DAA-D3AD4928E892}"/>
                </a:ext>
              </a:extLst>
            </p:cNvPr>
            <p:cNvSpPr>
              <a:spLocks/>
            </p:cNvSpPr>
            <p:nvPr/>
          </p:nvSpPr>
          <p:spPr bwMode="auto">
            <a:xfrm>
              <a:off x="2409825" y="3979863"/>
              <a:ext cx="728663" cy="549275"/>
            </a:xfrm>
            <a:custGeom>
              <a:avLst/>
              <a:gdLst>
                <a:gd name="T0" fmla="*/ 2147483646 w 752"/>
                <a:gd name="T1" fmla="*/ 2147483646 h 872"/>
                <a:gd name="T2" fmla="*/ 2147483646 w 752"/>
                <a:gd name="T3" fmla="*/ 2147483646 h 872"/>
                <a:gd name="T4" fmla="*/ 2147483646 w 752"/>
                <a:gd name="T5" fmla="*/ 2147483646 h 872"/>
                <a:gd name="T6" fmla="*/ 2147483646 w 752"/>
                <a:gd name="T7" fmla="*/ 2147483646 h 872"/>
                <a:gd name="T8" fmla="*/ 2147483646 w 752"/>
                <a:gd name="T9" fmla="*/ 2147483646 h 872"/>
                <a:gd name="T10" fmla="*/ 2147483646 w 752"/>
                <a:gd name="T11" fmla="*/ 2147483646 h 872"/>
                <a:gd name="T12" fmla="*/ 2147483646 w 752"/>
                <a:gd name="T13" fmla="*/ 2147483646 h 872"/>
                <a:gd name="T14" fmla="*/ 2147483646 w 752"/>
                <a:gd name="T15" fmla="*/ 2147483646 h 872"/>
                <a:gd name="T16" fmla="*/ 2147483646 w 752"/>
                <a:gd name="T17" fmla="*/ 2147483646 h 872"/>
                <a:gd name="T18" fmla="*/ 2147483646 w 752"/>
                <a:gd name="T19" fmla="*/ 2147483646 h 872"/>
                <a:gd name="T20" fmla="*/ 2147483646 w 752"/>
                <a:gd name="T21" fmla="*/ 2147483646 h 872"/>
                <a:gd name="T22" fmla="*/ 2147483646 w 752"/>
                <a:gd name="T23" fmla="*/ 2147483646 h 872"/>
                <a:gd name="T24" fmla="*/ 2147483646 w 752"/>
                <a:gd name="T25" fmla="*/ 2147483646 h 872"/>
                <a:gd name="T26" fmla="*/ 2147483646 w 752"/>
                <a:gd name="T27" fmla="*/ 2147483646 h 872"/>
                <a:gd name="T28" fmla="*/ 2147483646 w 752"/>
                <a:gd name="T29" fmla="*/ 2147483646 h 872"/>
                <a:gd name="T30" fmla="*/ 2147483646 w 752"/>
                <a:gd name="T31" fmla="*/ 2147483646 h 872"/>
                <a:gd name="T32" fmla="*/ 2147483646 w 752"/>
                <a:gd name="T33" fmla="*/ 2147483646 h 872"/>
                <a:gd name="T34" fmla="*/ 2147483646 w 752"/>
                <a:gd name="T35" fmla="*/ 2147483646 h 872"/>
                <a:gd name="T36" fmla="*/ 2147483646 w 752"/>
                <a:gd name="T37" fmla="*/ 2147483646 h 872"/>
                <a:gd name="T38" fmla="*/ 2147483646 w 752"/>
                <a:gd name="T39" fmla="*/ 2147483646 h 872"/>
                <a:gd name="T40" fmla="*/ 2147483646 w 752"/>
                <a:gd name="T41" fmla="*/ 2147483646 h 872"/>
                <a:gd name="T42" fmla="*/ 2147483646 w 752"/>
                <a:gd name="T43" fmla="*/ 2147483646 h 872"/>
                <a:gd name="T44" fmla="*/ 2147483646 w 752"/>
                <a:gd name="T45" fmla="*/ 2147483646 h 872"/>
                <a:gd name="T46" fmla="*/ 2147483646 w 752"/>
                <a:gd name="T47" fmla="*/ 2147483646 h 872"/>
                <a:gd name="T48" fmla="*/ 2147483646 w 752"/>
                <a:gd name="T49" fmla="*/ 2147483646 h 872"/>
                <a:gd name="T50" fmla="*/ 2147483646 w 752"/>
                <a:gd name="T51" fmla="*/ 2147483646 h 872"/>
                <a:gd name="T52" fmla="*/ 2147483646 w 752"/>
                <a:gd name="T53" fmla="*/ 2147483646 h 872"/>
                <a:gd name="T54" fmla="*/ 2147483646 w 752"/>
                <a:gd name="T55" fmla="*/ 2147483646 h 872"/>
                <a:gd name="T56" fmla="*/ 2147483646 w 752"/>
                <a:gd name="T57" fmla="*/ 2147483646 h 872"/>
                <a:gd name="T58" fmla="*/ 2147483646 w 752"/>
                <a:gd name="T59" fmla="*/ 2147483646 h 872"/>
                <a:gd name="T60" fmla="*/ 2147483646 w 752"/>
                <a:gd name="T61" fmla="*/ 2147483646 h 872"/>
                <a:gd name="T62" fmla="*/ 2147483646 w 752"/>
                <a:gd name="T63" fmla="*/ 2147483646 h 872"/>
                <a:gd name="T64" fmla="*/ 2147483646 w 752"/>
                <a:gd name="T65" fmla="*/ 2147483646 h 872"/>
                <a:gd name="T66" fmla="*/ 2147483646 w 752"/>
                <a:gd name="T67" fmla="*/ 2147483646 h 872"/>
                <a:gd name="T68" fmla="*/ 2147483646 w 752"/>
                <a:gd name="T69" fmla="*/ 2147483646 h 872"/>
                <a:gd name="T70" fmla="*/ 2147483646 w 752"/>
                <a:gd name="T71" fmla="*/ 2147483646 h 872"/>
                <a:gd name="T72" fmla="*/ 2147483646 w 752"/>
                <a:gd name="T73" fmla="*/ 2147483646 h 872"/>
                <a:gd name="T74" fmla="*/ 2147483646 w 752"/>
                <a:gd name="T75" fmla="*/ 2147483646 h 872"/>
                <a:gd name="T76" fmla="*/ 2147483646 w 752"/>
                <a:gd name="T77" fmla="*/ 2147483646 h 872"/>
                <a:gd name="T78" fmla="*/ 2147483646 w 752"/>
                <a:gd name="T79" fmla="*/ 2147483646 h 872"/>
                <a:gd name="T80" fmla="*/ 2147483646 w 752"/>
                <a:gd name="T81" fmla="*/ 0 h 872"/>
                <a:gd name="T82" fmla="*/ 2147483646 w 752"/>
                <a:gd name="T83" fmla="*/ 2147483646 h 87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52" h="872">
                  <a:moveTo>
                    <a:pt x="0" y="872"/>
                  </a:moveTo>
                  <a:lnTo>
                    <a:pt x="0" y="858"/>
                  </a:lnTo>
                  <a:lnTo>
                    <a:pt x="15" y="844"/>
                  </a:lnTo>
                  <a:lnTo>
                    <a:pt x="15" y="837"/>
                  </a:lnTo>
                  <a:lnTo>
                    <a:pt x="29" y="822"/>
                  </a:lnTo>
                  <a:lnTo>
                    <a:pt x="29" y="815"/>
                  </a:lnTo>
                  <a:lnTo>
                    <a:pt x="36" y="808"/>
                  </a:lnTo>
                  <a:lnTo>
                    <a:pt x="50" y="794"/>
                  </a:lnTo>
                  <a:lnTo>
                    <a:pt x="50" y="773"/>
                  </a:lnTo>
                  <a:lnTo>
                    <a:pt x="57" y="766"/>
                  </a:lnTo>
                  <a:lnTo>
                    <a:pt x="57" y="744"/>
                  </a:lnTo>
                  <a:lnTo>
                    <a:pt x="64" y="737"/>
                  </a:lnTo>
                  <a:lnTo>
                    <a:pt x="64" y="723"/>
                  </a:lnTo>
                  <a:lnTo>
                    <a:pt x="71" y="716"/>
                  </a:lnTo>
                  <a:lnTo>
                    <a:pt x="78" y="709"/>
                  </a:lnTo>
                  <a:lnTo>
                    <a:pt x="85" y="702"/>
                  </a:lnTo>
                  <a:lnTo>
                    <a:pt x="100" y="688"/>
                  </a:lnTo>
                  <a:lnTo>
                    <a:pt x="100" y="681"/>
                  </a:lnTo>
                  <a:lnTo>
                    <a:pt x="107" y="674"/>
                  </a:lnTo>
                  <a:lnTo>
                    <a:pt x="121" y="659"/>
                  </a:lnTo>
                  <a:lnTo>
                    <a:pt x="121" y="638"/>
                  </a:lnTo>
                  <a:lnTo>
                    <a:pt x="128" y="631"/>
                  </a:lnTo>
                  <a:lnTo>
                    <a:pt x="135" y="624"/>
                  </a:lnTo>
                  <a:lnTo>
                    <a:pt x="142" y="617"/>
                  </a:lnTo>
                  <a:lnTo>
                    <a:pt x="149" y="610"/>
                  </a:lnTo>
                  <a:lnTo>
                    <a:pt x="156" y="603"/>
                  </a:lnTo>
                  <a:lnTo>
                    <a:pt x="170" y="589"/>
                  </a:lnTo>
                  <a:lnTo>
                    <a:pt x="170" y="581"/>
                  </a:lnTo>
                  <a:lnTo>
                    <a:pt x="178" y="574"/>
                  </a:lnTo>
                  <a:lnTo>
                    <a:pt x="185" y="567"/>
                  </a:lnTo>
                  <a:lnTo>
                    <a:pt x="192" y="560"/>
                  </a:lnTo>
                  <a:lnTo>
                    <a:pt x="206" y="546"/>
                  </a:lnTo>
                  <a:lnTo>
                    <a:pt x="206" y="539"/>
                  </a:lnTo>
                  <a:lnTo>
                    <a:pt x="213" y="532"/>
                  </a:lnTo>
                  <a:lnTo>
                    <a:pt x="220" y="539"/>
                  </a:lnTo>
                  <a:lnTo>
                    <a:pt x="227" y="539"/>
                  </a:lnTo>
                  <a:lnTo>
                    <a:pt x="234" y="546"/>
                  </a:lnTo>
                  <a:lnTo>
                    <a:pt x="241" y="553"/>
                  </a:lnTo>
                  <a:lnTo>
                    <a:pt x="241" y="567"/>
                  </a:lnTo>
                  <a:lnTo>
                    <a:pt x="256" y="581"/>
                  </a:lnTo>
                  <a:lnTo>
                    <a:pt x="256" y="603"/>
                  </a:lnTo>
                  <a:lnTo>
                    <a:pt x="263" y="610"/>
                  </a:lnTo>
                  <a:lnTo>
                    <a:pt x="263" y="631"/>
                  </a:lnTo>
                  <a:lnTo>
                    <a:pt x="270" y="638"/>
                  </a:lnTo>
                  <a:lnTo>
                    <a:pt x="277" y="638"/>
                  </a:lnTo>
                  <a:lnTo>
                    <a:pt x="284" y="638"/>
                  </a:lnTo>
                  <a:lnTo>
                    <a:pt x="291" y="645"/>
                  </a:lnTo>
                  <a:lnTo>
                    <a:pt x="291" y="652"/>
                  </a:lnTo>
                  <a:lnTo>
                    <a:pt x="305" y="638"/>
                  </a:lnTo>
                  <a:lnTo>
                    <a:pt x="305" y="631"/>
                  </a:lnTo>
                  <a:lnTo>
                    <a:pt x="319" y="617"/>
                  </a:lnTo>
                  <a:lnTo>
                    <a:pt x="319" y="610"/>
                  </a:lnTo>
                  <a:lnTo>
                    <a:pt x="326" y="603"/>
                  </a:lnTo>
                  <a:lnTo>
                    <a:pt x="341" y="589"/>
                  </a:lnTo>
                  <a:lnTo>
                    <a:pt x="341" y="581"/>
                  </a:lnTo>
                  <a:lnTo>
                    <a:pt x="355" y="567"/>
                  </a:lnTo>
                  <a:lnTo>
                    <a:pt x="355" y="553"/>
                  </a:lnTo>
                  <a:lnTo>
                    <a:pt x="362" y="546"/>
                  </a:lnTo>
                  <a:lnTo>
                    <a:pt x="362" y="532"/>
                  </a:lnTo>
                  <a:lnTo>
                    <a:pt x="376" y="518"/>
                  </a:lnTo>
                  <a:lnTo>
                    <a:pt x="376" y="504"/>
                  </a:lnTo>
                  <a:lnTo>
                    <a:pt x="390" y="489"/>
                  </a:lnTo>
                  <a:lnTo>
                    <a:pt x="390" y="475"/>
                  </a:lnTo>
                  <a:lnTo>
                    <a:pt x="397" y="468"/>
                  </a:lnTo>
                  <a:lnTo>
                    <a:pt x="397" y="461"/>
                  </a:lnTo>
                  <a:lnTo>
                    <a:pt x="404" y="454"/>
                  </a:lnTo>
                  <a:lnTo>
                    <a:pt x="404" y="440"/>
                  </a:lnTo>
                  <a:lnTo>
                    <a:pt x="419" y="426"/>
                  </a:lnTo>
                  <a:lnTo>
                    <a:pt x="419" y="418"/>
                  </a:lnTo>
                  <a:lnTo>
                    <a:pt x="433" y="418"/>
                  </a:lnTo>
                  <a:lnTo>
                    <a:pt x="433" y="411"/>
                  </a:lnTo>
                  <a:lnTo>
                    <a:pt x="440" y="411"/>
                  </a:lnTo>
                  <a:lnTo>
                    <a:pt x="454" y="411"/>
                  </a:lnTo>
                  <a:lnTo>
                    <a:pt x="454" y="397"/>
                  </a:lnTo>
                  <a:lnTo>
                    <a:pt x="468" y="383"/>
                  </a:lnTo>
                  <a:lnTo>
                    <a:pt x="468" y="369"/>
                  </a:lnTo>
                  <a:lnTo>
                    <a:pt x="475" y="362"/>
                  </a:lnTo>
                  <a:lnTo>
                    <a:pt x="475" y="348"/>
                  </a:lnTo>
                  <a:lnTo>
                    <a:pt x="482" y="341"/>
                  </a:lnTo>
                  <a:lnTo>
                    <a:pt x="482" y="326"/>
                  </a:lnTo>
                  <a:lnTo>
                    <a:pt x="497" y="312"/>
                  </a:lnTo>
                  <a:lnTo>
                    <a:pt x="497" y="298"/>
                  </a:lnTo>
                  <a:lnTo>
                    <a:pt x="504" y="291"/>
                  </a:lnTo>
                  <a:lnTo>
                    <a:pt x="504" y="284"/>
                  </a:lnTo>
                  <a:lnTo>
                    <a:pt x="518" y="270"/>
                  </a:lnTo>
                  <a:lnTo>
                    <a:pt x="518" y="263"/>
                  </a:lnTo>
                  <a:lnTo>
                    <a:pt x="525" y="256"/>
                  </a:lnTo>
                  <a:lnTo>
                    <a:pt x="532" y="248"/>
                  </a:lnTo>
                  <a:lnTo>
                    <a:pt x="539" y="241"/>
                  </a:lnTo>
                  <a:lnTo>
                    <a:pt x="546" y="234"/>
                  </a:lnTo>
                  <a:lnTo>
                    <a:pt x="553" y="241"/>
                  </a:lnTo>
                  <a:lnTo>
                    <a:pt x="560" y="248"/>
                  </a:lnTo>
                  <a:lnTo>
                    <a:pt x="560" y="263"/>
                  </a:lnTo>
                  <a:lnTo>
                    <a:pt x="574" y="277"/>
                  </a:lnTo>
                  <a:lnTo>
                    <a:pt x="567" y="277"/>
                  </a:lnTo>
                  <a:lnTo>
                    <a:pt x="574" y="270"/>
                  </a:lnTo>
                  <a:lnTo>
                    <a:pt x="582" y="263"/>
                  </a:lnTo>
                  <a:lnTo>
                    <a:pt x="582" y="248"/>
                  </a:lnTo>
                  <a:lnTo>
                    <a:pt x="589" y="241"/>
                  </a:lnTo>
                  <a:lnTo>
                    <a:pt x="589" y="234"/>
                  </a:lnTo>
                  <a:lnTo>
                    <a:pt x="596" y="227"/>
                  </a:lnTo>
                  <a:lnTo>
                    <a:pt x="596" y="213"/>
                  </a:lnTo>
                  <a:lnTo>
                    <a:pt x="603" y="206"/>
                  </a:lnTo>
                  <a:lnTo>
                    <a:pt x="603" y="192"/>
                  </a:lnTo>
                  <a:lnTo>
                    <a:pt x="610" y="185"/>
                  </a:lnTo>
                  <a:lnTo>
                    <a:pt x="610" y="163"/>
                  </a:lnTo>
                  <a:lnTo>
                    <a:pt x="617" y="156"/>
                  </a:lnTo>
                  <a:lnTo>
                    <a:pt x="617" y="142"/>
                  </a:lnTo>
                  <a:lnTo>
                    <a:pt x="631" y="128"/>
                  </a:lnTo>
                  <a:lnTo>
                    <a:pt x="631" y="114"/>
                  </a:lnTo>
                  <a:lnTo>
                    <a:pt x="645" y="100"/>
                  </a:lnTo>
                  <a:lnTo>
                    <a:pt x="638" y="100"/>
                  </a:lnTo>
                  <a:lnTo>
                    <a:pt x="645" y="100"/>
                  </a:lnTo>
                  <a:lnTo>
                    <a:pt x="652" y="100"/>
                  </a:lnTo>
                  <a:lnTo>
                    <a:pt x="660" y="100"/>
                  </a:lnTo>
                  <a:lnTo>
                    <a:pt x="667" y="93"/>
                  </a:lnTo>
                  <a:lnTo>
                    <a:pt x="681" y="78"/>
                  </a:lnTo>
                  <a:lnTo>
                    <a:pt x="681" y="64"/>
                  </a:lnTo>
                  <a:lnTo>
                    <a:pt x="695" y="50"/>
                  </a:lnTo>
                  <a:lnTo>
                    <a:pt x="695" y="36"/>
                  </a:lnTo>
                  <a:lnTo>
                    <a:pt x="702" y="29"/>
                  </a:lnTo>
                  <a:lnTo>
                    <a:pt x="716" y="15"/>
                  </a:lnTo>
                  <a:lnTo>
                    <a:pt x="716" y="0"/>
                  </a:lnTo>
                  <a:lnTo>
                    <a:pt x="730" y="0"/>
                  </a:lnTo>
                  <a:lnTo>
                    <a:pt x="730" y="15"/>
                  </a:lnTo>
                  <a:lnTo>
                    <a:pt x="745" y="29"/>
                  </a:lnTo>
                  <a:lnTo>
                    <a:pt x="745" y="36"/>
                  </a:lnTo>
                  <a:lnTo>
                    <a:pt x="752" y="36"/>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58" name="Freeform 117">
              <a:extLst>
                <a:ext uri="{FF2B5EF4-FFF2-40B4-BE49-F238E27FC236}">
                  <a16:creationId xmlns:a16="http://schemas.microsoft.com/office/drawing/2014/main" id="{CFFEE1DB-F8D1-4CA3-BEFA-D8D2C81C3B10}"/>
                </a:ext>
              </a:extLst>
            </p:cNvPr>
            <p:cNvSpPr>
              <a:spLocks/>
            </p:cNvSpPr>
            <p:nvPr/>
          </p:nvSpPr>
          <p:spPr bwMode="auto">
            <a:xfrm>
              <a:off x="3138488" y="3971925"/>
              <a:ext cx="733425" cy="557213"/>
            </a:xfrm>
            <a:custGeom>
              <a:avLst/>
              <a:gdLst>
                <a:gd name="T0" fmla="*/ 2147483646 w 758"/>
                <a:gd name="T1" fmla="*/ 2147483646 h 886"/>
                <a:gd name="T2" fmla="*/ 2147483646 w 758"/>
                <a:gd name="T3" fmla="*/ 0 h 886"/>
                <a:gd name="T4" fmla="*/ 2147483646 w 758"/>
                <a:gd name="T5" fmla="*/ 2147483646 h 886"/>
                <a:gd name="T6" fmla="*/ 2147483646 w 758"/>
                <a:gd name="T7" fmla="*/ 2147483646 h 886"/>
                <a:gd name="T8" fmla="*/ 2147483646 w 758"/>
                <a:gd name="T9" fmla="*/ 2147483646 h 886"/>
                <a:gd name="T10" fmla="*/ 2147483646 w 758"/>
                <a:gd name="T11" fmla="*/ 2147483646 h 886"/>
                <a:gd name="T12" fmla="*/ 2147483646 w 758"/>
                <a:gd name="T13" fmla="*/ 2147483646 h 886"/>
                <a:gd name="T14" fmla="*/ 2147483646 w 758"/>
                <a:gd name="T15" fmla="*/ 2147483646 h 886"/>
                <a:gd name="T16" fmla="*/ 2147483646 w 758"/>
                <a:gd name="T17" fmla="*/ 2147483646 h 886"/>
                <a:gd name="T18" fmla="*/ 2147483646 w 758"/>
                <a:gd name="T19" fmla="*/ 2147483646 h 886"/>
                <a:gd name="T20" fmla="*/ 2147483646 w 758"/>
                <a:gd name="T21" fmla="*/ 2147483646 h 886"/>
                <a:gd name="T22" fmla="*/ 2147483646 w 758"/>
                <a:gd name="T23" fmla="*/ 2147483646 h 886"/>
                <a:gd name="T24" fmla="*/ 2147483646 w 758"/>
                <a:gd name="T25" fmla="*/ 2147483646 h 886"/>
                <a:gd name="T26" fmla="*/ 2147483646 w 758"/>
                <a:gd name="T27" fmla="*/ 2147483646 h 886"/>
                <a:gd name="T28" fmla="*/ 2147483646 w 758"/>
                <a:gd name="T29" fmla="*/ 2147483646 h 886"/>
                <a:gd name="T30" fmla="*/ 2147483646 w 758"/>
                <a:gd name="T31" fmla="*/ 2147483646 h 886"/>
                <a:gd name="T32" fmla="*/ 2147483646 w 758"/>
                <a:gd name="T33" fmla="*/ 2147483646 h 886"/>
                <a:gd name="T34" fmla="*/ 2147483646 w 758"/>
                <a:gd name="T35" fmla="*/ 2147483646 h 886"/>
                <a:gd name="T36" fmla="*/ 2147483646 w 758"/>
                <a:gd name="T37" fmla="*/ 2147483646 h 886"/>
                <a:gd name="T38" fmla="*/ 2147483646 w 758"/>
                <a:gd name="T39" fmla="*/ 2147483646 h 886"/>
                <a:gd name="T40" fmla="*/ 2147483646 w 758"/>
                <a:gd name="T41" fmla="*/ 2147483646 h 886"/>
                <a:gd name="T42" fmla="*/ 2147483646 w 758"/>
                <a:gd name="T43" fmla="*/ 2147483646 h 886"/>
                <a:gd name="T44" fmla="*/ 2147483646 w 758"/>
                <a:gd name="T45" fmla="*/ 2147483646 h 886"/>
                <a:gd name="T46" fmla="*/ 2147483646 w 758"/>
                <a:gd name="T47" fmla="*/ 2147483646 h 886"/>
                <a:gd name="T48" fmla="*/ 2147483646 w 758"/>
                <a:gd name="T49" fmla="*/ 2147483646 h 886"/>
                <a:gd name="T50" fmla="*/ 2147483646 w 758"/>
                <a:gd name="T51" fmla="*/ 2147483646 h 886"/>
                <a:gd name="T52" fmla="*/ 2147483646 w 758"/>
                <a:gd name="T53" fmla="*/ 2147483646 h 886"/>
                <a:gd name="T54" fmla="*/ 2147483646 w 758"/>
                <a:gd name="T55" fmla="*/ 2147483646 h 886"/>
                <a:gd name="T56" fmla="*/ 2147483646 w 758"/>
                <a:gd name="T57" fmla="*/ 2147483646 h 886"/>
                <a:gd name="T58" fmla="*/ 2147483646 w 758"/>
                <a:gd name="T59" fmla="*/ 2147483646 h 886"/>
                <a:gd name="T60" fmla="*/ 2147483646 w 758"/>
                <a:gd name="T61" fmla="*/ 2147483646 h 886"/>
                <a:gd name="T62" fmla="*/ 2147483646 w 758"/>
                <a:gd name="T63" fmla="*/ 2147483646 h 886"/>
                <a:gd name="T64" fmla="*/ 2147483646 w 758"/>
                <a:gd name="T65" fmla="*/ 2147483646 h 886"/>
                <a:gd name="T66" fmla="*/ 2147483646 w 758"/>
                <a:gd name="T67" fmla="*/ 2147483646 h 886"/>
                <a:gd name="T68" fmla="*/ 2147483646 w 758"/>
                <a:gd name="T69" fmla="*/ 2147483646 h 886"/>
                <a:gd name="T70" fmla="*/ 2147483646 w 758"/>
                <a:gd name="T71" fmla="*/ 2147483646 h 886"/>
                <a:gd name="T72" fmla="*/ 2147483646 w 758"/>
                <a:gd name="T73" fmla="*/ 2147483646 h 886"/>
                <a:gd name="T74" fmla="*/ 2147483646 w 758"/>
                <a:gd name="T75" fmla="*/ 2147483646 h 886"/>
                <a:gd name="T76" fmla="*/ 2147483646 w 758"/>
                <a:gd name="T77" fmla="*/ 2147483646 h 886"/>
                <a:gd name="T78" fmla="*/ 2147483646 w 758"/>
                <a:gd name="T79" fmla="*/ 2147483646 h 886"/>
                <a:gd name="T80" fmla="*/ 2147483646 w 758"/>
                <a:gd name="T81" fmla="*/ 2147483646 h 886"/>
                <a:gd name="T82" fmla="*/ 2147483646 w 758"/>
                <a:gd name="T83" fmla="*/ 2147483646 h 88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58" h="886">
                  <a:moveTo>
                    <a:pt x="0" y="50"/>
                  </a:moveTo>
                  <a:lnTo>
                    <a:pt x="7" y="43"/>
                  </a:lnTo>
                  <a:lnTo>
                    <a:pt x="14" y="36"/>
                  </a:lnTo>
                  <a:lnTo>
                    <a:pt x="28" y="22"/>
                  </a:lnTo>
                  <a:lnTo>
                    <a:pt x="28" y="7"/>
                  </a:lnTo>
                  <a:lnTo>
                    <a:pt x="35" y="0"/>
                  </a:lnTo>
                  <a:lnTo>
                    <a:pt x="42" y="7"/>
                  </a:lnTo>
                  <a:lnTo>
                    <a:pt x="49" y="0"/>
                  </a:lnTo>
                  <a:lnTo>
                    <a:pt x="56" y="7"/>
                  </a:lnTo>
                  <a:lnTo>
                    <a:pt x="63" y="7"/>
                  </a:lnTo>
                  <a:lnTo>
                    <a:pt x="71" y="14"/>
                  </a:lnTo>
                  <a:lnTo>
                    <a:pt x="85" y="29"/>
                  </a:lnTo>
                  <a:lnTo>
                    <a:pt x="85" y="43"/>
                  </a:lnTo>
                  <a:lnTo>
                    <a:pt x="92" y="50"/>
                  </a:lnTo>
                  <a:lnTo>
                    <a:pt x="92" y="57"/>
                  </a:lnTo>
                  <a:lnTo>
                    <a:pt x="106" y="71"/>
                  </a:lnTo>
                  <a:lnTo>
                    <a:pt x="106" y="78"/>
                  </a:lnTo>
                  <a:lnTo>
                    <a:pt x="113" y="85"/>
                  </a:lnTo>
                  <a:lnTo>
                    <a:pt x="127" y="99"/>
                  </a:lnTo>
                  <a:lnTo>
                    <a:pt x="127" y="114"/>
                  </a:lnTo>
                  <a:lnTo>
                    <a:pt x="141" y="128"/>
                  </a:lnTo>
                  <a:lnTo>
                    <a:pt x="134" y="128"/>
                  </a:lnTo>
                  <a:lnTo>
                    <a:pt x="141" y="114"/>
                  </a:lnTo>
                  <a:lnTo>
                    <a:pt x="156" y="99"/>
                  </a:lnTo>
                  <a:lnTo>
                    <a:pt x="156" y="85"/>
                  </a:lnTo>
                  <a:lnTo>
                    <a:pt x="163" y="78"/>
                  </a:lnTo>
                  <a:lnTo>
                    <a:pt x="163" y="71"/>
                  </a:lnTo>
                  <a:lnTo>
                    <a:pt x="170" y="64"/>
                  </a:lnTo>
                  <a:lnTo>
                    <a:pt x="170" y="50"/>
                  </a:lnTo>
                  <a:lnTo>
                    <a:pt x="184" y="50"/>
                  </a:lnTo>
                  <a:lnTo>
                    <a:pt x="177" y="50"/>
                  </a:lnTo>
                  <a:lnTo>
                    <a:pt x="184" y="43"/>
                  </a:lnTo>
                  <a:lnTo>
                    <a:pt x="191" y="50"/>
                  </a:lnTo>
                  <a:lnTo>
                    <a:pt x="198" y="57"/>
                  </a:lnTo>
                  <a:lnTo>
                    <a:pt x="205" y="64"/>
                  </a:lnTo>
                  <a:lnTo>
                    <a:pt x="205" y="78"/>
                  </a:lnTo>
                  <a:lnTo>
                    <a:pt x="212" y="85"/>
                  </a:lnTo>
                  <a:lnTo>
                    <a:pt x="219" y="92"/>
                  </a:lnTo>
                  <a:lnTo>
                    <a:pt x="226" y="99"/>
                  </a:lnTo>
                  <a:lnTo>
                    <a:pt x="234" y="107"/>
                  </a:lnTo>
                  <a:lnTo>
                    <a:pt x="241" y="114"/>
                  </a:lnTo>
                  <a:lnTo>
                    <a:pt x="248" y="121"/>
                  </a:lnTo>
                  <a:lnTo>
                    <a:pt x="255" y="128"/>
                  </a:lnTo>
                  <a:lnTo>
                    <a:pt x="262" y="135"/>
                  </a:lnTo>
                  <a:lnTo>
                    <a:pt x="276" y="149"/>
                  </a:lnTo>
                  <a:lnTo>
                    <a:pt x="276" y="163"/>
                  </a:lnTo>
                  <a:lnTo>
                    <a:pt x="283" y="170"/>
                  </a:lnTo>
                  <a:lnTo>
                    <a:pt x="283" y="184"/>
                  </a:lnTo>
                  <a:lnTo>
                    <a:pt x="297" y="199"/>
                  </a:lnTo>
                  <a:lnTo>
                    <a:pt x="297" y="213"/>
                  </a:lnTo>
                  <a:lnTo>
                    <a:pt x="304" y="220"/>
                  </a:lnTo>
                  <a:lnTo>
                    <a:pt x="304" y="241"/>
                  </a:lnTo>
                  <a:lnTo>
                    <a:pt x="319" y="255"/>
                  </a:lnTo>
                  <a:lnTo>
                    <a:pt x="312" y="255"/>
                  </a:lnTo>
                  <a:lnTo>
                    <a:pt x="319" y="255"/>
                  </a:lnTo>
                  <a:lnTo>
                    <a:pt x="326" y="255"/>
                  </a:lnTo>
                  <a:lnTo>
                    <a:pt x="333" y="262"/>
                  </a:lnTo>
                  <a:lnTo>
                    <a:pt x="340" y="270"/>
                  </a:lnTo>
                  <a:lnTo>
                    <a:pt x="340" y="284"/>
                  </a:lnTo>
                  <a:lnTo>
                    <a:pt x="347" y="291"/>
                  </a:lnTo>
                  <a:lnTo>
                    <a:pt x="347" y="305"/>
                  </a:lnTo>
                  <a:lnTo>
                    <a:pt x="354" y="312"/>
                  </a:lnTo>
                  <a:lnTo>
                    <a:pt x="354" y="326"/>
                  </a:lnTo>
                  <a:lnTo>
                    <a:pt x="361" y="333"/>
                  </a:lnTo>
                  <a:lnTo>
                    <a:pt x="361" y="347"/>
                  </a:lnTo>
                  <a:lnTo>
                    <a:pt x="368" y="355"/>
                  </a:lnTo>
                  <a:lnTo>
                    <a:pt x="375" y="362"/>
                  </a:lnTo>
                  <a:lnTo>
                    <a:pt x="382" y="369"/>
                  </a:lnTo>
                  <a:lnTo>
                    <a:pt x="397" y="383"/>
                  </a:lnTo>
                  <a:lnTo>
                    <a:pt x="397" y="397"/>
                  </a:lnTo>
                  <a:lnTo>
                    <a:pt x="404" y="404"/>
                  </a:lnTo>
                  <a:lnTo>
                    <a:pt x="404" y="425"/>
                  </a:lnTo>
                  <a:lnTo>
                    <a:pt x="411" y="432"/>
                  </a:lnTo>
                  <a:lnTo>
                    <a:pt x="411" y="454"/>
                  </a:lnTo>
                  <a:lnTo>
                    <a:pt x="418" y="461"/>
                  </a:lnTo>
                  <a:lnTo>
                    <a:pt x="418" y="489"/>
                  </a:lnTo>
                  <a:lnTo>
                    <a:pt x="425" y="496"/>
                  </a:lnTo>
                  <a:lnTo>
                    <a:pt x="425" y="510"/>
                  </a:lnTo>
                  <a:lnTo>
                    <a:pt x="439" y="525"/>
                  </a:lnTo>
                  <a:lnTo>
                    <a:pt x="439" y="546"/>
                  </a:lnTo>
                  <a:lnTo>
                    <a:pt x="453" y="560"/>
                  </a:lnTo>
                  <a:lnTo>
                    <a:pt x="453" y="574"/>
                  </a:lnTo>
                  <a:lnTo>
                    <a:pt x="467" y="588"/>
                  </a:lnTo>
                  <a:lnTo>
                    <a:pt x="467" y="603"/>
                  </a:lnTo>
                  <a:lnTo>
                    <a:pt x="475" y="610"/>
                  </a:lnTo>
                  <a:lnTo>
                    <a:pt x="475" y="617"/>
                  </a:lnTo>
                  <a:lnTo>
                    <a:pt x="482" y="624"/>
                  </a:lnTo>
                  <a:lnTo>
                    <a:pt x="482" y="638"/>
                  </a:lnTo>
                  <a:lnTo>
                    <a:pt x="489" y="645"/>
                  </a:lnTo>
                  <a:lnTo>
                    <a:pt x="496" y="652"/>
                  </a:lnTo>
                  <a:lnTo>
                    <a:pt x="503" y="659"/>
                  </a:lnTo>
                  <a:lnTo>
                    <a:pt x="510" y="666"/>
                  </a:lnTo>
                  <a:lnTo>
                    <a:pt x="517" y="673"/>
                  </a:lnTo>
                  <a:lnTo>
                    <a:pt x="531" y="688"/>
                  </a:lnTo>
                  <a:lnTo>
                    <a:pt x="531" y="695"/>
                  </a:lnTo>
                  <a:lnTo>
                    <a:pt x="538" y="702"/>
                  </a:lnTo>
                  <a:lnTo>
                    <a:pt x="545" y="709"/>
                  </a:lnTo>
                  <a:lnTo>
                    <a:pt x="560" y="723"/>
                  </a:lnTo>
                  <a:lnTo>
                    <a:pt x="560" y="730"/>
                  </a:lnTo>
                  <a:lnTo>
                    <a:pt x="567" y="737"/>
                  </a:lnTo>
                  <a:lnTo>
                    <a:pt x="574" y="744"/>
                  </a:lnTo>
                  <a:lnTo>
                    <a:pt x="588" y="758"/>
                  </a:lnTo>
                  <a:lnTo>
                    <a:pt x="588" y="766"/>
                  </a:lnTo>
                  <a:lnTo>
                    <a:pt x="595" y="773"/>
                  </a:lnTo>
                  <a:lnTo>
                    <a:pt x="602" y="780"/>
                  </a:lnTo>
                  <a:lnTo>
                    <a:pt x="609" y="787"/>
                  </a:lnTo>
                  <a:lnTo>
                    <a:pt x="616" y="794"/>
                  </a:lnTo>
                  <a:lnTo>
                    <a:pt x="623" y="801"/>
                  </a:lnTo>
                  <a:lnTo>
                    <a:pt x="630" y="808"/>
                  </a:lnTo>
                  <a:lnTo>
                    <a:pt x="638" y="815"/>
                  </a:lnTo>
                  <a:lnTo>
                    <a:pt x="652" y="829"/>
                  </a:lnTo>
                  <a:lnTo>
                    <a:pt x="652" y="836"/>
                  </a:lnTo>
                  <a:lnTo>
                    <a:pt x="659" y="843"/>
                  </a:lnTo>
                  <a:lnTo>
                    <a:pt x="666" y="851"/>
                  </a:lnTo>
                  <a:lnTo>
                    <a:pt x="673" y="858"/>
                  </a:lnTo>
                  <a:lnTo>
                    <a:pt x="680" y="865"/>
                  </a:lnTo>
                  <a:lnTo>
                    <a:pt x="687" y="872"/>
                  </a:lnTo>
                  <a:lnTo>
                    <a:pt x="694" y="879"/>
                  </a:lnTo>
                  <a:lnTo>
                    <a:pt x="701" y="886"/>
                  </a:lnTo>
                  <a:lnTo>
                    <a:pt x="716" y="886"/>
                  </a:lnTo>
                  <a:lnTo>
                    <a:pt x="716" y="872"/>
                  </a:lnTo>
                  <a:lnTo>
                    <a:pt x="723" y="865"/>
                  </a:lnTo>
                  <a:lnTo>
                    <a:pt x="730" y="858"/>
                  </a:lnTo>
                  <a:lnTo>
                    <a:pt x="737" y="851"/>
                  </a:lnTo>
                  <a:lnTo>
                    <a:pt x="744" y="843"/>
                  </a:lnTo>
                  <a:lnTo>
                    <a:pt x="751" y="836"/>
                  </a:lnTo>
                  <a:lnTo>
                    <a:pt x="758" y="829"/>
                  </a:lnTo>
                  <a:lnTo>
                    <a:pt x="758" y="8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59" name="Freeform 118">
              <a:extLst>
                <a:ext uri="{FF2B5EF4-FFF2-40B4-BE49-F238E27FC236}">
                  <a16:creationId xmlns:a16="http://schemas.microsoft.com/office/drawing/2014/main" id="{D71EAE65-3391-4768-AB4B-7B3CBF582D2E}"/>
                </a:ext>
              </a:extLst>
            </p:cNvPr>
            <p:cNvSpPr>
              <a:spLocks/>
            </p:cNvSpPr>
            <p:nvPr/>
          </p:nvSpPr>
          <p:spPr bwMode="auto">
            <a:xfrm>
              <a:off x="3871913" y="4262438"/>
              <a:ext cx="769937" cy="227012"/>
            </a:xfrm>
            <a:custGeom>
              <a:avLst/>
              <a:gdLst>
                <a:gd name="T0" fmla="*/ 2147483646 w 794"/>
                <a:gd name="T1" fmla="*/ 2147483646 h 361"/>
                <a:gd name="T2" fmla="*/ 2147483646 w 794"/>
                <a:gd name="T3" fmla="*/ 2147483646 h 361"/>
                <a:gd name="T4" fmla="*/ 2147483646 w 794"/>
                <a:gd name="T5" fmla="*/ 2147483646 h 361"/>
                <a:gd name="T6" fmla="*/ 2147483646 w 794"/>
                <a:gd name="T7" fmla="*/ 2147483646 h 361"/>
                <a:gd name="T8" fmla="*/ 2147483646 w 794"/>
                <a:gd name="T9" fmla="*/ 2147483646 h 361"/>
                <a:gd name="T10" fmla="*/ 2147483646 w 794"/>
                <a:gd name="T11" fmla="*/ 2147483646 h 361"/>
                <a:gd name="T12" fmla="*/ 2147483646 w 794"/>
                <a:gd name="T13" fmla="*/ 2147483646 h 361"/>
                <a:gd name="T14" fmla="*/ 2147483646 w 794"/>
                <a:gd name="T15" fmla="*/ 2147483646 h 361"/>
                <a:gd name="T16" fmla="*/ 2147483646 w 794"/>
                <a:gd name="T17" fmla="*/ 2147483646 h 361"/>
                <a:gd name="T18" fmla="*/ 2147483646 w 794"/>
                <a:gd name="T19" fmla="*/ 2147483646 h 361"/>
                <a:gd name="T20" fmla="*/ 2147483646 w 794"/>
                <a:gd name="T21" fmla="*/ 2147483646 h 361"/>
                <a:gd name="T22" fmla="*/ 2147483646 w 794"/>
                <a:gd name="T23" fmla="*/ 2147483646 h 361"/>
                <a:gd name="T24" fmla="*/ 2147483646 w 794"/>
                <a:gd name="T25" fmla="*/ 2147483646 h 361"/>
                <a:gd name="T26" fmla="*/ 2147483646 w 794"/>
                <a:gd name="T27" fmla="*/ 2147483646 h 361"/>
                <a:gd name="T28" fmla="*/ 2147483646 w 794"/>
                <a:gd name="T29" fmla="*/ 2147483646 h 361"/>
                <a:gd name="T30" fmla="*/ 2147483646 w 794"/>
                <a:gd name="T31" fmla="*/ 2147483646 h 361"/>
                <a:gd name="T32" fmla="*/ 2147483646 w 794"/>
                <a:gd name="T33" fmla="*/ 2147483646 h 361"/>
                <a:gd name="T34" fmla="*/ 2147483646 w 794"/>
                <a:gd name="T35" fmla="*/ 2147483646 h 361"/>
                <a:gd name="T36" fmla="*/ 2147483646 w 794"/>
                <a:gd name="T37" fmla="*/ 2147483646 h 361"/>
                <a:gd name="T38" fmla="*/ 2147483646 w 794"/>
                <a:gd name="T39" fmla="*/ 2147483646 h 361"/>
                <a:gd name="T40" fmla="*/ 2147483646 w 794"/>
                <a:gd name="T41" fmla="*/ 2147483646 h 361"/>
                <a:gd name="T42" fmla="*/ 2147483646 w 794"/>
                <a:gd name="T43" fmla="*/ 2147483646 h 361"/>
                <a:gd name="T44" fmla="*/ 2147483646 w 794"/>
                <a:gd name="T45" fmla="*/ 2147483646 h 361"/>
                <a:gd name="T46" fmla="*/ 2147483646 w 794"/>
                <a:gd name="T47" fmla="*/ 2147483646 h 361"/>
                <a:gd name="T48" fmla="*/ 2147483646 w 794"/>
                <a:gd name="T49" fmla="*/ 2147483646 h 361"/>
                <a:gd name="T50" fmla="*/ 2147483646 w 794"/>
                <a:gd name="T51" fmla="*/ 2147483646 h 361"/>
                <a:gd name="T52" fmla="*/ 2147483646 w 794"/>
                <a:gd name="T53" fmla="*/ 2147483646 h 361"/>
                <a:gd name="T54" fmla="*/ 2147483646 w 794"/>
                <a:gd name="T55" fmla="*/ 2147483646 h 361"/>
                <a:gd name="T56" fmla="*/ 2147483646 w 794"/>
                <a:gd name="T57" fmla="*/ 2147483646 h 361"/>
                <a:gd name="T58" fmla="*/ 2147483646 w 794"/>
                <a:gd name="T59" fmla="*/ 2147483646 h 361"/>
                <a:gd name="T60" fmla="*/ 2147483646 w 794"/>
                <a:gd name="T61" fmla="*/ 2147483646 h 361"/>
                <a:gd name="T62" fmla="*/ 2147483646 w 794"/>
                <a:gd name="T63" fmla="*/ 0 h 361"/>
                <a:gd name="T64" fmla="*/ 2147483646 w 794"/>
                <a:gd name="T65" fmla="*/ 2147483646 h 361"/>
                <a:gd name="T66" fmla="*/ 2147483646 w 794"/>
                <a:gd name="T67" fmla="*/ 2147483646 h 361"/>
                <a:gd name="T68" fmla="*/ 2147483646 w 794"/>
                <a:gd name="T69" fmla="*/ 2147483646 h 361"/>
                <a:gd name="T70" fmla="*/ 2147483646 w 794"/>
                <a:gd name="T71" fmla="*/ 2147483646 h 361"/>
                <a:gd name="T72" fmla="*/ 2147483646 w 794"/>
                <a:gd name="T73" fmla="*/ 2147483646 h 361"/>
                <a:gd name="T74" fmla="*/ 2147483646 w 794"/>
                <a:gd name="T75" fmla="*/ 2147483646 h 361"/>
                <a:gd name="T76" fmla="*/ 2147483646 w 794"/>
                <a:gd name="T77" fmla="*/ 2147483646 h 361"/>
                <a:gd name="T78" fmla="*/ 2147483646 w 794"/>
                <a:gd name="T79" fmla="*/ 2147483646 h 361"/>
                <a:gd name="T80" fmla="*/ 2147483646 w 794"/>
                <a:gd name="T81" fmla="*/ 2147483646 h 361"/>
                <a:gd name="T82" fmla="*/ 2147483646 w 794"/>
                <a:gd name="T83" fmla="*/ 2147483646 h 36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94" h="361">
                  <a:moveTo>
                    <a:pt x="0" y="361"/>
                  </a:moveTo>
                  <a:lnTo>
                    <a:pt x="7" y="354"/>
                  </a:lnTo>
                  <a:lnTo>
                    <a:pt x="7" y="340"/>
                  </a:lnTo>
                  <a:lnTo>
                    <a:pt x="21" y="326"/>
                  </a:lnTo>
                  <a:lnTo>
                    <a:pt x="21" y="312"/>
                  </a:lnTo>
                  <a:lnTo>
                    <a:pt x="35" y="297"/>
                  </a:lnTo>
                  <a:lnTo>
                    <a:pt x="35" y="283"/>
                  </a:lnTo>
                  <a:lnTo>
                    <a:pt x="50" y="269"/>
                  </a:lnTo>
                  <a:lnTo>
                    <a:pt x="50" y="255"/>
                  </a:lnTo>
                  <a:lnTo>
                    <a:pt x="57" y="248"/>
                  </a:lnTo>
                  <a:lnTo>
                    <a:pt x="71" y="234"/>
                  </a:lnTo>
                  <a:lnTo>
                    <a:pt x="71" y="227"/>
                  </a:lnTo>
                  <a:lnTo>
                    <a:pt x="78" y="219"/>
                  </a:lnTo>
                  <a:lnTo>
                    <a:pt x="85" y="219"/>
                  </a:lnTo>
                  <a:lnTo>
                    <a:pt x="92" y="219"/>
                  </a:lnTo>
                  <a:lnTo>
                    <a:pt x="99" y="219"/>
                  </a:lnTo>
                  <a:lnTo>
                    <a:pt x="106" y="219"/>
                  </a:lnTo>
                  <a:lnTo>
                    <a:pt x="113" y="219"/>
                  </a:lnTo>
                  <a:lnTo>
                    <a:pt x="128" y="234"/>
                  </a:lnTo>
                  <a:lnTo>
                    <a:pt x="128" y="248"/>
                  </a:lnTo>
                  <a:lnTo>
                    <a:pt x="142" y="262"/>
                  </a:lnTo>
                  <a:lnTo>
                    <a:pt x="142" y="276"/>
                  </a:lnTo>
                  <a:lnTo>
                    <a:pt x="149" y="283"/>
                  </a:lnTo>
                  <a:lnTo>
                    <a:pt x="149" y="297"/>
                  </a:lnTo>
                  <a:lnTo>
                    <a:pt x="163" y="312"/>
                  </a:lnTo>
                  <a:lnTo>
                    <a:pt x="163" y="326"/>
                  </a:lnTo>
                  <a:lnTo>
                    <a:pt x="170" y="319"/>
                  </a:lnTo>
                  <a:lnTo>
                    <a:pt x="177" y="312"/>
                  </a:lnTo>
                  <a:lnTo>
                    <a:pt x="184" y="312"/>
                  </a:lnTo>
                  <a:lnTo>
                    <a:pt x="191" y="312"/>
                  </a:lnTo>
                  <a:lnTo>
                    <a:pt x="198" y="312"/>
                  </a:lnTo>
                  <a:lnTo>
                    <a:pt x="213" y="297"/>
                  </a:lnTo>
                  <a:lnTo>
                    <a:pt x="213" y="283"/>
                  </a:lnTo>
                  <a:lnTo>
                    <a:pt x="220" y="276"/>
                  </a:lnTo>
                  <a:lnTo>
                    <a:pt x="227" y="269"/>
                  </a:lnTo>
                  <a:lnTo>
                    <a:pt x="234" y="262"/>
                  </a:lnTo>
                  <a:lnTo>
                    <a:pt x="241" y="255"/>
                  </a:lnTo>
                  <a:lnTo>
                    <a:pt x="248" y="248"/>
                  </a:lnTo>
                  <a:lnTo>
                    <a:pt x="262" y="234"/>
                  </a:lnTo>
                  <a:lnTo>
                    <a:pt x="262" y="227"/>
                  </a:lnTo>
                  <a:lnTo>
                    <a:pt x="269" y="219"/>
                  </a:lnTo>
                  <a:lnTo>
                    <a:pt x="276" y="212"/>
                  </a:lnTo>
                  <a:lnTo>
                    <a:pt x="291" y="198"/>
                  </a:lnTo>
                  <a:lnTo>
                    <a:pt x="284" y="198"/>
                  </a:lnTo>
                  <a:lnTo>
                    <a:pt x="291" y="212"/>
                  </a:lnTo>
                  <a:lnTo>
                    <a:pt x="298" y="212"/>
                  </a:lnTo>
                  <a:lnTo>
                    <a:pt x="312" y="198"/>
                  </a:lnTo>
                  <a:lnTo>
                    <a:pt x="312" y="184"/>
                  </a:lnTo>
                  <a:lnTo>
                    <a:pt x="319" y="177"/>
                  </a:lnTo>
                  <a:lnTo>
                    <a:pt x="326" y="170"/>
                  </a:lnTo>
                  <a:lnTo>
                    <a:pt x="333" y="177"/>
                  </a:lnTo>
                  <a:lnTo>
                    <a:pt x="340" y="184"/>
                  </a:lnTo>
                  <a:lnTo>
                    <a:pt x="347" y="184"/>
                  </a:lnTo>
                  <a:lnTo>
                    <a:pt x="354" y="177"/>
                  </a:lnTo>
                  <a:lnTo>
                    <a:pt x="361" y="170"/>
                  </a:lnTo>
                  <a:lnTo>
                    <a:pt x="369" y="163"/>
                  </a:lnTo>
                  <a:lnTo>
                    <a:pt x="376" y="156"/>
                  </a:lnTo>
                  <a:lnTo>
                    <a:pt x="383" y="149"/>
                  </a:lnTo>
                  <a:lnTo>
                    <a:pt x="397" y="134"/>
                  </a:lnTo>
                  <a:lnTo>
                    <a:pt x="397" y="127"/>
                  </a:lnTo>
                  <a:lnTo>
                    <a:pt x="404" y="120"/>
                  </a:lnTo>
                  <a:lnTo>
                    <a:pt x="411" y="113"/>
                  </a:lnTo>
                  <a:lnTo>
                    <a:pt x="418" y="106"/>
                  </a:lnTo>
                  <a:lnTo>
                    <a:pt x="418" y="92"/>
                  </a:lnTo>
                  <a:lnTo>
                    <a:pt x="425" y="99"/>
                  </a:lnTo>
                  <a:lnTo>
                    <a:pt x="432" y="106"/>
                  </a:lnTo>
                  <a:lnTo>
                    <a:pt x="439" y="99"/>
                  </a:lnTo>
                  <a:lnTo>
                    <a:pt x="454" y="85"/>
                  </a:lnTo>
                  <a:lnTo>
                    <a:pt x="454" y="78"/>
                  </a:lnTo>
                  <a:lnTo>
                    <a:pt x="461" y="71"/>
                  </a:lnTo>
                  <a:lnTo>
                    <a:pt x="468" y="64"/>
                  </a:lnTo>
                  <a:lnTo>
                    <a:pt x="475" y="57"/>
                  </a:lnTo>
                  <a:lnTo>
                    <a:pt x="482" y="57"/>
                  </a:lnTo>
                  <a:lnTo>
                    <a:pt x="489" y="49"/>
                  </a:lnTo>
                  <a:lnTo>
                    <a:pt x="496" y="42"/>
                  </a:lnTo>
                  <a:lnTo>
                    <a:pt x="503" y="35"/>
                  </a:lnTo>
                  <a:lnTo>
                    <a:pt x="510" y="28"/>
                  </a:lnTo>
                  <a:lnTo>
                    <a:pt x="517" y="21"/>
                  </a:lnTo>
                  <a:lnTo>
                    <a:pt x="525" y="14"/>
                  </a:lnTo>
                  <a:lnTo>
                    <a:pt x="532" y="14"/>
                  </a:lnTo>
                  <a:lnTo>
                    <a:pt x="539" y="14"/>
                  </a:lnTo>
                  <a:lnTo>
                    <a:pt x="546" y="14"/>
                  </a:lnTo>
                  <a:lnTo>
                    <a:pt x="560" y="28"/>
                  </a:lnTo>
                  <a:lnTo>
                    <a:pt x="560" y="35"/>
                  </a:lnTo>
                  <a:lnTo>
                    <a:pt x="567" y="42"/>
                  </a:lnTo>
                  <a:lnTo>
                    <a:pt x="567" y="57"/>
                  </a:lnTo>
                  <a:lnTo>
                    <a:pt x="574" y="64"/>
                  </a:lnTo>
                  <a:lnTo>
                    <a:pt x="588" y="64"/>
                  </a:lnTo>
                  <a:lnTo>
                    <a:pt x="588" y="57"/>
                  </a:lnTo>
                  <a:lnTo>
                    <a:pt x="595" y="49"/>
                  </a:lnTo>
                  <a:lnTo>
                    <a:pt x="602" y="42"/>
                  </a:lnTo>
                  <a:lnTo>
                    <a:pt x="610" y="35"/>
                  </a:lnTo>
                  <a:lnTo>
                    <a:pt x="617" y="28"/>
                  </a:lnTo>
                  <a:lnTo>
                    <a:pt x="631" y="14"/>
                  </a:lnTo>
                  <a:lnTo>
                    <a:pt x="631" y="7"/>
                  </a:lnTo>
                  <a:lnTo>
                    <a:pt x="638" y="0"/>
                  </a:lnTo>
                  <a:lnTo>
                    <a:pt x="645" y="0"/>
                  </a:lnTo>
                  <a:lnTo>
                    <a:pt x="652" y="7"/>
                  </a:lnTo>
                  <a:lnTo>
                    <a:pt x="659" y="14"/>
                  </a:lnTo>
                  <a:lnTo>
                    <a:pt x="659" y="21"/>
                  </a:lnTo>
                  <a:lnTo>
                    <a:pt x="666" y="28"/>
                  </a:lnTo>
                  <a:lnTo>
                    <a:pt x="666" y="42"/>
                  </a:lnTo>
                  <a:lnTo>
                    <a:pt x="673" y="49"/>
                  </a:lnTo>
                  <a:lnTo>
                    <a:pt x="680" y="57"/>
                  </a:lnTo>
                  <a:lnTo>
                    <a:pt x="695" y="71"/>
                  </a:lnTo>
                  <a:lnTo>
                    <a:pt x="695" y="92"/>
                  </a:lnTo>
                  <a:lnTo>
                    <a:pt x="709" y="106"/>
                  </a:lnTo>
                  <a:lnTo>
                    <a:pt x="709" y="127"/>
                  </a:lnTo>
                  <a:lnTo>
                    <a:pt x="716" y="134"/>
                  </a:lnTo>
                  <a:lnTo>
                    <a:pt x="716" y="149"/>
                  </a:lnTo>
                  <a:lnTo>
                    <a:pt x="723" y="156"/>
                  </a:lnTo>
                  <a:lnTo>
                    <a:pt x="723" y="170"/>
                  </a:lnTo>
                  <a:lnTo>
                    <a:pt x="730" y="177"/>
                  </a:lnTo>
                  <a:lnTo>
                    <a:pt x="730" y="198"/>
                  </a:lnTo>
                  <a:lnTo>
                    <a:pt x="737" y="205"/>
                  </a:lnTo>
                  <a:lnTo>
                    <a:pt x="737" y="219"/>
                  </a:lnTo>
                  <a:lnTo>
                    <a:pt x="744" y="227"/>
                  </a:lnTo>
                  <a:lnTo>
                    <a:pt x="744" y="241"/>
                  </a:lnTo>
                  <a:lnTo>
                    <a:pt x="751" y="248"/>
                  </a:lnTo>
                  <a:lnTo>
                    <a:pt x="751" y="262"/>
                  </a:lnTo>
                  <a:lnTo>
                    <a:pt x="758" y="269"/>
                  </a:lnTo>
                  <a:lnTo>
                    <a:pt x="758" y="290"/>
                  </a:lnTo>
                  <a:lnTo>
                    <a:pt x="765" y="297"/>
                  </a:lnTo>
                  <a:lnTo>
                    <a:pt x="765" y="312"/>
                  </a:lnTo>
                  <a:lnTo>
                    <a:pt x="780" y="326"/>
                  </a:lnTo>
                  <a:lnTo>
                    <a:pt x="773" y="326"/>
                  </a:lnTo>
                  <a:lnTo>
                    <a:pt x="780" y="319"/>
                  </a:lnTo>
                  <a:lnTo>
                    <a:pt x="794" y="30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60" name="Freeform 119">
              <a:extLst>
                <a:ext uri="{FF2B5EF4-FFF2-40B4-BE49-F238E27FC236}">
                  <a16:creationId xmlns:a16="http://schemas.microsoft.com/office/drawing/2014/main" id="{6C477E0D-26C5-44B1-A3FD-C8A903EE2954}"/>
                </a:ext>
              </a:extLst>
            </p:cNvPr>
            <p:cNvSpPr>
              <a:spLocks/>
            </p:cNvSpPr>
            <p:nvPr/>
          </p:nvSpPr>
          <p:spPr bwMode="auto">
            <a:xfrm>
              <a:off x="4641850" y="4314825"/>
              <a:ext cx="617538" cy="214313"/>
            </a:xfrm>
            <a:custGeom>
              <a:avLst/>
              <a:gdLst>
                <a:gd name="T0" fmla="*/ 0 w 638"/>
                <a:gd name="T1" fmla="*/ 2147483646 h 340"/>
                <a:gd name="T2" fmla="*/ 2147483646 w 638"/>
                <a:gd name="T3" fmla="*/ 2147483646 h 340"/>
                <a:gd name="T4" fmla="*/ 2147483646 w 638"/>
                <a:gd name="T5" fmla="*/ 2147483646 h 340"/>
                <a:gd name="T6" fmla="*/ 2147483646 w 638"/>
                <a:gd name="T7" fmla="*/ 2147483646 h 340"/>
                <a:gd name="T8" fmla="*/ 2147483646 w 638"/>
                <a:gd name="T9" fmla="*/ 2147483646 h 340"/>
                <a:gd name="T10" fmla="*/ 2147483646 w 638"/>
                <a:gd name="T11" fmla="*/ 2147483646 h 340"/>
                <a:gd name="T12" fmla="*/ 2147483646 w 638"/>
                <a:gd name="T13" fmla="*/ 2147483646 h 340"/>
                <a:gd name="T14" fmla="*/ 2147483646 w 638"/>
                <a:gd name="T15" fmla="*/ 2147483646 h 340"/>
                <a:gd name="T16" fmla="*/ 2147483646 w 638"/>
                <a:gd name="T17" fmla="*/ 2147483646 h 340"/>
                <a:gd name="T18" fmla="*/ 2147483646 w 638"/>
                <a:gd name="T19" fmla="*/ 2147483646 h 340"/>
                <a:gd name="T20" fmla="*/ 2147483646 w 638"/>
                <a:gd name="T21" fmla="*/ 2147483646 h 340"/>
                <a:gd name="T22" fmla="*/ 2147483646 w 638"/>
                <a:gd name="T23" fmla="*/ 2147483646 h 340"/>
                <a:gd name="T24" fmla="*/ 2147483646 w 638"/>
                <a:gd name="T25" fmla="*/ 2147483646 h 340"/>
                <a:gd name="T26" fmla="*/ 2147483646 w 638"/>
                <a:gd name="T27" fmla="*/ 2147483646 h 340"/>
                <a:gd name="T28" fmla="*/ 2147483646 w 638"/>
                <a:gd name="T29" fmla="*/ 2147483646 h 340"/>
                <a:gd name="T30" fmla="*/ 2147483646 w 638"/>
                <a:gd name="T31" fmla="*/ 2147483646 h 340"/>
                <a:gd name="T32" fmla="*/ 2147483646 w 638"/>
                <a:gd name="T33" fmla="*/ 2147483646 h 340"/>
                <a:gd name="T34" fmla="*/ 2147483646 w 638"/>
                <a:gd name="T35" fmla="*/ 2147483646 h 340"/>
                <a:gd name="T36" fmla="*/ 2147483646 w 638"/>
                <a:gd name="T37" fmla="*/ 2147483646 h 340"/>
                <a:gd name="T38" fmla="*/ 2147483646 w 638"/>
                <a:gd name="T39" fmla="*/ 2147483646 h 340"/>
                <a:gd name="T40" fmla="*/ 2147483646 w 638"/>
                <a:gd name="T41" fmla="*/ 2147483646 h 340"/>
                <a:gd name="T42" fmla="*/ 2147483646 w 638"/>
                <a:gd name="T43" fmla="*/ 2147483646 h 340"/>
                <a:gd name="T44" fmla="*/ 2147483646 w 638"/>
                <a:gd name="T45" fmla="*/ 2147483646 h 340"/>
                <a:gd name="T46" fmla="*/ 2147483646 w 638"/>
                <a:gd name="T47" fmla="*/ 2147483646 h 340"/>
                <a:gd name="T48" fmla="*/ 2147483646 w 638"/>
                <a:gd name="T49" fmla="*/ 2147483646 h 340"/>
                <a:gd name="T50" fmla="*/ 2147483646 w 638"/>
                <a:gd name="T51" fmla="*/ 2147483646 h 340"/>
                <a:gd name="T52" fmla="*/ 2147483646 w 638"/>
                <a:gd name="T53" fmla="*/ 2147483646 h 340"/>
                <a:gd name="T54" fmla="*/ 2147483646 w 638"/>
                <a:gd name="T55" fmla="*/ 2147483646 h 340"/>
                <a:gd name="T56" fmla="*/ 2147483646 w 638"/>
                <a:gd name="T57" fmla="*/ 2147483646 h 340"/>
                <a:gd name="T58" fmla="*/ 2147483646 w 638"/>
                <a:gd name="T59" fmla="*/ 2147483646 h 340"/>
                <a:gd name="T60" fmla="*/ 2147483646 w 638"/>
                <a:gd name="T61" fmla="*/ 2147483646 h 340"/>
                <a:gd name="T62" fmla="*/ 2147483646 w 638"/>
                <a:gd name="T63" fmla="*/ 2147483646 h 340"/>
                <a:gd name="T64" fmla="*/ 2147483646 w 638"/>
                <a:gd name="T65" fmla="*/ 2147483646 h 340"/>
                <a:gd name="T66" fmla="*/ 2147483646 w 638"/>
                <a:gd name="T67" fmla="*/ 0 h 340"/>
                <a:gd name="T68" fmla="*/ 2147483646 w 638"/>
                <a:gd name="T69" fmla="*/ 2147483646 h 340"/>
                <a:gd name="T70" fmla="*/ 2147483646 w 638"/>
                <a:gd name="T71" fmla="*/ 2147483646 h 340"/>
                <a:gd name="T72" fmla="*/ 2147483646 w 638"/>
                <a:gd name="T73" fmla="*/ 2147483646 h 340"/>
                <a:gd name="T74" fmla="*/ 2147483646 w 638"/>
                <a:gd name="T75" fmla="*/ 2147483646 h 340"/>
                <a:gd name="T76" fmla="*/ 2147483646 w 638"/>
                <a:gd name="T77" fmla="*/ 2147483646 h 340"/>
                <a:gd name="T78" fmla="*/ 2147483646 w 638"/>
                <a:gd name="T79" fmla="*/ 2147483646 h 340"/>
                <a:gd name="T80" fmla="*/ 2147483646 w 638"/>
                <a:gd name="T81" fmla="*/ 2147483646 h 340"/>
                <a:gd name="T82" fmla="*/ 2147483646 w 638"/>
                <a:gd name="T83" fmla="*/ 2147483646 h 340"/>
                <a:gd name="T84" fmla="*/ 2147483646 w 638"/>
                <a:gd name="T85" fmla="*/ 2147483646 h 340"/>
                <a:gd name="T86" fmla="*/ 2147483646 w 638"/>
                <a:gd name="T87" fmla="*/ 2147483646 h 340"/>
                <a:gd name="T88" fmla="*/ 2147483646 w 638"/>
                <a:gd name="T89" fmla="*/ 2147483646 h 340"/>
                <a:gd name="T90" fmla="*/ 2147483646 w 638"/>
                <a:gd name="T91" fmla="*/ 2147483646 h 340"/>
                <a:gd name="T92" fmla="*/ 2147483646 w 638"/>
                <a:gd name="T93" fmla="*/ 2147483646 h 340"/>
                <a:gd name="T94" fmla="*/ 2147483646 w 638"/>
                <a:gd name="T95" fmla="*/ 2147483646 h 340"/>
                <a:gd name="T96" fmla="*/ 2147483646 w 638"/>
                <a:gd name="T97" fmla="*/ 2147483646 h 340"/>
                <a:gd name="T98" fmla="*/ 2147483646 w 638"/>
                <a:gd name="T99" fmla="*/ 2147483646 h 340"/>
                <a:gd name="T100" fmla="*/ 2147483646 w 638"/>
                <a:gd name="T101" fmla="*/ 2147483646 h 340"/>
                <a:gd name="T102" fmla="*/ 2147483646 w 638"/>
                <a:gd name="T103" fmla="*/ 2147483646 h 340"/>
                <a:gd name="T104" fmla="*/ 2147483646 w 638"/>
                <a:gd name="T105" fmla="*/ 2147483646 h 340"/>
                <a:gd name="T106" fmla="*/ 2147483646 w 638"/>
                <a:gd name="T107" fmla="*/ 2147483646 h 340"/>
                <a:gd name="T108" fmla="*/ 2147483646 w 638"/>
                <a:gd name="T109" fmla="*/ 2147483646 h 340"/>
                <a:gd name="T110" fmla="*/ 2147483646 w 638"/>
                <a:gd name="T111" fmla="*/ 2147483646 h 3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638" h="340">
                  <a:moveTo>
                    <a:pt x="0" y="220"/>
                  </a:moveTo>
                  <a:lnTo>
                    <a:pt x="0" y="205"/>
                  </a:lnTo>
                  <a:lnTo>
                    <a:pt x="14" y="191"/>
                  </a:lnTo>
                  <a:lnTo>
                    <a:pt x="14" y="177"/>
                  </a:lnTo>
                  <a:lnTo>
                    <a:pt x="21" y="170"/>
                  </a:lnTo>
                  <a:lnTo>
                    <a:pt x="21" y="163"/>
                  </a:lnTo>
                  <a:lnTo>
                    <a:pt x="28" y="156"/>
                  </a:lnTo>
                  <a:lnTo>
                    <a:pt x="28" y="149"/>
                  </a:lnTo>
                  <a:lnTo>
                    <a:pt x="35" y="142"/>
                  </a:lnTo>
                  <a:lnTo>
                    <a:pt x="35" y="127"/>
                  </a:lnTo>
                  <a:lnTo>
                    <a:pt x="49" y="113"/>
                  </a:lnTo>
                  <a:lnTo>
                    <a:pt x="49" y="99"/>
                  </a:lnTo>
                  <a:lnTo>
                    <a:pt x="64" y="85"/>
                  </a:lnTo>
                  <a:lnTo>
                    <a:pt x="64" y="71"/>
                  </a:lnTo>
                  <a:lnTo>
                    <a:pt x="71" y="64"/>
                  </a:lnTo>
                  <a:lnTo>
                    <a:pt x="78" y="57"/>
                  </a:lnTo>
                  <a:lnTo>
                    <a:pt x="85" y="49"/>
                  </a:lnTo>
                  <a:lnTo>
                    <a:pt x="99" y="35"/>
                  </a:lnTo>
                  <a:lnTo>
                    <a:pt x="99" y="28"/>
                  </a:lnTo>
                  <a:lnTo>
                    <a:pt x="106" y="28"/>
                  </a:lnTo>
                  <a:lnTo>
                    <a:pt x="113" y="35"/>
                  </a:lnTo>
                  <a:lnTo>
                    <a:pt x="120" y="42"/>
                  </a:lnTo>
                  <a:lnTo>
                    <a:pt x="120" y="49"/>
                  </a:lnTo>
                  <a:lnTo>
                    <a:pt x="127" y="57"/>
                  </a:lnTo>
                  <a:lnTo>
                    <a:pt x="127" y="71"/>
                  </a:lnTo>
                  <a:lnTo>
                    <a:pt x="142" y="85"/>
                  </a:lnTo>
                  <a:lnTo>
                    <a:pt x="142" y="99"/>
                  </a:lnTo>
                  <a:lnTo>
                    <a:pt x="156" y="113"/>
                  </a:lnTo>
                  <a:lnTo>
                    <a:pt x="156" y="127"/>
                  </a:lnTo>
                  <a:lnTo>
                    <a:pt x="163" y="134"/>
                  </a:lnTo>
                  <a:lnTo>
                    <a:pt x="163" y="149"/>
                  </a:lnTo>
                  <a:lnTo>
                    <a:pt x="177" y="163"/>
                  </a:lnTo>
                  <a:lnTo>
                    <a:pt x="177" y="177"/>
                  </a:lnTo>
                  <a:lnTo>
                    <a:pt x="184" y="184"/>
                  </a:lnTo>
                  <a:lnTo>
                    <a:pt x="191" y="177"/>
                  </a:lnTo>
                  <a:lnTo>
                    <a:pt x="198" y="170"/>
                  </a:lnTo>
                  <a:lnTo>
                    <a:pt x="205" y="163"/>
                  </a:lnTo>
                  <a:lnTo>
                    <a:pt x="212" y="163"/>
                  </a:lnTo>
                  <a:lnTo>
                    <a:pt x="227" y="163"/>
                  </a:lnTo>
                  <a:lnTo>
                    <a:pt x="234" y="156"/>
                  </a:lnTo>
                  <a:lnTo>
                    <a:pt x="248" y="142"/>
                  </a:lnTo>
                  <a:lnTo>
                    <a:pt x="248" y="127"/>
                  </a:lnTo>
                  <a:lnTo>
                    <a:pt x="255" y="120"/>
                  </a:lnTo>
                  <a:lnTo>
                    <a:pt x="255" y="113"/>
                  </a:lnTo>
                  <a:lnTo>
                    <a:pt x="262" y="106"/>
                  </a:lnTo>
                  <a:lnTo>
                    <a:pt x="262" y="92"/>
                  </a:lnTo>
                  <a:lnTo>
                    <a:pt x="269" y="85"/>
                  </a:lnTo>
                  <a:lnTo>
                    <a:pt x="276" y="85"/>
                  </a:lnTo>
                  <a:lnTo>
                    <a:pt x="283" y="85"/>
                  </a:lnTo>
                  <a:lnTo>
                    <a:pt x="290" y="85"/>
                  </a:lnTo>
                  <a:lnTo>
                    <a:pt x="298" y="78"/>
                  </a:lnTo>
                  <a:lnTo>
                    <a:pt x="305" y="78"/>
                  </a:lnTo>
                  <a:lnTo>
                    <a:pt x="312" y="85"/>
                  </a:lnTo>
                  <a:lnTo>
                    <a:pt x="326" y="99"/>
                  </a:lnTo>
                  <a:lnTo>
                    <a:pt x="326" y="106"/>
                  </a:lnTo>
                  <a:lnTo>
                    <a:pt x="333" y="106"/>
                  </a:lnTo>
                  <a:lnTo>
                    <a:pt x="340" y="99"/>
                  </a:lnTo>
                  <a:lnTo>
                    <a:pt x="340" y="92"/>
                  </a:lnTo>
                  <a:lnTo>
                    <a:pt x="347" y="85"/>
                  </a:lnTo>
                  <a:lnTo>
                    <a:pt x="347" y="71"/>
                  </a:lnTo>
                  <a:lnTo>
                    <a:pt x="361" y="57"/>
                  </a:lnTo>
                  <a:lnTo>
                    <a:pt x="361" y="49"/>
                  </a:lnTo>
                  <a:lnTo>
                    <a:pt x="368" y="49"/>
                  </a:lnTo>
                  <a:lnTo>
                    <a:pt x="375" y="42"/>
                  </a:lnTo>
                  <a:lnTo>
                    <a:pt x="383" y="35"/>
                  </a:lnTo>
                  <a:lnTo>
                    <a:pt x="390" y="28"/>
                  </a:lnTo>
                  <a:lnTo>
                    <a:pt x="404" y="14"/>
                  </a:lnTo>
                  <a:lnTo>
                    <a:pt x="404" y="0"/>
                  </a:lnTo>
                  <a:lnTo>
                    <a:pt x="411" y="7"/>
                  </a:lnTo>
                  <a:lnTo>
                    <a:pt x="418" y="14"/>
                  </a:lnTo>
                  <a:lnTo>
                    <a:pt x="425" y="21"/>
                  </a:lnTo>
                  <a:lnTo>
                    <a:pt x="432" y="28"/>
                  </a:lnTo>
                  <a:lnTo>
                    <a:pt x="439" y="35"/>
                  </a:lnTo>
                  <a:lnTo>
                    <a:pt x="446" y="42"/>
                  </a:lnTo>
                  <a:lnTo>
                    <a:pt x="453" y="49"/>
                  </a:lnTo>
                  <a:lnTo>
                    <a:pt x="453" y="57"/>
                  </a:lnTo>
                  <a:lnTo>
                    <a:pt x="468" y="71"/>
                  </a:lnTo>
                  <a:lnTo>
                    <a:pt x="468" y="78"/>
                  </a:lnTo>
                  <a:lnTo>
                    <a:pt x="475" y="85"/>
                  </a:lnTo>
                  <a:lnTo>
                    <a:pt x="482" y="78"/>
                  </a:lnTo>
                  <a:lnTo>
                    <a:pt x="489" y="71"/>
                  </a:lnTo>
                  <a:lnTo>
                    <a:pt x="503" y="57"/>
                  </a:lnTo>
                  <a:lnTo>
                    <a:pt x="503" y="49"/>
                  </a:lnTo>
                  <a:lnTo>
                    <a:pt x="503" y="57"/>
                  </a:lnTo>
                  <a:lnTo>
                    <a:pt x="510" y="57"/>
                  </a:lnTo>
                  <a:lnTo>
                    <a:pt x="517" y="49"/>
                  </a:lnTo>
                  <a:lnTo>
                    <a:pt x="524" y="57"/>
                  </a:lnTo>
                  <a:lnTo>
                    <a:pt x="531" y="64"/>
                  </a:lnTo>
                  <a:lnTo>
                    <a:pt x="538" y="71"/>
                  </a:lnTo>
                  <a:lnTo>
                    <a:pt x="546" y="78"/>
                  </a:lnTo>
                  <a:lnTo>
                    <a:pt x="553" y="85"/>
                  </a:lnTo>
                  <a:lnTo>
                    <a:pt x="560" y="92"/>
                  </a:lnTo>
                  <a:lnTo>
                    <a:pt x="574" y="106"/>
                  </a:lnTo>
                  <a:lnTo>
                    <a:pt x="574" y="120"/>
                  </a:lnTo>
                  <a:lnTo>
                    <a:pt x="581" y="127"/>
                  </a:lnTo>
                  <a:lnTo>
                    <a:pt x="581" y="142"/>
                  </a:lnTo>
                  <a:lnTo>
                    <a:pt x="588" y="149"/>
                  </a:lnTo>
                  <a:lnTo>
                    <a:pt x="588" y="163"/>
                  </a:lnTo>
                  <a:lnTo>
                    <a:pt x="595" y="170"/>
                  </a:lnTo>
                  <a:lnTo>
                    <a:pt x="595" y="191"/>
                  </a:lnTo>
                  <a:lnTo>
                    <a:pt x="602" y="198"/>
                  </a:lnTo>
                  <a:lnTo>
                    <a:pt x="602" y="227"/>
                  </a:lnTo>
                  <a:lnTo>
                    <a:pt x="609" y="234"/>
                  </a:lnTo>
                  <a:lnTo>
                    <a:pt x="609" y="255"/>
                  </a:lnTo>
                  <a:lnTo>
                    <a:pt x="616" y="262"/>
                  </a:lnTo>
                  <a:lnTo>
                    <a:pt x="616" y="283"/>
                  </a:lnTo>
                  <a:lnTo>
                    <a:pt x="624" y="290"/>
                  </a:lnTo>
                  <a:lnTo>
                    <a:pt x="624" y="297"/>
                  </a:lnTo>
                  <a:lnTo>
                    <a:pt x="631" y="305"/>
                  </a:lnTo>
                  <a:lnTo>
                    <a:pt x="631" y="319"/>
                  </a:lnTo>
                  <a:lnTo>
                    <a:pt x="638" y="326"/>
                  </a:lnTo>
                  <a:lnTo>
                    <a:pt x="638" y="34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grpSp>
      <p:sp>
        <p:nvSpPr>
          <p:cNvPr id="868" name="Rectangle 867">
            <a:extLst>
              <a:ext uri="{FF2B5EF4-FFF2-40B4-BE49-F238E27FC236}">
                <a16:creationId xmlns:a16="http://schemas.microsoft.com/office/drawing/2014/main" id="{7E85BE47-C595-47CC-BA0B-24A3BF8A6A75}"/>
              </a:ext>
            </a:extLst>
          </p:cNvPr>
          <p:cNvSpPr/>
          <p:nvPr/>
        </p:nvSpPr>
        <p:spPr>
          <a:xfrm>
            <a:off x="480170" y="1170985"/>
            <a:ext cx="3933641" cy="262393"/>
          </a:xfrm>
          <a:prstGeom prst="rect">
            <a:avLst/>
          </a:pr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9" name="Rectangle 868">
            <a:extLst>
              <a:ext uri="{FF2B5EF4-FFF2-40B4-BE49-F238E27FC236}">
                <a16:creationId xmlns:a16="http://schemas.microsoft.com/office/drawing/2014/main" id="{5E656E0C-3FBC-4322-9E71-C6B7A28F4981}"/>
              </a:ext>
            </a:extLst>
          </p:cNvPr>
          <p:cNvSpPr/>
          <p:nvPr/>
        </p:nvSpPr>
        <p:spPr bwMode="auto">
          <a:xfrm>
            <a:off x="2452039" y="55659"/>
            <a:ext cx="1961772" cy="824944"/>
          </a:xfrm>
          <a:prstGeom prst="rect">
            <a:avLst/>
          </a:prstGeom>
          <a:solidFill>
            <a:srgbClr val="E5F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870" name="Arc 869">
            <a:extLst>
              <a:ext uri="{FF2B5EF4-FFF2-40B4-BE49-F238E27FC236}">
                <a16:creationId xmlns:a16="http://schemas.microsoft.com/office/drawing/2014/main" id="{B8955E4D-5B49-4049-9557-E42819A6BF2E}"/>
              </a:ext>
            </a:extLst>
          </p:cNvPr>
          <p:cNvSpPr/>
          <p:nvPr/>
        </p:nvSpPr>
        <p:spPr bwMode="auto">
          <a:xfrm>
            <a:off x="1211488" y="211137"/>
            <a:ext cx="309279" cy="501027"/>
          </a:xfrm>
          <a:prstGeom prst="arc">
            <a:avLst>
              <a:gd name="adj1" fmla="val 12287463"/>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871" name="Line 25">
            <a:extLst>
              <a:ext uri="{FF2B5EF4-FFF2-40B4-BE49-F238E27FC236}">
                <a16:creationId xmlns:a16="http://schemas.microsoft.com/office/drawing/2014/main" id="{2BC63F82-8189-43F0-9B90-13A4B90F95FB}"/>
              </a:ext>
            </a:extLst>
          </p:cNvPr>
          <p:cNvSpPr>
            <a:spLocks noChangeShapeType="1"/>
          </p:cNvSpPr>
          <p:nvPr/>
        </p:nvSpPr>
        <p:spPr bwMode="auto">
          <a:xfrm>
            <a:off x="515611" y="901096"/>
            <a:ext cx="3842360" cy="0"/>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872" name="Line 26">
            <a:extLst>
              <a:ext uri="{FF2B5EF4-FFF2-40B4-BE49-F238E27FC236}">
                <a16:creationId xmlns:a16="http://schemas.microsoft.com/office/drawing/2014/main" id="{A5061626-E5E8-44B3-B240-F9DCA60FC4C8}"/>
              </a:ext>
            </a:extLst>
          </p:cNvPr>
          <p:cNvSpPr>
            <a:spLocks noChangeShapeType="1"/>
          </p:cNvSpPr>
          <p:nvPr/>
        </p:nvSpPr>
        <p:spPr bwMode="auto">
          <a:xfrm flipV="1">
            <a:off x="515611"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873" name="Line 27">
            <a:extLst>
              <a:ext uri="{FF2B5EF4-FFF2-40B4-BE49-F238E27FC236}">
                <a16:creationId xmlns:a16="http://schemas.microsoft.com/office/drawing/2014/main" id="{F066E601-F0B1-4852-90DB-C97654521713}"/>
              </a:ext>
            </a:extLst>
          </p:cNvPr>
          <p:cNvSpPr>
            <a:spLocks noChangeShapeType="1"/>
          </p:cNvSpPr>
          <p:nvPr/>
        </p:nvSpPr>
        <p:spPr bwMode="auto">
          <a:xfrm flipV="1">
            <a:off x="900063"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874" name="Line 28">
            <a:extLst>
              <a:ext uri="{FF2B5EF4-FFF2-40B4-BE49-F238E27FC236}">
                <a16:creationId xmlns:a16="http://schemas.microsoft.com/office/drawing/2014/main" id="{0AA35841-4892-403A-9C74-C9BCD73E09F7}"/>
              </a:ext>
            </a:extLst>
          </p:cNvPr>
          <p:cNvSpPr>
            <a:spLocks noChangeShapeType="1"/>
          </p:cNvSpPr>
          <p:nvPr/>
        </p:nvSpPr>
        <p:spPr bwMode="auto">
          <a:xfrm flipV="1">
            <a:off x="1284513"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875" name="Line 29">
            <a:extLst>
              <a:ext uri="{FF2B5EF4-FFF2-40B4-BE49-F238E27FC236}">
                <a16:creationId xmlns:a16="http://schemas.microsoft.com/office/drawing/2014/main" id="{A6BF36C5-7F4B-491C-BBFA-F27DCE714AF3}"/>
              </a:ext>
            </a:extLst>
          </p:cNvPr>
          <p:cNvSpPr>
            <a:spLocks noChangeShapeType="1"/>
          </p:cNvSpPr>
          <p:nvPr/>
        </p:nvSpPr>
        <p:spPr bwMode="auto">
          <a:xfrm flipV="1">
            <a:off x="1668964"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876" name="Line 30">
            <a:extLst>
              <a:ext uri="{FF2B5EF4-FFF2-40B4-BE49-F238E27FC236}">
                <a16:creationId xmlns:a16="http://schemas.microsoft.com/office/drawing/2014/main" id="{376BDF7B-51DA-4885-80AB-6DB954EF038C}"/>
              </a:ext>
            </a:extLst>
          </p:cNvPr>
          <p:cNvSpPr>
            <a:spLocks noChangeShapeType="1"/>
          </p:cNvSpPr>
          <p:nvPr/>
        </p:nvSpPr>
        <p:spPr bwMode="auto">
          <a:xfrm flipV="1">
            <a:off x="2053414"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877" name="Line 31">
            <a:extLst>
              <a:ext uri="{FF2B5EF4-FFF2-40B4-BE49-F238E27FC236}">
                <a16:creationId xmlns:a16="http://schemas.microsoft.com/office/drawing/2014/main" id="{95E4AB7D-52B6-4BDE-B722-2E76325D7B31}"/>
              </a:ext>
            </a:extLst>
          </p:cNvPr>
          <p:cNvSpPr>
            <a:spLocks noChangeShapeType="1"/>
          </p:cNvSpPr>
          <p:nvPr/>
        </p:nvSpPr>
        <p:spPr bwMode="auto">
          <a:xfrm flipV="1">
            <a:off x="2437865"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878" name="Line 32">
            <a:extLst>
              <a:ext uri="{FF2B5EF4-FFF2-40B4-BE49-F238E27FC236}">
                <a16:creationId xmlns:a16="http://schemas.microsoft.com/office/drawing/2014/main" id="{8B4DCFDC-ADBD-4BC9-89F8-594290BA36E5}"/>
              </a:ext>
            </a:extLst>
          </p:cNvPr>
          <p:cNvSpPr>
            <a:spLocks noChangeShapeType="1"/>
          </p:cNvSpPr>
          <p:nvPr/>
        </p:nvSpPr>
        <p:spPr bwMode="auto">
          <a:xfrm flipV="1">
            <a:off x="2822315"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879" name="Line 33">
            <a:extLst>
              <a:ext uri="{FF2B5EF4-FFF2-40B4-BE49-F238E27FC236}">
                <a16:creationId xmlns:a16="http://schemas.microsoft.com/office/drawing/2014/main" id="{4E46CB97-0CB7-4B0F-B071-FAB5982A2903}"/>
              </a:ext>
            </a:extLst>
          </p:cNvPr>
          <p:cNvSpPr>
            <a:spLocks noChangeShapeType="1"/>
          </p:cNvSpPr>
          <p:nvPr/>
        </p:nvSpPr>
        <p:spPr bwMode="auto">
          <a:xfrm flipV="1">
            <a:off x="3204618"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880" name="Line 34">
            <a:extLst>
              <a:ext uri="{FF2B5EF4-FFF2-40B4-BE49-F238E27FC236}">
                <a16:creationId xmlns:a16="http://schemas.microsoft.com/office/drawing/2014/main" id="{8629E98C-0D1B-4493-9A50-DD8996F56FAF}"/>
              </a:ext>
            </a:extLst>
          </p:cNvPr>
          <p:cNvSpPr>
            <a:spLocks noChangeShapeType="1"/>
          </p:cNvSpPr>
          <p:nvPr/>
        </p:nvSpPr>
        <p:spPr bwMode="auto">
          <a:xfrm flipV="1">
            <a:off x="3589070"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881" name="Line 35">
            <a:extLst>
              <a:ext uri="{FF2B5EF4-FFF2-40B4-BE49-F238E27FC236}">
                <a16:creationId xmlns:a16="http://schemas.microsoft.com/office/drawing/2014/main" id="{8CC08040-A753-487E-845C-8BDFB21450CF}"/>
              </a:ext>
            </a:extLst>
          </p:cNvPr>
          <p:cNvSpPr>
            <a:spLocks noChangeShapeType="1"/>
          </p:cNvSpPr>
          <p:nvPr/>
        </p:nvSpPr>
        <p:spPr bwMode="auto">
          <a:xfrm flipV="1">
            <a:off x="3973520"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882" name="Line 36">
            <a:extLst>
              <a:ext uri="{FF2B5EF4-FFF2-40B4-BE49-F238E27FC236}">
                <a16:creationId xmlns:a16="http://schemas.microsoft.com/office/drawing/2014/main" id="{53BB92C4-A9C4-4644-9930-5A1741921A17}"/>
              </a:ext>
            </a:extLst>
          </p:cNvPr>
          <p:cNvSpPr>
            <a:spLocks noChangeShapeType="1"/>
          </p:cNvSpPr>
          <p:nvPr/>
        </p:nvSpPr>
        <p:spPr bwMode="auto">
          <a:xfrm flipV="1">
            <a:off x="4357971" y="860109"/>
            <a:ext cx="0" cy="40988"/>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sz="2400"/>
          </a:p>
        </p:txBody>
      </p:sp>
      <p:sp>
        <p:nvSpPr>
          <p:cNvPr id="883" name="Rectangle 37">
            <a:extLst>
              <a:ext uri="{FF2B5EF4-FFF2-40B4-BE49-F238E27FC236}">
                <a16:creationId xmlns:a16="http://schemas.microsoft.com/office/drawing/2014/main" id="{ACF0F904-B3ED-4F02-A836-8AF6D9673E12}"/>
              </a:ext>
            </a:extLst>
          </p:cNvPr>
          <p:cNvSpPr>
            <a:spLocks noChangeArrowheads="1"/>
          </p:cNvSpPr>
          <p:nvPr/>
        </p:nvSpPr>
        <p:spPr bwMode="auto">
          <a:xfrm>
            <a:off x="496282" y="942084"/>
            <a:ext cx="43281"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0</a:t>
            </a:r>
            <a:endParaRPr lang="en-US" altLang="en-US"/>
          </a:p>
        </p:txBody>
      </p:sp>
      <p:sp>
        <p:nvSpPr>
          <p:cNvPr id="884" name="Rectangle 39">
            <a:extLst>
              <a:ext uri="{FF2B5EF4-FFF2-40B4-BE49-F238E27FC236}">
                <a16:creationId xmlns:a16="http://schemas.microsoft.com/office/drawing/2014/main" id="{0CD9FABD-B0A7-4258-832E-9F30088D99A5}"/>
              </a:ext>
            </a:extLst>
          </p:cNvPr>
          <p:cNvSpPr>
            <a:spLocks noChangeArrowheads="1"/>
          </p:cNvSpPr>
          <p:nvPr/>
        </p:nvSpPr>
        <p:spPr bwMode="auto">
          <a:xfrm>
            <a:off x="1215784"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1000</a:t>
            </a:r>
            <a:endParaRPr lang="en-US" altLang="en-US"/>
          </a:p>
        </p:txBody>
      </p:sp>
      <p:sp>
        <p:nvSpPr>
          <p:cNvPr id="885" name="Rectangle 41">
            <a:extLst>
              <a:ext uri="{FF2B5EF4-FFF2-40B4-BE49-F238E27FC236}">
                <a16:creationId xmlns:a16="http://schemas.microsoft.com/office/drawing/2014/main" id="{495C7F4F-F418-4A15-96B6-D047F3ED33EA}"/>
              </a:ext>
            </a:extLst>
          </p:cNvPr>
          <p:cNvSpPr>
            <a:spLocks noChangeArrowheads="1"/>
          </p:cNvSpPr>
          <p:nvPr/>
        </p:nvSpPr>
        <p:spPr bwMode="auto">
          <a:xfrm>
            <a:off x="1982538"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2000</a:t>
            </a:r>
            <a:endParaRPr lang="en-US" altLang="en-US"/>
          </a:p>
        </p:txBody>
      </p:sp>
      <p:sp>
        <p:nvSpPr>
          <p:cNvPr id="886" name="Rectangle 43">
            <a:extLst>
              <a:ext uri="{FF2B5EF4-FFF2-40B4-BE49-F238E27FC236}">
                <a16:creationId xmlns:a16="http://schemas.microsoft.com/office/drawing/2014/main" id="{ACB5D045-748A-41FF-8F0D-17B6AA33A668}"/>
              </a:ext>
            </a:extLst>
          </p:cNvPr>
          <p:cNvSpPr>
            <a:spLocks noChangeArrowheads="1"/>
          </p:cNvSpPr>
          <p:nvPr/>
        </p:nvSpPr>
        <p:spPr bwMode="auto">
          <a:xfrm>
            <a:off x="2755735"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3000</a:t>
            </a:r>
            <a:endParaRPr lang="en-US" altLang="en-US"/>
          </a:p>
        </p:txBody>
      </p:sp>
      <p:sp>
        <p:nvSpPr>
          <p:cNvPr id="887" name="Rectangle 45">
            <a:extLst>
              <a:ext uri="{FF2B5EF4-FFF2-40B4-BE49-F238E27FC236}">
                <a16:creationId xmlns:a16="http://schemas.microsoft.com/office/drawing/2014/main" id="{A10AD081-02F2-46E9-9120-0DAA5122BF54}"/>
              </a:ext>
            </a:extLst>
          </p:cNvPr>
          <p:cNvSpPr>
            <a:spLocks noChangeArrowheads="1"/>
          </p:cNvSpPr>
          <p:nvPr/>
        </p:nvSpPr>
        <p:spPr bwMode="auto">
          <a:xfrm>
            <a:off x="3522488"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4000</a:t>
            </a:r>
            <a:endParaRPr lang="en-US" altLang="en-US"/>
          </a:p>
        </p:txBody>
      </p:sp>
      <p:sp>
        <p:nvSpPr>
          <p:cNvPr id="888" name="Rectangle 47">
            <a:extLst>
              <a:ext uri="{FF2B5EF4-FFF2-40B4-BE49-F238E27FC236}">
                <a16:creationId xmlns:a16="http://schemas.microsoft.com/office/drawing/2014/main" id="{1D97F8A1-07FD-4C01-880D-E2A9FC435B1F}"/>
              </a:ext>
            </a:extLst>
          </p:cNvPr>
          <p:cNvSpPr>
            <a:spLocks noChangeArrowheads="1"/>
          </p:cNvSpPr>
          <p:nvPr/>
        </p:nvSpPr>
        <p:spPr bwMode="auto">
          <a:xfrm>
            <a:off x="4289243" y="942084"/>
            <a:ext cx="173124" cy="92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600">
                <a:solidFill>
                  <a:srgbClr val="262626"/>
                </a:solidFill>
                <a:latin typeface="Arial" panose="020B0604020202020204" pitchFamily="34" charset="0"/>
              </a:rPr>
              <a:t>5000</a:t>
            </a:r>
            <a:endParaRPr lang="en-US" altLang="en-US"/>
          </a:p>
        </p:txBody>
      </p:sp>
      <p:sp>
        <p:nvSpPr>
          <p:cNvPr id="889" name="Arc 888">
            <a:extLst>
              <a:ext uri="{FF2B5EF4-FFF2-40B4-BE49-F238E27FC236}">
                <a16:creationId xmlns:a16="http://schemas.microsoft.com/office/drawing/2014/main" id="{A6BDC2AB-0D45-4BF7-9239-3BBC20ED042C}"/>
              </a:ext>
            </a:extLst>
          </p:cNvPr>
          <p:cNvSpPr/>
          <p:nvPr/>
        </p:nvSpPr>
        <p:spPr bwMode="auto">
          <a:xfrm>
            <a:off x="1516472" y="213413"/>
            <a:ext cx="515465" cy="542021"/>
          </a:xfrm>
          <a:prstGeom prst="arc">
            <a:avLst>
              <a:gd name="adj1" fmla="val 11434149"/>
              <a:gd name="adj2" fmla="val 20993557"/>
            </a:avLst>
          </a:prstGeom>
          <a:ln w="3175">
            <a:solidFill>
              <a:schemeClr val="tx1"/>
            </a:solidFill>
            <a:headEnd type="stealth"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890" name="Arc 889">
            <a:extLst>
              <a:ext uri="{FF2B5EF4-FFF2-40B4-BE49-F238E27FC236}">
                <a16:creationId xmlns:a16="http://schemas.microsoft.com/office/drawing/2014/main" id="{91ACD42B-B10F-445A-B15F-34A054C77986}"/>
              </a:ext>
            </a:extLst>
          </p:cNvPr>
          <p:cNvSpPr/>
          <p:nvPr/>
        </p:nvSpPr>
        <p:spPr bwMode="auto">
          <a:xfrm>
            <a:off x="3230393" y="213413"/>
            <a:ext cx="455327" cy="542021"/>
          </a:xfrm>
          <a:prstGeom prst="arc">
            <a:avLst>
              <a:gd name="adj1" fmla="val 11458627"/>
              <a:gd name="adj2" fmla="val 20993557"/>
            </a:avLst>
          </a:prstGeom>
          <a:ln w="3175">
            <a:solidFill>
              <a:schemeClr val="tx1"/>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891" name="Freeform 292">
            <a:extLst>
              <a:ext uri="{FF2B5EF4-FFF2-40B4-BE49-F238E27FC236}">
                <a16:creationId xmlns:a16="http://schemas.microsoft.com/office/drawing/2014/main" id="{5ED4CE5A-5FB3-480C-9A73-70E34C877108}"/>
              </a:ext>
            </a:extLst>
          </p:cNvPr>
          <p:cNvSpPr>
            <a:spLocks/>
          </p:cNvSpPr>
          <p:nvPr/>
        </p:nvSpPr>
        <p:spPr bwMode="auto">
          <a:xfrm>
            <a:off x="3930564" y="794072"/>
            <a:ext cx="38660" cy="18217"/>
          </a:xfrm>
          <a:custGeom>
            <a:avLst/>
            <a:gdLst>
              <a:gd name="T0" fmla="*/ 0 w 18"/>
              <a:gd name="T1" fmla="*/ 0 h 17"/>
              <a:gd name="T2" fmla="*/ 2147483646 w 18"/>
              <a:gd name="T3" fmla="*/ 2147483646 h 17"/>
              <a:gd name="T4" fmla="*/ 2147483646 w 18"/>
              <a:gd name="T5" fmla="*/ 2147483646 h 17"/>
              <a:gd name="T6" fmla="*/ 2147483646 w 18"/>
              <a:gd name="T7" fmla="*/ 2147483646 h 17"/>
              <a:gd name="T8" fmla="*/ 2147483646 w 18"/>
              <a:gd name="T9" fmla="*/ 2147483646 h 17"/>
              <a:gd name="T10" fmla="*/ 2147483646 w 18"/>
              <a:gd name="T11" fmla="*/ 2147483646 h 17"/>
              <a:gd name="T12" fmla="*/ 2147483646 w 18"/>
              <a:gd name="T13" fmla="*/ 2147483646 h 17"/>
              <a:gd name="T14" fmla="*/ 2147483646 w 18"/>
              <a:gd name="T15" fmla="*/ 2147483646 h 17"/>
              <a:gd name="T16" fmla="*/ 2147483646 w 18"/>
              <a:gd name="T17" fmla="*/ 2147483646 h 17"/>
              <a:gd name="T18" fmla="*/ 2147483646 w 18"/>
              <a:gd name="T19" fmla="*/ 2147483646 h 17"/>
              <a:gd name="T20" fmla="*/ 2147483646 w 18"/>
              <a:gd name="T21" fmla="*/ 2147483646 h 17"/>
              <a:gd name="T22" fmla="*/ 2147483646 w 18"/>
              <a:gd name="T23" fmla="*/ 2147483646 h 17"/>
              <a:gd name="T24" fmla="*/ 2147483646 w 18"/>
              <a:gd name="T25" fmla="*/ 2147483646 h 17"/>
              <a:gd name="T26" fmla="*/ 2147483646 w 18"/>
              <a:gd name="T27" fmla="*/ 2147483646 h 17"/>
              <a:gd name="T28" fmla="*/ 2147483646 w 18"/>
              <a:gd name="T29" fmla="*/ 2147483646 h 17"/>
              <a:gd name="T30" fmla="*/ 2147483646 w 18"/>
              <a:gd name="T31" fmla="*/ 2147483646 h 17"/>
              <a:gd name="T32" fmla="*/ 2147483646 w 18"/>
              <a:gd name="T33" fmla="*/ 2147483646 h 17"/>
              <a:gd name="T34" fmla="*/ 2147483646 w 18"/>
              <a:gd name="T35" fmla="*/ 2147483646 h 17"/>
              <a:gd name="T36" fmla="*/ 2147483646 w 18"/>
              <a:gd name="T37" fmla="*/ 2147483646 h 17"/>
              <a:gd name="T38" fmla="*/ 2147483646 w 18"/>
              <a:gd name="T39" fmla="*/ 2147483646 h 17"/>
              <a:gd name="T40" fmla="*/ 2147483646 w 18"/>
              <a:gd name="T41" fmla="*/ 2147483646 h 17"/>
              <a:gd name="T42" fmla="*/ 2147483646 w 18"/>
              <a:gd name="T43" fmla="*/ 2147483646 h 17"/>
              <a:gd name="T44" fmla="*/ 2147483646 w 18"/>
              <a:gd name="T45" fmla="*/ 2147483646 h 17"/>
              <a:gd name="T46" fmla="*/ 2147483646 w 18"/>
              <a:gd name="T47" fmla="*/ 2147483646 h 17"/>
              <a:gd name="T48" fmla="*/ 2147483646 w 18"/>
              <a:gd name="T49" fmla="*/ 2147483646 h 17"/>
              <a:gd name="T50" fmla="*/ 2147483646 w 18"/>
              <a:gd name="T51" fmla="*/ 2147483646 h 17"/>
              <a:gd name="T52" fmla="*/ 2147483646 w 18"/>
              <a:gd name="T53" fmla="*/ 2147483646 h 17"/>
              <a:gd name="T54" fmla="*/ 2147483646 w 18"/>
              <a:gd name="T55" fmla="*/ 2147483646 h 17"/>
              <a:gd name="T56" fmla="*/ 2147483646 w 18"/>
              <a:gd name="T57" fmla="*/ 2147483646 h 17"/>
              <a:gd name="T58" fmla="*/ 2147483646 w 18"/>
              <a:gd name="T59" fmla="*/ 2147483646 h 17"/>
              <a:gd name="T60" fmla="*/ 2147483646 w 18"/>
              <a:gd name="T61" fmla="*/ 2147483646 h 17"/>
              <a:gd name="T62" fmla="*/ 2147483646 w 18"/>
              <a:gd name="T63" fmla="*/ 2147483646 h 17"/>
              <a:gd name="T64" fmla="*/ 2147483646 w 18"/>
              <a:gd name="T65" fmla="*/ 2147483646 h 17"/>
              <a:gd name="T66" fmla="*/ 2147483646 w 18"/>
              <a:gd name="T67" fmla="*/ 2147483646 h 17"/>
              <a:gd name="T68" fmla="*/ 2147483646 w 18"/>
              <a:gd name="T69" fmla="*/ 2147483646 h 17"/>
              <a:gd name="T70" fmla="*/ 2147483646 w 18"/>
              <a:gd name="T71" fmla="*/ 2147483646 h 17"/>
              <a:gd name="T72" fmla="*/ 2147483646 w 18"/>
              <a:gd name="T73" fmla="*/ 2147483646 h 17"/>
              <a:gd name="T74" fmla="*/ 2147483646 w 18"/>
              <a:gd name="T75" fmla="*/ 2147483646 h 17"/>
              <a:gd name="T76" fmla="*/ 2147483646 w 18"/>
              <a:gd name="T77" fmla="*/ 2147483646 h 17"/>
              <a:gd name="T78" fmla="*/ 2147483646 w 18"/>
              <a:gd name="T79" fmla="*/ 2147483646 h 17"/>
              <a:gd name="T80" fmla="*/ 2147483646 w 18"/>
              <a:gd name="T81" fmla="*/ 2147483646 h 17"/>
              <a:gd name="T82" fmla="*/ 2147483646 w 18"/>
              <a:gd name="T83" fmla="*/ 2147483646 h 17"/>
              <a:gd name="T84" fmla="*/ 2147483646 w 18"/>
              <a:gd name="T85" fmla="*/ 2147483646 h 17"/>
              <a:gd name="T86" fmla="*/ 2147483646 w 18"/>
              <a:gd name="T87" fmla="*/ 2147483646 h 17"/>
              <a:gd name="T88" fmla="*/ 2147483646 w 18"/>
              <a:gd name="T89" fmla="*/ 2147483646 h 17"/>
              <a:gd name="T90" fmla="*/ 2147483646 w 18"/>
              <a:gd name="T91" fmla="*/ 2147483646 h 17"/>
              <a:gd name="T92" fmla="*/ 2147483646 w 18"/>
              <a:gd name="T93" fmla="*/ 2147483646 h 17"/>
              <a:gd name="T94" fmla="*/ 2147483646 w 18"/>
              <a:gd name="T95" fmla="*/ 2147483646 h 17"/>
              <a:gd name="T96" fmla="*/ 2147483646 w 18"/>
              <a:gd name="T97" fmla="*/ 2147483646 h 17"/>
              <a:gd name="T98" fmla="*/ 2147483646 w 18"/>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7">
                <a:moveTo>
                  <a:pt x="0" y="0"/>
                </a:moveTo>
                <a:lnTo>
                  <a:pt x="1" y="3"/>
                </a:lnTo>
                <a:lnTo>
                  <a:pt x="1" y="4"/>
                </a:lnTo>
                <a:lnTo>
                  <a:pt x="2" y="4"/>
                </a:lnTo>
                <a:lnTo>
                  <a:pt x="2" y="5"/>
                </a:lnTo>
                <a:lnTo>
                  <a:pt x="3" y="6"/>
                </a:lnTo>
                <a:lnTo>
                  <a:pt x="3" y="8"/>
                </a:lnTo>
                <a:lnTo>
                  <a:pt x="4" y="9"/>
                </a:lnTo>
                <a:lnTo>
                  <a:pt x="4" y="8"/>
                </a:lnTo>
                <a:lnTo>
                  <a:pt x="4" y="9"/>
                </a:lnTo>
                <a:lnTo>
                  <a:pt x="5" y="10"/>
                </a:lnTo>
                <a:lnTo>
                  <a:pt x="5" y="11"/>
                </a:lnTo>
                <a:lnTo>
                  <a:pt x="5" y="10"/>
                </a:lnTo>
                <a:lnTo>
                  <a:pt x="6" y="11"/>
                </a:lnTo>
                <a:lnTo>
                  <a:pt x="6" y="12"/>
                </a:lnTo>
                <a:lnTo>
                  <a:pt x="6" y="11"/>
                </a:lnTo>
                <a:lnTo>
                  <a:pt x="7" y="11"/>
                </a:lnTo>
                <a:lnTo>
                  <a:pt x="8" y="12"/>
                </a:lnTo>
                <a:lnTo>
                  <a:pt x="8" y="13"/>
                </a:lnTo>
                <a:lnTo>
                  <a:pt x="8" y="12"/>
                </a:lnTo>
                <a:lnTo>
                  <a:pt x="9" y="13"/>
                </a:lnTo>
                <a:lnTo>
                  <a:pt x="9" y="12"/>
                </a:lnTo>
                <a:lnTo>
                  <a:pt x="9" y="13"/>
                </a:lnTo>
                <a:lnTo>
                  <a:pt x="10" y="13"/>
                </a:lnTo>
                <a:lnTo>
                  <a:pt x="10" y="12"/>
                </a:lnTo>
                <a:lnTo>
                  <a:pt x="10" y="13"/>
                </a:lnTo>
                <a:lnTo>
                  <a:pt x="11" y="13"/>
                </a:lnTo>
                <a:lnTo>
                  <a:pt x="11" y="12"/>
                </a:lnTo>
                <a:lnTo>
                  <a:pt x="12" y="14"/>
                </a:lnTo>
                <a:lnTo>
                  <a:pt x="12" y="12"/>
                </a:lnTo>
                <a:lnTo>
                  <a:pt x="13" y="14"/>
                </a:lnTo>
                <a:lnTo>
                  <a:pt x="13" y="13"/>
                </a:lnTo>
                <a:lnTo>
                  <a:pt x="13" y="14"/>
                </a:lnTo>
                <a:lnTo>
                  <a:pt x="14" y="14"/>
                </a:lnTo>
                <a:lnTo>
                  <a:pt x="15" y="14"/>
                </a:lnTo>
                <a:lnTo>
                  <a:pt x="15" y="16"/>
                </a:lnTo>
                <a:lnTo>
                  <a:pt x="16" y="17"/>
                </a:lnTo>
                <a:lnTo>
                  <a:pt x="16" y="15"/>
                </a:lnTo>
                <a:lnTo>
                  <a:pt x="17" y="17"/>
                </a:lnTo>
                <a:lnTo>
                  <a:pt x="17" y="16"/>
                </a:lnTo>
                <a:lnTo>
                  <a:pt x="17" y="15"/>
                </a:lnTo>
                <a:lnTo>
                  <a:pt x="18" y="15"/>
                </a:lnTo>
                <a:lnTo>
                  <a:pt x="18" y="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92" name="Freeform 296">
            <a:extLst>
              <a:ext uri="{FF2B5EF4-FFF2-40B4-BE49-F238E27FC236}">
                <a16:creationId xmlns:a16="http://schemas.microsoft.com/office/drawing/2014/main" id="{2889FB62-D047-4A5D-98C5-C6BF08C9AEC8}"/>
              </a:ext>
            </a:extLst>
          </p:cNvPr>
          <p:cNvSpPr>
            <a:spLocks/>
          </p:cNvSpPr>
          <p:nvPr/>
        </p:nvSpPr>
        <p:spPr bwMode="auto">
          <a:xfrm>
            <a:off x="4083057" y="689326"/>
            <a:ext cx="36511" cy="125241"/>
          </a:xfrm>
          <a:custGeom>
            <a:avLst/>
            <a:gdLst>
              <a:gd name="T0" fmla="*/ 0 w 17"/>
              <a:gd name="T1" fmla="*/ 2147483646 h 112"/>
              <a:gd name="T2" fmla="*/ 0 w 17"/>
              <a:gd name="T3" fmla="*/ 2147483646 h 112"/>
              <a:gd name="T4" fmla="*/ 0 w 17"/>
              <a:gd name="T5" fmla="*/ 2147483646 h 112"/>
              <a:gd name="T6" fmla="*/ 2147483646 w 17"/>
              <a:gd name="T7" fmla="*/ 2147483646 h 112"/>
              <a:gd name="T8" fmla="*/ 2147483646 w 17"/>
              <a:gd name="T9" fmla="*/ 2147483646 h 112"/>
              <a:gd name="T10" fmla="*/ 2147483646 w 17"/>
              <a:gd name="T11" fmla="*/ 2147483646 h 112"/>
              <a:gd name="T12" fmla="*/ 2147483646 w 17"/>
              <a:gd name="T13" fmla="*/ 2147483646 h 112"/>
              <a:gd name="T14" fmla="*/ 2147483646 w 17"/>
              <a:gd name="T15" fmla="*/ 2147483646 h 112"/>
              <a:gd name="T16" fmla="*/ 2147483646 w 17"/>
              <a:gd name="T17" fmla="*/ 2147483646 h 112"/>
              <a:gd name="T18" fmla="*/ 2147483646 w 17"/>
              <a:gd name="T19" fmla="*/ 2147483646 h 112"/>
              <a:gd name="T20" fmla="*/ 2147483646 w 17"/>
              <a:gd name="T21" fmla="*/ 2147483646 h 112"/>
              <a:gd name="T22" fmla="*/ 2147483646 w 17"/>
              <a:gd name="T23" fmla="*/ 2147483646 h 112"/>
              <a:gd name="T24" fmla="*/ 2147483646 w 17"/>
              <a:gd name="T25" fmla="*/ 2147483646 h 112"/>
              <a:gd name="T26" fmla="*/ 2147483646 w 17"/>
              <a:gd name="T27" fmla="*/ 2147483646 h 112"/>
              <a:gd name="T28" fmla="*/ 2147483646 w 17"/>
              <a:gd name="T29" fmla="*/ 2147483646 h 112"/>
              <a:gd name="T30" fmla="*/ 2147483646 w 17"/>
              <a:gd name="T31" fmla="*/ 2147483646 h 112"/>
              <a:gd name="T32" fmla="*/ 2147483646 w 17"/>
              <a:gd name="T33" fmla="*/ 2147483646 h 112"/>
              <a:gd name="T34" fmla="*/ 2147483646 w 17"/>
              <a:gd name="T35" fmla="*/ 2147483646 h 112"/>
              <a:gd name="T36" fmla="*/ 2147483646 w 17"/>
              <a:gd name="T37" fmla="*/ 2147483646 h 112"/>
              <a:gd name="T38" fmla="*/ 2147483646 w 17"/>
              <a:gd name="T39" fmla="*/ 2147483646 h 112"/>
              <a:gd name="T40" fmla="*/ 2147483646 w 17"/>
              <a:gd name="T41" fmla="*/ 2147483646 h 112"/>
              <a:gd name="T42" fmla="*/ 2147483646 w 17"/>
              <a:gd name="T43" fmla="*/ 2147483646 h 112"/>
              <a:gd name="T44" fmla="*/ 2147483646 w 17"/>
              <a:gd name="T45" fmla="*/ 2147483646 h 112"/>
              <a:gd name="T46" fmla="*/ 2147483646 w 17"/>
              <a:gd name="T47" fmla="*/ 2147483646 h 112"/>
              <a:gd name="T48" fmla="*/ 2147483646 w 17"/>
              <a:gd name="T49" fmla="*/ 2147483646 h 112"/>
              <a:gd name="T50" fmla="*/ 2147483646 w 17"/>
              <a:gd name="T51" fmla="*/ 2147483646 h 112"/>
              <a:gd name="T52" fmla="*/ 2147483646 w 17"/>
              <a:gd name="T53" fmla="*/ 2147483646 h 112"/>
              <a:gd name="T54" fmla="*/ 2147483646 w 17"/>
              <a:gd name="T55" fmla="*/ 2147483646 h 112"/>
              <a:gd name="T56" fmla="*/ 2147483646 w 17"/>
              <a:gd name="T57" fmla="*/ 2147483646 h 112"/>
              <a:gd name="T58" fmla="*/ 2147483646 w 17"/>
              <a:gd name="T59" fmla="*/ 2147483646 h 112"/>
              <a:gd name="T60" fmla="*/ 2147483646 w 17"/>
              <a:gd name="T61" fmla="*/ 2147483646 h 112"/>
              <a:gd name="T62" fmla="*/ 2147483646 w 17"/>
              <a:gd name="T63" fmla="*/ 2147483646 h 112"/>
              <a:gd name="T64" fmla="*/ 2147483646 w 17"/>
              <a:gd name="T65" fmla="*/ 2147483646 h 112"/>
              <a:gd name="T66" fmla="*/ 2147483646 w 17"/>
              <a:gd name="T67" fmla="*/ 2147483646 h 112"/>
              <a:gd name="T68" fmla="*/ 2147483646 w 17"/>
              <a:gd name="T69" fmla="*/ 2147483646 h 112"/>
              <a:gd name="T70" fmla="*/ 2147483646 w 17"/>
              <a:gd name="T71" fmla="*/ 2147483646 h 112"/>
              <a:gd name="T72" fmla="*/ 2147483646 w 17"/>
              <a:gd name="T73" fmla="*/ 2147483646 h 112"/>
              <a:gd name="T74" fmla="*/ 2147483646 w 17"/>
              <a:gd name="T75" fmla="*/ 2147483646 h 112"/>
              <a:gd name="T76" fmla="*/ 2147483646 w 17"/>
              <a:gd name="T77" fmla="*/ 2147483646 h 112"/>
              <a:gd name="T78" fmla="*/ 2147483646 w 17"/>
              <a:gd name="T79" fmla="*/ 2147483646 h 112"/>
              <a:gd name="T80" fmla="*/ 2147483646 w 17"/>
              <a:gd name="T81" fmla="*/ 2147483646 h 112"/>
              <a:gd name="T82" fmla="*/ 2147483646 w 17"/>
              <a:gd name="T83" fmla="*/ 2147483646 h 112"/>
              <a:gd name="T84" fmla="*/ 2147483646 w 17"/>
              <a:gd name="T85" fmla="*/ 2147483646 h 112"/>
              <a:gd name="T86" fmla="*/ 2147483646 w 17"/>
              <a:gd name="T87" fmla="*/ 2147483646 h 112"/>
              <a:gd name="T88" fmla="*/ 2147483646 w 17"/>
              <a:gd name="T89" fmla="*/ 2147483646 h 112"/>
              <a:gd name="T90" fmla="*/ 2147483646 w 17"/>
              <a:gd name="T91" fmla="*/ 2147483646 h 112"/>
              <a:gd name="T92" fmla="*/ 2147483646 w 17"/>
              <a:gd name="T93" fmla="*/ 2147483646 h 112"/>
              <a:gd name="T94" fmla="*/ 2147483646 w 17"/>
              <a:gd name="T95" fmla="*/ 2147483646 h 112"/>
              <a:gd name="T96" fmla="*/ 2147483646 w 17"/>
              <a:gd name="T97" fmla="*/ 2147483646 h 112"/>
              <a:gd name="T98" fmla="*/ 2147483646 w 17"/>
              <a:gd name="T99" fmla="*/ 0 h 11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2">
                <a:moveTo>
                  <a:pt x="0" y="106"/>
                </a:moveTo>
                <a:lnTo>
                  <a:pt x="0" y="105"/>
                </a:lnTo>
                <a:lnTo>
                  <a:pt x="0" y="107"/>
                </a:lnTo>
                <a:lnTo>
                  <a:pt x="1" y="107"/>
                </a:lnTo>
                <a:lnTo>
                  <a:pt x="1" y="108"/>
                </a:lnTo>
                <a:lnTo>
                  <a:pt x="1" y="109"/>
                </a:lnTo>
                <a:lnTo>
                  <a:pt x="2" y="112"/>
                </a:lnTo>
                <a:lnTo>
                  <a:pt x="2" y="111"/>
                </a:lnTo>
                <a:lnTo>
                  <a:pt x="3" y="112"/>
                </a:lnTo>
                <a:lnTo>
                  <a:pt x="3" y="111"/>
                </a:lnTo>
                <a:lnTo>
                  <a:pt x="3" y="112"/>
                </a:lnTo>
                <a:lnTo>
                  <a:pt x="4" y="111"/>
                </a:lnTo>
                <a:lnTo>
                  <a:pt x="5" y="112"/>
                </a:lnTo>
                <a:lnTo>
                  <a:pt x="5" y="110"/>
                </a:lnTo>
                <a:lnTo>
                  <a:pt x="6" y="110"/>
                </a:lnTo>
                <a:lnTo>
                  <a:pt x="7" y="109"/>
                </a:lnTo>
                <a:lnTo>
                  <a:pt x="7" y="108"/>
                </a:lnTo>
                <a:lnTo>
                  <a:pt x="8" y="109"/>
                </a:lnTo>
                <a:lnTo>
                  <a:pt x="8" y="108"/>
                </a:lnTo>
                <a:lnTo>
                  <a:pt x="9" y="108"/>
                </a:lnTo>
                <a:lnTo>
                  <a:pt x="10" y="108"/>
                </a:lnTo>
                <a:lnTo>
                  <a:pt x="11" y="108"/>
                </a:lnTo>
                <a:lnTo>
                  <a:pt x="11" y="109"/>
                </a:lnTo>
                <a:lnTo>
                  <a:pt x="12" y="109"/>
                </a:lnTo>
                <a:lnTo>
                  <a:pt x="12" y="110"/>
                </a:lnTo>
                <a:lnTo>
                  <a:pt x="13" y="109"/>
                </a:lnTo>
                <a:lnTo>
                  <a:pt x="13" y="107"/>
                </a:lnTo>
                <a:lnTo>
                  <a:pt x="14" y="104"/>
                </a:lnTo>
                <a:lnTo>
                  <a:pt x="14" y="101"/>
                </a:lnTo>
                <a:lnTo>
                  <a:pt x="14" y="96"/>
                </a:lnTo>
                <a:lnTo>
                  <a:pt x="15" y="89"/>
                </a:lnTo>
                <a:lnTo>
                  <a:pt x="15" y="82"/>
                </a:lnTo>
                <a:lnTo>
                  <a:pt x="15" y="72"/>
                </a:lnTo>
                <a:lnTo>
                  <a:pt x="16" y="61"/>
                </a:lnTo>
                <a:lnTo>
                  <a:pt x="16" y="47"/>
                </a:lnTo>
                <a:lnTo>
                  <a:pt x="16" y="32"/>
                </a:lnTo>
                <a:lnTo>
                  <a:pt x="17" y="17"/>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93" name="Freeform 300">
            <a:extLst>
              <a:ext uri="{FF2B5EF4-FFF2-40B4-BE49-F238E27FC236}">
                <a16:creationId xmlns:a16="http://schemas.microsoft.com/office/drawing/2014/main" id="{A3242CC1-6EC2-4A6C-A266-88C7384F8E1B}"/>
              </a:ext>
            </a:extLst>
          </p:cNvPr>
          <p:cNvSpPr>
            <a:spLocks/>
          </p:cNvSpPr>
          <p:nvPr/>
        </p:nvSpPr>
        <p:spPr bwMode="auto">
          <a:xfrm>
            <a:off x="4233401" y="627845"/>
            <a:ext cx="36511" cy="193552"/>
          </a:xfrm>
          <a:custGeom>
            <a:avLst/>
            <a:gdLst>
              <a:gd name="T0" fmla="*/ 0 w 17"/>
              <a:gd name="T1" fmla="*/ 2147483646 h 171"/>
              <a:gd name="T2" fmla="*/ 0 w 17"/>
              <a:gd name="T3" fmla="*/ 2147483646 h 171"/>
              <a:gd name="T4" fmla="*/ 0 w 17"/>
              <a:gd name="T5" fmla="*/ 2147483646 h 171"/>
              <a:gd name="T6" fmla="*/ 2147483646 w 17"/>
              <a:gd name="T7" fmla="*/ 2147483646 h 171"/>
              <a:gd name="T8" fmla="*/ 2147483646 w 17"/>
              <a:gd name="T9" fmla="*/ 2147483646 h 171"/>
              <a:gd name="T10" fmla="*/ 2147483646 w 17"/>
              <a:gd name="T11" fmla="*/ 2147483646 h 171"/>
              <a:gd name="T12" fmla="*/ 2147483646 w 17"/>
              <a:gd name="T13" fmla="*/ 2147483646 h 171"/>
              <a:gd name="T14" fmla="*/ 2147483646 w 17"/>
              <a:gd name="T15" fmla="*/ 2147483646 h 171"/>
              <a:gd name="T16" fmla="*/ 2147483646 w 17"/>
              <a:gd name="T17" fmla="*/ 2147483646 h 171"/>
              <a:gd name="T18" fmla="*/ 2147483646 w 17"/>
              <a:gd name="T19" fmla="*/ 2147483646 h 171"/>
              <a:gd name="T20" fmla="*/ 2147483646 w 17"/>
              <a:gd name="T21" fmla="*/ 2147483646 h 171"/>
              <a:gd name="T22" fmla="*/ 2147483646 w 17"/>
              <a:gd name="T23" fmla="*/ 2147483646 h 171"/>
              <a:gd name="T24" fmla="*/ 2147483646 w 17"/>
              <a:gd name="T25" fmla="*/ 2147483646 h 171"/>
              <a:gd name="T26" fmla="*/ 2147483646 w 17"/>
              <a:gd name="T27" fmla="*/ 2147483646 h 171"/>
              <a:gd name="T28" fmla="*/ 2147483646 w 17"/>
              <a:gd name="T29" fmla="*/ 2147483646 h 171"/>
              <a:gd name="T30" fmla="*/ 2147483646 w 17"/>
              <a:gd name="T31" fmla="*/ 2147483646 h 171"/>
              <a:gd name="T32" fmla="*/ 2147483646 w 17"/>
              <a:gd name="T33" fmla="*/ 2147483646 h 171"/>
              <a:gd name="T34" fmla="*/ 2147483646 w 17"/>
              <a:gd name="T35" fmla="*/ 2147483646 h 171"/>
              <a:gd name="T36" fmla="*/ 2147483646 w 17"/>
              <a:gd name="T37" fmla="*/ 2147483646 h 171"/>
              <a:gd name="T38" fmla="*/ 2147483646 w 17"/>
              <a:gd name="T39" fmla="*/ 2147483646 h 171"/>
              <a:gd name="T40" fmla="*/ 2147483646 w 17"/>
              <a:gd name="T41" fmla="*/ 2147483646 h 171"/>
              <a:gd name="T42" fmla="*/ 2147483646 w 17"/>
              <a:gd name="T43" fmla="*/ 2147483646 h 171"/>
              <a:gd name="T44" fmla="*/ 2147483646 w 17"/>
              <a:gd name="T45" fmla="*/ 2147483646 h 171"/>
              <a:gd name="T46" fmla="*/ 2147483646 w 17"/>
              <a:gd name="T47" fmla="*/ 2147483646 h 171"/>
              <a:gd name="T48" fmla="*/ 2147483646 w 17"/>
              <a:gd name="T49" fmla="*/ 2147483646 h 171"/>
              <a:gd name="T50" fmla="*/ 2147483646 w 17"/>
              <a:gd name="T51" fmla="*/ 2147483646 h 171"/>
              <a:gd name="T52" fmla="*/ 2147483646 w 17"/>
              <a:gd name="T53" fmla="*/ 2147483646 h 171"/>
              <a:gd name="T54" fmla="*/ 2147483646 w 17"/>
              <a:gd name="T55" fmla="*/ 2147483646 h 171"/>
              <a:gd name="T56" fmla="*/ 2147483646 w 17"/>
              <a:gd name="T57" fmla="*/ 2147483646 h 171"/>
              <a:gd name="T58" fmla="*/ 2147483646 w 17"/>
              <a:gd name="T59" fmla="*/ 2147483646 h 171"/>
              <a:gd name="T60" fmla="*/ 2147483646 w 17"/>
              <a:gd name="T61" fmla="*/ 2147483646 h 171"/>
              <a:gd name="T62" fmla="*/ 2147483646 w 17"/>
              <a:gd name="T63" fmla="*/ 2147483646 h 171"/>
              <a:gd name="T64" fmla="*/ 2147483646 w 17"/>
              <a:gd name="T65" fmla="*/ 2147483646 h 171"/>
              <a:gd name="T66" fmla="*/ 2147483646 w 17"/>
              <a:gd name="T67" fmla="*/ 2147483646 h 171"/>
              <a:gd name="T68" fmla="*/ 2147483646 w 17"/>
              <a:gd name="T69" fmla="*/ 2147483646 h 171"/>
              <a:gd name="T70" fmla="*/ 2147483646 w 17"/>
              <a:gd name="T71" fmla="*/ 2147483646 h 171"/>
              <a:gd name="T72" fmla="*/ 2147483646 w 17"/>
              <a:gd name="T73" fmla="*/ 2147483646 h 171"/>
              <a:gd name="T74" fmla="*/ 2147483646 w 17"/>
              <a:gd name="T75" fmla="*/ 2147483646 h 171"/>
              <a:gd name="T76" fmla="*/ 2147483646 w 17"/>
              <a:gd name="T77" fmla="*/ 2147483646 h 171"/>
              <a:gd name="T78" fmla="*/ 2147483646 w 17"/>
              <a:gd name="T79" fmla="*/ 2147483646 h 171"/>
              <a:gd name="T80" fmla="*/ 2147483646 w 17"/>
              <a:gd name="T81" fmla="*/ 2147483646 h 171"/>
              <a:gd name="T82" fmla="*/ 2147483646 w 17"/>
              <a:gd name="T83" fmla="*/ 2147483646 h 171"/>
              <a:gd name="T84" fmla="*/ 2147483646 w 17"/>
              <a:gd name="T85" fmla="*/ 2147483646 h 171"/>
              <a:gd name="T86" fmla="*/ 2147483646 w 17"/>
              <a:gd name="T87" fmla="*/ 2147483646 h 171"/>
              <a:gd name="T88" fmla="*/ 2147483646 w 17"/>
              <a:gd name="T89" fmla="*/ 2147483646 h 171"/>
              <a:gd name="T90" fmla="*/ 2147483646 w 17"/>
              <a:gd name="T91" fmla="*/ 2147483646 h 171"/>
              <a:gd name="T92" fmla="*/ 2147483646 w 17"/>
              <a:gd name="T93" fmla="*/ 2147483646 h 171"/>
              <a:gd name="T94" fmla="*/ 2147483646 w 17"/>
              <a:gd name="T95" fmla="*/ 2147483646 h 171"/>
              <a:gd name="T96" fmla="*/ 2147483646 w 17"/>
              <a:gd name="T97" fmla="*/ 2147483646 h 171"/>
              <a:gd name="T98" fmla="*/ 2147483646 w 17"/>
              <a:gd name="T99" fmla="*/ 0 h 1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1">
                <a:moveTo>
                  <a:pt x="0" y="157"/>
                </a:moveTo>
                <a:lnTo>
                  <a:pt x="0" y="158"/>
                </a:lnTo>
                <a:lnTo>
                  <a:pt x="0" y="157"/>
                </a:lnTo>
                <a:lnTo>
                  <a:pt x="1" y="158"/>
                </a:lnTo>
                <a:lnTo>
                  <a:pt x="2" y="160"/>
                </a:lnTo>
                <a:lnTo>
                  <a:pt x="3" y="161"/>
                </a:lnTo>
                <a:lnTo>
                  <a:pt x="3" y="162"/>
                </a:lnTo>
                <a:lnTo>
                  <a:pt x="4" y="163"/>
                </a:lnTo>
                <a:lnTo>
                  <a:pt x="5" y="164"/>
                </a:lnTo>
                <a:lnTo>
                  <a:pt x="5" y="165"/>
                </a:lnTo>
                <a:lnTo>
                  <a:pt x="6" y="165"/>
                </a:lnTo>
                <a:lnTo>
                  <a:pt x="6" y="167"/>
                </a:lnTo>
                <a:lnTo>
                  <a:pt x="6" y="166"/>
                </a:lnTo>
                <a:lnTo>
                  <a:pt x="7" y="166"/>
                </a:lnTo>
                <a:lnTo>
                  <a:pt x="7" y="167"/>
                </a:lnTo>
                <a:lnTo>
                  <a:pt x="8" y="167"/>
                </a:lnTo>
                <a:lnTo>
                  <a:pt x="8" y="168"/>
                </a:lnTo>
                <a:lnTo>
                  <a:pt x="9" y="168"/>
                </a:lnTo>
                <a:lnTo>
                  <a:pt x="10" y="169"/>
                </a:lnTo>
                <a:lnTo>
                  <a:pt x="10" y="171"/>
                </a:lnTo>
                <a:lnTo>
                  <a:pt x="11" y="169"/>
                </a:lnTo>
                <a:lnTo>
                  <a:pt x="11" y="168"/>
                </a:lnTo>
                <a:lnTo>
                  <a:pt x="12" y="168"/>
                </a:lnTo>
                <a:lnTo>
                  <a:pt x="12" y="165"/>
                </a:lnTo>
                <a:lnTo>
                  <a:pt x="12" y="161"/>
                </a:lnTo>
                <a:lnTo>
                  <a:pt x="13" y="157"/>
                </a:lnTo>
                <a:lnTo>
                  <a:pt x="13" y="150"/>
                </a:lnTo>
                <a:lnTo>
                  <a:pt x="14" y="141"/>
                </a:lnTo>
                <a:lnTo>
                  <a:pt x="14" y="131"/>
                </a:lnTo>
                <a:lnTo>
                  <a:pt x="14" y="119"/>
                </a:lnTo>
                <a:lnTo>
                  <a:pt x="15" y="105"/>
                </a:lnTo>
                <a:lnTo>
                  <a:pt x="15" y="89"/>
                </a:lnTo>
                <a:lnTo>
                  <a:pt x="15" y="73"/>
                </a:lnTo>
                <a:lnTo>
                  <a:pt x="16" y="56"/>
                </a:lnTo>
                <a:lnTo>
                  <a:pt x="16" y="40"/>
                </a:lnTo>
                <a:lnTo>
                  <a:pt x="16" y="25"/>
                </a:lnTo>
                <a:lnTo>
                  <a:pt x="17" y="11"/>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grpSp>
        <p:nvGrpSpPr>
          <p:cNvPr id="894" name="Group 2">
            <a:extLst>
              <a:ext uri="{FF2B5EF4-FFF2-40B4-BE49-F238E27FC236}">
                <a16:creationId xmlns:a16="http://schemas.microsoft.com/office/drawing/2014/main" id="{4532893A-4C92-4A63-88D9-3D83D1485B0A}"/>
              </a:ext>
            </a:extLst>
          </p:cNvPr>
          <p:cNvGrpSpPr>
            <a:grpSpLocks/>
          </p:cNvGrpSpPr>
          <p:nvPr/>
        </p:nvGrpSpPr>
        <p:grpSpPr bwMode="auto">
          <a:xfrm>
            <a:off x="517760" y="479834"/>
            <a:ext cx="3840212" cy="330179"/>
            <a:chOff x="2459604" y="3191066"/>
            <a:chExt cx="2837899" cy="229287"/>
          </a:xfrm>
        </p:grpSpPr>
        <p:sp>
          <p:nvSpPr>
            <p:cNvPr id="895" name="Freeform 61">
              <a:extLst>
                <a:ext uri="{FF2B5EF4-FFF2-40B4-BE49-F238E27FC236}">
                  <a16:creationId xmlns:a16="http://schemas.microsoft.com/office/drawing/2014/main" id="{DD6E8189-2C0D-4E43-B1D7-5BA0B4724D13}"/>
                </a:ext>
              </a:extLst>
            </p:cNvPr>
            <p:cNvSpPr>
              <a:spLocks/>
            </p:cNvSpPr>
            <p:nvPr/>
          </p:nvSpPr>
          <p:spPr bwMode="auto">
            <a:xfrm>
              <a:off x="2459604" y="3348109"/>
              <a:ext cx="26983" cy="12564"/>
            </a:xfrm>
            <a:custGeom>
              <a:avLst/>
              <a:gdLst>
                <a:gd name="T0" fmla="*/ 0 w 17"/>
                <a:gd name="T1" fmla="*/ 0 h 16"/>
                <a:gd name="T2" fmla="*/ 0 w 17"/>
                <a:gd name="T3" fmla="*/ 0 h 16"/>
                <a:gd name="T4" fmla="*/ 0 w 17"/>
                <a:gd name="T5" fmla="*/ 2147483646 h 16"/>
                <a:gd name="T6" fmla="*/ 2147483646 w 17"/>
                <a:gd name="T7" fmla="*/ 2147483646 h 16"/>
                <a:gd name="T8" fmla="*/ 2147483646 w 17"/>
                <a:gd name="T9" fmla="*/ 2147483646 h 16"/>
                <a:gd name="T10" fmla="*/ 2147483646 w 17"/>
                <a:gd name="T11" fmla="*/ 2147483646 h 16"/>
                <a:gd name="T12" fmla="*/ 2147483646 w 17"/>
                <a:gd name="T13" fmla="*/ 2147483646 h 16"/>
                <a:gd name="T14" fmla="*/ 2147483646 w 17"/>
                <a:gd name="T15" fmla="*/ 2147483646 h 16"/>
                <a:gd name="T16" fmla="*/ 2147483646 w 17"/>
                <a:gd name="T17" fmla="*/ 2147483646 h 16"/>
                <a:gd name="T18" fmla="*/ 2147483646 w 17"/>
                <a:gd name="T19" fmla="*/ 2147483646 h 16"/>
                <a:gd name="T20" fmla="*/ 2147483646 w 17"/>
                <a:gd name="T21" fmla="*/ 2147483646 h 16"/>
                <a:gd name="T22" fmla="*/ 2147483646 w 17"/>
                <a:gd name="T23" fmla="*/ 2147483646 h 16"/>
                <a:gd name="T24" fmla="*/ 2147483646 w 17"/>
                <a:gd name="T25" fmla="*/ 2147483646 h 16"/>
                <a:gd name="T26" fmla="*/ 2147483646 w 17"/>
                <a:gd name="T27" fmla="*/ 2147483646 h 16"/>
                <a:gd name="T28" fmla="*/ 2147483646 w 17"/>
                <a:gd name="T29" fmla="*/ 2147483646 h 16"/>
                <a:gd name="T30" fmla="*/ 2147483646 w 17"/>
                <a:gd name="T31" fmla="*/ 2147483646 h 16"/>
                <a:gd name="T32" fmla="*/ 2147483646 w 17"/>
                <a:gd name="T33" fmla="*/ 2147483646 h 16"/>
                <a:gd name="T34" fmla="*/ 2147483646 w 17"/>
                <a:gd name="T35" fmla="*/ 2147483646 h 16"/>
                <a:gd name="T36" fmla="*/ 2147483646 w 17"/>
                <a:gd name="T37" fmla="*/ 2147483646 h 16"/>
                <a:gd name="T38" fmla="*/ 2147483646 w 17"/>
                <a:gd name="T39" fmla="*/ 2147483646 h 16"/>
                <a:gd name="T40" fmla="*/ 2147483646 w 17"/>
                <a:gd name="T41" fmla="*/ 2147483646 h 16"/>
                <a:gd name="T42" fmla="*/ 2147483646 w 17"/>
                <a:gd name="T43" fmla="*/ 2147483646 h 16"/>
                <a:gd name="T44" fmla="*/ 2147483646 w 17"/>
                <a:gd name="T45" fmla="*/ 2147483646 h 16"/>
                <a:gd name="T46" fmla="*/ 2147483646 w 17"/>
                <a:gd name="T47" fmla="*/ 2147483646 h 16"/>
                <a:gd name="T48" fmla="*/ 2147483646 w 17"/>
                <a:gd name="T49" fmla="*/ 2147483646 h 16"/>
                <a:gd name="T50" fmla="*/ 2147483646 w 17"/>
                <a:gd name="T51" fmla="*/ 2147483646 h 16"/>
                <a:gd name="T52" fmla="*/ 2147483646 w 17"/>
                <a:gd name="T53" fmla="*/ 2147483646 h 16"/>
                <a:gd name="T54" fmla="*/ 2147483646 w 17"/>
                <a:gd name="T55" fmla="*/ 2147483646 h 16"/>
                <a:gd name="T56" fmla="*/ 2147483646 w 17"/>
                <a:gd name="T57" fmla="*/ 2147483646 h 16"/>
                <a:gd name="T58" fmla="*/ 2147483646 w 17"/>
                <a:gd name="T59" fmla="*/ 2147483646 h 16"/>
                <a:gd name="T60" fmla="*/ 2147483646 w 17"/>
                <a:gd name="T61" fmla="*/ 2147483646 h 16"/>
                <a:gd name="T62" fmla="*/ 2147483646 w 17"/>
                <a:gd name="T63" fmla="*/ 2147483646 h 16"/>
                <a:gd name="T64" fmla="*/ 2147483646 w 17"/>
                <a:gd name="T65" fmla="*/ 2147483646 h 16"/>
                <a:gd name="T66" fmla="*/ 2147483646 w 17"/>
                <a:gd name="T67" fmla="*/ 2147483646 h 16"/>
                <a:gd name="T68" fmla="*/ 2147483646 w 17"/>
                <a:gd name="T69" fmla="*/ 2147483646 h 16"/>
                <a:gd name="T70" fmla="*/ 2147483646 w 17"/>
                <a:gd name="T71" fmla="*/ 2147483646 h 16"/>
                <a:gd name="T72" fmla="*/ 2147483646 w 17"/>
                <a:gd name="T73" fmla="*/ 2147483646 h 16"/>
                <a:gd name="T74" fmla="*/ 2147483646 w 17"/>
                <a:gd name="T75" fmla="*/ 2147483646 h 16"/>
                <a:gd name="T76" fmla="*/ 2147483646 w 17"/>
                <a:gd name="T77" fmla="*/ 2147483646 h 16"/>
                <a:gd name="T78" fmla="*/ 2147483646 w 17"/>
                <a:gd name="T79" fmla="*/ 2147483646 h 16"/>
                <a:gd name="T80" fmla="*/ 2147483646 w 17"/>
                <a:gd name="T81" fmla="*/ 2147483646 h 16"/>
                <a:gd name="T82" fmla="*/ 2147483646 w 17"/>
                <a:gd name="T83" fmla="*/ 2147483646 h 16"/>
                <a:gd name="T84" fmla="*/ 2147483646 w 17"/>
                <a:gd name="T85" fmla="*/ 2147483646 h 16"/>
                <a:gd name="T86" fmla="*/ 2147483646 w 17"/>
                <a:gd name="T87" fmla="*/ 2147483646 h 16"/>
                <a:gd name="T88" fmla="*/ 2147483646 w 17"/>
                <a:gd name="T89" fmla="*/ 2147483646 h 16"/>
                <a:gd name="T90" fmla="*/ 2147483646 w 17"/>
                <a:gd name="T91" fmla="*/ 2147483646 h 16"/>
                <a:gd name="T92" fmla="*/ 2147483646 w 17"/>
                <a:gd name="T93" fmla="*/ 2147483646 h 16"/>
                <a:gd name="T94" fmla="*/ 2147483646 w 17"/>
                <a:gd name="T95" fmla="*/ 2147483646 h 16"/>
                <a:gd name="T96" fmla="*/ 2147483646 w 17"/>
                <a:gd name="T97" fmla="*/ 2147483646 h 16"/>
                <a:gd name="T98" fmla="*/ 2147483646 w 17"/>
                <a:gd name="T99" fmla="*/ 2147483646 h 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6">
                  <a:moveTo>
                    <a:pt x="0" y="0"/>
                  </a:moveTo>
                  <a:lnTo>
                    <a:pt x="0" y="0"/>
                  </a:lnTo>
                  <a:lnTo>
                    <a:pt x="0" y="1"/>
                  </a:lnTo>
                  <a:lnTo>
                    <a:pt x="1" y="2"/>
                  </a:lnTo>
                  <a:lnTo>
                    <a:pt x="1" y="1"/>
                  </a:lnTo>
                  <a:lnTo>
                    <a:pt x="2" y="3"/>
                  </a:lnTo>
                  <a:lnTo>
                    <a:pt x="2" y="2"/>
                  </a:lnTo>
                  <a:lnTo>
                    <a:pt x="3" y="3"/>
                  </a:lnTo>
                  <a:lnTo>
                    <a:pt x="3" y="4"/>
                  </a:lnTo>
                  <a:lnTo>
                    <a:pt x="3" y="5"/>
                  </a:lnTo>
                  <a:lnTo>
                    <a:pt x="4" y="4"/>
                  </a:lnTo>
                  <a:lnTo>
                    <a:pt x="4" y="5"/>
                  </a:lnTo>
                  <a:lnTo>
                    <a:pt x="5" y="6"/>
                  </a:lnTo>
                  <a:lnTo>
                    <a:pt x="5" y="5"/>
                  </a:lnTo>
                  <a:lnTo>
                    <a:pt x="6" y="6"/>
                  </a:lnTo>
                  <a:lnTo>
                    <a:pt x="7" y="6"/>
                  </a:lnTo>
                  <a:lnTo>
                    <a:pt x="8" y="7"/>
                  </a:lnTo>
                  <a:lnTo>
                    <a:pt x="8" y="6"/>
                  </a:lnTo>
                  <a:lnTo>
                    <a:pt x="9" y="7"/>
                  </a:lnTo>
                  <a:lnTo>
                    <a:pt x="10" y="8"/>
                  </a:lnTo>
                  <a:lnTo>
                    <a:pt x="10" y="9"/>
                  </a:lnTo>
                  <a:lnTo>
                    <a:pt x="11" y="9"/>
                  </a:lnTo>
                  <a:lnTo>
                    <a:pt x="12" y="9"/>
                  </a:lnTo>
                  <a:lnTo>
                    <a:pt x="13" y="9"/>
                  </a:lnTo>
                  <a:lnTo>
                    <a:pt x="13" y="10"/>
                  </a:lnTo>
                  <a:lnTo>
                    <a:pt x="14" y="11"/>
                  </a:lnTo>
                  <a:lnTo>
                    <a:pt x="14" y="12"/>
                  </a:lnTo>
                  <a:lnTo>
                    <a:pt x="14" y="13"/>
                  </a:lnTo>
                  <a:lnTo>
                    <a:pt x="15" y="11"/>
                  </a:lnTo>
                  <a:lnTo>
                    <a:pt x="15" y="12"/>
                  </a:lnTo>
                  <a:lnTo>
                    <a:pt x="16" y="13"/>
                  </a:lnTo>
                  <a:lnTo>
                    <a:pt x="16" y="14"/>
                  </a:lnTo>
                  <a:lnTo>
                    <a:pt x="17" y="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96" name="Freeform 62">
              <a:extLst>
                <a:ext uri="{FF2B5EF4-FFF2-40B4-BE49-F238E27FC236}">
                  <a16:creationId xmlns:a16="http://schemas.microsoft.com/office/drawing/2014/main" id="{34102B4C-1A5C-4537-8FCD-EBADB0D1BDD4}"/>
                </a:ext>
              </a:extLst>
            </p:cNvPr>
            <p:cNvSpPr>
              <a:spLocks/>
            </p:cNvSpPr>
            <p:nvPr/>
          </p:nvSpPr>
          <p:spPr bwMode="auto">
            <a:xfrm>
              <a:off x="2486585" y="3197347"/>
              <a:ext cx="28569" cy="171964"/>
            </a:xfrm>
            <a:custGeom>
              <a:avLst/>
              <a:gdLst>
                <a:gd name="T0" fmla="*/ 0 w 18"/>
                <a:gd name="T1" fmla="*/ 2147483646 h 219"/>
                <a:gd name="T2" fmla="*/ 2147483646 w 18"/>
                <a:gd name="T3" fmla="*/ 2147483646 h 219"/>
                <a:gd name="T4" fmla="*/ 2147483646 w 18"/>
                <a:gd name="T5" fmla="*/ 2147483646 h 219"/>
                <a:gd name="T6" fmla="*/ 2147483646 w 18"/>
                <a:gd name="T7" fmla="*/ 2147483646 h 219"/>
                <a:gd name="T8" fmla="*/ 2147483646 w 18"/>
                <a:gd name="T9" fmla="*/ 2147483646 h 219"/>
                <a:gd name="T10" fmla="*/ 2147483646 w 18"/>
                <a:gd name="T11" fmla="*/ 2147483646 h 219"/>
                <a:gd name="T12" fmla="*/ 2147483646 w 18"/>
                <a:gd name="T13" fmla="*/ 2147483646 h 219"/>
                <a:gd name="T14" fmla="*/ 2147483646 w 18"/>
                <a:gd name="T15" fmla="*/ 2147483646 h 219"/>
                <a:gd name="T16" fmla="*/ 2147483646 w 18"/>
                <a:gd name="T17" fmla="*/ 2147483646 h 219"/>
                <a:gd name="T18" fmla="*/ 2147483646 w 18"/>
                <a:gd name="T19" fmla="*/ 2147483646 h 219"/>
                <a:gd name="T20" fmla="*/ 2147483646 w 18"/>
                <a:gd name="T21" fmla="*/ 2147483646 h 219"/>
                <a:gd name="T22" fmla="*/ 2147483646 w 18"/>
                <a:gd name="T23" fmla="*/ 2147483646 h 219"/>
                <a:gd name="T24" fmla="*/ 2147483646 w 18"/>
                <a:gd name="T25" fmla="*/ 2147483646 h 219"/>
                <a:gd name="T26" fmla="*/ 2147483646 w 18"/>
                <a:gd name="T27" fmla="*/ 2147483646 h 219"/>
                <a:gd name="T28" fmla="*/ 2147483646 w 18"/>
                <a:gd name="T29" fmla="*/ 2147483646 h 219"/>
                <a:gd name="T30" fmla="*/ 2147483646 w 18"/>
                <a:gd name="T31" fmla="*/ 2147483646 h 219"/>
                <a:gd name="T32" fmla="*/ 2147483646 w 18"/>
                <a:gd name="T33" fmla="*/ 2147483646 h 219"/>
                <a:gd name="T34" fmla="*/ 2147483646 w 18"/>
                <a:gd name="T35" fmla="*/ 2147483646 h 219"/>
                <a:gd name="T36" fmla="*/ 2147483646 w 18"/>
                <a:gd name="T37" fmla="*/ 2147483646 h 219"/>
                <a:gd name="T38" fmla="*/ 2147483646 w 18"/>
                <a:gd name="T39" fmla="*/ 2147483646 h 219"/>
                <a:gd name="T40" fmla="*/ 2147483646 w 18"/>
                <a:gd name="T41" fmla="*/ 2147483646 h 219"/>
                <a:gd name="T42" fmla="*/ 2147483646 w 18"/>
                <a:gd name="T43" fmla="*/ 2147483646 h 219"/>
                <a:gd name="T44" fmla="*/ 2147483646 w 18"/>
                <a:gd name="T45" fmla="*/ 2147483646 h 219"/>
                <a:gd name="T46" fmla="*/ 2147483646 w 18"/>
                <a:gd name="T47" fmla="*/ 2147483646 h 219"/>
                <a:gd name="T48" fmla="*/ 2147483646 w 18"/>
                <a:gd name="T49" fmla="*/ 2147483646 h 219"/>
                <a:gd name="T50" fmla="*/ 2147483646 w 18"/>
                <a:gd name="T51" fmla="*/ 2147483646 h 219"/>
                <a:gd name="T52" fmla="*/ 2147483646 w 18"/>
                <a:gd name="T53" fmla="*/ 2147483646 h 219"/>
                <a:gd name="T54" fmla="*/ 2147483646 w 18"/>
                <a:gd name="T55" fmla="*/ 2147483646 h 219"/>
                <a:gd name="T56" fmla="*/ 2147483646 w 18"/>
                <a:gd name="T57" fmla="*/ 2147483646 h 219"/>
                <a:gd name="T58" fmla="*/ 2147483646 w 18"/>
                <a:gd name="T59" fmla="*/ 2147483646 h 219"/>
                <a:gd name="T60" fmla="*/ 2147483646 w 18"/>
                <a:gd name="T61" fmla="*/ 2147483646 h 219"/>
                <a:gd name="T62" fmla="*/ 2147483646 w 18"/>
                <a:gd name="T63" fmla="*/ 2147483646 h 219"/>
                <a:gd name="T64" fmla="*/ 2147483646 w 18"/>
                <a:gd name="T65" fmla="*/ 2147483646 h 219"/>
                <a:gd name="T66" fmla="*/ 2147483646 w 18"/>
                <a:gd name="T67" fmla="*/ 2147483646 h 219"/>
                <a:gd name="T68" fmla="*/ 2147483646 w 18"/>
                <a:gd name="T69" fmla="*/ 2147483646 h 219"/>
                <a:gd name="T70" fmla="*/ 2147483646 w 18"/>
                <a:gd name="T71" fmla="*/ 2147483646 h 219"/>
                <a:gd name="T72" fmla="*/ 2147483646 w 18"/>
                <a:gd name="T73" fmla="*/ 2147483646 h 219"/>
                <a:gd name="T74" fmla="*/ 2147483646 w 18"/>
                <a:gd name="T75" fmla="*/ 2147483646 h 219"/>
                <a:gd name="T76" fmla="*/ 2147483646 w 18"/>
                <a:gd name="T77" fmla="*/ 2147483646 h 219"/>
                <a:gd name="T78" fmla="*/ 2147483646 w 18"/>
                <a:gd name="T79" fmla="*/ 2147483646 h 219"/>
                <a:gd name="T80" fmla="*/ 2147483646 w 18"/>
                <a:gd name="T81" fmla="*/ 2147483646 h 219"/>
                <a:gd name="T82" fmla="*/ 2147483646 w 18"/>
                <a:gd name="T83" fmla="*/ 0 h 219"/>
                <a:gd name="T84" fmla="*/ 2147483646 w 18"/>
                <a:gd name="T85" fmla="*/ 0 h 219"/>
                <a:gd name="T86" fmla="*/ 2147483646 w 18"/>
                <a:gd name="T87" fmla="*/ 2147483646 h 219"/>
                <a:gd name="T88" fmla="*/ 2147483646 w 18"/>
                <a:gd name="T89" fmla="*/ 2147483646 h 219"/>
                <a:gd name="T90" fmla="*/ 2147483646 w 18"/>
                <a:gd name="T91" fmla="*/ 2147483646 h 219"/>
                <a:gd name="T92" fmla="*/ 2147483646 w 18"/>
                <a:gd name="T93" fmla="*/ 2147483646 h 219"/>
                <a:gd name="T94" fmla="*/ 2147483646 w 18"/>
                <a:gd name="T95" fmla="*/ 2147483646 h 219"/>
                <a:gd name="T96" fmla="*/ 2147483646 w 18"/>
                <a:gd name="T97" fmla="*/ 2147483646 h 219"/>
                <a:gd name="T98" fmla="*/ 2147483646 w 18"/>
                <a:gd name="T99" fmla="*/ 2147483646 h 2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9">
                  <a:moveTo>
                    <a:pt x="0" y="208"/>
                  </a:moveTo>
                  <a:lnTo>
                    <a:pt x="1" y="209"/>
                  </a:lnTo>
                  <a:lnTo>
                    <a:pt x="1" y="208"/>
                  </a:lnTo>
                  <a:lnTo>
                    <a:pt x="1" y="210"/>
                  </a:lnTo>
                  <a:lnTo>
                    <a:pt x="2" y="211"/>
                  </a:lnTo>
                  <a:lnTo>
                    <a:pt x="3" y="213"/>
                  </a:lnTo>
                  <a:lnTo>
                    <a:pt x="4" y="214"/>
                  </a:lnTo>
                  <a:lnTo>
                    <a:pt x="4" y="215"/>
                  </a:lnTo>
                  <a:lnTo>
                    <a:pt x="5" y="217"/>
                  </a:lnTo>
                  <a:lnTo>
                    <a:pt x="5" y="218"/>
                  </a:lnTo>
                  <a:lnTo>
                    <a:pt x="5" y="219"/>
                  </a:lnTo>
                  <a:lnTo>
                    <a:pt x="6" y="219"/>
                  </a:lnTo>
                  <a:lnTo>
                    <a:pt x="7" y="219"/>
                  </a:lnTo>
                  <a:lnTo>
                    <a:pt x="8" y="217"/>
                  </a:lnTo>
                  <a:lnTo>
                    <a:pt x="8" y="215"/>
                  </a:lnTo>
                  <a:lnTo>
                    <a:pt x="8" y="210"/>
                  </a:lnTo>
                  <a:lnTo>
                    <a:pt x="9" y="206"/>
                  </a:lnTo>
                  <a:lnTo>
                    <a:pt x="9" y="199"/>
                  </a:lnTo>
                  <a:lnTo>
                    <a:pt x="9" y="190"/>
                  </a:lnTo>
                  <a:lnTo>
                    <a:pt x="10" y="180"/>
                  </a:lnTo>
                  <a:lnTo>
                    <a:pt x="10" y="168"/>
                  </a:lnTo>
                  <a:lnTo>
                    <a:pt x="10" y="154"/>
                  </a:lnTo>
                  <a:lnTo>
                    <a:pt x="11" y="137"/>
                  </a:lnTo>
                  <a:lnTo>
                    <a:pt x="11" y="123"/>
                  </a:lnTo>
                  <a:lnTo>
                    <a:pt x="11" y="105"/>
                  </a:lnTo>
                  <a:lnTo>
                    <a:pt x="12" y="89"/>
                  </a:lnTo>
                  <a:lnTo>
                    <a:pt x="12" y="73"/>
                  </a:lnTo>
                  <a:lnTo>
                    <a:pt x="13" y="57"/>
                  </a:lnTo>
                  <a:lnTo>
                    <a:pt x="13" y="42"/>
                  </a:lnTo>
                  <a:lnTo>
                    <a:pt x="13" y="31"/>
                  </a:lnTo>
                  <a:lnTo>
                    <a:pt x="14" y="20"/>
                  </a:lnTo>
                  <a:lnTo>
                    <a:pt x="14" y="12"/>
                  </a:lnTo>
                  <a:lnTo>
                    <a:pt x="14" y="6"/>
                  </a:lnTo>
                  <a:lnTo>
                    <a:pt x="15" y="2"/>
                  </a:lnTo>
                  <a:lnTo>
                    <a:pt x="15" y="0"/>
                  </a:lnTo>
                  <a:lnTo>
                    <a:pt x="16" y="2"/>
                  </a:lnTo>
                  <a:lnTo>
                    <a:pt x="16" y="5"/>
                  </a:lnTo>
                  <a:lnTo>
                    <a:pt x="16" y="9"/>
                  </a:lnTo>
                  <a:lnTo>
                    <a:pt x="17" y="14"/>
                  </a:lnTo>
                  <a:lnTo>
                    <a:pt x="17" y="21"/>
                  </a:lnTo>
                  <a:lnTo>
                    <a:pt x="17" y="27"/>
                  </a:lnTo>
                  <a:lnTo>
                    <a:pt x="18"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97" name="Freeform 63">
              <a:extLst>
                <a:ext uri="{FF2B5EF4-FFF2-40B4-BE49-F238E27FC236}">
                  <a16:creationId xmlns:a16="http://schemas.microsoft.com/office/drawing/2014/main" id="{F3B8C249-7449-43EA-897E-39DEE073ED61}"/>
                </a:ext>
              </a:extLst>
            </p:cNvPr>
            <p:cNvSpPr>
              <a:spLocks/>
            </p:cNvSpPr>
            <p:nvPr/>
          </p:nvSpPr>
          <p:spPr bwMode="auto">
            <a:xfrm>
              <a:off x="2515155" y="3224045"/>
              <a:ext cx="26983" cy="90301"/>
            </a:xfrm>
            <a:custGeom>
              <a:avLst/>
              <a:gdLst>
                <a:gd name="T0" fmla="*/ 0 w 17"/>
                <a:gd name="T1" fmla="*/ 0 h 115"/>
                <a:gd name="T2" fmla="*/ 0 w 17"/>
                <a:gd name="T3" fmla="*/ 2147483646 h 115"/>
                <a:gd name="T4" fmla="*/ 2147483646 w 17"/>
                <a:gd name="T5" fmla="*/ 2147483646 h 115"/>
                <a:gd name="T6" fmla="*/ 2147483646 w 17"/>
                <a:gd name="T7" fmla="*/ 2147483646 h 115"/>
                <a:gd name="T8" fmla="*/ 2147483646 w 17"/>
                <a:gd name="T9" fmla="*/ 2147483646 h 115"/>
                <a:gd name="T10" fmla="*/ 2147483646 w 17"/>
                <a:gd name="T11" fmla="*/ 2147483646 h 115"/>
                <a:gd name="T12" fmla="*/ 2147483646 w 17"/>
                <a:gd name="T13" fmla="*/ 2147483646 h 115"/>
                <a:gd name="T14" fmla="*/ 2147483646 w 17"/>
                <a:gd name="T15" fmla="*/ 2147483646 h 115"/>
                <a:gd name="T16" fmla="*/ 2147483646 w 17"/>
                <a:gd name="T17" fmla="*/ 2147483646 h 115"/>
                <a:gd name="T18" fmla="*/ 2147483646 w 17"/>
                <a:gd name="T19" fmla="*/ 2147483646 h 115"/>
                <a:gd name="T20" fmla="*/ 2147483646 w 17"/>
                <a:gd name="T21" fmla="*/ 2147483646 h 115"/>
                <a:gd name="T22" fmla="*/ 2147483646 w 17"/>
                <a:gd name="T23" fmla="*/ 2147483646 h 115"/>
                <a:gd name="T24" fmla="*/ 2147483646 w 17"/>
                <a:gd name="T25" fmla="*/ 2147483646 h 115"/>
                <a:gd name="T26" fmla="*/ 2147483646 w 17"/>
                <a:gd name="T27" fmla="*/ 2147483646 h 115"/>
                <a:gd name="T28" fmla="*/ 2147483646 w 17"/>
                <a:gd name="T29" fmla="*/ 2147483646 h 115"/>
                <a:gd name="T30" fmla="*/ 2147483646 w 17"/>
                <a:gd name="T31" fmla="*/ 2147483646 h 115"/>
                <a:gd name="T32" fmla="*/ 2147483646 w 17"/>
                <a:gd name="T33" fmla="*/ 2147483646 h 115"/>
                <a:gd name="T34" fmla="*/ 2147483646 w 17"/>
                <a:gd name="T35" fmla="*/ 2147483646 h 115"/>
                <a:gd name="T36" fmla="*/ 2147483646 w 17"/>
                <a:gd name="T37" fmla="*/ 2147483646 h 115"/>
                <a:gd name="T38" fmla="*/ 2147483646 w 17"/>
                <a:gd name="T39" fmla="*/ 2147483646 h 115"/>
                <a:gd name="T40" fmla="*/ 2147483646 w 17"/>
                <a:gd name="T41" fmla="*/ 2147483646 h 115"/>
                <a:gd name="T42" fmla="*/ 2147483646 w 17"/>
                <a:gd name="T43" fmla="*/ 2147483646 h 115"/>
                <a:gd name="T44" fmla="*/ 2147483646 w 17"/>
                <a:gd name="T45" fmla="*/ 2147483646 h 115"/>
                <a:gd name="T46" fmla="*/ 2147483646 w 17"/>
                <a:gd name="T47" fmla="*/ 2147483646 h 115"/>
                <a:gd name="T48" fmla="*/ 2147483646 w 17"/>
                <a:gd name="T49" fmla="*/ 2147483646 h 115"/>
                <a:gd name="T50" fmla="*/ 2147483646 w 17"/>
                <a:gd name="T51" fmla="*/ 2147483646 h 115"/>
                <a:gd name="T52" fmla="*/ 2147483646 w 17"/>
                <a:gd name="T53" fmla="*/ 2147483646 h 115"/>
                <a:gd name="T54" fmla="*/ 2147483646 w 17"/>
                <a:gd name="T55" fmla="*/ 2147483646 h 115"/>
                <a:gd name="T56" fmla="*/ 2147483646 w 17"/>
                <a:gd name="T57" fmla="*/ 2147483646 h 115"/>
                <a:gd name="T58" fmla="*/ 2147483646 w 17"/>
                <a:gd name="T59" fmla="*/ 2147483646 h 115"/>
                <a:gd name="T60" fmla="*/ 2147483646 w 17"/>
                <a:gd name="T61" fmla="*/ 2147483646 h 115"/>
                <a:gd name="T62" fmla="*/ 2147483646 w 17"/>
                <a:gd name="T63" fmla="*/ 2147483646 h 115"/>
                <a:gd name="T64" fmla="*/ 2147483646 w 17"/>
                <a:gd name="T65" fmla="*/ 2147483646 h 115"/>
                <a:gd name="T66" fmla="*/ 2147483646 w 17"/>
                <a:gd name="T67" fmla="*/ 2147483646 h 115"/>
                <a:gd name="T68" fmla="*/ 2147483646 w 17"/>
                <a:gd name="T69" fmla="*/ 2147483646 h 115"/>
                <a:gd name="T70" fmla="*/ 2147483646 w 17"/>
                <a:gd name="T71" fmla="*/ 2147483646 h 115"/>
                <a:gd name="T72" fmla="*/ 2147483646 w 17"/>
                <a:gd name="T73" fmla="*/ 2147483646 h 115"/>
                <a:gd name="T74" fmla="*/ 2147483646 w 17"/>
                <a:gd name="T75" fmla="*/ 2147483646 h 115"/>
                <a:gd name="T76" fmla="*/ 2147483646 w 17"/>
                <a:gd name="T77" fmla="*/ 2147483646 h 115"/>
                <a:gd name="T78" fmla="*/ 2147483646 w 17"/>
                <a:gd name="T79" fmla="*/ 2147483646 h 115"/>
                <a:gd name="T80" fmla="*/ 2147483646 w 17"/>
                <a:gd name="T81" fmla="*/ 2147483646 h 115"/>
                <a:gd name="T82" fmla="*/ 2147483646 w 17"/>
                <a:gd name="T83" fmla="*/ 2147483646 h 115"/>
                <a:gd name="T84" fmla="*/ 2147483646 w 17"/>
                <a:gd name="T85" fmla="*/ 2147483646 h 115"/>
                <a:gd name="T86" fmla="*/ 2147483646 w 17"/>
                <a:gd name="T87" fmla="*/ 2147483646 h 115"/>
                <a:gd name="T88" fmla="*/ 2147483646 w 17"/>
                <a:gd name="T89" fmla="*/ 2147483646 h 115"/>
                <a:gd name="T90" fmla="*/ 2147483646 w 17"/>
                <a:gd name="T91" fmla="*/ 2147483646 h 115"/>
                <a:gd name="T92" fmla="*/ 2147483646 w 17"/>
                <a:gd name="T93" fmla="*/ 2147483646 h 115"/>
                <a:gd name="T94" fmla="*/ 2147483646 w 17"/>
                <a:gd name="T95" fmla="*/ 2147483646 h 115"/>
                <a:gd name="T96" fmla="*/ 2147483646 w 17"/>
                <a:gd name="T97" fmla="*/ 2147483646 h 115"/>
                <a:gd name="T98" fmla="*/ 2147483646 w 17"/>
                <a:gd name="T99" fmla="*/ 2147483646 h 1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5">
                  <a:moveTo>
                    <a:pt x="0" y="0"/>
                  </a:moveTo>
                  <a:lnTo>
                    <a:pt x="0" y="6"/>
                  </a:lnTo>
                  <a:lnTo>
                    <a:pt x="1" y="14"/>
                  </a:lnTo>
                  <a:lnTo>
                    <a:pt x="1" y="21"/>
                  </a:lnTo>
                  <a:lnTo>
                    <a:pt x="1" y="29"/>
                  </a:lnTo>
                  <a:lnTo>
                    <a:pt x="2" y="35"/>
                  </a:lnTo>
                  <a:lnTo>
                    <a:pt x="2" y="41"/>
                  </a:lnTo>
                  <a:lnTo>
                    <a:pt x="2" y="47"/>
                  </a:lnTo>
                  <a:lnTo>
                    <a:pt x="3" y="53"/>
                  </a:lnTo>
                  <a:lnTo>
                    <a:pt x="3" y="57"/>
                  </a:lnTo>
                  <a:lnTo>
                    <a:pt x="3" y="61"/>
                  </a:lnTo>
                  <a:lnTo>
                    <a:pt x="4" y="65"/>
                  </a:lnTo>
                  <a:lnTo>
                    <a:pt x="4" y="69"/>
                  </a:lnTo>
                  <a:lnTo>
                    <a:pt x="4" y="71"/>
                  </a:lnTo>
                  <a:lnTo>
                    <a:pt x="5" y="74"/>
                  </a:lnTo>
                  <a:lnTo>
                    <a:pt x="5" y="77"/>
                  </a:lnTo>
                  <a:lnTo>
                    <a:pt x="6" y="79"/>
                  </a:lnTo>
                  <a:lnTo>
                    <a:pt x="6" y="80"/>
                  </a:lnTo>
                  <a:lnTo>
                    <a:pt x="6" y="82"/>
                  </a:lnTo>
                  <a:lnTo>
                    <a:pt x="7" y="83"/>
                  </a:lnTo>
                  <a:lnTo>
                    <a:pt x="7" y="84"/>
                  </a:lnTo>
                  <a:lnTo>
                    <a:pt x="8" y="83"/>
                  </a:lnTo>
                  <a:lnTo>
                    <a:pt x="8" y="84"/>
                  </a:lnTo>
                  <a:lnTo>
                    <a:pt x="8" y="83"/>
                  </a:lnTo>
                  <a:lnTo>
                    <a:pt x="9" y="83"/>
                  </a:lnTo>
                  <a:lnTo>
                    <a:pt x="10" y="82"/>
                  </a:lnTo>
                  <a:lnTo>
                    <a:pt x="10" y="83"/>
                  </a:lnTo>
                  <a:lnTo>
                    <a:pt x="11" y="83"/>
                  </a:lnTo>
                  <a:lnTo>
                    <a:pt x="11" y="84"/>
                  </a:lnTo>
                  <a:lnTo>
                    <a:pt x="11" y="86"/>
                  </a:lnTo>
                  <a:lnTo>
                    <a:pt x="12" y="88"/>
                  </a:lnTo>
                  <a:lnTo>
                    <a:pt x="12" y="89"/>
                  </a:lnTo>
                  <a:lnTo>
                    <a:pt x="12" y="92"/>
                  </a:lnTo>
                  <a:lnTo>
                    <a:pt x="13" y="95"/>
                  </a:lnTo>
                  <a:lnTo>
                    <a:pt x="13" y="98"/>
                  </a:lnTo>
                  <a:lnTo>
                    <a:pt x="13" y="101"/>
                  </a:lnTo>
                  <a:lnTo>
                    <a:pt x="14" y="103"/>
                  </a:lnTo>
                  <a:lnTo>
                    <a:pt x="14" y="106"/>
                  </a:lnTo>
                  <a:lnTo>
                    <a:pt x="15" y="109"/>
                  </a:lnTo>
                  <a:lnTo>
                    <a:pt x="15" y="110"/>
                  </a:lnTo>
                  <a:lnTo>
                    <a:pt x="15" y="111"/>
                  </a:lnTo>
                  <a:lnTo>
                    <a:pt x="16" y="114"/>
                  </a:lnTo>
                  <a:lnTo>
                    <a:pt x="16" y="115"/>
                  </a:lnTo>
                  <a:lnTo>
                    <a:pt x="17" y="115"/>
                  </a:lnTo>
                  <a:lnTo>
                    <a:pt x="17" y="1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98" name="Freeform 64">
              <a:extLst>
                <a:ext uri="{FF2B5EF4-FFF2-40B4-BE49-F238E27FC236}">
                  <a16:creationId xmlns:a16="http://schemas.microsoft.com/office/drawing/2014/main" id="{529192CC-0F03-4BD3-8D9D-10D0F635129C}"/>
                </a:ext>
              </a:extLst>
            </p:cNvPr>
            <p:cNvSpPr>
              <a:spLocks/>
            </p:cNvSpPr>
            <p:nvPr/>
          </p:nvSpPr>
          <p:spPr bwMode="auto">
            <a:xfrm>
              <a:off x="2542138" y="3307278"/>
              <a:ext cx="28569" cy="40832"/>
            </a:xfrm>
            <a:custGeom>
              <a:avLst/>
              <a:gdLst>
                <a:gd name="T0" fmla="*/ 0 w 18"/>
                <a:gd name="T1" fmla="*/ 2147483646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0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8"/>
                  </a:moveTo>
                  <a:lnTo>
                    <a:pt x="1" y="7"/>
                  </a:lnTo>
                  <a:lnTo>
                    <a:pt x="2" y="6"/>
                  </a:lnTo>
                  <a:lnTo>
                    <a:pt x="2" y="5"/>
                  </a:lnTo>
                  <a:lnTo>
                    <a:pt x="3" y="5"/>
                  </a:lnTo>
                  <a:lnTo>
                    <a:pt x="3" y="4"/>
                  </a:lnTo>
                  <a:lnTo>
                    <a:pt x="3" y="3"/>
                  </a:lnTo>
                  <a:lnTo>
                    <a:pt x="4" y="2"/>
                  </a:lnTo>
                  <a:lnTo>
                    <a:pt x="4" y="1"/>
                  </a:lnTo>
                  <a:lnTo>
                    <a:pt x="5" y="1"/>
                  </a:lnTo>
                  <a:lnTo>
                    <a:pt x="5" y="0"/>
                  </a:lnTo>
                  <a:lnTo>
                    <a:pt x="6" y="1"/>
                  </a:lnTo>
                  <a:lnTo>
                    <a:pt x="6" y="2"/>
                  </a:lnTo>
                  <a:lnTo>
                    <a:pt x="6" y="3"/>
                  </a:lnTo>
                  <a:lnTo>
                    <a:pt x="7" y="4"/>
                  </a:lnTo>
                  <a:lnTo>
                    <a:pt x="8" y="7"/>
                  </a:lnTo>
                  <a:lnTo>
                    <a:pt x="8" y="9"/>
                  </a:lnTo>
                  <a:lnTo>
                    <a:pt x="9" y="11"/>
                  </a:lnTo>
                  <a:lnTo>
                    <a:pt x="9" y="14"/>
                  </a:lnTo>
                  <a:lnTo>
                    <a:pt x="9" y="16"/>
                  </a:lnTo>
                  <a:lnTo>
                    <a:pt x="10" y="18"/>
                  </a:lnTo>
                  <a:lnTo>
                    <a:pt x="10" y="19"/>
                  </a:lnTo>
                  <a:lnTo>
                    <a:pt x="10" y="21"/>
                  </a:lnTo>
                  <a:lnTo>
                    <a:pt x="11" y="25"/>
                  </a:lnTo>
                  <a:lnTo>
                    <a:pt x="11" y="27"/>
                  </a:lnTo>
                  <a:lnTo>
                    <a:pt x="11" y="28"/>
                  </a:lnTo>
                  <a:lnTo>
                    <a:pt x="12" y="29"/>
                  </a:lnTo>
                  <a:lnTo>
                    <a:pt x="12" y="31"/>
                  </a:lnTo>
                  <a:lnTo>
                    <a:pt x="12" y="33"/>
                  </a:lnTo>
                  <a:lnTo>
                    <a:pt x="13" y="35"/>
                  </a:lnTo>
                  <a:lnTo>
                    <a:pt x="13" y="36"/>
                  </a:lnTo>
                  <a:lnTo>
                    <a:pt x="14" y="37"/>
                  </a:lnTo>
                  <a:lnTo>
                    <a:pt x="14" y="39"/>
                  </a:lnTo>
                  <a:lnTo>
                    <a:pt x="14" y="41"/>
                  </a:lnTo>
                  <a:lnTo>
                    <a:pt x="15" y="42"/>
                  </a:lnTo>
                  <a:lnTo>
                    <a:pt x="15" y="43"/>
                  </a:lnTo>
                  <a:lnTo>
                    <a:pt x="15" y="45"/>
                  </a:lnTo>
                  <a:lnTo>
                    <a:pt x="16" y="46"/>
                  </a:lnTo>
                  <a:lnTo>
                    <a:pt x="16" y="47"/>
                  </a:lnTo>
                  <a:lnTo>
                    <a:pt x="16" y="48"/>
                  </a:lnTo>
                  <a:lnTo>
                    <a:pt x="17" y="48"/>
                  </a:lnTo>
                  <a:lnTo>
                    <a:pt x="17" y="50"/>
                  </a:lnTo>
                  <a:lnTo>
                    <a:pt x="17" y="51"/>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899" name="Freeform 65">
              <a:extLst>
                <a:ext uri="{FF2B5EF4-FFF2-40B4-BE49-F238E27FC236}">
                  <a16:creationId xmlns:a16="http://schemas.microsoft.com/office/drawing/2014/main" id="{9AD8373F-7A5C-4AAB-84FF-6790B3152900}"/>
                </a:ext>
              </a:extLst>
            </p:cNvPr>
            <p:cNvSpPr>
              <a:spLocks/>
            </p:cNvSpPr>
            <p:nvPr/>
          </p:nvSpPr>
          <p:spPr bwMode="auto">
            <a:xfrm>
              <a:off x="2570707" y="3348109"/>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3"/>
                  </a:lnTo>
                  <a:lnTo>
                    <a:pt x="1" y="4"/>
                  </a:lnTo>
                  <a:lnTo>
                    <a:pt x="2" y="4"/>
                  </a:lnTo>
                  <a:lnTo>
                    <a:pt x="2" y="3"/>
                  </a:lnTo>
                  <a:lnTo>
                    <a:pt x="2" y="4"/>
                  </a:lnTo>
                  <a:lnTo>
                    <a:pt x="3" y="5"/>
                  </a:lnTo>
                  <a:lnTo>
                    <a:pt x="3" y="6"/>
                  </a:lnTo>
                  <a:lnTo>
                    <a:pt x="4" y="6"/>
                  </a:lnTo>
                  <a:lnTo>
                    <a:pt x="4" y="7"/>
                  </a:lnTo>
                  <a:lnTo>
                    <a:pt x="5" y="7"/>
                  </a:lnTo>
                  <a:lnTo>
                    <a:pt x="5" y="8"/>
                  </a:lnTo>
                  <a:lnTo>
                    <a:pt x="5" y="6"/>
                  </a:lnTo>
                  <a:lnTo>
                    <a:pt x="6" y="9"/>
                  </a:lnTo>
                  <a:lnTo>
                    <a:pt x="7" y="8"/>
                  </a:lnTo>
                  <a:lnTo>
                    <a:pt x="7" y="9"/>
                  </a:lnTo>
                  <a:lnTo>
                    <a:pt x="7" y="10"/>
                  </a:lnTo>
                  <a:lnTo>
                    <a:pt x="8" y="9"/>
                  </a:lnTo>
                  <a:lnTo>
                    <a:pt x="8" y="10"/>
                  </a:lnTo>
                  <a:lnTo>
                    <a:pt x="9" y="12"/>
                  </a:lnTo>
                  <a:lnTo>
                    <a:pt x="10" y="12"/>
                  </a:lnTo>
                  <a:lnTo>
                    <a:pt x="10" y="13"/>
                  </a:lnTo>
                  <a:lnTo>
                    <a:pt x="11" y="12"/>
                  </a:lnTo>
                  <a:lnTo>
                    <a:pt x="11" y="13"/>
                  </a:lnTo>
                  <a:lnTo>
                    <a:pt x="11" y="12"/>
                  </a:lnTo>
                  <a:lnTo>
                    <a:pt x="12" y="13"/>
                  </a:lnTo>
                  <a:lnTo>
                    <a:pt x="13" y="13"/>
                  </a:lnTo>
                  <a:lnTo>
                    <a:pt x="14" y="13"/>
                  </a:lnTo>
                  <a:lnTo>
                    <a:pt x="14" y="14"/>
                  </a:lnTo>
                  <a:lnTo>
                    <a:pt x="14" y="13"/>
                  </a:lnTo>
                  <a:lnTo>
                    <a:pt x="15" y="15"/>
                  </a:lnTo>
                  <a:lnTo>
                    <a:pt x="15" y="16"/>
                  </a:lnTo>
                  <a:lnTo>
                    <a:pt x="15" y="15"/>
                  </a:lnTo>
                  <a:lnTo>
                    <a:pt x="16" y="16"/>
                  </a:lnTo>
                  <a:lnTo>
                    <a:pt x="17" y="17"/>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00" name="Freeform 66">
              <a:extLst>
                <a:ext uri="{FF2B5EF4-FFF2-40B4-BE49-F238E27FC236}">
                  <a16:creationId xmlns:a16="http://schemas.microsoft.com/office/drawing/2014/main" id="{CBDC2FFD-C87C-420B-AF80-CDDFAF7B73F5}"/>
                </a:ext>
              </a:extLst>
            </p:cNvPr>
            <p:cNvSpPr>
              <a:spLocks/>
            </p:cNvSpPr>
            <p:nvPr/>
          </p:nvSpPr>
          <p:spPr bwMode="auto">
            <a:xfrm>
              <a:off x="2597689" y="3229541"/>
              <a:ext cx="28569" cy="146051"/>
            </a:xfrm>
            <a:custGeom>
              <a:avLst/>
              <a:gdLst>
                <a:gd name="T0" fmla="*/ 0 w 18"/>
                <a:gd name="T1" fmla="*/ 2147483646 h 186"/>
                <a:gd name="T2" fmla="*/ 2147483646 w 18"/>
                <a:gd name="T3" fmla="*/ 2147483646 h 186"/>
                <a:gd name="T4" fmla="*/ 2147483646 w 18"/>
                <a:gd name="T5" fmla="*/ 2147483646 h 186"/>
                <a:gd name="T6" fmla="*/ 2147483646 w 18"/>
                <a:gd name="T7" fmla="*/ 2147483646 h 186"/>
                <a:gd name="T8" fmla="*/ 2147483646 w 18"/>
                <a:gd name="T9" fmla="*/ 2147483646 h 186"/>
                <a:gd name="T10" fmla="*/ 2147483646 w 18"/>
                <a:gd name="T11" fmla="*/ 2147483646 h 186"/>
                <a:gd name="T12" fmla="*/ 2147483646 w 18"/>
                <a:gd name="T13" fmla="*/ 2147483646 h 186"/>
                <a:gd name="T14" fmla="*/ 2147483646 w 18"/>
                <a:gd name="T15" fmla="*/ 2147483646 h 186"/>
                <a:gd name="T16" fmla="*/ 2147483646 w 18"/>
                <a:gd name="T17" fmla="*/ 2147483646 h 186"/>
                <a:gd name="T18" fmla="*/ 2147483646 w 18"/>
                <a:gd name="T19" fmla="*/ 2147483646 h 186"/>
                <a:gd name="T20" fmla="*/ 2147483646 w 18"/>
                <a:gd name="T21" fmla="*/ 2147483646 h 186"/>
                <a:gd name="T22" fmla="*/ 2147483646 w 18"/>
                <a:gd name="T23" fmla="*/ 2147483646 h 186"/>
                <a:gd name="T24" fmla="*/ 2147483646 w 18"/>
                <a:gd name="T25" fmla="*/ 2147483646 h 186"/>
                <a:gd name="T26" fmla="*/ 2147483646 w 18"/>
                <a:gd name="T27" fmla="*/ 2147483646 h 186"/>
                <a:gd name="T28" fmla="*/ 2147483646 w 18"/>
                <a:gd name="T29" fmla="*/ 2147483646 h 186"/>
                <a:gd name="T30" fmla="*/ 2147483646 w 18"/>
                <a:gd name="T31" fmla="*/ 2147483646 h 186"/>
                <a:gd name="T32" fmla="*/ 2147483646 w 18"/>
                <a:gd name="T33" fmla="*/ 2147483646 h 186"/>
                <a:gd name="T34" fmla="*/ 2147483646 w 18"/>
                <a:gd name="T35" fmla="*/ 2147483646 h 186"/>
                <a:gd name="T36" fmla="*/ 2147483646 w 18"/>
                <a:gd name="T37" fmla="*/ 2147483646 h 186"/>
                <a:gd name="T38" fmla="*/ 2147483646 w 18"/>
                <a:gd name="T39" fmla="*/ 2147483646 h 186"/>
                <a:gd name="T40" fmla="*/ 2147483646 w 18"/>
                <a:gd name="T41" fmla="*/ 2147483646 h 186"/>
                <a:gd name="T42" fmla="*/ 2147483646 w 18"/>
                <a:gd name="T43" fmla="*/ 2147483646 h 186"/>
                <a:gd name="T44" fmla="*/ 2147483646 w 18"/>
                <a:gd name="T45" fmla="*/ 2147483646 h 186"/>
                <a:gd name="T46" fmla="*/ 2147483646 w 18"/>
                <a:gd name="T47" fmla="*/ 2147483646 h 186"/>
                <a:gd name="T48" fmla="*/ 2147483646 w 18"/>
                <a:gd name="T49" fmla="*/ 2147483646 h 186"/>
                <a:gd name="T50" fmla="*/ 2147483646 w 18"/>
                <a:gd name="T51" fmla="*/ 2147483646 h 186"/>
                <a:gd name="T52" fmla="*/ 2147483646 w 18"/>
                <a:gd name="T53" fmla="*/ 2147483646 h 186"/>
                <a:gd name="T54" fmla="*/ 2147483646 w 18"/>
                <a:gd name="T55" fmla="*/ 2147483646 h 186"/>
                <a:gd name="T56" fmla="*/ 2147483646 w 18"/>
                <a:gd name="T57" fmla="*/ 2147483646 h 186"/>
                <a:gd name="T58" fmla="*/ 2147483646 w 18"/>
                <a:gd name="T59" fmla="*/ 2147483646 h 186"/>
                <a:gd name="T60" fmla="*/ 2147483646 w 18"/>
                <a:gd name="T61" fmla="*/ 2147483646 h 186"/>
                <a:gd name="T62" fmla="*/ 2147483646 w 18"/>
                <a:gd name="T63" fmla="*/ 2147483646 h 186"/>
                <a:gd name="T64" fmla="*/ 2147483646 w 18"/>
                <a:gd name="T65" fmla="*/ 2147483646 h 186"/>
                <a:gd name="T66" fmla="*/ 2147483646 w 18"/>
                <a:gd name="T67" fmla="*/ 2147483646 h 186"/>
                <a:gd name="T68" fmla="*/ 2147483646 w 18"/>
                <a:gd name="T69" fmla="*/ 2147483646 h 186"/>
                <a:gd name="T70" fmla="*/ 2147483646 w 18"/>
                <a:gd name="T71" fmla="*/ 2147483646 h 186"/>
                <a:gd name="T72" fmla="*/ 2147483646 w 18"/>
                <a:gd name="T73" fmla="*/ 2147483646 h 186"/>
                <a:gd name="T74" fmla="*/ 2147483646 w 18"/>
                <a:gd name="T75" fmla="*/ 2147483646 h 186"/>
                <a:gd name="T76" fmla="*/ 2147483646 w 18"/>
                <a:gd name="T77" fmla="*/ 2147483646 h 186"/>
                <a:gd name="T78" fmla="*/ 2147483646 w 18"/>
                <a:gd name="T79" fmla="*/ 2147483646 h 186"/>
                <a:gd name="T80" fmla="*/ 2147483646 w 18"/>
                <a:gd name="T81" fmla="*/ 2147483646 h 186"/>
                <a:gd name="T82" fmla="*/ 2147483646 w 18"/>
                <a:gd name="T83" fmla="*/ 2147483646 h 186"/>
                <a:gd name="T84" fmla="*/ 2147483646 w 18"/>
                <a:gd name="T85" fmla="*/ 2147483646 h 186"/>
                <a:gd name="T86" fmla="*/ 2147483646 w 18"/>
                <a:gd name="T87" fmla="*/ 2147483646 h 186"/>
                <a:gd name="T88" fmla="*/ 2147483646 w 18"/>
                <a:gd name="T89" fmla="*/ 2147483646 h 186"/>
                <a:gd name="T90" fmla="*/ 2147483646 w 18"/>
                <a:gd name="T91" fmla="*/ 2147483646 h 186"/>
                <a:gd name="T92" fmla="*/ 2147483646 w 18"/>
                <a:gd name="T93" fmla="*/ 2147483646 h 186"/>
                <a:gd name="T94" fmla="*/ 2147483646 w 18"/>
                <a:gd name="T95" fmla="*/ 2147483646 h 186"/>
                <a:gd name="T96" fmla="*/ 2147483646 w 18"/>
                <a:gd name="T97" fmla="*/ 2147483646 h 186"/>
                <a:gd name="T98" fmla="*/ 2147483646 w 18"/>
                <a:gd name="T99" fmla="*/ 0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6">
                  <a:moveTo>
                    <a:pt x="0" y="168"/>
                  </a:moveTo>
                  <a:lnTo>
                    <a:pt x="1" y="170"/>
                  </a:lnTo>
                  <a:lnTo>
                    <a:pt x="1" y="169"/>
                  </a:lnTo>
                  <a:lnTo>
                    <a:pt x="2" y="170"/>
                  </a:lnTo>
                  <a:lnTo>
                    <a:pt x="2" y="169"/>
                  </a:lnTo>
                  <a:lnTo>
                    <a:pt x="2" y="171"/>
                  </a:lnTo>
                  <a:lnTo>
                    <a:pt x="3" y="171"/>
                  </a:lnTo>
                  <a:lnTo>
                    <a:pt x="3" y="172"/>
                  </a:lnTo>
                  <a:lnTo>
                    <a:pt x="4" y="172"/>
                  </a:lnTo>
                  <a:lnTo>
                    <a:pt x="4" y="173"/>
                  </a:lnTo>
                  <a:lnTo>
                    <a:pt x="4" y="174"/>
                  </a:lnTo>
                  <a:lnTo>
                    <a:pt x="5" y="175"/>
                  </a:lnTo>
                  <a:lnTo>
                    <a:pt x="5" y="174"/>
                  </a:lnTo>
                  <a:lnTo>
                    <a:pt x="5" y="175"/>
                  </a:lnTo>
                  <a:lnTo>
                    <a:pt x="6" y="176"/>
                  </a:lnTo>
                  <a:lnTo>
                    <a:pt x="6" y="178"/>
                  </a:lnTo>
                  <a:lnTo>
                    <a:pt x="7" y="177"/>
                  </a:lnTo>
                  <a:lnTo>
                    <a:pt x="7" y="179"/>
                  </a:lnTo>
                  <a:lnTo>
                    <a:pt x="8" y="179"/>
                  </a:lnTo>
                  <a:lnTo>
                    <a:pt x="8" y="180"/>
                  </a:lnTo>
                  <a:lnTo>
                    <a:pt x="8" y="183"/>
                  </a:lnTo>
                  <a:lnTo>
                    <a:pt x="9" y="182"/>
                  </a:lnTo>
                  <a:lnTo>
                    <a:pt x="9" y="181"/>
                  </a:lnTo>
                  <a:lnTo>
                    <a:pt x="10" y="184"/>
                  </a:lnTo>
                  <a:lnTo>
                    <a:pt x="10" y="185"/>
                  </a:lnTo>
                  <a:lnTo>
                    <a:pt x="11" y="185"/>
                  </a:lnTo>
                  <a:lnTo>
                    <a:pt x="11" y="186"/>
                  </a:lnTo>
                  <a:lnTo>
                    <a:pt x="12" y="184"/>
                  </a:lnTo>
                  <a:lnTo>
                    <a:pt x="12" y="183"/>
                  </a:lnTo>
                  <a:lnTo>
                    <a:pt x="13" y="181"/>
                  </a:lnTo>
                  <a:lnTo>
                    <a:pt x="13" y="177"/>
                  </a:lnTo>
                  <a:lnTo>
                    <a:pt x="13" y="172"/>
                  </a:lnTo>
                  <a:lnTo>
                    <a:pt x="14" y="165"/>
                  </a:lnTo>
                  <a:lnTo>
                    <a:pt x="14" y="157"/>
                  </a:lnTo>
                  <a:lnTo>
                    <a:pt x="14" y="146"/>
                  </a:lnTo>
                  <a:lnTo>
                    <a:pt x="15" y="134"/>
                  </a:lnTo>
                  <a:lnTo>
                    <a:pt x="15" y="119"/>
                  </a:lnTo>
                  <a:lnTo>
                    <a:pt x="15" y="106"/>
                  </a:lnTo>
                  <a:lnTo>
                    <a:pt x="16" y="89"/>
                  </a:lnTo>
                  <a:lnTo>
                    <a:pt x="16" y="73"/>
                  </a:lnTo>
                  <a:lnTo>
                    <a:pt x="16" y="57"/>
                  </a:lnTo>
                  <a:lnTo>
                    <a:pt x="17" y="41"/>
                  </a:lnTo>
                  <a:lnTo>
                    <a:pt x="17" y="27"/>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01" name="Freeform 67">
              <a:extLst>
                <a:ext uri="{FF2B5EF4-FFF2-40B4-BE49-F238E27FC236}">
                  <a16:creationId xmlns:a16="http://schemas.microsoft.com/office/drawing/2014/main" id="{04D6952A-ADCD-44C6-AC36-77581D5C4A6F}"/>
                </a:ext>
              </a:extLst>
            </p:cNvPr>
            <p:cNvSpPr>
              <a:spLocks/>
            </p:cNvSpPr>
            <p:nvPr/>
          </p:nvSpPr>
          <p:spPr bwMode="auto">
            <a:xfrm>
              <a:off x="2626258" y="3207555"/>
              <a:ext cx="28569" cy="103649"/>
            </a:xfrm>
            <a:custGeom>
              <a:avLst/>
              <a:gdLst>
                <a:gd name="T0" fmla="*/ 0 w 18"/>
                <a:gd name="T1" fmla="*/ 2147483646 h 132"/>
                <a:gd name="T2" fmla="*/ 0 w 18"/>
                <a:gd name="T3" fmla="*/ 2147483646 h 132"/>
                <a:gd name="T4" fmla="*/ 2147483646 w 18"/>
                <a:gd name="T5" fmla="*/ 2147483646 h 132"/>
                <a:gd name="T6" fmla="*/ 2147483646 w 18"/>
                <a:gd name="T7" fmla="*/ 2147483646 h 132"/>
                <a:gd name="T8" fmla="*/ 2147483646 w 18"/>
                <a:gd name="T9" fmla="*/ 2147483646 h 132"/>
                <a:gd name="T10" fmla="*/ 2147483646 w 18"/>
                <a:gd name="T11" fmla="*/ 0 h 132"/>
                <a:gd name="T12" fmla="*/ 2147483646 w 18"/>
                <a:gd name="T13" fmla="*/ 0 h 132"/>
                <a:gd name="T14" fmla="*/ 2147483646 w 18"/>
                <a:gd name="T15" fmla="*/ 2147483646 h 132"/>
                <a:gd name="T16" fmla="*/ 2147483646 w 18"/>
                <a:gd name="T17" fmla="*/ 2147483646 h 132"/>
                <a:gd name="T18" fmla="*/ 2147483646 w 18"/>
                <a:gd name="T19" fmla="*/ 2147483646 h 132"/>
                <a:gd name="T20" fmla="*/ 2147483646 w 18"/>
                <a:gd name="T21" fmla="*/ 2147483646 h 132"/>
                <a:gd name="T22" fmla="*/ 2147483646 w 18"/>
                <a:gd name="T23" fmla="*/ 2147483646 h 132"/>
                <a:gd name="T24" fmla="*/ 2147483646 w 18"/>
                <a:gd name="T25" fmla="*/ 2147483646 h 132"/>
                <a:gd name="T26" fmla="*/ 2147483646 w 18"/>
                <a:gd name="T27" fmla="*/ 2147483646 h 132"/>
                <a:gd name="T28" fmla="*/ 2147483646 w 18"/>
                <a:gd name="T29" fmla="*/ 2147483646 h 132"/>
                <a:gd name="T30" fmla="*/ 2147483646 w 18"/>
                <a:gd name="T31" fmla="*/ 2147483646 h 132"/>
                <a:gd name="T32" fmla="*/ 2147483646 w 18"/>
                <a:gd name="T33" fmla="*/ 2147483646 h 132"/>
                <a:gd name="T34" fmla="*/ 2147483646 w 18"/>
                <a:gd name="T35" fmla="*/ 2147483646 h 132"/>
                <a:gd name="T36" fmla="*/ 2147483646 w 18"/>
                <a:gd name="T37" fmla="*/ 2147483646 h 132"/>
                <a:gd name="T38" fmla="*/ 2147483646 w 18"/>
                <a:gd name="T39" fmla="*/ 2147483646 h 132"/>
                <a:gd name="T40" fmla="*/ 2147483646 w 18"/>
                <a:gd name="T41" fmla="*/ 2147483646 h 132"/>
                <a:gd name="T42" fmla="*/ 2147483646 w 18"/>
                <a:gd name="T43" fmla="*/ 2147483646 h 132"/>
                <a:gd name="T44" fmla="*/ 2147483646 w 18"/>
                <a:gd name="T45" fmla="*/ 2147483646 h 132"/>
                <a:gd name="T46" fmla="*/ 2147483646 w 18"/>
                <a:gd name="T47" fmla="*/ 2147483646 h 132"/>
                <a:gd name="T48" fmla="*/ 2147483646 w 18"/>
                <a:gd name="T49" fmla="*/ 2147483646 h 132"/>
                <a:gd name="T50" fmla="*/ 2147483646 w 18"/>
                <a:gd name="T51" fmla="*/ 2147483646 h 132"/>
                <a:gd name="T52" fmla="*/ 2147483646 w 18"/>
                <a:gd name="T53" fmla="*/ 2147483646 h 132"/>
                <a:gd name="T54" fmla="*/ 2147483646 w 18"/>
                <a:gd name="T55" fmla="*/ 2147483646 h 132"/>
                <a:gd name="T56" fmla="*/ 2147483646 w 18"/>
                <a:gd name="T57" fmla="*/ 2147483646 h 132"/>
                <a:gd name="T58" fmla="*/ 2147483646 w 18"/>
                <a:gd name="T59" fmla="*/ 2147483646 h 132"/>
                <a:gd name="T60" fmla="*/ 2147483646 w 18"/>
                <a:gd name="T61" fmla="*/ 2147483646 h 132"/>
                <a:gd name="T62" fmla="*/ 2147483646 w 18"/>
                <a:gd name="T63" fmla="*/ 2147483646 h 132"/>
                <a:gd name="T64" fmla="*/ 2147483646 w 18"/>
                <a:gd name="T65" fmla="*/ 2147483646 h 132"/>
                <a:gd name="T66" fmla="*/ 2147483646 w 18"/>
                <a:gd name="T67" fmla="*/ 2147483646 h 132"/>
                <a:gd name="T68" fmla="*/ 2147483646 w 18"/>
                <a:gd name="T69" fmla="*/ 2147483646 h 132"/>
                <a:gd name="T70" fmla="*/ 2147483646 w 18"/>
                <a:gd name="T71" fmla="*/ 2147483646 h 132"/>
                <a:gd name="T72" fmla="*/ 2147483646 w 18"/>
                <a:gd name="T73" fmla="*/ 2147483646 h 132"/>
                <a:gd name="T74" fmla="*/ 2147483646 w 18"/>
                <a:gd name="T75" fmla="*/ 2147483646 h 132"/>
                <a:gd name="T76" fmla="*/ 2147483646 w 18"/>
                <a:gd name="T77" fmla="*/ 2147483646 h 132"/>
                <a:gd name="T78" fmla="*/ 2147483646 w 18"/>
                <a:gd name="T79" fmla="*/ 2147483646 h 132"/>
                <a:gd name="T80" fmla="*/ 2147483646 w 18"/>
                <a:gd name="T81" fmla="*/ 2147483646 h 132"/>
                <a:gd name="T82" fmla="*/ 2147483646 w 18"/>
                <a:gd name="T83" fmla="*/ 2147483646 h 132"/>
                <a:gd name="T84" fmla="*/ 2147483646 w 18"/>
                <a:gd name="T85" fmla="*/ 2147483646 h 132"/>
                <a:gd name="T86" fmla="*/ 2147483646 w 18"/>
                <a:gd name="T87" fmla="*/ 2147483646 h 132"/>
                <a:gd name="T88" fmla="*/ 2147483646 w 18"/>
                <a:gd name="T89" fmla="*/ 2147483646 h 132"/>
                <a:gd name="T90" fmla="*/ 2147483646 w 18"/>
                <a:gd name="T91" fmla="*/ 2147483646 h 132"/>
                <a:gd name="T92" fmla="*/ 2147483646 w 18"/>
                <a:gd name="T93" fmla="*/ 2147483646 h 132"/>
                <a:gd name="T94" fmla="*/ 2147483646 w 18"/>
                <a:gd name="T95" fmla="*/ 2147483646 h 132"/>
                <a:gd name="T96" fmla="*/ 2147483646 w 18"/>
                <a:gd name="T97" fmla="*/ 2147483646 h 132"/>
                <a:gd name="T98" fmla="*/ 2147483646 w 18"/>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2">
                  <a:moveTo>
                    <a:pt x="0" y="28"/>
                  </a:moveTo>
                  <a:lnTo>
                    <a:pt x="0" y="19"/>
                  </a:lnTo>
                  <a:lnTo>
                    <a:pt x="1" y="11"/>
                  </a:lnTo>
                  <a:lnTo>
                    <a:pt x="1" y="5"/>
                  </a:lnTo>
                  <a:lnTo>
                    <a:pt x="1" y="2"/>
                  </a:lnTo>
                  <a:lnTo>
                    <a:pt x="2" y="0"/>
                  </a:lnTo>
                  <a:lnTo>
                    <a:pt x="2" y="2"/>
                  </a:lnTo>
                  <a:lnTo>
                    <a:pt x="3" y="5"/>
                  </a:lnTo>
                  <a:lnTo>
                    <a:pt x="3" y="9"/>
                  </a:lnTo>
                  <a:lnTo>
                    <a:pt x="4" y="13"/>
                  </a:lnTo>
                  <a:lnTo>
                    <a:pt x="4" y="20"/>
                  </a:lnTo>
                  <a:lnTo>
                    <a:pt x="4" y="28"/>
                  </a:lnTo>
                  <a:lnTo>
                    <a:pt x="5" y="36"/>
                  </a:lnTo>
                  <a:lnTo>
                    <a:pt x="5" y="42"/>
                  </a:lnTo>
                  <a:lnTo>
                    <a:pt x="5" y="50"/>
                  </a:lnTo>
                  <a:lnTo>
                    <a:pt x="6" y="57"/>
                  </a:lnTo>
                  <a:lnTo>
                    <a:pt x="6" y="64"/>
                  </a:lnTo>
                  <a:lnTo>
                    <a:pt x="6" y="69"/>
                  </a:lnTo>
                  <a:lnTo>
                    <a:pt x="7" y="77"/>
                  </a:lnTo>
                  <a:lnTo>
                    <a:pt x="7" y="83"/>
                  </a:lnTo>
                  <a:lnTo>
                    <a:pt x="7" y="88"/>
                  </a:lnTo>
                  <a:lnTo>
                    <a:pt x="8" y="93"/>
                  </a:lnTo>
                  <a:lnTo>
                    <a:pt x="8" y="99"/>
                  </a:lnTo>
                  <a:lnTo>
                    <a:pt x="9" y="102"/>
                  </a:lnTo>
                  <a:lnTo>
                    <a:pt x="9" y="105"/>
                  </a:lnTo>
                  <a:lnTo>
                    <a:pt x="9" y="109"/>
                  </a:lnTo>
                  <a:lnTo>
                    <a:pt x="10" y="111"/>
                  </a:lnTo>
                  <a:lnTo>
                    <a:pt x="10" y="113"/>
                  </a:lnTo>
                  <a:lnTo>
                    <a:pt x="10" y="117"/>
                  </a:lnTo>
                  <a:lnTo>
                    <a:pt x="11" y="118"/>
                  </a:lnTo>
                  <a:lnTo>
                    <a:pt x="11" y="119"/>
                  </a:lnTo>
                  <a:lnTo>
                    <a:pt x="11" y="120"/>
                  </a:lnTo>
                  <a:lnTo>
                    <a:pt x="12" y="122"/>
                  </a:lnTo>
                  <a:lnTo>
                    <a:pt x="12" y="121"/>
                  </a:lnTo>
                  <a:lnTo>
                    <a:pt x="13" y="121"/>
                  </a:lnTo>
                  <a:lnTo>
                    <a:pt x="13" y="122"/>
                  </a:lnTo>
                  <a:lnTo>
                    <a:pt x="14" y="122"/>
                  </a:lnTo>
                  <a:lnTo>
                    <a:pt x="14" y="123"/>
                  </a:lnTo>
                  <a:lnTo>
                    <a:pt x="14" y="122"/>
                  </a:lnTo>
                  <a:lnTo>
                    <a:pt x="15" y="121"/>
                  </a:lnTo>
                  <a:lnTo>
                    <a:pt x="15" y="122"/>
                  </a:lnTo>
                  <a:lnTo>
                    <a:pt x="16" y="124"/>
                  </a:lnTo>
                  <a:lnTo>
                    <a:pt x="16" y="125"/>
                  </a:lnTo>
                  <a:lnTo>
                    <a:pt x="17" y="128"/>
                  </a:lnTo>
                  <a:lnTo>
                    <a:pt x="17" y="130"/>
                  </a:lnTo>
                  <a:lnTo>
                    <a:pt x="18"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02" name="Freeform 68">
              <a:extLst>
                <a:ext uri="{FF2B5EF4-FFF2-40B4-BE49-F238E27FC236}">
                  <a16:creationId xmlns:a16="http://schemas.microsoft.com/office/drawing/2014/main" id="{9D903D9E-22E0-44E7-842F-7C850EB2F513}"/>
                </a:ext>
              </a:extLst>
            </p:cNvPr>
            <p:cNvSpPr>
              <a:spLocks/>
            </p:cNvSpPr>
            <p:nvPr/>
          </p:nvSpPr>
          <p:spPr bwMode="auto">
            <a:xfrm>
              <a:off x="2654828" y="3309634"/>
              <a:ext cx="26983" cy="29839"/>
            </a:xfrm>
            <a:custGeom>
              <a:avLst/>
              <a:gdLst>
                <a:gd name="T0" fmla="*/ 0 w 17"/>
                <a:gd name="T1" fmla="*/ 2147483646 h 38"/>
                <a:gd name="T2" fmla="*/ 0 w 17"/>
                <a:gd name="T3" fmla="*/ 2147483646 h 38"/>
                <a:gd name="T4" fmla="*/ 0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0 h 38"/>
                <a:gd name="T54" fmla="*/ 2147483646 w 17"/>
                <a:gd name="T55" fmla="*/ 0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2"/>
                  </a:moveTo>
                  <a:lnTo>
                    <a:pt x="0" y="4"/>
                  </a:lnTo>
                  <a:lnTo>
                    <a:pt x="0" y="7"/>
                  </a:lnTo>
                  <a:lnTo>
                    <a:pt x="1" y="9"/>
                  </a:lnTo>
                  <a:lnTo>
                    <a:pt x="1" y="11"/>
                  </a:lnTo>
                  <a:lnTo>
                    <a:pt x="2" y="13"/>
                  </a:lnTo>
                  <a:lnTo>
                    <a:pt x="2" y="14"/>
                  </a:lnTo>
                  <a:lnTo>
                    <a:pt x="3" y="15"/>
                  </a:lnTo>
                  <a:lnTo>
                    <a:pt x="3" y="13"/>
                  </a:lnTo>
                  <a:lnTo>
                    <a:pt x="3" y="12"/>
                  </a:lnTo>
                  <a:lnTo>
                    <a:pt x="4" y="13"/>
                  </a:lnTo>
                  <a:lnTo>
                    <a:pt x="4" y="12"/>
                  </a:lnTo>
                  <a:lnTo>
                    <a:pt x="4" y="11"/>
                  </a:lnTo>
                  <a:lnTo>
                    <a:pt x="5" y="9"/>
                  </a:lnTo>
                  <a:lnTo>
                    <a:pt x="5" y="7"/>
                  </a:lnTo>
                  <a:lnTo>
                    <a:pt x="6" y="6"/>
                  </a:lnTo>
                  <a:lnTo>
                    <a:pt x="6" y="5"/>
                  </a:lnTo>
                  <a:lnTo>
                    <a:pt x="7" y="4"/>
                  </a:lnTo>
                  <a:lnTo>
                    <a:pt x="7" y="3"/>
                  </a:lnTo>
                  <a:lnTo>
                    <a:pt x="7" y="2"/>
                  </a:lnTo>
                  <a:lnTo>
                    <a:pt x="8" y="2"/>
                  </a:lnTo>
                  <a:lnTo>
                    <a:pt x="8" y="1"/>
                  </a:lnTo>
                  <a:lnTo>
                    <a:pt x="9" y="0"/>
                  </a:lnTo>
                  <a:lnTo>
                    <a:pt x="9" y="2"/>
                  </a:lnTo>
                  <a:lnTo>
                    <a:pt x="10" y="1"/>
                  </a:lnTo>
                  <a:lnTo>
                    <a:pt x="10" y="3"/>
                  </a:lnTo>
                  <a:lnTo>
                    <a:pt x="11" y="4"/>
                  </a:lnTo>
                  <a:lnTo>
                    <a:pt x="11" y="6"/>
                  </a:lnTo>
                  <a:lnTo>
                    <a:pt x="11" y="7"/>
                  </a:lnTo>
                  <a:lnTo>
                    <a:pt x="12" y="9"/>
                  </a:lnTo>
                  <a:lnTo>
                    <a:pt x="12" y="10"/>
                  </a:lnTo>
                  <a:lnTo>
                    <a:pt x="12" y="13"/>
                  </a:lnTo>
                  <a:lnTo>
                    <a:pt x="13" y="13"/>
                  </a:lnTo>
                  <a:lnTo>
                    <a:pt x="13" y="16"/>
                  </a:lnTo>
                  <a:lnTo>
                    <a:pt x="13" y="18"/>
                  </a:lnTo>
                  <a:lnTo>
                    <a:pt x="14" y="21"/>
                  </a:lnTo>
                  <a:lnTo>
                    <a:pt x="14" y="23"/>
                  </a:lnTo>
                  <a:lnTo>
                    <a:pt x="14" y="25"/>
                  </a:lnTo>
                  <a:lnTo>
                    <a:pt x="15" y="27"/>
                  </a:lnTo>
                  <a:lnTo>
                    <a:pt x="15" y="29"/>
                  </a:lnTo>
                  <a:lnTo>
                    <a:pt x="16" y="31"/>
                  </a:lnTo>
                  <a:lnTo>
                    <a:pt x="16" y="33"/>
                  </a:lnTo>
                  <a:lnTo>
                    <a:pt x="16" y="35"/>
                  </a:lnTo>
                  <a:lnTo>
                    <a:pt x="17" y="37"/>
                  </a:lnTo>
                  <a:lnTo>
                    <a:pt x="17"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03" name="Freeform 69">
              <a:extLst>
                <a:ext uri="{FF2B5EF4-FFF2-40B4-BE49-F238E27FC236}">
                  <a16:creationId xmlns:a16="http://schemas.microsoft.com/office/drawing/2014/main" id="{730922B6-79B4-4354-93D9-12BED6FB0BA5}"/>
                </a:ext>
              </a:extLst>
            </p:cNvPr>
            <p:cNvSpPr>
              <a:spLocks/>
            </p:cNvSpPr>
            <p:nvPr/>
          </p:nvSpPr>
          <p:spPr bwMode="auto">
            <a:xfrm>
              <a:off x="2681811" y="3339472"/>
              <a:ext cx="26983" cy="21987"/>
            </a:xfrm>
            <a:custGeom>
              <a:avLst/>
              <a:gdLst>
                <a:gd name="T0" fmla="*/ 0 w 17"/>
                <a:gd name="T1" fmla="*/ 0 h 28"/>
                <a:gd name="T2" fmla="*/ 0 w 17"/>
                <a:gd name="T3" fmla="*/ 2147483646 h 28"/>
                <a:gd name="T4" fmla="*/ 2147483646 w 17"/>
                <a:gd name="T5" fmla="*/ 2147483646 h 28"/>
                <a:gd name="T6" fmla="*/ 2147483646 w 17"/>
                <a:gd name="T7" fmla="*/ 2147483646 h 28"/>
                <a:gd name="T8" fmla="*/ 2147483646 w 17"/>
                <a:gd name="T9" fmla="*/ 2147483646 h 28"/>
                <a:gd name="T10" fmla="*/ 2147483646 w 17"/>
                <a:gd name="T11" fmla="*/ 2147483646 h 28"/>
                <a:gd name="T12" fmla="*/ 2147483646 w 17"/>
                <a:gd name="T13" fmla="*/ 2147483646 h 28"/>
                <a:gd name="T14" fmla="*/ 2147483646 w 17"/>
                <a:gd name="T15" fmla="*/ 2147483646 h 28"/>
                <a:gd name="T16" fmla="*/ 2147483646 w 17"/>
                <a:gd name="T17" fmla="*/ 2147483646 h 28"/>
                <a:gd name="T18" fmla="*/ 2147483646 w 17"/>
                <a:gd name="T19" fmla="*/ 2147483646 h 28"/>
                <a:gd name="T20" fmla="*/ 2147483646 w 17"/>
                <a:gd name="T21" fmla="*/ 2147483646 h 28"/>
                <a:gd name="T22" fmla="*/ 2147483646 w 17"/>
                <a:gd name="T23" fmla="*/ 2147483646 h 28"/>
                <a:gd name="T24" fmla="*/ 2147483646 w 17"/>
                <a:gd name="T25" fmla="*/ 2147483646 h 28"/>
                <a:gd name="T26" fmla="*/ 2147483646 w 17"/>
                <a:gd name="T27" fmla="*/ 2147483646 h 28"/>
                <a:gd name="T28" fmla="*/ 2147483646 w 17"/>
                <a:gd name="T29" fmla="*/ 2147483646 h 28"/>
                <a:gd name="T30" fmla="*/ 2147483646 w 17"/>
                <a:gd name="T31" fmla="*/ 2147483646 h 28"/>
                <a:gd name="T32" fmla="*/ 2147483646 w 17"/>
                <a:gd name="T33" fmla="*/ 2147483646 h 28"/>
                <a:gd name="T34" fmla="*/ 2147483646 w 17"/>
                <a:gd name="T35" fmla="*/ 2147483646 h 28"/>
                <a:gd name="T36" fmla="*/ 2147483646 w 17"/>
                <a:gd name="T37" fmla="*/ 2147483646 h 28"/>
                <a:gd name="T38" fmla="*/ 2147483646 w 17"/>
                <a:gd name="T39" fmla="*/ 2147483646 h 28"/>
                <a:gd name="T40" fmla="*/ 2147483646 w 17"/>
                <a:gd name="T41" fmla="*/ 2147483646 h 28"/>
                <a:gd name="T42" fmla="*/ 2147483646 w 17"/>
                <a:gd name="T43" fmla="*/ 2147483646 h 28"/>
                <a:gd name="T44" fmla="*/ 2147483646 w 17"/>
                <a:gd name="T45" fmla="*/ 2147483646 h 28"/>
                <a:gd name="T46" fmla="*/ 2147483646 w 17"/>
                <a:gd name="T47" fmla="*/ 2147483646 h 28"/>
                <a:gd name="T48" fmla="*/ 2147483646 w 17"/>
                <a:gd name="T49" fmla="*/ 2147483646 h 28"/>
                <a:gd name="T50" fmla="*/ 2147483646 w 17"/>
                <a:gd name="T51" fmla="*/ 2147483646 h 28"/>
                <a:gd name="T52" fmla="*/ 2147483646 w 17"/>
                <a:gd name="T53" fmla="*/ 2147483646 h 28"/>
                <a:gd name="T54" fmla="*/ 2147483646 w 17"/>
                <a:gd name="T55" fmla="*/ 2147483646 h 28"/>
                <a:gd name="T56" fmla="*/ 2147483646 w 17"/>
                <a:gd name="T57" fmla="*/ 2147483646 h 28"/>
                <a:gd name="T58" fmla="*/ 2147483646 w 17"/>
                <a:gd name="T59" fmla="*/ 2147483646 h 28"/>
                <a:gd name="T60" fmla="*/ 2147483646 w 17"/>
                <a:gd name="T61" fmla="*/ 2147483646 h 28"/>
                <a:gd name="T62" fmla="*/ 2147483646 w 17"/>
                <a:gd name="T63" fmla="*/ 2147483646 h 28"/>
                <a:gd name="T64" fmla="*/ 2147483646 w 17"/>
                <a:gd name="T65" fmla="*/ 2147483646 h 28"/>
                <a:gd name="T66" fmla="*/ 2147483646 w 17"/>
                <a:gd name="T67" fmla="*/ 2147483646 h 28"/>
                <a:gd name="T68" fmla="*/ 2147483646 w 17"/>
                <a:gd name="T69" fmla="*/ 2147483646 h 28"/>
                <a:gd name="T70" fmla="*/ 2147483646 w 17"/>
                <a:gd name="T71" fmla="*/ 2147483646 h 28"/>
                <a:gd name="T72" fmla="*/ 2147483646 w 17"/>
                <a:gd name="T73" fmla="*/ 2147483646 h 28"/>
                <a:gd name="T74" fmla="*/ 2147483646 w 17"/>
                <a:gd name="T75" fmla="*/ 2147483646 h 28"/>
                <a:gd name="T76" fmla="*/ 2147483646 w 17"/>
                <a:gd name="T77" fmla="*/ 2147483646 h 28"/>
                <a:gd name="T78" fmla="*/ 2147483646 w 17"/>
                <a:gd name="T79" fmla="*/ 2147483646 h 28"/>
                <a:gd name="T80" fmla="*/ 2147483646 w 17"/>
                <a:gd name="T81" fmla="*/ 2147483646 h 28"/>
                <a:gd name="T82" fmla="*/ 2147483646 w 17"/>
                <a:gd name="T83" fmla="*/ 2147483646 h 28"/>
                <a:gd name="T84" fmla="*/ 2147483646 w 17"/>
                <a:gd name="T85" fmla="*/ 2147483646 h 28"/>
                <a:gd name="T86" fmla="*/ 2147483646 w 17"/>
                <a:gd name="T87" fmla="*/ 2147483646 h 28"/>
                <a:gd name="T88" fmla="*/ 2147483646 w 17"/>
                <a:gd name="T89" fmla="*/ 2147483646 h 28"/>
                <a:gd name="T90" fmla="*/ 2147483646 w 17"/>
                <a:gd name="T91" fmla="*/ 2147483646 h 28"/>
                <a:gd name="T92" fmla="*/ 2147483646 w 17"/>
                <a:gd name="T93" fmla="*/ 2147483646 h 28"/>
                <a:gd name="T94" fmla="*/ 2147483646 w 17"/>
                <a:gd name="T95" fmla="*/ 2147483646 h 28"/>
                <a:gd name="T96" fmla="*/ 2147483646 w 17"/>
                <a:gd name="T97" fmla="*/ 2147483646 h 28"/>
                <a:gd name="T98" fmla="*/ 2147483646 w 17"/>
                <a:gd name="T99" fmla="*/ 2147483646 h 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8">
                  <a:moveTo>
                    <a:pt x="0" y="0"/>
                  </a:moveTo>
                  <a:lnTo>
                    <a:pt x="0" y="2"/>
                  </a:lnTo>
                  <a:lnTo>
                    <a:pt x="1" y="3"/>
                  </a:lnTo>
                  <a:lnTo>
                    <a:pt x="1" y="5"/>
                  </a:lnTo>
                  <a:lnTo>
                    <a:pt x="1" y="7"/>
                  </a:lnTo>
                  <a:lnTo>
                    <a:pt x="2" y="8"/>
                  </a:lnTo>
                  <a:lnTo>
                    <a:pt x="3" y="10"/>
                  </a:lnTo>
                  <a:lnTo>
                    <a:pt x="3" y="12"/>
                  </a:lnTo>
                  <a:lnTo>
                    <a:pt x="4" y="13"/>
                  </a:lnTo>
                  <a:lnTo>
                    <a:pt x="4" y="14"/>
                  </a:lnTo>
                  <a:lnTo>
                    <a:pt x="4" y="15"/>
                  </a:lnTo>
                  <a:lnTo>
                    <a:pt x="5" y="15"/>
                  </a:lnTo>
                  <a:lnTo>
                    <a:pt x="5" y="17"/>
                  </a:lnTo>
                  <a:lnTo>
                    <a:pt x="6" y="19"/>
                  </a:lnTo>
                  <a:lnTo>
                    <a:pt x="6" y="18"/>
                  </a:lnTo>
                  <a:lnTo>
                    <a:pt x="6" y="19"/>
                  </a:lnTo>
                  <a:lnTo>
                    <a:pt x="7" y="20"/>
                  </a:lnTo>
                  <a:lnTo>
                    <a:pt x="8" y="21"/>
                  </a:lnTo>
                  <a:lnTo>
                    <a:pt x="8" y="22"/>
                  </a:lnTo>
                  <a:lnTo>
                    <a:pt x="9" y="23"/>
                  </a:lnTo>
                  <a:lnTo>
                    <a:pt x="10" y="24"/>
                  </a:lnTo>
                  <a:lnTo>
                    <a:pt x="11" y="24"/>
                  </a:lnTo>
                  <a:lnTo>
                    <a:pt x="11" y="26"/>
                  </a:lnTo>
                  <a:lnTo>
                    <a:pt x="11" y="25"/>
                  </a:lnTo>
                  <a:lnTo>
                    <a:pt x="12" y="25"/>
                  </a:lnTo>
                  <a:lnTo>
                    <a:pt x="13" y="25"/>
                  </a:lnTo>
                  <a:lnTo>
                    <a:pt x="13" y="26"/>
                  </a:lnTo>
                  <a:lnTo>
                    <a:pt x="14" y="26"/>
                  </a:lnTo>
                  <a:lnTo>
                    <a:pt x="15" y="27"/>
                  </a:lnTo>
                  <a:lnTo>
                    <a:pt x="15" y="26"/>
                  </a:lnTo>
                  <a:lnTo>
                    <a:pt x="15" y="27"/>
                  </a:lnTo>
                  <a:lnTo>
                    <a:pt x="16" y="26"/>
                  </a:lnTo>
                  <a:lnTo>
                    <a:pt x="17" y="26"/>
                  </a:lnTo>
                  <a:lnTo>
                    <a:pt x="17" y="27"/>
                  </a:lnTo>
                  <a:lnTo>
                    <a:pt x="17" y="28"/>
                  </a:lnTo>
                  <a:lnTo>
                    <a:pt x="17" y="2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04" name="Freeform 70">
              <a:extLst>
                <a:ext uri="{FF2B5EF4-FFF2-40B4-BE49-F238E27FC236}">
                  <a16:creationId xmlns:a16="http://schemas.microsoft.com/office/drawing/2014/main" id="{73DF40A7-3B02-4C10-8685-F11785543A2C}"/>
                </a:ext>
              </a:extLst>
            </p:cNvPr>
            <p:cNvSpPr>
              <a:spLocks/>
            </p:cNvSpPr>
            <p:nvPr/>
          </p:nvSpPr>
          <p:spPr bwMode="auto">
            <a:xfrm>
              <a:off x="2708792" y="3315916"/>
              <a:ext cx="28569" cy="59677"/>
            </a:xfrm>
            <a:custGeom>
              <a:avLst/>
              <a:gdLst>
                <a:gd name="T0" fmla="*/ 0 w 18"/>
                <a:gd name="T1" fmla="*/ 2147483646 h 76"/>
                <a:gd name="T2" fmla="*/ 2147483646 w 18"/>
                <a:gd name="T3" fmla="*/ 2147483646 h 76"/>
                <a:gd name="T4" fmla="*/ 2147483646 w 18"/>
                <a:gd name="T5" fmla="*/ 2147483646 h 76"/>
                <a:gd name="T6" fmla="*/ 2147483646 w 18"/>
                <a:gd name="T7" fmla="*/ 2147483646 h 76"/>
                <a:gd name="T8" fmla="*/ 2147483646 w 18"/>
                <a:gd name="T9" fmla="*/ 2147483646 h 76"/>
                <a:gd name="T10" fmla="*/ 2147483646 w 18"/>
                <a:gd name="T11" fmla="*/ 2147483646 h 76"/>
                <a:gd name="T12" fmla="*/ 2147483646 w 18"/>
                <a:gd name="T13" fmla="*/ 2147483646 h 76"/>
                <a:gd name="T14" fmla="*/ 2147483646 w 18"/>
                <a:gd name="T15" fmla="*/ 2147483646 h 76"/>
                <a:gd name="T16" fmla="*/ 2147483646 w 18"/>
                <a:gd name="T17" fmla="*/ 2147483646 h 76"/>
                <a:gd name="T18" fmla="*/ 2147483646 w 18"/>
                <a:gd name="T19" fmla="*/ 2147483646 h 76"/>
                <a:gd name="T20" fmla="*/ 2147483646 w 18"/>
                <a:gd name="T21" fmla="*/ 2147483646 h 76"/>
                <a:gd name="T22" fmla="*/ 2147483646 w 18"/>
                <a:gd name="T23" fmla="*/ 2147483646 h 76"/>
                <a:gd name="T24" fmla="*/ 2147483646 w 18"/>
                <a:gd name="T25" fmla="*/ 2147483646 h 76"/>
                <a:gd name="T26" fmla="*/ 2147483646 w 18"/>
                <a:gd name="T27" fmla="*/ 2147483646 h 76"/>
                <a:gd name="T28" fmla="*/ 2147483646 w 18"/>
                <a:gd name="T29" fmla="*/ 2147483646 h 76"/>
                <a:gd name="T30" fmla="*/ 2147483646 w 18"/>
                <a:gd name="T31" fmla="*/ 2147483646 h 76"/>
                <a:gd name="T32" fmla="*/ 2147483646 w 18"/>
                <a:gd name="T33" fmla="*/ 2147483646 h 76"/>
                <a:gd name="T34" fmla="*/ 2147483646 w 18"/>
                <a:gd name="T35" fmla="*/ 2147483646 h 76"/>
                <a:gd name="T36" fmla="*/ 2147483646 w 18"/>
                <a:gd name="T37" fmla="*/ 2147483646 h 76"/>
                <a:gd name="T38" fmla="*/ 2147483646 w 18"/>
                <a:gd name="T39" fmla="*/ 2147483646 h 76"/>
                <a:gd name="T40" fmla="*/ 2147483646 w 18"/>
                <a:gd name="T41" fmla="*/ 2147483646 h 76"/>
                <a:gd name="T42" fmla="*/ 2147483646 w 18"/>
                <a:gd name="T43" fmla="*/ 2147483646 h 76"/>
                <a:gd name="T44" fmla="*/ 2147483646 w 18"/>
                <a:gd name="T45" fmla="*/ 2147483646 h 76"/>
                <a:gd name="T46" fmla="*/ 2147483646 w 18"/>
                <a:gd name="T47" fmla="*/ 2147483646 h 76"/>
                <a:gd name="T48" fmla="*/ 2147483646 w 18"/>
                <a:gd name="T49" fmla="*/ 2147483646 h 76"/>
                <a:gd name="T50" fmla="*/ 2147483646 w 18"/>
                <a:gd name="T51" fmla="*/ 2147483646 h 76"/>
                <a:gd name="T52" fmla="*/ 2147483646 w 18"/>
                <a:gd name="T53" fmla="*/ 2147483646 h 76"/>
                <a:gd name="T54" fmla="*/ 2147483646 w 18"/>
                <a:gd name="T55" fmla="*/ 2147483646 h 76"/>
                <a:gd name="T56" fmla="*/ 2147483646 w 18"/>
                <a:gd name="T57" fmla="*/ 2147483646 h 76"/>
                <a:gd name="T58" fmla="*/ 2147483646 w 18"/>
                <a:gd name="T59" fmla="*/ 2147483646 h 76"/>
                <a:gd name="T60" fmla="*/ 2147483646 w 18"/>
                <a:gd name="T61" fmla="*/ 2147483646 h 76"/>
                <a:gd name="T62" fmla="*/ 2147483646 w 18"/>
                <a:gd name="T63" fmla="*/ 2147483646 h 76"/>
                <a:gd name="T64" fmla="*/ 2147483646 w 18"/>
                <a:gd name="T65" fmla="*/ 2147483646 h 76"/>
                <a:gd name="T66" fmla="*/ 2147483646 w 18"/>
                <a:gd name="T67" fmla="*/ 2147483646 h 76"/>
                <a:gd name="T68" fmla="*/ 2147483646 w 18"/>
                <a:gd name="T69" fmla="*/ 2147483646 h 76"/>
                <a:gd name="T70" fmla="*/ 2147483646 w 18"/>
                <a:gd name="T71" fmla="*/ 2147483646 h 76"/>
                <a:gd name="T72" fmla="*/ 2147483646 w 18"/>
                <a:gd name="T73" fmla="*/ 2147483646 h 76"/>
                <a:gd name="T74" fmla="*/ 2147483646 w 18"/>
                <a:gd name="T75" fmla="*/ 2147483646 h 76"/>
                <a:gd name="T76" fmla="*/ 2147483646 w 18"/>
                <a:gd name="T77" fmla="*/ 2147483646 h 76"/>
                <a:gd name="T78" fmla="*/ 2147483646 w 18"/>
                <a:gd name="T79" fmla="*/ 2147483646 h 76"/>
                <a:gd name="T80" fmla="*/ 2147483646 w 18"/>
                <a:gd name="T81" fmla="*/ 2147483646 h 76"/>
                <a:gd name="T82" fmla="*/ 2147483646 w 18"/>
                <a:gd name="T83" fmla="*/ 2147483646 h 76"/>
                <a:gd name="T84" fmla="*/ 2147483646 w 18"/>
                <a:gd name="T85" fmla="*/ 2147483646 h 76"/>
                <a:gd name="T86" fmla="*/ 2147483646 w 18"/>
                <a:gd name="T87" fmla="*/ 2147483646 h 76"/>
                <a:gd name="T88" fmla="*/ 2147483646 w 18"/>
                <a:gd name="T89" fmla="*/ 2147483646 h 76"/>
                <a:gd name="T90" fmla="*/ 2147483646 w 18"/>
                <a:gd name="T91" fmla="*/ 2147483646 h 76"/>
                <a:gd name="T92" fmla="*/ 2147483646 w 18"/>
                <a:gd name="T93" fmla="*/ 2147483646 h 76"/>
                <a:gd name="T94" fmla="*/ 2147483646 w 18"/>
                <a:gd name="T95" fmla="*/ 2147483646 h 76"/>
                <a:gd name="T96" fmla="*/ 2147483646 w 18"/>
                <a:gd name="T97" fmla="*/ 2147483646 h 76"/>
                <a:gd name="T98" fmla="*/ 2147483646 w 18"/>
                <a:gd name="T99" fmla="*/ 0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76">
                  <a:moveTo>
                    <a:pt x="0" y="57"/>
                  </a:moveTo>
                  <a:lnTo>
                    <a:pt x="1" y="56"/>
                  </a:lnTo>
                  <a:lnTo>
                    <a:pt x="2" y="58"/>
                  </a:lnTo>
                  <a:lnTo>
                    <a:pt x="3" y="58"/>
                  </a:lnTo>
                  <a:lnTo>
                    <a:pt x="3" y="59"/>
                  </a:lnTo>
                  <a:lnTo>
                    <a:pt x="4" y="59"/>
                  </a:lnTo>
                  <a:lnTo>
                    <a:pt x="4" y="60"/>
                  </a:lnTo>
                  <a:lnTo>
                    <a:pt x="5" y="60"/>
                  </a:lnTo>
                  <a:lnTo>
                    <a:pt x="5" y="62"/>
                  </a:lnTo>
                  <a:lnTo>
                    <a:pt x="6" y="62"/>
                  </a:lnTo>
                  <a:lnTo>
                    <a:pt x="7" y="62"/>
                  </a:lnTo>
                  <a:lnTo>
                    <a:pt x="7" y="63"/>
                  </a:lnTo>
                  <a:lnTo>
                    <a:pt x="8" y="62"/>
                  </a:lnTo>
                  <a:lnTo>
                    <a:pt x="8" y="66"/>
                  </a:lnTo>
                  <a:lnTo>
                    <a:pt x="8" y="65"/>
                  </a:lnTo>
                  <a:lnTo>
                    <a:pt x="9" y="66"/>
                  </a:lnTo>
                  <a:lnTo>
                    <a:pt x="9" y="67"/>
                  </a:lnTo>
                  <a:lnTo>
                    <a:pt x="10" y="68"/>
                  </a:lnTo>
                  <a:lnTo>
                    <a:pt x="10" y="69"/>
                  </a:lnTo>
                  <a:lnTo>
                    <a:pt x="11" y="69"/>
                  </a:lnTo>
                  <a:lnTo>
                    <a:pt x="11" y="70"/>
                  </a:lnTo>
                  <a:lnTo>
                    <a:pt x="11" y="71"/>
                  </a:lnTo>
                  <a:lnTo>
                    <a:pt x="12" y="72"/>
                  </a:lnTo>
                  <a:lnTo>
                    <a:pt x="12" y="74"/>
                  </a:lnTo>
                  <a:lnTo>
                    <a:pt x="12" y="73"/>
                  </a:lnTo>
                  <a:lnTo>
                    <a:pt x="13" y="75"/>
                  </a:lnTo>
                  <a:lnTo>
                    <a:pt x="13" y="76"/>
                  </a:lnTo>
                  <a:lnTo>
                    <a:pt x="14" y="76"/>
                  </a:lnTo>
                  <a:lnTo>
                    <a:pt x="14" y="75"/>
                  </a:lnTo>
                  <a:lnTo>
                    <a:pt x="15" y="75"/>
                  </a:lnTo>
                  <a:lnTo>
                    <a:pt x="15" y="72"/>
                  </a:lnTo>
                  <a:lnTo>
                    <a:pt x="16" y="68"/>
                  </a:lnTo>
                  <a:lnTo>
                    <a:pt x="16" y="64"/>
                  </a:lnTo>
                  <a:lnTo>
                    <a:pt x="16" y="58"/>
                  </a:lnTo>
                  <a:lnTo>
                    <a:pt x="17" y="50"/>
                  </a:lnTo>
                  <a:lnTo>
                    <a:pt x="17" y="41"/>
                  </a:lnTo>
                  <a:lnTo>
                    <a:pt x="17" y="29"/>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05" name="Freeform 71">
              <a:extLst>
                <a:ext uri="{FF2B5EF4-FFF2-40B4-BE49-F238E27FC236}">
                  <a16:creationId xmlns:a16="http://schemas.microsoft.com/office/drawing/2014/main" id="{AC03EA66-D40C-4090-A06F-9EABD2367364}"/>
                </a:ext>
              </a:extLst>
            </p:cNvPr>
            <p:cNvSpPr>
              <a:spLocks/>
            </p:cNvSpPr>
            <p:nvPr/>
          </p:nvSpPr>
          <p:spPr bwMode="auto">
            <a:xfrm>
              <a:off x="2737362" y="3207555"/>
              <a:ext cx="28569" cy="108361"/>
            </a:xfrm>
            <a:custGeom>
              <a:avLst/>
              <a:gdLst>
                <a:gd name="T0" fmla="*/ 0 w 18"/>
                <a:gd name="T1" fmla="*/ 2147483646 h 138"/>
                <a:gd name="T2" fmla="*/ 0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0" y="122"/>
                  </a:lnTo>
                  <a:lnTo>
                    <a:pt x="1" y="106"/>
                  </a:lnTo>
                  <a:lnTo>
                    <a:pt x="1" y="90"/>
                  </a:lnTo>
                  <a:lnTo>
                    <a:pt x="1" y="74"/>
                  </a:lnTo>
                  <a:lnTo>
                    <a:pt x="2" y="60"/>
                  </a:lnTo>
                  <a:lnTo>
                    <a:pt x="2" y="47"/>
                  </a:lnTo>
                  <a:lnTo>
                    <a:pt x="3" y="33"/>
                  </a:lnTo>
                  <a:lnTo>
                    <a:pt x="3" y="23"/>
                  </a:lnTo>
                  <a:lnTo>
                    <a:pt x="3" y="13"/>
                  </a:lnTo>
                  <a:lnTo>
                    <a:pt x="4" y="7"/>
                  </a:lnTo>
                  <a:lnTo>
                    <a:pt x="4" y="4"/>
                  </a:lnTo>
                  <a:lnTo>
                    <a:pt x="4" y="0"/>
                  </a:lnTo>
                  <a:lnTo>
                    <a:pt x="5" y="0"/>
                  </a:lnTo>
                  <a:lnTo>
                    <a:pt x="5" y="1"/>
                  </a:lnTo>
                  <a:lnTo>
                    <a:pt x="5" y="4"/>
                  </a:lnTo>
                  <a:lnTo>
                    <a:pt x="6" y="7"/>
                  </a:lnTo>
                  <a:lnTo>
                    <a:pt x="6" y="13"/>
                  </a:lnTo>
                  <a:lnTo>
                    <a:pt x="7" y="18"/>
                  </a:lnTo>
                  <a:lnTo>
                    <a:pt x="7" y="24"/>
                  </a:lnTo>
                  <a:lnTo>
                    <a:pt x="7" y="32"/>
                  </a:lnTo>
                  <a:lnTo>
                    <a:pt x="8" y="38"/>
                  </a:lnTo>
                  <a:lnTo>
                    <a:pt x="8" y="47"/>
                  </a:lnTo>
                  <a:lnTo>
                    <a:pt x="8" y="54"/>
                  </a:lnTo>
                  <a:lnTo>
                    <a:pt x="9" y="61"/>
                  </a:lnTo>
                  <a:lnTo>
                    <a:pt x="9" y="67"/>
                  </a:lnTo>
                  <a:lnTo>
                    <a:pt x="9" y="73"/>
                  </a:lnTo>
                  <a:lnTo>
                    <a:pt x="10" y="80"/>
                  </a:lnTo>
                  <a:lnTo>
                    <a:pt x="10" y="86"/>
                  </a:lnTo>
                  <a:lnTo>
                    <a:pt x="10" y="91"/>
                  </a:lnTo>
                  <a:lnTo>
                    <a:pt x="11" y="95"/>
                  </a:lnTo>
                  <a:lnTo>
                    <a:pt x="11" y="99"/>
                  </a:lnTo>
                  <a:lnTo>
                    <a:pt x="12" y="103"/>
                  </a:lnTo>
                  <a:lnTo>
                    <a:pt x="12" y="106"/>
                  </a:lnTo>
                  <a:lnTo>
                    <a:pt x="12" y="109"/>
                  </a:lnTo>
                  <a:lnTo>
                    <a:pt x="13" y="112"/>
                  </a:lnTo>
                  <a:lnTo>
                    <a:pt x="13" y="114"/>
                  </a:lnTo>
                  <a:lnTo>
                    <a:pt x="13" y="115"/>
                  </a:lnTo>
                  <a:lnTo>
                    <a:pt x="14" y="117"/>
                  </a:lnTo>
                  <a:lnTo>
                    <a:pt x="14" y="118"/>
                  </a:lnTo>
                  <a:lnTo>
                    <a:pt x="15" y="120"/>
                  </a:lnTo>
                  <a:lnTo>
                    <a:pt x="16" y="121"/>
                  </a:lnTo>
                  <a:lnTo>
                    <a:pt x="16" y="120"/>
                  </a:lnTo>
                  <a:lnTo>
                    <a:pt x="16" y="119"/>
                  </a:lnTo>
                  <a:lnTo>
                    <a:pt x="17" y="121"/>
                  </a:lnTo>
                  <a:lnTo>
                    <a:pt x="18"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06" name="Freeform 72">
              <a:extLst>
                <a:ext uri="{FF2B5EF4-FFF2-40B4-BE49-F238E27FC236}">
                  <a16:creationId xmlns:a16="http://schemas.microsoft.com/office/drawing/2014/main" id="{AABB4F4E-7714-4F73-B417-F50380A61F90}"/>
                </a:ext>
              </a:extLst>
            </p:cNvPr>
            <p:cNvSpPr>
              <a:spLocks/>
            </p:cNvSpPr>
            <p:nvPr/>
          </p:nvSpPr>
          <p:spPr bwMode="auto">
            <a:xfrm>
              <a:off x="2765931" y="3300996"/>
              <a:ext cx="26983" cy="30624"/>
            </a:xfrm>
            <a:custGeom>
              <a:avLst/>
              <a:gdLst>
                <a:gd name="T0" fmla="*/ 0 w 17"/>
                <a:gd name="T1" fmla="*/ 0 h 39"/>
                <a:gd name="T2" fmla="*/ 0 w 17"/>
                <a:gd name="T3" fmla="*/ 2147483646 h 39"/>
                <a:gd name="T4" fmla="*/ 0 w 17"/>
                <a:gd name="T5" fmla="*/ 2147483646 h 39"/>
                <a:gd name="T6" fmla="*/ 2147483646 w 17"/>
                <a:gd name="T7" fmla="*/ 2147483646 h 39"/>
                <a:gd name="T8" fmla="*/ 2147483646 w 17"/>
                <a:gd name="T9" fmla="*/ 2147483646 h 39"/>
                <a:gd name="T10" fmla="*/ 2147483646 w 17"/>
                <a:gd name="T11" fmla="*/ 2147483646 h 39"/>
                <a:gd name="T12" fmla="*/ 2147483646 w 17"/>
                <a:gd name="T13" fmla="*/ 2147483646 h 39"/>
                <a:gd name="T14" fmla="*/ 2147483646 w 17"/>
                <a:gd name="T15" fmla="*/ 2147483646 h 39"/>
                <a:gd name="T16" fmla="*/ 2147483646 w 17"/>
                <a:gd name="T17" fmla="*/ 2147483646 h 39"/>
                <a:gd name="T18" fmla="*/ 2147483646 w 17"/>
                <a:gd name="T19" fmla="*/ 2147483646 h 39"/>
                <a:gd name="T20" fmla="*/ 2147483646 w 17"/>
                <a:gd name="T21" fmla="*/ 2147483646 h 39"/>
                <a:gd name="T22" fmla="*/ 2147483646 w 17"/>
                <a:gd name="T23" fmla="*/ 2147483646 h 39"/>
                <a:gd name="T24" fmla="*/ 2147483646 w 17"/>
                <a:gd name="T25" fmla="*/ 2147483646 h 39"/>
                <a:gd name="T26" fmla="*/ 2147483646 w 17"/>
                <a:gd name="T27" fmla="*/ 2147483646 h 39"/>
                <a:gd name="T28" fmla="*/ 2147483646 w 17"/>
                <a:gd name="T29" fmla="*/ 2147483646 h 39"/>
                <a:gd name="T30" fmla="*/ 2147483646 w 17"/>
                <a:gd name="T31" fmla="*/ 2147483646 h 39"/>
                <a:gd name="T32" fmla="*/ 2147483646 w 17"/>
                <a:gd name="T33" fmla="*/ 2147483646 h 39"/>
                <a:gd name="T34" fmla="*/ 2147483646 w 17"/>
                <a:gd name="T35" fmla="*/ 2147483646 h 39"/>
                <a:gd name="T36" fmla="*/ 2147483646 w 17"/>
                <a:gd name="T37" fmla="*/ 2147483646 h 39"/>
                <a:gd name="T38" fmla="*/ 2147483646 w 17"/>
                <a:gd name="T39" fmla="*/ 2147483646 h 39"/>
                <a:gd name="T40" fmla="*/ 2147483646 w 17"/>
                <a:gd name="T41" fmla="*/ 2147483646 h 39"/>
                <a:gd name="T42" fmla="*/ 2147483646 w 17"/>
                <a:gd name="T43" fmla="*/ 2147483646 h 39"/>
                <a:gd name="T44" fmla="*/ 2147483646 w 17"/>
                <a:gd name="T45" fmla="*/ 2147483646 h 39"/>
                <a:gd name="T46" fmla="*/ 2147483646 w 17"/>
                <a:gd name="T47" fmla="*/ 2147483646 h 39"/>
                <a:gd name="T48" fmla="*/ 2147483646 w 17"/>
                <a:gd name="T49" fmla="*/ 2147483646 h 39"/>
                <a:gd name="T50" fmla="*/ 2147483646 w 17"/>
                <a:gd name="T51" fmla="*/ 2147483646 h 39"/>
                <a:gd name="T52" fmla="*/ 2147483646 w 17"/>
                <a:gd name="T53" fmla="*/ 2147483646 h 39"/>
                <a:gd name="T54" fmla="*/ 2147483646 w 17"/>
                <a:gd name="T55" fmla="*/ 2147483646 h 39"/>
                <a:gd name="T56" fmla="*/ 2147483646 w 17"/>
                <a:gd name="T57" fmla="*/ 2147483646 h 39"/>
                <a:gd name="T58" fmla="*/ 2147483646 w 17"/>
                <a:gd name="T59" fmla="*/ 2147483646 h 39"/>
                <a:gd name="T60" fmla="*/ 2147483646 w 17"/>
                <a:gd name="T61" fmla="*/ 2147483646 h 39"/>
                <a:gd name="T62" fmla="*/ 2147483646 w 17"/>
                <a:gd name="T63" fmla="*/ 2147483646 h 39"/>
                <a:gd name="T64" fmla="*/ 2147483646 w 17"/>
                <a:gd name="T65" fmla="*/ 2147483646 h 39"/>
                <a:gd name="T66" fmla="*/ 2147483646 w 17"/>
                <a:gd name="T67" fmla="*/ 2147483646 h 39"/>
                <a:gd name="T68" fmla="*/ 2147483646 w 17"/>
                <a:gd name="T69" fmla="*/ 2147483646 h 39"/>
                <a:gd name="T70" fmla="*/ 2147483646 w 17"/>
                <a:gd name="T71" fmla="*/ 2147483646 h 39"/>
                <a:gd name="T72" fmla="*/ 2147483646 w 17"/>
                <a:gd name="T73" fmla="*/ 2147483646 h 39"/>
                <a:gd name="T74" fmla="*/ 2147483646 w 17"/>
                <a:gd name="T75" fmla="*/ 2147483646 h 39"/>
                <a:gd name="T76" fmla="*/ 2147483646 w 17"/>
                <a:gd name="T77" fmla="*/ 2147483646 h 39"/>
                <a:gd name="T78" fmla="*/ 2147483646 w 17"/>
                <a:gd name="T79" fmla="*/ 2147483646 h 39"/>
                <a:gd name="T80" fmla="*/ 2147483646 w 17"/>
                <a:gd name="T81" fmla="*/ 2147483646 h 39"/>
                <a:gd name="T82" fmla="*/ 2147483646 w 17"/>
                <a:gd name="T83" fmla="*/ 2147483646 h 39"/>
                <a:gd name="T84" fmla="*/ 2147483646 w 17"/>
                <a:gd name="T85" fmla="*/ 2147483646 h 39"/>
                <a:gd name="T86" fmla="*/ 2147483646 w 17"/>
                <a:gd name="T87" fmla="*/ 2147483646 h 39"/>
                <a:gd name="T88" fmla="*/ 2147483646 w 17"/>
                <a:gd name="T89" fmla="*/ 2147483646 h 39"/>
                <a:gd name="T90" fmla="*/ 2147483646 w 17"/>
                <a:gd name="T91" fmla="*/ 2147483646 h 39"/>
                <a:gd name="T92" fmla="*/ 2147483646 w 17"/>
                <a:gd name="T93" fmla="*/ 2147483646 h 39"/>
                <a:gd name="T94" fmla="*/ 2147483646 w 17"/>
                <a:gd name="T95" fmla="*/ 2147483646 h 39"/>
                <a:gd name="T96" fmla="*/ 2147483646 w 17"/>
                <a:gd name="T97" fmla="*/ 2147483646 h 39"/>
                <a:gd name="T98" fmla="*/ 2147483646 w 17"/>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9">
                  <a:moveTo>
                    <a:pt x="0" y="0"/>
                  </a:moveTo>
                  <a:lnTo>
                    <a:pt x="0" y="1"/>
                  </a:lnTo>
                  <a:lnTo>
                    <a:pt x="0" y="2"/>
                  </a:lnTo>
                  <a:lnTo>
                    <a:pt x="1" y="4"/>
                  </a:lnTo>
                  <a:lnTo>
                    <a:pt x="1" y="5"/>
                  </a:lnTo>
                  <a:lnTo>
                    <a:pt x="1" y="6"/>
                  </a:lnTo>
                  <a:lnTo>
                    <a:pt x="2" y="9"/>
                  </a:lnTo>
                  <a:lnTo>
                    <a:pt x="2" y="11"/>
                  </a:lnTo>
                  <a:lnTo>
                    <a:pt x="2" y="13"/>
                  </a:lnTo>
                  <a:lnTo>
                    <a:pt x="3" y="16"/>
                  </a:lnTo>
                  <a:lnTo>
                    <a:pt x="3" y="18"/>
                  </a:lnTo>
                  <a:lnTo>
                    <a:pt x="3" y="21"/>
                  </a:lnTo>
                  <a:lnTo>
                    <a:pt x="4" y="23"/>
                  </a:lnTo>
                  <a:lnTo>
                    <a:pt x="4" y="24"/>
                  </a:lnTo>
                  <a:lnTo>
                    <a:pt x="5" y="24"/>
                  </a:lnTo>
                  <a:lnTo>
                    <a:pt x="5" y="25"/>
                  </a:lnTo>
                  <a:lnTo>
                    <a:pt x="6" y="26"/>
                  </a:lnTo>
                  <a:lnTo>
                    <a:pt x="7" y="25"/>
                  </a:lnTo>
                  <a:lnTo>
                    <a:pt x="7" y="24"/>
                  </a:lnTo>
                  <a:lnTo>
                    <a:pt x="8" y="22"/>
                  </a:lnTo>
                  <a:lnTo>
                    <a:pt x="9" y="20"/>
                  </a:lnTo>
                  <a:lnTo>
                    <a:pt x="9" y="21"/>
                  </a:lnTo>
                  <a:lnTo>
                    <a:pt x="9" y="20"/>
                  </a:lnTo>
                  <a:lnTo>
                    <a:pt x="10" y="20"/>
                  </a:lnTo>
                  <a:lnTo>
                    <a:pt x="10" y="19"/>
                  </a:lnTo>
                  <a:lnTo>
                    <a:pt x="10" y="17"/>
                  </a:lnTo>
                  <a:lnTo>
                    <a:pt x="11" y="17"/>
                  </a:lnTo>
                  <a:lnTo>
                    <a:pt x="12" y="18"/>
                  </a:lnTo>
                  <a:lnTo>
                    <a:pt x="12" y="16"/>
                  </a:lnTo>
                  <a:lnTo>
                    <a:pt x="12" y="19"/>
                  </a:lnTo>
                  <a:lnTo>
                    <a:pt x="13" y="20"/>
                  </a:lnTo>
                  <a:lnTo>
                    <a:pt x="13" y="19"/>
                  </a:lnTo>
                  <a:lnTo>
                    <a:pt x="14" y="20"/>
                  </a:lnTo>
                  <a:lnTo>
                    <a:pt x="14" y="21"/>
                  </a:lnTo>
                  <a:lnTo>
                    <a:pt x="14" y="23"/>
                  </a:lnTo>
                  <a:lnTo>
                    <a:pt x="15" y="25"/>
                  </a:lnTo>
                  <a:lnTo>
                    <a:pt x="15" y="28"/>
                  </a:lnTo>
                  <a:lnTo>
                    <a:pt x="16" y="31"/>
                  </a:lnTo>
                  <a:lnTo>
                    <a:pt x="16" y="33"/>
                  </a:lnTo>
                  <a:lnTo>
                    <a:pt x="16" y="34"/>
                  </a:lnTo>
                  <a:lnTo>
                    <a:pt x="17" y="36"/>
                  </a:lnTo>
                  <a:lnTo>
                    <a:pt x="17" y="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07" name="Freeform 73">
              <a:extLst>
                <a:ext uri="{FF2B5EF4-FFF2-40B4-BE49-F238E27FC236}">
                  <a16:creationId xmlns:a16="http://schemas.microsoft.com/office/drawing/2014/main" id="{C5C817FE-DCBE-414C-BA57-A2365C7D116E}"/>
                </a:ext>
              </a:extLst>
            </p:cNvPr>
            <p:cNvSpPr>
              <a:spLocks/>
            </p:cNvSpPr>
            <p:nvPr/>
          </p:nvSpPr>
          <p:spPr bwMode="auto">
            <a:xfrm>
              <a:off x="2792914" y="3331620"/>
              <a:ext cx="28569" cy="30624"/>
            </a:xfrm>
            <a:custGeom>
              <a:avLst/>
              <a:gdLst>
                <a:gd name="T0" fmla="*/ 0 w 18"/>
                <a:gd name="T1" fmla="*/ 0 h 39"/>
                <a:gd name="T2" fmla="*/ 0 w 18"/>
                <a:gd name="T3" fmla="*/ 2147483646 h 39"/>
                <a:gd name="T4" fmla="*/ 2147483646 w 18"/>
                <a:gd name="T5" fmla="*/ 2147483646 h 39"/>
                <a:gd name="T6" fmla="*/ 2147483646 w 18"/>
                <a:gd name="T7" fmla="*/ 2147483646 h 39"/>
                <a:gd name="T8" fmla="*/ 2147483646 w 18"/>
                <a:gd name="T9" fmla="*/ 2147483646 h 39"/>
                <a:gd name="T10" fmla="*/ 2147483646 w 18"/>
                <a:gd name="T11" fmla="*/ 2147483646 h 39"/>
                <a:gd name="T12" fmla="*/ 2147483646 w 18"/>
                <a:gd name="T13" fmla="*/ 2147483646 h 39"/>
                <a:gd name="T14" fmla="*/ 2147483646 w 18"/>
                <a:gd name="T15" fmla="*/ 2147483646 h 39"/>
                <a:gd name="T16" fmla="*/ 2147483646 w 18"/>
                <a:gd name="T17" fmla="*/ 2147483646 h 39"/>
                <a:gd name="T18" fmla="*/ 2147483646 w 18"/>
                <a:gd name="T19" fmla="*/ 2147483646 h 39"/>
                <a:gd name="T20" fmla="*/ 2147483646 w 18"/>
                <a:gd name="T21" fmla="*/ 2147483646 h 39"/>
                <a:gd name="T22" fmla="*/ 2147483646 w 18"/>
                <a:gd name="T23" fmla="*/ 2147483646 h 39"/>
                <a:gd name="T24" fmla="*/ 2147483646 w 18"/>
                <a:gd name="T25" fmla="*/ 2147483646 h 39"/>
                <a:gd name="T26" fmla="*/ 2147483646 w 18"/>
                <a:gd name="T27" fmla="*/ 2147483646 h 39"/>
                <a:gd name="T28" fmla="*/ 2147483646 w 18"/>
                <a:gd name="T29" fmla="*/ 2147483646 h 39"/>
                <a:gd name="T30" fmla="*/ 2147483646 w 18"/>
                <a:gd name="T31" fmla="*/ 2147483646 h 39"/>
                <a:gd name="T32" fmla="*/ 2147483646 w 18"/>
                <a:gd name="T33" fmla="*/ 2147483646 h 39"/>
                <a:gd name="T34" fmla="*/ 2147483646 w 18"/>
                <a:gd name="T35" fmla="*/ 2147483646 h 39"/>
                <a:gd name="T36" fmla="*/ 2147483646 w 18"/>
                <a:gd name="T37" fmla="*/ 2147483646 h 39"/>
                <a:gd name="T38" fmla="*/ 2147483646 w 18"/>
                <a:gd name="T39" fmla="*/ 2147483646 h 39"/>
                <a:gd name="T40" fmla="*/ 2147483646 w 18"/>
                <a:gd name="T41" fmla="*/ 2147483646 h 39"/>
                <a:gd name="T42" fmla="*/ 2147483646 w 18"/>
                <a:gd name="T43" fmla="*/ 2147483646 h 39"/>
                <a:gd name="T44" fmla="*/ 2147483646 w 18"/>
                <a:gd name="T45" fmla="*/ 2147483646 h 39"/>
                <a:gd name="T46" fmla="*/ 2147483646 w 18"/>
                <a:gd name="T47" fmla="*/ 2147483646 h 39"/>
                <a:gd name="T48" fmla="*/ 2147483646 w 18"/>
                <a:gd name="T49" fmla="*/ 2147483646 h 39"/>
                <a:gd name="T50" fmla="*/ 2147483646 w 18"/>
                <a:gd name="T51" fmla="*/ 2147483646 h 39"/>
                <a:gd name="T52" fmla="*/ 2147483646 w 18"/>
                <a:gd name="T53" fmla="*/ 2147483646 h 39"/>
                <a:gd name="T54" fmla="*/ 2147483646 w 18"/>
                <a:gd name="T55" fmla="*/ 2147483646 h 39"/>
                <a:gd name="T56" fmla="*/ 2147483646 w 18"/>
                <a:gd name="T57" fmla="*/ 2147483646 h 39"/>
                <a:gd name="T58" fmla="*/ 2147483646 w 18"/>
                <a:gd name="T59" fmla="*/ 2147483646 h 39"/>
                <a:gd name="T60" fmla="*/ 2147483646 w 18"/>
                <a:gd name="T61" fmla="*/ 2147483646 h 39"/>
                <a:gd name="T62" fmla="*/ 2147483646 w 18"/>
                <a:gd name="T63" fmla="*/ 2147483646 h 39"/>
                <a:gd name="T64" fmla="*/ 2147483646 w 18"/>
                <a:gd name="T65" fmla="*/ 2147483646 h 39"/>
                <a:gd name="T66" fmla="*/ 2147483646 w 18"/>
                <a:gd name="T67" fmla="*/ 2147483646 h 39"/>
                <a:gd name="T68" fmla="*/ 2147483646 w 18"/>
                <a:gd name="T69" fmla="*/ 2147483646 h 39"/>
                <a:gd name="T70" fmla="*/ 2147483646 w 18"/>
                <a:gd name="T71" fmla="*/ 2147483646 h 39"/>
                <a:gd name="T72" fmla="*/ 2147483646 w 18"/>
                <a:gd name="T73" fmla="*/ 2147483646 h 39"/>
                <a:gd name="T74" fmla="*/ 2147483646 w 18"/>
                <a:gd name="T75" fmla="*/ 2147483646 h 39"/>
                <a:gd name="T76" fmla="*/ 2147483646 w 18"/>
                <a:gd name="T77" fmla="*/ 2147483646 h 39"/>
                <a:gd name="T78" fmla="*/ 2147483646 w 18"/>
                <a:gd name="T79" fmla="*/ 2147483646 h 39"/>
                <a:gd name="T80" fmla="*/ 2147483646 w 18"/>
                <a:gd name="T81" fmla="*/ 2147483646 h 39"/>
                <a:gd name="T82" fmla="*/ 2147483646 w 18"/>
                <a:gd name="T83" fmla="*/ 2147483646 h 39"/>
                <a:gd name="T84" fmla="*/ 2147483646 w 18"/>
                <a:gd name="T85" fmla="*/ 2147483646 h 39"/>
                <a:gd name="T86" fmla="*/ 2147483646 w 18"/>
                <a:gd name="T87" fmla="*/ 2147483646 h 39"/>
                <a:gd name="T88" fmla="*/ 2147483646 w 18"/>
                <a:gd name="T89" fmla="*/ 2147483646 h 39"/>
                <a:gd name="T90" fmla="*/ 2147483646 w 18"/>
                <a:gd name="T91" fmla="*/ 2147483646 h 39"/>
                <a:gd name="T92" fmla="*/ 2147483646 w 18"/>
                <a:gd name="T93" fmla="*/ 2147483646 h 39"/>
                <a:gd name="T94" fmla="*/ 2147483646 w 18"/>
                <a:gd name="T95" fmla="*/ 2147483646 h 39"/>
                <a:gd name="T96" fmla="*/ 2147483646 w 18"/>
                <a:gd name="T97" fmla="*/ 2147483646 h 39"/>
                <a:gd name="T98" fmla="*/ 2147483646 w 18"/>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9">
                  <a:moveTo>
                    <a:pt x="0" y="0"/>
                  </a:moveTo>
                  <a:lnTo>
                    <a:pt x="0" y="2"/>
                  </a:lnTo>
                  <a:lnTo>
                    <a:pt x="1" y="2"/>
                  </a:lnTo>
                  <a:lnTo>
                    <a:pt x="1" y="7"/>
                  </a:lnTo>
                  <a:lnTo>
                    <a:pt x="2" y="7"/>
                  </a:lnTo>
                  <a:lnTo>
                    <a:pt x="2" y="9"/>
                  </a:lnTo>
                  <a:lnTo>
                    <a:pt x="2" y="10"/>
                  </a:lnTo>
                  <a:lnTo>
                    <a:pt x="3" y="12"/>
                  </a:lnTo>
                  <a:lnTo>
                    <a:pt x="3" y="14"/>
                  </a:lnTo>
                  <a:lnTo>
                    <a:pt x="3" y="16"/>
                  </a:lnTo>
                  <a:lnTo>
                    <a:pt x="4" y="16"/>
                  </a:lnTo>
                  <a:lnTo>
                    <a:pt x="4" y="18"/>
                  </a:lnTo>
                  <a:lnTo>
                    <a:pt x="4" y="20"/>
                  </a:lnTo>
                  <a:lnTo>
                    <a:pt x="5" y="20"/>
                  </a:lnTo>
                  <a:lnTo>
                    <a:pt x="5" y="23"/>
                  </a:lnTo>
                  <a:lnTo>
                    <a:pt x="6" y="23"/>
                  </a:lnTo>
                  <a:lnTo>
                    <a:pt x="6" y="24"/>
                  </a:lnTo>
                  <a:lnTo>
                    <a:pt x="6" y="26"/>
                  </a:lnTo>
                  <a:lnTo>
                    <a:pt x="7" y="27"/>
                  </a:lnTo>
                  <a:lnTo>
                    <a:pt x="8" y="28"/>
                  </a:lnTo>
                  <a:lnTo>
                    <a:pt x="8" y="29"/>
                  </a:lnTo>
                  <a:lnTo>
                    <a:pt x="8" y="30"/>
                  </a:lnTo>
                  <a:lnTo>
                    <a:pt x="9" y="31"/>
                  </a:lnTo>
                  <a:lnTo>
                    <a:pt x="9" y="30"/>
                  </a:lnTo>
                  <a:lnTo>
                    <a:pt x="9" y="31"/>
                  </a:lnTo>
                  <a:lnTo>
                    <a:pt x="10" y="32"/>
                  </a:lnTo>
                  <a:lnTo>
                    <a:pt x="10" y="33"/>
                  </a:lnTo>
                  <a:lnTo>
                    <a:pt x="11" y="34"/>
                  </a:lnTo>
                  <a:lnTo>
                    <a:pt x="11" y="35"/>
                  </a:lnTo>
                  <a:lnTo>
                    <a:pt x="11" y="34"/>
                  </a:lnTo>
                  <a:lnTo>
                    <a:pt x="11" y="33"/>
                  </a:lnTo>
                  <a:lnTo>
                    <a:pt x="12" y="35"/>
                  </a:lnTo>
                  <a:lnTo>
                    <a:pt x="13" y="35"/>
                  </a:lnTo>
                  <a:lnTo>
                    <a:pt x="13" y="36"/>
                  </a:lnTo>
                  <a:lnTo>
                    <a:pt x="13" y="35"/>
                  </a:lnTo>
                  <a:lnTo>
                    <a:pt x="14" y="36"/>
                  </a:lnTo>
                  <a:lnTo>
                    <a:pt x="14" y="37"/>
                  </a:lnTo>
                  <a:lnTo>
                    <a:pt x="14" y="36"/>
                  </a:lnTo>
                  <a:lnTo>
                    <a:pt x="15" y="38"/>
                  </a:lnTo>
                  <a:lnTo>
                    <a:pt x="15" y="39"/>
                  </a:lnTo>
                  <a:lnTo>
                    <a:pt x="15" y="38"/>
                  </a:lnTo>
                  <a:lnTo>
                    <a:pt x="16" y="37"/>
                  </a:lnTo>
                  <a:lnTo>
                    <a:pt x="16" y="38"/>
                  </a:lnTo>
                  <a:lnTo>
                    <a:pt x="17" y="38"/>
                  </a:lnTo>
                  <a:lnTo>
                    <a:pt x="17" y="39"/>
                  </a:lnTo>
                  <a:lnTo>
                    <a:pt x="17" y="37"/>
                  </a:lnTo>
                  <a:lnTo>
                    <a:pt x="18"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08" name="Freeform 74">
              <a:extLst>
                <a:ext uri="{FF2B5EF4-FFF2-40B4-BE49-F238E27FC236}">
                  <a16:creationId xmlns:a16="http://schemas.microsoft.com/office/drawing/2014/main" id="{75EB16B5-7CAE-4451-ADF7-C42C959B3E6F}"/>
                </a:ext>
              </a:extLst>
            </p:cNvPr>
            <p:cNvSpPr>
              <a:spLocks/>
            </p:cNvSpPr>
            <p:nvPr/>
          </p:nvSpPr>
          <p:spPr bwMode="auto">
            <a:xfrm>
              <a:off x="2821484" y="3361459"/>
              <a:ext cx="26983" cy="15705"/>
            </a:xfrm>
            <a:custGeom>
              <a:avLst/>
              <a:gdLst>
                <a:gd name="T0" fmla="*/ 0 w 17"/>
                <a:gd name="T1" fmla="*/ 0 h 20"/>
                <a:gd name="T2" fmla="*/ 0 w 17"/>
                <a:gd name="T3" fmla="*/ 0 h 20"/>
                <a:gd name="T4" fmla="*/ 0 w 17"/>
                <a:gd name="T5" fmla="*/ 0 h 20"/>
                <a:gd name="T6" fmla="*/ 2147483646 w 17"/>
                <a:gd name="T7" fmla="*/ 0 h 20"/>
                <a:gd name="T8" fmla="*/ 2147483646 w 17"/>
                <a:gd name="T9" fmla="*/ 2147483646 h 20"/>
                <a:gd name="T10" fmla="*/ 2147483646 w 17"/>
                <a:gd name="T11" fmla="*/ 0 h 20"/>
                <a:gd name="T12" fmla="*/ 2147483646 w 17"/>
                <a:gd name="T13" fmla="*/ 2147483646 h 20"/>
                <a:gd name="T14" fmla="*/ 2147483646 w 17"/>
                <a:gd name="T15" fmla="*/ 0 h 20"/>
                <a:gd name="T16" fmla="*/ 2147483646 w 17"/>
                <a:gd name="T17" fmla="*/ 0 h 20"/>
                <a:gd name="T18" fmla="*/ 2147483646 w 17"/>
                <a:gd name="T19" fmla="*/ 2147483646 h 20"/>
                <a:gd name="T20" fmla="*/ 2147483646 w 17"/>
                <a:gd name="T21" fmla="*/ 2147483646 h 20"/>
                <a:gd name="T22" fmla="*/ 2147483646 w 17"/>
                <a:gd name="T23" fmla="*/ 2147483646 h 20"/>
                <a:gd name="T24" fmla="*/ 2147483646 w 17"/>
                <a:gd name="T25" fmla="*/ 2147483646 h 20"/>
                <a:gd name="T26" fmla="*/ 2147483646 w 17"/>
                <a:gd name="T27" fmla="*/ 2147483646 h 20"/>
                <a:gd name="T28" fmla="*/ 2147483646 w 17"/>
                <a:gd name="T29" fmla="*/ 2147483646 h 20"/>
                <a:gd name="T30" fmla="*/ 2147483646 w 17"/>
                <a:gd name="T31" fmla="*/ 2147483646 h 20"/>
                <a:gd name="T32" fmla="*/ 2147483646 w 17"/>
                <a:gd name="T33" fmla="*/ 2147483646 h 20"/>
                <a:gd name="T34" fmla="*/ 2147483646 w 17"/>
                <a:gd name="T35" fmla="*/ 2147483646 h 20"/>
                <a:gd name="T36" fmla="*/ 2147483646 w 17"/>
                <a:gd name="T37" fmla="*/ 2147483646 h 20"/>
                <a:gd name="T38" fmla="*/ 2147483646 w 17"/>
                <a:gd name="T39" fmla="*/ 2147483646 h 20"/>
                <a:gd name="T40" fmla="*/ 2147483646 w 17"/>
                <a:gd name="T41" fmla="*/ 2147483646 h 20"/>
                <a:gd name="T42" fmla="*/ 2147483646 w 17"/>
                <a:gd name="T43" fmla="*/ 2147483646 h 20"/>
                <a:gd name="T44" fmla="*/ 2147483646 w 17"/>
                <a:gd name="T45" fmla="*/ 2147483646 h 20"/>
                <a:gd name="T46" fmla="*/ 2147483646 w 17"/>
                <a:gd name="T47" fmla="*/ 2147483646 h 20"/>
                <a:gd name="T48" fmla="*/ 2147483646 w 17"/>
                <a:gd name="T49" fmla="*/ 2147483646 h 20"/>
                <a:gd name="T50" fmla="*/ 2147483646 w 17"/>
                <a:gd name="T51" fmla="*/ 2147483646 h 20"/>
                <a:gd name="T52" fmla="*/ 2147483646 w 17"/>
                <a:gd name="T53" fmla="*/ 2147483646 h 20"/>
                <a:gd name="T54" fmla="*/ 2147483646 w 17"/>
                <a:gd name="T55" fmla="*/ 2147483646 h 20"/>
                <a:gd name="T56" fmla="*/ 2147483646 w 17"/>
                <a:gd name="T57" fmla="*/ 2147483646 h 20"/>
                <a:gd name="T58" fmla="*/ 2147483646 w 17"/>
                <a:gd name="T59" fmla="*/ 2147483646 h 20"/>
                <a:gd name="T60" fmla="*/ 2147483646 w 17"/>
                <a:gd name="T61" fmla="*/ 2147483646 h 20"/>
                <a:gd name="T62" fmla="*/ 2147483646 w 17"/>
                <a:gd name="T63" fmla="*/ 2147483646 h 20"/>
                <a:gd name="T64" fmla="*/ 2147483646 w 17"/>
                <a:gd name="T65" fmla="*/ 2147483646 h 20"/>
                <a:gd name="T66" fmla="*/ 2147483646 w 17"/>
                <a:gd name="T67" fmla="*/ 2147483646 h 20"/>
                <a:gd name="T68" fmla="*/ 2147483646 w 17"/>
                <a:gd name="T69" fmla="*/ 2147483646 h 20"/>
                <a:gd name="T70" fmla="*/ 2147483646 w 17"/>
                <a:gd name="T71" fmla="*/ 2147483646 h 20"/>
                <a:gd name="T72" fmla="*/ 2147483646 w 17"/>
                <a:gd name="T73" fmla="*/ 2147483646 h 20"/>
                <a:gd name="T74" fmla="*/ 2147483646 w 17"/>
                <a:gd name="T75" fmla="*/ 2147483646 h 20"/>
                <a:gd name="T76" fmla="*/ 2147483646 w 17"/>
                <a:gd name="T77" fmla="*/ 2147483646 h 20"/>
                <a:gd name="T78" fmla="*/ 2147483646 w 17"/>
                <a:gd name="T79" fmla="*/ 2147483646 h 20"/>
                <a:gd name="T80" fmla="*/ 2147483646 w 17"/>
                <a:gd name="T81" fmla="*/ 2147483646 h 20"/>
                <a:gd name="T82" fmla="*/ 2147483646 w 17"/>
                <a:gd name="T83" fmla="*/ 2147483646 h 20"/>
                <a:gd name="T84" fmla="*/ 2147483646 w 17"/>
                <a:gd name="T85" fmla="*/ 2147483646 h 20"/>
                <a:gd name="T86" fmla="*/ 2147483646 w 17"/>
                <a:gd name="T87" fmla="*/ 2147483646 h 20"/>
                <a:gd name="T88" fmla="*/ 2147483646 w 17"/>
                <a:gd name="T89" fmla="*/ 2147483646 h 20"/>
                <a:gd name="T90" fmla="*/ 2147483646 w 17"/>
                <a:gd name="T91" fmla="*/ 2147483646 h 20"/>
                <a:gd name="T92" fmla="*/ 2147483646 w 17"/>
                <a:gd name="T93" fmla="*/ 2147483646 h 20"/>
                <a:gd name="T94" fmla="*/ 2147483646 w 17"/>
                <a:gd name="T95" fmla="*/ 2147483646 h 20"/>
                <a:gd name="T96" fmla="*/ 2147483646 w 17"/>
                <a:gd name="T97" fmla="*/ 2147483646 h 20"/>
                <a:gd name="T98" fmla="*/ 2147483646 w 17"/>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
                  <a:moveTo>
                    <a:pt x="0" y="0"/>
                  </a:moveTo>
                  <a:lnTo>
                    <a:pt x="0" y="0"/>
                  </a:lnTo>
                  <a:lnTo>
                    <a:pt x="1" y="0"/>
                  </a:lnTo>
                  <a:lnTo>
                    <a:pt x="1" y="1"/>
                  </a:lnTo>
                  <a:lnTo>
                    <a:pt x="1" y="0"/>
                  </a:lnTo>
                  <a:lnTo>
                    <a:pt x="2" y="1"/>
                  </a:lnTo>
                  <a:lnTo>
                    <a:pt x="2" y="0"/>
                  </a:lnTo>
                  <a:lnTo>
                    <a:pt x="3" y="2"/>
                  </a:lnTo>
                  <a:lnTo>
                    <a:pt x="3" y="1"/>
                  </a:lnTo>
                  <a:lnTo>
                    <a:pt x="4" y="2"/>
                  </a:lnTo>
                  <a:lnTo>
                    <a:pt x="5" y="3"/>
                  </a:lnTo>
                  <a:lnTo>
                    <a:pt x="6" y="4"/>
                  </a:lnTo>
                  <a:lnTo>
                    <a:pt x="6" y="3"/>
                  </a:lnTo>
                  <a:lnTo>
                    <a:pt x="6" y="5"/>
                  </a:lnTo>
                  <a:lnTo>
                    <a:pt x="7" y="5"/>
                  </a:lnTo>
                  <a:lnTo>
                    <a:pt x="7" y="4"/>
                  </a:lnTo>
                  <a:lnTo>
                    <a:pt x="8" y="5"/>
                  </a:lnTo>
                  <a:lnTo>
                    <a:pt x="8" y="6"/>
                  </a:lnTo>
                  <a:lnTo>
                    <a:pt x="9" y="6"/>
                  </a:lnTo>
                  <a:lnTo>
                    <a:pt x="9" y="7"/>
                  </a:lnTo>
                  <a:lnTo>
                    <a:pt x="9" y="8"/>
                  </a:lnTo>
                  <a:lnTo>
                    <a:pt x="10" y="8"/>
                  </a:lnTo>
                  <a:lnTo>
                    <a:pt x="10" y="9"/>
                  </a:lnTo>
                  <a:lnTo>
                    <a:pt x="11" y="10"/>
                  </a:lnTo>
                  <a:lnTo>
                    <a:pt x="11" y="11"/>
                  </a:lnTo>
                  <a:lnTo>
                    <a:pt x="11" y="12"/>
                  </a:lnTo>
                  <a:lnTo>
                    <a:pt x="12" y="13"/>
                  </a:lnTo>
                  <a:lnTo>
                    <a:pt x="13" y="12"/>
                  </a:lnTo>
                  <a:lnTo>
                    <a:pt x="13" y="14"/>
                  </a:lnTo>
                  <a:lnTo>
                    <a:pt x="13" y="15"/>
                  </a:lnTo>
                  <a:lnTo>
                    <a:pt x="14" y="15"/>
                  </a:lnTo>
                  <a:lnTo>
                    <a:pt x="14" y="16"/>
                  </a:lnTo>
                  <a:lnTo>
                    <a:pt x="14" y="18"/>
                  </a:lnTo>
                  <a:lnTo>
                    <a:pt x="15" y="18"/>
                  </a:lnTo>
                  <a:lnTo>
                    <a:pt x="15" y="19"/>
                  </a:lnTo>
                  <a:lnTo>
                    <a:pt x="15" y="20"/>
                  </a:lnTo>
                  <a:lnTo>
                    <a:pt x="16" y="20"/>
                  </a:lnTo>
                  <a:lnTo>
                    <a:pt x="16" y="19"/>
                  </a:lnTo>
                  <a:lnTo>
                    <a:pt x="17" y="20"/>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09" name="Freeform 75">
              <a:extLst>
                <a:ext uri="{FF2B5EF4-FFF2-40B4-BE49-F238E27FC236}">
                  <a16:creationId xmlns:a16="http://schemas.microsoft.com/office/drawing/2014/main" id="{4406930C-5C0D-4249-AFEC-DA4BCDDE5FED}"/>
                </a:ext>
              </a:extLst>
            </p:cNvPr>
            <p:cNvSpPr>
              <a:spLocks/>
            </p:cNvSpPr>
            <p:nvPr/>
          </p:nvSpPr>
          <p:spPr bwMode="auto">
            <a:xfrm>
              <a:off x="2848465" y="320676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0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2147483646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5"/>
                  </a:moveTo>
                  <a:lnTo>
                    <a:pt x="1" y="213"/>
                  </a:lnTo>
                  <a:lnTo>
                    <a:pt x="1" y="210"/>
                  </a:lnTo>
                  <a:lnTo>
                    <a:pt x="1" y="206"/>
                  </a:lnTo>
                  <a:lnTo>
                    <a:pt x="2" y="201"/>
                  </a:lnTo>
                  <a:lnTo>
                    <a:pt x="2" y="194"/>
                  </a:lnTo>
                  <a:lnTo>
                    <a:pt x="2" y="186"/>
                  </a:lnTo>
                  <a:lnTo>
                    <a:pt x="3" y="174"/>
                  </a:lnTo>
                  <a:lnTo>
                    <a:pt x="3" y="160"/>
                  </a:lnTo>
                  <a:lnTo>
                    <a:pt x="3" y="145"/>
                  </a:lnTo>
                  <a:lnTo>
                    <a:pt x="4" y="131"/>
                  </a:lnTo>
                  <a:lnTo>
                    <a:pt x="4" y="116"/>
                  </a:lnTo>
                  <a:lnTo>
                    <a:pt x="5" y="98"/>
                  </a:lnTo>
                  <a:lnTo>
                    <a:pt x="5" y="82"/>
                  </a:lnTo>
                  <a:lnTo>
                    <a:pt x="5" y="67"/>
                  </a:lnTo>
                  <a:lnTo>
                    <a:pt x="6" y="52"/>
                  </a:lnTo>
                  <a:lnTo>
                    <a:pt x="6" y="40"/>
                  </a:lnTo>
                  <a:lnTo>
                    <a:pt x="6" y="27"/>
                  </a:lnTo>
                  <a:lnTo>
                    <a:pt x="7" y="18"/>
                  </a:lnTo>
                  <a:lnTo>
                    <a:pt x="7" y="11"/>
                  </a:lnTo>
                  <a:lnTo>
                    <a:pt x="7" y="6"/>
                  </a:lnTo>
                  <a:lnTo>
                    <a:pt x="8" y="2"/>
                  </a:lnTo>
                  <a:lnTo>
                    <a:pt x="8" y="0"/>
                  </a:lnTo>
                  <a:lnTo>
                    <a:pt x="8" y="1"/>
                  </a:lnTo>
                  <a:lnTo>
                    <a:pt x="9" y="2"/>
                  </a:lnTo>
                  <a:lnTo>
                    <a:pt x="9" y="5"/>
                  </a:lnTo>
                  <a:lnTo>
                    <a:pt x="9" y="11"/>
                  </a:lnTo>
                  <a:lnTo>
                    <a:pt x="10" y="15"/>
                  </a:lnTo>
                  <a:lnTo>
                    <a:pt x="10" y="22"/>
                  </a:lnTo>
                  <a:lnTo>
                    <a:pt x="10" y="28"/>
                  </a:lnTo>
                  <a:lnTo>
                    <a:pt x="11" y="35"/>
                  </a:lnTo>
                  <a:lnTo>
                    <a:pt x="11" y="43"/>
                  </a:lnTo>
                  <a:lnTo>
                    <a:pt x="12" y="50"/>
                  </a:lnTo>
                  <a:lnTo>
                    <a:pt x="12" y="55"/>
                  </a:lnTo>
                  <a:lnTo>
                    <a:pt x="12" y="62"/>
                  </a:lnTo>
                  <a:lnTo>
                    <a:pt x="13" y="69"/>
                  </a:lnTo>
                  <a:lnTo>
                    <a:pt x="13" y="75"/>
                  </a:lnTo>
                  <a:lnTo>
                    <a:pt x="13" y="80"/>
                  </a:lnTo>
                  <a:lnTo>
                    <a:pt x="14" y="84"/>
                  </a:lnTo>
                  <a:lnTo>
                    <a:pt x="14" y="89"/>
                  </a:lnTo>
                  <a:lnTo>
                    <a:pt x="14" y="94"/>
                  </a:lnTo>
                  <a:lnTo>
                    <a:pt x="15" y="97"/>
                  </a:lnTo>
                  <a:lnTo>
                    <a:pt x="15" y="99"/>
                  </a:lnTo>
                  <a:lnTo>
                    <a:pt x="16" y="102"/>
                  </a:lnTo>
                  <a:lnTo>
                    <a:pt x="16" y="105"/>
                  </a:lnTo>
                  <a:lnTo>
                    <a:pt x="16" y="107"/>
                  </a:lnTo>
                  <a:lnTo>
                    <a:pt x="17" y="109"/>
                  </a:lnTo>
                  <a:lnTo>
                    <a:pt x="17" y="110"/>
                  </a:lnTo>
                  <a:lnTo>
                    <a:pt x="17" y="112"/>
                  </a:lnTo>
                  <a:lnTo>
                    <a:pt x="18" y="11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10" name="Freeform 76">
              <a:extLst>
                <a:ext uri="{FF2B5EF4-FFF2-40B4-BE49-F238E27FC236}">
                  <a16:creationId xmlns:a16="http://schemas.microsoft.com/office/drawing/2014/main" id="{86BE24BC-3502-4782-8388-026B7081B690}"/>
                </a:ext>
              </a:extLst>
            </p:cNvPr>
            <p:cNvSpPr>
              <a:spLocks/>
            </p:cNvSpPr>
            <p:nvPr/>
          </p:nvSpPr>
          <p:spPr bwMode="auto">
            <a:xfrm>
              <a:off x="2877035" y="3293145"/>
              <a:ext cx="26983" cy="21201"/>
            </a:xfrm>
            <a:custGeom>
              <a:avLst/>
              <a:gdLst>
                <a:gd name="T0" fmla="*/ 0 w 17"/>
                <a:gd name="T1" fmla="*/ 2147483646 h 27"/>
                <a:gd name="T2" fmla="*/ 0 w 17"/>
                <a:gd name="T3" fmla="*/ 2147483646 h 27"/>
                <a:gd name="T4" fmla="*/ 0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0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2"/>
                  </a:moveTo>
                  <a:lnTo>
                    <a:pt x="0" y="2"/>
                  </a:lnTo>
                  <a:lnTo>
                    <a:pt x="0" y="3"/>
                  </a:lnTo>
                  <a:lnTo>
                    <a:pt x="1" y="2"/>
                  </a:lnTo>
                  <a:lnTo>
                    <a:pt x="1" y="3"/>
                  </a:lnTo>
                  <a:lnTo>
                    <a:pt x="1" y="2"/>
                  </a:lnTo>
                  <a:lnTo>
                    <a:pt x="2" y="2"/>
                  </a:lnTo>
                  <a:lnTo>
                    <a:pt x="3" y="1"/>
                  </a:lnTo>
                  <a:lnTo>
                    <a:pt x="3" y="0"/>
                  </a:lnTo>
                  <a:lnTo>
                    <a:pt x="3" y="1"/>
                  </a:lnTo>
                  <a:lnTo>
                    <a:pt x="4" y="2"/>
                  </a:lnTo>
                  <a:lnTo>
                    <a:pt x="5" y="4"/>
                  </a:lnTo>
                  <a:lnTo>
                    <a:pt x="5" y="5"/>
                  </a:lnTo>
                  <a:lnTo>
                    <a:pt x="5" y="8"/>
                  </a:lnTo>
                  <a:lnTo>
                    <a:pt x="6" y="10"/>
                  </a:lnTo>
                  <a:lnTo>
                    <a:pt x="6" y="13"/>
                  </a:lnTo>
                  <a:lnTo>
                    <a:pt x="6" y="15"/>
                  </a:lnTo>
                  <a:lnTo>
                    <a:pt x="7" y="18"/>
                  </a:lnTo>
                  <a:lnTo>
                    <a:pt x="7" y="20"/>
                  </a:lnTo>
                  <a:lnTo>
                    <a:pt x="8" y="21"/>
                  </a:lnTo>
                  <a:lnTo>
                    <a:pt x="8" y="23"/>
                  </a:lnTo>
                  <a:lnTo>
                    <a:pt x="9" y="26"/>
                  </a:lnTo>
                  <a:lnTo>
                    <a:pt x="9" y="25"/>
                  </a:lnTo>
                  <a:lnTo>
                    <a:pt x="10" y="27"/>
                  </a:lnTo>
                  <a:lnTo>
                    <a:pt x="10" y="25"/>
                  </a:lnTo>
                  <a:lnTo>
                    <a:pt x="11" y="26"/>
                  </a:lnTo>
                  <a:lnTo>
                    <a:pt x="11" y="24"/>
                  </a:lnTo>
                  <a:lnTo>
                    <a:pt x="12" y="23"/>
                  </a:lnTo>
                  <a:lnTo>
                    <a:pt x="12" y="22"/>
                  </a:lnTo>
                  <a:lnTo>
                    <a:pt x="13" y="23"/>
                  </a:lnTo>
                  <a:lnTo>
                    <a:pt x="13" y="22"/>
                  </a:lnTo>
                  <a:lnTo>
                    <a:pt x="13" y="20"/>
                  </a:lnTo>
                  <a:lnTo>
                    <a:pt x="14" y="20"/>
                  </a:lnTo>
                  <a:lnTo>
                    <a:pt x="15" y="22"/>
                  </a:lnTo>
                  <a:lnTo>
                    <a:pt x="15" y="19"/>
                  </a:lnTo>
                  <a:lnTo>
                    <a:pt x="15" y="21"/>
                  </a:lnTo>
                  <a:lnTo>
                    <a:pt x="16" y="20"/>
                  </a:lnTo>
                  <a:lnTo>
                    <a:pt x="16" y="21"/>
                  </a:lnTo>
                  <a:lnTo>
                    <a:pt x="17" y="22"/>
                  </a:lnTo>
                  <a:lnTo>
                    <a:pt x="17"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11" name="Freeform 77">
              <a:extLst>
                <a:ext uri="{FF2B5EF4-FFF2-40B4-BE49-F238E27FC236}">
                  <a16:creationId xmlns:a16="http://schemas.microsoft.com/office/drawing/2014/main" id="{85749D60-4195-4B66-8DA8-7A459041DD58}"/>
                </a:ext>
              </a:extLst>
            </p:cNvPr>
            <p:cNvSpPr>
              <a:spLocks/>
            </p:cNvSpPr>
            <p:nvPr/>
          </p:nvSpPr>
          <p:spPr bwMode="auto">
            <a:xfrm>
              <a:off x="2904018" y="3312775"/>
              <a:ext cx="28569" cy="40832"/>
            </a:xfrm>
            <a:custGeom>
              <a:avLst/>
              <a:gdLst>
                <a:gd name="T0" fmla="*/ 0 w 18"/>
                <a:gd name="T1" fmla="*/ 0 h 52"/>
                <a:gd name="T2" fmla="*/ 2147483646 w 18"/>
                <a:gd name="T3" fmla="*/ 0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0"/>
                  </a:lnTo>
                  <a:lnTo>
                    <a:pt x="1" y="2"/>
                  </a:lnTo>
                  <a:lnTo>
                    <a:pt x="1" y="3"/>
                  </a:lnTo>
                  <a:lnTo>
                    <a:pt x="2" y="5"/>
                  </a:lnTo>
                  <a:lnTo>
                    <a:pt x="2" y="8"/>
                  </a:lnTo>
                  <a:lnTo>
                    <a:pt x="2" y="7"/>
                  </a:lnTo>
                  <a:lnTo>
                    <a:pt x="3" y="10"/>
                  </a:lnTo>
                  <a:lnTo>
                    <a:pt x="3" y="13"/>
                  </a:lnTo>
                  <a:lnTo>
                    <a:pt x="4" y="16"/>
                  </a:lnTo>
                  <a:lnTo>
                    <a:pt x="4" y="17"/>
                  </a:lnTo>
                  <a:lnTo>
                    <a:pt x="4" y="18"/>
                  </a:lnTo>
                  <a:lnTo>
                    <a:pt x="4" y="21"/>
                  </a:lnTo>
                  <a:lnTo>
                    <a:pt x="5" y="21"/>
                  </a:lnTo>
                  <a:lnTo>
                    <a:pt x="5" y="24"/>
                  </a:lnTo>
                  <a:lnTo>
                    <a:pt x="6" y="25"/>
                  </a:lnTo>
                  <a:lnTo>
                    <a:pt x="6" y="28"/>
                  </a:lnTo>
                  <a:lnTo>
                    <a:pt x="6" y="29"/>
                  </a:lnTo>
                  <a:lnTo>
                    <a:pt x="7" y="31"/>
                  </a:lnTo>
                  <a:lnTo>
                    <a:pt x="7" y="32"/>
                  </a:lnTo>
                  <a:lnTo>
                    <a:pt x="7" y="33"/>
                  </a:lnTo>
                  <a:lnTo>
                    <a:pt x="8" y="34"/>
                  </a:lnTo>
                  <a:lnTo>
                    <a:pt x="8" y="36"/>
                  </a:lnTo>
                  <a:lnTo>
                    <a:pt x="9" y="38"/>
                  </a:lnTo>
                  <a:lnTo>
                    <a:pt x="9" y="39"/>
                  </a:lnTo>
                  <a:lnTo>
                    <a:pt x="10" y="41"/>
                  </a:lnTo>
                  <a:lnTo>
                    <a:pt x="10" y="42"/>
                  </a:lnTo>
                  <a:lnTo>
                    <a:pt x="11" y="42"/>
                  </a:lnTo>
                  <a:lnTo>
                    <a:pt x="11" y="43"/>
                  </a:lnTo>
                  <a:lnTo>
                    <a:pt x="11" y="45"/>
                  </a:lnTo>
                  <a:lnTo>
                    <a:pt x="12" y="44"/>
                  </a:lnTo>
                  <a:lnTo>
                    <a:pt x="12" y="46"/>
                  </a:lnTo>
                  <a:lnTo>
                    <a:pt x="13" y="47"/>
                  </a:lnTo>
                  <a:lnTo>
                    <a:pt x="13" y="48"/>
                  </a:lnTo>
                  <a:lnTo>
                    <a:pt x="13" y="49"/>
                  </a:lnTo>
                  <a:lnTo>
                    <a:pt x="14" y="48"/>
                  </a:lnTo>
                  <a:lnTo>
                    <a:pt x="14" y="49"/>
                  </a:lnTo>
                  <a:lnTo>
                    <a:pt x="15" y="49"/>
                  </a:lnTo>
                  <a:lnTo>
                    <a:pt x="15" y="50"/>
                  </a:lnTo>
                  <a:lnTo>
                    <a:pt x="16" y="50"/>
                  </a:lnTo>
                  <a:lnTo>
                    <a:pt x="16" y="51"/>
                  </a:lnTo>
                  <a:lnTo>
                    <a:pt x="16" y="50"/>
                  </a:lnTo>
                  <a:lnTo>
                    <a:pt x="17" y="50"/>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12" name="Freeform 78">
              <a:extLst>
                <a:ext uri="{FF2B5EF4-FFF2-40B4-BE49-F238E27FC236}">
                  <a16:creationId xmlns:a16="http://schemas.microsoft.com/office/drawing/2014/main" id="{4F1F8ACF-1F52-4C52-8030-CCC696276CE5}"/>
                </a:ext>
              </a:extLst>
            </p:cNvPr>
            <p:cNvSpPr>
              <a:spLocks/>
            </p:cNvSpPr>
            <p:nvPr/>
          </p:nvSpPr>
          <p:spPr bwMode="auto">
            <a:xfrm>
              <a:off x="2932587" y="3353606"/>
              <a:ext cx="26983" cy="14134"/>
            </a:xfrm>
            <a:custGeom>
              <a:avLst/>
              <a:gdLst>
                <a:gd name="T0" fmla="*/ 0 w 17"/>
                <a:gd name="T1" fmla="*/ 0 h 18"/>
                <a:gd name="T2" fmla="*/ 0 w 17"/>
                <a:gd name="T3" fmla="*/ 2147483646 h 18"/>
                <a:gd name="T4" fmla="*/ 0 w 17"/>
                <a:gd name="T5" fmla="*/ 2147483646 h 18"/>
                <a:gd name="T6" fmla="*/ 2147483646 w 17"/>
                <a:gd name="T7" fmla="*/ 2147483646 h 18"/>
                <a:gd name="T8" fmla="*/ 2147483646 w 17"/>
                <a:gd name="T9" fmla="*/ 2147483646 h 18"/>
                <a:gd name="T10" fmla="*/ 2147483646 w 17"/>
                <a:gd name="T11" fmla="*/ 2147483646 h 18"/>
                <a:gd name="T12" fmla="*/ 2147483646 w 17"/>
                <a:gd name="T13" fmla="*/ 2147483646 h 18"/>
                <a:gd name="T14" fmla="*/ 2147483646 w 17"/>
                <a:gd name="T15" fmla="*/ 2147483646 h 18"/>
                <a:gd name="T16" fmla="*/ 2147483646 w 17"/>
                <a:gd name="T17" fmla="*/ 2147483646 h 18"/>
                <a:gd name="T18" fmla="*/ 2147483646 w 17"/>
                <a:gd name="T19" fmla="*/ 2147483646 h 18"/>
                <a:gd name="T20" fmla="*/ 2147483646 w 17"/>
                <a:gd name="T21" fmla="*/ 2147483646 h 18"/>
                <a:gd name="T22" fmla="*/ 2147483646 w 17"/>
                <a:gd name="T23" fmla="*/ 2147483646 h 18"/>
                <a:gd name="T24" fmla="*/ 2147483646 w 17"/>
                <a:gd name="T25" fmla="*/ 2147483646 h 18"/>
                <a:gd name="T26" fmla="*/ 2147483646 w 17"/>
                <a:gd name="T27" fmla="*/ 2147483646 h 18"/>
                <a:gd name="T28" fmla="*/ 2147483646 w 17"/>
                <a:gd name="T29" fmla="*/ 2147483646 h 18"/>
                <a:gd name="T30" fmla="*/ 2147483646 w 17"/>
                <a:gd name="T31" fmla="*/ 2147483646 h 18"/>
                <a:gd name="T32" fmla="*/ 2147483646 w 17"/>
                <a:gd name="T33" fmla="*/ 2147483646 h 18"/>
                <a:gd name="T34" fmla="*/ 2147483646 w 17"/>
                <a:gd name="T35" fmla="*/ 2147483646 h 18"/>
                <a:gd name="T36" fmla="*/ 2147483646 w 17"/>
                <a:gd name="T37" fmla="*/ 2147483646 h 18"/>
                <a:gd name="T38" fmla="*/ 2147483646 w 17"/>
                <a:gd name="T39" fmla="*/ 2147483646 h 18"/>
                <a:gd name="T40" fmla="*/ 2147483646 w 17"/>
                <a:gd name="T41" fmla="*/ 2147483646 h 18"/>
                <a:gd name="T42" fmla="*/ 2147483646 w 17"/>
                <a:gd name="T43" fmla="*/ 2147483646 h 18"/>
                <a:gd name="T44" fmla="*/ 2147483646 w 17"/>
                <a:gd name="T45" fmla="*/ 2147483646 h 18"/>
                <a:gd name="T46" fmla="*/ 2147483646 w 17"/>
                <a:gd name="T47" fmla="*/ 2147483646 h 18"/>
                <a:gd name="T48" fmla="*/ 2147483646 w 17"/>
                <a:gd name="T49" fmla="*/ 2147483646 h 18"/>
                <a:gd name="T50" fmla="*/ 2147483646 w 17"/>
                <a:gd name="T51" fmla="*/ 2147483646 h 18"/>
                <a:gd name="T52" fmla="*/ 2147483646 w 17"/>
                <a:gd name="T53" fmla="*/ 2147483646 h 18"/>
                <a:gd name="T54" fmla="*/ 2147483646 w 17"/>
                <a:gd name="T55" fmla="*/ 2147483646 h 18"/>
                <a:gd name="T56" fmla="*/ 2147483646 w 17"/>
                <a:gd name="T57" fmla="*/ 2147483646 h 18"/>
                <a:gd name="T58" fmla="*/ 2147483646 w 17"/>
                <a:gd name="T59" fmla="*/ 2147483646 h 18"/>
                <a:gd name="T60" fmla="*/ 2147483646 w 17"/>
                <a:gd name="T61" fmla="*/ 2147483646 h 18"/>
                <a:gd name="T62" fmla="*/ 2147483646 w 17"/>
                <a:gd name="T63" fmla="*/ 2147483646 h 18"/>
                <a:gd name="T64" fmla="*/ 2147483646 w 17"/>
                <a:gd name="T65" fmla="*/ 2147483646 h 18"/>
                <a:gd name="T66" fmla="*/ 2147483646 w 17"/>
                <a:gd name="T67" fmla="*/ 2147483646 h 18"/>
                <a:gd name="T68" fmla="*/ 2147483646 w 17"/>
                <a:gd name="T69" fmla="*/ 2147483646 h 18"/>
                <a:gd name="T70" fmla="*/ 2147483646 w 17"/>
                <a:gd name="T71" fmla="*/ 2147483646 h 18"/>
                <a:gd name="T72" fmla="*/ 2147483646 w 17"/>
                <a:gd name="T73" fmla="*/ 2147483646 h 18"/>
                <a:gd name="T74" fmla="*/ 2147483646 w 17"/>
                <a:gd name="T75" fmla="*/ 2147483646 h 18"/>
                <a:gd name="T76" fmla="*/ 2147483646 w 17"/>
                <a:gd name="T77" fmla="*/ 2147483646 h 18"/>
                <a:gd name="T78" fmla="*/ 2147483646 w 17"/>
                <a:gd name="T79" fmla="*/ 2147483646 h 18"/>
                <a:gd name="T80" fmla="*/ 2147483646 w 17"/>
                <a:gd name="T81" fmla="*/ 2147483646 h 18"/>
                <a:gd name="T82" fmla="*/ 2147483646 w 17"/>
                <a:gd name="T83" fmla="*/ 2147483646 h 18"/>
                <a:gd name="T84" fmla="*/ 2147483646 w 17"/>
                <a:gd name="T85" fmla="*/ 2147483646 h 18"/>
                <a:gd name="T86" fmla="*/ 2147483646 w 17"/>
                <a:gd name="T87" fmla="*/ 2147483646 h 18"/>
                <a:gd name="T88" fmla="*/ 2147483646 w 17"/>
                <a:gd name="T89" fmla="*/ 2147483646 h 18"/>
                <a:gd name="T90" fmla="*/ 2147483646 w 17"/>
                <a:gd name="T91" fmla="*/ 2147483646 h 18"/>
                <a:gd name="T92" fmla="*/ 2147483646 w 17"/>
                <a:gd name="T93" fmla="*/ 2147483646 h 18"/>
                <a:gd name="T94" fmla="*/ 2147483646 w 17"/>
                <a:gd name="T95" fmla="*/ 2147483646 h 18"/>
                <a:gd name="T96" fmla="*/ 2147483646 w 17"/>
                <a:gd name="T97" fmla="*/ 2147483646 h 18"/>
                <a:gd name="T98" fmla="*/ 2147483646 w 17"/>
                <a:gd name="T99" fmla="*/ 2147483646 h 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
                  <a:moveTo>
                    <a:pt x="0" y="0"/>
                  </a:moveTo>
                  <a:lnTo>
                    <a:pt x="0" y="1"/>
                  </a:lnTo>
                  <a:lnTo>
                    <a:pt x="1" y="1"/>
                  </a:lnTo>
                  <a:lnTo>
                    <a:pt x="1" y="2"/>
                  </a:lnTo>
                  <a:lnTo>
                    <a:pt x="2" y="1"/>
                  </a:lnTo>
                  <a:lnTo>
                    <a:pt x="3" y="2"/>
                  </a:lnTo>
                  <a:lnTo>
                    <a:pt x="3" y="1"/>
                  </a:lnTo>
                  <a:lnTo>
                    <a:pt x="4" y="2"/>
                  </a:lnTo>
                  <a:lnTo>
                    <a:pt x="4" y="1"/>
                  </a:lnTo>
                  <a:lnTo>
                    <a:pt x="4" y="2"/>
                  </a:lnTo>
                  <a:lnTo>
                    <a:pt x="5" y="2"/>
                  </a:lnTo>
                  <a:lnTo>
                    <a:pt x="6" y="3"/>
                  </a:lnTo>
                  <a:lnTo>
                    <a:pt x="7" y="3"/>
                  </a:lnTo>
                  <a:lnTo>
                    <a:pt x="8" y="2"/>
                  </a:lnTo>
                  <a:lnTo>
                    <a:pt x="8" y="3"/>
                  </a:lnTo>
                  <a:lnTo>
                    <a:pt x="9" y="5"/>
                  </a:lnTo>
                  <a:lnTo>
                    <a:pt x="9" y="4"/>
                  </a:lnTo>
                  <a:lnTo>
                    <a:pt x="10" y="4"/>
                  </a:lnTo>
                  <a:lnTo>
                    <a:pt x="10" y="5"/>
                  </a:lnTo>
                  <a:lnTo>
                    <a:pt x="11" y="6"/>
                  </a:lnTo>
                  <a:lnTo>
                    <a:pt x="11" y="5"/>
                  </a:lnTo>
                  <a:lnTo>
                    <a:pt x="12" y="6"/>
                  </a:lnTo>
                  <a:lnTo>
                    <a:pt x="12" y="8"/>
                  </a:lnTo>
                  <a:lnTo>
                    <a:pt x="13" y="7"/>
                  </a:lnTo>
                  <a:lnTo>
                    <a:pt x="13" y="9"/>
                  </a:lnTo>
                  <a:lnTo>
                    <a:pt x="13" y="10"/>
                  </a:lnTo>
                  <a:lnTo>
                    <a:pt x="14" y="10"/>
                  </a:lnTo>
                  <a:lnTo>
                    <a:pt x="14" y="11"/>
                  </a:lnTo>
                  <a:lnTo>
                    <a:pt x="15" y="13"/>
                  </a:lnTo>
                  <a:lnTo>
                    <a:pt x="16" y="14"/>
                  </a:lnTo>
                  <a:lnTo>
                    <a:pt x="16" y="15"/>
                  </a:lnTo>
                  <a:lnTo>
                    <a:pt x="17" y="15"/>
                  </a:lnTo>
                  <a:lnTo>
                    <a:pt x="17" y="17"/>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13" name="Freeform 79">
              <a:extLst>
                <a:ext uri="{FF2B5EF4-FFF2-40B4-BE49-F238E27FC236}">
                  <a16:creationId xmlns:a16="http://schemas.microsoft.com/office/drawing/2014/main" id="{5329CF5E-BD64-44DF-9019-34D771BD3D49}"/>
                </a:ext>
              </a:extLst>
            </p:cNvPr>
            <p:cNvSpPr>
              <a:spLocks/>
            </p:cNvSpPr>
            <p:nvPr/>
          </p:nvSpPr>
          <p:spPr bwMode="auto">
            <a:xfrm>
              <a:off x="2959569" y="320205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2147483646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0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1"/>
                  </a:moveTo>
                  <a:lnTo>
                    <a:pt x="1" y="211"/>
                  </a:lnTo>
                  <a:lnTo>
                    <a:pt x="1" y="212"/>
                  </a:lnTo>
                  <a:lnTo>
                    <a:pt x="1" y="213"/>
                  </a:lnTo>
                  <a:lnTo>
                    <a:pt x="2" y="213"/>
                  </a:lnTo>
                  <a:lnTo>
                    <a:pt x="2" y="214"/>
                  </a:lnTo>
                  <a:lnTo>
                    <a:pt x="3" y="215"/>
                  </a:lnTo>
                  <a:lnTo>
                    <a:pt x="3" y="214"/>
                  </a:lnTo>
                  <a:lnTo>
                    <a:pt x="3" y="215"/>
                  </a:lnTo>
                  <a:lnTo>
                    <a:pt x="4" y="213"/>
                  </a:lnTo>
                  <a:lnTo>
                    <a:pt x="4" y="212"/>
                  </a:lnTo>
                  <a:lnTo>
                    <a:pt x="5" y="210"/>
                  </a:lnTo>
                  <a:lnTo>
                    <a:pt x="5" y="207"/>
                  </a:lnTo>
                  <a:lnTo>
                    <a:pt x="5" y="202"/>
                  </a:lnTo>
                  <a:lnTo>
                    <a:pt x="6" y="198"/>
                  </a:lnTo>
                  <a:lnTo>
                    <a:pt x="6" y="188"/>
                  </a:lnTo>
                  <a:lnTo>
                    <a:pt x="6" y="180"/>
                  </a:lnTo>
                  <a:lnTo>
                    <a:pt x="7" y="167"/>
                  </a:lnTo>
                  <a:lnTo>
                    <a:pt x="7" y="153"/>
                  </a:lnTo>
                  <a:lnTo>
                    <a:pt x="7" y="138"/>
                  </a:lnTo>
                  <a:lnTo>
                    <a:pt x="8" y="122"/>
                  </a:lnTo>
                  <a:lnTo>
                    <a:pt x="8" y="107"/>
                  </a:lnTo>
                  <a:lnTo>
                    <a:pt x="8" y="91"/>
                  </a:lnTo>
                  <a:lnTo>
                    <a:pt x="9" y="74"/>
                  </a:lnTo>
                  <a:lnTo>
                    <a:pt x="9" y="59"/>
                  </a:lnTo>
                  <a:lnTo>
                    <a:pt x="10" y="47"/>
                  </a:lnTo>
                  <a:lnTo>
                    <a:pt x="10" y="33"/>
                  </a:lnTo>
                  <a:lnTo>
                    <a:pt x="10" y="23"/>
                  </a:lnTo>
                  <a:lnTo>
                    <a:pt x="11" y="15"/>
                  </a:lnTo>
                  <a:lnTo>
                    <a:pt x="11" y="9"/>
                  </a:lnTo>
                  <a:lnTo>
                    <a:pt x="11" y="5"/>
                  </a:lnTo>
                  <a:lnTo>
                    <a:pt x="12" y="2"/>
                  </a:lnTo>
                  <a:lnTo>
                    <a:pt x="12" y="0"/>
                  </a:lnTo>
                  <a:lnTo>
                    <a:pt x="12" y="3"/>
                  </a:lnTo>
                  <a:lnTo>
                    <a:pt x="13" y="6"/>
                  </a:lnTo>
                  <a:lnTo>
                    <a:pt x="13" y="9"/>
                  </a:lnTo>
                  <a:lnTo>
                    <a:pt x="13" y="13"/>
                  </a:lnTo>
                  <a:lnTo>
                    <a:pt x="14" y="17"/>
                  </a:lnTo>
                  <a:lnTo>
                    <a:pt x="14" y="24"/>
                  </a:lnTo>
                  <a:lnTo>
                    <a:pt x="15" y="30"/>
                  </a:lnTo>
                  <a:lnTo>
                    <a:pt x="15" y="36"/>
                  </a:lnTo>
                  <a:lnTo>
                    <a:pt x="15" y="43"/>
                  </a:lnTo>
                  <a:lnTo>
                    <a:pt x="16" y="50"/>
                  </a:lnTo>
                  <a:lnTo>
                    <a:pt x="16" y="57"/>
                  </a:lnTo>
                  <a:lnTo>
                    <a:pt x="16" y="63"/>
                  </a:lnTo>
                  <a:lnTo>
                    <a:pt x="17" y="68"/>
                  </a:lnTo>
                  <a:lnTo>
                    <a:pt x="17" y="73"/>
                  </a:lnTo>
                  <a:lnTo>
                    <a:pt x="17" y="79"/>
                  </a:lnTo>
                  <a:lnTo>
                    <a:pt x="18" y="8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14" name="Freeform 80">
              <a:extLst>
                <a:ext uri="{FF2B5EF4-FFF2-40B4-BE49-F238E27FC236}">
                  <a16:creationId xmlns:a16="http://schemas.microsoft.com/office/drawing/2014/main" id="{98B9A57D-8821-4C13-BDB0-AAB5B24FD8A6}"/>
                </a:ext>
              </a:extLst>
            </p:cNvPr>
            <p:cNvSpPr>
              <a:spLocks/>
            </p:cNvSpPr>
            <p:nvPr/>
          </p:nvSpPr>
          <p:spPr bwMode="auto">
            <a:xfrm>
              <a:off x="2988138" y="3268017"/>
              <a:ext cx="26983" cy="40046"/>
            </a:xfrm>
            <a:custGeom>
              <a:avLst/>
              <a:gdLst>
                <a:gd name="T0" fmla="*/ 0 w 17"/>
                <a:gd name="T1" fmla="*/ 0 h 51"/>
                <a:gd name="T2" fmla="*/ 0 w 17"/>
                <a:gd name="T3" fmla="*/ 2147483646 h 51"/>
                <a:gd name="T4" fmla="*/ 2147483646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3"/>
                  </a:lnTo>
                  <a:lnTo>
                    <a:pt x="1" y="6"/>
                  </a:lnTo>
                  <a:lnTo>
                    <a:pt x="1" y="9"/>
                  </a:lnTo>
                  <a:lnTo>
                    <a:pt x="1" y="12"/>
                  </a:lnTo>
                  <a:lnTo>
                    <a:pt x="2" y="14"/>
                  </a:lnTo>
                  <a:lnTo>
                    <a:pt x="2" y="16"/>
                  </a:lnTo>
                  <a:lnTo>
                    <a:pt x="2" y="18"/>
                  </a:lnTo>
                  <a:lnTo>
                    <a:pt x="3" y="19"/>
                  </a:lnTo>
                  <a:lnTo>
                    <a:pt x="3" y="20"/>
                  </a:lnTo>
                  <a:lnTo>
                    <a:pt x="4" y="21"/>
                  </a:lnTo>
                  <a:lnTo>
                    <a:pt x="4" y="22"/>
                  </a:lnTo>
                  <a:lnTo>
                    <a:pt x="4" y="21"/>
                  </a:lnTo>
                  <a:lnTo>
                    <a:pt x="5" y="20"/>
                  </a:lnTo>
                  <a:lnTo>
                    <a:pt x="5" y="21"/>
                  </a:lnTo>
                  <a:lnTo>
                    <a:pt x="6" y="19"/>
                  </a:lnTo>
                  <a:lnTo>
                    <a:pt x="7" y="19"/>
                  </a:lnTo>
                  <a:lnTo>
                    <a:pt x="7" y="18"/>
                  </a:lnTo>
                  <a:lnTo>
                    <a:pt x="7" y="20"/>
                  </a:lnTo>
                  <a:lnTo>
                    <a:pt x="8" y="20"/>
                  </a:lnTo>
                  <a:lnTo>
                    <a:pt x="8" y="21"/>
                  </a:lnTo>
                  <a:lnTo>
                    <a:pt x="8" y="23"/>
                  </a:lnTo>
                  <a:lnTo>
                    <a:pt x="9" y="25"/>
                  </a:lnTo>
                  <a:lnTo>
                    <a:pt x="9" y="27"/>
                  </a:lnTo>
                  <a:lnTo>
                    <a:pt x="10" y="31"/>
                  </a:lnTo>
                  <a:lnTo>
                    <a:pt x="10" y="34"/>
                  </a:lnTo>
                  <a:lnTo>
                    <a:pt x="10" y="37"/>
                  </a:lnTo>
                  <a:lnTo>
                    <a:pt x="11" y="39"/>
                  </a:lnTo>
                  <a:lnTo>
                    <a:pt x="11" y="42"/>
                  </a:lnTo>
                  <a:lnTo>
                    <a:pt x="11" y="44"/>
                  </a:lnTo>
                  <a:lnTo>
                    <a:pt x="12" y="46"/>
                  </a:lnTo>
                  <a:lnTo>
                    <a:pt x="12" y="48"/>
                  </a:lnTo>
                  <a:lnTo>
                    <a:pt x="12" y="49"/>
                  </a:lnTo>
                  <a:lnTo>
                    <a:pt x="13" y="49"/>
                  </a:lnTo>
                  <a:lnTo>
                    <a:pt x="13" y="50"/>
                  </a:lnTo>
                  <a:lnTo>
                    <a:pt x="14" y="51"/>
                  </a:lnTo>
                  <a:lnTo>
                    <a:pt x="14" y="50"/>
                  </a:lnTo>
                  <a:lnTo>
                    <a:pt x="15" y="50"/>
                  </a:lnTo>
                  <a:lnTo>
                    <a:pt x="15" y="49"/>
                  </a:lnTo>
                  <a:lnTo>
                    <a:pt x="15" y="48"/>
                  </a:lnTo>
                  <a:lnTo>
                    <a:pt x="16" y="47"/>
                  </a:lnTo>
                  <a:lnTo>
                    <a:pt x="16" y="46"/>
                  </a:lnTo>
                  <a:lnTo>
                    <a:pt x="17" y="45"/>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15" name="Freeform 81">
              <a:extLst>
                <a:ext uri="{FF2B5EF4-FFF2-40B4-BE49-F238E27FC236}">
                  <a16:creationId xmlns:a16="http://schemas.microsoft.com/office/drawing/2014/main" id="{22F12C89-E931-4AC4-B9BB-BB0EBC4BBC17}"/>
                </a:ext>
              </a:extLst>
            </p:cNvPr>
            <p:cNvSpPr>
              <a:spLocks/>
            </p:cNvSpPr>
            <p:nvPr/>
          </p:nvSpPr>
          <p:spPr bwMode="auto">
            <a:xfrm>
              <a:off x="3015121" y="3300996"/>
              <a:ext cx="28569" cy="43973"/>
            </a:xfrm>
            <a:custGeom>
              <a:avLst/>
              <a:gdLst>
                <a:gd name="T0" fmla="*/ 0 w 18"/>
                <a:gd name="T1" fmla="*/ 2147483646 h 56"/>
                <a:gd name="T2" fmla="*/ 2147483646 w 18"/>
                <a:gd name="T3" fmla="*/ 2147483646 h 56"/>
                <a:gd name="T4" fmla="*/ 2147483646 w 18"/>
                <a:gd name="T5" fmla="*/ 0 h 56"/>
                <a:gd name="T6" fmla="*/ 2147483646 w 18"/>
                <a:gd name="T7" fmla="*/ 2147483646 h 56"/>
                <a:gd name="T8" fmla="*/ 2147483646 w 18"/>
                <a:gd name="T9" fmla="*/ 2147483646 h 56"/>
                <a:gd name="T10" fmla="*/ 2147483646 w 18"/>
                <a:gd name="T11" fmla="*/ 2147483646 h 56"/>
                <a:gd name="T12" fmla="*/ 2147483646 w 18"/>
                <a:gd name="T13" fmla="*/ 2147483646 h 56"/>
                <a:gd name="T14" fmla="*/ 2147483646 w 18"/>
                <a:gd name="T15" fmla="*/ 2147483646 h 56"/>
                <a:gd name="T16" fmla="*/ 2147483646 w 18"/>
                <a:gd name="T17" fmla="*/ 2147483646 h 56"/>
                <a:gd name="T18" fmla="*/ 2147483646 w 18"/>
                <a:gd name="T19" fmla="*/ 2147483646 h 56"/>
                <a:gd name="T20" fmla="*/ 2147483646 w 18"/>
                <a:gd name="T21" fmla="*/ 2147483646 h 56"/>
                <a:gd name="T22" fmla="*/ 2147483646 w 18"/>
                <a:gd name="T23" fmla="*/ 2147483646 h 56"/>
                <a:gd name="T24" fmla="*/ 2147483646 w 18"/>
                <a:gd name="T25" fmla="*/ 2147483646 h 56"/>
                <a:gd name="T26" fmla="*/ 2147483646 w 18"/>
                <a:gd name="T27" fmla="*/ 2147483646 h 56"/>
                <a:gd name="T28" fmla="*/ 2147483646 w 18"/>
                <a:gd name="T29" fmla="*/ 2147483646 h 56"/>
                <a:gd name="T30" fmla="*/ 2147483646 w 18"/>
                <a:gd name="T31" fmla="*/ 2147483646 h 56"/>
                <a:gd name="T32" fmla="*/ 2147483646 w 18"/>
                <a:gd name="T33" fmla="*/ 2147483646 h 56"/>
                <a:gd name="T34" fmla="*/ 2147483646 w 18"/>
                <a:gd name="T35" fmla="*/ 2147483646 h 56"/>
                <a:gd name="T36" fmla="*/ 2147483646 w 18"/>
                <a:gd name="T37" fmla="*/ 2147483646 h 56"/>
                <a:gd name="T38" fmla="*/ 2147483646 w 18"/>
                <a:gd name="T39" fmla="*/ 2147483646 h 56"/>
                <a:gd name="T40" fmla="*/ 2147483646 w 18"/>
                <a:gd name="T41" fmla="*/ 2147483646 h 56"/>
                <a:gd name="T42" fmla="*/ 2147483646 w 18"/>
                <a:gd name="T43" fmla="*/ 2147483646 h 56"/>
                <a:gd name="T44" fmla="*/ 2147483646 w 18"/>
                <a:gd name="T45" fmla="*/ 2147483646 h 56"/>
                <a:gd name="T46" fmla="*/ 2147483646 w 18"/>
                <a:gd name="T47" fmla="*/ 2147483646 h 56"/>
                <a:gd name="T48" fmla="*/ 2147483646 w 18"/>
                <a:gd name="T49" fmla="*/ 2147483646 h 56"/>
                <a:gd name="T50" fmla="*/ 2147483646 w 18"/>
                <a:gd name="T51" fmla="*/ 2147483646 h 56"/>
                <a:gd name="T52" fmla="*/ 2147483646 w 18"/>
                <a:gd name="T53" fmla="*/ 2147483646 h 56"/>
                <a:gd name="T54" fmla="*/ 2147483646 w 18"/>
                <a:gd name="T55" fmla="*/ 2147483646 h 56"/>
                <a:gd name="T56" fmla="*/ 2147483646 w 18"/>
                <a:gd name="T57" fmla="*/ 2147483646 h 56"/>
                <a:gd name="T58" fmla="*/ 2147483646 w 18"/>
                <a:gd name="T59" fmla="*/ 2147483646 h 56"/>
                <a:gd name="T60" fmla="*/ 2147483646 w 18"/>
                <a:gd name="T61" fmla="*/ 2147483646 h 56"/>
                <a:gd name="T62" fmla="*/ 2147483646 w 18"/>
                <a:gd name="T63" fmla="*/ 2147483646 h 56"/>
                <a:gd name="T64" fmla="*/ 2147483646 w 18"/>
                <a:gd name="T65" fmla="*/ 2147483646 h 56"/>
                <a:gd name="T66" fmla="*/ 2147483646 w 18"/>
                <a:gd name="T67" fmla="*/ 2147483646 h 56"/>
                <a:gd name="T68" fmla="*/ 2147483646 w 18"/>
                <a:gd name="T69" fmla="*/ 2147483646 h 56"/>
                <a:gd name="T70" fmla="*/ 2147483646 w 18"/>
                <a:gd name="T71" fmla="*/ 2147483646 h 56"/>
                <a:gd name="T72" fmla="*/ 2147483646 w 18"/>
                <a:gd name="T73" fmla="*/ 2147483646 h 56"/>
                <a:gd name="T74" fmla="*/ 2147483646 w 18"/>
                <a:gd name="T75" fmla="*/ 2147483646 h 56"/>
                <a:gd name="T76" fmla="*/ 2147483646 w 18"/>
                <a:gd name="T77" fmla="*/ 2147483646 h 56"/>
                <a:gd name="T78" fmla="*/ 2147483646 w 18"/>
                <a:gd name="T79" fmla="*/ 2147483646 h 56"/>
                <a:gd name="T80" fmla="*/ 2147483646 w 18"/>
                <a:gd name="T81" fmla="*/ 2147483646 h 56"/>
                <a:gd name="T82" fmla="*/ 2147483646 w 18"/>
                <a:gd name="T83" fmla="*/ 2147483646 h 56"/>
                <a:gd name="T84" fmla="*/ 2147483646 w 18"/>
                <a:gd name="T85" fmla="*/ 2147483646 h 56"/>
                <a:gd name="T86" fmla="*/ 2147483646 w 18"/>
                <a:gd name="T87" fmla="*/ 2147483646 h 56"/>
                <a:gd name="T88" fmla="*/ 2147483646 w 18"/>
                <a:gd name="T89" fmla="*/ 2147483646 h 56"/>
                <a:gd name="T90" fmla="*/ 2147483646 w 18"/>
                <a:gd name="T91" fmla="*/ 2147483646 h 56"/>
                <a:gd name="T92" fmla="*/ 2147483646 w 18"/>
                <a:gd name="T93" fmla="*/ 2147483646 h 56"/>
                <a:gd name="T94" fmla="*/ 2147483646 w 18"/>
                <a:gd name="T95" fmla="*/ 2147483646 h 56"/>
                <a:gd name="T96" fmla="*/ 2147483646 w 18"/>
                <a:gd name="T97" fmla="*/ 2147483646 h 56"/>
                <a:gd name="T98" fmla="*/ 2147483646 w 18"/>
                <a:gd name="T99" fmla="*/ 2147483646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6">
                  <a:moveTo>
                    <a:pt x="0" y="2"/>
                  </a:moveTo>
                  <a:lnTo>
                    <a:pt x="1" y="3"/>
                  </a:lnTo>
                  <a:lnTo>
                    <a:pt x="1" y="0"/>
                  </a:lnTo>
                  <a:lnTo>
                    <a:pt x="1" y="2"/>
                  </a:lnTo>
                  <a:lnTo>
                    <a:pt x="2" y="1"/>
                  </a:lnTo>
                  <a:lnTo>
                    <a:pt x="2" y="2"/>
                  </a:lnTo>
                  <a:lnTo>
                    <a:pt x="3" y="2"/>
                  </a:lnTo>
                  <a:lnTo>
                    <a:pt x="3" y="3"/>
                  </a:lnTo>
                  <a:lnTo>
                    <a:pt x="4" y="4"/>
                  </a:lnTo>
                  <a:lnTo>
                    <a:pt x="4" y="5"/>
                  </a:lnTo>
                  <a:lnTo>
                    <a:pt x="4" y="7"/>
                  </a:lnTo>
                  <a:lnTo>
                    <a:pt x="5" y="9"/>
                  </a:lnTo>
                  <a:lnTo>
                    <a:pt x="5" y="10"/>
                  </a:lnTo>
                  <a:lnTo>
                    <a:pt x="5" y="12"/>
                  </a:lnTo>
                  <a:lnTo>
                    <a:pt x="6" y="13"/>
                  </a:lnTo>
                  <a:lnTo>
                    <a:pt x="6" y="16"/>
                  </a:lnTo>
                  <a:lnTo>
                    <a:pt x="6" y="17"/>
                  </a:lnTo>
                  <a:lnTo>
                    <a:pt x="7" y="21"/>
                  </a:lnTo>
                  <a:lnTo>
                    <a:pt x="7" y="23"/>
                  </a:lnTo>
                  <a:lnTo>
                    <a:pt x="7" y="24"/>
                  </a:lnTo>
                  <a:lnTo>
                    <a:pt x="8" y="25"/>
                  </a:lnTo>
                  <a:lnTo>
                    <a:pt x="8" y="28"/>
                  </a:lnTo>
                  <a:lnTo>
                    <a:pt x="9" y="29"/>
                  </a:lnTo>
                  <a:lnTo>
                    <a:pt x="9" y="30"/>
                  </a:lnTo>
                  <a:lnTo>
                    <a:pt x="9" y="32"/>
                  </a:lnTo>
                  <a:lnTo>
                    <a:pt x="10" y="34"/>
                  </a:lnTo>
                  <a:lnTo>
                    <a:pt x="10" y="36"/>
                  </a:lnTo>
                  <a:lnTo>
                    <a:pt x="10" y="37"/>
                  </a:lnTo>
                  <a:lnTo>
                    <a:pt x="11" y="38"/>
                  </a:lnTo>
                  <a:lnTo>
                    <a:pt x="11" y="39"/>
                  </a:lnTo>
                  <a:lnTo>
                    <a:pt x="11" y="42"/>
                  </a:lnTo>
                  <a:lnTo>
                    <a:pt x="12" y="42"/>
                  </a:lnTo>
                  <a:lnTo>
                    <a:pt x="12" y="44"/>
                  </a:lnTo>
                  <a:lnTo>
                    <a:pt x="12" y="45"/>
                  </a:lnTo>
                  <a:lnTo>
                    <a:pt x="13" y="46"/>
                  </a:lnTo>
                  <a:lnTo>
                    <a:pt x="14" y="47"/>
                  </a:lnTo>
                  <a:lnTo>
                    <a:pt x="14" y="48"/>
                  </a:lnTo>
                  <a:lnTo>
                    <a:pt x="14" y="49"/>
                  </a:lnTo>
                  <a:lnTo>
                    <a:pt x="15" y="50"/>
                  </a:lnTo>
                  <a:lnTo>
                    <a:pt x="15" y="52"/>
                  </a:lnTo>
                  <a:lnTo>
                    <a:pt x="16" y="52"/>
                  </a:lnTo>
                  <a:lnTo>
                    <a:pt x="16" y="53"/>
                  </a:lnTo>
                  <a:lnTo>
                    <a:pt x="16" y="54"/>
                  </a:lnTo>
                  <a:lnTo>
                    <a:pt x="17" y="54"/>
                  </a:lnTo>
                  <a:lnTo>
                    <a:pt x="17" y="55"/>
                  </a:lnTo>
                  <a:lnTo>
                    <a:pt x="18" y="55"/>
                  </a:lnTo>
                  <a:lnTo>
                    <a:pt x="18" y="5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16" name="Freeform 82">
              <a:extLst>
                <a:ext uri="{FF2B5EF4-FFF2-40B4-BE49-F238E27FC236}">
                  <a16:creationId xmlns:a16="http://schemas.microsoft.com/office/drawing/2014/main" id="{660695CD-CA5E-4B0A-A238-4D1AC875C787}"/>
                </a:ext>
              </a:extLst>
            </p:cNvPr>
            <p:cNvSpPr>
              <a:spLocks/>
            </p:cNvSpPr>
            <p:nvPr/>
          </p:nvSpPr>
          <p:spPr bwMode="auto">
            <a:xfrm>
              <a:off x="3043691" y="3344969"/>
              <a:ext cx="26983" cy="11778"/>
            </a:xfrm>
            <a:custGeom>
              <a:avLst/>
              <a:gdLst>
                <a:gd name="T0" fmla="*/ 0 w 17"/>
                <a:gd name="T1" fmla="*/ 0 h 15"/>
                <a:gd name="T2" fmla="*/ 0 w 17"/>
                <a:gd name="T3" fmla="*/ 0 h 15"/>
                <a:gd name="T4" fmla="*/ 2147483646 w 17"/>
                <a:gd name="T5" fmla="*/ 2147483646 h 15"/>
                <a:gd name="T6" fmla="*/ 2147483646 w 17"/>
                <a:gd name="T7" fmla="*/ 2147483646 h 15"/>
                <a:gd name="T8" fmla="*/ 2147483646 w 17"/>
                <a:gd name="T9" fmla="*/ 2147483646 h 15"/>
                <a:gd name="T10" fmla="*/ 2147483646 w 17"/>
                <a:gd name="T11" fmla="*/ 2147483646 h 15"/>
                <a:gd name="T12" fmla="*/ 2147483646 w 17"/>
                <a:gd name="T13" fmla="*/ 2147483646 h 15"/>
                <a:gd name="T14" fmla="*/ 2147483646 w 17"/>
                <a:gd name="T15" fmla="*/ 2147483646 h 15"/>
                <a:gd name="T16" fmla="*/ 2147483646 w 17"/>
                <a:gd name="T17" fmla="*/ 2147483646 h 15"/>
                <a:gd name="T18" fmla="*/ 2147483646 w 17"/>
                <a:gd name="T19" fmla="*/ 2147483646 h 15"/>
                <a:gd name="T20" fmla="*/ 2147483646 w 17"/>
                <a:gd name="T21" fmla="*/ 2147483646 h 15"/>
                <a:gd name="T22" fmla="*/ 2147483646 w 17"/>
                <a:gd name="T23" fmla="*/ 2147483646 h 15"/>
                <a:gd name="T24" fmla="*/ 2147483646 w 17"/>
                <a:gd name="T25" fmla="*/ 2147483646 h 15"/>
                <a:gd name="T26" fmla="*/ 2147483646 w 17"/>
                <a:gd name="T27" fmla="*/ 2147483646 h 15"/>
                <a:gd name="T28" fmla="*/ 2147483646 w 17"/>
                <a:gd name="T29" fmla="*/ 2147483646 h 15"/>
                <a:gd name="T30" fmla="*/ 2147483646 w 17"/>
                <a:gd name="T31" fmla="*/ 2147483646 h 15"/>
                <a:gd name="T32" fmla="*/ 2147483646 w 17"/>
                <a:gd name="T33" fmla="*/ 2147483646 h 15"/>
                <a:gd name="T34" fmla="*/ 2147483646 w 17"/>
                <a:gd name="T35" fmla="*/ 2147483646 h 15"/>
                <a:gd name="T36" fmla="*/ 2147483646 w 17"/>
                <a:gd name="T37" fmla="*/ 2147483646 h 15"/>
                <a:gd name="T38" fmla="*/ 2147483646 w 17"/>
                <a:gd name="T39" fmla="*/ 2147483646 h 15"/>
                <a:gd name="T40" fmla="*/ 2147483646 w 17"/>
                <a:gd name="T41" fmla="*/ 2147483646 h 15"/>
                <a:gd name="T42" fmla="*/ 2147483646 w 17"/>
                <a:gd name="T43" fmla="*/ 2147483646 h 15"/>
                <a:gd name="T44" fmla="*/ 2147483646 w 17"/>
                <a:gd name="T45" fmla="*/ 2147483646 h 15"/>
                <a:gd name="T46" fmla="*/ 2147483646 w 17"/>
                <a:gd name="T47" fmla="*/ 2147483646 h 15"/>
                <a:gd name="T48" fmla="*/ 2147483646 w 17"/>
                <a:gd name="T49" fmla="*/ 2147483646 h 15"/>
                <a:gd name="T50" fmla="*/ 2147483646 w 17"/>
                <a:gd name="T51" fmla="*/ 2147483646 h 15"/>
                <a:gd name="T52" fmla="*/ 2147483646 w 17"/>
                <a:gd name="T53" fmla="*/ 2147483646 h 15"/>
                <a:gd name="T54" fmla="*/ 2147483646 w 17"/>
                <a:gd name="T55" fmla="*/ 2147483646 h 15"/>
                <a:gd name="T56" fmla="*/ 2147483646 w 17"/>
                <a:gd name="T57" fmla="*/ 2147483646 h 15"/>
                <a:gd name="T58" fmla="*/ 2147483646 w 17"/>
                <a:gd name="T59" fmla="*/ 2147483646 h 15"/>
                <a:gd name="T60" fmla="*/ 2147483646 w 17"/>
                <a:gd name="T61" fmla="*/ 2147483646 h 15"/>
                <a:gd name="T62" fmla="*/ 2147483646 w 17"/>
                <a:gd name="T63" fmla="*/ 2147483646 h 15"/>
                <a:gd name="T64" fmla="*/ 2147483646 w 17"/>
                <a:gd name="T65" fmla="*/ 2147483646 h 15"/>
                <a:gd name="T66" fmla="*/ 2147483646 w 17"/>
                <a:gd name="T67" fmla="*/ 2147483646 h 15"/>
                <a:gd name="T68" fmla="*/ 2147483646 w 17"/>
                <a:gd name="T69" fmla="*/ 2147483646 h 15"/>
                <a:gd name="T70" fmla="*/ 2147483646 w 17"/>
                <a:gd name="T71" fmla="*/ 2147483646 h 15"/>
                <a:gd name="T72" fmla="*/ 2147483646 w 17"/>
                <a:gd name="T73" fmla="*/ 2147483646 h 15"/>
                <a:gd name="T74" fmla="*/ 2147483646 w 17"/>
                <a:gd name="T75" fmla="*/ 2147483646 h 15"/>
                <a:gd name="T76" fmla="*/ 2147483646 w 17"/>
                <a:gd name="T77" fmla="*/ 2147483646 h 15"/>
                <a:gd name="T78" fmla="*/ 2147483646 w 17"/>
                <a:gd name="T79" fmla="*/ 2147483646 h 15"/>
                <a:gd name="T80" fmla="*/ 2147483646 w 17"/>
                <a:gd name="T81" fmla="*/ 2147483646 h 15"/>
                <a:gd name="T82" fmla="*/ 2147483646 w 17"/>
                <a:gd name="T83" fmla="*/ 2147483646 h 15"/>
                <a:gd name="T84" fmla="*/ 2147483646 w 17"/>
                <a:gd name="T85" fmla="*/ 2147483646 h 15"/>
                <a:gd name="T86" fmla="*/ 2147483646 w 17"/>
                <a:gd name="T87" fmla="*/ 2147483646 h 15"/>
                <a:gd name="T88" fmla="*/ 2147483646 w 17"/>
                <a:gd name="T89" fmla="*/ 2147483646 h 15"/>
                <a:gd name="T90" fmla="*/ 2147483646 w 17"/>
                <a:gd name="T91" fmla="*/ 2147483646 h 15"/>
                <a:gd name="T92" fmla="*/ 2147483646 w 17"/>
                <a:gd name="T93" fmla="*/ 2147483646 h 15"/>
                <a:gd name="T94" fmla="*/ 2147483646 w 17"/>
                <a:gd name="T95" fmla="*/ 2147483646 h 15"/>
                <a:gd name="T96" fmla="*/ 2147483646 w 17"/>
                <a:gd name="T97" fmla="*/ 2147483646 h 15"/>
                <a:gd name="T98" fmla="*/ 2147483646 w 17"/>
                <a:gd name="T99" fmla="*/ 2147483646 h 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5">
                  <a:moveTo>
                    <a:pt x="0" y="0"/>
                  </a:moveTo>
                  <a:lnTo>
                    <a:pt x="0" y="0"/>
                  </a:lnTo>
                  <a:lnTo>
                    <a:pt x="1" y="1"/>
                  </a:lnTo>
                  <a:lnTo>
                    <a:pt x="1" y="2"/>
                  </a:lnTo>
                  <a:lnTo>
                    <a:pt x="1" y="1"/>
                  </a:lnTo>
                  <a:lnTo>
                    <a:pt x="2" y="2"/>
                  </a:lnTo>
                  <a:lnTo>
                    <a:pt x="2" y="3"/>
                  </a:lnTo>
                  <a:lnTo>
                    <a:pt x="3" y="3"/>
                  </a:lnTo>
                  <a:lnTo>
                    <a:pt x="3" y="4"/>
                  </a:lnTo>
                  <a:lnTo>
                    <a:pt x="3" y="3"/>
                  </a:lnTo>
                  <a:lnTo>
                    <a:pt x="4" y="4"/>
                  </a:lnTo>
                  <a:lnTo>
                    <a:pt x="5" y="5"/>
                  </a:lnTo>
                  <a:lnTo>
                    <a:pt x="5" y="4"/>
                  </a:lnTo>
                  <a:lnTo>
                    <a:pt x="6" y="4"/>
                  </a:lnTo>
                  <a:lnTo>
                    <a:pt x="6" y="5"/>
                  </a:lnTo>
                  <a:lnTo>
                    <a:pt x="7" y="5"/>
                  </a:lnTo>
                  <a:lnTo>
                    <a:pt x="7" y="7"/>
                  </a:lnTo>
                  <a:lnTo>
                    <a:pt x="7" y="5"/>
                  </a:lnTo>
                  <a:lnTo>
                    <a:pt x="8" y="5"/>
                  </a:lnTo>
                  <a:lnTo>
                    <a:pt x="8" y="6"/>
                  </a:lnTo>
                  <a:lnTo>
                    <a:pt x="9" y="7"/>
                  </a:lnTo>
                  <a:lnTo>
                    <a:pt x="10" y="7"/>
                  </a:lnTo>
                  <a:lnTo>
                    <a:pt x="10" y="8"/>
                  </a:lnTo>
                  <a:lnTo>
                    <a:pt x="11" y="7"/>
                  </a:lnTo>
                  <a:lnTo>
                    <a:pt x="11" y="8"/>
                  </a:lnTo>
                  <a:lnTo>
                    <a:pt x="12" y="8"/>
                  </a:lnTo>
                  <a:lnTo>
                    <a:pt x="12" y="9"/>
                  </a:lnTo>
                  <a:lnTo>
                    <a:pt x="13" y="8"/>
                  </a:lnTo>
                  <a:lnTo>
                    <a:pt x="13" y="10"/>
                  </a:lnTo>
                  <a:lnTo>
                    <a:pt x="14" y="9"/>
                  </a:lnTo>
                  <a:lnTo>
                    <a:pt x="14" y="10"/>
                  </a:lnTo>
                  <a:lnTo>
                    <a:pt x="15" y="12"/>
                  </a:lnTo>
                  <a:lnTo>
                    <a:pt x="16" y="12"/>
                  </a:lnTo>
                  <a:lnTo>
                    <a:pt x="16" y="13"/>
                  </a:lnTo>
                  <a:lnTo>
                    <a:pt x="17" y="13"/>
                  </a:lnTo>
                  <a:lnTo>
                    <a:pt x="17" y="14"/>
                  </a:lnTo>
                  <a:lnTo>
                    <a:pt x="17" y="1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17" name="Freeform 83">
              <a:extLst>
                <a:ext uri="{FF2B5EF4-FFF2-40B4-BE49-F238E27FC236}">
                  <a16:creationId xmlns:a16="http://schemas.microsoft.com/office/drawing/2014/main" id="{6EA3B82C-B04E-4C88-B7C5-211173EF3519}"/>
                </a:ext>
              </a:extLst>
            </p:cNvPr>
            <p:cNvSpPr>
              <a:spLocks/>
            </p:cNvSpPr>
            <p:nvPr/>
          </p:nvSpPr>
          <p:spPr bwMode="auto">
            <a:xfrm>
              <a:off x="3070672" y="3202059"/>
              <a:ext cx="28569" cy="164111"/>
            </a:xfrm>
            <a:custGeom>
              <a:avLst/>
              <a:gdLst>
                <a:gd name="T0" fmla="*/ 0 w 18"/>
                <a:gd name="T1" fmla="*/ 2147483646 h 209"/>
                <a:gd name="T2" fmla="*/ 2147483646 w 18"/>
                <a:gd name="T3" fmla="*/ 2147483646 h 209"/>
                <a:gd name="T4" fmla="*/ 2147483646 w 18"/>
                <a:gd name="T5" fmla="*/ 2147483646 h 209"/>
                <a:gd name="T6" fmla="*/ 2147483646 w 18"/>
                <a:gd name="T7" fmla="*/ 2147483646 h 209"/>
                <a:gd name="T8" fmla="*/ 2147483646 w 18"/>
                <a:gd name="T9" fmla="*/ 2147483646 h 209"/>
                <a:gd name="T10" fmla="*/ 2147483646 w 18"/>
                <a:gd name="T11" fmla="*/ 2147483646 h 209"/>
                <a:gd name="T12" fmla="*/ 2147483646 w 18"/>
                <a:gd name="T13" fmla="*/ 2147483646 h 209"/>
                <a:gd name="T14" fmla="*/ 2147483646 w 18"/>
                <a:gd name="T15" fmla="*/ 2147483646 h 209"/>
                <a:gd name="T16" fmla="*/ 2147483646 w 18"/>
                <a:gd name="T17" fmla="*/ 2147483646 h 209"/>
                <a:gd name="T18" fmla="*/ 2147483646 w 18"/>
                <a:gd name="T19" fmla="*/ 2147483646 h 209"/>
                <a:gd name="T20" fmla="*/ 2147483646 w 18"/>
                <a:gd name="T21" fmla="*/ 2147483646 h 209"/>
                <a:gd name="T22" fmla="*/ 2147483646 w 18"/>
                <a:gd name="T23" fmla="*/ 2147483646 h 209"/>
                <a:gd name="T24" fmla="*/ 2147483646 w 18"/>
                <a:gd name="T25" fmla="*/ 2147483646 h 209"/>
                <a:gd name="T26" fmla="*/ 2147483646 w 18"/>
                <a:gd name="T27" fmla="*/ 2147483646 h 209"/>
                <a:gd name="T28" fmla="*/ 2147483646 w 18"/>
                <a:gd name="T29" fmla="*/ 2147483646 h 209"/>
                <a:gd name="T30" fmla="*/ 2147483646 w 18"/>
                <a:gd name="T31" fmla="*/ 2147483646 h 209"/>
                <a:gd name="T32" fmla="*/ 2147483646 w 18"/>
                <a:gd name="T33" fmla="*/ 2147483646 h 209"/>
                <a:gd name="T34" fmla="*/ 2147483646 w 18"/>
                <a:gd name="T35" fmla="*/ 2147483646 h 209"/>
                <a:gd name="T36" fmla="*/ 2147483646 w 18"/>
                <a:gd name="T37" fmla="*/ 2147483646 h 209"/>
                <a:gd name="T38" fmla="*/ 2147483646 w 18"/>
                <a:gd name="T39" fmla="*/ 2147483646 h 209"/>
                <a:gd name="T40" fmla="*/ 2147483646 w 18"/>
                <a:gd name="T41" fmla="*/ 2147483646 h 209"/>
                <a:gd name="T42" fmla="*/ 2147483646 w 18"/>
                <a:gd name="T43" fmla="*/ 2147483646 h 209"/>
                <a:gd name="T44" fmla="*/ 2147483646 w 18"/>
                <a:gd name="T45" fmla="*/ 2147483646 h 209"/>
                <a:gd name="T46" fmla="*/ 2147483646 w 18"/>
                <a:gd name="T47" fmla="*/ 2147483646 h 209"/>
                <a:gd name="T48" fmla="*/ 2147483646 w 18"/>
                <a:gd name="T49" fmla="*/ 2147483646 h 209"/>
                <a:gd name="T50" fmla="*/ 2147483646 w 18"/>
                <a:gd name="T51" fmla="*/ 2147483646 h 209"/>
                <a:gd name="T52" fmla="*/ 2147483646 w 18"/>
                <a:gd name="T53" fmla="*/ 2147483646 h 209"/>
                <a:gd name="T54" fmla="*/ 2147483646 w 18"/>
                <a:gd name="T55" fmla="*/ 2147483646 h 209"/>
                <a:gd name="T56" fmla="*/ 2147483646 w 18"/>
                <a:gd name="T57" fmla="*/ 2147483646 h 209"/>
                <a:gd name="T58" fmla="*/ 2147483646 w 18"/>
                <a:gd name="T59" fmla="*/ 2147483646 h 209"/>
                <a:gd name="T60" fmla="*/ 2147483646 w 18"/>
                <a:gd name="T61" fmla="*/ 2147483646 h 209"/>
                <a:gd name="T62" fmla="*/ 2147483646 w 18"/>
                <a:gd name="T63" fmla="*/ 2147483646 h 209"/>
                <a:gd name="T64" fmla="*/ 2147483646 w 18"/>
                <a:gd name="T65" fmla="*/ 2147483646 h 209"/>
                <a:gd name="T66" fmla="*/ 2147483646 w 18"/>
                <a:gd name="T67" fmla="*/ 2147483646 h 209"/>
                <a:gd name="T68" fmla="*/ 2147483646 w 18"/>
                <a:gd name="T69" fmla="*/ 2147483646 h 209"/>
                <a:gd name="T70" fmla="*/ 2147483646 w 18"/>
                <a:gd name="T71" fmla="*/ 2147483646 h 209"/>
                <a:gd name="T72" fmla="*/ 2147483646 w 18"/>
                <a:gd name="T73" fmla="*/ 2147483646 h 209"/>
                <a:gd name="T74" fmla="*/ 2147483646 w 18"/>
                <a:gd name="T75" fmla="*/ 2147483646 h 209"/>
                <a:gd name="T76" fmla="*/ 2147483646 w 18"/>
                <a:gd name="T77" fmla="*/ 2147483646 h 209"/>
                <a:gd name="T78" fmla="*/ 2147483646 w 18"/>
                <a:gd name="T79" fmla="*/ 2147483646 h 209"/>
                <a:gd name="T80" fmla="*/ 2147483646 w 18"/>
                <a:gd name="T81" fmla="*/ 2147483646 h 209"/>
                <a:gd name="T82" fmla="*/ 2147483646 w 18"/>
                <a:gd name="T83" fmla="*/ 2147483646 h 209"/>
                <a:gd name="T84" fmla="*/ 2147483646 w 18"/>
                <a:gd name="T85" fmla="*/ 2147483646 h 209"/>
                <a:gd name="T86" fmla="*/ 2147483646 w 18"/>
                <a:gd name="T87" fmla="*/ 0 h 209"/>
                <a:gd name="T88" fmla="*/ 2147483646 w 18"/>
                <a:gd name="T89" fmla="*/ 0 h 209"/>
                <a:gd name="T90" fmla="*/ 2147483646 w 18"/>
                <a:gd name="T91" fmla="*/ 2147483646 h 209"/>
                <a:gd name="T92" fmla="*/ 2147483646 w 18"/>
                <a:gd name="T93" fmla="*/ 2147483646 h 209"/>
                <a:gd name="T94" fmla="*/ 2147483646 w 18"/>
                <a:gd name="T95" fmla="*/ 2147483646 h 209"/>
                <a:gd name="T96" fmla="*/ 2147483646 w 18"/>
                <a:gd name="T97" fmla="*/ 2147483646 h 209"/>
                <a:gd name="T98" fmla="*/ 2147483646 w 18"/>
                <a:gd name="T99" fmla="*/ 2147483646 h 20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9">
                  <a:moveTo>
                    <a:pt x="0" y="197"/>
                  </a:moveTo>
                  <a:lnTo>
                    <a:pt x="1" y="197"/>
                  </a:lnTo>
                  <a:lnTo>
                    <a:pt x="1" y="198"/>
                  </a:lnTo>
                  <a:lnTo>
                    <a:pt x="1" y="199"/>
                  </a:lnTo>
                  <a:lnTo>
                    <a:pt x="2" y="200"/>
                  </a:lnTo>
                  <a:lnTo>
                    <a:pt x="2" y="201"/>
                  </a:lnTo>
                  <a:lnTo>
                    <a:pt x="2" y="200"/>
                  </a:lnTo>
                  <a:lnTo>
                    <a:pt x="3" y="203"/>
                  </a:lnTo>
                  <a:lnTo>
                    <a:pt x="4" y="203"/>
                  </a:lnTo>
                  <a:lnTo>
                    <a:pt x="4" y="204"/>
                  </a:lnTo>
                  <a:lnTo>
                    <a:pt x="5" y="207"/>
                  </a:lnTo>
                  <a:lnTo>
                    <a:pt x="6" y="207"/>
                  </a:lnTo>
                  <a:lnTo>
                    <a:pt x="6" y="208"/>
                  </a:lnTo>
                  <a:lnTo>
                    <a:pt x="7" y="209"/>
                  </a:lnTo>
                  <a:lnTo>
                    <a:pt x="8" y="208"/>
                  </a:lnTo>
                  <a:lnTo>
                    <a:pt x="8" y="207"/>
                  </a:lnTo>
                  <a:lnTo>
                    <a:pt x="9" y="205"/>
                  </a:lnTo>
                  <a:lnTo>
                    <a:pt x="9" y="202"/>
                  </a:lnTo>
                  <a:lnTo>
                    <a:pt x="9" y="197"/>
                  </a:lnTo>
                  <a:lnTo>
                    <a:pt x="10" y="191"/>
                  </a:lnTo>
                  <a:lnTo>
                    <a:pt x="10" y="183"/>
                  </a:lnTo>
                  <a:lnTo>
                    <a:pt x="10" y="173"/>
                  </a:lnTo>
                  <a:lnTo>
                    <a:pt x="11" y="161"/>
                  </a:lnTo>
                  <a:lnTo>
                    <a:pt x="11" y="148"/>
                  </a:lnTo>
                  <a:lnTo>
                    <a:pt x="11" y="133"/>
                  </a:lnTo>
                  <a:lnTo>
                    <a:pt x="12" y="118"/>
                  </a:lnTo>
                  <a:lnTo>
                    <a:pt x="12" y="103"/>
                  </a:lnTo>
                  <a:lnTo>
                    <a:pt x="13" y="85"/>
                  </a:lnTo>
                  <a:lnTo>
                    <a:pt x="13" y="71"/>
                  </a:lnTo>
                  <a:lnTo>
                    <a:pt x="13" y="55"/>
                  </a:lnTo>
                  <a:lnTo>
                    <a:pt x="14" y="42"/>
                  </a:lnTo>
                  <a:lnTo>
                    <a:pt x="14" y="29"/>
                  </a:lnTo>
                  <a:lnTo>
                    <a:pt x="14" y="19"/>
                  </a:lnTo>
                  <a:lnTo>
                    <a:pt x="15" y="11"/>
                  </a:lnTo>
                  <a:lnTo>
                    <a:pt x="15" y="5"/>
                  </a:lnTo>
                  <a:lnTo>
                    <a:pt x="15" y="2"/>
                  </a:lnTo>
                  <a:lnTo>
                    <a:pt x="16" y="0"/>
                  </a:lnTo>
                  <a:lnTo>
                    <a:pt x="17" y="1"/>
                  </a:lnTo>
                  <a:lnTo>
                    <a:pt x="17" y="4"/>
                  </a:lnTo>
                  <a:lnTo>
                    <a:pt x="17" y="8"/>
                  </a:lnTo>
                  <a:lnTo>
                    <a:pt x="18"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18" name="Freeform 84">
              <a:extLst>
                <a:ext uri="{FF2B5EF4-FFF2-40B4-BE49-F238E27FC236}">
                  <a16:creationId xmlns:a16="http://schemas.microsoft.com/office/drawing/2014/main" id="{A5F9A822-2F28-41F9-8315-5BE4071E04F5}"/>
                </a:ext>
              </a:extLst>
            </p:cNvPr>
            <p:cNvSpPr>
              <a:spLocks/>
            </p:cNvSpPr>
            <p:nvPr/>
          </p:nvSpPr>
          <p:spPr bwMode="auto">
            <a:xfrm>
              <a:off x="3099242" y="3216193"/>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3"/>
                  </a:lnTo>
                  <a:lnTo>
                    <a:pt x="1" y="20"/>
                  </a:lnTo>
                  <a:lnTo>
                    <a:pt x="1" y="26"/>
                  </a:lnTo>
                  <a:lnTo>
                    <a:pt x="2" y="33"/>
                  </a:lnTo>
                  <a:lnTo>
                    <a:pt x="2" y="40"/>
                  </a:lnTo>
                  <a:lnTo>
                    <a:pt x="2" y="46"/>
                  </a:lnTo>
                  <a:lnTo>
                    <a:pt x="3" y="52"/>
                  </a:lnTo>
                  <a:lnTo>
                    <a:pt x="3" y="57"/>
                  </a:lnTo>
                  <a:lnTo>
                    <a:pt x="4" y="63"/>
                  </a:lnTo>
                  <a:lnTo>
                    <a:pt x="4" y="68"/>
                  </a:lnTo>
                  <a:lnTo>
                    <a:pt x="4" y="72"/>
                  </a:lnTo>
                  <a:lnTo>
                    <a:pt x="5" y="75"/>
                  </a:lnTo>
                  <a:lnTo>
                    <a:pt x="5" y="79"/>
                  </a:lnTo>
                  <a:lnTo>
                    <a:pt x="5" y="82"/>
                  </a:lnTo>
                  <a:lnTo>
                    <a:pt x="6" y="84"/>
                  </a:lnTo>
                  <a:lnTo>
                    <a:pt x="6" y="85"/>
                  </a:lnTo>
                  <a:lnTo>
                    <a:pt x="6" y="87"/>
                  </a:lnTo>
                  <a:lnTo>
                    <a:pt x="7" y="89"/>
                  </a:lnTo>
                  <a:lnTo>
                    <a:pt x="7" y="90"/>
                  </a:lnTo>
                  <a:lnTo>
                    <a:pt x="8" y="91"/>
                  </a:lnTo>
                  <a:lnTo>
                    <a:pt x="8" y="92"/>
                  </a:lnTo>
                  <a:lnTo>
                    <a:pt x="9" y="91"/>
                  </a:lnTo>
                  <a:lnTo>
                    <a:pt x="9" y="92"/>
                  </a:lnTo>
                  <a:lnTo>
                    <a:pt x="10" y="90"/>
                  </a:lnTo>
                  <a:lnTo>
                    <a:pt x="10" y="91"/>
                  </a:lnTo>
                  <a:lnTo>
                    <a:pt x="11" y="89"/>
                  </a:lnTo>
                  <a:lnTo>
                    <a:pt x="11" y="91"/>
                  </a:lnTo>
                  <a:lnTo>
                    <a:pt x="12" y="93"/>
                  </a:lnTo>
                  <a:lnTo>
                    <a:pt x="12" y="92"/>
                  </a:lnTo>
                  <a:lnTo>
                    <a:pt x="12" y="93"/>
                  </a:lnTo>
                  <a:lnTo>
                    <a:pt x="13" y="97"/>
                  </a:lnTo>
                  <a:lnTo>
                    <a:pt x="13" y="100"/>
                  </a:lnTo>
                  <a:lnTo>
                    <a:pt x="13" y="101"/>
                  </a:lnTo>
                  <a:lnTo>
                    <a:pt x="14" y="104"/>
                  </a:lnTo>
                  <a:lnTo>
                    <a:pt x="14" y="107"/>
                  </a:lnTo>
                  <a:lnTo>
                    <a:pt x="15" y="111"/>
                  </a:lnTo>
                  <a:lnTo>
                    <a:pt x="15" y="113"/>
                  </a:lnTo>
                  <a:lnTo>
                    <a:pt x="16" y="116"/>
                  </a:lnTo>
                  <a:lnTo>
                    <a:pt x="16" y="118"/>
                  </a:lnTo>
                  <a:lnTo>
                    <a:pt x="17" y="119"/>
                  </a:lnTo>
                  <a:lnTo>
                    <a:pt x="17" y="120"/>
                  </a:lnTo>
                  <a:lnTo>
                    <a:pt x="17"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19" name="Freeform 85">
              <a:extLst>
                <a:ext uri="{FF2B5EF4-FFF2-40B4-BE49-F238E27FC236}">
                  <a16:creationId xmlns:a16="http://schemas.microsoft.com/office/drawing/2014/main" id="{6BCB70FD-EF0F-42A3-96B8-A628822E1BA3}"/>
                </a:ext>
              </a:extLst>
            </p:cNvPr>
            <p:cNvSpPr>
              <a:spLocks/>
            </p:cNvSpPr>
            <p:nvPr/>
          </p:nvSpPr>
          <p:spPr bwMode="auto">
            <a:xfrm>
              <a:off x="3126225" y="3300996"/>
              <a:ext cx="28569" cy="36121"/>
            </a:xfrm>
            <a:custGeom>
              <a:avLst/>
              <a:gdLst>
                <a:gd name="T0" fmla="*/ 0 w 18"/>
                <a:gd name="T1" fmla="*/ 2147483646 h 46"/>
                <a:gd name="T2" fmla="*/ 2147483646 w 18"/>
                <a:gd name="T3" fmla="*/ 2147483646 h 46"/>
                <a:gd name="T4" fmla="*/ 2147483646 w 18"/>
                <a:gd name="T5" fmla="*/ 2147483646 h 46"/>
                <a:gd name="T6" fmla="*/ 2147483646 w 18"/>
                <a:gd name="T7" fmla="*/ 2147483646 h 46"/>
                <a:gd name="T8" fmla="*/ 2147483646 w 18"/>
                <a:gd name="T9" fmla="*/ 2147483646 h 46"/>
                <a:gd name="T10" fmla="*/ 2147483646 w 18"/>
                <a:gd name="T11" fmla="*/ 2147483646 h 46"/>
                <a:gd name="T12" fmla="*/ 2147483646 w 18"/>
                <a:gd name="T13" fmla="*/ 2147483646 h 46"/>
                <a:gd name="T14" fmla="*/ 2147483646 w 18"/>
                <a:gd name="T15" fmla="*/ 2147483646 h 46"/>
                <a:gd name="T16" fmla="*/ 2147483646 w 18"/>
                <a:gd name="T17" fmla="*/ 2147483646 h 46"/>
                <a:gd name="T18" fmla="*/ 2147483646 w 18"/>
                <a:gd name="T19" fmla="*/ 2147483646 h 46"/>
                <a:gd name="T20" fmla="*/ 2147483646 w 18"/>
                <a:gd name="T21" fmla="*/ 2147483646 h 46"/>
                <a:gd name="T22" fmla="*/ 2147483646 w 18"/>
                <a:gd name="T23" fmla="*/ 2147483646 h 46"/>
                <a:gd name="T24" fmla="*/ 2147483646 w 18"/>
                <a:gd name="T25" fmla="*/ 2147483646 h 46"/>
                <a:gd name="T26" fmla="*/ 2147483646 w 18"/>
                <a:gd name="T27" fmla="*/ 2147483646 h 46"/>
                <a:gd name="T28" fmla="*/ 2147483646 w 18"/>
                <a:gd name="T29" fmla="*/ 0 h 46"/>
                <a:gd name="T30" fmla="*/ 2147483646 w 18"/>
                <a:gd name="T31" fmla="*/ 0 h 46"/>
                <a:gd name="T32" fmla="*/ 2147483646 w 18"/>
                <a:gd name="T33" fmla="*/ 2147483646 h 46"/>
                <a:gd name="T34" fmla="*/ 2147483646 w 18"/>
                <a:gd name="T35" fmla="*/ 0 h 46"/>
                <a:gd name="T36" fmla="*/ 2147483646 w 18"/>
                <a:gd name="T37" fmla="*/ 2147483646 h 46"/>
                <a:gd name="T38" fmla="*/ 2147483646 w 18"/>
                <a:gd name="T39" fmla="*/ 2147483646 h 46"/>
                <a:gd name="T40" fmla="*/ 2147483646 w 18"/>
                <a:gd name="T41" fmla="*/ 2147483646 h 46"/>
                <a:gd name="T42" fmla="*/ 2147483646 w 18"/>
                <a:gd name="T43" fmla="*/ 2147483646 h 46"/>
                <a:gd name="T44" fmla="*/ 2147483646 w 18"/>
                <a:gd name="T45" fmla="*/ 2147483646 h 46"/>
                <a:gd name="T46" fmla="*/ 2147483646 w 18"/>
                <a:gd name="T47" fmla="*/ 2147483646 h 46"/>
                <a:gd name="T48" fmla="*/ 2147483646 w 18"/>
                <a:gd name="T49" fmla="*/ 2147483646 h 46"/>
                <a:gd name="T50" fmla="*/ 2147483646 w 18"/>
                <a:gd name="T51" fmla="*/ 2147483646 h 46"/>
                <a:gd name="T52" fmla="*/ 2147483646 w 18"/>
                <a:gd name="T53" fmla="*/ 2147483646 h 46"/>
                <a:gd name="T54" fmla="*/ 2147483646 w 18"/>
                <a:gd name="T55" fmla="*/ 2147483646 h 46"/>
                <a:gd name="T56" fmla="*/ 2147483646 w 18"/>
                <a:gd name="T57" fmla="*/ 2147483646 h 46"/>
                <a:gd name="T58" fmla="*/ 2147483646 w 18"/>
                <a:gd name="T59" fmla="*/ 2147483646 h 46"/>
                <a:gd name="T60" fmla="*/ 2147483646 w 18"/>
                <a:gd name="T61" fmla="*/ 2147483646 h 46"/>
                <a:gd name="T62" fmla="*/ 2147483646 w 18"/>
                <a:gd name="T63" fmla="*/ 2147483646 h 46"/>
                <a:gd name="T64" fmla="*/ 2147483646 w 18"/>
                <a:gd name="T65" fmla="*/ 2147483646 h 46"/>
                <a:gd name="T66" fmla="*/ 2147483646 w 18"/>
                <a:gd name="T67" fmla="*/ 2147483646 h 46"/>
                <a:gd name="T68" fmla="*/ 2147483646 w 18"/>
                <a:gd name="T69" fmla="*/ 2147483646 h 46"/>
                <a:gd name="T70" fmla="*/ 2147483646 w 18"/>
                <a:gd name="T71" fmla="*/ 2147483646 h 46"/>
                <a:gd name="T72" fmla="*/ 2147483646 w 18"/>
                <a:gd name="T73" fmla="*/ 2147483646 h 46"/>
                <a:gd name="T74" fmla="*/ 2147483646 w 18"/>
                <a:gd name="T75" fmla="*/ 2147483646 h 46"/>
                <a:gd name="T76" fmla="*/ 2147483646 w 18"/>
                <a:gd name="T77" fmla="*/ 2147483646 h 46"/>
                <a:gd name="T78" fmla="*/ 2147483646 w 18"/>
                <a:gd name="T79" fmla="*/ 2147483646 h 46"/>
                <a:gd name="T80" fmla="*/ 2147483646 w 18"/>
                <a:gd name="T81" fmla="*/ 2147483646 h 46"/>
                <a:gd name="T82" fmla="*/ 2147483646 w 18"/>
                <a:gd name="T83" fmla="*/ 2147483646 h 46"/>
                <a:gd name="T84" fmla="*/ 2147483646 w 18"/>
                <a:gd name="T85" fmla="*/ 2147483646 h 46"/>
                <a:gd name="T86" fmla="*/ 2147483646 w 18"/>
                <a:gd name="T87" fmla="*/ 2147483646 h 46"/>
                <a:gd name="T88" fmla="*/ 2147483646 w 18"/>
                <a:gd name="T89" fmla="*/ 2147483646 h 46"/>
                <a:gd name="T90" fmla="*/ 2147483646 w 18"/>
                <a:gd name="T91" fmla="*/ 2147483646 h 46"/>
                <a:gd name="T92" fmla="*/ 2147483646 w 18"/>
                <a:gd name="T93" fmla="*/ 2147483646 h 46"/>
                <a:gd name="T94" fmla="*/ 2147483646 w 18"/>
                <a:gd name="T95" fmla="*/ 2147483646 h 46"/>
                <a:gd name="T96" fmla="*/ 2147483646 w 18"/>
                <a:gd name="T97" fmla="*/ 2147483646 h 46"/>
                <a:gd name="T98" fmla="*/ 2147483646 w 18"/>
                <a:gd name="T99" fmla="*/ 2147483646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6">
                  <a:moveTo>
                    <a:pt x="0" y="11"/>
                  </a:moveTo>
                  <a:lnTo>
                    <a:pt x="1" y="12"/>
                  </a:lnTo>
                  <a:lnTo>
                    <a:pt x="1" y="10"/>
                  </a:lnTo>
                  <a:lnTo>
                    <a:pt x="1" y="9"/>
                  </a:lnTo>
                  <a:lnTo>
                    <a:pt x="2" y="8"/>
                  </a:lnTo>
                  <a:lnTo>
                    <a:pt x="2" y="7"/>
                  </a:lnTo>
                  <a:lnTo>
                    <a:pt x="3" y="6"/>
                  </a:lnTo>
                  <a:lnTo>
                    <a:pt x="3" y="5"/>
                  </a:lnTo>
                  <a:lnTo>
                    <a:pt x="4" y="4"/>
                  </a:lnTo>
                  <a:lnTo>
                    <a:pt x="4" y="3"/>
                  </a:lnTo>
                  <a:lnTo>
                    <a:pt x="4" y="2"/>
                  </a:lnTo>
                  <a:lnTo>
                    <a:pt x="5" y="1"/>
                  </a:lnTo>
                  <a:lnTo>
                    <a:pt x="5" y="0"/>
                  </a:lnTo>
                  <a:lnTo>
                    <a:pt x="6" y="0"/>
                  </a:lnTo>
                  <a:lnTo>
                    <a:pt x="6" y="1"/>
                  </a:lnTo>
                  <a:lnTo>
                    <a:pt x="7" y="0"/>
                  </a:lnTo>
                  <a:lnTo>
                    <a:pt x="7" y="1"/>
                  </a:lnTo>
                  <a:lnTo>
                    <a:pt x="7" y="2"/>
                  </a:lnTo>
                  <a:lnTo>
                    <a:pt x="8" y="3"/>
                  </a:lnTo>
                  <a:lnTo>
                    <a:pt x="8" y="4"/>
                  </a:lnTo>
                  <a:lnTo>
                    <a:pt x="9" y="6"/>
                  </a:lnTo>
                  <a:lnTo>
                    <a:pt x="9" y="8"/>
                  </a:lnTo>
                  <a:lnTo>
                    <a:pt x="9" y="10"/>
                  </a:lnTo>
                  <a:lnTo>
                    <a:pt x="10" y="12"/>
                  </a:lnTo>
                  <a:lnTo>
                    <a:pt x="10" y="14"/>
                  </a:lnTo>
                  <a:lnTo>
                    <a:pt x="10" y="17"/>
                  </a:lnTo>
                  <a:lnTo>
                    <a:pt x="11" y="18"/>
                  </a:lnTo>
                  <a:lnTo>
                    <a:pt x="11" y="20"/>
                  </a:lnTo>
                  <a:lnTo>
                    <a:pt x="12" y="22"/>
                  </a:lnTo>
                  <a:lnTo>
                    <a:pt x="12" y="24"/>
                  </a:lnTo>
                  <a:lnTo>
                    <a:pt x="12" y="26"/>
                  </a:lnTo>
                  <a:lnTo>
                    <a:pt x="13" y="28"/>
                  </a:lnTo>
                  <a:lnTo>
                    <a:pt x="13" y="29"/>
                  </a:lnTo>
                  <a:lnTo>
                    <a:pt x="13" y="31"/>
                  </a:lnTo>
                  <a:lnTo>
                    <a:pt x="14" y="33"/>
                  </a:lnTo>
                  <a:lnTo>
                    <a:pt x="14" y="35"/>
                  </a:lnTo>
                  <a:lnTo>
                    <a:pt x="15" y="37"/>
                  </a:lnTo>
                  <a:lnTo>
                    <a:pt x="15" y="38"/>
                  </a:lnTo>
                  <a:lnTo>
                    <a:pt x="15" y="39"/>
                  </a:lnTo>
                  <a:lnTo>
                    <a:pt x="16" y="41"/>
                  </a:lnTo>
                  <a:lnTo>
                    <a:pt x="17" y="43"/>
                  </a:lnTo>
                  <a:lnTo>
                    <a:pt x="17" y="44"/>
                  </a:lnTo>
                  <a:lnTo>
                    <a:pt x="18" y="45"/>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20" name="Freeform 86">
              <a:extLst>
                <a:ext uri="{FF2B5EF4-FFF2-40B4-BE49-F238E27FC236}">
                  <a16:creationId xmlns:a16="http://schemas.microsoft.com/office/drawing/2014/main" id="{95C641DB-1E4D-4D88-8C3C-1ED713466A74}"/>
                </a:ext>
              </a:extLst>
            </p:cNvPr>
            <p:cNvSpPr>
              <a:spLocks/>
            </p:cNvSpPr>
            <p:nvPr/>
          </p:nvSpPr>
          <p:spPr bwMode="auto">
            <a:xfrm>
              <a:off x="3154794" y="3337116"/>
              <a:ext cx="23808" cy="10993"/>
            </a:xfrm>
            <a:custGeom>
              <a:avLst/>
              <a:gdLst>
                <a:gd name="T0" fmla="*/ 0 w 15"/>
                <a:gd name="T1" fmla="*/ 0 h 14"/>
                <a:gd name="T2" fmla="*/ 0 w 15"/>
                <a:gd name="T3" fmla="*/ 2147483646 h 14"/>
                <a:gd name="T4" fmla="*/ 2147483646 w 15"/>
                <a:gd name="T5" fmla="*/ 2147483646 h 14"/>
                <a:gd name="T6" fmla="*/ 2147483646 w 15"/>
                <a:gd name="T7" fmla="*/ 2147483646 h 14"/>
                <a:gd name="T8" fmla="*/ 2147483646 w 15"/>
                <a:gd name="T9" fmla="*/ 2147483646 h 14"/>
                <a:gd name="T10" fmla="*/ 2147483646 w 15"/>
                <a:gd name="T11" fmla="*/ 2147483646 h 14"/>
                <a:gd name="T12" fmla="*/ 2147483646 w 15"/>
                <a:gd name="T13" fmla="*/ 2147483646 h 14"/>
                <a:gd name="T14" fmla="*/ 2147483646 w 15"/>
                <a:gd name="T15" fmla="*/ 2147483646 h 14"/>
                <a:gd name="T16" fmla="*/ 2147483646 w 15"/>
                <a:gd name="T17" fmla="*/ 2147483646 h 14"/>
                <a:gd name="T18" fmla="*/ 2147483646 w 15"/>
                <a:gd name="T19" fmla="*/ 2147483646 h 14"/>
                <a:gd name="T20" fmla="*/ 2147483646 w 15"/>
                <a:gd name="T21" fmla="*/ 2147483646 h 14"/>
                <a:gd name="T22" fmla="*/ 2147483646 w 15"/>
                <a:gd name="T23" fmla="*/ 2147483646 h 14"/>
                <a:gd name="T24" fmla="*/ 2147483646 w 15"/>
                <a:gd name="T25" fmla="*/ 2147483646 h 14"/>
                <a:gd name="T26" fmla="*/ 2147483646 w 15"/>
                <a:gd name="T27" fmla="*/ 2147483646 h 14"/>
                <a:gd name="T28" fmla="*/ 2147483646 w 15"/>
                <a:gd name="T29" fmla="*/ 2147483646 h 14"/>
                <a:gd name="T30" fmla="*/ 2147483646 w 15"/>
                <a:gd name="T31" fmla="*/ 2147483646 h 14"/>
                <a:gd name="T32" fmla="*/ 2147483646 w 15"/>
                <a:gd name="T33" fmla="*/ 2147483646 h 14"/>
                <a:gd name="T34" fmla="*/ 2147483646 w 15"/>
                <a:gd name="T35" fmla="*/ 2147483646 h 14"/>
                <a:gd name="T36" fmla="*/ 2147483646 w 15"/>
                <a:gd name="T37" fmla="*/ 2147483646 h 14"/>
                <a:gd name="T38" fmla="*/ 2147483646 w 15"/>
                <a:gd name="T39" fmla="*/ 2147483646 h 14"/>
                <a:gd name="T40" fmla="*/ 2147483646 w 15"/>
                <a:gd name="T41" fmla="*/ 2147483646 h 14"/>
                <a:gd name="T42" fmla="*/ 2147483646 w 15"/>
                <a:gd name="T43" fmla="*/ 2147483646 h 14"/>
                <a:gd name="T44" fmla="*/ 2147483646 w 15"/>
                <a:gd name="T45" fmla="*/ 2147483646 h 14"/>
                <a:gd name="T46" fmla="*/ 2147483646 w 15"/>
                <a:gd name="T47" fmla="*/ 2147483646 h 14"/>
                <a:gd name="T48" fmla="*/ 2147483646 w 15"/>
                <a:gd name="T49" fmla="*/ 2147483646 h 14"/>
                <a:gd name="T50" fmla="*/ 2147483646 w 15"/>
                <a:gd name="T51" fmla="*/ 2147483646 h 14"/>
                <a:gd name="T52" fmla="*/ 2147483646 w 15"/>
                <a:gd name="T53" fmla="*/ 2147483646 h 14"/>
                <a:gd name="T54" fmla="*/ 2147483646 w 15"/>
                <a:gd name="T55" fmla="*/ 2147483646 h 14"/>
                <a:gd name="T56" fmla="*/ 2147483646 w 15"/>
                <a:gd name="T57" fmla="*/ 2147483646 h 14"/>
                <a:gd name="T58" fmla="*/ 2147483646 w 15"/>
                <a:gd name="T59" fmla="*/ 2147483646 h 14"/>
                <a:gd name="T60" fmla="*/ 2147483646 w 15"/>
                <a:gd name="T61" fmla="*/ 2147483646 h 14"/>
                <a:gd name="T62" fmla="*/ 2147483646 w 15"/>
                <a:gd name="T63" fmla="*/ 2147483646 h 14"/>
                <a:gd name="T64" fmla="*/ 2147483646 w 15"/>
                <a:gd name="T65" fmla="*/ 2147483646 h 14"/>
                <a:gd name="T66" fmla="*/ 2147483646 w 15"/>
                <a:gd name="T67" fmla="*/ 2147483646 h 14"/>
                <a:gd name="T68" fmla="*/ 2147483646 w 15"/>
                <a:gd name="T69" fmla="*/ 2147483646 h 14"/>
                <a:gd name="T70" fmla="*/ 2147483646 w 15"/>
                <a:gd name="T71" fmla="*/ 2147483646 h 14"/>
                <a:gd name="T72" fmla="*/ 2147483646 w 15"/>
                <a:gd name="T73" fmla="*/ 2147483646 h 14"/>
                <a:gd name="T74" fmla="*/ 2147483646 w 15"/>
                <a:gd name="T75" fmla="*/ 2147483646 h 14"/>
                <a:gd name="T76" fmla="*/ 2147483646 w 15"/>
                <a:gd name="T77" fmla="*/ 2147483646 h 14"/>
                <a:gd name="T78" fmla="*/ 2147483646 w 15"/>
                <a:gd name="T79" fmla="*/ 2147483646 h 14"/>
                <a:gd name="T80" fmla="*/ 2147483646 w 15"/>
                <a:gd name="T81" fmla="*/ 2147483646 h 14"/>
                <a:gd name="T82" fmla="*/ 2147483646 w 15"/>
                <a:gd name="T83" fmla="*/ 2147483646 h 14"/>
                <a:gd name="T84" fmla="*/ 2147483646 w 15"/>
                <a:gd name="T85" fmla="*/ 2147483646 h 14"/>
                <a:gd name="T86" fmla="*/ 2147483646 w 15"/>
                <a:gd name="T87" fmla="*/ 2147483646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5" h="14">
                  <a:moveTo>
                    <a:pt x="0" y="0"/>
                  </a:moveTo>
                  <a:lnTo>
                    <a:pt x="0" y="2"/>
                  </a:lnTo>
                  <a:lnTo>
                    <a:pt x="1" y="3"/>
                  </a:lnTo>
                  <a:lnTo>
                    <a:pt x="2" y="4"/>
                  </a:lnTo>
                  <a:lnTo>
                    <a:pt x="2" y="5"/>
                  </a:lnTo>
                  <a:lnTo>
                    <a:pt x="3" y="5"/>
                  </a:lnTo>
                  <a:lnTo>
                    <a:pt x="3" y="6"/>
                  </a:lnTo>
                  <a:lnTo>
                    <a:pt x="4" y="7"/>
                  </a:lnTo>
                  <a:lnTo>
                    <a:pt x="5" y="8"/>
                  </a:lnTo>
                  <a:lnTo>
                    <a:pt x="5" y="9"/>
                  </a:lnTo>
                  <a:lnTo>
                    <a:pt x="6" y="10"/>
                  </a:lnTo>
                  <a:lnTo>
                    <a:pt x="7" y="10"/>
                  </a:lnTo>
                  <a:lnTo>
                    <a:pt x="7" y="12"/>
                  </a:lnTo>
                  <a:lnTo>
                    <a:pt x="8" y="11"/>
                  </a:lnTo>
                  <a:lnTo>
                    <a:pt x="8" y="10"/>
                  </a:lnTo>
                  <a:lnTo>
                    <a:pt x="9" y="12"/>
                  </a:lnTo>
                  <a:lnTo>
                    <a:pt x="10" y="12"/>
                  </a:lnTo>
                  <a:lnTo>
                    <a:pt x="10" y="11"/>
                  </a:lnTo>
                  <a:lnTo>
                    <a:pt x="10" y="12"/>
                  </a:lnTo>
                  <a:lnTo>
                    <a:pt x="11" y="12"/>
                  </a:lnTo>
                  <a:lnTo>
                    <a:pt x="11" y="13"/>
                  </a:lnTo>
                  <a:lnTo>
                    <a:pt x="11" y="11"/>
                  </a:lnTo>
                  <a:lnTo>
                    <a:pt x="12" y="12"/>
                  </a:lnTo>
                  <a:lnTo>
                    <a:pt x="12" y="13"/>
                  </a:lnTo>
                  <a:lnTo>
                    <a:pt x="13" y="12"/>
                  </a:lnTo>
                  <a:lnTo>
                    <a:pt x="13" y="13"/>
                  </a:lnTo>
                  <a:lnTo>
                    <a:pt x="14" y="14"/>
                  </a:lnTo>
                  <a:lnTo>
                    <a:pt x="14" y="13"/>
                  </a:lnTo>
                  <a:lnTo>
                    <a:pt x="15" y="13"/>
                  </a:lnTo>
                </a:path>
              </a:pathLst>
            </a:custGeom>
            <a:noFill/>
            <a:ln w="3175"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21" name="Freeform 87">
              <a:extLst>
                <a:ext uri="{FF2B5EF4-FFF2-40B4-BE49-F238E27FC236}">
                  <a16:creationId xmlns:a16="http://schemas.microsoft.com/office/drawing/2014/main" id="{7F1EC732-C803-4252-B54E-DBACFBBB3005}"/>
                </a:ext>
              </a:extLst>
            </p:cNvPr>
            <p:cNvSpPr>
              <a:spLocks/>
            </p:cNvSpPr>
            <p:nvPr/>
          </p:nvSpPr>
          <p:spPr bwMode="auto">
            <a:xfrm>
              <a:off x="3178601" y="3219334"/>
              <a:ext cx="28569" cy="143696"/>
            </a:xfrm>
            <a:custGeom>
              <a:avLst/>
              <a:gdLst>
                <a:gd name="T0" fmla="*/ 0 w 18"/>
                <a:gd name="T1" fmla="*/ 2147483646 h 183"/>
                <a:gd name="T2" fmla="*/ 2147483646 w 18"/>
                <a:gd name="T3" fmla="*/ 2147483646 h 183"/>
                <a:gd name="T4" fmla="*/ 2147483646 w 18"/>
                <a:gd name="T5" fmla="*/ 2147483646 h 183"/>
                <a:gd name="T6" fmla="*/ 2147483646 w 18"/>
                <a:gd name="T7" fmla="*/ 2147483646 h 183"/>
                <a:gd name="T8" fmla="*/ 2147483646 w 18"/>
                <a:gd name="T9" fmla="*/ 2147483646 h 183"/>
                <a:gd name="T10" fmla="*/ 2147483646 w 18"/>
                <a:gd name="T11" fmla="*/ 2147483646 h 183"/>
                <a:gd name="T12" fmla="*/ 2147483646 w 18"/>
                <a:gd name="T13" fmla="*/ 2147483646 h 183"/>
                <a:gd name="T14" fmla="*/ 2147483646 w 18"/>
                <a:gd name="T15" fmla="*/ 2147483646 h 183"/>
                <a:gd name="T16" fmla="*/ 2147483646 w 18"/>
                <a:gd name="T17" fmla="*/ 2147483646 h 183"/>
                <a:gd name="T18" fmla="*/ 2147483646 w 18"/>
                <a:gd name="T19" fmla="*/ 2147483646 h 183"/>
                <a:gd name="T20" fmla="*/ 2147483646 w 18"/>
                <a:gd name="T21" fmla="*/ 2147483646 h 183"/>
                <a:gd name="T22" fmla="*/ 2147483646 w 18"/>
                <a:gd name="T23" fmla="*/ 2147483646 h 183"/>
                <a:gd name="T24" fmla="*/ 2147483646 w 18"/>
                <a:gd name="T25" fmla="*/ 2147483646 h 183"/>
                <a:gd name="T26" fmla="*/ 2147483646 w 18"/>
                <a:gd name="T27" fmla="*/ 2147483646 h 183"/>
                <a:gd name="T28" fmla="*/ 2147483646 w 18"/>
                <a:gd name="T29" fmla="*/ 2147483646 h 183"/>
                <a:gd name="T30" fmla="*/ 2147483646 w 18"/>
                <a:gd name="T31" fmla="*/ 2147483646 h 183"/>
                <a:gd name="T32" fmla="*/ 2147483646 w 18"/>
                <a:gd name="T33" fmla="*/ 2147483646 h 183"/>
                <a:gd name="T34" fmla="*/ 2147483646 w 18"/>
                <a:gd name="T35" fmla="*/ 2147483646 h 183"/>
                <a:gd name="T36" fmla="*/ 2147483646 w 18"/>
                <a:gd name="T37" fmla="*/ 2147483646 h 183"/>
                <a:gd name="T38" fmla="*/ 2147483646 w 18"/>
                <a:gd name="T39" fmla="*/ 2147483646 h 183"/>
                <a:gd name="T40" fmla="*/ 2147483646 w 18"/>
                <a:gd name="T41" fmla="*/ 2147483646 h 183"/>
                <a:gd name="T42" fmla="*/ 2147483646 w 18"/>
                <a:gd name="T43" fmla="*/ 2147483646 h 183"/>
                <a:gd name="T44" fmla="*/ 2147483646 w 18"/>
                <a:gd name="T45" fmla="*/ 2147483646 h 183"/>
                <a:gd name="T46" fmla="*/ 2147483646 w 18"/>
                <a:gd name="T47" fmla="*/ 2147483646 h 183"/>
                <a:gd name="T48" fmla="*/ 2147483646 w 18"/>
                <a:gd name="T49" fmla="*/ 2147483646 h 183"/>
                <a:gd name="T50" fmla="*/ 2147483646 w 18"/>
                <a:gd name="T51" fmla="*/ 2147483646 h 183"/>
                <a:gd name="T52" fmla="*/ 2147483646 w 18"/>
                <a:gd name="T53" fmla="*/ 2147483646 h 183"/>
                <a:gd name="T54" fmla="*/ 2147483646 w 18"/>
                <a:gd name="T55" fmla="*/ 2147483646 h 183"/>
                <a:gd name="T56" fmla="*/ 2147483646 w 18"/>
                <a:gd name="T57" fmla="*/ 2147483646 h 183"/>
                <a:gd name="T58" fmla="*/ 2147483646 w 18"/>
                <a:gd name="T59" fmla="*/ 2147483646 h 183"/>
                <a:gd name="T60" fmla="*/ 2147483646 w 18"/>
                <a:gd name="T61" fmla="*/ 2147483646 h 183"/>
                <a:gd name="T62" fmla="*/ 2147483646 w 18"/>
                <a:gd name="T63" fmla="*/ 2147483646 h 183"/>
                <a:gd name="T64" fmla="*/ 2147483646 w 18"/>
                <a:gd name="T65" fmla="*/ 2147483646 h 183"/>
                <a:gd name="T66" fmla="*/ 2147483646 w 18"/>
                <a:gd name="T67" fmla="*/ 2147483646 h 183"/>
                <a:gd name="T68" fmla="*/ 2147483646 w 18"/>
                <a:gd name="T69" fmla="*/ 2147483646 h 183"/>
                <a:gd name="T70" fmla="*/ 2147483646 w 18"/>
                <a:gd name="T71" fmla="*/ 2147483646 h 183"/>
                <a:gd name="T72" fmla="*/ 2147483646 w 18"/>
                <a:gd name="T73" fmla="*/ 2147483646 h 183"/>
                <a:gd name="T74" fmla="*/ 2147483646 w 18"/>
                <a:gd name="T75" fmla="*/ 2147483646 h 183"/>
                <a:gd name="T76" fmla="*/ 2147483646 w 18"/>
                <a:gd name="T77" fmla="*/ 2147483646 h 183"/>
                <a:gd name="T78" fmla="*/ 2147483646 w 18"/>
                <a:gd name="T79" fmla="*/ 2147483646 h 183"/>
                <a:gd name="T80" fmla="*/ 2147483646 w 18"/>
                <a:gd name="T81" fmla="*/ 2147483646 h 183"/>
                <a:gd name="T82" fmla="*/ 2147483646 w 18"/>
                <a:gd name="T83" fmla="*/ 2147483646 h 183"/>
                <a:gd name="T84" fmla="*/ 2147483646 w 18"/>
                <a:gd name="T85" fmla="*/ 2147483646 h 183"/>
                <a:gd name="T86" fmla="*/ 2147483646 w 18"/>
                <a:gd name="T87" fmla="*/ 2147483646 h 183"/>
                <a:gd name="T88" fmla="*/ 2147483646 w 18"/>
                <a:gd name="T89" fmla="*/ 2147483646 h 183"/>
                <a:gd name="T90" fmla="*/ 2147483646 w 18"/>
                <a:gd name="T91" fmla="*/ 2147483646 h 183"/>
                <a:gd name="T92" fmla="*/ 2147483646 w 18"/>
                <a:gd name="T93" fmla="*/ 2147483646 h 183"/>
                <a:gd name="T94" fmla="*/ 2147483646 w 18"/>
                <a:gd name="T95" fmla="*/ 2147483646 h 183"/>
                <a:gd name="T96" fmla="*/ 2147483646 w 18"/>
                <a:gd name="T97" fmla="*/ 2147483646 h 183"/>
                <a:gd name="T98" fmla="*/ 2147483646 w 18"/>
                <a:gd name="T99" fmla="*/ 0 h 1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3">
                  <a:moveTo>
                    <a:pt x="0" y="163"/>
                  </a:moveTo>
                  <a:lnTo>
                    <a:pt x="1" y="164"/>
                  </a:lnTo>
                  <a:lnTo>
                    <a:pt x="1" y="165"/>
                  </a:lnTo>
                  <a:lnTo>
                    <a:pt x="2" y="165"/>
                  </a:lnTo>
                  <a:lnTo>
                    <a:pt x="2" y="166"/>
                  </a:lnTo>
                  <a:lnTo>
                    <a:pt x="3" y="167"/>
                  </a:lnTo>
                  <a:lnTo>
                    <a:pt x="3" y="168"/>
                  </a:lnTo>
                  <a:lnTo>
                    <a:pt x="4" y="168"/>
                  </a:lnTo>
                  <a:lnTo>
                    <a:pt x="5" y="170"/>
                  </a:lnTo>
                  <a:lnTo>
                    <a:pt x="5" y="171"/>
                  </a:lnTo>
                  <a:lnTo>
                    <a:pt x="5" y="170"/>
                  </a:lnTo>
                  <a:lnTo>
                    <a:pt x="6" y="173"/>
                  </a:lnTo>
                  <a:lnTo>
                    <a:pt x="6" y="172"/>
                  </a:lnTo>
                  <a:lnTo>
                    <a:pt x="7" y="173"/>
                  </a:lnTo>
                  <a:lnTo>
                    <a:pt x="7" y="174"/>
                  </a:lnTo>
                  <a:lnTo>
                    <a:pt x="8" y="174"/>
                  </a:lnTo>
                  <a:lnTo>
                    <a:pt x="8" y="176"/>
                  </a:lnTo>
                  <a:lnTo>
                    <a:pt x="9" y="179"/>
                  </a:lnTo>
                  <a:lnTo>
                    <a:pt x="9" y="178"/>
                  </a:lnTo>
                  <a:lnTo>
                    <a:pt x="10" y="179"/>
                  </a:lnTo>
                  <a:lnTo>
                    <a:pt x="10" y="181"/>
                  </a:lnTo>
                  <a:lnTo>
                    <a:pt x="10" y="182"/>
                  </a:lnTo>
                  <a:lnTo>
                    <a:pt x="11" y="183"/>
                  </a:lnTo>
                  <a:lnTo>
                    <a:pt x="11" y="181"/>
                  </a:lnTo>
                  <a:lnTo>
                    <a:pt x="11" y="183"/>
                  </a:lnTo>
                  <a:lnTo>
                    <a:pt x="12" y="182"/>
                  </a:lnTo>
                  <a:lnTo>
                    <a:pt x="12" y="180"/>
                  </a:lnTo>
                  <a:lnTo>
                    <a:pt x="13" y="177"/>
                  </a:lnTo>
                  <a:lnTo>
                    <a:pt x="13" y="174"/>
                  </a:lnTo>
                  <a:lnTo>
                    <a:pt x="13" y="170"/>
                  </a:lnTo>
                  <a:lnTo>
                    <a:pt x="14" y="163"/>
                  </a:lnTo>
                  <a:lnTo>
                    <a:pt x="14" y="156"/>
                  </a:lnTo>
                  <a:lnTo>
                    <a:pt x="14" y="144"/>
                  </a:lnTo>
                  <a:lnTo>
                    <a:pt x="15" y="133"/>
                  </a:lnTo>
                  <a:lnTo>
                    <a:pt x="15" y="119"/>
                  </a:lnTo>
                  <a:lnTo>
                    <a:pt x="15" y="103"/>
                  </a:lnTo>
                  <a:lnTo>
                    <a:pt x="16" y="88"/>
                  </a:lnTo>
                  <a:lnTo>
                    <a:pt x="16" y="72"/>
                  </a:lnTo>
                  <a:lnTo>
                    <a:pt x="16" y="55"/>
                  </a:lnTo>
                  <a:lnTo>
                    <a:pt x="17" y="40"/>
                  </a:lnTo>
                  <a:lnTo>
                    <a:pt x="17" y="26"/>
                  </a:lnTo>
                  <a:lnTo>
                    <a:pt x="18" y="12"/>
                  </a:lnTo>
                  <a:lnTo>
                    <a:pt x="18" y="0"/>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22" name="Freeform 88">
              <a:extLst>
                <a:ext uri="{FF2B5EF4-FFF2-40B4-BE49-F238E27FC236}">
                  <a16:creationId xmlns:a16="http://schemas.microsoft.com/office/drawing/2014/main" id="{539FDD0A-6790-48FB-95D5-2E5DCDB0EDD5}"/>
                </a:ext>
              </a:extLst>
            </p:cNvPr>
            <p:cNvSpPr>
              <a:spLocks/>
            </p:cNvSpPr>
            <p:nvPr/>
          </p:nvSpPr>
          <p:spPr bwMode="auto">
            <a:xfrm>
              <a:off x="3207171" y="3196562"/>
              <a:ext cx="26983" cy="95012"/>
            </a:xfrm>
            <a:custGeom>
              <a:avLst/>
              <a:gdLst>
                <a:gd name="T0" fmla="*/ 0 w 17"/>
                <a:gd name="T1" fmla="*/ 2147483646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0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29"/>
                  </a:moveTo>
                  <a:lnTo>
                    <a:pt x="0" y="19"/>
                  </a:lnTo>
                  <a:lnTo>
                    <a:pt x="1" y="12"/>
                  </a:lnTo>
                  <a:lnTo>
                    <a:pt x="1" y="6"/>
                  </a:lnTo>
                  <a:lnTo>
                    <a:pt x="1" y="3"/>
                  </a:lnTo>
                  <a:lnTo>
                    <a:pt x="2" y="1"/>
                  </a:lnTo>
                  <a:lnTo>
                    <a:pt x="2" y="0"/>
                  </a:lnTo>
                  <a:lnTo>
                    <a:pt x="2" y="1"/>
                  </a:lnTo>
                  <a:lnTo>
                    <a:pt x="3" y="5"/>
                  </a:lnTo>
                  <a:lnTo>
                    <a:pt x="3" y="10"/>
                  </a:lnTo>
                  <a:lnTo>
                    <a:pt x="3" y="15"/>
                  </a:lnTo>
                  <a:lnTo>
                    <a:pt x="4" y="21"/>
                  </a:lnTo>
                  <a:lnTo>
                    <a:pt x="4" y="27"/>
                  </a:lnTo>
                  <a:lnTo>
                    <a:pt x="4" y="34"/>
                  </a:lnTo>
                  <a:lnTo>
                    <a:pt x="5" y="39"/>
                  </a:lnTo>
                  <a:lnTo>
                    <a:pt x="5" y="47"/>
                  </a:lnTo>
                  <a:lnTo>
                    <a:pt x="6" y="54"/>
                  </a:lnTo>
                  <a:lnTo>
                    <a:pt x="6" y="61"/>
                  </a:lnTo>
                  <a:lnTo>
                    <a:pt x="6" y="66"/>
                  </a:lnTo>
                  <a:lnTo>
                    <a:pt x="7" y="73"/>
                  </a:lnTo>
                  <a:lnTo>
                    <a:pt x="7" y="77"/>
                  </a:lnTo>
                  <a:lnTo>
                    <a:pt x="7" y="83"/>
                  </a:lnTo>
                  <a:lnTo>
                    <a:pt x="8" y="87"/>
                  </a:lnTo>
                  <a:lnTo>
                    <a:pt x="8" y="90"/>
                  </a:lnTo>
                  <a:lnTo>
                    <a:pt x="8" y="94"/>
                  </a:lnTo>
                  <a:lnTo>
                    <a:pt x="9" y="97"/>
                  </a:lnTo>
                  <a:lnTo>
                    <a:pt x="9" y="100"/>
                  </a:lnTo>
                  <a:lnTo>
                    <a:pt x="9" y="102"/>
                  </a:lnTo>
                  <a:lnTo>
                    <a:pt x="10" y="104"/>
                  </a:lnTo>
                  <a:lnTo>
                    <a:pt x="10" y="106"/>
                  </a:lnTo>
                  <a:lnTo>
                    <a:pt x="11" y="108"/>
                  </a:lnTo>
                  <a:lnTo>
                    <a:pt x="11" y="107"/>
                  </a:lnTo>
                  <a:lnTo>
                    <a:pt x="11" y="108"/>
                  </a:lnTo>
                  <a:lnTo>
                    <a:pt x="12" y="109"/>
                  </a:lnTo>
                  <a:lnTo>
                    <a:pt x="12" y="108"/>
                  </a:lnTo>
                  <a:lnTo>
                    <a:pt x="12" y="109"/>
                  </a:lnTo>
                  <a:lnTo>
                    <a:pt x="13" y="109"/>
                  </a:lnTo>
                  <a:lnTo>
                    <a:pt x="13" y="108"/>
                  </a:lnTo>
                  <a:lnTo>
                    <a:pt x="13" y="109"/>
                  </a:lnTo>
                  <a:lnTo>
                    <a:pt x="14" y="109"/>
                  </a:lnTo>
                  <a:lnTo>
                    <a:pt x="14" y="108"/>
                  </a:lnTo>
                  <a:lnTo>
                    <a:pt x="15" y="108"/>
                  </a:lnTo>
                  <a:lnTo>
                    <a:pt x="16" y="110"/>
                  </a:lnTo>
                  <a:lnTo>
                    <a:pt x="16" y="111"/>
                  </a:lnTo>
                  <a:lnTo>
                    <a:pt x="16" y="114"/>
                  </a:lnTo>
                  <a:lnTo>
                    <a:pt x="17" y="115"/>
                  </a:lnTo>
                  <a:lnTo>
                    <a:pt x="17" y="118"/>
                  </a:lnTo>
                  <a:lnTo>
                    <a:pt x="17" y="121"/>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23" name="Freeform 89">
              <a:extLst>
                <a:ext uri="{FF2B5EF4-FFF2-40B4-BE49-F238E27FC236}">
                  <a16:creationId xmlns:a16="http://schemas.microsoft.com/office/drawing/2014/main" id="{FA907E5E-18AA-451B-959A-4F8839BB7216}"/>
                </a:ext>
              </a:extLst>
            </p:cNvPr>
            <p:cNvSpPr>
              <a:spLocks/>
            </p:cNvSpPr>
            <p:nvPr/>
          </p:nvSpPr>
          <p:spPr bwMode="auto">
            <a:xfrm>
              <a:off x="3234154" y="3291574"/>
              <a:ext cx="28569" cy="34549"/>
            </a:xfrm>
            <a:custGeom>
              <a:avLst/>
              <a:gdLst>
                <a:gd name="T0" fmla="*/ 0 w 18"/>
                <a:gd name="T1" fmla="*/ 0 h 44"/>
                <a:gd name="T2" fmla="*/ 2147483646 w 18"/>
                <a:gd name="T3" fmla="*/ 2147483646 h 44"/>
                <a:gd name="T4" fmla="*/ 2147483646 w 18"/>
                <a:gd name="T5" fmla="*/ 2147483646 h 44"/>
                <a:gd name="T6" fmla="*/ 2147483646 w 18"/>
                <a:gd name="T7" fmla="*/ 2147483646 h 44"/>
                <a:gd name="T8" fmla="*/ 2147483646 w 18"/>
                <a:gd name="T9" fmla="*/ 2147483646 h 44"/>
                <a:gd name="T10" fmla="*/ 2147483646 w 18"/>
                <a:gd name="T11" fmla="*/ 2147483646 h 44"/>
                <a:gd name="T12" fmla="*/ 2147483646 w 18"/>
                <a:gd name="T13" fmla="*/ 2147483646 h 44"/>
                <a:gd name="T14" fmla="*/ 2147483646 w 18"/>
                <a:gd name="T15" fmla="*/ 2147483646 h 44"/>
                <a:gd name="T16" fmla="*/ 2147483646 w 18"/>
                <a:gd name="T17" fmla="*/ 2147483646 h 44"/>
                <a:gd name="T18" fmla="*/ 2147483646 w 18"/>
                <a:gd name="T19" fmla="*/ 2147483646 h 44"/>
                <a:gd name="T20" fmla="*/ 2147483646 w 18"/>
                <a:gd name="T21" fmla="*/ 2147483646 h 44"/>
                <a:gd name="T22" fmla="*/ 2147483646 w 18"/>
                <a:gd name="T23" fmla="*/ 2147483646 h 44"/>
                <a:gd name="T24" fmla="*/ 2147483646 w 18"/>
                <a:gd name="T25" fmla="*/ 2147483646 h 44"/>
                <a:gd name="T26" fmla="*/ 2147483646 w 18"/>
                <a:gd name="T27" fmla="*/ 2147483646 h 44"/>
                <a:gd name="T28" fmla="*/ 2147483646 w 18"/>
                <a:gd name="T29" fmla="*/ 2147483646 h 44"/>
                <a:gd name="T30" fmla="*/ 2147483646 w 18"/>
                <a:gd name="T31" fmla="*/ 2147483646 h 44"/>
                <a:gd name="T32" fmla="*/ 2147483646 w 18"/>
                <a:gd name="T33" fmla="*/ 2147483646 h 44"/>
                <a:gd name="T34" fmla="*/ 2147483646 w 18"/>
                <a:gd name="T35" fmla="*/ 2147483646 h 44"/>
                <a:gd name="T36" fmla="*/ 2147483646 w 18"/>
                <a:gd name="T37" fmla="*/ 2147483646 h 44"/>
                <a:gd name="T38" fmla="*/ 2147483646 w 18"/>
                <a:gd name="T39" fmla="*/ 2147483646 h 44"/>
                <a:gd name="T40" fmla="*/ 2147483646 w 18"/>
                <a:gd name="T41" fmla="*/ 2147483646 h 44"/>
                <a:gd name="T42" fmla="*/ 2147483646 w 18"/>
                <a:gd name="T43" fmla="*/ 2147483646 h 44"/>
                <a:gd name="T44" fmla="*/ 2147483646 w 18"/>
                <a:gd name="T45" fmla="*/ 2147483646 h 44"/>
                <a:gd name="T46" fmla="*/ 2147483646 w 18"/>
                <a:gd name="T47" fmla="*/ 2147483646 h 44"/>
                <a:gd name="T48" fmla="*/ 2147483646 w 18"/>
                <a:gd name="T49" fmla="*/ 2147483646 h 44"/>
                <a:gd name="T50" fmla="*/ 2147483646 w 18"/>
                <a:gd name="T51" fmla="*/ 2147483646 h 44"/>
                <a:gd name="T52" fmla="*/ 2147483646 w 18"/>
                <a:gd name="T53" fmla="*/ 2147483646 h 44"/>
                <a:gd name="T54" fmla="*/ 2147483646 w 18"/>
                <a:gd name="T55" fmla="*/ 2147483646 h 44"/>
                <a:gd name="T56" fmla="*/ 2147483646 w 18"/>
                <a:gd name="T57" fmla="*/ 2147483646 h 44"/>
                <a:gd name="T58" fmla="*/ 2147483646 w 18"/>
                <a:gd name="T59" fmla="*/ 2147483646 h 44"/>
                <a:gd name="T60" fmla="*/ 2147483646 w 18"/>
                <a:gd name="T61" fmla="*/ 2147483646 h 44"/>
                <a:gd name="T62" fmla="*/ 2147483646 w 18"/>
                <a:gd name="T63" fmla="*/ 2147483646 h 44"/>
                <a:gd name="T64" fmla="*/ 2147483646 w 18"/>
                <a:gd name="T65" fmla="*/ 2147483646 h 44"/>
                <a:gd name="T66" fmla="*/ 2147483646 w 18"/>
                <a:gd name="T67" fmla="*/ 2147483646 h 44"/>
                <a:gd name="T68" fmla="*/ 2147483646 w 18"/>
                <a:gd name="T69" fmla="*/ 2147483646 h 44"/>
                <a:gd name="T70" fmla="*/ 2147483646 w 18"/>
                <a:gd name="T71" fmla="*/ 2147483646 h 44"/>
                <a:gd name="T72" fmla="*/ 2147483646 w 18"/>
                <a:gd name="T73" fmla="*/ 2147483646 h 44"/>
                <a:gd name="T74" fmla="*/ 2147483646 w 18"/>
                <a:gd name="T75" fmla="*/ 2147483646 h 44"/>
                <a:gd name="T76" fmla="*/ 2147483646 w 18"/>
                <a:gd name="T77" fmla="*/ 2147483646 h 44"/>
                <a:gd name="T78" fmla="*/ 2147483646 w 18"/>
                <a:gd name="T79" fmla="*/ 2147483646 h 44"/>
                <a:gd name="T80" fmla="*/ 2147483646 w 18"/>
                <a:gd name="T81" fmla="*/ 2147483646 h 44"/>
                <a:gd name="T82" fmla="*/ 2147483646 w 18"/>
                <a:gd name="T83" fmla="*/ 2147483646 h 44"/>
                <a:gd name="T84" fmla="*/ 2147483646 w 18"/>
                <a:gd name="T85" fmla="*/ 2147483646 h 44"/>
                <a:gd name="T86" fmla="*/ 2147483646 w 18"/>
                <a:gd name="T87" fmla="*/ 2147483646 h 44"/>
                <a:gd name="T88" fmla="*/ 2147483646 w 18"/>
                <a:gd name="T89" fmla="*/ 2147483646 h 44"/>
                <a:gd name="T90" fmla="*/ 2147483646 w 18"/>
                <a:gd name="T91" fmla="*/ 2147483646 h 44"/>
                <a:gd name="T92" fmla="*/ 2147483646 w 18"/>
                <a:gd name="T93" fmla="*/ 2147483646 h 44"/>
                <a:gd name="T94" fmla="*/ 2147483646 w 18"/>
                <a:gd name="T95" fmla="*/ 2147483646 h 44"/>
                <a:gd name="T96" fmla="*/ 2147483646 w 18"/>
                <a:gd name="T97" fmla="*/ 2147483646 h 44"/>
                <a:gd name="T98" fmla="*/ 2147483646 w 18"/>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4">
                  <a:moveTo>
                    <a:pt x="0" y="0"/>
                  </a:moveTo>
                  <a:lnTo>
                    <a:pt x="1" y="3"/>
                  </a:lnTo>
                  <a:lnTo>
                    <a:pt x="1" y="7"/>
                  </a:lnTo>
                  <a:lnTo>
                    <a:pt x="1" y="10"/>
                  </a:lnTo>
                  <a:lnTo>
                    <a:pt x="2" y="12"/>
                  </a:lnTo>
                  <a:lnTo>
                    <a:pt x="2" y="14"/>
                  </a:lnTo>
                  <a:lnTo>
                    <a:pt x="3" y="15"/>
                  </a:lnTo>
                  <a:lnTo>
                    <a:pt x="3" y="17"/>
                  </a:lnTo>
                  <a:lnTo>
                    <a:pt x="3" y="19"/>
                  </a:lnTo>
                  <a:lnTo>
                    <a:pt x="4" y="18"/>
                  </a:lnTo>
                  <a:lnTo>
                    <a:pt x="5" y="17"/>
                  </a:lnTo>
                  <a:lnTo>
                    <a:pt x="5" y="16"/>
                  </a:lnTo>
                  <a:lnTo>
                    <a:pt x="5" y="17"/>
                  </a:lnTo>
                  <a:lnTo>
                    <a:pt x="6" y="17"/>
                  </a:lnTo>
                  <a:lnTo>
                    <a:pt x="6" y="15"/>
                  </a:lnTo>
                  <a:lnTo>
                    <a:pt x="7" y="14"/>
                  </a:lnTo>
                  <a:lnTo>
                    <a:pt x="7" y="13"/>
                  </a:lnTo>
                  <a:lnTo>
                    <a:pt x="7" y="12"/>
                  </a:lnTo>
                  <a:lnTo>
                    <a:pt x="8" y="11"/>
                  </a:lnTo>
                  <a:lnTo>
                    <a:pt x="8" y="10"/>
                  </a:lnTo>
                  <a:lnTo>
                    <a:pt x="8" y="8"/>
                  </a:lnTo>
                  <a:lnTo>
                    <a:pt x="9" y="8"/>
                  </a:lnTo>
                  <a:lnTo>
                    <a:pt x="9" y="9"/>
                  </a:lnTo>
                  <a:lnTo>
                    <a:pt x="10" y="7"/>
                  </a:lnTo>
                  <a:lnTo>
                    <a:pt x="10" y="10"/>
                  </a:lnTo>
                  <a:lnTo>
                    <a:pt x="11" y="10"/>
                  </a:lnTo>
                  <a:lnTo>
                    <a:pt x="11" y="11"/>
                  </a:lnTo>
                  <a:lnTo>
                    <a:pt x="12" y="12"/>
                  </a:lnTo>
                  <a:lnTo>
                    <a:pt x="12" y="13"/>
                  </a:lnTo>
                  <a:lnTo>
                    <a:pt x="12" y="15"/>
                  </a:lnTo>
                  <a:lnTo>
                    <a:pt x="13" y="16"/>
                  </a:lnTo>
                  <a:lnTo>
                    <a:pt x="13" y="17"/>
                  </a:lnTo>
                  <a:lnTo>
                    <a:pt x="13" y="20"/>
                  </a:lnTo>
                  <a:lnTo>
                    <a:pt x="14" y="22"/>
                  </a:lnTo>
                  <a:lnTo>
                    <a:pt x="14" y="25"/>
                  </a:lnTo>
                  <a:lnTo>
                    <a:pt x="14" y="26"/>
                  </a:lnTo>
                  <a:lnTo>
                    <a:pt x="15" y="28"/>
                  </a:lnTo>
                  <a:lnTo>
                    <a:pt x="15" y="29"/>
                  </a:lnTo>
                  <a:lnTo>
                    <a:pt x="15" y="32"/>
                  </a:lnTo>
                  <a:lnTo>
                    <a:pt x="16" y="34"/>
                  </a:lnTo>
                  <a:lnTo>
                    <a:pt x="16" y="37"/>
                  </a:lnTo>
                  <a:lnTo>
                    <a:pt x="17" y="38"/>
                  </a:lnTo>
                  <a:lnTo>
                    <a:pt x="17" y="40"/>
                  </a:lnTo>
                  <a:lnTo>
                    <a:pt x="17" y="42"/>
                  </a:lnTo>
                  <a:lnTo>
                    <a:pt x="18" y="44"/>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24" name="Freeform 90">
              <a:extLst>
                <a:ext uri="{FF2B5EF4-FFF2-40B4-BE49-F238E27FC236}">
                  <a16:creationId xmlns:a16="http://schemas.microsoft.com/office/drawing/2014/main" id="{4396976A-FE69-49A5-9909-DD30341C4710}"/>
                </a:ext>
              </a:extLst>
            </p:cNvPr>
            <p:cNvSpPr>
              <a:spLocks/>
            </p:cNvSpPr>
            <p:nvPr/>
          </p:nvSpPr>
          <p:spPr bwMode="auto">
            <a:xfrm>
              <a:off x="3262723" y="3326123"/>
              <a:ext cx="26983" cy="20415"/>
            </a:xfrm>
            <a:custGeom>
              <a:avLst/>
              <a:gdLst>
                <a:gd name="T0" fmla="*/ 0 w 17"/>
                <a:gd name="T1" fmla="*/ 0 h 26"/>
                <a:gd name="T2" fmla="*/ 0 w 17"/>
                <a:gd name="T3" fmla="*/ 2147483646 h 26"/>
                <a:gd name="T4" fmla="*/ 2147483646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3"/>
                  </a:lnTo>
                  <a:lnTo>
                    <a:pt x="1" y="4"/>
                  </a:lnTo>
                  <a:lnTo>
                    <a:pt x="1" y="5"/>
                  </a:lnTo>
                  <a:lnTo>
                    <a:pt x="2" y="7"/>
                  </a:lnTo>
                  <a:lnTo>
                    <a:pt x="2" y="9"/>
                  </a:lnTo>
                  <a:lnTo>
                    <a:pt x="2" y="11"/>
                  </a:lnTo>
                  <a:lnTo>
                    <a:pt x="3" y="10"/>
                  </a:lnTo>
                  <a:lnTo>
                    <a:pt x="3" y="12"/>
                  </a:lnTo>
                  <a:lnTo>
                    <a:pt x="4" y="13"/>
                  </a:lnTo>
                  <a:lnTo>
                    <a:pt x="4" y="14"/>
                  </a:lnTo>
                  <a:lnTo>
                    <a:pt x="5" y="15"/>
                  </a:lnTo>
                  <a:lnTo>
                    <a:pt x="5" y="17"/>
                  </a:lnTo>
                  <a:lnTo>
                    <a:pt x="6" y="17"/>
                  </a:lnTo>
                  <a:lnTo>
                    <a:pt x="6" y="18"/>
                  </a:lnTo>
                  <a:lnTo>
                    <a:pt x="6" y="19"/>
                  </a:lnTo>
                  <a:lnTo>
                    <a:pt x="7" y="18"/>
                  </a:lnTo>
                  <a:lnTo>
                    <a:pt x="7" y="20"/>
                  </a:lnTo>
                  <a:lnTo>
                    <a:pt x="8" y="21"/>
                  </a:lnTo>
                  <a:lnTo>
                    <a:pt x="9" y="22"/>
                  </a:lnTo>
                  <a:lnTo>
                    <a:pt x="9" y="21"/>
                  </a:lnTo>
                  <a:lnTo>
                    <a:pt x="10" y="23"/>
                  </a:lnTo>
                  <a:lnTo>
                    <a:pt x="10" y="22"/>
                  </a:lnTo>
                  <a:lnTo>
                    <a:pt x="11" y="22"/>
                  </a:lnTo>
                  <a:lnTo>
                    <a:pt x="11" y="23"/>
                  </a:lnTo>
                  <a:lnTo>
                    <a:pt x="12" y="23"/>
                  </a:lnTo>
                  <a:lnTo>
                    <a:pt x="12" y="24"/>
                  </a:lnTo>
                  <a:lnTo>
                    <a:pt x="13" y="23"/>
                  </a:lnTo>
                  <a:lnTo>
                    <a:pt x="13" y="24"/>
                  </a:lnTo>
                  <a:lnTo>
                    <a:pt x="14" y="24"/>
                  </a:lnTo>
                  <a:lnTo>
                    <a:pt x="14" y="25"/>
                  </a:lnTo>
                  <a:lnTo>
                    <a:pt x="15" y="24"/>
                  </a:lnTo>
                  <a:lnTo>
                    <a:pt x="16" y="25"/>
                  </a:lnTo>
                  <a:lnTo>
                    <a:pt x="16" y="26"/>
                  </a:lnTo>
                  <a:lnTo>
                    <a:pt x="17" y="26"/>
                  </a:lnTo>
                  <a:lnTo>
                    <a:pt x="17" y="25"/>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25" name="Freeform 91">
              <a:extLst>
                <a:ext uri="{FF2B5EF4-FFF2-40B4-BE49-F238E27FC236}">
                  <a16:creationId xmlns:a16="http://schemas.microsoft.com/office/drawing/2014/main" id="{4F4FC9FC-FEC5-4EFC-A5C1-D6986E9DFCAB}"/>
                </a:ext>
              </a:extLst>
            </p:cNvPr>
            <p:cNvSpPr>
              <a:spLocks/>
            </p:cNvSpPr>
            <p:nvPr/>
          </p:nvSpPr>
          <p:spPr bwMode="auto">
            <a:xfrm>
              <a:off x="3289705" y="3345755"/>
              <a:ext cx="9523" cy="5496"/>
            </a:xfrm>
            <a:custGeom>
              <a:avLst/>
              <a:gdLst>
                <a:gd name="T0" fmla="*/ 0 w 6"/>
                <a:gd name="T1" fmla="*/ 0 h 7"/>
                <a:gd name="T2" fmla="*/ 2147483646 w 6"/>
                <a:gd name="T3" fmla="*/ 2147483646 h 7"/>
                <a:gd name="T4" fmla="*/ 2147483646 w 6"/>
                <a:gd name="T5" fmla="*/ 2147483646 h 7"/>
                <a:gd name="T6" fmla="*/ 2147483646 w 6"/>
                <a:gd name="T7" fmla="*/ 0 h 7"/>
                <a:gd name="T8" fmla="*/ 2147483646 w 6"/>
                <a:gd name="T9" fmla="*/ 2147483646 h 7"/>
                <a:gd name="T10" fmla="*/ 2147483646 w 6"/>
                <a:gd name="T11" fmla="*/ 2147483646 h 7"/>
                <a:gd name="T12" fmla="*/ 2147483646 w 6"/>
                <a:gd name="T13" fmla="*/ 2147483646 h 7"/>
                <a:gd name="T14" fmla="*/ 2147483646 w 6"/>
                <a:gd name="T15" fmla="*/ 2147483646 h 7"/>
                <a:gd name="T16" fmla="*/ 2147483646 w 6"/>
                <a:gd name="T17" fmla="*/ 2147483646 h 7"/>
                <a:gd name="T18" fmla="*/ 2147483646 w 6"/>
                <a:gd name="T19" fmla="*/ 2147483646 h 7"/>
                <a:gd name="T20" fmla="*/ 2147483646 w 6"/>
                <a:gd name="T21" fmla="*/ 2147483646 h 7"/>
                <a:gd name="T22" fmla="*/ 2147483646 w 6"/>
                <a:gd name="T23" fmla="*/ 2147483646 h 7"/>
                <a:gd name="T24" fmla="*/ 2147483646 w 6"/>
                <a:gd name="T25" fmla="*/ 2147483646 h 7"/>
                <a:gd name="T26" fmla="*/ 2147483646 w 6"/>
                <a:gd name="T27" fmla="*/ 2147483646 h 7"/>
                <a:gd name="T28" fmla="*/ 2147483646 w 6"/>
                <a:gd name="T29" fmla="*/ 2147483646 h 7"/>
                <a:gd name="T30" fmla="*/ 2147483646 w 6"/>
                <a:gd name="T31" fmla="*/ 2147483646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7">
                  <a:moveTo>
                    <a:pt x="0" y="0"/>
                  </a:moveTo>
                  <a:lnTo>
                    <a:pt x="1" y="1"/>
                  </a:lnTo>
                  <a:lnTo>
                    <a:pt x="2" y="0"/>
                  </a:lnTo>
                  <a:lnTo>
                    <a:pt x="2" y="1"/>
                  </a:lnTo>
                  <a:lnTo>
                    <a:pt x="3" y="3"/>
                  </a:lnTo>
                  <a:lnTo>
                    <a:pt x="4" y="3"/>
                  </a:lnTo>
                  <a:lnTo>
                    <a:pt x="4" y="5"/>
                  </a:lnTo>
                  <a:lnTo>
                    <a:pt x="5" y="4"/>
                  </a:lnTo>
                  <a:lnTo>
                    <a:pt x="5" y="6"/>
                  </a:lnTo>
                  <a:lnTo>
                    <a:pt x="6" y="7"/>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26" name="Freeform 92">
              <a:extLst>
                <a:ext uri="{FF2B5EF4-FFF2-40B4-BE49-F238E27FC236}">
                  <a16:creationId xmlns:a16="http://schemas.microsoft.com/office/drawing/2014/main" id="{E2867F33-6FDE-4736-AF35-01EF07575AF2}"/>
                </a:ext>
              </a:extLst>
            </p:cNvPr>
            <p:cNvSpPr>
              <a:spLocks/>
            </p:cNvSpPr>
            <p:nvPr/>
          </p:nvSpPr>
          <p:spPr bwMode="auto">
            <a:xfrm>
              <a:off x="2459604" y="3348109"/>
              <a:ext cx="26983" cy="12564"/>
            </a:xfrm>
            <a:custGeom>
              <a:avLst/>
              <a:gdLst>
                <a:gd name="T0" fmla="*/ 0 w 17"/>
                <a:gd name="T1" fmla="*/ 0 h 16"/>
                <a:gd name="T2" fmla="*/ 0 w 17"/>
                <a:gd name="T3" fmla="*/ 0 h 16"/>
                <a:gd name="T4" fmla="*/ 0 w 17"/>
                <a:gd name="T5" fmla="*/ 2147483646 h 16"/>
                <a:gd name="T6" fmla="*/ 2147483646 w 17"/>
                <a:gd name="T7" fmla="*/ 2147483646 h 16"/>
                <a:gd name="T8" fmla="*/ 2147483646 w 17"/>
                <a:gd name="T9" fmla="*/ 2147483646 h 16"/>
                <a:gd name="T10" fmla="*/ 2147483646 w 17"/>
                <a:gd name="T11" fmla="*/ 2147483646 h 16"/>
                <a:gd name="T12" fmla="*/ 2147483646 w 17"/>
                <a:gd name="T13" fmla="*/ 2147483646 h 16"/>
                <a:gd name="T14" fmla="*/ 2147483646 w 17"/>
                <a:gd name="T15" fmla="*/ 2147483646 h 16"/>
                <a:gd name="T16" fmla="*/ 2147483646 w 17"/>
                <a:gd name="T17" fmla="*/ 2147483646 h 16"/>
                <a:gd name="T18" fmla="*/ 2147483646 w 17"/>
                <a:gd name="T19" fmla="*/ 2147483646 h 16"/>
                <a:gd name="T20" fmla="*/ 2147483646 w 17"/>
                <a:gd name="T21" fmla="*/ 2147483646 h 16"/>
                <a:gd name="T22" fmla="*/ 2147483646 w 17"/>
                <a:gd name="T23" fmla="*/ 2147483646 h 16"/>
                <a:gd name="T24" fmla="*/ 2147483646 w 17"/>
                <a:gd name="T25" fmla="*/ 2147483646 h 16"/>
                <a:gd name="T26" fmla="*/ 2147483646 w 17"/>
                <a:gd name="T27" fmla="*/ 2147483646 h 16"/>
                <a:gd name="T28" fmla="*/ 2147483646 w 17"/>
                <a:gd name="T29" fmla="*/ 2147483646 h 16"/>
                <a:gd name="T30" fmla="*/ 2147483646 w 17"/>
                <a:gd name="T31" fmla="*/ 2147483646 h 16"/>
                <a:gd name="T32" fmla="*/ 2147483646 w 17"/>
                <a:gd name="T33" fmla="*/ 2147483646 h 16"/>
                <a:gd name="T34" fmla="*/ 2147483646 w 17"/>
                <a:gd name="T35" fmla="*/ 2147483646 h 16"/>
                <a:gd name="T36" fmla="*/ 2147483646 w 17"/>
                <a:gd name="T37" fmla="*/ 2147483646 h 16"/>
                <a:gd name="T38" fmla="*/ 2147483646 w 17"/>
                <a:gd name="T39" fmla="*/ 2147483646 h 16"/>
                <a:gd name="T40" fmla="*/ 2147483646 w 17"/>
                <a:gd name="T41" fmla="*/ 2147483646 h 16"/>
                <a:gd name="T42" fmla="*/ 2147483646 w 17"/>
                <a:gd name="T43" fmla="*/ 2147483646 h 16"/>
                <a:gd name="T44" fmla="*/ 2147483646 w 17"/>
                <a:gd name="T45" fmla="*/ 2147483646 h 16"/>
                <a:gd name="T46" fmla="*/ 2147483646 w 17"/>
                <a:gd name="T47" fmla="*/ 2147483646 h 16"/>
                <a:gd name="T48" fmla="*/ 2147483646 w 17"/>
                <a:gd name="T49" fmla="*/ 2147483646 h 16"/>
                <a:gd name="T50" fmla="*/ 2147483646 w 17"/>
                <a:gd name="T51" fmla="*/ 2147483646 h 16"/>
                <a:gd name="T52" fmla="*/ 2147483646 w 17"/>
                <a:gd name="T53" fmla="*/ 2147483646 h 16"/>
                <a:gd name="T54" fmla="*/ 2147483646 w 17"/>
                <a:gd name="T55" fmla="*/ 2147483646 h 16"/>
                <a:gd name="T56" fmla="*/ 2147483646 w 17"/>
                <a:gd name="T57" fmla="*/ 2147483646 h 16"/>
                <a:gd name="T58" fmla="*/ 2147483646 w 17"/>
                <a:gd name="T59" fmla="*/ 2147483646 h 16"/>
                <a:gd name="T60" fmla="*/ 2147483646 w 17"/>
                <a:gd name="T61" fmla="*/ 2147483646 h 16"/>
                <a:gd name="T62" fmla="*/ 2147483646 w 17"/>
                <a:gd name="T63" fmla="*/ 2147483646 h 16"/>
                <a:gd name="T64" fmla="*/ 2147483646 w 17"/>
                <a:gd name="T65" fmla="*/ 2147483646 h 16"/>
                <a:gd name="T66" fmla="*/ 2147483646 w 17"/>
                <a:gd name="T67" fmla="*/ 2147483646 h 16"/>
                <a:gd name="T68" fmla="*/ 2147483646 w 17"/>
                <a:gd name="T69" fmla="*/ 2147483646 h 16"/>
                <a:gd name="T70" fmla="*/ 2147483646 w 17"/>
                <a:gd name="T71" fmla="*/ 2147483646 h 16"/>
                <a:gd name="T72" fmla="*/ 2147483646 w 17"/>
                <a:gd name="T73" fmla="*/ 2147483646 h 16"/>
                <a:gd name="T74" fmla="*/ 2147483646 w 17"/>
                <a:gd name="T75" fmla="*/ 2147483646 h 16"/>
                <a:gd name="T76" fmla="*/ 2147483646 w 17"/>
                <a:gd name="T77" fmla="*/ 2147483646 h 16"/>
                <a:gd name="T78" fmla="*/ 2147483646 w 17"/>
                <a:gd name="T79" fmla="*/ 2147483646 h 16"/>
                <a:gd name="T80" fmla="*/ 2147483646 w 17"/>
                <a:gd name="T81" fmla="*/ 2147483646 h 16"/>
                <a:gd name="T82" fmla="*/ 2147483646 w 17"/>
                <a:gd name="T83" fmla="*/ 2147483646 h 16"/>
                <a:gd name="T84" fmla="*/ 2147483646 w 17"/>
                <a:gd name="T85" fmla="*/ 2147483646 h 16"/>
                <a:gd name="T86" fmla="*/ 2147483646 w 17"/>
                <a:gd name="T87" fmla="*/ 2147483646 h 16"/>
                <a:gd name="T88" fmla="*/ 2147483646 w 17"/>
                <a:gd name="T89" fmla="*/ 2147483646 h 16"/>
                <a:gd name="T90" fmla="*/ 2147483646 w 17"/>
                <a:gd name="T91" fmla="*/ 2147483646 h 16"/>
                <a:gd name="T92" fmla="*/ 2147483646 w 17"/>
                <a:gd name="T93" fmla="*/ 2147483646 h 16"/>
                <a:gd name="T94" fmla="*/ 2147483646 w 17"/>
                <a:gd name="T95" fmla="*/ 2147483646 h 16"/>
                <a:gd name="T96" fmla="*/ 2147483646 w 17"/>
                <a:gd name="T97" fmla="*/ 2147483646 h 16"/>
                <a:gd name="T98" fmla="*/ 2147483646 w 17"/>
                <a:gd name="T99" fmla="*/ 2147483646 h 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6">
                  <a:moveTo>
                    <a:pt x="0" y="0"/>
                  </a:moveTo>
                  <a:lnTo>
                    <a:pt x="0" y="0"/>
                  </a:lnTo>
                  <a:lnTo>
                    <a:pt x="0" y="1"/>
                  </a:lnTo>
                  <a:lnTo>
                    <a:pt x="1" y="2"/>
                  </a:lnTo>
                  <a:lnTo>
                    <a:pt x="1" y="1"/>
                  </a:lnTo>
                  <a:lnTo>
                    <a:pt x="2" y="3"/>
                  </a:lnTo>
                  <a:lnTo>
                    <a:pt x="2" y="2"/>
                  </a:lnTo>
                  <a:lnTo>
                    <a:pt x="3" y="3"/>
                  </a:lnTo>
                  <a:lnTo>
                    <a:pt x="3" y="4"/>
                  </a:lnTo>
                  <a:lnTo>
                    <a:pt x="3" y="5"/>
                  </a:lnTo>
                  <a:lnTo>
                    <a:pt x="4" y="4"/>
                  </a:lnTo>
                  <a:lnTo>
                    <a:pt x="4" y="5"/>
                  </a:lnTo>
                  <a:lnTo>
                    <a:pt x="5" y="6"/>
                  </a:lnTo>
                  <a:lnTo>
                    <a:pt x="5" y="5"/>
                  </a:lnTo>
                  <a:lnTo>
                    <a:pt x="6" y="6"/>
                  </a:lnTo>
                  <a:lnTo>
                    <a:pt x="7" y="6"/>
                  </a:lnTo>
                  <a:lnTo>
                    <a:pt x="8" y="7"/>
                  </a:lnTo>
                  <a:lnTo>
                    <a:pt x="8" y="6"/>
                  </a:lnTo>
                  <a:lnTo>
                    <a:pt x="9" y="7"/>
                  </a:lnTo>
                  <a:lnTo>
                    <a:pt x="10" y="8"/>
                  </a:lnTo>
                  <a:lnTo>
                    <a:pt x="10" y="9"/>
                  </a:lnTo>
                  <a:lnTo>
                    <a:pt x="11" y="9"/>
                  </a:lnTo>
                  <a:lnTo>
                    <a:pt x="12" y="9"/>
                  </a:lnTo>
                  <a:lnTo>
                    <a:pt x="13" y="9"/>
                  </a:lnTo>
                  <a:lnTo>
                    <a:pt x="13" y="10"/>
                  </a:lnTo>
                  <a:lnTo>
                    <a:pt x="14" y="11"/>
                  </a:lnTo>
                  <a:lnTo>
                    <a:pt x="14" y="12"/>
                  </a:lnTo>
                  <a:lnTo>
                    <a:pt x="14" y="13"/>
                  </a:lnTo>
                  <a:lnTo>
                    <a:pt x="15" y="11"/>
                  </a:lnTo>
                  <a:lnTo>
                    <a:pt x="15" y="12"/>
                  </a:lnTo>
                  <a:lnTo>
                    <a:pt x="16" y="13"/>
                  </a:lnTo>
                  <a:lnTo>
                    <a:pt x="16" y="14"/>
                  </a:lnTo>
                  <a:lnTo>
                    <a:pt x="17" y="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27" name="Freeform 93">
              <a:extLst>
                <a:ext uri="{FF2B5EF4-FFF2-40B4-BE49-F238E27FC236}">
                  <a16:creationId xmlns:a16="http://schemas.microsoft.com/office/drawing/2014/main" id="{01FB783C-272A-49AB-BB04-664483A8F060}"/>
                </a:ext>
              </a:extLst>
            </p:cNvPr>
            <p:cNvSpPr>
              <a:spLocks/>
            </p:cNvSpPr>
            <p:nvPr/>
          </p:nvSpPr>
          <p:spPr bwMode="auto">
            <a:xfrm>
              <a:off x="2486585" y="3197347"/>
              <a:ext cx="28569" cy="171964"/>
            </a:xfrm>
            <a:custGeom>
              <a:avLst/>
              <a:gdLst>
                <a:gd name="T0" fmla="*/ 0 w 18"/>
                <a:gd name="T1" fmla="*/ 2147483646 h 219"/>
                <a:gd name="T2" fmla="*/ 2147483646 w 18"/>
                <a:gd name="T3" fmla="*/ 2147483646 h 219"/>
                <a:gd name="T4" fmla="*/ 2147483646 w 18"/>
                <a:gd name="T5" fmla="*/ 2147483646 h 219"/>
                <a:gd name="T6" fmla="*/ 2147483646 w 18"/>
                <a:gd name="T7" fmla="*/ 2147483646 h 219"/>
                <a:gd name="T8" fmla="*/ 2147483646 w 18"/>
                <a:gd name="T9" fmla="*/ 2147483646 h 219"/>
                <a:gd name="T10" fmla="*/ 2147483646 w 18"/>
                <a:gd name="T11" fmla="*/ 2147483646 h 219"/>
                <a:gd name="T12" fmla="*/ 2147483646 w 18"/>
                <a:gd name="T13" fmla="*/ 2147483646 h 219"/>
                <a:gd name="T14" fmla="*/ 2147483646 w 18"/>
                <a:gd name="T15" fmla="*/ 2147483646 h 219"/>
                <a:gd name="T16" fmla="*/ 2147483646 w 18"/>
                <a:gd name="T17" fmla="*/ 2147483646 h 219"/>
                <a:gd name="T18" fmla="*/ 2147483646 w 18"/>
                <a:gd name="T19" fmla="*/ 2147483646 h 219"/>
                <a:gd name="T20" fmla="*/ 2147483646 w 18"/>
                <a:gd name="T21" fmla="*/ 2147483646 h 219"/>
                <a:gd name="T22" fmla="*/ 2147483646 w 18"/>
                <a:gd name="T23" fmla="*/ 2147483646 h 219"/>
                <a:gd name="T24" fmla="*/ 2147483646 w 18"/>
                <a:gd name="T25" fmla="*/ 2147483646 h 219"/>
                <a:gd name="T26" fmla="*/ 2147483646 w 18"/>
                <a:gd name="T27" fmla="*/ 2147483646 h 219"/>
                <a:gd name="T28" fmla="*/ 2147483646 w 18"/>
                <a:gd name="T29" fmla="*/ 2147483646 h 219"/>
                <a:gd name="T30" fmla="*/ 2147483646 w 18"/>
                <a:gd name="T31" fmla="*/ 2147483646 h 219"/>
                <a:gd name="T32" fmla="*/ 2147483646 w 18"/>
                <a:gd name="T33" fmla="*/ 2147483646 h 219"/>
                <a:gd name="T34" fmla="*/ 2147483646 w 18"/>
                <a:gd name="T35" fmla="*/ 2147483646 h 219"/>
                <a:gd name="T36" fmla="*/ 2147483646 w 18"/>
                <a:gd name="T37" fmla="*/ 2147483646 h 219"/>
                <a:gd name="T38" fmla="*/ 2147483646 w 18"/>
                <a:gd name="T39" fmla="*/ 2147483646 h 219"/>
                <a:gd name="T40" fmla="*/ 2147483646 w 18"/>
                <a:gd name="T41" fmla="*/ 2147483646 h 219"/>
                <a:gd name="T42" fmla="*/ 2147483646 w 18"/>
                <a:gd name="T43" fmla="*/ 2147483646 h 219"/>
                <a:gd name="T44" fmla="*/ 2147483646 w 18"/>
                <a:gd name="T45" fmla="*/ 2147483646 h 219"/>
                <a:gd name="T46" fmla="*/ 2147483646 w 18"/>
                <a:gd name="T47" fmla="*/ 2147483646 h 219"/>
                <a:gd name="T48" fmla="*/ 2147483646 w 18"/>
                <a:gd name="T49" fmla="*/ 2147483646 h 219"/>
                <a:gd name="T50" fmla="*/ 2147483646 w 18"/>
                <a:gd name="T51" fmla="*/ 2147483646 h 219"/>
                <a:gd name="T52" fmla="*/ 2147483646 w 18"/>
                <a:gd name="T53" fmla="*/ 2147483646 h 219"/>
                <a:gd name="T54" fmla="*/ 2147483646 w 18"/>
                <a:gd name="T55" fmla="*/ 2147483646 h 219"/>
                <a:gd name="T56" fmla="*/ 2147483646 w 18"/>
                <a:gd name="T57" fmla="*/ 2147483646 h 219"/>
                <a:gd name="T58" fmla="*/ 2147483646 w 18"/>
                <a:gd name="T59" fmla="*/ 2147483646 h 219"/>
                <a:gd name="T60" fmla="*/ 2147483646 w 18"/>
                <a:gd name="T61" fmla="*/ 2147483646 h 219"/>
                <a:gd name="T62" fmla="*/ 2147483646 w 18"/>
                <a:gd name="T63" fmla="*/ 2147483646 h 219"/>
                <a:gd name="T64" fmla="*/ 2147483646 w 18"/>
                <a:gd name="T65" fmla="*/ 2147483646 h 219"/>
                <a:gd name="T66" fmla="*/ 2147483646 w 18"/>
                <a:gd name="T67" fmla="*/ 2147483646 h 219"/>
                <a:gd name="T68" fmla="*/ 2147483646 w 18"/>
                <a:gd name="T69" fmla="*/ 2147483646 h 219"/>
                <a:gd name="T70" fmla="*/ 2147483646 w 18"/>
                <a:gd name="T71" fmla="*/ 2147483646 h 219"/>
                <a:gd name="T72" fmla="*/ 2147483646 w 18"/>
                <a:gd name="T73" fmla="*/ 2147483646 h 219"/>
                <a:gd name="T74" fmla="*/ 2147483646 w 18"/>
                <a:gd name="T75" fmla="*/ 2147483646 h 219"/>
                <a:gd name="T76" fmla="*/ 2147483646 w 18"/>
                <a:gd name="T77" fmla="*/ 2147483646 h 219"/>
                <a:gd name="T78" fmla="*/ 2147483646 w 18"/>
                <a:gd name="T79" fmla="*/ 2147483646 h 219"/>
                <a:gd name="T80" fmla="*/ 2147483646 w 18"/>
                <a:gd name="T81" fmla="*/ 2147483646 h 219"/>
                <a:gd name="T82" fmla="*/ 2147483646 w 18"/>
                <a:gd name="T83" fmla="*/ 0 h 219"/>
                <a:gd name="T84" fmla="*/ 2147483646 w 18"/>
                <a:gd name="T85" fmla="*/ 0 h 219"/>
                <a:gd name="T86" fmla="*/ 2147483646 w 18"/>
                <a:gd name="T87" fmla="*/ 2147483646 h 219"/>
                <a:gd name="T88" fmla="*/ 2147483646 w 18"/>
                <a:gd name="T89" fmla="*/ 2147483646 h 219"/>
                <a:gd name="T90" fmla="*/ 2147483646 w 18"/>
                <a:gd name="T91" fmla="*/ 2147483646 h 219"/>
                <a:gd name="T92" fmla="*/ 2147483646 w 18"/>
                <a:gd name="T93" fmla="*/ 2147483646 h 219"/>
                <a:gd name="T94" fmla="*/ 2147483646 w 18"/>
                <a:gd name="T95" fmla="*/ 2147483646 h 219"/>
                <a:gd name="T96" fmla="*/ 2147483646 w 18"/>
                <a:gd name="T97" fmla="*/ 2147483646 h 219"/>
                <a:gd name="T98" fmla="*/ 2147483646 w 18"/>
                <a:gd name="T99" fmla="*/ 2147483646 h 2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9">
                  <a:moveTo>
                    <a:pt x="0" y="208"/>
                  </a:moveTo>
                  <a:lnTo>
                    <a:pt x="1" y="209"/>
                  </a:lnTo>
                  <a:lnTo>
                    <a:pt x="1" y="208"/>
                  </a:lnTo>
                  <a:lnTo>
                    <a:pt x="1" y="210"/>
                  </a:lnTo>
                  <a:lnTo>
                    <a:pt x="2" y="211"/>
                  </a:lnTo>
                  <a:lnTo>
                    <a:pt x="3" y="213"/>
                  </a:lnTo>
                  <a:lnTo>
                    <a:pt x="4" y="214"/>
                  </a:lnTo>
                  <a:lnTo>
                    <a:pt x="4" y="215"/>
                  </a:lnTo>
                  <a:lnTo>
                    <a:pt x="5" y="217"/>
                  </a:lnTo>
                  <a:lnTo>
                    <a:pt x="5" y="218"/>
                  </a:lnTo>
                  <a:lnTo>
                    <a:pt x="5" y="219"/>
                  </a:lnTo>
                  <a:lnTo>
                    <a:pt x="6" y="219"/>
                  </a:lnTo>
                  <a:lnTo>
                    <a:pt x="7" y="219"/>
                  </a:lnTo>
                  <a:lnTo>
                    <a:pt x="8" y="217"/>
                  </a:lnTo>
                  <a:lnTo>
                    <a:pt x="8" y="215"/>
                  </a:lnTo>
                  <a:lnTo>
                    <a:pt x="8" y="210"/>
                  </a:lnTo>
                  <a:lnTo>
                    <a:pt x="9" y="206"/>
                  </a:lnTo>
                  <a:lnTo>
                    <a:pt x="9" y="199"/>
                  </a:lnTo>
                  <a:lnTo>
                    <a:pt x="9" y="190"/>
                  </a:lnTo>
                  <a:lnTo>
                    <a:pt x="10" y="180"/>
                  </a:lnTo>
                  <a:lnTo>
                    <a:pt x="10" y="168"/>
                  </a:lnTo>
                  <a:lnTo>
                    <a:pt x="10" y="154"/>
                  </a:lnTo>
                  <a:lnTo>
                    <a:pt x="11" y="137"/>
                  </a:lnTo>
                  <a:lnTo>
                    <a:pt x="11" y="123"/>
                  </a:lnTo>
                  <a:lnTo>
                    <a:pt x="11" y="105"/>
                  </a:lnTo>
                  <a:lnTo>
                    <a:pt x="12" y="89"/>
                  </a:lnTo>
                  <a:lnTo>
                    <a:pt x="12" y="73"/>
                  </a:lnTo>
                  <a:lnTo>
                    <a:pt x="13" y="57"/>
                  </a:lnTo>
                  <a:lnTo>
                    <a:pt x="13" y="42"/>
                  </a:lnTo>
                  <a:lnTo>
                    <a:pt x="13" y="31"/>
                  </a:lnTo>
                  <a:lnTo>
                    <a:pt x="14" y="20"/>
                  </a:lnTo>
                  <a:lnTo>
                    <a:pt x="14" y="12"/>
                  </a:lnTo>
                  <a:lnTo>
                    <a:pt x="14" y="6"/>
                  </a:lnTo>
                  <a:lnTo>
                    <a:pt x="15" y="2"/>
                  </a:lnTo>
                  <a:lnTo>
                    <a:pt x="15" y="0"/>
                  </a:lnTo>
                  <a:lnTo>
                    <a:pt x="16" y="2"/>
                  </a:lnTo>
                  <a:lnTo>
                    <a:pt x="16" y="5"/>
                  </a:lnTo>
                  <a:lnTo>
                    <a:pt x="16" y="9"/>
                  </a:lnTo>
                  <a:lnTo>
                    <a:pt x="17" y="14"/>
                  </a:lnTo>
                  <a:lnTo>
                    <a:pt x="17" y="21"/>
                  </a:lnTo>
                  <a:lnTo>
                    <a:pt x="17" y="27"/>
                  </a:lnTo>
                  <a:lnTo>
                    <a:pt x="18"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28" name="Freeform 94">
              <a:extLst>
                <a:ext uri="{FF2B5EF4-FFF2-40B4-BE49-F238E27FC236}">
                  <a16:creationId xmlns:a16="http://schemas.microsoft.com/office/drawing/2014/main" id="{48913046-64DC-411C-B715-56CAC2C9A8DF}"/>
                </a:ext>
              </a:extLst>
            </p:cNvPr>
            <p:cNvSpPr>
              <a:spLocks/>
            </p:cNvSpPr>
            <p:nvPr/>
          </p:nvSpPr>
          <p:spPr bwMode="auto">
            <a:xfrm>
              <a:off x="2515155" y="3224045"/>
              <a:ext cx="26983" cy="90301"/>
            </a:xfrm>
            <a:custGeom>
              <a:avLst/>
              <a:gdLst>
                <a:gd name="T0" fmla="*/ 0 w 17"/>
                <a:gd name="T1" fmla="*/ 0 h 115"/>
                <a:gd name="T2" fmla="*/ 0 w 17"/>
                <a:gd name="T3" fmla="*/ 2147483646 h 115"/>
                <a:gd name="T4" fmla="*/ 2147483646 w 17"/>
                <a:gd name="T5" fmla="*/ 2147483646 h 115"/>
                <a:gd name="T6" fmla="*/ 2147483646 w 17"/>
                <a:gd name="T7" fmla="*/ 2147483646 h 115"/>
                <a:gd name="T8" fmla="*/ 2147483646 w 17"/>
                <a:gd name="T9" fmla="*/ 2147483646 h 115"/>
                <a:gd name="T10" fmla="*/ 2147483646 w 17"/>
                <a:gd name="T11" fmla="*/ 2147483646 h 115"/>
                <a:gd name="T12" fmla="*/ 2147483646 w 17"/>
                <a:gd name="T13" fmla="*/ 2147483646 h 115"/>
                <a:gd name="T14" fmla="*/ 2147483646 w 17"/>
                <a:gd name="T15" fmla="*/ 2147483646 h 115"/>
                <a:gd name="T16" fmla="*/ 2147483646 w 17"/>
                <a:gd name="T17" fmla="*/ 2147483646 h 115"/>
                <a:gd name="T18" fmla="*/ 2147483646 w 17"/>
                <a:gd name="T19" fmla="*/ 2147483646 h 115"/>
                <a:gd name="T20" fmla="*/ 2147483646 w 17"/>
                <a:gd name="T21" fmla="*/ 2147483646 h 115"/>
                <a:gd name="T22" fmla="*/ 2147483646 w 17"/>
                <a:gd name="T23" fmla="*/ 2147483646 h 115"/>
                <a:gd name="T24" fmla="*/ 2147483646 w 17"/>
                <a:gd name="T25" fmla="*/ 2147483646 h 115"/>
                <a:gd name="T26" fmla="*/ 2147483646 w 17"/>
                <a:gd name="T27" fmla="*/ 2147483646 h 115"/>
                <a:gd name="T28" fmla="*/ 2147483646 w 17"/>
                <a:gd name="T29" fmla="*/ 2147483646 h 115"/>
                <a:gd name="T30" fmla="*/ 2147483646 w 17"/>
                <a:gd name="T31" fmla="*/ 2147483646 h 115"/>
                <a:gd name="T32" fmla="*/ 2147483646 w 17"/>
                <a:gd name="T33" fmla="*/ 2147483646 h 115"/>
                <a:gd name="T34" fmla="*/ 2147483646 w 17"/>
                <a:gd name="T35" fmla="*/ 2147483646 h 115"/>
                <a:gd name="T36" fmla="*/ 2147483646 w 17"/>
                <a:gd name="T37" fmla="*/ 2147483646 h 115"/>
                <a:gd name="T38" fmla="*/ 2147483646 w 17"/>
                <a:gd name="T39" fmla="*/ 2147483646 h 115"/>
                <a:gd name="T40" fmla="*/ 2147483646 w 17"/>
                <a:gd name="T41" fmla="*/ 2147483646 h 115"/>
                <a:gd name="T42" fmla="*/ 2147483646 w 17"/>
                <a:gd name="T43" fmla="*/ 2147483646 h 115"/>
                <a:gd name="T44" fmla="*/ 2147483646 w 17"/>
                <a:gd name="T45" fmla="*/ 2147483646 h 115"/>
                <a:gd name="T46" fmla="*/ 2147483646 w 17"/>
                <a:gd name="T47" fmla="*/ 2147483646 h 115"/>
                <a:gd name="T48" fmla="*/ 2147483646 w 17"/>
                <a:gd name="T49" fmla="*/ 2147483646 h 115"/>
                <a:gd name="T50" fmla="*/ 2147483646 w 17"/>
                <a:gd name="T51" fmla="*/ 2147483646 h 115"/>
                <a:gd name="T52" fmla="*/ 2147483646 w 17"/>
                <a:gd name="T53" fmla="*/ 2147483646 h 115"/>
                <a:gd name="T54" fmla="*/ 2147483646 w 17"/>
                <a:gd name="T55" fmla="*/ 2147483646 h 115"/>
                <a:gd name="T56" fmla="*/ 2147483646 w 17"/>
                <a:gd name="T57" fmla="*/ 2147483646 h 115"/>
                <a:gd name="T58" fmla="*/ 2147483646 w 17"/>
                <a:gd name="T59" fmla="*/ 2147483646 h 115"/>
                <a:gd name="T60" fmla="*/ 2147483646 w 17"/>
                <a:gd name="T61" fmla="*/ 2147483646 h 115"/>
                <a:gd name="T62" fmla="*/ 2147483646 w 17"/>
                <a:gd name="T63" fmla="*/ 2147483646 h 115"/>
                <a:gd name="T64" fmla="*/ 2147483646 w 17"/>
                <a:gd name="T65" fmla="*/ 2147483646 h 115"/>
                <a:gd name="T66" fmla="*/ 2147483646 w 17"/>
                <a:gd name="T67" fmla="*/ 2147483646 h 115"/>
                <a:gd name="T68" fmla="*/ 2147483646 w 17"/>
                <a:gd name="T69" fmla="*/ 2147483646 h 115"/>
                <a:gd name="T70" fmla="*/ 2147483646 w 17"/>
                <a:gd name="T71" fmla="*/ 2147483646 h 115"/>
                <a:gd name="T72" fmla="*/ 2147483646 w 17"/>
                <a:gd name="T73" fmla="*/ 2147483646 h 115"/>
                <a:gd name="T74" fmla="*/ 2147483646 w 17"/>
                <a:gd name="T75" fmla="*/ 2147483646 h 115"/>
                <a:gd name="T76" fmla="*/ 2147483646 w 17"/>
                <a:gd name="T77" fmla="*/ 2147483646 h 115"/>
                <a:gd name="T78" fmla="*/ 2147483646 w 17"/>
                <a:gd name="T79" fmla="*/ 2147483646 h 115"/>
                <a:gd name="T80" fmla="*/ 2147483646 w 17"/>
                <a:gd name="T81" fmla="*/ 2147483646 h 115"/>
                <a:gd name="T82" fmla="*/ 2147483646 w 17"/>
                <a:gd name="T83" fmla="*/ 2147483646 h 115"/>
                <a:gd name="T84" fmla="*/ 2147483646 w 17"/>
                <a:gd name="T85" fmla="*/ 2147483646 h 115"/>
                <a:gd name="T86" fmla="*/ 2147483646 w 17"/>
                <a:gd name="T87" fmla="*/ 2147483646 h 115"/>
                <a:gd name="T88" fmla="*/ 2147483646 w 17"/>
                <a:gd name="T89" fmla="*/ 2147483646 h 115"/>
                <a:gd name="T90" fmla="*/ 2147483646 w 17"/>
                <a:gd name="T91" fmla="*/ 2147483646 h 115"/>
                <a:gd name="T92" fmla="*/ 2147483646 w 17"/>
                <a:gd name="T93" fmla="*/ 2147483646 h 115"/>
                <a:gd name="T94" fmla="*/ 2147483646 w 17"/>
                <a:gd name="T95" fmla="*/ 2147483646 h 115"/>
                <a:gd name="T96" fmla="*/ 2147483646 w 17"/>
                <a:gd name="T97" fmla="*/ 2147483646 h 115"/>
                <a:gd name="T98" fmla="*/ 2147483646 w 17"/>
                <a:gd name="T99" fmla="*/ 2147483646 h 1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5">
                  <a:moveTo>
                    <a:pt x="0" y="0"/>
                  </a:moveTo>
                  <a:lnTo>
                    <a:pt x="0" y="6"/>
                  </a:lnTo>
                  <a:lnTo>
                    <a:pt x="1" y="14"/>
                  </a:lnTo>
                  <a:lnTo>
                    <a:pt x="1" y="21"/>
                  </a:lnTo>
                  <a:lnTo>
                    <a:pt x="1" y="29"/>
                  </a:lnTo>
                  <a:lnTo>
                    <a:pt x="2" y="35"/>
                  </a:lnTo>
                  <a:lnTo>
                    <a:pt x="2" y="41"/>
                  </a:lnTo>
                  <a:lnTo>
                    <a:pt x="2" y="47"/>
                  </a:lnTo>
                  <a:lnTo>
                    <a:pt x="3" y="53"/>
                  </a:lnTo>
                  <a:lnTo>
                    <a:pt x="3" y="57"/>
                  </a:lnTo>
                  <a:lnTo>
                    <a:pt x="3" y="61"/>
                  </a:lnTo>
                  <a:lnTo>
                    <a:pt x="4" y="65"/>
                  </a:lnTo>
                  <a:lnTo>
                    <a:pt x="4" y="69"/>
                  </a:lnTo>
                  <a:lnTo>
                    <a:pt x="4" y="71"/>
                  </a:lnTo>
                  <a:lnTo>
                    <a:pt x="5" y="74"/>
                  </a:lnTo>
                  <a:lnTo>
                    <a:pt x="5" y="77"/>
                  </a:lnTo>
                  <a:lnTo>
                    <a:pt x="6" y="79"/>
                  </a:lnTo>
                  <a:lnTo>
                    <a:pt x="6" y="80"/>
                  </a:lnTo>
                  <a:lnTo>
                    <a:pt x="6" y="82"/>
                  </a:lnTo>
                  <a:lnTo>
                    <a:pt x="7" y="83"/>
                  </a:lnTo>
                  <a:lnTo>
                    <a:pt x="7" y="84"/>
                  </a:lnTo>
                  <a:lnTo>
                    <a:pt x="8" y="83"/>
                  </a:lnTo>
                  <a:lnTo>
                    <a:pt x="8" y="84"/>
                  </a:lnTo>
                  <a:lnTo>
                    <a:pt x="8" y="83"/>
                  </a:lnTo>
                  <a:lnTo>
                    <a:pt x="9" y="83"/>
                  </a:lnTo>
                  <a:lnTo>
                    <a:pt x="10" y="82"/>
                  </a:lnTo>
                  <a:lnTo>
                    <a:pt x="10" y="83"/>
                  </a:lnTo>
                  <a:lnTo>
                    <a:pt x="11" y="83"/>
                  </a:lnTo>
                  <a:lnTo>
                    <a:pt x="11" y="84"/>
                  </a:lnTo>
                  <a:lnTo>
                    <a:pt x="11" y="86"/>
                  </a:lnTo>
                  <a:lnTo>
                    <a:pt x="12" y="88"/>
                  </a:lnTo>
                  <a:lnTo>
                    <a:pt x="12" y="89"/>
                  </a:lnTo>
                  <a:lnTo>
                    <a:pt x="12" y="92"/>
                  </a:lnTo>
                  <a:lnTo>
                    <a:pt x="13" y="95"/>
                  </a:lnTo>
                  <a:lnTo>
                    <a:pt x="13" y="98"/>
                  </a:lnTo>
                  <a:lnTo>
                    <a:pt x="13" y="101"/>
                  </a:lnTo>
                  <a:lnTo>
                    <a:pt x="14" y="103"/>
                  </a:lnTo>
                  <a:lnTo>
                    <a:pt x="14" y="106"/>
                  </a:lnTo>
                  <a:lnTo>
                    <a:pt x="15" y="109"/>
                  </a:lnTo>
                  <a:lnTo>
                    <a:pt x="15" y="110"/>
                  </a:lnTo>
                  <a:lnTo>
                    <a:pt x="15" y="111"/>
                  </a:lnTo>
                  <a:lnTo>
                    <a:pt x="16" y="114"/>
                  </a:lnTo>
                  <a:lnTo>
                    <a:pt x="16" y="115"/>
                  </a:lnTo>
                  <a:lnTo>
                    <a:pt x="17" y="115"/>
                  </a:lnTo>
                  <a:lnTo>
                    <a:pt x="17" y="1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29" name="Freeform 95">
              <a:extLst>
                <a:ext uri="{FF2B5EF4-FFF2-40B4-BE49-F238E27FC236}">
                  <a16:creationId xmlns:a16="http://schemas.microsoft.com/office/drawing/2014/main" id="{1C98D3AB-7BA1-423C-8F3D-C18D9E9DD4DA}"/>
                </a:ext>
              </a:extLst>
            </p:cNvPr>
            <p:cNvSpPr>
              <a:spLocks/>
            </p:cNvSpPr>
            <p:nvPr/>
          </p:nvSpPr>
          <p:spPr bwMode="auto">
            <a:xfrm>
              <a:off x="2542138" y="3307278"/>
              <a:ext cx="28569" cy="40832"/>
            </a:xfrm>
            <a:custGeom>
              <a:avLst/>
              <a:gdLst>
                <a:gd name="T0" fmla="*/ 0 w 18"/>
                <a:gd name="T1" fmla="*/ 2147483646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0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8"/>
                  </a:moveTo>
                  <a:lnTo>
                    <a:pt x="1" y="7"/>
                  </a:lnTo>
                  <a:lnTo>
                    <a:pt x="2" y="6"/>
                  </a:lnTo>
                  <a:lnTo>
                    <a:pt x="2" y="5"/>
                  </a:lnTo>
                  <a:lnTo>
                    <a:pt x="3" y="5"/>
                  </a:lnTo>
                  <a:lnTo>
                    <a:pt x="3" y="4"/>
                  </a:lnTo>
                  <a:lnTo>
                    <a:pt x="3" y="3"/>
                  </a:lnTo>
                  <a:lnTo>
                    <a:pt x="4" y="2"/>
                  </a:lnTo>
                  <a:lnTo>
                    <a:pt x="4" y="1"/>
                  </a:lnTo>
                  <a:lnTo>
                    <a:pt x="5" y="1"/>
                  </a:lnTo>
                  <a:lnTo>
                    <a:pt x="5" y="0"/>
                  </a:lnTo>
                  <a:lnTo>
                    <a:pt x="6" y="1"/>
                  </a:lnTo>
                  <a:lnTo>
                    <a:pt x="6" y="2"/>
                  </a:lnTo>
                  <a:lnTo>
                    <a:pt x="6" y="3"/>
                  </a:lnTo>
                  <a:lnTo>
                    <a:pt x="7" y="4"/>
                  </a:lnTo>
                  <a:lnTo>
                    <a:pt x="8" y="7"/>
                  </a:lnTo>
                  <a:lnTo>
                    <a:pt x="8" y="9"/>
                  </a:lnTo>
                  <a:lnTo>
                    <a:pt x="9" y="11"/>
                  </a:lnTo>
                  <a:lnTo>
                    <a:pt x="9" y="14"/>
                  </a:lnTo>
                  <a:lnTo>
                    <a:pt x="9" y="16"/>
                  </a:lnTo>
                  <a:lnTo>
                    <a:pt x="10" y="18"/>
                  </a:lnTo>
                  <a:lnTo>
                    <a:pt x="10" y="19"/>
                  </a:lnTo>
                  <a:lnTo>
                    <a:pt x="10" y="21"/>
                  </a:lnTo>
                  <a:lnTo>
                    <a:pt x="11" y="25"/>
                  </a:lnTo>
                  <a:lnTo>
                    <a:pt x="11" y="27"/>
                  </a:lnTo>
                  <a:lnTo>
                    <a:pt x="11" y="28"/>
                  </a:lnTo>
                  <a:lnTo>
                    <a:pt x="12" y="29"/>
                  </a:lnTo>
                  <a:lnTo>
                    <a:pt x="12" y="31"/>
                  </a:lnTo>
                  <a:lnTo>
                    <a:pt x="12" y="33"/>
                  </a:lnTo>
                  <a:lnTo>
                    <a:pt x="13" y="35"/>
                  </a:lnTo>
                  <a:lnTo>
                    <a:pt x="13" y="36"/>
                  </a:lnTo>
                  <a:lnTo>
                    <a:pt x="14" y="37"/>
                  </a:lnTo>
                  <a:lnTo>
                    <a:pt x="14" y="39"/>
                  </a:lnTo>
                  <a:lnTo>
                    <a:pt x="14" y="41"/>
                  </a:lnTo>
                  <a:lnTo>
                    <a:pt x="15" y="42"/>
                  </a:lnTo>
                  <a:lnTo>
                    <a:pt x="15" y="43"/>
                  </a:lnTo>
                  <a:lnTo>
                    <a:pt x="15" y="45"/>
                  </a:lnTo>
                  <a:lnTo>
                    <a:pt x="16" y="46"/>
                  </a:lnTo>
                  <a:lnTo>
                    <a:pt x="16" y="47"/>
                  </a:lnTo>
                  <a:lnTo>
                    <a:pt x="16" y="48"/>
                  </a:lnTo>
                  <a:lnTo>
                    <a:pt x="17" y="48"/>
                  </a:lnTo>
                  <a:lnTo>
                    <a:pt x="17" y="50"/>
                  </a:lnTo>
                  <a:lnTo>
                    <a:pt x="17" y="51"/>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30" name="Freeform 96">
              <a:extLst>
                <a:ext uri="{FF2B5EF4-FFF2-40B4-BE49-F238E27FC236}">
                  <a16:creationId xmlns:a16="http://schemas.microsoft.com/office/drawing/2014/main" id="{13F9DCE1-9FD7-405C-B919-FB9EC7DBB299}"/>
                </a:ext>
              </a:extLst>
            </p:cNvPr>
            <p:cNvSpPr>
              <a:spLocks/>
            </p:cNvSpPr>
            <p:nvPr/>
          </p:nvSpPr>
          <p:spPr bwMode="auto">
            <a:xfrm>
              <a:off x="2570707" y="3348109"/>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3"/>
                  </a:lnTo>
                  <a:lnTo>
                    <a:pt x="1" y="4"/>
                  </a:lnTo>
                  <a:lnTo>
                    <a:pt x="2" y="4"/>
                  </a:lnTo>
                  <a:lnTo>
                    <a:pt x="2" y="3"/>
                  </a:lnTo>
                  <a:lnTo>
                    <a:pt x="2" y="4"/>
                  </a:lnTo>
                  <a:lnTo>
                    <a:pt x="3" y="5"/>
                  </a:lnTo>
                  <a:lnTo>
                    <a:pt x="3" y="6"/>
                  </a:lnTo>
                  <a:lnTo>
                    <a:pt x="4" y="6"/>
                  </a:lnTo>
                  <a:lnTo>
                    <a:pt x="4" y="7"/>
                  </a:lnTo>
                  <a:lnTo>
                    <a:pt x="5" y="7"/>
                  </a:lnTo>
                  <a:lnTo>
                    <a:pt x="5" y="8"/>
                  </a:lnTo>
                  <a:lnTo>
                    <a:pt x="5" y="6"/>
                  </a:lnTo>
                  <a:lnTo>
                    <a:pt x="6" y="9"/>
                  </a:lnTo>
                  <a:lnTo>
                    <a:pt x="7" y="8"/>
                  </a:lnTo>
                  <a:lnTo>
                    <a:pt x="7" y="9"/>
                  </a:lnTo>
                  <a:lnTo>
                    <a:pt x="7" y="10"/>
                  </a:lnTo>
                  <a:lnTo>
                    <a:pt x="8" y="9"/>
                  </a:lnTo>
                  <a:lnTo>
                    <a:pt x="8" y="10"/>
                  </a:lnTo>
                  <a:lnTo>
                    <a:pt x="9" y="12"/>
                  </a:lnTo>
                  <a:lnTo>
                    <a:pt x="10" y="12"/>
                  </a:lnTo>
                  <a:lnTo>
                    <a:pt x="10" y="13"/>
                  </a:lnTo>
                  <a:lnTo>
                    <a:pt x="11" y="12"/>
                  </a:lnTo>
                  <a:lnTo>
                    <a:pt x="11" y="13"/>
                  </a:lnTo>
                  <a:lnTo>
                    <a:pt x="11" y="12"/>
                  </a:lnTo>
                  <a:lnTo>
                    <a:pt x="12" y="13"/>
                  </a:lnTo>
                  <a:lnTo>
                    <a:pt x="13" y="13"/>
                  </a:lnTo>
                  <a:lnTo>
                    <a:pt x="14" y="13"/>
                  </a:lnTo>
                  <a:lnTo>
                    <a:pt x="14" y="14"/>
                  </a:lnTo>
                  <a:lnTo>
                    <a:pt x="14" y="13"/>
                  </a:lnTo>
                  <a:lnTo>
                    <a:pt x="15" y="15"/>
                  </a:lnTo>
                  <a:lnTo>
                    <a:pt x="15" y="16"/>
                  </a:lnTo>
                  <a:lnTo>
                    <a:pt x="15" y="15"/>
                  </a:lnTo>
                  <a:lnTo>
                    <a:pt x="16" y="16"/>
                  </a:lnTo>
                  <a:lnTo>
                    <a:pt x="17" y="17"/>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31" name="Freeform 97">
              <a:extLst>
                <a:ext uri="{FF2B5EF4-FFF2-40B4-BE49-F238E27FC236}">
                  <a16:creationId xmlns:a16="http://schemas.microsoft.com/office/drawing/2014/main" id="{8B2D46DF-1B1F-44C4-9E03-3C846FC05BAB}"/>
                </a:ext>
              </a:extLst>
            </p:cNvPr>
            <p:cNvSpPr>
              <a:spLocks/>
            </p:cNvSpPr>
            <p:nvPr/>
          </p:nvSpPr>
          <p:spPr bwMode="auto">
            <a:xfrm>
              <a:off x="2597689" y="3229541"/>
              <a:ext cx="28569" cy="146051"/>
            </a:xfrm>
            <a:custGeom>
              <a:avLst/>
              <a:gdLst>
                <a:gd name="T0" fmla="*/ 0 w 18"/>
                <a:gd name="T1" fmla="*/ 2147483646 h 186"/>
                <a:gd name="T2" fmla="*/ 2147483646 w 18"/>
                <a:gd name="T3" fmla="*/ 2147483646 h 186"/>
                <a:gd name="T4" fmla="*/ 2147483646 w 18"/>
                <a:gd name="T5" fmla="*/ 2147483646 h 186"/>
                <a:gd name="T6" fmla="*/ 2147483646 w 18"/>
                <a:gd name="T7" fmla="*/ 2147483646 h 186"/>
                <a:gd name="T8" fmla="*/ 2147483646 w 18"/>
                <a:gd name="T9" fmla="*/ 2147483646 h 186"/>
                <a:gd name="T10" fmla="*/ 2147483646 w 18"/>
                <a:gd name="T11" fmla="*/ 2147483646 h 186"/>
                <a:gd name="T12" fmla="*/ 2147483646 w 18"/>
                <a:gd name="T13" fmla="*/ 2147483646 h 186"/>
                <a:gd name="T14" fmla="*/ 2147483646 w 18"/>
                <a:gd name="T15" fmla="*/ 2147483646 h 186"/>
                <a:gd name="T16" fmla="*/ 2147483646 w 18"/>
                <a:gd name="T17" fmla="*/ 2147483646 h 186"/>
                <a:gd name="T18" fmla="*/ 2147483646 w 18"/>
                <a:gd name="T19" fmla="*/ 2147483646 h 186"/>
                <a:gd name="T20" fmla="*/ 2147483646 w 18"/>
                <a:gd name="T21" fmla="*/ 2147483646 h 186"/>
                <a:gd name="T22" fmla="*/ 2147483646 w 18"/>
                <a:gd name="T23" fmla="*/ 2147483646 h 186"/>
                <a:gd name="T24" fmla="*/ 2147483646 w 18"/>
                <a:gd name="T25" fmla="*/ 2147483646 h 186"/>
                <a:gd name="T26" fmla="*/ 2147483646 w 18"/>
                <a:gd name="T27" fmla="*/ 2147483646 h 186"/>
                <a:gd name="T28" fmla="*/ 2147483646 w 18"/>
                <a:gd name="T29" fmla="*/ 2147483646 h 186"/>
                <a:gd name="T30" fmla="*/ 2147483646 w 18"/>
                <a:gd name="T31" fmla="*/ 2147483646 h 186"/>
                <a:gd name="T32" fmla="*/ 2147483646 w 18"/>
                <a:gd name="T33" fmla="*/ 2147483646 h 186"/>
                <a:gd name="T34" fmla="*/ 2147483646 w 18"/>
                <a:gd name="T35" fmla="*/ 2147483646 h 186"/>
                <a:gd name="T36" fmla="*/ 2147483646 w 18"/>
                <a:gd name="T37" fmla="*/ 2147483646 h 186"/>
                <a:gd name="T38" fmla="*/ 2147483646 w 18"/>
                <a:gd name="T39" fmla="*/ 2147483646 h 186"/>
                <a:gd name="T40" fmla="*/ 2147483646 w 18"/>
                <a:gd name="T41" fmla="*/ 2147483646 h 186"/>
                <a:gd name="T42" fmla="*/ 2147483646 w 18"/>
                <a:gd name="T43" fmla="*/ 2147483646 h 186"/>
                <a:gd name="T44" fmla="*/ 2147483646 w 18"/>
                <a:gd name="T45" fmla="*/ 2147483646 h 186"/>
                <a:gd name="T46" fmla="*/ 2147483646 w 18"/>
                <a:gd name="T47" fmla="*/ 2147483646 h 186"/>
                <a:gd name="T48" fmla="*/ 2147483646 w 18"/>
                <a:gd name="T49" fmla="*/ 2147483646 h 186"/>
                <a:gd name="T50" fmla="*/ 2147483646 w 18"/>
                <a:gd name="T51" fmla="*/ 2147483646 h 186"/>
                <a:gd name="T52" fmla="*/ 2147483646 w 18"/>
                <a:gd name="T53" fmla="*/ 2147483646 h 186"/>
                <a:gd name="T54" fmla="*/ 2147483646 w 18"/>
                <a:gd name="T55" fmla="*/ 2147483646 h 186"/>
                <a:gd name="T56" fmla="*/ 2147483646 w 18"/>
                <a:gd name="T57" fmla="*/ 2147483646 h 186"/>
                <a:gd name="T58" fmla="*/ 2147483646 w 18"/>
                <a:gd name="T59" fmla="*/ 2147483646 h 186"/>
                <a:gd name="T60" fmla="*/ 2147483646 w 18"/>
                <a:gd name="T61" fmla="*/ 2147483646 h 186"/>
                <a:gd name="T62" fmla="*/ 2147483646 w 18"/>
                <a:gd name="T63" fmla="*/ 2147483646 h 186"/>
                <a:gd name="T64" fmla="*/ 2147483646 w 18"/>
                <a:gd name="T65" fmla="*/ 2147483646 h 186"/>
                <a:gd name="T66" fmla="*/ 2147483646 w 18"/>
                <a:gd name="T67" fmla="*/ 2147483646 h 186"/>
                <a:gd name="T68" fmla="*/ 2147483646 w 18"/>
                <a:gd name="T69" fmla="*/ 2147483646 h 186"/>
                <a:gd name="T70" fmla="*/ 2147483646 w 18"/>
                <a:gd name="T71" fmla="*/ 2147483646 h 186"/>
                <a:gd name="T72" fmla="*/ 2147483646 w 18"/>
                <a:gd name="T73" fmla="*/ 2147483646 h 186"/>
                <a:gd name="T74" fmla="*/ 2147483646 w 18"/>
                <a:gd name="T75" fmla="*/ 2147483646 h 186"/>
                <a:gd name="T76" fmla="*/ 2147483646 w 18"/>
                <a:gd name="T77" fmla="*/ 2147483646 h 186"/>
                <a:gd name="T78" fmla="*/ 2147483646 w 18"/>
                <a:gd name="T79" fmla="*/ 2147483646 h 186"/>
                <a:gd name="T80" fmla="*/ 2147483646 w 18"/>
                <a:gd name="T81" fmla="*/ 2147483646 h 186"/>
                <a:gd name="T82" fmla="*/ 2147483646 w 18"/>
                <a:gd name="T83" fmla="*/ 2147483646 h 186"/>
                <a:gd name="T84" fmla="*/ 2147483646 w 18"/>
                <a:gd name="T85" fmla="*/ 2147483646 h 186"/>
                <a:gd name="T86" fmla="*/ 2147483646 w 18"/>
                <a:gd name="T87" fmla="*/ 2147483646 h 186"/>
                <a:gd name="T88" fmla="*/ 2147483646 w 18"/>
                <a:gd name="T89" fmla="*/ 2147483646 h 186"/>
                <a:gd name="T90" fmla="*/ 2147483646 w 18"/>
                <a:gd name="T91" fmla="*/ 2147483646 h 186"/>
                <a:gd name="T92" fmla="*/ 2147483646 w 18"/>
                <a:gd name="T93" fmla="*/ 2147483646 h 186"/>
                <a:gd name="T94" fmla="*/ 2147483646 w 18"/>
                <a:gd name="T95" fmla="*/ 2147483646 h 186"/>
                <a:gd name="T96" fmla="*/ 2147483646 w 18"/>
                <a:gd name="T97" fmla="*/ 2147483646 h 186"/>
                <a:gd name="T98" fmla="*/ 2147483646 w 18"/>
                <a:gd name="T99" fmla="*/ 0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6">
                  <a:moveTo>
                    <a:pt x="0" y="168"/>
                  </a:moveTo>
                  <a:lnTo>
                    <a:pt x="1" y="170"/>
                  </a:lnTo>
                  <a:lnTo>
                    <a:pt x="1" y="169"/>
                  </a:lnTo>
                  <a:lnTo>
                    <a:pt x="2" y="170"/>
                  </a:lnTo>
                  <a:lnTo>
                    <a:pt x="2" y="169"/>
                  </a:lnTo>
                  <a:lnTo>
                    <a:pt x="2" y="171"/>
                  </a:lnTo>
                  <a:lnTo>
                    <a:pt x="3" y="171"/>
                  </a:lnTo>
                  <a:lnTo>
                    <a:pt x="3" y="172"/>
                  </a:lnTo>
                  <a:lnTo>
                    <a:pt x="4" y="172"/>
                  </a:lnTo>
                  <a:lnTo>
                    <a:pt x="4" y="173"/>
                  </a:lnTo>
                  <a:lnTo>
                    <a:pt x="4" y="174"/>
                  </a:lnTo>
                  <a:lnTo>
                    <a:pt x="5" y="175"/>
                  </a:lnTo>
                  <a:lnTo>
                    <a:pt x="5" y="174"/>
                  </a:lnTo>
                  <a:lnTo>
                    <a:pt x="5" y="175"/>
                  </a:lnTo>
                  <a:lnTo>
                    <a:pt x="6" y="176"/>
                  </a:lnTo>
                  <a:lnTo>
                    <a:pt x="6" y="178"/>
                  </a:lnTo>
                  <a:lnTo>
                    <a:pt x="7" y="177"/>
                  </a:lnTo>
                  <a:lnTo>
                    <a:pt x="7" y="179"/>
                  </a:lnTo>
                  <a:lnTo>
                    <a:pt x="8" y="179"/>
                  </a:lnTo>
                  <a:lnTo>
                    <a:pt x="8" y="180"/>
                  </a:lnTo>
                  <a:lnTo>
                    <a:pt x="8" y="183"/>
                  </a:lnTo>
                  <a:lnTo>
                    <a:pt x="9" y="182"/>
                  </a:lnTo>
                  <a:lnTo>
                    <a:pt x="9" y="181"/>
                  </a:lnTo>
                  <a:lnTo>
                    <a:pt x="10" y="184"/>
                  </a:lnTo>
                  <a:lnTo>
                    <a:pt x="10" y="185"/>
                  </a:lnTo>
                  <a:lnTo>
                    <a:pt x="11" y="185"/>
                  </a:lnTo>
                  <a:lnTo>
                    <a:pt x="11" y="186"/>
                  </a:lnTo>
                  <a:lnTo>
                    <a:pt x="12" y="184"/>
                  </a:lnTo>
                  <a:lnTo>
                    <a:pt x="12" y="183"/>
                  </a:lnTo>
                  <a:lnTo>
                    <a:pt x="13" y="181"/>
                  </a:lnTo>
                  <a:lnTo>
                    <a:pt x="13" y="177"/>
                  </a:lnTo>
                  <a:lnTo>
                    <a:pt x="13" y="172"/>
                  </a:lnTo>
                  <a:lnTo>
                    <a:pt x="14" y="165"/>
                  </a:lnTo>
                  <a:lnTo>
                    <a:pt x="14" y="157"/>
                  </a:lnTo>
                  <a:lnTo>
                    <a:pt x="14" y="146"/>
                  </a:lnTo>
                  <a:lnTo>
                    <a:pt x="15" y="134"/>
                  </a:lnTo>
                  <a:lnTo>
                    <a:pt x="15" y="119"/>
                  </a:lnTo>
                  <a:lnTo>
                    <a:pt x="15" y="106"/>
                  </a:lnTo>
                  <a:lnTo>
                    <a:pt x="16" y="89"/>
                  </a:lnTo>
                  <a:lnTo>
                    <a:pt x="16" y="73"/>
                  </a:lnTo>
                  <a:lnTo>
                    <a:pt x="16" y="57"/>
                  </a:lnTo>
                  <a:lnTo>
                    <a:pt x="17" y="41"/>
                  </a:lnTo>
                  <a:lnTo>
                    <a:pt x="17" y="27"/>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32" name="Freeform 98">
              <a:extLst>
                <a:ext uri="{FF2B5EF4-FFF2-40B4-BE49-F238E27FC236}">
                  <a16:creationId xmlns:a16="http://schemas.microsoft.com/office/drawing/2014/main" id="{63B44A80-9BD1-4B8E-8AB8-6F7D56A88777}"/>
                </a:ext>
              </a:extLst>
            </p:cNvPr>
            <p:cNvSpPr>
              <a:spLocks/>
            </p:cNvSpPr>
            <p:nvPr/>
          </p:nvSpPr>
          <p:spPr bwMode="auto">
            <a:xfrm>
              <a:off x="2626258" y="3207555"/>
              <a:ext cx="28569" cy="103649"/>
            </a:xfrm>
            <a:custGeom>
              <a:avLst/>
              <a:gdLst>
                <a:gd name="T0" fmla="*/ 0 w 18"/>
                <a:gd name="T1" fmla="*/ 2147483646 h 132"/>
                <a:gd name="T2" fmla="*/ 0 w 18"/>
                <a:gd name="T3" fmla="*/ 2147483646 h 132"/>
                <a:gd name="T4" fmla="*/ 2147483646 w 18"/>
                <a:gd name="T5" fmla="*/ 2147483646 h 132"/>
                <a:gd name="T6" fmla="*/ 2147483646 w 18"/>
                <a:gd name="T7" fmla="*/ 2147483646 h 132"/>
                <a:gd name="T8" fmla="*/ 2147483646 w 18"/>
                <a:gd name="T9" fmla="*/ 2147483646 h 132"/>
                <a:gd name="T10" fmla="*/ 2147483646 w 18"/>
                <a:gd name="T11" fmla="*/ 0 h 132"/>
                <a:gd name="T12" fmla="*/ 2147483646 w 18"/>
                <a:gd name="T13" fmla="*/ 0 h 132"/>
                <a:gd name="T14" fmla="*/ 2147483646 w 18"/>
                <a:gd name="T15" fmla="*/ 2147483646 h 132"/>
                <a:gd name="T16" fmla="*/ 2147483646 w 18"/>
                <a:gd name="T17" fmla="*/ 2147483646 h 132"/>
                <a:gd name="T18" fmla="*/ 2147483646 w 18"/>
                <a:gd name="T19" fmla="*/ 2147483646 h 132"/>
                <a:gd name="T20" fmla="*/ 2147483646 w 18"/>
                <a:gd name="T21" fmla="*/ 2147483646 h 132"/>
                <a:gd name="T22" fmla="*/ 2147483646 w 18"/>
                <a:gd name="T23" fmla="*/ 2147483646 h 132"/>
                <a:gd name="T24" fmla="*/ 2147483646 w 18"/>
                <a:gd name="T25" fmla="*/ 2147483646 h 132"/>
                <a:gd name="T26" fmla="*/ 2147483646 w 18"/>
                <a:gd name="T27" fmla="*/ 2147483646 h 132"/>
                <a:gd name="T28" fmla="*/ 2147483646 w 18"/>
                <a:gd name="T29" fmla="*/ 2147483646 h 132"/>
                <a:gd name="T30" fmla="*/ 2147483646 w 18"/>
                <a:gd name="T31" fmla="*/ 2147483646 h 132"/>
                <a:gd name="T32" fmla="*/ 2147483646 w 18"/>
                <a:gd name="T33" fmla="*/ 2147483646 h 132"/>
                <a:gd name="T34" fmla="*/ 2147483646 w 18"/>
                <a:gd name="T35" fmla="*/ 2147483646 h 132"/>
                <a:gd name="T36" fmla="*/ 2147483646 w 18"/>
                <a:gd name="T37" fmla="*/ 2147483646 h 132"/>
                <a:gd name="T38" fmla="*/ 2147483646 w 18"/>
                <a:gd name="T39" fmla="*/ 2147483646 h 132"/>
                <a:gd name="T40" fmla="*/ 2147483646 w 18"/>
                <a:gd name="T41" fmla="*/ 2147483646 h 132"/>
                <a:gd name="T42" fmla="*/ 2147483646 w 18"/>
                <a:gd name="T43" fmla="*/ 2147483646 h 132"/>
                <a:gd name="T44" fmla="*/ 2147483646 w 18"/>
                <a:gd name="T45" fmla="*/ 2147483646 h 132"/>
                <a:gd name="T46" fmla="*/ 2147483646 w 18"/>
                <a:gd name="T47" fmla="*/ 2147483646 h 132"/>
                <a:gd name="T48" fmla="*/ 2147483646 w 18"/>
                <a:gd name="T49" fmla="*/ 2147483646 h 132"/>
                <a:gd name="T50" fmla="*/ 2147483646 w 18"/>
                <a:gd name="T51" fmla="*/ 2147483646 h 132"/>
                <a:gd name="T52" fmla="*/ 2147483646 w 18"/>
                <a:gd name="T53" fmla="*/ 2147483646 h 132"/>
                <a:gd name="T54" fmla="*/ 2147483646 w 18"/>
                <a:gd name="T55" fmla="*/ 2147483646 h 132"/>
                <a:gd name="T56" fmla="*/ 2147483646 w 18"/>
                <a:gd name="T57" fmla="*/ 2147483646 h 132"/>
                <a:gd name="T58" fmla="*/ 2147483646 w 18"/>
                <a:gd name="T59" fmla="*/ 2147483646 h 132"/>
                <a:gd name="T60" fmla="*/ 2147483646 w 18"/>
                <a:gd name="T61" fmla="*/ 2147483646 h 132"/>
                <a:gd name="T62" fmla="*/ 2147483646 w 18"/>
                <a:gd name="T63" fmla="*/ 2147483646 h 132"/>
                <a:gd name="T64" fmla="*/ 2147483646 w 18"/>
                <a:gd name="T65" fmla="*/ 2147483646 h 132"/>
                <a:gd name="T66" fmla="*/ 2147483646 w 18"/>
                <a:gd name="T67" fmla="*/ 2147483646 h 132"/>
                <a:gd name="T68" fmla="*/ 2147483646 w 18"/>
                <a:gd name="T69" fmla="*/ 2147483646 h 132"/>
                <a:gd name="T70" fmla="*/ 2147483646 w 18"/>
                <a:gd name="T71" fmla="*/ 2147483646 h 132"/>
                <a:gd name="T72" fmla="*/ 2147483646 w 18"/>
                <a:gd name="T73" fmla="*/ 2147483646 h 132"/>
                <a:gd name="T74" fmla="*/ 2147483646 w 18"/>
                <a:gd name="T75" fmla="*/ 2147483646 h 132"/>
                <a:gd name="T76" fmla="*/ 2147483646 w 18"/>
                <a:gd name="T77" fmla="*/ 2147483646 h 132"/>
                <a:gd name="T78" fmla="*/ 2147483646 w 18"/>
                <a:gd name="T79" fmla="*/ 2147483646 h 132"/>
                <a:gd name="T80" fmla="*/ 2147483646 w 18"/>
                <a:gd name="T81" fmla="*/ 2147483646 h 132"/>
                <a:gd name="T82" fmla="*/ 2147483646 w 18"/>
                <a:gd name="T83" fmla="*/ 2147483646 h 132"/>
                <a:gd name="T84" fmla="*/ 2147483646 w 18"/>
                <a:gd name="T85" fmla="*/ 2147483646 h 132"/>
                <a:gd name="T86" fmla="*/ 2147483646 w 18"/>
                <a:gd name="T87" fmla="*/ 2147483646 h 132"/>
                <a:gd name="T88" fmla="*/ 2147483646 w 18"/>
                <a:gd name="T89" fmla="*/ 2147483646 h 132"/>
                <a:gd name="T90" fmla="*/ 2147483646 w 18"/>
                <a:gd name="T91" fmla="*/ 2147483646 h 132"/>
                <a:gd name="T92" fmla="*/ 2147483646 w 18"/>
                <a:gd name="T93" fmla="*/ 2147483646 h 132"/>
                <a:gd name="T94" fmla="*/ 2147483646 w 18"/>
                <a:gd name="T95" fmla="*/ 2147483646 h 132"/>
                <a:gd name="T96" fmla="*/ 2147483646 w 18"/>
                <a:gd name="T97" fmla="*/ 2147483646 h 132"/>
                <a:gd name="T98" fmla="*/ 2147483646 w 18"/>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2">
                  <a:moveTo>
                    <a:pt x="0" y="28"/>
                  </a:moveTo>
                  <a:lnTo>
                    <a:pt x="0" y="19"/>
                  </a:lnTo>
                  <a:lnTo>
                    <a:pt x="1" y="11"/>
                  </a:lnTo>
                  <a:lnTo>
                    <a:pt x="1" y="5"/>
                  </a:lnTo>
                  <a:lnTo>
                    <a:pt x="1" y="2"/>
                  </a:lnTo>
                  <a:lnTo>
                    <a:pt x="2" y="0"/>
                  </a:lnTo>
                  <a:lnTo>
                    <a:pt x="2" y="2"/>
                  </a:lnTo>
                  <a:lnTo>
                    <a:pt x="3" y="5"/>
                  </a:lnTo>
                  <a:lnTo>
                    <a:pt x="3" y="9"/>
                  </a:lnTo>
                  <a:lnTo>
                    <a:pt x="4" y="13"/>
                  </a:lnTo>
                  <a:lnTo>
                    <a:pt x="4" y="20"/>
                  </a:lnTo>
                  <a:lnTo>
                    <a:pt x="4" y="28"/>
                  </a:lnTo>
                  <a:lnTo>
                    <a:pt x="5" y="36"/>
                  </a:lnTo>
                  <a:lnTo>
                    <a:pt x="5" y="42"/>
                  </a:lnTo>
                  <a:lnTo>
                    <a:pt x="5" y="50"/>
                  </a:lnTo>
                  <a:lnTo>
                    <a:pt x="6" y="57"/>
                  </a:lnTo>
                  <a:lnTo>
                    <a:pt x="6" y="64"/>
                  </a:lnTo>
                  <a:lnTo>
                    <a:pt x="6" y="69"/>
                  </a:lnTo>
                  <a:lnTo>
                    <a:pt x="7" y="77"/>
                  </a:lnTo>
                  <a:lnTo>
                    <a:pt x="7" y="83"/>
                  </a:lnTo>
                  <a:lnTo>
                    <a:pt x="7" y="88"/>
                  </a:lnTo>
                  <a:lnTo>
                    <a:pt x="8" y="93"/>
                  </a:lnTo>
                  <a:lnTo>
                    <a:pt x="8" y="99"/>
                  </a:lnTo>
                  <a:lnTo>
                    <a:pt x="9" y="102"/>
                  </a:lnTo>
                  <a:lnTo>
                    <a:pt x="9" y="105"/>
                  </a:lnTo>
                  <a:lnTo>
                    <a:pt x="9" y="109"/>
                  </a:lnTo>
                  <a:lnTo>
                    <a:pt x="10" y="111"/>
                  </a:lnTo>
                  <a:lnTo>
                    <a:pt x="10" y="113"/>
                  </a:lnTo>
                  <a:lnTo>
                    <a:pt x="10" y="117"/>
                  </a:lnTo>
                  <a:lnTo>
                    <a:pt x="11" y="118"/>
                  </a:lnTo>
                  <a:lnTo>
                    <a:pt x="11" y="119"/>
                  </a:lnTo>
                  <a:lnTo>
                    <a:pt x="11" y="120"/>
                  </a:lnTo>
                  <a:lnTo>
                    <a:pt x="12" y="122"/>
                  </a:lnTo>
                  <a:lnTo>
                    <a:pt x="12" y="121"/>
                  </a:lnTo>
                  <a:lnTo>
                    <a:pt x="13" y="121"/>
                  </a:lnTo>
                  <a:lnTo>
                    <a:pt x="13" y="122"/>
                  </a:lnTo>
                  <a:lnTo>
                    <a:pt x="14" y="122"/>
                  </a:lnTo>
                  <a:lnTo>
                    <a:pt x="14" y="123"/>
                  </a:lnTo>
                  <a:lnTo>
                    <a:pt x="14" y="122"/>
                  </a:lnTo>
                  <a:lnTo>
                    <a:pt x="15" y="121"/>
                  </a:lnTo>
                  <a:lnTo>
                    <a:pt x="15" y="122"/>
                  </a:lnTo>
                  <a:lnTo>
                    <a:pt x="16" y="124"/>
                  </a:lnTo>
                  <a:lnTo>
                    <a:pt x="16" y="125"/>
                  </a:lnTo>
                  <a:lnTo>
                    <a:pt x="17" y="128"/>
                  </a:lnTo>
                  <a:lnTo>
                    <a:pt x="17" y="130"/>
                  </a:lnTo>
                  <a:lnTo>
                    <a:pt x="18"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33" name="Freeform 99">
              <a:extLst>
                <a:ext uri="{FF2B5EF4-FFF2-40B4-BE49-F238E27FC236}">
                  <a16:creationId xmlns:a16="http://schemas.microsoft.com/office/drawing/2014/main" id="{6F2B2A18-C3BE-4AD6-B048-C2F8BBD8DD3D}"/>
                </a:ext>
              </a:extLst>
            </p:cNvPr>
            <p:cNvSpPr>
              <a:spLocks/>
            </p:cNvSpPr>
            <p:nvPr/>
          </p:nvSpPr>
          <p:spPr bwMode="auto">
            <a:xfrm>
              <a:off x="2654828" y="3309634"/>
              <a:ext cx="26983" cy="29839"/>
            </a:xfrm>
            <a:custGeom>
              <a:avLst/>
              <a:gdLst>
                <a:gd name="T0" fmla="*/ 0 w 17"/>
                <a:gd name="T1" fmla="*/ 2147483646 h 38"/>
                <a:gd name="T2" fmla="*/ 0 w 17"/>
                <a:gd name="T3" fmla="*/ 2147483646 h 38"/>
                <a:gd name="T4" fmla="*/ 0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0 h 38"/>
                <a:gd name="T54" fmla="*/ 2147483646 w 17"/>
                <a:gd name="T55" fmla="*/ 0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2"/>
                  </a:moveTo>
                  <a:lnTo>
                    <a:pt x="0" y="4"/>
                  </a:lnTo>
                  <a:lnTo>
                    <a:pt x="0" y="7"/>
                  </a:lnTo>
                  <a:lnTo>
                    <a:pt x="1" y="9"/>
                  </a:lnTo>
                  <a:lnTo>
                    <a:pt x="1" y="11"/>
                  </a:lnTo>
                  <a:lnTo>
                    <a:pt x="2" y="13"/>
                  </a:lnTo>
                  <a:lnTo>
                    <a:pt x="2" y="14"/>
                  </a:lnTo>
                  <a:lnTo>
                    <a:pt x="3" y="15"/>
                  </a:lnTo>
                  <a:lnTo>
                    <a:pt x="3" y="13"/>
                  </a:lnTo>
                  <a:lnTo>
                    <a:pt x="3" y="12"/>
                  </a:lnTo>
                  <a:lnTo>
                    <a:pt x="4" y="13"/>
                  </a:lnTo>
                  <a:lnTo>
                    <a:pt x="4" y="12"/>
                  </a:lnTo>
                  <a:lnTo>
                    <a:pt x="4" y="11"/>
                  </a:lnTo>
                  <a:lnTo>
                    <a:pt x="5" y="9"/>
                  </a:lnTo>
                  <a:lnTo>
                    <a:pt x="5" y="7"/>
                  </a:lnTo>
                  <a:lnTo>
                    <a:pt x="6" y="6"/>
                  </a:lnTo>
                  <a:lnTo>
                    <a:pt x="6" y="5"/>
                  </a:lnTo>
                  <a:lnTo>
                    <a:pt x="7" y="4"/>
                  </a:lnTo>
                  <a:lnTo>
                    <a:pt x="7" y="3"/>
                  </a:lnTo>
                  <a:lnTo>
                    <a:pt x="7" y="2"/>
                  </a:lnTo>
                  <a:lnTo>
                    <a:pt x="8" y="2"/>
                  </a:lnTo>
                  <a:lnTo>
                    <a:pt x="8" y="1"/>
                  </a:lnTo>
                  <a:lnTo>
                    <a:pt x="9" y="0"/>
                  </a:lnTo>
                  <a:lnTo>
                    <a:pt x="9" y="2"/>
                  </a:lnTo>
                  <a:lnTo>
                    <a:pt x="10" y="1"/>
                  </a:lnTo>
                  <a:lnTo>
                    <a:pt x="10" y="3"/>
                  </a:lnTo>
                  <a:lnTo>
                    <a:pt x="11" y="4"/>
                  </a:lnTo>
                  <a:lnTo>
                    <a:pt x="11" y="6"/>
                  </a:lnTo>
                  <a:lnTo>
                    <a:pt x="11" y="7"/>
                  </a:lnTo>
                  <a:lnTo>
                    <a:pt x="12" y="9"/>
                  </a:lnTo>
                  <a:lnTo>
                    <a:pt x="12" y="10"/>
                  </a:lnTo>
                  <a:lnTo>
                    <a:pt x="12" y="13"/>
                  </a:lnTo>
                  <a:lnTo>
                    <a:pt x="13" y="13"/>
                  </a:lnTo>
                  <a:lnTo>
                    <a:pt x="13" y="16"/>
                  </a:lnTo>
                  <a:lnTo>
                    <a:pt x="13" y="18"/>
                  </a:lnTo>
                  <a:lnTo>
                    <a:pt x="14" y="21"/>
                  </a:lnTo>
                  <a:lnTo>
                    <a:pt x="14" y="23"/>
                  </a:lnTo>
                  <a:lnTo>
                    <a:pt x="14" y="25"/>
                  </a:lnTo>
                  <a:lnTo>
                    <a:pt x="15" y="27"/>
                  </a:lnTo>
                  <a:lnTo>
                    <a:pt x="15" y="29"/>
                  </a:lnTo>
                  <a:lnTo>
                    <a:pt x="16" y="31"/>
                  </a:lnTo>
                  <a:lnTo>
                    <a:pt x="16" y="33"/>
                  </a:lnTo>
                  <a:lnTo>
                    <a:pt x="16" y="35"/>
                  </a:lnTo>
                  <a:lnTo>
                    <a:pt x="17" y="37"/>
                  </a:lnTo>
                  <a:lnTo>
                    <a:pt x="17"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34" name="Freeform 100">
              <a:extLst>
                <a:ext uri="{FF2B5EF4-FFF2-40B4-BE49-F238E27FC236}">
                  <a16:creationId xmlns:a16="http://schemas.microsoft.com/office/drawing/2014/main" id="{E57CF2E2-574E-4233-9D05-0D19A47D23BE}"/>
                </a:ext>
              </a:extLst>
            </p:cNvPr>
            <p:cNvSpPr>
              <a:spLocks/>
            </p:cNvSpPr>
            <p:nvPr/>
          </p:nvSpPr>
          <p:spPr bwMode="auto">
            <a:xfrm>
              <a:off x="2681811" y="3339472"/>
              <a:ext cx="26983" cy="21987"/>
            </a:xfrm>
            <a:custGeom>
              <a:avLst/>
              <a:gdLst>
                <a:gd name="T0" fmla="*/ 0 w 17"/>
                <a:gd name="T1" fmla="*/ 0 h 28"/>
                <a:gd name="T2" fmla="*/ 0 w 17"/>
                <a:gd name="T3" fmla="*/ 2147483646 h 28"/>
                <a:gd name="T4" fmla="*/ 2147483646 w 17"/>
                <a:gd name="T5" fmla="*/ 2147483646 h 28"/>
                <a:gd name="T6" fmla="*/ 2147483646 w 17"/>
                <a:gd name="T7" fmla="*/ 2147483646 h 28"/>
                <a:gd name="T8" fmla="*/ 2147483646 w 17"/>
                <a:gd name="T9" fmla="*/ 2147483646 h 28"/>
                <a:gd name="T10" fmla="*/ 2147483646 w 17"/>
                <a:gd name="T11" fmla="*/ 2147483646 h 28"/>
                <a:gd name="T12" fmla="*/ 2147483646 w 17"/>
                <a:gd name="T13" fmla="*/ 2147483646 h 28"/>
                <a:gd name="T14" fmla="*/ 2147483646 w 17"/>
                <a:gd name="T15" fmla="*/ 2147483646 h 28"/>
                <a:gd name="T16" fmla="*/ 2147483646 w 17"/>
                <a:gd name="T17" fmla="*/ 2147483646 h 28"/>
                <a:gd name="T18" fmla="*/ 2147483646 w 17"/>
                <a:gd name="T19" fmla="*/ 2147483646 h 28"/>
                <a:gd name="T20" fmla="*/ 2147483646 w 17"/>
                <a:gd name="T21" fmla="*/ 2147483646 h 28"/>
                <a:gd name="T22" fmla="*/ 2147483646 w 17"/>
                <a:gd name="T23" fmla="*/ 2147483646 h 28"/>
                <a:gd name="T24" fmla="*/ 2147483646 w 17"/>
                <a:gd name="T25" fmla="*/ 2147483646 h 28"/>
                <a:gd name="T26" fmla="*/ 2147483646 w 17"/>
                <a:gd name="T27" fmla="*/ 2147483646 h 28"/>
                <a:gd name="T28" fmla="*/ 2147483646 w 17"/>
                <a:gd name="T29" fmla="*/ 2147483646 h 28"/>
                <a:gd name="T30" fmla="*/ 2147483646 w 17"/>
                <a:gd name="T31" fmla="*/ 2147483646 h 28"/>
                <a:gd name="T32" fmla="*/ 2147483646 w 17"/>
                <a:gd name="T33" fmla="*/ 2147483646 h 28"/>
                <a:gd name="T34" fmla="*/ 2147483646 w 17"/>
                <a:gd name="T35" fmla="*/ 2147483646 h 28"/>
                <a:gd name="T36" fmla="*/ 2147483646 w 17"/>
                <a:gd name="T37" fmla="*/ 2147483646 h 28"/>
                <a:gd name="T38" fmla="*/ 2147483646 w 17"/>
                <a:gd name="T39" fmla="*/ 2147483646 h 28"/>
                <a:gd name="T40" fmla="*/ 2147483646 w 17"/>
                <a:gd name="T41" fmla="*/ 2147483646 h 28"/>
                <a:gd name="T42" fmla="*/ 2147483646 w 17"/>
                <a:gd name="T43" fmla="*/ 2147483646 h 28"/>
                <a:gd name="T44" fmla="*/ 2147483646 w 17"/>
                <a:gd name="T45" fmla="*/ 2147483646 h 28"/>
                <a:gd name="T46" fmla="*/ 2147483646 w 17"/>
                <a:gd name="T47" fmla="*/ 2147483646 h 28"/>
                <a:gd name="T48" fmla="*/ 2147483646 w 17"/>
                <a:gd name="T49" fmla="*/ 2147483646 h 28"/>
                <a:gd name="T50" fmla="*/ 2147483646 w 17"/>
                <a:gd name="T51" fmla="*/ 2147483646 h 28"/>
                <a:gd name="T52" fmla="*/ 2147483646 w 17"/>
                <a:gd name="T53" fmla="*/ 2147483646 h 28"/>
                <a:gd name="T54" fmla="*/ 2147483646 w 17"/>
                <a:gd name="T55" fmla="*/ 2147483646 h 28"/>
                <a:gd name="T56" fmla="*/ 2147483646 w 17"/>
                <a:gd name="T57" fmla="*/ 2147483646 h 28"/>
                <a:gd name="T58" fmla="*/ 2147483646 w 17"/>
                <a:gd name="T59" fmla="*/ 2147483646 h 28"/>
                <a:gd name="T60" fmla="*/ 2147483646 w 17"/>
                <a:gd name="T61" fmla="*/ 2147483646 h 28"/>
                <a:gd name="T62" fmla="*/ 2147483646 w 17"/>
                <a:gd name="T63" fmla="*/ 2147483646 h 28"/>
                <a:gd name="T64" fmla="*/ 2147483646 w 17"/>
                <a:gd name="T65" fmla="*/ 2147483646 h 28"/>
                <a:gd name="T66" fmla="*/ 2147483646 w 17"/>
                <a:gd name="T67" fmla="*/ 2147483646 h 28"/>
                <a:gd name="T68" fmla="*/ 2147483646 w 17"/>
                <a:gd name="T69" fmla="*/ 2147483646 h 28"/>
                <a:gd name="T70" fmla="*/ 2147483646 w 17"/>
                <a:gd name="T71" fmla="*/ 2147483646 h 28"/>
                <a:gd name="T72" fmla="*/ 2147483646 w 17"/>
                <a:gd name="T73" fmla="*/ 2147483646 h 28"/>
                <a:gd name="T74" fmla="*/ 2147483646 w 17"/>
                <a:gd name="T75" fmla="*/ 2147483646 h 28"/>
                <a:gd name="T76" fmla="*/ 2147483646 w 17"/>
                <a:gd name="T77" fmla="*/ 2147483646 h 28"/>
                <a:gd name="T78" fmla="*/ 2147483646 w 17"/>
                <a:gd name="T79" fmla="*/ 2147483646 h 28"/>
                <a:gd name="T80" fmla="*/ 2147483646 w 17"/>
                <a:gd name="T81" fmla="*/ 2147483646 h 28"/>
                <a:gd name="T82" fmla="*/ 2147483646 w 17"/>
                <a:gd name="T83" fmla="*/ 2147483646 h 28"/>
                <a:gd name="T84" fmla="*/ 2147483646 w 17"/>
                <a:gd name="T85" fmla="*/ 2147483646 h 28"/>
                <a:gd name="T86" fmla="*/ 2147483646 w 17"/>
                <a:gd name="T87" fmla="*/ 2147483646 h 28"/>
                <a:gd name="T88" fmla="*/ 2147483646 w 17"/>
                <a:gd name="T89" fmla="*/ 2147483646 h 28"/>
                <a:gd name="T90" fmla="*/ 2147483646 w 17"/>
                <a:gd name="T91" fmla="*/ 2147483646 h 28"/>
                <a:gd name="T92" fmla="*/ 2147483646 w 17"/>
                <a:gd name="T93" fmla="*/ 2147483646 h 28"/>
                <a:gd name="T94" fmla="*/ 2147483646 w 17"/>
                <a:gd name="T95" fmla="*/ 2147483646 h 28"/>
                <a:gd name="T96" fmla="*/ 2147483646 w 17"/>
                <a:gd name="T97" fmla="*/ 2147483646 h 28"/>
                <a:gd name="T98" fmla="*/ 2147483646 w 17"/>
                <a:gd name="T99" fmla="*/ 2147483646 h 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8">
                  <a:moveTo>
                    <a:pt x="0" y="0"/>
                  </a:moveTo>
                  <a:lnTo>
                    <a:pt x="0" y="2"/>
                  </a:lnTo>
                  <a:lnTo>
                    <a:pt x="1" y="3"/>
                  </a:lnTo>
                  <a:lnTo>
                    <a:pt x="1" y="5"/>
                  </a:lnTo>
                  <a:lnTo>
                    <a:pt x="1" y="7"/>
                  </a:lnTo>
                  <a:lnTo>
                    <a:pt x="2" y="8"/>
                  </a:lnTo>
                  <a:lnTo>
                    <a:pt x="3" y="10"/>
                  </a:lnTo>
                  <a:lnTo>
                    <a:pt x="3" y="12"/>
                  </a:lnTo>
                  <a:lnTo>
                    <a:pt x="4" y="13"/>
                  </a:lnTo>
                  <a:lnTo>
                    <a:pt x="4" y="14"/>
                  </a:lnTo>
                  <a:lnTo>
                    <a:pt x="4" y="15"/>
                  </a:lnTo>
                  <a:lnTo>
                    <a:pt x="5" y="15"/>
                  </a:lnTo>
                  <a:lnTo>
                    <a:pt x="5" y="17"/>
                  </a:lnTo>
                  <a:lnTo>
                    <a:pt x="6" y="19"/>
                  </a:lnTo>
                  <a:lnTo>
                    <a:pt x="6" y="18"/>
                  </a:lnTo>
                  <a:lnTo>
                    <a:pt x="6" y="19"/>
                  </a:lnTo>
                  <a:lnTo>
                    <a:pt x="7" y="20"/>
                  </a:lnTo>
                  <a:lnTo>
                    <a:pt x="8" y="21"/>
                  </a:lnTo>
                  <a:lnTo>
                    <a:pt x="8" y="22"/>
                  </a:lnTo>
                  <a:lnTo>
                    <a:pt x="9" y="23"/>
                  </a:lnTo>
                  <a:lnTo>
                    <a:pt x="10" y="24"/>
                  </a:lnTo>
                  <a:lnTo>
                    <a:pt x="11" y="24"/>
                  </a:lnTo>
                  <a:lnTo>
                    <a:pt x="11" y="26"/>
                  </a:lnTo>
                  <a:lnTo>
                    <a:pt x="11" y="25"/>
                  </a:lnTo>
                  <a:lnTo>
                    <a:pt x="12" y="25"/>
                  </a:lnTo>
                  <a:lnTo>
                    <a:pt x="13" y="25"/>
                  </a:lnTo>
                  <a:lnTo>
                    <a:pt x="13" y="26"/>
                  </a:lnTo>
                  <a:lnTo>
                    <a:pt x="14" y="26"/>
                  </a:lnTo>
                  <a:lnTo>
                    <a:pt x="15" y="27"/>
                  </a:lnTo>
                  <a:lnTo>
                    <a:pt x="15" y="26"/>
                  </a:lnTo>
                  <a:lnTo>
                    <a:pt x="15" y="27"/>
                  </a:lnTo>
                  <a:lnTo>
                    <a:pt x="16" y="26"/>
                  </a:lnTo>
                  <a:lnTo>
                    <a:pt x="17" y="26"/>
                  </a:lnTo>
                  <a:lnTo>
                    <a:pt x="17" y="27"/>
                  </a:lnTo>
                  <a:lnTo>
                    <a:pt x="17" y="28"/>
                  </a:lnTo>
                  <a:lnTo>
                    <a:pt x="17" y="2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35" name="Freeform 101">
              <a:extLst>
                <a:ext uri="{FF2B5EF4-FFF2-40B4-BE49-F238E27FC236}">
                  <a16:creationId xmlns:a16="http://schemas.microsoft.com/office/drawing/2014/main" id="{3DD2F8DC-02FE-4E10-A611-85D7D88D780C}"/>
                </a:ext>
              </a:extLst>
            </p:cNvPr>
            <p:cNvSpPr>
              <a:spLocks/>
            </p:cNvSpPr>
            <p:nvPr/>
          </p:nvSpPr>
          <p:spPr bwMode="auto">
            <a:xfrm>
              <a:off x="2708792" y="3315916"/>
              <a:ext cx="28569" cy="59677"/>
            </a:xfrm>
            <a:custGeom>
              <a:avLst/>
              <a:gdLst>
                <a:gd name="T0" fmla="*/ 0 w 18"/>
                <a:gd name="T1" fmla="*/ 2147483646 h 76"/>
                <a:gd name="T2" fmla="*/ 2147483646 w 18"/>
                <a:gd name="T3" fmla="*/ 2147483646 h 76"/>
                <a:gd name="T4" fmla="*/ 2147483646 w 18"/>
                <a:gd name="T5" fmla="*/ 2147483646 h 76"/>
                <a:gd name="T6" fmla="*/ 2147483646 w 18"/>
                <a:gd name="T7" fmla="*/ 2147483646 h 76"/>
                <a:gd name="T8" fmla="*/ 2147483646 w 18"/>
                <a:gd name="T9" fmla="*/ 2147483646 h 76"/>
                <a:gd name="T10" fmla="*/ 2147483646 w 18"/>
                <a:gd name="T11" fmla="*/ 2147483646 h 76"/>
                <a:gd name="T12" fmla="*/ 2147483646 w 18"/>
                <a:gd name="T13" fmla="*/ 2147483646 h 76"/>
                <a:gd name="T14" fmla="*/ 2147483646 w 18"/>
                <a:gd name="T15" fmla="*/ 2147483646 h 76"/>
                <a:gd name="T16" fmla="*/ 2147483646 w 18"/>
                <a:gd name="T17" fmla="*/ 2147483646 h 76"/>
                <a:gd name="T18" fmla="*/ 2147483646 w 18"/>
                <a:gd name="T19" fmla="*/ 2147483646 h 76"/>
                <a:gd name="T20" fmla="*/ 2147483646 w 18"/>
                <a:gd name="T21" fmla="*/ 2147483646 h 76"/>
                <a:gd name="T22" fmla="*/ 2147483646 w 18"/>
                <a:gd name="T23" fmla="*/ 2147483646 h 76"/>
                <a:gd name="T24" fmla="*/ 2147483646 w 18"/>
                <a:gd name="T25" fmla="*/ 2147483646 h 76"/>
                <a:gd name="T26" fmla="*/ 2147483646 w 18"/>
                <a:gd name="T27" fmla="*/ 2147483646 h 76"/>
                <a:gd name="T28" fmla="*/ 2147483646 w 18"/>
                <a:gd name="T29" fmla="*/ 2147483646 h 76"/>
                <a:gd name="T30" fmla="*/ 2147483646 w 18"/>
                <a:gd name="T31" fmla="*/ 2147483646 h 76"/>
                <a:gd name="T32" fmla="*/ 2147483646 w 18"/>
                <a:gd name="T33" fmla="*/ 2147483646 h 76"/>
                <a:gd name="T34" fmla="*/ 2147483646 w 18"/>
                <a:gd name="T35" fmla="*/ 2147483646 h 76"/>
                <a:gd name="T36" fmla="*/ 2147483646 w 18"/>
                <a:gd name="T37" fmla="*/ 2147483646 h 76"/>
                <a:gd name="T38" fmla="*/ 2147483646 w 18"/>
                <a:gd name="T39" fmla="*/ 2147483646 h 76"/>
                <a:gd name="T40" fmla="*/ 2147483646 w 18"/>
                <a:gd name="T41" fmla="*/ 2147483646 h 76"/>
                <a:gd name="T42" fmla="*/ 2147483646 w 18"/>
                <a:gd name="T43" fmla="*/ 2147483646 h 76"/>
                <a:gd name="T44" fmla="*/ 2147483646 w 18"/>
                <a:gd name="T45" fmla="*/ 2147483646 h 76"/>
                <a:gd name="T46" fmla="*/ 2147483646 w 18"/>
                <a:gd name="T47" fmla="*/ 2147483646 h 76"/>
                <a:gd name="T48" fmla="*/ 2147483646 w 18"/>
                <a:gd name="T49" fmla="*/ 2147483646 h 76"/>
                <a:gd name="T50" fmla="*/ 2147483646 w 18"/>
                <a:gd name="T51" fmla="*/ 2147483646 h 76"/>
                <a:gd name="T52" fmla="*/ 2147483646 w 18"/>
                <a:gd name="T53" fmla="*/ 2147483646 h 76"/>
                <a:gd name="T54" fmla="*/ 2147483646 w 18"/>
                <a:gd name="T55" fmla="*/ 2147483646 h 76"/>
                <a:gd name="T56" fmla="*/ 2147483646 w 18"/>
                <a:gd name="T57" fmla="*/ 2147483646 h 76"/>
                <a:gd name="T58" fmla="*/ 2147483646 w 18"/>
                <a:gd name="T59" fmla="*/ 2147483646 h 76"/>
                <a:gd name="T60" fmla="*/ 2147483646 w 18"/>
                <a:gd name="T61" fmla="*/ 2147483646 h 76"/>
                <a:gd name="T62" fmla="*/ 2147483646 w 18"/>
                <a:gd name="T63" fmla="*/ 2147483646 h 76"/>
                <a:gd name="T64" fmla="*/ 2147483646 w 18"/>
                <a:gd name="T65" fmla="*/ 2147483646 h 76"/>
                <a:gd name="T66" fmla="*/ 2147483646 w 18"/>
                <a:gd name="T67" fmla="*/ 2147483646 h 76"/>
                <a:gd name="T68" fmla="*/ 2147483646 w 18"/>
                <a:gd name="T69" fmla="*/ 2147483646 h 76"/>
                <a:gd name="T70" fmla="*/ 2147483646 w 18"/>
                <a:gd name="T71" fmla="*/ 2147483646 h 76"/>
                <a:gd name="T72" fmla="*/ 2147483646 w 18"/>
                <a:gd name="T73" fmla="*/ 2147483646 h 76"/>
                <a:gd name="T74" fmla="*/ 2147483646 w 18"/>
                <a:gd name="T75" fmla="*/ 2147483646 h 76"/>
                <a:gd name="T76" fmla="*/ 2147483646 w 18"/>
                <a:gd name="T77" fmla="*/ 2147483646 h 76"/>
                <a:gd name="T78" fmla="*/ 2147483646 w 18"/>
                <a:gd name="T79" fmla="*/ 2147483646 h 76"/>
                <a:gd name="T80" fmla="*/ 2147483646 w 18"/>
                <a:gd name="T81" fmla="*/ 2147483646 h 76"/>
                <a:gd name="T82" fmla="*/ 2147483646 w 18"/>
                <a:gd name="T83" fmla="*/ 2147483646 h 76"/>
                <a:gd name="T84" fmla="*/ 2147483646 w 18"/>
                <a:gd name="T85" fmla="*/ 2147483646 h 76"/>
                <a:gd name="T86" fmla="*/ 2147483646 w 18"/>
                <a:gd name="T87" fmla="*/ 2147483646 h 76"/>
                <a:gd name="T88" fmla="*/ 2147483646 w 18"/>
                <a:gd name="T89" fmla="*/ 2147483646 h 76"/>
                <a:gd name="T90" fmla="*/ 2147483646 w 18"/>
                <a:gd name="T91" fmla="*/ 2147483646 h 76"/>
                <a:gd name="T92" fmla="*/ 2147483646 w 18"/>
                <a:gd name="T93" fmla="*/ 2147483646 h 76"/>
                <a:gd name="T94" fmla="*/ 2147483646 w 18"/>
                <a:gd name="T95" fmla="*/ 2147483646 h 76"/>
                <a:gd name="T96" fmla="*/ 2147483646 w 18"/>
                <a:gd name="T97" fmla="*/ 2147483646 h 76"/>
                <a:gd name="T98" fmla="*/ 2147483646 w 18"/>
                <a:gd name="T99" fmla="*/ 0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76">
                  <a:moveTo>
                    <a:pt x="0" y="57"/>
                  </a:moveTo>
                  <a:lnTo>
                    <a:pt x="1" y="56"/>
                  </a:lnTo>
                  <a:lnTo>
                    <a:pt x="2" y="58"/>
                  </a:lnTo>
                  <a:lnTo>
                    <a:pt x="3" y="58"/>
                  </a:lnTo>
                  <a:lnTo>
                    <a:pt x="3" y="59"/>
                  </a:lnTo>
                  <a:lnTo>
                    <a:pt x="4" y="59"/>
                  </a:lnTo>
                  <a:lnTo>
                    <a:pt x="4" y="60"/>
                  </a:lnTo>
                  <a:lnTo>
                    <a:pt x="5" y="60"/>
                  </a:lnTo>
                  <a:lnTo>
                    <a:pt x="5" y="62"/>
                  </a:lnTo>
                  <a:lnTo>
                    <a:pt x="6" y="62"/>
                  </a:lnTo>
                  <a:lnTo>
                    <a:pt x="7" y="62"/>
                  </a:lnTo>
                  <a:lnTo>
                    <a:pt x="7" y="63"/>
                  </a:lnTo>
                  <a:lnTo>
                    <a:pt x="8" y="62"/>
                  </a:lnTo>
                  <a:lnTo>
                    <a:pt x="8" y="66"/>
                  </a:lnTo>
                  <a:lnTo>
                    <a:pt x="8" y="65"/>
                  </a:lnTo>
                  <a:lnTo>
                    <a:pt x="9" y="66"/>
                  </a:lnTo>
                  <a:lnTo>
                    <a:pt x="9" y="67"/>
                  </a:lnTo>
                  <a:lnTo>
                    <a:pt x="10" y="68"/>
                  </a:lnTo>
                  <a:lnTo>
                    <a:pt x="10" y="69"/>
                  </a:lnTo>
                  <a:lnTo>
                    <a:pt x="11" y="69"/>
                  </a:lnTo>
                  <a:lnTo>
                    <a:pt x="11" y="70"/>
                  </a:lnTo>
                  <a:lnTo>
                    <a:pt x="11" y="71"/>
                  </a:lnTo>
                  <a:lnTo>
                    <a:pt x="12" y="72"/>
                  </a:lnTo>
                  <a:lnTo>
                    <a:pt x="12" y="74"/>
                  </a:lnTo>
                  <a:lnTo>
                    <a:pt x="12" y="73"/>
                  </a:lnTo>
                  <a:lnTo>
                    <a:pt x="13" y="75"/>
                  </a:lnTo>
                  <a:lnTo>
                    <a:pt x="13" y="76"/>
                  </a:lnTo>
                  <a:lnTo>
                    <a:pt x="14" y="76"/>
                  </a:lnTo>
                  <a:lnTo>
                    <a:pt x="14" y="75"/>
                  </a:lnTo>
                  <a:lnTo>
                    <a:pt x="15" y="75"/>
                  </a:lnTo>
                  <a:lnTo>
                    <a:pt x="15" y="72"/>
                  </a:lnTo>
                  <a:lnTo>
                    <a:pt x="16" y="68"/>
                  </a:lnTo>
                  <a:lnTo>
                    <a:pt x="16" y="64"/>
                  </a:lnTo>
                  <a:lnTo>
                    <a:pt x="16" y="58"/>
                  </a:lnTo>
                  <a:lnTo>
                    <a:pt x="17" y="50"/>
                  </a:lnTo>
                  <a:lnTo>
                    <a:pt x="17" y="41"/>
                  </a:lnTo>
                  <a:lnTo>
                    <a:pt x="17" y="29"/>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36" name="Freeform 102">
              <a:extLst>
                <a:ext uri="{FF2B5EF4-FFF2-40B4-BE49-F238E27FC236}">
                  <a16:creationId xmlns:a16="http://schemas.microsoft.com/office/drawing/2014/main" id="{10BED1D9-3605-418A-8A1D-0F70737B47C5}"/>
                </a:ext>
              </a:extLst>
            </p:cNvPr>
            <p:cNvSpPr>
              <a:spLocks/>
            </p:cNvSpPr>
            <p:nvPr/>
          </p:nvSpPr>
          <p:spPr bwMode="auto">
            <a:xfrm>
              <a:off x="2737362" y="3207555"/>
              <a:ext cx="28569" cy="108361"/>
            </a:xfrm>
            <a:custGeom>
              <a:avLst/>
              <a:gdLst>
                <a:gd name="T0" fmla="*/ 0 w 18"/>
                <a:gd name="T1" fmla="*/ 2147483646 h 138"/>
                <a:gd name="T2" fmla="*/ 0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0" y="122"/>
                  </a:lnTo>
                  <a:lnTo>
                    <a:pt x="1" y="106"/>
                  </a:lnTo>
                  <a:lnTo>
                    <a:pt x="1" y="90"/>
                  </a:lnTo>
                  <a:lnTo>
                    <a:pt x="1" y="74"/>
                  </a:lnTo>
                  <a:lnTo>
                    <a:pt x="2" y="60"/>
                  </a:lnTo>
                  <a:lnTo>
                    <a:pt x="2" y="47"/>
                  </a:lnTo>
                  <a:lnTo>
                    <a:pt x="3" y="33"/>
                  </a:lnTo>
                  <a:lnTo>
                    <a:pt x="3" y="23"/>
                  </a:lnTo>
                  <a:lnTo>
                    <a:pt x="3" y="13"/>
                  </a:lnTo>
                  <a:lnTo>
                    <a:pt x="4" y="7"/>
                  </a:lnTo>
                  <a:lnTo>
                    <a:pt x="4" y="4"/>
                  </a:lnTo>
                  <a:lnTo>
                    <a:pt x="4" y="0"/>
                  </a:lnTo>
                  <a:lnTo>
                    <a:pt x="5" y="0"/>
                  </a:lnTo>
                  <a:lnTo>
                    <a:pt x="5" y="1"/>
                  </a:lnTo>
                  <a:lnTo>
                    <a:pt x="5" y="4"/>
                  </a:lnTo>
                  <a:lnTo>
                    <a:pt x="6" y="7"/>
                  </a:lnTo>
                  <a:lnTo>
                    <a:pt x="6" y="13"/>
                  </a:lnTo>
                  <a:lnTo>
                    <a:pt x="7" y="18"/>
                  </a:lnTo>
                  <a:lnTo>
                    <a:pt x="7" y="24"/>
                  </a:lnTo>
                  <a:lnTo>
                    <a:pt x="7" y="32"/>
                  </a:lnTo>
                  <a:lnTo>
                    <a:pt x="8" y="38"/>
                  </a:lnTo>
                  <a:lnTo>
                    <a:pt x="8" y="47"/>
                  </a:lnTo>
                  <a:lnTo>
                    <a:pt x="8" y="54"/>
                  </a:lnTo>
                  <a:lnTo>
                    <a:pt x="9" y="61"/>
                  </a:lnTo>
                  <a:lnTo>
                    <a:pt x="9" y="67"/>
                  </a:lnTo>
                  <a:lnTo>
                    <a:pt x="9" y="73"/>
                  </a:lnTo>
                  <a:lnTo>
                    <a:pt x="10" y="80"/>
                  </a:lnTo>
                  <a:lnTo>
                    <a:pt x="10" y="86"/>
                  </a:lnTo>
                  <a:lnTo>
                    <a:pt x="10" y="91"/>
                  </a:lnTo>
                  <a:lnTo>
                    <a:pt x="11" y="95"/>
                  </a:lnTo>
                  <a:lnTo>
                    <a:pt x="11" y="99"/>
                  </a:lnTo>
                  <a:lnTo>
                    <a:pt x="12" y="103"/>
                  </a:lnTo>
                  <a:lnTo>
                    <a:pt x="12" y="106"/>
                  </a:lnTo>
                  <a:lnTo>
                    <a:pt x="12" y="109"/>
                  </a:lnTo>
                  <a:lnTo>
                    <a:pt x="13" y="112"/>
                  </a:lnTo>
                  <a:lnTo>
                    <a:pt x="13" y="114"/>
                  </a:lnTo>
                  <a:lnTo>
                    <a:pt x="13" y="115"/>
                  </a:lnTo>
                  <a:lnTo>
                    <a:pt x="14" y="117"/>
                  </a:lnTo>
                  <a:lnTo>
                    <a:pt x="14" y="118"/>
                  </a:lnTo>
                  <a:lnTo>
                    <a:pt x="15" y="120"/>
                  </a:lnTo>
                  <a:lnTo>
                    <a:pt x="16" y="121"/>
                  </a:lnTo>
                  <a:lnTo>
                    <a:pt x="16" y="120"/>
                  </a:lnTo>
                  <a:lnTo>
                    <a:pt x="16" y="119"/>
                  </a:lnTo>
                  <a:lnTo>
                    <a:pt x="17" y="121"/>
                  </a:lnTo>
                  <a:lnTo>
                    <a:pt x="18"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37" name="Freeform 103">
              <a:extLst>
                <a:ext uri="{FF2B5EF4-FFF2-40B4-BE49-F238E27FC236}">
                  <a16:creationId xmlns:a16="http://schemas.microsoft.com/office/drawing/2014/main" id="{419AA55A-01C6-427C-A500-3AC193C7719E}"/>
                </a:ext>
              </a:extLst>
            </p:cNvPr>
            <p:cNvSpPr>
              <a:spLocks/>
            </p:cNvSpPr>
            <p:nvPr/>
          </p:nvSpPr>
          <p:spPr bwMode="auto">
            <a:xfrm>
              <a:off x="2765931" y="3300996"/>
              <a:ext cx="26983" cy="30624"/>
            </a:xfrm>
            <a:custGeom>
              <a:avLst/>
              <a:gdLst>
                <a:gd name="T0" fmla="*/ 0 w 17"/>
                <a:gd name="T1" fmla="*/ 0 h 39"/>
                <a:gd name="T2" fmla="*/ 0 w 17"/>
                <a:gd name="T3" fmla="*/ 2147483646 h 39"/>
                <a:gd name="T4" fmla="*/ 0 w 17"/>
                <a:gd name="T5" fmla="*/ 2147483646 h 39"/>
                <a:gd name="T6" fmla="*/ 2147483646 w 17"/>
                <a:gd name="T7" fmla="*/ 2147483646 h 39"/>
                <a:gd name="T8" fmla="*/ 2147483646 w 17"/>
                <a:gd name="T9" fmla="*/ 2147483646 h 39"/>
                <a:gd name="T10" fmla="*/ 2147483646 w 17"/>
                <a:gd name="T11" fmla="*/ 2147483646 h 39"/>
                <a:gd name="T12" fmla="*/ 2147483646 w 17"/>
                <a:gd name="T13" fmla="*/ 2147483646 h 39"/>
                <a:gd name="T14" fmla="*/ 2147483646 w 17"/>
                <a:gd name="T15" fmla="*/ 2147483646 h 39"/>
                <a:gd name="T16" fmla="*/ 2147483646 w 17"/>
                <a:gd name="T17" fmla="*/ 2147483646 h 39"/>
                <a:gd name="T18" fmla="*/ 2147483646 w 17"/>
                <a:gd name="T19" fmla="*/ 2147483646 h 39"/>
                <a:gd name="T20" fmla="*/ 2147483646 w 17"/>
                <a:gd name="T21" fmla="*/ 2147483646 h 39"/>
                <a:gd name="T22" fmla="*/ 2147483646 w 17"/>
                <a:gd name="T23" fmla="*/ 2147483646 h 39"/>
                <a:gd name="T24" fmla="*/ 2147483646 w 17"/>
                <a:gd name="T25" fmla="*/ 2147483646 h 39"/>
                <a:gd name="T26" fmla="*/ 2147483646 w 17"/>
                <a:gd name="T27" fmla="*/ 2147483646 h 39"/>
                <a:gd name="T28" fmla="*/ 2147483646 w 17"/>
                <a:gd name="T29" fmla="*/ 2147483646 h 39"/>
                <a:gd name="T30" fmla="*/ 2147483646 w 17"/>
                <a:gd name="T31" fmla="*/ 2147483646 h 39"/>
                <a:gd name="T32" fmla="*/ 2147483646 w 17"/>
                <a:gd name="T33" fmla="*/ 2147483646 h 39"/>
                <a:gd name="T34" fmla="*/ 2147483646 w 17"/>
                <a:gd name="T35" fmla="*/ 2147483646 h 39"/>
                <a:gd name="T36" fmla="*/ 2147483646 w 17"/>
                <a:gd name="T37" fmla="*/ 2147483646 h 39"/>
                <a:gd name="T38" fmla="*/ 2147483646 w 17"/>
                <a:gd name="T39" fmla="*/ 2147483646 h 39"/>
                <a:gd name="T40" fmla="*/ 2147483646 w 17"/>
                <a:gd name="T41" fmla="*/ 2147483646 h 39"/>
                <a:gd name="T42" fmla="*/ 2147483646 w 17"/>
                <a:gd name="T43" fmla="*/ 2147483646 h 39"/>
                <a:gd name="T44" fmla="*/ 2147483646 w 17"/>
                <a:gd name="T45" fmla="*/ 2147483646 h 39"/>
                <a:gd name="T46" fmla="*/ 2147483646 w 17"/>
                <a:gd name="T47" fmla="*/ 2147483646 h 39"/>
                <a:gd name="T48" fmla="*/ 2147483646 w 17"/>
                <a:gd name="T49" fmla="*/ 2147483646 h 39"/>
                <a:gd name="T50" fmla="*/ 2147483646 w 17"/>
                <a:gd name="T51" fmla="*/ 2147483646 h 39"/>
                <a:gd name="T52" fmla="*/ 2147483646 w 17"/>
                <a:gd name="T53" fmla="*/ 2147483646 h 39"/>
                <a:gd name="T54" fmla="*/ 2147483646 w 17"/>
                <a:gd name="T55" fmla="*/ 2147483646 h 39"/>
                <a:gd name="T56" fmla="*/ 2147483646 w 17"/>
                <a:gd name="T57" fmla="*/ 2147483646 h 39"/>
                <a:gd name="T58" fmla="*/ 2147483646 w 17"/>
                <a:gd name="T59" fmla="*/ 2147483646 h 39"/>
                <a:gd name="T60" fmla="*/ 2147483646 w 17"/>
                <a:gd name="T61" fmla="*/ 2147483646 h 39"/>
                <a:gd name="T62" fmla="*/ 2147483646 w 17"/>
                <a:gd name="T63" fmla="*/ 2147483646 h 39"/>
                <a:gd name="T64" fmla="*/ 2147483646 w 17"/>
                <a:gd name="T65" fmla="*/ 2147483646 h 39"/>
                <a:gd name="T66" fmla="*/ 2147483646 w 17"/>
                <a:gd name="T67" fmla="*/ 2147483646 h 39"/>
                <a:gd name="T68" fmla="*/ 2147483646 w 17"/>
                <a:gd name="T69" fmla="*/ 2147483646 h 39"/>
                <a:gd name="T70" fmla="*/ 2147483646 w 17"/>
                <a:gd name="T71" fmla="*/ 2147483646 h 39"/>
                <a:gd name="T72" fmla="*/ 2147483646 w 17"/>
                <a:gd name="T73" fmla="*/ 2147483646 h 39"/>
                <a:gd name="T74" fmla="*/ 2147483646 w 17"/>
                <a:gd name="T75" fmla="*/ 2147483646 h 39"/>
                <a:gd name="T76" fmla="*/ 2147483646 w 17"/>
                <a:gd name="T77" fmla="*/ 2147483646 h 39"/>
                <a:gd name="T78" fmla="*/ 2147483646 w 17"/>
                <a:gd name="T79" fmla="*/ 2147483646 h 39"/>
                <a:gd name="T80" fmla="*/ 2147483646 w 17"/>
                <a:gd name="T81" fmla="*/ 2147483646 h 39"/>
                <a:gd name="T82" fmla="*/ 2147483646 w 17"/>
                <a:gd name="T83" fmla="*/ 2147483646 h 39"/>
                <a:gd name="T84" fmla="*/ 2147483646 w 17"/>
                <a:gd name="T85" fmla="*/ 2147483646 h 39"/>
                <a:gd name="T86" fmla="*/ 2147483646 w 17"/>
                <a:gd name="T87" fmla="*/ 2147483646 h 39"/>
                <a:gd name="T88" fmla="*/ 2147483646 w 17"/>
                <a:gd name="T89" fmla="*/ 2147483646 h 39"/>
                <a:gd name="T90" fmla="*/ 2147483646 w 17"/>
                <a:gd name="T91" fmla="*/ 2147483646 h 39"/>
                <a:gd name="T92" fmla="*/ 2147483646 w 17"/>
                <a:gd name="T93" fmla="*/ 2147483646 h 39"/>
                <a:gd name="T94" fmla="*/ 2147483646 w 17"/>
                <a:gd name="T95" fmla="*/ 2147483646 h 39"/>
                <a:gd name="T96" fmla="*/ 2147483646 w 17"/>
                <a:gd name="T97" fmla="*/ 2147483646 h 39"/>
                <a:gd name="T98" fmla="*/ 2147483646 w 17"/>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9">
                  <a:moveTo>
                    <a:pt x="0" y="0"/>
                  </a:moveTo>
                  <a:lnTo>
                    <a:pt x="0" y="1"/>
                  </a:lnTo>
                  <a:lnTo>
                    <a:pt x="0" y="2"/>
                  </a:lnTo>
                  <a:lnTo>
                    <a:pt x="1" y="4"/>
                  </a:lnTo>
                  <a:lnTo>
                    <a:pt x="1" y="5"/>
                  </a:lnTo>
                  <a:lnTo>
                    <a:pt x="1" y="6"/>
                  </a:lnTo>
                  <a:lnTo>
                    <a:pt x="2" y="9"/>
                  </a:lnTo>
                  <a:lnTo>
                    <a:pt x="2" y="11"/>
                  </a:lnTo>
                  <a:lnTo>
                    <a:pt x="2" y="13"/>
                  </a:lnTo>
                  <a:lnTo>
                    <a:pt x="3" y="16"/>
                  </a:lnTo>
                  <a:lnTo>
                    <a:pt x="3" y="18"/>
                  </a:lnTo>
                  <a:lnTo>
                    <a:pt x="3" y="21"/>
                  </a:lnTo>
                  <a:lnTo>
                    <a:pt x="4" y="23"/>
                  </a:lnTo>
                  <a:lnTo>
                    <a:pt x="4" y="24"/>
                  </a:lnTo>
                  <a:lnTo>
                    <a:pt x="5" y="24"/>
                  </a:lnTo>
                  <a:lnTo>
                    <a:pt x="5" y="25"/>
                  </a:lnTo>
                  <a:lnTo>
                    <a:pt x="6" y="26"/>
                  </a:lnTo>
                  <a:lnTo>
                    <a:pt x="7" y="25"/>
                  </a:lnTo>
                  <a:lnTo>
                    <a:pt x="7" y="24"/>
                  </a:lnTo>
                  <a:lnTo>
                    <a:pt x="8" y="22"/>
                  </a:lnTo>
                  <a:lnTo>
                    <a:pt x="9" y="20"/>
                  </a:lnTo>
                  <a:lnTo>
                    <a:pt x="9" y="21"/>
                  </a:lnTo>
                  <a:lnTo>
                    <a:pt x="9" y="20"/>
                  </a:lnTo>
                  <a:lnTo>
                    <a:pt x="10" y="20"/>
                  </a:lnTo>
                  <a:lnTo>
                    <a:pt x="10" y="19"/>
                  </a:lnTo>
                  <a:lnTo>
                    <a:pt x="10" y="17"/>
                  </a:lnTo>
                  <a:lnTo>
                    <a:pt x="11" y="17"/>
                  </a:lnTo>
                  <a:lnTo>
                    <a:pt x="12" y="18"/>
                  </a:lnTo>
                  <a:lnTo>
                    <a:pt x="12" y="16"/>
                  </a:lnTo>
                  <a:lnTo>
                    <a:pt x="12" y="19"/>
                  </a:lnTo>
                  <a:lnTo>
                    <a:pt x="13" y="20"/>
                  </a:lnTo>
                  <a:lnTo>
                    <a:pt x="13" y="19"/>
                  </a:lnTo>
                  <a:lnTo>
                    <a:pt x="14" y="20"/>
                  </a:lnTo>
                  <a:lnTo>
                    <a:pt x="14" y="21"/>
                  </a:lnTo>
                  <a:lnTo>
                    <a:pt x="14" y="23"/>
                  </a:lnTo>
                  <a:lnTo>
                    <a:pt x="15" y="25"/>
                  </a:lnTo>
                  <a:lnTo>
                    <a:pt x="15" y="28"/>
                  </a:lnTo>
                  <a:lnTo>
                    <a:pt x="16" y="31"/>
                  </a:lnTo>
                  <a:lnTo>
                    <a:pt x="16" y="33"/>
                  </a:lnTo>
                  <a:lnTo>
                    <a:pt x="16" y="34"/>
                  </a:lnTo>
                  <a:lnTo>
                    <a:pt x="17" y="36"/>
                  </a:lnTo>
                  <a:lnTo>
                    <a:pt x="17" y="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38" name="Freeform 104">
              <a:extLst>
                <a:ext uri="{FF2B5EF4-FFF2-40B4-BE49-F238E27FC236}">
                  <a16:creationId xmlns:a16="http://schemas.microsoft.com/office/drawing/2014/main" id="{1E1913B5-BC2B-4455-85FD-C5B14A6E74E0}"/>
                </a:ext>
              </a:extLst>
            </p:cNvPr>
            <p:cNvSpPr>
              <a:spLocks/>
            </p:cNvSpPr>
            <p:nvPr/>
          </p:nvSpPr>
          <p:spPr bwMode="auto">
            <a:xfrm>
              <a:off x="2792914" y="3331620"/>
              <a:ext cx="28569" cy="30624"/>
            </a:xfrm>
            <a:custGeom>
              <a:avLst/>
              <a:gdLst>
                <a:gd name="T0" fmla="*/ 0 w 18"/>
                <a:gd name="T1" fmla="*/ 0 h 39"/>
                <a:gd name="T2" fmla="*/ 0 w 18"/>
                <a:gd name="T3" fmla="*/ 2147483646 h 39"/>
                <a:gd name="T4" fmla="*/ 2147483646 w 18"/>
                <a:gd name="T5" fmla="*/ 2147483646 h 39"/>
                <a:gd name="T6" fmla="*/ 2147483646 w 18"/>
                <a:gd name="T7" fmla="*/ 2147483646 h 39"/>
                <a:gd name="T8" fmla="*/ 2147483646 w 18"/>
                <a:gd name="T9" fmla="*/ 2147483646 h 39"/>
                <a:gd name="T10" fmla="*/ 2147483646 w 18"/>
                <a:gd name="T11" fmla="*/ 2147483646 h 39"/>
                <a:gd name="T12" fmla="*/ 2147483646 w 18"/>
                <a:gd name="T13" fmla="*/ 2147483646 h 39"/>
                <a:gd name="T14" fmla="*/ 2147483646 w 18"/>
                <a:gd name="T15" fmla="*/ 2147483646 h 39"/>
                <a:gd name="T16" fmla="*/ 2147483646 w 18"/>
                <a:gd name="T17" fmla="*/ 2147483646 h 39"/>
                <a:gd name="T18" fmla="*/ 2147483646 w 18"/>
                <a:gd name="T19" fmla="*/ 2147483646 h 39"/>
                <a:gd name="T20" fmla="*/ 2147483646 w 18"/>
                <a:gd name="T21" fmla="*/ 2147483646 h 39"/>
                <a:gd name="T22" fmla="*/ 2147483646 w 18"/>
                <a:gd name="T23" fmla="*/ 2147483646 h 39"/>
                <a:gd name="T24" fmla="*/ 2147483646 w 18"/>
                <a:gd name="T25" fmla="*/ 2147483646 h 39"/>
                <a:gd name="T26" fmla="*/ 2147483646 w 18"/>
                <a:gd name="T27" fmla="*/ 2147483646 h 39"/>
                <a:gd name="T28" fmla="*/ 2147483646 w 18"/>
                <a:gd name="T29" fmla="*/ 2147483646 h 39"/>
                <a:gd name="T30" fmla="*/ 2147483646 w 18"/>
                <a:gd name="T31" fmla="*/ 2147483646 h 39"/>
                <a:gd name="T32" fmla="*/ 2147483646 w 18"/>
                <a:gd name="T33" fmla="*/ 2147483646 h 39"/>
                <a:gd name="T34" fmla="*/ 2147483646 w 18"/>
                <a:gd name="T35" fmla="*/ 2147483646 h 39"/>
                <a:gd name="T36" fmla="*/ 2147483646 w 18"/>
                <a:gd name="T37" fmla="*/ 2147483646 h 39"/>
                <a:gd name="T38" fmla="*/ 2147483646 w 18"/>
                <a:gd name="T39" fmla="*/ 2147483646 h 39"/>
                <a:gd name="T40" fmla="*/ 2147483646 w 18"/>
                <a:gd name="T41" fmla="*/ 2147483646 h 39"/>
                <a:gd name="T42" fmla="*/ 2147483646 w 18"/>
                <a:gd name="T43" fmla="*/ 2147483646 h 39"/>
                <a:gd name="T44" fmla="*/ 2147483646 w 18"/>
                <a:gd name="T45" fmla="*/ 2147483646 h 39"/>
                <a:gd name="T46" fmla="*/ 2147483646 w 18"/>
                <a:gd name="T47" fmla="*/ 2147483646 h 39"/>
                <a:gd name="T48" fmla="*/ 2147483646 w 18"/>
                <a:gd name="T49" fmla="*/ 2147483646 h 39"/>
                <a:gd name="T50" fmla="*/ 2147483646 w 18"/>
                <a:gd name="T51" fmla="*/ 2147483646 h 39"/>
                <a:gd name="T52" fmla="*/ 2147483646 w 18"/>
                <a:gd name="T53" fmla="*/ 2147483646 h 39"/>
                <a:gd name="T54" fmla="*/ 2147483646 w 18"/>
                <a:gd name="T55" fmla="*/ 2147483646 h 39"/>
                <a:gd name="T56" fmla="*/ 2147483646 w 18"/>
                <a:gd name="T57" fmla="*/ 2147483646 h 39"/>
                <a:gd name="T58" fmla="*/ 2147483646 w 18"/>
                <a:gd name="T59" fmla="*/ 2147483646 h 39"/>
                <a:gd name="T60" fmla="*/ 2147483646 w 18"/>
                <a:gd name="T61" fmla="*/ 2147483646 h 39"/>
                <a:gd name="T62" fmla="*/ 2147483646 w 18"/>
                <a:gd name="T63" fmla="*/ 2147483646 h 39"/>
                <a:gd name="T64" fmla="*/ 2147483646 w 18"/>
                <a:gd name="T65" fmla="*/ 2147483646 h 39"/>
                <a:gd name="T66" fmla="*/ 2147483646 w 18"/>
                <a:gd name="T67" fmla="*/ 2147483646 h 39"/>
                <a:gd name="T68" fmla="*/ 2147483646 w 18"/>
                <a:gd name="T69" fmla="*/ 2147483646 h 39"/>
                <a:gd name="T70" fmla="*/ 2147483646 w 18"/>
                <a:gd name="T71" fmla="*/ 2147483646 h 39"/>
                <a:gd name="T72" fmla="*/ 2147483646 w 18"/>
                <a:gd name="T73" fmla="*/ 2147483646 h 39"/>
                <a:gd name="T74" fmla="*/ 2147483646 w 18"/>
                <a:gd name="T75" fmla="*/ 2147483646 h 39"/>
                <a:gd name="T76" fmla="*/ 2147483646 w 18"/>
                <a:gd name="T77" fmla="*/ 2147483646 h 39"/>
                <a:gd name="T78" fmla="*/ 2147483646 w 18"/>
                <a:gd name="T79" fmla="*/ 2147483646 h 39"/>
                <a:gd name="T80" fmla="*/ 2147483646 w 18"/>
                <a:gd name="T81" fmla="*/ 2147483646 h 39"/>
                <a:gd name="T82" fmla="*/ 2147483646 w 18"/>
                <a:gd name="T83" fmla="*/ 2147483646 h 39"/>
                <a:gd name="T84" fmla="*/ 2147483646 w 18"/>
                <a:gd name="T85" fmla="*/ 2147483646 h 39"/>
                <a:gd name="T86" fmla="*/ 2147483646 w 18"/>
                <a:gd name="T87" fmla="*/ 2147483646 h 39"/>
                <a:gd name="T88" fmla="*/ 2147483646 w 18"/>
                <a:gd name="T89" fmla="*/ 2147483646 h 39"/>
                <a:gd name="T90" fmla="*/ 2147483646 w 18"/>
                <a:gd name="T91" fmla="*/ 2147483646 h 39"/>
                <a:gd name="T92" fmla="*/ 2147483646 w 18"/>
                <a:gd name="T93" fmla="*/ 2147483646 h 39"/>
                <a:gd name="T94" fmla="*/ 2147483646 w 18"/>
                <a:gd name="T95" fmla="*/ 2147483646 h 39"/>
                <a:gd name="T96" fmla="*/ 2147483646 w 18"/>
                <a:gd name="T97" fmla="*/ 2147483646 h 39"/>
                <a:gd name="T98" fmla="*/ 2147483646 w 18"/>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9">
                  <a:moveTo>
                    <a:pt x="0" y="0"/>
                  </a:moveTo>
                  <a:lnTo>
                    <a:pt x="0" y="2"/>
                  </a:lnTo>
                  <a:lnTo>
                    <a:pt x="1" y="2"/>
                  </a:lnTo>
                  <a:lnTo>
                    <a:pt x="1" y="7"/>
                  </a:lnTo>
                  <a:lnTo>
                    <a:pt x="2" y="7"/>
                  </a:lnTo>
                  <a:lnTo>
                    <a:pt x="2" y="9"/>
                  </a:lnTo>
                  <a:lnTo>
                    <a:pt x="2" y="10"/>
                  </a:lnTo>
                  <a:lnTo>
                    <a:pt x="3" y="12"/>
                  </a:lnTo>
                  <a:lnTo>
                    <a:pt x="3" y="14"/>
                  </a:lnTo>
                  <a:lnTo>
                    <a:pt x="3" y="16"/>
                  </a:lnTo>
                  <a:lnTo>
                    <a:pt x="4" y="16"/>
                  </a:lnTo>
                  <a:lnTo>
                    <a:pt x="4" y="18"/>
                  </a:lnTo>
                  <a:lnTo>
                    <a:pt x="4" y="20"/>
                  </a:lnTo>
                  <a:lnTo>
                    <a:pt x="5" y="20"/>
                  </a:lnTo>
                  <a:lnTo>
                    <a:pt x="5" y="23"/>
                  </a:lnTo>
                  <a:lnTo>
                    <a:pt x="6" y="23"/>
                  </a:lnTo>
                  <a:lnTo>
                    <a:pt x="6" y="24"/>
                  </a:lnTo>
                  <a:lnTo>
                    <a:pt x="6" y="26"/>
                  </a:lnTo>
                  <a:lnTo>
                    <a:pt x="7" y="27"/>
                  </a:lnTo>
                  <a:lnTo>
                    <a:pt x="8" y="28"/>
                  </a:lnTo>
                  <a:lnTo>
                    <a:pt x="8" y="29"/>
                  </a:lnTo>
                  <a:lnTo>
                    <a:pt x="8" y="30"/>
                  </a:lnTo>
                  <a:lnTo>
                    <a:pt x="9" y="31"/>
                  </a:lnTo>
                  <a:lnTo>
                    <a:pt x="9" y="30"/>
                  </a:lnTo>
                  <a:lnTo>
                    <a:pt x="9" y="31"/>
                  </a:lnTo>
                  <a:lnTo>
                    <a:pt x="10" y="32"/>
                  </a:lnTo>
                  <a:lnTo>
                    <a:pt x="10" y="33"/>
                  </a:lnTo>
                  <a:lnTo>
                    <a:pt x="11" y="34"/>
                  </a:lnTo>
                  <a:lnTo>
                    <a:pt x="11" y="35"/>
                  </a:lnTo>
                  <a:lnTo>
                    <a:pt x="11" y="34"/>
                  </a:lnTo>
                  <a:lnTo>
                    <a:pt x="11" y="33"/>
                  </a:lnTo>
                  <a:lnTo>
                    <a:pt x="12" y="35"/>
                  </a:lnTo>
                  <a:lnTo>
                    <a:pt x="13" y="35"/>
                  </a:lnTo>
                  <a:lnTo>
                    <a:pt x="13" y="36"/>
                  </a:lnTo>
                  <a:lnTo>
                    <a:pt x="13" y="35"/>
                  </a:lnTo>
                  <a:lnTo>
                    <a:pt x="14" y="36"/>
                  </a:lnTo>
                  <a:lnTo>
                    <a:pt x="14" y="37"/>
                  </a:lnTo>
                  <a:lnTo>
                    <a:pt x="14" y="36"/>
                  </a:lnTo>
                  <a:lnTo>
                    <a:pt x="15" y="38"/>
                  </a:lnTo>
                  <a:lnTo>
                    <a:pt x="15" y="39"/>
                  </a:lnTo>
                  <a:lnTo>
                    <a:pt x="15" y="38"/>
                  </a:lnTo>
                  <a:lnTo>
                    <a:pt x="16" y="37"/>
                  </a:lnTo>
                  <a:lnTo>
                    <a:pt x="16" y="38"/>
                  </a:lnTo>
                  <a:lnTo>
                    <a:pt x="17" y="38"/>
                  </a:lnTo>
                  <a:lnTo>
                    <a:pt x="17" y="39"/>
                  </a:lnTo>
                  <a:lnTo>
                    <a:pt x="17" y="37"/>
                  </a:lnTo>
                  <a:lnTo>
                    <a:pt x="18"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39" name="Freeform 105">
              <a:extLst>
                <a:ext uri="{FF2B5EF4-FFF2-40B4-BE49-F238E27FC236}">
                  <a16:creationId xmlns:a16="http://schemas.microsoft.com/office/drawing/2014/main" id="{A3101B8C-D8B8-4926-97C3-6E907D3886AB}"/>
                </a:ext>
              </a:extLst>
            </p:cNvPr>
            <p:cNvSpPr>
              <a:spLocks/>
            </p:cNvSpPr>
            <p:nvPr/>
          </p:nvSpPr>
          <p:spPr bwMode="auto">
            <a:xfrm>
              <a:off x="2821484" y="3361459"/>
              <a:ext cx="26983" cy="15705"/>
            </a:xfrm>
            <a:custGeom>
              <a:avLst/>
              <a:gdLst>
                <a:gd name="T0" fmla="*/ 0 w 17"/>
                <a:gd name="T1" fmla="*/ 0 h 20"/>
                <a:gd name="T2" fmla="*/ 0 w 17"/>
                <a:gd name="T3" fmla="*/ 0 h 20"/>
                <a:gd name="T4" fmla="*/ 0 w 17"/>
                <a:gd name="T5" fmla="*/ 0 h 20"/>
                <a:gd name="T6" fmla="*/ 2147483646 w 17"/>
                <a:gd name="T7" fmla="*/ 0 h 20"/>
                <a:gd name="T8" fmla="*/ 2147483646 w 17"/>
                <a:gd name="T9" fmla="*/ 2147483646 h 20"/>
                <a:gd name="T10" fmla="*/ 2147483646 w 17"/>
                <a:gd name="T11" fmla="*/ 0 h 20"/>
                <a:gd name="T12" fmla="*/ 2147483646 w 17"/>
                <a:gd name="T13" fmla="*/ 2147483646 h 20"/>
                <a:gd name="T14" fmla="*/ 2147483646 w 17"/>
                <a:gd name="T15" fmla="*/ 0 h 20"/>
                <a:gd name="T16" fmla="*/ 2147483646 w 17"/>
                <a:gd name="T17" fmla="*/ 0 h 20"/>
                <a:gd name="T18" fmla="*/ 2147483646 w 17"/>
                <a:gd name="T19" fmla="*/ 2147483646 h 20"/>
                <a:gd name="T20" fmla="*/ 2147483646 w 17"/>
                <a:gd name="T21" fmla="*/ 2147483646 h 20"/>
                <a:gd name="T22" fmla="*/ 2147483646 w 17"/>
                <a:gd name="T23" fmla="*/ 2147483646 h 20"/>
                <a:gd name="T24" fmla="*/ 2147483646 w 17"/>
                <a:gd name="T25" fmla="*/ 2147483646 h 20"/>
                <a:gd name="T26" fmla="*/ 2147483646 w 17"/>
                <a:gd name="T27" fmla="*/ 2147483646 h 20"/>
                <a:gd name="T28" fmla="*/ 2147483646 w 17"/>
                <a:gd name="T29" fmla="*/ 2147483646 h 20"/>
                <a:gd name="T30" fmla="*/ 2147483646 w 17"/>
                <a:gd name="T31" fmla="*/ 2147483646 h 20"/>
                <a:gd name="T32" fmla="*/ 2147483646 w 17"/>
                <a:gd name="T33" fmla="*/ 2147483646 h 20"/>
                <a:gd name="T34" fmla="*/ 2147483646 w 17"/>
                <a:gd name="T35" fmla="*/ 2147483646 h 20"/>
                <a:gd name="T36" fmla="*/ 2147483646 w 17"/>
                <a:gd name="T37" fmla="*/ 2147483646 h 20"/>
                <a:gd name="T38" fmla="*/ 2147483646 w 17"/>
                <a:gd name="T39" fmla="*/ 2147483646 h 20"/>
                <a:gd name="T40" fmla="*/ 2147483646 w 17"/>
                <a:gd name="T41" fmla="*/ 2147483646 h 20"/>
                <a:gd name="T42" fmla="*/ 2147483646 w 17"/>
                <a:gd name="T43" fmla="*/ 2147483646 h 20"/>
                <a:gd name="T44" fmla="*/ 2147483646 w 17"/>
                <a:gd name="T45" fmla="*/ 2147483646 h 20"/>
                <a:gd name="T46" fmla="*/ 2147483646 w 17"/>
                <a:gd name="T47" fmla="*/ 2147483646 h 20"/>
                <a:gd name="T48" fmla="*/ 2147483646 w 17"/>
                <a:gd name="T49" fmla="*/ 2147483646 h 20"/>
                <a:gd name="T50" fmla="*/ 2147483646 w 17"/>
                <a:gd name="T51" fmla="*/ 2147483646 h 20"/>
                <a:gd name="T52" fmla="*/ 2147483646 w 17"/>
                <a:gd name="T53" fmla="*/ 2147483646 h 20"/>
                <a:gd name="T54" fmla="*/ 2147483646 w 17"/>
                <a:gd name="T55" fmla="*/ 2147483646 h 20"/>
                <a:gd name="T56" fmla="*/ 2147483646 w 17"/>
                <a:gd name="T57" fmla="*/ 2147483646 h 20"/>
                <a:gd name="T58" fmla="*/ 2147483646 w 17"/>
                <a:gd name="T59" fmla="*/ 2147483646 h 20"/>
                <a:gd name="T60" fmla="*/ 2147483646 w 17"/>
                <a:gd name="T61" fmla="*/ 2147483646 h 20"/>
                <a:gd name="T62" fmla="*/ 2147483646 w 17"/>
                <a:gd name="T63" fmla="*/ 2147483646 h 20"/>
                <a:gd name="T64" fmla="*/ 2147483646 w 17"/>
                <a:gd name="T65" fmla="*/ 2147483646 h 20"/>
                <a:gd name="T66" fmla="*/ 2147483646 w 17"/>
                <a:gd name="T67" fmla="*/ 2147483646 h 20"/>
                <a:gd name="T68" fmla="*/ 2147483646 w 17"/>
                <a:gd name="T69" fmla="*/ 2147483646 h 20"/>
                <a:gd name="T70" fmla="*/ 2147483646 w 17"/>
                <a:gd name="T71" fmla="*/ 2147483646 h 20"/>
                <a:gd name="T72" fmla="*/ 2147483646 w 17"/>
                <a:gd name="T73" fmla="*/ 2147483646 h 20"/>
                <a:gd name="T74" fmla="*/ 2147483646 w 17"/>
                <a:gd name="T75" fmla="*/ 2147483646 h 20"/>
                <a:gd name="T76" fmla="*/ 2147483646 w 17"/>
                <a:gd name="T77" fmla="*/ 2147483646 h 20"/>
                <a:gd name="T78" fmla="*/ 2147483646 w 17"/>
                <a:gd name="T79" fmla="*/ 2147483646 h 20"/>
                <a:gd name="T80" fmla="*/ 2147483646 w 17"/>
                <a:gd name="T81" fmla="*/ 2147483646 h 20"/>
                <a:gd name="T82" fmla="*/ 2147483646 w 17"/>
                <a:gd name="T83" fmla="*/ 2147483646 h 20"/>
                <a:gd name="T84" fmla="*/ 2147483646 w 17"/>
                <a:gd name="T85" fmla="*/ 2147483646 h 20"/>
                <a:gd name="T86" fmla="*/ 2147483646 w 17"/>
                <a:gd name="T87" fmla="*/ 2147483646 h 20"/>
                <a:gd name="T88" fmla="*/ 2147483646 w 17"/>
                <a:gd name="T89" fmla="*/ 2147483646 h 20"/>
                <a:gd name="T90" fmla="*/ 2147483646 w 17"/>
                <a:gd name="T91" fmla="*/ 2147483646 h 20"/>
                <a:gd name="T92" fmla="*/ 2147483646 w 17"/>
                <a:gd name="T93" fmla="*/ 2147483646 h 20"/>
                <a:gd name="T94" fmla="*/ 2147483646 w 17"/>
                <a:gd name="T95" fmla="*/ 2147483646 h 20"/>
                <a:gd name="T96" fmla="*/ 2147483646 w 17"/>
                <a:gd name="T97" fmla="*/ 2147483646 h 20"/>
                <a:gd name="T98" fmla="*/ 2147483646 w 17"/>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
                  <a:moveTo>
                    <a:pt x="0" y="0"/>
                  </a:moveTo>
                  <a:lnTo>
                    <a:pt x="0" y="0"/>
                  </a:lnTo>
                  <a:lnTo>
                    <a:pt x="1" y="0"/>
                  </a:lnTo>
                  <a:lnTo>
                    <a:pt x="1" y="1"/>
                  </a:lnTo>
                  <a:lnTo>
                    <a:pt x="1" y="0"/>
                  </a:lnTo>
                  <a:lnTo>
                    <a:pt x="2" y="1"/>
                  </a:lnTo>
                  <a:lnTo>
                    <a:pt x="2" y="0"/>
                  </a:lnTo>
                  <a:lnTo>
                    <a:pt x="3" y="2"/>
                  </a:lnTo>
                  <a:lnTo>
                    <a:pt x="3" y="1"/>
                  </a:lnTo>
                  <a:lnTo>
                    <a:pt x="4" y="2"/>
                  </a:lnTo>
                  <a:lnTo>
                    <a:pt x="5" y="3"/>
                  </a:lnTo>
                  <a:lnTo>
                    <a:pt x="6" y="4"/>
                  </a:lnTo>
                  <a:lnTo>
                    <a:pt x="6" y="3"/>
                  </a:lnTo>
                  <a:lnTo>
                    <a:pt x="6" y="5"/>
                  </a:lnTo>
                  <a:lnTo>
                    <a:pt x="7" y="5"/>
                  </a:lnTo>
                  <a:lnTo>
                    <a:pt x="7" y="4"/>
                  </a:lnTo>
                  <a:lnTo>
                    <a:pt x="8" y="5"/>
                  </a:lnTo>
                  <a:lnTo>
                    <a:pt x="8" y="6"/>
                  </a:lnTo>
                  <a:lnTo>
                    <a:pt x="9" y="6"/>
                  </a:lnTo>
                  <a:lnTo>
                    <a:pt x="9" y="7"/>
                  </a:lnTo>
                  <a:lnTo>
                    <a:pt x="9" y="8"/>
                  </a:lnTo>
                  <a:lnTo>
                    <a:pt x="10" y="8"/>
                  </a:lnTo>
                  <a:lnTo>
                    <a:pt x="10" y="9"/>
                  </a:lnTo>
                  <a:lnTo>
                    <a:pt x="11" y="10"/>
                  </a:lnTo>
                  <a:lnTo>
                    <a:pt x="11" y="11"/>
                  </a:lnTo>
                  <a:lnTo>
                    <a:pt x="11" y="12"/>
                  </a:lnTo>
                  <a:lnTo>
                    <a:pt x="12" y="13"/>
                  </a:lnTo>
                  <a:lnTo>
                    <a:pt x="13" y="12"/>
                  </a:lnTo>
                  <a:lnTo>
                    <a:pt x="13" y="14"/>
                  </a:lnTo>
                  <a:lnTo>
                    <a:pt x="13" y="15"/>
                  </a:lnTo>
                  <a:lnTo>
                    <a:pt x="14" y="15"/>
                  </a:lnTo>
                  <a:lnTo>
                    <a:pt x="14" y="16"/>
                  </a:lnTo>
                  <a:lnTo>
                    <a:pt x="14" y="18"/>
                  </a:lnTo>
                  <a:lnTo>
                    <a:pt x="15" y="18"/>
                  </a:lnTo>
                  <a:lnTo>
                    <a:pt x="15" y="19"/>
                  </a:lnTo>
                  <a:lnTo>
                    <a:pt x="15" y="20"/>
                  </a:lnTo>
                  <a:lnTo>
                    <a:pt x="16" y="20"/>
                  </a:lnTo>
                  <a:lnTo>
                    <a:pt x="16" y="19"/>
                  </a:lnTo>
                  <a:lnTo>
                    <a:pt x="17" y="20"/>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40" name="Freeform 106">
              <a:extLst>
                <a:ext uri="{FF2B5EF4-FFF2-40B4-BE49-F238E27FC236}">
                  <a16:creationId xmlns:a16="http://schemas.microsoft.com/office/drawing/2014/main" id="{8D4009DA-A15B-4BB2-996D-5F6D7B0D7D8D}"/>
                </a:ext>
              </a:extLst>
            </p:cNvPr>
            <p:cNvSpPr>
              <a:spLocks/>
            </p:cNvSpPr>
            <p:nvPr/>
          </p:nvSpPr>
          <p:spPr bwMode="auto">
            <a:xfrm>
              <a:off x="2848465" y="320676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0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2147483646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5"/>
                  </a:moveTo>
                  <a:lnTo>
                    <a:pt x="1" y="213"/>
                  </a:lnTo>
                  <a:lnTo>
                    <a:pt x="1" y="210"/>
                  </a:lnTo>
                  <a:lnTo>
                    <a:pt x="1" y="206"/>
                  </a:lnTo>
                  <a:lnTo>
                    <a:pt x="2" y="201"/>
                  </a:lnTo>
                  <a:lnTo>
                    <a:pt x="2" y="194"/>
                  </a:lnTo>
                  <a:lnTo>
                    <a:pt x="2" y="186"/>
                  </a:lnTo>
                  <a:lnTo>
                    <a:pt x="3" y="174"/>
                  </a:lnTo>
                  <a:lnTo>
                    <a:pt x="3" y="160"/>
                  </a:lnTo>
                  <a:lnTo>
                    <a:pt x="3" y="145"/>
                  </a:lnTo>
                  <a:lnTo>
                    <a:pt x="4" y="131"/>
                  </a:lnTo>
                  <a:lnTo>
                    <a:pt x="4" y="116"/>
                  </a:lnTo>
                  <a:lnTo>
                    <a:pt x="5" y="98"/>
                  </a:lnTo>
                  <a:lnTo>
                    <a:pt x="5" y="82"/>
                  </a:lnTo>
                  <a:lnTo>
                    <a:pt x="5" y="67"/>
                  </a:lnTo>
                  <a:lnTo>
                    <a:pt x="6" y="52"/>
                  </a:lnTo>
                  <a:lnTo>
                    <a:pt x="6" y="40"/>
                  </a:lnTo>
                  <a:lnTo>
                    <a:pt x="6" y="27"/>
                  </a:lnTo>
                  <a:lnTo>
                    <a:pt x="7" y="18"/>
                  </a:lnTo>
                  <a:lnTo>
                    <a:pt x="7" y="11"/>
                  </a:lnTo>
                  <a:lnTo>
                    <a:pt x="7" y="6"/>
                  </a:lnTo>
                  <a:lnTo>
                    <a:pt x="8" y="2"/>
                  </a:lnTo>
                  <a:lnTo>
                    <a:pt x="8" y="0"/>
                  </a:lnTo>
                  <a:lnTo>
                    <a:pt x="8" y="1"/>
                  </a:lnTo>
                  <a:lnTo>
                    <a:pt x="9" y="2"/>
                  </a:lnTo>
                  <a:lnTo>
                    <a:pt x="9" y="5"/>
                  </a:lnTo>
                  <a:lnTo>
                    <a:pt x="9" y="11"/>
                  </a:lnTo>
                  <a:lnTo>
                    <a:pt x="10" y="15"/>
                  </a:lnTo>
                  <a:lnTo>
                    <a:pt x="10" y="22"/>
                  </a:lnTo>
                  <a:lnTo>
                    <a:pt x="10" y="28"/>
                  </a:lnTo>
                  <a:lnTo>
                    <a:pt x="11" y="35"/>
                  </a:lnTo>
                  <a:lnTo>
                    <a:pt x="11" y="43"/>
                  </a:lnTo>
                  <a:lnTo>
                    <a:pt x="12" y="50"/>
                  </a:lnTo>
                  <a:lnTo>
                    <a:pt x="12" y="55"/>
                  </a:lnTo>
                  <a:lnTo>
                    <a:pt x="12" y="62"/>
                  </a:lnTo>
                  <a:lnTo>
                    <a:pt x="13" y="69"/>
                  </a:lnTo>
                  <a:lnTo>
                    <a:pt x="13" y="75"/>
                  </a:lnTo>
                  <a:lnTo>
                    <a:pt x="13" y="80"/>
                  </a:lnTo>
                  <a:lnTo>
                    <a:pt x="14" y="84"/>
                  </a:lnTo>
                  <a:lnTo>
                    <a:pt x="14" y="89"/>
                  </a:lnTo>
                  <a:lnTo>
                    <a:pt x="14" y="94"/>
                  </a:lnTo>
                  <a:lnTo>
                    <a:pt x="15" y="97"/>
                  </a:lnTo>
                  <a:lnTo>
                    <a:pt x="15" y="99"/>
                  </a:lnTo>
                  <a:lnTo>
                    <a:pt x="16" y="102"/>
                  </a:lnTo>
                  <a:lnTo>
                    <a:pt x="16" y="105"/>
                  </a:lnTo>
                  <a:lnTo>
                    <a:pt x="16" y="107"/>
                  </a:lnTo>
                  <a:lnTo>
                    <a:pt x="17" y="109"/>
                  </a:lnTo>
                  <a:lnTo>
                    <a:pt x="17" y="110"/>
                  </a:lnTo>
                  <a:lnTo>
                    <a:pt x="17" y="112"/>
                  </a:lnTo>
                  <a:lnTo>
                    <a:pt x="18" y="11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41" name="Freeform 107">
              <a:extLst>
                <a:ext uri="{FF2B5EF4-FFF2-40B4-BE49-F238E27FC236}">
                  <a16:creationId xmlns:a16="http://schemas.microsoft.com/office/drawing/2014/main" id="{99F87CC3-E963-4452-AF72-D62375081DB7}"/>
                </a:ext>
              </a:extLst>
            </p:cNvPr>
            <p:cNvSpPr>
              <a:spLocks/>
            </p:cNvSpPr>
            <p:nvPr/>
          </p:nvSpPr>
          <p:spPr bwMode="auto">
            <a:xfrm>
              <a:off x="2877035" y="3293145"/>
              <a:ext cx="26983" cy="21201"/>
            </a:xfrm>
            <a:custGeom>
              <a:avLst/>
              <a:gdLst>
                <a:gd name="T0" fmla="*/ 0 w 17"/>
                <a:gd name="T1" fmla="*/ 2147483646 h 27"/>
                <a:gd name="T2" fmla="*/ 0 w 17"/>
                <a:gd name="T3" fmla="*/ 2147483646 h 27"/>
                <a:gd name="T4" fmla="*/ 0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0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2"/>
                  </a:moveTo>
                  <a:lnTo>
                    <a:pt x="0" y="2"/>
                  </a:lnTo>
                  <a:lnTo>
                    <a:pt x="0" y="3"/>
                  </a:lnTo>
                  <a:lnTo>
                    <a:pt x="1" y="2"/>
                  </a:lnTo>
                  <a:lnTo>
                    <a:pt x="1" y="3"/>
                  </a:lnTo>
                  <a:lnTo>
                    <a:pt x="1" y="2"/>
                  </a:lnTo>
                  <a:lnTo>
                    <a:pt x="2" y="2"/>
                  </a:lnTo>
                  <a:lnTo>
                    <a:pt x="3" y="1"/>
                  </a:lnTo>
                  <a:lnTo>
                    <a:pt x="3" y="0"/>
                  </a:lnTo>
                  <a:lnTo>
                    <a:pt x="3" y="1"/>
                  </a:lnTo>
                  <a:lnTo>
                    <a:pt x="4" y="2"/>
                  </a:lnTo>
                  <a:lnTo>
                    <a:pt x="5" y="4"/>
                  </a:lnTo>
                  <a:lnTo>
                    <a:pt x="5" y="5"/>
                  </a:lnTo>
                  <a:lnTo>
                    <a:pt x="5" y="8"/>
                  </a:lnTo>
                  <a:lnTo>
                    <a:pt x="6" y="10"/>
                  </a:lnTo>
                  <a:lnTo>
                    <a:pt x="6" y="13"/>
                  </a:lnTo>
                  <a:lnTo>
                    <a:pt x="6" y="15"/>
                  </a:lnTo>
                  <a:lnTo>
                    <a:pt x="7" y="18"/>
                  </a:lnTo>
                  <a:lnTo>
                    <a:pt x="7" y="20"/>
                  </a:lnTo>
                  <a:lnTo>
                    <a:pt x="8" y="21"/>
                  </a:lnTo>
                  <a:lnTo>
                    <a:pt x="8" y="23"/>
                  </a:lnTo>
                  <a:lnTo>
                    <a:pt x="9" y="26"/>
                  </a:lnTo>
                  <a:lnTo>
                    <a:pt x="9" y="25"/>
                  </a:lnTo>
                  <a:lnTo>
                    <a:pt x="10" y="27"/>
                  </a:lnTo>
                  <a:lnTo>
                    <a:pt x="10" y="25"/>
                  </a:lnTo>
                  <a:lnTo>
                    <a:pt x="11" y="26"/>
                  </a:lnTo>
                  <a:lnTo>
                    <a:pt x="11" y="24"/>
                  </a:lnTo>
                  <a:lnTo>
                    <a:pt x="12" y="23"/>
                  </a:lnTo>
                  <a:lnTo>
                    <a:pt x="12" y="22"/>
                  </a:lnTo>
                  <a:lnTo>
                    <a:pt x="13" y="23"/>
                  </a:lnTo>
                  <a:lnTo>
                    <a:pt x="13" y="22"/>
                  </a:lnTo>
                  <a:lnTo>
                    <a:pt x="13" y="20"/>
                  </a:lnTo>
                  <a:lnTo>
                    <a:pt x="14" y="20"/>
                  </a:lnTo>
                  <a:lnTo>
                    <a:pt x="15" y="22"/>
                  </a:lnTo>
                  <a:lnTo>
                    <a:pt x="15" y="19"/>
                  </a:lnTo>
                  <a:lnTo>
                    <a:pt x="15" y="21"/>
                  </a:lnTo>
                  <a:lnTo>
                    <a:pt x="16" y="20"/>
                  </a:lnTo>
                  <a:lnTo>
                    <a:pt x="16" y="21"/>
                  </a:lnTo>
                  <a:lnTo>
                    <a:pt x="17" y="22"/>
                  </a:lnTo>
                  <a:lnTo>
                    <a:pt x="17"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42" name="Freeform 108">
              <a:extLst>
                <a:ext uri="{FF2B5EF4-FFF2-40B4-BE49-F238E27FC236}">
                  <a16:creationId xmlns:a16="http://schemas.microsoft.com/office/drawing/2014/main" id="{1DF16EF8-6122-4828-A2FF-6BF363D2B63F}"/>
                </a:ext>
              </a:extLst>
            </p:cNvPr>
            <p:cNvSpPr>
              <a:spLocks/>
            </p:cNvSpPr>
            <p:nvPr/>
          </p:nvSpPr>
          <p:spPr bwMode="auto">
            <a:xfrm>
              <a:off x="2904018" y="3312775"/>
              <a:ext cx="28569" cy="40832"/>
            </a:xfrm>
            <a:custGeom>
              <a:avLst/>
              <a:gdLst>
                <a:gd name="T0" fmla="*/ 0 w 18"/>
                <a:gd name="T1" fmla="*/ 0 h 52"/>
                <a:gd name="T2" fmla="*/ 2147483646 w 18"/>
                <a:gd name="T3" fmla="*/ 0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0"/>
                  </a:lnTo>
                  <a:lnTo>
                    <a:pt x="1" y="2"/>
                  </a:lnTo>
                  <a:lnTo>
                    <a:pt x="1" y="3"/>
                  </a:lnTo>
                  <a:lnTo>
                    <a:pt x="2" y="5"/>
                  </a:lnTo>
                  <a:lnTo>
                    <a:pt x="2" y="8"/>
                  </a:lnTo>
                  <a:lnTo>
                    <a:pt x="2" y="7"/>
                  </a:lnTo>
                  <a:lnTo>
                    <a:pt x="3" y="10"/>
                  </a:lnTo>
                  <a:lnTo>
                    <a:pt x="3" y="13"/>
                  </a:lnTo>
                  <a:lnTo>
                    <a:pt x="4" y="16"/>
                  </a:lnTo>
                  <a:lnTo>
                    <a:pt x="4" y="17"/>
                  </a:lnTo>
                  <a:lnTo>
                    <a:pt x="4" y="18"/>
                  </a:lnTo>
                  <a:lnTo>
                    <a:pt x="4" y="21"/>
                  </a:lnTo>
                  <a:lnTo>
                    <a:pt x="5" y="21"/>
                  </a:lnTo>
                  <a:lnTo>
                    <a:pt x="5" y="24"/>
                  </a:lnTo>
                  <a:lnTo>
                    <a:pt x="6" y="25"/>
                  </a:lnTo>
                  <a:lnTo>
                    <a:pt x="6" y="28"/>
                  </a:lnTo>
                  <a:lnTo>
                    <a:pt x="6" y="29"/>
                  </a:lnTo>
                  <a:lnTo>
                    <a:pt x="7" y="31"/>
                  </a:lnTo>
                  <a:lnTo>
                    <a:pt x="7" y="32"/>
                  </a:lnTo>
                  <a:lnTo>
                    <a:pt x="7" y="33"/>
                  </a:lnTo>
                  <a:lnTo>
                    <a:pt x="8" y="34"/>
                  </a:lnTo>
                  <a:lnTo>
                    <a:pt x="8" y="36"/>
                  </a:lnTo>
                  <a:lnTo>
                    <a:pt x="9" y="38"/>
                  </a:lnTo>
                  <a:lnTo>
                    <a:pt x="9" y="39"/>
                  </a:lnTo>
                  <a:lnTo>
                    <a:pt x="10" y="41"/>
                  </a:lnTo>
                  <a:lnTo>
                    <a:pt x="10" y="42"/>
                  </a:lnTo>
                  <a:lnTo>
                    <a:pt x="11" y="42"/>
                  </a:lnTo>
                  <a:lnTo>
                    <a:pt x="11" y="43"/>
                  </a:lnTo>
                  <a:lnTo>
                    <a:pt x="11" y="45"/>
                  </a:lnTo>
                  <a:lnTo>
                    <a:pt x="12" y="44"/>
                  </a:lnTo>
                  <a:lnTo>
                    <a:pt x="12" y="46"/>
                  </a:lnTo>
                  <a:lnTo>
                    <a:pt x="13" y="47"/>
                  </a:lnTo>
                  <a:lnTo>
                    <a:pt x="13" y="48"/>
                  </a:lnTo>
                  <a:lnTo>
                    <a:pt x="13" y="49"/>
                  </a:lnTo>
                  <a:lnTo>
                    <a:pt x="14" y="48"/>
                  </a:lnTo>
                  <a:lnTo>
                    <a:pt x="14" y="49"/>
                  </a:lnTo>
                  <a:lnTo>
                    <a:pt x="15" y="49"/>
                  </a:lnTo>
                  <a:lnTo>
                    <a:pt x="15" y="50"/>
                  </a:lnTo>
                  <a:lnTo>
                    <a:pt x="16" y="50"/>
                  </a:lnTo>
                  <a:lnTo>
                    <a:pt x="16" y="51"/>
                  </a:lnTo>
                  <a:lnTo>
                    <a:pt x="16" y="50"/>
                  </a:lnTo>
                  <a:lnTo>
                    <a:pt x="17" y="50"/>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43" name="Freeform 109">
              <a:extLst>
                <a:ext uri="{FF2B5EF4-FFF2-40B4-BE49-F238E27FC236}">
                  <a16:creationId xmlns:a16="http://schemas.microsoft.com/office/drawing/2014/main" id="{E1DEAB97-7CA6-4662-8F4E-9F3FD52E69DD}"/>
                </a:ext>
              </a:extLst>
            </p:cNvPr>
            <p:cNvSpPr>
              <a:spLocks/>
            </p:cNvSpPr>
            <p:nvPr/>
          </p:nvSpPr>
          <p:spPr bwMode="auto">
            <a:xfrm>
              <a:off x="2932587" y="3353606"/>
              <a:ext cx="26983" cy="14134"/>
            </a:xfrm>
            <a:custGeom>
              <a:avLst/>
              <a:gdLst>
                <a:gd name="T0" fmla="*/ 0 w 17"/>
                <a:gd name="T1" fmla="*/ 0 h 18"/>
                <a:gd name="T2" fmla="*/ 0 w 17"/>
                <a:gd name="T3" fmla="*/ 2147483646 h 18"/>
                <a:gd name="T4" fmla="*/ 0 w 17"/>
                <a:gd name="T5" fmla="*/ 2147483646 h 18"/>
                <a:gd name="T6" fmla="*/ 2147483646 w 17"/>
                <a:gd name="T7" fmla="*/ 2147483646 h 18"/>
                <a:gd name="T8" fmla="*/ 2147483646 w 17"/>
                <a:gd name="T9" fmla="*/ 2147483646 h 18"/>
                <a:gd name="T10" fmla="*/ 2147483646 w 17"/>
                <a:gd name="T11" fmla="*/ 2147483646 h 18"/>
                <a:gd name="T12" fmla="*/ 2147483646 w 17"/>
                <a:gd name="T13" fmla="*/ 2147483646 h 18"/>
                <a:gd name="T14" fmla="*/ 2147483646 w 17"/>
                <a:gd name="T15" fmla="*/ 2147483646 h 18"/>
                <a:gd name="T16" fmla="*/ 2147483646 w 17"/>
                <a:gd name="T17" fmla="*/ 2147483646 h 18"/>
                <a:gd name="T18" fmla="*/ 2147483646 w 17"/>
                <a:gd name="T19" fmla="*/ 2147483646 h 18"/>
                <a:gd name="T20" fmla="*/ 2147483646 w 17"/>
                <a:gd name="T21" fmla="*/ 2147483646 h 18"/>
                <a:gd name="T22" fmla="*/ 2147483646 w 17"/>
                <a:gd name="T23" fmla="*/ 2147483646 h 18"/>
                <a:gd name="T24" fmla="*/ 2147483646 w 17"/>
                <a:gd name="T25" fmla="*/ 2147483646 h 18"/>
                <a:gd name="T26" fmla="*/ 2147483646 w 17"/>
                <a:gd name="T27" fmla="*/ 2147483646 h 18"/>
                <a:gd name="T28" fmla="*/ 2147483646 w 17"/>
                <a:gd name="T29" fmla="*/ 2147483646 h 18"/>
                <a:gd name="T30" fmla="*/ 2147483646 w 17"/>
                <a:gd name="T31" fmla="*/ 2147483646 h 18"/>
                <a:gd name="T32" fmla="*/ 2147483646 w 17"/>
                <a:gd name="T33" fmla="*/ 2147483646 h 18"/>
                <a:gd name="T34" fmla="*/ 2147483646 w 17"/>
                <a:gd name="T35" fmla="*/ 2147483646 h 18"/>
                <a:gd name="T36" fmla="*/ 2147483646 w 17"/>
                <a:gd name="T37" fmla="*/ 2147483646 h 18"/>
                <a:gd name="T38" fmla="*/ 2147483646 w 17"/>
                <a:gd name="T39" fmla="*/ 2147483646 h 18"/>
                <a:gd name="T40" fmla="*/ 2147483646 w 17"/>
                <a:gd name="T41" fmla="*/ 2147483646 h 18"/>
                <a:gd name="T42" fmla="*/ 2147483646 w 17"/>
                <a:gd name="T43" fmla="*/ 2147483646 h 18"/>
                <a:gd name="T44" fmla="*/ 2147483646 w 17"/>
                <a:gd name="T45" fmla="*/ 2147483646 h 18"/>
                <a:gd name="T46" fmla="*/ 2147483646 w 17"/>
                <a:gd name="T47" fmla="*/ 2147483646 h 18"/>
                <a:gd name="T48" fmla="*/ 2147483646 w 17"/>
                <a:gd name="T49" fmla="*/ 2147483646 h 18"/>
                <a:gd name="T50" fmla="*/ 2147483646 w 17"/>
                <a:gd name="T51" fmla="*/ 2147483646 h 18"/>
                <a:gd name="T52" fmla="*/ 2147483646 w 17"/>
                <a:gd name="T53" fmla="*/ 2147483646 h 18"/>
                <a:gd name="T54" fmla="*/ 2147483646 w 17"/>
                <a:gd name="T55" fmla="*/ 2147483646 h 18"/>
                <a:gd name="T56" fmla="*/ 2147483646 w 17"/>
                <a:gd name="T57" fmla="*/ 2147483646 h 18"/>
                <a:gd name="T58" fmla="*/ 2147483646 w 17"/>
                <a:gd name="T59" fmla="*/ 2147483646 h 18"/>
                <a:gd name="T60" fmla="*/ 2147483646 w 17"/>
                <a:gd name="T61" fmla="*/ 2147483646 h 18"/>
                <a:gd name="T62" fmla="*/ 2147483646 w 17"/>
                <a:gd name="T63" fmla="*/ 2147483646 h 18"/>
                <a:gd name="T64" fmla="*/ 2147483646 w 17"/>
                <a:gd name="T65" fmla="*/ 2147483646 h 18"/>
                <a:gd name="T66" fmla="*/ 2147483646 w 17"/>
                <a:gd name="T67" fmla="*/ 2147483646 h 18"/>
                <a:gd name="T68" fmla="*/ 2147483646 w 17"/>
                <a:gd name="T69" fmla="*/ 2147483646 h 18"/>
                <a:gd name="T70" fmla="*/ 2147483646 w 17"/>
                <a:gd name="T71" fmla="*/ 2147483646 h 18"/>
                <a:gd name="T72" fmla="*/ 2147483646 w 17"/>
                <a:gd name="T73" fmla="*/ 2147483646 h 18"/>
                <a:gd name="T74" fmla="*/ 2147483646 w 17"/>
                <a:gd name="T75" fmla="*/ 2147483646 h 18"/>
                <a:gd name="T76" fmla="*/ 2147483646 w 17"/>
                <a:gd name="T77" fmla="*/ 2147483646 h 18"/>
                <a:gd name="T78" fmla="*/ 2147483646 w 17"/>
                <a:gd name="T79" fmla="*/ 2147483646 h 18"/>
                <a:gd name="T80" fmla="*/ 2147483646 w 17"/>
                <a:gd name="T81" fmla="*/ 2147483646 h 18"/>
                <a:gd name="T82" fmla="*/ 2147483646 w 17"/>
                <a:gd name="T83" fmla="*/ 2147483646 h 18"/>
                <a:gd name="T84" fmla="*/ 2147483646 w 17"/>
                <a:gd name="T85" fmla="*/ 2147483646 h 18"/>
                <a:gd name="T86" fmla="*/ 2147483646 w 17"/>
                <a:gd name="T87" fmla="*/ 2147483646 h 18"/>
                <a:gd name="T88" fmla="*/ 2147483646 w 17"/>
                <a:gd name="T89" fmla="*/ 2147483646 h 18"/>
                <a:gd name="T90" fmla="*/ 2147483646 w 17"/>
                <a:gd name="T91" fmla="*/ 2147483646 h 18"/>
                <a:gd name="T92" fmla="*/ 2147483646 w 17"/>
                <a:gd name="T93" fmla="*/ 2147483646 h 18"/>
                <a:gd name="T94" fmla="*/ 2147483646 w 17"/>
                <a:gd name="T95" fmla="*/ 2147483646 h 18"/>
                <a:gd name="T96" fmla="*/ 2147483646 w 17"/>
                <a:gd name="T97" fmla="*/ 2147483646 h 18"/>
                <a:gd name="T98" fmla="*/ 2147483646 w 17"/>
                <a:gd name="T99" fmla="*/ 2147483646 h 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
                  <a:moveTo>
                    <a:pt x="0" y="0"/>
                  </a:moveTo>
                  <a:lnTo>
                    <a:pt x="0" y="1"/>
                  </a:lnTo>
                  <a:lnTo>
                    <a:pt x="1" y="1"/>
                  </a:lnTo>
                  <a:lnTo>
                    <a:pt x="1" y="2"/>
                  </a:lnTo>
                  <a:lnTo>
                    <a:pt x="2" y="1"/>
                  </a:lnTo>
                  <a:lnTo>
                    <a:pt x="3" y="2"/>
                  </a:lnTo>
                  <a:lnTo>
                    <a:pt x="3" y="1"/>
                  </a:lnTo>
                  <a:lnTo>
                    <a:pt x="4" y="2"/>
                  </a:lnTo>
                  <a:lnTo>
                    <a:pt x="4" y="1"/>
                  </a:lnTo>
                  <a:lnTo>
                    <a:pt x="4" y="2"/>
                  </a:lnTo>
                  <a:lnTo>
                    <a:pt x="5" y="2"/>
                  </a:lnTo>
                  <a:lnTo>
                    <a:pt x="6" y="3"/>
                  </a:lnTo>
                  <a:lnTo>
                    <a:pt x="7" y="3"/>
                  </a:lnTo>
                  <a:lnTo>
                    <a:pt x="8" y="2"/>
                  </a:lnTo>
                  <a:lnTo>
                    <a:pt x="8" y="3"/>
                  </a:lnTo>
                  <a:lnTo>
                    <a:pt x="9" y="5"/>
                  </a:lnTo>
                  <a:lnTo>
                    <a:pt x="9" y="4"/>
                  </a:lnTo>
                  <a:lnTo>
                    <a:pt x="10" y="4"/>
                  </a:lnTo>
                  <a:lnTo>
                    <a:pt x="10" y="5"/>
                  </a:lnTo>
                  <a:lnTo>
                    <a:pt x="11" y="6"/>
                  </a:lnTo>
                  <a:lnTo>
                    <a:pt x="11" y="5"/>
                  </a:lnTo>
                  <a:lnTo>
                    <a:pt x="12" y="6"/>
                  </a:lnTo>
                  <a:lnTo>
                    <a:pt x="12" y="8"/>
                  </a:lnTo>
                  <a:lnTo>
                    <a:pt x="13" y="7"/>
                  </a:lnTo>
                  <a:lnTo>
                    <a:pt x="13" y="9"/>
                  </a:lnTo>
                  <a:lnTo>
                    <a:pt x="13" y="10"/>
                  </a:lnTo>
                  <a:lnTo>
                    <a:pt x="14" y="10"/>
                  </a:lnTo>
                  <a:lnTo>
                    <a:pt x="14" y="11"/>
                  </a:lnTo>
                  <a:lnTo>
                    <a:pt x="15" y="13"/>
                  </a:lnTo>
                  <a:lnTo>
                    <a:pt x="16" y="14"/>
                  </a:lnTo>
                  <a:lnTo>
                    <a:pt x="16" y="15"/>
                  </a:lnTo>
                  <a:lnTo>
                    <a:pt x="17" y="15"/>
                  </a:lnTo>
                  <a:lnTo>
                    <a:pt x="17" y="17"/>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44" name="Freeform 110">
              <a:extLst>
                <a:ext uri="{FF2B5EF4-FFF2-40B4-BE49-F238E27FC236}">
                  <a16:creationId xmlns:a16="http://schemas.microsoft.com/office/drawing/2014/main" id="{31B7D232-FBB5-4A7D-86FE-080B8D7024A5}"/>
                </a:ext>
              </a:extLst>
            </p:cNvPr>
            <p:cNvSpPr>
              <a:spLocks/>
            </p:cNvSpPr>
            <p:nvPr/>
          </p:nvSpPr>
          <p:spPr bwMode="auto">
            <a:xfrm>
              <a:off x="2959569" y="320205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2147483646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0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1"/>
                  </a:moveTo>
                  <a:lnTo>
                    <a:pt x="1" y="211"/>
                  </a:lnTo>
                  <a:lnTo>
                    <a:pt x="1" y="212"/>
                  </a:lnTo>
                  <a:lnTo>
                    <a:pt x="1" y="213"/>
                  </a:lnTo>
                  <a:lnTo>
                    <a:pt x="2" y="213"/>
                  </a:lnTo>
                  <a:lnTo>
                    <a:pt x="2" y="214"/>
                  </a:lnTo>
                  <a:lnTo>
                    <a:pt x="3" y="215"/>
                  </a:lnTo>
                  <a:lnTo>
                    <a:pt x="3" y="214"/>
                  </a:lnTo>
                  <a:lnTo>
                    <a:pt x="3" y="215"/>
                  </a:lnTo>
                  <a:lnTo>
                    <a:pt x="4" y="213"/>
                  </a:lnTo>
                  <a:lnTo>
                    <a:pt x="4" y="212"/>
                  </a:lnTo>
                  <a:lnTo>
                    <a:pt x="5" y="210"/>
                  </a:lnTo>
                  <a:lnTo>
                    <a:pt x="5" y="207"/>
                  </a:lnTo>
                  <a:lnTo>
                    <a:pt x="5" y="202"/>
                  </a:lnTo>
                  <a:lnTo>
                    <a:pt x="6" y="198"/>
                  </a:lnTo>
                  <a:lnTo>
                    <a:pt x="6" y="188"/>
                  </a:lnTo>
                  <a:lnTo>
                    <a:pt x="6" y="180"/>
                  </a:lnTo>
                  <a:lnTo>
                    <a:pt x="7" y="167"/>
                  </a:lnTo>
                  <a:lnTo>
                    <a:pt x="7" y="153"/>
                  </a:lnTo>
                  <a:lnTo>
                    <a:pt x="7" y="138"/>
                  </a:lnTo>
                  <a:lnTo>
                    <a:pt x="8" y="122"/>
                  </a:lnTo>
                  <a:lnTo>
                    <a:pt x="8" y="107"/>
                  </a:lnTo>
                  <a:lnTo>
                    <a:pt x="8" y="91"/>
                  </a:lnTo>
                  <a:lnTo>
                    <a:pt x="9" y="74"/>
                  </a:lnTo>
                  <a:lnTo>
                    <a:pt x="9" y="59"/>
                  </a:lnTo>
                  <a:lnTo>
                    <a:pt x="10" y="47"/>
                  </a:lnTo>
                  <a:lnTo>
                    <a:pt x="10" y="33"/>
                  </a:lnTo>
                  <a:lnTo>
                    <a:pt x="10" y="23"/>
                  </a:lnTo>
                  <a:lnTo>
                    <a:pt x="11" y="15"/>
                  </a:lnTo>
                  <a:lnTo>
                    <a:pt x="11" y="9"/>
                  </a:lnTo>
                  <a:lnTo>
                    <a:pt x="11" y="5"/>
                  </a:lnTo>
                  <a:lnTo>
                    <a:pt x="12" y="2"/>
                  </a:lnTo>
                  <a:lnTo>
                    <a:pt x="12" y="0"/>
                  </a:lnTo>
                  <a:lnTo>
                    <a:pt x="12" y="3"/>
                  </a:lnTo>
                  <a:lnTo>
                    <a:pt x="13" y="6"/>
                  </a:lnTo>
                  <a:lnTo>
                    <a:pt x="13" y="9"/>
                  </a:lnTo>
                  <a:lnTo>
                    <a:pt x="13" y="13"/>
                  </a:lnTo>
                  <a:lnTo>
                    <a:pt x="14" y="17"/>
                  </a:lnTo>
                  <a:lnTo>
                    <a:pt x="14" y="24"/>
                  </a:lnTo>
                  <a:lnTo>
                    <a:pt x="15" y="30"/>
                  </a:lnTo>
                  <a:lnTo>
                    <a:pt x="15" y="36"/>
                  </a:lnTo>
                  <a:lnTo>
                    <a:pt x="15" y="43"/>
                  </a:lnTo>
                  <a:lnTo>
                    <a:pt x="16" y="50"/>
                  </a:lnTo>
                  <a:lnTo>
                    <a:pt x="16" y="57"/>
                  </a:lnTo>
                  <a:lnTo>
                    <a:pt x="16" y="63"/>
                  </a:lnTo>
                  <a:lnTo>
                    <a:pt x="17" y="68"/>
                  </a:lnTo>
                  <a:lnTo>
                    <a:pt x="17" y="73"/>
                  </a:lnTo>
                  <a:lnTo>
                    <a:pt x="17" y="79"/>
                  </a:lnTo>
                  <a:lnTo>
                    <a:pt x="18" y="8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45" name="Freeform 111">
              <a:extLst>
                <a:ext uri="{FF2B5EF4-FFF2-40B4-BE49-F238E27FC236}">
                  <a16:creationId xmlns:a16="http://schemas.microsoft.com/office/drawing/2014/main" id="{B3115D63-3CBE-4DBD-9FEA-1511E335BAFE}"/>
                </a:ext>
              </a:extLst>
            </p:cNvPr>
            <p:cNvSpPr>
              <a:spLocks/>
            </p:cNvSpPr>
            <p:nvPr/>
          </p:nvSpPr>
          <p:spPr bwMode="auto">
            <a:xfrm>
              <a:off x="2988138" y="3268017"/>
              <a:ext cx="26983" cy="40046"/>
            </a:xfrm>
            <a:custGeom>
              <a:avLst/>
              <a:gdLst>
                <a:gd name="T0" fmla="*/ 0 w 17"/>
                <a:gd name="T1" fmla="*/ 0 h 51"/>
                <a:gd name="T2" fmla="*/ 0 w 17"/>
                <a:gd name="T3" fmla="*/ 2147483646 h 51"/>
                <a:gd name="T4" fmla="*/ 2147483646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3"/>
                  </a:lnTo>
                  <a:lnTo>
                    <a:pt x="1" y="6"/>
                  </a:lnTo>
                  <a:lnTo>
                    <a:pt x="1" y="9"/>
                  </a:lnTo>
                  <a:lnTo>
                    <a:pt x="1" y="12"/>
                  </a:lnTo>
                  <a:lnTo>
                    <a:pt x="2" y="14"/>
                  </a:lnTo>
                  <a:lnTo>
                    <a:pt x="2" y="16"/>
                  </a:lnTo>
                  <a:lnTo>
                    <a:pt x="2" y="18"/>
                  </a:lnTo>
                  <a:lnTo>
                    <a:pt x="3" y="19"/>
                  </a:lnTo>
                  <a:lnTo>
                    <a:pt x="3" y="20"/>
                  </a:lnTo>
                  <a:lnTo>
                    <a:pt x="4" y="21"/>
                  </a:lnTo>
                  <a:lnTo>
                    <a:pt x="4" y="22"/>
                  </a:lnTo>
                  <a:lnTo>
                    <a:pt x="4" y="21"/>
                  </a:lnTo>
                  <a:lnTo>
                    <a:pt x="5" y="20"/>
                  </a:lnTo>
                  <a:lnTo>
                    <a:pt x="5" y="21"/>
                  </a:lnTo>
                  <a:lnTo>
                    <a:pt x="6" y="19"/>
                  </a:lnTo>
                  <a:lnTo>
                    <a:pt x="7" y="19"/>
                  </a:lnTo>
                  <a:lnTo>
                    <a:pt x="7" y="18"/>
                  </a:lnTo>
                  <a:lnTo>
                    <a:pt x="7" y="20"/>
                  </a:lnTo>
                  <a:lnTo>
                    <a:pt x="8" y="20"/>
                  </a:lnTo>
                  <a:lnTo>
                    <a:pt x="8" y="21"/>
                  </a:lnTo>
                  <a:lnTo>
                    <a:pt x="8" y="23"/>
                  </a:lnTo>
                  <a:lnTo>
                    <a:pt x="9" y="25"/>
                  </a:lnTo>
                  <a:lnTo>
                    <a:pt x="9" y="27"/>
                  </a:lnTo>
                  <a:lnTo>
                    <a:pt x="10" y="31"/>
                  </a:lnTo>
                  <a:lnTo>
                    <a:pt x="10" y="34"/>
                  </a:lnTo>
                  <a:lnTo>
                    <a:pt x="10" y="37"/>
                  </a:lnTo>
                  <a:lnTo>
                    <a:pt x="11" y="39"/>
                  </a:lnTo>
                  <a:lnTo>
                    <a:pt x="11" y="42"/>
                  </a:lnTo>
                  <a:lnTo>
                    <a:pt x="11" y="44"/>
                  </a:lnTo>
                  <a:lnTo>
                    <a:pt x="12" y="46"/>
                  </a:lnTo>
                  <a:lnTo>
                    <a:pt x="12" y="48"/>
                  </a:lnTo>
                  <a:lnTo>
                    <a:pt x="12" y="49"/>
                  </a:lnTo>
                  <a:lnTo>
                    <a:pt x="13" y="49"/>
                  </a:lnTo>
                  <a:lnTo>
                    <a:pt x="13" y="50"/>
                  </a:lnTo>
                  <a:lnTo>
                    <a:pt x="14" y="51"/>
                  </a:lnTo>
                  <a:lnTo>
                    <a:pt x="14" y="50"/>
                  </a:lnTo>
                  <a:lnTo>
                    <a:pt x="15" y="50"/>
                  </a:lnTo>
                  <a:lnTo>
                    <a:pt x="15" y="49"/>
                  </a:lnTo>
                  <a:lnTo>
                    <a:pt x="15" y="48"/>
                  </a:lnTo>
                  <a:lnTo>
                    <a:pt x="16" y="47"/>
                  </a:lnTo>
                  <a:lnTo>
                    <a:pt x="16" y="46"/>
                  </a:lnTo>
                  <a:lnTo>
                    <a:pt x="17" y="45"/>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46" name="Freeform 112">
              <a:extLst>
                <a:ext uri="{FF2B5EF4-FFF2-40B4-BE49-F238E27FC236}">
                  <a16:creationId xmlns:a16="http://schemas.microsoft.com/office/drawing/2014/main" id="{17AAC6A7-2EC7-40E9-BD2F-1CFD5096720C}"/>
                </a:ext>
              </a:extLst>
            </p:cNvPr>
            <p:cNvSpPr>
              <a:spLocks/>
            </p:cNvSpPr>
            <p:nvPr/>
          </p:nvSpPr>
          <p:spPr bwMode="auto">
            <a:xfrm>
              <a:off x="3015121" y="3300996"/>
              <a:ext cx="28569" cy="43973"/>
            </a:xfrm>
            <a:custGeom>
              <a:avLst/>
              <a:gdLst>
                <a:gd name="T0" fmla="*/ 0 w 18"/>
                <a:gd name="T1" fmla="*/ 2147483646 h 56"/>
                <a:gd name="T2" fmla="*/ 2147483646 w 18"/>
                <a:gd name="T3" fmla="*/ 2147483646 h 56"/>
                <a:gd name="T4" fmla="*/ 2147483646 w 18"/>
                <a:gd name="T5" fmla="*/ 0 h 56"/>
                <a:gd name="T6" fmla="*/ 2147483646 w 18"/>
                <a:gd name="T7" fmla="*/ 2147483646 h 56"/>
                <a:gd name="T8" fmla="*/ 2147483646 w 18"/>
                <a:gd name="T9" fmla="*/ 2147483646 h 56"/>
                <a:gd name="T10" fmla="*/ 2147483646 w 18"/>
                <a:gd name="T11" fmla="*/ 2147483646 h 56"/>
                <a:gd name="T12" fmla="*/ 2147483646 w 18"/>
                <a:gd name="T13" fmla="*/ 2147483646 h 56"/>
                <a:gd name="T14" fmla="*/ 2147483646 w 18"/>
                <a:gd name="T15" fmla="*/ 2147483646 h 56"/>
                <a:gd name="T16" fmla="*/ 2147483646 w 18"/>
                <a:gd name="T17" fmla="*/ 2147483646 h 56"/>
                <a:gd name="T18" fmla="*/ 2147483646 w 18"/>
                <a:gd name="T19" fmla="*/ 2147483646 h 56"/>
                <a:gd name="T20" fmla="*/ 2147483646 w 18"/>
                <a:gd name="T21" fmla="*/ 2147483646 h 56"/>
                <a:gd name="T22" fmla="*/ 2147483646 w 18"/>
                <a:gd name="T23" fmla="*/ 2147483646 h 56"/>
                <a:gd name="T24" fmla="*/ 2147483646 w 18"/>
                <a:gd name="T25" fmla="*/ 2147483646 h 56"/>
                <a:gd name="T26" fmla="*/ 2147483646 w 18"/>
                <a:gd name="T27" fmla="*/ 2147483646 h 56"/>
                <a:gd name="T28" fmla="*/ 2147483646 w 18"/>
                <a:gd name="T29" fmla="*/ 2147483646 h 56"/>
                <a:gd name="T30" fmla="*/ 2147483646 w 18"/>
                <a:gd name="T31" fmla="*/ 2147483646 h 56"/>
                <a:gd name="T32" fmla="*/ 2147483646 w 18"/>
                <a:gd name="T33" fmla="*/ 2147483646 h 56"/>
                <a:gd name="T34" fmla="*/ 2147483646 w 18"/>
                <a:gd name="T35" fmla="*/ 2147483646 h 56"/>
                <a:gd name="T36" fmla="*/ 2147483646 w 18"/>
                <a:gd name="T37" fmla="*/ 2147483646 h 56"/>
                <a:gd name="T38" fmla="*/ 2147483646 w 18"/>
                <a:gd name="T39" fmla="*/ 2147483646 h 56"/>
                <a:gd name="T40" fmla="*/ 2147483646 w 18"/>
                <a:gd name="T41" fmla="*/ 2147483646 h 56"/>
                <a:gd name="T42" fmla="*/ 2147483646 w 18"/>
                <a:gd name="T43" fmla="*/ 2147483646 h 56"/>
                <a:gd name="T44" fmla="*/ 2147483646 w 18"/>
                <a:gd name="T45" fmla="*/ 2147483646 h 56"/>
                <a:gd name="T46" fmla="*/ 2147483646 w 18"/>
                <a:gd name="T47" fmla="*/ 2147483646 h 56"/>
                <a:gd name="T48" fmla="*/ 2147483646 w 18"/>
                <a:gd name="T49" fmla="*/ 2147483646 h 56"/>
                <a:gd name="T50" fmla="*/ 2147483646 w 18"/>
                <a:gd name="T51" fmla="*/ 2147483646 h 56"/>
                <a:gd name="T52" fmla="*/ 2147483646 w 18"/>
                <a:gd name="T53" fmla="*/ 2147483646 h 56"/>
                <a:gd name="T54" fmla="*/ 2147483646 w 18"/>
                <a:gd name="T55" fmla="*/ 2147483646 h 56"/>
                <a:gd name="T56" fmla="*/ 2147483646 w 18"/>
                <a:gd name="T57" fmla="*/ 2147483646 h 56"/>
                <a:gd name="T58" fmla="*/ 2147483646 w 18"/>
                <a:gd name="T59" fmla="*/ 2147483646 h 56"/>
                <a:gd name="T60" fmla="*/ 2147483646 w 18"/>
                <a:gd name="T61" fmla="*/ 2147483646 h 56"/>
                <a:gd name="T62" fmla="*/ 2147483646 w 18"/>
                <a:gd name="T63" fmla="*/ 2147483646 h 56"/>
                <a:gd name="T64" fmla="*/ 2147483646 w 18"/>
                <a:gd name="T65" fmla="*/ 2147483646 h 56"/>
                <a:gd name="T66" fmla="*/ 2147483646 w 18"/>
                <a:gd name="T67" fmla="*/ 2147483646 h 56"/>
                <a:gd name="T68" fmla="*/ 2147483646 w 18"/>
                <a:gd name="T69" fmla="*/ 2147483646 h 56"/>
                <a:gd name="T70" fmla="*/ 2147483646 w 18"/>
                <a:gd name="T71" fmla="*/ 2147483646 h 56"/>
                <a:gd name="T72" fmla="*/ 2147483646 w 18"/>
                <a:gd name="T73" fmla="*/ 2147483646 h 56"/>
                <a:gd name="T74" fmla="*/ 2147483646 w 18"/>
                <a:gd name="T75" fmla="*/ 2147483646 h 56"/>
                <a:gd name="T76" fmla="*/ 2147483646 w 18"/>
                <a:gd name="T77" fmla="*/ 2147483646 h 56"/>
                <a:gd name="T78" fmla="*/ 2147483646 w 18"/>
                <a:gd name="T79" fmla="*/ 2147483646 h 56"/>
                <a:gd name="T80" fmla="*/ 2147483646 w 18"/>
                <a:gd name="T81" fmla="*/ 2147483646 h 56"/>
                <a:gd name="T82" fmla="*/ 2147483646 w 18"/>
                <a:gd name="T83" fmla="*/ 2147483646 h 56"/>
                <a:gd name="T84" fmla="*/ 2147483646 w 18"/>
                <a:gd name="T85" fmla="*/ 2147483646 h 56"/>
                <a:gd name="T86" fmla="*/ 2147483646 w 18"/>
                <a:gd name="T87" fmla="*/ 2147483646 h 56"/>
                <a:gd name="T88" fmla="*/ 2147483646 w 18"/>
                <a:gd name="T89" fmla="*/ 2147483646 h 56"/>
                <a:gd name="T90" fmla="*/ 2147483646 w 18"/>
                <a:gd name="T91" fmla="*/ 2147483646 h 56"/>
                <a:gd name="T92" fmla="*/ 2147483646 w 18"/>
                <a:gd name="T93" fmla="*/ 2147483646 h 56"/>
                <a:gd name="T94" fmla="*/ 2147483646 w 18"/>
                <a:gd name="T95" fmla="*/ 2147483646 h 56"/>
                <a:gd name="T96" fmla="*/ 2147483646 w 18"/>
                <a:gd name="T97" fmla="*/ 2147483646 h 56"/>
                <a:gd name="T98" fmla="*/ 2147483646 w 18"/>
                <a:gd name="T99" fmla="*/ 2147483646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6">
                  <a:moveTo>
                    <a:pt x="0" y="2"/>
                  </a:moveTo>
                  <a:lnTo>
                    <a:pt x="1" y="3"/>
                  </a:lnTo>
                  <a:lnTo>
                    <a:pt x="1" y="0"/>
                  </a:lnTo>
                  <a:lnTo>
                    <a:pt x="1" y="2"/>
                  </a:lnTo>
                  <a:lnTo>
                    <a:pt x="2" y="1"/>
                  </a:lnTo>
                  <a:lnTo>
                    <a:pt x="2" y="2"/>
                  </a:lnTo>
                  <a:lnTo>
                    <a:pt x="3" y="2"/>
                  </a:lnTo>
                  <a:lnTo>
                    <a:pt x="3" y="3"/>
                  </a:lnTo>
                  <a:lnTo>
                    <a:pt x="4" y="4"/>
                  </a:lnTo>
                  <a:lnTo>
                    <a:pt x="4" y="5"/>
                  </a:lnTo>
                  <a:lnTo>
                    <a:pt x="4" y="7"/>
                  </a:lnTo>
                  <a:lnTo>
                    <a:pt x="5" y="9"/>
                  </a:lnTo>
                  <a:lnTo>
                    <a:pt x="5" y="10"/>
                  </a:lnTo>
                  <a:lnTo>
                    <a:pt x="5" y="12"/>
                  </a:lnTo>
                  <a:lnTo>
                    <a:pt x="6" y="13"/>
                  </a:lnTo>
                  <a:lnTo>
                    <a:pt x="6" y="16"/>
                  </a:lnTo>
                  <a:lnTo>
                    <a:pt x="6" y="17"/>
                  </a:lnTo>
                  <a:lnTo>
                    <a:pt x="7" y="21"/>
                  </a:lnTo>
                  <a:lnTo>
                    <a:pt x="7" y="23"/>
                  </a:lnTo>
                  <a:lnTo>
                    <a:pt x="7" y="24"/>
                  </a:lnTo>
                  <a:lnTo>
                    <a:pt x="8" y="25"/>
                  </a:lnTo>
                  <a:lnTo>
                    <a:pt x="8" y="28"/>
                  </a:lnTo>
                  <a:lnTo>
                    <a:pt x="9" y="29"/>
                  </a:lnTo>
                  <a:lnTo>
                    <a:pt x="9" y="30"/>
                  </a:lnTo>
                  <a:lnTo>
                    <a:pt x="9" y="32"/>
                  </a:lnTo>
                  <a:lnTo>
                    <a:pt x="10" y="34"/>
                  </a:lnTo>
                  <a:lnTo>
                    <a:pt x="10" y="36"/>
                  </a:lnTo>
                  <a:lnTo>
                    <a:pt x="10" y="37"/>
                  </a:lnTo>
                  <a:lnTo>
                    <a:pt x="11" y="38"/>
                  </a:lnTo>
                  <a:lnTo>
                    <a:pt x="11" y="39"/>
                  </a:lnTo>
                  <a:lnTo>
                    <a:pt x="11" y="42"/>
                  </a:lnTo>
                  <a:lnTo>
                    <a:pt x="12" y="42"/>
                  </a:lnTo>
                  <a:lnTo>
                    <a:pt x="12" y="44"/>
                  </a:lnTo>
                  <a:lnTo>
                    <a:pt x="12" y="45"/>
                  </a:lnTo>
                  <a:lnTo>
                    <a:pt x="13" y="46"/>
                  </a:lnTo>
                  <a:lnTo>
                    <a:pt x="14" y="47"/>
                  </a:lnTo>
                  <a:lnTo>
                    <a:pt x="14" y="48"/>
                  </a:lnTo>
                  <a:lnTo>
                    <a:pt x="14" y="49"/>
                  </a:lnTo>
                  <a:lnTo>
                    <a:pt x="15" y="50"/>
                  </a:lnTo>
                  <a:lnTo>
                    <a:pt x="15" y="52"/>
                  </a:lnTo>
                  <a:lnTo>
                    <a:pt x="16" y="52"/>
                  </a:lnTo>
                  <a:lnTo>
                    <a:pt x="16" y="53"/>
                  </a:lnTo>
                  <a:lnTo>
                    <a:pt x="16" y="54"/>
                  </a:lnTo>
                  <a:lnTo>
                    <a:pt x="17" y="54"/>
                  </a:lnTo>
                  <a:lnTo>
                    <a:pt x="17" y="55"/>
                  </a:lnTo>
                  <a:lnTo>
                    <a:pt x="18" y="55"/>
                  </a:lnTo>
                  <a:lnTo>
                    <a:pt x="18" y="5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47" name="Freeform 113">
              <a:extLst>
                <a:ext uri="{FF2B5EF4-FFF2-40B4-BE49-F238E27FC236}">
                  <a16:creationId xmlns:a16="http://schemas.microsoft.com/office/drawing/2014/main" id="{230A8F70-33BF-47AD-A6A8-9968A8EA77B4}"/>
                </a:ext>
              </a:extLst>
            </p:cNvPr>
            <p:cNvSpPr>
              <a:spLocks/>
            </p:cNvSpPr>
            <p:nvPr/>
          </p:nvSpPr>
          <p:spPr bwMode="auto">
            <a:xfrm>
              <a:off x="3043691" y="3344969"/>
              <a:ext cx="26983" cy="11778"/>
            </a:xfrm>
            <a:custGeom>
              <a:avLst/>
              <a:gdLst>
                <a:gd name="T0" fmla="*/ 0 w 17"/>
                <a:gd name="T1" fmla="*/ 0 h 15"/>
                <a:gd name="T2" fmla="*/ 0 w 17"/>
                <a:gd name="T3" fmla="*/ 0 h 15"/>
                <a:gd name="T4" fmla="*/ 2147483646 w 17"/>
                <a:gd name="T5" fmla="*/ 2147483646 h 15"/>
                <a:gd name="T6" fmla="*/ 2147483646 w 17"/>
                <a:gd name="T7" fmla="*/ 2147483646 h 15"/>
                <a:gd name="T8" fmla="*/ 2147483646 w 17"/>
                <a:gd name="T9" fmla="*/ 2147483646 h 15"/>
                <a:gd name="T10" fmla="*/ 2147483646 w 17"/>
                <a:gd name="T11" fmla="*/ 2147483646 h 15"/>
                <a:gd name="T12" fmla="*/ 2147483646 w 17"/>
                <a:gd name="T13" fmla="*/ 2147483646 h 15"/>
                <a:gd name="T14" fmla="*/ 2147483646 w 17"/>
                <a:gd name="T15" fmla="*/ 2147483646 h 15"/>
                <a:gd name="T16" fmla="*/ 2147483646 w 17"/>
                <a:gd name="T17" fmla="*/ 2147483646 h 15"/>
                <a:gd name="T18" fmla="*/ 2147483646 w 17"/>
                <a:gd name="T19" fmla="*/ 2147483646 h 15"/>
                <a:gd name="T20" fmla="*/ 2147483646 w 17"/>
                <a:gd name="T21" fmla="*/ 2147483646 h 15"/>
                <a:gd name="T22" fmla="*/ 2147483646 w 17"/>
                <a:gd name="T23" fmla="*/ 2147483646 h 15"/>
                <a:gd name="T24" fmla="*/ 2147483646 w 17"/>
                <a:gd name="T25" fmla="*/ 2147483646 h 15"/>
                <a:gd name="T26" fmla="*/ 2147483646 w 17"/>
                <a:gd name="T27" fmla="*/ 2147483646 h 15"/>
                <a:gd name="T28" fmla="*/ 2147483646 w 17"/>
                <a:gd name="T29" fmla="*/ 2147483646 h 15"/>
                <a:gd name="T30" fmla="*/ 2147483646 w 17"/>
                <a:gd name="T31" fmla="*/ 2147483646 h 15"/>
                <a:gd name="T32" fmla="*/ 2147483646 w 17"/>
                <a:gd name="T33" fmla="*/ 2147483646 h 15"/>
                <a:gd name="T34" fmla="*/ 2147483646 w 17"/>
                <a:gd name="T35" fmla="*/ 2147483646 h 15"/>
                <a:gd name="T36" fmla="*/ 2147483646 w 17"/>
                <a:gd name="T37" fmla="*/ 2147483646 h 15"/>
                <a:gd name="T38" fmla="*/ 2147483646 w 17"/>
                <a:gd name="T39" fmla="*/ 2147483646 h 15"/>
                <a:gd name="T40" fmla="*/ 2147483646 w 17"/>
                <a:gd name="T41" fmla="*/ 2147483646 h 15"/>
                <a:gd name="T42" fmla="*/ 2147483646 w 17"/>
                <a:gd name="T43" fmla="*/ 2147483646 h 15"/>
                <a:gd name="T44" fmla="*/ 2147483646 w 17"/>
                <a:gd name="T45" fmla="*/ 2147483646 h 15"/>
                <a:gd name="T46" fmla="*/ 2147483646 w 17"/>
                <a:gd name="T47" fmla="*/ 2147483646 h 15"/>
                <a:gd name="T48" fmla="*/ 2147483646 w 17"/>
                <a:gd name="T49" fmla="*/ 2147483646 h 15"/>
                <a:gd name="T50" fmla="*/ 2147483646 w 17"/>
                <a:gd name="T51" fmla="*/ 2147483646 h 15"/>
                <a:gd name="T52" fmla="*/ 2147483646 w 17"/>
                <a:gd name="T53" fmla="*/ 2147483646 h 15"/>
                <a:gd name="T54" fmla="*/ 2147483646 w 17"/>
                <a:gd name="T55" fmla="*/ 2147483646 h 15"/>
                <a:gd name="T56" fmla="*/ 2147483646 w 17"/>
                <a:gd name="T57" fmla="*/ 2147483646 h 15"/>
                <a:gd name="T58" fmla="*/ 2147483646 w 17"/>
                <a:gd name="T59" fmla="*/ 2147483646 h 15"/>
                <a:gd name="T60" fmla="*/ 2147483646 w 17"/>
                <a:gd name="T61" fmla="*/ 2147483646 h 15"/>
                <a:gd name="T62" fmla="*/ 2147483646 w 17"/>
                <a:gd name="T63" fmla="*/ 2147483646 h 15"/>
                <a:gd name="T64" fmla="*/ 2147483646 w 17"/>
                <a:gd name="T65" fmla="*/ 2147483646 h 15"/>
                <a:gd name="T66" fmla="*/ 2147483646 w 17"/>
                <a:gd name="T67" fmla="*/ 2147483646 h 15"/>
                <a:gd name="T68" fmla="*/ 2147483646 w 17"/>
                <a:gd name="T69" fmla="*/ 2147483646 h 15"/>
                <a:gd name="T70" fmla="*/ 2147483646 w 17"/>
                <a:gd name="T71" fmla="*/ 2147483646 h 15"/>
                <a:gd name="T72" fmla="*/ 2147483646 w 17"/>
                <a:gd name="T73" fmla="*/ 2147483646 h 15"/>
                <a:gd name="T74" fmla="*/ 2147483646 w 17"/>
                <a:gd name="T75" fmla="*/ 2147483646 h 15"/>
                <a:gd name="T76" fmla="*/ 2147483646 w 17"/>
                <a:gd name="T77" fmla="*/ 2147483646 h 15"/>
                <a:gd name="T78" fmla="*/ 2147483646 w 17"/>
                <a:gd name="T79" fmla="*/ 2147483646 h 15"/>
                <a:gd name="T80" fmla="*/ 2147483646 w 17"/>
                <a:gd name="T81" fmla="*/ 2147483646 h 15"/>
                <a:gd name="T82" fmla="*/ 2147483646 w 17"/>
                <a:gd name="T83" fmla="*/ 2147483646 h 15"/>
                <a:gd name="T84" fmla="*/ 2147483646 w 17"/>
                <a:gd name="T85" fmla="*/ 2147483646 h 15"/>
                <a:gd name="T86" fmla="*/ 2147483646 w 17"/>
                <a:gd name="T87" fmla="*/ 2147483646 h 15"/>
                <a:gd name="T88" fmla="*/ 2147483646 w 17"/>
                <a:gd name="T89" fmla="*/ 2147483646 h 15"/>
                <a:gd name="T90" fmla="*/ 2147483646 w 17"/>
                <a:gd name="T91" fmla="*/ 2147483646 h 15"/>
                <a:gd name="T92" fmla="*/ 2147483646 w 17"/>
                <a:gd name="T93" fmla="*/ 2147483646 h 15"/>
                <a:gd name="T94" fmla="*/ 2147483646 w 17"/>
                <a:gd name="T95" fmla="*/ 2147483646 h 15"/>
                <a:gd name="T96" fmla="*/ 2147483646 w 17"/>
                <a:gd name="T97" fmla="*/ 2147483646 h 15"/>
                <a:gd name="T98" fmla="*/ 2147483646 w 17"/>
                <a:gd name="T99" fmla="*/ 2147483646 h 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5">
                  <a:moveTo>
                    <a:pt x="0" y="0"/>
                  </a:moveTo>
                  <a:lnTo>
                    <a:pt x="0" y="0"/>
                  </a:lnTo>
                  <a:lnTo>
                    <a:pt x="1" y="1"/>
                  </a:lnTo>
                  <a:lnTo>
                    <a:pt x="1" y="2"/>
                  </a:lnTo>
                  <a:lnTo>
                    <a:pt x="1" y="1"/>
                  </a:lnTo>
                  <a:lnTo>
                    <a:pt x="2" y="2"/>
                  </a:lnTo>
                  <a:lnTo>
                    <a:pt x="2" y="3"/>
                  </a:lnTo>
                  <a:lnTo>
                    <a:pt x="3" y="3"/>
                  </a:lnTo>
                  <a:lnTo>
                    <a:pt x="3" y="4"/>
                  </a:lnTo>
                  <a:lnTo>
                    <a:pt x="3" y="3"/>
                  </a:lnTo>
                  <a:lnTo>
                    <a:pt x="4" y="4"/>
                  </a:lnTo>
                  <a:lnTo>
                    <a:pt x="5" y="5"/>
                  </a:lnTo>
                  <a:lnTo>
                    <a:pt x="5" y="4"/>
                  </a:lnTo>
                  <a:lnTo>
                    <a:pt x="6" y="4"/>
                  </a:lnTo>
                  <a:lnTo>
                    <a:pt x="6" y="5"/>
                  </a:lnTo>
                  <a:lnTo>
                    <a:pt x="7" y="5"/>
                  </a:lnTo>
                  <a:lnTo>
                    <a:pt x="7" y="7"/>
                  </a:lnTo>
                  <a:lnTo>
                    <a:pt x="7" y="5"/>
                  </a:lnTo>
                  <a:lnTo>
                    <a:pt x="8" y="5"/>
                  </a:lnTo>
                  <a:lnTo>
                    <a:pt x="8" y="6"/>
                  </a:lnTo>
                  <a:lnTo>
                    <a:pt x="9" y="7"/>
                  </a:lnTo>
                  <a:lnTo>
                    <a:pt x="10" y="7"/>
                  </a:lnTo>
                  <a:lnTo>
                    <a:pt x="10" y="8"/>
                  </a:lnTo>
                  <a:lnTo>
                    <a:pt x="11" y="7"/>
                  </a:lnTo>
                  <a:lnTo>
                    <a:pt x="11" y="8"/>
                  </a:lnTo>
                  <a:lnTo>
                    <a:pt x="12" y="8"/>
                  </a:lnTo>
                  <a:lnTo>
                    <a:pt x="12" y="9"/>
                  </a:lnTo>
                  <a:lnTo>
                    <a:pt x="13" y="8"/>
                  </a:lnTo>
                  <a:lnTo>
                    <a:pt x="13" y="10"/>
                  </a:lnTo>
                  <a:lnTo>
                    <a:pt x="14" y="9"/>
                  </a:lnTo>
                  <a:lnTo>
                    <a:pt x="14" y="10"/>
                  </a:lnTo>
                  <a:lnTo>
                    <a:pt x="15" y="12"/>
                  </a:lnTo>
                  <a:lnTo>
                    <a:pt x="16" y="12"/>
                  </a:lnTo>
                  <a:lnTo>
                    <a:pt x="16" y="13"/>
                  </a:lnTo>
                  <a:lnTo>
                    <a:pt x="17" y="13"/>
                  </a:lnTo>
                  <a:lnTo>
                    <a:pt x="17" y="14"/>
                  </a:lnTo>
                  <a:lnTo>
                    <a:pt x="17" y="1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48" name="Freeform 114">
              <a:extLst>
                <a:ext uri="{FF2B5EF4-FFF2-40B4-BE49-F238E27FC236}">
                  <a16:creationId xmlns:a16="http://schemas.microsoft.com/office/drawing/2014/main" id="{48A0881F-31F5-497F-B22A-5039FEB23014}"/>
                </a:ext>
              </a:extLst>
            </p:cNvPr>
            <p:cNvSpPr>
              <a:spLocks/>
            </p:cNvSpPr>
            <p:nvPr/>
          </p:nvSpPr>
          <p:spPr bwMode="auto">
            <a:xfrm>
              <a:off x="3070672" y="3202059"/>
              <a:ext cx="28569" cy="164111"/>
            </a:xfrm>
            <a:custGeom>
              <a:avLst/>
              <a:gdLst>
                <a:gd name="T0" fmla="*/ 0 w 18"/>
                <a:gd name="T1" fmla="*/ 2147483646 h 209"/>
                <a:gd name="T2" fmla="*/ 2147483646 w 18"/>
                <a:gd name="T3" fmla="*/ 2147483646 h 209"/>
                <a:gd name="T4" fmla="*/ 2147483646 w 18"/>
                <a:gd name="T5" fmla="*/ 2147483646 h 209"/>
                <a:gd name="T6" fmla="*/ 2147483646 w 18"/>
                <a:gd name="T7" fmla="*/ 2147483646 h 209"/>
                <a:gd name="T8" fmla="*/ 2147483646 w 18"/>
                <a:gd name="T9" fmla="*/ 2147483646 h 209"/>
                <a:gd name="T10" fmla="*/ 2147483646 w 18"/>
                <a:gd name="T11" fmla="*/ 2147483646 h 209"/>
                <a:gd name="T12" fmla="*/ 2147483646 w 18"/>
                <a:gd name="T13" fmla="*/ 2147483646 h 209"/>
                <a:gd name="T14" fmla="*/ 2147483646 w 18"/>
                <a:gd name="T15" fmla="*/ 2147483646 h 209"/>
                <a:gd name="T16" fmla="*/ 2147483646 w 18"/>
                <a:gd name="T17" fmla="*/ 2147483646 h 209"/>
                <a:gd name="T18" fmla="*/ 2147483646 w 18"/>
                <a:gd name="T19" fmla="*/ 2147483646 h 209"/>
                <a:gd name="T20" fmla="*/ 2147483646 w 18"/>
                <a:gd name="T21" fmla="*/ 2147483646 h 209"/>
                <a:gd name="T22" fmla="*/ 2147483646 w 18"/>
                <a:gd name="T23" fmla="*/ 2147483646 h 209"/>
                <a:gd name="T24" fmla="*/ 2147483646 w 18"/>
                <a:gd name="T25" fmla="*/ 2147483646 h 209"/>
                <a:gd name="T26" fmla="*/ 2147483646 w 18"/>
                <a:gd name="T27" fmla="*/ 2147483646 h 209"/>
                <a:gd name="T28" fmla="*/ 2147483646 w 18"/>
                <a:gd name="T29" fmla="*/ 2147483646 h 209"/>
                <a:gd name="T30" fmla="*/ 2147483646 w 18"/>
                <a:gd name="T31" fmla="*/ 2147483646 h 209"/>
                <a:gd name="T32" fmla="*/ 2147483646 w 18"/>
                <a:gd name="T33" fmla="*/ 2147483646 h 209"/>
                <a:gd name="T34" fmla="*/ 2147483646 w 18"/>
                <a:gd name="T35" fmla="*/ 2147483646 h 209"/>
                <a:gd name="T36" fmla="*/ 2147483646 w 18"/>
                <a:gd name="T37" fmla="*/ 2147483646 h 209"/>
                <a:gd name="T38" fmla="*/ 2147483646 w 18"/>
                <a:gd name="T39" fmla="*/ 2147483646 h 209"/>
                <a:gd name="T40" fmla="*/ 2147483646 w 18"/>
                <a:gd name="T41" fmla="*/ 2147483646 h 209"/>
                <a:gd name="T42" fmla="*/ 2147483646 w 18"/>
                <a:gd name="T43" fmla="*/ 2147483646 h 209"/>
                <a:gd name="T44" fmla="*/ 2147483646 w 18"/>
                <a:gd name="T45" fmla="*/ 2147483646 h 209"/>
                <a:gd name="T46" fmla="*/ 2147483646 w 18"/>
                <a:gd name="T47" fmla="*/ 2147483646 h 209"/>
                <a:gd name="T48" fmla="*/ 2147483646 w 18"/>
                <a:gd name="T49" fmla="*/ 2147483646 h 209"/>
                <a:gd name="T50" fmla="*/ 2147483646 w 18"/>
                <a:gd name="T51" fmla="*/ 2147483646 h 209"/>
                <a:gd name="T52" fmla="*/ 2147483646 w 18"/>
                <a:gd name="T53" fmla="*/ 2147483646 h 209"/>
                <a:gd name="T54" fmla="*/ 2147483646 w 18"/>
                <a:gd name="T55" fmla="*/ 2147483646 h 209"/>
                <a:gd name="T56" fmla="*/ 2147483646 w 18"/>
                <a:gd name="T57" fmla="*/ 2147483646 h 209"/>
                <a:gd name="T58" fmla="*/ 2147483646 w 18"/>
                <a:gd name="T59" fmla="*/ 2147483646 h 209"/>
                <a:gd name="T60" fmla="*/ 2147483646 w 18"/>
                <a:gd name="T61" fmla="*/ 2147483646 h 209"/>
                <a:gd name="T62" fmla="*/ 2147483646 w 18"/>
                <a:gd name="T63" fmla="*/ 2147483646 h 209"/>
                <a:gd name="T64" fmla="*/ 2147483646 w 18"/>
                <a:gd name="T65" fmla="*/ 2147483646 h 209"/>
                <a:gd name="T66" fmla="*/ 2147483646 w 18"/>
                <a:gd name="T67" fmla="*/ 2147483646 h 209"/>
                <a:gd name="T68" fmla="*/ 2147483646 w 18"/>
                <a:gd name="T69" fmla="*/ 2147483646 h 209"/>
                <a:gd name="T70" fmla="*/ 2147483646 w 18"/>
                <a:gd name="T71" fmla="*/ 2147483646 h 209"/>
                <a:gd name="T72" fmla="*/ 2147483646 w 18"/>
                <a:gd name="T73" fmla="*/ 2147483646 h 209"/>
                <a:gd name="T74" fmla="*/ 2147483646 w 18"/>
                <a:gd name="T75" fmla="*/ 2147483646 h 209"/>
                <a:gd name="T76" fmla="*/ 2147483646 w 18"/>
                <a:gd name="T77" fmla="*/ 2147483646 h 209"/>
                <a:gd name="T78" fmla="*/ 2147483646 w 18"/>
                <a:gd name="T79" fmla="*/ 2147483646 h 209"/>
                <a:gd name="T80" fmla="*/ 2147483646 w 18"/>
                <a:gd name="T81" fmla="*/ 2147483646 h 209"/>
                <a:gd name="T82" fmla="*/ 2147483646 w 18"/>
                <a:gd name="T83" fmla="*/ 2147483646 h 209"/>
                <a:gd name="T84" fmla="*/ 2147483646 w 18"/>
                <a:gd name="T85" fmla="*/ 2147483646 h 209"/>
                <a:gd name="T86" fmla="*/ 2147483646 w 18"/>
                <a:gd name="T87" fmla="*/ 0 h 209"/>
                <a:gd name="T88" fmla="*/ 2147483646 w 18"/>
                <a:gd name="T89" fmla="*/ 0 h 209"/>
                <a:gd name="T90" fmla="*/ 2147483646 w 18"/>
                <a:gd name="T91" fmla="*/ 2147483646 h 209"/>
                <a:gd name="T92" fmla="*/ 2147483646 w 18"/>
                <a:gd name="T93" fmla="*/ 2147483646 h 209"/>
                <a:gd name="T94" fmla="*/ 2147483646 w 18"/>
                <a:gd name="T95" fmla="*/ 2147483646 h 209"/>
                <a:gd name="T96" fmla="*/ 2147483646 w 18"/>
                <a:gd name="T97" fmla="*/ 2147483646 h 209"/>
                <a:gd name="T98" fmla="*/ 2147483646 w 18"/>
                <a:gd name="T99" fmla="*/ 2147483646 h 20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9">
                  <a:moveTo>
                    <a:pt x="0" y="197"/>
                  </a:moveTo>
                  <a:lnTo>
                    <a:pt x="1" y="197"/>
                  </a:lnTo>
                  <a:lnTo>
                    <a:pt x="1" y="198"/>
                  </a:lnTo>
                  <a:lnTo>
                    <a:pt x="1" y="199"/>
                  </a:lnTo>
                  <a:lnTo>
                    <a:pt x="2" y="200"/>
                  </a:lnTo>
                  <a:lnTo>
                    <a:pt x="2" y="201"/>
                  </a:lnTo>
                  <a:lnTo>
                    <a:pt x="2" y="200"/>
                  </a:lnTo>
                  <a:lnTo>
                    <a:pt x="3" y="203"/>
                  </a:lnTo>
                  <a:lnTo>
                    <a:pt x="4" y="203"/>
                  </a:lnTo>
                  <a:lnTo>
                    <a:pt x="4" y="204"/>
                  </a:lnTo>
                  <a:lnTo>
                    <a:pt x="5" y="207"/>
                  </a:lnTo>
                  <a:lnTo>
                    <a:pt x="6" y="207"/>
                  </a:lnTo>
                  <a:lnTo>
                    <a:pt x="6" y="208"/>
                  </a:lnTo>
                  <a:lnTo>
                    <a:pt x="7" y="209"/>
                  </a:lnTo>
                  <a:lnTo>
                    <a:pt x="8" y="208"/>
                  </a:lnTo>
                  <a:lnTo>
                    <a:pt x="8" y="207"/>
                  </a:lnTo>
                  <a:lnTo>
                    <a:pt x="9" y="205"/>
                  </a:lnTo>
                  <a:lnTo>
                    <a:pt x="9" y="202"/>
                  </a:lnTo>
                  <a:lnTo>
                    <a:pt x="9" y="197"/>
                  </a:lnTo>
                  <a:lnTo>
                    <a:pt x="10" y="191"/>
                  </a:lnTo>
                  <a:lnTo>
                    <a:pt x="10" y="183"/>
                  </a:lnTo>
                  <a:lnTo>
                    <a:pt x="10" y="173"/>
                  </a:lnTo>
                  <a:lnTo>
                    <a:pt x="11" y="161"/>
                  </a:lnTo>
                  <a:lnTo>
                    <a:pt x="11" y="148"/>
                  </a:lnTo>
                  <a:lnTo>
                    <a:pt x="11" y="133"/>
                  </a:lnTo>
                  <a:lnTo>
                    <a:pt x="12" y="118"/>
                  </a:lnTo>
                  <a:lnTo>
                    <a:pt x="12" y="103"/>
                  </a:lnTo>
                  <a:lnTo>
                    <a:pt x="13" y="85"/>
                  </a:lnTo>
                  <a:lnTo>
                    <a:pt x="13" y="71"/>
                  </a:lnTo>
                  <a:lnTo>
                    <a:pt x="13" y="55"/>
                  </a:lnTo>
                  <a:lnTo>
                    <a:pt x="14" y="42"/>
                  </a:lnTo>
                  <a:lnTo>
                    <a:pt x="14" y="29"/>
                  </a:lnTo>
                  <a:lnTo>
                    <a:pt x="14" y="19"/>
                  </a:lnTo>
                  <a:lnTo>
                    <a:pt x="15" y="11"/>
                  </a:lnTo>
                  <a:lnTo>
                    <a:pt x="15" y="5"/>
                  </a:lnTo>
                  <a:lnTo>
                    <a:pt x="15" y="2"/>
                  </a:lnTo>
                  <a:lnTo>
                    <a:pt x="16" y="0"/>
                  </a:lnTo>
                  <a:lnTo>
                    <a:pt x="17" y="1"/>
                  </a:lnTo>
                  <a:lnTo>
                    <a:pt x="17" y="4"/>
                  </a:lnTo>
                  <a:lnTo>
                    <a:pt x="17" y="8"/>
                  </a:lnTo>
                  <a:lnTo>
                    <a:pt x="18"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49" name="Freeform 115">
              <a:extLst>
                <a:ext uri="{FF2B5EF4-FFF2-40B4-BE49-F238E27FC236}">
                  <a16:creationId xmlns:a16="http://schemas.microsoft.com/office/drawing/2014/main" id="{A9A853EA-0C64-4317-8553-5B831C603C35}"/>
                </a:ext>
              </a:extLst>
            </p:cNvPr>
            <p:cNvSpPr>
              <a:spLocks/>
            </p:cNvSpPr>
            <p:nvPr/>
          </p:nvSpPr>
          <p:spPr bwMode="auto">
            <a:xfrm>
              <a:off x="3099242" y="3216193"/>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3"/>
                  </a:lnTo>
                  <a:lnTo>
                    <a:pt x="1" y="20"/>
                  </a:lnTo>
                  <a:lnTo>
                    <a:pt x="1" y="26"/>
                  </a:lnTo>
                  <a:lnTo>
                    <a:pt x="2" y="33"/>
                  </a:lnTo>
                  <a:lnTo>
                    <a:pt x="2" y="40"/>
                  </a:lnTo>
                  <a:lnTo>
                    <a:pt x="2" y="46"/>
                  </a:lnTo>
                  <a:lnTo>
                    <a:pt x="3" y="52"/>
                  </a:lnTo>
                  <a:lnTo>
                    <a:pt x="3" y="57"/>
                  </a:lnTo>
                  <a:lnTo>
                    <a:pt x="4" y="63"/>
                  </a:lnTo>
                  <a:lnTo>
                    <a:pt x="4" y="68"/>
                  </a:lnTo>
                  <a:lnTo>
                    <a:pt x="4" y="72"/>
                  </a:lnTo>
                  <a:lnTo>
                    <a:pt x="5" y="75"/>
                  </a:lnTo>
                  <a:lnTo>
                    <a:pt x="5" y="79"/>
                  </a:lnTo>
                  <a:lnTo>
                    <a:pt x="5" y="82"/>
                  </a:lnTo>
                  <a:lnTo>
                    <a:pt x="6" y="84"/>
                  </a:lnTo>
                  <a:lnTo>
                    <a:pt x="6" y="85"/>
                  </a:lnTo>
                  <a:lnTo>
                    <a:pt x="6" y="87"/>
                  </a:lnTo>
                  <a:lnTo>
                    <a:pt x="7" y="89"/>
                  </a:lnTo>
                  <a:lnTo>
                    <a:pt x="7" y="90"/>
                  </a:lnTo>
                  <a:lnTo>
                    <a:pt x="8" y="91"/>
                  </a:lnTo>
                  <a:lnTo>
                    <a:pt x="8" y="92"/>
                  </a:lnTo>
                  <a:lnTo>
                    <a:pt x="9" y="91"/>
                  </a:lnTo>
                  <a:lnTo>
                    <a:pt x="9" y="92"/>
                  </a:lnTo>
                  <a:lnTo>
                    <a:pt x="10" y="90"/>
                  </a:lnTo>
                  <a:lnTo>
                    <a:pt x="10" y="91"/>
                  </a:lnTo>
                  <a:lnTo>
                    <a:pt x="11" y="89"/>
                  </a:lnTo>
                  <a:lnTo>
                    <a:pt x="11" y="91"/>
                  </a:lnTo>
                  <a:lnTo>
                    <a:pt x="12" y="93"/>
                  </a:lnTo>
                  <a:lnTo>
                    <a:pt x="12" y="92"/>
                  </a:lnTo>
                  <a:lnTo>
                    <a:pt x="12" y="93"/>
                  </a:lnTo>
                  <a:lnTo>
                    <a:pt x="13" y="97"/>
                  </a:lnTo>
                  <a:lnTo>
                    <a:pt x="13" y="100"/>
                  </a:lnTo>
                  <a:lnTo>
                    <a:pt x="13" y="101"/>
                  </a:lnTo>
                  <a:lnTo>
                    <a:pt x="14" y="104"/>
                  </a:lnTo>
                  <a:lnTo>
                    <a:pt x="14" y="107"/>
                  </a:lnTo>
                  <a:lnTo>
                    <a:pt x="15" y="111"/>
                  </a:lnTo>
                  <a:lnTo>
                    <a:pt x="15" y="113"/>
                  </a:lnTo>
                  <a:lnTo>
                    <a:pt x="16" y="116"/>
                  </a:lnTo>
                  <a:lnTo>
                    <a:pt x="16" y="118"/>
                  </a:lnTo>
                  <a:lnTo>
                    <a:pt x="17" y="119"/>
                  </a:lnTo>
                  <a:lnTo>
                    <a:pt x="17" y="120"/>
                  </a:lnTo>
                  <a:lnTo>
                    <a:pt x="17"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50" name="Freeform 116">
              <a:extLst>
                <a:ext uri="{FF2B5EF4-FFF2-40B4-BE49-F238E27FC236}">
                  <a16:creationId xmlns:a16="http://schemas.microsoft.com/office/drawing/2014/main" id="{F1A93C53-C547-4FDA-8902-C817354F7DEB}"/>
                </a:ext>
              </a:extLst>
            </p:cNvPr>
            <p:cNvSpPr>
              <a:spLocks/>
            </p:cNvSpPr>
            <p:nvPr/>
          </p:nvSpPr>
          <p:spPr bwMode="auto">
            <a:xfrm>
              <a:off x="3126225" y="3300996"/>
              <a:ext cx="28569" cy="36121"/>
            </a:xfrm>
            <a:custGeom>
              <a:avLst/>
              <a:gdLst>
                <a:gd name="T0" fmla="*/ 0 w 18"/>
                <a:gd name="T1" fmla="*/ 2147483646 h 46"/>
                <a:gd name="T2" fmla="*/ 2147483646 w 18"/>
                <a:gd name="T3" fmla="*/ 2147483646 h 46"/>
                <a:gd name="T4" fmla="*/ 2147483646 w 18"/>
                <a:gd name="T5" fmla="*/ 2147483646 h 46"/>
                <a:gd name="T6" fmla="*/ 2147483646 w 18"/>
                <a:gd name="T7" fmla="*/ 2147483646 h 46"/>
                <a:gd name="T8" fmla="*/ 2147483646 w 18"/>
                <a:gd name="T9" fmla="*/ 2147483646 h 46"/>
                <a:gd name="T10" fmla="*/ 2147483646 w 18"/>
                <a:gd name="T11" fmla="*/ 2147483646 h 46"/>
                <a:gd name="T12" fmla="*/ 2147483646 w 18"/>
                <a:gd name="T13" fmla="*/ 2147483646 h 46"/>
                <a:gd name="T14" fmla="*/ 2147483646 w 18"/>
                <a:gd name="T15" fmla="*/ 2147483646 h 46"/>
                <a:gd name="T16" fmla="*/ 2147483646 w 18"/>
                <a:gd name="T17" fmla="*/ 2147483646 h 46"/>
                <a:gd name="T18" fmla="*/ 2147483646 w 18"/>
                <a:gd name="T19" fmla="*/ 2147483646 h 46"/>
                <a:gd name="T20" fmla="*/ 2147483646 w 18"/>
                <a:gd name="T21" fmla="*/ 2147483646 h 46"/>
                <a:gd name="T22" fmla="*/ 2147483646 w 18"/>
                <a:gd name="T23" fmla="*/ 2147483646 h 46"/>
                <a:gd name="T24" fmla="*/ 2147483646 w 18"/>
                <a:gd name="T25" fmla="*/ 2147483646 h 46"/>
                <a:gd name="T26" fmla="*/ 2147483646 w 18"/>
                <a:gd name="T27" fmla="*/ 2147483646 h 46"/>
                <a:gd name="T28" fmla="*/ 2147483646 w 18"/>
                <a:gd name="T29" fmla="*/ 0 h 46"/>
                <a:gd name="T30" fmla="*/ 2147483646 w 18"/>
                <a:gd name="T31" fmla="*/ 0 h 46"/>
                <a:gd name="T32" fmla="*/ 2147483646 w 18"/>
                <a:gd name="T33" fmla="*/ 2147483646 h 46"/>
                <a:gd name="T34" fmla="*/ 2147483646 w 18"/>
                <a:gd name="T35" fmla="*/ 0 h 46"/>
                <a:gd name="T36" fmla="*/ 2147483646 w 18"/>
                <a:gd name="T37" fmla="*/ 2147483646 h 46"/>
                <a:gd name="T38" fmla="*/ 2147483646 w 18"/>
                <a:gd name="T39" fmla="*/ 2147483646 h 46"/>
                <a:gd name="T40" fmla="*/ 2147483646 w 18"/>
                <a:gd name="T41" fmla="*/ 2147483646 h 46"/>
                <a:gd name="T42" fmla="*/ 2147483646 w 18"/>
                <a:gd name="T43" fmla="*/ 2147483646 h 46"/>
                <a:gd name="T44" fmla="*/ 2147483646 w 18"/>
                <a:gd name="T45" fmla="*/ 2147483646 h 46"/>
                <a:gd name="T46" fmla="*/ 2147483646 w 18"/>
                <a:gd name="T47" fmla="*/ 2147483646 h 46"/>
                <a:gd name="T48" fmla="*/ 2147483646 w 18"/>
                <a:gd name="T49" fmla="*/ 2147483646 h 46"/>
                <a:gd name="T50" fmla="*/ 2147483646 w 18"/>
                <a:gd name="T51" fmla="*/ 2147483646 h 46"/>
                <a:gd name="T52" fmla="*/ 2147483646 w 18"/>
                <a:gd name="T53" fmla="*/ 2147483646 h 46"/>
                <a:gd name="T54" fmla="*/ 2147483646 w 18"/>
                <a:gd name="T55" fmla="*/ 2147483646 h 46"/>
                <a:gd name="T56" fmla="*/ 2147483646 w 18"/>
                <a:gd name="T57" fmla="*/ 2147483646 h 46"/>
                <a:gd name="T58" fmla="*/ 2147483646 w 18"/>
                <a:gd name="T59" fmla="*/ 2147483646 h 46"/>
                <a:gd name="T60" fmla="*/ 2147483646 w 18"/>
                <a:gd name="T61" fmla="*/ 2147483646 h 46"/>
                <a:gd name="T62" fmla="*/ 2147483646 w 18"/>
                <a:gd name="T63" fmla="*/ 2147483646 h 46"/>
                <a:gd name="T64" fmla="*/ 2147483646 w 18"/>
                <a:gd name="T65" fmla="*/ 2147483646 h 46"/>
                <a:gd name="T66" fmla="*/ 2147483646 w 18"/>
                <a:gd name="T67" fmla="*/ 2147483646 h 46"/>
                <a:gd name="T68" fmla="*/ 2147483646 w 18"/>
                <a:gd name="T69" fmla="*/ 2147483646 h 46"/>
                <a:gd name="T70" fmla="*/ 2147483646 w 18"/>
                <a:gd name="T71" fmla="*/ 2147483646 h 46"/>
                <a:gd name="T72" fmla="*/ 2147483646 w 18"/>
                <a:gd name="T73" fmla="*/ 2147483646 h 46"/>
                <a:gd name="T74" fmla="*/ 2147483646 w 18"/>
                <a:gd name="T75" fmla="*/ 2147483646 h 46"/>
                <a:gd name="T76" fmla="*/ 2147483646 w 18"/>
                <a:gd name="T77" fmla="*/ 2147483646 h 46"/>
                <a:gd name="T78" fmla="*/ 2147483646 w 18"/>
                <a:gd name="T79" fmla="*/ 2147483646 h 46"/>
                <a:gd name="T80" fmla="*/ 2147483646 w 18"/>
                <a:gd name="T81" fmla="*/ 2147483646 h 46"/>
                <a:gd name="T82" fmla="*/ 2147483646 w 18"/>
                <a:gd name="T83" fmla="*/ 2147483646 h 46"/>
                <a:gd name="T84" fmla="*/ 2147483646 w 18"/>
                <a:gd name="T85" fmla="*/ 2147483646 h 46"/>
                <a:gd name="T86" fmla="*/ 2147483646 w 18"/>
                <a:gd name="T87" fmla="*/ 2147483646 h 46"/>
                <a:gd name="T88" fmla="*/ 2147483646 w 18"/>
                <a:gd name="T89" fmla="*/ 2147483646 h 46"/>
                <a:gd name="T90" fmla="*/ 2147483646 w 18"/>
                <a:gd name="T91" fmla="*/ 2147483646 h 46"/>
                <a:gd name="T92" fmla="*/ 2147483646 w 18"/>
                <a:gd name="T93" fmla="*/ 2147483646 h 46"/>
                <a:gd name="T94" fmla="*/ 2147483646 w 18"/>
                <a:gd name="T95" fmla="*/ 2147483646 h 46"/>
                <a:gd name="T96" fmla="*/ 2147483646 w 18"/>
                <a:gd name="T97" fmla="*/ 2147483646 h 46"/>
                <a:gd name="T98" fmla="*/ 2147483646 w 18"/>
                <a:gd name="T99" fmla="*/ 2147483646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6">
                  <a:moveTo>
                    <a:pt x="0" y="11"/>
                  </a:moveTo>
                  <a:lnTo>
                    <a:pt x="1" y="12"/>
                  </a:lnTo>
                  <a:lnTo>
                    <a:pt x="1" y="10"/>
                  </a:lnTo>
                  <a:lnTo>
                    <a:pt x="1" y="9"/>
                  </a:lnTo>
                  <a:lnTo>
                    <a:pt x="2" y="8"/>
                  </a:lnTo>
                  <a:lnTo>
                    <a:pt x="2" y="7"/>
                  </a:lnTo>
                  <a:lnTo>
                    <a:pt x="3" y="6"/>
                  </a:lnTo>
                  <a:lnTo>
                    <a:pt x="3" y="5"/>
                  </a:lnTo>
                  <a:lnTo>
                    <a:pt x="4" y="4"/>
                  </a:lnTo>
                  <a:lnTo>
                    <a:pt x="4" y="3"/>
                  </a:lnTo>
                  <a:lnTo>
                    <a:pt x="4" y="2"/>
                  </a:lnTo>
                  <a:lnTo>
                    <a:pt x="5" y="1"/>
                  </a:lnTo>
                  <a:lnTo>
                    <a:pt x="5" y="0"/>
                  </a:lnTo>
                  <a:lnTo>
                    <a:pt x="6" y="0"/>
                  </a:lnTo>
                  <a:lnTo>
                    <a:pt x="6" y="1"/>
                  </a:lnTo>
                  <a:lnTo>
                    <a:pt x="7" y="0"/>
                  </a:lnTo>
                  <a:lnTo>
                    <a:pt x="7" y="1"/>
                  </a:lnTo>
                  <a:lnTo>
                    <a:pt x="7" y="2"/>
                  </a:lnTo>
                  <a:lnTo>
                    <a:pt x="8" y="3"/>
                  </a:lnTo>
                  <a:lnTo>
                    <a:pt x="8" y="4"/>
                  </a:lnTo>
                  <a:lnTo>
                    <a:pt x="9" y="6"/>
                  </a:lnTo>
                  <a:lnTo>
                    <a:pt x="9" y="8"/>
                  </a:lnTo>
                  <a:lnTo>
                    <a:pt x="9" y="10"/>
                  </a:lnTo>
                  <a:lnTo>
                    <a:pt x="10" y="12"/>
                  </a:lnTo>
                  <a:lnTo>
                    <a:pt x="10" y="14"/>
                  </a:lnTo>
                  <a:lnTo>
                    <a:pt x="10" y="17"/>
                  </a:lnTo>
                  <a:lnTo>
                    <a:pt x="11" y="18"/>
                  </a:lnTo>
                  <a:lnTo>
                    <a:pt x="11" y="20"/>
                  </a:lnTo>
                  <a:lnTo>
                    <a:pt x="12" y="22"/>
                  </a:lnTo>
                  <a:lnTo>
                    <a:pt x="12" y="24"/>
                  </a:lnTo>
                  <a:lnTo>
                    <a:pt x="12" y="26"/>
                  </a:lnTo>
                  <a:lnTo>
                    <a:pt x="13" y="28"/>
                  </a:lnTo>
                  <a:lnTo>
                    <a:pt x="13" y="29"/>
                  </a:lnTo>
                  <a:lnTo>
                    <a:pt x="13" y="31"/>
                  </a:lnTo>
                  <a:lnTo>
                    <a:pt x="14" y="33"/>
                  </a:lnTo>
                  <a:lnTo>
                    <a:pt x="14" y="35"/>
                  </a:lnTo>
                  <a:lnTo>
                    <a:pt x="15" y="37"/>
                  </a:lnTo>
                  <a:lnTo>
                    <a:pt x="15" y="38"/>
                  </a:lnTo>
                  <a:lnTo>
                    <a:pt x="15" y="39"/>
                  </a:lnTo>
                  <a:lnTo>
                    <a:pt x="16" y="41"/>
                  </a:lnTo>
                  <a:lnTo>
                    <a:pt x="17" y="43"/>
                  </a:lnTo>
                  <a:lnTo>
                    <a:pt x="17" y="44"/>
                  </a:lnTo>
                  <a:lnTo>
                    <a:pt x="18" y="45"/>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51" name="Freeform 117">
              <a:extLst>
                <a:ext uri="{FF2B5EF4-FFF2-40B4-BE49-F238E27FC236}">
                  <a16:creationId xmlns:a16="http://schemas.microsoft.com/office/drawing/2014/main" id="{29A21B5F-DAF5-4BB8-85BA-EC1332AE9165}"/>
                </a:ext>
              </a:extLst>
            </p:cNvPr>
            <p:cNvSpPr>
              <a:spLocks/>
            </p:cNvSpPr>
            <p:nvPr/>
          </p:nvSpPr>
          <p:spPr bwMode="auto">
            <a:xfrm>
              <a:off x="3154794" y="3337116"/>
              <a:ext cx="23808" cy="10993"/>
            </a:xfrm>
            <a:custGeom>
              <a:avLst/>
              <a:gdLst>
                <a:gd name="T0" fmla="*/ 0 w 15"/>
                <a:gd name="T1" fmla="*/ 0 h 14"/>
                <a:gd name="T2" fmla="*/ 0 w 15"/>
                <a:gd name="T3" fmla="*/ 2147483646 h 14"/>
                <a:gd name="T4" fmla="*/ 2147483646 w 15"/>
                <a:gd name="T5" fmla="*/ 2147483646 h 14"/>
                <a:gd name="T6" fmla="*/ 2147483646 w 15"/>
                <a:gd name="T7" fmla="*/ 2147483646 h 14"/>
                <a:gd name="T8" fmla="*/ 2147483646 w 15"/>
                <a:gd name="T9" fmla="*/ 2147483646 h 14"/>
                <a:gd name="T10" fmla="*/ 2147483646 w 15"/>
                <a:gd name="T11" fmla="*/ 2147483646 h 14"/>
                <a:gd name="T12" fmla="*/ 2147483646 w 15"/>
                <a:gd name="T13" fmla="*/ 2147483646 h 14"/>
                <a:gd name="T14" fmla="*/ 2147483646 w 15"/>
                <a:gd name="T15" fmla="*/ 2147483646 h 14"/>
                <a:gd name="T16" fmla="*/ 2147483646 w 15"/>
                <a:gd name="T17" fmla="*/ 2147483646 h 14"/>
                <a:gd name="T18" fmla="*/ 2147483646 w 15"/>
                <a:gd name="T19" fmla="*/ 2147483646 h 14"/>
                <a:gd name="T20" fmla="*/ 2147483646 w 15"/>
                <a:gd name="T21" fmla="*/ 2147483646 h 14"/>
                <a:gd name="T22" fmla="*/ 2147483646 w 15"/>
                <a:gd name="T23" fmla="*/ 2147483646 h 14"/>
                <a:gd name="T24" fmla="*/ 2147483646 w 15"/>
                <a:gd name="T25" fmla="*/ 2147483646 h 14"/>
                <a:gd name="T26" fmla="*/ 2147483646 w 15"/>
                <a:gd name="T27" fmla="*/ 2147483646 h 14"/>
                <a:gd name="T28" fmla="*/ 2147483646 w 15"/>
                <a:gd name="T29" fmla="*/ 2147483646 h 14"/>
                <a:gd name="T30" fmla="*/ 2147483646 w 15"/>
                <a:gd name="T31" fmla="*/ 2147483646 h 14"/>
                <a:gd name="T32" fmla="*/ 2147483646 w 15"/>
                <a:gd name="T33" fmla="*/ 2147483646 h 14"/>
                <a:gd name="T34" fmla="*/ 2147483646 w 15"/>
                <a:gd name="T35" fmla="*/ 2147483646 h 14"/>
                <a:gd name="T36" fmla="*/ 2147483646 w 15"/>
                <a:gd name="T37" fmla="*/ 2147483646 h 14"/>
                <a:gd name="T38" fmla="*/ 2147483646 w 15"/>
                <a:gd name="T39" fmla="*/ 2147483646 h 14"/>
                <a:gd name="T40" fmla="*/ 2147483646 w 15"/>
                <a:gd name="T41" fmla="*/ 2147483646 h 14"/>
                <a:gd name="T42" fmla="*/ 2147483646 w 15"/>
                <a:gd name="T43" fmla="*/ 2147483646 h 14"/>
                <a:gd name="T44" fmla="*/ 2147483646 w 15"/>
                <a:gd name="T45" fmla="*/ 2147483646 h 14"/>
                <a:gd name="T46" fmla="*/ 2147483646 w 15"/>
                <a:gd name="T47" fmla="*/ 2147483646 h 14"/>
                <a:gd name="T48" fmla="*/ 2147483646 w 15"/>
                <a:gd name="T49" fmla="*/ 2147483646 h 14"/>
                <a:gd name="T50" fmla="*/ 2147483646 w 15"/>
                <a:gd name="T51" fmla="*/ 2147483646 h 14"/>
                <a:gd name="T52" fmla="*/ 2147483646 w 15"/>
                <a:gd name="T53" fmla="*/ 2147483646 h 14"/>
                <a:gd name="T54" fmla="*/ 2147483646 w 15"/>
                <a:gd name="T55" fmla="*/ 2147483646 h 14"/>
                <a:gd name="T56" fmla="*/ 2147483646 w 15"/>
                <a:gd name="T57" fmla="*/ 2147483646 h 14"/>
                <a:gd name="T58" fmla="*/ 2147483646 w 15"/>
                <a:gd name="T59" fmla="*/ 2147483646 h 14"/>
                <a:gd name="T60" fmla="*/ 2147483646 w 15"/>
                <a:gd name="T61" fmla="*/ 2147483646 h 14"/>
                <a:gd name="T62" fmla="*/ 2147483646 w 15"/>
                <a:gd name="T63" fmla="*/ 2147483646 h 14"/>
                <a:gd name="T64" fmla="*/ 2147483646 w 15"/>
                <a:gd name="T65" fmla="*/ 2147483646 h 14"/>
                <a:gd name="T66" fmla="*/ 2147483646 w 15"/>
                <a:gd name="T67" fmla="*/ 2147483646 h 14"/>
                <a:gd name="T68" fmla="*/ 2147483646 w 15"/>
                <a:gd name="T69" fmla="*/ 2147483646 h 14"/>
                <a:gd name="T70" fmla="*/ 2147483646 w 15"/>
                <a:gd name="T71" fmla="*/ 2147483646 h 14"/>
                <a:gd name="T72" fmla="*/ 2147483646 w 15"/>
                <a:gd name="T73" fmla="*/ 2147483646 h 14"/>
                <a:gd name="T74" fmla="*/ 2147483646 w 15"/>
                <a:gd name="T75" fmla="*/ 2147483646 h 14"/>
                <a:gd name="T76" fmla="*/ 2147483646 w 15"/>
                <a:gd name="T77" fmla="*/ 2147483646 h 14"/>
                <a:gd name="T78" fmla="*/ 2147483646 w 15"/>
                <a:gd name="T79" fmla="*/ 2147483646 h 14"/>
                <a:gd name="T80" fmla="*/ 2147483646 w 15"/>
                <a:gd name="T81" fmla="*/ 2147483646 h 14"/>
                <a:gd name="T82" fmla="*/ 2147483646 w 15"/>
                <a:gd name="T83" fmla="*/ 2147483646 h 14"/>
                <a:gd name="T84" fmla="*/ 2147483646 w 15"/>
                <a:gd name="T85" fmla="*/ 2147483646 h 14"/>
                <a:gd name="T86" fmla="*/ 2147483646 w 15"/>
                <a:gd name="T87" fmla="*/ 2147483646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5" h="14">
                  <a:moveTo>
                    <a:pt x="0" y="0"/>
                  </a:moveTo>
                  <a:lnTo>
                    <a:pt x="0" y="2"/>
                  </a:lnTo>
                  <a:lnTo>
                    <a:pt x="1" y="3"/>
                  </a:lnTo>
                  <a:lnTo>
                    <a:pt x="2" y="4"/>
                  </a:lnTo>
                  <a:lnTo>
                    <a:pt x="2" y="5"/>
                  </a:lnTo>
                  <a:lnTo>
                    <a:pt x="3" y="5"/>
                  </a:lnTo>
                  <a:lnTo>
                    <a:pt x="3" y="6"/>
                  </a:lnTo>
                  <a:lnTo>
                    <a:pt x="4" y="7"/>
                  </a:lnTo>
                  <a:lnTo>
                    <a:pt x="5" y="8"/>
                  </a:lnTo>
                  <a:lnTo>
                    <a:pt x="5" y="9"/>
                  </a:lnTo>
                  <a:lnTo>
                    <a:pt x="6" y="10"/>
                  </a:lnTo>
                  <a:lnTo>
                    <a:pt x="7" y="10"/>
                  </a:lnTo>
                  <a:lnTo>
                    <a:pt x="7" y="12"/>
                  </a:lnTo>
                  <a:lnTo>
                    <a:pt x="8" y="11"/>
                  </a:lnTo>
                  <a:lnTo>
                    <a:pt x="8" y="10"/>
                  </a:lnTo>
                  <a:lnTo>
                    <a:pt x="9" y="12"/>
                  </a:lnTo>
                  <a:lnTo>
                    <a:pt x="10" y="12"/>
                  </a:lnTo>
                  <a:lnTo>
                    <a:pt x="10" y="11"/>
                  </a:lnTo>
                  <a:lnTo>
                    <a:pt x="10" y="12"/>
                  </a:lnTo>
                  <a:lnTo>
                    <a:pt x="11" y="12"/>
                  </a:lnTo>
                  <a:lnTo>
                    <a:pt x="11" y="13"/>
                  </a:lnTo>
                  <a:lnTo>
                    <a:pt x="11" y="11"/>
                  </a:lnTo>
                  <a:lnTo>
                    <a:pt x="12" y="12"/>
                  </a:lnTo>
                  <a:lnTo>
                    <a:pt x="12" y="13"/>
                  </a:lnTo>
                  <a:lnTo>
                    <a:pt x="13" y="12"/>
                  </a:lnTo>
                  <a:lnTo>
                    <a:pt x="13" y="13"/>
                  </a:lnTo>
                  <a:lnTo>
                    <a:pt x="14" y="14"/>
                  </a:lnTo>
                  <a:lnTo>
                    <a:pt x="14" y="13"/>
                  </a:lnTo>
                  <a:lnTo>
                    <a:pt x="15" y="13"/>
                  </a:lnTo>
                </a:path>
              </a:pathLst>
            </a:custGeom>
            <a:noFill/>
            <a:ln w="3175"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52" name="Freeform 118">
              <a:extLst>
                <a:ext uri="{FF2B5EF4-FFF2-40B4-BE49-F238E27FC236}">
                  <a16:creationId xmlns:a16="http://schemas.microsoft.com/office/drawing/2014/main" id="{40AC68D1-9DC1-4F0A-9A1C-7E6DEEF4AF4C}"/>
                </a:ext>
              </a:extLst>
            </p:cNvPr>
            <p:cNvSpPr>
              <a:spLocks/>
            </p:cNvSpPr>
            <p:nvPr/>
          </p:nvSpPr>
          <p:spPr bwMode="auto">
            <a:xfrm>
              <a:off x="3178601" y="3219334"/>
              <a:ext cx="28569" cy="143696"/>
            </a:xfrm>
            <a:custGeom>
              <a:avLst/>
              <a:gdLst>
                <a:gd name="T0" fmla="*/ 0 w 18"/>
                <a:gd name="T1" fmla="*/ 2147483646 h 183"/>
                <a:gd name="T2" fmla="*/ 2147483646 w 18"/>
                <a:gd name="T3" fmla="*/ 2147483646 h 183"/>
                <a:gd name="T4" fmla="*/ 2147483646 w 18"/>
                <a:gd name="T5" fmla="*/ 2147483646 h 183"/>
                <a:gd name="T6" fmla="*/ 2147483646 w 18"/>
                <a:gd name="T7" fmla="*/ 2147483646 h 183"/>
                <a:gd name="T8" fmla="*/ 2147483646 w 18"/>
                <a:gd name="T9" fmla="*/ 2147483646 h 183"/>
                <a:gd name="T10" fmla="*/ 2147483646 w 18"/>
                <a:gd name="T11" fmla="*/ 2147483646 h 183"/>
                <a:gd name="T12" fmla="*/ 2147483646 w 18"/>
                <a:gd name="T13" fmla="*/ 2147483646 h 183"/>
                <a:gd name="T14" fmla="*/ 2147483646 w 18"/>
                <a:gd name="T15" fmla="*/ 2147483646 h 183"/>
                <a:gd name="T16" fmla="*/ 2147483646 w 18"/>
                <a:gd name="T17" fmla="*/ 2147483646 h 183"/>
                <a:gd name="T18" fmla="*/ 2147483646 w 18"/>
                <a:gd name="T19" fmla="*/ 2147483646 h 183"/>
                <a:gd name="T20" fmla="*/ 2147483646 w 18"/>
                <a:gd name="T21" fmla="*/ 2147483646 h 183"/>
                <a:gd name="T22" fmla="*/ 2147483646 w 18"/>
                <a:gd name="T23" fmla="*/ 2147483646 h 183"/>
                <a:gd name="T24" fmla="*/ 2147483646 w 18"/>
                <a:gd name="T25" fmla="*/ 2147483646 h 183"/>
                <a:gd name="T26" fmla="*/ 2147483646 w 18"/>
                <a:gd name="T27" fmla="*/ 2147483646 h 183"/>
                <a:gd name="T28" fmla="*/ 2147483646 w 18"/>
                <a:gd name="T29" fmla="*/ 2147483646 h 183"/>
                <a:gd name="T30" fmla="*/ 2147483646 w 18"/>
                <a:gd name="T31" fmla="*/ 2147483646 h 183"/>
                <a:gd name="T32" fmla="*/ 2147483646 w 18"/>
                <a:gd name="T33" fmla="*/ 2147483646 h 183"/>
                <a:gd name="T34" fmla="*/ 2147483646 w 18"/>
                <a:gd name="T35" fmla="*/ 2147483646 h 183"/>
                <a:gd name="T36" fmla="*/ 2147483646 w 18"/>
                <a:gd name="T37" fmla="*/ 2147483646 h 183"/>
                <a:gd name="T38" fmla="*/ 2147483646 w 18"/>
                <a:gd name="T39" fmla="*/ 2147483646 h 183"/>
                <a:gd name="T40" fmla="*/ 2147483646 w 18"/>
                <a:gd name="T41" fmla="*/ 2147483646 h 183"/>
                <a:gd name="T42" fmla="*/ 2147483646 w 18"/>
                <a:gd name="T43" fmla="*/ 2147483646 h 183"/>
                <a:gd name="T44" fmla="*/ 2147483646 w 18"/>
                <a:gd name="T45" fmla="*/ 2147483646 h 183"/>
                <a:gd name="T46" fmla="*/ 2147483646 w 18"/>
                <a:gd name="T47" fmla="*/ 2147483646 h 183"/>
                <a:gd name="T48" fmla="*/ 2147483646 w 18"/>
                <a:gd name="T49" fmla="*/ 2147483646 h 183"/>
                <a:gd name="T50" fmla="*/ 2147483646 w 18"/>
                <a:gd name="T51" fmla="*/ 2147483646 h 183"/>
                <a:gd name="T52" fmla="*/ 2147483646 w 18"/>
                <a:gd name="T53" fmla="*/ 2147483646 h 183"/>
                <a:gd name="T54" fmla="*/ 2147483646 w 18"/>
                <a:gd name="T55" fmla="*/ 2147483646 h 183"/>
                <a:gd name="T56" fmla="*/ 2147483646 w 18"/>
                <a:gd name="T57" fmla="*/ 2147483646 h 183"/>
                <a:gd name="T58" fmla="*/ 2147483646 w 18"/>
                <a:gd name="T59" fmla="*/ 2147483646 h 183"/>
                <a:gd name="T60" fmla="*/ 2147483646 w 18"/>
                <a:gd name="T61" fmla="*/ 2147483646 h 183"/>
                <a:gd name="T62" fmla="*/ 2147483646 w 18"/>
                <a:gd name="T63" fmla="*/ 2147483646 h 183"/>
                <a:gd name="T64" fmla="*/ 2147483646 w 18"/>
                <a:gd name="T65" fmla="*/ 2147483646 h 183"/>
                <a:gd name="T66" fmla="*/ 2147483646 w 18"/>
                <a:gd name="T67" fmla="*/ 2147483646 h 183"/>
                <a:gd name="T68" fmla="*/ 2147483646 w 18"/>
                <a:gd name="T69" fmla="*/ 2147483646 h 183"/>
                <a:gd name="T70" fmla="*/ 2147483646 w 18"/>
                <a:gd name="T71" fmla="*/ 2147483646 h 183"/>
                <a:gd name="T72" fmla="*/ 2147483646 w 18"/>
                <a:gd name="T73" fmla="*/ 2147483646 h 183"/>
                <a:gd name="T74" fmla="*/ 2147483646 w 18"/>
                <a:gd name="T75" fmla="*/ 2147483646 h 183"/>
                <a:gd name="T76" fmla="*/ 2147483646 w 18"/>
                <a:gd name="T77" fmla="*/ 2147483646 h 183"/>
                <a:gd name="T78" fmla="*/ 2147483646 w 18"/>
                <a:gd name="T79" fmla="*/ 2147483646 h 183"/>
                <a:gd name="T80" fmla="*/ 2147483646 w 18"/>
                <a:gd name="T81" fmla="*/ 2147483646 h 183"/>
                <a:gd name="T82" fmla="*/ 2147483646 w 18"/>
                <a:gd name="T83" fmla="*/ 2147483646 h 183"/>
                <a:gd name="T84" fmla="*/ 2147483646 w 18"/>
                <a:gd name="T85" fmla="*/ 2147483646 h 183"/>
                <a:gd name="T86" fmla="*/ 2147483646 w 18"/>
                <a:gd name="T87" fmla="*/ 2147483646 h 183"/>
                <a:gd name="T88" fmla="*/ 2147483646 w 18"/>
                <a:gd name="T89" fmla="*/ 2147483646 h 183"/>
                <a:gd name="T90" fmla="*/ 2147483646 w 18"/>
                <a:gd name="T91" fmla="*/ 2147483646 h 183"/>
                <a:gd name="T92" fmla="*/ 2147483646 w 18"/>
                <a:gd name="T93" fmla="*/ 2147483646 h 183"/>
                <a:gd name="T94" fmla="*/ 2147483646 w 18"/>
                <a:gd name="T95" fmla="*/ 2147483646 h 183"/>
                <a:gd name="T96" fmla="*/ 2147483646 w 18"/>
                <a:gd name="T97" fmla="*/ 2147483646 h 183"/>
                <a:gd name="T98" fmla="*/ 2147483646 w 18"/>
                <a:gd name="T99" fmla="*/ 0 h 1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3">
                  <a:moveTo>
                    <a:pt x="0" y="163"/>
                  </a:moveTo>
                  <a:lnTo>
                    <a:pt x="1" y="164"/>
                  </a:lnTo>
                  <a:lnTo>
                    <a:pt x="1" y="165"/>
                  </a:lnTo>
                  <a:lnTo>
                    <a:pt x="2" y="165"/>
                  </a:lnTo>
                  <a:lnTo>
                    <a:pt x="2" y="166"/>
                  </a:lnTo>
                  <a:lnTo>
                    <a:pt x="3" y="167"/>
                  </a:lnTo>
                  <a:lnTo>
                    <a:pt x="3" y="168"/>
                  </a:lnTo>
                  <a:lnTo>
                    <a:pt x="4" y="168"/>
                  </a:lnTo>
                  <a:lnTo>
                    <a:pt x="5" y="170"/>
                  </a:lnTo>
                  <a:lnTo>
                    <a:pt x="5" y="171"/>
                  </a:lnTo>
                  <a:lnTo>
                    <a:pt x="5" y="170"/>
                  </a:lnTo>
                  <a:lnTo>
                    <a:pt x="6" y="173"/>
                  </a:lnTo>
                  <a:lnTo>
                    <a:pt x="6" y="172"/>
                  </a:lnTo>
                  <a:lnTo>
                    <a:pt x="7" y="173"/>
                  </a:lnTo>
                  <a:lnTo>
                    <a:pt x="7" y="174"/>
                  </a:lnTo>
                  <a:lnTo>
                    <a:pt x="8" y="174"/>
                  </a:lnTo>
                  <a:lnTo>
                    <a:pt x="8" y="176"/>
                  </a:lnTo>
                  <a:lnTo>
                    <a:pt x="9" y="179"/>
                  </a:lnTo>
                  <a:lnTo>
                    <a:pt x="9" y="178"/>
                  </a:lnTo>
                  <a:lnTo>
                    <a:pt x="10" y="179"/>
                  </a:lnTo>
                  <a:lnTo>
                    <a:pt x="10" y="181"/>
                  </a:lnTo>
                  <a:lnTo>
                    <a:pt x="10" y="182"/>
                  </a:lnTo>
                  <a:lnTo>
                    <a:pt x="11" y="183"/>
                  </a:lnTo>
                  <a:lnTo>
                    <a:pt x="11" y="181"/>
                  </a:lnTo>
                  <a:lnTo>
                    <a:pt x="11" y="183"/>
                  </a:lnTo>
                  <a:lnTo>
                    <a:pt x="12" y="182"/>
                  </a:lnTo>
                  <a:lnTo>
                    <a:pt x="12" y="180"/>
                  </a:lnTo>
                  <a:lnTo>
                    <a:pt x="13" y="177"/>
                  </a:lnTo>
                  <a:lnTo>
                    <a:pt x="13" y="174"/>
                  </a:lnTo>
                  <a:lnTo>
                    <a:pt x="13" y="170"/>
                  </a:lnTo>
                  <a:lnTo>
                    <a:pt x="14" y="163"/>
                  </a:lnTo>
                  <a:lnTo>
                    <a:pt x="14" y="156"/>
                  </a:lnTo>
                  <a:lnTo>
                    <a:pt x="14" y="144"/>
                  </a:lnTo>
                  <a:lnTo>
                    <a:pt x="15" y="133"/>
                  </a:lnTo>
                  <a:lnTo>
                    <a:pt x="15" y="119"/>
                  </a:lnTo>
                  <a:lnTo>
                    <a:pt x="15" y="103"/>
                  </a:lnTo>
                  <a:lnTo>
                    <a:pt x="16" y="88"/>
                  </a:lnTo>
                  <a:lnTo>
                    <a:pt x="16" y="72"/>
                  </a:lnTo>
                  <a:lnTo>
                    <a:pt x="16" y="55"/>
                  </a:lnTo>
                  <a:lnTo>
                    <a:pt x="17" y="40"/>
                  </a:lnTo>
                  <a:lnTo>
                    <a:pt x="17" y="26"/>
                  </a:lnTo>
                  <a:lnTo>
                    <a:pt x="18" y="12"/>
                  </a:lnTo>
                  <a:lnTo>
                    <a:pt x="18" y="0"/>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53" name="Freeform 119">
              <a:extLst>
                <a:ext uri="{FF2B5EF4-FFF2-40B4-BE49-F238E27FC236}">
                  <a16:creationId xmlns:a16="http://schemas.microsoft.com/office/drawing/2014/main" id="{E456508B-F60F-4814-9861-2AE7B8665A54}"/>
                </a:ext>
              </a:extLst>
            </p:cNvPr>
            <p:cNvSpPr>
              <a:spLocks/>
            </p:cNvSpPr>
            <p:nvPr/>
          </p:nvSpPr>
          <p:spPr bwMode="auto">
            <a:xfrm>
              <a:off x="3207171" y="3196562"/>
              <a:ext cx="26983" cy="95012"/>
            </a:xfrm>
            <a:custGeom>
              <a:avLst/>
              <a:gdLst>
                <a:gd name="T0" fmla="*/ 0 w 17"/>
                <a:gd name="T1" fmla="*/ 2147483646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0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29"/>
                  </a:moveTo>
                  <a:lnTo>
                    <a:pt x="0" y="19"/>
                  </a:lnTo>
                  <a:lnTo>
                    <a:pt x="1" y="12"/>
                  </a:lnTo>
                  <a:lnTo>
                    <a:pt x="1" y="6"/>
                  </a:lnTo>
                  <a:lnTo>
                    <a:pt x="1" y="3"/>
                  </a:lnTo>
                  <a:lnTo>
                    <a:pt x="2" y="1"/>
                  </a:lnTo>
                  <a:lnTo>
                    <a:pt x="2" y="0"/>
                  </a:lnTo>
                  <a:lnTo>
                    <a:pt x="2" y="1"/>
                  </a:lnTo>
                  <a:lnTo>
                    <a:pt x="3" y="5"/>
                  </a:lnTo>
                  <a:lnTo>
                    <a:pt x="3" y="10"/>
                  </a:lnTo>
                  <a:lnTo>
                    <a:pt x="3" y="15"/>
                  </a:lnTo>
                  <a:lnTo>
                    <a:pt x="4" y="21"/>
                  </a:lnTo>
                  <a:lnTo>
                    <a:pt x="4" y="27"/>
                  </a:lnTo>
                  <a:lnTo>
                    <a:pt x="4" y="34"/>
                  </a:lnTo>
                  <a:lnTo>
                    <a:pt x="5" y="39"/>
                  </a:lnTo>
                  <a:lnTo>
                    <a:pt x="5" y="47"/>
                  </a:lnTo>
                  <a:lnTo>
                    <a:pt x="6" y="54"/>
                  </a:lnTo>
                  <a:lnTo>
                    <a:pt x="6" y="61"/>
                  </a:lnTo>
                  <a:lnTo>
                    <a:pt x="6" y="66"/>
                  </a:lnTo>
                  <a:lnTo>
                    <a:pt x="7" y="73"/>
                  </a:lnTo>
                  <a:lnTo>
                    <a:pt x="7" y="77"/>
                  </a:lnTo>
                  <a:lnTo>
                    <a:pt x="7" y="83"/>
                  </a:lnTo>
                  <a:lnTo>
                    <a:pt x="8" y="87"/>
                  </a:lnTo>
                  <a:lnTo>
                    <a:pt x="8" y="90"/>
                  </a:lnTo>
                  <a:lnTo>
                    <a:pt x="8" y="94"/>
                  </a:lnTo>
                  <a:lnTo>
                    <a:pt x="9" y="97"/>
                  </a:lnTo>
                  <a:lnTo>
                    <a:pt x="9" y="100"/>
                  </a:lnTo>
                  <a:lnTo>
                    <a:pt x="9" y="102"/>
                  </a:lnTo>
                  <a:lnTo>
                    <a:pt x="10" y="104"/>
                  </a:lnTo>
                  <a:lnTo>
                    <a:pt x="10" y="106"/>
                  </a:lnTo>
                  <a:lnTo>
                    <a:pt x="11" y="108"/>
                  </a:lnTo>
                  <a:lnTo>
                    <a:pt x="11" y="107"/>
                  </a:lnTo>
                  <a:lnTo>
                    <a:pt x="11" y="108"/>
                  </a:lnTo>
                  <a:lnTo>
                    <a:pt x="12" y="109"/>
                  </a:lnTo>
                  <a:lnTo>
                    <a:pt x="12" y="108"/>
                  </a:lnTo>
                  <a:lnTo>
                    <a:pt x="12" y="109"/>
                  </a:lnTo>
                  <a:lnTo>
                    <a:pt x="13" y="109"/>
                  </a:lnTo>
                  <a:lnTo>
                    <a:pt x="13" y="108"/>
                  </a:lnTo>
                  <a:lnTo>
                    <a:pt x="13" y="109"/>
                  </a:lnTo>
                  <a:lnTo>
                    <a:pt x="14" y="109"/>
                  </a:lnTo>
                  <a:lnTo>
                    <a:pt x="14" y="108"/>
                  </a:lnTo>
                  <a:lnTo>
                    <a:pt x="15" y="108"/>
                  </a:lnTo>
                  <a:lnTo>
                    <a:pt x="16" y="110"/>
                  </a:lnTo>
                  <a:lnTo>
                    <a:pt x="16" y="111"/>
                  </a:lnTo>
                  <a:lnTo>
                    <a:pt x="16" y="114"/>
                  </a:lnTo>
                  <a:lnTo>
                    <a:pt x="17" y="115"/>
                  </a:lnTo>
                  <a:lnTo>
                    <a:pt x="17" y="118"/>
                  </a:lnTo>
                  <a:lnTo>
                    <a:pt x="17" y="121"/>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54" name="Freeform 120">
              <a:extLst>
                <a:ext uri="{FF2B5EF4-FFF2-40B4-BE49-F238E27FC236}">
                  <a16:creationId xmlns:a16="http://schemas.microsoft.com/office/drawing/2014/main" id="{5AD10F46-946F-4E22-84F6-DE1FE76EE1C0}"/>
                </a:ext>
              </a:extLst>
            </p:cNvPr>
            <p:cNvSpPr>
              <a:spLocks/>
            </p:cNvSpPr>
            <p:nvPr/>
          </p:nvSpPr>
          <p:spPr bwMode="auto">
            <a:xfrm>
              <a:off x="3234154" y="3291574"/>
              <a:ext cx="28569" cy="34549"/>
            </a:xfrm>
            <a:custGeom>
              <a:avLst/>
              <a:gdLst>
                <a:gd name="T0" fmla="*/ 0 w 18"/>
                <a:gd name="T1" fmla="*/ 0 h 44"/>
                <a:gd name="T2" fmla="*/ 2147483646 w 18"/>
                <a:gd name="T3" fmla="*/ 2147483646 h 44"/>
                <a:gd name="T4" fmla="*/ 2147483646 w 18"/>
                <a:gd name="T5" fmla="*/ 2147483646 h 44"/>
                <a:gd name="T6" fmla="*/ 2147483646 w 18"/>
                <a:gd name="T7" fmla="*/ 2147483646 h 44"/>
                <a:gd name="T8" fmla="*/ 2147483646 w 18"/>
                <a:gd name="T9" fmla="*/ 2147483646 h 44"/>
                <a:gd name="T10" fmla="*/ 2147483646 w 18"/>
                <a:gd name="T11" fmla="*/ 2147483646 h 44"/>
                <a:gd name="T12" fmla="*/ 2147483646 w 18"/>
                <a:gd name="T13" fmla="*/ 2147483646 h 44"/>
                <a:gd name="T14" fmla="*/ 2147483646 w 18"/>
                <a:gd name="T15" fmla="*/ 2147483646 h 44"/>
                <a:gd name="T16" fmla="*/ 2147483646 w 18"/>
                <a:gd name="T17" fmla="*/ 2147483646 h 44"/>
                <a:gd name="T18" fmla="*/ 2147483646 w 18"/>
                <a:gd name="T19" fmla="*/ 2147483646 h 44"/>
                <a:gd name="T20" fmla="*/ 2147483646 w 18"/>
                <a:gd name="T21" fmla="*/ 2147483646 h 44"/>
                <a:gd name="T22" fmla="*/ 2147483646 w 18"/>
                <a:gd name="T23" fmla="*/ 2147483646 h 44"/>
                <a:gd name="T24" fmla="*/ 2147483646 w 18"/>
                <a:gd name="T25" fmla="*/ 2147483646 h 44"/>
                <a:gd name="T26" fmla="*/ 2147483646 w 18"/>
                <a:gd name="T27" fmla="*/ 2147483646 h 44"/>
                <a:gd name="T28" fmla="*/ 2147483646 w 18"/>
                <a:gd name="T29" fmla="*/ 2147483646 h 44"/>
                <a:gd name="T30" fmla="*/ 2147483646 w 18"/>
                <a:gd name="T31" fmla="*/ 2147483646 h 44"/>
                <a:gd name="T32" fmla="*/ 2147483646 w 18"/>
                <a:gd name="T33" fmla="*/ 2147483646 h 44"/>
                <a:gd name="T34" fmla="*/ 2147483646 w 18"/>
                <a:gd name="T35" fmla="*/ 2147483646 h 44"/>
                <a:gd name="T36" fmla="*/ 2147483646 w 18"/>
                <a:gd name="T37" fmla="*/ 2147483646 h 44"/>
                <a:gd name="T38" fmla="*/ 2147483646 w 18"/>
                <a:gd name="T39" fmla="*/ 2147483646 h 44"/>
                <a:gd name="T40" fmla="*/ 2147483646 w 18"/>
                <a:gd name="T41" fmla="*/ 2147483646 h 44"/>
                <a:gd name="T42" fmla="*/ 2147483646 w 18"/>
                <a:gd name="T43" fmla="*/ 2147483646 h 44"/>
                <a:gd name="T44" fmla="*/ 2147483646 w 18"/>
                <a:gd name="T45" fmla="*/ 2147483646 h 44"/>
                <a:gd name="T46" fmla="*/ 2147483646 w 18"/>
                <a:gd name="T47" fmla="*/ 2147483646 h 44"/>
                <a:gd name="T48" fmla="*/ 2147483646 w 18"/>
                <a:gd name="T49" fmla="*/ 2147483646 h 44"/>
                <a:gd name="T50" fmla="*/ 2147483646 w 18"/>
                <a:gd name="T51" fmla="*/ 2147483646 h 44"/>
                <a:gd name="T52" fmla="*/ 2147483646 w 18"/>
                <a:gd name="T53" fmla="*/ 2147483646 h 44"/>
                <a:gd name="T54" fmla="*/ 2147483646 w 18"/>
                <a:gd name="T55" fmla="*/ 2147483646 h 44"/>
                <a:gd name="T56" fmla="*/ 2147483646 w 18"/>
                <a:gd name="T57" fmla="*/ 2147483646 h 44"/>
                <a:gd name="T58" fmla="*/ 2147483646 w 18"/>
                <a:gd name="T59" fmla="*/ 2147483646 h 44"/>
                <a:gd name="T60" fmla="*/ 2147483646 w 18"/>
                <a:gd name="T61" fmla="*/ 2147483646 h 44"/>
                <a:gd name="T62" fmla="*/ 2147483646 w 18"/>
                <a:gd name="T63" fmla="*/ 2147483646 h 44"/>
                <a:gd name="T64" fmla="*/ 2147483646 w 18"/>
                <a:gd name="T65" fmla="*/ 2147483646 h 44"/>
                <a:gd name="T66" fmla="*/ 2147483646 w 18"/>
                <a:gd name="T67" fmla="*/ 2147483646 h 44"/>
                <a:gd name="T68" fmla="*/ 2147483646 w 18"/>
                <a:gd name="T69" fmla="*/ 2147483646 h 44"/>
                <a:gd name="T70" fmla="*/ 2147483646 w 18"/>
                <a:gd name="T71" fmla="*/ 2147483646 h 44"/>
                <a:gd name="T72" fmla="*/ 2147483646 w 18"/>
                <a:gd name="T73" fmla="*/ 2147483646 h 44"/>
                <a:gd name="T74" fmla="*/ 2147483646 w 18"/>
                <a:gd name="T75" fmla="*/ 2147483646 h 44"/>
                <a:gd name="T76" fmla="*/ 2147483646 w 18"/>
                <a:gd name="T77" fmla="*/ 2147483646 h 44"/>
                <a:gd name="T78" fmla="*/ 2147483646 w 18"/>
                <a:gd name="T79" fmla="*/ 2147483646 h 44"/>
                <a:gd name="T80" fmla="*/ 2147483646 w 18"/>
                <a:gd name="T81" fmla="*/ 2147483646 h 44"/>
                <a:gd name="T82" fmla="*/ 2147483646 w 18"/>
                <a:gd name="T83" fmla="*/ 2147483646 h 44"/>
                <a:gd name="T84" fmla="*/ 2147483646 w 18"/>
                <a:gd name="T85" fmla="*/ 2147483646 h 44"/>
                <a:gd name="T86" fmla="*/ 2147483646 w 18"/>
                <a:gd name="T87" fmla="*/ 2147483646 h 44"/>
                <a:gd name="T88" fmla="*/ 2147483646 w 18"/>
                <a:gd name="T89" fmla="*/ 2147483646 h 44"/>
                <a:gd name="T90" fmla="*/ 2147483646 w 18"/>
                <a:gd name="T91" fmla="*/ 2147483646 h 44"/>
                <a:gd name="T92" fmla="*/ 2147483646 w 18"/>
                <a:gd name="T93" fmla="*/ 2147483646 h 44"/>
                <a:gd name="T94" fmla="*/ 2147483646 w 18"/>
                <a:gd name="T95" fmla="*/ 2147483646 h 44"/>
                <a:gd name="T96" fmla="*/ 2147483646 w 18"/>
                <a:gd name="T97" fmla="*/ 2147483646 h 44"/>
                <a:gd name="T98" fmla="*/ 2147483646 w 18"/>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4">
                  <a:moveTo>
                    <a:pt x="0" y="0"/>
                  </a:moveTo>
                  <a:lnTo>
                    <a:pt x="1" y="3"/>
                  </a:lnTo>
                  <a:lnTo>
                    <a:pt x="1" y="7"/>
                  </a:lnTo>
                  <a:lnTo>
                    <a:pt x="1" y="10"/>
                  </a:lnTo>
                  <a:lnTo>
                    <a:pt x="2" y="12"/>
                  </a:lnTo>
                  <a:lnTo>
                    <a:pt x="2" y="14"/>
                  </a:lnTo>
                  <a:lnTo>
                    <a:pt x="3" y="15"/>
                  </a:lnTo>
                  <a:lnTo>
                    <a:pt x="3" y="17"/>
                  </a:lnTo>
                  <a:lnTo>
                    <a:pt x="3" y="19"/>
                  </a:lnTo>
                  <a:lnTo>
                    <a:pt x="4" y="18"/>
                  </a:lnTo>
                  <a:lnTo>
                    <a:pt x="5" y="17"/>
                  </a:lnTo>
                  <a:lnTo>
                    <a:pt x="5" y="16"/>
                  </a:lnTo>
                  <a:lnTo>
                    <a:pt x="5" y="17"/>
                  </a:lnTo>
                  <a:lnTo>
                    <a:pt x="6" y="17"/>
                  </a:lnTo>
                  <a:lnTo>
                    <a:pt x="6" y="15"/>
                  </a:lnTo>
                  <a:lnTo>
                    <a:pt x="7" y="14"/>
                  </a:lnTo>
                  <a:lnTo>
                    <a:pt x="7" y="13"/>
                  </a:lnTo>
                  <a:lnTo>
                    <a:pt x="7" y="12"/>
                  </a:lnTo>
                  <a:lnTo>
                    <a:pt x="8" y="11"/>
                  </a:lnTo>
                  <a:lnTo>
                    <a:pt x="8" y="10"/>
                  </a:lnTo>
                  <a:lnTo>
                    <a:pt x="8" y="8"/>
                  </a:lnTo>
                  <a:lnTo>
                    <a:pt x="9" y="8"/>
                  </a:lnTo>
                  <a:lnTo>
                    <a:pt x="9" y="9"/>
                  </a:lnTo>
                  <a:lnTo>
                    <a:pt x="10" y="7"/>
                  </a:lnTo>
                  <a:lnTo>
                    <a:pt x="10" y="10"/>
                  </a:lnTo>
                  <a:lnTo>
                    <a:pt x="11" y="10"/>
                  </a:lnTo>
                  <a:lnTo>
                    <a:pt x="11" y="11"/>
                  </a:lnTo>
                  <a:lnTo>
                    <a:pt x="12" y="12"/>
                  </a:lnTo>
                  <a:lnTo>
                    <a:pt x="12" y="13"/>
                  </a:lnTo>
                  <a:lnTo>
                    <a:pt x="12" y="15"/>
                  </a:lnTo>
                  <a:lnTo>
                    <a:pt x="13" y="16"/>
                  </a:lnTo>
                  <a:lnTo>
                    <a:pt x="13" y="17"/>
                  </a:lnTo>
                  <a:lnTo>
                    <a:pt x="13" y="20"/>
                  </a:lnTo>
                  <a:lnTo>
                    <a:pt x="14" y="22"/>
                  </a:lnTo>
                  <a:lnTo>
                    <a:pt x="14" y="25"/>
                  </a:lnTo>
                  <a:lnTo>
                    <a:pt x="14" y="26"/>
                  </a:lnTo>
                  <a:lnTo>
                    <a:pt x="15" y="28"/>
                  </a:lnTo>
                  <a:lnTo>
                    <a:pt x="15" y="29"/>
                  </a:lnTo>
                  <a:lnTo>
                    <a:pt x="15" y="32"/>
                  </a:lnTo>
                  <a:lnTo>
                    <a:pt x="16" y="34"/>
                  </a:lnTo>
                  <a:lnTo>
                    <a:pt x="16" y="37"/>
                  </a:lnTo>
                  <a:lnTo>
                    <a:pt x="17" y="38"/>
                  </a:lnTo>
                  <a:lnTo>
                    <a:pt x="17" y="40"/>
                  </a:lnTo>
                  <a:lnTo>
                    <a:pt x="17" y="42"/>
                  </a:lnTo>
                  <a:lnTo>
                    <a:pt x="18" y="44"/>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55" name="Freeform 121">
              <a:extLst>
                <a:ext uri="{FF2B5EF4-FFF2-40B4-BE49-F238E27FC236}">
                  <a16:creationId xmlns:a16="http://schemas.microsoft.com/office/drawing/2014/main" id="{5800A5FC-2CA9-44AF-B461-93F858DFF6C6}"/>
                </a:ext>
              </a:extLst>
            </p:cNvPr>
            <p:cNvSpPr>
              <a:spLocks/>
            </p:cNvSpPr>
            <p:nvPr/>
          </p:nvSpPr>
          <p:spPr bwMode="auto">
            <a:xfrm>
              <a:off x="3262723" y="3326123"/>
              <a:ext cx="26983" cy="20415"/>
            </a:xfrm>
            <a:custGeom>
              <a:avLst/>
              <a:gdLst>
                <a:gd name="T0" fmla="*/ 0 w 17"/>
                <a:gd name="T1" fmla="*/ 0 h 26"/>
                <a:gd name="T2" fmla="*/ 0 w 17"/>
                <a:gd name="T3" fmla="*/ 2147483646 h 26"/>
                <a:gd name="T4" fmla="*/ 2147483646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3"/>
                  </a:lnTo>
                  <a:lnTo>
                    <a:pt x="1" y="4"/>
                  </a:lnTo>
                  <a:lnTo>
                    <a:pt x="1" y="5"/>
                  </a:lnTo>
                  <a:lnTo>
                    <a:pt x="2" y="7"/>
                  </a:lnTo>
                  <a:lnTo>
                    <a:pt x="2" y="9"/>
                  </a:lnTo>
                  <a:lnTo>
                    <a:pt x="2" y="11"/>
                  </a:lnTo>
                  <a:lnTo>
                    <a:pt x="3" y="10"/>
                  </a:lnTo>
                  <a:lnTo>
                    <a:pt x="3" y="12"/>
                  </a:lnTo>
                  <a:lnTo>
                    <a:pt x="4" y="13"/>
                  </a:lnTo>
                  <a:lnTo>
                    <a:pt x="4" y="14"/>
                  </a:lnTo>
                  <a:lnTo>
                    <a:pt x="5" y="15"/>
                  </a:lnTo>
                  <a:lnTo>
                    <a:pt x="5" y="17"/>
                  </a:lnTo>
                  <a:lnTo>
                    <a:pt x="6" y="17"/>
                  </a:lnTo>
                  <a:lnTo>
                    <a:pt x="6" y="18"/>
                  </a:lnTo>
                  <a:lnTo>
                    <a:pt x="6" y="19"/>
                  </a:lnTo>
                  <a:lnTo>
                    <a:pt x="7" y="18"/>
                  </a:lnTo>
                  <a:lnTo>
                    <a:pt x="7" y="20"/>
                  </a:lnTo>
                  <a:lnTo>
                    <a:pt x="8" y="21"/>
                  </a:lnTo>
                  <a:lnTo>
                    <a:pt x="9" y="22"/>
                  </a:lnTo>
                  <a:lnTo>
                    <a:pt x="9" y="21"/>
                  </a:lnTo>
                  <a:lnTo>
                    <a:pt x="10" y="23"/>
                  </a:lnTo>
                  <a:lnTo>
                    <a:pt x="10" y="22"/>
                  </a:lnTo>
                  <a:lnTo>
                    <a:pt x="11" y="22"/>
                  </a:lnTo>
                  <a:lnTo>
                    <a:pt x="11" y="23"/>
                  </a:lnTo>
                  <a:lnTo>
                    <a:pt x="12" y="23"/>
                  </a:lnTo>
                  <a:lnTo>
                    <a:pt x="12" y="24"/>
                  </a:lnTo>
                  <a:lnTo>
                    <a:pt x="13" y="23"/>
                  </a:lnTo>
                  <a:lnTo>
                    <a:pt x="13" y="24"/>
                  </a:lnTo>
                  <a:lnTo>
                    <a:pt x="14" y="24"/>
                  </a:lnTo>
                  <a:lnTo>
                    <a:pt x="14" y="25"/>
                  </a:lnTo>
                  <a:lnTo>
                    <a:pt x="15" y="24"/>
                  </a:lnTo>
                  <a:lnTo>
                    <a:pt x="16" y="25"/>
                  </a:lnTo>
                  <a:lnTo>
                    <a:pt x="16" y="26"/>
                  </a:lnTo>
                  <a:lnTo>
                    <a:pt x="17" y="26"/>
                  </a:lnTo>
                  <a:lnTo>
                    <a:pt x="17" y="25"/>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56" name="Freeform 122">
              <a:extLst>
                <a:ext uri="{FF2B5EF4-FFF2-40B4-BE49-F238E27FC236}">
                  <a16:creationId xmlns:a16="http://schemas.microsoft.com/office/drawing/2014/main" id="{854D2C76-5D0A-4579-96C4-3AD71E99174B}"/>
                </a:ext>
              </a:extLst>
            </p:cNvPr>
            <p:cNvSpPr>
              <a:spLocks/>
            </p:cNvSpPr>
            <p:nvPr/>
          </p:nvSpPr>
          <p:spPr bwMode="auto">
            <a:xfrm>
              <a:off x="3289705" y="3345755"/>
              <a:ext cx="9523" cy="5496"/>
            </a:xfrm>
            <a:custGeom>
              <a:avLst/>
              <a:gdLst>
                <a:gd name="T0" fmla="*/ 0 w 6"/>
                <a:gd name="T1" fmla="*/ 0 h 7"/>
                <a:gd name="T2" fmla="*/ 2147483646 w 6"/>
                <a:gd name="T3" fmla="*/ 2147483646 h 7"/>
                <a:gd name="T4" fmla="*/ 2147483646 w 6"/>
                <a:gd name="T5" fmla="*/ 2147483646 h 7"/>
                <a:gd name="T6" fmla="*/ 2147483646 w 6"/>
                <a:gd name="T7" fmla="*/ 0 h 7"/>
                <a:gd name="T8" fmla="*/ 2147483646 w 6"/>
                <a:gd name="T9" fmla="*/ 2147483646 h 7"/>
                <a:gd name="T10" fmla="*/ 2147483646 w 6"/>
                <a:gd name="T11" fmla="*/ 2147483646 h 7"/>
                <a:gd name="T12" fmla="*/ 2147483646 w 6"/>
                <a:gd name="T13" fmla="*/ 2147483646 h 7"/>
                <a:gd name="T14" fmla="*/ 2147483646 w 6"/>
                <a:gd name="T15" fmla="*/ 2147483646 h 7"/>
                <a:gd name="T16" fmla="*/ 2147483646 w 6"/>
                <a:gd name="T17" fmla="*/ 2147483646 h 7"/>
                <a:gd name="T18" fmla="*/ 2147483646 w 6"/>
                <a:gd name="T19" fmla="*/ 2147483646 h 7"/>
                <a:gd name="T20" fmla="*/ 2147483646 w 6"/>
                <a:gd name="T21" fmla="*/ 2147483646 h 7"/>
                <a:gd name="T22" fmla="*/ 2147483646 w 6"/>
                <a:gd name="T23" fmla="*/ 2147483646 h 7"/>
                <a:gd name="T24" fmla="*/ 2147483646 w 6"/>
                <a:gd name="T25" fmla="*/ 2147483646 h 7"/>
                <a:gd name="T26" fmla="*/ 2147483646 w 6"/>
                <a:gd name="T27" fmla="*/ 2147483646 h 7"/>
                <a:gd name="T28" fmla="*/ 2147483646 w 6"/>
                <a:gd name="T29" fmla="*/ 2147483646 h 7"/>
                <a:gd name="T30" fmla="*/ 2147483646 w 6"/>
                <a:gd name="T31" fmla="*/ 2147483646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7">
                  <a:moveTo>
                    <a:pt x="0" y="0"/>
                  </a:moveTo>
                  <a:lnTo>
                    <a:pt x="1" y="1"/>
                  </a:lnTo>
                  <a:lnTo>
                    <a:pt x="2" y="0"/>
                  </a:lnTo>
                  <a:lnTo>
                    <a:pt x="2" y="1"/>
                  </a:lnTo>
                  <a:lnTo>
                    <a:pt x="3" y="3"/>
                  </a:lnTo>
                  <a:lnTo>
                    <a:pt x="4" y="3"/>
                  </a:lnTo>
                  <a:lnTo>
                    <a:pt x="4" y="5"/>
                  </a:lnTo>
                  <a:lnTo>
                    <a:pt x="5" y="4"/>
                  </a:lnTo>
                  <a:lnTo>
                    <a:pt x="5" y="6"/>
                  </a:lnTo>
                  <a:lnTo>
                    <a:pt x="6" y="7"/>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57" name="Freeform 123">
              <a:extLst>
                <a:ext uri="{FF2B5EF4-FFF2-40B4-BE49-F238E27FC236}">
                  <a16:creationId xmlns:a16="http://schemas.microsoft.com/office/drawing/2014/main" id="{C8E529BF-96DC-40AA-A4D9-FA0B3A8420A7}"/>
                </a:ext>
              </a:extLst>
            </p:cNvPr>
            <p:cNvSpPr>
              <a:spLocks/>
            </p:cNvSpPr>
            <p:nvPr/>
          </p:nvSpPr>
          <p:spPr bwMode="auto">
            <a:xfrm>
              <a:off x="2459604" y="3348109"/>
              <a:ext cx="26983" cy="12564"/>
            </a:xfrm>
            <a:custGeom>
              <a:avLst/>
              <a:gdLst>
                <a:gd name="T0" fmla="*/ 0 w 17"/>
                <a:gd name="T1" fmla="*/ 0 h 16"/>
                <a:gd name="T2" fmla="*/ 0 w 17"/>
                <a:gd name="T3" fmla="*/ 0 h 16"/>
                <a:gd name="T4" fmla="*/ 0 w 17"/>
                <a:gd name="T5" fmla="*/ 2147483646 h 16"/>
                <a:gd name="T6" fmla="*/ 2147483646 w 17"/>
                <a:gd name="T7" fmla="*/ 2147483646 h 16"/>
                <a:gd name="T8" fmla="*/ 2147483646 w 17"/>
                <a:gd name="T9" fmla="*/ 2147483646 h 16"/>
                <a:gd name="T10" fmla="*/ 2147483646 w 17"/>
                <a:gd name="T11" fmla="*/ 2147483646 h 16"/>
                <a:gd name="T12" fmla="*/ 2147483646 w 17"/>
                <a:gd name="T13" fmla="*/ 2147483646 h 16"/>
                <a:gd name="T14" fmla="*/ 2147483646 w 17"/>
                <a:gd name="T15" fmla="*/ 2147483646 h 16"/>
                <a:gd name="T16" fmla="*/ 2147483646 w 17"/>
                <a:gd name="T17" fmla="*/ 2147483646 h 16"/>
                <a:gd name="T18" fmla="*/ 2147483646 w 17"/>
                <a:gd name="T19" fmla="*/ 2147483646 h 16"/>
                <a:gd name="T20" fmla="*/ 2147483646 w 17"/>
                <a:gd name="T21" fmla="*/ 2147483646 h 16"/>
                <a:gd name="T22" fmla="*/ 2147483646 w 17"/>
                <a:gd name="T23" fmla="*/ 2147483646 h 16"/>
                <a:gd name="T24" fmla="*/ 2147483646 w 17"/>
                <a:gd name="T25" fmla="*/ 2147483646 h 16"/>
                <a:gd name="T26" fmla="*/ 2147483646 w 17"/>
                <a:gd name="T27" fmla="*/ 2147483646 h 16"/>
                <a:gd name="T28" fmla="*/ 2147483646 w 17"/>
                <a:gd name="T29" fmla="*/ 2147483646 h 16"/>
                <a:gd name="T30" fmla="*/ 2147483646 w 17"/>
                <a:gd name="T31" fmla="*/ 2147483646 h 16"/>
                <a:gd name="T32" fmla="*/ 2147483646 w 17"/>
                <a:gd name="T33" fmla="*/ 2147483646 h 16"/>
                <a:gd name="T34" fmla="*/ 2147483646 w 17"/>
                <a:gd name="T35" fmla="*/ 2147483646 h 16"/>
                <a:gd name="T36" fmla="*/ 2147483646 w 17"/>
                <a:gd name="T37" fmla="*/ 2147483646 h 16"/>
                <a:gd name="T38" fmla="*/ 2147483646 w 17"/>
                <a:gd name="T39" fmla="*/ 2147483646 h 16"/>
                <a:gd name="T40" fmla="*/ 2147483646 w 17"/>
                <a:gd name="T41" fmla="*/ 2147483646 h 16"/>
                <a:gd name="T42" fmla="*/ 2147483646 w 17"/>
                <a:gd name="T43" fmla="*/ 2147483646 h 16"/>
                <a:gd name="T44" fmla="*/ 2147483646 w 17"/>
                <a:gd name="T45" fmla="*/ 2147483646 h 16"/>
                <a:gd name="T46" fmla="*/ 2147483646 w 17"/>
                <a:gd name="T47" fmla="*/ 2147483646 h 16"/>
                <a:gd name="T48" fmla="*/ 2147483646 w 17"/>
                <a:gd name="T49" fmla="*/ 2147483646 h 16"/>
                <a:gd name="T50" fmla="*/ 2147483646 w 17"/>
                <a:gd name="T51" fmla="*/ 2147483646 h 16"/>
                <a:gd name="T52" fmla="*/ 2147483646 w 17"/>
                <a:gd name="T53" fmla="*/ 2147483646 h 16"/>
                <a:gd name="T54" fmla="*/ 2147483646 w 17"/>
                <a:gd name="T55" fmla="*/ 2147483646 h 16"/>
                <a:gd name="T56" fmla="*/ 2147483646 w 17"/>
                <a:gd name="T57" fmla="*/ 2147483646 h 16"/>
                <a:gd name="T58" fmla="*/ 2147483646 w 17"/>
                <a:gd name="T59" fmla="*/ 2147483646 h 16"/>
                <a:gd name="T60" fmla="*/ 2147483646 w 17"/>
                <a:gd name="T61" fmla="*/ 2147483646 h 16"/>
                <a:gd name="T62" fmla="*/ 2147483646 w 17"/>
                <a:gd name="T63" fmla="*/ 2147483646 h 16"/>
                <a:gd name="T64" fmla="*/ 2147483646 w 17"/>
                <a:gd name="T65" fmla="*/ 2147483646 h 16"/>
                <a:gd name="T66" fmla="*/ 2147483646 w 17"/>
                <a:gd name="T67" fmla="*/ 2147483646 h 16"/>
                <a:gd name="T68" fmla="*/ 2147483646 w 17"/>
                <a:gd name="T69" fmla="*/ 2147483646 h 16"/>
                <a:gd name="T70" fmla="*/ 2147483646 w 17"/>
                <a:gd name="T71" fmla="*/ 2147483646 h 16"/>
                <a:gd name="T72" fmla="*/ 2147483646 w 17"/>
                <a:gd name="T73" fmla="*/ 2147483646 h 16"/>
                <a:gd name="T74" fmla="*/ 2147483646 w 17"/>
                <a:gd name="T75" fmla="*/ 2147483646 h 16"/>
                <a:gd name="T76" fmla="*/ 2147483646 w 17"/>
                <a:gd name="T77" fmla="*/ 2147483646 h 16"/>
                <a:gd name="T78" fmla="*/ 2147483646 w 17"/>
                <a:gd name="T79" fmla="*/ 2147483646 h 16"/>
                <a:gd name="T80" fmla="*/ 2147483646 w 17"/>
                <a:gd name="T81" fmla="*/ 2147483646 h 16"/>
                <a:gd name="T82" fmla="*/ 2147483646 w 17"/>
                <a:gd name="T83" fmla="*/ 2147483646 h 16"/>
                <a:gd name="T84" fmla="*/ 2147483646 w 17"/>
                <a:gd name="T85" fmla="*/ 2147483646 h 16"/>
                <a:gd name="T86" fmla="*/ 2147483646 w 17"/>
                <a:gd name="T87" fmla="*/ 2147483646 h 16"/>
                <a:gd name="T88" fmla="*/ 2147483646 w 17"/>
                <a:gd name="T89" fmla="*/ 2147483646 h 16"/>
                <a:gd name="T90" fmla="*/ 2147483646 w 17"/>
                <a:gd name="T91" fmla="*/ 2147483646 h 16"/>
                <a:gd name="T92" fmla="*/ 2147483646 w 17"/>
                <a:gd name="T93" fmla="*/ 2147483646 h 16"/>
                <a:gd name="T94" fmla="*/ 2147483646 w 17"/>
                <a:gd name="T95" fmla="*/ 2147483646 h 16"/>
                <a:gd name="T96" fmla="*/ 2147483646 w 17"/>
                <a:gd name="T97" fmla="*/ 2147483646 h 16"/>
                <a:gd name="T98" fmla="*/ 2147483646 w 17"/>
                <a:gd name="T99" fmla="*/ 2147483646 h 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6">
                  <a:moveTo>
                    <a:pt x="0" y="0"/>
                  </a:moveTo>
                  <a:lnTo>
                    <a:pt x="0" y="0"/>
                  </a:lnTo>
                  <a:lnTo>
                    <a:pt x="0" y="1"/>
                  </a:lnTo>
                  <a:lnTo>
                    <a:pt x="1" y="2"/>
                  </a:lnTo>
                  <a:lnTo>
                    <a:pt x="1" y="1"/>
                  </a:lnTo>
                  <a:lnTo>
                    <a:pt x="2" y="3"/>
                  </a:lnTo>
                  <a:lnTo>
                    <a:pt x="2" y="2"/>
                  </a:lnTo>
                  <a:lnTo>
                    <a:pt x="3" y="3"/>
                  </a:lnTo>
                  <a:lnTo>
                    <a:pt x="3" y="4"/>
                  </a:lnTo>
                  <a:lnTo>
                    <a:pt x="3" y="5"/>
                  </a:lnTo>
                  <a:lnTo>
                    <a:pt x="4" y="4"/>
                  </a:lnTo>
                  <a:lnTo>
                    <a:pt x="4" y="5"/>
                  </a:lnTo>
                  <a:lnTo>
                    <a:pt x="5" y="6"/>
                  </a:lnTo>
                  <a:lnTo>
                    <a:pt x="5" y="5"/>
                  </a:lnTo>
                  <a:lnTo>
                    <a:pt x="6" y="6"/>
                  </a:lnTo>
                  <a:lnTo>
                    <a:pt x="7" y="6"/>
                  </a:lnTo>
                  <a:lnTo>
                    <a:pt x="8" y="7"/>
                  </a:lnTo>
                  <a:lnTo>
                    <a:pt x="8" y="6"/>
                  </a:lnTo>
                  <a:lnTo>
                    <a:pt x="9" y="7"/>
                  </a:lnTo>
                  <a:lnTo>
                    <a:pt x="10" y="8"/>
                  </a:lnTo>
                  <a:lnTo>
                    <a:pt x="10" y="9"/>
                  </a:lnTo>
                  <a:lnTo>
                    <a:pt x="11" y="9"/>
                  </a:lnTo>
                  <a:lnTo>
                    <a:pt x="12" y="9"/>
                  </a:lnTo>
                  <a:lnTo>
                    <a:pt x="13" y="9"/>
                  </a:lnTo>
                  <a:lnTo>
                    <a:pt x="13" y="10"/>
                  </a:lnTo>
                  <a:lnTo>
                    <a:pt x="14" y="11"/>
                  </a:lnTo>
                  <a:lnTo>
                    <a:pt x="14" y="12"/>
                  </a:lnTo>
                  <a:lnTo>
                    <a:pt x="14" y="13"/>
                  </a:lnTo>
                  <a:lnTo>
                    <a:pt x="15" y="11"/>
                  </a:lnTo>
                  <a:lnTo>
                    <a:pt x="15" y="12"/>
                  </a:lnTo>
                  <a:lnTo>
                    <a:pt x="16" y="13"/>
                  </a:lnTo>
                  <a:lnTo>
                    <a:pt x="16" y="14"/>
                  </a:lnTo>
                  <a:lnTo>
                    <a:pt x="17" y="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58" name="Freeform 124">
              <a:extLst>
                <a:ext uri="{FF2B5EF4-FFF2-40B4-BE49-F238E27FC236}">
                  <a16:creationId xmlns:a16="http://schemas.microsoft.com/office/drawing/2014/main" id="{E95D09C8-C021-49BF-A26F-E51E68774206}"/>
                </a:ext>
              </a:extLst>
            </p:cNvPr>
            <p:cNvSpPr>
              <a:spLocks/>
            </p:cNvSpPr>
            <p:nvPr/>
          </p:nvSpPr>
          <p:spPr bwMode="auto">
            <a:xfrm>
              <a:off x="2486585" y="3197347"/>
              <a:ext cx="28569" cy="171964"/>
            </a:xfrm>
            <a:custGeom>
              <a:avLst/>
              <a:gdLst>
                <a:gd name="T0" fmla="*/ 0 w 18"/>
                <a:gd name="T1" fmla="*/ 2147483646 h 219"/>
                <a:gd name="T2" fmla="*/ 2147483646 w 18"/>
                <a:gd name="T3" fmla="*/ 2147483646 h 219"/>
                <a:gd name="T4" fmla="*/ 2147483646 w 18"/>
                <a:gd name="T5" fmla="*/ 2147483646 h 219"/>
                <a:gd name="T6" fmla="*/ 2147483646 w 18"/>
                <a:gd name="T7" fmla="*/ 2147483646 h 219"/>
                <a:gd name="T8" fmla="*/ 2147483646 w 18"/>
                <a:gd name="T9" fmla="*/ 2147483646 h 219"/>
                <a:gd name="T10" fmla="*/ 2147483646 w 18"/>
                <a:gd name="T11" fmla="*/ 2147483646 h 219"/>
                <a:gd name="T12" fmla="*/ 2147483646 w 18"/>
                <a:gd name="T13" fmla="*/ 2147483646 h 219"/>
                <a:gd name="T14" fmla="*/ 2147483646 w 18"/>
                <a:gd name="T15" fmla="*/ 2147483646 h 219"/>
                <a:gd name="T16" fmla="*/ 2147483646 w 18"/>
                <a:gd name="T17" fmla="*/ 2147483646 h 219"/>
                <a:gd name="T18" fmla="*/ 2147483646 w 18"/>
                <a:gd name="T19" fmla="*/ 2147483646 h 219"/>
                <a:gd name="T20" fmla="*/ 2147483646 w 18"/>
                <a:gd name="T21" fmla="*/ 2147483646 h 219"/>
                <a:gd name="T22" fmla="*/ 2147483646 w 18"/>
                <a:gd name="T23" fmla="*/ 2147483646 h 219"/>
                <a:gd name="T24" fmla="*/ 2147483646 w 18"/>
                <a:gd name="T25" fmla="*/ 2147483646 h 219"/>
                <a:gd name="T26" fmla="*/ 2147483646 w 18"/>
                <a:gd name="T27" fmla="*/ 2147483646 h 219"/>
                <a:gd name="T28" fmla="*/ 2147483646 w 18"/>
                <a:gd name="T29" fmla="*/ 2147483646 h 219"/>
                <a:gd name="T30" fmla="*/ 2147483646 w 18"/>
                <a:gd name="T31" fmla="*/ 2147483646 h 219"/>
                <a:gd name="T32" fmla="*/ 2147483646 w 18"/>
                <a:gd name="T33" fmla="*/ 2147483646 h 219"/>
                <a:gd name="T34" fmla="*/ 2147483646 w 18"/>
                <a:gd name="T35" fmla="*/ 2147483646 h 219"/>
                <a:gd name="T36" fmla="*/ 2147483646 w 18"/>
                <a:gd name="T37" fmla="*/ 2147483646 h 219"/>
                <a:gd name="T38" fmla="*/ 2147483646 w 18"/>
                <a:gd name="T39" fmla="*/ 2147483646 h 219"/>
                <a:gd name="T40" fmla="*/ 2147483646 w 18"/>
                <a:gd name="T41" fmla="*/ 2147483646 h 219"/>
                <a:gd name="T42" fmla="*/ 2147483646 w 18"/>
                <a:gd name="T43" fmla="*/ 2147483646 h 219"/>
                <a:gd name="T44" fmla="*/ 2147483646 w 18"/>
                <a:gd name="T45" fmla="*/ 2147483646 h 219"/>
                <a:gd name="T46" fmla="*/ 2147483646 w 18"/>
                <a:gd name="T47" fmla="*/ 2147483646 h 219"/>
                <a:gd name="T48" fmla="*/ 2147483646 w 18"/>
                <a:gd name="T49" fmla="*/ 2147483646 h 219"/>
                <a:gd name="T50" fmla="*/ 2147483646 w 18"/>
                <a:gd name="T51" fmla="*/ 2147483646 h 219"/>
                <a:gd name="T52" fmla="*/ 2147483646 w 18"/>
                <a:gd name="T53" fmla="*/ 2147483646 h 219"/>
                <a:gd name="T54" fmla="*/ 2147483646 w 18"/>
                <a:gd name="T55" fmla="*/ 2147483646 h 219"/>
                <a:gd name="T56" fmla="*/ 2147483646 w 18"/>
                <a:gd name="T57" fmla="*/ 2147483646 h 219"/>
                <a:gd name="T58" fmla="*/ 2147483646 w 18"/>
                <a:gd name="T59" fmla="*/ 2147483646 h 219"/>
                <a:gd name="T60" fmla="*/ 2147483646 w 18"/>
                <a:gd name="T61" fmla="*/ 2147483646 h 219"/>
                <a:gd name="T62" fmla="*/ 2147483646 w 18"/>
                <a:gd name="T63" fmla="*/ 2147483646 h 219"/>
                <a:gd name="T64" fmla="*/ 2147483646 w 18"/>
                <a:gd name="T65" fmla="*/ 2147483646 h 219"/>
                <a:gd name="T66" fmla="*/ 2147483646 w 18"/>
                <a:gd name="T67" fmla="*/ 2147483646 h 219"/>
                <a:gd name="T68" fmla="*/ 2147483646 w 18"/>
                <a:gd name="T69" fmla="*/ 2147483646 h 219"/>
                <a:gd name="T70" fmla="*/ 2147483646 w 18"/>
                <a:gd name="T71" fmla="*/ 2147483646 h 219"/>
                <a:gd name="T72" fmla="*/ 2147483646 w 18"/>
                <a:gd name="T73" fmla="*/ 2147483646 h 219"/>
                <a:gd name="T74" fmla="*/ 2147483646 w 18"/>
                <a:gd name="T75" fmla="*/ 2147483646 h 219"/>
                <a:gd name="T76" fmla="*/ 2147483646 w 18"/>
                <a:gd name="T77" fmla="*/ 2147483646 h 219"/>
                <a:gd name="T78" fmla="*/ 2147483646 w 18"/>
                <a:gd name="T79" fmla="*/ 2147483646 h 219"/>
                <a:gd name="T80" fmla="*/ 2147483646 w 18"/>
                <a:gd name="T81" fmla="*/ 2147483646 h 219"/>
                <a:gd name="T82" fmla="*/ 2147483646 w 18"/>
                <a:gd name="T83" fmla="*/ 0 h 219"/>
                <a:gd name="T84" fmla="*/ 2147483646 w 18"/>
                <a:gd name="T85" fmla="*/ 0 h 219"/>
                <a:gd name="T86" fmla="*/ 2147483646 w 18"/>
                <a:gd name="T87" fmla="*/ 2147483646 h 219"/>
                <a:gd name="T88" fmla="*/ 2147483646 w 18"/>
                <a:gd name="T89" fmla="*/ 2147483646 h 219"/>
                <a:gd name="T90" fmla="*/ 2147483646 w 18"/>
                <a:gd name="T91" fmla="*/ 2147483646 h 219"/>
                <a:gd name="T92" fmla="*/ 2147483646 w 18"/>
                <a:gd name="T93" fmla="*/ 2147483646 h 219"/>
                <a:gd name="T94" fmla="*/ 2147483646 w 18"/>
                <a:gd name="T95" fmla="*/ 2147483646 h 219"/>
                <a:gd name="T96" fmla="*/ 2147483646 w 18"/>
                <a:gd name="T97" fmla="*/ 2147483646 h 219"/>
                <a:gd name="T98" fmla="*/ 2147483646 w 18"/>
                <a:gd name="T99" fmla="*/ 2147483646 h 2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9">
                  <a:moveTo>
                    <a:pt x="0" y="208"/>
                  </a:moveTo>
                  <a:lnTo>
                    <a:pt x="1" y="209"/>
                  </a:lnTo>
                  <a:lnTo>
                    <a:pt x="1" y="208"/>
                  </a:lnTo>
                  <a:lnTo>
                    <a:pt x="1" y="210"/>
                  </a:lnTo>
                  <a:lnTo>
                    <a:pt x="2" y="211"/>
                  </a:lnTo>
                  <a:lnTo>
                    <a:pt x="3" y="213"/>
                  </a:lnTo>
                  <a:lnTo>
                    <a:pt x="4" y="214"/>
                  </a:lnTo>
                  <a:lnTo>
                    <a:pt x="4" y="215"/>
                  </a:lnTo>
                  <a:lnTo>
                    <a:pt x="5" y="217"/>
                  </a:lnTo>
                  <a:lnTo>
                    <a:pt x="5" y="218"/>
                  </a:lnTo>
                  <a:lnTo>
                    <a:pt x="5" y="219"/>
                  </a:lnTo>
                  <a:lnTo>
                    <a:pt x="6" y="219"/>
                  </a:lnTo>
                  <a:lnTo>
                    <a:pt x="7" y="219"/>
                  </a:lnTo>
                  <a:lnTo>
                    <a:pt x="8" y="217"/>
                  </a:lnTo>
                  <a:lnTo>
                    <a:pt x="8" y="215"/>
                  </a:lnTo>
                  <a:lnTo>
                    <a:pt x="8" y="210"/>
                  </a:lnTo>
                  <a:lnTo>
                    <a:pt x="9" y="206"/>
                  </a:lnTo>
                  <a:lnTo>
                    <a:pt x="9" y="199"/>
                  </a:lnTo>
                  <a:lnTo>
                    <a:pt x="9" y="190"/>
                  </a:lnTo>
                  <a:lnTo>
                    <a:pt x="10" y="180"/>
                  </a:lnTo>
                  <a:lnTo>
                    <a:pt x="10" y="168"/>
                  </a:lnTo>
                  <a:lnTo>
                    <a:pt x="10" y="154"/>
                  </a:lnTo>
                  <a:lnTo>
                    <a:pt x="11" y="137"/>
                  </a:lnTo>
                  <a:lnTo>
                    <a:pt x="11" y="123"/>
                  </a:lnTo>
                  <a:lnTo>
                    <a:pt x="11" y="105"/>
                  </a:lnTo>
                  <a:lnTo>
                    <a:pt x="12" y="89"/>
                  </a:lnTo>
                  <a:lnTo>
                    <a:pt x="12" y="73"/>
                  </a:lnTo>
                  <a:lnTo>
                    <a:pt x="13" y="57"/>
                  </a:lnTo>
                  <a:lnTo>
                    <a:pt x="13" y="42"/>
                  </a:lnTo>
                  <a:lnTo>
                    <a:pt x="13" y="31"/>
                  </a:lnTo>
                  <a:lnTo>
                    <a:pt x="14" y="20"/>
                  </a:lnTo>
                  <a:lnTo>
                    <a:pt x="14" y="12"/>
                  </a:lnTo>
                  <a:lnTo>
                    <a:pt x="14" y="6"/>
                  </a:lnTo>
                  <a:lnTo>
                    <a:pt x="15" y="2"/>
                  </a:lnTo>
                  <a:lnTo>
                    <a:pt x="15" y="0"/>
                  </a:lnTo>
                  <a:lnTo>
                    <a:pt x="16" y="2"/>
                  </a:lnTo>
                  <a:lnTo>
                    <a:pt x="16" y="5"/>
                  </a:lnTo>
                  <a:lnTo>
                    <a:pt x="16" y="9"/>
                  </a:lnTo>
                  <a:lnTo>
                    <a:pt x="17" y="14"/>
                  </a:lnTo>
                  <a:lnTo>
                    <a:pt x="17" y="21"/>
                  </a:lnTo>
                  <a:lnTo>
                    <a:pt x="17" y="27"/>
                  </a:lnTo>
                  <a:lnTo>
                    <a:pt x="18"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59" name="Freeform 125">
              <a:extLst>
                <a:ext uri="{FF2B5EF4-FFF2-40B4-BE49-F238E27FC236}">
                  <a16:creationId xmlns:a16="http://schemas.microsoft.com/office/drawing/2014/main" id="{41EF8D79-93F1-45C7-BC97-18FF6C04E9BB}"/>
                </a:ext>
              </a:extLst>
            </p:cNvPr>
            <p:cNvSpPr>
              <a:spLocks/>
            </p:cNvSpPr>
            <p:nvPr/>
          </p:nvSpPr>
          <p:spPr bwMode="auto">
            <a:xfrm>
              <a:off x="2515155" y="3224045"/>
              <a:ext cx="26983" cy="90301"/>
            </a:xfrm>
            <a:custGeom>
              <a:avLst/>
              <a:gdLst>
                <a:gd name="T0" fmla="*/ 0 w 17"/>
                <a:gd name="T1" fmla="*/ 0 h 115"/>
                <a:gd name="T2" fmla="*/ 0 w 17"/>
                <a:gd name="T3" fmla="*/ 2147483646 h 115"/>
                <a:gd name="T4" fmla="*/ 2147483646 w 17"/>
                <a:gd name="T5" fmla="*/ 2147483646 h 115"/>
                <a:gd name="T6" fmla="*/ 2147483646 w 17"/>
                <a:gd name="T7" fmla="*/ 2147483646 h 115"/>
                <a:gd name="T8" fmla="*/ 2147483646 w 17"/>
                <a:gd name="T9" fmla="*/ 2147483646 h 115"/>
                <a:gd name="T10" fmla="*/ 2147483646 w 17"/>
                <a:gd name="T11" fmla="*/ 2147483646 h 115"/>
                <a:gd name="T12" fmla="*/ 2147483646 w 17"/>
                <a:gd name="T13" fmla="*/ 2147483646 h 115"/>
                <a:gd name="T14" fmla="*/ 2147483646 w 17"/>
                <a:gd name="T15" fmla="*/ 2147483646 h 115"/>
                <a:gd name="T16" fmla="*/ 2147483646 w 17"/>
                <a:gd name="T17" fmla="*/ 2147483646 h 115"/>
                <a:gd name="T18" fmla="*/ 2147483646 w 17"/>
                <a:gd name="T19" fmla="*/ 2147483646 h 115"/>
                <a:gd name="T20" fmla="*/ 2147483646 w 17"/>
                <a:gd name="T21" fmla="*/ 2147483646 h 115"/>
                <a:gd name="T22" fmla="*/ 2147483646 w 17"/>
                <a:gd name="T23" fmla="*/ 2147483646 h 115"/>
                <a:gd name="T24" fmla="*/ 2147483646 w 17"/>
                <a:gd name="T25" fmla="*/ 2147483646 h 115"/>
                <a:gd name="T26" fmla="*/ 2147483646 w 17"/>
                <a:gd name="T27" fmla="*/ 2147483646 h 115"/>
                <a:gd name="T28" fmla="*/ 2147483646 w 17"/>
                <a:gd name="T29" fmla="*/ 2147483646 h 115"/>
                <a:gd name="T30" fmla="*/ 2147483646 w 17"/>
                <a:gd name="T31" fmla="*/ 2147483646 h 115"/>
                <a:gd name="T32" fmla="*/ 2147483646 w 17"/>
                <a:gd name="T33" fmla="*/ 2147483646 h 115"/>
                <a:gd name="T34" fmla="*/ 2147483646 w 17"/>
                <a:gd name="T35" fmla="*/ 2147483646 h 115"/>
                <a:gd name="T36" fmla="*/ 2147483646 w 17"/>
                <a:gd name="T37" fmla="*/ 2147483646 h 115"/>
                <a:gd name="T38" fmla="*/ 2147483646 w 17"/>
                <a:gd name="T39" fmla="*/ 2147483646 h 115"/>
                <a:gd name="T40" fmla="*/ 2147483646 w 17"/>
                <a:gd name="T41" fmla="*/ 2147483646 h 115"/>
                <a:gd name="T42" fmla="*/ 2147483646 w 17"/>
                <a:gd name="T43" fmla="*/ 2147483646 h 115"/>
                <a:gd name="T44" fmla="*/ 2147483646 w 17"/>
                <a:gd name="T45" fmla="*/ 2147483646 h 115"/>
                <a:gd name="T46" fmla="*/ 2147483646 w 17"/>
                <a:gd name="T47" fmla="*/ 2147483646 h 115"/>
                <a:gd name="T48" fmla="*/ 2147483646 w 17"/>
                <a:gd name="T49" fmla="*/ 2147483646 h 115"/>
                <a:gd name="T50" fmla="*/ 2147483646 w 17"/>
                <a:gd name="T51" fmla="*/ 2147483646 h 115"/>
                <a:gd name="T52" fmla="*/ 2147483646 w 17"/>
                <a:gd name="T53" fmla="*/ 2147483646 h 115"/>
                <a:gd name="T54" fmla="*/ 2147483646 w 17"/>
                <a:gd name="T55" fmla="*/ 2147483646 h 115"/>
                <a:gd name="T56" fmla="*/ 2147483646 w 17"/>
                <a:gd name="T57" fmla="*/ 2147483646 h 115"/>
                <a:gd name="T58" fmla="*/ 2147483646 w 17"/>
                <a:gd name="T59" fmla="*/ 2147483646 h 115"/>
                <a:gd name="T60" fmla="*/ 2147483646 w 17"/>
                <a:gd name="T61" fmla="*/ 2147483646 h 115"/>
                <a:gd name="T62" fmla="*/ 2147483646 w 17"/>
                <a:gd name="T63" fmla="*/ 2147483646 h 115"/>
                <a:gd name="T64" fmla="*/ 2147483646 w 17"/>
                <a:gd name="T65" fmla="*/ 2147483646 h 115"/>
                <a:gd name="T66" fmla="*/ 2147483646 w 17"/>
                <a:gd name="T67" fmla="*/ 2147483646 h 115"/>
                <a:gd name="T68" fmla="*/ 2147483646 w 17"/>
                <a:gd name="T69" fmla="*/ 2147483646 h 115"/>
                <a:gd name="T70" fmla="*/ 2147483646 w 17"/>
                <a:gd name="T71" fmla="*/ 2147483646 h 115"/>
                <a:gd name="T72" fmla="*/ 2147483646 w 17"/>
                <a:gd name="T73" fmla="*/ 2147483646 h 115"/>
                <a:gd name="T74" fmla="*/ 2147483646 w 17"/>
                <a:gd name="T75" fmla="*/ 2147483646 h 115"/>
                <a:gd name="T76" fmla="*/ 2147483646 w 17"/>
                <a:gd name="T77" fmla="*/ 2147483646 h 115"/>
                <a:gd name="T78" fmla="*/ 2147483646 w 17"/>
                <a:gd name="T79" fmla="*/ 2147483646 h 115"/>
                <a:gd name="T80" fmla="*/ 2147483646 w 17"/>
                <a:gd name="T81" fmla="*/ 2147483646 h 115"/>
                <a:gd name="T82" fmla="*/ 2147483646 w 17"/>
                <a:gd name="T83" fmla="*/ 2147483646 h 115"/>
                <a:gd name="T84" fmla="*/ 2147483646 w 17"/>
                <a:gd name="T85" fmla="*/ 2147483646 h 115"/>
                <a:gd name="T86" fmla="*/ 2147483646 w 17"/>
                <a:gd name="T87" fmla="*/ 2147483646 h 115"/>
                <a:gd name="T88" fmla="*/ 2147483646 w 17"/>
                <a:gd name="T89" fmla="*/ 2147483646 h 115"/>
                <a:gd name="T90" fmla="*/ 2147483646 w 17"/>
                <a:gd name="T91" fmla="*/ 2147483646 h 115"/>
                <a:gd name="T92" fmla="*/ 2147483646 w 17"/>
                <a:gd name="T93" fmla="*/ 2147483646 h 115"/>
                <a:gd name="T94" fmla="*/ 2147483646 w 17"/>
                <a:gd name="T95" fmla="*/ 2147483646 h 115"/>
                <a:gd name="T96" fmla="*/ 2147483646 w 17"/>
                <a:gd name="T97" fmla="*/ 2147483646 h 115"/>
                <a:gd name="T98" fmla="*/ 2147483646 w 17"/>
                <a:gd name="T99" fmla="*/ 2147483646 h 1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5">
                  <a:moveTo>
                    <a:pt x="0" y="0"/>
                  </a:moveTo>
                  <a:lnTo>
                    <a:pt x="0" y="6"/>
                  </a:lnTo>
                  <a:lnTo>
                    <a:pt x="1" y="14"/>
                  </a:lnTo>
                  <a:lnTo>
                    <a:pt x="1" y="21"/>
                  </a:lnTo>
                  <a:lnTo>
                    <a:pt x="1" y="29"/>
                  </a:lnTo>
                  <a:lnTo>
                    <a:pt x="2" y="35"/>
                  </a:lnTo>
                  <a:lnTo>
                    <a:pt x="2" y="41"/>
                  </a:lnTo>
                  <a:lnTo>
                    <a:pt x="2" y="47"/>
                  </a:lnTo>
                  <a:lnTo>
                    <a:pt x="3" y="53"/>
                  </a:lnTo>
                  <a:lnTo>
                    <a:pt x="3" y="57"/>
                  </a:lnTo>
                  <a:lnTo>
                    <a:pt x="3" y="61"/>
                  </a:lnTo>
                  <a:lnTo>
                    <a:pt x="4" y="65"/>
                  </a:lnTo>
                  <a:lnTo>
                    <a:pt x="4" y="69"/>
                  </a:lnTo>
                  <a:lnTo>
                    <a:pt x="4" y="71"/>
                  </a:lnTo>
                  <a:lnTo>
                    <a:pt x="5" y="74"/>
                  </a:lnTo>
                  <a:lnTo>
                    <a:pt x="5" y="77"/>
                  </a:lnTo>
                  <a:lnTo>
                    <a:pt x="6" y="79"/>
                  </a:lnTo>
                  <a:lnTo>
                    <a:pt x="6" y="80"/>
                  </a:lnTo>
                  <a:lnTo>
                    <a:pt x="6" y="82"/>
                  </a:lnTo>
                  <a:lnTo>
                    <a:pt x="7" y="83"/>
                  </a:lnTo>
                  <a:lnTo>
                    <a:pt x="7" y="84"/>
                  </a:lnTo>
                  <a:lnTo>
                    <a:pt x="8" y="83"/>
                  </a:lnTo>
                  <a:lnTo>
                    <a:pt x="8" y="84"/>
                  </a:lnTo>
                  <a:lnTo>
                    <a:pt x="8" y="83"/>
                  </a:lnTo>
                  <a:lnTo>
                    <a:pt x="9" y="83"/>
                  </a:lnTo>
                  <a:lnTo>
                    <a:pt x="10" y="82"/>
                  </a:lnTo>
                  <a:lnTo>
                    <a:pt x="10" y="83"/>
                  </a:lnTo>
                  <a:lnTo>
                    <a:pt x="11" y="83"/>
                  </a:lnTo>
                  <a:lnTo>
                    <a:pt x="11" y="84"/>
                  </a:lnTo>
                  <a:lnTo>
                    <a:pt x="11" y="86"/>
                  </a:lnTo>
                  <a:lnTo>
                    <a:pt x="12" y="88"/>
                  </a:lnTo>
                  <a:lnTo>
                    <a:pt x="12" y="89"/>
                  </a:lnTo>
                  <a:lnTo>
                    <a:pt x="12" y="92"/>
                  </a:lnTo>
                  <a:lnTo>
                    <a:pt x="13" y="95"/>
                  </a:lnTo>
                  <a:lnTo>
                    <a:pt x="13" y="98"/>
                  </a:lnTo>
                  <a:lnTo>
                    <a:pt x="13" y="101"/>
                  </a:lnTo>
                  <a:lnTo>
                    <a:pt x="14" y="103"/>
                  </a:lnTo>
                  <a:lnTo>
                    <a:pt x="14" y="106"/>
                  </a:lnTo>
                  <a:lnTo>
                    <a:pt x="15" y="109"/>
                  </a:lnTo>
                  <a:lnTo>
                    <a:pt x="15" y="110"/>
                  </a:lnTo>
                  <a:lnTo>
                    <a:pt x="15" y="111"/>
                  </a:lnTo>
                  <a:lnTo>
                    <a:pt x="16" y="114"/>
                  </a:lnTo>
                  <a:lnTo>
                    <a:pt x="16" y="115"/>
                  </a:lnTo>
                  <a:lnTo>
                    <a:pt x="17" y="115"/>
                  </a:lnTo>
                  <a:lnTo>
                    <a:pt x="17" y="1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60" name="Freeform 126">
              <a:extLst>
                <a:ext uri="{FF2B5EF4-FFF2-40B4-BE49-F238E27FC236}">
                  <a16:creationId xmlns:a16="http://schemas.microsoft.com/office/drawing/2014/main" id="{1E90DC00-D7F3-4B7E-8A58-1A6C43B2B7A0}"/>
                </a:ext>
              </a:extLst>
            </p:cNvPr>
            <p:cNvSpPr>
              <a:spLocks/>
            </p:cNvSpPr>
            <p:nvPr/>
          </p:nvSpPr>
          <p:spPr bwMode="auto">
            <a:xfrm>
              <a:off x="2542138" y="3307278"/>
              <a:ext cx="28569" cy="40832"/>
            </a:xfrm>
            <a:custGeom>
              <a:avLst/>
              <a:gdLst>
                <a:gd name="T0" fmla="*/ 0 w 18"/>
                <a:gd name="T1" fmla="*/ 2147483646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0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8"/>
                  </a:moveTo>
                  <a:lnTo>
                    <a:pt x="1" y="7"/>
                  </a:lnTo>
                  <a:lnTo>
                    <a:pt x="2" y="6"/>
                  </a:lnTo>
                  <a:lnTo>
                    <a:pt x="2" y="5"/>
                  </a:lnTo>
                  <a:lnTo>
                    <a:pt x="3" y="5"/>
                  </a:lnTo>
                  <a:lnTo>
                    <a:pt x="3" y="4"/>
                  </a:lnTo>
                  <a:lnTo>
                    <a:pt x="3" y="3"/>
                  </a:lnTo>
                  <a:lnTo>
                    <a:pt x="4" y="2"/>
                  </a:lnTo>
                  <a:lnTo>
                    <a:pt x="4" y="1"/>
                  </a:lnTo>
                  <a:lnTo>
                    <a:pt x="5" y="1"/>
                  </a:lnTo>
                  <a:lnTo>
                    <a:pt x="5" y="0"/>
                  </a:lnTo>
                  <a:lnTo>
                    <a:pt x="6" y="1"/>
                  </a:lnTo>
                  <a:lnTo>
                    <a:pt x="6" y="2"/>
                  </a:lnTo>
                  <a:lnTo>
                    <a:pt x="6" y="3"/>
                  </a:lnTo>
                  <a:lnTo>
                    <a:pt x="7" y="4"/>
                  </a:lnTo>
                  <a:lnTo>
                    <a:pt x="8" y="7"/>
                  </a:lnTo>
                  <a:lnTo>
                    <a:pt x="8" y="9"/>
                  </a:lnTo>
                  <a:lnTo>
                    <a:pt x="9" y="11"/>
                  </a:lnTo>
                  <a:lnTo>
                    <a:pt x="9" y="14"/>
                  </a:lnTo>
                  <a:lnTo>
                    <a:pt x="9" y="16"/>
                  </a:lnTo>
                  <a:lnTo>
                    <a:pt x="10" y="18"/>
                  </a:lnTo>
                  <a:lnTo>
                    <a:pt x="10" y="19"/>
                  </a:lnTo>
                  <a:lnTo>
                    <a:pt x="10" y="21"/>
                  </a:lnTo>
                  <a:lnTo>
                    <a:pt x="11" y="25"/>
                  </a:lnTo>
                  <a:lnTo>
                    <a:pt x="11" y="27"/>
                  </a:lnTo>
                  <a:lnTo>
                    <a:pt x="11" y="28"/>
                  </a:lnTo>
                  <a:lnTo>
                    <a:pt x="12" y="29"/>
                  </a:lnTo>
                  <a:lnTo>
                    <a:pt x="12" y="31"/>
                  </a:lnTo>
                  <a:lnTo>
                    <a:pt x="12" y="33"/>
                  </a:lnTo>
                  <a:lnTo>
                    <a:pt x="13" y="35"/>
                  </a:lnTo>
                  <a:lnTo>
                    <a:pt x="13" y="36"/>
                  </a:lnTo>
                  <a:lnTo>
                    <a:pt x="14" y="37"/>
                  </a:lnTo>
                  <a:lnTo>
                    <a:pt x="14" y="39"/>
                  </a:lnTo>
                  <a:lnTo>
                    <a:pt x="14" y="41"/>
                  </a:lnTo>
                  <a:lnTo>
                    <a:pt x="15" y="42"/>
                  </a:lnTo>
                  <a:lnTo>
                    <a:pt x="15" y="43"/>
                  </a:lnTo>
                  <a:lnTo>
                    <a:pt x="15" y="45"/>
                  </a:lnTo>
                  <a:lnTo>
                    <a:pt x="16" y="46"/>
                  </a:lnTo>
                  <a:lnTo>
                    <a:pt x="16" y="47"/>
                  </a:lnTo>
                  <a:lnTo>
                    <a:pt x="16" y="48"/>
                  </a:lnTo>
                  <a:lnTo>
                    <a:pt x="17" y="48"/>
                  </a:lnTo>
                  <a:lnTo>
                    <a:pt x="17" y="50"/>
                  </a:lnTo>
                  <a:lnTo>
                    <a:pt x="17" y="51"/>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61" name="Freeform 127">
              <a:extLst>
                <a:ext uri="{FF2B5EF4-FFF2-40B4-BE49-F238E27FC236}">
                  <a16:creationId xmlns:a16="http://schemas.microsoft.com/office/drawing/2014/main" id="{C9B0AC80-8689-4C1B-B078-689106D2181E}"/>
                </a:ext>
              </a:extLst>
            </p:cNvPr>
            <p:cNvSpPr>
              <a:spLocks/>
            </p:cNvSpPr>
            <p:nvPr/>
          </p:nvSpPr>
          <p:spPr bwMode="auto">
            <a:xfrm>
              <a:off x="2570707" y="3348109"/>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3"/>
                  </a:lnTo>
                  <a:lnTo>
                    <a:pt x="1" y="4"/>
                  </a:lnTo>
                  <a:lnTo>
                    <a:pt x="2" y="4"/>
                  </a:lnTo>
                  <a:lnTo>
                    <a:pt x="2" y="3"/>
                  </a:lnTo>
                  <a:lnTo>
                    <a:pt x="2" y="4"/>
                  </a:lnTo>
                  <a:lnTo>
                    <a:pt x="3" y="5"/>
                  </a:lnTo>
                  <a:lnTo>
                    <a:pt x="3" y="6"/>
                  </a:lnTo>
                  <a:lnTo>
                    <a:pt x="4" y="6"/>
                  </a:lnTo>
                  <a:lnTo>
                    <a:pt x="4" y="7"/>
                  </a:lnTo>
                  <a:lnTo>
                    <a:pt x="5" y="7"/>
                  </a:lnTo>
                  <a:lnTo>
                    <a:pt x="5" y="8"/>
                  </a:lnTo>
                  <a:lnTo>
                    <a:pt x="5" y="6"/>
                  </a:lnTo>
                  <a:lnTo>
                    <a:pt x="6" y="9"/>
                  </a:lnTo>
                  <a:lnTo>
                    <a:pt x="7" y="8"/>
                  </a:lnTo>
                  <a:lnTo>
                    <a:pt x="7" y="9"/>
                  </a:lnTo>
                  <a:lnTo>
                    <a:pt x="7" y="10"/>
                  </a:lnTo>
                  <a:lnTo>
                    <a:pt x="8" y="9"/>
                  </a:lnTo>
                  <a:lnTo>
                    <a:pt x="8" y="10"/>
                  </a:lnTo>
                  <a:lnTo>
                    <a:pt x="9" y="12"/>
                  </a:lnTo>
                  <a:lnTo>
                    <a:pt x="10" y="12"/>
                  </a:lnTo>
                  <a:lnTo>
                    <a:pt x="10" y="13"/>
                  </a:lnTo>
                  <a:lnTo>
                    <a:pt x="11" y="12"/>
                  </a:lnTo>
                  <a:lnTo>
                    <a:pt x="11" y="13"/>
                  </a:lnTo>
                  <a:lnTo>
                    <a:pt x="11" y="12"/>
                  </a:lnTo>
                  <a:lnTo>
                    <a:pt x="12" y="13"/>
                  </a:lnTo>
                  <a:lnTo>
                    <a:pt x="13" y="13"/>
                  </a:lnTo>
                  <a:lnTo>
                    <a:pt x="14" y="13"/>
                  </a:lnTo>
                  <a:lnTo>
                    <a:pt x="14" y="14"/>
                  </a:lnTo>
                  <a:lnTo>
                    <a:pt x="14" y="13"/>
                  </a:lnTo>
                  <a:lnTo>
                    <a:pt x="15" y="15"/>
                  </a:lnTo>
                  <a:lnTo>
                    <a:pt x="15" y="16"/>
                  </a:lnTo>
                  <a:lnTo>
                    <a:pt x="15" y="15"/>
                  </a:lnTo>
                  <a:lnTo>
                    <a:pt x="16" y="16"/>
                  </a:lnTo>
                  <a:lnTo>
                    <a:pt x="17" y="17"/>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62" name="Freeform 128">
              <a:extLst>
                <a:ext uri="{FF2B5EF4-FFF2-40B4-BE49-F238E27FC236}">
                  <a16:creationId xmlns:a16="http://schemas.microsoft.com/office/drawing/2014/main" id="{04E4ADE4-999F-4D80-B323-A736C5A0F6D9}"/>
                </a:ext>
              </a:extLst>
            </p:cNvPr>
            <p:cNvSpPr>
              <a:spLocks/>
            </p:cNvSpPr>
            <p:nvPr/>
          </p:nvSpPr>
          <p:spPr bwMode="auto">
            <a:xfrm>
              <a:off x="2597689" y="3229541"/>
              <a:ext cx="28569" cy="146051"/>
            </a:xfrm>
            <a:custGeom>
              <a:avLst/>
              <a:gdLst>
                <a:gd name="T0" fmla="*/ 0 w 18"/>
                <a:gd name="T1" fmla="*/ 2147483646 h 186"/>
                <a:gd name="T2" fmla="*/ 2147483646 w 18"/>
                <a:gd name="T3" fmla="*/ 2147483646 h 186"/>
                <a:gd name="T4" fmla="*/ 2147483646 w 18"/>
                <a:gd name="T5" fmla="*/ 2147483646 h 186"/>
                <a:gd name="T6" fmla="*/ 2147483646 w 18"/>
                <a:gd name="T7" fmla="*/ 2147483646 h 186"/>
                <a:gd name="T8" fmla="*/ 2147483646 w 18"/>
                <a:gd name="T9" fmla="*/ 2147483646 h 186"/>
                <a:gd name="T10" fmla="*/ 2147483646 w 18"/>
                <a:gd name="T11" fmla="*/ 2147483646 h 186"/>
                <a:gd name="T12" fmla="*/ 2147483646 w 18"/>
                <a:gd name="T13" fmla="*/ 2147483646 h 186"/>
                <a:gd name="T14" fmla="*/ 2147483646 w 18"/>
                <a:gd name="T15" fmla="*/ 2147483646 h 186"/>
                <a:gd name="T16" fmla="*/ 2147483646 w 18"/>
                <a:gd name="T17" fmla="*/ 2147483646 h 186"/>
                <a:gd name="T18" fmla="*/ 2147483646 w 18"/>
                <a:gd name="T19" fmla="*/ 2147483646 h 186"/>
                <a:gd name="T20" fmla="*/ 2147483646 w 18"/>
                <a:gd name="T21" fmla="*/ 2147483646 h 186"/>
                <a:gd name="T22" fmla="*/ 2147483646 w 18"/>
                <a:gd name="T23" fmla="*/ 2147483646 h 186"/>
                <a:gd name="T24" fmla="*/ 2147483646 w 18"/>
                <a:gd name="T25" fmla="*/ 2147483646 h 186"/>
                <a:gd name="T26" fmla="*/ 2147483646 w 18"/>
                <a:gd name="T27" fmla="*/ 2147483646 h 186"/>
                <a:gd name="T28" fmla="*/ 2147483646 w 18"/>
                <a:gd name="T29" fmla="*/ 2147483646 h 186"/>
                <a:gd name="T30" fmla="*/ 2147483646 w 18"/>
                <a:gd name="T31" fmla="*/ 2147483646 h 186"/>
                <a:gd name="T32" fmla="*/ 2147483646 w 18"/>
                <a:gd name="T33" fmla="*/ 2147483646 h 186"/>
                <a:gd name="T34" fmla="*/ 2147483646 w 18"/>
                <a:gd name="T35" fmla="*/ 2147483646 h 186"/>
                <a:gd name="T36" fmla="*/ 2147483646 w 18"/>
                <a:gd name="T37" fmla="*/ 2147483646 h 186"/>
                <a:gd name="T38" fmla="*/ 2147483646 w 18"/>
                <a:gd name="T39" fmla="*/ 2147483646 h 186"/>
                <a:gd name="T40" fmla="*/ 2147483646 w 18"/>
                <a:gd name="T41" fmla="*/ 2147483646 h 186"/>
                <a:gd name="T42" fmla="*/ 2147483646 w 18"/>
                <a:gd name="T43" fmla="*/ 2147483646 h 186"/>
                <a:gd name="T44" fmla="*/ 2147483646 w 18"/>
                <a:gd name="T45" fmla="*/ 2147483646 h 186"/>
                <a:gd name="T46" fmla="*/ 2147483646 w 18"/>
                <a:gd name="T47" fmla="*/ 2147483646 h 186"/>
                <a:gd name="T48" fmla="*/ 2147483646 w 18"/>
                <a:gd name="T49" fmla="*/ 2147483646 h 186"/>
                <a:gd name="T50" fmla="*/ 2147483646 w 18"/>
                <a:gd name="T51" fmla="*/ 2147483646 h 186"/>
                <a:gd name="T52" fmla="*/ 2147483646 w 18"/>
                <a:gd name="T53" fmla="*/ 2147483646 h 186"/>
                <a:gd name="T54" fmla="*/ 2147483646 w 18"/>
                <a:gd name="T55" fmla="*/ 2147483646 h 186"/>
                <a:gd name="T56" fmla="*/ 2147483646 w 18"/>
                <a:gd name="T57" fmla="*/ 2147483646 h 186"/>
                <a:gd name="T58" fmla="*/ 2147483646 w 18"/>
                <a:gd name="T59" fmla="*/ 2147483646 h 186"/>
                <a:gd name="T60" fmla="*/ 2147483646 w 18"/>
                <a:gd name="T61" fmla="*/ 2147483646 h 186"/>
                <a:gd name="T62" fmla="*/ 2147483646 w 18"/>
                <a:gd name="T63" fmla="*/ 2147483646 h 186"/>
                <a:gd name="T64" fmla="*/ 2147483646 w 18"/>
                <a:gd name="T65" fmla="*/ 2147483646 h 186"/>
                <a:gd name="T66" fmla="*/ 2147483646 w 18"/>
                <a:gd name="T67" fmla="*/ 2147483646 h 186"/>
                <a:gd name="T68" fmla="*/ 2147483646 w 18"/>
                <a:gd name="T69" fmla="*/ 2147483646 h 186"/>
                <a:gd name="T70" fmla="*/ 2147483646 w 18"/>
                <a:gd name="T71" fmla="*/ 2147483646 h 186"/>
                <a:gd name="T72" fmla="*/ 2147483646 w 18"/>
                <a:gd name="T73" fmla="*/ 2147483646 h 186"/>
                <a:gd name="T74" fmla="*/ 2147483646 w 18"/>
                <a:gd name="T75" fmla="*/ 2147483646 h 186"/>
                <a:gd name="T76" fmla="*/ 2147483646 w 18"/>
                <a:gd name="T77" fmla="*/ 2147483646 h 186"/>
                <a:gd name="T78" fmla="*/ 2147483646 w 18"/>
                <a:gd name="T79" fmla="*/ 2147483646 h 186"/>
                <a:gd name="T80" fmla="*/ 2147483646 w 18"/>
                <a:gd name="T81" fmla="*/ 2147483646 h 186"/>
                <a:gd name="T82" fmla="*/ 2147483646 w 18"/>
                <a:gd name="T83" fmla="*/ 2147483646 h 186"/>
                <a:gd name="T84" fmla="*/ 2147483646 w 18"/>
                <a:gd name="T85" fmla="*/ 2147483646 h 186"/>
                <a:gd name="T86" fmla="*/ 2147483646 w 18"/>
                <a:gd name="T87" fmla="*/ 2147483646 h 186"/>
                <a:gd name="T88" fmla="*/ 2147483646 w 18"/>
                <a:gd name="T89" fmla="*/ 2147483646 h 186"/>
                <a:gd name="T90" fmla="*/ 2147483646 w 18"/>
                <a:gd name="T91" fmla="*/ 2147483646 h 186"/>
                <a:gd name="T92" fmla="*/ 2147483646 w 18"/>
                <a:gd name="T93" fmla="*/ 2147483646 h 186"/>
                <a:gd name="T94" fmla="*/ 2147483646 w 18"/>
                <a:gd name="T95" fmla="*/ 2147483646 h 186"/>
                <a:gd name="T96" fmla="*/ 2147483646 w 18"/>
                <a:gd name="T97" fmla="*/ 2147483646 h 186"/>
                <a:gd name="T98" fmla="*/ 2147483646 w 18"/>
                <a:gd name="T99" fmla="*/ 0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6">
                  <a:moveTo>
                    <a:pt x="0" y="168"/>
                  </a:moveTo>
                  <a:lnTo>
                    <a:pt x="1" y="170"/>
                  </a:lnTo>
                  <a:lnTo>
                    <a:pt x="1" y="169"/>
                  </a:lnTo>
                  <a:lnTo>
                    <a:pt x="2" y="170"/>
                  </a:lnTo>
                  <a:lnTo>
                    <a:pt x="2" y="169"/>
                  </a:lnTo>
                  <a:lnTo>
                    <a:pt x="2" y="171"/>
                  </a:lnTo>
                  <a:lnTo>
                    <a:pt x="3" y="171"/>
                  </a:lnTo>
                  <a:lnTo>
                    <a:pt x="3" y="172"/>
                  </a:lnTo>
                  <a:lnTo>
                    <a:pt x="4" y="172"/>
                  </a:lnTo>
                  <a:lnTo>
                    <a:pt x="4" y="173"/>
                  </a:lnTo>
                  <a:lnTo>
                    <a:pt x="4" y="174"/>
                  </a:lnTo>
                  <a:lnTo>
                    <a:pt x="5" y="175"/>
                  </a:lnTo>
                  <a:lnTo>
                    <a:pt x="5" y="174"/>
                  </a:lnTo>
                  <a:lnTo>
                    <a:pt x="5" y="175"/>
                  </a:lnTo>
                  <a:lnTo>
                    <a:pt x="6" y="176"/>
                  </a:lnTo>
                  <a:lnTo>
                    <a:pt x="6" y="178"/>
                  </a:lnTo>
                  <a:lnTo>
                    <a:pt x="7" y="177"/>
                  </a:lnTo>
                  <a:lnTo>
                    <a:pt x="7" y="179"/>
                  </a:lnTo>
                  <a:lnTo>
                    <a:pt x="8" y="179"/>
                  </a:lnTo>
                  <a:lnTo>
                    <a:pt x="8" y="180"/>
                  </a:lnTo>
                  <a:lnTo>
                    <a:pt x="8" y="183"/>
                  </a:lnTo>
                  <a:lnTo>
                    <a:pt x="9" y="182"/>
                  </a:lnTo>
                  <a:lnTo>
                    <a:pt x="9" y="181"/>
                  </a:lnTo>
                  <a:lnTo>
                    <a:pt x="10" y="184"/>
                  </a:lnTo>
                  <a:lnTo>
                    <a:pt x="10" y="185"/>
                  </a:lnTo>
                  <a:lnTo>
                    <a:pt x="11" y="185"/>
                  </a:lnTo>
                  <a:lnTo>
                    <a:pt x="11" y="186"/>
                  </a:lnTo>
                  <a:lnTo>
                    <a:pt x="12" y="184"/>
                  </a:lnTo>
                  <a:lnTo>
                    <a:pt x="12" y="183"/>
                  </a:lnTo>
                  <a:lnTo>
                    <a:pt x="13" y="181"/>
                  </a:lnTo>
                  <a:lnTo>
                    <a:pt x="13" y="177"/>
                  </a:lnTo>
                  <a:lnTo>
                    <a:pt x="13" y="172"/>
                  </a:lnTo>
                  <a:lnTo>
                    <a:pt x="14" y="165"/>
                  </a:lnTo>
                  <a:lnTo>
                    <a:pt x="14" y="157"/>
                  </a:lnTo>
                  <a:lnTo>
                    <a:pt x="14" y="146"/>
                  </a:lnTo>
                  <a:lnTo>
                    <a:pt x="15" y="134"/>
                  </a:lnTo>
                  <a:lnTo>
                    <a:pt x="15" y="119"/>
                  </a:lnTo>
                  <a:lnTo>
                    <a:pt x="15" y="106"/>
                  </a:lnTo>
                  <a:lnTo>
                    <a:pt x="16" y="89"/>
                  </a:lnTo>
                  <a:lnTo>
                    <a:pt x="16" y="73"/>
                  </a:lnTo>
                  <a:lnTo>
                    <a:pt x="16" y="57"/>
                  </a:lnTo>
                  <a:lnTo>
                    <a:pt x="17" y="41"/>
                  </a:lnTo>
                  <a:lnTo>
                    <a:pt x="17" y="27"/>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63" name="Freeform 129">
              <a:extLst>
                <a:ext uri="{FF2B5EF4-FFF2-40B4-BE49-F238E27FC236}">
                  <a16:creationId xmlns:a16="http://schemas.microsoft.com/office/drawing/2014/main" id="{9EA41AAF-B5FE-4B0A-B7A9-46B5199353B1}"/>
                </a:ext>
              </a:extLst>
            </p:cNvPr>
            <p:cNvSpPr>
              <a:spLocks/>
            </p:cNvSpPr>
            <p:nvPr/>
          </p:nvSpPr>
          <p:spPr bwMode="auto">
            <a:xfrm>
              <a:off x="2626258" y="3207555"/>
              <a:ext cx="28569" cy="103649"/>
            </a:xfrm>
            <a:custGeom>
              <a:avLst/>
              <a:gdLst>
                <a:gd name="T0" fmla="*/ 0 w 18"/>
                <a:gd name="T1" fmla="*/ 2147483646 h 132"/>
                <a:gd name="T2" fmla="*/ 0 w 18"/>
                <a:gd name="T3" fmla="*/ 2147483646 h 132"/>
                <a:gd name="T4" fmla="*/ 2147483646 w 18"/>
                <a:gd name="T5" fmla="*/ 2147483646 h 132"/>
                <a:gd name="T6" fmla="*/ 2147483646 w 18"/>
                <a:gd name="T7" fmla="*/ 2147483646 h 132"/>
                <a:gd name="T8" fmla="*/ 2147483646 w 18"/>
                <a:gd name="T9" fmla="*/ 2147483646 h 132"/>
                <a:gd name="T10" fmla="*/ 2147483646 w 18"/>
                <a:gd name="T11" fmla="*/ 0 h 132"/>
                <a:gd name="T12" fmla="*/ 2147483646 w 18"/>
                <a:gd name="T13" fmla="*/ 0 h 132"/>
                <a:gd name="T14" fmla="*/ 2147483646 w 18"/>
                <a:gd name="T15" fmla="*/ 2147483646 h 132"/>
                <a:gd name="T16" fmla="*/ 2147483646 w 18"/>
                <a:gd name="T17" fmla="*/ 2147483646 h 132"/>
                <a:gd name="T18" fmla="*/ 2147483646 w 18"/>
                <a:gd name="T19" fmla="*/ 2147483646 h 132"/>
                <a:gd name="T20" fmla="*/ 2147483646 w 18"/>
                <a:gd name="T21" fmla="*/ 2147483646 h 132"/>
                <a:gd name="T22" fmla="*/ 2147483646 w 18"/>
                <a:gd name="T23" fmla="*/ 2147483646 h 132"/>
                <a:gd name="T24" fmla="*/ 2147483646 w 18"/>
                <a:gd name="T25" fmla="*/ 2147483646 h 132"/>
                <a:gd name="T26" fmla="*/ 2147483646 w 18"/>
                <a:gd name="T27" fmla="*/ 2147483646 h 132"/>
                <a:gd name="T28" fmla="*/ 2147483646 w 18"/>
                <a:gd name="T29" fmla="*/ 2147483646 h 132"/>
                <a:gd name="T30" fmla="*/ 2147483646 w 18"/>
                <a:gd name="T31" fmla="*/ 2147483646 h 132"/>
                <a:gd name="T32" fmla="*/ 2147483646 w 18"/>
                <a:gd name="T33" fmla="*/ 2147483646 h 132"/>
                <a:gd name="T34" fmla="*/ 2147483646 w 18"/>
                <a:gd name="T35" fmla="*/ 2147483646 h 132"/>
                <a:gd name="T36" fmla="*/ 2147483646 w 18"/>
                <a:gd name="T37" fmla="*/ 2147483646 h 132"/>
                <a:gd name="T38" fmla="*/ 2147483646 w 18"/>
                <a:gd name="T39" fmla="*/ 2147483646 h 132"/>
                <a:gd name="T40" fmla="*/ 2147483646 w 18"/>
                <a:gd name="T41" fmla="*/ 2147483646 h 132"/>
                <a:gd name="T42" fmla="*/ 2147483646 w 18"/>
                <a:gd name="T43" fmla="*/ 2147483646 h 132"/>
                <a:gd name="T44" fmla="*/ 2147483646 w 18"/>
                <a:gd name="T45" fmla="*/ 2147483646 h 132"/>
                <a:gd name="T46" fmla="*/ 2147483646 w 18"/>
                <a:gd name="T47" fmla="*/ 2147483646 h 132"/>
                <a:gd name="T48" fmla="*/ 2147483646 w 18"/>
                <a:gd name="T49" fmla="*/ 2147483646 h 132"/>
                <a:gd name="T50" fmla="*/ 2147483646 w 18"/>
                <a:gd name="T51" fmla="*/ 2147483646 h 132"/>
                <a:gd name="T52" fmla="*/ 2147483646 w 18"/>
                <a:gd name="T53" fmla="*/ 2147483646 h 132"/>
                <a:gd name="T54" fmla="*/ 2147483646 w 18"/>
                <a:gd name="T55" fmla="*/ 2147483646 h 132"/>
                <a:gd name="T56" fmla="*/ 2147483646 w 18"/>
                <a:gd name="T57" fmla="*/ 2147483646 h 132"/>
                <a:gd name="T58" fmla="*/ 2147483646 w 18"/>
                <a:gd name="T59" fmla="*/ 2147483646 h 132"/>
                <a:gd name="T60" fmla="*/ 2147483646 w 18"/>
                <a:gd name="T61" fmla="*/ 2147483646 h 132"/>
                <a:gd name="T62" fmla="*/ 2147483646 w 18"/>
                <a:gd name="T63" fmla="*/ 2147483646 h 132"/>
                <a:gd name="T64" fmla="*/ 2147483646 w 18"/>
                <a:gd name="T65" fmla="*/ 2147483646 h 132"/>
                <a:gd name="T66" fmla="*/ 2147483646 w 18"/>
                <a:gd name="T67" fmla="*/ 2147483646 h 132"/>
                <a:gd name="T68" fmla="*/ 2147483646 w 18"/>
                <a:gd name="T69" fmla="*/ 2147483646 h 132"/>
                <a:gd name="T70" fmla="*/ 2147483646 w 18"/>
                <a:gd name="T71" fmla="*/ 2147483646 h 132"/>
                <a:gd name="T72" fmla="*/ 2147483646 w 18"/>
                <a:gd name="T73" fmla="*/ 2147483646 h 132"/>
                <a:gd name="T74" fmla="*/ 2147483646 w 18"/>
                <a:gd name="T75" fmla="*/ 2147483646 h 132"/>
                <a:gd name="T76" fmla="*/ 2147483646 w 18"/>
                <a:gd name="T77" fmla="*/ 2147483646 h 132"/>
                <a:gd name="T78" fmla="*/ 2147483646 w 18"/>
                <a:gd name="T79" fmla="*/ 2147483646 h 132"/>
                <a:gd name="T80" fmla="*/ 2147483646 w 18"/>
                <a:gd name="T81" fmla="*/ 2147483646 h 132"/>
                <a:gd name="T82" fmla="*/ 2147483646 w 18"/>
                <a:gd name="T83" fmla="*/ 2147483646 h 132"/>
                <a:gd name="T84" fmla="*/ 2147483646 w 18"/>
                <a:gd name="T85" fmla="*/ 2147483646 h 132"/>
                <a:gd name="T86" fmla="*/ 2147483646 w 18"/>
                <a:gd name="T87" fmla="*/ 2147483646 h 132"/>
                <a:gd name="T88" fmla="*/ 2147483646 w 18"/>
                <a:gd name="T89" fmla="*/ 2147483646 h 132"/>
                <a:gd name="T90" fmla="*/ 2147483646 w 18"/>
                <a:gd name="T91" fmla="*/ 2147483646 h 132"/>
                <a:gd name="T92" fmla="*/ 2147483646 w 18"/>
                <a:gd name="T93" fmla="*/ 2147483646 h 132"/>
                <a:gd name="T94" fmla="*/ 2147483646 w 18"/>
                <a:gd name="T95" fmla="*/ 2147483646 h 132"/>
                <a:gd name="T96" fmla="*/ 2147483646 w 18"/>
                <a:gd name="T97" fmla="*/ 2147483646 h 132"/>
                <a:gd name="T98" fmla="*/ 2147483646 w 18"/>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2">
                  <a:moveTo>
                    <a:pt x="0" y="28"/>
                  </a:moveTo>
                  <a:lnTo>
                    <a:pt x="0" y="19"/>
                  </a:lnTo>
                  <a:lnTo>
                    <a:pt x="1" y="11"/>
                  </a:lnTo>
                  <a:lnTo>
                    <a:pt x="1" y="5"/>
                  </a:lnTo>
                  <a:lnTo>
                    <a:pt x="1" y="2"/>
                  </a:lnTo>
                  <a:lnTo>
                    <a:pt x="2" y="0"/>
                  </a:lnTo>
                  <a:lnTo>
                    <a:pt x="2" y="2"/>
                  </a:lnTo>
                  <a:lnTo>
                    <a:pt x="3" y="5"/>
                  </a:lnTo>
                  <a:lnTo>
                    <a:pt x="3" y="9"/>
                  </a:lnTo>
                  <a:lnTo>
                    <a:pt x="4" y="13"/>
                  </a:lnTo>
                  <a:lnTo>
                    <a:pt x="4" y="20"/>
                  </a:lnTo>
                  <a:lnTo>
                    <a:pt x="4" y="28"/>
                  </a:lnTo>
                  <a:lnTo>
                    <a:pt x="5" y="36"/>
                  </a:lnTo>
                  <a:lnTo>
                    <a:pt x="5" y="42"/>
                  </a:lnTo>
                  <a:lnTo>
                    <a:pt x="5" y="50"/>
                  </a:lnTo>
                  <a:lnTo>
                    <a:pt x="6" y="57"/>
                  </a:lnTo>
                  <a:lnTo>
                    <a:pt x="6" y="64"/>
                  </a:lnTo>
                  <a:lnTo>
                    <a:pt x="6" y="69"/>
                  </a:lnTo>
                  <a:lnTo>
                    <a:pt x="7" y="77"/>
                  </a:lnTo>
                  <a:lnTo>
                    <a:pt x="7" y="83"/>
                  </a:lnTo>
                  <a:lnTo>
                    <a:pt x="7" y="88"/>
                  </a:lnTo>
                  <a:lnTo>
                    <a:pt x="8" y="93"/>
                  </a:lnTo>
                  <a:lnTo>
                    <a:pt x="8" y="99"/>
                  </a:lnTo>
                  <a:lnTo>
                    <a:pt x="9" y="102"/>
                  </a:lnTo>
                  <a:lnTo>
                    <a:pt x="9" y="105"/>
                  </a:lnTo>
                  <a:lnTo>
                    <a:pt x="9" y="109"/>
                  </a:lnTo>
                  <a:lnTo>
                    <a:pt x="10" y="111"/>
                  </a:lnTo>
                  <a:lnTo>
                    <a:pt x="10" y="113"/>
                  </a:lnTo>
                  <a:lnTo>
                    <a:pt x="10" y="117"/>
                  </a:lnTo>
                  <a:lnTo>
                    <a:pt x="11" y="118"/>
                  </a:lnTo>
                  <a:lnTo>
                    <a:pt x="11" y="119"/>
                  </a:lnTo>
                  <a:lnTo>
                    <a:pt x="11" y="120"/>
                  </a:lnTo>
                  <a:lnTo>
                    <a:pt x="12" y="122"/>
                  </a:lnTo>
                  <a:lnTo>
                    <a:pt x="12" y="121"/>
                  </a:lnTo>
                  <a:lnTo>
                    <a:pt x="13" y="121"/>
                  </a:lnTo>
                  <a:lnTo>
                    <a:pt x="13" y="122"/>
                  </a:lnTo>
                  <a:lnTo>
                    <a:pt x="14" y="122"/>
                  </a:lnTo>
                  <a:lnTo>
                    <a:pt x="14" y="123"/>
                  </a:lnTo>
                  <a:lnTo>
                    <a:pt x="14" y="122"/>
                  </a:lnTo>
                  <a:lnTo>
                    <a:pt x="15" y="121"/>
                  </a:lnTo>
                  <a:lnTo>
                    <a:pt x="15" y="122"/>
                  </a:lnTo>
                  <a:lnTo>
                    <a:pt x="16" y="124"/>
                  </a:lnTo>
                  <a:lnTo>
                    <a:pt x="16" y="125"/>
                  </a:lnTo>
                  <a:lnTo>
                    <a:pt x="17" y="128"/>
                  </a:lnTo>
                  <a:lnTo>
                    <a:pt x="17" y="130"/>
                  </a:lnTo>
                  <a:lnTo>
                    <a:pt x="18"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64" name="Freeform 130">
              <a:extLst>
                <a:ext uri="{FF2B5EF4-FFF2-40B4-BE49-F238E27FC236}">
                  <a16:creationId xmlns:a16="http://schemas.microsoft.com/office/drawing/2014/main" id="{27C7D9D2-A4E8-4020-8A88-BEF0F0EF9C38}"/>
                </a:ext>
              </a:extLst>
            </p:cNvPr>
            <p:cNvSpPr>
              <a:spLocks/>
            </p:cNvSpPr>
            <p:nvPr/>
          </p:nvSpPr>
          <p:spPr bwMode="auto">
            <a:xfrm>
              <a:off x="2654828" y="3309634"/>
              <a:ext cx="26983" cy="29839"/>
            </a:xfrm>
            <a:custGeom>
              <a:avLst/>
              <a:gdLst>
                <a:gd name="T0" fmla="*/ 0 w 17"/>
                <a:gd name="T1" fmla="*/ 2147483646 h 38"/>
                <a:gd name="T2" fmla="*/ 0 w 17"/>
                <a:gd name="T3" fmla="*/ 2147483646 h 38"/>
                <a:gd name="T4" fmla="*/ 0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0 h 38"/>
                <a:gd name="T54" fmla="*/ 2147483646 w 17"/>
                <a:gd name="T55" fmla="*/ 0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2"/>
                  </a:moveTo>
                  <a:lnTo>
                    <a:pt x="0" y="4"/>
                  </a:lnTo>
                  <a:lnTo>
                    <a:pt x="0" y="7"/>
                  </a:lnTo>
                  <a:lnTo>
                    <a:pt x="1" y="9"/>
                  </a:lnTo>
                  <a:lnTo>
                    <a:pt x="1" y="11"/>
                  </a:lnTo>
                  <a:lnTo>
                    <a:pt x="2" y="13"/>
                  </a:lnTo>
                  <a:lnTo>
                    <a:pt x="2" y="14"/>
                  </a:lnTo>
                  <a:lnTo>
                    <a:pt x="3" y="15"/>
                  </a:lnTo>
                  <a:lnTo>
                    <a:pt x="3" y="13"/>
                  </a:lnTo>
                  <a:lnTo>
                    <a:pt x="3" y="12"/>
                  </a:lnTo>
                  <a:lnTo>
                    <a:pt x="4" y="13"/>
                  </a:lnTo>
                  <a:lnTo>
                    <a:pt x="4" y="12"/>
                  </a:lnTo>
                  <a:lnTo>
                    <a:pt x="4" y="11"/>
                  </a:lnTo>
                  <a:lnTo>
                    <a:pt x="5" y="9"/>
                  </a:lnTo>
                  <a:lnTo>
                    <a:pt x="5" y="7"/>
                  </a:lnTo>
                  <a:lnTo>
                    <a:pt x="6" y="6"/>
                  </a:lnTo>
                  <a:lnTo>
                    <a:pt x="6" y="5"/>
                  </a:lnTo>
                  <a:lnTo>
                    <a:pt x="7" y="4"/>
                  </a:lnTo>
                  <a:lnTo>
                    <a:pt x="7" y="3"/>
                  </a:lnTo>
                  <a:lnTo>
                    <a:pt x="7" y="2"/>
                  </a:lnTo>
                  <a:lnTo>
                    <a:pt x="8" y="2"/>
                  </a:lnTo>
                  <a:lnTo>
                    <a:pt x="8" y="1"/>
                  </a:lnTo>
                  <a:lnTo>
                    <a:pt x="9" y="0"/>
                  </a:lnTo>
                  <a:lnTo>
                    <a:pt x="9" y="2"/>
                  </a:lnTo>
                  <a:lnTo>
                    <a:pt x="10" y="1"/>
                  </a:lnTo>
                  <a:lnTo>
                    <a:pt x="10" y="3"/>
                  </a:lnTo>
                  <a:lnTo>
                    <a:pt x="11" y="4"/>
                  </a:lnTo>
                  <a:lnTo>
                    <a:pt x="11" y="6"/>
                  </a:lnTo>
                  <a:lnTo>
                    <a:pt x="11" y="7"/>
                  </a:lnTo>
                  <a:lnTo>
                    <a:pt x="12" y="9"/>
                  </a:lnTo>
                  <a:lnTo>
                    <a:pt x="12" y="10"/>
                  </a:lnTo>
                  <a:lnTo>
                    <a:pt x="12" y="13"/>
                  </a:lnTo>
                  <a:lnTo>
                    <a:pt x="13" y="13"/>
                  </a:lnTo>
                  <a:lnTo>
                    <a:pt x="13" y="16"/>
                  </a:lnTo>
                  <a:lnTo>
                    <a:pt x="13" y="18"/>
                  </a:lnTo>
                  <a:lnTo>
                    <a:pt x="14" y="21"/>
                  </a:lnTo>
                  <a:lnTo>
                    <a:pt x="14" y="23"/>
                  </a:lnTo>
                  <a:lnTo>
                    <a:pt x="14" y="25"/>
                  </a:lnTo>
                  <a:lnTo>
                    <a:pt x="15" y="27"/>
                  </a:lnTo>
                  <a:lnTo>
                    <a:pt x="15" y="29"/>
                  </a:lnTo>
                  <a:lnTo>
                    <a:pt x="16" y="31"/>
                  </a:lnTo>
                  <a:lnTo>
                    <a:pt x="16" y="33"/>
                  </a:lnTo>
                  <a:lnTo>
                    <a:pt x="16" y="35"/>
                  </a:lnTo>
                  <a:lnTo>
                    <a:pt x="17" y="37"/>
                  </a:lnTo>
                  <a:lnTo>
                    <a:pt x="17"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65" name="Freeform 131">
              <a:extLst>
                <a:ext uri="{FF2B5EF4-FFF2-40B4-BE49-F238E27FC236}">
                  <a16:creationId xmlns:a16="http://schemas.microsoft.com/office/drawing/2014/main" id="{5C6578D9-49C0-46C5-B861-28F73B60A385}"/>
                </a:ext>
              </a:extLst>
            </p:cNvPr>
            <p:cNvSpPr>
              <a:spLocks/>
            </p:cNvSpPr>
            <p:nvPr/>
          </p:nvSpPr>
          <p:spPr bwMode="auto">
            <a:xfrm>
              <a:off x="2681811" y="3339472"/>
              <a:ext cx="26983" cy="21987"/>
            </a:xfrm>
            <a:custGeom>
              <a:avLst/>
              <a:gdLst>
                <a:gd name="T0" fmla="*/ 0 w 17"/>
                <a:gd name="T1" fmla="*/ 0 h 28"/>
                <a:gd name="T2" fmla="*/ 0 w 17"/>
                <a:gd name="T3" fmla="*/ 2147483646 h 28"/>
                <a:gd name="T4" fmla="*/ 2147483646 w 17"/>
                <a:gd name="T5" fmla="*/ 2147483646 h 28"/>
                <a:gd name="T6" fmla="*/ 2147483646 w 17"/>
                <a:gd name="T7" fmla="*/ 2147483646 h 28"/>
                <a:gd name="T8" fmla="*/ 2147483646 w 17"/>
                <a:gd name="T9" fmla="*/ 2147483646 h 28"/>
                <a:gd name="T10" fmla="*/ 2147483646 w 17"/>
                <a:gd name="T11" fmla="*/ 2147483646 h 28"/>
                <a:gd name="T12" fmla="*/ 2147483646 w 17"/>
                <a:gd name="T13" fmla="*/ 2147483646 h 28"/>
                <a:gd name="T14" fmla="*/ 2147483646 w 17"/>
                <a:gd name="T15" fmla="*/ 2147483646 h 28"/>
                <a:gd name="T16" fmla="*/ 2147483646 w 17"/>
                <a:gd name="T17" fmla="*/ 2147483646 h 28"/>
                <a:gd name="T18" fmla="*/ 2147483646 w 17"/>
                <a:gd name="T19" fmla="*/ 2147483646 h 28"/>
                <a:gd name="T20" fmla="*/ 2147483646 w 17"/>
                <a:gd name="T21" fmla="*/ 2147483646 h 28"/>
                <a:gd name="T22" fmla="*/ 2147483646 w 17"/>
                <a:gd name="T23" fmla="*/ 2147483646 h 28"/>
                <a:gd name="T24" fmla="*/ 2147483646 w 17"/>
                <a:gd name="T25" fmla="*/ 2147483646 h 28"/>
                <a:gd name="T26" fmla="*/ 2147483646 w 17"/>
                <a:gd name="T27" fmla="*/ 2147483646 h 28"/>
                <a:gd name="T28" fmla="*/ 2147483646 w 17"/>
                <a:gd name="T29" fmla="*/ 2147483646 h 28"/>
                <a:gd name="T30" fmla="*/ 2147483646 w 17"/>
                <a:gd name="T31" fmla="*/ 2147483646 h 28"/>
                <a:gd name="T32" fmla="*/ 2147483646 w 17"/>
                <a:gd name="T33" fmla="*/ 2147483646 h 28"/>
                <a:gd name="T34" fmla="*/ 2147483646 w 17"/>
                <a:gd name="T35" fmla="*/ 2147483646 h 28"/>
                <a:gd name="T36" fmla="*/ 2147483646 w 17"/>
                <a:gd name="T37" fmla="*/ 2147483646 h 28"/>
                <a:gd name="T38" fmla="*/ 2147483646 w 17"/>
                <a:gd name="T39" fmla="*/ 2147483646 h 28"/>
                <a:gd name="T40" fmla="*/ 2147483646 w 17"/>
                <a:gd name="T41" fmla="*/ 2147483646 h 28"/>
                <a:gd name="T42" fmla="*/ 2147483646 w 17"/>
                <a:gd name="T43" fmla="*/ 2147483646 h 28"/>
                <a:gd name="T44" fmla="*/ 2147483646 w 17"/>
                <a:gd name="T45" fmla="*/ 2147483646 h 28"/>
                <a:gd name="T46" fmla="*/ 2147483646 w 17"/>
                <a:gd name="T47" fmla="*/ 2147483646 h 28"/>
                <a:gd name="T48" fmla="*/ 2147483646 w 17"/>
                <a:gd name="T49" fmla="*/ 2147483646 h 28"/>
                <a:gd name="T50" fmla="*/ 2147483646 w 17"/>
                <a:gd name="T51" fmla="*/ 2147483646 h 28"/>
                <a:gd name="T52" fmla="*/ 2147483646 w 17"/>
                <a:gd name="T53" fmla="*/ 2147483646 h 28"/>
                <a:gd name="T54" fmla="*/ 2147483646 w 17"/>
                <a:gd name="T55" fmla="*/ 2147483646 h 28"/>
                <a:gd name="T56" fmla="*/ 2147483646 w 17"/>
                <a:gd name="T57" fmla="*/ 2147483646 h 28"/>
                <a:gd name="T58" fmla="*/ 2147483646 w 17"/>
                <a:gd name="T59" fmla="*/ 2147483646 h 28"/>
                <a:gd name="T60" fmla="*/ 2147483646 w 17"/>
                <a:gd name="T61" fmla="*/ 2147483646 h 28"/>
                <a:gd name="T62" fmla="*/ 2147483646 w 17"/>
                <a:gd name="T63" fmla="*/ 2147483646 h 28"/>
                <a:gd name="T64" fmla="*/ 2147483646 w 17"/>
                <a:gd name="T65" fmla="*/ 2147483646 h 28"/>
                <a:gd name="T66" fmla="*/ 2147483646 w 17"/>
                <a:gd name="T67" fmla="*/ 2147483646 h 28"/>
                <a:gd name="T68" fmla="*/ 2147483646 w 17"/>
                <a:gd name="T69" fmla="*/ 2147483646 h 28"/>
                <a:gd name="T70" fmla="*/ 2147483646 w 17"/>
                <a:gd name="T71" fmla="*/ 2147483646 h 28"/>
                <a:gd name="T72" fmla="*/ 2147483646 w 17"/>
                <a:gd name="T73" fmla="*/ 2147483646 h 28"/>
                <a:gd name="T74" fmla="*/ 2147483646 w 17"/>
                <a:gd name="T75" fmla="*/ 2147483646 h 28"/>
                <a:gd name="T76" fmla="*/ 2147483646 w 17"/>
                <a:gd name="T77" fmla="*/ 2147483646 h 28"/>
                <a:gd name="T78" fmla="*/ 2147483646 w 17"/>
                <a:gd name="T79" fmla="*/ 2147483646 h 28"/>
                <a:gd name="T80" fmla="*/ 2147483646 w 17"/>
                <a:gd name="T81" fmla="*/ 2147483646 h 28"/>
                <a:gd name="T82" fmla="*/ 2147483646 w 17"/>
                <a:gd name="T83" fmla="*/ 2147483646 h 28"/>
                <a:gd name="T84" fmla="*/ 2147483646 w 17"/>
                <a:gd name="T85" fmla="*/ 2147483646 h 28"/>
                <a:gd name="T86" fmla="*/ 2147483646 w 17"/>
                <a:gd name="T87" fmla="*/ 2147483646 h 28"/>
                <a:gd name="T88" fmla="*/ 2147483646 w 17"/>
                <a:gd name="T89" fmla="*/ 2147483646 h 28"/>
                <a:gd name="T90" fmla="*/ 2147483646 w 17"/>
                <a:gd name="T91" fmla="*/ 2147483646 h 28"/>
                <a:gd name="T92" fmla="*/ 2147483646 w 17"/>
                <a:gd name="T93" fmla="*/ 2147483646 h 28"/>
                <a:gd name="T94" fmla="*/ 2147483646 w 17"/>
                <a:gd name="T95" fmla="*/ 2147483646 h 28"/>
                <a:gd name="T96" fmla="*/ 2147483646 w 17"/>
                <a:gd name="T97" fmla="*/ 2147483646 h 28"/>
                <a:gd name="T98" fmla="*/ 2147483646 w 17"/>
                <a:gd name="T99" fmla="*/ 2147483646 h 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8">
                  <a:moveTo>
                    <a:pt x="0" y="0"/>
                  </a:moveTo>
                  <a:lnTo>
                    <a:pt x="0" y="2"/>
                  </a:lnTo>
                  <a:lnTo>
                    <a:pt x="1" y="3"/>
                  </a:lnTo>
                  <a:lnTo>
                    <a:pt x="1" y="5"/>
                  </a:lnTo>
                  <a:lnTo>
                    <a:pt x="1" y="7"/>
                  </a:lnTo>
                  <a:lnTo>
                    <a:pt x="2" y="8"/>
                  </a:lnTo>
                  <a:lnTo>
                    <a:pt x="3" y="10"/>
                  </a:lnTo>
                  <a:lnTo>
                    <a:pt x="3" y="12"/>
                  </a:lnTo>
                  <a:lnTo>
                    <a:pt x="4" y="13"/>
                  </a:lnTo>
                  <a:lnTo>
                    <a:pt x="4" y="14"/>
                  </a:lnTo>
                  <a:lnTo>
                    <a:pt x="4" y="15"/>
                  </a:lnTo>
                  <a:lnTo>
                    <a:pt x="5" y="15"/>
                  </a:lnTo>
                  <a:lnTo>
                    <a:pt x="5" y="17"/>
                  </a:lnTo>
                  <a:lnTo>
                    <a:pt x="6" y="19"/>
                  </a:lnTo>
                  <a:lnTo>
                    <a:pt x="6" y="18"/>
                  </a:lnTo>
                  <a:lnTo>
                    <a:pt x="6" y="19"/>
                  </a:lnTo>
                  <a:lnTo>
                    <a:pt x="7" y="20"/>
                  </a:lnTo>
                  <a:lnTo>
                    <a:pt x="8" y="21"/>
                  </a:lnTo>
                  <a:lnTo>
                    <a:pt x="8" y="22"/>
                  </a:lnTo>
                  <a:lnTo>
                    <a:pt x="9" y="23"/>
                  </a:lnTo>
                  <a:lnTo>
                    <a:pt x="10" y="24"/>
                  </a:lnTo>
                  <a:lnTo>
                    <a:pt x="11" y="24"/>
                  </a:lnTo>
                  <a:lnTo>
                    <a:pt x="11" y="26"/>
                  </a:lnTo>
                  <a:lnTo>
                    <a:pt x="11" y="25"/>
                  </a:lnTo>
                  <a:lnTo>
                    <a:pt x="12" y="25"/>
                  </a:lnTo>
                  <a:lnTo>
                    <a:pt x="13" y="25"/>
                  </a:lnTo>
                  <a:lnTo>
                    <a:pt x="13" y="26"/>
                  </a:lnTo>
                  <a:lnTo>
                    <a:pt x="14" y="26"/>
                  </a:lnTo>
                  <a:lnTo>
                    <a:pt x="15" y="27"/>
                  </a:lnTo>
                  <a:lnTo>
                    <a:pt x="15" y="26"/>
                  </a:lnTo>
                  <a:lnTo>
                    <a:pt x="15" y="27"/>
                  </a:lnTo>
                  <a:lnTo>
                    <a:pt x="16" y="26"/>
                  </a:lnTo>
                  <a:lnTo>
                    <a:pt x="17" y="26"/>
                  </a:lnTo>
                  <a:lnTo>
                    <a:pt x="17" y="27"/>
                  </a:lnTo>
                  <a:lnTo>
                    <a:pt x="17" y="28"/>
                  </a:lnTo>
                  <a:lnTo>
                    <a:pt x="17" y="2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66" name="Freeform 132">
              <a:extLst>
                <a:ext uri="{FF2B5EF4-FFF2-40B4-BE49-F238E27FC236}">
                  <a16:creationId xmlns:a16="http://schemas.microsoft.com/office/drawing/2014/main" id="{C00D3953-940A-46DD-A640-E29F7C126C3C}"/>
                </a:ext>
              </a:extLst>
            </p:cNvPr>
            <p:cNvSpPr>
              <a:spLocks/>
            </p:cNvSpPr>
            <p:nvPr/>
          </p:nvSpPr>
          <p:spPr bwMode="auto">
            <a:xfrm>
              <a:off x="2708792" y="3315916"/>
              <a:ext cx="28569" cy="59677"/>
            </a:xfrm>
            <a:custGeom>
              <a:avLst/>
              <a:gdLst>
                <a:gd name="T0" fmla="*/ 0 w 18"/>
                <a:gd name="T1" fmla="*/ 2147483646 h 76"/>
                <a:gd name="T2" fmla="*/ 2147483646 w 18"/>
                <a:gd name="T3" fmla="*/ 2147483646 h 76"/>
                <a:gd name="T4" fmla="*/ 2147483646 w 18"/>
                <a:gd name="T5" fmla="*/ 2147483646 h 76"/>
                <a:gd name="T6" fmla="*/ 2147483646 w 18"/>
                <a:gd name="T7" fmla="*/ 2147483646 h 76"/>
                <a:gd name="T8" fmla="*/ 2147483646 w 18"/>
                <a:gd name="T9" fmla="*/ 2147483646 h 76"/>
                <a:gd name="T10" fmla="*/ 2147483646 w 18"/>
                <a:gd name="T11" fmla="*/ 2147483646 h 76"/>
                <a:gd name="T12" fmla="*/ 2147483646 w 18"/>
                <a:gd name="T13" fmla="*/ 2147483646 h 76"/>
                <a:gd name="T14" fmla="*/ 2147483646 w 18"/>
                <a:gd name="T15" fmla="*/ 2147483646 h 76"/>
                <a:gd name="T16" fmla="*/ 2147483646 w 18"/>
                <a:gd name="T17" fmla="*/ 2147483646 h 76"/>
                <a:gd name="T18" fmla="*/ 2147483646 w 18"/>
                <a:gd name="T19" fmla="*/ 2147483646 h 76"/>
                <a:gd name="T20" fmla="*/ 2147483646 w 18"/>
                <a:gd name="T21" fmla="*/ 2147483646 h 76"/>
                <a:gd name="T22" fmla="*/ 2147483646 w 18"/>
                <a:gd name="T23" fmla="*/ 2147483646 h 76"/>
                <a:gd name="T24" fmla="*/ 2147483646 w 18"/>
                <a:gd name="T25" fmla="*/ 2147483646 h 76"/>
                <a:gd name="T26" fmla="*/ 2147483646 w 18"/>
                <a:gd name="T27" fmla="*/ 2147483646 h 76"/>
                <a:gd name="T28" fmla="*/ 2147483646 w 18"/>
                <a:gd name="T29" fmla="*/ 2147483646 h 76"/>
                <a:gd name="T30" fmla="*/ 2147483646 w 18"/>
                <a:gd name="T31" fmla="*/ 2147483646 h 76"/>
                <a:gd name="T32" fmla="*/ 2147483646 w 18"/>
                <a:gd name="T33" fmla="*/ 2147483646 h 76"/>
                <a:gd name="T34" fmla="*/ 2147483646 w 18"/>
                <a:gd name="T35" fmla="*/ 2147483646 h 76"/>
                <a:gd name="T36" fmla="*/ 2147483646 w 18"/>
                <a:gd name="T37" fmla="*/ 2147483646 h 76"/>
                <a:gd name="T38" fmla="*/ 2147483646 w 18"/>
                <a:gd name="T39" fmla="*/ 2147483646 h 76"/>
                <a:gd name="T40" fmla="*/ 2147483646 w 18"/>
                <a:gd name="T41" fmla="*/ 2147483646 h 76"/>
                <a:gd name="T42" fmla="*/ 2147483646 w 18"/>
                <a:gd name="T43" fmla="*/ 2147483646 h 76"/>
                <a:gd name="T44" fmla="*/ 2147483646 w 18"/>
                <a:gd name="T45" fmla="*/ 2147483646 h 76"/>
                <a:gd name="T46" fmla="*/ 2147483646 w 18"/>
                <a:gd name="T47" fmla="*/ 2147483646 h 76"/>
                <a:gd name="T48" fmla="*/ 2147483646 w 18"/>
                <a:gd name="T49" fmla="*/ 2147483646 h 76"/>
                <a:gd name="T50" fmla="*/ 2147483646 w 18"/>
                <a:gd name="T51" fmla="*/ 2147483646 h 76"/>
                <a:gd name="T52" fmla="*/ 2147483646 w 18"/>
                <a:gd name="T53" fmla="*/ 2147483646 h 76"/>
                <a:gd name="T54" fmla="*/ 2147483646 w 18"/>
                <a:gd name="T55" fmla="*/ 2147483646 h 76"/>
                <a:gd name="T56" fmla="*/ 2147483646 w 18"/>
                <a:gd name="T57" fmla="*/ 2147483646 h 76"/>
                <a:gd name="T58" fmla="*/ 2147483646 w 18"/>
                <a:gd name="T59" fmla="*/ 2147483646 h 76"/>
                <a:gd name="T60" fmla="*/ 2147483646 w 18"/>
                <a:gd name="T61" fmla="*/ 2147483646 h 76"/>
                <a:gd name="T62" fmla="*/ 2147483646 w 18"/>
                <a:gd name="T63" fmla="*/ 2147483646 h 76"/>
                <a:gd name="T64" fmla="*/ 2147483646 w 18"/>
                <a:gd name="T65" fmla="*/ 2147483646 h 76"/>
                <a:gd name="T66" fmla="*/ 2147483646 w 18"/>
                <a:gd name="T67" fmla="*/ 2147483646 h 76"/>
                <a:gd name="T68" fmla="*/ 2147483646 w 18"/>
                <a:gd name="T69" fmla="*/ 2147483646 h 76"/>
                <a:gd name="T70" fmla="*/ 2147483646 w 18"/>
                <a:gd name="T71" fmla="*/ 2147483646 h 76"/>
                <a:gd name="T72" fmla="*/ 2147483646 w 18"/>
                <a:gd name="T73" fmla="*/ 2147483646 h 76"/>
                <a:gd name="T74" fmla="*/ 2147483646 w 18"/>
                <a:gd name="T75" fmla="*/ 2147483646 h 76"/>
                <a:gd name="T76" fmla="*/ 2147483646 w 18"/>
                <a:gd name="T77" fmla="*/ 2147483646 h 76"/>
                <a:gd name="T78" fmla="*/ 2147483646 w 18"/>
                <a:gd name="T79" fmla="*/ 2147483646 h 76"/>
                <a:gd name="T80" fmla="*/ 2147483646 w 18"/>
                <a:gd name="T81" fmla="*/ 2147483646 h 76"/>
                <a:gd name="T82" fmla="*/ 2147483646 w 18"/>
                <a:gd name="T83" fmla="*/ 2147483646 h 76"/>
                <a:gd name="T84" fmla="*/ 2147483646 w 18"/>
                <a:gd name="T85" fmla="*/ 2147483646 h 76"/>
                <a:gd name="T86" fmla="*/ 2147483646 w 18"/>
                <a:gd name="T87" fmla="*/ 2147483646 h 76"/>
                <a:gd name="T88" fmla="*/ 2147483646 w 18"/>
                <a:gd name="T89" fmla="*/ 2147483646 h 76"/>
                <a:gd name="T90" fmla="*/ 2147483646 w 18"/>
                <a:gd name="T91" fmla="*/ 2147483646 h 76"/>
                <a:gd name="T92" fmla="*/ 2147483646 w 18"/>
                <a:gd name="T93" fmla="*/ 2147483646 h 76"/>
                <a:gd name="T94" fmla="*/ 2147483646 w 18"/>
                <a:gd name="T95" fmla="*/ 2147483646 h 76"/>
                <a:gd name="T96" fmla="*/ 2147483646 w 18"/>
                <a:gd name="T97" fmla="*/ 2147483646 h 76"/>
                <a:gd name="T98" fmla="*/ 2147483646 w 18"/>
                <a:gd name="T99" fmla="*/ 0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76">
                  <a:moveTo>
                    <a:pt x="0" y="57"/>
                  </a:moveTo>
                  <a:lnTo>
                    <a:pt x="1" y="56"/>
                  </a:lnTo>
                  <a:lnTo>
                    <a:pt x="2" y="58"/>
                  </a:lnTo>
                  <a:lnTo>
                    <a:pt x="3" y="58"/>
                  </a:lnTo>
                  <a:lnTo>
                    <a:pt x="3" y="59"/>
                  </a:lnTo>
                  <a:lnTo>
                    <a:pt x="4" y="59"/>
                  </a:lnTo>
                  <a:lnTo>
                    <a:pt x="4" y="60"/>
                  </a:lnTo>
                  <a:lnTo>
                    <a:pt x="5" y="60"/>
                  </a:lnTo>
                  <a:lnTo>
                    <a:pt x="5" y="62"/>
                  </a:lnTo>
                  <a:lnTo>
                    <a:pt x="6" y="62"/>
                  </a:lnTo>
                  <a:lnTo>
                    <a:pt x="7" y="62"/>
                  </a:lnTo>
                  <a:lnTo>
                    <a:pt x="7" y="63"/>
                  </a:lnTo>
                  <a:lnTo>
                    <a:pt x="8" y="62"/>
                  </a:lnTo>
                  <a:lnTo>
                    <a:pt x="8" y="66"/>
                  </a:lnTo>
                  <a:lnTo>
                    <a:pt x="8" y="65"/>
                  </a:lnTo>
                  <a:lnTo>
                    <a:pt x="9" y="66"/>
                  </a:lnTo>
                  <a:lnTo>
                    <a:pt x="9" y="67"/>
                  </a:lnTo>
                  <a:lnTo>
                    <a:pt x="10" y="68"/>
                  </a:lnTo>
                  <a:lnTo>
                    <a:pt x="10" y="69"/>
                  </a:lnTo>
                  <a:lnTo>
                    <a:pt x="11" y="69"/>
                  </a:lnTo>
                  <a:lnTo>
                    <a:pt x="11" y="70"/>
                  </a:lnTo>
                  <a:lnTo>
                    <a:pt x="11" y="71"/>
                  </a:lnTo>
                  <a:lnTo>
                    <a:pt x="12" y="72"/>
                  </a:lnTo>
                  <a:lnTo>
                    <a:pt x="12" y="74"/>
                  </a:lnTo>
                  <a:lnTo>
                    <a:pt x="12" y="73"/>
                  </a:lnTo>
                  <a:lnTo>
                    <a:pt x="13" y="75"/>
                  </a:lnTo>
                  <a:lnTo>
                    <a:pt x="13" y="76"/>
                  </a:lnTo>
                  <a:lnTo>
                    <a:pt x="14" y="76"/>
                  </a:lnTo>
                  <a:lnTo>
                    <a:pt x="14" y="75"/>
                  </a:lnTo>
                  <a:lnTo>
                    <a:pt x="15" y="75"/>
                  </a:lnTo>
                  <a:lnTo>
                    <a:pt x="15" y="72"/>
                  </a:lnTo>
                  <a:lnTo>
                    <a:pt x="16" y="68"/>
                  </a:lnTo>
                  <a:lnTo>
                    <a:pt x="16" y="64"/>
                  </a:lnTo>
                  <a:lnTo>
                    <a:pt x="16" y="58"/>
                  </a:lnTo>
                  <a:lnTo>
                    <a:pt x="17" y="50"/>
                  </a:lnTo>
                  <a:lnTo>
                    <a:pt x="17" y="41"/>
                  </a:lnTo>
                  <a:lnTo>
                    <a:pt x="17" y="29"/>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67" name="Freeform 133">
              <a:extLst>
                <a:ext uri="{FF2B5EF4-FFF2-40B4-BE49-F238E27FC236}">
                  <a16:creationId xmlns:a16="http://schemas.microsoft.com/office/drawing/2014/main" id="{6A51D048-61F3-444E-9F48-C358887A20C0}"/>
                </a:ext>
              </a:extLst>
            </p:cNvPr>
            <p:cNvSpPr>
              <a:spLocks/>
            </p:cNvSpPr>
            <p:nvPr/>
          </p:nvSpPr>
          <p:spPr bwMode="auto">
            <a:xfrm>
              <a:off x="2737362" y="3207555"/>
              <a:ext cx="28569" cy="108361"/>
            </a:xfrm>
            <a:custGeom>
              <a:avLst/>
              <a:gdLst>
                <a:gd name="T0" fmla="*/ 0 w 18"/>
                <a:gd name="T1" fmla="*/ 2147483646 h 138"/>
                <a:gd name="T2" fmla="*/ 0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0" y="122"/>
                  </a:lnTo>
                  <a:lnTo>
                    <a:pt x="1" y="106"/>
                  </a:lnTo>
                  <a:lnTo>
                    <a:pt x="1" y="90"/>
                  </a:lnTo>
                  <a:lnTo>
                    <a:pt x="1" y="74"/>
                  </a:lnTo>
                  <a:lnTo>
                    <a:pt x="2" y="60"/>
                  </a:lnTo>
                  <a:lnTo>
                    <a:pt x="2" y="47"/>
                  </a:lnTo>
                  <a:lnTo>
                    <a:pt x="3" y="33"/>
                  </a:lnTo>
                  <a:lnTo>
                    <a:pt x="3" y="23"/>
                  </a:lnTo>
                  <a:lnTo>
                    <a:pt x="3" y="13"/>
                  </a:lnTo>
                  <a:lnTo>
                    <a:pt x="4" y="7"/>
                  </a:lnTo>
                  <a:lnTo>
                    <a:pt x="4" y="4"/>
                  </a:lnTo>
                  <a:lnTo>
                    <a:pt x="4" y="0"/>
                  </a:lnTo>
                  <a:lnTo>
                    <a:pt x="5" y="0"/>
                  </a:lnTo>
                  <a:lnTo>
                    <a:pt x="5" y="1"/>
                  </a:lnTo>
                  <a:lnTo>
                    <a:pt x="5" y="4"/>
                  </a:lnTo>
                  <a:lnTo>
                    <a:pt x="6" y="7"/>
                  </a:lnTo>
                  <a:lnTo>
                    <a:pt x="6" y="13"/>
                  </a:lnTo>
                  <a:lnTo>
                    <a:pt x="7" y="18"/>
                  </a:lnTo>
                  <a:lnTo>
                    <a:pt x="7" y="24"/>
                  </a:lnTo>
                  <a:lnTo>
                    <a:pt x="7" y="32"/>
                  </a:lnTo>
                  <a:lnTo>
                    <a:pt x="8" y="38"/>
                  </a:lnTo>
                  <a:lnTo>
                    <a:pt x="8" y="47"/>
                  </a:lnTo>
                  <a:lnTo>
                    <a:pt x="8" y="54"/>
                  </a:lnTo>
                  <a:lnTo>
                    <a:pt x="9" y="61"/>
                  </a:lnTo>
                  <a:lnTo>
                    <a:pt x="9" y="67"/>
                  </a:lnTo>
                  <a:lnTo>
                    <a:pt x="9" y="73"/>
                  </a:lnTo>
                  <a:lnTo>
                    <a:pt x="10" y="80"/>
                  </a:lnTo>
                  <a:lnTo>
                    <a:pt x="10" y="86"/>
                  </a:lnTo>
                  <a:lnTo>
                    <a:pt x="10" y="91"/>
                  </a:lnTo>
                  <a:lnTo>
                    <a:pt x="11" y="95"/>
                  </a:lnTo>
                  <a:lnTo>
                    <a:pt x="11" y="99"/>
                  </a:lnTo>
                  <a:lnTo>
                    <a:pt x="12" y="103"/>
                  </a:lnTo>
                  <a:lnTo>
                    <a:pt x="12" y="106"/>
                  </a:lnTo>
                  <a:lnTo>
                    <a:pt x="12" y="109"/>
                  </a:lnTo>
                  <a:lnTo>
                    <a:pt x="13" y="112"/>
                  </a:lnTo>
                  <a:lnTo>
                    <a:pt x="13" y="114"/>
                  </a:lnTo>
                  <a:lnTo>
                    <a:pt x="13" y="115"/>
                  </a:lnTo>
                  <a:lnTo>
                    <a:pt x="14" y="117"/>
                  </a:lnTo>
                  <a:lnTo>
                    <a:pt x="14" y="118"/>
                  </a:lnTo>
                  <a:lnTo>
                    <a:pt x="15" y="120"/>
                  </a:lnTo>
                  <a:lnTo>
                    <a:pt x="16" y="121"/>
                  </a:lnTo>
                  <a:lnTo>
                    <a:pt x="16" y="120"/>
                  </a:lnTo>
                  <a:lnTo>
                    <a:pt x="16" y="119"/>
                  </a:lnTo>
                  <a:lnTo>
                    <a:pt x="17" y="121"/>
                  </a:lnTo>
                  <a:lnTo>
                    <a:pt x="18"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68" name="Freeform 134">
              <a:extLst>
                <a:ext uri="{FF2B5EF4-FFF2-40B4-BE49-F238E27FC236}">
                  <a16:creationId xmlns:a16="http://schemas.microsoft.com/office/drawing/2014/main" id="{E00D0F33-CF14-41A6-8404-FE6F4105CE82}"/>
                </a:ext>
              </a:extLst>
            </p:cNvPr>
            <p:cNvSpPr>
              <a:spLocks/>
            </p:cNvSpPr>
            <p:nvPr/>
          </p:nvSpPr>
          <p:spPr bwMode="auto">
            <a:xfrm>
              <a:off x="2765931" y="3300996"/>
              <a:ext cx="26983" cy="30624"/>
            </a:xfrm>
            <a:custGeom>
              <a:avLst/>
              <a:gdLst>
                <a:gd name="T0" fmla="*/ 0 w 17"/>
                <a:gd name="T1" fmla="*/ 0 h 39"/>
                <a:gd name="T2" fmla="*/ 0 w 17"/>
                <a:gd name="T3" fmla="*/ 2147483646 h 39"/>
                <a:gd name="T4" fmla="*/ 0 w 17"/>
                <a:gd name="T5" fmla="*/ 2147483646 h 39"/>
                <a:gd name="T6" fmla="*/ 2147483646 w 17"/>
                <a:gd name="T7" fmla="*/ 2147483646 h 39"/>
                <a:gd name="T8" fmla="*/ 2147483646 w 17"/>
                <a:gd name="T9" fmla="*/ 2147483646 h 39"/>
                <a:gd name="T10" fmla="*/ 2147483646 w 17"/>
                <a:gd name="T11" fmla="*/ 2147483646 h 39"/>
                <a:gd name="T12" fmla="*/ 2147483646 w 17"/>
                <a:gd name="T13" fmla="*/ 2147483646 h 39"/>
                <a:gd name="T14" fmla="*/ 2147483646 w 17"/>
                <a:gd name="T15" fmla="*/ 2147483646 h 39"/>
                <a:gd name="T16" fmla="*/ 2147483646 w 17"/>
                <a:gd name="T17" fmla="*/ 2147483646 h 39"/>
                <a:gd name="T18" fmla="*/ 2147483646 w 17"/>
                <a:gd name="T19" fmla="*/ 2147483646 h 39"/>
                <a:gd name="T20" fmla="*/ 2147483646 w 17"/>
                <a:gd name="T21" fmla="*/ 2147483646 h 39"/>
                <a:gd name="T22" fmla="*/ 2147483646 w 17"/>
                <a:gd name="T23" fmla="*/ 2147483646 h 39"/>
                <a:gd name="T24" fmla="*/ 2147483646 w 17"/>
                <a:gd name="T25" fmla="*/ 2147483646 h 39"/>
                <a:gd name="T26" fmla="*/ 2147483646 w 17"/>
                <a:gd name="T27" fmla="*/ 2147483646 h 39"/>
                <a:gd name="T28" fmla="*/ 2147483646 w 17"/>
                <a:gd name="T29" fmla="*/ 2147483646 h 39"/>
                <a:gd name="T30" fmla="*/ 2147483646 w 17"/>
                <a:gd name="T31" fmla="*/ 2147483646 h 39"/>
                <a:gd name="T32" fmla="*/ 2147483646 w 17"/>
                <a:gd name="T33" fmla="*/ 2147483646 h 39"/>
                <a:gd name="T34" fmla="*/ 2147483646 w 17"/>
                <a:gd name="T35" fmla="*/ 2147483646 h 39"/>
                <a:gd name="T36" fmla="*/ 2147483646 w 17"/>
                <a:gd name="T37" fmla="*/ 2147483646 h 39"/>
                <a:gd name="T38" fmla="*/ 2147483646 w 17"/>
                <a:gd name="T39" fmla="*/ 2147483646 h 39"/>
                <a:gd name="T40" fmla="*/ 2147483646 w 17"/>
                <a:gd name="T41" fmla="*/ 2147483646 h 39"/>
                <a:gd name="T42" fmla="*/ 2147483646 w 17"/>
                <a:gd name="T43" fmla="*/ 2147483646 h 39"/>
                <a:gd name="T44" fmla="*/ 2147483646 w 17"/>
                <a:gd name="T45" fmla="*/ 2147483646 h 39"/>
                <a:gd name="T46" fmla="*/ 2147483646 w 17"/>
                <a:gd name="T47" fmla="*/ 2147483646 h 39"/>
                <a:gd name="T48" fmla="*/ 2147483646 w 17"/>
                <a:gd name="T49" fmla="*/ 2147483646 h 39"/>
                <a:gd name="T50" fmla="*/ 2147483646 w 17"/>
                <a:gd name="T51" fmla="*/ 2147483646 h 39"/>
                <a:gd name="T52" fmla="*/ 2147483646 w 17"/>
                <a:gd name="T53" fmla="*/ 2147483646 h 39"/>
                <a:gd name="T54" fmla="*/ 2147483646 w 17"/>
                <a:gd name="T55" fmla="*/ 2147483646 h 39"/>
                <a:gd name="T56" fmla="*/ 2147483646 w 17"/>
                <a:gd name="T57" fmla="*/ 2147483646 h 39"/>
                <a:gd name="T58" fmla="*/ 2147483646 w 17"/>
                <a:gd name="T59" fmla="*/ 2147483646 h 39"/>
                <a:gd name="T60" fmla="*/ 2147483646 w 17"/>
                <a:gd name="T61" fmla="*/ 2147483646 h 39"/>
                <a:gd name="T62" fmla="*/ 2147483646 w 17"/>
                <a:gd name="T63" fmla="*/ 2147483646 h 39"/>
                <a:gd name="T64" fmla="*/ 2147483646 w 17"/>
                <a:gd name="T65" fmla="*/ 2147483646 h 39"/>
                <a:gd name="T66" fmla="*/ 2147483646 w 17"/>
                <a:gd name="T67" fmla="*/ 2147483646 h 39"/>
                <a:gd name="T68" fmla="*/ 2147483646 w 17"/>
                <a:gd name="T69" fmla="*/ 2147483646 h 39"/>
                <a:gd name="T70" fmla="*/ 2147483646 w 17"/>
                <a:gd name="T71" fmla="*/ 2147483646 h 39"/>
                <a:gd name="T72" fmla="*/ 2147483646 w 17"/>
                <a:gd name="T73" fmla="*/ 2147483646 h 39"/>
                <a:gd name="T74" fmla="*/ 2147483646 w 17"/>
                <a:gd name="T75" fmla="*/ 2147483646 h 39"/>
                <a:gd name="T76" fmla="*/ 2147483646 w 17"/>
                <a:gd name="T77" fmla="*/ 2147483646 h 39"/>
                <a:gd name="T78" fmla="*/ 2147483646 w 17"/>
                <a:gd name="T79" fmla="*/ 2147483646 h 39"/>
                <a:gd name="T80" fmla="*/ 2147483646 w 17"/>
                <a:gd name="T81" fmla="*/ 2147483646 h 39"/>
                <a:gd name="T82" fmla="*/ 2147483646 w 17"/>
                <a:gd name="T83" fmla="*/ 2147483646 h 39"/>
                <a:gd name="T84" fmla="*/ 2147483646 w 17"/>
                <a:gd name="T85" fmla="*/ 2147483646 h 39"/>
                <a:gd name="T86" fmla="*/ 2147483646 w 17"/>
                <a:gd name="T87" fmla="*/ 2147483646 h 39"/>
                <a:gd name="T88" fmla="*/ 2147483646 w 17"/>
                <a:gd name="T89" fmla="*/ 2147483646 h 39"/>
                <a:gd name="T90" fmla="*/ 2147483646 w 17"/>
                <a:gd name="T91" fmla="*/ 2147483646 h 39"/>
                <a:gd name="T92" fmla="*/ 2147483646 w 17"/>
                <a:gd name="T93" fmla="*/ 2147483646 h 39"/>
                <a:gd name="T94" fmla="*/ 2147483646 w 17"/>
                <a:gd name="T95" fmla="*/ 2147483646 h 39"/>
                <a:gd name="T96" fmla="*/ 2147483646 w 17"/>
                <a:gd name="T97" fmla="*/ 2147483646 h 39"/>
                <a:gd name="T98" fmla="*/ 2147483646 w 17"/>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9">
                  <a:moveTo>
                    <a:pt x="0" y="0"/>
                  </a:moveTo>
                  <a:lnTo>
                    <a:pt x="0" y="1"/>
                  </a:lnTo>
                  <a:lnTo>
                    <a:pt x="0" y="2"/>
                  </a:lnTo>
                  <a:lnTo>
                    <a:pt x="1" y="4"/>
                  </a:lnTo>
                  <a:lnTo>
                    <a:pt x="1" y="5"/>
                  </a:lnTo>
                  <a:lnTo>
                    <a:pt x="1" y="6"/>
                  </a:lnTo>
                  <a:lnTo>
                    <a:pt x="2" y="9"/>
                  </a:lnTo>
                  <a:lnTo>
                    <a:pt x="2" y="11"/>
                  </a:lnTo>
                  <a:lnTo>
                    <a:pt x="2" y="13"/>
                  </a:lnTo>
                  <a:lnTo>
                    <a:pt x="3" y="16"/>
                  </a:lnTo>
                  <a:lnTo>
                    <a:pt x="3" y="18"/>
                  </a:lnTo>
                  <a:lnTo>
                    <a:pt x="3" y="21"/>
                  </a:lnTo>
                  <a:lnTo>
                    <a:pt x="4" y="23"/>
                  </a:lnTo>
                  <a:lnTo>
                    <a:pt x="4" y="24"/>
                  </a:lnTo>
                  <a:lnTo>
                    <a:pt x="5" y="24"/>
                  </a:lnTo>
                  <a:lnTo>
                    <a:pt x="5" y="25"/>
                  </a:lnTo>
                  <a:lnTo>
                    <a:pt x="6" y="26"/>
                  </a:lnTo>
                  <a:lnTo>
                    <a:pt x="7" y="25"/>
                  </a:lnTo>
                  <a:lnTo>
                    <a:pt x="7" y="24"/>
                  </a:lnTo>
                  <a:lnTo>
                    <a:pt x="8" y="22"/>
                  </a:lnTo>
                  <a:lnTo>
                    <a:pt x="9" y="20"/>
                  </a:lnTo>
                  <a:lnTo>
                    <a:pt x="9" y="21"/>
                  </a:lnTo>
                  <a:lnTo>
                    <a:pt x="9" y="20"/>
                  </a:lnTo>
                  <a:lnTo>
                    <a:pt x="10" y="20"/>
                  </a:lnTo>
                  <a:lnTo>
                    <a:pt x="10" y="19"/>
                  </a:lnTo>
                  <a:lnTo>
                    <a:pt x="10" y="17"/>
                  </a:lnTo>
                  <a:lnTo>
                    <a:pt x="11" y="17"/>
                  </a:lnTo>
                  <a:lnTo>
                    <a:pt x="12" y="18"/>
                  </a:lnTo>
                  <a:lnTo>
                    <a:pt x="12" y="16"/>
                  </a:lnTo>
                  <a:lnTo>
                    <a:pt x="12" y="19"/>
                  </a:lnTo>
                  <a:lnTo>
                    <a:pt x="13" y="20"/>
                  </a:lnTo>
                  <a:lnTo>
                    <a:pt x="13" y="19"/>
                  </a:lnTo>
                  <a:lnTo>
                    <a:pt x="14" y="20"/>
                  </a:lnTo>
                  <a:lnTo>
                    <a:pt x="14" y="21"/>
                  </a:lnTo>
                  <a:lnTo>
                    <a:pt x="14" y="23"/>
                  </a:lnTo>
                  <a:lnTo>
                    <a:pt x="15" y="25"/>
                  </a:lnTo>
                  <a:lnTo>
                    <a:pt x="15" y="28"/>
                  </a:lnTo>
                  <a:lnTo>
                    <a:pt x="16" y="31"/>
                  </a:lnTo>
                  <a:lnTo>
                    <a:pt x="16" y="33"/>
                  </a:lnTo>
                  <a:lnTo>
                    <a:pt x="16" y="34"/>
                  </a:lnTo>
                  <a:lnTo>
                    <a:pt x="17" y="36"/>
                  </a:lnTo>
                  <a:lnTo>
                    <a:pt x="17" y="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69" name="Freeform 135">
              <a:extLst>
                <a:ext uri="{FF2B5EF4-FFF2-40B4-BE49-F238E27FC236}">
                  <a16:creationId xmlns:a16="http://schemas.microsoft.com/office/drawing/2014/main" id="{A40343D5-2256-4B7E-8CBA-D0FB4FFFF823}"/>
                </a:ext>
              </a:extLst>
            </p:cNvPr>
            <p:cNvSpPr>
              <a:spLocks/>
            </p:cNvSpPr>
            <p:nvPr/>
          </p:nvSpPr>
          <p:spPr bwMode="auto">
            <a:xfrm>
              <a:off x="2792914" y="3331620"/>
              <a:ext cx="28569" cy="30624"/>
            </a:xfrm>
            <a:custGeom>
              <a:avLst/>
              <a:gdLst>
                <a:gd name="T0" fmla="*/ 0 w 18"/>
                <a:gd name="T1" fmla="*/ 0 h 39"/>
                <a:gd name="T2" fmla="*/ 0 w 18"/>
                <a:gd name="T3" fmla="*/ 2147483646 h 39"/>
                <a:gd name="T4" fmla="*/ 2147483646 w 18"/>
                <a:gd name="T5" fmla="*/ 2147483646 h 39"/>
                <a:gd name="T6" fmla="*/ 2147483646 w 18"/>
                <a:gd name="T7" fmla="*/ 2147483646 h 39"/>
                <a:gd name="T8" fmla="*/ 2147483646 w 18"/>
                <a:gd name="T9" fmla="*/ 2147483646 h 39"/>
                <a:gd name="T10" fmla="*/ 2147483646 w 18"/>
                <a:gd name="T11" fmla="*/ 2147483646 h 39"/>
                <a:gd name="T12" fmla="*/ 2147483646 w 18"/>
                <a:gd name="T13" fmla="*/ 2147483646 h 39"/>
                <a:gd name="T14" fmla="*/ 2147483646 w 18"/>
                <a:gd name="T15" fmla="*/ 2147483646 h 39"/>
                <a:gd name="T16" fmla="*/ 2147483646 w 18"/>
                <a:gd name="T17" fmla="*/ 2147483646 h 39"/>
                <a:gd name="T18" fmla="*/ 2147483646 w 18"/>
                <a:gd name="T19" fmla="*/ 2147483646 h 39"/>
                <a:gd name="T20" fmla="*/ 2147483646 w 18"/>
                <a:gd name="T21" fmla="*/ 2147483646 h 39"/>
                <a:gd name="T22" fmla="*/ 2147483646 w 18"/>
                <a:gd name="T23" fmla="*/ 2147483646 h 39"/>
                <a:gd name="T24" fmla="*/ 2147483646 w 18"/>
                <a:gd name="T25" fmla="*/ 2147483646 h 39"/>
                <a:gd name="T26" fmla="*/ 2147483646 w 18"/>
                <a:gd name="T27" fmla="*/ 2147483646 h 39"/>
                <a:gd name="T28" fmla="*/ 2147483646 w 18"/>
                <a:gd name="T29" fmla="*/ 2147483646 h 39"/>
                <a:gd name="T30" fmla="*/ 2147483646 w 18"/>
                <a:gd name="T31" fmla="*/ 2147483646 h 39"/>
                <a:gd name="T32" fmla="*/ 2147483646 w 18"/>
                <a:gd name="T33" fmla="*/ 2147483646 h 39"/>
                <a:gd name="T34" fmla="*/ 2147483646 w 18"/>
                <a:gd name="T35" fmla="*/ 2147483646 h 39"/>
                <a:gd name="T36" fmla="*/ 2147483646 w 18"/>
                <a:gd name="T37" fmla="*/ 2147483646 h 39"/>
                <a:gd name="T38" fmla="*/ 2147483646 w 18"/>
                <a:gd name="T39" fmla="*/ 2147483646 h 39"/>
                <a:gd name="T40" fmla="*/ 2147483646 w 18"/>
                <a:gd name="T41" fmla="*/ 2147483646 h 39"/>
                <a:gd name="T42" fmla="*/ 2147483646 w 18"/>
                <a:gd name="T43" fmla="*/ 2147483646 h 39"/>
                <a:gd name="T44" fmla="*/ 2147483646 w 18"/>
                <a:gd name="T45" fmla="*/ 2147483646 h 39"/>
                <a:gd name="T46" fmla="*/ 2147483646 w 18"/>
                <a:gd name="T47" fmla="*/ 2147483646 h 39"/>
                <a:gd name="T48" fmla="*/ 2147483646 w 18"/>
                <a:gd name="T49" fmla="*/ 2147483646 h 39"/>
                <a:gd name="T50" fmla="*/ 2147483646 w 18"/>
                <a:gd name="T51" fmla="*/ 2147483646 h 39"/>
                <a:gd name="T52" fmla="*/ 2147483646 w 18"/>
                <a:gd name="T53" fmla="*/ 2147483646 h 39"/>
                <a:gd name="T54" fmla="*/ 2147483646 w 18"/>
                <a:gd name="T55" fmla="*/ 2147483646 h 39"/>
                <a:gd name="T56" fmla="*/ 2147483646 w 18"/>
                <a:gd name="T57" fmla="*/ 2147483646 h 39"/>
                <a:gd name="T58" fmla="*/ 2147483646 w 18"/>
                <a:gd name="T59" fmla="*/ 2147483646 h 39"/>
                <a:gd name="T60" fmla="*/ 2147483646 w 18"/>
                <a:gd name="T61" fmla="*/ 2147483646 h 39"/>
                <a:gd name="T62" fmla="*/ 2147483646 w 18"/>
                <a:gd name="T63" fmla="*/ 2147483646 h 39"/>
                <a:gd name="T64" fmla="*/ 2147483646 w 18"/>
                <a:gd name="T65" fmla="*/ 2147483646 h 39"/>
                <a:gd name="T66" fmla="*/ 2147483646 w 18"/>
                <a:gd name="T67" fmla="*/ 2147483646 h 39"/>
                <a:gd name="T68" fmla="*/ 2147483646 w 18"/>
                <a:gd name="T69" fmla="*/ 2147483646 h 39"/>
                <a:gd name="T70" fmla="*/ 2147483646 w 18"/>
                <a:gd name="T71" fmla="*/ 2147483646 h 39"/>
                <a:gd name="T72" fmla="*/ 2147483646 w 18"/>
                <a:gd name="T73" fmla="*/ 2147483646 h 39"/>
                <a:gd name="T74" fmla="*/ 2147483646 w 18"/>
                <a:gd name="T75" fmla="*/ 2147483646 h 39"/>
                <a:gd name="T76" fmla="*/ 2147483646 w 18"/>
                <a:gd name="T77" fmla="*/ 2147483646 h 39"/>
                <a:gd name="T78" fmla="*/ 2147483646 w 18"/>
                <a:gd name="T79" fmla="*/ 2147483646 h 39"/>
                <a:gd name="T80" fmla="*/ 2147483646 w 18"/>
                <a:gd name="T81" fmla="*/ 2147483646 h 39"/>
                <a:gd name="T82" fmla="*/ 2147483646 w 18"/>
                <a:gd name="T83" fmla="*/ 2147483646 h 39"/>
                <a:gd name="T84" fmla="*/ 2147483646 w 18"/>
                <a:gd name="T85" fmla="*/ 2147483646 h 39"/>
                <a:gd name="T86" fmla="*/ 2147483646 w 18"/>
                <a:gd name="T87" fmla="*/ 2147483646 h 39"/>
                <a:gd name="T88" fmla="*/ 2147483646 w 18"/>
                <a:gd name="T89" fmla="*/ 2147483646 h 39"/>
                <a:gd name="T90" fmla="*/ 2147483646 w 18"/>
                <a:gd name="T91" fmla="*/ 2147483646 h 39"/>
                <a:gd name="T92" fmla="*/ 2147483646 w 18"/>
                <a:gd name="T93" fmla="*/ 2147483646 h 39"/>
                <a:gd name="T94" fmla="*/ 2147483646 w 18"/>
                <a:gd name="T95" fmla="*/ 2147483646 h 39"/>
                <a:gd name="T96" fmla="*/ 2147483646 w 18"/>
                <a:gd name="T97" fmla="*/ 2147483646 h 39"/>
                <a:gd name="T98" fmla="*/ 2147483646 w 18"/>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9">
                  <a:moveTo>
                    <a:pt x="0" y="0"/>
                  </a:moveTo>
                  <a:lnTo>
                    <a:pt x="0" y="2"/>
                  </a:lnTo>
                  <a:lnTo>
                    <a:pt x="1" y="2"/>
                  </a:lnTo>
                  <a:lnTo>
                    <a:pt x="1" y="7"/>
                  </a:lnTo>
                  <a:lnTo>
                    <a:pt x="2" y="7"/>
                  </a:lnTo>
                  <a:lnTo>
                    <a:pt x="2" y="9"/>
                  </a:lnTo>
                  <a:lnTo>
                    <a:pt x="2" y="10"/>
                  </a:lnTo>
                  <a:lnTo>
                    <a:pt x="3" y="12"/>
                  </a:lnTo>
                  <a:lnTo>
                    <a:pt x="3" y="14"/>
                  </a:lnTo>
                  <a:lnTo>
                    <a:pt x="3" y="16"/>
                  </a:lnTo>
                  <a:lnTo>
                    <a:pt x="4" y="16"/>
                  </a:lnTo>
                  <a:lnTo>
                    <a:pt x="4" y="18"/>
                  </a:lnTo>
                  <a:lnTo>
                    <a:pt x="4" y="20"/>
                  </a:lnTo>
                  <a:lnTo>
                    <a:pt x="5" y="20"/>
                  </a:lnTo>
                  <a:lnTo>
                    <a:pt x="5" y="23"/>
                  </a:lnTo>
                  <a:lnTo>
                    <a:pt x="6" y="23"/>
                  </a:lnTo>
                  <a:lnTo>
                    <a:pt x="6" y="24"/>
                  </a:lnTo>
                  <a:lnTo>
                    <a:pt x="6" y="26"/>
                  </a:lnTo>
                  <a:lnTo>
                    <a:pt x="7" y="27"/>
                  </a:lnTo>
                  <a:lnTo>
                    <a:pt x="8" y="28"/>
                  </a:lnTo>
                  <a:lnTo>
                    <a:pt x="8" y="29"/>
                  </a:lnTo>
                  <a:lnTo>
                    <a:pt x="8" y="30"/>
                  </a:lnTo>
                  <a:lnTo>
                    <a:pt x="9" y="31"/>
                  </a:lnTo>
                  <a:lnTo>
                    <a:pt x="9" y="30"/>
                  </a:lnTo>
                  <a:lnTo>
                    <a:pt x="9" y="31"/>
                  </a:lnTo>
                  <a:lnTo>
                    <a:pt x="10" y="32"/>
                  </a:lnTo>
                  <a:lnTo>
                    <a:pt x="10" y="33"/>
                  </a:lnTo>
                  <a:lnTo>
                    <a:pt x="11" y="34"/>
                  </a:lnTo>
                  <a:lnTo>
                    <a:pt x="11" y="35"/>
                  </a:lnTo>
                  <a:lnTo>
                    <a:pt x="11" y="34"/>
                  </a:lnTo>
                  <a:lnTo>
                    <a:pt x="11" y="33"/>
                  </a:lnTo>
                  <a:lnTo>
                    <a:pt x="12" y="35"/>
                  </a:lnTo>
                  <a:lnTo>
                    <a:pt x="13" y="35"/>
                  </a:lnTo>
                  <a:lnTo>
                    <a:pt x="13" y="36"/>
                  </a:lnTo>
                  <a:lnTo>
                    <a:pt x="13" y="35"/>
                  </a:lnTo>
                  <a:lnTo>
                    <a:pt x="14" y="36"/>
                  </a:lnTo>
                  <a:lnTo>
                    <a:pt x="14" y="37"/>
                  </a:lnTo>
                  <a:lnTo>
                    <a:pt x="14" y="36"/>
                  </a:lnTo>
                  <a:lnTo>
                    <a:pt x="15" y="38"/>
                  </a:lnTo>
                  <a:lnTo>
                    <a:pt x="15" y="39"/>
                  </a:lnTo>
                  <a:lnTo>
                    <a:pt x="15" y="38"/>
                  </a:lnTo>
                  <a:lnTo>
                    <a:pt x="16" y="37"/>
                  </a:lnTo>
                  <a:lnTo>
                    <a:pt x="16" y="38"/>
                  </a:lnTo>
                  <a:lnTo>
                    <a:pt x="17" y="38"/>
                  </a:lnTo>
                  <a:lnTo>
                    <a:pt x="17" y="39"/>
                  </a:lnTo>
                  <a:lnTo>
                    <a:pt x="17" y="37"/>
                  </a:lnTo>
                  <a:lnTo>
                    <a:pt x="18"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70" name="Freeform 136">
              <a:extLst>
                <a:ext uri="{FF2B5EF4-FFF2-40B4-BE49-F238E27FC236}">
                  <a16:creationId xmlns:a16="http://schemas.microsoft.com/office/drawing/2014/main" id="{111C0137-81B5-46D0-84E1-6A944E973C73}"/>
                </a:ext>
              </a:extLst>
            </p:cNvPr>
            <p:cNvSpPr>
              <a:spLocks/>
            </p:cNvSpPr>
            <p:nvPr/>
          </p:nvSpPr>
          <p:spPr bwMode="auto">
            <a:xfrm>
              <a:off x="2821484" y="3361459"/>
              <a:ext cx="26983" cy="15705"/>
            </a:xfrm>
            <a:custGeom>
              <a:avLst/>
              <a:gdLst>
                <a:gd name="T0" fmla="*/ 0 w 17"/>
                <a:gd name="T1" fmla="*/ 0 h 20"/>
                <a:gd name="T2" fmla="*/ 0 w 17"/>
                <a:gd name="T3" fmla="*/ 0 h 20"/>
                <a:gd name="T4" fmla="*/ 0 w 17"/>
                <a:gd name="T5" fmla="*/ 0 h 20"/>
                <a:gd name="T6" fmla="*/ 2147483646 w 17"/>
                <a:gd name="T7" fmla="*/ 0 h 20"/>
                <a:gd name="T8" fmla="*/ 2147483646 w 17"/>
                <a:gd name="T9" fmla="*/ 2147483646 h 20"/>
                <a:gd name="T10" fmla="*/ 2147483646 w 17"/>
                <a:gd name="T11" fmla="*/ 0 h 20"/>
                <a:gd name="T12" fmla="*/ 2147483646 w 17"/>
                <a:gd name="T13" fmla="*/ 2147483646 h 20"/>
                <a:gd name="T14" fmla="*/ 2147483646 w 17"/>
                <a:gd name="T15" fmla="*/ 0 h 20"/>
                <a:gd name="T16" fmla="*/ 2147483646 w 17"/>
                <a:gd name="T17" fmla="*/ 0 h 20"/>
                <a:gd name="T18" fmla="*/ 2147483646 w 17"/>
                <a:gd name="T19" fmla="*/ 2147483646 h 20"/>
                <a:gd name="T20" fmla="*/ 2147483646 w 17"/>
                <a:gd name="T21" fmla="*/ 2147483646 h 20"/>
                <a:gd name="T22" fmla="*/ 2147483646 w 17"/>
                <a:gd name="T23" fmla="*/ 2147483646 h 20"/>
                <a:gd name="T24" fmla="*/ 2147483646 w 17"/>
                <a:gd name="T25" fmla="*/ 2147483646 h 20"/>
                <a:gd name="T26" fmla="*/ 2147483646 w 17"/>
                <a:gd name="T27" fmla="*/ 2147483646 h 20"/>
                <a:gd name="T28" fmla="*/ 2147483646 w 17"/>
                <a:gd name="T29" fmla="*/ 2147483646 h 20"/>
                <a:gd name="T30" fmla="*/ 2147483646 w 17"/>
                <a:gd name="T31" fmla="*/ 2147483646 h 20"/>
                <a:gd name="T32" fmla="*/ 2147483646 w 17"/>
                <a:gd name="T33" fmla="*/ 2147483646 h 20"/>
                <a:gd name="T34" fmla="*/ 2147483646 w 17"/>
                <a:gd name="T35" fmla="*/ 2147483646 h 20"/>
                <a:gd name="T36" fmla="*/ 2147483646 w 17"/>
                <a:gd name="T37" fmla="*/ 2147483646 h 20"/>
                <a:gd name="T38" fmla="*/ 2147483646 w 17"/>
                <a:gd name="T39" fmla="*/ 2147483646 h 20"/>
                <a:gd name="T40" fmla="*/ 2147483646 w 17"/>
                <a:gd name="T41" fmla="*/ 2147483646 h 20"/>
                <a:gd name="T42" fmla="*/ 2147483646 w 17"/>
                <a:gd name="T43" fmla="*/ 2147483646 h 20"/>
                <a:gd name="T44" fmla="*/ 2147483646 w 17"/>
                <a:gd name="T45" fmla="*/ 2147483646 h 20"/>
                <a:gd name="T46" fmla="*/ 2147483646 w 17"/>
                <a:gd name="T47" fmla="*/ 2147483646 h 20"/>
                <a:gd name="T48" fmla="*/ 2147483646 w 17"/>
                <a:gd name="T49" fmla="*/ 2147483646 h 20"/>
                <a:gd name="T50" fmla="*/ 2147483646 w 17"/>
                <a:gd name="T51" fmla="*/ 2147483646 h 20"/>
                <a:gd name="T52" fmla="*/ 2147483646 w 17"/>
                <a:gd name="T53" fmla="*/ 2147483646 h 20"/>
                <a:gd name="T54" fmla="*/ 2147483646 w 17"/>
                <a:gd name="T55" fmla="*/ 2147483646 h 20"/>
                <a:gd name="T56" fmla="*/ 2147483646 w 17"/>
                <a:gd name="T57" fmla="*/ 2147483646 h 20"/>
                <a:gd name="T58" fmla="*/ 2147483646 w 17"/>
                <a:gd name="T59" fmla="*/ 2147483646 h 20"/>
                <a:gd name="T60" fmla="*/ 2147483646 w 17"/>
                <a:gd name="T61" fmla="*/ 2147483646 h 20"/>
                <a:gd name="T62" fmla="*/ 2147483646 w 17"/>
                <a:gd name="T63" fmla="*/ 2147483646 h 20"/>
                <a:gd name="T64" fmla="*/ 2147483646 w 17"/>
                <a:gd name="T65" fmla="*/ 2147483646 h 20"/>
                <a:gd name="T66" fmla="*/ 2147483646 w 17"/>
                <a:gd name="T67" fmla="*/ 2147483646 h 20"/>
                <a:gd name="T68" fmla="*/ 2147483646 w 17"/>
                <a:gd name="T69" fmla="*/ 2147483646 h 20"/>
                <a:gd name="T70" fmla="*/ 2147483646 w 17"/>
                <a:gd name="T71" fmla="*/ 2147483646 h 20"/>
                <a:gd name="T72" fmla="*/ 2147483646 w 17"/>
                <a:gd name="T73" fmla="*/ 2147483646 h 20"/>
                <a:gd name="T74" fmla="*/ 2147483646 w 17"/>
                <a:gd name="T75" fmla="*/ 2147483646 h 20"/>
                <a:gd name="T76" fmla="*/ 2147483646 w 17"/>
                <a:gd name="T77" fmla="*/ 2147483646 h 20"/>
                <a:gd name="T78" fmla="*/ 2147483646 w 17"/>
                <a:gd name="T79" fmla="*/ 2147483646 h 20"/>
                <a:gd name="T80" fmla="*/ 2147483646 w 17"/>
                <a:gd name="T81" fmla="*/ 2147483646 h 20"/>
                <a:gd name="T82" fmla="*/ 2147483646 w 17"/>
                <a:gd name="T83" fmla="*/ 2147483646 h 20"/>
                <a:gd name="T84" fmla="*/ 2147483646 w 17"/>
                <a:gd name="T85" fmla="*/ 2147483646 h 20"/>
                <a:gd name="T86" fmla="*/ 2147483646 w 17"/>
                <a:gd name="T87" fmla="*/ 2147483646 h 20"/>
                <a:gd name="T88" fmla="*/ 2147483646 w 17"/>
                <a:gd name="T89" fmla="*/ 2147483646 h 20"/>
                <a:gd name="T90" fmla="*/ 2147483646 w 17"/>
                <a:gd name="T91" fmla="*/ 2147483646 h 20"/>
                <a:gd name="T92" fmla="*/ 2147483646 w 17"/>
                <a:gd name="T93" fmla="*/ 2147483646 h 20"/>
                <a:gd name="T94" fmla="*/ 2147483646 w 17"/>
                <a:gd name="T95" fmla="*/ 2147483646 h 20"/>
                <a:gd name="T96" fmla="*/ 2147483646 w 17"/>
                <a:gd name="T97" fmla="*/ 2147483646 h 20"/>
                <a:gd name="T98" fmla="*/ 2147483646 w 17"/>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
                  <a:moveTo>
                    <a:pt x="0" y="0"/>
                  </a:moveTo>
                  <a:lnTo>
                    <a:pt x="0" y="0"/>
                  </a:lnTo>
                  <a:lnTo>
                    <a:pt x="1" y="0"/>
                  </a:lnTo>
                  <a:lnTo>
                    <a:pt x="1" y="1"/>
                  </a:lnTo>
                  <a:lnTo>
                    <a:pt x="1" y="0"/>
                  </a:lnTo>
                  <a:lnTo>
                    <a:pt x="2" y="1"/>
                  </a:lnTo>
                  <a:lnTo>
                    <a:pt x="2" y="0"/>
                  </a:lnTo>
                  <a:lnTo>
                    <a:pt x="3" y="2"/>
                  </a:lnTo>
                  <a:lnTo>
                    <a:pt x="3" y="1"/>
                  </a:lnTo>
                  <a:lnTo>
                    <a:pt x="4" y="2"/>
                  </a:lnTo>
                  <a:lnTo>
                    <a:pt x="5" y="3"/>
                  </a:lnTo>
                  <a:lnTo>
                    <a:pt x="6" y="4"/>
                  </a:lnTo>
                  <a:lnTo>
                    <a:pt x="6" y="3"/>
                  </a:lnTo>
                  <a:lnTo>
                    <a:pt x="6" y="5"/>
                  </a:lnTo>
                  <a:lnTo>
                    <a:pt x="7" y="5"/>
                  </a:lnTo>
                  <a:lnTo>
                    <a:pt x="7" y="4"/>
                  </a:lnTo>
                  <a:lnTo>
                    <a:pt x="8" y="5"/>
                  </a:lnTo>
                  <a:lnTo>
                    <a:pt x="8" y="6"/>
                  </a:lnTo>
                  <a:lnTo>
                    <a:pt x="9" y="6"/>
                  </a:lnTo>
                  <a:lnTo>
                    <a:pt x="9" y="7"/>
                  </a:lnTo>
                  <a:lnTo>
                    <a:pt x="9" y="8"/>
                  </a:lnTo>
                  <a:lnTo>
                    <a:pt x="10" y="8"/>
                  </a:lnTo>
                  <a:lnTo>
                    <a:pt x="10" y="9"/>
                  </a:lnTo>
                  <a:lnTo>
                    <a:pt x="11" y="10"/>
                  </a:lnTo>
                  <a:lnTo>
                    <a:pt x="11" y="11"/>
                  </a:lnTo>
                  <a:lnTo>
                    <a:pt x="11" y="12"/>
                  </a:lnTo>
                  <a:lnTo>
                    <a:pt x="12" y="13"/>
                  </a:lnTo>
                  <a:lnTo>
                    <a:pt x="13" y="12"/>
                  </a:lnTo>
                  <a:lnTo>
                    <a:pt x="13" y="14"/>
                  </a:lnTo>
                  <a:lnTo>
                    <a:pt x="13" y="15"/>
                  </a:lnTo>
                  <a:lnTo>
                    <a:pt x="14" y="15"/>
                  </a:lnTo>
                  <a:lnTo>
                    <a:pt x="14" y="16"/>
                  </a:lnTo>
                  <a:lnTo>
                    <a:pt x="14" y="18"/>
                  </a:lnTo>
                  <a:lnTo>
                    <a:pt x="15" y="18"/>
                  </a:lnTo>
                  <a:lnTo>
                    <a:pt x="15" y="19"/>
                  </a:lnTo>
                  <a:lnTo>
                    <a:pt x="15" y="20"/>
                  </a:lnTo>
                  <a:lnTo>
                    <a:pt x="16" y="20"/>
                  </a:lnTo>
                  <a:lnTo>
                    <a:pt x="16" y="19"/>
                  </a:lnTo>
                  <a:lnTo>
                    <a:pt x="17" y="20"/>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71" name="Freeform 137">
              <a:extLst>
                <a:ext uri="{FF2B5EF4-FFF2-40B4-BE49-F238E27FC236}">
                  <a16:creationId xmlns:a16="http://schemas.microsoft.com/office/drawing/2014/main" id="{A05F7C62-9A13-4CA5-9A48-C28BD9779E64}"/>
                </a:ext>
              </a:extLst>
            </p:cNvPr>
            <p:cNvSpPr>
              <a:spLocks/>
            </p:cNvSpPr>
            <p:nvPr/>
          </p:nvSpPr>
          <p:spPr bwMode="auto">
            <a:xfrm>
              <a:off x="2848465" y="320676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0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2147483646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5"/>
                  </a:moveTo>
                  <a:lnTo>
                    <a:pt x="1" y="213"/>
                  </a:lnTo>
                  <a:lnTo>
                    <a:pt x="1" y="210"/>
                  </a:lnTo>
                  <a:lnTo>
                    <a:pt x="1" y="206"/>
                  </a:lnTo>
                  <a:lnTo>
                    <a:pt x="2" y="201"/>
                  </a:lnTo>
                  <a:lnTo>
                    <a:pt x="2" y="194"/>
                  </a:lnTo>
                  <a:lnTo>
                    <a:pt x="2" y="186"/>
                  </a:lnTo>
                  <a:lnTo>
                    <a:pt x="3" y="174"/>
                  </a:lnTo>
                  <a:lnTo>
                    <a:pt x="3" y="160"/>
                  </a:lnTo>
                  <a:lnTo>
                    <a:pt x="3" y="145"/>
                  </a:lnTo>
                  <a:lnTo>
                    <a:pt x="4" y="131"/>
                  </a:lnTo>
                  <a:lnTo>
                    <a:pt x="4" y="116"/>
                  </a:lnTo>
                  <a:lnTo>
                    <a:pt x="5" y="98"/>
                  </a:lnTo>
                  <a:lnTo>
                    <a:pt x="5" y="82"/>
                  </a:lnTo>
                  <a:lnTo>
                    <a:pt x="5" y="67"/>
                  </a:lnTo>
                  <a:lnTo>
                    <a:pt x="6" y="52"/>
                  </a:lnTo>
                  <a:lnTo>
                    <a:pt x="6" y="40"/>
                  </a:lnTo>
                  <a:lnTo>
                    <a:pt x="6" y="27"/>
                  </a:lnTo>
                  <a:lnTo>
                    <a:pt x="7" y="18"/>
                  </a:lnTo>
                  <a:lnTo>
                    <a:pt x="7" y="11"/>
                  </a:lnTo>
                  <a:lnTo>
                    <a:pt x="7" y="6"/>
                  </a:lnTo>
                  <a:lnTo>
                    <a:pt x="8" y="2"/>
                  </a:lnTo>
                  <a:lnTo>
                    <a:pt x="8" y="0"/>
                  </a:lnTo>
                  <a:lnTo>
                    <a:pt x="8" y="1"/>
                  </a:lnTo>
                  <a:lnTo>
                    <a:pt x="9" y="2"/>
                  </a:lnTo>
                  <a:lnTo>
                    <a:pt x="9" y="5"/>
                  </a:lnTo>
                  <a:lnTo>
                    <a:pt x="9" y="11"/>
                  </a:lnTo>
                  <a:lnTo>
                    <a:pt x="10" y="15"/>
                  </a:lnTo>
                  <a:lnTo>
                    <a:pt x="10" y="22"/>
                  </a:lnTo>
                  <a:lnTo>
                    <a:pt x="10" y="28"/>
                  </a:lnTo>
                  <a:lnTo>
                    <a:pt x="11" y="35"/>
                  </a:lnTo>
                  <a:lnTo>
                    <a:pt x="11" y="43"/>
                  </a:lnTo>
                  <a:lnTo>
                    <a:pt x="12" y="50"/>
                  </a:lnTo>
                  <a:lnTo>
                    <a:pt x="12" y="55"/>
                  </a:lnTo>
                  <a:lnTo>
                    <a:pt x="12" y="62"/>
                  </a:lnTo>
                  <a:lnTo>
                    <a:pt x="13" y="69"/>
                  </a:lnTo>
                  <a:lnTo>
                    <a:pt x="13" y="75"/>
                  </a:lnTo>
                  <a:lnTo>
                    <a:pt x="13" y="80"/>
                  </a:lnTo>
                  <a:lnTo>
                    <a:pt x="14" y="84"/>
                  </a:lnTo>
                  <a:lnTo>
                    <a:pt x="14" y="89"/>
                  </a:lnTo>
                  <a:lnTo>
                    <a:pt x="14" y="94"/>
                  </a:lnTo>
                  <a:lnTo>
                    <a:pt x="15" y="97"/>
                  </a:lnTo>
                  <a:lnTo>
                    <a:pt x="15" y="99"/>
                  </a:lnTo>
                  <a:lnTo>
                    <a:pt x="16" y="102"/>
                  </a:lnTo>
                  <a:lnTo>
                    <a:pt x="16" y="105"/>
                  </a:lnTo>
                  <a:lnTo>
                    <a:pt x="16" y="107"/>
                  </a:lnTo>
                  <a:lnTo>
                    <a:pt x="17" y="109"/>
                  </a:lnTo>
                  <a:lnTo>
                    <a:pt x="17" y="110"/>
                  </a:lnTo>
                  <a:lnTo>
                    <a:pt x="17" y="112"/>
                  </a:lnTo>
                  <a:lnTo>
                    <a:pt x="18" y="11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72" name="Freeform 138">
              <a:extLst>
                <a:ext uri="{FF2B5EF4-FFF2-40B4-BE49-F238E27FC236}">
                  <a16:creationId xmlns:a16="http://schemas.microsoft.com/office/drawing/2014/main" id="{54EA5C4E-D4EF-44EE-8B3C-3E3E48DB81AC}"/>
                </a:ext>
              </a:extLst>
            </p:cNvPr>
            <p:cNvSpPr>
              <a:spLocks/>
            </p:cNvSpPr>
            <p:nvPr/>
          </p:nvSpPr>
          <p:spPr bwMode="auto">
            <a:xfrm>
              <a:off x="2877035" y="3293145"/>
              <a:ext cx="26983" cy="21201"/>
            </a:xfrm>
            <a:custGeom>
              <a:avLst/>
              <a:gdLst>
                <a:gd name="T0" fmla="*/ 0 w 17"/>
                <a:gd name="T1" fmla="*/ 2147483646 h 27"/>
                <a:gd name="T2" fmla="*/ 0 w 17"/>
                <a:gd name="T3" fmla="*/ 2147483646 h 27"/>
                <a:gd name="T4" fmla="*/ 0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0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2"/>
                  </a:moveTo>
                  <a:lnTo>
                    <a:pt x="0" y="2"/>
                  </a:lnTo>
                  <a:lnTo>
                    <a:pt x="0" y="3"/>
                  </a:lnTo>
                  <a:lnTo>
                    <a:pt x="1" y="2"/>
                  </a:lnTo>
                  <a:lnTo>
                    <a:pt x="1" y="3"/>
                  </a:lnTo>
                  <a:lnTo>
                    <a:pt x="1" y="2"/>
                  </a:lnTo>
                  <a:lnTo>
                    <a:pt x="2" y="2"/>
                  </a:lnTo>
                  <a:lnTo>
                    <a:pt x="3" y="1"/>
                  </a:lnTo>
                  <a:lnTo>
                    <a:pt x="3" y="0"/>
                  </a:lnTo>
                  <a:lnTo>
                    <a:pt x="3" y="1"/>
                  </a:lnTo>
                  <a:lnTo>
                    <a:pt x="4" y="2"/>
                  </a:lnTo>
                  <a:lnTo>
                    <a:pt x="5" y="4"/>
                  </a:lnTo>
                  <a:lnTo>
                    <a:pt x="5" y="5"/>
                  </a:lnTo>
                  <a:lnTo>
                    <a:pt x="5" y="8"/>
                  </a:lnTo>
                  <a:lnTo>
                    <a:pt x="6" y="10"/>
                  </a:lnTo>
                  <a:lnTo>
                    <a:pt x="6" y="13"/>
                  </a:lnTo>
                  <a:lnTo>
                    <a:pt x="6" y="15"/>
                  </a:lnTo>
                  <a:lnTo>
                    <a:pt x="7" y="18"/>
                  </a:lnTo>
                  <a:lnTo>
                    <a:pt x="7" y="20"/>
                  </a:lnTo>
                  <a:lnTo>
                    <a:pt x="8" y="21"/>
                  </a:lnTo>
                  <a:lnTo>
                    <a:pt x="8" y="23"/>
                  </a:lnTo>
                  <a:lnTo>
                    <a:pt x="9" y="26"/>
                  </a:lnTo>
                  <a:lnTo>
                    <a:pt x="9" y="25"/>
                  </a:lnTo>
                  <a:lnTo>
                    <a:pt x="10" y="27"/>
                  </a:lnTo>
                  <a:lnTo>
                    <a:pt x="10" y="25"/>
                  </a:lnTo>
                  <a:lnTo>
                    <a:pt x="11" y="26"/>
                  </a:lnTo>
                  <a:lnTo>
                    <a:pt x="11" y="24"/>
                  </a:lnTo>
                  <a:lnTo>
                    <a:pt x="12" y="23"/>
                  </a:lnTo>
                  <a:lnTo>
                    <a:pt x="12" y="22"/>
                  </a:lnTo>
                  <a:lnTo>
                    <a:pt x="13" y="23"/>
                  </a:lnTo>
                  <a:lnTo>
                    <a:pt x="13" y="22"/>
                  </a:lnTo>
                  <a:lnTo>
                    <a:pt x="13" y="20"/>
                  </a:lnTo>
                  <a:lnTo>
                    <a:pt x="14" y="20"/>
                  </a:lnTo>
                  <a:lnTo>
                    <a:pt x="15" y="22"/>
                  </a:lnTo>
                  <a:lnTo>
                    <a:pt x="15" y="19"/>
                  </a:lnTo>
                  <a:lnTo>
                    <a:pt x="15" y="21"/>
                  </a:lnTo>
                  <a:lnTo>
                    <a:pt x="16" y="20"/>
                  </a:lnTo>
                  <a:lnTo>
                    <a:pt x="16" y="21"/>
                  </a:lnTo>
                  <a:lnTo>
                    <a:pt x="17" y="22"/>
                  </a:lnTo>
                  <a:lnTo>
                    <a:pt x="17"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73" name="Freeform 139">
              <a:extLst>
                <a:ext uri="{FF2B5EF4-FFF2-40B4-BE49-F238E27FC236}">
                  <a16:creationId xmlns:a16="http://schemas.microsoft.com/office/drawing/2014/main" id="{2E634698-EE8D-4820-95FE-F99A5A0374DB}"/>
                </a:ext>
              </a:extLst>
            </p:cNvPr>
            <p:cNvSpPr>
              <a:spLocks/>
            </p:cNvSpPr>
            <p:nvPr/>
          </p:nvSpPr>
          <p:spPr bwMode="auto">
            <a:xfrm>
              <a:off x="2904018" y="3312775"/>
              <a:ext cx="28569" cy="40832"/>
            </a:xfrm>
            <a:custGeom>
              <a:avLst/>
              <a:gdLst>
                <a:gd name="T0" fmla="*/ 0 w 18"/>
                <a:gd name="T1" fmla="*/ 0 h 52"/>
                <a:gd name="T2" fmla="*/ 2147483646 w 18"/>
                <a:gd name="T3" fmla="*/ 0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0"/>
                  </a:lnTo>
                  <a:lnTo>
                    <a:pt x="1" y="2"/>
                  </a:lnTo>
                  <a:lnTo>
                    <a:pt x="1" y="3"/>
                  </a:lnTo>
                  <a:lnTo>
                    <a:pt x="2" y="5"/>
                  </a:lnTo>
                  <a:lnTo>
                    <a:pt x="2" y="8"/>
                  </a:lnTo>
                  <a:lnTo>
                    <a:pt x="2" y="7"/>
                  </a:lnTo>
                  <a:lnTo>
                    <a:pt x="3" y="10"/>
                  </a:lnTo>
                  <a:lnTo>
                    <a:pt x="3" y="13"/>
                  </a:lnTo>
                  <a:lnTo>
                    <a:pt x="4" y="16"/>
                  </a:lnTo>
                  <a:lnTo>
                    <a:pt x="4" y="17"/>
                  </a:lnTo>
                  <a:lnTo>
                    <a:pt x="4" y="18"/>
                  </a:lnTo>
                  <a:lnTo>
                    <a:pt x="4" y="21"/>
                  </a:lnTo>
                  <a:lnTo>
                    <a:pt x="5" y="21"/>
                  </a:lnTo>
                  <a:lnTo>
                    <a:pt x="5" y="24"/>
                  </a:lnTo>
                  <a:lnTo>
                    <a:pt x="6" y="25"/>
                  </a:lnTo>
                  <a:lnTo>
                    <a:pt x="6" y="28"/>
                  </a:lnTo>
                  <a:lnTo>
                    <a:pt x="6" y="29"/>
                  </a:lnTo>
                  <a:lnTo>
                    <a:pt x="7" y="31"/>
                  </a:lnTo>
                  <a:lnTo>
                    <a:pt x="7" y="32"/>
                  </a:lnTo>
                  <a:lnTo>
                    <a:pt x="7" y="33"/>
                  </a:lnTo>
                  <a:lnTo>
                    <a:pt x="8" y="34"/>
                  </a:lnTo>
                  <a:lnTo>
                    <a:pt x="8" y="36"/>
                  </a:lnTo>
                  <a:lnTo>
                    <a:pt x="9" y="38"/>
                  </a:lnTo>
                  <a:lnTo>
                    <a:pt x="9" y="39"/>
                  </a:lnTo>
                  <a:lnTo>
                    <a:pt x="10" y="41"/>
                  </a:lnTo>
                  <a:lnTo>
                    <a:pt x="10" y="42"/>
                  </a:lnTo>
                  <a:lnTo>
                    <a:pt x="11" y="42"/>
                  </a:lnTo>
                  <a:lnTo>
                    <a:pt x="11" y="43"/>
                  </a:lnTo>
                  <a:lnTo>
                    <a:pt x="11" y="45"/>
                  </a:lnTo>
                  <a:lnTo>
                    <a:pt x="12" y="44"/>
                  </a:lnTo>
                  <a:lnTo>
                    <a:pt x="12" y="46"/>
                  </a:lnTo>
                  <a:lnTo>
                    <a:pt x="13" y="47"/>
                  </a:lnTo>
                  <a:lnTo>
                    <a:pt x="13" y="48"/>
                  </a:lnTo>
                  <a:lnTo>
                    <a:pt x="13" y="49"/>
                  </a:lnTo>
                  <a:lnTo>
                    <a:pt x="14" y="48"/>
                  </a:lnTo>
                  <a:lnTo>
                    <a:pt x="14" y="49"/>
                  </a:lnTo>
                  <a:lnTo>
                    <a:pt x="15" y="49"/>
                  </a:lnTo>
                  <a:lnTo>
                    <a:pt x="15" y="50"/>
                  </a:lnTo>
                  <a:lnTo>
                    <a:pt x="16" y="50"/>
                  </a:lnTo>
                  <a:lnTo>
                    <a:pt x="16" y="51"/>
                  </a:lnTo>
                  <a:lnTo>
                    <a:pt x="16" y="50"/>
                  </a:lnTo>
                  <a:lnTo>
                    <a:pt x="17" y="50"/>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74" name="Freeform 140">
              <a:extLst>
                <a:ext uri="{FF2B5EF4-FFF2-40B4-BE49-F238E27FC236}">
                  <a16:creationId xmlns:a16="http://schemas.microsoft.com/office/drawing/2014/main" id="{57F3CB82-8CAA-421E-976E-38362245335F}"/>
                </a:ext>
              </a:extLst>
            </p:cNvPr>
            <p:cNvSpPr>
              <a:spLocks/>
            </p:cNvSpPr>
            <p:nvPr/>
          </p:nvSpPr>
          <p:spPr bwMode="auto">
            <a:xfrm>
              <a:off x="2932587" y="3353606"/>
              <a:ext cx="26983" cy="14134"/>
            </a:xfrm>
            <a:custGeom>
              <a:avLst/>
              <a:gdLst>
                <a:gd name="T0" fmla="*/ 0 w 17"/>
                <a:gd name="T1" fmla="*/ 0 h 18"/>
                <a:gd name="T2" fmla="*/ 0 w 17"/>
                <a:gd name="T3" fmla="*/ 2147483646 h 18"/>
                <a:gd name="T4" fmla="*/ 0 w 17"/>
                <a:gd name="T5" fmla="*/ 2147483646 h 18"/>
                <a:gd name="T6" fmla="*/ 2147483646 w 17"/>
                <a:gd name="T7" fmla="*/ 2147483646 h 18"/>
                <a:gd name="T8" fmla="*/ 2147483646 w 17"/>
                <a:gd name="T9" fmla="*/ 2147483646 h 18"/>
                <a:gd name="T10" fmla="*/ 2147483646 w 17"/>
                <a:gd name="T11" fmla="*/ 2147483646 h 18"/>
                <a:gd name="T12" fmla="*/ 2147483646 w 17"/>
                <a:gd name="T13" fmla="*/ 2147483646 h 18"/>
                <a:gd name="T14" fmla="*/ 2147483646 w 17"/>
                <a:gd name="T15" fmla="*/ 2147483646 h 18"/>
                <a:gd name="T16" fmla="*/ 2147483646 w 17"/>
                <a:gd name="T17" fmla="*/ 2147483646 h 18"/>
                <a:gd name="T18" fmla="*/ 2147483646 w 17"/>
                <a:gd name="T19" fmla="*/ 2147483646 h 18"/>
                <a:gd name="T20" fmla="*/ 2147483646 w 17"/>
                <a:gd name="T21" fmla="*/ 2147483646 h 18"/>
                <a:gd name="T22" fmla="*/ 2147483646 w 17"/>
                <a:gd name="T23" fmla="*/ 2147483646 h 18"/>
                <a:gd name="T24" fmla="*/ 2147483646 w 17"/>
                <a:gd name="T25" fmla="*/ 2147483646 h 18"/>
                <a:gd name="T26" fmla="*/ 2147483646 w 17"/>
                <a:gd name="T27" fmla="*/ 2147483646 h 18"/>
                <a:gd name="T28" fmla="*/ 2147483646 w 17"/>
                <a:gd name="T29" fmla="*/ 2147483646 h 18"/>
                <a:gd name="T30" fmla="*/ 2147483646 w 17"/>
                <a:gd name="T31" fmla="*/ 2147483646 h 18"/>
                <a:gd name="T32" fmla="*/ 2147483646 w 17"/>
                <a:gd name="T33" fmla="*/ 2147483646 h 18"/>
                <a:gd name="T34" fmla="*/ 2147483646 w 17"/>
                <a:gd name="T35" fmla="*/ 2147483646 h 18"/>
                <a:gd name="T36" fmla="*/ 2147483646 w 17"/>
                <a:gd name="T37" fmla="*/ 2147483646 h 18"/>
                <a:gd name="T38" fmla="*/ 2147483646 w 17"/>
                <a:gd name="T39" fmla="*/ 2147483646 h 18"/>
                <a:gd name="T40" fmla="*/ 2147483646 w 17"/>
                <a:gd name="T41" fmla="*/ 2147483646 h 18"/>
                <a:gd name="T42" fmla="*/ 2147483646 w 17"/>
                <a:gd name="T43" fmla="*/ 2147483646 h 18"/>
                <a:gd name="T44" fmla="*/ 2147483646 w 17"/>
                <a:gd name="T45" fmla="*/ 2147483646 h 18"/>
                <a:gd name="T46" fmla="*/ 2147483646 w 17"/>
                <a:gd name="T47" fmla="*/ 2147483646 h 18"/>
                <a:gd name="T48" fmla="*/ 2147483646 w 17"/>
                <a:gd name="T49" fmla="*/ 2147483646 h 18"/>
                <a:gd name="T50" fmla="*/ 2147483646 w 17"/>
                <a:gd name="T51" fmla="*/ 2147483646 h 18"/>
                <a:gd name="T52" fmla="*/ 2147483646 w 17"/>
                <a:gd name="T53" fmla="*/ 2147483646 h 18"/>
                <a:gd name="T54" fmla="*/ 2147483646 w 17"/>
                <a:gd name="T55" fmla="*/ 2147483646 h 18"/>
                <a:gd name="T56" fmla="*/ 2147483646 w 17"/>
                <a:gd name="T57" fmla="*/ 2147483646 h 18"/>
                <a:gd name="T58" fmla="*/ 2147483646 w 17"/>
                <a:gd name="T59" fmla="*/ 2147483646 h 18"/>
                <a:gd name="T60" fmla="*/ 2147483646 w 17"/>
                <a:gd name="T61" fmla="*/ 2147483646 h 18"/>
                <a:gd name="T62" fmla="*/ 2147483646 w 17"/>
                <a:gd name="T63" fmla="*/ 2147483646 h 18"/>
                <a:gd name="T64" fmla="*/ 2147483646 w 17"/>
                <a:gd name="T65" fmla="*/ 2147483646 h 18"/>
                <a:gd name="T66" fmla="*/ 2147483646 w 17"/>
                <a:gd name="T67" fmla="*/ 2147483646 h 18"/>
                <a:gd name="T68" fmla="*/ 2147483646 w 17"/>
                <a:gd name="T69" fmla="*/ 2147483646 h 18"/>
                <a:gd name="T70" fmla="*/ 2147483646 w 17"/>
                <a:gd name="T71" fmla="*/ 2147483646 h 18"/>
                <a:gd name="T72" fmla="*/ 2147483646 w 17"/>
                <a:gd name="T73" fmla="*/ 2147483646 h 18"/>
                <a:gd name="T74" fmla="*/ 2147483646 w 17"/>
                <a:gd name="T75" fmla="*/ 2147483646 h 18"/>
                <a:gd name="T76" fmla="*/ 2147483646 w 17"/>
                <a:gd name="T77" fmla="*/ 2147483646 h 18"/>
                <a:gd name="T78" fmla="*/ 2147483646 w 17"/>
                <a:gd name="T79" fmla="*/ 2147483646 h 18"/>
                <a:gd name="T80" fmla="*/ 2147483646 w 17"/>
                <a:gd name="T81" fmla="*/ 2147483646 h 18"/>
                <a:gd name="T82" fmla="*/ 2147483646 w 17"/>
                <a:gd name="T83" fmla="*/ 2147483646 h 18"/>
                <a:gd name="T84" fmla="*/ 2147483646 w 17"/>
                <a:gd name="T85" fmla="*/ 2147483646 h 18"/>
                <a:gd name="T86" fmla="*/ 2147483646 w 17"/>
                <a:gd name="T87" fmla="*/ 2147483646 h 18"/>
                <a:gd name="T88" fmla="*/ 2147483646 w 17"/>
                <a:gd name="T89" fmla="*/ 2147483646 h 18"/>
                <a:gd name="T90" fmla="*/ 2147483646 w 17"/>
                <a:gd name="T91" fmla="*/ 2147483646 h 18"/>
                <a:gd name="T92" fmla="*/ 2147483646 w 17"/>
                <a:gd name="T93" fmla="*/ 2147483646 h 18"/>
                <a:gd name="T94" fmla="*/ 2147483646 w 17"/>
                <a:gd name="T95" fmla="*/ 2147483646 h 18"/>
                <a:gd name="T96" fmla="*/ 2147483646 w 17"/>
                <a:gd name="T97" fmla="*/ 2147483646 h 18"/>
                <a:gd name="T98" fmla="*/ 2147483646 w 17"/>
                <a:gd name="T99" fmla="*/ 2147483646 h 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
                  <a:moveTo>
                    <a:pt x="0" y="0"/>
                  </a:moveTo>
                  <a:lnTo>
                    <a:pt x="0" y="1"/>
                  </a:lnTo>
                  <a:lnTo>
                    <a:pt x="1" y="1"/>
                  </a:lnTo>
                  <a:lnTo>
                    <a:pt x="1" y="2"/>
                  </a:lnTo>
                  <a:lnTo>
                    <a:pt x="2" y="1"/>
                  </a:lnTo>
                  <a:lnTo>
                    <a:pt x="3" y="2"/>
                  </a:lnTo>
                  <a:lnTo>
                    <a:pt x="3" y="1"/>
                  </a:lnTo>
                  <a:lnTo>
                    <a:pt x="4" y="2"/>
                  </a:lnTo>
                  <a:lnTo>
                    <a:pt x="4" y="1"/>
                  </a:lnTo>
                  <a:lnTo>
                    <a:pt x="4" y="2"/>
                  </a:lnTo>
                  <a:lnTo>
                    <a:pt x="5" y="2"/>
                  </a:lnTo>
                  <a:lnTo>
                    <a:pt x="6" y="3"/>
                  </a:lnTo>
                  <a:lnTo>
                    <a:pt x="7" y="3"/>
                  </a:lnTo>
                  <a:lnTo>
                    <a:pt x="8" y="2"/>
                  </a:lnTo>
                  <a:lnTo>
                    <a:pt x="8" y="3"/>
                  </a:lnTo>
                  <a:lnTo>
                    <a:pt x="9" y="5"/>
                  </a:lnTo>
                  <a:lnTo>
                    <a:pt x="9" y="4"/>
                  </a:lnTo>
                  <a:lnTo>
                    <a:pt x="10" y="4"/>
                  </a:lnTo>
                  <a:lnTo>
                    <a:pt x="10" y="5"/>
                  </a:lnTo>
                  <a:lnTo>
                    <a:pt x="11" y="6"/>
                  </a:lnTo>
                  <a:lnTo>
                    <a:pt x="11" y="5"/>
                  </a:lnTo>
                  <a:lnTo>
                    <a:pt x="12" y="6"/>
                  </a:lnTo>
                  <a:lnTo>
                    <a:pt x="12" y="8"/>
                  </a:lnTo>
                  <a:lnTo>
                    <a:pt x="13" y="7"/>
                  </a:lnTo>
                  <a:lnTo>
                    <a:pt x="13" y="9"/>
                  </a:lnTo>
                  <a:lnTo>
                    <a:pt x="13" y="10"/>
                  </a:lnTo>
                  <a:lnTo>
                    <a:pt x="14" y="10"/>
                  </a:lnTo>
                  <a:lnTo>
                    <a:pt x="14" y="11"/>
                  </a:lnTo>
                  <a:lnTo>
                    <a:pt x="15" y="13"/>
                  </a:lnTo>
                  <a:lnTo>
                    <a:pt x="16" y="14"/>
                  </a:lnTo>
                  <a:lnTo>
                    <a:pt x="16" y="15"/>
                  </a:lnTo>
                  <a:lnTo>
                    <a:pt x="17" y="15"/>
                  </a:lnTo>
                  <a:lnTo>
                    <a:pt x="17" y="17"/>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75" name="Freeform 141">
              <a:extLst>
                <a:ext uri="{FF2B5EF4-FFF2-40B4-BE49-F238E27FC236}">
                  <a16:creationId xmlns:a16="http://schemas.microsoft.com/office/drawing/2014/main" id="{BC34C12A-575F-4CF3-86BD-53E01B9008D3}"/>
                </a:ext>
              </a:extLst>
            </p:cNvPr>
            <p:cNvSpPr>
              <a:spLocks/>
            </p:cNvSpPr>
            <p:nvPr/>
          </p:nvSpPr>
          <p:spPr bwMode="auto">
            <a:xfrm>
              <a:off x="2959569" y="320205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2147483646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0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1"/>
                  </a:moveTo>
                  <a:lnTo>
                    <a:pt x="1" y="211"/>
                  </a:lnTo>
                  <a:lnTo>
                    <a:pt x="1" y="212"/>
                  </a:lnTo>
                  <a:lnTo>
                    <a:pt x="1" y="213"/>
                  </a:lnTo>
                  <a:lnTo>
                    <a:pt x="2" y="213"/>
                  </a:lnTo>
                  <a:lnTo>
                    <a:pt x="2" y="214"/>
                  </a:lnTo>
                  <a:lnTo>
                    <a:pt x="3" y="215"/>
                  </a:lnTo>
                  <a:lnTo>
                    <a:pt x="3" y="214"/>
                  </a:lnTo>
                  <a:lnTo>
                    <a:pt x="3" y="215"/>
                  </a:lnTo>
                  <a:lnTo>
                    <a:pt x="4" y="213"/>
                  </a:lnTo>
                  <a:lnTo>
                    <a:pt x="4" y="212"/>
                  </a:lnTo>
                  <a:lnTo>
                    <a:pt x="5" y="210"/>
                  </a:lnTo>
                  <a:lnTo>
                    <a:pt x="5" y="207"/>
                  </a:lnTo>
                  <a:lnTo>
                    <a:pt x="5" y="202"/>
                  </a:lnTo>
                  <a:lnTo>
                    <a:pt x="6" y="198"/>
                  </a:lnTo>
                  <a:lnTo>
                    <a:pt x="6" y="188"/>
                  </a:lnTo>
                  <a:lnTo>
                    <a:pt x="6" y="180"/>
                  </a:lnTo>
                  <a:lnTo>
                    <a:pt x="7" y="167"/>
                  </a:lnTo>
                  <a:lnTo>
                    <a:pt x="7" y="153"/>
                  </a:lnTo>
                  <a:lnTo>
                    <a:pt x="7" y="138"/>
                  </a:lnTo>
                  <a:lnTo>
                    <a:pt x="8" y="122"/>
                  </a:lnTo>
                  <a:lnTo>
                    <a:pt x="8" y="107"/>
                  </a:lnTo>
                  <a:lnTo>
                    <a:pt x="8" y="91"/>
                  </a:lnTo>
                  <a:lnTo>
                    <a:pt x="9" y="74"/>
                  </a:lnTo>
                  <a:lnTo>
                    <a:pt x="9" y="59"/>
                  </a:lnTo>
                  <a:lnTo>
                    <a:pt x="10" y="47"/>
                  </a:lnTo>
                  <a:lnTo>
                    <a:pt x="10" y="33"/>
                  </a:lnTo>
                  <a:lnTo>
                    <a:pt x="10" y="23"/>
                  </a:lnTo>
                  <a:lnTo>
                    <a:pt x="11" y="15"/>
                  </a:lnTo>
                  <a:lnTo>
                    <a:pt x="11" y="9"/>
                  </a:lnTo>
                  <a:lnTo>
                    <a:pt x="11" y="5"/>
                  </a:lnTo>
                  <a:lnTo>
                    <a:pt x="12" y="2"/>
                  </a:lnTo>
                  <a:lnTo>
                    <a:pt x="12" y="0"/>
                  </a:lnTo>
                  <a:lnTo>
                    <a:pt x="12" y="3"/>
                  </a:lnTo>
                  <a:lnTo>
                    <a:pt x="13" y="6"/>
                  </a:lnTo>
                  <a:lnTo>
                    <a:pt x="13" y="9"/>
                  </a:lnTo>
                  <a:lnTo>
                    <a:pt x="13" y="13"/>
                  </a:lnTo>
                  <a:lnTo>
                    <a:pt x="14" y="17"/>
                  </a:lnTo>
                  <a:lnTo>
                    <a:pt x="14" y="24"/>
                  </a:lnTo>
                  <a:lnTo>
                    <a:pt x="15" y="30"/>
                  </a:lnTo>
                  <a:lnTo>
                    <a:pt x="15" y="36"/>
                  </a:lnTo>
                  <a:lnTo>
                    <a:pt x="15" y="43"/>
                  </a:lnTo>
                  <a:lnTo>
                    <a:pt x="16" y="50"/>
                  </a:lnTo>
                  <a:lnTo>
                    <a:pt x="16" y="57"/>
                  </a:lnTo>
                  <a:lnTo>
                    <a:pt x="16" y="63"/>
                  </a:lnTo>
                  <a:lnTo>
                    <a:pt x="17" y="68"/>
                  </a:lnTo>
                  <a:lnTo>
                    <a:pt x="17" y="73"/>
                  </a:lnTo>
                  <a:lnTo>
                    <a:pt x="17" y="79"/>
                  </a:lnTo>
                  <a:lnTo>
                    <a:pt x="18" y="8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76" name="Freeform 142">
              <a:extLst>
                <a:ext uri="{FF2B5EF4-FFF2-40B4-BE49-F238E27FC236}">
                  <a16:creationId xmlns:a16="http://schemas.microsoft.com/office/drawing/2014/main" id="{7A2F0D23-9E60-4134-B2B6-A7800D4FAB50}"/>
                </a:ext>
              </a:extLst>
            </p:cNvPr>
            <p:cNvSpPr>
              <a:spLocks/>
            </p:cNvSpPr>
            <p:nvPr/>
          </p:nvSpPr>
          <p:spPr bwMode="auto">
            <a:xfrm>
              <a:off x="2988138" y="3268017"/>
              <a:ext cx="26983" cy="40046"/>
            </a:xfrm>
            <a:custGeom>
              <a:avLst/>
              <a:gdLst>
                <a:gd name="T0" fmla="*/ 0 w 17"/>
                <a:gd name="T1" fmla="*/ 0 h 51"/>
                <a:gd name="T2" fmla="*/ 0 w 17"/>
                <a:gd name="T3" fmla="*/ 2147483646 h 51"/>
                <a:gd name="T4" fmla="*/ 2147483646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3"/>
                  </a:lnTo>
                  <a:lnTo>
                    <a:pt x="1" y="6"/>
                  </a:lnTo>
                  <a:lnTo>
                    <a:pt x="1" y="9"/>
                  </a:lnTo>
                  <a:lnTo>
                    <a:pt x="1" y="12"/>
                  </a:lnTo>
                  <a:lnTo>
                    <a:pt x="2" y="14"/>
                  </a:lnTo>
                  <a:lnTo>
                    <a:pt x="2" y="16"/>
                  </a:lnTo>
                  <a:lnTo>
                    <a:pt x="2" y="18"/>
                  </a:lnTo>
                  <a:lnTo>
                    <a:pt x="3" y="19"/>
                  </a:lnTo>
                  <a:lnTo>
                    <a:pt x="3" y="20"/>
                  </a:lnTo>
                  <a:lnTo>
                    <a:pt x="4" y="21"/>
                  </a:lnTo>
                  <a:lnTo>
                    <a:pt x="4" y="22"/>
                  </a:lnTo>
                  <a:lnTo>
                    <a:pt x="4" y="21"/>
                  </a:lnTo>
                  <a:lnTo>
                    <a:pt x="5" y="20"/>
                  </a:lnTo>
                  <a:lnTo>
                    <a:pt x="5" y="21"/>
                  </a:lnTo>
                  <a:lnTo>
                    <a:pt x="6" y="19"/>
                  </a:lnTo>
                  <a:lnTo>
                    <a:pt x="7" y="19"/>
                  </a:lnTo>
                  <a:lnTo>
                    <a:pt x="7" y="18"/>
                  </a:lnTo>
                  <a:lnTo>
                    <a:pt x="7" y="20"/>
                  </a:lnTo>
                  <a:lnTo>
                    <a:pt x="8" y="20"/>
                  </a:lnTo>
                  <a:lnTo>
                    <a:pt x="8" y="21"/>
                  </a:lnTo>
                  <a:lnTo>
                    <a:pt x="8" y="23"/>
                  </a:lnTo>
                  <a:lnTo>
                    <a:pt x="9" y="25"/>
                  </a:lnTo>
                  <a:lnTo>
                    <a:pt x="9" y="27"/>
                  </a:lnTo>
                  <a:lnTo>
                    <a:pt x="10" y="31"/>
                  </a:lnTo>
                  <a:lnTo>
                    <a:pt x="10" y="34"/>
                  </a:lnTo>
                  <a:lnTo>
                    <a:pt x="10" y="37"/>
                  </a:lnTo>
                  <a:lnTo>
                    <a:pt x="11" y="39"/>
                  </a:lnTo>
                  <a:lnTo>
                    <a:pt x="11" y="42"/>
                  </a:lnTo>
                  <a:lnTo>
                    <a:pt x="11" y="44"/>
                  </a:lnTo>
                  <a:lnTo>
                    <a:pt x="12" y="46"/>
                  </a:lnTo>
                  <a:lnTo>
                    <a:pt x="12" y="48"/>
                  </a:lnTo>
                  <a:lnTo>
                    <a:pt x="12" y="49"/>
                  </a:lnTo>
                  <a:lnTo>
                    <a:pt x="13" y="49"/>
                  </a:lnTo>
                  <a:lnTo>
                    <a:pt x="13" y="50"/>
                  </a:lnTo>
                  <a:lnTo>
                    <a:pt x="14" y="51"/>
                  </a:lnTo>
                  <a:lnTo>
                    <a:pt x="14" y="50"/>
                  </a:lnTo>
                  <a:lnTo>
                    <a:pt x="15" y="50"/>
                  </a:lnTo>
                  <a:lnTo>
                    <a:pt x="15" y="49"/>
                  </a:lnTo>
                  <a:lnTo>
                    <a:pt x="15" y="48"/>
                  </a:lnTo>
                  <a:lnTo>
                    <a:pt x="16" y="47"/>
                  </a:lnTo>
                  <a:lnTo>
                    <a:pt x="16" y="46"/>
                  </a:lnTo>
                  <a:lnTo>
                    <a:pt x="17" y="45"/>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77" name="Freeform 143">
              <a:extLst>
                <a:ext uri="{FF2B5EF4-FFF2-40B4-BE49-F238E27FC236}">
                  <a16:creationId xmlns:a16="http://schemas.microsoft.com/office/drawing/2014/main" id="{C0BD9C89-93CB-4446-9767-84CF49974EA1}"/>
                </a:ext>
              </a:extLst>
            </p:cNvPr>
            <p:cNvSpPr>
              <a:spLocks/>
            </p:cNvSpPr>
            <p:nvPr/>
          </p:nvSpPr>
          <p:spPr bwMode="auto">
            <a:xfrm>
              <a:off x="3015121" y="3300996"/>
              <a:ext cx="28569" cy="43973"/>
            </a:xfrm>
            <a:custGeom>
              <a:avLst/>
              <a:gdLst>
                <a:gd name="T0" fmla="*/ 0 w 18"/>
                <a:gd name="T1" fmla="*/ 2147483646 h 56"/>
                <a:gd name="T2" fmla="*/ 2147483646 w 18"/>
                <a:gd name="T3" fmla="*/ 2147483646 h 56"/>
                <a:gd name="T4" fmla="*/ 2147483646 w 18"/>
                <a:gd name="T5" fmla="*/ 0 h 56"/>
                <a:gd name="T6" fmla="*/ 2147483646 w 18"/>
                <a:gd name="T7" fmla="*/ 2147483646 h 56"/>
                <a:gd name="T8" fmla="*/ 2147483646 w 18"/>
                <a:gd name="T9" fmla="*/ 2147483646 h 56"/>
                <a:gd name="T10" fmla="*/ 2147483646 w 18"/>
                <a:gd name="T11" fmla="*/ 2147483646 h 56"/>
                <a:gd name="T12" fmla="*/ 2147483646 w 18"/>
                <a:gd name="T13" fmla="*/ 2147483646 h 56"/>
                <a:gd name="T14" fmla="*/ 2147483646 w 18"/>
                <a:gd name="T15" fmla="*/ 2147483646 h 56"/>
                <a:gd name="T16" fmla="*/ 2147483646 w 18"/>
                <a:gd name="T17" fmla="*/ 2147483646 h 56"/>
                <a:gd name="T18" fmla="*/ 2147483646 w 18"/>
                <a:gd name="T19" fmla="*/ 2147483646 h 56"/>
                <a:gd name="T20" fmla="*/ 2147483646 w 18"/>
                <a:gd name="T21" fmla="*/ 2147483646 h 56"/>
                <a:gd name="T22" fmla="*/ 2147483646 w 18"/>
                <a:gd name="T23" fmla="*/ 2147483646 h 56"/>
                <a:gd name="T24" fmla="*/ 2147483646 w 18"/>
                <a:gd name="T25" fmla="*/ 2147483646 h 56"/>
                <a:gd name="T26" fmla="*/ 2147483646 w 18"/>
                <a:gd name="T27" fmla="*/ 2147483646 h 56"/>
                <a:gd name="T28" fmla="*/ 2147483646 w 18"/>
                <a:gd name="T29" fmla="*/ 2147483646 h 56"/>
                <a:gd name="T30" fmla="*/ 2147483646 w 18"/>
                <a:gd name="T31" fmla="*/ 2147483646 h 56"/>
                <a:gd name="T32" fmla="*/ 2147483646 w 18"/>
                <a:gd name="T33" fmla="*/ 2147483646 h 56"/>
                <a:gd name="T34" fmla="*/ 2147483646 w 18"/>
                <a:gd name="T35" fmla="*/ 2147483646 h 56"/>
                <a:gd name="T36" fmla="*/ 2147483646 w 18"/>
                <a:gd name="T37" fmla="*/ 2147483646 h 56"/>
                <a:gd name="T38" fmla="*/ 2147483646 w 18"/>
                <a:gd name="T39" fmla="*/ 2147483646 h 56"/>
                <a:gd name="T40" fmla="*/ 2147483646 w 18"/>
                <a:gd name="T41" fmla="*/ 2147483646 h 56"/>
                <a:gd name="T42" fmla="*/ 2147483646 w 18"/>
                <a:gd name="T43" fmla="*/ 2147483646 h 56"/>
                <a:gd name="T44" fmla="*/ 2147483646 w 18"/>
                <a:gd name="T45" fmla="*/ 2147483646 h 56"/>
                <a:gd name="T46" fmla="*/ 2147483646 w 18"/>
                <a:gd name="T47" fmla="*/ 2147483646 h 56"/>
                <a:gd name="T48" fmla="*/ 2147483646 w 18"/>
                <a:gd name="T49" fmla="*/ 2147483646 h 56"/>
                <a:gd name="T50" fmla="*/ 2147483646 w 18"/>
                <a:gd name="T51" fmla="*/ 2147483646 h 56"/>
                <a:gd name="T52" fmla="*/ 2147483646 w 18"/>
                <a:gd name="T53" fmla="*/ 2147483646 h 56"/>
                <a:gd name="T54" fmla="*/ 2147483646 w 18"/>
                <a:gd name="T55" fmla="*/ 2147483646 h 56"/>
                <a:gd name="T56" fmla="*/ 2147483646 w 18"/>
                <a:gd name="T57" fmla="*/ 2147483646 h 56"/>
                <a:gd name="T58" fmla="*/ 2147483646 w 18"/>
                <a:gd name="T59" fmla="*/ 2147483646 h 56"/>
                <a:gd name="T60" fmla="*/ 2147483646 w 18"/>
                <a:gd name="T61" fmla="*/ 2147483646 h 56"/>
                <a:gd name="T62" fmla="*/ 2147483646 w 18"/>
                <a:gd name="T63" fmla="*/ 2147483646 h 56"/>
                <a:gd name="T64" fmla="*/ 2147483646 w 18"/>
                <a:gd name="T65" fmla="*/ 2147483646 h 56"/>
                <a:gd name="T66" fmla="*/ 2147483646 w 18"/>
                <a:gd name="T67" fmla="*/ 2147483646 h 56"/>
                <a:gd name="T68" fmla="*/ 2147483646 w 18"/>
                <a:gd name="T69" fmla="*/ 2147483646 h 56"/>
                <a:gd name="T70" fmla="*/ 2147483646 w 18"/>
                <a:gd name="T71" fmla="*/ 2147483646 h 56"/>
                <a:gd name="T72" fmla="*/ 2147483646 w 18"/>
                <a:gd name="T73" fmla="*/ 2147483646 h 56"/>
                <a:gd name="T74" fmla="*/ 2147483646 w 18"/>
                <a:gd name="T75" fmla="*/ 2147483646 h 56"/>
                <a:gd name="T76" fmla="*/ 2147483646 w 18"/>
                <a:gd name="T77" fmla="*/ 2147483646 h 56"/>
                <a:gd name="T78" fmla="*/ 2147483646 w 18"/>
                <a:gd name="T79" fmla="*/ 2147483646 h 56"/>
                <a:gd name="T80" fmla="*/ 2147483646 w 18"/>
                <a:gd name="T81" fmla="*/ 2147483646 h 56"/>
                <a:gd name="T82" fmla="*/ 2147483646 w 18"/>
                <a:gd name="T83" fmla="*/ 2147483646 h 56"/>
                <a:gd name="T84" fmla="*/ 2147483646 w 18"/>
                <a:gd name="T85" fmla="*/ 2147483646 h 56"/>
                <a:gd name="T86" fmla="*/ 2147483646 w 18"/>
                <a:gd name="T87" fmla="*/ 2147483646 h 56"/>
                <a:gd name="T88" fmla="*/ 2147483646 w 18"/>
                <a:gd name="T89" fmla="*/ 2147483646 h 56"/>
                <a:gd name="T90" fmla="*/ 2147483646 w 18"/>
                <a:gd name="T91" fmla="*/ 2147483646 h 56"/>
                <a:gd name="T92" fmla="*/ 2147483646 w 18"/>
                <a:gd name="T93" fmla="*/ 2147483646 h 56"/>
                <a:gd name="T94" fmla="*/ 2147483646 w 18"/>
                <a:gd name="T95" fmla="*/ 2147483646 h 56"/>
                <a:gd name="T96" fmla="*/ 2147483646 w 18"/>
                <a:gd name="T97" fmla="*/ 2147483646 h 56"/>
                <a:gd name="T98" fmla="*/ 2147483646 w 18"/>
                <a:gd name="T99" fmla="*/ 2147483646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6">
                  <a:moveTo>
                    <a:pt x="0" y="2"/>
                  </a:moveTo>
                  <a:lnTo>
                    <a:pt x="1" y="3"/>
                  </a:lnTo>
                  <a:lnTo>
                    <a:pt x="1" y="0"/>
                  </a:lnTo>
                  <a:lnTo>
                    <a:pt x="1" y="2"/>
                  </a:lnTo>
                  <a:lnTo>
                    <a:pt x="2" y="1"/>
                  </a:lnTo>
                  <a:lnTo>
                    <a:pt x="2" y="2"/>
                  </a:lnTo>
                  <a:lnTo>
                    <a:pt x="3" y="2"/>
                  </a:lnTo>
                  <a:lnTo>
                    <a:pt x="3" y="3"/>
                  </a:lnTo>
                  <a:lnTo>
                    <a:pt x="4" y="4"/>
                  </a:lnTo>
                  <a:lnTo>
                    <a:pt x="4" y="5"/>
                  </a:lnTo>
                  <a:lnTo>
                    <a:pt x="4" y="7"/>
                  </a:lnTo>
                  <a:lnTo>
                    <a:pt x="5" y="9"/>
                  </a:lnTo>
                  <a:lnTo>
                    <a:pt x="5" y="10"/>
                  </a:lnTo>
                  <a:lnTo>
                    <a:pt x="5" y="12"/>
                  </a:lnTo>
                  <a:lnTo>
                    <a:pt x="6" y="13"/>
                  </a:lnTo>
                  <a:lnTo>
                    <a:pt x="6" y="16"/>
                  </a:lnTo>
                  <a:lnTo>
                    <a:pt x="6" y="17"/>
                  </a:lnTo>
                  <a:lnTo>
                    <a:pt x="7" y="21"/>
                  </a:lnTo>
                  <a:lnTo>
                    <a:pt x="7" y="23"/>
                  </a:lnTo>
                  <a:lnTo>
                    <a:pt x="7" y="24"/>
                  </a:lnTo>
                  <a:lnTo>
                    <a:pt x="8" y="25"/>
                  </a:lnTo>
                  <a:lnTo>
                    <a:pt x="8" y="28"/>
                  </a:lnTo>
                  <a:lnTo>
                    <a:pt x="9" y="29"/>
                  </a:lnTo>
                  <a:lnTo>
                    <a:pt x="9" y="30"/>
                  </a:lnTo>
                  <a:lnTo>
                    <a:pt x="9" y="32"/>
                  </a:lnTo>
                  <a:lnTo>
                    <a:pt x="10" y="34"/>
                  </a:lnTo>
                  <a:lnTo>
                    <a:pt x="10" y="36"/>
                  </a:lnTo>
                  <a:lnTo>
                    <a:pt x="10" y="37"/>
                  </a:lnTo>
                  <a:lnTo>
                    <a:pt x="11" y="38"/>
                  </a:lnTo>
                  <a:lnTo>
                    <a:pt x="11" y="39"/>
                  </a:lnTo>
                  <a:lnTo>
                    <a:pt x="11" y="42"/>
                  </a:lnTo>
                  <a:lnTo>
                    <a:pt x="12" y="42"/>
                  </a:lnTo>
                  <a:lnTo>
                    <a:pt x="12" y="44"/>
                  </a:lnTo>
                  <a:lnTo>
                    <a:pt x="12" y="45"/>
                  </a:lnTo>
                  <a:lnTo>
                    <a:pt x="13" y="46"/>
                  </a:lnTo>
                  <a:lnTo>
                    <a:pt x="14" y="47"/>
                  </a:lnTo>
                  <a:lnTo>
                    <a:pt x="14" y="48"/>
                  </a:lnTo>
                  <a:lnTo>
                    <a:pt x="14" y="49"/>
                  </a:lnTo>
                  <a:lnTo>
                    <a:pt x="15" y="50"/>
                  </a:lnTo>
                  <a:lnTo>
                    <a:pt x="15" y="52"/>
                  </a:lnTo>
                  <a:lnTo>
                    <a:pt x="16" y="52"/>
                  </a:lnTo>
                  <a:lnTo>
                    <a:pt x="16" y="53"/>
                  </a:lnTo>
                  <a:lnTo>
                    <a:pt x="16" y="54"/>
                  </a:lnTo>
                  <a:lnTo>
                    <a:pt x="17" y="54"/>
                  </a:lnTo>
                  <a:lnTo>
                    <a:pt x="17" y="55"/>
                  </a:lnTo>
                  <a:lnTo>
                    <a:pt x="18" y="55"/>
                  </a:lnTo>
                  <a:lnTo>
                    <a:pt x="18" y="5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78" name="Freeform 144">
              <a:extLst>
                <a:ext uri="{FF2B5EF4-FFF2-40B4-BE49-F238E27FC236}">
                  <a16:creationId xmlns:a16="http://schemas.microsoft.com/office/drawing/2014/main" id="{10530AC4-FD47-43D1-9B53-015C60F65A1A}"/>
                </a:ext>
              </a:extLst>
            </p:cNvPr>
            <p:cNvSpPr>
              <a:spLocks/>
            </p:cNvSpPr>
            <p:nvPr/>
          </p:nvSpPr>
          <p:spPr bwMode="auto">
            <a:xfrm>
              <a:off x="3043691" y="3344969"/>
              <a:ext cx="26983" cy="11778"/>
            </a:xfrm>
            <a:custGeom>
              <a:avLst/>
              <a:gdLst>
                <a:gd name="T0" fmla="*/ 0 w 17"/>
                <a:gd name="T1" fmla="*/ 0 h 15"/>
                <a:gd name="T2" fmla="*/ 0 w 17"/>
                <a:gd name="T3" fmla="*/ 0 h 15"/>
                <a:gd name="T4" fmla="*/ 2147483646 w 17"/>
                <a:gd name="T5" fmla="*/ 2147483646 h 15"/>
                <a:gd name="T6" fmla="*/ 2147483646 w 17"/>
                <a:gd name="T7" fmla="*/ 2147483646 h 15"/>
                <a:gd name="T8" fmla="*/ 2147483646 w 17"/>
                <a:gd name="T9" fmla="*/ 2147483646 h 15"/>
                <a:gd name="T10" fmla="*/ 2147483646 w 17"/>
                <a:gd name="T11" fmla="*/ 2147483646 h 15"/>
                <a:gd name="T12" fmla="*/ 2147483646 w 17"/>
                <a:gd name="T13" fmla="*/ 2147483646 h 15"/>
                <a:gd name="T14" fmla="*/ 2147483646 w 17"/>
                <a:gd name="T15" fmla="*/ 2147483646 h 15"/>
                <a:gd name="T16" fmla="*/ 2147483646 w 17"/>
                <a:gd name="T17" fmla="*/ 2147483646 h 15"/>
                <a:gd name="T18" fmla="*/ 2147483646 w 17"/>
                <a:gd name="T19" fmla="*/ 2147483646 h 15"/>
                <a:gd name="T20" fmla="*/ 2147483646 w 17"/>
                <a:gd name="T21" fmla="*/ 2147483646 h 15"/>
                <a:gd name="T22" fmla="*/ 2147483646 w 17"/>
                <a:gd name="T23" fmla="*/ 2147483646 h 15"/>
                <a:gd name="T24" fmla="*/ 2147483646 w 17"/>
                <a:gd name="T25" fmla="*/ 2147483646 h 15"/>
                <a:gd name="T26" fmla="*/ 2147483646 w 17"/>
                <a:gd name="T27" fmla="*/ 2147483646 h 15"/>
                <a:gd name="T28" fmla="*/ 2147483646 w 17"/>
                <a:gd name="T29" fmla="*/ 2147483646 h 15"/>
                <a:gd name="T30" fmla="*/ 2147483646 w 17"/>
                <a:gd name="T31" fmla="*/ 2147483646 h 15"/>
                <a:gd name="T32" fmla="*/ 2147483646 w 17"/>
                <a:gd name="T33" fmla="*/ 2147483646 h 15"/>
                <a:gd name="T34" fmla="*/ 2147483646 w 17"/>
                <a:gd name="T35" fmla="*/ 2147483646 h 15"/>
                <a:gd name="T36" fmla="*/ 2147483646 w 17"/>
                <a:gd name="T37" fmla="*/ 2147483646 h 15"/>
                <a:gd name="T38" fmla="*/ 2147483646 w 17"/>
                <a:gd name="T39" fmla="*/ 2147483646 h 15"/>
                <a:gd name="T40" fmla="*/ 2147483646 w 17"/>
                <a:gd name="T41" fmla="*/ 2147483646 h 15"/>
                <a:gd name="T42" fmla="*/ 2147483646 w 17"/>
                <a:gd name="T43" fmla="*/ 2147483646 h 15"/>
                <a:gd name="T44" fmla="*/ 2147483646 w 17"/>
                <a:gd name="T45" fmla="*/ 2147483646 h 15"/>
                <a:gd name="T46" fmla="*/ 2147483646 w 17"/>
                <a:gd name="T47" fmla="*/ 2147483646 h 15"/>
                <a:gd name="T48" fmla="*/ 2147483646 w 17"/>
                <a:gd name="T49" fmla="*/ 2147483646 h 15"/>
                <a:gd name="T50" fmla="*/ 2147483646 w 17"/>
                <a:gd name="T51" fmla="*/ 2147483646 h 15"/>
                <a:gd name="T52" fmla="*/ 2147483646 w 17"/>
                <a:gd name="T53" fmla="*/ 2147483646 h 15"/>
                <a:gd name="T54" fmla="*/ 2147483646 w 17"/>
                <a:gd name="T55" fmla="*/ 2147483646 h 15"/>
                <a:gd name="T56" fmla="*/ 2147483646 w 17"/>
                <a:gd name="T57" fmla="*/ 2147483646 h 15"/>
                <a:gd name="T58" fmla="*/ 2147483646 w 17"/>
                <a:gd name="T59" fmla="*/ 2147483646 h 15"/>
                <a:gd name="T60" fmla="*/ 2147483646 w 17"/>
                <a:gd name="T61" fmla="*/ 2147483646 h 15"/>
                <a:gd name="T62" fmla="*/ 2147483646 w 17"/>
                <a:gd name="T63" fmla="*/ 2147483646 h 15"/>
                <a:gd name="T64" fmla="*/ 2147483646 w 17"/>
                <a:gd name="T65" fmla="*/ 2147483646 h 15"/>
                <a:gd name="T66" fmla="*/ 2147483646 w 17"/>
                <a:gd name="T67" fmla="*/ 2147483646 h 15"/>
                <a:gd name="T68" fmla="*/ 2147483646 w 17"/>
                <a:gd name="T69" fmla="*/ 2147483646 h 15"/>
                <a:gd name="T70" fmla="*/ 2147483646 w 17"/>
                <a:gd name="T71" fmla="*/ 2147483646 h 15"/>
                <a:gd name="T72" fmla="*/ 2147483646 w 17"/>
                <a:gd name="T73" fmla="*/ 2147483646 h 15"/>
                <a:gd name="T74" fmla="*/ 2147483646 w 17"/>
                <a:gd name="T75" fmla="*/ 2147483646 h 15"/>
                <a:gd name="T76" fmla="*/ 2147483646 w 17"/>
                <a:gd name="T77" fmla="*/ 2147483646 h 15"/>
                <a:gd name="T78" fmla="*/ 2147483646 w 17"/>
                <a:gd name="T79" fmla="*/ 2147483646 h 15"/>
                <a:gd name="T80" fmla="*/ 2147483646 w 17"/>
                <a:gd name="T81" fmla="*/ 2147483646 h 15"/>
                <a:gd name="T82" fmla="*/ 2147483646 w 17"/>
                <a:gd name="T83" fmla="*/ 2147483646 h 15"/>
                <a:gd name="T84" fmla="*/ 2147483646 w 17"/>
                <a:gd name="T85" fmla="*/ 2147483646 h 15"/>
                <a:gd name="T86" fmla="*/ 2147483646 w 17"/>
                <a:gd name="T87" fmla="*/ 2147483646 h 15"/>
                <a:gd name="T88" fmla="*/ 2147483646 w 17"/>
                <a:gd name="T89" fmla="*/ 2147483646 h 15"/>
                <a:gd name="T90" fmla="*/ 2147483646 w 17"/>
                <a:gd name="T91" fmla="*/ 2147483646 h 15"/>
                <a:gd name="T92" fmla="*/ 2147483646 w 17"/>
                <a:gd name="T93" fmla="*/ 2147483646 h 15"/>
                <a:gd name="T94" fmla="*/ 2147483646 w 17"/>
                <a:gd name="T95" fmla="*/ 2147483646 h 15"/>
                <a:gd name="T96" fmla="*/ 2147483646 w 17"/>
                <a:gd name="T97" fmla="*/ 2147483646 h 15"/>
                <a:gd name="T98" fmla="*/ 2147483646 w 17"/>
                <a:gd name="T99" fmla="*/ 2147483646 h 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5">
                  <a:moveTo>
                    <a:pt x="0" y="0"/>
                  </a:moveTo>
                  <a:lnTo>
                    <a:pt x="0" y="0"/>
                  </a:lnTo>
                  <a:lnTo>
                    <a:pt x="1" y="1"/>
                  </a:lnTo>
                  <a:lnTo>
                    <a:pt x="1" y="2"/>
                  </a:lnTo>
                  <a:lnTo>
                    <a:pt x="1" y="1"/>
                  </a:lnTo>
                  <a:lnTo>
                    <a:pt x="2" y="2"/>
                  </a:lnTo>
                  <a:lnTo>
                    <a:pt x="2" y="3"/>
                  </a:lnTo>
                  <a:lnTo>
                    <a:pt x="3" y="3"/>
                  </a:lnTo>
                  <a:lnTo>
                    <a:pt x="3" y="4"/>
                  </a:lnTo>
                  <a:lnTo>
                    <a:pt x="3" y="3"/>
                  </a:lnTo>
                  <a:lnTo>
                    <a:pt x="4" y="4"/>
                  </a:lnTo>
                  <a:lnTo>
                    <a:pt x="5" y="5"/>
                  </a:lnTo>
                  <a:lnTo>
                    <a:pt x="5" y="4"/>
                  </a:lnTo>
                  <a:lnTo>
                    <a:pt x="6" y="4"/>
                  </a:lnTo>
                  <a:lnTo>
                    <a:pt x="6" y="5"/>
                  </a:lnTo>
                  <a:lnTo>
                    <a:pt x="7" y="5"/>
                  </a:lnTo>
                  <a:lnTo>
                    <a:pt x="7" y="7"/>
                  </a:lnTo>
                  <a:lnTo>
                    <a:pt x="7" y="5"/>
                  </a:lnTo>
                  <a:lnTo>
                    <a:pt x="8" y="5"/>
                  </a:lnTo>
                  <a:lnTo>
                    <a:pt x="8" y="6"/>
                  </a:lnTo>
                  <a:lnTo>
                    <a:pt x="9" y="7"/>
                  </a:lnTo>
                  <a:lnTo>
                    <a:pt x="10" y="7"/>
                  </a:lnTo>
                  <a:lnTo>
                    <a:pt x="10" y="8"/>
                  </a:lnTo>
                  <a:lnTo>
                    <a:pt x="11" y="7"/>
                  </a:lnTo>
                  <a:lnTo>
                    <a:pt x="11" y="8"/>
                  </a:lnTo>
                  <a:lnTo>
                    <a:pt x="12" y="8"/>
                  </a:lnTo>
                  <a:lnTo>
                    <a:pt x="12" y="9"/>
                  </a:lnTo>
                  <a:lnTo>
                    <a:pt x="13" y="8"/>
                  </a:lnTo>
                  <a:lnTo>
                    <a:pt x="13" y="10"/>
                  </a:lnTo>
                  <a:lnTo>
                    <a:pt x="14" y="9"/>
                  </a:lnTo>
                  <a:lnTo>
                    <a:pt x="14" y="10"/>
                  </a:lnTo>
                  <a:lnTo>
                    <a:pt x="15" y="12"/>
                  </a:lnTo>
                  <a:lnTo>
                    <a:pt x="16" y="12"/>
                  </a:lnTo>
                  <a:lnTo>
                    <a:pt x="16" y="13"/>
                  </a:lnTo>
                  <a:lnTo>
                    <a:pt x="17" y="13"/>
                  </a:lnTo>
                  <a:lnTo>
                    <a:pt x="17" y="14"/>
                  </a:lnTo>
                  <a:lnTo>
                    <a:pt x="17" y="1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79" name="Freeform 145">
              <a:extLst>
                <a:ext uri="{FF2B5EF4-FFF2-40B4-BE49-F238E27FC236}">
                  <a16:creationId xmlns:a16="http://schemas.microsoft.com/office/drawing/2014/main" id="{0DE7A9BF-D5E1-42F2-AD9F-411FA26741ED}"/>
                </a:ext>
              </a:extLst>
            </p:cNvPr>
            <p:cNvSpPr>
              <a:spLocks/>
            </p:cNvSpPr>
            <p:nvPr/>
          </p:nvSpPr>
          <p:spPr bwMode="auto">
            <a:xfrm>
              <a:off x="3070672" y="3202059"/>
              <a:ext cx="28569" cy="164111"/>
            </a:xfrm>
            <a:custGeom>
              <a:avLst/>
              <a:gdLst>
                <a:gd name="T0" fmla="*/ 0 w 18"/>
                <a:gd name="T1" fmla="*/ 2147483646 h 209"/>
                <a:gd name="T2" fmla="*/ 2147483646 w 18"/>
                <a:gd name="T3" fmla="*/ 2147483646 h 209"/>
                <a:gd name="T4" fmla="*/ 2147483646 w 18"/>
                <a:gd name="T5" fmla="*/ 2147483646 h 209"/>
                <a:gd name="T6" fmla="*/ 2147483646 w 18"/>
                <a:gd name="T7" fmla="*/ 2147483646 h 209"/>
                <a:gd name="T8" fmla="*/ 2147483646 w 18"/>
                <a:gd name="T9" fmla="*/ 2147483646 h 209"/>
                <a:gd name="T10" fmla="*/ 2147483646 w 18"/>
                <a:gd name="T11" fmla="*/ 2147483646 h 209"/>
                <a:gd name="T12" fmla="*/ 2147483646 w 18"/>
                <a:gd name="T13" fmla="*/ 2147483646 h 209"/>
                <a:gd name="T14" fmla="*/ 2147483646 w 18"/>
                <a:gd name="T15" fmla="*/ 2147483646 h 209"/>
                <a:gd name="T16" fmla="*/ 2147483646 w 18"/>
                <a:gd name="T17" fmla="*/ 2147483646 h 209"/>
                <a:gd name="T18" fmla="*/ 2147483646 w 18"/>
                <a:gd name="T19" fmla="*/ 2147483646 h 209"/>
                <a:gd name="T20" fmla="*/ 2147483646 w 18"/>
                <a:gd name="T21" fmla="*/ 2147483646 h 209"/>
                <a:gd name="T22" fmla="*/ 2147483646 w 18"/>
                <a:gd name="T23" fmla="*/ 2147483646 h 209"/>
                <a:gd name="T24" fmla="*/ 2147483646 w 18"/>
                <a:gd name="T25" fmla="*/ 2147483646 h 209"/>
                <a:gd name="T26" fmla="*/ 2147483646 w 18"/>
                <a:gd name="T27" fmla="*/ 2147483646 h 209"/>
                <a:gd name="T28" fmla="*/ 2147483646 w 18"/>
                <a:gd name="T29" fmla="*/ 2147483646 h 209"/>
                <a:gd name="T30" fmla="*/ 2147483646 w 18"/>
                <a:gd name="T31" fmla="*/ 2147483646 h 209"/>
                <a:gd name="T32" fmla="*/ 2147483646 w 18"/>
                <a:gd name="T33" fmla="*/ 2147483646 h 209"/>
                <a:gd name="T34" fmla="*/ 2147483646 w 18"/>
                <a:gd name="T35" fmla="*/ 2147483646 h 209"/>
                <a:gd name="T36" fmla="*/ 2147483646 w 18"/>
                <a:gd name="T37" fmla="*/ 2147483646 h 209"/>
                <a:gd name="T38" fmla="*/ 2147483646 w 18"/>
                <a:gd name="T39" fmla="*/ 2147483646 h 209"/>
                <a:gd name="T40" fmla="*/ 2147483646 w 18"/>
                <a:gd name="T41" fmla="*/ 2147483646 h 209"/>
                <a:gd name="T42" fmla="*/ 2147483646 w 18"/>
                <a:gd name="T43" fmla="*/ 2147483646 h 209"/>
                <a:gd name="T44" fmla="*/ 2147483646 w 18"/>
                <a:gd name="T45" fmla="*/ 2147483646 h 209"/>
                <a:gd name="T46" fmla="*/ 2147483646 w 18"/>
                <a:gd name="T47" fmla="*/ 2147483646 h 209"/>
                <a:gd name="T48" fmla="*/ 2147483646 w 18"/>
                <a:gd name="T49" fmla="*/ 2147483646 h 209"/>
                <a:gd name="T50" fmla="*/ 2147483646 w 18"/>
                <a:gd name="T51" fmla="*/ 2147483646 h 209"/>
                <a:gd name="T52" fmla="*/ 2147483646 w 18"/>
                <a:gd name="T53" fmla="*/ 2147483646 h 209"/>
                <a:gd name="T54" fmla="*/ 2147483646 w 18"/>
                <a:gd name="T55" fmla="*/ 2147483646 h 209"/>
                <a:gd name="T56" fmla="*/ 2147483646 w 18"/>
                <a:gd name="T57" fmla="*/ 2147483646 h 209"/>
                <a:gd name="T58" fmla="*/ 2147483646 w 18"/>
                <a:gd name="T59" fmla="*/ 2147483646 h 209"/>
                <a:gd name="T60" fmla="*/ 2147483646 w 18"/>
                <a:gd name="T61" fmla="*/ 2147483646 h 209"/>
                <a:gd name="T62" fmla="*/ 2147483646 w 18"/>
                <a:gd name="T63" fmla="*/ 2147483646 h 209"/>
                <a:gd name="T64" fmla="*/ 2147483646 w 18"/>
                <a:gd name="T65" fmla="*/ 2147483646 h 209"/>
                <a:gd name="T66" fmla="*/ 2147483646 w 18"/>
                <a:gd name="T67" fmla="*/ 2147483646 h 209"/>
                <a:gd name="T68" fmla="*/ 2147483646 w 18"/>
                <a:gd name="T69" fmla="*/ 2147483646 h 209"/>
                <a:gd name="T70" fmla="*/ 2147483646 w 18"/>
                <a:gd name="T71" fmla="*/ 2147483646 h 209"/>
                <a:gd name="T72" fmla="*/ 2147483646 w 18"/>
                <a:gd name="T73" fmla="*/ 2147483646 h 209"/>
                <a:gd name="T74" fmla="*/ 2147483646 w 18"/>
                <a:gd name="T75" fmla="*/ 2147483646 h 209"/>
                <a:gd name="T76" fmla="*/ 2147483646 w 18"/>
                <a:gd name="T77" fmla="*/ 2147483646 h 209"/>
                <a:gd name="T78" fmla="*/ 2147483646 w 18"/>
                <a:gd name="T79" fmla="*/ 2147483646 h 209"/>
                <a:gd name="T80" fmla="*/ 2147483646 w 18"/>
                <a:gd name="T81" fmla="*/ 2147483646 h 209"/>
                <a:gd name="T82" fmla="*/ 2147483646 w 18"/>
                <a:gd name="T83" fmla="*/ 2147483646 h 209"/>
                <a:gd name="T84" fmla="*/ 2147483646 w 18"/>
                <a:gd name="T85" fmla="*/ 2147483646 h 209"/>
                <a:gd name="T86" fmla="*/ 2147483646 w 18"/>
                <a:gd name="T87" fmla="*/ 0 h 209"/>
                <a:gd name="T88" fmla="*/ 2147483646 w 18"/>
                <a:gd name="T89" fmla="*/ 0 h 209"/>
                <a:gd name="T90" fmla="*/ 2147483646 w 18"/>
                <a:gd name="T91" fmla="*/ 2147483646 h 209"/>
                <a:gd name="T92" fmla="*/ 2147483646 w 18"/>
                <a:gd name="T93" fmla="*/ 2147483646 h 209"/>
                <a:gd name="T94" fmla="*/ 2147483646 w 18"/>
                <a:gd name="T95" fmla="*/ 2147483646 h 209"/>
                <a:gd name="T96" fmla="*/ 2147483646 w 18"/>
                <a:gd name="T97" fmla="*/ 2147483646 h 209"/>
                <a:gd name="T98" fmla="*/ 2147483646 w 18"/>
                <a:gd name="T99" fmla="*/ 2147483646 h 20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9">
                  <a:moveTo>
                    <a:pt x="0" y="197"/>
                  </a:moveTo>
                  <a:lnTo>
                    <a:pt x="1" y="197"/>
                  </a:lnTo>
                  <a:lnTo>
                    <a:pt x="1" y="198"/>
                  </a:lnTo>
                  <a:lnTo>
                    <a:pt x="1" y="199"/>
                  </a:lnTo>
                  <a:lnTo>
                    <a:pt x="2" y="200"/>
                  </a:lnTo>
                  <a:lnTo>
                    <a:pt x="2" y="201"/>
                  </a:lnTo>
                  <a:lnTo>
                    <a:pt x="2" y="200"/>
                  </a:lnTo>
                  <a:lnTo>
                    <a:pt x="3" y="203"/>
                  </a:lnTo>
                  <a:lnTo>
                    <a:pt x="4" y="203"/>
                  </a:lnTo>
                  <a:lnTo>
                    <a:pt x="4" y="204"/>
                  </a:lnTo>
                  <a:lnTo>
                    <a:pt x="5" y="207"/>
                  </a:lnTo>
                  <a:lnTo>
                    <a:pt x="6" y="207"/>
                  </a:lnTo>
                  <a:lnTo>
                    <a:pt x="6" y="208"/>
                  </a:lnTo>
                  <a:lnTo>
                    <a:pt x="7" y="209"/>
                  </a:lnTo>
                  <a:lnTo>
                    <a:pt x="8" y="208"/>
                  </a:lnTo>
                  <a:lnTo>
                    <a:pt x="8" y="207"/>
                  </a:lnTo>
                  <a:lnTo>
                    <a:pt x="9" y="205"/>
                  </a:lnTo>
                  <a:lnTo>
                    <a:pt x="9" y="202"/>
                  </a:lnTo>
                  <a:lnTo>
                    <a:pt x="9" y="197"/>
                  </a:lnTo>
                  <a:lnTo>
                    <a:pt x="10" y="191"/>
                  </a:lnTo>
                  <a:lnTo>
                    <a:pt x="10" y="183"/>
                  </a:lnTo>
                  <a:lnTo>
                    <a:pt x="10" y="173"/>
                  </a:lnTo>
                  <a:lnTo>
                    <a:pt x="11" y="161"/>
                  </a:lnTo>
                  <a:lnTo>
                    <a:pt x="11" y="148"/>
                  </a:lnTo>
                  <a:lnTo>
                    <a:pt x="11" y="133"/>
                  </a:lnTo>
                  <a:lnTo>
                    <a:pt x="12" y="118"/>
                  </a:lnTo>
                  <a:lnTo>
                    <a:pt x="12" y="103"/>
                  </a:lnTo>
                  <a:lnTo>
                    <a:pt x="13" y="85"/>
                  </a:lnTo>
                  <a:lnTo>
                    <a:pt x="13" y="71"/>
                  </a:lnTo>
                  <a:lnTo>
                    <a:pt x="13" y="55"/>
                  </a:lnTo>
                  <a:lnTo>
                    <a:pt x="14" y="42"/>
                  </a:lnTo>
                  <a:lnTo>
                    <a:pt x="14" y="29"/>
                  </a:lnTo>
                  <a:lnTo>
                    <a:pt x="14" y="19"/>
                  </a:lnTo>
                  <a:lnTo>
                    <a:pt x="15" y="11"/>
                  </a:lnTo>
                  <a:lnTo>
                    <a:pt x="15" y="5"/>
                  </a:lnTo>
                  <a:lnTo>
                    <a:pt x="15" y="2"/>
                  </a:lnTo>
                  <a:lnTo>
                    <a:pt x="16" y="0"/>
                  </a:lnTo>
                  <a:lnTo>
                    <a:pt x="17" y="1"/>
                  </a:lnTo>
                  <a:lnTo>
                    <a:pt x="17" y="4"/>
                  </a:lnTo>
                  <a:lnTo>
                    <a:pt x="17" y="8"/>
                  </a:lnTo>
                  <a:lnTo>
                    <a:pt x="18"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80" name="Freeform 146">
              <a:extLst>
                <a:ext uri="{FF2B5EF4-FFF2-40B4-BE49-F238E27FC236}">
                  <a16:creationId xmlns:a16="http://schemas.microsoft.com/office/drawing/2014/main" id="{31B6366E-C62C-4432-9472-5057773DB5D3}"/>
                </a:ext>
              </a:extLst>
            </p:cNvPr>
            <p:cNvSpPr>
              <a:spLocks/>
            </p:cNvSpPr>
            <p:nvPr/>
          </p:nvSpPr>
          <p:spPr bwMode="auto">
            <a:xfrm>
              <a:off x="3099242" y="3216193"/>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3"/>
                  </a:lnTo>
                  <a:lnTo>
                    <a:pt x="1" y="20"/>
                  </a:lnTo>
                  <a:lnTo>
                    <a:pt x="1" y="26"/>
                  </a:lnTo>
                  <a:lnTo>
                    <a:pt x="2" y="33"/>
                  </a:lnTo>
                  <a:lnTo>
                    <a:pt x="2" y="40"/>
                  </a:lnTo>
                  <a:lnTo>
                    <a:pt x="2" y="46"/>
                  </a:lnTo>
                  <a:lnTo>
                    <a:pt x="3" y="52"/>
                  </a:lnTo>
                  <a:lnTo>
                    <a:pt x="3" y="57"/>
                  </a:lnTo>
                  <a:lnTo>
                    <a:pt x="4" y="63"/>
                  </a:lnTo>
                  <a:lnTo>
                    <a:pt x="4" y="68"/>
                  </a:lnTo>
                  <a:lnTo>
                    <a:pt x="4" y="72"/>
                  </a:lnTo>
                  <a:lnTo>
                    <a:pt x="5" y="75"/>
                  </a:lnTo>
                  <a:lnTo>
                    <a:pt x="5" y="79"/>
                  </a:lnTo>
                  <a:lnTo>
                    <a:pt x="5" y="82"/>
                  </a:lnTo>
                  <a:lnTo>
                    <a:pt x="6" y="84"/>
                  </a:lnTo>
                  <a:lnTo>
                    <a:pt x="6" y="85"/>
                  </a:lnTo>
                  <a:lnTo>
                    <a:pt x="6" y="87"/>
                  </a:lnTo>
                  <a:lnTo>
                    <a:pt x="7" y="89"/>
                  </a:lnTo>
                  <a:lnTo>
                    <a:pt x="7" y="90"/>
                  </a:lnTo>
                  <a:lnTo>
                    <a:pt x="8" y="91"/>
                  </a:lnTo>
                  <a:lnTo>
                    <a:pt x="8" y="92"/>
                  </a:lnTo>
                  <a:lnTo>
                    <a:pt x="9" y="91"/>
                  </a:lnTo>
                  <a:lnTo>
                    <a:pt x="9" y="92"/>
                  </a:lnTo>
                  <a:lnTo>
                    <a:pt x="10" y="90"/>
                  </a:lnTo>
                  <a:lnTo>
                    <a:pt x="10" y="91"/>
                  </a:lnTo>
                  <a:lnTo>
                    <a:pt x="11" y="89"/>
                  </a:lnTo>
                  <a:lnTo>
                    <a:pt x="11" y="91"/>
                  </a:lnTo>
                  <a:lnTo>
                    <a:pt x="12" y="93"/>
                  </a:lnTo>
                  <a:lnTo>
                    <a:pt x="12" y="92"/>
                  </a:lnTo>
                  <a:lnTo>
                    <a:pt x="12" y="93"/>
                  </a:lnTo>
                  <a:lnTo>
                    <a:pt x="13" y="97"/>
                  </a:lnTo>
                  <a:lnTo>
                    <a:pt x="13" y="100"/>
                  </a:lnTo>
                  <a:lnTo>
                    <a:pt x="13" y="101"/>
                  </a:lnTo>
                  <a:lnTo>
                    <a:pt x="14" y="104"/>
                  </a:lnTo>
                  <a:lnTo>
                    <a:pt x="14" y="107"/>
                  </a:lnTo>
                  <a:lnTo>
                    <a:pt x="15" y="111"/>
                  </a:lnTo>
                  <a:lnTo>
                    <a:pt x="15" y="113"/>
                  </a:lnTo>
                  <a:lnTo>
                    <a:pt x="16" y="116"/>
                  </a:lnTo>
                  <a:lnTo>
                    <a:pt x="16" y="118"/>
                  </a:lnTo>
                  <a:lnTo>
                    <a:pt x="17" y="119"/>
                  </a:lnTo>
                  <a:lnTo>
                    <a:pt x="17" y="120"/>
                  </a:lnTo>
                  <a:lnTo>
                    <a:pt x="17"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81" name="Freeform 147">
              <a:extLst>
                <a:ext uri="{FF2B5EF4-FFF2-40B4-BE49-F238E27FC236}">
                  <a16:creationId xmlns:a16="http://schemas.microsoft.com/office/drawing/2014/main" id="{5C5673C6-6569-4181-86E8-F45C79DFEB84}"/>
                </a:ext>
              </a:extLst>
            </p:cNvPr>
            <p:cNvSpPr>
              <a:spLocks/>
            </p:cNvSpPr>
            <p:nvPr/>
          </p:nvSpPr>
          <p:spPr bwMode="auto">
            <a:xfrm>
              <a:off x="3126225" y="3300996"/>
              <a:ext cx="28569" cy="36121"/>
            </a:xfrm>
            <a:custGeom>
              <a:avLst/>
              <a:gdLst>
                <a:gd name="T0" fmla="*/ 0 w 18"/>
                <a:gd name="T1" fmla="*/ 2147483646 h 46"/>
                <a:gd name="T2" fmla="*/ 2147483646 w 18"/>
                <a:gd name="T3" fmla="*/ 2147483646 h 46"/>
                <a:gd name="T4" fmla="*/ 2147483646 w 18"/>
                <a:gd name="T5" fmla="*/ 2147483646 h 46"/>
                <a:gd name="T6" fmla="*/ 2147483646 w 18"/>
                <a:gd name="T7" fmla="*/ 2147483646 h 46"/>
                <a:gd name="T8" fmla="*/ 2147483646 w 18"/>
                <a:gd name="T9" fmla="*/ 2147483646 h 46"/>
                <a:gd name="T10" fmla="*/ 2147483646 w 18"/>
                <a:gd name="T11" fmla="*/ 2147483646 h 46"/>
                <a:gd name="T12" fmla="*/ 2147483646 w 18"/>
                <a:gd name="T13" fmla="*/ 2147483646 h 46"/>
                <a:gd name="T14" fmla="*/ 2147483646 w 18"/>
                <a:gd name="T15" fmla="*/ 2147483646 h 46"/>
                <a:gd name="T16" fmla="*/ 2147483646 w 18"/>
                <a:gd name="T17" fmla="*/ 2147483646 h 46"/>
                <a:gd name="T18" fmla="*/ 2147483646 w 18"/>
                <a:gd name="T19" fmla="*/ 2147483646 h 46"/>
                <a:gd name="T20" fmla="*/ 2147483646 w 18"/>
                <a:gd name="T21" fmla="*/ 2147483646 h 46"/>
                <a:gd name="T22" fmla="*/ 2147483646 w 18"/>
                <a:gd name="T23" fmla="*/ 2147483646 h 46"/>
                <a:gd name="T24" fmla="*/ 2147483646 w 18"/>
                <a:gd name="T25" fmla="*/ 2147483646 h 46"/>
                <a:gd name="T26" fmla="*/ 2147483646 w 18"/>
                <a:gd name="T27" fmla="*/ 2147483646 h 46"/>
                <a:gd name="T28" fmla="*/ 2147483646 w 18"/>
                <a:gd name="T29" fmla="*/ 0 h 46"/>
                <a:gd name="T30" fmla="*/ 2147483646 w 18"/>
                <a:gd name="T31" fmla="*/ 0 h 46"/>
                <a:gd name="T32" fmla="*/ 2147483646 w 18"/>
                <a:gd name="T33" fmla="*/ 2147483646 h 46"/>
                <a:gd name="T34" fmla="*/ 2147483646 w 18"/>
                <a:gd name="T35" fmla="*/ 0 h 46"/>
                <a:gd name="T36" fmla="*/ 2147483646 w 18"/>
                <a:gd name="T37" fmla="*/ 2147483646 h 46"/>
                <a:gd name="T38" fmla="*/ 2147483646 w 18"/>
                <a:gd name="T39" fmla="*/ 2147483646 h 46"/>
                <a:gd name="T40" fmla="*/ 2147483646 w 18"/>
                <a:gd name="T41" fmla="*/ 2147483646 h 46"/>
                <a:gd name="T42" fmla="*/ 2147483646 w 18"/>
                <a:gd name="T43" fmla="*/ 2147483646 h 46"/>
                <a:gd name="T44" fmla="*/ 2147483646 w 18"/>
                <a:gd name="T45" fmla="*/ 2147483646 h 46"/>
                <a:gd name="T46" fmla="*/ 2147483646 w 18"/>
                <a:gd name="T47" fmla="*/ 2147483646 h 46"/>
                <a:gd name="T48" fmla="*/ 2147483646 w 18"/>
                <a:gd name="T49" fmla="*/ 2147483646 h 46"/>
                <a:gd name="T50" fmla="*/ 2147483646 w 18"/>
                <a:gd name="T51" fmla="*/ 2147483646 h 46"/>
                <a:gd name="T52" fmla="*/ 2147483646 w 18"/>
                <a:gd name="T53" fmla="*/ 2147483646 h 46"/>
                <a:gd name="T54" fmla="*/ 2147483646 w 18"/>
                <a:gd name="T55" fmla="*/ 2147483646 h 46"/>
                <a:gd name="T56" fmla="*/ 2147483646 w 18"/>
                <a:gd name="T57" fmla="*/ 2147483646 h 46"/>
                <a:gd name="T58" fmla="*/ 2147483646 w 18"/>
                <a:gd name="T59" fmla="*/ 2147483646 h 46"/>
                <a:gd name="T60" fmla="*/ 2147483646 w 18"/>
                <a:gd name="T61" fmla="*/ 2147483646 h 46"/>
                <a:gd name="T62" fmla="*/ 2147483646 w 18"/>
                <a:gd name="T63" fmla="*/ 2147483646 h 46"/>
                <a:gd name="T64" fmla="*/ 2147483646 w 18"/>
                <a:gd name="T65" fmla="*/ 2147483646 h 46"/>
                <a:gd name="T66" fmla="*/ 2147483646 w 18"/>
                <a:gd name="T67" fmla="*/ 2147483646 h 46"/>
                <a:gd name="T68" fmla="*/ 2147483646 w 18"/>
                <a:gd name="T69" fmla="*/ 2147483646 h 46"/>
                <a:gd name="T70" fmla="*/ 2147483646 w 18"/>
                <a:gd name="T71" fmla="*/ 2147483646 h 46"/>
                <a:gd name="T72" fmla="*/ 2147483646 w 18"/>
                <a:gd name="T73" fmla="*/ 2147483646 h 46"/>
                <a:gd name="T74" fmla="*/ 2147483646 w 18"/>
                <a:gd name="T75" fmla="*/ 2147483646 h 46"/>
                <a:gd name="T76" fmla="*/ 2147483646 w 18"/>
                <a:gd name="T77" fmla="*/ 2147483646 h 46"/>
                <a:gd name="T78" fmla="*/ 2147483646 w 18"/>
                <a:gd name="T79" fmla="*/ 2147483646 h 46"/>
                <a:gd name="T80" fmla="*/ 2147483646 w 18"/>
                <a:gd name="T81" fmla="*/ 2147483646 h 46"/>
                <a:gd name="T82" fmla="*/ 2147483646 w 18"/>
                <a:gd name="T83" fmla="*/ 2147483646 h 46"/>
                <a:gd name="T84" fmla="*/ 2147483646 w 18"/>
                <a:gd name="T85" fmla="*/ 2147483646 h 46"/>
                <a:gd name="T86" fmla="*/ 2147483646 w 18"/>
                <a:gd name="T87" fmla="*/ 2147483646 h 46"/>
                <a:gd name="T88" fmla="*/ 2147483646 w 18"/>
                <a:gd name="T89" fmla="*/ 2147483646 h 46"/>
                <a:gd name="T90" fmla="*/ 2147483646 w 18"/>
                <a:gd name="T91" fmla="*/ 2147483646 h 46"/>
                <a:gd name="T92" fmla="*/ 2147483646 w 18"/>
                <a:gd name="T93" fmla="*/ 2147483646 h 46"/>
                <a:gd name="T94" fmla="*/ 2147483646 w 18"/>
                <a:gd name="T95" fmla="*/ 2147483646 h 46"/>
                <a:gd name="T96" fmla="*/ 2147483646 w 18"/>
                <a:gd name="T97" fmla="*/ 2147483646 h 46"/>
                <a:gd name="T98" fmla="*/ 2147483646 w 18"/>
                <a:gd name="T99" fmla="*/ 2147483646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6">
                  <a:moveTo>
                    <a:pt x="0" y="11"/>
                  </a:moveTo>
                  <a:lnTo>
                    <a:pt x="1" y="12"/>
                  </a:lnTo>
                  <a:lnTo>
                    <a:pt x="1" y="10"/>
                  </a:lnTo>
                  <a:lnTo>
                    <a:pt x="1" y="9"/>
                  </a:lnTo>
                  <a:lnTo>
                    <a:pt x="2" y="8"/>
                  </a:lnTo>
                  <a:lnTo>
                    <a:pt x="2" y="7"/>
                  </a:lnTo>
                  <a:lnTo>
                    <a:pt x="3" y="6"/>
                  </a:lnTo>
                  <a:lnTo>
                    <a:pt x="3" y="5"/>
                  </a:lnTo>
                  <a:lnTo>
                    <a:pt x="4" y="4"/>
                  </a:lnTo>
                  <a:lnTo>
                    <a:pt x="4" y="3"/>
                  </a:lnTo>
                  <a:lnTo>
                    <a:pt x="4" y="2"/>
                  </a:lnTo>
                  <a:lnTo>
                    <a:pt x="5" y="1"/>
                  </a:lnTo>
                  <a:lnTo>
                    <a:pt x="5" y="0"/>
                  </a:lnTo>
                  <a:lnTo>
                    <a:pt x="6" y="0"/>
                  </a:lnTo>
                  <a:lnTo>
                    <a:pt x="6" y="1"/>
                  </a:lnTo>
                  <a:lnTo>
                    <a:pt x="7" y="0"/>
                  </a:lnTo>
                  <a:lnTo>
                    <a:pt x="7" y="1"/>
                  </a:lnTo>
                  <a:lnTo>
                    <a:pt x="7" y="2"/>
                  </a:lnTo>
                  <a:lnTo>
                    <a:pt x="8" y="3"/>
                  </a:lnTo>
                  <a:lnTo>
                    <a:pt x="8" y="4"/>
                  </a:lnTo>
                  <a:lnTo>
                    <a:pt x="9" y="6"/>
                  </a:lnTo>
                  <a:lnTo>
                    <a:pt x="9" y="8"/>
                  </a:lnTo>
                  <a:lnTo>
                    <a:pt x="9" y="10"/>
                  </a:lnTo>
                  <a:lnTo>
                    <a:pt x="10" y="12"/>
                  </a:lnTo>
                  <a:lnTo>
                    <a:pt x="10" y="14"/>
                  </a:lnTo>
                  <a:lnTo>
                    <a:pt x="10" y="17"/>
                  </a:lnTo>
                  <a:lnTo>
                    <a:pt x="11" y="18"/>
                  </a:lnTo>
                  <a:lnTo>
                    <a:pt x="11" y="20"/>
                  </a:lnTo>
                  <a:lnTo>
                    <a:pt x="12" y="22"/>
                  </a:lnTo>
                  <a:lnTo>
                    <a:pt x="12" y="24"/>
                  </a:lnTo>
                  <a:lnTo>
                    <a:pt x="12" y="26"/>
                  </a:lnTo>
                  <a:lnTo>
                    <a:pt x="13" y="28"/>
                  </a:lnTo>
                  <a:lnTo>
                    <a:pt x="13" y="29"/>
                  </a:lnTo>
                  <a:lnTo>
                    <a:pt x="13" y="31"/>
                  </a:lnTo>
                  <a:lnTo>
                    <a:pt x="14" y="33"/>
                  </a:lnTo>
                  <a:lnTo>
                    <a:pt x="14" y="35"/>
                  </a:lnTo>
                  <a:lnTo>
                    <a:pt x="15" y="37"/>
                  </a:lnTo>
                  <a:lnTo>
                    <a:pt x="15" y="38"/>
                  </a:lnTo>
                  <a:lnTo>
                    <a:pt x="15" y="39"/>
                  </a:lnTo>
                  <a:lnTo>
                    <a:pt x="16" y="41"/>
                  </a:lnTo>
                  <a:lnTo>
                    <a:pt x="17" y="43"/>
                  </a:lnTo>
                  <a:lnTo>
                    <a:pt x="17" y="44"/>
                  </a:lnTo>
                  <a:lnTo>
                    <a:pt x="18" y="45"/>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82" name="Freeform 148">
              <a:extLst>
                <a:ext uri="{FF2B5EF4-FFF2-40B4-BE49-F238E27FC236}">
                  <a16:creationId xmlns:a16="http://schemas.microsoft.com/office/drawing/2014/main" id="{C92197B1-A80A-4219-9697-F83326EA4C05}"/>
                </a:ext>
              </a:extLst>
            </p:cNvPr>
            <p:cNvSpPr>
              <a:spLocks/>
            </p:cNvSpPr>
            <p:nvPr/>
          </p:nvSpPr>
          <p:spPr bwMode="auto">
            <a:xfrm>
              <a:off x="3154794" y="3337116"/>
              <a:ext cx="23808" cy="10993"/>
            </a:xfrm>
            <a:custGeom>
              <a:avLst/>
              <a:gdLst>
                <a:gd name="T0" fmla="*/ 0 w 15"/>
                <a:gd name="T1" fmla="*/ 0 h 14"/>
                <a:gd name="T2" fmla="*/ 0 w 15"/>
                <a:gd name="T3" fmla="*/ 2147483646 h 14"/>
                <a:gd name="T4" fmla="*/ 2147483646 w 15"/>
                <a:gd name="T5" fmla="*/ 2147483646 h 14"/>
                <a:gd name="T6" fmla="*/ 2147483646 w 15"/>
                <a:gd name="T7" fmla="*/ 2147483646 h 14"/>
                <a:gd name="T8" fmla="*/ 2147483646 w 15"/>
                <a:gd name="T9" fmla="*/ 2147483646 h 14"/>
                <a:gd name="T10" fmla="*/ 2147483646 w 15"/>
                <a:gd name="T11" fmla="*/ 2147483646 h 14"/>
                <a:gd name="T12" fmla="*/ 2147483646 w 15"/>
                <a:gd name="T13" fmla="*/ 2147483646 h 14"/>
                <a:gd name="T14" fmla="*/ 2147483646 w 15"/>
                <a:gd name="T15" fmla="*/ 2147483646 h 14"/>
                <a:gd name="T16" fmla="*/ 2147483646 w 15"/>
                <a:gd name="T17" fmla="*/ 2147483646 h 14"/>
                <a:gd name="T18" fmla="*/ 2147483646 w 15"/>
                <a:gd name="T19" fmla="*/ 2147483646 h 14"/>
                <a:gd name="T20" fmla="*/ 2147483646 w 15"/>
                <a:gd name="T21" fmla="*/ 2147483646 h 14"/>
                <a:gd name="T22" fmla="*/ 2147483646 w 15"/>
                <a:gd name="T23" fmla="*/ 2147483646 h 14"/>
                <a:gd name="T24" fmla="*/ 2147483646 w 15"/>
                <a:gd name="T25" fmla="*/ 2147483646 h 14"/>
                <a:gd name="T26" fmla="*/ 2147483646 w 15"/>
                <a:gd name="T27" fmla="*/ 2147483646 h 14"/>
                <a:gd name="T28" fmla="*/ 2147483646 w 15"/>
                <a:gd name="T29" fmla="*/ 2147483646 h 14"/>
                <a:gd name="T30" fmla="*/ 2147483646 w 15"/>
                <a:gd name="T31" fmla="*/ 2147483646 h 14"/>
                <a:gd name="T32" fmla="*/ 2147483646 w 15"/>
                <a:gd name="T33" fmla="*/ 2147483646 h 14"/>
                <a:gd name="T34" fmla="*/ 2147483646 w 15"/>
                <a:gd name="T35" fmla="*/ 2147483646 h 14"/>
                <a:gd name="T36" fmla="*/ 2147483646 w 15"/>
                <a:gd name="T37" fmla="*/ 2147483646 h 14"/>
                <a:gd name="T38" fmla="*/ 2147483646 w 15"/>
                <a:gd name="T39" fmla="*/ 2147483646 h 14"/>
                <a:gd name="T40" fmla="*/ 2147483646 w 15"/>
                <a:gd name="T41" fmla="*/ 2147483646 h 14"/>
                <a:gd name="T42" fmla="*/ 2147483646 w 15"/>
                <a:gd name="T43" fmla="*/ 2147483646 h 14"/>
                <a:gd name="T44" fmla="*/ 2147483646 w 15"/>
                <a:gd name="T45" fmla="*/ 2147483646 h 14"/>
                <a:gd name="T46" fmla="*/ 2147483646 w 15"/>
                <a:gd name="T47" fmla="*/ 2147483646 h 14"/>
                <a:gd name="T48" fmla="*/ 2147483646 w 15"/>
                <a:gd name="T49" fmla="*/ 2147483646 h 14"/>
                <a:gd name="T50" fmla="*/ 2147483646 w 15"/>
                <a:gd name="T51" fmla="*/ 2147483646 h 14"/>
                <a:gd name="T52" fmla="*/ 2147483646 w 15"/>
                <a:gd name="T53" fmla="*/ 2147483646 h 14"/>
                <a:gd name="T54" fmla="*/ 2147483646 w 15"/>
                <a:gd name="T55" fmla="*/ 2147483646 h 14"/>
                <a:gd name="T56" fmla="*/ 2147483646 w 15"/>
                <a:gd name="T57" fmla="*/ 2147483646 h 14"/>
                <a:gd name="T58" fmla="*/ 2147483646 w 15"/>
                <a:gd name="T59" fmla="*/ 2147483646 h 14"/>
                <a:gd name="T60" fmla="*/ 2147483646 w 15"/>
                <a:gd name="T61" fmla="*/ 2147483646 h 14"/>
                <a:gd name="T62" fmla="*/ 2147483646 w 15"/>
                <a:gd name="T63" fmla="*/ 2147483646 h 14"/>
                <a:gd name="T64" fmla="*/ 2147483646 w 15"/>
                <a:gd name="T65" fmla="*/ 2147483646 h 14"/>
                <a:gd name="T66" fmla="*/ 2147483646 w 15"/>
                <a:gd name="T67" fmla="*/ 2147483646 h 14"/>
                <a:gd name="T68" fmla="*/ 2147483646 w 15"/>
                <a:gd name="T69" fmla="*/ 2147483646 h 14"/>
                <a:gd name="T70" fmla="*/ 2147483646 w 15"/>
                <a:gd name="T71" fmla="*/ 2147483646 h 14"/>
                <a:gd name="T72" fmla="*/ 2147483646 w 15"/>
                <a:gd name="T73" fmla="*/ 2147483646 h 14"/>
                <a:gd name="T74" fmla="*/ 2147483646 w 15"/>
                <a:gd name="T75" fmla="*/ 2147483646 h 14"/>
                <a:gd name="T76" fmla="*/ 2147483646 w 15"/>
                <a:gd name="T77" fmla="*/ 2147483646 h 14"/>
                <a:gd name="T78" fmla="*/ 2147483646 w 15"/>
                <a:gd name="T79" fmla="*/ 2147483646 h 14"/>
                <a:gd name="T80" fmla="*/ 2147483646 w 15"/>
                <a:gd name="T81" fmla="*/ 2147483646 h 14"/>
                <a:gd name="T82" fmla="*/ 2147483646 w 15"/>
                <a:gd name="T83" fmla="*/ 2147483646 h 14"/>
                <a:gd name="T84" fmla="*/ 2147483646 w 15"/>
                <a:gd name="T85" fmla="*/ 2147483646 h 14"/>
                <a:gd name="T86" fmla="*/ 2147483646 w 15"/>
                <a:gd name="T87" fmla="*/ 2147483646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5" h="14">
                  <a:moveTo>
                    <a:pt x="0" y="0"/>
                  </a:moveTo>
                  <a:lnTo>
                    <a:pt x="0" y="2"/>
                  </a:lnTo>
                  <a:lnTo>
                    <a:pt x="1" y="3"/>
                  </a:lnTo>
                  <a:lnTo>
                    <a:pt x="2" y="4"/>
                  </a:lnTo>
                  <a:lnTo>
                    <a:pt x="2" y="5"/>
                  </a:lnTo>
                  <a:lnTo>
                    <a:pt x="3" y="5"/>
                  </a:lnTo>
                  <a:lnTo>
                    <a:pt x="3" y="6"/>
                  </a:lnTo>
                  <a:lnTo>
                    <a:pt x="4" y="7"/>
                  </a:lnTo>
                  <a:lnTo>
                    <a:pt x="5" y="8"/>
                  </a:lnTo>
                  <a:lnTo>
                    <a:pt x="5" y="9"/>
                  </a:lnTo>
                  <a:lnTo>
                    <a:pt x="6" y="10"/>
                  </a:lnTo>
                  <a:lnTo>
                    <a:pt x="7" y="10"/>
                  </a:lnTo>
                  <a:lnTo>
                    <a:pt x="7" y="12"/>
                  </a:lnTo>
                  <a:lnTo>
                    <a:pt x="8" y="11"/>
                  </a:lnTo>
                  <a:lnTo>
                    <a:pt x="8" y="10"/>
                  </a:lnTo>
                  <a:lnTo>
                    <a:pt x="9" y="12"/>
                  </a:lnTo>
                  <a:lnTo>
                    <a:pt x="10" y="12"/>
                  </a:lnTo>
                  <a:lnTo>
                    <a:pt x="10" y="11"/>
                  </a:lnTo>
                  <a:lnTo>
                    <a:pt x="10" y="12"/>
                  </a:lnTo>
                  <a:lnTo>
                    <a:pt x="11" y="12"/>
                  </a:lnTo>
                  <a:lnTo>
                    <a:pt x="11" y="13"/>
                  </a:lnTo>
                  <a:lnTo>
                    <a:pt x="11" y="11"/>
                  </a:lnTo>
                  <a:lnTo>
                    <a:pt x="12" y="12"/>
                  </a:lnTo>
                  <a:lnTo>
                    <a:pt x="12" y="13"/>
                  </a:lnTo>
                  <a:lnTo>
                    <a:pt x="13" y="12"/>
                  </a:lnTo>
                  <a:lnTo>
                    <a:pt x="13" y="13"/>
                  </a:lnTo>
                  <a:lnTo>
                    <a:pt x="14" y="14"/>
                  </a:lnTo>
                  <a:lnTo>
                    <a:pt x="14" y="13"/>
                  </a:lnTo>
                  <a:lnTo>
                    <a:pt x="15" y="13"/>
                  </a:lnTo>
                </a:path>
              </a:pathLst>
            </a:custGeom>
            <a:noFill/>
            <a:ln w="3175"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83" name="Freeform 149">
              <a:extLst>
                <a:ext uri="{FF2B5EF4-FFF2-40B4-BE49-F238E27FC236}">
                  <a16:creationId xmlns:a16="http://schemas.microsoft.com/office/drawing/2014/main" id="{D8D9B1F2-933B-4033-9EB2-D9F01B5C42D5}"/>
                </a:ext>
              </a:extLst>
            </p:cNvPr>
            <p:cNvSpPr>
              <a:spLocks/>
            </p:cNvSpPr>
            <p:nvPr/>
          </p:nvSpPr>
          <p:spPr bwMode="auto">
            <a:xfrm>
              <a:off x="3178601" y="3219334"/>
              <a:ext cx="28569" cy="143696"/>
            </a:xfrm>
            <a:custGeom>
              <a:avLst/>
              <a:gdLst>
                <a:gd name="T0" fmla="*/ 0 w 18"/>
                <a:gd name="T1" fmla="*/ 2147483646 h 183"/>
                <a:gd name="T2" fmla="*/ 2147483646 w 18"/>
                <a:gd name="T3" fmla="*/ 2147483646 h 183"/>
                <a:gd name="T4" fmla="*/ 2147483646 w 18"/>
                <a:gd name="T5" fmla="*/ 2147483646 h 183"/>
                <a:gd name="T6" fmla="*/ 2147483646 w 18"/>
                <a:gd name="T7" fmla="*/ 2147483646 h 183"/>
                <a:gd name="T8" fmla="*/ 2147483646 w 18"/>
                <a:gd name="T9" fmla="*/ 2147483646 h 183"/>
                <a:gd name="T10" fmla="*/ 2147483646 w 18"/>
                <a:gd name="T11" fmla="*/ 2147483646 h 183"/>
                <a:gd name="T12" fmla="*/ 2147483646 w 18"/>
                <a:gd name="T13" fmla="*/ 2147483646 h 183"/>
                <a:gd name="T14" fmla="*/ 2147483646 w 18"/>
                <a:gd name="T15" fmla="*/ 2147483646 h 183"/>
                <a:gd name="T16" fmla="*/ 2147483646 w 18"/>
                <a:gd name="T17" fmla="*/ 2147483646 h 183"/>
                <a:gd name="T18" fmla="*/ 2147483646 w 18"/>
                <a:gd name="T19" fmla="*/ 2147483646 h 183"/>
                <a:gd name="T20" fmla="*/ 2147483646 w 18"/>
                <a:gd name="T21" fmla="*/ 2147483646 h 183"/>
                <a:gd name="T22" fmla="*/ 2147483646 w 18"/>
                <a:gd name="T23" fmla="*/ 2147483646 h 183"/>
                <a:gd name="T24" fmla="*/ 2147483646 w 18"/>
                <a:gd name="T25" fmla="*/ 2147483646 h 183"/>
                <a:gd name="T26" fmla="*/ 2147483646 w 18"/>
                <a:gd name="T27" fmla="*/ 2147483646 h 183"/>
                <a:gd name="T28" fmla="*/ 2147483646 w 18"/>
                <a:gd name="T29" fmla="*/ 2147483646 h 183"/>
                <a:gd name="T30" fmla="*/ 2147483646 w 18"/>
                <a:gd name="T31" fmla="*/ 2147483646 h 183"/>
                <a:gd name="T32" fmla="*/ 2147483646 w 18"/>
                <a:gd name="T33" fmla="*/ 2147483646 h 183"/>
                <a:gd name="T34" fmla="*/ 2147483646 w 18"/>
                <a:gd name="T35" fmla="*/ 2147483646 h 183"/>
                <a:gd name="T36" fmla="*/ 2147483646 w 18"/>
                <a:gd name="T37" fmla="*/ 2147483646 h 183"/>
                <a:gd name="T38" fmla="*/ 2147483646 w 18"/>
                <a:gd name="T39" fmla="*/ 2147483646 h 183"/>
                <a:gd name="T40" fmla="*/ 2147483646 w 18"/>
                <a:gd name="T41" fmla="*/ 2147483646 h 183"/>
                <a:gd name="T42" fmla="*/ 2147483646 w 18"/>
                <a:gd name="T43" fmla="*/ 2147483646 h 183"/>
                <a:gd name="T44" fmla="*/ 2147483646 w 18"/>
                <a:gd name="T45" fmla="*/ 2147483646 h 183"/>
                <a:gd name="T46" fmla="*/ 2147483646 w 18"/>
                <a:gd name="T47" fmla="*/ 2147483646 h 183"/>
                <a:gd name="T48" fmla="*/ 2147483646 w 18"/>
                <a:gd name="T49" fmla="*/ 2147483646 h 183"/>
                <a:gd name="T50" fmla="*/ 2147483646 w 18"/>
                <a:gd name="T51" fmla="*/ 2147483646 h 183"/>
                <a:gd name="T52" fmla="*/ 2147483646 w 18"/>
                <a:gd name="T53" fmla="*/ 2147483646 h 183"/>
                <a:gd name="T54" fmla="*/ 2147483646 w 18"/>
                <a:gd name="T55" fmla="*/ 2147483646 h 183"/>
                <a:gd name="T56" fmla="*/ 2147483646 w 18"/>
                <a:gd name="T57" fmla="*/ 2147483646 h 183"/>
                <a:gd name="T58" fmla="*/ 2147483646 w 18"/>
                <a:gd name="T59" fmla="*/ 2147483646 h 183"/>
                <a:gd name="T60" fmla="*/ 2147483646 w 18"/>
                <a:gd name="T61" fmla="*/ 2147483646 h 183"/>
                <a:gd name="T62" fmla="*/ 2147483646 w 18"/>
                <a:gd name="T63" fmla="*/ 2147483646 h 183"/>
                <a:gd name="T64" fmla="*/ 2147483646 w 18"/>
                <a:gd name="T65" fmla="*/ 2147483646 h 183"/>
                <a:gd name="T66" fmla="*/ 2147483646 w 18"/>
                <a:gd name="T67" fmla="*/ 2147483646 h 183"/>
                <a:gd name="T68" fmla="*/ 2147483646 w 18"/>
                <a:gd name="T69" fmla="*/ 2147483646 h 183"/>
                <a:gd name="T70" fmla="*/ 2147483646 w 18"/>
                <a:gd name="T71" fmla="*/ 2147483646 h 183"/>
                <a:gd name="T72" fmla="*/ 2147483646 w 18"/>
                <a:gd name="T73" fmla="*/ 2147483646 h 183"/>
                <a:gd name="T74" fmla="*/ 2147483646 w 18"/>
                <a:gd name="T75" fmla="*/ 2147483646 h 183"/>
                <a:gd name="T76" fmla="*/ 2147483646 w 18"/>
                <a:gd name="T77" fmla="*/ 2147483646 h 183"/>
                <a:gd name="T78" fmla="*/ 2147483646 w 18"/>
                <a:gd name="T79" fmla="*/ 2147483646 h 183"/>
                <a:gd name="T80" fmla="*/ 2147483646 w 18"/>
                <a:gd name="T81" fmla="*/ 2147483646 h 183"/>
                <a:gd name="T82" fmla="*/ 2147483646 w 18"/>
                <a:gd name="T83" fmla="*/ 2147483646 h 183"/>
                <a:gd name="T84" fmla="*/ 2147483646 w 18"/>
                <a:gd name="T85" fmla="*/ 2147483646 h 183"/>
                <a:gd name="T86" fmla="*/ 2147483646 w 18"/>
                <a:gd name="T87" fmla="*/ 2147483646 h 183"/>
                <a:gd name="T88" fmla="*/ 2147483646 w 18"/>
                <a:gd name="T89" fmla="*/ 2147483646 h 183"/>
                <a:gd name="T90" fmla="*/ 2147483646 w 18"/>
                <a:gd name="T91" fmla="*/ 2147483646 h 183"/>
                <a:gd name="T92" fmla="*/ 2147483646 w 18"/>
                <a:gd name="T93" fmla="*/ 2147483646 h 183"/>
                <a:gd name="T94" fmla="*/ 2147483646 w 18"/>
                <a:gd name="T95" fmla="*/ 2147483646 h 183"/>
                <a:gd name="T96" fmla="*/ 2147483646 w 18"/>
                <a:gd name="T97" fmla="*/ 2147483646 h 183"/>
                <a:gd name="T98" fmla="*/ 2147483646 w 18"/>
                <a:gd name="T99" fmla="*/ 0 h 1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3">
                  <a:moveTo>
                    <a:pt x="0" y="163"/>
                  </a:moveTo>
                  <a:lnTo>
                    <a:pt x="1" y="164"/>
                  </a:lnTo>
                  <a:lnTo>
                    <a:pt x="1" y="165"/>
                  </a:lnTo>
                  <a:lnTo>
                    <a:pt x="2" y="165"/>
                  </a:lnTo>
                  <a:lnTo>
                    <a:pt x="2" y="166"/>
                  </a:lnTo>
                  <a:lnTo>
                    <a:pt x="3" y="167"/>
                  </a:lnTo>
                  <a:lnTo>
                    <a:pt x="3" y="168"/>
                  </a:lnTo>
                  <a:lnTo>
                    <a:pt x="4" y="168"/>
                  </a:lnTo>
                  <a:lnTo>
                    <a:pt x="5" y="170"/>
                  </a:lnTo>
                  <a:lnTo>
                    <a:pt x="5" y="171"/>
                  </a:lnTo>
                  <a:lnTo>
                    <a:pt x="5" y="170"/>
                  </a:lnTo>
                  <a:lnTo>
                    <a:pt x="6" y="173"/>
                  </a:lnTo>
                  <a:lnTo>
                    <a:pt x="6" y="172"/>
                  </a:lnTo>
                  <a:lnTo>
                    <a:pt x="7" y="173"/>
                  </a:lnTo>
                  <a:lnTo>
                    <a:pt x="7" y="174"/>
                  </a:lnTo>
                  <a:lnTo>
                    <a:pt x="8" y="174"/>
                  </a:lnTo>
                  <a:lnTo>
                    <a:pt x="8" y="176"/>
                  </a:lnTo>
                  <a:lnTo>
                    <a:pt x="9" y="179"/>
                  </a:lnTo>
                  <a:lnTo>
                    <a:pt x="9" y="178"/>
                  </a:lnTo>
                  <a:lnTo>
                    <a:pt x="10" y="179"/>
                  </a:lnTo>
                  <a:lnTo>
                    <a:pt x="10" y="181"/>
                  </a:lnTo>
                  <a:lnTo>
                    <a:pt x="10" y="182"/>
                  </a:lnTo>
                  <a:lnTo>
                    <a:pt x="11" y="183"/>
                  </a:lnTo>
                  <a:lnTo>
                    <a:pt x="11" y="181"/>
                  </a:lnTo>
                  <a:lnTo>
                    <a:pt x="11" y="183"/>
                  </a:lnTo>
                  <a:lnTo>
                    <a:pt x="12" y="182"/>
                  </a:lnTo>
                  <a:lnTo>
                    <a:pt x="12" y="180"/>
                  </a:lnTo>
                  <a:lnTo>
                    <a:pt x="13" y="177"/>
                  </a:lnTo>
                  <a:lnTo>
                    <a:pt x="13" y="174"/>
                  </a:lnTo>
                  <a:lnTo>
                    <a:pt x="13" y="170"/>
                  </a:lnTo>
                  <a:lnTo>
                    <a:pt x="14" y="163"/>
                  </a:lnTo>
                  <a:lnTo>
                    <a:pt x="14" y="156"/>
                  </a:lnTo>
                  <a:lnTo>
                    <a:pt x="14" y="144"/>
                  </a:lnTo>
                  <a:lnTo>
                    <a:pt x="15" y="133"/>
                  </a:lnTo>
                  <a:lnTo>
                    <a:pt x="15" y="119"/>
                  </a:lnTo>
                  <a:lnTo>
                    <a:pt x="15" y="103"/>
                  </a:lnTo>
                  <a:lnTo>
                    <a:pt x="16" y="88"/>
                  </a:lnTo>
                  <a:lnTo>
                    <a:pt x="16" y="72"/>
                  </a:lnTo>
                  <a:lnTo>
                    <a:pt x="16" y="55"/>
                  </a:lnTo>
                  <a:lnTo>
                    <a:pt x="17" y="40"/>
                  </a:lnTo>
                  <a:lnTo>
                    <a:pt x="17" y="26"/>
                  </a:lnTo>
                  <a:lnTo>
                    <a:pt x="18" y="12"/>
                  </a:lnTo>
                  <a:lnTo>
                    <a:pt x="18" y="0"/>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84" name="Freeform 150">
              <a:extLst>
                <a:ext uri="{FF2B5EF4-FFF2-40B4-BE49-F238E27FC236}">
                  <a16:creationId xmlns:a16="http://schemas.microsoft.com/office/drawing/2014/main" id="{DBDD3D61-89D9-4C8B-A6F6-204484F36E73}"/>
                </a:ext>
              </a:extLst>
            </p:cNvPr>
            <p:cNvSpPr>
              <a:spLocks/>
            </p:cNvSpPr>
            <p:nvPr/>
          </p:nvSpPr>
          <p:spPr bwMode="auto">
            <a:xfrm>
              <a:off x="3207171" y="3196562"/>
              <a:ext cx="26983" cy="95012"/>
            </a:xfrm>
            <a:custGeom>
              <a:avLst/>
              <a:gdLst>
                <a:gd name="T0" fmla="*/ 0 w 17"/>
                <a:gd name="T1" fmla="*/ 2147483646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0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29"/>
                  </a:moveTo>
                  <a:lnTo>
                    <a:pt x="0" y="19"/>
                  </a:lnTo>
                  <a:lnTo>
                    <a:pt x="1" y="12"/>
                  </a:lnTo>
                  <a:lnTo>
                    <a:pt x="1" y="6"/>
                  </a:lnTo>
                  <a:lnTo>
                    <a:pt x="1" y="3"/>
                  </a:lnTo>
                  <a:lnTo>
                    <a:pt x="2" y="1"/>
                  </a:lnTo>
                  <a:lnTo>
                    <a:pt x="2" y="0"/>
                  </a:lnTo>
                  <a:lnTo>
                    <a:pt x="2" y="1"/>
                  </a:lnTo>
                  <a:lnTo>
                    <a:pt x="3" y="5"/>
                  </a:lnTo>
                  <a:lnTo>
                    <a:pt x="3" y="10"/>
                  </a:lnTo>
                  <a:lnTo>
                    <a:pt x="3" y="15"/>
                  </a:lnTo>
                  <a:lnTo>
                    <a:pt x="4" y="21"/>
                  </a:lnTo>
                  <a:lnTo>
                    <a:pt x="4" y="27"/>
                  </a:lnTo>
                  <a:lnTo>
                    <a:pt x="4" y="34"/>
                  </a:lnTo>
                  <a:lnTo>
                    <a:pt x="5" y="39"/>
                  </a:lnTo>
                  <a:lnTo>
                    <a:pt x="5" y="47"/>
                  </a:lnTo>
                  <a:lnTo>
                    <a:pt x="6" y="54"/>
                  </a:lnTo>
                  <a:lnTo>
                    <a:pt x="6" y="61"/>
                  </a:lnTo>
                  <a:lnTo>
                    <a:pt x="6" y="66"/>
                  </a:lnTo>
                  <a:lnTo>
                    <a:pt x="7" y="73"/>
                  </a:lnTo>
                  <a:lnTo>
                    <a:pt x="7" y="77"/>
                  </a:lnTo>
                  <a:lnTo>
                    <a:pt x="7" y="83"/>
                  </a:lnTo>
                  <a:lnTo>
                    <a:pt x="8" y="87"/>
                  </a:lnTo>
                  <a:lnTo>
                    <a:pt x="8" y="90"/>
                  </a:lnTo>
                  <a:lnTo>
                    <a:pt x="8" y="94"/>
                  </a:lnTo>
                  <a:lnTo>
                    <a:pt x="9" y="97"/>
                  </a:lnTo>
                  <a:lnTo>
                    <a:pt x="9" y="100"/>
                  </a:lnTo>
                  <a:lnTo>
                    <a:pt x="9" y="102"/>
                  </a:lnTo>
                  <a:lnTo>
                    <a:pt x="10" y="104"/>
                  </a:lnTo>
                  <a:lnTo>
                    <a:pt x="10" y="106"/>
                  </a:lnTo>
                  <a:lnTo>
                    <a:pt x="11" y="108"/>
                  </a:lnTo>
                  <a:lnTo>
                    <a:pt x="11" y="107"/>
                  </a:lnTo>
                  <a:lnTo>
                    <a:pt x="11" y="108"/>
                  </a:lnTo>
                  <a:lnTo>
                    <a:pt x="12" y="109"/>
                  </a:lnTo>
                  <a:lnTo>
                    <a:pt x="12" y="108"/>
                  </a:lnTo>
                  <a:lnTo>
                    <a:pt x="12" y="109"/>
                  </a:lnTo>
                  <a:lnTo>
                    <a:pt x="13" y="109"/>
                  </a:lnTo>
                  <a:lnTo>
                    <a:pt x="13" y="108"/>
                  </a:lnTo>
                  <a:lnTo>
                    <a:pt x="13" y="109"/>
                  </a:lnTo>
                  <a:lnTo>
                    <a:pt x="14" y="109"/>
                  </a:lnTo>
                  <a:lnTo>
                    <a:pt x="14" y="108"/>
                  </a:lnTo>
                  <a:lnTo>
                    <a:pt x="15" y="108"/>
                  </a:lnTo>
                  <a:lnTo>
                    <a:pt x="16" y="110"/>
                  </a:lnTo>
                  <a:lnTo>
                    <a:pt x="16" y="111"/>
                  </a:lnTo>
                  <a:lnTo>
                    <a:pt x="16" y="114"/>
                  </a:lnTo>
                  <a:lnTo>
                    <a:pt x="17" y="115"/>
                  </a:lnTo>
                  <a:lnTo>
                    <a:pt x="17" y="118"/>
                  </a:lnTo>
                  <a:lnTo>
                    <a:pt x="17" y="121"/>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85" name="Freeform 151">
              <a:extLst>
                <a:ext uri="{FF2B5EF4-FFF2-40B4-BE49-F238E27FC236}">
                  <a16:creationId xmlns:a16="http://schemas.microsoft.com/office/drawing/2014/main" id="{2F2DDBC3-CAEE-4874-AC17-C97E0114F4DD}"/>
                </a:ext>
              </a:extLst>
            </p:cNvPr>
            <p:cNvSpPr>
              <a:spLocks/>
            </p:cNvSpPr>
            <p:nvPr/>
          </p:nvSpPr>
          <p:spPr bwMode="auto">
            <a:xfrm>
              <a:off x="3234154" y="3291574"/>
              <a:ext cx="28569" cy="34549"/>
            </a:xfrm>
            <a:custGeom>
              <a:avLst/>
              <a:gdLst>
                <a:gd name="T0" fmla="*/ 0 w 18"/>
                <a:gd name="T1" fmla="*/ 0 h 44"/>
                <a:gd name="T2" fmla="*/ 2147483646 w 18"/>
                <a:gd name="T3" fmla="*/ 2147483646 h 44"/>
                <a:gd name="T4" fmla="*/ 2147483646 w 18"/>
                <a:gd name="T5" fmla="*/ 2147483646 h 44"/>
                <a:gd name="T6" fmla="*/ 2147483646 w 18"/>
                <a:gd name="T7" fmla="*/ 2147483646 h 44"/>
                <a:gd name="T8" fmla="*/ 2147483646 w 18"/>
                <a:gd name="T9" fmla="*/ 2147483646 h 44"/>
                <a:gd name="T10" fmla="*/ 2147483646 w 18"/>
                <a:gd name="T11" fmla="*/ 2147483646 h 44"/>
                <a:gd name="T12" fmla="*/ 2147483646 w 18"/>
                <a:gd name="T13" fmla="*/ 2147483646 h 44"/>
                <a:gd name="T14" fmla="*/ 2147483646 w 18"/>
                <a:gd name="T15" fmla="*/ 2147483646 h 44"/>
                <a:gd name="T16" fmla="*/ 2147483646 w 18"/>
                <a:gd name="T17" fmla="*/ 2147483646 h 44"/>
                <a:gd name="T18" fmla="*/ 2147483646 w 18"/>
                <a:gd name="T19" fmla="*/ 2147483646 h 44"/>
                <a:gd name="T20" fmla="*/ 2147483646 w 18"/>
                <a:gd name="T21" fmla="*/ 2147483646 h 44"/>
                <a:gd name="T22" fmla="*/ 2147483646 w 18"/>
                <a:gd name="T23" fmla="*/ 2147483646 h 44"/>
                <a:gd name="T24" fmla="*/ 2147483646 w 18"/>
                <a:gd name="T25" fmla="*/ 2147483646 h 44"/>
                <a:gd name="T26" fmla="*/ 2147483646 w 18"/>
                <a:gd name="T27" fmla="*/ 2147483646 h 44"/>
                <a:gd name="T28" fmla="*/ 2147483646 w 18"/>
                <a:gd name="T29" fmla="*/ 2147483646 h 44"/>
                <a:gd name="T30" fmla="*/ 2147483646 w 18"/>
                <a:gd name="T31" fmla="*/ 2147483646 h 44"/>
                <a:gd name="T32" fmla="*/ 2147483646 w 18"/>
                <a:gd name="T33" fmla="*/ 2147483646 h 44"/>
                <a:gd name="T34" fmla="*/ 2147483646 w 18"/>
                <a:gd name="T35" fmla="*/ 2147483646 h 44"/>
                <a:gd name="T36" fmla="*/ 2147483646 w 18"/>
                <a:gd name="T37" fmla="*/ 2147483646 h 44"/>
                <a:gd name="T38" fmla="*/ 2147483646 w 18"/>
                <a:gd name="T39" fmla="*/ 2147483646 h 44"/>
                <a:gd name="T40" fmla="*/ 2147483646 w 18"/>
                <a:gd name="T41" fmla="*/ 2147483646 h 44"/>
                <a:gd name="T42" fmla="*/ 2147483646 w 18"/>
                <a:gd name="T43" fmla="*/ 2147483646 h 44"/>
                <a:gd name="T44" fmla="*/ 2147483646 w 18"/>
                <a:gd name="T45" fmla="*/ 2147483646 h 44"/>
                <a:gd name="T46" fmla="*/ 2147483646 w 18"/>
                <a:gd name="T47" fmla="*/ 2147483646 h 44"/>
                <a:gd name="T48" fmla="*/ 2147483646 w 18"/>
                <a:gd name="T49" fmla="*/ 2147483646 h 44"/>
                <a:gd name="T50" fmla="*/ 2147483646 w 18"/>
                <a:gd name="T51" fmla="*/ 2147483646 h 44"/>
                <a:gd name="T52" fmla="*/ 2147483646 w 18"/>
                <a:gd name="T53" fmla="*/ 2147483646 h 44"/>
                <a:gd name="T54" fmla="*/ 2147483646 w 18"/>
                <a:gd name="T55" fmla="*/ 2147483646 h 44"/>
                <a:gd name="T56" fmla="*/ 2147483646 w 18"/>
                <a:gd name="T57" fmla="*/ 2147483646 h 44"/>
                <a:gd name="T58" fmla="*/ 2147483646 w 18"/>
                <a:gd name="T59" fmla="*/ 2147483646 h 44"/>
                <a:gd name="T60" fmla="*/ 2147483646 w 18"/>
                <a:gd name="T61" fmla="*/ 2147483646 h 44"/>
                <a:gd name="T62" fmla="*/ 2147483646 w 18"/>
                <a:gd name="T63" fmla="*/ 2147483646 h 44"/>
                <a:gd name="T64" fmla="*/ 2147483646 w 18"/>
                <a:gd name="T65" fmla="*/ 2147483646 h 44"/>
                <a:gd name="T66" fmla="*/ 2147483646 w 18"/>
                <a:gd name="T67" fmla="*/ 2147483646 h 44"/>
                <a:gd name="T68" fmla="*/ 2147483646 w 18"/>
                <a:gd name="T69" fmla="*/ 2147483646 h 44"/>
                <a:gd name="T70" fmla="*/ 2147483646 w 18"/>
                <a:gd name="T71" fmla="*/ 2147483646 h 44"/>
                <a:gd name="T72" fmla="*/ 2147483646 w 18"/>
                <a:gd name="T73" fmla="*/ 2147483646 h 44"/>
                <a:gd name="T74" fmla="*/ 2147483646 w 18"/>
                <a:gd name="T75" fmla="*/ 2147483646 h 44"/>
                <a:gd name="T76" fmla="*/ 2147483646 w 18"/>
                <a:gd name="T77" fmla="*/ 2147483646 h 44"/>
                <a:gd name="T78" fmla="*/ 2147483646 w 18"/>
                <a:gd name="T79" fmla="*/ 2147483646 h 44"/>
                <a:gd name="T80" fmla="*/ 2147483646 w 18"/>
                <a:gd name="T81" fmla="*/ 2147483646 h 44"/>
                <a:gd name="T82" fmla="*/ 2147483646 w 18"/>
                <a:gd name="T83" fmla="*/ 2147483646 h 44"/>
                <a:gd name="T84" fmla="*/ 2147483646 w 18"/>
                <a:gd name="T85" fmla="*/ 2147483646 h 44"/>
                <a:gd name="T86" fmla="*/ 2147483646 w 18"/>
                <a:gd name="T87" fmla="*/ 2147483646 h 44"/>
                <a:gd name="T88" fmla="*/ 2147483646 w 18"/>
                <a:gd name="T89" fmla="*/ 2147483646 h 44"/>
                <a:gd name="T90" fmla="*/ 2147483646 w 18"/>
                <a:gd name="T91" fmla="*/ 2147483646 h 44"/>
                <a:gd name="T92" fmla="*/ 2147483646 w 18"/>
                <a:gd name="T93" fmla="*/ 2147483646 h 44"/>
                <a:gd name="T94" fmla="*/ 2147483646 w 18"/>
                <a:gd name="T95" fmla="*/ 2147483646 h 44"/>
                <a:gd name="T96" fmla="*/ 2147483646 w 18"/>
                <a:gd name="T97" fmla="*/ 2147483646 h 44"/>
                <a:gd name="T98" fmla="*/ 2147483646 w 18"/>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4">
                  <a:moveTo>
                    <a:pt x="0" y="0"/>
                  </a:moveTo>
                  <a:lnTo>
                    <a:pt x="1" y="3"/>
                  </a:lnTo>
                  <a:lnTo>
                    <a:pt x="1" y="7"/>
                  </a:lnTo>
                  <a:lnTo>
                    <a:pt x="1" y="10"/>
                  </a:lnTo>
                  <a:lnTo>
                    <a:pt x="2" y="12"/>
                  </a:lnTo>
                  <a:lnTo>
                    <a:pt x="2" y="14"/>
                  </a:lnTo>
                  <a:lnTo>
                    <a:pt x="3" y="15"/>
                  </a:lnTo>
                  <a:lnTo>
                    <a:pt x="3" y="17"/>
                  </a:lnTo>
                  <a:lnTo>
                    <a:pt x="3" y="19"/>
                  </a:lnTo>
                  <a:lnTo>
                    <a:pt x="4" y="18"/>
                  </a:lnTo>
                  <a:lnTo>
                    <a:pt x="5" y="17"/>
                  </a:lnTo>
                  <a:lnTo>
                    <a:pt x="5" y="16"/>
                  </a:lnTo>
                  <a:lnTo>
                    <a:pt x="5" y="17"/>
                  </a:lnTo>
                  <a:lnTo>
                    <a:pt x="6" y="17"/>
                  </a:lnTo>
                  <a:lnTo>
                    <a:pt x="6" y="15"/>
                  </a:lnTo>
                  <a:lnTo>
                    <a:pt x="7" y="14"/>
                  </a:lnTo>
                  <a:lnTo>
                    <a:pt x="7" y="13"/>
                  </a:lnTo>
                  <a:lnTo>
                    <a:pt x="7" y="12"/>
                  </a:lnTo>
                  <a:lnTo>
                    <a:pt x="8" y="11"/>
                  </a:lnTo>
                  <a:lnTo>
                    <a:pt x="8" y="10"/>
                  </a:lnTo>
                  <a:lnTo>
                    <a:pt x="8" y="8"/>
                  </a:lnTo>
                  <a:lnTo>
                    <a:pt x="9" y="8"/>
                  </a:lnTo>
                  <a:lnTo>
                    <a:pt x="9" y="9"/>
                  </a:lnTo>
                  <a:lnTo>
                    <a:pt x="10" y="7"/>
                  </a:lnTo>
                  <a:lnTo>
                    <a:pt x="10" y="10"/>
                  </a:lnTo>
                  <a:lnTo>
                    <a:pt x="11" y="10"/>
                  </a:lnTo>
                  <a:lnTo>
                    <a:pt x="11" y="11"/>
                  </a:lnTo>
                  <a:lnTo>
                    <a:pt x="12" y="12"/>
                  </a:lnTo>
                  <a:lnTo>
                    <a:pt x="12" y="13"/>
                  </a:lnTo>
                  <a:lnTo>
                    <a:pt x="12" y="15"/>
                  </a:lnTo>
                  <a:lnTo>
                    <a:pt x="13" y="16"/>
                  </a:lnTo>
                  <a:lnTo>
                    <a:pt x="13" y="17"/>
                  </a:lnTo>
                  <a:lnTo>
                    <a:pt x="13" y="20"/>
                  </a:lnTo>
                  <a:lnTo>
                    <a:pt x="14" y="22"/>
                  </a:lnTo>
                  <a:lnTo>
                    <a:pt x="14" y="25"/>
                  </a:lnTo>
                  <a:lnTo>
                    <a:pt x="14" y="26"/>
                  </a:lnTo>
                  <a:lnTo>
                    <a:pt x="15" y="28"/>
                  </a:lnTo>
                  <a:lnTo>
                    <a:pt x="15" y="29"/>
                  </a:lnTo>
                  <a:lnTo>
                    <a:pt x="15" y="32"/>
                  </a:lnTo>
                  <a:lnTo>
                    <a:pt x="16" y="34"/>
                  </a:lnTo>
                  <a:lnTo>
                    <a:pt x="16" y="37"/>
                  </a:lnTo>
                  <a:lnTo>
                    <a:pt x="17" y="38"/>
                  </a:lnTo>
                  <a:lnTo>
                    <a:pt x="17" y="40"/>
                  </a:lnTo>
                  <a:lnTo>
                    <a:pt x="17" y="42"/>
                  </a:lnTo>
                  <a:lnTo>
                    <a:pt x="18" y="44"/>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86" name="Freeform 152">
              <a:extLst>
                <a:ext uri="{FF2B5EF4-FFF2-40B4-BE49-F238E27FC236}">
                  <a16:creationId xmlns:a16="http://schemas.microsoft.com/office/drawing/2014/main" id="{7A512ED0-98AB-4891-BD72-F082D1E507F2}"/>
                </a:ext>
              </a:extLst>
            </p:cNvPr>
            <p:cNvSpPr>
              <a:spLocks/>
            </p:cNvSpPr>
            <p:nvPr/>
          </p:nvSpPr>
          <p:spPr bwMode="auto">
            <a:xfrm>
              <a:off x="3262723" y="3326123"/>
              <a:ext cx="26983" cy="20415"/>
            </a:xfrm>
            <a:custGeom>
              <a:avLst/>
              <a:gdLst>
                <a:gd name="T0" fmla="*/ 0 w 17"/>
                <a:gd name="T1" fmla="*/ 0 h 26"/>
                <a:gd name="T2" fmla="*/ 0 w 17"/>
                <a:gd name="T3" fmla="*/ 2147483646 h 26"/>
                <a:gd name="T4" fmla="*/ 2147483646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3"/>
                  </a:lnTo>
                  <a:lnTo>
                    <a:pt x="1" y="4"/>
                  </a:lnTo>
                  <a:lnTo>
                    <a:pt x="1" y="5"/>
                  </a:lnTo>
                  <a:lnTo>
                    <a:pt x="2" y="7"/>
                  </a:lnTo>
                  <a:lnTo>
                    <a:pt x="2" y="9"/>
                  </a:lnTo>
                  <a:lnTo>
                    <a:pt x="2" y="11"/>
                  </a:lnTo>
                  <a:lnTo>
                    <a:pt x="3" y="10"/>
                  </a:lnTo>
                  <a:lnTo>
                    <a:pt x="3" y="12"/>
                  </a:lnTo>
                  <a:lnTo>
                    <a:pt x="4" y="13"/>
                  </a:lnTo>
                  <a:lnTo>
                    <a:pt x="4" y="14"/>
                  </a:lnTo>
                  <a:lnTo>
                    <a:pt x="5" y="15"/>
                  </a:lnTo>
                  <a:lnTo>
                    <a:pt x="5" y="17"/>
                  </a:lnTo>
                  <a:lnTo>
                    <a:pt x="6" y="17"/>
                  </a:lnTo>
                  <a:lnTo>
                    <a:pt x="6" y="18"/>
                  </a:lnTo>
                  <a:lnTo>
                    <a:pt x="6" y="19"/>
                  </a:lnTo>
                  <a:lnTo>
                    <a:pt x="7" y="18"/>
                  </a:lnTo>
                  <a:lnTo>
                    <a:pt x="7" y="20"/>
                  </a:lnTo>
                  <a:lnTo>
                    <a:pt x="8" y="21"/>
                  </a:lnTo>
                  <a:lnTo>
                    <a:pt x="9" y="22"/>
                  </a:lnTo>
                  <a:lnTo>
                    <a:pt x="9" y="21"/>
                  </a:lnTo>
                  <a:lnTo>
                    <a:pt x="10" y="23"/>
                  </a:lnTo>
                  <a:lnTo>
                    <a:pt x="10" y="22"/>
                  </a:lnTo>
                  <a:lnTo>
                    <a:pt x="11" y="22"/>
                  </a:lnTo>
                  <a:lnTo>
                    <a:pt x="11" y="23"/>
                  </a:lnTo>
                  <a:lnTo>
                    <a:pt x="12" y="23"/>
                  </a:lnTo>
                  <a:lnTo>
                    <a:pt x="12" y="24"/>
                  </a:lnTo>
                  <a:lnTo>
                    <a:pt x="13" y="23"/>
                  </a:lnTo>
                  <a:lnTo>
                    <a:pt x="13" y="24"/>
                  </a:lnTo>
                  <a:lnTo>
                    <a:pt x="14" y="24"/>
                  </a:lnTo>
                  <a:lnTo>
                    <a:pt x="14" y="25"/>
                  </a:lnTo>
                  <a:lnTo>
                    <a:pt x="15" y="24"/>
                  </a:lnTo>
                  <a:lnTo>
                    <a:pt x="16" y="25"/>
                  </a:lnTo>
                  <a:lnTo>
                    <a:pt x="16" y="26"/>
                  </a:lnTo>
                  <a:lnTo>
                    <a:pt x="17" y="26"/>
                  </a:lnTo>
                  <a:lnTo>
                    <a:pt x="17" y="25"/>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87" name="Freeform 153">
              <a:extLst>
                <a:ext uri="{FF2B5EF4-FFF2-40B4-BE49-F238E27FC236}">
                  <a16:creationId xmlns:a16="http://schemas.microsoft.com/office/drawing/2014/main" id="{E7168FB5-4DF0-438D-BEC0-DA37853D7965}"/>
                </a:ext>
              </a:extLst>
            </p:cNvPr>
            <p:cNvSpPr>
              <a:spLocks/>
            </p:cNvSpPr>
            <p:nvPr/>
          </p:nvSpPr>
          <p:spPr bwMode="auto">
            <a:xfrm>
              <a:off x="3289705" y="3345755"/>
              <a:ext cx="9523" cy="5496"/>
            </a:xfrm>
            <a:custGeom>
              <a:avLst/>
              <a:gdLst>
                <a:gd name="T0" fmla="*/ 0 w 6"/>
                <a:gd name="T1" fmla="*/ 0 h 7"/>
                <a:gd name="T2" fmla="*/ 2147483646 w 6"/>
                <a:gd name="T3" fmla="*/ 2147483646 h 7"/>
                <a:gd name="T4" fmla="*/ 2147483646 w 6"/>
                <a:gd name="T5" fmla="*/ 2147483646 h 7"/>
                <a:gd name="T6" fmla="*/ 2147483646 w 6"/>
                <a:gd name="T7" fmla="*/ 0 h 7"/>
                <a:gd name="T8" fmla="*/ 2147483646 w 6"/>
                <a:gd name="T9" fmla="*/ 2147483646 h 7"/>
                <a:gd name="T10" fmla="*/ 2147483646 w 6"/>
                <a:gd name="T11" fmla="*/ 2147483646 h 7"/>
                <a:gd name="T12" fmla="*/ 2147483646 w 6"/>
                <a:gd name="T13" fmla="*/ 2147483646 h 7"/>
                <a:gd name="T14" fmla="*/ 2147483646 w 6"/>
                <a:gd name="T15" fmla="*/ 2147483646 h 7"/>
                <a:gd name="T16" fmla="*/ 2147483646 w 6"/>
                <a:gd name="T17" fmla="*/ 2147483646 h 7"/>
                <a:gd name="T18" fmla="*/ 2147483646 w 6"/>
                <a:gd name="T19" fmla="*/ 2147483646 h 7"/>
                <a:gd name="T20" fmla="*/ 2147483646 w 6"/>
                <a:gd name="T21" fmla="*/ 2147483646 h 7"/>
                <a:gd name="T22" fmla="*/ 2147483646 w 6"/>
                <a:gd name="T23" fmla="*/ 2147483646 h 7"/>
                <a:gd name="T24" fmla="*/ 2147483646 w 6"/>
                <a:gd name="T25" fmla="*/ 2147483646 h 7"/>
                <a:gd name="T26" fmla="*/ 2147483646 w 6"/>
                <a:gd name="T27" fmla="*/ 2147483646 h 7"/>
                <a:gd name="T28" fmla="*/ 2147483646 w 6"/>
                <a:gd name="T29" fmla="*/ 2147483646 h 7"/>
                <a:gd name="T30" fmla="*/ 2147483646 w 6"/>
                <a:gd name="T31" fmla="*/ 2147483646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7">
                  <a:moveTo>
                    <a:pt x="0" y="0"/>
                  </a:moveTo>
                  <a:lnTo>
                    <a:pt x="1" y="1"/>
                  </a:lnTo>
                  <a:lnTo>
                    <a:pt x="2" y="0"/>
                  </a:lnTo>
                  <a:lnTo>
                    <a:pt x="2" y="1"/>
                  </a:lnTo>
                  <a:lnTo>
                    <a:pt x="3" y="3"/>
                  </a:lnTo>
                  <a:lnTo>
                    <a:pt x="4" y="3"/>
                  </a:lnTo>
                  <a:lnTo>
                    <a:pt x="4" y="5"/>
                  </a:lnTo>
                  <a:lnTo>
                    <a:pt x="5" y="4"/>
                  </a:lnTo>
                  <a:lnTo>
                    <a:pt x="5" y="6"/>
                  </a:lnTo>
                  <a:lnTo>
                    <a:pt x="6" y="7"/>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88" name="Freeform 154">
              <a:extLst>
                <a:ext uri="{FF2B5EF4-FFF2-40B4-BE49-F238E27FC236}">
                  <a16:creationId xmlns:a16="http://schemas.microsoft.com/office/drawing/2014/main" id="{798DB6C0-E579-494C-A401-2D43A36926EB}"/>
                </a:ext>
              </a:extLst>
            </p:cNvPr>
            <p:cNvSpPr>
              <a:spLocks/>
            </p:cNvSpPr>
            <p:nvPr/>
          </p:nvSpPr>
          <p:spPr bwMode="auto">
            <a:xfrm>
              <a:off x="3299228" y="3191066"/>
              <a:ext cx="26983" cy="170393"/>
            </a:xfrm>
            <a:custGeom>
              <a:avLst/>
              <a:gdLst>
                <a:gd name="T0" fmla="*/ 0 w 17"/>
                <a:gd name="T1" fmla="*/ 2147483646 h 217"/>
                <a:gd name="T2" fmla="*/ 0 w 17"/>
                <a:gd name="T3" fmla="*/ 2147483646 h 217"/>
                <a:gd name="T4" fmla="*/ 2147483646 w 17"/>
                <a:gd name="T5" fmla="*/ 2147483646 h 217"/>
                <a:gd name="T6" fmla="*/ 2147483646 w 17"/>
                <a:gd name="T7" fmla="*/ 2147483646 h 217"/>
                <a:gd name="T8" fmla="*/ 2147483646 w 17"/>
                <a:gd name="T9" fmla="*/ 2147483646 h 217"/>
                <a:gd name="T10" fmla="*/ 2147483646 w 17"/>
                <a:gd name="T11" fmla="*/ 2147483646 h 217"/>
                <a:gd name="T12" fmla="*/ 2147483646 w 17"/>
                <a:gd name="T13" fmla="*/ 2147483646 h 217"/>
                <a:gd name="T14" fmla="*/ 2147483646 w 17"/>
                <a:gd name="T15" fmla="*/ 2147483646 h 217"/>
                <a:gd name="T16" fmla="*/ 2147483646 w 17"/>
                <a:gd name="T17" fmla="*/ 2147483646 h 217"/>
                <a:gd name="T18" fmla="*/ 2147483646 w 17"/>
                <a:gd name="T19" fmla="*/ 2147483646 h 217"/>
                <a:gd name="T20" fmla="*/ 2147483646 w 17"/>
                <a:gd name="T21" fmla="*/ 2147483646 h 217"/>
                <a:gd name="T22" fmla="*/ 2147483646 w 17"/>
                <a:gd name="T23" fmla="*/ 2147483646 h 217"/>
                <a:gd name="T24" fmla="*/ 2147483646 w 17"/>
                <a:gd name="T25" fmla="*/ 2147483646 h 217"/>
                <a:gd name="T26" fmla="*/ 2147483646 w 17"/>
                <a:gd name="T27" fmla="*/ 2147483646 h 217"/>
                <a:gd name="T28" fmla="*/ 2147483646 w 17"/>
                <a:gd name="T29" fmla="*/ 2147483646 h 217"/>
                <a:gd name="T30" fmla="*/ 2147483646 w 17"/>
                <a:gd name="T31" fmla="*/ 2147483646 h 217"/>
                <a:gd name="T32" fmla="*/ 2147483646 w 17"/>
                <a:gd name="T33" fmla="*/ 2147483646 h 217"/>
                <a:gd name="T34" fmla="*/ 2147483646 w 17"/>
                <a:gd name="T35" fmla="*/ 2147483646 h 217"/>
                <a:gd name="T36" fmla="*/ 2147483646 w 17"/>
                <a:gd name="T37" fmla="*/ 2147483646 h 217"/>
                <a:gd name="T38" fmla="*/ 2147483646 w 17"/>
                <a:gd name="T39" fmla="*/ 2147483646 h 217"/>
                <a:gd name="T40" fmla="*/ 2147483646 w 17"/>
                <a:gd name="T41" fmla="*/ 2147483646 h 217"/>
                <a:gd name="T42" fmla="*/ 2147483646 w 17"/>
                <a:gd name="T43" fmla="*/ 2147483646 h 217"/>
                <a:gd name="T44" fmla="*/ 2147483646 w 17"/>
                <a:gd name="T45" fmla="*/ 2147483646 h 217"/>
                <a:gd name="T46" fmla="*/ 2147483646 w 17"/>
                <a:gd name="T47" fmla="*/ 2147483646 h 217"/>
                <a:gd name="T48" fmla="*/ 2147483646 w 17"/>
                <a:gd name="T49" fmla="*/ 2147483646 h 217"/>
                <a:gd name="T50" fmla="*/ 2147483646 w 17"/>
                <a:gd name="T51" fmla="*/ 2147483646 h 217"/>
                <a:gd name="T52" fmla="*/ 2147483646 w 17"/>
                <a:gd name="T53" fmla="*/ 2147483646 h 217"/>
                <a:gd name="T54" fmla="*/ 2147483646 w 17"/>
                <a:gd name="T55" fmla="*/ 2147483646 h 217"/>
                <a:gd name="T56" fmla="*/ 2147483646 w 17"/>
                <a:gd name="T57" fmla="*/ 2147483646 h 217"/>
                <a:gd name="T58" fmla="*/ 2147483646 w 17"/>
                <a:gd name="T59" fmla="*/ 2147483646 h 217"/>
                <a:gd name="T60" fmla="*/ 2147483646 w 17"/>
                <a:gd name="T61" fmla="*/ 2147483646 h 217"/>
                <a:gd name="T62" fmla="*/ 2147483646 w 17"/>
                <a:gd name="T63" fmla="*/ 2147483646 h 217"/>
                <a:gd name="T64" fmla="*/ 2147483646 w 17"/>
                <a:gd name="T65" fmla="*/ 2147483646 h 217"/>
                <a:gd name="T66" fmla="*/ 2147483646 w 17"/>
                <a:gd name="T67" fmla="*/ 2147483646 h 217"/>
                <a:gd name="T68" fmla="*/ 2147483646 w 17"/>
                <a:gd name="T69" fmla="*/ 2147483646 h 217"/>
                <a:gd name="T70" fmla="*/ 2147483646 w 17"/>
                <a:gd name="T71" fmla="*/ 2147483646 h 217"/>
                <a:gd name="T72" fmla="*/ 2147483646 w 17"/>
                <a:gd name="T73" fmla="*/ 2147483646 h 217"/>
                <a:gd name="T74" fmla="*/ 2147483646 w 17"/>
                <a:gd name="T75" fmla="*/ 2147483646 h 217"/>
                <a:gd name="T76" fmla="*/ 2147483646 w 17"/>
                <a:gd name="T77" fmla="*/ 2147483646 h 217"/>
                <a:gd name="T78" fmla="*/ 2147483646 w 17"/>
                <a:gd name="T79" fmla="*/ 2147483646 h 217"/>
                <a:gd name="T80" fmla="*/ 2147483646 w 17"/>
                <a:gd name="T81" fmla="*/ 2147483646 h 217"/>
                <a:gd name="T82" fmla="*/ 2147483646 w 17"/>
                <a:gd name="T83" fmla="*/ 2147483646 h 217"/>
                <a:gd name="T84" fmla="*/ 2147483646 w 17"/>
                <a:gd name="T85" fmla="*/ 2147483646 h 217"/>
                <a:gd name="T86" fmla="*/ 2147483646 w 17"/>
                <a:gd name="T87" fmla="*/ 2147483646 h 217"/>
                <a:gd name="T88" fmla="*/ 2147483646 w 17"/>
                <a:gd name="T89" fmla="*/ 2147483646 h 217"/>
                <a:gd name="T90" fmla="*/ 2147483646 w 17"/>
                <a:gd name="T91" fmla="*/ 2147483646 h 217"/>
                <a:gd name="T92" fmla="*/ 2147483646 w 17"/>
                <a:gd name="T93" fmla="*/ 2147483646 h 217"/>
                <a:gd name="T94" fmla="*/ 2147483646 w 17"/>
                <a:gd name="T95" fmla="*/ 0 h 217"/>
                <a:gd name="T96" fmla="*/ 2147483646 w 17"/>
                <a:gd name="T97" fmla="*/ 2147483646 h 217"/>
                <a:gd name="T98" fmla="*/ 2147483646 w 17"/>
                <a:gd name="T99" fmla="*/ 2147483646 h 2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17">
                  <a:moveTo>
                    <a:pt x="0" y="204"/>
                  </a:moveTo>
                  <a:lnTo>
                    <a:pt x="0" y="204"/>
                  </a:lnTo>
                  <a:lnTo>
                    <a:pt x="1" y="206"/>
                  </a:lnTo>
                  <a:lnTo>
                    <a:pt x="1" y="204"/>
                  </a:lnTo>
                  <a:lnTo>
                    <a:pt x="1" y="206"/>
                  </a:lnTo>
                  <a:lnTo>
                    <a:pt x="2" y="207"/>
                  </a:lnTo>
                  <a:lnTo>
                    <a:pt x="2" y="208"/>
                  </a:lnTo>
                  <a:lnTo>
                    <a:pt x="3" y="208"/>
                  </a:lnTo>
                  <a:lnTo>
                    <a:pt x="3" y="209"/>
                  </a:lnTo>
                  <a:lnTo>
                    <a:pt x="3" y="211"/>
                  </a:lnTo>
                  <a:lnTo>
                    <a:pt x="4" y="210"/>
                  </a:lnTo>
                  <a:lnTo>
                    <a:pt x="4" y="211"/>
                  </a:lnTo>
                  <a:lnTo>
                    <a:pt x="5" y="213"/>
                  </a:lnTo>
                  <a:lnTo>
                    <a:pt x="6" y="215"/>
                  </a:lnTo>
                  <a:lnTo>
                    <a:pt x="6" y="216"/>
                  </a:lnTo>
                  <a:lnTo>
                    <a:pt x="7" y="216"/>
                  </a:lnTo>
                  <a:lnTo>
                    <a:pt x="7" y="217"/>
                  </a:lnTo>
                  <a:lnTo>
                    <a:pt x="8" y="217"/>
                  </a:lnTo>
                  <a:lnTo>
                    <a:pt x="9" y="217"/>
                  </a:lnTo>
                  <a:lnTo>
                    <a:pt x="9" y="216"/>
                  </a:lnTo>
                  <a:lnTo>
                    <a:pt x="9" y="213"/>
                  </a:lnTo>
                  <a:lnTo>
                    <a:pt x="10" y="208"/>
                  </a:lnTo>
                  <a:lnTo>
                    <a:pt x="10" y="204"/>
                  </a:lnTo>
                  <a:lnTo>
                    <a:pt x="10" y="197"/>
                  </a:lnTo>
                  <a:lnTo>
                    <a:pt x="11" y="189"/>
                  </a:lnTo>
                  <a:lnTo>
                    <a:pt x="11" y="177"/>
                  </a:lnTo>
                  <a:lnTo>
                    <a:pt x="12" y="166"/>
                  </a:lnTo>
                  <a:lnTo>
                    <a:pt x="12" y="152"/>
                  </a:lnTo>
                  <a:lnTo>
                    <a:pt x="12" y="136"/>
                  </a:lnTo>
                  <a:lnTo>
                    <a:pt x="13" y="119"/>
                  </a:lnTo>
                  <a:lnTo>
                    <a:pt x="13" y="102"/>
                  </a:lnTo>
                  <a:lnTo>
                    <a:pt x="13" y="86"/>
                  </a:lnTo>
                  <a:lnTo>
                    <a:pt x="14" y="71"/>
                  </a:lnTo>
                  <a:lnTo>
                    <a:pt x="14" y="55"/>
                  </a:lnTo>
                  <a:lnTo>
                    <a:pt x="14" y="41"/>
                  </a:lnTo>
                  <a:lnTo>
                    <a:pt x="15" y="31"/>
                  </a:lnTo>
                  <a:lnTo>
                    <a:pt x="15" y="19"/>
                  </a:lnTo>
                  <a:lnTo>
                    <a:pt x="16" y="11"/>
                  </a:lnTo>
                  <a:lnTo>
                    <a:pt x="16" y="6"/>
                  </a:lnTo>
                  <a:lnTo>
                    <a:pt x="16" y="3"/>
                  </a:lnTo>
                  <a:lnTo>
                    <a:pt x="17" y="0"/>
                  </a:lnTo>
                  <a:lnTo>
                    <a:pt x="17" y="2"/>
                  </a:lnTo>
                  <a:lnTo>
                    <a:pt x="17" y="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89" name="Freeform 155">
              <a:extLst>
                <a:ext uri="{FF2B5EF4-FFF2-40B4-BE49-F238E27FC236}">
                  <a16:creationId xmlns:a16="http://schemas.microsoft.com/office/drawing/2014/main" id="{00042AC9-B730-408F-B169-FEA2CD158DF9}"/>
                </a:ext>
              </a:extLst>
            </p:cNvPr>
            <p:cNvSpPr>
              <a:spLocks/>
            </p:cNvSpPr>
            <p:nvPr/>
          </p:nvSpPr>
          <p:spPr bwMode="auto">
            <a:xfrm>
              <a:off x="3326211" y="3191851"/>
              <a:ext cx="28569" cy="106005"/>
            </a:xfrm>
            <a:custGeom>
              <a:avLst/>
              <a:gdLst>
                <a:gd name="T0" fmla="*/ 0 w 18"/>
                <a:gd name="T1" fmla="*/ 0 h 135"/>
                <a:gd name="T2" fmla="*/ 2147483646 w 18"/>
                <a:gd name="T3" fmla="*/ 2147483646 h 135"/>
                <a:gd name="T4" fmla="*/ 2147483646 w 18"/>
                <a:gd name="T5" fmla="*/ 2147483646 h 135"/>
                <a:gd name="T6" fmla="*/ 2147483646 w 18"/>
                <a:gd name="T7" fmla="*/ 2147483646 h 135"/>
                <a:gd name="T8" fmla="*/ 2147483646 w 18"/>
                <a:gd name="T9" fmla="*/ 2147483646 h 135"/>
                <a:gd name="T10" fmla="*/ 2147483646 w 18"/>
                <a:gd name="T11" fmla="*/ 2147483646 h 135"/>
                <a:gd name="T12" fmla="*/ 2147483646 w 18"/>
                <a:gd name="T13" fmla="*/ 2147483646 h 135"/>
                <a:gd name="T14" fmla="*/ 2147483646 w 18"/>
                <a:gd name="T15" fmla="*/ 2147483646 h 135"/>
                <a:gd name="T16" fmla="*/ 2147483646 w 18"/>
                <a:gd name="T17" fmla="*/ 2147483646 h 135"/>
                <a:gd name="T18" fmla="*/ 2147483646 w 18"/>
                <a:gd name="T19" fmla="*/ 2147483646 h 135"/>
                <a:gd name="T20" fmla="*/ 2147483646 w 18"/>
                <a:gd name="T21" fmla="*/ 2147483646 h 135"/>
                <a:gd name="T22" fmla="*/ 2147483646 w 18"/>
                <a:gd name="T23" fmla="*/ 2147483646 h 135"/>
                <a:gd name="T24" fmla="*/ 2147483646 w 18"/>
                <a:gd name="T25" fmla="*/ 2147483646 h 135"/>
                <a:gd name="T26" fmla="*/ 2147483646 w 18"/>
                <a:gd name="T27" fmla="*/ 2147483646 h 135"/>
                <a:gd name="T28" fmla="*/ 2147483646 w 18"/>
                <a:gd name="T29" fmla="*/ 2147483646 h 135"/>
                <a:gd name="T30" fmla="*/ 2147483646 w 18"/>
                <a:gd name="T31" fmla="*/ 2147483646 h 135"/>
                <a:gd name="T32" fmla="*/ 2147483646 w 18"/>
                <a:gd name="T33" fmla="*/ 2147483646 h 135"/>
                <a:gd name="T34" fmla="*/ 2147483646 w 18"/>
                <a:gd name="T35" fmla="*/ 2147483646 h 135"/>
                <a:gd name="T36" fmla="*/ 2147483646 w 18"/>
                <a:gd name="T37" fmla="*/ 2147483646 h 135"/>
                <a:gd name="T38" fmla="*/ 2147483646 w 18"/>
                <a:gd name="T39" fmla="*/ 2147483646 h 135"/>
                <a:gd name="T40" fmla="*/ 2147483646 w 18"/>
                <a:gd name="T41" fmla="*/ 2147483646 h 135"/>
                <a:gd name="T42" fmla="*/ 2147483646 w 18"/>
                <a:gd name="T43" fmla="*/ 2147483646 h 135"/>
                <a:gd name="T44" fmla="*/ 2147483646 w 18"/>
                <a:gd name="T45" fmla="*/ 2147483646 h 135"/>
                <a:gd name="T46" fmla="*/ 2147483646 w 18"/>
                <a:gd name="T47" fmla="*/ 2147483646 h 135"/>
                <a:gd name="T48" fmla="*/ 2147483646 w 18"/>
                <a:gd name="T49" fmla="*/ 2147483646 h 135"/>
                <a:gd name="T50" fmla="*/ 2147483646 w 18"/>
                <a:gd name="T51" fmla="*/ 2147483646 h 135"/>
                <a:gd name="T52" fmla="*/ 2147483646 w 18"/>
                <a:gd name="T53" fmla="*/ 2147483646 h 135"/>
                <a:gd name="T54" fmla="*/ 2147483646 w 18"/>
                <a:gd name="T55" fmla="*/ 2147483646 h 135"/>
                <a:gd name="T56" fmla="*/ 2147483646 w 18"/>
                <a:gd name="T57" fmla="*/ 2147483646 h 135"/>
                <a:gd name="T58" fmla="*/ 2147483646 w 18"/>
                <a:gd name="T59" fmla="*/ 2147483646 h 135"/>
                <a:gd name="T60" fmla="*/ 2147483646 w 18"/>
                <a:gd name="T61" fmla="*/ 2147483646 h 135"/>
                <a:gd name="T62" fmla="*/ 2147483646 w 18"/>
                <a:gd name="T63" fmla="*/ 2147483646 h 135"/>
                <a:gd name="T64" fmla="*/ 2147483646 w 18"/>
                <a:gd name="T65" fmla="*/ 2147483646 h 135"/>
                <a:gd name="T66" fmla="*/ 2147483646 w 18"/>
                <a:gd name="T67" fmla="*/ 2147483646 h 135"/>
                <a:gd name="T68" fmla="*/ 2147483646 w 18"/>
                <a:gd name="T69" fmla="*/ 2147483646 h 135"/>
                <a:gd name="T70" fmla="*/ 2147483646 w 18"/>
                <a:gd name="T71" fmla="*/ 2147483646 h 135"/>
                <a:gd name="T72" fmla="*/ 2147483646 w 18"/>
                <a:gd name="T73" fmla="*/ 2147483646 h 135"/>
                <a:gd name="T74" fmla="*/ 2147483646 w 18"/>
                <a:gd name="T75" fmla="*/ 2147483646 h 135"/>
                <a:gd name="T76" fmla="*/ 2147483646 w 18"/>
                <a:gd name="T77" fmla="*/ 2147483646 h 135"/>
                <a:gd name="T78" fmla="*/ 2147483646 w 18"/>
                <a:gd name="T79" fmla="*/ 2147483646 h 135"/>
                <a:gd name="T80" fmla="*/ 2147483646 w 18"/>
                <a:gd name="T81" fmla="*/ 2147483646 h 135"/>
                <a:gd name="T82" fmla="*/ 2147483646 w 18"/>
                <a:gd name="T83" fmla="*/ 2147483646 h 135"/>
                <a:gd name="T84" fmla="*/ 2147483646 w 18"/>
                <a:gd name="T85" fmla="*/ 2147483646 h 135"/>
                <a:gd name="T86" fmla="*/ 2147483646 w 18"/>
                <a:gd name="T87" fmla="*/ 2147483646 h 135"/>
                <a:gd name="T88" fmla="*/ 2147483646 w 18"/>
                <a:gd name="T89" fmla="*/ 2147483646 h 135"/>
                <a:gd name="T90" fmla="*/ 2147483646 w 18"/>
                <a:gd name="T91" fmla="*/ 2147483646 h 135"/>
                <a:gd name="T92" fmla="*/ 2147483646 w 18"/>
                <a:gd name="T93" fmla="*/ 2147483646 h 135"/>
                <a:gd name="T94" fmla="*/ 2147483646 w 18"/>
                <a:gd name="T95" fmla="*/ 2147483646 h 135"/>
                <a:gd name="T96" fmla="*/ 2147483646 w 18"/>
                <a:gd name="T97" fmla="*/ 2147483646 h 135"/>
                <a:gd name="T98" fmla="*/ 2147483646 w 18"/>
                <a:gd name="T99" fmla="*/ 2147483646 h 1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5">
                  <a:moveTo>
                    <a:pt x="0" y="0"/>
                  </a:moveTo>
                  <a:lnTo>
                    <a:pt x="1" y="5"/>
                  </a:lnTo>
                  <a:lnTo>
                    <a:pt x="1" y="9"/>
                  </a:lnTo>
                  <a:lnTo>
                    <a:pt x="1" y="13"/>
                  </a:lnTo>
                  <a:lnTo>
                    <a:pt x="2" y="19"/>
                  </a:lnTo>
                  <a:lnTo>
                    <a:pt x="2" y="25"/>
                  </a:lnTo>
                  <a:lnTo>
                    <a:pt x="2" y="33"/>
                  </a:lnTo>
                  <a:lnTo>
                    <a:pt x="3" y="38"/>
                  </a:lnTo>
                  <a:lnTo>
                    <a:pt x="3" y="44"/>
                  </a:lnTo>
                  <a:lnTo>
                    <a:pt x="4" y="51"/>
                  </a:lnTo>
                  <a:lnTo>
                    <a:pt x="4" y="59"/>
                  </a:lnTo>
                  <a:lnTo>
                    <a:pt x="4" y="63"/>
                  </a:lnTo>
                  <a:lnTo>
                    <a:pt x="5" y="70"/>
                  </a:lnTo>
                  <a:lnTo>
                    <a:pt x="5" y="74"/>
                  </a:lnTo>
                  <a:lnTo>
                    <a:pt x="5" y="80"/>
                  </a:lnTo>
                  <a:lnTo>
                    <a:pt x="6" y="84"/>
                  </a:lnTo>
                  <a:lnTo>
                    <a:pt x="6" y="87"/>
                  </a:lnTo>
                  <a:lnTo>
                    <a:pt x="6" y="92"/>
                  </a:lnTo>
                  <a:lnTo>
                    <a:pt x="7" y="95"/>
                  </a:lnTo>
                  <a:lnTo>
                    <a:pt x="7" y="96"/>
                  </a:lnTo>
                  <a:lnTo>
                    <a:pt x="8" y="98"/>
                  </a:lnTo>
                  <a:lnTo>
                    <a:pt x="8" y="99"/>
                  </a:lnTo>
                  <a:lnTo>
                    <a:pt x="8" y="102"/>
                  </a:lnTo>
                  <a:lnTo>
                    <a:pt x="9" y="103"/>
                  </a:lnTo>
                  <a:lnTo>
                    <a:pt x="9" y="104"/>
                  </a:lnTo>
                  <a:lnTo>
                    <a:pt x="9" y="103"/>
                  </a:lnTo>
                  <a:lnTo>
                    <a:pt x="10" y="105"/>
                  </a:lnTo>
                  <a:lnTo>
                    <a:pt x="10" y="103"/>
                  </a:lnTo>
                  <a:lnTo>
                    <a:pt x="10" y="105"/>
                  </a:lnTo>
                  <a:lnTo>
                    <a:pt x="11" y="104"/>
                  </a:lnTo>
                  <a:lnTo>
                    <a:pt x="11" y="103"/>
                  </a:lnTo>
                  <a:lnTo>
                    <a:pt x="11" y="102"/>
                  </a:lnTo>
                  <a:lnTo>
                    <a:pt x="12" y="103"/>
                  </a:lnTo>
                  <a:lnTo>
                    <a:pt x="13" y="102"/>
                  </a:lnTo>
                  <a:lnTo>
                    <a:pt x="13" y="103"/>
                  </a:lnTo>
                  <a:lnTo>
                    <a:pt x="14" y="103"/>
                  </a:lnTo>
                  <a:lnTo>
                    <a:pt x="14" y="104"/>
                  </a:lnTo>
                  <a:lnTo>
                    <a:pt x="14" y="106"/>
                  </a:lnTo>
                  <a:lnTo>
                    <a:pt x="15" y="108"/>
                  </a:lnTo>
                  <a:lnTo>
                    <a:pt x="15" y="110"/>
                  </a:lnTo>
                  <a:lnTo>
                    <a:pt x="15" y="113"/>
                  </a:lnTo>
                  <a:lnTo>
                    <a:pt x="16" y="118"/>
                  </a:lnTo>
                  <a:lnTo>
                    <a:pt x="16" y="120"/>
                  </a:lnTo>
                  <a:lnTo>
                    <a:pt x="16" y="122"/>
                  </a:lnTo>
                  <a:lnTo>
                    <a:pt x="17" y="127"/>
                  </a:lnTo>
                  <a:lnTo>
                    <a:pt x="17" y="129"/>
                  </a:lnTo>
                  <a:lnTo>
                    <a:pt x="18" y="132"/>
                  </a:lnTo>
                  <a:lnTo>
                    <a:pt x="18" y="13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90" name="Freeform 156">
              <a:extLst>
                <a:ext uri="{FF2B5EF4-FFF2-40B4-BE49-F238E27FC236}">
                  <a16:creationId xmlns:a16="http://schemas.microsoft.com/office/drawing/2014/main" id="{C9FCAAB5-44A7-422B-B8B3-18ADE935896A}"/>
                </a:ext>
              </a:extLst>
            </p:cNvPr>
            <p:cNvSpPr>
              <a:spLocks/>
            </p:cNvSpPr>
            <p:nvPr/>
          </p:nvSpPr>
          <p:spPr bwMode="auto">
            <a:xfrm>
              <a:off x="3354780" y="3294715"/>
              <a:ext cx="26983" cy="34549"/>
            </a:xfrm>
            <a:custGeom>
              <a:avLst/>
              <a:gdLst>
                <a:gd name="T0" fmla="*/ 0 w 17"/>
                <a:gd name="T1" fmla="*/ 2147483646 h 44"/>
                <a:gd name="T2" fmla="*/ 0 w 17"/>
                <a:gd name="T3" fmla="*/ 2147483646 h 44"/>
                <a:gd name="T4" fmla="*/ 2147483646 w 17"/>
                <a:gd name="T5" fmla="*/ 2147483646 h 44"/>
                <a:gd name="T6" fmla="*/ 2147483646 w 17"/>
                <a:gd name="T7" fmla="*/ 2147483646 h 44"/>
                <a:gd name="T8" fmla="*/ 2147483646 w 17"/>
                <a:gd name="T9" fmla="*/ 2147483646 h 44"/>
                <a:gd name="T10" fmla="*/ 2147483646 w 17"/>
                <a:gd name="T11" fmla="*/ 2147483646 h 44"/>
                <a:gd name="T12" fmla="*/ 2147483646 w 17"/>
                <a:gd name="T13" fmla="*/ 2147483646 h 44"/>
                <a:gd name="T14" fmla="*/ 2147483646 w 17"/>
                <a:gd name="T15" fmla="*/ 2147483646 h 44"/>
                <a:gd name="T16" fmla="*/ 2147483646 w 17"/>
                <a:gd name="T17" fmla="*/ 2147483646 h 44"/>
                <a:gd name="T18" fmla="*/ 2147483646 w 17"/>
                <a:gd name="T19" fmla="*/ 2147483646 h 44"/>
                <a:gd name="T20" fmla="*/ 2147483646 w 17"/>
                <a:gd name="T21" fmla="*/ 2147483646 h 44"/>
                <a:gd name="T22" fmla="*/ 2147483646 w 17"/>
                <a:gd name="T23" fmla="*/ 2147483646 h 44"/>
                <a:gd name="T24" fmla="*/ 2147483646 w 17"/>
                <a:gd name="T25" fmla="*/ 2147483646 h 44"/>
                <a:gd name="T26" fmla="*/ 2147483646 w 17"/>
                <a:gd name="T27" fmla="*/ 2147483646 h 44"/>
                <a:gd name="T28" fmla="*/ 2147483646 w 17"/>
                <a:gd name="T29" fmla="*/ 2147483646 h 44"/>
                <a:gd name="T30" fmla="*/ 2147483646 w 17"/>
                <a:gd name="T31" fmla="*/ 2147483646 h 44"/>
                <a:gd name="T32" fmla="*/ 2147483646 w 17"/>
                <a:gd name="T33" fmla="*/ 2147483646 h 44"/>
                <a:gd name="T34" fmla="*/ 2147483646 w 17"/>
                <a:gd name="T35" fmla="*/ 2147483646 h 44"/>
                <a:gd name="T36" fmla="*/ 2147483646 w 17"/>
                <a:gd name="T37" fmla="*/ 0 h 44"/>
                <a:gd name="T38" fmla="*/ 2147483646 w 17"/>
                <a:gd name="T39" fmla="*/ 2147483646 h 44"/>
                <a:gd name="T40" fmla="*/ 2147483646 w 17"/>
                <a:gd name="T41" fmla="*/ 2147483646 h 44"/>
                <a:gd name="T42" fmla="*/ 2147483646 w 17"/>
                <a:gd name="T43" fmla="*/ 2147483646 h 44"/>
                <a:gd name="T44" fmla="*/ 2147483646 w 17"/>
                <a:gd name="T45" fmla="*/ 2147483646 h 44"/>
                <a:gd name="T46" fmla="*/ 2147483646 w 17"/>
                <a:gd name="T47" fmla="*/ 2147483646 h 44"/>
                <a:gd name="T48" fmla="*/ 2147483646 w 17"/>
                <a:gd name="T49" fmla="*/ 2147483646 h 44"/>
                <a:gd name="T50" fmla="*/ 2147483646 w 17"/>
                <a:gd name="T51" fmla="*/ 2147483646 h 44"/>
                <a:gd name="T52" fmla="*/ 2147483646 w 17"/>
                <a:gd name="T53" fmla="*/ 2147483646 h 44"/>
                <a:gd name="T54" fmla="*/ 2147483646 w 17"/>
                <a:gd name="T55" fmla="*/ 2147483646 h 44"/>
                <a:gd name="T56" fmla="*/ 2147483646 w 17"/>
                <a:gd name="T57" fmla="*/ 2147483646 h 44"/>
                <a:gd name="T58" fmla="*/ 2147483646 w 17"/>
                <a:gd name="T59" fmla="*/ 2147483646 h 44"/>
                <a:gd name="T60" fmla="*/ 2147483646 w 17"/>
                <a:gd name="T61" fmla="*/ 2147483646 h 44"/>
                <a:gd name="T62" fmla="*/ 2147483646 w 17"/>
                <a:gd name="T63" fmla="*/ 2147483646 h 44"/>
                <a:gd name="T64" fmla="*/ 2147483646 w 17"/>
                <a:gd name="T65" fmla="*/ 2147483646 h 44"/>
                <a:gd name="T66" fmla="*/ 2147483646 w 17"/>
                <a:gd name="T67" fmla="*/ 2147483646 h 44"/>
                <a:gd name="T68" fmla="*/ 2147483646 w 17"/>
                <a:gd name="T69" fmla="*/ 2147483646 h 44"/>
                <a:gd name="T70" fmla="*/ 2147483646 w 17"/>
                <a:gd name="T71" fmla="*/ 2147483646 h 44"/>
                <a:gd name="T72" fmla="*/ 2147483646 w 17"/>
                <a:gd name="T73" fmla="*/ 2147483646 h 44"/>
                <a:gd name="T74" fmla="*/ 2147483646 w 17"/>
                <a:gd name="T75" fmla="*/ 2147483646 h 44"/>
                <a:gd name="T76" fmla="*/ 2147483646 w 17"/>
                <a:gd name="T77" fmla="*/ 2147483646 h 44"/>
                <a:gd name="T78" fmla="*/ 2147483646 w 17"/>
                <a:gd name="T79" fmla="*/ 2147483646 h 44"/>
                <a:gd name="T80" fmla="*/ 2147483646 w 17"/>
                <a:gd name="T81" fmla="*/ 2147483646 h 44"/>
                <a:gd name="T82" fmla="*/ 2147483646 w 17"/>
                <a:gd name="T83" fmla="*/ 2147483646 h 44"/>
                <a:gd name="T84" fmla="*/ 2147483646 w 17"/>
                <a:gd name="T85" fmla="*/ 2147483646 h 44"/>
                <a:gd name="T86" fmla="*/ 2147483646 w 17"/>
                <a:gd name="T87" fmla="*/ 2147483646 h 44"/>
                <a:gd name="T88" fmla="*/ 2147483646 w 17"/>
                <a:gd name="T89" fmla="*/ 2147483646 h 44"/>
                <a:gd name="T90" fmla="*/ 2147483646 w 17"/>
                <a:gd name="T91" fmla="*/ 2147483646 h 44"/>
                <a:gd name="T92" fmla="*/ 2147483646 w 17"/>
                <a:gd name="T93" fmla="*/ 2147483646 h 44"/>
                <a:gd name="T94" fmla="*/ 2147483646 w 17"/>
                <a:gd name="T95" fmla="*/ 2147483646 h 44"/>
                <a:gd name="T96" fmla="*/ 2147483646 w 17"/>
                <a:gd name="T97" fmla="*/ 2147483646 h 44"/>
                <a:gd name="T98" fmla="*/ 2147483646 w 17"/>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44">
                  <a:moveTo>
                    <a:pt x="0" y="4"/>
                  </a:moveTo>
                  <a:lnTo>
                    <a:pt x="0" y="5"/>
                  </a:lnTo>
                  <a:lnTo>
                    <a:pt x="1" y="6"/>
                  </a:lnTo>
                  <a:lnTo>
                    <a:pt x="1" y="7"/>
                  </a:lnTo>
                  <a:lnTo>
                    <a:pt x="1" y="8"/>
                  </a:lnTo>
                  <a:lnTo>
                    <a:pt x="2" y="7"/>
                  </a:lnTo>
                  <a:lnTo>
                    <a:pt x="2" y="6"/>
                  </a:lnTo>
                  <a:lnTo>
                    <a:pt x="3" y="7"/>
                  </a:lnTo>
                  <a:lnTo>
                    <a:pt x="3" y="6"/>
                  </a:lnTo>
                  <a:lnTo>
                    <a:pt x="4" y="6"/>
                  </a:lnTo>
                  <a:lnTo>
                    <a:pt x="4" y="5"/>
                  </a:lnTo>
                  <a:lnTo>
                    <a:pt x="4" y="4"/>
                  </a:lnTo>
                  <a:lnTo>
                    <a:pt x="5" y="4"/>
                  </a:lnTo>
                  <a:lnTo>
                    <a:pt x="5" y="3"/>
                  </a:lnTo>
                  <a:lnTo>
                    <a:pt x="6" y="2"/>
                  </a:lnTo>
                  <a:lnTo>
                    <a:pt x="6" y="1"/>
                  </a:lnTo>
                  <a:lnTo>
                    <a:pt x="6" y="0"/>
                  </a:lnTo>
                  <a:lnTo>
                    <a:pt x="7" y="1"/>
                  </a:lnTo>
                  <a:lnTo>
                    <a:pt x="8" y="1"/>
                  </a:lnTo>
                  <a:lnTo>
                    <a:pt x="8" y="4"/>
                  </a:lnTo>
                  <a:lnTo>
                    <a:pt x="9" y="5"/>
                  </a:lnTo>
                  <a:lnTo>
                    <a:pt x="9" y="6"/>
                  </a:lnTo>
                  <a:lnTo>
                    <a:pt x="9" y="8"/>
                  </a:lnTo>
                  <a:lnTo>
                    <a:pt x="10" y="9"/>
                  </a:lnTo>
                  <a:lnTo>
                    <a:pt x="10" y="11"/>
                  </a:lnTo>
                  <a:lnTo>
                    <a:pt x="11" y="13"/>
                  </a:lnTo>
                  <a:lnTo>
                    <a:pt x="11" y="15"/>
                  </a:lnTo>
                  <a:lnTo>
                    <a:pt x="11" y="17"/>
                  </a:lnTo>
                  <a:lnTo>
                    <a:pt x="12" y="18"/>
                  </a:lnTo>
                  <a:lnTo>
                    <a:pt x="12" y="21"/>
                  </a:lnTo>
                  <a:lnTo>
                    <a:pt x="12" y="23"/>
                  </a:lnTo>
                  <a:lnTo>
                    <a:pt x="13" y="25"/>
                  </a:lnTo>
                  <a:lnTo>
                    <a:pt x="13" y="26"/>
                  </a:lnTo>
                  <a:lnTo>
                    <a:pt x="13" y="29"/>
                  </a:lnTo>
                  <a:lnTo>
                    <a:pt x="14" y="29"/>
                  </a:lnTo>
                  <a:lnTo>
                    <a:pt x="14" y="32"/>
                  </a:lnTo>
                  <a:lnTo>
                    <a:pt x="15" y="34"/>
                  </a:lnTo>
                  <a:lnTo>
                    <a:pt x="15" y="36"/>
                  </a:lnTo>
                  <a:lnTo>
                    <a:pt x="16" y="38"/>
                  </a:lnTo>
                  <a:lnTo>
                    <a:pt x="16" y="39"/>
                  </a:lnTo>
                  <a:lnTo>
                    <a:pt x="16" y="41"/>
                  </a:lnTo>
                  <a:lnTo>
                    <a:pt x="17" y="42"/>
                  </a:lnTo>
                  <a:lnTo>
                    <a:pt x="17" y="43"/>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91" name="Freeform 157">
              <a:extLst>
                <a:ext uri="{FF2B5EF4-FFF2-40B4-BE49-F238E27FC236}">
                  <a16:creationId xmlns:a16="http://schemas.microsoft.com/office/drawing/2014/main" id="{B35692E0-40BD-4EC8-BE31-21F494E16BD9}"/>
                </a:ext>
              </a:extLst>
            </p:cNvPr>
            <p:cNvSpPr>
              <a:spLocks/>
            </p:cNvSpPr>
            <p:nvPr/>
          </p:nvSpPr>
          <p:spPr bwMode="auto">
            <a:xfrm>
              <a:off x="3381762" y="3329265"/>
              <a:ext cx="28569" cy="17275"/>
            </a:xfrm>
            <a:custGeom>
              <a:avLst/>
              <a:gdLst>
                <a:gd name="T0" fmla="*/ 0 w 18"/>
                <a:gd name="T1" fmla="*/ 0 h 22"/>
                <a:gd name="T2" fmla="*/ 2147483646 w 18"/>
                <a:gd name="T3" fmla="*/ 0 h 22"/>
                <a:gd name="T4" fmla="*/ 2147483646 w 18"/>
                <a:gd name="T5" fmla="*/ 2147483646 h 22"/>
                <a:gd name="T6" fmla="*/ 2147483646 w 18"/>
                <a:gd name="T7" fmla="*/ 2147483646 h 22"/>
                <a:gd name="T8" fmla="*/ 2147483646 w 18"/>
                <a:gd name="T9" fmla="*/ 2147483646 h 22"/>
                <a:gd name="T10" fmla="*/ 2147483646 w 18"/>
                <a:gd name="T11" fmla="*/ 2147483646 h 22"/>
                <a:gd name="T12" fmla="*/ 2147483646 w 18"/>
                <a:gd name="T13" fmla="*/ 2147483646 h 22"/>
                <a:gd name="T14" fmla="*/ 2147483646 w 18"/>
                <a:gd name="T15" fmla="*/ 2147483646 h 22"/>
                <a:gd name="T16" fmla="*/ 2147483646 w 18"/>
                <a:gd name="T17" fmla="*/ 2147483646 h 22"/>
                <a:gd name="T18" fmla="*/ 2147483646 w 18"/>
                <a:gd name="T19" fmla="*/ 2147483646 h 22"/>
                <a:gd name="T20" fmla="*/ 2147483646 w 18"/>
                <a:gd name="T21" fmla="*/ 2147483646 h 22"/>
                <a:gd name="T22" fmla="*/ 2147483646 w 18"/>
                <a:gd name="T23" fmla="*/ 2147483646 h 22"/>
                <a:gd name="T24" fmla="*/ 2147483646 w 18"/>
                <a:gd name="T25" fmla="*/ 2147483646 h 22"/>
                <a:gd name="T26" fmla="*/ 2147483646 w 18"/>
                <a:gd name="T27" fmla="*/ 2147483646 h 22"/>
                <a:gd name="T28" fmla="*/ 2147483646 w 18"/>
                <a:gd name="T29" fmla="*/ 2147483646 h 22"/>
                <a:gd name="T30" fmla="*/ 2147483646 w 18"/>
                <a:gd name="T31" fmla="*/ 2147483646 h 22"/>
                <a:gd name="T32" fmla="*/ 2147483646 w 18"/>
                <a:gd name="T33" fmla="*/ 2147483646 h 22"/>
                <a:gd name="T34" fmla="*/ 2147483646 w 18"/>
                <a:gd name="T35" fmla="*/ 2147483646 h 22"/>
                <a:gd name="T36" fmla="*/ 2147483646 w 18"/>
                <a:gd name="T37" fmla="*/ 2147483646 h 22"/>
                <a:gd name="T38" fmla="*/ 2147483646 w 18"/>
                <a:gd name="T39" fmla="*/ 2147483646 h 22"/>
                <a:gd name="T40" fmla="*/ 2147483646 w 18"/>
                <a:gd name="T41" fmla="*/ 2147483646 h 22"/>
                <a:gd name="T42" fmla="*/ 2147483646 w 18"/>
                <a:gd name="T43" fmla="*/ 2147483646 h 22"/>
                <a:gd name="T44" fmla="*/ 2147483646 w 18"/>
                <a:gd name="T45" fmla="*/ 2147483646 h 22"/>
                <a:gd name="T46" fmla="*/ 2147483646 w 18"/>
                <a:gd name="T47" fmla="*/ 2147483646 h 22"/>
                <a:gd name="T48" fmla="*/ 2147483646 w 18"/>
                <a:gd name="T49" fmla="*/ 2147483646 h 22"/>
                <a:gd name="T50" fmla="*/ 2147483646 w 18"/>
                <a:gd name="T51" fmla="*/ 2147483646 h 22"/>
                <a:gd name="T52" fmla="*/ 2147483646 w 18"/>
                <a:gd name="T53" fmla="*/ 2147483646 h 22"/>
                <a:gd name="T54" fmla="*/ 2147483646 w 18"/>
                <a:gd name="T55" fmla="*/ 2147483646 h 22"/>
                <a:gd name="T56" fmla="*/ 2147483646 w 18"/>
                <a:gd name="T57" fmla="*/ 2147483646 h 22"/>
                <a:gd name="T58" fmla="*/ 2147483646 w 18"/>
                <a:gd name="T59" fmla="*/ 2147483646 h 22"/>
                <a:gd name="T60" fmla="*/ 2147483646 w 18"/>
                <a:gd name="T61" fmla="*/ 2147483646 h 22"/>
                <a:gd name="T62" fmla="*/ 2147483646 w 18"/>
                <a:gd name="T63" fmla="*/ 2147483646 h 22"/>
                <a:gd name="T64" fmla="*/ 2147483646 w 18"/>
                <a:gd name="T65" fmla="*/ 2147483646 h 22"/>
                <a:gd name="T66" fmla="*/ 2147483646 w 18"/>
                <a:gd name="T67" fmla="*/ 2147483646 h 22"/>
                <a:gd name="T68" fmla="*/ 2147483646 w 18"/>
                <a:gd name="T69" fmla="*/ 2147483646 h 22"/>
                <a:gd name="T70" fmla="*/ 2147483646 w 18"/>
                <a:gd name="T71" fmla="*/ 2147483646 h 22"/>
                <a:gd name="T72" fmla="*/ 2147483646 w 18"/>
                <a:gd name="T73" fmla="*/ 2147483646 h 22"/>
                <a:gd name="T74" fmla="*/ 2147483646 w 18"/>
                <a:gd name="T75" fmla="*/ 2147483646 h 22"/>
                <a:gd name="T76" fmla="*/ 2147483646 w 18"/>
                <a:gd name="T77" fmla="*/ 2147483646 h 22"/>
                <a:gd name="T78" fmla="*/ 2147483646 w 18"/>
                <a:gd name="T79" fmla="*/ 2147483646 h 22"/>
                <a:gd name="T80" fmla="*/ 2147483646 w 18"/>
                <a:gd name="T81" fmla="*/ 2147483646 h 22"/>
                <a:gd name="T82" fmla="*/ 2147483646 w 18"/>
                <a:gd name="T83" fmla="*/ 2147483646 h 22"/>
                <a:gd name="T84" fmla="*/ 2147483646 w 18"/>
                <a:gd name="T85" fmla="*/ 2147483646 h 22"/>
                <a:gd name="T86" fmla="*/ 2147483646 w 18"/>
                <a:gd name="T87" fmla="*/ 2147483646 h 22"/>
                <a:gd name="T88" fmla="*/ 2147483646 w 18"/>
                <a:gd name="T89" fmla="*/ 2147483646 h 22"/>
                <a:gd name="T90" fmla="*/ 2147483646 w 18"/>
                <a:gd name="T91" fmla="*/ 2147483646 h 22"/>
                <a:gd name="T92" fmla="*/ 2147483646 w 18"/>
                <a:gd name="T93" fmla="*/ 2147483646 h 22"/>
                <a:gd name="T94" fmla="*/ 2147483646 w 18"/>
                <a:gd name="T95" fmla="*/ 2147483646 h 22"/>
                <a:gd name="T96" fmla="*/ 2147483646 w 18"/>
                <a:gd name="T97" fmla="*/ 2147483646 h 22"/>
                <a:gd name="T98" fmla="*/ 2147483646 w 18"/>
                <a:gd name="T99" fmla="*/ 2147483646 h 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2">
                  <a:moveTo>
                    <a:pt x="0" y="0"/>
                  </a:moveTo>
                  <a:lnTo>
                    <a:pt x="1" y="0"/>
                  </a:lnTo>
                  <a:lnTo>
                    <a:pt x="1" y="2"/>
                  </a:lnTo>
                  <a:lnTo>
                    <a:pt x="1" y="3"/>
                  </a:lnTo>
                  <a:lnTo>
                    <a:pt x="2" y="3"/>
                  </a:lnTo>
                  <a:lnTo>
                    <a:pt x="2" y="5"/>
                  </a:lnTo>
                  <a:lnTo>
                    <a:pt x="3" y="5"/>
                  </a:lnTo>
                  <a:lnTo>
                    <a:pt x="3" y="6"/>
                  </a:lnTo>
                  <a:lnTo>
                    <a:pt x="3" y="8"/>
                  </a:lnTo>
                  <a:lnTo>
                    <a:pt x="4" y="9"/>
                  </a:lnTo>
                  <a:lnTo>
                    <a:pt x="4" y="10"/>
                  </a:lnTo>
                  <a:lnTo>
                    <a:pt x="5" y="10"/>
                  </a:lnTo>
                  <a:lnTo>
                    <a:pt x="5" y="11"/>
                  </a:lnTo>
                  <a:lnTo>
                    <a:pt x="6" y="11"/>
                  </a:lnTo>
                  <a:lnTo>
                    <a:pt x="6" y="12"/>
                  </a:lnTo>
                  <a:lnTo>
                    <a:pt x="7" y="12"/>
                  </a:lnTo>
                  <a:lnTo>
                    <a:pt x="7" y="13"/>
                  </a:lnTo>
                  <a:lnTo>
                    <a:pt x="8" y="14"/>
                  </a:lnTo>
                  <a:lnTo>
                    <a:pt x="8" y="13"/>
                  </a:lnTo>
                  <a:lnTo>
                    <a:pt x="9" y="15"/>
                  </a:lnTo>
                  <a:lnTo>
                    <a:pt x="9" y="14"/>
                  </a:lnTo>
                  <a:lnTo>
                    <a:pt x="9" y="15"/>
                  </a:lnTo>
                  <a:lnTo>
                    <a:pt x="10" y="15"/>
                  </a:lnTo>
                  <a:lnTo>
                    <a:pt x="11" y="15"/>
                  </a:lnTo>
                  <a:lnTo>
                    <a:pt x="11" y="16"/>
                  </a:lnTo>
                  <a:lnTo>
                    <a:pt x="12" y="17"/>
                  </a:lnTo>
                  <a:lnTo>
                    <a:pt x="12" y="16"/>
                  </a:lnTo>
                  <a:lnTo>
                    <a:pt x="12" y="17"/>
                  </a:lnTo>
                  <a:lnTo>
                    <a:pt x="13" y="16"/>
                  </a:lnTo>
                  <a:lnTo>
                    <a:pt x="13" y="17"/>
                  </a:lnTo>
                  <a:lnTo>
                    <a:pt x="14" y="18"/>
                  </a:lnTo>
                  <a:lnTo>
                    <a:pt x="15" y="18"/>
                  </a:lnTo>
                  <a:lnTo>
                    <a:pt x="15" y="19"/>
                  </a:lnTo>
                  <a:lnTo>
                    <a:pt x="16" y="19"/>
                  </a:lnTo>
                  <a:lnTo>
                    <a:pt x="16" y="18"/>
                  </a:lnTo>
                  <a:lnTo>
                    <a:pt x="17" y="20"/>
                  </a:lnTo>
                  <a:lnTo>
                    <a:pt x="18" y="21"/>
                  </a:lnTo>
                  <a:lnTo>
                    <a:pt x="18" y="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92" name="Freeform 158">
              <a:extLst>
                <a:ext uri="{FF2B5EF4-FFF2-40B4-BE49-F238E27FC236}">
                  <a16:creationId xmlns:a16="http://schemas.microsoft.com/office/drawing/2014/main" id="{EF28E1A8-8165-40E3-99A1-CD001EA05498}"/>
                </a:ext>
              </a:extLst>
            </p:cNvPr>
            <p:cNvSpPr>
              <a:spLocks/>
            </p:cNvSpPr>
            <p:nvPr/>
          </p:nvSpPr>
          <p:spPr bwMode="auto">
            <a:xfrm>
              <a:off x="3410332" y="3300996"/>
              <a:ext cx="26983" cy="61247"/>
            </a:xfrm>
            <a:custGeom>
              <a:avLst/>
              <a:gdLst>
                <a:gd name="T0" fmla="*/ 0 w 17"/>
                <a:gd name="T1" fmla="*/ 2147483646 h 78"/>
                <a:gd name="T2" fmla="*/ 0 w 17"/>
                <a:gd name="T3" fmla="*/ 2147483646 h 78"/>
                <a:gd name="T4" fmla="*/ 2147483646 w 17"/>
                <a:gd name="T5" fmla="*/ 2147483646 h 78"/>
                <a:gd name="T6" fmla="*/ 2147483646 w 17"/>
                <a:gd name="T7" fmla="*/ 2147483646 h 78"/>
                <a:gd name="T8" fmla="*/ 2147483646 w 17"/>
                <a:gd name="T9" fmla="*/ 2147483646 h 78"/>
                <a:gd name="T10" fmla="*/ 2147483646 w 17"/>
                <a:gd name="T11" fmla="*/ 2147483646 h 78"/>
                <a:gd name="T12" fmla="*/ 2147483646 w 17"/>
                <a:gd name="T13" fmla="*/ 2147483646 h 78"/>
                <a:gd name="T14" fmla="*/ 2147483646 w 17"/>
                <a:gd name="T15" fmla="*/ 2147483646 h 78"/>
                <a:gd name="T16" fmla="*/ 2147483646 w 17"/>
                <a:gd name="T17" fmla="*/ 2147483646 h 78"/>
                <a:gd name="T18" fmla="*/ 2147483646 w 17"/>
                <a:gd name="T19" fmla="*/ 2147483646 h 78"/>
                <a:gd name="T20" fmla="*/ 2147483646 w 17"/>
                <a:gd name="T21" fmla="*/ 2147483646 h 78"/>
                <a:gd name="T22" fmla="*/ 2147483646 w 17"/>
                <a:gd name="T23" fmla="*/ 2147483646 h 78"/>
                <a:gd name="T24" fmla="*/ 2147483646 w 17"/>
                <a:gd name="T25" fmla="*/ 2147483646 h 78"/>
                <a:gd name="T26" fmla="*/ 2147483646 w 17"/>
                <a:gd name="T27" fmla="*/ 2147483646 h 78"/>
                <a:gd name="T28" fmla="*/ 2147483646 w 17"/>
                <a:gd name="T29" fmla="*/ 2147483646 h 78"/>
                <a:gd name="T30" fmla="*/ 2147483646 w 17"/>
                <a:gd name="T31" fmla="*/ 2147483646 h 78"/>
                <a:gd name="T32" fmla="*/ 2147483646 w 17"/>
                <a:gd name="T33" fmla="*/ 2147483646 h 78"/>
                <a:gd name="T34" fmla="*/ 2147483646 w 17"/>
                <a:gd name="T35" fmla="*/ 2147483646 h 78"/>
                <a:gd name="T36" fmla="*/ 2147483646 w 17"/>
                <a:gd name="T37" fmla="*/ 2147483646 h 78"/>
                <a:gd name="T38" fmla="*/ 2147483646 w 17"/>
                <a:gd name="T39" fmla="*/ 2147483646 h 78"/>
                <a:gd name="T40" fmla="*/ 2147483646 w 17"/>
                <a:gd name="T41" fmla="*/ 2147483646 h 78"/>
                <a:gd name="T42" fmla="*/ 2147483646 w 17"/>
                <a:gd name="T43" fmla="*/ 2147483646 h 78"/>
                <a:gd name="T44" fmla="*/ 2147483646 w 17"/>
                <a:gd name="T45" fmla="*/ 2147483646 h 78"/>
                <a:gd name="T46" fmla="*/ 2147483646 w 17"/>
                <a:gd name="T47" fmla="*/ 2147483646 h 78"/>
                <a:gd name="T48" fmla="*/ 2147483646 w 17"/>
                <a:gd name="T49" fmla="*/ 2147483646 h 78"/>
                <a:gd name="T50" fmla="*/ 2147483646 w 17"/>
                <a:gd name="T51" fmla="*/ 2147483646 h 78"/>
                <a:gd name="T52" fmla="*/ 2147483646 w 17"/>
                <a:gd name="T53" fmla="*/ 2147483646 h 78"/>
                <a:gd name="T54" fmla="*/ 2147483646 w 17"/>
                <a:gd name="T55" fmla="*/ 2147483646 h 78"/>
                <a:gd name="T56" fmla="*/ 2147483646 w 17"/>
                <a:gd name="T57" fmla="*/ 2147483646 h 78"/>
                <a:gd name="T58" fmla="*/ 2147483646 w 17"/>
                <a:gd name="T59" fmla="*/ 2147483646 h 78"/>
                <a:gd name="T60" fmla="*/ 2147483646 w 17"/>
                <a:gd name="T61" fmla="*/ 2147483646 h 78"/>
                <a:gd name="T62" fmla="*/ 2147483646 w 17"/>
                <a:gd name="T63" fmla="*/ 2147483646 h 78"/>
                <a:gd name="T64" fmla="*/ 2147483646 w 17"/>
                <a:gd name="T65" fmla="*/ 2147483646 h 78"/>
                <a:gd name="T66" fmla="*/ 2147483646 w 17"/>
                <a:gd name="T67" fmla="*/ 2147483646 h 78"/>
                <a:gd name="T68" fmla="*/ 2147483646 w 17"/>
                <a:gd name="T69" fmla="*/ 2147483646 h 78"/>
                <a:gd name="T70" fmla="*/ 2147483646 w 17"/>
                <a:gd name="T71" fmla="*/ 2147483646 h 78"/>
                <a:gd name="T72" fmla="*/ 2147483646 w 17"/>
                <a:gd name="T73" fmla="*/ 2147483646 h 78"/>
                <a:gd name="T74" fmla="*/ 2147483646 w 17"/>
                <a:gd name="T75" fmla="*/ 2147483646 h 78"/>
                <a:gd name="T76" fmla="*/ 2147483646 w 17"/>
                <a:gd name="T77" fmla="*/ 2147483646 h 78"/>
                <a:gd name="T78" fmla="*/ 2147483646 w 17"/>
                <a:gd name="T79" fmla="*/ 2147483646 h 78"/>
                <a:gd name="T80" fmla="*/ 2147483646 w 17"/>
                <a:gd name="T81" fmla="*/ 2147483646 h 78"/>
                <a:gd name="T82" fmla="*/ 2147483646 w 17"/>
                <a:gd name="T83" fmla="*/ 2147483646 h 78"/>
                <a:gd name="T84" fmla="*/ 2147483646 w 17"/>
                <a:gd name="T85" fmla="*/ 2147483646 h 78"/>
                <a:gd name="T86" fmla="*/ 2147483646 w 17"/>
                <a:gd name="T87" fmla="*/ 2147483646 h 78"/>
                <a:gd name="T88" fmla="*/ 2147483646 w 17"/>
                <a:gd name="T89" fmla="*/ 2147483646 h 78"/>
                <a:gd name="T90" fmla="*/ 2147483646 w 17"/>
                <a:gd name="T91" fmla="*/ 2147483646 h 78"/>
                <a:gd name="T92" fmla="*/ 2147483646 w 17"/>
                <a:gd name="T93" fmla="*/ 2147483646 h 78"/>
                <a:gd name="T94" fmla="*/ 2147483646 w 17"/>
                <a:gd name="T95" fmla="*/ 2147483646 h 78"/>
                <a:gd name="T96" fmla="*/ 2147483646 w 17"/>
                <a:gd name="T97" fmla="*/ 2147483646 h 78"/>
                <a:gd name="T98" fmla="*/ 2147483646 w 17"/>
                <a:gd name="T99" fmla="*/ 0 h 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78">
                  <a:moveTo>
                    <a:pt x="0" y="58"/>
                  </a:moveTo>
                  <a:lnTo>
                    <a:pt x="0" y="57"/>
                  </a:lnTo>
                  <a:lnTo>
                    <a:pt x="1" y="57"/>
                  </a:lnTo>
                  <a:lnTo>
                    <a:pt x="1" y="58"/>
                  </a:lnTo>
                  <a:lnTo>
                    <a:pt x="1" y="59"/>
                  </a:lnTo>
                  <a:lnTo>
                    <a:pt x="2" y="59"/>
                  </a:lnTo>
                  <a:lnTo>
                    <a:pt x="2" y="60"/>
                  </a:lnTo>
                  <a:lnTo>
                    <a:pt x="3" y="60"/>
                  </a:lnTo>
                  <a:lnTo>
                    <a:pt x="3" y="61"/>
                  </a:lnTo>
                  <a:lnTo>
                    <a:pt x="4" y="62"/>
                  </a:lnTo>
                  <a:lnTo>
                    <a:pt x="5" y="61"/>
                  </a:lnTo>
                  <a:lnTo>
                    <a:pt x="5" y="64"/>
                  </a:lnTo>
                  <a:lnTo>
                    <a:pt x="5" y="63"/>
                  </a:lnTo>
                  <a:lnTo>
                    <a:pt x="6" y="64"/>
                  </a:lnTo>
                  <a:lnTo>
                    <a:pt x="6" y="65"/>
                  </a:lnTo>
                  <a:lnTo>
                    <a:pt x="7" y="65"/>
                  </a:lnTo>
                  <a:lnTo>
                    <a:pt x="7" y="67"/>
                  </a:lnTo>
                  <a:lnTo>
                    <a:pt x="7" y="68"/>
                  </a:lnTo>
                  <a:lnTo>
                    <a:pt x="8" y="69"/>
                  </a:lnTo>
                  <a:lnTo>
                    <a:pt x="8" y="70"/>
                  </a:lnTo>
                  <a:lnTo>
                    <a:pt x="9" y="71"/>
                  </a:lnTo>
                  <a:lnTo>
                    <a:pt x="9" y="72"/>
                  </a:lnTo>
                  <a:lnTo>
                    <a:pt x="10" y="72"/>
                  </a:lnTo>
                  <a:lnTo>
                    <a:pt x="10" y="73"/>
                  </a:lnTo>
                  <a:lnTo>
                    <a:pt x="10" y="74"/>
                  </a:lnTo>
                  <a:lnTo>
                    <a:pt x="11" y="74"/>
                  </a:lnTo>
                  <a:lnTo>
                    <a:pt x="11" y="75"/>
                  </a:lnTo>
                  <a:lnTo>
                    <a:pt x="11" y="76"/>
                  </a:lnTo>
                  <a:lnTo>
                    <a:pt x="12" y="76"/>
                  </a:lnTo>
                  <a:lnTo>
                    <a:pt x="12" y="77"/>
                  </a:lnTo>
                  <a:lnTo>
                    <a:pt x="12" y="78"/>
                  </a:lnTo>
                  <a:lnTo>
                    <a:pt x="13" y="78"/>
                  </a:lnTo>
                  <a:lnTo>
                    <a:pt x="14" y="78"/>
                  </a:lnTo>
                  <a:lnTo>
                    <a:pt x="14" y="77"/>
                  </a:lnTo>
                  <a:lnTo>
                    <a:pt x="15" y="75"/>
                  </a:lnTo>
                  <a:lnTo>
                    <a:pt x="15" y="71"/>
                  </a:lnTo>
                  <a:lnTo>
                    <a:pt x="15" y="66"/>
                  </a:lnTo>
                  <a:lnTo>
                    <a:pt x="16" y="59"/>
                  </a:lnTo>
                  <a:lnTo>
                    <a:pt x="16" y="51"/>
                  </a:lnTo>
                  <a:lnTo>
                    <a:pt x="16" y="41"/>
                  </a:lnTo>
                  <a:lnTo>
                    <a:pt x="17" y="29"/>
                  </a:lnTo>
                  <a:lnTo>
                    <a:pt x="17" y="16"/>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93" name="Freeform 159">
              <a:extLst>
                <a:ext uri="{FF2B5EF4-FFF2-40B4-BE49-F238E27FC236}">
                  <a16:creationId xmlns:a16="http://schemas.microsoft.com/office/drawing/2014/main" id="{0D398516-CC09-4CA8-9F6B-C4F71CA782A4}"/>
                </a:ext>
              </a:extLst>
            </p:cNvPr>
            <p:cNvSpPr>
              <a:spLocks/>
            </p:cNvSpPr>
            <p:nvPr/>
          </p:nvSpPr>
          <p:spPr bwMode="auto">
            <a:xfrm>
              <a:off x="3437314" y="3192635"/>
              <a:ext cx="28569" cy="108361"/>
            </a:xfrm>
            <a:custGeom>
              <a:avLst/>
              <a:gdLst>
                <a:gd name="T0" fmla="*/ 0 w 18"/>
                <a:gd name="T1" fmla="*/ 2147483646 h 138"/>
                <a:gd name="T2" fmla="*/ 2147483646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1" y="123"/>
                  </a:lnTo>
                  <a:lnTo>
                    <a:pt x="1" y="106"/>
                  </a:lnTo>
                  <a:lnTo>
                    <a:pt x="2" y="91"/>
                  </a:lnTo>
                  <a:lnTo>
                    <a:pt x="2" y="73"/>
                  </a:lnTo>
                  <a:lnTo>
                    <a:pt x="2" y="59"/>
                  </a:lnTo>
                  <a:lnTo>
                    <a:pt x="3" y="45"/>
                  </a:lnTo>
                  <a:lnTo>
                    <a:pt x="3" y="32"/>
                  </a:lnTo>
                  <a:lnTo>
                    <a:pt x="3" y="22"/>
                  </a:lnTo>
                  <a:lnTo>
                    <a:pt x="4" y="14"/>
                  </a:lnTo>
                  <a:lnTo>
                    <a:pt x="4" y="6"/>
                  </a:lnTo>
                  <a:lnTo>
                    <a:pt x="4" y="3"/>
                  </a:lnTo>
                  <a:lnTo>
                    <a:pt x="5" y="0"/>
                  </a:lnTo>
                  <a:lnTo>
                    <a:pt x="5" y="2"/>
                  </a:lnTo>
                  <a:lnTo>
                    <a:pt x="6" y="4"/>
                  </a:lnTo>
                  <a:lnTo>
                    <a:pt x="6" y="7"/>
                  </a:lnTo>
                  <a:lnTo>
                    <a:pt x="7" y="12"/>
                  </a:lnTo>
                  <a:lnTo>
                    <a:pt x="7" y="18"/>
                  </a:lnTo>
                  <a:lnTo>
                    <a:pt x="7" y="25"/>
                  </a:lnTo>
                  <a:lnTo>
                    <a:pt x="8" y="30"/>
                  </a:lnTo>
                  <a:lnTo>
                    <a:pt x="8" y="38"/>
                  </a:lnTo>
                  <a:lnTo>
                    <a:pt x="8" y="45"/>
                  </a:lnTo>
                  <a:lnTo>
                    <a:pt x="9" y="51"/>
                  </a:lnTo>
                  <a:lnTo>
                    <a:pt x="9" y="58"/>
                  </a:lnTo>
                  <a:lnTo>
                    <a:pt x="9" y="64"/>
                  </a:lnTo>
                  <a:lnTo>
                    <a:pt x="10" y="70"/>
                  </a:lnTo>
                  <a:lnTo>
                    <a:pt x="10" y="75"/>
                  </a:lnTo>
                  <a:lnTo>
                    <a:pt x="11" y="80"/>
                  </a:lnTo>
                  <a:lnTo>
                    <a:pt x="11" y="84"/>
                  </a:lnTo>
                  <a:lnTo>
                    <a:pt x="11" y="89"/>
                  </a:lnTo>
                  <a:lnTo>
                    <a:pt x="12" y="92"/>
                  </a:lnTo>
                  <a:lnTo>
                    <a:pt x="12" y="96"/>
                  </a:lnTo>
                  <a:lnTo>
                    <a:pt x="12" y="98"/>
                  </a:lnTo>
                  <a:lnTo>
                    <a:pt x="13" y="100"/>
                  </a:lnTo>
                  <a:lnTo>
                    <a:pt x="13" y="104"/>
                  </a:lnTo>
                  <a:lnTo>
                    <a:pt x="14" y="105"/>
                  </a:lnTo>
                  <a:lnTo>
                    <a:pt x="14" y="107"/>
                  </a:lnTo>
                  <a:lnTo>
                    <a:pt x="15" y="108"/>
                  </a:lnTo>
                  <a:lnTo>
                    <a:pt x="16" y="108"/>
                  </a:lnTo>
                  <a:lnTo>
                    <a:pt x="16" y="107"/>
                  </a:lnTo>
                  <a:lnTo>
                    <a:pt x="17" y="107"/>
                  </a:lnTo>
                  <a:lnTo>
                    <a:pt x="18" y="107"/>
                  </a:lnTo>
                  <a:lnTo>
                    <a:pt x="18" y="10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94" name="Freeform 160">
              <a:extLst>
                <a:ext uri="{FF2B5EF4-FFF2-40B4-BE49-F238E27FC236}">
                  <a16:creationId xmlns:a16="http://schemas.microsoft.com/office/drawing/2014/main" id="{49145055-E6A7-4502-9912-9F37A3F2A713}"/>
                </a:ext>
              </a:extLst>
            </p:cNvPr>
            <p:cNvSpPr>
              <a:spLocks/>
            </p:cNvSpPr>
            <p:nvPr/>
          </p:nvSpPr>
          <p:spPr bwMode="auto">
            <a:xfrm>
              <a:off x="3465884" y="3275084"/>
              <a:ext cx="28569" cy="41616"/>
            </a:xfrm>
            <a:custGeom>
              <a:avLst/>
              <a:gdLst>
                <a:gd name="T0" fmla="*/ 0 w 18"/>
                <a:gd name="T1" fmla="*/ 0 h 53"/>
                <a:gd name="T2" fmla="*/ 0 w 18"/>
                <a:gd name="T3" fmla="*/ 2147483646 h 53"/>
                <a:gd name="T4" fmla="*/ 2147483646 w 18"/>
                <a:gd name="T5" fmla="*/ 2147483646 h 53"/>
                <a:gd name="T6" fmla="*/ 2147483646 w 18"/>
                <a:gd name="T7" fmla="*/ 2147483646 h 53"/>
                <a:gd name="T8" fmla="*/ 2147483646 w 18"/>
                <a:gd name="T9" fmla="*/ 2147483646 h 53"/>
                <a:gd name="T10" fmla="*/ 2147483646 w 18"/>
                <a:gd name="T11" fmla="*/ 2147483646 h 53"/>
                <a:gd name="T12" fmla="*/ 2147483646 w 18"/>
                <a:gd name="T13" fmla="*/ 2147483646 h 53"/>
                <a:gd name="T14" fmla="*/ 2147483646 w 18"/>
                <a:gd name="T15" fmla="*/ 2147483646 h 53"/>
                <a:gd name="T16" fmla="*/ 2147483646 w 18"/>
                <a:gd name="T17" fmla="*/ 2147483646 h 53"/>
                <a:gd name="T18" fmla="*/ 2147483646 w 18"/>
                <a:gd name="T19" fmla="*/ 2147483646 h 53"/>
                <a:gd name="T20" fmla="*/ 2147483646 w 18"/>
                <a:gd name="T21" fmla="*/ 2147483646 h 53"/>
                <a:gd name="T22" fmla="*/ 2147483646 w 18"/>
                <a:gd name="T23" fmla="*/ 2147483646 h 53"/>
                <a:gd name="T24" fmla="*/ 2147483646 w 18"/>
                <a:gd name="T25" fmla="*/ 2147483646 h 53"/>
                <a:gd name="T26" fmla="*/ 2147483646 w 18"/>
                <a:gd name="T27" fmla="*/ 2147483646 h 53"/>
                <a:gd name="T28" fmla="*/ 2147483646 w 18"/>
                <a:gd name="T29" fmla="*/ 2147483646 h 53"/>
                <a:gd name="T30" fmla="*/ 2147483646 w 18"/>
                <a:gd name="T31" fmla="*/ 2147483646 h 53"/>
                <a:gd name="T32" fmla="*/ 2147483646 w 18"/>
                <a:gd name="T33" fmla="*/ 2147483646 h 53"/>
                <a:gd name="T34" fmla="*/ 2147483646 w 18"/>
                <a:gd name="T35" fmla="*/ 2147483646 h 53"/>
                <a:gd name="T36" fmla="*/ 2147483646 w 18"/>
                <a:gd name="T37" fmla="*/ 2147483646 h 53"/>
                <a:gd name="T38" fmla="*/ 2147483646 w 18"/>
                <a:gd name="T39" fmla="*/ 2147483646 h 53"/>
                <a:gd name="T40" fmla="*/ 2147483646 w 18"/>
                <a:gd name="T41" fmla="*/ 2147483646 h 53"/>
                <a:gd name="T42" fmla="*/ 2147483646 w 18"/>
                <a:gd name="T43" fmla="*/ 2147483646 h 53"/>
                <a:gd name="T44" fmla="*/ 2147483646 w 18"/>
                <a:gd name="T45" fmla="*/ 2147483646 h 53"/>
                <a:gd name="T46" fmla="*/ 2147483646 w 18"/>
                <a:gd name="T47" fmla="*/ 2147483646 h 53"/>
                <a:gd name="T48" fmla="*/ 2147483646 w 18"/>
                <a:gd name="T49" fmla="*/ 2147483646 h 53"/>
                <a:gd name="T50" fmla="*/ 2147483646 w 18"/>
                <a:gd name="T51" fmla="*/ 2147483646 h 53"/>
                <a:gd name="T52" fmla="*/ 2147483646 w 18"/>
                <a:gd name="T53" fmla="*/ 2147483646 h 53"/>
                <a:gd name="T54" fmla="*/ 2147483646 w 18"/>
                <a:gd name="T55" fmla="*/ 2147483646 h 53"/>
                <a:gd name="T56" fmla="*/ 2147483646 w 18"/>
                <a:gd name="T57" fmla="*/ 2147483646 h 53"/>
                <a:gd name="T58" fmla="*/ 2147483646 w 18"/>
                <a:gd name="T59" fmla="*/ 2147483646 h 53"/>
                <a:gd name="T60" fmla="*/ 2147483646 w 18"/>
                <a:gd name="T61" fmla="*/ 2147483646 h 53"/>
                <a:gd name="T62" fmla="*/ 2147483646 w 18"/>
                <a:gd name="T63" fmla="*/ 2147483646 h 53"/>
                <a:gd name="T64" fmla="*/ 2147483646 w 18"/>
                <a:gd name="T65" fmla="*/ 2147483646 h 53"/>
                <a:gd name="T66" fmla="*/ 2147483646 w 18"/>
                <a:gd name="T67" fmla="*/ 2147483646 h 53"/>
                <a:gd name="T68" fmla="*/ 2147483646 w 18"/>
                <a:gd name="T69" fmla="*/ 2147483646 h 53"/>
                <a:gd name="T70" fmla="*/ 2147483646 w 18"/>
                <a:gd name="T71" fmla="*/ 2147483646 h 53"/>
                <a:gd name="T72" fmla="*/ 2147483646 w 18"/>
                <a:gd name="T73" fmla="*/ 2147483646 h 53"/>
                <a:gd name="T74" fmla="*/ 2147483646 w 18"/>
                <a:gd name="T75" fmla="*/ 2147483646 h 53"/>
                <a:gd name="T76" fmla="*/ 2147483646 w 18"/>
                <a:gd name="T77" fmla="*/ 2147483646 h 53"/>
                <a:gd name="T78" fmla="*/ 2147483646 w 18"/>
                <a:gd name="T79" fmla="*/ 2147483646 h 53"/>
                <a:gd name="T80" fmla="*/ 2147483646 w 18"/>
                <a:gd name="T81" fmla="*/ 2147483646 h 53"/>
                <a:gd name="T82" fmla="*/ 2147483646 w 18"/>
                <a:gd name="T83" fmla="*/ 2147483646 h 53"/>
                <a:gd name="T84" fmla="*/ 2147483646 w 18"/>
                <a:gd name="T85" fmla="*/ 2147483646 h 53"/>
                <a:gd name="T86" fmla="*/ 2147483646 w 18"/>
                <a:gd name="T87" fmla="*/ 2147483646 h 53"/>
                <a:gd name="T88" fmla="*/ 2147483646 w 18"/>
                <a:gd name="T89" fmla="*/ 2147483646 h 53"/>
                <a:gd name="T90" fmla="*/ 2147483646 w 18"/>
                <a:gd name="T91" fmla="*/ 2147483646 h 53"/>
                <a:gd name="T92" fmla="*/ 2147483646 w 18"/>
                <a:gd name="T93" fmla="*/ 2147483646 h 53"/>
                <a:gd name="T94" fmla="*/ 2147483646 w 18"/>
                <a:gd name="T95" fmla="*/ 2147483646 h 53"/>
                <a:gd name="T96" fmla="*/ 2147483646 w 18"/>
                <a:gd name="T97" fmla="*/ 2147483646 h 53"/>
                <a:gd name="T98" fmla="*/ 2147483646 w 18"/>
                <a:gd name="T99" fmla="*/ 2147483646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3">
                  <a:moveTo>
                    <a:pt x="0" y="0"/>
                  </a:moveTo>
                  <a:lnTo>
                    <a:pt x="0" y="2"/>
                  </a:lnTo>
                  <a:lnTo>
                    <a:pt x="1" y="2"/>
                  </a:lnTo>
                  <a:lnTo>
                    <a:pt x="1" y="4"/>
                  </a:lnTo>
                  <a:lnTo>
                    <a:pt x="1" y="6"/>
                  </a:lnTo>
                  <a:lnTo>
                    <a:pt x="2" y="9"/>
                  </a:lnTo>
                  <a:lnTo>
                    <a:pt x="2" y="10"/>
                  </a:lnTo>
                  <a:lnTo>
                    <a:pt x="2" y="14"/>
                  </a:lnTo>
                  <a:lnTo>
                    <a:pt x="3" y="18"/>
                  </a:lnTo>
                  <a:lnTo>
                    <a:pt x="3" y="20"/>
                  </a:lnTo>
                  <a:lnTo>
                    <a:pt x="4" y="24"/>
                  </a:lnTo>
                  <a:lnTo>
                    <a:pt x="4" y="27"/>
                  </a:lnTo>
                  <a:lnTo>
                    <a:pt x="4" y="29"/>
                  </a:lnTo>
                  <a:lnTo>
                    <a:pt x="5" y="31"/>
                  </a:lnTo>
                  <a:lnTo>
                    <a:pt x="5" y="33"/>
                  </a:lnTo>
                  <a:lnTo>
                    <a:pt x="5" y="34"/>
                  </a:lnTo>
                  <a:lnTo>
                    <a:pt x="6" y="34"/>
                  </a:lnTo>
                  <a:lnTo>
                    <a:pt x="6" y="36"/>
                  </a:lnTo>
                  <a:lnTo>
                    <a:pt x="7" y="35"/>
                  </a:lnTo>
                  <a:lnTo>
                    <a:pt x="7" y="36"/>
                  </a:lnTo>
                  <a:lnTo>
                    <a:pt x="7" y="35"/>
                  </a:lnTo>
                  <a:lnTo>
                    <a:pt x="8" y="35"/>
                  </a:lnTo>
                  <a:lnTo>
                    <a:pt x="9" y="35"/>
                  </a:lnTo>
                  <a:lnTo>
                    <a:pt x="9" y="34"/>
                  </a:lnTo>
                  <a:lnTo>
                    <a:pt x="9" y="35"/>
                  </a:lnTo>
                  <a:lnTo>
                    <a:pt x="10" y="33"/>
                  </a:lnTo>
                  <a:lnTo>
                    <a:pt x="10" y="32"/>
                  </a:lnTo>
                  <a:lnTo>
                    <a:pt x="10" y="31"/>
                  </a:lnTo>
                  <a:lnTo>
                    <a:pt x="11" y="31"/>
                  </a:lnTo>
                  <a:lnTo>
                    <a:pt x="11" y="30"/>
                  </a:lnTo>
                  <a:lnTo>
                    <a:pt x="12" y="31"/>
                  </a:lnTo>
                  <a:lnTo>
                    <a:pt x="12" y="32"/>
                  </a:lnTo>
                  <a:lnTo>
                    <a:pt x="12" y="31"/>
                  </a:lnTo>
                  <a:lnTo>
                    <a:pt x="13" y="32"/>
                  </a:lnTo>
                  <a:lnTo>
                    <a:pt x="13" y="33"/>
                  </a:lnTo>
                  <a:lnTo>
                    <a:pt x="14" y="34"/>
                  </a:lnTo>
                  <a:lnTo>
                    <a:pt x="14" y="36"/>
                  </a:lnTo>
                  <a:lnTo>
                    <a:pt x="15" y="38"/>
                  </a:lnTo>
                  <a:lnTo>
                    <a:pt x="15" y="40"/>
                  </a:lnTo>
                  <a:lnTo>
                    <a:pt x="15" y="42"/>
                  </a:lnTo>
                  <a:lnTo>
                    <a:pt x="16" y="45"/>
                  </a:lnTo>
                  <a:lnTo>
                    <a:pt x="16" y="46"/>
                  </a:lnTo>
                  <a:lnTo>
                    <a:pt x="16" y="47"/>
                  </a:lnTo>
                  <a:lnTo>
                    <a:pt x="17" y="49"/>
                  </a:lnTo>
                  <a:lnTo>
                    <a:pt x="17" y="51"/>
                  </a:lnTo>
                  <a:lnTo>
                    <a:pt x="18" y="5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95" name="Freeform 161">
              <a:extLst>
                <a:ext uri="{FF2B5EF4-FFF2-40B4-BE49-F238E27FC236}">
                  <a16:creationId xmlns:a16="http://schemas.microsoft.com/office/drawing/2014/main" id="{78588A77-ADBE-4F4F-A025-D96DE1C0E2D8}"/>
                </a:ext>
              </a:extLst>
            </p:cNvPr>
            <p:cNvSpPr>
              <a:spLocks/>
            </p:cNvSpPr>
            <p:nvPr/>
          </p:nvSpPr>
          <p:spPr bwMode="auto">
            <a:xfrm>
              <a:off x="3494453" y="3316701"/>
              <a:ext cx="26983" cy="29053"/>
            </a:xfrm>
            <a:custGeom>
              <a:avLst/>
              <a:gdLst>
                <a:gd name="T0" fmla="*/ 0 w 17"/>
                <a:gd name="T1" fmla="*/ 0 h 37"/>
                <a:gd name="T2" fmla="*/ 0 w 17"/>
                <a:gd name="T3" fmla="*/ 2147483646 h 37"/>
                <a:gd name="T4" fmla="*/ 0 w 17"/>
                <a:gd name="T5" fmla="*/ 2147483646 h 37"/>
                <a:gd name="T6" fmla="*/ 2147483646 w 17"/>
                <a:gd name="T7" fmla="*/ 2147483646 h 37"/>
                <a:gd name="T8" fmla="*/ 2147483646 w 17"/>
                <a:gd name="T9" fmla="*/ 2147483646 h 37"/>
                <a:gd name="T10" fmla="*/ 2147483646 w 17"/>
                <a:gd name="T11" fmla="*/ 2147483646 h 37"/>
                <a:gd name="T12" fmla="*/ 2147483646 w 17"/>
                <a:gd name="T13" fmla="*/ 2147483646 h 37"/>
                <a:gd name="T14" fmla="*/ 2147483646 w 17"/>
                <a:gd name="T15" fmla="*/ 2147483646 h 37"/>
                <a:gd name="T16" fmla="*/ 2147483646 w 17"/>
                <a:gd name="T17" fmla="*/ 2147483646 h 37"/>
                <a:gd name="T18" fmla="*/ 2147483646 w 17"/>
                <a:gd name="T19" fmla="*/ 2147483646 h 37"/>
                <a:gd name="T20" fmla="*/ 2147483646 w 17"/>
                <a:gd name="T21" fmla="*/ 2147483646 h 37"/>
                <a:gd name="T22" fmla="*/ 2147483646 w 17"/>
                <a:gd name="T23" fmla="*/ 2147483646 h 37"/>
                <a:gd name="T24" fmla="*/ 2147483646 w 17"/>
                <a:gd name="T25" fmla="*/ 2147483646 h 37"/>
                <a:gd name="T26" fmla="*/ 2147483646 w 17"/>
                <a:gd name="T27" fmla="*/ 2147483646 h 37"/>
                <a:gd name="T28" fmla="*/ 2147483646 w 17"/>
                <a:gd name="T29" fmla="*/ 2147483646 h 37"/>
                <a:gd name="T30" fmla="*/ 2147483646 w 17"/>
                <a:gd name="T31" fmla="*/ 2147483646 h 37"/>
                <a:gd name="T32" fmla="*/ 2147483646 w 17"/>
                <a:gd name="T33" fmla="*/ 2147483646 h 37"/>
                <a:gd name="T34" fmla="*/ 2147483646 w 17"/>
                <a:gd name="T35" fmla="*/ 2147483646 h 37"/>
                <a:gd name="T36" fmla="*/ 2147483646 w 17"/>
                <a:gd name="T37" fmla="*/ 2147483646 h 37"/>
                <a:gd name="T38" fmla="*/ 2147483646 w 17"/>
                <a:gd name="T39" fmla="*/ 2147483646 h 37"/>
                <a:gd name="T40" fmla="*/ 2147483646 w 17"/>
                <a:gd name="T41" fmla="*/ 2147483646 h 37"/>
                <a:gd name="T42" fmla="*/ 2147483646 w 17"/>
                <a:gd name="T43" fmla="*/ 2147483646 h 37"/>
                <a:gd name="T44" fmla="*/ 2147483646 w 17"/>
                <a:gd name="T45" fmla="*/ 2147483646 h 37"/>
                <a:gd name="T46" fmla="*/ 2147483646 w 17"/>
                <a:gd name="T47" fmla="*/ 2147483646 h 37"/>
                <a:gd name="T48" fmla="*/ 2147483646 w 17"/>
                <a:gd name="T49" fmla="*/ 2147483646 h 37"/>
                <a:gd name="T50" fmla="*/ 2147483646 w 17"/>
                <a:gd name="T51" fmla="*/ 2147483646 h 37"/>
                <a:gd name="T52" fmla="*/ 2147483646 w 17"/>
                <a:gd name="T53" fmla="*/ 2147483646 h 37"/>
                <a:gd name="T54" fmla="*/ 2147483646 w 17"/>
                <a:gd name="T55" fmla="*/ 2147483646 h 37"/>
                <a:gd name="T56" fmla="*/ 2147483646 w 17"/>
                <a:gd name="T57" fmla="*/ 2147483646 h 37"/>
                <a:gd name="T58" fmla="*/ 2147483646 w 17"/>
                <a:gd name="T59" fmla="*/ 2147483646 h 37"/>
                <a:gd name="T60" fmla="*/ 2147483646 w 17"/>
                <a:gd name="T61" fmla="*/ 2147483646 h 37"/>
                <a:gd name="T62" fmla="*/ 2147483646 w 17"/>
                <a:gd name="T63" fmla="*/ 2147483646 h 37"/>
                <a:gd name="T64" fmla="*/ 2147483646 w 17"/>
                <a:gd name="T65" fmla="*/ 2147483646 h 37"/>
                <a:gd name="T66" fmla="*/ 2147483646 w 17"/>
                <a:gd name="T67" fmla="*/ 2147483646 h 37"/>
                <a:gd name="T68" fmla="*/ 2147483646 w 17"/>
                <a:gd name="T69" fmla="*/ 2147483646 h 37"/>
                <a:gd name="T70" fmla="*/ 2147483646 w 17"/>
                <a:gd name="T71" fmla="*/ 2147483646 h 37"/>
                <a:gd name="T72" fmla="*/ 2147483646 w 17"/>
                <a:gd name="T73" fmla="*/ 2147483646 h 37"/>
                <a:gd name="T74" fmla="*/ 2147483646 w 17"/>
                <a:gd name="T75" fmla="*/ 2147483646 h 37"/>
                <a:gd name="T76" fmla="*/ 2147483646 w 17"/>
                <a:gd name="T77" fmla="*/ 2147483646 h 37"/>
                <a:gd name="T78" fmla="*/ 2147483646 w 17"/>
                <a:gd name="T79" fmla="*/ 2147483646 h 37"/>
                <a:gd name="T80" fmla="*/ 2147483646 w 17"/>
                <a:gd name="T81" fmla="*/ 2147483646 h 37"/>
                <a:gd name="T82" fmla="*/ 2147483646 w 17"/>
                <a:gd name="T83" fmla="*/ 2147483646 h 37"/>
                <a:gd name="T84" fmla="*/ 2147483646 w 17"/>
                <a:gd name="T85" fmla="*/ 2147483646 h 37"/>
                <a:gd name="T86" fmla="*/ 2147483646 w 17"/>
                <a:gd name="T87" fmla="*/ 2147483646 h 37"/>
                <a:gd name="T88" fmla="*/ 2147483646 w 17"/>
                <a:gd name="T89" fmla="*/ 2147483646 h 37"/>
                <a:gd name="T90" fmla="*/ 2147483646 w 17"/>
                <a:gd name="T91" fmla="*/ 2147483646 h 37"/>
                <a:gd name="T92" fmla="*/ 2147483646 w 17"/>
                <a:gd name="T93" fmla="*/ 2147483646 h 37"/>
                <a:gd name="T94" fmla="*/ 2147483646 w 17"/>
                <a:gd name="T95" fmla="*/ 2147483646 h 37"/>
                <a:gd name="T96" fmla="*/ 2147483646 w 17"/>
                <a:gd name="T97" fmla="*/ 2147483646 h 37"/>
                <a:gd name="T98" fmla="*/ 2147483646 w 17"/>
                <a:gd name="T99" fmla="*/ 2147483646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7">
                  <a:moveTo>
                    <a:pt x="0" y="0"/>
                  </a:moveTo>
                  <a:lnTo>
                    <a:pt x="0" y="2"/>
                  </a:lnTo>
                  <a:lnTo>
                    <a:pt x="0" y="4"/>
                  </a:lnTo>
                  <a:lnTo>
                    <a:pt x="1" y="6"/>
                  </a:lnTo>
                  <a:lnTo>
                    <a:pt x="1" y="8"/>
                  </a:lnTo>
                  <a:lnTo>
                    <a:pt x="2" y="9"/>
                  </a:lnTo>
                  <a:lnTo>
                    <a:pt x="2" y="11"/>
                  </a:lnTo>
                  <a:lnTo>
                    <a:pt x="2" y="12"/>
                  </a:lnTo>
                  <a:lnTo>
                    <a:pt x="3" y="14"/>
                  </a:lnTo>
                  <a:lnTo>
                    <a:pt x="3" y="16"/>
                  </a:lnTo>
                  <a:lnTo>
                    <a:pt x="3" y="17"/>
                  </a:lnTo>
                  <a:lnTo>
                    <a:pt x="4" y="18"/>
                  </a:lnTo>
                  <a:lnTo>
                    <a:pt x="4" y="19"/>
                  </a:lnTo>
                  <a:lnTo>
                    <a:pt x="5" y="20"/>
                  </a:lnTo>
                  <a:lnTo>
                    <a:pt x="5" y="21"/>
                  </a:lnTo>
                  <a:lnTo>
                    <a:pt x="5" y="22"/>
                  </a:lnTo>
                  <a:lnTo>
                    <a:pt x="6" y="24"/>
                  </a:lnTo>
                  <a:lnTo>
                    <a:pt x="6" y="25"/>
                  </a:lnTo>
                  <a:lnTo>
                    <a:pt x="7" y="27"/>
                  </a:lnTo>
                  <a:lnTo>
                    <a:pt x="7" y="28"/>
                  </a:lnTo>
                  <a:lnTo>
                    <a:pt x="7" y="27"/>
                  </a:lnTo>
                  <a:lnTo>
                    <a:pt x="8" y="28"/>
                  </a:lnTo>
                  <a:lnTo>
                    <a:pt x="8" y="29"/>
                  </a:lnTo>
                  <a:lnTo>
                    <a:pt x="9" y="29"/>
                  </a:lnTo>
                  <a:lnTo>
                    <a:pt x="10" y="30"/>
                  </a:lnTo>
                  <a:lnTo>
                    <a:pt x="10" y="31"/>
                  </a:lnTo>
                  <a:lnTo>
                    <a:pt x="10" y="32"/>
                  </a:lnTo>
                  <a:lnTo>
                    <a:pt x="11" y="32"/>
                  </a:lnTo>
                  <a:lnTo>
                    <a:pt x="11" y="33"/>
                  </a:lnTo>
                  <a:lnTo>
                    <a:pt x="12" y="34"/>
                  </a:lnTo>
                  <a:lnTo>
                    <a:pt x="12" y="33"/>
                  </a:lnTo>
                  <a:lnTo>
                    <a:pt x="13" y="32"/>
                  </a:lnTo>
                  <a:lnTo>
                    <a:pt x="13" y="34"/>
                  </a:lnTo>
                  <a:lnTo>
                    <a:pt x="13" y="35"/>
                  </a:lnTo>
                  <a:lnTo>
                    <a:pt x="14" y="36"/>
                  </a:lnTo>
                  <a:lnTo>
                    <a:pt x="14" y="35"/>
                  </a:lnTo>
                  <a:lnTo>
                    <a:pt x="15" y="35"/>
                  </a:lnTo>
                  <a:lnTo>
                    <a:pt x="15" y="36"/>
                  </a:lnTo>
                  <a:lnTo>
                    <a:pt x="16" y="35"/>
                  </a:lnTo>
                  <a:lnTo>
                    <a:pt x="16" y="37"/>
                  </a:lnTo>
                  <a:lnTo>
                    <a:pt x="17" y="3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96" name="Freeform 162">
              <a:extLst>
                <a:ext uri="{FF2B5EF4-FFF2-40B4-BE49-F238E27FC236}">
                  <a16:creationId xmlns:a16="http://schemas.microsoft.com/office/drawing/2014/main" id="{964FD7FA-F359-4951-B2E3-827DC775ED82}"/>
                </a:ext>
              </a:extLst>
            </p:cNvPr>
            <p:cNvSpPr>
              <a:spLocks/>
            </p:cNvSpPr>
            <p:nvPr/>
          </p:nvSpPr>
          <p:spPr bwMode="auto">
            <a:xfrm>
              <a:off x="3521435" y="3345755"/>
              <a:ext cx="11111" cy="6281"/>
            </a:xfrm>
            <a:custGeom>
              <a:avLst/>
              <a:gdLst>
                <a:gd name="T0" fmla="*/ 0 w 7"/>
                <a:gd name="T1" fmla="*/ 0 h 8"/>
                <a:gd name="T2" fmla="*/ 0 w 7"/>
                <a:gd name="T3" fmla="*/ 2147483646 h 8"/>
                <a:gd name="T4" fmla="*/ 2147483646 w 7"/>
                <a:gd name="T5" fmla="*/ 2147483646 h 8"/>
                <a:gd name="T6" fmla="*/ 2147483646 w 7"/>
                <a:gd name="T7" fmla="*/ 0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2147483646 h 8"/>
                <a:gd name="T18" fmla="*/ 2147483646 w 7"/>
                <a:gd name="T19" fmla="*/ 2147483646 h 8"/>
                <a:gd name="T20" fmla="*/ 2147483646 w 7"/>
                <a:gd name="T21" fmla="*/ 2147483646 h 8"/>
                <a:gd name="T22" fmla="*/ 2147483646 w 7"/>
                <a:gd name="T23" fmla="*/ 2147483646 h 8"/>
                <a:gd name="T24" fmla="*/ 2147483646 w 7"/>
                <a:gd name="T25" fmla="*/ 2147483646 h 8"/>
                <a:gd name="T26" fmla="*/ 2147483646 w 7"/>
                <a:gd name="T27" fmla="*/ 2147483646 h 8"/>
                <a:gd name="T28" fmla="*/ 2147483646 w 7"/>
                <a:gd name="T29" fmla="*/ 2147483646 h 8"/>
                <a:gd name="T30" fmla="*/ 2147483646 w 7"/>
                <a:gd name="T31" fmla="*/ 2147483646 h 8"/>
                <a:gd name="T32" fmla="*/ 2147483646 w 7"/>
                <a:gd name="T33" fmla="*/ 2147483646 h 8"/>
                <a:gd name="T34" fmla="*/ 2147483646 w 7"/>
                <a:gd name="T35" fmla="*/ 2147483646 h 8"/>
                <a:gd name="T36" fmla="*/ 2147483646 w 7"/>
                <a:gd name="T37" fmla="*/ 2147483646 h 8"/>
                <a:gd name="T38" fmla="*/ 2147483646 w 7"/>
                <a:gd name="T39" fmla="*/ 2147483646 h 8"/>
                <a:gd name="T40" fmla="*/ 2147483646 w 7"/>
                <a:gd name="T41" fmla="*/ 214748364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 h="8">
                  <a:moveTo>
                    <a:pt x="0" y="0"/>
                  </a:moveTo>
                  <a:lnTo>
                    <a:pt x="0" y="1"/>
                  </a:lnTo>
                  <a:lnTo>
                    <a:pt x="1" y="1"/>
                  </a:lnTo>
                  <a:lnTo>
                    <a:pt x="1" y="0"/>
                  </a:lnTo>
                  <a:lnTo>
                    <a:pt x="1" y="2"/>
                  </a:lnTo>
                  <a:lnTo>
                    <a:pt x="2" y="2"/>
                  </a:lnTo>
                  <a:lnTo>
                    <a:pt x="3" y="2"/>
                  </a:lnTo>
                  <a:lnTo>
                    <a:pt x="3" y="4"/>
                  </a:lnTo>
                  <a:lnTo>
                    <a:pt x="3" y="3"/>
                  </a:lnTo>
                  <a:lnTo>
                    <a:pt x="4" y="5"/>
                  </a:lnTo>
                  <a:lnTo>
                    <a:pt x="4" y="3"/>
                  </a:lnTo>
                  <a:lnTo>
                    <a:pt x="4" y="4"/>
                  </a:lnTo>
                  <a:lnTo>
                    <a:pt x="5" y="5"/>
                  </a:lnTo>
                  <a:lnTo>
                    <a:pt x="5" y="6"/>
                  </a:lnTo>
                  <a:lnTo>
                    <a:pt x="6" y="7"/>
                  </a:lnTo>
                  <a:lnTo>
                    <a:pt x="6" y="6"/>
                  </a:lnTo>
                  <a:lnTo>
                    <a:pt x="6" y="7"/>
                  </a:lnTo>
                  <a:lnTo>
                    <a:pt x="7" y="7"/>
                  </a:lnTo>
                  <a:lnTo>
                    <a:pt x="7" y="8"/>
                  </a:lnTo>
                </a:path>
              </a:pathLst>
            </a:custGeom>
            <a:noFill/>
            <a:ln w="3175"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97" name="Freeform 163">
              <a:extLst>
                <a:ext uri="{FF2B5EF4-FFF2-40B4-BE49-F238E27FC236}">
                  <a16:creationId xmlns:a16="http://schemas.microsoft.com/office/drawing/2014/main" id="{3CD83532-1A93-465A-AC50-34933064CB7A}"/>
                </a:ext>
              </a:extLst>
            </p:cNvPr>
            <p:cNvSpPr>
              <a:spLocks/>
            </p:cNvSpPr>
            <p:nvPr/>
          </p:nvSpPr>
          <p:spPr bwMode="auto">
            <a:xfrm>
              <a:off x="3532546" y="3219334"/>
              <a:ext cx="28569" cy="147621"/>
            </a:xfrm>
            <a:custGeom>
              <a:avLst/>
              <a:gdLst>
                <a:gd name="T0" fmla="*/ 0 w 18"/>
                <a:gd name="T1" fmla="*/ 2147483646 h 188"/>
                <a:gd name="T2" fmla="*/ 2147483646 w 18"/>
                <a:gd name="T3" fmla="*/ 2147483646 h 188"/>
                <a:gd name="T4" fmla="*/ 2147483646 w 18"/>
                <a:gd name="T5" fmla="*/ 2147483646 h 188"/>
                <a:gd name="T6" fmla="*/ 2147483646 w 18"/>
                <a:gd name="T7" fmla="*/ 2147483646 h 188"/>
                <a:gd name="T8" fmla="*/ 2147483646 w 18"/>
                <a:gd name="T9" fmla="*/ 2147483646 h 188"/>
                <a:gd name="T10" fmla="*/ 2147483646 w 18"/>
                <a:gd name="T11" fmla="*/ 2147483646 h 188"/>
                <a:gd name="T12" fmla="*/ 2147483646 w 18"/>
                <a:gd name="T13" fmla="*/ 2147483646 h 188"/>
                <a:gd name="T14" fmla="*/ 2147483646 w 18"/>
                <a:gd name="T15" fmla="*/ 2147483646 h 188"/>
                <a:gd name="T16" fmla="*/ 2147483646 w 18"/>
                <a:gd name="T17" fmla="*/ 2147483646 h 188"/>
                <a:gd name="T18" fmla="*/ 2147483646 w 18"/>
                <a:gd name="T19" fmla="*/ 2147483646 h 188"/>
                <a:gd name="T20" fmla="*/ 2147483646 w 18"/>
                <a:gd name="T21" fmla="*/ 2147483646 h 188"/>
                <a:gd name="T22" fmla="*/ 2147483646 w 18"/>
                <a:gd name="T23" fmla="*/ 2147483646 h 188"/>
                <a:gd name="T24" fmla="*/ 2147483646 w 18"/>
                <a:gd name="T25" fmla="*/ 2147483646 h 188"/>
                <a:gd name="T26" fmla="*/ 2147483646 w 18"/>
                <a:gd name="T27" fmla="*/ 2147483646 h 188"/>
                <a:gd name="T28" fmla="*/ 2147483646 w 18"/>
                <a:gd name="T29" fmla="*/ 2147483646 h 188"/>
                <a:gd name="T30" fmla="*/ 2147483646 w 18"/>
                <a:gd name="T31" fmla="*/ 2147483646 h 188"/>
                <a:gd name="T32" fmla="*/ 2147483646 w 18"/>
                <a:gd name="T33" fmla="*/ 2147483646 h 188"/>
                <a:gd name="T34" fmla="*/ 2147483646 w 18"/>
                <a:gd name="T35" fmla="*/ 2147483646 h 188"/>
                <a:gd name="T36" fmla="*/ 2147483646 w 18"/>
                <a:gd name="T37" fmla="*/ 2147483646 h 188"/>
                <a:gd name="T38" fmla="*/ 2147483646 w 18"/>
                <a:gd name="T39" fmla="*/ 2147483646 h 188"/>
                <a:gd name="T40" fmla="*/ 2147483646 w 18"/>
                <a:gd name="T41" fmla="*/ 2147483646 h 188"/>
                <a:gd name="T42" fmla="*/ 2147483646 w 18"/>
                <a:gd name="T43" fmla="*/ 2147483646 h 188"/>
                <a:gd name="T44" fmla="*/ 2147483646 w 18"/>
                <a:gd name="T45" fmla="*/ 2147483646 h 188"/>
                <a:gd name="T46" fmla="*/ 2147483646 w 18"/>
                <a:gd name="T47" fmla="*/ 2147483646 h 188"/>
                <a:gd name="T48" fmla="*/ 2147483646 w 18"/>
                <a:gd name="T49" fmla="*/ 2147483646 h 188"/>
                <a:gd name="T50" fmla="*/ 2147483646 w 18"/>
                <a:gd name="T51" fmla="*/ 2147483646 h 188"/>
                <a:gd name="T52" fmla="*/ 2147483646 w 18"/>
                <a:gd name="T53" fmla="*/ 2147483646 h 188"/>
                <a:gd name="T54" fmla="*/ 2147483646 w 18"/>
                <a:gd name="T55" fmla="*/ 2147483646 h 188"/>
                <a:gd name="T56" fmla="*/ 2147483646 w 18"/>
                <a:gd name="T57" fmla="*/ 2147483646 h 188"/>
                <a:gd name="T58" fmla="*/ 2147483646 w 18"/>
                <a:gd name="T59" fmla="*/ 2147483646 h 188"/>
                <a:gd name="T60" fmla="*/ 2147483646 w 18"/>
                <a:gd name="T61" fmla="*/ 2147483646 h 188"/>
                <a:gd name="T62" fmla="*/ 2147483646 w 18"/>
                <a:gd name="T63" fmla="*/ 2147483646 h 188"/>
                <a:gd name="T64" fmla="*/ 2147483646 w 18"/>
                <a:gd name="T65" fmla="*/ 2147483646 h 188"/>
                <a:gd name="T66" fmla="*/ 2147483646 w 18"/>
                <a:gd name="T67" fmla="*/ 2147483646 h 188"/>
                <a:gd name="T68" fmla="*/ 2147483646 w 18"/>
                <a:gd name="T69" fmla="*/ 2147483646 h 188"/>
                <a:gd name="T70" fmla="*/ 2147483646 w 18"/>
                <a:gd name="T71" fmla="*/ 2147483646 h 188"/>
                <a:gd name="T72" fmla="*/ 2147483646 w 18"/>
                <a:gd name="T73" fmla="*/ 2147483646 h 188"/>
                <a:gd name="T74" fmla="*/ 2147483646 w 18"/>
                <a:gd name="T75" fmla="*/ 2147483646 h 188"/>
                <a:gd name="T76" fmla="*/ 2147483646 w 18"/>
                <a:gd name="T77" fmla="*/ 2147483646 h 188"/>
                <a:gd name="T78" fmla="*/ 2147483646 w 18"/>
                <a:gd name="T79" fmla="*/ 2147483646 h 188"/>
                <a:gd name="T80" fmla="*/ 2147483646 w 18"/>
                <a:gd name="T81" fmla="*/ 2147483646 h 188"/>
                <a:gd name="T82" fmla="*/ 2147483646 w 18"/>
                <a:gd name="T83" fmla="*/ 2147483646 h 188"/>
                <a:gd name="T84" fmla="*/ 2147483646 w 18"/>
                <a:gd name="T85" fmla="*/ 2147483646 h 188"/>
                <a:gd name="T86" fmla="*/ 2147483646 w 18"/>
                <a:gd name="T87" fmla="*/ 2147483646 h 188"/>
                <a:gd name="T88" fmla="*/ 2147483646 w 18"/>
                <a:gd name="T89" fmla="*/ 2147483646 h 188"/>
                <a:gd name="T90" fmla="*/ 2147483646 w 18"/>
                <a:gd name="T91" fmla="*/ 2147483646 h 188"/>
                <a:gd name="T92" fmla="*/ 2147483646 w 18"/>
                <a:gd name="T93" fmla="*/ 2147483646 h 188"/>
                <a:gd name="T94" fmla="*/ 2147483646 w 18"/>
                <a:gd name="T95" fmla="*/ 2147483646 h 188"/>
                <a:gd name="T96" fmla="*/ 2147483646 w 18"/>
                <a:gd name="T97" fmla="*/ 2147483646 h 188"/>
                <a:gd name="T98" fmla="*/ 2147483646 w 18"/>
                <a:gd name="T99" fmla="*/ 0 h 1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8">
                  <a:moveTo>
                    <a:pt x="0" y="169"/>
                  </a:moveTo>
                  <a:lnTo>
                    <a:pt x="1" y="170"/>
                  </a:lnTo>
                  <a:lnTo>
                    <a:pt x="1" y="172"/>
                  </a:lnTo>
                  <a:lnTo>
                    <a:pt x="1" y="170"/>
                  </a:lnTo>
                  <a:lnTo>
                    <a:pt x="2" y="171"/>
                  </a:lnTo>
                  <a:lnTo>
                    <a:pt x="2" y="172"/>
                  </a:lnTo>
                  <a:lnTo>
                    <a:pt x="3" y="173"/>
                  </a:lnTo>
                  <a:lnTo>
                    <a:pt x="4" y="173"/>
                  </a:lnTo>
                  <a:lnTo>
                    <a:pt x="4" y="174"/>
                  </a:lnTo>
                  <a:lnTo>
                    <a:pt x="4" y="175"/>
                  </a:lnTo>
                  <a:lnTo>
                    <a:pt x="5" y="176"/>
                  </a:lnTo>
                  <a:lnTo>
                    <a:pt x="6" y="176"/>
                  </a:lnTo>
                  <a:lnTo>
                    <a:pt x="6" y="177"/>
                  </a:lnTo>
                  <a:lnTo>
                    <a:pt x="6" y="178"/>
                  </a:lnTo>
                  <a:lnTo>
                    <a:pt x="7" y="178"/>
                  </a:lnTo>
                  <a:lnTo>
                    <a:pt x="7" y="180"/>
                  </a:lnTo>
                  <a:lnTo>
                    <a:pt x="7" y="181"/>
                  </a:lnTo>
                  <a:lnTo>
                    <a:pt x="8" y="182"/>
                  </a:lnTo>
                  <a:lnTo>
                    <a:pt x="8" y="184"/>
                  </a:lnTo>
                  <a:lnTo>
                    <a:pt x="9" y="184"/>
                  </a:lnTo>
                  <a:lnTo>
                    <a:pt x="9" y="185"/>
                  </a:lnTo>
                  <a:lnTo>
                    <a:pt x="10" y="184"/>
                  </a:lnTo>
                  <a:lnTo>
                    <a:pt x="10" y="186"/>
                  </a:lnTo>
                  <a:lnTo>
                    <a:pt x="11" y="186"/>
                  </a:lnTo>
                  <a:lnTo>
                    <a:pt x="11" y="188"/>
                  </a:lnTo>
                  <a:lnTo>
                    <a:pt x="11" y="186"/>
                  </a:lnTo>
                  <a:lnTo>
                    <a:pt x="12" y="185"/>
                  </a:lnTo>
                  <a:lnTo>
                    <a:pt x="12" y="183"/>
                  </a:lnTo>
                  <a:lnTo>
                    <a:pt x="12" y="179"/>
                  </a:lnTo>
                  <a:lnTo>
                    <a:pt x="13" y="175"/>
                  </a:lnTo>
                  <a:lnTo>
                    <a:pt x="13" y="169"/>
                  </a:lnTo>
                  <a:lnTo>
                    <a:pt x="13" y="161"/>
                  </a:lnTo>
                  <a:lnTo>
                    <a:pt x="14" y="152"/>
                  </a:lnTo>
                  <a:lnTo>
                    <a:pt x="14" y="141"/>
                  </a:lnTo>
                  <a:lnTo>
                    <a:pt x="15" y="128"/>
                  </a:lnTo>
                  <a:lnTo>
                    <a:pt x="15" y="114"/>
                  </a:lnTo>
                  <a:lnTo>
                    <a:pt x="15" y="97"/>
                  </a:lnTo>
                  <a:lnTo>
                    <a:pt x="16" y="81"/>
                  </a:lnTo>
                  <a:lnTo>
                    <a:pt x="16" y="66"/>
                  </a:lnTo>
                  <a:lnTo>
                    <a:pt x="16" y="50"/>
                  </a:lnTo>
                  <a:lnTo>
                    <a:pt x="17" y="36"/>
                  </a:lnTo>
                  <a:lnTo>
                    <a:pt x="17" y="23"/>
                  </a:lnTo>
                  <a:lnTo>
                    <a:pt x="17" y="11"/>
                  </a:lnTo>
                  <a:lnTo>
                    <a:pt x="18" y="0"/>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98" name="Freeform 164">
              <a:extLst>
                <a:ext uri="{FF2B5EF4-FFF2-40B4-BE49-F238E27FC236}">
                  <a16:creationId xmlns:a16="http://schemas.microsoft.com/office/drawing/2014/main" id="{ADA9E8EA-B920-44C7-8041-DF5F4D6E1719}"/>
                </a:ext>
              </a:extLst>
            </p:cNvPr>
            <p:cNvSpPr>
              <a:spLocks/>
            </p:cNvSpPr>
            <p:nvPr/>
          </p:nvSpPr>
          <p:spPr bwMode="auto">
            <a:xfrm>
              <a:off x="3561115" y="3201273"/>
              <a:ext cx="26983" cy="98152"/>
            </a:xfrm>
            <a:custGeom>
              <a:avLst/>
              <a:gdLst>
                <a:gd name="T0" fmla="*/ 0 w 17"/>
                <a:gd name="T1" fmla="*/ 2147483646 h 125"/>
                <a:gd name="T2" fmla="*/ 0 w 17"/>
                <a:gd name="T3" fmla="*/ 2147483646 h 125"/>
                <a:gd name="T4" fmla="*/ 2147483646 w 17"/>
                <a:gd name="T5" fmla="*/ 2147483646 h 125"/>
                <a:gd name="T6" fmla="*/ 2147483646 w 17"/>
                <a:gd name="T7" fmla="*/ 2147483646 h 125"/>
                <a:gd name="T8" fmla="*/ 2147483646 w 17"/>
                <a:gd name="T9" fmla="*/ 0 h 125"/>
                <a:gd name="T10" fmla="*/ 2147483646 w 17"/>
                <a:gd name="T11" fmla="*/ 0 h 125"/>
                <a:gd name="T12" fmla="*/ 2147483646 w 17"/>
                <a:gd name="T13" fmla="*/ 2147483646 h 125"/>
                <a:gd name="T14" fmla="*/ 2147483646 w 17"/>
                <a:gd name="T15" fmla="*/ 2147483646 h 125"/>
                <a:gd name="T16" fmla="*/ 2147483646 w 17"/>
                <a:gd name="T17" fmla="*/ 2147483646 h 125"/>
                <a:gd name="T18" fmla="*/ 2147483646 w 17"/>
                <a:gd name="T19" fmla="*/ 2147483646 h 125"/>
                <a:gd name="T20" fmla="*/ 2147483646 w 17"/>
                <a:gd name="T21" fmla="*/ 2147483646 h 125"/>
                <a:gd name="T22" fmla="*/ 2147483646 w 17"/>
                <a:gd name="T23" fmla="*/ 2147483646 h 125"/>
                <a:gd name="T24" fmla="*/ 2147483646 w 17"/>
                <a:gd name="T25" fmla="*/ 2147483646 h 125"/>
                <a:gd name="T26" fmla="*/ 2147483646 w 17"/>
                <a:gd name="T27" fmla="*/ 2147483646 h 125"/>
                <a:gd name="T28" fmla="*/ 2147483646 w 17"/>
                <a:gd name="T29" fmla="*/ 2147483646 h 125"/>
                <a:gd name="T30" fmla="*/ 2147483646 w 17"/>
                <a:gd name="T31" fmla="*/ 2147483646 h 125"/>
                <a:gd name="T32" fmla="*/ 2147483646 w 17"/>
                <a:gd name="T33" fmla="*/ 2147483646 h 125"/>
                <a:gd name="T34" fmla="*/ 2147483646 w 17"/>
                <a:gd name="T35" fmla="*/ 2147483646 h 125"/>
                <a:gd name="T36" fmla="*/ 2147483646 w 17"/>
                <a:gd name="T37" fmla="*/ 2147483646 h 125"/>
                <a:gd name="T38" fmla="*/ 2147483646 w 17"/>
                <a:gd name="T39" fmla="*/ 2147483646 h 125"/>
                <a:gd name="T40" fmla="*/ 2147483646 w 17"/>
                <a:gd name="T41" fmla="*/ 2147483646 h 125"/>
                <a:gd name="T42" fmla="*/ 2147483646 w 17"/>
                <a:gd name="T43" fmla="*/ 2147483646 h 125"/>
                <a:gd name="T44" fmla="*/ 2147483646 w 17"/>
                <a:gd name="T45" fmla="*/ 2147483646 h 125"/>
                <a:gd name="T46" fmla="*/ 2147483646 w 17"/>
                <a:gd name="T47" fmla="*/ 2147483646 h 125"/>
                <a:gd name="T48" fmla="*/ 2147483646 w 17"/>
                <a:gd name="T49" fmla="*/ 2147483646 h 125"/>
                <a:gd name="T50" fmla="*/ 2147483646 w 17"/>
                <a:gd name="T51" fmla="*/ 2147483646 h 125"/>
                <a:gd name="T52" fmla="*/ 2147483646 w 17"/>
                <a:gd name="T53" fmla="*/ 2147483646 h 125"/>
                <a:gd name="T54" fmla="*/ 2147483646 w 17"/>
                <a:gd name="T55" fmla="*/ 2147483646 h 125"/>
                <a:gd name="T56" fmla="*/ 2147483646 w 17"/>
                <a:gd name="T57" fmla="*/ 2147483646 h 125"/>
                <a:gd name="T58" fmla="*/ 2147483646 w 17"/>
                <a:gd name="T59" fmla="*/ 2147483646 h 125"/>
                <a:gd name="T60" fmla="*/ 2147483646 w 17"/>
                <a:gd name="T61" fmla="*/ 2147483646 h 125"/>
                <a:gd name="T62" fmla="*/ 2147483646 w 17"/>
                <a:gd name="T63" fmla="*/ 2147483646 h 125"/>
                <a:gd name="T64" fmla="*/ 2147483646 w 17"/>
                <a:gd name="T65" fmla="*/ 2147483646 h 125"/>
                <a:gd name="T66" fmla="*/ 2147483646 w 17"/>
                <a:gd name="T67" fmla="*/ 2147483646 h 125"/>
                <a:gd name="T68" fmla="*/ 2147483646 w 17"/>
                <a:gd name="T69" fmla="*/ 2147483646 h 125"/>
                <a:gd name="T70" fmla="*/ 2147483646 w 17"/>
                <a:gd name="T71" fmla="*/ 2147483646 h 125"/>
                <a:gd name="T72" fmla="*/ 2147483646 w 17"/>
                <a:gd name="T73" fmla="*/ 2147483646 h 125"/>
                <a:gd name="T74" fmla="*/ 2147483646 w 17"/>
                <a:gd name="T75" fmla="*/ 2147483646 h 125"/>
                <a:gd name="T76" fmla="*/ 2147483646 w 17"/>
                <a:gd name="T77" fmla="*/ 2147483646 h 125"/>
                <a:gd name="T78" fmla="*/ 2147483646 w 17"/>
                <a:gd name="T79" fmla="*/ 2147483646 h 125"/>
                <a:gd name="T80" fmla="*/ 2147483646 w 17"/>
                <a:gd name="T81" fmla="*/ 2147483646 h 125"/>
                <a:gd name="T82" fmla="*/ 2147483646 w 17"/>
                <a:gd name="T83" fmla="*/ 2147483646 h 125"/>
                <a:gd name="T84" fmla="*/ 2147483646 w 17"/>
                <a:gd name="T85" fmla="*/ 2147483646 h 125"/>
                <a:gd name="T86" fmla="*/ 2147483646 w 17"/>
                <a:gd name="T87" fmla="*/ 2147483646 h 125"/>
                <a:gd name="T88" fmla="*/ 2147483646 w 17"/>
                <a:gd name="T89" fmla="*/ 2147483646 h 125"/>
                <a:gd name="T90" fmla="*/ 2147483646 w 17"/>
                <a:gd name="T91" fmla="*/ 2147483646 h 125"/>
                <a:gd name="T92" fmla="*/ 2147483646 w 17"/>
                <a:gd name="T93" fmla="*/ 2147483646 h 125"/>
                <a:gd name="T94" fmla="*/ 2147483646 w 17"/>
                <a:gd name="T95" fmla="*/ 2147483646 h 125"/>
                <a:gd name="T96" fmla="*/ 2147483646 w 17"/>
                <a:gd name="T97" fmla="*/ 2147483646 h 125"/>
                <a:gd name="T98" fmla="*/ 2147483646 w 17"/>
                <a:gd name="T99" fmla="*/ 2147483646 h 1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5">
                  <a:moveTo>
                    <a:pt x="0" y="23"/>
                  </a:moveTo>
                  <a:lnTo>
                    <a:pt x="0" y="14"/>
                  </a:lnTo>
                  <a:lnTo>
                    <a:pt x="1" y="7"/>
                  </a:lnTo>
                  <a:lnTo>
                    <a:pt x="1" y="3"/>
                  </a:lnTo>
                  <a:lnTo>
                    <a:pt x="1" y="0"/>
                  </a:lnTo>
                  <a:lnTo>
                    <a:pt x="2" y="1"/>
                  </a:lnTo>
                  <a:lnTo>
                    <a:pt x="2" y="4"/>
                  </a:lnTo>
                  <a:lnTo>
                    <a:pt x="3" y="7"/>
                  </a:lnTo>
                  <a:lnTo>
                    <a:pt x="3" y="12"/>
                  </a:lnTo>
                  <a:lnTo>
                    <a:pt x="3" y="20"/>
                  </a:lnTo>
                  <a:lnTo>
                    <a:pt x="4" y="24"/>
                  </a:lnTo>
                  <a:lnTo>
                    <a:pt x="4" y="32"/>
                  </a:lnTo>
                  <a:lnTo>
                    <a:pt x="4" y="38"/>
                  </a:lnTo>
                  <a:lnTo>
                    <a:pt x="5" y="47"/>
                  </a:lnTo>
                  <a:lnTo>
                    <a:pt x="5" y="54"/>
                  </a:lnTo>
                  <a:lnTo>
                    <a:pt x="5" y="60"/>
                  </a:lnTo>
                  <a:lnTo>
                    <a:pt x="6" y="66"/>
                  </a:lnTo>
                  <a:lnTo>
                    <a:pt x="6" y="72"/>
                  </a:lnTo>
                  <a:lnTo>
                    <a:pt x="6" y="76"/>
                  </a:lnTo>
                  <a:lnTo>
                    <a:pt x="7" y="83"/>
                  </a:lnTo>
                  <a:lnTo>
                    <a:pt x="7" y="87"/>
                  </a:lnTo>
                  <a:lnTo>
                    <a:pt x="8" y="91"/>
                  </a:lnTo>
                  <a:lnTo>
                    <a:pt x="8" y="96"/>
                  </a:lnTo>
                  <a:lnTo>
                    <a:pt x="8" y="98"/>
                  </a:lnTo>
                  <a:lnTo>
                    <a:pt x="9" y="100"/>
                  </a:lnTo>
                  <a:lnTo>
                    <a:pt x="9" y="103"/>
                  </a:lnTo>
                  <a:lnTo>
                    <a:pt x="9" y="106"/>
                  </a:lnTo>
                  <a:lnTo>
                    <a:pt x="10" y="109"/>
                  </a:lnTo>
                  <a:lnTo>
                    <a:pt x="10" y="110"/>
                  </a:lnTo>
                  <a:lnTo>
                    <a:pt x="11" y="111"/>
                  </a:lnTo>
                  <a:lnTo>
                    <a:pt x="11" y="112"/>
                  </a:lnTo>
                  <a:lnTo>
                    <a:pt x="12" y="112"/>
                  </a:lnTo>
                  <a:lnTo>
                    <a:pt x="12" y="111"/>
                  </a:lnTo>
                  <a:lnTo>
                    <a:pt x="13" y="111"/>
                  </a:lnTo>
                  <a:lnTo>
                    <a:pt x="14" y="111"/>
                  </a:lnTo>
                  <a:lnTo>
                    <a:pt x="14" y="110"/>
                  </a:lnTo>
                  <a:lnTo>
                    <a:pt x="14" y="111"/>
                  </a:lnTo>
                  <a:lnTo>
                    <a:pt x="15" y="111"/>
                  </a:lnTo>
                  <a:lnTo>
                    <a:pt x="15" y="112"/>
                  </a:lnTo>
                  <a:lnTo>
                    <a:pt x="15" y="113"/>
                  </a:lnTo>
                  <a:lnTo>
                    <a:pt x="16" y="114"/>
                  </a:lnTo>
                  <a:lnTo>
                    <a:pt x="16" y="116"/>
                  </a:lnTo>
                  <a:lnTo>
                    <a:pt x="17" y="117"/>
                  </a:lnTo>
                  <a:lnTo>
                    <a:pt x="17" y="121"/>
                  </a:lnTo>
                  <a:lnTo>
                    <a:pt x="17" y="125"/>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999" name="Freeform 165">
              <a:extLst>
                <a:ext uri="{FF2B5EF4-FFF2-40B4-BE49-F238E27FC236}">
                  <a16:creationId xmlns:a16="http://schemas.microsoft.com/office/drawing/2014/main" id="{FCF2FB14-8E83-4875-8CBE-263FF5B74324}"/>
                </a:ext>
              </a:extLst>
            </p:cNvPr>
            <p:cNvSpPr>
              <a:spLocks/>
            </p:cNvSpPr>
            <p:nvPr/>
          </p:nvSpPr>
          <p:spPr bwMode="auto">
            <a:xfrm>
              <a:off x="3588097" y="3299426"/>
              <a:ext cx="28569" cy="31409"/>
            </a:xfrm>
            <a:custGeom>
              <a:avLst/>
              <a:gdLst>
                <a:gd name="T0" fmla="*/ 0 w 18"/>
                <a:gd name="T1" fmla="*/ 0 h 40"/>
                <a:gd name="T2" fmla="*/ 2147483646 w 18"/>
                <a:gd name="T3" fmla="*/ 2147483646 h 40"/>
                <a:gd name="T4" fmla="*/ 2147483646 w 18"/>
                <a:gd name="T5" fmla="*/ 2147483646 h 40"/>
                <a:gd name="T6" fmla="*/ 2147483646 w 18"/>
                <a:gd name="T7" fmla="*/ 2147483646 h 40"/>
                <a:gd name="T8" fmla="*/ 2147483646 w 18"/>
                <a:gd name="T9" fmla="*/ 2147483646 h 40"/>
                <a:gd name="T10" fmla="*/ 2147483646 w 18"/>
                <a:gd name="T11" fmla="*/ 2147483646 h 40"/>
                <a:gd name="T12" fmla="*/ 2147483646 w 18"/>
                <a:gd name="T13" fmla="*/ 2147483646 h 40"/>
                <a:gd name="T14" fmla="*/ 2147483646 w 18"/>
                <a:gd name="T15" fmla="*/ 2147483646 h 40"/>
                <a:gd name="T16" fmla="*/ 2147483646 w 18"/>
                <a:gd name="T17" fmla="*/ 2147483646 h 40"/>
                <a:gd name="T18" fmla="*/ 2147483646 w 18"/>
                <a:gd name="T19" fmla="*/ 2147483646 h 40"/>
                <a:gd name="T20" fmla="*/ 2147483646 w 18"/>
                <a:gd name="T21" fmla="*/ 2147483646 h 40"/>
                <a:gd name="T22" fmla="*/ 2147483646 w 18"/>
                <a:gd name="T23" fmla="*/ 2147483646 h 40"/>
                <a:gd name="T24" fmla="*/ 2147483646 w 18"/>
                <a:gd name="T25" fmla="*/ 2147483646 h 40"/>
                <a:gd name="T26" fmla="*/ 2147483646 w 18"/>
                <a:gd name="T27" fmla="*/ 2147483646 h 40"/>
                <a:gd name="T28" fmla="*/ 2147483646 w 18"/>
                <a:gd name="T29" fmla="*/ 2147483646 h 40"/>
                <a:gd name="T30" fmla="*/ 2147483646 w 18"/>
                <a:gd name="T31" fmla="*/ 2147483646 h 40"/>
                <a:gd name="T32" fmla="*/ 2147483646 w 18"/>
                <a:gd name="T33" fmla="*/ 2147483646 h 40"/>
                <a:gd name="T34" fmla="*/ 2147483646 w 18"/>
                <a:gd name="T35" fmla="*/ 2147483646 h 40"/>
                <a:gd name="T36" fmla="*/ 2147483646 w 18"/>
                <a:gd name="T37" fmla="*/ 2147483646 h 40"/>
                <a:gd name="T38" fmla="*/ 2147483646 w 18"/>
                <a:gd name="T39" fmla="*/ 2147483646 h 40"/>
                <a:gd name="T40" fmla="*/ 2147483646 w 18"/>
                <a:gd name="T41" fmla="*/ 2147483646 h 40"/>
                <a:gd name="T42" fmla="*/ 2147483646 w 18"/>
                <a:gd name="T43" fmla="*/ 2147483646 h 40"/>
                <a:gd name="T44" fmla="*/ 2147483646 w 18"/>
                <a:gd name="T45" fmla="*/ 2147483646 h 40"/>
                <a:gd name="T46" fmla="*/ 2147483646 w 18"/>
                <a:gd name="T47" fmla="*/ 2147483646 h 40"/>
                <a:gd name="T48" fmla="*/ 2147483646 w 18"/>
                <a:gd name="T49" fmla="*/ 2147483646 h 40"/>
                <a:gd name="T50" fmla="*/ 2147483646 w 18"/>
                <a:gd name="T51" fmla="*/ 2147483646 h 40"/>
                <a:gd name="T52" fmla="*/ 2147483646 w 18"/>
                <a:gd name="T53" fmla="*/ 2147483646 h 40"/>
                <a:gd name="T54" fmla="*/ 2147483646 w 18"/>
                <a:gd name="T55" fmla="*/ 2147483646 h 40"/>
                <a:gd name="T56" fmla="*/ 2147483646 w 18"/>
                <a:gd name="T57" fmla="*/ 2147483646 h 40"/>
                <a:gd name="T58" fmla="*/ 2147483646 w 18"/>
                <a:gd name="T59" fmla="*/ 2147483646 h 40"/>
                <a:gd name="T60" fmla="*/ 2147483646 w 18"/>
                <a:gd name="T61" fmla="*/ 2147483646 h 40"/>
                <a:gd name="T62" fmla="*/ 2147483646 w 18"/>
                <a:gd name="T63" fmla="*/ 2147483646 h 40"/>
                <a:gd name="T64" fmla="*/ 2147483646 w 18"/>
                <a:gd name="T65" fmla="*/ 2147483646 h 40"/>
                <a:gd name="T66" fmla="*/ 2147483646 w 18"/>
                <a:gd name="T67" fmla="*/ 2147483646 h 40"/>
                <a:gd name="T68" fmla="*/ 2147483646 w 18"/>
                <a:gd name="T69" fmla="*/ 2147483646 h 40"/>
                <a:gd name="T70" fmla="*/ 2147483646 w 18"/>
                <a:gd name="T71" fmla="*/ 2147483646 h 40"/>
                <a:gd name="T72" fmla="*/ 2147483646 w 18"/>
                <a:gd name="T73" fmla="*/ 2147483646 h 40"/>
                <a:gd name="T74" fmla="*/ 2147483646 w 18"/>
                <a:gd name="T75" fmla="*/ 2147483646 h 40"/>
                <a:gd name="T76" fmla="*/ 2147483646 w 18"/>
                <a:gd name="T77" fmla="*/ 2147483646 h 40"/>
                <a:gd name="T78" fmla="*/ 2147483646 w 18"/>
                <a:gd name="T79" fmla="*/ 2147483646 h 40"/>
                <a:gd name="T80" fmla="*/ 2147483646 w 18"/>
                <a:gd name="T81" fmla="*/ 2147483646 h 40"/>
                <a:gd name="T82" fmla="*/ 2147483646 w 18"/>
                <a:gd name="T83" fmla="*/ 2147483646 h 40"/>
                <a:gd name="T84" fmla="*/ 2147483646 w 18"/>
                <a:gd name="T85" fmla="*/ 2147483646 h 40"/>
                <a:gd name="T86" fmla="*/ 2147483646 w 18"/>
                <a:gd name="T87" fmla="*/ 2147483646 h 40"/>
                <a:gd name="T88" fmla="*/ 2147483646 w 18"/>
                <a:gd name="T89" fmla="*/ 2147483646 h 40"/>
                <a:gd name="T90" fmla="*/ 2147483646 w 18"/>
                <a:gd name="T91" fmla="*/ 2147483646 h 40"/>
                <a:gd name="T92" fmla="*/ 2147483646 w 18"/>
                <a:gd name="T93" fmla="*/ 2147483646 h 40"/>
                <a:gd name="T94" fmla="*/ 2147483646 w 18"/>
                <a:gd name="T95" fmla="*/ 2147483646 h 40"/>
                <a:gd name="T96" fmla="*/ 2147483646 w 18"/>
                <a:gd name="T97" fmla="*/ 2147483646 h 40"/>
                <a:gd name="T98" fmla="*/ 2147483646 w 18"/>
                <a:gd name="T99" fmla="*/ 2147483646 h 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0">
                  <a:moveTo>
                    <a:pt x="0" y="0"/>
                  </a:moveTo>
                  <a:lnTo>
                    <a:pt x="1" y="1"/>
                  </a:lnTo>
                  <a:lnTo>
                    <a:pt x="1" y="4"/>
                  </a:lnTo>
                  <a:lnTo>
                    <a:pt x="1" y="7"/>
                  </a:lnTo>
                  <a:lnTo>
                    <a:pt x="2" y="8"/>
                  </a:lnTo>
                  <a:lnTo>
                    <a:pt x="2" y="11"/>
                  </a:lnTo>
                  <a:lnTo>
                    <a:pt x="3" y="13"/>
                  </a:lnTo>
                  <a:lnTo>
                    <a:pt x="3" y="14"/>
                  </a:lnTo>
                  <a:lnTo>
                    <a:pt x="4" y="14"/>
                  </a:lnTo>
                  <a:lnTo>
                    <a:pt x="5" y="13"/>
                  </a:lnTo>
                  <a:lnTo>
                    <a:pt x="6" y="11"/>
                  </a:lnTo>
                  <a:lnTo>
                    <a:pt x="6" y="10"/>
                  </a:lnTo>
                  <a:lnTo>
                    <a:pt x="6" y="9"/>
                  </a:lnTo>
                  <a:lnTo>
                    <a:pt x="7" y="9"/>
                  </a:lnTo>
                  <a:lnTo>
                    <a:pt x="7" y="8"/>
                  </a:lnTo>
                  <a:lnTo>
                    <a:pt x="7" y="7"/>
                  </a:lnTo>
                  <a:lnTo>
                    <a:pt x="8" y="5"/>
                  </a:lnTo>
                  <a:lnTo>
                    <a:pt x="9" y="5"/>
                  </a:lnTo>
                  <a:lnTo>
                    <a:pt x="9" y="4"/>
                  </a:lnTo>
                  <a:lnTo>
                    <a:pt x="9" y="3"/>
                  </a:lnTo>
                  <a:lnTo>
                    <a:pt x="10" y="3"/>
                  </a:lnTo>
                  <a:lnTo>
                    <a:pt x="10" y="6"/>
                  </a:lnTo>
                  <a:lnTo>
                    <a:pt x="10" y="5"/>
                  </a:lnTo>
                  <a:lnTo>
                    <a:pt x="11" y="7"/>
                  </a:lnTo>
                  <a:lnTo>
                    <a:pt x="11" y="9"/>
                  </a:lnTo>
                  <a:lnTo>
                    <a:pt x="12" y="10"/>
                  </a:lnTo>
                  <a:lnTo>
                    <a:pt x="12" y="11"/>
                  </a:lnTo>
                  <a:lnTo>
                    <a:pt x="12" y="12"/>
                  </a:lnTo>
                  <a:lnTo>
                    <a:pt x="13" y="15"/>
                  </a:lnTo>
                  <a:lnTo>
                    <a:pt x="13" y="17"/>
                  </a:lnTo>
                  <a:lnTo>
                    <a:pt x="14" y="19"/>
                  </a:lnTo>
                  <a:lnTo>
                    <a:pt x="14" y="20"/>
                  </a:lnTo>
                  <a:lnTo>
                    <a:pt x="14" y="24"/>
                  </a:lnTo>
                  <a:lnTo>
                    <a:pt x="15" y="26"/>
                  </a:lnTo>
                  <a:lnTo>
                    <a:pt x="15" y="29"/>
                  </a:lnTo>
                  <a:lnTo>
                    <a:pt x="16" y="31"/>
                  </a:lnTo>
                  <a:lnTo>
                    <a:pt x="16" y="32"/>
                  </a:lnTo>
                  <a:lnTo>
                    <a:pt x="16" y="35"/>
                  </a:lnTo>
                  <a:lnTo>
                    <a:pt x="17" y="37"/>
                  </a:lnTo>
                  <a:lnTo>
                    <a:pt x="17" y="39"/>
                  </a:lnTo>
                  <a:lnTo>
                    <a:pt x="18" y="40"/>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00" name="Freeform 166">
              <a:extLst>
                <a:ext uri="{FF2B5EF4-FFF2-40B4-BE49-F238E27FC236}">
                  <a16:creationId xmlns:a16="http://schemas.microsoft.com/office/drawing/2014/main" id="{41E516B1-8311-425E-AA34-741327B21D47}"/>
                </a:ext>
              </a:extLst>
            </p:cNvPr>
            <p:cNvSpPr>
              <a:spLocks/>
            </p:cNvSpPr>
            <p:nvPr/>
          </p:nvSpPr>
          <p:spPr bwMode="auto">
            <a:xfrm>
              <a:off x="3616667" y="3330835"/>
              <a:ext cx="26983" cy="20415"/>
            </a:xfrm>
            <a:custGeom>
              <a:avLst/>
              <a:gdLst>
                <a:gd name="T0" fmla="*/ 0 w 17"/>
                <a:gd name="T1" fmla="*/ 0 h 26"/>
                <a:gd name="T2" fmla="*/ 0 w 17"/>
                <a:gd name="T3" fmla="*/ 2147483646 h 26"/>
                <a:gd name="T4" fmla="*/ 0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2"/>
                  </a:lnTo>
                  <a:lnTo>
                    <a:pt x="0" y="4"/>
                  </a:lnTo>
                  <a:lnTo>
                    <a:pt x="1" y="5"/>
                  </a:lnTo>
                  <a:lnTo>
                    <a:pt x="1" y="6"/>
                  </a:lnTo>
                  <a:lnTo>
                    <a:pt x="2" y="7"/>
                  </a:lnTo>
                  <a:lnTo>
                    <a:pt x="2" y="8"/>
                  </a:lnTo>
                  <a:lnTo>
                    <a:pt x="2" y="9"/>
                  </a:lnTo>
                  <a:lnTo>
                    <a:pt x="3" y="10"/>
                  </a:lnTo>
                  <a:lnTo>
                    <a:pt x="3" y="11"/>
                  </a:lnTo>
                  <a:lnTo>
                    <a:pt x="3" y="12"/>
                  </a:lnTo>
                  <a:lnTo>
                    <a:pt x="4" y="13"/>
                  </a:lnTo>
                  <a:lnTo>
                    <a:pt x="4" y="15"/>
                  </a:lnTo>
                  <a:lnTo>
                    <a:pt x="5" y="15"/>
                  </a:lnTo>
                  <a:lnTo>
                    <a:pt x="5" y="17"/>
                  </a:lnTo>
                  <a:lnTo>
                    <a:pt x="6" y="17"/>
                  </a:lnTo>
                  <a:lnTo>
                    <a:pt x="6" y="18"/>
                  </a:lnTo>
                  <a:lnTo>
                    <a:pt x="7" y="18"/>
                  </a:lnTo>
                  <a:lnTo>
                    <a:pt x="7" y="19"/>
                  </a:lnTo>
                  <a:lnTo>
                    <a:pt x="8" y="19"/>
                  </a:lnTo>
                  <a:lnTo>
                    <a:pt x="8" y="20"/>
                  </a:lnTo>
                  <a:lnTo>
                    <a:pt x="9" y="21"/>
                  </a:lnTo>
                  <a:lnTo>
                    <a:pt x="9" y="20"/>
                  </a:lnTo>
                  <a:lnTo>
                    <a:pt x="9" y="21"/>
                  </a:lnTo>
                  <a:lnTo>
                    <a:pt x="10" y="20"/>
                  </a:lnTo>
                  <a:lnTo>
                    <a:pt x="10" y="22"/>
                  </a:lnTo>
                  <a:lnTo>
                    <a:pt x="10" y="23"/>
                  </a:lnTo>
                  <a:lnTo>
                    <a:pt x="11" y="22"/>
                  </a:lnTo>
                  <a:lnTo>
                    <a:pt x="12" y="22"/>
                  </a:lnTo>
                  <a:lnTo>
                    <a:pt x="12" y="23"/>
                  </a:lnTo>
                  <a:lnTo>
                    <a:pt x="13" y="24"/>
                  </a:lnTo>
                  <a:lnTo>
                    <a:pt x="13" y="23"/>
                  </a:lnTo>
                  <a:lnTo>
                    <a:pt x="13" y="24"/>
                  </a:lnTo>
                  <a:lnTo>
                    <a:pt x="14" y="25"/>
                  </a:lnTo>
                  <a:lnTo>
                    <a:pt x="15" y="25"/>
                  </a:lnTo>
                  <a:lnTo>
                    <a:pt x="15" y="24"/>
                  </a:lnTo>
                  <a:lnTo>
                    <a:pt x="16" y="25"/>
                  </a:lnTo>
                  <a:lnTo>
                    <a:pt x="16" y="24"/>
                  </a:lnTo>
                  <a:lnTo>
                    <a:pt x="16" y="25"/>
                  </a:lnTo>
                  <a:lnTo>
                    <a:pt x="17" y="26"/>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01" name="Freeform 167">
              <a:extLst>
                <a:ext uri="{FF2B5EF4-FFF2-40B4-BE49-F238E27FC236}">
                  <a16:creationId xmlns:a16="http://schemas.microsoft.com/office/drawing/2014/main" id="{8C4CCA85-F346-4757-B868-F4432A067A32}"/>
                </a:ext>
              </a:extLst>
            </p:cNvPr>
            <p:cNvSpPr>
              <a:spLocks/>
            </p:cNvSpPr>
            <p:nvPr/>
          </p:nvSpPr>
          <p:spPr bwMode="auto">
            <a:xfrm>
              <a:off x="3643649" y="3351250"/>
              <a:ext cx="7936" cy="3926"/>
            </a:xfrm>
            <a:custGeom>
              <a:avLst/>
              <a:gdLst>
                <a:gd name="T0" fmla="*/ 0 w 5"/>
                <a:gd name="T1" fmla="*/ 0 h 5"/>
                <a:gd name="T2" fmla="*/ 2147483646 w 5"/>
                <a:gd name="T3" fmla="*/ 0 h 5"/>
                <a:gd name="T4" fmla="*/ 2147483646 w 5"/>
                <a:gd name="T5" fmla="*/ 0 h 5"/>
                <a:gd name="T6" fmla="*/ 2147483646 w 5"/>
                <a:gd name="T7" fmla="*/ 0 h 5"/>
                <a:gd name="T8" fmla="*/ 2147483646 w 5"/>
                <a:gd name="T9" fmla="*/ 0 h 5"/>
                <a:gd name="T10" fmla="*/ 2147483646 w 5"/>
                <a:gd name="T11" fmla="*/ 2147483646 h 5"/>
                <a:gd name="T12" fmla="*/ 2147483646 w 5"/>
                <a:gd name="T13" fmla="*/ 2147483646 h 5"/>
                <a:gd name="T14" fmla="*/ 2147483646 w 5"/>
                <a:gd name="T15" fmla="*/ 2147483646 h 5"/>
                <a:gd name="T16" fmla="*/ 2147483646 w 5"/>
                <a:gd name="T17" fmla="*/ 2147483646 h 5"/>
                <a:gd name="T18" fmla="*/ 2147483646 w 5"/>
                <a:gd name="T19" fmla="*/ 2147483646 h 5"/>
                <a:gd name="T20" fmla="*/ 2147483646 w 5"/>
                <a:gd name="T21" fmla="*/ 2147483646 h 5"/>
                <a:gd name="T22" fmla="*/ 2147483646 w 5"/>
                <a:gd name="T23" fmla="*/ 2147483646 h 5"/>
                <a:gd name="T24" fmla="*/ 2147483646 w 5"/>
                <a:gd name="T25" fmla="*/ 2147483646 h 5"/>
                <a:gd name="T26" fmla="*/ 2147483646 w 5"/>
                <a:gd name="T27" fmla="*/ 2147483646 h 5"/>
                <a:gd name="T28" fmla="*/ 2147483646 w 5"/>
                <a:gd name="T29" fmla="*/ 214748364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5">
                  <a:moveTo>
                    <a:pt x="0" y="0"/>
                  </a:moveTo>
                  <a:lnTo>
                    <a:pt x="1" y="0"/>
                  </a:lnTo>
                  <a:lnTo>
                    <a:pt x="2" y="0"/>
                  </a:lnTo>
                  <a:lnTo>
                    <a:pt x="2" y="1"/>
                  </a:lnTo>
                  <a:lnTo>
                    <a:pt x="2" y="3"/>
                  </a:lnTo>
                  <a:lnTo>
                    <a:pt x="3" y="3"/>
                  </a:lnTo>
                  <a:lnTo>
                    <a:pt x="3" y="2"/>
                  </a:lnTo>
                  <a:lnTo>
                    <a:pt x="4" y="3"/>
                  </a:lnTo>
                  <a:lnTo>
                    <a:pt x="5" y="4"/>
                  </a:lnTo>
                  <a:lnTo>
                    <a:pt x="5" y="5"/>
                  </a:lnTo>
                  <a:lnTo>
                    <a:pt x="5" y="4"/>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02" name="Freeform 168">
              <a:extLst>
                <a:ext uri="{FF2B5EF4-FFF2-40B4-BE49-F238E27FC236}">
                  <a16:creationId xmlns:a16="http://schemas.microsoft.com/office/drawing/2014/main" id="{66FA826D-C903-4E78-87A4-F1D62535802D}"/>
                </a:ext>
              </a:extLst>
            </p:cNvPr>
            <p:cNvSpPr>
              <a:spLocks/>
            </p:cNvSpPr>
            <p:nvPr/>
          </p:nvSpPr>
          <p:spPr bwMode="auto">
            <a:xfrm>
              <a:off x="3651585" y="3192635"/>
              <a:ext cx="28569" cy="171179"/>
            </a:xfrm>
            <a:custGeom>
              <a:avLst/>
              <a:gdLst>
                <a:gd name="T0" fmla="*/ 0 w 18"/>
                <a:gd name="T1" fmla="*/ 2147483646 h 218"/>
                <a:gd name="T2" fmla="*/ 2147483646 w 18"/>
                <a:gd name="T3" fmla="*/ 2147483646 h 218"/>
                <a:gd name="T4" fmla="*/ 2147483646 w 18"/>
                <a:gd name="T5" fmla="*/ 2147483646 h 218"/>
                <a:gd name="T6" fmla="*/ 2147483646 w 18"/>
                <a:gd name="T7" fmla="*/ 2147483646 h 218"/>
                <a:gd name="T8" fmla="*/ 2147483646 w 18"/>
                <a:gd name="T9" fmla="*/ 2147483646 h 218"/>
                <a:gd name="T10" fmla="*/ 2147483646 w 18"/>
                <a:gd name="T11" fmla="*/ 2147483646 h 218"/>
                <a:gd name="T12" fmla="*/ 2147483646 w 18"/>
                <a:gd name="T13" fmla="*/ 2147483646 h 218"/>
                <a:gd name="T14" fmla="*/ 2147483646 w 18"/>
                <a:gd name="T15" fmla="*/ 2147483646 h 218"/>
                <a:gd name="T16" fmla="*/ 2147483646 w 18"/>
                <a:gd name="T17" fmla="*/ 2147483646 h 218"/>
                <a:gd name="T18" fmla="*/ 2147483646 w 18"/>
                <a:gd name="T19" fmla="*/ 2147483646 h 218"/>
                <a:gd name="T20" fmla="*/ 2147483646 w 18"/>
                <a:gd name="T21" fmla="*/ 2147483646 h 218"/>
                <a:gd name="T22" fmla="*/ 2147483646 w 18"/>
                <a:gd name="T23" fmla="*/ 2147483646 h 218"/>
                <a:gd name="T24" fmla="*/ 2147483646 w 18"/>
                <a:gd name="T25" fmla="*/ 2147483646 h 218"/>
                <a:gd name="T26" fmla="*/ 2147483646 w 18"/>
                <a:gd name="T27" fmla="*/ 2147483646 h 218"/>
                <a:gd name="T28" fmla="*/ 2147483646 w 18"/>
                <a:gd name="T29" fmla="*/ 2147483646 h 218"/>
                <a:gd name="T30" fmla="*/ 2147483646 w 18"/>
                <a:gd name="T31" fmla="*/ 2147483646 h 218"/>
                <a:gd name="T32" fmla="*/ 2147483646 w 18"/>
                <a:gd name="T33" fmla="*/ 2147483646 h 218"/>
                <a:gd name="T34" fmla="*/ 2147483646 w 18"/>
                <a:gd name="T35" fmla="*/ 2147483646 h 218"/>
                <a:gd name="T36" fmla="*/ 2147483646 w 18"/>
                <a:gd name="T37" fmla="*/ 2147483646 h 218"/>
                <a:gd name="T38" fmla="*/ 2147483646 w 18"/>
                <a:gd name="T39" fmla="*/ 2147483646 h 218"/>
                <a:gd name="T40" fmla="*/ 2147483646 w 18"/>
                <a:gd name="T41" fmla="*/ 2147483646 h 218"/>
                <a:gd name="T42" fmla="*/ 2147483646 w 18"/>
                <a:gd name="T43" fmla="*/ 2147483646 h 218"/>
                <a:gd name="T44" fmla="*/ 2147483646 w 18"/>
                <a:gd name="T45" fmla="*/ 2147483646 h 218"/>
                <a:gd name="T46" fmla="*/ 2147483646 w 18"/>
                <a:gd name="T47" fmla="*/ 2147483646 h 218"/>
                <a:gd name="T48" fmla="*/ 2147483646 w 18"/>
                <a:gd name="T49" fmla="*/ 2147483646 h 218"/>
                <a:gd name="T50" fmla="*/ 2147483646 w 18"/>
                <a:gd name="T51" fmla="*/ 2147483646 h 218"/>
                <a:gd name="T52" fmla="*/ 2147483646 w 18"/>
                <a:gd name="T53" fmla="*/ 2147483646 h 218"/>
                <a:gd name="T54" fmla="*/ 2147483646 w 18"/>
                <a:gd name="T55" fmla="*/ 2147483646 h 218"/>
                <a:gd name="T56" fmla="*/ 2147483646 w 18"/>
                <a:gd name="T57" fmla="*/ 2147483646 h 218"/>
                <a:gd name="T58" fmla="*/ 2147483646 w 18"/>
                <a:gd name="T59" fmla="*/ 2147483646 h 218"/>
                <a:gd name="T60" fmla="*/ 2147483646 w 18"/>
                <a:gd name="T61" fmla="*/ 2147483646 h 218"/>
                <a:gd name="T62" fmla="*/ 2147483646 w 18"/>
                <a:gd name="T63" fmla="*/ 2147483646 h 218"/>
                <a:gd name="T64" fmla="*/ 2147483646 w 18"/>
                <a:gd name="T65" fmla="*/ 2147483646 h 218"/>
                <a:gd name="T66" fmla="*/ 2147483646 w 18"/>
                <a:gd name="T67" fmla="*/ 2147483646 h 218"/>
                <a:gd name="T68" fmla="*/ 2147483646 w 18"/>
                <a:gd name="T69" fmla="*/ 2147483646 h 218"/>
                <a:gd name="T70" fmla="*/ 2147483646 w 18"/>
                <a:gd name="T71" fmla="*/ 2147483646 h 218"/>
                <a:gd name="T72" fmla="*/ 2147483646 w 18"/>
                <a:gd name="T73" fmla="*/ 2147483646 h 218"/>
                <a:gd name="T74" fmla="*/ 2147483646 w 18"/>
                <a:gd name="T75" fmla="*/ 2147483646 h 218"/>
                <a:gd name="T76" fmla="*/ 2147483646 w 18"/>
                <a:gd name="T77" fmla="*/ 2147483646 h 218"/>
                <a:gd name="T78" fmla="*/ 2147483646 w 18"/>
                <a:gd name="T79" fmla="*/ 2147483646 h 218"/>
                <a:gd name="T80" fmla="*/ 2147483646 w 18"/>
                <a:gd name="T81" fmla="*/ 2147483646 h 218"/>
                <a:gd name="T82" fmla="*/ 2147483646 w 18"/>
                <a:gd name="T83" fmla="*/ 2147483646 h 218"/>
                <a:gd name="T84" fmla="*/ 2147483646 w 18"/>
                <a:gd name="T85" fmla="*/ 2147483646 h 218"/>
                <a:gd name="T86" fmla="*/ 2147483646 w 18"/>
                <a:gd name="T87" fmla="*/ 2147483646 h 218"/>
                <a:gd name="T88" fmla="*/ 2147483646 w 18"/>
                <a:gd name="T89" fmla="*/ 2147483646 h 218"/>
                <a:gd name="T90" fmla="*/ 2147483646 w 18"/>
                <a:gd name="T91" fmla="*/ 0 h 218"/>
                <a:gd name="T92" fmla="*/ 2147483646 w 18"/>
                <a:gd name="T93" fmla="*/ 2147483646 h 218"/>
                <a:gd name="T94" fmla="*/ 2147483646 w 18"/>
                <a:gd name="T95" fmla="*/ 2147483646 h 218"/>
                <a:gd name="T96" fmla="*/ 2147483646 w 18"/>
                <a:gd name="T97" fmla="*/ 2147483646 h 218"/>
                <a:gd name="T98" fmla="*/ 2147483646 w 18"/>
                <a:gd name="T99" fmla="*/ 2147483646 h 2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8">
                  <a:moveTo>
                    <a:pt x="0" y="206"/>
                  </a:moveTo>
                  <a:lnTo>
                    <a:pt x="1" y="209"/>
                  </a:lnTo>
                  <a:lnTo>
                    <a:pt x="1" y="208"/>
                  </a:lnTo>
                  <a:lnTo>
                    <a:pt x="1" y="207"/>
                  </a:lnTo>
                  <a:lnTo>
                    <a:pt x="2" y="209"/>
                  </a:lnTo>
                  <a:lnTo>
                    <a:pt x="3" y="209"/>
                  </a:lnTo>
                  <a:lnTo>
                    <a:pt x="3" y="210"/>
                  </a:lnTo>
                  <a:lnTo>
                    <a:pt x="3" y="211"/>
                  </a:lnTo>
                  <a:lnTo>
                    <a:pt x="4" y="212"/>
                  </a:lnTo>
                  <a:lnTo>
                    <a:pt x="4" y="213"/>
                  </a:lnTo>
                  <a:lnTo>
                    <a:pt x="5" y="214"/>
                  </a:lnTo>
                  <a:lnTo>
                    <a:pt x="5" y="215"/>
                  </a:lnTo>
                  <a:lnTo>
                    <a:pt x="6" y="215"/>
                  </a:lnTo>
                  <a:lnTo>
                    <a:pt x="6" y="216"/>
                  </a:lnTo>
                  <a:lnTo>
                    <a:pt x="7" y="217"/>
                  </a:lnTo>
                  <a:lnTo>
                    <a:pt x="7" y="218"/>
                  </a:lnTo>
                  <a:lnTo>
                    <a:pt x="7" y="217"/>
                  </a:lnTo>
                  <a:lnTo>
                    <a:pt x="8" y="216"/>
                  </a:lnTo>
                  <a:lnTo>
                    <a:pt x="8" y="213"/>
                  </a:lnTo>
                  <a:lnTo>
                    <a:pt x="9" y="210"/>
                  </a:lnTo>
                  <a:lnTo>
                    <a:pt x="9" y="205"/>
                  </a:lnTo>
                  <a:lnTo>
                    <a:pt x="10" y="201"/>
                  </a:lnTo>
                  <a:lnTo>
                    <a:pt x="10" y="193"/>
                  </a:lnTo>
                  <a:lnTo>
                    <a:pt x="10" y="185"/>
                  </a:lnTo>
                  <a:lnTo>
                    <a:pt x="11" y="174"/>
                  </a:lnTo>
                  <a:lnTo>
                    <a:pt x="11" y="161"/>
                  </a:lnTo>
                  <a:lnTo>
                    <a:pt x="11" y="149"/>
                  </a:lnTo>
                  <a:lnTo>
                    <a:pt x="12" y="132"/>
                  </a:lnTo>
                  <a:lnTo>
                    <a:pt x="12" y="115"/>
                  </a:lnTo>
                  <a:lnTo>
                    <a:pt x="12" y="100"/>
                  </a:lnTo>
                  <a:lnTo>
                    <a:pt x="13" y="84"/>
                  </a:lnTo>
                  <a:lnTo>
                    <a:pt x="13" y="68"/>
                  </a:lnTo>
                  <a:lnTo>
                    <a:pt x="13" y="54"/>
                  </a:lnTo>
                  <a:lnTo>
                    <a:pt x="14" y="40"/>
                  </a:lnTo>
                  <a:lnTo>
                    <a:pt x="14" y="28"/>
                  </a:lnTo>
                  <a:lnTo>
                    <a:pt x="15" y="19"/>
                  </a:lnTo>
                  <a:lnTo>
                    <a:pt x="15" y="10"/>
                  </a:lnTo>
                  <a:lnTo>
                    <a:pt x="15" y="5"/>
                  </a:lnTo>
                  <a:lnTo>
                    <a:pt x="16" y="2"/>
                  </a:lnTo>
                  <a:lnTo>
                    <a:pt x="16" y="1"/>
                  </a:lnTo>
                  <a:lnTo>
                    <a:pt x="16" y="0"/>
                  </a:lnTo>
                  <a:lnTo>
                    <a:pt x="17" y="3"/>
                  </a:lnTo>
                  <a:lnTo>
                    <a:pt x="17" y="6"/>
                  </a:lnTo>
                  <a:lnTo>
                    <a:pt x="17"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03" name="Freeform 169">
              <a:extLst>
                <a:ext uri="{FF2B5EF4-FFF2-40B4-BE49-F238E27FC236}">
                  <a16:creationId xmlns:a16="http://schemas.microsoft.com/office/drawing/2014/main" id="{C9190AD0-DDC2-4DA9-B464-256F00CCAC1B}"/>
                </a:ext>
              </a:extLst>
            </p:cNvPr>
            <p:cNvSpPr>
              <a:spLocks/>
            </p:cNvSpPr>
            <p:nvPr/>
          </p:nvSpPr>
          <p:spPr bwMode="auto">
            <a:xfrm>
              <a:off x="3680154" y="3206769"/>
              <a:ext cx="26983" cy="95012"/>
            </a:xfrm>
            <a:custGeom>
              <a:avLst/>
              <a:gdLst>
                <a:gd name="T0" fmla="*/ 0 w 17"/>
                <a:gd name="T1" fmla="*/ 0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2147483646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0"/>
                  </a:moveTo>
                  <a:lnTo>
                    <a:pt x="0" y="6"/>
                  </a:lnTo>
                  <a:lnTo>
                    <a:pt x="1" y="12"/>
                  </a:lnTo>
                  <a:lnTo>
                    <a:pt x="1" y="17"/>
                  </a:lnTo>
                  <a:lnTo>
                    <a:pt x="1" y="25"/>
                  </a:lnTo>
                  <a:lnTo>
                    <a:pt x="2" y="32"/>
                  </a:lnTo>
                  <a:lnTo>
                    <a:pt x="2" y="40"/>
                  </a:lnTo>
                  <a:lnTo>
                    <a:pt x="2" y="46"/>
                  </a:lnTo>
                  <a:lnTo>
                    <a:pt x="3" y="52"/>
                  </a:lnTo>
                  <a:lnTo>
                    <a:pt x="3" y="57"/>
                  </a:lnTo>
                  <a:lnTo>
                    <a:pt x="3" y="62"/>
                  </a:lnTo>
                  <a:lnTo>
                    <a:pt x="4" y="67"/>
                  </a:lnTo>
                  <a:lnTo>
                    <a:pt x="4" y="71"/>
                  </a:lnTo>
                  <a:lnTo>
                    <a:pt x="4" y="75"/>
                  </a:lnTo>
                  <a:lnTo>
                    <a:pt x="5" y="79"/>
                  </a:lnTo>
                  <a:lnTo>
                    <a:pt x="5" y="81"/>
                  </a:lnTo>
                  <a:lnTo>
                    <a:pt x="6" y="84"/>
                  </a:lnTo>
                  <a:lnTo>
                    <a:pt x="6" y="87"/>
                  </a:lnTo>
                  <a:lnTo>
                    <a:pt x="6" y="89"/>
                  </a:lnTo>
                  <a:lnTo>
                    <a:pt x="7" y="91"/>
                  </a:lnTo>
                  <a:lnTo>
                    <a:pt x="7" y="92"/>
                  </a:lnTo>
                  <a:lnTo>
                    <a:pt x="7" y="93"/>
                  </a:lnTo>
                  <a:lnTo>
                    <a:pt x="8" y="93"/>
                  </a:lnTo>
                  <a:lnTo>
                    <a:pt x="8" y="94"/>
                  </a:lnTo>
                  <a:lnTo>
                    <a:pt x="9" y="94"/>
                  </a:lnTo>
                  <a:lnTo>
                    <a:pt x="10" y="94"/>
                  </a:lnTo>
                  <a:lnTo>
                    <a:pt x="10" y="93"/>
                  </a:lnTo>
                  <a:lnTo>
                    <a:pt x="10" y="92"/>
                  </a:lnTo>
                  <a:lnTo>
                    <a:pt x="11" y="92"/>
                  </a:lnTo>
                  <a:lnTo>
                    <a:pt x="11" y="91"/>
                  </a:lnTo>
                  <a:lnTo>
                    <a:pt x="11" y="90"/>
                  </a:lnTo>
                  <a:lnTo>
                    <a:pt x="12" y="90"/>
                  </a:lnTo>
                  <a:lnTo>
                    <a:pt x="12" y="92"/>
                  </a:lnTo>
                  <a:lnTo>
                    <a:pt x="12" y="94"/>
                  </a:lnTo>
                  <a:lnTo>
                    <a:pt x="13" y="95"/>
                  </a:lnTo>
                  <a:lnTo>
                    <a:pt x="13" y="96"/>
                  </a:lnTo>
                  <a:lnTo>
                    <a:pt x="13" y="98"/>
                  </a:lnTo>
                  <a:lnTo>
                    <a:pt x="14" y="102"/>
                  </a:lnTo>
                  <a:lnTo>
                    <a:pt x="14" y="104"/>
                  </a:lnTo>
                  <a:lnTo>
                    <a:pt x="15" y="109"/>
                  </a:lnTo>
                  <a:lnTo>
                    <a:pt x="15" y="111"/>
                  </a:lnTo>
                  <a:lnTo>
                    <a:pt x="15" y="114"/>
                  </a:lnTo>
                  <a:lnTo>
                    <a:pt x="16" y="115"/>
                  </a:lnTo>
                  <a:lnTo>
                    <a:pt x="16" y="117"/>
                  </a:lnTo>
                  <a:lnTo>
                    <a:pt x="16" y="120"/>
                  </a:lnTo>
                  <a:lnTo>
                    <a:pt x="17" y="120"/>
                  </a:lnTo>
                  <a:lnTo>
                    <a:pt x="17" y="12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04" name="Freeform 170">
              <a:extLst>
                <a:ext uri="{FF2B5EF4-FFF2-40B4-BE49-F238E27FC236}">
                  <a16:creationId xmlns:a16="http://schemas.microsoft.com/office/drawing/2014/main" id="{8E0A87FD-F5C7-4DF3-A34E-1B9E3A27BD92}"/>
                </a:ext>
              </a:extLst>
            </p:cNvPr>
            <p:cNvSpPr>
              <a:spLocks/>
            </p:cNvSpPr>
            <p:nvPr/>
          </p:nvSpPr>
          <p:spPr bwMode="auto">
            <a:xfrm>
              <a:off x="3707137" y="3293145"/>
              <a:ext cx="28569" cy="37691"/>
            </a:xfrm>
            <a:custGeom>
              <a:avLst/>
              <a:gdLst>
                <a:gd name="T0" fmla="*/ 0 w 18"/>
                <a:gd name="T1" fmla="*/ 2147483646 h 48"/>
                <a:gd name="T2" fmla="*/ 2147483646 w 18"/>
                <a:gd name="T3" fmla="*/ 2147483646 h 48"/>
                <a:gd name="T4" fmla="*/ 2147483646 w 18"/>
                <a:gd name="T5" fmla="*/ 2147483646 h 48"/>
                <a:gd name="T6" fmla="*/ 2147483646 w 18"/>
                <a:gd name="T7" fmla="*/ 2147483646 h 48"/>
                <a:gd name="T8" fmla="*/ 2147483646 w 18"/>
                <a:gd name="T9" fmla="*/ 2147483646 h 48"/>
                <a:gd name="T10" fmla="*/ 2147483646 w 18"/>
                <a:gd name="T11" fmla="*/ 2147483646 h 48"/>
                <a:gd name="T12" fmla="*/ 2147483646 w 18"/>
                <a:gd name="T13" fmla="*/ 2147483646 h 48"/>
                <a:gd name="T14" fmla="*/ 2147483646 w 18"/>
                <a:gd name="T15" fmla="*/ 2147483646 h 48"/>
                <a:gd name="T16" fmla="*/ 2147483646 w 18"/>
                <a:gd name="T17" fmla="*/ 2147483646 h 48"/>
                <a:gd name="T18" fmla="*/ 2147483646 w 18"/>
                <a:gd name="T19" fmla="*/ 2147483646 h 48"/>
                <a:gd name="T20" fmla="*/ 2147483646 w 18"/>
                <a:gd name="T21" fmla="*/ 2147483646 h 48"/>
                <a:gd name="T22" fmla="*/ 2147483646 w 18"/>
                <a:gd name="T23" fmla="*/ 2147483646 h 48"/>
                <a:gd name="T24" fmla="*/ 2147483646 w 18"/>
                <a:gd name="T25" fmla="*/ 2147483646 h 48"/>
                <a:gd name="T26" fmla="*/ 2147483646 w 18"/>
                <a:gd name="T27" fmla="*/ 0 h 48"/>
                <a:gd name="T28" fmla="*/ 2147483646 w 18"/>
                <a:gd name="T29" fmla="*/ 2147483646 h 48"/>
                <a:gd name="T30" fmla="*/ 2147483646 w 18"/>
                <a:gd name="T31" fmla="*/ 2147483646 h 48"/>
                <a:gd name="T32" fmla="*/ 2147483646 w 18"/>
                <a:gd name="T33" fmla="*/ 2147483646 h 48"/>
                <a:gd name="T34" fmla="*/ 2147483646 w 18"/>
                <a:gd name="T35" fmla="*/ 2147483646 h 48"/>
                <a:gd name="T36" fmla="*/ 2147483646 w 18"/>
                <a:gd name="T37" fmla="*/ 2147483646 h 48"/>
                <a:gd name="T38" fmla="*/ 2147483646 w 18"/>
                <a:gd name="T39" fmla="*/ 2147483646 h 48"/>
                <a:gd name="T40" fmla="*/ 2147483646 w 18"/>
                <a:gd name="T41" fmla="*/ 2147483646 h 48"/>
                <a:gd name="T42" fmla="*/ 2147483646 w 18"/>
                <a:gd name="T43" fmla="*/ 2147483646 h 48"/>
                <a:gd name="T44" fmla="*/ 2147483646 w 18"/>
                <a:gd name="T45" fmla="*/ 2147483646 h 48"/>
                <a:gd name="T46" fmla="*/ 2147483646 w 18"/>
                <a:gd name="T47" fmla="*/ 2147483646 h 48"/>
                <a:gd name="T48" fmla="*/ 2147483646 w 18"/>
                <a:gd name="T49" fmla="*/ 2147483646 h 48"/>
                <a:gd name="T50" fmla="*/ 2147483646 w 18"/>
                <a:gd name="T51" fmla="*/ 2147483646 h 48"/>
                <a:gd name="T52" fmla="*/ 2147483646 w 18"/>
                <a:gd name="T53" fmla="*/ 2147483646 h 48"/>
                <a:gd name="T54" fmla="*/ 2147483646 w 18"/>
                <a:gd name="T55" fmla="*/ 2147483646 h 48"/>
                <a:gd name="T56" fmla="*/ 2147483646 w 18"/>
                <a:gd name="T57" fmla="*/ 2147483646 h 48"/>
                <a:gd name="T58" fmla="*/ 2147483646 w 18"/>
                <a:gd name="T59" fmla="*/ 2147483646 h 48"/>
                <a:gd name="T60" fmla="*/ 2147483646 w 18"/>
                <a:gd name="T61" fmla="*/ 2147483646 h 48"/>
                <a:gd name="T62" fmla="*/ 2147483646 w 18"/>
                <a:gd name="T63" fmla="*/ 2147483646 h 48"/>
                <a:gd name="T64" fmla="*/ 2147483646 w 18"/>
                <a:gd name="T65" fmla="*/ 2147483646 h 48"/>
                <a:gd name="T66" fmla="*/ 2147483646 w 18"/>
                <a:gd name="T67" fmla="*/ 2147483646 h 48"/>
                <a:gd name="T68" fmla="*/ 2147483646 w 18"/>
                <a:gd name="T69" fmla="*/ 2147483646 h 48"/>
                <a:gd name="T70" fmla="*/ 2147483646 w 18"/>
                <a:gd name="T71" fmla="*/ 2147483646 h 48"/>
                <a:gd name="T72" fmla="*/ 2147483646 w 18"/>
                <a:gd name="T73" fmla="*/ 2147483646 h 48"/>
                <a:gd name="T74" fmla="*/ 2147483646 w 18"/>
                <a:gd name="T75" fmla="*/ 2147483646 h 48"/>
                <a:gd name="T76" fmla="*/ 2147483646 w 18"/>
                <a:gd name="T77" fmla="*/ 2147483646 h 48"/>
                <a:gd name="T78" fmla="*/ 2147483646 w 18"/>
                <a:gd name="T79" fmla="*/ 2147483646 h 48"/>
                <a:gd name="T80" fmla="*/ 2147483646 w 18"/>
                <a:gd name="T81" fmla="*/ 2147483646 h 48"/>
                <a:gd name="T82" fmla="*/ 2147483646 w 18"/>
                <a:gd name="T83" fmla="*/ 2147483646 h 48"/>
                <a:gd name="T84" fmla="*/ 2147483646 w 18"/>
                <a:gd name="T85" fmla="*/ 2147483646 h 48"/>
                <a:gd name="T86" fmla="*/ 2147483646 w 18"/>
                <a:gd name="T87" fmla="*/ 2147483646 h 48"/>
                <a:gd name="T88" fmla="*/ 2147483646 w 18"/>
                <a:gd name="T89" fmla="*/ 2147483646 h 48"/>
                <a:gd name="T90" fmla="*/ 2147483646 w 18"/>
                <a:gd name="T91" fmla="*/ 2147483646 h 48"/>
                <a:gd name="T92" fmla="*/ 2147483646 w 18"/>
                <a:gd name="T93" fmla="*/ 2147483646 h 48"/>
                <a:gd name="T94" fmla="*/ 2147483646 w 18"/>
                <a:gd name="T95" fmla="*/ 2147483646 h 48"/>
                <a:gd name="T96" fmla="*/ 2147483646 w 18"/>
                <a:gd name="T97" fmla="*/ 2147483646 h 48"/>
                <a:gd name="T98" fmla="*/ 2147483646 w 18"/>
                <a:gd name="T99" fmla="*/ 2147483646 h 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8">
                  <a:moveTo>
                    <a:pt x="0" y="11"/>
                  </a:moveTo>
                  <a:lnTo>
                    <a:pt x="1" y="12"/>
                  </a:lnTo>
                  <a:lnTo>
                    <a:pt x="1" y="11"/>
                  </a:lnTo>
                  <a:lnTo>
                    <a:pt x="2" y="10"/>
                  </a:lnTo>
                  <a:lnTo>
                    <a:pt x="2" y="9"/>
                  </a:lnTo>
                  <a:lnTo>
                    <a:pt x="3" y="8"/>
                  </a:lnTo>
                  <a:lnTo>
                    <a:pt x="3" y="6"/>
                  </a:lnTo>
                  <a:lnTo>
                    <a:pt x="4" y="5"/>
                  </a:lnTo>
                  <a:lnTo>
                    <a:pt x="4" y="3"/>
                  </a:lnTo>
                  <a:lnTo>
                    <a:pt x="4" y="2"/>
                  </a:lnTo>
                  <a:lnTo>
                    <a:pt x="5" y="1"/>
                  </a:lnTo>
                  <a:lnTo>
                    <a:pt x="5" y="0"/>
                  </a:lnTo>
                  <a:lnTo>
                    <a:pt x="5" y="1"/>
                  </a:lnTo>
                  <a:lnTo>
                    <a:pt x="6" y="2"/>
                  </a:lnTo>
                  <a:lnTo>
                    <a:pt x="6" y="1"/>
                  </a:lnTo>
                  <a:lnTo>
                    <a:pt x="6" y="3"/>
                  </a:lnTo>
                  <a:lnTo>
                    <a:pt x="7" y="4"/>
                  </a:lnTo>
                  <a:lnTo>
                    <a:pt x="7" y="6"/>
                  </a:lnTo>
                  <a:lnTo>
                    <a:pt x="8" y="8"/>
                  </a:lnTo>
                  <a:lnTo>
                    <a:pt x="8" y="11"/>
                  </a:lnTo>
                  <a:lnTo>
                    <a:pt x="9" y="12"/>
                  </a:lnTo>
                  <a:lnTo>
                    <a:pt x="9" y="15"/>
                  </a:lnTo>
                  <a:lnTo>
                    <a:pt x="9" y="16"/>
                  </a:lnTo>
                  <a:lnTo>
                    <a:pt x="10" y="20"/>
                  </a:lnTo>
                  <a:lnTo>
                    <a:pt x="10" y="24"/>
                  </a:lnTo>
                  <a:lnTo>
                    <a:pt x="10" y="26"/>
                  </a:lnTo>
                  <a:lnTo>
                    <a:pt x="11" y="28"/>
                  </a:lnTo>
                  <a:lnTo>
                    <a:pt x="11" y="29"/>
                  </a:lnTo>
                  <a:lnTo>
                    <a:pt x="11" y="32"/>
                  </a:lnTo>
                  <a:lnTo>
                    <a:pt x="12" y="33"/>
                  </a:lnTo>
                  <a:lnTo>
                    <a:pt x="12" y="35"/>
                  </a:lnTo>
                  <a:lnTo>
                    <a:pt x="12" y="37"/>
                  </a:lnTo>
                  <a:lnTo>
                    <a:pt x="13" y="39"/>
                  </a:lnTo>
                  <a:lnTo>
                    <a:pt x="13" y="38"/>
                  </a:lnTo>
                  <a:lnTo>
                    <a:pt x="14" y="40"/>
                  </a:lnTo>
                  <a:lnTo>
                    <a:pt x="14" y="42"/>
                  </a:lnTo>
                  <a:lnTo>
                    <a:pt x="14" y="43"/>
                  </a:lnTo>
                  <a:lnTo>
                    <a:pt x="15" y="43"/>
                  </a:lnTo>
                  <a:lnTo>
                    <a:pt x="15" y="45"/>
                  </a:lnTo>
                  <a:lnTo>
                    <a:pt x="16" y="47"/>
                  </a:lnTo>
                  <a:lnTo>
                    <a:pt x="17" y="47"/>
                  </a:lnTo>
                  <a:lnTo>
                    <a:pt x="18" y="4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05" name="Freeform 171">
              <a:extLst>
                <a:ext uri="{FF2B5EF4-FFF2-40B4-BE49-F238E27FC236}">
                  <a16:creationId xmlns:a16="http://schemas.microsoft.com/office/drawing/2014/main" id="{61E4761C-1ADD-4A45-86D2-1369EC188692}"/>
                </a:ext>
              </a:extLst>
            </p:cNvPr>
            <p:cNvSpPr>
              <a:spLocks/>
            </p:cNvSpPr>
            <p:nvPr/>
          </p:nvSpPr>
          <p:spPr bwMode="auto">
            <a:xfrm>
              <a:off x="3735707" y="3330835"/>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2"/>
                  </a:lnTo>
                  <a:lnTo>
                    <a:pt x="2" y="2"/>
                  </a:lnTo>
                  <a:lnTo>
                    <a:pt x="2" y="4"/>
                  </a:lnTo>
                  <a:lnTo>
                    <a:pt x="3" y="4"/>
                  </a:lnTo>
                  <a:lnTo>
                    <a:pt x="3" y="5"/>
                  </a:lnTo>
                  <a:lnTo>
                    <a:pt x="3" y="6"/>
                  </a:lnTo>
                  <a:lnTo>
                    <a:pt x="4" y="6"/>
                  </a:lnTo>
                  <a:lnTo>
                    <a:pt x="4" y="8"/>
                  </a:lnTo>
                  <a:lnTo>
                    <a:pt x="5" y="9"/>
                  </a:lnTo>
                  <a:lnTo>
                    <a:pt x="5" y="8"/>
                  </a:lnTo>
                  <a:lnTo>
                    <a:pt x="5" y="11"/>
                  </a:lnTo>
                  <a:lnTo>
                    <a:pt x="6" y="11"/>
                  </a:lnTo>
                  <a:lnTo>
                    <a:pt x="7" y="12"/>
                  </a:lnTo>
                  <a:lnTo>
                    <a:pt x="8" y="12"/>
                  </a:lnTo>
                  <a:lnTo>
                    <a:pt x="9" y="12"/>
                  </a:lnTo>
                  <a:lnTo>
                    <a:pt x="9" y="13"/>
                  </a:lnTo>
                  <a:lnTo>
                    <a:pt x="9" y="12"/>
                  </a:lnTo>
                  <a:lnTo>
                    <a:pt x="10" y="12"/>
                  </a:lnTo>
                  <a:lnTo>
                    <a:pt x="11" y="13"/>
                  </a:lnTo>
                  <a:lnTo>
                    <a:pt x="11" y="12"/>
                  </a:lnTo>
                  <a:lnTo>
                    <a:pt x="11" y="13"/>
                  </a:lnTo>
                  <a:lnTo>
                    <a:pt x="12" y="13"/>
                  </a:lnTo>
                  <a:lnTo>
                    <a:pt x="13" y="14"/>
                  </a:lnTo>
                  <a:lnTo>
                    <a:pt x="13" y="15"/>
                  </a:lnTo>
                  <a:lnTo>
                    <a:pt x="14" y="15"/>
                  </a:lnTo>
                  <a:lnTo>
                    <a:pt x="14" y="14"/>
                  </a:lnTo>
                  <a:lnTo>
                    <a:pt x="15" y="15"/>
                  </a:lnTo>
                  <a:lnTo>
                    <a:pt x="15" y="16"/>
                  </a:lnTo>
                  <a:lnTo>
                    <a:pt x="16" y="15"/>
                  </a:lnTo>
                  <a:lnTo>
                    <a:pt x="16" y="16"/>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06" name="Freeform 172">
              <a:extLst>
                <a:ext uri="{FF2B5EF4-FFF2-40B4-BE49-F238E27FC236}">
                  <a16:creationId xmlns:a16="http://schemas.microsoft.com/office/drawing/2014/main" id="{57B77AE5-88EA-4014-AEC0-C52A0C2FA595}"/>
                </a:ext>
              </a:extLst>
            </p:cNvPr>
            <p:cNvSpPr>
              <a:spLocks/>
            </p:cNvSpPr>
            <p:nvPr/>
          </p:nvSpPr>
          <p:spPr bwMode="auto">
            <a:xfrm>
              <a:off x="3762688" y="3213837"/>
              <a:ext cx="28569" cy="142125"/>
            </a:xfrm>
            <a:custGeom>
              <a:avLst/>
              <a:gdLst>
                <a:gd name="T0" fmla="*/ 0 w 18"/>
                <a:gd name="T1" fmla="*/ 2147483646 h 181"/>
                <a:gd name="T2" fmla="*/ 2147483646 w 18"/>
                <a:gd name="T3" fmla="*/ 2147483646 h 181"/>
                <a:gd name="T4" fmla="*/ 2147483646 w 18"/>
                <a:gd name="T5" fmla="*/ 2147483646 h 181"/>
                <a:gd name="T6" fmla="*/ 2147483646 w 18"/>
                <a:gd name="T7" fmla="*/ 2147483646 h 181"/>
                <a:gd name="T8" fmla="*/ 2147483646 w 18"/>
                <a:gd name="T9" fmla="*/ 2147483646 h 181"/>
                <a:gd name="T10" fmla="*/ 2147483646 w 18"/>
                <a:gd name="T11" fmla="*/ 2147483646 h 181"/>
                <a:gd name="T12" fmla="*/ 2147483646 w 18"/>
                <a:gd name="T13" fmla="*/ 2147483646 h 181"/>
                <a:gd name="T14" fmla="*/ 2147483646 w 18"/>
                <a:gd name="T15" fmla="*/ 2147483646 h 181"/>
                <a:gd name="T16" fmla="*/ 2147483646 w 18"/>
                <a:gd name="T17" fmla="*/ 2147483646 h 181"/>
                <a:gd name="T18" fmla="*/ 2147483646 w 18"/>
                <a:gd name="T19" fmla="*/ 2147483646 h 181"/>
                <a:gd name="T20" fmla="*/ 2147483646 w 18"/>
                <a:gd name="T21" fmla="*/ 2147483646 h 181"/>
                <a:gd name="T22" fmla="*/ 2147483646 w 18"/>
                <a:gd name="T23" fmla="*/ 2147483646 h 181"/>
                <a:gd name="T24" fmla="*/ 2147483646 w 18"/>
                <a:gd name="T25" fmla="*/ 2147483646 h 181"/>
                <a:gd name="T26" fmla="*/ 2147483646 w 18"/>
                <a:gd name="T27" fmla="*/ 2147483646 h 181"/>
                <a:gd name="T28" fmla="*/ 2147483646 w 18"/>
                <a:gd name="T29" fmla="*/ 2147483646 h 181"/>
                <a:gd name="T30" fmla="*/ 2147483646 w 18"/>
                <a:gd name="T31" fmla="*/ 2147483646 h 181"/>
                <a:gd name="T32" fmla="*/ 2147483646 w 18"/>
                <a:gd name="T33" fmla="*/ 2147483646 h 181"/>
                <a:gd name="T34" fmla="*/ 2147483646 w 18"/>
                <a:gd name="T35" fmla="*/ 2147483646 h 181"/>
                <a:gd name="T36" fmla="*/ 2147483646 w 18"/>
                <a:gd name="T37" fmla="*/ 2147483646 h 181"/>
                <a:gd name="T38" fmla="*/ 2147483646 w 18"/>
                <a:gd name="T39" fmla="*/ 2147483646 h 181"/>
                <a:gd name="T40" fmla="*/ 2147483646 w 18"/>
                <a:gd name="T41" fmla="*/ 2147483646 h 181"/>
                <a:gd name="T42" fmla="*/ 2147483646 w 18"/>
                <a:gd name="T43" fmla="*/ 2147483646 h 181"/>
                <a:gd name="T44" fmla="*/ 2147483646 w 18"/>
                <a:gd name="T45" fmla="*/ 2147483646 h 181"/>
                <a:gd name="T46" fmla="*/ 2147483646 w 18"/>
                <a:gd name="T47" fmla="*/ 2147483646 h 181"/>
                <a:gd name="T48" fmla="*/ 2147483646 w 18"/>
                <a:gd name="T49" fmla="*/ 2147483646 h 181"/>
                <a:gd name="T50" fmla="*/ 2147483646 w 18"/>
                <a:gd name="T51" fmla="*/ 2147483646 h 181"/>
                <a:gd name="T52" fmla="*/ 2147483646 w 18"/>
                <a:gd name="T53" fmla="*/ 2147483646 h 181"/>
                <a:gd name="T54" fmla="*/ 2147483646 w 18"/>
                <a:gd name="T55" fmla="*/ 2147483646 h 181"/>
                <a:gd name="T56" fmla="*/ 2147483646 w 18"/>
                <a:gd name="T57" fmla="*/ 2147483646 h 181"/>
                <a:gd name="T58" fmla="*/ 2147483646 w 18"/>
                <a:gd name="T59" fmla="*/ 2147483646 h 181"/>
                <a:gd name="T60" fmla="*/ 2147483646 w 18"/>
                <a:gd name="T61" fmla="*/ 2147483646 h 181"/>
                <a:gd name="T62" fmla="*/ 2147483646 w 18"/>
                <a:gd name="T63" fmla="*/ 2147483646 h 181"/>
                <a:gd name="T64" fmla="*/ 2147483646 w 18"/>
                <a:gd name="T65" fmla="*/ 2147483646 h 181"/>
                <a:gd name="T66" fmla="*/ 2147483646 w 18"/>
                <a:gd name="T67" fmla="*/ 2147483646 h 181"/>
                <a:gd name="T68" fmla="*/ 2147483646 w 18"/>
                <a:gd name="T69" fmla="*/ 2147483646 h 181"/>
                <a:gd name="T70" fmla="*/ 2147483646 w 18"/>
                <a:gd name="T71" fmla="*/ 2147483646 h 181"/>
                <a:gd name="T72" fmla="*/ 2147483646 w 18"/>
                <a:gd name="T73" fmla="*/ 2147483646 h 181"/>
                <a:gd name="T74" fmla="*/ 2147483646 w 18"/>
                <a:gd name="T75" fmla="*/ 2147483646 h 181"/>
                <a:gd name="T76" fmla="*/ 2147483646 w 18"/>
                <a:gd name="T77" fmla="*/ 2147483646 h 181"/>
                <a:gd name="T78" fmla="*/ 2147483646 w 18"/>
                <a:gd name="T79" fmla="*/ 2147483646 h 181"/>
                <a:gd name="T80" fmla="*/ 2147483646 w 18"/>
                <a:gd name="T81" fmla="*/ 2147483646 h 181"/>
                <a:gd name="T82" fmla="*/ 2147483646 w 18"/>
                <a:gd name="T83" fmla="*/ 2147483646 h 181"/>
                <a:gd name="T84" fmla="*/ 2147483646 w 18"/>
                <a:gd name="T85" fmla="*/ 2147483646 h 181"/>
                <a:gd name="T86" fmla="*/ 2147483646 w 18"/>
                <a:gd name="T87" fmla="*/ 2147483646 h 181"/>
                <a:gd name="T88" fmla="*/ 2147483646 w 18"/>
                <a:gd name="T89" fmla="*/ 2147483646 h 181"/>
                <a:gd name="T90" fmla="*/ 2147483646 w 18"/>
                <a:gd name="T91" fmla="*/ 2147483646 h 181"/>
                <a:gd name="T92" fmla="*/ 2147483646 w 18"/>
                <a:gd name="T93" fmla="*/ 2147483646 h 181"/>
                <a:gd name="T94" fmla="*/ 2147483646 w 18"/>
                <a:gd name="T95" fmla="*/ 2147483646 h 181"/>
                <a:gd name="T96" fmla="*/ 2147483646 w 18"/>
                <a:gd name="T97" fmla="*/ 2147483646 h 181"/>
                <a:gd name="T98" fmla="*/ 2147483646 w 18"/>
                <a:gd name="T99" fmla="*/ 0 h 18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1">
                  <a:moveTo>
                    <a:pt x="0" y="166"/>
                  </a:moveTo>
                  <a:lnTo>
                    <a:pt x="1" y="165"/>
                  </a:lnTo>
                  <a:lnTo>
                    <a:pt x="1" y="166"/>
                  </a:lnTo>
                  <a:lnTo>
                    <a:pt x="2" y="167"/>
                  </a:lnTo>
                  <a:lnTo>
                    <a:pt x="2" y="168"/>
                  </a:lnTo>
                  <a:lnTo>
                    <a:pt x="2" y="169"/>
                  </a:lnTo>
                  <a:lnTo>
                    <a:pt x="3" y="168"/>
                  </a:lnTo>
                  <a:lnTo>
                    <a:pt x="3" y="170"/>
                  </a:lnTo>
                  <a:lnTo>
                    <a:pt x="4" y="170"/>
                  </a:lnTo>
                  <a:lnTo>
                    <a:pt x="4" y="172"/>
                  </a:lnTo>
                  <a:lnTo>
                    <a:pt x="5" y="172"/>
                  </a:lnTo>
                  <a:lnTo>
                    <a:pt x="5" y="173"/>
                  </a:lnTo>
                  <a:lnTo>
                    <a:pt x="5" y="172"/>
                  </a:lnTo>
                  <a:lnTo>
                    <a:pt x="6" y="174"/>
                  </a:lnTo>
                  <a:lnTo>
                    <a:pt x="6" y="176"/>
                  </a:lnTo>
                  <a:lnTo>
                    <a:pt x="7" y="175"/>
                  </a:lnTo>
                  <a:lnTo>
                    <a:pt x="8" y="177"/>
                  </a:lnTo>
                  <a:lnTo>
                    <a:pt x="8" y="178"/>
                  </a:lnTo>
                  <a:lnTo>
                    <a:pt x="8" y="179"/>
                  </a:lnTo>
                  <a:lnTo>
                    <a:pt x="9" y="180"/>
                  </a:lnTo>
                  <a:lnTo>
                    <a:pt x="10" y="181"/>
                  </a:lnTo>
                  <a:lnTo>
                    <a:pt x="10" y="180"/>
                  </a:lnTo>
                  <a:lnTo>
                    <a:pt x="10" y="181"/>
                  </a:lnTo>
                  <a:lnTo>
                    <a:pt x="11" y="180"/>
                  </a:lnTo>
                  <a:lnTo>
                    <a:pt x="11" y="179"/>
                  </a:lnTo>
                  <a:lnTo>
                    <a:pt x="11" y="177"/>
                  </a:lnTo>
                  <a:lnTo>
                    <a:pt x="12" y="174"/>
                  </a:lnTo>
                  <a:lnTo>
                    <a:pt x="12" y="171"/>
                  </a:lnTo>
                  <a:lnTo>
                    <a:pt x="13" y="167"/>
                  </a:lnTo>
                  <a:lnTo>
                    <a:pt x="13" y="160"/>
                  </a:lnTo>
                  <a:lnTo>
                    <a:pt x="13" y="152"/>
                  </a:lnTo>
                  <a:lnTo>
                    <a:pt x="14" y="142"/>
                  </a:lnTo>
                  <a:lnTo>
                    <a:pt x="14" y="132"/>
                  </a:lnTo>
                  <a:lnTo>
                    <a:pt x="14" y="119"/>
                  </a:lnTo>
                  <a:lnTo>
                    <a:pt x="15" y="106"/>
                  </a:lnTo>
                  <a:lnTo>
                    <a:pt x="15" y="92"/>
                  </a:lnTo>
                  <a:lnTo>
                    <a:pt x="15" y="80"/>
                  </a:lnTo>
                  <a:lnTo>
                    <a:pt x="16" y="66"/>
                  </a:lnTo>
                  <a:lnTo>
                    <a:pt x="16" y="51"/>
                  </a:lnTo>
                  <a:lnTo>
                    <a:pt x="17" y="39"/>
                  </a:lnTo>
                  <a:lnTo>
                    <a:pt x="17" y="27"/>
                  </a:lnTo>
                  <a:lnTo>
                    <a:pt x="17" y="15"/>
                  </a:lnTo>
                  <a:lnTo>
                    <a:pt x="18" y="7"/>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07" name="Freeform 173">
              <a:extLst>
                <a:ext uri="{FF2B5EF4-FFF2-40B4-BE49-F238E27FC236}">
                  <a16:creationId xmlns:a16="http://schemas.microsoft.com/office/drawing/2014/main" id="{374DCCE4-9649-4207-AAA7-8A00F21B9D2D}"/>
                </a:ext>
              </a:extLst>
            </p:cNvPr>
            <p:cNvSpPr>
              <a:spLocks/>
            </p:cNvSpPr>
            <p:nvPr/>
          </p:nvSpPr>
          <p:spPr bwMode="auto">
            <a:xfrm>
              <a:off x="3791258" y="3203629"/>
              <a:ext cx="26983" cy="61247"/>
            </a:xfrm>
            <a:custGeom>
              <a:avLst/>
              <a:gdLst>
                <a:gd name="T0" fmla="*/ 0 w 17"/>
                <a:gd name="T1" fmla="*/ 2147483646 h 78"/>
                <a:gd name="T2" fmla="*/ 0 w 17"/>
                <a:gd name="T3" fmla="*/ 2147483646 h 78"/>
                <a:gd name="T4" fmla="*/ 2147483646 w 17"/>
                <a:gd name="T5" fmla="*/ 2147483646 h 78"/>
                <a:gd name="T6" fmla="*/ 2147483646 w 17"/>
                <a:gd name="T7" fmla="*/ 0 h 78"/>
                <a:gd name="T8" fmla="*/ 2147483646 w 17"/>
                <a:gd name="T9" fmla="*/ 0 h 78"/>
                <a:gd name="T10" fmla="*/ 2147483646 w 17"/>
                <a:gd name="T11" fmla="*/ 0 h 78"/>
                <a:gd name="T12" fmla="*/ 2147483646 w 17"/>
                <a:gd name="T13" fmla="*/ 2147483646 h 78"/>
                <a:gd name="T14" fmla="*/ 2147483646 w 17"/>
                <a:gd name="T15" fmla="*/ 2147483646 h 78"/>
                <a:gd name="T16" fmla="*/ 2147483646 w 17"/>
                <a:gd name="T17" fmla="*/ 2147483646 h 78"/>
                <a:gd name="T18" fmla="*/ 2147483646 w 17"/>
                <a:gd name="T19" fmla="*/ 2147483646 h 78"/>
                <a:gd name="T20" fmla="*/ 2147483646 w 17"/>
                <a:gd name="T21" fmla="*/ 2147483646 h 78"/>
                <a:gd name="T22" fmla="*/ 2147483646 w 17"/>
                <a:gd name="T23" fmla="*/ 2147483646 h 78"/>
                <a:gd name="T24" fmla="*/ 2147483646 w 17"/>
                <a:gd name="T25" fmla="*/ 2147483646 h 78"/>
                <a:gd name="T26" fmla="*/ 2147483646 w 17"/>
                <a:gd name="T27" fmla="*/ 2147483646 h 78"/>
                <a:gd name="T28" fmla="*/ 2147483646 w 17"/>
                <a:gd name="T29" fmla="*/ 2147483646 h 78"/>
                <a:gd name="T30" fmla="*/ 2147483646 w 17"/>
                <a:gd name="T31" fmla="*/ 2147483646 h 78"/>
                <a:gd name="T32" fmla="*/ 2147483646 w 17"/>
                <a:gd name="T33" fmla="*/ 2147483646 h 78"/>
                <a:gd name="T34" fmla="*/ 2147483646 w 17"/>
                <a:gd name="T35" fmla="*/ 2147483646 h 78"/>
                <a:gd name="T36" fmla="*/ 2147483646 w 17"/>
                <a:gd name="T37" fmla="*/ 2147483646 h 78"/>
                <a:gd name="T38" fmla="*/ 2147483646 w 17"/>
                <a:gd name="T39" fmla="*/ 2147483646 h 78"/>
                <a:gd name="T40" fmla="*/ 2147483646 w 17"/>
                <a:gd name="T41" fmla="*/ 2147483646 h 78"/>
                <a:gd name="T42" fmla="*/ 2147483646 w 17"/>
                <a:gd name="T43" fmla="*/ 2147483646 h 78"/>
                <a:gd name="T44" fmla="*/ 2147483646 w 17"/>
                <a:gd name="T45" fmla="*/ 2147483646 h 78"/>
                <a:gd name="T46" fmla="*/ 2147483646 w 17"/>
                <a:gd name="T47" fmla="*/ 2147483646 h 78"/>
                <a:gd name="T48" fmla="*/ 2147483646 w 17"/>
                <a:gd name="T49" fmla="*/ 2147483646 h 78"/>
                <a:gd name="T50" fmla="*/ 2147483646 w 17"/>
                <a:gd name="T51" fmla="*/ 2147483646 h 78"/>
                <a:gd name="T52" fmla="*/ 2147483646 w 17"/>
                <a:gd name="T53" fmla="*/ 2147483646 h 78"/>
                <a:gd name="T54" fmla="*/ 2147483646 w 17"/>
                <a:gd name="T55" fmla="*/ 2147483646 h 78"/>
                <a:gd name="T56" fmla="*/ 2147483646 w 17"/>
                <a:gd name="T57" fmla="*/ 2147483646 h 78"/>
                <a:gd name="T58" fmla="*/ 2147483646 w 17"/>
                <a:gd name="T59" fmla="*/ 2147483646 h 78"/>
                <a:gd name="T60" fmla="*/ 2147483646 w 17"/>
                <a:gd name="T61" fmla="*/ 2147483646 h 78"/>
                <a:gd name="T62" fmla="*/ 2147483646 w 17"/>
                <a:gd name="T63" fmla="*/ 2147483646 h 78"/>
                <a:gd name="T64" fmla="*/ 2147483646 w 17"/>
                <a:gd name="T65" fmla="*/ 2147483646 h 78"/>
                <a:gd name="T66" fmla="*/ 2147483646 w 17"/>
                <a:gd name="T67" fmla="*/ 2147483646 h 78"/>
                <a:gd name="T68" fmla="*/ 2147483646 w 17"/>
                <a:gd name="T69" fmla="*/ 2147483646 h 78"/>
                <a:gd name="T70" fmla="*/ 2147483646 w 17"/>
                <a:gd name="T71" fmla="*/ 2147483646 h 78"/>
                <a:gd name="T72" fmla="*/ 2147483646 w 17"/>
                <a:gd name="T73" fmla="*/ 2147483646 h 78"/>
                <a:gd name="T74" fmla="*/ 2147483646 w 17"/>
                <a:gd name="T75" fmla="*/ 2147483646 h 78"/>
                <a:gd name="T76" fmla="*/ 2147483646 w 17"/>
                <a:gd name="T77" fmla="*/ 2147483646 h 78"/>
                <a:gd name="T78" fmla="*/ 2147483646 w 17"/>
                <a:gd name="T79" fmla="*/ 2147483646 h 78"/>
                <a:gd name="T80" fmla="*/ 2147483646 w 17"/>
                <a:gd name="T81" fmla="*/ 2147483646 h 78"/>
                <a:gd name="T82" fmla="*/ 2147483646 w 17"/>
                <a:gd name="T83" fmla="*/ 2147483646 h 78"/>
                <a:gd name="T84" fmla="*/ 2147483646 w 17"/>
                <a:gd name="T85" fmla="*/ 2147483646 h 78"/>
                <a:gd name="T86" fmla="*/ 2147483646 w 17"/>
                <a:gd name="T87" fmla="*/ 2147483646 h 78"/>
                <a:gd name="T88" fmla="*/ 2147483646 w 17"/>
                <a:gd name="T89" fmla="*/ 2147483646 h 78"/>
                <a:gd name="T90" fmla="*/ 2147483646 w 17"/>
                <a:gd name="T91" fmla="*/ 2147483646 h 78"/>
                <a:gd name="T92" fmla="*/ 2147483646 w 17"/>
                <a:gd name="T93" fmla="*/ 2147483646 h 78"/>
                <a:gd name="T94" fmla="*/ 2147483646 w 17"/>
                <a:gd name="T95" fmla="*/ 2147483646 h 78"/>
                <a:gd name="T96" fmla="*/ 2147483646 w 17"/>
                <a:gd name="T97" fmla="*/ 2147483646 h 78"/>
                <a:gd name="T98" fmla="*/ 2147483646 w 17"/>
                <a:gd name="T99" fmla="*/ 2147483646 h 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78">
                  <a:moveTo>
                    <a:pt x="0" y="13"/>
                  </a:moveTo>
                  <a:lnTo>
                    <a:pt x="0" y="7"/>
                  </a:lnTo>
                  <a:lnTo>
                    <a:pt x="1" y="2"/>
                  </a:lnTo>
                  <a:lnTo>
                    <a:pt x="1" y="0"/>
                  </a:lnTo>
                  <a:lnTo>
                    <a:pt x="2" y="0"/>
                  </a:lnTo>
                  <a:lnTo>
                    <a:pt x="2" y="1"/>
                  </a:lnTo>
                  <a:lnTo>
                    <a:pt x="2" y="4"/>
                  </a:lnTo>
                  <a:lnTo>
                    <a:pt x="3" y="8"/>
                  </a:lnTo>
                  <a:lnTo>
                    <a:pt x="3" y="12"/>
                  </a:lnTo>
                  <a:lnTo>
                    <a:pt x="4" y="18"/>
                  </a:lnTo>
                  <a:lnTo>
                    <a:pt x="4" y="23"/>
                  </a:lnTo>
                  <a:lnTo>
                    <a:pt x="4" y="29"/>
                  </a:lnTo>
                  <a:lnTo>
                    <a:pt x="5" y="33"/>
                  </a:lnTo>
                  <a:lnTo>
                    <a:pt x="5" y="40"/>
                  </a:lnTo>
                  <a:lnTo>
                    <a:pt x="5" y="45"/>
                  </a:lnTo>
                  <a:lnTo>
                    <a:pt x="6" y="49"/>
                  </a:lnTo>
                  <a:lnTo>
                    <a:pt x="6" y="53"/>
                  </a:lnTo>
                  <a:lnTo>
                    <a:pt x="6" y="57"/>
                  </a:lnTo>
                  <a:lnTo>
                    <a:pt x="7" y="62"/>
                  </a:lnTo>
                  <a:lnTo>
                    <a:pt x="7" y="66"/>
                  </a:lnTo>
                  <a:lnTo>
                    <a:pt x="7" y="69"/>
                  </a:lnTo>
                  <a:lnTo>
                    <a:pt x="8" y="71"/>
                  </a:lnTo>
                  <a:lnTo>
                    <a:pt x="8" y="73"/>
                  </a:lnTo>
                  <a:lnTo>
                    <a:pt x="9" y="75"/>
                  </a:lnTo>
                  <a:lnTo>
                    <a:pt x="9" y="78"/>
                  </a:lnTo>
                  <a:lnTo>
                    <a:pt x="9" y="77"/>
                  </a:lnTo>
                  <a:lnTo>
                    <a:pt x="10" y="78"/>
                  </a:lnTo>
                  <a:lnTo>
                    <a:pt x="10" y="76"/>
                  </a:lnTo>
                  <a:lnTo>
                    <a:pt x="11" y="74"/>
                  </a:lnTo>
                  <a:lnTo>
                    <a:pt x="11" y="73"/>
                  </a:lnTo>
                  <a:lnTo>
                    <a:pt x="12" y="69"/>
                  </a:lnTo>
                  <a:lnTo>
                    <a:pt x="12" y="68"/>
                  </a:lnTo>
                  <a:lnTo>
                    <a:pt x="13" y="65"/>
                  </a:lnTo>
                  <a:lnTo>
                    <a:pt x="13" y="61"/>
                  </a:lnTo>
                  <a:lnTo>
                    <a:pt x="13" y="59"/>
                  </a:lnTo>
                  <a:lnTo>
                    <a:pt x="14" y="56"/>
                  </a:lnTo>
                  <a:lnTo>
                    <a:pt x="14" y="55"/>
                  </a:lnTo>
                  <a:lnTo>
                    <a:pt x="15" y="55"/>
                  </a:lnTo>
                  <a:lnTo>
                    <a:pt x="15" y="56"/>
                  </a:lnTo>
                  <a:lnTo>
                    <a:pt x="15" y="57"/>
                  </a:lnTo>
                  <a:lnTo>
                    <a:pt x="16" y="58"/>
                  </a:lnTo>
                  <a:lnTo>
                    <a:pt x="16" y="61"/>
                  </a:lnTo>
                  <a:lnTo>
                    <a:pt x="16" y="66"/>
                  </a:lnTo>
                  <a:lnTo>
                    <a:pt x="17" y="69"/>
                  </a:lnTo>
                  <a:lnTo>
                    <a:pt x="17" y="71"/>
                  </a:lnTo>
                  <a:lnTo>
                    <a:pt x="17" y="7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08" name="Freeform 174">
              <a:extLst>
                <a:ext uri="{FF2B5EF4-FFF2-40B4-BE49-F238E27FC236}">
                  <a16:creationId xmlns:a16="http://schemas.microsoft.com/office/drawing/2014/main" id="{9DA7606B-587C-4C68-91E2-E239975F3D21}"/>
                </a:ext>
              </a:extLst>
            </p:cNvPr>
            <p:cNvSpPr>
              <a:spLocks/>
            </p:cNvSpPr>
            <p:nvPr/>
          </p:nvSpPr>
          <p:spPr bwMode="auto">
            <a:xfrm>
              <a:off x="3818241" y="3260950"/>
              <a:ext cx="28569" cy="51039"/>
            </a:xfrm>
            <a:custGeom>
              <a:avLst/>
              <a:gdLst>
                <a:gd name="T0" fmla="*/ 0 w 18"/>
                <a:gd name="T1" fmla="*/ 0 h 65"/>
                <a:gd name="T2" fmla="*/ 2147483646 w 18"/>
                <a:gd name="T3" fmla="*/ 2147483646 h 65"/>
                <a:gd name="T4" fmla="*/ 2147483646 w 18"/>
                <a:gd name="T5" fmla="*/ 2147483646 h 65"/>
                <a:gd name="T6" fmla="*/ 2147483646 w 18"/>
                <a:gd name="T7" fmla="*/ 2147483646 h 65"/>
                <a:gd name="T8" fmla="*/ 2147483646 w 18"/>
                <a:gd name="T9" fmla="*/ 2147483646 h 65"/>
                <a:gd name="T10" fmla="*/ 2147483646 w 18"/>
                <a:gd name="T11" fmla="*/ 2147483646 h 65"/>
                <a:gd name="T12" fmla="*/ 2147483646 w 18"/>
                <a:gd name="T13" fmla="*/ 2147483646 h 65"/>
                <a:gd name="T14" fmla="*/ 2147483646 w 18"/>
                <a:gd name="T15" fmla="*/ 2147483646 h 65"/>
                <a:gd name="T16" fmla="*/ 2147483646 w 18"/>
                <a:gd name="T17" fmla="*/ 2147483646 h 65"/>
                <a:gd name="T18" fmla="*/ 2147483646 w 18"/>
                <a:gd name="T19" fmla="*/ 2147483646 h 65"/>
                <a:gd name="T20" fmla="*/ 2147483646 w 18"/>
                <a:gd name="T21" fmla="*/ 2147483646 h 65"/>
                <a:gd name="T22" fmla="*/ 2147483646 w 18"/>
                <a:gd name="T23" fmla="*/ 2147483646 h 65"/>
                <a:gd name="T24" fmla="*/ 2147483646 w 18"/>
                <a:gd name="T25" fmla="*/ 2147483646 h 65"/>
                <a:gd name="T26" fmla="*/ 2147483646 w 18"/>
                <a:gd name="T27" fmla="*/ 2147483646 h 65"/>
                <a:gd name="T28" fmla="*/ 2147483646 w 18"/>
                <a:gd name="T29" fmla="*/ 2147483646 h 65"/>
                <a:gd name="T30" fmla="*/ 2147483646 w 18"/>
                <a:gd name="T31" fmla="*/ 2147483646 h 65"/>
                <a:gd name="T32" fmla="*/ 2147483646 w 18"/>
                <a:gd name="T33" fmla="*/ 2147483646 h 65"/>
                <a:gd name="T34" fmla="*/ 2147483646 w 18"/>
                <a:gd name="T35" fmla="*/ 2147483646 h 65"/>
                <a:gd name="T36" fmla="*/ 2147483646 w 18"/>
                <a:gd name="T37" fmla="*/ 2147483646 h 65"/>
                <a:gd name="T38" fmla="*/ 2147483646 w 18"/>
                <a:gd name="T39" fmla="*/ 2147483646 h 65"/>
                <a:gd name="T40" fmla="*/ 2147483646 w 18"/>
                <a:gd name="T41" fmla="*/ 2147483646 h 65"/>
                <a:gd name="T42" fmla="*/ 2147483646 w 18"/>
                <a:gd name="T43" fmla="*/ 2147483646 h 65"/>
                <a:gd name="T44" fmla="*/ 2147483646 w 18"/>
                <a:gd name="T45" fmla="*/ 2147483646 h 65"/>
                <a:gd name="T46" fmla="*/ 2147483646 w 18"/>
                <a:gd name="T47" fmla="*/ 2147483646 h 65"/>
                <a:gd name="T48" fmla="*/ 2147483646 w 18"/>
                <a:gd name="T49" fmla="*/ 2147483646 h 65"/>
                <a:gd name="T50" fmla="*/ 2147483646 w 18"/>
                <a:gd name="T51" fmla="*/ 2147483646 h 65"/>
                <a:gd name="T52" fmla="*/ 2147483646 w 18"/>
                <a:gd name="T53" fmla="*/ 2147483646 h 65"/>
                <a:gd name="T54" fmla="*/ 2147483646 w 18"/>
                <a:gd name="T55" fmla="*/ 2147483646 h 65"/>
                <a:gd name="T56" fmla="*/ 2147483646 w 18"/>
                <a:gd name="T57" fmla="*/ 2147483646 h 65"/>
                <a:gd name="T58" fmla="*/ 2147483646 w 18"/>
                <a:gd name="T59" fmla="*/ 2147483646 h 65"/>
                <a:gd name="T60" fmla="*/ 2147483646 w 18"/>
                <a:gd name="T61" fmla="*/ 2147483646 h 65"/>
                <a:gd name="T62" fmla="*/ 2147483646 w 18"/>
                <a:gd name="T63" fmla="*/ 2147483646 h 65"/>
                <a:gd name="T64" fmla="*/ 2147483646 w 18"/>
                <a:gd name="T65" fmla="*/ 2147483646 h 65"/>
                <a:gd name="T66" fmla="*/ 2147483646 w 18"/>
                <a:gd name="T67" fmla="*/ 2147483646 h 65"/>
                <a:gd name="T68" fmla="*/ 2147483646 w 18"/>
                <a:gd name="T69" fmla="*/ 2147483646 h 65"/>
                <a:gd name="T70" fmla="*/ 2147483646 w 18"/>
                <a:gd name="T71" fmla="*/ 2147483646 h 65"/>
                <a:gd name="T72" fmla="*/ 2147483646 w 18"/>
                <a:gd name="T73" fmla="*/ 2147483646 h 65"/>
                <a:gd name="T74" fmla="*/ 2147483646 w 18"/>
                <a:gd name="T75" fmla="*/ 2147483646 h 65"/>
                <a:gd name="T76" fmla="*/ 2147483646 w 18"/>
                <a:gd name="T77" fmla="*/ 2147483646 h 65"/>
                <a:gd name="T78" fmla="*/ 2147483646 w 18"/>
                <a:gd name="T79" fmla="*/ 2147483646 h 65"/>
                <a:gd name="T80" fmla="*/ 2147483646 w 18"/>
                <a:gd name="T81" fmla="*/ 2147483646 h 65"/>
                <a:gd name="T82" fmla="*/ 2147483646 w 18"/>
                <a:gd name="T83" fmla="*/ 2147483646 h 65"/>
                <a:gd name="T84" fmla="*/ 2147483646 w 18"/>
                <a:gd name="T85" fmla="*/ 2147483646 h 65"/>
                <a:gd name="T86" fmla="*/ 2147483646 w 18"/>
                <a:gd name="T87" fmla="*/ 2147483646 h 65"/>
                <a:gd name="T88" fmla="*/ 2147483646 w 18"/>
                <a:gd name="T89" fmla="*/ 2147483646 h 65"/>
                <a:gd name="T90" fmla="*/ 2147483646 w 18"/>
                <a:gd name="T91" fmla="*/ 2147483646 h 65"/>
                <a:gd name="T92" fmla="*/ 2147483646 w 18"/>
                <a:gd name="T93" fmla="*/ 2147483646 h 65"/>
                <a:gd name="T94" fmla="*/ 2147483646 w 18"/>
                <a:gd name="T95" fmla="*/ 2147483646 h 65"/>
                <a:gd name="T96" fmla="*/ 2147483646 w 18"/>
                <a:gd name="T97" fmla="*/ 2147483646 h 65"/>
                <a:gd name="T98" fmla="*/ 2147483646 w 18"/>
                <a:gd name="T99" fmla="*/ 2147483646 h 6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65">
                  <a:moveTo>
                    <a:pt x="0" y="0"/>
                  </a:moveTo>
                  <a:lnTo>
                    <a:pt x="1" y="2"/>
                  </a:lnTo>
                  <a:lnTo>
                    <a:pt x="1" y="4"/>
                  </a:lnTo>
                  <a:lnTo>
                    <a:pt x="1" y="5"/>
                  </a:lnTo>
                  <a:lnTo>
                    <a:pt x="2" y="6"/>
                  </a:lnTo>
                  <a:lnTo>
                    <a:pt x="2" y="8"/>
                  </a:lnTo>
                  <a:lnTo>
                    <a:pt x="3" y="9"/>
                  </a:lnTo>
                  <a:lnTo>
                    <a:pt x="3" y="11"/>
                  </a:lnTo>
                  <a:lnTo>
                    <a:pt x="4" y="12"/>
                  </a:lnTo>
                  <a:lnTo>
                    <a:pt x="4" y="15"/>
                  </a:lnTo>
                  <a:lnTo>
                    <a:pt x="5" y="16"/>
                  </a:lnTo>
                  <a:lnTo>
                    <a:pt x="5" y="17"/>
                  </a:lnTo>
                  <a:lnTo>
                    <a:pt x="6" y="18"/>
                  </a:lnTo>
                  <a:lnTo>
                    <a:pt x="6" y="19"/>
                  </a:lnTo>
                  <a:lnTo>
                    <a:pt x="7" y="20"/>
                  </a:lnTo>
                  <a:lnTo>
                    <a:pt x="7" y="22"/>
                  </a:lnTo>
                  <a:lnTo>
                    <a:pt x="8" y="22"/>
                  </a:lnTo>
                  <a:lnTo>
                    <a:pt x="8" y="24"/>
                  </a:lnTo>
                  <a:lnTo>
                    <a:pt x="8" y="26"/>
                  </a:lnTo>
                  <a:lnTo>
                    <a:pt x="9" y="26"/>
                  </a:lnTo>
                  <a:lnTo>
                    <a:pt x="9" y="27"/>
                  </a:lnTo>
                  <a:lnTo>
                    <a:pt x="9" y="28"/>
                  </a:lnTo>
                  <a:lnTo>
                    <a:pt x="10" y="30"/>
                  </a:lnTo>
                  <a:lnTo>
                    <a:pt x="10" y="32"/>
                  </a:lnTo>
                  <a:lnTo>
                    <a:pt x="10" y="34"/>
                  </a:lnTo>
                  <a:lnTo>
                    <a:pt x="11" y="35"/>
                  </a:lnTo>
                  <a:lnTo>
                    <a:pt x="11" y="38"/>
                  </a:lnTo>
                  <a:lnTo>
                    <a:pt x="12" y="40"/>
                  </a:lnTo>
                  <a:lnTo>
                    <a:pt x="12" y="43"/>
                  </a:lnTo>
                  <a:lnTo>
                    <a:pt x="13" y="46"/>
                  </a:lnTo>
                  <a:lnTo>
                    <a:pt x="13" y="49"/>
                  </a:lnTo>
                  <a:lnTo>
                    <a:pt x="13" y="52"/>
                  </a:lnTo>
                  <a:lnTo>
                    <a:pt x="14" y="55"/>
                  </a:lnTo>
                  <a:lnTo>
                    <a:pt x="14" y="56"/>
                  </a:lnTo>
                  <a:lnTo>
                    <a:pt x="14" y="58"/>
                  </a:lnTo>
                  <a:lnTo>
                    <a:pt x="15" y="60"/>
                  </a:lnTo>
                  <a:lnTo>
                    <a:pt x="16" y="62"/>
                  </a:lnTo>
                  <a:lnTo>
                    <a:pt x="17" y="64"/>
                  </a:lnTo>
                  <a:lnTo>
                    <a:pt x="17" y="65"/>
                  </a:lnTo>
                  <a:lnTo>
                    <a:pt x="18" y="6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09" name="Freeform 175">
              <a:extLst>
                <a:ext uri="{FF2B5EF4-FFF2-40B4-BE49-F238E27FC236}">
                  <a16:creationId xmlns:a16="http://schemas.microsoft.com/office/drawing/2014/main" id="{4969C25B-C411-4F21-BDC9-9FEF87869DE9}"/>
                </a:ext>
              </a:extLst>
            </p:cNvPr>
            <p:cNvSpPr>
              <a:spLocks/>
            </p:cNvSpPr>
            <p:nvPr/>
          </p:nvSpPr>
          <p:spPr bwMode="auto">
            <a:xfrm>
              <a:off x="3846810" y="3311204"/>
              <a:ext cx="26983" cy="51825"/>
            </a:xfrm>
            <a:custGeom>
              <a:avLst/>
              <a:gdLst>
                <a:gd name="T0" fmla="*/ 0 w 17"/>
                <a:gd name="T1" fmla="*/ 0 h 66"/>
                <a:gd name="T2" fmla="*/ 0 w 17"/>
                <a:gd name="T3" fmla="*/ 2147483646 h 66"/>
                <a:gd name="T4" fmla="*/ 2147483646 w 17"/>
                <a:gd name="T5" fmla="*/ 2147483646 h 66"/>
                <a:gd name="T6" fmla="*/ 2147483646 w 17"/>
                <a:gd name="T7" fmla="*/ 2147483646 h 66"/>
                <a:gd name="T8" fmla="*/ 2147483646 w 17"/>
                <a:gd name="T9" fmla="*/ 2147483646 h 66"/>
                <a:gd name="T10" fmla="*/ 2147483646 w 17"/>
                <a:gd name="T11" fmla="*/ 2147483646 h 66"/>
                <a:gd name="T12" fmla="*/ 2147483646 w 17"/>
                <a:gd name="T13" fmla="*/ 2147483646 h 66"/>
                <a:gd name="T14" fmla="*/ 2147483646 w 17"/>
                <a:gd name="T15" fmla="*/ 2147483646 h 66"/>
                <a:gd name="T16" fmla="*/ 2147483646 w 17"/>
                <a:gd name="T17" fmla="*/ 2147483646 h 66"/>
                <a:gd name="T18" fmla="*/ 2147483646 w 17"/>
                <a:gd name="T19" fmla="*/ 2147483646 h 66"/>
                <a:gd name="T20" fmla="*/ 2147483646 w 17"/>
                <a:gd name="T21" fmla="*/ 2147483646 h 66"/>
                <a:gd name="T22" fmla="*/ 2147483646 w 17"/>
                <a:gd name="T23" fmla="*/ 2147483646 h 66"/>
                <a:gd name="T24" fmla="*/ 2147483646 w 17"/>
                <a:gd name="T25" fmla="*/ 2147483646 h 66"/>
                <a:gd name="T26" fmla="*/ 2147483646 w 17"/>
                <a:gd name="T27" fmla="*/ 2147483646 h 66"/>
                <a:gd name="T28" fmla="*/ 2147483646 w 17"/>
                <a:gd name="T29" fmla="*/ 2147483646 h 66"/>
                <a:gd name="T30" fmla="*/ 2147483646 w 17"/>
                <a:gd name="T31" fmla="*/ 2147483646 h 66"/>
                <a:gd name="T32" fmla="*/ 2147483646 w 17"/>
                <a:gd name="T33" fmla="*/ 2147483646 h 66"/>
                <a:gd name="T34" fmla="*/ 2147483646 w 17"/>
                <a:gd name="T35" fmla="*/ 2147483646 h 66"/>
                <a:gd name="T36" fmla="*/ 2147483646 w 17"/>
                <a:gd name="T37" fmla="*/ 2147483646 h 66"/>
                <a:gd name="T38" fmla="*/ 2147483646 w 17"/>
                <a:gd name="T39" fmla="*/ 2147483646 h 66"/>
                <a:gd name="T40" fmla="*/ 2147483646 w 17"/>
                <a:gd name="T41" fmla="*/ 2147483646 h 66"/>
                <a:gd name="T42" fmla="*/ 2147483646 w 17"/>
                <a:gd name="T43" fmla="*/ 2147483646 h 66"/>
                <a:gd name="T44" fmla="*/ 2147483646 w 17"/>
                <a:gd name="T45" fmla="*/ 2147483646 h 66"/>
                <a:gd name="T46" fmla="*/ 2147483646 w 17"/>
                <a:gd name="T47" fmla="*/ 2147483646 h 66"/>
                <a:gd name="T48" fmla="*/ 2147483646 w 17"/>
                <a:gd name="T49" fmla="*/ 2147483646 h 66"/>
                <a:gd name="T50" fmla="*/ 2147483646 w 17"/>
                <a:gd name="T51" fmla="*/ 2147483646 h 66"/>
                <a:gd name="T52" fmla="*/ 2147483646 w 17"/>
                <a:gd name="T53" fmla="*/ 2147483646 h 66"/>
                <a:gd name="T54" fmla="*/ 2147483646 w 17"/>
                <a:gd name="T55" fmla="*/ 2147483646 h 66"/>
                <a:gd name="T56" fmla="*/ 2147483646 w 17"/>
                <a:gd name="T57" fmla="*/ 2147483646 h 66"/>
                <a:gd name="T58" fmla="*/ 2147483646 w 17"/>
                <a:gd name="T59" fmla="*/ 2147483646 h 66"/>
                <a:gd name="T60" fmla="*/ 2147483646 w 17"/>
                <a:gd name="T61" fmla="*/ 2147483646 h 66"/>
                <a:gd name="T62" fmla="*/ 2147483646 w 17"/>
                <a:gd name="T63" fmla="*/ 2147483646 h 66"/>
                <a:gd name="T64" fmla="*/ 2147483646 w 17"/>
                <a:gd name="T65" fmla="*/ 2147483646 h 66"/>
                <a:gd name="T66" fmla="*/ 2147483646 w 17"/>
                <a:gd name="T67" fmla="*/ 2147483646 h 66"/>
                <a:gd name="T68" fmla="*/ 2147483646 w 17"/>
                <a:gd name="T69" fmla="*/ 2147483646 h 66"/>
                <a:gd name="T70" fmla="*/ 2147483646 w 17"/>
                <a:gd name="T71" fmla="*/ 2147483646 h 66"/>
                <a:gd name="T72" fmla="*/ 2147483646 w 17"/>
                <a:gd name="T73" fmla="*/ 2147483646 h 66"/>
                <a:gd name="T74" fmla="*/ 2147483646 w 17"/>
                <a:gd name="T75" fmla="*/ 2147483646 h 66"/>
                <a:gd name="T76" fmla="*/ 2147483646 w 17"/>
                <a:gd name="T77" fmla="*/ 2147483646 h 66"/>
                <a:gd name="T78" fmla="*/ 2147483646 w 17"/>
                <a:gd name="T79" fmla="*/ 2147483646 h 66"/>
                <a:gd name="T80" fmla="*/ 2147483646 w 17"/>
                <a:gd name="T81" fmla="*/ 2147483646 h 66"/>
                <a:gd name="T82" fmla="*/ 2147483646 w 17"/>
                <a:gd name="T83" fmla="*/ 2147483646 h 66"/>
                <a:gd name="T84" fmla="*/ 2147483646 w 17"/>
                <a:gd name="T85" fmla="*/ 2147483646 h 66"/>
                <a:gd name="T86" fmla="*/ 2147483646 w 17"/>
                <a:gd name="T87" fmla="*/ 2147483646 h 66"/>
                <a:gd name="T88" fmla="*/ 2147483646 w 17"/>
                <a:gd name="T89" fmla="*/ 2147483646 h 66"/>
                <a:gd name="T90" fmla="*/ 2147483646 w 17"/>
                <a:gd name="T91" fmla="*/ 2147483646 h 66"/>
                <a:gd name="T92" fmla="*/ 2147483646 w 17"/>
                <a:gd name="T93" fmla="*/ 2147483646 h 66"/>
                <a:gd name="T94" fmla="*/ 2147483646 w 17"/>
                <a:gd name="T95" fmla="*/ 2147483646 h 66"/>
                <a:gd name="T96" fmla="*/ 2147483646 w 17"/>
                <a:gd name="T97" fmla="*/ 2147483646 h 66"/>
                <a:gd name="T98" fmla="*/ 2147483646 w 17"/>
                <a:gd name="T99" fmla="*/ 2147483646 h 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66">
                  <a:moveTo>
                    <a:pt x="0" y="0"/>
                  </a:moveTo>
                  <a:lnTo>
                    <a:pt x="0" y="2"/>
                  </a:lnTo>
                  <a:lnTo>
                    <a:pt x="1" y="2"/>
                  </a:lnTo>
                  <a:lnTo>
                    <a:pt x="1" y="3"/>
                  </a:lnTo>
                  <a:lnTo>
                    <a:pt x="2" y="3"/>
                  </a:lnTo>
                  <a:lnTo>
                    <a:pt x="2" y="5"/>
                  </a:lnTo>
                  <a:lnTo>
                    <a:pt x="3" y="7"/>
                  </a:lnTo>
                  <a:lnTo>
                    <a:pt x="3" y="9"/>
                  </a:lnTo>
                  <a:lnTo>
                    <a:pt x="3" y="11"/>
                  </a:lnTo>
                  <a:lnTo>
                    <a:pt x="4" y="14"/>
                  </a:lnTo>
                  <a:lnTo>
                    <a:pt x="4" y="17"/>
                  </a:lnTo>
                  <a:lnTo>
                    <a:pt x="4" y="19"/>
                  </a:lnTo>
                  <a:lnTo>
                    <a:pt x="5" y="23"/>
                  </a:lnTo>
                  <a:lnTo>
                    <a:pt x="5" y="25"/>
                  </a:lnTo>
                  <a:lnTo>
                    <a:pt x="5" y="27"/>
                  </a:lnTo>
                  <a:lnTo>
                    <a:pt x="6" y="30"/>
                  </a:lnTo>
                  <a:lnTo>
                    <a:pt x="6" y="32"/>
                  </a:lnTo>
                  <a:lnTo>
                    <a:pt x="6" y="34"/>
                  </a:lnTo>
                  <a:lnTo>
                    <a:pt x="7" y="35"/>
                  </a:lnTo>
                  <a:lnTo>
                    <a:pt x="7" y="37"/>
                  </a:lnTo>
                  <a:lnTo>
                    <a:pt x="8" y="39"/>
                  </a:lnTo>
                  <a:lnTo>
                    <a:pt x="8" y="40"/>
                  </a:lnTo>
                  <a:lnTo>
                    <a:pt x="9" y="40"/>
                  </a:lnTo>
                  <a:lnTo>
                    <a:pt x="9" y="41"/>
                  </a:lnTo>
                  <a:lnTo>
                    <a:pt x="10" y="42"/>
                  </a:lnTo>
                  <a:lnTo>
                    <a:pt x="11" y="42"/>
                  </a:lnTo>
                  <a:lnTo>
                    <a:pt x="11" y="43"/>
                  </a:lnTo>
                  <a:lnTo>
                    <a:pt x="12" y="44"/>
                  </a:lnTo>
                  <a:lnTo>
                    <a:pt x="12" y="45"/>
                  </a:lnTo>
                  <a:lnTo>
                    <a:pt x="12" y="47"/>
                  </a:lnTo>
                  <a:lnTo>
                    <a:pt x="13" y="49"/>
                  </a:lnTo>
                  <a:lnTo>
                    <a:pt x="13" y="51"/>
                  </a:lnTo>
                  <a:lnTo>
                    <a:pt x="14" y="52"/>
                  </a:lnTo>
                  <a:lnTo>
                    <a:pt x="14" y="56"/>
                  </a:lnTo>
                  <a:lnTo>
                    <a:pt x="15" y="57"/>
                  </a:lnTo>
                  <a:lnTo>
                    <a:pt x="15" y="58"/>
                  </a:lnTo>
                  <a:lnTo>
                    <a:pt x="15" y="60"/>
                  </a:lnTo>
                  <a:lnTo>
                    <a:pt x="16" y="62"/>
                  </a:lnTo>
                  <a:lnTo>
                    <a:pt x="16" y="63"/>
                  </a:lnTo>
                  <a:lnTo>
                    <a:pt x="16" y="64"/>
                  </a:lnTo>
                  <a:lnTo>
                    <a:pt x="17" y="64"/>
                  </a:lnTo>
                  <a:lnTo>
                    <a:pt x="17" y="6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10" name="Freeform 176">
              <a:extLst>
                <a:ext uri="{FF2B5EF4-FFF2-40B4-BE49-F238E27FC236}">
                  <a16:creationId xmlns:a16="http://schemas.microsoft.com/office/drawing/2014/main" id="{5A6E3468-B851-48EF-8C87-F15A3A7DE744}"/>
                </a:ext>
              </a:extLst>
            </p:cNvPr>
            <p:cNvSpPr>
              <a:spLocks/>
            </p:cNvSpPr>
            <p:nvPr/>
          </p:nvSpPr>
          <p:spPr bwMode="auto">
            <a:xfrm>
              <a:off x="3873792" y="3315130"/>
              <a:ext cx="28569" cy="68314"/>
            </a:xfrm>
            <a:custGeom>
              <a:avLst/>
              <a:gdLst>
                <a:gd name="T0" fmla="*/ 0 w 18"/>
                <a:gd name="T1" fmla="*/ 2147483646 h 87"/>
                <a:gd name="T2" fmla="*/ 2147483646 w 18"/>
                <a:gd name="T3" fmla="*/ 2147483646 h 87"/>
                <a:gd name="T4" fmla="*/ 2147483646 w 18"/>
                <a:gd name="T5" fmla="*/ 2147483646 h 87"/>
                <a:gd name="T6" fmla="*/ 2147483646 w 18"/>
                <a:gd name="T7" fmla="*/ 2147483646 h 87"/>
                <a:gd name="T8" fmla="*/ 2147483646 w 18"/>
                <a:gd name="T9" fmla="*/ 2147483646 h 87"/>
                <a:gd name="T10" fmla="*/ 2147483646 w 18"/>
                <a:gd name="T11" fmla="*/ 2147483646 h 87"/>
                <a:gd name="T12" fmla="*/ 2147483646 w 18"/>
                <a:gd name="T13" fmla="*/ 2147483646 h 87"/>
                <a:gd name="T14" fmla="*/ 2147483646 w 18"/>
                <a:gd name="T15" fmla="*/ 2147483646 h 87"/>
                <a:gd name="T16" fmla="*/ 2147483646 w 18"/>
                <a:gd name="T17" fmla="*/ 2147483646 h 87"/>
                <a:gd name="T18" fmla="*/ 2147483646 w 18"/>
                <a:gd name="T19" fmla="*/ 2147483646 h 87"/>
                <a:gd name="T20" fmla="*/ 2147483646 w 18"/>
                <a:gd name="T21" fmla="*/ 2147483646 h 87"/>
                <a:gd name="T22" fmla="*/ 2147483646 w 18"/>
                <a:gd name="T23" fmla="*/ 2147483646 h 87"/>
                <a:gd name="T24" fmla="*/ 2147483646 w 18"/>
                <a:gd name="T25" fmla="*/ 2147483646 h 87"/>
                <a:gd name="T26" fmla="*/ 2147483646 w 18"/>
                <a:gd name="T27" fmla="*/ 2147483646 h 87"/>
                <a:gd name="T28" fmla="*/ 2147483646 w 18"/>
                <a:gd name="T29" fmla="*/ 2147483646 h 87"/>
                <a:gd name="T30" fmla="*/ 2147483646 w 18"/>
                <a:gd name="T31" fmla="*/ 2147483646 h 87"/>
                <a:gd name="T32" fmla="*/ 2147483646 w 18"/>
                <a:gd name="T33" fmla="*/ 2147483646 h 87"/>
                <a:gd name="T34" fmla="*/ 2147483646 w 18"/>
                <a:gd name="T35" fmla="*/ 2147483646 h 87"/>
                <a:gd name="T36" fmla="*/ 2147483646 w 18"/>
                <a:gd name="T37" fmla="*/ 2147483646 h 87"/>
                <a:gd name="T38" fmla="*/ 2147483646 w 18"/>
                <a:gd name="T39" fmla="*/ 2147483646 h 87"/>
                <a:gd name="T40" fmla="*/ 2147483646 w 18"/>
                <a:gd name="T41" fmla="*/ 2147483646 h 87"/>
                <a:gd name="T42" fmla="*/ 2147483646 w 18"/>
                <a:gd name="T43" fmla="*/ 2147483646 h 87"/>
                <a:gd name="T44" fmla="*/ 2147483646 w 18"/>
                <a:gd name="T45" fmla="*/ 2147483646 h 87"/>
                <a:gd name="T46" fmla="*/ 2147483646 w 18"/>
                <a:gd name="T47" fmla="*/ 2147483646 h 87"/>
                <a:gd name="T48" fmla="*/ 2147483646 w 18"/>
                <a:gd name="T49" fmla="*/ 2147483646 h 87"/>
                <a:gd name="T50" fmla="*/ 2147483646 w 18"/>
                <a:gd name="T51" fmla="*/ 2147483646 h 87"/>
                <a:gd name="T52" fmla="*/ 2147483646 w 18"/>
                <a:gd name="T53" fmla="*/ 2147483646 h 87"/>
                <a:gd name="T54" fmla="*/ 2147483646 w 18"/>
                <a:gd name="T55" fmla="*/ 2147483646 h 87"/>
                <a:gd name="T56" fmla="*/ 2147483646 w 18"/>
                <a:gd name="T57" fmla="*/ 2147483646 h 87"/>
                <a:gd name="T58" fmla="*/ 2147483646 w 18"/>
                <a:gd name="T59" fmla="*/ 2147483646 h 87"/>
                <a:gd name="T60" fmla="*/ 2147483646 w 18"/>
                <a:gd name="T61" fmla="*/ 2147483646 h 87"/>
                <a:gd name="T62" fmla="*/ 2147483646 w 18"/>
                <a:gd name="T63" fmla="*/ 2147483646 h 87"/>
                <a:gd name="T64" fmla="*/ 2147483646 w 18"/>
                <a:gd name="T65" fmla="*/ 2147483646 h 87"/>
                <a:gd name="T66" fmla="*/ 2147483646 w 18"/>
                <a:gd name="T67" fmla="*/ 2147483646 h 87"/>
                <a:gd name="T68" fmla="*/ 2147483646 w 18"/>
                <a:gd name="T69" fmla="*/ 2147483646 h 87"/>
                <a:gd name="T70" fmla="*/ 2147483646 w 18"/>
                <a:gd name="T71" fmla="*/ 2147483646 h 87"/>
                <a:gd name="T72" fmla="*/ 2147483646 w 18"/>
                <a:gd name="T73" fmla="*/ 2147483646 h 87"/>
                <a:gd name="T74" fmla="*/ 2147483646 w 18"/>
                <a:gd name="T75" fmla="*/ 2147483646 h 87"/>
                <a:gd name="T76" fmla="*/ 2147483646 w 18"/>
                <a:gd name="T77" fmla="*/ 2147483646 h 87"/>
                <a:gd name="T78" fmla="*/ 2147483646 w 18"/>
                <a:gd name="T79" fmla="*/ 2147483646 h 87"/>
                <a:gd name="T80" fmla="*/ 2147483646 w 18"/>
                <a:gd name="T81" fmla="*/ 2147483646 h 87"/>
                <a:gd name="T82" fmla="*/ 2147483646 w 18"/>
                <a:gd name="T83" fmla="*/ 2147483646 h 87"/>
                <a:gd name="T84" fmla="*/ 2147483646 w 18"/>
                <a:gd name="T85" fmla="*/ 2147483646 h 87"/>
                <a:gd name="T86" fmla="*/ 2147483646 w 18"/>
                <a:gd name="T87" fmla="*/ 2147483646 h 87"/>
                <a:gd name="T88" fmla="*/ 2147483646 w 18"/>
                <a:gd name="T89" fmla="*/ 2147483646 h 87"/>
                <a:gd name="T90" fmla="*/ 2147483646 w 18"/>
                <a:gd name="T91" fmla="*/ 2147483646 h 87"/>
                <a:gd name="T92" fmla="*/ 2147483646 w 18"/>
                <a:gd name="T93" fmla="*/ 2147483646 h 87"/>
                <a:gd name="T94" fmla="*/ 2147483646 w 18"/>
                <a:gd name="T95" fmla="*/ 2147483646 h 87"/>
                <a:gd name="T96" fmla="*/ 2147483646 w 18"/>
                <a:gd name="T97" fmla="*/ 2147483646 h 87"/>
                <a:gd name="T98" fmla="*/ 2147483646 w 18"/>
                <a:gd name="T99" fmla="*/ 0 h 8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87">
                  <a:moveTo>
                    <a:pt x="0" y="61"/>
                  </a:moveTo>
                  <a:lnTo>
                    <a:pt x="1" y="63"/>
                  </a:lnTo>
                  <a:lnTo>
                    <a:pt x="2" y="64"/>
                  </a:lnTo>
                  <a:lnTo>
                    <a:pt x="2" y="63"/>
                  </a:lnTo>
                  <a:lnTo>
                    <a:pt x="3" y="63"/>
                  </a:lnTo>
                  <a:lnTo>
                    <a:pt x="3" y="64"/>
                  </a:lnTo>
                  <a:lnTo>
                    <a:pt x="3" y="63"/>
                  </a:lnTo>
                  <a:lnTo>
                    <a:pt x="4" y="62"/>
                  </a:lnTo>
                  <a:lnTo>
                    <a:pt x="4" y="63"/>
                  </a:lnTo>
                  <a:lnTo>
                    <a:pt x="5" y="62"/>
                  </a:lnTo>
                  <a:lnTo>
                    <a:pt x="5" y="63"/>
                  </a:lnTo>
                  <a:lnTo>
                    <a:pt x="6" y="63"/>
                  </a:lnTo>
                  <a:lnTo>
                    <a:pt x="7" y="66"/>
                  </a:lnTo>
                  <a:lnTo>
                    <a:pt x="7" y="69"/>
                  </a:lnTo>
                  <a:lnTo>
                    <a:pt x="8" y="72"/>
                  </a:lnTo>
                  <a:lnTo>
                    <a:pt x="8" y="75"/>
                  </a:lnTo>
                  <a:lnTo>
                    <a:pt x="9" y="78"/>
                  </a:lnTo>
                  <a:lnTo>
                    <a:pt x="9" y="80"/>
                  </a:lnTo>
                  <a:lnTo>
                    <a:pt x="9" y="83"/>
                  </a:lnTo>
                  <a:lnTo>
                    <a:pt x="10" y="83"/>
                  </a:lnTo>
                  <a:lnTo>
                    <a:pt x="10" y="84"/>
                  </a:lnTo>
                  <a:lnTo>
                    <a:pt x="11" y="84"/>
                  </a:lnTo>
                  <a:lnTo>
                    <a:pt x="11" y="86"/>
                  </a:lnTo>
                  <a:lnTo>
                    <a:pt x="12" y="86"/>
                  </a:lnTo>
                  <a:lnTo>
                    <a:pt x="13" y="87"/>
                  </a:lnTo>
                  <a:lnTo>
                    <a:pt x="13" y="85"/>
                  </a:lnTo>
                  <a:lnTo>
                    <a:pt x="14" y="84"/>
                  </a:lnTo>
                  <a:lnTo>
                    <a:pt x="14" y="81"/>
                  </a:lnTo>
                  <a:lnTo>
                    <a:pt x="15" y="78"/>
                  </a:lnTo>
                  <a:lnTo>
                    <a:pt x="15" y="75"/>
                  </a:lnTo>
                  <a:lnTo>
                    <a:pt x="16" y="71"/>
                  </a:lnTo>
                  <a:lnTo>
                    <a:pt x="16" y="63"/>
                  </a:lnTo>
                  <a:lnTo>
                    <a:pt x="16" y="55"/>
                  </a:lnTo>
                  <a:lnTo>
                    <a:pt x="17" y="45"/>
                  </a:lnTo>
                  <a:lnTo>
                    <a:pt x="17" y="35"/>
                  </a:lnTo>
                  <a:lnTo>
                    <a:pt x="17" y="24"/>
                  </a:lnTo>
                  <a:lnTo>
                    <a:pt x="18" y="12"/>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11" name="Freeform 177">
              <a:extLst>
                <a:ext uri="{FF2B5EF4-FFF2-40B4-BE49-F238E27FC236}">
                  <a16:creationId xmlns:a16="http://schemas.microsoft.com/office/drawing/2014/main" id="{BAC23246-AFEA-414D-92A8-A21106A15A37}"/>
                </a:ext>
              </a:extLst>
            </p:cNvPr>
            <p:cNvSpPr>
              <a:spLocks/>
            </p:cNvSpPr>
            <p:nvPr/>
          </p:nvSpPr>
          <p:spPr bwMode="auto">
            <a:xfrm>
              <a:off x="3902361" y="3242890"/>
              <a:ext cx="28569" cy="101294"/>
            </a:xfrm>
            <a:custGeom>
              <a:avLst/>
              <a:gdLst>
                <a:gd name="T0" fmla="*/ 0 w 18"/>
                <a:gd name="T1" fmla="*/ 2147483646 h 129"/>
                <a:gd name="T2" fmla="*/ 0 w 18"/>
                <a:gd name="T3" fmla="*/ 2147483646 h 129"/>
                <a:gd name="T4" fmla="*/ 2147483646 w 18"/>
                <a:gd name="T5" fmla="*/ 2147483646 h 129"/>
                <a:gd name="T6" fmla="*/ 2147483646 w 18"/>
                <a:gd name="T7" fmla="*/ 2147483646 h 129"/>
                <a:gd name="T8" fmla="*/ 2147483646 w 18"/>
                <a:gd name="T9" fmla="*/ 2147483646 h 129"/>
                <a:gd name="T10" fmla="*/ 2147483646 w 18"/>
                <a:gd name="T11" fmla="*/ 2147483646 h 129"/>
                <a:gd name="T12" fmla="*/ 2147483646 w 18"/>
                <a:gd name="T13" fmla="*/ 2147483646 h 129"/>
                <a:gd name="T14" fmla="*/ 2147483646 w 18"/>
                <a:gd name="T15" fmla="*/ 2147483646 h 129"/>
                <a:gd name="T16" fmla="*/ 2147483646 w 18"/>
                <a:gd name="T17" fmla="*/ 2147483646 h 129"/>
                <a:gd name="T18" fmla="*/ 2147483646 w 18"/>
                <a:gd name="T19" fmla="*/ 2147483646 h 129"/>
                <a:gd name="T20" fmla="*/ 2147483646 w 18"/>
                <a:gd name="T21" fmla="*/ 2147483646 h 129"/>
                <a:gd name="T22" fmla="*/ 2147483646 w 18"/>
                <a:gd name="T23" fmla="*/ 0 h 129"/>
                <a:gd name="T24" fmla="*/ 2147483646 w 18"/>
                <a:gd name="T25" fmla="*/ 0 h 129"/>
                <a:gd name="T26" fmla="*/ 2147483646 w 18"/>
                <a:gd name="T27" fmla="*/ 0 h 129"/>
                <a:gd name="T28" fmla="*/ 2147483646 w 18"/>
                <a:gd name="T29" fmla="*/ 2147483646 h 129"/>
                <a:gd name="T30" fmla="*/ 2147483646 w 18"/>
                <a:gd name="T31" fmla="*/ 2147483646 h 129"/>
                <a:gd name="T32" fmla="*/ 2147483646 w 18"/>
                <a:gd name="T33" fmla="*/ 2147483646 h 129"/>
                <a:gd name="T34" fmla="*/ 2147483646 w 18"/>
                <a:gd name="T35" fmla="*/ 2147483646 h 129"/>
                <a:gd name="T36" fmla="*/ 2147483646 w 18"/>
                <a:gd name="T37" fmla="*/ 2147483646 h 129"/>
                <a:gd name="T38" fmla="*/ 2147483646 w 18"/>
                <a:gd name="T39" fmla="*/ 2147483646 h 129"/>
                <a:gd name="T40" fmla="*/ 2147483646 w 18"/>
                <a:gd name="T41" fmla="*/ 2147483646 h 129"/>
                <a:gd name="T42" fmla="*/ 2147483646 w 18"/>
                <a:gd name="T43" fmla="*/ 2147483646 h 129"/>
                <a:gd name="T44" fmla="*/ 2147483646 w 18"/>
                <a:gd name="T45" fmla="*/ 2147483646 h 129"/>
                <a:gd name="T46" fmla="*/ 2147483646 w 18"/>
                <a:gd name="T47" fmla="*/ 2147483646 h 129"/>
                <a:gd name="T48" fmla="*/ 2147483646 w 18"/>
                <a:gd name="T49" fmla="*/ 2147483646 h 129"/>
                <a:gd name="T50" fmla="*/ 2147483646 w 18"/>
                <a:gd name="T51" fmla="*/ 2147483646 h 129"/>
                <a:gd name="T52" fmla="*/ 2147483646 w 18"/>
                <a:gd name="T53" fmla="*/ 2147483646 h 129"/>
                <a:gd name="T54" fmla="*/ 2147483646 w 18"/>
                <a:gd name="T55" fmla="*/ 2147483646 h 129"/>
                <a:gd name="T56" fmla="*/ 2147483646 w 18"/>
                <a:gd name="T57" fmla="*/ 2147483646 h 129"/>
                <a:gd name="T58" fmla="*/ 2147483646 w 18"/>
                <a:gd name="T59" fmla="*/ 2147483646 h 129"/>
                <a:gd name="T60" fmla="*/ 2147483646 w 18"/>
                <a:gd name="T61" fmla="*/ 2147483646 h 129"/>
                <a:gd name="T62" fmla="*/ 2147483646 w 18"/>
                <a:gd name="T63" fmla="*/ 2147483646 h 129"/>
                <a:gd name="T64" fmla="*/ 2147483646 w 18"/>
                <a:gd name="T65" fmla="*/ 2147483646 h 129"/>
                <a:gd name="T66" fmla="*/ 2147483646 w 18"/>
                <a:gd name="T67" fmla="*/ 2147483646 h 129"/>
                <a:gd name="T68" fmla="*/ 2147483646 w 18"/>
                <a:gd name="T69" fmla="*/ 2147483646 h 129"/>
                <a:gd name="T70" fmla="*/ 2147483646 w 18"/>
                <a:gd name="T71" fmla="*/ 2147483646 h 129"/>
                <a:gd name="T72" fmla="*/ 2147483646 w 18"/>
                <a:gd name="T73" fmla="*/ 2147483646 h 129"/>
                <a:gd name="T74" fmla="*/ 2147483646 w 18"/>
                <a:gd name="T75" fmla="*/ 2147483646 h 129"/>
                <a:gd name="T76" fmla="*/ 2147483646 w 18"/>
                <a:gd name="T77" fmla="*/ 2147483646 h 129"/>
                <a:gd name="T78" fmla="*/ 2147483646 w 18"/>
                <a:gd name="T79" fmla="*/ 2147483646 h 129"/>
                <a:gd name="T80" fmla="*/ 2147483646 w 18"/>
                <a:gd name="T81" fmla="*/ 2147483646 h 129"/>
                <a:gd name="T82" fmla="*/ 2147483646 w 18"/>
                <a:gd name="T83" fmla="*/ 2147483646 h 129"/>
                <a:gd name="T84" fmla="*/ 2147483646 w 18"/>
                <a:gd name="T85" fmla="*/ 2147483646 h 129"/>
                <a:gd name="T86" fmla="*/ 2147483646 w 18"/>
                <a:gd name="T87" fmla="*/ 2147483646 h 129"/>
                <a:gd name="T88" fmla="*/ 2147483646 w 18"/>
                <a:gd name="T89" fmla="*/ 2147483646 h 129"/>
                <a:gd name="T90" fmla="*/ 2147483646 w 18"/>
                <a:gd name="T91" fmla="*/ 2147483646 h 129"/>
                <a:gd name="T92" fmla="*/ 2147483646 w 18"/>
                <a:gd name="T93" fmla="*/ 2147483646 h 129"/>
                <a:gd name="T94" fmla="*/ 2147483646 w 18"/>
                <a:gd name="T95" fmla="*/ 2147483646 h 129"/>
                <a:gd name="T96" fmla="*/ 2147483646 w 18"/>
                <a:gd name="T97" fmla="*/ 2147483646 h 129"/>
                <a:gd name="T98" fmla="*/ 2147483646 w 18"/>
                <a:gd name="T99" fmla="*/ 2147483646 h 1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29">
                  <a:moveTo>
                    <a:pt x="0" y="92"/>
                  </a:moveTo>
                  <a:lnTo>
                    <a:pt x="0" y="79"/>
                  </a:lnTo>
                  <a:lnTo>
                    <a:pt x="1" y="69"/>
                  </a:lnTo>
                  <a:lnTo>
                    <a:pt x="1" y="58"/>
                  </a:lnTo>
                  <a:lnTo>
                    <a:pt x="2" y="46"/>
                  </a:lnTo>
                  <a:lnTo>
                    <a:pt x="2" y="35"/>
                  </a:lnTo>
                  <a:lnTo>
                    <a:pt x="2" y="26"/>
                  </a:lnTo>
                  <a:lnTo>
                    <a:pt x="3" y="18"/>
                  </a:lnTo>
                  <a:lnTo>
                    <a:pt x="3" y="12"/>
                  </a:lnTo>
                  <a:lnTo>
                    <a:pt x="3" y="7"/>
                  </a:lnTo>
                  <a:lnTo>
                    <a:pt x="4" y="5"/>
                  </a:lnTo>
                  <a:lnTo>
                    <a:pt x="4" y="0"/>
                  </a:lnTo>
                  <a:lnTo>
                    <a:pt x="5" y="0"/>
                  </a:lnTo>
                  <a:lnTo>
                    <a:pt x="5" y="2"/>
                  </a:lnTo>
                  <a:lnTo>
                    <a:pt x="5" y="4"/>
                  </a:lnTo>
                  <a:lnTo>
                    <a:pt x="6" y="6"/>
                  </a:lnTo>
                  <a:lnTo>
                    <a:pt x="6" y="10"/>
                  </a:lnTo>
                  <a:lnTo>
                    <a:pt x="7" y="14"/>
                  </a:lnTo>
                  <a:lnTo>
                    <a:pt x="7" y="19"/>
                  </a:lnTo>
                  <a:lnTo>
                    <a:pt x="7" y="24"/>
                  </a:lnTo>
                  <a:lnTo>
                    <a:pt x="7" y="29"/>
                  </a:lnTo>
                  <a:lnTo>
                    <a:pt x="8" y="36"/>
                  </a:lnTo>
                  <a:lnTo>
                    <a:pt x="8" y="43"/>
                  </a:lnTo>
                  <a:lnTo>
                    <a:pt x="9" y="48"/>
                  </a:lnTo>
                  <a:lnTo>
                    <a:pt x="9" y="54"/>
                  </a:lnTo>
                  <a:lnTo>
                    <a:pt x="9" y="60"/>
                  </a:lnTo>
                  <a:lnTo>
                    <a:pt x="10" y="66"/>
                  </a:lnTo>
                  <a:lnTo>
                    <a:pt x="10" y="70"/>
                  </a:lnTo>
                  <a:lnTo>
                    <a:pt x="10" y="77"/>
                  </a:lnTo>
                  <a:lnTo>
                    <a:pt x="11" y="80"/>
                  </a:lnTo>
                  <a:lnTo>
                    <a:pt x="11" y="85"/>
                  </a:lnTo>
                  <a:lnTo>
                    <a:pt x="11" y="90"/>
                  </a:lnTo>
                  <a:lnTo>
                    <a:pt x="12" y="94"/>
                  </a:lnTo>
                  <a:lnTo>
                    <a:pt x="12" y="96"/>
                  </a:lnTo>
                  <a:lnTo>
                    <a:pt x="13" y="101"/>
                  </a:lnTo>
                  <a:lnTo>
                    <a:pt x="13" y="103"/>
                  </a:lnTo>
                  <a:lnTo>
                    <a:pt x="13" y="106"/>
                  </a:lnTo>
                  <a:lnTo>
                    <a:pt x="14" y="110"/>
                  </a:lnTo>
                  <a:lnTo>
                    <a:pt x="14" y="111"/>
                  </a:lnTo>
                  <a:lnTo>
                    <a:pt x="14" y="115"/>
                  </a:lnTo>
                  <a:lnTo>
                    <a:pt x="15" y="115"/>
                  </a:lnTo>
                  <a:lnTo>
                    <a:pt x="15" y="118"/>
                  </a:lnTo>
                  <a:lnTo>
                    <a:pt x="15" y="120"/>
                  </a:lnTo>
                  <a:lnTo>
                    <a:pt x="16" y="122"/>
                  </a:lnTo>
                  <a:lnTo>
                    <a:pt x="16" y="124"/>
                  </a:lnTo>
                  <a:lnTo>
                    <a:pt x="16" y="125"/>
                  </a:lnTo>
                  <a:lnTo>
                    <a:pt x="17" y="126"/>
                  </a:lnTo>
                  <a:lnTo>
                    <a:pt x="17" y="128"/>
                  </a:lnTo>
                  <a:lnTo>
                    <a:pt x="18" y="12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12" name="Freeform 178">
              <a:extLst>
                <a:ext uri="{FF2B5EF4-FFF2-40B4-BE49-F238E27FC236}">
                  <a16:creationId xmlns:a16="http://schemas.microsoft.com/office/drawing/2014/main" id="{9DFCAC93-3DEA-48CC-88F6-C77937C0A9BC}"/>
                </a:ext>
              </a:extLst>
            </p:cNvPr>
            <p:cNvSpPr>
              <a:spLocks/>
            </p:cNvSpPr>
            <p:nvPr/>
          </p:nvSpPr>
          <p:spPr bwMode="auto">
            <a:xfrm>
              <a:off x="3930931" y="3329265"/>
              <a:ext cx="26983" cy="25912"/>
            </a:xfrm>
            <a:custGeom>
              <a:avLst/>
              <a:gdLst>
                <a:gd name="T0" fmla="*/ 0 w 17"/>
                <a:gd name="T1" fmla="*/ 2147483646 h 33"/>
                <a:gd name="T2" fmla="*/ 0 w 17"/>
                <a:gd name="T3" fmla="*/ 2147483646 h 33"/>
                <a:gd name="T4" fmla="*/ 0 w 17"/>
                <a:gd name="T5" fmla="*/ 2147483646 h 33"/>
                <a:gd name="T6" fmla="*/ 2147483646 w 17"/>
                <a:gd name="T7" fmla="*/ 2147483646 h 33"/>
                <a:gd name="T8" fmla="*/ 2147483646 w 17"/>
                <a:gd name="T9" fmla="*/ 2147483646 h 33"/>
                <a:gd name="T10" fmla="*/ 2147483646 w 17"/>
                <a:gd name="T11" fmla="*/ 2147483646 h 33"/>
                <a:gd name="T12" fmla="*/ 2147483646 w 17"/>
                <a:gd name="T13" fmla="*/ 2147483646 h 33"/>
                <a:gd name="T14" fmla="*/ 2147483646 w 17"/>
                <a:gd name="T15" fmla="*/ 2147483646 h 33"/>
                <a:gd name="T16" fmla="*/ 2147483646 w 17"/>
                <a:gd name="T17" fmla="*/ 2147483646 h 33"/>
                <a:gd name="T18" fmla="*/ 2147483646 w 17"/>
                <a:gd name="T19" fmla="*/ 2147483646 h 33"/>
                <a:gd name="T20" fmla="*/ 2147483646 w 17"/>
                <a:gd name="T21" fmla="*/ 2147483646 h 33"/>
                <a:gd name="T22" fmla="*/ 2147483646 w 17"/>
                <a:gd name="T23" fmla="*/ 2147483646 h 33"/>
                <a:gd name="T24" fmla="*/ 2147483646 w 17"/>
                <a:gd name="T25" fmla="*/ 2147483646 h 33"/>
                <a:gd name="T26" fmla="*/ 2147483646 w 17"/>
                <a:gd name="T27" fmla="*/ 2147483646 h 33"/>
                <a:gd name="T28" fmla="*/ 2147483646 w 17"/>
                <a:gd name="T29" fmla="*/ 2147483646 h 33"/>
                <a:gd name="T30" fmla="*/ 2147483646 w 17"/>
                <a:gd name="T31" fmla="*/ 2147483646 h 33"/>
                <a:gd name="T32" fmla="*/ 2147483646 w 17"/>
                <a:gd name="T33" fmla="*/ 2147483646 h 33"/>
                <a:gd name="T34" fmla="*/ 2147483646 w 17"/>
                <a:gd name="T35" fmla="*/ 2147483646 h 33"/>
                <a:gd name="T36" fmla="*/ 2147483646 w 17"/>
                <a:gd name="T37" fmla="*/ 2147483646 h 33"/>
                <a:gd name="T38" fmla="*/ 2147483646 w 17"/>
                <a:gd name="T39" fmla="*/ 2147483646 h 33"/>
                <a:gd name="T40" fmla="*/ 2147483646 w 17"/>
                <a:gd name="T41" fmla="*/ 2147483646 h 33"/>
                <a:gd name="T42" fmla="*/ 2147483646 w 17"/>
                <a:gd name="T43" fmla="*/ 2147483646 h 33"/>
                <a:gd name="T44" fmla="*/ 2147483646 w 17"/>
                <a:gd name="T45" fmla="*/ 2147483646 h 33"/>
                <a:gd name="T46" fmla="*/ 2147483646 w 17"/>
                <a:gd name="T47" fmla="*/ 2147483646 h 33"/>
                <a:gd name="T48" fmla="*/ 2147483646 w 17"/>
                <a:gd name="T49" fmla="*/ 2147483646 h 33"/>
                <a:gd name="T50" fmla="*/ 2147483646 w 17"/>
                <a:gd name="T51" fmla="*/ 2147483646 h 33"/>
                <a:gd name="T52" fmla="*/ 2147483646 w 17"/>
                <a:gd name="T53" fmla="*/ 2147483646 h 33"/>
                <a:gd name="T54" fmla="*/ 2147483646 w 17"/>
                <a:gd name="T55" fmla="*/ 2147483646 h 33"/>
                <a:gd name="T56" fmla="*/ 2147483646 w 17"/>
                <a:gd name="T57" fmla="*/ 2147483646 h 33"/>
                <a:gd name="T58" fmla="*/ 2147483646 w 17"/>
                <a:gd name="T59" fmla="*/ 2147483646 h 33"/>
                <a:gd name="T60" fmla="*/ 2147483646 w 17"/>
                <a:gd name="T61" fmla="*/ 2147483646 h 33"/>
                <a:gd name="T62" fmla="*/ 2147483646 w 17"/>
                <a:gd name="T63" fmla="*/ 2147483646 h 33"/>
                <a:gd name="T64" fmla="*/ 2147483646 w 17"/>
                <a:gd name="T65" fmla="*/ 2147483646 h 33"/>
                <a:gd name="T66" fmla="*/ 2147483646 w 17"/>
                <a:gd name="T67" fmla="*/ 2147483646 h 33"/>
                <a:gd name="T68" fmla="*/ 2147483646 w 17"/>
                <a:gd name="T69" fmla="*/ 2147483646 h 33"/>
                <a:gd name="T70" fmla="*/ 2147483646 w 17"/>
                <a:gd name="T71" fmla="*/ 2147483646 h 33"/>
                <a:gd name="T72" fmla="*/ 2147483646 w 17"/>
                <a:gd name="T73" fmla="*/ 0 h 33"/>
                <a:gd name="T74" fmla="*/ 2147483646 w 17"/>
                <a:gd name="T75" fmla="*/ 2147483646 h 33"/>
                <a:gd name="T76" fmla="*/ 2147483646 w 17"/>
                <a:gd name="T77" fmla="*/ 0 h 33"/>
                <a:gd name="T78" fmla="*/ 2147483646 w 17"/>
                <a:gd name="T79" fmla="*/ 2147483646 h 33"/>
                <a:gd name="T80" fmla="*/ 2147483646 w 17"/>
                <a:gd name="T81" fmla="*/ 2147483646 h 33"/>
                <a:gd name="T82" fmla="*/ 2147483646 w 17"/>
                <a:gd name="T83" fmla="*/ 2147483646 h 33"/>
                <a:gd name="T84" fmla="*/ 2147483646 w 17"/>
                <a:gd name="T85" fmla="*/ 2147483646 h 33"/>
                <a:gd name="T86" fmla="*/ 2147483646 w 17"/>
                <a:gd name="T87" fmla="*/ 2147483646 h 33"/>
                <a:gd name="T88" fmla="*/ 2147483646 w 17"/>
                <a:gd name="T89" fmla="*/ 2147483646 h 33"/>
                <a:gd name="T90" fmla="*/ 2147483646 w 17"/>
                <a:gd name="T91" fmla="*/ 2147483646 h 33"/>
                <a:gd name="T92" fmla="*/ 2147483646 w 17"/>
                <a:gd name="T93" fmla="*/ 2147483646 h 33"/>
                <a:gd name="T94" fmla="*/ 2147483646 w 17"/>
                <a:gd name="T95" fmla="*/ 2147483646 h 33"/>
                <a:gd name="T96" fmla="*/ 2147483646 w 17"/>
                <a:gd name="T97" fmla="*/ 2147483646 h 33"/>
                <a:gd name="T98" fmla="*/ 2147483646 w 17"/>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3">
                  <a:moveTo>
                    <a:pt x="0" y="19"/>
                  </a:moveTo>
                  <a:lnTo>
                    <a:pt x="0" y="20"/>
                  </a:lnTo>
                  <a:lnTo>
                    <a:pt x="0" y="23"/>
                  </a:lnTo>
                  <a:lnTo>
                    <a:pt x="1" y="24"/>
                  </a:lnTo>
                  <a:lnTo>
                    <a:pt x="1" y="26"/>
                  </a:lnTo>
                  <a:lnTo>
                    <a:pt x="1" y="28"/>
                  </a:lnTo>
                  <a:lnTo>
                    <a:pt x="2" y="29"/>
                  </a:lnTo>
                  <a:lnTo>
                    <a:pt x="2" y="30"/>
                  </a:lnTo>
                  <a:lnTo>
                    <a:pt x="2" y="32"/>
                  </a:lnTo>
                  <a:lnTo>
                    <a:pt x="3" y="33"/>
                  </a:lnTo>
                  <a:lnTo>
                    <a:pt x="4" y="33"/>
                  </a:lnTo>
                  <a:lnTo>
                    <a:pt x="5" y="31"/>
                  </a:lnTo>
                  <a:lnTo>
                    <a:pt x="5" y="28"/>
                  </a:lnTo>
                  <a:lnTo>
                    <a:pt x="6" y="28"/>
                  </a:lnTo>
                  <a:lnTo>
                    <a:pt x="6" y="26"/>
                  </a:lnTo>
                  <a:lnTo>
                    <a:pt x="6" y="25"/>
                  </a:lnTo>
                  <a:lnTo>
                    <a:pt x="7" y="21"/>
                  </a:lnTo>
                  <a:lnTo>
                    <a:pt x="7" y="20"/>
                  </a:lnTo>
                  <a:lnTo>
                    <a:pt x="7" y="19"/>
                  </a:lnTo>
                  <a:lnTo>
                    <a:pt x="8" y="16"/>
                  </a:lnTo>
                  <a:lnTo>
                    <a:pt x="8" y="15"/>
                  </a:lnTo>
                  <a:lnTo>
                    <a:pt x="9" y="13"/>
                  </a:lnTo>
                  <a:lnTo>
                    <a:pt x="9" y="11"/>
                  </a:lnTo>
                  <a:lnTo>
                    <a:pt x="9" y="9"/>
                  </a:lnTo>
                  <a:lnTo>
                    <a:pt x="10" y="7"/>
                  </a:lnTo>
                  <a:lnTo>
                    <a:pt x="10" y="5"/>
                  </a:lnTo>
                  <a:lnTo>
                    <a:pt x="11" y="4"/>
                  </a:lnTo>
                  <a:lnTo>
                    <a:pt x="11" y="2"/>
                  </a:lnTo>
                  <a:lnTo>
                    <a:pt x="11" y="1"/>
                  </a:lnTo>
                  <a:lnTo>
                    <a:pt x="12" y="1"/>
                  </a:lnTo>
                  <a:lnTo>
                    <a:pt x="12" y="0"/>
                  </a:lnTo>
                  <a:lnTo>
                    <a:pt x="13" y="1"/>
                  </a:lnTo>
                  <a:lnTo>
                    <a:pt x="13" y="0"/>
                  </a:lnTo>
                  <a:lnTo>
                    <a:pt x="14" y="1"/>
                  </a:lnTo>
                  <a:lnTo>
                    <a:pt x="15" y="2"/>
                  </a:lnTo>
                  <a:lnTo>
                    <a:pt x="15" y="3"/>
                  </a:lnTo>
                  <a:lnTo>
                    <a:pt x="16" y="4"/>
                  </a:lnTo>
                  <a:lnTo>
                    <a:pt x="16" y="6"/>
                  </a:lnTo>
                  <a:lnTo>
                    <a:pt x="16" y="5"/>
                  </a:lnTo>
                  <a:lnTo>
                    <a:pt x="17" y="9"/>
                  </a:lnTo>
                  <a:lnTo>
                    <a:pt x="17" y="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13" name="Freeform 179">
              <a:extLst>
                <a:ext uri="{FF2B5EF4-FFF2-40B4-BE49-F238E27FC236}">
                  <a16:creationId xmlns:a16="http://schemas.microsoft.com/office/drawing/2014/main" id="{0F7CA414-909C-4928-A1CF-FA3E79863789}"/>
                </a:ext>
              </a:extLst>
            </p:cNvPr>
            <p:cNvSpPr>
              <a:spLocks/>
            </p:cNvSpPr>
            <p:nvPr/>
          </p:nvSpPr>
          <p:spPr bwMode="auto">
            <a:xfrm>
              <a:off x="3957914" y="3335546"/>
              <a:ext cx="28569" cy="31409"/>
            </a:xfrm>
            <a:custGeom>
              <a:avLst/>
              <a:gdLst>
                <a:gd name="T0" fmla="*/ 0 w 18"/>
                <a:gd name="T1" fmla="*/ 0 h 40"/>
                <a:gd name="T2" fmla="*/ 2147483646 w 18"/>
                <a:gd name="T3" fmla="*/ 2147483646 h 40"/>
                <a:gd name="T4" fmla="*/ 2147483646 w 18"/>
                <a:gd name="T5" fmla="*/ 2147483646 h 40"/>
                <a:gd name="T6" fmla="*/ 2147483646 w 18"/>
                <a:gd name="T7" fmla="*/ 2147483646 h 40"/>
                <a:gd name="T8" fmla="*/ 2147483646 w 18"/>
                <a:gd name="T9" fmla="*/ 2147483646 h 40"/>
                <a:gd name="T10" fmla="*/ 2147483646 w 18"/>
                <a:gd name="T11" fmla="*/ 2147483646 h 40"/>
                <a:gd name="T12" fmla="*/ 2147483646 w 18"/>
                <a:gd name="T13" fmla="*/ 2147483646 h 40"/>
                <a:gd name="T14" fmla="*/ 2147483646 w 18"/>
                <a:gd name="T15" fmla="*/ 2147483646 h 40"/>
                <a:gd name="T16" fmla="*/ 2147483646 w 18"/>
                <a:gd name="T17" fmla="*/ 2147483646 h 40"/>
                <a:gd name="T18" fmla="*/ 2147483646 w 18"/>
                <a:gd name="T19" fmla="*/ 2147483646 h 40"/>
                <a:gd name="T20" fmla="*/ 2147483646 w 18"/>
                <a:gd name="T21" fmla="*/ 2147483646 h 40"/>
                <a:gd name="T22" fmla="*/ 2147483646 w 18"/>
                <a:gd name="T23" fmla="*/ 2147483646 h 40"/>
                <a:gd name="T24" fmla="*/ 2147483646 w 18"/>
                <a:gd name="T25" fmla="*/ 2147483646 h 40"/>
                <a:gd name="T26" fmla="*/ 2147483646 w 18"/>
                <a:gd name="T27" fmla="*/ 2147483646 h 40"/>
                <a:gd name="T28" fmla="*/ 2147483646 w 18"/>
                <a:gd name="T29" fmla="*/ 2147483646 h 40"/>
                <a:gd name="T30" fmla="*/ 2147483646 w 18"/>
                <a:gd name="T31" fmla="*/ 2147483646 h 40"/>
                <a:gd name="T32" fmla="*/ 2147483646 w 18"/>
                <a:gd name="T33" fmla="*/ 2147483646 h 40"/>
                <a:gd name="T34" fmla="*/ 2147483646 w 18"/>
                <a:gd name="T35" fmla="*/ 2147483646 h 40"/>
                <a:gd name="T36" fmla="*/ 2147483646 w 18"/>
                <a:gd name="T37" fmla="*/ 2147483646 h 40"/>
                <a:gd name="T38" fmla="*/ 2147483646 w 18"/>
                <a:gd name="T39" fmla="*/ 2147483646 h 40"/>
                <a:gd name="T40" fmla="*/ 2147483646 w 18"/>
                <a:gd name="T41" fmla="*/ 2147483646 h 40"/>
                <a:gd name="T42" fmla="*/ 2147483646 w 18"/>
                <a:gd name="T43" fmla="*/ 2147483646 h 40"/>
                <a:gd name="T44" fmla="*/ 2147483646 w 18"/>
                <a:gd name="T45" fmla="*/ 2147483646 h 40"/>
                <a:gd name="T46" fmla="*/ 2147483646 w 18"/>
                <a:gd name="T47" fmla="*/ 2147483646 h 40"/>
                <a:gd name="T48" fmla="*/ 2147483646 w 18"/>
                <a:gd name="T49" fmla="*/ 2147483646 h 40"/>
                <a:gd name="T50" fmla="*/ 2147483646 w 18"/>
                <a:gd name="T51" fmla="*/ 2147483646 h 40"/>
                <a:gd name="T52" fmla="*/ 2147483646 w 18"/>
                <a:gd name="T53" fmla="*/ 2147483646 h 40"/>
                <a:gd name="T54" fmla="*/ 2147483646 w 18"/>
                <a:gd name="T55" fmla="*/ 2147483646 h 40"/>
                <a:gd name="T56" fmla="*/ 2147483646 w 18"/>
                <a:gd name="T57" fmla="*/ 2147483646 h 40"/>
                <a:gd name="T58" fmla="*/ 2147483646 w 18"/>
                <a:gd name="T59" fmla="*/ 2147483646 h 40"/>
                <a:gd name="T60" fmla="*/ 2147483646 w 18"/>
                <a:gd name="T61" fmla="*/ 2147483646 h 40"/>
                <a:gd name="T62" fmla="*/ 2147483646 w 18"/>
                <a:gd name="T63" fmla="*/ 2147483646 h 40"/>
                <a:gd name="T64" fmla="*/ 2147483646 w 18"/>
                <a:gd name="T65" fmla="*/ 2147483646 h 40"/>
                <a:gd name="T66" fmla="*/ 2147483646 w 18"/>
                <a:gd name="T67" fmla="*/ 2147483646 h 40"/>
                <a:gd name="T68" fmla="*/ 2147483646 w 18"/>
                <a:gd name="T69" fmla="*/ 2147483646 h 40"/>
                <a:gd name="T70" fmla="*/ 2147483646 w 18"/>
                <a:gd name="T71" fmla="*/ 2147483646 h 40"/>
                <a:gd name="T72" fmla="*/ 2147483646 w 18"/>
                <a:gd name="T73" fmla="*/ 2147483646 h 40"/>
                <a:gd name="T74" fmla="*/ 2147483646 w 18"/>
                <a:gd name="T75" fmla="*/ 2147483646 h 40"/>
                <a:gd name="T76" fmla="*/ 2147483646 w 18"/>
                <a:gd name="T77" fmla="*/ 2147483646 h 40"/>
                <a:gd name="T78" fmla="*/ 2147483646 w 18"/>
                <a:gd name="T79" fmla="*/ 2147483646 h 40"/>
                <a:gd name="T80" fmla="*/ 2147483646 w 18"/>
                <a:gd name="T81" fmla="*/ 2147483646 h 40"/>
                <a:gd name="T82" fmla="*/ 2147483646 w 18"/>
                <a:gd name="T83" fmla="*/ 2147483646 h 40"/>
                <a:gd name="T84" fmla="*/ 2147483646 w 18"/>
                <a:gd name="T85" fmla="*/ 2147483646 h 40"/>
                <a:gd name="T86" fmla="*/ 2147483646 w 18"/>
                <a:gd name="T87" fmla="*/ 2147483646 h 40"/>
                <a:gd name="T88" fmla="*/ 2147483646 w 18"/>
                <a:gd name="T89" fmla="*/ 2147483646 h 40"/>
                <a:gd name="T90" fmla="*/ 2147483646 w 18"/>
                <a:gd name="T91" fmla="*/ 2147483646 h 40"/>
                <a:gd name="T92" fmla="*/ 2147483646 w 18"/>
                <a:gd name="T93" fmla="*/ 2147483646 h 40"/>
                <a:gd name="T94" fmla="*/ 2147483646 w 18"/>
                <a:gd name="T95" fmla="*/ 2147483646 h 40"/>
                <a:gd name="T96" fmla="*/ 2147483646 w 18"/>
                <a:gd name="T97" fmla="*/ 2147483646 h 40"/>
                <a:gd name="T98" fmla="*/ 2147483646 w 18"/>
                <a:gd name="T99" fmla="*/ 2147483646 h 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0">
                  <a:moveTo>
                    <a:pt x="0" y="0"/>
                  </a:moveTo>
                  <a:lnTo>
                    <a:pt x="1" y="1"/>
                  </a:lnTo>
                  <a:lnTo>
                    <a:pt x="1" y="4"/>
                  </a:lnTo>
                  <a:lnTo>
                    <a:pt x="2" y="5"/>
                  </a:lnTo>
                  <a:lnTo>
                    <a:pt x="2" y="6"/>
                  </a:lnTo>
                  <a:lnTo>
                    <a:pt x="2" y="7"/>
                  </a:lnTo>
                  <a:lnTo>
                    <a:pt x="3" y="8"/>
                  </a:lnTo>
                  <a:lnTo>
                    <a:pt x="3" y="11"/>
                  </a:lnTo>
                  <a:lnTo>
                    <a:pt x="3" y="12"/>
                  </a:lnTo>
                  <a:lnTo>
                    <a:pt x="4" y="12"/>
                  </a:lnTo>
                  <a:lnTo>
                    <a:pt x="4" y="13"/>
                  </a:lnTo>
                  <a:lnTo>
                    <a:pt x="4" y="15"/>
                  </a:lnTo>
                  <a:lnTo>
                    <a:pt x="5" y="17"/>
                  </a:lnTo>
                  <a:lnTo>
                    <a:pt x="5" y="16"/>
                  </a:lnTo>
                  <a:lnTo>
                    <a:pt x="5" y="18"/>
                  </a:lnTo>
                  <a:lnTo>
                    <a:pt x="6" y="19"/>
                  </a:lnTo>
                  <a:lnTo>
                    <a:pt x="6" y="22"/>
                  </a:lnTo>
                  <a:lnTo>
                    <a:pt x="6" y="23"/>
                  </a:lnTo>
                  <a:lnTo>
                    <a:pt x="7" y="24"/>
                  </a:lnTo>
                  <a:lnTo>
                    <a:pt x="8" y="25"/>
                  </a:lnTo>
                  <a:lnTo>
                    <a:pt x="8" y="27"/>
                  </a:lnTo>
                  <a:lnTo>
                    <a:pt x="9" y="28"/>
                  </a:lnTo>
                  <a:lnTo>
                    <a:pt x="10" y="30"/>
                  </a:lnTo>
                  <a:lnTo>
                    <a:pt x="10" y="29"/>
                  </a:lnTo>
                  <a:lnTo>
                    <a:pt x="10" y="30"/>
                  </a:lnTo>
                  <a:lnTo>
                    <a:pt x="11" y="31"/>
                  </a:lnTo>
                  <a:lnTo>
                    <a:pt x="12" y="31"/>
                  </a:lnTo>
                  <a:lnTo>
                    <a:pt x="12" y="33"/>
                  </a:lnTo>
                  <a:lnTo>
                    <a:pt x="13" y="33"/>
                  </a:lnTo>
                  <a:lnTo>
                    <a:pt x="13" y="34"/>
                  </a:lnTo>
                  <a:lnTo>
                    <a:pt x="13" y="35"/>
                  </a:lnTo>
                  <a:lnTo>
                    <a:pt x="14" y="35"/>
                  </a:lnTo>
                  <a:lnTo>
                    <a:pt x="15" y="37"/>
                  </a:lnTo>
                  <a:lnTo>
                    <a:pt x="15" y="36"/>
                  </a:lnTo>
                  <a:lnTo>
                    <a:pt x="16" y="37"/>
                  </a:lnTo>
                  <a:lnTo>
                    <a:pt x="16" y="38"/>
                  </a:lnTo>
                  <a:lnTo>
                    <a:pt x="17" y="38"/>
                  </a:lnTo>
                  <a:lnTo>
                    <a:pt x="18" y="4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14" name="Freeform 180">
              <a:extLst>
                <a:ext uri="{FF2B5EF4-FFF2-40B4-BE49-F238E27FC236}">
                  <a16:creationId xmlns:a16="http://schemas.microsoft.com/office/drawing/2014/main" id="{B1789503-A22D-490B-A724-33F3E12EA98C}"/>
                </a:ext>
              </a:extLst>
            </p:cNvPr>
            <p:cNvSpPr>
              <a:spLocks/>
            </p:cNvSpPr>
            <p:nvPr/>
          </p:nvSpPr>
          <p:spPr bwMode="auto">
            <a:xfrm>
              <a:off x="3986483" y="3349680"/>
              <a:ext cx="26983" cy="29053"/>
            </a:xfrm>
            <a:custGeom>
              <a:avLst/>
              <a:gdLst>
                <a:gd name="T0" fmla="*/ 0 w 17"/>
                <a:gd name="T1" fmla="*/ 2147483646 h 37"/>
                <a:gd name="T2" fmla="*/ 0 w 17"/>
                <a:gd name="T3" fmla="*/ 2147483646 h 37"/>
                <a:gd name="T4" fmla="*/ 0 w 17"/>
                <a:gd name="T5" fmla="*/ 2147483646 h 37"/>
                <a:gd name="T6" fmla="*/ 2147483646 w 17"/>
                <a:gd name="T7" fmla="*/ 2147483646 h 37"/>
                <a:gd name="T8" fmla="*/ 2147483646 w 17"/>
                <a:gd name="T9" fmla="*/ 2147483646 h 37"/>
                <a:gd name="T10" fmla="*/ 2147483646 w 17"/>
                <a:gd name="T11" fmla="*/ 2147483646 h 37"/>
                <a:gd name="T12" fmla="*/ 2147483646 w 17"/>
                <a:gd name="T13" fmla="*/ 2147483646 h 37"/>
                <a:gd name="T14" fmla="*/ 2147483646 w 17"/>
                <a:gd name="T15" fmla="*/ 2147483646 h 37"/>
                <a:gd name="T16" fmla="*/ 2147483646 w 17"/>
                <a:gd name="T17" fmla="*/ 2147483646 h 37"/>
                <a:gd name="T18" fmla="*/ 2147483646 w 17"/>
                <a:gd name="T19" fmla="*/ 2147483646 h 37"/>
                <a:gd name="T20" fmla="*/ 2147483646 w 17"/>
                <a:gd name="T21" fmla="*/ 2147483646 h 37"/>
                <a:gd name="T22" fmla="*/ 2147483646 w 17"/>
                <a:gd name="T23" fmla="*/ 2147483646 h 37"/>
                <a:gd name="T24" fmla="*/ 2147483646 w 17"/>
                <a:gd name="T25" fmla="*/ 2147483646 h 37"/>
                <a:gd name="T26" fmla="*/ 2147483646 w 17"/>
                <a:gd name="T27" fmla="*/ 2147483646 h 37"/>
                <a:gd name="T28" fmla="*/ 2147483646 w 17"/>
                <a:gd name="T29" fmla="*/ 2147483646 h 37"/>
                <a:gd name="T30" fmla="*/ 2147483646 w 17"/>
                <a:gd name="T31" fmla="*/ 2147483646 h 37"/>
                <a:gd name="T32" fmla="*/ 2147483646 w 17"/>
                <a:gd name="T33" fmla="*/ 2147483646 h 37"/>
                <a:gd name="T34" fmla="*/ 2147483646 w 17"/>
                <a:gd name="T35" fmla="*/ 2147483646 h 37"/>
                <a:gd name="T36" fmla="*/ 2147483646 w 17"/>
                <a:gd name="T37" fmla="*/ 2147483646 h 37"/>
                <a:gd name="T38" fmla="*/ 2147483646 w 17"/>
                <a:gd name="T39" fmla="*/ 2147483646 h 37"/>
                <a:gd name="T40" fmla="*/ 2147483646 w 17"/>
                <a:gd name="T41" fmla="*/ 2147483646 h 37"/>
                <a:gd name="T42" fmla="*/ 2147483646 w 17"/>
                <a:gd name="T43" fmla="*/ 2147483646 h 37"/>
                <a:gd name="T44" fmla="*/ 2147483646 w 17"/>
                <a:gd name="T45" fmla="*/ 2147483646 h 37"/>
                <a:gd name="T46" fmla="*/ 2147483646 w 17"/>
                <a:gd name="T47" fmla="*/ 2147483646 h 37"/>
                <a:gd name="T48" fmla="*/ 2147483646 w 17"/>
                <a:gd name="T49" fmla="*/ 2147483646 h 37"/>
                <a:gd name="T50" fmla="*/ 2147483646 w 17"/>
                <a:gd name="T51" fmla="*/ 2147483646 h 37"/>
                <a:gd name="T52" fmla="*/ 2147483646 w 17"/>
                <a:gd name="T53" fmla="*/ 2147483646 h 37"/>
                <a:gd name="T54" fmla="*/ 2147483646 w 17"/>
                <a:gd name="T55" fmla="*/ 2147483646 h 37"/>
                <a:gd name="T56" fmla="*/ 2147483646 w 17"/>
                <a:gd name="T57" fmla="*/ 2147483646 h 37"/>
                <a:gd name="T58" fmla="*/ 2147483646 w 17"/>
                <a:gd name="T59" fmla="*/ 2147483646 h 37"/>
                <a:gd name="T60" fmla="*/ 2147483646 w 17"/>
                <a:gd name="T61" fmla="*/ 2147483646 h 37"/>
                <a:gd name="T62" fmla="*/ 2147483646 w 17"/>
                <a:gd name="T63" fmla="*/ 2147483646 h 37"/>
                <a:gd name="T64" fmla="*/ 2147483646 w 17"/>
                <a:gd name="T65" fmla="*/ 2147483646 h 37"/>
                <a:gd name="T66" fmla="*/ 2147483646 w 17"/>
                <a:gd name="T67" fmla="*/ 2147483646 h 37"/>
                <a:gd name="T68" fmla="*/ 2147483646 w 17"/>
                <a:gd name="T69" fmla="*/ 2147483646 h 37"/>
                <a:gd name="T70" fmla="*/ 2147483646 w 17"/>
                <a:gd name="T71" fmla="*/ 2147483646 h 37"/>
                <a:gd name="T72" fmla="*/ 2147483646 w 17"/>
                <a:gd name="T73" fmla="*/ 2147483646 h 37"/>
                <a:gd name="T74" fmla="*/ 2147483646 w 17"/>
                <a:gd name="T75" fmla="*/ 2147483646 h 37"/>
                <a:gd name="T76" fmla="*/ 2147483646 w 17"/>
                <a:gd name="T77" fmla="*/ 2147483646 h 37"/>
                <a:gd name="T78" fmla="*/ 2147483646 w 17"/>
                <a:gd name="T79" fmla="*/ 2147483646 h 37"/>
                <a:gd name="T80" fmla="*/ 2147483646 w 17"/>
                <a:gd name="T81" fmla="*/ 2147483646 h 37"/>
                <a:gd name="T82" fmla="*/ 2147483646 w 17"/>
                <a:gd name="T83" fmla="*/ 2147483646 h 37"/>
                <a:gd name="T84" fmla="*/ 2147483646 w 17"/>
                <a:gd name="T85" fmla="*/ 2147483646 h 37"/>
                <a:gd name="T86" fmla="*/ 2147483646 w 17"/>
                <a:gd name="T87" fmla="*/ 2147483646 h 37"/>
                <a:gd name="T88" fmla="*/ 2147483646 w 17"/>
                <a:gd name="T89" fmla="*/ 2147483646 h 37"/>
                <a:gd name="T90" fmla="*/ 2147483646 w 17"/>
                <a:gd name="T91" fmla="*/ 2147483646 h 37"/>
                <a:gd name="T92" fmla="*/ 2147483646 w 17"/>
                <a:gd name="T93" fmla="*/ 2147483646 h 37"/>
                <a:gd name="T94" fmla="*/ 2147483646 w 17"/>
                <a:gd name="T95" fmla="*/ 2147483646 h 37"/>
                <a:gd name="T96" fmla="*/ 2147483646 w 17"/>
                <a:gd name="T97" fmla="*/ 2147483646 h 37"/>
                <a:gd name="T98" fmla="*/ 2147483646 w 17"/>
                <a:gd name="T99" fmla="*/ 0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7">
                  <a:moveTo>
                    <a:pt x="0" y="22"/>
                  </a:moveTo>
                  <a:lnTo>
                    <a:pt x="0" y="22"/>
                  </a:lnTo>
                  <a:lnTo>
                    <a:pt x="0" y="23"/>
                  </a:lnTo>
                  <a:lnTo>
                    <a:pt x="1" y="23"/>
                  </a:lnTo>
                  <a:lnTo>
                    <a:pt x="1" y="24"/>
                  </a:lnTo>
                  <a:lnTo>
                    <a:pt x="2" y="23"/>
                  </a:lnTo>
                  <a:lnTo>
                    <a:pt x="3" y="23"/>
                  </a:lnTo>
                  <a:lnTo>
                    <a:pt x="3" y="24"/>
                  </a:lnTo>
                  <a:lnTo>
                    <a:pt x="4" y="24"/>
                  </a:lnTo>
                  <a:lnTo>
                    <a:pt x="4" y="25"/>
                  </a:lnTo>
                  <a:lnTo>
                    <a:pt x="4" y="24"/>
                  </a:lnTo>
                  <a:lnTo>
                    <a:pt x="5" y="27"/>
                  </a:lnTo>
                  <a:lnTo>
                    <a:pt x="5" y="25"/>
                  </a:lnTo>
                  <a:lnTo>
                    <a:pt x="5" y="26"/>
                  </a:lnTo>
                  <a:lnTo>
                    <a:pt x="6" y="28"/>
                  </a:lnTo>
                  <a:lnTo>
                    <a:pt x="6" y="29"/>
                  </a:lnTo>
                  <a:lnTo>
                    <a:pt x="7" y="28"/>
                  </a:lnTo>
                  <a:lnTo>
                    <a:pt x="7" y="29"/>
                  </a:lnTo>
                  <a:lnTo>
                    <a:pt x="8" y="30"/>
                  </a:lnTo>
                  <a:lnTo>
                    <a:pt x="8" y="31"/>
                  </a:lnTo>
                  <a:lnTo>
                    <a:pt x="9" y="33"/>
                  </a:lnTo>
                  <a:lnTo>
                    <a:pt x="10" y="33"/>
                  </a:lnTo>
                  <a:lnTo>
                    <a:pt x="10" y="34"/>
                  </a:lnTo>
                  <a:lnTo>
                    <a:pt x="11" y="35"/>
                  </a:lnTo>
                  <a:lnTo>
                    <a:pt x="11" y="36"/>
                  </a:lnTo>
                  <a:lnTo>
                    <a:pt x="12" y="36"/>
                  </a:lnTo>
                  <a:lnTo>
                    <a:pt x="13" y="36"/>
                  </a:lnTo>
                  <a:lnTo>
                    <a:pt x="14" y="37"/>
                  </a:lnTo>
                  <a:lnTo>
                    <a:pt x="14" y="36"/>
                  </a:lnTo>
                  <a:lnTo>
                    <a:pt x="15" y="34"/>
                  </a:lnTo>
                  <a:lnTo>
                    <a:pt x="15" y="32"/>
                  </a:lnTo>
                  <a:lnTo>
                    <a:pt x="15" y="30"/>
                  </a:lnTo>
                  <a:lnTo>
                    <a:pt x="16" y="28"/>
                  </a:lnTo>
                  <a:lnTo>
                    <a:pt x="16" y="24"/>
                  </a:lnTo>
                  <a:lnTo>
                    <a:pt x="17" y="16"/>
                  </a:lnTo>
                  <a:lnTo>
                    <a:pt x="17" y="10"/>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15" name="Freeform 181">
              <a:extLst>
                <a:ext uri="{FF2B5EF4-FFF2-40B4-BE49-F238E27FC236}">
                  <a16:creationId xmlns:a16="http://schemas.microsoft.com/office/drawing/2014/main" id="{6F6F7B48-E46F-4D2F-822C-C649AC49BDB4}"/>
                </a:ext>
              </a:extLst>
            </p:cNvPr>
            <p:cNvSpPr>
              <a:spLocks/>
            </p:cNvSpPr>
            <p:nvPr/>
          </p:nvSpPr>
          <p:spPr bwMode="auto">
            <a:xfrm>
              <a:off x="4013465" y="3253098"/>
              <a:ext cx="28569" cy="96582"/>
            </a:xfrm>
            <a:custGeom>
              <a:avLst/>
              <a:gdLst>
                <a:gd name="T0" fmla="*/ 0 w 18"/>
                <a:gd name="T1" fmla="*/ 2147483646 h 123"/>
                <a:gd name="T2" fmla="*/ 0 w 18"/>
                <a:gd name="T3" fmla="*/ 2147483646 h 123"/>
                <a:gd name="T4" fmla="*/ 2147483646 w 18"/>
                <a:gd name="T5" fmla="*/ 2147483646 h 123"/>
                <a:gd name="T6" fmla="*/ 2147483646 w 18"/>
                <a:gd name="T7" fmla="*/ 2147483646 h 123"/>
                <a:gd name="T8" fmla="*/ 2147483646 w 18"/>
                <a:gd name="T9" fmla="*/ 2147483646 h 123"/>
                <a:gd name="T10" fmla="*/ 2147483646 w 18"/>
                <a:gd name="T11" fmla="*/ 2147483646 h 123"/>
                <a:gd name="T12" fmla="*/ 2147483646 w 18"/>
                <a:gd name="T13" fmla="*/ 2147483646 h 123"/>
                <a:gd name="T14" fmla="*/ 2147483646 w 18"/>
                <a:gd name="T15" fmla="*/ 2147483646 h 123"/>
                <a:gd name="T16" fmla="*/ 2147483646 w 18"/>
                <a:gd name="T17" fmla="*/ 2147483646 h 123"/>
                <a:gd name="T18" fmla="*/ 2147483646 w 18"/>
                <a:gd name="T19" fmla="*/ 2147483646 h 123"/>
                <a:gd name="T20" fmla="*/ 2147483646 w 18"/>
                <a:gd name="T21" fmla="*/ 2147483646 h 123"/>
                <a:gd name="T22" fmla="*/ 2147483646 w 18"/>
                <a:gd name="T23" fmla="*/ 2147483646 h 123"/>
                <a:gd name="T24" fmla="*/ 2147483646 w 18"/>
                <a:gd name="T25" fmla="*/ 2147483646 h 123"/>
                <a:gd name="T26" fmla="*/ 2147483646 w 18"/>
                <a:gd name="T27" fmla="*/ 2147483646 h 123"/>
                <a:gd name="T28" fmla="*/ 2147483646 w 18"/>
                <a:gd name="T29" fmla="*/ 0 h 123"/>
                <a:gd name="T30" fmla="*/ 2147483646 w 18"/>
                <a:gd name="T31" fmla="*/ 0 h 123"/>
                <a:gd name="T32" fmla="*/ 2147483646 w 18"/>
                <a:gd name="T33" fmla="*/ 2147483646 h 123"/>
                <a:gd name="T34" fmla="*/ 2147483646 w 18"/>
                <a:gd name="T35" fmla="*/ 2147483646 h 123"/>
                <a:gd name="T36" fmla="*/ 2147483646 w 18"/>
                <a:gd name="T37" fmla="*/ 2147483646 h 123"/>
                <a:gd name="T38" fmla="*/ 2147483646 w 18"/>
                <a:gd name="T39" fmla="*/ 2147483646 h 123"/>
                <a:gd name="T40" fmla="*/ 2147483646 w 18"/>
                <a:gd name="T41" fmla="*/ 2147483646 h 123"/>
                <a:gd name="T42" fmla="*/ 2147483646 w 18"/>
                <a:gd name="T43" fmla="*/ 2147483646 h 123"/>
                <a:gd name="T44" fmla="*/ 2147483646 w 18"/>
                <a:gd name="T45" fmla="*/ 2147483646 h 123"/>
                <a:gd name="T46" fmla="*/ 2147483646 w 18"/>
                <a:gd name="T47" fmla="*/ 2147483646 h 123"/>
                <a:gd name="T48" fmla="*/ 2147483646 w 18"/>
                <a:gd name="T49" fmla="*/ 2147483646 h 123"/>
                <a:gd name="T50" fmla="*/ 2147483646 w 18"/>
                <a:gd name="T51" fmla="*/ 2147483646 h 123"/>
                <a:gd name="T52" fmla="*/ 2147483646 w 18"/>
                <a:gd name="T53" fmla="*/ 2147483646 h 123"/>
                <a:gd name="T54" fmla="*/ 2147483646 w 18"/>
                <a:gd name="T55" fmla="*/ 2147483646 h 123"/>
                <a:gd name="T56" fmla="*/ 2147483646 w 18"/>
                <a:gd name="T57" fmla="*/ 2147483646 h 123"/>
                <a:gd name="T58" fmla="*/ 2147483646 w 18"/>
                <a:gd name="T59" fmla="*/ 2147483646 h 123"/>
                <a:gd name="T60" fmla="*/ 2147483646 w 18"/>
                <a:gd name="T61" fmla="*/ 2147483646 h 123"/>
                <a:gd name="T62" fmla="*/ 2147483646 w 18"/>
                <a:gd name="T63" fmla="*/ 2147483646 h 123"/>
                <a:gd name="T64" fmla="*/ 2147483646 w 18"/>
                <a:gd name="T65" fmla="*/ 2147483646 h 123"/>
                <a:gd name="T66" fmla="*/ 2147483646 w 18"/>
                <a:gd name="T67" fmla="*/ 2147483646 h 123"/>
                <a:gd name="T68" fmla="*/ 2147483646 w 18"/>
                <a:gd name="T69" fmla="*/ 2147483646 h 123"/>
                <a:gd name="T70" fmla="*/ 2147483646 w 18"/>
                <a:gd name="T71" fmla="*/ 2147483646 h 123"/>
                <a:gd name="T72" fmla="*/ 2147483646 w 18"/>
                <a:gd name="T73" fmla="*/ 2147483646 h 123"/>
                <a:gd name="T74" fmla="*/ 2147483646 w 18"/>
                <a:gd name="T75" fmla="*/ 2147483646 h 123"/>
                <a:gd name="T76" fmla="*/ 2147483646 w 18"/>
                <a:gd name="T77" fmla="*/ 2147483646 h 123"/>
                <a:gd name="T78" fmla="*/ 2147483646 w 18"/>
                <a:gd name="T79" fmla="*/ 2147483646 h 123"/>
                <a:gd name="T80" fmla="*/ 2147483646 w 18"/>
                <a:gd name="T81" fmla="*/ 2147483646 h 123"/>
                <a:gd name="T82" fmla="*/ 2147483646 w 18"/>
                <a:gd name="T83" fmla="*/ 2147483646 h 123"/>
                <a:gd name="T84" fmla="*/ 2147483646 w 18"/>
                <a:gd name="T85" fmla="*/ 2147483646 h 123"/>
                <a:gd name="T86" fmla="*/ 2147483646 w 18"/>
                <a:gd name="T87" fmla="*/ 2147483646 h 123"/>
                <a:gd name="T88" fmla="*/ 2147483646 w 18"/>
                <a:gd name="T89" fmla="*/ 2147483646 h 123"/>
                <a:gd name="T90" fmla="*/ 2147483646 w 18"/>
                <a:gd name="T91" fmla="*/ 2147483646 h 123"/>
                <a:gd name="T92" fmla="*/ 2147483646 w 18"/>
                <a:gd name="T93" fmla="*/ 2147483646 h 123"/>
                <a:gd name="T94" fmla="*/ 2147483646 w 18"/>
                <a:gd name="T95" fmla="*/ 2147483646 h 123"/>
                <a:gd name="T96" fmla="*/ 2147483646 w 18"/>
                <a:gd name="T97" fmla="*/ 2147483646 h 123"/>
                <a:gd name="T98" fmla="*/ 2147483646 w 18"/>
                <a:gd name="T99" fmla="*/ 2147483646 h 12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23">
                  <a:moveTo>
                    <a:pt x="0" y="123"/>
                  </a:moveTo>
                  <a:lnTo>
                    <a:pt x="0" y="113"/>
                  </a:lnTo>
                  <a:lnTo>
                    <a:pt x="1" y="103"/>
                  </a:lnTo>
                  <a:lnTo>
                    <a:pt x="1" y="93"/>
                  </a:lnTo>
                  <a:lnTo>
                    <a:pt x="2" y="82"/>
                  </a:lnTo>
                  <a:lnTo>
                    <a:pt x="2" y="70"/>
                  </a:lnTo>
                  <a:lnTo>
                    <a:pt x="2" y="58"/>
                  </a:lnTo>
                  <a:lnTo>
                    <a:pt x="3" y="48"/>
                  </a:lnTo>
                  <a:lnTo>
                    <a:pt x="3" y="38"/>
                  </a:lnTo>
                  <a:lnTo>
                    <a:pt x="3" y="29"/>
                  </a:lnTo>
                  <a:lnTo>
                    <a:pt x="4" y="19"/>
                  </a:lnTo>
                  <a:lnTo>
                    <a:pt x="4" y="12"/>
                  </a:lnTo>
                  <a:lnTo>
                    <a:pt x="4" y="7"/>
                  </a:lnTo>
                  <a:lnTo>
                    <a:pt x="5" y="2"/>
                  </a:lnTo>
                  <a:lnTo>
                    <a:pt x="5" y="0"/>
                  </a:lnTo>
                  <a:lnTo>
                    <a:pt x="6" y="1"/>
                  </a:lnTo>
                  <a:lnTo>
                    <a:pt x="6" y="2"/>
                  </a:lnTo>
                  <a:lnTo>
                    <a:pt x="7" y="6"/>
                  </a:lnTo>
                  <a:lnTo>
                    <a:pt x="7" y="10"/>
                  </a:lnTo>
                  <a:lnTo>
                    <a:pt x="7" y="15"/>
                  </a:lnTo>
                  <a:lnTo>
                    <a:pt x="8" y="20"/>
                  </a:lnTo>
                  <a:lnTo>
                    <a:pt x="8" y="25"/>
                  </a:lnTo>
                  <a:lnTo>
                    <a:pt x="8" y="30"/>
                  </a:lnTo>
                  <a:lnTo>
                    <a:pt x="9" y="36"/>
                  </a:lnTo>
                  <a:lnTo>
                    <a:pt x="9" y="42"/>
                  </a:lnTo>
                  <a:lnTo>
                    <a:pt x="9" y="49"/>
                  </a:lnTo>
                  <a:lnTo>
                    <a:pt x="10" y="54"/>
                  </a:lnTo>
                  <a:lnTo>
                    <a:pt x="10" y="61"/>
                  </a:lnTo>
                  <a:lnTo>
                    <a:pt x="11" y="67"/>
                  </a:lnTo>
                  <a:lnTo>
                    <a:pt x="11" y="72"/>
                  </a:lnTo>
                  <a:lnTo>
                    <a:pt x="11" y="76"/>
                  </a:lnTo>
                  <a:lnTo>
                    <a:pt x="12" y="81"/>
                  </a:lnTo>
                  <a:lnTo>
                    <a:pt x="12" y="86"/>
                  </a:lnTo>
                  <a:lnTo>
                    <a:pt x="12" y="90"/>
                  </a:lnTo>
                  <a:lnTo>
                    <a:pt x="13" y="93"/>
                  </a:lnTo>
                  <a:lnTo>
                    <a:pt x="13" y="98"/>
                  </a:lnTo>
                  <a:lnTo>
                    <a:pt x="13" y="101"/>
                  </a:lnTo>
                  <a:lnTo>
                    <a:pt x="14" y="103"/>
                  </a:lnTo>
                  <a:lnTo>
                    <a:pt x="14" y="105"/>
                  </a:lnTo>
                  <a:lnTo>
                    <a:pt x="14" y="108"/>
                  </a:lnTo>
                  <a:lnTo>
                    <a:pt x="15" y="109"/>
                  </a:lnTo>
                  <a:lnTo>
                    <a:pt x="15" y="111"/>
                  </a:lnTo>
                  <a:lnTo>
                    <a:pt x="16" y="115"/>
                  </a:lnTo>
                  <a:lnTo>
                    <a:pt x="16" y="116"/>
                  </a:lnTo>
                  <a:lnTo>
                    <a:pt x="16" y="117"/>
                  </a:lnTo>
                  <a:lnTo>
                    <a:pt x="17" y="117"/>
                  </a:lnTo>
                  <a:lnTo>
                    <a:pt x="17" y="118"/>
                  </a:lnTo>
                  <a:lnTo>
                    <a:pt x="17" y="120"/>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16" name="Freeform 182">
              <a:extLst>
                <a:ext uri="{FF2B5EF4-FFF2-40B4-BE49-F238E27FC236}">
                  <a16:creationId xmlns:a16="http://schemas.microsoft.com/office/drawing/2014/main" id="{445634BB-BE8D-4D0F-AF64-6A29B101239A}"/>
                </a:ext>
              </a:extLst>
            </p:cNvPr>
            <p:cNvSpPr>
              <a:spLocks/>
            </p:cNvSpPr>
            <p:nvPr/>
          </p:nvSpPr>
          <p:spPr bwMode="auto">
            <a:xfrm>
              <a:off x="4042034" y="3337903"/>
              <a:ext cx="26983" cy="22771"/>
            </a:xfrm>
            <a:custGeom>
              <a:avLst/>
              <a:gdLst>
                <a:gd name="T0" fmla="*/ 0 w 17"/>
                <a:gd name="T1" fmla="*/ 2147483646 h 29"/>
                <a:gd name="T2" fmla="*/ 0 w 17"/>
                <a:gd name="T3" fmla="*/ 2147483646 h 29"/>
                <a:gd name="T4" fmla="*/ 0 w 17"/>
                <a:gd name="T5" fmla="*/ 2147483646 h 29"/>
                <a:gd name="T6" fmla="*/ 2147483646 w 17"/>
                <a:gd name="T7" fmla="*/ 2147483646 h 29"/>
                <a:gd name="T8" fmla="*/ 2147483646 w 17"/>
                <a:gd name="T9" fmla="*/ 2147483646 h 29"/>
                <a:gd name="T10" fmla="*/ 2147483646 w 17"/>
                <a:gd name="T11" fmla="*/ 2147483646 h 29"/>
                <a:gd name="T12" fmla="*/ 2147483646 w 17"/>
                <a:gd name="T13" fmla="*/ 2147483646 h 29"/>
                <a:gd name="T14" fmla="*/ 2147483646 w 17"/>
                <a:gd name="T15" fmla="*/ 2147483646 h 29"/>
                <a:gd name="T16" fmla="*/ 2147483646 w 17"/>
                <a:gd name="T17" fmla="*/ 2147483646 h 29"/>
                <a:gd name="T18" fmla="*/ 2147483646 w 17"/>
                <a:gd name="T19" fmla="*/ 2147483646 h 29"/>
                <a:gd name="T20" fmla="*/ 2147483646 w 17"/>
                <a:gd name="T21" fmla="*/ 2147483646 h 29"/>
                <a:gd name="T22" fmla="*/ 2147483646 w 17"/>
                <a:gd name="T23" fmla="*/ 2147483646 h 29"/>
                <a:gd name="T24" fmla="*/ 2147483646 w 17"/>
                <a:gd name="T25" fmla="*/ 2147483646 h 29"/>
                <a:gd name="T26" fmla="*/ 2147483646 w 17"/>
                <a:gd name="T27" fmla="*/ 2147483646 h 29"/>
                <a:gd name="T28" fmla="*/ 2147483646 w 17"/>
                <a:gd name="T29" fmla="*/ 2147483646 h 29"/>
                <a:gd name="T30" fmla="*/ 2147483646 w 17"/>
                <a:gd name="T31" fmla="*/ 2147483646 h 29"/>
                <a:gd name="T32" fmla="*/ 2147483646 w 17"/>
                <a:gd name="T33" fmla="*/ 2147483646 h 29"/>
                <a:gd name="T34" fmla="*/ 2147483646 w 17"/>
                <a:gd name="T35" fmla="*/ 2147483646 h 29"/>
                <a:gd name="T36" fmla="*/ 2147483646 w 17"/>
                <a:gd name="T37" fmla="*/ 2147483646 h 29"/>
                <a:gd name="T38" fmla="*/ 2147483646 w 17"/>
                <a:gd name="T39" fmla="*/ 2147483646 h 29"/>
                <a:gd name="T40" fmla="*/ 2147483646 w 17"/>
                <a:gd name="T41" fmla="*/ 2147483646 h 29"/>
                <a:gd name="T42" fmla="*/ 2147483646 w 17"/>
                <a:gd name="T43" fmla="*/ 2147483646 h 29"/>
                <a:gd name="T44" fmla="*/ 2147483646 w 17"/>
                <a:gd name="T45" fmla="*/ 2147483646 h 29"/>
                <a:gd name="T46" fmla="*/ 2147483646 w 17"/>
                <a:gd name="T47" fmla="*/ 2147483646 h 29"/>
                <a:gd name="T48" fmla="*/ 2147483646 w 17"/>
                <a:gd name="T49" fmla="*/ 2147483646 h 29"/>
                <a:gd name="T50" fmla="*/ 2147483646 w 17"/>
                <a:gd name="T51" fmla="*/ 2147483646 h 29"/>
                <a:gd name="T52" fmla="*/ 2147483646 w 17"/>
                <a:gd name="T53" fmla="*/ 2147483646 h 29"/>
                <a:gd name="T54" fmla="*/ 2147483646 w 17"/>
                <a:gd name="T55" fmla="*/ 2147483646 h 29"/>
                <a:gd name="T56" fmla="*/ 2147483646 w 17"/>
                <a:gd name="T57" fmla="*/ 2147483646 h 29"/>
                <a:gd name="T58" fmla="*/ 2147483646 w 17"/>
                <a:gd name="T59" fmla="*/ 2147483646 h 29"/>
                <a:gd name="T60" fmla="*/ 2147483646 w 17"/>
                <a:gd name="T61" fmla="*/ 2147483646 h 29"/>
                <a:gd name="T62" fmla="*/ 2147483646 w 17"/>
                <a:gd name="T63" fmla="*/ 2147483646 h 29"/>
                <a:gd name="T64" fmla="*/ 2147483646 w 17"/>
                <a:gd name="T65" fmla="*/ 2147483646 h 29"/>
                <a:gd name="T66" fmla="*/ 2147483646 w 17"/>
                <a:gd name="T67" fmla="*/ 2147483646 h 29"/>
                <a:gd name="T68" fmla="*/ 2147483646 w 17"/>
                <a:gd name="T69" fmla="*/ 2147483646 h 29"/>
                <a:gd name="T70" fmla="*/ 2147483646 w 17"/>
                <a:gd name="T71" fmla="*/ 2147483646 h 29"/>
                <a:gd name="T72" fmla="*/ 2147483646 w 17"/>
                <a:gd name="T73" fmla="*/ 2147483646 h 29"/>
                <a:gd name="T74" fmla="*/ 2147483646 w 17"/>
                <a:gd name="T75" fmla="*/ 2147483646 h 29"/>
                <a:gd name="T76" fmla="*/ 2147483646 w 17"/>
                <a:gd name="T77" fmla="*/ 0 h 29"/>
                <a:gd name="T78" fmla="*/ 2147483646 w 17"/>
                <a:gd name="T79" fmla="*/ 0 h 29"/>
                <a:gd name="T80" fmla="*/ 2147483646 w 17"/>
                <a:gd name="T81" fmla="*/ 2147483646 h 29"/>
                <a:gd name="T82" fmla="*/ 2147483646 w 17"/>
                <a:gd name="T83" fmla="*/ 2147483646 h 29"/>
                <a:gd name="T84" fmla="*/ 2147483646 w 17"/>
                <a:gd name="T85" fmla="*/ 2147483646 h 29"/>
                <a:gd name="T86" fmla="*/ 2147483646 w 17"/>
                <a:gd name="T87" fmla="*/ 2147483646 h 29"/>
                <a:gd name="T88" fmla="*/ 2147483646 w 17"/>
                <a:gd name="T89" fmla="*/ 2147483646 h 29"/>
                <a:gd name="T90" fmla="*/ 2147483646 w 17"/>
                <a:gd name="T91" fmla="*/ 2147483646 h 29"/>
                <a:gd name="T92" fmla="*/ 2147483646 w 17"/>
                <a:gd name="T93" fmla="*/ 2147483646 h 29"/>
                <a:gd name="T94" fmla="*/ 2147483646 w 17"/>
                <a:gd name="T95" fmla="*/ 2147483646 h 29"/>
                <a:gd name="T96" fmla="*/ 2147483646 w 17"/>
                <a:gd name="T97" fmla="*/ 2147483646 h 29"/>
                <a:gd name="T98" fmla="*/ 2147483646 w 17"/>
                <a:gd name="T99" fmla="*/ 2147483646 h 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9">
                  <a:moveTo>
                    <a:pt x="0" y="14"/>
                  </a:moveTo>
                  <a:lnTo>
                    <a:pt x="0" y="15"/>
                  </a:lnTo>
                  <a:lnTo>
                    <a:pt x="0" y="17"/>
                  </a:lnTo>
                  <a:lnTo>
                    <a:pt x="1" y="18"/>
                  </a:lnTo>
                  <a:lnTo>
                    <a:pt x="1" y="20"/>
                  </a:lnTo>
                  <a:lnTo>
                    <a:pt x="1" y="23"/>
                  </a:lnTo>
                  <a:lnTo>
                    <a:pt x="2" y="23"/>
                  </a:lnTo>
                  <a:lnTo>
                    <a:pt x="2" y="24"/>
                  </a:lnTo>
                  <a:lnTo>
                    <a:pt x="3" y="26"/>
                  </a:lnTo>
                  <a:lnTo>
                    <a:pt x="3" y="27"/>
                  </a:lnTo>
                  <a:lnTo>
                    <a:pt x="4" y="28"/>
                  </a:lnTo>
                  <a:lnTo>
                    <a:pt x="4" y="29"/>
                  </a:lnTo>
                  <a:lnTo>
                    <a:pt x="5" y="28"/>
                  </a:lnTo>
                  <a:lnTo>
                    <a:pt x="5" y="27"/>
                  </a:lnTo>
                  <a:lnTo>
                    <a:pt x="5" y="26"/>
                  </a:lnTo>
                  <a:lnTo>
                    <a:pt x="6" y="26"/>
                  </a:lnTo>
                  <a:lnTo>
                    <a:pt x="6" y="24"/>
                  </a:lnTo>
                  <a:lnTo>
                    <a:pt x="7" y="22"/>
                  </a:lnTo>
                  <a:lnTo>
                    <a:pt x="7" y="20"/>
                  </a:lnTo>
                  <a:lnTo>
                    <a:pt x="7" y="19"/>
                  </a:lnTo>
                  <a:lnTo>
                    <a:pt x="8" y="18"/>
                  </a:lnTo>
                  <a:lnTo>
                    <a:pt x="8" y="16"/>
                  </a:lnTo>
                  <a:lnTo>
                    <a:pt x="8" y="14"/>
                  </a:lnTo>
                  <a:lnTo>
                    <a:pt x="9" y="13"/>
                  </a:lnTo>
                  <a:lnTo>
                    <a:pt x="9" y="11"/>
                  </a:lnTo>
                  <a:lnTo>
                    <a:pt x="9" y="9"/>
                  </a:lnTo>
                  <a:lnTo>
                    <a:pt x="10" y="7"/>
                  </a:lnTo>
                  <a:lnTo>
                    <a:pt x="10" y="5"/>
                  </a:lnTo>
                  <a:lnTo>
                    <a:pt x="11" y="5"/>
                  </a:lnTo>
                  <a:lnTo>
                    <a:pt x="11" y="4"/>
                  </a:lnTo>
                  <a:lnTo>
                    <a:pt x="12" y="2"/>
                  </a:lnTo>
                  <a:lnTo>
                    <a:pt x="13" y="1"/>
                  </a:lnTo>
                  <a:lnTo>
                    <a:pt x="13" y="0"/>
                  </a:lnTo>
                  <a:lnTo>
                    <a:pt x="14" y="0"/>
                  </a:lnTo>
                  <a:lnTo>
                    <a:pt x="14" y="1"/>
                  </a:lnTo>
                  <a:lnTo>
                    <a:pt x="14" y="2"/>
                  </a:lnTo>
                  <a:lnTo>
                    <a:pt x="15" y="2"/>
                  </a:lnTo>
                  <a:lnTo>
                    <a:pt x="16" y="3"/>
                  </a:lnTo>
                  <a:lnTo>
                    <a:pt x="16" y="4"/>
                  </a:lnTo>
                  <a:lnTo>
                    <a:pt x="16" y="6"/>
                  </a:lnTo>
                  <a:lnTo>
                    <a:pt x="17" y="6"/>
                  </a:lnTo>
                  <a:lnTo>
                    <a:pt x="17" y="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17" name="Freeform 183">
              <a:extLst>
                <a:ext uri="{FF2B5EF4-FFF2-40B4-BE49-F238E27FC236}">
                  <a16:creationId xmlns:a16="http://schemas.microsoft.com/office/drawing/2014/main" id="{E2B32067-06BD-4649-88D5-D582526170E3}"/>
                </a:ext>
              </a:extLst>
            </p:cNvPr>
            <p:cNvSpPr>
              <a:spLocks/>
            </p:cNvSpPr>
            <p:nvPr/>
          </p:nvSpPr>
          <p:spPr bwMode="auto">
            <a:xfrm>
              <a:off x="4069017" y="3343399"/>
              <a:ext cx="28569" cy="32979"/>
            </a:xfrm>
            <a:custGeom>
              <a:avLst/>
              <a:gdLst>
                <a:gd name="T0" fmla="*/ 0 w 18"/>
                <a:gd name="T1" fmla="*/ 0 h 42"/>
                <a:gd name="T2" fmla="*/ 2147483646 w 18"/>
                <a:gd name="T3" fmla="*/ 2147483646 h 42"/>
                <a:gd name="T4" fmla="*/ 2147483646 w 18"/>
                <a:gd name="T5" fmla="*/ 2147483646 h 42"/>
                <a:gd name="T6" fmla="*/ 2147483646 w 18"/>
                <a:gd name="T7" fmla="*/ 2147483646 h 42"/>
                <a:gd name="T8" fmla="*/ 2147483646 w 18"/>
                <a:gd name="T9" fmla="*/ 2147483646 h 42"/>
                <a:gd name="T10" fmla="*/ 2147483646 w 18"/>
                <a:gd name="T11" fmla="*/ 2147483646 h 42"/>
                <a:gd name="T12" fmla="*/ 2147483646 w 18"/>
                <a:gd name="T13" fmla="*/ 2147483646 h 42"/>
                <a:gd name="T14" fmla="*/ 2147483646 w 18"/>
                <a:gd name="T15" fmla="*/ 2147483646 h 42"/>
                <a:gd name="T16" fmla="*/ 2147483646 w 18"/>
                <a:gd name="T17" fmla="*/ 2147483646 h 42"/>
                <a:gd name="T18" fmla="*/ 2147483646 w 18"/>
                <a:gd name="T19" fmla="*/ 2147483646 h 42"/>
                <a:gd name="T20" fmla="*/ 2147483646 w 18"/>
                <a:gd name="T21" fmla="*/ 2147483646 h 42"/>
                <a:gd name="T22" fmla="*/ 2147483646 w 18"/>
                <a:gd name="T23" fmla="*/ 2147483646 h 42"/>
                <a:gd name="T24" fmla="*/ 2147483646 w 18"/>
                <a:gd name="T25" fmla="*/ 2147483646 h 42"/>
                <a:gd name="T26" fmla="*/ 2147483646 w 18"/>
                <a:gd name="T27" fmla="*/ 2147483646 h 42"/>
                <a:gd name="T28" fmla="*/ 2147483646 w 18"/>
                <a:gd name="T29" fmla="*/ 2147483646 h 42"/>
                <a:gd name="T30" fmla="*/ 2147483646 w 18"/>
                <a:gd name="T31" fmla="*/ 2147483646 h 42"/>
                <a:gd name="T32" fmla="*/ 2147483646 w 18"/>
                <a:gd name="T33" fmla="*/ 2147483646 h 42"/>
                <a:gd name="T34" fmla="*/ 2147483646 w 18"/>
                <a:gd name="T35" fmla="*/ 2147483646 h 42"/>
                <a:gd name="T36" fmla="*/ 2147483646 w 18"/>
                <a:gd name="T37" fmla="*/ 2147483646 h 42"/>
                <a:gd name="T38" fmla="*/ 2147483646 w 18"/>
                <a:gd name="T39" fmla="*/ 2147483646 h 42"/>
                <a:gd name="T40" fmla="*/ 2147483646 w 18"/>
                <a:gd name="T41" fmla="*/ 2147483646 h 42"/>
                <a:gd name="T42" fmla="*/ 2147483646 w 18"/>
                <a:gd name="T43" fmla="*/ 2147483646 h 42"/>
                <a:gd name="T44" fmla="*/ 2147483646 w 18"/>
                <a:gd name="T45" fmla="*/ 2147483646 h 42"/>
                <a:gd name="T46" fmla="*/ 2147483646 w 18"/>
                <a:gd name="T47" fmla="*/ 2147483646 h 42"/>
                <a:gd name="T48" fmla="*/ 2147483646 w 18"/>
                <a:gd name="T49" fmla="*/ 2147483646 h 42"/>
                <a:gd name="T50" fmla="*/ 2147483646 w 18"/>
                <a:gd name="T51" fmla="*/ 2147483646 h 42"/>
                <a:gd name="T52" fmla="*/ 2147483646 w 18"/>
                <a:gd name="T53" fmla="*/ 2147483646 h 42"/>
                <a:gd name="T54" fmla="*/ 2147483646 w 18"/>
                <a:gd name="T55" fmla="*/ 2147483646 h 42"/>
                <a:gd name="T56" fmla="*/ 2147483646 w 18"/>
                <a:gd name="T57" fmla="*/ 2147483646 h 42"/>
                <a:gd name="T58" fmla="*/ 2147483646 w 18"/>
                <a:gd name="T59" fmla="*/ 2147483646 h 42"/>
                <a:gd name="T60" fmla="*/ 2147483646 w 18"/>
                <a:gd name="T61" fmla="*/ 2147483646 h 42"/>
                <a:gd name="T62" fmla="*/ 2147483646 w 18"/>
                <a:gd name="T63" fmla="*/ 2147483646 h 42"/>
                <a:gd name="T64" fmla="*/ 2147483646 w 18"/>
                <a:gd name="T65" fmla="*/ 2147483646 h 42"/>
                <a:gd name="T66" fmla="*/ 2147483646 w 18"/>
                <a:gd name="T67" fmla="*/ 2147483646 h 42"/>
                <a:gd name="T68" fmla="*/ 2147483646 w 18"/>
                <a:gd name="T69" fmla="*/ 2147483646 h 42"/>
                <a:gd name="T70" fmla="*/ 2147483646 w 18"/>
                <a:gd name="T71" fmla="*/ 2147483646 h 42"/>
                <a:gd name="T72" fmla="*/ 2147483646 w 18"/>
                <a:gd name="T73" fmla="*/ 2147483646 h 42"/>
                <a:gd name="T74" fmla="*/ 2147483646 w 18"/>
                <a:gd name="T75" fmla="*/ 2147483646 h 42"/>
                <a:gd name="T76" fmla="*/ 2147483646 w 18"/>
                <a:gd name="T77" fmla="*/ 2147483646 h 42"/>
                <a:gd name="T78" fmla="*/ 2147483646 w 18"/>
                <a:gd name="T79" fmla="*/ 2147483646 h 42"/>
                <a:gd name="T80" fmla="*/ 2147483646 w 18"/>
                <a:gd name="T81" fmla="*/ 2147483646 h 42"/>
                <a:gd name="T82" fmla="*/ 2147483646 w 18"/>
                <a:gd name="T83" fmla="*/ 2147483646 h 42"/>
                <a:gd name="T84" fmla="*/ 2147483646 w 18"/>
                <a:gd name="T85" fmla="*/ 2147483646 h 42"/>
                <a:gd name="T86" fmla="*/ 2147483646 w 18"/>
                <a:gd name="T87" fmla="*/ 2147483646 h 42"/>
                <a:gd name="T88" fmla="*/ 2147483646 w 18"/>
                <a:gd name="T89" fmla="*/ 2147483646 h 42"/>
                <a:gd name="T90" fmla="*/ 2147483646 w 18"/>
                <a:gd name="T91" fmla="*/ 2147483646 h 42"/>
                <a:gd name="T92" fmla="*/ 2147483646 w 18"/>
                <a:gd name="T93" fmla="*/ 2147483646 h 42"/>
                <a:gd name="T94" fmla="*/ 2147483646 w 18"/>
                <a:gd name="T95" fmla="*/ 2147483646 h 42"/>
                <a:gd name="T96" fmla="*/ 2147483646 w 18"/>
                <a:gd name="T97" fmla="*/ 2147483646 h 42"/>
                <a:gd name="T98" fmla="*/ 2147483646 w 18"/>
                <a:gd name="T99" fmla="*/ 2147483646 h 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2">
                  <a:moveTo>
                    <a:pt x="0" y="0"/>
                  </a:moveTo>
                  <a:lnTo>
                    <a:pt x="1" y="2"/>
                  </a:lnTo>
                  <a:lnTo>
                    <a:pt x="1" y="4"/>
                  </a:lnTo>
                  <a:lnTo>
                    <a:pt x="1" y="6"/>
                  </a:lnTo>
                  <a:lnTo>
                    <a:pt x="2" y="6"/>
                  </a:lnTo>
                  <a:lnTo>
                    <a:pt x="2" y="7"/>
                  </a:lnTo>
                  <a:lnTo>
                    <a:pt x="2" y="9"/>
                  </a:lnTo>
                  <a:lnTo>
                    <a:pt x="3" y="11"/>
                  </a:lnTo>
                  <a:lnTo>
                    <a:pt x="3" y="12"/>
                  </a:lnTo>
                  <a:lnTo>
                    <a:pt x="4" y="14"/>
                  </a:lnTo>
                  <a:lnTo>
                    <a:pt x="4" y="15"/>
                  </a:lnTo>
                  <a:lnTo>
                    <a:pt x="4" y="18"/>
                  </a:lnTo>
                  <a:lnTo>
                    <a:pt x="5" y="19"/>
                  </a:lnTo>
                  <a:lnTo>
                    <a:pt x="5" y="21"/>
                  </a:lnTo>
                  <a:lnTo>
                    <a:pt x="6" y="21"/>
                  </a:lnTo>
                  <a:lnTo>
                    <a:pt x="6" y="22"/>
                  </a:lnTo>
                  <a:lnTo>
                    <a:pt x="7" y="23"/>
                  </a:lnTo>
                  <a:lnTo>
                    <a:pt x="7" y="24"/>
                  </a:lnTo>
                  <a:lnTo>
                    <a:pt x="8" y="24"/>
                  </a:lnTo>
                  <a:lnTo>
                    <a:pt x="8" y="25"/>
                  </a:lnTo>
                  <a:lnTo>
                    <a:pt x="8" y="27"/>
                  </a:lnTo>
                  <a:lnTo>
                    <a:pt x="9" y="26"/>
                  </a:lnTo>
                  <a:lnTo>
                    <a:pt x="9" y="27"/>
                  </a:lnTo>
                  <a:lnTo>
                    <a:pt x="10" y="28"/>
                  </a:lnTo>
                  <a:lnTo>
                    <a:pt x="10" y="29"/>
                  </a:lnTo>
                  <a:lnTo>
                    <a:pt x="11" y="30"/>
                  </a:lnTo>
                  <a:lnTo>
                    <a:pt x="11" y="31"/>
                  </a:lnTo>
                  <a:lnTo>
                    <a:pt x="12" y="31"/>
                  </a:lnTo>
                  <a:lnTo>
                    <a:pt x="12" y="32"/>
                  </a:lnTo>
                  <a:lnTo>
                    <a:pt x="13" y="33"/>
                  </a:lnTo>
                  <a:lnTo>
                    <a:pt x="13" y="34"/>
                  </a:lnTo>
                  <a:lnTo>
                    <a:pt x="14" y="35"/>
                  </a:lnTo>
                  <a:lnTo>
                    <a:pt x="14" y="36"/>
                  </a:lnTo>
                  <a:lnTo>
                    <a:pt x="15" y="37"/>
                  </a:lnTo>
                  <a:lnTo>
                    <a:pt x="15" y="38"/>
                  </a:lnTo>
                  <a:lnTo>
                    <a:pt x="16" y="39"/>
                  </a:lnTo>
                  <a:lnTo>
                    <a:pt x="16" y="40"/>
                  </a:lnTo>
                  <a:lnTo>
                    <a:pt x="17" y="40"/>
                  </a:lnTo>
                  <a:lnTo>
                    <a:pt x="17" y="42"/>
                  </a:lnTo>
                  <a:lnTo>
                    <a:pt x="17" y="41"/>
                  </a:lnTo>
                  <a:lnTo>
                    <a:pt x="18" y="4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18" name="Freeform 184">
              <a:extLst>
                <a:ext uri="{FF2B5EF4-FFF2-40B4-BE49-F238E27FC236}">
                  <a16:creationId xmlns:a16="http://schemas.microsoft.com/office/drawing/2014/main" id="{1A5F0AA8-4F47-4E67-8138-C94EED1E375A}"/>
                </a:ext>
              </a:extLst>
            </p:cNvPr>
            <p:cNvSpPr>
              <a:spLocks/>
            </p:cNvSpPr>
            <p:nvPr/>
          </p:nvSpPr>
          <p:spPr bwMode="auto">
            <a:xfrm>
              <a:off x="4097587" y="3354392"/>
              <a:ext cx="26983" cy="36121"/>
            </a:xfrm>
            <a:custGeom>
              <a:avLst/>
              <a:gdLst>
                <a:gd name="T0" fmla="*/ 0 w 17"/>
                <a:gd name="T1" fmla="*/ 2147483646 h 46"/>
                <a:gd name="T2" fmla="*/ 0 w 17"/>
                <a:gd name="T3" fmla="*/ 2147483646 h 46"/>
                <a:gd name="T4" fmla="*/ 0 w 17"/>
                <a:gd name="T5" fmla="*/ 2147483646 h 46"/>
                <a:gd name="T6" fmla="*/ 2147483646 w 17"/>
                <a:gd name="T7" fmla="*/ 2147483646 h 46"/>
                <a:gd name="T8" fmla="*/ 2147483646 w 17"/>
                <a:gd name="T9" fmla="*/ 2147483646 h 46"/>
                <a:gd name="T10" fmla="*/ 2147483646 w 17"/>
                <a:gd name="T11" fmla="*/ 2147483646 h 46"/>
                <a:gd name="T12" fmla="*/ 2147483646 w 17"/>
                <a:gd name="T13" fmla="*/ 2147483646 h 46"/>
                <a:gd name="T14" fmla="*/ 2147483646 w 17"/>
                <a:gd name="T15" fmla="*/ 2147483646 h 46"/>
                <a:gd name="T16" fmla="*/ 2147483646 w 17"/>
                <a:gd name="T17" fmla="*/ 2147483646 h 46"/>
                <a:gd name="T18" fmla="*/ 2147483646 w 17"/>
                <a:gd name="T19" fmla="*/ 2147483646 h 46"/>
                <a:gd name="T20" fmla="*/ 2147483646 w 17"/>
                <a:gd name="T21" fmla="*/ 2147483646 h 46"/>
                <a:gd name="T22" fmla="*/ 2147483646 w 17"/>
                <a:gd name="T23" fmla="*/ 2147483646 h 46"/>
                <a:gd name="T24" fmla="*/ 2147483646 w 17"/>
                <a:gd name="T25" fmla="*/ 2147483646 h 46"/>
                <a:gd name="T26" fmla="*/ 2147483646 w 17"/>
                <a:gd name="T27" fmla="*/ 2147483646 h 46"/>
                <a:gd name="T28" fmla="*/ 2147483646 w 17"/>
                <a:gd name="T29" fmla="*/ 2147483646 h 46"/>
                <a:gd name="T30" fmla="*/ 2147483646 w 17"/>
                <a:gd name="T31" fmla="*/ 2147483646 h 46"/>
                <a:gd name="T32" fmla="*/ 2147483646 w 17"/>
                <a:gd name="T33" fmla="*/ 2147483646 h 46"/>
                <a:gd name="T34" fmla="*/ 2147483646 w 17"/>
                <a:gd name="T35" fmla="*/ 2147483646 h 46"/>
                <a:gd name="T36" fmla="*/ 2147483646 w 17"/>
                <a:gd name="T37" fmla="*/ 2147483646 h 46"/>
                <a:gd name="T38" fmla="*/ 2147483646 w 17"/>
                <a:gd name="T39" fmla="*/ 2147483646 h 46"/>
                <a:gd name="T40" fmla="*/ 2147483646 w 17"/>
                <a:gd name="T41" fmla="*/ 2147483646 h 46"/>
                <a:gd name="T42" fmla="*/ 2147483646 w 17"/>
                <a:gd name="T43" fmla="*/ 2147483646 h 46"/>
                <a:gd name="T44" fmla="*/ 2147483646 w 17"/>
                <a:gd name="T45" fmla="*/ 2147483646 h 46"/>
                <a:gd name="T46" fmla="*/ 2147483646 w 17"/>
                <a:gd name="T47" fmla="*/ 2147483646 h 46"/>
                <a:gd name="T48" fmla="*/ 2147483646 w 17"/>
                <a:gd name="T49" fmla="*/ 2147483646 h 46"/>
                <a:gd name="T50" fmla="*/ 2147483646 w 17"/>
                <a:gd name="T51" fmla="*/ 2147483646 h 46"/>
                <a:gd name="T52" fmla="*/ 2147483646 w 17"/>
                <a:gd name="T53" fmla="*/ 2147483646 h 46"/>
                <a:gd name="T54" fmla="*/ 2147483646 w 17"/>
                <a:gd name="T55" fmla="*/ 2147483646 h 46"/>
                <a:gd name="T56" fmla="*/ 2147483646 w 17"/>
                <a:gd name="T57" fmla="*/ 2147483646 h 46"/>
                <a:gd name="T58" fmla="*/ 2147483646 w 17"/>
                <a:gd name="T59" fmla="*/ 2147483646 h 46"/>
                <a:gd name="T60" fmla="*/ 2147483646 w 17"/>
                <a:gd name="T61" fmla="*/ 2147483646 h 46"/>
                <a:gd name="T62" fmla="*/ 2147483646 w 17"/>
                <a:gd name="T63" fmla="*/ 2147483646 h 46"/>
                <a:gd name="T64" fmla="*/ 2147483646 w 17"/>
                <a:gd name="T65" fmla="*/ 2147483646 h 46"/>
                <a:gd name="T66" fmla="*/ 2147483646 w 17"/>
                <a:gd name="T67" fmla="*/ 2147483646 h 46"/>
                <a:gd name="T68" fmla="*/ 2147483646 w 17"/>
                <a:gd name="T69" fmla="*/ 2147483646 h 46"/>
                <a:gd name="T70" fmla="*/ 2147483646 w 17"/>
                <a:gd name="T71" fmla="*/ 2147483646 h 46"/>
                <a:gd name="T72" fmla="*/ 2147483646 w 17"/>
                <a:gd name="T73" fmla="*/ 2147483646 h 46"/>
                <a:gd name="T74" fmla="*/ 2147483646 w 17"/>
                <a:gd name="T75" fmla="*/ 2147483646 h 46"/>
                <a:gd name="T76" fmla="*/ 2147483646 w 17"/>
                <a:gd name="T77" fmla="*/ 2147483646 h 46"/>
                <a:gd name="T78" fmla="*/ 2147483646 w 17"/>
                <a:gd name="T79" fmla="*/ 2147483646 h 46"/>
                <a:gd name="T80" fmla="*/ 2147483646 w 17"/>
                <a:gd name="T81" fmla="*/ 2147483646 h 46"/>
                <a:gd name="T82" fmla="*/ 2147483646 w 17"/>
                <a:gd name="T83" fmla="*/ 2147483646 h 46"/>
                <a:gd name="T84" fmla="*/ 2147483646 w 17"/>
                <a:gd name="T85" fmla="*/ 2147483646 h 46"/>
                <a:gd name="T86" fmla="*/ 2147483646 w 17"/>
                <a:gd name="T87" fmla="*/ 2147483646 h 46"/>
                <a:gd name="T88" fmla="*/ 2147483646 w 17"/>
                <a:gd name="T89" fmla="*/ 2147483646 h 46"/>
                <a:gd name="T90" fmla="*/ 2147483646 w 17"/>
                <a:gd name="T91" fmla="*/ 2147483646 h 46"/>
                <a:gd name="T92" fmla="*/ 2147483646 w 17"/>
                <a:gd name="T93" fmla="*/ 2147483646 h 46"/>
                <a:gd name="T94" fmla="*/ 2147483646 w 17"/>
                <a:gd name="T95" fmla="*/ 2147483646 h 46"/>
                <a:gd name="T96" fmla="*/ 2147483646 w 17"/>
                <a:gd name="T97" fmla="*/ 2147483646 h 46"/>
                <a:gd name="T98" fmla="*/ 2147483646 w 17"/>
                <a:gd name="T99" fmla="*/ 0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46">
                  <a:moveTo>
                    <a:pt x="0" y="28"/>
                  </a:moveTo>
                  <a:lnTo>
                    <a:pt x="0" y="28"/>
                  </a:lnTo>
                  <a:lnTo>
                    <a:pt x="0" y="29"/>
                  </a:lnTo>
                  <a:lnTo>
                    <a:pt x="1" y="28"/>
                  </a:lnTo>
                  <a:lnTo>
                    <a:pt x="1" y="29"/>
                  </a:lnTo>
                  <a:lnTo>
                    <a:pt x="2" y="29"/>
                  </a:lnTo>
                  <a:lnTo>
                    <a:pt x="2" y="31"/>
                  </a:lnTo>
                  <a:lnTo>
                    <a:pt x="3" y="31"/>
                  </a:lnTo>
                  <a:lnTo>
                    <a:pt x="3" y="32"/>
                  </a:lnTo>
                  <a:lnTo>
                    <a:pt x="4" y="33"/>
                  </a:lnTo>
                  <a:lnTo>
                    <a:pt x="4" y="34"/>
                  </a:lnTo>
                  <a:lnTo>
                    <a:pt x="5" y="35"/>
                  </a:lnTo>
                  <a:lnTo>
                    <a:pt x="5" y="36"/>
                  </a:lnTo>
                  <a:lnTo>
                    <a:pt x="6" y="34"/>
                  </a:lnTo>
                  <a:lnTo>
                    <a:pt x="6" y="36"/>
                  </a:lnTo>
                  <a:lnTo>
                    <a:pt x="7" y="37"/>
                  </a:lnTo>
                  <a:lnTo>
                    <a:pt x="8" y="38"/>
                  </a:lnTo>
                  <a:lnTo>
                    <a:pt x="9" y="40"/>
                  </a:lnTo>
                  <a:lnTo>
                    <a:pt x="9" y="41"/>
                  </a:lnTo>
                  <a:lnTo>
                    <a:pt x="10" y="41"/>
                  </a:lnTo>
                  <a:lnTo>
                    <a:pt x="11" y="42"/>
                  </a:lnTo>
                  <a:lnTo>
                    <a:pt x="11" y="44"/>
                  </a:lnTo>
                  <a:lnTo>
                    <a:pt x="12" y="44"/>
                  </a:lnTo>
                  <a:lnTo>
                    <a:pt x="13" y="45"/>
                  </a:lnTo>
                  <a:lnTo>
                    <a:pt x="14" y="45"/>
                  </a:lnTo>
                  <a:lnTo>
                    <a:pt x="14" y="46"/>
                  </a:lnTo>
                  <a:lnTo>
                    <a:pt x="14" y="44"/>
                  </a:lnTo>
                  <a:lnTo>
                    <a:pt x="15" y="43"/>
                  </a:lnTo>
                  <a:lnTo>
                    <a:pt x="15" y="39"/>
                  </a:lnTo>
                  <a:lnTo>
                    <a:pt x="15" y="36"/>
                  </a:lnTo>
                  <a:lnTo>
                    <a:pt x="16" y="32"/>
                  </a:lnTo>
                  <a:lnTo>
                    <a:pt x="16" y="25"/>
                  </a:lnTo>
                  <a:lnTo>
                    <a:pt x="17" y="19"/>
                  </a:lnTo>
                  <a:lnTo>
                    <a:pt x="17" y="11"/>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19" name="Freeform 185">
              <a:extLst>
                <a:ext uri="{FF2B5EF4-FFF2-40B4-BE49-F238E27FC236}">
                  <a16:creationId xmlns:a16="http://schemas.microsoft.com/office/drawing/2014/main" id="{241E78FA-64A4-4C1C-8780-3F711A1CA376}"/>
                </a:ext>
              </a:extLst>
            </p:cNvPr>
            <p:cNvSpPr>
              <a:spLocks/>
            </p:cNvSpPr>
            <p:nvPr/>
          </p:nvSpPr>
          <p:spPr bwMode="auto">
            <a:xfrm>
              <a:off x="4124568" y="3238964"/>
              <a:ext cx="28569" cy="115428"/>
            </a:xfrm>
            <a:custGeom>
              <a:avLst/>
              <a:gdLst>
                <a:gd name="T0" fmla="*/ 0 w 18"/>
                <a:gd name="T1" fmla="*/ 2147483646 h 147"/>
                <a:gd name="T2" fmla="*/ 2147483646 w 18"/>
                <a:gd name="T3" fmla="*/ 2147483646 h 147"/>
                <a:gd name="T4" fmla="*/ 2147483646 w 18"/>
                <a:gd name="T5" fmla="*/ 2147483646 h 147"/>
                <a:gd name="T6" fmla="*/ 2147483646 w 18"/>
                <a:gd name="T7" fmla="*/ 2147483646 h 147"/>
                <a:gd name="T8" fmla="*/ 2147483646 w 18"/>
                <a:gd name="T9" fmla="*/ 2147483646 h 147"/>
                <a:gd name="T10" fmla="*/ 2147483646 w 18"/>
                <a:gd name="T11" fmla="*/ 2147483646 h 147"/>
                <a:gd name="T12" fmla="*/ 2147483646 w 18"/>
                <a:gd name="T13" fmla="*/ 2147483646 h 147"/>
                <a:gd name="T14" fmla="*/ 2147483646 w 18"/>
                <a:gd name="T15" fmla="*/ 2147483646 h 147"/>
                <a:gd name="T16" fmla="*/ 2147483646 w 18"/>
                <a:gd name="T17" fmla="*/ 2147483646 h 147"/>
                <a:gd name="T18" fmla="*/ 2147483646 w 18"/>
                <a:gd name="T19" fmla="*/ 2147483646 h 147"/>
                <a:gd name="T20" fmla="*/ 2147483646 w 18"/>
                <a:gd name="T21" fmla="*/ 2147483646 h 147"/>
                <a:gd name="T22" fmla="*/ 2147483646 w 18"/>
                <a:gd name="T23" fmla="*/ 2147483646 h 147"/>
                <a:gd name="T24" fmla="*/ 2147483646 w 18"/>
                <a:gd name="T25" fmla="*/ 2147483646 h 147"/>
                <a:gd name="T26" fmla="*/ 2147483646 w 18"/>
                <a:gd name="T27" fmla="*/ 2147483646 h 147"/>
                <a:gd name="T28" fmla="*/ 2147483646 w 18"/>
                <a:gd name="T29" fmla="*/ 0 h 147"/>
                <a:gd name="T30" fmla="*/ 2147483646 w 18"/>
                <a:gd name="T31" fmla="*/ 0 h 147"/>
                <a:gd name="T32" fmla="*/ 2147483646 w 18"/>
                <a:gd name="T33" fmla="*/ 0 h 147"/>
                <a:gd name="T34" fmla="*/ 2147483646 w 18"/>
                <a:gd name="T35" fmla="*/ 2147483646 h 147"/>
                <a:gd name="T36" fmla="*/ 2147483646 w 18"/>
                <a:gd name="T37" fmla="*/ 2147483646 h 147"/>
                <a:gd name="T38" fmla="*/ 2147483646 w 18"/>
                <a:gd name="T39" fmla="*/ 2147483646 h 147"/>
                <a:gd name="T40" fmla="*/ 2147483646 w 18"/>
                <a:gd name="T41" fmla="*/ 2147483646 h 147"/>
                <a:gd name="T42" fmla="*/ 2147483646 w 18"/>
                <a:gd name="T43" fmla="*/ 2147483646 h 147"/>
                <a:gd name="T44" fmla="*/ 2147483646 w 18"/>
                <a:gd name="T45" fmla="*/ 2147483646 h 147"/>
                <a:gd name="T46" fmla="*/ 2147483646 w 18"/>
                <a:gd name="T47" fmla="*/ 2147483646 h 147"/>
                <a:gd name="T48" fmla="*/ 2147483646 w 18"/>
                <a:gd name="T49" fmla="*/ 2147483646 h 147"/>
                <a:gd name="T50" fmla="*/ 2147483646 w 18"/>
                <a:gd name="T51" fmla="*/ 2147483646 h 147"/>
                <a:gd name="T52" fmla="*/ 2147483646 w 18"/>
                <a:gd name="T53" fmla="*/ 2147483646 h 147"/>
                <a:gd name="T54" fmla="*/ 2147483646 w 18"/>
                <a:gd name="T55" fmla="*/ 2147483646 h 147"/>
                <a:gd name="T56" fmla="*/ 2147483646 w 18"/>
                <a:gd name="T57" fmla="*/ 2147483646 h 147"/>
                <a:gd name="T58" fmla="*/ 2147483646 w 18"/>
                <a:gd name="T59" fmla="*/ 2147483646 h 147"/>
                <a:gd name="T60" fmla="*/ 2147483646 w 18"/>
                <a:gd name="T61" fmla="*/ 2147483646 h 147"/>
                <a:gd name="T62" fmla="*/ 2147483646 w 18"/>
                <a:gd name="T63" fmla="*/ 2147483646 h 147"/>
                <a:gd name="T64" fmla="*/ 2147483646 w 18"/>
                <a:gd name="T65" fmla="*/ 2147483646 h 147"/>
                <a:gd name="T66" fmla="*/ 2147483646 w 18"/>
                <a:gd name="T67" fmla="*/ 2147483646 h 147"/>
                <a:gd name="T68" fmla="*/ 2147483646 w 18"/>
                <a:gd name="T69" fmla="*/ 2147483646 h 147"/>
                <a:gd name="T70" fmla="*/ 2147483646 w 18"/>
                <a:gd name="T71" fmla="*/ 2147483646 h 147"/>
                <a:gd name="T72" fmla="*/ 2147483646 w 18"/>
                <a:gd name="T73" fmla="*/ 2147483646 h 147"/>
                <a:gd name="T74" fmla="*/ 2147483646 w 18"/>
                <a:gd name="T75" fmla="*/ 2147483646 h 147"/>
                <a:gd name="T76" fmla="*/ 2147483646 w 18"/>
                <a:gd name="T77" fmla="*/ 2147483646 h 147"/>
                <a:gd name="T78" fmla="*/ 2147483646 w 18"/>
                <a:gd name="T79" fmla="*/ 2147483646 h 147"/>
                <a:gd name="T80" fmla="*/ 2147483646 w 18"/>
                <a:gd name="T81" fmla="*/ 2147483646 h 147"/>
                <a:gd name="T82" fmla="*/ 2147483646 w 18"/>
                <a:gd name="T83" fmla="*/ 2147483646 h 147"/>
                <a:gd name="T84" fmla="*/ 2147483646 w 18"/>
                <a:gd name="T85" fmla="*/ 2147483646 h 147"/>
                <a:gd name="T86" fmla="*/ 2147483646 w 18"/>
                <a:gd name="T87" fmla="*/ 2147483646 h 147"/>
                <a:gd name="T88" fmla="*/ 2147483646 w 18"/>
                <a:gd name="T89" fmla="*/ 2147483646 h 147"/>
                <a:gd name="T90" fmla="*/ 2147483646 w 18"/>
                <a:gd name="T91" fmla="*/ 2147483646 h 147"/>
                <a:gd name="T92" fmla="*/ 2147483646 w 18"/>
                <a:gd name="T93" fmla="*/ 2147483646 h 147"/>
                <a:gd name="T94" fmla="*/ 2147483646 w 18"/>
                <a:gd name="T95" fmla="*/ 2147483646 h 147"/>
                <a:gd name="T96" fmla="*/ 2147483646 w 18"/>
                <a:gd name="T97" fmla="*/ 2147483646 h 147"/>
                <a:gd name="T98" fmla="*/ 2147483646 w 18"/>
                <a:gd name="T99" fmla="*/ 2147483646 h 1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47">
                  <a:moveTo>
                    <a:pt x="0" y="147"/>
                  </a:moveTo>
                  <a:lnTo>
                    <a:pt x="1" y="134"/>
                  </a:lnTo>
                  <a:lnTo>
                    <a:pt x="1" y="119"/>
                  </a:lnTo>
                  <a:lnTo>
                    <a:pt x="1" y="107"/>
                  </a:lnTo>
                  <a:lnTo>
                    <a:pt x="2" y="93"/>
                  </a:lnTo>
                  <a:lnTo>
                    <a:pt x="2" y="80"/>
                  </a:lnTo>
                  <a:lnTo>
                    <a:pt x="2" y="66"/>
                  </a:lnTo>
                  <a:lnTo>
                    <a:pt x="3" y="53"/>
                  </a:lnTo>
                  <a:lnTo>
                    <a:pt x="3" y="41"/>
                  </a:lnTo>
                  <a:lnTo>
                    <a:pt x="3" y="29"/>
                  </a:lnTo>
                  <a:lnTo>
                    <a:pt x="4" y="20"/>
                  </a:lnTo>
                  <a:lnTo>
                    <a:pt x="4" y="13"/>
                  </a:lnTo>
                  <a:lnTo>
                    <a:pt x="5" y="7"/>
                  </a:lnTo>
                  <a:lnTo>
                    <a:pt x="5" y="3"/>
                  </a:lnTo>
                  <a:lnTo>
                    <a:pt x="5" y="0"/>
                  </a:lnTo>
                  <a:lnTo>
                    <a:pt x="6" y="0"/>
                  </a:lnTo>
                  <a:lnTo>
                    <a:pt x="6" y="2"/>
                  </a:lnTo>
                  <a:lnTo>
                    <a:pt x="7" y="5"/>
                  </a:lnTo>
                  <a:lnTo>
                    <a:pt x="7" y="9"/>
                  </a:lnTo>
                  <a:lnTo>
                    <a:pt x="7" y="12"/>
                  </a:lnTo>
                  <a:lnTo>
                    <a:pt x="8" y="17"/>
                  </a:lnTo>
                  <a:lnTo>
                    <a:pt x="8" y="23"/>
                  </a:lnTo>
                  <a:lnTo>
                    <a:pt x="8" y="29"/>
                  </a:lnTo>
                  <a:lnTo>
                    <a:pt x="9" y="35"/>
                  </a:lnTo>
                  <a:lnTo>
                    <a:pt x="9" y="41"/>
                  </a:lnTo>
                  <a:lnTo>
                    <a:pt x="10" y="48"/>
                  </a:lnTo>
                  <a:lnTo>
                    <a:pt x="10" y="54"/>
                  </a:lnTo>
                  <a:lnTo>
                    <a:pt x="10" y="60"/>
                  </a:lnTo>
                  <a:lnTo>
                    <a:pt x="11" y="66"/>
                  </a:lnTo>
                  <a:lnTo>
                    <a:pt x="11" y="71"/>
                  </a:lnTo>
                  <a:lnTo>
                    <a:pt x="11" y="75"/>
                  </a:lnTo>
                  <a:lnTo>
                    <a:pt x="12" y="81"/>
                  </a:lnTo>
                  <a:lnTo>
                    <a:pt x="12" y="88"/>
                  </a:lnTo>
                  <a:lnTo>
                    <a:pt x="12" y="89"/>
                  </a:lnTo>
                  <a:lnTo>
                    <a:pt x="13" y="94"/>
                  </a:lnTo>
                  <a:lnTo>
                    <a:pt x="13" y="96"/>
                  </a:lnTo>
                  <a:lnTo>
                    <a:pt x="14" y="101"/>
                  </a:lnTo>
                  <a:lnTo>
                    <a:pt x="14" y="103"/>
                  </a:lnTo>
                  <a:lnTo>
                    <a:pt x="14" y="105"/>
                  </a:lnTo>
                  <a:lnTo>
                    <a:pt x="15" y="107"/>
                  </a:lnTo>
                  <a:lnTo>
                    <a:pt x="15" y="110"/>
                  </a:lnTo>
                  <a:lnTo>
                    <a:pt x="15" y="111"/>
                  </a:lnTo>
                  <a:lnTo>
                    <a:pt x="16" y="113"/>
                  </a:lnTo>
                  <a:lnTo>
                    <a:pt x="16" y="115"/>
                  </a:lnTo>
                  <a:lnTo>
                    <a:pt x="16" y="117"/>
                  </a:lnTo>
                  <a:lnTo>
                    <a:pt x="17" y="117"/>
                  </a:lnTo>
                  <a:lnTo>
                    <a:pt x="17" y="119"/>
                  </a:lnTo>
                  <a:lnTo>
                    <a:pt x="17" y="120"/>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20" name="Freeform 186">
              <a:extLst>
                <a:ext uri="{FF2B5EF4-FFF2-40B4-BE49-F238E27FC236}">
                  <a16:creationId xmlns:a16="http://schemas.microsoft.com/office/drawing/2014/main" id="{1AD32E3A-8772-4126-B94E-4D86B91F90BD}"/>
                </a:ext>
              </a:extLst>
            </p:cNvPr>
            <p:cNvSpPr>
              <a:spLocks/>
            </p:cNvSpPr>
            <p:nvPr/>
          </p:nvSpPr>
          <p:spPr bwMode="auto">
            <a:xfrm>
              <a:off x="4153138" y="3333975"/>
              <a:ext cx="26983" cy="21201"/>
            </a:xfrm>
            <a:custGeom>
              <a:avLst/>
              <a:gdLst>
                <a:gd name="T0" fmla="*/ 0 w 17"/>
                <a:gd name="T1" fmla="*/ 2147483646 h 27"/>
                <a:gd name="T2" fmla="*/ 0 w 17"/>
                <a:gd name="T3" fmla="*/ 0 h 27"/>
                <a:gd name="T4" fmla="*/ 2147483646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2147483646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1"/>
                  </a:moveTo>
                  <a:lnTo>
                    <a:pt x="0" y="0"/>
                  </a:lnTo>
                  <a:lnTo>
                    <a:pt x="1" y="2"/>
                  </a:lnTo>
                  <a:lnTo>
                    <a:pt x="1" y="3"/>
                  </a:lnTo>
                  <a:lnTo>
                    <a:pt x="2" y="4"/>
                  </a:lnTo>
                  <a:lnTo>
                    <a:pt x="2" y="6"/>
                  </a:lnTo>
                  <a:lnTo>
                    <a:pt x="2" y="7"/>
                  </a:lnTo>
                  <a:lnTo>
                    <a:pt x="3" y="8"/>
                  </a:lnTo>
                  <a:lnTo>
                    <a:pt x="3" y="10"/>
                  </a:lnTo>
                  <a:lnTo>
                    <a:pt x="3" y="12"/>
                  </a:lnTo>
                  <a:lnTo>
                    <a:pt x="4" y="15"/>
                  </a:lnTo>
                  <a:lnTo>
                    <a:pt x="4" y="16"/>
                  </a:lnTo>
                  <a:lnTo>
                    <a:pt x="5" y="18"/>
                  </a:lnTo>
                  <a:lnTo>
                    <a:pt x="5" y="20"/>
                  </a:lnTo>
                  <a:lnTo>
                    <a:pt x="5" y="22"/>
                  </a:lnTo>
                  <a:lnTo>
                    <a:pt x="6" y="23"/>
                  </a:lnTo>
                  <a:lnTo>
                    <a:pt x="6" y="25"/>
                  </a:lnTo>
                  <a:lnTo>
                    <a:pt x="6" y="26"/>
                  </a:lnTo>
                  <a:lnTo>
                    <a:pt x="7" y="27"/>
                  </a:lnTo>
                  <a:lnTo>
                    <a:pt x="8" y="27"/>
                  </a:lnTo>
                  <a:lnTo>
                    <a:pt x="8" y="25"/>
                  </a:lnTo>
                  <a:lnTo>
                    <a:pt x="9" y="24"/>
                  </a:lnTo>
                  <a:lnTo>
                    <a:pt x="9" y="22"/>
                  </a:lnTo>
                  <a:lnTo>
                    <a:pt x="9" y="21"/>
                  </a:lnTo>
                  <a:lnTo>
                    <a:pt x="10" y="20"/>
                  </a:lnTo>
                  <a:lnTo>
                    <a:pt x="10" y="18"/>
                  </a:lnTo>
                  <a:lnTo>
                    <a:pt x="10" y="17"/>
                  </a:lnTo>
                  <a:lnTo>
                    <a:pt x="11" y="16"/>
                  </a:lnTo>
                  <a:lnTo>
                    <a:pt x="11" y="14"/>
                  </a:lnTo>
                  <a:lnTo>
                    <a:pt x="12" y="12"/>
                  </a:lnTo>
                  <a:lnTo>
                    <a:pt x="12" y="11"/>
                  </a:lnTo>
                  <a:lnTo>
                    <a:pt x="13" y="10"/>
                  </a:lnTo>
                  <a:lnTo>
                    <a:pt x="13" y="7"/>
                  </a:lnTo>
                  <a:lnTo>
                    <a:pt x="13" y="9"/>
                  </a:lnTo>
                  <a:lnTo>
                    <a:pt x="14" y="7"/>
                  </a:lnTo>
                  <a:lnTo>
                    <a:pt x="14" y="6"/>
                  </a:lnTo>
                  <a:lnTo>
                    <a:pt x="15" y="6"/>
                  </a:lnTo>
                  <a:lnTo>
                    <a:pt x="16" y="6"/>
                  </a:lnTo>
                  <a:lnTo>
                    <a:pt x="17" y="7"/>
                  </a:lnTo>
                  <a:lnTo>
                    <a:pt x="17" y="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21" name="Freeform 187">
              <a:extLst>
                <a:ext uri="{FF2B5EF4-FFF2-40B4-BE49-F238E27FC236}">
                  <a16:creationId xmlns:a16="http://schemas.microsoft.com/office/drawing/2014/main" id="{E846FD85-5851-44C7-AEE1-1682F6A4D515}"/>
                </a:ext>
              </a:extLst>
            </p:cNvPr>
            <p:cNvSpPr>
              <a:spLocks/>
            </p:cNvSpPr>
            <p:nvPr/>
          </p:nvSpPr>
          <p:spPr bwMode="auto">
            <a:xfrm>
              <a:off x="4180121" y="3340258"/>
              <a:ext cx="28569" cy="36905"/>
            </a:xfrm>
            <a:custGeom>
              <a:avLst/>
              <a:gdLst>
                <a:gd name="T0" fmla="*/ 0 w 18"/>
                <a:gd name="T1" fmla="*/ 0 h 47"/>
                <a:gd name="T2" fmla="*/ 2147483646 w 18"/>
                <a:gd name="T3" fmla="*/ 2147483646 h 47"/>
                <a:gd name="T4" fmla="*/ 2147483646 w 18"/>
                <a:gd name="T5" fmla="*/ 2147483646 h 47"/>
                <a:gd name="T6" fmla="*/ 2147483646 w 18"/>
                <a:gd name="T7" fmla="*/ 2147483646 h 47"/>
                <a:gd name="T8" fmla="*/ 2147483646 w 18"/>
                <a:gd name="T9" fmla="*/ 2147483646 h 47"/>
                <a:gd name="T10" fmla="*/ 2147483646 w 18"/>
                <a:gd name="T11" fmla="*/ 2147483646 h 47"/>
                <a:gd name="T12" fmla="*/ 2147483646 w 18"/>
                <a:gd name="T13" fmla="*/ 2147483646 h 47"/>
                <a:gd name="T14" fmla="*/ 2147483646 w 18"/>
                <a:gd name="T15" fmla="*/ 2147483646 h 47"/>
                <a:gd name="T16" fmla="*/ 2147483646 w 18"/>
                <a:gd name="T17" fmla="*/ 2147483646 h 47"/>
                <a:gd name="T18" fmla="*/ 2147483646 w 18"/>
                <a:gd name="T19" fmla="*/ 2147483646 h 47"/>
                <a:gd name="T20" fmla="*/ 2147483646 w 18"/>
                <a:gd name="T21" fmla="*/ 2147483646 h 47"/>
                <a:gd name="T22" fmla="*/ 2147483646 w 18"/>
                <a:gd name="T23" fmla="*/ 2147483646 h 47"/>
                <a:gd name="T24" fmla="*/ 2147483646 w 18"/>
                <a:gd name="T25" fmla="*/ 2147483646 h 47"/>
                <a:gd name="T26" fmla="*/ 2147483646 w 18"/>
                <a:gd name="T27" fmla="*/ 2147483646 h 47"/>
                <a:gd name="T28" fmla="*/ 2147483646 w 18"/>
                <a:gd name="T29" fmla="*/ 2147483646 h 47"/>
                <a:gd name="T30" fmla="*/ 2147483646 w 18"/>
                <a:gd name="T31" fmla="*/ 2147483646 h 47"/>
                <a:gd name="T32" fmla="*/ 2147483646 w 18"/>
                <a:gd name="T33" fmla="*/ 2147483646 h 47"/>
                <a:gd name="T34" fmla="*/ 2147483646 w 18"/>
                <a:gd name="T35" fmla="*/ 2147483646 h 47"/>
                <a:gd name="T36" fmla="*/ 2147483646 w 18"/>
                <a:gd name="T37" fmla="*/ 2147483646 h 47"/>
                <a:gd name="T38" fmla="*/ 2147483646 w 18"/>
                <a:gd name="T39" fmla="*/ 2147483646 h 47"/>
                <a:gd name="T40" fmla="*/ 2147483646 w 18"/>
                <a:gd name="T41" fmla="*/ 2147483646 h 47"/>
                <a:gd name="T42" fmla="*/ 2147483646 w 18"/>
                <a:gd name="T43" fmla="*/ 2147483646 h 47"/>
                <a:gd name="T44" fmla="*/ 2147483646 w 18"/>
                <a:gd name="T45" fmla="*/ 2147483646 h 47"/>
                <a:gd name="T46" fmla="*/ 2147483646 w 18"/>
                <a:gd name="T47" fmla="*/ 2147483646 h 47"/>
                <a:gd name="T48" fmla="*/ 2147483646 w 18"/>
                <a:gd name="T49" fmla="*/ 2147483646 h 47"/>
                <a:gd name="T50" fmla="*/ 2147483646 w 18"/>
                <a:gd name="T51" fmla="*/ 2147483646 h 47"/>
                <a:gd name="T52" fmla="*/ 2147483646 w 18"/>
                <a:gd name="T53" fmla="*/ 2147483646 h 47"/>
                <a:gd name="T54" fmla="*/ 2147483646 w 18"/>
                <a:gd name="T55" fmla="*/ 2147483646 h 47"/>
                <a:gd name="T56" fmla="*/ 2147483646 w 18"/>
                <a:gd name="T57" fmla="*/ 2147483646 h 47"/>
                <a:gd name="T58" fmla="*/ 2147483646 w 18"/>
                <a:gd name="T59" fmla="*/ 2147483646 h 47"/>
                <a:gd name="T60" fmla="*/ 2147483646 w 18"/>
                <a:gd name="T61" fmla="*/ 2147483646 h 47"/>
                <a:gd name="T62" fmla="*/ 2147483646 w 18"/>
                <a:gd name="T63" fmla="*/ 2147483646 h 47"/>
                <a:gd name="T64" fmla="*/ 2147483646 w 18"/>
                <a:gd name="T65" fmla="*/ 2147483646 h 47"/>
                <a:gd name="T66" fmla="*/ 2147483646 w 18"/>
                <a:gd name="T67" fmla="*/ 2147483646 h 47"/>
                <a:gd name="T68" fmla="*/ 2147483646 w 18"/>
                <a:gd name="T69" fmla="*/ 2147483646 h 47"/>
                <a:gd name="T70" fmla="*/ 2147483646 w 18"/>
                <a:gd name="T71" fmla="*/ 2147483646 h 47"/>
                <a:gd name="T72" fmla="*/ 2147483646 w 18"/>
                <a:gd name="T73" fmla="*/ 2147483646 h 47"/>
                <a:gd name="T74" fmla="*/ 2147483646 w 18"/>
                <a:gd name="T75" fmla="*/ 2147483646 h 47"/>
                <a:gd name="T76" fmla="*/ 2147483646 w 18"/>
                <a:gd name="T77" fmla="*/ 2147483646 h 47"/>
                <a:gd name="T78" fmla="*/ 2147483646 w 18"/>
                <a:gd name="T79" fmla="*/ 2147483646 h 47"/>
                <a:gd name="T80" fmla="*/ 2147483646 w 18"/>
                <a:gd name="T81" fmla="*/ 2147483646 h 47"/>
                <a:gd name="T82" fmla="*/ 2147483646 w 18"/>
                <a:gd name="T83" fmla="*/ 2147483646 h 47"/>
                <a:gd name="T84" fmla="*/ 2147483646 w 18"/>
                <a:gd name="T85" fmla="*/ 2147483646 h 47"/>
                <a:gd name="T86" fmla="*/ 2147483646 w 18"/>
                <a:gd name="T87" fmla="*/ 2147483646 h 47"/>
                <a:gd name="T88" fmla="*/ 2147483646 w 18"/>
                <a:gd name="T89" fmla="*/ 2147483646 h 47"/>
                <a:gd name="T90" fmla="*/ 2147483646 w 18"/>
                <a:gd name="T91" fmla="*/ 2147483646 h 47"/>
                <a:gd name="T92" fmla="*/ 2147483646 w 18"/>
                <a:gd name="T93" fmla="*/ 2147483646 h 47"/>
                <a:gd name="T94" fmla="*/ 2147483646 w 18"/>
                <a:gd name="T95" fmla="*/ 2147483646 h 47"/>
                <a:gd name="T96" fmla="*/ 2147483646 w 18"/>
                <a:gd name="T97" fmla="*/ 2147483646 h 47"/>
                <a:gd name="T98" fmla="*/ 2147483646 w 18"/>
                <a:gd name="T99" fmla="*/ 2147483646 h 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7">
                  <a:moveTo>
                    <a:pt x="0" y="0"/>
                  </a:moveTo>
                  <a:lnTo>
                    <a:pt x="1" y="2"/>
                  </a:lnTo>
                  <a:lnTo>
                    <a:pt x="1" y="3"/>
                  </a:lnTo>
                  <a:lnTo>
                    <a:pt x="1" y="4"/>
                  </a:lnTo>
                  <a:lnTo>
                    <a:pt x="2" y="6"/>
                  </a:lnTo>
                  <a:lnTo>
                    <a:pt x="2" y="7"/>
                  </a:lnTo>
                  <a:lnTo>
                    <a:pt x="2" y="9"/>
                  </a:lnTo>
                  <a:lnTo>
                    <a:pt x="3" y="9"/>
                  </a:lnTo>
                  <a:lnTo>
                    <a:pt x="3" y="11"/>
                  </a:lnTo>
                  <a:lnTo>
                    <a:pt x="4" y="13"/>
                  </a:lnTo>
                  <a:lnTo>
                    <a:pt x="4" y="14"/>
                  </a:lnTo>
                  <a:lnTo>
                    <a:pt x="4" y="16"/>
                  </a:lnTo>
                  <a:lnTo>
                    <a:pt x="5" y="17"/>
                  </a:lnTo>
                  <a:lnTo>
                    <a:pt x="5" y="18"/>
                  </a:lnTo>
                  <a:lnTo>
                    <a:pt x="5" y="19"/>
                  </a:lnTo>
                  <a:lnTo>
                    <a:pt x="6" y="20"/>
                  </a:lnTo>
                  <a:lnTo>
                    <a:pt x="6" y="22"/>
                  </a:lnTo>
                  <a:lnTo>
                    <a:pt x="6" y="25"/>
                  </a:lnTo>
                  <a:lnTo>
                    <a:pt x="7" y="26"/>
                  </a:lnTo>
                  <a:lnTo>
                    <a:pt x="7" y="27"/>
                  </a:lnTo>
                  <a:lnTo>
                    <a:pt x="7" y="28"/>
                  </a:lnTo>
                  <a:lnTo>
                    <a:pt x="8" y="28"/>
                  </a:lnTo>
                  <a:lnTo>
                    <a:pt x="8" y="31"/>
                  </a:lnTo>
                  <a:lnTo>
                    <a:pt x="9" y="31"/>
                  </a:lnTo>
                  <a:lnTo>
                    <a:pt x="9" y="33"/>
                  </a:lnTo>
                  <a:lnTo>
                    <a:pt x="10" y="35"/>
                  </a:lnTo>
                  <a:lnTo>
                    <a:pt x="10" y="36"/>
                  </a:lnTo>
                  <a:lnTo>
                    <a:pt x="10" y="37"/>
                  </a:lnTo>
                  <a:lnTo>
                    <a:pt x="11" y="37"/>
                  </a:lnTo>
                  <a:lnTo>
                    <a:pt x="11" y="39"/>
                  </a:lnTo>
                  <a:lnTo>
                    <a:pt x="12" y="40"/>
                  </a:lnTo>
                  <a:lnTo>
                    <a:pt x="12" y="41"/>
                  </a:lnTo>
                  <a:lnTo>
                    <a:pt x="13" y="41"/>
                  </a:lnTo>
                  <a:lnTo>
                    <a:pt x="13" y="42"/>
                  </a:lnTo>
                  <a:lnTo>
                    <a:pt x="14" y="42"/>
                  </a:lnTo>
                  <a:lnTo>
                    <a:pt x="15" y="43"/>
                  </a:lnTo>
                  <a:lnTo>
                    <a:pt x="15" y="44"/>
                  </a:lnTo>
                  <a:lnTo>
                    <a:pt x="15" y="43"/>
                  </a:lnTo>
                  <a:lnTo>
                    <a:pt x="16" y="45"/>
                  </a:lnTo>
                  <a:lnTo>
                    <a:pt x="16" y="44"/>
                  </a:lnTo>
                  <a:lnTo>
                    <a:pt x="17" y="45"/>
                  </a:lnTo>
                  <a:lnTo>
                    <a:pt x="17" y="46"/>
                  </a:lnTo>
                  <a:lnTo>
                    <a:pt x="18" y="4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22" name="Freeform 188">
              <a:extLst>
                <a:ext uri="{FF2B5EF4-FFF2-40B4-BE49-F238E27FC236}">
                  <a16:creationId xmlns:a16="http://schemas.microsoft.com/office/drawing/2014/main" id="{C09EB490-71D9-409B-A82D-3BF7D65A9044}"/>
                </a:ext>
              </a:extLst>
            </p:cNvPr>
            <p:cNvSpPr>
              <a:spLocks/>
            </p:cNvSpPr>
            <p:nvPr/>
          </p:nvSpPr>
          <p:spPr bwMode="auto">
            <a:xfrm>
              <a:off x="4208690" y="3376378"/>
              <a:ext cx="26983" cy="13349"/>
            </a:xfrm>
            <a:custGeom>
              <a:avLst/>
              <a:gdLst>
                <a:gd name="T0" fmla="*/ 0 w 17"/>
                <a:gd name="T1" fmla="*/ 2147483646 h 17"/>
                <a:gd name="T2" fmla="*/ 0 w 17"/>
                <a:gd name="T3" fmla="*/ 2147483646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0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1"/>
                  </a:moveTo>
                  <a:lnTo>
                    <a:pt x="0" y="1"/>
                  </a:lnTo>
                  <a:lnTo>
                    <a:pt x="1" y="2"/>
                  </a:lnTo>
                  <a:lnTo>
                    <a:pt x="1" y="1"/>
                  </a:lnTo>
                  <a:lnTo>
                    <a:pt x="1" y="2"/>
                  </a:lnTo>
                  <a:lnTo>
                    <a:pt x="2" y="2"/>
                  </a:lnTo>
                  <a:lnTo>
                    <a:pt x="2" y="1"/>
                  </a:lnTo>
                  <a:lnTo>
                    <a:pt x="2" y="2"/>
                  </a:lnTo>
                  <a:lnTo>
                    <a:pt x="3" y="3"/>
                  </a:lnTo>
                  <a:lnTo>
                    <a:pt x="3" y="4"/>
                  </a:lnTo>
                  <a:lnTo>
                    <a:pt x="4" y="5"/>
                  </a:lnTo>
                  <a:lnTo>
                    <a:pt x="4" y="6"/>
                  </a:lnTo>
                  <a:lnTo>
                    <a:pt x="5" y="4"/>
                  </a:lnTo>
                  <a:lnTo>
                    <a:pt x="5" y="5"/>
                  </a:lnTo>
                  <a:lnTo>
                    <a:pt x="6" y="5"/>
                  </a:lnTo>
                  <a:lnTo>
                    <a:pt x="6" y="7"/>
                  </a:lnTo>
                  <a:lnTo>
                    <a:pt x="7" y="7"/>
                  </a:lnTo>
                  <a:lnTo>
                    <a:pt x="7" y="8"/>
                  </a:lnTo>
                  <a:lnTo>
                    <a:pt x="7" y="6"/>
                  </a:lnTo>
                  <a:lnTo>
                    <a:pt x="8" y="7"/>
                  </a:lnTo>
                  <a:lnTo>
                    <a:pt x="8" y="8"/>
                  </a:lnTo>
                  <a:lnTo>
                    <a:pt x="8" y="9"/>
                  </a:lnTo>
                  <a:lnTo>
                    <a:pt x="9" y="9"/>
                  </a:lnTo>
                  <a:lnTo>
                    <a:pt x="10" y="10"/>
                  </a:lnTo>
                  <a:lnTo>
                    <a:pt x="11" y="11"/>
                  </a:lnTo>
                  <a:lnTo>
                    <a:pt x="12" y="13"/>
                  </a:lnTo>
                  <a:lnTo>
                    <a:pt x="13" y="14"/>
                  </a:lnTo>
                  <a:lnTo>
                    <a:pt x="13" y="15"/>
                  </a:lnTo>
                  <a:lnTo>
                    <a:pt x="14" y="14"/>
                  </a:lnTo>
                  <a:lnTo>
                    <a:pt x="14" y="17"/>
                  </a:lnTo>
                  <a:lnTo>
                    <a:pt x="14" y="16"/>
                  </a:lnTo>
                  <a:lnTo>
                    <a:pt x="15" y="17"/>
                  </a:lnTo>
                  <a:lnTo>
                    <a:pt x="16" y="16"/>
                  </a:lnTo>
                  <a:lnTo>
                    <a:pt x="16" y="15"/>
                  </a:lnTo>
                  <a:lnTo>
                    <a:pt x="16" y="13"/>
                  </a:lnTo>
                  <a:lnTo>
                    <a:pt x="17" y="9"/>
                  </a:lnTo>
                  <a:lnTo>
                    <a:pt x="17" y="6"/>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23" name="Freeform 189">
              <a:extLst>
                <a:ext uri="{FF2B5EF4-FFF2-40B4-BE49-F238E27FC236}">
                  <a16:creationId xmlns:a16="http://schemas.microsoft.com/office/drawing/2014/main" id="{6C0DB5C2-1D82-4292-976B-CD6407D2BD0A}"/>
                </a:ext>
              </a:extLst>
            </p:cNvPr>
            <p:cNvSpPr>
              <a:spLocks/>
            </p:cNvSpPr>
            <p:nvPr/>
          </p:nvSpPr>
          <p:spPr bwMode="auto">
            <a:xfrm>
              <a:off x="4235672" y="3231897"/>
              <a:ext cx="28569" cy="144481"/>
            </a:xfrm>
            <a:custGeom>
              <a:avLst/>
              <a:gdLst>
                <a:gd name="T0" fmla="*/ 0 w 18"/>
                <a:gd name="T1" fmla="*/ 2147483646 h 184"/>
                <a:gd name="T2" fmla="*/ 2147483646 w 18"/>
                <a:gd name="T3" fmla="*/ 2147483646 h 184"/>
                <a:gd name="T4" fmla="*/ 2147483646 w 18"/>
                <a:gd name="T5" fmla="*/ 2147483646 h 184"/>
                <a:gd name="T6" fmla="*/ 2147483646 w 18"/>
                <a:gd name="T7" fmla="*/ 2147483646 h 184"/>
                <a:gd name="T8" fmla="*/ 2147483646 w 18"/>
                <a:gd name="T9" fmla="*/ 2147483646 h 184"/>
                <a:gd name="T10" fmla="*/ 2147483646 w 18"/>
                <a:gd name="T11" fmla="*/ 2147483646 h 184"/>
                <a:gd name="T12" fmla="*/ 2147483646 w 18"/>
                <a:gd name="T13" fmla="*/ 2147483646 h 184"/>
                <a:gd name="T14" fmla="*/ 2147483646 w 18"/>
                <a:gd name="T15" fmla="*/ 2147483646 h 184"/>
                <a:gd name="T16" fmla="*/ 2147483646 w 18"/>
                <a:gd name="T17" fmla="*/ 2147483646 h 184"/>
                <a:gd name="T18" fmla="*/ 2147483646 w 18"/>
                <a:gd name="T19" fmla="*/ 2147483646 h 184"/>
                <a:gd name="T20" fmla="*/ 2147483646 w 18"/>
                <a:gd name="T21" fmla="*/ 2147483646 h 184"/>
                <a:gd name="T22" fmla="*/ 2147483646 w 18"/>
                <a:gd name="T23" fmla="*/ 2147483646 h 184"/>
                <a:gd name="T24" fmla="*/ 2147483646 w 18"/>
                <a:gd name="T25" fmla="*/ 2147483646 h 184"/>
                <a:gd name="T26" fmla="*/ 2147483646 w 18"/>
                <a:gd name="T27" fmla="*/ 2147483646 h 184"/>
                <a:gd name="T28" fmla="*/ 2147483646 w 18"/>
                <a:gd name="T29" fmla="*/ 2147483646 h 184"/>
                <a:gd name="T30" fmla="*/ 2147483646 w 18"/>
                <a:gd name="T31" fmla="*/ 2147483646 h 184"/>
                <a:gd name="T32" fmla="*/ 2147483646 w 18"/>
                <a:gd name="T33" fmla="*/ 2147483646 h 184"/>
                <a:gd name="T34" fmla="*/ 2147483646 w 18"/>
                <a:gd name="T35" fmla="*/ 2147483646 h 184"/>
                <a:gd name="T36" fmla="*/ 2147483646 w 18"/>
                <a:gd name="T37" fmla="*/ 2147483646 h 184"/>
                <a:gd name="T38" fmla="*/ 2147483646 w 18"/>
                <a:gd name="T39" fmla="*/ 0 h 184"/>
                <a:gd name="T40" fmla="*/ 2147483646 w 18"/>
                <a:gd name="T41" fmla="*/ 2147483646 h 184"/>
                <a:gd name="T42" fmla="*/ 2147483646 w 18"/>
                <a:gd name="T43" fmla="*/ 2147483646 h 184"/>
                <a:gd name="T44" fmla="*/ 2147483646 w 18"/>
                <a:gd name="T45" fmla="*/ 2147483646 h 184"/>
                <a:gd name="T46" fmla="*/ 2147483646 w 18"/>
                <a:gd name="T47" fmla="*/ 2147483646 h 184"/>
                <a:gd name="T48" fmla="*/ 2147483646 w 18"/>
                <a:gd name="T49" fmla="*/ 2147483646 h 184"/>
                <a:gd name="T50" fmla="*/ 2147483646 w 18"/>
                <a:gd name="T51" fmla="*/ 2147483646 h 184"/>
                <a:gd name="T52" fmla="*/ 2147483646 w 18"/>
                <a:gd name="T53" fmla="*/ 2147483646 h 184"/>
                <a:gd name="T54" fmla="*/ 2147483646 w 18"/>
                <a:gd name="T55" fmla="*/ 2147483646 h 184"/>
                <a:gd name="T56" fmla="*/ 2147483646 w 18"/>
                <a:gd name="T57" fmla="*/ 2147483646 h 184"/>
                <a:gd name="T58" fmla="*/ 2147483646 w 18"/>
                <a:gd name="T59" fmla="*/ 2147483646 h 184"/>
                <a:gd name="T60" fmla="*/ 2147483646 w 18"/>
                <a:gd name="T61" fmla="*/ 2147483646 h 184"/>
                <a:gd name="T62" fmla="*/ 2147483646 w 18"/>
                <a:gd name="T63" fmla="*/ 2147483646 h 184"/>
                <a:gd name="T64" fmla="*/ 2147483646 w 18"/>
                <a:gd name="T65" fmla="*/ 2147483646 h 184"/>
                <a:gd name="T66" fmla="*/ 2147483646 w 18"/>
                <a:gd name="T67" fmla="*/ 2147483646 h 184"/>
                <a:gd name="T68" fmla="*/ 2147483646 w 18"/>
                <a:gd name="T69" fmla="*/ 2147483646 h 184"/>
                <a:gd name="T70" fmla="*/ 2147483646 w 18"/>
                <a:gd name="T71" fmla="*/ 2147483646 h 184"/>
                <a:gd name="T72" fmla="*/ 2147483646 w 18"/>
                <a:gd name="T73" fmla="*/ 2147483646 h 184"/>
                <a:gd name="T74" fmla="*/ 2147483646 w 18"/>
                <a:gd name="T75" fmla="*/ 2147483646 h 184"/>
                <a:gd name="T76" fmla="*/ 2147483646 w 18"/>
                <a:gd name="T77" fmla="*/ 2147483646 h 184"/>
                <a:gd name="T78" fmla="*/ 2147483646 w 18"/>
                <a:gd name="T79" fmla="*/ 2147483646 h 184"/>
                <a:gd name="T80" fmla="*/ 2147483646 w 18"/>
                <a:gd name="T81" fmla="*/ 2147483646 h 184"/>
                <a:gd name="T82" fmla="*/ 2147483646 w 18"/>
                <a:gd name="T83" fmla="*/ 2147483646 h 184"/>
                <a:gd name="T84" fmla="*/ 2147483646 w 18"/>
                <a:gd name="T85" fmla="*/ 2147483646 h 184"/>
                <a:gd name="T86" fmla="*/ 2147483646 w 18"/>
                <a:gd name="T87" fmla="*/ 2147483646 h 184"/>
                <a:gd name="T88" fmla="*/ 2147483646 w 18"/>
                <a:gd name="T89" fmla="*/ 2147483646 h 184"/>
                <a:gd name="T90" fmla="*/ 2147483646 w 18"/>
                <a:gd name="T91" fmla="*/ 2147483646 h 184"/>
                <a:gd name="T92" fmla="*/ 2147483646 w 18"/>
                <a:gd name="T93" fmla="*/ 2147483646 h 184"/>
                <a:gd name="T94" fmla="*/ 2147483646 w 18"/>
                <a:gd name="T95" fmla="*/ 2147483646 h 184"/>
                <a:gd name="T96" fmla="*/ 2147483646 w 18"/>
                <a:gd name="T97" fmla="*/ 2147483646 h 184"/>
                <a:gd name="T98" fmla="*/ 2147483646 w 18"/>
                <a:gd name="T99" fmla="*/ 2147483646 h 18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4">
                  <a:moveTo>
                    <a:pt x="0" y="184"/>
                  </a:moveTo>
                  <a:lnTo>
                    <a:pt x="1" y="179"/>
                  </a:lnTo>
                  <a:lnTo>
                    <a:pt x="1" y="171"/>
                  </a:lnTo>
                  <a:lnTo>
                    <a:pt x="1" y="161"/>
                  </a:lnTo>
                  <a:lnTo>
                    <a:pt x="2" y="150"/>
                  </a:lnTo>
                  <a:lnTo>
                    <a:pt x="2" y="137"/>
                  </a:lnTo>
                  <a:lnTo>
                    <a:pt x="3" y="124"/>
                  </a:lnTo>
                  <a:lnTo>
                    <a:pt x="3" y="110"/>
                  </a:lnTo>
                  <a:lnTo>
                    <a:pt x="3" y="96"/>
                  </a:lnTo>
                  <a:lnTo>
                    <a:pt x="4" y="81"/>
                  </a:lnTo>
                  <a:lnTo>
                    <a:pt x="4" y="68"/>
                  </a:lnTo>
                  <a:lnTo>
                    <a:pt x="4" y="55"/>
                  </a:lnTo>
                  <a:lnTo>
                    <a:pt x="5" y="41"/>
                  </a:lnTo>
                  <a:lnTo>
                    <a:pt x="5" y="29"/>
                  </a:lnTo>
                  <a:lnTo>
                    <a:pt x="5" y="20"/>
                  </a:lnTo>
                  <a:lnTo>
                    <a:pt x="6" y="13"/>
                  </a:lnTo>
                  <a:lnTo>
                    <a:pt x="6" y="8"/>
                  </a:lnTo>
                  <a:lnTo>
                    <a:pt x="6" y="3"/>
                  </a:lnTo>
                  <a:lnTo>
                    <a:pt x="7" y="1"/>
                  </a:lnTo>
                  <a:lnTo>
                    <a:pt x="7" y="0"/>
                  </a:lnTo>
                  <a:lnTo>
                    <a:pt x="8" y="1"/>
                  </a:lnTo>
                  <a:lnTo>
                    <a:pt x="8" y="3"/>
                  </a:lnTo>
                  <a:lnTo>
                    <a:pt x="8" y="4"/>
                  </a:lnTo>
                  <a:lnTo>
                    <a:pt x="9" y="10"/>
                  </a:lnTo>
                  <a:lnTo>
                    <a:pt x="9" y="14"/>
                  </a:lnTo>
                  <a:lnTo>
                    <a:pt x="9" y="20"/>
                  </a:lnTo>
                  <a:lnTo>
                    <a:pt x="10" y="25"/>
                  </a:lnTo>
                  <a:lnTo>
                    <a:pt x="10" y="32"/>
                  </a:lnTo>
                  <a:lnTo>
                    <a:pt x="10" y="38"/>
                  </a:lnTo>
                  <a:lnTo>
                    <a:pt x="11" y="44"/>
                  </a:lnTo>
                  <a:lnTo>
                    <a:pt x="11" y="50"/>
                  </a:lnTo>
                  <a:lnTo>
                    <a:pt x="12" y="56"/>
                  </a:lnTo>
                  <a:lnTo>
                    <a:pt x="12" y="62"/>
                  </a:lnTo>
                  <a:lnTo>
                    <a:pt x="12" y="67"/>
                  </a:lnTo>
                  <a:lnTo>
                    <a:pt x="13" y="73"/>
                  </a:lnTo>
                  <a:lnTo>
                    <a:pt x="13" y="79"/>
                  </a:lnTo>
                  <a:lnTo>
                    <a:pt x="13" y="84"/>
                  </a:lnTo>
                  <a:lnTo>
                    <a:pt x="14" y="88"/>
                  </a:lnTo>
                  <a:lnTo>
                    <a:pt x="14" y="93"/>
                  </a:lnTo>
                  <a:lnTo>
                    <a:pt x="14" y="97"/>
                  </a:lnTo>
                  <a:lnTo>
                    <a:pt x="15" y="100"/>
                  </a:lnTo>
                  <a:lnTo>
                    <a:pt x="15" y="105"/>
                  </a:lnTo>
                  <a:lnTo>
                    <a:pt x="15" y="107"/>
                  </a:lnTo>
                  <a:lnTo>
                    <a:pt x="16" y="110"/>
                  </a:lnTo>
                  <a:lnTo>
                    <a:pt x="16" y="113"/>
                  </a:lnTo>
                  <a:lnTo>
                    <a:pt x="17" y="115"/>
                  </a:lnTo>
                  <a:lnTo>
                    <a:pt x="17" y="117"/>
                  </a:lnTo>
                  <a:lnTo>
                    <a:pt x="17" y="119"/>
                  </a:lnTo>
                  <a:lnTo>
                    <a:pt x="18" y="121"/>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24" name="Freeform 190">
              <a:extLst>
                <a:ext uri="{FF2B5EF4-FFF2-40B4-BE49-F238E27FC236}">
                  <a16:creationId xmlns:a16="http://schemas.microsoft.com/office/drawing/2014/main" id="{FBC79750-8BD2-4C44-911D-6AEC38F32F07}"/>
                </a:ext>
              </a:extLst>
            </p:cNvPr>
            <p:cNvSpPr>
              <a:spLocks/>
            </p:cNvSpPr>
            <p:nvPr/>
          </p:nvSpPr>
          <p:spPr bwMode="auto">
            <a:xfrm>
              <a:off x="4264241" y="3327694"/>
              <a:ext cx="26983" cy="29839"/>
            </a:xfrm>
            <a:custGeom>
              <a:avLst/>
              <a:gdLst>
                <a:gd name="T0" fmla="*/ 0 w 17"/>
                <a:gd name="T1" fmla="*/ 0 h 38"/>
                <a:gd name="T2" fmla="*/ 0 w 17"/>
                <a:gd name="T3" fmla="*/ 2147483646 h 38"/>
                <a:gd name="T4" fmla="*/ 2147483646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2147483646 h 38"/>
                <a:gd name="T54" fmla="*/ 2147483646 w 17"/>
                <a:gd name="T55" fmla="*/ 2147483646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0"/>
                  </a:moveTo>
                  <a:lnTo>
                    <a:pt x="0" y="1"/>
                  </a:lnTo>
                  <a:lnTo>
                    <a:pt x="1" y="2"/>
                  </a:lnTo>
                  <a:lnTo>
                    <a:pt x="1" y="3"/>
                  </a:lnTo>
                  <a:lnTo>
                    <a:pt x="1" y="6"/>
                  </a:lnTo>
                  <a:lnTo>
                    <a:pt x="2" y="7"/>
                  </a:lnTo>
                  <a:lnTo>
                    <a:pt x="2" y="8"/>
                  </a:lnTo>
                  <a:lnTo>
                    <a:pt x="3" y="9"/>
                  </a:lnTo>
                  <a:lnTo>
                    <a:pt x="3" y="10"/>
                  </a:lnTo>
                  <a:lnTo>
                    <a:pt x="3" y="11"/>
                  </a:lnTo>
                  <a:lnTo>
                    <a:pt x="4" y="13"/>
                  </a:lnTo>
                  <a:lnTo>
                    <a:pt x="4" y="14"/>
                  </a:lnTo>
                  <a:lnTo>
                    <a:pt x="5" y="16"/>
                  </a:lnTo>
                  <a:lnTo>
                    <a:pt x="5" y="19"/>
                  </a:lnTo>
                  <a:lnTo>
                    <a:pt x="6" y="20"/>
                  </a:lnTo>
                  <a:lnTo>
                    <a:pt x="6" y="24"/>
                  </a:lnTo>
                  <a:lnTo>
                    <a:pt x="6" y="26"/>
                  </a:lnTo>
                  <a:lnTo>
                    <a:pt x="7" y="28"/>
                  </a:lnTo>
                  <a:lnTo>
                    <a:pt x="7" y="30"/>
                  </a:lnTo>
                  <a:lnTo>
                    <a:pt x="7" y="32"/>
                  </a:lnTo>
                  <a:lnTo>
                    <a:pt x="8" y="35"/>
                  </a:lnTo>
                  <a:lnTo>
                    <a:pt x="8" y="36"/>
                  </a:lnTo>
                  <a:lnTo>
                    <a:pt x="9" y="37"/>
                  </a:lnTo>
                  <a:lnTo>
                    <a:pt x="9" y="38"/>
                  </a:lnTo>
                  <a:lnTo>
                    <a:pt x="10" y="38"/>
                  </a:lnTo>
                  <a:lnTo>
                    <a:pt x="11" y="38"/>
                  </a:lnTo>
                  <a:lnTo>
                    <a:pt x="11" y="36"/>
                  </a:lnTo>
                  <a:lnTo>
                    <a:pt x="12" y="34"/>
                  </a:lnTo>
                  <a:lnTo>
                    <a:pt x="12" y="33"/>
                  </a:lnTo>
                  <a:lnTo>
                    <a:pt x="13" y="31"/>
                  </a:lnTo>
                  <a:lnTo>
                    <a:pt x="13" y="30"/>
                  </a:lnTo>
                  <a:lnTo>
                    <a:pt x="13" y="28"/>
                  </a:lnTo>
                  <a:lnTo>
                    <a:pt x="14" y="27"/>
                  </a:lnTo>
                  <a:lnTo>
                    <a:pt x="14" y="26"/>
                  </a:lnTo>
                  <a:lnTo>
                    <a:pt x="15" y="25"/>
                  </a:lnTo>
                  <a:lnTo>
                    <a:pt x="15" y="24"/>
                  </a:lnTo>
                  <a:lnTo>
                    <a:pt x="15" y="22"/>
                  </a:lnTo>
                  <a:lnTo>
                    <a:pt x="16" y="21"/>
                  </a:lnTo>
                  <a:lnTo>
                    <a:pt x="17" y="20"/>
                  </a:lnTo>
                  <a:lnTo>
                    <a:pt x="17" y="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25" name="Freeform 191">
              <a:extLst>
                <a:ext uri="{FF2B5EF4-FFF2-40B4-BE49-F238E27FC236}">
                  <a16:creationId xmlns:a16="http://schemas.microsoft.com/office/drawing/2014/main" id="{1D859D04-083C-47F6-8AB0-50DADF0456B0}"/>
                </a:ext>
              </a:extLst>
            </p:cNvPr>
            <p:cNvSpPr>
              <a:spLocks/>
            </p:cNvSpPr>
            <p:nvPr/>
          </p:nvSpPr>
          <p:spPr bwMode="auto">
            <a:xfrm>
              <a:off x="4291224" y="3342613"/>
              <a:ext cx="28569" cy="40832"/>
            </a:xfrm>
            <a:custGeom>
              <a:avLst/>
              <a:gdLst>
                <a:gd name="T0" fmla="*/ 0 w 18"/>
                <a:gd name="T1" fmla="*/ 0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2"/>
                  </a:lnTo>
                  <a:lnTo>
                    <a:pt x="1" y="1"/>
                  </a:lnTo>
                  <a:lnTo>
                    <a:pt x="2" y="2"/>
                  </a:lnTo>
                  <a:lnTo>
                    <a:pt x="2" y="3"/>
                  </a:lnTo>
                  <a:lnTo>
                    <a:pt x="3" y="4"/>
                  </a:lnTo>
                  <a:lnTo>
                    <a:pt x="3" y="5"/>
                  </a:lnTo>
                  <a:lnTo>
                    <a:pt x="3" y="7"/>
                  </a:lnTo>
                  <a:lnTo>
                    <a:pt x="4" y="8"/>
                  </a:lnTo>
                  <a:lnTo>
                    <a:pt x="4" y="10"/>
                  </a:lnTo>
                  <a:lnTo>
                    <a:pt x="4" y="11"/>
                  </a:lnTo>
                  <a:lnTo>
                    <a:pt x="5" y="13"/>
                  </a:lnTo>
                  <a:lnTo>
                    <a:pt x="5" y="16"/>
                  </a:lnTo>
                  <a:lnTo>
                    <a:pt x="6" y="16"/>
                  </a:lnTo>
                  <a:lnTo>
                    <a:pt x="6" y="18"/>
                  </a:lnTo>
                  <a:lnTo>
                    <a:pt x="7" y="20"/>
                  </a:lnTo>
                  <a:lnTo>
                    <a:pt x="7" y="21"/>
                  </a:lnTo>
                  <a:lnTo>
                    <a:pt x="7" y="22"/>
                  </a:lnTo>
                  <a:lnTo>
                    <a:pt x="8" y="24"/>
                  </a:lnTo>
                  <a:lnTo>
                    <a:pt x="8" y="25"/>
                  </a:lnTo>
                  <a:lnTo>
                    <a:pt x="8" y="28"/>
                  </a:lnTo>
                  <a:lnTo>
                    <a:pt x="9" y="29"/>
                  </a:lnTo>
                  <a:lnTo>
                    <a:pt x="9" y="30"/>
                  </a:lnTo>
                  <a:lnTo>
                    <a:pt x="9" y="32"/>
                  </a:lnTo>
                  <a:lnTo>
                    <a:pt x="10" y="32"/>
                  </a:lnTo>
                  <a:lnTo>
                    <a:pt x="10" y="33"/>
                  </a:lnTo>
                  <a:lnTo>
                    <a:pt x="10" y="36"/>
                  </a:lnTo>
                  <a:lnTo>
                    <a:pt x="11" y="38"/>
                  </a:lnTo>
                  <a:lnTo>
                    <a:pt x="11" y="37"/>
                  </a:lnTo>
                  <a:lnTo>
                    <a:pt x="12" y="39"/>
                  </a:lnTo>
                  <a:lnTo>
                    <a:pt x="12" y="41"/>
                  </a:lnTo>
                  <a:lnTo>
                    <a:pt x="13" y="42"/>
                  </a:lnTo>
                  <a:lnTo>
                    <a:pt x="13" y="43"/>
                  </a:lnTo>
                  <a:lnTo>
                    <a:pt x="13" y="44"/>
                  </a:lnTo>
                  <a:lnTo>
                    <a:pt x="14" y="46"/>
                  </a:lnTo>
                  <a:lnTo>
                    <a:pt x="14" y="48"/>
                  </a:lnTo>
                  <a:lnTo>
                    <a:pt x="14" y="47"/>
                  </a:lnTo>
                  <a:lnTo>
                    <a:pt x="15" y="47"/>
                  </a:lnTo>
                  <a:lnTo>
                    <a:pt x="15" y="48"/>
                  </a:lnTo>
                  <a:lnTo>
                    <a:pt x="15" y="49"/>
                  </a:lnTo>
                  <a:lnTo>
                    <a:pt x="16" y="49"/>
                  </a:lnTo>
                  <a:lnTo>
                    <a:pt x="16" y="51"/>
                  </a:lnTo>
                  <a:lnTo>
                    <a:pt x="17" y="51"/>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26" name="Freeform 192">
              <a:extLst>
                <a:ext uri="{FF2B5EF4-FFF2-40B4-BE49-F238E27FC236}">
                  <a16:creationId xmlns:a16="http://schemas.microsoft.com/office/drawing/2014/main" id="{24AFDF78-E1D5-47B2-8889-4040CA73F30C}"/>
                </a:ext>
              </a:extLst>
            </p:cNvPr>
            <p:cNvSpPr>
              <a:spLocks/>
            </p:cNvSpPr>
            <p:nvPr/>
          </p:nvSpPr>
          <p:spPr bwMode="auto">
            <a:xfrm>
              <a:off x="4319794" y="3382660"/>
              <a:ext cx="28569" cy="15705"/>
            </a:xfrm>
            <a:custGeom>
              <a:avLst/>
              <a:gdLst>
                <a:gd name="T0" fmla="*/ 0 w 18"/>
                <a:gd name="T1" fmla="*/ 2147483646 h 20"/>
                <a:gd name="T2" fmla="*/ 0 w 18"/>
                <a:gd name="T3" fmla="*/ 0 h 20"/>
                <a:gd name="T4" fmla="*/ 2147483646 w 18"/>
                <a:gd name="T5" fmla="*/ 2147483646 h 20"/>
                <a:gd name="T6" fmla="*/ 2147483646 w 18"/>
                <a:gd name="T7" fmla="*/ 2147483646 h 20"/>
                <a:gd name="T8" fmla="*/ 2147483646 w 18"/>
                <a:gd name="T9" fmla="*/ 2147483646 h 20"/>
                <a:gd name="T10" fmla="*/ 2147483646 w 18"/>
                <a:gd name="T11" fmla="*/ 2147483646 h 20"/>
                <a:gd name="T12" fmla="*/ 2147483646 w 18"/>
                <a:gd name="T13" fmla="*/ 2147483646 h 20"/>
                <a:gd name="T14" fmla="*/ 2147483646 w 18"/>
                <a:gd name="T15" fmla="*/ 2147483646 h 20"/>
                <a:gd name="T16" fmla="*/ 2147483646 w 18"/>
                <a:gd name="T17" fmla="*/ 2147483646 h 20"/>
                <a:gd name="T18" fmla="*/ 2147483646 w 18"/>
                <a:gd name="T19" fmla="*/ 2147483646 h 20"/>
                <a:gd name="T20" fmla="*/ 2147483646 w 18"/>
                <a:gd name="T21" fmla="*/ 2147483646 h 20"/>
                <a:gd name="T22" fmla="*/ 2147483646 w 18"/>
                <a:gd name="T23" fmla="*/ 2147483646 h 20"/>
                <a:gd name="T24" fmla="*/ 2147483646 w 18"/>
                <a:gd name="T25" fmla="*/ 2147483646 h 20"/>
                <a:gd name="T26" fmla="*/ 2147483646 w 18"/>
                <a:gd name="T27" fmla="*/ 2147483646 h 20"/>
                <a:gd name="T28" fmla="*/ 2147483646 w 18"/>
                <a:gd name="T29" fmla="*/ 2147483646 h 20"/>
                <a:gd name="T30" fmla="*/ 2147483646 w 18"/>
                <a:gd name="T31" fmla="*/ 2147483646 h 20"/>
                <a:gd name="T32" fmla="*/ 2147483646 w 18"/>
                <a:gd name="T33" fmla="*/ 2147483646 h 20"/>
                <a:gd name="T34" fmla="*/ 2147483646 w 18"/>
                <a:gd name="T35" fmla="*/ 2147483646 h 20"/>
                <a:gd name="T36" fmla="*/ 2147483646 w 18"/>
                <a:gd name="T37" fmla="*/ 2147483646 h 20"/>
                <a:gd name="T38" fmla="*/ 2147483646 w 18"/>
                <a:gd name="T39" fmla="*/ 2147483646 h 20"/>
                <a:gd name="T40" fmla="*/ 2147483646 w 18"/>
                <a:gd name="T41" fmla="*/ 2147483646 h 20"/>
                <a:gd name="T42" fmla="*/ 2147483646 w 18"/>
                <a:gd name="T43" fmla="*/ 2147483646 h 20"/>
                <a:gd name="T44" fmla="*/ 2147483646 w 18"/>
                <a:gd name="T45" fmla="*/ 2147483646 h 20"/>
                <a:gd name="T46" fmla="*/ 2147483646 w 18"/>
                <a:gd name="T47" fmla="*/ 2147483646 h 20"/>
                <a:gd name="T48" fmla="*/ 2147483646 w 18"/>
                <a:gd name="T49" fmla="*/ 2147483646 h 20"/>
                <a:gd name="T50" fmla="*/ 2147483646 w 18"/>
                <a:gd name="T51" fmla="*/ 2147483646 h 20"/>
                <a:gd name="T52" fmla="*/ 2147483646 w 18"/>
                <a:gd name="T53" fmla="*/ 2147483646 h 20"/>
                <a:gd name="T54" fmla="*/ 2147483646 w 18"/>
                <a:gd name="T55" fmla="*/ 2147483646 h 20"/>
                <a:gd name="T56" fmla="*/ 2147483646 w 18"/>
                <a:gd name="T57" fmla="*/ 2147483646 h 20"/>
                <a:gd name="T58" fmla="*/ 2147483646 w 18"/>
                <a:gd name="T59" fmla="*/ 2147483646 h 20"/>
                <a:gd name="T60" fmla="*/ 2147483646 w 18"/>
                <a:gd name="T61" fmla="*/ 2147483646 h 20"/>
                <a:gd name="T62" fmla="*/ 2147483646 w 18"/>
                <a:gd name="T63" fmla="*/ 2147483646 h 20"/>
                <a:gd name="T64" fmla="*/ 2147483646 w 18"/>
                <a:gd name="T65" fmla="*/ 2147483646 h 20"/>
                <a:gd name="T66" fmla="*/ 2147483646 w 18"/>
                <a:gd name="T67" fmla="*/ 2147483646 h 20"/>
                <a:gd name="T68" fmla="*/ 2147483646 w 18"/>
                <a:gd name="T69" fmla="*/ 2147483646 h 20"/>
                <a:gd name="T70" fmla="*/ 2147483646 w 18"/>
                <a:gd name="T71" fmla="*/ 2147483646 h 20"/>
                <a:gd name="T72" fmla="*/ 2147483646 w 18"/>
                <a:gd name="T73" fmla="*/ 2147483646 h 20"/>
                <a:gd name="T74" fmla="*/ 2147483646 w 18"/>
                <a:gd name="T75" fmla="*/ 2147483646 h 20"/>
                <a:gd name="T76" fmla="*/ 2147483646 w 18"/>
                <a:gd name="T77" fmla="*/ 2147483646 h 20"/>
                <a:gd name="T78" fmla="*/ 2147483646 w 18"/>
                <a:gd name="T79" fmla="*/ 2147483646 h 20"/>
                <a:gd name="T80" fmla="*/ 2147483646 w 18"/>
                <a:gd name="T81" fmla="*/ 2147483646 h 20"/>
                <a:gd name="T82" fmla="*/ 2147483646 w 18"/>
                <a:gd name="T83" fmla="*/ 2147483646 h 20"/>
                <a:gd name="T84" fmla="*/ 2147483646 w 18"/>
                <a:gd name="T85" fmla="*/ 2147483646 h 20"/>
                <a:gd name="T86" fmla="*/ 2147483646 w 18"/>
                <a:gd name="T87" fmla="*/ 2147483646 h 20"/>
                <a:gd name="T88" fmla="*/ 2147483646 w 18"/>
                <a:gd name="T89" fmla="*/ 2147483646 h 20"/>
                <a:gd name="T90" fmla="*/ 2147483646 w 18"/>
                <a:gd name="T91" fmla="*/ 2147483646 h 20"/>
                <a:gd name="T92" fmla="*/ 2147483646 w 18"/>
                <a:gd name="T93" fmla="*/ 2147483646 h 20"/>
                <a:gd name="T94" fmla="*/ 2147483646 w 18"/>
                <a:gd name="T95" fmla="*/ 2147483646 h 20"/>
                <a:gd name="T96" fmla="*/ 2147483646 w 18"/>
                <a:gd name="T97" fmla="*/ 2147483646 h 20"/>
                <a:gd name="T98" fmla="*/ 2147483646 w 18"/>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
                  <a:moveTo>
                    <a:pt x="0" y="1"/>
                  </a:moveTo>
                  <a:lnTo>
                    <a:pt x="0" y="0"/>
                  </a:lnTo>
                  <a:lnTo>
                    <a:pt x="1" y="2"/>
                  </a:lnTo>
                  <a:lnTo>
                    <a:pt x="1" y="1"/>
                  </a:lnTo>
                  <a:lnTo>
                    <a:pt x="2" y="3"/>
                  </a:lnTo>
                  <a:lnTo>
                    <a:pt x="2" y="4"/>
                  </a:lnTo>
                  <a:lnTo>
                    <a:pt x="2" y="1"/>
                  </a:lnTo>
                  <a:lnTo>
                    <a:pt x="3" y="4"/>
                  </a:lnTo>
                  <a:lnTo>
                    <a:pt x="3" y="3"/>
                  </a:lnTo>
                  <a:lnTo>
                    <a:pt x="4" y="4"/>
                  </a:lnTo>
                  <a:lnTo>
                    <a:pt x="5" y="4"/>
                  </a:lnTo>
                  <a:lnTo>
                    <a:pt x="5" y="5"/>
                  </a:lnTo>
                  <a:lnTo>
                    <a:pt x="6" y="5"/>
                  </a:lnTo>
                  <a:lnTo>
                    <a:pt x="6" y="6"/>
                  </a:lnTo>
                  <a:lnTo>
                    <a:pt x="7" y="5"/>
                  </a:lnTo>
                  <a:lnTo>
                    <a:pt x="7" y="6"/>
                  </a:lnTo>
                  <a:lnTo>
                    <a:pt x="8" y="7"/>
                  </a:lnTo>
                  <a:lnTo>
                    <a:pt x="8" y="8"/>
                  </a:lnTo>
                  <a:lnTo>
                    <a:pt x="9" y="7"/>
                  </a:lnTo>
                  <a:lnTo>
                    <a:pt x="9" y="8"/>
                  </a:lnTo>
                  <a:lnTo>
                    <a:pt x="9" y="9"/>
                  </a:lnTo>
                  <a:lnTo>
                    <a:pt x="10" y="11"/>
                  </a:lnTo>
                  <a:lnTo>
                    <a:pt x="10" y="9"/>
                  </a:lnTo>
                  <a:lnTo>
                    <a:pt x="11" y="11"/>
                  </a:lnTo>
                  <a:lnTo>
                    <a:pt x="11" y="10"/>
                  </a:lnTo>
                  <a:lnTo>
                    <a:pt x="11" y="11"/>
                  </a:lnTo>
                  <a:lnTo>
                    <a:pt x="12" y="12"/>
                  </a:lnTo>
                  <a:lnTo>
                    <a:pt x="12" y="11"/>
                  </a:lnTo>
                  <a:lnTo>
                    <a:pt x="12" y="12"/>
                  </a:lnTo>
                  <a:lnTo>
                    <a:pt x="13" y="13"/>
                  </a:lnTo>
                  <a:lnTo>
                    <a:pt x="13" y="14"/>
                  </a:lnTo>
                  <a:lnTo>
                    <a:pt x="14" y="14"/>
                  </a:lnTo>
                  <a:lnTo>
                    <a:pt x="14" y="15"/>
                  </a:lnTo>
                  <a:lnTo>
                    <a:pt x="15" y="16"/>
                  </a:lnTo>
                  <a:lnTo>
                    <a:pt x="15" y="17"/>
                  </a:lnTo>
                  <a:lnTo>
                    <a:pt x="16" y="17"/>
                  </a:lnTo>
                  <a:lnTo>
                    <a:pt x="16" y="20"/>
                  </a:lnTo>
                  <a:lnTo>
                    <a:pt x="16" y="19"/>
                  </a:lnTo>
                  <a:lnTo>
                    <a:pt x="17" y="20"/>
                  </a:lnTo>
                  <a:lnTo>
                    <a:pt x="18" y="2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27" name="Freeform 193">
              <a:extLst>
                <a:ext uri="{FF2B5EF4-FFF2-40B4-BE49-F238E27FC236}">
                  <a16:creationId xmlns:a16="http://schemas.microsoft.com/office/drawing/2014/main" id="{91ACA18F-26B9-4008-888F-302534D49C53}"/>
                </a:ext>
              </a:extLst>
            </p:cNvPr>
            <p:cNvSpPr>
              <a:spLocks/>
            </p:cNvSpPr>
            <p:nvPr/>
          </p:nvSpPr>
          <p:spPr bwMode="auto">
            <a:xfrm>
              <a:off x="4348363" y="3240535"/>
              <a:ext cx="26983" cy="157830"/>
            </a:xfrm>
            <a:custGeom>
              <a:avLst/>
              <a:gdLst>
                <a:gd name="T0" fmla="*/ 0 w 17"/>
                <a:gd name="T1" fmla="*/ 2147483646 h 201"/>
                <a:gd name="T2" fmla="*/ 0 w 17"/>
                <a:gd name="T3" fmla="*/ 2147483646 h 201"/>
                <a:gd name="T4" fmla="*/ 0 w 17"/>
                <a:gd name="T5" fmla="*/ 2147483646 h 201"/>
                <a:gd name="T6" fmla="*/ 2147483646 w 17"/>
                <a:gd name="T7" fmla="*/ 2147483646 h 201"/>
                <a:gd name="T8" fmla="*/ 2147483646 w 17"/>
                <a:gd name="T9" fmla="*/ 2147483646 h 201"/>
                <a:gd name="T10" fmla="*/ 2147483646 w 17"/>
                <a:gd name="T11" fmla="*/ 2147483646 h 201"/>
                <a:gd name="T12" fmla="*/ 2147483646 w 17"/>
                <a:gd name="T13" fmla="*/ 2147483646 h 201"/>
                <a:gd name="T14" fmla="*/ 2147483646 w 17"/>
                <a:gd name="T15" fmla="*/ 2147483646 h 201"/>
                <a:gd name="T16" fmla="*/ 2147483646 w 17"/>
                <a:gd name="T17" fmla="*/ 2147483646 h 201"/>
                <a:gd name="T18" fmla="*/ 2147483646 w 17"/>
                <a:gd name="T19" fmla="*/ 2147483646 h 201"/>
                <a:gd name="T20" fmla="*/ 2147483646 w 17"/>
                <a:gd name="T21" fmla="*/ 2147483646 h 201"/>
                <a:gd name="T22" fmla="*/ 2147483646 w 17"/>
                <a:gd name="T23" fmla="*/ 2147483646 h 201"/>
                <a:gd name="T24" fmla="*/ 2147483646 w 17"/>
                <a:gd name="T25" fmla="*/ 2147483646 h 201"/>
                <a:gd name="T26" fmla="*/ 2147483646 w 17"/>
                <a:gd name="T27" fmla="*/ 2147483646 h 201"/>
                <a:gd name="T28" fmla="*/ 2147483646 w 17"/>
                <a:gd name="T29" fmla="*/ 2147483646 h 201"/>
                <a:gd name="T30" fmla="*/ 2147483646 w 17"/>
                <a:gd name="T31" fmla="*/ 2147483646 h 201"/>
                <a:gd name="T32" fmla="*/ 2147483646 w 17"/>
                <a:gd name="T33" fmla="*/ 2147483646 h 201"/>
                <a:gd name="T34" fmla="*/ 2147483646 w 17"/>
                <a:gd name="T35" fmla="*/ 2147483646 h 201"/>
                <a:gd name="T36" fmla="*/ 2147483646 w 17"/>
                <a:gd name="T37" fmla="*/ 2147483646 h 201"/>
                <a:gd name="T38" fmla="*/ 2147483646 w 17"/>
                <a:gd name="T39" fmla="*/ 2147483646 h 201"/>
                <a:gd name="T40" fmla="*/ 2147483646 w 17"/>
                <a:gd name="T41" fmla="*/ 2147483646 h 201"/>
                <a:gd name="T42" fmla="*/ 2147483646 w 17"/>
                <a:gd name="T43" fmla="*/ 2147483646 h 201"/>
                <a:gd name="T44" fmla="*/ 2147483646 w 17"/>
                <a:gd name="T45" fmla="*/ 2147483646 h 201"/>
                <a:gd name="T46" fmla="*/ 2147483646 w 17"/>
                <a:gd name="T47" fmla="*/ 2147483646 h 201"/>
                <a:gd name="T48" fmla="*/ 2147483646 w 17"/>
                <a:gd name="T49" fmla="*/ 2147483646 h 201"/>
                <a:gd name="T50" fmla="*/ 2147483646 w 17"/>
                <a:gd name="T51" fmla="*/ 2147483646 h 201"/>
                <a:gd name="T52" fmla="*/ 2147483646 w 17"/>
                <a:gd name="T53" fmla="*/ 0 h 201"/>
                <a:gd name="T54" fmla="*/ 2147483646 w 17"/>
                <a:gd name="T55" fmla="*/ 2147483646 h 201"/>
                <a:gd name="T56" fmla="*/ 2147483646 w 17"/>
                <a:gd name="T57" fmla="*/ 2147483646 h 201"/>
                <a:gd name="T58" fmla="*/ 2147483646 w 17"/>
                <a:gd name="T59" fmla="*/ 2147483646 h 201"/>
                <a:gd name="T60" fmla="*/ 2147483646 w 17"/>
                <a:gd name="T61" fmla="*/ 2147483646 h 201"/>
                <a:gd name="T62" fmla="*/ 2147483646 w 17"/>
                <a:gd name="T63" fmla="*/ 2147483646 h 201"/>
                <a:gd name="T64" fmla="*/ 2147483646 w 17"/>
                <a:gd name="T65" fmla="*/ 2147483646 h 201"/>
                <a:gd name="T66" fmla="*/ 2147483646 w 17"/>
                <a:gd name="T67" fmla="*/ 2147483646 h 201"/>
                <a:gd name="T68" fmla="*/ 2147483646 w 17"/>
                <a:gd name="T69" fmla="*/ 2147483646 h 201"/>
                <a:gd name="T70" fmla="*/ 2147483646 w 17"/>
                <a:gd name="T71" fmla="*/ 2147483646 h 201"/>
                <a:gd name="T72" fmla="*/ 2147483646 w 17"/>
                <a:gd name="T73" fmla="*/ 2147483646 h 201"/>
                <a:gd name="T74" fmla="*/ 2147483646 w 17"/>
                <a:gd name="T75" fmla="*/ 2147483646 h 201"/>
                <a:gd name="T76" fmla="*/ 2147483646 w 17"/>
                <a:gd name="T77" fmla="*/ 2147483646 h 201"/>
                <a:gd name="T78" fmla="*/ 2147483646 w 17"/>
                <a:gd name="T79" fmla="*/ 2147483646 h 201"/>
                <a:gd name="T80" fmla="*/ 2147483646 w 17"/>
                <a:gd name="T81" fmla="*/ 2147483646 h 201"/>
                <a:gd name="T82" fmla="*/ 2147483646 w 17"/>
                <a:gd name="T83" fmla="*/ 2147483646 h 201"/>
                <a:gd name="T84" fmla="*/ 2147483646 w 17"/>
                <a:gd name="T85" fmla="*/ 2147483646 h 201"/>
                <a:gd name="T86" fmla="*/ 2147483646 w 17"/>
                <a:gd name="T87" fmla="*/ 2147483646 h 201"/>
                <a:gd name="T88" fmla="*/ 2147483646 w 17"/>
                <a:gd name="T89" fmla="*/ 2147483646 h 201"/>
                <a:gd name="T90" fmla="*/ 2147483646 w 17"/>
                <a:gd name="T91" fmla="*/ 2147483646 h 201"/>
                <a:gd name="T92" fmla="*/ 2147483646 w 17"/>
                <a:gd name="T93" fmla="*/ 2147483646 h 201"/>
                <a:gd name="T94" fmla="*/ 2147483646 w 17"/>
                <a:gd name="T95" fmla="*/ 2147483646 h 201"/>
                <a:gd name="T96" fmla="*/ 2147483646 w 17"/>
                <a:gd name="T97" fmla="*/ 2147483646 h 201"/>
                <a:gd name="T98" fmla="*/ 2147483646 w 17"/>
                <a:gd name="T99" fmla="*/ 2147483646 h 20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1">
                  <a:moveTo>
                    <a:pt x="0" y="201"/>
                  </a:moveTo>
                  <a:lnTo>
                    <a:pt x="0" y="199"/>
                  </a:lnTo>
                  <a:lnTo>
                    <a:pt x="0" y="198"/>
                  </a:lnTo>
                  <a:lnTo>
                    <a:pt x="1" y="197"/>
                  </a:lnTo>
                  <a:lnTo>
                    <a:pt x="1" y="196"/>
                  </a:lnTo>
                  <a:lnTo>
                    <a:pt x="1" y="192"/>
                  </a:lnTo>
                  <a:lnTo>
                    <a:pt x="2" y="188"/>
                  </a:lnTo>
                  <a:lnTo>
                    <a:pt x="2" y="183"/>
                  </a:lnTo>
                  <a:lnTo>
                    <a:pt x="2" y="176"/>
                  </a:lnTo>
                  <a:lnTo>
                    <a:pt x="3" y="169"/>
                  </a:lnTo>
                  <a:lnTo>
                    <a:pt x="3" y="160"/>
                  </a:lnTo>
                  <a:lnTo>
                    <a:pt x="3" y="147"/>
                  </a:lnTo>
                  <a:lnTo>
                    <a:pt x="4" y="135"/>
                  </a:lnTo>
                  <a:lnTo>
                    <a:pt x="4" y="121"/>
                  </a:lnTo>
                  <a:lnTo>
                    <a:pt x="5" y="107"/>
                  </a:lnTo>
                  <a:lnTo>
                    <a:pt x="5" y="93"/>
                  </a:lnTo>
                  <a:lnTo>
                    <a:pt x="5" y="79"/>
                  </a:lnTo>
                  <a:lnTo>
                    <a:pt x="6" y="66"/>
                  </a:lnTo>
                  <a:lnTo>
                    <a:pt x="6" y="54"/>
                  </a:lnTo>
                  <a:lnTo>
                    <a:pt x="6" y="41"/>
                  </a:lnTo>
                  <a:lnTo>
                    <a:pt x="7" y="30"/>
                  </a:lnTo>
                  <a:lnTo>
                    <a:pt x="7" y="21"/>
                  </a:lnTo>
                  <a:lnTo>
                    <a:pt x="7" y="14"/>
                  </a:lnTo>
                  <a:lnTo>
                    <a:pt x="8" y="7"/>
                  </a:lnTo>
                  <a:lnTo>
                    <a:pt x="8" y="5"/>
                  </a:lnTo>
                  <a:lnTo>
                    <a:pt x="8" y="2"/>
                  </a:lnTo>
                  <a:lnTo>
                    <a:pt x="9" y="0"/>
                  </a:lnTo>
                  <a:lnTo>
                    <a:pt x="9" y="3"/>
                  </a:lnTo>
                  <a:lnTo>
                    <a:pt x="10" y="6"/>
                  </a:lnTo>
                  <a:lnTo>
                    <a:pt x="10" y="9"/>
                  </a:lnTo>
                  <a:lnTo>
                    <a:pt x="10" y="12"/>
                  </a:lnTo>
                  <a:lnTo>
                    <a:pt x="11" y="18"/>
                  </a:lnTo>
                  <a:lnTo>
                    <a:pt x="11" y="24"/>
                  </a:lnTo>
                  <a:lnTo>
                    <a:pt x="11" y="30"/>
                  </a:lnTo>
                  <a:lnTo>
                    <a:pt x="12" y="37"/>
                  </a:lnTo>
                  <a:lnTo>
                    <a:pt x="12" y="43"/>
                  </a:lnTo>
                  <a:lnTo>
                    <a:pt x="12" y="50"/>
                  </a:lnTo>
                  <a:lnTo>
                    <a:pt x="13" y="56"/>
                  </a:lnTo>
                  <a:lnTo>
                    <a:pt x="13" y="63"/>
                  </a:lnTo>
                  <a:lnTo>
                    <a:pt x="13" y="69"/>
                  </a:lnTo>
                  <a:lnTo>
                    <a:pt x="14" y="75"/>
                  </a:lnTo>
                  <a:lnTo>
                    <a:pt x="14" y="81"/>
                  </a:lnTo>
                  <a:lnTo>
                    <a:pt x="14" y="86"/>
                  </a:lnTo>
                  <a:lnTo>
                    <a:pt x="15" y="91"/>
                  </a:lnTo>
                  <a:lnTo>
                    <a:pt x="15" y="96"/>
                  </a:lnTo>
                  <a:lnTo>
                    <a:pt x="16" y="101"/>
                  </a:lnTo>
                  <a:lnTo>
                    <a:pt x="16" y="105"/>
                  </a:lnTo>
                  <a:lnTo>
                    <a:pt x="16" y="109"/>
                  </a:lnTo>
                  <a:lnTo>
                    <a:pt x="17" y="112"/>
                  </a:lnTo>
                  <a:lnTo>
                    <a:pt x="17" y="1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28" name="Freeform 194">
              <a:extLst>
                <a:ext uri="{FF2B5EF4-FFF2-40B4-BE49-F238E27FC236}">
                  <a16:creationId xmlns:a16="http://schemas.microsoft.com/office/drawing/2014/main" id="{CFF3EBCF-5959-453B-8C18-CBA7C869DD0C}"/>
                </a:ext>
              </a:extLst>
            </p:cNvPr>
            <p:cNvSpPr>
              <a:spLocks/>
            </p:cNvSpPr>
            <p:nvPr/>
          </p:nvSpPr>
          <p:spPr bwMode="auto">
            <a:xfrm>
              <a:off x="4375345" y="3331620"/>
              <a:ext cx="28569" cy="36905"/>
            </a:xfrm>
            <a:custGeom>
              <a:avLst/>
              <a:gdLst>
                <a:gd name="T0" fmla="*/ 0 w 18"/>
                <a:gd name="T1" fmla="*/ 0 h 47"/>
                <a:gd name="T2" fmla="*/ 0 w 18"/>
                <a:gd name="T3" fmla="*/ 2147483646 h 47"/>
                <a:gd name="T4" fmla="*/ 2147483646 w 18"/>
                <a:gd name="T5" fmla="*/ 2147483646 h 47"/>
                <a:gd name="T6" fmla="*/ 2147483646 w 18"/>
                <a:gd name="T7" fmla="*/ 2147483646 h 47"/>
                <a:gd name="T8" fmla="*/ 2147483646 w 18"/>
                <a:gd name="T9" fmla="*/ 2147483646 h 47"/>
                <a:gd name="T10" fmla="*/ 2147483646 w 18"/>
                <a:gd name="T11" fmla="*/ 2147483646 h 47"/>
                <a:gd name="T12" fmla="*/ 2147483646 w 18"/>
                <a:gd name="T13" fmla="*/ 2147483646 h 47"/>
                <a:gd name="T14" fmla="*/ 2147483646 w 18"/>
                <a:gd name="T15" fmla="*/ 2147483646 h 47"/>
                <a:gd name="T16" fmla="*/ 2147483646 w 18"/>
                <a:gd name="T17" fmla="*/ 2147483646 h 47"/>
                <a:gd name="T18" fmla="*/ 2147483646 w 18"/>
                <a:gd name="T19" fmla="*/ 2147483646 h 47"/>
                <a:gd name="T20" fmla="*/ 2147483646 w 18"/>
                <a:gd name="T21" fmla="*/ 2147483646 h 47"/>
                <a:gd name="T22" fmla="*/ 2147483646 w 18"/>
                <a:gd name="T23" fmla="*/ 2147483646 h 47"/>
                <a:gd name="T24" fmla="*/ 2147483646 w 18"/>
                <a:gd name="T25" fmla="*/ 2147483646 h 47"/>
                <a:gd name="T26" fmla="*/ 2147483646 w 18"/>
                <a:gd name="T27" fmla="*/ 2147483646 h 47"/>
                <a:gd name="T28" fmla="*/ 2147483646 w 18"/>
                <a:gd name="T29" fmla="*/ 2147483646 h 47"/>
                <a:gd name="T30" fmla="*/ 2147483646 w 18"/>
                <a:gd name="T31" fmla="*/ 2147483646 h 47"/>
                <a:gd name="T32" fmla="*/ 2147483646 w 18"/>
                <a:gd name="T33" fmla="*/ 2147483646 h 47"/>
                <a:gd name="T34" fmla="*/ 2147483646 w 18"/>
                <a:gd name="T35" fmla="*/ 2147483646 h 47"/>
                <a:gd name="T36" fmla="*/ 2147483646 w 18"/>
                <a:gd name="T37" fmla="*/ 2147483646 h 47"/>
                <a:gd name="T38" fmla="*/ 2147483646 w 18"/>
                <a:gd name="T39" fmla="*/ 2147483646 h 47"/>
                <a:gd name="T40" fmla="*/ 2147483646 w 18"/>
                <a:gd name="T41" fmla="*/ 2147483646 h 47"/>
                <a:gd name="T42" fmla="*/ 2147483646 w 18"/>
                <a:gd name="T43" fmla="*/ 2147483646 h 47"/>
                <a:gd name="T44" fmla="*/ 2147483646 w 18"/>
                <a:gd name="T45" fmla="*/ 2147483646 h 47"/>
                <a:gd name="T46" fmla="*/ 2147483646 w 18"/>
                <a:gd name="T47" fmla="*/ 2147483646 h 47"/>
                <a:gd name="T48" fmla="*/ 2147483646 w 18"/>
                <a:gd name="T49" fmla="*/ 2147483646 h 47"/>
                <a:gd name="T50" fmla="*/ 2147483646 w 18"/>
                <a:gd name="T51" fmla="*/ 2147483646 h 47"/>
                <a:gd name="T52" fmla="*/ 2147483646 w 18"/>
                <a:gd name="T53" fmla="*/ 2147483646 h 47"/>
                <a:gd name="T54" fmla="*/ 2147483646 w 18"/>
                <a:gd name="T55" fmla="*/ 2147483646 h 47"/>
                <a:gd name="T56" fmla="*/ 2147483646 w 18"/>
                <a:gd name="T57" fmla="*/ 2147483646 h 47"/>
                <a:gd name="T58" fmla="*/ 2147483646 w 18"/>
                <a:gd name="T59" fmla="*/ 2147483646 h 47"/>
                <a:gd name="T60" fmla="*/ 2147483646 w 18"/>
                <a:gd name="T61" fmla="*/ 2147483646 h 47"/>
                <a:gd name="T62" fmla="*/ 2147483646 w 18"/>
                <a:gd name="T63" fmla="*/ 2147483646 h 47"/>
                <a:gd name="T64" fmla="*/ 2147483646 w 18"/>
                <a:gd name="T65" fmla="*/ 2147483646 h 47"/>
                <a:gd name="T66" fmla="*/ 2147483646 w 18"/>
                <a:gd name="T67" fmla="*/ 2147483646 h 47"/>
                <a:gd name="T68" fmla="*/ 2147483646 w 18"/>
                <a:gd name="T69" fmla="*/ 2147483646 h 47"/>
                <a:gd name="T70" fmla="*/ 2147483646 w 18"/>
                <a:gd name="T71" fmla="*/ 2147483646 h 47"/>
                <a:gd name="T72" fmla="*/ 2147483646 w 18"/>
                <a:gd name="T73" fmla="*/ 2147483646 h 47"/>
                <a:gd name="T74" fmla="*/ 2147483646 w 18"/>
                <a:gd name="T75" fmla="*/ 2147483646 h 47"/>
                <a:gd name="T76" fmla="*/ 2147483646 w 18"/>
                <a:gd name="T77" fmla="*/ 2147483646 h 47"/>
                <a:gd name="T78" fmla="*/ 2147483646 w 18"/>
                <a:gd name="T79" fmla="*/ 2147483646 h 47"/>
                <a:gd name="T80" fmla="*/ 2147483646 w 18"/>
                <a:gd name="T81" fmla="*/ 2147483646 h 47"/>
                <a:gd name="T82" fmla="*/ 2147483646 w 18"/>
                <a:gd name="T83" fmla="*/ 2147483646 h 47"/>
                <a:gd name="T84" fmla="*/ 2147483646 w 18"/>
                <a:gd name="T85" fmla="*/ 2147483646 h 47"/>
                <a:gd name="T86" fmla="*/ 2147483646 w 18"/>
                <a:gd name="T87" fmla="*/ 2147483646 h 47"/>
                <a:gd name="T88" fmla="*/ 2147483646 w 18"/>
                <a:gd name="T89" fmla="*/ 2147483646 h 47"/>
                <a:gd name="T90" fmla="*/ 2147483646 w 18"/>
                <a:gd name="T91" fmla="*/ 2147483646 h 47"/>
                <a:gd name="T92" fmla="*/ 2147483646 w 18"/>
                <a:gd name="T93" fmla="*/ 2147483646 h 47"/>
                <a:gd name="T94" fmla="*/ 2147483646 w 18"/>
                <a:gd name="T95" fmla="*/ 2147483646 h 47"/>
                <a:gd name="T96" fmla="*/ 2147483646 w 18"/>
                <a:gd name="T97" fmla="*/ 2147483646 h 47"/>
                <a:gd name="T98" fmla="*/ 2147483646 w 18"/>
                <a:gd name="T99" fmla="*/ 2147483646 h 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7">
                  <a:moveTo>
                    <a:pt x="0" y="0"/>
                  </a:moveTo>
                  <a:lnTo>
                    <a:pt x="0" y="2"/>
                  </a:lnTo>
                  <a:lnTo>
                    <a:pt x="1" y="5"/>
                  </a:lnTo>
                  <a:lnTo>
                    <a:pt x="1" y="6"/>
                  </a:lnTo>
                  <a:lnTo>
                    <a:pt x="1" y="9"/>
                  </a:lnTo>
                  <a:lnTo>
                    <a:pt x="2" y="12"/>
                  </a:lnTo>
                  <a:lnTo>
                    <a:pt x="2" y="15"/>
                  </a:lnTo>
                  <a:lnTo>
                    <a:pt x="3" y="17"/>
                  </a:lnTo>
                  <a:lnTo>
                    <a:pt x="4" y="20"/>
                  </a:lnTo>
                  <a:lnTo>
                    <a:pt x="4" y="19"/>
                  </a:lnTo>
                  <a:lnTo>
                    <a:pt x="4" y="20"/>
                  </a:lnTo>
                  <a:lnTo>
                    <a:pt x="5" y="21"/>
                  </a:lnTo>
                  <a:lnTo>
                    <a:pt x="5" y="23"/>
                  </a:lnTo>
                  <a:lnTo>
                    <a:pt x="6" y="24"/>
                  </a:lnTo>
                  <a:lnTo>
                    <a:pt x="6" y="25"/>
                  </a:lnTo>
                  <a:lnTo>
                    <a:pt x="6" y="27"/>
                  </a:lnTo>
                  <a:lnTo>
                    <a:pt x="7" y="27"/>
                  </a:lnTo>
                  <a:lnTo>
                    <a:pt x="7" y="30"/>
                  </a:lnTo>
                  <a:lnTo>
                    <a:pt x="8" y="31"/>
                  </a:lnTo>
                  <a:lnTo>
                    <a:pt x="8" y="32"/>
                  </a:lnTo>
                  <a:lnTo>
                    <a:pt x="8" y="35"/>
                  </a:lnTo>
                  <a:lnTo>
                    <a:pt x="9" y="37"/>
                  </a:lnTo>
                  <a:lnTo>
                    <a:pt x="9" y="40"/>
                  </a:lnTo>
                  <a:lnTo>
                    <a:pt x="9" y="41"/>
                  </a:lnTo>
                  <a:lnTo>
                    <a:pt x="10" y="42"/>
                  </a:lnTo>
                  <a:lnTo>
                    <a:pt x="10" y="44"/>
                  </a:lnTo>
                  <a:lnTo>
                    <a:pt x="10" y="46"/>
                  </a:lnTo>
                  <a:lnTo>
                    <a:pt x="11" y="46"/>
                  </a:lnTo>
                  <a:lnTo>
                    <a:pt x="11" y="47"/>
                  </a:lnTo>
                  <a:lnTo>
                    <a:pt x="12" y="46"/>
                  </a:lnTo>
                  <a:lnTo>
                    <a:pt x="12" y="45"/>
                  </a:lnTo>
                  <a:lnTo>
                    <a:pt x="13" y="44"/>
                  </a:lnTo>
                  <a:lnTo>
                    <a:pt x="13" y="43"/>
                  </a:lnTo>
                  <a:lnTo>
                    <a:pt x="13" y="44"/>
                  </a:lnTo>
                  <a:lnTo>
                    <a:pt x="14" y="42"/>
                  </a:lnTo>
                  <a:lnTo>
                    <a:pt x="14" y="41"/>
                  </a:lnTo>
                  <a:lnTo>
                    <a:pt x="14" y="39"/>
                  </a:lnTo>
                  <a:lnTo>
                    <a:pt x="15" y="38"/>
                  </a:lnTo>
                  <a:lnTo>
                    <a:pt x="15" y="36"/>
                  </a:lnTo>
                  <a:lnTo>
                    <a:pt x="15" y="34"/>
                  </a:lnTo>
                  <a:lnTo>
                    <a:pt x="16" y="33"/>
                  </a:lnTo>
                  <a:lnTo>
                    <a:pt x="16" y="32"/>
                  </a:lnTo>
                  <a:lnTo>
                    <a:pt x="16" y="30"/>
                  </a:lnTo>
                  <a:lnTo>
                    <a:pt x="17" y="30"/>
                  </a:lnTo>
                  <a:lnTo>
                    <a:pt x="17" y="28"/>
                  </a:lnTo>
                  <a:lnTo>
                    <a:pt x="18"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29" name="Freeform 195">
              <a:extLst>
                <a:ext uri="{FF2B5EF4-FFF2-40B4-BE49-F238E27FC236}">
                  <a16:creationId xmlns:a16="http://schemas.microsoft.com/office/drawing/2014/main" id="{6340D2A0-A187-470B-9689-98DAAA0697B1}"/>
                </a:ext>
              </a:extLst>
            </p:cNvPr>
            <p:cNvSpPr>
              <a:spLocks/>
            </p:cNvSpPr>
            <p:nvPr/>
          </p:nvSpPr>
          <p:spPr bwMode="auto">
            <a:xfrm>
              <a:off x="4403914" y="3348109"/>
              <a:ext cx="12698" cy="18845"/>
            </a:xfrm>
            <a:custGeom>
              <a:avLst/>
              <a:gdLst>
                <a:gd name="T0" fmla="*/ 0 w 8"/>
                <a:gd name="T1" fmla="*/ 2147483646 h 24"/>
                <a:gd name="T2" fmla="*/ 0 w 8"/>
                <a:gd name="T3" fmla="*/ 2147483646 h 24"/>
                <a:gd name="T4" fmla="*/ 0 w 8"/>
                <a:gd name="T5" fmla="*/ 2147483646 h 24"/>
                <a:gd name="T6" fmla="*/ 2147483646 w 8"/>
                <a:gd name="T7" fmla="*/ 2147483646 h 24"/>
                <a:gd name="T8" fmla="*/ 2147483646 w 8"/>
                <a:gd name="T9" fmla="*/ 2147483646 h 24"/>
                <a:gd name="T10" fmla="*/ 2147483646 w 8"/>
                <a:gd name="T11" fmla="*/ 0 h 24"/>
                <a:gd name="T12" fmla="*/ 2147483646 w 8"/>
                <a:gd name="T13" fmla="*/ 0 h 24"/>
                <a:gd name="T14" fmla="*/ 2147483646 w 8"/>
                <a:gd name="T15" fmla="*/ 2147483646 h 24"/>
                <a:gd name="T16" fmla="*/ 2147483646 w 8"/>
                <a:gd name="T17" fmla="*/ 0 h 24"/>
                <a:gd name="T18" fmla="*/ 2147483646 w 8"/>
                <a:gd name="T19" fmla="*/ 2147483646 h 24"/>
                <a:gd name="T20" fmla="*/ 2147483646 w 8"/>
                <a:gd name="T21" fmla="*/ 2147483646 h 24"/>
                <a:gd name="T22" fmla="*/ 2147483646 w 8"/>
                <a:gd name="T23" fmla="*/ 2147483646 h 24"/>
                <a:gd name="T24" fmla="*/ 2147483646 w 8"/>
                <a:gd name="T25" fmla="*/ 2147483646 h 24"/>
                <a:gd name="T26" fmla="*/ 2147483646 w 8"/>
                <a:gd name="T27" fmla="*/ 2147483646 h 24"/>
                <a:gd name="T28" fmla="*/ 2147483646 w 8"/>
                <a:gd name="T29" fmla="*/ 2147483646 h 24"/>
                <a:gd name="T30" fmla="*/ 2147483646 w 8"/>
                <a:gd name="T31" fmla="*/ 2147483646 h 24"/>
                <a:gd name="T32" fmla="*/ 2147483646 w 8"/>
                <a:gd name="T33" fmla="*/ 2147483646 h 24"/>
                <a:gd name="T34" fmla="*/ 2147483646 w 8"/>
                <a:gd name="T35" fmla="*/ 2147483646 h 24"/>
                <a:gd name="T36" fmla="*/ 2147483646 w 8"/>
                <a:gd name="T37" fmla="*/ 2147483646 h 24"/>
                <a:gd name="T38" fmla="*/ 2147483646 w 8"/>
                <a:gd name="T39" fmla="*/ 2147483646 h 24"/>
                <a:gd name="T40" fmla="*/ 2147483646 w 8"/>
                <a:gd name="T41" fmla="*/ 2147483646 h 24"/>
                <a:gd name="T42" fmla="*/ 2147483646 w 8"/>
                <a:gd name="T43" fmla="*/ 2147483646 h 24"/>
                <a:gd name="T44" fmla="*/ 2147483646 w 8"/>
                <a:gd name="T45" fmla="*/ 2147483646 h 24"/>
                <a:gd name="T46" fmla="*/ 2147483646 w 8"/>
                <a:gd name="T47" fmla="*/ 2147483646 h 24"/>
                <a:gd name="T48" fmla="*/ 2147483646 w 8"/>
                <a:gd name="T49" fmla="*/ 2147483646 h 24"/>
                <a:gd name="T50" fmla="*/ 2147483646 w 8"/>
                <a:gd name="T51" fmla="*/ 2147483646 h 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 h="24">
                  <a:moveTo>
                    <a:pt x="0" y="4"/>
                  </a:moveTo>
                  <a:lnTo>
                    <a:pt x="0" y="3"/>
                  </a:lnTo>
                  <a:lnTo>
                    <a:pt x="0" y="4"/>
                  </a:lnTo>
                  <a:lnTo>
                    <a:pt x="1" y="2"/>
                  </a:lnTo>
                  <a:lnTo>
                    <a:pt x="1" y="1"/>
                  </a:lnTo>
                  <a:lnTo>
                    <a:pt x="1" y="0"/>
                  </a:lnTo>
                  <a:lnTo>
                    <a:pt x="2" y="0"/>
                  </a:lnTo>
                  <a:lnTo>
                    <a:pt x="2" y="1"/>
                  </a:lnTo>
                  <a:lnTo>
                    <a:pt x="2" y="0"/>
                  </a:lnTo>
                  <a:lnTo>
                    <a:pt x="3" y="1"/>
                  </a:lnTo>
                  <a:lnTo>
                    <a:pt x="3" y="3"/>
                  </a:lnTo>
                  <a:lnTo>
                    <a:pt x="4" y="3"/>
                  </a:lnTo>
                  <a:lnTo>
                    <a:pt x="4" y="5"/>
                  </a:lnTo>
                  <a:lnTo>
                    <a:pt x="5" y="6"/>
                  </a:lnTo>
                  <a:lnTo>
                    <a:pt x="5" y="8"/>
                  </a:lnTo>
                  <a:lnTo>
                    <a:pt x="5" y="9"/>
                  </a:lnTo>
                  <a:lnTo>
                    <a:pt x="6" y="10"/>
                  </a:lnTo>
                  <a:lnTo>
                    <a:pt x="6" y="13"/>
                  </a:lnTo>
                  <a:lnTo>
                    <a:pt x="7" y="15"/>
                  </a:lnTo>
                  <a:lnTo>
                    <a:pt x="7" y="17"/>
                  </a:lnTo>
                  <a:lnTo>
                    <a:pt x="7" y="19"/>
                  </a:lnTo>
                  <a:lnTo>
                    <a:pt x="8" y="21"/>
                  </a:lnTo>
                  <a:lnTo>
                    <a:pt x="8" y="22"/>
                  </a:lnTo>
                  <a:lnTo>
                    <a:pt x="8" y="24"/>
                  </a:lnTo>
                </a:path>
              </a:pathLst>
            </a:custGeom>
            <a:noFill/>
            <a:ln w="3175"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30" name="Freeform 196">
              <a:extLst>
                <a:ext uri="{FF2B5EF4-FFF2-40B4-BE49-F238E27FC236}">
                  <a16:creationId xmlns:a16="http://schemas.microsoft.com/office/drawing/2014/main" id="{A5A1F752-1D8C-4E31-BDF7-ABF233A0A087}"/>
                </a:ext>
              </a:extLst>
            </p:cNvPr>
            <p:cNvSpPr>
              <a:spLocks/>
            </p:cNvSpPr>
            <p:nvPr/>
          </p:nvSpPr>
          <p:spPr bwMode="auto">
            <a:xfrm>
              <a:off x="2459604" y="3348109"/>
              <a:ext cx="26983" cy="12564"/>
            </a:xfrm>
            <a:custGeom>
              <a:avLst/>
              <a:gdLst>
                <a:gd name="T0" fmla="*/ 0 w 17"/>
                <a:gd name="T1" fmla="*/ 0 h 16"/>
                <a:gd name="T2" fmla="*/ 0 w 17"/>
                <a:gd name="T3" fmla="*/ 0 h 16"/>
                <a:gd name="T4" fmla="*/ 0 w 17"/>
                <a:gd name="T5" fmla="*/ 2147483646 h 16"/>
                <a:gd name="T6" fmla="*/ 2147483646 w 17"/>
                <a:gd name="T7" fmla="*/ 2147483646 h 16"/>
                <a:gd name="T8" fmla="*/ 2147483646 w 17"/>
                <a:gd name="T9" fmla="*/ 2147483646 h 16"/>
                <a:gd name="T10" fmla="*/ 2147483646 w 17"/>
                <a:gd name="T11" fmla="*/ 2147483646 h 16"/>
                <a:gd name="T12" fmla="*/ 2147483646 w 17"/>
                <a:gd name="T13" fmla="*/ 2147483646 h 16"/>
                <a:gd name="T14" fmla="*/ 2147483646 w 17"/>
                <a:gd name="T15" fmla="*/ 2147483646 h 16"/>
                <a:gd name="T16" fmla="*/ 2147483646 w 17"/>
                <a:gd name="T17" fmla="*/ 2147483646 h 16"/>
                <a:gd name="T18" fmla="*/ 2147483646 w 17"/>
                <a:gd name="T19" fmla="*/ 2147483646 h 16"/>
                <a:gd name="T20" fmla="*/ 2147483646 w 17"/>
                <a:gd name="T21" fmla="*/ 2147483646 h 16"/>
                <a:gd name="T22" fmla="*/ 2147483646 w 17"/>
                <a:gd name="T23" fmla="*/ 2147483646 h 16"/>
                <a:gd name="T24" fmla="*/ 2147483646 w 17"/>
                <a:gd name="T25" fmla="*/ 2147483646 h 16"/>
                <a:gd name="T26" fmla="*/ 2147483646 w 17"/>
                <a:gd name="T27" fmla="*/ 2147483646 h 16"/>
                <a:gd name="T28" fmla="*/ 2147483646 w 17"/>
                <a:gd name="T29" fmla="*/ 2147483646 h 16"/>
                <a:gd name="T30" fmla="*/ 2147483646 w 17"/>
                <a:gd name="T31" fmla="*/ 2147483646 h 16"/>
                <a:gd name="T32" fmla="*/ 2147483646 w 17"/>
                <a:gd name="T33" fmla="*/ 2147483646 h 16"/>
                <a:gd name="T34" fmla="*/ 2147483646 w 17"/>
                <a:gd name="T35" fmla="*/ 2147483646 h 16"/>
                <a:gd name="T36" fmla="*/ 2147483646 w 17"/>
                <a:gd name="T37" fmla="*/ 2147483646 h 16"/>
                <a:gd name="T38" fmla="*/ 2147483646 w 17"/>
                <a:gd name="T39" fmla="*/ 2147483646 h 16"/>
                <a:gd name="T40" fmla="*/ 2147483646 w 17"/>
                <a:gd name="T41" fmla="*/ 2147483646 h 16"/>
                <a:gd name="T42" fmla="*/ 2147483646 w 17"/>
                <a:gd name="T43" fmla="*/ 2147483646 h 16"/>
                <a:gd name="T44" fmla="*/ 2147483646 w 17"/>
                <a:gd name="T45" fmla="*/ 2147483646 h 16"/>
                <a:gd name="T46" fmla="*/ 2147483646 w 17"/>
                <a:gd name="T47" fmla="*/ 2147483646 h 16"/>
                <a:gd name="T48" fmla="*/ 2147483646 w 17"/>
                <a:gd name="T49" fmla="*/ 2147483646 h 16"/>
                <a:gd name="T50" fmla="*/ 2147483646 w 17"/>
                <a:gd name="T51" fmla="*/ 2147483646 h 16"/>
                <a:gd name="T52" fmla="*/ 2147483646 w 17"/>
                <a:gd name="T53" fmla="*/ 2147483646 h 16"/>
                <a:gd name="T54" fmla="*/ 2147483646 w 17"/>
                <a:gd name="T55" fmla="*/ 2147483646 h 16"/>
                <a:gd name="T56" fmla="*/ 2147483646 w 17"/>
                <a:gd name="T57" fmla="*/ 2147483646 h 16"/>
                <a:gd name="T58" fmla="*/ 2147483646 w 17"/>
                <a:gd name="T59" fmla="*/ 2147483646 h 16"/>
                <a:gd name="T60" fmla="*/ 2147483646 w 17"/>
                <a:gd name="T61" fmla="*/ 2147483646 h 16"/>
                <a:gd name="T62" fmla="*/ 2147483646 w 17"/>
                <a:gd name="T63" fmla="*/ 2147483646 h 16"/>
                <a:gd name="T64" fmla="*/ 2147483646 w 17"/>
                <a:gd name="T65" fmla="*/ 2147483646 h 16"/>
                <a:gd name="T66" fmla="*/ 2147483646 w 17"/>
                <a:gd name="T67" fmla="*/ 2147483646 h 16"/>
                <a:gd name="T68" fmla="*/ 2147483646 w 17"/>
                <a:gd name="T69" fmla="*/ 2147483646 h 16"/>
                <a:gd name="T70" fmla="*/ 2147483646 w 17"/>
                <a:gd name="T71" fmla="*/ 2147483646 h 16"/>
                <a:gd name="T72" fmla="*/ 2147483646 w 17"/>
                <a:gd name="T73" fmla="*/ 2147483646 h 16"/>
                <a:gd name="T74" fmla="*/ 2147483646 w 17"/>
                <a:gd name="T75" fmla="*/ 2147483646 h 16"/>
                <a:gd name="T76" fmla="*/ 2147483646 w 17"/>
                <a:gd name="T77" fmla="*/ 2147483646 h 16"/>
                <a:gd name="T78" fmla="*/ 2147483646 w 17"/>
                <a:gd name="T79" fmla="*/ 2147483646 h 16"/>
                <a:gd name="T80" fmla="*/ 2147483646 w 17"/>
                <a:gd name="T81" fmla="*/ 2147483646 h 16"/>
                <a:gd name="T82" fmla="*/ 2147483646 w 17"/>
                <a:gd name="T83" fmla="*/ 2147483646 h 16"/>
                <a:gd name="T84" fmla="*/ 2147483646 w 17"/>
                <a:gd name="T85" fmla="*/ 2147483646 h 16"/>
                <a:gd name="T86" fmla="*/ 2147483646 w 17"/>
                <a:gd name="T87" fmla="*/ 2147483646 h 16"/>
                <a:gd name="T88" fmla="*/ 2147483646 w 17"/>
                <a:gd name="T89" fmla="*/ 2147483646 h 16"/>
                <a:gd name="T90" fmla="*/ 2147483646 w 17"/>
                <a:gd name="T91" fmla="*/ 2147483646 h 16"/>
                <a:gd name="T92" fmla="*/ 2147483646 w 17"/>
                <a:gd name="T93" fmla="*/ 2147483646 h 16"/>
                <a:gd name="T94" fmla="*/ 2147483646 w 17"/>
                <a:gd name="T95" fmla="*/ 2147483646 h 16"/>
                <a:gd name="T96" fmla="*/ 2147483646 w 17"/>
                <a:gd name="T97" fmla="*/ 2147483646 h 16"/>
                <a:gd name="T98" fmla="*/ 2147483646 w 17"/>
                <a:gd name="T99" fmla="*/ 2147483646 h 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6">
                  <a:moveTo>
                    <a:pt x="0" y="0"/>
                  </a:moveTo>
                  <a:lnTo>
                    <a:pt x="0" y="0"/>
                  </a:lnTo>
                  <a:lnTo>
                    <a:pt x="0" y="1"/>
                  </a:lnTo>
                  <a:lnTo>
                    <a:pt x="1" y="2"/>
                  </a:lnTo>
                  <a:lnTo>
                    <a:pt x="1" y="1"/>
                  </a:lnTo>
                  <a:lnTo>
                    <a:pt x="2" y="3"/>
                  </a:lnTo>
                  <a:lnTo>
                    <a:pt x="2" y="2"/>
                  </a:lnTo>
                  <a:lnTo>
                    <a:pt x="3" y="3"/>
                  </a:lnTo>
                  <a:lnTo>
                    <a:pt x="3" y="4"/>
                  </a:lnTo>
                  <a:lnTo>
                    <a:pt x="3" y="5"/>
                  </a:lnTo>
                  <a:lnTo>
                    <a:pt x="4" y="4"/>
                  </a:lnTo>
                  <a:lnTo>
                    <a:pt x="4" y="5"/>
                  </a:lnTo>
                  <a:lnTo>
                    <a:pt x="5" y="6"/>
                  </a:lnTo>
                  <a:lnTo>
                    <a:pt x="5" y="5"/>
                  </a:lnTo>
                  <a:lnTo>
                    <a:pt x="6" y="6"/>
                  </a:lnTo>
                  <a:lnTo>
                    <a:pt x="7" y="6"/>
                  </a:lnTo>
                  <a:lnTo>
                    <a:pt x="8" y="7"/>
                  </a:lnTo>
                  <a:lnTo>
                    <a:pt x="8" y="6"/>
                  </a:lnTo>
                  <a:lnTo>
                    <a:pt x="9" y="7"/>
                  </a:lnTo>
                  <a:lnTo>
                    <a:pt x="10" y="8"/>
                  </a:lnTo>
                  <a:lnTo>
                    <a:pt x="10" y="9"/>
                  </a:lnTo>
                  <a:lnTo>
                    <a:pt x="11" y="9"/>
                  </a:lnTo>
                  <a:lnTo>
                    <a:pt x="12" y="9"/>
                  </a:lnTo>
                  <a:lnTo>
                    <a:pt x="13" y="9"/>
                  </a:lnTo>
                  <a:lnTo>
                    <a:pt x="13" y="10"/>
                  </a:lnTo>
                  <a:lnTo>
                    <a:pt x="14" y="11"/>
                  </a:lnTo>
                  <a:lnTo>
                    <a:pt x="14" y="12"/>
                  </a:lnTo>
                  <a:lnTo>
                    <a:pt x="14" y="13"/>
                  </a:lnTo>
                  <a:lnTo>
                    <a:pt x="15" y="11"/>
                  </a:lnTo>
                  <a:lnTo>
                    <a:pt x="15" y="12"/>
                  </a:lnTo>
                  <a:lnTo>
                    <a:pt x="16" y="13"/>
                  </a:lnTo>
                  <a:lnTo>
                    <a:pt x="16" y="14"/>
                  </a:lnTo>
                  <a:lnTo>
                    <a:pt x="17" y="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31" name="Freeform 197">
              <a:extLst>
                <a:ext uri="{FF2B5EF4-FFF2-40B4-BE49-F238E27FC236}">
                  <a16:creationId xmlns:a16="http://schemas.microsoft.com/office/drawing/2014/main" id="{F4C9FDF4-12AC-4143-BBB8-EDDE0ADA49D9}"/>
                </a:ext>
              </a:extLst>
            </p:cNvPr>
            <p:cNvSpPr>
              <a:spLocks/>
            </p:cNvSpPr>
            <p:nvPr/>
          </p:nvSpPr>
          <p:spPr bwMode="auto">
            <a:xfrm>
              <a:off x="2486585" y="3197347"/>
              <a:ext cx="28569" cy="171964"/>
            </a:xfrm>
            <a:custGeom>
              <a:avLst/>
              <a:gdLst>
                <a:gd name="T0" fmla="*/ 0 w 18"/>
                <a:gd name="T1" fmla="*/ 2147483646 h 219"/>
                <a:gd name="T2" fmla="*/ 2147483646 w 18"/>
                <a:gd name="T3" fmla="*/ 2147483646 h 219"/>
                <a:gd name="T4" fmla="*/ 2147483646 w 18"/>
                <a:gd name="T5" fmla="*/ 2147483646 h 219"/>
                <a:gd name="T6" fmla="*/ 2147483646 w 18"/>
                <a:gd name="T7" fmla="*/ 2147483646 h 219"/>
                <a:gd name="T8" fmla="*/ 2147483646 w 18"/>
                <a:gd name="T9" fmla="*/ 2147483646 h 219"/>
                <a:gd name="T10" fmla="*/ 2147483646 w 18"/>
                <a:gd name="T11" fmla="*/ 2147483646 h 219"/>
                <a:gd name="T12" fmla="*/ 2147483646 w 18"/>
                <a:gd name="T13" fmla="*/ 2147483646 h 219"/>
                <a:gd name="T14" fmla="*/ 2147483646 w 18"/>
                <a:gd name="T15" fmla="*/ 2147483646 h 219"/>
                <a:gd name="T16" fmla="*/ 2147483646 w 18"/>
                <a:gd name="T17" fmla="*/ 2147483646 h 219"/>
                <a:gd name="T18" fmla="*/ 2147483646 w 18"/>
                <a:gd name="T19" fmla="*/ 2147483646 h 219"/>
                <a:gd name="T20" fmla="*/ 2147483646 w 18"/>
                <a:gd name="T21" fmla="*/ 2147483646 h 219"/>
                <a:gd name="T22" fmla="*/ 2147483646 w 18"/>
                <a:gd name="T23" fmla="*/ 2147483646 h 219"/>
                <a:gd name="T24" fmla="*/ 2147483646 w 18"/>
                <a:gd name="T25" fmla="*/ 2147483646 h 219"/>
                <a:gd name="T26" fmla="*/ 2147483646 w 18"/>
                <a:gd name="T27" fmla="*/ 2147483646 h 219"/>
                <a:gd name="T28" fmla="*/ 2147483646 w 18"/>
                <a:gd name="T29" fmla="*/ 2147483646 h 219"/>
                <a:gd name="T30" fmla="*/ 2147483646 w 18"/>
                <a:gd name="T31" fmla="*/ 2147483646 h 219"/>
                <a:gd name="T32" fmla="*/ 2147483646 w 18"/>
                <a:gd name="T33" fmla="*/ 2147483646 h 219"/>
                <a:gd name="T34" fmla="*/ 2147483646 w 18"/>
                <a:gd name="T35" fmla="*/ 2147483646 h 219"/>
                <a:gd name="T36" fmla="*/ 2147483646 w 18"/>
                <a:gd name="T37" fmla="*/ 2147483646 h 219"/>
                <a:gd name="T38" fmla="*/ 2147483646 w 18"/>
                <a:gd name="T39" fmla="*/ 2147483646 h 219"/>
                <a:gd name="T40" fmla="*/ 2147483646 w 18"/>
                <a:gd name="T41" fmla="*/ 2147483646 h 219"/>
                <a:gd name="T42" fmla="*/ 2147483646 w 18"/>
                <a:gd name="T43" fmla="*/ 2147483646 h 219"/>
                <a:gd name="T44" fmla="*/ 2147483646 w 18"/>
                <a:gd name="T45" fmla="*/ 2147483646 h 219"/>
                <a:gd name="T46" fmla="*/ 2147483646 w 18"/>
                <a:gd name="T47" fmla="*/ 2147483646 h 219"/>
                <a:gd name="T48" fmla="*/ 2147483646 w 18"/>
                <a:gd name="T49" fmla="*/ 2147483646 h 219"/>
                <a:gd name="T50" fmla="*/ 2147483646 w 18"/>
                <a:gd name="T51" fmla="*/ 2147483646 h 219"/>
                <a:gd name="T52" fmla="*/ 2147483646 w 18"/>
                <a:gd name="T53" fmla="*/ 2147483646 h 219"/>
                <a:gd name="T54" fmla="*/ 2147483646 w 18"/>
                <a:gd name="T55" fmla="*/ 2147483646 h 219"/>
                <a:gd name="T56" fmla="*/ 2147483646 w 18"/>
                <a:gd name="T57" fmla="*/ 2147483646 h 219"/>
                <a:gd name="T58" fmla="*/ 2147483646 w 18"/>
                <a:gd name="T59" fmla="*/ 2147483646 h 219"/>
                <a:gd name="T60" fmla="*/ 2147483646 w 18"/>
                <a:gd name="T61" fmla="*/ 2147483646 h 219"/>
                <a:gd name="T62" fmla="*/ 2147483646 w 18"/>
                <a:gd name="T63" fmla="*/ 2147483646 h 219"/>
                <a:gd name="T64" fmla="*/ 2147483646 w 18"/>
                <a:gd name="T65" fmla="*/ 2147483646 h 219"/>
                <a:gd name="T66" fmla="*/ 2147483646 w 18"/>
                <a:gd name="T67" fmla="*/ 2147483646 h 219"/>
                <a:gd name="T68" fmla="*/ 2147483646 w 18"/>
                <a:gd name="T69" fmla="*/ 2147483646 h 219"/>
                <a:gd name="T70" fmla="*/ 2147483646 w 18"/>
                <a:gd name="T71" fmla="*/ 2147483646 h 219"/>
                <a:gd name="T72" fmla="*/ 2147483646 w 18"/>
                <a:gd name="T73" fmla="*/ 2147483646 h 219"/>
                <a:gd name="T74" fmla="*/ 2147483646 w 18"/>
                <a:gd name="T75" fmla="*/ 2147483646 h 219"/>
                <a:gd name="T76" fmla="*/ 2147483646 w 18"/>
                <a:gd name="T77" fmla="*/ 2147483646 h 219"/>
                <a:gd name="T78" fmla="*/ 2147483646 w 18"/>
                <a:gd name="T79" fmla="*/ 2147483646 h 219"/>
                <a:gd name="T80" fmla="*/ 2147483646 w 18"/>
                <a:gd name="T81" fmla="*/ 2147483646 h 219"/>
                <a:gd name="T82" fmla="*/ 2147483646 w 18"/>
                <a:gd name="T83" fmla="*/ 0 h 219"/>
                <a:gd name="T84" fmla="*/ 2147483646 w 18"/>
                <a:gd name="T85" fmla="*/ 0 h 219"/>
                <a:gd name="T86" fmla="*/ 2147483646 w 18"/>
                <a:gd name="T87" fmla="*/ 2147483646 h 219"/>
                <a:gd name="T88" fmla="*/ 2147483646 w 18"/>
                <a:gd name="T89" fmla="*/ 2147483646 h 219"/>
                <a:gd name="T90" fmla="*/ 2147483646 w 18"/>
                <a:gd name="T91" fmla="*/ 2147483646 h 219"/>
                <a:gd name="T92" fmla="*/ 2147483646 w 18"/>
                <a:gd name="T93" fmla="*/ 2147483646 h 219"/>
                <a:gd name="T94" fmla="*/ 2147483646 w 18"/>
                <a:gd name="T95" fmla="*/ 2147483646 h 219"/>
                <a:gd name="T96" fmla="*/ 2147483646 w 18"/>
                <a:gd name="T97" fmla="*/ 2147483646 h 219"/>
                <a:gd name="T98" fmla="*/ 2147483646 w 18"/>
                <a:gd name="T99" fmla="*/ 2147483646 h 2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9">
                  <a:moveTo>
                    <a:pt x="0" y="208"/>
                  </a:moveTo>
                  <a:lnTo>
                    <a:pt x="1" y="209"/>
                  </a:lnTo>
                  <a:lnTo>
                    <a:pt x="1" y="208"/>
                  </a:lnTo>
                  <a:lnTo>
                    <a:pt x="1" y="210"/>
                  </a:lnTo>
                  <a:lnTo>
                    <a:pt x="2" y="211"/>
                  </a:lnTo>
                  <a:lnTo>
                    <a:pt x="3" y="213"/>
                  </a:lnTo>
                  <a:lnTo>
                    <a:pt x="4" y="214"/>
                  </a:lnTo>
                  <a:lnTo>
                    <a:pt x="4" y="215"/>
                  </a:lnTo>
                  <a:lnTo>
                    <a:pt x="5" y="217"/>
                  </a:lnTo>
                  <a:lnTo>
                    <a:pt x="5" y="218"/>
                  </a:lnTo>
                  <a:lnTo>
                    <a:pt x="5" y="219"/>
                  </a:lnTo>
                  <a:lnTo>
                    <a:pt x="6" y="219"/>
                  </a:lnTo>
                  <a:lnTo>
                    <a:pt x="7" y="219"/>
                  </a:lnTo>
                  <a:lnTo>
                    <a:pt x="8" y="217"/>
                  </a:lnTo>
                  <a:lnTo>
                    <a:pt x="8" y="215"/>
                  </a:lnTo>
                  <a:lnTo>
                    <a:pt x="8" y="210"/>
                  </a:lnTo>
                  <a:lnTo>
                    <a:pt x="9" y="206"/>
                  </a:lnTo>
                  <a:lnTo>
                    <a:pt x="9" y="199"/>
                  </a:lnTo>
                  <a:lnTo>
                    <a:pt x="9" y="190"/>
                  </a:lnTo>
                  <a:lnTo>
                    <a:pt x="10" y="180"/>
                  </a:lnTo>
                  <a:lnTo>
                    <a:pt x="10" y="168"/>
                  </a:lnTo>
                  <a:lnTo>
                    <a:pt x="10" y="154"/>
                  </a:lnTo>
                  <a:lnTo>
                    <a:pt x="11" y="137"/>
                  </a:lnTo>
                  <a:lnTo>
                    <a:pt x="11" y="123"/>
                  </a:lnTo>
                  <a:lnTo>
                    <a:pt x="11" y="105"/>
                  </a:lnTo>
                  <a:lnTo>
                    <a:pt x="12" y="89"/>
                  </a:lnTo>
                  <a:lnTo>
                    <a:pt x="12" y="73"/>
                  </a:lnTo>
                  <a:lnTo>
                    <a:pt x="13" y="57"/>
                  </a:lnTo>
                  <a:lnTo>
                    <a:pt x="13" y="42"/>
                  </a:lnTo>
                  <a:lnTo>
                    <a:pt x="13" y="31"/>
                  </a:lnTo>
                  <a:lnTo>
                    <a:pt x="14" y="20"/>
                  </a:lnTo>
                  <a:lnTo>
                    <a:pt x="14" y="12"/>
                  </a:lnTo>
                  <a:lnTo>
                    <a:pt x="14" y="6"/>
                  </a:lnTo>
                  <a:lnTo>
                    <a:pt x="15" y="2"/>
                  </a:lnTo>
                  <a:lnTo>
                    <a:pt x="15" y="0"/>
                  </a:lnTo>
                  <a:lnTo>
                    <a:pt x="16" y="2"/>
                  </a:lnTo>
                  <a:lnTo>
                    <a:pt x="16" y="5"/>
                  </a:lnTo>
                  <a:lnTo>
                    <a:pt x="16" y="9"/>
                  </a:lnTo>
                  <a:lnTo>
                    <a:pt x="17" y="14"/>
                  </a:lnTo>
                  <a:lnTo>
                    <a:pt x="17" y="21"/>
                  </a:lnTo>
                  <a:lnTo>
                    <a:pt x="17" y="27"/>
                  </a:lnTo>
                  <a:lnTo>
                    <a:pt x="18"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32" name="Freeform 198">
              <a:extLst>
                <a:ext uri="{FF2B5EF4-FFF2-40B4-BE49-F238E27FC236}">
                  <a16:creationId xmlns:a16="http://schemas.microsoft.com/office/drawing/2014/main" id="{6DB5238C-8AED-407E-80CA-52427F3A0F84}"/>
                </a:ext>
              </a:extLst>
            </p:cNvPr>
            <p:cNvSpPr>
              <a:spLocks/>
            </p:cNvSpPr>
            <p:nvPr/>
          </p:nvSpPr>
          <p:spPr bwMode="auto">
            <a:xfrm>
              <a:off x="2515155" y="3224045"/>
              <a:ext cx="26983" cy="90301"/>
            </a:xfrm>
            <a:custGeom>
              <a:avLst/>
              <a:gdLst>
                <a:gd name="T0" fmla="*/ 0 w 17"/>
                <a:gd name="T1" fmla="*/ 0 h 115"/>
                <a:gd name="T2" fmla="*/ 0 w 17"/>
                <a:gd name="T3" fmla="*/ 2147483646 h 115"/>
                <a:gd name="T4" fmla="*/ 2147483646 w 17"/>
                <a:gd name="T5" fmla="*/ 2147483646 h 115"/>
                <a:gd name="T6" fmla="*/ 2147483646 w 17"/>
                <a:gd name="T7" fmla="*/ 2147483646 h 115"/>
                <a:gd name="T8" fmla="*/ 2147483646 w 17"/>
                <a:gd name="T9" fmla="*/ 2147483646 h 115"/>
                <a:gd name="T10" fmla="*/ 2147483646 w 17"/>
                <a:gd name="T11" fmla="*/ 2147483646 h 115"/>
                <a:gd name="T12" fmla="*/ 2147483646 w 17"/>
                <a:gd name="T13" fmla="*/ 2147483646 h 115"/>
                <a:gd name="T14" fmla="*/ 2147483646 w 17"/>
                <a:gd name="T15" fmla="*/ 2147483646 h 115"/>
                <a:gd name="T16" fmla="*/ 2147483646 w 17"/>
                <a:gd name="T17" fmla="*/ 2147483646 h 115"/>
                <a:gd name="T18" fmla="*/ 2147483646 w 17"/>
                <a:gd name="T19" fmla="*/ 2147483646 h 115"/>
                <a:gd name="T20" fmla="*/ 2147483646 w 17"/>
                <a:gd name="T21" fmla="*/ 2147483646 h 115"/>
                <a:gd name="T22" fmla="*/ 2147483646 w 17"/>
                <a:gd name="T23" fmla="*/ 2147483646 h 115"/>
                <a:gd name="T24" fmla="*/ 2147483646 w 17"/>
                <a:gd name="T25" fmla="*/ 2147483646 h 115"/>
                <a:gd name="T26" fmla="*/ 2147483646 w 17"/>
                <a:gd name="T27" fmla="*/ 2147483646 h 115"/>
                <a:gd name="T28" fmla="*/ 2147483646 w 17"/>
                <a:gd name="T29" fmla="*/ 2147483646 h 115"/>
                <a:gd name="T30" fmla="*/ 2147483646 w 17"/>
                <a:gd name="T31" fmla="*/ 2147483646 h 115"/>
                <a:gd name="T32" fmla="*/ 2147483646 w 17"/>
                <a:gd name="T33" fmla="*/ 2147483646 h 115"/>
                <a:gd name="T34" fmla="*/ 2147483646 w 17"/>
                <a:gd name="T35" fmla="*/ 2147483646 h 115"/>
                <a:gd name="T36" fmla="*/ 2147483646 w 17"/>
                <a:gd name="T37" fmla="*/ 2147483646 h 115"/>
                <a:gd name="T38" fmla="*/ 2147483646 w 17"/>
                <a:gd name="T39" fmla="*/ 2147483646 h 115"/>
                <a:gd name="T40" fmla="*/ 2147483646 w 17"/>
                <a:gd name="T41" fmla="*/ 2147483646 h 115"/>
                <a:gd name="T42" fmla="*/ 2147483646 w 17"/>
                <a:gd name="T43" fmla="*/ 2147483646 h 115"/>
                <a:gd name="T44" fmla="*/ 2147483646 w 17"/>
                <a:gd name="T45" fmla="*/ 2147483646 h 115"/>
                <a:gd name="T46" fmla="*/ 2147483646 w 17"/>
                <a:gd name="T47" fmla="*/ 2147483646 h 115"/>
                <a:gd name="T48" fmla="*/ 2147483646 w 17"/>
                <a:gd name="T49" fmla="*/ 2147483646 h 115"/>
                <a:gd name="T50" fmla="*/ 2147483646 w 17"/>
                <a:gd name="T51" fmla="*/ 2147483646 h 115"/>
                <a:gd name="T52" fmla="*/ 2147483646 w 17"/>
                <a:gd name="T53" fmla="*/ 2147483646 h 115"/>
                <a:gd name="T54" fmla="*/ 2147483646 w 17"/>
                <a:gd name="T55" fmla="*/ 2147483646 h 115"/>
                <a:gd name="T56" fmla="*/ 2147483646 w 17"/>
                <a:gd name="T57" fmla="*/ 2147483646 h 115"/>
                <a:gd name="T58" fmla="*/ 2147483646 w 17"/>
                <a:gd name="T59" fmla="*/ 2147483646 h 115"/>
                <a:gd name="T60" fmla="*/ 2147483646 w 17"/>
                <a:gd name="T61" fmla="*/ 2147483646 h 115"/>
                <a:gd name="T62" fmla="*/ 2147483646 w 17"/>
                <a:gd name="T63" fmla="*/ 2147483646 h 115"/>
                <a:gd name="T64" fmla="*/ 2147483646 w 17"/>
                <a:gd name="T65" fmla="*/ 2147483646 h 115"/>
                <a:gd name="T66" fmla="*/ 2147483646 w 17"/>
                <a:gd name="T67" fmla="*/ 2147483646 h 115"/>
                <a:gd name="T68" fmla="*/ 2147483646 w 17"/>
                <a:gd name="T69" fmla="*/ 2147483646 h 115"/>
                <a:gd name="T70" fmla="*/ 2147483646 w 17"/>
                <a:gd name="T71" fmla="*/ 2147483646 h 115"/>
                <a:gd name="T72" fmla="*/ 2147483646 w 17"/>
                <a:gd name="T73" fmla="*/ 2147483646 h 115"/>
                <a:gd name="T74" fmla="*/ 2147483646 w 17"/>
                <a:gd name="T75" fmla="*/ 2147483646 h 115"/>
                <a:gd name="T76" fmla="*/ 2147483646 w 17"/>
                <a:gd name="T77" fmla="*/ 2147483646 h 115"/>
                <a:gd name="T78" fmla="*/ 2147483646 w 17"/>
                <a:gd name="T79" fmla="*/ 2147483646 h 115"/>
                <a:gd name="T80" fmla="*/ 2147483646 w 17"/>
                <a:gd name="T81" fmla="*/ 2147483646 h 115"/>
                <a:gd name="T82" fmla="*/ 2147483646 w 17"/>
                <a:gd name="T83" fmla="*/ 2147483646 h 115"/>
                <a:gd name="T84" fmla="*/ 2147483646 w 17"/>
                <a:gd name="T85" fmla="*/ 2147483646 h 115"/>
                <a:gd name="T86" fmla="*/ 2147483646 w 17"/>
                <a:gd name="T87" fmla="*/ 2147483646 h 115"/>
                <a:gd name="T88" fmla="*/ 2147483646 w 17"/>
                <a:gd name="T89" fmla="*/ 2147483646 h 115"/>
                <a:gd name="T90" fmla="*/ 2147483646 w 17"/>
                <a:gd name="T91" fmla="*/ 2147483646 h 115"/>
                <a:gd name="T92" fmla="*/ 2147483646 w 17"/>
                <a:gd name="T93" fmla="*/ 2147483646 h 115"/>
                <a:gd name="T94" fmla="*/ 2147483646 w 17"/>
                <a:gd name="T95" fmla="*/ 2147483646 h 115"/>
                <a:gd name="T96" fmla="*/ 2147483646 w 17"/>
                <a:gd name="T97" fmla="*/ 2147483646 h 115"/>
                <a:gd name="T98" fmla="*/ 2147483646 w 17"/>
                <a:gd name="T99" fmla="*/ 2147483646 h 1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15">
                  <a:moveTo>
                    <a:pt x="0" y="0"/>
                  </a:moveTo>
                  <a:lnTo>
                    <a:pt x="0" y="6"/>
                  </a:lnTo>
                  <a:lnTo>
                    <a:pt x="1" y="14"/>
                  </a:lnTo>
                  <a:lnTo>
                    <a:pt x="1" y="21"/>
                  </a:lnTo>
                  <a:lnTo>
                    <a:pt x="1" y="29"/>
                  </a:lnTo>
                  <a:lnTo>
                    <a:pt x="2" y="35"/>
                  </a:lnTo>
                  <a:lnTo>
                    <a:pt x="2" y="41"/>
                  </a:lnTo>
                  <a:lnTo>
                    <a:pt x="2" y="47"/>
                  </a:lnTo>
                  <a:lnTo>
                    <a:pt x="3" y="53"/>
                  </a:lnTo>
                  <a:lnTo>
                    <a:pt x="3" y="57"/>
                  </a:lnTo>
                  <a:lnTo>
                    <a:pt x="3" y="61"/>
                  </a:lnTo>
                  <a:lnTo>
                    <a:pt x="4" y="65"/>
                  </a:lnTo>
                  <a:lnTo>
                    <a:pt x="4" y="69"/>
                  </a:lnTo>
                  <a:lnTo>
                    <a:pt x="4" y="71"/>
                  </a:lnTo>
                  <a:lnTo>
                    <a:pt x="5" y="74"/>
                  </a:lnTo>
                  <a:lnTo>
                    <a:pt x="5" y="77"/>
                  </a:lnTo>
                  <a:lnTo>
                    <a:pt x="6" y="79"/>
                  </a:lnTo>
                  <a:lnTo>
                    <a:pt x="6" y="80"/>
                  </a:lnTo>
                  <a:lnTo>
                    <a:pt x="6" y="82"/>
                  </a:lnTo>
                  <a:lnTo>
                    <a:pt x="7" y="83"/>
                  </a:lnTo>
                  <a:lnTo>
                    <a:pt x="7" y="84"/>
                  </a:lnTo>
                  <a:lnTo>
                    <a:pt x="8" y="83"/>
                  </a:lnTo>
                  <a:lnTo>
                    <a:pt x="8" y="84"/>
                  </a:lnTo>
                  <a:lnTo>
                    <a:pt x="8" y="83"/>
                  </a:lnTo>
                  <a:lnTo>
                    <a:pt x="9" y="83"/>
                  </a:lnTo>
                  <a:lnTo>
                    <a:pt x="10" y="82"/>
                  </a:lnTo>
                  <a:lnTo>
                    <a:pt x="10" y="83"/>
                  </a:lnTo>
                  <a:lnTo>
                    <a:pt x="11" y="83"/>
                  </a:lnTo>
                  <a:lnTo>
                    <a:pt x="11" y="84"/>
                  </a:lnTo>
                  <a:lnTo>
                    <a:pt x="11" y="86"/>
                  </a:lnTo>
                  <a:lnTo>
                    <a:pt x="12" y="88"/>
                  </a:lnTo>
                  <a:lnTo>
                    <a:pt x="12" y="89"/>
                  </a:lnTo>
                  <a:lnTo>
                    <a:pt x="12" y="92"/>
                  </a:lnTo>
                  <a:lnTo>
                    <a:pt x="13" y="95"/>
                  </a:lnTo>
                  <a:lnTo>
                    <a:pt x="13" y="98"/>
                  </a:lnTo>
                  <a:lnTo>
                    <a:pt x="13" y="101"/>
                  </a:lnTo>
                  <a:lnTo>
                    <a:pt x="14" y="103"/>
                  </a:lnTo>
                  <a:lnTo>
                    <a:pt x="14" y="106"/>
                  </a:lnTo>
                  <a:lnTo>
                    <a:pt x="15" y="109"/>
                  </a:lnTo>
                  <a:lnTo>
                    <a:pt x="15" y="110"/>
                  </a:lnTo>
                  <a:lnTo>
                    <a:pt x="15" y="111"/>
                  </a:lnTo>
                  <a:lnTo>
                    <a:pt x="16" y="114"/>
                  </a:lnTo>
                  <a:lnTo>
                    <a:pt x="16" y="115"/>
                  </a:lnTo>
                  <a:lnTo>
                    <a:pt x="17" y="115"/>
                  </a:lnTo>
                  <a:lnTo>
                    <a:pt x="17" y="1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33" name="Freeform 199">
              <a:extLst>
                <a:ext uri="{FF2B5EF4-FFF2-40B4-BE49-F238E27FC236}">
                  <a16:creationId xmlns:a16="http://schemas.microsoft.com/office/drawing/2014/main" id="{58CF5DF4-4B14-4A4D-9564-F919A8B6A6B1}"/>
                </a:ext>
              </a:extLst>
            </p:cNvPr>
            <p:cNvSpPr>
              <a:spLocks/>
            </p:cNvSpPr>
            <p:nvPr/>
          </p:nvSpPr>
          <p:spPr bwMode="auto">
            <a:xfrm>
              <a:off x="2542138" y="3307278"/>
              <a:ext cx="28569" cy="40832"/>
            </a:xfrm>
            <a:custGeom>
              <a:avLst/>
              <a:gdLst>
                <a:gd name="T0" fmla="*/ 0 w 18"/>
                <a:gd name="T1" fmla="*/ 2147483646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0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8"/>
                  </a:moveTo>
                  <a:lnTo>
                    <a:pt x="1" y="7"/>
                  </a:lnTo>
                  <a:lnTo>
                    <a:pt x="2" y="6"/>
                  </a:lnTo>
                  <a:lnTo>
                    <a:pt x="2" y="5"/>
                  </a:lnTo>
                  <a:lnTo>
                    <a:pt x="3" y="5"/>
                  </a:lnTo>
                  <a:lnTo>
                    <a:pt x="3" y="4"/>
                  </a:lnTo>
                  <a:lnTo>
                    <a:pt x="3" y="3"/>
                  </a:lnTo>
                  <a:lnTo>
                    <a:pt x="4" y="2"/>
                  </a:lnTo>
                  <a:lnTo>
                    <a:pt x="4" y="1"/>
                  </a:lnTo>
                  <a:lnTo>
                    <a:pt x="5" y="1"/>
                  </a:lnTo>
                  <a:lnTo>
                    <a:pt x="5" y="0"/>
                  </a:lnTo>
                  <a:lnTo>
                    <a:pt x="6" y="1"/>
                  </a:lnTo>
                  <a:lnTo>
                    <a:pt x="6" y="2"/>
                  </a:lnTo>
                  <a:lnTo>
                    <a:pt x="6" y="3"/>
                  </a:lnTo>
                  <a:lnTo>
                    <a:pt x="7" y="4"/>
                  </a:lnTo>
                  <a:lnTo>
                    <a:pt x="8" y="7"/>
                  </a:lnTo>
                  <a:lnTo>
                    <a:pt x="8" y="9"/>
                  </a:lnTo>
                  <a:lnTo>
                    <a:pt x="9" y="11"/>
                  </a:lnTo>
                  <a:lnTo>
                    <a:pt x="9" y="14"/>
                  </a:lnTo>
                  <a:lnTo>
                    <a:pt x="9" y="16"/>
                  </a:lnTo>
                  <a:lnTo>
                    <a:pt x="10" y="18"/>
                  </a:lnTo>
                  <a:lnTo>
                    <a:pt x="10" y="19"/>
                  </a:lnTo>
                  <a:lnTo>
                    <a:pt x="10" y="21"/>
                  </a:lnTo>
                  <a:lnTo>
                    <a:pt x="11" y="25"/>
                  </a:lnTo>
                  <a:lnTo>
                    <a:pt x="11" y="27"/>
                  </a:lnTo>
                  <a:lnTo>
                    <a:pt x="11" y="28"/>
                  </a:lnTo>
                  <a:lnTo>
                    <a:pt x="12" y="29"/>
                  </a:lnTo>
                  <a:lnTo>
                    <a:pt x="12" y="31"/>
                  </a:lnTo>
                  <a:lnTo>
                    <a:pt x="12" y="33"/>
                  </a:lnTo>
                  <a:lnTo>
                    <a:pt x="13" y="35"/>
                  </a:lnTo>
                  <a:lnTo>
                    <a:pt x="13" y="36"/>
                  </a:lnTo>
                  <a:lnTo>
                    <a:pt x="14" y="37"/>
                  </a:lnTo>
                  <a:lnTo>
                    <a:pt x="14" y="39"/>
                  </a:lnTo>
                  <a:lnTo>
                    <a:pt x="14" y="41"/>
                  </a:lnTo>
                  <a:lnTo>
                    <a:pt x="15" y="42"/>
                  </a:lnTo>
                  <a:lnTo>
                    <a:pt x="15" y="43"/>
                  </a:lnTo>
                  <a:lnTo>
                    <a:pt x="15" y="45"/>
                  </a:lnTo>
                  <a:lnTo>
                    <a:pt x="16" y="46"/>
                  </a:lnTo>
                  <a:lnTo>
                    <a:pt x="16" y="47"/>
                  </a:lnTo>
                  <a:lnTo>
                    <a:pt x="16" y="48"/>
                  </a:lnTo>
                  <a:lnTo>
                    <a:pt x="17" y="48"/>
                  </a:lnTo>
                  <a:lnTo>
                    <a:pt x="17" y="50"/>
                  </a:lnTo>
                  <a:lnTo>
                    <a:pt x="17" y="51"/>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34" name="Freeform 200">
              <a:extLst>
                <a:ext uri="{FF2B5EF4-FFF2-40B4-BE49-F238E27FC236}">
                  <a16:creationId xmlns:a16="http://schemas.microsoft.com/office/drawing/2014/main" id="{C2D70283-4CFB-4AAC-88C1-7EAE04F7438E}"/>
                </a:ext>
              </a:extLst>
            </p:cNvPr>
            <p:cNvSpPr>
              <a:spLocks/>
            </p:cNvSpPr>
            <p:nvPr/>
          </p:nvSpPr>
          <p:spPr bwMode="auto">
            <a:xfrm>
              <a:off x="2570707" y="3348109"/>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3"/>
                  </a:lnTo>
                  <a:lnTo>
                    <a:pt x="1" y="4"/>
                  </a:lnTo>
                  <a:lnTo>
                    <a:pt x="2" y="4"/>
                  </a:lnTo>
                  <a:lnTo>
                    <a:pt x="2" y="3"/>
                  </a:lnTo>
                  <a:lnTo>
                    <a:pt x="2" y="4"/>
                  </a:lnTo>
                  <a:lnTo>
                    <a:pt x="3" y="5"/>
                  </a:lnTo>
                  <a:lnTo>
                    <a:pt x="3" y="6"/>
                  </a:lnTo>
                  <a:lnTo>
                    <a:pt x="4" y="6"/>
                  </a:lnTo>
                  <a:lnTo>
                    <a:pt x="4" y="7"/>
                  </a:lnTo>
                  <a:lnTo>
                    <a:pt x="5" y="7"/>
                  </a:lnTo>
                  <a:lnTo>
                    <a:pt x="5" y="8"/>
                  </a:lnTo>
                  <a:lnTo>
                    <a:pt x="5" y="6"/>
                  </a:lnTo>
                  <a:lnTo>
                    <a:pt x="6" y="9"/>
                  </a:lnTo>
                  <a:lnTo>
                    <a:pt x="7" y="8"/>
                  </a:lnTo>
                  <a:lnTo>
                    <a:pt x="7" y="9"/>
                  </a:lnTo>
                  <a:lnTo>
                    <a:pt x="7" y="10"/>
                  </a:lnTo>
                  <a:lnTo>
                    <a:pt x="8" y="9"/>
                  </a:lnTo>
                  <a:lnTo>
                    <a:pt x="8" y="10"/>
                  </a:lnTo>
                  <a:lnTo>
                    <a:pt x="9" y="12"/>
                  </a:lnTo>
                  <a:lnTo>
                    <a:pt x="10" y="12"/>
                  </a:lnTo>
                  <a:lnTo>
                    <a:pt x="10" y="13"/>
                  </a:lnTo>
                  <a:lnTo>
                    <a:pt x="11" y="12"/>
                  </a:lnTo>
                  <a:lnTo>
                    <a:pt x="11" y="13"/>
                  </a:lnTo>
                  <a:lnTo>
                    <a:pt x="11" y="12"/>
                  </a:lnTo>
                  <a:lnTo>
                    <a:pt x="12" y="13"/>
                  </a:lnTo>
                  <a:lnTo>
                    <a:pt x="13" y="13"/>
                  </a:lnTo>
                  <a:lnTo>
                    <a:pt x="14" y="13"/>
                  </a:lnTo>
                  <a:lnTo>
                    <a:pt x="14" y="14"/>
                  </a:lnTo>
                  <a:lnTo>
                    <a:pt x="14" y="13"/>
                  </a:lnTo>
                  <a:lnTo>
                    <a:pt x="15" y="15"/>
                  </a:lnTo>
                  <a:lnTo>
                    <a:pt x="15" y="16"/>
                  </a:lnTo>
                  <a:lnTo>
                    <a:pt x="15" y="15"/>
                  </a:lnTo>
                  <a:lnTo>
                    <a:pt x="16" y="16"/>
                  </a:lnTo>
                  <a:lnTo>
                    <a:pt x="17" y="17"/>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35" name="Freeform 201">
              <a:extLst>
                <a:ext uri="{FF2B5EF4-FFF2-40B4-BE49-F238E27FC236}">
                  <a16:creationId xmlns:a16="http://schemas.microsoft.com/office/drawing/2014/main" id="{43242175-919D-4EF5-8EED-C2114982F0D6}"/>
                </a:ext>
              </a:extLst>
            </p:cNvPr>
            <p:cNvSpPr>
              <a:spLocks/>
            </p:cNvSpPr>
            <p:nvPr/>
          </p:nvSpPr>
          <p:spPr bwMode="auto">
            <a:xfrm>
              <a:off x="2597689" y="3229541"/>
              <a:ext cx="28569" cy="146051"/>
            </a:xfrm>
            <a:custGeom>
              <a:avLst/>
              <a:gdLst>
                <a:gd name="T0" fmla="*/ 0 w 18"/>
                <a:gd name="T1" fmla="*/ 2147483646 h 186"/>
                <a:gd name="T2" fmla="*/ 2147483646 w 18"/>
                <a:gd name="T3" fmla="*/ 2147483646 h 186"/>
                <a:gd name="T4" fmla="*/ 2147483646 w 18"/>
                <a:gd name="T5" fmla="*/ 2147483646 h 186"/>
                <a:gd name="T6" fmla="*/ 2147483646 w 18"/>
                <a:gd name="T7" fmla="*/ 2147483646 h 186"/>
                <a:gd name="T8" fmla="*/ 2147483646 w 18"/>
                <a:gd name="T9" fmla="*/ 2147483646 h 186"/>
                <a:gd name="T10" fmla="*/ 2147483646 w 18"/>
                <a:gd name="T11" fmla="*/ 2147483646 h 186"/>
                <a:gd name="T12" fmla="*/ 2147483646 w 18"/>
                <a:gd name="T13" fmla="*/ 2147483646 h 186"/>
                <a:gd name="T14" fmla="*/ 2147483646 w 18"/>
                <a:gd name="T15" fmla="*/ 2147483646 h 186"/>
                <a:gd name="T16" fmla="*/ 2147483646 w 18"/>
                <a:gd name="T17" fmla="*/ 2147483646 h 186"/>
                <a:gd name="T18" fmla="*/ 2147483646 w 18"/>
                <a:gd name="T19" fmla="*/ 2147483646 h 186"/>
                <a:gd name="T20" fmla="*/ 2147483646 w 18"/>
                <a:gd name="T21" fmla="*/ 2147483646 h 186"/>
                <a:gd name="T22" fmla="*/ 2147483646 w 18"/>
                <a:gd name="T23" fmla="*/ 2147483646 h 186"/>
                <a:gd name="T24" fmla="*/ 2147483646 w 18"/>
                <a:gd name="T25" fmla="*/ 2147483646 h 186"/>
                <a:gd name="T26" fmla="*/ 2147483646 w 18"/>
                <a:gd name="T27" fmla="*/ 2147483646 h 186"/>
                <a:gd name="T28" fmla="*/ 2147483646 w 18"/>
                <a:gd name="T29" fmla="*/ 2147483646 h 186"/>
                <a:gd name="T30" fmla="*/ 2147483646 w 18"/>
                <a:gd name="T31" fmla="*/ 2147483646 h 186"/>
                <a:gd name="T32" fmla="*/ 2147483646 w 18"/>
                <a:gd name="T33" fmla="*/ 2147483646 h 186"/>
                <a:gd name="T34" fmla="*/ 2147483646 w 18"/>
                <a:gd name="T35" fmla="*/ 2147483646 h 186"/>
                <a:gd name="T36" fmla="*/ 2147483646 w 18"/>
                <a:gd name="T37" fmla="*/ 2147483646 h 186"/>
                <a:gd name="T38" fmla="*/ 2147483646 w 18"/>
                <a:gd name="T39" fmla="*/ 2147483646 h 186"/>
                <a:gd name="T40" fmla="*/ 2147483646 w 18"/>
                <a:gd name="T41" fmla="*/ 2147483646 h 186"/>
                <a:gd name="T42" fmla="*/ 2147483646 w 18"/>
                <a:gd name="T43" fmla="*/ 2147483646 h 186"/>
                <a:gd name="T44" fmla="*/ 2147483646 w 18"/>
                <a:gd name="T45" fmla="*/ 2147483646 h 186"/>
                <a:gd name="T46" fmla="*/ 2147483646 w 18"/>
                <a:gd name="T47" fmla="*/ 2147483646 h 186"/>
                <a:gd name="T48" fmla="*/ 2147483646 w 18"/>
                <a:gd name="T49" fmla="*/ 2147483646 h 186"/>
                <a:gd name="T50" fmla="*/ 2147483646 w 18"/>
                <a:gd name="T51" fmla="*/ 2147483646 h 186"/>
                <a:gd name="T52" fmla="*/ 2147483646 w 18"/>
                <a:gd name="T53" fmla="*/ 2147483646 h 186"/>
                <a:gd name="T54" fmla="*/ 2147483646 w 18"/>
                <a:gd name="T55" fmla="*/ 2147483646 h 186"/>
                <a:gd name="T56" fmla="*/ 2147483646 w 18"/>
                <a:gd name="T57" fmla="*/ 2147483646 h 186"/>
                <a:gd name="T58" fmla="*/ 2147483646 w 18"/>
                <a:gd name="T59" fmla="*/ 2147483646 h 186"/>
                <a:gd name="T60" fmla="*/ 2147483646 w 18"/>
                <a:gd name="T61" fmla="*/ 2147483646 h 186"/>
                <a:gd name="T62" fmla="*/ 2147483646 w 18"/>
                <a:gd name="T63" fmla="*/ 2147483646 h 186"/>
                <a:gd name="T64" fmla="*/ 2147483646 w 18"/>
                <a:gd name="T65" fmla="*/ 2147483646 h 186"/>
                <a:gd name="T66" fmla="*/ 2147483646 w 18"/>
                <a:gd name="T67" fmla="*/ 2147483646 h 186"/>
                <a:gd name="T68" fmla="*/ 2147483646 w 18"/>
                <a:gd name="T69" fmla="*/ 2147483646 h 186"/>
                <a:gd name="T70" fmla="*/ 2147483646 w 18"/>
                <a:gd name="T71" fmla="*/ 2147483646 h 186"/>
                <a:gd name="T72" fmla="*/ 2147483646 w 18"/>
                <a:gd name="T73" fmla="*/ 2147483646 h 186"/>
                <a:gd name="T74" fmla="*/ 2147483646 w 18"/>
                <a:gd name="T75" fmla="*/ 2147483646 h 186"/>
                <a:gd name="T76" fmla="*/ 2147483646 w 18"/>
                <a:gd name="T77" fmla="*/ 2147483646 h 186"/>
                <a:gd name="T78" fmla="*/ 2147483646 w 18"/>
                <a:gd name="T79" fmla="*/ 2147483646 h 186"/>
                <a:gd name="T80" fmla="*/ 2147483646 w 18"/>
                <a:gd name="T81" fmla="*/ 2147483646 h 186"/>
                <a:gd name="T82" fmla="*/ 2147483646 w 18"/>
                <a:gd name="T83" fmla="*/ 2147483646 h 186"/>
                <a:gd name="T84" fmla="*/ 2147483646 w 18"/>
                <a:gd name="T85" fmla="*/ 2147483646 h 186"/>
                <a:gd name="T86" fmla="*/ 2147483646 w 18"/>
                <a:gd name="T87" fmla="*/ 2147483646 h 186"/>
                <a:gd name="T88" fmla="*/ 2147483646 w 18"/>
                <a:gd name="T89" fmla="*/ 2147483646 h 186"/>
                <a:gd name="T90" fmla="*/ 2147483646 w 18"/>
                <a:gd name="T91" fmla="*/ 2147483646 h 186"/>
                <a:gd name="T92" fmla="*/ 2147483646 w 18"/>
                <a:gd name="T93" fmla="*/ 2147483646 h 186"/>
                <a:gd name="T94" fmla="*/ 2147483646 w 18"/>
                <a:gd name="T95" fmla="*/ 2147483646 h 186"/>
                <a:gd name="T96" fmla="*/ 2147483646 w 18"/>
                <a:gd name="T97" fmla="*/ 2147483646 h 186"/>
                <a:gd name="T98" fmla="*/ 2147483646 w 18"/>
                <a:gd name="T99" fmla="*/ 0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6">
                  <a:moveTo>
                    <a:pt x="0" y="168"/>
                  </a:moveTo>
                  <a:lnTo>
                    <a:pt x="1" y="170"/>
                  </a:lnTo>
                  <a:lnTo>
                    <a:pt x="1" y="169"/>
                  </a:lnTo>
                  <a:lnTo>
                    <a:pt x="2" y="170"/>
                  </a:lnTo>
                  <a:lnTo>
                    <a:pt x="2" y="169"/>
                  </a:lnTo>
                  <a:lnTo>
                    <a:pt x="2" y="171"/>
                  </a:lnTo>
                  <a:lnTo>
                    <a:pt x="3" y="171"/>
                  </a:lnTo>
                  <a:lnTo>
                    <a:pt x="3" y="172"/>
                  </a:lnTo>
                  <a:lnTo>
                    <a:pt x="4" y="172"/>
                  </a:lnTo>
                  <a:lnTo>
                    <a:pt x="4" y="173"/>
                  </a:lnTo>
                  <a:lnTo>
                    <a:pt x="4" y="174"/>
                  </a:lnTo>
                  <a:lnTo>
                    <a:pt x="5" y="175"/>
                  </a:lnTo>
                  <a:lnTo>
                    <a:pt x="5" y="174"/>
                  </a:lnTo>
                  <a:lnTo>
                    <a:pt x="5" y="175"/>
                  </a:lnTo>
                  <a:lnTo>
                    <a:pt x="6" y="176"/>
                  </a:lnTo>
                  <a:lnTo>
                    <a:pt x="6" y="178"/>
                  </a:lnTo>
                  <a:lnTo>
                    <a:pt x="7" y="177"/>
                  </a:lnTo>
                  <a:lnTo>
                    <a:pt x="7" y="179"/>
                  </a:lnTo>
                  <a:lnTo>
                    <a:pt x="8" y="179"/>
                  </a:lnTo>
                  <a:lnTo>
                    <a:pt x="8" y="180"/>
                  </a:lnTo>
                  <a:lnTo>
                    <a:pt x="8" y="183"/>
                  </a:lnTo>
                  <a:lnTo>
                    <a:pt x="9" y="182"/>
                  </a:lnTo>
                  <a:lnTo>
                    <a:pt x="9" y="181"/>
                  </a:lnTo>
                  <a:lnTo>
                    <a:pt x="10" y="184"/>
                  </a:lnTo>
                  <a:lnTo>
                    <a:pt x="10" y="185"/>
                  </a:lnTo>
                  <a:lnTo>
                    <a:pt x="11" y="185"/>
                  </a:lnTo>
                  <a:lnTo>
                    <a:pt x="11" y="186"/>
                  </a:lnTo>
                  <a:lnTo>
                    <a:pt x="12" y="184"/>
                  </a:lnTo>
                  <a:lnTo>
                    <a:pt x="12" y="183"/>
                  </a:lnTo>
                  <a:lnTo>
                    <a:pt x="13" y="181"/>
                  </a:lnTo>
                  <a:lnTo>
                    <a:pt x="13" y="177"/>
                  </a:lnTo>
                  <a:lnTo>
                    <a:pt x="13" y="172"/>
                  </a:lnTo>
                  <a:lnTo>
                    <a:pt x="14" y="165"/>
                  </a:lnTo>
                  <a:lnTo>
                    <a:pt x="14" y="157"/>
                  </a:lnTo>
                  <a:lnTo>
                    <a:pt x="14" y="146"/>
                  </a:lnTo>
                  <a:lnTo>
                    <a:pt x="15" y="134"/>
                  </a:lnTo>
                  <a:lnTo>
                    <a:pt x="15" y="119"/>
                  </a:lnTo>
                  <a:lnTo>
                    <a:pt x="15" y="106"/>
                  </a:lnTo>
                  <a:lnTo>
                    <a:pt x="16" y="89"/>
                  </a:lnTo>
                  <a:lnTo>
                    <a:pt x="16" y="73"/>
                  </a:lnTo>
                  <a:lnTo>
                    <a:pt x="16" y="57"/>
                  </a:lnTo>
                  <a:lnTo>
                    <a:pt x="17" y="41"/>
                  </a:lnTo>
                  <a:lnTo>
                    <a:pt x="17" y="27"/>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36" name="Freeform 202">
              <a:extLst>
                <a:ext uri="{FF2B5EF4-FFF2-40B4-BE49-F238E27FC236}">
                  <a16:creationId xmlns:a16="http://schemas.microsoft.com/office/drawing/2014/main" id="{1C011503-5BD1-4415-95A0-49EE6FEE3775}"/>
                </a:ext>
              </a:extLst>
            </p:cNvPr>
            <p:cNvSpPr>
              <a:spLocks/>
            </p:cNvSpPr>
            <p:nvPr/>
          </p:nvSpPr>
          <p:spPr bwMode="auto">
            <a:xfrm>
              <a:off x="2626258" y="3207555"/>
              <a:ext cx="28569" cy="103649"/>
            </a:xfrm>
            <a:custGeom>
              <a:avLst/>
              <a:gdLst>
                <a:gd name="T0" fmla="*/ 0 w 18"/>
                <a:gd name="T1" fmla="*/ 2147483646 h 132"/>
                <a:gd name="T2" fmla="*/ 0 w 18"/>
                <a:gd name="T3" fmla="*/ 2147483646 h 132"/>
                <a:gd name="T4" fmla="*/ 2147483646 w 18"/>
                <a:gd name="T5" fmla="*/ 2147483646 h 132"/>
                <a:gd name="T6" fmla="*/ 2147483646 w 18"/>
                <a:gd name="T7" fmla="*/ 2147483646 h 132"/>
                <a:gd name="T8" fmla="*/ 2147483646 w 18"/>
                <a:gd name="T9" fmla="*/ 2147483646 h 132"/>
                <a:gd name="T10" fmla="*/ 2147483646 w 18"/>
                <a:gd name="T11" fmla="*/ 0 h 132"/>
                <a:gd name="T12" fmla="*/ 2147483646 w 18"/>
                <a:gd name="T13" fmla="*/ 0 h 132"/>
                <a:gd name="T14" fmla="*/ 2147483646 w 18"/>
                <a:gd name="T15" fmla="*/ 2147483646 h 132"/>
                <a:gd name="T16" fmla="*/ 2147483646 w 18"/>
                <a:gd name="T17" fmla="*/ 2147483646 h 132"/>
                <a:gd name="T18" fmla="*/ 2147483646 w 18"/>
                <a:gd name="T19" fmla="*/ 2147483646 h 132"/>
                <a:gd name="T20" fmla="*/ 2147483646 w 18"/>
                <a:gd name="T21" fmla="*/ 2147483646 h 132"/>
                <a:gd name="T22" fmla="*/ 2147483646 w 18"/>
                <a:gd name="T23" fmla="*/ 2147483646 h 132"/>
                <a:gd name="T24" fmla="*/ 2147483646 w 18"/>
                <a:gd name="T25" fmla="*/ 2147483646 h 132"/>
                <a:gd name="T26" fmla="*/ 2147483646 w 18"/>
                <a:gd name="T27" fmla="*/ 2147483646 h 132"/>
                <a:gd name="T28" fmla="*/ 2147483646 w 18"/>
                <a:gd name="T29" fmla="*/ 2147483646 h 132"/>
                <a:gd name="T30" fmla="*/ 2147483646 w 18"/>
                <a:gd name="T31" fmla="*/ 2147483646 h 132"/>
                <a:gd name="T32" fmla="*/ 2147483646 w 18"/>
                <a:gd name="T33" fmla="*/ 2147483646 h 132"/>
                <a:gd name="T34" fmla="*/ 2147483646 w 18"/>
                <a:gd name="T35" fmla="*/ 2147483646 h 132"/>
                <a:gd name="T36" fmla="*/ 2147483646 w 18"/>
                <a:gd name="T37" fmla="*/ 2147483646 h 132"/>
                <a:gd name="T38" fmla="*/ 2147483646 w 18"/>
                <a:gd name="T39" fmla="*/ 2147483646 h 132"/>
                <a:gd name="T40" fmla="*/ 2147483646 w 18"/>
                <a:gd name="T41" fmla="*/ 2147483646 h 132"/>
                <a:gd name="T42" fmla="*/ 2147483646 w 18"/>
                <a:gd name="T43" fmla="*/ 2147483646 h 132"/>
                <a:gd name="T44" fmla="*/ 2147483646 w 18"/>
                <a:gd name="T45" fmla="*/ 2147483646 h 132"/>
                <a:gd name="T46" fmla="*/ 2147483646 w 18"/>
                <a:gd name="T47" fmla="*/ 2147483646 h 132"/>
                <a:gd name="T48" fmla="*/ 2147483646 w 18"/>
                <a:gd name="T49" fmla="*/ 2147483646 h 132"/>
                <a:gd name="T50" fmla="*/ 2147483646 w 18"/>
                <a:gd name="T51" fmla="*/ 2147483646 h 132"/>
                <a:gd name="T52" fmla="*/ 2147483646 w 18"/>
                <a:gd name="T53" fmla="*/ 2147483646 h 132"/>
                <a:gd name="T54" fmla="*/ 2147483646 w 18"/>
                <a:gd name="T55" fmla="*/ 2147483646 h 132"/>
                <a:gd name="T56" fmla="*/ 2147483646 w 18"/>
                <a:gd name="T57" fmla="*/ 2147483646 h 132"/>
                <a:gd name="T58" fmla="*/ 2147483646 w 18"/>
                <a:gd name="T59" fmla="*/ 2147483646 h 132"/>
                <a:gd name="T60" fmla="*/ 2147483646 w 18"/>
                <a:gd name="T61" fmla="*/ 2147483646 h 132"/>
                <a:gd name="T62" fmla="*/ 2147483646 w 18"/>
                <a:gd name="T63" fmla="*/ 2147483646 h 132"/>
                <a:gd name="T64" fmla="*/ 2147483646 w 18"/>
                <a:gd name="T65" fmla="*/ 2147483646 h 132"/>
                <a:gd name="T66" fmla="*/ 2147483646 w 18"/>
                <a:gd name="T67" fmla="*/ 2147483646 h 132"/>
                <a:gd name="T68" fmla="*/ 2147483646 w 18"/>
                <a:gd name="T69" fmla="*/ 2147483646 h 132"/>
                <a:gd name="T70" fmla="*/ 2147483646 w 18"/>
                <a:gd name="T71" fmla="*/ 2147483646 h 132"/>
                <a:gd name="T72" fmla="*/ 2147483646 w 18"/>
                <a:gd name="T73" fmla="*/ 2147483646 h 132"/>
                <a:gd name="T74" fmla="*/ 2147483646 w 18"/>
                <a:gd name="T75" fmla="*/ 2147483646 h 132"/>
                <a:gd name="T76" fmla="*/ 2147483646 w 18"/>
                <a:gd name="T77" fmla="*/ 2147483646 h 132"/>
                <a:gd name="T78" fmla="*/ 2147483646 w 18"/>
                <a:gd name="T79" fmla="*/ 2147483646 h 132"/>
                <a:gd name="T80" fmla="*/ 2147483646 w 18"/>
                <a:gd name="T81" fmla="*/ 2147483646 h 132"/>
                <a:gd name="T82" fmla="*/ 2147483646 w 18"/>
                <a:gd name="T83" fmla="*/ 2147483646 h 132"/>
                <a:gd name="T84" fmla="*/ 2147483646 w 18"/>
                <a:gd name="T85" fmla="*/ 2147483646 h 132"/>
                <a:gd name="T86" fmla="*/ 2147483646 w 18"/>
                <a:gd name="T87" fmla="*/ 2147483646 h 132"/>
                <a:gd name="T88" fmla="*/ 2147483646 w 18"/>
                <a:gd name="T89" fmla="*/ 2147483646 h 132"/>
                <a:gd name="T90" fmla="*/ 2147483646 w 18"/>
                <a:gd name="T91" fmla="*/ 2147483646 h 132"/>
                <a:gd name="T92" fmla="*/ 2147483646 w 18"/>
                <a:gd name="T93" fmla="*/ 2147483646 h 132"/>
                <a:gd name="T94" fmla="*/ 2147483646 w 18"/>
                <a:gd name="T95" fmla="*/ 2147483646 h 132"/>
                <a:gd name="T96" fmla="*/ 2147483646 w 18"/>
                <a:gd name="T97" fmla="*/ 2147483646 h 132"/>
                <a:gd name="T98" fmla="*/ 2147483646 w 18"/>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2">
                  <a:moveTo>
                    <a:pt x="0" y="28"/>
                  </a:moveTo>
                  <a:lnTo>
                    <a:pt x="0" y="19"/>
                  </a:lnTo>
                  <a:lnTo>
                    <a:pt x="1" y="11"/>
                  </a:lnTo>
                  <a:lnTo>
                    <a:pt x="1" y="5"/>
                  </a:lnTo>
                  <a:lnTo>
                    <a:pt x="1" y="2"/>
                  </a:lnTo>
                  <a:lnTo>
                    <a:pt x="2" y="0"/>
                  </a:lnTo>
                  <a:lnTo>
                    <a:pt x="2" y="2"/>
                  </a:lnTo>
                  <a:lnTo>
                    <a:pt x="3" y="5"/>
                  </a:lnTo>
                  <a:lnTo>
                    <a:pt x="3" y="9"/>
                  </a:lnTo>
                  <a:lnTo>
                    <a:pt x="4" y="13"/>
                  </a:lnTo>
                  <a:lnTo>
                    <a:pt x="4" y="20"/>
                  </a:lnTo>
                  <a:lnTo>
                    <a:pt x="4" y="28"/>
                  </a:lnTo>
                  <a:lnTo>
                    <a:pt x="5" y="36"/>
                  </a:lnTo>
                  <a:lnTo>
                    <a:pt x="5" y="42"/>
                  </a:lnTo>
                  <a:lnTo>
                    <a:pt x="5" y="50"/>
                  </a:lnTo>
                  <a:lnTo>
                    <a:pt x="6" y="57"/>
                  </a:lnTo>
                  <a:lnTo>
                    <a:pt x="6" y="64"/>
                  </a:lnTo>
                  <a:lnTo>
                    <a:pt x="6" y="69"/>
                  </a:lnTo>
                  <a:lnTo>
                    <a:pt x="7" y="77"/>
                  </a:lnTo>
                  <a:lnTo>
                    <a:pt x="7" y="83"/>
                  </a:lnTo>
                  <a:lnTo>
                    <a:pt x="7" y="88"/>
                  </a:lnTo>
                  <a:lnTo>
                    <a:pt x="8" y="93"/>
                  </a:lnTo>
                  <a:lnTo>
                    <a:pt x="8" y="99"/>
                  </a:lnTo>
                  <a:lnTo>
                    <a:pt x="9" y="102"/>
                  </a:lnTo>
                  <a:lnTo>
                    <a:pt x="9" y="105"/>
                  </a:lnTo>
                  <a:lnTo>
                    <a:pt x="9" y="109"/>
                  </a:lnTo>
                  <a:lnTo>
                    <a:pt x="10" y="111"/>
                  </a:lnTo>
                  <a:lnTo>
                    <a:pt x="10" y="113"/>
                  </a:lnTo>
                  <a:lnTo>
                    <a:pt x="10" y="117"/>
                  </a:lnTo>
                  <a:lnTo>
                    <a:pt x="11" y="118"/>
                  </a:lnTo>
                  <a:lnTo>
                    <a:pt x="11" y="119"/>
                  </a:lnTo>
                  <a:lnTo>
                    <a:pt x="11" y="120"/>
                  </a:lnTo>
                  <a:lnTo>
                    <a:pt x="12" y="122"/>
                  </a:lnTo>
                  <a:lnTo>
                    <a:pt x="12" y="121"/>
                  </a:lnTo>
                  <a:lnTo>
                    <a:pt x="13" y="121"/>
                  </a:lnTo>
                  <a:lnTo>
                    <a:pt x="13" y="122"/>
                  </a:lnTo>
                  <a:lnTo>
                    <a:pt x="14" y="122"/>
                  </a:lnTo>
                  <a:lnTo>
                    <a:pt x="14" y="123"/>
                  </a:lnTo>
                  <a:lnTo>
                    <a:pt x="14" y="122"/>
                  </a:lnTo>
                  <a:lnTo>
                    <a:pt x="15" y="121"/>
                  </a:lnTo>
                  <a:lnTo>
                    <a:pt x="15" y="122"/>
                  </a:lnTo>
                  <a:lnTo>
                    <a:pt x="16" y="124"/>
                  </a:lnTo>
                  <a:lnTo>
                    <a:pt x="16" y="125"/>
                  </a:lnTo>
                  <a:lnTo>
                    <a:pt x="17" y="128"/>
                  </a:lnTo>
                  <a:lnTo>
                    <a:pt x="17" y="130"/>
                  </a:lnTo>
                  <a:lnTo>
                    <a:pt x="18"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37" name="Freeform 203">
              <a:extLst>
                <a:ext uri="{FF2B5EF4-FFF2-40B4-BE49-F238E27FC236}">
                  <a16:creationId xmlns:a16="http://schemas.microsoft.com/office/drawing/2014/main" id="{3E7A79B5-E9E7-4ED9-B86D-DDEBB6ABFC0F}"/>
                </a:ext>
              </a:extLst>
            </p:cNvPr>
            <p:cNvSpPr>
              <a:spLocks/>
            </p:cNvSpPr>
            <p:nvPr/>
          </p:nvSpPr>
          <p:spPr bwMode="auto">
            <a:xfrm>
              <a:off x="2654828" y="3309634"/>
              <a:ext cx="26983" cy="29839"/>
            </a:xfrm>
            <a:custGeom>
              <a:avLst/>
              <a:gdLst>
                <a:gd name="T0" fmla="*/ 0 w 17"/>
                <a:gd name="T1" fmla="*/ 2147483646 h 38"/>
                <a:gd name="T2" fmla="*/ 0 w 17"/>
                <a:gd name="T3" fmla="*/ 2147483646 h 38"/>
                <a:gd name="T4" fmla="*/ 0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0 h 38"/>
                <a:gd name="T54" fmla="*/ 2147483646 w 17"/>
                <a:gd name="T55" fmla="*/ 0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2"/>
                  </a:moveTo>
                  <a:lnTo>
                    <a:pt x="0" y="4"/>
                  </a:lnTo>
                  <a:lnTo>
                    <a:pt x="0" y="7"/>
                  </a:lnTo>
                  <a:lnTo>
                    <a:pt x="1" y="9"/>
                  </a:lnTo>
                  <a:lnTo>
                    <a:pt x="1" y="11"/>
                  </a:lnTo>
                  <a:lnTo>
                    <a:pt x="2" y="13"/>
                  </a:lnTo>
                  <a:lnTo>
                    <a:pt x="2" y="14"/>
                  </a:lnTo>
                  <a:lnTo>
                    <a:pt x="3" y="15"/>
                  </a:lnTo>
                  <a:lnTo>
                    <a:pt x="3" y="13"/>
                  </a:lnTo>
                  <a:lnTo>
                    <a:pt x="3" y="12"/>
                  </a:lnTo>
                  <a:lnTo>
                    <a:pt x="4" y="13"/>
                  </a:lnTo>
                  <a:lnTo>
                    <a:pt x="4" y="12"/>
                  </a:lnTo>
                  <a:lnTo>
                    <a:pt x="4" y="11"/>
                  </a:lnTo>
                  <a:lnTo>
                    <a:pt x="5" y="9"/>
                  </a:lnTo>
                  <a:lnTo>
                    <a:pt x="5" y="7"/>
                  </a:lnTo>
                  <a:lnTo>
                    <a:pt x="6" y="6"/>
                  </a:lnTo>
                  <a:lnTo>
                    <a:pt x="6" y="5"/>
                  </a:lnTo>
                  <a:lnTo>
                    <a:pt x="7" y="4"/>
                  </a:lnTo>
                  <a:lnTo>
                    <a:pt x="7" y="3"/>
                  </a:lnTo>
                  <a:lnTo>
                    <a:pt x="7" y="2"/>
                  </a:lnTo>
                  <a:lnTo>
                    <a:pt x="8" y="2"/>
                  </a:lnTo>
                  <a:lnTo>
                    <a:pt x="8" y="1"/>
                  </a:lnTo>
                  <a:lnTo>
                    <a:pt x="9" y="0"/>
                  </a:lnTo>
                  <a:lnTo>
                    <a:pt x="9" y="2"/>
                  </a:lnTo>
                  <a:lnTo>
                    <a:pt x="10" y="1"/>
                  </a:lnTo>
                  <a:lnTo>
                    <a:pt x="10" y="3"/>
                  </a:lnTo>
                  <a:lnTo>
                    <a:pt x="11" y="4"/>
                  </a:lnTo>
                  <a:lnTo>
                    <a:pt x="11" y="6"/>
                  </a:lnTo>
                  <a:lnTo>
                    <a:pt x="11" y="7"/>
                  </a:lnTo>
                  <a:lnTo>
                    <a:pt x="12" y="9"/>
                  </a:lnTo>
                  <a:lnTo>
                    <a:pt x="12" y="10"/>
                  </a:lnTo>
                  <a:lnTo>
                    <a:pt x="12" y="13"/>
                  </a:lnTo>
                  <a:lnTo>
                    <a:pt x="13" y="13"/>
                  </a:lnTo>
                  <a:lnTo>
                    <a:pt x="13" y="16"/>
                  </a:lnTo>
                  <a:lnTo>
                    <a:pt x="13" y="18"/>
                  </a:lnTo>
                  <a:lnTo>
                    <a:pt x="14" y="21"/>
                  </a:lnTo>
                  <a:lnTo>
                    <a:pt x="14" y="23"/>
                  </a:lnTo>
                  <a:lnTo>
                    <a:pt x="14" y="25"/>
                  </a:lnTo>
                  <a:lnTo>
                    <a:pt x="15" y="27"/>
                  </a:lnTo>
                  <a:lnTo>
                    <a:pt x="15" y="29"/>
                  </a:lnTo>
                  <a:lnTo>
                    <a:pt x="16" y="31"/>
                  </a:lnTo>
                  <a:lnTo>
                    <a:pt x="16" y="33"/>
                  </a:lnTo>
                  <a:lnTo>
                    <a:pt x="16" y="35"/>
                  </a:lnTo>
                  <a:lnTo>
                    <a:pt x="17" y="37"/>
                  </a:lnTo>
                  <a:lnTo>
                    <a:pt x="17"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38" name="Freeform 204">
              <a:extLst>
                <a:ext uri="{FF2B5EF4-FFF2-40B4-BE49-F238E27FC236}">
                  <a16:creationId xmlns:a16="http://schemas.microsoft.com/office/drawing/2014/main" id="{6EC2BB8F-8ABD-4BDF-9D44-937503FE6447}"/>
                </a:ext>
              </a:extLst>
            </p:cNvPr>
            <p:cNvSpPr>
              <a:spLocks/>
            </p:cNvSpPr>
            <p:nvPr/>
          </p:nvSpPr>
          <p:spPr bwMode="auto">
            <a:xfrm>
              <a:off x="2681811" y="3339472"/>
              <a:ext cx="26983" cy="21987"/>
            </a:xfrm>
            <a:custGeom>
              <a:avLst/>
              <a:gdLst>
                <a:gd name="T0" fmla="*/ 0 w 17"/>
                <a:gd name="T1" fmla="*/ 0 h 28"/>
                <a:gd name="T2" fmla="*/ 0 w 17"/>
                <a:gd name="T3" fmla="*/ 2147483646 h 28"/>
                <a:gd name="T4" fmla="*/ 2147483646 w 17"/>
                <a:gd name="T5" fmla="*/ 2147483646 h 28"/>
                <a:gd name="T6" fmla="*/ 2147483646 w 17"/>
                <a:gd name="T7" fmla="*/ 2147483646 h 28"/>
                <a:gd name="T8" fmla="*/ 2147483646 w 17"/>
                <a:gd name="T9" fmla="*/ 2147483646 h 28"/>
                <a:gd name="T10" fmla="*/ 2147483646 w 17"/>
                <a:gd name="T11" fmla="*/ 2147483646 h 28"/>
                <a:gd name="T12" fmla="*/ 2147483646 w 17"/>
                <a:gd name="T13" fmla="*/ 2147483646 h 28"/>
                <a:gd name="T14" fmla="*/ 2147483646 w 17"/>
                <a:gd name="T15" fmla="*/ 2147483646 h 28"/>
                <a:gd name="T16" fmla="*/ 2147483646 w 17"/>
                <a:gd name="T17" fmla="*/ 2147483646 h 28"/>
                <a:gd name="T18" fmla="*/ 2147483646 w 17"/>
                <a:gd name="T19" fmla="*/ 2147483646 h 28"/>
                <a:gd name="T20" fmla="*/ 2147483646 w 17"/>
                <a:gd name="T21" fmla="*/ 2147483646 h 28"/>
                <a:gd name="T22" fmla="*/ 2147483646 w 17"/>
                <a:gd name="T23" fmla="*/ 2147483646 h 28"/>
                <a:gd name="T24" fmla="*/ 2147483646 w 17"/>
                <a:gd name="T25" fmla="*/ 2147483646 h 28"/>
                <a:gd name="T26" fmla="*/ 2147483646 w 17"/>
                <a:gd name="T27" fmla="*/ 2147483646 h 28"/>
                <a:gd name="T28" fmla="*/ 2147483646 w 17"/>
                <a:gd name="T29" fmla="*/ 2147483646 h 28"/>
                <a:gd name="T30" fmla="*/ 2147483646 w 17"/>
                <a:gd name="T31" fmla="*/ 2147483646 h 28"/>
                <a:gd name="T32" fmla="*/ 2147483646 w 17"/>
                <a:gd name="T33" fmla="*/ 2147483646 h 28"/>
                <a:gd name="T34" fmla="*/ 2147483646 w 17"/>
                <a:gd name="T35" fmla="*/ 2147483646 h 28"/>
                <a:gd name="T36" fmla="*/ 2147483646 w 17"/>
                <a:gd name="T37" fmla="*/ 2147483646 h 28"/>
                <a:gd name="T38" fmla="*/ 2147483646 w 17"/>
                <a:gd name="T39" fmla="*/ 2147483646 h 28"/>
                <a:gd name="T40" fmla="*/ 2147483646 w 17"/>
                <a:gd name="T41" fmla="*/ 2147483646 h 28"/>
                <a:gd name="T42" fmla="*/ 2147483646 w 17"/>
                <a:gd name="T43" fmla="*/ 2147483646 h 28"/>
                <a:gd name="T44" fmla="*/ 2147483646 w 17"/>
                <a:gd name="T45" fmla="*/ 2147483646 h 28"/>
                <a:gd name="T46" fmla="*/ 2147483646 w 17"/>
                <a:gd name="T47" fmla="*/ 2147483646 h 28"/>
                <a:gd name="T48" fmla="*/ 2147483646 w 17"/>
                <a:gd name="T49" fmla="*/ 2147483646 h 28"/>
                <a:gd name="T50" fmla="*/ 2147483646 w 17"/>
                <a:gd name="T51" fmla="*/ 2147483646 h 28"/>
                <a:gd name="T52" fmla="*/ 2147483646 w 17"/>
                <a:gd name="T53" fmla="*/ 2147483646 h 28"/>
                <a:gd name="T54" fmla="*/ 2147483646 w 17"/>
                <a:gd name="T55" fmla="*/ 2147483646 h 28"/>
                <a:gd name="T56" fmla="*/ 2147483646 w 17"/>
                <a:gd name="T57" fmla="*/ 2147483646 h 28"/>
                <a:gd name="T58" fmla="*/ 2147483646 w 17"/>
                <a:gd name="T59" fmla="*/ 2147483646 h 28"/>
                <a:gd name="T60" fmla="*/ 2147483646 w 17"/>
                <a:gd name="T61" fmla="*/ 2147483646 h 28"/>
                <a:gd name="T62" fmla="*/ 2147483646 w 17"/>
                <a:gd name="T63" fmla="*/ 2147483646 h 28"/>
                <a:gd name="T64" fmla="*/ 2147483646 w 17"/>
                <a:gd name="T65" fmla="*/ 2147483646 h 28"/>
                <a:gd name="T66" fmla="*/ 2147483646 w 17"/>
                <a:gd name="T67" fmla="*/ 2147483646 h 28"/>
                <a:gd name="T68" fmla="*/ 2147483646 w 17"/>
                <a:gd name="T69" fmla="*/ 2147483646 h 28"/>
                <a:gd name="T70" fmla="*/ 2147483646 w 17"/>
                <a:gd name="T71" fmla="*/ 2147483646 h 28"/>
                <a:gd name="T72" fmla="*/ 2147483646 w 17"/>
                <a:gd name="T73" fmla="*/ 2147483646 h 28"/>
                <a:gd name="T74" fmla="*/ 2147483646 w 17"/>
                <a:gd name="T75" fmla="*/ 2147483646 h 28"/>
                <a:gd name="T76" fmla="*/ 2147483646 w 17"/>
                <a:gd name="T77" fmla="*/ 2147483646 h 28"/>
                <a:gd name="T78" fmla="*/ 2147483646 w 17"/>
                <a:gd name="T79" fmla="*/ 2147483646 h 28"/>
                <a:gd name="T80" fmla="*/ 2147483646 w 17"/>
                <a:gd name="T81" fmla="*/ 2147483646 h 28"/>
                <a:gd name="T82" fmla="*/ 2147483646 w 17"/>
                <a:gd name="T83" fmla="*/ 2147483646 h 28"/>
                <a:gd name="T84" fmla="*/ 2147483646 w 17"/>
                <a:gd name="T85" fmla="*/ 2147483646 h 28"/>
                <a:gd name="T86" fmla="*/ 2147483646 w 17"/>
                <a:gd name="T87" fmla="*/ 2147483646 h 28"/>
                <a:gd name="T88" fmla="*/ 2147483646 w 17"/>
                <a:gd name="T89" fmla="*/ 2147483646 h 28"/>
                <a:gd name="T90" fmla="*/ 2147483646 w 17"/>
                <a:gd name="T91" fmla="*/ 2147483646 h 28"/>
                <a:gd name="T92" fmla="*/ 2147483646 w 17"/>
                <a:gd name="T93" fmla="*/ 2147483646 h 28"/>
                <a:gd name="T94" fmla="*/ 2147483646 w 17"/>
                <a:gd name="T95" fmla="*/ 2147483646 h 28"/>
                <a:gd name="T96" fmla="*/ 2147483646 w 17"/>
                <a:gd name="T97" fmla="*/ 2147483646 h 28"/>
                <a:gd name="T98" fmla="*/ 2147483646 w 17"/>
                <a:gd name="T99" fmla="*/ 2147483646 h 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8">
                  <a:moveTo>
                    <a:pt x="0" y="0"/>
                  </a:moveTo>
                  <a:lnTo>
                    <a:pt x="0" y="2"/>
                  </a:lnTo>
                  <a:lnTo>
                    <a:pt x="1" y="3"/>
                  </a:lnTo>
                  <a:lnTo>
                    <a:pt x="1" y="5"/>
                  </a:lnTo>
                  <a:lnTo>
                    <a:pt x="1" y="7"/>
                  </a:lnTo>
                  <a:lnTo>
                    <a:pt x="2" y="8"/>
                  </a:lnTo>
                  <a:lnTo>
                    <a:pt x="3" y="10"/>
                  </a:lnTo>
                  <a:lnTo>
                    <a:pt x="3" y="12"/>
                  </a:lnTo>
                  <a:lnTo>
                    <a:pt x="4" y="13"/>
                  </a:lnTo>
                  <a:lnTo>
                    <a:pt x="4" y="14"/>
                  </a:lnTo>
                  <a:lnTo>
                    <a:pt x="4" y="15"/>
                  </a:lnTo>
                  <a:lnTo>
                    <a:pt x="5" y="15"/>
                  </a:lnTo>
                  <a:lnTo>
                    <a:pt x="5" y="17"/>
                  </a:lnTo>
                  <a:lnTo>
                    <a:pt x="6" y="19"/>
                  </a:lnTo>
                  <a:lnTo>
                    <a:pt x="6" y="18"/>
                  </a:lnTo>
                  <a:lnTo>
                    <a:pt x="6" y="19"/>
                  </a:lnTo>
                  <a:lnTo>
                    <a:pt x="7" y="20"/>
                  </a:lnTo>
                  <a:lnTo>
                    <a:pt x="8" y="21"/>
                  </a:lnTo>
                  <a:lnTo>
                    <a:pt x="8" y="22"/>
                  </a:lnTo>
                  <a:lnTo>
                    <a:pt x="9" y="23"/>
                  </a:lnTo>
                  <a:lnTo>
                    <a:pt x="10" y="24"/>
                  </a:lnTo>
                  <a:lnTo>
                    <a:pt x="11" y="24"/>
                  </a:lnTo>
                  <a:lnTo>
                    <a:pt x="11" y="26"/>
                  </a:lnTo>
                  <a:lnTo>
                    <a:pt x="11" y="25"/>
                  </a:lnTo>
                  <a:lnTo>
                    <a:pt x="12" y="25"/>
                  </a:lnTo>
                  <a:lnTo>
                    <a:pt x="13" y="25"/>
                  </a:lnTo>
                  <a:lnTo>
                    <a:pt x="13" y="26"/>
                  </a:lnTo>
                  <a:lnTo>
                    <a:pt x="14" y="26"/>
                  </a:lnTo>
                  <a:lnTo>
                    <a:pt x="15" y="27"/>
                  </a:lnTo>
                  <a:lnTo>
                    <a:pt x="15" y="26"/>
                  </a:lnTo>
                  <a:lnTo>
                    <a:pt x="15" y="27"/>
                  </a:lnTo>
                  <a:lnTo>
                    <a:pt x="16" y="26"/>
                  </a:lnTo>
                  <a:lnTo>
                    <a:pt x="17" y="26"/>
                  </a:lnTo>
                  <a:lnTo>
                    <a:pt x="17" y="27"/>
                  </a:lnTo>
                  <a:lnTo>
                    <a:pt x="17" y="28"/>
                  </a:lnTo>
                  <a:lnTo>
                    <a:pt x="17" y="2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39" name="Freeform 205">
              <a:extLst>
                <a:ext uri="{FF2B5EF4-FFF2-40B4-BE49-F238E27FC236}">
                  <a16:creationId xmlns:a16="http://schemas.microsoft.com/office/drawing/2014/main" id="{9CB44BB8-F425-4348-83E4-4CD958DAF31A}"/>
                </a:ext>
              </a:extLst>
            </p:cNvPr>
            <p:cNvSpPr>
              <a:spLocks/>
            </p:cNvSpPr>
            <p:nvPr/>
          </p:nvSpPr>
          <p:spPr bwMode="auto">
            <a:xfrm>
              <a:off x="2708792" y="3315916"/>
              <a:ext cx="28569" cy="59677"/>
            </a:xfrm>
            <a:custGeom>
              <a:avLst/>
              <a:gdLst>
                <a:gd name="T0" fmla="*/ 0 w 18"/>
                <a:gd name="T1" fmla="*/ 2147483646 h 76"/>
                <a:gd name="T2" fmla="*/ 2147483646 w 18"/>
                <a:gd name="T3" fmla="*/ 2147483646 h 76"/>
                <a:gd name="T4" fmla="*/ 2147483646 w 18"/>
                <a:gd name="T5" fmla="*/ 2147483646 h 76"/>
                <a:gd name="T6" fmla="*/ 2147483646 w 18"/>
                <a:gd name="T7" fmla="*/ 2147483646 h 76"/>
                <a:gd name="T8" fmla="*/ 2147483646 w 18"/>
                <a:gd name="T9" fmla="*/ 2147483646 h 76"/>
                <a:gd name="T10" fmla="*/ 2147483646 w 18"/>
                <a:gd name="T11" fmla="*/ 2147483646 h 76"/>
                <a:gd name="T12" fmla="*/ 2147483646 w 18"/>
                <a:gd name="T13" fmla="*/ 2147483646 h 76"/>
                <a:gd name="T14" fmla="*/ 2147483646 w 18"/>
                <a:gd name="T15" fmla="*/ 2147483646 h 76"/>
                <a:gd name="T16" fmla="*/ 2147483646 w 18"/>
                <a:gd name="T17" fmla="*/ 2147483646 h 76"/>
                <a:gd name="T18" fmla="*/ 2147483646 w 18"/>
                <a:gd name="T19" fmla="*/ 2147483646 h 76"/>
                <a:gd name="T20" fmla="*/ 2147483646 w 18"/>
                <a:gd name="T21" fmla="*/ 2147483646 h 76"/>
                <a:gd name="T22" fmla="*/ 2147483646 w 18"/>
                <a:gd name="T23" fmla="*/ 2147483646 h 76"/>
                <a:gd name="T24" fmla="*/ 2147483646 w 18"/>
                <a:gd name="T25" fmla="*/ 2147483646 h 76"/>
                <a:gd name="T26" fmla="*/ 2147483646 w 18"/>
                <a:gd name="T27" fmla="*/ 2147483646 h 76"/>
                <a:gd name="T28" fmla="*/ 2147483646 w 18"/>
                <a:gd name="T29" fmla="*/ 2147483646 h 76"/>
                <a:gd name="T30" fmla="*/ 2147483646 w 18"/>
                <a:gd name="T31" fmla="*/ 2147483646 h 76"/>
                <a:gd name="T32" fmla="*/ 2147483646 w 18"/>
                <a:gd name="T33" fmla="*/ 2147483646 h 76"/>
                <a:gd name="T34" fmla="*/ 2147483646 w 18"/>
                <a:gd name="T35" fmla="*/ 2147483646 h 76"/>
                <a:gd name="T36" fmla="*/ 2147483646 w 18"/>
                <a:gd name="T37" fmla="*/ 2147483646 h 76"/>
                <a:gd name="T38" fmla="*/ 2147483646 w 18"/>
                <a:gd name="T39" fmla="*/ 2147483646 h 76"/>
                <a:gd name="T40" fmla="*/ 2147483646 w 18"/>
                <a:gd name="T41" fmla="*/ 2147483646 h 76"/>
                <a:gd name="T42" fmla="*/ 2147483646 w 18"/>
                <a:gd name="T43" fmla="*/ 2147483646 h 76"/>
                <a:gd name="T44" fmla="*/ 2147483646 w 18"/>
                <a:gd name="T45" fmla="*/ 2147483646 h 76"/>
                <a:gd name="T46" fmla="*/ 2147483646 w 18"/>
                <a:gd name="T47" fmla="*/ 2147483646 h 76"/>
                <a:gd name="T48" fmla="*/ 2147483646 w 18"/>
                <a:gd name="T49" fmla="*/ 2147483646 h 76"/>
                <a:gd name="T50" fmla="*/ 2147483646 w 18"/>
                <a:gd name="T51" fmla="*/ 2147483646 h 76"/>
                <a:gd name="T52" fmla="*/ 2147483646 w 18"/>
                <a:gd name="T53" fmla="*/ 2147483646 h 76"/>
                <a:gd name="T54" fmla="*/ 2147483646 w 18"/>
                <a:gd name="T55" fmla="*/ 2147483646 h 76"/>
                <a:gd name="T56" fmla="*/ 2147483646 w 18"/>
                <a:gd name="T57" fmla="*/ 2147483646 h 76"/>
                <a:gd name="T58" fmla="*/ 2147483646 w 18"/>
                <a:gd name="T59" fmla="*/ 2147483646 h 76"/>
                <a:gd name="T60" fmla="*/ 2147483646 w 18"/>
                <a:gd name="T61" fmla="*/ 2147483646 h 76"/>
                <a:gd name="T62" fmla="*/ 2147483646 w 18"/>
                <a:gd name="T63" fmla="*/ 2147483646 h 76"/>
                <a:gd name="T64" fmla="*/ 2147483646 w 18"/>
                <a:gd name="T65" fmla="*/ 2147483646 h 76"/>
                <a:gd name="T66" fmla="*/ 2147483646 w 18"/>
                <a:gd name="T67" fmla="*/ 2147483646 h 76"/>
                <a:gd name="T68" fmla="*/ 2147483646 w 18"/>
                <a:gd name="T69" fmla="*/ 2147483646 h 76"/>
                <a:gd name="T70" fmla="*/ 2147483646 w 18"/>
                <a:gd name="T71" fmla="*/ 2147483646 h 76"/>
                <a:gd name="T72" fmla="*/ 2147483646 w 18"/>
                <a:gd name="T73" fmla="*/ 2147483646 h 76"/>
                <a:gd name="T74" fmla="*/ 2147483646 w 18"/>
                <a:gd name="T75" fmla="*/ 2147483646 h 76"/>
                <a:gd name="T76" fmla="*/ 2147483646 w 18"/>
                <a:gd name="T77" fmla="*/ 2147483646 h 76"/>
                <a:gd name="T78" fmla="*/ 2147483646 w 18"/>
                <a:gd name="T79" fmla="*/ 2147483646 h 76"/>
                <a:gd name="T80" fmla="*/ 2147483646 w 18"/>
                <a:gd name="T81" fmla="*/ 2147483646 h 76"/>
                <a:gd name="T82" fmla="*/ 2147483646 w 18"/>
                <a:gd name="T83" fmla="*/ 2147483646 h 76"/>
                <a:gd name="T84" fmla="*/ 2147483646 w 18"/>
                <a:gd name="T85" fmla="*/ 2147483646 h 76"/>
                <a:gd name="T86" fmla="*/ 2147483646 w 18"/>
                <a:gd name="T87" fmla="*/ 2147483646 h 76"/>
                <a:gd name="T88" fmla="*/ 2147483646 w 18"/>
                <a:gd name="T89" fmla="*/ 2147483646 h 76"/>
                <a:gd name="T90" fmla="*/ 2147483646 w 18"/>
                <a:gd name="T91" fmla="*/ 2147483646 h 76"/>
                <a:gd name="T92" fmla="*/ 2147483646 w 18"/>
                <a:gd name="T93" fmla="*/ 2147483646 h 76"/>
                <a:gd name="T94" fmla="*/ 2147483646 w 18"/>
                <a:gd name="T95" fmla="*/ 2147483646 h 76"/>
                <a:gd name="T96" fmla="*/ 2147483646 w 18"/>
                <a:gd name="T97" fmla="*/ 2147483646 h 76"/>
                <a:gd name="T98" fmla="*/ 2147483646 w 18"/>
                <a:gd name="T99" fmla="*/ 0 h 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76">
                  <a:moveTo>
                    <a:pt x="0" y="57"/>
                  </a:moveTo>
                  <a:lnTo>
                    <a:pt x="1" y="56"/>
                  </a:lnTo>
                  <a:lnTo>
                    <a:pt x="2" y="58"/>
                  </a:lnTo>
                  <a:lnTo>
                    <a:pt x="3" y="58"/>
                  </a:lnTo>
                  <a:lnTo>
                    <a:pt x="3" y="59"/>
                  </a:lnTo>
                  <a:lnTo>
                    <a:pt x="4" y="59"/>
                  </a:lnTo>
                  <a:lnTo>
                    <a:pt x="4" y="60"/>
                  </a:lnTo>
                  <a:lnTo>
                    <a:pt x="5" y="60"/>
                  </a:lnTo>
                  <a:lnTo>
                    <a:pt x="5" y="62"/>
                  </a:lnTo>
                  <a:lnTo>
                    <a:pt x="6" y="62"/>
                  </a:lnTo>
                  <a:lnTo>
                    <a:pt x="7" y="62"/>
                  </a:lnTo>
                  <a:lnTo>
                    <a:pt x="7" y="63"/>
                  </a:lnTo>
                  <a:lnTo>
                    <a:pt x="8" y="62"/>
                  </a:lnTo>
                  <a:lnTo>
                    <a:pt x="8" y="66"/>
                  </a:lnTo>
                  <a:lnTo>
                    <a:pt x="8" y="65"/>
                  </a:lnTo>
                  <a:lnTo>
                    <a:pt x="9" y="66"/>
                  </a:lnTo>
                  <a:lnTo>
                    <a:pt x="9" y="67"/>
                  </a:lnTo>
                  <a:lnTo>
                    <a:pt x="10" y="68"/>
                  </a:lnTo>
                  <a:lnTo>
                    <a:pt x="10" y="69"/>
                  </a:lnTo>
                  <a:lnTo>
                    <a:pt x="11" y="69"/>
                  </a:lnTo>
                  <a:lnTo>
                    <a:pt x="11" y="70"/>
                  </a:lnTo>
                  <a:lnTo>
                    <a:pt x="11" y="71"/>
                  </a:lnTo>
                  <a:lnTo>
                    <a:pt x="12" y="72"/>
                  </a:lnTo>
                  <a:lnTo>
                    <a:pt x="12" y="74"/>
                  </a:lnTo>
                  <a:lnTo>
                    <a:pt x="12" y="73"/>
                  </a:lnTo>
                  <a:lnTo>
                    <a:pt x="13" y="75"/>
                  </a:lnTo>
                  <a:lnTo>
                    <a:pt x="13" y="76"/>
                  </a:lnTo>
                  <a:lnTo>
                    <a:pt x="14" y="76"/>
                  </a:lnTo>
                  <a:lnTo>
                    <a:pt x="14" y="75"/>
                  </a:lnTo>
                  <a:lnTo>
                    <a:pt x="15" y="75"/>
                  </a:lnTo>
                  <a:lnTo>
                    <a:pt x="15" y="72"/>
                  </a:lnTo>
                  <a:lnTo>
                    <a:pt x="16" y="68"/>
                  </a:lnTo>
                  <a:lnTo>
                    <a:pt x="16" y="64"/>
                  </a:lnTo>
                  <a:lnTo>
                    <a:pt x="16" y="58"/>
                  </a:lnTo>
                  <a:lnTo>
                    <a:pt x="17" y="50"/>
                  </a:lnTo>
                  <a:lnTo>
                    <a:pt x="17" y="41"/>
                  </a:lnTo>
                  <a:lnTo>
                    <a:pt x="17" y="29"/>
                  </a:lnTo>
                  <a:lnTo>
                    <a:pt x="18" y="14"/>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40" name="Freeform 206">
              <a:extLst>
                <a:ext uri="{FF2B5EF4-FFF2-40B4-BE49-F238E27FC236}">
                  <a16:creationId xmlns:a16="http://schemas.microsoft.com/office/drawing/2014/main" id="{9BCE3401-E4A5-4B38-81CA-F296B485216E}"/>
                </a:ext>
              </a:extLst>
            </p:cNvPr>
            <p:cNvSpPr>
              <a:spLocks/>
            </p:cNvSpPr>
            <p:nvPr/>
          </p:nvSpPr>
          <p:spPr bwMode="auto">
            <a:xfrm>
              <a:off x="2737362" y="3207555"/>
              <a:ext cx="28569" cy="108361"/>
            </a:xfrm>
            <a:custGeom>
              <a:avLst/>
              <a:gdLst>
                <a:gd name="T0" fmla="*/ 0 w 18"/>
                <a:gd name="T1" fmla="*/ 2147483646 h 138"/>
                <a:gd name="T2" fmla="*/ 0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0" y="122"/>
                  </a:lnTo>
                  <a:lnTo>
                    <a:pt x="1" y="106"/>
                  </a:lnTo>
                  <a:lnTo>
                    <a:pt x="1" y="90"/>
                  </a:lnTo>
                  <a:lnTo>
                    <a:pt x="1" y="74"/>
                  </a:lnTo>
                  <a:lnTo>
                    <a:pt x="2" y="60"/>
                  </a:lnTo>
                  <a:lnTo>
                    <a:pt x="2" y="47"/>
                  </a:lnTo>
                  <a:lnTo>
                    <a:pt x="3" y="33"/>
                  </a:lnTo>
                  <a:lnTo>
                    <a:pt x="3" y="23"/>
                  </a:lnTo>
                  <a:lnTo>
                    <a:pt x="3" y="13"/>
                  </a:lnTo>
                  <a:lnTo>
                    <a:pt x="4" y="7"/>
                  </a:lnTo>
                  <a:lnTo>
                    <a:pt x="4" y="4"/>
                  </a:lnTo>
                  <a:lnTo>
                    <a:pt x="4" y="0"/>
                  </a:lnTo>
                  <a:lnTo>
                    <a:pt x="5" y="0"/>
                  </a:lnTo>
                  <a:lnTo>
                    <a:pt x="5" y="1"/>
                  </a:lnTo>
                  <a:lnTo>
                    <a:pt x="5" y="4"/>
                  </a:lnTo>
                  <a:lnTo>
                    <a:pt x="6" y="7"/>
                  </a:lnTo>
                  <a:lnTo>
                    <a:pt x="6" y="13"/>
                  </a:lnTo>
                  <a:lnTo>
                    <a:pt x="7" y="18"/>
                  </a:lnTo>
                  <a:lnTo>
                    <a:pt x="7" y="24"/>
                  </a:lnTo>
                  <a:lnTo>
                    <a:pt x="7" y="32"/>
                  </a:lnTo>
                  <a:lnTo>
                    <a:pt x="8" y="38"/>
                  </a:lnTo>
                  <a:lnTo>
                    <a:pt x="8" y="47"/>
                  </a:lnTo>
                  <a:lnTo>
                    <a:pt x="8" y="54"/>
                  </a:lnTo>
                  <a:lnTo>
                    <a:pt x="9" y="61"/>
                  </a:lnTo>
                  <a:lnTo>
                    <a:pt x="9" y="67"/>
                  </a:lnTo>
                  <a:lnTo>
                    <a:pt x="9" y="73"/>
                  </a:lnTo>
                  <a:lnTo>
                    <a:pt x="10" y="80"/>
                  </a:lnTo>
                  <a:lnTo>
                    <a:pt x="10" y="86"/>
                  </a:lnTo>
                  <a:lnTo>
                    <a:pt x="10" y="91"/>
                  </a:lnTo>
                  <a:lnTo>
                    <a:pt x="11" y="95"/>
                  </a:lnTo>
                  <a:lnTo>
                    <a:pt x="11" y="99"/>
                  </a:lnTo>
                  <a:lnTo>
                    <a:pt x="12" y="103"/>
                  </a:lnTo>
                  <a:lnTo>
                    <a:pt x="12" y="106"/>
                  </a:lnTo>
                  <a:lnTo>
                    <a:pt x="12" y="109"/>
                  </a:lnTo>
                  <a:lnTo>
                    <a:pt x="13" y="112"/>
                  </a:lnTo>
                  <a:lnTo>
                    <a:pt x="13" y="114"/>
                  </a:lnTo>
                  <a:lnTo>
                    <a:pt x="13" y="115"/>
                  </a:lnTo>
                  <a:lnTo>
                    <a:pt x="14" y="117"/>
                  </a:lnTo>
                  <a:lnTo>
                    <a:pt x="14" y="118"/>
                  </a:lnTo>
                  <a:lnTo>
                    <a:pt x="15" y="120"/>
                  </a:lnTo>
                  <a:lnTo>
                    <a:pt x="16" y="121"/>
                  </a:lnTo>
                  <a:lnTo>
                    <a:pt x="16" y="120"/>
                  </a:lnTo>
                  <a:lnTo>
                    <a:pt x="16" y="119"/>
                  </a:lnTo>
                  <a:lnTo>
                    <a:pt x="17" y="121"/>
                  </a:lnTo>
                  <a:lnTo>
                    <a:pt x="18"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41" name="Freeform 207">
              <a:extLst>
                <a:ext uri="{FF2B5EF4-FFF2-40B4-BE49-F238E27FC236}">
                  <a16:creationId xmlns:a16="http://schemas.microsoft.com/office/drawing/2014/main" id="{C05B4CB3-C36E-4154-8955-46F101EE62BE}"/>
                </a:ext>
              </a:extLst>
            </p:cNvPr>
            <p:cNvSpPr>
              <a:spLocks/>
            </p:cNvSpPr>
            <p:nvPr/>
          </p:nvSpPr>
          <p:spPr bwMode="auto">
            <a:xfrm>
              <a:off x="2765931" y="3300996"/>
              <a:ext cx="26983" cy="30624"/>
            </a:xfrm>
            <a:custGeom>
              <a:avLst/>
              <a:gdLst>
                <a:gd name="T0" fmla="*/ 0 w 17"/>
                <a:gd name="T1" fmla="*/ 0 h 39"/>
                <a:gd name="T2" fmla="*/ 0 w 17"/>
                <a:gd name="T3" fmla="*/ 2147483646 h 39"/>
                <a:gd name="T4" fmla="*/ 0 w 17"/>
                <a:gd name="T5" fmla="*/ 2147483646 h 39"/>
                <a:gd name="T6" fmla="*/ 2147483646 w 17"/>
                <a:gd name="T7" fmla="*/ 2147483646 h 39"/>
                <a:gd name="T8" fmla="*/ 2147483646 w 17"/>
                <a:gd name="T9" fmla="*/ 2147483646 h 39"/>
                <a:gd name="T10" fmla="*/ 2147483646 w 17"/>
                <a:gd name="T11" fmla="*/ 2147483646 h 39"/>
                <a:gd name="T12" fmla="*/ 2147483646 w 17"/>
                <a:gd name="T13" fmla="*/ 2147483646 h 39"/>
                <a:gd name="T14" fmla="*/ 2147483646 w 17"/>
                <a:gd name="T15" fmla="*/ 2147483646 h 39"/>
                <a:gd name="T16" fmla="*/ 2147483646 w 17"/>
                <a:gd name="T17" fmla="*/ 2147483646 h 39"/>
                <a:gd name="T18" fmla="*/ 2147483646 w 17"/>
                <a:gd name="T19" fmla="*/ 2147483646 h 39"/>
                <a:gd name="T20" fmla="*/ 2147483646 w 17"/>
                <a:gd name="T21" fmla="*/ 2147483646 h 39"/>
                <a:gd name="T22" fmla="*/ 2147483646 w 17"/>
                <a:gd name="T23" fmla="*/ 2147483646 h 39"/>
                <a:gd name="T24" fmla="*/ 2147483646 w 17"/>
                <a:gd name="T25" fmla="*/ 2147483646 h 39"/>
                <a:gd name="T26" fmla="*/ 2147483646 w 17"/>
                <a:gd name="T27" fmla="*/ 2147483646 h 39"/>
                <a:gd name="T28" fmla="*/ 2147483646 w 17"/>
                <a:gd name="T29" fmla="*/ 2147483646 h 39"/>
                <a:gd name="T30" fmla="*/ 2147483646 w 17"/>
                <a:gd name="T31" fmla="*/ 2147483646 h 39"/>
                <a:gd name="T32" fmla="*/ 2147483646 w 17"/>
                <a:gd name="T33" fmla="*/ 2147483646 h 39"/>
                <a:gd name="T34" fmla="*/ 2147483646 w 17"/>
                <a:gd name="T35" fmla="*/ 2147483646 h 39"/>
                <a:gd name="T36" fmla="*/ 2147483646 w 17"/>
                <a:gd name="T37" fmla="*/ 2147483646 h 39"/>
                <a:gd name="T38" fmla="*/ 2147483646 w 17"/>
                <a:gd name="T39" fmla="*/ 2147483646 h 39"/>
                <a:gd name="T40" fmla="*/ 2147483646 w 17"/>
                <a:gd name="T41" fmla="*/ 2147483646 h 39"/>
                <a:gd name="T42" fmla="*/ 2147483646 w 17"/>
                <a:gd name="T43" fmla="*/ 2147483646 h 39"/>
                <a:gd name="T44" fmla="*/ 2147483646 w 17"/>
                <a:gd name="T45" fmla="*/ 2147483646 h 39"/>
                <a:gd name="T46" fmla="*/ 2147483646 w 17"/>
                <a:gd name="T47" fmla="*/ 2147483646 h 39"/>
                <a:gd name="T48" fmla="*/ 2147483646 w 17"/>
                <a:gd name="T49" fmla="*/ 2147483646 h 39"/>
                <a:gd name="T50" fmla="*/ 2147483646 w 17"/>
                <a:gd name="T51" fmla="*/ 2147483646 h 39"/>
                <a:gd name="T52" fmla="*/ 2147483646 w 17"/>
                <a:gd name="T53" fmla="*/ 2147483646 h 39"/>
                <a:gd name="T54" fmla="*/ 2147483646 w 17"/>
                <a:gd name="T55" fmla="*/ 2147483646 h 39"/>
                <a:gd name="T56" fmla="*/ 2147483646 w 17"/>
                <a:gd name="T57" fmla="*/ 2147483646 h 39"/>
                <a:gd name="T58" fmla="*/ 2147483646 w 17"/>
                <a:gd name="T59" fmla="*/ 2147483646 h 39"/>
                <a:gd name="T60" fmla="*/ 2147483646 w 17"/>
                <a:gd name="T61" fmla="*/ 2147483646 h 39"/>
                <a:gd name="T62" fmla="*/ 2147483646 w 17"/>
                <a:gd name="T63" fmla="*/ 2147483646 h 39"/>
                <a:gd name="T64" fmla="*/ 2147483646 w 17"/>
                <a:gd name="T65" fmla="*/ 2147483646 h 39"/>
                <a:gd name="T66" fmla="*/ 2147483646 w 17"/>
                <a:gd name="T67" fmla="*/ 2147483646 h 39"/>
                <a:gd name="T68" fmla="*/ 2147483646 w 17"/>
                <a:gd name="T69" fmla="*/ 2147483646 h 39"/>
                <a:gd name="T70" fmla="*/ 2147483646 w 17"/>
                <a:gd name="T71" fmla="*/ 2147483646 h 39"/>
                <a:gd name="T72" fmla="*/ 2147483646 w 17"/>
                <a:gd name="T73" fmla="*/ 2147483646 h 39"/>
                <a:gd name="T74" fmla="*/ 2147483646 w 17"/>
                <a:gd name="T75" fmla="*/ 2147483646 h 39"/>
                <a:gd name="T76" fmla="*/ 2147483646 w 17"/>
                <a:gd name="T77" fmla="*/ 2147483646 h 39"/>
                <a:gd name="T78" fmla="*/ 2147483646 w 17"/>
                <a:gd name="T79" fmla="*/ 2147483646 h 39"/>
                <a:gd name="T80" fmla="*/ 2147483646 w 17"/>
                <a:gd name="T81" fmla="*/ 2147483646 h 39"/>
                <a:gd name="T82" fmla="*/ 2147483646 w 17"/>
                <a:gd name="T83" fmla="*/ 2147483646 h 39"/>
                <a:gd name="T84" fmla="*/ 2147483646 w 17"/>
                <a:gd name="T85" fmla="*/ 2147483646 h 39"/>
                <a:gd name="T86" fmla="*/ 2147483646 w 17"/>
                <a:gd name="T87" fmla="*/ 2147483646 h 39"/>
                <a:gd name="T88" fmla="*/ 2147483646 w 17"/>
                <a:gd name="T89" fmla="*/ 2147483646 h 39"/>
                <a:gd name="T90" fmla="*/ 2147483646 w 17"/>
                <a:gd name="T91" fmla="*/ 2147483646 h 39"/>
                <a:gd name="T92" fmla="*/ 2147483646 w 17"/>
                <a:gd name="T93" fmla="*/ 2147483646 h 39"/>
                <a:gd name="T94" fmla="*/ 2147483646 w 17"/>
                <a:gd name="T95" fmla="*/ 2147483646 h 39"/>
                <a:gd name="T96" fmla="*/ 2147483646 w 17"/>
                <a:gd name="T97" fmla="*/ 2147483646 h 39"/>
                <a:gd name="T98" fmla="*/ 2147483646 w 17"/>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9">
                  <a:moveTo>
                    <a:pt x="0" y="0"/>
                  </a:moveTo>
                  <a:lnTo>
                    <a:pt x="0" y="1"/>
                  </a:lnTo>
                  <a:lnTo>
                    <a:pt x="0" y="2"/>
                  </a:lnTo>
                  <a:lnTo>
                    <a:pt x="1" y="4"/>
                  </a:lnTo>
                  <a:lnTo>
                    <a:pt x="1" y="5"/>
                  </a:lnTo>
                  <a:lnTo>
                    <a:pt x="1" y="6"/>
                  </a:lnTo>
                  <a:lnTo>
                    <a:pt x="2" y="9"/>
                  </a:lnTo>
                  <a:lnTo>
                    <a:pt x="2" y="11"/>
                  </a:lnTo>
                  <a:lnTo>
                    <a:pt x="2" y="13"/>
                  </a:lnTo>
                  <a:lnTo>
                    <a:pt x="3" y="16"/>
                  </a:lnTo>
                  <a:lnTo>
                    <a:pt x="3" y="18"/>
                  </a:lnTo>
                  <a:lnTo>
                    <a:pt x="3" y="21"/>
                  </a:lnTo>
                  <a:lnTo>
                    <a:pt x="4" y="23"/>
                  </a:lnTo>
                  <a:lnTo>
                    <a:pt x="4" y="24"/>
                  </a:lnTo>
                  <a:lnTo>
                    <a:pt x="5" y="24"/>
                  </a:lnTo>
                  <a:lnTo>
                    <a:pt x="5" y="25"/>
                  </a:lnTo>
                  <a:lnTo>
                    <a:pt x="6" y="26"/>
                  </a:lnTo>
                  <a:lnTo>
                    <a:pt x="7" y="25"/>
                  </a:lnTo>
                  <a:lnTo>
                    <a:pt x="7" y="24"/>
                  </a:lnTo>
                  <a:lnTo>
                    <a:pt x="8" y="22"/>
                  </a:lnTo>
                  <a:lnTo>
                    <a:pt x="9" y="20"/>
                  </a:lnTo>
                  <a:lnTo>
                    <a:pt x="9" y="21"/>
                  </a:lnTo>
                  <a:lnTo>
                    <a:pt x="9" y="20"/>
                  </a:lnTo>
                  <a:lnTo>
                    <a:pt x="10" y="20"/>
                  </a:lnTo>
                  <a:lnTo>
                    <a:pt x="10" y="19"/>
                  </a:lnTo>
                  <a:lnTo>
                    <a:pt x="10" y="17"/>
                  </a:lnTo>
                  <a:lnTo>
                    <a:pt x="11" y="17"/>
                  </a:lnTo>
                  <a:lnTo>
                    <a:pt x="12" y="18"/>
                  </a:lnTo>
                  <a:lnTo>
                    <a:pt x="12" y="16"/>
                  </a:lnTo>
                  <a:lnTo>
                    <a:pt x="12" y="19"/>
                  </a:lnTo>
                  <a:lnTo>
                    <a:pt x="13" y="20"/>
                  </a:lnTo>
                  <a:lnTo>
                    <a:pt x="13" y="19"/>
                  </a:lnTo>
                  <a:lnTo>
                    <a:pt x="14" y="20"/>
                  </a:lnTo>
                  <a:lnTo>
                    <a:pt x="14" y="21"/>
                  </a:lnTo>
                  <a:lnTo>
                    <a:pt x="14" y="23"/>
                  </a:lnTo>
                  <a:lnTo>
                    <a:pt x="15" y="25"/>
                  </a:lnTo>
                  <a:lnTo>
                    <a:pt x="15" y="28"/>
                  </a:lnTo>
                  <a:lnTo>
                    <a:pt x="16" y="31"/>
                  </a:lnTo>
                  <a:lnTo>
                    <a:pt x="16" y="33"/>
                  </a:lnTo>
                  <a:lnTo>
                    <a:pt x="16" y="34"/>
                  </a:lnTo>
                  <a:lnTo>
                    <a:pt x="17" y="36"/>
                  </a:lnTo>
                  <a:lnTo>
                    <a:pt x="17" y="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42" name="Freeform 208">
              <a:extLst>
                <a:ext uri="{FF2B5EF4-FFF2-40B4-BE49-F238E27FC236}">
                  <a16:creationId xmlns:a16="http://schemas.microsoft.com/office/drawing/2014/main" id="{D1E6E232-7148-4F23-BD77-937F43983EB8}"/>
                </a:ext>
              </a:extLst>
            </p:cNvPr>
            <p:cNvSpPr>
              <a:spLocks/>
            </p:cNvSpPr>
            <p:nvPr/>
          </p:nvSpPr>
          <p:spPr bwMode="auto">
            <a:xfrm>
              <a:off x="2792914" y="3331620"/>
              <a:ext cx="28569" cy="30624"/>
            </a:xfrm>
            <a:custGeom>
              <a:avLst/>
              <a:gdLst>
                <a:gd name="T0" fmla="*/ 0 w 18"/>
                <a:gd name="T1" fmla="*/ 0 h 39"/>
                <a:gd name="T2" fmla="*/ 0 w 18"/>
                <a:gd name="T3" fmla="*/ 2147483646 h 39"/>
                <a:gd name="T4" fmla="*/ 2147483646 w 18"/>
                <a:gd name="T5" fmla="*/ 2147483646 h 39"/>
                <a:gd name="T6" fmla="*/ 2147483646 w 18"/>
                <a:gd name="T7" fmla="*/ 2147483646 h 39"/>
                <a:gd name="T8" fmla="*/ 2147483646 w 18"/>
                <a:gd name="T9" fmla="*/ 2147483646 h 39"/>
                <a:gd name="T10" fmla="*/ 2147483646 w 18"/>
                <a:gd name="T11" fmla="*/ 2147483646 h 39"/>
                <a:gd name="T12" fmla="*/ 2147483646 w 18"/>
                <a:gd name="T13" fmla="*/ 2147483646 h 39"/>
                <a:gd name="T14" fmla="*/ 2147483646 w 18"/>
                <a:gd name="T15" fmla="*/ 2147483646 h 39"/>
                <a:gd name="T16" fmla="*/ 2147483646 w 18"/>
                <a:gd name="T17" fmla="*/ 2147483646 h 39"/>
                <a:gd name="T18" fmla="*/ 2147483646 w 18"/>
                <a:gd name="T19" fmla="*/ 2147483646 h 39"/>
                <a:gd name="T20" fmla="*/ 2147483646 w 18"/>
                <a:gd name="T21" fmla="*/ 2147483646 h 39"/>
                <a:gd name="T22" fmla="*/ 2147483646 w 18"/>
                <a:gd name="T23" fmla="*/ 2147483646 h 39"/>
                <a:gd name="T24" fmla="*/ 2147483646 w 18"/>
                <a:gd name="T25" fmla="*/ 2147483646 h 39"/>
                <a:gd name="T26" fmla="*/ 2147483646 w 18"/>
                <a:gd name="T27" fmla="*/ 2147483646 h 39"/>
                <a:gd name="T28" fmla="*/ 2147483646 w 18"/>
                <a:gd name="T29" fmla="*/ 2147483646 h 39"/>
                <a:gd name="T30" fmla="*/ 2147483646 w 18"/>
                <a:gd name="T31" fmla="*/ 2147483646 h 39"/>
                <a:gd name="T32" fmla="*/ 2147483646 w 18"/>
                <a:gd name="T33" fmla="*/ 2147483646 h 39"/>
                <a:gd name="T34" fmla="*/ 2147483646 w 18"/>
                <a:gd name="T35" fmla="*/ 2147483646 h 39"/>
                <a:gd name="T36" fmla="*/ 2147483646 w 18"/>
                <a:gd name="T37" fmla="*/ 2147483646 h 39"/>
                <a:gd name="T38" fmla="*/ 2147483646 w 18"/>
                <a:gd name="T39" fmla="*/ 2147483646 h 39"/>
                <a:gd name="T40" fmla="*/ 2147483646 w 18"/>
                <a:gd name="T41" fmla="*/ 2147483646 h 39"/>
                <a:gd name="T42" fmla="*/ 2147483646 w 18"/>
                <a:gd name="T43" fmla="*/ 2147483646 h 39"/>
                <a:gd name="T44" fmla="*/ 2147483646 w 18"/>
                <a:gd name="T45" fmla="*/ 2147483646 h 39"/>
                <a:gd name="T46" fmla="*/ 2147483646 w 18"/>
                <a:gd name="T47" fmla="*/ 2147483646 h 39"/>
                <a:gd name="T48" fmla="*/ 2147483646 w 18"/>
                <a:gd name="T49" fmla="*/ 2147483646 h 39"/>
                <a:gd name="T50" fmla="*/ 2147483646 w 18"/>
                <a:gd name="T51" fmla="*/ 2147483646 h 39"/>
                <a:gd name="T52" fmla="*/ 2147483646 w 18"/>
                <a:gd name="T53" fmla="*/ 2147483646 h 39"/>
                <a:gd name="T54" fmla="*/ 2147483646 w 18"/>
                <a:gd name="T55" fmla="*/ 2147483646 h 39"/>
                <a:gd name="T56" fmla="*/ 2147483646 w 18"/>
                <a:gd name="T57" fmla="*/ 2147483646 h 39"/>
                <a:gd name="T58" fmla="*/ 2147483646 w 18"/>
                <a:gd name="T59" fmla="*/ 2147483646 h 39"/>
                <a:gd name="T60" fmla="*/ 2147483646 w 18"/>
                <a:gd name="T61" fmla="*/ 2147483646 h 39"/>
                <a:gd name="T62" fmla="*/ 2147483646 w 18"/>
                <a:gd name="T63" fmla="*/ 2147483646 h 39"/>
                <a:gd name="T64" fmla="*/ 2147483646 w 18"/>
                <a:gd name="T65" fmla="*/ 2147483646 h 39"/>
                <a:gd name="T66" fmla="*/ 2147483646 w 18"/>
                <a:gd name="T67" fmla="*/ 2147483646 h 39"/>
                <a:gd name="T68" fmla="*/ 2147483646 w 18"/>
                <a:gd name="T69" fmla="*/ 2147483646 h 39"/>
                <a:gd name="T70" fmla="*/ 2147483646 w 18"/>
                <a:gd name="T71" fmla="*/ 2147483646 h 39"/>
                <a:gd name="T72" fmla="*/ 2147483646 w 18"/>
                <a:gd name="T73" fmla="*/ 2147483646 h 39"/>
                <a:gd name="T74" fmla="*/ 2147483646 w 18"/>
                <a:gd name="T75" fmla="*/ 2147483646 h 39"/>
                <a:gd name="T76" fmla="*/ 2147483646 w 18"/>
                <a:gd name="T77" fmla="*/ 2147483646 h 39"/>
                <a:gd name="T78" fmla="*/ 2147483646 w 18"/>
                <a:gd name="T79" fmla="*/ 2147483646 h 39"/>
                <a:gd name="T80" fmla="*/ 2147483646 w 18"/>
                <a:gd name="T81" fmla="*/ 2147483646 h 39"/>
                <a:gd name="T82" fmla="*/ 2147483646 w 18"/>
                <a:gd name="T83" fmla="*/ 2147483646 h 39"/>
                <a:gd name="T84" fmla="*/ 2147483646 w 18"/>
                <a:gd name="T85" fmla="*/ 2147483646 h 39"/>
                <a:gd name="T86" fmla="*/ 2147483646 w 18"/>
                <a:gd name="T87" fmla="*/ 2147483646 h 39"/>
                <a:gd name="T88" fmla="*/ 2147483646 w 18"/>
                <a:gd name="T89" fmla="*/ 2147483646 h 39"/>
                <a:gd name="T90" fmla="*/ 2147483646 w 18"/>
                <a:gd name="T91" fmla="*/ 2147483646 h 39"/>
                <a:gd name="T92" fmla="*/ 2147483646 w 18"/>
                <a:gd name="T93" fmla="*/ 2147483646 h 39"/>
                <a:gd name="T94" fmla="*/ 2147483646 w 18"/>
                <a:gd name="T95" fmla="*/ 2147483646 h 39"/>
                <a:gd name="T96" fmla="*/ 2147483646 w 18"/>
                <a:gd name="T97" fmla="*/ 2147483646 h 39"/>
                <a:gd name="T98" fmla="*/ 2147483646 w 18"/>
                <a:gd name="T99" fmla="*/ 2147483646 h 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9">
                  <a:moveTo>
                    <a:pt x="0" y="0"/>
                  </a:moveTo>
                  <a:lnTo>
                    <a:pt x="0" y="2"/>
                  </a:lnTo>
                  <a:lnTo>
                    <a:pt x="1" y="2"/>
                  </a:lnTo>
                  <a:lnTo>
                    <a:pt x="1" y="7"/>
                  </a:lnTo>
                  <a:lnTo>
                    <a:pt x="2" y="7"/>
                  </a:lnTo>
                  <a:lnTo>
                    <a:pt x="2" y="9"/>
                  </a:lnTo>
                  <a:lnTo>
                    <a:pt x="2" y="10"/>
                  </a:lnTo>
                  <a:lnTo>
                    <a:pt x="3" y="12"/>
                  </a:lnTo>
                  <a:lnTo>
                    <a:pt x="3" y="14"/>
                  </a:lnTo>
                  <a:lnTo>
                    <a:pt x="3" y="16"/>
                  </a:lnTo>
                  <a:lnTo>
                    <a:pt x="4" y="16"/>
                  </a:lnTo>
                  <a:lnTo>
                    <a:pt x="4" y="18"/>
                  </a:lnTo>
                  <a:lnTo>
                    <a:pt x="4" y="20"/>
                  </a:lnTo>
                  <a:lnTo>
                    <a:pt x="5" y="20"/>
                  </a:lnTo>
                  <a:lnTo>
                    <a:pt x="5" y="23"/>
                  </a:lnTo>
                  <a:lnTo>
                    <a:pt x="6" y="23"/>
                  </a:lnTo>
                  <a:lnTo>
                    <a:pt x="6" y="24"/>
                  </a:lnTo>
                  <a:lnTo>
                    <a:pt x="6" y="26"/>
                  </a:lnTo>
                  <a:lnTo>
                    <a:pt x="7" y="27"/>
                  </a:lnTo>
                  <a:lnTo>
                    <a:pt x="8" y="28"/>
                  </a:lnTo>
                  <a:lnTo>
                    <a:pt x="8" y="29"/>
                  </a:lnTo>
                  <a:lnTo>
                    <a:pt x="8" y="30"/>
                  </a:lnTo>
                  <a:lnTo>
                    <a:pt x="9" y="31"/>
                  </a:lnTo>
                  <a:lnTo>
                    <a:pt x="9" y="30"/>
                  </a:lnTo>
                  <a:lnTo>
                    <a:pt x="9" y="31"/>
                  </a:lnTo>
                  <a:lnTo>
                    <a:pt x="10" y="32"/>
                  </a:lnTo>
                  <a:lnTo>
                    <a:pt x="10" y="33"/>
                  </a:lnTo>
                  <a:lnTo>
                    <a:pt x="11" y="34"/>
                  </a:lnTo>
                  <a:lnTo>
                    <a:pt x="11" y="35"/>
                  </a:lnTo>
                  <a:lnTo>
                    <a:pt x="11" y="34"/>
                  </a:lnTo>
                  <a:lnTo>
                    <a:pt x="11" y="33"/>
                  </a:lnTo>
                  <a:lnTo>
                    <a:pt x="12" y="35"/>
                  </a:lnTo>
                  <a:lnTo>
                    <a:pt x="13" y="35"/>
                  </a:lnTo>
                  <a:lnTo>
                    <a:pt x="13" y="36"/>
                  </a:lnTo>
                  <a:lnTo>
                    <a:pt x="13" y="35"/>
                  </a:lnTo>
                  <a:lnTo>
                    <a:pt x="14" y="36"/>
                  </a:lnTo>
                  <a:lnTo>
                    <a:pt x="14" y="37"/>
                  </a:lnTo>
                  <a:lnTo>
                    <a:pt x="14" y="36"/>
                  </a:lnTo>
                  <a:lnTo>
                    <a:pt x="15" y="38"/>
                  </a:lnTo>
                  <a:lnTo>
                    <a:pt x="15" y="39"/>
                  </a:lnTo>
                  <a:lnTo>
                    <a:pt x="15" y="38"/>
                  </a:lnTo>
                  <a:lnTo>
                    <a:pt x="16" y="37"/>
                  </a:lnTo>
                  <a:lnTo>
                    <a:pt x="16" y="38"/>
                  </a:lnTo>
                  <a:lnTo>
                    <a:pt x="17" y="38"/>
                  </a:lnTo>
                  <a:lnTo>
                    <a:pt x="17" y="39"/>
                  </a:lnTo>
                  <a:lnTo>
                    <a:pt x="17" y="37"/>
                  </a:lnTo>
                  <a:lnTo>
                    <a:pt x="18"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43" name="Freeform 209">
              <a:extLst>
                <a:ext uri="{FF2B5EF4-FFF2-40B4-BE49-F238E27FC236}">
                  <a16:creationId xmlns:a16="http://schemas.microsoft.com/office/drawing/2014/main" id="{92D471BA-ED19-4F6A-8480-BFD4B4EF0B22}"/>
                </a:ext>
              </a:extLst>
            </p:cNvPr>
            <p:cNvSpPr>
              <a:spLocks/>
            </p:cNvSpPr>
            <p:nvPr/>
          </p:nvSpPr>
          <p:spPr bwMode="auto">
            <a:xfrm>
              <a:off x="2821484" y="3361459"/>
              <a:ext cx="26983" cy="15705"/>
            </a:xfrm>
            <a:custGeom>
              <a:avLst/>
              <a:gdLst>
                <a:gd name="T0" fmla="*/ 0 w 17"/>
                <a:gd name="T1" fmla="*/ 0 h 20"/>
                <a:gd name="T2" fmla="*/ 0 w 17"/>
                <a:gd name="T3" fmla="*/ 0 h 20"/>
                <a:gd name="T4" fmla="*/ 0 w 17"/>
                <a:gd name="T5" fmla="*/ 0 h 20"/>
                <a:gd name="T6" fmla="*/ 2147483646 w 17"/>
                <a:gd name="T7" fmla="*/ 0 h 20"/>
                <a:gd name="T8" fmla="*/ 2147483646 w 17"/>
                <a:gd name="T9" fmla="*/ 2147483646 h 20"/>
                <a:gd name="T10" fmla="*/ 2147483646 w 17"/>
                <a:gd name="T11" fmla="*/ 0 h 20"/>
                <a:gd name="T12" fmla="*/ 2147483646 w 17"/>
                <a:gd name="T13" fmla="*/ 2147483646 h 20"/>
                <a:gd name="T14" fmla="*/ 2147483646 w 17"/>
                <a:gd name="T15" fmla="*/ 0 h 20"/>
                <a:gd name="T16" fmla="*/ 2147483646 w 17"/>
                <a:gd name="T17" fmla="*/ 0 h 20"/>
                <a:gd name="T18" fmla="*/ 2147483646 w 17"/>
                <a:gd name="T19" fmla="*/ 2147483646 h 20"/>
                <a:gd name="T20" fmla="*/ 2147483646 w 17"/>
                <a:gd name="T21" fmla="*/ 2147483646 h 20"/>
                <a:gd name="T22" fmla="*/ 2147483646 w 17"/>
                <a:gd name="T23" fmla="*/ 2147483646 h 20"/>
                <a:gd name="T24" fmla="*/ 2147483646 w 17"/>
                <a:gd name="T25" fmla="*/ 2147483646 h 20"/>
                <a:gd name="T26" fmla="*/ 2147483646 w 17"/>
                <a:gd name="T27" fmla="*/ 2147483646 h 20"/>
                <a:gd name="T28" fmla="*/ 2147483646 w 17"/>
                <a:gd name="T29" fmla="*/ 2147483646 h 20"/>
                <a:gd name="T30" fmla="*/ 2147483646 w 17"/>
                <a:gd name="T31" fmla="*/ 2147483646 h 20"/>
                <a:gd name="T32" fmla="*/ 2147483646 w 17"/>
                <a:gd name="T33" fmla="*/ 2147483646 h 20"/>
                <a:gd name="T34" fmla="*/ 2147483646 w 17"/>
                <a:gd name="T35" fmla="*/ 2147483646 h 20"/>
                <a:gd name="T36" fmla="*/ 2147483646 w 17"/>
                <a:gd name="T37" fmla="*/ 2147483646 h 20"/>
                <a:gd name="T38" fmla="*/ 2147483646 w 17"/>
                <a:gd name="T39" fmla="*/ 2147483646 h 20"/>
                <a:gd name="T40" fmla="*/ 2147483646 w 17"/>
                <a:gd name="T41" fmla="*/ 2147483646 h 20"/>
                <a:gd name="T42" fmla="*/ 2147483646 w 17"/>
                <a:gd name="T43" fmla="*/ 2147483646 h 20"/>
                <a:gd name="T44" fmla="*/ 2147483646 w 17"/>
                <a:gd name="T45" fmla="*/ 2147483646 h 20"/>
                <a:gd name="T46" fmla="*/ 2147483646 w 17"/>
                <a:gd name="T47" fmla="*/ 2147483646 h 20"/>
                <a:gd name="T48" fmla="*/ 2147483646 w 17"/>
                <a:gd name="T49" fmla="*/ 2147483646 h 20"/>
                <a:gd name="T50" fmla="*/ 2147483646 w 17"/>
                <a:gd name="T51" fmla="*/ 2147483646 h 20"/>
                <a:gd name="T52" fmla="*/ 2147483646 w 17"/>
                <a:gd name="T53" fmla="*/ 2147483646 h 20"/>
                <a:gd name="T54" fmla="*/ 2147483646 w 17"/>
                <a:gd name="T55" fmla="*/ 2147483646 h 20"/>
                <a:gd name="T56" fmla="*/ 2147483646 w 17"/>
                <a:gd name="T57" fmla="*/ 2147483646 h 20"/>
                <a:gd name="T58" fmla="*/ 2147483646 w 17"/>
                <a:gd name="T59" fmla="*/ 2147483646 h 20"/>
                <a:gd name="T60" fmla="*/ 2147483646 w 17"/>
                <a:gd name="T61" fmla="*/ 2147483646 h 20"/>
                <a:gd name="T62" fmla="*/ 2147483646 w 17"/>
                <a:gd name="T63" fmla="*/ 2147483646 h 20"/>
                <a:gd name="T64" fmla="*/ 2147483646 w 17"/>
                <a:gd name="T65" fmla="*/ 2147483646 h 20"/>
                <a:gd name="T66" fmla="*/ 2147483646 w 17"/>
                <a:gd name="T67" fmla="*/ 2147483646 h 20"/>
                <a:gd name="T68" fmla="*/ 2147483646 w 17"/>
                <a:gd name="T69" fmla="*/ 2147483646 h 20"/>
                <a:gd name="T70" fmla="*/ 2147483646 w 17"/>
                <a:gd name="T71" fmla="*/ 2147483646 h 20"/>
                <a:gd name="T72" fmla="*/ 2147483646 w 17"/>
                <a:gd name="T73" fmla="*/ 2147483646 h 20"/>
                <a:gd name="T74" fmla="*/ 2147483646 w 17"/>
                <a:gd name="T75" fmla="*/ 2147483646 h 20"/>
                <a:gd name="T76" fmla="*/ 2147483646 w 17"/>
                <a:gd name="T77" fmla="*/ 2147483646 h 20"/>
                <a:gd name="T78" fmla="*/ 2147483646 w 17"/>
                <a:gd name="T79" fmla="*/ 2147483646 h 20"/>
                <a:gd name="T80" fmla="*/ 2147483646 w 17"/>
                <a:gd name="T81" fmla="*/ 2147483646 h 20"/>
                <a:gd name="T82" fmla="*/ 2147483646 w 17"/>
                <a:gd name="T83" fmla="*/ 2147483646 h 20"/>
                <a:gd name="T84" fmla="*/ 2147483646 w 17"/>
                <a:gd name="T85" fmla="*/ 2147483646 h 20"/>
                <a:gd name="T86" fmla="*/ 2147483646 w 17"/>
                <a:gd name="T87" fmla="*/ 2147483646 h 20"/>
                <a:gd name="T88" fmla="*/ 2147483646 w 17"/>
                <a:gd name="T89" fmla="*/ 2147483646 h 20"/>
                <a:gd name="T90" fmla="*/ 2147483646 w 17"/>
                <a:gd name="T91" fmla="*/ 2147483646 h 20"/>
                <a:gd name="T92" fmla="*/ 2147483646 w 17"/>
                <a:gd name="T93" fmla="*/ 2147483646 h 20"/>
                <a:gd name="T94" fmla="*/ 2147483646 w 17"/>
                <a:gd name="T95" fmla="*/ 2147483646 h 20"/>
                <a:gd name="T96" fmla="*/ 2147483646 w 17"/>
                <a:gd name="T97" fmla="*/ 2147483646 h 20"/>
                <a:gd name="T98" fmla="*/ 2147483646 w 17"/>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
                  <a:moveTo>
                    <a:pt x="0" y="0"/>
                  </a:moveTo>
                  <a:lnTo>
                    <a:pt x="0" y="0"/>
                  </a:lnTo>
                  <a:lnTo>
                    <a:pt x="1" y="0"/>
                  </a:lnTo>
                  <a:lnTo>
                    <a:pt x="1" y="1"/>
                  </a:lnTo>
                  <a:lnTo>
                    <a:pt x="1" y="0"/>
                  </a:lnTo>
                  <a:lnTo>
                    <a:pt x="2" y="1"/>
                  </a:lnTo>
                  <a:lnTo>
                    <a:pt x="2" y="0"/>
                  </a:lnTo>
                  <a:lnTo>
                    <a:pt x="3" y="2"/>
                  </a:lnTo>
                  <a:lnTo>
                    <a:pt x="3" y="1"/>
                  </a:lnTo>
                  <a:lnTo>
                    <a:pt x="4" y="2"/>
                  </a:lnTo>
                  <a:lnTo>
                    <a:pt x="5" y="3"/>
                  </a:lnTo>
                  <a:lnTo>
                    <a:pt x="6" y="4"/>
                  </a:lnTo>
                  <a:lnTo>
                    <a:pt x="6" y="3"/>
                  </a:lnTo>
                  <a:lnTo>
                    <a:pt x="6" y="5"/>
                  </a:lnTo>
                  <a:lnTo>
                    <a:pt x="7" y="5"/>
                  </a:lnTo>
                  <a:lnTo>
                    <a:pt x="7" y="4"/>
                  </a:lnTo>
                  <a:lnTo>
                    <a:pt x="8" y="5"/>
                  </a:lnTo>
                  <a:lnTo>
                    <a:pt x="8" y="6"/>
                  </a:lnTo>
                  <a:lnTo>
                    <a:pt x="9" y="6"/>
                  </a:lnTo>
                  <a:lnTo>
                    <a:pt x="9" y="7"/>
                  </a:lnTo>
                  <a:lnTo>
                    <a:pt x="9" y="8"/>
                  </a:lnTo>
                  <a:lnTo>
                    <a:pt x="10" y="8"/>
                  </a:lnTo>
                  <a:lnTo>
                    <a:pt x="10" y="9"/>
                  </a:lnTo>
                  <a:lnTo>
                    <a:pt x="11" y="10"/>
                  </a:lnTo>
                  <a:lnTo>
                    <a:pt x="11" y="11"/>
                  </a:lnTo>
                  <a:lnTo>
                    <a:pt x="11" y="12"/>
                  </a:lnTo>
                  <a:lnTo>
                    <a:pt x="12" y="13"/>
                  </a:lnTo>
                  <a:lnTo>
                    <a:pt x="13" y="12"/>
                  </a:lnTo>
                  <a:lnTo>
                    <a:pt x="13" y="14"/>
                  </a:lnTo>
                  <a:lnTo>
                    <a:pt x="13" y="15"/>
                  </a:lnTo>
                  <a:lnTo>
                    <a:pt x="14" y="15"/>
                  </a:lnTo>
                  <a:lnTo>
                    <a:pt x="14" y="16"/>
                  </a:lnTo>
                  <a:lnTo>
                    <a:pt x="14" y="18"/>
                  </a:lnTo>
                  <a:lnTo>
                    <a:pt x="15" y="18"/>
                  </a:lnTo>
                  <a:lnTo>
                    <a:pt x="15" y="19"/>
                  </a:lnTo>
                  <a:lnTo>
                    <a:pt x="15" y="20"/>
                  </a:lnTo>
                  <a:lnTo>
                    <a:pt x="16" y="20"/>
                  </a:lnTo>
                  <a:lnTo>
                    <a:pt x="16" y="19"/>
                  </a:lnTo>
                  <a:lnTo>
                    <a:pt x="17" y="20"/>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44" name="Freeform 210">
              <a:extLst>
                <a:ext uri="{FF2B5EF4-FFF2-40B4-BE49-F238E27FC236}">
                  <a16:creationId xmlns:a16="http://schemas.microsoft.com/office/drawing/2014/main" id="{DE3A1158-39C1-4673-899E-D90BCB4B3543}"/>
                </a:ext>
              </a:extLst>
            </p:cNvPr>
            <p:cNvSpPr>
              <a:spLocks/>
            </p:cNvSpPr>
            <p:nvPr/>
          </p:nvSpPr>
          <p:spPr bwMode="auto">
            <a:xfrm>
              <a:off x="2848465" y="320676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0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2147483646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5"/>
                  </a:moveTo>
                  <a:lnTo>
                    <a:pt x="1" y="213"/>
                  </a:lnTo>
                  <a:lnTo>
                    <a:pt x="1" y="210"/>
                  </a:lnTo>
                  <a:lnTo>
                    <a:pt x="1" y="206"/>
                  </a:lnTo>
                  <a:lnTo>
                    <a:pt x="2" y="201"/>
                  </a:lnTo>
                  <a:lnTo>
                    <a:pt x="2" y="194"/>
                  </a:lnTo>
                  <a:lnTo>
                    <a:pt x="2" y="186"/>
                  </a:lnTo>
                  <a:lnTo>
                    <a:pt x="3" y="174"/>
                  </a:lnTo>
                  <a:lnTo>
                    <a:pt x="3" y="160"/>
                  </a:lnTo>
                  <a:lnTo>
                    <a:pt x="3" y="145"/>
                  </a:lnTo>
                  <a:lnTo>
                    <a:pt x="4" y="131"/>
                  </a:lnTo>
                  <a:lnTo>
                    <a:pt x="4" y="116"/>
                  </a:lnTo>
                  <a:lnTo>
                    <a:pt x="5" y="98"/>
                  </a:lnTo>
                  <a:lnTo>
                    <a:pt x="5" y="82"/>
                  </a:lnTo>
                  <a:lnTo>
                    <a:pt x="5" y="67"/>
                  </a:lnTo>
                  <a:lnTo>
                    <a:pt x="6" y="52"/>
                  </a:lnTo>
                  <a:lnTo>
                    <a:pt x="6" y="40"/>
                  </a:lnTo>
                  <a:lnTo>
                    <a:pt x="6" y="27"/>
                  </a:lnTo>
                  <a:lnTo>
                    <a:pt x="7" y="18"/>
                  </a:lnTo>
                  <a:lnTo>
                    <a:pt x="7" y="11"/>
                  </a:lnTo>
                  <a:lnTo>
                    <a:pt x="7" y="6"/>
                  </a:lnTo>
                  <a:lnTo>
                    <a:pt x="8" y="2"/>
                  </a:lnTo>
                  <a:lnTo>
                    <a:pt x="8" y="0"/>
                  </a:lnTo>
                  <a:lnTo>
                    <a:pt x="8" y="1"/>
                  </a:lnTo>
                  <a:lnTo>
                    <a:pt x="9" y="2"/>
                  </a:lnTo>
                  <a:lnTo>
                    <a:pt x="9" y="5"/>
                  </a:lnTo>
                  <a:lnTo>
                    <a:pt x="9" y="11"/>
                  </a:lnTo>
                  <a:lnTo>
                    <a:pt x="10" y="15"/>
                  </a:lnTo>
                  <a:lnTo>
                    <a:pt x="10" y="22"/>
                  </a:lnTo>
                  <a:lnTo>
                    <a:pt x="10" y="28"/>
                  </a:lnTo>
                  <a:lnTo>
                    <a:pt x="11" y="35"/>
                  </a:lnTo>
                  <a:lnTo>
                    <a:pt x="11" y="43"/>
                  </a:lnTo>
                  <a:lnTo>
                    <a:pt x="12" y="50"/>
                  </a:lnTo>
                  <a:lnTo>
                    <a:pt x="12" y="55"/>
                  </a:lnTo>
                  <a:lnTo>
                    <a:pt x="12" y="62"/>
                  </a:lnTo>
                  <a:lnTo>
                    <a:pt x="13" y="69"/>
                  </a:lnTo>
                  <a:lnTo>
                    <a:pt x="13" y="75"/>
                  </a:lnTo>
                  <a:lnTo>
                    <a:pt x="13" y="80"/>
                  </a:lnTo>
                  <a:lnTo>
                    <a:pt x="14" y="84"/>
                  </a:lnTo>
                  <a:lnTo>
                    <a:pt x="14" y="89"/>
                  </a:lnTo>
                  <a:lnTo>
                    <a:pt x="14" y="94"/>
                  </a:lnTo>
                  <a:lnTo>
                    <a:pt x="15" y="97"/>
                  </a:lnTo>
                  <a:lnTo>
                    <a:pt x="15" y="99"/>
                  </a:lnTo>
                  <a:lnTo>
                    <a:pt x="16" y="102"/>
                  </a:lnTo>
                  <a:lnTo>
                    <a:pt x="16" y="105"/>
                  </a:lnTo>
                  <a:lnTo>
                    <a:pt x="16" y="107"/>
                  </a:lnTo>
                  <a:lnTo>
                    <a:pt x="17" y="109"/>
                  </a:lnTo>
                  <a:lnTo>
                    <a:pt x="17" y="110"/>
                  </a:lnTo>
                  <a:lnTo>
                    <a:pt x="17" y="112"/>
                  </a:lnTo>
                  <a:lnTo>
                    <a:pt x="18" y="11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45" name="Freeform 211">
              <a:extLst>
                <a:ext uri="{FF2B5EF4-FFF2-40B4-BE49-F238E27FC236}">
                  <a16:creationId xmlns:a16="http://schemas.microsoft.com/office/drawing/2014/main" id="{3D8DF687-BD26-4C8F-BEA5-975B764BE159}"/>
                </a:ext>
              </a:extLst>
            </p:cNvPr>
            <p:cNvSpPr>
              <a:spLocks/>
            </p:cNvSpPr>
            <p:nvPr/>
          </p:nvSpPr>
          <p:spPr bwMode="auto">
            <a:xfrm>
              <a:off x="2877035" y="3293145"/>
              <a:ext cx="26983" cy="21201"/>
            </a:xfrm>
            <a:custGeom>
              <a:avLst/>
              <a:gdLst>
                <a:gd name="T0" fmla="*/ 0 w 17"/>
                <a:gd name="T1" fmla="*/ 2147483646 h 27"/>
                <a:gd name="T2" fmla="*/ 0 w 17"/>
                <a:gd name="T3" fmla="*/ 2147483646 h 27"/>
                <a:gd name="T4" fmla="*/ 0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0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2"/>
                  </a:moveTo>
                  <a:lnTo>
                    <a:pt x="0" y="2"/>
                  </a:lnTo>
                  <a:lnTo>
                    <a:pt x="0" y="3"/>
                  </a:lnTo>
                  <a:lnTo>
                    <a:pt x="1" y="2"/>
                  </a:lnTo>
                  <a:lnTo>
                    <a:pt x="1" y="3"/>
                  </a:lnTo>
                  <a:lnTo>
                    <a:pt x="1" y="2"/>
                  </a:lnTo>
                  <a:lnTo>
                    <a:pt x="2" y="2"/>
                  </a:lnTo>
                  <a:lnTo>
                    <a:pt x="3" y="1"/>
                  </a:lnTo>
                  <a:lnTo>
                    <a:pt x="3" y="0"/>
                  </a:lnTo>
                  <a:lnTo>
                    <a:pt x="3" y="1"/>
                  </a:lnTo>
                  <a:lnTo>
                    <a:pt x="4" y="2"/>
                  </a:lnTo>
                  <a:lnTo>
                    <a:pt x="5" y="4"/>
                  </a:lnTo>
                  <a:lnTo>
                    <a:pt x="5" y="5"/>
                  </a:lnTo>
                  <a:lnTo>
                    <a:pt x="5" y="8"/>
                  </a:lnTo>
                  <a:lnTo>
                    <a:pt x="6" y="10"/>
                  </a:lnTo>
                  <a:lnTo>
                    <a:pt x="6" y="13"/>
                  </a:lnTo>
                  <a:lnTo>
                    <a:pt x="6" y="15"/>
                  </a:lnTo>
                  <a:lnTo>
                    <a:pt x="7" y="18"/>
                  </a:lnTo>
                  <a:lnTo>
                    <a:pt x="7" y="20"/>
                  </a:lnTo>
                  <a:lnTo>
                    <a:pt x="8" y="21"/>
                  </a:lnTo>
                  <a:lnTo>
                    <a:pt x="8" y="23"/>
                  </a:lnTo>
                  <a:lnTo>
                    <a:pt x="9" y="26"/>
                  </a:lnTo>
                  <a:lnTo>
                    <a:pt x="9" y="25"/>
                  </a:lnTo>
                  <a:lnTo>
                    <a:pt x="10" y="27"/>
                  </a:lnTo>
                  <a:lnTo>
                    <a:pt x="10" y="25"/>
                  </a:lnTo>
                  <a:lnTo>
                    <a:pt x="11" y="26"/>
                  </a:lnTo>
                  <a:lnTo>
                    <a:pt x="11" y="24"/>
                  </a:lnTo>
                  <a:lnTo>
                    <a:pt x="12" y="23"/>
                  </a:lnTo>
                  <a:lnTo>
                    <a:pt x="12" y="22"/>
                  </a:lnTo>
                  <a:lnTo>
                    <a:pt x="13" y="23"/>
                  </a:lnTo>
                  <a:lnTo>
                    <a:pt x="13" y="22"/>
                  </a:lnTo>
                  <a:lnTo>
                    <a:pt x="13" y="20"/>
                  </a:lnTo>
                  <a:lnTo>
                    <a:pt x="14" y="20"/>
                  </a:lnTo>
                  <a:lnTo>
                    <a:pt x="15" y="22"/>
                  </a:lnTo>
                  <a:lnTo>
                    <a:pt x="15" y="19"/>
                  </a:lnTo>
                  <a:lnTo>
                    <a:pt x="15" y="21"/>
                  </a:lnTo>
                  <a:lnTo>
                    <a:pt x="16" y="20"/>
                  </a:lnTo>
                  <a:lnTo>
                    <a:pt x="16" y="21"/>
                  </a:lnTo>
                  <a:lnTo>
                    <a:pt x="17" y="22"/>
                  </a:lnTo>
                  <a:lnTo>
                    <a:pt x="17"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46" name="Freeform 212">
              <a:extLst>
                <a:ext uri="{FF2B5EF4-FFF2-40B4-BE49-F238E27FC236}">
                  <a16:creationId xmlns:a16="http://schemas.microsoft.com/office/drawing/2014/main" id="{E121759A-FB06-4462-9697-042A10E8B551}"/>
                </a:ext>
              </a:extLst>
            </p:cNvPr>
            <p:cNvSpPr>
              <a:spLocks/>
            </p:cNvSpPr>
            <p:nvPr/>
          </p:nvSpPr>
          <p:spPr bwMode="auto">
            <a:xfrm>
              <a:off x="2904018" y="3312775"/>
              <a:ext cx="28569" cy="40832"/>
            </a:xfrm>
            <a:custGeom>
              <a:avLst/>
              <a:gdLst>
                <a:gd name="T0" fmla="*/ 0 w 18"/>
                <a:gd name="T1" fmla="*/ 0 h 52"/>
                <a:gd name="T2" fmla="*/ 2147483646 w 18"/>
                <a:gd name="T3" fmla="*/ 0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0"/>
                  </a:lnTo>
                  <a:lnTo>
                    <a:pt x="1" y="2"/>
                  </a:lnTo>
                  <a:lnTo>
                    <a:pt x="1" y="3"/>
                  </a:lnTo>
                  <a:lnTo>
                    <a:pt x="2" y="5"/>
                  </a:lnTo>
                  <a:lnTo>
                    <a:pt x="2" y="8"/>
                  </a:lnTo>
                  <a:lnTo>
                    <a:pt x="2" y="7"/>
                  </a:lnTo>
                  <a:lnTo>
                    <a:pt x="3" y="10"/>
                  </a:lnTo>
                  <a:lnTo>
                    <a:pt x="3" y="13"/>
                  </a:lnTo>
                  <a:lnTo>
                    <a:pt x="4" y="16"/>
                  </a:lnTo>
                  <a:lnTo>
                    <a:pt x="4" y="17"/>
                  </a:lnTo>
                  <a:lnTo>
                    <a:pt x="4" y="18"/>
                  </a:lnTo>
                  <a:lnTo>
                    <a:pt x="4" y="21"/>
                  </a:lnTo>
                  <a:lnTo>
                    <a:pt x="5" y="21"/>
                  </a:lnTo>
                  <a:lnTo>
                    <a:pt x="5" y="24"/>
                  </a:lnTo>
                  <a:lnTo>
                    <a:pt x="6" y="25"/>
                  </a:lnTo>
                  <a:lnTo>
                    <a:pt x="6" y="28"/>
                  </a:lnTo>
                  <a:lnTo>
                    <a:pt x="6" y="29"/>
                  </a:lnTo>
                  <a:lnTo>
                    <a:pt x="7" y="31"/>
                  </a:lnTo>
                  <a:lnTo>
                    <a:pt x="7" y="32"/>
                  </a:lnTo>
                  <a:lnTo>
                    <a:pt x="7" y="33"/>
                  </a:lnTo>
                  <a:lnTo>
                    <a:pt x="8" y="34"/>
                  </a:lnTo>
                  <a:lnTo>
                    <a:pt x="8" y="36"/>
                  </a:lnTo>
                  <a:lnTo>
                    <a:pt x="9" y="38"/>
                  </a:lnTo>
                  <a:lnTo>
                    <a:pt x="9" y="39"/>
                  </a:lnTo>
                  <a:lnTo>
                    <a:pt x="10" y="41"/>
                  </a:lnTo>
                  <a:lnTo>
                    <a:pt x="10" y="42"/>
                  </a:lnTo>
                  <a:lnTo>
                    <a:pt x="11" y="42"/>
                  </a:lnTo>
                  <a:lnTo>
                    <a:pt x="11" y="43"/>
                  </a:lnTo>
                  <a:lnTo>
                    <a:pt x="11" y="45"/>
                  </a:lnTo>
                  <a:lnTo>
                    <a:pt x="12" y="44"/>
                  </a:lnTo>
                  <a:lnTo>
                    <a:pt x="12" y="46"/>
                  </a:lnTo>
                  <a:lnTo>
                    <a:pt x="13" y="47"/>
                  </a:lnTo>
                  <a:lnTo>
                    <a:pt x="13" y="48"/>
                  </a:lnTo>
                  <a:lnTo>
                    <a:pt x="13" y="49"/>
                  </a:lnTo>
                  <a:lnTo>
                    <a:pt x="14" y="48"/>
                  </a:lnTo>
                  <a:lnTo>
                    <a:pt x="14" y="49"/>
                  </a:lnTo>
                  <a:lnTo>
                    <a:pt x="15" y="49"/>
                  </a:lnTo>
                  <a:lnTo>
                    <a:pt x="15" y="50"/>
                  </a:lnTo>
                  <a:lnTo>
                    <a:pt x="16" y="50"/>
                  </a:lnTo>
                  <a:lnTo>
                    <a:pt x="16" y="51"/>
                  </a:lnTo>
                  <a:lnTo>
                    <a:pt x="16" y="50"/>
                  </a:lnTo>
                  <a:lnTo>
                    <a:pt x="17" y="50"/>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47" name="Freeform 213">
              <a:extLst>
                <a:ext uri="{FF2B5EF4-FFF2-40B4-BE49-F238E27FC236}">
                  <a16:creationId xmlns:a16="http://schemas.microsoft.com/office/drawing/2014/main" id="{B7238512-1432-490E-BF40-0D715CBC18D7}"/>
                </a:ext>
              </a:extLst>
            </p:cNvPr>
            <p:cNvSpPr>
              <a:spLocks/>
            </p:cNvSpPr>
            <p:nvPr/>
          </p:nvSpPr>
          <p:spPr bwMode="auto">
            <a:xfrm>
              <a:off x="2932587" y="3353606"/>
              <a:ext cx="26983" cy="14134"/>
            </a:xfrm>
            <a:custGeom>
              <a:avLst/>
              <a:gdLst>
                <a:gd name="T0" fmla="*/ 0 w 17"/>
                <a:gd name="T1" fmla="*/ 0 h 18"/>
                <a:gd name="T2" fmla="*/ 0 w 17"/>
                <a:gd name="T3" fmla="*/ 2147483646 h 18"/>
                <a:gd name="T4" fmla="*/ 0 w 17"/>
                <a:gd name="T5" fmla="*/ 2147483646 h 18"/>
                <a:gd name="T6" fmla="*/ 2147483646 w 17"/>
                <a:gd name="T7" fmla="*/ 2147483646 h 18"/>
                <a:gd name="T8" fmla="*/ 2147483646 w 17"/>
                <a:gd name="T9" fmla="*/ 2147483646 h 18"/>
                <a:gd name="T10" fmla="*/ 2147483646 w 17"/>
                <a:gd name="T11" fmla="*/ 2147483646 h 18"/>
                <a:gd name="T12" fmla="*/ 2147483646 w 17"/>
                <a:gd name="T13" fmla="*/ 2147483646 h 18"/>
                <a:gd name="T14" fmla="*/ 2147483646 w 17"/>
                <a:gd name="T15" fmla="*/ 2147483646 h 18"/>
                <a:gd name="T16" fmla="*/ 2147483646 w 17"/>
                <a:gd name="T17" fmla="*/ 2147483646 h 18"/>
                <a:gd name="T18" fmla="*/ 2147483646 w 17"/>
                <a:gd name="T19" fmla="*/ 2147483646 h 18"/>
                <a:gd name="T20" fmla="*/ 2147483646 w 17"/>
                <a:gd name="T21" fmla="*/ 2147483646 h 18"/>
                <a:gd name="T22" fmla="*/ 2147483646 w 17"/>
                <a:gd name="T23" fmla="*/ 2147483646 h 18"/>
                <a:gd name="T24" fmla="*/ 2147483646 w 17"/>
                <a:gd name="T25" fmla="*/ 2147483646 h 18"/>
                <a:gd name="T26" fmla="*/ 2147483646 w 17"/>
                <a:gd name="T27" fmla="*/ 2147483646 h 18"/>
                <a:gd name="T28" fmla="*/ 2147483646 w 17"/>
                <a:gd name="T29" fmla="*/ 2147483646 h 18"/>
                <a:gd name="T30" fmla="*/ 2147483646 w 17"/>
                <a:gd name="T31" fmla="*/ 2147483646 h 18"/>
                <a:gd name="T32" fmla="*/ 2147483646 w 17"/>
                <a:gd name="T33" fmla="*/ 2147483646 h 18"/>
                <a:gd name="T34" fmla="*/ 2147483646 w 17"/>
                <a:gd name="T35" fmla="*/ 2147483646 h 18"/>
                <a:gd name="T36" fmla="*/ 2147483646 w 17"/>
                <a:gd name="T37" fmla="*/ 2147483646 h 18"/>
                <a:gd name="T38" fmla="*/ 2147483646 w 17"/>
                <a:gd name="T39" fmla="*/ 2147483646 h 18"/>
                <a:gd name="T40" fmla="*/ 2147483646 w 17"/>
                <a:gd name="T41" fmla="*/ 2147483646 h 18"/>
                <a:gd name="T42" fmla="*/ 2147483646 w 17"/>
                <a:gd name="T43" fmla="*/ 2147483646 h 18"/>
                <a:gd name="T44" fmla="*/ 2147483646 w 17"/>
                <a:gd name="T45" fmla="*/ 2147483646 h 18"/>
                <a:gd name="T46" fmla="*/ 2147483646 w 17"/>
                <a:gd name="T47" fmla="*/ 2147483646 h 18"/>
                <a:gd name="T48" fmla="*/ 2147483646 w 17"/>
                <a:gd name="T49" fmla="*/ 2147483646 h 18"/>
                <a:gd name="T50" fmla="*/ 2147483646 w 17"/>
                <a:gd name="T51" fmla="*/ 2147483646 h 18"/>
                <a:gd name="T52" fmla="*/ 2147483646 w 17"/>
                <a:gd name="T53" fmla="*/ 2147483646 h 18"/>
                <a:gd name="T54" fmla="*/ 2147483646 w 17"/>
                <a:gd name="T55" fmla="*/ 2147483646 h 18"/>
                <a:gd name="T56" fmla="*/ 2147483646 w 17"/>
                <a:gd name="T57" fmla="*/ 2147483646 h 18"/>
                <a:gd name="T58" fmla="*/ 2147483646 w 17"/>
                <a:gd name="T59" fmla="*/ 2147483646 h 18"/>
                <a:gd name="T60" fmla="*/ 2147483646 w 17"/>
                <a:gd name="T61" fmla="*/ 2147483646 h 18"/>
                <a:gd name="T62" fmla="*/ 2147483646 w 17"/>
                <a:gd name="T63" fmla="*/ 2147483646 h 18"/>
                <a:gd name="T64" fmla="*/ 2147483646 w 17"/>
                <a:gd name="T65" fmla="*/ 2147483646 h 18"/>
                <a:gd name="T66" fmla="*/ 2147483646 w 17"/>
                <a:gd name="T67" fmla="*/ 2147483646 h 18"/>
                <a:gd name="T68" fmla="*/ 2147483646 w 17"/>
                <a:gd name="T69" fmla="*/ 2147483646 h 18"/>
                <a:gd name="T70" fmla="*/ 2147483646 w 17"/>
                <a:gd name="T71" fmla="*/ 2147483646 h 18"/>
                <a:gd name="T72" fmla="*/ 2147483646 w 17"/>
                <a:gd name="T73" fmla="*/ 2147483646 h 18"/>
                <a:gd name="T74" fmla="*/ 2147483646 w 17"/>
                <a:gd name="T75" fmla="*/ 2147483646 h 18"/>
                <a:gd name="T76" fmla="*/ 2147483646 w 17"/>
                <a:gd name="T77" fmla="*/ 2147483646 h 18"/>
                <a:gd name="T78" fmla="*/ 2147483646 w 17"/>
                <a:gd name="T79" fmla="*/ 2147483646 h 18"/>
                <a:gd name="T80" fmla="*/ 2147483646 w 17"/>
                <a:gd name="T81" fmla="*/ 2147483646 h 18"/>
                <a:gd name="T82" fmla="*/ 2147483646 w 17"/>
                <a:gd name="T83" fmla="*/ 2147483646 h 18"/>
                <a:gd name="T84" fmla="*/ 2147483646 w 17"/>
                <a:gd name="T85" fmla="*/ 2147483646 h 18"/>
                <a:gd name="T86" fmla="*/ 2147483646 w 17"/>
                <a:gd name="T87" fmla="*/ 2147483646 h 18"/>
                <a:gd name="T88" fmla="*/ 2147483646 w 17"/>
                <a:gd name="T89" fmla="*/ 2147483646 h 18"/>
                <a:gd name="T90" fmla="*/ 2147483646 w 17"/>
                <a:gd name="T91" fmla="*/ 2147483646 h 18"/>
                <a:gd name="T92" fmla="*/ 2147483646 w 17"/>
                <a:gd name="T93" fmla="*/ 2147483646 h 18"/>
                <a:gd name="T94" fmla="*/ 2147483646 w 17"/>
                <a:gd name="T95" fmla="*/ 2147483646 h 18"/>
                <a:gd name="T96" fmla="*/ 2147483646 w 17"/>
                <a:gd name="T97" fmla="*/ 2147483646 h 18"/>
                <a:gd name="T98" fmla="*/ 2147483646 w 17"/>
                <a:gd name="T99" fmla="*/ 2147483646 h 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
                  <a:moveTo>
                    <a:pt x="0" y="0"/>
                  </a:moveTo>
                  <a:lnTo>
                    <a:pt x="0" y="1"/>
                  </a:lnTo>
                  <a:lnTo>
                    <a:pt x="1" y="1"/>
                  </a:lnTo>
                  <a:lnTo>
                    <a:pt x="1" y="2"/>
                  </a:lnTo>
                  <a:lnTo>
                    <a:pt x="2" y="1"/>
                  </a:lnTo>
                  <a:lnTo>
                    <a:pt x="3" y="2"/>
                  </a:lnTo>
                  <a:lnTo>
                    <a:pt x="3" y="1"/>
                  </a:lnTo>
                  <a:lnTo>
                    <a:pt x="4" y="2"/>
                  </a:lnTo>
                  <a:lnTo>
                    <a:pt x="4" y="1"/>
                  </a:lnTo>
                  <a:lnTo>
                    <a:pt x="4" y="2"/>
                  </a:lnTo>
                  <a:lnTo>
                    <a:pt x="5" y="2"/>
                  </a:lnTo>
                  <a:lnTo>
                    <a:pt x="6" y="3"/>
                  </a:lnTo>
                  <a:lnTo>
                    <a:pt x="7" y="3"/>
                  </a:lnTo>
                  <a:lnTo>
                    <a:pt x="8" y="2"/>
                  </a:lnTo>
                  <a:lnTo>
                    <a:pt x="8" y="3"/>
                  </a:lnTo>
                  <a:lnTo>
                    <a:pt x="9" y="5"/>
                  </a:lnTo>
                  <a:lnTo>
                    <a:pt x="9" y="4"/>
                  </a:lnTo>
                  <a:lnTo>
                    <a:pt x="10" y="4"/>
                  </a:lnTo>
                  <a:lnTo>
                    <a:pt x="10" y="5"/>
                  </a:lnTo>
                  <a:lnTo>
                    <a:pt x="11" y="6"/>
                  </a:lnTo>
                  <a:lnTo>
                    <a:pt x="11" y="5"/>
                  </a:lnTo>
                  <a:lnTo>
                    <a:pt x="12" y="6"/>
                  </a:lnTo>
                  <a:lnTo>
                    <a:pt x="12" y="8"/>
                  </a:lnTo>
                  <a:lnTo>
                    <a:pt x="13" y="7"/>
                  </a:lnTo>
                  <a:lnTo>
                    <a:pt x="13" y="9"/>
                  </a:lnTo>
                  <a:lnTo>
                    <a:pt x="13" y="10"/>
                  </a:lnTo>
                  <a:lnTo>
                    <a:pt x="14" y="10"/>
                  </a:lnTo>
                  <a:lnTo>
                    <a:pt x="14" y="11"/>
                  </a:lnTo>
                  <a:lnTo>
                    <a:pt x="15" y="13"/>
                  </a:lnTo>
                  <a:lnTo>
                    <a:pt x="16" y="14"/>
                  </a:lnTo>
                  <a:lnTo>
                    <a:pt x="16" y="15"/>
                  </a:lnTo>
                  <a:lnTo>
                    <a:pt x="17" y="15"/>
                  </a:lnTo>
                  <a:lnTo>
                    <a:pt x="17" y="17"/>
                  </a:lnTo>
                  <a:lnTo>
                    <a:pt x="17"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48" name="Freeform 214">
              <a:extLst>
                <a:ext uri="{FF2B5EF4-FFF2-40B4-BE49-F238E27FC236}">
                  <a16:creationId xmlns:a16="http://schemas.microsoft.com/office/drawing/2014/main" id="{7590C7C8-DAA7-4371-A69C-964873CCEC17}"/>
                </a:ext>
              </a:extLst>
            </p:cNvPr>
            <p:cNvSpPr>
              <a:spLocks/>
            </p:cNvSpPr>
            <p:nvPr/>
          </p:nvSpPr>
          <p:spPr bwMode="auto">
            <a:xfrm>
              <a:off x="2959569" y="3202059"/>
              <a:ext cx="28569" cy="168823"/>
            </a:xfrm>
            <a:custGeom>
              <a:avLst/>
              <a:gdLst>
                <a:gd name="T0" fmla="*/ 0 w 18"/>
                <a:gd name="T1" fmla="*/ 2147483646 h 215"/>
                <a:gd name="T2" fmla="*/ 2147483646 w 18"/>
                <a:gd name="T3" fmla="*/ 2147483646 h 215"/>
                <a:gd name="T4" fmla="*/ 2147483646 w 18"/>
                <a:gd name="T5" fmla="*/ 2147483646 h 215"/>
                <a:gd name="T6" fmla="*/ 2147483646 w 18"/>
                <a:gd name="T7" fmla="*/ 2147483646 h 215"/>
                <a:gd name="T8" fmla="*/ 2147483646 w 18"/>
                <a:gd name="T9" fmla="*/ 2147483646 h 215"/>
                <a:gd name="T10" fmla="*/ 2147483646 w 18"/>
                <a:gd name="T11" fmla="*/ 2147483646 h 215"/>
                <a:gd name="T12" fmla="*/ 2147483646 w 18"/>
                <a:gd name="T13" fmla="*/ 2147483646 h 215"/>
                <a:gd name="T14" fmla="*/ 2147483646 w 18"/>
                <a:gd name="T15" fmla="*/ 2147483646 h 215"/>
                <a:gd name="T16" fmla="*/ 2147483646 w 18"/>
                <a:gd name="T17" fmla="*/ 2147483646 h 215"/>
                <a:gd name="T18" fmla="*/ 2147483646 w 18"/>
                <a:gd name="T19" fmla="*/ 2147483646 h 215"/>
                <a:gd name="T20" fmla="*/ 2147483646 w 18"/>
                <a:gd name="T21" fmla="*/ 2147483646 h 215"/>
                <a:gd name="T22" fmla="*/ 2147483646 w 18"/>
                <a:gd name="T23" fmla="*/ 2147483646 h 215"/>
                <a:gd name="T24" fmla="*/ 2147483646 w 18"/>
                <a:gd name="T25" fmla="*/ 2147483646 h 215"/>
                <a:gd name="T26" fmla="*/ 2147483646 w 18"/>
                <a:gd name="T27" fmla="*/ 2147483646 h 215"/>
                <a:gd name="T28" fmla="*/ 2147483646 w 18"/>
                <a:gd name="T29" fmla="*/ 2147483646 h 215"/>
                <a:gd name="T30" fmla="*/ 2147483646 w 18"/>
                <a:gd name="T31" fmla="*/ 2147483646 h 215"/>
                <a:gd name="T32" fmla="*/ 2147483646 w 18"/>
                <a:gd name="T33" fmla="*/ 2147483646 h 215"/>
                <a:gd name="T34" fmla="*/ 2147483646 w 18"/>
                <a:gd name="T35" fmla="*/ 2147483646 h 215"/>
                <a:gd name="T36" fmla="*/ 2147483646 w 18"/>
                <a:gd name="T37" fmla="*/ 2147483646 h 215"/>
                <a:gd name="T38" fmla="*/ 2147483646 w 18"/>
                <a:gd name="T39" fmla="*/ 2147483646 h 215"/>
                <a:gd name="T40" fmla="*/ 2147483646 w 18"/>
                <a:gd name="T41" fmla="*/ 2147483646 h 215"/>
                <a:gd name="T42" fmla="*/ 2147483646 w 18"/>
                <a:gd name="T43" fmla="*/ 2147483646 h 215"/>
                <a:gd name="T44" fmla="*/ 2147483646 w 18"/>
                <a:gd name="T45" fmla="*/ 2147483646 h 215"/>
                <a:gd name="T46" fmla="*/ 2147483646 w 18"/>
                <a:gd name="T47" fmla="*/ 2147483646 h 215"/>
                <a:gd name="T48" fmla="*/ 2147483646 w 18"/>
                <a:gd name="T49" fmla="*/ 2147483646 h 215"/>
                <a:gd name="T50" fmla="*/ 2147483646 w 18"/>
                <a:gd name="T51" fmla="*/ 2147483646 h 215"/>
                <a:gd name="T52" fmla="*/ 2147483646 w 18"/>
                <a:gd name="T53" fmla="*/ 2147483646 h 215"/>
                <a:gd name="T54" fmla="*/ 2147483646 w 18"/>
                <a:gd name="T55" fmla="*/ 2147483646 h 215"/>
                <a:gd name="T56" fmla="*/ 2147483646 w 18"/>
                <a:gd name="T57" fmla="*/ 2147483646 h 215"/>
                <a:gd name="T58" fmla="*/ 2147483646 w 18"/>
                <a:gd name="T59" fmla="*/ 2147483646 h 215"/>
                <a:gd name="T60" fmla="*/ 2147483646 w 18"/>
                <a:gd name="T61" fmla="*/ 2147483646 h 215"/>
                <a:gd name="T62" fmla="*/ 2147483646 w 18"/>
                <a:gd name="T63" fmla="*/ 2147483646 h 215"/>
                <a:gd name="T64" fmla="*/ 2147483646 w 18"/>
                <a:gd name="T65" fmla="*/ 2147483646 h 215"/>
                <a:gd name="T66" fmla="*/ 2147483646 w 18"/>
                <a:gd name="T67" fmla="*/ 0 h 215"/>
                <a:gd name="T68" fmla="*/ 2147483646 w 18"/>
                <a:gd name="T69" fmla="*/ 2147483646 h 215"/>
                <a:gd name="T70" fmla="*/ 2147483646 w 18"/>
                <a:gd name="T71" fmla="*/ 2147483646 h 215"/>
                <a:gd name="T72" fmla="*/ 2147483646 w 18"/>
                <a:gd name="T73" fmla="*/ 2147483646 h 215"/>
                <a:gd name="T74" fmla="*/ 2147483646 w 18"/>
                <a:gd name="T75" fmla="*/ 2147483646 h 215"/>
                <a:gd name="T76" fmla="*/ 2147483646 w 18"/>
                <a:gd name="T77" fmla="*/ 2147483646 h 215"/>
                <a:gd name="T78" fmla="*/ 2147483646 w 18"/>
                <a:gd name="T79" fmla="*/ 2147483646 h 215"/>
                <a:gd name="T80" fmla="*/ 2147483646 w 18"/>
                <a:gd name="T81" fmla="*/ 2147483646 h 215"/>
                <a:gd name="T82" fmla="*/ 2147483646 w 18"/>
                <a:gd name="T83" fmla="*/ 2147483646 h 215"/>
                <a:gd name="T84" fmla="*/ 2147483646 w 18"/>
                <a:gd name="T85" fmla="*/ 2147483646 h 215"/>
                <a:gd name="T86" fmla="*/ 2147483646 w 18"/>
                <a:gd name="T87" fmla="*/ 2147483646 h 215"/>
                <a:gd name="T88" fmla="*/ 2147483646 w 18"/>
                <a:gd name="T89" fmla="*/ 2147483646 h 215"/>
                <a:gd name="T90" fmla="*/ 2147483646 w 18"/>
                <a:gd name="T91" fmla="*/ 2147483646 h 215"/>
                <a:gd name="T92" fmla="*/ 2147483646 w 18"/>
                <a:gd name="T93" fmla="*/ 2147483646 h 215"/>
                <a:gd name="T94" fmla="*/ 2147483646 w 18"/>
                <a:gd name="T95" fmla="*/ 2147483646 h 215"/>
                <a:gd name="T96" fmla="*/ 2147483646 w 18"/>
                <a:gd name="T97" fmla="*/ 2147483646 h 215"/>
                <a:gd name="T98" fmla="*/ 2147483646 w 18"/>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5">
                  <a:moveTo>
                    <a:pt x="0" y="211"/>
                  </a:moveTo>
                  <a:lnTo>
                    <a:pt x="1" y="211"/>
                  </a:lnTo>
                  <a:lnTo>
                    <a:pt x="1" y="212"/>
                  </a:lnTo>
                  <a:lnTo>
                    <a:pt x="1" y="213"/>
                  </a:lnTo>
                  <a:lnTo>
                    <a:pt x="2" y="213"/>
                  </a:lnTo>
                  <a:lnTo>
                    <a:pt x="2" y="214"/>
                  </a:lnTo>
                  <a:lnTo>
                    <a:pt x="3" y="215"/>
                  </a:lnTo>
                  <a:lnTo>
                    <a:pt x="3" y="214"/>
                  </a:lnTo>
                  <a:lnTo>
                    <a:pt x="3" y="215"/>
                  </a:lnTo>
                  <a:lnTo>
                    <a:pt x="4" y="213"/>
                  </a:lnTo>
                  <a:lnTo>
                    <a:pt x="4" y="212"/>
                  </a:lnTo>
                  <a:lnTo>
                    <a:pt x="5" y="210"/>
                  </a:lnTo>
                  <a:lnTo>
                    <a:pt x="5" y="207"/>
                  </a:lnTo>
                  <a:lnTo>
                    <a:pt x="5" y="202"/>
                  </a:lnTo>
                  <a:lnTo>
                    <a:pt x="6" y="198"/>
                  </a:lnTo>
                  <a:lnTo>
                    <a:pt x="6" y="188"/>
                  </a:lnTo>
                  <a:lnTo>
                    <a:pt x="6" y="180"/>
                  </a:lnTo>
                  <a:lnTo>
                    <a:pt x="7" y="167"/>
                  </a:lnTo>
                  <a:lnTo>
                    <a:pt x="7" y="153"/>
                  </a:lnTo>
                  <a:lnTo>
                    <a:pt x="7" y="138"/>
                  </a:lnTo>
                  <a:lnTo>
                    <a:pt x="8" y="122"/>
                  </a:lnTo>
                  <a:lnTo>
                    <a:pt x="8" y="107"/>
                  </a:lnTo>
                  <a:lnTo>
                    <a:pt x="8" y="91"/>
                  </a:lnTo>
                  <a:lnTo>
                    <a:pt x="9" y="74"/>
                  </a:lnTo>
                  <a:lnTo>
                    <a:pt x="9" y="59"/>
                  </a:lnTo>
                  <a:lnTo>
                    <a:pt x="10" y="47"/>
                  </a:lnTo>
                  <a:lnTo>
                    <a:pt x="10" y="33"/>
                  </a:lnTo>
                  <a:lnTo>
                    <a:pt x="10" y="23"/>
                  </a:lnTo>
                  <a:lnTo>
                    <a:pt x="11" y="15"/>
                  </a:lnTo>
                  <a:lnTo>
                    <a:pt x="11" y="9"/>
                  </a:lnTo>
                  <a:lnTo>
                    <a:pt x="11" y="5"/>
                  </a:lnTo>
                  <a:lnTo>
                    <a:pt x="12" y="2"/>
                  </a:lnTo>
                  <a:lnTo>
                    <a:pt x="12" y="0"/>
                  </a:lnTo>
                  <a:lnTo>
                    <a:pt x="12" y="3"/>
                  </a:lnTo>
                  <a:lnTo>
                    <a:pt x="13" y="6"/>
                  </a:lnTo>
                  <a:lnTo>
                    <a:pt x="13" y="9"/>
                  </a:lnTo>
                  <a:lnTo>
                    <a:pt x="13" y="13"/>
                  </a:lnTo>
                  <a:lnTo>
                    <a:pt x="14" y="17"/>
                  </a:lnTo>
                  <a:lnTo>
                    <a:pt x="14" y="24"/>
                  </a:lnTo>
                  <a:lnTo>
                    <a:pt x="15" y="30"/>
                  </a:lnTo>
                  <a:lnTo>
                    <a:pt x="15" y="36"/>
                  </a:lnTo>
                  <a:lnTo>
                    <a:pt x="15" y="43"/>
                  </a:lnTo>
                  <a:lnTo>
                    <a:pt x="16" y="50"/>
                  </a:lnTo>
                  <a:lnTo>
                    <a:pt x="16" y="57"/>
                  </a:lnTo>
                  <a:lnTo>
                    <a:pt x="16" y="63"/>
                  </a:lnTo>
                  <a:lnTo>
                    <a:pt x="17" y="68"/>
                  </a:lnTo>
                  <a:lnTo>
                    <a:pt x="17" y="73"/>
                  </a:lnTo>
                  <a:lnTo>
                    <a:pt x="17" y="79"/>
                  </a:lnTo>
                  <a:lnTo>
                    <a:pt x="18" y="8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49" name="Freeform 215">
              <a:extLst>
                <a:ext uri="{FF2B5EF4-FFF2-40B4-BE49-F238E27FC236}">
                  <a16:creationId xmlns:a16="http://schemas.microsoft.com/office/drawing/2014/main" id="{C264B013-BAF8-4FDC-A44B-7100F2F19775}"/>
                </a:ext>
              </a:extLst>
            </p:cNvPr>
            <p:cNvSpPr>
              <a:spLocks/>
            </p:cNvSpPr>
            <p:nvPr/>
          </p:nvSpPr>
          <p:spPr bwMode="auto">
            <a:xfrm>
              <a:off x="2988138" y="3268017"/>
              <a:ext cx="26983" cy="40046"/>
            </a:xfrm>
            <a:custGeom>
              <a:avLst/>
              <a:gdLst>
                <a:gd name="T0" fmla="*/ 0 w 17"/>
                <a:gd name="T1" fmla="*/ 0 h 51"/>
                <a:gd name="T2" fmla="*/ 0 w 17"/>
                <a:gd name="T3" fmla="*/ 2147483646 h 51"/>
                <a:gd name="T4" fmla="*/ 2147483646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3"/>
                  </a:lnTo>
                  <a:lnTo>
                    <a:pt x="1" y="6"/>
                  </a:lnTo>
                  <a:lnTo>
                    <a:pt x="1" y="9"/>
                  </a:lnTo>
                  <a:lnTo>
                    <a:pt x="1" y="12"/>
                  </a:lnTo>
                  <a:lnTo>
                    <a:pt x="2" y="14"/>
                  </a:lnTo>
                  <a:lnTo>
                    <a:pt x="2" y="16"/>
                  </a:lnTo>
                  <a:lnTo>
                    <a:pt x="2" y="18"/>
                  </a:lnTo>
                  <a:lnTo>
                    <a:pt x="3" y="19"/>
                  </a:lnTo>
                  <a:lnTo>
                    <a:pt x="3" y="20"/>
                  </a:lnTo>
                  <a:lnTo>
                    <a:pt x="4" y="21"/>
                  </a:lnTo>
                  <a:lnTo>
                    <a:pt x="4" y="22"/>
                  </a:lnTo>
                  <a:lnTo>
                    <a:pt x="4" y="21"/>
                  </a:lnTo>
                  <a:lnTo>
                    <a:pt x="5" y="20"/>
                  </a:lnTo>
                  <a:lnTo>
                    <a:pt x="5" y="21"/>
                  </a:lnTo>
                  <a:lnTo>
                    <a:pt x="6" y="19"/>
                  </a:lnTo>
                  <a:lnTo>
                    <a:pt x="7" y="19"/>
                  </a:lnTo>
                  <a:lnTo>
                    <a:pt x="7" y="18"/>
                  </a:lnTo>
                  <a:lnTo>
                    <a:pt x="7" y="20"/>
                  </a:lnTo>
                  <a:lnTo>
                    <a:pt x="8" y="20"/>
                  </a:lnTo>
                  <a:lnTo>
                    <a:pt x="8" y="21"/>
                  </a:lnTo>
                  <a:lnTo>
                    <a:pt x="8" y="23"/>
                  </a:lnTo>
                  <a:lnTo>
                    <a:pt x="9" y="25"/>
                  </a:lnTo>
                  <a:lnTo>
                    <a:pt x="9" y="27"/>
                  </a:lnTo>
                  <a:lnTo>
                    <a:pt x="10" y="31"/>
                  </a:lnTo>
                  <a:lnTo>
                    <a:pt x="10" y="34"/>
                  </a:lnTo>
                  <a:lnTo>
                    <a:pt x="10" y="37"/>
                  </a:lnTo>
                  <a:lnTo>
                    <a:pt x="11" y="39"/>
                  </a:lnTo>
                  <a:lnTo>
                    <a:pt x="11" y="42"/>
                  </a:lnTo>
                  <a:lnTo>
                    <a:pt x="11" y="44"/>
                  </a:lnTo>
                  <a:lnTo>
                    <a:pt x="12" y="46"/>
                  </a:lnTo>
                  <a:lnTo>
                    <a:pt x="12" y="48"/>
                  </a:lnTo>
                  <a:lnTo>
                    <a:pt x="12" y="49"/>
                  </a:lnTo>
                  <a:lnTo>
                    <a:pt x="13" y="49"/>
                  </a:lnTo>
                  <a:lnTo>
                    <a:pt x="13" y="50"/>
                  </a:lnTo>
                  <a:lnTo>
                    <a:pt x="14" y="51"/>
                  </a:lnTo>
                  <a:lnTo>
                    <a:pt x="14" y="50"/>
                  </a:lnTo>
                  <a:lnTo>
                    <a:pt x="15" y="50"/>
                  </a:lnTo>
                  <a:lnTo>
                    <a:pt x="15" y="49"/>
                  </a:lnTo>
                  <a:lnTo>
                    <a:pt x="15" y="48"/>
                  </a:lnTo>
                  <a:lnTo>
                    <a:pt x="16" y="47"/>
                  </a:lnTo>
                  <a:lnTo>
                    <a:pt x="16" y="46"/>
                  </a:lnTo>
                  <a:lnTo>
                    <a:pt x="17" y="45"/>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50" name="Freeform 216">
              <a:extLst>
                <a:ext uri="{FF2B5EF4-FFF2-40B4-BE49-F238E27FC236}">
                  <a16:creationId xmlns:a16="http://schemas.microsoft.com/office/drawing/2014/main" id="{4ADBA7C1-5098-4427-893F-A411F90398C6}"/>
                </a:ext>
              </a:extLst>
            </p:cNvPr>
            <p:cNvSpPr>
              <a:spLocks/>
            </p:cNvSpPr>
            <p:nvPr/>
          </p:nvSpPr>
          <p:spPr bwMode="auto">
            <a:xfrm>
              <a:off x="3015121" y="3300996"/>
              <a:ext cx="28569" cy="43973"/>
            </a:xfrm>
            <a:custGeom>
              <a:avLst/>
              <a:gdLst>
                <a:gd name="T0" fmla="*/ 0 w 18"/>
                <a:gd name="T1" fmla="*/ 2147483646 h 56"/>
                <a:gd name="T2" fmla="*/ 2147483646 w 18"/>
                <a:gd name="T3" fmla="*/ 2147483646 h 56"/>
                <a:gd name="T4" fmla="*/ 2147483646 w 18"/>
                <a:gd name="T5" fmla="*/ 0 h 56"/>
                <a:gd name="T6" fmla="*/ 2147483646 w 18"/>
                <a:gd name="T7" fmla="*/ 2147483646 h 56"/>
                <a:gd name="T8" fmla="*/ 2147483646 w 18"/>
                <a:gd name="T9" fmla="*/ 2147483646 h 56"/>
                <a:gd name="T10" fmla="*/ 2147483646 w 18"/>
                <a:gd name="T11" fmla="*/ 2147483646 h 56"/>
                <a:gd name="T12" fmla="*/ 2147483646 w 18"/>
                <a:gd name="T13" fmla="*/ 2147483646 h 56"/>
                <a:gd name="T14" fmla="*/ 2147483646 w 18"/>
                <a:gd name="T15" fmla="*/ 2147483646 h 56"/>
                <a:gd name="T16" fmla="*/ 2147483646 w 18"/>
                <a:gd name="T17" fmla="*/ 2147483646 h 56"/>
                <a:gd name="T18" fmla="*/ 2147483646 w 18"/>
                <a:gd name="T19" fmla="*/ 2147483646 h 56"/>
                <a:gd name="T20" fmla="*/ 2147483646 w 18"/>
                <a:gd name="T21" fmla="*/ 2147483646 h 56"/>
                <a:gd name="T22" fmla="*/ 2147483646 w 18"/>
                <a:gd name="T23" fmla="*/ 2147483646 h 56"/>
                <a:gd name="T24" fmla="*/ 2147483646 w 18"/>
                <a:gd name="T25" fmla="*/ 2147483646 h 56"/>
                <a:gd name="T26" fmla="*/ 2147483646 w 18"/>
                <a:gd name="T27" fmla="*/ 2147483646 h 56"/>
                <a:gd name="T28" fmla="*/ 2147483646 w 18"/>
                <a:gd name="T29" fmla="*/ 2147483646 h 56"/>
                <a:gd name="T30" fmla="*/ 2147483646 w 18"/>
                <a:gd name="T31" fmla="*/ 2147483646 h 56"/>
                <a:gd name="T32" fmla="*/ 2147483646 w 18"/>
                <a:gd name="T33" fmla="*/ 2147483646 h 56"/>
                <a:gd name="T34" fmla="*/ 2147483646 w 18"/>
                <a:gd name="T35" fmla="*/ 2147483646 h 56"/>
                <a:gd name="T36" fmla="*/ 2147483646 w 18"/>
                <a:gd name="T37" fmla="*/ 2147483646 h 56"/>
                <a:gd name="T38" fmla="*/ 2147483646 w 18"/>
                <a:gd name="T39" fmla="*/ 2147483646 h 56"/>
                <a:gd name="T40" fmla="*/ 2147483646 w 18"/>
                <a:gd name="T41" fmla="*/ 2147483646 h 56"/>
                <a:gd name="T42" fmla="*/ 2147483646 w 18"/>
                <a:gd name="T43" fmla="*/ 2147483646 h 56"/>
                <a:gd name="T44" fmla="*/ 2147483646 w 18"/>
                <a:gd name="T45" fmla="*/ 2147483646 h 56"/>
                <a:gd name="T46" fmla="*/ 2147483646 w 18"/>
                <a:gd name="T47" fmla="*/ 2147483646 h 56"/>
                <a:gd name="T48" fmla="*/ 2147483646 w 18"/>
                <a:gd name="T49" fmla="*/ 2147483646 h 56"/>
                <a:gd name="T50" fmla="*/ 2147483646 w 18"/>
                <a:gd name="T51" fmla="*/ 2147483646 h 56"/>
                <a:gd name="T52" fmla="*/ 2147483646 w 18"/>
                <a:gd name="T53" fmla="*/ 2147483646 h 56"/>
                <a:gd name="T54" fmla="*/ 2147483646 w 18"/>
                <a:gd name="T55" fmla="*/ 2147483646 h 56"/>
                <a:gd name="T56" fmla="*/ 2147483646 w 18"/>
                <a:gd name="T57" fmla="*/ 2147483646 h 56"/>
                <a:gd name="T58" fmla="*/ 2147483646 w 18"/>
                <a:gd name="T59" fmla="*/ 2147483646 h 56"/>
                <a:gd name="T60" fmla="*/ 2147483646 w 18"/>
                <a:gd name="T61" fmla="*/ 2147483646 h 56"/>
                <a:gd name="T62" fmla="*/ 2147483646 w 18"/>
                <a:gd name="T63" fmla="*/ 2147483646 h 56"/>
                <a:gd name="T64" fmla="*/ 2147483646 w 18"/>
                <a:gd name="T65" fmla="*/ 2147483646 h 56"/>
                <a:gd name="T66" fmla="*/ 2147483646 w 18"/>
                <a:gd name="T67" fmla="*/ 2147483646 h 56"/>
                <a:gd name="T68" fmla="*/ 2147483646 w 18"/>
                <a:gd name="T69" fmla="*/ 2147483646 h 56"/>
                <a:gd name="T70" fmla="*/ 2147483646 w 18"/>
                <a:gd name="T71" fmla="*/ 2147483646 h 56"/>
                <a:gd name="T72" fmla="*/ 2147483646 w 18"/>
                <a:gd name="T73" fmla="*/ 2147483646 h 56"/>
                <a:gd name="T74" fmla="*/ 2147483646 w 18"/>
                <a:gd name="T75" fmla="*/ 2147483646 h 56"/>
                <a:gd name="T76" fmla="*/ 2147483646 w 18"/>
                <a:gd name="T77" fmla="*/ 2147483646 h 56"/>
                <a:gd name="T78" fmla="*/ 2147483646 w 18"/>
                <a:gd name="T79" fmla="*/ 2147483646 h 56"/>
                <a:gd name="T80" fmla="*/ 2147483646 w 18"/>
                <a:gd name="T81" fmla="*/ 2147483646 h 56"/>
                <a:gd name="T82" fmla="*/ 2147483646 w 18"/>
                <a:gd name="T83" fmla="*/ 2147483646 h 56"/>
                <a:gd name="T84" fmla="*/ 2147483646 w 18"/>
                <a:gd name="T85" fmla="*/ 2147483646 h 56"/>
                <a:gd name="T86" fmla="*/ 2147483646 w 18"/>
                <a:gd name="T87" fmla="*/ 2147483646 h 56"/>
                <a:gd name="T88" fmla="*/ 2147483646 w 18"/>
                <a:gd name="T89" fmla="*/ 2147483646 h 56"/>
                <a:gd name="T90" fmla="*/ 2147483646 w 18"/>
                <a:gd name="T91" fmla="*/ 2147483646 h 56"/>
                <a:gd name="T92" fmla="*/ 2147483646 w 18"/>
                <a:gd name="T93" fmla="*/ 2147483646 h 56"/>
                <a:gd name="T94" fmla="*/ 2147483646 w 18"/>
                <a:gd name="T95" fmla="*/ 2147483646 h 56"/>
                <a:gd name="T96" fmla="*/ 2147483646 w 18"/>
                <a:gd name="T97" fmla="*/ 2147483646 h 56"/>
                <a:gd name="T98" fmla="*/ 2147483646 w 18"/>
                <a:gd name="T99" fmla="*/ 2147483646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6">
                  <a:moveTo>
                    <a:pt x="0" y="2"/>
                  </a:moveTo>
                  <a:lnTo>
                    <a:pt x="1" y="3"/>
                  </a:lnTo>
                  <a:lnTo>
                    <a:pt x="1" y="0"/>
                  </a:lnTo>
                  <a:lnTo>
                    <a:pt x="1" y="2"/>
                  </a:lnTo>
                  <a:lnTo>
                    <a:pt x="2" y="1"/>
                  </a:lnTo>
                  <a:lnTo>
                    <a:pt x="2" y="2"/>
                  </a:lnTo>
                  <a:lnTo>
                    <a:pt x="3" y="2"/>
                  </a:lnTo>
                  <a:lnTo>
                    <a:pt x="3" y="3"/>
                  </a:lnTo>
                  <a:lnTo>
                    <a:pt x="4" y="4"/>
                  </a:lnTo>
                  <a:lnTo>
                    <a:pt x="4" y="5"/>
                  </a:lnTo>
                  <a:lnTo>
                    <a:pt x="4" y="7"/>
                  </a:lnTo>
                  <a:lnTo>
                    <a:pt x="5" y="9"/>
                  </a:lnTo>
                  <a:lnTo>
                    <a:pt x="5" y="10"/>
                  </a:lnTo>
                  <a:lnTo>
                    <a:pt x="5" y="12"/>
                  </a:lnTo>
                  <a:lnTo>
                    <a:pt x="6" y="13"/>
                  </a:lnTo>
                  <a:lnTo>
                    <a:pt x="6" y="16"/>
                  </a:lnTo>
                  <a:lnTo>
                    <a:pt x="6" y="17"/>
                  </a:lnTo>
                  <a:lnTo>
                    <a:pt x="7" y="21"/>
                  </a:lnTo>
                  <a:lnTo>
                    <a:pt x="7" y="23"/>
                  </a:lnTo>
                  <a:lnTo>
                    <a:pt x="7" y="24"/>
                  </a:lnTo>
                  <a:lnTo>
                    <a:pt x="8" y="25"/>
                  </a:lnTo>
                  <a:lnTo>
                    <a:pt x="8" y="28"/>
                  </a:lnTo>
                  <a:lnTo>
                    <a:pt x="9" y="29"/>
                  </a:lnTo>
                  <a:lnTo>
                    <a:pt x="9" y="30"/>
                  </a:lnTo>
                  <a:lnTo>
                    <a:pt x="9" y="32"/>
                  </a:lnTo>
                  <a:lnTo>
                    <a:pt x="10" y="34"/>
                  </a:lnTo>
                  <a:lnTo>
                    <a:pt x="10" y="36"/>
                  </a:lnTo>
                  <a:lnTo>
                    <a:pt x="10" y="37"/>
                  </a:lnTo>
                  <a:lnTo>
                    <a:pt x="11" y="38"/>
                  </a:lnTo>
                  <a:lnTo>
                    <a:pt x="11" y="39"/>
                  </a:lnTo>
                  <a:lnTo>
                    <a:pt x="11" y="42"/>
                  </a:lnTo>
                  <a:lnTo>
                    <a:pt x="12" y="42"/>
                  </a:lnTo>
                  <a:lnTo>
                    <a:pt x="12" y="44"/>
                  </a:lnTo>
                  <a:lnTo>
                    <a:pt x="12" y="45"/>
                  </a:lnTo>
                  <a:lnTo>
                    <a:pt x="13" y="46"/>
                  </a:lnTo>
                  <a:lnTo>
                    <a:pt x="14" y="47"/>
                  </a:lnTo>
                  <a:lnTo>
                    <a:pt x="14" y="48"/>
                  </a:lnTo>
                  <a:lnTo>
                    <a:pt x="14" y="49"/>
                  </a:lnTo>
                  <a:lnTo>
                    <a:pt x="15" y="50"/>
                  </a:lnTo>
                  <a:lnTo>
                    <a:pt x="15" y="52"/>
                  </a:lnTo>
                  <a:lnTo>
                    <a:pt x="16" y="52"/>
                  </a:lnTo>
                  <a:lnTo>
                    <a:pt x="16" y="53"/>
                  </a:lnTo>
                  <a:lnTo>
                    <a:pt x="16" y="54"/>
                  </a:lnTo>
                  <a:lnTo>
                    <a:pt x="17" y="54"/>
                  </a:lnTo>
                  <a:lnTo>
                    <a:pt x="17" y="55"/>
                  </a:lnTo>
                  <a:lnTo>
                    <a:pt x="18" y="55"/>
                  </a:lnTo>
                  <a:lnTo>
                    <a:pt x="18" y="5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51" name="Freeform 217">
              <a:extLst>
                <a:ext uri="{FF2B5EF4-FFF2-40B4-BE49-F238E27FC236}">
                  <a16:creationId xmlns:a16="http://schemas.microsoft.com/office/drawing/2014/main" id="{D4553B41-9DFE-4A6E-8B2E-3A6A42E6EBE8}"/>
                </a:ext>
              </a:extLst>
            </p:cNvPr>
            <p:cNvSpPr>
              <a:spLocks/>
            </p:cNvSpPr>
            <p:nvPr/>
          </p:nvSpPr>
          <p:spPr bwMode="auto">
            <a:xfrm>
              <a:off x="3043691" y="3344969"/>
              <a:ext cx="26983" cy="11778"/>
            </a:xfrm>
            <a:custGeom>
              <a:avLst/>
              <a:gdLst>
                <a:gd name="T0" fmla="*/ 0 w 17"/>
                <a:gd name="T1" fmla="*/ 0 h 15"/>
                <a:gd name="T2" fmla="*/ 0 w 17"/>
                <a:gd name="T3" fmla="*/ 0 h 15"/>
                <a:gd name="T4" fmla="*/ 2147483646 w 17"/>
                <a:gd name="T5" fmla="*/ 2147483646 h 15"/>
                <a:gd name="T6" fmla="*/ 2147483646 w 17"/>
                <a:gd name="T7" fmla="*/ 2147483646 h 15"/>
                <a:gd name="T8" fmla="*/ 2147483646 w 17"/>
                <a:gd name="T9" fmla="*/ 2147483646 h 15"/>
                <a:gd name="T10" fmla="*/ 2147483646 w 17"/>
                <a:gd name="T11" fmla="*/ 2147483646 h 15"/>
                <a:gd name="T12" fmla="*/ 2147483646 w 17"/>
                <a:gd name="T13" fmla="*/ 2147483646 h 15"/>
                <a:gd name="T14" fmla="*/ 2147483646 w 17"/>
                <a:gd name="T15" fmla="*/ 2147483646 h 15"/>
                <a:gd name="T16" fmla="*/ 2147483646 w 17"/>
                <a:gd name="T17" fmla="*/ 2147483646 h 15"/>
                <a:gd name="T18" fmla="*/ 2147483646 w 17"/>
                <a:gd name="T19" fmla="*/ 2147483646 h 15"/>
                <a:gd name="T20" fmla="*/ 2147483646 w 17"/>
                <a:gd name="T21" fmla="*/ 2147483646 h 15"/>
                <a:gd name="T22" fmla="*/ 2147483646 w 17"/>
                <a:gd name="T23" fmla="*/ 2147483646 h 15"/>
                <a:gd name="T24" fmla="*/ 2147483646 w 17"/>
                <a:gd name="T25" fmla="*/ 2147483646 h 15"/>
                <a:gd name="T26" fmla="*/ 2147483646 w 17"/>
                <a:gd name="T27" fmla="*/ 2147483646 h 15"/>
                <a:gd name="T28" fmla="*/ 2147483646 w 17"/>
                <a:gd name="T29" fmla="*/ 2147483646 h 15"/>
                <a:gd name="T30" fmla="*/ 2147483646 w 17"/>
                <a:gd name="T31" fmla="*/ 2147483646 h 15"/>
                <a:gd name="T32" fmla="*/ 2147483646 w 17"/>
                <a:gd name="T33" fmla="*/ 2147483646 h 15"/>
                <a:gd name="T34" fmla="*/ 2147483646 w 17"/>
                <a:gd name="T35" fmla="*/ 2147483646 h 15"/>
                <a:gd name="T36" fmla="*/ 2147483646 w 17"/>
                <a:gd name="T37" fmla="*/ 2147483646 h 15"/>
                <a:gd name="T38" fmla="*/ 2147483646 w 17"/>
                <a:gd name="T39" fmla="*/ 2147483646 h 15"/>
                <a:gd name="T40" fmla="*/ 2147483646 w 17"/>
                <a:gd name="T41" fmla="*/ 2147483646 h 15"/>
                <a:gd name="T42" fmla="*/ 2147483646 w 17"/>
                <a:gd name="T43" fmla="*/ 2147483646 h 15"/>
                <a:gd name="T44" fmla="*/ 2147483646 w 17"/>
                <a:gd name="T45" fmla="*/ 2147483646 h 15"/>
                <a:gd name="T46" fmla="*/ 2147483646 w 17"/>
                <a:gd name="T47" fmla="*/ 2147483646 h 15"/>
                <a:gd name="T48" fmla="*/ 2147483646 w 17"/>
                <a:gd name="T49" fmla="*/ 2147483646 h 15"/>
                <a:gd name="T50" fmla="*/ 2147483646 w 17"/>
                <a:gd name="T51" fmla="*/ 2147483646 h 15"/>
                <a:gd name="T52" fmla="*/ 2147483646 w 17"/>
                <a:gd name="T53" fmla="*/ 2147483646 h 15"/>
                <a:gd name="T54" fmla="*/ 2147483646 w 17"/>
                <a:gd name="T55" fmla="*/ 2147483646 h 15"/>
                <a:gd name="T56" fmla="*/ 2147483646 w 17"/>
                <a:gd name="T57" fmla="*/ 2147483646 h 15"/>
                <a:gd name="T58" fmla="*/ 2147483646 w 17"/>
                <a:gd name="T59" fmla="*/ 2147483646 h 15"/>
                <a:gd name="T60" fmla="*/ 2147483646 w 17"/>
                <a:gd name="T61" fmla="*/ 2147483646 h 15"/>
                <a:gd name="T62" fmla="*/ 2147483646 w 17"/>
                <a:gd name="T63" fmla="*/ 2147483646 h 15"/>
                <a:gd name="T64" fmla="*/ 2147483646 w 17"/>
                <a:gd name="T65" fmla="*/ 2147483646 h 15"/>
                <a:gd name="T66" fmla="*/ 2147483646 w 17"/>
                <a:gd name="T67" fmla="*/ 2147483646 h 15"/>
                <a:gd name="T68" fmla="*/ 2147483646 w 17"/>
                <a:gd name="T69" fmla="*/ 2147483646 h 15"/>
                <a:gd name="T70" fmla="*/ 2147483646 w 17"/>
                <a:gd name="T71" fmla="*/ 2147483646 h 15"/>
                <a:gd name="T72" fmla="*/ 2147483646 w 17"/>
                <a:gd name="T73" fmla="*/ 2147483646 h 15"/>
                <a:gd name="T74" fmla="*/ 2147483646 w 17"/>
                <a:gd name="T75" fmla="*/ 2147483646 h 15"/>
                <a:gd name="T76" fmla="*/ 2147483646 w 17"/>
                <a:gd name="T77" fmla="*/ 2147483646 h 15"/>
                <a:gd name="T78" fmla="*/ 2147483646 w 17"/>
                <a:gd name="T79" fmla="*/ 2147483646 h 15"/>
                <a:gd name="T80" fmla="*/ 2147483646 w 17"/>
                <a:gd name="T81" fmla="*/ 2147483646 h 15"/>
                <a:gd name="T82" fmla="*/ 2147483646 w 17"/>
                <a:gd name="T83" fmla="*/ 2147483646 h 15"/>
                <a:gd name="T84" fmla="*/ 2147483646 w 17"/>
                <a:gd name="T85" fmla="*/ 2147483646 h 15"/>
                <a:gd name="T86" fmla="*/ 2147483646 w 17"/>
                <a:gd name="T87" fmla="*/ 2147483646 h 15"/>
                <a:gd name="T88" fmla="*/ 2147483646 w 17"/>
                <a:gd name="T89" fmla="*/ 2147483646 h 15"/>
                <a:gd name="T90" fmla="*/ 2147483646 w 17"/>
                <a:gd name="T91" fmla="*/ 2147483646 h 15"/>
                <a:gd name="T92" fmla="*/ 2147483646 w 17"/>
                <a:gd name="T93" fmla="*/ 2147483646 h 15"/>
                <a:gd name="T94" fmla="*/ 2147483646 w 17"/>
                <a:gd name="T95" fmla="*/ 2147483646 h 15"/>
                <a:gd name="T96" fmla="*/ 2147483646 w 17"/>
                <a:gd name="T97" fmla="*/ 2147483646 h 15"/>
                <a:gd name="T98" fmla="*/ 2147483646 w 17"/>
                <a:gd name="T99" fmla="*/ 2147483646 h 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5">
                  <a:moveTo>
                    <a:pt x="0" y="0"/>
                  </a:moveTo>
                  <a:lnTo>
                    <a:pt x="0" y="0"/>
                  </a:lnTo>
                  <a:lnTo>
                    <a:pt x="1" y="1"/>
                  </a:lnTo>
                  <a:lnTo>
                    <a:pt x="1" y="2"/>
                  </a:lnTo>
                  <a:lnTo>
                    <a:pt x="1" y="1"/>
                  </a:lnTo>
                  <a:lnTo>
                    <a:pt x="2" y="2"/>
                  </a:lnTo>
                  <a:lnTo>
                    <a:pt x="2" y="3"/>
                  </a:lnTo>
                  <a:lnTo>
                    <a:pt x="3" y="3"/>
                  </a:lnTo>
                  <a:lnTo>
                    <a:pt x="3" y="4"/>
                  </a:lnTo>
                  <a:lnTo>
                    <a:pt x="3" y="3"/>
                  </a:lnTo>
                  <a:lnTo>
                    <a:pt x="4" y="4"/>
                  </a:lnTo>
                  <a:lnTo>
                    <a:pt x="5" y="5"/>
                  </a:lnTo>
                  <a:lnTo>
                    <a:pt x="5" y="4"/>
                  </a:lnTo>
                  <a:lnTo>
                    <a:pt x="6" y="4"/>
                  </a:lnTo>
                  <a:lnTo>
                    <a:pt x="6" y="5"/>
                  </a:lnTo>
                  <a:lnTo>
                    <a:pt x="7" y="5"/>
                  </a:lnTo>
                  <a:lnTo>
                    <a:pt x="7" y="7"/>
                  </a:lnTo>
                  <a:lnTo>
                    <a:pt x="7" y="5"/>
                  </a:lnTo>
                  <a:lnTo>
                    <a:pt x="8" y="5"/>
                  </a:lnTo>
                  <a:lnTo>
                    <a:pt x="8" y="6"/>
                  </a:lnTo>
                  <a:lnTo>
                    <a:pt x="9" y="7"/>
                  </a:lnTo>
                  <a:lnTo>
                    <a:pt x="10" y="7"/>
                  </a:lnTo>
                  <a:lnTo>
                    <a:pt x="10" y="8"/>
                  </a:lnTo>
                  <a:lnTo>
                    <a:pt x="11" y="7"/>
                  </a:lnTo>
                  <a:lnTo>
                    <a:pt x="11" y="8"/>
                  </a:lnTo>
                  <a:lnTo>
                    <a:pt x="12" y="8"/>
                  </a:lnTo>
                  <a:lnTo>
                    <a:pt x="12" y="9"/>
                  </a:lnTo>
                  <a:lnTo>
                    <a:pt x="13" y="8"/>
                  </a:lnTo>
                  <a:lnTo>
                    <a:pt x="13" y="10"/>
                  </a:lnTo>
                  <a:lnTo>
                    <a:pt x="14" y="9"/>
                  </a:lnTo>
                  <a:lnTo>
                    <a:pt x="14" y="10"/>
                  </a:lnTo>
                  <a:lnTo>
                    <a:pt x="15" y="12"/>
                  </a:lnTo>
                  <a:lnTo>
                    <a:pt x="16" y="12"/>
                  </a:lnTo>
                  <a:lnTo>
                    <a:pt x="16" y="13"/>
                  </a:lnTo>
                  <a:lnTo>
                    <a:pt x="17" y="13"/>
                  </a:lnTo>
                  <a:lnTo>
                    <a:pt x="17" y="14"/>
                  </a:lnTo>
                  <a:lnTo>
                    <a:pt x="17" y="1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52" name="Freeform 218">
              <a:extLst>
                <a:ext uri="{FF2B5EF4-FFF2-40B4-BE49-F238E27FC236}">
                  <a16:creationId xmlns:a16="http://schemas.microsoft.com/office/drawing/2014/main" id="{292BC91C-D06C-4356-B270-F4064D52CB0E}"/>
                </a:ext>
              </a:extLst>
            </p:cNvPr>
            <p:cNvSpPr>
              <a:spLocks/>
            </p:cNvSpPr>
            <p:nvPr/>
          </p:nvSpPr>
          <p:spPr bwMode="auto">
            <a:xfrm>
              <a:off x="3070672" y="3202059"/>
              <a:ext cx="28569" cy="164111"/>
            </a:xfrm>
            <a:custGeom>
              <a:avLst/>
              <a:gdLst>
                <a:gd name="T0" fmla="*/ 0 w 18"/>
                <a:gd name="T1" fmla="*/ 2147483646 h 209"/>
                <a:gd name="T2" fmla="*/ 2147483646 w 18"/>
                <a:gd name="T3" fmla="*/ 2147483646 h 209"/>
                <a:gd name="T4" fmla="*/ 2147483646 w 18"/>
                <a:gd name="T5" fmla="*/ 2147483646 h 209"/>
                <a:gd name="T6" fmla="*/ 2147483646 w 18"/>
                <a:gd name="T7" fmla="*/ 2147483646 h 209"/>
                <a:gd name="T8" fmla="*/ 2147483646 w 18"/>
                <a:gd name="T9" fmla="*/ 2147483646 h 209"/>
                <a:gd name="T10" fmla="*/ 2147483646 w 18"/>
                <a:gd name="T11" fmla="*/ 2147483646 h 209"/>
                <a:gd name="T12" fmla="*/ 2147483646 w 18"/>
                <a:gd name="T13" fmla="*/ 2147483646 h 209"/>
                <a:gd name="T14" fmla="*/ 2147483646 w 18"/>
                <a:gd name="T15" fmla="*/ 2147483646 h 209"/>
                <a:gd name="T16" fmla="*/ 2147483646 w 18"/>
                <a:gd name="T17" fmla="*/ 2147483646 h 209"/>
                <a:gd name="T18" fmla="*/ 2147483646 w 18"/>
                <a:gd name="T19" fmla="*/ 2147483646 h 209"/>
                <a:gd name="T20" fmla="*/ 2147483646 w 18"/>
                <a:gd name="T21" fmla="*/ 2147483646 h 209"/>
                <a:gd name="T22" fmla="*/ 2147483646 w 18"/>
                <a:gd name="T23" fmla="*/ 2147483646 h 209"/>
                <a:gd name="T24" fmla="*/ 2147483646 w 18"/>
                <a:gd name="T25" fmla="*/ 2147483646 h 209"/>
                <a:gd name="T26" fmla="*/ 2147483646 w 18"/>
                <a:gd name="T27" fmla="*/ 2147483646 h 209"/>
                <a:gd name="T28" fmla="*/ 2147483646 w 18"/>
                <a:gd name="T29" fmla="*/ 2147483646 h 209"/>
                <a:gd name="T30" fmla="*/ 2147483646 w 18"/>
                <a:gd name="T31" fmla="*/ 2147483646 h 209"/>
                <a:gd name="T32" fmla="*/ 2147483646 w 18"/>
                <a:gd name="T33" fmla="*/ 2147483646 h 209"/>
                <a:gd name="T34" fmla="*/ 2147483646 w 18"/>
                <a:gd name="T35" fmla="*/ 2147483646 h 209"/>
                <a:gd name="T36" fmla="*/ 2147483646 w 18"/>
                <a:gd name="T37" fmla="*/ 2147483646 h 209"/>
                <a:gd name="T38" fmla="*/ 2147483646 w 18"/>
                <a:gd name="T39" fmla="*/ 2147483646 h 209"/>
                <a:gd name="T40" fmla="*/ 2147483646 w 18"/>
                <a:gd name="T41" fmla="*/ 2147483646 h 209"/>
                <a:gd name="T42" fmla="*/ 2147483646 w 18"/>
                <a:gd name="T43" fmla="*/ 2147483646 h 209"/>
                <a:gd name="T44" fmla="*/ 2147483646 w 18"/>
                <a:gd name="T45" fmla="*/ 2147483646 h 209"/>
                <a:gd name="T46" fmla="*/ 2147483646 w 18"/>
                <a:gd name="T47" fmla="*/ 2147483646 h 209"/>
                <a:gd name="T48" fmla="*/ 2147483646 w 18"/>
                <a:gd name="T49" fmla="*/ 2147483646 h 209"/>
                <a:gd name="T50" fmla="*/ 2147483646 w 18"/>
                <a:gd name="T51" fmla="*/ 2147483646 h 209"/>
                <a:gd name="T52" fmla="*/ 2147483646 w 18"/>
                <a:gd name="T53" fmla="*/ 2147483646 h 209"/>
                <a:gd name="T54" fmla="*/ 2147483646 w 18"/>
                <a:gd name="T55" fmla="*/ 2147483646 h 209"/>
                <a:gd name="T56" fmla="*/ 2147483646 w 18"/>
                <a:gd name="T57" fmla="*/ 2147483646 h 209"/>
                <a:gd name="T58" fmla="*/ 2147483646 w 18"/>
                <a:gd name="T59" fmla="*/ 2147483646 h 209"/>
                <a:gd name="T60" fmla="*/ 2147483646 w 18"/>
                <a:gd name="T61" fmla="*/ 2147483646 h 209"/>
                <a:gd name="T62" fmla="*/ 2147483646 w 18"/>
                <a:gd name="T63" fmla="*/ 2147483646 h 209"/>
                <a:gd name="T64" fmla="*/ 2147483646 w 18"/>
                <a:gd name="T65" fmla="*/ 2147483646 h 209"/>
                <a:gd name="T66" fmla="*/ 2147483646 w 18"/>
                <a:gd name="T67" fmla="*/ 2147483646 h 209"/>
                <a:gd name="T68" fmla="*/ 2147483646 w 18"/>
                <a:gd name="T69" fmla="*/ 2147483646 h 209"/>
                <a:gd name="T70" fmla="*/ 2147483646 w 18"/>
                <a:gd name="T71" fmla="*/ 2147483646 h 209"/>
                <a:gd name="T72" fmla="*/ 2147483646 w 18"/>
                <a:gd name="T73" fmla="*/ 2147483646 h 209"/>
                <a:gd name="T74" fmla="*/ 2147483646 w 18"/>
                <a:gd name="T75" fmla="*/ 2147483646 h 209"/>
                <a:gd name="T76" fmla="*/ 2147483646 w 18"/>
                <a:gd name="T77" fmla="*/ 2147483646 h 209"/>
                <a:gd name="T78" fmla="*/ 2147483646 w 18"/>
                <a:gd name="T79" fmla="*/ 2147483646 h 209"/>
                <a:gd name="T80" fmla="*/ 2147483646 w 18"/>
                <a:gd name="T81" fmla="*/ 2147483646 h 209"/>
                <a:gd name="T82" fmla="*/ 2147483646 w 18"/>
                <a:gd name="T83" fmla="*/ 2147483646 h 209"/>
                <a:gd name="T84" fmla="*/ 2147483646 w 18"/>
                <a:gd name="T85" fmla="*/ 2147483646 h 209"/>
                <a:gd name="T86" fmla="*/ 2147483646 w 18"/>
                <a:gd name="T87" fmla="*/ 0 h 209"/>
                <a:gd name="T88" fmla="*/ 2147483646 w 18"/>
                <a:gd name="T89" fmla="*/ 0 h 209"/>
                <a:gd name="T90" fmla="*/ 2147483646 w 18"/>
                <a:gd name="T91" fmla="*/ 2147483646 h 209"/>
                <a:gd name="T92" fmla="*/ 2147483646 w 18"/>
                <a:gd name="T93" fmla="*/ 2147483646 h 209"/>
                <a:gd name="T94" fmla="*/ 2147483646 w 18"/>
                <a:gd name="T95" fmla="*/ 2147483646 h 209"/>
                <a:gd name="T96" fmla="*/ 2147483646 w 18"/>
                <a:gd name="T97" fmla="*/ 2147483646 h 209"/>
                <a:gd name="T98" fmla="*/ 2147483646 w 18"/>
                <a:gd name="T99" fmla="*/ 2147483646 h 20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9">
                  <a:moveTo>
                    <a:pt x="0" y="197"/>
                  </a:moveTo>
                  <a:lnTo>
                    <a:pt x="1" y="197"/>
                  </a:lnTo>
                  <a:lnTo>
                    <a:pt x="1" y="198"/>
                  </a:lnTo>
                  <a:lnTo>
                    <a:pt x="1" y="199"/>
                  </a:lnTo>
                  <a:lnTo>
                    <a:pt x="2" y="200"/>
                  </a:lnTo>
                  <a:lnTo>
                    <a:pt x="2" y="201"/>
                  </a:lnTo>
                  <a:lnTo>
                    <a:pt x="2" y="200"/>
                  </a:lnTo>
                  <a:lnTo>
                    <a:pt x="3" y="203"/>
                  </a:lnTo>
                  <a:lnTo>
                    <a:pt x="4" y="203"/>
                  </a:lnTo>
                  <a:lnTo>
                    <a:pt x="4" y="204"/>
                  </a:lnTo>
                  <a:lnTo>
                    <a:pt x="5" y="207"/>
                  </a:lnTo>
                  <a:lnTo>
                    <a:pt x="6" y="207"/>
                  </a:lnTo>
                  <a:lnTo>
                    <a:pt x="6" y="208"/>
                  </a:lnTo>
                  <a:lnTo>
                    <a:pt x="7" y="209"/>
                  </a:lnTo>
                  <a:lnTo>
                    <a:pt x="8" y="208"/>
                  </a:lnTo>
                  <a:lnTo>
                    <a:pt x="8" y="207"/>
                  </a:lnTo>
                  <a:lnTo>
                    <a:pt x="9" y="205"/>
                  </a:lnTo>
                  <a:lnTo>
                    <a:pt x="9" y="202"/>
                  </a:lnTo>
                  <a:lnTo>
                    <a:pt x="9" y="197"/>
                  </a:lnTo>
                  <a:lnTo>
                    <a:pt x="10" y="191"/>
                  </a:lnTo>
                  <a:lnTo>
                    <a:pt x="10" y="183"/>
                  </a:lnTo>
                  <a:lnTo>
                    <a:pt x="10" y="173"/>
                  </a:lnTo>
                  <a:lnTo>
                    <a:pt x="11" y="161"/>
                  </a:lnTo>
                  <a:lnTo>
                    <a:pt x="11" y="148"/>
                  </a:lnTo>
                  <a:lnTo>
                    <a:pt x="11" y="133"/>
                  </a:lnTo>
                  <a:lnTo>
                    <a:pt x="12" y="118"/>
                  </a:lnTo>
                  <a:lnTo>
                    <a:pt x="12" y="103"/>
                  </a:lnTo>
                  <a:lnTo>
                    <a:pt x="13" y="85"/>
                  </a:lnTo>
                  <a:lnTo>
                    <a:pt x="13" y="71"/>
                  </a:lnTo>
                  <a:lnTo>
                    <a:pt x="13" y="55"/>
                  </a:lnTo>
                  <a:lnTo>
                    <a:pt x="14" y="42"/>
                  </a:lnTo>
                  <a:lnTo>
                    <a:pt x="14" y="29"/>
                  </a:lnTo>
                  <a:lnTo>
                    <a:pt x="14" y="19"/>
                  </a:lnTo>
                  <a:lnTo>
                    <a:pt x="15" y="11"/>
                  </a:lnTo>
                  <a:lnTo>
                    <a:pt x="15" y="5"/>
                  </a:lnTo>
                  <a:lnTo>
                    <a:pt x="15" y="2"/>
                  </a:lnTo>
                  <a:lnTo>
                    <a:pt x="16" y="0"/>
                  </a:lnTo>
                  <a:lnTo>
                    <a:pt x="17" y="1"/>
                  </a:lnTo>
                  <a:lnTo>
                    <a:pt x="17" y="4"/>
                  </a:lnTo>
                  <a:lnTo>
                    <a:pt x="17" y="8"/>
                  </a:lnTo>
                  <a:lnTo>
                    <a:pt x="18"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53" name="Freeform 219">
              <a:extLst>
                <a:ext uri="{FF2B5EF4-FFF2-40B4-BE49-F238E27FC236}">
                  <a16:creationId xmlns:a16="http://schemas.microsoft.com/office/drawing/2014/main" id="{A647DEA9-BC79-48A7-8014-003FF69CD067}"/>
                </a:ext>
              </a:extLst>
            </p:cNvPr>
            <p:cNvSpPr>
              <a:spLocks/>
            </p:cNvSpPr>
            <p:nvPr/>
          </p:nvSpPr>
          <p:spPr bwMode="auto">
            <a:xfrm>
              <a:off x="3099242" y="3216193"/>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3"/>
                  </a:lnTo>
                  <a:lnTo>
                    <a:pt x="1" y="20"/>
                  </a:lnTo>
                  <a:lnTo>
                    <a:pt x="1" y="26"/>
                  </a:lnTo>
                  <a:lnTo>
                    <a:pt x="2" y="33"/>
                  </a:lnTo>
                  <a:lnTo>
                    <a:pt x="2" y="40"/>
                  </a:lnTo>
                  <a:lnTo>
                    <a:pt x="2" y="46"/>
                  </a:lnTo>
                  <a:lnTo>
                    <a:pt x="3" y="52"/>
                  </a:lnTo>
                  <a:lnTo>
                    <a:pt x="3" y="57"/>
                  </a:lnTo>
                  <a:lnTo>
                    <a:pt x="4" y="63"/>
                  </a:lnTo>
                  <a:lnTo>
                    <a:pt x="4" y="68"/>
                  </a:lnTo>
                  <a:lnTo>
                    <a:pt x="4" y="72"/>
                  </a:lnTo>
                  <a:lnTo>
                    <a:pt x="5" y="75"/>
                  </a:lnTo>
                  <a:lnTo>
                    <a:pt x="5" y="79"/>
                  </a:lnTo>
                  <a:lnTo>
                    <a:pt x="5" y="82"/>
                  </a:lnTo>
                  <a:lnTo>
                    <a:pt x="6" y="84"/>
                  </a:lnTo>
                  <a:lnTo>
                    <a:pt x="6" y="85"/>
                  </a:lnTo>
                  <a:lnTo>
                    <a:pt x="6" y="87"/>
                  </a:lnTo>
                  <a:lnTo>
                    <a:pt x="7" y="89"/>
                  </a:lnTo>
                  <a:lnTo>
                    <a:pt x="7" y="90"/>
                  </a:lnTo>
                  <a:lnTo>
                    <a:pt x="8" y="91"/>
                  </a:lnTo>
                  <a:lnTo>
                    <a:pt x="8" y="92"/>
                  </a:lnTo>
                  <a:lnTo>
                    <a:pt x="9" y="91"/>
                  </a:lnTo>
                  <a:lnTo>
                    <a:pt x="9" y="92"/>
                  </a:lnTo>
                  <a:lnTo>
                    <a:pt x="10" y="90"/>
                  </a:lnTo>
                  <a:lnTo>
                    <a:pt x="10" y="91"/>
                  </a:lnTo>
                  <a:lnTo>
                    <a:pt x="11" y="89"/>
                  </a:lnTo>
                  <a:lnTo>
                    <a:pt x="11" y="91"/>
                  </a:lnTo>
                  <a:lnTo>
                    <a:pt x="12" y="93"/>
                  </a:lnTo>
                  <a:lnTo>
                    <a:pt x="12" y="92"/>
                  </a:lnTo>
                  <a:lnTo>
                    <a:pt x="12" y="93"/>
                  </a:lnTo>
                  <a:lnTo>
                    <a:pt x="13" y="97"/>
                  </a:lnTo>
                  <a:lnTo>
                    <a:pt x="13" y="100"/>
                  </a:lnTo>
                  <a:lnTo>
                    <a:pt x="13" y="101"/>
                  </a:lnTo>
                  <a:lnTo>
                    <a:pt x="14" y="104"/>
                  </a:lnTo>
                  <a:lnTo>
                    <a:pt x="14" y="107"/>
                  </a:lnTo>
                  <a:lnTo>
                    <a:pt x="15" y="111"/>
                  </a:lnTo>
                  <a:lnTo>
                    <a:pt x="15" y="113"/>
                  </a:lnTo>
                  <a:lnTo>
                    <a:pt x="16" y="116"/>
                  </a:lnTo>
                  <a:lnTo>
                    <a:pt x="16" y="118"/>
                  </a:lnTo>
                  <a:lnTo>
                    <a:pt x="17" y="119"/>
                  </a:lnTo>
                  <a:lnTo>
                    <a:pt x="17" y="120"/>
                  </a:lnTo>
                  <a:lnTo>
                    <a:pt x="17"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54" name="Freeform 220">
              <a:extLst>
                <a:ext uri="{FF2B5EF4-FFF2-40B4-BE49-F238E27FC236}">
                  <a16:creationId xmlns:a16="http://schemas.microsoft.com/office/drawing/2014/main" id="{F9336396-25D1-4CDC-BC47-D35549BCA096}"/>
                </a:ext>
              </a:extLst>
            </p:cNvPr>
            <p:cNvSpPr>
              <a:spLocks/>
            </p:cNvSpPr>
            <p:nvPr/>
          </p:nvSpPr>
          <p:spPr bwMode="auto">
            <a:xfrm>
              <a:off x="3126225" y="3300996"/>
              <a:ext cx="28569" cy="36121"/>
            </a:xfrm>
            <a:custGeom>
              <a:avLst/>
              <a:gdLst>
                <a:gd name="T0" fmla="*/ 0 w 18"/>
                <a:gd name="T1" fmla="*/ 2147483646 h 46"/>
                <a:gd name="T2" fmla="*/ 2147483646 w 18"/>
                <a:gd name="T3" fmla="*/ 2147483646 h 46"/>
                <a:gd name="T4" fmla="*/ 2147483646 w 18"/>
                <a:gd name="T5" fmla="*/ 2147483646 h 46"/>
                <a:gd name="T6" fmla="*/ 2147483646 w 18"/>
                <a:gd name="T7" fmla="*/ 2147483646 h 46"/>
                <a:gd name="T8" fmla="*/ 2147483646 w 18"/>
                <a:gd name="T9" fmla="*/ 2147483646 h 46"/>
                <a:gd name="T10" fmla="*/ 2147483646 w 18"/>
                <a:gd name="T11" fmla="*/ 2147483646 h 46"/>
                <a:gd name="T12" fmla="*/ 2147483646 w 18"/>
                <a:gd name="T13" fmla="*/ 2147483646 h 46"/>
                <a:gd name="T14" fmla="*/ 2147483646 w 18"/>
                <a:gd name="T15" fmla="*/ 2147483646 h 46"/>
                <a:gd name="T16" fmla="*/ 2147483646 w 18"/>
                <a:gd name="T17" fmla="*/ 2147483646 h 46"/>
                <a:gd name="T18" fmla="*/ 2147483646 w 18"/>
                <a:gd name="T19" fmla="*/ 2147483646 h 46"/>
                <a:gd name="T20" fmla="*/ 2147483646 w 18"/>
                <a:gd name="T21" fmla="*/ 2147483646 h 46"/>
                <a:gd name="T22" fmla="*/ 2147483646 w 18"/>
                <a:gd name="T23" fmla="*/ 2147483646 h 46"/>
                <a:gd name="T24" fmla="*/ 2147483646 w 18"/>
                <a:gd name="T25" fmla="*/ 2147483646 h 46"/>
                <a:gd name="T26" fmla="*/ 2147483646 w 18"/>
                <a:gd name="T27" fmla="*/ 2147483646 h 46"/>
                <a:gd name="T28" fmla="*/ 2147483646 w 18"/>
                <a:gd name="T29" fmla="*/ 0 h 46"/>
                <a:gd name="T30" fmla="*/ 2147483646 w 18"/>
                <a:gd name="T31" fmla="*/ 0 h 46"/>
                <a:gd name="T32" fmla="*/ 2147483646 w 18"/>
                <a:gd name="T33" fmla="*/ 2147483646 h 46"/>
                <a:gd name="T34" fmla="*/ 2147483646 w 18"/>
                <a:gd name="T35" fmla="*/ 0 h 46"/>
                <a:gd name="T36" fmla="*/ 2147483646 w 18"/>
                <a:gd name="T37" fmla="*/ 2147483646 h 46"/>
                <a:gd name="T38" fmla="*/ 2147483646 w 18"/>
                <a:gd name="T39" fmla="*/ 2147483646 h 46"/>
                <a:gd name="T40" fmla="*/ 2147483646 w 18"/>
                <a:gd name="T41" fmla="*/ 2147483646 h 46"/>
                <a:gd name="T42" fmla="*/ 2147483646 w 18"/>
                <a:gd name="T43" fmla="*/ 2147483646 h 46"/>
                <a:gd name="T44" fmla="*/ 2147483646 w 18"/>
                <a:gd name="T45" fmla="*/ 2147483646 h 46"/>
                <a:gd name="T46" fmla="*/ 2147483646 w 18"/>
                <a:gd name="T47" fmla="*/ 2147483646 h 46"/>
                <a:gd name="T48" fmla="*/ 2147483646 w 18"/>
                <a:gd name="T49" fmla="*/ 2147483646 h 46"/>
                <a:gd name="T50" fmla="*/ 2147483646 w 18"/>
                <a:gd name="T51" fmla="*/ 2147483646 h 46"/>
                <a:gd name="T52" fmla="*/ 2147483646 w 18"/>
                <a:gd name="T53" fmla="*/ 2147483646 h 46"/>
                <a:gd name="T54" fmla="*/ 2147483646 w 18"/>
                <a:gd name="T55" fmla="*/ 2147483646 h 46"/>
                <a:gd name="T56" fmla="*/ 2147483646 w 18"/>
                <a:gd name="T57" fmla="*/ 2147483646 h 46"/>
                <a:gd name="T58" fmla="*/ 2147483646 w 18"/>
                <a:gd name="T59" fmla="*/ 2147483646 h 46"/>
                <a:gd name="T60" fmla="*/ 2147483646 w 18"/>
                <a:gd name="T61" fmla="*/ 2147483646 h 46"/>
                <a:gd name="T62" fmla="*/ 2147483646 w 18"/>
                <a:gd name="T63" fmla="*/ 2147483646 h 46"/>
                <a:gd name="T64" fmla="*/ 2147483646 w 18"/>
                <a:gd name="T65" fmla="*/ 2147483646 h 46"/>
                <a:gd name="T66" fmla="*/ 2147483646 w 18"/>
                <a:gd name="T67" fmla="*/ 2147483646 h 46"/>
                <a:gd name="T68" fmla="*/ 2147483646 w 18"/>
                <a:gd name="T69" fmla="*/ 2147483646 h 46"/>
                <a:gd name="T70" fmla="*/ 2147483646 w 18"/>
                <a:gd name="T71" fmla="*/ 2147483646 h 46"/>
                <a:gd name="T72" fmla="*/ 2147483646 w 18"/>
                <a:gd name="T73" fmla="*/ 2147483646 h 46"/>
                <a:gd name="T74" fmla="*/ 2147483646 w 18"/>
                <a:gd name="T75" fmla="*/ 2147483646 h 46"/>
                <a:gd name="T76" fmla="*/ 2147483646 w 18"/>
                <a:gd name="T77" fmla="*/ 2147483646 h 46"/>
                <a:gd name="T78" fmla="*/ 2147483646 w 18"/>
                <a:gd name="T79" fmla="*/ 2147483646 h 46"/>
                <a:gd name="T80" fmla="*/ 2147483646 w 18"/>
                <a:gd name="T81" fmla="*/ 2147483646 h 46"/>
                <a:gd name="T82" fmla="*/ 2147483646 w 18"/>
                <a:gd name="T83" fmla="*/ 2147483646 h 46"/>
                <a:gd name="T84" fmla="*/ 2147483646 w 18"/>
                <a:gd name="T85" fmla="*/ 2147483646 h 46"/>
                <a:gd name="T86" fmla="*/ 2147483646 w 18"/>
                <a:gd name="T87" fmla="*/ 2147483646 h 46"/>
                <a:gd name="T88" fmla="*/ 2147483646 w 18"/>
                <a:gd name="T89" fmla="*/ 2147483646 h 46"/>
                <a:gd name="T90" fmla="*/ 2147483646 w 18"/>
                <a:gd name="T91" fmla="*/ 2147483646 h 46"/>
                <a:gd name="T92" fmla="*/ 2147483646 w 18"/>
                <a:gd name="T93" fmla="*/ 2147483646 h 46"/>
                <a:gd name="T94" fmla="*/ 2147483646 w 18"/>
                <a:gd name="T95" fmla="*/ 2147483646 h 46"/>
                <a:gd name="T96" fmla="*/ 2147483646 w 18"/>
                <a:gd name="T97" fmla="*/ 2147483646 h 46"/>
                <a:gd name="T98" fmla="*/ 2147483646 w 18"/>
                <a:gd name="T99" fmla="*/ 2147483646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6">
                  <a:moveTo>
                    <a:pt x="0" y="11"/>
                  </a:moveTo>
                  <a:lnTo>
                    <a:pt x="1" y="12"/>
                  </a:lnTo>
                  <a:lnTo>
                    <a:pt x="1" y="10"/>
                  </a:lnTo>
                  <a:lnTo>
                    <a:pt x="1" y="9"/>
                  </a:lnTo>
                  <a:lnTo>
                    <a:pt x="2" y="8"/>
                  </a:lnTo>
                  <a:lnTo>
                    <a:pt x="2" y="7"/>
                  </a:lnTo>
                  <a:lnTo>
                    <a:pt x="3" y="6"/>
                  </a:lnTo>
                  <a:lnTo>
                    <a:pt x="3" y="5"/>
                  </a:lnTo>
                  <a:lnTo>
                    <a:pt x="4" y="4"/>
                  </a:lnTo>
                  <a:lnTo>
                    <a:pt x="4" y="3"/>
                  </a:lnTo>
                  <a:lnTo>
                    <a:pt x="4" y="2"/>
                  </a:lnTo>
                  <a:lnTo>
                    <a:pt x="5" y="1"/>
                  </a:lnTo>
                  <a:lnTo>
                    <a:pt x="5" y="0"/>
                  </a:lnTo>
                  <a:lnTo>
                    <a:pt x="6" y="0"/>
                  </a:lnTo>
                  <a:lnTo>
                    <a:pt x="6" y="1"/>
                  </a:lnTo>
                  <a:lnTo>
                    <a:pt x="7" y="0"/>
                  </a:lnTo>
                  <a:lnTo>
                    <a:pt x="7" y="1"/>
                  </a:lnTo>
                  <a:lnTo>
                    <a:pt x="7" y="2"/>
                  </a:lnTo>
                  <a:lnTo>
                    <a:pt x="8" y="3"/>
                  </a:lnTo>
                  <a:lnTo>
                    <a:pt x="8" y="4"/>
                  </a:lnTo>
                  <a:lnTo>
                    <a:pt x="9" y="6"/>
                  </a:lnTo>
                  <a:lnTo>
                    <a:pt x="9" y="8"/>
                  </a:lnTo>
                  <a:lnTo>
                    <a:pt x="9" y="10"/>
                  </a:lnTo>
                  <a:lnTo>
                    <a:pt x="10" y="12"/>
                  </a:lnTo>
                  <a:lnTo>
                    <a:pt x="10" y="14"/>
                  </a:lnTo>
                  <a:lnTo>
                    <a:pt x="10" y="17"/>
                  </a:lnTo>
                  <a:lnTo>
                    <a:pt x="11" y="18"/>
                  </a:lnTo>
                  <a:lnTo>
                    <a:pt x="11" y="20"/>
                  </a:lnTo>
                  <a:lnTo>
                    <a:pt x="12" y="22"/>
                  </a:lnTo>
                  <a:lnTo>
                    <a:pt x="12" y="24"/>
                  </a:lnTo>
                  <a:lnTo>
                    <a:pt x="12" y="26"/>
                  </a:lnTo>
                  <a:lnTo>
                    <a:pt x="13" y="28"/>
                  </a:lnTo>
                  <a:lnTo>
                    <a:pt x="13" y="29"/>
                  </a:lnTo>
                  <a:lnTo>
                    <a:pt x="13" y="31"/>
                  </a:lnTo>
                  <a:lnTo>
                    <a:pt x="14" y="33"/>
                  </a:lnTo>
                  <a:lnTo>
                    <a:pt x="14" y="35"/>
                  </a:lnTo>
                  <a:lnTo>
                    <a:pt x="15" y="37"/>
                  </a:lnTo>
                  <a:lnTo>
                    <a:pt x="15" y="38"/>
                  </a:lnTo>
                  <a:lnTo>
                    <a:pt x="15" y="39"/>
                  </a:lnTo>
                  <a:lnTo>
                    <a:pt x="16" y="41"/>
                  </a:lnTo>
                  <a:lnTo>
                    <a:pt x="17" y="43"/>
                  </a:lnTo>
                  <a:lnTo>
                    <a:pt x="17" y="44"/>
                  </a:lnTo>
                  <a:lnTo>
                    <a:pt x="18" y="45"/>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55" name="Freeform 221">
              <a:extLst>
                <a:ext uri="{FF2B5EF4-FFF2-40B4-BE49-F238E27FC236}">
                  <a16:creationId xmlns:a16="http://schemas.microsoft.com/office/drawing/2014/main" id="{408765CE-B780-4631-B7B4-56D53F9FEB40}"/>
                </a:ext>
              </a:extLst>
            </p:cNvPr>
            <p:cNvSpPr>
              <a:spLocks/>
            </p:cNvSpPr>
            <p:nvPr/>
          </p:nvSpPr>
          <p:spPr bwMode="auto">
            <a:xfrm>
              <a:off x="3154794" y="3337116"/>
              <a:ext cx="23808" cy="10993"/>
            </a:xfrm>
            <a:custGeom>
              <a:avLst/>
              <a:gdLst>
                <a:gd name="T0" fmla="*/ 0 w 15"/>
                <a:gd name="T1" fmla="*/ 0 h 14"/>
                <a:gd name="T2" fmla="*/ 0 w 15"/>
                <a:gd name="T3" fmla="*/ 2147483646 h 14"/>
                <a:gd name="T4" fmla="*/ 2147483646 w 15"/>
                <a:gd name="T5" fmla="*/ 2147483646 h 14"/>
                <a:gd name="T6" fmla="*/ 2147483646 w 15"/>
                <a:gd name="T7" fmla="*/ 2147483646 h 14"/>
                <a:gd name="T8" fmla="*/ 2147483646 w 15"/>
                <a:gd name="T9" fmla="*/ 2147483646 h 14"/>
                <a:gd name="T10" fmla="*/ 2147483646 w 15"/>
                <a:gd name="T11" fmla="*/ 2147483646 h 14"/>
                <a:gd name="T12" fmla="*/ 2147483646 w 15"/>
                <a:gd name="T13" fmla="*/ 2147483646 h 14"/>
                <a:gd name="T14" fmla="*/ 2147483646 w 15"/>
                <a:gd name="T15" fmla="*/ 2147483646 h 14"/>
                <a:gd name="T16" fmla="*/ 2147483646 w 15"/>
                <a:gd name="T17" fmla="*/ 2147483646 h 14"/>
                <a:gd name="T18" fmla="*/ 2147483646 w 15"/>
                <a:gd name="T19" fmla="*/ 2147483646 h 14"/>
                <a:gd name="T20" fmla="*/ 2147483646 w 15"/>
                <a:gd name="T21" fmla="*/ 2147483646 h 14"/>
                <a:gd name="T22" fmla="*/ 2147483646 w 15"/>
                <a:gd name="T23" fmla="*/ 2147483646 h 14"/>
                <a:gd name="T24" fmla="*/ 2147483646 w 15"/>
                <a:gd name="T25" fmla="*/ 2147483646 h 14"/>
                <a:gd name="T26" fmla="*/ 2147483646 w 15"/>
                <a:gd name="T27" fmla="*/ 2147483646 h 14"/>
                <a:gd name="T28" fmla="*/ 2147483646 w 15"/>
                <a:gd name="T29" fmla="*/ 2147483646 h 14"/>
                <a:gd name="T30" fmla="*/ 2147483646 w 15"/>
                <a:gd name="T31" fmla="*/ 2147483646 h 14"/>
                <a:gd name="T32" fmla="*/ 2147483646 w 15"/>
                <a:gd name="T33" fmla="*/ 2147483646 h 14"/>
                <a:gd name="T34" fmla="*/ 2147483646 w 15"/>
                <a:gd name="T35" fmla="*/ 2147483646 h 14"/>
                <a:gd name="T36" fmla="*/ 2147483646 w 15"/>
                <a:gd name="T37" fmla="*/ 2147483646 h 14"/>
                <a:gd name="T38" fmla="*/ 2147483646 w 15"/>
                <a:gd name="T39" fmla="*/ 2147483646 h 14"/>
                <a:gd name="T40" fmla="*/ 2147483646 w 15"/>
                <a:gd name="T41" fmla="*/ 2147483646 h 14"/>
                <a:gd name="T42" fmla="*/ 2147483646 w 15"/>
                <a:gd name="T43" fmla="*/ 2147483646 h 14"/>
                <a:gd name="T44" fmla="*/ 2147483646 w 15"/>
                <a:gd name="T45" fmla="*/ 2147483646 h 14"/>
                <a:gd name="T46" fmla="*/ 2147483646 w 15"/>
                <a:gd name="T47" fmla="*/ 2147483646 h 14"/>
                <a:gd name="T48" fmla="*/ 2147483646 w 15"/>
                <a:gd name="T49" fmla="*/ 2147483646 h 14"/>
                <a:gd name="T50" fmla="*/ 2147483646 w 15"/>
                <a:gd name="T51" fmla="*/ 2147483646 h 14"/>
                <a:gd name="T52" fmla="*/ 2147483646 w 15"/>
                <a:gd name="T53" fmla="*/ 2147483646 h 14"/>
                <a:gd name="T54" fmla="*/ 2147483646 w 15"/>
                <a:gd name="T55" fmla="*/ 2147483646 h 14"/>
                <a:gd name="T56" fmla="*/ 2147483646 w 15"/>
                <a:gd name="T57" fmla="*/ 2147483646 h 14"/>
                <a:gd name="T58" fmla="*/ 2147483646 w 15"/>
                <a:gd name="T59" fmla="*/ 2147483646 h 14"/>
                <a:gd name="T60" fmla="*/ 2147483646 w 15"/>
                <a:gd name="T61" fmla="*/ 2147483646 h 14"/>
                <a:gd name="T62" fmla="*/ 2147483646 w 15"/>
                <a:gd name="T63" fmla="*/ 2147483646 h 14"/>
                <a:gd name="T64" fmla="*/ 2147483646 w 15"/>
                <a:gd name="T65" fmla="*/ 2147483646 h 14"/>
                <a:gd name="T66" fmla="*/ 2147483646 w 15"/>
                <a:gd name="T67" fmla="*/ 2147483646 h 14"/>
                <a:gd name="T68" fmla="*/ 2147483646 w 15"/>
                <a:gd name="T69" fmla="*/ 2147483646 h 14"/>
                <a:gd name="T70" fmla="*/ 2147483646 w 15"/>
                <a:gd name="T71" fmla="*/ 2147483646 h 14"/>
                <a:gd name="T72" fmla="*/ 2147483646 w 15"/>
                <a:gd name="T73" fmla="*/ 2147483646 h 14"/>
                <a:gd name="T74" fmla="*/ 2147483646 w 15"/>
                <a:gd name="T75" fmla="*/ 2147483646 h 14"/>
                <a:gd name="T76" fmla="*/ 2147483646 w 15"/>
                <a:gd name="T77" fmla="*/ 2147483646 h 14"/>
                <a:gd name="T78" fmla="*/ 2147483646 w 15"/>
                <a:gd name="T79" fmla="*/ 2147483646 h 14"/>
                <a:gd name="T80" fmla="*/ 2147483646 w 15"/>
                <a:gd name="T81" fmla="*/ 2147483646 h 14"/>
                <a:gd name="T82" fmla="*/ 2147483646 w 15"/>
                <a:gd name="T83" fmla="*/ 2147483646 h 14"/>
                <a:gd name="T84" fmla="*/ 2147483646 w 15"/>
                <a:gd name="T85" fmla="*/ 2147483646 h 14"/>
                <a:gd name="T86" fmla="*/ 2147483646 w 15"/>
                <a:gd name="T87" fmla="*/ 2147483646 h 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5" h="14">
                  <a:moveTo>
                    <a:pt x="0" y="0"/>
                  </a:moveTo>
                  <a:lnTo>
                    <a:pt x="0" y="2"/>
                  </a:lnTo>
                  <a:lnTo>
                    <a:pt x="1" y="3"/>
                  </a:lnTo>
                  <a:lnTo>
                    <a:pt x="2" y="4"/>
                  </a:lnTo>
                  <a:lnTo>
                    <a:pt x="2" y="5"/>
                  </a:lnTo>
                  <a:lnTo>
                    <a:pt x="3" y="5"/>
                  </a:lnTo>
                  <a:lnTo>
                    <a:pt x="3" y="6"/>
                  </a:lnTo>
                  <a:lnTo>
                    <a:pt x="4" y="7"/>
                  </a:lnTo>
                  <a:lnTo>
                    <a:pt x="5" y="8"/>
                  </a:lnTo>
                  <a:lnTo>
                    <a:pt x="5" y="9"/>
                  </a:lnTo>
                  <a:lnTo>
                    <a:pt x="6" y="10"/>
                  </a:lnTo>
                  <a:lnTo>
                    <a:pt x="7" y="10"/>
                  </a:lnTo>
                  <a:lnTo>
                    <a:pt x="7" y="12"/>
                  </a:lnTo>
                  <a:lnTo>
                    <a:pt x="8" y="11"/>
                  </a:lnTo>
                  <a:lnTo>
                    <a:pt x="8" y="10"/>
                  </a:lnTo>
                  <a:lnTo>
                    <a:pt x="9" y="12"/>
                  </a:lnTo>
                  <a:lnTo>
                    <a:pt x="10" y="12"/>
                  </a:lnTo>
                  <a:lnTo>
                    <a:pt x="10" y="11"/>
                  </a:lnTo>
                  <a:lnTo>
                    <a:pt x="10" y="12"/>
                  </a:lnTo>
                  <a:lnTo>
                    <a:pt x="11" y="12"/>
                  </a:lnTo>
                  <a:lnTo>
                    <a:pt x="11" y="13"/>
                  </a:lnTo>
                  <a:lnTo>
                    <a:pt x="11" y="11"/>
                  </a:lnTo>
                  <a:lnTo>
                    <a:pt x="12" y="12"/>
                  </a:lnTo>
                  <a:lnTo>
                    <a:pt x="12" y="13"/>
                  </a:lnTo>
                  <a:lnTo>
                    <a:pt x="13" y="12"/>
                  </a:lnTo>
                  <a:lnTo>
                    <a:pt x="13" y="13"/>
                  </a:lnTo>
                  <a:lnTo>
                    <a:pt x="14" y="14"/>
                  </a:lnTo>
                  <a:lnTo>
                    <a:pt x="14" y="13"/>
                  </a:lnTo>
                  <a:lnTo>
                    <a:pt x="15" y="13"/>
                  </a:lnTo>
                </a:path>
              </a:pathLst>
            </a:custGeom>
            <a:noFill/>
            <a:ln w="3175"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56" name="Freeform 222">
              <a:extLst>
                <a:ext uri="{FF2B5EF4-FFF2-40B4-BE49-F238E27FC236}">
                  <a16:creationId xmlns:a16="http://schemas.microsoft.com/office/drawing/2014/main" id="{42DCD0B1-4EA1-4C6D-8471-D89C5FDE05A6}"/>
                </a:ext>
              </a:extLst>
            </p:cNvPr>
            <p:cNvSpPr>
              <a:spLocks/>
            </p:cNvSpPr>
            <p:nvPr/>
          </p:nvSpPr>
          <p:spPr bwMode="auto">
            <a:xfrm>
              <a:off x="3178601" y="3219334"/>
              <a:ext cx="28569" cy="143696"/>
            </a:xfrm>
            <a:custGeom>
              <a:avLst/>
              <a:gdLst>
                <a:gd name="T0" fmla="*/ 0 w 18"/>
                <a:gd name="T1" fmla="*/ 2147483646 h 183"/>
                <a:gd name="T2" fmla="*/ 2147483646 w 18"/>
                <a:gd name="T3" fmla="*/ 2147483646 h 183"/>
                <a:gd name="T4" fmla="*/ 2147483646 w 18"/>
                <a:gd name="T5" fmla="*/ 2147483646 h 183"/>
                <a:gd name="T6" fmla="*/ 2147483646 w 18"/>
                <a:gd name="T7" fmla="*/ 2147483646 h 183"/>
                <a:gd name="T8" fmla="*/ 2147483646 w 18"/>
                <a:gd name="T9" fmla="*/ 2147483646 h 183"/>
                <a:gd name="T10" fmla="*/ 2147483646 w 18"/>
                <a:gd name="T11" fmla="*/ 2147483646 h 183"/>
                <a:gd name="T12" fmla="*/ 2147483646 w 18"/>
                <a:gd name="T13" fmla="*/ 2147483646 h 183"/>
                <a:gd name="T14" fmla="*/ 2147483646 w 18"/>
                <a:gd name="T15" fmla="*/ 2147483646 h 183"/>
                <a:gd name="T16" fmla="*/ 2147483646 w 18"/>
                <a:gd name="T17" fmla="*/ 2147483646 h 183"/>
                <a:gd name="T18" fmla="*/ 2147483646 w 18"/>
                <a:gd name="T19" fmla="*/ 2147483646 h 183"/>
                <a:gd name="T20" fmla="*/ 2147483646 w 18"/>
                <a:gd name="T21" fmla="*/ 2147483646 h 183"/>
                <a:gd name="T22" fmla="*/ 2147483646 w 18"/>
                <a:gd name="T23" fmla="*/ 2147483646 h 183"/>
                <a:gd name="T24" fmla="*/ 2147483646 w 18"/>
                <a:gd name="T25" fmla="*/ 2147483646 h 183"/>
                <a:gd name="T26" fmla="*/ 2147483646 w 18"/>
                <a:gd name="T27" fmla="*/ 2147483646 h 183"/>
                <a:gd name="T28" fmla="*/ 2147483646 w 18"/>
                <a:gd name="T29" fmla="*/ 2147483646 h 183"/>
                <a:gd name="T30" fmla="*/ 2147483646 w 18"/>
                <a:gd name="T31" fmla="*/ 2147483646 h 183"/>
                <a:gd name="T32" fmla="*/ 2147483646 w 18"/>
                <a:gd name="T33" fmla="*/ 2147483646 h 183"/>
                <a:gd name="T34" fmla="*/ 2147483646 w 18"/>
                <a:gd name="T35" fmla="*/ 2147483646 h 183"/>
                <a:gd name="T36" fmla="*/ 2147483646 w 18"/>
                <a:gd name="T37" fmla="*/ 2147483646 h 183"/>
                <a:gd name="T38" fmla="*/ 2147483646 w 18"/>
                <a:gd name="T39" fmla="*/ 2147483646 h 183"/>
                <a:gd name="T40" fmla="*/ 2147483646 w 18"/>
                <a:gd name="T41" fmla="*/ 2147483646 h 183"/>
                <a:gd name="T42" fmla="*/ 2147483646 w 18"/>
                <a:gd name="T43" fmla="*/ 2147483646 h 183"/>
                <a:gd name="T44" fmla="*/ 2147483646 w 18"/>
                <a:gd name="T45" fmla="*/ 2147483646 h 183"/>
                <a:gd name="T46" fmla="*/ 2147483646 w 18"/>
                <a:gd name="T47" fmla="*/ 2147483646 h 183"/>
                <a:gd name="T48" fmla="*/ 2147483646 w 18"/>
                <a:gd name="T49" fmla="*/ 2147483646 h 183"/>
                <a:gd name="T50" fmla="*/ 2147483646 w 18"/>
                <a:gd name="T51" fmla="*/ 2147483646 h 183"/>
                <a:gd name="T52" fmla="*/ 2147483646 w 18"/>
                <a:gd name="T53" fmla="*/ 2147483646 h 183"/>
                <a:gd name="T54" fmla="*/ 2147483646 w 18"/>
                <a:gd name="T55" fmla="*/ 2147483646 h 183"/>
                <a:gd name="T56" fmla="*/ 2147483646 w 18"/>
                <a:gd name="T57" fmla="*/ 2147483646 h 183"/>
                <a:gd name="T58" fmla="*/ 2147483646 w 18"/>
                <a:gd name="T59" fmla="*/ 2147483646 h 183"/>
                <a:gd name="T60" fmla="*/ 2147483646 w 18"/>
                <a:gd name="T61" fmla="*/ 2147483646 h 183"/>
                <a:gd name="T62" fmla="*/ 2147483646 w 18"/>
                <a:gd name="T63" fmla="*/ 2147483646 h 183"/>
                <a:gd name="T64" fmla="*/ 2147483646 w 18"/>
                <a:gd name="T65" fmla="*/ 2147483646 h 183"/>
                <a:gd name="T66" fmla="*/ 2147483646 w 18"/>
                <a:gd name="T67" fmla="*/ 2147483646 h 183"/>
                <a:gd name="T68" fmla="*/ 2147483646 w 18"/>
                <a:gd name="T69" fmla="*/ 2147483646 h 183"/>
                <a:gd name="T70" fmla="*/ 2147483646 w 18"/>
                <a:gd name="T71" fmla="*/ 2147483646 h 183"/>
                <a:gd name="T72" fmla="*/ 2147483646 w 18"/>
                <a:gd name="T73" fmla="*/ 2147483646 h 183"/>
                <a:gd name="T74" fmla="*/ 2147483646 w 18"/>
                <a:gd name="T75" fmla="*/ 2147483646 h 183"/>
                <a:gd name="T76" fmla="*/ 2147483646 w 18"/>
                <a:gd name="T77" fmla="*/ 2147483646 h 183"/>
                <a:gd name="T78" fmla="*/ 2147483646 w 18"/>
                <a:gd name="T79" fmla="*/ 2147483646 h 183"/>
                <a:gd name="T80" fmla="*/ 2147483646 w 18"/>
                <a:gd name="T81" fmla="*/ 2147483646 h 183"/>
                <a:gd name="T82" fmla="*/ 2147483646 w 18"/>
                <a:gd name="T83" fmla="*/ 2147483646 h 183"/>
                <a:gd name="T84" fmla="*/ 2147483646 w 18"/>
                <a:gd name="T85" fmla="*/ 2147483646 h 183"/>
                <a:gd name="T86" fmla="*/ 2147483646 w 18"/>
                <a:gd name="T87" fmla="*/ 2147483646 h 183"/>
                <a:gd name="T88" fmla="*/ 2147483646 w 18"/>
                <a:gd name="T89" fmla="*/ 2147483646 h 183"/>
                <a:gd name="T90" fmla="*/ 2147483646 w 18"/>
                <a:gd name="T91" fmla="*/ 2147483646 h 183"/>
                <a:gd name="T92" fmla="*/ 2147483646 w 18"/>
                <a:gd name="T93" fmla="*/ 2147483646 h 183"/>
                <a:gd name="T94" fmla="*/ 2147483646 w 18"/>
                <a:gd name="T95" fmla="*/ 2147483646 h 183"/>
                <a:gd name="T96" fmla="*/ 2147483646 w 18"/>
                <a:gd name="T97" fmla="*/ 2147483646 h 183"/>
                <a:gd name="T98" fmla="*/ 2147483646 w 18"/>
                <a:gd name="T99" fmla="*/ 0 h 1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3">
                  <a:moveTo>
                    <a:pt x="0" y="163"/>
                  </a:moveTo>
                  <a:lnTo>
                    <a:pt x="1" y="164"/>
                  </a:lnTo>
                  <a:lnTo>
                    <a:pt x="1" y="165"/>
                  </a:lnTo>
                  <a:lnTo>
                    <a:pt x="2" y="165"/>
                  </a:lnTo>
                  <a:lnTo>
                    <a:pt x="2" y="166"/>
                  </a:lnTo>
                  <a:lnTo>
                    <a:pt x="3" y="167"/>
                  </a:lnTo>
                  <a:lnTo>
                    <a:pt x="3" y="168"/>
                  </a:lnTo>
                  <a:lnTo>
                    <a:pt x="4" y="168"/>
                  </a:lnTo>
                  <a:lnTo>
                    <a:pt x="5" y="170"/>
                  </a:lnTo>
                  <a:lnTo>
                    <a:pt x="5" y="171"/>
                  </a:lnTo>
                  <a:lnTo>
                    <a:pt x="5" y="170"/>
                  </a:lnTo>
                  <a:lnTo>
                    <a:pt x="6" y="173"/>
                  </a:lnTo>
                  <a:lnTo>
                    <a:pt x="6" y="172"/>
                  </a:lnTo>
                  <a:lnTo>
                    <a:pt x="7" y="173"/>
                  </a:lnTo>
                  <a:lnTo>
                    <a:pt x="7" y="174"/>
                  </a:lnTo>
                  <a:lnTo>
                    <a:pt x="8" y="174"/>
                  </a:lnTo>
                  <a:lnTo>
                    <a:pt x="8" y="176"/>
                  </a:lnTo>
                  <a:lnTo>
                    <a:pt x="9" y="179"/>
                  </a:lnTo>
                  <a:lnTo>
                    <a:pt x="9" y="178"/>
                  </a:lnTo>
                  <a:lnTo>
                    <a:pt x="10" y="179"/>
                  </a:lnTo>
                  <a:lnTo>
                    <a:pt x="10" y="181"/>
                  </a:lnTo>
                  <a:lnTo>
                    <a:pt x="10" y="182"/>
                  </a:lnTo>
                  <a:lnTo>
                    <a:pt x="11" y="183"/>
                  </a:lnTo>
                  <a:lnTo>
                    <a:pt x="11" y="181"/>
                  </a:lnTo>
                  <a:lnTo>
                    <a:pt x="11" y="183"/>
                  </a:lnTo>
                  <a:lnTo>
                    <a:pt x="12" y="182"/>
                  </a:lnTo>
                  <a:lnTo>
                    <a:pt x="12" y="180"/>
                  </a:lnTo>
                  <a:lnTo>
                    <a:pt x="13" y="177"/>
                  </a:lnTo>
                  <a:lnTo>
                    <a:pt x="13" y="174"/>
                  </a:lnTo>
                  <a:lnTo>
                    <a:pt x="13" y="170"/>
                  </a:lnTo>
                  <a:lnTo>
                    <a:pt x="14" y="163"/>
                  </a:lnTo>
                  <a:lnTo>
                    <a:pt x="14" y="156"/>
                  </a:lnTo>
                  <a:lnTo>
                    <a:pt x="14" y="144"/>
                  </a:lnTo>
                  <a:lnTo>
                    <a:pt x="15" y="133"/>
                  </a:lnTo>
                  <a:lnTo>
                    <a:pt x="15" y="119"/>
                  </a:lnTo>
                  <a:lnTo>
                    <a:pt x="15" y="103"/>
                  </a:lnTo>
                  <a:lnTo>
                    <a:pt x="16" y="88"/>
                  </a:lnTo>
                  <a:lnTo>
                    <a:pt x="16" y="72"/>
                  </a:lnTo>
                  <a:lnTo>
                    <a:pt x="16" y="55"/>
                  </a:lnTo>
                  <a:lnTo>
                    <a:pt x="17" y="40"/>
                  </a:lnTo>
                  <a:lnTo>
                    <a:pt x="17" y="26"/>
                  </a:lnTo>
                  <a:lnTo>
                    <a:pt x="18" y="12"/>
                  </a:lnTo>
                  <a:lnTo>
                    <a:pt x="18" y="0"/>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57" name="Freeform 223">
              <a:extLst>
                <a:ext uri="{FF2B5EF4-FFF2-40B4-BE49-F238E27FC236}">
                  <a16:creationId xmlns:a16="http://schemas.microsoft.com/office/drawing/2014/main" id="{A2029D3F-0B9A-480F-9C8B-9F40F66B5D4B}"/>
                </a:ext>
              </a:extLst>
            </p:cNvPr>
            <p:cNvSpPr>
              <a:spLocks/>
            </p:cNvSpPr>
            <p:nvPr/>
          </p:nvSpPr>
          <p:spPr bwMode="auto">
            <a:xfrm>
              <a:off x="3207171" y="3196562"/>
              <a:ext cx="26983" cy="95012"/>
            </a:xfrm>
            <a:custGeom>
              <a:avLst/>
              <a:gdLst>
                <a:gd name="T0" fmla="*/ 0 w 17"/>
                <a:gd name="T1" fmla="*/ 2147483646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0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29"/>
                  </a:moveTo>
                  <a:lnTo>
                    <a:pt x="0" y="19"/>
                  </a:lnTo>
                  <a:lnTo>
                    <a:pt x="1" y="12"/>
                  </a:lnTo>
                  <a:lnTo>
                    <a:pt x="1" y="6"/>
                  </a:lnTo>
                  <a:lnTo>
                    <a:pt x="1" y="3"/>
                  </a:lnTo>
                  <a:lnTo>
                    <a:pt x="2" y="1"/>
                  </a:lnTo>
                  <a:lnTo>
                    <a:pt x="2" y="0"/>
                  </a:lnTo>
                  <a:lnTo>
                    <a:pt x="2" y="1"/>
                  </a:lnTo>
                  <a:lnTo>
                    <a:pt x="3" y="5"/>
                  </a:lnTo>
                  <a:lnTo>
                    <a:pt x="3" y="10"/>
                  </a:lnTo>
                  <a:lnTo>
                    <a:pt x="3" y="15"/>
                  </a:lnTo>
                  <a:lnTo>
                    <a:pt x="4" y="21"/>
                  </a:lnTo>
                  <a:lnTo>
                    <a:pt x="4" y="27"/>
                  </a:lnTo>
                  <a:lnTo>
                    <a:pt x="4" y="34"/>
                  </a:lnTo>
                  <a:lnTo>
                    <a:pt x="5" y="39"/>
                  </a:lnTo>
                  <a:lnTo>
                    <a:pt x="5" y="47"/>
                  </a:lnTo>
                  <a:lnTo>
                    <a:pt x="6" y="54"/>
                  </a:lnTo>
                  <a:lnTo>
                    <a:pt x="6" y="61"/>
                  </a:lnTo>
                  <a:lnTo>
                    <a:pt x="6" y="66"/>
                  </a:lnTo>
                  <a:lnTo>
                    <a:pt x="7" y="73"/>
                  </a:lnTo>
                  <a:lnTo>
                    <a:pt x="7" y="77"/>
                  </a:lnTo>
                  <a:lnTo>
                    <a:pt x="7" y="83"/>
                  </a:lnTo>
                  <a:lnTo>
                    <a:pt x="8" y="87"/>
                  </a:lnTo>
                  <a:lnTo>
                    <a:pt x="8" y="90"/>
                  </a:lnTo>
                  <a:lnTo>
                    <a:pt x="8" y="94"/>
                  </a:lnTo>
                  <a:lnTo>
                    <a:pt x="9" y="97"/>
                  </a:lnTo>
                  <a:lnTo>
                    <a:pt x="9" y="100"/>
                  </a:lnTo>
                  <a:lnTo>
                    <a:pt x="9" y="102"/>
                  </a:lnTo>
                  <a:lnTo>
                    <a:pt x="10" y="104"/>
                  </a:lnTo>
                  <a:lnTo>
                    <a:pt x="10" y="106"/>
                  </a:lnTo>
                  <a:lnTo>
                    <a:pt x="11" y="108"/>
                  </a:lnTo>
                  <a:lnTo>
                    <a:pt x="11" y="107"/>
                  </a:lnTo>
                  <a:lnTo>
                    <a:pt x="11" y="108"/>
                  </a:lnTo>
                  <a:lnTo>
                    <a:pt x="12" y="109"/>
                  </a:lnTo>
                  <a:lnTo>
                    <a:pt x="12" y="108"/>
                  </a:lnTo>
                  <a:lnTo>
                    <a:pt x="12" y="109"/>
                  </a:lnTo>
                  <a:lnTo>
                    <a:pt x="13" y="109"/>
                  </a:lnTo>
                  <a:lnTo>
                    <a:pt x="13" y="108"/>
                  </a:lnTo>
                  <a:lnTo>
                    <a:pt x="13" y="109"/>
                  </a:lnTo>
                  <a:lnTo>
                    <a:pt x="14" y="109"/>
                  </a:lnTo>
                  <a:lnTo>
                    <a:pt x="14" y="108"/>
                  </a:lnTo>
                  <a:lnTo>
                    <a:pt x="15" y="108"/>
                  </a:lnTo>
                  <a:lnTo>
                    <a:pt x="16" y="110"/>
                  </a:lnTo>
                  <a:lnTo>
                    <a:pt x="16" y="111"/>
                  </a:lnTo>
                  <a:lnTo>
                    <a:pt x="16" y="114"/>
                  </a:lnTo>
                  <a:lnTo>
                    <a:pt x="17" y="115"/>
                  </a:lnTo>
                  <a:lnTo>
                    <a:pt x="17" y="118"/>
                  </a:lnTo>
                  <a:lnTo>
                    <a:pt x="17" y="121"/>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58" name="Freeform 225">
              <a:extLst>
                <a:ext uri="{FF2B5EF4-FFF2-40B4-BE49-F238E27FC236}">
                  <a16:creationId xmlns:a16="http://schemas.microsoft.com/office/drawing/2014/main" id="{66325772-5B88-4E5D-90DF-36FC93B4D2F9}"/>
                </a:ext>
              </a:extLst>
            </p:cNvPr>
            <p:cNvSpPr>
              <a:spLocks/>
            </p:cNvSpPr>
            <p:nvPr/>
          </p:nvSpPr>
          <p:spPr bwMode="auto">
            <a:xfrm>
              <a:off x="3234153" y="3291576"/>
              <a:ext cx="28569" cy="34549"/>
            </a:xfrm>
            <a:custGeom>
              <a:avLst/>
              <a:gdLst>
                <a:gd name="T0" fmla="*/ 0 w 18"/>
                <a:gd name="T1" fmla="*/ 0 h 44"/>
                <a:gd name="T2" fmla="*/ 2147483646 w 18"/>
                <a:gd name="T3" fmla="*/ 2147483646 h 44"/>
                <a:gd name="T4" fmla="*/ 2147483646 w 18"/>
                <a:gd name="T5" fmla="*/ 2147483646 h 44"/>
                <a:gd name="T6" fmla="*/ 2147483646 w 18"/>
                <a:gd name="T7" fmla="*/ 2147483646 h 44"/>
                <a:gd name="T8" fmla="*/ 2147483646 w 18"/>
                <a:gd name="T9" fmla="*/ 2147483646 h 44"/>
                <a:gd name="T10" fmla="*/ 2147483646 w 18"/>
                <a:gd name="T11" fmla="*/ 2147483646 h 44"/>
                <a:gd name="T12" fmla="*/ 2147483646 w 18"/>
                <a:gd name="T13" fmla="*/ 2147483646 h 44"/>
                <a:gd name="T14" fmla="*/ 2147483646 w 18"/>
                <a:gd name="T15" fmla="*/ 2147483646 h 44"/>
                <a:gd name="T16" fmla="*/ 2147483646 w 18"/>
                <a:gd name="T17" fmla="*/ 2147483646 h 44"/>
                <a:gd name="T18" fmla="*/ 2147483646 w 18"/>
                <a:gd name="T19" fmla="*/ 2147483646 h 44"/>
                <a:gd name="T20" fmla="*/ 2147483646 w 18"/>
                <a:gd name="T21" fmla="*/ 2147483646 h 44"/>
                <a:gd name="T22" fmla="*/ 2147483646 w 18"/>
                <a:gd name="T23" fmla="*/ 2147483646 h 44"/>
                <a:gd name="T24" fmla="*/ 2147483646 w 18"/>
                <a:gd name="T25" fmla="*/ 2147483646 h 44"/>
                <a:gd name="T26" fmla="*/ 2147483646 w 18"/>
                <a:gd name="T27" fmla="*/ 2147483646 h 44"/>
                <a:gd name="T28" fmla="*/ 2147483646 w 18"/>
                <a:gd name="T29" fmla="*/ 2147483646 h 44"/>
                <a:gd name="T30" fmla="*/ 2147483646 w 18"/>
                <a:gd name="T31" fmla="*/ 2147483646 h 44"/>
                <a:gd name="T32" fmla="*/ 2147483646 w 18"/>
                <a:gd name="T33" fmla="*/ 2147483646 h 44"/>
                <a:gd name="T34" fmla="*/ 2147483646 w 18"/>
                <a:gd name="T35" fmla="*/ 2147483646 h 44"/>
                <a:gd name="T36" fmla="*/ 2147483646 w 18"/>
                <a:gd name="T37" fmla="*/ 2147483646 h 44"/>
                <a:gd name="T38" fmla="*/ 2147483646 w 18"/>
                <a:gd name="T39" fmla="*/ 2147483646 h 44"/>
                <a:gd name="T40" fmla="*/ 2147483646 w 18"/>
                <a:gd name="T41" fmla="*/ 2147483646 h 44"/>
                <a:gd name="T42" fmla="*/ 2147483646 w 18"/>
                <a:gd name="T43" fmla="*/ 2147483646 h 44"/>
                <a:gd name="T44" fmla="*/ 2147483646 w 18"/>
                <a:gd name="T45" fmla="*/ 2147483646 h 44"/>
                <a:gd name="T46" fmla="*/ 2147483646 w 18"/>
                <a:gd name="T47" fmla="*/ 2147483646 h 44"/>
                <a:gd name="T48" fmla="*/ 2147483646 w 18"/>
                <a:gd name="T49" fmla="*/ 2147483646 h 44"/>
                <a:gd name="T50" fmla="*/ 2147483646 w 18"/>
                <a:gd name="T51" fmla="*/ 2147483646 h 44"/>
                <a:gd name="T52" fmla="*/ 2147483646 w 18"/>
                <a:gd name="T53" fmla="*/ 2147483646 h 44"/>
                <a:gd name="T54" fmla="*/ 2147483646 w 18"/>
                <a:gd name="T55" fmla="*/ 2147483646 h 44"/>
                <a:gd name="T56" fmla="*/ 2147483646 w 18"/>
                <a:gd name="T57" fmla="*/ 2147483646 h 44"/>
                <a:gd name="T58" fmla="*/ 2147483646 w 18"/>
                <a:gd name="T59" fmla="*/ 2147483646 h 44"/>
                <a:gd name="T60" fmla="*/ 2147483646 w 18"/>
                <a:gd name="T61" fmla="*/ 2147483646 h 44"/>
                <a:gd name="T62" fmla="*/ 2147483646 w 18"/>
                <a:gd name="T63" fmla="*/ 2147483646 h 44"/>
                <a:gd name="T64" fmla="*/ 2147483646 w 18"/>
                <a:gd name="T65" fmla="*/ 2147483646 h 44"/>
                <a:gd name="T66" fmla="*/ 2147483646 w 18"/>
                <a:gd name="T67" fmla="*/ 2147483646 h 44"/>
                <a:gd name="T68" fmla="*/ 2147483646 w 18"/>
                <a:gd name="T69" fmla="*/ 2147483646 h 44"/>
                <a:gd name="T70" fmla="*/ 2147483646 w 18"/>
                <a:gd name="T71" fmla="*/ 2147483646 h 44"/>
                <a:gd name="T72" fmla="*/ 2147483646 w 18"/>
                <a:gd name="T73" fmla="*/ 2147483646 h 44"/>
                <a:gd name="T74" fmla="*/ 2147483646 w 18"/>
                <a:gd name="T75" fmla="*/ 2147483646 h 44"/>
                <a:gd name="T76" fmla="*/ 2147483646 w 18"/>
                <a:gd name="T77" fmla="*/ 2147483646 h 44"/>
                <a:gd name="T78" fmla="*/ 2147483646 w 18"/>
                <a:gd name="T79" fmla="*/ 2147483646 h 44"/>
                <a:gd name="T80" fmla="*/ 2147483646 w 18"/>
                <a:gd name="T81" fmla="*/ 2147483646 h 44"/>
                <a:gd name="T82" fmla="*/ 2147483646 w 18"/>
                <a:gd name="T83" fmla="*/ 2147483646 h 44"/>
                <a:gd name="T84" fmla="*/ 2147483646 w 18"/>
                <a:gd name="T85" fmla="*/ 2147483646 h 44"/>
                <a:gd name="T86" fmla="*/ 2147483646 w 18"/>
                <a:gd name="T87" fmla="*/ 2147483646 h 44"/>
                <a:gd name="T88" fmla="*/ 2147483646 w 18"/>
                <a:gd name="T89" fmla="*/ 2147483646 h 44"/>
                <a:gd name="T90" fmla="*/ 2147483646 w 18"/>
                <a:gd name="T91" fmla="*/ 2147483646 h 44"/>
                <a:gd name="T92" fmla="*/ 2147483646 w 18"/>
                <a:gd name="T93" fmla="*/ 2147483646 h 44"/>
                <a:gd name="T94" fmla="*/ 2147483646 w 18"/>
                <a:gd name="T95" fmla="*/ 2147483646 h 44"/>
                <a:gd name="T96" fmla="*/ 2147483646 w 18"/>
                <a:gd name="T97" fmla="*/ 2147483646 h 44"/>
                <a:gd name="T98" fmla="*/ 2147483646 w 18"/>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4">
                  <a:moveTo>
                    <a:pt x="0" y="0"/>
                  </a:moveTo>
                  <a:lnTo>
                    <a:pt x="1" y="3"/>
                  </a:lnTo>
                  <a:lnTo>
                    <a:pt x="1" y="7"/>
                  </a:lnTo>
                  <a:lnTo>
                    <a:pt x="1" y="10"/>
                  </a:lnTo>
                  <a:lnTo>
                    <a:pt x="2" y="12"/>
                  </a:lnTo>
                  <a:lnTo>
                    <a:pt x="2" y="14"/>
                  </a:lnTo>
                  <a:lnTo>
                    <a:pt x="3" y="15"/>
                  </a:lnTo>
                  <a:lnTo>
                    <a:pt x="3" y="17"/>
                  </a:lnTo>
                  <a:lnTo>
                    <a:pt x="3" y="19"/>
                  </a:lnTo>
                  <a:lnTo>
                    <a:pt x="4" y="18"/>
                  </a:lnTo>
                  <a:lnTo>
                    <a:pt x="5" y="17"/>
                  </a:lnTo>
                  <a:lnTo>
                    <a:pt x="5" y="16"/>
                  </a:lnTo>
                  <a:lnTo>
                    <a:pt x="5" y="17"/>
                  </a:lnTo>
                  <a:lnTo>
                    <a:pt x="6" y="17"/>
                  </a:lnTo>
                  <a:lnTo>
                    <a:pt x="6" y="15"/>
                  </a:lnTo>
                  <a:lnTo>
                    <a:pt x="7" y="14"/>
                  </a:lnTo>
                  <a:lnTo>
                    <a:pt x="7" y="13"/>
                  </a:lnTo>
                  <a:lnTo>
                    <a:pt x="7" y="12"/>
                  </a:lnTo>
                  <a:lnTo>
                    <a:pt x="8" y="11"/>
                  </a:lnTo>
                  <a:lnTo>
                    <a:pt x="8" y="10"/>
                  </a:lnTo>
                  <a:lnTo>
                    <a:pt x="8" y="8"/>
                  </a:lnTo>
                  <a:lnTo>
                    <a:pt x="9" y="8"/>
                  </a:lnTo>
                  <a:lnTo>
                    <a:pt x="9" y="9"/>
                  </a:lnTo>
                  <a:lnTo>
                    <a:pt x="10" y="7"/>
                  </a:lnTo>
                  <a:lnTo>
                    <a:pt x="10" y="10"/>
                  </a:lnTo>
                  <a:lnTo>
                    <a:pt x="11" y="10"/>
                  </a:lnTo>
                  <a:lnTo>
                    <a:pt x="11" y="11"/>
                  </a:lnTo>
                  <a:lnTo>
                    <a:pt x="12" y="12"/>
                  </a:lnTo>
                  <a:lnTo>
                    <a:pt x="12" y="13"/>
                  </a:lnTo>
                  <a:lnTo>
                    <a:pt x="12" y="15"/>
                  </a:lnTo>
                  <a:lnTo>
                    <a:pt x="13" y="16"/>
                  </a:lnTo>
                  <a:lnTo>
                    <a:pt x="13" y="17"/>
                  </a:lnTo>
                  <a:lnTo>
                    <a:pt x="13" y="20"/>
                  </a:lnTo>
                  <a:lnTo>
                    <a:pt x="14" y="22"/>
                  </a:lnTo>
                  <a:lnTo>
                    <a:pt x="14" y="25"/>
                  </a:lnTo>
                  <a:lnTo>
                    <a:pt x="14" y="26"/>
                  </a:lnTo>
                  <a:lnTo>
                    <a:pt x="15" y="28"/>
                  </a:lnTo>
                  <a:lnTo>
                    <a:pt x="15" y="29"/>
                  </a:lnTo>
                  <a:lnTo>
                    <a:pt x="15" y="32"/>
                  </a:lnTo>
                  <a:lnTo>
                    <a:pt x="16" y="34"/>
                  </a:lnTo>
                  <a:lnTo>
                    <a:pt x="16" y="37"/>
                  </a:lnTo>
                  <a:lnTo>
                    <a:pt x="17" y="38"/>
                  </a:lnTo>
                  <a:lnTo>
                    <a:pt x="17" y="40"/>
                  </a:lnTo>
                  <a:lnTo>
                    <a:pt x="17" y="42"/>
                  </a:lnTo>
                  <a:lnTo>
                    <a:pt x="18" y="44"/>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59" name="Freeform 226">
              <a:extLst>
                <a:ext uri="{FF2B5EF4-FFF2-40B4-BE49-F238E27FC236}">
                  <a16:creationId xmlns:a16="http://schemas.microsoft.com/office/drawing/2014/main" id="{30E52662-110D-4CF9-B364-934BF07E54B8}"/>
                </a:ext>
              </a:extLst>
            </p:cNvPr>
            <p:cNvSpPr>
              <a:spLocks/>
            </p:cNvSpPr>
            <p:nvPr/>
          </p:nvSpPr>
          <p:spPr bwMode="auto">
            <a:xfrm>
              <a:off x="3262722" y="3326125"/>
              <a:ext cx="26983" cy="20415"/>
            </a:xfrm>
            <a:custGeom>
              <a:avLst/>
              <a:gdLst>
                <a:gd name="T0" fmla="*/ 0 w 17"/>
                <a:gd name="T1" fmla="*/ 0 h 26"/>
                <a:gd name="T2" fmla="*/ 0 w 17"/>
                <a:gd name="T3" fmla="*/ 2147483646 h 26"/>
                <a:gd name="T4" fmla="*/ 2147483646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3"/>
                  </a:lnTo>
                  <a:lnTo>
                    <a:pt x="1" y="4"/>
                  </a:lnTo>
                  <a:lnTo>
                    <a:pt x="1" y="5"/>
                  </a:lnTo>
                  <a:lnTo>
                    <a:pt x="2" y="7"/>
                  </a:lnTo>
                  <a:lnTo>
                    <a:pt x="2" y="9"/>
                  </a:lnTo>
                  <a:lnTo>
                    <a:pt x="2" y="11"/>
                  </a:lnTo>
                  <a:lnTo>
                    <a:pt x="3" y="10"/>
                  </a:lnTo>
                  <a:lnTo>
                    <a:pt x="3" y="12"/>
                  </a:lnTo>
                  <a:lnTo>
                    <a:pt x="4" y="13"/>
                  </a:lnTo>
                  <a:lnTo>
                    <a:pt x="4" y="14"/>
                  </a:lnTo>
                  <a:lnTo>
                    <a:pt x="5" y="15"/>
                  </a:lnTo>
                  <a:lnTo>
                    <a:pt x="5" y="17"/>
                  </a:lnTo>
                  <a:lnTo>
                    <a:pt x="6" y="17"/>
                  </a:lnTo>
                  <a:lnTo>
                    <a:pt x="6" y="18"/>
                  </a:lnTo>
                  <a:lnTo>
                    <a:pt x="6" y="19"/>
                  </a:lnTo>
                  <a:lnTo>
                    <a:pt x="7" y="18"/>
                  </a:lnTo>
                  <a:lnTo>
                    <a:pt x="7" y="20"/>
                  </a:lnTo>
                  <a:lnTo>
                    <a:pt x="8" y="21"/>
                  </a:lnTo>
                  <a:lnTo>
                    <a:pt x="9" y="22"/>
                  </a:lnTo>
                  <a:lnTo>
                    <a:pt x="9" y="21"/>
                  </a:lnTo>
                  <a:lnTo>
                    <a:pt x="10" y="23"/>
                  </a:lnTo>
                  <a:lnTo>
                    <a:pt x="10" y="22"/>
                  </a:lnTo>
                  <a:lnTo>
                    <a:pt x="11" y="22"/>
                  </a:lnTo>
                  <a:lnTo>
                    <a:pt x="11" y="23"/>
                  </a:lnTo>
                  <a:lnTo>
                    <a:pt x="12" y="23"/>
                  </a:lnTo>
                  <a:lnTo>
                    <a:pt x="12" y="24"/>
                  </a:lnTo>
                  <a:lnTo>
                    <a:pt x="13" y="23"/>
                  </a:lnTo>
                  <a:lnTo>
                    <a:pt x="13" y="24"/>
                  </a:lnTo>
                  <a:lnTo>
                    <a:pt x="14" y="24"/>
                  </a:lnTo>
                  <a:lnTo>
                    <a:pt x="14" y="25"/>
                  </a:lnTo>
                  <a:lnTo>
                    <a:pt x="15" y="24"/>
                  </a:lnTo>
                  <a:lnTo>
                    <a:pt x="16" y="25"/>
                  </a:lnTo>
                  <a:lnTo>
                    <a:pt x="16" y="26"/>
                  </a:lnTo>
                  <a:lnTo>
                    <a:pt x="17" y="26"/>
                  </a:lnTo>
                  <a:lnTo>
                    <a:pt x="17" y="25"/>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60" name="Freeform 227">
              <a:extLst>
                <a:ext uri="{FF2B5EF4-FFF2-40B4-BE49-F238E27FC236}">
                  <a16:creationId xmlns:a16="http://schemas.microsoft.com/office/drawing/2014/main" id="{3BD44F7A-740E-46F3-A606-55A1159D0AE0}"/>
                </a:ext>
              </a:extLst>
            </p:cNvPr>
            <p:cNvSpPr>
              <a:spLocks/>
            </p:cNvSpPr>
            <p:nvPr/>
          </p:nvSpPr>
          <p:spPr bwMode="auto">
            <a:xfrm>
              <a:off x="3289704" y="3345757"/>
              <a:ext cx="9523" cy="5496"/>
            </a:xfrm>
            <a:custGeom>
              <a:avLst/>
              <a:gdLst>
                <a:gd name="T0" fmla="*/ 0 w 6"/>
                <a:gd name="T1" fmla="*/ 0 h 7"/>
                <a:gd name="T2" fmla="*/ 2147483646 w 6"/>
                <a:gd name="T3" fmla="*/ 2147483646 h 7"/>
                <a:gd name="T4" fmla="*/ 2147483646 w 6"/>
                <a:gd name="T5" fmla="*/ 2147483646 h 7"/>
                <a:gd name="T6" fmla="*/ 2147483646 w 6"/>
                <a:gd name="T7" fmla="*/ 0 h 7"/>
                <a:gd name="T8" fmla="*/ 2147483646 w 6"/>
                <a:gd name="T9" fmla="*/ 2147483646 h 7"/>
                <a:gd name="T10" fmla="*/ 2147483646 w 6"/>
                <a:gd name="T11" fmla="*/ 2147483646 h 7"/>
                <a:gd name="T12" fmla="*/ 2147483646 w 6"/>
                <a:gd name="T13" fmla="*/ 2147483646 h 7"/>
                <a:gd name="T14" fmla="*/ 2147483646 w 6"/>
                <a:gd name="T15" fmla="*/ 2147483646 h 7"/>
                <a:gd name="T16" fmla="*/ 2147483646 w 6"/>
                <a:gd name="T17" fmla="*/ 2147483646 h 7"/>
                <a:gd name="T18" fmla="*/ 2147483646 w 6"/>
                <a:gd name="T19" fmla="*/ 2147483646 h 7"/>
                <a:gd name="T20" fmla="*/ 2147483646 w 6"/>
                <a:gd name="T21" fmla="*/ 2147483646 h 7"/>
                <a:gd name="T22" fmla="*/ 2147483646 w 6"/>
                <a:gd name="T23" fmla="*/ 2147483646 h 7"/>
                <a:gd name="T24" fmla="*/ 2147483646 w 6"/>
                <a:gd name="T25" fmla="*/ 2147483646 h 7"/>
                <a:gd name="T26" fmla="*/ 2147483646 w 6"/>
                <a:gd name="T27" fmla="*/ 2147483646 h 7"/>
                <a:gd name="T28" fmla="*/ 2147483646 w 6"/>
                <a:gd name="T29" fmla="*/ 2147483646 h 7"/>
                <a:gd name="T30" fmla="*/ 2147483646 w 6"/>
                <a:gd name="T31" fmla="*/ 2147483646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7">
                  <a:moveTo>
                    <a:pt x="0" y="0"/>
                  </a:moveTo>
                  <a:lnTo>
                    <a:pt x="1" y="1"/>
                  </a:lnTo>
                  <a:lnTo>
                    <a:pt x="2" y="0"/>
                  </a:lnTo>
                  <a:lnTo>
                    <a:pt x="2" y="1"/>
                  </a:lnTo>
                  <a:lnTo>
                    <a:pt x="3" y="3"/>
                  </a:lnTo>
                  <a:lnTo>
                    <a:pt x="4" y="3"/>
                  </a:lnTo>
                  <a:lnTo>
                    <a:pt x="4" y="5"/>
                  </a:lnTo>
                  <a:lnTo>
                    <a:pt x="5" y="4"/>
                  </a:lnTo>
                  <a:lnTo>
                    <a:pt x="5" y="6"/>
                  </a:lnTo>
                  <a:lnTo>
                    <a:pt x="6" y="7"/>
                  </a:lnTo>
                </a:path>
              </a:pathLst>
            </a:custGeom>
            <a:noFill/>
            <a:ln w="14288" cap="flat">
              <a:solidFill>
                <a:srgbClr val="00B0F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61" name="Freeform 228">
              <a:extLst>
                <a:ext uri="{FF2B5EF4-FFF2-40B4-BE49-F238E27FC236}">
                  <a16:creationId xmlns:a16="http://schemas.microsoft.com/office/drawing/2014/main" id="{710EDDA3-BDC5-4849-A2D3-7EE9DB32E2C7}"/>
                </a:ext>
              </a:extLst>
            </p:cNvPr>
            <p:cNvSpPr>
              <a:spLocks/>
            </p:cNvSpPr>
            <p:nvPr/>
          </p:nvSpPr>
          <p:spPr bwMode="auto">
            <a:xfrm>
              <a:off x="3299227" y="3191067"/>
              <a:ext cx="26983" cy="170393"/>
            </a:xfrm>
            <a:custGeom>
              <a:avLst/>
              <a:gdLst>
                <a:gd name="T0" fmla="*/ 0 w 17"/>
                <a:gd name="T1" fmla="*/ 2147483646 h 217"/>
                <a:gd name="T2" fmla="*/ 0 w 17"/>
                <a:gd name="T3" fmla="*/ 2147483646 h 217"/>
                <a:gd name="T4" fmla="*/ 2147483646 w 17"/>
                <a:gd name="T5" fmla="*/ 2147483646 h 217"/>
                <a:gd name="T6" fmla="*/ 2147483646 w 17"/>
                <a:gd name="T7" fmla="*/ 2147483646 h 217"/>
                <a:gd name="T8" fmla="*/ 2147483646 w 17"/>
                <a:gd name="T9" fmla="*/ 2147483646 h 217"/>
                <a:gd name="T10" fmla="*/ 2147483646 w 17"/>
                <a:gd name="T11" fmla="*/ 2147483646 h 217"/>
                <a:gd name="T12" fmla="*/ 2147483646 w 17"/>
                <a:gd name="T13" fmla="*/ 2147483646 h 217"/>
                <a:gd name="T14" fmla="*/ 2147483646 w 17"/>
                <a:gd name="T15" fmla="*/ 2147483646 h 217"/>
                <a:gd name="T16" fmla="*/ 2147483646 w 17"/>
                <a:gd name="T17" fmla="*/ 2147483646 h 217"/>
                <a:gd name="T18" fmla="*/ 2147483646 w 17"/>
                <a:gd name="T19" fmla="*/ 2147483646 h 217"/>
                <a:gd name="T20" fmla="*/ 2147483646 w 17"/>
                <a:gd name="T21" fmla="*/ 2147483646 h 217"/>
                <a:gd name="T22" fmla="*/ 2147483646 w 17"/>
                <a:gd name="T23" fmla="*/ 2147483646 h 217"/>
                <a:gd name="T24" fmla="*/ 2147483646 w 17"/>
                <a:gd name="T25" fmla="*/ 2147483646 h 217"/>
                <a:gd name="T26" fmla="*/ 2147483646 w 17"/>
                <a:gd name="T27" fmla="*/ 2147483646 h 217"/>
                <a:gd name="T28" fmla="*/ 2147483646 w 17"/>
                <a:gd name="T29" fmla="*/ 2147483646 h 217"/>
                <a:gd name="T30" fmla="*/ 2147483646 w 17"/>
                <a:gd name="T31" fmla="*/ 2147483646 h 217"/>
                <a:gd name="T32" fmla="*/ 2147483646 w 17"/>
                <a:gd name="T33" fmla="*/ 2147483646 h 217"/>
                <a:gd name="T34" fmla="*/ 2147483646 w 17"/>
                <a:gd name="T35" fmla="*/ 2147483646 h 217"/>
                <a:gd name="T36" fmla="*/ 2147483646 w 17"/>
                <a:gd name="T37" fmla="*/ 2147483646 h 217"/>
                <a:gd name="T38" fmla="*/ 2147483646 w 17"/>
                <a:gd name="T39" fmla="*/ 2147483646 h 217"/>
                <a:gd name="T40" fmla="*/ 2147483646 w 17"/>
                <a:gd name="T41" fmla="*/ 2147483646 h 217"/>
                <a:gd name="T42" fmla="*/ 2147483646 w 17"/>
                <a:gd name="T43" fmla="*/ 2147483646 h 217"/>
                <a:gd name="T44" fmla="*/ 2147483646 w 17"/>
                <a:gd name="T45" fmla="*/ 2147483646 h 217"/>
                <a:gd name="T46" fmla="*/ 2147483646 w 17"/>
                <a:gd name="T47" fmla="*/ 2147483646 h 217"/>
                <a:gd name="T48" fmla="*/ 2147483646 w 17"/>
                <a:gd name="T49" fmla="*/ 2147483646 h 217"/>
                <a:gd name="T50" fmla="*/ 2147483646 w 17"/>
                <a:gd name="T51" fmla="*/ 2147483646 h 217"/>
                <a:gd name="T52" fmla="*/ 2147483646 w 17"/>
                <a:gd name="T53" fmla="*/ 2147483646 h 217"/>
                <a:gd name="T54" fmla="*/ 2147483646 w 17"/>
                <a:gd name="T55" fmla="*/ 2147483646 h 217"/>
                <a:gd name="T56" fmla="*/ 2147483646 w 17"/>
                <a:gd name="T57" fmla="*/ 2147483646 h 217"/>
                <a:gd name="T58" fmla="*/ 2147483646 w 17"/>
                <a:gd name="T59" fmla="*/ 2147483646 h 217"/>
                <a:gd name="T60" fmla="*/ 2147483646 w 17"/>
                <a:gd name="T61" fmla="*/ 2147483646 h 217"/>
                <a:gd name="T62" fmla="*/ 2147483646 w 17"/>
                <a:gd name="T63" fmla="*/ 2147483646 h 217"/>
                <a:gd name="T64" fmla="*/ 2147483646 w 17"/>
                <a:gd name="T65" fmla="*/ 2147483646 h 217"/>
                <a:gd name="T66" fmla="*/ 2147483646 w 17"/>
                <a:gd name="T67" fmla="*/ 2147483646 h 217"/>
                <a:gd name="T68" fmla="*/ 2147483646 w 17"/>
                <a:gd name="T69" fmla="*/ 2147483646 h 217"/>
                <a:gd name="T70" fmla="*/ 2147483646 w 17"/>
                <a:gd name="T71" fmla="*/ 2147483646 h 217"/>
                <a:gd name="T72" fmla="*/ 2147483646 w 17"/>
                <a:gd name="T73" fmla="*/ 2147483646 h 217"/>
                <a:gd name="T74" fmla="*/ 2147483646 w 17"/>
                <a:gd name="T75" fmla="*/ 2147483646 h 217"/>
                <a:gd name="T76" fmla="*/ 2147483646 w 17"/>
                <a:gd name="T77" fmla="*/ 2147483646 h 217"/>
                <a:gd name="T78" fmla="*/ 2147483646 w 17"/>
                <a:gd name="T79" fmla="*/ 2147483646 h 217"/>
                <a:gd name="T80" fmla="*/ 2147483646 w 17"/>
                <a:gd name="T81" fmla="*/ 2147483646 h 217"/>
                <a:gd name="T82" fmla="*/ 2147483646 w 17"/>
                <a:gd name="T83" fmla="*/ 2147483646 h 217"/>
                <a:gd name="T84" fmla="*/ 2147483646 w 17"/>
                <a:gd name="T85" fmla="*/ 2147483646 h 217"/>
                <a:gd name="T86" fmla="*/ 2147483646 w 17"/>
                <a:gd name="T87" fmla="*/ 2147483646 h 217"/>
                <a:gd name="T88" fmla="*/ 2147483646 w 17"/>
                <a:gd name="T89" fmla="*/ 2147483646 h 217"/>
                <a:gd name="T90" fmla="*/ 2147483646 w 17"/>
                <a:gd name="T91" fmla="*/ 2147483646 h 217"/>
                <a:gd name="T92" fmla="*/ 2147483646 w 17"/>
                <a:gd name="T93" fmla="*/ 2147483646 h 217"/>
                <a:gd name="T94" fmla="*/ 2147483646 w 17"/>
                <a:gd name="T95" fmla="*/ 0 h 217"/>
                <a:gd name="T96" fmla="*/ 2147483646 w 17"/>
                <a:gd name="T97" fmla="*/ 2147483646 h 217"/>
                <a:gd name="T98" fmla="*/ 2147483646 w 17"/>
                <a:gd name="T99" fmla="*/ 2147483646 h 2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17">
                  <a:moveTo>
                    <a:pt x="0" y="204"/>
                  </a:moveTo>
                  <a:lnTo>
                    <a:pt x="0" y="204"/>
                  </a:lnTo>
                  <a:lnTo>
                    <a:pt x="1" y="206"/>
                  </a:lnTo>
                  <a:lnTo>
                    <a:pt x="1" y="204"/>
                  </a:lnTo>
                  <a:lnTo>
                    <a:pt x="1" y="206"/>
                  </a:lnTo>
                  <a:lnTo>
                    <a:pt x="2" y="207"/>
                  </a:lnTo>
                  <a:lnTo>
                    <a:pt x="2" y="208"/>
                  </a:lnTo>
                  <a:lnTo>
                    <a:pt x="3" y="208"/>
                  </a:lnTo>
                  <a:lnTo>
                    <a:pt x="3" y="209"/>
                  </a:lnTo>
                  <a:lnTo>
                    <a:pt x="3" y="211"/>
                  </a:lnTo>
                  <a:lnTo>
                    <a:pt x="4" y="210"/>
                  </a:lnTo>
                  <a:lnTo>
                    <a:pt x="4" y="211"/>
                  </a:lnTo>
                  <a:lnTo>
                    <a:pt x="5" y="213"/>
                  </a:lnTo>
                  <a:lnTo>
                    <a:pt x="6" y="215"/>
                  </a:lnTo>
                  <a:lnTo>
                    <a:pt x="6" y="216"/>
                  </a:lnTo>
                  <a:lnTo>
                    <a:pt x="7" y="216"/>
                  </a:lnTo>
                  <a:lnTo>
                    <a:pt x="7" y="217"/>
                  </a:lnTo>
                  <a:lnTo>
                    <a:pt x="8" y="217"/>
                  </a:lnTo>
                  <a:lnTo>
                    <a:pt x="9" y="217"/>
                  </a:lnTo>
                  <a:lnTo>
                    <a:pt x="9" y="216"/>
                  </a:lnTo>
                  <a:lnTo>
                    <a:pt x="9" y="213"/>
                  </a:lnTo>
                  <a:lnTo>
                    <a:pt x="10" y="208"/>
                  </a:lnTo>
                  <a:lnTo>
                    <a:pt x="10" y="204"/>
                  </a:lnTo>
                  <a:lnTo>
                    <a:pt x="10" y="197"/>
                  </a:lnTo>
                  <a:lnTo>
                    <a:pt x="11" y="189"/>
                  </a:lnTo>
                  <a:lnTo>
                    <a:pt x="11" y="177"/>
                  </a:lnTo>
                  <a:lnTo>
                    <a:pt x="12" y="166"/>
                  </a:lnTo>
                  <a:lnTo>
                    <a:pt x="12" y="152"/>
                  </a:lnTo>
                  <a:lnTo>
                    <a:pt x="12" y="136"/>
                  </a:lnTo>
                  <a:lnTo>
                    <a:pt x="13" y="119"/>
                  </a:lnTo>
                  <a:lnTo>
                    <a:pt x="13" y="102"/>
                  </a:lnTo>
                  <a:lnTo>
                    <a:pt x="13" y="86"/>
                  </a:lnTo>
                  <a:lnTo>
                    <a:pt x="14" y="71"/>
                  </a:lnTo>
                  <a:lnTo>
                    <a:pt x="14" y="55"/>
                  </a:lnTo>
                  <a:lnTo>
                    <a:pt x="14" y="41"/>
                  </a:lnTo>
                  <a:lnTo>
                    <a:pt x="15" y="31"/>
                  </a:lnTo>
                  <a:lnTo>
                    <a:pt x="15" y="19"/>
                  </a:lnTo>
                  <a:lnTo>
                    <a:pt x="16" y="11"/>
                  </a:lnTo>
                  <a:lnTo>
                    <a:pt x="16" y="6"/>
                  </a:lnTo>
                  <a:lnTo>
                    <a:pt x="16" y="3"/>
                  </a:lnTo>
                  <a:lnTo>
                    <a:pt x="17" y="0"/>
                  </a:lnTo>
                  <a:lnTo>
                    <a:pt x="17" y="2"/>
                  </a:lnTo>
                  <a:lnTo>
                    <a:pt x="17" y="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62" name="Freeform 229">
              <a:extLst>
                <a:ext uri="{FF2B5EF4-FFF2-40B4-BE49-F238E27FC236}">
                  <a16:creationId xmlns:a16="http://schemas.microsoft.com/office/drawing/2014/main" id="{7476EDD1-7995-4244-9EA5-B70783FF8ACB}"/>
                </a:ext>
              </a:extLst>
            </p:cNvPr>
            <p:cNvSpPr>
              <a:spLocks/>
            </p:cNvSpPr>
            <p:nvPr/>
          </p:nvSpPr>
          <p:spPr bwMode="auto">
            <a:xfrm>
              <a:off x="3326210" y="3191853"/>
              <a:ext cx="28569" cy="106005"/>
            </a:xfrm>
            <a:custGeom>
              <a:avLst/>
              <a:gdLst>
                <a:gd name="T0" fmla="*/ 0 w 18"/>
                <a:gd name="T1" fmla="*/ 0 h 135"/>
                <a:gd name="T2" fmla="*/ 2147483646 w 18"/>
                <a:gd name="T3" fmla="*/ 2147483646 h 135"/>
                <a:gd name="T4" fmla="*/ 2147483646 w 18"/>
                <a:gd name="T5" fmla="*/ 2147483646 h 135"/>
                <a:gd name="T6" fmla="*/ 2147483646 w 18"/>
                <a:gd name="T7" fmla="*/ 2147483646 h 135"/>
                <a:gd name="T8" fmla="*/ 2147483646 w 18"/>
                <a:gd name="T9" fmla="*/ 2147483646 h 135"/>
                <a:gd name="T10" fmla="*/ 2147483646 w 18"/>
                <a:gd name="T11" fmla="*/ 2147483646 h 135"/>
                <a:gd name="T12" fmla="*/ 2147483646 w 18"/>
                <a:gd name="T13" fmla="*/ 2147483646 h 135"/>
                <a:gd name="T14" fmla="*/ 2147483646 w 18"/>
                <a:gd name="T15" fmla="*/ 2147483646 h 135"/>
                <a:gd name="T16" fmla="*/ 2147483646 w 18"/>
                <a:gd name="T17" fmla="*/ 2147483646 h 135"/>
                <a:gd name="T18" fmla="*/ 2147483646 w 18"/>
                <a:gd name="T19" fmla="*/ 2147483646 h 135"/>
                <a:gd name="T20" fmla="*/ 2147483646 w 18"/>
                <a:gd name="T21" fmla="*/ 2147483646 h 135"/>
                <a:gd name="T22" fmla="*/ 2147483646 w 18"/>
                <a:gd name="T23" fmla="*/ 2147483646 h 135"/>
                <a:gd name="T24" fmla="*/ 2147483646 w 18"/>
                <a:gd name="T25" fmla="*/ 2147483646 h 135"/>
                <a:gd name="T26" fmla="*/ 2147483646 w 18"/>
                <a:gd name="T27" fmla="*/ 2147483646 h 135"/>
                <a:gd name="T28" fmla="*/ 2147483646 w 18"/>
                <a:gd name="T29" fmla="*/ 2147483646 h 135"/>
                <a:gd name="T30" fmla="*/ 2147483646 w 18"/>
                <a:gd name="T31" fmla="*/ 2147483646 h 135"/>
                <a:gd name="T32" fmla="*/ 2147483646 w 18"/>
                <a:gd name="T33" fmla="*/ 2147483646 h 135"/>
                <a:gd name="T34" fmla="*/ 2147483646 w 18"/>
                <a:gd name="T35" fmla="*/ 2147483646 h 135"/>
                <a:gd name="T36" fmla="*/ 2147483646 w 18"/>
                <a:gd name="T37" fmla="*/ 2147483646 h 135"/>
                <a:gd name="T38" fmla="*/ 2147483646 w 18"/>
                <a:gd name="T39" fmla="*/ 2147483646 h 135"/>
                <a:gd name="T40" fmla="*/ 2147483646 w 18"/>
                <a:gd name="T41" fmla="*/ 2147483646 h 135"/>
                <a:gd name="T42" fmla="*/ 2147483646 w 18"/>
                <a:gd name="T43" fmla="*/ 2147483646 h 135"/>
                <a:gd name="T44" fmla="*/ 2147483646 w 18"/>
                <a:gd name="T45" fmla="*/ 2147483646 h 135"/>
                <a:gd name="T46" fmla="*/ 2147483646 w 18"/>
                <a:gd name="T47" fmla="*/ 2147483646 h 135"/>
                <a:gd name="T48" fmla="*/ 2147483646 w 18"/>
                <a:gd name="T49" fmla="*/ 2147483646 h 135"/>
                <a:gd name="T50" fmla="*/ 2147483646 w 18"/>
                <a:gd name="T51" fmla="*/ 2147483646 h 135"/>
                <a:gd name="T52" fmla="*/ 2147483646 w 18"/>
                <a:gd name="T53" fmla="*/ 2147483646 h 135"/>
                <a:gd name="T54" fmla="*/ 2147483646 w 18"/>
                <a:gd name="T55" fmla="*/ 2147483646 h 135"/>
                <a:gd name="T56" fmla="*/ 2147483646 w 18"/>
                <a:gd name="T57" fmla="*/ 2147483646 h 135"/>
                <a:gd name="T58" fmla="*/ 2147483646 w 18"/>
                <a:gd name="T59" fmla="*/ 2147483646 h 135"/>
                <a:gd name="T60" fmla="*/ 2147483646 w 18"/>
                <a:gd name="T61" fmla="*/ 2147483646 h 135"/>
                <a:gd name="T62" fmla="*/ 2147483646 w 18"/>
                <a:gd name="T63" fmla="*/ 2147483646 h 135"/>
                <a:gd name="T64" fmla="*/ 2147483646 w 18"/>
                <a:gd name="T65" fmla="*/ 2147483646 h 135"/>
                <a:gd name="T66" fmla="*/ 2147483646 w 18"/>
                <a:gd name="T67" fmla="*/ 2147483646 h 135"/>
                <a:gd name="T68" fmla="*/ 2147483646 w 18"/>
                <a:gd name="T69" fmla="*/ 2147483646 h 135"/>
                <a:gd name="T70" fmla="*/ 2147483646 w 18"/>
                <a:gd name="T71" fmla="*/ 2147483646 h 135"/>
                <a:gd name="T72" fmla="*/ 2147483646 w 18"/>
                <a:gd name="T73" fmla="*/ 2147483646 h 135"/>
                <a:gd name="T74" fmla="*/ 2147483646 w 18"/>
                <a:gd name="T75" fmla="*/ 2147483646 h 135"/>
                <a:gd name="T76" fmla="*/ 2147483646 w 18"/>
                <a:gd name="T77" fmla="*/ 2147483646 h 135"/>
                <a:gd name="T78" fmla="*/ 2147483646 w 18"/>
                <a:gd name="T79" fmla="*/ 2147483646 h 135"/>
                <a:gd name="T80" fmla="*/ 2147483646 w 18"/>
                <a:gd name="T81" fmla="*/ 2147483646 h 135"/>
                <a:gd name="T82" fmla="*/ 2147483646 w 18"/>
                <a:gd name="T83" fmla="*/ 2147483646 h 135"/>
                <a:gd name="T84" fmla="*/ 2147483646 w 18"/>
                <a:gd name="T85" fmla="*/ 2147483646 h 135"/>
                <a:gd name="T86" fmla="*/ 2147483646 w 18"/>
                <a:gd name="T87" fmla="*/ 2147483646 h 135"/>
                <a:gd name="T88" fmla="*/ 2147483646 w 18"/>
                <a:gd name="T89" fmla="*/ 2147483646 h 135"/>
                <a:gd name="T90" fmla="*/ 2147483646 w 18"/>
                <a:gd name="T91" fmla="*/ 2147483646 h 135"/>
                <a:gd name="T92" fmla="*/ 2147483646 w 18"/>
                <a:gd name="T93" fmla="*/ 2147483646 h 135"/>
                <a:gd name="T94" fmla="*/ 2147483646 w 18"/>
                <a:gd name="T95" fmla="*/ 2147483646 h 135"/>
                <a:gd name="T96" fmla="*/ 2147483646 w 18"/>
                <a:gd name="T97" fmla="*/ 2147483646 h 135"/>
                <a:gd name="T98" fmla="*/ 2147483646 w 18"/>
                <a:gd name="T99" fmla="*/ 2147483646 h 1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5">
                  <a:moveTo>
                    <a:pt x="0" y="0"/>
                  </a:moveTo>
                  <a:lnTo>
                    <a:pt x="1" y="5"/>
                  </a:lnTo>
                  <a:lnTo>
                    <a:pt x="1" y="9"/>
                  </a:lnTo>
                  <a:lnTo>
                    <a:pt x="1" y="13"/>
                  </a:lnTo>
                  <a:lnTo>
                    <a:pt x="2" y="19"/>
                  </a:lnTo>
                  <a:lnTo>
                    <a:pt x="2" y="25"/>
                  </a:lnTo>
                  <a:lnTo>
                    <a:pt x="2" y="33"/>
                  </a:lnTo>
                  <a:lnTo>
                    <a:pt x="3" y="38"/>
                  </a:lnTo>
                  <a:lnTo>
                    <a:pt x="3" y="44"/>
                  </a:lnTo>
                  <a:lnTo>
                    <a:pt x="4" y="51"/>
                  </a:lnTo>
                  <a:lnTo>
                    <a:pt x="4" y="59"/>
                  </a:lnTo>
                  <a:lnTo>
                    <a:pt x="4" y="63"/>
                  </a:lnTo>
                  <a:lnTo>
                    <a:pt x="5" y="70"/>
                  </a:lnTo>
                  <a:lnTo>
                    <a:pt x="5" y="74"/>
                  </a:lnTo>
                  <a:lnTo>
                    <a:pt x="5" y="80"/>
                  </a:lnTo>
                  <a:lnTo>
                    <a:pt x="6" y="84"/>
                  </a:lnTo>
                  <a:lnTo>
                    <a:pt x="6" y="87"/>
                  </a:lnTo>
                  <a:lnTo>
                    <a:pt x="6" y="92"/>
                  </a:lnTo>
                  <a:lnTo>
                    <a:pt x="7" y="95"/>
                  </a:lnTo>
                  <a:lnTo>
                    <a:pt x="7" y="96"/>
                  </a:lnTo>
                  <a:lnTo>
                    <a:pt x="8" y="98"/>
                  </a:lnTo>
                  <a:lnTo>
                    <a:pt x="8" y="99"/>
                  </a:lnTo>
                  <a:lnTo>
                    <a:pt x="8" y="102"/>
                  </a:lnTo>
                  <a:lnTo>
                    <a:pt x="9" y="103"/>
                  </a:lnTo>
                  <a:lnTo>
                    <a:pt x="9" y="104"/>
                  </a:lnTo>
                  <a:lnTo>
                    <a:pt x="9" y="103"/>
                  </a:lnTo>
                  <a:lnTo>
                    <a:pt x="10" y="105"/>
                  </a:lnTo>
                  <a:lnTo>
                    <a:pt x="10" y="103"/>
                  </a:lnTo>
                  <a:lnTo>
                    <a:pt x="10" y="105"/>
                  </a:lnTo>
                  <a:lnTo>
                    <a:pt x="11" y="104"/>
                  </a:lnTo>
                  <a:lnTo>
                    <a:pt x="11" y="103"/>
                  </a:lnTo>
                  <a:lnTo>
                    <a:pt x="11" y="102"/>
                  </a:lnTo>
                  <a:lnTo>
                    <a:pt x="12" y="103"/>
                  </a:lnTo>
                  <a:lnTo>
                    <a:pt x="13" y="102"/>
                  </a:lnTo>
                  <a:lnTo>
                    <a:pt x="13" y="103"/>
                  </a:lnTo>
                  <a:lnTo>
                    <a:pt x="14" y="103"/>
                  </a:lnTo>
                  <a:lnTo>
                    <a:pt x="14" y="104"/>
                  </a:lnTo>
                  <a:lnTo>
                    <a:pt x="14" y="106"/>
                  </a:lnTo>
                  <a:lnTo>
                    <a:pt x="15" y="108"/>
                  </a:lnTo>
                  <a:lnTo>
                    <a:pt x="15" y="110"/>
                  </a:lnTo>
                  <a:lnTo>
                    <a:pt x="15" y="113"/>
                  </a:lnTo>
                  <a:lnTo>
                    <a:pt x="16" y="118"/>
                  </a:lnTo>
                  <a:lnTo>
                    <a:pt x="16" y="120"/>
                  </a:lnTo>
                  <a:lnTo>
                    <a:pt x="16" y="122"/>
                  </a:lnTo>
                  <a:lnTo>
                    <a:pt x="17" y="127"/>
                  </a:lnTo>
                  <a:lnTo>
                    <a:pt x="17" y="129"/>
                  </a:lnTo>
                  <a:lnTo>
                    <a:pt x="18" y="132"/>
                  </a:lnTo>
                  <a:lnTo>
                    <a:pt x="18" y="13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63" name="Freeform 230">
              <a:extLst>
                <a:ext uri="{FF2B5EF4-FFF2-40B4-BE49-F238E27FC236}">
                  <a16:creationId xmlns:a16="http://schemas.microsoft.com/office/drawing/2014/main" id="{B6B02FCA-EC61-4C34-853E-6152ACB6D35A}"/>
                </a:ext>
              </a:extLst>
            </p:cNvPr>
            <p:cNvSpPr>
              <a:spLocks/>
            </p:cNvSpPr>
            <p:nvPr/>
          </p:nvSpPr>
          <p:spPr bwMode="auto">
            <a:xfrm>
              <a:off x="3354779" y="3294716"/>
              <a:ext cx="26983" cy="34549"/>
            </a:xfrm>
            <a:custGeom>
              <a:avLst/>
              <a:gdLst>
                <a:gd name="T0" fmla="*/ 0 w 17"/>
                <a:gd name="T1" fmla="*/ 2147483646 h 44"/>
                <a:gd name="T2" fmla="*/ 0 w 17"/>
                <a:gd name="T3" fmla="*/ 2147483646 h 44"/>
                <a:gd name="T4" fmla="*/ 2147483646 w 17"/>
                <a:gd name="T5" fmla="*/ 2147483646 h 44"/>
                <a:gd name="T6" fmla="*/ 2147483646 w 17"/>
                <a:gd name="T7" fmla="*/ 2147483646 h 44"/>
                <a:gd name="T8" fmla="*/ 2147483646 w 17"/>
                <a:gd name="T9" fmla="*/ 2147483646 h 44"/>
                <a:gd name="T10" fmla="*/ 2147483646 w 17"/>
                <a:gd name="T11" fmla="*/ 2147483646 h 44"/>
                <a:gd name="T12" fmla="*/ 2147483646 w 17"/>
                <a:gd name="T13" fmla="*/ 2147483646 h 44"/>
                <a:gd name="T14" fmla="*/ 2147483646 w 17"/>
                <a:gd name="T15" fmla="*/ 2147483646 h 44"/>
                <a:gd name="T16" fmla="*/ 2147483646 w 17"/>
                <a:gd name="T17" fmla="*/ 2147483646 h 44"/>
                <a:gd name="T18" fmla="*/ 2147483646 w 17"/>
                <a:gd name="T19" fmla="*/ 2147483646 h 44"/>
                <a:gd name="T20" fmla="*/ 2147483646 w 17"/>
                <a:gd name="T21" fmla="*/ 2147483646 h 44"/>
                <a:gd name="T22" fmla="*/ 2147483646 w 17"/>
                <a:gd name="T23" fmla="*/ 2147483646 h 44"/>
                <a:gd name="T24" fmla="*/ 2147483646 w 17"/>
                <a:gd name="T25" fmla="*/ 2147483646 h 44"/>
                <a:gd name="T26" fmla="*/ 2147483646 w 17"/>
                <a:gd name="T27" fmla="*/ 2147483646 h 44"/>
                <a:gd name="T28" fmla="*/ 2147483646 w 17"/>
                <a:gd name="T29" fmla="*/ 2147483646 h 44"/>
                <a:gd name="T30" fmla="*/ 2147483646 w 17"/>
                <a:gd name="T31" fmla="*/ 2147483646 h 44"/>
                <a:gd name="T32" fmla="*/ 2147483646 w 17"/>
                <a:gd name="T33" fmla="*/ 2147483646 h 44"/>
                <a:gd name="T34" fmla="*/ 2147483646 w 17"/>
                <a:gd name="T35" fmla="*/ 2147483646 h 44"/>
                <a:gd name="T36" fmla="*/ 2147483646 w 17"/>
                <a:gd name="T37" fmla="*/ 0 h 44"/>
                <a:gd name="T38" fmla="*/ 2147483646 w 17"/>
                <a:gd name="T39" fmla="*/ 2147483646 h 44"/>
                <a:gd name="T40" fmla="*/ 2147483646 w 17"/>
                <a:gd name="T41" fmla="*/ 2147483646 h 44"/>
                <a:gd name="T42" fmla="*/ 2147483646 w 17"/>
                <a:gd name="T43" fmla="*/ 2147483646 h 44"/>
                <a:gd name="T44" fmla="*/ 2147483646 w 17"/>
                <a:gd name="T45" fmla="*/ 2147483646 h 44"/>
                <a:gd name="T46" fmla="*/ 2147483646 w 17"/>
                <a:gd name="T47" fmla="*/ 2147483646 h 44"/>
                <a:gd name="T48" fmla="*/ 2147483646 w 17"/>
                <a:gd name="T49" fmla="*/ 2147483646 h 44"/>
                <a:gd name="T50" fmla="*/ 2147483646 w 17"/>
                <a:gd name="T51" fmla="*/ 2147483646 h 44"/>
                <a:gd name="T52" fmla="*/ 2147483646 w 17"/>
                <a:gd name="T53" fmla="*/ 2147483646 h 44"/>
                <a:gd name="T54" fmla="*/ 2147483646 w 17"/>
                <a:gd name="T55" fmla="*/ 2147483646 h 44"/>
                <a:gd name="T56" fmla="*/ 2147483646 w 17"/>
                <a:gd name="T57" fmla="*/ 2147483646 h 44"/>
                <a:gd name="T58" fmla="*/ 2147483646 w 17"/>
                <a:gd name="T59" fmla="*/ 2147483646 h 44"/>
                <a:gd name="T60" fmla="*/ 2147483646 w 17"/>
                <a:gd name="T61" fmla="*/ 2147483646 h 44"/>
                <a:gd name="T62" fmla="*/ 2147483646 w 17"/>
                <a:gd name="T63" fmla="*/ 2147483646 h 44"/>
                <a:gd name="T64" fmla="*/ 2147483646 w 17"/>
                <a:gd name="T65" fmla="*/ 2147483646 h 44"/>
                <a:gd name="T66" fmla="*/ 2147483646 w 17"/>
                <a:gd name="T67" fmla="*/ 2147483646 h 44"/>
                <a:gd name="T68" fmla="*/ 2147483646 w 17"/>
                <a:gd name="T69" fmla="*/ 2147483646 h 44"/>
                <a:gd name="T70" fmla="*/ 2147483646 w 17"/>
                <a:gd name="T71" fmla="*/ 2147483646 h 44"/>
                <a:gd name="T72" fmla="*/ 2147483646 w 17"/>
                <a:gd name="T73" fmla="*/ 2147483646 h 44"/>
                <a:gd name="T74" fmla="*/ 2147483646 w 17"/>
                <a:gd name="T75" fmla="*/ 2147483646 h 44"/>
                <a:gd name="T76" fmla="*/ 2147483646 w 17"/>
                <a:gd name="T77" fmla="*/ 2147483646 h 44"/>
                <a:gd name="T78" fmla="*/ 2147483646 w 17"/>
                <a:gd name="T79" fmla="*/ 2147483646 h 44"/>
                <a:gd name="T80" fmla="*/ 2147483646 w 17"/>
                <a:gd name="T81" fmla="*/ 2147483646 h 44"/>
                <a:gd name="T82" fmla="*/ 2147483646 w 17"/>
                <a:gd name="T83" fmla="*/ 2147483646 h 44"/>
                <a:gd name="T84" fmla="*/ 2147483646 w 17"/>
                <a:gd name="T85" fmla="*/ 2147483646 h 44"/>
                <a:gd name="T86" fmla="*/ 2147483646 w 17"/>
                <a:gd name="T87" fmla="*/ 2147483646 h 44"/>
                <a:gd name="T88" fmla="*/ 2147483646 w 17"/>
                <a:gd name="T89" fmla="*/ 2147483646 h 44"/>
                <a:gd name="T90" fmla="*/ 2147483646 w 17"/>
                <a:gd name="T91" fmla="*/ 2147483646 h 44"/>
                <a:gd name="T92" fmla="*/ 2147483646 w 17"/>
                <a:gd name="T93" fmla="*/ 2147483646 h 44"/>
                <a:gd name="T94" fmla="*/ 2147483646 w 17"/>
                <a:gd name="T95" fmla="*/ 2147483646 h 44"/>
                <a:gd name="T96" fmla="*/ 2147483646 w 17"/>
                <a:gd name="T97" fmla="*/ 2147483646 h 44"/>
                <a:gd name="T98" fmla="*/ 2147483646 w 17"/>
                <a:gd name="T99" fmla="*/ 2147483646 h 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44">
                  <a:moveTo>
                    <a:pt x="0" y="4"/>
                  </a:moveTo>
                  <a:lnTo>
                    <a:pt x="0" y="5"/>
                  </a:lnTo>
                  <a:lnTo>
                    <a:pt x="1" y="6"/>
                  </a:lnTo>
                  <a:lnTo>
                    <a:pt x="1" y="7"/>
                  </a:lnTo>
                  <a:lnTo>
                    <a:pt x="1" y="8"/>
                  </a:lnTo>
                  <a:lnTo>
                    <a:pt x="2" y="7"/>
                  </a:lnTo>
                  <a:lnTo>
                    <a:pt x="2" y="6"/>
                  </a:lnTo>
                  <a:lnTo>
                    <a:pt x="3" y="7"/>
                  </a:lnTo>
                  <a:lnTo>
                    <a:pt x="3" y="6"/>
                  </a:lnTo>
                  <a:lnTo>
                    <a:pt x="4" y="6"/>
                  </a:lnTo>
                  <a:lnTo>
                    <a:pt x="4" y="5"/>
                  </a:lnTo>
                  <a:lnTo>
                    <a:pt x="4" y="4"/>
                  </a:lnTo>
                  <a:lnTo>
                    <a:pt x="5" y="4"/>
                  </a:lnTo>
                  <a:lnTo>
                    <a:pt x="5" y="3"/>
                  </a:lnTo>
                  <a:lnTo>
                    <a:pt x="6" y="2"/>
                  </a:lnTo>
                  <a:lnTo>
                    <a:pt x="6" y="1"/>
                  </a:lnTo>
                  <a:lnTo>
                    <a:pt x="6" y="0"/>
                  </a:lnTo>
                  <a:lnTo>
                    <a:pt x="7" y="1"/>
                  </a:lnTo>
                  <a:lnTo>
                    <a:pt x="8" y="1"/>
                  </a:lnTo>
                  <a:lnTo>
                    <a:pt x="8" y="4"/>
                  </a:lnTo>
                  <a:lnTo>
                    <a:pt x="9" y="5"/>
                  </a:lnTo>
                  <a:lnTo>
                    <a:pt x="9" y="6"/>
                  </a:lnTo>
                  <a:lnTo>
                    <a:pt x="9" y="8"/>
                  </a:lnTo>
                  <a:lnTo>
                    <a:pt x="10" y="9"/>
                  </a:lnTo>
                  <a:lnTo>
                    <a:pt x="10" y="11"/>
                  </a:lnTo>
                  <a:lnTo>
                    <a:pt x="11" y="13"/>
                  </a:lnTo>
                  <a:lnTo>
                    <a:pt x="11" y="15"/>
                  </a:lnTo>
                  <a:lnTo>
                    <a:pt x="11" y="17"/>
                  </a:lnTo>
                  <a:lnTo>
                    <a:pt x="12" y="18"/>
                  </a:lnTo>
                  <a:lnTo>
                    <a:pt x="12" y="21"/>
                  </a:lnTo>
                  <a:lnTo>
                    <a:pt x="12" y="23"/>
                  </a:lnTo>
                  <a:lnTo>
                    <a:pt x="13" y="25"/>
                  </a:lnTo>
                  <a:lnTo>
                    <a:pt x="13" y="26"/>
                  </a:lnTo>
                  <a:lnTo>
                    <a:pt x="13" y="29"/>
                  </a:lnTo>
                  <a:lnTo>
                    <a:pt x="14" y="29"/>
                  </a:lnTo>
                  <a:lnTo>
                    <a:pt x="14" y="32"/>
                  </a:lnTo>
                  <a:lnTo>
                    <a:pt x="15" y="34"/>
                  </a:lnTo>
                  <a:lnTo>
                    <a:pt x="15" y="36"/>
                  </a:lnTo>
                  <a:lnTo>
                    <a:pt x="16" y="38"/>
                  </a:lnTo>
                  <a:lnTo>
                    <a:pt x="16" y="39"/>
                  </a:lnTo>
                  <a:lnTo>
                    <a:pt x="16" y="41"/>
                  </a:lnTo>
                  <a:lnTo>
                    <a:pt x="17" y="42"/>
                  </a:lnTo>
                  <a:lnTo>
                    <a:pt x="17" y="43"/>
                  </a:lnTo>
                  <a:lnTo>
                    <a:pt x="17" y="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64" name="Freeform 231">
              <a:extLst>
                <a:ext uri="{FF2B5EF4-FFF2-40B4-BE49-F238E27FC236}">
                  <a16:creationId xmlns:a16="http://schemas.microsoft.com/office/drawing/2014/main" id="{34184EE6-2248-46A7-8D8D-A6268FF19BD4}"/>
                </a:ext>
              </a:extLst>
            </p:cNvPr>
            <p:cNvSpPr>
              <a:spLocks/>
            </p:cNvSpPr>
            <p:nvPr/>
          </p:nvSpPr>
          <p:spPr bwMode="auto">
            <a:xfrm>
              <a:off x="3381761" y="3329267"/>
              <a:ext cx="28569" cy="17275"/>
            </a:xfrm>
            <a:custGeom>
              <a:avLst/>
              <a:gdLst>
                <a:gd name="T0" fmla="*/ 0 w 18"/>
                <a:gd name="T1" fmla="*/ 0 h 22"/>
                <a:gd name="T2" fmla="*/ 2147483646 w 18"/>
                <a:gd name="T3" fmla="*/ 0 h 22"/>
                <a:gd name="T4" fmla="*/ 2147483646 w 18"/>
                <a:gd name="T5" fmla="*/ 2147483646 h 22"/>
                <a:gd name="T6" fmla="*/ 2147483646 w 18"/>
                <a:gd name="T7" fmla="*/ 2147483646 h 22"/>
                <a:gd name="T8" fmla="*/ 2147483646 w 18"/>
                <a:gd name="T9" fmla="*/ 2147483646 h 22"/>
                <a:gd name="T10" fmla="*/ 2147483646 w 18"/>
                <a:gd name="T11" fmla="*/ 2147483646 h 22"/>
                <a:gd name="T12" fmla="*/ 2147483646 w 18"/>
                <a:gd name="T13" fmla="*/ 2147483646 h 22"/>
                <a:gd name="T14" fmla="*/ 2147483646 w 18"/>
                <a:gd name="T15" fmla="*/ 2147483646 h 22"/>
                <a:gd name="T16" fmla="*/ 2147483646 w 18"/>
                <a:gd name="T17" fmla="*/ 2147483646 h 22"/>
                <a:gd name="T18" fmla="*/ 2147483646 w 18"/>
                <a:gd name="T19" fmla="*/ 2147483646 h 22"/>
                <a:gd name="T20" fmla="*/ 2147483646 w 18"/>
                <a:gd name="T21" fmla="*/ 2147483646 h 22"/>
                <a:gd name="T22" fmla="*/ 2147483646 w 18"/>
                <a:gd name="T23" fmla="*/ 2147483646 h 22"/>
                <a:gd name="T24" fmla="*/ 2147483646 w 18"/>
                <a:gd name="T25" fmla="*/ 2147483646 h 22"/>
                <a:gd name="T26" fmla="*/ 2147483646 w 18"/>
                <a:gd name="T27" fmla="*/ 2147483646 h 22"/>
                <a:gd name="T28" fmla="*/ 2147483646 w 18"/>
                <a:gd name="T29" fmla="*/ 2147483646 h 22"/>
                <a:gd name="T30" fmla="*/ 2147483646 w 18"/>
                <a:gd name="T31" fmla="*/ 2147483646 h 22"/>
                <a:gd name="T32" fmla="*/ 2147483646 w 18"/>
                <a:gd name="T33" fmla="*/ 2147483646 h 22"/>
                <a:gd name="T34" fmla="*/ 2147483646 w 18"/>
                <a:gd name="T35" fmla="*/ 2147483646 h 22"/>
                <a:gd name="T36" fmla="*/ 2147483646 w 18"/>
                <a:gd name="T37" fmla="*/ 2147483646 h 22"/>
                <a:gd name="T38" fmla="*/ 2147483646 w 18"/>
                <a:gd name="T39" fmla="*/ 2147483646 h 22"/>
                <a:gd name="T40" fmla="*/ 2147483646 w 18"/>
                <a:gd name="T41" fmla="*/ 2147483646 h 22"/>
                <a:gd name="T42" fmla="*/ 2147483646 w 18"/>
                <a:gd name="T43" fmla="*/ 2147483646 h 22"/>
                <a:gd name="T44" fmla="*/ 2147483646 w 18"/>
                <a:gd name="T45" fmla="*/ 2147483646 h 22"/>
                <a:gd name="T46" fmla="*/ 2147483646 w 18"/>
                <a:gd name="T47" fmla="*/ 2147483646 h 22"/>
                <a:gd name="T48" fmla="*/ 2147483646 w 18"/>
                <a:gd name="T49" fmla="*/ 2147483646 h 22"/>
                <a:gd name="T50" fmla="*/ 2147483646 w 18"/>
                <a:gd name="T51" fmla="*/ 2147483646 h 22"/>
                <a:gd name="T52" fmla="*/ 2147483646 w 18"/>
                <a:gd name="T53" fmla="*/ 2147483646 h 22"/>
                <a:gd name="T54" fmla="*/ 2147483646 w 18"/>
                <a:gd name="T55" fmla="*/ 2147483646 h 22"/>
                <a:gd name="T56" fmla="*/ 2147483646 w 18"/>
                <a:gd name="T57" fmla="*/ 2147483646 h 22"/>
                <a:gd name="T58" fmla="*/ 2147483646 w 18"/>
                <a:gd name="T59" fmla="*/ 2147483646 h 22"/>
                <a:gd name="T60" fmla="*/ 2147483646 w 18"/>
                <a:gd name="T61" fmla="*/ 2147483646 h 22"/>
                <a:gd name="T62" fmla="*/ 2147483646 w 18"/>
                <a:gd name="T63" fmla="*/ 2147483646 h 22"/>
                <a:gd name="T64" fmla="*/ 2147483646 w 18"/>
                <a:gd name="T65" fmla="*/ 2147483646 h 22"/>
                <a:gd name="T66" fmla="*/ 2147483646 w 18"/>
                <a:gd name="T67" fmla="*/ 2147483646 h 22"/>
                <a:gd name="T68" fmla="*/ 2147483646 w 18"/>
                <a:gd name="T69" fmla="*/ 2147483646 h 22"/>
                <a:gd name="T70" fmla="*/ 2147483646 w 18"/>
                <a:gd name="T71" fmla="*/ 2147483646 h 22"/>
                <a:gd name="T72" fmla="*/ 2147483646 w 18"/>
                <a:gd name="T73" fmla="*/ 2147483646 h 22"/>
                <a:gd name="T74" fmla="*/ 2147483646 w 18"/>
                <a:gd name="T75" fmla="*/ 2147483646 h 22"/>
                <a:gd name="T76" fmla="*/ 2147483646 w 18"/>
                <a:gd name="T77" fmla="*/ 2147483646 h 22"/>
                <a:gd name="T78" fmla="*/ 2147483646 w 18"/>
                <a:gd name="T79" fmla="*/ 2147483646 h 22"/>
                <a:gd name="T80" fmla="*/ 2147483646 w 18"/>
                <a:gd name="T81" fmla="*/ 2147483646 h 22"/>
                <a:gd name="T82" fmla="*/ 2147483646 w 18"/>
                <a:gd name="T83" fmla="*/ 2147483646 h 22"/>
                <a:gd name="T84" fmla="*/ 2147483646 w 18"/>
                <a:gd name="T85" fmla="*/ 2147483646 h 22"/>
                <a:gd name="T86" fmla="*/ 2147483646 w 18"/>
                <a:gd name="T87" fmla="*/ 2147483646 h 22"/>
                <a:gd name="T88" fmla="*/ 2147483646 w 18"/>
                <a:gd name="T89" fmla="*/ 2147483646 h 22"/>
                <a:gd name="T90" fmla="*/ 2147483646 w 18"/>
                <a:gd name="T91" fmla="*/ 2147483646 h 22"/>
                <a:gd name="T92" fmla="*/ 2147483646 w 18"/>
                <a:gd name="T93" fmla="*/ 2147483646 h 22"/>
                <a:gd name="T94" fmla="*/ 2147483646 w 18"/>
                <a:gd name="T95" fmla="*/ 2147483646 h 22"/>
                <a:gd name="T96" fmla="*/ 2147483646 w 18"/>
                <a:gd name="T97" fmla="*/ 2147483646 h 22"/>
                <a:gd name="T98" fmla="*/ 2147483646 w 18"/>
                <a:gd name="T99" fmla="*/ 2147483646 h 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2">
                  <a:moveTo>
                    <a:pt x="0" y="0"/>
                  </a:moveTo>
                  <a:lnTo>
                    <a:pt x="1" y="0"/>
                  </a:lnTo>
                  <a:lnTo>
                    <a:pt x="1" y="2"/>
                  </a:lnTo>
                  <a:lnTo>
                    <a:pt x="1" y="3"/>
                  </a:lnTo>
                  <a:lnTo>
                    <a:pt x="2" y="3"/>
                  </a:lnTo>
                  <a:lnTo>
                    <a:pt x="2" y="5"/>
                  </a:lnTo>
                  <a:lnTo>
                    <a:pt x="3" y="5"/>
                  </a:lnTo>
                  <a:lnTo>
                    <a:pt x="3" y="6"/>
                  </a:lnTo>
                  <a:lnTo>
                    <a:pt x="3" y="8"/>
                  </a:lnTo>
                  <a:lnTo>
                    <a:pt x="4" y="9"/>
                  </a:lnTo>
                  <a:lnTo>
                    <a:pt x="4" y="10"/>
                  </a:lnTo>
                  <a:lnTo>
                    <a:pt x="5" y="10"/>
                  </a:lnTo>
                  <a:lnTo>
                    <a:pt x="5" y="11"/>
                  </a:lnTo>
                  <a:lnTo>
                    <a:pt x="6" y="11"/>
                  </a:lnTo>
                  <a:lnTo>
                    <a:pt x="6" y="12"/>
                  </a:lnTo>
                  <a:lnTo>
                    <a:pt x="7" y="12"/>
                  </a:lnTo>
                  <a:lnTo>
                    <a:pt x="7" y="13"/>
                  </a:lnTo>
                  <a:lnTo>
                    <a:pt x="8" y="14"/>
                  </a:lnTo>
                  <a:lnTo>
                    <a:pt x="8" y="13"/>
                  </a:lnTo>
                  <a:lnTo>
                    <a:pt x="9" y="15"/>
                  </a:lnTo>
                  <a:lnTo>
                    <a:pt x="9" y="14"/>
                  </a:lnTo>
                  <a:lnTo>
                    <a:pt x="9" y="15"/>
                  </a:lnTo>
                  <a:lnTo>
                    <a:pt x="10" y="15"/>
                  </a:lnTo>
                  <a:lnTo>
                    <a:pt x="11" y="15"/>
                  </a:lnTo>
                  <a:lnTo>
                    <a:pt x="11" y="16"/>
                  </a:lnTo>
                  <a:lnTo>
                    <a:pt x="12" y="17"/>
                  </a:lnTo>
                  <a:lnTo>
                    <a:pt x="12" y="16"/>
                  </a:lnTo>
                  <a:lnTo>
                    <a:pt x="12" y="17"/>
                  </a:lnTo>
                  <a:lnTo>
                    <a:pt x="13" y="16"/>
                  </a:lnTo>
                  <a:lnTo>
                    <a:pt x="13" y="17"/>
                  </a:lnTo>
                  <a:lnTo>
                    <a:pt x="14" y="18"/>
                  </a:lnTo>
                  <a:lnTo>
                    <a:pt x="15" y="18"/>
                  </a:lnTo>
                  <a:lnTo>
                    <a:pt x="15" y="19"/>
                  </a:lnTo>
                  <a:lnTo>
                    <a:pt x="16" y="19"/>
                  </a:lnTo>
                  <a:lnTo>
                    <a:pt x="16" y="18"/>
                  </a:lnTo>
                  <a:lnTo>
                    <a:pt x="17" y="20"/>
                  </a:lnTo>
                  <a:lnTo>
                    <a:pt x="18" y="21"/>
                  </a:lnTo>
                  <a:lnTo>
                    <a:pt x="18" y="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65" name="Freeform 232">
              <a:extLst>
                <a:ext uri="{FF2B5EF4-FFF2-40B4-BE49-F238E27FC236}">
                  <a16:creationId xmlns:a16="http://schemas.microsoft.com/office/drawing/2014/main" id="{3CA9C627-B0AA-4D26-B6A6-FFC32A4DB637}"/>
                </a:ext>
              </a:extLst>
            </p:cNvPr>
            <p:cNvSpPr>
              <a:spLocks/>
            </p:cNvSpPr>
            <p:nvPr/>
          </p:nvSpPr>
          <p:spPr bwMode="auto">
            <a:xfrm>
              <a:off x="3410331" y="3300998"/>
              <a:ext cx="26983" cy="61247"/>
            </a:xfrm>
            <a:custGeom>
              <a:avLst/>
              <a:gdLst>
                <a:gd name="T0" fmla="*/ 0 w 17"/>
                <a:gd name="T1" fmla="*/ 2147483646 h 78"/>
                <a:gd name="T2" fmla="*/ 0 w 17"/>
                <a:gd name="T3" fmla="*/ 2147483646 h 78"/>
                <a:gd name="T4" fmla="*/ 2147483646 w 17"/>
                <a:gd name="T5" fmla="*/ 2147483646 h 78"/>
                <a:gd name="T6" fmla="*/ 2147483646 w 17"/>
                <a:gd name="T7" fmla="*/ 2147483646 h 78"/>
                <a:gd name="T8" fmla="*/ 2147483646 w 17"/>
                <a:gd name="T9" fmla="*/ 2147483646 h 78"/>
                <a:gd name="T10" fmla="*/ 2147483646 w 17"/>
                <a:gd name="T11" fmla="*/ 2147483646 h 78"/>
                <a:gd name="T12" fmla="*/ 2147483646 w 17"/>
                <a:gd name="T13" fmla="*/ 2147483646 h 78"/>
                <a:gd name="T14" fmla="*/ 2147483646 w 17"/>
                <a:gd name="T15" fmla="*/ 2147483646 h 78"/>
                <a:gd name="T16" fmla="*/ 2147483646 w 17"/>
                <a:gd name="T17" fmla="*/ 2147483646 h 78"/>
                <a:gd name="T18" fmla="*/ 2147483646 w 17"/>
                <a:gd name="T19" fmla="*/ 2147483646 h 78"/>
                <a:gd name="T20" fmla="*/ 2147483646 w 17"/>
                <a:gd name="T21" fmla="*/ 2147483646 h 78"/>
                <a:gd name="T22" fmla="*/ 2147483646 w 17"/>
                <a:gd name="T23" fmla="*/ 2147483646 h 78"/>
                <a:gd name="T24" fmla="*/ 2147483646 w 17"/>
                <a:gd name="T25" fmla="*/ 2147483646 h 78"/>
                <a:gd name="T26" fmla="*/ 2147483646 w 17"/>
                <a:gd name="T27" fmla="*/ 2147483646 h 78"/>
                <a:gd name="T28" fmla="*/ 2147483646 w 17"/>
                <a:gd name="T29" fmla="*/ 2147483646 h 78"/>
                <a:gd name="T30" fmla="*/ 2147483646 w 17"/>
                <a:gd name="T31" fmla="*/ 2147483646 h 78"/>
                <a:gd name="T32" fmla="*/ 2147483646 w 17"/>
                <a:gd name="T33" fmla="*/ 2147483646 h 78"/>
                <a:gd name="T34" fmla="*/ 2147483646 w 17"/>
                <a:gd name="T35" fmla="*/ 2147483646 h 78"/>
                <a:gd name="T36" fmla="*/ 2147483646 w 17"/>
                <a:gd name="T37" fmla="*/ 2147483646 h 78"/>
                <a:gd name="T38" fmla="*/ 2147483646 w 17"/>
                <a:gd name="T39" fmla="*/ 2147483646 h 78"/>
                <a:gd name="T40" fmla="*/ 2147483646 w 17"/>
                <a:gd name="T41" fmla="*/ 2147483646 h 78"/>
                <a:gd name="T42" fmla="*/ 2147483646 w 17"/>
                <a:gd name="T43" fmla="*/ 2147483646 h 78"/>
                <a:gd name="T44" fmla="*/ 2147483646 w 17"/>
                <a:gd name="T45" fmla="*/ 2147483646 h 78"/>
                <a:gd name="T46" fmla="*/ 2147483646 w 17"/>
                <a:gd name="T47" fmla="*/ 2147483646 h 78"/>
                <a:gd name="T48" fmla="*/ 2147483646 w 17"/>
                <a:gd name="T49" fmla="*/ 2147483646 h 78"/>
                <a:gd name="T50" fmla="*/ 2147483646 w 17"/>
                <a:gd name="T51" fmla="*/ 2147483646 h 78"/>
                <a:gd name="T52" fmla="*/ 2147483646 w 17"/>
                <a:gd name="T53" fmla="*/ 2147483646 h 78"/>
                <a:gd name="T54" fmla="*/ 2147483646 w 17"/>
                <a:gd name="T55" fmla="*/ 2147483646 h 78"/>
                <a:gd name="T56" fmla="*/ 2147483646 w 17"/>
                <a:gd name="T57" fmla="*/ 2147483646 h 78"/>
                <a:gd name="T58" fmla="*/ 2147483646 w 17"/>
                <a:gd name="T59" fmla="*/ 2147483646 h 78"/>
                <a:gd name="T60" fmla="*/ 2147483646 w 17"/>
                <a:gd name="T61" fmla="*/ 2147483646 h 78"/>
                <a:gd name="T62" fmla="*/ 2147483646 w 17"/>
                <a:gd name="T63" fmla="*/ 2147483646 h 78"/>
                <a:gd name="T64" fmla="*/ 2147483646 w 17"/>
                <a:gd name="T65" fmla="*/ 2147483646 h 78"/>
                <a:gd name="T66" fmla="*/ 2147483646 w 17"/>
                <a:gd name="T67" fmla="*/ 2147483646 h 78"/>
                <a:gd name="T68" fmla="*/ 2147483646 w 17"/>
                <a:gd name="T69" fmla="*/ 2147483646 h 78"/>
                <a:gd name="T70" fmla="*/ 2147483646 w 17"/>
                <a:gd name="T71" fmla="*/ 2147483646 h 78"/>
                <a:gd name="T72" fmla="*/ 2147483646 w 17"/>
                <a:gd name="T73" fmla="*/ 2147483646 h 78"/>
                <a:gd name="T74" fmla="*/ 2147483646 w 17"/>
                <a:gd name="T75" fmla="*/ 2147483646 h 78"/>
                <a:gd name="T76" fmla="*/ 2147483646 w 17"/>
                <a:gd name="T77" fmla="*/ 2147483646 h 78"/>
                <a:gd name="T78" fmla="*/ 2147483646 w 17"/>
                <a:gd name="T79" fmla="*/ 2147483646 h 78"/>
                <a:gd name="T80" fmla="*/ 2147483646 w 17"/>
                <a:gd name="T81" fmla="*/ 2147483646 h 78"/>
                <a:gd name="T82" fmla="*/ 2147483646 w 17"/>
                <a:gd name="T83" fmla="*/ 2147483646 h 78"/>
                <a:gd name="T84" fmla="*/ 2147483646 w 17"/>
                <a:gd name="T85" fmla="*/ 2147483646 h 78"/>
                <a:gd name="T86" fmla="*/ 2147483646 w 17"/>
                <a:gd name="T87" fmla="*/ 2147483646 h 78"/>
                <a:gd name="T88" fmla="*/ 2147483646 w 17"/>
                <a:gd name="T89" fmla="*/ 2147483646 h 78"/>
                <a:gd name="T90" fmla="*/ 2147483646 w 17"/>
                <a:gd name="T91" fmla="*/ 2147483646 h 78"/>
                <a:gd name="T92" fmla="*/ 2147483646 w 17"/>
                <a:gd name="T93" fmla="*/ 2147483646 h 78"/>
                <a:gd name="T94" fmla="*/ 2147483646 w 17"/>
                <a:gd name="T95" fmla="*/ 2147483646 h 78"/>
                <a:gd name="T96" fmla="*/ 2147483646 w 17"/>
                <a:gd name="T97" fmla="*/ 2147483646 h 78"/>
                <a:gd name="T98" fmla="*/ 2147483646 w 17"/>
                <a:gd name="T99" fmla="*/ 0 h 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78">
                  <a:moveTo>
                    <a:pt x="0" y="58"/>
                  </a:moveTo>
                  <a:lnTo>
                    <a:pt x="0" y="57"/>
                  </a:lnTo>
                  <a:lnTo>
                    <a:pt x="1" y="57"/>
                  </a:lnTo>
                  <a:lnTo>
                    <a:pt x="1" y="58"/>
                  </a:lnTo>
                  <a:lnTo>
                    <a:pt x="1" y="59"/>
                  </a:lnTo>
                  <a:lnTo>
                    <a:pt x="2" y="59"/>
                  </a:lnTo>
                  <a:lnTo>
                    <a:pt x="2" y="60"/>
                  </a:lnTo>
                  <a:lnTo>
                    <a:pt x="3" y="60"/>
                  </a:lnTo>
                  <a:lnTo>
                    <a:pt x="3" y="61"/>
                  </a:lnTo>
                  <a:lnTo>
                    <a:pt x="4" y="62"/>
                  </a:lnTo>
                  <a:lnTo>
                    <a:pt x="5" y="61"/>
                  </a:lnTo>
                  <a:lnTo>
                    <a:pt x="5" y="64"/>
                  </a:lnTo>
                  <a:lnTo>
                    <a:pt x="5" y="63"/>
                  </a:lnTo>
                  <a:lnTo>
                    <a:pt x="6" y="64"/>
                  </a:lnTo>
                  <a:lnTo>
                    <a:pt x="6" y="65"/>
                  </a:lnTo>
                  <a:lnTo>
                    <a:pt x="7" y="65"/>
                  </a:lnTo>
                  <a:lnTo>
                    <a:pt x="7" y="67"/>
                  </a:lnTo>
                  <a:lnTo>
                    <a:pt x="7" y="68"/>
                  </a:lnTo>
                  <a:lnTo>
                    <a:pt x="8" y="69"/>
                  </a:lnTo>
                  <a:lnTo>
                    <a:pt x="8" y="70"/>
                  </a:lnTo>
                  <a:lnTo>
                    <a:pt x="9" y="71"/>
                  </a:lnTo>
                  <a:lnTo>
                    <a:pt x="9" y="72"/>
                  </a:lnTo>
                  <a:lnTo>
                    <a:pt x="10" y="72"/>
                  </a:lnTo>
                  <a:lnTo>
                    <a:pt x="10" y="73"/>
                  </a:lnTo>
                  <a:lnTo>
                    <a:pt x="10" y="74"/>
                  </a:lnTo>
                  <a:lnTo>
                    <a:pt x="11" y="74"/>
                  </a:lnTo>
                  <a:lnTo>
                    <a:pt x="11" y="75"/>
                  </a:lnTo>
                  <a:lnTo>
                    <a:pt x="11" y="76"/>
                  </a:lnTo>
                  <a:lnTo>
                    <a:pt x="12" y="76"/>
                  </a:lnTo>
                  <a:lnTo>
                    <a:pt x="12" y="77"/>
                  </a:lnTo>
                  <a:lnTo>
                    <a:pt x="12" y="78"/>
                  </a:lnTo>
                  <a:lnTo>
                    <a:pt x="13" y="78"/>
                  </a:lnTo>
                  <a:lnTo>
                    <a:pt x="14" y="78"/>
                  </a:lnTo>
                  <a:lnTo>
                    <a:pt x="14" y="77"/>
                  </a:lnTo>
                  <a:lnTo>
                    <a:pt x="15" y="75"/>
                  </a:lnTo>
                  <a:lnTo>
                    <a:pt x="15" y="71"/>
                  </a:lnTo>
                  <a:lnTo>
                    <a:pt x="15" y="66"/>
                  </a:lnTo>
                  <a:lnTo>
                    <a:pt x="16" y="59"/>
                  </a:lnTo>
                  <a:lnTo>
                    <a:pt x="16" y="51"/>
                  </a:lnTo>
                  <a:lnTo>
                    <a:pt x="16" y="41"/>
                  </a:lnTo>
                  <a:lnTo>
                    <a:pt x="17" y="29"/>
                  </a:lnTo>
                  <a:lnTo>
                    <a:pt x="17" y="16"/>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66" name="Freeform 233">
              <a:extLst>
                <a:ext uri="{FF2B5EF4-FFF2-40B4-BE49-F238E27FC236}">
                  <a16:creationId xmlns:a16="http://schemas.microsoft.com/office/drawing/2014/main" id="{040C1299-50AA-43EC-9ADB-F31DC774BB18}"/>
                </a:ext>
              </a:extLst>
            </p:cNvPr>
            <p:cNvSpPr>
              <a:spLocks/>
            </p:cNvSpPr>
            <p:nvPr/>
          </p:nvSpPr>
          <p:spPr bwMode="auto">
            <a:xfrm>
              <a:off x="3437313" y="3192637"/>
              <a:ext cx="28569" cy="108361"/>
            </a:xfrm>
            <a:custGeom>
              <a:avLst/>
              <a:gdLst>
                <a:gd name="T0" fmla="*/ 0 w 18"/>
                <a:gd name="T1" fmla="*/ 2147483646 h 138"/>
                <a:gd name="T2" fmla="*/ 2147483646 w 18"/>
                <a:gd name="T3" fmla="*/ 2147483646 h 138"/>
                <a:gd name="T4" fmla="*/ 2147483646 w 18"/>
                <a:gd name="T5" fmla="*/ 2147483646 h 138"/>
                <a:gd name="T6" fmla="*/ 2147483646 w 18"/>
                <a:gd name="T7" fmla="*/ 2147483646 h 138"/>
                <a:gd name="T8" fmla="*/ 2147483646 w 18"/>
                <a:gd name="T9" fmla="*/ 2147483646 h 138"/>
                <a:gd name="T10" fmla="*/ 2147483646 w 18"/>
                <a:gd name="T11" fmla="*/ 2147483646 h 138"/>
                <a:gd name="T12" fmla="*/ 2147483646 w 18"/>
                <a:gd name="T13" fmla="*/ 2147483646 h 138"/>
                <a:gd name="T14" fmla="*/ 2147483646 w 18"/>
                <a:gd name="T15" fmla="*/ 2147483646 h 138"/>
                <a:gd name="T16" fmla="*/ 2147483646 w 18"/>
                <a:gd name="T17" fmla="*/ 2147483646 h 138"/>
                <a:gd name="T18" fmla="*/ 2147483646 w 18"/>
                <a:gd name="T19" fmla="*/ 2147483646 h 138"/>
                <a:gd name="T20" fmla="*/ 2147483646 w 18"/>
                <a:gd name="T21" fmla="*/ 2147483646 h 138"/>
                <a:gd name="T22" fmla="*/ 2147483646 w 18"/>
                <a:gd name="T23" fmla="*/ 2147483646 h 138"/>
                <a:gd name="T24" fmla="*/ 2147483646 w 18"/>
                <a:gd name="T25" fmla="*/ 0 h 138"/>
                <a:gd name="T26" fmla="*/ 2147483646 w 18"/>
                <a:gd name="T27" fmla="*/ 0 h 138"/>
                <a:gd name="T28" fmla="*/ 2147483646 w 18"/>
                <a:gd name="T29" fmla="*/ 2147483646 h 138"/>
                <a:gd name="T30" fmla="*/ 2147483646 w 18"/>
                <a:gd name="T31" fmla="*/ 2147483646 h 138"/>
                <a:gd name="T32" fmla="*/ 2147483646 w 18"/>
                <a:gd name="T33" fmla="*/ 2147483646 h 138"/>
                <a:gd name="T34" fmla="*/ 2147483646 w 18"/>
                <a:gd name="T35" fmla="*/ 2147483646 h 138"/>
                <a:gd name="T36" fmla="*/ 2147483646 w 18"/>
                <a:gd name="T37" fmla="*/ 2147483646 h 138"/>
                <a:gd name="T38" fmla="*/ 2147483646 w 18"/>
                <a:gd name="T39" fmla="*/ 2147483646 h 138"/>
                <a:gd name="T40" fmla="*/ 2147483646 w 18"/>
                <a:gd name="T41" fmla="*/ 2147483646 h 138"/>
                <a:gd name="T42" fmla="*/ 2147483646 w 18"/>
                <a:gd name="T43" fmla="*/ 2147483646 h 138"/>
                <a:gd name="T44" fmla="*/ 2147483646 w 18"/>
                <a:gd name="T45" fmla="*/ 2147483646 h 138"/>
                <a:gd name="T46" fmla="*/ 2147483646 w 18"/>
                <a:gd name="T47" fmla="*/ 2147483646 h 138"/>
                <a:gd name="T48" fmla="*/ 2147483646 w 18"/>
                <a:gd name="T49" fmla="*/ 2147483646 h 138"/>
                <a:gd name="T50" fmla="*/ 2147483646 w 18"/>
                <a:gd name="T51" fmla="*/ 2147483646 h 138"/>
                <a:gd name="T52" fmla="*/ 2147483646 w 18"/>
                <a:gd name="T53" fmla="*/ 2147483646 h 138"/>
                <a:gd name="T54" fmla="*/ 2147483646 w 18"/>
                <a:gd name="T55" fmla="*/ 2147483646 h 138"/>
                <a:gd name="T56" fmla="*/ 2147483646 w 18"/>
                <a:gd name="T57" fmla="*/ 2147483646 h 138"/>
                <a:gd name="T58" fmla="*/ 2147483646 w 18"/>
                <a:gd name="T59" fmla="*/ 2147483646 h 138"/>
                <a:gd name="T60" fmla="*/ 2147483646 w 18"/>
                <a:gd name="T61" fmla="*/ 2147483646 h 138"/>
                <a:gd name="T62" fmla="*/ 2147483646 w 18"/>
                <a:gd name="T63" fmla="*/ 2147483646 h 138"/>
                <a:gd name="T64" fmla="*/ 2147483646 w 18"/>
                <a:gd name="T65" fmla="*/ 2147483646 h 138"/>
                <a:gd name="T66" fmla="*/ 2147483646 w 18"/>
                <a:gd name="T67" fmla="*/ 2147483646 h 138"/>
                <a:gd name="T68" fmla="*/ 2147483646 w 18"/>
                <a:gd name="T69" fmla="*/ 2147483646 h 138"/>
                <a:gd name="T70" fmla="*/ 2147483646 w 18"/>
                <a:gd name="T71" fmla="*/ 2147483646 h 138"/>
                <a:gd name="T72" fmla="*/ 2147483646 w 18"/>
                <a:gd name="T73" fmla="*/ 2147483646 h 138"/>
                <a:gd name="T74" fmla="*/ 2147483646 w 18"/>
                <a:gd name="T75" fmla="*/ 2147483646 h 138"/>
                <a:gd name="T76" fmla="*/ 2147483646 w 18"/>
                <a:gd name="T77" fmla="*/ 2147483646 h 138"/>
                <a:gd name="T78" fmla="*/ 2147483646 w 18"/>
                <a:gd name="T79" fmla="*/ 2147483646 h 138"/>
                <a:gd name="T80" fmla="*/ 2147483646 w 18"/>
                <a:gd name="T81" fmla="*/ 2147483646 h 138"/>
                <a:gd name="T82" fmla="*/ 2147483646 w 18"/>
                <a:gd name="T83" fmla="*/ 2147483646 h 138"/>
                <a:gd name="T84" fmla="*/ 2147483646 w 18"/>
                <a:gd name="T85" fmla="*/ 2147483646 h 138"/>
                <a:gd name="T86" fmla="*/ 2147483646 w 18"/>
                <a:gd name="T87" fmla="*/ 2147483646 h 138"/>
                <a:gd name="T88" fmla="*/ 2147483646 w 18"/>
                <a:gd name="T89" fmla="*/ 2147483646 h 138"/>
                <a:gd name="T90" fmla="*/ 2147483646 w 18"/>
                <a:gd name="T91" fmla="*/ 2147483646 h 138"/>
                <a:gd name="T92" fmla="*/ 2147483646 w 18"/>
                <a:gd name="T93" fmla="*/ 2147483646 h 138"/>
                <a:gd name="T94" fmla="*/ 2147483646 w 18"/>
                <a:gd name="T95" fmla="*/ 2147483646 h 138"/>
                <a:gd name="T96" fmla="*/ 2147483646 w 18"/>
                <a:gd name="T97" fmla="*/ 2147483646 h 138"/>
                <a:gd name="T98" fmla="*/ 2147483646 w 18"/>
                <a:gd name="T99" fmla="*/ 2147483646 h 1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8">
                  <a:moveTo>
                    <a:pt x="0" y="138"/>
                  </a:moveTo>
                  <a:lnTo>
                    <a:pt x="1" y="123"/>
                  </a:lnTo>
                  <a:lnTo>
                    <a:pt x="1" y="106"/>
                  </a:lnTo>
                  <a:lnTo>
                    <a:pt x="2" y="91"/>
                  </a:lnTo>
                  <a:lnTo>
                    <a:pt x="2" y="73"/>
                  </a:lnTo>
                  <a:lnTo>
                    <a:pt x="2" y="59"/>
                  </a:lnTo>
                  <a:lnTo>
                    <a:pt x="3" y="45"/>
                  </a:lnTo>
                  <a:lnTo>
                    <a:pt x="3" y="32"/>
                  </a:lnTo>
                  <a:lnTo>
                    <a:pt x="3" y="22"/>
                  </a:lnTo>
                  <a:lnTo>
                    <a:pt x="4" y="14"/>
                  </a:lnTo>
                  <a:lnTo>
                    <a:pt x="4" y="6"/>
                  </a:lnTo>
                  <a:lnTo>
                    <a:pt x="4" y="3"/>
                  </a:lnTo>
                  <a:lnTo>
                    <a:pt x="5" y="0"/>
                  </a:lnTo>
                  <a:lnTo>
                    <a:pt x="5" y="2"/>
                  </a:lnTo>
                  <a:lnTo>
                    <a:pt x="6" y="4"/>
                  </a:lnTo>
                  <a:lnTo>
                    <a:pt x="6" y="7"/>
                  </a:lnTo>
                  <a:lnTo>
                    <a:pt x="7" y="12"/>
                  </a:lnTo>
                  <a:lnTo>
                    <a:pt x="7" y="18"/>
                  </a:lnTo>
                  <a:lnTo>
                    <a:pt x="7" y="25"/>
                  </a:lnTo>
                  <a:lnTo>
                    <a:pt x="8" y="30"/>
                  </a:lnTo>
                  <a:lnTo>
                    <a:pt x="8" y="38"/>
                  </a:lnTo>
                  <a:lnTo>
                    <a:pt x="8" y="45"/>
                  </a:lnTo>
                  <a:lnTo>
                    <a:pt x="9" y="51"/>
                  </a:lnTo>
                  <a:lnTo>
                    <a:pt x="9" y="58"/>
                  </a:lnTo>
                  <a:lnTo>
                    <a:pt x="9" y="64"/>
                  </a:lnTo>
                  <a:lnTo>
                    <a:pt x="10" y="70"/>
                  </a:lnTo>
                  <a:lnTo>
                    <a:pt x="10" y="75"/>
                  </a:lnTo>
                  <a:lnTo>
                    <a:pt x="11" y="80"/>
                  </a:lnTo>
                  <a:lnTo>
                    <a:pt x="11" y="84"/>
                  </a:lnTo>
                  <a:lnTo>
                    <a:pt x="11" y="89"/>
                  </a:lnTo>
                  <a:lnTo>
                    <a:pt x="12" y="92"/>
                  </a:lnTo>
                  <a:lnTo>
                    <a:pt x="12" y="96"/>
                  </a:lnTo>
                  <a:lnTo>
                    <a:pt x="12" y="98"/>
                  </a:lnTo>
                  <a:lnTo>
                    <a:pt x="13" y="100"/>
                  </a:lnTo>
                  <a:lnTo>
                    <a:pt x="13" y="104"/>
                  </a:lnTo>
                  <a:lnTo>
                    <a:pt x="14" y="105"/>
                  </a:lnTo>
                  <a:lnTo>
                    <a:pt x="14" y="107"/>
                  </a:lnTo>
                  <a:lnTo>
                    <a:pt x="15" y="108"/>
                  </a:lnTo>
                  <a:lnTo>
                    <a:pt x="16" y="108"/>
                  </a:lnTo>
                  <a:lnTo>
                    <a:pt x="16" y="107"/>
                  </a:lnTo>
                  <a:lnTo>
                    <a:pt x="17" y="107"/>
                  </a:lnTo>
                  <a:lnTo>
                    <a:pt x="18" y="107"/>
                  </a:lnTo>
                  <a:lnTo>
                    <a:pt x="18" y="10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67" name="Freeform 234">
              <a:extLst>
                <a:ext uri="{FF2B5EF4-FFF2-40B4-BE49-F238E27FC236}">
                  <a16:creationId xmlns:a16="http://schemas.microsoft.com/office/drawing/2014/main" id="{A0FE715B-11F1-4C10-8A84-DA363B2EFCCF}"/>
                </a:ext>
              </a:extLst>
            </p:cNvPr>
            <p:cNvSpPr>
              <a:spLocks/>
            </p:cNvSpPr>
            <p:nvPr/>
          </p:nvSpPr>
          <p:spPr bwMode="auto">
            <a:xfrm>
              <a:off x="3465883" y="3275086"/>
              <a:ext cx="28569" cy="41616"/>
            </a:xfrm>
            <a:custGeom>
              <a:avLst/>
              <a:gdLst>
                <a:gd name="T0" fmla="*/ 0 w 18"/>
                <a:gd name="T1" fmla="*/ 0 h 53"/>
                <a:gd name="T2" fmla="*/ 0 w 18"/>
                <a:gd name="T3" fmla="*/ 2147483646 h 53"/>
                <a:gd name="T4" fmla="*/ 2147483646 w 18"/>
                <a:gd name="T5" fmla="*/ 2147483646 h 53"/>
                <a:gd name="T6" fmla="*/ 2147483646 w 18"/>
                <a:gd name="T7" fmla="*/ 2147483646 h 53"/>
                <a:gd name="T8" fmla="*/ 2147483646 w 18"/>
                <a:gd name="T9" fmla="*/ 2147483646 h 53"/>
                <a:gd name="T10" fmla="*/ 2147483646 w 18"/>
                <a:gd name="T11" fmla="*/ 2147483646 h 53"/>
                <a:gd name="T12" fmla="*/ 2147483646 w 18"/>
                <a:gd name="T13" fmla="*/ 2147483646 h 53"/>
                <a:gd name="T14" fmla="*/ 2147483646 w 18"/>
                <a:gd name="T15" fmla="*/ 2147483646 h 53"/>
                <a:gd name="T16" fmla="*/ 2147483646 w 18"/>
                <a:gd name="T17" fmla="*/ 2147483646 h 53"/>
                <a:gd name="T18" fmla="*/ 2147483646 w 18"/>
                <a:gd name="T19" fmla="*/ 2147483646 h 53"/>
                <a:gd name="T20" fmla="*/ 2147483646 w 18"/>
                <a:gd name="T21" fmla="*/ 2147483646 h 53"/>
                <a:gd name="T22" fmla="*/ 2147483646 w 18"/>
                <a:gd name="T23" fmla="*/ 2147483646 h 53"/>
                <a:gd name="T24" fmla="*/ 2147483646 w 18"/>
                <a:gd name="T25" fmla="*/ 2147483646 h 53"/>
                <a:gd name="T26" fmla="*/ 2147483646 w 18"/>
                <a:gd name="T27" fmla="*/ 2147483646 h 53"/>
                <a:gd name="T28" fmla="*/ 2147483646 w 18"/>
                <a:gd name="T29" fmla="*/ 2147483646 h 53"/>
                <a:gd name="T30" fmla="*/ 2147483646 w 18"/>
                <a:gd name="T31" fmla="*/ 2147483646 h 53"/>
                <a:gd name="T32" fmla="*/ 2147483646 w 18"/>
                <a:gd name="T33" fmla="*/ 2147483646 h 53"/>
                <a:gd name="T34" fmla="*/ 2147483646 w 18"/>
                <a:gd name="T35" fmla="*/ 2147483646 h 53"/>
                <a:gd name="T36" fmla="*/ 2147483646 w 18"/>
                <a:gd name="T37" fmla="*/ 2147483646 h 53"/>
                <a:gd name="T38" fmla="*/ 2147483646 w 18"/>
                <a:gd name="T39" fmla="*/ 2147483646 h 53"/>
                <a:gd name="T40" fmla="*/ 2147483646 w 18"/>
                <a:gd name="T41" fmla="*/ 2147483646 h 53"/>
                <a:gd name="T42" fmla="*/ 2147483646 w 18"/>
                <a:gd name="T43" fmla="*/ 2147483646 h 53"/>
                <a:gd name="T44" fmla="*/ 2147483646 w 18"/>
                <a:gd name="T45" fmla="*/ 2147483646 h 53"/>
                <a:gd name="T46" fmla="*/ 2147483646 w 18"/>
                <a:gd name="T47" fmla="*/ 2147483646 h 53"/>
                <a:gd name="T48" fmla="*/ 2147483646 w 18"/>
                <a:gd name="T49" fmla="*/ 2147483646 h 53"/>
                <a:gd name="T50" fmla="*/ 2147483646 w 18"/>
                <a:gd name="T51" fmla="*/ 2147483646 h 53"/>
                <a:gd name="T52" fmla="*/ 2147483646 w 18"/>
                <a:gd name="T53" fmla="*/ 2147483646 h 53"/>
                <a:gd name="T54" fmla="*/ 2147483646 w 18"/>
                <a:gd name="T55" fmla="*/ 2147483646 h 53"/>
                <a:gd name="T56" fmla="*/ 2147483646 w 18"/>
                <a:gd name="T57" fmla="*/ 2147483646 h 53"/>
                <a:gd name="T58" fmla="*/ 2147483646 w 18"/>
                <a:gd name="T59" fmla="*/ 2147483646 h 53"/>
                <a:gd name="T60" fmla="*/ 2147483646 w 18"/>
                <a:gd name="T61" fmla="*/ 2147483646 h 53"/>
                <a:gd name="T62" fmla="*/ 2147483646 w 18"/>
                <a:gd name="T63" fmla="*/ 2147483646 h 53"/>
                <a:gd name="T64" fmla="*/ 2147483646 w 18"/>
                <a:gd name="T65" fmla="*/ 2147483646 h 53"/>
                <a:gd name="T66" fmla="*/ 2147483646 w 18"/>
                <a:gd name="T67" fmla="*/ 2147483646 h 53"/>
                <a:gd name="T68" fmla="*/ 2147483646 w 18"/>
                <a:gd name="T69" fmla="*/ 2147483646 h 53"/>
                <a:gd name="T70" fmla="*/ 2147483646 w 18"/>
                <a:gd name="T71" fmla="*/ 2147483646 h 53"/>
                <a:gd name="T72" fmla="*/ 2147483646 w 18"/>
                <a:gd name="T73" fmla="*/ 2147483646 h 53"/>
                <a:gd name="T74" fmla="*/ 2147483646 w 18"/>
                <a:gd name="T75" fmla="*/ 2147483646 h 53"/>
                <a:gd name="T76" fmla="*/ 2147483646 w 18"/>
                <a:gd name="T77" fmla="*/ 2147483646 h 53"/>
                <a:gd name="T78" fmla="*/ 2147483646 w 18"/>
                <a:gd name="T79" fmla="*/ 2147483646 h 53"/>
                <a:gd name="T80" fmla="*/ 2147483646 w 18"/>
                <a:gd name="T81" fmla="*/ 2147483646 h 53"/>
                <a:gd name="T82" fmla="*/ 2147483646 w 18"/>
                <a:gd name="T83" fmla="*/ 2147483646 h 53"/>
                <a:gd name="T84" fmla="*/ 2147483646 w 18"/>
                <a:gd name="T85" fmla="*/ 2147483646 h 53"/>
                <a:gd name="T86" fmla="*/ 2147483646 w 18"/>
                <a:gd name="T87" fmla="*/ 2147483646 h 53"/>
                <a:gd name="T88" fmla="*/ 2147483646 w 18"/>
                <a:gd name="T89" fmla="*/ 2147483646 h 53"/>
                <a:gd name="T90" fmla="*/ 2147483646 w 18"/>
                <a:gd name="T91" fmla="*/ 2147483646 h 53"/>
                <a:gd name="T92" fmla="*/ 2147483646 w 18"/>
                <a:gd name="T93" fmla="*/ 2147483646 h 53"/>
                <a:gd name="T94" fmla="*/ 2147483646 w 18"/>
                <a:gd name="T95" fmla="*/ 2147483646 h 53"/>
                <a:gd name="T96" fmla="*/ 2147483646 w 18"/>
                <a:gd name="T97" fmla="*/ 2147483646 h 53"/>
                <a:gd name="T98" fmla="*/ 2147483646 w 18"/>
                <a:gd name="T99" fmla="*/ 2147483646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3">
                  <a:moveTo>
                    <a:pt x="0" y="0"/>
                  </a:moveTo>
                  <a:lnTo>
                    <a:pt x="0" y="2"/>
                  </a:lnTo>
                  <a:lnTo>
                    <a:pt x="1" y="2"/>
                  </a:lnTo>
                  <a:lnTo>
                    <a:pt x="1" y="4"/>
                  </a:lnTo>
                  <a:lnTo>
                    <a:pt x="1" y="6"/>
                  </a:lnTo>
                  <a:lnTo>
                    <a:pt x="2" y="9"/>
                  </a:lnTo>
                  <a:lnTo>
                    <a:pt x="2" y="10"/>
                  </a:lnTo>
                  <a:lnTo>
                    <a:pt x="2" y="14"/>
                  </a:lnTo>
                  <a:lnTo>
                    <a:pt x="3" y="18"/>
                  </a:lnTo>
                  <a:lnTo>
                    <a:pt x="3" y="20"/>
                  </a:lnTo>
                  <a:lnTo>
                    <a:pt x="4" y="24"/>
                  </a:lnTo>
                  <a:lnTo>
                    <a:pt x="4" y="27"/>
                  </a:lnTo>
                  <a:lnTo>
                    <a:pt x="4" y="29"/>
                  </a:lnTo>
                  <a:lnTo>
                    <a:pt x="5" y="31"/>
                  </a:lnTo>
                  <a:lnTo>
                    <a:pt x="5" y="33"/>
                  </a:lnTo>
                  <a:lnTo>
                    <a:pt x="5" y="34"/>
                  </a:lnTo>
                  <a:lnTo>
                    <a:pt x="6" y="34"/>
                  </a:lnTo>
                  <a:lnTo>
                    <a:pt x="6" y="36"/>
                  </a:lnTo>
                  <a:lnTo>
                    <a:pt x="7" y="35"/>
                  </a:lnTo>
                  <a:lnTo>
                    <a:pt x="7" y="36"/>
                  </a:lnTo>
                  <a:lnTo>
                    <a:pt x="7" y="35"/>
                  </a:lnTo>
                  <a:lnTo>
                    <a:pt x="8" y="35"/>
                  </a:lnTo>
                  <a:lnTo>
                    <a:pt x="9" y="35"/>
                  </a:lnTo>
                  <a:lnTo>
                    <a:pt x="9" y="34"/>
                  </a:lnTo>
                  <a:lnTo>
                    <a:pt x="9" y="35"/>
                  </a:lnTo>
                  <a:lnTo>
                    <a:pt x="10" y="33"/>
                  </a:lnTo>
                  <a:lnTo>
                    <a:pt x="10" y="32"/>
                  </a:lnTo>
                  <a:lnTo>
                    <a:pt x="10" y="31"/>
                  </a:lnTo>
                  <a:lnTo>
                    <a:pt x="11" y="31"/>
                  </a:lnTo>
                  <a:lnTo>
                    <a:pt x="11" y="30"/>
                  </a:lnTo>
                  <a:lnTo>
                    <a:pt x="12" y="31"/>
                  </a:lnTo>
                  <a:lnTo>
                    <a:pt x="12" y="32"/>
                  </a:lnTo>
                  <a:lnTo>
                    <a:pt x="12" y="31"/>
                  </a:lnTo>
                  <a:lnTo>
                    <a:pt x="13" y="32"/>
                  </a:lnTo>
                  <a:lnTo>
                    <a:pt x="13" y="33"/>
                  </a:lnTo>
                  <a:lnTo>
                    <a:pt x="14" y="34"/>
                  </a:lnTo>
                  <a:lnTo>
                    <a:pt x="14" y="36"/>
                  </a:lnTo>
                  <a:lnTo>
                    <a:pt x="15" y="38"/>
                  </a:lnTo>
                  <a:lnTo>
                    <a:pt x="15" y="40"/>
                  </a:lnTo>
                  <a:lnTo>
                    <a:pt x="15" y="42"/>
                  </a:lnTo>
                  <a:lnTo>
                    <a:pt x="16" y="45"/>
                  </a:lnTo>
                  <a:lnTo>
                    <a:pt x="16" y="46"/>
                  </a:lnTo>
                  <a:lnTo>
                    <a:pt x="16" y="47"/>
                  </a:lnTo>
                  <a:lnTo>
                    <a:pt x="17" y="49"/>
                  </a:lnTo>
                  <a:lnTo>
                    <a:pt x="17" y="51"/>
                  </a:lnTo>
                  <a:lnTo>
                    <a:pt x="18" y="5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68" name="Freeform 235">
              <a:extLst>
                <a:ext uri="{FF2B5EF4-FFF2-40B4-BE49-F238E27FC236}">
                  <a16:creationId xmlns:a16="http://schemas.microsoft.com/office/drawing/2014/main" id="{A2CC5C76-D773-4889-8933-162AAA104B1D}"/>
                </a:ext>
              </a:extLst>
            </p:cNvPr>
            <p:cNvSpPr>
              <a:spLocks/>
            </p:cNvSpPr>
            <p:nvPr/>
          </p:nvSpPr>
          <p:spPr bwMode="auto">
            <a:xfrm>
              <a:off x="3494452" y="3316703"/>
              <a:ext cx="26983" cy="29053"/>
            </a:xfrm>
            <a:custGeom>
              <a:avLst/>
              <a:gdLst>
                <a:gd name="T0" fmla="*/ 0 w 17"/>
                <a:gd name="T1" fmla="*/ 0 h 37"/>
                <a:gd name="T2" fmla="*/ 0 w 17"/>
                <a:gd name="T3" fmla="*/ 2147483646 h 37"/>
                <a:gd name="T4" fmla="*/ 0 w 17"/>
                <a:gd name="T5" fmla="*/ 2147483646 h 37"/>
                <a:gd name="T6" fmla="*/ 2147483646 w 17"/>
                <a:gd name="T7" fmla="*/ 2147483646 h 37"/>
                <a:gd name="T8" fmla="*/ 2147483646 w 17"/>
                <a:gd name="T9" fmla="*/ 2147483646 h 37"/>
                <a:gd name="T10" fmla="*/ 2147483646 w 17"/>
                <a:gd name="T11" fmla="*/ 2147483646 h 37"/>
                <a:gd name="T12" fmla="*/ 2147483646 w 17"/>
                <a:gd name="T13" fmla="*/ 2147483646 h 37"/>
                <a:gd name="T14" fmla="*/ 2147483646 w 17"/>
                <a:gd name="T15" fmla="*/ 2147483646 h 37"/>
                <a:gd name="T16" fmla="*/ 2147483646 w 17"/>
                <a:gd name="T17" fmla="*/ 2147483646 h 37"/>
                <a:gd name="T18" fmla="*/ 2147483646 w 17"/>
                <a:gd name="T19" fmla="*/ 2147483646 h 37"/>
                <a:gd name="T20" fmla="*/ 2147483646 w 17"/>
                <a:gd name="T21" fmla="*/ 2147483646 h 37"/>
                <a:gd name="T22" fmla="*/ 2147483646 w 17"/>
                <a:gd name="T23" fmla="*/ 2147483646 h 37"/>
                <a:gd name="T24" fmla="*/ 2147483646 w 17"/>
                <a:gd name="T25" fmla="*/ 2147483646 h 37"/>
                <a:gd name="T26" fmla="*/ 2147483646 w 17"/>
                <a:gd name="T27" fmla="*/ 2147483646 h 37"/>
                <a:gd name="T28" fmla="*/ 2147483646 w 17"/>
                <a:gd name="T29" fmla="*/ 2147483646 h 37"/>
                <a:gd name="T30" fmla="*/ 2147483646 w 17"/>
                <a:gd name="T31" fmla="*/ 2147483646 h 37"/>
                <a:gd name="T32" fmla="*/ 2147483646 w 17"/>
                <a:gd name="T33" fmla="*/ 2147483646 h 37"/>
                <a:gd name="T34" fmla="*/ 2147483646 w 17"/>
                <a:gd name="T35" fmla="*/ 2147483646 h 37"/>
                <a:gd name="T36" fmla="*/ 2147483646 w 17"/>
                <a:gd name="T37" fmla="*/ 2147483646 h 37"/>
                <a:gd name="T38" fmla="*/ 2147483646 w 17"/>
                <a:gd name="T39" fmla="*/ 2147483646 h 37"/>
                <a:gd name="T40" fmla="*/ 2147483646 w 17"/>
                <a:gd name="T41" fmla="*/ 2147483646 h 37"/>
                <a:gd name="T42" fmla="*/ 2147483646 w 17"/>
                <a:gd name="T43" fmla="*/ 2147483646 h 37"/>
                <a:gd name="T44" fmla="*/ 2147483646 w 17"/>
                <a:gd name="T45" fmla="*/ 2147483646 h 37"/>
                <a:gd name="T46" fmla="*/ 2147483646 w 17"/>
                <a:gd name="T47" fmla="*/ 2147483646 h 37"/>
                <a:gd name="T48" fmla="*/ 2147483646 w 17"/>
                <a:gd name="T49" fmla="*/ 2147483646 h 37"/>
                <a:gd name="T50" fmla="*/ 2147483646 w 17"/>
                <a:gd name="T51" fmla="*/ 2147483646 h 37"/>
                <a:gd name="T52" fmla="*/ 2147483646 w 17"/>
                <a:gd name="T53" fmla="*/ 2147483646 h 37"/>
                <a:gd name="T54" fmla="*/ 2147483646 w 17"/>
                <a:gd name="T55" fmla="*/ 2147483646 h 37"/>
                <a:gd name="T56" fmla="*/ 2147483646 w 17"/>
                <a:gd name="T57" fmla="*/ 2147483646 h 37"/>
                <a:gd name="T58" fmla="*/ 2147483646 w 17"/>
                <a:gd name="T59" fmla="*/ 2147483646 h 37"/>
                <a:gd name="T60" fmla="*/ 2147483646 w 17"/>
                <a:gd name="T61" fmla="*/ 2147483646 h 37"/>
                <a:gd name="T62" fmla="*/ 2147483646 w 17"/>
                <a:gd name="T63" fmla="*/ 2147483646 h 37"/>
                <a:gd name="T64" fmla="*/ 2147483646 w 17"/>
                <a:gd name="T65" fmla="*/ 2147483646 h 37"/>
                <a:gd name="T66" fmla="*/ 2147483646 w 17"/>
                <a:gd name="T67" fmla="*/ 2147483646 h 37"/>
                <a:gd name="T68" fmla="*/ 2147483646 w 17"/>
                <a:gd name="T69" fmla="*/ 2147483646 h 37"/>
                <a:gd name="T70" fmla="*/ 2147483646 w 17"/>
                <a:gd name="T71" fmla="*/ 2147483646 h 37"/>
                <a:gd name="T72" fmla="*/ 2147483646 w 17"/>
                <a:gd name="T73" fmla="*/ 2147483646 h 37"/>
                <a:gd name="T74" fmla="*/ 2147483646 w 17"/>
                <a:gd name="T75" fmla="*/ 2147483646 h 37"/>
                <a:gd name="T76" fmla="*/ 2147483646 w 17"/>
                <a:gd name="T77" fmla="*/ 2147483646 h 37"/>
                <a:gd name="T78" fmla="*/ 2147483646 w 17"/>
                <a:gd name="T79" fmla="*/ 2147483646 h 37"/>
                <a:gd name="T80" fmla="*/ 2147483646 w 17"/>
                <a:gd name="T81" fmla="*/ 2147483646 h 37"/>
                <a:gd name="T82" fmla="*/ 2147483646 w 17"/>
                <a:gd name="T83" fmla="*/ 2147483646 h 37"/>
                <a:gd name="T84" fmla="*/ 2147483646 w 17"/>
                <a:gd name="T85" fmla="*/ 2147483646 h 37"/>
                <a:gd name="T86" fmla="*/ 2147483646 w 17"/>
                <a:gd name="T87" fmla="*/ 2147483646 h 37"/>
                <a:gd name="T88" fmla="*/ 2147483646 w 17"/>
                <a:gd name="T89" fmla="*/ 2147483646 h 37"/>
                <a:gd name="T90" fmla="*/ 2147483646 w 17"/>
                <a:gd name="T91" fmla="*/ 2147483646 h 37"/>
                <a:gd name="T92" fmla="*/ 2147483646 w 17"/>
                <a:gd name="T93" fmla="*/ 2147483646 h 37"/>
                <a:gd name="T94" fmla="*/ 2147483646 w 17"/>
                <a:gd name="T95" fmla="*/ 2147483646 h 37"/>
                <a:gd name="T96" fmla="*/ 2147483646 w 17"/>
                <a:gd name="T97" fmla="*/ 2147483646 h 37"/>
                <a:gd name="T98" fmla="*/ 2147483646 w 17"/>
                <a:gd name="T99" fmla="*/ 2147483646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7">
                  <a:moveTo>
                    <a:pt x="0" y="0"/>
                  </a:moveTo>
                  <a:lnTo>
                    <a:pt x="0" y="2"/>
                  </a:lnTo>
                  <a:lnTo>
                    <a:pt x="0" y="4"/>
                  </a:lnTo>
                  <a:lnTo>
                    <a:pt x="1" y="6"/>
                  </a:lnTo>
                  <a:lnTo>
                    <a:pt x="1" y="8"/>
                  </a:lnTo>
                  <a:lnTo>
                    <a:pt x="2" y="9"/>
                  </a:lnTo>
                  <a:lnTo>
                    <a:pt x="2" y="11"/>
                  </a:lnTo>
                  <a:lnTo>
                    <a:pt x="2" y="12"/>
                  </a:lnTo>
                  <a:lnTo>
                    <a:pt x="3" y="14"/>
                  </a:lnTo>
                  <a:lnTo>
                    <a:pt x="3" y="16"/>
                  </a:lnTo>
                  <a:lnTo>
                    <a:pt x="3" y="17"/>
                  </a:lnTo>
                  <a:lnTo>
                    <a:pt x="4" y="18"/>
                  </a:lnTo>
                  <a:lnTo>
                    <a:pt x="4" y="19"/>
                  </a:lnTo>
                  <a:lnTo>
                    <a:pt x="5" y="20"/>
                  </a:lnTo>
                  <a:lnTo>
                    <a:pt x="5" y="21"/>
                  </a:lnTo>
                  <a:lnTo>
                    <a:pt x="5" y="22"/>
                  </a:lnTo>
                  <a:lnTo>
                    <a:pt x="6" y="24"/>
                  </a:lnTo>
                  <a:lnTo>
                    <a:pt x="6" y="25"/>
                  </a:lnTo>
                  <a:lnTo>
                    <a:pt x="7" y="27"/>
                  </a:lnTo>
                  <a:lnTo>
                    <a:pt x="7" y="28"/>
                  </a:lnTo>
                  <a:lnTo>
                    <a:pt x="7" y="27"/>
                  </a:lnTo>
                  <a:lnTo>
                    <a:pt x="8" y="28"/>
                  </a:lnTo>
                  <a:lnTo>
                    <a:pt x="8" y="29"/>
                  </a:lnTo>
                  <a:lnTo>
                    <a:pt x="9" y="29"/>
                  </a:lnTo>
                  <a:lnTo>
                    <a:pt x="10" y="30"/>
                  </a:lnTo>
                  <a:lnTo>
                    <a:pt x="10" y="31"/>
                  </a:lnTo>
                  <a:lnTo>
                    <a:pt x="10" y="32"/>
                  </a:lnTo>
                  <a:lnTo>
                    <a:pt x="11" y="32"/>
                  </a:lnTo>
                  <a:lnTo>
                    <a:pt x="11" y="33"/>
                  </a:lnTo>
                  <a:lnTo>
                    <a:pt x="12" y="34"/>
                  </a:lnTo>
                  <a:lnTo>
                    <a:pt x="12" y="33"/>
                  </a:lnTo>
                  <a:lnTo>
                    <a:pt x="13" y="32"/>
                  </a:lnTo>
                  <a:lnTo>
                    <a:pt x="13" y="34"/>
                  </a:lnTo>
                  <a:lnTo>
                    <a:pt x="13" y="35"/>
                  </a:lnTo>
                  <a:lnTo>
                    <a:pt x="14" y="36"/>
                  </a:lnTo>
                  <a:lnTo>
                    <a:pt x="14" y="35"/>
                  </a:lnTo>
                  <a:lnTo>
                    <a:pt x="15" y="35"/>
                  </a:lnTo>
                  <a:lnTo>
                    <a:pt x="15" y="36"/>
                  </a:lnTo>
                  <a:lnTo>
                    <a:pt x="16" y="35"/>
                  </a:lnTo>
                  <a:lnTo>
                    <a:pt x="16" y="37"/>
                  </a:lnTo>
                  <a:lnTo>
                    <a:pt x="17" y="3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69" name="Freeform 236">
              <a:extLst>
                <a:ext uri="{FF2B5EF4-FFF2-40B4-BE49-F238E27FC236}">
                  <a16:creationId xmlns:a16="http://schemas.microsoft.com/office/drawing/2014/main" id="{637B4E63-AD48-4DF4-856E-B2534C67FD9D}"/>
                </a:ext>
              </a:extLst>
            </p:cNvPr>
            <p:cNvSpPr>
              <a:spLocks/>
            </p:cNvSpPr>
            <p:nvPr/>
          </p:nvSpPr>
          <p:spPr bwMode="auto">
            <a:xfrm>
              <a:off x="3521434" y="3345757"/>
              <a:ext cx="11111" cy="6281"/>
            </a:xfrm>
            <a:custGeom>
              <a:avLst/>
              <a:gdLst>
                <a:gd name="T0" fmla="*/ 0 w 7"/>
                <a:gd name="T1" fmla="*/ 0 h 8"/>
                <a:gd name="T2" fmla="*/ 0 w 7"/>
                <a:gd name="T3" fmla="*/ 2147483646 h 8"/>
                <a:gd name="T4" fmla="*/ 2147483646 w 7"/>
                <a:gd name="T5" fmla="*/ 2147483646 h 8"/>
                <a:gd name="T6" fmla="*/ 2147483646 w 7"/>
                <a:gd name="T7" fmla="*/ 0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2147483646 h 8"/>
                <a:gd name="T18" fmla="*/ 2147483646 w 7"/>
                <a:gd name="T19" fmla="*/ 2147483646 h 8"/>
                <a:gd name="T20" fmla="*/ 2147483646 w 7"/>
                <a:gd name="T21" fmla="*/ 2147483646 h 8"/>
                <a:gd name="T22" fmla="*/ 2147483646 w 7"/>
                <a:gd name="T23" fmla="*/ 2147483646 h 8"/>
                <a:gd name="T24" fmla="*/ 2147483646 w 7"/>
                <a:gd name="T25" fmla="*/ 2147483646 h 8"/>
                <a:gd name="T26" fmla="*/ 2147483646 w 7"/>
                <a:gd name="T27" fmla="*/ 2147483646 h 8"/>
                <a:gd name="T28" fmla="*/ 2147483646 w 7"/>
                <a:gd name="T29" fmla="*/ 2147483646 h 8"/>
                <a:gd name="T30" fmla="*/ 2147483646 w 7"/>
                <a:gd name="T31" fmla="*/ 2147483646 h 8"/>
                <a:gd name="T32" fmla="*/ 2147483646 w 7"/>
                <a:gd name="T33" fmla="*/ 2147483646 h 8"/>
                <a:gd name="T34" fmla="*/ 2147483646 w 7"/>
                <a:gd name="T35" fmla="*/ 2147483646 h 8"/>
                <a:gd name="T36" fmla="*/ 2147483646 w 7"/>
                <a:gd name="T37" fmla="*/ 2147483646 h 8"/>
                <a:gd name="T38" fmla="*/ 2147483646 w 7"/>
                <a:gd name="T39" fmla="*/ 2147483646 h 8"/>
                <a:gd name="T40" fmla="*/ 2147483646 w 7"/>
                <a:gd name="T41" fmla="*/ 214748364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 h="8">
                  <a:moveTo>
                    <a:pt x="0" y="0"/>
                  </a:moveTo>
                  <a:lnTo>
                    <a:pt x="0" y="1"/>
                  </a:lnTo>
                  <a:lnTo>
                    <a:pt x="1" y="1"/>
                  </a:lnTo>
                  <a:lnTo>
                    <a:pt x="1" y="0"/>
                  </a:lnTo>
                  <a:lnTo>
                    <a:pt x="1" y="2"/>
                  </a:lnTo>
                  <a:lnTo>
                    <a:pt x="2" y="2"/>
                  </a:lnTo>
                  <a:lnTo>
                    <a:pt x="3" y="2"/>
                  </a:lnTo>
                  <a:lnTo>
                    <a:pt x="3" y="4"/>
                  </a:lnTo>
                  <a:lnTo>
                    <a:pt x="3" y="3"/>
                  </a:lnTo>
                  <a:lnTo>
                    <a:pt x="4" y="5"/>
                  </a:lnTo>
                  <a:lnTo>
                    <a:pt x="4" y="3"/>
                  </a:lnTo>
                  <a:lnTo>
                    <a:pt x="4" y="4"/>
                  </a:lnTo>
                  <a:lnTo>
                    <a:pt x="5" y="5"/>
                  </a:lnTo>
                  <a:lnTo>
                    <a:pt x="5" y="6"/>
                  </a:lnTo>
                  <a:lnTo>
                    <a:pt x="6" y="7"/>
                  </a:lnTo>
                  <a:lnTo>
                    <a:pt x="6" y="6"/>
                  </a:lnTo>
                  <a:lnTo>
                    <a:pt x="6" y="7"/>
                  </a:lnTo>
                  <a:lnTo>
                    <a:pt x="7" y="7"/>
                  </a:lnTo>
                  <a:lnTo>
                    <a:pt x="7" y="8"/>
                  </a:lnTo>
                </a:path>
              </a:pathLst>
            </a:custGeom>
            <a:noFill/>
            <a:ln w="3175"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70" name="Freeform 237">
              <a:extLst>
                <a:ext uri="{FF2B5EF4-FFF2-40B4-BE49-F238E27FC236}">
                  <a16:creationId xmlns:a16="http://schemas.microsoft.com/office/drawing/2014/main" id="{CC722C98-ED9A-4976-BDC9-127D1D12BF73}"/>
                </a:ext>
              </a:extLst>
            </p:cNvPr>
            <p:cNvSpPr>
              <a:spLocks/>
            </p:cNvSpPr>
            <p:nvPr/>
          </p:nvSpPr>
          <p:spPr bwMode="auto">
            <a:xfrm>
              <a:off x="3532545" y="3219335"/>
              <a:ext cx="28569" cy="147622"/>
            </a:xfrm>
            <a:custGeom>
              <a:avLst/>
              <a:gdLst>
                <a:gd name="T0" fmla="*/ 0 w 18"/>
                <a:gd name="T1" fmla="*/ 2147483646 h 188"/>
                <a:gd name="T2" fmla="*/ 2147483646 w 18"/>
                <a:gd name="T3" fmla="*/ 2147483646 h 188"/>
                <a:gd name="T4" fmla="*/ 2147483646 w 18"/>
                <a:gd name="T5" fmla="*/ 2147483646 h 188"/>
                <a:gd name="T6" fmla="*/ 2147483646 w 18"/>
                <a:gd name="T7" fmla="*/ 2147483646 h 188"/>
                <a:gd name="T8" fmla="*/ 2147483646 w 18"/>
                <a:gd name="T9" fmla="*/ 2147483646 h 188"/>
                <a:gd name="T10" fmla="*/ 2147483646 w 18"/>
                <a:gd name="T11" fmla="*/ 2147483646 h 188"/>
                <a:gd name="T12" fmla="*/ 2147483646 w 18"/>
                <a:gd name="T13" fmla="*/ 2147483646 h 188"/>
                <a:gd name="T14" fmla="*/ 2147483646 w 18"/>
                <a:gd name="T15" fmla="*/ 2147483646 h 188"/>
                <a:gd name="T16" fmla="*/ 2147483646 w 18"/>
                <a:gd name="T17" fmla="*/ 2147483646 h 188"/>
                <a:gd name="T18" fmla="*/ 2147483646 w 18"/>
                <a:gd name="T19" fmla="*/ 2147483646 h 188"/>
                <a:gd name="T20" fmla="*/ 2147483646 w 18"/>
                <a:gd name="T21" fmla="*/ 2147483646 h 188"/>
                <a:gd name="T22" fmla="*/ 2147483646 w 18"/>
                <a:gd name="T23" fmla="*/ 2147483646 h 188"/>
                <a:gd name="T24" fmla="*/ 2147483646 w 18"/>
                <a:gd name="T25" fmla="*/ 2147483646 h 188"/>
                <a:gd name="T26" fmla="*/ 2147483646 w 18"/>
                <a:gd name="T27" fmla="*/ 2147483646 h 188"/>
                <a:gd name="T28" fmla="*/ 2147483646 w 18"/>
                <a:gd name="T29" fmla="*/ 2147483646 h 188"/>
                <a:gd name="T30" fmla="*/ 2147483646 w 18"/>
                <a:gd name="T31" fmla="*/ 2147483646 h 188"/>
                <a:gd name="T32" fmla="*/ 2147483646 w 18"/>
                <a:gd name="T33" fmla="*/ 2147483646 h 188"/>
                <a:gd name="T34" fmla="*/ 2147483646 w 18"/>
                <a:gd name="T35" fmla="*/ 2147483646 h 188"/>
                <a:gd name="T36" fmla="*/ 2147483646 w 18"/>
                <a:gd name="T37" fmla="*/ 2147483646 h 188"/>
                <a:gd name="T38" fmla="*/ 2147483646 w 18"/>
                <a:gd name="T39" fmla="*/ 2147483646 h 188"/>
                <a:gd name="T40" fmla="*/ 2147483646 w 18"/>
                <a:gd name="T41" fmla="*/ 2147483646 h 188"/>
                <a:gd name="T42" fmla="*/ 2147483646 w 18"/>
                <a:gd name="T43" fmla="*/ 2147483646 h 188"/>
                <a:gd name="T44" fmla="*/ 2147483646 w 18"/>
                <a:gd name="T45" fmla="*/ 2147483646 h 188"/>
                <a:gd name="T46" fmla="*/ 2147483646 w 18"/>
                <a:gd name="T47" fmla="*/ 2147483646 h 188"/>
                <a:gd name="T48" fmla="*/ 2147483646 w 18"/>
                <a:gd name="T49" fmla="*/ 2147483646 h 188"/>
                <a:gd name="T50" fmla="*/ 2147483646 w 18"/>
                <a:gd name="T51" fmla="*/ 2147483646 h 188"/>
                <a:gd name="T52" fmla="*/ 2147483646 w 18"/>
                <a:gd name="T53" fmla="*/ 2147483646 h 188"/>
                <a:gd name="T54" fmla="*/ 2147483646 w 18"/>
                <a:gd name="T55" fmla="*/ 2147483646 h 188"/>
                <a:gd name="T56" fmla="*/ 2147483646 w 18"/>
                <a:gd name="T57" fmla="*/ 2147483646 h 188"/>
                <a:gd name="T58" fmla="*/ 2147483646 w 18"/>
                <a:gd name="T59" fmla="*/ 2147483646 h 188"/>
                <a:gd name="T60" fmla="*/ 2147483646 w 18"/>
                <a:gd name="T61" fmla="*/ 2147483646 h 188"/>
                <a:gd name="T62" fmla="*/ 2147483646 w 18"/>
                <a:gd name="T63" fmla="*/ 2147483646 h 188"/>
                <a:gd name="T64" fmla="*/ 2147483646 w 18"/>
                <a:gd name="T65" fmla="*/ 2147483646 h 188"/>
                <a:gd name="T66" fmla="*/ 2147483646 w 18"/>
                <a:gd name="T67" fmla="*/ 2147483646 h 188"/>
                <a:gd name="T68" fmla="*/ 2147483646 w 18"/>
                <a:gd name="T69" fmla="*/ 2147483646 h 188"/>
                <a:gd name="T70" fmla="*/ 2147483646 w 18"/>
                <a:gd name="T71" fmla="*/ 2147483646 h 188"/>
                <a:gd name="T72" fmla="*/ 2147483646 w 18"/>
                <a:gd name="T73" fmla="*/ 2147483646 h 188"/>
                <a:gd name="T74" fmla="*/ 2147483646 w 18"/>
                <a:gd name="T75" fmla="*/ 2147483646 h 188"/>
                <a:gd name="T76" fmla="*/ 2147483646 w 18"/>
                <a:gd name="T77" fmla="*/ 2147483646 h 188"/>
                <a:gd name="T78" fmla="*/ 2147483646 w 18"/>
                <a:gd name="T79" fmla="*/ 2147483646 h 188"/>
                <a:gd name="T80" fmla="*/ 2147483646 w 18"/>
                <a:gd name="T81" fmla="*/ 2147483646 h 188"/>
                <a:gd name="T82" fmla="*/ 2147483646 w 18"/>
                <a:gd name="T83" fmla="*/ 2147483646 h 188"/>
                <a:gd name="T84" fmla="*/ 2147483646 w 18"/>
                <a:gd name="T85" fmla="*/ 2147483646 h 188"/>
                <a:gd name="T86" fmla="*/ 2147483646 w 18"/>
                <a:gd name="T87" fmla="*/ 2147483646 h 188"/>
                <a:gd name="T88" fmla="*/ 2147483646 w 18"/>
                <a:gd name="T89" fmla="*/ 2147483646 h 188"/>
                <a:gd name="T90" fmla="*/ 2147483646 w 18"/>
                <a:gd name="T91" fmla="*/ 2147483646 h 188"/>
                <a:gd name="T92" fmla="*/ 2147483646 w 18"/>
                <a:gd name="T93" fmla="*/ 2147483646 h 188"/>
                <a:gd name="T94" fmla="*/ 2147483646 w 18"/>
                <a:gd name="T95" fmla="*/ 2147483646 h 188"/>
                <a:gd name="T96" fmla="*/ 2147483646 w 18"/>
                <a:gd name="T97" fmla="*/ 2147483646 h 188"/>
                <a:gd name="T98" fmla="*/ 2147483646 w 18"/>
                <a:gd name="T99" fmla="*/ 0 h 1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8">
                  <a:moveTo>
                    <a:pt x="0" y="169"/>
                  </a:moveTo>
                  <a:lnTo>
                    <a:pt x="1" y="170"/>
                  </a:lnTo>
                  <a:lnTo>
                    <a:pt x="1" y="172"/>
                  </a:lnTo>
                  <a:lnTo>
                    <a:pt x="1" y="170"/>
                  </a:lnTo>
                  <a:lnTo>
                    <a:pt x="2" y="171"/>
                  </a:lnTo>
                  <a:lnTo>
                    <a:pt x="2" y="172"/>
                  </a:lnTo>
                  <a:lnTo>
                    <a:pt x="3" y="173"/>
                  </a:lnTo>
                  <a:lnTo>
                    <a:pt x="4" y="173"/>
                  </a:lnTo>
                  <a:lnTo>
                    <a:pt x="4" y="174"/>
                  </a:lnTo>
                  <a:lnTo>
                    <a:pt x="4" y="175"/>
                  </a:lnTo>
                  <a:lnTo>
                    <a:pt x="5" y="176"/>
                  </a:lnTo>
                  <a:lnTo>
                    <a:pt x="6" y="176"/>
                  </a:lnTo>
                  <a:lnTo>
                    <a:pt x="6" y="177"/>
                  </a:lnTo>
                  <a:lnTo>
                    <a:pt x="6" y="178"/>
                  </a:lnTo>
                  <a:lnTo>
                    <a:pt x="7" y="178"/>
                  </a:lnTo>
                  <a:lnTo>
                    <a:pt x="7" y="180"/>
                  </a:lnTo>
                  <a:lnTo>
                    <a:pt x="7" y="181"/>
                  </a:lnTo>
                  <a:lnTo>
                    <a:pt x="8" y="182"/>
                  </a:lnTo>
                  <a:lnTo>
                    <a:pt x="8" y="184"/>
                  </a:lnTo>
                  <a:lnTo>
                    <a:pt x="9" y="184"/>
                  </a:lnTo>
                  <a:lnTo>
                    <a:pt x="9" y="185"/>
                  </a:lnTo>
                  <a:lnTo>
                    <a:pt x="10" y="184"/>
                  </a:lnTo>
                  <a:lnTo>
                    <a:pt x="10" y="186"/>
                  </a:lnTo>
                  <a:lnTo>
                    <a:pt x="11" y="186"/>
                  </a:lnTo>
                  <a:lnTo>
                    <a:pt x="11" y="188"/>
                  </a:lnTo>
                  <a:lnTo>
                    <a:pt x="11" y="186"/>
                  </a:lnTo>
                  <a:lnTo>
                    <a:pt x="12" y="185"/>
                  </a:lnTo>
                  <a:lnTo>
                    <a:pt x="12" y="183"/>
                  </a:lnTo>
                  <a:lnTo>
                    <a:pt x="12" y="179"/>
                  </a:lnTo>
                  <a:lnTo>
                    <a:pt x="13" y="175"/>
                  </a:lnTo>
                  <a:lnTo>
                    <a:pt x="13" y="169"/>
                  </a:lnTo>
                  <a:lnTo>
                    <a:pt x="13" y="161"/>
                  </a:lnTo>
                  <a:lnTo>
                    <a:pt x="14" y="152"/>
                  </a:lnTo>
                  <a:lnTo>
                    <a:pt x="14" y="141"/>
                  </a:lnTo>
                  <a:lnTo>
                    <a:pt x="15" y="128"/>
                  </a:lnTo>
                  <a:lnTo>
                    <a:pt x="15" y="114"/>
                  </a:lnTo>
                  <a:lnTo>
                    <a:pt x="15" y="97"/>
                  </a:lnTo>
                  <a:lnTo>
                    <a:pt x="16" y="81"/>
                  </a:lnTo>
                  <a:lnTo>
                    <a:pt x="16" y="66"/>
                  </a:lnTo>
                  <a:lnTo>
                    <a:pt x="16" y="50"/>
                  </a:lnTo>
                  <a:lnTo>
                    <a:pt x="17" y="36"/>
                  </a:lnTo>
                  <a:lnTo>
                    <a:pt x="17" y="23"/>
                  </a:lnTo>
                  <a:lnTo>
                    <a:pt x="17" y="11"/>
                  </a:lnTo>
                  <a:lnTo>
                    <a:pt x="18" y="0"/>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71" name="Freeform 238">
              <a:extLst>
                <a:ext uri="{FF2B5EF4-FFF2-40B4-BE49-F238E27FC236}">
                  <a16:creationId xmlns:a16="http://schemas.microsoft.com/office/drawing/2014/main" id="{D6C4A39D-76F8-4C91-99B0-ECC0BC257247}"/>
                </a:ext>
              </a:extLst>
            </p:cNvPr>
            <p:cNvSpPr>
              <a:spLocks/>
            </p:cNvSpPr>
            <p:nvPr/>
          </p:nvSpPr>
          <p:spPr bwMode="auto">
            <a:xfrm>
              <a:off x="3561114" y="3201275"/>
              <a:ext cx="26983" cy="98152"/>
            </a:xfrm>
            <a:custGeom>
              <a:avLst/>
              <a:gdLst>
                <a:gd name="T0" fmla="*/ 0 w 17"/>
                <a:gd name="T1" fmla="*/ 2147483646 h 125"/>
                <a:gd name="T2" fmla="*/ 0 w 17"/>
                <a:gd name="T3" fmla="*/ 2147483646 h 125"/>
                <a:gd name="T4" fmla="*/ 2147483646 w 17"/>
                <a:gd name="T5" fmla="*/ 2147483646 h 125"/>
                <a:gd name="T6" fmla="*/ 2147483646 w 17"/>
                <a:gd name="T7" fmla="*/ 2147483646 h 125"/>
                <a:gd name="T8" fmla="*/ 2147483646 w 17"/>
                <a:gd name="T9" fmla="*/ 0 h 125"/>
                <a:gd name="T10" fmla="*/ 2147483646 w 17"/>
                <a:gd name="T11" fmla="*/ 0 h 125"/>
                <a:gd name="T12" fmla="*/ 2147483646 w 17"/>
                <a:gd name="T13" fmla="*/ 2147483646 h 125"/>
                <a:gd name="T14" fmla="*/ 2147483646 w 17"/>
                <a:gd name="T15" fmla="*/ 2147483646 h 125"/>
                <a:gd name="T16" fmla="*/ 2147483646 w 17"/>
                <a:gd name="T17" fmla="*/ 2147483646 h 125"/>
                <a:gd name="T18" fmla="*/ 2147483646 w 17"/>
                <a:gd name="T19" fmla="*/ 2147483646 h 125"/>
                <a:gd name="T20" fmla="*/ 2147483646 w 17"/>
                <a:gd name="T21" fmla="*/ 2147483646 h 125"/>
                <a:gd name="T22" fmla="*/ 2147483646 w 17"/>
                <a:gd name="T23" fmla="*/ 2147483646 h 125"/>
                <a:gd name="T24" fmla="*/ 2147483646 w 17"/>
                <a:gd name="T25" fmla="*/ 2147483646 h 125"/>
                <a:gd name="T26" fmla="*/ 2147483646 w 17"/>
                <a:gd name="T27" fmla="*/ 2147483646 h 125"/>
                <a:gd name="T28" fmla="*/ 2147483646 w 17"/>
                <a:gd name="T29" fmla="*/ 2147483646 h 125"/>
                <a:gd name="T30" fmla="*/ 2147483646 w 17"/>
                <a:gd name="T31" fmla="*/ 2147483646 h 125"/>
                <a:gd name="T32" fmla="*/ 2147483646 w 17"/>
                <a:gd name="T33" fmla="*/ 2147483646 h 125"/>
                <a:gd name="T34" fmla="*/ 2147483646 w 17"/>
                <a:gd name="T35" fmla="*/ 2147483646 h 125"/>
                <a:gd name="T36" fmla="*/ 2147483646 w 17"/>
                <a:gd name="T37" fmla="*/ 2147483646 h 125"/>
                <a:gd name="T38" fmla="*/ 2147483646 w 17"/>
                <a:gd name="T39" fmla="*/ 2147483646 h 125"/>
                <a:gd name="T40" fmla="*/ 2147483646 w 17"/>
                <a:gd name="T41" fmla="*/ 2147483646 h 125"/>
                <a:gd name="T42" fmla="*/ 2147483646 w 17"/>
                <a:gd name="T43" fmla="*/ 2147483646 h 125"/>
                <a:gd name="T44" fmla="*/ 2147483646 w 17"/>
                <a:gd name="T45" fmla="*/ 2147483646 h 125"/>
                <a:gd name="T46" fmla="*/ 2147483646 w 17"/>
                <a:gd name="T47" fmla="*/ 2147483646 h 125"/>
                <a:gd name="T48" fmla="*/ 2147483646 w 17"/>
                <a:gd name="T49" fmla="*/ 2147483646 h 125"/>
                <a:gd name="T50" fmla="*/ 2147483646 w 17"/>
                <a:gd name="T51" fmla="*/ 2147483646 h 125"/>
                <a:gd name="T52" fmla="*/ 2147483646 w 17"/>
                <a:gd name="T53" fmla="*/ 2147483646 h 125"/>
                <a:gd name="T54" fmla="*/ 2147483646 w 17"/>
                <a:gd name="T55" fmla="*/ 2147483646 h 125"/>
                <a:gd name="T56" fmla="*/ 2147483646 w 17"/>
                <a:gd name="T57" fmla="*/ 2147483646 h 125"/>
                <a:gd name="T58" fmla="*/ 2147483646 w 17"/>
                <a:gd name="T59" fmla="*/ 2147483646 h 125"/>
                <a:gd name="T60" fmla="*/ 2147483646 w 17"/>
                <a:gd name="T61" fmla="*/ 2147483646 h 125"/>
                <a:gd name="T62" fmla="*/ 2147483646 w 17"/>
                <a:gd name="T63" fmla="*/ 2147483646 h 125"/>
                <a:gd name="T64" fmla="*/ 2147483646 w 17"/>
                <a:gd name="T65" fmla="*/ 2147483646 h 125"/>
                <a:gd name="T66" fmla="*/ 2147483646 w 17"/>
                <a:gd name="T67" fmla="*/ 2147483646 h 125"/>
                <a:gd name="T68" fmla="*/ 2147483646 w 17"/>
                <a:gd name="T69" fmla="*/ 2147483646 h 125"/>
                <a:gd name="T70" fmla="*/ 2147483646 w 17"/>
                <a:gd name="T71" fmla="*/ 2147483646 h 125"/>
                <a:gd name="T72" fmla="*/ 2147483646 w 17"/>
                <a:gd name="T73" fmla="*/ 2147483646 h 125"/>
                <a:gd name="T74" fmla="*/ 2147483646 w 17"/>
                <a:gd name="T75" fmla="*/ 2147483646 h 125"/>
                <a:gd name="T76" fmla="*/ 2147483646 w 17"/>
                <a:gd name="T77" fmla="*/ 2147483646 h 125"/>
                <a:gd name="T78" fmla="*/ 2147483646 w 17"/>
                <a:gd name="T79" fmla="*/ 2147483646 h 125"/>
                <a:gd name="T80" fmla="*/ 2147483646 w 17"/>
                <a:gd name="T81" fmla="*/ 2147483646 h 125"/>
                <a:gd name="T82" fmla="*/ 2147483646 w 17"/>
                <a:gd name="T83" fmla="*/ 2147483646 h 125"/>
                <a:gd name="T84" fmla="*/ 2147483646 w 17"/>
                <a:gd name="T85" fmla="*/ 2147483646 h 125"/>
                <a:gd name="T86" fmla="*/ 2147483646 w 17"/>
                <a:gd name="T87" fmla="*/ 2147483646 h 125"/>
                <a:gd name="T88" fmla="*/ 2147483646 w 17"/>
                <a:gd name="T89" fmla="*/ 2147483646 h 125"/>
                <a:gd name="T90" fmla="*/ 2147483646 w 17"/>
                <a:gd name="T91" fmla="*/ 2147483646 h 125"/>
                <a:gd name="T92" fmla="*/ 2147483646 w 17"/>
                <a:gd name="T93" fmla="*/ 2147483646 h 125"/>
                <a:gd name="T94" fmla="*/ 2147483646 w 17"/>
                <a:gd name="T95" fmla="*/ 2147483646 h 125"/>
                <a:gd name="T96" fmla="*/ 2147483646 w 17"/>
                <a:gd name="T97" fmla="*/ 2147483646 h 125"/>
                <a:gd name="T98" fmla="*/ 2147483646 w 17"/>
                <a:gd name="T99" fmla="*/ 2147483646 h 1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5">
                  <a:moveTo>
                    <a:pt x="0" y="23"/>
                  </a:moveTo>
                  <a:lnTo>
                    <a:pt x="0" y="14"/>
                  </a:lnTo>
                  <a:lnTo>
                    <a:pt x="1" y="7"/>
                  </a:lnTo>
                  <a:lnTo>
                    <a:pt x="1" y="3"/>
                  </a:lnTo>
                  <a:lnTo>
                    <a:pt x="1" y="0"/>
                  </a:lnTo>
                  <a:lnTo>
                    <a:pt x="2" y="1"/>
                  </a:lnTo>
                  <a:lnTo>
                    <a:pt x="2" y="4"/>
                  </a:lnTo>
                  <a:lnTo>
                    <a:pt x="3" y="7"/>
                  </a:lnTo>
                  <a:lnTo>
                    <a:pt x="3" y="12"/>
                  </a:lnTo>
                  <a:lnTo>
                    <a:pt x="3" y="20"/>
                  </a:lnTo>
                  <a:lnTo>
                    <a:pt x="4" y="24"/>
                  </a:lnTo>
                  <a:lnTo>
                    <a:pt x="4" y="32"/>
                  </a:lnTo>
                  <a:lnTo>
                    <a:pt x="4" y="38"/>
                  </a:lnTo>
                  <a:lnTo>
                    <a:pt x="5" y="47"/>
                  </a:lnTo>
                  <a:lnTo>
                    <a:pt x="5" y="54"/>
                  </a:lnTo>
                  <a:lnTo>
                    <a:pt x="5" y="60"/>
                  </a:lnTo>
                  <a:lnTo>
                    <a:pt x="6" y="66"/>
                  </a:lnTo>
                  <a:lnTo>
                    <a:pt x="6" y="72"/>
                  </a:lnTo>
                  <a:lnTo>
                    <a:pt x="6" y="76"/>
                  </a:lnTo>
                  <a:lnTo>
                    <a:pt x="7" y="83"/>
                  </a:lnTo>
                  <a:lnTo>
                    <a:pt x="7" y="87"/>
                  </a:lnTo>
                  <a:lnTo>
                    <a:pt x="8" y="91"/>
                  </a:lnTo>
                  <a:lnTo>
                    <a:pt x="8" y="96"/>
                  </a:lnTo>
                  <a:lnTo>
                    <a:pt x="8" y="98"/>
                  </a:lnTo>
                  <a:lnTo>
                    <a:pt x="9" y="100"/>
                  </a:lnTo>
                  <a:lnTo>
                    <a:pt x="9" y="103"/>
                  </a:lnTo>
                  <a:lnTo>
                    <a:pt x="9" y="106"/>
                  </a:lnTo>
                  <a:lnTo>
                    <a:pt x="10" y="109"/>
                  </a:lnTo>
                  <a:lnTo>
                    <a:pt x="10" y="110"/>
                  </a:lnTo>
                  <a:lnTo>
                    <a:pt x="11" y="111"/>
                  </a:lnTo>
                  <a:lnTo>
                    <a:pt x="11" y="112"/>
                  </a:lnTo>
                  <a:lnTo>
                    <a:pt x="12" y="112"/>
                  </a:lnTo>
                  <a:lnTo>
                    <a:pt x="12" y="111"/>
                  </a:lnTo>
                  <a:lnTo>
                    <a:pt x="13" y="111"/>
                  </a:lnTo>
                  <a:lnTo>
                    <a:pt x="14" y="111"/>
                  </a:lnTo>
                  <a:lnTo>
                    <a:pt x="14" y="110"/>
                  </a:lnTo>
                  <a:lnTo>
                    <a:pt x="14" y="111"/>
                  </a:lnTo>
                  <a:lnTo>
                    <a:pt x="15" y="111"/>
                  </a:lnTo>
                  <a:lnTo>
                    <a:pt x="15" y="112"/>
                  </a:lnTo>
                  <a:lnTo>
                    <a:pt x="15" y="113"/>
                  </a:lnTo>
                  <a:lnTo>
                    <a:pt x="16" y="114"/>
                  </a:lnTo>
                  <a:lnTo>
                    <a:pt x="16" y="116"/>
                  </a:lnTo>
                  <a:lnTo>
                    <a:pt x="17" y="117"/>
                  </a:lnTo>
                  <a:lnTo>
                    <a:pt x="17" y="121"/>
                  </a:lnTo>
                  <a:lnTo>
                    <a:pt x="17" y="125"/>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72" name="Freeform 239">
              <a:extLst>
                <a:ext uri="{FF2B5EF4-FFF2-40B4-BE49-F238E27FC236}">
                  <a16:creationId xmlns:a16="http://schemas.microsoft.com/office/drawing/2014/main" id="{9D70D823-07D0-4CA6-9BE7-A056871F7A74}"/>
                </a:ext>
              </a:extLst>
            </p:cNvPr>
            <p:cNvSpPr>
              <a:spLocks/>
            </p:cNvSpPr>
            <p:nvPr/>
          </p:nvSpPr>
          <p:spPr bwMode="auto">
            <a:xfrm>
              <a:off x="3588096" y="3299428"/>
              <a:ext cx="28569" cy="31409"/>
            </a:xfrm>
            <a:custGeom>
              <a:avLst/>
              <a:gdLst>
                <a:gd name="T0" fmla="*/ 0 w 18"/>
                <a:gd name="T1" fmla="*/ 0 h 40"/>
                <a:gd name="T2" fmla="*/ 2147483646 w 18"/>
                <a:gd name="T3" fmla="*/ 2147483646 h 40"/>
                <a:gd name="T4" fmla="*/ 2147483646 w 18"/>
                <a:gd name="T5" fmla="*/ 2147483646 h 40"/>
                <a:gd name="T6" fmla="*/ 2147483646 w 18"/>
                <a:gd name="T7" fmla="*/ 2147483646 h 40"/>
                <a:gd name="T8" fmla="*/ 2147483646 w 18"/>
                <a:gd name="T9" fmla="*/ 2147483646 h 40"/>
                <a:gd name="T10" fmla="*/ 2147483646 w 18"/>
                <a:gd name="T11" fmla="*/ 2147483646 h 40"/>
                <a:gd name="T12" fmla="*/ 2147483646 w 18"/>
                <a:gd name="T13" fmla="*/ 2147483646 h 40"/>
                <a:gd name="T14" fmla="*/ 2147483646 w 18"/>
                <a:gd name="T15" fmla="*/ 2147483646 h 40"/>
                <a:gd name="T16" fmla="*/ 2147483646 w 18"/>
                <a:gd name="T17" fmla="*/ 2147483646 h 40"/>
                <a:gd name="T18" fmla="*/ 2147483646 w 18"/>
                <a:gd name="T19" fmla="*/ 2147483646 h 40"/>
                <a:gd name="T20" fmla="*/ 2147483646 w 18"/>
                <a:gd name="T21" fmla="*/ 2147483646 h 40"/>
                <a:gd name="T22" fmla="*/ 2147483646 w 18"/>
                <a:gd name="T23" fmla="*/ 2147483646 h 40"/>
                <a:gd name="T24" fmla="*/ 2147483646 w 18"/>
                <a:gd name="T25" fmla="*/ 2147483646 h 40"/>
                <a:gd name="T26" fmla="*/ 2147483646 w 18"/>
                <a:gd name="T27" fmla="*/ 2147483646 h 40"/>
                <a:gd name="T28" fmla="*/ 2147483646 w 18"/>
                <a:gd name="T29" fmla="*/ 2147483646 h 40"/>
                <a:gd name="T30" fmla="*/ 2147483646 w 18"/>
                <a:gd name="T31" fmla="*/ 2147483646 h 40"/>
                <a:gd name="T32" fmla="*/ 2147483646 w 18"/>
                <a:gd name="T33" fmla="*/ 2147483646 h 40"/>
                <a:gd name="T34" fmla="*/ 2147483646 w 18"/>
                <a:gd name="T35" fmla="*/ 2147483646 h 40"/>
                <a:gd name="T36" fmla="*/ 2147483646 w 18"/>
                <a:gd name="T37" fmla="*/ 2147483646 h 40"/>
                <a:gd name="T38" fmla="*/ 2147483646 w 18"/>
                <a:gd name="T39" fmla="*/ 2147483646 h 40"/>
                <a:gd name="T40" fmla="*/ 2147483646 w 18"/>
                <a:gd name="T41" fmla="*/ 2147483646 h 40"/>
                <a:gd name="T42" fmla="*/ 2147483646 w 18"/>
                <a:gd name="T43" fmla="*/ 2147483646 h 40"/>
                <a:gd name="T44" fmla="*/ 2147483646 w 18"/>
                <a:gd name="T45" fmla="*/ 2147483646 h 40"/>
                <a:gd name="T46" fmla="*/ 2147483646 w 18"/>
                <a:gd name="T47" fmla="*/ 2147483646 h 40"/>
                <a:gd name="T48" fmla="*/ 2147483646 w 18"/>
                <a:gd name="T49" fmla="*/ 2147483646 h 40"/>
                <a:gd name="T50" fmla="*/ 2147483646 w 18"/>
                <a:gd name="T51" fmla="*/ 2147483646 h 40"/>
                <a:gd name="T52" fmla="*/ 2147483646 w 18"/>
                <a:gd name="T53" fmla="*/ 2147483646 h 40"/>
                <a:gd name="T54" fmla="*/ 2147483646 w 18"/>
                <a:gd name="T55" fmla="*/ 2147483646 h 40"/>
                <a:gd name="T56" fmla="*/ 2147483646 w 18"/>
                <a:gd name="T57" fmla="*/ 2147483646 h 40"/>
                <a:gd name="T58" fmla="*/ 2147483646 w 18"/>
                <a:gd name="T59" fmla="*/ 2147483646 h 40"/>
                <a:gd name="T60" fmla="*/ 2147483646 w 18"/>
                <a:gd name="T61" fmla="*/ 2147483646 h 40"/>
                <a:gd name="T62" fmla="*/ 2147483646 w 18"/>
                <a:gd name="T63" fmla="*/ 2147483646 h 40"/>
                <a:gd name="T64" fmla="*/ 2147483646 w 18"/>
                <a:gd name="T65" fmla="*/ 2147483646 h 40"/>
                <a:gd name="T66" fmla="*/ 2147483646 w 18"/>
                <a:gd name="T67" fmla="*/ 2147483646 h 40"/>
                <a:gd name="T68" fmla="*/ 2147483646 w 18"/>
                <a:gd name="T69" fmla="*/ 2147483646 h 40"/>
                <a:gd name="T70" fmla="*/ 2147483646 w 18"/>
                <a:gd name="T71" fmla="*/ 2147483646 h 40"/>
                <a:gd name="T72" fmla="*/ 2147483646 w 18"/>
                <a:gd name="T73" fmla="*/ 2147483646 h 40"/>
                <a:gd name="T74" fmla="*/ 2147483646 w 18"/>
                <a:gd name="T75" fmla="*/ 2147483646 h 40"/>
                <a:gd name="T76" fmla="*/ 2147483646 w 18"/>
                <a:gd name="T77" fmla="*/ 2147483646 h 40"/>
                <a:gd name="T78" fmla="*/ 2147483646 w 18"/>
                <a:gd name="T79" fmla="*/ 2147483646 h 40"/>
                <a:gd name="T80" fmla="*/ 2147483646 w 18"/>
                <a:gd name="T81" fmla="*/ 2147483646 h 40"/>
                <a:gd name="T82" fmla="*/ 2147483646 w 18"/>
                <a:gd name="T83" fmla="*/ 2147483646 h 40"/>
                <a:gd name="T84" fmla="*/ 2147483646 w 18"/>
                <a:gd name="T85" fmla="*/ 2147483646 h 40"/>
                <a:gd name="T86" fmla="*/ 2147483646 w 18"/>
                <a:gd name="T87" fmla="*/ 2147483646 h 40"/>
                <a:gd name="T88" fmla="*/ 2147483646 w 18"/>
                <a:gd name="T89" fmla="*/ 2147483646 h 40"/>
                <a:gd name="T90" fmla="*/ 2147483646 w 18"/>
                <a:gd name="T91" fmla="*/ 2147483646 h 40"/>
                <a:gd name="T92" fmla="*/ 2147483646 w 18"/>
                <a:gd name="T93" fmla="*/ 2147483646 h 40"/>
                <a:gd name="T94" fmla="*/ 2147483646 w 18"/>
                <a:gd name="T95" fmla="*/ 2147483646 h 40"/>
                <a:gd name="T96" fmla="*/ 2147483646 w 18"/>
                <a:gd name="T97" fmla="*/ 2147483646 h 40"/>
                <a:gd name="T98" fmla="*/ 2147483646 w 18"/>
                <a:gd name="T99" fmla="*/ 2147483646 h 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0">
                  <a:moveTo>
                    <a:pt x="0" y="0"/>
                  </a:moveTo>
                  <a:lnTo>
                    <a:pt x="1" y="1"/>
                  </a:lnTo>
                  <a:lnTo>
                    <a:pt x="1" y="4"/>
                  </a:lnTo>
                  <a:lnTo>
                    <a:pt x="1" y="7"/>
                  </a:lnTo>
                  <a:lnTo>
                    <a:pt x="2" y="8"/>
                  </a:lnTo>
                  <a:lnTo>
                    <a:pt x="2" y="11"/>
                  </a:lnTo>
                  <a:lnTo>
                    <a:pt x="3" y="13"/>
                  </a:lnTo>
                  <a:lnTo>
                    <a:pt x="3" y="14"/>
                  </a:lnTo>
                  <a:lnTo>
                    <a:pt x="4" y="14"/>
                  </a:lnTo>
                  <a:lnTo>
                    <a:pt x="5" y="13"/>
                  </a:lnTo>
                  <a:lnTo>
                    <a:pt x="6" y="11"/>
                  </a:lnTo>
                  <a:lnTo>
                    <a:pt x="6" y="10"/>
                  </a:lnTo>
                  <a:lnTo>
                    <a:pt x="6" y="9"/>
                  </a:lnTo>
                  <a:lnTo>
                    <a:pt x="7" y="9"/>
                  </a:lnTo>
                  <a:lnTo>
                    <a:pt x="7" y="8"/>
                  </a:lnTo>
                  <a:lnTo>
                    <a:pt x="7" y="7"/>
                  </a:lnTo>
                  <a:lnTo>
                    <a:pt x="8" y="5"/>
                  </a:lnTo>
                  <a:lnTo>
                    <a:pt x="9" y="5"/>
                  </a:lnTo>
                  <a:lnTo>
                    <a:pt x="9" y="4"/>
                  </a:lnTo>
                  <a:lnTo>
                    <a:pt x="9" y="3"/>
                  </a:lnTo>
                  <a:lnTo>
                    <a:pt x="10" y="3"/>
                  </a:lnTo>
                  <a:lnTo>
                    <a:pt x="10" y="6"/>
                  </a:lnTo>
                  <a:lnTo>
                    <a:pt x="10" y="5"/>
                  </a:lnTo>
                  <a:lnTo>
                    <a:pt x="11" y="7"/>
                  </a:lnTo>
                  <a:lnTo>
                    <a:pt x="11" y="9"/>
                  </a:lnTo>
                  <a:lnTo>
                    <a:pt x="12" y="10"/>
                  </a:lnTo>
                  <a:lnTo>
                    <a:pt x="12" y="11"/>
                  </a:lnTo>
                  <a:lnTo>
                    <a:pt x="12" y="12"/>
                  </a:lnTo>
                  <a:lnTo>
                    <a:pt x="13" y="15"/>
                  </a:lnTo>
                  <a:lnTo>
                    <a:pt x="13" y="17"/>
                  </a:lnTo>
                  <a:lnTo>
                    <a:pt x="14" y="19"/>
                  </a:lnTo>
                  <a:lnTo>
                    <a:pt x="14" y="20"/>
                  </a:lnTo>
                  <a:lnTo>
                    <a:pt x="14" y="24"/>
                  </a:lnTo>
                  <a:lnTo>
                    <a:pt x="15" y="26"/>
                  </a:lnTo>
                  <a:lnTo>
                    <a:pt x="15" y="29"/>
                  </a:lnTo>
                  <a:lnTo>
                    <a:pt x="16" y="31"/>
                  </a:lnTo>
                  <a:lnTo>
                    <a:pt x="16" y="32"/>
                  </a:lnTo>
                  <a:lnTo>
                    <a:pt x="16" y="35"/>
                  </a:lnTo>
                  <a:lnTo>
                    <a:pt x="17" y="37"/>
                  </a:lnTo>
                  <a:lnTo>
                    <a:pt x="17" y="39"/>
                  </a:lnTo>
                  <a:lnTo>
                    <a:pt x="18" y="40"/>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73" name="Freeform 240">
              <a:extLst>
                <a:ext uri="{FF2B5EF4-FFF2-40B4-BE49-F238E27FC236}">
                  <a16:creationId xmlns:a16="http://schemas.microsoft.com/office/drawing/2014/main" id="{27F42D5C-614F-4900-96E1-0A8BF2342836}"/>
                </a:ext>
              </a:extLst>
            </p:cNvPr>
            <p:cNvSpPr>
              <a:spLocks/>
            </p:cNvSpPr>
            <p:nvPr/>
          </p:nvSpPr>
          <p:spPr bwMode="auto">
            <a:xfrm>
              <a:off x="3616666" y="3330837"/>
              <a:ext cx="26983" cy="20415"/>
            </a:xfrm>
            <a:custGeom>
              <a:avLst/>
              <a:gdLst>
                <a:gd name="T0" fmla="*/ 0 w 17"/>
                <a:gd name="T1" fmla="*/ 0 h 26"/>
                <a:gd name="T2" fmla="*/ 0 w 17"/>
                <a:gd name="T3" fmla="*/ 2147483646 h 26"/>
                <a:gd name="T4" fmla="*/ 0 w 17"/>
                <a:gd name="T5" fmla="*/ 2147483646 h 26"/>
                <a:gd name="T6" fmla="*/ 2147483646 w 17"/>
                <a:gd name="T7" fmla="*/ 2147483646 h 26"/>
                <a:gd name="T8" fmla="*/ 2147483646 w 17"/>
                <a:gd name="T9" fmla="*/ 2147483646 h 26"/>
                <a:gd name="T10" fmla="*/ 2147483646 w 17"/>
                <a:gd name="T11" fmla="*/ 2147483646 h 26"/>
                <a:gd name="T12" fmla="*/ 2147483646 w 17"/>
                <a:gd name="T13" fmla="*/ 2147483646 h 26"/>
                <a:gd name="T14" fmla="*/ 2147483646 w 17"/>
                <a:gd name="T15" fmla="*/ 2147483646 h 26"/>
                <a:gd name="T16" fmla="*/ 2147483646 w 17"/>
                <a:gd name="T17" fmla="*/ 2147483646 h 26"/>
                <a:gd name="T18" fmla="*/ 2147483646 w 17"/>
                <a:gd name="T19" fmla="*/ 2147483646 h 26"/>
                <a:gd name="T20" fmla="*/ 2147483646 w 17"/>
                <a:gd name="T21" fmla="*/ 2147483646 h 26"/>
                <a:gd name="T22" fmla="*/ 2147483646 w 17"/>
                <a:gd name="T23" fmla="*/ 2147483646 h 26"/>
                <a:gd name="T24" fmla="*/ 2147483646 w 17"/>
                <a:gd name="T25" fmla="*/ 2147483646 h 26"/>
                <a:gd name="T26" fmla="*/ 2147483646 w 17"/>
                <a:gd name="T27" fmla="*/ 2147483646 h 26"/>
                <a:gd name="T28" fmla="*/ 2147483646 w 17"/>
                <a:gd name="T29" fmla="*/ 2147483646 h 26"/>
                <a:gd name="T30" fmla="*/ 2147483646 w 17"/>
                <a:gd name="T31" fmla="*/ 2147483646 h 26"/>
                <a:gd name="T32" fmla="*/ 2147483646 w 17"/>
                <a:gd name="T33" fmla="*/ 2147483646 h 26"/>
                <a:gd name="T34" fmla="*/ 2147483646 w 17"/>
                <a:gd name="T35" fmla="*/ 2147483646 h 26"/>
                <a:gd name="T36" fmla="*/ 2147483646 w 17"/>
                <a:gd name="T37" fmla="*/ 2147483646 h 26"/>
                <a:gd name="T38" fmla="*/ 2147483646 w 17"/>
                <a:gd name="T39" fmla="*/ 2147483646 h 26"/>
                <a:gd name="T40" fmla="*/ 2147483646 w 17"/>
                <a:gd name="T41" fmla="*/ 2147483646 h 26"/>
                <a:gd name="T42" fmla="*/ 2147483646 w 17"/>
                <a:gd name="T43" fmla="*/ 2147483646 h 26"/>
                <a:gd name="T44" fmla="*/ 2147483646 w 17"/>
                <a:gd name="T45" fmla="*/ 2147483646 h 26"/>
                <a:gd name="T46" fmla="*/ 2147483646 w 17"/>
                <a:gd name="T47" fmla="*/ 2147483646 h 26"/>
                <a:gd name="T48" fmla="*/ 2147483646 w 17"/>
                <a:gd name="T49" fmla="*/ 2147483646 h 26"/>
                <a:gd name="T50" fmla="*/ 2147483646 w 17"/>
                <a:gd name="T51" fmla="*/ 2147483646 h 26"/>
                <a:gd name="T52" fmla="*/ 2147483646 w 17"/>
                <a:gd name="T53" fmla="*/ 2147483646 h 26"/>
                <a:gd name="T54" fmla="*/ 2147483646 w 17"/>
                <a:gd name="T55" fmla="*/ 2147483646 h 26"/>
                <a:gd name="T56" fmla="*/ 2147483646 w 17"/>
                <a:gd name="T57" fmla="*/ 2147483646 h 26"/>
                <a:gd name="T58" fmla="*/ 2147483646 w 17"/>
                <a:gd name="T59" fmla="*/ 2147483646 h 26"/>
                <a:gd name="T60" fmla="*/ 2147483646 w 17"/>
                <a:gd name="T61" fmla="*/ 2147483646 h 26"/>
                <a:gd name="T62" fmla="*/ 2147483646 w 17"/>
                <a:gd name="T63" fmla="*/ 2147483646 h 26"/>
                <a:gd name="T64" fmla="*/ 2147483646 w 17"/>
                <a:gd name="T65" fmla="*/ 2147483646 h 26"/>
                <a:gd name="T66" fmla="*/ 2147483646 w 17"/>
                <a:gd name="T67" fmla="*/ 2147483646 h 26"/>
                <a:gd name="T68" fmla="*/ 2147483646 w 17"/>
                <a:gd name="T69" fmla="*/ 2147483646 h 26"/>
                <a:gd name="T70" fmla="*/ 2147483646 w 17"/>
                <a:gd name="T71" fmla="*/ 2147483646 h 26"/>
                <a:gd name="T72" fmla="*/ 2147483646 w 17"/>
                <a:gd name="T73" fmla="*/ 2147483646 h 26"/>
                <a:gd name="T74" fmla="*/ 2147483646 w 17"/>
                <a:gd name="T75" fmla="*/ 2147483646 h 26"/>
                <a:gd name="T76" fmla="*/ 2147483646 w 17"/>
                <a:gd name="T77" fmla="*/ 2147483646 h 26"/>
                <a:gd name="T78" fmla="*/ 2147483646 w 17"/>
                <a:gd name="T79" fmla="*/ 2147483646 h 26"/>
                <a:gd name="T80" fmla="*/ 2147483646 w 17"/>
                <a:gd name="T81" fmla="*/ 2147483646 h 26"/>
                <a:gd name="T82" fmla="*/ 2147483646 w 17"/>
                <a:gd name="T83" fmla="*/ 2147483646 h 26"/>
                <a:gd name="T84" fmla="*/ 2147483646 w 17"/>
                <a:gd name="T85" fmla="*/ 2147483646 h 26"/>
                <a:gd name="T86" fmla="*/ 2147483646 w 17"/>
                <a:gd name="T87" fmla="*/ 2147483646 h 26"/>
                <a:gd name="T88" fmla="*/ 2147483646 w 17"/>
                <a:gd name="T89" fmla="*/ 2147483646 h 26"/>
                <a:gd name="T90" fmla="*/ 2147483646 w 17"/>
                <a:gd name="T91" fmla="*/ 2147483646 h 26"/>
                <a:gd name="T92" fmla="*/ 2147483646 w 17"/>
                <a:gd name="T93" fmla="*/ 2147483646 h 26"/>
                <a:gd name="T94" fmla="*/ 2147483646 w 17"/>
                <a:gd name="T95" fmla="*/ 2147483646 h 26"/>
                <a:gd name="T96" fmla="*/ 2147483646 w 17"/>
                <a:gd name="T97" fmla="*/ 2147483646 h 26"/>
                <a:gd name="T98" fmla="*/ 2147483646 w 17"/>
                <a:gd name="T99" fmla="*/ 2147483646 h 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6">
                  <a:moveTo>
                    <a:pt x="0" y="0"/>
                  </a:moveTo>
                  <a:lnTo>
                    <a:pt x="0" y="2"/>
                  </a:lnTo>
                  <a:lnTo>
                    <a:pt x="0" y="4"/>
                  </a:lnTo>
                  <a:lnTo>
                    <a:pt x="1" y="5"/>
                  </a:lnTo>
                  <a:lnTo>
                    <a:pt x="1" y="6"/>
                  </a:lnTo>
                  <a:lnTo>
                    <a:pt x="2" y="7"/>
                  </a:lnTo>
                  <a:lnTo>
                    <a:pt x="2" y="8"/>
                  </a:lnTo>
                  <a:lnTo>
                    <a:pt x="2" y="9"/>
                  </a:lnTo>
                  <a:lnTo>
                    <a:pt x="3" y="10"/>
                  </a:lnTo>
                  <a:lnTo>
                    <a:pt x="3" y="11"/>
                  </a:lnTo>
                  <a:lnTo>
                    <a:pt x="3" y="12"/>
                  </a:lnTo>
                  <a:lnTo>
                    <a:pt x="4" y="13"/>
                  </a:lnTo>
                  <a:lnTo>
                    <a:pt x="4" y="15"/>
                  </a:lnTo>
                  <a:lnTo>
                    <a:pt x="5" y="15"/>
                  </a:lnTo>
                  <a:lnTo>
                    <a:pt x="5" y="17"/>
                  </a:lnTo>
                  <a:lnTo>
                    <a:pt x="6" y="17"/>
                  </a:lnTo>
                  <a:lnTo>
                    <a:pt x="6" y="18"/>
                  </a:lnTo>
                  <a:lnTo>
                    <a:pt x="7" y="18"/>
                  </a:lnTo>
                  <a:lnTo>
                    <a:pt x="7" y="19"/>
                  </a:lnTo>
                  <a:lnTo>
                    <a:pt x="8" y="19"/>
                  </a:lnTo>
                  <a:lnTo>
                    <a:pt x="8" y="20"/>
                  </a:lnTo>
                  <a:lnTo>
                    <a:pt x="9" y="21"/>
                  </a:lnTo>
                  <a:lnTo>
                    <a:pt x="9" y="20"/>
                  </a:lnTo>
                  <a:lnTo>
                    <a:pt x="9" y="21"/>
                  </a:lnTo>
                  <a:lnTo>
                    <a:pt x="10" y="20"/>
                  </a:lnTo>
                  <a:lnTo>
                    <a:pt x="10" y="22"/>
                  </a:lnTo>
                  <a:lnTo>
                    <a:pt x="10" y="23"/>
                  </a:lnTo>
                  <a:lnTo>
                    <a:pt x="11" y="22"/>
                  </a:lnTo>
                  <a:lnTo>
                    <a:pt x="12" y="22"/>
                  </a:lnTo>
                  <a:lnTo>
                    <a:pt x="12" y="23"/>
                  </a:lnTo>
                  <a:lnTo>
                    <a:pt x="13" y="24"/>
                  </a:lnTo>
                  <a:lnTo>
                    <a:pt x="13" y="23"/>
                  </a:lnTo>
                  <a:lnTo>
                    <a:pt x="13" y="24"/>
                  </a:lnTo>
                  <a:lnTo>
                    <a:pt x="14" y="25"/>
                  </a:lnTo>
                  <a:lnTo>
                    <a:pt x="15" y="25"/>
                  </a:lnTo>
                  <a:lnTo>
                    <a:pt x="15" y="24"/>
                  </a:lnTo>
                  <a:lnTo>
                    <a:pt x="16" y="25"/>
                  </a:lnTo>
                  <a:lnTo>
                    <a:pt x="16" y="24"/>
                  </a:lnTo>
                  <a:lnTo>
                    <a:pt x="16" y="25"/>
                  </a:lnTo>
                  <a:lnTo>
                    <a:pt x="17" y="26"/>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74" name="Freeform 241">
              <a:extLst>
                <a:ext uri="{FF2B5EF4-FFF2-40B4-BE49-F238E27FC236}">
                  <a16:creationId xmlns:a16="http://schemas.microsoft.com/office/drawing/2014/main" id="{175805E0-A923-4D17-A21E-4B9BDAA923C5}"/>
                </a:ext>
              </a:extLst>
            </p:cNvPr>
            <p:cNvSpPr>
              <a:spLocks/>
            </p:cNvSpPr>
            <p:nvPr/>
          </p:nvSpPr>
          <p:spPr bwMode="auto">
            <a:xfrm>
              <a:off x="3643648" y="3351252"/>
              <a:ext cx="7936" cy="3926"/>
            </a:xfrm>
            <a:custGeom>
              <a:avLst/>
              <a:gdLst>
                <a:gd name="T0" fmla="*/ 0 w 5"/>
                <a:gd name="T1" fmla="*/ 0 h 5"/>
                <a:gd name="T2" fmla="*/ 2147483646 w 5"/>
                <a:gd name="T3" fmla="*/ 0 h 5"/>
                <a:gd name="T4" fmla="*/ 2147483646 w 5"/>
                <a:gd name="T5" fmla="*/ 0 h 5"/>
                <a:gd name="T6" fmla="*/ 2147483646 w 5"/>
                <a:gd name="T7" fmla="*/ 0 h 5"/>
                <a:gd name="T8" fmla="*/ 2147483646 w 5"/>
                <a:gd name="T9" fmla="*/ 0 h 5"/>
                <a:gd name="T10" fmla="*/ 2147483646 w 5"/>
                <a:gd name="T11" fmla="*/ 2147483646 h 5"/>
                <a:gd name="T12" fmla="*/ 2147483646 w 5"/>
                <a:gd name="T13" fmla="*/ 2147483646 h 5"/>
                <a:gd name="T14" fmla="*/ 2147483646 w 5"/>
                <a:gd name="T15" fmla="*/ 2147483646 h 5"/>
                <a:gd name="T16" fmla="*/ 2147483646 w 5"/>
                <a:gd name="T17" fmla="*/ 2147483646 h 5"/>
                <a:gd name="T18" fmla="*/ 2147483646 w 5"/>
                <a:gd name="T19" fmla="*/ 2147483646 h 5"/>
                <a:gd name="T20" fmla="*/ 2147483646 w 5"/>
                <a:gd name="T21" fmla="*/ 2147483646 h 5"/>
                <a:gd name="T22" fmla="*/ 2147483646 w 5"/>
                <a:gd name="T23" fmla="*/ 2147483646 h 5"/>
                <a:gd name="T24" fmla="*/ 2147483646 w 5"/>
                <a:gd name="T25" fmla="*/ 2147483646 h 5"/>
                <a:gd name="T26" fmla="*/ 2147483646 w 5"/>
                <a:gd name="T27" fmla="*/ 2147483646 h 5"/>
                <a:gd name="T28" fmla="*/ 2147483646 w 5"/>
                <a:gd name="T29" fmla="*/ 214748364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5">
                  <a:moveTo>
                    <a:pt x="0" y="0"/>
                  </a:moveTo>
                  <a:lnTo>
                    <a:pt x="1" y="0"/>
                  </a:lnTo>
                  <a:lnTo>
                    <a:pt x="2" y="0"/>
                  </a:lnTo>
                  <a:lnTo>
                    <a:pt x="2" y="1"/>
                  </a:lnTo>
                  <a:lnTo>
                    <a:pt x="2" y="3"/>
                  </a:lnTo>
                  <a:lnTo>
                    <a:pt x="3" y="3"/>
                  </a:lnTo>
                  <a:lnTo>
                    <a:pt x="3" y="2"/>
                  </a:lnTo>
                  <a:lnTo>
                    <a:pt x="4" y="3"/>
                  </a:lnTo>
                  <a:lnTo>
                    <a:pt x="5" y="4"/>
                  </a:lnTo>
                  <a:lnTo>
                    <a:pt x="5" y="5"/>
                  </a:lnTo>
                  <a:lnTo>
                    <a:pt x="5" y="4"/>
                  </a:lnTo>
                </a:path>
              </a:pathLst>
            </a:custGeom>
            <a:noFill/>
            <a:ln w="14288" cap="flat">
              <a:solidFill>
                <a:srgbClr val="7030A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75" name="Freeform 242">
              <a:extLst>
                <a:ext uri="{FF2B5EF4-FFF2-40B4-BE49-F238E27FC236}">
                  <a16:creationId xmlns:a16="http://schemas.microsoft.com/office/drawing/2014/main" id="{25702699-CE11-4F15-99A7-3CD6B85D3B83}"/>
                </a:ext>
              </a:extLst>
            </p:cNvPr>
            <p:cNvSpPr>
              <a:spLocks/>
            </p:cNvSpPr>
            <p:nvPr/>
          </p:nvSpPr>
          <p:spPr bwMode="auto">
            <a:xfrm>
              <a:off x="3651584" y="3192637"/>
              <a:ext cx="28569" cy="171179"/>
            </a:xfrm>
            <a:custGeom>
              <a:avLst/>
              <a:gdLst>
                <a:gd name="T0" fmla="*/ 0 w 18"/>
                <a:gd name="T1" fmla="*/ 2147483646 h 218"/>
                <a:gd name="T2" fmla="*/ 2147483646 w 18"/>
                <a:gd name="T3" fmla="*/ 2147483646 h 218"/>
                <a:gd name="T4" fmla="*/ 2147483646 w 18"/>
                <a:gd name="T5" fmla="*/ 2147483646 h 218"/>
                <a:gd name="T6" fmla="*/ 2147483646 w 18"/>
                <a:gd name="T7" fmla="*/ 2147483646 h 218"/>
                <a:gd name="T8" fmla="*/ 2147483646 w 18"/>
                <a:gd name="T9" fmla="*/ 2147483646 h 218"/>
                <a:gd name="T10" fmla="*/ 2147483646 w 18"/>
                <a:gd name="T11" fmla="*/ 2147483646 h 218"/>
                <a:gd name="T12" fmla="*/ 2147483646 w 18"/>
                <a:gd name="T13" fmla="*/ 2147483646 h 218"/>
                <a:gd name="T14" fmla="*/ 2147483646 w 18"/>
                <a:gd name="T15" fmla="*/ 2147483646 h 218"/>
                <a:gd name="T16" fmla="*/ 2147483646 w 18"/>
                <a:gd name="T17" fmla="*/ 2147483646 h 218"/>
                <a:gd name="T18" fmla="*/ 2147483646 w 18"/>
                <a:gd name="T19" fmla="*/ 2147483646 h 218"/>
                <a:gd name="T20" fmla="*/ 2147483646 w 18"/>
                <a:gd name="T21" fmla="*/ 2147483646 h 218"/>
                <a:gd name="T22" fmla="*/ 2147483646 w 18"/>
                <a:gd name="T23" fmla="*/ 2147483646 h 218"/>
                <a:gd name="T24" fmla="*/ 2147483646 w 18"/>
                <a:gd name="T25" fmla="*/ 2147483646 h 218"/>
                <a:gd name="T26" fmla="*/ 2147483646 w 18"/>
                <a:gd name="T27" fmla="*/ 2147483646 h 218"/>
                <a:gd name="T28" fmla="*/ 2147483646 w 18"/>
                <a:gd name="T29" fmla="*/ 2147483646 h 218"/>
                <a:gd name="T30" fmla="*/ 2147483646 w 18"/>
                <a:gd name="T31" fmla="*/ 2147483646 h 218"/>
                <a:gd name="T32" fmla="*/ 2147483646 w 18"/>
                <a:gd name="T33" fmla="*/ 2147483646 h 218"/>
                <a:gd name="T34" fmla="*/ 2147483646 w 18"/>
                <a:gd name="T35" fmla="*/ 2147483646 h 218"/>
                <a:gd name="T36" fmla="*/ 2147483646 w 18"/>
                <a:gd name="T37" fmla="*/ 2147483646 h 218"/>
                <a:gd name="T38" fmla="*/ 2147483646 w 18"/>
                <a:gd name="T39" fmla="*/ 2147483646 h 218"/>
                <a:gd name="T40" fmla="*/ 2147483646 w 18"/>
                <a:gd name="T41" fmla="*/ 2147483646 h 218"/>
                <a:gd name="T42" fmla="*/ 2147483646 w 18"/>
                <a:gd name="T43" fmla="*/ 2147483646 h 218"/>
                <a:gd name="T44" fmla="*/ 2147483646 w 18"/>
                <a:gd name="T45" fmla="*/ 2147483646 h 218"/>
                <a:gd name="T46" fmla="*/ 2147483646 w 18"/>
                <a:gd name="T47" fmla="*/ 2147483646 h 218"/>
                <a:gd name="T48" fmla="*/ 2147483646 w 18"/>
                <a:gd name="T49" fmla="*/ 2147483646 h 218"/>
                <a:gd name="T50" fmla="*/ 2147483646 w 18"/>
                <a:gd name="T51" fmla="*/ 2147483646 h 218"/>
                <a:gd name="T52" fmla="*/ 2147483646 w 18"/>
                <a:gd name="T53" fmla="*/ 2147483646 h 218"/>
                <a:gd name="T54" fmla="*/ 2147483646 w 18"/>
                <a:gd name="T55" fmla="*/ 2147483646 h 218"/>
                <a:gd name="T56" fmla="*/ 2147483646 w 18"/>
                <a:gd name="T57" fmla="*/ 2147483646 h 218"/>
                <a:gd name="T58" fmla="*/ 2147483646 w 18"/>
                <a:gd name="T59" fmla="*/ 2147483646 h 218"/>
                <a:gd name="T60" fmla="*/ 2147483646 w 18"/>
                <a:gd name="T61" fmla="*/ 2147483646 h 218"/>
                <a:gd name="T62" fmla="*/ 2147483646 w 18"/>
                <a:gd name="T63" fmla="*/ 2147483646 h 218"/>
                <a:gd name="T64" fmla="*/ 2147483646 w 18"/>
                <a:gd name="T65" fmla="*/ 2147483646 h 218"/>
                <a:gd name="T66" fmla="*/ 2147483646 w 18"/>
                <a:gd name="T67" fmla="*/ 2147483646 h 218"/>
                <a:gd name="T68" fmla="*/ 2147483646 w 18"/>
                <a:gd name="T69" fmla="*/ 2147483646 h 218"/>
                <a:gd name="T70" fmla="*/ 2147483646 w 18"/>
                <a:gd name="T71" fmla="*/ 2147483646 h 218"/>
                <a:gd name="T72" fmla="*/ 2147483646 w 18"/>
                <a:gd name="T73" fmla="*/ 2147483646 h 218"/>
                <a:gd name="T74" fmla="*/ 2147483646 w 18"/>
                <a:gd name="T75" fmla="*/ 2147483646 h 218"/>
                <a:gd name="T76" fmla="*/ 2147483646 w 18"/>
                <a:gd name="T77" fmla="*/ 2147483646 h 218"/>
                <a:gd name="T78" fmla="*/ 2147483646 w 18"/>
                <a:gd name="T79" fmla="*/ 2147483646 h 218"/>
                <a:gd name="T80" fmla="*/ 2147483646 w 18"/>
                <a:gd name="T81" fmla="*/ 2147483646 h 218"/>
                <a:gd name="T82" fmla="*/ 2147483646 w 18"/>
                <a:gd name="T83" fmla="*/ 2147483646 h 218"/>
                <a:gd name="T84" fmla="*/ 2147483646 w 18"/>
                <a:gd name="T85" fmla="*/ 2147483646 h 218"/>
                <a:gd name="T86" fmla="*/ 2147483646 w 18"/>
                <a:gd name="T87" fmla="*/ 2147483646 h 218"/>
                <a:gd name="T88" fmla="*/ 2147483646 w 18"/>
                <a:gd name="T89" fmla="*/ 2147483646 h 218"/>
                <a:gd name="T90" fmla="*/ 2147483646 w 18"/>
                <a:gd name="T91" fmla="*/ 0 h 218"/>
                <a:gd name="T92" fmla="*/ 2147483646 w 18"/>
                <a:gd name="T93" fmla="*/ 2147483646 h 218"/>
                <a:gd name="T94" fmla="*/ 2147483646 w 18"/>
                <a:gd name="T95" fmla="*/ 2147483646 h 218"/>
                <a:gd name="T96" fmla="*/ 2147483646 w 18"/>
                <a:gd name="T97" fmla="*/ 2147483646 h 218"/>
                <a:gd name="T98" fmla="*/ 2147483646 w 18"/>
                <a:gd name="T99" fmla="*/ 2147483646 h 2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8">
                  <a:moveTo>
                    <a:pt x="0" y="206"/>
                  </a:moveTo>
                  <a:lnTo>
                    <a:pt x="1" y="209"/>
                  </a:lnTo>
                  <a:lnTo>
                    <a:pt x="1" y="208"/>
                  </a:lnTo>
                  <a:lnTo>
                    <a:pt x="1" y="207"/>
                  </a:lnTo>
                  <a:lnTo>
                    <a:pt x="2" y="209"/>
                  </a:lnTo>
                  <a:lnTo>
                    <a:pt x="3" y="209"/>
                  </a:lnTo>
                  <a:lnTo>
                    <a:pt x="3" y="210"/>
                  </a:lnTo>
                  <a:lnTo>
                    <a:pt x="3" y="211"/>
                  </a:lnTo>
                  <a:lnTo>
                    <a:pt x="4" y="212"/>
                  </a:lnTo>
                  <a:lnTo>
                    <a:pt x="4" y="213"/>
                  </a:lnTo>
                  <a:lnTo>
                    <a:pt x="5" y="214"/>
                  </a:lnTo>
                  <a:lnTo>
                    <a:pt x="5" y="215"/>
                  </a:lnTo>
                  <a:lnTo>
                    <a:pt x="6" y="215"/>
                  </a:lnTo>
                  <a:lnTo>
                    <a:pt x="6" y="216"/>
                  </a:lnTo>
                  <a:lnTo>
                    <a:pt x="7" y="217"/>
                  </a:lnTo>
                  <a:lnTo>
                    <a:pt x="7" y="218"/>
                  </a:lnTo>
                  <a:lnTo>
                    <a:pt x="7" y="217"/>
                  </a:lnTo>
                  <a:lnTo>
                    <a:pt x="8" y="216"/>
                  </a:lnTo>
                  <a:lnTo>
                    <a:pt x="8" y="213"/>
                  </a:lnTo>
                  <a:lnTo>
                    <a:pt x="9" y="210"/>
                  </a:lnTo>
                  <a:lnTo>
                    <a:pt x="9" y="205"/>
                  </a:lnTo>
                  <a:lnTo>
                    <a:pt x="10" y="201"/>
                  </a:lnTo>
                  <a:lnTo>
                    <a:pt x="10" y="193"/>
                  </a:lnTo>
                  <a:lnTo>
                    <a:pt x="10" y="185"/>
                  </a:lnTo>
                  <a:lnTo>
                    <a:pt x="11" y="174"/>
                  </a:lnTo>
                  <a:lnTo>
                    <a:pt x="11" y="161"/>
                  </a:lnTo>
                  <a:lnTo>
                    <a:pt x="11" y="149"/>
                  </a:lnTo>
                  <a:lnTo>
                    <a:pt x="12" y="132"/>
                  </a:lnTo>
                  <a:lnTo>
                    <a:pt x="12" y="115"/>
                  </a:lnTo>
                  <a:lnTo>
                    <a:pt x="12" y="100"/>
                  </a:lnTo>
                  <a:lnTo>
                    <a:pt x="13" y="84"/>
                  </a:lnTo>
                  <a:lnTo>
                    <a:pt x="13" y="68"/>
                  </a:lnTo>
                  <a:lnTo>
                    <a:pt x="13" y="54"/>
                  </a:lnTo>
                  <a:lnTo>
                    <a:pt x="14" y="40"/>
                  </a:lnTo>
                  <a:lnTo>
                    <a:pt x="14" y="28"/>
                  </a:lnTo>
                  <a:lnTo>
                    <a:pt x="15" y="19"/>
                  </a:lnTo>
                  <a:lnTo>
                    <a:pt x="15" y="10"/>
                  </a:lnTo>
                  <a:lnTo>
                    <a:pt x="15" y="5"/>
                  </a:lnTo>
                  <a:lnTo>
                    <a:pt x="16" y="2"/>
                  </a:lnTo>
                  <a:lnTo>
                    <a:pt x="16" y="1"/>
                  </a:lnTo>
                  <a:lnTo>
                    <a:pt x="16" y="0"/>
                  </a:lnTo>
                  <a:lnTo>
                    <a:pt x="17" y="3"/>
                  </a:lnTo>
                  <a:lnTo>
                    <a:pt x="17" y="6"/>
                  </a:lnTo>
                  <a:lnTo>
                    <a:pt x="17" y="12"/>
                  </a:lnTo>
                  <a:lnTo>
                    <a:pt x="18"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76" name="Freeform 243">
              <a:extLst>
                <a:ext uri="{FF2B5EF4-FFF2-40B4-BE49-F238E27FC236}">
                  <a16:creationId xmlns:a16="http://schemas.microsoft.com/office/drawing/2014/main" id="{CEB40357-EC56-41D2-B55A-7842A0C29E91}"/>
                </a:ext>
              </a:extLst>
            </p:cNvPr>
            <p:cNvSpPr>
              <a:spLocks/>
            </p:cNvSpPr>
            <p:nvPr/>
          </p:nvSpPr>
          <p:spPr bwMode="auto">
            <a:xfrm>
              <a:off x="3680153" y="3206771"/>
              <a:ext cx="26983" cy="95012"/>
            </a:xfrm>
            <a:custGeom>
              <a:avLst/>
              <a:gdLst>
                <a:gd name="T0" fmla="*/ 0 w 17"/>
                <a:gd name="T1" fmla="*/ 0 h 121"/>
                <a:gd name="T2" fmla="*/ 0 w 17"/>
                <a:gd name="T3" fmla="*/ 2147483646 h 121"/>
                <a:gd name="T4" fmla="*/ 2147483646 w 17"/>
                <a:gd name="T5" fmla="*/ 2147483646 h 121"/>
                <a:gd name="T6" fmla="*/ 2147483646 w 17"/>
                <a:gd name="T7" fmla="*/ 2147483646 h 121"/>
                <a:gd name="T8" fmla="*/ 2147483646 w 17"/>
                <a:gd name="T9" fmla="*/ 2147483646 h 121"/>
                <a:gd name="T10" fmla="*/ 2147483646 w 17"/>
                <a:gd name="T11" fmla="*/ 2147483646 h 121"/>
                <a:gd name="T12" fmla="*/ 2147483646 w 17"/>
                <a:gd name="T13" fmla="*/ 2147483646 h 121"/>
                <a:gd name="T14" fmla="*/ 2147483646 w 17"/>
                <a:gd name="T15" fmla="*/ 2147483646 h 121"/>
                <a:gd name="T16" fmla="*/ 2147483646 w 17"/>
                <a:gd name="T17" fmla="*/ 2147483646 h 121"/>
                <a:gd name="T18" fmla="*/ 2147483646 w 17"/>
                <a:gd name="T19" fmla="*/ 2147483646 h 121"/>
                <a:gd name="T20" fmla="*/ 2147483646 w 17"/>
                <a:gd name="T21" fmla="*/ 2147483646 h 121"/>
                <a:gd name="T22" fmla="*/ 2147483646 w 17"/>
                <a:gd name="T23" fmla="*/ 2147483646 h 121"/>
                <a:gd name="T24" fmla="*/ 2147483646 w 17"/>
                <a:gd name="T25" fmla="*/ 2147483646 h 121"/>
                <a:gd name="T26" fmla="*/ 2147483646 w 17"/>
                <a:gd name="T27" fmla="*/ 2147483646 h 121"/>
                <a:gd name="T28" fmla="*/ 2147483646 w 17"/>
                <a:gd name="T29" fmla="*/ 2147483646 h 121"/>
                <a:gd name="T30" fmla="*/ 2147483646 w 17"/>
                <a:gd name="T31" fmla="*/ 2147483646 h 121"/>
                <a:gd name="T32" fmla="*/ 2147483646 w 17"/>
                <a:gd name="T33" fmla="*/ 2147483646 h 121"/>
                <a:gd name="T34" fmla="*/ 2147483646 w 17"/>
                <a:gd name="T35" fmla="*/ 2147483646 h 121"/>
                <a:gd name="T36" fmla="*/ 2147483646 w 17"/>
                <a:gd name="T37" fmla="*/ 2147483646 h 121"/>
                <a:gd name="T38" fmla="*/ 2147483646 w 17"/>
                <a:gd name="T39" fmla="*/ 2147483646 h 121"/>
                <a:gd name="T40" fmla="*/ 2147483646 w 17"/>
                <a:gd name="T41" fmla="*/ 2147483646 h 121"/>
                <a:gd name="T42" fmla="*/ 2147483646 w 17"/>
                <a:gd name="T43" fmla="*/ 2147483646 h 121"/>
                <a:gd name="T44" fmla="*/ 2147483646 w 17"/>
                <a:gd name="T45" fmla="*/ 2147483646 h 121"/>
                <a:gd name="T46" fmla="*/ 2147483646 w 17"/>
                <a:gd name="T47" fmla="*/ 2147483646 h 121"/>
                <a:gd name="T48" fmla="*/ 2147483646 w 17"/>
                <a:gd name="T49" fmla="*/ 2147483646 h 121"/>
                <a:gd name="T50" fmla="*/ 2147483646 w 17"/>
                <a:gd name="T51" fmla="*/ 2147483646 h 121"/>
                <a:gd name="T52" fmla="*/ 2147483646 w 17"/>
                <a:gd name="T53" fmla="*/ 2147483646 h 121"/>
                <a:gd name="T54" fmla="*/ 2147483646 w 17"/>
                <a:gd name="T55" fmla="*/ 2147483646 h 121"/>
                <a:gd name="T56" fmla="*/ 2147483646 w 17"/>
                <a:gd name="T57" fmla="*/ 2147483646 h 121"/>
                <a:gd name="T58" fmla="*/ 2147483646 w 17"/>
                <a:gd name="T59" fmla="*/ 2147483646 h 121"/>
                <a:gd name="T60" fmla="*/ 2147483646 w 17"/>
                <a:gd name="T61" fmla="*/ 2147483646 h 121"/>
                <a:gd name="T62" fmla="*/ 2147483646 w 17"/>
                <a:gd name="T63" fmla="*/ 2147483646 h 121"/>
                <a:gd name="T64" fmla="*/ 2147483646 w 17"/>
                <a:gd name="T65" fmla="*/ 2147483646 h 121"/>
                <a:gd name="T66" fmla="*/ 2147483646 w 17"/>
                <a:gd name="T67" fmla="*/ 2147483646 h 121"/>
                <a:gd name="T68" fmla="*/ 2147483646 w 17"/>
                <a:gd name="T69" fmla="*/ 2147483646 h 121"/>
                <a:gd name="T70" fmla="*/ 2147483646 w 17"/>
                <a:gd name="T71" fmla="*/ 2147483646 h 121"/>
                <a:gd name="T72" fmla="*/ 2147483646 w 17"/>
                <a:gd name="T73" fmla="*/ 2147483646 h 121"/>
                <a:gd name="T74" fmla="*/ 2147483646 w 17"/>
                <a:gd name="T75" fmla="*/ 2147483646 h 121"/>
                <a:gd name="T76" fmla="*/ 2147483646 w 17"/>
                <a:gd name="T77" fmla="*/ 2147483646 h 121"/>
                <a:gd name="T78" fmla="*/ 2147483646 w 17"/>
                <a:gd name="T79" fmla="*/ 2147483646 h 121"/>
                <a:gd name="T80" fmla="*/ 2147483646 w 17"/>
                <a:gd name="T81" fmla="*/ 2147483646 h 121"/>
                <a:gd name="T82" fmla="*/ 2147483646 w 17"/>
                <a:gd name="T83" fmla="*/ 2147483646 h 121"/>
                <a:gd name="T84" fmla="*/ 2147483646 w 17"/>
                <a:gd name="T85" fmla="*/ 2147483646 h 121"/>
                <a:gd name="T86" fmla="*/ 2147483646 w 17"/>
                <a:gd name="T87" fmla="*/ 2147483646 h 121"/>
                <a:gd name="T88" fmla="*/ 2147483646 w 17"/>
                <a:gd name="T89" fmla="*/ 2147483646 h 121"/>
                <a:gd name="T90" fmla="*/ 2147483646 w 17"/>
                <a:gd name="T91" fmla="*/ 2147483646 h 121"/>
                <a:gd name="T92" fmla="*/ 2147483646 w 17"/>
                <a:gd name="T93" fmla="*/ 2147483646 h 121"/>
                <a:gd name="T94" fmla="*/ 2147483646 w 17"/>
                <a:gd name="T95" fmla="*/ 2147483646 h 121"/>
                <a:gd name="T96" fmla="*/ 2147483646 w 17"/>
                <a:gd name="T97" fmla="*/ 2147483646 h 121"/>
                <a:gd name="T98" fmla="*/ 2147483646 w 17"/>
                <a:gd name="T99" fmla="*/ 2147483646 h 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1">
                  <a:moveTo>
                    <a:pt x="0" y="0"/>
                  </a:moveTo>
                  <a:lnTo>
                    <a:pt x="0" y="6"/>
                  </a:lnTo>
                  <a:lnTo>
                    <a:pt x="1" y="12"/>
                  </a:lnTo>
                  <a:lnTo>
                    <a:pt x="1" y="17"/>
                  </a:lnTo>
                  <a:lnTo>
                    <a:pt x="1" y="25"/>
                  </a:lnTo>
                  <a:lnTo>
                    <a:pt x="2" y="32"/>
                  </a:lnTo>
                  <a:lnTo>
                    <a:pt x="2" y="40"/>
                  </a:lnTo>
                  <a:lnTo>
                    <a:pt x="2" y="46"/>
                  </a:lnTo>
                  <a:lnTo>
                    <a:pt x="3" y="52"/>
                  </a:lnTo>
                  <a:lnTo>
                    <a:pt x="3" y="57"/>
                  </a:lnTo>
                  <a:lnTo>
                    <a:pt x="3" y="62"/>
                  </a:lnTo>
                  <a:lnTo>
                    <a:pt x="4" y="67"/>
                  </a:lnTo>
                  <a:lnTo>
                    <a:pt x="4" y="71"/>
                  </a:lnTo>
                  <a:lnTo>
                    <a:pt x="4" y="75"/>
                  </a:lnTo>
                  <a:lnTo>
                    <a:pt x="5" y="79"/>
                  </a:lnTo>
                  <a:lnTo>
                    <a:pt x="5" y="81"/>
                  </a:lnTo>
                  <a:lnTo>
                    <a:pt x="6" y="84"/>
                  </a:lnTo>
                  <a:lnTo>
                    <a:pt x="6" y="87"/>
                  </a:lnTo>
                  <a:lnTo>
                    <a:pt x="6" y="89"/>
                  </a:lnTo>
                  <a:lnTo>
                    <a:pt x="7" y="91"/>
                  </a:lnTo>
                  <a:lnTo>
                    <a:pt x="7" y="92"/>
                  </a:lnTo>
                  <a:lnTo>
                    <a:pt x="7" y="93"/>
                  </a:lnTo>
                  <a:lnTo>
                    <a:pt x="8" y="93"/>
                  </a:lnTo>
                  <a:lnTo>
                    <a:pt x="8" y="94"/>
                  </a:lnTo>
                  <a:lnTo>
                    <a:pt x="9" y="94"/>
                  </a:lnTo>
                  <a:lnTo>
                    <a:pt x="10" y="94"/>
                  </a:lnTo>
                  <a:lnTo>
                    <a:pt x="10" y="93"/>
                  </a:lnTo>
                  <a:lnTo>
                    <a:pt x="10" y="92"/>
                  </a:lnTo>
                  <a:lnTo>
                    <a:pt x="11" y="92"/>
                  </a:lnTo>
                  <a:lnTo>
                    <a:pt x="11" y="91"/>
                  </a:lnTo>
                  <a:lnTo>
                    <a:pt x="11" y="90"/>
                  </a:lnTo>
                  <a:lnTo>
                    <a:pt x="12" y="90"/>
                  </a:lnTo>
                  <a:lnTo>
                    <a:pt x="12" y="92"/>
                  </a:lnTo>
                  <a:lnTo>
                    <a:pt x="12" y="94"/>
                  </a:lnTo>
                  <a:lnTo>
                    <a:pt x="13" y="95"/>
                  </a:lnTo>
                  <a:lnTo>
                    <a:pt x="13" y="96"/>
                  </a:lnTo>
                  <a:lnTo>
                    <a:pt x="13" y="98"/>
                  </a:lnTo>
                  <a:lnTo>
                    <a:pt x="14" y="102"/>
                  </a:lnTo>
                  <a:lnTo>
                    <a:pt x="14" y="104"/>
                  </a:lnTo>
                  <a:lnTo>
                    <a:pt x="15" y="109"/>
                  </a:lnTo>
                  <a:lnTo>
                    <a:pt x="15" y="111"/>
                  </a:lnTo>
                  <a:lnTo>
                    <a:pt x="15" y="114"/>
                  </a:lnTo>
                  <a:lnTo>
                    <a:pt x="16" y="115"/>
                  </a:lnTo>
                  <a:lnTo>
                    <a:pt x="16" y="117"/>
                  </a:lnTo>
                  <a:lnTo>
                    <a:pt x="16" y="120"/>
                  </a:lnTo>
                  <a:lnTo>
                    <a:pt x="17" y="120"/>
                  </a:lnTo>
                  <a:lnTo>
                    <a:pt x="17" y="12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77" name="Freeform 244">
              <a:extLst>
                <a:ext uri="{FF2B5EF4-FFF2-40B4-BE49-F238E27FC236}">
                  <a16:creationId xmlns:a16="http://schemas.microsoft.com/office/drawing/2014/main" id="{4698D8AD-F107-4805-BE11-C0169F2D3A26}"/>
                </a:ext>
              </a:extLst>
            </p:cNvPr>
            <p:cNvSpPr>
              <a:spLocks/>
            </p:cNvSpPr>
            <p:nvPr/>
          </p:nvSpPr>
          <p:spPr bwMode="auto">
            <a:xfrm>
              <a:off x="3707136" y="3293146"/>
              <a:ext cx="28569" cy="37691"/>
            </a:xfrm>
            <a:custGeom>
              <a:avLst/>
              <a:gdLst>
                <a:gd name="T0" fmla="*/ 0 w 18"/>
                <a:gd name="T1" fmla="*/ 2147483646 h 48"/>
                <a:gd name="T2" fmla="*/ 2147483646 w 18"/>
                <a:gd name="T3" fmla="*/ 2147483646 h 48"/>
                <a:gd name="T4" fmla="*/ 2147483646 w 18"/>
                <a:gd name="T5" fmla="*/ 2147483646 h 48"/>
                <a:gd name="T6" fmla="*/ 2147483646 w 18"/>
                <a:gd name="T7" fmla="*/ 2147483646 h 48"/>
                <a:gd name="T8" fmla="*/ 2147483646 w 18"/>
                <a:gd name="T9" fmla="*/ 2147483646 h 48"/>
                <a:gd name="T10" fmla="*/ 2147483646 w 18"/>
                <a:gd name="T11" fmla="*/ 2147483646 h 48"/>
                <a:gd name="T12" fmla="*/ 2147483646 w 18"/>
                <a:gd name="T13" fmla="*/ 2147483646 h 48"/>
                <a:gd name="T14" fmla="*/ 2147483646 w 18"/>
                <a:gd name="T15" fmla="*/ 2147483646 h 48"/>
                <a:gd name="T16" fmla="*/ 2147483646 w 18"/>
                <a:gd name="T17" fmla="*/ 2147483646 h 48"/>
                <a:gd name="T18" fmla="*/ 2147483646 w 18"/>
                <a:gd name="T19" fmla="*/ 2147483646 h 48"/>
                <a:gd name="T20" fmla="*/ 2147483646 w 18"/>
                <a:gd name="T21" fmla="*/ 2147483646 h 48"/>
                <a:gd name="T22" fmla="*/ 2147483646 w 18"/>
                <a:gd name="T23" fmla="*/ 2147483646 h 48"/>
                <a:gd name="T24" fmla="*/ 2147483646 w 18"/>
                <a:gd name="T25" fmla="*/ 2147483646 h 48"/>
                <a:gd name="T26" fmla="*/ 2147483646 w 18"/>
                <a:gd name="T27" fmla="*/ 0 h 48"/>
                <a:gd name="T28" fmla="*/ 2147483646 w 18"/>
                <a:gd name="T29" fmla="*/ 2147483646 h 48"/>
                <a:gd name="T30" fmla="*/ 2147483646 w 18"/>
                <a:gd name="T31" fmla="*/ 2147483646 h 48"/>
                <a:gd name="T32" fmla="*/ 2147483646 w 18"/>
                <a:gd name="T33" fmla="*/ 2147483646 h 48"/>
                <a:gd name="T34" fmla="*/ 2147483646 w 18"/>
                <a:gd name="T35" fmla="*/ 2147483646 h 48"/>
                <a:gd name="T36" fmla="*/ 2147483646 w 18"/>
                <a:gd name="T37" fmla="*/ 2147483646 h 48"/>
                <a:gd name="T38" fmla="*/ 2147483646 w 18"/>
                <a:gd name="T39" fmla="*/ 2147483646 h 48"/>
                <a:gd name="T40" fmla="*/ 2147483646 w 18"/>
                <a:gd name="T41" fmla="*/ 2147483646 h 48"/>
                <a:gd name="T42" fmla="*/ 2147483646 w 18"/>
                <a:gd name="T43" fmla="*/ 2147483646 h 48"/>
                <a:gd name="T44" fmla="*/ 2147483646 w 18"/>
                <a:gd name="T45" fmla="*/ 2147483646 h 48"/>
                <a:gd name="T46" fmla="*/ 2147483646 w 18"/>
                <a:gd name="T47" fmla="*/ 2147483646 h 48"/>
                <a:gd name="T48" fmla="*/ 2147483646 w 18"/>
                <a:gd name="T49" fmla="*/ 2147483646 h 48"/>
                <a:gd name="T50" fmla="*/ 2147483646 w 18"/>
                <a:gd name="T51" fmla="*/ 2147483646 h 48"/>
                <a:gd name="T52" fmla="*/ 2147483646 w 18"/>
                <a:gd name="T53" fmla="*/ 2147483646 h 48"/>
                <a:gd name="T54" fmla="*/ 2147483646 w 18"/>
                <a:gd name="T55" fmla="*/ 2147483646 h 48"/>
                <a:gd name="T56" fmla="*/ 2147483646 w 18"/>
                <a:gd name="T57" fmla="*/ 2147483646 h 48"/>
                <a:gd name="T58" fmla="*/ 2147483646 w 18"/>
                <a:gd name="T59" fmla="*/ 2147483646 h 48"/>
                <a:gd name="T60" fmla="*/ 2147483646 w 18"/>
                <a:gd name="T61" fmla="*/ 2147483646 h 48"/>
                <a:gd name="T62" fmla="*/ 2147483646 w 18"/>
                <a:gd name="T63" fmla="*/ 2147483646 h 48"/>
                <a:gd name="T64" fmla="*/ 2147483646 w 18"/>
                <a:gd name="T65" fmla="*/ 2147483646 h 48"/>
                <a:gd name="T66" fmla="*/ 2147483646 w 18"/>
                <a:gd name="T67" fmla="*/ 2147483646 h 48"/>
                <a:gd name="T68" fmla="*/ 2147483646 w 18"/>
                <a:gd name="T69" fmla="*/ 2147483646 h 48"/>
                <a:gd name="T70" fmla="*/ 2147483646 w 18"/>
                <a:gd name="T71" fmla="*/ 2147483646 h 48"/>
                <a:gd name="T72" fmla="*/ 2147483646 w 18"/>
                <a:gd name="T73" fmla="*/ 2147483646 h 48"/>
                <a:gd name="T74" fmla="*/ 2147483646 w 18"/>
                <a:gd name="T75" fmla="*/ 2147483646 h 48"/>
                <a:gd name="T76" fmla="*/ 2147483646 w 18"/>
                <a:gd name="T77" fmla="*/ 2147483646 h 48"/>
                <a:gd name="T78" fmla="*/ 2147483646 w 18"/>
                <a:gd name="T79" fmla="*/ 2147483646 h 48"/>
                <a:gd name="T80" fmla="*/ 2147483646 w 18"/>
                <a:gd name="T81" fmla="*/ 2147483646 h 48"/>
                <a:gd name="T82" fmla="*/ 2147483646 w 18"/>
                <a:gd name="T83" fmla="*/ 2147483646 h 48"/>
                <a:gd name="T84" fmla="*/ 2147483646 w 18"/>
                <a:gd name="T85" fmla="*/ 2147483646 h 48"/>
                <a:gd name="T86" fmla="*/ 2147483646 w 18"/>
                <a:gd name="T87" fmla="*/ 2147483646 h 48"/>
                <a:gd name="T88" fmla="*/ 2147483646 w 18"/>
                <a:gd name="T89" fmla="*/ 2147483646 h 48"/>
                <a:gd name="T90" fmla="*/ 2147483646 w 18"/>
                <a:gd name="T91" fmla="*/ 2147483646 h 48"/>
                <a:gd name="T92" fmla="*/ 2147483646 w 18"/>
                <a:gd name="T93" fmla="*/ 2147483646 h 48"/>
                <a:gd name="T94" fmla="*/ 2147483646 w 18"/>
                <a:gd name="T95" fmla="*/ 2147483646 h 48"/>
                <a:gd name="T96" fmla="*/ 2147483646 w 18"/>
                <a:gd name="T97" fmla="*/ 2147483646 h 48"/>
                <a:gd name="T98" fmla="*/ 2147483646 w 18"/>
                <a:gd name="T99" fmla="*/ 2147483646 h 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8">
                  <a:moveTo>
                    <a:pt x="0" y="11"/>
                  </a:moveTo>
                  <a:lnTo>
                    <a:pt x="1" y="12"/>
                  </a:lnTo>
                  <a:lnTo>
                    <a:pt x="1" y="11"/>
                  </a:lnTo>
                  <a:lnTo>
                    <a:pt x="2" y="10"/>
                  </a:lnTo>
                  <a:lnTo>
                    <a:pt x="2" y="9"/>
                  </a:lnTo>
                  <a:lnTo>
                    <a:pt x="3" y="8"/>
                  </a:lnTo>
                  <a:lnTo>
                    <a:pt x="3" y="6"/>
                  </a:lnTo>
                  <a:lnTo>
                    <a:pt x="4" y="5"/>
                  </a:lnTo>
                  <a:lnTo>
                    <a:pt x="4" y="3"/>
                  </a:lnTo>
                  <a:lnTo>
                    <a:pt x="4" y="2"/>
                  </a:lnTo>
                  <a:lnTo>
                    <a:pt x="5" y="1"/>
                  </a:lnTo>
                  <a:lnTo>
                    <a:pt x="5" y="0"/>
                  </a:lnTo>
                  <a:lnTo>
                    <a:pt x="5" y="1"/>
                  </a:lnTo>
                  <a:lnTo>
                    <a:pt x="6" y="2"/>
                  </a:lnTo>
                  <a:lnTo>
                    <a:pt x="6" y="1"/>
                  </a:lnTo>
                  <a:lnTo>
                    <a:pt x="6" y="3"/>
                  </a:lnTo>
                  <a:lnTo>
                    <a:pt x="7" y="4"/>
                  </a:lnTo>
                  <a:lnTo>
                    <a:pt x="7" y="6"/>
                  </a:lnTo>
                  <a:lnTo>
                    <a:pt x="8" y="8"/>
                  </a:lnTo>
                  <a:lnTo>
                    <a:pt x="8" y="11"/>
                  </a:lnTo>
                  <a:lnTo>
                    <a:pt x="9" y="12"/>
                  </a:lnTo>
                  <a:lnTo>
                    <a:pt x="9" y="15"/>
                  </a:lnTo>
                  <a:lnTo>
                    <a:pt x="9" y="16"/>
                  </a:lnTo>
                  <a:lnTo>
                    <a:pt x="10" y="20"/>
                  </a:lnTo>
                  <a:lnTo>
                    <a:pt x="10" y="24"/>
                  </a:lnTo>
                  <a:lnTo>
                    <a:pt x="10" y="26"/>
                  </a:lnTo>
                  <a:lnTo>
                    <a:pt x="11" y="28"/>
                  </a:lnTo>
                  <a:lnTo>
                    <a:pt x="11" y="29"/>
                  </a:lnTo>
                  <a:lnTo>
                    <a:pt x="11" y="32"/>
                  </a:lnTo>
                  <a:lnTo>
                    <a:pt x="12" y="33"/>
                  </a:lnTo>
                  <a:lnTo>
                    <a:pt x="12" y="35"/>
                  </a:lnTo>
                  <a:lnTo>
                    <a:pt x="12" y="37"/>
                  </a:lnTo>
                  <a:lnTo>
                    <a:pt x="13" y="39"/>
                  </a:lnTo>
                  <a:lnTo>
                    <a:pt x="13" y="38"/>
                  </a:lnTo>
                  <a:lnTo>
                    <a:pt x="14" y="40"/>
                  </a:lnTo>
                  <a:lnTo>
                    <a:pt x="14" y="42"/>
                  </a:lnTo>
                  <a:lnTo>
                    <a:pt x="14" y="43"/>
                  </a:lnTo>
                  <a:lnTo>
                    <a:pt x="15" y="43"/>
                  </a:lnTo>
                  <a:lnTo>
                    <a:pt x="15" y="45"/>
                  </a:lnTo>
                  <a:lnTo>
                    <a:pt x="16" y="47"/>
                  </a:lnTo>
                  <a:lnTo>
                    <a:pt x="17" y="47"/>
                  </a:lnTo>
                  <a:lnTo>
                    <a:pt x="18" y="4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78" name="Freeform 245">
              <a:extLst>
                <a:ext uri="{FF2B5EF4-FFF2-40B4-BE49-F238E27FC236}">
                  <a16:creationId xmlns:a16="http://schemas.microsoft.com/office/drawing/2014/main" id="{D137D760-18F7-4C14-AC92-F584C5218147}"/>
                </a:ext>
              </a:extLst>
            </p:cNvPr>
            <p:cNvSpPr>
              <a:spLocks/>
            </p:cNvSpPr>
            <p:nvPr/>
          </p:nvSpPr>
          <p:spPr bwMode="auto">
            <a:xfrm>
              <a:off x="3735706" y="3330837"/>
              <a:ext cx="26983" cy="13349"/>
            </a:xfrm>
            <a:custGeom>
              <a:avLst/>
              <a:gdLst>
                <a:gd name="T0" fmla="*/ 0 w 17"/>
                <a:gd name="T1" fmla="*/ 0 h 17"/>
                <a:gd name="T2" fmla="*/ 0 w 17"/>
                <a:gd name="T3" fmla="*/ 0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2147483646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0"/>
                  </a:moveTo>
                  <a:lnTo>
                    <a:pt x="0" y="0"/>
                  </a:lnTo>
                  <a:lnTo>
                    <a:pt x="1" y="1"/>
                  </a:lnTo>
                  <a:lnTo>
                    <a:pt x="1" y="2"/>
                  </a:lnTo>
                  <a:lnTo>
                    <a:pt x="2" y="2"/>
                  </a:lnTo>
                  <a:lnTo>
                    <a:pt x="2" y="4"/>
                  </a:lnTo>
                  <a:lnTo>
                    <a:pt x="3" y="4"/>
                  </a:lnTo>
                  <a:lnTo>
                    <a:pt x="3" y="5"/>
                  </a:lnTo>
                  <a:lnTo>
                    <a:pt x="3" y="6"/>
                  </a:lnTo>
                  <a:lnTo>
                    <a:pt x="4" y="6"/>
                  </a:lnTo>
                  <a:lnTo>
                    <a:pt x="4" y="8"/>
                  </a:lnTo>
                  <a:lnTo>
                    <a:pt x="5" y="9"/>
                  </a:lnTo>
                  <a:lnTo>
                    <a:pt x="5" y="8"/>
                  </a:lnTo>
                  <a:lnTo>
                    <a:pt x="5" y="11"/>
                  </a:lnTo>
                  <a:lnTo>
                    <a:pt x="6" y="11"/>
                  </a:lnTo>
                  <a:lnTo>
                    <a:pt x="7" y="12"/>
                  </a:lnTo>
                  <a:lnTo>
                    <a:pt x="8" y="12"/>
                  </a:lnTo>
                  <a:lnTo>
                    <a:pt x="9" y="12"/>
                  </a:lnTo>
                  <a:lnTo>
                    <a:pt x="9" y="13"/>
                  </a:lnTo>
                  <a:lnTo>
                    <a:pt x="9" y="12"/>
                  </a:lnTo>
                  <a:lnTo>
                    <a:pt x="10" y="12"/>
                  </a:lnTo>
                  <a:lnTo>
                    <a:pt x="11" y="13"/>
                  </a:lnTo>
                  <a:lnTo>
                    <a:pt x="11" y="12"/>
                  </a:lnTo>
                  <a:lnTo>
                    <a:pt x="11" y="13"/>
                  </a:lnTo>
                  <a:lnTo>
                    <a:pt x="12" y="13"/>
                  </a:lnTo>
                  <a:lnTo>
                    <a:pt x="13" y="14"/>
                  </a:lnTo>
                  <a:lnTo>
                    <a:pt x="13" y="15"/>
                  </a:lnTo>
                  <a:lnTo>
                    <a:pt x="14" y="15"/>
                  </a:lnTo>
                  <a:lnTo>
                    <a:pt x="14" y="14"/>
                  </a:lnTo>
                  <a:lnTo>
                    <a:pt x="15" y="15"/>
                  </a:lnTo>
                  <a:lnTo>
                    <a:pt x="15" y="16"/>
                  </a:lnTo>
                  <a:lnTo>
                    <a:pt x="16" y="15"/>
                  </a:lnTo>
                  <a:lnTo>
                    <a:pt x="16" y="16"/>
                  </a:lnTo>
                  <a:lnTo>
                    <a:pt x="17" y="16"/>
                  </a:lnTo>
                  <a:lnTo>
                    <a:pt x="17" y="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79" name="Freeform 246">
              <a:extLst>
                <a:ext uri="{FF2B5EF4-FFF2-40B4-BE49-F238E27FC236}">
                  <a16:creationId xmlns:a16="http://schemas.microsoft.com/office/drawing/2014/main" id="{5128270A-2A66-4E82-BC29-AFF19D547DFE}"/>
                </a:ext>
              </a:extLst>
            </p:cNvPr>
            <p:cNvSpPr>
              <a:spLocks/>
            </p:cNvSpPr>
            <p:nvPr/>
          </p:nvSpPr>
          <p:spPr bwMode="auto">
            <a:xfrm>
              <a:off x="3762687" y="3213839"/>
              <a:ext cx="28569" cy="142125"/>
            </a:xfrm>
            <a:custGeom>
              <a:avLst/>
              <a:gdLst>
                <a:gd name="T0" fmla="*/ 0 w 18"/>
                <a:gd name="T1" fmla="*/ 2147483646 h 181"/>
                <a:gd name="T2" fmla="*/ 2147483646 w 18"/>
                <a:gd name="T3" fmla="*/ 2147483646 h 181"/>
                <a:gd name="T4" fmla="*/ 2147483646 w 18"/>
                <a:gd name="T5" fmla="*/ 2147483646 h 181"/>
                <a:gd name="T6" fmla="*/ 2147483646 w 18"/>
                <a:gd name="T7" fmla="*/ 2147483646 h 181"/>
                <a:gd name="T8" fmla="*/ 2147483646 w 18"/>
                <a:gd name="T9" fmla="*/ 2147483646 h 181"/>
                <a:gd name="T10" fmla="*/ 2147483646 w 18"/>
                <a:gd name="T11" fmla="*/ 2147483646 h 181"/>
                <a:gd name="T12" fmla="*/ 2147483646 w 18"/>
                <a:gd name="T13" fmla="*/ 2147483646 h 181"/>
                <a:gd name="T14" fmla="*/ 2147483646 w 18"/>
                <a:gd name="T15" fmla="*/ 2147483646 h 181"/>
                <a:gd name="T16" fmla="*/ 2147483646 w 18"/>
                <a:gd name="T17" fmla="*/ 2147483646 h 181"/>
                <a:gd name="T18" fmla="*/ 2147483646 w 18"/>
                <a:gd name="T19" fmla="*/ 2147483646 h 181"/>
                <a:gd name="T20" fmla="*/ 2147483646 w 18"/>
                <a:gd name="T21" fmla="*/ 2147483646 h 181"/>
                <a:gd name="T22" fmla="*/ 2147483646 w 18"/>
                <a:gd name="T23" fmla="*/ 2147483646 h 181"/>
                <a:gd name="T24" fmla="*/ 2147483646 w 18"/>
                <a:gd name="T25" fmla="*/ 2147483646 h 181"/>
                <a:gd name="T26" fmla="*/ 2147483646 w 18"/>
                <a:gd name="T27" fmla="*/ 2147483646 h 181"/>
                <a:gd name="T28" fmla="*/ 2147483646 w 18"/>
                <a:gd name="T29" fmla="*/ 2147483646 h 181"/>
                <a:gd name="T30" fmla="*/ 2147483646 w 18"/>
                <a:gd name="T31" fmla="*/ 2147483646 h 181"/>
                <a:gd name="T32" fmla="*/ 2147483646 w 18"/>
                <a:gd name="T33" fmla="*/ 2147483646 h 181"/>
                <a:gd name="T34" fmla="*/ 2147483646 w 18"/>
                <a:gd name="T35" fmla="*/ 2147483646 h 181"/>
                <a:gd name="T36" fmla="*/ 2147483646 w 18"/>
                <a:gd name="T37" fmla="*/ 2147483646 h 181"/>
                <a:gd name="T38" fmla="*/ 2147483646 w 18"/>
                <a:gd name="T39" fmla="*/ 2147483646 h 181"/>
                <a:gd name="T40" fmla="*/ 2147483646 w 18"/>
                <a:gd name="T41" fmla="*/ 2147483646 h 181"/>
                <a:gd name="T42" fmla="*/ 2147483646 w 18"/>
                <a:gd name="T43" fmla="*/ 2147483646 h 181"/>
                <a:gd name="T44" fmla="*/ 2147483646 w 18"/>
                <a:gd name="T45" fmla="*/ 2147483646 h 181"/>
                <a:gd name="T46" fmla="*/ 2147483646 w 18"/>
                <a:gd name="T47" fmla="*/ 2147483646 h 181"/>
                <a:gd name="T48" fmla="*/ 2147483646 w 18"/>
                <a:gd name="T49" fmla="*/ 2147483646 h 181"/>
                <a:gd name="T50" fmla="*/ 2147483646 w 18"/>
                <a:gd name="T51" fmla="*/ 2147483646 h 181"/>
                <a:gd name="T52" fmla="*/ 2147483646 w 18"/>
                <a:gd name="T53" fmla="*/ 2147483646 h 181"/>
                <a:gd name="T54" fmla="*/ 2147483646 w 18"/>
                <a:gd name="T55" fmla="*/ 2147483646 h 181"/>
                <a:gd name="T56" fmla="*/ 2147483646 w 18"/>
                <a:gd name="T57" fmla="*/ 2147483646 h 181"/>
                <a:gd name="T58" fmla="*/ 2147483646 w 18"/>
                <a:gd name="T59" fmla="*/ 2147483646 h 181"/>
                <a:gd name="T60" fmla="*/ 2147483646 w 18"/>
                <a:gd name="T61" fmla="*/ 2147483646 h 181"/>
                <a:gd name="T62" fmla="*/ 2147483646 w 18"/>
                <a:gd name="T63" fmla="*/ 2147483646 h 181"/>
                <a:gd name="T64" fmla="*/ 2147483646 w 18"/>
                <a:gd name="T65" fmla="*/ 2147483646 h 181"/>
                <a:gd name="T66" fmla="*/ 2147483646 w 18"/>
                <a:gd name="T67" fmla="*/ 2147483646 h 181"/>
                <a:gd name="T68" fmla="*/ 2147483646 w 18"/>
                <a:gd name="T69" fmla="*/ 2147483646 h 181"/>
                <a:gd name="T70" fmla="*/ 2147483646 w 18"/>
                <a:gd name="T71" fmla="*/ 2147483646 h 181"/>
                <a:gd name="T72" fmla="*/ 2147483646 w 18"/>
                <a:gd name="T73" fmla="*/ 2147483646 h 181"/>
                <a:gd name="T74" fmla="*/ 2147483646 w 18"/>
                <a:gd name="T75" fmla="*/ 2147483646 h 181"/>
                <a:gd name="T76" fmla="*/ 2147483646 w 18"/>
                <a:gd name="T77" fmla="*/ 2147483646 h 181"/>
                <a:gd name="T78" fmla="*/ 2147483646 w 18"/>
                <a:gd name="T79" fmla="*/ 2147483646 h 181"/>
                <a:gd name="T80" fmla="*/ 2147483646 w 18"/>
                <a:gd name="T81" fmla="*/ 2147483646 h 181"/>
                <a:gd name="T82" fmla="*/ 2147483646 w 18"/>
                <a:gd name="T83" fmla="*/ 2147483646 h 181"/>
                <a:gd name="T84" fmla="*/ 2147483646 w 18"/>
                <a:gd name="T85" fmla="*/ 2147483646 h 181"/>
                <a:gd name="T86" fmla="*/ 2147483646 w 18"/>
                <a:gd name="T87" fmla="*/ 2147483646 h 181"/>
                <a:gd name="T88" fmla="*/ 2147483646 w 18"/>
                <a:gd name="T89" fmla="*/ 2147483646 h 181"/>
                <a:gd name="T90" fmla="*/ 2147483646 w 18"/>
                <a:gd name="T91" fmla="*/ 2147483646 h 181"/>
                <a:gd name="T92" fmla="*/ 2147483646 w 18"/>
                <a:gd name="T93" fmla="*/ 2147483646 h 181"/>
                <a:gd name="T94" fmla="*/ 2147483646 w 18"/>
                <a:gd name="T95" fmla="*/ 2147483646 h 181"/>
                <a:gd name="T96" fmla="*/ 2147483646 w 18"/>
                <a:gd name="T97" fmla="*/ 2147483646 h 181"/>
                <a:gd name="T98" fmla="*/ 2147483646 w 18"/>
                <a:gd name="T99" fmla="*/ 0 h 18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1">
                  <a:moveTo>
                    <a:pt x="0" y="166"/>
                  </a:moveTo>
                  <a:lnTo>
                    <a:pt x="1" y="165"/>
                  </a:lnTo>
                  <a:lnTo>
                    <a:pt x="1" y="166"/>
                  </a:lnTo>
                  <a:lnTo>
                    <a:pt x="2" y="167"/>
                  </a:lnTo>
                  <a:lnTo>
                    <a:pt x="2" y="168"/>
                  </a:lnTo>
                  <a:lnTo>
                    <a:pt x="2" y="169"/>
                  </a:lnTo>
                  <a:lnTo>
                    <a:pt x="3" y="168"/>
                  </a:lnTo>
                  <a:lnTo>
                    <a:pt x="3" y="170"/>
                  </a:lnTo>
                  <a:lnTo>
                    <a:pt x="4" y="170"/>
                  </a:lnTo>
                  <a:lnTo>
                    <a:pt x="4" y="172"/>
                  </a:lnTo>
                  <a:lnTo>
                    <a:pt x="5" y="172"/>
                  </a:lnTo>
                  <a:lnTo>
                    <a:pt x="5" y="173"/>
                  </a:lnTo>
                  <a:lnTo>
                    <a:pt x="5" y="172"/>
                  </a:lnTo>
                  <a:lnTo>
                    <a:pt x="6" y="174"/>
                  </a:lnTo>
                  <a:lnTo>
                    <a:pt x="6" y="176"/>
                  </a:lnTo>
                  <a:lnTo>
                    <a:pt x="7" y="175"/>
                  </a:lnTo>
                  <a:lnTo>
                    <a:pt x="8" y="177"/>
                  </a:lnTo>
                  <a:lnTo>
                    <a:pt x="8" y="178"/>
                  </a:lnTo>
                  <a:lnTo>
                    <a:pt x="8" y="179"/>
                  </a:lnTo>
                  <a:lnTo>
                    <a:pt x="9" y="180"/>
                  </a:lnTo>
                  <a:lnTo>
                    <a:pt x="10" y="181"/>
                  </a:lnTo>
                  <a:lnTo>
                    <a:pt x="10" y="180"/>
                  </a:lnTo>
                  <a:lnTo>
                    <a:pt x="10" y="181"/>
                  </a:lnTo>
                  <a:lnTo>
                    <a:pt x="11" y="180"/>
                  </a:lnTo>
                  <a:lnTo>
                    <a:pt x="11" y="179"/>
                  </a:lnTo>
                  <a:lnTo>
                    <a:pt x="11" y="177"/>
                  </a:lnTo>
                  <a:lnTo>
                    <a:pt x="12" y="174"/>
                  </a:lnTo>
                  <a:lnTo>
                    <a:pt x="12" y="171"/>
                  </a:lnTo>
                  <a:lnTo>
                    <a:pt x="13" y="167"/>
                  </a:lnTo>
                  <a:lnTo>
                    <a:pt x="13" y="160"/>
                  </a:lnTo>
                  <a:lnTo>
                    <a:pt x="13" y="152"/>
                  </a:lnTo>
                  <a:lnTo>
                    <a:pt x="14" y="142"/>
                  </a:lnTo>
                  <a:lnTo>
                    <a:pt x="14" y="132"/>
                  </a:lnTo>
                  <a:lnTo>
                    <a:pt x="14" y="119"/>
                  </a:lnTo>
                  <a:lnTo>
                    <a:pt x="15" y="106"/>
                  </a:lnTo>
                  <a:lnTo>
                    <a:pt x="15" y="92"/>
                  </a:lnTo>
                  <a:lnTo>
                    <a:pt x="15" y="80"/>
                  </a:lnTo>
                  <a:lnTo>
                    <a:pt x="16" y="66"/>
                  </a:lnTo>
                  <a:lnTo>
                    <a:pt x="16" y="51"/>
                  </a:lnTo>
                  <a:lnTo>
                    <a:pt x="17" y="39"/>
                  </a:lnTo>
                  <a:lnTo>
                    <a:pt x="17" y="27"/>
                  </a:lnTo>
                  <a:lnTo>
                    <a:pt x="17" y="15"/>
                  </a:lnTo>
                  <a:lnTo>
                    <a:pt x="18" y="7"/>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80" name="Freeform 247">
              <a:extLst>
                <a:ext uri="{FF2B5EF4-FFF2-40B4-BE49-F238E27FC236}">
                  <a16:creationId xmlns:a16="http://schemas.microsoft.com/office/drawing/2014/main" id="{3ABE6A42-0637-449B-9C5A-122A206AE4A3}"/>
                </a:ext>
              </a:extLst>
            </p:cNvPr>
            <p:cNvSpPr>
              <a:spLocks/>
            </p:cNvSpPr>
            <p:nvPr/>
          </p:nvSpPr>
          <p:spPr bwMode="auto">
            <a:xfrm>
              <a:off x="3791257" y="3203630"/>
              <a:ext cx="26983" cy="61247"/>
            </a:xfrm>
            <a:custGeom>
              <a:avLst/>
              <a:gdLst>
                <a:gd name="T0" fmla="*/ 0 w 17"/>
                <a:gd name="T1" fmla="*/ 2147483646 h 78"/>
                <a:gd name="T2" fmla="*/ 0 w 17"/>
                <a:gd name="T3" fmla="*/ 2147483646 h 78"/>
                <a:gd name="T4" fmla="*/ 2147483646 w 17"/>
                <a:gd name="T5" fmla="*/ 2147483646 h 78"/>
                <a:gd name="T6" fmla="*/ 2147483646 w 17"/>
                <a:gd name="T7" fmla="*/ 0 h 78"/>
                <a:gd name="T8" fmla="*/ 2147483646 w 17"/>
                <a:gd name="T9" fmla="*/ 0 h 78"/>
                <a:gd name="T10" fmla="*/ 2147483646 w 17"/>
                <a:gd name="T11" fmla="*/ 0 h 78"/>
                <a:gd name="T12" fmla="*/ 2147483646 w 17"/>
                <a:gd name="T13" fmla="*/ 2147483646 h 78"/>
                <a:gd name="T14" fmla="*/ 2147483646 w 17"/>
                <a:gd name="T15" fmla="*/ 2147483646 h 78"/>
                <a:gd name="T16" fmla="*/ 2147483646 w 17"/>
                <a:gd name="T17" fmla="*/ 2147483646 h 78"/>
                <a:gd name="T18" fmla="*/ 2147483646 w 17"/>
                <a:gd name="T19" fmla="*/ 2147483646 h 78"/>
                <a:gd name="T20" fmla="*/ 2147483646 w 17"/>
                <a:gd name="T21" fmla="*/ 2147483646 h 78"/>
                <a:gd name="T22" fmla="*/ 2147483646 w 17"/>
                <a:gd name="T23" fmla="*/ 2147483646 h 78"/>
                <a:gd name="T24" fmla="*/ 2147483646 w 17"/>
                <a:gd name="T25" fmla="*/ 2147483646 h 78"/>
                <a:gd name="T26" fmla="*/ 2147483646 w 17"/>
                <a:gd name="T27" fmla="*/ 2147483646 h 78"/>
                <a:gd name="T28" fmla="*/ 2147483646 w 17"/>
                <a:gd name="T29" fmla="*/ 2147483646 h 78"/>
                <a:gd name="T30" fmla="*/ 2147483646 w 17"/>
                <a:gd name="T31" fmla="*/ 2147483646 h 78"/>
                <a:gd name="T32" fmla="*/ 2147483646 w 17"/>
                <a:gd name="T33" fmla="*/ 2147483646 h 78"/>
                <a:gd name="T34" fmla="*/ 2147483646 w 17"/>
                <a:gd name="T35" fmla="*/ 2147483646 h 78"/>
                <a:gd name="T36" fmla="*/ 2147483646 w 17"/>
                <a:gd name="T37" fmla="*/ 2147483646 h 78"/>
                <a:gd name="T38" fmla="*/ 2147483646 w 17"/>
                <a:gd name="T39" fmla="*/ 2147483646 h 78"/>
                <a:gd name="T40" fmla="*/ 2147483646 w 17"/>
                <a:gd name="T41" fmla="*/ 2147483646 h 78"/>
                <a:gd name="T42" fmla="*/ 2147483646 w 17"/>
                <a:gd name="T43" fmla="*/ 2147483646 h 78"/>
                <a:gd name="T44" fmla="*/ 2147483646 w 17"/>
                <a:gd name="T45" fmla="*/ 2147483646 h 78"/>
                <a:gd name="T46" fmla="*/ 2147483646 w 17"/>
                <a:gd name="T47" fmla="*/ 2147483646 h 78"/>
                <a:gd name="T48" fmla="*/ 2147483646 w 17"/>
                <a:gd name="T49" fmla="*/ 2147483646 h 78"/>
                <a:gd name="T50" fmla="*/ 2147483646 w 17"/>
                <a:gd name="T51" fmla="*/ 2147483646 h 78"/>
                <a:gd name="T52" fmla="*/ 2147483646 w 17"/>
                <a:gd name="T53" fmla="*/ 2147483646 h 78"/>
                <a:gd name="T54" fmla="*/ 2147483646 w 17"/>
                <a:gd name="T55" fmla="*/ 2147483646 h 78"/>
                <a:gd name="T56" fmla="*/ 2147483646 w 17"/>
                <a:gd name="T57" fmla="*/ 2147483646 h 78"/>
                <a:gd name="T58" fmla="*/ 2147483646 w 17"/>
                <a:gd name="T59" fmla="*/ 2147483646 h 78"/>
                <a:gd name="T60" fmla="*/ 2147483646 w 17"/>
                <a:gd name="T61" fmla="*/ 2147483646 h 78"/>
                <a:gd name="T62" fmla="*/ 2147483646 w 17"/>
                <a:gd name="T63" fmla="*/ 2147483646 h 78"/>
                <a:gd name="T64" fmla="*/ 2147483646 w 17"/>
                <a:gd name="T65" fmla="*/ 2147483646 h 78"/>
                <a:gd name="T66" fmla="*/ 2147483646 w 17"/>
                <a:gd name="T67" fmla="*/ 2147483646 h 78"/>
                <a:gd name="T68" fmla="*/ 2147483646 w 17"/>
                <a:gd name="T69" fmla="*/ 2147483646 h 78"/>
                <a:gd name="T70" fmla="*/ 2147483646 w 17"/>
                <a:gd name="T71" fmla="*/ 2147483646 h 78"/>
                <a:gd name="T72" fmla="*/ 2147483646 w 17"/>
                <a:gd name="T73" fmla="*/ 2147483646 h 78"/>
                <a:gd name="T74" fmla="*/ 2147483646 w 17"/>
                <a:gd name="T75" fmla="*/ 2147483646 h 78"/>
                <a:gd name="T76" fmla="*/ 2147483646 w 17"/>
                <a:gd name="T77" fmla="*/ 2147483646 h 78"/>
                <a:gd name="T78" fmla="*/ 2147483646 w 17"/>
                <a:gd name="T79" fmla="*/ 2147483646 h 78"/>
                <a:gd name="T80" fmla="*/ 2147483646 w 17"/>
                <a:gd name="T81" fmla="*/ 2147483646 h 78"/>
                <a:gd name="T82" fmla="*/ 2147483646 w 17"/>
                <a:gd name="T83" fmla="*/ 2147483646 h 78"/>
                <a:gd name="T84" fmla="*/ 2147483646 w 17"/>
                <a:gd name="T85" fmla="*/ 2147483646 h 78"/>
                <a:gd name="T86" fmla="*/ 2147483646 w 17"/>
                <a:gd name="T87" fmla="*/ 2147483646 h 78"/>
                <a:gd name="T88" fmla="*/ 2147483646 w 17"/>
                <a:gd name="T89" fmla="*/ 2147483646 h 78"/>
                <a:gd name="T90" fmla="*/ 2147483646 w 17"/>
                <a:gd name="T91" fmla="*/ 2147483646 h 78"/>
                <a:gd name="T92" fmla="*/ 2147483646 w 17"/>
                <a:gd name="T93" fmla="*/ 2147483646 h 78"/>
                <a:gd name="T94" fmla="*/ 2147483646 w 17"/>
                <a:gd name="T95" fmla="*/ 2147483646 h 78"/>
                <a:gd name="T96" fmla="*/ 2147483646 w 17"/>
                <a:gd name="T97" fmla="*/ 2147483646 h 78"/>
                <a:gd name="T98" fmla="*/ 2147483646 w 17"/>
                <a:gd name="T99" fmla="*/ 2147483646 h 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78">
                  <a:moveTo>
                    <a:pt x="0" y="13"/>
                  </a:moveTo>
                  <a:lnTo>
                    <a:pt x="0" y="7"/>
                  </a:lnTo>
                  <a:lnTo>
                    <a:pt x="1" y="2"/>
                  </a:lnTo>
                  <a:lnTo>
                    <a:pt x="1" y="0"/>
                  </a:lnTo>
                  <a:lnTo>
                    <a:pt x="2" y="0"/>
                  </a:lnTo>
                  <a:lnTo>
                    <a:pt x="2" y="1"/>
                  </a:lnTo>
                  <a:lnTo>
                    <a:pt x="2" y="4"/>
                  </a:lnTo>
                  <a:lnTo>
                    <a:pt x="3" y="8"/>
                  </a:lnTo>
                  <a:lnTo>
                    <a:pt x="3" y="12"/>
                  </a:lnTo>
                  <a:lnTo>
                    <a:pt x="4" y="18"/>
                  </a:lnTo>
                  <a:lnTo>
                    <a:pt x="4" y="23"/>
                  </a:lnTo>
                  <a:lnTo>
                    <a:pt x="4" y="29"/>
                  </a:lnTo>
                  <a:lnTo>
                    <a:pt x="5" y="33"/>
                  </a:lnTo>
                  <a:lnTo>
                    <a:pt x="5" y="40"/>
                  </a:lnTo>
                  <a:lnTo>
                    <a:pt x="5" y="45"/>
                  </a:lnTo>
                  <a:lnTo>
                    <a:pt x="6" y="49"/>
                  </a:lnTo>
                  <a:lnTo>
                    <a:pt x="6" y="53"/>
                  </a:lnTo>
                  <a:lnTo>
                    <a:pt x="6" y="57"/>
                  </a:lnTo>
                  <a:lnTo>
                    <a:pt x="7" y="62"/>
                  </a:lnTo>
                  <a:lnTo>
                    <a:pt x="7" y="66"/>
                  </a:lnTo>
                  <a:lnTo>
                    <a:pt x="7" y="69"/>
                  </a:lnTo>
                  <a:lnTo>
                    <a:pt x="8" y="71"/>
                  </a:lnTo>
                  <a:lnTo>
                    <a:pt x="8" y="73"/>
                  </a:lnTo>
                  <a:lnTo>
                    <a:pt x="9" y="75"/>
                  </a:lnTo>
                  <a:lnTo>
                    <a:pt x="9" y="78"/>
                  </a:lnTo>
                  <a:lnTo>
                    <a:pt x="9" y="77"/>
                  </a:lnTo>
                  <a:lnTo>
                    <a:pt x="10" y="78"/>
                  </a:lnTo>
                  <a:lnTo>
                    <a:pt x="10" y="76"/>
                  </a:lnTo>
                  <a:lnTo>
                    <a:pt x="11" y="74"/>
                  </a:lnTo>
                  <a:lnTo>
                    <a:pt x="11" y="73"/>
                  </a:lnTo>
                  <a:lnTo>
                    <a:pt x="12" y="69"/>
                  </a:lnTo>
                  <a:lnTo>
                    <a:pt x="12" y="68"/>
                  </a:lnTo>
                  <a:lnTo>
                    <a:pt x="13" y="65"/>
                  </a:lnTo>
                  <a:lnTo>
                    <a:pt x="13" y="61"/>
                  </a:lnTo>
                  <a:lnTo>
                    <a:pt x="13" y="59"/>
                  </a:lnTo>
                  <a:lnTo>
                    <a:pt x="14" y="56"/>
                  </a:lnTo>
                  <a:lnTo>
                    <a:pt x="14" y="55"/>
                  </a:lnTo>
                  <a:lnTo>
                    <a:pt x="15" y="55"/>
                  </a:lnTo>
                  <a:lnTo>
                    <a:pt x="15" y="56"/>
                  </a:lnTo>
                  <a:lnTo>
                    <a:pt x="15" y="57"/>
                  </a:lnTo>
                  <a:lnTo>
                    <a:pt x="16" y="58"/>
                  </a:lnTo>
                  <a:lnTo>
                    <a:pt x="16" y="61"/>
                  </a:lnTo>
                  <a:lnTo>
                    <a:pt x="16" y="66"/>
                  </a:lnTo>
                  <a:lnTo>
                    <a:pt x="17" y="69"/>
                  </a:lnTo>
                  <a:lnTo>
                    <a:pt x="17" y="71"/>
                  </a:lnTo>
                  <a:lnTo>
                    <a:pt x="17" y="7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81" name="Freeform 248">
              <a:extLst>
                <a:ext uri="{FF2B5EF4-FFF2-40B4-BE49-F238E27FC236}">
                  <a16:creationId xmlns:a16="http://schemas.microsoft.com/office/drawing/2014/main" id="{4EA3C44A-12B0-4E80-A91F-20CC90A87E5B}"/>
                </a:ext>
              </a:extLst>
            </p:cNvPr>
            <p:cNvSpPr>
              <a:spLocks/>
            </p:cNvSpPr>
            <p:nvPr/>
          </p:nvSpPr>
          <p:spPr bwMode="auto">
            <a:xfrm>
              <a:off x="3818240" y="3260952"/>
              <a:ext cx="28569" cy="51039"/>
            </a:xfrm>
            <a:custGeom>
              <a:avLst/>
              <a:gdLst>
                <a:gd name="T0" fmla="*/ 0 w 18"/>
                <a:gd name="T1" fmla="*/ 0 h 65"/>
                <a:gd name="T2" fmla="*/ 2147483646 w 18"/>
                <a:gd name="T3" fmla="*/ 2147483646 h 65"/>
                <a:gd name="T4" fmla="*/ 2147483646 w 18"/>
                <a:gd name="T5" fmla="*/ 2147483646 h 65"/>
                <a:gd name="T6" fmla="*/ 2147483646 w 18"/>
                <a:gd name="T7" fmla="*/ 2147483646 h 65"/>
                <a:gd name="T8" fmla="*/ 2147483646 w 18"/>
                <a:gd name="T9" fmla="*/ 2147483646 h 65"/>
                <a:gd name="T10" fmla="*/ 2147483646 w 18"/>
                <a:gd name="T11" fmla="*/ 2147483646 h 65"/>
                <a:gd name="T12" fmla="*/ 2147483646 w 18"/>
                <a:gd name="T13" fmla="*/ 2147483646 h 65"/>
                <a:gd name="T14" fmla="*/ 2147483646 w 18"/>
                <a:gd name="T15" fmla="*/ 2147483646 h 65"/>
                <a:gd name="T16" fmla="*/ 2147483646 w 18"/>
                <a:gd name="T17" fmla="*/ 2147483646 h 65"/>
                <a:gd name="T18" fmla="*/ 2147483646 w 18"/>
                <a:gd name="T19" fmla="*/ 2147483646 h 65"/>
                <a:gd name="T20" fmla="*/ 2147483646 w 18"/>
                <a:gd name="T21" fmla="*/ 2147483646 h 65"/>
                <a:gd name="T22" fmla="*/ 2147483646 w 18"/>
                <a:gd name="T23" fmla="*/ 2147483646 h 65"/>
                <a:gd name="T24" fmla="*/ 2147483646 w 18"/>
                <a:gd name="T25" fmla="*/ 2147483646 h 65"/>
                <a:gd name="T26" fmla="*/ 2147483646 w 18"/>
                <a:gd name="T27" fmla="*/ 2147483646 h 65"/>
                <a:gd name="T28" fmla="*/ 2147483646 w 18"/>
                <a:gd name="T29" fmla="*/ 2147483646 h 65"/>
                <a:gd name="T30" fmla="*/ 2147483646 w 18"/>
                <a:gd name="T31" fmla="*/ 2147483646 h 65"/>
                <a:gd name="T32" fmla="*/ 2147483646 w 18"/>
                <a:gd name="T33" fmla="*/ 2147483646 h 65"/>
                <a:gd name="T34" fmla="*/ 2147483646 w 18"/>
                <a:gd name="T35" fmla="*/ 2147483646 h 65"/>
                <a:gd name="T36" fmla="*/ 2147483646 w 18"/>
                <a:gd name="T37" fmla="*/ 2147483646 h 65"/>
                <a:gd name="T38" fmla="*/ 2147483646 w 18"/>
                <a:gd name="T39" fmla="*/ 2147483646 h 65"/>
                <a:gd name="T40" fmla="*/ 2147483646 w 18"/>
                <a:gd name="T41" fmla="*/ 2147483646 h 65"/>
                <a:gd name="T42" fmla="*/ 2147483646 w 18"/>
                <a:gd name="T43" fmla="*/ 2147483646 h 65"/>
                <a:gd name="T44" fmla="*/ 2147483646 w 18"/>
                <a:gd name="T45" fmla="*/ 2147483646 h 65"/>
                <a:gd name="T46" fmla="*/ 2147483646 w 18"/>
                <a:gd name="T47" fmla="*/ 2147483646 h 65"/>
                <a:gd name="T48" fmla="*/ 2147483646 w 18"/>
                <a:gd name="T49" fmla="*/ 2147483646 h 65"/>
                <a:gd name="T50" fmla="*/ 2147483646 w 18"/>
                <a:gd name="T51" fmla="*/ 2147483646 h 65"/>
                <a:gd name="T52" fmla="*/ 2147483646 w 18"/>
                <a:gd name="T53" fmla="*/ 2147483646 h 65"/>
                <a:gd name="T54" fmla="*/ 2147483646 w 18"/>
                <a:gd name="T55" fmla="*/ 2147483646 h 65"/>
                <a:gd name="T56" fmla="*/ 2147483646 w 18"/>
                <a:gd name="T57" fmla="*/ 2147483646 h 65"/>
                <a:gd name="T58" fmla="*/ 2147483646 w 18"/>
                <a:gd name="T59" fmla="*/ 2147483646 h 65"/>
                <a:gd name="T60" fmla="*/ 2147483646 w 18"/>
                <a:gd name="T61" fmla="*/ 2147483646 h 65"/>
                <a:gd name="T62" fmla="*/ 2147483646 w 18"/>
                <a:gd name="T63" fmla="*/ 2147483646 h 65"/>
                <a:gd name="T64" fmla="*/ 2147483646 w 18"/>
                <a:gd name="T65" fmla="*/ 2147483646 h 65"/>
                <a:gd name="T66" fmla="*/ 2147483646 w 18"/>
                <a:gd name="T67" fmla="*/ 2147483646 h 65"/>
                <a:gd name="T68" fmla="*/ 2147483646 w 18"/>
                <a:gd name="T69" fmla="*/ 2147483646 h 65"/>
                <a:gd name="T70" fmla="*/ 2147483646 w 18"/>
                <a:gd name="T71" fmla="*/ 2147483646 h 65"/>
                <a:gd name="T72" fmla="*/ 2147483646 w 18"/>
                <a:gd name="T73" fmla="*/ 2147483646 h 65"/>
                <a:gd name="T74" fmla="*/ 2147483646 w 18"/>
                <a:gd name="T75" fmla="*/ 2147483646 h 65"/>
                <a:gd name="T76" fmla="*/ 2147483646 w 18"/>
                <a:gd name="T77" fmla="*/ 2147483646 h 65"/>
                <a:gd name="T78" fmla="*/ 2147483646 w 18"/>
                <a:gd name="T79" fmla="*/ 2147483646 h 65"/>
                <a:gd name="T80" fmla="*/ 2147483646 w 18"/>
                <a:gd name="T81" fmla="*/ 2147483646 h 65"/>
                <a:gd name="T82" fmla="*/ 2147483646 w 18"/>
                <a:gd name="T83" fmla="*/ 2147483646 h 65"/>
                <a:gd name="T84" fmla="*/ 2147483646 w 18"/>
                <a:gd name="T85" fmla="*/ 2147483646 h 65"/>
                <a:gd name="T86" fmla="*/ 2147483646 w 18"/>
                <a:gd name="T87" fmla="*/ 2147483646 h 65"/>
                <a:gd name="T88" fmla="*/ 2147483646 w 18"/>
                <a:gd name="T89" fmla="*/ 2147483646 h 65"/>
                <a:gd name="T90" fmla="*/ 2147483646 w 18"/>
                <a:gd name="T91" fmla="*/ 2147483646 h 65"/>
                <a:gd name="T92" fmla="*/ 2147483646 w 18"/>
                <a:gd name="T93" fmla="*/ 2147483646 h 65"/>
                <a:gd name="T94" fmla="*/ 2147483646 w 18"/>
                <a:gd name="T95" fmla="*/ 2147483646 h 65"/>
                <a:gd name="T96" fmla="*/ 2147483646 w 18"/>
                <a:gd name="T97" fmla="*/ 2147483646 h 65"/>
                <a:gd name="T98" fmla="*/ 2147483646 w 18"/>
                <a:gd name="T99" fmla="*/ 2147483646 h 6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65">
                  <a:moveTo>
                    <a:pt x="0" y="0"/>
                  </a:moveTo>
                  <a:lnTo>
                    <a:pt x="1" y="2"/>
                  </a:lnTo>
                  <a:lnTo>
                    <a:pt x="1" y="4"/>
                  </a:lnTo>
                  <a:lnTo>
                    <a:pt x="1" y="5"/>
                  </a:lnTo>
                  <a:lnTo>
                    <a:pt x="2" y="6"/>
                  </a:lnTo>
                  <a:lnTo>
                    <a:pt x="2" y="8"/>
                  </a:lnTo>
                  <a:lnTo>
                    <a:pt x="3" y="9"/>
                  </a:lnTo>
                  <a:lnTo>
                    <a:pt x="3" y="11"/>
                  </a:lnTo>
                  <a:lnTo>
                    <a:pt x="4" y="12"/>
                  </a:lnTo>
                  <a:lnTo>
                    <a:pt x="4" y="15"/>
                  </a:lnTo>
                  <a:lnTo>
                    <a:pt x="5" y="16"/>
                  </a:lnTo>
                  <a:lnTo>
                    <a:pt x="5" y="17"/>
                  </a:lnTo>
                  <a:lnTo>
                    <a:pt x="6" y="18"/>
                  </a:lnTo>
                  <a:lnTo>
                    <a:pt x="6" y="19"/>
                  </a:lnTo>
                  <a:lnTo>
                    <a:pt x="7" y="20"/>
                  </a:lnTo>
                  <a:lnTo>
                    <a:pt x="7" y="22"/>
                  </a:lnTo>
                  <a:lnTo>
                    <a:pt x="8" y="22"/>
                  </a:lnTo>
                  <a:lnTo>
                    <a:pt x="8" y="24"/>
                  </a:lnTo>
                  <a:lnTo>
                    <a:pt x="8" y="26"/>
                  </a:lnTo>
                  <a:lnTo>
                    <a:pt x="9" y="26"/>
                  </a:lnTo>
                  <a:lnTo>
                    <a:pt x="9" y="27"/>
                  </a:lnTo>
                  <a:lnTo>
                    <a:pt x="9" y="28"/>
                  </a:lnTo>
                  <a:lnTo>
                    <a:pt x="10" y="30"/>
                  </a:lnTo>
                  <a:lnTo>
                    <a:pt x="10" y="32"/>
                  </a:lnTo>
                  <a:lnTo>
                    <a:pt x="10" y="34"/>
                  </a:lnTo>
                  <a:lnTo>
                    <a:pt x="11" y="35"/>
                  </a:lnTo>
                  <a:lnTo>
                    <a:pt x="11" y="38"/>
                  </a:lnTo>
                  <a:lnTo>
                    <a:pt x="12" y="40"/>
                  </a:lnTo>
                  <a:lnTo>
                    <a:pt x="12" y="43"/>
                  </a:lnTo>
                  <a:lnTo>
                    <a:pt x="13" y="46"/>
                  </a:lnTo>
                  <a:lnTo>
                    <a:pt x="13" y="49"/>
                  </a:lnTo>
                  <a:lnTo>
                    <a:pt x="13" y="52"/>
                  </a:lnTo>
                  <a:lnTo>
                    <a:pt x="14" y="55"/>
                  </a:lnTo>
                  <a:lnTo>
                    <a:pt x="14" y="56"/>
                  </a:lnTo>
                  <a:lnTo>
                    <a:pt x="14" y="58"/>
                  </a:lnTo>
                  <a:lnTo>
                    <a:pt x="15" y="60"/>
                  </a:lnTo>
                  <a:lnTo>
                    <a:pt x="16" y="62"/>
                  </a:lnTo>
                  <a:lnTo>
                    <a:pt x="17" y="64"/>
                  </a:lnTo>
                  <a:lnTo>
                    <a:pt x="17" y="65"/>
                  </a:lnTo>
                  <a:lnTo>
                    <a:pt x="18" y="6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82" name="Freeform 249">
              <a:extLst>
                <a:ext uri="{FF2B5EF4-FFF2-40B4-BE49-F238E27FC236}">
                  <a16:creationId xmlns:a16="http://schemas.microsoft.com/office/drawing/2014/main" id="{FF4D00CF-0867-4F17-8AE6-1A585DF2A7A2}"/>
                </a:ext>
              </a:extLst>
            </p:cNvPr>
            <p:cNvSpPr>
              <a:spLocks/>
            </p:cNvSpPr>
            <p:nvPr/>
          </p:nvSpPr>
          <p:spPr bwMode="auto">
            <a:xfrm>
              <a:off x="3846809" y="3311206"/>
              <a:ext cx="26983" cy="51825"/>
            </a:xfrm>
            <a:custGeom>
              <a:avLst/>
              <a:gdLst>
                <a:gd name="T0" fmla="*/ 0 w 17"/>
                <a:gd name="T1" fmla="*/ 0 h 66"/>
                <a:gd name="T2" fmla="*/ 0 w 17"/>
                <a:gd name="T3" fmla="*/ 2147483646 h 66"/>
                <a:gd name="T4" fmla="*/ 2147483646 w 17"/>
                <a:gd name="T5" fmla="*/ 2147483646 h 66"/>
                <a:gd name="T6" fmla="*/ 2147483646 w 17"/>
                <a:gd name="T7" fmla="*/ 2147483646 h 66"/>
                <a:gd name="T8" fmla="*/ 2147483646 w 17"/>
                <a:gd name="T9" fmla="*/ 2147483646 h 66"/>
                <a:gd name="T10" fmla="*/ 2147483646 w 17"/>
                <a:gd name="T11" fmla="*/ 2147483646 h 66"/>
                <a:gd name="T12" fmla="*/ 2147483646 w 17"/>
                <a:gd name="T13" fmla="*/ 2147483646 h 66"/>
                <a:gd name="T14" fmla="*/ 2147483646 w 17"/>
                <a:gd name="T15" fmla="*/ 2147483646 h 66"/>
                <a:gd name="T16" fmla="*/ 2147483646 w 17"/>
                <a:gd name="T17" fmla="*/ 2147483646 h 66"/>
                <a:gd name="T18" fmla="*/ 2147483646 w 17"/>
                <a:gd name="T19" fmla="*/ 2147483646 h 66"/>
                <a:gd name="T20" fmla="*/ 2147483646 w 17"/>
                <a:gd name="T21" fmla="*/ 2147483646 h 66"/>
                <a:gd name="T22" fmla="*/ 2147483646 w 17"/>
                <a:gd name="T23" fmla="*/ 2147483646 h 66"/>
                <a:gd name="T24" fmla="*/ 2147483646 w 17"/>
                <a:gd name="T25" fmla="*/ 2147483646 h 66"/>
                <a:gd name="T26" fmla="*/ 2147483646 w 17"/>
                <a:gd name="T27" fmla="*/ 2147483646 h 66"/>
                <a:gd name="T28" fmla="*/ 2147483646 w 17"/>
                <a:gd name="T29" fmla="*/ 2147483646 h 66"/>
                <a:gd name="T30" fmla="*/ 2147483646 w 17"/>
                <a:gd name="T31" fmla="*/ 2147483646 h 66"/>
                <a:gd name="T32" fmla="*/ 2147483646 w 17"/>
                <a:gd name="T33" fmla="*/ 2147483646 h 66"/>
                <a:gd name="T34" fmla="*/ 2147483646 w 17"/>
                <a:gd name="T35" fmla="*/ 2147483646 h 66"/>
                <a:gd name="T36" fmla="*/ 2147483646 w 17"/>
                <a:gd name="T37" fmla="*/ 2147483646 h 66"/>
                <a:gd name="T38" fmla="*/ 2147483646 w 17"/>
                <a:gd name="T39" fmla="*/ 2147483646 h 66"/>
                <a:gd name="T40" fmla="*/ 2147483646 w 17"/>
                <a:gd name="T41" fmla="*/ 2147483646 h 66"/>
                <a:gd name="T42" fmla="*/ 2147483646 w 17"/>
                <a:gd name="T43" fmla="*/ 2147483646 h 66"/>
                <a:gd name="T44" fmla="*/ 2147483646 w 17"/>
                <a:gd name="T45" fmla="*/ 2147483646 h 66"/>
                <a:gd name="T46" fmla="*/ 2147483646 w 17"/>
                <a:gd name="T47" fmla="*/ 2147483646 h 66"/>
                <a:gd name="T48" fmla="*/ 2147483646 w 17"/>
                <a:gd name="T49" fmla="*/ 2147483646 h 66"/>
                <a:gd name="T50" fmla="*/ 2147483646 w 17"/>
                <a:gd name="T51" fmla="*/ 2147483646 h 66"/>
                <a:gd name="T52" fmla="*/ 2147483646 w 17"/>
                <a:gd name="T53" fmla="*/ 2147483646 h 66"/>
                <a:gd name="T54" fmla="*/ 2147483646 w 17"/>
                <a:gd name="T55" fmla="*/ 2147483646 h 66"/>
                <a:gd name="T56" fmla="*/ 2147483646 w 17"/>
                <a:gd name="T57" fmla="*/ 2147483646 h 66"/>
                <a:gd name="T58" fmla="*/ 2147483646 w 17"/>
                <a:gd name="T59" fmla="*/ 2147483646 h 66"/>
                <a:gd name="T60" fmla="*/ 2147483646 w 17"/>
                <a:gd name="T61" fmla="*/ 2147483646 h 66"/>
                <a:gd name="T62" fmla="*/ 2147483646 w 17"/>
                <a:gd name="T63" fmla="*/ 2147483646 h 66"/>
                <a:gd name="T64" fmla="*/ 2147483646 w 17"/>
                <a:gd name="T65" fmla="*/ 2147483646 h 66"/>
                <a:gd name="T66" fmla="*/ 2147483646 w 17"/>
                <a:gd name="T67" fmla="*/ 2147483646 h 66"/>
                <a:gd name="T68" fmla="*/ 2147483646 w 17"/>
                <a:gd name="T69" fmla="*/ 2147483646 h 66"/>
                <a:gd name="T70" fmla="*/ 2147483646 w 17"/>
                <a:gd name="T71" fmla="*/ 2147483646 h 66"/>
                <a:gd name="T72" fmla="*/ 2147483646 w 17"/>
                <a:gd name="T73" fmla="*/ 2147483646 h 66"/>
                <a:gd name="T74" fmla="*/ 2147483646 w 17"/>
                <a:gd name="T75" fmla="*/ 2147483646 h 66"/>
                <a:gd name="T76" fmla="*/ 2147483646 w 17"/>
                <a:gd name="T77" fmla="*/ 2147483646 h 66"/>
                <a:gd name="T78" fmla="*/ 2147483646 w 17"/>
                <a:gd name="T79" fmla="*/ 2147483646 h 66"/>
                <a:gd name="T80" fmla="*/ 2147483646 w 17"/>
                <a:gd name="T81" fmla="*/ 2147483646 h 66"/>
                <a:gd name="T82" fmla="*/ 2147483646 w 17"/>
                <a:gd name="T83" fmla="*/ 2147483646 h 66"/>
                <a:gd name="T84" fmla="*/ 2147483646 w 17"/>
                <a:gd name="T85" fmla="*/ 2147483646 h 66"/>
                <a:gd name="T86" fmla="*/ 2147483646 w 17"/>
                <a:gd name="T87" fmla="*/ 2147483646 h 66"/>
                <a:gd name="T88" fmla="*/ 2147483646 w 17"/>
                <a:gd name="T89" fmla="*/ 2147483646 h 66"/>
                <a:gd name="T90" fmla="*/ 2147483646 w 17"/>
                <a:gd name="T91" fmla="*/ 2147483646 h 66"/>
                <a:gd name="T92" fmla="*/ 2147483646 w 17"/>
                <a:gd name="T93" fmla="*/ 2147483646 h 66"/>
                <a:gd name="T94" fmla="*/ 2147483646 w 17"/>
                <a:gd name="T95" fmla="*/ 2147483646 h 66"/>
                <a:gd name="T96" fmla="*/ 2147483646 w 17"/>
                <a:gd name="T97" fmla="*/ 2147483646 h 66"/>
                <a:gd name="T98" fmla="*/ 2147483646 w 17"/>
                <a:gd name="T99" fmla="*/ 2147483646 h 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66">
                  <a:moveTo>
                    <a:pt x="0" y="0"/>
                  </a:moveTo>
                  <a:lnTo>
                    <a:pt x="0" y="2"/>
                  </a:lnTo>
                  <a:lnTo>
                    <a:pt x="1" y="2"/>
                  </a:lnTo>
                  <a:lnTo>
                    <a:pt x="1" y="3"/>
                  </a:lnTo>
                  <a:lnTo>
                    <a:pt x="2" y="3"/>
                  </a:lnTo>
                  <a:lnTo>
                    <a:pt x="2" y="5"/>
                  </a:lnTo>
                  <a:lnTo>
                    <a:pt x="3" y="7"/>
                  </a:lnTo>
                  <a:lnTo>
                    <a:pt x="3" y="9"/>
                  </a:lnTo>
                  <a:lnTo>
                    <a:pt x="3" y="11"/>
                  </a:lnTo>
                  <a:lnTo>
                    <a:pt x="4" y="14"/>
                  </a:lnTo>
                  <a:lnTo>
                    <a:pt x="4" y="17"/>
                  </a:lnTo>
                  <a:lnTo>
                    <a:pt x="4" y="19"/>
                  </a:lnTo>
                  <a:lnTo>
                    <a:pt x="5" y="23"/>
                  </a:lnTo>
                  <a:lnTo>
                    <a:pt x="5" y="25"/>
                  </a:lnTo>
                  <a:lnTo>
                    <a:pt x="5" y="27"/>
                  </a:lnTo>
                  <a:lnTo>
                    <a:pt x="6" y="30"/>
                  </a:lnTo>
                  <a:lnTo>
                    <a:pt x="6" y="32"/>
                  </a:lnTo>
                  <a:lnTo>
                    <a:pt x="6" y="34"/>
                  </a:lnTo>
                  <a:lnTo>
                    <a:pt x="7" y="35"/>
                  </a:lnTo>
                  <a:lnTo>
                    <a:pt x="7" y="37"/>
                  </a:lnTo>
                  <a:lnTo>
                    <a:pt x="8" y="39"/>
                  </a:lnTo>
                  <a:lnTo>
                    <a:pt x="8" y="40"/>
                  </a:lnTo>
                  <a:lnTo>
                    <a:pt x="9" y="40"/>
                  </a:lnTo>
                  <a:lnTo>
                    <a:pt x="9" y="41"/>
                  </a:lnTo>
                  <a:lnTo>
                    <a:pt x="10" y="42"/>
                  </a:lnTo>
                  <a:lnTo>
                    <a:pt x="11" y="42"/>
                  </a:lnTo>
                  <a:lnTo>
                    <a:pt x="11" y="43"/>
                  </a:lnTo>
                  <a:lnTo>
                    <a:pt x="12" y="44"/>
                  </a:lnTo>
                  <a:lnTo>
                    <a:pt x="12" y="45"/>
                  </a:lnTo>
                  <a:lnTo>
                    <a:pt x="12" y="47"/>
                  </a:lnTo>
                  <a:lnTo>
                    <a:pt x="13" y="49"/>
                  </a:lnTo>
                  <a:lnTo>
                    <a:pt x="13" y="51"/>
                  </a:lnTo>
                  <a:lnTo>
                    <a:pt x="14" y="52"/>
                  </a:lnTo>
                  <a:lnTo>
                    <a:pt x="14" y="56"/>
                  </a:lnTo>
                  <a:lnTo>
                    <a:pt x="15" y="57"/>
                  </a:lnTo>
                  <a:lnTo>
                    <a:pt x="15" y="58"/>
                  </a:lnTo>
                  <a:lnTo>
                    <a:pt x="15" y="60"/>
                  </a:lnTo>
                  <a:lnTo>
                    <a:pt x="16" y="62"/>
                  </a:lnTo>
                  <a:lnTo>
                    <a:pt x="16" y="63"/>
                  </a:lnTo>
                  <a:lnTo>
                    <a:pt x="16" y="64"/>
                  </a:lnTo>
                  <a:lnTo>
                    <a:pt x="17" y="64"/>
                  </a:lnTo>
                  <a:lnTo>
                    <a:pt x="17" y="6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83" name="Freeform 250">
              <a:extLst>
                <a:ext uri="{FF2B5EF4-FFF2-40B4-BE49-F238E27FC236}">
                  <a16:creationId xmlns:a16="http://schemas.microsoft.com/office/drawing/2014/main" id="{68A63FED-AC78-4064-9F5E-29B394F4A66F}"/>
                </a:ext>
              </a:extLst>
            </p:cNvPr>
            <p:cNvSpPr>
              <a:spLocks/>
            </p:cNvSpPr>
            <p:nvPr/>
          </p:nvSpPr>
          <p:spPr bwMode="auto">
            <a:xfrm>
              <a:off x="3873791" y="3315132"/>
              <a:ext cx="28569" cy="68314"/>
            </a:xfrm>
            <a:custGeom>
              <a:avLst/>
              <a:gdLst>
                <a:gd name="T0" fmla="*/ 0 w 18"/>
                <a:gd name="T1" fmla="*/ 2147483646 h 87"/>
                <a:gd name="T2" fmla="*/ 2147483646 w 18"/>
                <a:gd name="T3" fmla="*/ 2147483646 h 87"/>
                <a:gd name="T4" fmla="*/ 2147483646 w 18"/>
                <a:gd name="T5" fmla="*/ 2147483646 h 87"/>
                <a:gd name="T6" fmla="*/ 2147483646 w 18"/>
                <a:gd name="T7" fmla="*/ 2147483646 h 87"/>
                <a:gd name="T8" fmla="*/ 2147483646 w 18"/>
                <a:gd name="T9" fmla="*/ 2147483646 h 87"/>
                <a:gd name="T10" fmla="*/ 2147483646 w 18"/>
                <a:gd name="T11" fmla="*/ 2147483646 h 87"/>
                <a:gd name="T12" fmla="*/ 2147483646 w 18"/>
                <a:gd name="T13" fmla="*/ 2147483646 h 87"/>
                <a:gd name="T14" fmla="*/ 2147483646 w 18"/>
                <a:gd name="T15" fmla="*/ 2147483646 h 87"/>
                <a:gd name="T16" fmla="*/ 2147483646 w 18"/>
                <a:gd name="T17" fmla="*/ 2147483646 h 87"/>
                <a:gd name="T18" fmla="*/ 2147483646 w 18"/>
                <a:gd name="T19" fmla="*/ 2147483646 h 87"/>
                <a:gd name="T20" fmla="*/ 2147483646 w 18"/>
                <a:gd name="T21" fmla="*/ 2147483646 h 87"/>
                <a:gd name="T22" fmla="*/ 2147483646 w 18"/>
                <a:gd name="T23" fmla="*/ 2147483646 h 87"/>
                <a:gd name="T24" fmla="*/ 2147483646 w 18"/>
                <a:gd name="T25" fmla="*/ 2147483646 h 87"/>
                <a:gd name="T26" fmla="*/ 2147483646 w 18"/>
                <a:gd name="T27" fmla="*/ 2147483646 h 87"/>
                <a:gd name="T28" fmla="*/ 2147483646 w 18"/>
                <a:gd name="T29" fmla="*/ 2147483646 h 87"/>
                <a:gd name="T30" fmla="*/ 2147483646 w 18"/>
                <a:gd name="T31" fmla="*/ 2147483646 h 87"/>
                <a:gd name="T32" fmla="*/ 2147483646 w 18"/>
                <a:gd name="T33" fmla="*/ 2147483646 h 87"/>
                <a:gd name="T34" fmla="*/ 2147483646 w 18"/>
                <a:gd name="T35" fmla="*/ 2147483646 h 87"/>
                <a:gd name="T36" fmla="*/ 2147483646 w 18"/>
                <a:gd name="T37" fmla="*/ 2147483646 h 87"/>
                <a:gd name="T38" fmla="*/ 2147483646 w 18"/>
                <a:gd name="T39" fmla="*/ 2147483646 h 87"/>
                <a:gd name="T40" fmla="*/ 2147483646 w 18"/>
                <a:gd name="T41" fmla="*/ 2147483646 h 87"/>
                <a:gd name="T42" fmla="*/ 2147483646 w 18"/>
                <a:gd name="T43" fmla="*/ 2147483646 h 87"/>
                <a:gd name="T44" fmla="*/ 2147483646 w 18"/>
                <a:gd name="T45" fmla="*/ 2147483646 h 87"/>
                <a:gd name="T46" fmla="*/ 2147483646 w 18"/>
                <a:gd name="T47" fmla="*/ 2147483646 h 87"/>
                <a:gd name="T48" fmla="*/ 2147483646 w 18"/>
                <a:gd name="T49" fmla="*/ 2147483646 h 87"/>
                <a:gd name="T50" fmla="*/ 2147483646 w 18"/>
                <a:gd name="T51" fmla="*/ 2147483646 h 87"/>
                <a:gd name="T52" fmla="*/ 2147483646 w 18"/>
                <a:gd name="T53" fmla="*/ 2147483646 h 87"/>
                <a:gd name="T54" fmla="*/ 2147483646 w 18"/>
                <a:gd name="T55" fmla="*/ 2147483646 h 87"/>
                <a:gd name="T56" fmla="*/ 2147483646 w 18"/>
                <a:gd name="T57" fmla="*/ 2147483646 h 87"/>
                <a:gd name="T58" fmla="*/ 2147483646 w 18"/>
                <a:gd name="T59" fmla="*/ 2147483646 h 87"/>
                <a:gd name="T60" fmla="*/ 2147483646 w 18"/>
                <a:gd name="T61" fmla="*/ 2147483646 h 87"/>
                <a:gd name="T62" fmla="*/ 2147483646 w 18"/>
                <a:gd name="T63" fmla="*/ 2147483646 h 87"/>
                <a:gd name="T64" fmla="*/ 2147483646 w 18"/>
                <a:gd name="T65" fmla="*/ 2147483646 h 87"/>
                <a:gd name="T66" fmla="*/ 2147483646 w 18"/>
                <a:gd name="T67" fmla="*/ 2147483646 h 87"/>
                <a:gd name="T68" fmla="*/ 2147483646 w 18"/>
                <a:gd name="T69" fmla="*/ 2147483646 h 87"/>
                <a:gd name="T70" fmla="*/ 2147483646 w 18"/>
                <a:gd name="T71" fmla="*/ 2147483646 h 87"/>
                <a:gd name="T72" fmla="*/ 2147483646 w 18"/>
                <a:gd name="T73" fmla="*/ 2147483646 h 87"/>
                <a:gd name="T74" fmla="*/ 2147483646 w 18"/>
                <a:gd name="T75" fmla="*/ 2147483646 h 87"/>
                <a:gd name="T76" fmla="*/ 2147483646 w 18"/>
                <a:gd name="T77" fmla="*/ 2147483646 h 87"/>
                <a:gd name="T78" fmla="*/ 2147483646 w 18"/>
                <a:gd name="T79" fmla="*/ 2147483646 h 87"/>
                <a:gd name="T80" fmla="*/ 2147483646 w 18"/>
                <a:gd name="T81" fmla="*/ 2147483646 h 87"/>
                <a:gd name="T82" fmla="*/ 2147483646 w 18"/>
                <a:gd name="T83" fmla="*/ 2147483646 h 87"/>
                <a:gd name="T84" fmla="*/ 2147483646 w 18"/>
                <a:gd name="T85" fmla="*/ 2147483646 h 87"/>
                <a:gd name="T86" fmla="*/ 2147483646 w 18"/>
                <a:gd name="T87" fmla="*/ 2147483646 h 87"/>
                <a:gd name="T88" fmla="*/ 2147483646 w 18"/>
                <a:gd name="T89" fmla="*/ 2147483646 h 87"/>
                <a:gd name="T90" fmla="*/ 2147483646 w 18"/>
                <a:gd name="T91" fmla="*/ 2147483646 h 87"/>
                <a:gd name="T92" fmla="*/ 2147483646 w 18"/>
                <a:gd name="T93" fmla="*/ 2147483646 h 87"/>
                <a:gd name="T94" fmla="*/ 2147483646 w 18"/>
                <a:gd name="T95" fmla="*/ 2147483646 h 87"/>
                <a:gd name="T96" fmla="*/ 2147483646 w 18"/>
                <a:gd name="T97" fmla="*/ 2147483646 h 87"/>
                <a:gd name="T98" fmla="*/ 2147483646 w 18"/>
                <a:gd name="T99" fmla="*/ 0 h 8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87">
                  <a:moveTo>
                    <a:pt x="0" y="61"/>
                  </a:moveTo>
                  <a:lnTo>
                    <a:pt x="1" y="63"/>
                  </a:lnTo>
                  <a:lnTo>
                    <a:pt x="2" y="64"/>
                  </a:lnTo>
                  <a:lnTo>
                    <a:pt x="2" y="63"/>
                  </a:lnTo>
                  <a:lnTo>
                    <a:pt x="3" y="63"/>
                  </a:lnTo>
                  <a:lnTo>
                    <a:pt x="3" y="64"/>
                  </a:lnTo>
                  <a:lnTo>
                    <a:pt x="3" y="63"/>
                  </a:lnTo>
                  <a:lnTo>
                    <a:pt x="4" y="62"/>
                  </a:lnTo>
                  <a:lnTo>
                    <a:pt x="4" y="63"/>
                  </a:lnTo>
                  <a:lnTo>
                    <a:pt x="5" y="62"/>
                  </a:lnTo>
                  <a:lnTo>
                    <a:pt x="5" y="63"/>
                  </a:lnTo>
                  <a:lnTo>
                    <a:pt x="6" y="63"/>
                  </a:lnTo>
                  <a:lnTo>
                    <a:pt x="7" y="66"/>
                  </a:lnTo>
                  <a:lnTo>
                    <a:pt x="7" y="69"/>
                  </a:lnTo>
                  <a:lnTo>
                    <a:pt x="8" y="72"/>
                  </a:lnTo>
                  <a:lnTo>
                    <a:pt x="8" y="75"/>
                  </a:lnTo>
                  <a:lnTo>
                    <a:pt x="9" y="78"/>
                  </a:lnTo>
                  <a:lnTo>
                    <a:pt x="9" y="80"/>
                  </a:lnTo>
                  <a:lnTo>
                    <a:pt x="9" y="83"/>
                  </a:lnTo>
                  <a:lnTo>
                    <a:pt x="10" y="83"/>
                  </a:lnTo>
                  <a:lnTo>
                    <a:pt x="10" y="84"/>
                  </a:lnTo>
                  <a:lnTo>
                    <a:pt x="11" y="84"/>
                  </a:lnTo>
                  <a:lnTo>
                    <a:pt x="11" y="86"/>
                  </a:lnTo>
                  <a:lnTo>
                    <a:pt x="12" y="86"/>
                  </a:lnTo>
                  <a:lnTo>
                    <a:pt x="13" y="87"/>
                  </a:lnTo>
                  <a:lnTo>
                    <a:pt x="13" y="85"/>
                  </a:lnTo>
                  <a:lnTo>
                    <a:pt x="14" y="84"/>
                  </a:lnTo>
                  <a:lnTo>
                    <a:pt x="14" y="81"/>
                  </a:lnTo>
                  <a:lnTo>
                    <a:pt x="15" y="78"/>
                  </a:lnTo>
                  <a:lnTo>
                    <a:pt x="15" y="75"/>
                  </a:lnTo>
                  <a:lnTo>
                    <a:pt x="16" y="71"/>
                  </a:lnTo>
                  <a:lnTo>
                    <a:pt x="16" y="63"/>
                  </a:lnTo>
                  <a:lnTo>
                    <a:pt x="16" y="55"/>
                  </a:lnTo>
                  <a:lnTo>
                    <a:pt x="17" y="45"/>
                  </a:lnTo>
                  <a:lnTo>
                    <a:pt x="17" y="35"/>
                  </a:lnTo>
                  <a:lnTo>
                    <a:pt x="17" y="24"/>
                  </a:lnTo>
                  <a:lnTo>
                    <a:pt x="18" y="12"/>
                  </a:lnTo>
                  <a:lnTo>
                    <a:pt x="18"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84" name="Freeform 251">
              <a:extLst>
                <a:ext uri="{FF2B5EF4-FFF2-40B4-BE49-F238E27FC236}">
                  <a16:creationId xmlns:a16="http://schemas.microsoft.com/office/drawing/2014/main" id="{A47FD3B8-7D34-4237-AB8F-6B5C63DF35DE}"/>
                </a:ext>
              </a:extLst>
            </p:cNvPr>
            <p:cNvSpPr>
              <a:spLocks/>
            </p:cNvSpPr>
            <p:nvPr/>
          </p:nvSpPr>
          <p:spPr bwMode="auto">
            <a:xfrm>
              <a:off x="3902360" y="3242891"/>
              <a:ext cx="28569" cy="101294"/>
            </a:xfrm>
            <a:custGeom>
              <a:avLst/>
              <a:gdLst>
                <a:gd name="T0" fmla="*/ 0 w 18"/>
                <a:gd name="T1" fmla="*/ 2147483646 h 129"/>
                <a:gd name="T2" fmla="*/ 0 w 18"/>
                <a:gd name="T3" fmla="*/ 2147483646 h 129"/>
                <a:gd name="T4" fmla="*/ 2147483646 w 18"/>
                <a:gd name="T5" fmla="*/ 2147483646 h 129"/>
                <a:gd name="T6" fmla="*/ 2147483646 w 18"/>
                <a:gd name="T7" fmla="*/ 2147483646 h 129"/>
                <a:gd name="T8" fmla="*/ 2147483646 w 18"/>
                <a:gd name="T9" fmla="*/ 2147483646 h 129"/>
                <a:gd name="T10" fmla="*/ 2147483646 w 18"/>
                <a:gd name="T11" fmla="*/ 2147483646 h 129"/>
                <a:gd name="T12" fmla="*/ 2147483646 w 18"/>
                <a:gd name="T13" fmla="*/ 2147483646 h 129"/>
                <a:gd name="T14" fmla="*/ 2147483646 w 18"/>
                <a:gd name="T15" fmla="*/ 2147483646 h 129"/>
                <a:gd name="T16" fmla="*/ 2147483646 w 18"/>
                <a:gd name="T17" fmla="*/ 2147483646 h 129"/>
                <a:gd name="T18" fmla="*/ 2147483646 w 18"/>
                <a:gd name="T19" fmla="*/ 2147483646 h 129"/>
                <a:gd name="T20" fmla="*/ 2147483646 w 18"/>
                <a:gd name="T21" fmla="*/ 2147483646 h 129"/>
                <a:gd name="T22" fmla="*/ 2147483646 w 18"/>
                <a:gd name="T23" fmla="*/ 0 h 129"/>
                <a:gd name="T24" fmla="*/ 2147483646 w 18"/>
                <a:gd name="T25" fmla="*/ 0 h 129"/>
                <a:gd name="T26" fmla="*/ 2147483646 w 18"/>
                <a:gd name="T27" fmla="*/ 0 h 129"/>
                <a:gd name="T28" fmla="*/ 2147483646 w 18"/>
                <a:gd name="T29" fmla="*/ 2147483646 h 129"/>
                <a:gd name="T30" fmla="*/ 2147483646 w 18"/>
                <a:gd name="T31" fmla="*/ 2147483646 h 129"/>
                <a:gd name="T32" fmla="*/ 2147483646 w 18"/>
                <a:gd name="T33" fmla="*/ 2147483646 h 129"/>
                <a:gd name="T34" fmla="*/ 2147483646 w 18"/>
                <a:gd name="T35" fmla="*/ 2147483646 h 129"/>
                <a:gd name="T36" fmla="*/ 2147483646 w 18"/>
                <a:gd name="T37" fmla="*/ 2147483646 h 129"/>
                <a:gd name="T38" fmla="*/ 2147483646 w 18"/>
                <a:gd name="T39" fmla="*/ 2147483646 h 129"/>
                <a:gd name="T40" fmla="*/ 2147483646 w 18"/>
                <a:gd name="T41" fmla="*/ 2147483646 h 129"/>
                <a:gd name="T42" fmla="*/ 2147483646 w 18"/>
                <a:gd name="T43" fmla="*/ 2147483646 h 129"/>
                <a:gd name="T44" fmla="*/ 2147483646 w 18"/>
                <a:gd name="T45" fmla="*/ 2147483646 h 129"/>
                <a:gd name="T46" fmla="*/ 2147483646 w 18"/>
                <a:gd name="T47" fmla="*/ 2147483646 h 129"/>
                <a:gd name="T48" fmla="*/ 2147483646 w 18"/>
                <a:gd name="T49" fmla="*/ 2147483646 h 129"/>
                <a:gd name="T50" fmla="*/ 2147483646 w 18"/>
                <a:gd name="T51" fmla="*/ 2147483646 h 129"/>
                <a:gd name="T52" fmla="*/ 2147483646 w 18"/>
                <a:gd name="T53" fmla="*/ 2147483646 h 129"/>
                <a:gd name="T54" fmla="*/ 2147483646 w 18"/>
                <a:gd name="T55" fmla="*/ 2147483646 h 129"/>
                <a:gd name="T56" fmla="*/ 2147483646 w 18"/>
                <a:gd name="T57" fmla="*/ 2147483646 h 129"/>
                <a:gd name="T58" fmla="*/ 2147483646 w 18"/>
                <a:gd name="T59" fmla="*/ 2147483646 h 129"/>
                <a:gd name="T60" fmla="*/ 2147483646 w 18"/>
                <a:gd name="T61" fmla="*/ 2147483646 h 129"/>
                <a:gd name="T62" fmla="*/ 2147483646 w 18"/>
                <a:gd name="T63" fmla="*/ 2147483646 h 129"/>
                <a:gd name="T64" fmla="*/ 2147483646 w 18"/>
                <a:gd name="T65" fmla="*/ 2147483646 h 129"/>
                <a:gd name="T66" fmla="*/ 2147483646 w 18"/>
                <a:gd name="T67" fmla="*/ 2147483646 h 129"/>
                <a:gd name="T68" fmla="*/ 2147483646 w 18"/>
                <a:gd name="T69" fmla="*/ 2147483646 h 129"/>
                <a:gd name="T70" fmla="*/ 2147483646 w 18"/>
                <a:gd name="T71" fmla="*/ 2147483646 h 129"/>
                <a:gd name="T72" fmla="*/ 2147483646 w 18"/>
                <a:gd name="T73" fmla="*/ 2147483646 h 129"/>
                <a:gd name="T74" fmla="*/ 2147483646 w 18"/>
                <a:gd name="T75" fmla="*/ 2147483646 h 129"/>
                <a:gd name="T76" fmla="*/ 2147483646 w 18"/>
                <a:gd name="T77" fmla="*/ 2147483646 h 129"/>
                <a:gd name="T78" fmla="*/ 2147483646 w 18"/>
                <a:gd name="T79" fmla="*/ 2147483646 h 129"/>
                <a:gd name="T80" fmla="*/ 2147483646 w 18"/>
                <a:gd name="T81" fmla="*/ 2147483646 h 129"/>
                <a:gd name="T82" fmla="*/ 2147483646 w 18"/>
                <a:gd name="T83" fmla="*/ 2147483646 h 129"/>
                <a:gd name="T84" fmla="*/ 2147483646 w 18"/>
                <a:gd name="T85" fmla="*/ 2147483646 h 129"/>
                <a:gd name="T86" fmla="*/ 2147483646 w 18"/>
                <a:gd name="T87" fmla="*/ 2147483646 h 129"/>
                <a:gd name="T88" fmla="*/ 2147483646 w 18"/>
                <a:gd name="T89" fmla="*/ 2147483646 h 129"/>
                <a:gd name="T90" fmla="*/ 2147483646 w 18"/>
                <a:gd name="T91" fmla="*/ 2147483646 h 129"/>
                <a:gd name="T92" fmla="*/ 2147483646 w 18"/>
                <a:gd name="T93" fmla="*/ 2147483646 h 129"/>
                <a:gd name="T94" fmla="*/ 2147483646 w 18"/>
                <a:gd name="T95" fmla="*/ 2147483646 h 129"/>
                <a:gd name="T96" fmla="*/ 2147483646 w 18"/>
                <a:gd name="T97" fmla="*/ 2147483646 h 129"/>
                <a:gd name="T98" fmla="*/ 2147483646 w 18"/>
                <a:gd name="T99" fmla="*/ 2147483646 h 1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29">
                  <a:moveTo>
                    <a:pt x="0" y="92"/>
                  </a:moveTo>
                  <a:lnTo>
                    <a:pt x="0" y="79"/>
                  </a:lnTo>
                  <a:lnTo>
                    <a:pt x="1" y="69"/>
                  </a:lnTo>
                  <a:lnTo>
                    <a:pt x="1" y="58"/>
                  </a:lnTo>
                  <a:lnTo>
                    <a:pt x="2" y="46"/>
                  </a:lnTo>
                  <a:lnTo>
                    <a:pt x="2" y="35"/>
                  </a:lnTo>
                  <a:lnTo>
                    <a:pt x="2" y="26"/>
                  </a:lnTo>
                  <a:lnTo>
                    <a:pt x="3" y="18"/>
                  </a:lnTo>
                  <a:lnTo>
                    <a:pt x="3" y="12"/>
                  </a:lnTo>
                  <a:lnTo>
                    <a:pt x="3" y="7"/>
                  </a:lnTo>
                  <a:lnTo>
                    <a:pt x="4" y="5"/>
                  </a:lnTo>
                  <a:lnTo>
                    <a:pt x="4" y="0"/>
                  </a:lnTo>
                  <a:lnTo>
                    <a:pt x="5" y="0"/>
                  </a:lnTo>
                  <a:lnTo>
                    <a:pt x="5" y="2"/>
                  </a:lnTo>
                  <a:lnTo>
                    <a:pt x="5" y="4"/>
                  </a:lnTo>
                  <a:lnTo>
                    <a:pt x="6" y="6"/>
                  </a:lnTo>
                  <a:lnTo>
                    <a:pt x="6" y="10"/>
                  </a:lnTo>
                  <a:lnTo>
                    <a:pt x="7" y="14"/>
                  </a:lnTo>
                  <a:lnTo>
                    <a:pt x="7" y="19"/>
                  </a:lnTo>
                  <a:lnTo>
                    <a:pt x="7" y="24"/>
                  </a:lnTo>
                  <a:lnTo>
                    <a:pt x="7" y="29"/>
                  </a:lnTo>
                  <a:lnTo>
                    <a:pt x="8" y="36"/>
                  </a:lnTo>
                  <a:lnTo>
                    <a:pt x="8" y="43"/>
                  </a:lnTo>
                  <a:lnTo>
                    <a:pt x="9" y="48"/>
                  </a:lnTo>
                  <a:lnTo>
                    <a:pt x="9" y="54"/>
                  </a:lnTo>
                  <a:lnTo>
                    <a:pt x="9" y="60"/>
                  </a:lnTo>
                  <a:lnTo>
                    <a:pt x="10" y="66"/>
                  </a:lnTo>
                  <a:lnTo>
                    <a:pt x="10" y="70"/>
                  </a:lnTo>
                  <a:lnTo>
                    <a:pt x="10" y="77"/>
                  </a:lnTo>
                  <a:lnTo>
                    <a:pt x="11" y="80"/>
                  </a:lnTo>
                  <a:lnTo>
                    <a:pt x="11" y="85"/>
                  </a:lnTo>
                  <a:lnTo>
                    <a:pt x="11" y="90"/>
                  </a:lnTo>
                  <a:lnTo>
                    <a:pt x="12" y="94"/>
                  </a:lnTo>
                  <a:lnTo>
                    <a:pt x="12" y="96"/>
                  </a:lnTo>
                  <a:lnTo>
                    <a:pt x="13" y="101"/>
                  </a:lnTo>
                  <a:lnTo>
                    <a:pt x="13" y="103"/>
                  </a:lnTo>
                  <a:lnTo>
                    <a:pt x="13" y="106"/>
                  </a:lnTo>
                  <a:lnTo>
                    <a:pt x="14" y="110"/>
                  </a:lnTo>
                  <a:lnTo>
                    <a:pt x="14" y="111"/>
                  </a:lnTo>
                  <a:lnTo>
                    <a:pt x="14" y="115"/>
                  </a:lnTo>
                  <a:lnTo>
                    <a:pt x="15" y="115"/>
                  </a:lnTo>
                  <a:lnTo>
                    <a:pt x="15" y="118"/>
                  </a:lnTo>
                  <a:lnTo>
                    <a:pt x="15" y="120"/>
                  </a:lnTo>
                  <a:lnTo>
                    <a:pt x="16" y="122"/>
                  </a:lnTo>
                  <a:lnTo>
                    <a:pt x="16" y="124"/>
                  </a:lnTo>
                  <a:lnTo>
                    <a:pt x="16" y="125"/>
                  </a:lnTo>
                  <a:lnTo>
                    <a:pt x="17" y="126"/>
                  </a:lnTo>
                  <a:lnTo>
                    <a:pt x="17" y="128"/>
                  </a:lnTo>
                  <a:lnTo>
                    <a:pt x="18" y="12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85" name="Freeform 252">
              <a:extLst>
                <a:ext uri="{FF2B5EF4-FFF2-40B4-BE49-F238E27FC236}">
                  <a16:creationId xmlns:a16="http://schemas.microsoft.com/office/drawing/2014/main" id="{D44E28A6-5022-4C3B-AE0A-781A63CE093B}"/>
                </a:ext>
              </a:extLst>
            </p:cNvPr>
            <p:cNvSpPr>
              <a:spLocks/>
            </p:cNvSpPr>
            <p:nvPr/>
          </p:nvSpPr>
          <p:spPr bwMode="auto">
            <a:xfrm>
              <a:off x="3930930" y="3329267"/>
              <a:ext cx="26983" cy="25912"/>
            </a:xfrm>
            <a:custGeom>
              <a:avLst/>
              <a:gdLst>
                <a:gd name="T0" fmla="*/ 0 w 17"/>
                <a:gd name="T1" fmla="*/ 2147483646 h 33"/>
                <a:gd name="T2" fmla="*/ 0 w 17"/>
                <a:gd name="T3" fmla="*/ 2147483646 h 33"/>
                <a:gd name="T4" fmla="*/ 0 w 17"/>
                <a:gd name="T5" fmla="*/ 2147483646 h 33"/>
                <a:gd name="T6" fmla="*/ 2147483646 w 17"/>
                <a:gd name="T7" fmla="*/ 2147483646 h 33"/>
                <a:gd name="T8" fmla="*/ 2147483646 w 17"/>
                <a:gd name="T9" fmla="*/ 2147483646 h 33"/>
                <a:gd name="T10" fmla="*/ 2147483646 w 17"/>
                <a:gd name="T11" fmla="*/ 2147483646 h 33"/>
                <a:gd name="T12" fmla="*/ 2147483646 w 17"/>
                <a:gd name="T13" fmla="*/ 2147483646 h 33"/>
                <a:gd name="T14" fmla="*/ 2147483646 w 17"/>
                <a:gd name="T15" fmla="*/ 2147483646 h 33"/>
                <a:gd name="T16" fmla="*/ 2147483646 w 17"/>
                <a:gd name="T17" fmla="*/ 2147483646 h 33"/>
                <a:gd name="T18" fmla="*/ 2147483646 w 17"/>
                <a:gd name="T19" fmla="*/ 2147483646 h 33"/>
                <a:gd name="T20" fmla="*/ 2147483646 w 17"/>
                <a:gd name="T21" fmla="*/ 2147483646 h 33"/>
                <a:gd name="T22" fmla="*/ 2147483646 w 17"/>
                <a:gd name="T23" fmla="*/ 2147483646 h 33"/>
                <a:gd name="T24" fmla="*/ 2147483646 w 17"/>
                <a:gd name="T25" fmla="*/ 2147483646 h 33"/>
                <a:gd name="T26" fmla="*/ 2147483646 w 17"/>
                <a:gd name="T27" fmla="*/ 2147483646 h 33"/>
                <a:gd name="T28" fmla="*/ 2147483646 w 17"/>
                <a:gd name="T29" fmla="*/ 2147483646 h 33"/>
                <a:gd name="T30" fmla="*/ 2147483646 w 17"/>
                <a:gd name="T31" fmla="*/ 2147483646 h 33"/>
                <a:gd name="T32" fmla="*/ 2147483646 w 17"/>
                <a:gd name="T33" fmla="*/ 2147483646 h 33"/>
                <a:gd name="T34" fmla="*/ 2147483646 w 17"/>
                <a:gd name="T35" fmla="*/ 2147483646 h 33"/>
                <a:gd name="T36" fmla="*/ 2147483646 w 17"/>
                <a:gd name="T37" fmla="*/ 2147483646 h 33"/>
                <a:gd name="T38" fmla="*/ 2147483646 w 17"/>
                <a:gd name="T39" fmla="*/ 2147483646 h 33"/>
                <a:gd name="T40" fmla="*/ 2147483646 w 17"/>
                <a:gd name="T41" fmla="*/ 2147483646 h 33"/>
                <a:gd name="T42" fmla="*/ 2147483646 w 17"/>
                <a:gd name="T43" fmla="*/ 2147483646 h 33"/>
                <a:gd name="T44" fmla="*/ 2147483646 w 17"/>
                <a:gd name="T45" fmla="*/ 2147483646 h 33"/>
                <a:gd name="T46" fmla="*/ 2147483646 w 17"/>
                <a:gd name="T47" fmla="*/ 2147483646 h 33"/>
                <a:gd name="T48" fmla="*/ 2147483646 w 17"/>
                <a:gd name="T49" fmla="*/ 2147483646 h 33"/>
                <a:gd name="T50" fmla="*/ 2147483646 w 17"/>
                <a:gd name="T51" fmla="*/ 2147483646 h 33"/>
                <a:gd name="T52" fmla="*/ 2147483646 w 17"/>
                <a:gd name="T53" fmla="*/ 2147483646 h 33"/>
                <a:gd name="T54" fmla="*/ 2147483646 w 17"/>
                <a:gd name="T55" fmla="*/ 2147483646 h 33"/>
                <a:gd name="T56" fmla="*/ 2147483646 w 17"/>
                <a:gd name="T57" fmla="*/ 2147483646 h 33"/>
                <a:gd name="T58" fmla="*/ 2147483646 w 17"/>
                <a:gd name="T59" fmla="*/ 2147483646 h 33"/>
                <a:gd name="T60" fmla="*/ 2147483646 w 17"/>
                <a:gd name="T61" fmla="*/ 2147483646 h 33"/>
                <a:gd name="T62" fmla="*/ 2147483646 w 17"/>
                <a:gd name="T63" fmla="*/ 2147483646 h 33"/>
                <a:gd name="T64" fmla="*/ 2147483646 w 17"/>
                <a:gd name="T65" fmla="*/ 2147483646 h 33"/>
                <a:gd name="T66" fmla="*/ 2147483646 w 17"/>
                <a:gd name="T67" fmla="*/ 2147483646 h 33"/>
                <a:gd name="T68" fmla="*/ 2147483646 w 17"/>
                <a:gd name="T69" fmla="*/ 2147483646 h 33"/>
                <a:gd name="T70" fmla="*/ 2147483646 w 17"/>
                <a:gd name="T71" fmla="*/ 2147483646 h 33"/>
                <a:gd name="T72" fmla="*/ 2147483646 w 17"/>
                <a:gd name="T73" fmla="*/ 0 h 33"/>
                <a:gd name="T74" fmla="*/ 2147483646 w 17"/>
                <a:gd name="T75" fmla="*/ 2147483646 h 33"/>
                <a:gd name="T76" fmla="*/ 2147483646 w 17"/>
                <a:gd name="T77" fmla="*/ 0 h 33"/>
                <a:gd name="T78" fmla="*/ 2147483646 w 17"/>
                <a:gd name="T79" fmla="*/ 2147483646 h 33"/>
                <a:gd name="T80" fmla="*/ 2147483646 w 17"/>
                <a:gd name="T81" fmla="*/ 2147483646 h 33"/>
                <a:gd name="T82" fmla="*/ 2147483646 w 17"/>
                <a:gd name="T83" fmla="*/ 2147483646 h 33"/>
                <a:gd name="T84" fmla="*/ 2147483646 w 17"/>
                <a:gd name="T85" fmla="*/ 2147483646 h 33"/>
                <a:gd name="T86" fmla="*/ 2147483646 w 17"/>
                <a:gd name="T87" fmla="*/ 2147483646 h 33"/>
                <a:gd name="T88" fmla="*/ 2147483646 w 17"/>
                <a:gd name="T89" fmla="*/ 2147483646 h 33"/>
                <a:gd name="T90" fmla="*/ 2147483646 w 17"/>
                <a:gd name="T91" fmla="*/ 2147483646 h 33"/>
                <a:gd name="T92" fmla="*/ 2147483646 w 17"/>
                <a:gd name="T93" fmla="*/ 2147483646 h 33"/>
                <a:gd name="T94" fmla="*/ 2147483646 w 17"/>
                <a:gd name="T95" fmla="*/ 2147483646 h 33"/>
                <a:gd name="T96" fmla="*/ 2147483646 w 17"/>
                <a:gd name="T97" fmla="*/ 2147483646 h 33"/>
                <a:gd name="T98" fmla="*/ 2147483646 w 17"/>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3">
                  <a:moveTo>
                    <a:pt x="0" y="19"/>
                  </a:moveTo>
                  <a:lnTo>
                    <a:pt x="0" y="20"/>
                  </a:lnTo>
                  <a:lnTo>
                    <a:pt x="0" y="23"/>
                  </a:lnTo>
                  <a:lnTo>
                    <a:pt x="1" y="24"/>
                  </a:lnTo>
                  <a:lnTo>
                    <a:pt x="1" y="26"/>
                  </a:lnTo>
                  <a:lnTo>
                    <a:pt x="1" y="28"/>
                  </a:lnTo>
                  <a:lnTo>
                    <a:pt x="2" y="29"/>
                  </a:lnTo>
                  <a:lnTo>
                    <a:pt x="2" y="30"/>
                  </a:lnTo>
                  <a:lnTo>
                    <a:pt x="2" y="32"/>
                  </a:lnTo>
                  <a:lnTo>
                    <a:pt x="3" y="33"/>
                  </a:lnTo>
                  <a:lnTo>
                    <a:pt x="4" y="33"/>
                  </a:lnTo>
                  <a:lnTo>
                    <a:pt x="5" y="31"/>
                  </a:lnTo>
                  <a:lnTo>
                    <a:pt x="5" y="28"/>
                  </a:lnTo>
                  <a:lnTo>
                    <a:pt x="6" y="28"/>
                  </a:lnTo>
                  <a:lnTo>
                    <a:pt x="6" y="26"/>
                  </a:lnTo>
                  <a:lnTo>
                    <a:pt x="6" y="25"/>
                  </a:lnTo>
                  <a:lnTo>
                    <a:pt x="7" y="21"/>
                  </a:lnTo>
                  <a:lnTo>
                    <a:pt x="7" y="20"/>
                  </a:lnTo>
                  <a:lnTo>
                    <a:pt x="7" y="19"/>
                  </a:lnTo>
                  <a:lnTo>
                    <a:pt x="8" y="16"/>
                  </a:lnTo>
                  <a:lnTo>
                    <a:pt x="8" y="15"/>
                  </a:lnTo>
                  <a:lnTo>
                    <a:pt x="9" y="13"/>
                  </a:lnTo>
                  <a:lnTo>
                    <a:pt x="9" y="11"/>
                  </a:lnTo>
                  <a:lnTo>
                    <a:pt x="9" y="9"/>
                  </a:lnTo>
                  <a:lnTo>
                    <a:pt x="10" y="7"/>
                  </a:lnTo>
                  <a:lnTo>
                    <a:pt x="10" y="5"/>
                  </a:lnTo>
                  <a:lnTo>
                    <a:pt x="11" y="4"/>
                  </a:lnTo>
                  <a:lnTo>
                    <a:pt x="11" y="2"/>
                  </a:lnTo>
                  <a:lnTo>
                    <a:pt x="11" y="1"/>
                  </a:lnTo>
                  <a:lnTo>
                    <a:pt x="12" y="1"/>
                  </a:lnTo>
                  <a:lnTo>
                    <a:pt x="12" y="0"/>
                  </a:lnTo>
                  <a:lnTo>
                    <a:pt x="13" y="1"/>
                  </a:lnTo>
                  <a:lnTo>
                    <a:pt x="13" y="0"/>
                  </a:lnTo>
                  <a:lnTo>
                    <a:pt x="14" y="1"/>
                  </a:lnTo>
                  <a:lnTo>
                    <a:pt x="15" y="2"/>
                  </a:lnTo>
                  <a:lnTo>
                    <a:pt x="15" y="3"/>
                  </a:lnTo>
                  <a:lnTo>
                    <a:pt x="16" y="4"/>
                  </a:lnTo>
                  <a:lnTo>
                    <a:pt x="16" y="6"/>
                  </a:lnTo>
                  <a:lnTo>
                    <a:pt x="16" y="5"/>
                  </a:lnTo>
                  <a:lnTo>
                    <a:pt x="17" y="9"/>
                  </a:lnTo>
                  <a:lnTo>
                    <a:pt x="17" y="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86" name="Freeform 253">
              <a:extLst>
                <a:ext uri="{FF2B5EF4-FFF2-40B4-BE49-F238E27FC236}">
                  <a16:creationId xmlns:a16="http://schemas.microsoft.com/office/drawing/2014/main" id="{F7AB074E-57FB-47DB-938C-3349530AA3DC}"/>
                </a:ext>
              </a:extLst>
            </p:cNvPr>
            <p:cNvSpPr>
              <a:spLocks/>
            </p:cNvSpPr>
            <p:nvPr/>
          </p:nvSpPr>
          <p:spPr bwMode="auto">
            <a:xfrm>
              <a:off x="3957913" y="3335548"/>
              <a:ext cx="28569" cy="31409"/>
            </a:xfrm>
            <a:custGeom>
              <a:avLst/>
              <a:gdLst>
                <a:gd name="T0" fmla="*/ 0 w 18"/>
                <a:gd name="T1" fmla="*/ 0 h 40"/>
                <a:gd name="T2" fmla="*/ 2147483646 w 18"/>
                <a:gd name="T3" fmla="*/ 2147483646 h 40"/>
                <a:gd name="T4" fmla="*/ 2147483646 w 18"/>
                <a:gd name="T5" fmla="*/ 2147483646 h 40"/>
                <a:gd name="T6" fmla="*/ 2147483646 w 18"/>
                <a:gd name="T7" fmla="*/ 2147483646 h 40"/>
                <a:gd name="T8" fmla="*/ 2147483646 w 18"/>
                <a:gd name="T9" fmla="*/ 2147483646 h 40"/>
                <a:gd name="T10" fmla="*/ 2147483646 w 18"/>
                <a:gd name="T11" fmla="*/ 2147483646 h 40"/>
                <a:gd name="T12" fmla="*/ 2147483646 w 18"/>
                <a:gd name="T13" fmla="*/ 2147483646 h 40"/>
                <a:gd name="T14" fmla="*/ 2147483646 w 18"/>
                <a:gd name="T15" fmla="*/ 2147483646 h 40"/>
                <a:gd name="T16" fmla="*/ 2147483646 w 18"/>
                <a:gd name="T17" fmla="*/ 2147483646 h 40"/>
                <a:gd name="T18" fmla="*/ 2147483646 w 18"/>
                <a:gd name="T19" fmla="*/ 2147483646 h 40"/>
                <a:gd name="T20" fmla="*/ 2147483646 w 18"/>
                <a:gd name="T21" fmla="*/ 2147483646 h 40"/>
                <a:gd name="T22" fmla="*/ 2147483646 w 18"/>
                <a:gd name="T23" fmla="*/ 2147483646 h 40"/>
                <a:gd name="T24" fmla="*/ 2147483646 w 18"/>
                <a:gd name="T25" fmla="*/ 2147483646 h 40"/>
                <a:gd name="T26" fmla="*/ 2147483646 w 18"/>
                <a:gd name="T27" fmla="*/ 2147483646 h 40"/>
                <a:gd name="T28" fmla="*/ 2147483646 w 18"/>
                <a:gd name="T29" fmla="*/ 2147483646 h 40"/>
                <a:gd name="T30" fmla="*/ 2147483646 w 18"/>
                <a:gd name="T31" fmla="*/ 2147483646 h 40"/>
                <a:gd name="T32" fmla="*/ 2147483646 w 18"/>
                <a:gd name="T33" fmla="*/ 2147483646 h 40"/>
                <a:gd name="T34" fmla="*/ 2147483646 w 18"/>
                <a:gd name="T35" fmla="*/ 2147483646 h 40"/>
                <a:gd name="T36" fmla="*/ 2147483646 w 18"/>
                <a:gd name="T37" fmla="*/ 2147483646 h 40"/>
                <a:gd name="T38" fmla="*/ 2147483646 w 18"/>
                <a:gd name="T39" fmla="*/ 2147483646 h 40"/>
                <a:gd name="T40" fmla="*/ 2147483646 w 18"/>
                <a:gd name="T41" fmla="*/ 2147483646 h 40"/>
                <a:gd name="T42" fmla="*/ 2147483646 w 18"/>
                <a:gd name="T43" fmla="*/ 2147483646 h 40"/>
                <a:gd name="T44" fmla="*/ 2147483646 w 18"/>
                <a:gd name="T45" fmla="*/ 2147483646 h 40"/>
                <a:gd name="T46" fmla="*/ 2147483646 w 18"/>
                <a:gd name="T47" fmla="*/ 2147483646 h 40"/>
                <a:gd name="T48" fmla="*/ 2147483646 w 18"/>
                <a:gd name="T49" fmla="*/ 2147483646 h 40"/>
                <a:gd name="T50" fmla="*/ 2147483646 w 18"/>
                <a:gd name="T51" fmla="*/ 2147483646 h 40"/>
                <a:gd name="T52" fmla="*/ 2147483646 w 18"/>
                <a:gd name="T53" fmla="*/ 2147483646 h 40"/>
                <a:gd name="T54" fmla="*/ 2147483646 w 18"/>
                <a:gd name="T55" fmla="*/ 2147483646 h 40"/>
                <a:gd name="T56" fmla="*/ 2147483646 w 18"/>
                <a:gd name="T57" fmla="*/ 2147483646 h 40"/>
                <a:gd name="T58" fmla="*/ 2147483646 w 18"/>
                <a:gd name="T59" fmla="*/ 2147483646 h 40"/>
                <a:gd name="T60" fmla="*/ 2147483646 w 18"/>
                <a:gd name="T61" fmla="*/ 2147483646 h 40"/>
                <a:gd name="T62" fmla="*/ 2147483646 w 18"/>
                <a:gd name="T63" fmla="*/ 2147483646 h 40"/>
                <a:gd name="T64" fmla="*/ 2147483646 w 18"/>
                <a:gd name="T65" fmla="*/ 2147483646 h 40"/>
                <a:gd name="T66" fmla="*/ 2147483646 w 18"/>
                <a:gd name="T67" fmla="*/ 2147483646 h 40"/>
                <a:gd name="T68" fmla="*/ 2147483646 w 18"/>
                <a:gd name="T69" fmla="*/ 2147483646 h 40"/>
                <a:gd name="T70" fmla="*/ 2147483646 w 18"/>
                <a:gd name="T71" fmla="*/ 2147483646 h 40"/>
                <a:gd name="T72" fmla="*/ 2147483646 w 18"/>
                <a:gd name="T73" fmla="*/ 2147483646 h 40"/>
                <a:gd name="T74" fmla="*/ 2147483646 w 18"/>
                <a:gd name="T75" fmla="*/ 2147483646 h 40"/>
                <a:gd name="T76" fmla="*/ 2147483646 w 18"/>
                <a:gd name="T77" fmla="*/ 2147483646 h 40"/>
                <a:gd name="T78" fmla="*/ 2147483646 w 18"/>
                <a:gd name="T79" fmla="*/ 2147483646 h 40"/>
                <a:gd name="T80" fmla="*/ 2147483646 w 18"/>
                <a:gd name="T81" fmla="*/ 2147483646 h 40"/>
                <a:gd name="T82" fmla="*/ 2147483646 w 18"/>
                <a:gd name="T83" fmla="*/ 2147483646 h 40"/>
                <a:gd name="T84" fmla="*/ 2147483646 w 18"/>
                <a:gd name="T85" fmla="*/ 2147483646 h 40"/>
                <a:gd name="T86" fmla="*/ 2147483646 w 18"/>
                <a:gd name="T87" fmla="*/ 2147483646 h 40"/>
                <a:gd name="T88" fmla="*/ 2147483646 w 18"/>
                <a:gd name="T89" fmla="*/ 2147483646 h 40"/>
                <a:gd name="T90" fmla="*/ 2147483646 w 18"/>
                <a:gd name="T91" fmla="*/ 2147483646 h 40"/>
                <a:gd name="T92" fmla="*/ 2147483646 w 18"/>
                <a:gd name="T93" fmla="*/ 2147483646 h 40"/>
                <a:gd name="T94" fmla="*/ 2147483646 w 18"/>
                <a:gd name="T95" fmla="*/ 2147483646 h 40"/>
                <a:gd name="T96" fmla="*/ 2147483646 w 18"/>
                <a:gd name="T97" fmla="*/ 2147483646 h 40"/>
                <a:gd name="T98" fmla="*/ 2147483646 w 18"/>
                <a:gd name="T99" fmla="*/ 2147483646 h 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0">
                  <a:moveTo>
                    <a:pt x="0" y="0"/>
                  </a:moveTo>
                  <a:lnTo>
                    <a:pt x="1" y="1"/>
                  </a:lnTo>
                  <a:lnTo>
                    <a:pt x="1" y="4"/>
                  </a:lnTo>
                  <a:lnTo>
                    <a:pt x="2" y="5"/>
                  </a:lnTo>
                  <a:lnTo>
                    <a:pt x="2" y="6"/>
                  </a:lnTo>
                  <a:lnTo>
                    <a:pt x="2" y="7"/>
                  </a:lnTo>
                  <a:lnTo>
                    <a:pt x="3" y="8"/>
                  </a:lnTo>
                  <a:lnTo>
                    <a:pt x="3" y="11"/>
                  </a:lnTo>
                  <a:lnTo>
                    <a:pt x="3" y="12"/>
                  </a:lnTo>
                  <a:lnTo>
                    <a:pt x="4" y="12"/>
                  </a:lnTo>
                  <a:lnTo>
                    <a:pt x="4" y="13"/>
                  </a:lnTo>
                  <a:lnTo>
                    <a:pt x="4" y="15"/>
                  </a:lnTo>
                  <a:lnTo>
                    <a:pt x="5" y="17"/>
                  </a:lnTo>
                  <a:lnTo>
                    <a:pt x="5" y="16"/>
                  </a:lnTo>
                  <a:lnTo>
                    <a:pt x="5" y="18"/>
                  </a:lnTo>
                  <a:lnTo>
                    <a:pt x="6" y="19"/>
                  </a:lnTo>
                  <a:lnTo>
                    <a:pt x="6" y="22"/>
                  </a:lnTo>
                  <a:lnTo>
                    <a:pt x="6" y="23"/>
                  </a:lnTo>
                  <a:lnTo>
                    <a:pt x="7" y="24"/>
                  </a:lnTo>
                  <a:lnTo>
                    <a:pt x="8" y="25"/>
                  </a:lnTo>
                  <a:lnTo>
                    <a:pt x="8" y="27"/>
                  </a:lnTo>
                  <a:lnTo>
                    <a:pt x="9" y="28"/>
                  </a:lnTo>
                  <a:lnTo>
                    <a:pt x="10" y="30"/>
                  </a:lnTo>
                  <a:lnTo>
                    <a:pt x="10" y="29"/>
                  </a:lnTo>
                  <a:lnTo>
                    <a:pt x="10" y="30"/>
                  </a:lnTo>
                  <a:lnTo>
                    <a:pt x="11" y="31"/>
                  </a:lnTo>
                  <a:lnTo>
                    <a:pt x="12" y="31"/>
                  </a:lnTo>
                  <a:lnTo>
                    <a:pt x="12" y="33"/>
                  </a:lnTo>
                  <a:lnTo>
                    <a:pt x="13" y="33"/>
                  </a:lnTo>
                  <a:lnTo>
                    <a:pt x="13" y="34"/>
                  </a:lnTo>
                  <a:lnTo>
                    <a:pt x="13" y="35"/>
                  </a:lnTo>
                  <a:lnTo>
                    <a:pt x="14" y="35"/>
                  </a:lnTo>
                  <a:lnTo>
                    <a:pt x="15" y="37"/>
                  </a:lnTo>
                  <a:lnTo>
                    <a:pt x="15" y="36"/>
                  </a:lnTo>
                  <a:lnTo>
                    <a:pt x="16" y="37"/>
                  </a:lnTo>
                  <a:lnTo>
                    <a:pt x="16" y="38"/>
                  </a:lnTo>
                  <a:lnTo>
                    <a:pt x="17" y="38"/>
                  </a:lnTo>
                  <a:lnTo>
                    <a:pt x="18" y="4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87" name="Freeform 254">
              <a:extLst>
                <a:ext uri="{FF2B5EF4-FFF2-40B4-BE49-F238E27FC236}">
                  <a16:creationId xmlns:a16="http://schemas.microsoft.com/office/drawing/2014/main" id="{EFDE51D1-2666-455D-B857-E09B36F89FFF}"/>
                </a:ext>
              </a:extLst>
            </p:cNvPr>
            <p:cNvSpPr>
              <a:spLocks/>
            </p:cNvSpPr>
            <p:nvPr/>
          </p:nvSpPr>
          <p:spPr bwMode="auto">
            <a:xfrm>
              <a:off x="3986482" y="3349682"/>
              <a:ext cx="26983" cy="29053"/>
            </a:xfrm>
            <a:custGeom>
              <a:avLst/>
              <a:gdLst>
                <a:gd name="T0" fmla="*/ 0 w 17"/>
                <a:gd name="T1" fmla="*/ 2147483646 h 37"/>
                <a:gd name="T2" fmla="*/ 0 w 17"/>
                <a:gd name="T3" fmla="*/ 2147483646 h 37"/>
                <a:gd name="T4" fmla="*/ 0 w 17"/>
                <a:gd name="T5" fmla="*/ 2147483646 h 37"/>
                <a:gd name="T6" fmla="*/ 2147483646 w 17"/>
                <a:gd name="T7" fmla="*/ 2147483646 h 37"/>
                <a:gd name="T8" fmla="*/ 2147483646 w 17"/>
                <a:gd name="T9" fmla="*/ 2147483646 h 37"/>
                <a:gd name="T10" fmla="*/ 2147483646 w 17"/>
                <a:gd name="T11" fmla="*/ 2147483646 h 37"/>
                <a:gd name="T12" fmla="*/ 2147483646 w 17"/>
                <a:gd name="T13" fmla="*/ 2147483646 h 37"/>
                <a:gd name="T14" fmla="*/ 2147483646 w 17"/>
                <a:gd name="T15" fmla="*/ 2147483646 h 37"/>
                <a:gd name="T16" fmla="*/ 2147483646 w 17"/>
                <a:gd name="T17" fmla="*/ 2147483646 h 37"/>
                <a:gd name="T18" fmla="*/ 2147483646 w 17"/>
                <a:gd name="T19" fmla="*/ 2147483646 h 37"/>
                <a:gd name="T20" fmla="*/ 2147483646 w 17"/>
                <a:gd name="T21" fmla="*/ 2147483646 h 37"/>
                <a:gd name="T22" fmla="*/ 2147483646 w 17"/>
                <a:gd name="T23" fmla="*/ 2147483646 h 37"/>
                <a:gd name="T24" fmla="*/ 2147483646 w 17"/>
                <a:gd name="T25" fmla="*/ 2147483646 h 37"/>
                <a:gd name="T26" fmla="*/ 2147483646 w 17"/>
                <a:gd name="T27" fmla="*/ 2147483646 h 37"/>
                <a:gd name="T28" fmla="*/ 2147483646 w 17"/>
                <a:gd name="T29" fmla="*/ 2147483646 h 37"/>
                <a:gd name="T30" fmla="*/ 2147483646 w 17"/>
                <a:gd name="T31" fmla="*/ 2147483646 h 37"/>
                <a:gd name="T32" fmla="*/ 2147483646 w 17"/>
                <a:gd name="T33" fmla="*/ 2147483646 h 37"/>
                <a:gd name="T34" fmla="*/ 2147483646 w 17"/>
                <a:gd name="T35" fmla="*/ 2147483646 h 37"/>
                <a:gd name="T36" fmla="*/ 2147483646 w 17"/>
                <a:gd name="T37" fmla="*/ 2147483646 h 37"/>
                <a:gd name="T38" fmla="*/ 2147483646 w 17"/>
                <a:gd name="T39" fmla="*/ 2147483646 h 37"/>
                <a:gd name="T40" fmla="*/ 2147483646 w 17"/>
                <a:gd name="T41" fmla="*/ 2147483646 h 37"/>
                <a:gd name="T42" fmla="*/ 2147483646 w 17"/>
                <a:gd name="T43" fmla="*/ 2147483646 h 37"/>
                <a:gd name="T44" fmla="*/ 2147483646 w 17"/>
                <a:gd name="T45" fmla="*/ 2147483646 h 37"/>
                <a:gd name="T46" fmla="*/ 2147483646 w 17"/>
                <a:gd name="T47" fmla="*/ 2147483646 h 37"/>
                <a:gd name="T48" fmla="*/ 2147483646 w 17"/>
                <a:gd name="T49" fmla="*/ 2147483646 h 37"/>
                <a:gd name="T50" fmla="*/ 2147483646 w 17"/>
                <a:gd name="T51" fmla="*/ 2147483646 h 37"/>
                <a:gd name="T52" fmla="*/ 2147483646 w 17"/>
                <a:gd name="T53" fmla="*/ 2147483646 h 37"/>
                <a:gd name="T54" fmla="*/ 2147483646 w 17"/>
                <a:gd name="T55" fmla="*/ 2147483646 h 37"/>
                <a:gd name="T56" fmla="*/ 2147483646 w 17"/>
                <a:gd name="T57" fmla="*/ 2147483646 h 37"/>
                <a:gd name="T58" fmla="*/ 2147483646 w 17"/>
                <a:gd name="T59" fmla="*/ 2147483646 h 37"/>
                <a:gd name="T60" fmla="*/ 2147483646 w 17"/>
                <a:gd name="T61" fmla="*/ 2147483646 h 37"/>
                <a:gd name="T62" fmla="*/ 2147483646 w 17"/>
                <a:gd name="T63" fmla="*/ 2147483646 h 37"/>
                <a:gd name="T64" fmla="*/ 2147483646 w 17"/>
                <a:gd name="T65" fmla="*/ 2147483646 h 37"/>
                <a:gd name="T66" fmla="*/ 2147483646 w 17"/>
                <a:gd name="T67" fmla="*/ 2147483646 h 37"/>
                <a:gd name="T68" fmla="*/ 2147483646 w 17"/>
                <a:gd name="T69" fmla="*/ 2147483646 h 37"/>
                <a:gd name="T70" fmla="*/ 2147483646 w 17"/>
                <a:gd name="T71" fmla="*/ 2147483646 h 37"/>
                <a:gd name="T72" fmla="*/ 2147483646 w 17"/>
                <a:gd name="T73" fmla="*/ 2147483646 h 37"/>
                <a:gd name="T74" fmla="*/ 2147483646 w 17"/>
                <a:gd name="T75" fmla="*/ 2147483646 h 37"/>
                <a:gd name="T76" fmla="*/ 2147483646 w 17"/>
                <a:gd name="T77" fmla="*/ 2147483646 h 37"/>
                <a:gd name="T78" fmla="*/ 2147483646 w 17"/>
                <a:gd name="T79" fmla="*/ 2147483646 h 37"/>
                <a:gd name="T80" fmla="*/ 2147483646 w 17"/>
                <a:gd name="T81" fmla="*/ 2147483646 h 37"/>
                <a:gd name="T82" fmla="*/ 2147483646 w 17"/>
                <a:gd name="T83" fmla="*/ 2147483646 h 37"/>
                <a:gd name="T84" fmla="*/ 2147483646 w 17"/>
                <a:gd name="T85" fmla="*/ 2147483646 h 37"/>
                <a:gd name="T86" fmla="*/ 2147483646 w 17"/>
                <a:gd name="T87" fmla="*/ 2147483646 h 37"/>
                <a:gd name="T88" fmla="*/ 2147483646 w 17"/>
                <a:gd name="T89" fmla="*/ 2147483646 h 37"/>
                <a:gd name="T90" fmla="*/ 2147483646 w 17"/>
                <a:gd name="T91" fmla="*/ 2147483646 h 37"/>
                <a:gd name="T92" fmla="*/ 2147483646 w 17"/>
                <a:gd name="T93" fmla="*/ 2147483646 h 37"/>
                <a:gd name="T94" fmla="*/ 2147483646 w 17"/>
                <a:gd name="T95" fmla="*/ 2147483646 h 37"/>
                <a:gd name="T96" fmla="*/ 2147483646 w 17"/>
                <a:gd name="T97" fmla="*/ 2147483646 h 37"/>
                <a:gd name="T98" fmla="*/ 2147483646 w 17"/>
                <a:gd name="T99" fmla="*/ 0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7">
                  <a:moveTo>
                    <a:pt x="0" y="22"/>
                  </a:moveTo>
                  <a:lnTo>
                    <a:pt x="0" y="22"/>
                  </a:lnTo>
                  <a:lnTo>
                    <a:pt x="0" y="23"/>
                  </a:lnTo>
                  <a:lnTo>
                    <a:pt x="1" y="23"/>
                  </a:lnTo>
                  <a:lnTo>
                    <a:pt x="1" y="24"/>
                  </a:lnTo>
                  <a:lnTo>
                    <a:pt x="2" y="23"/>
                  </a:lnTo>
                  <a:lnTo>
                    <a:pt x="3" y="23"/>
                  </a:lnTo>
                  <a:lnTo>
                    <a:pt x="3" y="24"/>
                  </a:lnTo>
                  <a:lnTo>
                    <a:pt x="4" y="24"/>
                  </a:lnTo>
                  <a:lnTo>
                    <a:pt x="4" y="25"/>
                  </a:lnTo>
                  <a:lnTo>
                    <a:pt x="4" y="24"/>
                  </a:lnTo>
                  <a:lnTo>
                    <a:pt x="5" y="27"/>
                  </a:lnTo>
                  <a:lnTo>
                    <a:pt x="5" y="25"/>
                  </a:lnTo>
                  <a:lnTo>
                    <a:pt x="5" y="26"/>
                  </a:lnTo>
                  <a:lnTo>
                    <a:pt x="6" y="28"/>
                  </a:lnTo>
                  <a:lnTo>
                    <a:pt x="6" y="29"/>
                  </a:lnTo>
                  <a:lnTo>
                    <a:pt x="7" y="28"/>
                  </a:lnTo>
                  <a:lnTo>
                    <a:pt x="7" y="29"/>
                  </a:lnTo>
                  <a:lnTo>
                    <a:pt x="8" y="30"/>
                  </a:lnTo>
                  <a:lnTo>
                    <a:pt x="8" y="31"/>
                  </a:lnTo>
                  <a:lnTo>
                    <a:pt x="9" y="33"/>
                  </a:lnTo>
                  <a:lnTo>
                    <a:pt x="10" y="33"/>
                  </a:lnTo>
                  <a:lnTo>
                    <a:pt x="10" y="34"/>
                  </a:lnTo>
                  <a:lnTo>
                    <a:pt x="11" y="35"/>
                  </a:lnTo>
                  <a:lnTo>
                    <a:pt x="11" y="36"/>
                  </a:lnTo>
                  <a:lnTo>
                    <a:pt x="12" y="36"/>
                  </a:lnTo>
                  <a:lnTo>
                    <a:pt x="13" y="36"/>
                  </a:lnTo>
                  <a:lnTo>
                    <a:pt x="14" y="37"/>
                  </a:lnTo>
                  <a:lnTo>
                    <a:pt x="14" y="36"/>
                  </a:lnTo>
                  <a:lnTo>
                    <a:pt x="15" y="34"/>
                  </a:lnTo>
                  <a:lnTo>
                    <a:pt x="15" y="32"/>
                  </a:lnTo>
                  <a:lnTo>
                    <a:pt x="15" y="30"/>
                  </a:lnTo>
                  <a:lnTo>
                    <a:pt x="16" y="28"/>
                  </a:lnTo>
                  <a:lnTo>
                    <a:pt x="16" y="24"/>
                  </a:lnTo>
                  <a:lnTo>
                    <a:pt x="17" y="16"/>
                  </a:lnTo>
                  <a:lnTo>
                    <a:pt x="17" y="10"/>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88" name="Freeform 255">
              <a:extLst>
                <a:ext uri="{FF2B5EF4-FFF2-40B4-BE49-F238E27FC236}">
                  <a16:creationId xmlns:a16="http://schemas.microsoft.com/office/drawing/2014/main" id="{CDCA578D-D509-4689-AA07-7D6163890444}"/>
                </a:ext>
              </a:extLst>
            </p:cNvPr>
            <p:cNvSpPr>
              <a:spLocks/>
            </p:cNvSpPr>
            <p:nvPr/>
          </p:nvSpPr>
          <p:spPr bwMode="auto">
            <a:xfrm>
              <a:off x="4013464" y="3253100"/>
              <a:ext cx="28569" cy="96582"/>
            </a:xfrm>
            <a:custGeom>
              <a:avLst/>
              <a:gdLst>
                <a:gd name="T0" fmla="*/ 0 w 18"/>
                <a:gd name="T1" fmla="*/ 2147483646 h 123"/>
                <a:gd name="T2" fmla="*/ 0 w 18"/>
                <a:gd name="T3" fmla="*/ 2147483646 h 123"/>
                <a:gd name="T4" fmla="*/ 2147483646 w 18"/>
                <a:gd name="T5" fmla="*/ 2147483646 h 123"/>
                <a:gd name="T6" fmla="*/ 2147483646 w 18"/>
                <a:gd name="T7" fmla="*/ 2147483646 h 123"/>
                <a:gd name="T8" fmla="*/ 2147483646 w 18"/>
                <a:gd name="T9" fmla="*/ 2147483646 h 123"/>
                <a:gd name="T10" fmla="*/ 2147483646 w 18"/>
                <a:gd name="T11" fmla="*/ 2147483646 h 123"/>
                <a:gd name="T12" fmla="*/ 2147483646 w 18"/>
                <a:gd name="T13" fmla="*/ 2147483646 h 123"/>
                <a:gd name="T14" fmla="*/ 2147483646 w 18"/>
                <a:gd name="T15" fmla="*/ 2147483646 h 123"/>
                <a:gd name="T16" fmla="*/ 2147483646 w 18"/>
                <a:gd name="T17" fmla="*/ 2147483646 h 123"/>
                <a:gd name="T18" fmla="*/ 2147483646 w 18"/>
                <a:gd name="T19" fmla="*/ 2147483646 h 123"/>
                <a:gd name="T20" fmla="*/ 2147483646 w 18"/>
                <a:gd name="T21" fmla="*/ 2147483646 h 123"/>
                <a:gd name="T22" fmla="*/ 2147483646 w 18"/>
                <a:gd name="T23" fmla="*/ 2147483646 h 123"/>
                <a:gd name="T24" fmla="*/ 2147483646 w 18"/>
                <a:gd name="T25" fmla="*/ 2147483646 h 123"/>
                <a:gd name="T26" fmla="*/ 2147483646 w 18"/>
                <a:gd name="T27" fmla="*/ 2147483646 h 123"/>
                <a:gd name="T28" fmla="*/ 2147483646 w 18"/>
                <a:gd name="T29" fmla="*/ 0 h 123"/>
                <a:gd name="T30" fmla="*/ 2147483646 w 18"/>
                <a:gd name="T31" fmla="*/ 0 h 123"/>
                <a:gd name="T32" fmla="*/ 2147483646 w 18"/>
                <a:gd name="T33" fmla="*/ 2147483646 h 123"/>
                <a:gd name="T34" fmla="*/ 2147483646 w 18"/>
                <a:gd name="T35" fmla="*/ 2147483646 h 123"/>
                <a:gd name="T36" fmla="*/ 2147483646 w 18"/>
                <a:gd name="T37" fmla="*/ 2147483646 h 123"/>
                <a:gd name="T38" fmla="*/ 2147483646 w 18"/>
                <a:gd name="T39" fmla="*/ 2147483646 h 123"/>
                <a:gd name="T40" fmla="*/ 2147483646 w 18"/>
                <a:gd name="T41" fmla="*/ 2147483646 h 123"/>
                <a:gd name="T42" fmla="*/ 2147483646 w 18"/>
                <a:gd name="T43" fmla="*/ 2147483646 h 123"/>
                <a:gd name="T44" fmla="*/ 2147483646 w 18"/>
                <a:gd name="T45" fmla="*/ 2147483646 h 123"/>
                <a:gd name="T46" fmla="*/ 2147483646 w 18"/>
                <a:gd name="T47" fmla="*/ 2147483646 h 123"/>
                <a:gd name="T48" fmla="*/ 2147483646 w 18"/>
                <a:gd name="T49" fmla="*/ 2147483646 h 123"/>
                <a:gd name="T50" fmla="*/ 2147483646 w 18"/>
                <a:gd name="T51" fmla="*/ 2147483646 h 123"/>
                <a:gd name="T52" fmla="*/ 2147483646 w 18"/>
                <a:gd name="T53" fmla="*/ 2147483646 h 123"/>
                <a:gd name="T54" fmla="*/ 2147483646 w 18"/>
                <a:gd name="T55" fmla="*/ 2147483646 h 123"/>
                <a:gd name="T56" fmla="*/ 2147483646 w 18"/>
                <a:gd name="T57" fmla="*/ 2147483646 h 123"/>
                <a:gd name="T58" fmla="*/ 2147483646 w 18"/>
                <a:gd name="T59" fmla="*/ 2147483646 h 123"/>
                <a:gd name="T60" fmla="*/ 2147483646 w 18"/>
                <a:gd name="T61" fmla="*/ 2147483646 h 123"/>
                <a:gd name="T62" fmla="*/ 2147483646 w 18"/>
                <a:gd name="T63" fmla="*/ 2147483646 h 123"/>
                <a:gd name="T64" fmla="*/ 2147483646 w 18"/>
                <a:gd name="T65" fmla="*/ 2147483646 h 123"/>
                <a:gd name="T66" fmla="*/ 2147483646 w 18"/>
                <a:gd name="T67" fmla="*/ 2147483646 h 123"/>
                <a:gd name="T68" fmla="*/ 2147483646 w 18"/>
                <a:gd name="T69" fmla="*/ 2147483646 h 123"/>
                <a:gd name="T70" fmla="*/ 2147483646 w 18"/>
                <a:gd name="T71" fmla="*/ 2147483646 h 123"/>
                <a:gd name="T72" fmla="*/ 2147483646 w 18"/>
                <a:gd name="T73" fmla="*/ 2147483646 h 123"/>
                <a:gd name="T74" fmla="*/ 2147483646 w 18"/>
                <a:gd name="T75" fmla="*/ 2147483646 h 123"/>
                <a:gd name="T76" fmla="*/ 2147483646 w 18"/>
                <a:gd name="T77" fmla="*/ 2147483646 h 123"/>
                <a:gd name="T78" fmla="*/ 2147483646 w 18"/>
                <a:gd name="T79" fmla="*/ 2147483646 h 123"/>
                <a:gd name="T80" fmla="*/ 2147483646 w 18"/>
                <a:gd name="T81" fmla="*/ 2147483646 h 123"/>
                <a:gd name="T82" fmla="*/ 2147483646 w 18"/>
                <a:gd name="T83" fmla="*/ 2147483646 h 123"/>
                <a:gd name="T84" fmla="*/ 2147483646 w 18"/>
                <a:gd name="T85" fmla="*/ 2147483646 h 123"/>
                <a:gd name="T86" fmla="*/ 2147483646 w 18"/>
                <a:gd name="T87" fmla="*/ 2147483646 h 123"/>
                <a:gd name="T88" fmla="*/ 2147483646 w 18"/>
                <a:gd name="T89" fmla="*/ 2147483646 h 123"/>
                <a:gd name="T90" fmla="*/ 2147483646 w 18"/>
                <a:gd name="T91" fmla="*/ 2147483646 h 123"/>
                <a:gd name="T92" fmla="*/ 2147483646 w 18"/>
                <a:gd name="T93" fmla="*/ 2147483646 h 123"/>
                <a:gd name="T94" fmla="*/ 2147483646 w 18"/>
                <a:gd name="T95" fmla="*/ 2147483646 h 123"/>
                <a:gd name="T96" fmla="*/ 2147483646 w 18"/>
                <a:gd name="T97" fmla="*/ 2147483646 h 123"/>
                <a:gd name="T98" fmla="*/ 2147483646 w 18"/>
                <a:gd name="T99" fmla="*/ 2147483646 h 12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23">
                  <a:moveTo>
                    <a:pt x="0" y="123"/>
                  </a:moveTo>
                  <a:lnTo>
                    <a:pt x="0" y="113"/>
                  </a:lnTo>
                  <a:lnTo>
                    <a:pt x="1" y="103"/>
                  </a:lnTo>
                  <a:lnTo>
                    <a:pt x="1" y="93"/>
                  </a:lnTo>
                  <a:lnTo>
                    <a:pt x="2" y="82"/>
                  </a:lnTo>
                  <a:lnTo>
                    <a:pt x="2" y="70"/>
                  </a:lnTo>
                  <a:lnTo>
                    <a:pt x="2" y="58"/>
                  </a:lnTo>
                  <a:lnTo>
                    <a:pt x="3" y="48"/>
                  </a:lnTo>
                  <a:lnTo>
                    <a:pt x="3" y="38"/>
                  </a:lnTo>
                  <a:lnTo>
                    <a:pt x="3" y="29"/>
                  </a:lnTo>
                  <a:lnTo>
                    <a:pt x="4" y="19"/>
                  </a:lnTo>
                  <a:lnTo>
                    <a:pt x="4" y="12"/>
                  </a:lnTo>
                  <a:lnTo>
                    <a:pt x="4" y="7"/>
                  </a:lnTo>
                  <a:lnTo>
                    <a:pt x="5" y="2"/>
                  </a:lnTo>
                  <a:lnTo>
                    <a:pt x="5" y="0"/>
                  </a:lnTo>
                  <a:lnTo>
                    <a:pt x="6" y="1"/>
                  </a:lnTo>
                  <a:lnTo>
                    <a:pt x="6" y="2"/>
                  </a:lnTo>
                  <a:lnTo>
                    <a:pt x="7" y="6"/>
                  </a:lnTo>
                  <a:lnTo>
                    <a:pt x="7" y="10"/>
                  </a:lnTo>
                  <a:lnTo>
                    <a:pt x="7" y="15"/>
                  </a:lnTo>
                  <a:lnTo>
                    <a:pt x="8" y="20"/>
                  </a:lnTo>
                  <a:lnTo>
                    <a:pt x="8" y="25"/>
                  </a:lnTo>
                  <a:lnTo>
                    <a:pt x="8" y="30"/>
                  </a:lnTo>
                  <a:lnTo>
                    <a:pt x="9" y="36"/>
                  </a:lnTo>
                  <a:lnTo>
                    <a:pt x="9" y="42"/>
                  </a:lnTo>
                  <a:lnTo>
                    <a:pt x="9" y="49"/>
                  </a:lnTo>
                  <a:lnTo>
                    <a:pt x="10" y="54"/>
                  </a:lnTo>
                  <a:lnTo>
                    <a:pt x="10" y="61"/>
                  </a:lnTo>
                  <a:lnTo>
                    <a:pt x="11" y="67"/>
                  </a:lnTo>
                  <a:lnTo>
                    <a:pt x="11" y="72"/>
                  </a:lnTo>
                  <a:lnTo>
                    <a:pt x="11" y="76"/>
                  </a:lnTo>
                  <a:lnTo>
                    <a:pt x="12" y="81"/>
                  </a:lnTo>
                  <a:lnTo>
                    <a:pt x="12" y="86"/>
                  </a:lnTo>
                  <a:lnTo>
                    <a:pt x="12" y="90"/>
                  </a:lnTo>
                  <a:lnTo>
                    <a:pt x="13" y="93"/>
                  </a:lnTo>
                  <a:lnTo>
                    <a:pt x="13" y="98"/>
                  </a:lnTo>
                  <a:lnTo>
                    <a:pt x="13" y="101"/>
                  </a:lnTo>
                  <a:lnTo>
                    <a:pt x="14" y="103"/>
                  </a:lnTo>
                  <a:lnTo>
                    <a:pt x="14" y="105"/>
                  </a:lnTo>
                  <a:lnTo>
                    <a:pt x="14" y="108"/>
                  </a:lnTo>
                  <a:lnTo>
                    <a:pt x="15" y="109"/>
                  </a:lnTo>
                  <a:lnTo>
                    <a:pt x="15" y="111"/>
                  </a:lnTo>
                  <a:lnTo>
                    <a:pt x="16" y="115"/>
                  </a:lnTo>
                  <a:lnTo>
                    <a:pt x="16" y="116"/>
                  </a:lnTo>
                  <a:lnTo>
                    <a:pt x="16" y="117"/>
                  </a:lnTo>
                  <a:lnTo>
                    <a:pt x="17" y="117"/>
                  </a:lnTo>
                  <a:lnTo>
                    <a:pt x="17" y="118"/>
                  </a:lnTo>
                  <a:lnTo>
                    <a:pt x="17" y="120"/>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89" name="Freeform 256">
              <a:extLst>
                <a:ext uri="{FF2B5EF4-FFF2-40B4-BE49-F238E27FC236}">
                  <a16:creationId xmlns:a16="http://schemas.microsoft.com/office/drawing/2014/main" id="{4BB4B1BE-F81A-4332-AC35-3D2ED6A7117B}"/>
                </a:ext>
              </a:extLst>
            </p:cNvPr>
            <p:cNvSpPr>
              <a:spLocks/>
            </p:cNvSpPr>
            <p:nvPr/>
          </p:nvSpPr>
          <p:spPr bwMode="auto">
            <a:xfrm>
              <a:off x="4042033" y="3337905"/>
              <a:ext cx="26983" cy="22771"/>
            </a:xfrm>
            <a:custGeom>
              <a:avLst/>
              <a:gdLst>
                <a:gd name="T0" fmla="*/ 0 w 17"/>
                <a:gd name="T1" fmla="*/ 2147483646 h 29"/>
                <a:gd name="T2" fmla="*/ 0 w 17"/>
                <a:gd name="T3" fmla="*/ 2147483646 h 29"/>
                <a:gd name="T4" fmla="*/ 0 w 17"/>
                <a:gd name="T5" fmla="*/ 2147483646 h 29"/>
                <a:gd name="T6" fmla="*/ 2147483646 w 17"/>
                <a:gd name="T7" fmla="*/ 2147483646 h 29"/>
                <a:gd name="T8" fmla="*/ 2147483646 w 17"/>
                <a:gd name="T9" fmla="*/ 2147483646 h 29"/>
                <a:gd name="T10" fmla="*/ 2147483646 w 17"/>
                <a:gd name="T11" fmla="*/ 2147483646 h 29"/>
                <a:gd name="T12" fmla="*/ 2147483646 w 17"/>
                <a:gd name="T13" fmla="*/ 2147483646 h 29"/>
                <a:gd name="T14" fmla="*/ 2147483646 w 17"/>
                <a:gd name="T15" fmla="*/ 2147483646 h 29"/>
                <a:gd name="T16" fmla="*/ 2147483646 w 17"/>
                <a:gd name="T17" fmla="*/ 2147483646 h 29"/>
                <a:gd name="T18" fmla="*/ 2147483646 w 17"/>
                <a:gd name="T19" fmla="*/ 2147483646 h 29"/>
                <a:gd name="T20" fmla="*/ 2147483646 w 17"/>
                <a:gd name="T21" fmla="*/ 2147483646 h 29"/>
                <a:gd name="T22" fmla="*/ 2147483646 w 17"/>
                <a:gd name="T23" fmla="*/ 2147483646 h 29"/>
                <a:gd name="T24" fmla="*/ 2147483646 w 17"/>
                <a:gd name="T25" fmla="*/ 2147483646 h 29"/>
                <a:gd name="T26" fmla="*/ 2147483646 w 17"/>
                <a:gd name="T27" fmla="*/ 2147483646 h 29"/>
                <a:gd name="T28" fmla="*/ 2147483646 w 17"/>
                <a:gd name="T29" fmla="*/ 2147483646 h 29"/>
                <a:gd name="T30" fmla="*/ 2147483646 w 17"/>
                <a:gd name="T31" fmla="*/ 2147483646 h 29"/>
                <a:gd name="T32" fmla="*/ 2147483646 w 17"/>
                <a:gd name="T33" fmla="*/ 2147483646 h 29"/>
                <a:gd name="T34" fmla="*/ 2147483646 w 17"/>
                <a:gd name="T35" fmla="*/ 2147483646 h 29"/>
                <a:gd name="T36" fmla="*/ 2147483646 w 17"/>
                <a:gd name="T37" fmla="*/ 2147483646 h 29"/>
                <a:gd name="T38" fmla="*/ 2147483646 w 17"/>
                <a:gd name="T39" fmla="*/ 2147483646 h 29"/>
                <a:gd name="T40" fmla="*/ 2147483646 w 17"/>
                <a:gd name="T41" fmla="*/ 2147483646 h 29"/>
                <a:gd name="T42" fmla="*/ 2147483646 w 17"/>
                <a:gd name="T43" fmla="*/ 2147483646 h 29"/>
                <a:gd name="T44" fmla="*/ 2147483646 w 17"/>
                <a:gd name="T45" fmla="*/ 2147483646 h 29"/>
                <a:gd name="T46" fmla="*/ 2147483646 w 17"/>
                <a:gd name="T47" fmla="*/ 2147483646 h 29"/>
                <a:gd name="T48" fmla="*/ 2147483646 w 17"/>
                <a:gd name="T49" fmla="*/ 2147483646 h 29"/>
                <a:gd name="T50" fmla="*/ 2147483646 w 17"/>
                <a:gd name="T51" fmla="*/ 2147483646 h 29"/>
                <a:gd name="T52" fmla="*/ 2147483646 w 17"/>
                <a:gd name="T53" fmla="*/ 2147483646 h 29"/>
                <a:gd name="T54" fmla="*/ 2147483646 w 17"/>
                <a:gd name="T55" fmla="*/ 2147483646 h 29"/>
                <a:gd name="T56" fmla="*/ 2147483646 w 17"/>
                <a:gd name="T57" fmla="*/ 2147483646 h 29"/>
                <a:gd name="T58" fmla="*/ 2147483646 w 17"/>
                <a:gd name="T59" fmla="*/ 2147483646 h 29"/>
                <a:gd name="T60" fmla="*/ 2147483646 w 17"/>
                <a:gd name="T61" fmla="*/ 2147483646 h 29"/>
                <a:gd name="T62" fmla="*/ 2147483646 w 17"/>
                <a:gd name="T63" fmla="*/ 2147483646 h 29"/>
                <a:gd name="T64" fmla="*/ 2147483646 w 17"/>
                <a:gd name="T65" fmla="*/ 2147483646 h 29"/>
                <a:gd name="T66" fmla="*/ 2147483646 w 17"/>
                <a:gd name="T67" fmla="*/ 2147483646 h 29"/>
                <a:gd name="T68" fmla="*/ 2147483646 w 17"/>
                <a:gd name="T69" fmla="*/ 2147483646 h 29"/>
                <a:gd name="T70" fmla="*/ 2147483646 w 17"/>
                <a:gd name="T71" fmla="*/ 2147483646 h 29"/>
                <a:gd name="T72" fmla="*/ 2147483646 w 17"/>
                <a:gd name="T73" fmla="*/ 2147483646 h 29"/>
                <a:gd name="T74" fmla="*/ 2147483646 w 17"/>
                <a:gd name="T75" fmla="*/ 2147483646 h 29"/>
                <a:gd name="T76" fmla="*/ 2147483646 w 17"/>
                <a:gd name="T77" fmla="*/ 0 h 29"/>
                <a:gd name="T78" fmla="*/ 2147483646 w 17"/>
                <a:gd name="T79" fmla="*/ 0 h 29"/>
                <a:gd name="T80" fmla="*/ 2147483646 w 17"/>
                <a:gd name="T81" fmla="*/ 2147483646 h 29"/>
                <a:gd name="T82" fmla="*/ 2147483646 w 17"/>
                <a:gd name="T83" fmla="*/ 2147483646 h 29"/>
                <a:gd name="T84" fmla="*/ 2147483646 w 17"/>
                <a:gd name="T85" fmla="*/ 2147483646 h 29"/>
                <a:gd name="T86" fmla="*/ 2147483646 w 17"/>
                <a:gd name="T87" fmla="*/ 2147483646 h 29"/>
                <a:gd name="T88" fmla="*/ 2147483646 w 17"/>
                <a:gd name="T89" fmla="*/ 2147483646 h 29"/>
                <a:gd name="T90" fmla="*/ 2147483646 w 17"/>
                <a:gd name="T91" fmla="*/ 2147483646 h 29"/>
                <a:gd name="T92" fmla="*/ 2147483646 w 17"/>
                <a:gd name="T93" fmla="*/ 2147483646 h 29"/>
                <a:gd name="T94" fmla="*/ 2147483646 w 17"/>
                <a:gd name="T95" fmla="*/ 2147483646 h 29"/>
                <a:gd name="T96" fmla="*/ 2147483646 w 17"/>
                <a:gd name="T97" fmla="*/ 2147483646 h 29"/>
                <a:gd name="T98" fmla="*/ 2147483646 w 17"/>
                <a:gd name="T99" fmla="*/ 2147483646 h 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9">
                  <a:moveTo>
                    <a:pt x="0" y="14"/>
                  </a:moveTo>
                  <a:lnTo>
                    <a:pt x="0" y="15"/>
                  </a:lnTo>
                  <a:lnTo>
                    <a:pt x="0" y="17"/>
                  </a:lnTo>
                  <a:lnTo>
                    <a:pt x="1" y="18"/>
                  </a:lnTo>
                  <a:lnTo>
                    <a:pt x="1" y="20"/>
                  </a:lnTo>
                  <a:lnTo>
                    <a:pt x="1" y="23"/>
                  </a:lnTo>
                  <a:lnTo>
                    <a:pt x="2" y="23"/>
                  </a:lnTo>
                  <a:lnTo>
                    <a:pt x="2" y="24"/>
                  </a:lnTo>
                  <a:lnTo>
                    <a:pt x="3" y="26"/>
                  </a:lnTo>
                  <a:lnTo>
                    <a:pt x="3" y="27"/>
                  </a:lnTo>
                  <a:lnTo>
                    <a:pt x="4" y="28"/>
                  </a:lnTo>
                  <a:lnTo>
                    <a:pt x="4" y="29"/>
                  </a:lnTo>
                  <a:lnTo>
                    <a:pt x="5" y="28"/>
                  </a:lnTo>
                  <a:lnTo>
                    <a:pt x="5" y="27"/>
                  </a:lnTo>
                  <a:lnTo>
                    <a:pt x="5" y="26"/>
                  </a:lnTo>
                  <a:lnTo>
                    <a:pt x="6" y="26"/>
                  </a:lnTo>
                  <a:lnTo>
                    <a:pt x="6" y="24"/>
                  </a:lnTo>
                  <a:lnTo>
                    <a:pt x="7" y="22"/>
                  </a:lnTo>
                  <a:lnTo>
                    <a:pt x="7" y="20"/>
                  </a:lnTo>
                  <a:lnTo>
                    <a:pt x="7" y="19"/>
                  </a:lnTo>
                  <a:lnTo>
                    <a:pt x="8" y="18"/>
                  </a:lnTo>
                  <a:lnTo>
                    <a:pt x="8" y="16"/>
                  </a:lnTo>
                  <a:lnTo>
                    <a:pt x="8" y="14"/>
                  </a:lnTo>
                  <a:lnTo>
                    <a:pt x="9" y="13"/>
                  </a:lnTo>
                  <a:lnTo>
                    <a:pt x="9" y="11"/>
                  </a:lnTo>
                  <a:lnTo>
                    <a:pt x="9" y="9"/>
                  </a:lnTo>
                  <a:lnTo>
                    <a:pt x="10" y="7"/>
                  </a:lnTo>
                  <a:lnTo>
                    <a:pt x="10" y="5"/>
                  </a:lnTo>
                  <a:lnTo>
                    <a:pt x="11" y="5"/>
                  </a:lnTo>
                  <a:lnTo>
                    <a:pt x="11" y="4"/>
                  </a:lnTo>
                  <a:lnTo>
                    <a:pt x="12" y="2"/>
                  </a:lnTo>
                  <a:lnTo>
                    <a:pt x="13" y="1"/>
                  </a:lnTo>
                  <a:lnTo>
                    <a:pt x="13" y="0"/>
                  </a:lnTo>
                  <a:lnTo>
                    <a:pt x="14" y="0"/>
                  </a:lnTo>
                  <a:lnTo>
                    <a:pt x="14" y="1"/>
                  </a:lnTo>
                  <a:lnTo>
                    <a:pt x="14" y="2"/>
                  </a:lnTo>
                  <a:lnTo>
                    <a:pt x="15" y="2"/>
                  </a:lnTo>
                  <a:lnTo>
                    <a:pt x="16" y="3"/>
                  </a:lnTo>
                  <a:lnTo>
                    <a:pt x="16" y="4"/>
                  </a:lnTo>
                  <a:lnTo>
                    <a:pt x="16" y="6"/>
                  </a:lnTo>
                  <a:lnTo>
                    <a:pt x="17" y="6"/>
                  </a:lnTo>
                  <a:lnTo>
                    <a:pt x="17" y="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90" name="Freeform 257">
              <a:extLst>
                <a:ext uri="{FF2B5EF4-FFF2-40B4-BE49-F238E27FC236}">
                  <a16:creationId xmlns:a16="http://schemas.microsoft.com/office/drawing/2014/main" id="{E462F514-9088-49D4-8181-41413912EA4D}"/>
                </a:ext>
              </a:extLst>
            </p:cNvPr>
            <p:cNvSpPr>
              <a:spLocks/>
            </p:cNvSpPr>
            <p:nvPr/>
          </p:nvSpPr>
          <p:spPr bwMode="auto">
            <a:xfrm>
              <a:off x="4069016" y="3343401"/>
              <a:ext cx="28569" cy="32979"/>
            </a:xfrm>
            <a:custGeom>
              <a:avLst/>
              <a:gdLst>
                <a:gd name="T0" fmla="*/ 0 w 18"/>
                <a:gd name="T1" fmla="*/ 0 h 42"/>
                <a:gd name="T2" fmla="*/ 2147483646 w 18"/>
                <a:gd name="T3" fmla="*/ 2147483646 h 42"/>
                <a:gd name="T4" fmla="*/ 2147483646 w 18"/>
                <a:gd name="T5" fmla="*/ 2147483646 h 42"/>
                <a:gd name="T6" fmla="*/ 2147483646 w 18"/>
                <a:gd name="T7" fmla="*/ 2147483646 h 42"/>
                <a:gd name="T8" fmla="*/ 2147483646 w 18"/>
                <a:gd name="T9" fmla="*/ 2147483646 h 42"/>
                <a:gd name="T10" fmla="*/ 2147483646 w 18"/>
                <a:gd name="T11" fmla="*/ 2147483646 h 42"/>
                <a:gd name="T12" fmla="*/ 2147483646 w 18"/>
                <a:gd name="T13" fmla="*/ 2147483646 h 42"/>
                <a:gd name="T14" fmla="*/ 2147483646 w 18"/>
                <a:gd name="T15" fmla="*/ 2147483646 h 42"/>
                <a:gd name="T16" fmla="*/ 2147483646 w 18"/>
                <a:gd name="T17" fmla="*/ 2147483646 h 42"/>
                <a:gd name="T18" fmla="*/ 2147483646 w 18"/>
                <a:gd name="T19" fmla="*/ 2147483646 h 42"/>
                <a:gd name="T20" fmla="*/ 2147483646 w 18"/>
                <a:gd name="T21" fmla="*/ 2147483646 h 42"/>
                <a:gd name="T22" fmla="*/ 2147483646 w 18"/>
                <a:gd name="T23" fmla="*/ 2147483646 h 42"/>
                <a:gd name="T24" fmla="*/ 2147483646 w 18"/>
                <a:gd name="T25" fmla="*/ 2147483646 h 42"/>
                <a:gd name="T26" fmla="*/ 2147483646 w 18"/>
                <a:gd name="T27" fmla="*/ 2147483646 h 42"/>
                <a:gd name="T28" fmla="*/ 2147483646 w 18"/>
                <a:gd name="T29" fmla="*/ 2147483646 h 42"/>
                <a:gd name="T30" fmla="*/ 2147483646 w 18"/>
                <a:gd name="T31" fmla="*/ 2147483646 h 42"/>
                <a:gd name="T32" fmla="*/ 2147483646 w 18"/>
                <a:gd name="T33" fmla="*/ 2147483646 h 42"/>
                <a:gd name="T34" fmla="*/ 2147483646 w 18"/>
                <a:gd name="T35" fmla="*/ 2147483646 h 42"/>
                <a:gd name="T36" fmla="*/ 2147483646 w 18"/>
                <a:gd name="T37" fmla="*/ 2147483646 h 42"/>
                <a:gd name="T38" fmla="*/ 2147483646 w 18"/>
                <a:gd name="T39" fmla="*/ 2147483646 h 42"/>
                <a:gd name="T40" fmla="*/ 2147483646 w 18"/>
                <a:gd name="T41" fmla="*/ 2147483646 h 42"/>
                <a:gd name="T42" fmla="*/ 2147483646 w 18"/>
                <a:gd name="T43" fmla="*/ 2147483646 h 42"/>
                <a:gd name="T44" fmla="*/ 2147483646 w 18"/>
                <a:gd name="T45" fmla="*/ 2147483646 h 42"/>
                <a:gd name="T46" fmla="*/ 2147483646 w 18"/>
                <a:gd name="T47" fmla="*/ 2147483646 h 42"/>
                <a:gd name="T48" fmla="*/ 2147483646 w 18"/>
                <a:gd name="T49" fmla="*/ 2147483646 h 42"/>
                <a:gd name="T50" fmla="*/ 2147483646 w 18"/>
                <a:gd name="T51" fmla="*/ 2147483646 h 42"/>
                <a:gd name="T52" fmla="*/ 2147483646 w 18"/>
                <a:gd name="T53" fmla="*/ 2147483646 h 42"/>
                <a:gd name="T54" fmla="*/ 2147483646 w 18"/>
                <a:gd name="T55" fmla="*/ 2147483646 h 42"/>
                <a:gd name="T56" fmla="*/ 2147483646 w 18"/>
                <a:gd name="T57" fmla="*/ 2147483646 h 42"/>
                <a:gd name="T58" fmla="*/ 2147483646 w 18"/>
                <a:gd name="T59" fmla="*/ 2147483646 h 42"/>
                <a:gd name="T60" fmla="*/ 2147483646 w 18"/>
                <a:gd name="T61" fmla="*/ 2147483646 h 42"/>
                <a:gd name="T62" fmla="*/ 2147483646 w 18"/>
                <a:gd name="T63" fmla="*/ 2147483646 h 42"/>
                <a:gd name="T64" fmla="*/ 2147483646 w 18"/>
                <a:gd name="T65" fmla="*/ 2147483646 h 42"/>
                <a:gd name="T66" fmla="*/ 2147483646 w 18"/>
                <a:gd name="T67" fmla="*/ 2147483646 h 42"/>
                <a:gd name="T68" fmla="*/ 2147483646 w 18"/>
                <a:gd name="T69" fmla="*/ 2147483646 h 42"/>
                <a:gd name="T70" fmla="*/ 2147483646 w 18"/>
                <a:gd name="T71" fmla="*/ 2147483646 h 42"/>
                <a:gd name="T72" fmla="*/ 2147483646 w 18"/>
                <a:gd name="T73" fmla="*/ 2147483646 h 42"/>
                <a:gd name="T74" fmla="*/ 2147483646 w 18"/>
                <a:gd name="T75" fmla="*/ 2147483646 h 42"/>
                <a:gd name="T76" fmla="*/ 2147483646 w 18"/>
                <a:gd name="T77" fmla="*/ 2147483646 h 42"/>
                <a:gd name="T78" fmla="*/ 2147483646 w 18"/>
                <a:gd name="T79" fmla="*/ 2147483646 h 42"/>
                <a:gd name="T80" fmla="*/ 2147483646 w 18"/>
                <a:gd name="T81" fmla="*/ 2147483646 h 42"/>
                <a:gd name="T82" fmla="*/ 2147483646 w 18"/>
                <a:gd name="T83" fmla="*/ 2147483646 h 42"/>
                <a:gd name="T84" fmla="*/ 2147483646 w 18"/>
                <a:gd name="T85" fmla="*/ 2147483646 h 42"/>
                <a:gd name="T86" fmla="*/ 2147483646 w 18"/>
                <a:gd name="T87" fmla="*/ 2147483646 h 42"/>
                <a:gd name="T88" fmla="*/ 2147483646 w 18"/>
                <a:gd name="T89" fmla="*/ 2147483646 h 42"/>
                <a:gd name="T90" fmla="*/ 2147483646 w 18"/>
                <a:gd name="T91" fmla="*/ 2147483646 h 42"/>
                <a:gd name="T92" fmla="*/ 2147483646 w 18"/>
                <a:gd name="T93" fmla="*/ 2147483646 h 42"/>
                <a:gd name="T94" fmla="*/ 2147483646 w 18"/>
                <a:gd name="T95" fmla="*/ 2147483646 h 42"/>
                <a:gd name="T96" fmla="*/ 2147483646 w 18"/>
                <a:gd name="T97" fmla="*/ 2147483646 h 42"/>
                <a:gd name="T98" fmla="*/ 2147483646 w 18"/>
                <a:gd name="T99" fmla="*/ 2147483646 h 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2">
                  <a:moveTo>
                    <a:pt x="0" y="0"/>
                  </a:moveTo>
                  <a:lnTo>
                    <a:pt x="1" y="2"/>
                  </a:lnTo>
                  <a:lnTo>
                    <a:pt x="1" y="4"/>
                  </a:lnTo>
                  <a:lnTo>
                    <a:pt x="1" y="6"/>
                  </a:lnTo>
                  <a:lnTo>
                    <a:pt x="2" y="6"/>
                  </a:lnTo>
                  <a:lnTo>
                    <a:pt x="2" y="7"/>
                  </a:lnTo>
                  <a:lnTo>
                    <a:pt x="2" y="9"/>
                  </a:lnTo>
                  <a:lnTo>
                    <a:pt x="3" y="11"/>
                  </a:lnTo>
                  <a:lnTo>
                    <a:pt x="3" y="12"/>
                  </a:lnTo>
                  <a:lnTo>
                    <a:pt x="4" y="14"/>
                  </a:lnTo>
                  <a:lnTo>
                    <a:pt x="4" y="15"/>
                  </a:lnTo>
                  <a:lnTo>
                    <a:pt x="4" y="18"/>
                  </a:lnTo>
                  <a:lnTo>
                    <a:pt x="5" y="19"/>
                  </a:lnTo>
                  <a:lnTo>
                    <a:pt x="5" y="21"/>
                  </a:lnTo>
                  <a:lnTo>
                    <a:pt x="6" y="21"/>
                  </a:lnTo>
                  <a:lnTo>
                    <a:pt x="6" y="22"/>
                  </a:lnTo>
                  <a:lnTo>
                    <a:pt x="7" y="23"/>
                  </a:lnTo>
                  <a:lnTo>
                    <a:pt x="7" y="24"/>
                  </a:lnTo>
                  <a:lnTo>
                    <a:pt x="8" y="24"/>
                  </a:lnTo>
                  <a:lnTo>
                    <a:pt x="8" y="25"/>
                  </a:lnTo>
                  <a:lnTo>
                    <a:pt x="8" y="27"/>
                  </a:lnTo>
                  <a:lnTo>
                    <a:pt x="9" y="26"/>
                  </a:lnTo>
                  <a:lnTo>
                    <a:pt x="9" y="27"/>
                  </a:lnTo>
                  <a:lnTo>
                    <a:pt x="10" y="28"/>
                  </a:lnTo>
                  <a:lnTo>
                    <a:pt x="10" y="29"/>
                  </a:lnTo>
                  <a:lnTo>
                    <a:pt x="11" y="30"/>
                  </a:lnTo>
                  <a:lnTo>
                    <a:pt x="11" y="31"/>
                  </a:lnTo>
                  <a:lnTo>
                    <a:pt x="12" y="31"/>
                  </a:lnTo>
                  <a:lnTo>
                    <a:pt x="12" y="32"/>
                  </a:lnTo>
                  <a:lnTo>
                    <a:pt x="13" y="33"/>
                  </a:lnTo>
                  <a:lnTo>
                    <a:pt x="13" y="34"/>
                  </a:lnTo>
                  <a:lnTo>
                    <a:pt x="14" y="35"/>
                  </a:lnTo>
                  <a:lnTo>
                    <a:pt x="14" y="36"/>
                  </a:lnTo>
                  <a:lnTo>
                    <a:pt x="15" y="37"/>
                  </a:lnTo>
                  <a:lnTo>
                    <a:pt x="15" y="38"/>
                  </a:lnTo>
                  <a:lnTo>
                    <a:pt x="16" y="39"/>
                  </a:lnTo>
                  <a:lnTo>
                    <a:pt x="16" y="40"/>
                  </a:lnTo>
                  <a:lnTo>
                    <a:pt x="17" y="40"/>
                  </a:lnTo>
                  <a:lnTo>
                    <a:pt x="17" y="42"/>
                  </a:lnTo>
                  <a:lnTo>
                    <a:pt x="17" y="41"/>
                  </a:lnTo>
                  <a:lnTo>
                    <a:pt x="18" y="4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91" name="Freeform 258">
              <a:extLst>
                <a:ext uri="{FF2B5EF4-FFF2-40B4-BE49-F238E27FC236}">
                  <a16:creationId xmlns:a16="http://schemas.microsoft.com/office/drawing/2014/main" id="{16D1CA2B-B506-4ACD-B805-71DF2A6E359A}"/>
                </a:ext>
              </a:extLst>
            </p:cNvPr>
            <p:cNvSpPr>
              <a:spLocks/>
            </p:cNvSpPr>
            <p:nvPr/>
          </p:nvSpPr>
          <p:spPr bwMode="auto">
            <a:xfrm>
              <a:off x="4097586" y="3354394"/>
              <a:ext cx="26983" cy="36121"/>
            </a:xfrm>
            <a:custGeom>
              <a:avLst/>
              <a:gdLst>
                <a:gd name="T0" fmla="*/ 0 w 17"/>
                <a:gd name="T1" fmla="*/ 2147483646 h 46"/>
                <a:gd name="T2" fmla="*/ 0 w 17"/>
                <a:gd name="T3" fmla="*/ 2147483646 h 46"/>
                <a:gd name="T4" fmla="*/ 0 w 17"/>
                <a:gd name="T5" fmla="*/ 2147483646 h 46"/>
                <a:gd name="T6" fmla="*/ 2147483646 w 17"/>
                <a:gd name="T7" fmla="*/ 2147483646 h 46"/>
                <a:gd name="T8" fmla="*/ 2147483646 w 17"/>
                <a:gd name="T9" fmla="*/ 2147483646 h 46"/>
                <a:gd name="T10" fmla="*/ 2147483646 w 17"/>
                <a:gd name="T11" fmla="*/ 2147483646 h 46"/>
                <a:gd name="T12" fmla="*/ 2147483646 w 17"/>
                <a:gd name="T13" fmla="*/ 2147483646 h 46"/>
                <a:gd name="T14" fmla="*/ 2147483646 w 17"/>
                <a:gd name="T15" fmla="*/ 2147483646 h 46"/>
                <a:gd name="T16" fmla="*/ 2147483646 w 17"/>
                <a:gd name="T17" fmla="*/ 2147483646 h 46"/>
                <a:gd name="T18" fmla="*/ 2147483646 w 17"/>
                <a:gd name="T19" fmla="*/ 2147483646 h 46"/>
                <a:gd name="T20" fmla="*/ 2147483646 w 17"/>
                <a:gd name="T21" fmla="*/ 2147483646 h 46"/>
                <a:gd name="T22" fmla="*/ 2147483646 w 17"/>
                <a:gd name="T23" fmla="*/ 2147483646 h 46"/>
                <a:gd name="T24" fmla="*/ 2147483646 w 17"/>
                <a:gd name="T25" fmla="*/ 2147483646 h 46"/>
                <a:gd name="T26" fmla="*/ 2147483646 w 17"/>
                <a:gd name="T27" fmla="*/ 2147483646 h 46"/>
                <a:gd name="T28" fmla="*/ 2147483646 w 17"/>
                <a:gd name="T29" fmla="*/ 2147483646 h 46"/>
                <a:gd name="T30" fmla="*/ 2147483646 w 17"/>
                <a:gd name="T31" fmla="*/ 2147483646 h 46"/>
                <a:gd name="T32" fmla="*/ 2147483646 w 17"/>
                <a:gd name="T33" fmla="*/ 2147483646 h 46"/>
                <a:gd name="T34" fmla="*/ 2147483646 w 17"/>
                <a:gd name="T35" fmla="*/ 2147483646 h 46"/>
                <a:gd name="T36" fmla="*/ 2147483646 w 17"/>
                <a:gd name="T37" fmla="*/ 2147483646 h 46"/>
                <a:gd name="T38" fmla="*/ 2147483646 w 17"/>
                <a:gd name="T39" fmla="*/ 2147483646 h 46"/>
                <a:gd name="T40" fmla="*/ 2147483646 w 17"/>
                <a:gd name="T41" fmla="*/ 2147483646 h 46"/>
                <a:gd name="T42" fmla="*/ 2147483646 w 17"/>
                <a:gd name="T43" fmla="*/ 2147483646 h 46"/>
                <a:gd name="T44" fmla="*/ 2147483646 w 17"/>
                <a:gd name="T45" fmla="*/ 2147483646 h 46"/>
                <a:gd name="T46" fmla="*/ 2147483646 w 17"/>
                <a:gd name="T47" fmla="*/ 2147483646 h 46"/>
                <a:gd name="T48" fmla="*/ 2147483646 w 17"/>
                <a:gd name="T49" fmla="*/ 2147483646 h 46"/>
                <a:gd name="T50" fmla="*/ 2147483646 w 17"/>
                <a:gd name="T51" fmla="*/ 2147483646 h 46"/>
                <a:gd name="T52" fmla="*/ 2147483646 w 17"/>
                <a:gd name="T53" fmla="*/ 2147483646 h 46"/>
                <a:gd name="T54" fmla="*/ 2147483646 w 17"/>
                <a:gd name="T55" fmla="*/ 2147483646 h 46"/>
                <a:gd name="T56" fmla="*/ 2147483646 w 17"/>
                <a:gd name="T57" fmla="*/ 2147483646 h 46"/>
                <a:gd name="T58" fmla="*/ 2147483646 w 17"/>
                <a:gd name="T59" fmla="*/ 2147483646 h 46"/>
                <a:gd name="T60" fmla="*/ 2147483646 w 17"/>
                <a:gd name="T61" fmla="*/ 2147483646 h 46"/>
                <a:gd name="T62" fmla="*/ 2147483646 w 17"/>
                <a:gd name="T63" fmla="*/ 2147483646 h 46"/>
                <a:gd name="T64" fmla="*/ 2147483646 w 17"/>
                <a:gd name="T65" fmla="*/ 2147483646 h 46"/>
                <a:gd name="T66" fmla="*/ 2147483646 w 17"/>
                <a:gd name="T67" fmla="*/ 2147483646 h 46"/>
                <a:gd name="T68" fmla="*/ 2147483646 w 17"/>
                <a:gd name="T69" fmla="*/ 2147483646 h 46"/>
                <a:gd name="T70" fmla="*/ 2147483646 w 17"/>
                <a:gd name="T71" fmla="*/ 2147483646 h 46"/>
                <a:gd name="T72" fmla="*/ 2147483646 w 17"/>
                <a:gd name="T73" fmla="*/ 2147483646 h 46"/>
                <a:gd name="T74" fmla="*/ 2147483646 w 17"/>
                <a:gd name="T75" fmla="*/ 2147483646 h 46"/>
                <a:gd name="T76" fmla="*/ 2147483646 w 17"/>
                <a:gd name="T77" fmla="*/ 2147483646 h 46"/>
                <a:gd name="T78" fmla="*/ 2147483646 w 17"/>
                <a:gd name="T79" fmla="*/ 2147483646 h 46"/>
                <a:gd name="T80" fmla="*/ 2147483646 w 17"/>
                <a:gd name="T81" fmla="*/ 2147483646 h 46"/>
                <a:gd name="T82" fmla="*/ 2147483646 w 17"/>
                <a:gd name="T83" fmla="*/ 2147483646 h 46"/>
                <a:gd name="T84" fmla="*/ 2147483646 w 17"/>
                <a:gd name="T85" fmla="*/ 2147483646 h 46"/>
                <a:gd name="T86" fmla="*/ 2147483646 w 17"/>
                <a:gd name="T87" fmla="*/ 2147483646 h 46"/>
                <a:gd name="T88" fmla="*/ 2147483646 w 17"/>
                <a:gd name="T89" fmla="*/ 2147483646 h 46"/>
                <a:gd name="T90" fmla="*/ 2147483646 w 17"/>
                <a:gd name="T91" fmla="*/ 2147483646 h 46"/>
                <a:gd name="T92" fmla="*/ 2147483646 w 17"/>
                <a:gd name="T93" fmla="*/ 2147483646 h 46"/>
                <a:gd name="T94" fmla="*/ 2147483646 w 17"/>
                <a:gd name="T95" fmla="*/ 2147483646 h 46"/>
                <a:gd name="T96" fmla="*/ 2147483646 w 17"/>
                <a:gd name="T97" fmla="*/ 2147483646 h 46"/>
                <a:gd name="T98" fmla="*/ 2147483646 w 17"/>
                <a:gd name="T99" fmla="*/ 0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46">
                  <a:moveTo>
                    <a:pt x="0" y="28"/>
                  </a:moveTo>
                  <a:lnTo>
                    <a:pt x="0" y="28"/>
                  </a:lnTo>
                  <a:lnTo>
                    <a:pt x="0" y="29"/>
                  </a:lnTo>
                  <a:lnTo>
                    <a:pt x="1" y="28"/>
                  </a:lnTo>
                  <a:lnTo>
                    <a:pt x="1" y="29"/>
                  </a:lnTo>
                  <a:lnTo>
                    <a:pt x="2" y="29"/>
                  </a:lnTo>
                  <a:lnTo>
                    <a:pt x="2" y="31"/>
                  </a:lnTo>
                  <a:lnTo>
                    <a:pt x="3" y="31"/>
                  </a:lnTo>
                  <a:lnTo>
                    <a:pt x="3" y="32"/>
                  </a:lnTo>
                  <a:lnTo>
                    <a:pt x="4" y="33"/>
                  </a:lnTo>
                  <a:lnTo>
                    <a:pt x="4" y="34"/>
                  </a:lnTo>
                  <a:lnTo>
                    <a:pt x="5" y="35"/>
                  </a:lnTo>
                  <a:lnTo>
                    <a:pt x="5" y="36"/>
                  </a:lnTo>
                  <a:lnTo>
                    <a:pt x="6" y="34"/>
                  </a:lnTo>
                  <a:lnTo>
                    <a:pt x="6" y="36"/>
                  </a:lnTo>
                  <a:lnTo>
                    <a:pt x="7" y="37"/>
                  </a:lnTo>
                  <a:lnTo>
                    <a:pt x="8" y="38"/>
                  </a:lnTo>
                  <a:lnTo>
                    <a:pt x="9" y="40"/>
                  </a:lnTo>
                  <a:lnTo>
                    <a:pt x="9" y="41"/>
                  </a:lnTo>
                  <a:lnTo>
                    <a:pt x="10" y="41"/>
                  </a:lnTo>
                  <a:lnTo>
                    <a:pt x="11" y="42"/>
                  </a:lnTo>
                  <a:lnTo>
                    <a:pt x="11" y="44"/>
                  </a:lnTo>
                  <a:lnTo>
                    <a:pt x="12" y="44"/>
                  </a:lnTo>
                  <a:lnTo>
                    <a:pt x="13" y="45"/>
                  </a:lnTo>
                  <a:lnTo>
                    <a:pt x="14" y="45"/>
                  </a:lnTo>
                  <a:lnTo>
                    <a:pt x="14" y="46"/>
                  </a:lnTo>
                  <a:lnTo>
                    <a:pt x="14" y="44"/>
                  </a:lnTo>
                  <a:lnTo>
                    <a:pt x="15" y="43"/>
                  </a:lnTo>
                  <a:lnTo>
                    <a:pt x="15" y="39"/>
                  </a:lnTo>
                  <a:lnTo>
                    <a:pt x="15" y="36"/>
                  </a:lnTo>
                  <a:lnTo>
                    <a:pt x="16" y="32"/>
                  </a:lnTo>
                  <a:lnTo>
                    <a:pt x="16" y="25"/>
                  </a:lnTo>
                  <a:lnTo>
                    <a:pt x="17" y="19"/>
                  </a:lnTo>
                  <a:lnTo>
                    <a:pt x="17" y="11"/>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92" name="Freeform 259">
              <a:extLst>
                <a:ext uri="{FF2B5EF4-FFF2-40B4-BE49-F238E27FC236}">
                  <a16:creationId xmlns:a16="http://schemas.microsoft.com/office/drawing/2014/main" id="{D04E5DFC-7E4B-45A9-9810-07E4BAE2F23E}"/>
                </a:ext>
              </a:extLst>
            </p:cNvPr>
            <p:cNvSpPr>
              <a:spLocks/>
            </p:cNvSpPr>
            <p:nvPr/>
          </p:nvSpPr>
          <p:spPr bwMode="auto">
            <a:xfrm>
              <a:off x="4124567" y="3238966"/>
              <a:ext cx="28569" cy="115428"/>
            </a:xfrm>
            <a:custGeom>
              <a:avLst/>
              <a:gdLst>
                <a:gd name="T0" fmla="*/ 0 w 18"/>
                <a:gd name="T1" fmla="*/ 2147483646 h 147"/>
                <a:gd name="T2" fmla="*/ 2147483646 w 18"/>
                <a:gd name="T3" fmla="*/ 2147483646 h 147"/>
                <a:gd name="T4" fmla="*/ 2147483646 w 18"/>
                <a:gd name="T5" fmla="*/ 2147483646 h 147"/>
                <a:gd name="T6" fmla="*/ 2147483646 w 18"/>
                <a:gd name="T7" fmla="*/ 2147483646 h 147"/>
                <a:gd name="T8" fmla="*/ 2147483646 w 18"/>
                <a:gd name="T9" fmla="*/ 2147483646 h 147"/>
                <a:gd name="T10" fmla="*/ 2147483646 w 18"/>
                <a:gd name="T11" fmla="*/ 2147483646 h 147"/>
                <a:gd name="T12" fmla="*/ 2147483646 w 18"/>
                <a:gd name="T13" fmla="*/ 2147483646 h 147"/>
                <a:gd name="T14" fmla="*/ 2147483646 w 18"/>
                <a:gd name="T15" fmla="*/ 2147483646 h 147"/>
                <a:gd name="T16" fmla="*/ 2147483646 w 18"/>
                <a:gd name="T17" fmla="*/ 2147483646 h 147"/>
                <a:gd name="T18" fmla="*/ 2147483646 w 18"/>
                <a:gd name="T19" fmla="*/ 2147483646 h 147"/>
                <a:gd name="T20" fmla="*/ 2147483646 w 18"/>
                <a:gd name="T21" fmla="*/ 2147483646 h 147"/>
                <a:gd name="T22" fmla="*/ 2147483646 w 18"/>
                <a:gd name="T23" fmla="*/ 2147483646 h 147"/>
                <a:gd name="T24" fmla="*/ 2147483646 w 18"/>
                <a:gd name="T25" fmla="*/ 2147483646 h 147"/>
                <a:gd name="T26" fmla="*/ 2147483646 w 18"/>
                <a:gd name="T27" fmla="*/ 2147483646 h 147"/>
                <a:gd name="T28" fmla="*/ 2147483646 w 18"/>
                <a:gd name="T29" fmla="*/ 0 h 147"/>
                <a:gd name="T30" fmla="*/ 2147483646 w 18"/>
                <a:gd name="T31" fmla="*/ 0 h 147"/>
                <a:gd name="T32" fmla="*/ 2147483646 w 18"/>
                <a:gd name="T33" fmla="*/ 0 h 147"/>
                <a:gd name="T34" fmla="*/ 2147483646 w 18"/>
                <a:gd name="T35" fmla="*/ 2147483646 h 147"/>
                <a:gd name="T36" fmla="*/ 2147483646 w 18"/>
                <a:gd name="T37" fmla="*/ 2147483646 h 147"/>
                <a:gd name="T38" fmla="*/ 2147483646 w 18"/>
                <a:gd name="T39" fmla="*/ 2147483646 h 147"/>
                <a:gd name="T40" fmla="*/ 2147483646 w 18"/>
                <a:gd name="T41" fmla="*/ 2147483646 h 147"/>
                <a:gd name="T42" fmla="*/ 2147483646 w 18"/>
                <a:gd name="T43" fmla="*/ 2147483646 h 147"/>
                <a:gd name="T44" fmla="*/ 2147483646 w 18"/>
                <a:gd name="T45" fmla="*/ 2147483646 h 147"/>
                <a:gd name="T46" fmla="*/ 2147483646 w 18"/>
                <a:gd name="T47" fmla="*/ 2147483646 h 147"/>
                <a:gd name="T48" fmla="*/ 2147483646 w 18"/>
                <a:gd name="T49" fmla="*/ 2147483646 h 147"/>
                <a:gd name="T50" fmla="*/ 2147483646 w 18"/>
                <a:gd name="T51" fmla="*/ 2147483646 h 147"/>
                <a:gd name="T52" fmla="*/ 2147483646 w 18"/>
                <a:gd name="T53" fmla="*/ 2147483646 h 147"/>
                <a:gd name="T54" fmla="*/ 2147483646 w 18"/>
                <a:gd name="T55" fmla="*/ 2147483646 h 147"/>
                <a:gd name="T56" fmla="*/ 2147483646 w 18"/>
                <a:gd name="T57" fmla="*/ 2147483646 h 147"/>
                <a:gd name="T58" fmla="*/ 2147483646 w 18"/>
                <a:gd name="T59" fmla="*/ 2147483646 h 147"/>
                <a:gd name="T60" fmla="*/ 2147483646 w 18"/>
                <a:gd name="T61" fmla="*/ 2147483646 h 147"/>
                <a:gd name="T62" fmla="*/ 2147483646 w 18"/>
                <a:gd name="T63" fmla="*/ 2147483646 h 147"/>
                <a:gd name="T64" fmla="*/ 2147483646 w 18"/>
                <a:gd name="T65" fmla="*/ 2147483646 h 147"/>
                <a:gd name="T66" fmla="*/ 2147483646 w 18"/>
                <a:gd name="T67" fmla="*/ 2147483646 h 147"/>
                <a:gd name="T68" fmla="*/ 2147483646 w 18"/>
                <a:gd name="T69" fmla="*/ 2147483646 h 147"/>
                <a:gd name="T70" fmla="*/ 2147483646 w 18"/>
                <a:gd name="T71" fmla="*/ 2147483646 h 147"/>
                <a:gd name="T72" fmla="*/ 2147483646 w 18"/>
                <a:gd name="T73" fmla="*/ 2147483646 h 147"/>
                <a:gd name="T74" fmla="*/ 2147483646 w 18"/>
                <a:gd name="T75" fmla="*/ 2147483646 h 147"/>
                <a:gd name="T76" fmla="*/ 2147483646 w 18"/>
                <a:gd name="T77" fmla="*/ 2147483646 h 147"/>
                <a:gd name="T78" fmla="*/ 2147483646 w 18"/>
                <a:gd name="T79" fmla="*/ 2147483646 h 147"/>
                <a:gd name="T80" fmla="*/ 2147483646 w 18"/>
                <a:gd name="T81" fmla="*/ 2147483646 h 147"/>
                <a:gd name="T82" fmla="*/ 2147483646 w 18"/>
                <a:gd name="T83" fmla="*/ 2147483646 h 147"/>
                <a:gd name="T84" fmla="*/ 2147483646 w 18"/>
                <a:gd name="T85" fmla="*/ 2147483646 h 147"/>
                <a:gd name="T86" fmla="*/ 2147483646 w 18"/>
                <a:gd name="T87" fmla="*/ 2147483646 h 147"/>
                <a:gd name="T88" fmla="*/ 2147483646 w 18"/>
                <a:gd name="T89" fmla="*/ 2147483646 h 147"/>
                <a:gd name="T90" fmla="*/ 2147483646 w 18"/>
                <a:gd name="T91" fmla="*/ 2147483646 h 147"/>
                <a:gd name="T92" fmla="*/ 2147483646 w 18"/>
                <a:gd name="T93" fmla="*/ 2147483646 h 147"/>
                <a:gd name="T94" fmla="*/ 2147483646 w 18"/>
                <a:gd name="T95" fmla="*/ 2147483646 h 147"/>
                <a:gd name="T96" fmla="*/ 2147483646 w 18"/>
                <a:gd name="T97" fmla="*/ 2147483646 h 147"/>
                <a:gd name="T98" fmla="*/ 2147483646 w 18"/>
                <a:gd name="T99" fmla="*/ 2147483646 h 1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47">
                  <a:moveTo>
                    <a:pt x="0" y="147"/>
                  </a:moveTo>
                  <a:lnTo>
                    <a:pt x="1" y="134"/>
                  </a:lnTo>
                  <a:lnTo>
                    <a:pt x="1" y="119"/>
                  </a:lnTo>
                  <a:lnTo>
                    <a:pt x="1" y="107"/>
                  </a:lnTo>
                  <a:lnTo>
                    <a:pt x="2" y="93"/>
                  </a:lnTo>
                  <a:lnTo>
                    <a:pt x="2" y="80"/>
                  </a:lnTo>
                  <a:lnTo>
                    <a:pt x="2" y="66"/>
                  </a:lnTo>
                  <a:lnTo>
                    <a:pt x="3" y="53"/>
                  </a:lnTo>
                  <a:lnTo>
                    <a:pt x="3" y="41"/>
                  </a:lnTo>
                  <a:lnTo>
                    <a:pt x="3" y="29"/>
                  </a:lnTo>
                  <a:lnTo>
                    <a:pt x="4" y="20"/>
                  </a:lnTo>
                  <a:lnTo>
                    <a:pt x="4" y="13"/>
                  </a:lnTo>
                  <a:lnTo>
                    <a:pt x="5" y="7"/>
                  </a:lnTo>
                  <a:lnTo>
                    <a:pt x="5" y="3"/>
                  </a:lnTo>
                  <a:lnTo>
                    <a:pt x="5" y="0"/>
                  </a:lnTo>
                  <a:lnTo>
                    <a:pt x="6" y="0"/>
                  </a:lnTo>
                  <a:lnTo>
                    <a:pt x="6" y="2"/>
                  </a:lnTo>
                  <a:lnTo>
                    <a:pt x="7" y="5"/>
                  </a:lnTo>
                  <a:lnTo>
                    <a:pt x="7" y="9"/>
                  </a:lnTo>
                  <a:lnTo>
                    <a:pt x="7" y="12"/>
                  </a:lnTo>
                  <a:lnTo>
                    <a:pt x="8" y="17"/>
                  </a:lnTo>
                  <a:lnTo>
                    <a:pt x="8" y="23"/>
                  </a:lnTo>
                  <a:lnTo>
                    <a:pt x="8" y="29"/>
                  </a:lnTo>
                  <a:lnTo>
                    <a:pt x="9" y="35"/>
                  </a:lnTo>
                  <a:lnTo>
                    <a:pt x="9" y="41"/>
                  </a:lnTo>
                  <a:lnTo>
                    <a:pt x="10" y="48"/>
                  </a:lnTo>
                  <a:lnTo>
                    <a:pt x="10" y="54"/>
                  </a:lnTo>
                  <a:lnTo>
                    <a:pt x="10" y="60"/>
                  </a:lnTo>
                  <a:lnTo>
                    <a:pt x="11" y="66"/>
                  </a:lnTo>
                  <a:lnTo>
                    <a:pt x="11" y="71"/>
                  </a:lnTo>
                  <a:lnTo>
                    <a:pt x="11" y="75"/>
                  </a:lnTo>
                  <a:lnTo>
                    <a:pt x="12" y="81"/>
                  </a:lnTo>
                  <a:lnTo>
                    <a:pt x="12" y="88"/>
                  </a:lnTo>
                  <a:lnTo>
                    <a:pt x="12" y="89"/>
                  </a:lnTo>
                  <a:lnTo>
                    <a:pt x="13" y="94"/>
                  </a:lnTo>
                  <a:lnTo>
                    <a:pt x="13" y="96"/>
                  </a:lnTo>
                  <a:lnTo>
                    <a:pt x="14" y="101"/>
                  </a:lnTo>
                  <a:lnTo>
                    <a:pt x="14" y="103"/>
                  </a:lnTo>
                  <a:lnTo>
                    <a:pt x="14" y="105"/>
                  </a:lnTo>
                  <a:lnTo>
                    <a:pt x="15" y="107"/>
                  </a:lnTo>
                  <a:lnTo>
                    <a:pt x="15" y="110"/>
                  </a:lnTo>
                  <a:lnTo>
                    <a:pt x="15" y="111"/>
                  </a:lnTo>
                  <a:lnTo>
                    <a:pt x="16" y="113"/>
                  </a:lnTo>
                  <a:lnTo>
                    <a:pt x="16" y="115"/>
                  </a:lnTo>
                  <a:lnTo>
                    <a:pt x="16" y="117"/>
                  </a:lnTo>
                  <a:lnTo>
                    <a:pt x="17" y="117"/>
                  </a:lnTo>
                  <a:lnTo>
                    <a:pt x="17" y="119"/>
                  </a:lnTo>
                  <a:lnTo>
                    <a:pt x="17" y="120"/>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93" name="Freeform 260">
              <a:extLst>
                <a:ext uri="{FF2B5EF4-FFF2-40B4-BE49-F238E27FC236}">
                  <a16:creationId xmlns:a16="http://schemas.microsoft.com/office/drawing/2014/main" id="{274B721C-5BB0-40B4-A119-06FE51C54C2A}"/>
                </a:ext>
              </a:extLst>
            </p:cNvPr>
            <p:cNvSpPr>
              <a:spLocks/>
            </p:cNvSpPr>
            <p:nvPr/>
          </p:nvSpPr>
          <p:spPr bwMode="auto">
            <a:xfrm>
              <a:off x="4153137" y="3333977"/>
              <a:ext cx="26983" cy="21201"/>
            </a:xfrm>
            <a:custGeom>
              <a:avLst/>
              <a:gdLst>
                <a:gd name="T0" fmla="*/ 0 w 17"/>
                <a:gd name="T1" fmla="*/ 2147483646 h 27"/>
                <a:gd name="T2" fmla="*/ 0 w 17"/>
                <a:gd name="T3" fmla="*/ 0 h 27"/>
                <a:gd name="T4" fmla="*/ 2147483646 w 17"/>
                <a:gd name="T5" fmla="*/ 2147483646 h 27"/>
                <a:gd name="T6" fmla="*/ 2147483646 w 17"/>
                <a:gd name="T7" fmla="*/ 2147483646 h 27"/>
                <a:gd name="T8" fmla="*/ 2147483646 w 17"/>
                <a:gd name="T9" fmla="*/ 2147483646 h 27"/>
                <a:gd name="T10" fmla="*/ 2147483646 w 17"/>
                <a:gd name="T11" fmla="*/ 2147483646 h 27"/>
                <a:gd name="T12" fmla="*/ 2147483646 w 17"/>
                <a:gd name="T13" fmla="*/ 2147483646 h 27"/>
                <a:gd name="T14" fmla="*/ 2147483646 w 17"/>
                <a:gd name="T15" fmla="*/ 2147483646 h 27"/>
                <a:gd name="T16" fmla="*/ 2147483646 w 17"/>
                <a:gd name="T17" fmla="*/ 2147483646 h 27"/>
                <a:gd name="T18" fmla="*/ 2147483646 w 17"/>
                <a:gd name="T19" fmla="*/ 2147483646 h 27"/>
                <a:gd name="T20" fmla="*/ 2147483646 w 17"/>
                <a:gd name="T21" fmla="*/ 2147483646 h 27"/>
                <a:gd name="T22" fmla="*/ 2147483646 w 17"/>
                <a:gd name="T23" fmla="*/ 2147483646 h 27"/>
                <a:gd name="T24" fmla="*/ 2147483646 w 17"/>
                <a:gd name="T25" fmla="*/ 2147483646 h 27"/>
                <a:gd name="T26" fmla="*/ 2147483646 w 17"/>
                <a:gd name="T27" fmla="*/ 2147483646 h 27"/>
                <a:gd name="T28" fmla="*/ 2147483646 w 17"/>
                <a:gd name="T29" fmla="*/ 2147483646 h 27"/>
                <a:gd name="T30" fmla="*/ 2147483646 w 17"/>
                <a:gd name="T31" fmla="*/ 2147483646 h 27"/>
                <a:gd name="T32" fmla="*/ 2147483646 w 17"/>
                <a:gd name="T33" fmla="*/ 2147483646 h 27"/>
                <a:gd name="T34" fmla="*/ 2147483646 w 17"/>
                <a:gd name="T35" fmla="*/ 2147483646 h 27"/>
                <a:gd name="T36" fmla="*/ 2147483646 w 17"/>
                <a:gd name="T37" fmla="*/ 2147483646 h 27"/>
                <a:gd name="T38" fmla="*/ 2147483646 w 17"/>
                <a:gd name="T39" fmla="*/ 2147483646 h 27"/>
                <a:gd name="T40" fmla="*/ 2147483646 w 17"/>
                <a:gd name="T41" fmla="*/ 2147483646 h 27"/>
                <a:gd name="T42" fmla="*/ 2147483646 w 17"/>
                <a:gd name="T43" fmla="*/ 2147483646 h 27"/>
                <a:gd name="T44" fmla="*/ 2147483646 w 17"/>
                <a:gd name="T45" fmla="*/ 2147483646 h 27"/>
                <a:gd name="T46" fmla="*/ 2147483646 w 17"/>
                <a:gd name="T47" fmla="*/ 2147483646 h 27"/>
                <a:gd name="T48" fmla="*/ 2147483646 w 17"/>
                <a:gd name="T49" fmla="*/ 2147483646 h 27"/>
                <a:gd name="T50" fmla="*/ 2147483646 w 17"/>
                <a:gd name="T51" fmla="*/ 2147483646 h 27"/>
                <a:gd name="T52" fmla="*/ 2147483646 w 17"/>
                <a:gd name="T53" fmla="*/ 2147483646 h 27"/>
                <a:gd name="T54" fmla="*/ 2147483646 w 17"/>
                <a:gd name="T55" fmla="*/ 2147483646 h 27"/>
                <a:gd name="T56" fmla="*/ 2147483646 w 17"/>
                <a:gd name="T57" fmla="*/ 2147483646 h 27"/>
                <a:gd name="T58" fmla="*/ 2147483646 w 17"/>
                <a:gd name="T59" fmla="*/ 2147483646 h 27"/>
                <a:gd name="T60" fmla="*/ 2147483646 w 17"/>
                <a:gd name="T61" fmla="*/ 2147483646 h 27"/>
                <a:gd name="T62" fmla="*/ 2147483646 w 17"/>
                <a:gd name="T63" fmla="*/ 2147483646 h 27"/>
                <a:gd name="T64" fmla="*/ 2147483646 w 17"/>
                <a:gd name="T65" fmla="*/ 2147483646 h 27"/>
                <a:gd name="T66" fmla="*/ 2147483646 w 17"/>
                <a:gd name="T67" fmla="*/ 2147483646 h 27"/>
                <a:gd name="T68" fmla="*/ 2147483646 w 17"/>
                <a:gd name="T69" fmla="*/ 2147483646 h 27"/>
                <a:gd name="T70" fmla="*/ 2147483646 w 17"/>
                <a:gd name="T71" fmla="*/ 2147483646 h 27"/>
                <a:gd name="T72" fmla="*/ 2147483646 w 17"/>
                <a:gd name="T73" fmla="*/ 2147483646 h 27"/>
                <a:gd name="T74" fmla="*/ 2147483646 w 17"/>
                <a:gd name="T75" fmla="*/ 2147483646 h 27"/>
                <a:gd name="T76" fmla="*/ 2147483646 w 17"/>
                <a:gd name="T77" fmla="*/ 2147483646 h 27"/>
                <a:gd name="T78" fmla="*/ 2147483646 w 17"/>
                <a:gd name="T79" fmla="*/ 2147483646 h 27"/>
                <a:gd name="T80" fmla="*/ 2147483646 w 17"/>
                <a:gd name="T81" fmla="*/ 2147483646 h 27"/>
                <a:gd name="T82" fmla="*/ 2147483646 w 17"/>
                <a:gd name="T83" fmla="*/ 2147483646 h 27"/>
                <a:gd name="T84" fmla="*/ 2147483646 w 17"/>
                <a:gd name="T85" fmla="*/ 2147483646 h 27"/>
                <a:gd name="T86" fmla="*/ 2147483646 w 17"/>
                <a:gd name="T87" fmla="*/ 2147483646 h 27"/>
                <a:gd name="T88" fmla="*/ 2147483646 w 17"/>
                <a:gd name="T89" fmla="*/ 2147483646 h 27"/>
                <a:gd name="T90" fmla="*/ 2147483646 w 17"/>
                <a:gd name="T91" fmla="*/ 2147483646 h 27"/>
                <a:gd name="T92" fmla="*/ 2147483646 w 17"/>
                <a:gd name="T93" fmla="*/ 2147483646 h 27"/>
                <a:gd name="T94" fmla="*/ 2147483646 w 17"/>
                <a:gd name="T95" fmla="*/ 2147483646 h 27"/>
                <a:gd name="T96" fmla="*/ 2147483646 w 17"/>
                <a:gd name="T97" fmla="*/ 2147483646 h 27"/>
                <a:gd name="T98" fmla="*/ 2147483646 w 17"/>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7">
                  <a:moveTo>
                    <a:pt x="0" y="1"/>
                  </a:moveTo>
                  <a:lnTo>
                    <a:pt x="0" y="0"/>
                  </a:lnTo>
                  <a:lnTo>
                    <a:pt x="1" y="2"/>
                  </a:lnTo>
                  <a:lnTo>
                    <a:pt x="1" y="3"/>
                  </a:lnTo>
                  <a:lnTo>
                    <a:pt x="2" y="4"/>
                  </a:lnTo>
                  <a:lnTo>
                    <a:pt x="2" y="6"/>
                  </a:lnTo>
                  <a:lnTo>
                    <a:pt x="2" y="7"/>
                  </a:lnTo>
                  <a:lnTo>
                    <a:pt x="3" y="8"/>
                  </a:lnTo>
                  <a:lnTo>
                    <a:pt x="3" y="10"/>
                  </a:lnTo>
                  <a:lnTo>
                    <a:pt x="3" y="12"/>
                  </a:lnTo>
                  <a:lnTo>
                    <a:pt x="4" y="15"/>
                  </a:lnTo>
                  <a:lnTo>
                    <a:pt x="4" y="16"/>
                  </a:lnTo>
                  <a:lnTo>
                    <a:pt x="5" y="18"/>
                  </a:lnTo>
                  <a:lnTo>
                    <a:pt x="5" y="20"/>
                  </a:lnTo>
                  <a:lnTo>
                    <a:pt x="5" y="22"/>
                  </a:lnTo>
                  <a:lnTo>
                    <a:pt x="6" y="23"/>
                  </a:lnTo>
                  <a:lnTo>
                    <a:pt x="6" y="25"/>
                  </a:lnTo>
                  <a:lnTo>
                    <a:pt x="6" y="26"/>
                  </a:lnTo>
                  <a:lnTo>
                    <a:pt x="7" y="27"/>
                  </a:lnTo>
                  <a:lnTo>
                    <a:pt x="8" y="27"/>
                  </a:lnTo>
                  <a:lnTo>
                    <a:pt x="8" y="25"/>
                  </a:lnTo>
                  <a:lnTo>
                    <a:pt x="9" y="24"/>
                  </a:lnTo>
                  <a:lnTo>
                    <a:pt x="9" y="22"/>
                  </a:lnTo>
                  <a:lnTo>
                    <a:pt x="9" y="21"/>
                  </a:lnTo>
                  <a:lnTo>
                    <a:pt x="10" y="20"/>
                  </a:lnTo>
                  <a:lnTo>
                    <a:pt x="10" y="18"/>
                  </a:lnTo>
                  <a:lnTo>
                    <a:pt x="10" y="17"/>
                  </a:lnTo>
                  <a:lnTo>
                    <a:pt x="11" y="16"/>
                  </a:lnTo>
                  <a:lnTo>
                    <a:pt x="11" y="14"/>
                  </a:lnTo>
                  <a:lnTo>
                    <a:pt x="12" y="12"/>
                  </a:lnTo>
                  <a:lnTo>
                    <a:pt x="12" y="11"/>
                  </a:lnTo>
                  <a:lnTo>
                    <a:pt x="13" y="10"/>
                  </a:lnTo>
                  <a:lnTo>
                    <a:pt x="13" y="7"/>
                  </a:lnTo>
                  <a:lnTo>
                    <a:pt x="13" y="9"/>
                  </a:lnTo>
                  <a:lnTo>
                    <a:pt x="14" y="7"/>
                  </a:lnTo>
                  <a:lnTo>
                    <a:pt x="14" y="6"/>
                  </a:lnTo>
                  <a:lnTo>
                    <a:pt x="15" y="6"/>
                  </a:lnTo>
                  <a:lnTo>
                    <a:pt x="16" y="6"/>
                  </a:lnTo>
                  <a:lnTo>
                    <a:pt x="17" y="7"/>
                  </a:lnTo>
                  <a:lnTo>
                    <a:pt x="17" y="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94" name="Freeform 261">
              <a:extLst>
                <a:ext uri="{FF2B5EF4-FFF2-40B4-BE49-F238E27FC236}">
                  <a16:creationId xmlns:a16="http://schemas.microsoft.com/office/drawing/2014/main" id="{DF94856C-0876-4503-8CA4-654FC8D18D9C}"/>
                </a:ext>
              </a:extLst>
            </p:cNvPr>
            <p:cNvSpPr>
              <a:spLocks/>
            </p:cNvSpPr>
            <p:nvPr/>
          </p:nvSpPr>
          <p:spPr bwMode="auto">
            <a:xfrm>
              <a:off x="4180120" y="3340260"/>
              <a:ext cx="28569" cy="36905"/>
            </a:xfrm>
            <a:custGeom>
              <a:avLst/>
              <a:gdLst>
                <a:gd name="T0" fmla="*/ 0 w 18"/>
                <a:gd name="T1" fmla="*/ 0 h 47"/>
                <a:gd name="T2" fmla="*/ 2147483646 w 18"/>
                <a:gd name="T3" fmla="*/ 2147483646 h 47"/>
                <a:gd name="T4" fmla="*/ 2147483646 w 18"/>
                <a:gd name="T5" fmla="*/ 2147483646 h 47"/>
                <a:gd name="T6" fmla="*/ 2147483646 w 18"/>
                <a:gd name="T7" fmla="*/ 2147483646 h 47"/>
                <a:gd name="T8" fmla="*/ 2147483646 w 18"/>
                <a:gd name="T9" fmla="*/ 2147483646 h 47"/>
                <a:gd name="T10" fmla="*/ 2147483646 w 18"/>
                <a:gd name="T11" fmla="*/ 2147483646 h 47"/>
                <a:gd name="T12" fmla="*/ 2147483646 w 18"/>
                <a:gd name="T13" fmla="*/ 2147483646 h 47"/>
                <a:gd name="T14" fmla="*/ 2147483646 w 18"/>
                <a:gd name="T15" fmla="*/ 2147483646 h 47"/>
                <a:gd name="T16" fmla="*/ 2147483646 w 18"/>
                <a:gd name="T17" fmla="*/ 2147483646 h 47"/>
                <a:gd name="T18" fmla="*/ 2147483646 w 18"/>
                <a:gd name="T19" fmla="*/ 2147483646 h 47"/>
                <a:gd name="T20" fmla="*/ 2147483646 w 18"/>
                <a:gd name="T21" fmla="*/ 2147483646 h 47"/>
                <a:gd name="T22" fmla="*/ 2147483646 w 18"/>
                <a:gd name="T23" fmla="*/ 2147483646 h 47"/>
                <a:gd name="T24" fmla="*/ 2147483646 w 18"/>
                <a:gd name="T25" fmla="*/ 2147483646 h 47"/>
                <a:gd name="T26" fmla="*/ 2147483646 w 18"/>
                <a:gd name="T27" fmla="*/ 2147483646 h 47"/>
                <a:gd name="T28" fmla="*/ 2147483646 w 18"/>
                <a:gd name="T29" fmla="*/ 2147483646 h 47"/>
                <a:gd name="T30" fmla="*/ 2147483646 w 18"/>
                <a:gd name="T31" fmla="*/ 2147483646 h 47"/>
                <a:gd name="T32" fmla="*/ 2147483646 w 18"/>
                <a:gd name="T33" fmla="*/ 2147483646 h 47"/>
                <a:gd name="T34" fmla="*/ 2147483646 w 18"/>
                <a:gd name="T35" fmla="*/ 2147483646 h 47"/>
                <a:gd name="T36" fmla="*/ 2147483646 w 18"/>
                <a:gd name="T37" fmla="*/ 2147483646 h 47"/>
                <a:gd name="T38" fmla="*/ 2147483646 w 18"/>
                <a:gd name="T39" fmla="*/ 2147483646 h 47"/>
                <a:gd name="T40" fmla="*/ 2147483646 w 18"/>
                <a:gd name="T41" fmla="*/ 2147483646 h 47"/>
                <a:gd name="T42" fmla="*/ 2147483646 w 18"/>
                <a:gd name="T43" fmla="*/ 2147483646 h 47"/>
                <a:gd name="T44" fmla="*/ 2147483646 w 18"/>
                <a:gd name="T45" fmla="*/ 2147483646 h 47"/>
                <a:gd name="T46" fmla="*/ 2147483646 w 18"/>
                <a:gd name="T47" fmla="*/ 2147483646 h 47"/>
                <a:gd name="T48" fmla="*/ 2147483646 w 18"/>
                <a:gd name="T49" fmla="*/ 2147483646 h 47"/>
                <a:gd name="T50" fmla="*/ 2147483646 w 18"/>
                <a:gd name="T51" fmla="*/ 2147483646 h 47"/>
                <a:gd name="T52" fmla="*/ 2147483646 w 18"/>
                <a:gd name="T53" fmla="*/ 2147483646 h 47"/>
                <a:gd name="T54" fmla="*/ 2147483646 w 18"/>
                <a:gd name="T55" fmla="*/ 2147483646 h 47"/>
                <a:gd name="T56" fmla="*/ 2147483646 w 18"/>
                <a:gd name="T57" fmla="*/ 2147483646 h 47"/>
                <a:gd name="T58" fmla="*/ 2147483646 w 18"/>
                <a:gd name="T59" fmla="*/ 2147483646 h 47"/>
                <a:gd name="T60" fmla="*/ 2147483646 w 18"/>
                <a:gd name="T61" fmla="*/ 2147483646 h 47"/>
                <a:gd name="T62" fmla="*/ 2147483646 w 18"/>
                <a:gd name="T63" fmla="*/ 2147483646 h 47"/>
                <a:gd name="T64" fmla="*/ 2147483646 w 18"/>
                <a:gd name="T65" fmla="*/ 2147483646 h 47"/>
                <a:gd name="T66" fmla="*/ 2147483646 w 18"/>
                <a:gd name="T67" fmla="*/ 2147483646 h 47"/>
                <a:gd name="T68" fmla="*/ 2147483646 w 18"/>
                <a:gd name="T69" fmla="*/ 2147483646 h 47"/>
                <a:gd name="T70" fmla="*/ 2147483646 w 18"/>
                <a:gd name="T71" fmla="*/ 2147483646 h 47"/>
                <a:gd name="T72" fmla="*/ 2147483646 w 18"/>
                <a:gd name="T73" fmla="*/ 2147483646 h 47"/>
                <a:gd name="T74" fmla="*/ 2147483646 w 18"/>
                <a:gd name="T75" fmla="*/ 2147483646 h 47"/>
                <a:gd name="T76" fmla="*/ 2147483646 w 18"/>
                <a:gd name="T77" fmla="*/ 2147483646 h 47"/>
                <a:gd name="T78" fmla="*/ 2147483646 w 18"/>
                <a:gd name="T79" fmla="*/ 2147483646 h 47"/>
                <a:gd name="T80" fmla="*/ 2147483646 w 18"/>
                <a:gd name="T81" fmla="*/ 2147483646 h 47"/>
                <a:gd name="T82" fmla="*/ 2147483646 w 18"/>
                <a:gd name="T83" fmla="*/ 2147483646 h 47"/>
                <a:gd name="T84" fmla="*/ 2147483646 w 18"/>
                <a:gd name="T85" fmla="*/ 2147483646 h 47"/>
                <a:gd name="T86" fmla="*/ 2147483646 w 18"/>
                <a:gd name="T87" fmla="*/ 2147483646 h 47"/>
                <a:gd name="T88" fmla="*/ 2147483646 w 18"/>
                <a:gd name="T89" fmla="*/ 2147483646 h 47"/>
                <a:gd name="T90" fmla="*/ 2147483646 w 18"/>
                <a:gd name="T91" fmla="*/ 2147483646 h 47"/>
                <a:gd name="T92" fmla="*/ 2147483646 w 18"/>
                <a:gd name="T93" fmla="*/ 2147483646 h 47"/>
                <a:gd name="T94" fmla="*/ 2147483646 w 18"/>
                <a:gd name="T95" fmla="*/ 2147483646 h 47"/>
                <a:gd name="T96" fmla="*/ 2147483646 w 18"/>
                <a:gd name="T97" fmla="*/ 2147483646 h 47"/>
                <a:gd name="T98" fmla="*/ 2147483646 w 18"/>
                <a:gd name="T99" fmla="*/ 2147483646 h 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7">
                  <a:moveTo>
                    <a:pt x="0" y="0"/>
                  </a:moveTo>
                  <a:lnTo>
                    <a:pt x="1" y="2"/>
                  </a:lnTo>
                  <a:lnTo>
                    <a:pt x="1" y="3"/>
                  </a:lnTo>
                  <a:lnTo>
                    <a:pt x="1" y="4"/>
                  </a:lnTo>
                  <a:lnTo>
                    <a:pt x="2" y="6"/>
                  </a:lnTo>
                  <a:lnTo>
                    <a:pt x="2" y="7"/>
                  </a:lnTo>
                  <a:lnTo>
                    <a:pt x="2" y="9"/>
                  </a:lnTo>
                  <a:lnTo>
                    <a:pt x="3" y="9"/>
                  </a:lnTo>
                  <a:lnTo>
                    <a:pt x="3" y="11"/>
                  </a:lnTo>
                  <a:lnTo>
                    <a:pt x="4" y="13"/>
                  </a:lnTo>
                  <a:lnTo>
                    <a:pt x="4" y="14"/>
                  </a:lnTo>
                  <a:lnTo>
                    <a:pt x="4" y="16"/>
                  </a:lnTo>
                  <a:lnTo>
                    <a:pt x="5" y="17"/>
                  </a:lnTo>
                  <a:lnTo>
                    <a:pt x="5" y="18"/>
                  </a:lnTo>
                  <a:lnTo>
                    <a:pt x="5" y="19"/>
                  </a:lnTo>
                  <a:lnTo>
                    <a:pt x="6" y="20"/>
                  </a:lnTo>
                  <a:lnTo>
                    <a:pt x="6" y="22"/>
                  </a:lnTo>
                  <a:lnTo>
                    <a:pt x="6" y="25"/>
                  </a:lnTo>
                  <a:lnTo>
                    <a:pt x="7" y="26"/>
                  </a:lnTo>
                  <a:lnTo>
                    <a:pt x="7" y="27"/>
                  </a:lnTo>
                  <a:lnTo>
                    <a:pt x="7" y="28"/>
                  </a:lnTo>
                  <a:lnTo>
                    <a:pt x="8" y="28"/>
                  </a:lnTo>
                  <a:lnTo>
                    <a:pt x="8" y="31"/>
                  </a:lnTo>
                  <a:lnTo>
                    <a:pt x="9" y="31"/>
                  </a:lnTo>
                  <a:lnTo>
                    <a:pt x="9" y="33"/>
                  </a:lnTo>
                  <a:lnTo>
                    <a:pt x="10" y="35"/>
                  </a:lnTo>
                  <a:lnTo>
                    <a:pt x="10" y="36"/>
                  </a:lnTo>
                  <a:lnTo>
                    <a:pt x="10" y="37"/>
                  </a:lnTo>
                  <a:lnTo>
                    <a:pt x="11" y="37"/>
                  </a:lnTo>
                  <a:lnTo>
                    <a:pt x="11" y="39"/>
                  </a:lnTo>
                  <a:lnTo>
                    <a:pt x="12" y="40"/>
                  </a:lnTo>
                  <a:lnTo>
                    <a:pt x="12" y="41"/>
                  </a:lnTo>
                  <a:lnTo>
                    <a:pt x="13" y="41"/>
                  </a:lnTo>
                  <a:lnTo>
                    <a:pt x="13" y="42"/>
                  </a:lnTo>
                  <a:lnTo>
                    <a:pt x="14" y="42"/>
                  </a:lnTo>
                  <a:lnTo>
                    <a:pt x="15" y="43"/>
                  </a:lnTo>
                  <a:lnTo>
                    <a:pt x="15" y="44"/>
                  </a:lnTo>
                  <a:lnTo>
                    <a:pt x="15" y="43"/>
                  </a:lnTo>
                  <a:lnTo>
                    <a:pt x="16" y="45"/>
                  </a:lnTo>
                  <a:lnTo>
                    <a:pt x="16" y="44"/>
                  </a:lnTo>
                  <a:lnTo>
                    <a:pt x="17" y="45"/>
                  </a:lnTo>
                  <a:lnTo>
                    <a:pt x="17" y="46"/>
                  </a:lnTo>
                  <a:lnTo>
                    <a:pt x="18" y="4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95" name="Freeform 262">
              <a:extLst>
                <a:ext uri="{FF2B5EF4-FFF2-40B4-BE49-F238E27FC236}">
                  <a16:creationId xmlns:a16="http://schemas.microsoft.com/office/drawing/2014/main" id="{0D6FC719-54C5-4380-99AA-4D61FE6C57E9}"/>
                </a:ext>
              </a:extLst>
            </p:cNvPr>
            <p:cNvSpPr>
              <a:spLocks/>
            </p:cNvSpPr>
            <p:nvPr/>
          </p:nvSpPr>
          <p:spPr bwMode="auto">
            <a:xfrm>
              <a:off x="4208689" y="3376380"/>
              <a:ext cx="26983" cy="13349"/>
            </a:xfrm>
            <a:custGeom>
              <a:avLst/>
              <a:gdLst>
                <a:gd name="T0" fmla="*/ 0 w 17"/>
                <a:gd name="T1" fmla="*/ 2147483646 h 17"/>
                <a:gd name="T2" fmla="*/ 0 w 17"/>
                <a:gd name="T3" fmla="*/ 2147483646 h 17"/>
                <a:gd name="T4" fmla="*/ 2147483646 w 17"/>
                <a:gd name="T5" fmla="*/ 2147483646 h 17"/>
                <a:gd name="T6" fmla="*/ 2147483646 w 17"/>
                <a:gd name="T7" fmla="*/ 2147483646 h 17"/>
                <a:gd name="T8" fmla="*/ 2147483646 w 17"/>
                <a:gd name="T9" fmla="*/ 2147483646 h 17"/>
                <a:gd name="T10" fmla="*/ 2147483646 w 17"/>
                <a:gd name="T11" fmla="*/ 2147483646 h 17"/>
                <a:gd name="T12" fmla="*/ 2147483646 w 17"/>
                <a:gd name="T13" fmla="*/ 2147483646 h 17"/>
                <a:gd name="T14" fmla="*/ 2147483646 w 17"/>
                <a:gd name="T15" fmla="*/ 2147483646 h 17"/>
                <a:gd name="T16" fmla="*/ 2147483646 w 17"/>
                <a:gd name="T17" fmla="*/ 2147483646 h 17"/>
                <a:gd name="T18" fmla="*/ 2147483646 w 17"/>
                <a:gd name="T19" fmla="*/ 2147483646 h 17"/>
                <a:gd name="T20" fmla="*/ 2147483646 w 17"/>
                <a:gd name="T21" fmla="*/ 2147483646 h 17"/>
                <a:gd name="T22" fmla="*/ 2147483646 w 17"/>
                <a:gd name="T23" fmla="*/ 2147483646 h 17"/>
                <a:gd name="T24" fmla="*/ 2147483646 w 17"/>
                <a:gd name="T25" fmla="*/ 2147483646 h 17"/>
                <a:gd name="T26" fmla="*/ 2147483646 w 17"/>
                <a:gd name="T27" fmla="*/ 2147483646 h 17"/>
                <a:gd name="T28" fmla="*/ 2147483646 w 17"/>
                <a:gd name="T29" fmla="*/ 2147483646 h 17"/>
                <a:gd name="T30" fmla="*/ 2147483646 w 17"/>
                <a:gd name="T31" fmla="*/ 2147483646 h 17"/>
                <a:gd name="T32" fmla="*/ 2147483646 w 17"/>
                <a:gd name="T33" fmla="*/ 2147483646 h 17"/>
                <a:gd name="T34" fmla="*/ 2147483646 w 17"/>
                <a:gd name="T35" fmla="*/ 2147483646 h 17"/>
                <a:gd name="T36" fmla="*/ 2147483646 w 17"/>
                <a:gd name="T37" fmla="*/ 2147483646 h 17"/>
                <a:gd name="T38" fmla="*/ 2147483646 w 17"/>
                <a:gd name="T39" fmla="*/ 2147483646 h 17"/>
                <a:gd name="T40" fmla="*/ 2147483646 w 17"/>
                <a:gd name="T41" fmla="*/ 2147483646 h 17"/>
                <a:gd name="T42" fmla="*/ 2147483646 w 17"/>
                <a:gd name="T43" fmla="*/ 2147483646 h 17"/>
                <a:gd name="T44" fmla="*/ 2147483646 w 17"/>
                <a:gd name="T45" fmla="*/ 2147483646 h 17"/>
                <a:gd name="T46" fmla="*/ 2147483646 w 17"/>
                <a:gd name="T47" fmla="*/ 2147483646 h 17"/>
                <a:gd name="T48" fmla="*/ 2147483646 w 17"/>
                <a:gd name="T49" fmla="*/ 2147483646 h 17"/>
                <a:gd name="T50" fmla="*/ 2147483646 w 17"/>
                <a:gd name="T51" fmla="*/ 2147483646 h 17"/>
                <a:gd name="T52" fmla="*/ 2147483646 w 17"/>
                <a:gd name="T53" fmla="*/ 2147483646 h 17"/>
                <a:gd name="T54" fmla="*/ 2147483646 w 17"/>
                <a:gd name="T55" fmla="*/ 2147483646 h 17"/>
                <a:gd name="T56" fmla="*/ 2147483646 w 17"/>
                <a:gd name="T57" fmla="*/ 2147483646 h 17"/>
                <a:gd name="T58" fmla="*/ 2147483646 w 17"/>
                <a:gd name="T59" fmla="*/ 2147483646 h 17"/>
                <a:gd name="T60" fmla="*/ 2147483646 w 17"/>
                <a:gd name="T61" fmla="*/ 2147483646 h 17"/>
                <a:gd name="T62" fmla="*/ 2147483646 w 17"/>
                <a:gd name="T63" fmla="*/ 2147483646 h 17"/>
                <a:gd name="T64" fmla="*/ 2147483646 w 17"/>
                <a:gd name="T65" fmla="*/ 2147483646 h 17"/>
                <a:gd name="T66" fmla="*/ 2147483646 w 17"/>
                <a:gd name="T67" fmla="*/ 2147483646 h 17"/>
                <a:gd name="T68" fmla="*/ 2147483646 w 17"/>
                <a:gd name="T69" fmla="*/ 2147483646 h 17"/>
                <a:gd name="T70" fmla="*/ 2147483646 w 17"/>
                <a:gd name="T71" fmla="*/ 2147483646 h 17"/>
                <a:gd name="T72" fmla="*/ 2147483646 w 17"/>
                <a:gd name="T73" fmla="*/ 2147483646 h 17"/>
                <a:gd name="T74" fmla="*/ 2147483646 w 17"/>
                <a:gd name="T75" fmla="*/ 2147483646 h 17"/>
                <a:gd name="T76" fmla="*/ 2147483646 w 17"/>
                <a:gd name="T77" fmla="*/ 2147483646 h 17"/>
                <a:gd name="T78" fmla="*/ 2147483646 w 17"/>
                <a:gd name="T79" fmla="*/ 2147483646 h 17"/>
                <a:gd name="T80" fmla="*/ 2147483646 w 17"/>
                <a:gd name="T81" fmla="*/ 2147483646 h 17"/>
                <a:gd name="T82" fmla="*/ 2147483646 w 17"/>
                <a:gd name="T83" fmla="*/ 2147483646 h 17"/>
                <a:gd name="T84" fmla="*/ 2147483646 w 17"/>
                <a:gd name="T85" fmla="*/ 2147483646 h 17"/>
                <a:gd name="T86" fmla="*/ 2147483646 w 17"/>
                <a:gd name="T87" fmla="*/ 2147483646 h 17"/>
                <a:gd name="T88" fmla="*/ 2147483646 w 17"/>
                <a:gd name="T89" fmla="*/ 2147483646 h 17"/>
                <a:gd name="T90" fmla="*/ 2147483646 w 17"/>
                <a:gd name="T91" fmla="*/ 2147483646 h 17"/>
                <a:gd name="T92" fmla="*/ 2147483646 w 17"/>
                <a:gd name="T93" fmla="*/ 2147483646 h 17"/>
                <a:gd name="T94" fmla="*/ 2147483646 w 17"/>
                <a:gd name="T95" fmla="*/ 2147483646 h 17"/>
                <a:gd name="T96" fmla="*/ 2147483646 w 17"/>
                <a:gd name="T97" fmla="*/ 2147483646 h 17"/>
                <a:gd name="T98" fmla="*/ 2147483646 w 17"/>
                <a:gd name="T99" fmla="*/ 0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7">
                  <a:moveTo>
                    <a:pt x="0" y="1"/>
                  </a:moveTo>
                  <a:lnTo>
                    <a:pt x="0" y="1"/>
                  </a:lnTo>
                  <a:lnTo>
                    <a:pt x="1" y="2"/>
                  </a:lnTo>
                  <a:lnTo>
                    <a:pt x="1" y="1"/>
                  </a:lnTo>
                  <a:lnTo>
                    <a:pt x="1" y="2"/>
                  </a:lnTo>
                  <a:lnTo>
                    <a:pt x="2" y="2"/>
                  </a:lnTo>
                  <a:lnTo>
                    <a:pt x="2" y="1"/>
                  </a:lnTo>
                  <a:lnTo>
                    <a:pt x="2" y="2"/>
                  </a:lnTo>
                  <a:lnTo>
                    <a:pt x="3" y="3"/>
                  </a:lnTo>
                  <a:lnTo>
                    <a:pt x="3" y="4"/>
                  </a:lnTo>
                  <a:lnTo>
                    <a:pt x="4" y="5"/>
                  </a:lnTo>
                  <a:lnTo>
                    <a:pt x="4" y="6"/>
                  </a:lnTo>
                  <a:lnTo>
                    <a:pt x="5" y="4"/>
                  </a:lnTo>
                  <a:lnTo>
                    <a:pt x="5" y="5"/>
                  </a:lnTo>
                  <a:lnTo>
                    <a:pt x="6" y="5"/>
                  </a:lnTo>
                  <a:lnTo>
                    <a:pt x="6" y="7"/>
                  </a:lnTo>
                  <a:lnTo>
                    <a:pt x="7" y="7"/>
                  </a:lnTo>
                  <a:lnTo>
                    <a:pt x="7" y="8"/>
                  </a:lnTo>
                  <a:lnTo>
                    <a:pt x="7" y="6"/>
                  </a:lnTo>
                  <a:lnTo>
                    <a:pt x="8" y="7"/>
                  </a:lnTo>
                  <a:lnTo>
                    <a:pt x="8" y="8"/>
                  </a:lnTo>
                  <a:lnTo>
                    <a:pt x="8" y="9"/>
                  </a:lnTo>
                  <a:lnTo>
                    <a:pt x="9" y="9"/>
                  </a:lnTo>
                  <a:lnTo>
                    <a:pt x="10" y="10"/>
                  </a:lnTo>
                  <a:lnTo>
                    <a:pt x="11" y="11"/>
                  </a:lnTo>
                  <a:lnTo>
                    <a:pt x="12" y="13"/>
                  </a:lnTo>
                  <a:lnTo>
                    <a:pt x="13" y="14"/>
                  </a:lnTo>
                  <a:lnTo>
                    <a:pt x="13" y="15"/>
                  </a:lnTo>
                  <a:lnTo>
                    <a:pt x="14" y="14"/>
                  </a:lnTo>
                  <a:lnTo>
                    <a:pt x="14" y="17"/>
                  </a:lnTo>
                  <a:lnTo>
                    <a:pt x="14" y="16"/>
                  </a:lnTo>
                  <a:lnTo>
                    <a:pt x="15" y="17"/>
                  </a:lnTo>
                  <a:lnTo>
                    <a:pt x="16" y="16"/>
                  </a:lnTo>
                  <a:lnTo>
                    <a:pt x="16" y="15"/>
                  </a:lnTo>
                  <a:lnTo>
                    <a:pt x="16" y="13"/>
                  </a:lnTo>
                  <a:lnTo>
                    <a:pt x="17" y="9"/>
                  </a:lnTo>
                  <a:lnTo>
                    <a:pt x="17" y="6"/>
                  </a:lnTo>
                  <a:lnTo>
                    <a:pt x="17"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96" name="Freeform 263">
              <a:extLst>
                <a:ext uri="{FF2B5EF4-FFF2-40B4-BE49-F238E27FC236}">
                  <a16:creationId xmlns:a16="http://schemas.microsoft.com/office/drawing/2014/main" id="{1DCA0FEF-5F17-4BAE-A746-18E10EECF9B0}"/>
                </a:ext>
              </a:extLst>
            </p:cNvPr>
            <p:cNvSpPr>
              <a:spLocks/>
            </p:cNvSpPr>
            <p:nvPr/>
          </p:nvSpPr>
          <p:spPr bwMode="auto">
            <a:xfrm>
              <a:off x="4235671" y="3231898"/>
              <a:ext cx="28569" cy="144481"/>
            </a:xfrm>
            <a:custGeom>
              <a:avLst/>
              <a:gdLst>
                <a:gd name="T0" fmla="*/ 0 w 18"/>
                <a:gd name="T1" fmla="*/ 2147483646 h 184"/>
                <a:gd name="T2" fmla="*/ 2147483646 w 18"/>
                <a:gd name="T3" fmla="*/ 2147483646 h 184"/>
                <a:gd name="T4" fmla="*/ 2147483646 w 18"/>
                <a:gd name="T5" fmla="*/ 2147483646 h 184"/>
                <a:gd name="T6" fmla="*/ 2147483646 w 18"/>
                <a:gd name="T7" fmla="*/ 2147483646 h 184"/>
                <a:gd name="T8" fmla="*/ 2147483646 w 18"/>
                <a:gd name="T9" fmla="*/ 2147483646 h 184"/>
                <a:gd name="T10" fmla="*/ 2147483646 w 18"/>
                <a:gd name="T11" fmla="*/ 2147483646 h 184"/>
                <a:gd name="T12" fmla="*/ 2147483646 w 18"/>
                <a:gd name="T13" fmla="*/ 2147483646 h 184"/>
                <a:gd name="T14" fmla="*/ 2147483646 w 18"/>
                <a:gd name="T15" fmla="*/ 2147483646 h 184"/>
                <a:gd name="T16" fmla="*/ 2147483646 w 18"/>
                <a:gd name="T17" fmla="*/ 2147483646 h 184"/>
                <a:gd name="T18" fmla="*/ 2147483646 w 18"/>
                <a:gd name="T19" fmla="*/ 2147483646 h 184"/>
                <a:gd name="T20" fmla="*/ 2147483646 w 18"/>
                <a:gd name="T21" fmla="*/ 2147483646 h 184"/>
                <a:gd name="T22" fmla="*/ 2147483646 w 18"/>
                <a:gd name="T23" fmla="*/ 2147483646 h 184"/>
                <a:gd name="T24" fmla="*/ 2147483646 w 18"/>
                <a:gd name="T25" fmla="*/ 2147483646 h 184"/>
                <a:gd name="T26" fmla="*/ 2147483646 w 18"/>
                <a:gd name="T27" fmla="*/ 2147483646 h 184"/>
                <a:gd name="T28" fmla="*/ 2147483646 w 18"/>
                <a:gd name="T29" fmla="*/ 2147483646 h 184"/>
                <a:gd name="T30" fmla="*/ 2147483646 w 18"/>
                <a:gd name="T31" fmla="*/ 2147483646 h 184"/>
                <a:gd name="T32" fmla="*/ 2147483646 w 18"/>
                <a:gd name="T33" fmla="*/ 2147483646 h 184"/>
                <a:gd name="T34" fmla="*/ 2147483646 w 18"/>
                <a:gd name="T35" fmla="*/ 2147483646 h 184"/>
                <a:gd name="T36" fmla="*/ 2147483646 w 18"/>
                <a:gd name="T37" fmla="*/ 2147483646 h 184"/>
                <a:gd name="T38" fmla="*/ 2147483646 w 18"/>
                <a:gd name="T39" fmla="*/ 0 h 184"/>
                <a:gd name="T40" fmla="*/ 2147483646 w 18"/>
                <a:gd name="T41" fmla="*/ 2147483646 h 184"/>
                <a:gd name="T42" fmla="*/ 2147483646 w 18"/>
                <a:gd name="T43" fmla="*/ 2147483646 h 184"/>
                <a:gd name="T44" fmla="*/ 2147483646 w 18"/>
                <a:gd name="T45" fmla="*/ 2147483646 h 184"/>
                <a:gd name="T46" fmla="*/ 2147483646 w 18"/>
                <a:gd name="T47" fmla="*/ 2147483646 h 184"/>
                <a:gd name="T48" fmla="*/ 2147483646 w 18"/>
                <a:gd name="T49" fmla="*/ 2147483646 h 184"/>
                <a:gd name="T50" fmla="*/ 2147483646 w 18"/>
                <a:gd name="T51" fmla="*/ 2147483646 h 184"/>
                <a:gd name="T52" fmla="*/ 2147483646 w 18"/>
                <a:gd name="T53" fmla="*/ 2147483646 h 184"/>
                <a:gd name="T54" fmla="*/ 2147483646 w 18"/>
                <a:gd name="T55" fmla="*/ 2147483646 h 184"/>
                <a:gd name="T56" fmla="*/ 2147483646 w 18"/>
                <a:gd name="T57" fmla="*/ 2147483646 h 184"/>
                <a:gd name="T58" fmla="*/ 2147483646 w 18"/>
                <a:gd name="T59" fmla="*/ 2147483646 h 184"/>
                <a:gd name="T60" fmla="*/ 2147483646 w 18"/>
                <a:gd name="T61" fmla="*/ 2147483646 h 184"/>
                <a:gd name="T62" fmla="*/ 2147483646 w 18"/>
                <a:gd name="T63" fmla="*/ 2147483646 h 184"/>
                <a:gd name="T64" fmla="*/ 2147483646 w 18"/>
                <a:gd name="T65" fmla="*/ 2147483646 h 184"/>
                <a:gd name="T66" fmla="*/ 2147483646 w 18"/>
                <a:gd name="T67" fmla="*/ 2147483646 h 184"/>
                <a:gd name="T68" fmla="*/ 2147483646 w 18"/>
                <a:gd name="T69" fmla="*/ 2147483646 h 184"/>
                <a:gd name="T70" fmla="*/ 2147483646 w 18"/>
                <a:gd name="T71" fmla="*/ 2147483646 h 184"/>
                <a:gd name="T72" fmla="*/ 2147483646 w 18"/>
                <a:gd name="T73" fmla="*/ 2147483646 h 184"/>
                <a:gd name="T74" fmla="*/ 2147483646 w 18"/>
                <a:gd name="T75" fmla="*/ 2147483646 h 184"/>
                <a:gd name="T76" fmla="*/ 2147483646 w 18"/>
                <a:gd name="T77" fmla="*/ 2147483646 h 184"/>
                <a:gd name="T78" fmla="*/ 2147483646 w 18"/>
                <a:gd name="T79" fmla="*/ 2147483646 h 184"/>
                <a:gd name="T80" fmla="*/ 2147483646 w 18"/>
                <a:gd name="T81" fmla="*/ 2147483646 h 184"/>
                <a:gd name="T82" fmla="*/ 2147483646 w 18"/>
                <a:gd name="T83" fmla="*/ 2147483646 h 184"/>
                <a:gd name="T84" fmla="*/ 2147483646 w 18"/>
                <a:gd name="T85" fmla="*/ 2147483646 h 184"/>
                <a:gd name="T86" fmla="*/ 2147483646 w 18"/>
                <a:gd name="T87" fmla="*/ 2147483646 h 184"/>
                <a:gd name="T88" fmla="*/ 2147483646 w 18"/>
                <a:gd name="T89" fmla="*/ 2147483646 h 184"/>
                <a:gd name="T90" fmla="*/ 2147483646 w 18"/>
                <a:gd name="T91" fmla="*/ 2147483646 h 184"/>
                <a:gd name="T92" fmla="*/ 2147483646 w 18"/>
                <a:gd name="T93" fmla="*/ 2147483646 h 184"/>
                <a:gd name="T94" fmla="*/ 2147483646 w 18"/>
                <a:gd name="T95" fmla="*/ 2147483646 h 184"/>
                <a:gd name="T96" fmla="*/ 2147483646 w 18"/>
                <a:gd name="T97" fmla="*/ 2147483646 h 184"/>
                <a:gd name="T98" fmla="*/ 2147483646 w 18"/>
                <a:gd name="T99" fmla="*/ 2147483646 h 18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84">
                  <a:moveTo>
                    <a:pt x="0" y="184"/>
                  </a:moveTo>
                  <a:lnTo>
                    <a:pt x="1" y="179"/>
                  </a:lnTo>
                  <a:lnTo>
                    <a:pt x="1" y="171"/>
                  </a:lnTo>
                  <a:lnTo>
                    <a:pt x="1" y="161"/>
                  </a:lnTo>
                  <a:lnTo>
                    <a:pt x="2" y="150"/>
                  </a:lnTo>
                  <a:lnTo>
                    <a:pt x="2" y="137"/>
                  </a:lnTo>
                  <a:lnTo>
                    <a:pt x="3" y="124"/>
                  </a:lnTo>
                  <a:lnTo>
                    <a:pt x="3" y="110"/>
                  </a:lnTo>
                  <a:lnTo>
                    <a:pt x="3" y="96"/>
                  </a:lnTo>
                  <a:lnTo>
                    <a:pt x="4" y="81"/>
                  </a:lnTo>
                  <a:lnTo>
                    <a:pt x="4" y="68"/>
                  </a:lnTo>
                  <a:lnTo>
                    <a:pt x="4" y="55"/>
                  </a:lnTo>
                  <a:lnTo>
                    <a:pt x="5" y="41"/>
                  </a:lnTo>
                  <a:lnTo>
                    <a:pt x="5" y="29"/>
                  </a:lnTo>
                  <a:lnTo>
                    <a:pt x="5" y="20"/>
                  </a:lnTo>
                  <a:lnTo>
                    <a:pt x="6" y="13"/>
                  </a:lnTo>
                  <a:lnTo>
                    <a:pt x="6" y="8"/>
                  </a:lnTo>
                  <a:lnTo>
                    <a:pt x="6" y="3"/>
                  </a:lnTo>
                  <a:lnTo>
                    <a:pt x="7" y="1"/>
                  </a:lnTo>
                  <a:lnTo>
                    <a:pt x="7" y="0"/>
                  </a:lnTo>
                  <a:lnTo>
                    <a:pt x="8" y="1"/>
                  </a:lnTo>
                  <a:lnTo>
                    <a:pt x="8" y="3"/>
                  </a:lnTo>
                  <a:lnTo>
                    <a:pt x="8" y="4"/>
                  </a:lnTo>
                  <a:lnTo>
                    <a:pt x="9" y="10"/>
                  </a:lnTo>
                  <a:lnTo>
                    <a:pt x="9" y="14"/>
                  </a:lnTo>
                  <a:lnTo>
                    <a:pt x="9" y="20"/>
                  </a:lnTo>
                  <a:lnTo>
                    <a:pt x="10" y="25"/>
                  </a:lnTo>
                  <a:lnTo>
                    <a:pt x="10" y="32"/>
                  </a:lnTo>
                  <a:lnTo>
                    <a:pt x="10" y="38"/>
                  </a:lnTo>
                  <a:lnTo>
                    <a:pt x="11" y="44"/>
                  </a:lnTo>
                  <a:lnTo>
                    <a:pt x="11" y="50"/>
                  </a:lnTo>
                  <a:lnTo>
                    <a:pt x="12" y="56"/>
                  </a:lnTo>
                  <a:lnTo>
                    <a:pt x="12" y="62"/>
                  </a:lnTo>
                  <a:lnTo>
                    <a:pt x="12" y="67"/>
                  </a:lnTo>
                  <a:lnTo>
                    <a:pt x="13" y="73"/>
                  </a:lnTo>
                  <a:lnTo>
                    <a:pt x="13" y="79"/>
                  </a:lnTo>
                  <a:lnTo>
                    <a:pt x="13" y="84"/>
                  </a:lnTo>
                  <a:lnTo>
                    <a:pt x="14" y="88"/>
                  </a:lnTo>
                  <a:lnTo>
                    <a:pt x="14" y="93"/>
                  </a:lnTo>
                  <a:lnTo>
                    <a:pt x="14" y="97"/>
                  </a:lnTo>
                  <a:lnTo>
                    <a:pt x="15" y="100"/>
                  </a:lnTo>
                  <a:lnTo>
                    <a:pt x="15" y="105"/>
                  </a:lnTo>
                  <a:lnTo>
                    <a:pt x="15" y="107"/>
                  </a:lnTo>
                  <a:lnTo>
                    <a:pt x="16" y="110"/>
                  </a:lnTo>
                  <a:lnTo>
                    <a:pt x="16" y="113"/>
                  </a:lnTo>
                  <a:lnTo>
                    <a:pt x="17" y="115"/>
                  </a:lnTo>
                  <a:lnTo>
                    <a:pt x="17" y="117"/>
                  </a:lnTo>
                  <a:lnTo>
                    <a:pt x="17" y="119"/>
                  </a:lnTo>
                  <a:lnTo>
                    <a:pt x="18" y="121"/>
                  </a:lnTo>
                  <a:lnTo>
                    <a:pt x="18"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97" name="Freeform 264">
              <a:extLst>
                <a:ext uri="{FF2B5EF4-FFF2-40B4-BE49-F238E27FC236}">
                  <a16:creationId xmlns:a16="http://schemas.microsoft.com/office/drawing/2014/main" id="{0D404099-B5BB-455B-9C43-254B8F112A24}"/>
                </a:ext>
              </a:extLst>
            </p:cNvPr>
            <p:cNvSpPr>
              <a:spLocks/>
            </p:cNvSpPr>
            <p:nvPr/>
          </p:nvSpPr>
          <p:spPr bwMode="auto">
            <a:xfrm>
              <a:off x="4264240" y="3327696"/>
              <a:ext cx="26983" cy="29839"/>
            </a:xfrm>
            <a:custGeom>
              <a:avLst/>
              <a:gdLst>
                <a:gd name="T0" fmla="*/ 0 w 17"/>
                <a:gd name="T1" fmla="*/ 0 h 38"/>
                <a:gd name="T2" fmla="*/ 0 w 17"/>
                <a:gd name="T3" fmla="*/ 2147483646 h 38"/>
                <a:gd name="T4" fmla="*/ 2147483646 w 17"/>
                <a:gd name="T5" fmla="*/ 2147483646 h 38"/>
                <a:gd name="T6" fmla="*/ 2147483646 w 17"/>
                <a:gd name="T7" fmla="*/ 2147483646 h 38"/>
                <a:gd name="T8" fmla="*/ 2147483646 w 17"/>
                <a:gd name="T9" fmla="*/ 2147483646 h 38"/>
                <a:gd name="T10" fmla="*/ 2147483646 w 17"/>
                <a:gd name="T11" fmla="*/ 2147483646 h 38"/>
                <a:gd name="T12" fmla="*/ 2147483646 w 17"/>
                <a:gd name="T13" fmla="*/ 2147483646 h 38"/>
                <a:gd name="T14" fmla="*/ 2147483646 w 17"/>
                <a:gd name="T15" fmla="*/ 2147483646 h 38"/>
                <a:gd name="T16" fmla="*/ 2147483646 w 17"/>
                <a:gd name="T17" fmla="*/ 2147483646 h 38"/>
                <a:gd name="T18" fmla="*/ 2147483646 w 17"/>
                <a:gd name="T19" fmla="*/ 2147483646 h 38"/>
                <a:gd name="T20" fmla="*/ 2147483646 w 17"/>
                <a:gd name="T21" fmla="*/ 2147483646 h 38"/>
                <a:gd name="T22" fmla="*/ 2147483646 w 17"/>
                <a:gd name="T23" fmla="*/ 2147483646 h 38"/>
                <a:gd name="T24" fmla="*/ 2147483646 w 17"/>
                <a:gd name="T25" fmla="*/ 2147483646 h 38"/>
                <a:gd name="T26" fmla="*/ 2147483646 w 17"/>
                <a:gd name="T27" fmla="*/ 2147483646 h 38"/>
                <a:gd name="T28" fmla="*/ 2147483646 w 17"/>
                <a:gd name="T29" fmla="*/ 2147483646 h 38"/>
                <a:gd name="T30" fmla="*/ 2147483646 w 17"/>
                <a:gd name="T31" fmla="*/ 2147483646 h 38"/>
                <a:gd name="T32" fmla="*/ 2147483646 w 17"/>
                <a:gd name="T33" fmla="*/ 2147483646 h 38"/>
                <a:gd name="T34" fmla="*/ 2147483646 w 17"/>
                <a:gd name="T35" fmla="*/ 2147483646 h 38"/>
                <a:gd name="T36" fmla="*/ 2147483646 w 17"/>
                <a:gd name="T37" fmla="*/ 2147483646 h 38"/>
                <a:gd name="T38" fmla="*/ 2147483646 w 17"/>
                <a:gd name="T39" fmla="*/ 2147483646 h 38"/>
                <a:gd name="T40" fmla="*/ 2147483646 w 17"/>
                <a:gd name="T41" fmla="*/ 2147483646 h 38"/>
                <a:gd name="T42" fmla="*/ 2147483646 w 17"/>
                <a:gd name="T43" fmla="*/ 2147483646 h 38"/>
                <a:gd name="T44" fmla="*/ 2147483646 w 17"/>
                <a:gd name="T45" fmla="*/ 2147483646 h 38"/>
                <a:gd name="T46" fmla="*/ 2147483646 w 17"/>
                <a:gd name="T47" fmla="*/ 2147483646 h 38"/>
                <a:gd name="T48" fmla="*/ 2147483646 w 17"/>
                <a:gd name="T49" fmla="*/ 2147483646 h 38"/>
                <a:gd name="T50" fmla="*/ 2147483646 w 17"/>
                <a:gd name="T51" fmla="*/ 2147483646 h 38"/>
                <a:gd name="T52" fmla="*/ 2147483646 w 17"/>
                <a:gd name="T53" fmla="*/ 2147483646 h 38"/>
                <a:gd name="T54" fmla="*/ 2147483646 w 17"/>
                <a:gd name="T55" fmla="*/ 2147483646 h 38"/>
                <a:gd name="T56" fmla="*/ 2147483646 w 17"/>
                <a:gd name="T57" fmla="*/ 2147483646 h 38"/>
                <a:gd name="T58" fmla="*/ 2147483646 w 17"/>
                <a:gd name="T59" fmla="*/ 2147483646 h 38"/>
                <a:gd name="T60" fmla="*/ 2147483646 w 17"/>
                <a:gd name="T61" fmla="*/ 2147483646 h 38"/>
                <a:gd name="T62" fmla="*/ 2147483646 w 17"/>
                <a:gd name="T63" fmla="*/ 2147483646 h 38"/>
                <a:gd name="T64" fmla="*/ 2147483646 w 17"/>
                <a:gd name="T65" fmla="*/ 2147483646 h 38"/>
                <a:gd name="T66" fmla="*/ 2147483646 w 17"/>
                <a:gd name="T67" fmla="*/ 2147483646 h 38"/>
                <a:gd name="T68" fmla="*/ 2147483646 w 17"/>
                <a:gd name="T69" fmla="*/ 2147483646 h 38"/>
                <a:gd name="T70" fmla="*/ 2147483646 w 17"/>
                <a:gd name="T71" fmla="*/ 2147483646 h 38"/>
                <a:gd name="T72" fmla="*/ 2147483646 w 17"/>
                <a:gd name="T73" fmla="*/ 2147483646 h 38"/>
                <a:gd name="T74" fmla="*/ 2147483646 w 17"/>
                <a:gd name="T75" fmla="*/ 2147483646 h 38"/>
                <a:gd name="T76" fmla="*/ 2147483646 w 17"/>
                <a:gd name="T77" fmla="*/ 2147483646 h 38"/>
                <a:gd name="T78" fmla="*/ 2147483646 w 17"/>
                <a:gd name="T79" fmla="*/ 2147483646 h 38"/>
                <a:gd name="T80" fmla="*/ 2147483646 w 17"/>
                <a:gd name="T81" fmla="*/ 2147483646 h 38"/>
                <a:gd name="T82" fmla="*/ 2147483646 w 17"/>
                <a:gd name="T83" fmla="*/ 2147483646 h 38"/>
                <a:gd name="T84" fmla="*/ 2147483646 w 17"/>
                <a:gd name="T85" fmla="*/ 2147483646 h 38"/>
                <a:gd name="T86" fmla="*/ 2147483646 w 17"/>
                <a:gd name="T87" fmla="*/ 2147483646 h 38"/>
                <a:gd name="T88" fmla="*/ 2147483646 w 17"/>
                <a:gd name="T89" fmla="*/ 2147483646 h 38"/>
                <a:gd name="T90" fmla="*/ 2147483646 w 17"/>
                <a:gd name="T91" fmla="*/ 2147483646 h 38"/>
                <a:gd name="T92" fmla="*/ 2147483646 w 17"/>
                <a:gd name="T93" fmla="*/ 2147483646 h 38"/>
                <a:gd name="T94" fmla="*/ 2147483646 w 17"/>
                <a:gd name="T95" fmla="*/ 2147483646 h 38"/>
                <a:gd name="T96" fmla="*/ 2147483646 w 17"/>
                <a:gd name="T97" fmla="*/ 2147483646 h 38"/>
                <a:gd name="T98" fmla="*/ 2147483646 w 17"/>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8">
                  <a:moveTo>
                    <a:pt x="0" y="0"/>
                  </a:moveTo>
                  <a:lnTo>
                    <a:pt x="0" y="1"/>
                  </a:lnTo>
                  <a:lnTo>
                    <a:pt x="1" y="2"/>
                  </a:lnTo>
                  <a:lnTo>
                    <a:pt x="1" y="3"/>
                  </a:lnTo>
                  <a:lnTo>
                    <a:pt x="1" y="6"/>
                  </a:lnTo>
                  <a:lnTo>
                    <a:pt x="2" y="7"/>
                  </a:lnTo>
                  <a:lnTo>
                    <a:pt x="2" y="8"/>
                  </a:lnTo>
                  <a:lnTo>
                    <a:pt x="3" y="9"/>
                  </a:lnTo>
                  <a:lnTo>
                    <a:pt x="3" y="10"/>
                  </a:lnTo>
                  <a:lnTo>
                    <a:pt x="3" y="11"/>
                  </a:lnTo>
                  <a:lnTo>
                    <a:pt x="4" y="13"/>
                  </a:lnTo>
                  <a:lnTo>
                    <a:pt x="4" y="14"/>
                  </a:lnTo>
                  <a:lnTo>
                    <a:pt x="5" y="16"/>
                  </a:lnTo>
                  <a:lnTo>
                    <a:pt x="5" y="19"/>
                  </a:lnTo>
                  <a:lnTo>
                    <a:pt x="6" y="20"/>
                  </a:lnTo>
                  <a:lnTo>
                    <a:pt x="6" y="24"/>
                  </a:lnTo>
                  <a:lnTo>
                    <a:pt x="6" y="26"/>
                  </a:lnTo>
                  <a:lnTo>
                    <a:pt x="7" y="28"/>
                  </a:lnTo>
                  <a:lnTo>
                    <a:pt x="7" y="30"/>
                  </a:lnTo>
                  <a:lnTo>
                    <a:pt x="7" y="32"/>
                  </a:lnTo>
                  <a:lnTo>
                    <a:pt x="8" y="35"/>
                  </a:lnTo>
                  <a:lnTo>
                    <a:pt x="8" y="36"/>
                  </a:lnTo>
                  <a:lnTo>
                    <a:pt x="9" y="37"/>
                  </a:lnTo>
                  <a:lnTo>
                    <a:pt x="9" y="38"/>
                  </a:lnTo>
                  <a:lnTo>
                    <a:pt x="10" y="38"/>
                  </a:lnTo>
                  <a:lnTo>
                    <a:pt x="11" y="38"/>
                  </a:lnTo>
                  <a:lnTo>
                    <a:pt x="11" y="36"/>
                  </a:lnTo>
                  <a:lnTo>
                    <a:pt x="12" y="34"/>
                  </a:lnTo>
                  <a:lnTo>
                    <a:pt x="12" y="33"/>
                  </a:lnTo>
                  <a:lnTo>
                    <a:pt x="13" y="31"/>
                  </a:lnTo>
                  <a:lnTo>
                    <a:pt x="13" y="30"/>
                  </a:lnTo>
                  <a:lnTo>
                    <a:pt x="13" y="28"/>
                  </a:lnTo>
                  <a:lnTo>
                    <a:pt x="14" y="27"/>
                  </a:lnTo>
                  <a:lnTo>
                    <a:pt x="14" y="26"/>
                  </a:lnTo>
                  <a:lnTo>
                    <a:pt x="15" y="25"/>
                  </a:lnTo>
                  <a:lnTo>
                    <a:pt x="15" y="24"/>
                  </a:lnTo>
                  <a:lnTo>
                    <a:pt x="15" y="22"/>
                  </a:lnTo>
                  <a:lnTo>
                    <a:pt x="16" y="21"/>
                  </a:lnTo>
                  <a:lnTo>
                    <a:pt x="17" y="20"/>
                  </a:lnTo>
                  <a:lnTo>
                    <a:pt x="17" y="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98" name="Freeform 265">
              <a:extLst>
                <a:ext uri="{FF2B5EF4-FFF2-40B4-BE49-F238E27FC236}">
                  <a16:creationId xmlns:a16="http://schemas.microsoft.com/office/drawing/2014/main" id="{A4E1BE09-5492-40D8-B75F-5A1451909B6D}"/>
                </a:ext>
              </a:extLst>
            </p:cNvPr>
            <p:cNvSpPr>
              <a:spLocks/>
            </p:cNvSpPr>
            <p:nvPr/>
          </p:nvSpPr>
          <p:spPr bwMode="auto">
            <a:xfrm>
              <a:off x="4291223" y="3342615"/>
              <a:ext cx="28569" cy="40832"/>
            </a:xfrm>
            <a:custGeom>
              <a:avLst/>
              <a:gdLst>
                <a:gd name="T0" fmla="*/ 0 w 18"/>
                <a:gd name="T1" fmla="*/ 0 h 52"/>
                <a:gd name="T2" fmla="*/ 2147483646 w 18"/>
                <a:gd name="T3" fmla="*/ 2147483646 h 52"/>
                <a:gd name="T4" fmla="*/ 2147483646 w 18"/>
                <a:gd name="T5" fmla="*/ 2147483646 h 52"/>
                <a:gd name="T6" fmla="*/ 2147483646 w 18"/>
                <a:gd name="T7" fmla="*/ 2147483646 h 52"/>
                <a:gd name="T8" fmla="*/ 2147483646 w 18"/>
                <a:gd name="T9" fmla="*/ 2147483646 h 52"/>
                <a:gd name="T10" fmla="*/ 2147483646 w 18"/>
                <a:gd name="T11" fmla="*/ 2147483646 h 52"/>
                <a:gd name="T12" fmla="*/ 2147483646 w 18"/>
                <a:gd name="T13" fmla="*/ 2147483646 h 52"/>
                <a:gd name="T14" fmla="*/ 2147483646 w 18"/>
                <a:gd name="T15" fmla="*/ 2147483646 h 52"/>
                <a:gd name="T16" fmla="*/ 2147483646 w 18"/>
                <a:gd name="T17" fmla="*/ 2147483646 h 52"/>
                <a:gd name="T18" fmla="*/ 2147483646 w 18"/>
                <a:gd name="T19" fmla="*/ 2147483646 h 52"/>
                <a:gd name="T20" fmla="*/ 2147483646 w 18"/>
                <a:gd name="T21" fmla="*/ 2147483646 h 52"/>
                <a:gd name="T22" fmla="*/ 2147483646 w 18"/>
                <a:gd name="T23" fmla="*/ 2147483646 h 52"/>
                <a:gd name="T24" fmla="*/ 2147483646 w 18"/>
                <a:gd name="T25" fmla="*/ 2147483646 h 52"/>
                <a:gd name="T26" fmla="*/ 2147483646 w 18"/>
                <a:gd name="T27" fmla="*/ 2147483646 h 52"/>
                <a:gd name="T28" fmla="*/ 2147483646 w 18"/>
                <a:gd name="T29" fmla="*/ 2147483646 h 52"/>
                <a:gd name="T30" fmla="*/ 2147483646 w 18"/>
                <a:gd name="T31" fmla="*/ 2147483646 h 52"/>
                <a:gd name="T32" fmla="*/ 2147483646 w 18"/>
                <a:gd name="T33" fmla="*/ 2147483646 h 52"/>
                <a:gd name="T34" fmla="*/ 2147483646 w 18"/>
                <a:gd name="T35" fmla="*/ 2147483646 h 52"/>
                <a:gd name="T36" fmla="*/ 2147483646 w 18"/>
                <a:gd name="T37" fmla="*/ 2147483646 h 52"/>
                <a:gd name="T38" fmla="*/ 2147483646 w 18"/>
                <a:gd name="T39" fmla="*/ 2147483646 h 52"/>
                <a:gd name="T40" fmla="*/ 2147483646 w 18"/>
                <a:gd name="T41" fmla="*/ 2147483646 h 52"/>
                <a:gd name="T42" fmla="*/ 2147483646 w 18"/>
                <a:gd name="T43" fmla="*/ 2147483646 h 52"/>
                <a:gd name="T44" fmla="*/ 2147483646 w 18"/>
                <a:gd name="T45" fmla="*/ 2147483646 h 52"/>
                <a:gd name="T46" fmla="*/ 2147483646 w 18"/>
                <a:gd name="T47" fmla="*/ 2147483646 h 52"/>
                <a:gd name="T48" fmla="*/ 2147483646 w 18"/>
                <a:gd name="T49" fmla="*/ 2147483646 h 52"/>
                <a:gd name="T50" fmla="*/ 2147483646 w 18"/>
                <a:gd name="T51" fmla="*/ 2147483646 h 52"/>
                <a:gd name="T52" fmla="*/ 2147483646 w 18"/>
                <a:gd name="T53" fmla="*/ 2147483646 h 52"/>
                <a:gd name="T54" fmla="*/ 2147483646 w 18"/>
                <a:gd name="T55" fmla="*/ 2147483646 h 52"/>
                <a:gd name="T56" fmla="*/ 2147483646 w 18"/>
                <a:gd name="T57" fmla="*/ 2147483646 h 52"/>
                <a:gd name="T58" fmla="*/ 2147483646 w 18"/>
                <a:gd name="T59" fmla="*/ 2147483646 h 52"/>
                <a:gd name="T60" fmla="*/ 2147483646 w 18"/>
                <a:gd name="T61" fmla="*/ 2147483646 h 52"/>
                <a:gd name="T62" fmla="*/ 2147483646 w 18"/>
                <a:gd name="T63" fmla="*/ 2147483646 h 52"/>
                <a:gd name="T64" fmla="*/ 2147483646 w 18"/>
                <a:gd name="T65" fmla="*/ 2147483646 h 52"/>
                <a:gd name="T66" fmla="*/ 2147483646 w 18"/>
                <a:gd name="T67" fmla="*/ 2147483646 h 52"/>
                <a:gd name="T68" fmla="*/ 2147483646 w 18"/>
                <a:gd name="T69" fmla="*/ 2147483646 h 52"/>
                <a:gd name="T70" fmla="*/ 2147483646 w 18"/>
                <a:gd name="T71" fmla="*/ 2147483646 h 52"/>
                <a:gd name="T72" fmla="*/ 2147483646 w 18"/>
                <a:gd name="T73" fmla="*/ 2147483646 h 52"/>
                <a:gd name="T74" fmla="*/ 2147483646 w 18"/>
                <a:gd name="T75" fmla="*/ 2147483646 h 52"/>
                <a:gd name="T76" fmla="*/ 2147483646 w 18"/>
                <a:gd name="T77" fmla="*/ 2147483646 h 52"/>
                <a:gd name="T78" fmla="*/ 2147483646 w 18"/>
                <a:gd name="T79" fmla="*/ 2147483646 h 52"/>
                <a:gd name="T80" fmla="*/ 2147483646 w 18"/>
                <a:gd name="T81" fmla="*/ 2147483646 h 52"/>
                <a:gd name="T82" fmla="*/ 2147483646 w 18"/>
                <a:gd name="T83" fmla="*/ 2147483646 h 52"/>
                <a:gd name="T84" fmla="*/ 2147483646 w 18"/>
                <a:gd name="T85" fmla="*/ 2147483646 h 52"/>
                <a:gd name="T86" fmla="*/ 2147483646 w 18"/>
                <a:gd name="T87" fmla="*/ 2147483646 h 52"/>
                <a:gd name="T88" fmla="*/ 2147483646 w 18"/>
                <a:gd name="T89" fmla="*/ 2147483646 h 52"/>
                <a:gd name="T90" fmla="*/ 2147483646 w 18"/>
                <a:gd name="T91" fmla="*/ 2147483646 h 52"/>
                <a:gd name="T92" fmla="*/ 2147483646 w 18"/>
                <a:gd name="T93" fmla="*/ 2147483646 h 52"/>
                <a:gd name="T94" fmla="*/ 2147483646 w 18"/>
                <a:gd name="T95" fmla="*/ 2147483646 h 52"/>
                <a:gd name="T96" fmla="*/ 2147483646 w 18"/>
                <a:gd name="T97" fmla="*/ 2147483646 h 52"/>
                <a:gd name="T98" fmla="*/ 2147483646 w 18"/>
                <a:gd name="T99" fmla="*/ 2147483646 h 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2">
                  <a:moveTo>
                    <a:pt x="0" y="0"/>
                  </a:moveTo>
                  <a:lnTo>
                    <a:pt x="1" y="2"/>
                  </a:lnTo>
                  <a:lnTo>
                    <a:pt x="1" y="1"/>
                  </a:lnTo>
                  <a:lnTo>
                    <a:pt x="2" y="2"/>
                  </a:lnTo>
                  <a:lnTo>
                    <a:pt x="2" y="3"/>
                  </a:lnTo>
                  <a:lnTo>
                    <a:pt x="3" y="4"/>
                  </a:lnTo>
                  <a:lnTo>
                    <a:pt x="3" y="5"/>
                  </a:lnTo>
                  <a:lnTo>
                    <a:pt x="3" y="7"/>
                  </a:lnTo>
                  <a:lnTo>
                    <a:pt x="4" y="8"/>
                  </a:lnTo>
                  <a:lnTo>
                    <a:pt x="4" y="10"/>
                  </a:lnTo>
                  <a:lnTo>
                    <a:pt x="4" y="11"/>
                  </a:lnTo>
                  <a:lnTo>
                    <a:pt x="5" y="13"/>
                  </a:lnTo>
                  <a:lnTo>
                    <a:pt x="5" y="16"/>
                  </a:lnTo>
                  <a:lnTo>
                    <a:pt x="6" y="16"/>
                  </a:lnTo>
                  <a:lnTo>
                    <a:pt x="6" y="18"/>
                  </a:lnTo>
                  <a:lnTo>
                    <a:pt x="7" y="20"/>
                  </a:lnTo>
                  <a:lnTo>
                    <a:pt x="7" y="21"/>
                  </a:lnTo>
                  <a:lnTo>
                    <a:pt x="7" y="22"/>
                  </a:lnTo>
                  <a:lnTo>
                    <a:pt x="8" y="24"/>
                  </a:lnTo>
                  <a:lnTo>
                    <a:pt x="8" y="25"/>
                  </a:lnTo>
                  <a:lnTo>
                    <a:pt x="8" y="28"/>
                  </a:lnTo>
                  <a:lnTo>
                    <a:pt x="9" y="29"/>
                  </a:lnTo>
                  <a:lnTo>
                    <a:pt x="9" y="30"/>
                  </a:lnTo>
                  <a:lnTo>
                    <a:pt x="9" y="32"/>
                  </a:lnTo>
                  <a:lnTo>
                    <a:pt x="10" y="32"/>
                  </a:lnTo>
                  <a:lnTo>
                    <a:pt x="10" y="33"/>
                  </a:lnTo>
                  <a:lnTo>
                    <a:pt x="10" y="36"/>
                  </a:lnTo>
                  <a:lnTo>
                    <a:pt x="11" y="38"/>
                  </a:lnTo>
                  <a:lnTo>
                    <a:pt x="11" y="37"/>
                  </a:lnTo>
                  <a:lnTo>
                    <a:pt x="12" y="39"/>
                  </a:lnTo>
                  <a:lnTo>
                    <a:pt x="12" y="41"/>
                  </a:lnTo>
                  <a:lnTo>
                    <a:pt x="13" y="42"/>
                  </a:lnTo>
                  <a:lnTo>
                    <a:pt x="13" y="43"/>
                  </a:lnTo>
                  <a:lnTo>
                    <a:pt x="13" y="44"/>
                  </a:lnTo>
                  <a:lnTo>
                    <a:pt x="14" y="46"/>
                  </a:lnTo>
                  <a:lnTo>
                    <a:pt x="14" y="48"/>
                  </a:lnTo>
                  <a:lnTo>
                    <a:pt x="14" y="47"/>
                  </a:lnTo>
                  <a:lnTo>
                    <a:pt x="15" y="47"/>
                  </a:lnTo>
                  <a:lnTo>
                    <a:pt x="15" y="48"/>
                  </a:lnTo>
                  <a:lnTo>
                    <a:pt x="15" y="49"/>
                  </a:lnTo>
                  <a:lnTo>
                    <a:pt x="16" y="49"/>
                  </a:lnTo>
                  <a:lnTo>
                    <a:pt x="16" y="51"/>
                  </a:lnTo>
                  <a:lnTo>
                    <a:pt x="17" y="51"/>
                  </a:lnTo>
                  <a:lnTo>
                    <a:pt x="17" y="52"/>
                  </a:lnTo>
                  <a:lnTo>
                    <a:pt x="18"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099" name="Freeform 266">
              <a:extLst>
                <a:ext uri="{FF2B5EF4-FFF2-40B4-BE49-F238E27FC236}">
                  <a16:creationId xmlns:a16="http://schemas.microsoft.com/office/drawing/2014/main" id="{4FB97BE2-435F-4ECA-85F8-54BB38207A39}"/>
                </a:ext>
              </a:extLst>
            </p:cNvPr>
            <p:cNvSpPr>
              <a:spLocks/>
            </p:cNvSpPr>
            <p:nvPr/>
          </p:nvSpPr>
          <p:spPr bwMode="auto">
            <a:xfrm>
              <a:off x="4319793" y="3382662"/>
              <a:ext cx="28569" cy="15705"/>
            </a:xfrm>
            <a:custGeom>
              <a:avLst/>
              <a:gdLst>
                <a:gd name="T0" fmla="*/ 0 w 18"/>
                <a:gd name="T1" fmla="*/ 2147483646 h 20"/>
                <a:gd name="T2" fmla="*/ 0 w 18"/>
                <a:gd name="T3" fmla="*/ 0 h 20"/>
                <a:gd name="T4" fmla="*/ 2147483646 w 18"/>
                <a:gd name="T5" fmla="*/ 2147483646 h 20"/>
                <a:gd name="T6" fmla="*/ 2147483646 w 18"/>
                <a:gd name="T7" fmla="*/ 2147483646 h 20"/>
                <a:gd name="T8" fmla="*/ 2147483646 w 18"/>
                <a:gd name="T9" fmla="*/ 2147483646 h 20"/>
                <a:gd name="T10" fmla="*/ 2147483646 w 18"/>
                <a:gd name="T11" fmla="*/ 2147483646 h 20"/>
                <a:gd name="T12" fmla="*/ 2147483646 w 18"/>
                <a:gd name="T13" fmla="*/ 2147483646 h 20"/>
                <a:gd name="T14" fmla="*/ 2147483646 w 18"/>
                <a:gd name="T15" fmla="*/ 2147483646 h 20"/>
                <a:gd name="T16" fmla="*/ 2147483646 w 18"/>
                <a:gd name="T17" fmla="*/ 2147483646 h 20"/>
                <a:gd name="T18" fmla="*/ 2147483646 w 18"/>
                <a:gd name="T19" fmla="*/ 2147483646 h 20"/>
                <a:gd name="T20" fmla="*/ 2147483646 w 18"/>
                <a:gd name="T21" fmla="*/ 2147483646 h 20"/>
                <a:gd name="T22" fmla="*/ 2147483646 w 18"/>
                <a:gd name="T23" fmla="*/ 2147483646 h 20"/>
                <a:gd name="T24" fmla="*/ 2147483646 w 18"/>
                <a:gd name="T25" fmla="*/ 2147483646 h 20"/>
                <a:gd name="T26" fmla="*/ 2147483646 w 18"/>
                <a:gd name="T27" fmla="*/ 2147483646 h 20"/>
                <a:gd name="T28" fmla="*/ 2147483646 w 18"/>
                <a:gd name="T29" fmla="*/ 2147483646 h 20"/>
                <a:gd name="T30" fmla="*/ 2147483646 w 18"/>
                <a:gd name="T31" fmla="*/ 2147483646 h 20"/>
                <a:gd name="T32" fmla="*/ 2147483646 w 18"/>
                <a:gd name="T33" fmla="*/ 2147483646 h 20"/>
                <a:gd name="T34" fmla="*/ 2147483646 w 18"/>
                <a:gd name="T35" fmla="*/ 2147483646 h 20"/>
                <a:gd name="T36" fmla="*/ 2147483646 w 18"/>
                <a:gd name="T37" fmla="*/ 2147483646 h 20"/>
                <a:gd name="T38" fmla="*/ 2147483646 w 18"/>
                <a:gd name="T39" fmla="*/ 2147483646 h 20"/>
                <a:gd name="T40" fmla="*/ 2147483646 w 18"/>
                <a:gd name="T41" fmla="*/ 2147483646 h 20"/>
                <a:gd name="T42" fmla="*/ 2147483646 w 18"/>
                <a:gd name="T43" fmla="*/ 2147483646 h 20"/>
                <a:gd name="T44" fmla="*/ 2147483646 w 18"/>
                <a:gd name="T45" fmla="*/ 2147483646 h 20"/>
                <a:gd name="T46" fmla="*/ 2147483646 w 18"/>
                <a:gd name="T47" fmla="*/ 2147483646 h 20"/>
                <a:gd name="T48" fmla="*/ 2147483646 w 18"/>
                <a:gd name="T49" fmla="*/ 2147483646 h 20"/>
                <a:gd name="T50" fmla="*/ 2147483646 w 18"/>
                <a:gd name="T51" fmla="*/ 2147483646 h 20"/>
                <a:gd name="T52" fmla="*/ 2147483646 w 18"/>
                <a:gd name="T53" fmla="*/ 2147483646 h 20"/>
                <a:gd name="T54" fmla="*/ 2147483646 w 18"/>
                <a:gd name="T55" fmla="*/ 2147483646 h 20"/>
                <a:gd name="T56" fmla="*/ 2147483646 w 18"/>
                <a:gd name="T57" fmla="*/ 2147483646 h 20"/>
                <a:gd name="T58" fmla="*/ 2147483646 w 18"/>
                <a:gd name="T59" fmla="*/ 2147483646 h 20"/>
                <a:gd name="T60" fmla="*/ 2147483646 w 18"/>
                <a:gd name="T61" fmla="*/ 2147483646 h 20"/>
                <a:gd name="T62" fmla="*/ 2147483646 w 18"/>
                <a:gd name="T63" fmla="*/ 2147483646 h 20"/>
                <a:gd name="T64" fmla="*/ 2147483646 w 18"/>
                <a:gd name="T65" fmla="*/ 2147483646 h 20"/>
                <a:gd name="T66" fmla="*/ 2147483646 w 18"/>
                <a:gd name="T67" fmla="*/ 2147483646 h 20"/>
                <a:gd name="T68" fmla="*/ 2147483646 w 18"/>
                <a:gd name="T69" fmla="*/ 2147483646 h 20"/>
                <a:gd name="T70" fmla="*/ 2147483646 w 18"/>
                <a:gd name="T71" fmla="*/ 2147483646 h 20"/>
                <a:gd name="T72" fmla="*/ 2147483646 w 18"/>
                <a:gd name="T73" fmla="*/ 2147483646 h 20"/>
                <a:gd name="T74" fmla="*/ 2147483646 w 18"/>
                <a:gd name="T75" fmla="*/ 2147483646 h 20"/>
                <a:gd name="T76" fmla="*/ 2147483646 w 18"/>
                <a:gd name="T77" fmla="*/ 2147483646 h 20"/>
                <a:gd name="T78" fmla="*/ 2147483646 w 18"/>
                <a:gd name="T79" fmla="*/ 2147483646 h 20"/>
                <a:gd name="T80" fmla="*/ 2147483646 w 18"/>
                <a:gd name="T81" fmla="*/ 2147483646 h 20"/>
                <a:gd name="T82" fmla="*/ 2147483646 w 18"/>
                <a:gd name="T83" fmla="*/ 2147483646 h 20"/>
                <a:gd name="T84" fmla="*/ 2147483646 w 18"/>
                <a:gd name="T85" fmla="*/ 2147483646 h 20"/>
                <a:gd name="T86" fmla="*/ 2147483646 w 18"/>
                <a:gd name="T87" fmla="*/ 2147483646 h 20"/>
                <a:gd name="T88" fmla="*/ 2147483646 w 18"/>
                <a:gd name="T89" fmla="*/ 2147483646 h 20"/>
                <a:gd name="T90" fmla="*/ 2147483646 w 18"/>
                <a:gd name="T91" fmla="*/ 2147483646 h 20"/>
                <a:gd name="T92" fmla="*/ 2147483646 w 18"/>
                <a:gd name="T93" fmla="*/ 2147483646 h 20"/>
                <a:gd name="T94" fmla="*/ 2147483646 w 18"/>
                <a:gd name="T95" fmla="*/ 2147483646 h 20"/>
                <a:gd name="T96" fmla="*/ 2147483646 w 18"/>
                <a:gd name="T97" fmla="*/ 2147483646 h 20"/>
                <a:gd name="T98" fmla="*/ 2147483646 w 18"/>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
                  <a:moveTo>
                    <a:pt x="0" y="1"/>
                  </a:moveTo>
                  <a:lnTo>
                    <a:pt x="0" y="0"/>
                  </a:lnTo>
                  <a:lnTo>
                    <a:pt x="1" y="2"/>
                  </a:lnTo>
                  <a:lnTo>
                    <a:pt x="1" y="1"/>
                  </a:lnTo>
                  <a:lnTo>
                    <a:pt x="2" y="3"/>
                  </a:lnTo>
                  <a:lnTo>
                    <a:pt x="2" y="4"/>
                  </a:lnTo>
                  <a:lnTo>
                    <a:pt x="2" y="1"/>
                  </a:lnTo>
                  <a:lnTo>
                    <a:pt x="3" y="4"/>
                  </a:lnTo>
                  <a:lnTo>
                    <a:pt x="3" y="3"/>
                  </a:lnTo>
                  <a:lnTo>
                    <a:pt x="4" y="4"/>
                  </a:lnTo>
                  <a:lnTo>
                    <a:pt x="5" y="4"/>
                  </a:lnTo>
                  <a:lnTo>
                    <a:pt x="5" y="5"/>
                  </a:lnTo>
                  <a:lnTo>
                    <a:pt x="6" y="5"/>
                  </a:lnTo>
                  <a:lnTo>
                    <a:pt x="6" y="6"/>
                  </a:lnTo>
                  <a:lnTo>
                    <a:pt x="7" y="5"/>
                  </a:lnTo>
                  <a:lnTo>
                    <a:pt x="7" y="6"/>
                  </a:lnTo>
                  <a:lnTo>
                    <a:pt x="8" y="7"/>
                  </a:lnTo>
                  <a:lnTo>
                    <a:pt x="8" y="8"/>
                  </a:lnTo>
                  <a:lnTo>
                    <a:pt x="9" y="7"/>
                  </a:lnTo>
                  <a:lnTo>
                    <a:pt x="9" y="8"/>
                  </a:lnTo>
                  <a:lnTo>
                    <a:pt x="9" y="9"/>
                  </a:lnTo>
                  <a:lnTo>
                    <a:pt x="10" y="11"/>
                  </a:lnTo>
                  <a:lnTo>
                    <a:pt x="10" y="9"/>
                  </a:lnTo>
                  <a:lnTo>
                    <a:pt x="11" y="11"/>
                  </a:lnTo>
                  <a:lnTo>
                    <a:pt x="11" y="10"/>
                  </a:lnTo>
                  <a:lnTo>
                    <a:pt x="11" y="11"/>
                  </a:lnTo>
                  <a:lnTo>
                    <a:pt x="12" y="12"/>
                  </a:lnTo>
                  <a:lnTo>
                    <a:pt x="12" y="11"/>
                  </a:lnTo>
                  <a:lnTo>
                    <a:pt x="12" y="12"/>
                  </a:lnTo>
                  <a:lnTo>
                    <a:pt x="13" y="13"/>
                  </a:lnTo>
                  <a:lnTo>
                    <a:pt x="13" y="14"/>
                  </a:lnTo>
                  <a:lnTo>
                    <a:pt x="14" y="14"/>
                  </a:lnTo>
                  <a:lnTo>
                    <a:pt x="14" y="15"/>
                  </a:lnTo>
                  <a:lnTo>
                    <a:pt x="15" y="16"/>
                  </a:lnTo>
                  <a:lnTo>
                    <a:pt x="15" y="17"/>
                  </a:lnTo>
                  <a:lnTo>
                    <a:pt x="16" y="17"/>
                  </a:lnTo>
                  <a:lnTo>
                    <a:pt x="16" y="20"/>
                  </a:lnTo>
                  <a:lnTo>
                    <a:pt x="16" y="19"/>
                  </a:lnTo>
                  <a:lnTo>
                    <a:pt x="17" y="20"/>
                  </a:lnTo>
                  <a:lnTo>
                    <a:pt x="18" y="2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00" name="Freeform 267">
              <a:extLst>
                <a:ext uri="{FF2B5EF4-FFF2-40B4-BE49-F238E27FC236}">
                  <a16:creationId xmlns:a16="http://schemas.microsoft.com/office/drawing/2014/main" id="{E45F0422-DE6B-48C3-80C1-7DC55235B202}"/>
                </a:ext>
              </a:extLst>
            </p:cNvPr>
            <p:cNvSpPr>
              <a:spLocks/>
            </p:cNvSpPr>
            <p:nvPr/>
          </p:nvSpPr>
          <p:spPr bwMode="auto">
            <a:xfrm>
              <a:off x="4348362" y="3240537"/>
              <a:ext cx="26983" cy="157830"/>
            </a:xfrm>
            <a:custGeom>
              <a:avLst/>
              <a:gdLst>
                <a:gd name="T0" fmla="*/ 0 w 17"/>
                <a:gd name="T1" fmla="*/ 2147483646 h 201"/>
                <a:gd name="T2" fmla="*/ 0 w 17"/>
                <a:gd name="T3" fmla="*/ 2147483646 h 201"/>
                <a:gd name="T4" fmla="*/ 0 w 17"/>
                <a:gd name="T5" fmla="*/ 2147483646 h 201"/>
                <a:gd name="T6" fmla="*/ 2147483646 w 17"/>
                <a:gd name="T7" fmla="*/ 2147483646 h 201"/>
                <a:gd name="T8" fmla="*/ 2147483646 w 17"/>
                <a:gd name="T9" fmla="*/ 2147483646 h 201"/>
                <a:gd name="T10" fmla="*/ 2147483646 w 17"/>
                <a:gd name="T11" fmla="*/ 2147483646 h 201"/>
                <a:gd name="T12" fmla="*/ 2147483646 w 17"/>
                <a:gd name="T13" fmla="*/ 2147483646 h 201"/>
                <a:gd name="T14" fmla="*/ 2147483646 w 17"/>
                <a:gd name="T15" fmla="*/ 2147483646 h 201"/>
                <a:gd name="T16" fmla="*/ 2147483646 w 17"/>
                <a:gd name="T17" fmla="*/ 2147483646 h 201"/>
                <a:gd name="T18" fmla="*/ 2147483646 w 17"/>
                <a:gd name="T19" fmla="*/ 2147483646 h 201"/>
                <a:gd name="T20" fmla="*/ 2147483646 w 17"/>
                <a:gd name="T21" fmla="*/ 2147483646 h 201"/>
                <a:gd name="T22" fmla="*/ 2147483646 w 17"/>
                <a:gd name="T23" fmla="*/ 2147483646 h 201"/>
                <a:gd name="T24" fmla="*/ 2147483646 w 17"/>
                <a:gd name="T25" fmla="*/ 2147483646 h 201"/>
                <a:gd name="T26" fmla="*/ 2147483646 w 17"/>
                <a:gd name="T27" fmla="*/ 2147483646 h 201"/>
                <a:gd name="T28" fmla="*/ 2147483646 w 17"/>
                <a:gd name="T29" fmla="*/ 2147483646 h 201"/>
                <a:gd name="T30" fmla="*/ 2147483646 w 17"/>
                <a:gd name="T31" fmla="*/ 2147483646 h 201"/>
                <a:gd name="T32" fmla="*/ 2147483646 w 17"/>
                <a:gd name="T33" fmla="*/ 2147483646 h 201"/>
                <a:gd name="T34" fmla="*/ 2147483646 w 17"/>
                <a:gd name="T35" fmla="*/ 2147483646 h 201"/>
                <a:gd name="T36" fmla="*/ 2147483646 w 17"/>
                <a:gd name="T37" fmla="*/ 2147483646 h 201"/>
                <a:gd name="T38" fmla="*/ 2147483646 w 17"/>
                <a:gd name="T39" fmla="*/ 2147483646 h 201"/>
                <a:gd name="T40" fmla="*/ 2147483646 w 17"/>
                <a:gd name="T41" fmla="*/ 2147483646 h 201"/>
                <a:gd name="T42" fmla="*/ 2147483646 w 17"/>
                <a:gd name="T43" fmla="*/ 2147483646 h 201"/>
                <a:gd name="T44" fmla="*/ 2147483646 w 17"/>
                <a:gd name="T45" fmla="*/ 2147483646 h 201"/>
                <a:gd name="T46" fmla="*/ 2147483646 w 17"/>
                <a:gd name="T47" fmla="*/ 2147483646 h 201"/>
                <a:gd name="T48" fmla="*/ 2147483646 w 17"/>
                <a:gd name="T49" fmla="*/ 2147483646 h 201"/>
                <a:gd name="T50" fmla="*/ 2147483646 w 17"/>
                <a:gd name="T51" fmla="*/ 2147483646 h 201"/>
                <a:gd name="T52" fmla="*/ 2147483646 w 17"/>
                <a:gd name="T53" fmla="*/ 0 h 201"/>
                <a:gd name="T54" fmla="*/ 2147483646 w 17"/>
                <a:gd name="T55" fmla="*/ 2147483646 h 201"/>
                <a:gd name="T56" fmla="*/ 2147483646 w 17"/>
                <a:gd name="T57" fmla="*/ 2147483646 h 201"/>
                <a:gd name="T58" fmla="*/ 2147483646 w 17"/>
                <a:gd name="T59" fmla="*/ 2147483646 h 201"/>
                <a:gd name="T60" fmla="*/ 2147483646 w 17"/>
                <a:gd name="T61" fmla="*/ 2147483646 h 201"/>
                <a:gd name="T62" fmla="*/ 2147483646 w 17"/>
                <a:gd name="T63" fmla="*/ 2147483646 h 201"/>
                <a:gd name="T64" fmla="*/ 2147483646 w 17"/>
                <a:gd name="T65" fmla="*/ 2147483646 h 201"/>
                <a:gd name="T66" fmla="*/ 2147483646 w 17"/>
                <a:gd name="T67" fmla="*/ 2147483646 h 201"/>
                <a:gd name="T68" fmla="*/ 2147483646 w 17"/>
                <a:gd name="T69" fmla="*/ 2147483646 h 201"/>
                <a:gd name="T70" fmla="*/ 2147483646 w 17"/>
                <a:gd name="T71" fmla="*/ 2147483646 h 201"/>
                <a:gd name="T72" fmla="*/ 2147483646 w 17"/>
                <a:gd name="T73" fmla="*/ 2147483646 h 201"/>
                <a:gd name="T74" fmla="*/ 2147483646 w 17"/>
                <a:gd name="T75" fmla="*/ 2147483646 h 201"/>
                <a:gd name="T76" fmla="*/ 2147483646 w 17"/>
                <a:gd name="T77" fmla="*/ 2147483646 h 201"/>
                <a:gd name="T78" fmla="*/ 2147483646 w 17"/>
                <a:gd name="T79" fmla="*/ 2147483646 h 201"/>
                <a:gd name="T80" fmla="*/ 2147483646 w 17"/>
                <a:gd name="T81" fmla="*/ 2147483646 h 201"/>
                <a:gd name="T82" fmla="*/ 2147483646 w 17"/>
                <a:gd name="T83" fmla="*/ 2147483646 h 201"/>
                <a:gd name="T84" fmla="*/ 2147483646 w 17"/>
                <a:gd name="T85" fmla="*/ 2147483646 h 201"/>
                <a:gd name="T86" fmla="*/ 2147483646 w 17"/>
                <a:gd name="T87" fmla="*/ 2147483646 h 201"/>
                <a:gd name="T88" fmla="*/ 2147483646 w 17"/>
                <a:gd name="T89" fmla="*/ 2147483646 h 201"/>
                <a:gd name="T90" fmla="*/ 2147483646 w 17"/>
                <a:gd name="T91" fmla="*/ 2147483646 h 201"/>
                <a:gd name="T92" fmla="*/ 2147483646 w 17"/>
                <a:gd name="T93" fmla="*/ 2147483646 h 201"/>
                <a:gd name="T94" fmla="*/ 2147483646 w 17"/>
                <a:gd name="T95" fmla="*/ 2147483646 h 201"/>
                <a:gd name="T96" fmla="*/ 2147483646 w 17"/>
                <a:gd name="T97" fmla="*/ 2147483646 h 201"/>
                <a:gd name="T98" fmla="*/ 2147483646 w 17"/>
                <a:gd name="T99" fmla="*/ 2147483646 h 20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1">
                  <a:moveTo>
                    <a:pt x="0" y="201"/>
                  </a:moveTo>
                  <a:lnTo>
                    <a:pt x="0" y="199"/>
                  </a:lnTo>
                  <a:lnTo>
                    <a:pt x="0" y="198"/>
                  </a:lnTo>
                  <a:lnTo>
                    <a:pt x="1" y="197"/>
                  </a:lnTo>
                  <a:lnTo>
                    <a:pt x="1" y="196"/>
                  </a:lnTo>
                  <a:lnTo>
                    <a:pt x="1" y="192"/>
                  </a:lnTo>
                  <a:lnTo>
                    <a:pt x="2" y="188"/>
                  </a:lnTo>
                  <a:lnTo>
                    <a:pt x="2" y="183"/>
                  </a:lnTo>
                  <a:lnTo>
                    <a:pt x="2" y="176"/>
                  </a:lnTo>
                  <a:lnTo>
                    <a:pt x="3" y="169"/>
                  </a:lnTo>
                  <a:lnTo>
                    <a:pt x="3" y="160"/>
                  </a:lnTo>
                  <a:lnTo>
                    <a:pt x="3" y="147"/>
                  </a:lnTo>
                  <a:lnTo>
                    <a:pt x="4" y="135"/>
                  </a:lnTo>
                  <a:lnTo>
                    <a:pt x="4" y="121"/>
                  </a:lnTo>
                  <a:lnTo>
                    <a:pt x="5" y="107"/>
                  </a:lnTo>
                  <a:lnTo>
                    <a:pt x="5" y="93"/>
                  </a:lnTo>
                  <a:lnTo>
                    <a:pt x="5" y="79"/>
                  </a:lnTo>
                  <a:lnTo>
                    <a:pt x="6" y="66"/>
                  </a:lnTo>
                  <a:lnTo>
                    <a:pt x="6" y="54"/>
                  </a:lnTo>
                  <a:lnTo>
                    <a:pt x="6" y="41"/>
                  </a:lnTo>
                  <a:lnTo>
                    <a:pt x="7" y="30"/>
                  </a:lnTo>
                  <a:lnTo>
                    <a:pt x="7" y="21"/>
                  </a:lnTo>
                  <a:lnTo>
                    <a:pt x="7" y="14"/>
                  </a:lnTo>
                  <a:lnTo>
                    <a:pt x="8" y="7"/>
                  </a:lnTo>
                  <a:lnTo>
                    <a:pt x="8" y="5"/>
                  </a:lnTo>
                  <a:lnTo>
                    <a:pt x="8" y="2"/>
                  </a:lnTo>
                  <a:lnTo>
                    <a:pt x="9" y="0"/>
                  </a:lnTo>
                  <a:lnTo>
                    <a:pt x="9" y="3"/>
                  </a:lnTo>
                  <a:lnTo>
                    <a:pt x="10" y="6"/>
                  </a:lnTo>
                  <a:lnTo>
                    <a:pt x="10" y="9"/>
                  </a:lnTo>
                  <a:lnTo>
                    <a:pt x="10" y="12"/>
                  </a:lnTo>
                  <a:lnTo>
                    <a:pt x="11" y="18"/>
                  </a:lnTo>
                  <a:lnTo>
                    <a:pt x="11" y="24"/>
                  </a:lnTo>
                  <a:lnTo>
                    <a:pt x="11" y="30"/>
                  </a:lnTo>
                  <a:lnTo>
                    <a:pt x="12" y="37"/>
                  </a:lnTo>
                  <a:lnTo>
                    <a:pt x="12" y="43"/>
                  </a:lnTo>
                  <a:lnTo>
                    <a:pt x="12" y="50"/>
                  </a:lnTo>
                  <a:lnTo>
                    <a:pt x="13" y="56"/>
                  </a:lnTo>
                  <a:lnTo>
                    <a:pt x="13" y="63"/>
                  </a:lnTo>
                  <a:lnTo>
                    <a:pt x="13" y="69"/>
                  </a:lnTo>
                  <a:lnTo>
                    <a:pt x="14" y="75"/>
                  </a:lnTo>
                  <a:lnTo>
                    <a:pt x="14" y="81"/>
                  </a:lnTo>
                  <a:lnTo>
                    <a:pt x="14" y="86"/>
                  </a:lnTo>
                  <a:lnTo>
                    <a:pt x="15" y="91"/>
                  </a:lnTo>
                  <a:lnTo>
                    <a:pt x="15" y="96"/>
                  </a:lnTo>
                  <a:lnTo>
                    <a:pt x="16" y="101"/>
                  </a:lnTo>
                  <a:lnTo>
                    <a:pt x="16" y="105"/>
                  </a:lnTo>
                  <a:lnTo>
                    <a:pt x="16" y="109"/>
                  </a:lnTo>
                  <a:lnTo>
                    <a:pt x="17" y="112"/>
                  </a:lnTo>
                  <a:lnTo>
                    <a:pt x="17" y="1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01" name="Freeform 268">
              <a:extLst>
                <a:ext uri="{FF2B5EF4-FFF2-40B4-BE49-F238E27FC236}">
                  <a16:creationId xmlns:a16="http://schemas.microsoft.com/office/drawing/2014/main" id="{C109B5CA-66C5-450C-94EA-646D0F59E974}"/>
                </a:ext>
              </a:extLst>
            </p:cNvPr>
            <p:cNvSpPr>
              <a:spLocks/>
            </p:cNvSpPr>
            <p:nvPr/>
          </p:nvSpPr>
          <p:spPr bwMode="auto">
            <a:xfrm>
              <a:off x="4375344" y="3331622"/>
              <a:ext cx="28569" cy="36905"/>
            </a:xfrm>
            <a:custGeom>
              <a:avLst/>
              <a:gdLst>
                <a:gd name="T0" fmla="*/ 0 w 18"/>
                <a:gd name="T1" fmla="*/ 0 h 47"/>
                <a:gd name="T2" fmla="*/ 0 w 18"/>
                <a:gd name="T3" fmla="*/ 2147483646 h 47"/>
                <a:gd name="T4" fmla="*/ 2147483646 w 18"/>
                <a:gd name="T5" fmla="*/ 2147483646 h 47"/>
                <a:gd name="T6" fmla="*/ 2147483646 w 18"/>
                <a:gd name="T7" fmla="*/ 2147483646 h 47"/>
                <a:gd name="T8" fmla="*/ 2147483646 w 18"/>
                <a:gd name="T9" fmla="*/ 2147483646 h 47"/>
                <a:gd name="T10" fmla="*/ 2147483646 w 18"/>
                <a:gd name="T11" fmla="*/ 2147483646 h 47"/>
                <a:gd name="T12" fmla="*/ 2147483646 w 18"/>
                <a:gd name="T13" fmla="*/ 2147483646 h 47"/>
                <a:gd name="T14" fmla="*/ 2147483646 w 18"/>
                <a:gd name="T15" fmla="*/ 2147483646 h 47"/>
                <a:gd name="T16" fmla="*/ 2147483646 w 18"/>
                <a:gd name="T17" fmla="*/ 2147483646 h 47"/>
                <a:gd name="T18" fmla="*/ 2147483646 w 18"/>
                <a:gd name="T19" fmla="*/ 2147483646 h 47"/>
                <a:gd name="T20" fmla="*/ 2147483646 w 18"/>
                <a:gd name="T21" fmla="*/ 2147483646 h 47"/>
                <a:gd name="T22" fmla="*/ 2147483646 w 18"/>
                <a:gd name="T23" fmla="*/ 2147483646 h 47"/>
                <a:gd name="T24" fmla="*/ 2147483646 w 18"/>
                <a:gd name="T25" fmla="*/ 2147483646 h 47"/>
                <a:gd name="T26" fmla="*/ 2147483646 w 18"/>
                <a:gd name="T27" fmla="*/ 2147483646 h 47"/>
                <a:gd name="T28" fmla="*/ 2147483646 w 18"/>
                <a:gd name="T29" fmla="*/ 2147483646 h 47"/>
                <a:gd name="T30" fmla="*/ 2147483646 w 18"/>
                <a:gd name="T31" fmla="*/ 2147483646 h 47"/>
                <a:gd name="T32" fmla="*/ 2147483646 w 18"/>
                <a:gd name="T33" fmla="*/ 2147483646 h 47"/>
                <a:gd name="T34" fmla="*/ 2147483646 w 18"/>
                <a:gd name="T35" fmla="*/ 2147483646 h 47"/>
                <a:gd name="T36" fmla="*/ 2147483646 w 18"/>
                <a:gd name="T37" fmla="*/ 2147483646 h 47"/>
                <a:gd name="T38" fmla="*/ 2147483646 w 18"/>
                <a:gd name="T39" fmla="*/ 2147483646 h 47"/>
                <a:gd name="T40" fmla="*/ 2147483646 w 18"/>
                <a:gd name="T41" fmla="*/ 2147483646 h 47"/>
                <a:gd name="T42" fmla="*/ 2147483646 w 18"/>
                <a:gd name="T43" fmla="*/ 2147483646 h 47"/>
                <a:gd name="T44" fmla="*/ 2147483646 w 18"/>
                <a:gd name="T45" fmla="*/ 2147483646 h 47"/>
                <a:gd name="T46" fmla="*/ 2147483646 w 18"/>
                <a:gd name="T47" fmla="*/ 2147483646 h 47"/>
                <a:gd name="T48" fmla="*/ 2147483646 w 18"/>
                <a:gd name="T49" fmla="*/ 2147483646 h 47"/>
                <a:gd name="T50" fmla="*/ 2147483646 w 18"/>
                <a:gd name="T51" fmla="*/ 2147483646 h 47"/>
                <a:gd name="T52" fmla="*/ 2147483646 w 18"/>
                <a:gd name="T53" fmla="*/ 2147483646 h 47"/>
                <a:gd name="T54" fmla="*/ 2147483646 w 18"/>
                <a:gd name="T55" fmla="*/ 2147483646 h 47"/>
                <a:gd name="T56" fmla="*/ 2147483646 w 18"/>
                <a:gd name="T57" fmla="*/ 2147483646 h 47"/>
                <a:gd name="T58" fmla="*/ 2147483646 w 18"/>
                <a:gd name="T59" fmla="*/ 2147483646 h 47"/>
                <a:gd name="T60" fmla="*/ 2147483646 w 18"/>
                <a:gd name="T61" fmla="*/ 2147483646 h 47"/>
                <a:gd name="T62" fmla="*/ 2147483646 w 18"/>
                <a:gd name="T63" fmla="*/ 2147483646 h 47"/>
                <a:gd name="T64" fmla="*/ 2147483646 w 18"/>
                <a:gd name="T65" fmla="*/ 2147483646 h 47"/>
                <a:gd name="T66" fmla="*/ 2147483646 w 18"/>
                <a:gd name="T67" fmla="*/ 2147483646 h 47"/>
                <a:gd name="T68" fmla="*/ 2147483646 w 18"/>
                <a:gd name="T69" fmla="*/ 2147483646 h 47"/>
                <a:gd name="T70" fmla="*/ 2147483646 w 18"/>
                <a:gd name="T71" fmla="*/ 2147483646 h 47"/>
                <a:gd name="T72" fmla="*/ 2147483646 w 18"/>
                <a:gd name="T73" fmla="*/ 2147483646 h 47"/>
                <a:gd name="T74" fmla="*/ 2147483646 w 18"/>
                <a:gd name="T75" fmla="*/ 2147483646 h 47"/>
                <a:gd name="T76" fmla="*/ 2147483646 w 18"/>
                <a:gd name="T77" fmla="*/ 2147483646 h 47"/>
                <a:gd name="T78" fmla="*/ 2147483646 w 18"/>
                <a:gd name="T79" fmla="*/ 2147483646 h 47"/>
                <a:gd name="T80" fmla="*/ 2147483646 w 18"/>
                <a:gd name="T81" fmla="*/ 2147483646 h 47"/>
                <a:gd name="T82" fmla="*/ 2147483646 w 18"/>
                <a:gd name="T83" fmla="*/ 2147483646 h 47"/>
                <a:gd name="T84" fmla="*/ 2147483646 w 18"/>
                <a:gd name="T85" fmla="*/ 2147483646 h 47"/>
                <a:gd name="T86" fmla="*/ 2147483646 w 18"/>
                <a:gd name="T87" fmla="*/ 2147483646 h 47"/>
                <a:gd name="T88" fmla="*/ 2147483646 w 18"/>
                <a:gd name="T89" fmla="*/ 2147483646 h 47"/>
                <a:gd name="T90" fmla="*/ 2147483646 w 18"/>
                <a:gd name="T91" fmla="*/ 2147483646 h 47"/>
                <a:gd name="T92" fmla="*/ 2147483646 w 18"/>
                <a:gd name="T93" fmla="*/ 2147483646 h 47"/>
                <a:gd name="T94" fmla="*/ 2147483646 w 18"/>
                <a:gd name="T95" fmla="*/ 2147483646 h 47"/>
                <a:gd name="T96" fmla="*/ 2147483646 w 18"/>
                <a:gd name="T97" fmla="*/ 2147483646 h 47"/>
                <a:gd name="T98" fmla="*/ 2147483646 w 18"/>
                <a:gd name="T99" fmla="*/ 2147483646 h 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7">
                  <a:moveTo>
                    <a:pt x="0" y="0"/>
                  </a:moveTo>
                  <a:lnTo>
                    <a:pt x="0" y="2"/>
                  </a:lnTo>
                  <a:lnTo>
                    <a:pt x="1" y="5"/>
                  </a:lnTo>
                  <a:lnTo>
                    <a:pt x="1" y="6"/>
                  </a:lnTo>
                  <a:lnTo>
                    <a:pt x="1" y="9"/>
                  </a:lnTo>
                  <a:lnTo>
                    <a:pt x="2" y="12"/>
                  </a:lnTo>
                  <a:lnTo>
                    <a:pt x="2" y="15"/>
                  </a:lnTo>
                  <a:lnTo>
                    <a:pt x="3" y="17"/>
                  </a:lnTo>
                  <a:lnTo>
                    <a:pt x="4" y="20"/>
                  </a:lnTo>
                  <a:lnTo>
                    <a:pt x="4" y="19"/>
                  </a:lnTo>
                  <a:lnTo>
                    <a:pt x="4" y="20"/>
                  </a:lnTo>
                  <a:lnTo>
                    <a:pt x="5" y="21"/>
                  </a:lnTo>
                  <a:lnTo>
                    <a:pt x="5" y="23"/>
                  </a:lnTo>
                  <a:lnTo>
                    <a:pt x="6" y="24"/>
                  </a:lnTo>
                  <a:lnTo>
                    <a:pt x="6" y="25"/>
                  </a:lnTo>
                  <a:lnTo>
                    <a:pt x="6" y="27"/>
                  </a:lnTo>
                  <a:lnTo>
                    <a:pt x="7" y="27"/>
                  </a:lnTo>
                  <a:lnTo>
                    <a:pt x="7" y="30"/>
                  </a:lnTo>
                  <a:lnTo>
                    <a:pt x="8" y="31"/>
                  </a:lnTo>
                  <a:lnTo>
                    <a:pt x="8" y="32"/>
                  </a:lnTo>
                  <a:lnTo>
                    <a:pt x="8" y="35"/>
                  </a:lnTo>
                  <a:lnTo>
                    <a:pt x="9" y="37"/>
                  </a:lnTo>
                  <a:lnTo>
                    <a:pt x="9" y="40"/>
                  </a:lnTo>
                  <a:lnTo>
                    <a:pt x="9" y="41"/>
                  </a:lnTo>
                  <a:lnTo>
                    <a:pt x="10" y="42"/>
                  </a:lnTo>
                  <a:lnTo>
                    <a:pt x="10" y="44"/>
                  </a:lnTo>
                  <a:lnTo>
                    <a:pt x="10" y="46"/>
                  </a:lnTo>
                  <a:lnTo>
                    <a:pt x="11" y="46"/>
                  </a:lnTo>
                  <a:lnTo>
                    <a:pt x="11" y="47"/>
                  </a:lnTo>
                  <a:lnTo>
                    <a:pt x="12" y="46"/>
                  </a:lnTo>
                  <a:lnTo>
                    <a:pt x="12" y="45"/>
                  </a:lnTo>
                  <a:lnTo>
                    <a:pt x="13" y="44"/>
                  </a:lnTo>
                  <a:lnTo>
                    <a:pt x="13" y="43"/>
                  </a:lnTo>
                  <a:lnTo>
                    <a:pt x="13" y="44"/>
                  </a:lnTo>
                  <a:lnTo>
                    <a:pt x="14" y="42"/>
                  </a:lnTo>
                  <a:lnTo>
                    <a:pt x="14" y="41"/>
                  </a:lnTo>
                  <a:lnTo>
                    <a:pt x="14" y="39"/>
                  </a:lnTo>
                  <a:lnTo>
                    <a:pt x="15" y="38"/>
                  </a:lnTo>
                  <a:lnTo>
                    <a:pt x="15" y="36"/>
                  </a:lnTo>
                  <a:lnTo>
                    <a:pt x="15" y="34"/>
                  </a:lnTo>
                  <a:lnTo>
                    <a:pt x="16" y="33"/>
                  </a:lnTo>
                  <a:lnTo>
                    <a:pt x="16" y="32"/>
                  </a:lnTo>
                  <a:lnTo>
                    <a:pt x="16" y="30"/>
                  </a:lnTo>
                  <a:lnTo>
                    <a:pt x="17" y="30"/>
                  </a:lnTo>
                  <a:lnTo>
                    <a:pt x="17" y="28"/>
                  </a:lnTo>
                  <a:lnTo>
                    <a:pt x="18"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02" name="Freeform 269">
              <a:extLst>
                <a:ext uri="{FF2B5EF4-FFF2-40B4-BE49-F238E27FC236}">
                  <a16:creationId xmlns:a16="http://schemas.microsoft.com/office/drawing/2014/main" id="{797C7316-1E9E-4B96-AFF0-0D9F16A0BBC1}"/>
                </a:ext>
              </a:extLst>
            </p:cNvPr>
            <p:cNvSpPr>
              <a:spLocks/>
            </p:cNvSpPr>
            <p:nvPr/>
          </p:nvSpPr>
          <p:spPr bwMode="auto">
            <a:xfrm>
              <a:off x="4403913" y="3348111"/>
              <a:ext cx="12698" cy="18845"/>
            </a:xfrm>
            <a:custGeom>
              <a:avLst/>
              <a:gdLst>
                <a:gd name="T0" fmla="*/ 0 w 8"/>
                <a:gd name="T1" fmla="*/ 2147483646 h 24"/>
                <a:gd name="T2" fmla="*/ 0 w 8"/>
                <a:gd name="T3" fmla="*/ 2147483646 h 24"/>
                <a:gd name="T4" fmla="*/ 0 w 8"/>
                <a:gd name="T5" fmla="*/ 2147483646 h 24"/>
                <a:gd name="T6" fmla="*/ 2147483646 w 8"/>
                <a:gd name="T7" fmla="*/ 2147483646 h 24"/>
                <a:gd name="T8" fmla="*/ 2147483646 w 8"/>
                <a:gd name="T9" fmla="*/ 2147483646 h 24"/>
                <a:gd name="T10" fmla="*/ 2147483646 w 8"/>
                <a:gd name="T11" fmla="*/ 0 h 24"/>
                <a:gd name="T12" fmla="*/ 2147483646 w 8"/>
                <a:gd name="T13" fmla="*/ 0 h 24"/>
                <a:gd name="T14" fmla="*/ 2147483646 w 8"/>
                <a:gd name="T15" fmla="*/ 2147483646 h 24"/>
                <a:gd name="T16" fmla="*/ 2147483646 w 8"/>
                <a:gd name="T17" fmla="*/ 0 h 24"/>
                <a:gd name="T18" fmla="*/ 2147483646 w 8"/>
                <a:gd name="T19" fmla="*/ 2147483646 h 24"/>
                <a:gd name="T20" fmla="*/ 2147483646 w 8"/>
                <a:gd name="T21" fmla="*/ 2147483646 h 24"/>
                <a:gd name="T22" fmla="*/ 2147483646 w 8"/>
                <a:gd name="T23" fmla="*/ 2147483646 h 24"/>
                <a:gd name="T24" fmla="*/ 2147483646 w 8"/>
                <a:gd name="T25" fmla="*/ 2147483646 h 24"/>
                <a:gd name="T26" fmla="*/ 2147483646 w 8"/>
                <a:gd name="T27" fmla="*/ 2147483646 h 24"/>
                <a:gd name="T28" fmla="*/ 2147483646 w 8"/>
                <a:gd name="T29" fmla="*/ 2147483646 h 24"/>
                <a:gd name="T30" fmla="*/ 2147483646 w 8"/>
                <a:gd name="T31" fmla="*/ 2147483646 h 24"/>
                <a:gd name="T32" fmla="*/ 2147483646 w 8"/>
                <a:gd name="T33" fmla="*/ 2147483646 h 24"/>
                <a:gd name="T34" fmla="*/ 2147483646 w 8"/>
                <a:gd name="T35" fmla="*/ 2147483646 h 24"/>
                <a:gd name="T36" fmla="*/ 2147483646 w 8"/>
                <a:gd name="T37" fmla="*/ 2147483646 h 24"/>
                <a:gd name="T38" fmla="*/ 2147483646 w 8"/>
                <a:gd name="T39" fmla="*/ 2147483646 h 24"/>
                <a:gd name="T40" fmla="*/ 2147483646 w 8"/>
                <a:gd name="T41" fmla="*/ 2147483646 h 24"/>
                <a:gd name="T42" fmla="*/ 2147483646 w 8"/>
                <a:gd name="T43" fmla="*/ 2147483646 h 24"/>
                <a:gd name="T44" fmla="*/ 2147483646 w 8"/>
                <a:gd name="T45" fmla="*/ 2147483646 h 24"/>
                <a:gd name="T46" fmla="*/ 2147483646 w 8"/>
                <a:gd name="T47" fmla="*/ 2147483646 h 24"/>
                <a:gd name="T48" fmla="*/ 2147483646 w 8"/>
                <a:gd name="T49" fmla="*/ 2147483646 h 24"/>
                <a:gd name="T50" fmla="*/ 2147483646 w 8"/>
                <a:gd name="T51" fmla="*/ 2147483646 h 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 h="24">
                  <a:moveTo>
                    <a:pt x="0" y="4"/>
                  </a:moveTo>
                  <a:lnTo>
                    <a:pt x="0" y="3"/>
                  </a:lnTo>
                  <a:lnTo>
                    <a:pt x="0" y="4"/>
                  </a:lnTo>
                  <a:lnTo>
                    <a:pt x="1" y="2"/>
                  </a:lnTo>
                  <a:lnTo>
                    <a:pt x="1" y="1"/>
                  </a:lnTo>
                  <a:lnTo>
                    <a:pt x="1" y="0"/>
                  </a:lnTo>
                  <a:lnTo>
                    <a:pt x="2" y="0"/>
                  </a:lnTo>
                  <a:lnTo>
                    <a:pt x="2" y="1"/>
                  </a:lnTo>
                  <a:lnTo>
                    <a:pt x="2" y="0"/>
                  </a:lnTo>
                  <a:lnTo>
                    <a:pt x="3" y="1"/>
                  </a:lnTo>
                  <a:lnTo>
                    <a:pt x="3" y="3"/>
                  </a:lnTo>
                  <a:lnTo>
                    <a:pt x="4" y="3"/>
                  </a:lnTo>
                  <a:lnTo>
                    <a:pt x="4" y="5"/>
                  </a:lnTo>
                  <a:lnTo>
                    <a:pt x="5" y="6"/>
                  </a:lnTo>
                  <a:lnTo>
                    <a:pt x="5" y="8"/>
                  </a:lnTo>
                  <a:lnTo>
                    <a:pt x="5" y="9"/>
                  </a:lnTo>
                  <a:lnTo>
                    <a:pt x="6" y="10"/>
                  </a:lnTo>
                  <a:lnTo>
                    <a:pt x="6" y="13"/>
                  </a:lnTo>
                  <a:lnTo>
                    <a:pt x="7" y="15"/>
                  </a:lnTo>
                  <a:lnTo>
                    <a:pt x="7" y="17"/>
                  </a:lnTo>
                  <a:lnTo>
                    <a:pt x="7" y="19"/>
                  </a:lnTo>
                  <a:lnTo>
                    <a:pt x="8" y="21"/>
                  </a:lnTo>
                  <a:lnTo>
                    <a:pt x="8" y="22"/>
                  </a:lnTo>
                  <a:lnTo>
                    <a:pt x="8" y="24"/>
                  </a:lnTo>
                </a:path>
              </a:pathLst>
            </a:custGeom>
            <a:noFill/>
            <a:ln w="3175"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03" name="Freeform 270">
              <a:extLst>
                <a:ext uri="{FF2B5EF4-FFF2-40B4-BE49-F238E27FC236}">
                  <a16:creationId xmlns:a16="http://schemas.microsoft.com/office/drawing/2014/main" id="{894DAC81-8C5F-43B8-BD01-D7D1536A3613}"/>
                </a:ext>
              </a:extLst>
            </p:cNvPr>
            <p:cNvSpPr>
              <a:spLocks/>
            </p:cNvSpPr>
            <p:nvPr/>
          </p:nvSpPr>
          <p:spPr bwMode="auto">
            <a:xfrm>
              <a:off x="4416611" y="3366957"/>
              <a:ext cx="28569" cy="25912"/>
            </a:xfrm>
            <a:custGeom>
              <a:avLst/>
              <a:gdLst>
                <a:gd name="T0" fmla="*/ 0 w 18"/>
                <a:gd name="T1" fmla="*/ 0 h 33"/>
                <a:gd name="T2" fmla="*/ 2147483646 w 18"/>
                <a:gd name="T3" fmla="*/ 2147483646 h 33"/>
                <a:gd name="T4" fmla="*/ 2147483646 w 18"/>
                <a:gd name="T5" fmla="*/ 2147483646 h 33"/>
                <a:gd name="T6" fmla="*/ 2147483646 w 18"/>
                <a:gd name="T7" fmla="*/ 2147483646 h 33"/>
                <a:gd name="T8" fmla="*/ 2147483646 w 18"/>
                <a:gd name="T9" fmla="*/ 2147483646 h 33"/>
                <a:gd name="T10" fmla="*/ 2147483646 w 18"/>
                <a:gd name="T11" fmla="*/ 2147483646 h 33"/>
                <a:gd name="T12" fmla="*/ 2147483646 w 18"/>
                <a:gd name="T13" fmla="*/ 2147483646 h 33"/>
                <a:gd name="T14" fmla="*/ 2147483646 w 18"/>
                <a:gd name="T15" fmla="*/ 2147483646 h 33"/>
                <a:gd name="T16" fmla="*/ 2147483646 w 18"/>
                <a:gd name="T17" fmla="*/ 2147483646 h 33"/>
                <a:gd name="T18" fmla="*/ 2147483646 w 18"/>
                <a:gd name="T19" fmla="*/ 2147483646 h 33"/>
                <a:gd name="T20" fmla="*/ 2147483646 w 18"/>
                <a:gd name="T21" fmla="*/ 2147483646 h 33"/>
                <a:gd name="T22" fmla="*/ 2147483646 w 18"/>
                <a:gd name="T23" fmla="*/ 2147483646 h 33"/>
                <a:gd name="T24" fmla="*/ 2147483646 w 18"/>
                <a:gd name="T25" fmla="*/ 2147483646 h 33"/>
                <a:gd name="T26" fmla="*/ 2147483646 w 18"/>
                <a:gd name="T27" fmla="*/ 2147483646 h 33"/>
                <a:gd name="T28" fmla="*/ 2147483646 w 18"/>
                <a:gd name="T29" fmla="*/ 2147483646 h 33"/>
                <a:gd name="T30" fmla="*/ 2147483646 w 18"/>
                <a:gd name="T31" fmla="*/ 2147483646 h 33"/>
                <a:gd name="T32" fmla="*/ 2147483646 w 18"/>
                <a:gd name="T33" fmla="*/ 2147483646 h 33"/>
                <a:gd name="T34" fmla="*/ 2147483646 w 18"/>
                <a:gd name="T35" fmla="*/ 2147483646 h 33"/>
                <a:gd name="T36" fmla="*/ 2147483646 w 18"/>
                <a:gd name="T37" fmla="*/ 2147483646 h 33"/>
                <a:gd name="T38" fmla="*/ 2147483646 w 18"/>
                <a:gd name="T39" fmla="*/ 2147483646 h 33"/>
                <a:gd name="T40" fmla="*/ 2147483646 w 18"/>
                <a:gd name="T41" fmla="*/ 2147483646 h 33"/>
                <a:gd name="T42" fmla="*/ 2147483646 w 18"/>
                <a:gd name="T43" fmla="*/ 2147483646 h 33"/>
                <a:gd name="T44" fmla="*/ 2147483646 w 18"/>
                <a:gd name="T45" fmla="*/ 2147483646 h 33"/>
                <a:gd name="T46" fmla="*/ 2147483646 w 18"/>
                <a:gd name="T47" fmla="*/ 2147483646 h 33"/>
                <a:gd name="T48" fmla="*/ 2147483646 w 18"/>
                <a:gd name="T49" fmla="*/ 2147483646 h 33"/>
                <a:gd name="T50" fmla="*/ 2147483646 w 18"/>
                <a:gd name="T51" fmla="*/ 2147483646 h 33"/>
                <a:gd name="T52" fmla="*/ 2147483646 w 18"/>
                <a:gd name="T53" fmla="*/ 2147483646 h 33"/>
                <a:gd name="T54" fmla="*/ 2147483646 w 18"/>
                <a:gd name="T55" fmla="*/ 2147483646 h 33"/>
                <a:gd name="T56" fmla="*/ 2147483646 w 18"/>
                <a:gd name="T57" fmla="*/ 2147483646 h 33"/>
                <a:gd name="T58" fmla="*/ 2147483646 w 18"/>
                <a:gd name="T59" fmla="*/ 2147483646 h 33"/>
                <a:gd name="T60" fmla="*/ 2147483646 w 18"/>
                <a:gd name="T61" fmla="*/ 2147483646 h 33"/>
                <a:gd name="T62" fmla="*/ 2147483646 w 18"/>
                <a:gd name="T63" fmla="*/ 2147483646 h 33"/>
                <a:gd name="T64" fmla="*/ 2147483646 w 18"/>
                <a:gd name="T65" fmla="*/ 2147483646 h 33"/>
                <a:gd name="T66" fmla="*/ 2147483646 w 18"/>
                <a:gd name="T67" fmla="*/ 2147483646 h 33"/>
                <a:gd name="T68" fmla="*/ 2147483646 w 18"/>
                <a:gd name="T69" fmla="*/ 2147483646 h 33"/>
                <a:gd name="T70" fmla="*/ 2147483646 w 18"/>
                <a:gd name="T71" fmla="*/ 2147483646 h 33"/>
                <a:gd name="T72" fmla="*/ 2147483646 w 18"/>
                <a:gd name="T73" fmla="*/ 2147483646 h 33"/>
                <a:gd name="T74" fmla="*/ 2147483646 w 18"/>
                <a:gd name="T75" fmla="*/ 2147483646 h 33"/>
                <a:gd name="T76" fmla="*/ 2147483646 w 18"/>
                <a:gd name="T77" fmla="*/ 2147483646 h 33"/>
                <a:gd name="T78" fmla="*/ 2147483646 w 18"/>
                <a:gd name="T79" fmla="*/ 2147483646 h 33"/>
                <a:gd name="T80" fmla="*/ 2147483646 w 18"/>
                <a:gd name="T81" fmla="*/ 2147483646 h 33"/>
                <a:gd name="T82" fmla="*/ 2147483646 w 18"/>
                <a:gd name="T83" fmla="*/ 2147483646 h 33"/>
                <a:gd name="T84" fmla="*/ 2147483646 w 18"/>
                <a:gd name="T85" fmla="*/ 2147483646 h 33"/>
                <a:gd name="T86" fmla="*/ 2147483646 w 18"/>
                <a:gd name="T87" fmla="*/ 2147483646 h 33"/>
                <a:gd name="T88" fmla="*/ 2147483646 w 18"/>
                <a:gd name="T89" fmla="*/ 2147483646 h 33"/>
                <a:gd name="T90" fmla="*/ 2147483646 w 18"/>
                <a:gd name="T91" fmla="*/ 2147483646 h 33"/>
                <a:gd name="T92" fmla="*/ 2147483646 w 18"/>
                <a:gd name="T93" fmla="*/ 2147483646 h 33"/>
                <a:gd name="T94" fmla="*/ 2147483646 w 18"/>
                <a:gd name="T95" fmla="*/ 2147483646 h 33"/>
                <a:gd name="T96" fmla="*/ 2147483646 w 18"/>
                <a:gd name="T97" fmla="*/ 2147483646 h 33"/>
                <a:gd name="T98" fmla="*/ 2147483646 w 18"/>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3">
                  <a:moveTo>
                    <a:pt x="0" y="0"/>
                  </a:moveTo>
                  <a:lnTo>
                    <a:pt x="1" y="2"/>
                  </a:lnTo>
                  <a:lnTo>
                    <a:pt x="1" y="3"/>
                  </a:lnTo>
                  <a:lnTo>
                    <a:pt x="1" y="4"/>
                  </a:lnTo>
                  <a:lnTo>
                    <a:pt x="2" y="6"/>
                  </a:lnTo>
                  <a:lnTo>
                    <a:pt x="2" y="9"/>
                  </a:lnTo>
                  <a:lnTo>
                    <a:pt x="3" y="9"/>
                  </a:lnTo>
                  <a:lnTo>
                    <a:pt x="3" y="11"/>
                  </a:lnTo>
                  <a:lnTo>
                    <a:pt x="3" y="13"/>
                  </a:lnTo>
                  <a:lnTo>
                    <a:pt x="4" y="15"/>
                  </a:lnTo>
                  <a:lnTo>
                    <a:pt x="4" y="17"/>
                  </a:lnTo>
                  <a:lnTo>
                    <a:pt x="5" y="19"/>
                  </a:lnTo>
                  <a:lnTo>
                    <a:pt x="5" y="21"/>
                  </a:lnTo>
                  <a:lnTo>
                    <a:pt x="6" y="22"/>
                  </a:lnTo>
                  <a:lnTo>
                    <a:pt x="6" y="23"/>
                  </a:lnTo>
                  <a:lnTo>
                    <a:pt x="7" y="22"/>
                  </a:lnTo>
                  <a:lnTo>
                    <a:pt x="7" y="24"/>
                  </a:lnTo>
                  <a:lnTo>
                    <a:pt x="7" y="23"/>
                  </a:lnTo>
                  <a:lnTo>
                    <a:pt x="8" y="25"/>
                  </a:lnTo>
                  <a:lnTo>
                    <a:pt x="8" y="26"/>
                  </a:lnTo>
                  <a:lnTo>
                    <a:pt x="8" y="27"/>
                  </a:lnTo>
                  <a:lnTo>
                    <a:pt x="9" y="26"/>
                  </a:lnTo>
                  <a:lnTo>
                    <a:pt x="9" y="28"/>
                  </a:lnTo>
                  <a:lnTo>
                    <a:pt x="10" y="29"/>
                  </a:lnTo>
                  <a:lnTo>
                    <a:pt x="11" y="29"/>
                  </a:lnTo>
                  <a:lnTo>
                    <a:pt x="12" y="29"/>
                  </a:lnTo>
                  <a:lnTo>
                    <a:pt x="12" y="30"/>
                  </a:lnTo>
                  <a:lnTo>
                    <a:pt x="12" y="31"/>
                  </a:lnTo>
                  <a:lnTo>
                    <a:pt x="13" y="30"/>
                  </a:lnTo>
                  <a:lnTo>
                    <a:pt x="13" y="31"/>
                  </a:lnTo>
                  <a:lnTo>
                    <a:pt x="14" y="30"/>
                  </a:lnTo>
                  <a:lnTo>
                    <a:pt x="14" y="31"/>
                  </a:lnTo>
                  <a:lnTo>
                    <a:pt x="15" y="31"/>
                  </a:lnTo>
                  <a:lnTo>
                    <a:pt x="15" y="30"/>
                  </a:lnTo>
                  <a:lnTo>
                    <a:pt x="16" y="31"/>
                  </a:lnTo>
                  <a:lnTo>
                    <a:pt x="16" y="32"/>
                  </a:lnTo>
                  <a:lnTo>
                    <a:pt x="17" y="31"/>
                  </a:lnTo>
                  <a:lnTo>
                    <a:pt x="17" y="32"/>
                  </a:lnTo>
                  <a:lnTo>
                    <a:pt x="18" y="32"/>
                  </a:lnTo>
                  <a:lnTo>
                    <a:pt x="18" y="33"/>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04" name="Freeform 271">
              <a:extLst>
                <a:ext uri="{FF2B5EF4-FFF2-40B4-BE49-F238E27FC236}">
                  <a16:creationId xmlns:a16="http://schemas.microsoft.com/office/drawing/2014/main" id="{10835094-836C-4757-92A8-C06389CDD733}"/>
                </a:ext>
              </a:extLst>
            </p:cNvPr>
            <p:cNvSpPr>
              <a:spLocks/>
            </p:cNvSpPr>
            <p:nvPr/>
          </p:nvSpPr>
          <p:spPr bwMode="auto">
            <a:xfrm>
              <a:off x="4445180" y="3237395"/>
              <a:ext cx="26983" cy="163327"/>
            </a:xfrm>
            <a:custGeom>
              <a:avLst/>
              <a:gdLst>
                <a:gd name="T0" fmla="*/ 0 w 17"/>
                <a:gd name="T1" fmla="*/ 2147483646 h 208"/>
                <a:gd name="T2" fmla="*/ 0 w 17"/>
                <a:gd name="T3" fmla="*/ 2147483646 h 208"/>
                <a:gd name="T4" fmla="*/ 2147483646 w 17"/>
                <a:gd name="T5" fmla="*/ 2147483646 h 208"/>
                <a:gd name="T6" fmla="*/ 2147483646 w 17"/>
                <a:gd name="T7" fmla="*/ 2147483646 h 208"/>
                <a:gd name="T8" fmla="*/ 2147483646 w 17"/>
                <a:gd name="T9" fmla="*/ 2147483646 h 208"/>
                <a:gd name="T10" fmla="*/ 2147483646 w 17"/>
                <a:gd name="T11" fmla="*/ 2147483646 h 208"/>
                <a:gd name="T12" fmla="*/ 2147483646 w 17"/>
                <a:gd name="T13" fmla="*/ 2147483646 h 208"/>
                <a:gd name="T14" fmla="*/ 2147483646 w 17"/>
                <a:gd name="T15" fmla="*/ 2147483646 h 208"/>
                <a:gd name="T16" fmla="*/ 2147483646 w 17"/>
                <a:gd name="T17" fmla="*/ 2147483646 h 208"/>
                <a:gd name="T18" fmla="*/ 2147483646 w 17"/>
                <a:gd name="T19" fmla="*/ 2147483646 h 208"/>
                <a:gd name="T20" fmla="*/ 2147483646 w 17"/>
                <a:gd name="T21" fmla="*/ 2147483646 h 208"/>
                <a:gd name="T22" fmla="*/ 2147483646 w 17"/>
                <a:gd name="T23" fmla="*/ 2147483646 h 208"/>
                <a:gd name="T24" fmla="*/ 2147483646 w 17"/>
                <a:gd name="T25" fmla="*/ 2147483646 h 208"/>
                <a:gd name="T26" fmla="*/ 2147483646 w 17"/>
                <a:gd name="T27" fmla="*/ 2147483646 h 208"/>
                <a:gd name="T28" fmla="*/ 2147483646 w 17"/>
                <a:gd name="T29" fmla="*/ 2147483646 h 208"/>
                <a:gd name="T30" fmla="*/ 2147483646 w 17"/>
                <a:gd name="T31" fmla="*/ 2147483646 h 208"/>
                <a:gd name="T32" fmla="*/ 2147483646 w 17"/>
                <a:gd name="T33" fmla="*/ 2147483646 h 208"/>
                <a:gd name="T34" fmla="*/ 2147483646 w 17"/>
                <a:gd name="T35" fmla="*/ 2147483646 h 208"/>
                <a:gd name="T36" fmla="*/ 2147483646 w 17"/>
                <a:gd name="T37" fmla="*/ 2147483646 h 208"/>
                <a:gd name="T38" fmla="*/ 2147483646 w 17"/>
                <a:gd name="T39" fmla="*/ 2147483646 h 208"/>
                <a:gd name="T40" fmla="*/ 2147483646 w 17"/>
                <a:gd name="T41" fmla="*/ 2147483646 h 208"/>
                <a:gd name="T42" fmla="*/ 2147483646 w 17"/>
                <a:gd name="T43" fmla="*/ 2147483646 h 208"/>
                <a:gd name="T44" fmla="*/ 2147483646 w 17"/>
                <a:gd name="T45" fmla="*/ 2147483646 h 208"/>
                <a:gd name="T46" fmla="*/ 2147483646 w 17"/>
                <a:gd name="T47" fmla="*/ 2147483646 h 208"/>
                <a:gd name="T48" fmla="*/ 2147483646 w 17"/>
                <a:gd name="T49" fmla="*/ 2147483646 h 208"/>
                <a:gd name="T50" fmla="*/ 2147483646 w 17"/>
                <a:gd name="T51" fmla="*/ 2147483646 h 208"/>
                <a:gd name="T52" fmla="*/ 2147483646 w 17"/>
                <a:gd name="T53" fmla="*/ 2147483646 h 208"/>
                <a:gd name="T54" fmla="*/ 2147483646 w 17"/>
                <a:gd name="T55" fmla="*/ 2147483646 h 208"/>
                <a:gd name="T56" fmla="*/ 2147483646 w 17"/>
                <a:gd name="T57" fmla="*/ 2147483646 h 208"/>
                <a:gd name="T58" fmla="*/ 2147483646 w 17"/>
                <a:gd name="T59" fmla="*/ 2147483646 h 208"/>
                <a:gd name="T60" fmla="*/ 2147483646 w 17"/>
                <a:gd name="T61" fmla="*/ 2147483646 h 208"/>
                <a:gd name="T62" fmla="*/ 2147483646 w 17"/>
                <a:gd name="T63" fmla="*/ 2147483646 h 208"/>
                <a:gd name="T64" fmla="*/ 2147483646 w 17"/>
                <a:gd name="T65" fmla="*/ 2147483646 h 208"/>
                <a:gd name="T66" fmla="*/ 2147483646 w 17"/>
                <a:gd name="T67" fmla="*/ 2147483646 h 208"/>
                <a:gd name="T68" fmla="*/ 2147483646 w 17"/>
                <a:gd name="T69" fmla="*/ 2147483646 h 208"/>
                <a:gd name="T70" fmla="*/ 2147483646 w 17"/>
                <a:gd name="T71" fmla="*/ 2147483646 h 208"/>
                <a:gd name="T72" fmla="*/ 2147483646 w 17"/>
                <a:gd name="T73" fmla="*/ 2147483646 h 208"/>
                <a:gd name="T74" fmla="*/ 2147483646 w 17"/>
                <a:gd name="T75" fmla="*/ 2147483646 h 208"/>
                <a:gd name="T76" fmla="*/ 2147483646 w 17"/>
                <a:gd name="T77" fmla="*/ 2147483646 h 208"/>
                <a:gd name="T78" fmla="*/ 2147483646 w 17"/>
                <a:gd name="T79" fmla="*/ 2147483646 h 208"/>
                <a:gd name="T80" fmla="*/ 2147483646 w 17"/>
                <a:gd name="T81" fmla="*/ 2147483646 h 208"/>
                <a:gd name="T82" fmla="*/ 2147483646 w 17"/>
                <a:gd name="T83" fmla="*/ 2147483646 h 208"/>
                <a:gd name="T84" fmla="*/ 2147483646 w 17"/>
                <a:gd name="T85" fmla="*/ 2147483646 h 208"/>
                <a:gd name="T86" fmla="*/ 2147483646 w 17"/>
                <a:gd name="T87" fmla="*/ 2147483646 h 208"/>
                <a:gd name="T88" fmla="*/ 2147483646 w 17"/>
                <a:gd name="T89" fmla="*/ 2147483646 h 208"/>
                <a:gd name="T90" fmla="*/ 2147483646 w 17"/>
                <a:gd name="T91" fmla="*/ 2147483646 h 208"/>
                <a:gd name="T92" fmla="*/ 2147483646 w 17"/>
                <a:gd name="T93" fmla="*/ 2147483646 h 208"/>
                <a:gd name="T94" fmla="*/ 2147483646 w 17"/>
                <a:gd name="T95" fmla="*/ 2147483646 h 208"/>
                <a:gd name="T96" fmla="*/ 2147483646 w 17"/>
                <a:gd name="T97" fmla="*/ 2147483646 h 208"/>
                <a:gd name="T98" fmla="*/ 2147483646 w 17"/>
                <a:gd name="T99" fmla="*/ 0 h 20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8">
                  <a:moveTo>
                    <a:pt x="0" y="198"/>
                  </a:moveTo>
                  <a:lnTo>
                    <a:pt x="0" y="197"/>
                  </a:lnTo>
                  <a:lnTo>
                    <a:pt x="1" y="199"/>
                  </a:lnTo>
                  <a:lnTo>
                    <a:pt x="1" y="198"/>
                  </a:lnTo>
                  <a:lnTo>
                    <a:pt x="2" y="199"/>
                  </a:lnTo>
                  <a:lnTo>
                    <a:pt x="3" y="199"/>
                  </a:lnTo>
                  <a:lnTo>
                    <a:pt x="4" y="200"/>
                  </a:lnTo>
                  <a:lnTo>
                    <a:pt x="4" y="201"/>
                  </a:lnTo>
                  <a:lnTo>
                    <a:pt x="5" y="201"/>
                  </a:lnTo>
                  <a:lnTo>
                    <a:pt x="5" y="202"/>
                  </a:lnTo>
                  <a:lnTo>
                    <a:pt x="6" y="203"/>
                  </a:lnTo>
                  <a:lnTo>
                    <a:pt x="6" y="204"/>
                  </a:lnTo>
                  <a:lnTo>
                    <a:pt x="6" y="205"/>
                  </a:lnTo>
                  <a:lnTo>
                    <a:pt x="7" y="206"/>
                  </a:lnTo>
                  <a:lnTo>
                    <a:pt x="7" y="205"/>
                  </a:lnTo>
                  <a:lnTo>
                    <a:pt x="8" y="206"/>
                  </a:lnTo>
                  <a:lnTo>
                    <a:pt x="8" y="207"/>
                  </a:lnTo>
                  <a:lnTo>
                    <a:pt x="9" y="208"/>
                  </a:lnTo>
                  <a:lnTo>
                    <a:pt x="9" y="206"/>
                  </a:lnTo>
                  <a:lnTo>
                    <a:pt x="10" y="206"/>
                  </a:lnTo>
                  <a:lnTo>
                    <a:pt x="10" y="202"/>
                  </a:lnTo>
                  <a:lnTo>
                    <a:pt x="10" y="199"/>
                  </a:lnTo>
                  <a:lnTo>
                    <a:pt x="11" y="194"/>
                  </a:lnTo>
                  <a:lnTo>
                    <a:pt x="11" y="189"/>
                  </a:lnTo>
                  <a:lnTo>
                    <a:pt x="12" y="182"/>
                  </a:lnTo>
                  <a:lnTo>
                    <a:pt x="12" y="173"/>
                  </a:lnTo>
                  <a:lnTo>
                    <a:pt x="12" y="162"/>
                  </a:lnTo>
                  <a:lnTo>
                    <a:pt x="13" y="150"/>
                  </a:lnTo>
                  <a:lnTo>
                    <a:pt x="13" y="137"/>
                  </a:lnTo>
                  <a:lnTo>
                    <a:pt x="13" y="122"/>
                  </a:lnTo>
                  <a:lnTo>
                    <a:pt x="14" y="106"/>
                  </a:lnTo>
                  <a:lnTo>
                    <a:pt x="14" y="91"/>
                  </a:lnTo>
                  <a:lnTo>
                    <a:pt x="14" y="76"/>
                  </a:lnTo>
                  <a:lnTo>
                    <a:pt x="15" y="62"/>
                  </a:lnTo>
                  <a:lnTo>
                    <a:pt x="15" y="48"/>
                  </a:lnTo>
                  <a:lnTo>
                    <a:pt x="15" y="36"/>
                  </a:lnTo>
                  <a:lnTo>
                    <a:pt x="16" y="26"/>
                  </a:lnTo>
                  <a:lnTo>
                    <a:pt x="16" y="16"/>
                  </a:lnTo>
                  <a:lnTo>
                    <a:pt x="16" y="10"/>
                  </a:lnTo>
                  <a:lnTo>
                    <a:pt x="17" y="4"/>
                  </a:lnTo>
                  <a:lnTo>
                    <a:pt x="17" y="3"/>
                  </a:lnTo>
                  <a:lnTo>
                    <a:pt x="17" y="0"/>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05" name="Freeform 272">
              <a:extLst>
                <a:ext uri="{FF2B5EF4-FFF2-40B4-BE49-F238E27FC236}">
                  <a16:creationId xmlns:a16="http://schemas.microsoft.com/office/drawing/2014/main" id="{B4F9E7F7-CC9B-4A55-B888-D1E1B21BC519}"/>
                </a:ext>
              </a:extLst>
            </p:cNvPr>
            <p:cNvSpPr>
              <a:spLocks/>
            </p:cNvSpPr>
            <p:nvPr/>
          </p:nvSpPr>
          <p:spPr bwMode="auto">
            <a:xfrm>
              <a:off x="4472163" y="3236610"/>
              <a:ext cx="28569" cy="116998"/>
            </a:xfrm>
            <a:custGeom>
              <a:avLst/>
              <a:gdLst>
                <a:gd name="T0" fmla="*/ 0 w 18"/>
                <a:gd name="T1" fmla="*/ 2147483646 h 149"/>
                <a:gd name="T2" fmla="*/ 2147483646 w 18"/>
                <a:gd name="T3" fmla="*/ 0 h 149"/>
                <a:gd name="T4" fmla="*/ 2147483646 w 18"/>
                <a:gd name="T5" fmla="*/ 2147483646 h 149"/>
                <a:gd name="T6" fmla="*/ 2147483646 w 18"/>
                <a:gd name="T7" fmla="*/ 2147483646 h 149"/>
                <a:gd name="T8" fmla="*/ 2147483646 w 18"/>
                <a:gd name="T9" fmla="*/ 2147483646 h 149"/>
                <a:gd name="T10" fmla="*/ 2147483646 w 18"/>
                <a:gd name="T11" fmla="*/ 2147483646 h 149"/>
                <a:gd name="T12" fmla="*/ 2147483646 w 18"/>
                <a:gd name="T13" fmla="*/ 2147483646 h 149"/>
                <a:gd name="T14" fmla="*/ 2147483646 w 18"/>
                <a:gd name="T15" fmla="*/ 2147483646 h 149"/>
                <a:gd name="T16" fmla="*/ 2147483646 w 18"/>
                <a:gd name="T17" fmla="*/ 2147483646 h 149"/>
                <a:gd name="T18" fmla="*/ 2147483646 w 18"/>
                <a:gd name="T19" fmla="*/ 2147483646 h 149"/>
                <a:gd name="T20" fmla="*/ 2147483646 w 18"/>
                <a:gd name="T21" fmla="*/ 2147483646 h 149"/>
                <a:gd name="T22" fmla="*/ 2147483646 w 18"/>
                <a:gd name="T23" fmla="*/ 2147483646 h 149"/>
                <a:gd name="T24" fmla="*/ 2147483646 w 18"/>
                <a:gd name="T25" fmla="*/ 2147483646 h 149"/>
                <a:gd name="T26" fmla="*/ 2147483646 w 18"/>
                <a:gd name="T27" fmla="*/ 2147483646 h 149"/>
                <a:gd name="T28" fmla="*/ 2147483646 w 18"/>
                <a:gd name="T29" fmla="*/ 2147483646 h 149"/>
                <a:gd name="T30" fmla="*/ 2147483646 w 18"/>
                <a:gd name="T31" fmla="*/ 2147483646 h 149"/>
                <a:gd name="T32" fmla="*/ 2147483646 w 18"/>
                <a:gd name="T33" fmla="*/ 2147483646 h 149"/>
                <a:gd name="T34" fmla="*/ 2147483646 w 18"/>
                <a:gd name="T35" fmla="*/ 2147483646 h 149"/>
                <a:gd name="T36" fmla="*/ 2147483646 w 18"/>
                <a:gd name="T37" fmla="*/ 2147483646 h 149"/>
                <a:gd name="T38" fmla="*/ 2147483646 w 18"/>
                <a:gd name="T39" fmla="*/ 2147483646 h 149"/>
                <a:gd name="T40" fmla="*/ 2147483646 w 18"/>
                <a:gd name="T41" fmla="*/ 2147483646 h 149"/>
                <a:gd name="T42" fmla="*/ 2147483646 w 18"/>
                <a:gd name="T43" fmla="*/ 2147483646 h 149"/>
                <a:gd name="T44" fmla="*/ 2147483646 w 18"/>
                <a:gd name="T45" fmla="*/ 2147483646 h 149"/>
                <a:gd name="T46" fmla="*/ 2147483646 w 18"/>
                <a:gd name="T47" fmla="*/ 2147483646 h 149"/>
                <a:gd name="T48" fmla="*/ 2147483646 w 18"/>
                <a:gd name="T49" fmla="*/ 2147483646 h 149"/>
                <a:gd name="T50" fmla="*/ 2147483646 w 18"/>
                <a:gd name="T51" fmla="*/ 2147483646 h 149"/>
                <a:gd name="T52" fmla="*/ 2147483646 w 18"/>
                <a:gd name="T53" fmla="*/ 2147483646 h 149"/>
                <a:gd name="T54" fmla="*/ 2147483646 w 18"/>
                <a:gd name="T55" fmla="*/ 2147483646 h 149"/>
                <a:gd name="T56" fmla="*/ 2147483646 w 18"/>
                <a:gd name="T57" fmla="*/ 2147483646 h 149"/>
                <a:gd name="T58" fmla="*/ 2147483646 w 18"/>
                <a:gd name="T59" fmla="*/ 2147483646 h 149"/>
                <a:gd name="T60" fmla="*/ 2147483646 w 18"/>
                <a:gd name="T61" fmla="*/ 2147483646 h 149"/>
                <a:gd name="T62" fmla="*/ 2147483646 w 18"/>
                <a:gd name="T63" fmla="*/ 2147483646 h 149"/>
                <a:gd name="T64" fmla="*/ 2147483646 w 18"/>
                <a:gd name="T65" fmla="*/ 2147483646 h 149"/>
                <a:gd name="T66" fmla="*/ 2147483646 w 18"/>
                <a:gd name="T67" fmla="*/ 2147483646 h 149"/>
                <a:gd name="T68" fmla="*/ 2147483646 w 18"/>
                <a:gd name="T69" fmla="*/ 2147483646 h 149"/>
                <a:gd name="T70" fmla="*/ 2147483646 w 18"/>
                <a:gd name="T71" fmla="*/ 2147483646 h 149"/>
                <a:gd name="T72" fmla="*/ 2147483646 w 18"/>
                <a:gd name="T73" fmla="*/ 2147483646 h 149"/>
                <a:gd name="T74" fmla="*/ 2147483646 w 18"/>
                <a:gd name="T75" fmla="*/ 2147483646 h 149"/>
                <a:gd name="T76" fmla="*/ 2147483646 w 18"/>
                <a:gd name="T77" fmla="*/ 2147483646 h 149"/>
                <a:gd name="T78" fmla="*/ 2147483646 w 18"/>
                <a:gd name="T79" fmla="*/ 2147483646 h 149"/>
                <a:gd name="T80" fmla="*/ 2147483646 w 18"/>
                <a:gd name="T81" fmla="*/ 2147483646 h 149"/>
                <a:gd name="T82" fmla="*/ 2147483646 w 18"/>
                <a:gd name="T83" fmla="*/ 2147483646 h 149"/>
                <a:gd name="T84" fmla="*/ 2147483646 w 18"/>
                <a:gd name="T85" fmla="*/ 2147483646 h 149"/>
                <a:gd name="T86" fmla="*/ 2147483646 w 18"/>
                <a:gd name="T87" fmla="*/ 2147483646 h 149"/>
                <a:gd name="T88" fmla="*/ 2147483646 w 18"/>
                <a:gd name="T89" fmla="*/ 2147483646 h 149"/>
                <a:gd name="T90" fmla="*/ 2147483646 w 18"/>
                <a:gd name="T91" fmla="*/ 2147483646 h 149"/>
                <a:gd name="T92" fmla="*/ 2147483646 w 18"/>
                <a:gd name="T93" fmla="*/ 2147483646 h 149"/>
                <a:gd name="T94" fmla="*/ 2147483646 w 18"/>
                <a:gd name="T95" fmla="*/ 2147483646 h 149"/>
                <a:gd name="T96" fmla="*/ 2147483646 w 18"/>
                <a:gd name="T97" fmla="*/ 2147483646 h 149"/>
                <a:gd name="T98" fmla="*/ 2147483646 w 18"/>
                <a:gd name="T99" fmla="*/ 2147483646 h 1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49">
                  <a:moveTo>
                    <a:pt x="0" y="1"/>
                  </a:moveTo>
                  <a:lnTo>
                    <a:pt x="1" y="0"/>
                  </a:lnTo>
                  <a:lnTo>
                    <a:pt x="1" y="1"/>
                  </a:lnTo>
                  <a:lnTo>
                    <a:pt x="2" y="3"/>
                  </a:lnTo>
                  <a:lnTo>
                    <a:pt x="2" y="7"/>
                  </a:lnTo>
                  <a:lnTo>
                    <a:pt x="2" y="12"/>
                  </a:lnTo>
                  <a:lnTo>
                    <a:pt x="3" y="16"/>
                  </a:lnTo>
                  <a:lnTo>
                    <a:pt x="3" y="21"/>
                  </a:lnTo>
                  <a:lnTo>
                    <a:pt x="3" y="26"/>
                  </a:lnTo>
                  <a:lnTo>
                    <a:pt x="4" y="31"/>
                  </a:lnTo>
                  <a:lnTo>
                    <a:pt x="4" y="39"/>
                  </a:lnTo>
                  <a:lnTo>
                    <a:pt x="4" y="45"/>
                  </a:lnTo>
                  <a:lnTo>
                    <a:pt x="5" y="50"/>
                  </a:lnTo>
                  <a:lnTo>
                    <a:pt x="5" y="57"/>
                  </a:lnTo>
                  <a:lnTo>
                    <a:pt x="6" y="63"/>
                  </a:lnTo>
                  <a:lnTo>
                    <a:pt x="6" y="67"/>
                  </a:lnTo>
                  <a:lnTo>
                    <a:pt x="6" y="74"/>
                  </a:lnTo>
                  <a:lnTo>
                    <a:pt x="7" y="79"/>
                  </a:lnTo>
                  <a:lnTo>
                    <a:pt x="7" y="83"/>
                  </a:lnTo>
                  <a:lnTo>
                    <a:pt x="7" y="88"/>
                  </a:lnTo>
                  <a:lnTo>
                    <a:pt x="8" y="92"/>
                  </a:lnTo>
                  <a:lnTo>
                    <a:pt x="8" y="97"/>
                  </a:lnTo>
                  <a:lnTo>
                    <a:pt x="8" y="100"/>
                  </a:lnTo>
                  <a:lnTo>
                    <a:pt x="9" y="105"/>
                  </a:lnTo>
                  <a:lnTo>
                    <a:pt x="9" y="107"/>
                  </a:lnTo>
                  <a:lnTo>
                    <a:pt x="9" y="110"/>
                  </a:lnTo>
                  <a:lnTo>
                    <a:pt x="10" y="112"/>
                  </a:lnTo>
                  <a:lnTo>
                    <a:pt x="10" y="115"/>
                  </a:lnTo>
                  <a:lnTo>
                    <a:pt x="11" y="119"/>
                  </a:lnTo>
                  <a:lnTo>
                    <a:pt x="11" y="121"/>
                  </a:lnTo>
                  <a:lnTo>
                    <a:pt x="12" y="123"/>
                  </a:lnTo>
                  <a:lnTo>
                    <a:pt x="12" y="125"/>
                  </a:lnTo>
                  <a:lnTo>
                    <a:pt x="12" y="126"/>
                  </a:lnTo>
                  <a:lnTo>
                    <a:pt x="13" y="129"/>
                  </a:lnTo>
                  <a:lnTo>
                    <a:pt x="13" y="130"/>
                  </a:lnTo>
                  <a:lnTo>
                    <a:pt x="14" y="132"/>
                  </a:lnTo>
                  <a:lnTo>
                    <a:pt x="14" y="133"/>
                  </a:lnTo>
                  <a:lnTo>
                    <a:pt x="15" y="136"/>
                  </a:lnTo>
                  <a:lnTo>
                    <a:pt x="16" y="137"/>
                  </a:lnTo>
                  <a:lnTo>
                    <a:pt x="16" y="139"/>
                  </a:lnTo>
                  <a:lnTo>
                    <a:pt x="16" y="138"/>
                  </a:lnTo>
                  <a:lnTo>
                    <a:pt x="17" y="141"/>
                  </a:lnTo>
                  <a:lnTo>
                    <a:pt x="17" y="144"/>
                  </a:lnTo>
                  <a:lnTo>
                    <a:pt x="18" y="146"/>
                  </a:lnTo>
                  <a:lnTo>
                    <a:pt x="18" y="149"/>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06" name="Freeform 273">
              <a:extLst>
                <a:ext uri="{FF2B5EF4-FFF2-40B4-BE49-F238E27FC236}">
                  <a16:creationId xmlns:a16="http://schemas.microsoft.com/office/drawing/2014/main" id="{8C0FC91B-EFF2-431B-B415-F4E16C8B9146}"/>
                </a:ext>
              </a:extLst>
            </p:cNvPr>
            <p:cNvSpPr>
              <a:spLocks/>
            </p:cNvSpPr>
            <p:nvPr/>
          </p:nvSpPr>
          <p:spPr bwMode="auto">
            <a:xfrm>
              <a:off x="4500733" y="3353608"/>
              <a:ext cx="28569" cy="16490"/>
            </a:xfrm>
            <a:custGeom>
              <a:avLst/>
              <a:gdLst>
                <a:gd name="T0" fmla="*/ 0 w 18"/>
                <a:gd name="T1" fmla="*/ 0 h 21"/>
                <a:gd name="T2" fmla="*/ 0 w 18"/>
                <a:gd name="T3" fmla="*/ 2147483646 h 21"/>
                <a:gd name="T4" fmla="*/ 2147483646 w 18"/>
                <a:gd name="T5" fmla="*/ 2147483646 h 21"/>
                <a:gd name="T6" fmla="*/ 2147483646 w 18"/>
                <a:gd name="T7" fmla="*/ 2147483646 h 21"/>
                <a:gd name="T8" fmla="*/ 2147483646 w 18"/>
                <a:gd name="T9" fmla="*/ 2147483646 h 21"/>
                <a:gd name="T10" fmla="*/ 2147483646 w 18"/>
                <a:gd name="T11" fmla="*/ 2147483646 h 21"/>
                <a:gd name="T12" fmla="*/ 2147483646 w 18"/>
                <a:gd name="T13" fmla="*/ 2147483646 h 21"/>
                <a:gd name="T14" fmla="*/ 2147483646 w 18"/>
                <a:gd name="T15" fmla="*/ 2147483646 h 21"/>
                <a:gd name="T16" fmla="*/ 2147483646 w 18"/>
                <a:gd name="T17" fmla="*/ 2147483646 h 21"/>
                <a:gd name="T18" fmla="*/ 2147483646 w 18"/>
                <a:gd name="T19" fmla="*/ 2147483646 h 21"/>
                <a:gd name="T20" fmla="*/ 2147483646 w 18"/>
                <a:gd name="T21" fmla="*/ 2147483646 h 21"/>
                <a:gd name="T22" fmla="*/ 2147483646 w 18"/>
                <a:gd name="T23" fmla="*/ 2147483646 h 21"/>
                <a:gd name="T24" fmla="*/ 2147483646 w 18"/>
                <a:gd name="T25" fmla="*/ 2147483646 h 21"/>
                <a:gd name="T26" fmla="*/ 2147483646 w 18"/>
                <a:gd name="T27" fmla="*/ 2147483646 h 21"/>
                <a:gd name="T28" fmla="*/ 2147483646 w 18"/>
                <a:gd name="T29" fmla="*/ 2147483646 h 21"/>
                <a:gd name="T30" fmla="*/ 2147483646 w 18"/>
                <a:gd name="T31" fmla="*/ 2147483646 h 21"/>
                <a:gd name="T32" fmla="*/ 2147483646 w 18"/>
                <a:gd name="T33" fmla="*/ 2147483646 h 21"/>
                <a:gd name="T34" fmla="*/ 2147483646 w 18"/>
                <a:gd name="T35" fmla="*/ 2147483646 h 21"/>
                <a:gd name="T36" fmla="*/ 2147483646 w 18"/>
                <a:gd name="T37" fmla="*/ 2147483646 h 21"/>
                <a:gd name="T38" fmla="*/ 2147483646 w 18"/>
                <a:gd name="T39" fmla="*/ 2147483646 h 21"/>
                <a:gd name="T40" fmla="*/ 2147483646 w 18"/>
                <a:gd name="T41" fmla="*/ 2147483646 h 21"/>
                <a:gd name="T42" fmla="*/ 2147483646 w 18"/>
                <a:gd name="T43" fmla="*/ 2147483646 h 21"/>
                <a:gd name="T44" fmla="*/ 2147483646 w 18"/>
                <a:gd name="T45" fmla="*/ 2147483646 h 21"/>
                <a:gd name="T46" fmla="*/ 2147483646 w 18"/>
                <a:gd name="T47" fmla="*/ 2147483646 h 21"/>
                <a:gd name="T48" fmla="*/ 2147483646 w 18"/>
                <a:gd name="T49" fmla="*/ 2147483646 h 21"/>
                <a:gd name="T50" fmla="*/ 2147483646 w 18"/>
                <a:gd name="T51" fmla="*/ 2147483646 h 21"/>
                <a:gd name="T52" fmla="*/ 2147483646 w 18"/>
                <a:gd name="T53" fmla="*/ 2147483646 h 21"/>
                <a:gd name="T54" fmla="*/ 2147483646 w 18"/>
                <a:gd name="T55" fmla="*/ 2147483646 h 21"/>
                <a:gd name="T56" fmla="*/ 2147483646 w 18"/>
                <a:gd name="T57" fmla="*/ 2147483646 h 21"/>
                <a:gd name="T58" fmla="*/ 2147483646 w 18"/>
                <a:gd name="T59" fmla="*/ 2147483646 h 21"/>
                <a:gd name="T60" fmla="*/ 2147483646 w 18"/>
                <a:gd name="T61" fmla="*/ 2147483646 h 21"/>
                <a:gd name="T62" fmla="*/ 2147483646 w 18"/>
                <a:gd name="T63" fmla="*/ 2147483646 h 21"/>
                <a:gd name="T64" fmla="*/ 2147483646 w 18"/>
                <a:gd name="T65" fmla="*/ 2147483646 h 21"/>
                <a:gd name="T66" fmla="*/ 2147483646 w 18"/>
                <a:gd name="T67" fmla="*/ 2147483646 h 21"/>
                <a:gd name="T68" fmla="*/ 2147483646 w 18"/>
                <a:gd name="T69" fmla="*/ 2147483646 h 21"/>
                <a:gd name="T70" fmla="*/ 2147483646 w 18"/>
                <a:gd name="T71" fmla="*/ 2147483646 h 21"/>
                <a:gd name="T72" fmla="*/ 2147483646 w 18"/>
                <a:gd name="T73" fmla="*/ 2147483646 h 21"/>
                <a:gd name="T74" fmla="*/ 2147483646 w 18"/>
                <a:gd name="T75" fmla="*/ 2147483646 h 21"/>
                <a:gd name="T76" fmla="*/ 2147483646 w 18"/>
                <a:gd name="T77" fmla="*/ 2147483646 h 21"/>
                <a:gd name="T78" fmla="*/ 2147483646 w 18"/>
                <a:gd name="T79" fmla="*/ 2147483646 h 21"/>
                <a:gd name="T80" fmla="*/ 2147483646 w 18"/>
                <a:gd name="T81" fmla="*/ 2147483646 h 21"/>
                <a:gd name="T82" fmla="*/ 2147483646 w 18"/>
                <a:gd name="T83" fmla="*/ 2147483646 h 21"/>
                <a:gd name="T84" fmla="*/ 2147483646 w 18"/>
                <a:gd name="T85" fmla="*/ 2147483646 h 21"/>
                <a:gd name="T86" fmla="*/ 2147483646 w 18"/>
                <a:gd name="T87" fmla="*/ 2147483646 h 21"/>
                <a:gd name="T88" fmla="*/ 2147483646 w 18"/>
                <a:gd name="T89" fmla="*/ 2147483646 h 21"/>
                <a:gd name="T90" fmla="*/ 2147483646 w 18"/>
                <a:gd name="T91" fmla="*/ 2147483646 h 21"/>
                <a:gd name="T92" fmla="*/ 2147483646 w 18"/>
                <a:gd name="T93" fmla="*/ 2147483646 h 21"/>
                <a:gd name="T94" fmla="*/ 2147483646 w 18"/>
                <a:gd name="T95" fmla="*/ 2147483646 h 21"/>
                <a:gd name="T96" fmla="*/ 2147483646 w 18"/>
                <a:gd name="T97" fmla="*/ 2147483646 h 21"/>
                <a:gd name="T98" fmla="*/ 2147483646 w 18"/>
                <a:gd name="T99" fmla="*/ 2147483646 h 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1">
                  <a:moveTo>
                    <a:pt x="0" y="0"/>
                  </a:moveTo>
                  <a:lnTo>
                    <a:pt x="0" y="2"/>
                  </a:lnTo>
                  <a:lnTo>
                    <a:pt x="1" y="4"/>
                  </a:lnTo>
                  <a:lnTo>
                    <a:pt x="1" y="6"/>
                  </a:lnTo>
                  <a:lnTo>
                    <a:pt x="2" y="10"/>
                  </a:lnTo>
                  <a:lnTo>
                    <a:pt x="2" y="12"/>
                  </a:lnTo>
                  <a:lnTo>
                    <a:pt x="2" y="14"/>
                  </a:lnTo>
                  <a:lnTo>
                    <a:pt x="3" y="15"/>
                  </a:lnTo>
                  <a:lnTo>
                    <a:pt x="3" y="16"/>
                  </a:lnTo>
                  <a:lnTo>
                    <a:pt x="3" y="17"/>
                  </a:lnTo>
                  <a:lnTo>
                    <a:pt x="4" y="19"/>
                  </a:lnTo>
                  <a:lnTo>
                    <a:pt x="4" y="21"/>
                  </a:lnTo>
                  <a:lnTo>
                    <a:pt x="4" y="20"/>
                  </a:lnTo>
                  <a:lnTo>
                    <a:pt x="5" y="20"/>
                  </a:lnTo>
                  <a:lnTo>
                    <a:pt x="5" y="19"/>
                  </a:lnTo>
                  <a:lnTo>
                    <a:pt x="6" y="19"/>
                  </a:lnTo>
                  <a:lnTo>
                    <a:pt x="7" y="18"/>
                  </a:lnTo>
                  <a:lnTo>
                    <a:pt x="7" y="16"/>
                  </a:lnTo>
                  <a:lnTo>
                    <a:pt x="7" y="15"/>
                  </a:lnTo>
                  <a:lnTo>
                    <a:pt x="8" y="15"/>
                  </a:lnTo>
                  <a:lnTo>
                    <a:pt x="8" y="14"/>
                  </a:lnTo>
                  <a:lnTo>
                    <a:pt x="8" y="13"/>
                  </a:lnTo>
                  <a:lnTo>
                    <a:pt x="9" y="12"/>
                  </a:lnTo>
                  <a:lnTo>
                    <a:pt x="9" y="11"/>
                  </a:lnTo>
                  <a:lnTo>
                    <a:pt x="10" y="10"/>
                  </a:lnTo>
                  <a:lnTo>
                    <a:pt x="10" y="9"/>
                  </a:lnTo>
                  <a:lnTo>
                    <a:pt x="11" y="9"/>
                  </a:lnTo>
                  <a:lnTo>
                    <a:pt x="11" y="7"/>
                  </a:lnTo>
                  <a:lnTo>
                    <a:pt x="12" y="7"/>
                  </a:lnTo>
                  <a:lnTo>
                    <a:pt x="12" y="8"/>
                  </a:lnTo>
                  <a:lnTo>
                    <a:pt x="13" y="8"/>
                  </a:lnTo>
                  <a:lnTo>
                    <a:pt x="13" y="9"/>
                  </a:lnTo>
                  <a:lnTo>
                    <a:pt x="13" y="8"/>
                  </a:lnTo>
                  <a:lnTo>
                    <a:pt x="14" y="9"/>
                  </a:lnTo>
                  <a:lnTo>
                    <a:pt x="14" y="10"/>
                  </a:lnTo>
                  <a:lnTo>
                    <a:pt x="15" y="11"/>
                  </a:lnTo>
                  <a:lnTo>
                    <a:pt x="15" y="13"/>
                  </a:lnTo>
                  <a:lnTo>
                    <a:pt x="15" y="14"/>
                  </a:lnTo>
                  <a:lnTo>
                    <a:pt x="16" y="15"/>
                  </a:lnTo>
                  <a:lnTo>
                    <a:pt x="16" y="16"/>
                  </a:lnTo>
                  <a:lnTo>
                    <a:pt x="16" y="18"/>
                  </a:lnTo>
                  <a:lnTo>
                    <a:pt x="17" y="18"/>
                  </a:lnTo>
                  <a:lnTo>
                    <a:pt x="17" y="19"/>
                  </a:lnTo>
                  <a:lnTo>
                    <a:pt x="18" y="21"/>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07" name="Freeform 274">
              <a:extLst>
                <a:ext uri="{FF2B5EF4-FFF2-40B4-BE49-F238E27FC236}">
                  <a16:creationId xmlns:a16="http://schemas.microsoft.com/office/drawing/2014/main" id="{5AA77D7A-E71E-496B-BB13-A40432D62E92}"/>
                </a:ext>
              </a:extLst>
            </p:cNvPr>
            <p:cNvSpPr>
              <a:spLocks/>
            </p:cNvSpPr>
            <p:nvPr/>
          </p:nvSpPr>
          <p:spPr bwMode="auto">
            <a:xfrm>
              <a:off x="4529302" y="3370098"/>
              <a:ext cx="7936" cy="16490"/>
            </a:xfrm>
            <a:custGeom>
              <a:avLst/>
              <a:gdLst>
                <a:gd name="T0" fmla="*/ 0 w 5"/>
                <a:gd name="T1" fmla="*/ 0 h 21"/>
                <a:gd name="T2" fmla="*/ 0 w 5"/>
                <a:gd name="T3" fmla="*/ 2147483646 h 21"/>
                <a:gd name="T4" fmla="*/ 0 w 5"/>
                <a:gd name="T5" fmla="*/ 2147483646 h 21"/>
                <a:gd name="T6" fmla="*/ 2147483646 w 5"/>
                <a:gd name="T7" fmla="*/ 2147483646 h 21"/>
                <a:gd name="T8" fmla="*/ 2147483646 w 5"/>
                <a:gd name="T9" fmla="*/ 2147483646 h 21"/>
                <a:gd name="T10" fmla="*/ 2147483646 w 5"/>
                <a:gd name="T11" fmla="*/ 2147483646 h 21"/>
                <a:gd name="T12" fmla="*/ 2147483646 w 5"/>
                <a:gd name="T13" fmla="*/ 2147483646 h 21"/>
                <a:gd name="T14" fmla="*/ 2147483646 w 5"/>
                <a:gd name="T15" fmla="*/ 2147483646 h 21"/>
                <a:gd name="T16" fmla="*/ 2147483646 w 5"/>
                <a:gd name="T17" fmla="*/ 2147483646 h 21"/>
                <a:gd name="T18" fmla="*/ 2147483646 w 5"/>
                <a:gd name="T19" fmla="*/ 2147483646 h 21"/>
                <a:gd name="T20" fmla="*/ 2147483646 w 5"/>
                <a:gd name="T21" fmla="*/ 2147483646 h 21"/>
                <a:gd name="T22" fmla="*/ 2147483646 w 5"/>
                <a:gd name="T23" fmla="*/ 2147483646 h 21"/>
                <a:gd name="T24" fmla="*/ 2147483646 w 5"/>
                <a:gd name="T25" fmla="*/ 2147483646 h 21"/>
                <a:gd name="T26" fmla="*/ 2147483646 w 5"/>
                <a:gd name="T27" fmla="*/ 2147483646 h 21"/>
                <a:gd name="T28" fmla="*/ 2147483646 w 5"/>
                <a:gd name="T29" fmla="*/ 2147483646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21">
                  <a:moveTo>
                    <a:pt x="0" y="0"/>
                  </a:moveTo>
                  <a:lnTo>
                    <a:pt x="0" y="2"/>
                  </a:lnTo>
                  <a:lnTo>
                    <a:pt x="0" y="3"/>
                  </a:lnTo>
                  <a:lnTo>
                    <a:pt x="1" y="4"/>
                  </a:lnTo>
                  <a:lnTo>
                    <a:pt x="1" y="6"/>
                  </a:lnTo>
                  <a:lnTo>
                    <a:pt x="1" y="7"/>
                  </a:lnTo>
                  <a:lnTo>
                    <a:pt x="2" y="10"/>
                  </a:lnTo>
                  <a:lnTo>
                    <a:pt x="2" y="12"/>
                  </a:lnTo>
                  <a:lnTo>
                    <a:pt x="3" y="14"/>
                  </a:lnTo>
                  <a:lnTo>
                    <a:pt x="3" y="15"/>
                  </a:lnTo>
                  <a:lnTo>
                    <a:pt x="4" y="17"/>
                  </a:lnTo>
                  <a:lnTo>
                    <a:pt x="4" y="18"/>
                  </a:lnTo>
                  <a:lnTo>
                    <a:pt x="4" y="19"/>
                  </a:lnTo>
                  <a:lnTo>
                    <a:pt x="5" y="21"/>
                  </a:lnTo>
                </a:path>
              </a:pathLst>
            </a:custGeom>
            <a:noFill/>
            <a:ln w="14288" cap="flat">
              <a:solidFill>
                <a:srgbClr val="C0000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08" name="Freeform 275">
              <a:extLst>
                <a:ext uri="{FF2B5EF4-FFF2-40B4-BE49-F238E27FC236}">
                  <a16:creationId xmlns:a16="http://schemas.microsoft.com/office/drawing/2014/main" id="{0B118354-5210-4D71-B058-8DFA93BAE053}"/>
                </a:ext>
              </a:extLst>
            </p:cNvPr>
            <p:cNvSpPr>
              <a:spLocks/>
            </p:cNvSpPr>
            <p:nvPr/>
          </p:nvSpPr>
          <p:spPr bwMode="auto">
            <a:xfrm>
              <a:off x="4537238" y="3386588"/>
              <a:ext cx="26983" cy="17275"/>
            </a:xfrm>
            <a:custGeom>
              <a:avLst/>
              <a:gdLst>
                <a:gd name="T0" fmla="*/ 0 w 17"/>
                <a:gd name="T1" fmla="*/ 0 h 22"/>
                <a:gd name="T2" fmla="*/ 0 w 17"/>
                <a:gd name="T3" fmla="*/ 0 h 22"/>
                <a:gd name="T4" fmla="*/ 0 w 17"/>
                <a:gd name="T5" fmla="*/ 2147483646 h 22"/>
                <a:gd name="T6" fmla="*/ 2147483646 w 17"/>
                <a:gd name="T7" fmla="*/ 2147483646 h 22"/>
                <a:gd name="T8" fmla="*/ 2147483646 w 17"/>
                <a:gd name="T9" fmla="*/ 2147483646 h 22"/>
                <a:gd name="T10" fmla="*/ 2147483646 w 17"/>
                <a:gd name="T11" fmla="*/ 2147483646 h 22"/>
                <a:gd name="T12" fmla="*/ 2147483646 w 17"/>
                <a:gd name="T13" fmla="*/ 2147483646 h 22"/>
                <a:gd name="T14" fmla="*/ 2147483646 w 17"/>
                <a:gd name="T15" fmla="*/ 2147483646 h 22"/>
                <a:gd name="T16" fmla="*/ 2147483646 w 17"/>
                <a:gd name="T17" fmla="*/ 2147483646 h 22"/>
                <a:gd name="T18" fmla="*/ 2147483646 w 17"/>
                <a:gd name="T19" fmla="*/ 2147483646 h 22"/>
                <a:gd name="T20" fmla="*/ 2147483646 w 17"/>
                <a:gd name="T21" fmla="*/ 2147483646 h 22"/>
                <a:gd name="T22" fmla="*/ 2147483646 w 17"/>
                <a:gd name="T23" fmla="*/ 2147483646 h 22"/>
                <a:gd name="T24" fmla="*/ 2147483646 w 17"/>
                <a:gd name="T25" fmla="*/ 2147483646 h 22"/>
                <a:gd name="T26" fmla="*/ 2147483646 w 17"/>
                <a:gd name="T27" fmla="*/ 2147483646 h 22"/>
                <a:gd name="T28" fmla="*/ 2147483646 w 17"/>
                <a:gd name="T29" fmla="*/ 2147483646 h 22"/>
                <a:gd name="T30" fmla="*/ 2147483646 w 17"/>
                <a:gd name="T31" fmla="*/ 2147483646 h 22"/>
                <a:gd name="T32" fmla="*/ 2147483646 w 17"/>
                <a:gd name="T33" fmla="*/ 2147483646 h 22"/>
                <a:gd name="T34" fmla="*/ 2147483646 w 17"/>
                <a:gd name="T35" fmla="*/ 2147483646 h 22"/>
                <a:gd name="T36" fmla="*/ 2147483646 w 17"/>
                <a:gd name="T37" fmla="*/ 2147483646 h 22"/>
                <a:gd name="T38" fmla="*/ 2147483646 w 17"/>
                <a:gd name="T39" fmla="*/ 2147483646 h 22"/>
                <a:gd name="T40" fmla="*/ 2147483646 w 17"/>
                <a:gd name="T41" fmla="*/ 2147483646 h 22"/>
                <a:gd name="T42" fmla="*/ 2147483646 w 17"/>
                <a:gd name="T43" fmla="*/ 2147483646 h 22"/>
                <a:gd name="T44" fmla="*/ 2147483646 w 17"/>
                <a:gd name="T45" fmla="*/ 2147483646 h 22"/>
                <a:gd name="T46" fmla="*/ 2147483646 w 17"/>
                <a:gd name="T47" fmla="*/ 2147483646 h 22"/>
                <a:gd name="T48" fmla="*/ 2147483646 w 17"/>
                <a:gd name="T49" fmla="*/ 2147483646 h 22"/>
                <a:gd name="T50" fmla="*/ 2147483646 w 17"/>
                <a:gd name="T51" fmla="*/ 2147483646 h 22"/>
                <a:gd name="T52" fmla="*/ 2147483646 w 17"/>
                <a:gd name="T53" fmla="*/ 2147483646 h 22"/>
                <a:gd name="T54" fmla="*/ 2147483646 w 17"/>
                <a:gd name="T55" fmla="*/ 2147483646 h 22"/>
                <a:gd name="T56" fmla="*/ 2147483646 w 17"/>
                <a:gd name="T57" fmla="*/ 2147483646 h 22"/>
                <a:gd name="T58" fmla="*/ 2147483646 w 17"/>
                <a:gd name="T59" fmla="*/ 2147483646 h 22"/>
                <a:gd name="T60" fmla="*/ 2147483646 w 17"/>
                <a:gd name="T61" fmla="*/ 2147483646 h 22"/>
                <a:gd name="T62" fmla="*/ 2147483646 w 17"/>
                <a:gd name="T63" fmla="*/ 2147483646 h 22"/>
                <a:gd name="T64" fmla="*/ 2147483646 w 17"/>
                <a:gd name="T65" fmla="*/ 2147483646 h 22"/>
                <a:gd name="T66" fmla="*/ 2147483646 w 17"/>
                <a:gd name="T67" fmla="*/ 2147483646 h 22"/>
                <a:gd name="T68" fmla="*/ 2147483646 w 17"/>
                <a:gd name="T69" fmla="*/ 2147483646 h 22"/>
                <a:gd name="T70" fmla="*/ 2147483646 w 17"/>
                <a:gd name="T71" fmla="*/ 2147483646 h 22"/>
                <a:gd name="T72" fmla="*/ 2147483646 w 17"/>
                <a:gd name="T73" fmla="*/ 2147483646 h 22"/>
                <a:gd name="T74" fmla="*/ 2147483646 w 17"/>
                <a:gd name="T75" fmla="*/ 2147483646 h 22"/>
                <a:gd name="T76" fmla="*/ 2147483646 w 17"/>
                <a:gd name="T77" fmla="*/ 2147483646 h 22"/>
                <a:gd name="T78" fmla="*/ 2147483646 w 17"/>
                <a:gd name="T79" fmla="*/ 2147483646 h 22"/>
                <a:gd name="T80" fmla="*/ 2147483646 w 17"/>
                <a:gd name="T81" fmla="*/ 2147483646 h 22"/>
                <a:gd name="T82" fmla="*/ 2147483646 w 17"/>
                <a:gd name="T83" fmla="*/ 2147483646 h 22"/>
                <a:gd name="T84" fmla="*/ 2147483646 w 17"/>
                <a:gd name="T85" fmla="*/ 2147483646 h 22"/>
                <a:gd name="T86" fmla="*/ 2147483646 w 17"/>
                <a:gd name="T87" fmla="*/ 2147483646 h 22"/>
                <a:gd name="T88" fmla="*/ 2147483646 w 17"/>
                <a:gd name="T89" fmla="*/ 2147483646 h 22"/>
                <a:gd name="T90" fmla="*/ 2147483646 w 17"/>
                <a:gd name="T91" fmla="*/ 2147483646 h 22"/>
                <a:gd name="T92" fmla="*/ 2147483646 w 17"/>
                <a:gd name="T93" fmla="*/ 2147483646 h 22"/>
                <a:gd name="T94" fmla="*/ 2147483646 w 17"/>
                <a:gd name="T95" fmla="*/ 2147483646 h 22"/>
                <a:gd name="T96" fmla="*/ 2147483646 w 17"/>
                <a:gd name="T97" fmla="*/ 2147483646 h 22"/>
                <a:gd name="T98" fmla="*/ 2147483646 w 17"/>
                <a:gd name="T99" fmla="*/ 2147483646 h 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2">
                  <a:moveTo>
                    <a:pt x="0" y="0"/>
                  </a:moveTo>
                  <a:lnTo>
                    <a:pt x="0" y="0"/>
                  </a:lnTo>
                  <a:lnTo>
                    <a:pt x="0" y="2"/>
                  </a:lnTo>
                  <a:lnTo>
                    <a:pt x="1" y="4"/>
                  </a:lnTo>
                  <a:lnTo>
                    <a:pt x="1" y="7"/>
                  </a:lnTo>
                  <a:lnTo>
                    <a:pt x="2" y="7"/>
                  </a:lnTo>
                  <a:lnTo>
                    <a:pt x="2" y="8"/>
                  </a:lnTo>
                  <a:lnTo>
                    <a:pt x="3" y="9"/>
                  </a:lnTo>
                  <a:lnTo>
                    <a:pt x="3" y="10"/>
                  </a:lnTo>
                  <a:lnTo>
                    <a:pt x="4" y="11"/>
                  </a:lnTo>
                  <a:lnTo>
                    <a:pt x="5" y="12"/>
                  </a:lnTo>
                  <a:lnTo>
                    <a:pt x="5" y="13"/>
                  </a:lnTo>
                  <a:lnTo>
                    <a:pt x="6" y="14"/>
                  </a:lnTo>
                  <a:lnTo>
                    <a:pt x="6" y="15"/>
                  </a:lnTo>
                  <a:lnTo>
                    <a:pt x="7" y="15"/>
                  </a:lnTo>
                  <a:lnTo>
                    <a:pt x="7" y="14"/>
                  </a:lnTo>
                  <a:lnTo>
                    <a:pt x="8" y="14"/>
                  </a:lnTo>
                  <a:lnTo>
                    <a:pt x="8" y="15"/>
                  </a:lnTo>
                  <a:lnTo>
                    <a:pt x="9" y="15"/>
                  </a:lnTo>
                  <a:lnTo>
                    <a:pt x="9" y="14"/>
                  </a:lnTo>
                  <a:lnTo>
                    <a:pt x="9" y="15"/>
                  </a:lnTo>
                  <a:lnTo>
                    <a:pt x="10" y="15"/>
                  </a:lnTo>
                  <a:lnTo>
                    <a:pt x="10" y="14"/>
                  </a:lnTo>
                  <a:lnTo>
                    <a:pt x="10" y="16"/>
                  </a:lnTo>
                  <a:lnTo>
                    <a:pt x="11" y="15"/>
                  </a:lnTo>
                  <a:lnTo>
                    <a:pt x="11" y="17"/>
                  </a:lnTo>
                  <a:lnTo>
                    <a:pt x="12" y="16"/>
                  </a:lnTo>
                  <a:lnTo>
                    <a:pt x="13" y="16"/>
                  </a:lnTo>
                  <a:lnTo>
                    <a:pt x="13" y="17"/>
                  </a:lnTo>
                  <a:lnTo>
                    <a:pt x="14" y="17"/>
                  </a:lnTo>
                  <a:lnTo>
                    <a:pt x="14" y="18"/>
                  </a:lnTo>
                  <a:lnTo>
                    <a:pt x="15" y="18"/>
                  </a:lnTo>
                  <a:lnTo>
                    <a:pt x="15" y="19"/>
                  </a:lnTo>
                  <a:lnTo>
                    <a:pt x="15" y="20"/>
                  </a:lnTo>
                  <a:lnTo>
                    <a:pt x="16" y="20"/>
                  </a:lnTo>
                  <a:lnTo>
                    <a:pt x="16" y="19"/>
                  </a:lnTo>
                  <a:lnTo>
                    <a:pt x="16" y="22"/>
                  </a:lnTo>
                  <a:lnTo>
                    <a:pt x="17" y="19"/>
                  </a:lnTo>
                  <a:lnTo>
                    <a:pt x="17" y="2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09" name="Freeform 276">
              <a:extLst>
                <a:ext uri="{FF2B5EF4-FFF2-40B4-BE49-F238E27FC236}">
                  <a16:creationId xmlns:a16="http://schemas.microsoft.com/office/drawing/2014/main" id="{CEB68F0B-E070-475C-B777-66C341F67792}"/>
                </a:ext>
              </a:extLst>
            </p:cNvPr>
            <p:cNvSpPr>
              <a:spLocks/>
            </p:cNvSpPr>
            <p:nvPr/>
          </p:nvSpPr>
          <p:spPr bwMode="auto">
            <a:xfrm>
              <a:off x="4564220" y="3256240"/>
              <a:ext cx="28569" cy="153118"/>
            </a:xfrm>
            <a:custGeom>
              <a:avLst/>
              <a:gdLst>
                <a:gd name="T0" fmla="*/ 0 w 18"/>
                <a:gd name="T1" fmla="*/ 2147483646 h 195"/>
                <a:gd name="T2" fmla="*/ 2147483646 w 18"/>
                <a:gd name="T3" fmla="*/ 2147483646 h 195"/>
                <a:gd name="T4" fmla="*/ 2147483646 w 18"/>
                <a:gd name="T5" fmla="*/ 2147483646 h 195"/>
                <a:gd name="T6" fmla="*/ 2147483646 w 18"/>
                <a:gd name="T7" fmla="*/ 2147483646 h 195"/>
                <a:gd name="T8" fmla="*/ 2147483646 w 18"/>
                <a:gd name="T9" fmla="*/ 2147483646 h 195"/>
                <a:gd name="T10" fmla="*/ 2147483646 w 18"/>
                <a:gd name="T11" fmla="*/ 2147483646 h 195"/>
                <a:gd name="T12" fmla="*/ 2147483646 w 18"/>
                <a:gd name="T13" fmla="*/ 2147483646 h 195"/>
                <a:gd name="T14" fmla="*/ 2147483646 w 18"/>
                <a:gd name="T15" fmla="*/ 2147483646 h 195"/>
                <a:gd name="T16" fmla="*/ 2147483646 w 18"/>
                <a:gd name="T17" fmla="*/ 2147483646 h 195"/>
                <a:gd name="T18" fmla="*/ 2147483646 w 18"/>
                <a:gd name="T19" fmla="*/ 2147483646 h 195"/>
                <a:gd name="T20" fmla="*/ 2147483646 w 18"/>
                <a:gd name="T21" fmla="*/ 2147483646 h 195"/>
                <a:gd name="T22" fmla="*/ 2147483646 w 18"/>
                <a:gd name="T23" fmla="*/ 2147483646 h 195"/>
                <a:gd name="T24" fmla="*/ 2147483646 w 18"/>
                <a:gd name="T25" fmla="*/ 2147483646 h 195"/>
                <a:gd name="T26" fmla="*/ 2147483646 w 18"/>
                <a:gd name="T27" fmla="*/ 2147483646 h 195"/>
                <a:gd name="T28" fmla="*/ 2147483646 w 18"/>
                <a:gd name="T29" fmla="*/ 2147483646 h 195"/>
                <a:gd name="T30" fmla="*/ 2147483646 w 18"/>
                <a:gd name="T31" fmla="*/ 2147483646 h 195"/>
                <a:gd name="T32" fmla="*/ 2147483646 w 18"/>
                <a:gd name="T33" fmla="*/ 2147483646 h 195"/>
                <a:gd name="T34" fmla="*/ 2147483646 w 18"/>
                <a:gd name="T35" fmla="*/ 2147483646 h 195"/>
                <a:gd name="T36" fmla="*/ 2147483646 w 18"/>
                <a:gd name="T37" fmla="*/ 2147483646 h 195"/>
                <a:gd name="T38" fmla="*/ 2147483646 w 18"/>
                <a:gd name="T39" fmla="*/ 2147483646 h 195"/>
                <a:gd name="T40" fmla="*/ 2147483646 w 18"/>
                <a:gd name="T41" fmla="*/ 2147483646 h 195"/>
                <a:gd name="T42" fmla="*/ 2147483646 w 18"/>
                <a:gd name="T43" fmla="*/ 2147483646 h 195"/>
                <a:gd name="T44" fmla="*/ 2147483646 w 18"/>
                <a:gd name="T45" fmla="*/ 2147483646 h 195"/>
                <a:gd name="T46" fmla="*/ 2147483646 w 18"/>
                <a:gd name="T47" fmla="*/ 2147483646 h 195"/>
                <a:gd name="T48" fmla="*/ 2147483646 w 18"/>
                <a:gd name="T49" fmla="*/ 2147483646 h 195"/>
                <a:gd name="T50" fmla="*/ 2147483646 w 18"/>
                <a:gd name="T51" fmla="*/ 2147483646 h 195"/>
                <a:gd name="T52" fmla="*/ 2147483646 w 18"/>
                <a:gd name="T53" fmla="*/ 2147483646 h 195"/>
                <a:gd name="T54" fmla="*/ 2147483646 w 18"/>
                <a:gd name="T55" fmla="*/ 2147483646 h 195"/>
                <a:gd name="T56" fmla="*/ 2147483646 w 18"/>
                <a:gd name="T57" fmla="*/ 2147483646 h 195"/>
                <a:gd name="T58" fmla="*/ 2147483646 w 18"/>
                <a:gd name="T59" fmla="*/ 2147483646 h 195"/>
                <a:gd name="T60" fmla="*/ 2147483646 w 18"/>
                <a:gd name="T61" fmla="*/ 2147483646 h 195"/>
                <a:gd name="T62" fmla="*/ 2147483646 w 18"/>
                <a:gd name="T63" fmla="*/ 2147483646 h 195"/>
                <a:gd name="T64" fmla="*/ 2147483646 w 18"/>
                <a:gd name="T65" fmla="*/ 2147483646 h 195"/>
                <a:gd name="T66" fmla="*/ 2147483646 w 18"/>
                <a:gd name="T67" fmla="*/ 2147483646 h 195"/>
                <a:gd name="T68" fmla="*/ 2147483646 w 18"/>
                <a:gd name="T69" fmla="*/ 2147483646 h 195"/>
                <a:gd name="T70" fmla="*/ 2147483646 w 18"/>
                <a:gd name="T71" fmla="*/ 2147483646 h 195"/>
                <a:gd name="T72" fmla="*/ 2147483646 w 18"/>
                <a:gd name="T73" fmla="*/ 2147483646 h 195"/>
                <a:gd name="T74" fmla="*/ 2147483646 w 18"/>
                <a:gd name="T75" fmla="*/ 2147483646 h 195"/>
                <a:gd name="T76" fmla="*/ 2147483646 w 18"/>
                <a:gd name="T77" fmla="*/ 2147483646 h 195"/>
                <a:gd name="T78" fmla="*/ 2147483646 w 18"/>
                <a:gd name="T79" fmla="*/ 2147483646 h 195"/>
                <a:gd name="T80" fmla="*/ 2147483646 w 18"/>
                <a:gd name="T81" fmla="*/ 2147483646 h 195"/>
                <a:gd name="T82" fmla="*/ 2147483646 w 18"/>
                <a:gd name="T83" fmla="*/ 2147483646 h 195"/>
                <a:gd name="T84" fmla="*/ 2147483646 w 18"/>
                <a:gd name="T85" fmla="*/ 0 h 195"/>
                <a:gd name="T86" fmla="*/ 2147483646 w 18"/>
                <a:gd name="T87" fmla="*/ 0 h 195"/>
                <a:gd name="T88" fmla="*/ 2147483646 w 18"/>
                <a:gd name="T89" fmla="*/ 2147483646 h 195"/>
                <a:gd name="T90" fmla="*/ 2147483646 w 18"/>
                <a:gd name="T91" fmla="*/ 2147483646 h 195"/>
                <a:gd name="T92" fmla="*/ 2147483646 w 18"/>
                <a:gd name="T93" fmla="*/ 2147483646 h 195"/>
                <a:gd name="T94" fmla="*/ 2147483646 w 18"/>
                <a:gd name="T95" fmla="*/ 2147483646 h 195"/>
                <a:gd name="T96" fmla="*/ 2147483646 w 18"/>
                <a:gd name="T97" fmla="*/ 2147483646 h 195"/>
                <a:gd name="T98" fmla="*/ 2147483646 w 18"/>
                <a:gd name="T99" fmla="*/ 2147483646 h 1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95">
                  <a:moveTo>
                    <a:pt x="0" y="187"/>
                  </a:moveTo>
                  <a:lnTo>
                    <a:pt x="1" y="188"/>
                  </a:lnTo>
                  <a:lnTo>
                    <a:pt x="1" y="189"/>
                  </a:lnTo>
                  <a:lnTo>
                    <a:pt x="2" y="189"/>
                  </a:lnTo>
                  <a:lnTo>
                    <a:pt x="3" y="190"/>
                  </a:lnTo>
                  <a:lnTo>
                    <a:pt x="3" y="192"/>
                  </a:lnTo>
                  <a:lnTo>
                    <a:pt x="4" y="192"/>
                  </a:lnTo>
                  <a:lnTo>
                    <a:pt x="4" y="194"/>
                  </a:lnTo>
                  <a:lnTo>
                    <a:pt x="5" y="193"/>
                  </a:lnTo>
                  <a:lnTo>
                    <a:pt x="5" y="194"/>
                  </a:lnTo>
                  <a:lnTo>
                    <a:pt x="5" y="195"/>
                  </a:lnTo>
                  <a:lnTo>
                    <a:pt x="6" y="194"/>
                  </a:lnTo>
                  <a:lnTo>
                    <a:pt x="7" y="193"/>
                  </a:lnTo>
                  <a:lnTo>
                    <a:pt x="7" y="190"/>
                  </a:lnTo>
                  <a:lnTo>
                    <a:pt x="7" y="188"/>
                  </a:lnTo>
                  <a:lnTo>
                    <a:pt x="8" y="184"/>
                  </a:lnTo>
                  <a:lnTo>
                    <a:pt x="8" y="181"/>
                  </a:lnTo>
                  <a:lnTo>
                    <a:pt x="8" y="175"/>
                  </a:lnTo>
                  <a:lnTo>
                    <a:pt x="9" y="170"/>
                  </a:lnTo>
                  <a:lnTo>
                    <a:pt x="9" y="163"/>
                  </a:lnTo>
                  <a:lnTo>
                    <a:pt x="9" y="154"/>
                  </a:lnTo>
                  <a:lnTo>
                    <a:pt x="10" y="145"/>
                  </a:lnTo>
                  <a:lnTo>
                    <a:pt x="10" y="134"/>
                  </a:lnTo>
                  <a:lnTo>
                    <a:pt x="10" y="119"/>
                  </a:lnTo>
                  <a:lnTo>
                    <a:pt x="11" y="106"/>
                  </a:lnTo>
                  <a:lnTo>
                    <a:pt x="11" y="90"/>
                  </a:lnTo>
                  <a:lnTo>
                    <a:pt x="12" y="77"/>
                  </a:lnTo>
                  <a:lnTo>
                    <a:pt x="12" y="65"/>
                  </a:lnTo>
                  <a:lnTo>
                    <a:pt x="12" y="51"/>
                  </a:lnTo>
                  <a:lnTo>
                    <a:pt x="13" y="39"/>
                  </a:lnTo>
                  <a:lnTo>
                    <a:pt x="13" y="29"/>
                  </a:lnTo>
                  <a:lnTo>
                    <a:pt x="13" y="19"/>
                  </a:lnTo>
                  <a:lnTo>
                    <a:pt x="14" y="13"/>
                  </a:lnTo>
                  <a:lnTo>
                    <a:pt x="14" y="7"/>
                  </a:lnTo>
                  <a:lnTo>
                    <a:pt x="14" y="2"/>
                  </a:lnTo>
                  <a:lnTo>
                    <a:pt x="15" y="1"/>
                  </a:lnTo>
                  <a:lnTo>
                    <a:pt x="15" y="0"/>
                  </a:lnTo>
                  <a:lnTo>
                    <a:pt x="16" y="3"/>
                  </a:lnTo>
                  <a:lnTo>
                    <a:pt x="16" y="6"/>
                  </a:lnTo>
                  <a:lnTo>
                    <a:pt x="17" y="9"/>
                  </a:lnTo>
                  <a:lnTo>
                    <a:pt x="17" y="15"/>
                  </a:lnTo>
                  <a:lnTo>
                    <a:pt x="17" y="20"/>
                  </a:lnTo>
                  <a:lnTo>
                    <a:pt x="18" y="2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10" name="Freeform 277">
              <a:extLst>
                <a:ext uri="{FF2B5EF4-FFF2-40B4-BE49-F238E27FC236}">
                  <a16:creationId xmlns:a16="http://schemas.microsoft.com/office/drawing/2014/main" id="{54880E46-08D3-479D-92B8-5ECC8CEB3FF2}"/>
                </a:ext>
              </a:extLst>
            </p:cNvPr>
            <p:cNvSpPr>
              <a:spLocks/>
            </p:cNvSpPr>
            <p:nvPr/>
          </p:nvSpPr>
          <p:spPr bwMode="auto">
            <a:xfrm>
              <a:off x="4592790" y="3276657"/>
              <a:ext cx="26983" cy="103649"/>
            </a:xfrm>
            <a:custGeom>
              <a:avLst/>
              <a:gdLst>
                <a:gd name="T0" fmla="*/ 0 w 17"/>
                <a:gd name="T1" fmla="*/ 0 h 132"/>
                <a:gd name="T2" fmla="*/ 0 w 17"/>
                <a:gd name="T3" fmla="*/ 2147483646 h 132"/>
                <a:gd name="T4" fmla="*/ 0 w 17"/>
                <a:gd name="T5" fmla="*/ 2147483646 h 132"/>
                <a:gd name="T6" fmla="*/ 2147483646 w 17"/>
                <a:gd name="T7" fmla="*/ 2147483646 h 132"/>
                <a:gd name="T8" fmla="*/ 2147483646 w 17"/>
                <a:gd name="T9" fmla="*/ 2147483646 h 132"/>
                <a:gd name="T10" fmla="*/ 2147483646 w 17"/>
                <a:gd name="T11" fmla="*/ 2147483646 h 132"/>
                <a:gd name="T12" fmla="*/ 2147483646 w 17"/>
                <a:gd name="T13" fmla="*/ 2147483646 h 132"/>
                <a:gd name="T14" fmla="*/ 2147483646 w 17"/>
                <a:gd name="T15" fmla="*/ 2147483646 h 132"/>
                <a:gd name="T16" fmla="*/ 2147483646 w 17"/>
                <a:gd name="T17" fmla="*/ 2147483646 h 132"/>
                <a:gd name="T18" fmla="*/ 2147483646 w 17"/>
                <a:gd name="T19" fmla="*/ 2147483646 h 132"/>
                <a:gd name="T20" fmla="*/ 2147483646 w 17"/>
                <a:gd name="T21" fmla="*/ 2147483646 h 132"/>
                <a:gd name="T22" fmla="*/ 2147483646 w 17"/>
                <a:gd name="T23" fmla="*/ 2147483646 h 132"/>
                <a:gd name="T24" fmla="*/ 2147483646 w 17"/>
                <a:gd name="T25" fmla="*/ 2147483646 h 132"/>
                <a:gd name="T26" fmla="*/ 2147483646 w 17"/>
                <a:gd name="T27" fmla="*/ 2147483646 h 132"/>
                <a:gd name="T28" fmla="*/ 2147483646 w 17"/>
                <a:gd name="T29" fmla="*/ 2147483646 h 132"/>
                <a:gd name="T30" fmla="*/ 2147483646 w 17"/>
                <a:gd name="T31" fmla="*/ 2147483646 h 132"/>
                <a:gd name="T32" fmla="*/ 2147483646 w 17"/>
                <a:gd name="T33" fmla="*/ 2147483646 h 132"/>
                <a:gd name="T34" fmla="*/ 2147483646 w 17"/>
                <a:gd name="T35" fmla="*/ 2147483646 h 132"/>
                <a:gd name="T36" fmla="*/ 2147483646 w 17"/>
                <a:gd name="T37" fmla="*/ 2147483646 h 132"/>
                <a:gd name="T38" fmla="*/ 2147483646 w 17"/>
                <a:gd name="T39" fmla="*/ 2147483646 h 132"/>
                <a:gd name="T40" fmla="*/ 2147483646 w 17"/>
                <a:gd name="T41" fmla="*/ 2147483646 h 132"/>
                <a:gd name="T42" fmla="*/ 2147483646 w 17"/>
                <a:gd name="T43" fmla="*/ 2147483646 h 132"/>
                <a:gd name="T44" fmla="*/ 2147483646 w 17"/>
                <a:gd name="T45" fmla="*/ 2147483646 h 132"/>
                <a:gd name="T46" fmla="*/ 2147483646 w 17"/>
                <a:gd name="T47" fmla="*/ 2147483646 h 132"/>
                <a:gd name="T48" fmla="*/ 2147483646 w 17"/>
                <a:gd name="T49" fmla="*/ 2147483646 h 132"/>
                <a:gd name="T50" fmla="*/ 2147483646 w 17"/>
                <a:gd name="T51" fmla="*/ 2147483646 h 132"/>
                <a:gd name="T52" fmla="*/ 2147483646 w 17"/>
                <a:gd name="T53" fmla="*/ 2147483646 h 132"/>
                <a:gd name="T54" fmla="*/ 2147483646 w 17"/>
                <a:gd name="T55" fmla="*/ 2147483646 h 132"/>
                <a:gd name="T56" fmla="*/ 2147483646 w 17"/>
                <a:gd name="T57" fmla="*/ 2147483646 h 132"/>
                <a:gd name="T58" fmla="*/ 2147483646 w 17"/>
                <a:gd name="T59" fmla="*/ 2147483646 h 132"/>
                <a:gd name="T60" fmla="*/ 2147483646 w 17"/>
                <a:gd name="T61" fmla="*/ 2147483646 h 132"/>
                <a:gd name="T62" fmla="*/ 2147483646 w 17"/>
                <a:gd name="T63" fmla="*/ 2147483646 h 132"/>
                <a:gd name="T64" fmla="*/ 2147483646 w 17"/>
                <a:gd name="T65" fmla="*/ 2147483646 h 132"/>
                <a:gd name="T66" fmla="*/ 2147483646 w 17"/>
                <a:gd name="T67" fmla="*/ 2147483646 h 132"/>
                <a:gd name="T68" fmla="*/ 2147483646 w 17"/>
                <a:gd name="T69" fmla="*/ 2147483646 h 132"/>
                <a:gd name="T70" fmla="*/ 2147483646 w 17"/>
                <a:gd name="T71" fmla="*/ 2147483646 h 132"/>
                <a:gd name="T72" fmla="*/ 2147483646 w 17"/>
                <a:gd name="T73" fmla="*/ 2147483646 h 132"/>
                <a:gd name="T74" fmla="*/ 2147483646 w 17"/>
                <a:gd name="T75" fmla="*/ 2147483646 h 132"/>
                <a:gd name="T76" fmla="*/ 2147483646 w 17"/>
                <a:gd name="T77" fmla="*/ 2147483646 h 132"/>
                <a:gd name="T78" fmla="*/ 2147483646 w 17"/>
                <a:gd name="T79" fmla="*/ 2147483646 h 132"/>
                <a:gd name="T80" fmla="*/ 2147483646 w 17"/>
                <a:gd name="T81" fmla="*/ 2147483646 h 132"/>
                <a:gd name="T82" fmla="*/ 2147483646 w 17"/>
                <a:gd name="T83" fmla="*/ 2147483646 h 132"/>
                <a:gd name="T84" fmla="*/ 2147483646 w 17"/>
                <a:gd name="T85" fmla="*/ 2147483646 h 132"/>
                <a:gd name="T86" fmla="*/ 2147483646 w 17"/>
                <a:gd name="T87" fmla="*/ 2147483646 h 132"/>
                <a:gd name="T88" fmla="*/ 2147483646 w 17"/>
                <a:gd name="T89" fmla="*/ 2147483646 h 132"/>
                <a:gd name="T90" fmla="*/ 2147483646 w 17"/>
                <a:gd name="T91" fmla="*/ 2147483646 h 132"/>
                <a:gd name="T92" fmla="*/ 2147483646 w 17"/>
                <a:gd name="T93" fmla="*/ 2147483646 h 132"/>
                <a:gd name="T94" fmla="*/ 2147483646 w 17"/>
                <a:gd name="T95" fmla="*/ 2147483646 h 132"/>
                <a:gd name="T96" fmla="*/ 2147483646 w 17"/>
                <a:gd name="T97" fmla="*/ 2147483646 h 132"/>
                <a:gd name="T98" fmla="*/ 2147483646 w 17"/>
                <a:gd name="T99" fmla="*/ 2147483646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32">
                  <a:moveTo>
                    <a:pt x="0" y="0"/>
                  </a:moveTo>
                  <a:lnTo>
                    <a:pt x="0" y="8"/>
                  </a:lnTo>
                  <a:lnTo>
                    <a:pt x="0" y="14"/>
                  </a:lnTo>
                  <a:lnTo>
                    <a:pt x="1" y="20"/>
                  </a:lnTo>
                  <a:lnTo>
                    <a:pt x="1" y="27"/>
                  </a:lnTo>
                  <a:lnTo>
                    <a:pt x="1" y="33"/>
                  </a:lnTo>
                  <a:lnTo>
                    <a:pt x="2" y="40"/>
                  </a:lnTo>
                  <a:lnTo>
                    <a:pt x="2" y="45"/>
                  </a:lnTo>
                  <a:lnTo>
                    <a:pt x="3" y="52"/>
                  </a:lnTo>
                  <a:lnTo>
                    <a:pt x="3" y="56"/>
                  </a:lnTo>
                  <a:lnTo>
                    <a:pt x="3" y="61"/>
                  </a:lnTo>
                  <a:lnTo>
                    <a:pt x="4" y="66"/>
                  </a:lnTo>
                  <a:lnTo>
                    <a:pt x="4" y="71"/>
                  </a:lnTo>
                  <a:lnTo>
                    <a:pt x="4" y="73"/>
                  </a:lnTo>
                  <a:lnTo>
                    <a:pt x="5" y="77"/>
                  </a:lnTo>
                  <a:lnTo>
                    <a:pt x="5" y="81"/>
                  </a:lnTo>
                  <a:lnTo>
                    <a:pt x="5" y="84"/>
                  </a:lnTo>
                  <a:lnTo>
                    <a:pt x="6" y="87"/>
                  </a:lnTo>
                  <a:lnTo>
                    <a:pt x="6" y="90"/>
                  </a:lnTo>
                  <a:lnTo>
                    <a:pt x="6" y="92"/>
                  </a:lnTo>
                  <a:lnTo>
                    <a:pt x="7" y="93"/>
                  </a:lnTo>
                  <a:lnTo>
                    <a:pt x="7" y="97"/>
                  </a:lnTo>
                  <a:lnTo>
                    <a:pt x="8" y="98"/>
                  </a:lnTo>
                  <a:lnTo>
                    <a:pt x="8" y="100"/>
                  </a:lnTo>
                  <a:lnTo>
                    <a:pt x="9" y="102"/>
                  </a:lnTo>
                  <a:lnTo>
                    <a:pt x="9" y="103"/>
                  </a:lnTo>
                  <a:lnTo>
                    <a:pt x="9" y="104"/>
                  </a:lnTo>
                  <a:lnTo>
                    <a:pt x="10" y="106"/>
                  </a:lnTo>
                  <a:lnTo>
                    <a:pt x="10" y="108"/>
                  </a:lnTo>
                  <a:lnTo>
                    <a:pt x="11" y="109"/>
                  </a:lnTo>
                  <a:lnTo>
                    <a:pt x="11" y="110"/>
                  </a:lnTo>
                  <a:lnTo>
                    <a:pt x="12" y="110"/>
                  </a:lnTo>
                  <a:lnTo>
                    <a:pt x="12" y="111"/>
                  </a:lnTo>
                  <a:lnTo>
                    <a:pt x="12" y="113"/>
                  </a:lnTo>
                  <a:lnTo>
                    <a:pt x="13" y="115"/>
                  </a:lnTo>
                  <a:lnTo>
                    <a:pt x="13" y="116"/>
                  </a:lnTo>
                  <a:lnTo>
                    <a:pt x="13" y="117"/>
                  </a:lnTo>
                  <a:lnTo>
                    <a:pt x="14" y="119"/>
                  </a:lnTo>
                  <a:lnTo>
                    <a:pt x="14" y="121"/>
                  </a:lnTo>
                  <a:lnTo>
                    <a:pt x="14" y="123"/>
                  </a:lnTo>
                  <a:lnTo>
                    <a:pt x="15" y="126"/>
                  </a:lnTo>
                  <a:lnTo>
                    <a:pt x="15" y="127"/>
                  </a:lnTo>
                  <a:lnTo>
                    <a:pt x="15" y="129"/>
                  </a:lnTo>
                  <a:lnTo>
                    <a:pt x="16" y="131"/>
                  </a:lnTo>
                  <a:lnTo>
                    <a:pt x="17"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11" name="Freeform 278">
              <a:extLst>
                <a:ext uri="{FF2B5EF4-FFF2-40B4-BE49-F238E27FC236}">
                  <a16:creationId xmlns:a16="http://schemas.microsoft.com/office/drawing/2014/main" id="{E962CC4A-52A2-43A2-AD83-8230B60D9BB8}"/>
                </a:ext>
              </a:extLst>
            </p:cNvPr>
            <p:cNvSpPr>
              <a:spLocks/>
            </p:cNvSpPr>
            <p:nvPr/>
          </p:nvSpPr>
          <p:spPr bwMode="auto">
            <a:xfrm>
              <a:off x="4619772" y="3363816"/>
              <a:ext cx="28569" cy="25912"/>
            </a:xfrm>
            <a:custGeom>
              <a:avLst/>
              <a:gdLst>
                <a:gd name="T0" fmla="*/ 0 w 18"/>
                <a:gd name="T1" fmla="*/ 2147483646 h 33"/>
                <a:gd name="T2" fmla="*/ 0 w 18"/>
                <a:gd name="T3" fmla="*/ 2147483646 h 33"/>
                <a:gd name="T4" fmla="*/ 2147483646 w 18"/>
                <a:gd name="T5" fmla="*/ 2147483646 h 33"/>
                <a:gd name="T6" fmla="*/ 2147483646 w 18"/>
                <a:gd name="T7" fmla="*/ 2147483646 h 33"/>
                <a:gd name="T8" fmla="*/ 2147483646 w 18"/>
                <a:gd name="T9" fmla="*/ 2147483646 h 33"/>
                <a:gd name="T10" fmla="*/ 2147483646 w 18"/>
                <a:gd name="T11" fmla="*/ 2147483646 h 33"/>
                <a:gd name="T12" fmla="*/ 2147483646 w 18"/>
                <a:gd name="T13" fmla="*/ 2147483646 h 33"/>
                <a:gd name="T14" fmla="*/ 2147483646 w 18"/>
                <a:gd name="T15" fmla="*/ 2147483646 h 33"/>
                <a:gd name="T16" fmla="*/ 2147483646 w 18"/>
                <a:gd name="T17" fmla="*/ 2147483646 h 33"/>
                <a:gd name="T18" fmla="*/ 2147483646 w 18"/>
                <a:gd name="T19" fmla="*/ 2147483646 h 33"/>
                <a:gd name="T20" fmla="*/ 2147483646 w 18"/>
                <a:gd name="T21" fmla="*/ 2147483646 h 33"/>
                <a:gd name="T22" fmla="*/ 2147483646 w 18"/>
                <a:gd name="T23" fmla="*/ 2147483646 h 33"/>
                <a:gd name="T24" fmla="*/ 2147483646 w 18"/>
                <a:gd name="T25" fmla="*/ 2147483646 h 33"/>
                <a:gd name="T26" fmla="*/ 2147483646 w 18"/>
                <a:gd name="T27" fmla="*/ 2147483646 h 33"/>
                <a:gd name="T28" fmla="*/ 2147483646 w 18"/>
                <a:gd name="T29" fmla="*/ 2147483646 h 33"/>
                <a:gd name="T30" fmla="*/ 2147483646 w 18"/>
                <a:gd name="T31" fmla="*/ 2147483646 h 33"/>
                <a:gd name="T32" fmla="*/ 2147483646 w 18"/>
                <a:gd name="T33" fmla="*/ 2147483646 h 33"/>
                <a:gd name="T34" fmla="*/ 2147483646 w 18"/>
                <a:gd name="T35" fmla="*/ 2147483646 h 33"/>
                <a:gd name="T36" fmla="*/ 2147483646 w 18"/>
                <a:gd name="T37" fmla="*/ 2147483646 h 33"/>
                <a:gd name="T38" fmla="*/ 2147483646 w 18"/>
                <a:gd name="T39" fmla="*/ 2147483646 h 33"/>
                <a:gd name="T40" fmla="*/ 2147483646 w 18"/>
                <a:gd name="T41" fmla="*/ 2147483646 h 33"/>
                <a:gd name="T42" fmla="*/ 2147483646 w 18"/>
                <a:gd name="T43" fmla="*/ 2147483646 h 33"/>
                <a:gd name="T44" fmla="*/ 2147483646 w 18"/>
                <a:gd name="T45" fmla="*/ 2147483646 h 33"/>
                <a:gd name="T46" fmla="*/ 2147483646 w 18"/>
                <a:gd name="T47" fmla="*/ 2147483646 h 33"/>
                <a:gd name="T48" fmla="*/ 2147483646 w 18"/>
                <a:gd name="T49" fmla="*/ 2147483646 h 33"/>
                <a:gd name="T50" fmla="*/ 2147483646 w 18"/>
                <a:gd name="T51" fmla="*/ 0 h 33"/>
                <a:gd name="T52" fmla="*/ 2147483646 w 18"/>
                <a:gd name="T53" fmla="*/ 0 h 33"/>
                <a:gd name="T54" fmla="*/ 2147483646 w 18"/>
                <a:gd name="T55" fmla="*/ 2147483646 h 33"/>
                <a:gd name="T56" fmla="*/ 2147483646 w 18"/>
                <a:gd name="T57" fmla="*/ 0 h 33"/>
                <a:gd name="T58" fmla="*/ 2147483646 w 18"/>
                <a:gd name="T59" fmla="*/ 2147483646 h 33"/>
                <a:gd name="T60" fmla="*/ 2147483646 w 18"/>
                <a:gd name="T61" fmla="*/ 2147483646 h 33"/>
                <a:gd name="T62" fmla="*/ 2147483646 w 18"/>
                <a:gd name="T63" fmla="*/ 2147483646 h 33"/>
                <a:gd name="T64" fmla="*/ 2147483646 w 18"/>
                <a:gd name="T65" fmla="*/ 2147483646 h 33"/>
                <a:gd name="T66" fmla="*/ 2147483646 w 18"/>
                <a:gd name="T67" fmla="*/ 2147483646 h 33"/>
                <a:gd name="T68" fmla="*/ 2147483646 w 18"/>
                <a:gd name="T69" fmla="*/ 2147483646 h 33"/>
                <a:gd name="T70" fmla="*/ 2147483646 w 18"/>
                <a:gd name="T71" fmla="*/ 2147483646 h 33"/>
                <a:gd name="T72" fmla="*/ 2147483646 w 18"/>
                <a:gd name="T73" fmla="*/ 2147483646 h 33"/>
                <a:gd name="T74" fmla="*/ 2147483646 w 18"/>
                <a:gd name="T75" fmla="*/ 2147483646 h 33"/>
                <a:gd name="T76" fmla="*/ 2147483646 w 18"/>
                <a:gd name="T77" fmla="*/ 2147483646 h 33"/>
                <a:gd name="T78" fmla="*/ 2147483646 w 18"/>
                <a:gd name="T79" fmla="*/ 2147483646 h 33"/>
                <a:gd name="T80" fmla="*/ 2147483646 w 18"/>
                <a:gd name="T81" fmla="*/ 2147483646 h 33"/>
                <a:gd name="T82" fmla="*/ 2147483646 w 18"/>
                <a:gd name="T83" fmla="*/ 2147483646 h 33"/>
                <a:gd name="T84" fmla="*/ 2147483646 w 18"/>
                <a:gd name="T85" fmla="*/ 2147483646 h 33"/>
                <a:gd name="T86" fmla="*/ 2147483646 w 18"/>
                <a:gd name="T87" fmla="*/ 2147483646 h 33"/>
                <a:gd name="T88" fmla="*/ 2147483646 w 18"/>
                <a:gd name="T89" fmla="*/ 2147483646 h 33"/>
                <a:gd name="T90" fmla="*/ 2147483646 w 18"/>
                <a:gd name="T91" fmla="*/ 2147483646 h 33"/>
                <a:gd name="T92" fmla="*/ 2147483646 w 18"/>
                <a:gd name="T93" fmla="*/ 2147483646 h 33"/>
                <a:gd name="T94" fmla="*/ 2147483646 w 18"/>
                <a:gd name="T95" fmla="*/ 2147483646 h 33"/>
                <a:gd name="T96" fmla="*/ 2147483646 w 18"/>
                <a:gd name="T97" fmla="*/ 2147483646 h 33"/>
                <a:gd name="T98" fmla="*/ 2147483646 w 18"/>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3">
                  <a:moveTo>
                    <a:pt x="0" y="21"/>
                  </a:moveTo>
                  <a:lnTo>
                    <a:pt x="0" y="22"/>
                  </a:lnTo>
                  <a:lnTo>
                    <a:pt x="1" y="22"/>
                  </a:lnTo>
                  <a:lnTo>
                    <a:pt x="2" y="21"/>
                  </a:lnTo>
                  <a:lnTo>
                    <a:pt x="2" y="19"/>
                  </a:lnTo>
                  <a:lnTo>
                    <a:pt x="3" y="19"/>
                  </a:lnTo>
                  <a:lnTo>
                    <a:pt x="3" y="17"/>
                  </a:lnTo>
                  <a:lnTo>
                    <a:pt x="3" y="16"/>
                  </a:lnTo>
                  <a:lnTo>
                    <a:pt x="4" y="15"/>
                  </a:lnTo>
                  <a:lnTo>
                    <a:pt x="4" y="13"/>
                  </a:lnTo>
                  <a:lnTo>
                    <a:pt x="4" y="12"/>
                  </a:lnTo>
                  <a:lnTo>
                    <a:pt x="5" y="12"/>
                  </a:lnTo>
                  <a:lnTo>
                    <a:pt x="5" y="9"/>
                  </a:lnTo>
                  <a:lnTo>
                    <a:pt x="6" y="9"/>
                  </a:lnTo>
                  <a:lnTo>
                    <a:pt x="6" y="8"/>
                  </a:lnTo>
                  <a:lnTo>
                    <a:pt x="6" y="7"/>
                  </a:lnTo>
                  <a:lnTo>
                    <a:pt x="7" y="5"/>
                  </a:lnTo>
                  <a:lnTo>
                    <a:pt x="7" y="4"/>
                  </a:lnTo>
                  <a:lnTo>
                    <a:pt x="8" y="2"/>
                  </a:lnTo>
                  <a:lnTo>
                    <a:pt x="8" y="1"/>
                  </a:lnTo>
                  <a:lnTo>
                    <a:pt x="9" y="1"/>
                  </a:lnTo>
                  <a:lnTo>
                    <a:pt x="9" y="0"/>
                  </a:lnTo>
                  <a:lnTo>
                    <a:pt x="10" y="1"/>
                  </a:lnTo>
                  <a:lnTo>
                    <a:pt x="10" y="0"/>
                  </a:lnTo>
                  <a:lnTo>
                    <a:pt x="11" y="2"/>
                  </a:lnTo>
                  <a:lnTo>
                    <a:pt x="11" y="3"/>
                  </a:lnTo>
                  <a:lnTo>
                    <a:pt x="12" y="4"/>
                  </a:lnTo>
                  <a:lnTo>
                    <a:pt x="12" y="6"/>
                  </a:lnTo>
                  <a:lnTo>
                    <a:pt x="12" y="8"/>
                  </a:lnTo>
                  <a:lnTo>
                    <a:pt x="13" y="8"/>
                  </a:lnTo>
                  <a:lnTo>
                    <a:pt x="13" y="10"/>
                  </a:lnTo>
                  <a:lnTo>
                    <a:pt x="13" y="11"/>
                  </a:lnTo>
                  <a:lnTo>
                    <a:pt x="14" y="14"/>
                  </a:lnTo>
                  <a:lnTo>
                    <a:pt x="14" y="16"/>
                  </a:lnTo>
                  <a:lnTo>
                    <a:pt x="14" y="17"/>
                  </a:lnTo>
                  <a:lnTo>
                    <a:pt x="15" y="20"/>
                  </a:lnTo>
                  <a:lnTo>
                    <a:pt x="16" y="21"/>
                  </a:lnTo>
                  <a:lnTo>
                    <a:pt x="16" y="24"/>
                  </a:lnTo>
                  <a:lnTo>
                    <a:pt x="16" y="26"/>
                  </a:lnTo>
                  <a:lnTo>
                    <a:pt x="17" y="28"/>
                  </a:lnTo>
                  <a:lnTo>
                    <a:pt x="17" y="29"/>
                  </a:lnTo>
                  <a:lnTo>
                    <a:pt x="17" y="30"/>
                  </a:lnTo>
                  <a:lnTo>
                    <a:pt x="18" y="3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12" name="Freeform 279">
              <a:extLst>
                <a:ext uri="{FF2B5EF4-FFF2-40B4-BE49-F238E27FC236}">
                  <a16:creationId xmlns:a16="http://schemas.microsoft.com/office/drawing/2014/main" id="{49464D7F-B32F-4A65-A2B0-D5D23A5D4B4A}"/>
                </a:ext>
              </a:extLst>
            </p:cNvPr>
            <p:cNvSpPr>
              <a:spLocks/>
            </p:cNvSpPr>
            <p:nvPr/>
          </p:nvSpPr>
          <p:spPr bwMode="auto">
            <a:xfrm>
              <a:off x="4648341" y="3389729"/>
              <a:ext cx="26983" cy="16490"/>
            </a:xfrm>
            <a:custGeom>
              <a:avLst/>
              <a:gdLst>
                <a:gd name="T0" fmla="*/ 0 w 17"/>
                <a:gd name="T1" fmla="*/ 0 h 21"/>
                <a:gd name="T2" fmla="*/ 0 w 17"/>
                <a:gd name="T3" fmla="*/ 0 h 21"/>
                <a:gd name="T4" fmla="*/ 0 w 17"/>
                <a:gd name="T5" fmla="*/ 2147483646 h 21"/>
                <a:gd name="T6" fmla="*/ 2147483646 w 17"/>
                <a:gd name="T7" fmla="*/ 2147483646 h 21"/>
                <a:gd name="T8" fmla="*/ 2147483646 w 17"/>
                <a:gd name="T9" fmla="*/ 2147483646 h 21"/>
                <a:gd name="T10" fmla="*/ 2147483646 w 17"/>
                <a:gd name="T11" fmla="*/ 2147483646 h 21"/>
                <a:gd name="T12" fmla="*/ 2147483646 w 17"/>
                <a:gd name="T13" fmla="*/ 2147483646 h 21"/>
                <a:gd name="T14" fmla="*/ 2147483646 w 17"/>
                <a:gd name="T15" fmla="*/ 2147483646 h 21"/>
                <a:gd name="T16" fmla="*/ 2147483646 w 17"/>
                <a:gd name="T17" fmla="*/ 2147483646 h 21"/>
                <a:gd name="T18" fmla="*/ 2147483646 w 17"/>
                <a:gd name="T19" fmla="*/ 2147483646 h 21"/>
                <a:gd name="T20" fmla="*/ 2147483646 w 17"/>
                <a:gd name="T21" fmla="*/ 2147483646 h 21"/>
                <a:gd name="T22" fmla="*/ 2147483646 w 17"/>
                <a:gd name="T23" fmla="*/ 2147483646 h 21"/>
                <a:gd name="T24" fmla="*/ 2147483646 w 17"/>
                <a:gd name="T25" fmla="*/ 2147483646 h 21"/>
                <a:gd name="T26" fmla="*/ 2147483646 w 17"/>
                <a:gd name="T27" fmla="*/ 2147483646 h 21"/>
                <a:gd name="T28" fmla="*/ 2147483646 w 17"/>
                <a:gd name="T29" fmla="*/ 2147483646 h 21"/>
                <a:gd name="T30" fmla="*/ 2147483646 w 17"/>
                <a:gd name="T31" fmla="*/ 2147483646 h 21"/>
                <a:gd name="T32" fmla="*/ 2147483646 w 17"/>
                <a:gd name="T33" fmla="*/ 2147483646 h 21"/>
                <a:gd name="T34" fmla="*/ 2147483646 w 17"/>
                <a:gd name="T35" fmla="*/ 2147483646 h 21"/>
                <a:gd name="T36" fmla="*/ 2147483646 w 17"/>
                <a:gd name="T37" fmla="*/ 2147483646 h 21"/>
                <a:gd name="T38" fmla="*/ 2147483646 w 17"/>
                <a:gd name="T39" fmla="*/ 2147483646 h 21"/>
                <a:gd name="T40" fmla="*/ 2147483646 w 17"/>
                <a:gd name="T41" fmla="*/ 2147483646 h 21"/>
                <a:gd name="T42" fmla="*/ 2147483646 w 17"/>
                <a:gd name="T43" fmla="*/ 2147483646 h 21"/>
                <a:gd name="T44" fmla="*/ 2147483646 w 17"/>
                <a:gd name="T45" fmla="*/ 2147483646 h 21"/>
                <a:gd name="T46" fmla="*/ 2147483646 w 17"/>
                <a:gd name="T47" fmla="*/ 2147483646 h 21"/>
                <a:gd name="T48" fmla="*/ 2147483646 w 17"/>
                <a:gd name="T49" fmla="*/ 2147483646 h 21"/>
                <a:gd name="T50" fmla="*/ 2147483646 w 17"/>
                <a:gd name="T51" fmla="*/ 2147483646 h 21"/>
                <a:gd name="T52" fmla="*/ 2147483646 w 17"/>
                <a:gd name="T53" fmla="*/ 2147483646 h 21"/>
                <a:gd name="T54" fmla="*/ 2147483646 w 17"/>
                <a:gd name="T55" fmla="*/ 2147483646 h 21"/>
                <a:gd name="T56" fmla="*/ 2147483646 w 17"/>
                <a:gd name="T57" fmla="*/ 2147483646 h 21"/>
                <a:gd name="T58" fmla="*/ 2147483646 w 17"/>
                <a:gd name="T59" fmla="*/ 2147483646 h 21"/>
                <a:gd name="T60" fmla="*/ 2147483646 w 17"/>
                <a:gd name="T61" fmla="*/ 2147483646 h 21"/>
                <a:gd name="T62" fmla="*/ 2147483646 w 17"/>
                <a:gd name="T63" fmla="*/ 2147483646 h 21"/>
                <a:gd name="T64" fmla="*/ 2147483646 w 17"/>
                <a:gd name="T65" fmla="*/ 2147483646 h 21"/>
                <a:gd name="T66" fmla="*/ 2147483646 w 17"/>
                <a:gd name="T67" fmla="*/ 2147483646 h 21"/>
                <a:gd name="T68" fmla="*/ 2147483646 w 17"/>
                <a:gd name="T69" fmla="*/ 2147483646 h 21"/>
                <a:gd name="T70" fmla="*/ 2147483646 w 17"/>
                <a:gd name="T71" fmla="*/ 2147483646 h 21"/>
                <a:gd name="T72" fmla="*/ 2147483646 w 17"/>
                <a:gd name="T73" fmla="*/ 2147483646 h 21"/>
                <a:gd name="T74" fmla="*/ 2147483646 w 17"/>
                <a:gd name="T75" fmla="*/ 2147483646 h 21"/>
                <a:gd name="T76" fmla="*/ 2147483646 w 17"/>
                <a:gd name="T77" fmla="*/ 2147483646 h 21"/>
                <a:gd name="T78" fmla="*/ 2147483646 w 17"/>
                <a:gd name="T79" fmla="*/ 2147483646 h 21"/>
                <a:gd name="T80" fmla="*/ 2147483646 w 17"/>
                <a:gd name="T81" fmla="*/ 2147483646 h 21"/>
                <a:gd name="T82" fmla="*/ 2147483646 w 17"/>
                <a:gd name="T83" fmla="*/ 2147483646 h 21"/>
                <a:gd name="T84" fmla="*/ 2147483646 w 17"/>
                <a:gd name="T85" fmla="*/ 2147483646 h 21"/>
                <a:gd name="T86" fmla="*/ 2147483646 w 17"/>
                <a:gd name="T87" fmla="*/ 2147483646 h 21"/>
                <a:gd name="T88" fmla="*/ 2147483646 w 17"/>
                <a:gd name="T89" fmla="*/ 2147483646 h 21"/>
                <a:gd name="T90" fmla="*/ 2147483646 w 17"/>
                <a:gd name="T91" fmla="*/ 2147483646 h 21"/>
                <a:gd name="T92" fmla="*/ 2147483646 w 17"/>
                <a:gd name="T93" fmla="*/ 2147483646 h 21"/>
                <a:gd name="T94" fmla="*/ 2147483646 w 17"/>
                <a:gd name="T95" fmla="*/ 2147483646 h 21"/>
                <a:gd name="T96" fmla="*/ 2147483646 w 17"/>
                <a:gd name="T97" fmla="*/ 2147483646 h 21"/>
                <a:gd name="T98" fmla="*/ 2147483646 w 17"/>
                <a:gd name="T99" fmla="*/ 2147483646 h 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1">
                  <a:moveTo>
                    <a:pt x="0" y="0"/>
                  </a:moveTo>
                  <a:lnTo>
                    <a:pt x="0" y="0"/>
                  </a:lnTo>
                  <a:lnTo>
                    <a:pt x="0" y="1"/>
                  </a:lnTo>
                  <a:lnTo>
                    <a:pt x="1" y="3"/>
                  </a:lnTo>
                  <a:lnTo>
                    <a:pt x="1" y="5"/>
                  </a:lnTo>
                  <a:lnTo>
                    <a:pt x="2" y="6"/>
                  </a:lnTo>
                  <a:lnTo>
                    <a:pt x="2" y="7"/>
                  </a:lnTo>
                  <a:lnTo>
                    <a:pt x="3" y="8"/>
                  </a:lnTo>
                  <a:lnTo>
                    <a:pt x="3" y="9"/>
                  </a:lnTo>
                  <a:lnTo>
                    <a:pt x="3" y="10"/>
                  </a:lnTo>
                  <a:lnTo>
                    <a:pt x="4" y="10"/>
                  </a:lnTo>
                  <a:lnTo>
                    <a:pt x="4" y="13"/>
                  </a:lnTo>
                  <a:lnTo>
                    <a:pt x="4" y="12"/>
                  </a:lnTo>
                  <a:lnTo>
                    <a:pt x="5" y="13"/>
                  </a:lnTo>
                  <a:lnTo>
                    <a:pt x="5" y="12"/>
                  </a:lnTo>
                  <a:lnTo>
                    <a:pt x="5" y="14"/>
                  </a:lnTo>
                  <a:lnTo>
                    <a:pt x="6" y="14"/>
                  </a:lnTo>
                  <a:lnTo>
                    <a:pt x="6" y="15"/>
                  </a:lnTo>
                  <a:lnTo>
                    <a:pt x="7" y="15"/>
                  </a:lnTo>
                  <a:lnTo>
                    <a:pt x="8" y="15"/>
                  </a:lnTo>
                  <a:lnTo>
                    <a:pt x="9" y="15"/>
                  </a:lnTo>
                  <a:lnTo>
                    <a:pt x="9" y="16"/>
                  </a:lnTo>
                  <a:lnTo>
                    <a:pt x="10" y="17"/>
                  </a:lnTo>
                  <a:lnTo>
                    <a:pt x="11" y="17"/>
                  </a:lnTo>
                  <a:lnTo>
                    <a:pt x="11" y="16"/>
                  </a:lnTo>
                  <a:lnTo>
                    <a:pt x="11" y="17"/>
                  </a:lnTo>
                  <a:lnTo>
                    <a:pt x="12" y="18"/>
                  </a:lnTo>
                  <a:lnTo>
                    <a:pt x="12" y="17"/>
                  </a:lnTo>
                  <a:lnTo>
                    <a:pt x="13" y="17"/>
                  </a:lnTo>
                  <a:lnTo>
                    <a:pt x="13" y="18"/>
                  </a:lnTo>
                  <a:lnTo>
                    <a:pt x="14" y="17"/>
                  </a:lnTo>
                  <a:lnTo>
                    <a:pt x="14" y="18"/>
                  </a:lnTo>
                  <a:lnTo>
                    <a:pt x="14" y="19"/>
                  </a:lnTo>
                  <a:lnTo>
                    <a:pt x="15" y="18"/>
                  </a:lnTo>
                  <a:lnTo>
                    <a:pt x="16" y="19"/>
                  </a:lnTo>
                  <a:lnTo>
                    <a:pt x="16" y="20"/>
                  </a:lnTo>
                  <a:lnTo>
                    <a:pt x="16" y="19"/>
                  </a:lnTo>
                  <a:lnTo>
                    <a:pt x="17" y="20"/>
                  </a:lnTo>
                  <a:lnTo>
                    <a:pt x="17" y="2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13" name="Freeform 280">
              <a:extLst>
                <a:ext uri="{FF2B5EF4-FFF2-40B4-BE49-F238E27FC236}">
                  <a16:creationId xmlns:a16="http://schemas.microsoft.com/office/drawing/2014/main" id="{CA0106A4-F667-4009-86B2-DB3BB380AD35}"/>
                </a:ext>
              </a:extLst>
            </p:cNvPr>
            <p:cNvSpPr>
              <a:spLocks/>
            </p:cNvSpPr>
            <p:nvPr/>
          </p:nvSpPr>
          <p:spPr bwMode="auto">
            <a:xfrm>
              <a:off x="4675324" y="3254671"/>
              <a:ext cx="28569" cy="155474"/>
            </a:xfrm>
            <a:custGeom>
              <a:avLst/>
              <a:gdLst>
                <a:gd name="T0" fmla="*/ 0 w 18"/>
                <a:gd name="T1" fmla="*/ 2147483646 h 198"/>
                <a:gd name="T2" fmla="*/ 2147483646 w 18"/>
                <a:gd name="T3" fmla="*/ 2147483646 h 198"/>
                <a:gd name="T4" fmla="*/ 2147483646 w 18"/>
                <a:gd name="T5" fmla="*/ 2147483646 h 198"/>
                <a:gd name="T6" fmla="*/ 2147483646 w 18"/>
                <a:gd name="T7" fmla="*/ 2147483646 h 198"/>
                <a:gd name="T8" fmla="*/ 2147483646 w 18"/>
                <a:gd name="T9" fmla="*/ 2147483646 h 198"/>
                <a:gd name="T10" fmla="*/ 2147483646 w 18"/>
                <a:gd name="T11" fmla="*/ 2147483646 h 198"/>
                <a:gd name="T12" fmla="*/ 2147483646 w 18"/>
                <a:gd name="T13" fmla="*/ 2147483646 h 198"/>
                <a:gd name="T14" fmla="*/ 2147483646 w 18"/>
                <a:gd name="T15" fmla="*/ 2147483646 h 198"/>
                <a:gd name="T16" fmla="*/ 2147483646 w 18"/>
                <a:gd name="T17" fmla="*/ 2147483646 h 198"/>
                <a:gd name="T18" fmla="*/ 2147483646 w 18"/>
                <a:gd name="T19" fmla="*/ 2147483646 h 198"/>
                <a:gd name="T20" fmla="*/ 2147483646 w 18"/>
                <a:gd name="T21" fmla="*/ 2147483646 h 198"/>
                <a:gd name="T22" fmla="*/ 2147483646 w 18"/>
                <a:gd name="T23" fmla="*/ 2147483646 h 198"/>
                <a:gd name="T24" fmla="*/ 2147483646 w 18"/>
                <a:gd name="T25" fmla="*/ 2147483646 h 198"/>
                <a:gd name="T26" fmla="*/ 2147483646 w 18"/>
                <a:gd name="T27" fmla="*/ 2147483646 h 198"/>
                <a:gd name="T28" fmla="*/ 2147483646 w 18"/>
                <a:gd name="T29" fmla="*/ 2147483646 h 198"/>
                <a:gd name="T30" fmla="*/ 2147483646 w 18"/>
                <a:gd name="T31" fmla="*/ 2147483646 h 198"/>
                <a:gd name="T32" fmla="*/ 2147483646 w 18"/>
                <a:gd name="T33" fmla="*/ 2147483646 h 198"/>
                <a:gd name="T34" fmla="*/ 2147483646 w 18"/>
                <a:gd name="T35" fmla="*/ 2147483646 h 198"/>
                <a:gd name="T36" fmla="*/ 2147483646 w 18"/>
                <a:gd name="T37" fmla="*/ 2147483646 h 198"/>
                <a:gd name="T38" fmla="*/ 2147483646 w 18"/>
                <a:gd name="T39" fmla="*/ 2147483646 h 198"/>
                <a:gd name="T40" fmla="*/ 2147483646 w 18"/>
                <a:gd name="T41" fmla="*/ 2147483646 h 198"/>
                <a:gd name="T42" fmla="*/ 2147483646 w 18"/>
                <a:gd name="T43" fmla="*/ 2147483646 h 198"/>
                <a:gd name="T44" fmla="*/ 2147483646 w 18"/>
                <a:gd name="T45" fmla="*/ 2147483646 h 198"/>
                <a:gd name="T46" fmla="*/ 2147483646 w 18"/>
                <a:gd name="T47" fmla="*/ 2147483646 h 198"/>
                <a:gd name="T48" fmla="*/ 2147483646 w 18"/>
                <a:gd name="T49" fmla="*/ 2147483646 h 198"/>
                <a:gd name="T50" fmla="*/ 2147483646 w 18"/>
                <a:gd name="T51" fmla="*/ 2147483646 h 198"/>
                <a:gd name="T52" fmla="*/ 2147483646 w 18"/>
                <a:gd name="T53" fmla="*/ 2147483646 h 198"/>
                <a:gd name="T54" fmla="*/ 2147483646 w 18"/>
                <a:gd name="T55" fmla="*/ 2147483646 h 198"/>
                <a:gd name="T56" fmla="*/ 2147483646 w 18"/>
                <a:gd name="T57" fmla="*/ 2147483646 h 198"/>
                <a:gd name="T58" fmla="*/ 2147483646 w 18"/>
                <a:gd name="T59" fmla="*/ 2147483646 h 198"/>
                <a:gd name="T60" fmla="*/ 2147483646 w 18"/>
                <a:gd name="T61" fmla="*/ 2147483646 h 198"/>
                <a:gd name="T62" fmla="*/ 2147483646 w 18"/>
                <a:gd name="T63" fmla="*/ 2147483646 h 198"/>
                <a:gd name="T64" fmla="*/ 2147483646 w 18"/>
                <a:gd name="T65" fmla="*/ 2147483646 h 198"/>
                <a:gd name="T66" fmla="*/ 2147483646 w 18"/>
                <a:gd name="T67" fmla="*/ 2147483646 h 198"/>
                <a:gd name="T68" fmla="*/ 2147483646 w 18"/>
                <a:gd name="T69" fmla="*/ 2147483646 h 198"/>
                <a:gd name="T70" fmla="*/ 2147483646 w 18"/>
                <a:gd name="T71" fmla="*/ 2147483646 h 198"/>
                <a:gd name="T72" fmla="*/ 2147483646 w 18"/>
                <a:gd name="T73" fmla="*/ 2147483646 h 198"/>
                <a:gd name="T74" fmla="*/ 2147483646 w 18"/>
                <a:gd name="T75" fmla="*/ 0 h 198"/>
                <a:gd name="T76" fmla="*/ 2147483646 w 18"/>
                <a:gd name="T77" fmla="*/ 0 h 198"/>
                <a:gd name="T78" fmla="*/ 2147483646 w 18"/>
                <a:gd name="T79" fmla="*/ 0 h 198"/>
                <a:gd name="T80" fmla="*/ 2147483646 w 18"/>
                <a:gd name="T81" fmla="*/ 2147483646 h 198"/>
                <a:gd name="T82" fmla="*/ 2147483646 w 18"/>
                <a:gd name="T83" fmla="*/ 2147483646 h 198"/>
                <a:gd name="T84" fmla="*/ 2147483646 w 18"/>
                <a:gd name="T85" fmla="*/ 2147483646 h 198"/>
                <a:gd name="T86" fmla="*/ 2147483646 w 18"/>
                <a:gd name="T87" fmla="*/ 2147483646 h 198"/>
                <a:gd name="T88" fmla="*/ 2147483646 w 18"/>
                <a:gd name="T89" fmla="*/ 2147483646 h 198"/>
                <a:gd name="T90" fmla="*/ 2147483646 w 18"/>
                <a:gd name="T91" fmla="*/ 2147483646 h 198"/>
                <a:gd name="T92" fmla="*/ 2147483646 w 18"/>
                <a:gd name="T93" fmla="*/ 2147483646 h 198"/>
                <a:gd name="T94" fmla="*/ 2147483646 w 18"/>
                <a:gd name="T95" fmla="*/ 2147483646 h 198"/>
                <a:gd name="T96" fmla="*/ 2147483646 w 18"/>
                <a:gd name="T97" fmla="*/ 2147483646 h 198"/>
                <a:gd name="T98" fmla="*/ 2147483646 w 18"/>
                <a:gd name="T99" fmla="*/ 2147483646 h 19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98">
                  <a:moveTo>
                    <a:pt x="0" y="193"/>
                  </a:moveTo>
                  <a:lnTo>
                    <a:pt x="1" y="193"/>
                  </a:lnTo>
                  <a:lnTo>
                    <a:pt x="1" y="194"/>
                  </a:lnTo>
                  <a:lnTo>
                    <a:pt x="2" y="196"/>
                  </a:lnTo>
                  <a:lnTo>
                    <a:pt x="2" y="195"/>
                  </a:lnTo>
                  <a:lnTo>
                    <a:pt x="2" y="196"/>
                  </a:lnTo>
                  <a:lnTo>
                    <a:pt x="3" y="196"/>
                  </a:lnTo>
                  <a:lnTo>
                    <a:pt x="4" y="196"/>
                  </a:lnTo>
                  <a:lnTo>
                    <a:pt x="4" y="197"/>
                  </a:lnTo>
                  <a:lnTo>
                    <a:pt x="5" y="198"/>
                  </a:lnTo>
                  <a:lnTo>
                    <a:pt x="5" y="197"/>
                  </a:lnTo>
                  <a:lnTo>
                    <a:pt x="6" y="194"/>
                  </a:lnTo>
                  <a:lnTo>
                    <a:pt x="6" y="192"/>
                  </a:lnTo>
                  <a:lnTo>
                    <a:pt x="6" y="191"/>
                  </a:lnTo>
                  <a:lnTo>
                    <a:pt x="7" y="187"/>
                  </a:lnTo>
                  <a:lnTo>
                    <a:pt x="7" y="181"/>
                  </a:lnTo>
                  <a:lnTo>
                    <a:pt x="7" y="175"/>
                  </a:lnTo>
                  <a:lnTo>
                    <a:pt x="8" y="169"/>
                  </a:lnTo>
                  <a:lnTo>
                    <a:pt x="8" y="161"/>
                  </a:lnTo>
                  <a:lnTo>
                    <a:pt x="8" y="151"/>
                  </a:lnTo>
                  <a:lnTo>
                    <a:pt x="9" y="140"/>
                  </a:lnTo>
                  <a:lnTo>
                    <a:pt x="9" y="126"/>
                  </a:lnTo>
                  <a:lnTo>
                    <a:pt x="10" y="111"/>
                  </a:lnTo>
                  <a:lnTo>
                    <a:pt x="10" y="96"/>
                  </a:lnTo>
                  <a:lnTo>
                    <a:pt x="10" y="81"/>
                  </a:lnTo>
                  <a:lnTo>
                    <a:pt x="11" y="68"/>
                  </a:lnTo>
                  <a:lnTo>
                    <a:pt x="11" y="54"/>
                  </a:lnTo>
                  <a:lnTo>
                    <a:pt x="11" y="43"/>
                  </a:lnTo>
                  <a:lnTo>
                    <a:pt x="12" y="30"/>
                  </a:lnTo>
                  <a:lnTo>
                    <a:pt x="12" y="20"/>
                  </a:lnTo>
                  <a:lnTo>
                    <a:pt x="12" y="13"/>
                  </a:lnTo>
                  <a:lnTo>
                    <a:pt x="13" y="8"/>
                  </a:lnTo>
                  <a:lnTo>
                    <a:pt x="13" y="4"/>
                  </a:lnTo>
                  <a:lnTo>
                    <a:pt x="13" y="0"/>
                  </a:lnTo>
                  <a:lnTo>
                    <a:pt x="14" y="0"/>
                  </a:lnTo>
                  <a:lnTo>
                    <a:pt x="15" y="2"/>
                  </a:lnTo>
                  <a:lnTo>
                    <a:pt x="15" y="4"/>
                  </a:lnTo>
                  <a:lnTo>
                    <a:pt x="15" y="7"/>
                  </a:lnTo>
                  <a:lnTo>
                    <a:pt x="16" y="12"/>
                  </a:lnTo>
                  <a:lnTo>
                    <a:pt x="16" y="16"/>
                  </a:lnTo>
                  <a:lnTo>
                    <a:pt x="16" y="22"/>
                  </a:lnTo>
                  <a:lnTo>
                    <a:pt x="17" y="28"/>
                  </a:lnTo>
                  <a:lnTo>
                    <a:pt x="17" y="33"/>
                  </a:lnTo>
                  <a:lnTo>
                    <a:pt x="17" y="39"/>
                  </a:lnTo>
                  <a:lnTo>
                    <a:pt x="18" y="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14" name="Freeform 281">
              <a:extLst>
                <a:ext uri="{FF2B5EF4-FFF2-40B4-BE49-F238E27FC236}">
                  <a16:creationId xmlns:a16="http://schemas.microsoft.com/office/drawing/2014/main" id="{52E65853-0147-417A-95AB-F662547543BB}"/>
                </a:ext>
              </a:extLst>
            </p:cNvPr>
            <p:cNvSpPr>
              <a:spLocks/>
            </p:cNvSpPr>
            <p:nvPr/>
          </p:nvSpPr>
          <p:spPr bwMode="auto">
            <a:xfrm>
              <a:off x="4703893" y="3290791"/>
              <a:ext cx="26983" cy="94227"/>
            </a:xfrm>
            <a:custGeom>
              <a:avLst/>
              <a:gdLst>
                <a:gd name="T0" fmla="*/ 0 w 17"/>
                <a:gd name="T1" fmla="*/ 0 h 120"/>
                <a:gd name="T2" fmla="*/ 0 w 17"/>
                <a:gd name="T3" fmla="*/ 2147483646 h 120"/>
                <a:gd name="T4" fmla="*/ 2147483646 w 17"/>
                <a:gd name="T5" fmla="*/ 2147483646 h 120"/>
                <a:gd name="T6" fmla="*/ 2147483646 w 17"/>
                <a:gd name="T7" fmla="*/ 2147483646 h 120"/>
                <a:gd name="T8" fmla="*/ 2147483646 w 17"/>
                <a:gd name="T9" fmla="*/ 2147483646 h 120"/>
                <a:gd name="T10" fmla="*/ 2147483646 w 17"/>
                <a:gd name="T11" fmla="*/ 2147483646 h 120"/>
                <a:gd name="T12" fmla="*/ 2147483646 w 17"/>
                <a:gd name="T13" fmla="*/ 2147483646 h 120"/>
                <a:gd name="T14" fmla="*/ 2147483646 w 17"/>
                <a:gd name="T15" fmla="*/ 2147483646 h 120"/>
                <a:gd name="T16" fmla="*/ 2147483646 w 17"/>
                <a:gd name="T17" fmla="*/ 2147483646 h 120"/>
                <a:gd name="T18" fmla="*/ 2147483646 w 17"/>
                <a:gd name="T19" fmla="*/ 2147483646 h 120"/>
                <a:gd name="T20" fmla="*/ 2147483646 w 17"/>
                <a:gd name="T21" fmla="*/ 2147483646 h 120"/>
                <a:gd name="T22" fmla="*/ 2147483646 w 17"/>
                <a:gd name="T23" fmla="*/ 2147483646 h 120"/>
                <a:gd name="T24" fmla="*/ 2147483646 w 17"/>
                <a:gd name="T25" fmla="*/ 2147483646 h 120"/>
                <a:gd name="T26" fmla="*/ 2147483646 w 17"/>
                <a:gd name="T27" fmla="*/ 2147483646 h 120"/>
                <a:gd name="T28" fmla="*/ 2147483646 w 17"/>
                <a:gd name="T29" fmla="*/ 2147483646 h 120"/>
                <a:gd name="T30" fmla="*/ 2147483646 w 17"/>
                <a:gd name="T31" fmla="*/ 2147483646 h 120"/>
                <a:gd name="T32" fmla="*/ 2147483646 w 17"/>
                <a:gd name="T33" fmla="*/ 2147483646 h 120"/>
                <a:gd name="T34" fmla="*/ 2147483646 w 17"/>
                <a:gd name="T35" fmla="*/ 2147483646 h 120"/>
                <a:gd name="T36" fmla="*/ 2147483646 w 17"/>
                <a:gd name="T37" fmla="*/ 2147483646 h 120"/>
                <a:gd name="T38" fmla="*/ 2147483646 w 17"/>
                <a:gd name="T39" fmla="*/ 2147483646 h 120"/>
                <a:gd name="T40" fmla="*/ 2147483646 w 17"/>
                <a:gd name="T41" fmla="*/ 2147483646 h 120"/>
                <a:gd name="T42" fmla="*/ 2147483646 w 17"/>
                <a:gd name="T43" fmla="*/ 2147483646 h 120"/>
                <a:gd name="T44" fmla="*/ 2147483646 w 17"/>
                <a:gd name="T45" fmla="*/ 2147483646 h 120"/>
                <a:gd name="T46" fmla="*/ 2147483646 w 17"/>
                <a:gd name="T47" fmla="*/ 2147483646 h 120"/>
                <a:gd name="T48" fmla="*/ 2147483646 w 17"/>
                <a:gd name="T49" fmla="*/ 2147483646 h 120"/>
                <a:gd name="T50" fmla="*/ 2147483646 w 17"/>
                <a:gd name="T51" fmla="*/ 2147483646 h 120"/>
                <a:gd name="T52" fmla="*/ 2147483646 w 17"/>
                <a:gd name="T53" fmla="*/ 2147483646 h 120"/>
                <a:gd name="T54" fmla="*/ 2147483646 w 17"/>
                <a:gd name="T55" fmla="*/ 2147483646 h 120"/>
                <a:gd name="T56" fmla="*/ 2147483646 w 17"/>
                <a:gd name="T57" fmla="*/ 2147483646 h 120"/>
                <a:gd name="T58" fmla="*/ 2147483646 w 17"/>
                <a:gd name="T59" fmla="*/ 2147483646 h 120"/>
                <a:gd name="T60" fmla="*/ 2147483646 w 17"/>
                <a:gd name="T61" fmla="*/ 2147483646 h 120"/>
                <a:gd name="T62" fmla="*/ 2147483646 w 17"/>
                <a:gd name="T63" fmla="*/ 2147483646 h 120"/>
                <a:gd name="T64" fmla="*/ 2147483646 w 17"/>
                <a:gd name="T65" fmla="*/ 2147483646 h 120"/>
                <a:gd name="T66" fmla="*/ 2147483646 w 17"/>
                <a:gd name="T67" fmla="*/ 2147483646 h 120"/>
                <a:gd name="T68" fmla="*/ 2147483646 w 17"/>
                <a:gd name="T69" fmla="*/ 2147483646 h 120"/>
                <a:gd name="T70" fmla="*/ 2147483646 w 17"/>
                <a:gd name="T71" fmla="*/ 2147483646 h 120"/>
                <a:gd name="T72" fmla="*/ 2147483646 w 17"/>
                <a:gd name="T73" fmla="*/ 2147483646 h 120"/>
                <a:gd name="T74" fmla="*/ 2147483646 w 17"/>
                <a:gd name="T75" fmla="*/ 2147483646 h 120"/>
                <a:gd name="T76" fmla="*/ 2147483646 w 17"/>
                <a:gd name="T77" fmla="*/ 2147483646 h 120"/>
                <a:gd name="T78" fmla="*/ 2147483646 w 17"/>
                <a:gd name="T79" fmla="*/ 2147483646 h 120"/>
                <a:gd name="T80" fmla="*/ 2147483646 w 17"/>
                <a:gd name="T81" fmla="*/ 2147483646 h 120"/>
                <a:gd name="T82" fmla="*/ 2147483646 w 17"/>
                <a:gd name="T83" fmla="*/ 2147483646 h 120"/>
                <a:gd name="T84" fmla="*/ 2147483646 w 17"/>
                <a:gd name="T85" fmla="*/ 2147483646 h 120"/>
                <a:gd name="T86" fmla="*/ 2147483646 w 17"/>
                <a:gd name="T87" fmla="*/ 2147483646 h 120"/>
                <a:gd name="T88" fmla="*/ 2147483646 w 17"/>
                <a:gd name="T89" fmla="*/ 2147483646 h 120"/>
                <a:gd name="T90" fmla="*/ 2147483646 w 17"/>
                <a:gd name="T91" fmla="*/ 2147483646 h 120"/>
                <a:gd name="T92" fmla="*/ 2147483646 w 17"/>
                <a:gd name="T93" fmla="*/ 2147483646 h 120"/>
                <a:gd name="T94" fmla="*/ 2147483646 w 17"/>
                <a:gd name="T95" fmla="*/ 2147483646 h 120"/>
                <a:gd name="T96" fmla="*/ 2147483646 w 17"/>
                <a:gd name="T97" fmla="*/ 2147483646 h 120"/>
                <a:gd name="T98" fmla="*/ 2147483646 w 17"/>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20">
                  <a:moveTo>
                    <a:pt x="0" y="0"/>
                  </a:moveTo>
                  <a:lnTo>
                    <a:pt x="0" y="6"/>
                  </a:lnTo>
                  <a:lnTo>
                    <a:pt x="1" y="12"/>
                  </a:lnTo>
                  <a:lnTo>
                    <a:pt x="1" y="18"/>
                  </a:lnTo>
                  <a:lnTo>
                    <a:pt x="1" y="24"/>
                  </a:lnTo>
                  <a:lnTo>
                    <a:pt x="2" y="29"/>
                  </a:lnTo>
                  <a:lnTo>
                    <a:pt x="2" y="34"/>
                  </a:lnTo>
                  <a:lnTo>
                    <a:pt x="2" y="37"/>
                  </a:lnTo>
                  <a:lnTo>
                    <a:pt x="3" y="42"/>
                  </a:lnTo>
                  <a:lnTo>
                    <a:pt x="3" y="45"/>
                  </a:lnTo>
                  <a:lnTo>
                    <a:pt x="3" y="50"/>
                  </a:lnTo>
                  <a:lnTo>
                    <a:pt x="4" y="55"/>
                  </a:lnTo>
                  <a:lnTo>
                    <a:pt x="4" y="57"/>
                  </a:lnTo>
                  <a:lnTo>
                    <a:pt x="4" y="60"/>
                  </a:lnTo>
                  <a:lnTo>
                    <a:pt x="5" y="64"/>
                  </a:lnTo>
                  <a:lnTo>
                    <a:pt x="5" y="67"/>
                  </a:lnTo>
                  <a:lnTo>
                    <a:pt x="6" y="68"/>
                  </a:lnTo>
                  <a:lnTo>
                    <a:pt x="6" y="71"/>
                  </a:lnTo>
                  <a:lnTo>
                    <a:pt x="6" y="72"/>
                  </a:lnTo>
                  <a:lnTo>
                    <a:pt x="7" y="74"/>
                  </a:lnTo>
                  <a:lnTo>
                    <a:pt x="7" y="77"/>
                  </a:lnTo>
                  <a:lnTo>
                    <a:pt x="8" y="80"/>
                  </a:lnTo>
                  <a:lnTo>
                    <a:pt x="8" y="81"/>
                  </a:lnTo>
                  <a:lnTo>
                    <a:pt x="9" y="82"/>
                  </a:lnTo>
                  <a:lnTo>
                    <a:pt x="9" y="83"/>
                  </a:lnTo>
                  <a:lnTo>
                    <a:pt x="9" y="84"/>
                  </a:lnTo>
                  <a:lnTo>
                    <a:pt x="10" y="85"/>
                  </a:lnTo>
                  <a:lnTo>
                    <a:pt x="10" y="86"/>
                  </a:lnTo>
                  <a:lnTo>
                    <a:pt x="10" y="89"/>
                  </a:lnTo>
                  <a:lnTo>
                    <a:pt x="11" y="89"/>
                  </a:lnTo>
                  <a:lnTo>
                    <a:pt x="11" y="91"/>
                  </a:lnTo>
                  <a:lnTo>
                    <a:pt x="12" y="93"/>
                  </a:lnTo>
                  <a:lnTo>
                    <a:pt x="12" y="94"/>
                  </a:lnTo>
                  <a:lnTo>
                    <a:pt x="12" y="96"/>
                  </a:lnTo>
                  <a:lnTo>
                    <a:pt x="13" y="99"/>
                  </a:lnTo>
                  <a:lnTo>
                    <a:pt x="13" y="102"/>
                  </a:lnTo>
                  <a:lnTo>
                    <a:pt x="13" y="103"/>
                  </a:lnTo>
                  <a:lnTo>
                    <a:pt x="14" y="107"/>
                  </a:lnTo>
                  <a:lnTo>
                    <a:pt x="14" y="109"/>
                  </a:lnTo>
                  <a:lnTo>
                    <a:pt x="14" y="110"/>
                  </a:lnTo>
                  <a:lnTo>
                    <a:pt x="15" y="112"/>
                  </a:lnTo>
                  <a:lnTo>
                    <a:pt x="15" y="114"/>
                  </a:lnTo>
                  <a:lnTo>
                    <a:pt x="15" y="116"/>
                  </a:lnTo>
                  <a:lnTo>
                    <a:pt x="16" y="117"/>
                  </a:lnTo>
                  <a:lnTo>
                    <a:pt x="16" y="118"/>
                  </a:lnTo>
                  <a:lnTo>
                    <a:pt x="17" y="12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15" name="Freeform 282">
              <a:extLst>
                <a:ext uri="{FF2B5EF4-FFF2-40B4-BE49-F238E27FC236}">
                  <a16:creationId xmlns:a16="http://schemas.microsoft.com/office/drawing/2014/main" id="{2C32FE71-6D59-4DBB-83D1-F44219887449}"/>
                </a:ext>
              </a:extLst>
            </p:cNvPr>
            <p:cNvSpPr>
              <a:spLocks/>
            </p:cNvSpPr>
            <p:nvPr/>
          </p:nvSpPr>
          <p:spPr bwMode="auto">
            <a:xfrm>
              <a:off x="4730875" y="3371669"/>
              <a:ext cx="20634" cy="13349"/>
            </a:xfrm>
            <a:custGeom>
              <a:avLst/>
              <a:gdLst>
                <a:gd name="T0" fmla="*/ 0 w 13"/>
                <a:gd name="T1" fmla="*/ 2147483646 h 17"/>
                <a:gd name="T2" fmla="*/ 2147483646 w 13"/>
                <a:gd name="T3" fmla="*/ 2147483646 h 17"/>
                <a:gd name="T4" fmla="*/ 2147483646 w 13"/>
                <a:gd name="T5" fmla="*/ 2147483646 h 17"/>
                <a:gd name="T6" fmla="*/ 2147483646 w 13"/>
                <a:gd name="T7" fmla="*/ 2147483646 h 17"/>
                <a:gd name="T8" fmla="*/ 2147483646 w 13"/>
                <a:gd name="T9" fmla="*/ 2147483646 h 17"/>
                <a:gd name="T10" fmla="*/ 2147483646 w 13"/>
                <a:gd name="T11" fmla="*/ 2147483646 h 17"/>
                <a:gd name="T12" fmla="*/ 2147483646 w 13"/>
                <a:gd name="T13" fmla="*/ 2147483646 h 17"/>
                <a:gd name="T14" fmla="*/ 2147483646 w 13"/>
                <a:gd name="T15" fmla="*/ 2147483646 h 17"/>
                <a:gd name="T16" fmla="*/ 2147483646 w 13"/>
                <a:gd name="T17" fmla="*/ 2147483646 h 17"/>
                <a:gd name="T18" fmla="*/ 2147483646 w 13"/>
                <a:gd name="T19" fmla="*/ 2147483646 h 17"/>
                <a:gd name="T20" fmla="*/ 2147483646 w 13"/>
                <a:gd name="T21" fmla="*/ 2147483646 h 17"/>
                <a:gd name="T22" fmla="*/ 2147483646 w 13"/>
                <a:gd name="T23" fmla="*/ 2147483646 h 17"/>
                <a:gd name="T24" fmla="*/ 2147483646 w 13"/>
                <a:gd name="T25" fmla="*/ 2147483646 h 17"/>
                <a:gd name="T26" fmla="*/ 2147483646 w 13"/>
                <a:gd name="T27" fmla="*/ 2147483646 h 17"/>
                <a:gd name="T28" fmla="*/ 2147483646 w 13"/>
                <a:gd name="T29" fmla="*/ 2147483646 h 17"/>
                <a:gd name="T30" fmla="*/ 2147483646 w 13"/>
                <a:gd name="T31" fmla="*/ 2147483646 h 17"/>
                <a:gd name="T32" fmla="*/ 2147483646 w 13"/>
                <a:gd name="T33" fmla="*/ 2147483646 h 17"/>
                <a:gd name="T34" fmla="*/ 2147483646 w 13"/>
                <a:gd name="T35" fmla="*/ 2147483646 h 17"/>
                <a:gd name="T36" fmla="*/ 2147483646 w 13"/>
                <a:gd name="T37" fmla="*/ 2147483646 h 17"/>
                <a:gd name="T38" fmla="*/ 2147483646 w 13"/>
                <a:gd name="T39" fmla="*/ 2147483646 h 17"/>
                <a:gd name="T40" fmla="*/ 2147483646 w 13"/>
                <a:gd name="T41" fmla="*/ 2147483646 h 17"/>
                <a:gd name="T42" fmla="*/ 2147483646 w 13"/>
                <a:gd name="T43" fmla="*/ 2147483646 h 17"/>
                <a:gd name="T44" fmla="*/ 2147483646 w 13"/>
                <a:gd name="T45" fmla="*/ 0 h 17"/>
                <a:gd name="T46" fmla="*/ 2147483646 w 13"/>
                <a:gd name="T47" fmla="*/ 2147483646 h 17"/>
                <a:gd name="T48" fmla="*/ 2147483646 w 13"/>
                <a:gd name="T49" fmla="*/ 2147483646 h 17"/>
                <a:gd name="T50" fmla="*/ 2147483646 w 13"/>
                <a:gd name="T51" fmla="*/ 2147483646 h 17"/>
                <a:gd name="T52" fmla="*/ 2147483646 w 13"/>
                <a:gd name="T53" fmla="*/ 2147483646 h 17"/>
                <a:gd name="T54" fmla="*/ 2147483646 w 13"/>
                <a:gd name="T55" fmla="*/ 0 h 17"/>
                <a:gd name="T56" fmla="*/ 2147483646 w 13"/>
                <a:gd name="T57" fmla="*/ 2147483646 h 17"/>
                <a:gd name="T58" fmla="*/ 2147483646 w 13"/>
                <a:gd name="T59" fmla="*/ 2147483646 h 17"/>
                <a:gd name="T60" fmla="*/ 2147483646 w 13"/>
                <a:gd name="T61" fmla="*/ 2147483646 h 17"/>
                <a:gd name="T62" fmla="*/ 2147483646 w 13"/>
                <a:gd name="T63" fmla="*/ 2147483646 h 17"/>
                <a:gd name="T64" fmla="*/ 2147483646 w 13"/>
                <a:gd name="T65" fmla="*/ 2147483646 h 17"/>
                <a:gd name="T66" fmla="*/ 2147483646 w 13"/>
                <a:gd name="T67" fmla="*/ 2147483646 h 17"/>
                <a:gd name="T68" fmla="*/ 2147483646 w 13"/>
                <a:gd name="T69" fmla="*/ 2147483646 h 17"/>
                <a:gd name="T70" fmla="*/ 2147483646 w 13"/>
                <a:gd name="T71" fmla="*/ 2147483646 h 17"/>
                <a:gd name="T72" fmla="*/ 2147483646 w 13"/>
                <a:gd name="T73" fmla="*/ 2147483646 h 1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 h="17">
                  <a:moveTo>
                    <a:pt x="0" y="17"/>
                  </a:moveTo>
                  <a:lnTo>
                    <a:pt x="1" y="16"/>
                  </a:lnTo>
                  <a:lnTo>
                    <a:pt x="1" y="17"/>
                  </a:lnTo>
                  <a:lnTo>
                    <a:pt x="1" y="16"/>
                  </a:lnTo>
                  <a:lnTo>
                    <a:pt x="2" y="16"/>
                  </a:lnTo>
                  <a:lnTo>
                    <a:pt x="2" y="15"/>
                  </a:lnTo>
                  <a:lnTo>
                    <a:pt x="3" y="13"/>
                  </a:lnTo>
                  <a:lnTo>
                    <a:pt x="4" y="11"/>
                  </a:lnTo>
                  <a:lnTo>
                    <a:pt x="5" y="9"/>
                  </a:lnTo>
                  <a:lnTo>
                    <a:pt x="5" y="8"/>
                  </a:lnTo>
                  <a:lnTo>
                    <a:pt x="5" y="6"/>
                  </a:lnTo>
                  <a:lnTo>
                    <a:pt x="6" y="6"/>
                  </a:lnTo>
                  <a:lnTo>
                    <a:pt x="6" y="5"/>
                  </a:lnTo>
                  <a:lnTo>
                    <a:pt x="6" y="3"/>
                  </a:lnTo>
                  <a:lnTo>
                    <a:pt x="7" y="2"/>
                  </a:lnTo>
                  <a:lnTo>
                    <a:pt x="7" y="1"/>
                  </a:lnTo>
                  <a:lnTo>
                    <a:pt x="8" y="2"/>
                  </a:lnTo>
                  <a:lnTo>
                    <a:pt x="8" y="0"/>
                  </a:lnTo>
                  <a:lnTo>
                    <a:pt x="9" y="2"/>
                  </a:lnTo>
                  <a:lnTo>
                    <a:pt x="9" y="1"/>
                  </a:lnTo>
                  <a:lnTo>
                    <a:pt x="10" y="1"/>
                  </a:lnTo>
                  <a:lnTo>
                    <a:pt x="10" y="0"/>
                  </a:lnTo>
                  <a:lnTo>
                    <a:pt x="10" y="2"/>
                  </a:lnTo>
                  <a:lnTo>
                    <a:pt x="11" y="3"/>
                  </a:lnTo>
                  <a:lnTo>
                    <a:pt x="11" y="4"/>
                  </a:lnTo>
                  <a:lnTo>
                    <a:pt x="11" y="6"/>
                  </a:lnTo>
                  <a:lnTo>
                    <a:pt x="12" y="7"/>
                  </a:lnTo>
                  <a:lnTo>
                    <a:pt x="12" y="9"/>
                  </a:lnTo>
                  <a:lnTo>
                    <a:pt x="12" y="10"/>
                  </a:lnTo>
                  <a:lnTo>
                    <a:pt x="13" y="10"/>
                  </a:lnTo>
                  <a:lnTo>
                    <a:pt x="13" y="12"/>
                  </a:lnTo>
                </a:path>
              </a:pathLst>
            </a:custGeom>
            <a:noFill/>
            <a:ln w="3175"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16" name="Freeform 283">
              <a:extLst>
                <a:ext uri="{FF2B5EF4-FFF2-40B4-BE49-F238E27FC236}">
                  <a16:creationId xmlns:a16="http://schemas.microsoft.com/office/drawing/2014/main" id="{D96B8819-76C7-4A22-845C-8CB0B6B4DDE0}"/>
                </a:ext>
              </a:extLst>
            </p:cNvPr>
            <p:cNvSpPr>
              <a:spLocks/>
            </p:cNvSpPr>
            <p:nvPr/>
          </p:nvSpPr>
          <p:spPr bwMode="auto">
            <a:xfrm>
              <a:off x="4751509" y="3381091"/>
              <a:ext cx="28569" cy="29053"/>
            </a:xfrm>
            <a:custGeom>
              <a:avLst/>
              <a:gdLst>
                <a:gd name="T0" fmla="*/ 0 w 18"/>
                <a:gd name="T1" fmla="*/ 0 h 37"/>
                <a:gd name="T2" fmla="*/ 2147483646 w 18"/>
                <a:gd name="T3" fmla="*/ 2147483646 h 37"/>
                <a:gd name="T4" fmla="*/ 2147483646 w 18"/>
                <a:gd name="T5" fmla="*/ 2147483646 h 37"/>
                <a:gd name="T6" fmla="*/ 2147483646 w 18"/>
                <a:gd name="T7" fmla="*/ 2147483646 h 37"/>
                <a:gd name="T8" fmla="*/ 2147483646 w 18"/>
                <a:gd name="T9" fmla="*/ 2147483646 h 37"/>
                <a:gd name="T10" fmla="*/ 2147483646 w 18"/>
                <a:gd name="T11" fmla="*/ 2147483646 h 37"/>
                <a:gd name="T12" fmla="*/ 2147483646 w 18"/>
                <a:gd name="T13" fmla="*/ 2147483646 h 37"/>
                <a:gd name="T14" fmla="*/ 2147483646 w 18"/>
                <a:gd name="T15" fmla="*/ 2147483646 h 37"/>
                <a:gd name="T16" fmla="*/ 2147483646 w 18"/>
                <a:gd name="T17" fmla="*/ 2147483646 h 37"/>
                <a:gd name="T18" fmla="*/ 2147483646 w 18"/>
                <a:gd name="T19" fmla="*/ 2147483646 h 37"/>
                <a:gd name="T20" fmla="*/ 2147483646 w 18"/>
                <a:gd name="T21" fmla="*/ 2147483646 h 37"/>
                <a:gd name="T22" fmla="*/ 2147483646 w 18"/>
                <a:gd name="T23" fmla="*/ 2147483646 h 37"/>
                <a:gd name="T24" fmla="*/ 2147483646 w 18"/>
                <a:gd name="T25" fmla="*/ 2147483646 h 37"/>
                <a:gd name="T26" fmla="*/ 2147483646 w 18"/>
                <a:gd name="T27" fmla="*/ 2147483646 h 37"/>
                <a:gd name="T28" fmla="*/ 2147483646 w 18"/>
                <a:gd name="T29" fmla="*/ 2147483646 h 37"/>
                <a:gd name="T30" fmla="*/ 2147483646 w 18"/>
                <a:gd name="T31" fmla="*/ 2147483646 h 37"/>
                <a:gd name="T32" fmla="*/ 2147483646 w 18"/>
                <a:gd name="T33" fmla="*/ 2147483646 h 37"/>
                <a:gd name="T34" fmla="*/ 2147483646 w 18"/>
                <a:gd name="T35" fmla="*/ 2147483646 h 37"/>
                <a:gd name="T36" fmla="*/ 2147483646 w 18"/>
                <a:gd name="T37" fmla="*/ 2147483646 h 37"/>
                <a:gd name="T38" fmla="*/ 2147483646 w 18"/>
                <a:gd name="T39" fmla="*/ 2147483646 h 37"/>
                <a:gd name="T40" fmla="*/ 2147483646 w 18"/>
                <a:gd name="T41" fmla="*/ 2147483646 h 37"/>
                <a:gd name="T42" fmla="*/ 2147483646 w 18"/>
                <a:gd name="T43" fmla="*/ 2147483646 h 37"/>
                <a:gd name="T44" fmla="*/ 2147483646 w 18"/>
                <a:gd name="T45" fmla="*/ 2147483646 h 37"/>
                <a:gd name="T46" fmla="*/ 2147483646 w 18"/>
                <a:gd name="T47" fmla="*/ 2147483646 h 37"/>
                <a:gd name="T48" fmla="*/ 2147483646 w 18"/>
                <a:gd name="T49" fmla="*/ 2147483646 h 37"/>
                <a:gd name="T50" fmla="*/ 2147483646 w 18"/>
                <a:gd name="T51" fmla="*/ 2147483646 h 37"/>
                <a:gd name="T52" fmla="*/ 2147483646 w 18"/>
                <a:gd name="T53" fmla="*/ 2147483646 h 37"/>
                <a:gd name="T54" fmla="*/ 2147483646 w 18"/>
                <a:gd name="T55" fmla="*/ 2147483646 h 37"/>
                <a:gd name="T56" fmla="*/ 2147483646 w 18"/>
                <a:gd name="T57" fmla="*/ 2147483646 h 37"/>
                <a:gd name="T58" fmla="*/ 2147483646 w 18"/>
                <a:gd name="T59" fmla="*/ 2147483646 h 37"/>
                <a:gd name="T60" fmla="*/ 2147483646 w 18"/>
                <a:gd name="T61" fmla="*/ 2147483646 h 37"/>
                <a:gd name="T62" fmla="*/ 2147483646 w 18"/>
                <a:gd name="T63" fmla="*/ 2147483646 h 37"/>
                <a:gd name="T64" fmla="*/ 2147483646 w 18"/>
                <a:gd name="T65" fmla="*/ 2147483646 h 37"/>
                <a:gd name="T66" fmla="*/ 2147483646 w 18"/>
                <a:gd name="T67" fmla="*/ 2147483646 h 37"/>
                <a:gd name="T68" fmla="*/ 2147483646 w 18"/>
                <a:gd name="T69" fmla="*/ 2147483646 h 37"/>
                <a:gd name="T70" fmla="*/ 2147483646 w 18"/>
                <a:gd name="T71" fmla="*/ 2147483646 h 37"/>
                <a:gd name="T72" fmla="*/ 2147483646 w 18"/>
                <a:gd name="T73" fmla="*/ 2147483646 h 37"/>
                <a:gd name="T74" fmla="*/ 2147483646 w 18"/>
                <a:gd name="T75" fmla="*/ 2147483646 h 37"/>
                <a:gd name="T76" fmla="*/ 2147483646 w 18"/>
                <a:gd name="T77" fmla="*/ 2147483646 h 37"/>
                <a:gd name="T78" fmla="*/ 2147483646 w 18"/>
                <a:gd name="T79" fmla="*/ 2147483646 h 37"/>
                <a:gd name="T80" fmla="*/ 2147483646 w 18"/>
                <a:gd name="T81" fmla="*/ 2147483646 h 37"/>
                <a:gd name="T82" fmla="*/ 2147483646 w 18"/>
                <a:gd name="T83" fmla="*/ 2147483646 h 37"/>
                <a:gd name="T84" fmla="*/ 2147483646 w 18"/>
                <a:gd name="T85" fmla="*/ 2147483646 h 37"/>
                <a:gd name="T86" fmla="*/ 2147483646 w 18"/>
                <a:gd name="T87" fmla="*/ 2147483646 h 37"/>
                <a:gd name="T88" fmla="*/ 2147483646 w 18"/>
                <a:gd name="T89" fmla="*/ 2147483646 h 37"/>
                <a:gd name="T90" fmla="*/ 2147483646 w 18"/>
                <a:gd name="T91" fmla="*/ 2147483646 h 37"/>
                <a:gd name="T92" fmla="*/ 2147483646 w 18"/>
                <a:gd name="T93" fmla="*/ 2147483646 h 37"/>
                <a:gd name="T94" fmla="*/ 2147483646 w 18"/>
                <a:gd name="T95" fmla="*/ 2147483646 h 37"/>
                <a:gd name="T96" fmla="*/ 2147483646 w 18"/>
                <a:gd name="T97" fmla="*/ 2147483646 h 37"/>
                <a:gd name="T98" fmla="*/ 2147483646 w 18"/>
                <a:gd name="T99" fmla="*/ 2147483646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37">
                  <a:moveTo>
                    <a:pt x="0" y="0"/>
                  </a:moveTo>
                  <a:lnTo>
                    <a:pt x="1" y="3"/>
                  </a:lnTo>
                  <a:lnTo>
                    <a:pt x="1" y="5"/>
                  </a:lnTo>
                  <a:lnTo>
                    <a:pt x="1" y="6"/>
                  </a:lnTo>
                  <a:lnTo>
                    <a:pt x="2" y="7"/>
                  </a:lnTo>
                  <a:lnTo>
                    <a:pt x="2" y="8"/>
                  </a:lnTo>
                  <a:lnTo>
                    <a:pt x="3" y="11"/>
                  </a:lnTo>
                  <a:lnTo>
                    <a:pt x="3" y="12"/>
                  </a:lnTo>
                  <a:lnTo>
                    <a:pt x="3" y="13"/>
                  </a:lnTo>
                  <a:lnTo>
                    <a:pt x="4" y="15"/>
                  </a:lnTo>
                  <a:lnTo>
                    <a:pt x="4" y="16"/>
                  </a:lnTo>
                  <a:lnTo>
                    <a:pt x="5" y="18"/>
                  </a:lnTo>
                  <a:lnTo>
                    <a:pt x="5" y="19"/>
                  </a:lnTo>
                  <a:lnTo>
                    <a:pt x="5" y="21"/>
                  </a:lnTo>
                  <a:lnTo>
                    <a:pt x="6" y="21"/>
                  </a:lnTo>
                  <a:lnTo>
                    <a:pt x="6" y="22"/>
                  </a:lnTo>
                  <a:lnTo>
                    <a:pt x="6" y="23"/>
                  </a:lnTo>
                  <a:lnTo>
                    <a:pt x="7" y="25"/>
                  </a:lnTo>
                  <a:lnTo>
                    <a:pt x="7" y="24"/>
                  </a:lnTo>
                  <a:lnTo>
                    <a:pt x="7" y="26"/>
                  </a:lnTo>
                  <a:lnTo>
                    <a:pt x="8" y="27"/>
                  </a:lnTo>
                  <a:lnTo>
                    <a:pt x="8" y="28"/>
                  </a:lnTo>
                  <a:lnTo>
                    <a:pt x="8" y="27"/>
                  </a:lnTo>
                  <a:lnTo>
                    <a:pt x="9" y="29"/>
                  </a:lnTo>
                  <a:lnTo>
                    <a:pt x="9" y="30"/>
                  </a:lnTo>
                  <a:lnTo>
                    <a:pt x="10" y="30"/>
                  </a:lnTo>
                  <a:lnTo>
                    <a:pt x="10" y="31"/>
                  </a:lnTo>
                  <a:lnTo>
                    <a:pt x="10" y="32"/>
                  </a:lnTo>
                  <a:lnTo>
                    <a:pt x="11" y="33"/>
                  </a:lnTo>
                  <a:lnTo>
                    <a:pt x="12" y="34"/>
                  </a:lnTo>
                  <a:lnTo>
                    <a:pt x="12" y="33"/>
                  </a:lnTo>
                  <a:lnTo>
                    <a:pt x="13" y="34"/>
                  </a:lnTo>
                  <a:lnTo>
                    <a:pt x="13" y="35"/>
                  </a:lnTo>
                  <a:lnTo>
                    <a:pt x="14" y="34"/>
                  </a:lnTo>
                  <a:lnTo>
                    <a:pt x="14" y="35"/>
                  </a:lnTo>
                  <a:lnTo>
                    <a:pt x="14" y="36"/>
                  </a:lnTo>
                  <a:lnTo>
                    <a:pt x="15" y="37"/>
                  </a:lnTo>
                  <a:lnTo>
                    <a:pt x="15" y="35"/>
                  </a:lnTo>
                  <a:lnTo>
                    <a:pt x="16" y="35"/>
                  </a:lnTo>
                  <a:lnTo>
                    <a:pt x="16" y="36"/>
                  </a:lnTo>
                  <a:lnTo>
                    <a:pt x="17" y="36"/>
                  </a:lnTo>
                  <a:lnTo>
                    <a:pt x="17" y="35"/>
                  </a:lnTo>
                  <a:lnTo>
                    <a:pt x="18" y="37"/>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17" name="Freeform 284">
              <a:extLst>
                <a:ext uri="{FF2B5EF4-FFF2-40B4-BE49-F238E27FC236}">
                  <a16:creationId xmlns:a16="http://schemas.microsoft.com/office/drawing/2014/main" id="{870F75F5-114E-4CCD-8A07-46E5F8085271}"/>
                </a:ext>
              </a:extLst>
            </p:cNvPr>
            <p:cNvSpPr>
              <a:spLocks/>
            </p:cNvSpPr>
            <p:nvPr/>
          </p:nvSpPr>
          <p:spPr bwMode="auto">
            <a:xfrm>
              <a:off x="4780079" y="3257026"/>
              <a:ext cx="26983" cy="158615"/>
            </a:xfrm>
            <a:custGeom>
              <a:avLst/>
              <a:gdLst>
                <a:gd name="T0" fmla="*/ 0 w 17"/>
                <a:gd name="T1" fmla="*/ 2147483646 h 202"/>
                <a:gd name="T2" fmla="*/ 0 w 17"/>
                <a:gd name="T3" fmla="*/ 2147483646 h 202"/>
                <a:gd name="T4" fmla="*/ 0 w 17"/>
                <a:gd name="T5" fmla="*/ 2147483646 h 202"/>
                <a:gd name="T6" fmla="*/ 2147483646 w 17"/>
                <a:gd name="T7" fmla="*/ 2147483646 h 202"/>
                <a:gd name="T8" fmla="*/ 2147483646 w 17"/>
                <a:gd name="T9" fmla="*/ 2147483646 h 202"/>
                <a:gd name="T10" fmla="*/ 2147483646 w 17"/>
                <a:gd name="T11" fmla="*/ 2147483646 h 202"/>
                <a:gd name="T12" fmla="*/ 2147483646 w 17"/>
                <a:gd name="T13" fmla="*/ 2147483646 h 202"/>
                <a:gd name="T14" fmla="*/ 2147483646 w 17"/>
                <a:gd name="T15" fmla="*/ 2147483646 h 202"/>
                <a:gd name="T16" fmla="*/ 2147483646 w 17"/>
                <a:gd name="T17" fmla="*/ 2147483646 h 202"/>
                <a:gd name="T18" fmla="*/ 2147483646 w 17"/>
                <a:gd name="T19" fmla="*/ 2147483646 h 202"/>
                <a:gd name="T20" fmla="*/ 2147483646 w 17"/>
                <a:gd name="T21" fmla="*/ 2147483646 h 202"/>
                <a:gd name="T22" fmla="*/ 2147483646 w 17"/>
                <a:gd name="T23" fmla="*/ 2147483646 h 202"/>
                <a:gd name="T24" fmla="*/ 2147483646 w 17"/>
                <a:gd name="T25" fmla="*/ 2147483646 h 202"/>
                <a:gd name="T26" fmla="*/ 2147483646 w 17"/>
                <a:gd name="T27" fmla="*/ 2147483646 h 202"/>
                <a:gd name="T28" fmla="*/ 2147483646 w 17"/>
                <a:gd name="T29" fmla="*/ 2147483646 h 202"/>
                <a:gd name="T30" fmla="*/ 2147483646 w 17"/>
                <a:gd name="T31" fmla="*/ 2147483646 h 202"/>
                <a:gd name="T32" fmla="*/ 2147483646 w 17"/>
                <a:gd name="T33" fmla="*/ 2147483646 h 202"/>
                <a:gd name="T34" fmla="*/ 2147483646 w 17"/>
                <a:gd name="T35" fmla="*/ 2147483646 h 202"/>
                <a:gd name="T36" fmla="*/ 2147483646 w 17"/>
                <a:gd name="T37" fmla="*/ 2147483646 h 202"/>
                <a:gd name="T38" fmla="*/ 2147483646 w 17"/>
                <a:gd name="T39" fmla="*/ 2147483646 h 202"/>
                <a:gd name="T40" fmla="*/ 2147483646 w 17"/>
                <a:gd name="T41" fmla="*/ 2147483646 h 202"/>
                <a:gd name="T42" fmla="*/ 2147483646 w 17"/>
                <a:gd name="T43" fmla="*/ 2147483646 h 202"/>
                <a:gd name="T44" fmla="*/ 2147483646 w 17"/>
                <a:gd name="T45" fmla="*/ 2147483646 h 202"/>
                <a:gd name="T46" fmla="*/ 2147483646 w 17"/>
                <a:gd name="T47" fmla="*/ 2147483646 h 202"/>
                <a:gd name="T48" fmla="*/ 2147483646 w 17"/>
                <a:gd name="T49" fmla="*/ 2147483646 h 202"/>
                <a:gd name="T50" fmla="*/ 2147483646 w 17"/>
                <a:gd name="T51" fmla="*/ 2147483646 h 202"/>
                <a:gd name="T52" fmla="*/ 2147483646 w 17"/>
                <a:gd name="T53" fmla="*/ 2147483646 h 202"/>
                <a:gd name="T54" fmla="*/ 2147483646 w 17"/>
                <a:gd name="T55" fmla="*/ 2147483646 h 202"/>
                <a:gd name="T56" fmla="*/ 2147483646 w 17"/>
                <a:gd name="T57" fmla="*/ 2147483646 h 202"/>
                <a:gd name="T58" fmla="*/ 2147483646 w 17"/>
                <a:gd name="T59" fmla="*/ 2147483646 h 202"/>
                <a:gd name="T60" fmla="*/ 2147483646 w 17"/>
                <a:gd name="T61" fmla="*/ 2147483646 h 202"/>
                <a:gd name="T62" fmla="*/ 2147483646 w 17"/>
                <a:gd name="T63" fmla="*/ 2147483646 h 202"/>
                <a:gd name="T64" fmla="*/ 2147483646 w 17"/>
                <a:gd name="T65" fmla="*/ 2147483646 h 202"/>
                <a:gd name="T66" fmla="*/ 2147483646 w 17"/>
                <a:gd name="T67" fmla="*/ 2147483646 h 202"/>
                <a:gd name="T68" fmla="*/ 2147483646 w 17"/>
                <a:gd name="T69" fmla="*/ 2147483646 h 202"/>
                <a:gd name="T70" fmla="*/ 2147483646 w 17"/>
                <a:gd name="T71" fmla="*/ 2147483646 h 202"/>
                <a:gd name="T72" fmla="*/ 2147483646 w 17"/>
                <a:gd name="T73" fmla="*/ 2147483646 h 202"/>
                <a:gd name="T74" fmla="*/ 2147483646 w 17"/>
                <a:gd name="T75" fmla="*/ 2147483646 h 202"/>
                <a:gd name="T76" fmla="*/ 2147483646 w 17"/>
                <a:gd name="T77" fmla="*/ 2147483646 h 202"/>
                <a:gd name="T78" fmla="*/ 2147483646 w 17"/>
                <a:gd name="T79" fmla="*/ 2147483646 h 202"/>
                <a:gd name="T80" fmla="*/ 2147483646 w 17"/>
                <a:gd name="T81" fmla="*/ 2147483646 h 202"/>
                <a:gd name="T82" fmla="*/ 2147483646 w 17"/>
                <a:gd name="T83" fmla="*/ 2147483646 h 202"/>
                <a:gd name="T84" fmla="*/ 2147483646 w 17"/>
                <a:gd name="T85" fmla="*/ 2147483646 h 202"/>
                <a:gd name="T86" fmla="*/ 2147483646 w 17"/>
                <a:gd name="T87" fmla="*/ 2147483646 h 202"/>
                <a:gd name="T88" fmla="*/ 2147483646 w 17"/>
                <a:gd name="T89" fmla="*/ 2147483646 h 202"/>
                <a:gd name="T90" fmla="*/ 2147483646 w 17"/>
                <a:gd name="T91" fmla="*/ 2147483646 h 202"/>
                <a:gd name="T92" fmla="*/ 2147483646 w 17"/>
                <a:gd name="T93" fmla="*/ 2147483646 h 202"/>
                <a:gd name="T94" fmla="*/ 2147483646 w 17"/>
                <a:gd name="T95" fmla="*/ 2147483646 h 202"/>
                <a:gd name="T96" fmla="*/ 2147483646 w 17"/>
                <a:gd name="T97" fmla="*/ 2147483646 h 202"/>
                <a:gd name="T98" fmla="*/ 2147483646 w 17"/>
                <a:gd name="T99" fmla="*/ 0 h 2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2">
                  <a:moveTo>
                    <a:pt x="0" y="195"/>
                  </a:moveTo>
                  <a:lnTo>
                    <a:pt x="0" y="194"/>
                  </a:lnTo>
                  <a:lnTo>
                    <a:pt x="0" y="195"/>
                  </a:lnTo>
                  <a:lnTo>
                    <a:pt x="1" y="195"/>
                  </a:lnTo>
                  <a:lnTo>
                    <a:pt x="1" y="196"/>
                  </a:lnTo>
                  <a:lnTo>
                    <a:pt x="1" y="195"/>
                  </a:lnTo>
                  <a:lnTo>
                    <a:pt x="2" y="197"/>
                  </a:lnTo>
                  <a:lnTo>
                    <a:pt x="2" y="196"/>
                  </a:lnTo>
                  <a:lnTo>
                    <a:pt x="3" y="196"/>
                  </a:lnTo>
                  <a:lnTo>
                    <a:pt x="3" y="195"/>
                  </a:lnTo>
                  <a:lnTo>
                    <a:pt x="3" y="196"/>
                  </a:lnTo>
                  <a:lnTo>
                    <a:pt x="4" y="197"/>
                  </a:lnTo>
                  <a:lnTo>
                    <a:pt x="4" y="196"/>
                  </a:lnTo>
                  <a:lnTo>
                    <a:pt x="4" y="197"/>
                  </a:lnTo>
                  <a:lnTo>
                    <a:pt x="5" y="197"/>
                  </a:lnTo>
                  <a:lnTo>
                    <a:pt x="5" y="198"/>
                  </a:lnTo>
                  <a:lnTo>
                    <a:pt x="6" y="199"/>
                  </a:lnTo>
                  <a:lnTo>
                    <a:pt x="6" y="200"/>
                  </a:lnTo>
                  <a:lnTo>
                    <a:pt x="7" y="201"/>
                  </a:lnTo>
                  <a:lnTo>
                    <a:pt x="8" y="201"/>
                  </a:lnTo>
                  <a:lnTo>
                    <a:pt x="8" y="202"/>
                  </a:lnTo>
                  <a:lnTo>
                    <a:pt x="9" y="201"/>
                  </a:lnTo>
                  <a:lnTo>
                    <a:pt x="9" y="199"/>
                  </a:lnTo>
                  <a:lnTo>
                    <a:pt x="10" y="198"/>
                  </a:lnTo>
                  <a:lnTo>
                    <a:pt x="10" y="195"/>
                  </a:lnTo>
                  <a:lnTo>
                    <a:pt x="10" y="189"/>
                  </a:lnTo>
                  <a:lnTo>
                    <a:pt x="11" y="184"/>
                  </a:lnTo>
                  <a:lnTo>
                    <a:pt x="11" y="178"/>
                  </a:lnTo>
                  <a:lnTo>
                    <a:pt x="12" y="169"/>
                  </a:lnTo>
                  <a:lnTo>
                    <a:pt x="12" y="162"/>
                  </a:lnTo>
                  <a:lnTo>
                    <a:pt x="12" y="151"/>
                  </a:lnTo>
                  <a:lnTo>
                    <a:pt x="13" y="138"/>
                  </a:lnTo>
                  <a:lnTo>
                    <a:pt x="13" y="125"/>
                  </a:lnTo>
                  <a:lnTo>
                    <a:pt x="13" y="109"/>
                  </a:lnTo>
                  <a:lnTo>
                    <a:pt x="14" y="95"/>
                  </a:lnTo>
                  <a:lnTo>
                    <a:pt x="14" y="80"/>
                  </a:lnTo>
                  <a:lnTo>
                    <a:pt x="14" y="65"/>
                  </a:lnTo>
                  <a:lnTo>
                    <a:pt x="15" y="52"/>
                  </a:lnTo>
                  <a:lnTo>
                    <a:pt x="15" y="39"/>
                  </a:lnTo>
                  <a:lnTo>
                    <a:pt x="15" y="29"/>
                  </a:lnTo>
                  <a:lnTo>
                    <a:pt x="16" y="19"/>
                  </a:lnTo>
                  <a:lnTo>
                    <a:pt x="16" y="12"/>
                  </a:lnTo>
                  <a:lnTo>
                    <a:pt x="17" y="7"/>
                  </a:lnTo>
                  <a:lnTo>
                    <a:pt x="17" y="2"/>
                  </a:lnTo>
                  <a:lnTo>
                    <a:pt x="17" y="0"/>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18" name="Freeform 285">
              <a:extLst>
                <a:ext uri="{FF2B5EF4-FFF2-40B4-BE49-F238E27FC236}">
                  <a16:creationId xmlns:a16="http://schemas.microsoft.com/office/drawing/2014/main" id="{584FBAE1-90B9-4C0D-ABDD-2E5079B9E83F}"/>
                </a:ext>
              </a:extLst>
            </p:cNvPr>
            <p:cNvSpPr>
              <a:spLocks/>
            </p:cNvSpPr>
            <p:nvPr/>
          </p:nvSpPr>
          <p:spPr bwMode="auto">
            <a:xfrm>
              <a:off x="4807060" y="3256240"/>
              <a:ext cx="28569" cy="113857"/>
            </a:xfrm>
            <a:custGeom>
              <a:avLst/>
              <a:gdLst>
                <a:gd name="T0" fmla="*/ 0 w 18"/>
                <a:gd name="T1" fmla="*/ 2147483646 h 145"/>
                <a:gd name="T2" fmla="*/ 2147483646 w 18"/>
                <a:gd name="T3" fmla="*/ 0 h 145"/>
                <a:gd name="T4" fmla="*/ 2147483646 w 18"/>
                <a:gd name="T5" fmla="*/ 2147483646 h 145"/>
                <a:gd name="T6" fmla="*/ 2147483646 w 18"/>
                <a:gd name="T7" fmla="*/ 2147483646 h 145"/>
                <a:gd name="T8" fmla="*/ 2147483646 w 18"/>
                <a:gd name="T9" fmla="*/ 2147483646 h 145"/>
                <a:gd name="T10" fmla="*/ 2147483646 w 18"/>
                <a:gd name="T11" fmla="*/ 2147483646 h 145"/>
                <a:gd name="T12" fmla="*/ 2147483646 w 18"/>
                <a:gd name="T13" fmla="*/ 2147483646 h 145"/>
                <a:gd name="T14" fmla="*/ 2147483646 w 18"/>
                <a:gd name="T15" fmla="*/ 2147483646 h 145"/>
                <a:gd name="T16" fmla="*/ 2147483646 w 18"/>
                <a:gd name="T17" fmla="*/ 2147483646 h 145"/>
                <a:gd name="T18" fmla="*/ 2147483646 w 18"/>
                <a:gd name="T19" fmla="*/ 2147483646 h 145"/>
                <a:gd name="T20" fmla="*/ 2147483646 w 18"/>
                <a:gd name="T21" fmla="*/ 2147483646 h 145"/>
                <a:gd name="T22" fmla="*/ 2147483646 w 18"/>
                <a:gd name="T23" fmla="*/ 2147483646 h 145"/>
                <a:gd name="T24" fmla="*/ 2147483646 w 18"/>
                <a:gd name="T25" fmla="*/ 2147483646 h 145"/>
                <a:gd name="T26" fmla="*/ 2147483646 w 18"/>
                <a:gd name="T27" fmla="*/ 2147483646 h 145"/>
                <a:gd name="T28" fmla="*/ 2147483646 w 18"/>
                <a:gd name="T29" fmla="*/ 2147483646 h 145"/>
                <a:gd name="T30" fmla="*/ 2147483646 w 18"/>
                <a:gd name="T31" fmla="*/ 2147483646 h 145"/>
                <a:gd name="T32" fmla="*/ 2147483646 w 18"/>
                <a:gd name="T33" fmla="*/ 2147483646 h 145"/>
                <a:gd name="T34" fmla="*/ 2147483646 w 18"/>
                <a:gd name="T35" fmla="*/ 2147483646 h 145"/>
                <a:gd name="T36" fmla="*/ 2147483646 w 18"/>
                <a:gd name="T37" fmla="*/ 2147483646 h 145"/>
                <a:gd name="T38" fmla="*/ 2147483646 w 18"/>
                <a:gd name="T39" fmla="*/ 2147483646 h 145"/>
                <a:gd name="T40" fmla="*/ 2147483646 w 18"/>
                <a:gd name="T41" fmla="*/ 2147483646 h 145"/>
                <a:gd name="T42" fmla="*/ 2147483646 w 18"/>
                <a:gd name="T43" fmla="*/ 2147483646 h 145"/>
                <a:gd name="T44" fmla="*/ 2147483646 w 18"/>
                <a:gd name="T45" fmla="*/ 2147483646 h 145"/>
                <a:gd name="T46" fmla="*/ 2147483646 w 18"/>
                <a:gd name="T47" fmla="*/ 2147483646 h 145"/>
                <a:gd name="T48" fmla="*/ 2147483646 w 18"/>
                <a:gd name="T49" fmla="*/ 2147483646 h 145"/>
                <a:gd name="T50" fmla="*/ 2147483646 w 18"/>
                <a:gd name="T51" fmla="*/ 2147483646 h 145"/>
                <a:gd name="T52" fmla="*/ 2147483646 w 18"/>
                <a:gd name="T53" fmla="*/ 2147483646 h 145"/>
                <a:gd name="T54" fmla="*/ 2147483646 w 18"/>
                <a:gd name="T55" fmla="*/ 2147483646 h 145"/>
                <a:gd name="T56" fmla="*/ 2147483646 w 18"/>
                <a:gd name="T57" fmla="*/ 2147483646 h 145"/>
                <a:gd name="T58" fmla="*/ 2147483646 w 18"/>
                <a:gd name="T59" fmla="*/ 2147483646 h 145"/>
                <a:gd name="T60" fmla="*/ 2147483646 w 18"/>
                <a:gd name="T61" fmla="*/ 2147483646 h 145"/>
                <a:gd name="T62" fmla="*/ 2147483646 w 18"/>
                <a:gd name="T63" fmla="*/ 2147483646 h 145"/>
                <a:gd name="T64" fmla="*/ 2147483646 w 18"/>
                <a:gd name="T65" fmla="*/ 2147483646 h 145"/>
                <a:gd name="T66" fmla="*/ 2147483646 w 18"/>
                <a:gd name="T67" fmla="*/ 2147483646 h 145"/>
                <a:gd name="T68" fmla="*/ 2147483646 w 18"/>
                <a:gd name="T69" fmla="*/ 2147483646 h 145"/>
                <a:gd name="T70" fmla="*/ 2147483646 w 18"/>
                <a:gd name="T71" fmla="*/ 2147483646 h 145"/>
                <a:gd name="T72" fmla="*/ 2147483646 w 18"/>
                <a:gd name="T73" fmla="*/ 2147483646 h 145"/>
                <a:gd name="T74" fmla="*/ 2147483646 w 18"/>
                <a:gd name="T75" fmla="*/ 2147483646 h 145"/>
                <a:gd name="T76" fmla="*/ 2147483646 w 18"/>
                <a:gd name="T77" fmla="*/ 2147483646 h 145"/>
                <a:gd name="T78" fmla="*/ 2147483646 w 18"/>
                <a:gd name="T79" fmla="*/ 2147483646 h 145"/>
                <a:gd name="T80" fmla="*/ 2147483646 w 18"/>
                <a:gd name="T81" fmla="*/ 2147483646 h 145"/>
                <a:gd name="T82" fmla="*/ 2147483646 w 18"/>
                <a:gd name="T83" fmla="*/ 2147483646 h 145"/>
                <a:gd name="T84" fmla="*/ 2147483646 w 18"/>
                <a:gd name="T85" fmla="*/ 2147483646 h 145"/>
                <a:gd name="T86" fmla="*/ 2147483646 w 18"/>
                <a:gd name="T87" fmla="*/ 2147483646 h 145"/>
                <a:gd name="T88" fmla="*/ 2147483646 w 18"/>
                <a:gd name="T89" fmla="*/ 2147483646 h 145"/>
                <a:gd name="T90" fmla="*/ 2147483646 w 18"/>
                <a:gd name="T91" fmla="*/ 2147483646 h 145"/>
                <a:gd name="T92" fmla="*/ 2147483646 w 18"/>
                <a:gd name="T93" fmla="*/ 2147483646 h 145"/>
                <a:gd name="T94" fmla="*/ 2147483646 w 18"/>
                <a:gd name="T95" fmla="*/ 2147483646 h 145"/>
                <a:gd name="T96" fmla="*/ 2147483646 w 18"/>
                <a:gd name="T97" fmla="*/ 2147483646 h 145"/>
                <a:gd name="T98" fmla="*/ 2147483646 w 18"/>
                <a:gd name="T99" fmla="*/ 2147483646 h 14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45">
                  <a:moveTo>
                    <a:pt x="0" y="1"/>
                  </a:moveTo>
                  <a:lnTo>
                    <a:pt x="1" y="0"/>
                  </a:lnTo>
                  <a:lnTo>
                    <a:pt x="1" y="1"/>
                  </a:lnTo>
                  <a:lnTo>
                    <a:pt x="1" y="4"/>
                  </a:lnTo>
                  <a:lnTo>
                    <a:pt x="2" y="5"/>
                  </a:lnTo>
                  <a:lnTo>
                    <a:pt x="2" y="8"/>
                  </a:lnTo>
                  <a:lnTo>
                    <a:pt x="2" y="13"/>
                  </a:lnTo>
                  <a:lnTo>
                    <a:pt x="3" y="18"/>
                  </a:lnTo>
                  <a:lnTo>
                    <a:pt x="3" y="24"/>
                  </a:lnTo>
                  <a:lnTo>
                    <a:pt x="3" y="30"/>
                  </a:lnTo>
                  <a:lnTo>
                    <a:pt x="4" y="35"/>
                  </a:lnTo>
                  <a:lnTo>
                    <a:pt x="4" y="42"/>
                  </a:lnTo>
                  <a:lnTo>
                    <a:pt x="5" y="47"/>
                  </a:lnTo>
                  <a:lnTo>
                    <a:pt x="5" y="53"/>
                  </a:lnTo>
                  <a:lnTo>
                    <a:pt x="5" y="58"/>
                  </a:lnTo>
                  <a:lnTo>
                    <a:pt x="6" y="65"/>
                  </a:lnTo>
                  <a:lnTo>
                    <a:pt x="6" y="69"/>
                  </a:lnTo>
                  <a:lnTo>
                    <a:pt x="6" y="74"/>
                  </a:lnTo>
                  <a:lnTo>
                    <a:pt x="7" y="79"/>
                  </a:lnTo>
                  <a:lnTo>
                    <a:pt x="7" y="85"/>
                  </a:lnTo>
                  <a:lnTo>
                    <a:pt x="7" y="89"/>
                  </a:lnTo>
                  <a:lnTo>
                    <a:pt x="8" y="92"/>
                  </a:lnTo>
                  <a:lnTo>
                    <a:pt x="8" y="97"/>
                  </a:lnTo>
                  <a:lnTo>
                    <a:pt x="8" y="100"/>
                  </a:lnTo>
                  <a:lnTo>
                    <a:pt x="9" y="103"/>
                  </a:lnTo>
                  <a:lnTo>
                    <a:pt x="9" y="105"/>
                  </a:lnTo>
                  <a:lnTo>
                    <a:pt x="9" y="109"/>
                  </a:lnTo>
                  <a:lnTo>
                    <a:pt x="10" y="110"/>
                  </a:lnTo>
                  <a:lnTo>
                    <a:pt x="10" y="113"/>
                  </a:lnTo>
                  <a:lnTo>
                    <a:pt x="11" y="116"/>
                  </a:lnTo>
                  <a:lnTo>
                    <a:pt x="11" y="117"/>
                  </a:lnTo>
                  <a:lnTo>
                    <a:pt x="12" y="120"/>
                  </a:lnTo>
                  <a:lnTo>
                    <a:pt x="12" y="121"/>
                  </a:lnTo>
                  <a:lnTo>
                    <a:pt x="12" y="123"/>
                  </a:lnTo>
                  <a:lnTo>
                    <a:pt x="13" y="125"/>
                  </a:lnTo>
                  <a:lnTo>
                    <a:pt x="13" y="126"/>
                  </a:lnTo>
                  <a:lnTo>
                    <a:pt x="13" y="128"/>
                  </a:lnTo>
                  <a:lnTo>
                    <a:pt x="14" y="128"/>
                  </a:lnTo>
                  <a:lnTo>
                    <a:pt x="14" y="130"/>
                  </a:lnTo>
                  <a:lnTo>
                    <a:pt x="14" y="131"/>
                  </a:lnTo>
                  <a:lnTo>
                    <a:pt x="15" y="132"/>
                  </a:lnTo>
                  <a:lnTo>
                    <a:pt x="16" y="134"/>
                  </a:lnTo>
                  <a:lnTo>
                    <a:pt x="16" y="135"/>
                  </a:lnTo>
                  <a:lnTo>
                    <a:pt x="16" y="136"/>
                  </a:lnTo>
                  <a:lnTo>
                    <a:pt x="17" y="140"/>
                  </a:lnTo>
                  <a:lnTo>
                    <a:pt x="17" y="141"/>
                  </a:lnTo>
                  <a:lnTo>
                    <a:pt x="17" y="144"/>
                  </a:lnTo>
                  <a:lnTo>
                    <a:pt x="18" y="145"/>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19" name="Freeform 286">
              <a:extLst>
                <a:ext uri="{FF2B5EF4-FFF2-40B4-BE49-F238E27FC236}">
                  <a16:creationId xmlns:a16="http://schemas.microsoft.com/office/drawing/2014/main" id="{AFEA28C8-1231-48A6-A9A9-D2DA966544B6}"/>
                </a:ext>
              </a:extLst>
            </p:cNvPr>
            <p:cNvSpPr>
              <a:spLocks/>
            </p:cNvSpPr>
            <p:nvPr/>
          </p:nvSpPr>
          <p:spPr bwMode="auto">
            <a:xfrm>
              <a:off x="4835630" y="3370098"/>
              <a:ext cx="26983" cy="19630"/>
            </a:xfrm>
            <a:custGeom>
              <a:avLst/>
              <a:gdLst>
                <a:gd name="T0" fmla="*/ 0 w 17"/>
                <a:gd name="T1" fmla="*/ 0 h 25"/>
                <a:gd name="T2" fmla="*/ 0 w 17"/>
                <a:gd name="T3" fmla="*/ 2147483646 h 25"/>
                <a:gd name="T4" fmla="*/ 0 w 17"/>
                <a:gd name="T5" fmla="*/ 2147483646 h 25"/>
                <a:gd name="T6" fmla="*/ 2147483646 w 17"/>
                <a:gd name="T7" fmla="*/ 2147483646 h 25"/>
                <a:gd name="T8" fmla="*/ 2147483646 w 17"/>
                <a:gd name="T9" fmla="*/ 2147483646 h 25"/>
                <a:gd name="T10" fmla="*/ 2147483646 w 17"/>
                <a:gd name="T11" fmla="*/ 2147483646 h 25"/>
                <a:gd name="T12" fmla="*/ 2147483646 w 17"/>
                <a:gd name="T13" fmla="*/ 2147483646 h 25"/>
                <a:gd name="T14" fmla="*/ 2147483646 w 17"/>
                <a:gd name="T15" fmla="*/ 2147483646 h 25"/>
                <a:gd name="T16" fmla="*/ 2147483646 w 17"/>
                <a:gd name="T17" fmla="*/ 2147483646 h 25"/>
                <a:gd name="T18" fmla="*/ 2147483646 w 17"/>
                <a:gd name="T19" fmla="*/ 2147483646 h 25"/>
                <a:gd name="T20" fmla="*/ 2147483646 w 17"/>
                <a:gd name="T21" fmla="*/ 2147483646 h 25"/>
                <a:gd name="T22" fmla="*/ 2147483646 w 17"/>
                <a:gd name="T23" fmla="*/ 2147483646 h 25"/>
                <a:gd name="T24" fmla="*/ 2147483646 w 17"/>
                <a:gd name="T25" fmla="*/ 2147483646 h 25"/>
                <a:gd name="T26" fmla="*/ 2147483646 w 17"/>
                <a:gd name="T27" fmla="*/ 2147483646 h 25"/>
                <a:gd name="T28" fmla="*/ 2147483646 w 17"/>
                <a:gd name="T29" fmla="*/ 2147483646 h 25"/>
                <a:gd name="T30" fmla="*/ 2147483646 w 17"/>
                <a:gd name="T31" fmla="*/ 2147483646 h 25"/>
                <a:gd name="T32" fmla="*/ 2147483646 w 17"/>
                <a:gd name="T33" fmla="*/ 2147483646 h 25"/>
                <a:gd name="T34" fmla="*/ 2147483646 w 17"/>
                <a:gd name="T35" fmla="*/ 2147483646 h 25"/>
                <a:gd name="T36" fmla="*/ 2147483646 w 17"/>
                <a:gd name="T37" fmla="*/ 2147483646 h 25"/>
                <a:gd name="T38" fmla="*/ 2147483646 w 17"/>
                <a:gd name="T39" fmla="*/ 2147483646 h 25"/>
                <a:gd name="T40" fmla="*/ 2147483646 w 17"/>
                <a:gd name="T41" fmla="*/ 2147483646 h 25"/>
                <a:gd name="T42" fmla="*/ 2147483646 w 17"/>
                <a:gd name="T43" fmla="*/ 2147483646 h 25"/>
                <a:gd name="T44" fmla="*/ 2147483646 w 17"/>
                <a:gd name="T45" fmla="*/ 2147483646 h 25"/>
                <a:gd name="T46" fmla="*/ 2147483646 w 17"/>
                <a:gd name="T47" fmla="*/ 2147483646 h 25"/>
                <a:gd name="T48" fmla="*/ 2147483646 w 17"/>
                <a:gd name="T49" fmla="*/ 2147483646 h 25"/>
                <a:gd name="T50" fmla="*/ 2147483646 w 17"/>
                <a:gd name="T51" fmla="*/ 2147483646 h 25"/>
                <a:gd name="T52" fmla="*/ 2147483646 w 17"/>
                <a:gd name="T53" fmla="*/ 2147483646 h 25"/>
                <a:gd name="T54" fmla="*/ 2147483646 w 17"/>
                <a:gd name="T55" fmla="*/ 2147483646 h 25"/>
                <a:gd name="T56" fmla="*/ 2147483646 w 17"/>
                <a:gd name="T57" fmla="*/ 2147483646 h 25"/>
                <a:gd name="T58" fmla="*/ 2147483646 w 17"/>
                <a:gd name="T59" fmla="*/ 2147483646 h 25"/>
                <a:gd name="T60" fmla="*/ 2147483646 w 17"/>
                <a:gd name="T61" fmla="*/ 2147483646 h 25"/>
                <a:gd name="T62" fmla="*/ 2147483646 w 17"/>
                <a:gd name="T63" fmla="*/ 2147483646 h 25"/>
                <a:gd name="T64" fmla="*/ 2147483646 w 17"/>
                <a:gd name="T65" fmla="*/ 2147483646 h 25"/>
                <a:gd name="T66" fmla="*/ 2147483646 w 17"/>
                <a:gd name="T67" fmla="*/ 2147483646 h 25"/>
                <a:gd name="T68" fmla="*/ 2147483646 w 17"/>
                <a:gd name="T69" fmla="*/ 2147483646 h 25"/>
                <a:gd name="T70" fmla="*/ 2147483646 w 17"/>
                <a:gd name="T71" fmla="*/ 2147483646 h 25"/>
                <a:gd name="T72" fmla="*/ 2147483646 w 17"/>
                <a:gd name="T73" fmla="*/ 2147483646 h 25"/>
                <a:gd name="T74" fmla="*/ 2147483646 w 17"/>
                <a:gd name="T75" fmla="*/ 2147483646 h 25"/>
                <a:gd name="T76" fmla="*/ 2147483646 w 17"/>
                <a:gd name="T77" fmla="*/ 2147483646 h 25"/>
                <a:gd name="T78" fmla="*/ 2147483646 w 17"/>
                <a:gd name="T79" fmla="*/ 2147483646 h 25"/>
                <a:gd name="T80" fmla="*/ 2147483646 w 17"/>
                <a:gd name="T81" fmla="*/ 2147483646 h 25"/>
                <a:gd name="T82" fmla="*/ 2147483646 w 17"/>
                <a:gd name="T83" fmla="*/ 2147483646 h 25"/>
                <a:gd name="T84" fmla="*/ 2147483646 w 17"/>
                <a:gd name="T85" fmla="*/ 2147483646 h 25"/>
                <a:gd name="T86" fmla="*/ 2147483646 w 17"/>
                <a:gd name="T87" fmla="*/ 2147483646 h 25"/>
                <a:gd name="T88" fmla="*/ 2147483646 w 17"/>
                <a:gd name="T89" fmla="*/ 2147483646 h 25"/>
                <a:gd name="T90" fmla="*/ 2147483646 w 17"/>
                <a:gd name="T91" fmla="*/ 2147483646 h 25"/>
                <a:gd name="T92" fmla="*/ 2147483646 w 17"/>
                <a:gd name="T93" fmla="*/ 2147483646 h 25"/>
                <a:gd name="T94" fmla="*/ 2147483646 w 17"/>
                <a:gd name="T95" fmla="*/ 2147483646 h 25"/>
                <a:gd name="T96" fmla="*/ 2147483646 w 17"/>
                <a:gd name="T97" fmla="*/ 2147483646 h 25"/>
                <a:gd name="T98" fmla="*/ 2147483646 w 17"/>
                <a:gd name="T99" fmla="*/ 2147483646 h 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5">
                  <a:moveTo>
                    <a:pt x="0" y="0"/>
                  </a:moveTo>
                  <a:lnTo>
                    <a:pt x="0" y="3"/>
                  </a:lnTo>
                  <a:lnTo>
                    <a:pt x="0" y="6"/>
                  </a:lnTo>
                  <a:lnTo>
                    <a:pt x="1" y="8"/>
                  </a:lnTo>
                  <a:lnTo>
                    <a:pt x="1" y="11"/>
                  </a:lnTo>
                  <a:lnTo>
                    <a:pt x="2" y="14"/>
                  </a:lnTo>
                  <a:lnTo>
                    <a:pt x="2" y="15"/>
                  </a:lnTo>
                  <a:lnTo>
                    <a:pt x="2" y="18"/>
                  </a:lnTo>
                  <a:lnTo>
                    <a:pt x="3" y="19"/>
                  </a:lnTo>
                  <a:lnTo>
                    <a:pt x="3" y="21"/>
                  </a:lnTo>
                  <a:lnTo>
                    <a:pt x="4" y="23"/>
                  </a:lnTo>
                  <a:lnTo>
                    <a:pt x="4" y="24"/>
                  </a:lnTo>
                  <a:lnTo>
                    <a:pt x="4" y="23"/>
                  </a:lnTo>
                  <a:lnTo>
                    <a:pt x="5" y="25"/>
                  </a:lnTo>
                  <a:lnTo>
                    <a:pt x="5" y="24"/>
                  </a:lnTo>
                  <a:lnTo>
                    <a:pt x="5" y="23"/>
                  </a:lnTo>
                  <a:lnTo>
                    <a:pt x="6" y="23"/>
                  </a:lnTo>
                  <a:lnTo>
                    <a:pt x="7" y="23"/>
                  </a:lnTo>
                  <a:lnTo>
                    <a:pt x="7" y="21"/>
                  </a:lnTo>
                  <a:lnTo>
                    <a:pt x="8" y="20"/>
                  </a:lnTo>
                  <a:lnTo>
                    <a:pt x="8" y="19"/>
                  </a:lnTo>
                  <a:lnTo>
                    <a:pt x="9" y="18"/>
                  </a:lnTo>
                  <a:lnTo>
                    <a:pt x="9" y="17"/>
                  </a:lnTo>
                  <a:lnTo>
                    <a:pt x="10" y="16"/>
                  </a:lnTo>
                  <a:lnTo>
                    <a:pt x="10" y="15"/>
                  </a:lnTo>
                  <a:lnTo>
                    <a:pt x="11" y="14"/>
                  </a:lnTo>
                  <a:lnTo>
                    <a:pt x="11" y="13"/>
                  </a:lnTo>
                  <a:lnTo>
                    <a:pt x="12" y="12"/>
                  </a:lnTo>
                  <a:lnTo>
                    <a:pt x="12" y="10"/>
                  </a:lnTo>
                  <a:lnTo>
                    <a:pt x="13" y="11"/>
                  </a:lnTo>
                  <a:lnTo>
                    <a:pt x="13" y="10"/>
                  </a:lnTo>
                  <a:lnTo>
                    <a:pt x="14" y="11"/>
                  </a:lnTo>
                  <a:lnTo>
                    <a:pt x="14" y="12"/>
                  </a:lnTo>
                  <a:lnTo>
                    <a:pt x="15" y="12"/>
                  </a:lnTo>
                  <a:lnTo>
                    <a:pt x="15" y="13"/>
                  </a:lnTo>
                  <a:lnTo>
                    <a:pt x="16" y="14"/>
                  </a:lnTo>
                  <a:lnTo>
                    <a:pt x="16" y="15"/>
                  </a:lnTo>
                  <a:lnTo>
                    <a:pt x="16" y="16"/>
                  </a:lnTo>
                  <a:lnTo>
                    <a:pt x="17" y="17"/>
                  </a:lnTo>
                  <a:lnTo>
                    <a:pt x="17" y="20"/>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20" name="Freeform 287">
              <a:extLst>
                <a:ext uri="{FF2B5EF4-FFF2-40B4-BE49-F238E27FC236}">
                  <a16:creationId xmlns:a16="http://schemas.microsoft.com/office/drawing/2014/main" id="{FA305759-7A5D-4D71-A6B1-03F4AE0A61F0}"/>
                </a:ext>
              </a:extLst>
            </p:cNvPr>
            <p:cNvSpPr>
              <a:spLocks/>
            </p:cNvSpPr>
            <p:nvPr/>
          </p:nvSpPr>
          <p:spPr bwMode="auto">
            <a:xfrm>
              <a:off x="4862613" y="3385803"/>
              <a:ext cx="7936" cy="15705"/>
            </a:xfrm>
            <a:custGeom>
              <a:avLst/>
              <a:gdLst>
                <a:gd name="T0" fmla="*/ 0 w 5"/>
                <a:gd name="T1" fmla="*/ 0 h 20"/>
                <a:gd name="T2" fmla="*/ 2147483646 w 5"/>
                <a:gd name="T3" fmla="*/ 2147483646 h 20"/>
                <a:gd name="T4" fmla="*/ 2147483646 w 5"/>
                <a:gd name="T5" fmla="*/ 2147483646 h 20"/>
                <a:gd name="T6" fmla="*/ 2147483646 w 5"/>
                <a:gd name="T7" fmla="*/ 2147483646 h 20"/>
                <a:gd name="T8" fmla="*/ 2147483646 w 5"/>
                <a:gd name="T9" fmla="*/ 2147483646 h 20"/>
                <a:gd name="T10" fmla="*/ 2147483646 w 5"/>
                <a:gd name="T11" fmla="*/ 2147483646 h 20"/>
                <a:gd name="T12" fmla="*/ 2147483646 w 5"/>
                <a:gd name="T13" fmla="*/ 2147483646 h 20"/>
                <a:gd name="T14" fmla="*/ 2147483646 w 5"/>
                <a:gd name="T15" fmla="*/ 2147483646 h 20"/>
                <a:gd name="T16" fmla="*/ 2147483646 w 5"/>
                <a:gd name="T17" fmla="*/ 2147483646 h 20"/>
                <a:gd name="T18" fmla="*/ 2147483646 w 5"/>
                <a:gd name="T19" fmla="*/ 2147483646 h 20"/>
                <a:gd name="T20" fmla="*/ 2147483646 w 5"/>
                <a:gd name="T21" fmla="*/ 2147483646 h 20"/>
                <a:gd name="T22" fmla="*/ 2147483646 w 5"/>
                <a:gd name="T23" fmla="*/ 2147483646 h 20"/>
                <a:gd name="T24" fmla="*/ 2147483646 w 5"/>
                <a:gd name="T25" fmla="*/ 2147483646 h 20"/>
                <a:gd name="T26" fmla="*/ 2147483646 w 5"/>
                <a:gd name="T27" fmla="*/ 2147483646 h 20"/>
                <a:gd name="T28" fmla="*/ 2147483646 w 5"/>
                <a:gd name="T29" fmla="*/ 2147483646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20">
                  <a:moveTo>
                    <a:pt x="0" y="0"/>
                  </a:moveTo>
                  <a:lnTo>
                    <a:pt x="1" y="2"/>
                  </a:lnTo>
                  <a:lnTo>
                    <a:pt x="1" y="4"/>
                  </a:lnTo>
                  <a:lnTo>
                    <a:pt x="2" y="6"/>
                  </a:lnTo>
                  <a:lnTo>
                    <a:pt x="2" y="8"/>
                  </a:lnTo>
                  <a:lnTo>
                    <a:pt x="2" y="9"/>
                  </a:lnTo>
                  <a:lnTo>
                    <a:pt x="3" y="10"/>
                  </a:lnTo>
                  <a:lnTo>
                    <a:pt x="3" y="12"/>
                  </a:lnTo>
                  <a:lnTo>
                    <a:pt x="3" y="13"/>
                  </a:lnTo>
                  <a:lnTo>
                    <a:pt x="4" y="14"/>
                  </a:lnTo>
                  <a:lnTo>
                    <a:pt x="4" y="16"/>
                  </a:lnTo>
                  <a:lnTo>
                    <a:pt x="5" y="17"/>
                  </a:lnTo>
                  <a:lnTo>
                    <a:pt x="5" y="19"/>
                  </a:lnTo>
                  <a:lnTo>
                    <a:pt x="5" y="20"/>
                  </a:lnTo>
                </a:path>
              </a:pathLst>
            </a:custGeom>
            <a:noFill/>
            <a:ln w="14288" cap="flat">
              <a:solidFill>
                <a:srgbClr val="00B050"/>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21" name="Freeform 288">
              <a:extLst>
                <a:ext uri="{FF2B5EF4-FFF2-40B4-BE49-F238E27FC236}">
                  <a16:creationId xmlns:a16="http://schemas.microsoft.com/office/drawing/2014/main" id="{4D916506-6059-4A3B-BE85-40235C4DF739}"/>
                </a:ext>
              </a:extLst>
            </p:cNvPr>
            <p:cNvSpPr>
              <a:spLocks/>
            </p:cNvSpPr>
            <p:nvPr/>
          </p:nvSpPr>
          <p:spPr bwMode="auto">
            <a:xfrm>
              <a:off x="4870548" y="3401508"/>
              <a:ext cx="28569" cy="15705"/>
            </a:xfrm>
            <a:custGeom>
              <a:avLst/>
              <a:gdLst>
                <a:gd name="T0" fmla="*/ 0 w 18"/>
                <a:gd name="T1" fmla="*/ 0 h 20"/>
                <a:gd name="T2" fmla="*/ 2147483646 w 18"/>
                <a:gd name="T3" fmla="*/ 2147483646 h 20"/>
                <a:gd name="T4" fmla="*/ 2147483646 w 18"/>
                <a:gd name="T5" fmla="*/ 2147483646 h 20"/>
                <a:gd name="T6" fmla="*/ 2147483646 w 18"/>
                <a:gd name="T7" fmla="*/ 2147483646 h 20"/>
                <a:gd name="T8" fmla="*/ 2147483646 w 18"/>
                <a:gd name="T9" fmla="*/ 2147483646 h 20"/>
                <a:gd name="T10" fmla="*/ 2147483646 w 18"/>
                <a:gd name="T11" fmla="*/ 2147483646 h 20"/>
                <a:gd name="T12" fmla="*/ 2147483646 w 18"/>
                <a:gd name="T13" fmla="*/ 2147483646 h 20"/>
                <a:gd name="T14" fmla="*/ 2147483646 w 18"/>
                <a:gd name="T15" fmla="*/ 2147483646 h 20"/>
                <a:gd name="T16" fmla="*/ 2147483646 w 18"/>
                <a:gd name="T17" fmla="*/ 2147483646 h 20"/>
                <a:gd name="T18" fmla="*/ 2147483646 w 18"/>
                <a:gd name="T19" fmla="*/ 2147483646 h 20"/>
                <a:gd name="T20" fmla="*/ 2147483646 w 18"/>
                <a:gd name="T21" fmla="*/ 2147483646 h 20"/>
                <a:gd name="T22" fmla="*/ 2147483646 w 18"/>
                <a:gd name="T23" fmla="*/ 2147483646 h 20"/>
                <a:gd name="T24" fmla="*/ 2147483646 w 18"/>
                <a:gd name="T25" fmla="*/ 2147483646 h 20"/>
                <a:gd name="T26" fmla="*/ 2147483646 w 18"/>
                <a:gd name="T27" fmla="*/ 2147483646 h 20"/>
                <a:gd name="T28" fmla="*/ 2147483646 w 18"/>
                <a:gd name="T29" fmla="*/ 2147483646 h 20"/>
                <a:gd name="T30" fmla="*/ 2147483646 w 18"/>
                <a:gd name="T31" fmla="*/ 2147483646 h 20"/>
                <a:gd name="T32" fmla="*/ 2147483646 w 18"/>
                <a:gd name="T33" fmla="*/ 2147483646 h 20"/>
                <a:gd name="T34" fmla="*/ 2147483646 w 18"/>
                <a:gd name="T35" fmla="*/ 2147483646 h 20"/>
                <a:gd name="T36" fmla="*/ 2147483646 w 18"/>
                <a:gd name="T37" fmla="*/ 2147483646 h 20"/>
                <a:gd name="T38" fmla="*/ 2147483646 w 18"/>
                <a:gd name="T39" fmla="*/ 2147483646 h 20"/>
                <a:gd name="T40" fmla="*/ 2147483646 w 18"/>
                <a:gd name="T41" fmla="*/ 2147483646 h 20"/>
                <a:gd name="T42" fmla="*/ 2147483646 w 18"/>
                <a:gd name="T43" fmla="*/ 2147483646 h 20"/>
                <a:gd name="T44" fmla="*/ 2147483646 w 18"/>
                <a:gd name="T45" fmla="*/ 2147483646 h 20"/>
                <a:gd name="T46" fmla="*/ 2147483646 w 18"/>
                <a:gd name="T47" fmla="*/ 2147483646 h 20"/>
                <a:gd name="T48" fmla="*/ 2147483646 w 18"/>
                <a:gd name="T49" fmla="*/ 2147483646 h 20"/>
                <a:gd name="T50" fmla="*/ 2147483646 w 18"/>
                <a:gd name="T51" fmla="*/ 2147483646 h 20"/>
                <a:gd name="T52" fmla="*/ 2147483646 w 18"/>
                <a:gd name="T53" fmla="*/ 2147483646 h 20"/>
                <a:gd name="T54" fmla="*/ 2147483646 w 18"/>
                <a:gd name="T55" fmla="*/ 2147483646 h 20"/>
                <a:gd name="T56" fmla="*/ 2147483646 w 18"/>
                <a:gd name="T57" fmla="*/ 2147483646 h 20"/>
                <a:gd name="T58" fmla="*/ 2147483646 w 18"/>
                <a:gd name="T59" fmla="*/ 2147483646 h 20"/>
                <a:gd name="T60" fmla="*/ 2147483646 w 18"/>
                <a:gd name="T61" fmla="*/ 2147483646 h 20"/>
                <a:gd name="T62" fmla="*/ 2147483646 w 18"/>
                <a:gd name="T63" fmla="*/ 2147483646 h 20"/>
                <a:gd name="T64" fmla="*/ 2147483646 w 18"/>
                <a:gd name="T65" fmla="*/ 2147483646 h 20"/>
                <a:gd name="T66" fmla="*/ 2147483646 w 18"/>
                <a:gd name="T67" fmla="*/ 2147483646 h 20"/>
                <a:gd name="T68" fmla="*/ 2147483646 w 18"/>
                <a:gd name="T69" fmla="*/ 2147483646 h 20"/>
                <a:gd name="T70" fmla="*/ 2147483646 w 18"/>
                <a:gd name="T71" fmla="*/ 2147483646 h 20"/>
                <a:gd name="T72" fmla="*/ 2147483646 w 18"/>
                <a:gd name="T73" fmla="*/ 2147483646 h 20"/>
                <a:gd name="T74" fmla="*/ 2147483646 w 18"/>
                <a:gd name="T75" fmla="*/ 2147483646 h 20"/>
                <a:gd name="T76" fmla="*/ 2147483646 w 18"/>
                <a:gd name="T77" fmla="*/ 2147483646 h 20"/>
                <a:gd name="T78" fmla="*/ 2147483646 w 18"/>
                <a:gd name="T79" fmla="*/ 2147483646 h 20"/>
                <a:gd name="T80" fmla="*/ 2147483646 w 18"/>
                <a:gd name="T81" fmla="*/ 2147483646 h 20"/>
                <a:gd name="T82" fmla="*/ 2147483646 w 18"/>
                <a:gd name="T83" fmla="*/ 2147483646 h 20"/>
                <a:gd name="T84" fmla="*/ 2147483646 w 18"/>
                <a:gd name="T85" fmla="*/ 2147483646 h 20"/>
                <a:gd name="T86" fmla="*/ 2147483646 w 18"/>
                <a:gd name="T87" fmla="*/ 2147483646 h 20"/>
                <a:gd name="T88" fmla="*/ 2147483646 w 18"/>
                <a:gd name="T89" fmla="*/ 2147483646 h 20"/>
                <a:gd name="T90" fmla="*/ 2147483646 w 18"/>
                <a:gd name="T91" fmla="*/ 2147483646 h 20"/>
                <a:gd name="T92" fmla="*/ 2147483646 w 18"/>
                <a:gd name="T93" fmla="*/ 2147483646 h 20"/>
                <a:gd name="T94" fmla="*/ 2147483646 w 18"/>
                <a:gd name="T95" fmla="*/ 2147483646 h 20"/>
                <a:gd name="T96" fmla="*/ 2147483646 w 18"/>
                <a:gd name="T97" fmla="*/ 2147483646 h 20"/>
                <a:gd name="T98" fmla="*/ 2147483646 w 18"/>
                <a:gd name="T99" fmla="*/ 2147483646 h 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20">
                  <a:moveTo>
                    <a:pt x="0" y="0"/>
                  </a:moveTo>
                  <a:lnTo>
                    <a:pt x="1" y="1"/>
                  </a:lnTo>
                  <a:lnTo>
                    <a:pt x="1" y="3"/>
                  </a:lnTo>
                  <a:lnTo>
                    <a:pt x="1" y="4"/>
                  </a:lnTo>
                  <a:lnTo>
                    <a:pt x="2" y="6"/>
                  </a:lnTo>
                  <a:lnTo>
                    <a:pt x="2" y="8"/>
                  </a:lnTo>
                  <a:lnTo>
                    <a:pt x="3" y="9"/>
                  </a:lnTo>
                  <a:lnTo>
                    <a:pt x="4" y="11"/>
                  </a:lnTo>
                  <a:lnTo>
                    <a:pt x="4" y="13"/>
                  </a:lnTo>
                  <a:lnTo>
                    <a:pt x="5" y="12"/>
                  </a:lnTo>
                  <a:lnTo>
                    <a:pt x="5" y="13"/>
                  </a:lnTo>
                  <a:lnTo>
                    <a:pt x="5" y="14"/>
                  </a:lnTo>
                  <a:lnTo>
                    <a:pt x="6" y="15"/>
                  </a:lnTo>
                  <a:lnTo>
                    <a:pt x="6" y="14"/>
                  </a:lnTo>
                  <a:lnTo>
                    <a:pt x="7" y="16"/>
                  </a:lnTo>
                  <a:lnTo>
                    <a:pt x="7" y="14"/>
                  </a:lnTo>
                  <a:lnTo>
                    <a:pt x="7" y="16"/>
                  </a:lnTo>
                  <a:lnTo>
                    <a:pt x="8" y="17"/>
                  </a:lnTo>
                  <a:lnTo>
                    <a:pt x="9" y="17"/>
                  </a:lnTo>
                  <a:lnTo>
                    <a:pt x="10" y="17"/>
                  </a:lnTo>
                  <a:lnTo>
                    <a:pt x="11" y="17"/>
                  </a:lnTo>
                  <a:lnTo>
                    <a:pt x="12" y="17"/>
                  </a:lnTo>
                  <a:lnTo>
                    <a:pt x="13" y="17"/>
                  </a:lnTo>
                  <a:lnTo>
                    <a:pt x="14" y="17"/>
                  </a:lnTo>
                  <a:lnTo>
                    <a:pt x="14" y="18"/>
                  </a:lnTo>
                  <a:lnTo>
                    <a:pt x="14" y="17"/>
                  </a:lnTo>
                  <a:lnTo>
                    <a:pt x="15" y="17"/>
                  </a:lnTo>
                  <a:lnTo>
                    <a:pt x="15" y="18"/>
                  </a:lnTo>
                  <a:lnTo>
                    <a:pt x="16" y="17"/>
                  </a:lnTo>
                  <a:lnTo>
                    <a:pt x="16" y="18"/>
                  </a:lnTo>
                  <a:lnTo>
                    <a:pt x="16" y="19"/>
                  </a:lnTo>
                  <a:lnTo>
                    <a:pt x="17" y="19"/>
                  </a:lnTo>
                  <a:lnTo>
                    <a:pt x="17" y="18"/>
                  </a:lnTo>
                  <a:lnTo>
                    <a:pt x="17" y="20"/>
                  </a:lnTo>
                  <a:lnTo>
                    <a:pt x="18" y="2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22" name="Freeform 289">
              <a:extLst>
                <a:ext uri="{FF2B5EF4-FFF2-40B4-BE49-F238E27FC236}">
                  <a16:creationId xmlns:a16="http://schemas.microsoft.com/office/drawing/2014/main" id="{DDD57EA3-7464-4E27-A59A-C5E13757D682}"/>
                </a:ext>
              </a:extLst>
            </p:cNvPr>
            <p:cNvSpPr>
              <a:spLocks/>
            </p:cNvSpPr>
            <p:nvPr/>
          </p:nvSpPr>
          <p:spPr bwMode="auto">
            <a:xfrm>
              <a:off x="4899118" y="3262523"/>
              <a:ext cx="26983" cy="157045"/>
            </a:xfrm>
            <a:custGeom>
              <a:avLst/>
              <a:gdLst>
                <a:gd name="T0" fmla="*/ 0 w 17"/>
                <a:gd name="T1" fmla="*/ 2147483646 h 200"/>
                <a:gd name="T2" fmla="*/ 0 w 17"/>
                <a:gd name="T3" fmla="*/ 2147483646 h 200"/>
                <a:gd name="T4" fmla="*/ 2147483646 w 17"/>
                <a:gd name="T5" fmla="*/ 2147483646 h 200"/>
                <a:gd name="T6" fmla="*/ 2147483646 w 17"/>
                <a:gd name="T7" fmla="*/ 2147483646 h 200"/>
                <a:gd name="T8" fmla="*/ 2147483646 w 17"/>
                <a:gd name="T9" fmla="*/ 2147483646 h 200"/>
                <a:gd name="T10" fmla="*/ 2147483646 w 17"/>
                <a:gd name="T11" fmla="*/ 2147483646 h 200"/>
                <a:gd name="T12" fmla="*/ 2147483646 w 17"/>
                <a:gd name="T13" fmla="*/ 2147483646 h 200"/>
                <a:gd name="T14" fmla="*/ 2147483646 w 17"/>
                <a:gd name="T15" fmla="*/ 2147483646 h 200"/>
                <a:gd name="T16" fmla="*/ 2147483646 w 17"/>
                <a:gd name="T17" fmla="*/ 2147483646 h 200"/>
                <a:gd name="T18" fmla="*/ 2147483646 w 17"/>
                <a:gd name="T19" fmla="*/ 2147483646 h 200"/>
                <a:gd name="T20" fmla="*/ 2147483646 w 17"/>
                <a:gd name="T21" fmla="*/ 2147483646 h 200"/>
                <a:gd name="T22" fmla="*/ 2147483646 w 17"/>
                <a:gd name="T23" fmla="*/ 2147483646 h 200"/>
                <a:gd name="T24" fmla="*/ 2147483646 w 17"/>
                <a:gd name="T25" fmla="*/ 2147483646 h 200"/>
                <a:gd name="T26" fmla="*/ 2147483646 w 17"/>
                <a:gd name="T27" fmla="*/ 2147483646 h 200"/>
                <a:gd name="T28" fmla="*/ 2147483646 w 17"/>
                <a:gd name="T29" fmla="*/ 2147483646 h 200"/>
                <a:gd name="T30" fmla="*/ 2147483646 w 17"/>
                <a:gd name="T31" fmla="*/ 2147483646 h 200"/>
                <a:gd name="T32" fmla="*/ 2147483646 w 17"/>
                <a:gd name="T33" fmla="*/ 2147483646 h 200"/>
                <a:gd name="T34" fmla="*/ 2147483646 w 17"/>
                <a:gd name="T35" fmla="*/ 2147483646 h 200"/>
                <a:gd name="T36" fmla="*/ 2147483646 w 17"/>
                <a:gd name="T37" fmla="*/ 2147483646 h 200"/>
                <a:gd name="T38" fmla="*/ 2147483646 w 17"/>
                <a:gd name="T39" fmla="*/ 2147483646 h 200"/>
                <a:gd name="T40" fmla="*/ 2147483646 w 17"/>
                <a:gd name="T41" fmla="*/ 2147483646 h 200"/>
                <a:gd name="T42" fmla="*/ 2147483646 w 17"/>
                <a:gd name="T43" fmla="*/ 2147483646 h 200"/>
                <a:gd name="T44" fmla="*/ 2147483646 w 17"/>
                <a:gd name="T45" fmla="*/ 2147483646 h 200"/>
                <a:gd name="T46" fmla="*/ 2147483646 w 17"/>
                <a:gd name="T47" fmla="*/ 2147483646 h 200"/>
                <a:gd name="T48" fmla="*/ 2147483646 w 17"/>
                <a:gd name="T49" fmla="*/ 2147483646 h 200"/>
                <a:gd name="T50" fmla="*/ 2147483646 w 17"/>
                <a:gd name="T51" fmla="*/ 2147483646 h 200"/>
                <a:gd name="T52" fmla="*/ 2147483646 w 17"/>
                <a:gd name="T53" fmla="*/ 2147483646 h 200"/>
                <a:gd name="T54" fmla="*/ 2147483646 w 17"/>
                <a:gd name="T55" fmla="*/ 2147483646 h 200"/>
                <a:gd name="T56" fmla="*/ 2147483646 w 17"/>
                <a:gd name="T57" fmla="*/ 2147483646 h 200"/>
                <a:gd name="T58" fmla="*/ 2147483646 w 17"/>
                <a:gd name="T59" fmla="*/ 2147483646 h 200"/>
                <a:gd name="T60" fmla="*/ 2147483646 w 17"/>
                <a:gd name="T61" fmla="*/ 2147483646 h 200"/>
                <a:gd name="T62" fmla="*/ 2147483646 w 17"/>
                <a:gd name="T63" fmla="*/ 2147483646 h 200"/>
                <a:gd name="T64" fmla="*/ 2147483646 w 17"/>
                <a:gd name="T65" fmla="*/ 0 h 200"/>
                <a:gd name="T66" fmla="*/ 2147483646 w 17"/>
                <a:gd name="T67" fmla="*/ 2147483646 h 200"/>
                <a:gd name="T68" fmla="*/ 2147483646 w 17"/>
                <a:gd name="T69" fmla="*/ 2147483646 h 200"/>
                <a:gd name="T70" fmla="*/ 2147483646 w 17"/>
                <a:gd name="T71" fmla="*/ 2147483646 h 200"/>
                <a:gd name="T72" fmla="*/ 2147483646 w 17"/>
                <a:gd name="T73" fmla="*/ 2147483646 h 200"/>
                <a:gd name="T74" fmla="*/ 2147483646 w 17"/>
                <a:gd name="T75" fmla="*/ 2147483646 h 200"/>
                <a:gd name="T76" fmla="*/ 2147483646 w 17"/>
                <a:gd name="T77" fmla="*/ 2147483646 h 200"/>
                <a:gd name="T78" fmla="*/ 2147483646 w 17"/>
                <a:gd name="T79" fmla="*/ 2147483646 h 200"/>
                <a:gd name="T80" fmla="*/ 2147483646 w 17"/>
                <a:gd name="T81" fmla="*/ 2147483646 h 200"/>
                <a:gd name="T82" fmla="*/ 2147483646 w 17"/>
                <a:gd name="T83" fmla="*/ 2147483646 h 200"/>
                <a:gd name="T84" fmla="*/ 2147483646 w 17"/>
                <a:gd name="T85" fmla="*/ 2147483646 h 200"/>
                <a:gd name="T86" fmla="*/ 2147483646 w 17"/>
                <a:gd name="T87" fmla="*/ 2147483646 h 200"/>
                <a:gd name="T88" fmla="*/ 2147483646 w 17"/>
                <a:gd name="T89" fmla="*/ 2147483646 h 200"/>
                <a:gd name="T90" fmla="*/ 2147483646 w 17"/>
                <a:gd name="T91" fmla="*/ 2147483646 h 200"/>
                <a:gd name="T92" fmla="*/ 2147483646 w 17"/>
                <a:gd name="T93" fmla="*/ 2147483646 h 200"/>
                <a:gd name="T94" fmla="*/ 2147483646 w 17"/>
                <a:gd name="T95" fmla="*/ 2147483646 h 200"/>
                <a:gd name="T96" fmla="*/ 2147483646 w 17"/>
                <a:gd name="T97" fmla="*/ 2147483646 h 200"/>
                <a:gd name="T98" fmla="*/ 2147483646 w 17"/>
                <a:gd name="T99" fmla="*/ 2147483646 h 20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200">
                  <a:moveTo>
                    <a:pt x="0" y="197"/>
                  </a:moveTo>
                  <a:lnTo>
                    <a:pt x="0" y="197"/>
                  </a:lnTo>
                  <a:lnTo>
                    <a:pt x="1" y="198"/>
                  </a:lnTo>
                  <a:lnTo>
                    <a:pt x="1" y="200"/>
                  </a:lnTo>
                  <a:lnTo>
                    <a:pt x="2" y="199"/>
                  </a:lnTo>
                  <a:lnTo>
                    <a:pt x="3" y="199"/>
                  </a:lnTo>
                  <a:lnTo>
                    <a:pt x="3" y="197"/>
                  </a:lnTo>
                  <a:lnTo>
                    <a:pt x="3" y="196"/>
                  </a:lnTo>
                  <a:lnTo>
                    <a:pt x="4" y="193"/>
                  </a:lnTo>
                  <a:lnTo>
                    <a:pt x="4" y="190"/>
                  </a:lnTo>
                  <a:lnTo>
                    <a:pt x="4" y="184"/>
                  </a:lnTo>
                  <a:lnTo>
                    <a:pt x="5" y="180"/>
                  </a:lnTo>
                  <a:lnTo>
                    <a:pt x="5" y="174"/>
                  </a:lnTo>
                  <a:lnTo>
                    <a:pt x="6" y="165"/>
                  </a:lnTo>
                  <a:lnTo>
                    <a:pt x="6" y="156"/>
                  </a:lnTo>
                  <a:lnTo>
                    <a:pt x="6" y="144"/>
                  </a:lnTo>
                  <a:lnTo>
                    <a:pt x="7" y="129"/>
                  </a:lnTo>
                  <a:lnTo>
                    <a:pt x="7" y="113"/>
                  </a:lnTo>
                  <a:lnTo>
                    <a:pt x="7" y="98"/>
                  </a:lnTo>
                  <a:lnTo>
                    <a:pt x="8" y="84"/>
                  </a:lnTo>
                  <a:lnTo>
                    <a:pt x="8" y="71"/>
                  </a:lnTo>
                  <a:lnTo>
                    <a:pt x="8" y="57"/>
                  </a:lnTo>
                  <a:lnTo>
                    <a:pt x="9" y="44"/>
                  </a:lnTo>
                  <a:lnTo>
                    <a:pt x="9" y="32"/>
                  </a:lnTo>
                  <a:lnTo>
                    <a:pt x="10" y="23"/>
                  </a:lnTo>
                  <a:lnTo>
                    <a:pt x="10" y="15"/>
                  </a:lnTo>
                  <a:lnTo>
                    <a:pt x="10" y="9"/>
                  </a:lnTo>
                  <a:lnTo>
                    <a:pt x="11" y="5"/>
                  </a:lnTo>
                  <a:lnTo>
                    <a:pt x="11" y="3"/>
                  </a:lnTo>
                  <a:lnTo>
                    <a:pt x="11" y="0"/>
                  </a:lnTo>
                  <a:lnTo>
                    <a:pt x="12" y="2"/>
                  </a:lnTo>
                  <a:lnTo>
                    <a:pt x="12" y="1"/>
                  </a:lnTo>
                  <a:lnTo>
                    <a:pt x="12" y="4"/>
                  </a:lnTo>
                  <a:lnTo>
                    <a:pt x="13" y="7"/>
                  </a:lnTo>
                  <a:lnTo>
                    <a:pt x="13" y="9"/>
                  </a:lnTo>
                  <a:lnTo>
                    <a:pt x="13" y="14"/>
                  </a:lnTo>
                  <a:lnTo>
                    <a:pt x="14" y="19"/>
                  </a:lnTo>
                  <a:lnTo>
                    <a:pt x="14" y="26"/>
                  </a:lnTo>
                  <a:lnTo>
                    <a:pt x="14" y="31"/>
                  </a:lnTo>
                  <a:lnTo>
                    <a:pt x="15" y="37"/>
                  </a:lnTo>
                  <a:lnTo>
                    <a:pt x="15" y="42"/>
                  </a:lnTo>
                  <a:lnTo>
                    <a:pt x="15" y="49"/>
                  </a:lnTo>
                  <a:lnTo>
                    <a:pt x="16" y="55"/>
                  </a:lnTo>
                  <a:lnTo>
                    <a:pt x="16" y="61"/>
                  </a:lnTo>
                  <a:lnTo>
                    <a:pt x="17" y="64"/>
                  </a:lnTo>
                  <a:lnTo>
                    <a:pt x="17" y="69"/>
                  </a:lnTo>
                  <a:lnTo>
                    <a:pt x="17" y="7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23" name="Freeform 290">
              <a:extLst>
                <a:ext uri="{FF2B5EF4-FFF2-40B4-BE49-F238E27FC236}">
                  <a16:creationId xmlns:a16="http://schemas.microsoft.com/office/drawing/2014/main" id="{77D42419-2471-46C3-8B91-32FA1871BB61}"/>
                </a:ext>
              </a:extLst>
            </p:cNvPr>
            <p:cNvSpPr>
              <a:spLocks/>
            </p:cNvSpPr>
            <p:nvPr/>
          </p:nvSpPr>
          <p:spPr bwMode="auto">
            <a:xfrm>
              <a:off x="4926100" y="3320629"/>
              <a:ext cx="28569" cy="74596"/>
            </a:xfrm>
            <a:custGeom>
              <a:avLst/>
              <a:gdLst>
                <a:gd name="T0" fmla="*/ 0 w 18"/>
                <a:gd name="T1" fmla="*/ 0 h 95"/>
                <a:gd name="T2" fmla="*/ 2147483646 w 18"/>
                <a:gd name="T3" fmla="*/ 2147483646 h 95"/>
                <a:gd name="T4" fmla="*/ 2147483646 w 18"/>
                <a:gd name="T5" fmla="*/ 2147483646 h 95"/>
                <a:gd name="T6" fmla="*/ 2147483646 w 18"/>
                <a:gd name="T7" fmla="*/ 2147483646 h 95"/>
                <a:gd name="T8" fmla="*/ 2147483646 w 18"/>
                <a:gd name="T9" fmla="*/ 2147483646 h 95"/>
                <a:gd name="T10" fmla="*/ 2147483646 w 18"/>
                <a:gd name="T11" fmla="*/ 2147483646 h 95"/>
                <a:gd name="T12" fmla="*/ 2147483646 w 18"/>
                <a:gd name="T13" fmla="*/ 2147483646 h 95"/>
                <a:gd name="T14" fmla="*/ 2147483646 w 18"/>
                <a:gd name="T15" fmla="*/ 2147483646 h 95"/>
                <a:gd name="T16" fmla="*/ 2147483646 w 18"/>
                <a:gd name="T17" fmla="*/ 2147483646 h 95"/>
                <a:gd name="T18" fmla="*/ 2147483646 w 18"/>
                <a:gd name="T19" fmla="*/ 2147483646 h 95"/>
                <a:gd name="T20" fmla="*/ 2147483646 w 18"/>
                <a:gd name="T21" fmla="*/ 2147483646 h 95"/>
                <a:gd name="T22" fmla="*/ 2147483646 w 18"/>
                <a:gd name="T23" fmla="*/ 2147483646 h 95"/>
                <a:gd name="T24" fmla="*/ 2147483646 w 18"/>
                <a:gd name="T25" fmla="*/ 2147483646 h 95"/>
                <a:gd name="T26" fmla="*/ 2147483646 w 18"/>
                <a:gd name="T27" fmla="*/ 2147483646 h 95"/>
                <a:gd name="T28" fmla="*/ 2147483646 w 18"/>
                <a:gd name="T29" fmla="*/ 2147483646 h 95"/>
                <a:gd name="T30" fmla="*/ 2147483646 w 18"/>
                <a:gd name="T31" fmla="*/ 2147483646 h 95"/>
                <a:gd name="T32" fmla="*/ 2147483646 w 18"/>
                <a:gd name="T33" fmla="*/ 2147483646 h 95"/>
                <a:gd name="T34" fmla="*/ 2147483646 w 18"/>
                <a:gd name="T35" fmla="*/ 2147483646 h 95"/>
                <a:gd name="T36" fmla="*/ 2147483646 w 18"/>
                <a:gd name="T37" fmla="*/ 2147483646 h 95"/>
                <a:gd name="T38" fmla="*/ 2147483646 w 18"/>
                <a:gd name="T39" fmla="*/ 2147483646 h 95"/>
                <a:gd name="T40" fmla="*/ 2147483646 w 18"/>
                <a:gd name="T41" fmla="*/ 2147483646 h 95"/>
                <a:gd name="T42" fmla="*/ 2147483646 w 18"/>
                <a:gd name="T43" fmla="*/ 2147483646 h 95"/>
                <a:gd name="T44" fmla="*/ 2147483646 w 18"/>
                <a:gd name="T45" fmla="*/ 2147483646 h 95"/>
                <a:gd name="T46" fmla="*/ 2147483646 w 18"/>
                <a:gd name="T47" fmla="*/ 2147483646 h 95"/>
                <a:gd name="T48" fmla="*/ 2147483646 w 18"/>
                <a:gd name="T49" fmla="*/ 2147483646 h 95"/>
                <a:gd name="T50" fmla="*/ 2147483646 w 18"/>
                <a:gd name="T51" fmla="*/ 2147483646 h 95"/>
                <a:gd name="T52" fmla="*/ 2147483646 w 18"/>
                <a:gd name="T53" fmla="*/ 2147483646 h 95"/>
                <a:gd name="T54" fmla="*/ 2147483646 w 18"/>
                <a:gd name="T55" fmla="*/ 2147483646 h 95"/>
                <a:gd name="T56" fmla="*/ 2147483646 w 18"/>
                <a:gd name="T57" fmla="*/ 2147483646 h 95"/>
                <a:gd name="T58" fmla="*/ 2147483646 w 18"/>
                <a:gd name="T59" fmla="*/ 2147483646 h 95"/>
                <a:gd name="T60" fmla="*/ 2147483646 w 18"/>
                <a:gd name="T61" fmla="*/ 2147483646 h 95"/>
                <a:gd name="T62" fmla="*/ 2147483646 w 18"/>
                <a:gd name="T63" fmla="*/ 2147483646 h 95"/>
                <a:gd name="T64" fmla="*/ 2147483646 w 18"/>
                <a:gd name="T65" fmla="*/ 2147483646 h 95"/>
                <a:gd name="T66" fmla="*/ 2147483646 w 18"/>
                <a:gd name="T67" fmla="*/ 2147483646 h 95"/>
                <a:gd name="T68" fmla="*/ 2147483646 w 18"/>
                <a:gd name="T69" fmla="*/ 2147483646 h 95"/>
                <a:gd name="T70" fmla="*/ 2147483646 w 18"/>
                <a:gd name="T71" fmla="*/ 2147483646 h 95"/>
                <a:gd name="T72" fmla="*/ 2147483646 w 18"/>
                <a:gd name="T73" fmla="*/ 2147483646 h 95"/>
                <a:gd name="T74" fmla="*/ 2147483646 w 18"/>
                <a:gd name="T75" fmla="*/ 2147483646 h 95"/>
                <a:gd name="T76" fmla="*/ 2147483646 w 18"/>
                <a:gd name="T77" fmla="*/ 2147483646 h 95"/>
                <a:gd name="T78" fmla="*/ 2147483646 w 18"/>
                <a:gd name="T79" fmla="*/ 2147483646 h 95"/>
                <a:gd name="T80" fmla="*/ 2147483646 w 18"/>
                <a:gd name="T81" fmla="*/ 2147483646 h 95"/>
                <a:gd name="T82" fmla="*/ 2147483646 w 18"/>
                <a:gd name="T83" fmla="*/ 2147483646 h 95"/>
                <a:gd name="T84" fmla="*/ 2147483646 w 18"/>
                <a:gd name="T85" fmla="*/ 2147483646 h 95"/>
                <a:gd name="T86" fmla="*/ 2147483646 w 18"/>
                <a:gd name="T87" fmla="*/ 2147483646 h 95"/>
                <a:gd name="T88" fmla="*/ 2147483646 w 18"/>
                <a:gd name="T89" fmla="*/ 2147483646 h 95"/>
                <a:gd name="T90" fmla="*/ 2147483646 w 18"/>
                <a:gd name="T91" fmla="*/ 2147483646 h 95"/>
                <a:gd name="T92" fmla="*/ 2147483646 w 18"/>
                <a:gd name="T93" fmla="*/ 2147483646 h 95"/>
                <a:gd name="T94" fmla="*/ 2147483646 w 18"/>
                <a:gd name="T95" fmla="*/ 2147483646 h 95"/>
                <a:gd name="T96" fmla="*/ 2147483646 w 18"/>
                <a:gd name="T97" fmla="*/ 2147483646 h 95"/>
                <a:gd name="T98" fmla="*/ 2147483646 w 18"/>
                <a:gd name="T99" fmla="*/ 2147483646 h 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95">
                  <a:moveTo>
                    <a:pt x="0" y="0"/>
                  </a:moveTo>
                  <a:lnTo>
                    <a:pt x="1" y="6"/>
                  </a:lnTo>
                  <a:lnTo>
                    <a:pt x="1" y="11"/>
                  </a:lnTo>
                  <a:lnTo>
                    <a:pt x="1" y="15"/>
                  </a:lnTo>
                  <a:lnTo>
                    <a:pt x="2" y="17"/>
                  </a:lnTo>
                  <a:lnTo>
                    <a:pt x="2" y="21"/>
                  </a:lnTo>
                  <a:lnTo>
                    <a:pt x="2" y="24"/>
                  </a:lnTo>
                  <a:lnTo>
                    <a:pt x="3" y="27"/>
                  </a:lnTo>
                  <a:lnTo>
                    <a:pt x="3" y="31"/>
                  </a:lnTo>
                  <a:lnTo>
                    <a:pt x="4" y="34"/>
                  </a:lnTo>
                  <a:lnTo>
                    <a:pt x="4" y="36"/>
                  </a:lnTo>
                  <a:lnTo>
                    <a:pt x="4" y="39"/>
                  </a:lnTo>
                  <a:lnTo>
                    <a:pt x="5" y="41"/>
                  </a:lnTo>
                  <a:lnTo>
                    <a:pt x="5" y="43"/>
                  </a:lnTo>
                  <a:lnTo>
                    <a:pt x="5" y="45"/>
                  </a:lnTo>
                  <a:lnTo>
                    <a:pt x="6" y="44"/>
                  </a:lnTo>
                  <a:lnTo>
                    <a:pt x="6" y="46"/>
                  </a:lnTo>
                  <a:lnTo>
                    <a:pt x="6" y="48"/>
                  </a:lnTo>
                  <a:lnTo>
                    <a:pt x="7" y="50"/>
                  </a:lnTo>
                  <a:lnTo>
                    <a:pt x="7" y="52"/>
                  </a:lnTo>
                  <a:lnTo>
                    <a:pt x="7" y="53"/>
                  </a:lnTo>
                  <a:lnTo>
                    <a:pt x="8" y="55"/>
                  </a:lnTo>
                  <a:lnTo>
                    <a:pt x="9" y="57"/>
                  </a:lnTo>
                  <a:lnTo>
                    <a:pt x="9" y="59"/>
                  </a:lnTo>
                  <a:lnTo>
                    <a:pt x="10" y="60"/>
                  </a:lnTo>
                  <a:lnTo>
                    <a:pt x="10" y="62"/>
                  </a:lnTo>
                  <a:lnTo>
                    <a:pt x="10" y="63"/>
                  </a:lnTo>
                  <a:lnTo>
                    <a:pt x="11" y="67"/>
                  </a:lnTo>
                  <a:lnTo>
                    <a:pt x="11" y="68"/>
                  </a:lnTo>
                  <a:lnTo>
                    <a:pt x="11" y="70"/>
                  </a:lnTo>
                  <a:lnTo>
                    <a:pt x="12" y="72"/>
                  </a:lnTo>
                  <a:lnTo>
                    <a:pt x="12" y="76"/>
                  </a:lnTo>
                  <a:lnTo>
                    <a:pt x="13" y="79"/>
                  </a:lnTo>
                  <a:lnTo>
                    <a:pt x="13" y="81"/>
                  </a:lnTo>
                  <a:lnTo>
                    <a:pt x="13" y="82"/>
                  </a:lnTo>
                  <a:lnTo>
                    <a:pt x="14" y="85"/>
                  </a:lnTo>
                  <a:lnTo>
                    <a:pt x="14" y="86"/>
                  </a:lnTo>
                  <a:lnTo>
                    <a:pt x="14" y="88"/>
                  </a:lnTo>
                  <a:lnTo>
                    <a:pt x="15" y="91"/>
                  </a:lnTo>
                  <a:lnTo>
                    <a:pt x="15" y="92"/>
                  </a:lnTo>
                  <a:lnTo>
                    <a:pt x="16" y="93"/>
                  </a:lnTo>
                  <a:lnTo>
                    <a:pt x="16" y="94"/>
                  </a:lnTo>
                  <a:lnTo>
                    <a:pt x="17" y="95"/>
                  </a:lnTo>
                  <a:lnTo>
                    <a:pt x="18" y="94"/>
                  </a:lnTo>
                  <a:lnTo>
                    <a:pt x="18" y="9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24" name="Freeform 291">
              <a:extLst>
                <a:ext uri="{FF2B5EF4-FFF2-40B4-BE49-F238E27FC236}">
                  <a16:creationId xmlns:a16="http://schemas.microsoft.com/office/drawing/2014/main" id="{080C6944-8891-4FC6-8FFF-09E067C31B07}"/>
                </a:ext>
              </a:extLst>
            </p:cNvPr>
            <p:cNvSpPr>
              <a:spLocks/>
            </p:cNvSpPr>
            <p:nvPr/>
          </p:nvSpPr>
          <p:spPr bwMode="auto">
            <a:xfrm>
              <a:off x="4954670" y="3383447"/>
              <a:ext cx="26983" cy="25912"/>
            </a:xfrm>
            <a:custGeom>
              <a:avLst/>
              <a:gdLst>
                <a:gd name="T0" fmla="*/ 0 w 17"/>
                <a:gd name="T1" fmla="*/ 2147483646 h 33"/>
                <a:gd name="T2" fmla="*/ 0 w 17"/>
                <a:gd name="T3" fmla="*/ 2147483646 h 33"/>
                <a:gd name="T4" fmla="*/ 2147483646 w 17"/>
                <a:gd name="T5" fmla="*/ 2147483646 h 33"/>
                <a:gd name="T6" fmla="*/ 2147483646 w 17"/>
                <a:gd name="T7" fmla="*/ 2147483646 h 33"/>
                <a:gd name="T8" fmla="*/ 2147483646 w 17"/>
                <a:gd name="T9" fmla="*/ 2147483646 h 33"/>
                <a:gd name="T10" fmla="*/ 2147483646 w 17"/>
                <a:gd name="T11" fmla="*/ 2147483646 h 33"/>
                <a:gd name="T12" fmla="*/ 2147483646 w 17"/>
                <a:gd name="T13" fmla="*/ 2147483646 h 33"/>
                <a:gd name="T14" fmla="*/ 2147483646 w 17"/>
                <a:gd name="T15" fmla="*/ 2147483646 h 33"/>
                <a:gd name="T16" fmla="*/ 2147483646 w 17"/>
                <a:gd name="T17" fmla="*/ 2147483646 h 33"/>
                <a:gd name="T18" fmla="*/ 2147483646 w 17"/>
                <a:gd name="T19" fmla="*/ 2147483646 h 33"/>
                <a:gd name="T20" fmla="*/ 2147483646 w 17"/>
                <a:gd name="T21" fmla="*/ 2147483646 h 33"/>
                <a:gd name="T22" fmla="*/ 2147483646 w 17"/>
                <a:gd name="T23" fmla="*/ 2147483646 h 33"/>
                <a:gd name="T24" fmla="*/ 2147483646 w 17"/>
                <a:gd name="T25" fmla="*/ 2147483646 h 33"/>
                <a:gd name="T26" fmla="*/ 2147483646 w 17"/>
                <a:gd name="T27" fmla="*/ 2147483646 h 33"/>
                <a:gd name="T28" fmla="*/ 2147483646 w 17"/>
                <a:gd name="T29" fmla="*/ 2147483646 h 33"/>
                <a:gd name="T30" fmla="*/ 2147483646 w 17"/>
                <a:gd name="T31" fmla="*/ 2147483646 h 33"/>
                <a:gd name="T32" fmla="*/ 2147483646 w 17"/>
                <a:gd name="T33" fmla="*/ 2147483646 h 33"/>
                <a:gd name="T34" fmla="*/ 2147483646 w 17"/>
                <a:gd name="T35" fmla="*/ 2147483646 h 33"/>
                <a:gd name="T36" fmla="*/ 2147483646 w 17"/>
                <a:gd name="T37" fmla="*/ 0 h 33"/>
                <a:gd name="T38" fmla="*/ 2147483646 w 17"/>
                <a:gd name="T39" fmla="*/ 2147483646 h 33"/>
                <a:gd name="T40" fmla="*/ 2147483646 w 17"/>
                <a:gd name="T41" fmla="*/ 0 h 33"/>
                <a:gd name="T42" fmla="*/ 2147483646 w 17"/>
                <a:gd name="T43" fmla="*/ 2147483646 h 33"/>
                <a:gd name="T44" fmla="*/ 2147483646 w 17"/>
                <a:gd name="T45" fmla="*/ 2147483646 h 33"/>
                <a:gd name="T46" fmla="*/ 2147483646 w 17"/>
                <a:gd name="T47" fmla="*/ 2147483646 h 33"/>
                <a:gd name="T48" fmla="*/ 2147483646 w 17"/>
                <a:gd name="T49" fmla="*/ 2147483646 h 33"/>
                <a:gd name="T50" fmla="*/ 2147483646 w 17"/>
                <a:gd name="T51" fmla="*/ 2147483646 h 33"/>
                <a:gd name="T52" fmla="*/ 2147483646 w 17"/>
                <a:gd name="T53" fmla="*/ 2147483646 h 33"/>
                <a:gd name="T54" fmla="*/ 2147483646 w 17"/>
                <a:gd name="T55" fmla="*/ 2147483646 h 33"/>
                <a:gd name="T56" fmla="*/ 2147483646 w 17"/>
                <a:gd name="T57" fmla="*/ 2147483646 h 33"/>
                <a:gd name="T58" fmla="*/ 2147483646 w 17"/>
                <a:gd name="T59" fmla="*/ 2147483646 h 33"/>
                <a:gd name="T60" fmla="*/ 2147483646 w 17"/>
                <a:gd name="T61" fmla="*/ 2147483646 h 33"/>
                <a:gd name="T62" fmla="*/ 2147483646 w 17"/>
                <a:gd name="T63" fmla="*/ 2147483646 h 33"/>
                <a:gd name="T64" fmla="*/ 2147483646 w 17"/>
                <a:gd name="T65" fmla="*/ 2147483646 h 33"/>
                <a:gd name="T66" fmla="*/ 2147483646 w 17"/>
                <a:gd name="T67" fmla="*/ 2147483646 h 33"/>
                <a:gd name="T68" fmla="*/ 2147483646 w 17"/>
                <a:gd name="T69" fmla="*/ 2147483646 h 33"/>
                <a:gd name="T70" fmla="*/ 2147483646 w 17"/>
                <a:gd name="T71" fmla="*/ 2147483646 h 33"/>
                <a:gd name="T72" fmla="*/ 2147483646 w 17"/>
                <a:gd name="T73" fmla="*/ 2147483646 h 33"/>
                <a:gd name="T74" fmla="*/ 2147483646 w 17"/>
                <a:gd name="T75" fmla="*/ 2147483646 h 33"/>
                <a:gd name="T76" fmla="*/ 2147483646 w 17"/>
                <a:gd name="T77" fmla="*/ 2147483646 h 33"/>
                <a:gd name="T78" fmla="*/ 2147483646 w 17"/>
                <a:gd name="T79" fmla="*/ 2147483646 h 33"/>
                <a:gd name="T80" fmla="*/ 2147483646 w 17"/>
                <a:gd name="T81" fmla="*/ 2147483646 h 33"/>
                <a:gd name="T82" fmla="*/ 2147483646 w 17"/>
                <a:gd name="T83" fmla="*/ 2147483646 h 33"/>
                <a:gd name="T84" fmla="*/ 2147483646 w 17"/>
                <a:gd name="T85" fmla="*/ 2147483646 h 33"/>
                <a:gd name="T86" fmla="*/ 2147483646 w 17"/>
                <a:gd name="T87" fmla="*/ 2147483646 h 33"/>
                <a:gd name="T88" fmla="*/ 2147483646 w 17"/>
                <a:gd name="T89" fmla="*/ 2147483646 h 33"/>
                <a:gd name="T90" fmla="*/ 2147483646 w 17"/>
                <a:gd name="T91" fmla="*/ 2147483646 h 33"/>
                <a:gd name="T92" fmla="*/ 2147483646 w 17"/>
                <a:gd name="T93" fmla="*/ 2147483646 h 33"/>
                <a:gd name="T94" fmla="*/ 2147483646 w 17"/>
                <a:gd name="T95" fmla="*/ 2147483646 h 33"/>
                <a:gd name="T96" fmla="*/ 2147483646 w 17"/>
                <a:gd name="T97" fmla="*/ 2147483646 h 33"/>
                <a:gd name="T98" fmla="*/ 2147483646 w 17"/>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3">
                  <a:moveTo>
                    <a:pt x="0" y="15"/>
                  </a:moveTo>
                  <a:lnTo>
                    <a:pt x="0" y="13"/>
                  </a:lnTo>
                  <a:lnTo>
                    <a:pt x="1" y="13"/>
                  </a:lnTo>
                  <a:lnTo>
                    <a:pt x="1" y="12"/>
                  </a:lnTo>
                  <a:lnTo>
                    <a:pt x="2" y="12"/>
                  </a:lnTo>
                  <a:lnTo>
                    <a:pt x="2" y="11"/>
                  </a:lnTo>
                  <a:lnTo>
                    <a:pt x="2" y="8"/>
                  </a:lnTo>
                  <a:lnTo>
                    <a:pt x="3" y="8"/>
                  </a:lnTo>
                  <a:lnTo>
                    <a:pt x="3" y="7"/>
                  </a:lnTo>
                  <a:lnTo>
                    <a:pt x="4" y="6"/>
                  </a:lnTo>
                  <a:lnTo>
                    <a:pt x="4" y="5"/>
                  </a:lnTo>
                  <a:lnTo>
                    <a:pt x="5" y="4"/>
                  </a:lnTo>
                  <a:lnTo>
                    <a:pt x="5" y="3"/>
                  </a:lnTo>
                  <a:lnTo>
                    <a:pt x="5" y="2"/>
                  </a:lnTo>
                  <a:lnTo>
                    <a:pt x="6" y="2"/>
                  </a:lnTo>
                  <a:lnTo>
                    <a:pt x="6" y="1"/>
                  </a:lnTo>
                  <a:lnTo>
                    <a:pt x="6" y="0"/>
                  </a:lnTo>
                  <a:lnTo>
                    <a:pt x="7" y="2"/>
                  </a:lnTo>
                  <a:lnTo>
                    <a:pt x="7" y="0"/>
                  </a:lnTo>
                  <a:lnTo>
                    <a:pt x="7" y="1"/>
                  </a:lnTo>
                  <a:lnTo>
                    <a:pt x="8" y="1"/>
                  </a:lnTo>
                  <a:lnTo>
                    <a:pt x="8" y="2"/>
                  </a:lnTo>
                  <a:lnTo>
                    <a:pt x="8" y="4"/>
                  </a:lnTo>
                  <a:lnTo>
                    <a:pt x="9" y="4"/>
                  </a:lnTo>
                  <a:lnTo>
                    <a:pt x="9" y="5"/>
                  </a:lnTo>
                  <a:lnTo>
                    <a:pt x="10" y="5"/>
                  </a:lnTo>
                  <a:lnTo>
                    <a:pt x="10" y="8"/>
                  </a:lnTo>
                  <a:lnTo>
                    <a:pt x="11" y="9"/>
                  </a:lnTo>
                  <a:lnTo>
                    <a:pt x="11" y="10"/>
                  </a:lnTo>
                  <a:lnTo>
                    <a:pt x="11" y="11"/>
                  </a:lnTo>
                  <a:lnTo>
                    <a:pt x="12" y="13"/>
                  </a:lnTo>
                  <a:lnTo>
                    <a:pt x="12" y="14"/>
                  </a:lnTo>
                  <a:lnTo>
                    <a:pt x="12" y="15"/>
                  </a:lnTo>
                  <a:lnTo>
                    <a:pt x="13" y="15"/>
                  </a:lnTo>
                  <a:lnTo>
                    <a:pt x="13" y="17"/>
                  </a:lnTo>
                  <a:lnTo>
                    <a:pt x="13" y="20"/>
                  </a:lnTo>
                  <a:lnTo>
                    <a:pt x="14" y="21"/>
                  </a:lnTo>
                  <a:lnTo>
                    <a:pt x="14" y="23"/>
                  </a:lnTo>
                  <a:lnTo>
                    <a:pt x="14" y="24"/>
                  </a:lnTo>
                  <a:lnTo>
                    <a:pt x="15" y="25"/>
                  </a:lnTo>
                  <a:lnTo>
                    <a:pt x="15" y="26"/>
                  </a:lnTo>
                  <a:lnTo>
                    <a:pt x="16" y="27"/>
                  </a:lnTo>
                  <a:lnTo>
                    <a:pt x="16" y="29"/>
                  </a:lnTo>
                  <a:lnTo>
                    <a:pt x="16" y="31"/>
                  </a:lnTo>
                  <a:lnTo>
                    <a:pt x="17" y="31"/>
                  </a:lnTo>
                  <a:lnTo>
                    <a:pt x="17" y="3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25" name="Freeform 293">
              <a:extLst>
                <a:ext uri="{FF2B5EF4-FFF2-40B4-BE49-F238E27FC236}">
                  <a16:creationId xmlns:a16="http://schemas.microsoft.com/office/drawing/2014/main" id="{CCC17758-AC25-4702-871C-1D8C4F6006CB}"/>
                </a:ext>
              </a:extLst>
            </p:cNvPr>
            <p:cNvSpPr>
              <a:spLocks/>
            </p:cNvSpPr>
            <p:nvPr/>
          </p:nvSpPr>
          <p:spPr bwMode="auto">
            <a:xfrm>
              <a:off x="5010221" y="3274301"/>
              <a:ext cx="26983" cy="146052"/>
            </a:xfrm>
            <a:custGeom>
              <a:avLst/>
              <a:gdLst>
                <a:gd name="T0" fmla="*/ 0 w 17"/>
                <a:gd name="T1" fmla="*/ 2147483646 h 186"/>
                <a:gd name="T2" fmla="*/ 0 w 17"/>
                <a:gd name="T3" fmla="*/ 2147483646 h 186"/>
                <a:gd name="T4" fmla="*/ 2147483646 w 17"/>
                <a:gd name="T5" fmla="*/ 2147483646 h 186"/>
                <a:gd name="T6" fmla="*/ 2147483646 w 17"/>
                <a:gd name="T7" fmla="*/ 2147483646 h 186"/>
                <a:gd name="T8" fmla="*/ 2147483646 w 17"/>
                <a:gd name="T9" fmla="*/ 2147483646 h 186"/>
                <a:gd name="T10" fmla="*/ 2147483646 w 17"/>
                <a:gd name="T11" fmla="*/ 2147483646 h 186"/>
                <a:gd name="T12" fmla="*/ 2147483646 w 17"/>
                <a:gd name="T13" fmla="*/ 2147483646 h 186"/>
                <a:gd name="T14" fmla="*/ 2147483646 w 17"/>
                <a:gd name="T15" fmla="*/ 2147483646 h 186"/>
                <a:gd name="T16" fmla="*/ 2147483646 w 17"/>
                <a:gd name="T17" fmla="*/ 2147483646 h 186"/>
                <a:gd name="T18" fmla="*/ 2147483646 w 17"/>
                <a:gd name="T19" fmla="*/ 2147483646 h 186"/>
                <a:gd name="T20" fmla="*/ 2147483646 w 17"/>
                <a:gd name="T21" fmla="*/ 2147483646 h 186"/>
                <a:gd name="T22" fmla="*/ 2147483646 w 17"/>
                <a:gd name="T23" fmla="*/ 2147483646 h 186"/>
                <a:gd name="T24" fmla="*/ 2147483646 w 17"/>
                <a:gd name="T25" fmla="*/ 2147483646 h 186"/>
                <a:gd name="T26" fmla="*/ 2147483646 w 17"/>
                <a:gd name="T27" fmla="*/ 2147483646 h 186"/>
                <a:gd name="T28" fmla="*/ 2147483646 w 17"/>
                <a:gd name="T29" fmla="*/ 2147483646 h 186"/>
                <a:gd name="T30" fmla="*/ 2147483646 w 17"/>
                <a:gd name="T31" fmla="*/ 2147483646 h 186"/>
                <a:gd name="T32" fmla="*/ 2147483646 w 17"/>
                <a:gd name="T33" fmla="*/ 2147483646 h 186"/>
                <a:gd name="T34" fmla="*/ 2147483646 w 17"/>
                <a:gd name="T35" fmla="*/ 2147483646 h 186"/>
                <a:gd name="T36" fmla="*/ 2147483646 w 17"/>
                <a:gd name="T37" fmla="*/ 2147483646 h 186"/>
                <a:gd name="T38" fmla="*/ 2147483646 w 17"/>
                <a:gd name="T39" fmla="*/ 2147483646 h 186"/>
                <a:gd name="T40" fmla="*/ 2147483646 w 17"/>
                <a:gd name="T41" fmla="*/ 2147483646 h 186"/>
                <a:gd name="T42" fmla="*/ 2147483646 w 17"/>
                <a:gd name="T43" fmla="*/ 2147483646 h 186"/>
                <a:gd name="T44" fmla="*/ 2147483646 w 17"/>
                <a:gd name="T45" fmla="*/ 2147483646 h 186"/>
                <a:gd name="T46" fmla="*/ 2147483646 w 17"/>
                <a:gd name="T47" fmla="*/ 0 h 186"/>
                <a:gd name="T48" fmla="*/ 2147483646 w 17"/>
                <a:gd name="T49" fmla="*/ 0 h 186"/>
                <a:gd name="T50" fmla="*/ 2147483646 w 17"/>
                <a:gd name="T51" fmla="*/ 0 h 186"/>
                <a:gd name="T52" fmla="*/ 2147483646 w 17"/>
                <a:gd name="T53" fmla="*/ 2147483646 h 186"/>
                <a:gd name="T54" fmla="*/ 2147483646 w 17"/>
                <a:gd name="T55" fmla="*/ 2147483646 h 186"/>
                <a:gd name="T56" fmla="*/ 2147483646 w 17"/>
                <a:gd name="T57" fmla="*/ 2147483646 h 186"/>
                <a:gd name="T58" fmla="*/ 2147483646 w 17"/>
                <a:gd name="T59" fmla="*/ 2147483646 h 186"/>
                <a:gd name="T60" fmla="*/ 2147483646 w 17"/>
                <a:gd name="T61" fmla="*/ 2147483646 h 186"/>
                <a:gd name="T62" fmla="*/ 2147483646 w 17"/>
                <a:gd name="T63" fmla="*/ 2147483646 h 186"/>
                <a:gd name="T64" fmla="*/ 2147483646 w 17"/>
                <a:gd name="T65" fmla="*/ 2147483646 h 186"/>
                <a:gd name="T66" fmla="*/ 2147483646 w 17"/>
                <a:gd name="T67" fmla="*/ 2147483646 h 186"/>
                <a:gd name="T68" fmla="*/ 2147483646 w 17"/>
                <a:gd name="T69" fmla="*/ 2147483646 h 186"/>
                <a:gd name="T70" fmla="*/ 2147483646 w 17"/>
                <a:gd name="T71" fmla="*/ 2147483646 h 186"/>
                <a:gd name="T72" fmla="*/ 2147483646 w 17"/>
                <a:gd name="T73" fmla="*/ 2147483646 h 186"/>
                <a:gd name="T74" fmla="*/ 2147483646 w 17"/>
                <a:gd name="T75" fmla="*/ 2147483646 h 186"/>
                <a:gd name="T76" fmla="*/ 2147483646 w 17"/>
                <a:gd name="T77" fmla="*/ 2147483646 h 186"/>
                <a:gd name="T78" fmla="*/ 2147483646 w 17"/>
                <a:gd name="T79" fmla="*/ 2147483646 h 186"/>
                <a:gd name="T80" fmla="*/ 2147483646 w 17"/>
                <a:gd name="T81" fmla="*/ 2147483646 h 186"/>
                <a:gd name="T82" fmla="*/ 2147483646 w 17"/>
                <a:gd name="T83" fmla="*/ 2147483646 h 186"/>
                <a:gd name="T84" fmla="*/ 2147483646 w 17"/>
                <a:gd name="T85" fmla="*/ 2147483646 h 186"/>
                <a:gd name="T86" fmla="*/ 2147483646 w 17"/>
                <a:gd name="T87" fmla="*/ 2147483646 h 186"/>
                <a:gd name="T88" fmla="*/ 2147483646 w 17"/>
                <a:gd name="T89" fmla="*/ 2147483646 h 186"/>
                <a:gd name="T90" fmla="*/ 2147483646 w 17"/>
                <a:gd name="T91" fmla="*/ 2147483646 h 186"/>
                <a:gd name="T92" fmla="*/ 2147483646 w 17"/>
                <a:gd name="T93" fmla="*/ 2147483646 h 186"/>
                <a:gd name="T94" fmla="*/ 2147483646 w 17"/>
                <a:gd name="T95" fmla="*/ 2147483646 h 186"/>
                <a:gd name="T96" fmla="*/ 2147483646 w 17"/>
                <a:gd name="T97" fmla="*/ 2147483646 h 186"/>
                <a:gd name="T98" fmla="*/ 2147483646 w 17"/>
                <a:gd name="T99" fmla="*/ 2147483646 h 1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186">
                  <a:moveTo>
                    <a:pt x="0" y="186"/>
                  </a:moveTo>
                  <a:lnTo>
                    <a:pt x="0" y="183"/>
                  </a:lnTo>
                  <a:lnTo>
                    <a:pt x="1" y="181"/>
                  </a:lnTo>
                  <a:lnTo>
                    <a:pt x="1" y="178"/>
                  </a:lnTo>
                  <a:lnTo>
                    <a:pt x="1" y="172"/>
                  </a:lnTo>
                  <a:lnTo>
                    <a:pt x="2" y="166"/>
                  </a:lnTo>
                  <a:lnTo>
                    <a:pt x="2" y="160"/>
                  </a:lnTo>
                  <a:lnTo>
                    <a:pt x="2" y="152"/>
                  </a:lnTo>
                  <a:lnTo>
                    <a:pt x="3" y="142"/>
                  </a:lnTo>
                  <a:lnTo>
                    <a:pt x="3" y="130"/>
                  </a:lnTo>
                  <a:lnTo>
                    <a:pt x="4" y="115"/>
                  </a:lnTo>
                  <a:lnTo>
                    <a:pt x="4" y="103"/>
                  </a:lnTo>
                  <a:lnTo>
                    <a:pt x="4" y="87"/>
                  </a:lnTo>
                  <a:lnTo>
                    <a:pt x="5" y="75"/>
                  </a:lnTo>
                  <a:lnTo>
                    <a:pt x="5" y="61"/>
                  </a:lnTo>
                  <a:lnTo>
                    <a:pt x="5" y="49"/>
                  </a:lnTo>
                  <a:lnTo>
                    <a:pt x="6" y="37"/>
                  </a:lnTo>
                  <a:lnTo>
                    <a:pt x="6" y="27"/>
                  </a:lnTo>
                  <a:lnTo>
                    <a:pt x="6" y="19"/>
                  </a:lnTo>
                  <a:lnTo>
                    <a:pt x="7" y="12"/>
                  </a:lnTo>
                  <a:lnTo>
                    <a:pt x="7" y="7"/>
                  </a:lnTo>
                  <a:lnTo>
                    <a:pt x="7" y="3"/>
                  </a:lnTo>
                  <a:lnTo>
                    <a:pt x="8" y="1"/>
                  </a:lnTo>
                  <a:lnTo>
                    <a:pt x="8" y="0"/>
                  </a:lnTo>
                  <a:lnTo>
                    <a:pt x="9" y="0"/>
                  </a:lnTo>
                  <a:lnTo>
                    <a:pt x="9" y="3"/>
                  </a:lnTo>
                  <a:lnTo>
                    <a:pt x="10" y="6"/>
                  </a:lnTo>
                  <a:lnTo>
                    <a:pt x="10" y="10"/>
                  </a:lnTo>
                  <a:lnTo>
                    <a:pt x="10" y="13"/>
                  </a:lnTo>
                  <a:lnTo>
                    <a:pt x="11" y="18"/>
                  </a:lnTo>
                  <a:lnTo>
                    <a:pt x="11" y="24"/>
                  </a:lnTo>
                  <a:lnTo>
                    <a:pt x="11" y="30"/>
                  </a:lnTo>
                  <a:lnTo>
                    <a:pt x="12" y="36"/>
                  </a:lnTo>
                  <a:lnTo>
                    <a:pt x="12" y="42"/>
                  </a:lnTo>
                  <a:lnTo>
                    <a:pt x="12" y="47"/>
                  </a:lnTo>
                  <a:lnTo>
                    <a:pt x="13" y="51"/>
                  </a:lnTo>
                  <a:lnTo>
                    <a:pt x="13" y="57"/>
                  </a:lnTo>
                  <a:lnTo>
                    <a:pt x="13" y="62"/>
                  </a:lnTo>
                  <a:lnTo>
                    <a:pt x="14" y="67"/>
                  </a:lnTo>
                  <a:lnTo>
                    <a:pt x="14" y="71"/>
                  </a:lnTo>
                  <a:lnTo>
                    <a:pt x="15" y="77"/>
                  </a:lnTo>
                  <a:lnTo>
                    <a:pt x="15" y="81"/>
                  </a:lnTo>
                  <a:lnTo>
                    <a:pt x="15" y="85"/>
                  </a:lnTo>
                  <a:lnTo>
                    <a:pt x="16" y="89"/>
                  </a:lnTo>
                  <a:lnTo>
                    <a:pt x="16" y="92"/>
                  </a:lnTo>
                  <a:lnTo>
                    <a:pt x="16" y="96"/>
                  </a:lnTo>
                  <a:lnTo>
                    <a:pt x="17" y="100"/>
                  </a:lnTo>
                  <a:lnTo>
                    <a:pt x="17" y="103"/>
                  </a:lnTo>
                  <a:lnTo>
                    <a:pt x="17" y="10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26" name="Freeform 294">
              <a:extLst>
                <a:ext uri="{FF2B5EF4-FFF2-40B4-BE49-F238E27FC236}">
                  <a16:creationId xmlns:a16="http://schemas.microsoft.com/office/drawing/2014/main" id="{D8E01D9B-33A7-403A-B3CF-C964D503134E}"/>
                </a:ext>
              </a:extLst>
            </p:cNvPr>
            <p:cNvSpPr>
              <a:spLocks/>
            </p:cNvSpPr>
            <p:nvPr/>
          </p:nvSpPr>
          <p:spPr bwMode="auto">
            <a:xfrm>
              <a:off x="5037204" y="3356749"/>
              <a:ext cx="28569" cy="46328"/>
            </a:xfrm>
            <a:custGeom>
              <a:avLst/>
              <a:gdLst>
                <a:gd name="T0" fmla="*/ 0 w 18"/>
                <a:gd name="T1" fmla="*/ 0 h 59"/>
                <a:gd name="T2" fmla="*/ 2147483646 w 18"/>
                <a:gd name="T3" fmla="*/ 2147483646 h 59"/>
                <a:gd name="T4" fmla="*/ 2147483646 w 18"/>
                <a:gd name="T5" fmla="*/ 2147483646 h 59"/>
                <a:gd name="T6" fmla="*/ 2147483646 w 18"/>
                <a:gd name="T7" fmla="*/ 2147483646 h 59"/>
                <a:gd name="T8" fmla="*/ 2147483646 w 18"/>
                <a:gd name="T9" fmla="*/ 2147483646 h 59"/>
                <a:gd name="T10" fmla="*/ 2147483646 w 18"/>
                <a:gd name="T11" fmla="*/ 2147483646 h 59"/>
                <a:gd name="T12" fmla="*/ 2147483646 w 18"/>
                <a:gd name="T13" fmla="*/ 2147483646 h 59"/>
                <a:gd name="T14" fmla="*/ 2147483646 w 18"/>
                <a:gd name="T15" fmla="*/ 2147483646 h 59"/>
                <a:gd name="T16" fmla="*/ 2147483646 w 18"/>
                <a:gd name="T17" fmla="*/ 2147483646 h 59"/>
                <a:gd name="T18" fmla="*/ 2147483646 w 18"/>
                <a:gd name="T19" fmla="*/ 2147483646 h 59"/>
                <a:gd name="T20" fmla="*/ 2147483646 w 18"/>
                <a:gd name="T21" fmla="*/ 2147483646 h 59"/>
                <a:gd name="T22" fmla="*/ 2147483646 w 18"/>
                <a:gd name="T23" fmla="*/ 2147483646 h 59"/>
                <a:gd name="T24" fmla="*/ 2147483646 w 18"/>
                <a:gd name="T25" fmla="*/ 2147483646 h 59"/>
                <a:gd name="T26" fmla="*/ 2147483646 w 18"/>
                <a:gd name="T27" fmla="*/ 2147483646 h 59"/>
                <a:gd name="T28" fmla="*/ 2147483646 w 18"/>
                <a:gd name="T29" fmla="*/ 2147483646 h 59"/>
                <a:gd name="T30" fmla="*/ 2147483646 w 18"/>
                <a:gd name="T31" fmla="*/ 2147483646 h 59"/>
                <a:gd name="T32" fmla="*/ 2147483646 w 18"/>
                <a:gd name="T33" fmla="*/ 2147483646 h 59"/>
                <a:gd name="T34" fmla="*/ 2147483646 w 18"/>
                <a:gd name="T35" fmla="*/ 2147483646 h 59"/>
                <a:gd name="T36" fmla="*/ 2147483646 w 18"/>
                <a:gd name="T37" fmla="*/ 2147483646 h 59"/>
                <a:gd name="T38" fmla="*/ 2147483646 w 18"/>
                <a:gd name="T39" fmla="*/ 2147483646 h 59"/>
                <a:gd name="T40" fmla="*/ 2147483646 w 18"/>
                <a:gd name="T41" fmla="*/ 2147483646 h 59"/>
                <a:gd name="T42" fmla="*/ 2147483646 w 18"/>
                <a:gd name="T43" fmla="*/ 2147483646 h 59"/>
                <a:gd name="T44" fmla="*/ 2147483646 w 18"/>
                <a:gd name="T45" fmla="*/ 2147483646 h 59"/>
                <a:gd name="T46" fmla="*/ 2147483646 w 18"/>
                <a:gd name="T47" fmla="*/ 2147483646 h 59"/>
                <a:gd name="T48" fmla="*/ 2147483646 w 18"/>
                <a:gd name="T49" fmla="*/ 2147483646 h 59"/>
                <a:gd name="T50" fmla="*/ 2147483646 w 18"/>
                <a:gd name="T51" fmla="*/ 2147483646 h 59"/>
                <a:gd name="T52" fmla="*/ 2147483646 w 18"/>
                <a:gd name="T53" fmla="*/ 2147483646 h 59"/>
                <a:gd name="T54" fmla="*/ 2147483646 w 18"/>
                <a:gd name="T55" fmla="*/ 2147483646 h 59"/>
                <a:gd name="T56" fmla="*/ 2147483646 w 18"/>
                <a:gd name="T57" fmla="*/ 2147483646 h 59"/>
                <a:gd name="T58" fmla="*/ 2147483646 w 18"/>
                <a:gd name="T59" fmla="*/ 2147483646 h 59"/>
                <a:gd name="T60" fmla="*/ 2147483646 w 18"/>
                <a:gd name="T61" fmla="*/ 2147483646 h 59"/>
                <a:gd name="T62" fmla="*/ 2147483646 w 18"/>
                <a:gd name="T63" fmla="*/ 2147483646 h 59"/>
                <a:gd name="T64" fmla="*/ 2147483646 w 18"/>
                <a:gd name="T65" fmla="*/ 2147483646 h 59"/>
                <a:gd name="T66" fmla="*/ 2147483646 w 18"/>
                <a:gd name="T67" fmla="*/ 2147483646 h 59"/>
                <a:gd name="T68" fmla="*/ 2147483646 w 18"/>
                <a:gd name="T69" fmla="*/ 2147483646 h 59"/>
                <a:gd name="T70" fmla="*/ 2147483646 w 18"/>
                <a:gd name="T71" fmla="*/ 2147483646 h 59"/>
                <a:gd name="T72" fmla="*/ 2147483646 w 18"/>
                <a:gd name="T73" fmla="*/ 2147483646 h 59"/>
                <a:gd name="T74" fmla="*/ 2147483646 w 18"/>
                <a:gd name="T75" fmla="*/ 2147483646 h 59"/>
                <a:gd name="T76" fmla="*/ 2147483646 w 18"/>
                <a:gd name="T77" fmla="*/ 2147483646 h 59"/>
                <a:gd name="T78" fmla="*/ 2147483646 w 18"/>
                <a:gd name="T79" fmla="*/ 2147483646 h 59"/>
                <a:gd name="T80" fmla="*/ 2147483646 w 18"/>
                <a:gd name="T81" fmla="*/ 2147483646 h 59"/>
                <a:gd name="T82" fmla="*/ 2147483646 w 18"/>
                <a:gd name="T83" fmla="*/ 2147483646 h 59"/>
                <a:gd name="T84" fmla="*/ 2147483646 w 18"/>
                <a:gd name="T85" fmla="*/ 2147483646 h 59"/>
                <a:gd name="T86" fmla="*/ 2147483646 w 18"/>
                <a:gd name="T87" fmla="*/ 2147483646 h 59"/>
                <a:gd name="T88" fmla="*/ 2147483646 w 18"/>
                <a:gd name="T89" fmla="*/ 2147483646 h 59"/>
                <a:gd name="T90" fmla="*/ 2147483646 w 18"/>
                <a:gd name="T91" fmla="*/ 2147483646 h 59"/>
                <a:gd name="T92" fmla="*/ 2147483646 w 18"/>
                <a:gd name="T93" fmla="*/ 2147483646 h 59"/>
                <a:gd name="T94" fmla="*/ 2147483646 w 18"/>
                <a:gd name="T95" fmla="*/ 2147483646 h 59"/>
                <a:gd name="T96" fmla="*/ 2147483646 w 18"/>
                <a:gd name="T97" fmla="*/ 2147483646 h 59"/>
                <a:gd name="T98" fmla="*/ 2147483646 w 18"/>
                <a:gd name="T99" fmla="*/ 2147483646 h 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9">
                  <a:moveTo>
                    <a:pt x="0" y="0"/>
                  </a:moveTo>
                  <a:lnTo>
                    <a:pt x="1" y="3"/>
                  </a:lnTo>
                  <a:lnTo>
                    <a:pt x="1" y="4"/>
                  </a:lnTo>
                  <a:lnTo>
                    <a:pt x="2" y="7"/>
                  </a:lnTo>
                  <a:lnTo>
                    <a:pt x="2" y="10"/>
                  </a:lnTo>
                  <a:lnTo>
                    <a:pt x="2" y="12"/>
                  </a:lnTo>
                  <a:lnTo>
                    <a:pt x="3" y="12"/>
                  </a:lnTo>
                  <a:lnTo>
                    <a:pt x="3" y="14"/>
                  </a:lnTo>
                  <a:lnTo>
                    <a:pt x="3" y="16"/>
                  </a:lnTo>
                  <a:lnTo>
                    <a:pt x="4" y="18"/>
                  </a:lnTo>
                  <a:lnTo>
                    <a:pt x="4" y="19"/>
                  </a:lnTo>
                  <a:lnTo>
                    <a:pt x="4" y="21"/>
                  </a:lnTo>
                  <a:lnTo>
                    <a:pt x="5" y="21"/>
                  </a:lnTo>
                  <a:lnTo>
                    <a:pt x="5" y="22"/>
                  </a:lnTo>
                  <a:lnTo>
                    <a:pt x="5" y="24"/>
                  </a:lnTo>
                  <a:lnTo>
                    <a:pt x="6" y="24"/>
                  </a:lnTo>
                  <a:lnTo>
                    <a:pt x="6" y="25"/>
                  </a:lnTo>
                  <a:lnTo>
                    <a:pt x="7" y="27"/>
                  </a:lnTo>
                  <a:lnTo>
                    <a:pt x="7" y="29"/>
                  </a:lnTo>
                  <a:lnTo>
                    <a:pt x="7" y="31"/>
                  </a:lnTo>
                  <a:lnTo>
                    <a:pt x="8" y="32"/>
                  </a:lnTo>
                  <a:lnTo>
                    <a:pt x="8" y="34"/>
                  </a:lnTo>
                  <a:lnTo>
                    <a:pt x="8" y="36"/>
                  </a:lnTo>
                  <a:lnTo>
                    <a:pt x="9" y="37"/>
                  </a:lnTo>
                  <a:lnTo>
                    <a:pt x="9" y="39"/>
                  </a:lnTo>
                  <a:lnTo>
                    <a:pt x="9" y="42"/>
                  </a:lnTo>
                  <a:lnTo>
                    <a:pt x="10" y="45"/>
                  </a:lnTo>
                  <a:lnTo>
                    <a:pt x="10" y="47"/>
                  </a:lnTo>
                  <a:lnTo>
                    <a:pt x="10" y="49"/>
                  </a:lnTo>
                  <a:lnTo>
                    <a:pt x="11" y="51"/>
                  </a:lnTo>
                  <a:lnTo>
                    <a:pt x="11" y="54"/>
                  </a:lnTo>
                  <a:lnTo>
                    <a:pt x="12" y="54"/>
                  </a:lnTo>
                  <a:lnTo>
                    <a:pt x="12" y="56"/>
                  </a:lnTo>
                  <a:lnTo>
                    <a:pt x="12" y="57"/>
                  </a:lnTo>
                  <a:lnTo>
                    <a:pt x="13" y="57"/>
                  </a:lnTo>
                  <a:lnTo>
                    <a:pt x="13" y="59"/>
                  </a:lnTo>
                  <a:lnTo>
                    <a:pt x="13" y="58"/>
                  </a:lnTo>
                  <a:lnTo>
                    <a:pt x="14" y="58"/>
                  </a:lnTo>
                  <a:lnTo>
                    <a:pt x="14" y="59"/>
                  </a:lnTo>
                  <a:lnTo>
                    <a:pt x="14" y="58"/>
                  </a:lnTo>
                  <a:lnTo>
                    <a:pt x="15" y="58"/>
                  </a:lnTo>
                  <a:lnTo>
                    <a:pt x="16" y="57"/>
                  </a:lnTo>
                  <a:lnTo>
                    <a:pt x="16" y="56"/>
                  </a:lnTo>
                  <a:lnTo>
                    <a:pt x="17" y="55"/>
                  </a:lnTo>
                  <a:lnTo>
                    <a:pt x="17" y="53"/>
                  </a:lnTo>
                  <a:lnTo>
                    <a:pt x="17" y="51"/>
                  </a:lnTo>
                  <a:lnTo>
                    <a:pt x="18" y="50"/>
                  </a:lnTo>
                  <a:lnTo>
                    <a:pt x="18" y="4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27" name="Freeform 295">
              <a:extLst>
                <a:ext uri="{FF2B5EF4-FFF2-40B4-BE49-F238E27FC236}">
                  <a16:creationId xmlns:a16="http://schemas.microsoft.com/office/drawing/2014/main" id="{9D9B7868-19AE-4152-BB60-C08984E35CCE}"/>
                </a:ext>
              </a:extLst>
            </p:cNvPr>
            <p:cNvSpPr>
              <a:spLocks/>
            </p:cNvSpPr>
            <p:nvPr/>
          </p:nvSpPr>
          <p:spPr bwMode="auto">
            <a:xfrm>
              <a:off x="5065773" y="3380306"/>
              <a:ext cx="28569" cy="39261"/>
            </a:xfrm>
            <a:custGeom>
              <a:avLst/>
              <a:gdLst>
                <a:gd name="T0" fmla="*/ 0 w 18"/>
                <a:gd name="T1" fmla="*/ 2147483646 h 50"/>
                <a:gd name="T2" fmla="*/ 0 w 18"/>
                <a:gd name="T3" fmla="*/ 2147483646 h 50"/>
                <a:gd name="T4" fmla="*/ 2147483646 w 18"/>
                <a:gd name="T5" fmla="*/ 2147483646 h 50"/>
                <a:gd name="T6" fmla="*/ 2147483646 w 18"/>
                <a:gd name="T7" fmla="*/ 2147483646 h 50"/>
                <a:gd name="T8" fmla="*/ 2147483646 w 18"/>
                <a:gd name="T9" fmla="*/ 2147483646 h 50"/>
                <a:gd name="T10" fmla="*/ 2147483646 w 18"/>
                <a:gd name="T11" fmla="*/ 2147483646 h 50"/>
                <a:gd name="T12" fmla="*/ 2147483646 w 18"/>
                <a:gd name="T13" fmla="*/ 2147483646 h 50"/>
                <a:gd name="T14" fmla="*/ 2147483646 w 18"/>
                <a:gd name="T15" fmla="*/ 2147483646 h 50"/>
                <a:gd name="T16" fmla="*/ 2147483646 w 18"/>
                <a:gd name="T17" fmla="*/ 2147483646 h 50"/>
                <a:gd name="T18" fmla="*/ 2147483646 w 18"/>
                <a:gd name="T19" fmla="*/ 2147483646 h 50"/>
                <a:gd name="T20" fmla="*/ 2147483646 w 18"/>
                <a:gd name="T21" fmla="*/ 2147483646 h 50"/>
                <a:gd name="T22" fmla="*/ 2147483646 w 18"/>
                <a:gd name="T23" fmla="*/ 2147483646 h 50"/>
                <a:gd name="T24" fmla="*/ 2147483646 w 18"/>
                <a:gd name="T25" fmla="*/ 2147483646 h 50"/>
                <a:gd name="T26" fmla="*/ 2147483646 w 18"/>
                <a:gd name="T27" fmla="*/ 2147483646 h 50"/>
                <a:gd name="T28" fmla="*/ 2147483646 w 18"/>
                <a:gd name="T29" fmla="*/ 2147483646 h 50"/>
                <a:gd name="T30" fmla="*/ 2147483646 w 18"/>
                <a:gd name="T31" fmla="*/ 0 h 50"/>
                <a:gd name="T32" fmla="*/ 2147483646 w 18"/>
                <a:gd name="T33" fmla="*/ 2147483646 h 50"/>
                <a:gd name="T34" fmla="*/ 2147483646 w 18"/>
                <a:gd name="T35" fmla="*/ 2147483646 h 50"/>
                <a:gd name="T36" fmla="*/ 2147483646 w 18"/>
                <a:gd name="T37" fmla="*/ 2147483646 h 50"/>
                <a:gd name="T38" fmla="*/ 2147483646 w 18"/>
                <a:gd name="T39" fmla="*/ 2147483646 h 50"/>
                <a:gd name="T40" fmla="*/ 2147483646 w 18"/>
                <a:gd name="T41" fmla="*/ 2147483646 h 50"/>
                <a:gd name="T42" fmla="*/ 2147483646 w 18"/>
                <a:gd name="T43" fmla="*/ 2147483646 h 50"/>
                <a:gd name="T44" fmla="*/ 2147483646 w 18"/>
                <a:gd name="T45" fmla="*/ 2147483646 h 50"/>
                <a:gd name="T46" fmla="*/ 2147483646 w 18"/>
                <a:gd name="T47" fmla="*/ 2147483646 h 50"/>
                <a:gd name="T48" fmla="*/ 2147483646 w 18"/>
                <a:gd name="T49" fmla="*/ 2147483646 h 50"/>
                <a:gd name="T50" fmla="*/ 2147483646 w 18"/>
                <a:gd name="T51" fmla="*/ 2147483646 h 50"/>
                <a:gd name="T52" fmla="*/ 2147483646 w 18"/>
                <a:gd name="T53" fmla="*/ 2147483646 h 50"/>
                <a:gd name="T54" fmla="*/ 2147483646 w 18"/>
                <a:gd name="T55" fmla="*/ 2147483646 h 50"/>
                <a:gd name="T56" fmla="*/ 2147483646 w 18"/>
                <a:gd name="T57" fmla="*/ 2147483646 h 50"/>
                <a:gd name="T58" fmla="*/ 2147483646 w 18"/>
                <a:gd name="T59" fmla="*/ 2147483646 h 50"/>
                <a:gd name="T60" fmla="*/ 2147483646 w 18"/>
                <a:gd name="T61" fmla="*/ 2147483646 h 50"/>
                <a:gd name="T62" fmla="*/ 2147483646 w 18"/>
                <a:gd name="T63" fmla="*/ 2147483646 h 50"/>
                <a:gd name="T64" fmla="*/ 2147483646 w 18"/>
                <a:gd name="T65" fmla="*/ 2147483646 h 50"/>
                <a:gd name="T66" fmla="*/ 2147483646 w 18"/>
                <a:gd name="T67" fmla="*/ 2147483646 h 50"/>
                <a:gd name="T68" fmla="*/ 2147483646 w 18"/>
                <a:gd name="T69" fmla="*/ 2147483646 h 50"/>
                <a:gd name="T70" fmla="*/ 2147483646 w 18"/>
                <a:gd name="T71" fmla="*/ 2147483646 h 50"/>
                <a:gd name="T72" fmla="*/ 2147483646 w 18"/>
                <a:gd name="T73" fmla="*/ 2147483646 h 50"/>
                <a:gd name="T74" fmla="*/ 2147483646 w 18"/>
                <a:gd name="T75" fmla="*/ 2147483646 h 50"/>
                <a:gd name="T76" fmla="*/ 2147483646 w 18"/>
                <a:gd name="T77" fmla="*/ 2147483646 h 50"/>
                <a:gd name="T78" fmla="*/ 2147483646 w 18"/>
                <a:gd name="T79" fmla="*/ 2147483646 h 50"/>
                <a:gd name="T80" fmla="*/ 2147483646 w 18"/>
                <a:gd name="T81" fmla="*/ 2147483646 h 50"/>
                <a:gd name="T82" fmla="*/ 2147483646 w 18"/>
                <a:gd name="T83" fmla="*/ 2147483646 h 50"/>
                <a:gd name="T84" fmla="*/ 2147483646 w 18"/>
                <a:gd name="T85" fmla="*/ 2147483646 h 50"/>
                <a:gd name="T86" fmla="*/ 2147483646 w 18"/>
                <a:gd name="T87" fmla="*/ 2147483646 h 50"/>
                <a:gd name="T88" fmla="*/ 2147483646 w 18"/>
                <a:gd name="T89" fmla="*/ 2147483646 h 50"/>
                <a:gd name="T90" fmla="*/ 2147483646 w 18"/>
                <a:gd name="T91" fmla="*/ 2147483646 h 50"/>
                <a:gd name="T92" fmla="*/ 2147483646 w 18"/>
                <a:gd name="T93" fmla="*/ 2147483646 h 50"/>
                <a:gd name="T94" fmla="*/ 2147483646 w 18"/>
                <a:gd name="T95" fmla="*/ 2147483646 h 50"/>
                <a:gd name="T96" fmla="*/ 2147483646 w 18"/>
                <a:gd name="T97" fmla="*/ 2147483646 h 50"/>
                <a:gd name="T98" fmla="*/ 2147483646 w 18"/>
                <a:gd name="T99" fmla="*/ 2147483646 h 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50">
                  <a:moveTo>
                    <a:pt x="0" y="18"/>
                  </a:moveTo>
                  <a:lnTo>
                    <a:pt x="0" y="17"/>
                  </a:lnTo>
                  <a:lnTo>
                    <a:pt x="1" y="15"/>
                  </a:lnTo>
                  <a:lnTo>
                    <a:pt x="1" y="14"/>
                  </a:lnTo>
                  <a:lnTo>
                    <a:pt x="1" y="12"/>
                  </a:lnTo>
                  <a:lnTo>
                    <a:pt x="2" y="11"/>
                  </a:lnTo>
                  <a:lnTo>
                    <a:pt x="2" y="8"/>
                  </a:lnTo>
                  <a:lnTo>
                    <a:pt x="3" y="7"/>
                  </a:lnTo>
                  <a:lnTo>
                    <a:pt x="3" y="5"/>
                  </a:lnTo>
                  <a:lnTo>
                    <a:pt x="4" y="4"/>
                  </a:lnTo>
                  <a:lnTo>
                    <a:pt x="4" y="3"/>
                  </a:lnTo>
                  <a:lnTo>
                    <a:pt x="5" y="2"/>
                  </a:lnTo>
                  <a:lnTo>
                    <a:pt x="5" y="3"/>
                  </a:lnTo>
                  <a:lnTo>
                    <a:pt x="5" y="0"/>
                  </a:lnTo>
                  <a:lnTo>
                    <a:pt x="6" y="1"/>
                  </a:lnTo>
                  <a:lnTo>
                    <a:pt x="7" y="1"/>
                  </a:lnTo>
                  <a:lnTo>
                    <a:pt x="7" y="2"/>
                  </a:lnTo>
                  <a:lnTo>
                    <a:pt x="8" y="3"/>
                  </a:lnTo>
                  <a:lnTo>
                    <a:pt x="8" y="4"/>
                  </a:lnTo>
                  <a:lnTo>
                    <a:pt x="9" y="7"/>
                  </a:lnTo>
                  <a:lnTo>
                    <a:pt x="9" y="8"/>
                  </a:lnTo>
                  <a:lnTo>
                    <a:pt x="9" y="10"/>
                  </a:lnTo>
                  <a:lnTo>
                    <a:pt x="10" y="12"/>
                  </a:lnTo>
                  <a:lnTo>
                    <a:pt x="10" y="13"/>
                  </a:lnTo>
                  <a:lnTo>
                    <a:pt x="10" y="15"/>
                  </a:lnTo>
                  <a:lnTo>
                    <a:pt x="11" y="18"/>
                  </a:lnTo>
                  <a:lnTo>
                    <a:pt x="11" y="20"/>
                  </a:lnTo>
                  <a:lnTo>
                    <a:pt x="11" y="22"/>
                  </a:lnTo>
                  <a:lnTo>
                    <a:pt x="12" y="24"/>
                  </a:lnTo>
                  <a:lnTo>
                    <a:pt x="12" y="26"/>
                  </a:lnTo>
                  <a:lnTo>
                    <a:pt x="12" y="27"/>
                  </a:lnTo>
                  <a:lnTo>
                    <a:pt x="13" y="28"/>
                  </a:lnTo>
                  <a:lnTo>
                    <a:pt x="13" y="32"/>
                  </a:lnTo>
                  <a:lnTo>
                    <a:pt x="14" y="34"/>
                  </a:lnTo>
                  <a:lnTo>
                    <a:pt x="14" y="35"/>
                  </a:lnTo>
                  <a:lnTo>
                    <a:pt x="14" y="36"/>
                  </a:lnTo>
                  <a:lnTo>
                    <a:pt x="15" y="39"/>
                  </a:lnTo>
                  <a:lnTo>
                    <a:pt x="15" y="40"/>
                  </a:lnTo>
                  <a:lnTo>
                    <a:pt x="15" y="42"/>
                  </a:lnTo>
                  <a:lnTo>
                    <a:pt x="16" y="43"/>
                  </a:lnTo>
                  <a:lnTo>
                    <a:pt x="16" y="44"/>
                  </a:lnTo>
                  <a:lnTo>
                    <a:pt x="16" y="46"/>
                  </a:lnTo>
                  <a:lnTo>
                    <a:pt x="17" y="47"/>
                  </a:lnTo>
                  <a:lnTo>
                    <a:pt x="17" y="48"/>
                  </a:lnTo>
                  <a:lnTo>
                    <a:pt x="18" y="5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28" name="Freeform 297">
              <a:extLst>
                <a:ext uri="{FF2B5EF4-FFF2-40B4-BE49-F238E27FC236}">
                  <a16:creationId xmlns:a16="http://schemas.microsoft.com/office/drawing/2014/main" id="{E619CAEA-4792-4E55-A711-07EDF5E16C0D}"/>
                </a:ext>
              </a:extLst>
            </p:cNvPr>
            <p:cNvSpPr>
              <a:spLocks/>
            </p:cNvSpPr>
            <p:nvPr/>
          </p:nvSpPr>
          <p:spPr bwMode="auto">
            <a:xfrm>
              <a:off x="5121325" y="3264878"/>
              <a:ext cx="28569" cy="92656"/>
            </a:xfrm>
            <a:custGeom>
              <a:avLst/>
              <a:gdLst>
                <a:gd name="T0" fmla="*/ 0 w 18"/>
                <a:gd name="T1" fmla="*/ 2147483646 h 118"/>
                <a:gd name="T2" fmla="*/ 0 w 18"/>
                <a:gd name="T3" fmla="*/ 2147483646 h 118"/>
                <a:gd name="T4" fmla="*/ 2147483646 w 18"/>
                <a:gd name="T5" fmla="*/ 2147483646 h 118"/>
                <a:gd name="T6" fmla="*/ 2147483646 w 18"/>
                <a:gd name="T7" fmla="*/ 2147483646 h 118"/>
                <a:gd name="T8" fmla="*/ 2147483646 w 18"/>
                <a:gd name="T9" fmla="*/ 2147483646 h 118"/>
                <a:gd name="T10" fmla="*/ 2147483646 w 18"/>
                <a:gd name="T11" fmla="*/ 2147483646 h 118"/>
                <a:gd name="T12" fmla="*/ 2147483646 w 18"/>
                <a:gd name="T13" fmla="*/ 2147483646 h 118"/>
                <a:gd name="T14" fmla="*/ 2147483646 w 18"/>
                <a:gd name="T15" fmla="*/ 2147483646 h 118"/>
                <a:gd name="T16" fmla="*/ 2147483646 w 18"/>
                <a:gd name="T17" fmla="*/ 2147483646 h 118"/>
                <a:gd name="T18" fmla="*/ 2147483646 w 18"/>
                <a:gd name="T19" fmla="*/ 2147483646 h 118"/>
                <a:gd name="T20" fmla="*/ 2147483646 w 18"/>
                <a:gd name="T21" fmla="*/ 2147483646 h 118"/>
                <a:gd name="T22" fmla="*/ 2147483646 w 18"/>
                <a:gd name="T23" fmla="*/ 0 h 118"/>
                <a:gd name="T24" fmla="*/ 2147483646 w 18"/>
                <a:gd name="T25" fmla="*/ 0 h 118"/>
                <a:gd name="T26" fmla="*/ 2147483646 w 18"/>
                <a:gd name="T27" fmla="*/ 0 h 118"/>
                <a:gd name="T28" fmla="*/ 2147483646 w 18"/>
                <a:gd name="T29" fmla="*/ 2147483646 h 118"/>
                <a:gd name="T30" fmla="*/ 2147483646 w 18"/>
                <a:gd name="T31" fmla="*/ 2147483646 h 118"/>
                <a:gd name="T32" fmla="*/ 2147483646 w 18"/>
                <a:gd name="T33" fmla="*/ 2147483646 h 118"/>
                <a:gd name="T34" fmla="*/ 2147483646 w 18"/>
                <a:gd name="T35" fmla="*/ 2147483646 h 118"/>
                <a:gd name="T36" fmla="*/ 2147483646 w 18"/>
                <a:gd name="T37" fmla="*/ 2147483646 h 118"/>
                <a:gd name="T38" fmla="*/ 2147483646 w 18"/>
                <a:gd name="T39" fmla="*/ 2147483646 h 118"/>
                <a:gd name="T40" fmla="*/ 2147483646 w 18"/>
                <a:gd name="T41" fmla="*/ 2147483646 h 118"/>
                <a:gd name="T42" fmla="*/ 2147483646 w 18"/>
                <a:gd name="T43" fmla="*/ 2147483646 h 118"/>
                <a:gd name="T44" fmla="*/ 2147483646 w 18"/>
                <a:gd name="T45" fmla="*/ 2147483646 h 118"/>
                <a:gd name="T46" fmla="*/ 2147483646 w 18"/>
                <a:gd name="T47" fmla="*/ 2147483646 h 118"/>
                <a:gd name="T48" fmla="*/ 2147483646 w 18"/>
                <a:gd name="T49" fmla="*/ 2147483646 h 118"/>
                <a:gd name="T50" fmla="*/ 2147483646 w 18"/>
                <a:gd name="T51" fmla="*/ 2147483646 h 118"/>
                <a:gd name="T52" fmla="*/ 2147483646 w 18"/>
                <a:gd name="T53" fmla="*/ 2147483646 h 118"/>
                <a:gd name="T54" fmla="*/ 2147483646 w 18"/>
                <a:gd name="T55" fmla="*/ 2147483646 h 118"/>
                <a:gd name="T56" fmla="*/ 2147483646 w 18"/>
                <a:gd name="T57" fmla="*/ 2147483646 h 118"/>
                <a:gd name="T58" fmla="*/ 2147483646 w 18"/>
                <a:gd name="T59" fmla="*/ 2147483646 h 118"/>
                <a:gd name="T60" fmla="*/ 2147483646 w 18"/>
                <a:gd name="T61" fmla="*/ 2147483646 h 118"/>
                <a:gd name="T62" fmla="*/ 2147483646 w 18"/>
                <a:gd name="T63" fmla="*/ 2147483646 h 118"/>
                <a:gd name="T64" fmla="*/ 2147483646 w 18"/>
                <a:gd name="T65" fmla="*/ 2147483646 h 118"/>
                <a:gd name="T66" fmla="*/ 2147483646 w 18"/>
                <a:gd name="T67" fmla="*/ 2147483646 h 118"/>
                <a:gd name="T68" fmla="*/ 2147483646 w 18"/>
                <a:gd name="T69" fmla="*/ 2147483646 h 118"/>
                <a:gd name="T70" fmla="*/ 2147483646 w 18"/>
                <a:gd name="T71" fmla="*/ 2147483646 h 118"/>
                <a:gd name="T72" fmla="*/ 2147483646 w 18"/>
                <a:gd name="T73" fmla="*/ 2147483646 h 118"/>
                <a:gd name="T74" fmla="*/ 2147483646 w 18"/>
                <a:gd name="T75" fmla="*/ 2147483646 h 118"/>
                <a:gd name="T76" fmla="*/ 2147483646 w 18"/>
                <a:gd name="T77" fmla="*/ 2147483646 h 118"/>
                <a:gd name="T78" fmla="*/ 2147483646 w 18"/>
                <a:gd name="T79" fmla="*/ 2147483646 h 118"/>
                <a:gd name="T80" fmla="*/ 2147483646 w 18"/>
                <a:gd name="T81" fmla="*/ 2147483646 h 118"/>
                <a:gd name="T82" fmla="*/ 2147483646 w 18"/>
                <a:gd name="T83" fmla="*/ 2147483646 h 118"/>
                <a:gd name="T84" fmla="*/ 2147483646 w 18"/>
                <a:gd name="T85" fmla="*/ 2147483646 h 118"/>
                <a:gd name="T86" fmla="*/ 2147483646 w 18"/>
                <a:gd name="T87" fmla="*/ 2147483646 h 118"/>
                <a:gd name="T88" fmla="*/ 2147483646 w 18"/>
                <a:gd name="T89" fmla="*/ 2147483646 h 118"/>
                <a:gd name="T90" fmla="*/ 2147483646 w 18"/>
                <a:gd name="T91" fmla="*/ 2147483646 h 118"/>
                <a:gd name="T92" fmla="*/ 2147483646 w 18"/>
                <a:gd name="T93" fmla="*/ 2147483646 h 118"/>
                <a:gd name="T94" fmla="*/ 2147483646 w 18"/>
                <a:gd name="T95" fmla="*/ 2147483646 h 118"/>
                <a:gd name="T96" fmla="*/ 2147483646 w 18"/>
                <a:gd name="T97" fmla="*/ 2147483646 h 118"/>
                <a:gd name="T98" fmla="*/ 2147483646 w 18"/>
                <a:gd name="T99" fmla="*/ 2147483646 h 1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18">
                  <a:moveTo>
                    <a:pt x="0" y="91"/>
                  </a:moveTo>
                  <a:lnTo>
                    <a:pt x="0" y="77"/>
                  </a:lnTo>
                  <a:lnTo>
                    <a:pt x="1" y="61"/>
                  </a:lnTo>
                  <a:lnTo>
                    <a:pt x="1" y="49"/>
                  </a:lnTo>
                  <a:lnTo>
                    <a:pt x="1" y="37"/>
                  </a:lnTo>
                  <a:lnTo>
                    <a:pt x="2" y="28"/>
                  </a:lnTo>
                  <a:lnTo>
                    <a:pt x="2" y="19"/>
                  </a:lnTo>
                  <a:lnTo>
                    <a:pt x="2" y="13"/>
                  </a:lnTo>
                  <a:lnTo>
                    <a:pt x="3" y="7"/>
                  </a:lnTo>
                  <a:lnTo>
                    <a:pt x="3" y="4"/>
                  </a:lnTo>
                  <a:lnTo>
                    <a:pt x="4" y="1"/>
                  </a:lnTo>
                  <a:lnTo>
                    <a:pt x="4" y="0"/>
                  </a:lnTo>
                  <a:lnTo>
                    <a:pt x="5" y="0"/>
                  </a:lnTo>
                  <a:lnTo>
                    <a:pt x="5" y="2"/>
                  </a:lnTo>
                  <a:lnTo>
                    <a:pt x="5" y="5"/>
                  </a:lnTo>
                  <a:lnTo>
                    <a:pt x="6" y="8"/>
                  </a:lnTo>
                  <a:lnTo>
                    <a:pt x="6" y="13"/>
                  </a:lnTo>
                  <a:lnTo>
                    <a:pt x="6" y="16"/>
                  </a:lnTo>
                  <a:lnTo>
                    <a:pt x="7" y="21"/>
                  </a:lnTo>
                  <a:lnTo>
                    <a:pt x="7" y="27"/>
                  </a:lnTo>
                  <a:lnTo>
                    <a:pt x="8" y="32"/>
                  </a:lnTo>
                  <a:lnTo>
                    <a:pt x="8" y="37"/>
                  </a:lnTo>
                  <a:lnTo>
                    <a:pt x="8" y="43"/>
                  </a:lnTo>
                  <a:lnTo>
                    <a:pt x="9" y="47"/>
                  </a:lnTo>
                  <a:lnTo>
                    <a:pt x="9" y="53"/>
                  </a:lnTo>
                  <a:lnTo>
                    <a:pt x="9" y="57"/>
                  </a:lnTo>
                  <a:lnTo>
                    <a:pt x="10" y="60"/>
                  </a:lnTo>
                  <a:lnTo>
                    <a:pt x="10" y="65"/>
                  </a:lnTo>
                  <a:lnTo>
                    <a:pt x="10" y="68"/>
                  </a:lnTo>
                  <a:lnTo>
                    <a:pt x="11" y="74"/>
                  </a:lnTo>
                  <a:lnTo>
                    <a:pt x="11" y="77"/>
                  </a:lnTo>
                  <a:lnTo>
                    <a:pt x="11" y="80"/>
                  </a:lnTo>
                  <a:lnTo>
                    <a:pt x="12" y="83"/>
                  </a:lnTo>
                  <a:lnTo>
                    <a:pt x="12" y="87"/>
                  </a:lnTo>
                  <a:lnTo>
                    <a:pt x="13" y="90"/>
                  </a:lnTo>
                  <a:lnTo>
                    <a:pt x="13" y="92"/>
                  </a:lnTo>
                  <a:lnTo>
                    <a:pt x="13" y="95"/>
                  </a:lnTo>
                  <a:lnTo>
                    <a:pt x="14" y="98"/>
                  </a:lnTo>
                  <a:lnTo>
                    <a:pt x="14" y="100"/>
                  </a:lnTo>
                  <a:lnTo>
                    <a:pt x="14" y="103"/>
                  </a:lnTo>
                  <a:lnTo>
                    <a:pt x="15" y="105"/>
                  </a:lnTo>
                  <a:lnTo>
                    <a:pt x="15" y="106"/>
                  </a:lnTo>
                  <a:lnTo>
                    <a:pt x="15" y="108"/>
                  </a:lnTo>
                  <a:lnTo>
                    <a:pt x="16" y="110"/>
                  </a:lnTo>
                  <a:lnTo>
                    <a:pt x="16" y="112"/>
                  </a:lnTo>
                  <a:lnTo>
                    <a:pt x="16" y="114"/>
                  </a:lnTo>
                  <a:lnTo>
                    <a:pt x="17" y="116"/>
                  </a:lnTo>
                  <a:lnTo>
                    <a:pt x="17" y="117"/>
                  </a:lnTo>
                  <a:lnTo>
                    <a:pt x="18" y="1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29" name="Freeform 298">
              <a:extLst>
                <a:ext uri="{FF2B5EF4-FFF2-40B4-BE49-F238E27FC236}">
                  <a16:creationId xmlns:a16="http://schemas.microsoft.com/office/drawing/2014/main" id="{C1D4A1D4-1607-4279-9BE3-DC2E659D7A5D}"/>
                </a:ext>
              </a:extLst>
            </p:cNvPr>
            <p:cNvSpPr>
              <a:spLocks/>
            </p:cNvSpPr>
            <p:nvPr/>
          </p:nvSpPr>
          <p:spPr bwMode="auto">
            <a:xfrm>
              <a:off x="5149894" y="3357535"/>
              <a:ext cx="26983" cy="40046"/>
            </a:xfrm>
            <a:custGeom>
              <a:avLst/>
              <a:gdLst>
                <a:gd name="T0" fmla="*/ 0 w 17"/>
                <a:gd name="T1" fmla="*/ 0 h 51"/>
                <a:gd name="T2" fmla="*/ 0 w 17"/>
                <a:gd name="T3" fmla="*/ 2147483646 h 51"/>
                <a:gd name="T4" fmla="*/ 0 w 17"/>
                <a:gd name="T5" fmla="*/ 2147483646 h 51"/>
                <a:gd name="T6" fmla="*/ 2147483646 w 17"/>
                <a:gd name="T7" fmla="*/ 2147483646 h 51"/>
                <a:gd name="T8" fmla="*/ 2147483646 w 17"/>
                <a:gd name="T9" fmla="*/ 2147483646 h 51"/>
                <a:gd name="T10" fmla="*/ 2147483646 w 17"/>
                <a:gd name="T11" fmla="*/ 2147483646 h 51"/>
                <a:gd name="T12" fmla="*/ 2147483646 w 17"/>
                <a:gd name="T13" fmla="*/ 2147483646 h 51"/>
                <a:gd name="T14" fmla="*/ 2147483646 w 17"/>
                <a:gd name="T15" fmla="*/ 2147483646 h 51"/>
                <a:gd name="T16" fmla="*/ 2147483646 w 17"/>
                <a:gd name="T17" fmla="*/ 2147483646 h 51"/>
                <a:gd name="T18" fmla="*/ 2147483646 w 17"/>
                <a:gd name="T19" fmla="*/ 2147483646 h 51"/>
                <a:gd name="T20" fmla="*/ 2147483646 w 17"/>
                <a:gd name="T21" fmla="*/ 2147483646 h 51"/>
                <a:gd name="T22" fmla="*/ 2147483646 w 17"/>
                <a:gd name="T23" fmla="*/ 2147483646 h 51"/>
                <a:gd name="T24" fmla="*/ 2147483646 w 17"/>
                <a:gd name="T25" fmla="*/ 2147483646 h 51"/>
                <a:gd name="T26" fmla="*/ 2147483646 w 17"/>
                <a:gd name="T27" fmla="*/ 2147483646 h 51"/>
                <a:gd name="T28" fmla="*/ 2147483646 w 17"/>
                <a:gd name="T29" fmla="*/ 2147483646 h 51"/>
                <a:gd name="T30" fmla="*/ 2147483646 w 17"/>
                <a:gd name="T31" fmla="*/ 2147483646 h 51"/>
                <a:gd name="T32" fmla="*/ 2147483646 w 17"/>
                <a:gd name="T33" fmla="*/ 2147483646 h 51"/>
                <a:gd name="T34" fmla="*/ 2147483646 w 17"/>
                <a:gd name="T35" fmla="*/ 2147483646 h 51"/>
                <a:gd name="T36" fmla="*/ 2147483646 w 17"/>
                <a:gd name="T37" fmla="*/ 2147483646 h 51"/>
                <a:gd name="T38" fmla="*/ 2147483646 w 17"/>
                <a:gd name="T39" fmla="*/ 2147483646 h 51"/>
                <a:gd name="T40" fmla="*/ 2147483646 w 17"/>
                <a:gd name="T41" fmla="*/ 2147483646 h 51"/>
                <a:gd name="T42" fmla="*/ 2147483646 w 17"/>
                <a:gd name="T43" fmla="*/ 2147483646 h 51"/>
                <a:gd name="T44" fmla="*/ 2147483646 w 17"/>
                <a:gd name="T45" fmla="*/ 2147483646 h 51"/>
                <a:gd name="T46" fmla="*/ 2147483646 w 17"/>
                <a:gd name="T47" fmla="*/ 2147483646 h 51"/>
                <a:gd name="T48" fmla="*/ 2147483646 w 17"/>
                <a:gd name="T49" fmla="*/ 2147483646 h 51"/>
                <a:gd name="T50" fmla="*/ 2147483646 w 17"/>
                <a:gd name="T51" fmla="*/ 2147483646 h 51"/>
                <a:gd name="T52" fmla="*/ 2147483646 w 17"/>
                <a:gd name="T53" fmla="*/ 2147483646 h 51"/>
                <a:gd name="T54" fmla="*/ 2147483646 w 17"/>
                <a:gd name="T55" fmla="*/ 2147483646 h 51"/>
                <a:gd name="T56" fmla="*/ 2147483646 w 17"/>
                <a:gd name="T57" fmla="*/ 2147483646 h 51"/>
                <a:gd name="T58" fmla="*/ 2147483646 w 17"/>
                <a:gd name="T59" fmla="*/ 2147483646 h 51"/>
                <a:gd name="T60" fmla="*/ 2147483646 w 17"/>
                <a:gd name="T61" fmla="*/ 2147483646 h 51"/>
                <a:gd name="T62" fmla="*/ 2147483646 w 17"/>
                <a:gd name="T63" fmla="*/ 2147483646 h 51"/>
                <a:gd name="T64" fmla="*/ 2147483646 w 17"/>
                <a:gd name="T65" fmla="*/ 2147483646 h 51"/>
                <a:gd name="T66" fmla="*/ 2147483646 w 17"/>
                <a:gd name="T67" fmla="*/ 2147483646 h 51"/>
                <a:gd name="T68" fmla="*/ 2147483646 w 17"/>
                <a:gd name="T69" fmla="*/ 2147483646 h 51"/>
                <a:gd name="T70" fmla="*/ 2147483646 w 17"/>
                <a:gd name="T71" fmla="*/ 2147483646 h 51"/>
                <a:gd name="T72" fmla="*/ 2147483646 w 17"/>
                <a:gd name="T73" fmla="*/ 2147483646 h 51"/>
                <a:gd name="T74" fmla="*/ 2147483646 w 17"/>
                <a:gd name="T75" fmla="*/ 2147483646 h 51"/>
                <a:gd name="T76" fmla="*/ 2147483646 w 17"/>
                <a:gd name="T77" fmla="*/ 2147483646 h 51"/>
                <a:gd name="T78" fmla="*/ 2147483646 w 17"/>
                <a:gd name="T79" fmla="*/ 2147483646 h 51"/>
                <a:gd name="T80" fmla="*/ 2147483646 w 17"/>
                <a:gd name="T81" fmla="*/ 2147483646 h 51"/>
                <a:gd name="T82" fmla="*/ 2147483646 w 17"/>
                <a:gd name="T83" fmla="*/ 2147483646 h 51"/>
                <a:gd name="T84" fmla="*/ 2147483646 w 17"/>
                <a:gd name="T85" fmla="*/ 2147483646 h 51"/>
                <a:gd name="T86" fmla="*/ 2147483646 w 17"/>
                <a:gd name="T87" fmla="*/ 2147483646 h 51"/>
                <a:gd name="T88" fmla="*/ 2147483646 w 17"/>
                <a:gd name="T89" fmla="*/ 2147483646 h 51"/>
                <a:gd name="T90" fmla="*/ 2147483646 w 17"/>
                <a:gd name="T91" fmla="*/ 2147483646 h 51"/>
                <a:gd name="T92" fmla="*/ 2147483646 w 17"/>
                <a:gd name="T93" fmla="*/ 2147483646 h 51"/>
                <a:gd name="T94" fmla="*/ 2147483646 w 17"/>
                <a:gd name="T95" fmla="*/ 2147483646 h 51"/>
                <a:gd name="T96" fmla="*/ 2147483646 w 17"/>
                <a:gd name="T97" fmla="*/ 2147483646 h 51"/>
                <a:gd name="T98" fmla="*/ 2147483646 w 17"/>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51">
                  <a:moveTo>
                    <a:pt x="0" y="0"/>
                  </a:moveTo>
                  <a:lnTo>
                    <a:pt x="0" y="2"/>
                  </a:lnTo>
                  <a:lnTo>
                    <a:pt x="0" y="4"/>
                  </a:lnTo>
                  <a:lnTo>
                    <a:pt x="1" y="6"/>
                  </a:lnTo>
                  <a:lnTo>
                    <a:pt x="1" y="8"/>
                  </a:lnTo>
                  <a:lnTo>
                    <a:pt x="1" y="9"/>
                  </a:lnTo>
                  <a:lnTo>
                    <a:pt x="2" y="11"/>
                  </a:lnTo>
                  <a:lnTo>
                    <a:pt x="2" y="13"/>
                  </a:lnTo>
                  <a:lnTo>
                    <a:pt x="2" y="15"/>
                  </a:lnTo>
                  <a:lnTo>
                    <a:pt x="3" y="18"/>
                  </a:lnTo>
                  <a:lnTo>
                    <a:pt x="3" y="20"/>
                  </a:lnTo>
                  <a:lnTo>
                    <a:pt x="4" y="22"/>
                  </a:lnTo>
                  <a:lnTo>
                    <a:pt x="4" y="25"/>
                  </a:lnTo>
                  <a:lnTo>
                    <a:pt x="4" y="28"/>
                  </a:lnTo>
                  <a:lnTo>
                    <a:pt x="5" y="30"/>
                  </a:lnTo>
                  <a:lnTo>
                    <a:pt x="5" y="32"/>
                  </a:lnTo>
                  <a:lnTo>
                    <a:pt x="5" y="37"/>
                  </a:lnTo>
                  <a:lnTo>
                    <a:pt x="6" y="38"/>
                  </a:lnTo>
                  <a:lnTo>
                    <a:pt x="6" y="41"/>
                  </a:lnTo>
                  <a:lnTo>
                    <a:pt x="6" y="43"/>
                  </a:lnTo>
                  <a:lnTo>
                    <a:pt x="7" y="45"/>
                  </a:lnTo>
                  <a:lnTo>
                    <a:pt x="7" y="46"/>
                  </a:lnTo>
                  <a:lnTo>
                    <a:pt x="7" y="48"/>
                  </a:lnTo>
                  <a:lnTo>
                    <a:pt x="8" y="49"/>
                  </a:lnTo>
                  <a:lnTo>
                    <a:pt x="9" y="50"/>
                  </a:lnTo>
                  <a:lnTo>
                    <a:pt x="9" y="51"/>
                  </a:lnTo>
                  <a:lnTo>
                    <a:pt x="9" y="50"/>
                  </a:lnTo>
                  <a:lnTo>
                    <a:pt x="10" y="50"/>
                  </a:lnTo>
                  <a:lnTo>
                    <a:pt x="11" y="49"/>
                  </a:lnTo>
                  <a:lnTo>
                    <a:pt x="11" y="48"/>
                  </a:lnTo>
                  <a:lnTo>
                    <a:pt x="12" y="48"/>
                  </a:lnTo>
                  <a:lnTo>
                    <a:pt x="12" y="46"/>
                  </a:lnTo>
                  <a:lnTo>
                    <a:pt x="12" y="45"/>
                  </a:lnTo>
                  <a:lnTo>
                    <a:pt x="13" y="44"/>
                  </a:lnTo>
                  <a:lnTo>
                    <a:pt x="13" y="43"/>
                  </a:lnTo>
                  <a:lnTo>
                    <a:pt x="13" y="41"/>
                  </a:lnTo>
                  <a:lnTo>
                    <a:pt x="14" y="41"/>
                  </a:lnTo>
                  <a:lnTo>
                    <a:pt x="14" y="39"/>
                  </a:lnTo>
                  <a:lnTo>
                    <a:pt x="15" y="39"/>
                  </a:lnTo>
                  <a:lnTo>
                    <a:pt x="15" y="38"/>
                  </a:lnTo>
                  <a:lnTo>
                    <a:pt x="15" y="37"/>
                  </a:lnTo>
                  <a:lnTo>
                    <a:pt x="16" y="36"/>
                  </a:lnTo>
                  <a:lnTo>
                    <a:pt x="16" y="35"/>
                  </a:lnTo>
                  <a:lnTo>
                    <a:pt x="16" y="34"/>
                  </a:lnTo>
                  <a:lnTo>
                    <a:pt x="17"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30" name="Freeform 299">
              <a:extLst>
                <a:ext uri="{FF2B5EF4-FFF2-40B4-BE49-F238E27FC236}">
                  <a16:creationId xmlns:a16="http://schemas.microsoft.com/office/drawing/2014/main" id="{D99C60A6-AF57-452D-8B8A-A9AAE3F01FD9}"/>
                </a:ext>
              </a:extLst>
            </p:cNvPr>
            <p:cNvSpPr>
              <a:spLocks/>
            </p:cNvSpPr>
            <p:nvPr/>
          </p:nvSpPr>
          <p:spPr bwMode="auto">
            <a:xfrm>
              <a:off x="5176877" y="3384232"/>
              <a:ext cx="28569" cy="33764"/>
            </a:xfrm>
            <a:custGeom>
              <a:avLst/>
              <a:gdLst>
                <a:gd name="T0" fmla="*/ 0 w 18"/>
                <a:gd name="T1" fmla="*/ 0 h 43"/>
                <a:gd name="T2" fmla="*/ 0 w 18"/>
                <a:gd name="T3" fmla="*/ 0 h 43"/>
                <a:gd name="T4" fmla="*/ 2147483646 w 18"/>
                <a:gd name="T5" fmla="*/ 2147483646 h 43"/>
                <a:gd name="T6" fmla="*/ 2147483646 w 18"/>
                <a:gd name="T7" fmla="*/ 2147483646 h 43"/>
                <a:gd name="T8" fmla="*/ 2147483646 w 18"/>
                <a:gd name="T9" fmla="*/ 2147483646 h 43"/>
                <a:gd name="T10" fmla="*/ 2147483646 w 18"/>
                <a:gd name="T11" fmla="*/ 2147483646 h 43"/>
                <a:gd name="T12" fmla="*/ 2147483646 w 18"/>
                <a:gd name="T13" fmla="*/ 2147483646 h 43"/>
                <a:gd name="T14" fmla="*/ 2147483646 w 18"/>
                <a:gd name="T15" fmla="*/ 2147483646 h 43"/>
                <a:gd name="T16" fmla="*/ 2147483646 w 18"/>
                <a:gd name="T17" fmla="*/ 2147483646 h 43"/>
                <a:gd name="T18" fmla="*/ 2147483646 w 18"/>
                <a:gd name="T19" fmla="*/ 2147483646 h 43"/>
                <a:gd name="T20" fmla="*/ 2147483646 w 18"/>
                <a:gd name="T21" fmla="*/ 2147483646 h 43"/>
                <a:gd name="T22" fmla="*/ 2147483646 w 18"/>
                <a:gd name="T23" fmla="*/ 2147483646 h 43"/>
                <a:gd name="T24" fmla="*/ 2147483646 w 18"/>
                <a:gd name="T25" fmla="*/ 2147483646 h 43"/>
                <a:gd name="T26" fmla="*/ 2147483646 w 18"/>
                <a:gd name="T27" fmla="*/ 2147483646 h 43"/>
                <a:gd name="T28" fmla="*/ 2147483646 w 18"/>
                <a:gd name="T29" fmla="*/ 2147483646 h 43"/>
                <a:gd name="T30" fmla="*/ 2147483646 w 18"/>
                <a:gd name="T31" fmla="*/ 2147483646 h 43"/>
                <a:gd name="T32" fmla="*/ 2147483646 w 18"/>
                <a:gd name="T33" fmla="*/ 2147483646 h 43"/>
                <a:gd name="T34" fmla="*/ 2147483646 w 18"/>
                <a:gd name="T35" fmla="*/ 2147483646 h 43"/>
                <a:gd name="T36" fmla="*/ 2147483646 w 18"/>
                <a:gd name="T37" fmla="*/ 2147483646 h 43"/>
                <a:gd name="T38" fmla="*/ 2147483646 w 18"/>
                <a:gd name="T39" fmla="*/ 2147483646 h 43"/>
                <a:gd name="T40" fmla="*/ 2147483646 w 18"/>
                <a:gd name="T41" fmla="*/ 2147483646 h 43"/>
                <a:gd name="T42" fmla="*/ 2147483646 w 18"/>
                <a:gd name="T43" fmla="*/ 2147483646 h 43"/>
                <a:gd name="T44" fmla="*/ 2147483646 w 18"/>
                <a:gd name="T45" fmla="*/ 2147483646 h 43"/>
                <a:gd name="T46" fmla="*/ 2147483646 w 18"/>
                <a:gd name="T47" fmla="*/ 2147483646 h 43"/>
                <a:gd name="T48" fmla="*/ 2147483646 w 18"/>
                <a:gd name="T49" fmla="*/ 2147483646 h 43"/>
                <a:gd name="T50" fmla="*/ 2147483646 w 18"/>
                <a:gd name="T51" fmla="*/ 2147483646 h 43"/>
                <a:gd name="T52" fmla="*/ 2147483646 w 18"/>
                <a:gd name="T53" fmla="*/ 2147483646 h 43"/>
                <a:gd name="T54" fmla="*/ 2147483646 w 18"/>
                <a:gd name="T55" fmla="*/ 2147483646 h 43"/>
                <a:gd name="T56" fmla="*/ 2147483646 w 18"/>
                <a:gd name="T57" fmla="*/ 2147483646 h 43"/>
                <a:gd name="T58" fmla="*/ 2147483646 w 18"/>
                <a:gd name="T59" fmla="*/ 2147483646 h 43"/>
                <a:gd name="T60" fmla="*/ 2147483646 w 18"/>
                <a:gd name="T61" fmla="*/ 2147483646 h 43"/>
                <a:gd name="T62" fmla="*/ 2147483646 w 18"/>
                <a:gd name="T63" fmla="*/ 2147483646 h 43"/>
                <a:gd name="T64" fmla="*/ 2147483646 w 18"/>
                <a:gd name="T65" fmla="*/ 2147483646 h 43"/>
                <a:gd name="T66" fmla="*/ 2147483646 w 18"/>
                <a:gd name="T67" fmla="*/ 2147483646 h 43"/>
                <a:gd name="T68" fmla="*/ 2147483646 w 18"/>
                <a:gd name="T69" fmla="*/ 2147483646 h 43"/>
                <a:gd name="T70" fmla="*/ 2147483646 w 18"/>
                <a:gd name="T71" fmla="*/ 2147483646 h 43"/>
                <a:gd name="T72" fmla="*/ 2147483646 w 18"/>
                <a:gd name="T73" fmla="*/ 2147483646 h 43"/>
                <a:gd name="T74" fmla="*/ 2147483646 w 18"/>
                <a:gd name="T75" fmla="*/ 2147483646 h 43"/>
                <a:gd name="T76" fmla="*/ 2147483646 w 18"/>
                <a:gd name="T77" fmla="*/ 2147483646 h 43"/>
                <a:gd name="T78" fmla="*/ 2147483646 w 18"/>
                <a:gd name="T79" fmla="*/ 2147483646 h 43"/>
                <a:gd name="T80" fmla="*/ 2147483646 w 18"/>
                <a:gd name="T81" fmla="*/ 2147483646 h 43"/>
                <a:gd name="T82" fmla="*/ 2147483646 w 18"/>
                <a:gd name="T83" fmla="*/ 2147483646 h 43"/>
                <a:gd name="T84" fmla="*/ 2147483646 w 18"/>
                <a:gd name="T85" fmla="*/ 2147483646 h 43"/>
                <a:gd name="T86" fmla="*/ 2147483646 w 18"/>
                <a:gd name="T87" fmla="*/ 2147483646 h 43"/>
                <a:gd name="T88" fmla="*/ 2147483646 w 18"/>
                <a:gd name="T89" fmla="*/ 2147483646 h 43"/>
                <a:gd name="T90" fmla="*/ 2147483646 w 18"/>
                <a:gd name="T91" fmla="*/ 2147483646 h 43"/>
                <a:gd name="T92" fmla="*/ 2147483646 w 18"/>
                <a:gd name="T93" fmla="*/ 2147483646 h 43"/>
                <a:gd name="T94" fmla="*/ 2147483646 w 18"/>
                <a:gd name="T95" fmla="*/ 2147483646 h 43"/>
                <a:gd name="T96" fmla="*/ 2147483646 w 18"/>
                <a:gd name="T97" fmla="*/ 2147483646 h 43"/>
                <a:gd name="T98" fmla="*/ 2147483646 w 18"/>
                <a:gd name="T99" fmla="*/ 2147483646 h 4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43">
                  <a:moveTo>
                    <a:pt x="0" y="0"/>
                  </a:moveTo>
                  <a:lnTo>
                    <a:pt x="0" y="0"/>
                  </a:lnTo>
                  <a:lnTo>
                    <a:pt x="1" y="2"/>
                  </a:lnTo>
                  <a:lnTo>
                    <a:pt x="1" y="1"/>
                  </a:lnTo>
                  <a:lnTo>
                    <a:pt x="2" y="1"/>
                  </a:lnTo>
                  <a:lnTo>
                    <a:pt x="2" y="3"/>
                  </a:lnTo>
                  <a:lnTo>
                    <a:pt x="3" y="5"/>
                  </a:lnTo>
                  <a:lnTo>
                    <a:pt x="3" y="7"/>
                  </a:lnTo>
                  <a:lnTo>
                    <a:pt x="4" y="9"/>
                  </a:lnTo>
                  <a:lnTo>
                    <a:pt x="4" y="10"/>
                  </a:lnTo>
                  <a:lnTo>
                    <a:pt x="4" y="11"/>
                  </a:lnTo>
                  <a:lnTo>
                    <a:pt x="5" y="11"/>
                  </a:lnTo>
                  <a:lnTo>
                    <a:pt x="5" y="13"/>
                  </a:lnTo>
                  <a:lnTo>
                    <a:pt x="5" y="15"/>
                  </a:lnTo>
                  <a:lnTo>
                    <a:pt x="6" y="16"/>
                  </a:lnTo>
                  <a:lnTo>
                    <a:pt x="7" y="18"/>
                  </a:lnTo>
                  <a:lnTo>
                    <a:pt x="7" y="19"/>
                  </a:lnTo>
                  <a:lnTo>
                    <a:pt x="7" y="20"/>
                  </a:lnTo>
                  <a:lnTo>
                    <a:pt x="8" y="21"/>
                  </a:lnTo>
                  <a:lnTo>
                    <a:pt x="8" y="22"/>
                  </a:lnTo>
                  <a:lnTo>
                    <a:pt x="8" y="23"/>
                  </a:lnTo>
                  <a:lnTo>
                    <a:pt x="9" y="26"/>
                  </a:lnTo>
                  <a:lnTo>
                    <a:pt x="9" y="27"/>
                  </a:lnTo>
                  <a:lnTo>
                    <a:pt x="10" y="28"/>
                  </a:lnTo>
                  <a:lnTo>
                    <a:pt x="10" y="30"/>
                  </a:lnTo>
                  <a:lnTo>
                    <a:pt x="10" y="29"/>
                  </a:lnTo>
                  <a:lnTo>
                    <a:pt x="11" y="31"/>
                  </a:lnTo>
                  <a:lnTo>
                    <a:pt x="11" y="32"/>
                  </a:lnTo>
                  <a:lnTo>
                    <a:pt x="12" y="32"/>
                  </a:lnTo>
                  <a:lnTo>
                    <a:pt x="12" y="34"/>
                  </a:lnTo>
                  <a:lnTo>
                    <a:pt x="13" y="35"/>
                  </a:lnTo>
                  <a:lnTo>
                    <a:pt x="13" y="36"/>
                  </a:lnTo>
                  <a:lnTo>
                    <a:pt x="14" y="36"/>
                  </a:lnTo>
                  <a:lnTo>
                    <a:pt x="14" y="37"/>
                  </a:lnTo>
                  <a:lnTo>
                    <a:pt x="15" y="39"/>
                  </a:lnTo>
                  <a:lnTo>
                    <a:pt x="15" y="38"/>
                  </a:lnTo>
                  <a:lnTo>
                    <a:pt x="15" y="39"/>
                  </a:lnTo>
                  <a:lnTo>
                    <a:pt x="16" y="40"/>
                  </a:lnTo>
                  <a:lnTo>
                    <a:pt x="17" y="41"/>
                  </a:lnTo>
                  <a:lnTo>
                    <a:pt x="17" y="42"/>
                  </a:lnTo>
                  <a:lnTo>
                    <a:pt x="17" y="41"/>
                  </a:lnTo>
                  <a:lnTo>
                    <a:pt x="18" y="4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31" name="Freeform 301">
              <a:extLst>
                <a:ext uri="{FF2B5EF4-FFF2-40B4-BE49-F238E27FC236}">
                  <a16:creationId xmlns:a16="http://schemas.microsoft.com/office/drawing/2014/main" id="{EB932CCA-D5F4-449F-8206-65C9AC634923}"/>
                </a:ext>
              </a:extLst>
            </p:cNvPr>
            <p:cNvSpPr>
              <a:spLocks/>
            </p:cNvSpPr>
            <p:nvPr/>
          </p:nvSpPr>
          <p:spPr bwMode="auto">
            <a:xfrm>
              <a:off x="5232428" y="3264093"/>
              <a:ext cx="28569" cy="109146"/>
            </a:xfrm>
            <a:custGeom>
              <a:avLst/>
              <a:gdLst>
                <a:gd name="T0" fmla="*/ 0 w 18"/>
                <a:gd name="T1" fmla="*/ 2147483646 h 139"/>
                <a:gd name="T2" fmla="*/ 0 w 18"/>
                <a:gd name="T3" fmla="*/ 2147483646 h 139"/>
                <a:gd name="T4" fmla="*/ 2147483646 w 18"/>
                <a:gd name="T5" fmla="*/ 2147483646 h 139"/>
                <a:gd name="T6" fmla="*/ 2147483646 w 18"/>
                <a:gd name="T7" fmla="*/ 2147483646 h 139"/>
                <a:gd name="T8" fmla="*/ 2147483646 w 18"/>
                <a:gd name="T9" fmla="*/ 2147483646 h 139"/>
                <a:gd name="T10" fmla="*/ 2147483646 w 18"/>
                <a:gd name="T11" fmla="*/ 2147483646 h 139"/>
                <a:gd name="T12" fmla="*/ 2147483646 w 18"/>
                <a:gd name="T13" fmla="*/ 2147483646 h 139"/>
                <a:gd name="T14" fmla="*/ 2147483646 w 18"/>
                <a:gd name="T15" fmla="*/ 0 h 139"/>
                <a:gd name="T16" fmla="*/ 2147483646 w 18"/>
                <a:gd name="T17" fmla="*/ 2147483646 h 139"/>
                <a:gd name="T18" fmla="*/ 2147483646 w 18"/>
                <a:gd name="T19" fmla="*/ 2147483646 h 139"/>
                <a:gd name="T20" fmla="*/ 2147483646 w 18"/>
                <a:gd name="T21" fmla="*/ 2147483646 h 139"/>
                <a:gd name="T22" fmla="*/ 2147483646 w 18"/>
                <a:gd name="T23" fmla="*/ 2147483646 h 139"/>
                <a:gd name="T24" fmla="*/ 2147483646 w 18"/>
                <a:gd name="T25" fmla="*/ 2147483646 h 139"/>
                <a:gd name="T26" fmla="*/ 2147483646 w 18"/>
                <a:gd name="T27" fmla="*/ 2147483646 h 139"/>
                <a:gd name="T28" fmla="*/ 2147483646 w 18"/>
                <a:gd name="T29" fmla="*/ 2147483646 h 139"/>
                <a:gd name="T30" fmla="*/ 2147483646 w 18"/>
                <a:gd name="T31" fmla="*/ 2147483646 h 139"/>
                <a:gd name="T32" fmla="*/ 2147483646 w 18"/>
                <a:gd name="T33" fmla="*/ 2147483646 h 139"/>
                <a:gd name="T34" fmla="*/ 2147483646 w 18"/>
                <a:gd name="T35" fmla="*/ 2147483646 h 139"/>
                <a:gd name="T36" fmla="*/ 2147483646 w 18"/>
                <a:gd name="T37" fmla="*/ 2147483646 h 139"/>
                <a:gd name="T38" fmla="*/ 2147483646 w 18"/>
                <a:gd name="T39" fmla="*/ 2147483646 h 139"/>
                <a:gd name="T40" fmla="*/ 2147483646 w 18"/>
                <a:gd name="T41" fmla="*/ 2147483646 h 139"/>
                <a:gd name="T42" fmla="*/ 2147483646 w 18"/>
                <a:gd name="T43" fmla="*/ 2147483646 h 139"/>
                <a:gd name="T44" fmla="*/ 2147483646 w 18"/>
                <a:gd name="T45" fmla="*/ 2147483646 h 139"/>
                <a:gd name="T46" fmla="*/ 2147483646 w 18"/>
                <a:gd name="T47" fmla="*/ 2147483646 h 139"/>
                <a:gd name="T48" fmla="*/ 2147483646 w 18"/>
                <a:gd name="T49" fmla="*/ 2147483646 h 139"/>
                <a:gd name="T50" fmla="*/ 2147483646 w 18"/>
                <a:gd name="T51" fmla="*/ 2147483646 h 139"/>
                <a:gd name="T52" fmla="*/ 2147483646 w 18"/>
                <a:gd name="T53" fmla="*/ 2147483646 h 139"/>
                <a:gd name="T54" fmla="*/ 2147483646 w 18"/>
                <a:gd name="T55" fmla="*/ 2147483646 h 139"/>
                <a:gd name="T56" fmla="*/ 2147483646 w 18"/>
                <a:gd name="T57" fmla="*/ 2147483646 h 139"/>
                <a:gd name="T58" fmla="*/ 2147483646 w 18"/>
                <a:gd name="T59" fmla="*/ 2147483646 h 139"/>
                <a:gd name="T60" fmla="*/ 2147483646 w 18"/>
                <a:gd name="T61" fmla="*/ 2147483646 h 139"/>
                <a:gd name="T62" fmla="*/ 2147483646 w 18"/>
                <a:gd name="T63" fmla="*/ 2147483646 h 139"/>
                <a:gd name="T64" fmla="*/ 2147483646 w 18"/>
                <a:gd name="T65" fmla="*/ 2147483646 h 139"/>
                <a:gd name="T66" fmla="*/ 2147483646 w 18"/>
                <a:gd name="T67" fmla="*/ 2147483646 h 139"/>
                <a:gd name="T68" fmla="*/ 2147483646 w 18"/>
                <a:gd name="T69" fmla="*/ 2147483646 h 139"/>
                <a:gd name="T70" fmla="*/ 2147483646 w 18"/>
                <a:gd name="T71" fmla="*/ 2147483646 h 139"/>
                <a:gd name="T72" fmla="*/ 2147483646 w 18"/>
                <a:gd name="T73" fmla="*/ 2147483646 h 139"/>
                <a:gd name="T74" fmla="*/ 2147483646 w 18"/>
                <a:gd name="T75" fmla="*/ 2147483646 h 139"/>
                <a:gd name="T76" fmla="*/ 2147483646 w 18"/>
                <a:gd name="T77" fmla="*/ 2147483646 h 139"/>
                <a:gd name="T78" fmla="*/ 2147483646 w 18"/>
                <a:gd name="T79" fmla="*/ 2147483646 h 139"/>
                <a:gd name="T80" fmla="*/ 2147483646 w 18"/>
                <a:gd name="T81" fmla="*/ 2147483646 h 139"/>
                <a:gd name="T82" fmla="*/ 2147483646 w 18"/>
                <a:gd name="T83" fmla="*/ 2147483646 h 139"/>
                <a:gd name="T84" fmla="*/ 2147483646 w 18"/>
                <a:gd name="T85" fmla="*/ 2147483646 h 139"/>
                <a:gd name="T86" fmla="*/ 2147483646 w 18"/>
                <a:gd name="T87" fmla="*/ 2147483646 h 139"/>
                <a:gd name="T88" fmla="*/ 2147483646 w 18"/>
                <a:gd name="T89" fmla="*/ 2147483646 h 139"/>
                <a:gd name="T90" fmla="*/ 2147483646 w 18"/>
                <a:gd name="T91" fmla="*/ 2147483646 h 139"/>
                <a:gd name="T92" fmla="*/ 2147483646 w 18"/>
                <a:gd name="T93" fmla="*/ 2147483646 h 139"/>
                <a:gd name="T94" fmla="*/ 2147483646 w 18"/>
                <a:gd name="T95" fmla="*/ 2147483646 h 139"/>
                <a:gd name="T96" fmla="*/ 2147483646 w 18"/>
                <a:gd name="T97" fmla="*/ 2147483646 h 139"/>
                <a:gd name="T98" fmla="*/ 2147483646 w 18"/>
                <a:gd name="T99" fmla="*/ 2147483646 h 1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 h="139">
                  <a:moveTo>
                    <a:pt x="0" y="39"/>
                  </a:moveTo>
                  <a:lnTo>
                    <a:pt x="0" y="29"/>
                  </a:lnTo>
                  <a:lnTo>
                    <a:pt x="1" y="20"/>
                  </a:lnTo>
                  <a:lnTo>
                    <a:pt x="1" y="14"/>
                  </a:lnTo>
                  <a:lnTo>
                    <a:pt x="2" y="8"/>
                  </a:lnTo>
                  <a:lnTo>
                    <a:pt x="2" y="5"/>
                  </a:lnTo>
                  <a:lnTo>
                    <a:pt x="2" y="1"/>
                  </a:lnTo>
                  <a:lnTo>
                    <a:pt x="3" y="0"/>
                  </a:lnTo>
                  <a:lnTo>
                    <a:pt x="3" y="1"/>
                  </a:lnTo>
                  <a:lnTo>
                    <a:pt x="3" y="3"/>
                  </a:lnTo>
                  <a:lnTo>
                    <a:pt x="4" y="4"/>
                  </a:lnTo>
                  <a:lnTo>
                    <a:pt x="4" y="7"/>
                  </a:lnTo>
                  <a:lnTo>
                    <a:pt x="4" y="11"/>
                  </a:lnTo>
                  <a:lnTo>
                    <a:pt x="5" y="15"/>
                  </a:lnTo>
                  <a:lnTo>
                    <a:pt x="5" y="20"/>
                  </a:lnTo>
                  <a:lnTo>
                    <a:pt x="5" y="25"/>
                  </a:lnTo>
                  <a:lnTo>
                    <a:pt x="6" y="32"/>
                  </a:lnTo>
                  <a:lnTo>
                    <a:pt x="6" y="38"/>
                  </a:lnTo>
                  <a:lnTo>
                    <a:pt x="7" y="44"/>
                  </a:lnTo>
                  <a:lnTo>
                    <a:pt x="7" y="50"/>
                  </a:lnTo>
                  <a:lnTo>
                    <a:pt x="7" y="56"/>
                  </a:lnTo>
                  <a:lnTo>
                    <a:pt x="8" y="61"/>
                  </a:lnTo>
                  <a:lnTo>
                    <a:pt x="8" y="66"/>
                  </a:lnTo>
                  <a:lnTo>
                    <a:pt x="8" y="70"/>
                  </a:lnTo>
                  <a:lnTo>
                    <a:pt x="9" y="76"/>
                  </a:lnTo>
                  <a:lnTo>
                    <a:pt x="9" y="80"/>
                  </a:lnTo>
                  <a:lnTo>
                    <a:pt x="9" y="85"/>
                  </a:lnTo>
                  <a:lnTo>
                    <a:pt x="10" y="89"/>
                  </a:lnTo>
                  <a:lnTo>
                    <a:pt x="10" y="93"/>
                  </a:lnTo>
                  <a:lnTo>
                    <a:pt x="11" y="97"/>
                  </a:lnTo>
                  <a:lnTo>
                    <a:pt x="11" y="100"/>
                  </a:lnTo>
                  <a:lnTo>
                    <a:pt x="11" y="103"/>
                  </a:lnTo>
                  <a:lnTo>
                    <a:pt x="12" y="107"/>
                  </a:lnTo>
                  <a:lnTo>
                    <a:pt x="12" y="108"/>
                  </a:lnTo>
                  <a:lnTo>
                    <a:pt x="12" y="113"/>
                  </a:lnTo>
                  <a:lnTo>
                    <a:pt x="13" y="114"/>
                  </a:lnTo>
                  <a:lnTo>
                    <a:pt x="13" y="117"/>
                  </a:lnTo>
                  <a:lnTo>
                    <a:pt x="13" y="120"/>
                  </a:lnTo>
                  <a:lnTo>
                    <a:pt x="14" y="121"/>
                  </a:lnTo>
                  <a:lnTo>
                    <a:pt x="14" y="124"/>
                  </a:lnTo>
                  <a:lnTo>
                    <a:pt x="14" y="125"/>
                  </a:lnTo>
                  <a:lnTo>
                    <a:pt x="15" y="127"/>
                  </a:lnTo>
                  <a:lnTo>
                    <a:pt x="15" y="128"/>
                  </a:lnTo>
                  <a:lnTo>
                    <a:pt x="16" y="130"/>
                  </a:lnTo>
                  <a:lnTo>
                    <a:pt x="16" y="131"/>
                  </a:lnTo>
                  <a:lnTo>
                    <a:pt x="16" y="133"/>
                  </a:lnTo>
                  <a:lnTo>
                    <a:pt x="17" y="135"/>
                  </a:lnTo>
                  <a:lnTo>
                    <a:pt x="17" y="136"/>
                  </a:lnTo>
                  <a:lnTo>
                    <a:pt x="17" y="139"/>
                  </a:lnTo>
                  <a:lnTo>
                    <a:pt x="18" y="1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32" name="Freeform 302">
              <a:extLst>
                <a:ext uri="{FF2B5EF4-FFF2-40B4-BE49-F238E27FC236}">
                  <a16:creationId xmlns:a16="http://schemas.microsoft.com/office/drawing/2014/main" id="{18236DEB-B39E-43B5-B316-F2DABDD0D92A}"/>
                </a:ext>
              </a:extLst>
            </p:cNvPr>
            <p:cNvSpPr>
              <a:spLocks/>
            </p:cNvSpPr>
            <p:nvPr/>
          </p:nvSpPr>
          <p:spPr bwMode="auto">
            <a:xfrm>
              <a:off x="5260998" y="3373239"/>
              <a:ext cx="26983" cy="26698"/>
            </a:xfrm>
            <a:custGeom>
              <a:avLst/>
              <a:gdLst>
                <a:gd name="T0" fmla="*/ 0 w 17"/>
                <a:gd name="T1" fmla="*/ 0 h 34"/>
                <a:gd name="T2" fmla="*/ 0 w 17"/>
                <a:gd name="T3" fmla="*/ 2147483646 h 34"/>
                <a:gd name="T4" fmla="*/ 0 w 17"/>
                <a:gd name="T5" fmla="*/ 2147483646 h 34"/>
                <a:gd name="T6" fmla="*/ 2147483646 w 17"/>
                <a:gd name="T7" fmla="*/ 2147483646 h 34"/>
                <a:gd name="T8" fmla="*/ 2147483646 w 17"/>
                <a:gd name="T9" fmla="*/ 2147483646 h 34"/>
                <a:gd name="T10" fmla="*/ 2147483646 w 17"/>
                <a:gd name="T11" fmla="*/ 2147483646 h 34"/>
                <a:gd name="T12" fmla="*/ 2147483646 w 17"/>
                <a:gd name="T13" fmla="*/ 2147483646 h 34"/>
                <a:gd name="T14" fmla="*/ 2147483646 w 17"/>
                <a:gd name="T15" fmla="*/ 2147483646 h 34"/>
                <a:gd name="T16" fmla="*/ 2147483646 w 17"/>
                <a:gd name="T17" fmla="*/ 2147483646 h 34"/>
                <a:gd name="T18" fmla="*/ 2147483646 w 17"/>
                <a:gd name="T19" fmla="*/ 2147483646 h 34"/>
                <a:gd name="T20" fmla="*/ 2147483646 w 17"/>
                <a:gd name="T21" fmla="*/ 2147483646 h 34"/>
                <a:gd name="T22" fmla="*/ 2147483646 w 17"/>
                <a:gd name="T23" fmla="*/ 2147483646 h 34"/>
                <a:gd name="T24" fmla="*/ 2147483646 w 17"/>
                <a:gd name="T25" fmla="*/ 2147483646 h 34"/>
                <a:gd name="T26" fmla="*/ 2147483646 w 17"/>
                <a:gd name="T27" fmla="*/ 2147483646 h 34"/>
                <a:gd name="T28" fmla="*/ 2147483646 w 17"/>
                <a:gd name="T29" fmla="*/ 2147483646 h 34"/>
                <a:gd name="T30" fmla="*/ 2147483646 w 17"/>
                <a:gd name="T31" fmla="*/ 2147483646 h 34"/>
                <a:gd name="T32" fmla="*/ 2147483646 w 17"/>
                <a:gd name="T33" fmla="*/ 2147483646 h 34"/>
                <a:gd name="T34" fmla="*/ 2147483646 w 17"/>
                <a:gd name="T35" fmla="*/ 2147483646 h 34"/>
                <a:gd name="T36" fmla="*/ 2147483646 w 17"/>
                <a:gd name="T37" fmla="*/ 2147483646 h 34"/>
                <a:gd name="T38" fmla="*/ 2147483646 w 17"/>
                <a:gd name="T39" fmla="*/ 2147483646 h 34"/>
                <a:gd name="T40" fmla="*/ 2147483646 w 17"/>
                <a:gd name="T41" fmla="*/ 2147483646 h 34"/>
                <a:gd name="T42" fmla="*/ 2147483646 w 17"/>
                <a:gd name="T43" fmla="*/ 2147483646 h 34"/>
                <a:gd name="T44" fmla="*/ 2147483646 w 17"/>
                <a:gd name="T45" fmla="*/ 2147483646 h 34"/>
                <a:gd name="T46" fmla="*/ 2147483646 w 17"/>
                <a:gd name="T47" fmla="*/ 2147483646 h 34"/>
                <a:gd name="T48" fmla="*/ 2147483646 w 17"/>
                <a:gd name="T49" fmla="*/ 2147483646 h 34"/>
                <a:gd name="T50" fmla="*/ 2147483646 w 17"/>
                <a:gd name="T51" fmla="*/ 2147483646 h 34"/>
                <a:gd name="T52" fmla="*/ 2147483646 w 17"/>
                <a:gd name="T53" fmla="*/ 2147483646 h 34"/>
                <a:gd name="T54" fmla="*/ 2147483646 w 17"/>
                <a:gd name="T55" fmla="*/ 2147483646 h 34"/>
                <a:gd name="T56" fmla="*/ 2147483646 w 17"/>
                <a:gd name="T57" fmla="*/ 2147483646 h 34"/>
                <a:gd name="T58" fmla="*/ 2147483646 w 17"/>
                <a:gd name="T59" fmla="*/ 2147483646 h 34"/>
                <a:gd name="T60" fmla="*/ 2147483646 w 17"/>
                <a:gd name="T61" fmla="*/ 2147483646 h 34"/>
                <a:gd name="T62" fmla="*/ 2147483646 w 17"/>
                <a:gd name="T63" fmla="*/ 2147483646 h 34"/>
                <a:gd name="T64" fmla="*/ 2147483646 w 17"/>
                <a:gd name="T65" fmla="*/ 2147483646 h 34"/>
                <a:gd name="T66" fmla="*/ 2147483646 w 17"/>
                <a:gd name="T67" fmla="*/ 2147483646 h 34"/>
                <a:gd name="T68" fmla="*/ 2147483646 w 17"/>
                <a:gd name="T69" fmla="*/ 2147483646 h 34"/>
                <a:gd name="T70" fmla="*/ 2147483646 w 17"/>
                <a:gd name="T71" fmla="*/ 2147483646 h 34"/>
                <a:gd name="T72" fmla="*/ 2147483646 w 17"/>
                <a:gd name="T73" fmla="*/ 2147483646 h 34"/>
                <a:gd name="T74" fmla="*/ 2147483646 w 17"/>
                <a:gd name="T75" fmla="*/ 2147483646 h 34"/>
                <a:gd name="T76" fmla="*/ 2147483646 w 17"/>
                <a:gd name="T77" fmla="*/ 2147483646 h 34"/>
                <a:gd name="T78" fmla="*/ 2147483646 w 17"/>
                <a:gd name="T79" fmla="*/ 2147483646 h 34"/>
                <a:gd name="T80" fmla="*/ 2147483646 w 17"/>
                <a:gd name="T81" fmla="*/ 2147483646 h 34"/>
                <a:gd name="T82" fmla="*/ 2147483646 w 17"/>
                <a:gd name="T83" fmla="*/ 2147483646 h 34"/>
                <a:gd name="T84" fmla="*/ 2147483646 w 17"/>
                <a:gd name="T85" fmla="*/ 2147483646 h 34"/>
                <a:gd name="T86" fmla="*/ 2147483646 w 17"/>
                <a:gd name="T87" fmla="*/ 2147483646 h 34"/>
                <a:gd name="T88" fmla="*/ 2147483646 w 17"/>
                <a:gd name="T89" fmla="*/ 2147483646 h 34"/>
                <a:gd name="T90" fmla="*/ 2147483646 w 17"/>
                <a:gd name="T91" fmla="*/ 2147483646 h 34"/>
                <a:gd name="T92" fmla="*/ 2147483646 w 17"/>
                <a:gd name="T93" fmla="*/ 2147483646 h 34"/>
                <a:gd name="T94" fmla="*/ 2147483646 w 17"/>
                <a:gd name="T95" fmla="*/ 2147483646 h 34"/>
                <a:gd name="T96" fmla="*/ 2147483646 w 17"/>
                <a:gd name="T97" fmla="*/ 2147483646 h 34"/>
                <a:gd name="T98" fmla="*/ 2147483646 w 17"/>
                <a:gd name="T99" fmla="*/ 2147483646 h 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 h="34">
                  <a:moveTo>
                    <a:pt x="0" y="0"/>
                  </a:moveTo>
                  <a:lnTo>
                    <a:pt x="0" y="2"/>
                  </a:lnTo>
                  <a:lnTo>
                    <a:pt x="1" y="3"/>
                  </a:lnTo>
                  <a:lnTo>
                    <a:pt x="1" y="6"/>
                  </a:lnTo>
                  <a:lnTo>
                    <a:pt x="2" y="8"/>
                  </a:lnTo>
                  <a:lnTo>
                    <a:pt x="2" y="10"/>
                  </a:lnTo>
                  <a:lnTo>
                    <a:pt x="2" y="12"/>
                  </a:lnTo>
                  <a:lnTo>
                    <a:pt x="3" y="14"/>
                  </a:lnTo>
                  <a:lnTo>
                    <a:pt x="3" y="17"/>
                  </a:lnTo>
                  <a:lnTo>
                    <a:pt x="3" y="18"/>
                  </a:lnTo>
                  <a:lnTo>
                    <a:pt x="4" y="20"/>
                  </a:lnTo>
                  <a:lnTo>
                    <a:pt x="4" y="22"/>
                  </a:lnTo>
                  <a:lnTo>
                    <a:pt x="4" y="25"/>
                  </a:lnTo>
                  <a:lnTo>
                    <a:pt x="5" y="26"/>
                  </a:lnTo>
                  <a:lnTo>
                    <a:pt x="5" y="27"/>
                  </a:lnTo>
                  <a:lnTo>
                    <a:pt x="5" y="29"/>
                  </a:lnTo>
                  <a:lnTo>
                    <a:pt x="6" y="31"/>
                  </a:lnTo>
                  <a:lnTo>
                    <a:pt x="6" y="32"/>
                  </a:lnTo>
                  <a:lnTo>
                    <a:pt x="7" y="32"/>
                  </a:lnTo>
                  <a:lnTo>
                    <a:pt x="7" y="34"/>
                  </a:lnTo>
                  <a:lnTo>
                    <a:pt x="8" y="32"/>
                  </a:lnTo>
                  <a:lnTo>
                    <a:pt x="8" y="33"/>
                  </a:lnTo>
                  <a:lnTo>
                    <a:pt x="9" y="32"/>
                  </a:lnTo>
                  <a:lnTo>
                    <a:pt x="10" y="31"/>
                  </a:lnTo>
                  <a:lnTo>
                    <a:pt x="10" y="30"/>
                  </a:lnTo>
                  <a:lnTo>
                    <a:pt x="10" y="28"/>
                  </a:lnTo>
                  <a:lnTo>
                    <a:pt x="11" y="28"/>
                  </a:lnTo>
                  <a:lnTo>
                    <a:pt x="11" y="27"/>
                  </a:lnTo>
                  <a:lnTo>
                    <a:pt x="11" y="26"/>
                  </a:lnTo>
                  <a:lnTo>
                    <a:pt x="12" y="25"/>
                  </a:lnTo>
                  <a:lnTo>
                    <a:pt x="12" y="23"/>
                  </a:lnTo>
                  <a:lnTo>
                    <a:pt x="13" y="21"/>
                  </a:lnTo>
                  <a:lnTo>
                    <a:pt x="13" y="22"/>
                  </a:lnTo>
                  <a:lnTo>
                    <a:pt x="13" y="21"/>
                  </a:lnTo>
                  <a:lnTo>
                    <a:pt x="14" y="19"/>
                  </a:lnTo>
                  <a:lnTo>
                    <a:pt x="14" y="20"/>
                  </a:lnTo>
                  <a:lnTo>
                    <a:pt x="14" y="19"/>
                  </a:lnTo>
                  <a:lnTo>
                    <a:pt x="15" y="18"/>
                  </a:lnTo>
                  <a:lnTo>
                    <a:pt x="15" y="17"/>
                  </a:lnTo>
                  <a:lnTo>
                    <a:pt x="16" y="17"/>
                  </a:lnTo>
                  <a:lnTo>
                    <a:pt x="16" y="19"/>
                  </a:lnTo>
                  <a:lnTo>
                    <a:pt x="16" y="18"/>
                  </a:lnTo>
                  <a:lnTo>
                    <a:pt x="17" y="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1133" name="Freeform 303">
              <a:extLst>
                <a:ext uri="{FF2B5EF4-FFF2-40B4-BE49-F238E27FC236}">
                  <a16:creationId xmlns:a16="http://schemas.microsoft.com/office/drawing/2014/main" id="{973B8B4D-2B8F-435C-ADE1-1E70F22FD0C3}"/>
                </a:ext>
              </a:extLst>
            </p:cNvPr>
            <p:cNvSpPr>
              <a:spLocks/>
            </p:cNvSpPr>
            <p:nvPr/>
          </p:nvSpPr>
          <p:spPr bwMode="auto">
            <a:xfrm>
              <a:off x="5287980" y="3388158"/>
              <a:ext cx="9523" cy="14134"/>
            </a:xfrm>
            <a:custGeom>
              <a:avLst/>
              <a:gdLst>
                <a:gd name="T0" fmla="*/ 0 w 6"/>
                <a:gd name="T1" fmla="*/ 0 h 18"/>
                <a:gd name="T2" fmla="*/ 2147483646 w 6"/>
                <a:gd name="T3" fmla="*/ 0 h 18"/>
                <a:gd name="T4" fmla="*/ 2147483646 w 6"/>
                <a:gd name="T5" fmla="*/ 2147483646 h 18"/>
                <a:gd name="T6" fmla="*/ 2147483646 w 6"/>
                <a:gd name="T7" fmla="*/ 2147483646 h 18"/>
                <a:gd name="T8" fmla="*/ 2147483646 w 6"/>
                <a:gd name="T9" fmla="*/ 2147483646 h 18"/>
                <a:gd name="T10" fmla="*/ 2147483646 w 6"/>
                <a:gd name="T11" fmla="*/ 2147483646 h 18"/>
                <a:gd name="T12" fmla="*/ 2147483646 w 6"/>
                <a:gd name="T13" fmla="*/ 2147483646 h 18"/>
                <a:gd name="T14" fmla="*/ 2147483646 w 6"/>
                <a:gd name="T15" fmla="*/ 2147483646 h 18"/>
                <a:gd name="T16" fmla="*/ 2147483646 w 6"/>
                <a:gd name="T17" fmla="*/ 2147483646 h 18"/>
                <a:gd name="T18" fmla="*/ 2147483646 w 6"/>
                <a:gd name="T19" fmla="*/ 2147483646 h 18"/>
                <a:gd name="T20" fmla="*/ 2147483646 w 6"/>
                <a:gd name="T21" fmla="*/ 2147483646 h 18"/>
                <a:gd name="T22" fmla="*/ 2147483646 w 6"/>
                <a:gd name="T23" fmla="*/ 2147483646 h 18"/>
                <a:gd name="T24" fmla="*/ 2147483646 w 6"/>
                <a:gd name="T25" fmla="*/ 2147483646 h 18"/>
                <a:gd name="T26" fmla="*/ 2147483646 w 6"/>
                <a:gd name="T27" fmla="*/ 2147483646 h 18"/>
                <a:gd name="T28" fmla="*/ 2147483646 w 6"/>
                <a:gd name="T29" fmla="*/ 2147483646 h 18"/>
                <a:gd name="T30" fmla="*/ 2147483646 w 6"/>
                <a:gd name="T31" fmla="*/ 2147483646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 h="18">
                  <a:moveTo>
                    <a:pt x="0" y="0"/>
                  </a:moveTo>
                  <a:lnTo>
                    <a:pt x="1" y="0"/>
                  </a:lnTo>
                  <a:lnTo>
                    <a:pt x="1" y="1"/>
                  </a:lnTo>
                  <a:lnTo>
                    <a:pt x="1" y="2"/>
                  </a:lnTo>
                  <a:lnTo>
                    <a:pt x="2" y="3"/>
                  </a:lnTo>
                  <a:lnTo>
                    <a:pt x="2" y="5"/>
                  </a:lnTo>
                  <a:lnTo>
                    <a:pt x="3" y="6"/>
                  </a:lnTo>
                  <a:lnTo>
                    <a:pt x="3" y="8"/>
                  </a:lnTo>
                  <a:lnTo>
                    <a:pt x="4" y="10"/>
                  </a:lnTo>
                  <a:lnTo>
                    <a:pt x="4" y="11"/>
                  </a:lnTo>
                  <a:lnTo>
                    <a:pt x="4" y="12"/>
                  </a:lnTo>
                  <a:lnTo>
                    <a:pt x="5" y="13"/>
                  </a:lnTo>
                  <a:lnTo>
                    <a:pt x="5" y="16"/>
                  </a:lnTo>
                  <a:lnTo>
                    <a:pt x="6"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grpSp>
      <p:cxnSp>
        <p:nvCxnSpPr>
          <p:cNvPr id="1134" name="Straight Connector 1133">
            <a:extLst>
              <a:ext uri="{FF2B5EF4-FFF2-40B4-BE49-F238E27FC236}">
                <a16:creationId xmlns:a16="http://schemas.microsoft.com/office/drawing/2014/main" id="{B4AF4955-4F71-4258-8BAB-8CF0253427A4}"/>
              </a:ext>
            </a:extLst>
          </p:cNvPr>
          <p:cNvCxnSpPr/>
          <p:nvPr/>
        </p:nvCxnSpPr>
        <p:spPr bwMode="auto">
          <a:xfrm>
            <a:off x="3131596"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5" name="Straight Connector 1134">
            <a:extLst>
              <a:ext uri="{FF2B5EF4-FFF2-40B4-BE49-F238E27FC236}">
                <a16:creationId xmlns:a16="http://schemas.microsoft.com/office/drawing/2014/main" id="{9E24BD57-6D95-487D-8643-DFA6BF9EA13F}"/>
              </a:ext>
            </a:extLst>
          </p:cNvPr>
          <p:cNvCxnSpPr/>
          <p:nvPr/>
        </p:nvCxnSpPr>
        <p:spPr bwMode="auto">
          <a:xfrm>
            <a:off x="2712780"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6" name="Straight Connector 1135">
            <a:extLst>
              <a:ext uri="{FF2B5EF4-FFF2-40B4-BE49-F238E27FC236}">
                <a16:creationId xmlns:a16="http://schemas.microsoft.com/office/drawing/2014/main" id="{998E1D54-95E2-485B-9C65-C3156EF95598}"/>
              </a:ext>
            </a:extLst>
          </p:cNvPr>
          <p:cNvCxnSpPr/>
          <p:nvPr/>
        </p:nvCxnSpPr>
        <p:spPr bwMode="auto">
          <a:xfrm flipV="1">
            <a:off x="2472228" y="1172200"/>
            <a:ext cx="1941583" cy="0"/>
          </a:xfrm>
          <a:prstGeom prst="line">
            <a:avLst/>
          </a:prstGeom>
          <a:ln w="444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137" name="Straight Connector 1136">
            <a:extLst>
              <a:ext uri="{FF2B5EF4-FFF2-40B4-BE49-F238E27FC236}">
                <a16:creationId xmlns:a16="http://schemas.microsoft.com/office/drawing/2014/main" id="{B04FF487-C337-4CBB-A9BC-D0DC72DD48F1}"/>
              </a:ext>
            </a:extLst>
          </p:cNvPr>
          <p:cNvCxnSpPr/>
          <p:nvPr/>
        </p:nvCxnSpPr>
        <p:spPr bwMode="auto">
          <a:xfrm flipV="1">
            <a:off x="2470081" y="1418159"/>
            <a:ext cx="1943731" cy="4554"/>
          </a:xfrm>
          <a:prstGeom prst="line">
            <a:avLst/>
          </a:prstGeom>
          <a:ln w="444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138" name="Straight Connector 1137">
            <a:extLst>
              <a:ext uri="{FF2B5EF4-FFF2-40B4-BE49-F238E27FC236}">
                <a16:creationId xmlns:a16="http://schemas.microsoft.com/office/drawing/2014/main" id="{A873D755-450A-4F35-AF90-3858F3E8F607}"/>
              </a:ext>
            </a:extLst>
          </p:cNvPr>
          <p:cNvCxnSpPr/>
          <p:nvPr/>
        </p:nvCxnSpPr>
        <p:spPr bwMode="auto">
          <a:xfrm>
            <a:off x="3679276" y="1174476"/>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9" name="Straight Connector 1138">
            <a:extLst>
              <a:ext uri="{FF2B5EF4-FFF2-40B4-BE49-F238E27FC236}">
                <a16:creationId xmlns:a16="http://schemas.microsoft.com/office/drawing/2014/main" id="{53E20CFB-9712-46C2-A2E5-0C30B0C4E651}"/>
              </a:ext>
            </a:extLst>
          </p:cNvPr>
          <p:cNvCxnSpPr/>
          <p:nvPr/>
        </p:nvCxnSpPr>
        <p:spPr bwMode="auto">
          <a:xfrm>
            <a:off x="4115274"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0" name="Straight Connector 1139">
            <a:extLst>
              <a:ext uri="{FF2B5EF4-FFF2-40B4-BE49-F238E27FC236}">
                <a16:creationId xmlns:a16="http://schemas.microsoft.com/office/drawing/2014/main" id="{EF0F5553-5765-40D9-AE1F-C411BA529D6B}"/>
              </a:ext>
            </a:extLst>
          </p:cNvPr>
          <p:cNvCxnSpPr/>
          <p:nvPr/>
        </p:nvCxnSpPr>
        <p:spPr bwMode="auto">
          <a:xfrm>
            <a:off x="2609687" y="1172200"/>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1" name="Straight Connector 1140">
            <a:extLst>
              <a:ext uri="{FF2B5EF4-FFF2-40B4-BE49-F238E27FC236}">
                <a16:creationId xmlns:a16="http://schemas.microsoft.com/office/drawing/2014/main" id="{99586DAE-162D-4069-9D74-A099A5D84AAA}"/>
              </a:ext>
            </a:extLst>
          </p:cNvPr>
          <p:cNvCxnSpPr/>
          <p:nvPr/>
        </p:nvCxnSpPr>
        <p:spPr bwMode="auto">
          <a:xfrm>
            <a:off x="2620427" y="1422714"/>
            <a:ext cx="63788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2" name="Straight Connector 1141">
            <a:extLst>
              <a:ext uri="{FF2B5EF4-FFF2-40B4-BE49-F238E27FC236}">
                <a16:creationId xmlns:a16="http://schemas.microsoft.com/office/drawing/2014/main" id="{28E1937F-ADA2-46C0-9F0F-74009C3C6F08}"/>
              </a:ext>
            </a:extLst>
          </p:cNvPr>
          <p:cNvCxnSpPr/>
          <p:nvPr/>
        </p:nvCxnSpPr>
        <p:spPr bwMode="auto">
          <a:xfrm>
            <a:off x="3584774" y="1172200"/>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3" name="Straight Connector 1142">
            <a:extLst>
              <a:ext uri="{FF2B5EF4-FFF2-40B4-BE49-F238E27FC236}">
                <a16:creationId xmlns:a16="http://schemas.microsoft.com/office/drawing/2014/main" id="{EA95A6B0-1A56-41F3-8322-CE1D5548F1E2}"/>
              </a:ext>
            </a:extLst>
          </p:cNvPr>
          <p:cNvCxnSpPr/>
          <p:nvPr/>
        </p:nvCxnSpPr>
        <p:spPr bwMode="auto">
          <a:xfrm>
            <a:off x="3578332" y="1420435"/>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4" name="Straight Connector 1143">
            <a:extLst>
              <a:ext uri="{FF2B5EF4-FFF2-40B4-BE49-F238E27FC236}">
                <a16:creationId xmlns:a16="http://schemas.microsoft.com/office/drawing/2014/main" id="{F47AE32D-817B-4E93-94EE-53AD9F7198D4}"/>
              </a:ext>
            </a:extLst>
          </p:cNvPr>
          <p:cNvCxnSpPr/>
          <p:nvPr/>
        </p:nvCxnSpPr>
        <p:spPr bwMode="auto">
          <a:xfrm>
            <a:off x="1153498"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5" name="Straight Connector 1144">
            <a:extLst>
              <a:ext uri="{FF2B5EF4-FFF2-40B4-BE49-F238E27FC236}">
                <a16:creationId xmlns:a16="http://schemas.microsoft.com/office/drawing/2014/main" id="{A4161960-E075-4565-81CA-A8245644B709}"/>
              </a:ext>
            </a:extLst>
          </p:cNvPr>
          <p:cNvCxnSpPr/>
          <p:nvPr/>
        </p:nvCxnSpPr>
        <p:spPr bwMode="auto">
          <a:xfrm>
            <a:off x="732535"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6" name="Straight Connector 1145">
            <a:extLst>
              <a:ext uri="{FF2B5EF4-FFF2-40B4-BE49-F238E27FC236}">
                <a16:creationId xmlns:a16="http://schemas.microsoft.com/office/drawing/2014/main" id="{4E01359F-589A-4BA2-9A62-72F88BEE03DA}"/>
              </a:ext>
            </a:extLst>
          </p:cNvPr>
          <p:cNvCxnSpPr/>
          <p:nvPr/>
        </p:nvCxnSpPr>
        <p:spPr bwMode="auto">
          <a:xfrm flipV="1">
            <a:off x="491985" y="1172200"/>
            <a:ext cx="1943732" cy="0"/>
          </a:xfrm>
          <a:prstGeom prst="line">
            <a:avLst/>
          </a:prstGeom>
          <a:ln w="444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147" name="Straight Connector 1146">
            <a:extLst>
              <a:ext uri="{FF2B5EF4-FFF2-40B4-BE49-F238E27FC236}">
                <a16:creationId xmlns:a16="http://schemas.microsoft.com/office/drawing/2014/main" id="{2048DEE7-6F9C-4C0E-840D-64048F97DEF8}"/>
              </a:ext>
            </a:extLst>
          </p:cNvPr>
          <p:cNvCxnSpPr/>
          <p:nvPr/>
        </p:nvCxnSpPr>
        <p:spPr bwMode="auto">
          <a:xfrm flipV="1">
            <a:off x="489838" y="1418367"/>
            <a:ext cx="1945879" cy="4554"/>
          </a:xfrm>
          <a:prstGeom prst="line">
            <a:avLst/>
          </a:prstGeom>
          <a:ln w="444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148" name="Straight Connector 1147">
            <a:extLst>
              <a:ext uri="{FF2B5EF4-FFF2-40B4-BE49-F238E27FC236}">
                <a16:creationId xmlns:a16="http://schemas.microsoft.com/office/drawing/2014/main" id="{8773760D-580E-4BCE-B18E-A7A9C2F204DA}"/>
              </a:ext>
            </a:extLst>
          </p:cNvPr>
          <p:cNvCxnSpPr/>
          <p:nvPr/>
        </p:nvCxnSpPr>
        <p:spPr bwMode="auto">
          <a:xfrm>
            <a:off x="1701180" y="117220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9" name="Straight Connector 1148">
            <a:extLst>
              <a:ext uri="{FF2B5EF4-FFF2-40B4-BE49-F238E27FC236}">
                <a16:creationId xmlns:a16="http://schemas.microsoft.com/office/drawing/2014/main" id="{5466239E-2D0D-4BD7-A33A-AC7642BD12D1}"/>
              </a:ext>
            </a:extLst>
          </p:cNvPr>
          <p:cNvCxnSpPr/>
          <p:nvPr/>
        </p:nvCxnSpPr>
        <p:spPr bwMode="auto">
          <a:xfrm>
            <a:off x="2135029" y="1181310"/>
            <a:ext cx="0" cy="236849"/>
          </a:xfrm>
          <a:prstGeom prst="line">
            <a:avLst/>
          </a:prstGeom>
          <a:ln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0" name="Straight Connector 1149">
            <a:extLst>
              <a:ext uri="{FF2B5EF4-FFF2-40B4-BE49-F238E27FC236}">
                <a16:creationId xmlns:a16="http://schemas.microsoft.com/office/drawing/2014/main" id="{5F458829-07CC-4717-85A0-E16930F18DED}"/>
              </a:ext>
            </a:extLst>
          </p:cNvPr>
          <p:cNvCxnSpPr/>
          <p:nvPr/>
        </p:nvCxnSpPr>
        <p:spPr bwMode="auto">
          <a:xfrm>
            <a:off x="631591" y="1172200"/>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1" name="Straight Connector 1150">
            <a:extLst>
              <a:ext uri="{FF2B5EF4-FFF2-40B4-BE49-F238E27FC236}">
                <a16:creationId xmlns:a16="http://schemas.microsoft.com/office/drawing/2014/main" id="{8BA6EA70-6895-44A6-9245-F6F435866BF3}"/>
              </a:ext>
            </a:extLst>
          </p:cNvPr>
          <p:cNvCxnSpPr/>
          <p:nvPr/>
        </p:nvCxnSpPr>
        <p:spPr bwMode="auto">
          <a:xfrm>
            <a:off x="633738" y="1420435"/>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2" name="Straight Connector 1151">
            <a:extLst>
              <a:ext uri="{FF2B5EF4-FFF2-40B4-BE49-F238E27FC236}">
                <a16:creationId xmlns:a16="http://schemas.microsoft.com/office/drawing/2014/main" id="{FAB7A0D9-A835-4F95-9601-D88427912465}"/>
              </a:ext>
            </a:extLst>
          </p:cNvPr>
          <p:cNvCxnSpPr/>
          <p:nvPr/>
        </p:nvCxnSpPr>
        <p:spPr bwMode="auto">
          <a:xfrm>
            <a:off x="1606678" y="1172200"/>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3" name="Straight Connector 1152">
            <a:extLst>
              <a:ext uri="{FF2B5EF4-FFF2-40B4-BE49-F238E27FC236}">
                <a16:creationId xmlns:a16="http://schemas.microsoft.com/office/drawing/2014/main" id="{E4E5FB86-4F02-4BC3-B901-4CE678FB16A1}"/>
              </a:ext>
            </a:extLst>
          </p:cNvPr>
          <p:cNvCxnSpPr/>
          <p:nvPr/>
        </p:nvCxnSpPr>
        <p:spPr bwMode="auto">
          <a:xfrm>
            <a:off x="1600234" y="1420748"/>
            <a:ext cx="6400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54" name="TextBox 14641">
            <a:extLst>
              <a:ext uri="{FF2B5EF4-FFF2-40B4-BE49-F238E27FC236}">
                <a16:creationId xmlns:a16="http://schemas.microsoft.com/office/drawing/2014/main" id="{3CA486EE-12E0-4D20-9C57-9AF90FF57823}"/>
              </a:ext>
            </a:extLst>
          </p:cNvPr>
          <p:cNvSpPr txBox="1">
            <a:spLocks noChangeArrowheads="1"/>
          </p:cNvSpPr>
          <p:nvPr/>
        </p:nvSpPr>
        <p:spPr bwMode="auto">
          <a:xfrm>
            <a:off x="798581" y="1226535"/>
            <a:ext cx="266322"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solidFill>
                  <a:srgbClr val="7030A0"/>
                </a:solidFill>
                <a:latin typeface="Helvetica" panose="020B0604020202020204" pitchFamily="34" charset="0"/>
                <a:cs typeface="Helvetica" panose="020B0604020202020204" pitchFamily="34" charset="0"/>
              </a:rPr>
              <a:t>1892</a:t>
            </a:r>
          </a:p>
        </p:txBody>
      </p:sp>
      <p:sp>
        <p:nvSpPr>
          <p:cNvPr id="1155" name="TextBox 442">
            <a:extLst>
              <a:ext uri="{FF2B5EF4-FFF2-40B4-BE49-F238E27FC236}">
                <a16:creationId xmlns:a16="http://schemas.microsoft.com/office/drawing/2014/main" id="{AC471C35-2909-4306-801B-8758350BFCA6}"/>
              </a:ext>
            </a:extLst>
          </p:cNvPr>
          <p:cNvSpPr txBox="1">
            <a:spLocks noChangeArrowheads="1"/>
          </p:cNvSpPr>
          <p:nvPr/>
        </p:nvSpPr>
        <p:spPr bwMode="auto">
          <a:xfrm>
            <a:off x="805024" y="1452152"/>
            <a:ext cx="253437"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dirty="0">
                <a:latin typeface="Helvetica" panose="020B0604020202020204" pitchFamily="34" charset="0"/>
                <a:cs typeface="Helvetica" panose="020B0604020202020204" pitchFamily="34" charset="0"/>
              </a:rPr>
              <a:t>1270</a:t>
            </a:r>
          </a:p>
        </p:txBody>
      </p:sp>
      <p:sp>
        <p:nvSpPr>
          <p:cNvPr id="1156" name="TextBox 443">
            <a:extLst>
              <a:ext uri="{FF2B5EF4-FFF2-40B4-BE49-F238E27FC236}">
                <a16:creationId xmlns:a16="http://schemas.microsoft.com/office/drawing/2014/main" id="{C179825D-E585-4DAF-9D62-FBB5A093F4BB}"/>
              </a:ext>
            </a:extLst>
          </p:cNvPr>
          <p:cNvSpPr txBox="1">
            <a:spLocks noChangeArrowheads="1"/>
          </p:cNvSpPr>
          <p:nvPr/>
        </p:nvSpPr>
        <p:spPr bwMode="auto">
          <a:xfrm>
            <a:off x="1790313" y="1452152"/>
            <a:ext cx="259879"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latin typeface="Helvetica" panose="020B0604020202020204" pitchFamily="34" charset="0"/>
                <a:cs typeface="Helvetica" panose="020B0604020202020204" pitchFamily="34" charset="0"/>
              </a:rPr>
              <a:t>1892</a:t>
            </a:r>
          </a:p>
        </p:txBody>
      </p:sp>
      <p:sp>
        <p:nvSpPr>
          <p:cNvPr id="1157" name="TextBox 444">
            <a:extLst>
              <a:ext uri="{FF2B5EF4-FFF2-40B4-BE49-F238E27FC236}">
                <a16:creationId xmlns:a16="http://schemas.microsoft.com/office/drawing/2014/main" id="{D344E767-E816-464E-A544-6AC25D5E63BF}"/>
              </a:ext>
            </a:extLst>
          </p:cNvPr>
          <p:cNvSpPr txBox="1">
            <a:spLocks noChangeArrowheads="1"/>
          </p:cNvSpPr>
          <p:nvPr/>
        </p:nvSpPr>
        <p:spPr bwMode="auto">
          <a:xfrm>
            <a:off x="1798904" y="1226720"/>
            <a:ext cx="242696"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solidFill>
                  <a:srgbClr val="00B0F0"/>
                </a:solidFill>
                <a:latin typeface="Helvetica" panose="020B0604020202020204" pitchFamily="34" charset="0"/>
                <a:cs typeface="Helvetica" panose="020B0604020202020204" pitchFamily="34" charset="0"/>
              </a:rPr>
              <a:t>1270</a:t>
            </a:r>
          </a:p>
        </p:txBody>
      </p:sp>
      <p:sp>
        <p:nvSpPr>
          <p:cNvPr id="1158" name="TextBox 445">
            <a:extLst>
              <a:ext uri="{FF2B5EF4-FFF2-40B4-BE49-F238E27FC236}">
                <a16:creationId xmlns:a16="http://schemas.microsoft.com/office/drawing/2014/main" id="{6E6BB013-C904-47F7-9271-4EB104AA44D2}"/>
              </a:ext>
            </a:extLst>
          </p:cNvPr>
          <p:cNvSpPr txBox="1">
            <a:spLocks noChangeArrowheads="1"/>
          </p:cNvSpPr>
          <p:nvPr/>
        </p:nvSpPr>
        <p:spPr bwMode="auto">
          <a:xfrm>
            <a:off x="2810151" y="1225581"/>
            <a:ext cx="241255"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solidFill>
                  <a:srgbClr val="00B050"/>
                </a:solidFill>
                <a:latin typeface="Helvetica" panose="020B0604020202020204" pitchFamily="34" charset="0"/>
                <a:cs typeface="Helvetica" panose="020B0604020202020204" pitchFamily="34" charset="0"/>
              </a:rPr>
              <a:t>4039</a:t>
            </a:r>
          </a:p>
        </p:txBody>
      </p:sp>
      <p:sp>
        <p:nvSpPr>
          <p:cNvPr id="1159" name="TextBox 446">
            <a:extLst>
              <a:ext uri="{FF2B5EF4-FFF2-40B4-BE49-F238E27FC236}">
                <a16:creationId xmlns:a16="http://schemas.microsoft.com/office/drawing/2014/main" id="{539C5542-7435-43A7-B9B3-5E6AB3EA6364}"/>
              </a:ext>
            </a:extLst>
          </p:cNvPr>
          <p:cNvSpPr txBox="1">
            <a:spLocks noChangeArrowheads="1"/>
          </p:cNvSpPr>
          <p:nvPr/>
        </p:nvSpPr>
        <p:spPr bwMode="auto">
          <a:xfrm>
            <a:off x="2807282" y="1451967"/>
            <a:ext cx="246994"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latin typeface="Helvetica" panose="020B0604020202020204" pitchFamily="34" charset="0"/>
                <a:cs typeface="Helvetica" panose="020B0604020202020204" pitchFamily="34" charset="0"/>
              </a:rPr>
              <a:t>3450</a:t>
            </a:r>
          </a:p>
        </p:txBody>
      </p:sp>
      <p:sp>
        <p:nvSpPr>
          <p:cNvPr id="1160" name="TextBox 447">
            <a:extLst>
              <a:ext uri="{FF2B5EF4-FFF2-40B4-BE49-F238E27FC236}">
                <a16:creationId xmlns:a16="http://schemas.microsoft.com/office/drawing/2014/main" id="{9AF6D179-6D02-448A-9E23-7DDF88F060ED}"/>
              </a:ext>
            </a:extLst>
          </p:cNvPr>
          <p:cNvSpPr txBox="1">
            <a:spLocks noChangeArrowheads="1"/>
          </p:cNvSpPr>
          <p:nvPr/>
        </p:nvSpPr>
        <p:spPr bwMode="auto">
          <a:xfrm>
            <a:off x="3778073" y="1224580"/>
            <a:ext cx="264176"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defRPr/>
            </a:pPr>
            <a:r>
              <a:rPr lang="en-US" altLang="en-US" sz="800" dirty="0">
                <a:solidFill>
                  <a:schemeClr val="bg1">
                    <a:lumMod val="65000"/>
                  </a:schemeClr>
                </a:solidFill>
                <a:latin typeface="Helvetica" panose="020B0604020202020204" pitchFamily="34" charset="0"/>
                <a:cs typeface="Helvetica" panose="020B0604020202020204" pitchFamily="34" charset="0"/>
              </a:rPr>
              <a:t>4607</a:t>
            </a:r>
          </a:p>
        </p:txBody>
      </p:sp>
      <p:sp>
        <p:nvSpPr>
          <p:cNvPr id="1161" name="Rectangle 14642">
            <a:extLst>
              <a:ext uri="{FF2B5EF4-FFF2-40B4-BE49-F238E27FC236}">
                <a16:creationId xmlns:a16="http://schemas.microsoft.com/office/drawing/2014/main" id="{3289E817-5FC6-493E-8109-AA2CD466451C}"/>
              </a:ext>
            </a:extLst>
          </p:cNvPr>
          <p:cNvSpPr>
            <a:spLocks noChangeArrowheads="1"/>
          </p:cNvSpPr>
          <p:nvPr/>
        </p:nvSpPr>
        <p:spPr bwMode="auto">
          <a:xfrm>
            <a:off x="3785590" y="1452152"/>
            <a:ext cx="249141"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a:latin typeface="Helvetica" panose="020B0604020202020204" pitchFamily="34" charset="0"/>
                <a:cs typeface="Helvetica" panose="020B0604020202020204" pitchFamily="34" charset="0"/>
              </a:rPr>
              <a:t>4039</a:t>
            </a:r>
          </a:p>
        </p:txBody>
      </p:sp>
      <p:sp>
        <p:nvSpPr>
          <p:cNvPr id="1163" name="Arc 1162">
            <a:extLst>
              <a:ext uri="{FF2B5EF4-FFF2-40B4-BE49-F238E27FC236}">
                <a16:creationId xmlns:a16="http://schemas.microsoft.com/office/drawing/2014/main" id="{B2B766C9-4EB6-411E-802A-B0229E505910}"/>
              </a:ext>
            </a:extLst>
          </p:cNvPr>
          <p:cNvSpPr/>
          <p:nvPr/>
        </p:nvSpPr>
        <p:spPr bwMode="auto">
          <a:xfrm>
            <a:off x="3670685" y="211137"/>
            <a:ext cx="309279" cy="539743"/>
          </a:xfrm>
          <a:prstGeom prst="arc">
            <a:avLst>
              <a:gd name="adj1" fmla="val 12287463"/>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1164" name="Arc 1163">
            <a:extLst>
              <a:ext uri="{FF2B5EF4-FFF2-40B4-BE49-F238E27FC236}">
                <a16:creationId xmlns:a16="http://schemas.microsoft.com/office/drawing/2014/main" id="{CAC2B5EF-21B1-4AC2-B67B-96B9FD0A20D6}"/>
              </a:ext>
            </a:extLst>
          </p:cNvPr>
          <p:cNvSpPr/>
          <p:nvPr/>
        </p:nvSpPr>
        <p:spPr bwMode="auto">
          <a:xfrm flipH="1">
            <a:off x="2757884" y="216850"/>
            <a:ext cx="682991" cy="542021"/>
          </a:xfrm>
          <a:prstGeom prst="arc">
            <a:avLst>
              <a:gd name="adj1" fmla="val 11344995"/>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1165" name="TextBox 442">
            <a:extLst>
              <a:ext uri="{FF2B5EF4-FFF2-40B4-BE49-F238E27FC236}">
                <a16:creationId xmlns:a16="http://schemas.microsoft.com/office/drawing/2014/main" id="{15AB648E-3CDE-4133-A6B5-06F4B6453E78}"/>
              </a:ext>
            </a:extLst>
          </p:cNvPr>
          <p:cNvSpPr txBox="1">
            <a:spLocks noChangeArrowheads="1"/>
          </p:cNvSpPr>
          <p:nvPr/>
        </p:nvSpPr>
        <p:spPr bwMode="auto">
          <a:xfrm>
            <a:off x="418823" y="1452430"/>
            <a:ext cx="286028"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dirty="0">
                <a:latin typeface="Helvetica" panose="020B0604020202020204" pitchFamily="34" charset="0"/>
                <a:cs typeface="Helvetica" panose="020B0604020202020204" pitchFamily="34" charset="0"/>
              </a:rPr>
              <a:t>1269</a:t>
            </a:r>
          </a:p>
        </p:txBody>
      </p:sp>
      <p:sp>
        <p:nvSpPr>
          <p:cNvPr id="1166" name="TextBox 442">
            <a:extLst>
              <a:ext uri="{FF2B5EF4-FFF2-40B4-BE49-F238E27FC236}">
                <a16:creationId xmlns:a16="http://schemas.microsoft.com/office/drawing/2014/main" id="{892A3559-9310-461F-A640-F195E3DC87C1}"/>
              </a:ext>
            </a:extLst>
          </p:cNvPr>
          <p:cNvSpPr txBox="1">
            <a:spLocks noChangeArrowheads="1"/>
          </p:cNvSpPr>
          <p:nvPr/>
        </p:nvSpPr>
        <p:spPr bwMode="auto">
          <a:xfrm>
            <a:off x="4191509" y="1447635"/>
            <a:ext cx="286028"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n-US" sz="800" dirty="0">
                <a:latin typeface="Helvetica" panose="020B0604020202020204" pitchFamily="34" charset="0"/>
                <a:cs typeface="Helvetica" panose="020B0604020202020204" pitchFamily="34" charset="0"/>
              </a:rPr>
              <a:t>4040</a:t>
            </a:r>
          </a:p>
        </p:txBody>
      </p:sp>
      <p:sp>
        <p:nvSpPr>
          <p:cNvPr id="1167" name="Rectangle 1166">
            <a:extLst>
              <a:ext uri="{FF2B5EF4-FFF2-40B4-BE49-F238E27FC236}">
                <a16:creationId xmlns:a16="http://schemas.microsoft.com/office/drawing/2014/main" id="{F2E8DC28-642A-4DE0-8C91-3F14DB2B856B}"/>
              </a:ext>
            </a:extLst>
          </p:cNvPr>
          <p:cNvSpPr/>
          <p:nvPr/>
        </p:nvSpPr>
        <p:spPr bwMode="auto">
          <a:xfrm>
            <a:off x="1347685" y="1117150"/>
            <a:ext cx="122422" cy="378049"/>
          </a:xfrm>
          <a:prstGeom prst="rect">
            <a:avLst/>
          </a:prstGeom>
          <a:solidFill>
            <a:srgbClr val="F7F3FB">
              <a:alpha val="87000"/>
            </a:srgbClr>
          </a:solidFill>
          <a:ln>
            <a:solidFill>
              <a:srgbClr val="F7F3F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400">
                <a:solidFill>
                  <a:schemeClr val="tx1"/>
                </a:solidFill>
                <a:latin typeface="Times New Roman" pitchFamily="18" charset="0"/>
                <a:cs typeface="Arial" charset="0"/>
              </a:defRPr>
            </a:lvl1pPr>
            <a:lvl2pPr marL="742950" indent="-285750">
              <a:defRPr sz="2400">
                <a:solidFill>
                  <a:schemeClr val="tx1"/>
                </a:solidFill>
                <a:latin typeface="Times New Roman" pitchFamily="18" charset="0"/>
                <a:cs typeface="Arial" charset="0"/>
              </a:defRPr>
            </a:lvl2pPr>
            <a:lvl3pPr marL="1143000" indent="-228600">
              <a:defRPr sz="2400">
                <a:solidFill>
                  <a:schemeClr val="tx1"/>
                </a:solidFill>
                <a:latin typeface="Times New Roman" pitchFamily="18" charset="0"/>
                <a:cs typeface="Arial" charset="0"/>
              </a:defRPr>
            </a:lvl3pPr>
            <a:lvl4pPr marL="1600200" indent="-228600">
              <a:defRPr sz="2400">
                <a:solidFill>
                  <a:schemeClr val="tx1"/>
                </a:solidFill>
                <a:latin typeface="Times New Roman" pitchFamily="18" charset="0"/>
                <a:cs typeface="Arial" charset="0"/>
              </a:defRPr>
            </a:lvl4pPr>
            <a:lvl5pPr marL="2057400" indent="-228600">
              <a:defRPr sz="2400">
                <a:solidFill>
                  <a:schemeClr val="tx1"/>
                </a:solidFill>
                <a:latin typeface="Times New Roman" pitchFamily="18" charset="0"/>
                <a:cs typeface="Arial" charset="0"/>
              </a:defRPr>
            </a:lvl5pPr>
            <a:lvl6pPr marL="2514600" indent="-228600" eaLnBrk="0" fontAlgn="base" hangingPunct="0">
              <a:spcBef>
                <a:spcPct val="0"/>
              </a:spcBef>
              <a:spcAft>
                <a:spcPct val="0"/>
              </a:spcAft>
              <a:defRPr sz="2400">
                <a:solidFill>
                  <a:schemeClr val="tx1"/>
                </a:solidFill>
                <a:latin typeface="Times New Roman" pitchFamily="18" charset="0"/>
                <a:cs typeface="Arial" charset="0"/>
              </a:defRPr>
            </a:lvl6pPr>
            <a:lvl7pPr marL="2971800" indent="-228600" eaLnBrk="0" fontAlgn="base" hangingPunct="0">
              <a:spcBef>
                <a:spcPct val="0"/>
              </a:spcBef>
              <a:spcAft>
                <a:spcPct val="0"/>
              </a:spcAft>
              <a:defRPr sz="2400">
                <a:solidFill>
                  <a:schemeClr val="tx1"/>
                </a:solidFill>
                <a:latin typeface="Times New Roman" pitchFamily="18" charset="0"/>
                <a:cs typeface="Arial" charset="0"/>
              </a:defRPr>
            </a:lvl7pPr>
            <a:lvl8pPr marL="3429000" indent="-228600" eaLnBrk="0" fontAlgn="base" hangingPunct="0">
              <a:spcBef>
                <a:spcPct val="0"/>
              </a:spcBef>
              <a:spcAft>
                <a:spcPct val="0"/>
              </a:spcAft>
              <a:defRPr sz="2400">
                <a:solidFill>
                  <a:schemeClr val="tx1"/>
                </a:solidFill>
                <a:latin typeface="Times New Roman" pitchFamily="18" charset="0"/>
                <a:cs typeface="Arial" charset="0"/>
              </a:defRPr>
            </a:lvl8pPr>
            <a:lvl9pPr marL="3886200" indent="-228600" eaLnBrk="0" fontAlgn="base" hangingPunct="0">
              <a:spcBef>
                <a:spcPct val="0"/>
              </a:spcBef>
              <a:spcAft>
                <a:spcPct val="0"/>
              </a:spcAft>
              <a:defRPr sz="2400">
                <a:solidFill>
                  <a:schemeClr val="tx1"/>
                </a:solidFill>
                <a:latin typeface="Times New Roman" pitchFamily="18" charset="0"/>
                <a:cs typeface="Arial" charset="0"/>
              </a:defRPr>
            </a:lvl9pPr>
          </a:lstStyle>
          <a:p>
            <a:pPr algn="ctr">
              <a:defRPr/>
            </a:pPr>
            <a:endParaRPr lang="en-US" altLang="en-US" sz="3200">
              <a:solidFill>
                <a:srgbClr val="FFFFFF"/>
              </a:solidFill>
            </a:endParaRPr>
          </a:p>
        </p:txBody>
      </p:sp>
      <p:sp>
        <p:nvSpPr>
          <p:cNvPr id="1169" name="Arc 1168">
            <a:extLst>
              <a:ext uri="{FF2B5EF4-FFF2-40B4-BE49-F238E27FC236}">
                <a16:creationId xmlns:a16="http://schemas.microsoft.com/office/drawing/2014/main" id="{E59B49DD-C90D-4DB1-B5C5-6A0B79D92AB5}"/>
              </a:ext>
            </a:extLst>
          </p:cNvPr>
          <p:cNvSpPr/>
          <p:nvPr/>
        </p:nvSpPr>
        <p:spPr bwMode="auto">
          <a:xfrm>
            <a:off x="-178323" y="206114"/>
            <a:ext cx="1051637" cy="628854"/>
          </a:xfrm>
          <a:prstGeom prst="arc">
            <a:avLst>
              <a:gd name="adj1" fmla="val 17239880"/>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1170" name="Arc 1169">
            <a:extLst>
              <a:ext uri="{FF2B5EF4-FFF2-40B4-BE49-F238E27FC236}">
                <a16:creationId xmlns:a16="http://schemas.microsoft.com/office/drawing/2014/main" id="{607C69FB-1975-4FFA-B54D-C63428B819F3}"/>
              </a:ext>
            </a:extLst>
          </p:cNvPr>
          <p:cNvSpPr/>
          <p:nvPr/>
        </p:nvSpPr>
        <p:spPr bwMode="auto">
          <a:xfrm flipH="1">
            <a:off x="3832629" y="226179"/>
            <a:ext cx="573449" cy="569133"/>
          </a:xfrm>
          <a:prstGeom prst="arc">
            <a:avLst>
              <a:gd name="adj1" fmla="val 11344995"/>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1171" name="Arc 1170">
            <a:extLst>
              <a:ext uri="{FF2B5EF4-FFF2-40B4-BE49-F238E27FC236}">
                <a16:creationId xmlns:a16="http://schemas.microsoft.com/office/drawing/2014/main" id="{C4B1C08B-28F1-4C3B-BB00-44178CC17459}"/>
              </a:ext>
            </a:extLst>
          </p:cNvPr>
          <p:cNvSpPr/>
          <p:nvPr/>
        </p:nvSpPr>
        <p:spPr bwMode="auto">
          <a:xfrm>
            <a:off x="-149337" y="236951"/>
            <a:ext cx="887241" cy="628854"/>
          </a:xfrm>
          <a:prstGeom prst="arc">
            <a:avLst>
              <a:gd name="adj1" fmla="val 17574536"/>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1172" name="Arc 1171">
            <a:extLst>
              <a:ext uri="{FF2B5EF4-FFF2-40B4-BE49-F238E27FC236}">
                <a16:creationId xmlns:a16="http://schemas.microsoft.com/office/drawing/2014/main" id="{99BD811F-29C2-4FC1-84BD-3BB052F4E6A3}"/>
              </a:ext>
            </a:extLst>
          </p:cNvPr>
          <p:cNvSpPr/>
          <p:nvPr/>
        </p:nvSpPr>
        <p:spPr bwMode="auto">
          <a:xfrm>
            <a:off x="610053" y="211137"/>
            <a:ext cx="309279" cy="501027"/>
          </a:xfrm>
          <a:prstGeom prst="arc">
            <a:avLst>
              <a:gd name="adj1" fmla="val 12287463"/>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1173" name="Arc 1172">
            <a:extLst>
              <a:ext uri="{FF2B5EF4-FFF2-40B4-BE49-F238E27FC236}">
                <a16:creationId xmlns:a16="http://schemas.microsoft.com/office/drawing/2014/main" id="{B45E4D0B-40C9-41F2-A3C3-0E507F33FF24}"/>
              </a:ext>
            </a:extLst>
          </p:cNvPr>
          <p:cNvSpPr/>
          <p:nvPr/>
        </p:nvSpPr>
        <p:spPr bwMode="auto">
          <a:xfrm>
            <a:off x="-149336" y="183589"/>
            <a:ext cx="1278416" cy="628854"/>
          </a:xfrm>
          <a:prstGeom prst="arc">
            <a:avLst>
              <a:gd name="adj1" fmla="val 15864098"/>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1174" name="Arc 1173">
            <a:extLst>
              <a:ext uri="{FF2B5EF4-FFF2-40B4-BE49-F238E27FC236}">
                <a16:creationId xmlns:a16="http://schemas.microsoft.com/office/drawing/2014/main" id="{B001391B-3CA9-4992-8A67-B0F766C44C32}"/>
              </a:ext>
            </a:extLst>
          </p:cNvPr>
          <p:cNvSpPr/>
          <p:nvPr/>
        </p:nvSpPr>
        <p:spPr bwMode="auto">
          <a:xfrm flipH="1">
            <a:off x="4160167" y="219827"/>
            <a:ext cx="573449" cy="569133"/>
          </a:xfrm>
          <a:prstGeom prst="arc">
            <a:avLst>
              <a:gd name="adj1" fmla="val 16457849"/>
              <a:gd name="adj2" fmla="val 20993557"/>
            </a:avLst>
          </a:prstGeom>
          <a:ln w="3175">
            <a:solidFill>
              <a:schemeClr val="bg1">
                <a:lumMod val="65000"/>
              </a:schemeClr>
            </a:solidFill>
            <a:headEnd type="none" w="sm" len="sm"/>
            <a:tailEnd type="stealth" w="sm" len="sm"/>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en-US" sz="2400"/>
          </a:p>
        </p:txBody>
      </p:sp>
      <p:sp>
        <p:nvSpPr>
          <p:cNvPr id="1175" name="TextBox 1174">
            <a:extLst>
              <a:ext uri="{FF2B5EF4-FFF2-40B4-BE49-F238E27FC236}">
                <a16:creationId xmlns:a16="http://schemas.microsoft.com/office/drawing/2014/main" id="{CD508BBF-E188-4179-8D34-3224CD864163}"/>
              </a:ext>
            </a:extLst>
          </p:cNvPr>
          <p:cNvSpPr txBox="1"/>
          <p:nvPr/>
        </p:nvSpPr>
        <p:spPr>
          <a:xfrm>
            <a:off x="5035379" y="207989"/>
            <a:ext cx="6793288" cy="5286062"/>
          </a:xfrm>
          <a:prstGeom prst="rect">
            <a:avLst/>
          </a:prstGeom>
          <a:noFill/>
        </p:spPr>
        <p:txBody>
          <a:bodyPr wrap="square" rtlCol="0">
            <a:spAutoFit/>
          </a:bodyPr>
          <a:lstStyle/>
          <a:p>
            <a:r>
              <a:rPr lang="en-US" sz="4400" dirty="0">
                <a:latin typeface="+mj-lt"/>
                <a:ea typeface="+mj-ea"/>
                <a:cs typeface="+mj-cs"/>
              </a:rPr>
              <a:t>This works even better!</a:t>
            </a:r>
          </a:p>
          <a:p>
            <a:endParaRPr lang="en-US" dirty="0"/>
          </a:p>
          <a:p>
            <a:pPr>
              <a:spcAft>
                <a:spcPts val="300"/>
              </a:spcAft>
            </a:pPr>
            <a:endParaRPr lang="en-US" sz="2400" dirty="0"/>
          </a:p>
          <a:p>
            <a:pPr>
              <a:spcAft>
                <a:spcPts val="300"/>
              </a:spcAft>
            </a:pPr>
            <a:r>
              <a:rPr lang="en-US" sz="2400" dirty="0"/>
              <a:t>The </a:t>
            </a:r>
            <a:r>
              <a:rPr lang="en-US" sz="2400" dirty="0">
                <a:solidFill>
                  <a:srgbClr val="FF0000"/>
                </a:solidFill>
              </a:rPr>
              <a:t>corrected</a:t>
            </a:r>
            <a:r>
              <a:rPr lang="en-US" sz="2400" dirty="0"/>
              <a:t> </a:t>
            </a:r>
            <a:r>
              <a:rPr lang="en-US" sz="2400" dirty="0">
                <a:solidFill>
                  <a:srgbClr val="FF0000"/>
                </a:solidFill>
              </a:rPr>
              <a:t>arc-curve</a:t>
            </a:r>
            <a:r>
              <a:rPr lang="en-US" sz="2400" dirty="0"/>
              <a:t> minimizes in the right place, and does not have spurious minimizations at the beginning and end.</a:t>
            </a:r>
          </a:p>
          <a:p>
            <a:pPr>
              <a:spcAft>
                <a:spcPts val="300"/>
              </a:spcAft>
            </a:pPr>
            <a:endParaRPr lang="en-US" sz="2400" dirty="0"/>
          </a:p>
          <a:p>
            <a:pPr>
              <a:spcAft>
                <a:spcPts val="300"/>
              </a:spcAft>
            </a:pPr>
            <a:endParaRPr lang="en-US" sz="2400" dirty="0"/>
          </a:p>
          <a:p>
            <a:pPr>
              <a:spcAft>
                <a:spcPts val="300"/>
              </a:spcAft>
            </a:pPr>
            <a:endParaRPr lang="en-US" sz="2400" dirty="0"/>
          </a:p>
          <a:p>
            <a:pPr>
              <a:spcAft>
                <a:spcPts val="300"/>
              </a:spcAft>
            </a:pPr>
            <a:r>
              <a:rPr lang="en-US" sz="2400" dirty="0"/>
              <a:t>How robust is the </a:t>
            </a:r>
            <a:r>
              <a:rPr lang="en-US" sz="2400" dirty="0">
                <a:solidFill>
                  <a:srgbClr val="FF0000"/>
                </a:solidFill>
              </a:rPr>
              <a:t>corrected</a:t>
            </a:r>
            <a:r>
              <a:rPr lang="en-US" sz="2400" dirty="0"/>
              <a:t> </a:t>
            </a:r>
            <a:r>
              <a:rPr lang="en-US" sz="2400" dirty="0">
                <a:solidFill>
                  <a:srgbClr val="FF0000"/>
                </a:solidFill>
              </a:rPr>
              <a:t>arc-curve</a:t>
            </a:r>
            <a:r>
              <a:rPr lang="en-US" sz="2400" dirty="0"/>
              <a:t>?  Lets add some distortions to the data, and see what it does.</a:t>
            </a:r>
          </a:p>
          <a:p>
            <a:pPr>
              <a:spcAft>
                <a:spcPts val="300"/>
              </a:spcAft>
            </a:pPr>
            <a:r>
              <a:rPr lang="en-US" sz="2400" dirty="0"/>
              <a:t>Lets try this, next slide…</a:t>
            </a:r>
          </a:p>
          <a:p>
            <a:pPr>
              <a:spcAft>
                <a:spcPts val="300"/>
              </a:spcAft>
            </a:pPr>
            <a:endParaRPr lang="en-US" dirty="0"/>
          </a:p>
        </p:txBody>
      </p:sp>
      <p:cxnSp>
        <p:nvCxnSpPr>
          <p:cNvPr id="1177" name="Straight Arrow Connector 1176">
            <a:extLst>
              <a:ext uri="{FF2B5EF4-FFF2-40B4-BE49-F238E27FC236}">
                <a16:creationId xmlns:a16="http://schemas.microsoft.com/office/drawing/2014/main" id="{62601F46-D5BE-4E71-A55B-E3A70B7838E4}"/>
              </a:ext>
            </a:extLst>
          </p:cNvPr>
          <p:cNvCxnSpPr>
            <a:cxnSpLocks/>
          </p:cNvCxnSpPr>
          <p:nvPr/>
        </p:nvCxnSpPr>
        <p:spPr>
          <a:xfrm flipV="1">
            <a:off x="2233539" y="4939305"/>
            <a:ext cx="183637" cy="1068886"/>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178" name="TextBox 1177">
            <a:extLst>
              <a:ext uri="{FF2B5EF4-FFF2-40B4-BE49-F238E27FC236}">
                <a16:creationId xmlns:a16="http://schemas.microsoft.com/office/drawing/2014/main" id="{8026BBF9-9CA7-4B35-B855-AAF8126474B7}"/>
              </a:ext>
            </a:extLst>
          </p:cNvPr>
          <p:cNvSpPr txBox="1"/>
          <p:nvPr/>
        </p:nvSpPr>
        <p:spPr>
          <a:xfrm>
            <a:off x="2020960" y="6125173"/>
            <a:ext cx="2403827" cy="646331"/>
          </a:xfrm>
          <a:prstGeom prst="rect">
            <a:avLst/>
          </a:prstGeom>
          <a:noFill/>
        </p:spPr>
        <p:txBody>
          <a:bodyPr wrap="square" rtlCol="0">
            <a:spAutoFit/>
          </a:bodyPr>
          <a:lstStyle/>
          <a:p>
            <a:r>
              <a:rPr lang="en-US" dirty="0">
                <a:solidFill>
                  <a:schemeClr val="bg1">
                    <a:lumMod val="50000"/>
                  </a:schemeClr>
                </a:solidFill>
              </a:rPr>
              <a:t>The </a:t>
            </a:r>
            <a:r>
              <a:rPr lang="en-US" dirty="0">
                <a:solidFill>
                  <a:srgbClr val="FF0000"/>
                </a:solidFill>
              </a:rPr>
              <a:t>corrected</a:t>
            </a:r>
            <a:r>
              <a:rPr lang="en-US" dirty="0"/>
              <a:t> </a:t>
            </a:r>
            <a:r>
              <a:rPr lang="en-US" dirty="0">
                <a:solidFill>
                  <a:srgbClr val="FF0000"/>
                </a:solidFill>
              </a:rPr>
              <a:t>arc-curve</a:t>
            </a:r>
            <a:r>
              <a:rPr lang="en-US" dirty="0"/>
              <a:t> </a:t>
            </a:r>
            <a:r>
              <a:rPr lang="en-US" dirty="0">
                <a:solidFill>
                  <a:schemeClr val="bg1">
                    <a:lumMod val="50000"/>
                  </a:schemeClr>
                </a:solidFill>
              </a:rPr>
              <a:t>here is almost zero</a:t>
            </a:r>
          </a:p>
        </p:txBody>
      </p:sp>
      <p:sp>
        <p:nvSpPr>
          <p:cNvPr id="402" name="Rectangle 401">
            <a:extLst>
              <a:ext uri="{FF2B5EF4-FFF2-40B4-BE49-F238E27FC236}">
                <a16:creationId xmlns:a16="http://schemas.microsoft.com/office/drawing/2014/main" id="{CC693ACD-8915-426F-8332-E11015122B03}"/>
              </a:ext>
            </a:extLst>
          </p:cNvPr>
          <p:cNvSpPr/>
          <p:nvPr/>
        </p:nvSpPr>
        <p:spPr bwMode="auto">
          <a:xfrm>
            <a:off x="1374718" y="1117150"/>
            <a:ext cx="122422" cy="378049"/>
          </a:xfrm>
          <a:prstGeom prst="rect">
            <a:avLst/>
          </a:prstGeom>
          <a:solidFill>
            <a:srgbClr val="F7F3FB">
              <a:alpha val="87000"/>
            </a:srgbClr>
          </a:solidFill>
          <a:ln>
            <a:solidFill>
              <a:srgbClr val="F7F3F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400">
                <a:solidFill>
                  <a:schemeClr val="tx1"/>
                </a:solidFill>
                <a:latin typeface="Times New Roman" pitchFamily="18" charset="0"/>
                <a:cs typeface="Arial" charset="0"/>
              </a:defRPr>
            </a:lvl1pPr>
            <a:lvl2pPr marL="742950" indent="-285750">
              <a:defRPr sz="2400">
                <a:solidFill>
                  <a:schemeClr val="tx1"/>
                </a:solidFill>
                <a:latin typeface="Times New Roman" pitchFamily="18" charset="0"/>
                <a:cs typeface="Arial" charset="0"/>
              </a:defRPr>
            </a:lvl2pPr>
            <a:lvl3pPr marL="1143000" indent="-228600">
              <a:defRPr sz="2400">
                <a:solidFill>
                  <a:schemeClr val="tx1"/>
                </a:solidFill>
                <a:latin typeface="Times New Roman" pitchFamily="18" charset="0"/>
                <a:cs typeface="Arial" charset="0"/>
              </a:defRPr>
            </a:lvl3pPr>
            <a:lvl4pPr marL="1600200" indent="-228600">
              <a:defRPr sz="2400">
                <a:solidFill>
                  <a:schemeClr val="tx1"/>
                </a:solidFill>
                <a:latin typeface="Times New Roman" pitchFamily="18" charset="0"/>
                <a:cs typeface="Arial" charset="0"/>
              </a:defRPr>
            </a:lvl4pPr>
            <a:lvl5pPr marL="2057400" indent="-228600">
              <a:defRPr sz="2400">
                <a:solidFill>
                  <a:schemeClr val="tx1"/>
                </a:solidFill>
                <a:latin typeface="Times New Roman" pitchFamily="18" charset="0"/>
                <a:cs typeface="Arial" charset="0"/>
              </a:defRPr>
            </a:lvl5pPr>
            <a:lvl6pPr marL="2514600" indent="-228600" eaLnBrk="0" fontAlgn="base" hangingPunct="0">
              <a:spcBef>
                <a:spcPct val="0"/>
              </a:spcBef>
              <a:spcAft>
                <a:spcPct val="0"/>
              </a:spcAft>
              <a:defRPr sz="2400">
                <a:solidFill>
                  <a:schemeClr val="tx1"/>
                </a:solidFill>
                <a:latin typeface="Times New Roman" pitchFamily="18" charset="0"/>
                <a:cs typeface="Arial" charset="0"/>
              </a:defRPr>
            </a:lvl6pPr>
            <a:lvl7pPr marL="2971800" indent="-228600" eaLnBrk="0" fontAlgn="base" hangingPunct="0">
              <a:spcBef>
                <a:spcPct val="0"/>
              </a:spcBef>
              <a:spcAft>
                <a:spcPct val="0"/>
              </a:spcAft>
              <a:defRPr sz="2400">
                <a:solidFill>
                  <a:schemeClr val="tx1"/>
                </a:solidFill>
                <a:latin typeface="Times New Roman" pitchFamily="18" charset="0"/>
                <a:cs typeface="Arial" charset="0"/>
              </a:defRPr>
            </a:lvl7pPr>
            <a:lvl8pPr marL="3429000" indent="-228600" eaLnBrk="0" fontAlgn="base" hangingPunct="0">
              <a:spcBef>
                <a:spcPct val="0"/>
              </a:spcBef>
              <a:spcAft>
                <a:spcPct val="0"/>
              </a:spcAft>
              <a:defRPr sz="2400">
                <a:solidFill>
                  <a:schemeClr val="tx1"/>
                </a:solidFill>
                <a:latin typeface="Times New Roman" pitchFamily="18" charset="0"/>
                <a:cs typeface="Arial" charset="0"/>
              </a:defRPr>
            </a:lvl8pPr>
            <a:lvl9pPr marL="3886200" indent="-228600" eaLnBrk="0" fontAlgn="base" hangingPunct="0">
              <a:spcBef>
                <a:spcPct val="0"/>
              </a:spcBef>
              <a:spcAft>
                <a:spcPct val="0"/>
              </a:spcAft>
              <a:defRPr sz="2400">
                <a:solidFill>
                  <a:schemeClr val="tx1"/>
                </a:solidFill>
                <a:latin typeface="Times New Roman" pitchFamily="18" charset="0"/>
                <a:cs typeface="Arial" charset="0"/>
              </a:defRPr>
            </a:lvl9pPr>
          </a:lstStyle>
          <a:p>
            <a:pPr algn="ctr">
              <a:defRPr/>
            </a:pPr>
            <a:endParaRPr lang="en-US" altLang="en-US" sz="3200">
              <a:solidFill>
                <a:srgbClr val="FFFFFF"/>
              </a:solidFill>
            </a:endParaRPr>
          </a:p>
        </p:txBody>
      </p:sp>
      <p:sp>
        <p:nvSpPr>
          <p:cNvPr id="403" name="Rectangle 402">
            <a:extLst>
              <a:ext uri="{FF2B5EF4-FFF2-40B4-BE49-F238E27FC236}">
                <a16:creationId xmlns:a16="http://schemas.microsoft.com/office/drawing/2014/main" id="{79F54715-41EB-4281-AE79-4AC90B6211E8}"/>
              </a:ext>
            </a:extLst>
          </p:cNvPr>
          <p:cNvSpPr/>
          <p:nvPr/>
        </p:nvSpPr>
        <p:spPr bwMode="auto">
          <a:xfrm>
            <a:off x="2362694" y="1113062"/>
            <a:ext cx="122422" cy="378049"/>
          </a:xfrm>
          <a:prstGeom prst="rect">
            <a:avLst/>
          </a:prstGeom>
          <a:solidFill>
            <a:srgbClr val="F7F3FB">
              <a:alpha val="87000"/>
            </a:srgbClr>
          </a:solidFill>
          <a:ln>
            <a:solidFill>
              <a:srgbClr val="F7F3F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400">
                <a:solidFill>
                  <a:schemeClr val="tx1"/>
                </a:solidFill>
                <a:latin typeface="Times New Roman" pitchFamily="18" charset="0"/>
                <a:cs typeface="Arial" charset="0"/>
              </a:defRPr>
            </a:lvl1pPr>
            <a:lvl2pPr marL="742950" indent="-285750">
              <a:defRPr sz="2400">
                <a:solidFill>
                  <a:schemeClr val="tx1"/>
                </a:solidFill>
                <a:latin typeface="Times New Roman" pitchFamily="18" charset="0"/>
                <a:cs typeface="Arial" charset="0"/>
              </a:defRPr>
            </a:lvl2pPr>
            <a:lvl3pPr marL="1143000" indent="-228600">
              <a:defRPr sz="2400">
                <a:solidFill>
                  <a:schemeClr val="tx1"/>
                </a:solidFill>
                <a:latin typeface="Times New Roman" pitchFamily="18" charset="0"/>
                <a:cs typeface="Arial" charset="0"/>
              </a:defRPr>
            </a:lvl3pPr>
            <a:lvl4pPr marL="1600200" indent="-228600">
              <a:defRPr sz="2400">
                <a:solidFill>
                  <a:schemeClr val="tx1"/>
                </a:solidFill>
                <a:latin typeface="Times New Roman" pitchFamily="18" charset="0"/>
                <a:cs typeface="Arial" charset="0"/>
              </a:defRPr>
            </a:lvl4pPr>
            <a:lvl5pPr marL="2057400" indent="-228600">
              <a:defRPr sz="2400">
                <a:solidFill>
                  <a:schemeClr val="tx1"/>
                </a:solidFill>
                <a:latin typeface="Times New Roman" pitchFamily="18" charset="0"/>
                <a:cs typeface="Arial" charset="0"/>
              </a:defRPr>
            </a:lvl5pPr>
            <a:lvl6pPr marL="2514600" indent="-228600" eaLnBrk="0" fontAlgn="base" hangingPunct="0">
              <a:spcBef>
                <a:spcPct val="0"/>
              </a:spcBef>
              <a:spcAft>
                <a:spcPct val="0"/>
              </a:spcAft>
              <a:defRPr sz="2400">
                <a:solidFill>
                  <a:schemeClr val="tx1"/>
                </a:solidFill>
                <a:latin typeface="Times New Roman" pitchFamily="18" charset="0"/>
                <a:cs typeface="Arial" charset="0"/>
              </a:defRPr>
            </a:lvl6pPr>
            <a:lvl7pPr marL="2971800" indent="-228600" eaLnBrk="0" fontAlgn="base" hangingPunct="0">
              <a:spcBef>
                <a:spcPct val="0"/>
              </a:spcBef>
              <a:spcAft>
                <a:spcPct val="0"/>
              </a:spcAft>
              <a:defRPr sz="2400">
                <a:solidFill>
                  <a:schemeClr val="tx1"/>
                </a:solidFill>
                <a:latin typeface="Times New Roman" pitchFamily="18" charset="0"/>
                <a:cs typeface="Arial" charset="0"/>
              </a:defRPr>
            </a:lvl7pPr>
            <a:lvl8pPr marL="3429000" indent="-228600" eaLnBrk="0" fontAlgn="base" hangingPunct="0">
              <a:spcBef>
                <a:spcPct val="0"/>
              </a:spcBef>
              <a:spcAft>
                <a:spcPct val="0"/>
              </a:spcAft>
              <a:defRPr sz="2400">
                <a:solidFill>
                  <a:schemeClr val="tx1"/>
                </a:solidFill>
                <a:latin typeface="Times New Roman" pitchFamily="18" charset="0"/>
                <a:cs typeface="Arial" charset="0"/>
              </a:defRPr>
            </a:lvl8pPr>
            <a:lvl9pPr marL="3886200" indent="-228600" eaLnBrk="0" fontAlgn="base" hangingPunct="0">
              <a:spcBef>
                <a:spcPct val="0"/>
              </a:spcBef>
              <a:spcAft>
                <a:spcPct val="0"/>
              </a:spcAft>
              <a:defRPr sz="2400">
                <a:solidFill>
                  <a:schemeClr val="tx1"/>
                </a:solidFill>
                <a:latin typeface="Times New Roman" pitchFamily="18" charset="0"/>
                <a:cs typeface="Arial" charset="0"/>
              </a:defRPr>
            </a:lvl9pPr>
          </a:lstStyle>
          <a:p>
            <a:pPr algn="ctr">
              <a:defRPr/>
            </a:pPr>
            <a:endParaRPr lang="en-US" altLang="en-US" sz="3200">
              <a:solidFill>
                <a:srgbClr val="FFFFFF"/>
              </a:solidFill>
            </a:endParaRPr>
          </a:p>
        </p:txBody>
      </p:sp>
      <p:sp>
        <p:nvSpPr>
          <p:cNvPr id="404" name="Rectangle 403">
            <a:extLst>
              <a:ext uri="{FF2B5EF4-FFF2-40B4-BE49-F238E27FC236}">
                <a16:creationId xmlns:a16="http://schemas.microsoft.com/office/drawing/2014/main" id="{EA86748D-ED0A-4998-A744-C47FE65706E5}"/>
              </a:ext>
            </a:extLst>
          </p:cNvPr>
          <p:cNvSpPr/>
          <p:nvPr/>
        </p:nvSpPr>
        <p:spPr bwMode="auto">
          <a:xfrm>
            <a:off x="3333478" y="1111432"/>
            <a:ext cx="122422" cy="378049"/>
          </a:xfrm>
          <a:prstGeom prst="rect">
            <a:avLst/>
          </a:prstGeom>
          <a:solidFill>
            <a:srgbClr val="F7F3FB">
              <a:alpha val="87000"/>
            </a:srgbClr>
          </a:solidFill>
          <a:ln>
            <a:solidFill>
              <a:srgbClr val="F7F3F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400">
                <a:solidFill>
                  <a:schemeClr val="tx1"/>
                </a:solidFill>
                <a:latin typeface="Times New Roman" pitchFamily="18" charset="0"/>
                <a:cs typeface="Arial" charset="0"/>
              </a:defRPr>
            </a:lvl1pPr>
            <a:lvl2pPr marL="742950" indent="-285750">
              <a:defRPr sz="2400">
                <a:solidFill>
                  <a:schemeClr val="tx1"/>
                </a:solidFill>
                <a:latin typeface="Times New Roman" pitchFamily="18" charset="0"/>
                <a:cs typeface="Arial" charset="0"/>
              </a:defRPr>
            </a:lvl2pPr>
            <a:lvl3pPr marL="1143000" indent="-228600">
              <a:defRPr sz="2400">
                <a:solidFill>
                  <a:schemeClr val="tx1"/>
                </a:solidFill>
                <a:latin typeface="Times New Roman" pitchFamily="18" charset="0"/>
                <a:cs typeface="Arial" charset="0"/>
              </a:defRPr>
            </a:lvl3pPr>
            <a:lvl4pPr marL="1600200" indent="-228600">
              <a:defRPr sz="2400">
                <a:solidFill>
                  <a:schemeClr val="tx1"/>
                </a:solidFill>
                <a:latin typeface="Times New Roman" pitchFamily="18" charset="0"/>
                <a:cs typeface="Arial" charset="0"/>
              </a:defRPr>
            </a:lvl4pPr>
            <a:lvl5pPr marL="2057400" indent="-228600">
              <a:defRPr sz="2400">
                <a:solidFill>
                  <a:schemeClr val="tx1"/>
                </a:solidFill>
                <a:latin typeface="Times New Roman" pitchFamily="18" charset="0"/>
                <a:cs typeface="Arial" charset="0"/>
              </a:defRPr>
            </a:lvl5pPr>
            <a:lvl6pPr marL="2514600" indent="-228600" eaLnBrk="0" fontAlgn="base" hangingPunct="0">
              <a:spcBef>
                <a:spcPct val="0"/>
              </a:spcBef>
              <a:spcAft>
                <a:spcPct val="0"/>
              </a:spcAft>
              <a:defRPr sz="2400">
                <a:solidFill>
                  <a:schemeClr val="tx1"/>
                </a:solidFill>
                <a:latin typeface="Times New Roman" pitchFamily="18" charset="0"/>
                <a:cs typeface="Arial" charset="0"/>
              </a:defRPr>
            </a:lvl6pPr>
            <a:lvl7pPr marL="2971800" indent="-228600" eaLnBrk="0" fontAlgn="base" hangingPunct="0">
              <a:spcBef>
                <a:spcPct val="0"/>
              </a:spcBef>
              <a:spcAft>
                <a:spcPct val="0"/>
              </a:spcAft>
              <a:defRPr sz="2400">
                <a:solidFill>
                  <a:schemeClr val="tx1"/>
                </a:solidFill>
                <a:latin typeface="Times New Roman" pitchFamily="18" charset="0"/>
                <a:cs typeface="Arial" charset="0"/>
              </a:defRPr>
            </a:lvl7pPr>
            <a:lvl8pPr marL="3429000" indent="-228600" eaLnBrk="0" fontAlgn="base" hangingPunct="0">
              <a:spcBef>
                <a:spcPct val="0"/>
              </a:spcBef>
              <a:spcAft>
                <a:spcPct val="0"/>
              </a:spcAft>
              <a:defRPr sz="2400">
                <a:solidFill>
                  <a:schemeClr val="tx1"/>
                </a:solidFill>
                <a:latin typeface="Times New Roman" pitchFamily="18" charset="0"/>
                <a:cs typeface="Arial" charset="0"/>
              </a:defRPr>
            </a:lvl8pPr>
            <a:lvl9pPr marL="3886200" indent="-228600" eaLnBrk="0" fontAlgn="base" hangingPunct="0">
              <a:spcBef>
                <a:spcPct val="0"/>
              </a:spcBef>
              <a:spcAft>
                <a:spcPct val="0"/>
              </a:spcAft>
              <a:defRPr sz="2400">
                <a:solidFill>
                  <a:schemeClr val="tx1"/>
                </a:solidFill>
                <a:latin typeface="Times New Roman" pitchFamily="18" charset="0"/>
                <a:cs typeface="Arial" charset="0"/>
              </a:defRPr>
            </a:lvl9pPr>
          </a:lstStyle>
          <a:p>
            <a:pPr algn="ctr">
              <a:defRPr/>
            </a:pPr>
            <a:endParaRPr lang="en-US" altLang="en-US" sz="3200">
              <a:solidFill>
                <a:srgbClr val="FFFFFF"/>
              </a:solidFill>
            </a:endParaRPr>
          </a:p>
        </p:txBody>
      </p:sp>
    </p:spTree>
    <p:extLst>
      <p:ext uri="{BB962C8B-B14F-4D97-AF65-F5344CB8AC3E}">
        <p14:creationId xmlns:p14="http://schemas.microsoft.com/office/powerpoint/2010/main" val="1692400932"/>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rgbClr val="F7F3FB"/>
        </a:solidFill>
        <a:effectLst/>
      </p:bgPr>
    </p:bg>
    <p:spTree>
      <p:nvGrpSpPr>
        <p:cNvPr id="1" name=""/>
        <p:cNvGrpSpPr/>
        <p:nvPr/>
      </p:nvGrpSpPr>
      <p:grpSpPr>
        <a:xfrm>
          <a:off x="0" y="0"/>
          <a:ext cx="0" cy="0"/>
          <a:chOff x="0" y="0"/>
          <a:chExt cx="0" cy="0"/>
        </a:xfrm>
      </p:grpSpPr>
      <p:sp>
        <p:nvSpPr>
          <p:cNvPr id="478" name="Rectangle 477">
            <a:extLst>
              <a:ext uri="{FF2B5EF4-FFF2-40B4-BE49-F238E27FC236}">
                <a16:creationId xmlns:a16="http://schemas.microsoft.com/office/drawing/2014/main" id="{D2CBBD8B-BBA0-4B0C-87D0-A1F5745A4247}"/>
              </a:ext>
            </a:extLst>
          </p:cNvPr>
          <p:cNvSpPr/>
          <p:nvPr/>
        </p:nvSpPr>
        <p:spPr bwMode="auto">
          <a:xfrm>
            <a:off x="2452039" y="4428279"/>
            <a:ext cx="1961772" cy="824944"/>
          </a:xfrm>
          <a:prstGeom prst="rect">
            <a:avLst/>
          </a:prstGeom>
          <a:solidFill>
            <a:srgbClr val="E5F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nvGrpSpPr>
          <p:cNvPr id="342" name="Group 3">
            <a:extLst>
              <a:ext uri="{FF2B5EF4-FFF2-40B4-BE49-F238E27FC236}">
                <a16:creationId xmlns:a16="http://schemas.microsoft.com/office/drawing/2014/main" id="{FE07105C-E9A0-4027-9375-9A079AF7BA96}"/>
              </a:ext>
            </a:extLst>
          </p:cNvPr>
          <p:cNvGrpSpPr>
            <a:grpSpLocks/>
          </p:cNvGrpSpPr>
          <p:nvPr/>
        </p:nvGrpSpPr>
        <p:grpSpPr bwMode="auto">
          <a:xfrm>
            <a:off x="523814" y="4699427"/>
            <a:ext cx="3880260" cy="381759"/>
            <a:chOff x="1811338" y="1296988"/>
            <a:chExt cx="4872037" cy="1260475"/>
          </a:xfrm>
        </p:grpSpPr>
        <p:sp>
          <p:nvSpPr>
            <p:cNvPr id="380" name="Freeform 190">
              <a:extLst>
                <a:ext uri="{FF2B5EF4-FFF2-40B4-BE49-F238E27FC236}">
                  <a16:creationId xmlns:a16="http://schemas.microsoft.com/office/drawing/2014/main" id="{19785590-BD86-406C-9481-C4080EE9BEA8}"/>
                </a:ext>
              </a:extLst>
            </p:cNvPr>
            <p:cNvSpPr>
              <a:spLocks/>
            </p:cNvSpPr>
            <p:nvPr/>
          </p:nvSpPr>
          <p:spPr bwMode="auto">
            <a:xfrm>
              <a:off x="1811338" y="1330325"/>
              <a:ext cx="676275" cy="955675"/>
            </a:xfrm>
            <a:custGeom>
              <a:avLst/>
              <a:gdLst>
                <a:gd name="T0" fmla="*/ 0 w 426"/>
                <a:gd name="T1" fmla="*/ 2147483646 h 602"/>
                <a:gd name="T2" fmla="*/ 2147483646 w 426"/>
                <a:gd name="T3" fmla="*/ 2147483646 h 602"/>
                <a:gd name="T4" fmla="*/ 2147483646 w 426"/>
                <a:gd name="T5" fmla="*/ 2147483646 h 602"/>
                <a:gd name="T6" fmla="*/ 2147483646 w 426"/>
                <a:gd name="T7" fmla="*/ 2147483646 h 602"/>
                <a:gd name="T8" fmla="*/ 2147483646 w 426"/>
                <a:gd name="T9" fmla="*/ 2147483646 h 602"/>
                <a:gd name="T10" fmla="*/ 2147483646 w 426"/>
                <a:gd name="T11" fmla="*/ 2147483646 h 602"/>
                <a:gd name="T12" fmla="*/ 2147483646 w 426"/>
                <a:gd name="T13" fmla="*/ 0 h 602"/>
                <a:gd name="T14" fmla="*/ 2147483646 w 426"/>
                <a:gd name="T15" fmla="*/ 2147483646 h 602"/>
                <a:gd name="T16" fmla="*/ 2147483646 w 426"/>
                <a:gd name="T17" fmla="*/ 2147483646 h 602"/>
                <a:gd name="T18" fmla="*/ 2147483646 w 426"/>
                <a:gd name="T19" fmla="*/ 2147483646 h 602"/>
                <a:gd name="T20" fmla="*/ 2147483646 w 426"/>
                <a:gd name="T21" fmla="*/ 2147483646 h 602"/>
                <a:gd name="T22" fmla="*/ 2147483646 w 426"/>
                <a:gd name="T23" fmla="*/ 2147483646 h 602"/>
                <a:gd name="T24" fmla="*/ 2147483646 w 426"/>
                <a:gd name="T25" fmla="*/ 2147483646 h 602"/>
                <a:gd name="T26" fmla="*/ 2147483646 w 426"/>
                <a:gd name="T27" fmla="*/ 2147483646 h 602"/>
                <a:gd name="T28" fmla="*/ 2147483646 w 426"/>
                <a:gd name="T29" fmla="*/ 2147483646 h 602"/>
                <a:gd name="T30" fmla="*/ 2147483646 w 426"/>
                <a:gd name="T31" fmla="*/ 2147483646 h 602"/>
                <a:gd name="T32" fmla="*/ 2147483646 w 426"/>
                <a:gd name="T33" fmla="*/ 2147483646 h 602"/>
                <a:gd name="T34" fmla="*/ 2147483646 w 426"/>
                <a:gd name="T35" fmla="*/ 2147483646 h 602"/>
                <a:gd name="T36" fmla="*/ 2147483646 w 426"/>
                <a:gd name="T37" fmla="*/ 2147483646 h 602"/>
                <a:gd name="T38" fmla="*/ 2147483646 w 426"/>
                <a:gd name="T39" fmla="*/ 2147483646 h 602"/>
                <a:gd name="T40" fmla="*/ 2147483646 w 426"/>
                <a:gd name="T41" fmla="*/ 2147483646 h 602"/>
                <a:gd name="T42" fmla="*/ 2147483646 w 426"/>
                <a:gd name="T43" fmla="*/ 2147483646 h 602"/>
                <a:gd name="T44" fmla="*/ 2147483646 w 426"/>
                <a:gd name="T45" fmla="*/ 2147483646 h 602"/>
                <a:gd name="T46" fmla="*/ 2147483646 w 426"/>
                <a:gd name="T47" fmla="*/ 2147483646 h 602"/>
                <a:gd name="T48" fmla="*/ 2147483646 w 426"/>
                <a:gd name="T49" fmla="*/ 2147483646 h 602"/>
                <a:gd name="T50" fmla="*/ 2147483646 w 426"/>
                <a:gd name="T51" fmla="*/ 2147483646 h 602"/>
                <a:gd name="T52" fmla="*/ 2147483646 w 426"/>
                <a:gd name="T53" fmla="*/ 2147483646 h 602"/>
                <a:gd name="T54" fmla="*/ 2147483646 w 426"/>
                <a:gd name="T55" fmla="*/ 2147483646 h 602"/>
                <a:gd name="T56" fmla="*/ 2147483646 w 426"/>
                <a:gd name="T57" fmla="*/ 2147483646 h 602"/>
                <a:gd name="T58" fmla="*/ 2147483646 w 426"/>
                <a:gd name="T59" fmla="*/ 2147483646 h 602"/>
                <a:gd name="T60" fmla="*/ 2147483646 w 426"/>
                <a:gd name="T61" fmla="*/ 2147483646 h 602"/>
                <a:gd name="T62" fmla="*/ 2147483646 w 426"/>
                <a:gd name="T63" fmla="*/ 2147483646 h 602"/>
                <a:gd name="T64" fmla="*/ 2147483646 w 426"/>
                <a:gd name="T65" fmla="*/ 2147483646 h 602"/>
                <a:gd name="T66" fmla="*/ 2147483646 w 426"/>
                <a:gd name="T67" fmla="*/ 2147483646 h 602"/>
                <a:gd name="T68" fmla="*/ 2147483646 w 426"/>
                <a:gd name="T69" fmla="*/ 2147483646 h 602"/>
                <a:gd name="T70" fmla="*/ 2147483646 w 426"/>
                <a:gd name="T71" fmla="*/ 2147483646 h 602"/>
                <a:gd name="T72" fmla="*/ 2147483646 w 426"/>
                <a:gd name="T73" fmla="*/ 2147483646 h 602"/>
                <a:gd name="T74" fmla="*/ 2147483646 w 426"/>
                <a:gd name="T75" fmla="*/ 2147483646 h 602"/>
                <a:gd name="T76" fmla="*/ 2147483646 w 426"/>
                <a:gd name="T77" fmla="*/ 2147483646 h 602"/>
                <a:gd name="T78" fmla="*/ 2147483646 w 426"/>
                <a:gd name="T79" fmla="*/ 2147483646 h 602"/>
                <a:gd name="T80" fmla="*/ 2147483646 w 426"/>
                <a:gd name="T81" fmla="*/ 2147483646 h 602"/>
                <a:gd name="T82" fmla="*/ 2147483646 w 426"/>
                <a:gd name="T83" fmla="*/ 2147483646 h 602"/>
                <a:gd name="T84" fmla="*/ 2147483646 w 426"/>
                <a:gd name="T85" fmla="*/ 2147483646 h 602"/>
                <a:gd name="T86" fmla="*/ 2147483646 w 426"/>
                <a:gd name="T87" fmla="*/ 2147483646 h 602"/>
                <a:gd name="T88" fmla="*/ 2147483646 w 426"/>
                <a:gd name="T89" fmla="*/ 2147483646 h 602"/>
                <a:gd name="T90" fmla="*/ 2147483646 w 426"/>
                <a:gd name="T91" fmla="*/ 2147483646 h 602"/>
                <a:gd name="T92" fmla="*/ 2147483646 w 426"/>
                <a:gd name="T93" fmla="*/ 2147483646 h 602"/>
                <a:gd name="T94" fmla="*/ 2147483646 w 426"/>
                <a:gd name="T95" fmla="*/ 2147483646 h 602"/>
                <a:gd name="T96" fmla="*/ 2147483646 w 426"/>
                <a:gd name="T97" fmla="*/ 2147483646 h 602"/>
                <a:gd name="T98" fmla="*/ 2147483646 w 426"/>
                <a:gd name="T99" fmla="*/ 2147483646 h 602"/>
                <a:gd name="T100" fmla="*/ 2147483646 w 426"/>
                <a:gd name="T101" fmla="*/ 2147483646 h 602"/>
                <a:gd name="T102" fmla="*/ 2147483646 w 426"/>
                <a:gd name="T103" fmla="*/ 2147483646 h 602"/>
                <a:gd name="T104" fmla="*/ 2147483646 w 426"/>
                <a:gd name="T105" fmla="*/ 2147483646 h 602"/>
                <a:gd name="T106" fmla="*/ 2147483646 w 426"/>
                <a:gd name="T107" fmla="*/ 2147483646 h 602"/>
                <a:gd name="T108" fmla="*/ 2147483646 w 426"/>
                <a:gd name="T109" fmla="*/ 2147483646 h 602"/>
                <a:gd name="T110" fmla="*/ 2147483646 w 426"/>
                <a:gd name="T111" fmla="*/ 2147483646 h 602"/>
                <a:gd name="T112" fmla="*/ 2147483646 w 426"/>
                <a:gd name="T113" fmla="*/ 2147483646 h 602"/>
                <a:gd name="T114" fmla="*/ 2147483646 w 426"/>
                <a:gd name="T115" fmla="*/ 2147483646 h 602"/>
                <a:gd name="T116" fmla="*/ 2147483646 w 426"/>
                <a:gd name="T117" fmla="*/ 2147483646 h 602"/>
                <a:gd name="T118" fmla="*/ 2147483646 w 426"/>
                <a:gd name="T119" fmla="*/ 2147483646 h 602"/>
                <a:gd name="T120" fmla="*/ 2147483646 w 426"/>
                <a:gd name="T121" fmla="*/ 2147483646 h 602"/>
                <a:gd name="T122" fmla="*/ 2147483646 w 426"/>
                <a:gd name="T123" fmla="*/ 2147483646 h 602"/>
                <a:gd name="T124" fmla="*/ 2147483646 w 426"/>
                <a:gd name="T125" fmla="*/ 2147483646 h 60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26" h="602">
                  <a:moveTo>
                    <a:pt x="0" y="503"/>
                  </a:moveTo>
                  <a:lnTo>
                    <a:pt x="0" y="517"/>
                  </a:lnTo>
                  <a:lnTo>
                    <a:pt x="7" y="525"/>
                  </a:lnTo>
                  <a:lnTo>
                    <a:pt x="15" y="532"/>
                  </a:lnTo>
                  <a:lnTo>
                    <a:pt x="15" y="525"/>
                  </a:lnTo>
                  <a:lnTo>
                    <a:pt x="22" y="532"/>
                  </a:lnTo>
                  <a:lnTo>
                    <a:pt x="22" y="539"/>
                  </a:lnTo>
                  <a:lnTo>
                    <a:pt x="29" y="546"/>
                  </a:lnTo>
                  <a:lnTo>
                    <a:pt x="29" y="560"/>
                  </a:lnTo>
                  <a:lnTo>
                    <a:pt x="43" y="574"/>
                  </a:lnTo>
                  <a:lnTo>
                    <a:pt x="36" y="574"/>
                  </a:lnTo>
                  <a:lnTo>
                    <a:pt x="43" y="326"/>
                  </a:lnTo>
                  <a:lnTo>
                    <a:pt x="50" y="277"/>
                  </a:lnTo>
                  <a:lnTo>
                    <a:pt x="50" y="0"/>
                  </a:lnTo>
                  <a:lnTo>
                    <a:pt x="57" y="7"/>
                  </a:lnTo>
                  <a:lnTo>
                    <a:pt x="57" y="163"/>
                  </a:lnTo>
                  <a:lnTo>
                    <a:pt x="64" y="184"/>
                  </a:lnTo>
                  <a:lnTo>
                    <a:pt x="64" y="298"/>
                  </a:lnTo>
                  <a:lnTo>
                    <a:pt x="71" y="305"/>
                  </a:lnTo>
                  <a:lnTo>
                    <a:pt x="71" y="312"/>
                  </a:lnTo>
                  <a:lnTo>
                    <a:pt x="71" y="305"/>
                  </a:lnTo>
                  <a:lnTo>
                    <a:pt x="78" y="312"/>
                  </a:lnTo>
                  <a:lnTo>
                    <a:pt x="78" y="362"/>
                  </a:lnTo>
                  <a:lnTo>
                    <a:pt x="85" y="369"/>
                  </a:lnTo>
                  <a:lnTo>
                    <a:pt x="85" y="390"/>
                  </a:lnTo>
                  <a:lnTo>
                    <a:pt x="93" y="383"/>
                  </a:lnTo>
                  <a:lnTo>
                    <a:pt x="93" y="369"/>
                  </a:lnTo>
                  <a:lnTo>
                    <a:pt x="93" y="376"/>
                  </a:lnTo>
                  <a:lnTo>
                    <a:pt x="100" y="369"/>
                  </a:lnTo>
                  <a:lnTo>
                    <a:pt x="100" y="404"/>
                  </a:lnTo>
                  <a:lnTo>
                    <a:pt x="107" y="411"/>
                  </a:lnTo>
                  <a:lnTo>
                    <a:pt x="107" y="461"/>
                  </a:lnTo>
                  <a:lnTo>
                    <a:pt x="114" y="468"/>
                  </a:lnTo>
                  <a:lnTo>
                    <a:pt x="114" y="503"/>
                  </a:lnTo>
                  <a:lnTo>
                    <a:pt x="121" y="510"/>
                  </a:lnTo>
                  <a:lnTo>
                    <a:pt x="121" y="525"/>
                  </a:lnTo>
                  <a:lnTo>
                    <a:pt x="121" y="517"/>
                  </a:lnTo>
                  <a:lnTo>
                    <a:pt x="128" y="525"/>
                  </a:lnTo>
                  <a:lnTo>
                    <a:pt x="128" y="532"/>
                  </a:lnTo>
                  <a:lnTo>
                    <a:pt x="135" y="539"/>
                  </a:lnTo>
                  <a:lnTo>
                    <a:pt x="142" y="546"/>
                  </a:lnTo>
                  <a:lnTo>
                    <a:pt x="149" y="553"/>
                  </a:lnTo>
                  <a:lnTo>
                    <a:pt x="149" y="546"/>
                  </a:lnTo>
                  <a:lnTo>
                    <a:pt x="149" y="560"/>
                  </a:lnTo>
                  <a:lnTo>
                    <a:pt x="156" y="567"/>
                  </a:lnTo>
                  <a:lnTo>
                    <a:pt x="156" y="574"/>
                  </a:lnTo>
                  <a:lnTo>
                    <a:pt x="163" y="581"/>
                  </a:lnTo>
                  <a:lnTo>
                    <a:pt x="163" y="595"/>
                  </a:lnTo>
                  <a:lnTo>
                    <a:pt x="170" y="588"/>
                  </a:lnTo>
                  <a:lnTo>
                    <a:pt x="170" y="383"/>
                  </a:lnTo>
                  <a:lnTo>
                    <a:pt x="178" y="340"/>
                  </a:lnTo>
                  <a:lnTo>
                    <a:pt x="178" y="43"/>
                  </a:lnTo>
                  <a:lnTo>
                    <a:pt x="185" y="36"/>
                  </a:lnTo>
                  <a:lnTo>
                    <a:pt x="185" y="184"/>
                  </a:lnTo>
                  <a:lnTo>
                    <a:pt x="192" y="206"/>
                  </a:lnTo>
                  <a:lnTo>
                    <a:pt x="192" y="326"/>
                  </a:lnTo>
                  <a:lnTo>
                    <a:pt x="199" y="333"/>
                  </a:lnTo>
                  <a:lnTo>
                    <a:pt x="199" y="354"/>
                  </a:lnTo>
                  <a:lnTo>
                    <a:pt x="206" y="362"/>
                  </a:lnTo>
                  <a:lnTo>
                    <a:pt x="206" y="390"/>
                  </a:lnTo>
                  <a:lnTo>
                    <a:pt x="213" y="397"/>
                  </a:lnTo>
                  <a:lnTo>
                    <a:pt x="213" y="418"/>
                  </a:lnTo>
                  <a:lnTo>
                    <a:pt x="213" y="411"/>
                  </a:lnTo>
                  <a:lnTo>
                    <a:pt x="220" y="404"/>
                  </a:lnTo>
                  <a:lnTo>
                    <a:pt x="220" y="383"/>
                  </a:lnTo>
                  <a:lnTo>
                    <a:pt x="227" y="376"/>
                  </a:lnTo>
                  <a:lnTo>
                    <a:pt x="227" y="411"/>
                  </a:lnTo>
                  <a:lnTo>
                    <a:pt x="234" y="418"/>
                  </a:lnTo>
                  <a:lnTo>
                    <a:pt x="234" y="468"/>
                  </a:lnTo>
                  <a:lnTo>
                    <a:pt x="241" y="475"/>
                  </a:lnTo>
                  <a:lnTo>
                    <a:pt x="241" y="510"/>
                  </a:lnTo>
                  <a:lnTo>
                    <a:pt x="248" y="517"/>
                  </a:lnTo>
                  <a:lnTo>
                    <a:pt x="248" y="532"/>
                  </a:lnTo>
                  <a:lnTo>
                    <a:pt x="256" y="539"/>
                  </a:lnTo>
                  <a:lnTo>
                    <a:pt x="256" y="546"/>
                  </a:lnTo>
                  <a:lnTo>
                    <a:pt x="256" y="539"/>
                  </a:lnTo>
                  <a:lnTo>
                    <a:pt x="263" y="546"/>
                  </a:lnTo>
                  <a:lnTo>
                    <a:pt x="270" y="553"/>
                  </a:lnTo>
                  <a:lnTo>
                    <a:pt x="270" y="546"/>
                  </a:lnTo>
                  <a:lnTo>
                    <a:pt x="270" y="553"/>
                  </a:lnTo>
                  <a:lnTo>
                    <a:pt x="277" y="560"/>
                  </a:lnTo>
                  <a:lnTo>
                    <a:pt x="284" y="567"/>
                  </a:lnTo>
                  <a:lnTo>
                    <a:pt x="284" y="560"/>
                  </a:lnTo>
                  <a:lnTo>
                    <a:pt x="284" y="588"/>
                  </a:lnTo>
                  <a:lnTo>
                    <a:pt x="291" y="595"/>
                  </a:lnTo>
                  <a:lnTo>
                    <a:pt x="291" y="588"/>
                  </a:lnTo>
                  <a:lnTo>
                    <a:pt x="298" y="574"/>
                  </a:lnTo>
                  <a:lnTo>
                    <a:pt x="298" y="227"/>
                  </a:lnTo>
                  <a:lnTo>
                    <a:pt x="305" y="191"/>
                  </a:lnTo>
                  <a:lnTo>
                    <a:pt x="305" y="36"/>
                  </a:lnTo>
                  <a:lnTo>
                    <a:pt x="305" y="43"/>
                  </a:lnTo>
                  <a:lnTo>
                    <a:pt x="312" y="50"/>
                  </a:lnTo>
                  <a:lnTo>
                    <a:pt x="312" y="241"/>
                  </a:lnTo>
                  <a:lnTo>
                    <a:pt x="319" y="262"/>
                  </a:lnTo>
                  <a:lnTo>
                    <a:pt x="319" y="340"/>
                  </a:lnTo>
                  <a:lnTo>
                    <a:pt x="326" y="347"/>
                  </a:lnTo>
                  <a:lnTo>
                    <a:pt x="326" y="354"/>
                  </a:lnTo>
                  <a:lnTo>
                    <a:pt x="326" y="347"/>
                  </a:lnTo>
                  <a:lnTo>
                    <a:pt x="334" y="354"/>
                  </a:lnTo>
                  <a:lnTo>
                    <a:pt x="334" y="404"/>
                  </a:lnTo>
                  <a:lnTo>
                    <a:pt x="341" y="411"/>
                  </a:lnTo>
                  <a:lnTo>
                    <a:pt x="341" y="418"/>
                  </a:lnTo>
                  <a:lnTo>
                    <a:pt x="341" y="404"/>
                  </a:lnTo>
                  <a:lnTo>
                    <a:pt x="348" y="397"/>
                  </a:lnTo>
                  <a:lnTo>
                    <a:pt x="348" y="390"/>
                  </a:lnTo>
                  <a:lnTo>
                    <a:pt x="348" y="397"/>
                  </a:lnTo>
                  <a:lnTo>
                    <a:pt x="355" y="404"/>
                  </a:lnTo>
                  <a:lnTo>
                    <a:pt x="355" y="439"/>
                  </a:lnTo>
                  <a:lnTo>
                    <a:pt x="362" y="439"/>
                  </a:lnTo>
                  <a:lnTo>
                    <a:pt x="362" y="496"/>
                  </a:lnTo>
                  <a:lnTo>
                    <a:pt x="369" y="503"/>
                  </a:lnTo>
                  <a:lnTo>
                    <a:pt x="369" y="525"/>
                  </a:lnTo>
                  <a:lnTo>
                    <a:pt x="376" y="532"/>
                  </a:lnTo>
                  <a:lnTo>
                    <a:pt x="376" y="546"/>
                  </a:lnTo>
                  <a:lnTo>
                    <a:pt x="376" y="539"/>
                  </a:lnTo>
                  <a:lnTo>
                    <a:pt x="383" y="546"/>
                  </a:lnTo>
                  <a:lnTo>
                    <a:pt x="383" y="553"/>
                  </a:lnTo>
                  <a:lnTo>
                    <a:pt x="383" y="546"/>
                  </a:lnTo>
                  <a:lnTo>
                    <a:pt x="390" y="553"/>
                  </a:lnTo>
                  <a:lnTo>
                    <a:pt x="390" y="546"/>
                  </a:lnTo>
                  <a:lnTo>
                    <a:pt x="390" y="553"/>
                  </a:lnTo>
                  <a:lnTo>
                    <a:pt x="397" y="560"/>
                  </a:lnTo>
                  <a:lnTo>
                    <a:pt x="411" y="574"/>
                  </a:lnTo>
                  <a:lnTo>
                    <a:pt x="411" y="595"/>
                  </a:lnTo>
                  <a:lnTo>
                    <a:pt x="419" y="602"/>
                  </a:lnTo>
                  <a:lnTo>
                    <a:pt x="419" y="560"/>
                  </a:lnTo>
                  <a:lnTo>
                    <a:pt x="426" y="546"/>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81" name="Freeform 191">
              <a:extLst>
                <a:ext uri="{FF2B5EF4-FFF2-40B4-BE49-F238E27FC236}">
                  <a16:creationId xmlns:a16="http://schemas.microsoft.com/office/drawing/2014/main" id="{7387AE17-37D0-47F1-98EA-B1DBCEB4F15E}"/>
                </a:ext>
              </a:extLst>
            </p:cNvPr>
            <p:cNvSpPr>
              <a:spLocks/>
            </p:cNvSpPr>
            <p:nvPr/>
          </p:nvSpPr>
          <p:spPr bwMode="auto">
            <a:xfrm>
              <a:off x="2487613" y="1330325"/>
              <a:ext cx="663575" cy="922338"/>
            </a:xfrm>
            <a:custGeom>
              <a:avLst/>
              <a:gdLst>
                <a:gd name="T0" fmla="*/ 0 w 418"/>
                <a:gd name="T1" fmla="*/ 2147483646 h 581"/>
                <a:gd name="T2" fmla="*/ 2147483646 w 418"/>
                <a:gd name="T3" fmla="*/ 2147483646 h 581"/>
                <a:gd name="T4" fmla="*/ 2147483646 w 418"/>
                <a:gd name="T5" fmla="*/ 2147483646 h 581"/>
                <a:gd name="T6" fmla="*/ 2147483646 w 418"/>
                <a:gd name="T7" fmla="*/ 2147483646 h 581"/>
                <a:gd name="T8" fmla="*/ 2147483646 w 418"/>
                <a:gd name="T9" fmla="*/ 2147483646 h 581"/>
                <a:gd name="T10" fmla="*/ 2147483646 w 418"/>
                <a:gd name="T11" fmla="*/ 2147483646 h 581"/>
                <a:gd name="T12" fmla="*/ 2147483646 w 418"/>
                <a:gd name="T13" fmla="*/ 2147483646 h 581"/>
                <a:gd name="T14" fmla="*/ 2147483646 w 418"/>
                <a:gd name="T15" fmla="*/ 2147483646 h 581"/>
                <a:gd name="T16" fmla="*/ 2147483646 w 418"/>
                <a:gd name="T17" fmla="*/ 2147483646 h 581"/>
                <a:gd name="T18" fmla="*/ 2147483646 w 418"/>
                <a:gd name="T19" fmla="*/ 2147483646 h 581"/>
                <a:gd name="T20" fmla="*/ 2147483646 w 418"/>
                <a:gd name="T21" fmla="*/ 2147483646 h 581"/>
                <a:gd name="T22" fmla="*/ 2147483646 w 418"/>
                <a:gd name="T23" fmla="*/ 2147483646 h 581"/>
                <a:gd name="T24" fmla="*/ 2147483646 w 418"/>
                <a:gd name="T25" fmla="*/ 2147483646 h 581"/>
                <a:gd name="T26" fmla="*/ 2147483646 w 418"/>
                <a:gd name="T27" fmla="*/ 2147483646 h 581"/>
                <a:gd name="T28" fmla="*/ 2147483646 w 418"/>
                <a:gd name="T29" fmla="*/ 2147483646 h 581"/>
                <a:gd name="T30" fmla="*/ 2147483646 w 418"/>
                <a:gd name="T31" fmla="*/ 2147483646 h 581"/>
                <a:gd name="T32" fmla="*/ 2147483646 w 418"/>
                <a:gd name="T33" fmla="*/ 2147483646 h 581"/>
                <a:gd name="T34" fmla="*/ 2147483646 w 418"/>
                <a:gd name="T35" fmla="*/ 2147483646 h 581"/>
                <a:gd name="T36" fmla="*/ 2147483646 w 418"/>
                <a:gd name="T37" fmla="*/ 2147483646 h 581"/>
                <a:gd name="T38" fmla="*/ 2147483646 w 418"/>
                <a:gd name="T39" fmla="*/ 2147483646 h 581"/>
                <a:gd name="T40" fmla="*/ 2147483646 w 418"/>
                <a:gd name="T41" fmla="*/ 2147483646 h 581"/>
                <a:gd name="T42" fmla="*/ 2147483646 w 418"/>
                <a:gd name="T43" fmla="*/ 2147483646 h 581"/>
                <a:gd name="T44" fmla="*/ 2147483646 w 418"/>
                <a:gd name="T45" fmla="*/ 2147483646 h 581"/>
                <a:gd name="T46" fmla="*/ 2147483646 w 418"/>
                <a:gd name="T47" fmla="*/ 2147483646 h 581"/>
                <a:gd name="T48" fmla="*/ 2147483646 w 418"/>
                <a:gd name="T49" fmla="*/ 2147483646 h 581"/>
                <a:gd name="T50" fmla="*/ 2147483646 w 418"/>
                <a:gd name="T51" fmla="*/ 2147483646 h 581"/>
                <a:gd name="T52" fmla="*/ 2147483646 w 418"/>
                <a:gd name="T53" fmla="*/ 2147483646 h 581"/>
                <a:gd name="T54" fmla="*/ 2147483646 w 418"/>
                <a:gd name="T55" fmla="*/ 2147483646 h 581"/>
                <a:gd name="T56" fmla="*/ 2147483646 w 418"/>
                <a:gd name="T57" fmla="*/ 2147483646 h 581"/>
                <a:gd name="T58" fmla="*/ 2147483646 w 418"/>
                <a:gd name="T59" fmla="*/ 2147483646 h 581"/>
                <a:gd name="T60" fmla="*/ 2147483646 w 418"/>
                <a:gd name="T61" fmla="*/ 2147483646 h 581"/>
                <a:gd name="T62" fmla="*/ 2147483646 w 418"/>
                <a:gd name="T63" fmla="*/ 2147483646 h 581"/>
                <a:gd name="T64" fmla="*/ 2147483646 w 418"/>
                <a:gd name="T65" fmla="*/ 2147483646 h 581"/>
                <a:gd name="T66" fmla="*/ 2147483646 w 418"/>
                <a:gd name="T67" fmla="*/ 2147483646 h 581"/>
                <a:gd name="T68" fmla="*/ 2147483646 w 418"/>
                <a:gd name="T69" fmla="*/ 2147483646 h 581"/>
                <a:gd name="T70" fmla="*/ 2147483646 w 418"/>
                <a:gd name="T71" fmla="*/ 2147483646 h 581"/>
                <a:gd name="T72" fmla="*/ 2147483646 w 418"/>
                <a:gd name="T73" fmla="*/ 2147483646 h 581"/>
                <a:gd name="T74" fmla="*/ 2147483646 w 418"/>
                <a:gd name="T75" fmla="*/ 2147483646 h 581"/>
                <a:gd name="T76" fmla="*/ 2147483646 w 418"/>
                <a:gd name="T77" fmla="*/ 2147483646 h 581"/>
                <a:gd name="T78" fmla="*/ 2147483646 w 418"/>
                <a:gd name="T79" fmla="*/ 2147483646 h 581"/>
                <a:gd name="T80" fmla="*/ 2147483646 w 418"/>
                <a:gd name="T81" fmla="*/ 2147483646 h 581"/>
                <a:gd name="T82" fmla="*/ 2147483646 w 418"/>
                <a:gd name="T83" fmla="*/ 2147483646 h 581"/>
                <a:gd name="T84" fmla="*/ 2147483646 w 418"/>
                <a:gd name="T85" fmla="*/ 2147483646 h 581"/>
                <a:gd name="T86" fmla="*/ 2147483646 w 418"/>
                <a:gd name="T87" fmla="*/ 2147483646 h 581"/>
                <a:gd name="T88" fmla="*/ 2147483646 w 418"/>
                <a:gd name="T89" fmla="*/ 2147483646 h 581"/>
                <a:gd name="T90" fmla="*/ 2147483646 w 418"/>
                <a:gd name="T91" fmla="*/ 2147483646 h 581"/>
                <a:gd name="T92" fmla="*/ 2147483646 w 418"/>
                <a:gd name="T93" fmla="*/ 2147483646 h 581"/>
                <a:gd name="T94" fmla="*/ 2147483646 w 418"/>
                <a:gd name="T95" fmla="*/ 2147483646 h 581"/>
                <a:gd name="T96" fmla="*/ 2147483646 w 418"/>
                <a:gd name="T97" fmla="*/ 2147483646 h 581"/>
                <a:gd name="T98" fmla="*/ 2147483646 w 418"/>
                <a:gd name="T99" fmla="*/ 2147483646 h 581"/>
                <a:gd name="T100" fmla="*/ 2147483646 w 418"/>
                <a:gd name="T101" fmla="*/ 2147483646 h 581"/>
                <a:gd name="T102" fmla="*/ 2147483646 w 418"/>
                <a:gd name="T103" fmla="*/ 2147483646 h 581"/>
                <a:gd name="T104" fmla="*/ 2147483646 w 418"/>
                <a:gd name="T105" fmla="*/ 2147483646 h 581"/>
                <a:gd name="T106" fmla="*/ 2147483646 w 418"/>
                <a:gd name="T107" fmla="*/ 2147483646 h 581"/>
                <a:gd name="T108" fmla="*/ 2147483646 w 418"/>
                <a:gd name="T109" fmla="*/ 2147483646 h 581"/>
                <a:gd name="T110" fmla="*/ 2147483646 w 418"/>
                <a:gd name="T111" fmla="*/ 2147483646 h 581"/>
                <a:gd name="T112" fmla="*/ 2147483646 w 418"/>
                <a:gd name="T113" fmla="*/ 2147483646 h 581"/>
                <a:gd name="T114" fmla="*/ 2147483646 w 418"/>
                <a:gd name="T115" fmla="*/ 0 h 581"/>
                <a:gd name="T116" fmla="*/ 2147483646 w 418"/>
                <a:gd name="T117" fmla="*/ 2147483646 h 581"/>
                <a:gd name="T118" fmla="*/ 2147483646 w 418"/>
                <a:gd name="T119" fmla="*/ 2147483646 h 581"/>
                <a:gd name="T120" fmla="*/ 2147483646 w 418"/>
                <a:gd name="T121" fmla="*/ 2147483646 h 581"/>
                <a:gd name="T122" fmla="*/ 2147483646 w 418"/>
                <a:gd name="T123" fmla="*/ 2147483646 h 581"/>
                <a:gd name="T124" fmla="*/ 2147483646 w 418"/>
                <a:gd name="T125" fmla="*/ 2147483646 h 5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18" h="581">
                  <a:moveTo>
                    <a:pt x="0" y="546"/>
                  </a:moveTo>
                  <a:lnTo>
                    <a:pt x="0" y="170"/>
                  </a:lnTo>
                  <a:lnTo>
                    <a:pt x="7" y="135"/>
                  </a:lnTo>
                  <a:lnTo>
                    <a:pt x="7" y="29"/>
                  </a:lnTo>
                  <a:lnTo>
                    <a:pt x="7" y="71"/>
                  </a:lnTo>
                  <a:lnTo>
                    <a:pt x="14" y="85"/>
                  </a:lnTo>
                  <a:lnTo>
                    <a:pt x="14" y="255"/>
                  </a:lnTo>
                  <a:lnTo>
                    <a:pt x="21" y="269"/>
                  </a:lnTo>
                  <a:lnTo>
                    <a:pt x="21" y="326"/>
                  </a:lnTo>
                  <a:lnTo>
                    <a:pt x="35" y="326"/>
                  </a:lnTo>
                  <a:lnTo>
                    <a:pt x="35" y="383"/>
                  </a:lnTo>
                  <a:lnTo>
                    <a:pt x="42" y="390"/>
                  </a:lnTo>
                  <a:lnTo>
                    <a:pt x="42" y="376"/>
                  </a:lnTo>
                  <a:lnTo>
                    <a:pt x="49" y="383"/>
                  </a:lnTo>
                  <a:lnTo>
                    <a:pt x="49" y="369"/>
                  </a:lnTo>
                  <a:lnTo>
                    <a:pt x="49" y="376"/>
                  </a:lnTo>
                  <a:lnTo>
                    <a:pt x="56" y="397"/>
                  </a:lnTo>
                  <a:lnTo>
                    <a:pt x="56" y="425"/>
                  </a:lnTo>
                  <a:lnTo>
                    <a:pt x="63" y="432"/>
                  </a:lnTo>
                  <a:lnTo>
                    <a:pt x="63" y="475"/>
                  </a:lnTo>
                  <a:lnTo>
                    <a:pt x="71" y="482"/>
                  </a:lnTo>
                  <a:lnTo>
                    <a:pt x="71" y="503"/>
                  </a:lnTo>
                  <a:lnTo>
                    <a:pt x="78" y="510"/>
                  </a:lnTo>
                  <a:lnTo>
                    <a:pt x="78" y="517"/>
                  </a:lnTo>
                  <a:lnTo>
                    <a:pt x="85" y="525"/>
                  </a:lnTo>
                  <a:lnTo>
                    <a:pt x="85" y="532"/>
                  </a:lnTo>
                  <a:lnTo>
                    <a:pt x="85" y="525"/>
                  </a:lnTo>
                  <a:lnTo>
                    <a:pt x="92" y="532"/>
                  </a:lnTo>
                  <a:lnTo>
                    <a:pt x="92" y="525"/>
                  </a:lnTo>
                  <a:lnTo>
                    <a:pt x="92" y="532"/>
                  </a:lnTo>
                  <a:lnTo>
                    <a:pt x="99" y="539"/>
                  </a:lnTo>
                  <a:lnTo>
                    <a:pt x="99" y="532"/>
                  </a:lnTo>
                  <a:lnTo>
                    <a:pt x="99" y="539"/>
                  </a:lnTo>
                  <a:lnTo>
                    <a:pt x="106" y="546"/>
                  </a:lnTo>
                  <a:lnTo>
                    <a:pt x="106" y="553"/>
                  </a:lnTo>
                  <a:lnTo>
                    <a:pt x="113" y="560"/>
                  </a:lnTo>
                  <a:lnTo>
                    <a:pt x="113" y="574"/>
                  </a:lnTo>
                  <a:lnTo>
                    <a:pt x="120" y="581"/>
                  </a:lnTo>
                  <a:lnTo>
                    <a:pt x="120" y="539"/>
                  </a:lnTo>
                  <a:lnTo>
                    <a:pt x="127" y="510"/>
                  </a:lnTo>
                  <a:lnTo>
                    <a:pt x="127" y="106"/>
                  </a:lnTo>
                  <a:lnTo>
                    <a:pt x="134" y="78"/>
                  </a:lnTo>
                  <a:lnTo>
                    <a:pt x="134" y="14"/>
                  </a:lnTo>
                  <a:lnTo>
                    <a:pt x="134" y="64"/>
                  </a:lnTo>
                  <a:lnTo>
                    <a:pt x="141" y="78"/>
                  </a:lnTo>
                  <a:lnTo>
                    <a:pt x="141" y="241"/>
                  </a:lnTo>
                  <a:lnTo>
                    <a:pt x="148" y="255"/>
                  </a:lnTo>
                  <a:lnTo>
                    <a:pt x="148" y="291"/>
                  </a:lnTo>
                  <a:lnTo>
                    <a:pt x="156" y="284"/>
                  </a:lnTo>
                  <a:lnTo>
                    <a:pt x="156" y="298"/>
                  </a:lnTo>
                  <a:lnTo>
                    <a:pt x="163" y="305"/>
                  </a:lnTo>
                  <a:lnTo>
                    <a:pt x="163" y="369"/>
                  </a:lnTo>
                  <a:lnTo>
                    <a:pt x="170" y="362"/>
                  </a:lnTo>
                  <a:lnTo>
                    <a:pt x="170" y="369"/>
                  </a:lnTo>
                  <a:lnTo>
                    <a:pt x="170" y="354"/>
                  </a:lnTo>
                  <a:lnTo>
                    <a:pt x="177" y="347"/>
                  </a:lnTo>
                  <a:lnTo>
                    <a:pt x="177" y="362"/>
                  </a:lnTo>
                  <a:lnTo>
                    <a:pt x="184" y="369"/>
                  </a:lnTo>
                  <a:lnTo>
                    <a:pt x="184" y="411"/>
                  </a:lnTo>
                  <a:lnTo>
                    <a:pt x="191" y="418"/>
                  </a:lnTo>
                  <a:lnTo>
                    <a:pt x="191" y="461"/>
                  </a:lnTo>
                  <a:lnTo>
                    <a:pt x="198" y="468"/>
                  </a:lnTo>
                  <a:lnTo>
                    <a:pt x="198" y="489"/>
                  </a:lnTo>
                  <a:lnTo>
                    <a:pt x="205" y="496"/>
                  </a:lnTo>
                  <a:lnTo>
                    <a:pt x="205" y="489"/>
                  </a:lnTo>
                  <a:lnTo>
                    <a:pt x="205" y="503"/>
                  </a:lnTo>
                  <a:lnTo>
                    <a:pt x="212" y="510"/>
                  </a:lnTo>
                  <a:lnTo>
                    <a:pt x="212" y="503"/>
                  </a:lnTo>
                  <a:lnTo>
                    <a:pt x="212" y="510"/>
                  </a:lnTo>
                  <a:lnTo>
                    <a:pt x="219" y="517"/>
                  </a:lnTo>
                  <a:lnTo>
                    <a:pt x="226" y="525"/>
                  </a:lnTo>
                  <a:lnTo>
                    <a:pt x="226" y="517"/>
                  </a:lnTo>
                  <a:lnTo>
                    <a:pt x="226" y="525"/>
                  </a:lnTo>
                  <a:lnTo>
                    <a:pt x="234" y="532"/>
                  </a:lnTo>
                  <a:lnTo>
                    <a:pt x="234" y="539"/>
                  </a:lnTo>
                  <a:lnTo>
                    <a:pt x="241" y="546"/>
                  </a:lnTo>
                  <a:lnTo>
                    <a:pt x="241" y="560"/>
                  </a:lnTo>
                  <a:lnTo>
                    <a:pt x="248" y="567"/>
                  </a:lnTo>
                  <a:lnTo>
                    <a:pt x="248" y="517"/>
                  </a:lnTo>
                  <a:lnTo>
                    <a:pt x="255" y="496"/>
                  </a:lnTo>
                  <a:lnTo>
                    <a:pt x="255" y="92"/>
                  </a:lnTo>
                  <a:lnTo>
                    <a:pt x="262" y="64"/>
                  </a:lnTo>
                  <a:lnTo>
                    <a:pt x="262" y="14"/>
                  </a:lnTo>
                  <a:lnTo>
                    <a:pt x="262" y="78"/>
                  </a:lnTo>
                  <a:lnTo>
                    <a:pt x="269" y="99"/>
                  </a:lnTo>
                  <a:lnTo>
                    <a:pt x="269" y="248"/>
                  </a:lnTo>
                  <a:lnTo>
                    <a:pt x="276" y="262"/>
                  </a:lnTo>
                  <a:lnTo>
                    <a:pt x="276" y="305"/>
                  </a:lnTo>
                  <a:lnTo>
                    <a:pt x="283" y="298"/>
                  </a:lnTo>
                  <a:lnTo>
                    <a:pt x="283" y="312"/>
                  </a:lnTo>
                  <a:lnTo>
                    <a:pt x="290" y="319"/>
                  </a:lnTo>
                  <a:lnTo>
                    <a:pt x="290" y="376"/>
                  </a:lnTo>
                  <a:lnTo>
                    <a:pt x="297" y="369"/>
                  </a:lnTo>
                  <a:lnTo>
                    <a:pt x="297" y="354"/>
                  </a:lnTo>
                  <a:lnTo>
                    <a:pt x="304" y="347"/>
                  </a:lnTo>
                  <a:lnTo>
                    <a:pt x="304" y="362"/>
                  </a:lnTo>
                  <a:lnTo>
                    <a:pt x="311" y="369"/>
                  </a:lnTo>
                  <a:lnTo>
                    <a:pt x="311" y="411"/>
                  </a:lnTo>
                  <a:lnTo>
                    <a:pt x="319" y="418"/>
                  </a:lnTo>
                  <a:lnTo>
                    <a:pt x="319" y="454"/>
                  </a:lnTo>
                  <a:lnTo>
                    <a:pt x="326" y="461"/>
                  </a:lnTo>
                  <a:lnTo>
                    <a:pt x="326" y="482"/>
                  </a:lnTo>
                  <a:lnTo>
                    <a:pt x="340" y="496"/>
                  </a:lnTo>
                  <a:lnTo>
                    <a:pt x="340" y="503"/>
                  </a:lnTo>
                  <a:lnTo>
                    <a:pt x="340" y="496"/>
                  </a:lnTo>
                  <a:lnTo>
                    <a:pt x="347" y="503"/>
                  </a:lnTo>
                  <a:lnTo>
                    <a:pt x="347" y="496"/>
                  </a:lnTo>
                  <a:lnTo>
                    <a:pt x="347" y="503"/>
                  </a:lnTo>
                  <a:lnTo>
                    <a:pt x="361" y="517"/>
                  </a:lnTo>
                  <a:lnTo>
                    <a:pt x="361" y="539"/>
                  </a:lnTo>
                  <a:lnTo>
                    <a:pt x="368" y="546"/>
                  </a:lnTo>
                  <a:lnTo>
                    <a:pt x="368" y="553"/>
                  </a:lnTo>
                  <a:lnTo>
                    <a:pt x="375" y="546"/>
                  </a:lnTo>
                  <a:lnTo>
                    <a:pt x="375" y="262"/>
                  </a:lnTo>
                  <a:lnTo>
                    <a:pt x="382" y="220"/>
                  </a:lnTo>
                  <a:lnTo>
                    <a:pt x="382" y="0"/>
                  </a:lnTo>
                  <a:lnTo>
                    <a:pt x="389" y="7"/>
                  </a:lnTo>
                  <a:lnTo>
                    <a:pt x="389" y="170"/>
                  </a:lnTo>
                  <a:lnTo>
                    <a:pt x="397" y="191"/>
                  </a:lnTo>
                  <a:lnTo>
                    <a:pt x="397" y="277"/>
                  </a:lnTo>
                  <a:lnTo>
                    <a:pt x="404" y="284"/>
                  </a:lnTo>
                  <a:lnTo>
                    <a:pt x="404" y="277"/>
                  </a:lnTo>
                  <a:lnTo>
                    <a:pt x="404" y="284"/>
                  </a:lnTo>
                  <a:lnTo>
                    <a:pt x="411" y="291"/>
                  </a:lnTo>
                  <a:lnTo>
                    <a:pt x="411" y="340"/>
                  </a:lnTo>
                  <a:lnTo>
                    <a:pt x="418" y="347"/>
                  </a:lnTo>
                  <a:lnTo>
                    <a:pt x="418" y="362"/>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82" name="Freeform 192">
              <a:extLst>
                <a:ext uri="{FF2B5EF4-FFF2-40B4-BE49-F238E27FC236}">
                  <a16:creationId xmlns:a16="http://schemas.microsoft.com/office/drawing/2014/main" id="{1DFB018F-F586-43FF-9FD3-C4C207CAA328}"/>
                </a:ext>
              </a:extLst>
            </p:cNvPr>
            <p:cNvSpPr>
              <a:spLocks/>
            </p:cNvSpPr>
            <p:nvPr/>
          </p:nvSpPr>
          <p:spPr bwMode="auto">
            <a:xfrm>
              <a:off x="3151188" y="1296988"/>
              <a:ext cx="696913" cy="933450"/>
            </a:xfrm>
            <a:custGeom>
              <a:avLst/>
              <a:gdLst>
                <a:gd name="T0" fmla="*/ 2147483646 w 439"/>
                <a:gd name="T1" fmla="*/ 2147483646 h 588"/>
                <a:gd name="T2" fmla="*/ 2147483646 w 439"/>
                <a:gd name="T3" fmla="*/ 2147483646 h 588"/>
                <a:gd name="T4" fmla="*/ 2147483646 w 439"/>
                <a:gd name="T5" fmla="*/ 2147483646 h 588"/>
                <a:gd name="T6" fmla="*/ 2147483646 w 439"/>
                <a:gd name="T7" fmla="*/ 2147483646 h 588"/>
                <a:gd name="T8" fmla="*/ 2147483646 w 439"/>
                <a:gd name="T9" fmla="*/ 2147483646 h 588"/>
                <a:gd name="T10" fmla="*/ 2147483646 w 439"/>
                <a:gd name="T11" fmla="*/ 2147483646 h 588"/>
                <a:gd name="T12" fmla="*/ 2147483646 w 439"/>
                <a:gd name="T13" fmla="*/ 2147483646 h 588"/>
                <a:gd name="T14" fmla="*/ 2147483646 w 439"/>
                <a:gd name="T15" fmla="*/ 2147483646 h 588"/>
                <a:gd name="T16" fmla="*/ 2147483646 w 439"/>
                <a:gd name="T17" fmla="*/ 2147483646 h 588"/>
                <a:gd name="T18" fmla="*/ 2147483646 w 439"/>
                <a:gd name="T19" fmla="*/ 2147483646 h 588"/>
                <a:gd name="T20" fmla="*/ 2147483646 w 439"/>
                <a:gd name="T21" fmla="*/ 2147483646 h 588"/>
                <a:gd name="T22" fmla="*/ 2147483646 w 439"/>
                <a:gd name="T23" fmla="*/ 2147483646 h 588"/>
                <a:gd name="T24" fmla="*/ 2147483646 w 439"/>
                <a:gd name="T25" fmla="*/ 2147483646 h 588"/>
                <a:gd name="T26" fmla="*/ 2147483646 w 439"/>
                <a:gd name="T27" fmla="*/ 2147483646 h 588"/>
                <a:gd name="T28" fmla="*/ 2147483646 w 439"/>
                <a:gd name="T29" fmla="*/ 0 h 588"/>
                <a:gd name="T30" fmla="*/ 2147483646 w 439"/>
                <a:gd name="T31" fmla="*/ 2147483646 h 588"/>
                <a:gd name="T32" fmla="*/ 2147483646 w 439"/>
                <a:gd name="T33" fmla="*/ 2147483646 h 588"/>
                <a:gd name="T34" fmla="*/ 2147483646 w 439"/>
                <a:gd name="T35" fmla="*/ 2147483646 h 588"/>
                <a:gd name="T36" fmla="*/ 2147483646 w 439"/>
                <a:gd name="T37" fmla="*/ 2147483646 h 588"/>
                <a:gd name="T38" fmla="*/ 2147483646 w 439"/>
                <a:gd name="T39" fmla="*/ 2147483646 h 588"/>
                <a:gd name="T40" fmla="*/ 2147483646 w 439"/>
                <a:gd name="T41" fmla="*/ 2147483646 h 588"/>
                <a:gd name="T42" fmla="*/ 2147483646 w 439"/>
                <a:gd name="T43" fmla="*/ 2147483646 h 588"/>
                <a:gd name="T44" fmla="*/ 2147483646 w 439"/>
                <a:gd name="T45" fmla="*/ 2147483646 h 588"/>
                <a:gd name="T46" fmla="*/ 2147483646 w 439"/>
                <a:gd name="T47" fmla="*/ 2147483646 h 588"/>
                <a:gd name="T48" fmla="*/ 2147483646 w 439"/>
                <a:gd name="T49" fmla="*/ 2147483646 h 588"/>
                <a:gd name="T50" fmla="*/ 2147483646 w 439"/>
                <a:gd name="T51" fmla="*/ 2147483646 h 588"/>
                <a:gd name="T52" fmla="*/ 2147483646 w 439"/>
                <a:gd name="T53" fmla="*/ 2147483646 h 588"/>
                <a:gd name="T54" fmla="*/ 2147483646 w 439"/>
                <a:gd name="T55" fmla="*/ 2147483646 h 588"/>
                <a:gd name="T56" fmla="*/ 2147483646 w 439"/>
                <a:gd name="T57" fmla="*/ 2147483646 h 588"/>
                <a:gd name="T58" fmla="*/ 2147483646 w 439"/>
                <a:gd name="T59" fmla="*/ 2147483646 h 588"/>
                <a:gd name="T60" fmla="*/ 2147483646 w 439"/>
                <a:gd name="T61" fmla="*/ 2147483646 h 588"/>
                <a:gd name="T62" fmla="*/ 2147483646 w 439"/>
                <a:gd name="T63" fmla="*/ 2147483646 h 588"/>
                <a:gd name="T64" fmla="*/ 2147483646 w 439"/>
                <a:gd name="T65" fmla="*/ 2147483646 h 588"/>
                <a:gd name="T66" fmla="*/ 2147483646 w 439"/>
                <a:gd name="T67" fmla="*/ 2147483646 h 588"/>
                <a:gd name="T68" fmla="*/ 2147483646 w 439"/>
                <a:gd name="T69" fmla="*/ 2147483646 h 588"/>
                <a:gd name="T70" fmla="*/ 2147483646 w 439"/>
                <a:gd name="T71" fmla="*/ 2147483646 h 588"/>
                <a:gd name="T72" fmla="*/ 2147483646 w 439"/>
                <a:gd name="T73" fmla="*/ 2147483646 h 588"/>
                <a:gd name="T74" fmla="*/ 2147483646 w 439"/>
                <a:gd name="T75" fmla="*/ 2147483646 h 588"/>
                <a:gd name="T76" fmla="*/ 2147483646 w 439"/>
                <a:gd name="T77" fmla="*/ 2147483646 h 588"/>
                <a:gd name="T78" fmla="*/ 2147483646 w 439"/>
                <a:gd name="T79" fmla="*/ 2147483646 h 588"/>
                <a:gd name="T80" fmla="*/ 2147483646 w 439"/>
                <a:gd name="T81" fmla="*/ 2147483646 h 588"/>
                <a:gd name="T82" fmla="*/ 2147483646 w 439"/>
                <a:gd name="T83" fmla="*/ 2147483646 h 588"/>
                <a:gd name="T84" fmla="*/ 2147483646 w 439"/>
                <a:gd name="T85" fmla="*/ 2147483646 h 588"/>
                <a:gd name="T86" fmla="*/ 2147483646 w 439"/>
                <a:gd name="T87" fmla="*/ 2147483646 h 588"/>
                <a:gd name="T88" fmla="*/ 2147483646 w 439"/>
                <a:gd name="T89" fmla="*/ 2147483646 h 588"/>
                <a:gd name="T90" fmla="*/ 2147483646 w 439"/>
                <a:gd name="T91" fmla="*/ 2147483646 h 588"/>
                <a:gd name="T92" fmla="*/ 2147483646 w 439"/>
                <a:gd name="T93" fmla="*/ 2147483646 h 588"/>
                <a:gd name="T94" fmla="*/ 2147483646 w 439"/>
                <a:gd name="T95" fmla="*/ 2147483646 h 588"/>
                <a:gd name="T96" fmla="*/ 2147483646 w 439"/>
                <a:gd name="T97" fmla="*/ 2147483646 h 588"/>
                <a:gd name="T98" fmla="*/ 2147483646 w 439"/>
                <a:gd name="T99" fmla="*/ 2147483646 h 588"/>
                <a:gd name="T100" fmla="*/ 2147483646 w 439"/>
                <a:gd name="T101" fmla="*/ 2147483646 h 588"/>
                <a:gd name="T102" fmla="*/ 2147483646 w 439"/>
                <a:gd name="T103" fmla="*/ 2147483646 h 588"/>
                <a:gd name="T104" fmla="*/ 2147483646 w 439"/>
                <a:gd name="T105" fmla="*/ 2147483646 h 588"/>
                <a:gd name="T106" fmla="*/ 2147483646 w 439"/>
                <a:gd name="T107" fmla="*/ 2147483646 h 588"/>
                <a:gd name="T108" fmla="*/ 2147483646 w 439"/>
                <a:gd name="T109" fmla="*/ 2147483646 h 588"/>
                <a:gd name="T110" fmla="*/ 2147483646 w 439"/>
                <a:gd name="T111" fmla="*/ 2147483646 h 588"/>
                <a:gd name="T112" fmla="*/ 2147483646 w 439"/>
                <a:gd name="T113" fmla="*/ 2147483646 h 588"/>
                <a:gd name="T114" fmla="*/ 2147483646 w 439"/>
                <a:gd name="T115" fmla="*/ 2147483646 h 588"/>
                <a:gd name="T116" fmla="*/ 2147483646 w 439"/>
                <a:gd name="T117" fmla="*/ 2147483646 h 588"/>
                <a:gd name="T118" fmla="*/ 2147483646 w 439"/>
                <a:gd name="T119" fmla="*/ 2147483646 h 588"/>
                <a:gd name="T120" fmla="*/ 2147483646 w 439"/>
                <a:gd name="T121" fmla="*/ 2147483646 h 588"/>
                <a:gd name="T122" fmla="*/ 2147483646 w 439"/>
                <a:gd name="T123" fmla="*/ 2147483646 h 588"/>
                <a:gd name="T124" fmla="*/ 2147483646 w 439"/>
                <a:gd name="T125" fmla="*/ 2147483646 h 58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39" h="588">
                  <a:moveTo>
                    <a:pt x="0" y="383"/>
                  </a:moveTo>
                  <a:lnTo>
                    <a:pt x="7" y="375"/>
                  </a:lnTo>
                  <a:lnTo>
                    <a:pt x="7" y="354"/>
                  </a:lnTo>
                  <a:lnTo>
                    <a:pt x="7" y="361"/>
                  </a:lnTo>
                  <a:lnTo>
                    <a:pt x="14" y="368"/>
                  </a:lnTo>
                  <a:lnTo>
                    <a:pt x="14" y="404"/>
                  </a:lnTo>
                  <a:lnTo>
                    <a:pt x="21" y="411"/>
                  </a:lnTo>
                  <a:lnTo>
                    <a:pt x="21" y="460"/>
                  </a:lnTo>
                  <a:lnTo>
                    <a:pt x="28" y="468"/>
                  </a:lnTo>
                  <a:lnTo>
                    <a:pt x="28" y="489"/>
                  </a:lnTo>
                  <a:lnTo>
                    <a:pt x="35" y="496"/>
                  </a:lnTo>
                  <a:lnTo>
                    <a:pt x="35" y="510"/>
                  </a:lnTo>
                  <a:lnTo>
                    <a:pt x="42" y="517"/>
                  </a:lnTo>
                  <a:lnTo>
                    <a:pt x="42" y="510"/>
                  </a:lnTo>
                  <a:lnTo>
                    <a:pt x="42" y="517"/>
                  </a:lnTo>
                  <a:lnTo>
                    <a:pt x="49" y="510"/>
                  </a:lnTo>
                  <a:lnTo>
                    <a:pt x="49" y="517"/>
                  </a:lnTo>
                  <a:lnTo>
                    <a:pt x="57" y="524"/>
                  </a:lnTo>
                  <a:lnTo>
                    <a:pt x="57" y="517"/>
                  </a:lnTo>
                  <a:lnTo>
                    <a:pt x="57" y="524"/>
                  </a:lnTo>
                  <a:lnTo>
                    <a:pt x="64" y="531"/>
                  </a:lnTo>
                  <a:lnTo>
                    <a:pt x="64" y="546"/>
                  </a:lnTo>
                  <a:lnTo>
                    <a:pt x="71" y="553"/>
                  </a:lnTo>
                  <a:lnTo>
                    <a:pt x="71" y="567"/>
                  </a:lnTo>
                  <a:lnTo>
                    <a:pt x="78" y="574"/>
                  </a:lnTo>
                  <a:lnTo>
                    <a:pt x="78" y="538"/>
                  </a:lnTo>
                  <a:lnTo>
                    <a:pt x="85" y="517"/>
                  </a:lnTo>
                  <a:lnTo>
                    <a:pt x="85" y="142"/>
                  </a:lnTo>
                  <a:lnTo>
                    <a:pt x="92" y="106"/>
                  </a:lnTo>
                  <a:lnTo>
                    <a:pt x="92" y="0"/>
                  </a:lnTo>
                  <a:lnTo>
                    <a:pt x="92" y="35"/>
                  </a:lnTo>
                  <a:lnTo>
                    <a:pt x="99" y="50"/>
                  </a:lnTo>
                  <a:lnTo>
                    <a:pt x="99" y="212"/>
                  </a:lnTo>
                  <a:lnTo>
                    <a:pt x="106" y="220"/>
                  </a:lnTo>
                  <a:lnTo>
                    <a:pt x="106" y="276"/>
                  </a:lnTo>
                  <a:lnTo>
                    <a:pt x="113" y="269"/>
                  </a:lnTo>
                  <a:lnTo>
                    <a:pt x="113" y="276"/>
                  </a:lnTo>
                  <a:lnTo>
                    <a:pt x="120" y="283"/>
                  </a:lnTo>
                  <a:lnTo>
                    <a:pt x="120" y="354"/>
                  </a:lnTo>
                  <a:lnTo>
                    <a:pt x="127" y="361"/>
                  </a:lnTo>
                  <a:lnTo>
                    <a:pt x="127" y="368"/>
                  </a:lnTo>
                  <a:lnTo>
                    <a:pt x="127" y="361"/>
                  </a:lnTo>
                  <a:lnTo>
                    <a:pt x="134" y="354"/>
                  </a:lnTo>
                  <a:lnTo>
                    <a:pt x="134" y="347"/>
                  </a:lnTo>
                  <a:lnTo>
                    <a:pt x="134" y="354"/>
                  </a:lnTo>
                  <a:lnTo>
                    <a:pt x="142" y="361"/>
                  </a:lnTo>
                  <a:lnTo>
                    <a:pt x="142" y="404"/>
                  </a:lnTo>
                  <a:lnTo>
                    <a:pt x="149" y="411"/>
                  </a:lnTo>
                  <a:lnTo>
                    <a:pt x="149" y="453"/>
                  </a:lnTo>
                  <a:lnTo>
                    <a:pt x="156" y="460"/>
                  </a:lnTo>
                  <a:lnTo>
                    <a:pt x="156" y="482"/>
                  </a:lnTo>
                  <a:lnTo>
                    <a:pt x="163" y="489"/>
                  </a:lnTo>
                  <a:lnTo>
                    <a:pt x="163" y="503"/>
                  </a:lnTo>
                  <a:lnTo>
                    <a:pt x="170" y="496"/>
                  </a:lnTo>
                  <a:lnTo>
                    <a:pt x="170" y="510"/>
                  </a:lnTo>
                  <a:lnTo>
                    <a:pt x="177" y="503"/>
                  </a:lnTo>
                  <a:lnTo>
                    <a:pt x="177" y="510"/>
                  </a:lnTo>
                  <a:lnTo>
                    <a:pt x="184" y="517"/>
                  </a:lnTo>
                  <a:lnTo>
                    <a:pt x="184" y="524"/>
                  </a:lnTo>
                  <a:lnTo>
                    <a:pt x="198" y="538"/>
                  </a:lnTo>
                  <a:lnTo>
                    <a:pt x="198" y="567"/>
                  </a:lnTo>
                  <a:lnTo>
                    <a:pt x="212" y="567"/>
                  </a:lnTo>
                  <a:lnTo>
                    <a:pt x="212" y="241"/>
                  </a:lnTo>
                  <a:lnTo>
                    <a:pt x="220" y="198"/>
                  </a:lnTo>
                  <a:lnTo>
                    <a:pt x="220" y="7"/>
                  </a:lnTo>
                  <a:lnTo>
                    <a:pt x="227" y="14"/>
                  </a:lnTo>
                  <a:lnTo>
                    <a:pt x="227" y="191"/>
                  </a:lnTo>
                  <a:lnTo>
                    <a:pt x="234" y="205"/>
                  </a:lnTo>
                  <a:lnTo>
                    <a:pt x="234" y="283"/>
                  </a:lnTo>
                  <a:lnTo>
                    <a:pt x="241" y="290"/>
                  </a:lnTo>
                  <a:lnTo>
                    <a:pt x="241" y="283"/>
                  </a:lnTo>
                  <a:lnTo>
                    <a:pt x="248" y="290"/>
                  </a:lnTo>
                  <a:lnTo>
                    <a:pt x="248" y="354"/>
                  </a:lnTo>
                  <a:lnTo>
                    <a:pt x="255" y="361"/>
                  </a:lnTo>
                  <a:lnTo>
                    <a:pt x="255" y="375"/>
                  </a:lnTo>
                  <a:lnTo>
                    <a:pt x="262" y="368"/>
                  </a:lnTo>
                  <a:lnTo>
                    <a:pt x="262" y="375"/>
                  </a:lnTo>
                  <a:lnTo>
                    <a:pt x="262" y="361"/>
                  </a:lnTo>
                  <a:lnTo>
                    <a:pt x="262" y="368"/>
                  </a:lnTo>
                  <a:lnTo>
                    <a:pt x="269" y="361"/>
                  </a:lnTo>
                  <a:lnTo>
                    <a:pt x="269" y="404"/>
                  </a:lnTo>
                  <a:lnTo>
                    <a:pt x="276" y="411"/>
                  </a:lnTo>
                  <a:lnTo>
                    <a:pt x="276" y="453"/>
                  </a:lnTo>
                  <a:lnTo>
                    <a:pt x="283" y="460"/>
                  </a:lnTo>
                  <a:lnTo>
                    <a:pt x="283" y="489"/>
                  </a:lnTo>
                  <a:lnTo>
                    <a:pt x="290" y="496"/>
                  </a:lnTo>
                  <a:lnTo>
                    <a:pt x="290" y="489"/>
                  </a:lnTo>
                  <a:lnTo>
                    <a:pt x="290" y="503"/>
                  </a:lnTo>
                  <a:lnTo>
                    <a:pt x="297" y="510"/>
                  </a:lnTo>
                  <a:lnTo>
                    <a:pt x="297" y="503"/>
                  </a:lnTo>
                  <a:lnTo>
                    <a:pt x="297" y="517"/>
                  </a:lnTo>
                  <a:lnTo>
                    <a:pt x="305" y="524"/>
                  </a:lnTo>
                  <a:lnTo>
                    <a:pt x="312" y="531"/>
                  </a:lnTo>
                  <a:lnTo>
                    <a:pt x="312" y="524"/>
                  </a:lnTo>
                  <a:lnTo>
                    <a:pt x="312" y="538"/>
                  </a:lnTo>
                  <a:lnTo>
                    <a:pt x="326" y="553"/>
                  </a:lnTo>
                  <a:lnTo>
                    <a:pt x="326" y="574"/>
                  </a:lnTo>
                  <a:lnTo>
                    <a:pt x="333" y="581"/>
                  </a:lnTo>
                  <a:lnTo>
                    <a:pt x="333" y="588"/>
                  </a:lnTo>
                  <a:lnTo>
                    <a:pt x="333" y="581"/>
                  </a:lnTo>
                  <a:lnTo>
                    <a:pt x="340" y="574"/>
                  </a:lnTo>
                  <a:lnTo>
                    <a:pt x="340" y="305"/>
                  </a:lnTo>
                  <a:lnTo>
                    <a:pt x="347" y="269"/>
                  </a:lnTo>
                  <a:lnTo>
                    <a:pt x="347" y="35"/>
                  </a:lnTo>
                  <a:lnTo>
                    <a:pt x="354" y="42"/>
                  </a:lnTo>
                  <a:lnTo>
                    <a:pt x="354" y="205"/>
                  </a:lnTo>
                  <a:lnTo>
                    <a:pt x="361" y="220"/>
                  </a:lnTo>
                  <a:lnTo>
                    <a:pt x="361" y="319"/>
                  </a:lnTo>
                  <a:lnTo>
                    <a:pt x="368" y="326"/>
                  </a:lnTo>
                  <a:lnTo>
                    <a:pt x="375" y="333"/>
                  </a:lnTo>
                  <a:lnTo>
                    <a:pt x="375" y="383"/>
                  </a:lnTo>
                  <a:lnTo>
                    <a:pt x="383" y="390"/>
                  </a:lnTo>
                  <a:lnTo>
                    <a:pt x="383" y="404"/>
                  </a:lnTo>
                  <a:lnTo>
                    <a:pt x="383" y="397"/>
                  </a:lnTo>
                  <a:lnTo>
                    <a:pt x="390" y="390"/>
                  </a:lnTo>
                  <a:lnTo>
                    <a:pt x="390" y="368"/>
                  </a:lnTo>
                  <a:lnTo>
                    <a:pt x="397" y="375"/>
                  </a:lnTo>
                  <a:lnTo>
                    <a:pt x="397" y="411"/>
                  </a:lnTo>
                  <a:lnTo>
                    <a:pt x="404" y="418"/>
                  </a:lnTo>
                  <a:lnTo>
                    <a:pt x="404" y="468"/>
                  </a:lnTo>
                  <a:lnTo>
                    <a:pt x="411" y="475"/>
                  </a:lnTo>
                  <a:lnTo>
                    <a:pt x="411" y="503"/>
                  </a:lnTo>
                  <a:lnTo>
                    <a:pt x="425" y="517"/>
                  </a:lnTo>
                  <a:lnTo>
                    <a:pt x="425" y="531"/>
                  </a:lnTo>
                  <a:lnTo>
                    <a:pt x="432" y="538"/>
                  </a:lnTo>
                  <a:lnTo>
                    <a:pt x="432" y="531"/>
                  </a:lnTo>
                  <a:lnTo>
                    <a:pt x="439" y="538"/>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83" name="Freeform 193">
              <a:extLst>
                <a:ext uri="{FF2B5EF4-FFF2-40B4-BE49-F238E27FC236}">
                  <a16:creationId xmlns:a16="http://schemas.microsoft.com/office/drawing/2014/main" id="{B1E0E27D-3C32-46FC-98FA-61AE32BEEE4E}"/>
                </a:ext>
              </a:extLst>
            </p:cNvPr>
            <p:cNvSpPr>
              <a:spLocks/>
            </p:cNvSpPr>
            <p:nvPr/>
          </p:nvSpPr>
          <p:spPr bwMode="auto">
            <a:xfrm>
              <a:off x="3848100" y="1308100"/>
              <a:ext cx="709613" cy="1012825"/>
            </a:xfrm>
            <a:custGeom>
              <a:avLst/>
              <a:gdLst>
                <a:gd name="T0" fmla="*/ 0 w 447"/>
                <a:gd name="T1" fmla="*/ 2147483646 h 638"/>
                <a:gd name="T2" fmla="*/ 2147483646 w 447"/>
                <a:gd name="T3" fmla="*/ 2147483646 h 638"/>
                <a:gd name="T4" fmla="*/ 2147483646 w 447"/>
                <a:gd name="T5" fmla="*/ 2147483646 h 638"/>
                <a:gd name="T6" fmla="*/ 2147483646 w 447"/>
                <a:gd name="T7" fmla="*/ 2147483646 h 638"/>
                <a:gd name="T8" fmla="*/ 2147483646 w 447"/>
                <a:gd name="T9" fmla="*/ 2147483646 h 638"/>
                <a:gd name="T10" fmla="*/ 2147483646 w 447"/>
                <a:gd name="T11" fmla="*/ 2147483646 h 638"/>
                <a:gd name="T12" fmla="*/ 2147483646 w 447"/>
                <a:gd name="T13" fmla="*/ 2147483646 h 638"/>
                <a:gd name="T14" fmla="*/ 2147483646 w 447"/>
                <a:gd name="T15" fmla="*/ 2147483646 h 638"/>
                <a:gd name="T16" fmla="*/ 2147483646 w 447"/>
                <a:gd name="T17" fmla="*/ 2147483646 h 638"/>
                <a:gd name="T18" fmla="*/ 2147483646 w 447"/>
                <a:gd name="T19" fmla="*/ 2147483646 h 638"/>
                <a:gd name="T20" fmla="*/ 2147483646 w 447"/>
                <a:gd name="T21" fmla="*/ 2147483646 h 638"/>
                <a:gd name="T22" fmla="*/ 2147483646 w 447"/>
                <a:gd name="T23" fmla="*/ 2147483646 h 638"/>
                <a:gd name="T24" fmla="*/ 2147483646 w 447"/>
                <a:gd name="T25" fmla="*/ 2147483646 h 638"/>
                <a:gd name="T26" fmla="*/ 2147483646 w 447"/>
                <a:gd name="T27" fmla="*/ 2147483646 h 638"/>
                <a:gd name="T28" fmla="*/ 2147483646 w 447"/>
                <a:gd name="T29" fmla="*/ 2147483646 h 638"/>
                <a:gd name="T30" fmla="*/ 2147483646 w 447"/>
                <a:gd name="T31" fmla="*/ 2147483646 h 638"/>
                <a:gd name="T32" fmla="*/ 2147483646 w 447"/>
                <a:gd name="T33" fmla="*/ 2147483646 h 638"/>
                <a:gd name="T34" fmla="*/ 2147483646 w 447"/>
                <a:gd name="T35" fmla="*/ 2147483646 h 638"/>
                <a:gd name="T36" fmla="*/ 2147483646 w 447"/>
                <a:gd name="T37" fmla="*/ 2147483646 h 638"/>
                <a:gd name="T38" fmla="*/ 2147483646 w 447"/>
                <a:gd name="T39" fmla="*/ 2147483646 h 638"/>
                <a:gd name="T40" fmla="*/ 2147483646 w 447"/>
                <a:gd name="T41" fmla="*/ 2147483646 h 638"/>
                <a:gd name="T42" fmla="*/ 2147483646 w 447"/>
                <a:gd name="T43" fmla="*/ 2147483646 h 638"/>
                <a:gd name="T44" fmla="*/ 2147483646 w 447"/>
                <a:gd name="T45" fmla="*/ 2147483646 h 638"/>
                <a:gd name="T46" fmla="*/ 2147483646 w 447"/>
                <a:gd name="T47" fmla="*/ 2147483646 h 638"/>
                <a:gd name="T48" fmla="*/ 2147483646 w 447"/>
                <a:gd name="T49" fmla="*/ 2147483646 h 638"/>
                <a:gd name="T50" fmla="*/ 2147483646 w 447"/>
                <a:gd name="T51" fmla="*/ 2147483646 h 638"/>
                <a:gd name="T52" fmla="*/ 2147483646 w 447"/>
                <a:gd name="T53" fmla="*/ 2147483646 h 638"/>
                <a:gd name="T54" fmla="*/ 2147483646 w 447"/>
                <a:gd name="T55" fmla="*/ 2147483646 h 638"/>
                <a:gd name="T56" fmla="*/ 2147483646 w 447"/>
                <a:gd name="T57" fmla="*/ 2147483646 h 638"/>
                <a:gd name="T58" fmla="*/ 2147483646 w 447"/>
                <a:gd name="T59" fmla="*/ 2147483646 h 638"/>
                <a:gd name="T60" fmla="*/ 2147483646 w 447"/>
                <a:gd name="T61" fmla="*/ 2147483646 h 638"/>
                <a:gd name="T62" fmla="*/ 2147483646 w 447"/>
                <a:gd name="T63" fmla="*/ 2147483646 h 638"/>
                <a:gd name="T64" fmla="*/ 2147483646 w 447"/>
                <a:gd name="T65" fmla="*/ 2147483646 h 638"/>
                <a:gd name="T66" fmla="*/ 2147483646 w 447"/>
                <a:gd name="T67" fmla="*/ 2147483646 h 638"/>
                <a:gd name="T68" fmla="*/ 2147483646 w 447"/>
                <a:gd name="T69" fmla="*/ 2147483646 h 638"/>
                <a:gd name="T70" fmla="*/ 2147483646 w 447"/>
                <a:gd name="T71" fmla="*/ 2147483646 h 638"/>
                <a:gd name="T72" fmla="*/ 2147483646 w 447"/>
                <a:gd name="T73" fmla="*/ 2147483646 h 638"/>
                <a:gd name="T74" fmla="*/ 2147483646 w 447"/>
                <a:gd name="T75" fmla="*/ 2147483646 h 638"/>
                <a:gd name="T76" fmla="*/ 2147483646 w 447"/>
                <a:gd name="T77" fmla="*/ 2147483646 h 638"/>
                <a:gd name="T78" fmla="*/ 2147483646 w 447"/>
                <a:gd name="T79" fmla="*/ 2147483646 h 638"/>
                <a:gd name="T80" fmla="*/ 2147483646 w 447"/>
                <a:gd name="T81" fmla="*/ 2147483646 h 638"/>
                <a:gd name="T82" fmla="*/ 2147483646 w 447"/>
                <a:gd name="T83" fmla="*/ 2147483646 h 638"/>
                <a:gd name="T84" fmla="*/ 2147483646 w 447"/>
                <a:gd name="T85" fmla="*/ 2147483646 h 638"/>
                <a:gd name="T86" fmla="*/ 2147483646 w 447"/>
                <a:gd name="T87" fmla="*/ 2147483646 h 638"/>
                <a:gd name="T88" fmla="*/ 2147483646 w 447"/>
                <a:gd name="T89" fmla="*/ 2147483646 h 638"/>
                <a:gd name="T90" fmla="*/ 2147483646 w 447"/>
                <a:gd name="T91" fmla="*/ 2147483646 h 638"/>
                <a:gd name="T92" fmla="*/ 2147483646 w 447"/>
                <a:gd name="T93" fmla="*/ 2147483646 h 638"/>
                <a:gd name="T94" fmla="*/ 2147483646 w 447"/>
                <a:gd name="T95" fmla="*/ 2147483646 h 638"/>
                <a:gd name="T96" fmla="*/ 2147483646 w 447"/>
                <a:gd name="T97" fmla="*/ 2147483646 h 638"/>
                <a:gd name="T98" fmla="*/ 2147483646 w 447"/>
                <a:gd name="T99" fmla="*/ 2147483646 h 638"/>
                <a:gd name="T100" fmla="*/ 2147483646 w 447"/>
                <a:gd name="T101" fmla="*/ 2147483646 h 638"/>
                <a:gd name="T102" fmla="*/ 2147483646 w 447"/>
                <a:gd name="T103" fmla="*/ 2147483646 h 638"/>
                <a:gd name="T104" fmla="*/ 2147483646 w 447"/>
                <a:gd name="T105" fmla="*/ 2147483646 h 638"/>
                <a:gd name="T106" fmla="*/ 2147483646 w 447"/>
                <a:gd name="T107" fmla="*/ 2147483646 h 638"/>
                <a:gd name="T108" fmla="*/ 2147483646 w 447"/>
                <a:gd name="T109" fmla="*/ 2147483646 h 638"/>
                <a:gd name="T110" fmla="*/ 2147483646 w 447"/>
                <a:gd name="T111" fmla="*/ 2147483646 h 638"/>
                <a:gd name="T112" fmla="*/ 2147483646 w 447"/>
                <a:gd name="T113" fmla="*/ 2147483646 h 638"/>
                <a:gd name="T114" fmla="*/ 2147483646 w 447"/>
                <a:gd name="T115" fmla="*/ 2147483646 h 638"/>
                <a:gd name="T116" fmla="*/ 2147483646 w 447"/>
                <a:gd name="T117" fmla="*/ 2147483646 h 638"/>
                <a:gd name="T118" fmla="*/ 2147483646 w 447"/>
                <a:gd name="T119" fmla="*/ 2147483646 h 638"/>
                <a:gd name="T120" fmla="*/ 2147483646 w 447"/>
                <a:gd name="T121" fmla="*/ 2147483646 h 638"/>
                <a:gd name="T122" fmla="*/ 2147483646 w 447"/>
                <a:gd name="T123" fmla="*/ 2147483646 h 638"/>
                <a:gd name="T124" fmla="*/ 2147483646 w 447"/>
                <a:gd name="T125" fmla="*/ 2147483646 h 63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47" h="638">
                  <a:moveTo>
                    <a:pt x="0" y="531"/>
                  </a:moveTo>
                  <a:lnTo>
                    <a:pt x="0" y="539"/>
                  </a:lnTo>
                  <a:lnTo>
                    <a:pt x="0" y="531"/>
                  </a:lnTo>
                  <a:lnTo>
                    <a:pt x="7" y="539"/>
                  </a:lnTo>
                  <a:lnTo>
                    <a:pt x="7" y="546"/>
                  </a:lnTo>
                  <a:lnTo>
                    <a:pt x="14" y="553"/>
                  </a:lnTo>
                  <a:lnTo>
                    <a:pt x="14" y="567"/>
                  </a:lnTo>
                  <a:lnTo>
                    <a:pt x="21" y="574"/>
                  </a:lnTo>
                  <a:lnTo>
                    <a:pt x="21" y="453"/>
                  </a:lnTo>
                  <a:lnTo>
                    <a:pt x="29" y="425"/>
                  </a:lnTo>
                  <a:lnTo>
                    <a:pt x="29" y="50"/>
                  </a:lnTo>
                  <a:lnTo>
                    <a:pt x="36" y="21"/>
                  </a:lnTo>
                  <a:lnTo>
                    <a:pt x="36" y="0"/>
                  </a:lnTo>
                  <a:lnTo>
                    <a:pt x="36" y="92"/>
                  </a:lnTo>
                  <a:lnTo>
                    <a:pt x="43" y="113"/>
                  </a:lnTo>
                  <a:lnTo>
                    <a:pt x="43" y="255"/>
                  </a:lnTo>
                  <a:lnTo>
                    <a:pt x="50" y="276"/>
                  </a:lnTo>
                  <a:lnTo>
                    <a:pt x="50" y="291"/>
                  </a:lnTo>
                  <a:lnTo>
                    <a:pt x="57" y="283"/>
                  </a:lnTo>
                  <a:lnTo>
                    <a:pt x="57" y="298"/>
                  </a:lnTo>
                  <a:lnTo>
                    <a:pt x="64" y="305"/>
                  </a:lnTo>
                  <a:lnTo>
                    <a:pt x="64" y="361"/>
                  </a:lnTo>
                  <a:lnTo>
                    <a:pt x="71" y="368"/>
                  </a:lnTo>
                  <a:lnTo>
                    <a:pt x="71" y="340"/>
                  </a:lnTo>
                  <a:lnTo>
                    <a:pt x="78" y="333"/>
                  </a:lnTo>
                  <a:lnTo>
                    <a:pt x="78" y="368"/>
                  </a:lnTo>
                  <a:lnTo>
                    <a:pt x="85" y="376"/>
                  </a:lnTo>
                  <a:lnTo>
                    <a:pt x="85" y="439"/>
                  </a:lnTo>
                  <a:lnTo>
                    <a:pt x="92" y="432"/>
                  </a:lnTo>
                  <a:lnTo>
                    <a:pt x="92" y="461"/>
                  </a:lnTo>
                  <a:lnTo>
                    <a:pt x="107" y="475"/>
                  </a:lnTo>
                  <a:lnTo>
                    <a:pt x="107" y="496"/>
                  </a:lnTo>
                  <a:lnTo>
                    <a:pt x="114" y="496"/>
                  </a:lnTo>
                  <a:lnTo>
                    <a:pt x="121" y="503"/>
                  </a:lnTo>
                  <a:lnTo>
                    <a:pt x="121" y="496"/>
                  </a:lnTo>
                  <a:lnTo>
                    <a:pt x="121" y="503"/>
                  </a:lnTo>
                  <a:lnTo>
                    <a:pt x="128" y="510"/>
                  </a:lnTo>
                  <a:lnTo>
                    <a:pt x="135" y="517"/>
                  </a:lnTo>
                  <a:lnTo>
                    <a:pt x="135" y="531"/>
                  </a:lnTo>
                  <a:lnTo>
                    <a:pt x="142" y="539"/>
                  </a:lnTo>
                  <a:lnTo>
                    <a:pt x="142" y="546"/>
                  </a:lnTo>
                  <a:lnTo>
                    <a:pt x="149" y="539"/>
                  </a:lnTo>
                  <a:lnTo>
                    <a:pt x="149" y="347"/>
                  </a:lnTo>
                  <a:lnTo>
                    <a:pt x="156" y="312"/>
                  </a:lnTo>
                  <a:lnTo>
                    <a:pt x="156" y="35"/>
                  </a:lnTo>
                  <a:lnTo>
                    <a:pt x="163" y="43"/>
                  </a:lnTo>
                  <a:lnTo>
                    <a:pt x="163" y="142"/>
                  </a:lnTo>
                  <a:lnTo>
                    <a:pt x="170" y="149"/>
                  </a:lnTo>
                  <a:lnTo>
                    <a:pt x="170" y="241"/>
                  </a:lnTo>
                  <a:lnTo>
                    <a:pt x="170" y="234"/>
                  </a:lnTo>
                  <a:lnTo>
                    <a:pt x="177" y="241"/>
                  </a:lnTo>
                  <a:lnTo>
                    <a:pt x="177" y="191"/>
                  </a:lnTo>
                  <a:lnTo>
                    <a:pt x="185" y="184"/>
                  </a:lnTo>
                  <a:lnTo>
                    <a:pt x="185" y="177"/>
                  </a:lnTo>
                  <a:lnTo>
                    <a:pt x="185" y="227"/>
                  </a:lnTo>
                  <a:lnTo>
                    <a:pt x="192" y="234"/>
                  </a:lnTo>
                  <a:lnTo>
                    <a:pt x="192" y="262"/>
                  </a:lnTo>
                  <a:lnTo>
                    <a:pt x="199" y="269"/>
                  </a:lnTo>
                  <a:lnTo>
                    <a:pt x="199" y="298"/>
                  </a:lnTo>
                  <a:lnTo>
                    <a:pt x="206" y="305"/>
                  </a:lnTo>
                  <a:lnTo>
                    <a:pt x="206" y="347"/>
                  </a:lnTo>
                  <a:lnTo>
                    <a:pt x="213" y="354"/>
                  </a:lnTo>
                  <a:lnTo>
                    <a:pt x="213" y="397"/>
                  </a:lnTo>
                  <a:lnTo>
                    <a:pt x="220" y="404"/>
                  </a:lnTo>
                  <a:lnTo>
                    <a:pt x="220" y="418"/>
                  </a:lnTo>
                  <a:lnTo>
                    <a:pt x="227" y="425"/>
                  </a:lnTo>
                  <a:lnTo>
                    <a:pt x="227" y="496"/>
                  </a:lnTo>
                  <a:lnTo>
                    <a:pt x="234" y="503"/>
                  </a:lnTo>
                  <a:lnTo>
                    <a:pt x="234" y="510"/>
                  </a:lnTo>
                  <a:lnTo>
                    <a:pt x="241" y="517"/>
                  </a:lnTo>
                  <a:lnTo>
                    <a:pt x="241" y="553"/>
                  </a:lnTo>
                  <a:lnTo>
                    <a:pt x="248" y="560"/>
                  </a:lnTo>
                  <a:lnTo>
                    <a:pt x="248" y="574"/>
                  </a:lnTo>
                  <a:lnTo>
                    <a:pt x="255" y="581"/>
                  </a:lnTo>
                  <a:lnTo>
                    <a:pt x="262" y="588"/>
                  </a:lnTo>
                  <a:lnTo>
                    <a:pt x="262" y="638"/>
                  </a:lnTo>
                  <a:lnTo>
                    <a:pt x="270" y="631"/>
                  </a:lnTo>
                  <a:lnTo>
                    <a:pt x="270" y="616"/>
                  </a:lnTo>
                  <a:lnTo>
                    <a:pt x="277" y="609"/>
                  </a:lnTo>
                  <a:lnTo>
                    <a:pt x="277" y="319"/>
                  </a:lnTo>
                  <a:lnTo>
                    <a:pt x="284" y="291"/>
                  </a:lnTo>
                  <a:lnTo>
                    <a:pt x="284" y="163"/>
                  </a:lnTo>
                  <a:lnTo>
                    <a:pt x="284" y="170"/>
                  </a:lnTo>
                  <a:lnTo>
                    <a:pt x="291" y="177"/>
                  </a:lnTo>
                  <a:lnTo>
                    <a:pt x="291" y="326"/>
                  </a:lnTo>
                  <a:lnTo>
                    <a:pt x="298" y="340"/>
                  </a:lnTo>
                  <a:lnTo>
                    <a:pt x="298" y="446"/>
                  </a:lnTo>
                  <a:lnTo>
                    <a:pt x="305" y="453"/>
                  </a:lnTo>
                  <a:lnTo>
                    <a:pt x="305" y="503"/>
                  </a:lnTo>
                  <a:lnTo>
                    <a:pt x="312" y="510"/>
                  </a:lnTo>
                  <a:lnTo>
                    <a:pt x="312" y="546"/>
                  </a:lnTo>
                  <a:lnTo>
                    <a:pt x="312" y="539"/>
                  </a:lnTo>
                  <a:lnTo>
                    <a:pt x="319" y="546"/>
                  </a:lnTo>
                  <a:lnTo>
                    <a:pt x="319" y="496"/>
                  </a:lnTo>
                  <a:lnTo>
                    <a:pt x="326" y="489"/>
                  </a:lnTo>
                  <a:lnTo>
                    <a:pt x="326" y="461"/>
                  </a:lnTo>
                  <a:lnTo>
                    <a:pt x="333" y="453"/>
                  </a:lnTo>
                  <a:lnTo>
                    <a:pt x="333" y="475"/>
                  </a:lnTo>
                  <a:lnTo>
                    <a:pt x="340" y="468"/>
                  </a:lnTo>
                  <a:lnTo>
                    <a:pt x="340" y="503"/>
                  </a:lnTo>
                  <a:lnTo>
                    <a:pt x="348" y="510"/>
                  </a:lnTo>
                  <a:lnTo>
                    <a:pt x="348" y="539"/>
                  </a:lnTo>
                  <a:lnTo>
                    <a:pt x="355" y="546"/>
                  </a:lnTo>
                  <a:lnTo>
                    <a:pt x="355" y="560"/>
                  </a:lnTo>
                  <a:lnTo>
                    <a:pt x="369" y="574"/>
                  </a:lnTo>
                  <a:lnTo>
                    <a:pt x="369" y="588"/>
                  </a:lnTo>
                  <a:lnTo>
                    <a:pt x="376" y="581"/>
                  </a:lnTo>
                  <a:lnTo>
                    <a:pt x="376" y="595"/>
                  </a:lnTo>
                  <a:lnTo>
                    <a:pt x="383" y="602"/>
                  </a:lnTo>
                  <a:lnTo>
                    <a:pt x="383" y="609"/>
                  </a:lnTo>
                  <a:lnTo>
                    <a:pt x="390" y="616"/>
                  </a:lnTo>
                  <a:lnTo>
                    <a:pt x="390" y="624"/>
                  </a:lnTo>
                  <a:lnTo>
                    <a:pt x="397" y="616"/>
                  </a:lnTo>
                  <a:lnTo>
                    <a:pt x="397" y="475"/>
                  </a:lnTo>
                  <a:lnTo>
                    <a:pt x="404" y="446"/>
                  </a:lnTo>
                  <a:lnTo>
                    <a:pt x="404" y="198"/>
                  </a:lnTo>
                  <a:lnTo>
                    <a:pt x="411" y="205"/>
                  </a:lnTo>
                  <a:lnTo>
                    <a:pt x="411" y="312"/>
                  </a:lnTo>
                  <a:lnTo>
                    <a:pt x="418" y="326"/>
                  </a:lnTo>
                  <a:lnTo>
                    <a:pt x="418" y="468"/>
                  </a:lnTo>
                  <a:lnTo>
                    <a:pt x="425" y="475"/>
                  </a:lnTo>
                  <a:lnTo>
                    <a:pt x="425" y="524"/>
                  </a:lnTo>
                  <a:lnTo>
                    <a:pt x="433" y="531"/>
                  </a:lnTo>
                  <a:lnTo>
                    <a:pt x="433" y="560"/>
                  </a:lnTo>
                  <a:lnTo>
                    <a:pt x="440" y="553"/>
                  </a:lnTo>
                  <a:lnTo>
                    <a:pt x="440" y="524"/>
                  </a:lnTo>
                  <a:lnTo>
                    <a:pt x="447" y="517"/>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84" name="Freeform 194">
              <a:extLst>
                <a:ext uri="{FF2B5EF4-FFF2-40B4-BE49-F238E27FC236}">
                  <a16:creationId xmlns:a16="http://schemas.microsoft.com/office/drawing/2014/main" id="{945FC284-773D-4B60-80D5-1AD09AB53EE1}"/>
                </a:ext>
              </a:extLst>
            </p:cNvPr>
            <p:cNvSpPr>
              <a:spLocks/>
            </p:cNvSpPr>
            <p:nvPr/>
          </p:nvSpPr>
          <p:spPr bwMode="auto">
            <a:xfrm>
              <a:off x="4557713" y="1511300"/>
              <a:ext cx="674688" cy="887413"/>
            </a:xfrm>
            <a:custGeom>
              <a:avLst/>
              <a:gdLst>
                <a:gd name="T0" fmla="*/ 0 w 425"/>
                <a:gd name="T1" fmla="*/ 2147483646 h 559"/>
                <a:gd name="T2" fmla="*/ 2147483646 w 425"/>
                <a:gd name="T3" fmla="*/ 2147483646 h 559"/>
                <a:gd name="T4" fmla="*/ 2147483646 w 425"/>
                <a:gd name="T5" fmla="*/ 2147483646 h 559"/>
                <a:gd name="T6" fmla="*/ 2147483646 w 425"/>
                <a:gd name="T7" fmla="*/ 2147483646 h 559"/>
                <a:gd name="T8" fmla="*/ 2147483646 w 425"/>
                <a:gd name="T9" fmla="*/ 2147483646 h 559"/>
                <a:gd name="T10" fmla="*/ 2147483646 w 425"/>
                <a:gd name="T11" fmla="*/ 2147483646 h 559"/>
                <a:gd name="T12" fmla="*/ 2147483646 w 425"/>
                <a:gd name="T13" fmla="*/ 2147483646 h 559"/>
                <a:gd name="T14" fmla="*/ 2147483646 w 425"/>
                <a:gd name="T15" fmla="*/ 2147483646 h 559"/>
                <a:gd name="T16" fmla="*/ 2147483646 w 425"/>
                <a:gd name="T17" fmla="*/ 2147483646 h 559"/>
                <a:gd name="T18" fmla="*/ 2147483646 w 425"/>
                <a:gd name="T19" fmla="*/ 2147483646 h 559"/>
                <a:gd name="T20" fmla="*/ 2147483646 w 425"/>
                <a:gd name="T21" fmla="*/ 2147483646 h 559"/>
                <a:gd name="T22" fmla="*/ 2147483646 w 425"/>
                <a:gd name="T23" fmla="*/ 2147483646 h 559"/>
                <a:gd name="T24" fmla="*/ 2147483646 w 425"/>
                <a:gd name="T25" fmla="*/ 2147483646 h 559"/>
                <a:gd name="T26" fmla="*/ 2147483646 w 425"/>
                <a:gd name="T27" fmla="*/ 2147483646 h 559"/>
                <a:gd name="T28" fmla="*/ 2147483646 w 425"/>
                <a:gd name="T29" fmla="*/ 2147483646 h 559"/>
                <a:gd name="T30" fmla="*/ 2147483646 w 425"/>
                <a:gd name="T31" fmla="*/ 2147483646 h 559"/>
                <a:gd name="T32" fmla="*/ 2147483646 w 425"/>
                <a:gd name="T33" fmla="*/ 2147483646 h 559"/>
                <a:gd name="T34" fmla="*/ 2147483646 w 425"/>
                <a:gd name="T35" fmla="*/ 2147483646 h 559"/>
                <a:gd name="T36" fmla="*/ 2147483646 w 425"/>
                <a:gd name="T37" fmla="*/ 2147483646 h 559"/>
                <a:gd name="T38" fmla="*/ 2147483646 w 425"/>
                <a:gd name="T39" fmla="*/ 2147483646 h 559"/>
                <a:gd name="T40" fmla="*/ 2147483646 w 425"/>
                <a:gd name="T41" fmla="*/ 2147483646 h 559"/>
                <a:gd name="T42" fmla="*/ 2147483646 w 425"/>
                <a:gd name="T43" fmla="*/ 2147483646 h 559"/>
                <a:gd name="T44" fmla="*/ 2147483646 w 425"/>
                <a:gd name="T45" fmla="*/ 2147483646 h 559"/>
                <a:gd name="T46" fmla="*/ 2147483646 w 425"/>
                <a:gd name="T47" fmla="*/ 2147483646 h 559"/>
                <a:gd name="T48" fmla="*/ 2147483646 w 425"/>
                <a:gd name="T49" fmla="*/ 2147483646 h 559"/>
                <a:gd name="T50" fmla="*/ 2147483646 w 425"/>
                <a:gd name="T51" fmla="*/ 2147483646 h 559"/>
                <a:gd name="T52" fmla="*/ 2147483646 w 425"/>
                <a:gd name="T53" fmla="*/ 2147483646 h 559"/>
                <a:gd name="T54" fmla="*/ 2147483646 w 425"/>
                <a:gd name="T55" fmla="*/ 2147483646 h 559"/>
                <a:gd name="T56" fmla="*/ 2147483646 w 425"/>
                <a:gd name="T57" fmla="*/ 0 h 559"/>
                <a:gd name="T58" fmla="*/ 2147483646 w 425"/>
                <a:gd name="T59" fmla="*/ 2147483646 h 559"/>
                <a:gd name="T60" fmla="*/ 2147483646 w 425"/>
                <a:gd name="T61" fmla="*/ 2147483646 h 559"/>
                <a:gd name="T62" fmla="*/ 2147483646 w 425"/>
                <a:gd name="T63" fmla="*/ 2147483646 h 559"/>
                <a:gd name="T64" fmla="*/ 2147483646 w 425"/>
                <a:gd name="T65" fmla="*/ 2147483646 h 559"/>
                <a:gd name="T66" fmla="*/ 2147483646 w 425"/>
                <a:gd name="T67" fmla="*/ 2147483646 h 559"/>
                <a:gd name="T68" fmla="*/ 2147483646 w 425"/>
                <a:gd name="T69" fmla="*/ 2147483646 h 559"/>
                <a:gd name="T70" fmla="*/ 2147483646 w 425"/>
                <a:gd name="T71" fmla="*/ 2147483646 h 559"/>
                <a:gd name="T72" fmla="*/ 2147483646 w 425"/>
                <a:gd name="T73" fmla="*/ 2147483646 h 559"/>
                <a:gd name="T74" fmla="*/ 2147483646 w 425"/>
                <a:gd name="T75" fmla="*/ 2147483646 h 559"/>
                <a:gd name="T76" fmla="*/ 2147483646 w 425"/>
                <a:gd name="T77" fmla="*/ 2147483646 h 559"/>
                <a:gd name="T78" fmla="*/ 2147483646 w 425"/>
                <a:gd name="T79" fmla="*/ 2147483646 h 559"/>
                <a:gd name="T80" fmla="*/ 2147483646 w 425"/>
                <a:gd name="T81" fmla="*/ 2147483646 h 559"/>
                <a:gd name="T82" fmla="*/ 2147483646 w 425"/>
                <a:gd name="T83" fmla="*/ 2147483646 h 559"/>
                <a:gd name="T84" fmla="*/ 2147483646 w 425"/>
                <a:gd name="T85" fmla="*/ 2147483646 h 559"/>
                <a:gd name="T86" fmla="*/ 2147483646 w 425"/>
                <a:gd name="T87" fmla="*/ 2147483646 h 559"/>
                <a:gd name="T88" fmla="*/ 2147483646 w 425"/>
                <a:gd name="T89" fmla="*/ 2147483646 h 559"/>
                <a:gd name="T90" fmla="*/ 2147483646 w 425"/>
                <a:gd name="T91" fmla="*/ 2147483646 h 559"/>
                <a:gd name="T92" fmla="*/ 2147483646 w 425"/>
                <a:gd name="T93" fmla="*/ 2147483646 h 559"/>
                <a:gd name="T94" fmla="*/ 2147483646 w 425"/>
                <a:gd name="T95" fmla="*/ 2147483646 h 559"/>
                <a:gd name="T96" fmla="*/ 2147483646 w 425"/>
                <a:gd name="T97" fmla="*/ 2147483646 h 559"/>
                <a:gd name="T98" fmla="*/ 2147483646 w 425"/>
                <a:gd name="T99" fmla="*/ 2147483646 h 559"/>
                <a:gd name="T100" fmla="*/ 2147483646 w 425"/>
                <a:gd name="T101" fmla="*/ 2147483646 h 559"/>
                <a:gd name="T102" fmla="*/ 2147483646 w 425"/>
                <a:gd name="T103" fmla="*/ 2147483646 h 559"/>
                <a:gd name="T104" fmla="*/ 2147483646 w 425"/>
                <a:gd name="T105" fmla="*/ 2147483646 h 559"/>
                <a:gd name="T106" fmla="*/ 2147483646 w 425"/>
                <a:gd name="T107" fmla="*/ 2147483646 h 559"/>
                <a:gd name="T108" fmla="*/ 2147483646 w 425"/>
                <a:gd name="T109" fmla="*/ 2147483646 h 559"/>
                <a:gd name="T110" fmla="*/ 2147483646 w 425"/>
                <a:gd name="T111" fmla="*/ 2147483646 h 559"/>
                <a:gd name="T112" fmla="*/ 2147483646 w 425"/>
                <a:gd name="T113" fmla="*/ 2147483646 h 559"/>
                <a:gd name="T114" fmla="*/ 2147483646 w 425"/>
                <a:gd name="T115" fmla="*/ 2147483646 h 559"/>
                <a:gd name="T116" fmla="*/ 2147483646 w 425"/>
                <a:gd name="T117" fmla="*/ 2147483646 h 559"/>
                <a:gd name="T118" fmla="*/ 2147483646 w 425"/>
                <a:gd name="T119" fmla="*/ 2147483646 h 559"/>
                <a:gd name="T120" fmla="*/ 2147483646 w 425"/>
                <a:gd name="T121" fmla="*/ 2147483646 h 559"/>
                <a:gd name="T122" fmla="*/ 2147483646 w 425"/>
                <a:gd name="T123" fmla="*/ 2147483646 h 5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25" h="559">
                  <a:moveTo>
                    <a:pt x="0" y="389"/>
                  </a:moveTo>
                  <a:lnTo>
                    <a:pt x="0" y="361"/>
                  </a:lnTo>
                  <a:lnTo>
                    <a:pt x="7" y="354"/>
                  </a:lnTo>
                  <a:lnTo>
                    <a:pt x="7" y="368"/>
                  </a:lnTo>
                  <a:lnTo>
                    <a:pt x="14" y="375"/>
                  </a:lnTo>
                  <a:lnTo>
                    <a:pt x="14" y="403"/>
                  </a:lnTo>
                  <a:lnTo>
                    <a:pt x="21" y="411"/>
                  </a:lnTo>
                  <a:lnTo>
                    <a:pt x="21" y="439"/>
                  </a:lnTo>
                  <a:lnTo>
                    <a:pt x="28" y="446"/>
                  </a:lnTo>
                  <a:lnTo>
                    <a:pt x="28" y="460"/>
                  </a:lnTo>
                  <a:lnTo>
                    <a:pt x="35" y="467"/>
                  </a:lnTo>
                  <a:lnTo>
                    <a:pt x="35" y="481"/>
                  </a:lnTo>
                  <a:lnTo>
                    <a:pt x="42" y="488"/>
                  </a:lnTo>
                  <a:lnTo>
                    <a:pt x="42" y="481"/>
                  </a:lnTo>
                  <a:lnTo>
                    <a:pt x="42" y="488"/>
                  </a:lnTo>
                  <a:lnTo>
                    <a:pt x="49" y="496"/>
                  </a:lnTo>
                  <a:lnTo>
                    <a:pt x="49" y="510"/>
                  </a:lnTo>
                  <a:lnTo>
                    <a:pt x="64" y="524"/>
                  </a:lnTo>
                  <a:lnTo>
                    <a:pt x="64" y="531"/>
                  </a:lnTo>
                  <a:lnTo>
                    <a:pt x="71" y="524"/>
                  </a:lnTo>
                  <a:lnTo>
                    <a:pt x="71" y="340"/>
                  </a:lnTo>
                  <a:lnTo>
                    <a:pt x="78" y="304"/>
                  </a:lnTo>
                  <a:lnTo>
                    <a:pt x="78" y="28"/>
                  </a:lnTo>
                  <a:lnTo>
                    <a:pt x="85" y="21"/>
                  </a:lnTo>
                  <a:lnTo>
                    <a:pt x="85" y="134"/>
                  </a:lnTo>
                  <a:lnTo>
                    <a:pt x="92" y="148"/>
                  </a:lnTo>
                  <a:lnTo>
                    <a:pt x="92" y="290"/>
                  </a:lnTo>
                  <a:lnTo>
                    <a:pt x="99" y="297"/>
                  </a:lnTo>
                  <a:lnTo>
                    <a:pt x="99" y="340"/>
                  </a:lnTo>
                  <a:lnTo>
                    <a:pt x="106" y="347"/>
                  </a:lnTo>
                  <a:lnTo>
                    <a:pt x="106" y="382"/>
                  </a:lnTo>
                  <a:lnTo>
                    <a:pt x="113" y="389"/>
                  </a:lnTo>
                  <a:lnTo>
                    <a:pt x="113" y="418"/>
                  </a:lnTo>
                  <a:lnTo>
                    <a:pt x="120" y="411"/>
                  </a:lnTo>
                  <a:lnTo>
                    <a:pt x="120" y="375"/>
                  </a:lnTo>
                  <a:lnTo>
                    <a:pt x="127" y="368"/>
                  </a:lnTo>
                  <a:lnTo>
                    <a:pt x="127" y="361"/>
                  </a:lnTo>
                  <a:lnTo>
                    <a:pt x="134" y="368"/>
                  </a:lnTo>
                  <a:lnTo>
                    <a:pt x="134" y="396"/>
                  </a:lnTo>
                  <a:lnTo>
                    <a:pt x="141" y="403"/>
                  </a:lnTo>
                  <a:lnTo>
                    <a:pt x="141" y="439"/>
                  </a:lnTo>
                  <a:lnTo>
                    <a:pt x="149" y="446"/>
                  </a:lnTo>
                  <a:lnTo>
                    <a:pt x="149" y="467"/>
                  </a:lnTo>
                  <a:lnTo>
                    <a:pt x="163" y="481"/>
                  </a:lnTo>
                  <a:lnTo>
                    <a:pt x="163" y="488"/>
                  </a:lnTo>
                  <a:lnTo>
                    <a:pt x="170" y="496"/>
                  </a:lnTo>
                  <a:lnTo>
                    <a:pt x="170" y="503"/>
                  </a:lnTo>
                  <a:lnTo>
                    <a:pt x="177" y="510"/>
                  </a:lnTo>
                  <a:lnTo>
                    <a:pt x="177" y="503"/>
                  </a:lnTo>
                  <a:lnTo>
                    <a:pt x="177" y="510"/>
                  </a:lnTo>
                  <a:lnTo>
                    <a:pt x="184" y="517"/>
                  </a:lnTo>
                  <a:lnTo>
                    <a:pt x="184" y="531"/>
                  </a:lnTo>
                  <a:lnTo>
                    <a:pt x="191" y="524"/>
                  </a:lnTo>
                  <a:lnTo>
                    <a:pt x="191" y="453"/>
                  </a:lnTo>
                  <a:lnTo>
                    <a:pt x="198" y="425"/>
                  </a:lnTo>
                  <a:lnTo>
                    <a:pt x="198" y="56"/>
                  </a:lnTo>
                  <a:lnTo>
                    <a:pt x="205" y="35"/>
                  </a:lnTo>
                  <a:lnTo>
                    <a:pt x="205" y="0"/>
                  </a:lnTo>
                  <a:lnTo>
                    <a:pt x="205" y="56"/>
                  </a:lnTo>
                  <a:lnTo>
                    <a:pt x="212" y="70"/>
                  </a:lnTo>
                  <a:lnTo>
                    <a:pt x="212" y="233"/>
                  </a:lnTo>
                  <a:lnTo>
                    <a:pt x="219" y="248"/>
                  </a:lnTo>
                  <a:lnTo>
                    <a:pt x="219" y="318"/>
                  </a:lnTo>
                  <a:lnTo>
                    <a:pt x="227" y="325"/>
                  </a:lnTo>
                  <a:lnTo>
                    <a:pt x="227" y="354"/>
                  </a:lnTo>
                  <a:lnTo>
                    <a:pt x="234" y="361"/>
                  </a:lnTo>
                  <a:lnTo>
                    <a:pt x="234" y="411"/>
                  </a:lnTo>
                  <a:lnTo>
                    <a:pt x="241" y="418"/>
                  </a:lnTo>
                  <a:lnTo>
                    <a:pt x="241" y="425"/>
                  </a:lnTo>
                  <a:lnTo>
                    <a:pt x="241" y="411"/>
                  </a:lnTo>
                  <a:lnTo>
                    <a:pt x="248" y="403"/>
                  </a:lnTo>
                  <a:lnTo>
                    <a:pt x="248" y="375"/>
                  </a:lnTo>
                  <a:lnTo>
                    <a:pt x="255" y="382"/>
                  </a:lnTo>
                  <a:lnTo>
                    <a:pt x="255" y="375"/>
                  </a:lnTo>
                  <a:lnTo>
                    <a:pt x="255" y="389"/>
                  </a:lnTo>
                  <a:lnTo>
                    <a:pt x="262" y="396"/>
                  </a:lnTo>
                  <a:lnTo>
                    <a:pt x="262" y="432"/>
                  </a:lnTo>
                  <a:lnTo>
                    <a:pt x="269" y="439"/>
                  </a:lnTo>
                  <a:lnTo>
                    <a:pt x="269" y="474"/>
                  </a:lnTo>
                  <a:lnTo>
                    <a:pt x="276" y="481"/>
                  </a:lnTo>
                  <a:lnTo>
                    <a:pt x="276" y="503"/>
                  </a:lnTo>
                  <a:lnTo>
                    <a:pt x="290" y="517"/>
                  </a:lnTo>
                  <a:lnTo>
                    <a:pt x="297" y="524"/>
                  </a:lnTo>
                  <a:lnTo>
                    <a:pt x="297" y="538"/>
                  </a:lnTo>
                  <a:lnTo>
                    <a:pt x="297" y="531"/>
                  </a:lnTo>
                  <a:lnTo>
                    <a:pt x="305" y="538"/>
                  </a:lnTo>
                  <a:lnTo>
                    <a:pt x="305" y="531"/>
                  </a:lnTo>
                  <a:lnTo>
                    <a:pt x="305" y="545"/>
                  </a:lnTo>
                  <a:lnTo>
                    <a:pt x="312" y="552"/>
                  </a:lnTo>
                  <a:lnTo>
                    <a:pt x="312" y="559"/>
                  </a:lnTo>
                  <a:lnTo>
                    <a:pt x="312" y="552"/>
                  </a:lnTo>
                  <a:lnTo>
                    <a:pt x="319" y="545"/>
                  </a:lnTo>
                  <a:lnTo>
                    <a:pt x="319" y="311"/>
                  </a:lnTo>
                  <a:lnTo>
                    <a:pt x="326" y="276"/>
                  </a:lnTo>
                  <a:lnTo>
                    <a:pt x="326" y="35"/>
                  </a:lnTo>
                  <a:lnTo>
                    <a:pt x="333" y="28"/>
                  </a:lnTo>
                  <a:lnTo>
                    <a:pt x="333" y="177"/>
                  </a:lnTo>
                  <a:lnTo>
                    <a:pt x="340" y="198"/>
                  </a:lnTo>
                  <a:lnTo>
                    <a:pt x="340" y="325"/>
                  </a:lnTo>
                  <a:lnTo>
                    <a:pt x="347" y="340"/>
                  </a:lnTo>
                  <a:lnTo>
                    <a:pt x="347" y="389"/>
                  </a:lnTo>
                  <a:lnTo>
                    <a:pt x="354" y="396"/>
                  </a:lnTo>
                  <a:lnTo>
                    <a:pt x="354" y="418"/>
                  </a:lnTo>
                  <a:lnTo>
                    <a:pt x="361" y="425"/>
                  </a:lnTo>
                  <a:lnTo>
                    <a:pt x="361" y="460"/>
                  </a:lnTo>
                  <a:lnTo>
                    <a:pt x="361" y="453"/>
                  </a:lnTo>
                  <a:lnTo>
                    <a:pt x="368" y="446"/>
                  </a:lnTo>
                  <a:lnTo>
                    <a:pt x="368" y="453"/>
                  </a:lnTo>
                  <a:lnTo>
                    <a:pt x="368" y="418"/>
                  </a:lnTo>
                  <a:lnTo>
                    <a:pt x="375" y="411"/>
                  </a:lnTo>
                  <a:lnTo>
                    <a:pt x="375" y="389"/>
                  </a:lnTo>
                  <a:lnTo>
                    <a:pt x="382" y="396"/>
                  </a:lnTo>
                  <a:lnTo>
                    <a:pt x="382" y="425"/>
                  </a:lnTo>
                  <a:lnTo>
                    <a:pt x="390" y="432"/>
                  </a:lnTo>
                  <a:lnTo>
                    <a:pt x="390" y="481"/>
                  </a:lnTo>
                  <a:lnTo>
                    <a:pt x="397" y="488"/>
                  </a:lnTo>
                  <a:lnTo>
                    <a:pt x="397" y="517"/>
                  </a:lnTo>
                  <a:lnTo>
                    <a:pt x="397" y="510"/>
                  </a:lnTo>
                  <a:lnTo>
                    <a:pt x="404" y="517"/>
                  </a:lnTo>
                  <a:lnTo>
                    <a:pt x="404" y="531"/>
                  </a:lnTo>
                  <a:lnTo>
                    <a:pt x="411" y="538"/>
                  </a:lnTo>
                  <a:lnTo>
                    <a:pt x="411" y="531"/>
                  </a:lnTo>
                  <a:lnTo>
                    <a:pt x="411" y="538"/>
                  </a:lnTo>
                  <a:lnTo>
                    <a:pt x="418" y="545"/>
                  </a:lnTo>
                  <a:lnTo>
                    <a:pt x="425" y="538"/>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85" name="Freeform 195">
              <a:extLst>
                <a:ext uri="{FF2B5EF4-FFF2-40B4-BE49-F238E27FC236}">
                  <a16:creationId xmlns:a16="http://schemas.microsoft.com/office/drawing/2014/main" id="{3C298DF7-66A0-4A54-85A6-A69BD6C196CC}"/>
                </a:ext>
              </a:extLst>
            </p:cNvPr>
            <p:cNvSpPr>
              <a:spLocks/>
            </p:cNvSpPr>
            <p:nvPr/>
          </p:nvSpPr>
          <p:spPr bwMode="auto">
            <a:xfrm>
              <a:off x="5232400" y="1544638"/>
              <a:ext cx="674688" cy="944563"/>
            </a:xfrm>
            <a:custGeom>
              <a:avLst/>
              <a:gdLst>
                <a:gd name="T0" fmla="*/ 0 w 425"/>
                <a:gd name="T1" fmla="*/ 2147483646 h 595"/>
                <a:gd name="T2" fmla="*/ 2147483646 w 425"/>
                <a:gd name="T3" fmla="*/ 2147483646 h 595"/>
                <a:gd name="T4" fmla="*/ 2147483646 w 425"/>
                <a:gd name="T5" fmla="*/ 2147483646 h 595"/>
                <a:gd name="T6" fmla="*/ 2147483646 w 425"/>
                <a:gd name="T7" fmla="*/ 2147483646 h 595"/>
                <a:gd name="T8" fmla="*/ 2147483646 w 425"/>
                <a:gd name="T9" fmla="*/ 2147483646 h 595"/>
                <a:gd name="T10" fmla="*/ 2147483646 w 425"/>
                <a:gd name="T11" fmla="*/ 2147483646 h 595"/>
                <a:gd name="T12" fmla="*/ 2147483646 w 425"/>
                <a:gd name="T13" fmla="*/ 2147483646 h 595"/>
                <a:gd name="T14" fmla="*/ 2147483646 w 425"/>
                <a:gd name="T15" fmla="*/ 2147483646 h 595"/>
                <a:gd name="T16" fmla="*/ 2147483646 w 425"/>
                <a:gd name="T17" fmla="*/ 2147483646 h 595"/>
                <a:gd name="T18" fmla="*/ 2147483646 w 425"/>
                <a:gd name="T19" fmla="*/ 2147483646 h 595"/>
                <a:gd name="T20" fmla="*/ 2147483646 w 425"/>
                <a:gd name="T21" fmla="*/ 2147483646 h 595"/>
                <a:gd name="T22" fmla="*/ 2147483646 w 425"/>
                <a:gd name="T23" fmla="*/ 2147483646 h 595"/>
                <a:gd name="T24" fmla="*/ 2147483646 w 425"/>
                <a:gd name="T25" fmla="*/ 2147483646 h 595"/>
                <a:gd name="T26" fmla="*/ 2147483646 w 425"/>
                <a:gd name="T27" fmla="*/ 2147483646 h 595"/>
                <a:gd name="T28" fmla="*/ 2147483646 w 425"/>
                <a:gd name="T29" fmla="*/ 2147483646 h 595"/>
                <a:gd name="T30" fmla="*/ 2147483646 w 425"/>
                <a:gd name="T31" fmla="*/ 2147483646 h 595"/>
                <a:gd name="T32" fmla="*/ 2147483646 w 425"/>
                <a:gd name="T33" fmla="*/ 2147483646 h 595"/>
                <a:gd name="T34" fmla="*/ 2147483646 w 425"/>
                <a:gd name="T35" fmla="*/ 2147483646 h 595"/>
                <a:gd name="T36" fmla="*/ 2147483646 w 425"/>
                <a:gd name="T37" fmla="*/ 2147483646 h 595"/>
                <a:gd name="T38" fmla="*/ 2147483646 w 425"/>
                <a:gd name="T39" fmla="*/ 2147483646 h 595"/>
                <a:gd name="T40" fmla="*/ 2147483646 w 425"/>
                <a:gd name="T41" fmla="*/ 2147483646 h 595"/>
                <a:gd name="T42" fmla="*/ 2147483646 w 425"/>
                <a:gd name="T43" fmla="*/ 2147483646 h 595"/>
                <a:gd name="T44" fmla="*/ 2147483646 w 425"/>
                <a:gd name="T45" fmla="*/ 2147483646 h 595"/>
                <a:gd name="T46" fmla="*/ 2147483646 w 425"/>
                <a:gd name="T47" fmla="*/ 2147483646 h 595"/>
                <a:gd name="T48" fmla="*/ 2147483646 w 425"/>
                <a:gd name="T49" fmla="*/ 2147483646 h 595"/>
                <a:gd name="T50" fmla="*/ 2147483646 w 425"/>
                <a:gd name="T51" fmla="*/ 2147483646 h 595"/>
                <a:gd name="T52" fmla="*/ 2147483646 w 425"/>
                <a:gd name="T53" fmla="*/ 2147483646 h 595"/>
                <a:gd name="T54" fmla="*/ 2147483646 w 425"/>
                <a:gd name="T55" fmla="*/ 2147483646 h 595"/>
                <a:gd name="T56" fmla="*/ 2147483646 w 425"/>
                <a:gd name="T57" fmla="*/ 2147483646 h 595"/>
                <a:gd name="T58" fmla="*/ 2147483646 w 425"/>
                <a:gd name="T59" fmla="*/ 2147483646 h 595"/>
                <a:gd name="T60" fmla="*/ 2147483646 w 425"/>
                <a:gd name="T61" fmla="*/ 2147483646 h 595"/>
                <a:gd name="T62" fmla="*/ 2147483646 w 425"/>
                <a:gd name="T63" fmla="*/ 2147483646 h 595"/>
                <a:gd name="T64" fmla="*/ 2147483646 w 425"/>
                <a:gd name="T65" fmla="*/ 2147483646 h 595"/>
                <a:gd name="T66" fmla="*/ 2147483646 w 425"/>
                <a:gd name="T67" fmla="*/ 2147483646 h 595"/>
                <a:gd name="T68" fmla="*/ 2147483646 w 425"/>
                <a:gd name="T69" fmla="*/ 2147483646 h 595"/>
                <a:gd name="T70" fmla="*/ 2147483646 w 425"/>
                <a:gd name="T71" fmla="*/ 2147483646 h 595"/>
                <a:gd name="T72" fmla="*/ 2147483646 w 425"/>
                <a:gd name="T73" fmla="*/ 2147483646 h 595"/>
                <a:gd name="T74" fmla="*/ 2147483646 w 425"/>
                <a:gd name="T75" fmla="*/ 2147483646 h 595"/>
                <a:gd name="T76" fmla="*/ 2147483646 w 425"/>
                <a:gd name="T77" fmla="*/ 2147483646 h 595"/>
                <a:gd name="T78" fmla="*/ 2147483646 w 425"/>
                <a:gd name="T79" fmla="*/ 2147483646 h 595"/>
                <a:gd name="T80" fmla="*/ 2147483646 w 425"/>
                <a:gd name="T81" fmla="*/ 2147483646 h 595"/>
                <a:gd name="T82" fmla="*/ 2147483646 w 425"/>
                <a:gd name="T83" fmla="*/ 2147483646 h 595"/>
                <a:gd name="T84" fmla="*/ 2147483646 w 425"/>
                <a:gd name="T85" fmla="*/ 2147483646 h 595"/>
                <a:gd name="T86" fmla="*/ 2147483646 w 425"/>
                <a:gd name="T87" fmla="*/ 2147483646 h 595"/>
                <a:gd name="T88" fmla="*/ 2147483646 w 425"/>
                <a:gd name="T89" fmla="*/ 2147483646 h 595"/>
                <a:gd name="T90" fmla="*/ 2147483646 w 425"/>
                <a:gd name="T91" fmla="*/ 2147483646 h 595"/>
                <a:gd name="T92" fmla="*/ 2147483646 w 425"/>
                <a:gd name="T93" fmla="*/ 2147483646 h 595"/>
                <a:gd name="T94" fmla="*/ 2147483646 w 425"/>
                <a:gd name="T95" fmla="*/ 2147483646 h 595"/>
                <a:gd name="T96" fmla="*/ 2147483646 w 425"/>
                <a:gd name="T97" fmla="*/ 2147483646 h 595"/>
                <a:gd name="T98" fmla="*/ 2147483646 w 425"/>
                <a:gd name="T99" fmla="*/ 2147483646 h 595"/>
                <a:gd name="T100" fmla="*/ 2147483646 w 425"/>
                <a:gd name="T101" fmla="*/ 2147483646 h 595"/>
                <a:gd name="T102" fmla="*/ 2147483646 w 425"/>
                <a:gd name="T103" fmla="*/ 2147483646 h 595"/>
                <a:gd name="T104" fmla="*/ 2147483646 w 425"/>
                <a:gd name="T105" fmla="*/ 2147483646 h 595"/>
                <a:gd name="T106" fmla="*/ 2147483646 w 425"/>
                <a:gd name="T107" fmla="*/ 2147483646 h 595"/>
                <a:gd name="T108" fmla="*/ 2147483646 w 425"/>
                <a:gd name="T109" fmla="*/ 2147483646 h 595"/>
                <a:gd name="T110" fmla="*/ 2147483646 w 425"/>
                <a:gd name="T111" fmla="*/ 2147483646 h 595"/>
                <a:gd name="T112" fmla="*/ 2147483646 w 425"/>
                <a:gd name="T113" fmla="*/ 2147483646 h 595"/>
                <a:gd name="T114" fmla="*/ 2147483646 w 425"/>
                <a:gd name="T115" fmla="*/ 2147483646 h 595"/>
                <a:gd name="T116" fmla="*/ 2147483646 w 425"/>
                <a:gd name="T117" fmla="*/ 2147483646 h 595"/>
                <a:gd name="T118" fmla="*/ 2147483646 w 425"/>
                <a:gd name="T119" fmla="*/ 2147483646 h 595"/>
                <a:gd name="T120" fmla="*/ 2147483646 w 425"/>
                <a:gd name="T121" fmla="*/ 2147483646 h 595"/>
                <a:gd name="T122" fmla="*/ 2147483646 w 425"/>
                <a:gd name="T123" fmla="*/ 2147483646 h 595"/>
                <a:gd name="T124" fmla="*/ 2147483646 w 425"/>
                <a:gd name="T125" fmla="*/ 2147483646 h 5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25" h="595">
                  <a:moveTo>
                    <a:pt x="0" y="517"/>
                  </a:moveTo>
                  <a:lnTo>
                    <a:pt x="0" y="531"/>
                  </a:lnTo>
                  <a:lnTo>
                    <a:pt x="14" y="545"/>
                  </a:lnTo>
                  <a:lnTo>
                    <a:pt x="7" y="545"/>
                  </a:lnTo>
                  <a:lnTo>
                    <a:pt x="14" y="319"/>
                  </a:lnTo>
                  <a:lnTo>
                    <a:pt x="21" y="276"/>
                  </a:lnTo>
                  <a:lnTo>
                    <a:pt x="21" y="0"/>
                  </a:lnTo>
                  <a:lnTo>
                    <a:pt x="28" y="7"/>
                  </a:lnTo>
                  <a:lnTo>
                    <a:pt x="28" y="113"/>
                  </a:lnTo>
                  <a:lnTo>
                    <a:pt x="35" y="127"/>
                  </a:lnTo>
                  <a:lnTo>
                    <a:pt x="35" y="276"/>
                  </a:lnTo>
                  <a:lnTo>
                    <a:pt x="43" y="297"/>
                  </a:lnTo>
                  <a:lnTo>
                    <a:pt x="43" y="333"/>
                  </a:lnTo>
                  <a:lnTo>
                    <a:pt x="50" y="340"/>
                  </a:lnTo>
                  <a:lnTo>
                    <a:pt x="50" y="368"/>
                  </a:lnTo>
                  <a:lnTo>
                    <a:pt x="57" y="375"/>
                  </a:lnTo>
                  <a:lnTo>
                    <a:pt x="57" y="432"/>
                  </a:lnTo>
                  <a:lnTo>
                    <a:pt x="64" y="439"/>
                  </a:lnTo>
                  <a:lnTo>
                    <a:pt x="64" y="446"/>
                  </a:lnTo>
                  <a:lnTo>
                    <a:pt x="64" y="425"/>
                  </a:lnTo>
                  <a:lnTo>
                    <a:pt x="78" y="411"/>
                  </a:lnTo>
                  <a:lnTo>
                    <a:pt x="71" y="411"/>
                  </a:lnTo>
                  <a:lnTo>
                    <a:pt x="78" y="425"/>
                  </a:lnTo>
                  <a:lnTo>
                    <a:pt x="85" y="432"/>
                  </a:lnTo>
                  <a:lnTo>
                    <a:pt x="85" y="475"/>
                  </a:lnTo>
                  <a:lnTo>
                    <a:pt x="92" y="482"/>
                  </a:lnTo>
                  <a:lnTo>
                    <a:pt x="92" y="510"/>
                  </a:lnTo>
                  <a:lnTo>
                    <a:pt x="99" y="517"/>
                  </a:lnTo>
                  <a:lnTo>
                    <a:pt x="99" y="531"/>
                  </a:lnTo>
                  <a:lnTo>
                    <a:pt x="106" y="538"/>
                  </a:lnTo>
                  <a:lnTo>
                    <a:pt x="113" y="545"/>
                  </a:lnTo>
                  <a:lnTo>
                    <a:pt x="120" y="552"/>
                  </a:lnTo>
                  <a:lnTo>
                    <a:pt x="120" y="560"/>
                  </a:lnTo>
                  <a:lnTo>
                    <a:pt x="120" y="552"/>
                  </a:lnTo>
                  <a:lnTo>
                    <a:pt x="128" y="560"/>
                  </a:lnTo>
                  <a:lnTo>
                    <a:pt x="128" y="574"/>
                  </a:lnTo>
                  <a:lnTo>
                    <a:pt x="135" y="567"/>
                  </a:lnTo>
                  <a:lnTo>
                    <a:pt x="135" y="524"/>
                  </a:lnTo>
                  <a:lnTo>
                    <a:pt x="142" y="510"/>
                  </a:lnTo>
                  <a:lnTo>
                    <a:pt x="142" y="163"/>
                  </a:lnTo>
                  <a:lnTo>
                    <a:pt x="149" y="134"/>
                  </a:lnTo>
                  <a:lnTo>
                    <a:pt x="149" y="64"/>
                  </a:lnTo>
                  <a:lnTo>
                    <a:pt x="149" y="85"/>
                  </a:lnTo>
                  <a:lnTo>
                    <a:pt x="156" y="99"/>
                  </a:lnTo>
                  <a:lnTo>
                    <a:pt x="156" y="276"/>
                  </a:lnTo>
                  <a:lnTo>
                    <a:pt x="163" y="290"/>
                  </a:lnTo>
                  <a:lnTo>
                    <a:pt x="163" y="375"/>
                  </a:lnTo>
                  <a:lnTo>
                    <a:pt x="170" y="382"/>
                  </a:lnTo>
                  <a:lnTo>
                    <a:pt x="170" y="418"/>
                  </a:lnTo>
                  <a:lnTo>
                    <a:pt x="177" y="425"/>
                  </a:lnTo>
                  <a:lnTo>
                    <a:pt x="177" y="467"/>
                  </a:lnTo>
                  <a:lnTo>
                    <a:pt x="184" y="475"/>
                  </a:lnTo>
                  <a:lnTo>
                    <a:pt x="184" y="482"/>
                  </a:lnTo>
                  <a:lnTo>
                    <a:pt x="184" y="475"/>
                  </a:lnTo>
                  <a:lnTo>
                    <a:pt x="191" y="467"/>
                  </a:lnTo>
                  <a:lnTo>
                    <a:pt x="191" y="439"/>
                  </a:lnTo>
                  <a:lnTo>
                    <a:pt x="198" y="432"/>
                  </a:lnTo>
                  <a:lnTo>
                    <a:pt x="198" y="425"/>
                  </a:lnTo>
                  <a:lnTo>
                    <a:pt x="206" y="432"/>
                  </a:lnTo>
                  <a:lnTo>
                    <a:pt x="206" y="467"/>
                  </a:lnTo>
                  <a:lnTo>
                    <a:pt x="213" y="475"/>
                  </a:lnTo>
                  <a:lnTo>
                    <a:pt x="213" y="517"/>
                  </a:lnTo>
                  <a:lnTo>
                    <a:pt x="220" y="524"/>
                  </a:lnTo>
                  <a:lnTo>
                    <a:pt x="220" y="545"/>
                  </a:lnTo>
                  <a:lnTo>
                    <a:pt x="227" y="552"/>
                  </a:lnTo>
                  <a:lnTo>
                    <a:pt x="227" y="545"/>
                  </a:lnTo>
                  <a:lnTo>
                    <a:pt x="227" y="552"/>
                  </a:lnTo>
                  <a:lnTo>
                    <a:pt x="234" y="560"/>
                  </a:lnTo>
                  <a:lnTo>
                    <a:pt x="234" y="552"/>
                  </a:lnTo>
                  <a:lnTo>
                    <a:pt x="234" y="560"/>
                  </a:lnTo>
                  <a:lnTo>
                    <a:pt x="241" y="552"/>
                  </a:lnTo>
                  <a:lnTo>
                    <a:pt x="241" y="567"/>
                  </a:lnTo>
                  <a:lnTo>
                    <a:pt x="248" y="574"/>
                  </a:lnTo>
                  <a:lnTo>
                    <a:pt x="248" y="581"/>
                  </a:lnTo>
                  <a:lnTo>
                    <a:pt x="255" y="574"/>
                  </a:lnTo>
                  <a:lnTo>
                    <a:pt x="255" y="453"/>
                  </a:lnTo>
                  <a:lnTo>
                    <a:pt x="262" y="425"/>
                  </a:lnTo>
                  <a:lnTo>
                    <a:pt x="262" y="78"/>
                  </a:lnTo>
                  <a:lnTo>
                    <a:pt x="269" y="71"/>
                  </a:lnTo>
                  <a:lnTo>
                    <a:pt x="269" y="56"/>
                  </a:lnTo>
                  <a:lnTo>
                    <a:pt x="269" y="127"/>
                  </a:lnTo>
                  <a:lnTo>
                    <a:pt x="276" y="142"/>
                  </a:lnTo>
                  <a:lnTo>
                    <a:pt x="276" y="297"/>
                  </a:lnTo>
                  <a:lnTo>
                    <a:pt x="283" y="312"/>
                  </a:lnTo>
                  <a:lnTo>
                    <a:pt x="283" y="382"/>
                  </a:lnTo>
                  <a:lnTo>
                    <a:pt x="291" y="390"/>
                  </a:lnTo>
                  <a:lnTo>
                    <a:pt x="291" y="418"/>
                  </a:lnTo>
                  <a:lnTo>
                    <a:pt x="298" y="425"/>
                  </a:lnTo>
                  <a:lnTo>
                    <a:pt x="298" y="475"/>
                  </a:lnTo>
                  <a:lnTo>
                    <a:pt x="305" y="482"/>
                  </a:lnTo>
                  <a:lnTo>
                    <a:pt x="305" y="496"/>
                  </a:lnTo>
                  <a:lnTo>
                    <a:pt x="305" y="489"/>
                  </a:lnTo>
                  <a:lnTo>
                    <a:pt x="312" y="482"/>
                  </a:lnTo>
                  <a:lnTo>
                    <a:pt x="312" y="460"/>
                  </a:lnTo>
                  <a:lnTo>
                    <a:pt x="319" y="453"/>
                  </a:lnTo>
                  <a:lnTo>
                    <a:pt x="319" y="446"/>
                  </a:lnTo>
                  <a:lnTo>
                    <a:pt x="319" y="460"/>
                  </a:lnTo>
                  <a:lnTo>
                    <a:pt x="326" y="467"/>
                  </a:lnTo>
                  <a:lnTo>
                    <a:pt x="326" y="496"/>
                  </a:lnTo>
                  <a:lnTo>
                    <a:pt x="333" y="503"/>
                  </a:lnTo>
                  <a:lnTo>
                    <a:pt x="333" y="538"/>
                  </a:lnTo>
                  <a:lnTo>
                    <a:pt x="340" y="545"/>
                  </a:lnTo>
                  <a:lnTo>
                    <a:pt x="340" y="560"/>
                  </a:lnTo>
                  <a:lnTo>
                    <a:pt x="347" y="567"/>
                  </a:lnTo>
                  <a:lnTo>
                    <a:pt x="347" y="574"/>
                  </a:lnTo>
                  <a:lnTo>
                    <a:pt x="354" y="581"/>
                  </a:lnTo>
                  <a:lnTo>
                    <a:pt x="354" y="574"/>
                  </a:lnTo>
                  <a:lnTo>
                    <a:pt x="361" y="581"/>
                  </a:lnTo>
                  <a:lnTo>
                    <a:pt x="376" y="595"/>
                  </a:lnTo>
                  <a:lnTo>
                    <a:pt x="369" y="595"/>
                  </a:lnTo>
                  <a:lnTo>
                    <a:pt x="376" y="425"/>
                  </a:lnTo>
                  <a:lnTo>
                    <a:pt x="383" y="397"/>
                  </a:lnTo>
                  <a:lnTo>
                    <a:pt x="383" y="85"/>
                  </a:lnTo>
                  <a:lnTo>
                    <a:pt x="390" y="71"/>
                  </a:lnTo>
                  <a:lnTo>
                    <a:pt x="390" y="64"/>
                  </a:lnTo>
                  <a:lnTo>
                    <a:pt x="390" y="156"/>
                  </a:lnTo>
                  <a:lnTo>
                    <a:pt x="397" y="170"/>
                  </a:lnTo>
                  <a:lnTo>
                    <a:pt x="397" y="304"/>
                  </a:lnTo>
                  <a:lnTo>
                    <a:pt x="404" y="319"/>
                  </a:lnTo>
                  <a:lnTo>
                    <a:pt x="404" y="382"/>
                  </a:lnTo>
                  <a:lnTo>
                    <a:pt x="411" y="390"/>
                  </a:lnTo>
                  <a:lnTo>
                    <a:pt x="411" y="418"/>
                  </a:lnTo>
                  <a:lnTo>
                    <a:pt x="418" y="432"/>
                  </a:lnTo>
                  <a:lnTo>
                    <a:pt x="418" y="489"/>
                  </a:lnTo>
                  <a:lnTo>
                    <a:pt x="425" y="496"/>
                  </a:lnTo>
                  <a:lnTo>
                    <a:pt x="425" y="510"/>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86" name="Freeform 196">
              <a:extLst>
                <a:ext uri="{FF2B5EF4-FFF2-40B4-BE49-F238E27FC236}">
                  <a16:creationId xmlns:a16="http://schemas.microsoft.com/office/drawing/2014/main" id="{DFE147E9-6C41-44D8-8361-49A840DB8A80}"/>
                </a:ext>
              </a:extLst>
            </p:cNvPr>
            <p:cNvSpPr>
              <a:spLocks/>
            </p:cNvSpPr>
            <p:nvPr/>
          </p:nvSpPr>
          <p:spPr bwMode="auto">
            <a:xfrm>
              <a:off x="5907088" y="1679575"/>
              <a:ext cx="674688" cy="877888"/>
            </a:xfrm>
            <a:custGeom>
              <a:avLst/>
              <a:gdLst>
                <a:gd name="T0" fmla="*/ 0 w 425"/>
                <a:gd name="T1" fmla="*/ 2147483646 h 553"/>
                <a:gd name="T2" fmla="*/ 2147483646 w 425"/>
                <a:gd name="T3" fmla="*/ 2147483646 h 553"/>
                <a:gd name="T4" fmla="*/ 2147483646 w 425"/>
                <a:gd name="T5" fmla="*/ 2147483646 h 553"/>
                <a:gd name="T6" fmla="*/ 2147483646 w 425"/>
                <a:gd name="T7" fmla="*/ 2147483646 h 553"/>
                <a:gd name="T8" fmla="*/ 2147483646 w 425"/>
                <a:gd name="T9" fmla="*/ 2147483646 h 553"/>
                <a:gd name="T10" fmla="*/ 2147483646 w 425"/>
                <a:gd name="T11" fmla="*/ 2147483646 h 553"/>
                <a:gd name="T12" fmla="*/ 2147483646 w 425"/>
                <a:gd name="T13" fmla="*/ 2147483646 h 553"/>
                <a:gd name="T14" fmla="*/ 2147483646 w 425"/>
                <a:gd name="T15" fmla="*/ 2147483646 h 553"/>
                <a:gd name="T16" fmla="*/ 2147483646 w 425"/>
                <a:gd name="T17" fmla="*/ 2147483646 h 553"/>
                <a:gd name="T18" fmla="*/ 2147483646 w 425"/>
                <a:gd name="T19" fmla="*/ 2147483646 h 553"/>
                <a:gd name="T20" fmla="*/ 2147483646 w 425"/>
                <a:gd name="T21" fmla="*/ 2147483646 h 553"/>
                <a:gd name="T22" fmla="*/ 2147483646 w 425"/>
                <a:gd name="T23" fmla="*/ 2147483646 h 553"/>
                <a:gd name="T24" fmla="*/ 2147483646 w 425"/>
                <a:gd name="T25" fmla="*/ 2147483646 h 553"/>
                <a:gd name="T26" fmla="*/ 2147483646 w 425"/>
                <a:gd name="T27" fmla="*/ 2147483646 h 553"/>
                <a:gd name="T28" fmla="*/ 2147483646 w 425"/>
                <a:gd name="T29" fmla="*/ 2147483646 h 553"/>
                <a:gd name="T30" fmla="*/ 2147483646 w 425"/>
                <a:gd name="T31" fmla="*/ 2147483646 h 553"/>
                <a:gd name="T32" fmla="*/ 2147483646 w 425"/>
                <a:gd name="T33" fmla="*/ 2147483646 h 553"/>
                <a:gd name="T34" fmla="*/ 2147483646 w 425"/>
                <a:gd name="T35" fmla="*/ 2147483646 h 553"/>
                <a:gd name="T36" fmla="*/ 2147483646 w 425"/>
                <a:gd name="T37" fmla="*/ 2147483646 h 553"/>
                <a:gd name="T38" fmla="*/ 2147483646 w 425"/>
                <a:gd name="T39" fmla="*/ 2147483646 h 553"/>
                <a:gd name="T40" fmla="*/ 2147483646 w 425"/>
                <a:gd name="T41" fmla="*/ 2147483646 h 553"/>
                <a:gd name="T42" fmla="*/ 2147483646 w 425"/>
                <a:gd name="T43" fmla="*/ 2147483646 h 553"/>
                <a:gd name="T44" fmla="*/ 2147483646 w 425"/>
                <a:gd name="T45" fmla="*/ 2147483646 h 553"/>
                <a:gd name="T46" fmla="*/ 2147483646 w 425"/>
                <a:gd name="T47" fmla="*/ 2147483646 h 553"/>
                <a:gd name="T48" fmla="*/ 2147483646 w 425"/>
                <a:gd name="T49" fmla="*/ 2147483646 h 553"/>
                <a:gd name="T50" fmla="*/ 2147483646 w 425"/>
                <a:gd name="T51" fmla="*/ 2147483646 h 553"/>
                <a:gd name="T52" fmla="*/ 2147483646 w 425"/>
                <a:gd name="T53" fmla="*/ 2147483646 h 553"/>
                <a:gd name="T54" fmla="*/ 2147483646 w 425"/>
                <a:gd name="T55" fmla="*/ 2147483646 h 553"/>
                <a:gd name="T56" fmla="*/ 2147483646 w 425"/>
                <a:gd name="T57" fmla="*/ 2147483646 h 553"/>
                <a:gd name="T58" fmla="*/ 2147483646 w 425"/>
                <a:gd name="T59" fmla="*/ 2147483646 h 553"/>
                <a:gd name="T60" fmla="*/ 2147483646 w 425"/>
                <a:gd name="T61" fmla="*/ 2147483646 h 553"/>
                <a:gd name="T62" fmla="*/ 2147483646 w 425"/>
                <a:gd name="T63" fmla="*/ 2147483646 h 553"/>
                <a:gd name="T64" fmla="*/ 2147483646 w 425"/>
                <a:gd name="T65" fmla="*/ 2147483646 h 553"/>
                <a:gd name="T66" fmla="*/ 2147483646 w 425"/>
                <a:gd name="T67" fmla="*/ 2147483646 h 553"/>
                <a:gd name="T68" fmla="*/ 2147483646 w 425"/>
                <a:gd name="T69" fmla="*/ 2147483646 h 553"/>
                <a:gd name="T70" fmla="*/ 2147483646 w 425"/>
                <a:gd name="T71" fmla="*/ 2147483646 h 553"/>
                <a:gd name="T72" fmla="*/ 2147483646 w 425"/>
                <a:gd name="T73" fmla="*/ 2147483646 h 553"/>
                <a:gd name="T74" fmla="*/ 2147483646 w 425"/>
                <a:gd name="T75" fmla="*/ 2147483646 h 553"/>
                <a:gd name="T76" fmla="*/ 2147483646 w 425"/>
                <a:gd name="T77" fmla="*/ 2147483646 h 553"/>
                <a:gd name="T78" fmla="*/ 2147483646 w 425"/>
                <a:gd name="T79" fmla="*/ 2147483646 h 553"/>
                <a:gd name="T80" fmla="*/ 2147483646 w 425"/>
                <a:gd name="T81" fmla="*/ 2147483646 h 553"/>
                <a:gd name="T82" fmla="*/ 2147483646 w 425"/>
                <a:gd name="T83" fmla="*/ 2147483646 h 553"/>
                <a:gd name="T84" fmla="*/ 2147483646 w 425"/>
                <a:gd name="T85" fmla="*/ 2147483646 h 553"/>
                <a:gd name="T86" fmla="*/ 2147483646 w 425"/>
                <a:gd name="T87" fmla="*/ 2147483646 h 553"/>
                <a:gd name="T88" fmla="*/ 2147483646 w 425"/>
                <a:gd name="T89" fmla="*/ 2147483646 h 553"/>
                <a:gd name="T90" fmla="*/ 2147483646 w 425"/>
                <a:gd name="T91" fmla="*/ 2147483646 h 553"/>
                <a:gd name="T92" fmla="*/ 2147483646 w 425"/>
                <a:gd name="T93" fmla="*/ 2147483646 h 553"/>
                <a:gd name="T94" fmla="*/ 2147483646 w 425"/>
                <a:gd name="T95" fmla="*/ 2147483646 h 553"/>
                <a:gd name="T96" fmla="*/ 2147483646 w 425"/>
                <a:gd name="T97" fmla="*/ 2147483646 h 553"/>
                <a:gd name="T98" fmla="*/ 2147483646 w 425"/>
                <a:gd name="T99" fmla="*/ 2147483646 h 553"/>
                <a:gd name="T100" fmla="*/ 2147483646 w 425"/>
                <a:gd name="T101" fmla="*/ 2147483646 h 553"/>
                <a:gd name="T102" fmla="*/ 2147483646 w 425"/>
                <a:gd name="T103" fmla="*/ 2147483646 h 553"/>
                <a:gd name="T104" fmla="*/ 2147483646 w 425"/>
                <a:gd name="T105" fmla="*/ 2147483646 h 553"/>
                <a:gd name="T106" fmla="*/ 2147483646 w 425"/>
                <a:gd name="T107" fmla="*/ 2147483646 h 553"/>
                <a:gd name="T108" fmla="*/ 2147483646 w 425"/>
                <a:gd name="T109" fmla="*/ 2147483646 h 553"/>
                <a:gd name="T110" fmla="*/ 2147483646 w 425"/>
                <a:gd name="T111" fmla="*/ 2147483646 h 553"/>
                <a:gd name="T112" fmla="*/ 2147483646 w 425"/>
                <a:gd name="T113" fmla="*/ 2147483646 h 553"/>
                <a:gd name="T114" fmla="*/ 2147483646 w 425"/>
                <a:gd name="T115" fmla="*/ 2147483646 h 553"/>
                <a:gd name="T116" fmla="*/ 2147483646 w 425"/>
                <a:gd name="T117" fmla="*/ 2147483646 h 553"/>
                <a:gd name="T118" fmla="*/ 2147483646 w 425"/>
                <a:gd name="T119" fmla="*/ 2147483646 h 553"/>
                <a:gd name="T120" fmla="*/ 2147483646 w 425"/>
                <a:gd name="T121" fmla="*/ 2147483646 h 553"/>
                <a:gd name="T122" fmla="*/ 2147483646 w 425"/>
                <a:gd name="T123" fmla="*/ 2147483646 h 553"/>
                <a:gd name="T124" fmla="*/ 2147483646 w 425"/>
                <a:gd name="T125" fmla="*/ 2147483646 h 5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25" h="553">
                  <a:moveTo>
                    <a:pt x="0" y="425"/>
                  </a:moveTo>
                  <a:lnTo>
                    <a:pt x="0" y="418"/>
                  </a:lnTo>
                  <a:lnTo>
                    <a:pt x="7" y="411"/>
                  </a:lnTo>
                  <a:lnTo>
                    <a:pt x="7" y="397"/>
                  </a:lnTo>
                  <a:lnTo>
                    <a:pt x="14" y="390"/>
                  </a:lnTo>
                  <a:lnTo>
                    <a:pt x="14" y="397"/>
                  </a:lnTo>
                  <a:lnTo>
                    <a:pt x="14" y="390"/>
                  </a:lnTo>
                  <a:lnTo>
                    <a:pt x="22" y="397"/>
                  </a:lnTo>
                  <a:lnTo>
                    <a:pt x="22" y="425"/>
                  </a:lnTo>
                  <a:lnTo>
                    <a:pt x="29" y="432"/>
                  </a:lnTo>
                  <a:lnTo>
                    <a:pt x="29" y="475"/>
                  </a:lnTo>
                  <a:lnTo>
                    <a:pt x="36" y="482"/>
                  </a:lnTo>
                  <a:lnTo>
                    <a:pt x="36" y="496"/>
                  </a:lnTo>
                  <a:lnTo>
                    <a:pt x="50" y="510"/>
                  </a:lnTo>
                  <a:lnTo>
                    <a:pt x="43" y="510"/>
                  </a:lnTo>
                  <a:lnTo>
                    <a:pt x="50" y="510"/>
                  </a:lnTo>
                  <a:lnTo>
                    <a:pt x="57" y="517"/>
                  </a:lnTo>
                  <a:lnTo>
                    <a:pt x="57" y="510"/>
                  </a:lnTo>
                  <a:lnTo>
                    <a:pt x="57" y="517"/>
                  </a:lnTo>
                  <a:lnTo>
                    <a:pt x="64" y="524"/>
                  </a:lnTo>
                  <a:lnTo>
                    <a:pt x="64" y="517"/>
                  </a:lnTo>
                  <a:lnTo>
                    <a:pt x="71" y="503"/>
                  </a:lnTo>
                  <a:lnTo>
                    <a:pt x="71" y="219"/>
                  </a:lnTo>
                  <a:lnTo>
                    <a:pt x="78" y="184"/>
                  </a:lnTo>
                  <a:lnTo>
                    <a:pt x="78" y="0"/>
                  </a:lnTo>
                  <a:lnTo>
                    <a:pt x="85" y="7"/>
                  </a:lnTo>
                  <a:lnTo>
                    <a:pt x="85" y="142"/>
                  </a:lnTo>
                  <a:lnTo>
                    <a:pt x="92" y="156"/>
                  </a:lnTo>
                  <a:lnTo>
                    <a:pt x="92" y="262"/>
                  </a:lnTo>
                  <a:lnTo>
                    <a:pt x="99" y="276"/>
                  </a:lnTo>
                  <a:lnTo>
                    <a:pt x="99" y="326"/>
                  </a:lnTo>
                  <a:lnTo>
                    <a:pt x="107" y="333"/>
                  </a:lnTo>
                  <a:lnTo>
                    <a:pt x="107" y="375"/>
                  </a:lnTo>
                  <a:lnTo>
                    <a:pt x="114" y="382"/>
                  </a:lnTo>
                  <a:lnTo>
                    <a:pt x="114" y="432"/>
                  </a:lnTo>
                  <a:lnTo>
                    <a:pt x="121" y="439"/>
                  </a:lnTo>
                  <a:lnTo>
                    <a:pt x="121" y="446"/>
                  </a:lnTo>
                  <a:lnTo>
                    <a:pt x="121" y="432"/>
                  </a:lnTo>
                  <a:lnTo>
                    <a:pt x="128" y="439"/>
                  </a:lnTo>
                  <a:lnTo>
                    <a:pt x="128" y="411"/>
                  </a:lnTo>
                  <a:lnTo>
                    <a:pt x="135" y="404"/>
                  </a:lnTo>
                  <a:lnTo>
                    <a:pt x="135" y="418"/>
                  </a:lnTo>
                  <a:lnTo>
                    <a:pt x="142" y="425"/>
                  </a:lnTo>
                  <a:lnTo>
                    <a:pt x="142" y="460"/>
                  </a:lnTo>
                  <a:lnTo>
                    <a:pt x="149" y="467"/>
                  </a:lnTo>
                  <a:lnTo>
                    <a:pt x="149" y="503"/>
                  </a:lnTo>
                  <a:lnTo>
                    <a:pt x="156" y="510"/>
                  </a:lnTo>
                  <a:lnTo>
                    <a:pt x="156" y="517"/>
                  </a:lnTo>
                  <a:lnTo>
                    <a:pt x="163" y="524"/>
                  </a:lnTo>
                  <a:lnTo>
                    <a:pt x="170" y="524"/>
                  </a:lnTo>
                  <a:lnTo>
                    <a:pt x="177" y="531"/>
                  </a:lnTo>
                  <a:lnTo>
                    <a:pt x="177" y="538"/>
                  </a:lnTo>
                  <a:lnTo>
                    <a:pt x="177" y="531"/>
                  </a:lnTo>
                  <a:lnTo>
                    <a:pt x="185" y="524"/>
                  </a:lnTo>
                  <a:lnTo>
                    <a:pt x="185" y="340"/>
                  </a:lnTo>
                  <a:lnTo>
                    <a:pt x="192" y="312"/>
                  </a:lnTo>
                  <a:lnTo>
                    <a:pt x="192" y="42"/>
                  </a:lnTo>
                  <a:lnTo>
                    <a:pt x="199" y="35"/>
                  </a:lnTo>
                  <a:lnTo>
                    <a:pt x="199" y="134"/>
                  </a:lnTo>
                  <a:lnTo>
                    <a:pt x="206" y="149"/>
                  </a:lnTo>
                  <a:lnTo>
                    <a:pt x="206" y="283"/>
                  </a:lnTo>
                  <a:lnTo>
                    <a:pt x="213" y="290"/>
                  </a:lnTo>
                  <a:lnTo>
                    <a:pt x="213" y="354"/>
                  </a:lnTo>
                  <a:lnTo>
                    <a:pt x="220" y="361"/>
                  </a:lnTo>
                  <a:lnTo>
                    <a:pt x="220" y="397"/>
                  </a:lnTo>
                  <a:lnTo>
                    <a:pt x="227" y="404"/>
                  </a:lnTo>
                  <a:lnTo>
                    <a:pt x="227" y="453"/>
                  </a:lnTo>
                  <a:lnTo>
                    <a:pt x="234" y="460"/>
                  </a:lnTo>
                  <a:lnTo>
                    <a:pt x="234" y="467"/>
                  </a:lnTo>
                  <a:lnTo>
                    <a:pt x="241" y="460"/>
                  </a:lnTo>
                  <a:lnTo>
                    <a:pt x="241" y="425"/>
                  </a:lnTo>
                  <a:lnTo>
                    <a:pt x="248" y="418"/>
                  </a:lnTo>
                  <a:lnTo>
                    <a:pt x="248" y="397"/>
                  </a:lnTo>
                  <a:lnTo>
                    <a:pt x="255" y="404"/>
                  </a:lnTo>
                  <a:lnTo>
                    <a:pt x="255" y="425"/>
                  </a:lnTo>
                  <a:lnTo>
                    <a:pt x="262" y="432"/>
                  </a:lnTo>
                  <a:lnTo>
                    <a:pt x="262" y="482"/>
                  </a:lnTo>
                  <a:lnTo>
                    <a:pt x="270" y="489"/>
                  </a:lnTo>
                  <a:lnTo>
                    <a:pt x="270" y="524"/>
                  </a:lnTo>
                  <a:lnTo>
                    <a:pt x="277" y="531"/>
                  </a:lnTo>
                  <a:lnTo>
                    <a:pt x="277" y="524"/>
                  </a:lnTo>
                  <a:lnTo>
                    <a:pt x="277" y="538"/>
                  </a:lnTo>
                  <a:lnTo>
                    <a:pt x="284" y="531"/>
                  </a:lnTo>
                  <a:lnTo>
                    <a:pt x="284" y="538"/>
                  </a:lnTo>
                  <a:lnTo>
                    <a:pt x="284" y="531"/>
                  </a:lnTo>
                  <a:lnTo>
                    <a:pt x="291" y="531"/>
                  </a:lnTo>
                  <a:lnTo>
                    <a:pt x="298" y="510"/>
                  </a:lnTo>
                  <a:lnTo>
                    <a:pt x="298" y="333"/>
                  </a:lnTo>
                  <a:lnTo>
                    <a:pt x="305" y="290"/>
                  </a:lnTo>
                  <a:lnTo>
                    <a:pt x="305" y="7"/>
                  </a:lnTo>
                  <a:lnTo>
                    <a:pt x="312" y="14"/>
                  </a:lnTo>
                  <a:lnTo>
                    <a:pt x="312" y="92"/>
                  </a:lnTo>
                  <a:lnTo>
                    <a:pt x="319" y="106"/>
                  </a:lnTo>
                  <a:lnTo>
                    <a:pt x="319" y="227"/>
                  </a:lnTo>
                  <a:lnTo>
                    <a:pt x="326" y="234"/>
                  </a:lnTo>
                  <a:lnTo>
                    <a:pt x="326" y="297"/>
                  </a:lnTo>
                  <a:lnTo>
                    <a:pt x="333" y="305"/>
                  </a:lnTo>
                  <a:lnTo>
                    <a:pt x="333" y="354"/>
                  </a:lnTo>
                  <a:lnTo>
                    <a:pt x="340" y="361"/>
                  </a:lnTo>
                  <a:lnTo>
                    <a:pt x="340" y="432"/>
                  </a:lnTo>
                  <a:lnTo>
                    <a:pt x="348" y="439"/>
                  </a:lnTo>
                  <a:lnTo>
                    <a:pt x="348" y="453"/>
                  </a:lnTo>
                  <a:lnTo>
                    <a:pt x="348" y="446"/>
                  </a:lnTo>
                  <a:lnTo>
                    <a:pt x="355" y="439"/>
                  </a:lnTo>
                  <a:lnTo>
                    <a:pt x="355" y="418"/>
                  </a:lnTo>
                  <a:lnTo>
                    <a:pt x="362" y="411"/>
                  </a:lnTo>
                  <a:lnTo>
                    <a:pt x="362" y="404"/>
                  </a:lnTo>
                  <a:lnTo>
                    <a:pt x="362" y="411"/>
                  </a:lnTo>
                  <a:lnTo>
                    <a:pt x="369" y="418"/>
                  </a:lnTo>
                  <a:lnTo>
                    <a:pt x="369" y="446"/>
                  </a:lnTo>
                  <a:lnTo>
                    <a:pt x="376" y="453"/>
                  </a:lnTo>
                  <a:lnTo>
                    <a:pt x="376" y="482"/>
                  </a:lnTo>
                  <a:lnTo>
                    <a:pt x="383" y="489"/>
                  </a:lnTo>
                  <a:lnTo>
                    <a:pt x="383" y="482"/>
                  </a:lnTo>
                  <a:lnTo>
                    <a:pt x="383" y="503"/>
                  </a:lnTo>
                  <a:lnTo>
                    <a:pt x="390" y="510"/>
                  </a:lnTo>
                  <a:lnTo>
                    <a:pt x="390" y="503"/>
                  </a:lnTo>
                  <a:lnTo>
                    <a:pt x="390" y="524"/>
                  </a:lnTo>
                  <a:lnTo>
                    <a:pt x="397" y="531"/>
                  </a:lnTo>
                  <a:lnTo>
                    <a:pt x="397" y="538"/>
                  </a:lnTo>
                  <a:lnTo>
                    <a:pt x="404" y="545"/>
                  </a:lnTo>
                  <a:lnTo>
                    <a:pt x="411" y="553"/>
                  </a:lnTo>
                  <a:lnTo>
                    <a:pt x="411" y="531"/>
                  </a:lnTo>
                  <a:lnTo>
                    <a:pt x="418" y="517"/>
                  </a:lnTo>
                  <a:lnTo>
                    <a:pt x="418" y="170"/>
                  </a:lnTo>
                  <a:lnTo>
                    <a:pt x="425" y="134"/>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387" name="Freeform 197">
              <a:extLst>
                <a:ext uri="{FF2B5EF4-FFF2-40B4-BE49-F238E27FC236}">
                  <a16:creationId xmlns:a16="http://schemas.microsoft.com/office/drawing/2014/main" id="{42A23D6B-F804-4871-964B-57092F5873E3}"/>
                </a:ext>
              </a:extLst>
            </p:cNvPr>
            <p:cNvSpPr>
              <a:spLocks/>
            </p:cNvSpPr>
            <p:nvPr/>
          </p:nvSpPr>
          <p:spPr bwMode="auto">
            <a:xfrm>
              <a:off x="6581775" y="1679575"/>
              <a:ext cx="101600" cy="741363"/>
            </a:xfrm>
            <a:custGeom>
              <a:avLst/>
              <a:gdLst>
                <a:gd name="T0" fmla="*/ 0 w 64"/>
                <a:gd name="T1" fmla="*/ 2147483646 h 467"/>
                <a:gd name="T2" fmla="*/ 0 w 64"/>
                <a:gd name="T3" fmla="*/ 0 h 467"/>
                <a:gd name="T4" fmla="*/ 0 w 64"/>
                <a:gd name="T5" fmla="*/ 2147483646 h 467"/>
                <a:gd name="T6" fmla="*/ 2147483646 w 64"/>
                <a:gd name="T7" fmla="*/ 2147483646 h 467"/>
                <a:gd name="T8" fmla="*/ 2147483646 w 64"/>
                <a:gd name="T9" fmla="*/ 2147483646 h 467"/>
                <a:gd name="T10" fmla="*/ 2147483646 w 64"/>
                <a:gd name="T11" fmla="*/ 2147483646 h 467"/>
                <a:gd name="T12" fmla="*/ 2147483646 w 64"/>
                <a:gd name="T13" fmla="*/ 2147483646 h 467"/>
                <a:gd name="T14" fmla="*/ 2147483646 w 64"/>
                <a:gd name="T15" fmla="*/ 2147483646 h 467"/>
                <a:gd name="T16" fmla="*/ 2147483646 w 64"/>
                <a:gd name="T17" fmla="*/ 2147483646 h 467"/>
                <a:gd name="T18" fmla="*/ 2147483646 w 64"/>
                <a:gd name="T19" fmla="*/ 2147483646 h 467"/>
                <a:gd name="T20" fmla="*/ 2147483646 w 64"/>
                <a:gd name="T21" fmla="*/ 2147483646 h 467"/>
                <a:gd name="T22" fmla="*/ 2147483646 w 64"/>
                <a:gd name="T23" fmla="*/ 2147483646 h 467"/>
                <a:gd name="T24" fmla="*/ 2147483646 w 64"/>
                <a:gd name="T25" fmla="*/ 2147483646 h 467"/>
                <a:gd name="T26" fmla="*/ 2147483646 w 64"/>
                <a:gd name="T27" fmla="*/ 2147483646 h 467"/>
                <a:gd name="T28" fmla="*/ 2147483646 w 64"/>
                <a:gd name="T29" fmla="*/ 2147483646 h 467"/>
                <a:gd name="T30" fmla="*/ 2147483646 w 64"/>
                <a:gd name="T31" fmla="*/ 2147483646 h 467"/>
                <a:gd name="T32" fmla="*/ 2147483646 w 64"/>
                <a:gd name="T33" fmla="*/ 2147483646 h 467"/>
                <a:gd name="T34" fmla="*/ 2147483646 w 64"/>
                <a:gd name="T35" fmla="*/ 2147483646 h 467"/>
                <a:gd name="T36" fmla="*/ 2147483646 w 64"/>
                <a:gd name="T37" fmla="*/ 2147483646 h 467"/>
                <a:gd name="T38" fmla="*/ 2147483646 w 64"/>
                <a:gd name="T39" fmla="*/ 2147483646 h 467"/>
                <a:gd name="T40" fmla="*/ 2147483646 w 64"/>
                <a:gd name="T41" fmla="*/ 2147483646 h 46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4" h="467">
                  <a:moveTo>
                    <a:pt x="0" y="134"/>
                  </a:moveTo>
                  <a:lnTo>
                    <a:pt x="0" y="0"/>
                  </a:lnTo>
                  <a:lnTo>
                    <a:pt x="0" y="14"/>
                  </a:lnTo>
                  <a:lnTo>
                    <a:pt x="8" y="21"/>
                  </a:lnTo>
                  <a:lnTo>
                    <a:pt x="8" y="163"/>
                  </a:lnTo>
                  <a:lnTo>
                    <a:pt x="15" y="177"/>
                  </a:lnTo>
                  <a:lnTo>
                    <a:pt x="15" y="290"/>
                  </a:lnTo>
                  <a:lnTo>
                    <a:pt x="22" y="305"/>
                  </a:lnTo>
                  <a:lnTo>
                    <a:pt x="22" y="347"/>
                  </a:lnTo>
                  <a:lnTo>
                    <a:pt x="29" y="354"/>
                  </a:lnTo>
                  <a:lnTo>
                    <a:pt x="29" y="404"/>
                  </a:lnTo>
                  <a:lnTo>
                    <a:pt x="36" y="411"/>
                  </a:lnTo>
                  <a:lnTo>
                    <a:pt x="36" y="453"/>
                  </a:lnTo>
                  <a:lnTo>
                    <a:pt x="43" y="460"/>
                  </a:lnTo>
                  <a:lnTo>
                    <a:pt x="43" y="446"/>
                  </a:lnTo>
                  <a:lnTo>
                    <a:pt x="50" y="439"/>
                  </a:lnTo>
                  <a:lnTo>
                    <a:pt x="50" y="418"/>
                  </a:lnTo>
                  <a:lnTo>
                    <a:pt x="57" y="411"/>
                  </a:lnTo>
                  <a:lnTo>
                    <a:pt x="57" y="425"/>
                  </a:lnTo>
                  <a:lnTo>
                    <a:pt x="64" y="432"/>
                  </a:lnTo>
                  <a:lnTo>
                    <a:pt x="64" y="467"/>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grpSp>
      <p:grpSp>
        <p:nvGrpSpPr>
          <p:cNvPr id="388" name="Group 2">
            <a:extLst>
              <a:ext uri="{FF2B5EF4-FFF2-40B4-BE49-F238E27FC236}">
                <a16:creationId xmlns:a16="http://schemas.microsoft.com/office/drawing/2014/main" id="{3F81FDD6-9DD0-4813-9C2D-0B695C59B8ED}"/>
              </a:ext>
            </a:extLst>
          </p:cNvPr>
          <p:cNvGrpSpPr>
            <a:grpSpLocks/>
          </p:cNvGrpSpPr>
          <p:nvPr/>
        </p:nvGrpSpPr>
        <p:grpSpPr bwMode="auto">
          <a:xfrm>
            <a:off x="196215" y="5248705"/>
            <a:ext cx="4470082" cy="1322745"/>
            <a:chOff x="2258374" y="2798839"/>
            <a:chExt cx="3068874" cy="771412"/>
          </a:xfrm>
        </p:grpSpPr>
        <p:sp>
          <p:nvSpPr>
            <p:cNvPr id="389" name="Line 10">
              <a:extLst>
                <a:ext uri="{FF2B5EF4-FFF2-40B4-BE49-F238E27FC236}">
                  <a16:creationId xmlns:a16="http://schemas.microsoft.com/office/drawing/2014/main" id="{9B074437-344C-4FA8-BF6D-CA47C5257B20}"/>
                </a:ext>
              </a:extLst>
            </p:cNvPr>
            <p:cNvSpPr>
              <a:spLocks noChangeShapeType="1"/>
            </p:cNvSpPr>
            <p:nvPr/>
          </p:nvSpPr>
          <p:spPr bwMode="auto">
            <a:xfrm flipV="1">
              <a:off x="2386675" y="2826866"/>
              <a:ext cx="0" cy="63195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90" name="Line 11">
              <a:extLst>
                <a:ext uri="{FF2B5EF4-FFF2-40B4-BE49-F238E27FC236}">
                  <a16:creationId xmlns:a16="http://schemas.microsoft.com/office/drawing/2014/main" id="{E1085376-96DF-4CF0-9909-47C187EB735F}"/>
                </a:ext>
              </a:extLst>
            </p:cNvPr>
            <p:cNvSpPr>
              <a:spLocks noChangeShapeType="1"/>
            </p:cNvSpPr>
            <p:nvPr/>
          </p:nvSpPr>
          <p:spPr bwMode="auto">
            <a:xfrm>
              <a:off x="2490371" y="3503581"/>
              <a:ext cx="274824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91" name="Line 13">
              <a:extLst>
                <a:ext uri="{FF2B5EF4-FFF2-40B4-BE49-F238E27FC236}">
                  <a16:creationId xmlns:a16="http://schemas.microsoft.com/office/drawing/2014/main" id="{1EA66403-169E-4F97-875D-FEDD6DE0C8F9}"/>
                </a:ext>
              </a:extLst>
            </p:cNvPr>
            <p:cNvSpPr>
              <a:spLocks noChangeShapeType="1"/>
            </p:cNvSpPr>
            <p:nvPr/>
          </p:nvSpPr>
          <p:spPr bwMode="auto">
            <a:xfrm flipV="1">
              <a:off x="2490371" y="3494924"/>
              <a:ext cx="0" cy="86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92" name="Rectangle 15">
              <a:extLst>
                <a:ext uri="{FF2B5EF4-FFF2-40B4-BE49-F238E27FC236}">
                  <a16:creationId xmlns:a16="http://schemas.microsoft.com/office/drawing/2014/main" id="{C9EB6700-6025-434D-9CE9-26318ACDD9FC}"/>
                </a:ext>
              </a:extLst>
            </p:cNvPr>
            <p:cNvSpPr>
              <a:spLocks noChangeArrowheads="1"/>
            </p:cNvSpPr>
            <p:nvPr/>
          </p:nvSpPr>
          <p:spPr bwMode="auto">
            <a:xfrm>
              <a:off x="2481112" y="3507429"/>
              <a:ext cx="34117" cy="62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cs typeface="Helvetica" panose="020B0604020202020204" pitchFamily="34" charset="0"/>
                </a:rPr>
                <a:t>0</a:t>
              </a:r>
              <a:endParaRPr lang="en-US" altLang="en-US" sz="700">
                <a:latin typeface="Helvetica" panose="020B0604020202020204" pitchFamily="34" charset="0"/>
                <a:cs typeface="Helvetica" panose="020B0604020202020204" pitchFamily="34" charset="0"/>
              </a:endParaRPr>
            </a:p>
          </p:txBody>
        </p:sp>
        <p:sp>
          <p:nvSpPr>
            <p:cNvPr id="393" name="Line 16">
              <a:extLst>
                <a:ext uri="{FF2B5EF4-FFF2-40B4-BE49-F238E27FC236}">
                  <a16:creationId xmlns:a16="http://schemas.microsoft.com/office/drawing/2014/main" id="{089DBA2F-5CB4-4ECF-8E7A-D11DD69C7781}"/>
                </a:ext>
              </a:extLst>
            </p:cNvPr>
            <p:cNvSpPr>
              <a:spLocks noChangeShapeType="1"/>
            </p:cNvSpPr>
            <p:nvPr/>
          </p:nvSpPr>
          <p:spPr bwMode="auto">
            <a:xfrm flipV="1">
              <a:off x="2765041" y="3494924"/>
              <a:ext cx="0" cy="86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94" name="Line 19">
              <a:extLst>
                <a:ext uri="{FF2B5EF4-FFF2-40B4-BE49-F238E27FC236}">
                  <a16:creationId xmlns:a16="http://schemas.microsoft.com/office/drawing/2014/main" id="{B8457945-13BE-4BD0-82AA-B6AC07B8B78E}"/>
                </a:ext>
              </a:extLst>
            </p:cNvPr>
            <p:cNvSpPr>
              <a:spLocks noChangeShapeType="1"/>
            </p:cNvSpPr>
            <p:nvPr/>
          </p:nvSpPr>
          <p:spPr bwMode="auto">
            <a:xfrm flipV="1">
              <a:off x="3038169" y="3494924"/>
              <a:ext cx="0" cy="86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95" name="Rectangle 21">
              <a:extLst>
                <a:ext uri="{FF2B5EF4-FFF2-40B4-BE49-F238E27FC236}">
                  <a16:creationId xmlns:a16="http://schemas.microsoft.com/office/drawing/2014/main" id="{6905D374-6E56-46B7-AC86-0E8FA93BB565}"/>
                </a:ext>
              </a:extLst>
            </p:cNvPr>
            <p:cNvSpPr>
              <a:spLocks noChangeArrowheads="1"/>
            </p:cNvSpPr>
            <p:nvPr/>
          </p:nvSpPr>
          <p:spPr bwMode="auto">
            <a:xfrm>
              <a:off x="2988790" y="3507429"/>
              <a:ext cx="136464" cy="62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cs typeface="Helvetica" panose="020B0604020202020204" pitchFamily="34" charset="0"/>
                </a:rPr>
                <a:t>1000</a:t>
              </a:r>
              <a:endParaRPr lang="en-US" altLang="en-US" sz="700">
                <a:latin typeface="Helvetica" panose="020B0604020202020204" pitchFamily="34" charset="0"/>
                <a:cs typeface="Helvetica" panose="020B0604020202020204" pitchFamily="34" charset="0"/>
              </a:endParaRPr>
            </a:p>
          </p:txBody>
        </p:sp>
        <p:sp>
          <p:nvSpPr>
            <p:cNvPr id="396" name="Line 22">
              <a:extLst>
                <a:ext uri="{FF2B5EF4-FFF2-40B4-BE49-F238E27FC236}">
                  <a16:creationId xmlns:a16="http://schemas.microsoft.com/office/drawing/2014/main" id="{587F340B-362E-4B92-97E7-2B60057E2C20}"/>
                </a:ext>
              </a:extLst>
            </p:cNvPr>
            <p:cNvSpPr>
              <a:spLocks noChangeShapeType="1"/>
            </p:cNvSpPr>
            <p:nvPr/>
          </p:nvSpPr>
          <p:spPr bwMode="auto">
            <a:xfrm flipV="1">
              <a:off x="3314383" y="3494924"/>
              <a:ext cx="0" cy="86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97" name="Line 25">
              <a:extLst>
                <a:ext uri="{FF2B5EF4-FFF2-40B4-BE49-F238E27FC236}">
                  <a16:creationId xmlns:a16="http://schemas.microsoft.com/office/drawing/2014/main" id="{A036CC12-7A95-4251-894F-B6A7CA49E4CE}"/>
                </a:ext>
              </a:extLst>
            </p:cNvPr>
            <p:cNvSpPr>
              <a:spLocks noChangeShapeType="1"/>
            </p:cNvSpPr>
            <p:nvPr/>
          </p:nvSpPr>
          <p:spPr bwMode="auto">
            <a:xfrm flipV="1">
              <a:off x="3587511" y="3494924"/>
              <a:ext cx="0" cy="86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398" name="Rectangle 27">
              <a:extLst>
                <a:ext uri="{FF2B5EF4-FFF2-40B4-BE49-F238E27FC236}">
                  <a16:creationId xmlns:a16="http://schemas.microsoft.com/office/drawing/2014/main" id="{A1005599-A5FC-4B3A-91DE-B4A73A9A097D}"/>
                </a:ext>
              </a:extLst>
            </p:cNvPr>
            <p:cNvSpPr>
              <a:spLocks noChangeArrowheads="1"/>
            </p:cNvSpPr>
            <p:nvPr/>
          </p:nvSpPr>
          <p:spPr bwMode="auto">
            <a:xfrm>
              <a:off x="3539674" y="3507429"/>
              <a:ext cx="136464" cy="62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cs typeface="Helvetica" panose="020B0604020202020204" pitchFamily="34" charset="0"/>
                </a:rPr>
                <a:t>2000</a:t>
              </a:r>
              <a:endParaRPr lang="en-US" altLang="en-US" sz="700">
                <a:latin typeface="Helvetica" panose="020B0604020202020204" pitchFamily="34" charset="0"/>
                <a:cs typeface="Helvetica" panose="020B0604020202020204" pitchFamily="34" charset="0"/>
              </a:endParaRPr>
            </a:p>
          </p:txBody>
        </p:sp>
        <p:sp>
          <p:nvSpPr>
            <p:cNvPr id="399" name="Line 28">
              <a:extLst>
                <a:ext uri="{FF2B5EF4-FFF2-40B4-BE49-F238E27FC236}">
                  <a16:creationId xmlns:a16="http://schemas.microsoft.com/office/drawing/2014/main" id="{8D3425C1-512D-446C-B11E-A3CB15752229}"/>
                </a:ext>
              </a:extLst>
            </p:cNvPr>
            <p:cNvSpPr>
              <a:spLocks noChangeShapeType="1"/>
            </p:cNvSpPr>
            <p:nvPr/>
          </p:nvSpPr>
          <p:spPr bwMode="auto">
            <a:xfrm flipV="1">
              <a:off x="3865267" y="3494924"/>
              <a:ext cx="0" cy="86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400" name="Line 31">
              <a:extLst>
                <a:ext uri="{FF2B5EF4-FFF2-40B4-BE49-F238E27FC236}">
                  <a16:creationId xmlns:a16="http://schemas.microsoft.com/office/drawing/2014/main" id="{C8FDA610-5116-47A0-A64B-DA03FB3C30FE}"/>
                </a:ext>
              </a:extLst>
            </p:cNvPr>
            <p:cNvSpPr>
              <a:spLocks noChangeShapeType="1"/>
            </p:cNvSpPr>
            <p:nvPr/>
          </p:nvSpPr>
          <p:spPr bwMode="auto">
            <a:xfrm flipV="1">
              <a:off x="4138394" y="3494924"/>
              <a:ext cx="0" cy="86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401" name="Rectangle 33">
              <a:extLst>
                <a:ext uri="{FF2B5EF4-FFF2-40B4-BE49-F238E27FC236}">
                  <a16:creationId xmlns:a16="http://schemas.microsoft.com/office/drawing/2014/main" id="{AB96AFA6-F8C6-454D-B2D9-A63EDD14F032}"/>
                </a:ext>
              </a:extLst>
            </p:cNvPr>
            <p:cNvSpPr>
              <a:spLocks noChangeArrowheads="1"/>
            </p:cNvSpPr>
            <p:nvPr/>
          </p:nvSpPr>
          <p:spPr bwMode="auto">
            <a:xfrm>
              <a:off x="4090559" y="3507429"/>
              <a:ext cx="136464" cy="62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cs typeface="Helvetica" panose="020B0604020202020204" pitchFamily="34" charset="0"/>
                </a:rPr>
                <a:t>3000</a:t>
              </a:r>
              <a:endParaRPr lang="en-US" altLang="en-US" sz="700">
                <a:latin typeface="Helvetica" panose="020B0604020202020204" pitchFamily="34" charset="0"/>
                <a:cs typeface="Helvetica" panose="020B0604020202020204" pitchFamily="34" charset="0"/>
              </a:endParaRPr>
            </a:p>
          </p:txBody>
        </p:sp>
        <p:sp>
          <p:nvSpPr>
            <p:cNvPr id="402" name="Line 34">
              <a:extLst>
                <a:ext uri="{FF2B5EF4-FFF2-40B4-BE49-F238E27FC236}">
                  <a16:creationId xmlns:a16="http://schemas.microsoft.com/office/drawing/2014/main" id="{89A61CF8-41EE-4DB3-BB83-CF6C20AD4028}"/>
                </a:ext>
              </a:extLst>
            </p:cNvPr>
            <p:cNvSpPr>
              <a:spLocks noChangeShapeType="1"/>
            </p:cNvSpPr>
            <p:nvPr/>
          </p:nvSpPr>
          <p:spPr bwMode="auto">
            <a:xfrm flipV="1">
              <a:off x="4411522" y="3494924"/>
              <a:ext cx="0" cy="86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403" name="Line 37">
              <a:extLst>
                <a:ext uri="{FF2B5EF4-FFF2-40B4-BE49-F238E27FC236}">
                  <a16:creationId xmlns:a16="http://schemas.microsoft.com/office/drawing/2014/main" id="{592AB3EF-2C19-46D6-A259-7736CDDF6AC4}"/>
                </a:ext>
              </a:extLst>
            </p:cNvPr>
            <p:cNvSpPr>
              <a:spLocks noChangeShapeType="1"/>
            </p:cNvSpPr>
            <p:nvPr/>
          </p:nvSpPr>
          <p:spPr bwMode="auto">
            <a:xfrm flipV="1">
              <a:off x="4689279" y="3494924"/>
              <a:ext cx="0" cy="86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404" name="Rectangle 39">
              <a:extLst>
                <a:ext uri="{FF2B5EF4-FFF2-40B4-BE49-F238E27FC236}">
                  <a16:creationId xmlns:a16="http://schemas.microsoft.com/office/drawing/2014/main" id="{D8094397-387B-42F1-AB00-07F4EBECF641}"/>
                </a:ext>
              </a:extLst>
            </p:cNvPr>
            <p:cNvSpPr>
              <a:spLocks noChangeArrowheads="1"/>
            </p:cNvSpPr>
            <p:nvPr/>
          </p:nvSpPr>
          <p:spPr bwMode="auto">
            <a:xfrm>
              <a:off x="4639900" y="3507429"/>
              <a:ext cx="136464" cy="62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cs typeface="Helvetica" panose="020B0604020202020204" pitchFamily="34" charset="0"/>
                </a:rPr>
                <a:t>4000</a:t>
              </a:r>
              <a:endParaRPr lang="en-US" altLang="en-US" sz="700">
                <a:latin typeface="Helvetica" panose="020B0604020202020204" pitchFamily="34" charset="0"/>
                <a:cs typeface="Helvetica" panose="020B0604020202020204" pitchFamily="34" charset="0"/>
              </a:endParaRPr>
            </a:p>
          </p:txBody>
        </p:sp>
        <p:sp>
          <p:nvSpPr>
            <p:cNvPr id="405" name="Line 40">
              <a:extLst>
                <a:ext uri="{FF2B5EF4-FFF2-40B4-BE49-F238E27FC236}">
                  <a16:creationId xmlns:a16="http://schemas.microsoft.com/office/drawing/2014/main" id="{6BE760AC-FA61-4F8E-844B-D36DFFAE170A}"/>
                </a:ext>
              </a:extLst>
            </p:cNvPr>
            <p:cNvSpPr>
              <a:spLocks noChangeShapeType="1"/>
            </p:cNvSpPr>
            <p:nvPr/>
          </p:nvSpPr>
          <p:spPr bwMode="auto">
            <a:xfrm flipV="1">
              <a:off x="4962406" y="3494924"/>
              <a:ext cx="0" cy="86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406" name="Line 43">
              <a:extLst>
                <a:ext uri="{FF2B5EF4-FFF2-40B4-BE49-F238E27FC236}">
                  <a16:creationId xmlns:a16="http://schemas.microsoft.com/office/drawing/2014/main" id="{212E222D-D3F3-4525-94C1-403B989B9028}"/>
                </a:ext>
              </a:extLst>
            </p:cNvPr>
            <p:cNvSpPr>
              <a:spLocks noChangeShapeType="1"/>
            </p:cNvSpPr>
            <p:nvPr/>
          </p:nvSpPr>
          <p:spPr bwMode="auto">
            <a:xfrm flipV="1">
              <a:off x="5238620" y="3492739"/>
              <a:ext cx="0" cy="865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407" name="Rectangle 45">
              <a:extLst>
                <a:ext uri="{FF2B5EF4-FFF2-40B4-BE49-F238E27FC236}">
                  <a16:creationId xmlns:a16="http://schemas.microsoft.com/office/drawing/2014/main" id="{714C3F36-7383-4988-9076-498637CB57AD}"/>
                </a:ext>
              </a:extLst>
            </p:cNvPr>
            <p:cNvSpPr>
              <a:spLocks noChangeArrowheads="1"/>
            </p:cNvSpPr>
            <p:nvPr/>
          </p:nvSpPr>
          <p:spPr bwMode="auto">
            <a:xfrm>
              <a:off x="5190784" y="3507429"/>
              <a:ext cx="136464" cy="62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cs typeface="Helvetica" panose="020B0604020202020204" pitchFamily="34" charset="0"/>
                </a:rPr>
                <a:t>5000</a:t>
              </a:r>
              <a:endParaRPr lang="en-US" altLang="en-US" sz="700">
                <a:latin typeface="Helvetica" panose="020B0604020202020204" pitchFamily="34" charset="0"/>
                <a:cs typeface="Helvetica" panose="020B0604020202020204" pitchFamily="34" charset="0"/>
              </a:endParaRPr>
            </a:p>
          </p:txBody>
        </p:sp>
        <p:sp>
          <p:nvSpPr>
            <p:cNvPr id="408" name="Line 46">
              <a:extLst>
                <a:ext uri="{FF2B5EF4-FFF2-40B4-BE49-F238E27FC236}">
                  <a16:creationId xmlns:a16="http://schemas.microsoft.com/office/drawing/2014/main" id="{7E426A9F-03BB-4E3F-9EDA-6AAE5FA9FB34}"/>
                </a:ext>
              </a:extLst>
            </p:cNvPr>
            <p:cNvSpPr>
              <a:spLocks noChangeShapeType="1"/>
            </p:cNvSpPr>
            <p:nvPr/>
          </p:nvSpPr>
          <p:spPr bwMode="auto">
            <a:xfrm>
              <a:off x="2386675" y="3458823"/>
              <a:ext cx="2468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409" name="Rectangle 48">
              <a:extLst>
                <a:ext uri="{FF2B5EF4-FFF2-40B4-BE49-F238E27FC236}">
                  <a16:creationId xmlns:a16="http://schemas.microsoft.com/office/drawing/2014/main" id="{9DFD9B4C-10AD-46E0-A7A5-245DFD8FC60A}"/>
                </a:ext>
              </a:extLst>
            </p:cNvPr>
            <p:cNvSpPr>
              <a:spLocks noChangeArrowheads="1"/>
            </p:cNvSpPr>
            <p:nvPr/>
          </p:nvSpPr>
          <p:spPr bwMode="auto">
            <a:xfrm>
              <a:off x="2296951" y="3431759"/>
              <a:ext cx="34117" cy="62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cs typeface="Helvetica" panose="020B0604020202020204" pitchFamily="34" charset="0"/>
                </a:rPr>
                <a:t>0</a:t>
              </a:r>
              <a:endParaRPr lang="en-US" altLang="en-US" sz="700">
                <a:latin typeface="Helvetica" panose="020B0604020202020204" pitchFamily="34" charset="0"/>
                <a:cs typeface="Helvetica" panose="020B0604020202020204" pitchFamily="34" charset="0"/>
              </a:endParaRPr>
            </a:p>
          </p:txBody>
        </p:sp>
        <p:sp>
          <p:nvSpPr>
            <p:cNvPr id="410" name="Line 52">
              <a:extLst>
                <a:ext uri="{FF2B5EF4-FFF2-40B4-BE49-F238E27FC236}">
                  <a16:creationId xmlns:a16="http://schemas.microsoft.com/office/drawing/2014/main" id="{52CAC4F1-5706-41E6-A5BD-0CDEF456BD01}"/>
                </a:ext>
              </a:extLst>
            </p:cNvPr>
            <p:cNvSpPr>
              <a:spLocks noChangeShapeType="1"/>
            </p:cNvSpPr>
            <p:nvPr/>
          </p:nvSpPr>
          <p:spPr bwMode="auto">
            <a:xfrm>
              <a:off x="2386675" y="3331855"/>
              <a:ext cx="2468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411" name="Rectangle 54">
              <a:extLst>
                <a:ext uri="{FF2B5EF4-FFF2-40B4-BE49-F238E27FC236}">
                  <a16:creationId xmlns:a16="http://schemas.microsoft.com/office/drawing/2014/main" id="{16BED213-9355-4DA0-8704-7AD633E087FC}"/>
                </a:ext>
              </a:extLst>
            </p:cNvPr>
            <p:cNvSpPr>
              <a:spLocks noChangeArrowheads="1"/>
            </p:cNvSpPr>
            <p:nvPr/>
          </p:nvSpPr>
          <p:spPr bwMode="auto">
            <a:xfrm>
              <a:off x="2258374" y="3294594"/>
              <a:ext cx="85840" cy="62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cs typeface="Helvetica" panose="020B0604020202020204" pitchFamily="34" charset="0"/>
                </a:rPr>
                <a:t>0.2</a:t>
              </a:r>
              <a:endParaRPr lang="en-US" altLang="en-US" sz="700">
                <a:latin typeface="Helvetica" panose="020B0604020202020204" pitchFamily="34" charset="0"/>
                <a:cs typeface="Helvetica" panose="020B0604020202020204" pitchFamily="34" charset="0"/>
              </a:endParaRPr>
            </a:p>
          </p:txBody>
        </p:sp>
        <p:sp>
          <p:nvSpPr>
            <p:cNvPr id="412" name="Line 58">
              <a:extLst>
                <a:ext uri="{FF2B5EF4-FFF2-40B4-BE49-F238E27FC236}">
                  <a16:creationId xmlns:a16="http://schemas.microsoft.com/office/drawing/2014/main" id="{B2207A08-3886-46AE-A9A7-E78F6A59DEE9}"/>
                </a:ext>
              </a:extLst>
            </p:cNvPr>
            <p:cNvSpPr>
              <a:spLocks noChangeShapeType="1"/>
            </p:cNvSpPr>
            <p:nvPr/>
          </p:nvSpPr>
          <p:spPr bwMode="auto">
            <a:xfrm>
              <a:off x="2386675" y="3205848"/>
              <a:ext cx="2468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413" name="Rectangle 60">
              <a:extLst>
                <a:ext uri="{FF2B5EF4-FFF2-40B4-BE49-F238E27FC236}">
                  <a16:creationId xmlns:a16="http://schemas.microsoft.com/office/drawing/2014/main" id="{B8E27BFF-7A6E-4B83-BB1E-D3A1BB5676A7}"/>
                </a:ext>
              </a:extLst>
            </p:cNvPr>
            <p:cNvSpPr>
              <a:spLocks noChangeArrowheads="1"/>
            </p:cNvSpPr>
            <p:nvPr/>
          </p:nvSpPr>
          <p:spPr bwMode="auto">
            <a:xfrm>
              <a:off x="2258374" y="3168587"/>
              <a:ext cx="85840" cy="62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cs typeface="Helvetica" panose="020B0604020202020204" pitchFamily="34" charset="0"/>
                </a:rPr>
                <a:t>0.4</a:t>
              </a:r>
              <a:endParaRPr lang="en-US" altLang="en-US" sz="700">
                <a:latin typeface="Helvetica" panose="020B0604020202020204" pitchFamily="34" charset="0"/>
                <a:cs typeface="Helvetica" panose="020B0604020202020204" pitchFamily="34" charset="0"/>
              </a:endParaRPr>
            </a:p>
          </p:txBody>
        </p:sp>
        <p:sp>
          <p:nvSpPr>
            <p:cNvPr id="414" name="Line 64">
              <a:extLst>
                <a:ext uri="{FF2B5EF4-FFF2-40B4-BE49-F238E27FC236}">
                  <a16:creationId xmlns:a16="http://schemas.microsoft.com/office/drawing/2014/main" id="{AC67BC38-4E5C-491A-B175-396D9977A486}"/>
                </a:ext>
              </a:extLst>
            </p:cNvPr>
            <p:cNvSpPr>
              <a:spLocks noChangeShapeType="1"/>
            </p:cNvSpPr>
            <p:nvPr/>
          </p:nvSpPr>
          <p:spPr bwMode="auto">
            <a:xfrm>
              <a:off x="2386675" y="3078880"/>
              <a:ext cx="2468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415" name="Rectangle 66">
              <a:extLst>
                <a:ext uri="{FF2B5EF4-FFF2-40B4-BE49-F238E27FC236}">
                  <a16:creationId xmlns:a16="http://schemas.microsoft.com/office/drawing/2014/main" id="{5BFB5F6C-1BB0-45E4-91F3-0FD41D85C0A3}"/>
                </a:ext>
              </a:extLst>
            </p:cNvPr>
            <p:cNvSpPr>
              <a:spLocks noChangeArrowheads="1"/>
            </p:cNvSpPr>
            <p:nvPr/>
          </p:nvSpPr>
          <p:spPr bwMode="auto">
            <a:xfrm>
              <a:off x="2258374" y="3041619"/>
              <a:ext cx="85840" cy="62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cs typeface="Helvetica" panose="020B0604020202020204" pitchFamily="34" charset="0"/>
                </a:rPr>
                <a:t>0.6</a:t>
              </a:r>
              <a:endParaRPr lang="en-US" altLang="en-US" sz="700">
                <a:latin typeface="Helvetica" panose="020B0604020202020204" pitchFamily="34" charset="0"/>
                <a:cs typeface="Helvetica" panose="020B0604020202020204" pitchFamily="34" charset="0"/>
              </a:endParaRPr>
            </a:p>
          </p:txBody>
        </p:sp>
        <p:sp>
          <p:nvSpPr>
            <p:cNvPr id="416" name="Line 70">
              <a:extLst>
                <a:ext uri="{FF2B5EF4-FFF2-40B4-BE49-F238E27FC236}">
                  <a16:creationId xmlns:a16="http://schemas.microsoft.com/office/drawing/2014/main" id="{37BF8EBC-93AD-4FDF-8A36-34EB54858475}"/>
                </a:ext>
              </a:extLst>
            </p:cNvPr>
            <p:cNvSpPr>
              <a:spLocks noChangeShapeType="1"/>
            </p:cNvSpPr>
            <p:nvPr/>
          </p:nvSpPr>
          <p:spPr bwMode="auto">
            <a:xfrm>
              <a:off x="2386675" y="2952873"/>
              <a:ext cx="2468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417" name="Rectangle 72">
              <a:extLst>
                <a:ext uri="{FF2B5EF4-FFF2-40B4-BE49-F238E27FC236}">
                  <a16:creationId xmlns:a16="http://schemas.microsoft.com/office/drawing/2014/main" id="{05E50D81-DD0C-4794-A180-E2D783B61DFF}"/>
                </a:ext>
              </a:extLst>
            </p:cNvPr>
            <p:cNvSpPr>
              <a:spLocks noChangeArrowheads="1"/>
            </p:cNvSpPr>
            <p:nvPr/>
          </p:nvSpPr>
          <p:spPr bwMode="auto">
            <a:xfrm>
              <a:off x="2258374" y="2915612"/>
              <a:ext cx="85840" cy="62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cs typeface="Helvetica" panose="020B0604020202020204" pitchFamily="34" charset="0"/>
                </a:rPr>
                <a:t>0.8</a:t>
              </a:r>
              <a:endParaRPr lang="en-US" altLang="en-US" sz="700">
                <a:latin typeface="Helvetica" panose="020B0604020202020204" pitchFamily="34" charset="0"/>
                <a:cs typeface="Helvetica" panose="020B0604020202020204" pitchFamily="34" charset="0"/>
              </a:endParaRPr>
            </a:p>
          </p:txBody>
        </p:sp>
        <p:sp>
          <p:nvSpPr>
            <p:cNvPr id="418" name="Line 76">
              <a:extLst>
                <a:ext uri="{FF2B5EF4-FFF2-40B4-BE49-F238E27FC236}">
                  <a16:creationId xmlns:a16="http://schemas.microsoft.com/office/drawing/2014/main" id="{665AA1DF-38EC-450E-80B0-F8994DE649B9}"/>
                </a:ext>
              </a:extLst>
            </p:cNvPr>
            <p:cNvSpPr>
              <a:spLocks noChangeShapeType="1"/>
            </p:cNvSpPr>
            <p:nvPr/>
          </p:nvSpPr>
          <p:spPr bwMode="auto">
            <a:xfrm>
              <a:off x="2391032" y="2826866"/>
              <a:ext cx="2468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2400"/>
            </a:p>
          </p:txBody>
        </p:sp>
        <p:sp>
          <p:nvSpPr>
            <p:cNvPr id="419" name="Rectangle 78">
              <a:extLst>
                <a:ext uri="{FF2B5EF4-FFF2-40B4-BE49-F238E27FC236}">
                  <a16:creationId xmlns:a16="http://schemas.microsoft.com/office/drawing/2014/main" id="{E3E0F9C9-302E-4AAE-8F6A-8EB28D25A1CE}"/>
                </a:ext>
              </a:extLst>
            </p:cNvPr>
            <p:cNvSpPr>
              <a:spLocks noChangeArrowheads="1"/>
            </p:cNvSpPr>
            <p:nvPr/>
          </p:nvSpPr>
          <p:spPr bwMode="auto">
            <a:xfrm>
              <a:off x="2296951" y="2798839"/>
              <a:ext cx="34117" cy="62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700">
                  <a:solidFill>
                    <a:srgbClr val="000000"/>
                  </a:solidFill>
                  <a:latin typeface="Helvetica" panose="020B0604020202020204" pitchFamily="34" charset="0"/>
                  <a:cs typeface="Helvetica" panose="020B0604020202020204" pitchFamily="34" charset="0"/>
                </a:rPr>
                <a:t>1</a:t>
              </a:r>
              <a:endParaRPr lang="en-US" altLang="en-US" sz="700">
                <a:latin typeface="Helvetica" panose="020B0604020202020204" pitchFamily="34" charset="0"/>
                <a:cs typeface="Helvetica" panose="020B0604020202020204" pitchFamily="34" charset="0"/>
              </a:endParaRPr>
            </a:p>
          </p:txBody>
        </p:sp>
        <p:sp>
          <p:nvSpPr>
            <p:cNvPr id="420" name="Freeform 82">
              <a:extLst>
                <a:ext uri="{FF2B5EF4-FFF2-40B4-BE49-F238E27FC236}">
                  <a16:creationId xmlns:a16="http://schemas.microsoft.com/office/drawing/2014/main" id="{EE35E096-4B74-4613-8C5A-5577DF6E8695}"/>
                </a:ext>
              </a:extLst>
            </p:cNvPr>
            <p:cNvSpPr>
              <a:spLocks/>
            </p:cNvSpPr>
            <p:nvPr/>
          </p:nvSpPr>
          <p:spPr bwMode="auto">
            <a:xfrm>
              <a:off x="2490371" y="2826866"/>
              <a:ext cx="291645" cy="388601"/>
            </a:xfrm>
            <a:custGeom>
              <a:avLst/>
              <a:gdLst>
                <a:gd name="T0" fmla="*/ 2147483646 w 189"/>
                <a:gd name="T1" fmla="*/ 0 h 404"/>
                <a:gd name="T2" fmla="*/ 2147483646 w 189"/>
                <a:gd name="T3" fmla="*/ 0 h 404"/>
                <a:gd name="T4" fmla="*/ 2147483646 w 189"/>
                <a:gd name="T5" fmla="*/ 0 h 404"/>
                <a:gd name="T6" fmla="*/ 2147483646 w 189"/>
                <a:gd name="T7" fmla="*/ 0 h 404"/>
                <a:gd name="T8" fmla="*/ 2147483646 w 189"/>
                <a:gd name="T9" fmla="*/ 0 h 404"/>
                <a:gd name="T10" fmla="*/ 2147483646 w 189"/>
                <a:gd name="T11" fmla="*/ 0 h 404"/>
                <a:gd name="T12" fmla="*/ 2147483646 w 189"/>
                <a:gd name="T13" fmla="*/ 0 h 404"/>
                <a:gd name="T14" fmla="*/ 2147483646 w 189"/>
                <a:gd name="T15" fmla="*/ 0 h 404"/>
                <a:gd name="T16" fmla="*/ 2147483646 w 189"/>
                <a:gd name="T17" fmla="*/ 0 h 404"/>
                <a:gd name="T18" fmla="*/ 2147483646 w 189"/>
                <a:gd name="T19" fmla="*/ 0 h 404"/>
                <a:gd name="T20" fmla="*/ 2147483646 w 189"/>
                <a:gd name="T21" fmla="*/ 0 h 404"/>
                <a:gd name="T22" fmla="*/ 2147483646 w 189"/>
                <a:gd name="T23" fmla="*/ 0 h 404"/>
                <a:gd name="T24" fmla="*/ 2147483646 w 189"/>
                <a:gd name="T25" fmla="*/ 0 h 404"/>
                <a:gd name="T26" fmla="*/ 2147483646 w 189"/>
                <a:gd name="T27" fmla="*/ 0 h 404"/>
                <a:gd name="T28" fmla="*/ 2147483646 w 189"/>
                <a:gd name="T29" fmla="*/ 0 h 404"/>
                <a:gd name="T30" fmla="*/ 2147483646 w 189"/>
                <a:gd name="T31" fmla="*/ 0 h 404"/>
                <a:gd name="T32" fmla="*/ 2147483646 w 189"/>
                <a:gd name="T33" fmla="*/ 2147483646 h 404"/>
                <a:gd name="T34" fmla="*/ 2147483646 w 189"/>
                <a:gd name="T35" fmla="*/ 2147483646 h 404"/>
                <a:gd name="T36" fmla="*/ 2147483646 w 189"/>
                <a:gd name="T37" fmla="*/ 2147483646 h 404"/>
                <a:gd name="T38" fmla="*/ 2147483646 w 189"/>
                <a:gd name="T39" fmla="*/ 2147483646 h 404"/>
                <a:gd name="T40" fmla="*/ 2147483646 w 189"/>
                <a:gd name="T41" fmla="*/ 2147483646 h 404"/>
                <a:gd name="T42" fmla="*/ 2147483646 w 189"/>
                <a:gd name="T43" fmla="*/ 2147483646 h 404"/>
                <a:gd name="T44" fmla="*/ 2147483646 w 189"/>
                <a:gd name="T45" fmla="*/ 2147483646 h 404"/>
                <a:gd name="T46" fmla="*/ 2147483646 w 189"/>
                <a:gd name="T47" fmla="*/ 2147483646 h 404"/>
                <a:gd name="T48" fmla="*/ 2147483646 w 189"/>
                <a:gd name="T49" fmla="*/ 2147483646 h 404"/>
                <a:gd name="T50" fmla="*/ 2147483646 w 189"/>
                <a:gd name="T51" fmla="*/ 2147483646 h 404"/>
                <a:gd name="T52" fmla="*/ 2147483646 w 189"/>
                <a:gd name="T53" fmla="*/ 2147483646 h 404"/>
                <a:gd name="T54" fmla="*/ 2147483646 w 189"/>
                <a:gd name="T55" fmla="*/ 2147483646 h 404"/>
                <a:gd name="T56" fmla="*/ 2147483646 w 189"/>
                <a:gd name="T57" fmla="*/ 2147483646 h 404"/>
                <a:gd name="T58" fmla="*/ 2147483646 w 189"/>
                <a:gd name="T59" fmla="*/ 2147483646 h 404"/>
                <a:gd name="T60" fmla="*/ 2147483646 w 189"/>
                <a:gd name="T61" fmla="*/ 2147483646 h 404"/>
                <a:gd name="T62" fmla="*/ 2147483646 w 189"/>
                <a:gd name="T63" fmla="*/ 2147483646 h 404"/>
                <a:gd name="T64" fmla="*/ 2147483646 w 189"/>
                <a:gd name="T65" fmla="*/ 2147483646 h 404"/>
                <a:gd name="T66" fmla="*/ 2147483646 w 189"/>
                <a:gd name="T67" fmla="*/ 2147483646 h 404"/>
                <a:gd name="T68" fmla="*/ 2147483646 w 189"/>
                <a:gd name="T69" fmla="*/ 2147483646 h 404"/>
                <a:gd name="T70" fmla="*/ 2147483646 w 189"/>
                <a:gd name="T71" fmla="*/ 2147483646 h 404"/>
                <a:gd name="T72" fmla="*/ 2147483646 w 189"/>
                <a:gd name="T73" fmla="*/ 2147483646 h 404"/>
                <a:gd name="T74" fmla="*/ 2147483646 w 189"/>
                <a:gd name="T75" fmla="*/ 2147483646 h 404"/>
                <a:gd name="T76" fmla="*/ 2147483646 w 189"/>
                <a:gd name="T77" fmla="*/ 2147483646 h 404"/>
                <a:gd name="T78" fmla="*/ 2147483646 w 189"/>
                <a:gd name="T79" fmla="*/ 2147483646 h 404"/>
                <a:gd name="T80" fmla="*/ 2147483646 w 189"/>
                <a:gd name="T81" fmla="*/ 2147483646 h 404"/>
                <a:gd name="T82" fmla="*/ 2147483646 w 189"/>
                <a:gd name="T83" fmla="*/ 2147483646 h 404"/>
                <a:gd name="T84" fmla="*/ 2147483646 w 189"/>
                <a:gd name="T85" fmla="*/ 2147483646 h 404"/>
                <a:gd name="T86" fmla="*/ 2147483646 w 189"/>
                <a:gd name="T87" fmla="*/ 2147483646 h 404"/>
                <a:gd name="T88" fmla="*/ 2147483646 w 189"/>
                <a:gd name="T89" fmla="*/ 2147483646 h 404"/>
                <a:gd name="T90" fmla="*/ 2147483646 w 189"/>
                <a:gd name="T91" fmla="*/ 2147483646 h 404"/>
                <a:gd name="T92" fmla="*/ 2147483646 w 189"/>
                <a:gd name="T93" fmla="*/ 2147483646 h 404"/>
                <a:gd name="T94" fmla="*/ 2147483646 w 189"/>
                <a:gd name="T95" fmla="*/ 2147483646 h 404"/>
                <a:gd name="T96" fmla="*/ 2147483646 w 189"/>
                <a:gd name="T97" fmla="*/ 2147483646 h 404"/>
                <a:gd name="T98" fmla="*/ 2147483646 w 189"/>
                <a:gd name="T99" fmla="*/ 2147483646 h 404"/>
                <a:gd name="T100" fmla="*/ 2147483646 w 189"/>
                <a:gd name="T101" fmla="*/ 2147483646 h 404"/>
                <a:gd name="T102" fmla="*/ 2147483646 w 189"/>
                <a:gd name="T103" fmla="*/ 2147483646 h 404"/>
                <a:gd name="T104" fmla="*/ 2147483646 w 189"/>
                <a:gd name="T105" fmla="*/ 2147483646 h 404"/>
                <a:gd name="T106" fmla="*/ 2147483646 w 189"/>
                <a:gd name="T107" fmla="*/ 2147483646 h 404"/>
                <a:gd name="T108" fmla="*/ 2147483646 w 189"/>
                <a:gd name="T109" fmla="*/ 2147483646 h 404"/>
                <a:gd name="T110" fmla="*/ 2147483646 w 189"/>
                <a:gd name="T111" fmla="*/ 2147483646 h 404"/>
                <a:gd name="T112" fmla="*/ 2147483646 w 189"/>
                <a:gd name="T113" fmla="*/ 2147483646 h 404"/>
                <a:gd name="T114" fmla="*/ 2147483646 w 189"/>
                <a:gd name="T115" fmla="*/ 2147483646 h 404"/>
                <a:gd name="T116" fmla="*/ 2147483646 w 189"/>
                <a:gd name="T117" fmla="*/ 2147483646 h 404"/>
                <a:gd name="T118" fmla="*/ 2147483646 w 189"/>
                <a:gd name="T119" fmla="*/ 2147483646 h 404"/>
                <a:gd name="T120" fmla="*/ 2147483646 w 189"/>
                <a:gd name="T121" fmla="*/ 2147483646 h 404"/>
                <a:gd name="T122" fmla="*/ 2147483646 w 189"/>
                <a:gd name="T123" fmla="*/ 2147483646 h 404"/>
                <a:gd name="T124" fmla="*/ 2147483646 w 189"/>
                <a:gd name="T125" fmla="*/ 2147483646 h 4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89" h="404">
                  <a:moveTo>
                    <a:pt x="0" y="0"/>
                  </a:moveTo>
                  <a:lnTo>
                    <a:pt x="3" y="0"/>
                  </a:lnTo>
                  <a:lnTo>
                    <a:pt x="5" y="0"/>
                  </a:lnTo>
                  <a:lnTo>
                    <a:pt x="7" y="0"/>
                  </a:lnTo>
                  <a:lnTo>
                    <a:pt x="9" y="0"/>
                  </a:lnTo>
                  <a:lnTo>
                    <a:pt x="12" y="0"/>
                  </a:lnTo>
                  <a:lnTo>
                    <a:pt x="14" y="0"/>
                  </a:lnTo>
                  <a:lnTo>
                    <a:pt x="16" y="0"/>
                  </a:lnTo>
                  <a:lnTo>
                    <a:pt x="18" y="0"/>
                  </a:lnTo>
                  <a:lnTo>
                    <a:pt x="21" y="0"/>
                  </a:lnTo>
                  <a:lnTo>
                    <a:pt x="23" y="0"/>
                  </a:lnTo>
                  <a:lnTo>
                    <a:pt x="25" y="0"/>
                  </a:lnTo>
                  <a:lnTo>
                    <a:pt x="27" y="0"/>
                  </a:lnTo>
                  <a:lnTo>
                    <a:pt x="30" y="0"/>
                  </a:lnTo>
                  <a:lnTo>
                    <a:pt x="32" y="0"/>
                  </a:lnTo>
                  <a:lnTo>
                    <a:pt x="34" y="0"/>
                  </a:lnTo>
                  <a:lnTo>
                    <a:pt x="36" y="0"/>
                  </a:lnTo>
                  <a:lnTo>
                    <a:pt x="38" y="0"/>
                  </a:lnTo>
                  <a:lnTo>
                    <a:pt x="41" y="0"/>
                  </a:lnTo>
                  <a:lnTo>
                    <a:pt x="43" y="0"/>
                  </a:lnTo>
                  <a:lnTo>
                    <a:pt x="45" y="0"/>
                  </a:lnTo>
                  <a:lnTo>
                    <a:pt x="47" y="0"/>
                  </a:lnTo>
                  <a:lnTo>
                    <a:pt x="50" y="0"/>
                  </a:lnTo>
                  <a:lnTo>
                    <a:pt x="52" y="0"/>
                  </a:lnTo>
                  <a:lnTo>
                    <a:pt x="54" y="0"/>
                  </a:lnTo>
                  <a:lnTo>
                    <a:pt x="56" y="0"/>
                  </a:lnTo>
                  <a:lnTo>
                    <a:pt x="59" y="0"/>
                  </a:lnTo>
                  <a:lnTo>
                    <a:pt x="61" y="0"/>
                  </a:lnTo>
                  <a:lnTo>
                    <a:pt x="63" y="0"/>
                  </a:lnTo>
                  <a:lnTo>
                    <a:pt x="65" y="0"/>
                  </a:lnTo>
                  <a:lnTo>
                    <a:pt x="68" y="0"/>
                  </a:lnTo>
                  <a:lnTo>
                    <a:pt x="70" y="0"/>
                  </a:lnTo>
                  <a:lnTo>
                    <a:pt x="72" y="0"/>
                  </a:lnTo>
                  <a:lnTo>
                    <a:pt x="74" y="79"/>
                  </a:lnTo>
                  <a:lnTo>
                    <a:pt x="74" y="82"/>
                  </a:lnTo>
                  <a:lnTo>
                    <a:pt x="77" y="83"/>
                  </a:lnTo>
                  <a:lnTo>
                    <a:pt x="77" y="87"/>
                  </a:lnTo>
                  <a:lnTo>
                    <a:pt x="79" y="88"/>
                  </a:lnTo>
                  <a:lnTo>
                    <a:pt x="79" y="93"/>
                  </a:lnTo>
                  <a:lnTo>
                    <a:pt x="81" y="94"/>
                  </a:lnTo>
                  <a:lnTo>
                    <a:pt x="81" y="97"/>
                  </a:lnTo>
                  <a:lnTo>
                    <a:pt x="83" y="99"/>
                  </a:lnTo>
                  <a:lnTo>
                    <a:pt x="83" y="102"/>
                  </a:lnTo>
                  <a:lnTo>
                    <a:pt x="86" y="103"/>
                  </a:lnTo>
                  <a:lnTo>
                    <a:pt x="86" y="107"/>
                  </a:lnTo>
                  <a:lnTo>
                    <a:pt x="88" y="108"/>
                  </a:lnTo>
                  <a:lnTo>
                    <a:pt x="88" y="111"/>
                  </a:lnTo>
                  <a:lnTo>
                    <a:pt x="90" y="112"/>
                  </a:lnTo>
                  <a:lnTo>
                    <a:pt x="90" y="115"/>
                  </a:lnTo>
                  <a:lnTo>
                    <a:pt x="92" y="117"/>
                  </a:lnTo>
                  <a:lnTo>
                    <a:pt x="92" y="119"/>
                  </a:lnTo>
                  <a:lnTo>
                    <a:pt x="95" y="120"/>
                  </a:lnTo>
                  <a:lnTo>
                    <a:pt x="95" y="123"/>
                  </a:lnTo>
                  <a:lnTo>
                    <a:pt x="97" y="124"/>
                  </a:lnTo>
                  <a:lnTo>
                    <a:pt x="97" y="119"/>
                  </a:lnTo>
                  <a:lnTo>
                    <a:pt x="99" y="118"/>
                  </a:lnTo>
                  <a:lnTo>
                    <a:pt x="99" y="121"/>
                  </a:lnTo>
                  <a:lnTo>
                    <a:pt x="101" y="123"/>
                  </a:lnTo>
                  <a:lnTo>
                    <a:pt x="101" y="124"/>
                  </a:lnTo>
                  <a:lnTo>
                    <a:pt x="104" y="125"/>
                  </a:lnTo>
                  <a:lnTo>
                    <a:pt x="104" y="127"/>
                  </a:lnTo>
                  <a:lnTo>
                    <a:pt x="106" y="129"/>
                  </a:lnTo>
                  <a:lnTo>
                    <a:pt x="106" y="130"/>
                  </a:lnTo>
                  <a:lnTo>
                    <a:pt x="110" y="132"/>
                  </a:lnTo>
                  <a:lnTo>
                    <a:pt x="110" y="135"/>
                  </a:lnTo>
                  <a:lnTo>
                    <a:pt x="112" y="136"/>
                  </a:lnTo>
                  <a:lnTo>
                    <a:pt x="112" y="138"/>
                  </a:lnTo>
                  <a:lnTo>
                    <a:pt x="117" y="141"/>
                  </a:lnTo>
                  <a:lnTo>
                    <a:pt x="117" y="142"/>
                  </a:lnTo>
                  <a:lnTo>
                    <a:pt x="119" y="143"/>
                  </a:lnTo>
                  <a:lnTo>
                    <a:pt x="119" y="144"/>
                  </a:lnTo>
                  <a:lnTo>
                    <a:pt x="124" y="147"/>
                  </a:lnTo>
                  <a:lnTo>
                    <a:pt x="124" y="149"/>
                  </a:lnTo>
                  <a:lnTo>
                    <a:pt x="126" y="150"/>
                  </a:lnTo>
                  <a:lnTo>
                    <a:pt x="126" y="155"/>
                  </a:lnTo>
                  <a:lnTo>
                    <a:pt x="128" y="157"/>
                  </a:lnTo>
                  <a:lnTo>
                    <a:pt x="128" y="171"/>
                  </a:lnTo>
                  <a:lnTo>
                    <a:pt x="130" y="173"/>
                  </a:lnTo>
                  <a:lnTo>
                    <a:pt x="130" y="179"/>
                  </a:lnTo>
                  <a:lnTo>
                    <a:pt x="133" y="180"/>
                  </a:lnTo>
                  <a:lnTo>
                    <a:pt x="133" y="186"/>
                  </a:lnTo>
                  <a:lnTo>
                    <a:pt x="135" y="187"/>
                  </a:lnTo>
                  <a:lnTo>
                    <a:pt x="135" y="195"/>
                  </a:lnTo>
                  <a:lnTo>
                    <a:pt x="137" y="196"/>
                  </a:lnTo>
                  <a:lnTo>
                    <a:pt x="137" y="208"/>
                  </a:lnTo>
                  <a:lnTo>
                    <a:pt x="139" y="211"/>
                  </a:lnTo>
                  <a:lnTo>
                    <a:pt x="139" y="225"/>
                  </a:lnTo>
                  <a:lnTo>
                    <a:pt x="142" y="228"/>
                  </a:lnTo>
                  <a:lnTo>
                    <a:pt x="142" y="244"/>
                  </a:lnTo>
                  <a:lnTo>
                    <a:pt x="144" y="248"/>
                  </a:lnTo>
                  <a:lnTo>
                    <a:pt x="144" y="261"/>
                  </a:lnTo>
                  <a:lnTo>
                    <a:pt x="146" y="263"/>
                  </a:lnTo>
                  <a:lnTo>
                    <a:pt x="146" y="279"/>
                  </a:lnTo>
                  <a:lnTo>
                    <a:pt x="148" y="282"/>
                  </a:lnTo>
                  <a:lnTo>
                    <a:pt x="148" y="299"/>
                  </a:lnTo>
                  <a:lnTo>
                    <a:pt x="151" y="303"/>
                  </a:lnTo>
                  <a:lnTo>
                    <a:pt x="151" y="322"/>
                  </a:lnTo>
                  <a:lnTo>
                    <a:pt x="153" y="326"/>
                  </a:lnTo>
                  <a:lnTo>
                    <a:pt x="153" y="341"/>
                  </a:lnTo>
                  <a:lnTo>
                    <a:pt x="155" y="344"/>
                  </a:lnTo>
                  <a:lnTo>
                    <a:pt x="155" y="359"/>
                  </a:lnTo>
                  <a:lnTo>
                    <a:pt x="157" y="362"/>
                  </a:lnTo>
                  <a:lnTo>
                    <a:pt x="157" y="370"/>
                  </a:lnTo>
                  <a:lnTo>
                    <a:pt x="160" y="371"/>
                  </a:lnTo>
                  <a:lnTo>
                    <a:pt x="160" y="377"/>
                  </a:lnTo>
                  <a:lnTo>
                    <a:pt x="162" y="378"/>
                  </a:lnTo>
                  <a:lnTo>
                    <a:pt x="162" y="381"/>
                  </a:lnTo>
                  <a:lnTo>
                    <a:pt x="164" y="382"/>
                  </a:lnTo>
                  <a:lnTo>
                    <a:pt x="164" y="384"/>
                  </a:lnTo>
                  <a:lnTo>
                    <a:pt x="166" y="386"/>
                  </a:lnTo>
                  <a:lnTo>
                    <a:pt x="166" y="388"/>
                  </a:lnTo>
                  <a:lnTo>
                    <a:pt x="169" y="389"/>
                  </a:lnTo>
                  <a:lnTo>
                    <a:pt x="169" y="396"/>
                  </a:lnTo>
                  <a:lnTo>
                    <a:pt x="171" y="399"/>
                  </a:lnTo>
                  <a:lnTo>
                    <a:pt x="171" y="404"/>
                  </a:lnTo>
                  <a:lnTo>
                    <a:pt x="171" y="402"/>
                  </a:lnTo>
                  <a:lnTo>
                    <a:pt x="173" y="401"/>
                  </a:lnTo>
                  <a:lnTo>
                    <a:pt x="173" y="398"/>
                  </a:lnTo>
                  <a:lnTo>
                    <a:pt x="175" y="396"/>
                  </a:lnTo>
                  <a:lnTo>
                    <a:pt x="175" y="393"/>
                  </a:lnTo>
                  <a:lnTo>
                    <a:pt x="178" y="392"/>
                  </a:lnTo>
                  <a:lnTo>
                    <a:pt x="178" y="389"/>
                  </a:lnTo>
                  <a:lnTo>
                    <a:pt x="182" y="389"/>
                  </a:lnTo>
                  <a:lnTo>
                    <a:pt x="182" y="384"/>
                  </a:lnTo>
                  <a:lnTo>
                    <a:pt x="187" y="382"/>
                  </a:lnTo>
                  <a:lnTo>
                    <a:pt x="187" y="378"/>
                  </a:lnTo>
                  <a:lnTo>
                    <a:pt x="189" y="377"/>
                  </a:lnTo>
                </a:path>
              </a:pathLst>
            </a:custGeom>
            <a:noFill/>
            <a:ln w="0">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21" name="Freeform 83">
              <a:extLst>
                <a:ext uri="{FF2B5EF4-FFF2-40B4-BE49-F238E27FC236}">
                  <a16:creationId xmlns:a16="http://schemas.microsoft.com/office/drawing/2014/main" id="{7577A9DB-04BC-4081-87E9-7488AF80A373}"/>
                </a:ext>
              </a:extLst>
            </p:cNvPr>
            <p:cNvSpPr>
              <a:spLocks/>
            </p:cNvSpPr>
            <p:nvPr/>
          </p:nvSpPr>
          <p:spPr bwMode="auto">
            <a:xfrm>
              <a:off x="2782016" y="3046176"/>
              <a:ext cx="245352" cy="143321"/>
            </a:xfrm>
            <a:custGeom>
              <a:avLst/>
              <a:gdLst>
                <a:gd name="T0" fmla="*/ 2147483646 w 159"/>
                <a:gd name="T1" fmla="*/ 2147483646 h 149"/>
                <a:gd name="T2" fmla="*/ 2147483646 w 159"/>
                <a:gd name="T3" fmla="*/ 2147483646 h 149"/>
                <a:gd name="T4" fmla="*/ 2147483646 w 159"/>
                <a:gd name="T5" fmla="*/ 2147483646 h 149"/>
                <a:gd name="T6" fmla="*/ 2147483646 w 159"/>
                <a:gd name="T7" fmla="*/ 2147483646 h 149"/>
                <a:gd name="T8" fmla="*/ 2147483646 w 159"/>
                <a:gd name="T9" fmla="*/ 2147483646 h 149"/>
                <a:gd name="T10" fmla="*/ 2147483646 w 159"/>
                <a:gd name="T11" fmla="*/ 2147483646 h 149"/>
                <a:gd name="T12" fmla="*/ 2147483646 w 159"/>
                <a:gd name="T13" fmla="*/ 2147483646 h 149"/>
                <a:gd name="T14" fmla="*/ 2147483646 w 159"/>
                <a:gd name="T15" fmla="*/ 2147483646 h 149"/>
                <a:gd name="T16" fmla="*/ 2147483646 w 159"/>
                <a:gd name="T17" fmla="*/ 2147483646 h 149"/>
                <a:gd name="T18" fmla="*/ 2147483646 w 159"/>
                <a:gd name="T19" fmla="*/ 2147483646 h 149"/>
                <a:gd name="T20" fmla="*/ 2147483646 w 159"/>
                <a:gd name="T21" fmla="*/ 2147483646 h 149"/>
                <a:gd name="T22" fmla="*/ 2147483646 w 159"/>
                <a:gd name="T23" fmla="*/ 2147483646 h 149"/>
                <a:gd name="T24" fmla="*/ 2147483646 w 159"/>
                <a:gd name="T25" fmla="*/ 2147483646 h 149"/>
                <a:gd name="T26" fmla="*/ 2147483646 w 159"/>
                <a:gd name="T27" fmla="*/ 2147483646 h 149"/>
                <a:gd name="T28" fmla="*/ 2147483646 w 159"/>
                <a:gd name="T29" fmla="*/ 2147483646 h 149"/>
                <a:gd name="T30" fmla="*/ 2147483646 w 159"/>
                <a:gd name="T31" fmla="*/ 2147483646 h 149"/>
                <a:gd name="T32" fmla="*/ 2147483646 w 159"/>
                <a:gd name="T33" fmla="*/ 2147483646 h 149"/>
                <a:gd name="T34" fmla="*/ 2147483646 w 159"/>
                <a:gd name="T35" fmla="*/ 2147483646 h 149"/>
                <a:gd name="T36" fmla="*/ 2147483646 w 159"/>
                <a:gd name="T37" fmla="*/ 2147483646 h 149"/>
                <a:gd name="T38" fmla="*/ 2147483646 w 159"/>
                <a:gd name="T39" fmla="*/ 2147483646 h 149"/>
                <a:gd name="T40" fmla="*/ 2147483646 w 159"/>
                <a:gd name="T41" fmla="*/ 2147483646 h 149"/>
                <a:gd name="T42" fmla="*/ 2147483646 w 159"/>
                <a:gd name="T43" fmla="*/ 2147483646 h 149"/>
                <a:gd name="T44" fmla="*/ 2147483646 w 159"/>
                <a:gd name="T45" fmla="*/ 2147483646 h 149"/>
                <a:gd name="T46" fmla="*/ 2147483646 w 159"/>
                <a:gd name="T47" fmla="*/ 2147483646 h 149"/>
                <a:gd name="T48" fmla="*/ 2147483646 w 159"/>
                <a:gd name="T49" fmla="*/ 2147483646 h 149"/>
                <a:gd name="T50" fmla="*/ 2147483646 w 159"/>
                <a:gd name="T51" fmla="*/ 2147483646 h 149"/>
                <a:gd name="T52" fmla="*/ 2147483646 w 159"/>
                <a:gd name="T53" fmla="*/ 2147483646 h 149"/>
                <a:gd name="T54" fmla="*/ 2147483646 w 159"/>
                <a:gd name="T55" fmla="*/ 2147483646 h 149"/>
                <a:gd name="T56" fmla="*/ 2147483646 w 159"/>
                <a:gd name="T57" fmla="*/ 2147483646 h 149"/>
                <a:gd name="T58" fmla="*/ 2147483646 w 159"/>
                <a:gd name="T59" fmla="*/ 2147483646 h 149"/>
                <a:gd name="T60" fmla="*/ 2147483646 w 159"/>
                <a:gd name="T61" fmla="*/ 2147483646 h 149"/>
                <a:gd name="T62" fmla="*/ 2147483646 w 159"/>
                <a:gd name="T63" fmla="*/ 2147483646 h 149"/>
                <a:gd name="T64" fmla="*/ 2147483646 w 159"/>
                <a:gd name="T65" fmla="*/ 2147483646 h 149"/>
                <a:gd name="T66" fmla="*/ 2147483646 w 159"/>
                <a:gd name="T67" fmla="*/ 0 h 149"/>
                <a:gd name="T68" fmla="*/ 2147483646 w 159"/>
                <a:gd name="T69" fmla="*/ 2147483646 h 149"/>
                <a:gd name="T70" fmla="*/ 2147483646 w 159"/>
                <a:gd name="T71" fmla="*/ 2147483646 h 149"/>
                <a:gd name="T72" fmla="*/ 2147483646 w 159"/>
                <a:gd name="T73" fmla="*/ 2147483646 h 149"/>
                <a:gd name="T74" fmla="*/ 2147483646 w 159"/>
                <a:gd name="T75" fmla="*/ 2147483646 h 149"/>
                <a:gd name="T76" fmla="*/ 2147483646 w 159"/>
                <a:gd name="T77" fmla="*/ 2147483646 h 149"/>
                <a:gd name="T78" fmla="*/ 2147483646 w 159"/>
                <a:gd name="T79" fmla="*/ 2147483646 h 149"/>
                <a:gd name="T80" fmla="*/ 2147483646 w 159"/>
                <a:gd name="T81" fmla="*/ 2147483646 h 149"/>
                <a:gd name="T82" fmla="*/ 2147483646 w 159"/>
                <a:gd name="T83" fmla="*/ 2147483646 h 14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9" h="149">
                  <a:moveTo>
                    <a:pt x="0" y="149"/>
                  </a:moveTo>
                  <a:lnTo>
                    <a:pt x="2" y="148"/>
                  </a:lnTo>
                  <a:lnTo>
                    <a:pt x="4" y="147"/>
                  </a:lnTo>
                  <a:lnTo>
                    <a:pt x="9" y="144"/>
                  </a:lnTo>
                  <a:lnTo>
                    <a:pt x="9" y="143"/>
                  </a:lnTo>
                  <a:lnTo>
                    <a:pt x="11" y="142"/>
                  </a:lnTo>
                  <a:lnTo>
                    <a:pt x="11" y="140"/>
                  </a:lnTo>
                  <a:lnTo>
                    <a:pt x="13" y="138"/>
                  </a:lnTo>
                  <a:lnTo>
                    <a:pt x="13" y="134"/>
                  </a:lnTo>
                  <a:lnTo>
                    <a:pt x="15" y="132"/>
                  </a:lnTo>
                  <a:lnTo>
                    <a:pt x="15" y="129"/>
                  </a:lnTo>
                  <a:lnTo>
                    <a:pt x="18" y="128"/>
                  </a:lnTo>
                  <a:lnTo>
                    <a:pt x="18" y="124"/>
                  </a:lnTo>
                  <a:lnTo>
                    <a:pt x="20" y="123"/>
                  </a:lnTo>
                  <a:lnTo>
                    <a:pt x="20" y="119"/>
                  </a:lnTo>
                  <a:lnTo>
                    <a:pt x="22" y="118"/>
                  </a:lnTo>
                  <a:lnTo>
                    <a:pt x="22" y="113"/>
                  </a:lnTo>
                  <a:lnTo>
                    <a:pt x="24" y="112"/>
                  </a:lnTo>
                  <a:lnTo>
                    <a:pt x="24" y="108"/>
                  </a:lnTo>
                  <a:lnTo>
                    <a:pt x="27" y="107"/>
                  </a:lnTo>
                  <a:lnTo>
                    <a:pt x="27" y="104"/>
                  </a:lnTo>
                  <a:lnTo>
                    <a:pt x="29" y="102"/>
                  </a:lnTo>
                  <a:lnTo>
                    <a:pt x="29" y="99"/>
                  </a:lnTo>
                  <a:lnTo>
                    <a:pt x="31" y="98"/>
                  </a:lnTo>
                  <a:lnTo>
                    <a:pt x="31" y="94"/>
                  </a:lnTo>
                  <a:lnTo>
                    <a:pt x="33" y="93"/>
                  </a:lnTo>
                  <a:lnTo>
                    <a:pt x="33" y="89"/>
                  </a:lnTo>
                  <a:lnTo>
                    <a:pt x="36" y="88"/>
                  </a:lnTo>
                  <a:lnTo>
                    <a:pt x="36" y="84"/>
                  </a:lnTo>
                  <a:lnTo>
                    <a:pt x="38" y="83"/>
                  </a:lnTo>
                  <a:lnTo>
                    <a:pt x="38" y="80"/>
                  </a:lnTo>
                  <a:lnTo>
                    <a:pt x="40" y="78"/>
                  </a:lnTo>
                  <a:lnTo>
                    <a:pt x="40" y="76"/>
                  </a:lnTo>
                  <a:lnTo>
                    <a:pt x="42" y="75"/>
                  </a:lnTo>
                  <a:lnTo>
                    <a:pt x="42" y="71"/>
                  </a:lnTo>
                  <a:lnTo>
                    <a:pt x="45" y="70"/>
                  </a:lnTo>
                  <a:lnTo>
                    <a:pt x="45" y="66"/>
                  </a:lnTo>
                  <a:lnTo>
                    <a:pt x="47" y="65"/>
                  </a:lnTo>
                  <a:lnTo>
                    <a:pt x="47" y="63"/>
                  </a:lnTo>
                  <a:lnTo>
                    <a:pt x="49" y="62"/>
                  </a:lnTo>
                  <a:lnTo>
                    <a:pt x="49" y="58"/>
                  </a:lnTo>
                  <a:lnTo>
                    <a:pt x="51" y="57"/>
                  </a:lnTo>
                  <a:lnTo>
                    <a:pt x="51" y="53"/>
                  </a:lnTo>
                  <a:lnTo>
                    <a:pt x="54" y="52"/>
                  </a:lnTo>
                  <a:lnTo>
                    <a:pt x="54" y="50"/>
                  </a:lnTo>
                  <a:lnTo>
                    <a:pt x="56" y="51"/>
                  </a:lnTo>
                  <a:lnTo>
                    <a:pt x="56" y="56"/>
                  </a:lnTo>
                  <a:lnTo>
                    <a:pt x="58" y="57"/>
                  </a:lnTo>
                  <a:lnTo>
                    <a:pt x="60" y="56"/>
                  </a:lnTo>
                  <a:lnTo>
                    <a:pt x="65" y="58"/>
                  </a:lnTo>
                  <a:lnTo>
                    <a:pt x="63" y="58"/>
                  </a:lnTo>
                  <a:lnTo>
                    <a:pt x="65" y="57"/>
                  </a:lnTo>
                  <a:lnTo>
                    <a:pt x="67" y="58"/>
                  </a:lnTo>
                  <a:lnTo>
                    <a:pt x="67" y="63"/>
                  </a:lnTo>
                  <a:lnTo>
                    <a:pt x="69" y="64"/>
                  </a:lnTo>
                  <a:lnTo>
                    <a:pt x="69" y="68"/>
                  </a:lnTo>
                  <a:lnTo>
                    <a:pt x="72" y="69"/>
                  </a:lnTo>
                  <a:lnTo>
                    <a:pt x="72" y="70"/>
                  </a:lnTo>
                  <a:lnTo>
                    <a:pt x="72" y="69"/>
                  </a:lnTo>
                  <a:lnTo>
                    <a:pt x="74" y="68"/>
                  </a:lnTo>
                  <a:lnTo>
                    <a:pt x="74" y="64"/>
                  </a:lnTo>
                  <a:lnTo>
                    <a:pt x="76" y="63"/>
                  </a:lnTo>
                  <a:lnTo>
                    <a:pt x="76" y="60"/>
                  </a:lnTo>
                  <a:lnTo>
                    <a:pt x="78" y="59"/>
                  </a:lnTo>
                  <a:lnTo>
                    <a:pt x="78" y="57"/>
                  </a:lnTo>
                  <a:lnTo>
                    <a:pt x="81" y="56"/>
                  </a:lnTo>
                  <a:lnTo>
                    <a:pt x="81" y="53"/>
                  </a:lnTo>
                  <a:lnTo>
                    <a:pt x="83" y="52"/>
                  </a:lnTo>
                  <a:lnTo>
                    <a:pt x="83" y="48"/>
                  </a:lnTo>
                  <a:lnTo>
                    <a:pt x="85" y="47"/>
                  </a:lnTo>
                  <a:lnTo>
                    <a:pt x="85" y="45"/>
                  </a:lnTo>
                  <a:lnTo>
                    <a:pt x="87" y="44"/>
                  </a:lnTo>
                  <a:lnTo>
                    <a:pt x="87" y="38"/>
                  </a:lnTo>
                  <a:lnTo>
                    <a:pt x="89" y="36"/>
                  </a:lnTo>
                  <a:lnTo>
                    <a:pt x="89" y="30"/>
                  </a:lnTo>
                  <a:lnTo>
                    <a:pt x="92" y="29"/>
                  </a:lnTo>
                  <a:lnTo>
                    <a:pt x="92" y="27"/>
                  </a:lnTo>
                  <a:lnTo>
                    <a:pt x="94" y="26"/>
                  </a:lnTo>
                  <a:lnTo>
                    <a:pt x="94" y="23"/>
                  </a:lnTo>
                  <a:lnTo>
                    <a:pt x="96" y="22"/>
                  </a:lnTo>
                  <a:lnTo>
                    <a:pt x="96" y="18"/>
                  </a:lnTo>
                  <a:lnTo>
                    <a:pt x="98" y="17"/>
                  </a:lnTo>
                  <a:lnTo>
                    <a:pt x="98" y="16"/>
                  </a:lnTo>
                  <a:lnTo>
                    <a:pt x="101" y="15"/>
                  </a:lnTo>
                  <a:lnTo>
                    <a:pt x="101" y="12"/>
                  </a:lnTo>
                  <a:lnTo>
                    <a:pt x="103" y="11"/>
                  </a:lnTo>
                  <a:lnTo>
                    <a:pt x="103" y="9"/>
                  </a:lnTo>
                  <a:lnTo>
                    <a:pt x="105" y="7"/>
                  </a:lnTo>
                  <a:lnTo>
                    <a:pt x="105" y="5"/>
                  </a:lnTo>
                  <a:lnTo>
                    <a:pt x="107" y="4"/>
                  </a:lnTo>
                  <a:lnTo>
                    <a:pt x="107" y="1"/>
                  </a:lnTo>
                  <a:lnTo>
                    <a:pt x="112" y="1"/>
                  </a:lnTo>
                  <a:lnTo>
                    <a:pt x="112" y="4"/>
                  </a:lnTo>
                  <a:lnTo>
                    <a:pt x="116" y="4"/>
                  </a:lnTo>
                  <a:lnTo>
                    <a:pt x="114" y="4"/>
                  </a:lnTo>
                  <a:lnTo>
                    <a:pt x="116" y="4"/>
                  </a:lnTo>
                  <a:lnTo>
                    <a:pt x="119" y="3"/>
                  </a:lnTo>
                  <a:lnTo>
                    <a:pt x="121" y="3"/>
                  </a:lnTo>
                  <a:lnTo>
                    <a:pt x="123" y="3"/>
                  </a:lnTo>
                  <a:lnTo>
                    <a:pt x="125" y="1"/>
                  </a:lnTo>
                  <a:lnTo>
                    <a:pt x="128" y="1"/>
                  </a:lnTo>
                  <a:lnTo>
                    <a:pt x="130" y="0"/>
                  </a:lnTo>
                  <a:lnTo>
                    <a:pt x="132" y="1"/>
                  </a:lnTo>
                  <a:lnTo>
                    <a:pt x="132" y="5"/>
                  </a:lnTo>
                  <a:lnTo>
                    <a:pt x="134" y="6"/>
                  </a:lnTo>
                  <a:lnTo>
                    <a:pt x="134" y="12"/>
                  </a:lnTo>
                  <a:lnTo>
                    <a:pt x="137" y="13"/>
                  </a:lnTo>
                  <a:lnTo>
                    <a:pt x="137" y="22"/>
                  </a:lnTo>
                  <a:lnTo>
                    <a:pt x="139" y="24"/>
                  </a:lnTo>
                  <a:lnTo>
                    <a:pt x="139" y="33"/>
                  </a:lnTo>
                  <a:lnTo>
                    <a:pt x="141" y="34"/>
                  </a:lnTo>
                  <a:lnTo>
                    <a:pt x="141" y="39"/>
                  </a:lnTo>
                  <a:lnTo>
                    <a:pt x="143" y="40"/>
                  </a:lnTo>
                  <a:lnTo>
                    <a:pt x="143" y="42"/>
                  </a:lnTo>
                  <a:lnTo>
                    <a:pt x="146" y="41"/>
                  </a:lnTo>
                  <a:lnTo>
                    <a:pt x="146" y="39"/>
                  </a:lnTo>
                  <a:lnTo>
                    <a:pt x="148" y="38"/>
                  </a:lnTo>
                  <a:lnTo>
                    <a:pt x="148" y="35"/>
                  </a:lnTo>
                  <a:lnTo>
                    <a:pt x="150" y="34"/>
                  </a:lnTo>
                  <a:lnTo>
                    <a:pt x="150" y="30"/>
                  </a:lnTo>
                  <a:lnTo>
                    <a:pt x="152" y="29"/>
                  </a:lnTo>
                  <a:lnTo>
                    <a:pt x="152" y="27"/>
                  </a:lnTo>
                  <a:lnTo>
                    <a:pt x="155" y="26"/>
                  </a:lnTo>
                  <a:lnTo>
                    <a:pt x="155" y="22"/>
                  </a:lnTo>
                  <a:lnTo>
                    <a:pt x="157" y="21"/>
                  </a:lnTo>
                  <a:lnTo>
                    <a:pt x="157" y="17"/>
                  </a:lnTo>
                  <a:lnTo>
                    <a:pt x="159" y="16"/>
                  </a:lnTo>
                  <a:lnTo>
                    <a:pt x="159" y="11"/>
                  </a:lnTo>
                </a:path>
              </a:pathLst>
            </a:custGeom>
            <a:noFill/>
            <a:ln w="0">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22" name="Freeform 84">
              <a:extLst>
                <a:ext uri="{FF2B5EF4-FFF2-40B4-BE49-F238E27FC236}">
                  <a16:creationId xmlns:a16="http://schemas.microsoft.com/office/drawing/2014/main" id="{C47B0F5A-8DD1-4114-A896-B9A080F3CFF6}"/>
                </a:ext>
              </a:extLst>
            </p:cNvPr>
            <p:cNvSpPr>
              <a:spLocks/>
            </p:cNvSpPr>
            <p:nvPr/>
          </p:nvSpPr>
          <p:spPr bwMode="auto">
            <a:xfrm>
              <a:off x="3027367" y="2997119"/>
              <a:ext cx="273128" cy="108693"/>
            </a:xfrm>
            <a:custGeom>
              <a:avLst/>
              <a:gdLst>
                <a:gd name="T0" fmla="*/ 2147483646 w 177"/>
                <a:gd name="T1" fmla="*/ 2147483646 h 113"/>
                <a:gd name="T2" fmla="*/ 2147483646 w 177"/>
                <a:gd name="T3" fmla="*/ 2147483646 h 113"/>
                <a:gd name="T4" fmla="*/ 2147483646 w 177"/>
                <a:gd name="T5" fmla="*/ 2147483646 h 113"/>
                <a:gd name="T6" fmla="*/ 2147483646 w 177"/>
                <a:gd name="T7" fmla="*/ 2147483646 h 113"/>
                <a:gd name="T8" fmla="*/ 2147483646 w 177"/>
                <a:gd name="T9" fmla="*/ 2147483646 h 113"/>
                <a:gd name="T10" fmla="*/ 2147483646 w 177"/>
                <a:gd name="T11" fmla="*/ 2147483646 h 113"/>
                <a:gd name="T12" fmla="*/ 2147483646 w 177"/>
                <a:gd name="T13" fmla="*/ 2147483646 h 113"/>
                <a:gd name="T14" fmla="*/ 2147483646 w 177"/>
                <a:gd name="T15" fmla="*/ 2147483646 h 113"/>
                <a:gd name="T16" fmla="*/ 2147483646 w 177"/>
                <a:gd name="T17" fmla="*/ 2147483646 h 113"/>
                <a:gd name="T18" fmla="*/ 2147483646 w 177"/>
                <a:gd name="T19" fmla="*/ 2147483646 h 113"/>
                <a:gd name="T20" fmla="*/ 2147483646 w 177"/>
                <a:gd name="T21" fmla="*/ 2147483646 h 113"/>
                <a:gd name="T22" fmla="*/ 2147483646 w 177"/>
                <a:gd name="T23" fmla="*/ 2147483646 h 113"/>
                <a:gd name="T24" fmla="*/ 2147483646 w 177"/>
                <a:gd name="T25" fmla="*/ 2147483646 h 113"/>
                <a:gd name="T26" fmla="*/ 2147483646 w 177"/>
                <a:gd name="T27" fmla="*/ 2147483646 h 113"/>
                <a:gd name="T28" fmla="*/ 2147483646 w 177"/>
                <a:gd name="T29" fmla="*/ 2147483646 h 113"/>
                <a:gd name="T30" fmla="*/ 2147483646 w 177"/>
                <a:gd name="T31" fmla="*/ 2147483646 h 113"/>
                <a:gd name="T32" fmla="*/ 2147483646 w 177"/>
                <a:gd name="T33" fmla="*/ 2147483646 h 113"/>
                <a:gd name="T34" fmla="*/ 2147483646 w 177"/>
                <a:gd name="T35" fmla="*/ 2147483646 h 113"/>
                <a:gd name="T36" fmla="*/ 2147483646 w 177"/>
                <a:gd name="T37" fmla="*/ 2147483646 h 113"/>
                <a:gd name="T38" fmla="*/ 2147483646 w 177"/>
                <a:gd name="T39" fmla="*/ 2147483646 h 113"/>
                <a:gd name="T40" fmla="*/ 2147483646 w 177"/>
                <a:gd name="T41" fmla="*/ 2147483646 h 113"/>
                <a:gd name="T42" fmla="*/ 2147483646 w 177"/>
                <a:gd name="T43" fmla="*/ 2147483646 h 113"/>
                <a:gd name="T44" fmla="*/ 2147483646 w 177"/>
                <a:gd name="T45" fmla="*/ 2147483646 h 113"/>
                <a:gd name="T46" fmla="*/ 2147483646 w 177"/>
                <a:gd name="T47" fmla="*/ 2147483646 h 113"/>
                <a:gd name="T48" fmla="*/ 2147483646 w 177"/>
                <a:gd name="T49" fmla="*/ 2147483646 h 113"/>
                <a:gd name="T50" fmla="*/ 2147483646 w 177"/>
                <a:gd name="T51" fmla="*/ 2147483646 h 113"/>
                <a:gd name="T52" fmla="*/ 2147483646 w 177"/>
                <a:gd name="T53" fmla="*/ 2147483646 h 113"/>
                <a:gd name="T54" fmla="*/ 2147483646 w 177"/>
                <a:gd name="T55" fmla="*/ 2147483646 h 113"/>
                <a:gd name="T56" fmla="*/ 2147483646 w 177"/>
                <a:gd name="T57" fmla="*/ 2147483646 h 113"/>
                <a:gd name="T58" fmla="*/ 2147483646 w 177"/>
                <a:gd name="T59" fmla="*/ 2147483646 h 113"/>
                <a:gd name="T60" fmla="*/ 2147483646 w 177"/>
                <a:gd name="T61" fmla="*/ 2147483646 h 113"/>
                <a:gd name="T62" fmla="*/ 2147483646 w 177"/>
                <a:gd name="T63" fmla="*/ 2147483646 h 113"/>
                <a:gd name="T64" fmla="*/ 2147483646 w 177"/>
                <a:gd name="T65" fmla="*/ 2147483646 h 113"/>
                <a:gd name="T66" fmla="*/ 2147483646 w 177"/>
                <a:gd name="T67" fmla="*/ 2147483646 h 113"/>
                <a:gd name="T68" fmla="*/ 2147483646 w 177"/>
                <a:gd name="T69" fmla="*/ 2147483646 h 113"/>
                <a:gd name="T70" fmla="*/ 2147483646 w 177"/>
                <a:gd name="T71" fmla="*/ 2147483646 h 113"/>
                <a:gd name="T72" fmla="*/ 2147483646 w 177"/>
                <a:gd name="T73" fmla="*/ 2147483646 h 113"/>
                <a:gd name="T74" fmla="*/ 2147483646 w 177"/>
                <a:gd name="T75" fmla="*/ 2147483646 h 113"/>
                <a:gd name="T76" fmla="*/ 2147483646 w 177"/>
                <a:gd name="T77" fmla="*/ 2147483646 h 113"/>
                <a:gd name="T78" fmla="*/ 2147483646 w 177"/>
                <a:gd name="T79" fmla="*/ 2147483646 h 113"/>
                <a:gd name="T80" fmla="*/ 2147483646 w 177"/>
                <a:gd name="T81" fmla="*/ 2147483646 h 113"/>
                <a:gd name="T82" fmla="*/ 2147483646 w 177"/>
                <a:gd name="T83" fmla="*/ 2147483646 h 11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77" h="113">
                  <a:moveTo>
                    <a:pt x="0" y="62"/>
                  </a:moveTo>
                  <a:lnTo>
                    <a:pt x="2" y="61"/>
                  </a:lnTo>
                  <a:lnTo>
                    <a:pt x="2" y="57"/>
                  </a:lnTo>
                  <a:lnTo>
                    <a:pt x="5" y="56"/>
                  </a:lnTo>
                  <a:lnTo>
                    <a:pt x="5" y="51"/>
                  </a:lnTo>
                  <a:lnTo>
                    <a:pt x="7" y="50"/>
                  </a:lnTo>
                  <a:lnTo>
                    <a:pt x="7" y="44"/>
                  </a:lnTo>
                  <a:lnTo>
                    <a:pt x="9" y="43"/>
                  </a:lnTo>
                  <a:lnTo>
                    <a:pt x="9" y="39"/>
                  </a:lnTo>
                  <a:lnTo>
                    <a:pt x="11" y="38"/>
                  </a:lnTo>
                  <a:lnTo>
                    <a:pt x="11" y="36"/>
                  </a:lnTo>
                  <a:lnTo>
                    <a:pt x="13" y="34"/>
                  </a:lnTo>
                  <a:lnTo>
                    <a:pt x="13" y="32"/>
                  </a:lnTo>
                  <a:lnTo>
                    <a:pt x="16" y="31"/>
                  </a:lnTo>
                  <a:lnTo>
                    <a:pt x="16" y="28"/>
                  </a:lnTo>
                  <a:lnTo>
                    <a:pt x="18" y="27"/>
                  </a:lnTo>
                  <a:lnTo>
                    <a:pt x="18" y="26"/>
                  </a:lnTo>
                  <a:lnTo>
                    <a:pt x="20" y="25"/>
                  </a:lnTo>
                  <a:lnTo>
                    <a:pt x="20" y="22"/>
                  </a:lnTo>
                  <a:lnTo>
                    <a:pt x="22" y="21"/>
                  </a:lnTo>
                  <a:lnTo>
                    <a:pt x="25" y="21"/>
                  </a:lnTo>
                  <a:lnTo>
                    <a:pt x="27" y="20"/>
                  </a:lnTo>
                  <a:lnTo>
                    <a:pt x="31" y="22"/>
                  </a:lnTo>
                  <a:lnTo>
                    <a:pt x="31" y="25"/>
                  </a:lnTo>
                  <a:lnTo>
                    <a:pt x="34" y="26"/>
                  </a:lnTo>
                  <a:lnTo>
                    <a:pt x="38" y="28"/>
                  </a:lnTo>
                  <a:lnTo>
                    <a:pt x="38" y="30"/>
                  </a:lnTo>
                  <a:lnTo>
                    <a:pt x="40" y="31"/>
                  </a:lnTo>
                  <a:lnTo>
                    <a:pt x="43" y="30"/>
                  </a:lnTo>
                  <a:lnTo>
                    <a:pt x="43" y="27"/>
                  </a:lnTo>
                  <a:lnTo>
                    <a:pt x="45" y="26"/>
                  </a:lnTo>
                  <a:lnTo>
                    <a:pt x="45" y="25"/>
                  </a:lnTo>
                  <a:lnTo>
                    <a:pt x="47" y="24"/>
                  </a:lnTo>
                  <a:lnTo>
                    <a:pt x="47" y="21"/>
                  </a:lnTo>
                  <a:lnTo>
                    <a:pt x="49" y="20"/>
                  </a:lnTo>
                  <a:lnTo>
                    <a:pt x="49" y="19"/>
                  </a:lnTo>
                  <a:lnTo>
                    <a:pt x="52" y="18"/>
                  </a:lnTo>
                  <a:lnTo>
                    <a:pt x="52" y="15"/>
                  </a:lnTo>
                  <a:lnTo>
                    <a:pt x="54" y="14"/>
                  </a:lnTo>
                  <a:lnTo>
                    <a:pt x="54" y="13"/>
                  </a:lnTo>
                  <a:lnTo>
                    <a:pt x="56" y="12"/>
                  </a:lnTo>
                  <a:lnTo>
                    <a:pt x="56" y="10"/>
                  </a:lnTo>
                  <a:lnTo>
                    <a:pt x="58" y="9"/>
                  </a:lnTo>
                  <a:lnTo>
                    <a:pt x="61" y="8"/>
                  </a:lnTo>
                  <a:lnTo>
                    <a:pt x="63" y="7"/>
                  </a:lnTo>
                  <a:lnTo>
                    <a:pt x="65" y="6"/>
                  </a:lnTo>
                  <a:lnTo>
                    <a:pt x="65" y="4"/>
                  </a:lnTo>
                  <a:lnTo>
                    <a:pt x="70" y="2"/>
                  </a:lnTo>
                  <a:lnTo>
                    <a:pt x="70" y="0"/>
                  </a:lnTo>
                  <a:lnTo>
                    <a:pt x="72" y="0"/>
                  </a:lnTo>
                  <a:lnTo>
                    <a:pt x="74" y="1"/>
                  </a:lnTo>
                  <a:lnTo>
                    <a:pt x="74" y="6"/>
                  </a:lnTo>
                  <a:lnTo>
                    <a:pt x="76" y="7"/>
                  </a:lnTo>
                  <a:lnTo>
                    <a:pt x="76" y="12"/>
                  </a:lnTo>
                  <a:lnTo>
                    <a:pt x="79" y="13"/>
                  </a:lnTo>
                  <a:lnTo>
                    <a:pt x="79" y="18"/>
                  </a:lnTo>
                  <a:lnTo>
                    <a:pt x="81" y="19"/>
                  </a:lnTo>
                  <a:lnTo>
                    <a:pt x="81" y="25"/>
                  </a:lnTo>
                  <a:lnTo>
                    <a:pt x="83" y="26"/>
                  </a:lnTo>
                  <a:lnTo>
                    <a:pt x="83" y="28"/>
                  </a:lnTo>
                  <a:lnTo>
                    <a:pt x="88" y="31"/>
                  </a:lnTo>
                  <a:lnTo>
                    <a:pt x="88" y="32"/>
                  </a:lnTo>
                  <a:lnTo>
                    <a:pt x="90" y="33"/>
                  </a:lnTo>
                  <a:lnTo>
                    <a:pt x="94" y="36"/>
                  </a:lnTo>
                  <a:lnTo>
                    <a:pt x="92" y="36"/>
                  </a:lnTo>
                  <a:lnTo>
                    <a:pt x="94" y="34"/>
                  </a:lnTo>
                  <a:lnTo>
                    <a:pt x="96" y="33"/>
                  </a:lnTo>
                  <a:lnTo>
                    <a:pt x="99" y="32"/>
                  </a:lnTo>
                  <a:lnTo>
                    <a:pt x="99" y="31"/>
                  </a:lnTo>
                  <a:lnTo>
                    <a:pt x="101" y="30"/>
                  </a:lnTo>
                  <a:lnTo>
                    <a:pt x="101" y="27"/>
                  </a:lnTo>
                  <a:lnTo>
                    <a:pt x="103" y="26"/>
                  </a:lnTo>
                  <a:lnTo>
                    <a:pt x="103" y="24"/>
                  </a:lnTo>
                  <a:lnTo>
                    <a:pt x="105" y="22"/>
                  </a:lnTo>
                  <a:lnTo>
                    <a:pt x="108" y="22"/>
                  </a:lnTo>
                  <a:lnTo>
                    <a:pt x="110" y="21"/>
                  </a:lnTo>
                  <a:lnTo>
                    <a:pt x="112" y="22"/>
                  </a:lnTo>
                  <a:lnTo>
                    <a:pt x="112" y="24"/>
                  </a:lnTo>
                  <a:lnTo>
                    <a:pt x="114" y="25"/>
                  </a:lnTo>
                  <a:lnTo>
                    <a:pt x="114" y="28"/>
                  </a:lnTo>
                  <a:lnTo>
                    <a:pt x="114" y="27"/>
                  </a:lnTo>
                  <a:lnTo>
                    <a:pt x="117" y="27"/>
                  </a:lnTo>
                  <a:lnTo>
                    <a:pt x="121" y="27"/>
                  </a:lnTo>
                  <a:lnTo>
                    <a:pt x="121" y="30"/>
                  </a:lnTo>
                  <a:lnTo>
                    <a:pt x="126" y="32"/>
                  </a:lnTo>
                  <a:lnTo>
                    <a:pt x="126" y="36"/>
                  </a:lnTo>
                  <a:lnTo>
                    <a:pt x="128" y="37"/>
                  </a:lnTo>
                  <a:lnTo>
                    <a:pt x="130" y="38"/>
                  </a:lnTo>
                  <a:lnTo>
                    <a:pt x="130" y="39"/>
                  </a:lnTo>
                  <a:lnTo>
                    <a:pt x="132" y="40"/>
                  </a:lnTo>
                  <a:lnTo>
                    <a:pt x="132" y="44"/>
                  </a:lnTo>
                  <a:lnTo>
                    <a:pt x="135" y="45"/>
                  </a:lnTo>
                  <a:lnTo>
                    <a:pt x="135" y="50"/>
                  </a:lnTo>
                  <a:lnTo>
                    <a:pt x="137" y="51"/>
                  </a:lnTo>
                  <a:lnTo>
                    <a:pt x="137" y="56"/>
                  </a:lnTo>
                  <a:lnTo>
                    <a:pt x="139" y="57"/>
                  </a:lnTo>
                  <a:lnTo>
                    <a:pt x="139" y="61"/>
                  </a:lnTo>
                  <a:lnTo>
                    <a:pt x="141" y="62"/>
                  </a:lnTo>
                  <a:lnTo>
                    <a:pt x="141" y="67"/>
                  </a:lnTo>
                  <a:lnTo>
                    <a:pt x="144" y="68"/>
                  </a:lnTo>
                  <a:lnTo>
                    <a:pt x="144" y="72"/>
                  </a:lnTo>
                  <a:lnTo>
                    <a:pt x="146" y="73"/>
                  </a:lnTo>
                  <a:lnTo>
                    <a:pt x="146" y="75"/>
                  </a:lnTo>
                  <a:lnTo>
                    <a:pt x="148" y="77"/>
                  </a:lnTo>
                  <a:lnTo>
                    <a:pt x="148" y="79"/>
                  </a:lnTo>
                  <a:lnTo>
                    <a:pt x="150" y="80"/>
                  </a:lnTo>
                  <a:lnTo>
                    <a:pt x="150" y="83"/>
                  </a:lnTo>
                  <a:lnTo>
                    <a:pt x="155" y="85"/>
                  </a:lnTo>
                  <a:lnTo>
                    <a:pt x="155" y="87"/>
                  </a:lnTo>
                  <a:lnTo>
                    <a:pt x="157" y="89"/>
                  </a:lnTo>
                  <a:lnTo>
                    <a:pt x="157" y="92"/>
                  </a:lnTo>
                  <a:lnTo>
                    <a:pt x="159" y="93"/>
                  </a:lnTo>
                  <a:lnTo>
                    <a:pt x="159" y="97"/>
                  </a:lnTo>
                  <a:lnTo>
                    <a:pt x="162" y="98"/>
                  </a:lnTo>
                  <a:lnTo>
                    <a:pt x="162" y="102"/>
                  </a:lnTo>
                  <a:lnTo>
                    <a:pt x="164" y="103"/>
                  </a:lnTo>
                  <a:lnTo>
                    <a:pt x="164" y="108"/>
                  </a:lnTo>
                  <a:lnTo>
                    <a:pt x="166" y="109"/>
                  </a:lnTo>
                  <a:lnTo>
                    <a:pt x="166" y="111"/>
                  </a:lnTo>
                  <a:lnTo>
                    <a:pt x="168" y="113"/>
                  </a:lnTo>
                  <a:lnTo>
                    <a:pt x="171" y="111"/>
                  </a:lnTo>
                  <a:lnTo>
                    <a:pt x="171" y="109"/>
                  </a:lnTo>
                  <a:lnTo>
                    <a:pt x="173" y="108"/>
                  </a:lnTo>
                  <a:lnTo>
                    <a:pt x="173" y="105"/>
                  </a:lnTo>
                  <a:lnTo>
                    <a:pt x="175" y="104"/>
                  </a:lnTo>
                  <a:lnTo>
                    <a:pt x="175" y="103"/>
                  </a:lnTo>
                  <a:lnTo>
                    <a:pt x="177" y="102"/>
                  </a:lnTo>
                  <a:lnTo>
                    <a:pt x="177" y="99"/>
                  </a:lnTo>
                </a:path>
              </a:pathLst>
            </a:custGeom>
            <a:noFill/>
            <a:ln w="0">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23" name="Freeform 85">
              <a:extLst>
                <a:ext uri="{FF2B5EF4-FFF2-40B4-BE49-F238E27FC236}">
                  <a16:creationId xmlns:a16="http://schemas.microsoft.com/office/drawing/2014/main" id="{81072D5B-800F-4BBD-9C4A-0C98C03B4409}"/>
                </a:ext>
              </a:extLst>
            </p:cNvPr>
            <p:cNvSpPr>
              <a:spLocks/>
            </p:cNvSpPr>
            <p:nvPr/>
          </p:nvSpPr>
          <p:spPr bwMode="auto">
            <a:xfrm>
              <a:off x="3300495" y="3076955"/>
              <a:ext cx="263869" cy="245281"/>
            </a:xfrm>
            <a:custGeom>
              <a:avLst/>
              <a:gdLst>
                <a:gd name="T0" fmla="*/ 2147483646 w 171"/>
                <a:gd name="T1" fmla="*/ 2147483646 h 255"/>
                <a:gd name="T2" fmla="*/ 2147483646 w 171"/>
                <a:gd name="T3" fmla="*/ 2147483646 h 255"/>
                <a:gd name="T4" fmla="*/ 2147483646 w 171"/>
                <a:gd name="T5" fmla="*/ 2147483646 h 255"/>
                <a:gd name="T6" fmla="*/ 2147483646 w 171"/>
                <a:gd name="T7" fmla="*/ 0 h 255"/>
                <a:gd name="T8" fmla="*/ 2147483646 w 171"/>
                <a:gd name="T9" fmla="*/ 2147483646 h 255"/>
                <a:gd name="T10" fmla="*/ 2147483646 w 171"/>
                <a:gd name="T11" fmla="*/ 2147483646 h 255"/>
                <a:gd name="T12" fmla="*/ 2147483646 w 171"/>
                <a:gd name="T13" fmla="*/ 2147483646 h 255"/>
                <a:gd name="T14" fmla="*/ 2147483646 w 171"/>
                <a:gd name="T15" fmla="*/ 2147483646 h 255"/>
                <a:gd name="T16" fmla="*/ 2147483646 w 171"/>
                <a:gd name="T17" fmla="*/ 2147483646 h 255"/>
                <a:gd name="T18" fmla="*/ 2147483646 w 171"/>
                <a:gd name="T19" fmla="*/ 2147483646 h 255"/>
                <a:gd name="T20" fmla="*/ 2147483646 w 171"/>
                <a:gd name="T21" fmla="*/ 2147483646 h 255"/>
                <a:gd name="T22" fmla="*/ 2147483646 w 171"/>
                <a:gd name="T23" fmla="*/ 2147483646 h 255"/>
                <a:gd name="T24" fmla="*/ 2147483646 w 171"/>
                <a:gd name="T25" fmla="*/ 2147483646 h 255"/>
                <a:gd name="T26" fmla="*/ 2147483646 w 171"/>
                <a:gd name="T27" fmla="*/ 2147483646 h 255"/>
                <a:gd name="T28" fmla="*/ 2147483646 w 171"/>
                <a:gd name="T29" fmla="*/ 2147483646 h 255"/>
                <a:gd name="T30" fmla="*/ 2147483646 w 171"/>
                <a:gd name="T31" fmla="*/ 2147483646 h 255"/>
                <a:gd name="T32" fmla="*/ 2147483646 w 171"/>
                <a:gd name="T33" fmla="*/ 2147483646 h 255"/>
                <a:gd name="T34" fmla="*/ 2147483646 w 171"/>
                <a:gd name="T35" fmla="*/ 2147483646 h 255"/>
                <a:gd name="T36" fmla="*/ 2147483646 w 171"/>
                <a:gd name="T37" fmla="*/ 2147483646 h 255"/>
                <a:gd name="T38" fmla="*/ 2147483646 w 171"/>
                <a:gd name="T39" fmla="*/ 2147483646 h 255"/>
                <a:gd name="T40" fmla="*/ 2147483646 w 171"/>
                <a:gd name="T41" fmla="*/ 2147483646 h 255"/>
                <a:gd name="T42" fmla="*/ 2147483646 w 171"/>
                <a:gd name="T43" fmla="*/ 2147483646 h 255"/>
                <a:gd name="T44" fmla="*/ 2147483646 w 171"/>
                <a:gd name="T45" fmla="*/ 2147483646 h 255"/>
                <a:gd name="T46" fmla="*/ 2147483646 w 171"/>
                <a:gd name="T47" fmla="*/ 2147483646 h 255"/>
                <a:gd name="T48" fmla="*/ 2147483646 w 171"/>
                <a:gd name="T49" fmla="*/ 2147483646 h 255"/>
                <a:gd name="T50" fmla="*/ 2147483646 w 171"/>
                <a:gd name="T51" fmla="*/ 2147483646 h 255"/>
                <a:gd name="T52" fmla="*/ 2147483646 w 171"/>
                <a:gd name="T53" fmla="*/ 2147483646 h 255"/>
                <a:gd name="T54" fmla="*/ 2147483646 w 171"/>
                <a:gd name="T55" fmla="*/ 2147483646 h 255"/>
                <a:gd name="T56" fmla="*/ 2147483646 w 171"/>
                <a:gd name="T57" fmla="*/ 2147483646 h 255"/>
                <a:gd name="T58" fmla="*/ 2147483646 w 171"/>
                <a:gd name="T59" fmla="*/ 2147483646 h 255"/>
                <a:gd name="T60" fmla="*/ 2147483646 w 171"/>
                <a:gd name="T61" fmla="*/ 2147483646 h 255"/>
                <a:gd name="T62" fmla="*/ 2147483646 w 171"/>
                <a:gd name="T63" fmla="*/ 2147483646 h 255"/>
                <a:gd name="T64" fmla="*/ 2147483646 w 171"/>
                <a:gd name="T65" fmla="*/ 2147483646 h 255"/>
                <a:gd name="T66" fmla="*/ 2147483646 w 171"/>
                <a:gd name="T67" fmla="*/ 2147483646 h 255"/>
                <a:gd name="T68" fmla="*/ 2147483646 w 171"/>
                <a:gd name="T69" fmla="*/ 2147483646 h 255"/>
                <a:gd name="T70" fmla="*/ 2147483646 w 171"/>
                <a:gd name="T71" fmla="*/ 2147483646 h 255"/>
                <a:gd name="T72" fmla="*/ 2147483646 w 171"/>
                <a:gd name="T73" fmla="*/ 2147483646 h 255"/>
                <a:gd name="T74" fmla="*/ 2147483646 w 171"/>
                <a:gd name="T75" fmla="*/ 2147483646 h 255"/>
                <a:gd name="T76" fmla="*/ 2147483646 w 171"/>
                <a:gd name="T77" fmla="*/ 2147483646 h 255"/>
                <a:gd name="T78" fmla="*/ 2147483646 w 171"/>
                <a:gd name="T79" fmla="*/ 2147483646 h 255"/>
                <a:gd name="T80" fmla="*/ 2147483646 w 171"/>
                <a:gd name="T81" fmla="*/ 2147483646 h 255"/>
                <a:gd name="T82" fmla="*/ 2147483646 w 171"/>
                <a:gd name="T83" fmla="*/ 2147483646 h 25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71" h="255">
                  <a:moveTo>
                    <a:pt x="0" y="16"/>
                  </a:moveTo>
                  <a:lnTo>
                    <a:pt x="2" y="15"/>
                  </a:lnTo>
                  <a:lnTo>
                    <a:pt x="2" y="13"/>
                  </a:lnTo>
                  <a:lnTo>
                    <a:pt x="5" y="12"/>
                  </a:lnTo>
                  <a:lnTo>
                    <a:pt x="5" y="10"/>
                  </a:lnTo>
                  <a:lnTo>
                    <a:pt x="7" y="9"/>
                  </a:lnTo>
                  <a:lnTo>
                    <a:pt x="7" y="8"/>
                  </a:lnTo>
                  <a:lnTo>
                    <a:pt x="9" y="7"/>
                  </a:lnTo>
                  <a:lnTo>
                    <a:pt x="9" y="4"/>
                  </a:lnTo>
                  <a:lnTo>
                    <a:pt x="11" y="3"/>
                  </a:lnTo>
                  <a:lnTo>
                    <a:pt x="11" y="1"/>
                  </a:lnTo>
                  <a:lnTo>
                    <a:pt x="14" y="0"/>
                  </a:lnTo>
                  <a:lnTo>
                    <a:pt x="14" y="1"/>
                  </a:lnTo>
                  <a:lnTo>
                    <a:pt x="18" y="3"/>
                  </a:lnTo>
                  <a:lnTo>
                    <a:pt x="16" y="3"/>
                  </a:lnTo>
                  <a:lnTo>
                    <a:pt x="18" y="2"/>
                  </a:lnTo>
                  <a:lnTo>
                    <a:pt x="23" y="4"/>
                  </a:lnTo>
                  <a:lnTo>
                    <a:pt x="23" y="7"/>
                  </a:lnTo>
                  <a:lnTo>
                    <a:pt x="27" y="9"/>
                  </a:lnTo>
                  <a:lnTo>
                    <a:pt x="27" y="12"/>
                  </a:lnTo>
                  <a:lnTo>
                    <a:pt x="29" y="13"/>
                  </a:lnTo>
                  <a:lnTo>
                    <a:pt x="29" y="16"/>
                  </a:lnTo>
                  <a:lnTo>
                    <a:pt x="32" y="18"/>
                  </a:lnTo>
                  <a:lnTo>
                    <a:pt x="32" y="21"/>
                  </a:lnTo>
                  <a:lnTo>
                    <a:pt x="34" y="22"/>
                  </a:lnTo>
                  <a:lnTo>
                    <a:pt x="34" y="24"/>
                  </a:lnTo>
                  <a:lnTo>
                    <a:pt x="36" y="25"/>
                  </a:lnTo>
                  <a:lnTo>
                    <a:pt x="36" y="27"/>
                  </a:lnTo>
                  <a:lnTo>
                    <a:pt x="41" y="30"/>
                  </a:lnTo>
                  <a:lnTo>
                    <a:pt x="41" y="32"/>
                  </a:lnTo>
                  <a:lnTo>
                    <a:pt x="43" y="33"/>
                  </a:lnTo>
                  <a:lnTo>
                    <a:pt x="43" y="34"/>
                  </a:lnTo>
                  <a:lnTo>
                    <a:pt x="45" y="36"/>
                  </a:lnTo>
                  <a:lnTo>
                    <a:pt x="45" y="37"/>
                  </a:lnTo>
                  <a:lnTo>
                    <a:pt x="47" y="38"/>
                  </a:lnTo>
                  <a:lnTo>
                    <a:pt x="47" y="40"/>
                  </a:lnTo>
                  <a:lnTo>
                    <a:pt x="52" y="43"/>
                  </a:lnTo>
                  <a:lnTo>
                    <a:pt x="52" y="45"/>
                  </a:lnTo>
                  <a:lnTo>
                    <a:pt x="56" y="48"/>
                  </a:lnTo>
                  <a:lnTo>
                    <a:pt x="56" y="50"/>
                  </a:lnTo>
                  <a:lnTo>
                    <a:pt x="59" y="51"/>
                  </a:lnTo>
                  <a:lnTo>
                    <a:pt x="59" y="52"/>
                  </a:lnTo>
                  <a:lnTo>
                    <a:pt x="61" y="54"/>
                  </a:lnTo>
                  <a:lnTo>
                    <a:pt x="61" y="55"/>
                  </a:lnTo>
                  <a:lnTo>
                    <a:pt x="63" y="56"/>
                  </a:lnTo>
                  <a:lnTo>
                    <a:pt x="63" y="58"/>
                  </a:lnTo>
                  <a:lnTo>
                    <a:pt x="68" y="61"/>
                  </a:lnTo>
                  <a:lnTo>
                    <a:pt x="68" y="64"/>
                  </a:lnTo>
                  <a:lnTo>
                    <a:pt x="70" y="66"/>
                  </a:lnTo>
                  <a:lnTo>
                    <a:pt x="70" y="69"/>
                  </a:lnTo>
                  <a:lnTo>
                    <a:pt x="72" y="70"/>
                  </a:lnTo>
                  <a:lnTo>
                    <a:pt x="72" y="73"/>
                  </a:lnTo>
                  <a:lnTo>
                    <a:pt x="74" y="74"/>
                  </a:lnTo>
                  <a:lnTo>
                    <a:pt x="74" y="78"/>
                  </a:lnTo>
                  <a:lnTo>
                    <a:pt x="77" y="79"/>
                  </a:lnTo>
                  <a:lnTo>
                    <a:pt x="77" y="81"/>
                  </a:lnTo>
                  <a:lnTo>
                    <a:pt x="79" y="82"/>
                  </a:lnTo>
                  <a:lnTo>
                    <a:pt x="79" y="86"/>
                  </a:lnTo>
                  <a:lnTo>
                    <a:pt x="81" y="87"/>
                  </a:lnTo>
                  <a:lnTo>
                    <a:pt x="81" y="91"/>
                  </a:lnTo>
                  <a:lnTo>
                    <a:pt x="83" y="92"/>
                  </a:lnTo>
                  <a:lnTo>
                    <a:pt x="83" y="94"/>
                  </a:lnTo>
                  <a:lnTo>
                    <a:pt x="85" y="96"/>
                  </a:lnTo>
                  <a:lnTo>
                    <a:pt x="85" y="102"/>
                  </a:lnTo>
                  <a:lnTo>
                    <a:pt x="88" y="103"/>
                  </a:lnTo>
                  <a:lnTo>
                    <a:pt x="88" y="108"/>
                  </a:lnTo>
                  <a:lnTo>
                    <a:pt x="90" y="109"/>
                  </a:lnTo>
                  <a:lnTo>
                    <a:pt x="90" y="111"/>
                  </a:lnTo>
                  <a:lnTo>
                    <a:pt x="92" y="112"/>
                  </a:lnTo>
                  <a:lnTo>
                    <a:pt x="92" y="116"/>
                  </a:lnTo>
                  <a:lnTo>
                    <a:pt x="94" y="117"/>
                  </a:lnTo>
                  <a:lnTo>
                    <a:pt x="97" y="118"/>
                  </a:lnTo>
                  <a:lnTo>
                    <a:pt x="99" y="118"/>
                  </a:lnTo>
                  <a:lnTo>
                    <a:pt x="101" y="118"/>
                  </a:lnTo>
                  <a:lnTo>
                    <a:pt x="106" y="121"/>
                  </a:lnTo>
                  <a:lnTo>
                    <a:pt x="106" y="123"/>
                  </a:lnTo>
                  <a:lnTo>
                    <a:pt x="108" y="124"/>
                  </a:lnTo>
                  <a:lnTo>
                    <a:pt x="108" y="129"/>
                  </a:lnTo>
                  <a:lnTo>
                    <a:pt x="110" y="130"/>
                  </a:lnTo>
                  <a:lnTo>
                    <a:pt x="110" y="135"/>
                  </a:lnTo>
                  <a:lnTo>
                    <a:pt x="112" y="136"/>
                  </a:lnTo>
                  <a:lnTo>
                    <a:pt x="112" y="140"/>
                  </a:lnTo>
                  <a:lnTo>
                    <a:pt x="115" y="141"/>
                  </a:lnTo>
                  <a:lnTo>
                    <a:pt x="115" y="147"/>
                  </a:lnTo>
                  <a:lnTo>
                    <a:pt x="117" y="148"/>
                  </a:lnTo>
                  <a:lnTo>
                    <a:pt x="117" y="153"/>
                  </a:lnTo>
                  <a:lnTo>
                    <a:pt x="119" y="154"/>
                  </a:lnTo>
                  <a:lnTo>
                    <a:pt x="119" y="157"/>
                  </a:lnTo>
                  <a:lnTo>
                    <a:pt x="121" y="158"/>
                  </a:lnTo>
                  <a:lnTo>
                    <a:pt x="121" y="160"/>
                  </a:lnTo>
                  <a:lnTo>
                    <a:pt x="124" y="162"/>
                  </a:lnTo>
                  <a:lnTo>
                    <a:pt x="124" y="165"/>
                  </a:lnTo>
                  <a:lnTo>
                    <a:pt x="128" y="168"/>
                  </a:lnTo>
                  <a:lnTo>
                    <a:pt x="128" y="169"/>
                  </a:lnTo>
                  <a:lnTo>
                    <a:pt x="130" y="170"/>
                  </a:lnTo>
                  <a:lnTo>
                    <a:pt x="130" y="171"/>
                  </a:lnTo>
                  <a:lnTo>
                    <a:pt x="135" y="174"/>
                  </a:lnTo>
                  <a:lnTo>
                    <a:pt x="135" y="176"/>
                  </a:lnTo>
                  <a:lnTo>
                    <a:pt x="137" y="177"/>
                  </a:lnTo>
                  <a:lnTo>
                    <a:pt x="139" y="178"/>
                  </a:lnTo>
                  <a:lnTo>
                    <a:pt x="139" y="182"/>
                  </a:lnTo>
                  <a:lnTo>
                    <a:pt x="142" y="183"/>
                  </a:lnTo>
                  <a:lnTo>
                    <a:pt x="142" y="187"/>
                  </a:lnTo>
                  <a:lnTo>
                    <a:pt x="144" y="188"/>
                  </a:lnTo>
                  <a:lnTo>
                    <a:pt x="144" y="192"/>
                  </a:lnTo>
                  <a:lnTo>
                    <a:pt x="146" y="193"/>
                  </a:lnTo>
                  <a:lnTo>
                    <a:pt x="146" y="200"/>
                  </a:lnTo>
                  <a:lnTo>
                    <a:pt x="148" y="201"/>
                  </a:lnTo>
                  <a:lnTo>
                    <a:pt x="148" y="207"/>
                  </a:lnTo>
                  <a:lnTo>
                    <a:pt x="151" y="209"/>
                  </a:lnTo>
                  <a:lnTo>
                    <a:pt x="151" y="215"/>
                  </a:lnTo>
                  <a:lnTo>
                    <a:pt x="153" y="216"/>
                  </a:lnTo>
                  <a:lnTo>
                    <a:pt x="153" y="223"/>
                  </a:lnTo>
                  <a:lnTo>
                    <a:pt x="155" y="224"/>
                  </a:lnTo>
                  <a:lnTo>
                    <a:pt x="155" y="229"/>
                  </a:lnTo>
                  <a:lnTo>
                    <a:pt x="157" y="230"/>
                  </a:lnTo>
                  <a:lnTo>
                    <a:pt x="157" y="235"/>
                  </a:lnTo>
                  <a:lnTo>
                    <a:pt x="160" y="236"/>
                  </a:lnTo>
                  <a:lnTo>
                    <a:pt x="160" y="239"/>
                  </a:lnTo>
                  <a:lnTo>
                    <a:pt x="162" y="240"/>
                  </a:lnTo>
                  <a:lnTo>
                    <a:pt x="162" y="242"/>
                  </a:lnTo>
                  <a:lnTo>
                    <a:pt x="164" y="243"/>
                  </a:lnTo>
                  <a:lnTo>
                    <a:pt x="164" y="246"/>
                  </a:lnTo>
                  <a:lnTo>
                    <a:pt x="166" y="247"/>
                  </a:lnTo>
                  <a:lnTo>
                    <a:pt x="166" y="249"/>
                  </a:lnTo>
                  <a:lnTo>
                    <a:pt x="168" y="251"/>
                  </a:lnTo>
                  <a:lnTo>
                    <a:pt x="168" y="254"/>
                  </a:lnTo>
                  <a:lnTo>
                    <a:pt x="171" y="255"/>
                  </a:lnTo>
                </a:path>
              </a:pathLst>
            </a:custGeom>
            <a:noFill/>
            <a:ln w="0">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24" name="Freeform 86">
              <a:extLst>
                <a:ext uri="{FF2B5EF4-FFF2-40B4-BE49-F238E27FC236}">
                  <a16:creationId xmlns:a16="http://schemas.microsoft.com/office/drawing/2014/main" id="{BF4DA935-9D7D-40E7-B5C0-0D610F2391B0}"/>
                </a:ext>
              </a:extLst>
            </p:cNvPr>
            <p:cNvSpPr>
              <a:spLocks/>
            </p:cNvSpPr>
            <p:nvPr/>
          </p:nvSpPr>
          <p:spPr bwMode="auto">
            <a:xfrm>
              <a:off x="3564364" y="3322236"/>
              <a:ext cx="342567" cy="136587"/>
            </a:xfrm>
            <a:custGeom>
              <a:avLst/>
              <a:gdLst>
                <a:gd name="T0" fmla="*/ 2147483646 w 222"/>
                <a:gd name="T1" fmla="*/ 2147483646 h 142"/>
                <a:gd name="T2" fmla="*/ 2147483646 w 222"/>
                <a:gd name="T3" fmla="*/ 2147483646 h 142"/>
                <a:gd name="T4" fmla="*/ 2147483646 w 222"/>
                <a:gd name="T5" fmla="*/ 2147483646 h 142"/>
                <a:gd name="T6" fmla="*/ 2147483646 w 222"/>
                <a:gd name="T7" fmla="*/ 2147483646 h 142"/>
                <a:gd name="T8" fmla="*/ 2147483646 w 222"/>
                <a:gd name="T9" fmla="*/ 2147483646 h 142"/>
                <a:gd name="T10" fmla="*/ 2147483646 w 222"/>
                <a:gd name="T11" fmla="*/ 2147483646 h 142"/>
                <a:gd name="T12" fmla="*/ 2147483646 w 222"/>
                <a:gd name="T13" fmla="*/ 2147483646 h 142"/>
                <a:gd name="T14" fmla="*/ 2147483646 w 222"/>
                <a:gd name="T15" fmla="*/ 2147483646 h 142"/>
                <a:gd name="T16" fmla="*/ 2147483646 w 222"/>
                <a:gd name="T17" fmla="*/ 2147483646 h 142"/>
                <a:gd name="T18" fmla="*/ 2147483646 w 222"/>
                <a:gd name="T19" fmla="*/ 2147483646 h 142"/>
                <a:gd name="T20" fmla="*/ 2147483646 w 222"/>
                <a:gd name="T21" fmla="*/ 2147483646 h 142"/>
                <a:gd name="T22" fmla="*/ 2147483646 w 222"/>
                <a:gd name="T23" fmla="*/ 2147483646 h 142"/>
                <a:gd name="T24" fmla="*/ 2147483646 w 222"/>
                <a:gd name="T25" fmla="*/ 2147483646 h 142"/>
                <a:gd name="T26" fmla="*/ 2147483646 w 222"/>
                <a:gd name="T27" fmla="*/ 2147483646 h 142"/>
                <a:gd name="T28" fmla="*/ 2147483646 w 222"/>
                <a:gd name="T29" fmla="*/ 2147483646 h 142"/>
                <a:gd name="T30" fmla="*/ 2147483646 w 222"/>
                <a:gd name="T31" fmla="*/ 2147483646 h 142"/>
                <a:gd name="T32" fmla="*/ 2147483646 w 222"/>
                <a:gd name="T33" fmla="*/ 2147483646 h 142"/>
                <a:gd name="T34" fmla="*/ 2147483646 w 222"/>
                <a:gd name="T35" fmla="*/ 2147483646 h 142"/>
                <a:gd name="T36" fmla="*/ 2147483646 w 222"/>
                <a:gd name="T37" fmla="*/ 2147483646 h 142"/>
                <a:gd name="T38" fmla="*/ 2147483646 w 222"/>
                <a:gd name="T39" fmla="*/ 2147483646 h 142"/>
                <a:gd name="T40" fmla="*/ 2147483646 w 222"/>
                <a:gd name="T41" fmla="*/ 2147483646 h 142"/>
                <a:gd name="T42" fmla="*/ 2147483646 w 222"/>
                <a:gd name="T43" fmla="*/ 2147483646 h 142"/>
                <a:gd name="T44" fmla="*/ 2147483646 w 222"/>
                <a:gd name="T45" fmla="*/ 2147483646 h 142"/>
                <a:gd name="T46" fmla="*/ 2147483646 w 222"/>
                <a:gd name="T47" fmla="*/ 2147483646 h 142"/>
                <a:gd name="T48" fmla="*/ 2147483646 w 222"/>
                <a:gd name="T49" fmla="*/ 2147483646 h 142"/>
                <a:gd name="T50" fmla="*/ 2147483646 w 222"/>
                <a:gd name="T51" fmla="*/ 2147483646 h 142"/>
                <a:gd name="T52" fmla="*/ 2147483646 w 222"/>
                <a:gd name="T53" fmla="*/ 2147483646 h 142"/>
                <a:gd name="T54" fmla="*/ 2147483646 w 222"/>
                <a:gd name="T55" fmla="*/ 2147483646 h 142"/>
                <a:gd name="T56" fmla="*/ 2147483646 w 222"/>
                <a:gd name="T57" fmla="*/ 2147483646 h 142"/>
                <a:gd name="T58" fmla="*/ 2147483646 w 222"/>
                <a:gd name="T59" fmla="*/ 2147483646 h 142"/>
                <a:gd name="T60" fmla="*/ 2147483646 w 222"/>
                <a:gd name="T61" fmla="*/ 2147483646 h 142"/>
                <a:gd name="T62" fmla="*/ 2147483646 w 222"/>
                <a:gd name="T63" fmla="*/ 2147483646 h 142"/>
                <a:gd name="T64" fmla="*/ 2147483646 w 222"/>
                <a:gd name="T65" fmla="*/ 2147483646 h 142"/>
                <a:gd name="T66" fmla="*/ 2147483646 w 222"/>
                <a:gd name="T67" fmla="*/ 2147483646 h 142"/>
                <a:gd name="T68" fmla="*/ 2147483646 w 222"/>
                <a:gd name="T69" fmla="*/ 2147483646 h 142"/>
                <a:gd name="T70" fmla="*/ 2147483646 w 222"/>
                <a:gd name="T71" fmla="*/ 2147483646 h 142"/>
                <a:gd name="T72" fmla="*/ 2147483646 w 222"/>
                <a:gd name="T73" fmla="*/ 2147483646 h 142"/>
                <a:gd name="T74" fmla="*/ 2147483646 w 222"/>
                <a:gd name="T75" fmla="*/ 2147483646 h 142"/>
                <a:gd name="T76" fmla="*/ 2147483646 w 222"/>
                <a:gd name="T77" fmla="*/ 2147483646 h 142"/>
                <a:gd name="T78" fmla="*/ 2147483646 w 222"/>
                <a:gd name="T79" fmla="*/ 2147483646 h 142"/>
                <a:gd name="T80" fmla="*/ 2147483646 w 222"/>
                <a:gd name="T81" fmla="*/ 2147483646 h 142"/>
                <a:gd name="T82" fmla="*/ 2147483646 w 222"/>
                <a:gd name="T83" fmla="*/ 2147483646 h 14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22" h="142">
                  <a:moveTo>
                    <a:pt x="0" y="0"/>
                  </a:moveTo>
                  <a:lnTo>
                    <a:pt x="0" y="2"/>
                  </a:lnTo>
                  <a:lnTo>
                    <a:pt x="2" y="3"/>
                  </a:lnTo>
                  <a:lnTo>
                    <a:pt x="2" y="5"/>
                  </a:lnTo>
                  <a:lnTo>
                    <a:pt x="4" y="6"/>
                  </a:lnTo>
                  <a:lnTo>
                    <a:pt x="4" y="10"/>
                  </a:lnTo>
                  <a:lnTo>
                    <a:pt x="6" y="11"/>
                  </a:lnTo>
                  <a:lnTo>
                    <a:pt x="6" y="14"/>
                  </a:lnTo>
                  <a:lnTo>
                    <a:pt x="9" y="15"/>
                  </a:lnTo>
                  <a:lnTo>
                    <a:pt x="9" y="17"/>
                  </a:lnTo>
                  <a:lnTo>
                    <a:pt x="11" y="18"/>
                  </a:lnTo>
                  <a:lnTo>
                    <a:pt x="11" y="21"/>
                  </a:lnTo>
                  <a:lnTo>
                    <a:pt x="13" y="22"/>
                  </a:lnTo>
                  <a:lnTo>
                    <a:pt x="13" y="24"/>
                  </a:lnTo>
                  <a:lnTo>
                    <a:pt x="15" y="26"/>
                  </a:lnTo>
                  <a:lnTo>
                    <a:pt x="15" y="28"/>
                  </a:lnTo>
                  <a:lnTo>
                    <a:pt x="18" y="29"/>
                  </a:lnTo>
                  <a:lnTo>
                    <a:pt x="18" y="32"/>
                  </a:lnTo>
                  <a:lnTo>
                    <a:pt x="20" y="33"/>
                  </a:lnTo>
                  <a:lnTo>
                    <a:pt x="20" y="35"/>
                  </a:lnTo>
                  <a:lnTo>
                    <a:pt x="22" y="36"/>
                  </a:lnTo>
                  <a:lnTo>
                    <a:pt x="22" y="39"/>
                  </a:lnTo>
                  <a:lnTo>
                    <a:pt x="24" y="40"/>
                  </a:lnTo>
                  <a:lnTo>
                    <a:pt x="29" y="42"/>
                  </a:lnTo>
                  <a:lnTo>
                    <a:pt x="29" y="44"/>
                  </a:lnTo>
                  <a:lnTo>
                    <a:pt x="33" y="46"/>
                  </a:lnTo>
                  <a:lnTo>
                    <a:pt x="33" y="47"/>
                  </a:lnTo>
                  <a:lnTo>
                    <a:pt x="38" y="50"/>
                  </a:lnTo>
                  <a:lnTo>
                    <a:pt x="38" y="51"/>
                  </a:lnTo>
                  <a:lnTo>
                    <a:pt x="42" y="53"/>
                  </a:lnTo>
                  <a:lnTo>
                    <a:pt x="42" y="54"/>
                  </a:lnTo>
                  <a:lnTo>
                    <a:pt x="47" y="57"/>
                  </a:lnTo>
                  <a:lnTo>
                    <a:pt x="47" y="58"/>
                  </a:lnTo>
                  <a:lnTo>
                    <a:pt x="51" y="60"/>
                  </a:lnTo>
                  <a:lnTo>
                    <a:pt x="51" y="62"/>
                  </a:lnTo>
                  <a:lnTo>
                    <a:pt x="56" y="64"/>
                  </a:lnTo>
                  <a:lnTo>
                    <a:pt x="56" y="65"/>
                  </a:lnTo>
                  <a:lnTo>
                    <a:pt x="60" y="68"/>
                  </a:lnTo>
                  <a:lnTo>
                    <a:pt x="60" y="70"/>
                  </a:lnTo>
                  <a:lnTo>
                    <a:pt x="63" y="71"/>
                  </a:lnTo>
                  <a:lnTo>
                    <a:pt x="63" y="74"/>
                  </a:lnTo>
                  <a:lnTo>
                    <a:pt x="65" y="75"/>
                  </a:lnTo>
                  <a:lnTo>
                    <a:pt x="65" y="76"/>
                  </a:lnTo>
                  <a:lnTo>
                    <a:pt x="69" y="78"/>
                  </a:lnTo>
                  <a:lnTo>
                    <a:pt x="69" y="80"/>
                  </a:lnTo>
                  <a:lnTo>
                    <a:pt x="74" y="82"/>
                  </a:lnTo>
                  <a:lnTo>
                    <a:pt x="74" y="83"/>
                  </a:lnTo>
                  <a:lnTo>
                    <a:pt x="78" y="86"/>
                  </a:lnTo>
                  <a:lnTo>
                    <a:pt x="78" y="87"/>
                  </a:lnTo>
                  <a:lnTo>
                    <a:pt x="83" y="89"/>
                  </a:lnTo>
                  <a:lnTo>
                    <a:pt x="83" y="90"/>
                  </a:lnTo>
                  <a:lnTo>
                    <a:pt x="87" y="93"/>
                  </a:lnTo>
                  <a:lnTo>
                    <a:pt x="87" y="94"/>
                  </a:lnTo>
                  <a:lnTo>
                    <a:pt x="92" y="96"/>
                  </a:lnTo>
                  <a:lnTo>
                    <a:pt x="92" y="98"/>
                  </a:lnTo>
                  <a:lnTo>
                    <a:pt x="94" y="99"/>
                  </a:lnTo>
                  <a:lnTo>
                    <a:pt x="98" y="101"/>
                  </a:lnTo>
                  <a:lnTo>
                    <a:pt x="98" y="102"/>
                  </a:lnTo>
                  <a:lnTo>
                    <a:pt x="103" y="105"/>
                  </a:lnTo>
                  <a:lnTo>
                    <a:pt x="103" y="106"/>
                  </a:lnTo>
                  <a:lnTo>
                    <a:pt x="107" y="108"/>
                  </a:lnTo>
                  <a:lnTo>
                    <a:pt x="107" y="110"/>
                  </a:lnTo>
                  <a:lnTo>
                    <a:pt x="112" y="112"/>
                  </a:lnTo>
                  <a:lnTo>
                    <a:pt x="112" y="113"/>
                  </a:lnTo>
                  <a:lnTo>
                    <a:pt x="116" y="116"/>
                  </a:lnTo>
                  <a:lnTo>
                    <a:pt x="116" y="117"/>
                  </a:lnTo>
                  <a:lnTo>
                    <a:pt x="121" y="119"/>
                  </a:lnTo>
                  <a:lnTo>
                    <a:pt x="121" y="120"/>
                  </a:lnTo>
                  <a:lnTo>
                    <a:pt x="123" y="122"/>
                  </a:lnTo>
                  <a:lnTo>
                    <a:pt x="128" y="124"/>
                  </a:lnTo>
                  <a:lnTo>
                    <a:pt x="128" y="125"/>
                  </a:lnTo>
                  <a:lnTo>
                    <a:pt x="132" y="128"/>
                  </a:lnTo>
                  <a:lnTo>
                    <a:pt x="132" y="129"/>
                  </a:lnTo>
                  <a:lnTo>
                    <a:pt x="137" y="131"/>
                  </a:lnTo>
                  <a:lnTo>
                    <a:pt x="137" y="133"/>
                  </a:lnTo>
                  <a:lnTo>
                    <a:pt x="139" y="134"/>
                  </a:lnTo>
                  <a:lnTo>
                    <a:pt x="143" y="136"/>
                  </a:lnTo>
                  <a:lnTo>
                    <a:pt x="143" y="137"/>
                  </a:lnTo>
                  <a:lnTo>
                    <a:pt x="148" y="140"/>
                  </a:lnTo>
                  <a:lnTo>
                    <a:pt x="148" y="141"/>
                  </a:lnTo>
                  <a:lnTo>
                    <a:pt x="150" y="142"/>
                  </a:lnTo>
                  <a:lnTo>
                    <a:pt x="150" y="140"/>
                  </a:lnTo>
                  <a:lnTo>
                    <a:pt x="152" y="139"/>
                  </a:lnTo>
                  <a:lnTo>
                    <a:pt x="155" y="137"/>
                  </a:lnTo>
                  <a:lnTo>
                    <a:pt x="159" y="135"/>
                  </a:lnTo>
                  <a:lnTo>
                    <a:pt x="159" y="134"/>
                  </a:lnTo>
                  <a:lnTo>
                    <a:pt x="163" y="131"/>
                  </a:lnTo>
                  <a:lnTo>
                    <a:pt x="163" y="130"/>
                  </a:lnTo>
                  <a:lnTo>
                    <a:pt x="168" y="128"/>
                  </a:lnTo>
                  <a:lnTo>
                    <a:pt x="168" y="126"/>
                  </a:lnTo>
                  <a:lnTo>
                    <a:pt x="172" y="124"/>
                  </a:lnTo>
                  <a:lnTo>
                    <a:pt x="172" y="123"/>
                  </a:lnTo>
                  <a:lnTo>
                    <a:pt x="175" y="122"/>
                  </a:lnTo>
                  <a:lnTo>
                    <a:pt x="177" y="120"/>
                  </a:lnTo>
                  <a:lnTo>
                    <a:pt x="177" y="119"/>
                  </a:lnTo>
                  <a:lnTo>
                    <a:pt x="179" y="118"/>
                  </a:lnTo>
                  <a:lnTo>
                    <a:pt x="179" y="114"/>
                  </a:lnTo>
                  <a:lnTo>
                    <a:pt x="181" y="113"/>
                  </a:lnTo>
                  <a:lnTo>
                    <a:pt x="181" y="112"/>
                  </a:lnTo>
                  <a:lnTo>
                    <a:pt x="184" y="111"/>
                  </a:lnTo>
                  <a:lnTo>
                    <a:pt x="184" y="108"/>
                  </a:lnTo>
                  <a:lnTo>
                    <a:pt x="186" y="107"/>
                  </a:lnTo>
                  <a:lnTo>
                    <a:pt x="186" y="105"/>
                  </a:lnTo>
                  <a:lnTo>
                    <a:pt x="188" y="104"/>
                  </a:lnTo>
                  <a:lnTo>
                    <a:pt x="188" y="101"/>
                  </a:lnTo>
                  <a:lnTo>
                    <a:pt x="190" y="100"/>
                  </a:lnTo>
                  <a:lnTo>
                    <a:pt x="190" y="98"/>
                  </a:lnTo>
                  <a:lnTo>
                    <a:pt x="193" y="96"/>
                  </a:lnTo>
                  <a:lnTo>
                    <a:pt x="193" y="94"/>
                  </a:lnTo>
                  <a:lnTo>
                    <a:pt x="195" y="93"/>
                  </a:lnTo>
                  <a:lnTo>
                    <a:pt x="195" y="90"/>
                  </a:lnTo>
                  <a:lnTo>
                    <a:pt x="197" y="89"/>
                  </a:lnTo>
                  <a:lnTo>
                    <a:pt x="197" y="87"/>
                  </a:lnTo>
                  <a:lnTo>
                    <a:pt x="199" y="86"/>
                  </a:lnTo>
                  <a:lnTo>
                    <a:pt x="199" y="84"/>
                  </a:lnTo>
                  <a:lnTo>
                    <a:pt x="202" y="83"/>
                  </a:lnTo>
                  <a:lnTo>
                    <a:pt x="202" y="81"/>
                  </a:lnTo>
                  <a:lnTo>
                    <a:pt x="204" y="80"/>
                  </a:lnTo>
                  <a:lnTo>
                    <a:pt x="204" y="77"/>
                  </a:lnTo>
                  <a:lnTo>
                    <a:pt x="206" y="76"/>
                  </a:lnTo>
                  <a:lnTo>
                    <a:pt x="206" y="75"/>
                  </a:lnTo>
                  <a:lnTo>
                    <a:pt x="208" y="74"/>
                  </a:lnTo>
                  <a:lnTo>
                    <a:pt x="208" y="71"/>
                  </a:lnTo>
                  <a:lnTo>
                    <a:pt x="213" y="69"/>
                  </a:lnTo>
                  <a:lnTo>
                    <a:pt x="213" y="68"/>
                  </a:lnTo>
                  <a:lnTo>
                    <a:pt x="217" y="65"/>
                  </a:lnTo>
                  <a:lnTo>
                    <a:pt x="217" y="64"/>
                  </a:lnTo>
                  <a:lnTo>
                    <a:pt x="222" y="62"/>
                  </a:lnTo>
                </a:path>
              </a:pathLst>
            </a:custGeom>
            <a:noFill/>
            <a:ln w="0">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25" name="Freeform 87">
              <a:extLst>
                <a:ext uri="{FF2B5EF4-FFF2-40B4-BE49-F238E27FC236}">
                  <a16:creationId xmlns:a16="http://schemas.microsoft.com/office/drawing/2014/main" id="{045FDA9C-8CD2-4B8D-BEC5-D86F5929B2FC}"/>
                </a:ext>
              </a:extLst>
            </p:cNvPr>
            <p:cNvSpPr>
              <a:spLocks/>
            </p:cNvSpPr>
            <p:nvPr/>
          </p:nvSpPr>
          <p:spPr bwMode="auto">
            <a:xfrm>
              <a:off x="3906930" y="3312617"/>
              <a:ext cx="328679" cy="104846"/>
            </a:xfrm>
            <a:custGeom>
              <a:avLst/>
              <a:gdLst>
                <a:gd name="T0" fmla="*/ 2147483646 w 213"/>
                <a:gd name="T1" fmla="*/ 2147483646 h 109"/>
                <a:gd name="T2" fmla="*/ 2147483646 w 213"/>
                <a:gd name="T3" fmla="*/ 2147483646 h 109"/>
                <a:gd name="T4" fmla="*/ 2147483646 w 213"/>
                <a:gd name="T5" fmla="*/ 2147483646 h 109"/>
                <a:gd name="T6" fmla="*/ 2147483646 w 213"/>
                <a:gd name="T7" fmla="*/ 2147483646 h 109"/>
                <a:gd name="T8" fmla="*/ 2147483646 w 213"/>
                <a:gd name="T9" fmla="*/ 2147483646 h 109"/>
                <a:gd name="T10" fmla="*/ 2147483646 w 213"/>
                <a:gd name="T11" fmla="*/ 2147483646 h 109"/>
                <a:gd name="T12" fmla="*/ 2147483646 w 213"/>
                <a:gd name="T13" fmla="*/ 2147483646 h 109"/>
                <a:gd name="T14" fmla="*/ 2147483646 w 213"/>
                <a:gd name="T15" fmla="*/ 2147483646 h 109"/>
                <a:gd name="T16" fmla="*/ 2147483646 w 213"/>
                <a:gd name="T17" fmla="*/ 2147483646 h 109"/>
                <a:gd name="T18" fmla="*/ 2147483646 w 213"/>
                <a:gd name="T19" fmla="*/ 2147483646 h 109"/>
                <a:gd name="T20" fmla="*/ 2147483646 w 213"/>
                <a:gd name="T21" fmla="*/ 2147483646 h 109"/>
                <a:gd name="T22" fmla="*/ 2147483646 w 213"/>
                <a:gd name="T23" fmla="*/ 2147483646 h 109"/>
                <a:gd name="T24" fmla="*/ 2147483646 w 213"/>
                <a:gd name="T25" fmla="*/ 2147483646 h 109"/>
                <a:gd name="T26" fmla="*/ 2147483646 w 213"/>
                <a:gd name="T27" fmla="*/ 2147483646 h 109"/>
                <a:gd name="T28" fmla="*/ 2147483646 w 213"/>
                <a:gd name="T29" fmla="*/ 2147483646 h 109"/>
                <a:gd name="T30" fmla="*/ 2147483646 w 213"/>
                <a:gd name="T31" fmla="*/ 2147483646 h 109"/>
                <a:gd name="T32" fmla="*/ 2147483646 w 213"/>
                <a:gd name="T33" fmla="*/ 2147483646 h 109"/>
                <a:gd name="T34" fmla="*/ 2147483646 w 213"/>
                <a:gd name="T35" fmla="*/ 2147483646 h 109"/>
                <a:gd name="T36" fmla="*/ 2147483646 w 213"/>
                <a:gd name="T37" fmla="*/ 2147483646 h 109"/>
                <a:gd name="T38" fmla="*/ 2147483646 w 213"/>
                <a:gd name="T39" fmla="*/ 2147483646 h 109"/>
                <a:gd name="T40" fmla="*/ 2147483646 w 213"/>
                <a:gd name="T41" fmla="*/ 2147483646 h 109"/>
                <a:gd name="T42" fmla="*/ 2147483646 w 213"/>
                <a:gd name="T43" fmla="*/ 2147483646 h 109"/>
                <a:gd name="T44" fmla="*/ 2147483646 w 213"/>
                <a:gd name="T45" fmla="*/ 2147483646 h 109"/>
                <a:gd name="T46" fmla="*/ 2147483646 w 213"/>
                <a:gd name="T47" fmla="*/ 2147483646 h 109"/>
                <a:gd name="T48" fmla="*/ 2147483646 w 213"/>
                <a:gd name="T49" fmla="*/ 2147483646 h 109"/>
                <a:gd name="T50" fmla="*/ 2147483646 w 213"/>
                <a:gd name="T51" fmla="*/ 2147483646 h 109"/>
                <a:gd name="T52" fmla="*/ 2147483646 w 213"/>
                <a:gd name="T53" fmla="*/ 2147483646 h 109"/>
                <a:gd name="T54" fmla="*/ 2147483646 w 213"/>
                <a:gd name="T55" fmla="*/ 2147483646 h 109"/>
                <a:gd name="T56" fmla="*/ 2147483646 w 213"/>
                <a:gd name="T57" fmla="*/ 2147483646 h 109"/>
                <a:gd name="T58" fmla="*/ 2147483646 w 213"/>
                <a:gd name="T59" fmla="*/ 2147483646 h 109"/>
                <a:gd name="T60" fmla="*/ 2147483646 w 213"/>
                <a:gd name="T61" fmla="*/ 2147483646 h 109"/>
                <a:gd name="T62" fmla="*/ 2147483646 w 213"/>
                <a:gd name="T63" fmla="*/ 2147483646 h 109"/>
                <a:gd name="T64" fmla="*/ 2147483646 w 213"/>
                <a:gd name="T65" fmla="*/ 2147483646 h 109"/>
                <a:gd name="T66" fmla="*/ 2147483646 w 213"/>
                <a:gd name="T67" fmla="*/ 2147483646 h 109"/>
                <a:gd name="T68" fmla="*/ 2147483646 w 213"/>
                <a:gd name="T69" fmla="*/ 2147483646 h 109"/>
                <a:gd name="T70" fmla="*/ 2147483646 w 213"/>
                <a:gd name="T71" fmla="*/ 2147483646 h 109"/>
                <a:gd name="T72" fmla="*/ 2147483646 w 213"/>
                <a:gd name="T73" fmla="*/ 2147483646 h 109"/>
                <a:gd name="T74" fmla="*/ 2147483646 w 213"/>
                <a:gd name="T75" fmla="*/ 2147483646 h 109"/>
                <a:gd name="T76" fmla="*/ 2147483646 w 213"/>
                <a:gd name="T77" fmla="*/ 2147483646 h 109"/>
                <a:gd name="T78" fmla="*/ 2147483646 w 213"/>
                <a:gd name="T79" fmla="*/ 0 h 109"/>
                <a:gd name="T80" fmla="*/ 2147483646 w 213"/>
                <a:gd name="T81" fmla="*/ 2147483646 h 109"/>
                <a:gd name="T82" fmla="*/ 2147483646 w 213"/>
                <a:gd name="T83" fmla="*/ 2147483646 h 10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3" h="109">
                  <a:moveTo>
                    <a:pt x="0" y="72"/>
                  </a:moveTo>
                  <a:lnTo>
                    <a:pt x="0" y="70"/>
                  </a:lnTo>
                  <a:lnTo>
                    <a:pt x="4" y="68"/>
                  </a:lnTo>
                  <a:lnTo>
                    <a:pt x="4" y="67"/>
                  </a:lnTo>
                  <a:lnTo>
                    <a:pt x="7" y="66"/>
                  </a:lnTo>
                  <a:lnTo>
                    <a:pt x="9" y="66"/>
                  </a:lnTo>
                  <a:lnTo>
                    <a:pt x="11" y="66"/>
                  </a:lnTo>
                  <a:lnTo>
                    <a:pt x="13" y="66"/>
                  </a:lnTo>
                  <a:lnTo>
                    <a:pt x="15" y="66"/>
                  </a:lnTo>
                  <a:lnTo>
                    <a:pt x="18" y="66"/>
                  </a:lnTo>
                  <a:lnTo>
                    <a:pt x="20" y="66"/>
                  </a:lnTo>
                  <a:lnTo>
                    <a:pt x="22" y="66"/>
                  </a:lnTo>
                  <a:lnTo>
                    <a:pt x="24" y="66"/>
                  </a:lnTo>
                  <a:lnTo>
                    <a:pt x="27" y="67"/>
                  </a:lnTo>
                  <a:lnTo>
                    <a:pt x="27" y="68"/>
                  </a:lnTo>
                  <a:lnTo>
                    <a:pt x="29" y="69"/>
                  </a:lnTo>
                  <a:lnTo>
                    <a:pt x="29" y="72"/>
                  </a:lnTo>
                  <a:lnTo>
                    <a:pt x="31" y="73"/>
                  </a:lnTo>
                  <a:lnTo>
                    <a:pt x="31" y="75"/>
                  </a:lnTo>
                  <a:lnTo>
                    <a:pt x="33" y="76"/>
                  </a:lnTo>
                  <a:lnTo>
                    <a:pt x="33" y="79"/>
                  </a:lnTo>
                  <a:lnTo>
                    <a:pt x="36" y="80"/>
                  </a:lnTo>
                  <a:lnTo>
                    <a:pt x="36" y="82"/>
                  </a:lnTo>
                  <a:lnTo>
                    <a:pt x="38" y="84"/>
                  </a:lnTo>
                  <a:lnTo>
                    <a:pt x="38" y="86"/>
                  </a:lnTo>
                  <a:lnTo>
                    <a:pt x="40" y="87"/>
                  </a:lnTo>
                  <a:lnTo>
                    <a:pt x="40" y="90"/>
                  </a:lnTo>
                  <a:lnTo>
                    <a:pt x="42" y="91"/>
                  </a:lnTo>
                  <a:lnTo>
                    <a:pt x="42" y="92"/>
                  </a:lnTo>
                  <a:lnTo>
                    <a:pt x="45" y="93"/>
                  </a:lnTo>
                  <a:lnTo>
                    <a:pt x="45" y="96"/>
                  </a:lnTo>
                  <a:lnTo>
                    <a:pt x="47" y="97"/>
                  </a:lnTo>
                  <a:lnTo>
                    <a:pt x="47" y="99"/>
                  </a:lnTo>
                  <a:lnTo>
                    <a:pt x="49" y="100"/>
                  </a:lnTo>
                  <a:lnTo>
                    <a:pt x="49" y="103"/>
                  </a:lnTo>
                  <a:lnTo>
                    <a:pt x="51" y="104"/>
                  </a:lnTo>
                  <a:lnTo>
                    <a:pt x="51" y="106"/>
                  </a:lnTo>
                  <a:lnTo>
                    <a:pt x="54" y="108"/>
                  </a:lnTo>
                  <a:lnTo>
                    <a:pt x="54" y="109"/>
                  </a:lnTo>
                  <a:lnTo>
                    <a:pt x="54" y="108"/>
                  </a:lnTo>
                  <a:lnTo>
                    <a:pt x="58" y="105"/>
                  </a:lnTo>
                  <a:lnTo>
                    <a:pt x="58" y="104"/>
                  </a:lnTo>
                  <a:lnTo>
                    <a:pt x="60" y="104"/>
                  </a:lnTo>
                  <a:lnTo>
                    <a:pt x="63" y="104"/>
                  </a:lnTo>
                  <a:lnTo>
                    <a:pt x="65" y="103"/>
                  </a:lnTo>
                  <a:lnTo>
                    <a:pt x="67" y="103"/>
                  </a:lnTo>
                  <a:lnTo>
                    <a:pt x="69" y="103"/>
                  </a:lnTo>
                  <a:lnTo>
                    <a:pt x="72" y="103"/>
                  </a:lnTo>
                  <a:lnTo>
                    <a:pt x="74" y="102"/>
                  </a:lnTo>
                  <a:lnTo>
                    <a:pt x="78" y="99"/>
                  </a:lnTo>
                  <a:lnTo>
                    <a:pt x="78" y="96"/>
                  </a:lnTo>
                  <a:lnTo>
                    <a:pt x="81" y="94"/>
                  </a:lnTo>
                  <a:lnTo>
                    <a:pt x="81" y="92"/>
                  </a:lnTo>
                  <a:lnTo>
                    <a:pt x="85" y="90"/>
                  </a:lnTo>
                  <a:lnTo>
                    <a:pt x="85" y="87"/>
                  </a:lnTo>
                  <a:lnTo>
                    <a:pt x="87" y="86"/>
                  </a:lnTo>
                  <a:lnTo>
                    <a:pt x="92" y="84"/>
                  </a:lnTo>
                  <a:lnTo>
                    <a:pt x="92" y="82"/>
                  </a:lnTo>
                  <a:lnTo>
                    <a:pt x="96" y="80"/>
                  </a:lnTo>
                  <a:lnTo>
                    <a:pt x="96" y="79"/>
                  </a:lnTo>
                  <a:lnTo>
                    <a:pt x="101" y="76"/>
                  </a:lnTo>
                  <a:lnTo>
                    <a:pt x="101" y="74"/>
                  </a:lnTo>
                  <a:lnTo>
                    <a:pt x="103" y="73"/>
                  </a:lnTo>
                  <a:lnTo>
                    <a:pt x="107" y="70"/>
                  </a:lnTo>
                  <a:lnTo>
                    <a:pt x="107" y="69"/>
                  </a:lnTo>
                  <a:lnTo>
                    <a:pt x="112" y="67"/>
                  </a:lnTo>
                  <a:lnTo>
                    <a:pt x="112" y="66"/>
                  </a:lnTo>
                  <a:lnTo>
                    <a:pt x="116" y="63"/>
                  </a:lnTo>
                  <a:lnTo>
                    <a:pt x="116" y="61"/>
                  </a:lnTo>
                  <a:lnTo>
                    <a:pt x="119" y="60"/>
                  </a:lnTo>
                  <a:lnTo>
                    <a:pt x="121" y="58"/>
                  </a:lnTo>
                  <a:lnTo>
                    <a:pt x="121" y="56"/>
                  </a:lnTo>
                  <a:lnTo>
                    <a:pt x="125" y="54"/>
                  </a:lnTo>
                  <a:lnTo>
                    <a:pt x="123" y="54"/>
                  </a:lnTo>
                  <a:lnTo>
                    <a:pt x="125" y="56"/>
                  </a:lnTo>
                  <a:lnTo>
                    <a:pt x="128" y="57"/>
                  </a:lnTo>
                  <a:lnTo>
                    <a:pt x="128" y="60"/>
                  </a:lnTo>
                  <a:lnTo>
                    <a:pt x="130" y="58"/>
                  </a:lnTo>
                  <a:lnTo>
                    <a:pt x="132" y="57"/>
                  </a:lnTo>
                  <a:lnTo>
                    <a:pt x="132" y="56"/>
                  </a:lnTo>
                  <a:lnTo>
                    <a:pt x="134" y="55"/>
                  </a:lnTo>
                  <a:lnTo>
                    <a:pt x="134" y="52"/>
                  </a:lnTo>
                  <a:lnTo>
                    <a:pt x="137" y="51"/>
                  </a:lnTo>
                  <a:lnTo>
                    <a:pt x="137" y="49"/>
                  </a:lnTo>
                  <a:lnTo>
                    <a:pt x="139" y="48"/>
                  </a:lnTo>
                  <a:lnTo>
                    <a:pt x="139" y="45"/>
                  </a:lnTo>
                  <a:lnTo>
                    <a:pt x="143" y="43"/>
                  </a:lnTo>
                  <a:lnTo>
                    <a:pt x="143" y="42"/>
                  </a:lnTo>
                  <a:lnTo>
                    <a:pt x="146" y="40"/>
                  </a:lnTo>
                  <a:lnTo>
                    <a:pt x="146" y="39"/>
                  </a:lnTo>
                  <a:lnTo>
                    <a:pt x="148" y="38"/>
                  </a:lnTo>
                  <a:lnTo>
                    <a:pt x="148" y="40"/>
                  </a:lnTo>
                  <a:lnTo>
                    <a:pt x="150" y="42"/>
                  </a:lnTo>
                  <a:lnTo>
                    <a:pt x="152" y="43"/>
                  </a:lnTo>
                  <a:lnTo>
                    <a:pt x="152" y="44"/>
                  </a:lnTo>
                  <a:lnTo>
                    <a:pt x="155" y="45"/>
                  </a:lnTo>
                  <a:lnTo>
                    <a:pt x="157" y="45"/>
                  </a:lnTo>
                  <a:lnTo>
                    <a:pt x="159" y="45"/>
                  </a:lnTo>
                  <a:lnTo>
                    <a:pt x="164" y="43"/>
                  </a:lnTo>
                  <a:lnTo>
                    <a:pt x="164" y="40"/>
                  </a:lnTo>
                  <a:lnTo>
                    <a:pt x="166" y="39"/>
                  </a:lnTo>
                  <a:lnTo>
                    <a:pt x="170" y="37"/>
                  </a:lnTo>
                  <a:lnTo>
                    <a:pt x="170" y="34"/>
                  </a:lnTo>
                  <a:lnTo>
                    <a:pt x="173" y="33"/>
                  </a:lnTo>
                  <a:lnTo>
                    <a:pt x="175" y="32"/>
                  </a:lnTo>
                  <a:lnTo>
                    <a:pt x="175" y="31"/>
                  </a:lnTo>
                  <a:lnTo>
                    <a:pt x="179" y="28"/>
                  </a:lnTo>
                  <a:lnTo>
                    <a:pt x="179" y="26"/>
                  </a:lnTo>
                  <a:lnTo>
                    <a:pt x="181" y="25"/>
                  </a:lnTo>
                  <a:lnTo>
                    <a:pt x="184" y="24"/>
                  </a:lnTo>
                  <a:lnTo>
                    <a:pt x="184" y="22"/>
                  </a:lnTo>
                  <a:lnTo>
                    <a:pt x="188" y="20"/>
                  </a:lnTo>
                  <a:lnTo>
                    <a:pt x="188" y="18"/>
                  </a:lnTo>
                  <a:lnTo>
                    <a:pt x="193" y="15"/>
                  </a:lnTo>
                  <a:lnTo>
                    <a:pt x="193" y="13"/>
                  </a:lnTo>
                  <a:lnTo>
                    <a:pt x="197" y="10"/>
                  </a:lnTo>
                  <a:lnTo>
                    <a:pt x="197" y="6"/>
                  </a:lnTo>
                  <a:lnTo>
                    <a:pt x="199" y="4"/>
                  </a:lnTo>
                  <a:lnTo>
                    <a:pt x="199" y="2"/>
                  </a:lnTo>
                  <a:lnTo>
                    <a:pt x="204" y="0"/>
                  </a:lnTo>
                  <a:lnTo>
                    <a:pt x="202" y="0"/>
                  </a:lnTo>
                  <a:lnTo>
                    <a:pt x="204" y="2"/>
                  </a:lnTo>
                  <a:lnTo>
                    <a:pt x="206" y="3"/>
                  </a:lnTo>
                  <a:lnTo>
                    <a:pt x="211" y="6"/>
                  </a:lnTo>
                  <a:lnTo>
                    <a:pt x="208" y="6"/>
                  </a:lnTo>
                  <a:lnTo>
                    <a:pt x="211" y="6"/>
                  </a:lnTo>
                  <a:lnTo>
                    <a:pt x="213" y="4"/>
                  </a:lnTo>
                  <a:lnTo>
                    <a:pt x="213" y="1"/>
                  </a:lnTo>
                </a:path>
              </a:pathLst>
            </a:custGeom>
            <a:noFill/>
            <a:ln w="0">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26" name="Freeform 88">
              <a:extLst>
                <a:ext uri="{FF2B5EF4-FFF2-40B4-BE49-F238E27FC236}">
                  <a16:creationId xmlns:a16="http://schemas.microsoft.com/office/drawing/2014/main" id="{8C636DA2-1F6A-4E80-A3D4-1FC8D836F78B}"/>
                </a:ext>
              </a:extLst>
            </p:cNvPr>
            <p:cNvSpPr>
              <a:spLocks/>
            </p:cNvSpPr>
            <p:nvPr/>
          </p:nvSpPr>
          <p:spPr bwMode="auto">
            <a:xfrm>
              <a:off x="4235610" y="3242400"/>
              <a:ext cx="294731" cy="151978"/>
            </a:xfrm>
            <a:custGeom>
              <a:avLst/>
              <a:gdLst>
                <a:gd name="T0" fmla="*/ 2147483646 w 191"/>
                <a:gd name="T1" fmla="*/ 2147483646 h 158"/>
                <a:gd name="T2" fmla="*/ 2147483646 w 191"/>
                <a:gd name="T3" fmla="*/ 2147483646 h 158"/>
                <a:gd name="T4" fmla="*/ 2147483646 w 191"/>
                <a:gd name="T5" fmla="*/ 2147483646 h 158"/>
                <a:gd name="T6" fmla="*/ 2147483646 w 191"/>
                <a:gd name="T7" fmla="*/ 2147483646 h 158"/>
                <a:gd name="T8" fmla="*/ 2147483646 w 191"/>
                <a:gd name="T9" fmla="*/ 2147483646 h 158"/>
                <a:gd name="T10" fmla="*/ 2147483646 w 191"/>
                <a:gd name="T11" fmla="*/ 2147483646 h 158"/>
                <a:gd name="T12" fmla="*/ 2147483646 w 191"/>
                <a:gd name="T13" fmla="*/ 2147483646 h 158"/>
                <a:gd name="T14" fmla="*/ 2147483646 w 191"/>
                <a:gd name="T15" fmla="*/ 2147483646 h 158"/>
                <a:gd name="T16" fmla="*/ 2147483646 w 191"/>
                <a:gd name="T17" fmla="*/ 2147483646 h 158"/>
                <a:gd name="T18" fmla="*/ 2147483646 w 191"/>
                <a:gd name="T19" fmla="*/ 2147483646 h 158"/>
                <a:gd name="T20" fmla="*/ 2147483646 w 191"/>
                <a:gd name="T21" fmla="*/ 2147483646 h 158"/>
                <a:gd name="T22" fmla="*/ 2147483646 w 191"/>
                <a:gd name="T23" fmla="*/ 2147483646 h 158"/>
                <a:gd name="T24" fmla="*/ 2147483646 w 191"/>
                <a:gd name="T25" fmla="*/ 2147483646 h 158"/>
                <a:gd name="T26" fmla="*/ 2147483646 w 191"/>
                <a:gd name="T27" fmla="*/ 2147483646 h 158"/>
                <a:gd name="T28" fmla="*/ 2147483646 w 191"/>
                <a:gd name="T29" fmla="*/ 2147483646 h 158"/>
                <a:gd name="T30" fmla="*/ 2147483646 w 191"/>
                <a:gd name="T31" fmla="*/ 2147483646 h 158"/>
                <a:gd name="T32" fmla="*/ 2147483646 w 191"/>
                <a:gd name="T33" fmla="*/ 2147483646 h 158"/>
                <a:gd name="T34" fmla="*/ 2147483646 w 191"/>
                <a:gd name="T35" fmla="*/ 2147483646 h 158"/>
                <a:gd name="T36" fmla="*/ 2147483646 w 191"/>
                <a:gd name="T37" fmla="*/ 2147483646 h 158"/>
                <a:gd name="T38" fmla="*/ 2147483646 w 191"/>
                <a:gd name="T39" fmla="*/ 2147483646 h 158"/>
                <a:gd name="T40" fmla="*/ 2147483646 w 191"/>
                <a:gd name="T41" fmla="*/ 2147483646 h 158"/>
                <a:gd name="T42" fmla="*/ 2147483646 w 191"/>
                <a:gd name="T43" fmla="*/ 2147483646 h 158"/>
                <a:gd name="T44" fmla="*/ 2147483646 w 191"/>
                <a:gd name="T45" fmla="*/ 2147483646 h 158"/>
                <a:gd name="T46" fmla="*/ 2147483646 w 191"/>
                <a:gd name="T47" fmla="*/ 2147483646 h 158"/>
                <a:gd name="T48" fmla="*/ 2147483646 w 191"/>
                <a:gd name="T49" fmla="*/ 2147483646 h 158"/>
                <a:gd name="T50" fmla="*/ 2147483646 w 191"/>
                <a:gd name="T51" fmla="*/ 2147483646 h 158"/>
                <a:gd name="T52" fmla="*/ 2147483646 w 191"/>
                <a:gd name="T53" fmla="*/ 2147483646 h 158"/>
                <a:gd name="T54" fmla="*/ 2147483646 w 191"/>
                <a:gd name="T55" fmla="*/ 2147483646 h 158"/>
                <a:gd name="T56" fmla="*/ 2147483646 w 191"/>
                <a:gd name="T57" fmla="*/ 2147483646 h 158"/>
                <a:gd name="T58" fmla="*/ 2147483646 w 191"/>
                <a:gd name="T59" fmla="*/ 2147483646 h 158"/>
                <a:gd name="T60" fmla="*/ 2147483646 w 191"/>
                <a:gd name="T61" fmla="*/ 2147483646 h 158"/>
                <a:gd name="T62" fmla="*/ 2147483646 w 191"/>
                <a:gd name="T63" fmla="*/ 2147483646 h 158"/>
                <a:gd name="T64" fmla="*/ 2147483646 w 191"/>
                <a:gd name="T65" fmla="*/ 2147483646 h 158"/>
                <a:gd name="T66" fmla="*/ 2147483646 w 191"/>
                <a:gd name="T67" fmla="*/ 2147483646 h 158"/>
                <a:gd name="T68" fmla="*/ 2147483646 w 191"/>
                <a:gd name="T69" fmla="*/ 2147483646 h 158"/>
                <a:gd name="T70" fmla="*/ 2147483646 w 191"/>
                <a:gd name="T71" fmla="*/ 2147483646 h 158"/>
                <a:gd name="T72" fmla="*/ 2147483646 w 191"/>
                <a:gd name="T73" fmla="*/ 2147483646 h 158"/>
                <a:gd name="T74" fmla="*/ 2147483646 w 191"/>
                <a:gd name="T75" fmla="*/ 2147483646 h 158"/>
                <a:gd name="T76" fmla="*/ 2147483646 w 191"/>
                <a:gd name="T77" fmla="*/ 2147483646 h 158"/>
                <a:gd name="T78" fmla="*/ 2147483646 w 191"/>
                <a:gd name="T79" fmla="*/ 2147483646 h 158"/>
                <a:gd name="T80" fmla="*/ 2147483646 w 191"/>
                <a:gd name="T81" fmla="*/ 2147483646 h 158"/>
                <a:gd name="T82" fmla="*/ 2147483646 w 191"/>
                <a:gd name="T83" fmla="*/ 2147483646 h 15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1" h="158">
                  <a:moveTo>
                    <a:pt x="0" y="74"/>
                  </a:moveTo>
                  <a:lnTo>
                    <a:pt x="2" y="73"/>
                  </a:lnTo>
                  <a:lnTo>
                    <a:pt x="2" y="69"/>
                  </a:lnTo>
                  <a:lnTo>
                    <a:pt x="7" y="67"/>
                  </a:lnTo>
                  <a:lnTo>
                    <a:pt x="7" y="64"/>
                  </a:lnTo>
                  <a:lnTo>
                    <a:pt x="11" y="62"/>
                  </a:lnTo>
                  <a:lnTo>
                    <a:pt x="11" y="59"/>
                  </a:lnTo>
                  <a:lnTo>
                    <a:pt x="13" y="58"/>
                  </a:lnTo>
                  <a:lnTo>
                    <a:pt x="16" y="57"/>
                  </a:lnTo>
                  <a:lnTo>
                    <a:pt x="16" y="56"/>
                  </a:lnTo>
                  <a:lnTo>
                    <a:pt x="18" y="55"/>
                  </a:lnTo>
                  <a:lnTo>
                    <a:pt x="18" y="53"/>
                  </a:lnTo>
                  <a:lnTo>
                    <a:pt x="20" y="52"/>
                  </a:lnTo>
                  <a:lnTo>
                    <a:pt x="22" y="52"/>
                  </a:lnTo>
                  <a:lnTo>
                    <a:pt x="25" y="52"/>
                  </a:lnTo>
                  <a:lnTo>
                    <a:pt x="29" y="50"/>
                  </a:lnTo>
                  <a:lnTo>
                    <a:pt x="29" y="47"/>
                  </a:lnTo>
                  <a:lnTo>
                    <a:pt x="34" y="45"/>
                  </a:lnTo>
                  <a:lnTo>
                    <a:pt x="34" y="43"/>
                  </a:lnTo>
                  <a:lnTo>
                    <a:pt x="38" y="40"/>
                  </a:lnTo>
                  <a:lnTo>
                    <a:pt x="38" y="38"/>
                  </a:lnTo>
                  <a:lnTo>
                    <a:pt x="43" y="35"/>
                  </a:lnTo>
                  <a:lnTo>
                    <a:pt x="43" y="33"/>
                  </a:lnTo>
                  <a:lnTo>
                    <a:pt x="45" y="32"/>
                  </a:lnTo>
                  <a:lnTo>
                    <a:pt x="45" y="31"/>
                  </a:lnTo>
                  <a:lnTo>
                    <a:pt x="47" y="29"/>
                  </a:lnTo>
                  <a:lnTo>
                    <a:pt x="47" y="28"/>
                  </a:lnTo>
                  <a:lnTo>
                    <a:pt x="51" y="26"/>
                  </a:lnTo>
                  <a:lnTo>
                    <a:pt x="49" y="26"/>
                  </a:lnTo>
                  <a:lnTo>
                    <a:pt x="51" y="27"/>
                  </a:lnTo>
                  <a:lnTo>
                    <a:pt x="54" y="26"/>
                  </a:lnTo>
                  <a:lnTo>
                    <a:pt x="56" y="26"/>
                  </a:lnTo>
                  <a:lnTo>
                    <a:pt x="58" y="26"/>
                  </a:lnTo>
                  <a:lnTo>
                    <a:pt x="60" y="25"/>
                  </a:lnTo>
                  <a:lnTo>
                    <a:pt x="65" y="27"/>
                  </a:lnTo>
                  <a:lnTo>
                    <a:pt x="65" y="28"/>
                  </a:lnTo>
                  <a:lnTo>
                    <a:pt x="67" y="29"/>
                  </a:lnTo>
                  <a:lnTo>
                    <a:pt x="67" y="31"/>
                  </a:lnTo>
                  <a:lnTo>
                    <a:pt x="69" y="32"/>
                  </a:lnTo>
                  <a:lnTo>
                    <a:pt x="69" y="34"/>
                  </a:lnTo>
                  <a:lnTo>
                    <a:pt x="72" y="35"/>
                  </a:lnTo>
                  <a:lnTo>
                    <a:pt x="72" y="38"/>
                  </a:lnTo>
                  <a:lnTo>
                    <a:pt x="74" y="39"/>
                  </a:lnTo>
                  <a:lnTo>
                    <a:pt x="74" y="41"/>
                  </a:lnTo>
                  <a:lnTo>
                    <a:pt x="76" y="43"/>
                  </a:lnTo>
                  <a:lnTo>
                    <a:pt x="76" y="45"/>
                  </a:lnTo>
                  <a:lnTo>
                    <a:pt x="78" y="46"/>
                  </a:lnTo>
                  <a:lnTo>
                    <a:pt x="81" y="47"/>
                  </a:lnTo>
                  <a:lnTo>
                    <a:pt x="83" y="46"/>
                  </a:lnTo>
                  <a:lnTo>
                    <a:pt x="83" y="44"/>
                  </a:lnTo>
                  <a:lnTo>
                    <a:pt x="87" y="41"/>
                  </a:lnTo>
                  <a:lnTo>
                    <a:pt x="87" y="39"/>
                  </a:lnTo>
                  <a:lnTo>
                    <a:pt x="92" y="37"/>
                  </a:lnTo>
                  <a:lnTo>
                    <a:pt x="92" y="33"/>
                  </a:lnTo>
                  <a:lnTo>
                    <a:pt x="94" y="32"/>
                  </a:lnTo>
                  <a:lnTo>
                    <a:pt x="94" y="29"/>
                  </a:lnTo>
                  <a:lnTo>
                    <a:pt x="99" y="27"/>
                  </a:lnTo>
                  <a:lnTo>
                    <a:pt x="99" y="25"/>
                  </a:lnTo>
                  <a:lnTo>
                    <a:pt x="101" y="23"/>
                  </a:lnTo>
                  <a:lnTo>
                    <a:pt x="101" y="22"/>
                  </a:lnTo>
                  <a:lnTo>
                    <a:pt x="103" y="21"/>
                  </a:lnTo>
                  <a:lnTo>
                    <a:pt x="103" y="19"/>
                  </a:lnTo>
                  <a:lnTo>
                    <a:pt x="108" y="16"/>
                  </a:lnTo>
                  <a:lnTo>
                    <a:pt x="108" y="14"/>
                  </a:lnTo>
                  <a:lnTo>
                    <a:pt x="110" y="13"/>
                  </a:lnTo>
                  <a:lnTo>
                    <a:pt x="110" y="10"/>
                  </a:lnTo>
                  <a:lnTo>
                    <a:pt x="114" y="8"/>
                  </a:lnTo>
                  <a:lnTo>
                    <a:pt x="114" y="5"/>
                  </a:lnTo>
                  <a:lnTo>
                    <a:pt x="117" y="4"/>
                  </a:lnTo>
                  <a:lnTo>
                    <a:pt x="117" y="2"/>
                  </a:lnTo>
                  <a:lnTo>
                    <a:pt x="119" y="0"/>
                  </a:lnTo>
                  <a:lnTo>
                    <a:pt x="123" y="3"/>
                  </a:lnTo>
                  <a:lnTo>
                    <a:pt x="123" y="6"/>
                  </a:lnTo>
                  <a:lnTo>
                    <a:pt x="126" y="8"/>
                  </a:lnTo>
                  <a:lnTo>
                    <a:pt x="126" y="10"/>
                  </a:lnTo>
                  <a:lnTo>
                    <a:pt x="128" y="11"/>
                  </a:lnTo>
                  <a:lnTo>
                    <a:pt x="128" y="14"/>
                  </a:lnTo>
                  <a:lnTo>
                    <a:pt x="130" y="15"/>
                  </a:lnTo>
                  <a:lnTo>
                    <a:pt x="130" y="17"/>
                  </a:lnTo>
                  <a:lnTo>
                    <a:pt x="134" y="20"/>
                  </a:lnTo>
                  <a:lnTo>
                    <a:pt x="134" y="21"/>
                  </a:lnTo>
                  <a:lnTo>
                    <a:pt x="139" y="23"/>
                  </a:lnTo>
                  <a:lnTo>
                    <a:pt x="139" y="25"/>
                  </a:lnTo>
                  <a:lnTo>
                    <a:pt x="141" y="26"/>
                  </a:lnTo>
                  <a:lnTo>
                    <a:pt x="141" y="28"/>
                  </a:lnTo>
                  <a:lnTo>
                    <a:pt x="143" y="29"/>
                  </a:lnTo>
                  <a:lnTo>
                    <a:pt x="143" y="33"/>
                  </a:lnTo>
                  <a:lnTo>
                    <a:pt x="146" y="34"/>
                  </a:lnTo>
                  <a:lnTo>
                    <a:pt x="146" y="37"/>
                  </a:lnTo>
                  <a:lnTo>
                    <a:pt x="148" y="38"/>
                  </a:lnTo>
                  <a:lnTo>
                    <a:pt x="148" y="43"/>
                  </a:lnTo>
                  <a:lnTo>
                    <a:pt x="150" y="44"/>
                  </a:lnTo>
                  <a:lnTo>
                    <a:pt x="150" y="47"/>
                  </a:lnTo>
                  <a:lnTo>
                    <a:pt x="152" y="49"/>
                  </a:lnTo>
                  <a:lnTo>
                    <a:pt x="152" y="51"/>
                  </a:lnTo>
                  <a:lnTo>
                    <a:pt x="155" y="52"/>
                  </a:lnTo>
                  <a:lnTo>
                    <a:pt x="155" y="56"/>
                  </a:lnTo>
                  <a:lnTo>
                    <a:pt x="157" y="57"/>
                  </a:lnTo>
                  <a:lnTo>
                    <a:pt x="157" y="62"/>
                  </a:lnTo>
                  <a:lnTo>
                    <a:pt x="159" y="63"/>
                  </a:lnTo>
                  <a:lnTo>
                    <a:pt x="159" y="69"/>
                  </a:lnTo>
                  <a:lnTo>
                    <a:pt x="161" y="70"/>
                  </a:lnTo>
                  <a:lnTo>
                    <a:pt x="161" y="75"/>
                  </a:lnTo>
                  <a:lnTo>
                    <a:pt x="164" y="76"/>
                  </a:lnTo>
                  <a:lnTo>
                    <a:pt x="164" y="81"/>
                  </a:lnTo>
                  <a:lnTo>
                    <a:pt x="166" y="82"/>
                  </a:lnTo>
                  <a:lnTo>
                    <a:pt x="166" y="88"/>
                  </a:lnTo>
                  <a:lnTo>
                    <a:pt x="168" y="89"/>
                  </a:lnTo>
                  <a:lnTo>
                    <a:pt x="168" y="94"/>
                  </a:lnTo>
                  <a:lnTo>
                    <a:pt x="170" y="95"/>
                  </a:lnTo>
                  <a:lnTo>
                    <a:pt x="170" y="101"/>
                  </a:lnTo>
                  <a:lnTo>
                    <a:pt x="173" y="103"/>
                  </a:lnTo>
                  <a:lnTo>
                    <a:pt x="173" y="107"/>
                  </a:lnTo>
                  <a:lnTo>
                    <a:pt x="175" y="109"/>
                  </a:lnTo>
                  <a:lnTo>
                    <a:pt x="175" y="115"/>
                  </a:lnTo>
                  <a:lnTo>
                    <a:pt x="177" y="116"/>
                  </a:lnTo>
                  <a:lnTo>
                    <a:pt x="177" y="122"/>
                  </a:lnTo>
                  <a:lnTo>
                    <a:pt x="179" y="123"/>
                  </a:lnTo>
                  <a:lnTo>
                    <a:pt x="179" y="128"/>
                  </a:lnTo>
                  <a:lnTo>
                    <a:pt x="182" y="129"/>
                  </a:lnTo>
                  <a:lnTo>
                    <a:pt x="182" y="136"/>
                  </a:lnTo>
                  <a:lnTo>
                    <a:pt x="184" y="137"/>
                  </a:lnTo>
                  <a:lnTo>
                    <a:pt x="184" y="142"/>
                  </a:lnTo>
                  <a:lnTo>
                    <a:pt x="186" y="143"/>
                  </a:lnTo>
                  <a:lnTo>
                    <a:pt x="186" y="149"/>
                  </a:lnTo>
                  <a:lnTo>
                    <a:pt x="188" y="151"/>
                  </a:lnTo>
                  <a:lnTo>
                    <a:pt x="188" y="157"/>
                  </a:lnTo>
                  <a:lnTo>
                    <a:pt x="191" y="158"/>
                  </a:lnTo>
                </a:path>
              </a:pathLst>
            </a:custGeom>
            <a:noFill/>
            <a:ln w="0">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27" name="Freeform 89">
              <a:extLst>
                <a:ext uri="{FF2B5EF4-FFF2-40B4-BE49-F238E27FC236}">
                  <a16:creationId xmlns:a16="http://schemas.microsoft.com/office/drawing/2014/main" id="{F2CE2818-B55D-4D0A-88B5-2FD90FBAF939}"/>
                </a:ext>
              </a:extLst>
            </p:cNvPr>
            <p:cNvSpPr>
              <a:spLocks/>
            </p:cNvSpPr>
            <p:nvPr/>
          </p:nvSpPr>
          <p:spPr bwMode="auto">
            <a:xfrm>
              <a:off x="4530340" y="3251056"/>
              <a:ext cx="242266" cy="149092"/>
            </a:xfrm>
            <a:custGeom>
              <a:avLst/>
              <a:gdLst>
                <a:gd name="T0" fmla="*/ 2147483646 w 157"/>
                <a:gd name="T1" fmla="*/ 2147483646 h 155"/>
                <a:gd name="T2" fmla="*/ 2147483646 w 157"/>
                <a:gd name="T3" fmla="*/ 2147483646 h 155"/>
                <a:gd name="T4" fmla="*/ 2147483646 w 157"/>
                <a:gd name="T5" fmla="*/ 2147483646 h 155"/>
                <a:gd name="T6" fmla="*/ 2147483646 w 157"/>
                <a:gd name="T7" fmla="*/ 2147483646 h 155"/>
                <a:gd name="T8" fmla="*/ 2147483646 w 157"/>
                <a:gd name="T9" fmla="*/ 2147483646 h 155"/>
                <a:gd name="T10" fmla="*/ 2147483646 w 157"/>
                <a:gd name="T11" fmla="*/ 2147483646 h 155"/>
                <a:gd name="T12" fmla="*/ 2147483646 w 157"/>
                <a:gd name="T13" fmla="*/ 2147483646 h 155"/>
                <a:gd name="T14" fmla="*/ 2147483646 w 157"/>
                <a:gd name="T15" fmla="*/ 2147483646 h 155"/>
                <a:gd name="T16" fmla="*/ 2147483646 w 157"/>
                <a:gd name="T17" fmla="*/ 2147483646 h 155"/>
                <a:gd name="T18" fmla="*/ 2147483646 w 157"/>
                <a:gd name="T19" fmla="*/ 2147483646 h 155"/>
                <a:gd name="T20" fmla="*/ 2147483646 w 157"/>
                <a:gd name="T21" fmla="*/ 2147483646 h 155"/>
                <a:gd name="T22" fmla="*/ 2147483646 w 157"/>
                <a:gd name="T23" fmla="*/ 2147483646 h 155"/>
                <a:gd name="T24" fmla="*/ 2147483646 w 157"/>
                <a:gd name="T25" fmla="*/ 2147483646 h 155"/>
                <a:gd name="T26" fmla="*/ 2147483646 w 157"/>
                <a:gd name="T27" fmla="*/ 2147483646 h 155"/>
                <a:gd name="T28" fmla="*/ 2147483646 w 157"/>
                <a:gd name="T29" fmla="*/ 2147483646 h 155"/>
                <a:gd name="T30" fmla="*/ 2147483646 w 157"/>
                <a:gd name="T31" fmla="*/ 2147483646 h 155"/>
                <a:gd name="T32" fmla="*/ 2147483646 w 157"/>
                <a:gd name="T33" fmla="*/ 2147483646 h 155"/>
                <a:gd name="T34" fmla="*/ 2147483646 w 157"/>
                <a:gd name="T35" fmla="*/ 2147483646 h 155"/>
                <a:gd name="T36" fmla="*/ 2147483646 w 157"/>
                <a:gd name="T37" fmla="*/ 2147483646 h 155"/>
                <a:gd name="T38" fmla="*/ 2147483646 w 157"/>
                <a:gd name="T39" fmla="*/ 2147483646 h 155"/>
                <a:gd name="T40" fmla="*/ 2147483646 w 157"/>
                <a:gd name="T41" fmla="*/ 0 h 155"/>
                <a:gd name="T42" fmla="*/ 2147483646 w 157"/>
                <a:gd name="T43" fmla="*/ 2147483646 h 155"/>
                <a:gd name="T44" fmla="*/ 2147483646 w 157"/>
                <a:gd name="T45" fmla="*/ 2147483646 h 155"/>
                <a:gd name="T46" fmla="*/ 2147483646 w 157"/>
                <a:gd name="T47" fmla="*/ 2147483646 h 155"/>
                <a:gd name="T48" fmla="*/ 2147483646 w 157"/>
                <a:gd name="T49" fmla="*/ 2147483646 h 155"/>
                <a:gd name="T50" fmla="*/ 2147483646 w 157"/>
                <a:gd name="T51" fmla="*/ 2147483646 h 155"/>
                <a:gd name="T52" fmla="*/ 2147483646 w 157"/>
                <a:gd name="T53" fmla="*/ 2147483646 h 155"/>
                <a:gd name="T54" fmla="*/ 2147483646 w 157"/>
                <a:gd name="T55" fmla="*/ 2147483646 h 155"/>
                <a:gd name="T56" fmla="*/ 2147483646 w 157"/>
                <a:gd name="T57" fmla="*/ 2147483646 h 155"/>
                <a:gd name="T58" fmla="*/ 2147483646 w 157"/>
                <a:gd name="T59" fmla="*/ 2147483646 h 155"/>
                <a:gd name="T60" fmla="*/ 2147483646 w 157"/>
                <a:gd name="T61" fmla="*/ 2147483646 h 155"/>
                <a:gd name="T62" fmla="*/ 2147483646 w 157"/>
                <a:gd name="T63" fmla="*/ 2147483646 h 155"/>
                <a:gd name="T64" fmla="*/ 2147483646 w 157"/>
                <a:gd name="T65" fmla="*/ 2147483646 h 155"/>
                <a:gd name="T66" fmla="*/ 2147483646 w 157"/>
                <a:gd name="T67" fmla="*/ 2147483646 h 155"/>
                <a:gd name="T68" fmla="*/ 2147483646 w 157"/>
                <a:gd name="T69" fmla="*/ 2147483646 h 155"/>
                <a:gd name="T70" fmla="*/ 2147483646 w 157"/>
                <a:gd name="T71" fmla="*/ 2147483646 h 155"/>
                <a:gd name="T72" fmla="*/ 2147483646 w 157"/>
                <a:gd name="T73" fmla="*/ 2147483646 h 155"/>
                <a:gd name="T74" fmla="*/ 2147483646 w 157"/>
                <a:gd name="T75" fmla="*/ 2147483646 h 155"/>
                <a:gd name="T76" fmla="*/ 2147483646 w 157"/>
                <a:gd name="T77" fmla="*/ 2147483646 h 155"/>
                <a:gd name="T78" fmla="*/ 2147483646 w 157"/>
                <a:gd name="T79" fmla="*/ 2147483646 h 155"/>
                <a:gd name="T80" fmla="*/ 2147483646 w 157"/>
                <a:gd name="T81" fmla="*/ 2147483646 h 155"/>
                <a:gd name="T82" fmla="*/ 2147483646 w 157"/>
                <a:gd name="T83" fmla="*/ 2147483646 h 15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7" h="155">
                  <a:moveTo>
                    <a:pt x="0" y="149"/>
                  </a:moveTo>
                  <a:lnTo>
                    <a:pt x="0" y="154"/>
                  </a:lnTo>
                  <a:lnTo>
                    <a:pt x="2" y="155"/>
                  </a:lnTo>
                  <a:lnTo>
                    <a:pt x="6" y="152"/>
                  </a:lnTo>
                  <a:lnTo>
                    <a:pt x="6" y="149"/>
                  </a:lnTo>
                  <a:lnTo>
                    <a:pt x="11" y="146"/>
                  </a:lnTo>
                  <a:lnTo>
                    <a:pt x="11" y="142"/>
                  </a:lnTo>
                  <a:lnTo>
                    <a:pt x="13" y="140"/>
                  </a:lnTo>
                  <a:lnTo>
                    <a:pt x="13" y="136"/>
                  </a:lnTo>
                  <a:lnTo>
                    <a:pt x="15" y="134"/>
                  </a:lnTo>
                  <a:lnTo>
                    <a:pt x="15" y="131"/>
                  </a:lnTo>
                  <a:lnTo>
                    <a:pt x="18" y="130"/>
                  </a:lnTo>
                  <a:lnTo>
                    <a:pt x="18" y="126"/>
                  </a:lnTo>
                  <a:lnTo>
                    <a:pt x="20" y="125"/>
                  </a:lnTo>
                  <a:lnTo>
                    <a:pt x="20" y="120"/>
                  </a:lnTo>
                  <a:lnTo>
                    <a:pt x="22" y="119"/>
                  </a:lnTo>
                  <a:lnTo>
                    <a:pt x="22" y="114"/>
                  </a:lnTo>
                  <a:lnTo>
                    <a:pt x="24" y="113"/>
                  </a:lnTo>
                  <a:lnTo>
                    <a:pt x="24" y="109"/>
                  </a:lnTo>
                  <a:lnTo>
                    <a:pt x="26" y="108"/>
                  </a:lnTo>
                  <a:lnTo>
                    <a:pt x="26" y="103"/>
                  </a:lnTo>
                  <a:lnTo>
                    <a:pt x="29" y="102"/>
                  </a:lnTo>
                  <a:lnTo>
                    <a:pt x="29" y="97"/>
                  </a:lnTo>
                  <a:lnTo>
                    <a:pt x="31" y="96"/>
                  </a:lnTo>
                  <a:lnTo>
                    <a:pt x="31" y="91"/>
                  </a:lnTo>
                  <a:lnTo>
                    <a:pt x="33" y="90"/>
                  </a:lnTo>
                  <a:lnTo>
                    <a:pt x="33" y="85"/>
                  </a:lnTo>
                  <a:lnTo>
                    <a:pt x="35" y="84"/>
                  </a:lnTo>
                  <a:lnTo>
                    <a:pt x="35" y="79"/>
                  </a:lnTo>
                  <a:lnTo>
                    <a:pt x="38" y="78"/>
                  </a:lnTo>
                  <a:lnTo>
                    <a:pt x="38" y="73"/>
                  </a:lnTo>
                  <a:lnTo>
                    <a:pt x="40" y="72"/>
                  </a:lnTo>
                  <a:lnTo>
                    <a:pt x="40" y="67"/>
                  </a:lnTo>
                  <a:lnTo>
                    <a:pt x="42" y="66"/>
                  </a:lnTo>
                  <a:lnTo>
                    <a:pt x="42" y="62"/>
                  </a:lnTo>
                  <a:lnTo>
                    <a:pt x="44" y="61"/>
                  </a:lnTo>
                  <a:lnTo>
                    <a:pt x="44" y="56"/>
                  </a:lnTo>
                  <a:lnTo>
                    <a:pt x="47" y="55"/>
                  </a:lnTo>
                  <a:lnTo>
                    <a:pt x="47" y="50"/>
                  </a:lnTo>
                  <a:lnTo>
                    <a:pt x="49" y="49"/>
                  </a:lnTo>
                  <a:lnTo>
                    <a:pt x="49" y="44"/>
                  </a:lnTo>
                  <a:lnTo>
                    <a:pt x="51" y="43"/>
                  </a:lnTo>
                  <a:lnTo>
                    <a:pt x="51" y="40"/>
                  </a:lnTo>
                  <a:lnTo>
                    <a:pt x="53" y="38"/>
                  </a:lnTo>
                  <a:lnTo>
                    <a:pt x="53" y="36"/>
                  </a:lnTo>
                  <a:lnTo>
                    <a:pt x="56" y="35"/>
                  </a:lnTo>
                  <a:lnTo>
                    <a:pt x="56" y="32"/>
                  </a:lnTo>
                  <a:lnTo>
                    <a:pt x="58" y="31"/>
                  </a:lnTo>
                  <a:lnTo>
                    <a:pt x="58" y="28"/>
                  </a:lnTo>
                  <a:lnTo>
                    <a:pt x="60" y="26"/>
                  </a:lnTo>
                  <a:lnTo>
                    <a:pt x="60" y="24"/>
                  </a:lnTo>
                  <a:lnTo>
                    <a:pt x="62" y="23"/>
                  </a:lnTo>
                  <a:lnTo>
                    <a:pt x="62" y="20"/>
                  </a:lnTo>
                  <a:lnTo>
                    <a:pt x="65" y="19"/>
                  </a:lnTo>
                  <a:lnTo>
                    <a:pt x="65" y="17"/>
                  </a:lnTo>
                  <a:lnTo>
                    <a:pt x="67" y="16"/>
                  </a:lnTo>
                  <a:lnTo>
                    <a:pt x="67" y="11"/>
                  </a:lnTo>
                  <a:lnTo>
                    <a:pt x="69" y="10"/>
                  </a:lnTo>
                  <a:lnTo>
                    <a:pt x="69" y="6"/>
                  </a:lnTo>
                  <a:lnTo>
                    <a:pt x="71" y="5"/>
                  </a:lnTo>
                  <a:lnTo>
                    <a:pt x="71" y="2"/>
                  </a:lnTo>
                  <a:lnTo>
                    <a:pt x="74" y="1"/>
                  </a:lnTo>
                  <a:lnTo>
                    <a:pt x="76" y="0"/>
                  </a:lnTo>
                  <a:lnTo>
                    <a:pt x="80" y="0"/>
                  </a:lnTo>
                  <a:lnTo>
                    <a:pt x="80" y="4"/>
                  </a:lnTo>
                  <a:lnTo>
                    <a:pt x="83" y="5"/>
                  </a:lnTo>
                  <a:lnTo>
                    <a:pt x="83" y="8"/>
                  </a:lnTo>
                  <a:lnTo>
                    <a:pt x="85" y="10"/>
                  </a:lnTo>
                  <a:lnTo>
                    <a:pt x="85" y="12"/>
                  </a:lnTo>
                  <a:lnTo>
                    <a:pt x="87" y="13"/>
                  </a:lnTo>
                  <a:lnTo>
                    <a:pt x="87" y="17"/>
                  </a:lnTo>
                  <a:lnTo>
                    <a:pt x="89" y="18"/>
                  </a:lnTo>
                  <a:lnTo>
                    <a:pt x="89" y="23"/>
                  </a:lnTo>
                  <a:lnTo>
                    <a:pt x="92" y="24"/>
                  </a:lnTo>
                  <a:lnTo>
                    <a:pt x="92" y="28"/>
                  </a:lnTo>
                  <a:lnTo>
                    <a:pt x="94" y="29"/>
                  </a:lnTo>
                  <a:lnTo>
                    <a:pt x="94" y="32"/>
                  </a:lnTo>
                  <a:lnTo>
                    <a:pt x="96" y="34"/>
                  </a:lnTo>
                  <a:lnTo>
                    <a:pt x="96" y="37"/>
                  </a:lnTo>
                  <a:lnTo>
                    <a:pt x="98" y="38"/>
                  </a:lnTo>
                  <a:lnTo>
                    <a:pt x="98" y="42"/>
                  </a:lnTo>
                  <a:lnTo>
                    <a:pt x="101" y="43"/>
                  </a:lnTo>
                  <a:lnTo>
                    <a:pt x="101" y="48"/>
                  </a:lnTo>
                  <a:lnTo>
                    <a:pt x="103" y="49"/>
                  </a:lnTo>
                  <a:lnTo>
                    <a:pt x="103" y="54"/>
                  </a:lnTo>
                  <a:lnTo>
                    <a:pt x="105" y="55"/>
                  </a:lnTo>
                  <a:lnTo>
                    <a:pt x="105" y="59"/>
                  </a:lnTo>
                  <a:lnTo>
                    <a:pt x="107" y="60"/>
                  </a:lnTo>
                  <a:lnTo>
                    <a:pt x="107" y="64"/>
                  </a:lnTo>
                  <a:lnTo>
                    <a:pt x="109" y="65"/>
                  </a:lnTo>
                  <a:lnTo>
                    <a:pt x="109" y="70"/>
                  </a:lnTo>
                  <a:lnTo>
                    <a:pt x="112" y="71"/>
                  </a:lnTo>
                  <a:lnTo>
                    <a:pt x="112" y="76"/>
                  </a:lnTo>
                  <a:lnTo>
                    <a:pt x="114" y="77"/>
                  </a:lnTo>
                  <a:lnTo>
                    <a:pt x="114" y="80"/>
                  </a:lnTo>
                  <a:lnTo>
                    <a:pt x="116" y="82"/>
                  </a:lnTo>
                  <a:lnTo>
                    <a:pt x="116" y="85"/>
                  </a:lnTo>
                  <a:lnTo>
                    <a:pt x="118" y="86"/>
                  </a:lnTo>
                  <a:lnTo>
                    <a:pt x="118" y="92"/>
                  </a:lnTo>
                  <a:lnTo>
                    <a:pt x="123" y="92"/>
                  </a:lnTo>
                  <a:lnTo>
                    <a:pt x="123" y="89"/>
                  </a:lnTo>
                  <a:lnTo>
                    <a:pt x="125" y="88"/>
                  </a:lnTo>
                  <a:lnTo>
                    <a:pt x="125" y="84"/>
                  </a:lnTo>
                  <a:lnTo>
                    <a:pt x="127" y="83"/>
                  </a:lnTo>
                  <a:lnTo>
                    <a:pt x="127" y="80"/>
                  </a:lnTo>
                  <a:lnTo>
                    <a:pt x="130" y="79"/>
                  </a:lnTo>
                  <a:lnTo>
                    <a:pt x="130" y="76"/>
                  </a:lnTo>
                  <a:lnTo>
                    <a:pt x="132" y="74"/>
                  </a:lnTo>
                  <a:lnTo>
                    <a:pt x="132" y="72"/>
                  </a:lnTo>
                  <a:lnTo>
                    <a:pt x="134" y="71"/>
                  </a:lnTo>
                  <a:lnTo>
                    <a:pt x="134" y="66"/>
                  </a:lnTo>
                  <a:lnTo>
                    <a:pt x="136" y="67"/>
                  </a:lnTo>
                  <a:lnTo>
                    <a:pt x="139" y="66"/>
                  </a:lnTo>
                  <a:lnTo>
                    <a:pt x="141" y="67"/>
                  </a:lnTo>
                  <a:lnTo>
                    <a:pt x="141" y="68"/>
                  </a:lnTo>
                  <a:lnTo>
                    <a:pt x="141" y="67"/>
                  </a:lnTo>
                  <a:lnTo>
                    <a:pt x="143" y="66"/>
                  </a:lnTo>
                  <a:lnTo>
                    <a:pt x="145" y="65"/>
                  </a:lnTo>
                  <a:lnTo>
                    <a:pt x="148" y="64"/>
                  </a:lnTo>
                  <a:lnTo>
                    <a:pt x="148" y="61"/>
                  </a:lnTo>
                  <a:lnTo>
                    <a:pt x="150" y="60"/>
                  </a:lnTo>
                  <a:lnTo>
                    <a:pt x="150" y="53"/>
                  </a:lnTo>
                  <a:lnTo>
                    <a:pt x="152" y="50"/>
                  </a:lnTo>
                  <a:lnTo>
                    <a:pt x="152" y="44"/>
                  </a:lnTo>
                  <a:lnTo>
                    <a:pt x="154" y="42"/>
                  </a:lnTo>
                  <a:lnTo>
                    <a:pt x="154" y="36"/>
                  </a:lnTo>
                  <a:lnTo>
                    <a:pt x="157" y="34"/>
                  </a:lnTo>
                  <a:lnTo>
                    <a:pt x="157" y="25"/>
                  </a:lnTo>
                </a:path>
              </a:pathLst>
            </a:custGeom>
            <a:noFill/>
            <a:ln w="0">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28" name="Freeform 90">
              <a:extLst>
                <a:ext uri="{FF2B5EF4-FFF2-40B4-BE49-F238E27FC236}">
                  <a16:creationId xmlns:a16="http://schemas.microsoft.com/office/drawing/2014/main" id="{525CC10A-5289-4171-8653-52A7CAE7C64B}"/>
                </a:ext>
              </a:extLst>
            </p:cNvPr>
            <p:cNvSpPr>
              <a:spLocks/>
            </p:cNvSpPr>
            <p:nvPr/>
          </p:nvSpPr>
          <p:spPr bwMode="auto">
            <a:xfrm>
              <a:off x="4772606" y="2826866"/>
              <a:ext cx="279300" cy="448238"/>
            </a:xfrm>
            <a:custGeom>
              <a:avLst/>
              <a:gdLst>
                <a:gd name="T0" fmla="*/ 2147483646 w 181"/>
                <a:gd name="T1" fmla="*/ 2147483646 h 466"/>
                <a:gd name="T2" fmla="*/ 2147483646 w 181"/>
                <a:gd name="T3" fmla="*/ 2147483646 h 466"/>
                <a:gd name="T4" fmla="*/ 2147483646 w 181"/>
                <a:gd name="T5" fmla="*/ 2147483646 h 466"/>
                <a:gd name="T6" fmla="*/ 2147483646 w 181"/>
                <a:gd name="T7" fmla="*/ 2147483646 h 466"/>
                <a:gd name="T8" fmla="*/ 2147483646 w 181"/>
                <a:gd name="T9" fmla="*/ 2147483646 h 466"/>
                <a:gd name="T10" fmla="*/ 2147483646 w 181"/>
                <a:gd name="T11" fmla="*/ 2147483646 h 466"/>
                <a:gd name="T12" fmla="*/ 2147483646 w 181"/>
                <a:gd name="T13" fmla="*/ 2147483646 h 466"/>
                <a:gd name="T14" fmla="*/ 2147483646 w 181"/>
                <a:gd name="T15" fmla="*/ 2147483646 h 466"/>
                <a:gd name="T16" fmla="*/ 2147483646 w 181"/>
                <a:gd name="T17" fmla="*/ 2147483646 h 466"/>
                <a:gd name="T18" fmla="*/ 2147483646 w 181"/>
                <a:gd name="T19" fmla="*/ 2147483646 h 466"/>
                <a:gd name="T20" fmla="*/ 2147483646 w 181"/>
                <a:gd name="T21" fmla="*/ 2147483646 h 466"/>
                <a:gd name="T22" fmla="*/ 2147483646 w 181"/>
                <a:gd name="T23" fmla="*/ 2147483646 h 466"/>
                <a:gd name="T24" fmla="*/ 2147483646 w 181"/>
                <a:gd name="T25" fmla="*/ 2147483646 h 466"/>
                <a:gd name="T26" fmla="*/ 2147483646 w 181"/>
                <a:gd name="T27" fmla="*/ 2147483646 h 466"/>
                <a:gd name="T28" fmla="*/ 2147483646 w 181"/>
                <a:gd name="T29" fmla="*/ 2147483646 h 466"/>
                <a:gd name="T30" fmla="*/ 2147483646 w 181"/>
                <a:gd name="T31" fmla="*/ 2147483646 h 466"/>
                <a:gd name="T32" fmla="*/ 2147483646 w 181"/>
                <a:gd name="T33" fmla="*/ 2147483646 h 466"/>
                <a:gd name="T34" fmla="*/ 2147483646 w 181"/>
                <a:gd name="T35" fmla="*/ 2147483646 h 466"/>
                <a:gd name="T36" fmla="*/ 2147483646 w 181"/>
                <a:gd name="T37" fmla="*/ 2147483646 h 466"/>
                <a:gd name="T38" fmla="*/ 2147483646 w 181"/>
                <a:gd name="T39" fmla="*/ 2147483646 h 466"/>
                <a:gd name="T40" fmla="*/ 2147483646 w 181"/>
                <a:gd name="T41" fmla="*/ 2147483646 h 466"/>
                <a:gd name="T42" fmla="*/ 2147483646 w 181"/>
                <a:gd name="T43" fmla="*/ 2147483646 h 466"/>
                <a:gd name="T44" fmla="*/ 2147483646 w 181"/>
                <a:gd name="T45" fmla="*/ 2147483646 h 466"/>
                <a:gd name="T46" fmla="*/ 2147483646 w 181"/>
                <a:gd name="T47" fmla="*/ 2147483646 h 466"/>
                <a:gd name="T48" fmla="*/ 2147483646 w 181"/>
                <a:gd name="T49" fmla="*/ 2147483646 h 466"/>
                <a:gd name="T50" fmla="*/ 2147483646 w 181"/>
                <a:gd name="T51" fmla="*/ 2147483646 h 466"/>
                <a:gd name="T52" fmla="*/ 2147483646 w 181"/>
                <a:gd name="T53" fmla="*/ 2147483646 h 466"/>
                <a:gd name="T54" fmla="*/ 2147483646 w 181"/>
                <a:gd name="T55" fmla="*/ 2147483646 h 466"/>
                <a:gd name="T56" fmla="*/ 2147483646 w 181"/>
                <a:gd name="T57" fmla="*/ 2147483646 h 466"/>
                <a:gd name="T58" fmla="*/ 2147483646 w 181"/>
                <a:gd name="T59" fmla="*/ 2147483646 h 466"/>
                <a:gd name="T60" fmla="*/ 2147483646 w 181"/>
                <a:gd name="T61" fmla="*/ 2147483646 h 466"/>
                <a:gd name="T62" fmla="*/ 2147483646 w 181"/>
                <a:gd name="T63" fmla="*/ 2147483646 h 466"/>
                <a:gd name="T64" fmla="*/ 2147483646 w 181"/>
                <a:gd name="T65" fmla="*/ 2147483646 h 466"/>
                <a:gd name="T66" fmla="*/ 2147483646 w 181"/>
                <a:gd name="T67" fmla="*/ 2147483646 h 466"/>
                <a:gd name="T68" fmla="*/ 2147483646 w 181"/>
                <a:gd name="T69" fmla="*/ 2147483646 h 466"/>
                <a:gd name="T70" fmla="*/ 2147483646 w 181"/>
                <a:gd name="T71" fmla="*/ 2147483646 h 466"/>
                <a:gd name="T72" fmla="*/ 2147483646 w 181"/>
                <a:gd name="T73" fmla="*/ 2147483646 h 466"/>
                <a:gd name="T74" fmla="*/ 2147483646 w 181"/>
                <a:gd name="T75" fmla="*/ 2147483646 h 466"/>
                <a:gd name="T76" fmla="*/ 2147483646 w 181"/>
                <a:gd name="T77" fmla="*/ 2147483646 h 466"/>
                <a:gd name="T78" fmla="*/ 2147483646 w 181"/>
                <a:gd name="T79" fmla="*/ 2147483646 h 466"/>
                <a:gd name="T80" fmla="*/ 2147483646 w 181"/>
                <a:gd name="T81" fmla="*/ 2147483646 h 466"/>
                <a:gd name="T82" fmla="*/ 2147483646 w 181"/>
                <a:gd name="T83" fmla="*/ 2147483646 h 466"/>
                <a:gd name="T84" fmla="*/ 2147483646 w 181"/>
                <a:gd name="T85" fmla="*/ 2147483646 h 466"/>
                <a:gd name="T86" fmla="*/ 2147483646 w 181"/>
                <a:gd name="T87" fmla="*/ 2147483646 h 466"/>
                <a:gd name="T88" fmla="*/ 2147483646 w 181"/>
                <a:gd name="T89" fmla="*/ 2147483646 h 466"/>
                <a:gd name="T90" fmla="*/ 2147483646 w 181"/>
                <a:gd name="T91" fmla="*/ 2147483646 h 466"/>
                <a:gd name="T92" fmla="*/ 2147483646 w 181"/>
                <a:gd name="T93" fmla="*/ 2147483646 h 466"/>
                <a:gd name="T94" fmla="*/ 2147483646 w 181"/>
                <a:gd name="T95" fmla="*/ 2147483646 h 466"/>
                <a:gd name="T96" fmla="*/ 2147483646 w 181"/>
                <a:gd name="T97" fmla="*/ 2147483646 h 466"/>
                <a:gd name="T98" fmla="*/ 2147483646 w 181"/>
                <a:gd name="T99" fmla="*/ 2147483646 h 466"/>
                <a:gd name="T100" fmla="*/ 2147483646 w 181"/>
                <a:gd name="T101" fmla="*/ 2147483646 h 466"/>
                <a:gd name="T102" fmla="*/ 2147483646 w 181"/>
                <a:gd name="T103" fmla="*/ 2147483646 h 466"/>
                <a:gd name="T104" fmla="*/ 2147483646 w 181"/>
                <a:gd name="T105" fmla="*/ 2147483646 h 466"/>
                <a:gd name="T106" fmla="*/ 2147483646 w 181"/>
                <a:gd name="T107" fmla="*/ 2147483646 h 466"/>
                <a:gd name="T108" fmla="*/ 2147483646 w 181"/>
                <a:gd name="T109" fmla="*/ 2147483646 h 466"/>
                <a:gd name="T110" fmla="*/ 2147483646 w 181"/>
                <a:gd name="T111" fmla="*/ 2147483646 h 466"/>
                <a:gd name="T112" fmla="*/ 2147483646 w 181"/>
                <a:gd name="T113" fmla="*/ 0 h 466"/>
                <a:gd name="T114" fmla="*/ 2147483646 w 181"/>
                <a:gd name="T115" fmla="*/ 0 h 466"/>
                <a:gd name="T116" fmla="*/ 2147483646 w 181"/>
                <a:gd name="T117" fmla="*/ 0 h 466"/>
                <a:gd name="T118" fmla="*/ 2147483646 w 181"/>
                <a:gd name="T119" fmla="*/ 0 h 466"/>
                <a:gd name="T120" fmla="*/ 2147483646 w 181"/>
                <a:gd name="T121" fmla="*/ 0 h 466"/>
                <a:gd name="T122" fmla="*/ 2147483646 w 181"/>
                <a:gd name="T123" fmla="*/ 0 h 466"/>
                <a:gd name="T124" fmla="*/ 2147483646 w 181"/>
                <a:gd name="T125" fmla="*/ 0 h 46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81" h="466">
                  <a:moveTo>
                    <a:pt x="0" y="466"/>
                  </a:moveTo>
                  <a:lnTo>
                    <a:pt x="2" y="465"/>
                  </a:lnTo>
                  <a:lnTo>
                    <a:pt x="2" y="458"/>
                  </a:lnTo>
                  <a:lnTo>
                    <a:pt x="4" y="457"/>
                  </a:lnTo>
                  <a:lnTo>
                    <a:pt x="4" y="448"/>
                  </a:lnTo>
                  <a:lnTo>
                    <a:pt x="6" y="447"/>
                  </a:lnTo>
                  <a:lnTo>
                    <a:pt x="6" y="438"/>
                  </a:lnTo>
                  <a:lnTo>
                    <a:pt x="9" y="436"/>
                  </a:lnTo>
                  <a:lnTo>
                    <a:pt x="9" y="429"/>
                  </a:lnTo>
                  <a:lnTo>
                    <a:pt x="11" y="428"/>
                  </a:lnTo>
                  <a:lnTo>
                    <a:pt x="11" y="419"/>
                  </a:lnTo>
                  <a:lnTo>
                    <a:pt x="15" y="417"/>
                  </a:lnTo>
                  <a:lnTo>
                    <a:pt x="15" y="414"/>
                  </a:lnTo>
                  <a:lnTo>
                    <a:pt x="18" y="413"/>
                  </a:lnTo>
                  <a:lnTo>
                    <a:pt x="20" y="412"/>
                  </a:lnTo>
                  <a:lnTo>
                    <a:pt x="20" y="411"/>
                  </a:lnTo>
                  <a:lnTo>
                    <a:pt x="22" y="410"/>
                  </a:lnTo>
                  <a:lnTo>
                    <a:pt x="22" y="408"/>
                  </a:lnTo>
                  <a:lnTo>
                    <a:pt x="24" y="407"/>
                  </a:lnTo>
                  <a:lnTo>
                    <a:pt x="24" y="406"/>
                  </a:lnTo>
                  <a:lnTo>
                    <a:pt x="27" y="405"/>
                  </a:lnTo>
                  <a:lnTo>
                    <a:pt x="27" y="400"/>
                  </a:lnTo>
                  <a:lnTo>
                    <a:pt x="29" y="399"/>
                  </a:lnTo>
                  <a:lnTo>
                    <a:pt x="29" y="393"/>
                  </a:lnTo>
                  <a:lnTo>
                    <a:pt x="31" y="392"/>
                  </a:lnTo>
                  <a:lnTo>
                    <a:pt x="31" y="388"/>
                  </a:lnTo>
                  <a:lnTo>
                    <a:pt x="33" y="387"/>
                  </a:lnTo>
                  <a:lnTo>
                    <a:pt x="33" y="386"/>
                  </a:lnTo>
                  <a:lnTo>
                    <a:pt x="33" y="387"/>
                  </a:lnTo>
                  <a:lnTo>
                    <a:pt x="35" y="388"/>
                  </a:lnTo>
                  <a:lnTo>
                    <a:pt x="40" y="390"/>
                  </a:lnTo>
                  <a:lnTo>
                    <a:pt x="40" y="392"/>
                  </a:lnTo>
                  <a:lnTo>
                    <a:pt x="42" y="393"/>
                  </a:lnTo>
                  <a:lnTo>
                    <a:pt x="47" y="395"/>
                  </a:lnTo>
                  <a:lnTo>
                    <a:pt x="47" y="396"/>
                  </a:lnTo>
                  <a:lnTo>
                    <a:pt x="47" y="394"/>
                  </a:lnTo>
                  <a:lnTo>
                    <a:pt x="49" y="393"/>
                  </a:lnTo>
                  <a:lnTo>
                    <a:pt x="49" y="394"/>
                  </a:lnTo>
                  <a:lnTo>
                    <a:pt x="49" y="393"/>
                  </a:lnTo>
                  <a:lnTo>
                    <a:pt x="51" y="392"/>
                  </a:lnTo>
                  <a:lnTo>
                    <a:pt x="51" y="383"/>
                  </a:lnTo>
                  <a:lnTo>
                    <a:pt x="53" y="382"/>
                  </a:lnTo>
                  <a:lnTo>
                    <a:pt x="53" y="371"/>
                  </a:lnTo>
                  <a:lnTo>
                    <a:pt x="56" y="370"/>
                  </a:lnTo>
                  <a:lnTo>
                    <a:pt x="56" y="359"/>
                  </a:lnTo>
                  <a:lnTo>
                    <a:pt x="58" y="357"/>
                  </a:lnTo>
                  <a:lnTo>
                    <a:pt x="58" y="346"/>
                  </a:lnTo>
                  <a:lnTo>
                    <a:pt x="60" y="345"/>
                  </a:lnTo>
                  <a:lnTo>
                    <a:pt x="60" y="332"/>
                  </a:lnTo>
                  <a:lnTo>
                    <a:pt x="62" y="330"/>
                  </a:lnTo>
                  <a:lnTo>
                    <a:pt x="62" y="318"/>
                  </a:lnTo>
                  <a:lnTo>
                    <a:pt x="65" y="316"/>
                  </a:lnTo>
                  <a:lnTo>
                    <a:pt x="65" y="308"/>
                  </a:lnTo>
                  <a:lnTo>
                    <a:pt x="67" y="306"/>
                  </a:lnTo>
                  <a:lnTo>
                    <a:pt x="67" y="300"/>
                  </a:lnTo>
                  <a:lnTo>
                    <a:pt x="69" y="299"/>
                  </a:lnTo>
                  <a:lnTo>
                    <a:pt x="69" y="296"/>
                  </a:lnTo>
                  <a:lnTo>
                    <a:pt x="71" y="294"/>
                  </a:lnTo>
                  <a:lnTo>
                    <a:pt x="71" y="288"/>
                  </a:lnTo>
                  <a:lnTo>
                    <a:pt x="74" y="286"/>
                  </a:lnTo>
                  <a:lnTo>
                    <a:pt x="74" y="278"/>
                  </a:lnTo>
                  <a:lnTo>
                    <a:pt x="76" y="276"/>
                  </a:lnTo>
                  <a:lnTo>
                    <a:pt x="76" y="267"/>
                  </a:lnTo>
                  <a:lnTo>
                    <a:pt x="78" y="264"/>
                  </a:lnTo>
                  <a:lnTo>
                    <a:pt x="78" y="256"/>
                  </a:lnTo>
                  <a:lnTo>
                    <a:pt x="80" y="255"/>
                  </a:lnTo>
                  <a:lnTo>
                    <a:pt x="80" y="245"/>
                  </a:lnTo>
                  <a:lnTo>
                    <a:pt x="83" y="244"/>
                  </a:lnTo>
                  <a:lnTo>
                    <a:pt x="83" y="229"/>
                  </a:lnTo>
                  <a:lnTo>
                    <a:pt x="85" y="227"/>
                  </a:lnTo>
                  <a:lnTo>
                    <a:pt x="85" y="213"/>
                  </a:lnTo>
                  <a:lnTo>
                    <a:pt x="87" y="210"/>
                  </a:lnTo>
                  <a:lnTo>
                    <a:pt x="87" y="198"/>
                  </a:lnTo>
                  <a:lnTo>
                    <a:pt x="89" y="196"/>
                  </a:lnTo>
                  <a:lnTo>
                    <a:pt x="89" y="184"/>
                  </a:lnTo>
                  <a:lnTo>
                    <a:pt x="92" y="181"/>
                  </a:lnTo>
                  <a:lnTo>
                    <a:pt x="92" y="171"/>
                  </a:lnTo>
                  <a:lnTo>
                    <a:pt x="94" y="169"/>
                  </a:lnTo>
                  <a:lnTo>
                    <a:pt x="96" y="168"/>
                  </a:lnTo>
                  <a:lnTo>
                    <a:pt x="101" y="166"/>
                  </a:lnTo>
                  <a:lnTo>
                    <a:pt x="101" y="165"/>
                  </a:lnTo>
                  <a:lnTo>
                    <a:pt x="105" y="162"/>
                  </a:lnTo>
                  <a:lnTo>
                    <a:pt x="105" y="161"/>
                  </a:lnTo>
                  <a:lnTo>
                    <a:pt x="110" y="159"/>
                  </a:lnTo>
                  <a:lnTo>
                    <a:pt x="110" y="156"/>
                  </a:lnTo>
                  <a:lnTo>
                    <a:pt x="114" y="154"/>
                  </a:lnTo>
                  <a:lnTo>
                    <a:pt x="114" y="151"/>
                  </a:lnTo>
                  <a:lnTo>
                    <a:pt x="116" y="150"/>
                  </a:lnTo>
                  <a:lnTo>
                    <a:pt x="118" y="151"/>
                  </a:lnTo>
                  <a:lnTo>
                    <a:pt x="118" y="155"/>
                  </a:lnTo>
                  <a:lnTo>
                    <a:pt x="121" y="156"/>
                  </a:lnTo>
                  <a:lnTo>
                    <a:pt x="121" y="161"/>
                  </a:lnTo>
                  <a:lnTo>
                    <a:pt x="123" y="162"/>
                  </a:lnTo>
                  <a:lnTo>
                    <a:pt x="123" y="165"/>
                  </a:lnTo>
                  <a:lnTo>
                    <a:pt x="127" y="162"/>
                  </a:lnTo>
                  <a:lnTo>
                    <a:pt x="127" y="160"/>
                  </a:lnTo>
                  <a:lnTo>
                    <a:pt x="130" y="159"/>
                  </a:lnTo>
                  <a:lnTo>
                    <a:pt x="130" y="156"/>
                  </a:lnTo>
                  <a:lnTo>
                    <a:pt x="132" y="155"/>
                  </a:lnTo>
                  <a:lnTo>
                    <a:pt x="132" y="145"/>
                  </a:lnTo>
                  <a:lnTo>
                    <a:pt x="134" y="143"/>
                  </a:lnTo>
                  <a:lnTo>
                    <a:pt x="134" y="123"/>
                  </a:lnTo>
                  <a:lnTo>
                    <a:pt x="136" y="120"/>
                  </a:lnTo>
                  <a:lnTo>
                    <a:pt x="136" y="102"/>
                  </a:lnTo>
                  <a:lnTo>
                    <a:pt x="139" y="99"/>
                  </a:lnTo>
                  <a:lnTo>
                    <a:pt x="139" y="81"/>
                  </a:lnTo>
                  <a:lnTo>
                    <a:pt x="141" y="77"/>
                  </a:lnTo>
                  <a:lnTo>
                    <a:pt x="141" y="59"/>
                  </a:lnTo>
                  <a:lnTo>
                    <a:pt x="143" y="55"/>
                  </a:lnTo>
                  <a:lnTo>
                    <a:pt x="143" y="31"/>
                  </a:lnTo>
                  <a:lnTo>
                    <a:pt x="145" y="26"/>
                  </a:lnTo>
                  <a:lnTo>
                    <a:pt x="145" y="6"/>
                  </a:lnTo>
                  <a:lnTo>
                    <a:pt x="150" y="0"/>
                  </a:lnTo>
                  <a:lnTo>
                    <a:pt x="152" y="0"/>
                  </a:lnTo>
                  <a:lnTo>
                    <a:pt x="154" y="0"/>
                  </a:lnTo>
                  <a:lnTo>
                    <a:pt x="157" y="0"/>
                  </a:lnTo>
                  <a:lnTo>
                    <a:pt x="159" y="0"/>
                  </a:lnTo>
                  <a:lnTo>
                    <a:pt x="161" y="0"/>
                  </a:lnTo>
                  <a:lnTo>
                    <a:pt x="163" y="0"/>
                  </a:lnTo>
                  <a:lnTo>
                    <a:pt x="166" y="0"/>
                  </a:lnTo>
                  <a:lnTo>
                    <a:pt x="168" y="0"/>
                  </a:lnTo>
                  <a:lnTo>
                    <a:pt x="170" y="0"/>
                  </a:lnTo>
                  <a:lnTo>
                    <a:pt x="172" y="0"/>
                  </a:lnTo>
                  <a:lnTo>
                    <a:pt x="175" y="0"/>
                  </a:lnTo>
                  <a:lnTo>
                    <a:pt x="177" y="0"/>
                  </a:lnTo>
                  <a:lnTo>
                    <a:pt x="179" y="0"/>
                  </a:lnTo>
                  <a:lnTo>
                    <a:pt x="181" y="0"/>
                  </a:lnTo>
                </a:path>
              </a:pathLst>
            </a:custGeom>
            <a:noFill/>
            <a:ln w="0">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29" name="Freeform 91">
              <a:extLst>
                <a:ext uri="{FF2B5EF4-FFF2-40B4-BE49-F238E27FC236}">
                  <a16:creationId xmlns:a16="http://schemas.microsoft.com/office/drawing/2014/main" id="{6F53AF28-98E9-4789-A857-E7824AD1EA70}"/>
                </a:ext>
              </a:extLst>
            </p:cNvPr>
            <p:cNvSpPr>
              <a:spLocks/>
            </p:cNvSpPr>
            <p:nvPr/>
          </p:nvSpPr>
          <p:spPr bwMode="auto">
            <a:xfrm>
              <a:off x="5051906" y="2826866"/>
              <a:ext cx="69440" cy="0"/>
            </a:xfrm>
            <a:custGeom>
              <a:avLst/>
              <a:gdLst>
                <a:gd name="T0" fmla="*/ 0 w 45"/>
                <a:gd name="T1" fmla="*/ 2147483646 w 45"/>
                <a:gd name="T2" fmla="*/ 2147483646 w 45"/>
                <a:gd name="T3" fmla="*/ 2147483646 w 45"/>
                <a:gd name="T4" fmla="*/ 2147483646 w 45"/>
                <a:gd name="T5" fmla="*/ 2147483646 w 45"/>
                <a:gd name="T6" fmla="*/ 2147483646 w 45"/>
                <a:gd name="T7" fmla="*/ 2147483646 w 45"/>
                <a:gd name="T8" fmla="*/ 2147483646 w 45"/>
                <a:gd name="T9" fmla="*/ 2147483646 w 45"/>
                <a:gd name="T10" fmla="*/ 2147483646 w 45"/>
                <a:gd name="T11" fmla="*/ 2147483646 w 45"/>
                <a:gd name="T12" fmla="*/ 2147483646 w 45"/>
                <a:gd name="T13" fmla="*/ 2147483646 w 45"/>
                <a:gd name="T14" fmla="*/ 2147483646 w 45"/>
                <a:gd name="T15" fmla="*/ 2147483646 w 45"/>
                <a:gd name="T16" fmla="*/ 2147483646 w 45"/>
                <a:gd name="T17" fmla="*/ 2147483646 w 45"/>
                <a:gd name="T18" fmla="*/ 2147483646 w 45"/>
                <a:gd name="T19" fmla="*/ 2147483646 w 45"/>
                <a:gd name="T20" fmla="*/ 2147483646 w 45"/>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1">
                  <a:pos x="T0" y="0"/>
                </a:cxn>
                <a:cxn ang="T22">
                  <a:pos x="T1" y="0"/>
                </a:cxn>
                <a:cxn ang="T23">
                  <a:pos x="T2" y="0"/>
                </a:cxn>
                <a:cxn ang="T24">
                  <a:pos x="T3" y="0"/>
                </a:cxn>
                <a:cxn ang="T25">
                  <a:pos x="T4" y="0"/>
                </a:cxn>
                <a:cxn ang="T26">
                  <a:pos x="T5" y="0"/>
                </a:cxn>
                <a:cxn ang="T27">
                  <a:pos x="T6" y="0"/>
                </a:cxn>
                <a:cxn ang="T28">
                  <a:pos x="T7" y="0"/>
                </a:cxn>
                <a:cxn ang="T29">
                  <a:pos x="T8" y="0"/>
                </a:cxn>
                <a:cxn ang="T30">
                  <a:pos x="T9" y="0"/>
                </a:cxn>
                <a:cxn ang="T31">
                  <a:pos x="T10" y="0"/>
                </a:cxn>
                <a:cxn ang="T32">
                  <a:pos x="T11" y="0"/>
                </a:cxn>
                <a:cxn ang="T33">
                  <a:pos x="T12" y="0"/>
                </a:cxn>
                <a:cxn ang="T34">
                  <a:pos x="T13" y="0"/>
                </a:cxn>
                <a:cxn ang="T35">
                  <a:pos x="T14" y="0"/>
                </a:cxn>
                <a:cxn ang="T36">
                  <a:pos x="T15" y="0"/>
                </a:cxn>
                <a:cxn ang="T37">
                  <a:pos x="T16" y="0"/>
                </a:cxn>
                <a:cxn ang="T38">
                  <a:pos x="T17" y="0"/>
                </a:cxn>
                <a:cxn ang="T39">
                  <a:pos x="T18" y="0"/>
                </a:cxn>
                <a:cxn ang="T40">
                  <a:pos x="T19" y="0"/>
                </a:cxn>
                <a:cxn ang="T41">
                  <a:pos x="T20" y="0"/>
                </a:cxn>
              </a:cxnLst>
              <a:rect l="0" t="0" r="r" b="b"/>
              <a:pathLst>
                <a:path w="45">
                  <a:moveTo>
                    <a:pt x="0" y="0"/>
                  </a:moveTo>
                  <a:lnTo>
                    <a:pt x="3" y="0"/>
                  </a:lnTo>
                  <a:lnTo>
                    <a:pt x="5" y="0"/>
                  </a:lnTo>
                  <a:lnTo>
                    <a:pt x="7" y="0"/>
                  </a:lnTo>
                  <a:lnTo>
                    <a:pt x="9" y="0"/>
                  </a:lnTo>
                  <a:lnTo>
                    <a:pt x="11" y="0"/>
                  </a:lnTo>
                  <a:lnTo>
                    <a:pt x="14" y="0"/>
                  </a:lnTo>
                  <a:lnTo>
                    <a:pt x="16" y="0"/>
                  </a:lnTo>
                  <a:lnTo>
                    <a:pt x="18" y="0"/>
                  </a:lnTo>
                  <a:lnTo>
                    <a:pt x="20" y="0"/>
                  </a:lnTo>
                  <a:lnTo>
                    <a:pt x="23" y="0"/>
                  </a:lnTo>
                  <a:lnTo>
                    <a:pt x="25" y="0"/>
                  </a:lnTo>
                  <a:lnTo>
                    <a:pt x="27" y="0"/>
                  </a:lnTo>
                  <a:lnTo>
                    <a:pt x="29" y="0"/>
                  </a:lnTo>
                  <a:lnTo>
                    <a:pt x="32" y="0"/>
                  </a:lnTo>
                  <a:lnTo>
                    <a:pt x="34" y="0"/>
                  </a:lnTo>
                  <a:lnTo>
                    <a:pt x="36" y="0"/>
                  </a:lnTo>
                  <a:lnTo>
                    <a:pt x="38" y="0"/>
                  </a:lnTo>
                  <a:lnTo>
                    <a:pt x="41" y="0"/>
                  </a:lnTo>
                  <a:lnTo>
                    <a:pt x="43" y="0"/>
                  </a:lnTo>
                  <a:lnTo>
                    <a:pt x="45" y="0"/>
                  </a:lnTo>
                </a:path>
              </a:pathLst>
            </a:custGeom>
            <a:noFill/>
            <a:ln w="0">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30" name="Freeform 92">
              <a:extLst>
                <a:ext uri="{FF2B5EF4-FFF2-40B4-BE49-F238E27FC236}">
                  <a16:creationId xmlns:a16="http://schemas.microsoft.com/office/drawing/2014/main" id="{1FF4B2BE-587E-4DC3-9F87-E6455A0B9936}"/>
                </a:ext>
              </a:extLst>
            </p:cNvPr>
            <p:cNvSpPr>
              <a:spLocks/>
            </p:cNvSpPr>
            <p:nvPr/>
          </p:nvSpPr>
          <p:spPr bwMode="auto">
            <a:xfrm>
              <a:off x="2490371" y="2826866"/>
              <a:ext cx="356455" cy="252975"/>
            </a:xfrm>
            <a:custGeom>
              <a:avLst/>
              <a:gdLst>
                <a:gd name="T0" fmla="*/ 2147483646 w 231"/>
                <a:gd name="T1" fmla="*/ 0 h 263"/>
                <a:gd name="T2" fmla="*/ 2147483646 w 231"/>
                <a:gd name="T3" fmla="*/ 0 h 263"/>
                <a:gd name="T4" fmla="*/ 2147483646 w 231"/>
                <a:gd name="T5" fmla="*/ 0 h 263"/>
                <a:gd name="T6" fmla="*/ 2147483646 w 231"/>
                <a:gd name="T7" fmla="*/ 0 h 263"/>
                <a:gd name="T8" fmla="*/ 2147483646 w 231"/>
                <a:gd name="T9" fmla="*/ 0 h 263"/>
                <a:gd name="T10" fmla="*/ 2147483646 w 231"/>
                <a:gd name="T11" fmla="*/ 0 h 263"/>
                <a:gd name="T12" fmla="*/ 2147483646 w 231"/>
                <a:gd name="T13" fmla="*/ 0 h 263"/>
                <a:gd name="T14" fmla="*/ 2147483646 w 231"/>
                <a:gd name="T15" fmla="*/ 0 h 263"/>
                <a:gd name="T16" fmla="*/ 2147483646 w 231"/>
                <a:gd name="T17" fmla="*/ 0 h 263"/>
                <a:gd name="T18" fmla="*/ 2147483646 w 231"/>
                <a:gd name="T19" fmla="*/ 0 h 263"/>
                <a:gd name="T20" fmla="*/ 2147483646 w 231"/>
                <a:gd name="T21" fmla="*/ 0 h 263"/>
                <a:gd name="T22" fmla="*/ 2147483646 w 231"/>
                <a:gd name="T23" fmla="*/ 2147483646 h 263"/>
                <a:gd name="T24" fmla="*/ 2147483646 w 231"/>
                <a:gd name="T25" fmla="*/ 2147483646 h 263"/>
                <a:gd name="T26" fmla="*/ 2147483646 w 231"/>
                <a:gd name="T27" fmla="*/ 2147483646 h 263"/>
                <a:gd name="T28" fmla="*/ 2147483646 w 231"/>
                <a:gd name="T29" fmla="*/ 2147483646 h 263"/>
                <a:gd name="T30" fmla="*/ 2147483646 w 231"/>
                <a:gd name="T31" fmla="*/ 2147483646 h 263"/>
                <a:gd name="T32" fmla="*/ 2147483646 w 231"/>
                <a:gd name="T33" fmla="*/ 2147483646 h 263"/>
                <a:gd name="T34" fmla="*/ 2147483646 w 231"/>
                <a:gd name="T35" fmla="*/ 2147483646 h 263"/>
                <a:gd name="T36" fmla="*/ 2147483646 w 231"/>
                <a:gd name="T37" fmla="*/ 2147483646 h 263"/>
                <a:gd name="T38" fmla="*/ 2147483646 w 231"/>
                <a:gd name="T39" fmla="*/ 2147483646 h 263"/>
                <a:gd name="T40" fmla="*/ 2147483646 w 231"/>
                <a:gd name="T41" fmla="*/ 2147483646 h 263"/>
                <a:gd name="T42" fmla="*/ 2147483646 w 231"/>
                <a:gd name="T43" fmla="*/ 2147483646 h 263"/>
                <a:gd name="T44" fmla="*/ 2147483646 w 231"/>
                <a:gd name="T45" fmla="*/ 2147483646 h 263"/>
                <a:gd name="T46" fmla="*/ 2147483646 w 231"/>
                <a:gd name="T47" fmla="*/ 2147483646 h 263"/>
                <a:gd name="T48" fmla="*/ 2147483646 w 231"/>
                <a:gd name="T49" fmla="*/ 2147483646 h 263"/>
                <a:gd name="T50" fmla="*/ 2147483646 w 231"/>
                <a:gd name="T51" fmla="*/ 2147483646 h 263"/>
                <a:gd name="T52" fmla="*/ 2147483646 w 231"/>
                <a:gd name="T53" fmla="*/ 2147483646 h 263"/>
                <a:gd name="T54" fmla="*/ 2147483646 w 231"/>
                <a:gd name="T55" fmla="*/ 2147483646 h 263"/>
                <a:gd name="T56" fmla="*/ 2147483646 w 231"/>
                <a:gd name="T57" fmla="*/ 2147483646 h 263"/>
                <a:gd name="T58" fmla="*/ 2147483646 w 231"/>
                <a:gd name="T59" fmla="*/ 2147483646 h 263"/>
                <a:gd name="T60" fmla="*/ 2147483646 w 231"/>
                <a:gd name="T61" fmla="*/ 2147483646 h 263"/>
                <a:gd name="T62" fmla="*/ 2147483646 w 231"/>
                <a:gd name="T63" fmla="*/ 2147483646 h 263"/>
                <a:gd name="T64" fmla="*/ 2147483646 w 231"/>
                <a:gd name="T65" fmla="*/ 2147483646 h 263"/>
                <a:gd name="T66" fmla="*/ 2147483646 w 231"/>
                <a:gd name="T67" fmla="*/ 2147483646 h 263"/>
                <a:gd name="T68" fmla="*/ 2147483646 w 231"/>
                <a:gd name="T69" fmla="*/ 2147483646 h 263"/>
                <a:gd name="T70" fmla="*/ 2147483646 w 231"/>
                <a:gd name="T71" fmla="*/ 2147483646 h 263"/>
                <a:gd name="T72" fmla="*/ 2147483646 w 231"/>
                <a:gd name="T73" fmla="*/ 2147483646 h 263"/>
                <a:gd name="T74" fmla="*/ 2147483646 w 231"/>
                <a:gd name="T75" fmla="*/ 2147483646 h 263"/>
                <a:gd name="T76" fmla="*/ 2147483646 w 231"/>
                <a:gd name="T77" fmla="*/ 2147483646 h 263"/>
                <a:gd name="T78" fmla="*/ 2147483646 w 231"/>
                <a:gd name="T79" fmla="*/ 2147483646 h 263"/>
                <a:gd name="T80" fmla="*/ 2147483646 w 231"/>
                <a:gd name="T81" fmla="*/ 2147483646 h 263"/>
                <a:gd name="T82" fmla="*/ 2147483646 w 231"/>
                <a:gd name="T83" fmla="*/ 2147483646 h 26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31" h="263">
                  <a:moveTo>
                    <a:pt x="0" y="0"/>
                  </a:moveTo>
                  <a:lnTo>
                    <a:pt x="3" y="0"/>
                  </a:lnTo>
                  <a:lnTo>
                    <a:pt x="5" y="0"/>
                  </a:lnTo>
                  <a:lnTo>
                    <a:pt x="7" y="0"/>
                  </a:lnTo>
                  <a:lnTo>
                    <a:pt x="9" y="0"/>
                  </a:lnTo>
                  <a:lnTo>
                    <a:pt x="12" y="0"/>
                  </a:lnTo>
                  <a:lnTo>
                    <a:pt x="14" y="0"/>
                  </a:lnTo>
                  <a:lnTo>
                    <a:pt x="16" y="0"/>
                  </a:lnTo>
                  <a:lnTo>
                    <a:pt x="18" y="0"/>
                  </a:lnTo>
                  <a:lnTo>
                    <a:pt x="21" y="0"/>
                  </a:lnTo>
                  <a:lnTo>
                    <a:pt x="23" y="0"/>
                  </a:lnTo>
                  <a:lnTo>
                    <a:pt x="25" y="0"/>
                  </a:lnTo>
                  <a:lnTo>
                    <a:pt x="27" y="0"/>
                  </a:lnTo>
                  <a:lnTo>
                    <a:pt x="30" y="0"/>
                  </a:lnTo>
                  <a:lnTo>
                    <a:pt x="32" y="0"/>
                  </a:lnTo>
                  <a:lnTo>
                    <a:pt x="34" y="0"/>
                  </a:lnTo>
                  <a:lnTo>
                    <a:pt x="36" y="0"/>
                  </a:lnTo>
                  <a:lnTo>
                    <a:pt x="38" y="0"/>
                  </a:lnTo>
                  <a:lnTo>
                    <a:pt x="41" y="0"/>
                  </a:lnTo>
                  <a:lnTo>
                    <a:pt x="43" y="0"/>
                  </a:lnTo>
                  <a:lnTo>
                    <a:pt x="45" y="0"/>
                  </a:lnTo>
                  <a:lnTo>
                    <a:pt x="47" y="0"/>
                  </a:lnTo>
                  <a:lnTo>
                    <a:pt x="50" y="0"/>
                  </a:lnTo>
                  <a:lnTo>
                    <a:pt x="52" y="0"/>
                  </a:lnTo>
                  <a:lnTo>
                    <a:pt x="54" y="0"/>
                  </a:lnTo>
                  <a:lnTo>
                    <a:pt x="56" y="0"/>
                  </a:lnTo>
                  <a:lnTo>
                    <a:pt x="59" y="0"/>
                  </a:lnTo>
                  <a:lnTo>
                    <a:pt x="61" y="0"/>
                  </a:lnTo>
                  <a:lnTo>
                    <a:pt x="63" y="0"/>
                  </a:lnTo>
                  <a:lnTo>
                    <a:pt x="65" y="0"/>
                  </a:lnTo>
                  <a:lnTo>
                    <a:pt x="68" y="0"/>
                  </a:lnTo>
                  <a:lnTo>
                    <a:pt x="70" y="0"/>
                  </a:lnTo>
                  <a:lnTo>
                    <a:pt x="72" y="0"/>
                  </a:lnTo>
                  <a:lnTo>
                    <a:pt x="74" y="0"/>
                  </a:lnTo>
                  <a:lnTo>
                    <a:pt x="74" y="260"/>
                  </a:lnTo>
                  <a:lnTo>
                    <a:pt x="77" y="261"/>
                  </a:lnTo>
                  <a:lnTo>
                    <a:pt x="79" y="262"/>
                  </a:lnTo>
                  <a:lnTo>
                    <a:pt x="81" y="262"/>
                  </a:lnTo>
                  <a:lnTo>
                    <a:pt x="83" y="263"/>
                  </a:lnTo>
                  <a:lnTo>
                    <a:pt x="86" y="262"/>
                  </a:lnTo>
                  <a:lnTo>
                    <a:pt x="88" y="261"/>
                  </a:lnTo>
                  <a:lnTo>
                    <a:pt x="88" y="257"/>
                  </a:lnTo>
                  <a:lnTo>
                    <a:pt x="92" y="257"/>
                  </a:lnTo>
                  <a:lnTo>
                    <a:pt x="90" y="257"/>
                  </a:lnTo>
                  <a:lnTo>
                    <a:pt x="92" y="257"/>
                  </a:lnTo>
                  <a:lnTo>
                    <a:pt x="97" y="257"/>
                  </a:lnTo>
                  <a:lnTo>
                    <a:pt x="95" y="257"/>
                  </a:lnTo>
                  <a:lnTo>
                    <a:pt x="97" y="257"/>
                  </a:lnTo>
                  <a:lnTo>
                    <a:pt x="99" y="258"/>
                  </a:lnTo>
                  <a:lnTo>
                    <a:pt x="101" y="257"/>
                  </a:lnTo>
                  <a:lnTo>
                    <a:pt x="101" y="255"/>
                  </a:lnTo>
                  <a:lnTo>
                    <a:pt x="104" y="254"/>
                  </a:lnTo>
                  <a:lnTo>
                    <a:pt x="104" y="255"/>
                  </a:lnTo>
                  <a:lnTo>
                    <a:pt x="104" y="254"/>
                  </a:lnTo>
                  <a:lnTo>
                    <a:pt x="106" y="254"/>
                  </a:lnTo>
                  <a:lnTo>
                    <a:pt x="108" y="254"/>
                  </a:lnTo>
                  <a:lnTo>
                    <a:pt x="110" y="255"/>
                  </a:lnTo>
                  <a:lnTo>
                    <a:pt x="112" y="255"/>
                  </a:lnTo>
                  <a:lnTo>
                    <a:pt x="115" y="256"/>
                  </a:lnTo>
                  <a:lnTo>
                    <a:pt x="117" y="256"/>
                  </a:lnTo>
                  <a:lnTo>
                    <a:pt x="119" y="256"/>
                  </a:lnTo>
                  <a:lnTo>
                    <a:pt x="121" y="256"/>
                  </a:lnTo>
                  <a:lnTo>
                    <a:pt x="124" y="257"/>
                  </a:lnTo>
                  <a:lnTo>
                    <a:pt x="126" y="257"/>
                  </a:lnTo>
                  <a:lnTo>
                    <a:pt x="128" y="257"/>
                  </a:lnTo>
                  <a:lnTo>
                    <a:pt x="130" y="257"/>
                  </a:lnTo>
                  <a:lnTo>
                    <a:pt x="133" y="257"/>
                  </a:lnTo>
                  <a:lnTo>
                    <a:pt x="135" y="257"/>
                  </a:lnTo>
                  <a:lnTo>
                    <a:pt x="137" y="257"/>
                  </a:lnTo>
                  <a:lnTo>
                    <a:pt x="139" y="257"/>
                  </a:lnTo>
                  <a:lnTo>
                    <a:pt x="142" y="258"/>
                  </a:lnTo>
                  <a:lnTo>
                    <a:pt x="144" y="258"/>
                  </a:lnTo>
                  <a:lnTo>
                    <a:pt x="146" y="258"/>
                  </a:lnTo>
                  <a:lnTo>
                    <a:pt x="148" y="258"/>
                  </a:lnTo>
                  <a:lnTo>
                    <a:pt x="151" y="258"/>
                  </a:lnTo>
                  <a:lnTo>
                    <a:pt x="153" y="258"/>
                  </a:lnTo>
                  <a:lnTo>
                    <a:pt x="155" y="258"/>
                  </a:lnTo>
                  <a:lnTo>
                    <a:pt x="157" y="257"/>
                  </a:lnTo>
                  <a:lnTo>
                    <a:pt x="160" y="256"/>
                  </a:lnTo>
                  <a:lnTo>
                    <a:pt x="162" y="255"/>
                  </a:lnTo>
                  <a:lnTo>
                    <a:pt x="164" y="254"/>
                  </a:lnTo>
                  <a:lnTo>
                    <a:pt x="164" y="250"/>
                  </a:lnTo>
                  <a:lnTo>
                    <a:pt x="166" y="249"/>
                  </a:lnTo>
                  <a:lnTo>
                    <a:pt x="166" y="245"/>
                  </a:lnTo>
                  <a:lnTo>
                    <a:pt x="169" y="244"/>
                  </a:lnTo>
                  <a:lnTo>
                    <a:pt x="171" y="243"/>
                  </a:lnTo>
                  <a:lnTo>
                    <a:pt x="171" y="240"/>
                  </a:lnTo>
                  <a:lnTo>
                    <a:pt x="175" y="238"/>
                  </a:lnTo>
                  <a:lnTo>
                    <a:pt x="173" y="238"/>
                  </a:lnTo>
                  <a:lnTo>
                    <a:pt x="175" y="238"/>
                  </a:lnTo>
                  <a:lnTo>
                    <a:pt x="178" y="238"/>
                  </a:lnTo>
                  <a:lnTo>
                    <a:pt x="180" y="238"/>
                  </a:lnTo>
                  <a:lnTo>
                    <a:pt x="182" y="238"/>
                  </a:lnTo>
                  <a:lnTo>
                    <a:pt x="184" y="238"/>
                  </a:lnTo>
                  <a:lnTo>
                    <a:pt x="187" y="238"/>
                  </a:lnTo>
                  <a:lnTo>
                    <a:pt x="189" y="238"/>
                  </a:lnTo>
                  <a:lnTo>
                    <a:pt x="191" y="237"/>
                  </a:lnTo>
                  <a:lnTo>
                    <a:pt x="191" y="234"/>
                  </a:lnTo>
                  <a:lnTo>
                    <a:pt x="193" y="233"/>
                  </a:lnTo>
                  <a:lnTo>
                    <a:pt x="193" y="229"/>
                  </a:lnTo>
                  <a:lnTo>
                    <a:pt x="195" y="228"/>
                  </a:lnTo>
                  <a:lnTo>
                    <a:pt x="195" y="226"/>
                  </a:lnTo>
                  <a:lnTo>
                    <a:pt x="198" y="226"/>
                  </a:lnTo>
                  <a:lnTo>
                    <a:pt x="200" y="226"/>
                  </a:lnTo>
                  <a:lnTo>
                    <a:pt x="202" y="225"/>
                  </a:lnTo>
                  <a:lnTo>
                    <a:pt x="202" y="222"/>
                  </a:lnTo>
                  <a:lnTo>
                    <a:pt x="204" y="222"/>
                  </a:lnTo>
                  <a:lnTo>
                    <a:pt x="207" y="222"/>
                  </a:lnTo>
                  <a:lnTo>
                    <a:pt x="209" y="221"/>
                  </a:lnTo>
                  <a:lnTo>
                    <a:pt x="213" y="219"/>
                  </a:lnTo>
                  <a:lnTo>
                    <a:pt x="211" y="219"/>
                  </a:lnTo>
                  <a:lnTo>
                    <a:pt x="213" y="219"/>
                  </a:lnTo>
                  <a:lnTo>
                    <a:pt x="216" y="217"/>
                  </a:lnTo>
                  <a:lnTo>
                    <a:pt x="216" y="213"/>
                  </a:lnTo>
                  <a:lnTo>
                    <a:pt x="218" y="211"/>
                  </a:lnTo>
                  <a:lnTo>
                    <a:pt x="218" y="210"/>
                  </a:lnTo>
                  <a:lnTo>
                    <a:pt x="220" y="209"/>
                  </a:lnTo>
                  <a:lnTo>
                    <a:pt x="220" y="203"/>
                  </a:lnTo>
                  <a:lnTo>
                    <a:pt x="222" y="202"/>
                  </a:lnTo>
                  <a:lnTo>
                    <a:pt x="222" y="193"/>
                  </a:lnTo>
                  <a:lnTo>
                    <a:pt x="225" y="192"/>
                  </a:lnTo>
                  <a:lnTo>
                    <a:pt x="225" y="189"/>
                  </a:lnTo>
                  <a:lnTo>
                    <a:pt x="227" y="187"/>
                  </a:lnTo>
                  <a:lnTo>
                    <a:pt x="227" y="174"/>
                  </a:lnTo>
                  <a:lnTo>
                    <a:pt x="229" y="172"/>
                  </a:lnTo>
                  <a:lnTo>
                    <a:pt x="229" y="161"/>
                  </a:lnTo>
                  <a:lnTo>
                    <a:pt x="231" y="160"/>
                  </a:lnTo>
                  <a:lnTo>
                    <a:pt x="231" y="15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31" name="Freeform 93">
              <a:extLst>
                <a:ext uri="{FF2B5EF4-FFF2-40B4-BE49-F238E27FC236}">
                  <a16:creationId xmlns:a16="http://schemas.microsoft.com/office/drawing/2014/main" id="{51E6820B-8B1C-43D2-98A7-A5488E0A5B38}"/>
                </a:ext>
              </a:extLst>
            </p:cNvPr>
            <p:cNvSpPr>
              <a:spLocks/>
            </p:cNvSpPr>
            <p:nvPr/>
          </p:nvSpPr>
          <p:spPr bwMode="auto">
            <a:xfrm>
              <a:off x="2846826" y="2826866"/>
              <a:ext cx="328679" cy="148130"/>
            </a:xfrm>
            <a:custGeom>
              <a:avLst/>
              <a:gdLst>
                <a:gd name="T0" fmla="*/ 2147483646 w 213"/>
                <a:gd name="T1" fmla="*/ 2147483646 h 154"/>
                <a:gd name="T2" fmla="*/ 2147483646 w 213"/>
                <a:gd name="T3" fmla="*/ 2147483646 h 154"/>
                <a:gd name="T4" fmla="*/ 2147483646 w 213"/>
                <a:gd name="T5" fmla="*/ 2147483646 h 154"/>
                <a:gd name="T6" fmla="*/ 2147483646 w 213"/>
                <a:gd name="T7" fmla="*/ 2147483646 h 154"/>
                <a:gd name="T8" fmla="*/ 2147483646 w 213"/>
                <a:gd name="T9" fmla="*/ 2147483646 h 154"/>
                <a:gd name="T10" fmla="*/ 2147483646 w 213"/>
                <a:gd name="T11" fmla="*/ 2147483646 h 154"/>
                <a:gd name="T12" fmla="*/ 2147483646 w 213"/>
                <a:gd name="T13" fmla="*/ 2147483646 h 154"/>
                <a:gd name="T14" fmla="*/ 2147483646 w 213"/>
                <a:gd name="T15" fmla="*/ 2147483646 h 154"/>
                <a:gd name="T16" fmla="*/ 2147483646 w 213"/>
                <a:gd name="T17" fmla="*/ 2147483646 h 154"/>
                <a:gd name="T18" fmla="*/ 2147483646 w 213"/>
                <a:gd name="T19" fmla="*/ 2147483646 h 154"/>
                <a:gd name="T20" fmla="*/ 2147483646 w 213"/>
                <a:gd name="T21" fmla="*/ 2147483646 h 154"/>
                <a:gd name="T22" fmla="*/ 2147483646 w 213"/>
                <a:gd name="T23" fmla="*/ 2147483646 h 154"/>
                <a:gd name="T24" fmla="*/ 2147483646 w 213"/>
                <a:gd name="T25" fmla="*/ 2147483646 h 154"/>
                <a:gd name="T26" fmla="*/ 2147483646 w 213"/>
                <a:gd name="T27" fmla="*/ 2147483646 h 154"/>
                <a:gd name="T28" fmla="*/ 2147483646 w 213"/>
                <a:gd name="T29" fmla="*/ 2147483646 h 154"/>
                <a:gd name="T30" fmla="*/ 2147483646 w 213"/>
                <a:gd name="T31" fmla="*/ 2147483646 h 154"/>
                <a:gd name="T32" fmla="*/ 2147483646 w 213"/>
                <a:gd name="T33" fmla="*/ 0 h 154"/>
                <a:gd name="T34" fmla="*/ 2147483646 w 213"/>
                <a:gd name="T35" fmla="*/ 0 h 154"/>
                <a:gd name="T36" fmla="*/ 2147483646 w 213"/>
                <a:gd name="T37" fmla="*/ 0 h 154"/>
                <a:gd name="T38" fmla="*/ 2147483646 w 213"/>
                <a:gd name="T39" fmla="*/ 0 h 154"/>
                <a:gd name="T40" fmla="*/ 2147483646 w 213"/>
                <a:gd name="T41" fmla="*/ 0 h 154"/>
                <a:gd name="T42" fmla="*/ 2147483646 w 213"/>
                <a:gd name="T43" fmla="*/ 0 h 154"/>
                <a:gd name="T44" fmla="*/ 2147483646 w 213"/>
                <a:gd name="T45" fmla="*/ 0 h 154"/>
                <a:gd name="T46" fmla="*/ 2147483646 w 213"/>
                <a:gd name="T47" fmla="*/ 0 h 154"/>
                <a:gd name="T48" fmla="*/ 2147483646 w 213"/>
                <a:gd name="T49" fmla="*/ 0 h 154"/>
                <a:gd name="T50" fmla="*/ 2147483646 w 213"/>
                <a:gd name="T51" fmla="*/ 0 h 154"/>
                <a:gd name="T52" fmla="*/ 2147483646 w 213"/>
                <a:gd name="T53" fmla="*/ 0 h 154"/>
                <a:gd name="T54" fmla="*/ 2147483646 w 213"/>
                <a:gd name="T55" fmla="*/ 2147483646 h 154"/>
                <a:gd name="T56" fmla="*/ 2147483646 w 213"/>
                <a:gd name="T57" fmla="*/ 2147483646 h 154"/>
                <a:gd name="T58" fmla="*/ 2147483646 w 213"/>
                <a:gd name="T59" fmla="*/ 2147483646 h 154"/>
                <a:gd name="T60" fmla="*/ 2147483646 w 213"/>
                <a:gd name="T61" fmla="*/ 2147483646 h 154"/>
                <a:gd name="T62" fmla="*/ 2147483646 w 213"/>
                <a:gd name="T63" fmla="*/ 2147483646 h 154"/>
                <a:gd name="T64" fmla="*/ 2147483646 w 213"/>
                <a:gd name="T65" fmla="*/ 2147483646 h 154"/>
                <a:gd name="T66" fmla="*/ 2147483646 w 213"/>
                <a:gd name="T67" fmla="*/ 2147483646 h 154"/>
                <a:gd name="T68" fmla="*/ 2147483646 w 213"/>
                <a:gd name="T69" fmla="*/ 2147483646 h 154"/>
                <a:gd name="T70" fmla="*/ 2147483646 w 213"/>
                <a:gd name="T71" fmla="*/ 2147483646 h 154"/>
                <a:gd name="T72" fmla="*/ 2147483646 w 213"/>
                <a:gd name="T73" fmla="*/ 0 h 154"/>
                <a:gd name="T74" fmla="*/ 2147483646 w 213"/>
                <a:gd name="T75" fmla="*/ 0 h 154"/>
                <a:gd name="T76" fmla="*/ 2147483646 w 213"/>
                <a:gd name="T77" fmla="*/ 0 h 154"/>
                <a:gd name="T78" fmla="*/ 2147483646 w 213"/>
                <a:gd name="T79" fmla="*/ 0 h 154"/>
                <a:gd name="T80" fmla="*/ 2147483646 w 213"/>
                <a:gd name="T81" fmla="*/ 0 h 154"/>
                <a:gd name="T82" fmla="*/ 2147483646 w 213"/>
                <a:gd name="T83" fmla="*/ 0 h 1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3" h="154">
                  <a:moveTo>
                    <a:pt x="0" y="154"/>
                  </a:moveTo>
                  <a:lnTo>
                    <a:pt x="3" y="153"/>
                  </a:lnTo>
                  <a:lnTo>
                    <a:pt x="3" y="149"/>
                  </a:lnTo>
                  <a:lnTo>
                    <a:pt x="5" y="148"/>
                  </a:lnTo>
                  <a:lnTo>
                    <a:pt x="5" y="143"/>
                  </a:lnTo>
                  <a:lnTo>
                    <a:pt x="7" y="142"/>
                  </a:lnTo>
                  <a:lnTo>
                    <a:pt x="9" y="143"/>
                  </a:lnTo>
                  <a:lnTo>
                    <a:pt x="12" y="142"/>
                  </a:lnTo>
                  <a:lnTo>
                    <a:pt x="12" y="139"/>
                  </a:lnTo>
                  <a:lnTo>
                    <a:pt x="12" y="141"/>
                  </a:lnTo>
                  <a:lnTo>
                    <a:pt x="14" y="141"/>
                  </a:lnTo>
                  <a:lnTo>
                    <a:pt x="16" y="139"/>
                  </a:lnTo>
                  <a:lnTo>
                    <a:pt x="16" y="137"/>
                  </a:lnTo>
                  <a:lnTo>
                    <a:pt x="18" y="136"/>
                  </a:lnTo>
                  <a:lnTo>
                    <a:pt x="18" y="130"/>
                  </a:lnTo>
                  <a:lnTo>
                    <a:pt x="21" y="129"/>
                  </a:lnTo>
                  <a:lnTo>
                    <a:pt x="21" y="126"/>
                  </a:lnTo>
                  <a:lnTo>
                    <a:pt x="23" y="124"/>
                  </a:lnTo>
                  <a:lnTo>
                    <a:pt x="23" y="120"/>
                  </a:lnTo>
                  <a:lnTo>
                    <a:pt x="25" y="119"/>
                  </a:lnTo>
                  <a:lnTo>
                    <a:pt x="25" y="114"/>
                  </a:lnTo>
                  <a:lnTo>
                    <a:pt x="27" y="113"/>
                  </a:lnTo>
                  <a:lnTo>
                    <a:pt x="27" y="108"/>
                  </a:lnTo>
                  <a:lnTo>
                    <a:pt x="30" y="107"/>
                  </a:lnTo>
                  <a:lnTo>
                    <a:pt x="30" y="99"/>
                  </a:lnTo>
                  <a:lnTo>
                    <a:pt x="32" y="95"/>
                  </a:lnTo>
                  <a:lnTo>
                    <a:pt x="32" y="84"/>
                  </a:lnTo>
                  <a:lnTo>
                    <a:pt x="34" y="83"/>
                  </a:lnTo>
                  <a:lnTo>
                    <a:pt x="34" y="75"/>
                  </a:lnTo>
                  <a:lnTo>
                    <a:pt x="36" y="73"/>
                  </a:lnTo>
                  <a:lnTo>
                    <a:pt x="36" y="66"/>
                  </a:lnTo>
                  <a:lnTo>
                    <a:pt x="39" y="64"/>
                  </a:lnTo>
                  <a:lnTo>
                    <a:pt x="39" y="58"/>
                  </a:lnTo>
                  <a:lnTo>
                    <a:pt x="41" y="57"/>
                  </a:lnTo>
                  <a:lnTo>
                    <a:pt x="41" y="51"/>
                  </a:lnTo>
                  <a:lnTo>
                    <a:pt x="43" y="49"/>
                  </a:lnTo>
                  <a:lnTo>
                    <a:pt x="43" y="45"/>
                  </a:lnTo>
                  <a:lnTo>
                    <a:pt x="45" y="43"/>
                  </a:lnTo>
                  <a:lnTo>
                    <a:pt x="45" y="40"/>
                  </a:lnTo>
                  <a:lnTo>
                    <a:pt x="47" y="38"/>
                  </a:lnTo>
                  <a:lnTo>
                    <a:pt x="47" y="31"/>
                  </a:lnTo>
                  <a:lnTo>
                    <a:pt x="50" y="28"/>
                  </a:lnTo>
                  <a:lnTo>
                    <a:pt x="50" y="25"/>
                  </a:lnTo>
                  <a:lnTo>
                    <a:pt x="52" y="24"/>
                  </a:lnTo>
                  <a:lnTo>
                    <a:pt x="52" y="19"/>
                  </a:lnTo>
                  <a:lnTo>
                    <a:pt x="54" y="18"/>
                  </a:lnTo>
                  <a:lnTo>
                    <a:pt x="54" y="11"/>
                  </a:lnTo>
                  <a:lnTo>
                    <a:pt x="56" y="10"/>
                  </a:lnTo>
                  <a:lnTo>
                    <a:pt x="56" y="4"/>
                  </a:lnTo>
                  <a:lnTo>
                    <a:pt x="59" y="2"/>
                  </a:lnTo>
                  <a:lnTo>
                    <a:pt x="59" y="0"/>
                  </a:lnTo>
                  <a:lnTo>
                    <a:pt x="61" y="0"/>
                  </a:lnTo>
                  <a:lnTo>
                    <a:pt x="63" y="0"/>
                  </a:lnTo>
                  <a:lnTo>
                    <a:pt x="65" y="0"/>
                  </a:lnTo>
                  <a:lnTo>
                    <a:pt x="68" y="0"/>
                  </a:lnTo>
                  <a:lnTo>
                    <a:pt x="70" y="0"/>
                  </a:lnTo>
                  <a:lnTo>
                    <a:pt x="72" y="0"/>
                  </a:lnTo>
                  <a:lnTo>
                    <a:pt x="74" y="0"/>
                  </a:lnTo>
                  <a:lnTo>
                    <a:pt x="77" y="0"/>
                  </a:lnTo>
                  <a:lnTo>
                    <a:pt x="79" y="0"/>
                  </a:lnTo>
                  <a:lnTo>
                    <a:pt x="81" y="0"/>
                  </a:lnTo>
                  <a:lnTo>
                    <a:pt x="83" y="0"/>
                  </a:lnTo>
                  <a:lnTo>
                    <a:pt x="86" y="0"/>
                  </a:lnTo>
                  <a:lnTo>
                    <a:pt x="88" y="0"/>
                  </a:lnTo>
                  <a:lnTo>
                    <a:pt x="90" y="0"/>
                  </a:lnTo>
                  <a:lnTo>
                    <a:pt x="92" y="0"/>
                  </a:lnTo>
                  <a:lnTo>
                    <a:pt x="95" y="0"/>
                  </a:lnTo>
                  <a:lnTo>
                    <a:pt x="97" y="0"/>
                  </a:lnTo>
                  <a:lnTo>
                    <a:pt x="99" y="0"/>
                  </a:lnTo>
                  <a:lnTo>
                    <a:pt x="101" y="0"/>
                  </a:lnTo>
                  <a:lnTo>
                    <a:pt x="104" y="0"/>
                  </a:lnTo>
                  <a:lnTo>
                    <a:pt x="106" y="0"/>
                  </a:lnTo>
                  <a:lnTo>
                    <a:pt x="108" y="0"/>
                  </a:lnTo>
                  <a:lnTo>
                    <a:pt x="110" y="0"/>
                  </a:lnTo>
                  <a:lnTo>
                    <a:pt x="113" y="0"/>
                  </a:lnTo>
                  <a:lnTo>
                    <a:pt x="115" y="0"/>
                  </a:lnTo>
                  <a:lnTo>
                    <a:pt x="117" y="0"/>
                  </a:lnTo>
                  <a:lnTo>
                    <a:pt x="119" y="0"/>
                  </a:lnTo>
                  <a:lnTo>
                    <a:pt x="122" y="0"/>
                  </a:lnTo>
                  <a:lnTo>
                    <a:pt x="124" y="0"/>
                  </a:lnTo>
                  <a:lnTo>
                    <a:pt x="126" y="0"/>
                  </a:lnTo>
                  <a:lnTo>
                    <a:pt x="128" y="1"/>
                  </a:lnTo>
                  <a:lnTo>
                    <a:pt x="130" y="2"/>
                  </a:lnTo>
                  <a:lnTo>
                    <a:pt x="130" y="4"/>
                  </a:lnTo>
                  <a:lnTo>
                    <a:pt x="133" y="5"/>
                  </a:lnTo>
                  <a:lnTo>
                    <a:pt x="133" y="7"/>
                  </a:lnTo>
                  <a:lnTo>
                    <a:pt x="135" y="8"/>
                  </a:lnTo>
                  <a:lnTo>
                    <a:pt x="137" y="10"/>
                  </a:lnTo>
                  <a:lnTo>
                    <a:pt x="137" y="13"/>
                  </a:lnTo>
                  <a:lnTo>
                    <a:pt x="139" y="14"/>
                  </a:lnTo>
                  <a:lnTo>
                    <a:pt x="142" y="14"/>
                  </a:lnTo>
                  <a:lnTo>
                    <a:pt x="144" y="14"/>
                  </a:lnTo>
                  <a:lnTo>
                    <a:pt x="146" y="14"/>
                  </a:lnTo>
                  <a:lnTo>
                    <a:pt x="148" y="16"/>
                  </a:lnTo>
                  <a:lnTo>
                    <a:pt x="151" y="17"/>
                  </a:lnTo>
                  <a:lnTo>
                    <a:pt x="151" y="18"/>
                  </a:lnTo>
                  <a:lnTo>
                    <a:pt x="153" y="19"/>
                  </a:lnTo>
                  <a:lnTo>
                    <a:pt x="153" y="23"/>
                  </a:lnTo>
                  <a:lnTo>
                    <a:pt x="155" y="23"/>
                  </a:lnTo>
                  <a:lnTo>
                    <a:pt x="157" y="23"/>
                  </a:lnTo>
                  <a:lnTo>
                    <a:pt x="160" y="23"/>
                  </a:lnTo>
                  <a:lnTo>
                    <a:pt x="162" y="23"/>
                  </a:lnTo>
                  <a:lnTo>
                    <a:pt x="164" y="22"/>
                  </a:lnTo>
                  <a:lnTo>
                    <a:pt x="164" y="18"/>
                  </a:lnTo>
                  <a:lnTo>
                    <a:pt x="166" y="16"/>
                  </a:lnTo>
                  <a:lnTo>
                    <a:pt x="166" y="10"/>
                  </a:lnTo>
                  <a:lnTo>
                    <a:pt x="169" y="8"/>
                  </a:lnTo>
                  <a:lnTo>
                    <a:pt x="169" y="4"/>
                  </a:lnTo>
                  <a:lnTo>
                    <a:pt x="171" y="4"/>
                  </a:lnTo>
                  <a:lnTo>
                    <a:pt x="175" y="1"/>
                  </a:lnTo>
                  <a:lnTo>
                    <a:pt x="175" y="0"/>
                  </a:lnTo>
                  <a:lnTo>
                    <a:pt x="178" y="0"/>
                  </a:lnTo>
                  <a:lnTo>
                    <a:pt x="180" y="0"/>
                  </a:lnTo>
                  <a:lnTo>
                    <a:pt x="182" y="0"/>
                  </a:lnTo>
                  <a:lnTo>
                    <a:pt x="184" y="0"/>
                  </a:lnTo>
                  <a:lnTo>
                    <a:pt x="187" y="0"/>
                  </a:lnTo>
                  <a:lnTo>
                    <a:pt x="189" y="0"/>
                  </a:lnTo>
                  <a:lnTo>
                    <a:pt x="191" y="0"/>
                  </a:lnTo>
                  <a:lnTo>
                    <a:pt x="193" y="0"/>
                  </a:lnTo>
                  <a:lnTo>
                    <a:pt x="196" y="0"/>
                  </a:lnTo>
                  <a:lnTo>
                    <a:pt x="198" y="0"/>
                  </a:lnTo>
                  <a:lnTo>
                    <a:pt x="200" y="0"/>
                  </a:lnTo>
                  <a:lnTo>
                    <a:pt x="202" y="0"/>
                  </a:lnTo>
                  <a:lnTo>
                    <a:pt x="205" y="0"/>
                  </a:lnTo>
                  <a:lnTo>
                    <a:pt x="207" y="0"/>
                  </a:lnTo>
                  <a:lnTo>
                    <a:pt x="209" y="0"/>
                  </a:lnTo>
                  <a:lnTo>
                    <a:pt x="211" y="0"/>
                  </a:lnTo>
                  <a:lnTo>
                    <a:pt x="213"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32" name="Freeform 94">
              <a:extLst>
                <a:ext uri="{FF2B5EF4-FFF2-40B4-BE49-F238E27FC236}">
                  <a16:creationId xmlns:a16="http://schemas.microsoft.com/office/drawing/2014/main" id="{68DDDE10-336D-40FF-9B3E-810CF7C34E85}"/>
                </a:ext>
              </a:extLst>
            </p:cNvPr>
            <p:cNvSpPr>
              <a:spLocks/>
            </p:cNvSpPr>
            <p:nvPr/>
          </p:nvSpPr>
          <p:spPr bwMode="auto">
            <a:xfrm>
              <a:off x="3175504" y="2826866"/>
              <a:ext cx="294731" cy="200072"/>
            </a:xfrm>
            <a:custGeom>
              <a:avLst/>
              <a:gdLst>
                <a:gd name="T0" fmla="*/ 2147483646 w 191"/>
                <a:gd name="T1" fmla="*/ 0 h 208"/>
                <a:gd name="T2" fmla="*/ 2147483646 w 191"/>
                <a:gd name="T3" fmla="*/ 2147483646 h 208"/>
                <a:gd name="T4" fmla="*/ 2147483646 w 191"/>
                <a:gd name="T5" fmla="*/ 0 h 208"/>
                <a:gd name="T6" fmla="*/ 2147483646 w 191"/>
                <a:gd name="T7" fmla="*/ 2147483646 h 208"/>
                <a:gd name="T8" fmla="*/ 2147483646 w 191"/>
                <a:gd name="T9" fmla="*/ 2147483646 h 208"/>
                <a:gd name="T10" fmla="*/ 2147483646 w 191"/>
                <a:gd name="T11" fmla="*/ 2147483646 h 208"/>
                <a:gd name="T12" fmla="*/ 2147483646 w 191"/>
                <a:gd name="T13" fmla="*/ 2147483646 h 208"/>
                <a:gd name="T14" fmla="*/ 2147483646 w 191"/>
                <a:gd name="T15" fmla="*/ 2147483646 h 208"/>
                <a:gd name="T16" fmla="*/ 2147483646 w 191"/>
                <a:gd name="T17" fmla="*/ 2147483646 h 208"/>
                <a:gd name="T18" fmla="*/ 2147483646 w 191"/>
                <a:gd name="T19" fmla="*/ 2147483646 h 208"/>
                <a:gd name="T20" fmla="*/ 2147483646 w 191"/>
                <a:gd name="T21" fmla="*/ 2147483646 h 208"/>
                <a:gd name="T22" fmla="*/ 2147483646 w 191"/>
                <a:gd name="T23" fmla="*/ 2147483646 h 208"/>
                <a:gd name="T24" fmla="*/ 2147483646 w 191"/>
                <a:gd name="T25" fmla="*/ 0 h 208"/>
                <a:gd name="T26" fmla="*/ 2147483646 w 191"/>
                <a:gd name="T27" fmla="*/ 0 h 208"/>
                <a:gd name="T28" fmla="*/ 2147483646 w 191"/>
                <a:gd name="T29" fmla="*/ 0 h 208"/>
                <a:gd name="T30" fmla="*/ 2147483646 w 191"/>
                <a:gd name="T31" fmla="*/ 0 h 208"/>
                <a:gd name="T32" fmla="*/ 2147483646 w 191"/>
                <a:gd name="T33" fmla="*/ 0 h 208"/>
                <a:gd name="T34" fmla="*/ 2147483646 w 191"/>
                <a:gd name="T35" fmla="*/ 0 h 208"/>
                <a:gd name="T36" fmla="*/ 2147483646 w 191"/>
                <a:gd name="T37" fmla="*/ 2147483646 h 208"/>
                <a:gd name="T38" fmla="*/ 2147483646 w 191"/>
                <a:gd name="T39" fmla="*/ 2147483646 h 208"/>
                <a:gd name="T40" fmla="*/ 2147483646 w 191"/>
                <a:gd name="T41" fmla="*/ 2147483646 h 208"/>
                <a:gd name="T42" fmla="*/ 2147483646 w 191"/>
                <a:gd name="T43" fmla="*/ 2147483646 h 208"/>
                <a:gd name="T44" fmla="*/ 2147483646 w 191"/>
                <a:gd name="T45" fmla="*/ 2147483646 h 208"/>
                <a:gd name="T46" fmla="*/ 2147483646 w 191"/>
                <a:gd name="T47" fmla="*/ 2147483646 h 208"/>
                <a:gd name="T48" fmla="*/ 2147483646 w 191"/>
                <a:gd name="T49" fmla="*/ 2147483646 h 208"/>
                <a:gd name="T50" fmla="*/ 2147483646 w 191"/>
                <a:gd name="T51" fmla="*/ 2147483646 h 208"/>
                <a:gd name="T52" fmla="*/ 2147483646 w 191"/>
                <a:gd name="T53" fmla="*/ 2147483646 h 208"/>
                <a:gd name="T54" fmla="*/ 2147483646 w 191"/>
                <a:gd name="T55" fmla="*/ 2147483646 h 208"/>
                <a:gd name="T56" fmla="*/ 2147483646 w 191"/>
                <a:gd name="T57" fmla="*/ 2147483646 h 208"/>
                <a:gd name="T58" fmla="*/ 2147483646 w 191"/>
                <a:gd name="T59" fmla="*/ 2147483646 h 208"/>
                <a:gd name="T60" fmla="*/ 2147483646 w 191"/>
                <a:gd name="T61" fmla="*/ 2147483646 h 208"/>
                <a:gd name="T62" fmla="*/ 2147483646 w 191"/>
                <a:gd name="T63" fmla="*/ 2147483646 h 208"/>
                <a:gd name="T64" fmla="*/ 2147483646 w 191"/>
                <a:gd name="T65" fmla="*/ 2147483646 h 208"/>
                <a:gd name="T66" fmla="*/ 2147483646 w 191"/>
                <a:gd name="T67" fmla="*/ 2147483646 h 208"/>
                <a:gd name="T68" fmla="*/ 2147483646 w 191"/>
                <a:gd name="T69" fmla="*/ 2147483646 h 208"/>
                <a:gd name="T70" fmla="*/ 2147483646 w 191"/>
                <a:gd name="T71" fmla="*/ 2147483646 h 208"/>
                <a:gd name="T72" fmla="*/ 2147483646 w 191"/>
                <a:gd name="T73" fmla="*/ 2147483646 h 208"/>
                <a:gd name="T74" fmla="*/ 2147483646 w 191"/>
                <a:gd name="T75" fmla="*/ 2147483646 h 208"/>
                <a:gd name="T76" fmla="*/ 2147483646 w 191"/>
                <a:gd name="T77" fmla="*/ 2147483646 h 208"/>
                <a:gd name="T78" fmla="*/ 2147483646 w 191"/>
                <a:gd name="T79" fmla="*/ 2147483646 h 208"/>
                <a:gd name="T80" fmla="*/ 2147483646 w 191"/>
                <a:gd name="T81" fmla="*/ 2147483646 h 208"/>
                <a:gd name="T82" fmla="*/ 2147483646 w 191"/>
                <a:gd name="T83" fmla="*/ 2147483646 h 2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1" h="208">
                  <a:moveTo>
                    <a:pt x="0" y="0"/>
                  </a:moveTo>
                  <a:lnTo>
                    <a:pt x="3" y="0"/>
                  </a:lnTo>
                  <a:lnTo>
                    <a:pt x="5" y="0"/>
                  </a:lnTo>
                  <a:lnTo>
                    <a:pt x="7" y="0"/>
                  </a:lnTo>
                  <a:lnTo>
                    <a:pt x="9" y="0"/>
                  </a:lnTo>
                  <a:lnTo>
                    <a:pt x="12" y="1"/>
                  </a:lnTo>
                  <a:lnTo>
                    <a:pt x="14" y="0"/>
                  </a:lnTo>
                  <a:lnTo>
                    <a:pt x="18" y="0"/>
                  </a:lnTo>
                  <a:lnTo>
                    <a:pt x="16" y="0"/>
                  </a:lnTo>
                  <a:lnTo>
                    <a:pt x="18" y="0"/>
                  </a:lnTo>
                  <a:lnTo>
                    <a:pt x="21" y="0"/>
                  </a:lnTo>
                  <a:lnTo>
                    <a:pt x="23" y="1"/>
                  </a:lnTo>
                  <a:lnTo>
                    <a:pt x="23" y="4"/>
                  </a:lnTo>
                  <a:lnTo>
                    <a:pt x="25" y="6"/>
                  </a:lnTo>
                  <a:lnTo>
                    <a:pt x="25" y="14"/>
                  </a:lnTo>
                  <a:lnTo>
                    <a:pt x="27" y="17"/>
                  </a:lnTo>
                  <a:lnTo>
                    <a:pt x="27" y="26"/>
                  </a:lnTo>
                  <a:lnTo>
                    <a:pt x="30" y="29"/>
                  </a:lnTo>
                  <a:lnTo>
                    <a:pt x="30" y="32"/>
                  </a:lnTo>
                  <a:lnTo>
                    <a:pt x="34" y="35"/>
                  </a:lnTo>
                  <a:lnTo>
                    <a:pt x="34" y="37"/>
                  </a:lnTo>
                  <a:lnTo>
                    <a:pt x="34" y="35"/>
                  </a:lnTo>
                  <a:lnTo>
                    <a:pt x="36" y="34"/>
                  </a:lnTo>
                  <a:lnTo>
                    <a:pt x="39" y="32"/>
                  </a:lnTo>
                  <a:lnTo>
                    <a:pt x="39" y="26"/>
                  </a:lnTo>
                  <a:lnTo>
                    <a:pt x="41" y="25"/>
                  </a:lnTo>
                  <a:lnTo>
                    <a:pt x="41" y="22"/>
                  </a:lnTo>
                  <a:lnTo>
                    <a:pt x="43" y="20"/>
                  </a:lnTo>
                  <a:lnTo>
                    <a:pt x="43" y="17"/>
                  </a:lnTo>
                  <a:lnTo>
                    <a:pt x="45" y="16"/>
                  </a:lnTo>
                  <a:lnTo>
                    <a:pt x="45" y="13"/>
                  </a:lnTo>
                  <a:lnTo>
                    <a:pt x="48" y="12"/>
                  </a:lnTo>
                  <a:lnTo>
                    <a:pt x="50" y="13"/>
                  </a:lnTo>
                  <a:lnTo>
                    <a:pt x="54" y="11"/>
                  </a:lnTo>
                  <a:lnTo>
                    <a:pt x="54" y="7"/>
                  </a:lnTo>
                  <a:lnTo>
                    <a:pt x="57" y="6"/>
                  </a:lnTo>
                  <a:lnTo>
                    <a:pt x="57" y="0"/>
                  </a:lnTo>
                  <a:lnTo>
                    <a:pt x="59" y="0"/>
                  </a:lnTo>
                  <a:lnTo>
                    <a:pt x="61" y="0"/>
                  </a:lnTo>
                  <a:lnTo>
                    <a:pt x="63" y="0"/>
                  </a:lnTo>
                  <a:lnTo>
                    <a:pt x="66" y="0"/>
                  </a:lnTo>
                  <a:lnTo>
                    <a:pt x="68" y="0"/>
                  </a:lnTo>
                  <a:lnTo>
                    <a:pt x="70" y="0"/>
                  </a:lnTo>
                  <a:lnTo>
                    <a:pt x="72" y="0"/>
                  </a:lnTo>
                  <a:lnTo>
                    <a:pt x="75" y="0"/>
                  </a:lnTo>
                  <a:lnTo>
                    <a:pt x="77" y="0"/>
                  </a:lnTo>
                  <a:lnTo>
                    <a:pt x="79" y="0"/>
                  </a:lnTo>
                  <a:lnTo>
                    <a:pt x="81" y="0"/>
                  </a:lnTo>
                  <a:lnTo>
                    <a:pt x="83" y="0"/>
                  </a:lnTo>
                  <a:lnTo>
                    <a:pt x="86" y="0"/>
                  </a:lnTo>
                  <a:lnTo>
                    <a:pt x="88" y="0"/>
                  </a:lnTo>
                  <a:lnTo>
                    <a:pt x="90" y="0"/>
                  </a:lnTo>
                  <a:lnTo>
                    <a:pt x="92" y="0"/>
                  </a:lnTo>
                  <a:lnTo>
                    <a:pt x="95" y="0"/>
                  </a:lnTo>
                  <a:lnTo>
                    <a:pt x="97" y="0"/>
                  </a:lnTo>
                  <a:lnTo>
                    <a:pt x="99" y="1"/>
                  </a:lnTo>
                  <a:lnTo>
                    <a:pt x="101" y="2"/>
                  </a:lnTo>
                  <a:lnTo>
                    <a:pt x="101" y="5"/>
                  </a:lnTo>
                  <a:lnTo>
                    <a:pt x="104" y="6"/>
                  </a:lnTo>
                  <a:lnTo>
                    <a:pt x="104" y="12"/>
                  </a:lnTo>
                  <a:lnTo>
                    <a:pt x="106" y="14"/>
                  </a:lnTo>
                  <a:lnTo>
                    <a:pt x="106" y="23"/>
                  </a:lnTo>
                  <a:lnTo>
                    <a:pt x="108" y="24"/>
                  </a:lnTo>
                  <a:lnTo>
                    <a:pt x="108" y="29"/>
                  </a:lnTo>
                  <a:lnTo>
                    <a:pt x="110" y="30"/>
                  </a:lnTo>
                  <a:lnTo>
                    <a:pt x="110" y="34"/>
                  </a:lnTo>
                  <a:lnTo>
                    <a:pt x="113" y="35"/>
                  </a:lnTo>
                  <a:lnTo>
                    <a:pt x="113" y="37"/>
                  </a:lnTo>
                  <a:lnTo>
                    <a:pt x="115" y="38"/>
                  </a:lnTo>
                  <a:lnTo>
                    <a:pt x="117" y="37"/>
                  </a:lnTo>
                  <a:lnTo>
                    <a:pt x="117" y="38"/>
                  </a:lnTo>
                  <a:lnTo>
                    <a:pt x="119" y="40"/>
                  </a:lnTo>
                  <a:lnTo>
                    <a:pt x="119" y="42"/>
                  </a:lnTo>
                  <a:lnTo>
                    <a:pt x="122" y="43"/>
                  </a:lnTo>
                  <a:lnTo>
                    <a:pt x="122" y="47"/>
                  </a:lnTo>
                  <a:lnTo>
                    <a:pt x="124" y="48"/>
                  </a:lnTo>
                  <a:lnTo>
                    <a:pt x="124" y="53"/>
                  </a:lnTo>
                  <a:lnTo>
                    <a:pt x="126" y="54"/>
                  </a:lnTo>
                  <a:lnTo>
                    <a:pt x="126" y="59"/>
                  </a:lnTo>
                  <a:lnTo>
                    <a:pt x="128" y="60"/>
                  </a:lnTo>
                  <a:lnTo>
                    <a:pt x="128" y="67"/>
                  </a:lnTo>
                  <a:lnTo>
                    <a:pt x="131" y="69"/>
                  </a:lnTo>
                  <a:lnTo>
                    <a:pt x="131" y="73"/>
                  </a:lnTo>
                  <a:lnTo>
                    <a:pt x="133" y="75"/>
                  </a:lnTo>
                  <a:lnTo>
                    <a:pt x="133" y="82"/>
                  </a:lnTo>
                  <a:lnTo>
                    <a:pt x="135" y="84"/>
                  </a:lnTo>
                  <a:lnTo>
                    <a:pt x="135" y="90"/>
                  </a:lnTo>
                  <a:lnTo>
                    <a:pt x="137" y="91"/>
                  </a:lnTo>
                  <a:lnTo>
                    <a:pt x="137" y="100"/>
                  </a:lnTo>
                  <a:lnTo>
                    <a:pt x="140" y="101"/>
                  </a:lnTo>
                  <a:lnTo>
                    <a:pt x="140" y="103"/>
                  </a:lnTo>
                  <a:lnTo>
                    <a:pt x="142" y="105"/>
                  </a:lnTo>
                  <a:lnTo>
                    <a:pt x="142" y="111"/>
                  </a:lnTo>
                  <a:lnTo>
                    <a:pt x="144" y="112"/>
                  </a:lnTo>
                  <a:lnTo>
                    <a:pt x="144" y="120"/>
                  </a:lnTo>
                  <a:lnTo>
                    <a:pt x="146" y="121"/>
                  </a:lnTo>
                  <a:lnTo>
                    <a:pt x="146" y="129"/>
                  </a:lnTo>
                  <a:lnTo>
                    <a:pt x="149" y="130"/>
                  </a:lnTo>
                  <a:lnTo>
                    <a:pt x="149" y="138"/>
                  </a:lnTo>
                  <a:lnTo>
                    <a:pt x="151" y="139"/>
                  </a:lnTo>
                  <a:lnTo>
                    <a:pt x="151" y="149"/>
                  </a:lnTo>
                  <a:lnTo>
                    <a:pt x="153" y="150"/>
                  </a:lnTo>
                  <a:lnTo>
                    <a:pt x="153" y="156"/>
                  </a:lnTo>
                  <a:lnTo>
                    <a:pt x="155" y="160"/>
                  </a:lnTo>
                  <a:lnTo>
                    <a:pt x="155" y="163"/>
                  </a:lnTo>
                  <a:lnTo>
                    <a:pt x="158" y="165"/>
                  </a:lnTo>
                  <a:lnTo>
                    <a:pt x="158" y="168"/>
                  </a:lnTo>
                  <a:lnTo>
                    <a:pt x="160" y="169"/>
                  </a:lnTo>
                  <a:lnTo>
                    <a:pt x="160" y="174"/>
                  </a:lnTo>
                  <a:lnTo>
                    <a:pt x="162" y="175"/>
                  </a:lnTo>
                  <a:lnTo>
                    <a:pt x="162" y="178"/>
                  </a:lnTo>
                  <a:lnTo>
                    <a:pt x="164" y="179"/>
                  </a:lnTo>
                  <a:lnTo>
                    <a:pt x="164" y="181"/>
                  </a:lnTo>
                  <a:lnTo>
                    <a:pt x="169" y="184"/>
                  </a:lnTo>
                  <a:lnTo>
                    <a:pt x="169" y="186"/>
                  </a:lnTo>
                  <a:lnTo>
                    <a:pt x="171" y="187"/>
                  </a:lnTo>
                  <a:lnTo>
                    <a:pt x="171" y="189"/>
                  </a:lnTo>
                  <a:lnTo>
                    <a:pt x="173" y="190"/>
                  </a:lnTo>
                  <a:lnTo>
                    <a:pt x="173" y="193"/>
                  </a:lnTo>
                  <a:lnTo>
                    <a:pt x="178" y="196"/>
                  </a:lnTo>
                  <a:lnTo>
                    <a:pt x="178" y="198"/>
                  </a:lnTo>
                  <a:lnTo>
                    <a:pt x="182" y="201"/>
                  </a:lnTo>
                  <a:lnTo>
                    <a:pt x="182" y="203"/>
                  </a:lnTo>
                  <a:lnTo>
                    <a:pt x="184" y="204"/>
                  </a:lnTo>
                  <a:lnTo>
                    <a:pt x="184" y="205"/>
                  </a:lnTo>
                  <a:lnTo>
                    <a:pt x="187" y="207"/>
                  </a:lnTo>
                  <a:lnTo>
                    <a:pt x="187" y="208"/>
                  </a:lnTo>
                  <a:lnTo>
                    <a:pt x="191" y="20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33" name="Freeform 95">
              <a:extLst>
                <a:ext uri="{FF2B5EF4-FFF2-40B4-BE49-F238E27FC236}">
                  <a16:creationId xmlns:a16="http://schemas.microsoft.com/office/drawing/2014/main" id="{6ED8185D-EF54-4E3F-A38F-099D75D3A385}"/>
                </a:ext>
              </a:extLst>
            </p:cNvPr>
            <p:cNvSpPr>
              <a:spLocks/>
            </p:cNvSpPr>
            <p:nvPr/>
          </p:nvSpPr>
          <p:spPr bwMode="auto">
            <a:xfrm>
              <a:off x="3467149" y="3025976"/>
              <a:ext cx="367256" cy="201996"/>
            </a:xfrm>
            <a:custGeom>
              <a:avLst/>
              <a:gdLst>
                <a:gd name="T0" fmla="*/ 2147483646 w 238"/>
                <a:gd name="T1" fmla="*/ 2147483646 h 210"/>
                <a:gd name="T2" fmla="*/ 2147483646 w 238"/>
                <a:gd name="T3" fmla="*/ 2147483646 h 210"/>
                <a:gd name="T4" fmla="*/ 2147483646 w 238"/>
                <a:gd name="T5" fmla="*/ 2147483646 h 210"/>
                <a:gd name="T6" fmla="*/ 2147483646 w 238"/>
                <a:gd name="T7" fmla="*/ 2147483646 h 210"/>
                <a:gd name="T8" fmla="*/ 2147483646 w 238"/>
                <a:gd name="T9" fmla="*/ 2147483646 h 210"/>
                <a:gd name="T10" fmla="*/ 2147483646 w 238"/>
                <a:gd name="T11" fmla="*/ 2147483646 h 210"/>
                <a:gd name="T12" fmla="*/ 2147483646 w 238"/>
                <a:gd name="T13" fmla="*/ 2147483646 h 210"/>
                <a:gd name="T14" fmla="*/ 2147483646 w 238"/>
                <a:gd name="T15" fmla="*/ 2147483646 h 210"/>
                <a:gd name="T16" fmla="*/ 2147483646 w 238"/>
                <a:gd name="T17" fmla="*/ 2147483646 h 210"/>
                <a:gd name="T18" fmla="*/ 2147483646 w 238"/>
                <a:gd name="T19" fmla="*/ 2147483646 h 210"/>
                <a:gd name="T20" fmla="*/ 2147483646 w 238"/>
                <a:gd name="T21" fmla="*/ 2147483646 h 210"/>
                <a:gd name="T22" fmla="*/ 2147483646 w 238"/>
                <a:gd name="T23" fmla="*/ 2147483646 h 210"/>
                <a:gd name="T24" fmla="*/ 2147483646 w 238"/>
                <a:gd name="T25" fmla="*/ 2147483646 h 210"/>
                <a:gd name="T26" fmla="*/ 2147483646 w 238"/>
                <a:gd name="T27" fmla="*/ 2147483646 h 210"/>
                <a:gd name="T28" fmla="*/ 2147483646 w 238"/>
                <a:gd name="T29" fmla="*/ 2147483646 h 210"/>
                <a:gd name="T30" fmla="*/ 2147483646 w 238"/>
                <a:gd name="T31" fmla="*/ 2147483646 h 210"/>
                <a:gd name="T32" fmla="*/ 2147483646 w 238"/>
                <a:gd name="T33" fmla="*/ 2147483646 h 210"/>
                <a:gd name="T34" fmla="*/ 2147483646 w 238"/>
                <a:gd name="T35" fmla="*/ 2147483646 h 210"/>
                <a:gd name="T36" fmla="*/ 2147483646 w 238"/>
                <a:gd name="T37" fmla="*/ 2147483646 h 210"/>
                <a:gd name="T38" fmla="*/ 2147483646 w 238"/>
                <a:gd name="T39" fmla="*/ 2147483646 h 210"/>
                <a:gd name="T40" fmla="*/ 2147483646 w 238"/>
                <a:gd name="T41" fmla="*/ 2147483646 h 210"/>
                <a:gd name="T42" fmla="*/ 2147483646 w 238"/>
                <a:gd name="T43" fmla="*/ 2147483646 h 210"/>
                <a:gd name="T44" fmla="*/ 2147483646 w 238"/>
                <a:gd name="T45" fmla="*/ 2147483646 h 210"/>
                <a:gd name="T46" fmla="*/ 2147483646 w 238"/>
                <a:gd name="T47" fmla="*/ 2147483646 h 210"/>
                <a:gd name="T48" fmla="*/ 2147483646 w 238"/>
                <a:gd name="T49" fmla="*/ 2147483646 h 210"/>
                <a:gd name="T50" fmla="*/ 2147483646 w 238"/>
                <a:gd name="T51" fmla="*/ 2147483646 h 210"/>
                <a:gd name="T52" fmla="*/ 2147483646 w 238"/>
                <a:gd name="T53" fmla="*/ 2147483646 h 210"/>
                <a:gd name="T54" fmla="*/ 2147483646 w 238"/>
                <a:gd name="T55" fmla="*/ 2147483646 h 210"/>
                <a:gd name="T56" fmla="*/ 2147483646 w 238"/>
                <a:gd name="T57" fmla="*/ 2147483646 h 210"/>
                <a:gd name="T58" fmla="*/ 2147483646 w 238"/>
                <a:gd name="T59" fmla="*/ 2147483646 h 210"/>
                <a:gd name="T60" fmla="*/ 2147483646 w 238"/>
                <a:gd name="T61" fmla="*/ 2147483646 h 210"/>
                <a:gd name="T62" fmla="*/ 2147483646 w 238"/>
                <a:gd name="T63" fmla="*/ 2147483646 h 210"/>
                <a:gd name="T64" fmla="*/ 2147483646 w 238"/>
                <a:gd name="T65" fmla="*/ 2147483646 h 210"/>
                <a:gd name="T66" fmla="*/ 2147483646 w 238"/>
                <a:gd name="T67" fmla="*/ 2147483646 h 210"/>
                <a:gd name="T68" fmla="*/ 2147483646 w 238"/>
                <a:gd name="T69" fmla="*/ 2147483646 h 210"/>
                <a:gd name="T70" fmla="*/ 2147483646 w 238"/>
                <a:gd name="T71" fmla="*/ 2147483646 h 210"/>
                <a:gd name="T72" fmla="*/ 2147483646 w 238"/>
                <a:gd name="T73" fmla="*/ 2147483646 h 210"/>
                <a:gd name="T74" fmla="*/ 2147483646 w 238"/>
                <a:gd name="T75" fmla="*/ 2147483646 h 210"/>
                <a:gd name="T76" fmla="*/ 2147483646 w 238"/>
                <a:gd name="T77" fmla="*/ 2147483646 h 210"/>
                <a:gd name="T78" fmla="*/ 2147483646 w 238"/>
                <a:gd name="T79" fmla="*/ 2147483646 h 210"/>
                <a:gd name="T80" fmla="*/ 2147483646 w 238"/>
                <a:gd name="T81" fmla="*/ 2147483646 h 210"/>
                <a:gd name="T82" fmla="*/ 2147483646 w 238"/>
                <a:gd name="T83" fmla="*/ 2147483646 h 21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38" h="210">
                  <a:moveTo>
                    <a:pt x="2" y="1"/>
                  </a:moveTo>
                  <a:lnTo>
                    <a:pt x="0" y="1"/>
                  </a:lnTo>
                  <a:lnTo>
                    <a:pt x="2" y="1"/>
                  </a:lnTo>
                  <a:lnTo>
                    <a:pt x="4" y="0"/>
                  </a:lnTo>
                  <a:lnTo>
                    <a:pt x="4" y="1"/>
                  </a:lnTo>
                  <a:lnTo>
                    <a:pt x="7" y="2"/>
                  </a:lnTo>
                  <a:lnTo>
                    <a:pt x="7" y="4"/>
                  </a:lnTo>
                  <a:lnTo>
                    <a:pt x="11" y="7"/>
                  </a:lnTo>
                  <a:lnTo>
                    <a:pt x="11" y="8"/>
                  </a:lnTo>
                  <a:lnTo>
                    <a:pt x="13" y="9"/>
                  </a:lnTo>
                  <a:lnTo>
                    <a:pt x="13" y="10"/>
                  </a:lnTo>
                  <a:lnTo>
                    <a:pt x="16" y="12"/>
                  </a:lnTo>
                  <a:lnTo>
                    <a:pt x="16" y="14"/>
                  </a:lnTo>
                  <a:lnTo>
                    <a:pt x="20" y="16"/>
                  </a:lnTo>
                  <a:lnTo>
                    <a:pt x="20" y="18"/>
                  </a:lnTo>
                  <a:lnTo>
                    <a:pt x="22" y="19"/>
                  </a:lnTo>
                  <a:lnTo>
                    <a:pt x="22" y="21"/>
                  </a:lnTo>
                  <a:lnTo>
                    <a:pt x="25" y="22"/>
                  </a:lnTo>
                  <a:lnTo>
                    <a:pt x="27" y="24"/>
                  </a:lnTo>
                  <a:lnTo>
                    <a:pt x="27" y="25"/>
                  </a:lnTo>
                  <a:lnTo>
                    <a:pt x="29" y="26"/>
                  </a:lnTo>
                  <a:lnTo>
                    <a:pt x="29" y="27"/>
                  </a:lnTo>
                  <a:lnTo>
                    <a:pt x="31" y="28"/>
                  </a:lnTo>
                  <a:lnTo>
                    <a:pt x="31" y="30"/>
                  </a:lnTo>
                  <a:lnTo>
                    <a:pt x="34" y="31"/>
                  </a:lnTo>
                  <a:lnTo>
                    <a:pt x="34" y="32"/>
                  </a:lnTo>
                  <a:lnTo>
                    <a:pt x="38" y="34"/>
                  </a:lnTo>
                  <a:lnTo>
                    <a:pt x="38" y="37"/>
                  </a:lnTo>
                  <a:lnTo>
                    <a:pt x="43" y="39"/>
                  </a:lnTo>
                  <a:lnTo>
                    <a:pt x="43" y="42"/>
                  </a:lnTo>
                  <a:lnTo>
                    <a:pt x="45" y="43"/>
                  </a:lnTo>
                  <a:lnTo>
                    <a:pt x="45" y="45"/>
                  </a:lnTo>
                  <a:lnTo>
                    <a:pt x="47" y="47"/>
                  </a:lnTo>
                  <a:lnTo>
                    <a:pt x="47" y="49"/>
                  </a:lnTo>
                  <a:lnTo>
                    <a:pt x="49" y="50"/>
                  </a:lnTo>
                  <a:lnTo>
                    <a:pt x="49" y="53"/>
                  </a:lnTo>
                  <a:lnTo>
                    <a:pt x="52" y="54"/>
                  </a:lnTo>
                  <a:lnTo>
                    <a:pt x="52" y="56"/>
                  </a:lnTo>
                  <a:lnTo>
                    <a:pt x="56" y="59"/>
                  </a:lnTo>
                  <a:lnTo>
                    <a:pt x="56" y="60"/>
                  </a:lnTo>
                  <a:lnTo>
                    <a:pt x="58" y="61"/>
                  </a:lnTo>
                  <a:lnTo>
                    <a:pt x="58" y="62"/>
                  </a:lnTo>
                  <a:lnTo>
                    <a:pt x="60" y="63"/>
                  </a:lnTo>
                  <a:lnTo>
                    <a:pt x="60" y="65"/>
                  </a:lnTo>
                  <a:lnTo>
                    <a:pt x="65" y="67"/>
                  </a:lnTo>
                  <a:lnTo>
                    <a:pt x="65" y="69"/>
                  </a:lnTo>
                  <a:lnTo>
                    <a:pt x="69" y="72"/>
                  </a:lnTo>
                  <a:lnTo>
                    <a:pt x="69" y="73"/>
                  </a:lnTo>
                  <a:lnTo>
                    <a:pt x="74" y="75"/>
                  </a:lnTo>
                  <a:lnTo>
                    <a:pt x="74" y="78"/>
                  </a:lnTo>
                  <a:lnTo>
                    <a:pt x="78" y="80"/>
                  </a:lnTo>
                  <a:lnTo>
                    <a:pt x="78" y="81"/>
                  </a:lnTo>
                  <a:lnTo>
                    <a:pt x="83" y="84"/>
                  </a:lnTo>
                  <a:lnTo>
                    <a:pt x="83" y="86"/>
                  </a:lnTo>
                  <a:lnTo>
                    <a:pt x="87" y="89"/>
                  </a:lnTo>
                  <a:lnTo>
                    <a:pt x="87" y="90"/>
                  </a:lnTo>
                  <a:lnTo>
                    <a:pt x="92" y="92"/>
                  </a:lnTo>
                  <a:lnTo>
                    <a:pt x="92" y="95"/>
                  </a:lnTo>
                  <a:lnTo>
                    <a:pt x="94" y="96"/>
                  </a:lnTo>
                  <a:lnTo>
                    <a:pt x="99" y="98"/>
                  </a:lnTo>
                  <a:lnTo>
                    <a:pt x="99" y="101"/>
                  </a:lnTo>
                  <a:lnTo>
                    <a:pt x="103" y="103"/>
                  </a:lnTo>
                  <a:lnTo>
                    <a:pt x="103" y="104"/>
                  </a:lnTo>
                  <a:lnTo>
                    <a:pt x="108" y="107"/>
                  </a:lnTo>
                  <a:lnTo>
                    <a:pt x="108" y="109"/>
                  </a:lnTo>
                  <a:lnTo>
                    <a:pt x="110" y="110"/>
                  </a:lnTo>
                  <a:lnTo>
                    <a:pt x="114" y="113"/>
                  </a:lnTo>
                  <a:lnTo>
                    <a:pt x="114" y="115"/>
                  </a:lnTo>
                  <a:lnTo>
                    <a:pt x="117" y="116"/>
                  </a:lnTo>
                  <a:lnTo>
                    <a:pt x="121" y="119"/>
                  </a:lnTo>
                  <a:lnTo>
                    <a:pt x="121" y="120"/>
                  </a:lnTo>
                  <a:lnTo>
                    <a:pt x="126" y="122"/>
                  </a:lnTo>
                  <a:lnTo>
                    <a:pt x="126" y="125"/>
                  </a:lnTo>
                  <a:lnTo>
                    <a:pt x="128" y="126"/>
                  </a:lnTo>
                  <a:lnTo>
                    <a:pt x="132" y="128"/>
                  </a:lnTo>
                  <a:lnTo>
                    <a:pt x="132" y="129"/>
                  </a:lnTo>
                  <a:lnTo>
                    <a:pt x="137" y="132"/>
                  </a:lnTo>
                  <a:lnTo>
                    <a:pt x="137" y="134"/>
                  </a:lnTo>
                  <a:lnTo>
                    <a:pt x="139" y="135"/>
                  </a:lnTo>
                  <a:lnTo>
                    <a:pt x="143" y="138"/>
                  </a:lnTo>
                  <a:lnTo>
                    <a:pt x="143" y="140"/>
                  </a:lnTo>
                  <a:lnTo>
                    <a:pt x="146" y="141"/>
                  </a:lnTo>
                  <a:lnTo>
                    <a:pt x="146" y="144"/>
                  </a:lnTo>
                  <a:lnTo>
                    <a:pt x="148" y="145"/>
                  </a:lnTo>
                  <a:lnTo>
                    <a:pt x="148" y="146"/>
                  </a:lnTo>
                  <a:lnTo>
                    <a:pt x="152" y="149"/>
                  </a:lnTo>
                  <a:lnTo>
                    <a:pt x="152" y="151"/>
                  </a:lnTo>
                  <a:lnTo>
                    <a:pt x="155" y="152"/>
                  </a:lnTo>
                  <a:lnTo>
                    <a:pt x="159" y="155"/>
                  </a:lnTo>
                  <a:lnTo>
                    <a:pt x="159" y="156"/>
                  </a:lnTo>
                  <a:lnTo>
                    <a:pt x="164" y="158"/>
                  </a:lnTo>
                  <a:lnTo>
                    <a:pt x="164" y="159"/>
                  </a:lnTo>
                  <a:lnTo>
                    <a:pt x="168" y="162"/>
                  </a:lnTo>
                  <a:lnTo>
                    <a:pt x="168" y="163"/>
                  </a:lnTo>
                  <a:lnTo>
                    <a:pt x="173" y="165"/>
                  </a:lnTo>
                  <a:lnTo>
                    <a:pt x="173" y="167"/>
                  </a:lnTo>
                  <a:lnTo>
                    <a:pt x="177" y="169"/>
                  </a:lnTo>
                  <a:lnTo>
                    <a:pt x="177" y="170"/>
                  </a:lnTo>
                  <a:lnTo>
                    <a:pt x="182" y="173"/>
                  </a:lnTo>
                  <a:lnTo>
                    <a:pt x="182" y="174"/>
                  </a:lnTo>
                  <a:lnTo>
                    <a:pt x="186" y="176"/>
                  </a:lnTo>
                  <a:lnTo>
                    <a:pt x="186" y="177"/>
                  </a:lnTo>
                  <a:lnTo>
                    <a:pt x="191" y="180"/>
                  </a:lnTo>
                  <a:lnTo>
                    <a:pt x="191" y="181"/>
                  </a:lnTo>
                  <a:lnTo>
                    <a:pt x="195" y="183"/>
                  </a:lnTo>
                  <a:lnTo>
                    <a:pt x="195" y="185"/>
                  </a:lnTo>
                  <a:lnTo>
                    <a:pt x="197" y="186"/>
                  </a:lnTo>
                  <a:lnTo>
                    <a:pt x="197" y="187"/>
                  </a:lnTo>
                  <a:lnTo>
                    <a:pt x="200" y="188"/>
                  </a:lnTo>
                  <a:lnTo>
                    <a:pt x="200" y="191"/>
                  </a:lnTo>
                  <a:lnTo>
                    <a:pt x="202" y="192"/>
                  </a:lnTo>
                  <a:lnTo>
                    <a:pt x="206" y="194"/>
                  </a:lnTo>
                  <a:lnTo>
                    <a:pt x="206" y="195"/>
                  </a:lnTo>
                  <a:lnTo>
                    <a:pt x="209" y="197"/>
                  </a:lnTo>
                  <a:lnTo>
                    <a:pt x="213" y="199"/>
                  </a:lnTo>
                  <a:lnTo>
                    <a:pt x="213" y="200"/>
                  </a:lnTo>
                  <a:lnTo>
                    <a:pt x="218" y="203"/>
                  </a:lnTo>
                  <a:lnTo>
                    <a:pt x="218" y="204"/>
                  </a:lnTo>
                  <a:lnTo>
                    <a:pt x="222" y="206"/>
                  </a:lnTo>
                  <a:lnTo>
                    <a:pt x="222" y="207"/>
                  </a:lnTo>
                  <a:lnTo>
                    <a:pt x="224" y="209"/>
                  </a:lnTo>
                  <a:lnTo>
                    <a:pt x="226" y="210"/>
                  </a:lnTo>
                  <a:lnTo>
                    <a:pt x="226" y="207"/>
                  </a:lnTo>
                  <a:lnTo>
                    <a:pt x="229" y="206"/>
                  </a:lnTo>
                  <a:lnTo>
                    <a:pt x="233" y="204"/>
                  </a:lnTo>
                  <a:lnTo>
                    <a:pt x="233" y="203"/>
                  </a:lnTo>
                  <a:lnTo>
                    <a:pt x="238" y="200"/>
                  </a:lnTo>
                  <a:lnTo>
                    <a:pt x="238" y="19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34" name="Freeform 96">
              <a:extLst>
                <a:ext uri="{FF2B5EF4-FFF2-40B4-BE49-F238E27FC236}">
                  <a16:creationId xmlns:a16="http://schemas.microsoft.com/office/drawing/2014/main" id="{5FDD65A9-3DF7-4D3A-ACB0-7208E6677E71}"/>
                </a:ext>
              </a:extLst>
            </p:cNvPr>
            <p:cNvSpPr>
              <a:spLocks/>
            </p:cNvSpPr>
            <p:nvPr/>
          </p:nvSpPr>
          <p:spPr bwMode="auto">
            <a:xfrm>
              <a:off x="3834406" y="3091384"/>
              <a:ext cx="384231" cy="126007"/>
            </a:xfrm>
            <a:custGeom>
              <a:avLst/>
              <a:gdLst>
                <a:gd name="T0" fmla="*/ 2147483646 w 249"/>
                <a:gd name="T1" fmla="*/ 2147483646 h 131"/>
                <a:gd name="T2" fmla="*/ 2147483646 w 249"/>
                <a:gd name="T3" fmla="*/ 2147483646 h 131"/>
                <a:gd name="T4" fmla="*/ 2147483646 w 249"/>
                <a:gd name="T5" fmla="*/ 2147483646 h 131"/>
                <a:gd name="T6" fmla="*/ 2147483646 w 249"/>
                <a:gd name="T7" fmla="*/ 2147483646 h 131"/>
                <a:gd name="T8" fmla="*/ 2147483646 w 249"/>
                <a:gd name="T9" fmla="*/ 2147483646 h 131"/>
                <a:gd name="T10" fmla="*/ 2147483646 w 249"/>
                <a:gd name="T11" fmla="*/ 2147483646 h 131"/>
                <a:gd name="T12" fmla="*/ 2147483646 w 249"/>
                <a:gd name="T13" fmla="*/ 2147483646 h 131"/>
                <a:gd name="T14" fmla="*/ 2147483646 w 249"/>
                <a:gd name="T15" fmla="*/ 2147483646 h 131"/>
                <a:gd name="T16" fmla="*/ 2147483646 w 249"/>
                <a:gd name="T17" fmla="*/ 2147483646 h 131"/>
                <a:gd name="T18" fmla="*/ 2147483646 w 249"/>
                <a:gd name="T19" fmla="*/ 2147483646 h 131"/>
                <a:gd name="T20" fmla="*/ 2147483646 w 249"/>
                <a:gd name="T21" fmla="*/ 2147483646 h 131"/>
                <a:gd name="T22" fmla="*/ 2147483646 w 249"/>
                <a:gd name="T23" fmla="*/ 2147483646 h 131"/>
                <a:gd name="T24" fmla="*/ 2147483646 w 249"/>
                <a:gd name="T25" fmla="*/ 2147483646 h 131"/>
                <a:gd name="T26" fmla="*/ 2147483646 w 249"/>
                <a:gd name="T27" fmla="*/ 2147483646 h 131"/>
                <a:gd name="T28" fmla="*/ 2147483646 w 249"/>
                <a:gd name="T29" fmla="*/ 2147483646 h 131"/>
                <a:gd name="T30" fmla="*/ 2147483646 w 249"/>
                <a:gd name="T31" fmla="*/ 2147483646 h 131"/>
                <a:gd name="T32" fmla="*/ 2147483646 w 249"/>
                <a:gd name="T33" fmla="*/ 2147483646 h 131"/>
                <a:gd name="T34" fmla="*/ 2147483646 w 249"/>
                <a:gd name="T35" fmla="*/ 2147483646 h 131"/>
                <a:gd name="T36" fmla="*/ 2147483646 w 249"/>
                <a:gd name="T37" fmla="*/ 2147483646 h 131"/>
                <a:gd name="T38" fmla="*/ 2147483646 w 249"/>
                <a:gd name="T39" fmla="*/ 2147483646 h 131"/>
                <a:gd name="T40" fmla="*/ 2147483646 w 249"/>
                <a:gd name="T41" fmla="*/ 2147483646 h 131"/>
                <a:gd name="T42" fmla="*/ 2147483646 w 249"/>
                <a:gd name="T43" fmla="*/ 2147483646 h 131"/>
                <a:gd name="T44" fmla="*/ 2147483646 w 249"/>
                <a:gd name="T45" fmla="*/ 2147483646 h 131"/>
                <a:gd name="T46" fmla="*/ 2147483646 w 249"/>
                <a:gd name="T47" fmla="*/ 2147483646 h 131"/>
                <a:gd name="T48" fmla="*/ 2147483646 w 249"/>
                <a:gd name="T49" fmla="*/ 2147483646 h 131"/>
                <a:gd name="T50" fmla="*/ 2147483646 w 249"/>
                <a:gd name="T51" fmla="*/ 2147483646 h 131"/>
                <a:gd name="T52" fmla="*/ 2147483646 w 249"/>
                <a:gd name="T53" fmla="*/ 2147483646 h 131"/>
                <a:gd name="T54" fmla="*/ 2147483646 w 249"/>
                <a:gd name="T55" fmla="*/ 2147483646 h 131"/>
                <a:gd name="T56" fmla="*/ 2147483646 w 249"/>
                <a:gd name="T57" fmla="*/ 2147483646 h 131"/>
                <a:gd name="T58" fmla="*/ 2147483646 w 249"/>
                <a:gd name="T59" fmla="*/ 2147483646 h 131"/>
                <a:gd name="T60" fmla="*/ 2147483646 w 249"/>
                <a:gd name="T61" fmla="*/ 2147483646 h 131"/>
                <a:gd name="T62" fmla="*/ 2147483646 w 249"/>
                <a:gd name="T63" fmla="*/ 2147483646 h 131"/>
                <a:gd name="T64" fmla="*/ 2147483646 w 249"/>
                <a:gd name="T65" fmla="*/ 2147483646 h 131"/>
                <a:gd name="T66" fmla="*/ 2147483646 w 249"/>
                <a:gd name="T67" fmla="*/ 2147483646 h 131"/>
                <a:gd name="T68" fmla="*/ 2147483646 w 249"/>
                <a:gd name="T69" fmla="*/ 2147483646 h 131"/>
                <a:gd name="T70" fmla="*/ 2147483646 w 249"/>
                <a:gd name="T71" fmla="*/ 2147483646 h 131"/>
                <a:gd name="T72" fmla="*/ 2147483646 w 249"/>
                <a:gd name="T73" fmla="*/ 2147483646 h 131"/>
                <a:gd name="T74" fmla="*/ 2147483646 w 249"/>
                <a:gd name="T75" fmla="*/ 2147483646 h 131"/>
                <a:gd name="T76" fmla="*/ 2147483646 w 249"/>
                <a:gd name="T77" fmla="*/ 2147483646 h 131"/>
                <a:gd name="T78" fmla="*/ 2147483646 w 249"/>
                <a:gd name="T79" fmla="*/ 2147483646 h 131"/>
                <a:gd name="T80" fmla="*/ 2147483646 w 249"/>
                <a:gd name="T81" fmla="*/ 2147483646 h 131"/>
                <a:gd name="T82" fmla="*/ 2147483646 w 249"/>
                <a:gd name="T83" fmla="*/ 2147483646 h 13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49" h="131">
                  <a:moveTo>
                    <a:pt x="0" y="131"/>
                  </a:moveTo>
                  <a:lnTo>
                    <a:pt x="2" y="130"/>
                  </a:lnTo>
                  <a:lnTo>
                    <a:pt x="6" y="127"/>
                  </a:lnTo>
                  <a:lnTo>
                    <a:pt x="6" y="126"/>
                  </a:lnTo>
                  <a:lnTo>
                    <a:pt x="9" y="125"/>
                  </a:lnTo>
                  <a:lnTo>
                    <a:pt x="13" y="123"/>
                  </a:lnTo>
                  <a:lnTo>
                    <a:pt x="13" y="121"/>
                  </a:lnTo>
                  <a:lnTo>
                    <a:pt x="18" y="119"/>
                  </a:lnTo>
                  <a:lnTo>
                    <a:pt x="18" y="118"/>
                  </a:lnTo>
                  <a:lnTo>
                    <a:pt x="22" y="115"/>
                  </a:lnTo>
                  <a:lnTo>
                    <a:pt x="22" y="114"/>
                  </a:lnTo>
                  <a:lnTo>
                    <a:pt x="27" y="112"/>
                  </a:lnTo>
                  <a:lnTo>
                    <a:pt x="27" y="111"/>
                  </a:lnTo>
                  <a:lnTo>
                    <a:pt x="29" y="109"/>
                  </a:lnTo>
                  <a:lnTo>
                    <a:pt x="29" y="111"/>
                  </a:lnTo>
                  <a:lnTo>
                    <a:pt x="29" y="109"/>
                  </a:lnTo>
                  <a:lnTo>
                    <a:pt x="31" y="108"/>
                  </a:lnTo>
                  <a:lnTo>
                    <a:pt x="36" y="106"/>
                  </a:lnTo>
                  <a:lnTo>
                    <a:pt x="36" y="103"/>
                  </a:lnTo>
                  <a:lnTo>
                    <a:pt x="38" y="102"/>
                  </a:lnTo>
                  <a:lnTo>
                    <a:pt x="40" y="101"/>
                  </a:lnTo>
                  <a:lnTo>
                    <a:pt x="45" y="99"/>
                  </a:lnTo>
                  <a:lnTo>
                    <a:pt x="45" y="96"/>
                  </a:lnTo>
                  <a:lnTo>
                    <a:pt x="47" y="95"/>
                  </a:lnTo>
                  <a:lnTo>
                    <a:pt x="51" y="93"/>
                  </a:lnTo>
                  <a:lnTo>
                    <a:pt x="51" y="91"/>
                  </a:lnTo>
                  <a:lnTo>
                    <a:pt x="56" y="89"/>
                  </a:lnTo>
                  <a:lnTo>
                    <a:pt x="56" y="88"/>
                  </a:lnTo>
                  <a:lnTo>
                    <a:pt x="60" y="85"/>
                  </a:lnTo>
                  <a:lnTo>
                    <a:pt x="60" y="84"/>
                  </a:lnTo>
                  <a:lnTo>
                    <a:pt x="65" y="82"/>
                  </a:lnTo>
                  <a:lnTo>
                    <a:pt x="65" y="79"/>
                  </a:lnTo>
                  <a:lnTo>
                    <a:pt x="67" y="78"/>
                  </a:lnTo>
                  <a:lnTo>
                    <a:pt x="71" y="76"/>
                  </a:lnTo>
                  <a:lnTo>
                    <a:pt x="71" y="73"/>
                  </a:lnTo>
                  <a:lnTo>
                    <a:pt x="74" y="72"/>
                  </a:lnTo>
                  <a:lnTo>
                    <a:pt x="76" y="71"/>
                  </a:lnTo>
                  <a:lnTo>
                    <a:pt x="78" y="72"/>
                  </a:lnTo>
                  <a:lnTo>
                    <a:pt x="78" y="70"/>
                  </a:lnTo>
                  <a:lnTo>
                    <a:pt x="80" y="69"/>
                  </a:lnTo>
                  <a:lnTo>
                    <a:pt x="83" y="67"/>
                  </a:lnTo>
                  <a:lnTo>
                    <a:pt x="83" y="66"/>
                  </a:lnTo>
                  <a:lnTo>
                    <a:pt x="87" y="69"/>
                  </a:lnTo>
                  <a:lnTo>
                    <a:pt x="87" y="70"/>
                  </a:lnTo>
                  <a:lnTo>
                    <a:pt x="89" y="71"/>
                  </a:lnTo>
                  <a:lnTo>
                    <a:pt x="92" y="71"/>
                  </a:lnTo>
                  <a:lnTo>
                    <a:pt x="96" y="69"/>
                  </a:lnTo>
                  <a:lnTo>
                    <a:pt x="96" y="67"/>
                  </a:lnTo>
                  <a:lnTo>
                    <a:pt x="101" y="65"/>
                  </a:lnTo>
                  <a:lnTo>
                    <a:pt x="101" y="63"/>
                  </a:lnTo>
                  <a:lnTo>
                    <a:pt x="103" y="61"/>
                  </a:lnTo>
                  <a:lnTo>
                    <a:pt x="107" y="59"/>
                  </a:lnTo>
                  <a:lnTo>
                    <a:pt x="107" y="57"/>
                  </a:lnTo>
                  <a:lnTo>
                    <a:pt x="110" y="55"/>
                  </a:lnTo>
                  <a:lnTo>
                    <a:pt x="112" y="54"/>
                  </a:lnTo>
                  <a:lnTo>
                    <a:pt x="116" y="57"/>
                  </a:lnTo>
                  <a:lnTo>
                    <a:pt x="116" y="58"/>
                  </a:lnTo>
                  <a:lnTo>
                    <a:pt x="119" y="59"/>
                  </a:lnTo>
                  <a:lnTo>
                    <a:pt x="121" y="60"/>
                  </a:lnTo>
                  <a:lnTo>
                    <a:pt x="123" y="61"/>
                  </a:lnTo>
                  <a:lnTo>
                    <a:pt x="125" y="63"/>
                  </a:lnTo>
                  <a:lnTo>
                    <a:pt x="125" y="60"/>
                  </a:lnTo>
                  <a:lnTo>
                    <a:pt x="130" y="58"/>
                  </a:lnTo>
                  <a:lnTo>
                    <a:pt x="130" y="57"/>
                  </a:lnTo>
                  <a:lnTo>
                    <a:pt x="132" y="55"/>
                  </a:lnTo>
                  <a:lnTo>
                    <a:pt x="132" y="54"/>
                  </a:lnTo>
                  <a:lnTo>
                    <a:pt x="137" y="52"/>
                  </a:lnTo>
                  <a:lnTo>
                    <a:pt x="137" y="51"/>
                  </a:lnTo>
                  <a:lnTo>
                    <a:pt x="139" y="52"/>
                  </a:lnTo>
                  <a:lnTo>
                    <a:pt x="143" y="54"/>
                  </a:lnTo>
                  <a:lnTo>
                    <a:pt x="143" y="55"/>
                  </a:lnTo>
                  <a:lnTo>
                    <a:pt x="145" y="55"/>
                  </a:lnTo>
                  <a:lnTo>
                    <a:pt x="148" y="57"/>
                  </a:lnTo>
                  <a:lnTo>
                    <a:pt x="150" y="58"/>
                  </a:lnTo>
                  <a:lnTo>
                    <a:pt x="154" y="60"/>
                  </a:lnTo>
                  <a:lnTo>
                    <a:pt x="152" y="60"/>
                  </a:lnTo>
                  <a:lnTo>
                    <a:pt x="154" y="60"/>
                  </a:lnTo>
                  <a:lnTo>
                    <a:pt x="157" y="59"/>
                  </a:lnTo>
                  <a:lnTo>
                    <a:pt x="159" y="59"/>
                  </a:lnTo>
                  <a:lnTo>
                    <a:pt x="161" y="59"/>
                  </a:lnTo>
                  <a:lnTo>
                    <a:pt x="163" y="58"/>
                  </a:lnTo>
                  <a:lnTo>
                    <a:pt x="166" y="58"/>
                  </a:lnTo>
                  <a:lnTo>
                    <a:pt x="168" y="57"/>
                  </a:lnTo>
                  <a:lnTo>
                    <a:pt x="170" y="55"/>
                  </a:lnTo>
                  <a:lnTo>
                    <a:pt x="172" y="55"/>
                  </a:lnTo>
                  <a:lnTo>
                    <a:pt x="175" y="55"/>
                  </a:lnTo>
                  <a:lnTo>
                    <a:pt x="177" y="54"/>
                  </a:lnTo>
                  <a:lnTo>
                    <a:pt x="179" y="54"/>
                  </a:lnTo>
                  <a:lnTo>
                    <a:pt x="181" y="54"/>
                  </a:lnTo>
                  <a:lnTo>
                    <a:pt x="184" y="55"/>
                  </a:lnTo>
                  <a:lnTo>
                    <a:pt x="186" y="57"/>
                  </a:lnTo>
                  <a:lnTo>
                    <a:pt x="186" y="59"/>
                  </a:lnTo>
                  <a:lnTo>
                    <a:pt x="188" y="60"/>
                  </a:lnTo>
                  <a:lnTo>
                    <a:pt x="188" y="61"/>
                  </a:lnTo>
                  <a:lnTo>
                    <a:pt x="193" y="61"/>
                  </a:lnTo>
                  <a:lnTo>
                    <a:pt x="190" y="61"/>
                  </a:lnTo>
                  <a:lnTo>
                    <a:pt x="193" y="61"/>
                  </a:lnTo>
                  <a:lnTo>
                    <a:pt x="195" y="60"/>
                  </a:lnTo>
                  <a:lnTo>
                    <a:pt x="199" y="58"/>
                  </a:lnTo>
                  <a:lnTo>
                    <a:pt x="199" y="55"/>
                  </a:lnTo>
                  <a:lnTo>
                    <a:pt x="202" y="54"/>
                  </a:lnTo>
                  <a:lnTo>
                    <a:pt x="202" y="52"/>
                  </a:lnTo>
                  <a:lnTo>
                    <a:pt x="204" y="51"/>
                  </a:lnTo>
                  <a:lnTo>
                    <a:pt x="204" y="48"/>
                  </a:lnTo>
                  <a:lnTo>
                    <a:pt x="206" y="47"/>
                  </a:lnTo>
                  <a:lnTo>
                    <a:pt x="206" y="43"/>
                  </a:lnTo>
                  <a:lnTo>
                    <a:pt x="211" y="41"/>
                  </a:lnTo>
                  <a:lnTo>
                    <a:pt x="211" y="39"/>
                  </a:lnTo>
                  <a:lnTo>
                    <a:pt x="213" y="37"/>
                  </a:lnTo>
                  <a:lnTo>
                    <a:pt x="215" y="36"/>
                  </a:lnTo>
                  <a:lnTo>
                    <a:pt x="215" y="34"/>
                  </a:lnTo>
                  <a:lnTo>
                    <a:pt x="220" y="31"/>
                  </a:lnTo>
                  <a:lnTo>
                    <a:pt x="220" y="29"/>
                  </a:lnTo>
                  <a:lnTo>
                    <a:pt x="224" y="27"/>
                  </a:lnTo>
                  <a:lnTo>
                    <a:pt x="224" y="24"/>
                  </a:lnTo>
                  <a:lnTo>
                    <a:pt x="226" y="23"/>
                  </a:lnTo>
                  <a:lnTo>
                    <a:pt x="228" y="22"/>
                  </a:lnTo>
                  <a:lnTo>
                    <a:pt x="228" y="23"/>
                  </a:lnTo>
                  <a:lnTo>
                    <a:pt x="228" y="21"/>
                  </a:lnTo>
                  <a:lnTo>
                    <a:pt x="233" y="18"/>
                  </a:lnTo>
                  <a:lnTo>
                    <a:pt x="233" y="16"/>
                  </a:lnTo>
                  <a:lnTo>
                    <a:pt x="237" y="13"/>
                  </a:lnTo>
                  <a:lnTo>
                    <a:pt x="237" y="11"/>
                  </a:lnTo>
                  <a:lnTo>
                    <a:pt x="242" y="9"/>
                  </a:lnTo>
                  <a:lnTo>
                    <a:pt x="242" y="6"/>
                  </a:lnTo>
                  <a:lnTo>
                    <a:pt x="244" y="5"/>
                  </a:lnTo>
                  <a:lnTo>
                    <a:pt x="244" y="3"/>
                  </a:lnTo>
                  <a:lnTo>
                    <a:pt x="249"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35" name="Freeform 97">
              <a:extLst>
                <a:ext uri="{FF2B5EF4-FFF2-40B4-BE49-F238E27FC236}">
                  <a16:creationId xmlns:a16="http://schemas.microsoft.com/office/drawing/2014/main" id="{07A3F398-A744-44F9-B797-94D3F710E90D}"/>
                </a:ext>
              </a:extLst>
            </p:cNvPr>
            <p:cNvSpPr>
              <a:spLocks/>
            </p:cNvSpPr>
            <p:nvPr/>
          </p:nvSpPr>
          <p:spPr bwMode="auto">
            <a:xfrm>
              <a:off x="4218635" y="3002891"/>
              <a:ext cx="283929" cy="97151"/>
            </a:xfrm>
            <a:custGeom>
              <a:avLst/>
              <a:gdLst>
                <a:gd name="T0" fmla="*/ 0 w 184"/>
                <a:gd name="T1" fmla="*/ 2147483646 h 101"/>
                <a:gd name="T2" fmla="*/ 2147483646 w 184"/>
                <a:gd name="T3" fmla="*/ 2147483646 h 101"/>
                <a:gd name="T4" fmla="*/ 2147483646 w 184"/>
                <a:gd name="T5" fmla="*/ 2147483646 h 101"/>
                <a:gd name="T6" fmla="*/ 2147483646 w 184"/>
                <a:gd name="T7" fmla="*/ 2147483646 h 101"/>
                <a:gd name="T8" fmla="*/ 2147483646 w 184"/>
                <a:gd name="T9" fmla="*/ 2147483646 h 101"/>
                <a:gd name="T10" fmla="*/ 2147483646 w 184"/>
                <a:gd name="T11" fmla="*/ 2147483646 h 101"/>
                <a:gd name="T12" fmla="*/ 2147483646 w 184"/>
                <a:gd name="T13" fmla="*/ 2147483646 h 101"/>
                <a:gd name="T14" fmla="*/ 2147483646 w 184"/>
                <a:gd name="T15" fmla="*/ 2147483646 h 101"/>
                <a:gd name="T16" fmla="*/ 2147483646 w 184"/>
                <a:gd name="T17" fmla="*/ 2147483646 h 101"/>
                <a:gd name="T18" fmla="*/ 2147483646 w 184"/>
                <a:gd name="T19" fmla="*/ 2147483646 h 101"/>
                <a:gd name="T20" fmla="*/ 2147483646 w 184"/>
                <a:gd name="T21" fmla="*/ 2147483646 h 101"/>
                <a:gd name="T22" fmla="*/ 2147483646 w 184"/>
                <a:gd name="T23" fmla="*/ 2147483646 h 101"/>
                <a:gd name="T24" fmla="*/ 2147483646 w 184"/>
                <a:gd name="T25" fmla="*/ 2147483646 h 101"/>
                <a:gd name="T26" fmla="*/ 2147483646 w 184"/>
                <a:gd name="T27" fmla="*/ 2147483646 h 101"/>
                <a:gd name="T28" fmla="*/ 2147483646 w 184"/>
                <a:gd name="T29" fmla="*/ 2147483646 h 101"/>
                <a:gd name="T30" fmla="*/ 2147483646 w 184"/>
                <a:gd name="T31" fmla="*/ 2147483646 h 101"/>
                <a:gd name="T32" fmla="*/ 2147483646 w 184"/>
                <a:gd name="T33" fmla="*/ 2147483646 h 101"/>
                <a:gd name="T34" fmla="*/ 2147483646 w 184"/>
                <a:gd name="T35" fmla="*/ 2147483646 h 101"/>
                <a:gd name="T36" fmla="*/ 2147483646 w 184"/>
                <a:gd name="T37" fmla="*/ 2147483646 h 101"/>
                <a:gd name="T38" fmla="*/ 2147483646 w 184"/>
                <a:gd name="T39" fmla="*/ 2147483646 h 101"/>
                <a:gd name="T40" fmla="*/ 2147483646 w 184"/>
                <a:gd name="T41" fmla="*/ 2147483646 h 101"/>
                <a:gd name="T42" fmla="*/ 2147483646 w 184"/>
                <a:gd name="T43" fmla="*/ 2147483646 h 101"/>
                <a:gd name="T44" fmla="*/ 2147483646 w 184"/>
                <a:gd name="T45" fmla="*/ 2147483646 h 101"/>
                <a:gd name="T46" fmla="*/ 2147483646 w 184"/>
                <a:gd name="T47" fmla="*/ 2147483646 h 101"/>
                <a:gd name="T48" fmla="*/ 2147483646 w 184"/>
                <a:gd name="T49" fmla="*/ 2147483646 h 101"/>
                <a:gd name="T50" fmla="*/ 2147483646 w 184"/>
                <a:gd name="T51" fmla="*/ 2147483646 h 101"/>
                <a:gd name="T52" fmla="*/ 2147483646 w 184"/>
                <a:gd name="T53" fmla="*/ 2147483646 h 101"/>
                <a:gd name="T54" fmla="*/ 2147483646 w 184"/>
                <a:gd name="T55" fmla="*/ 2147483646 h 101"/>
                <a:gd name="T56" fmla="*/ 2147483646 w 184"/>
                <a:gd name="T57" fmla="*/ 2147483646 h 101"/>
                <a:gd name="T58" fmla="*/ 2147483646 w 184"/>
                <a:gd name="T59" fmla="*/ 2147483646 h 101"/>
                <a:gd name="T60" fmla="*/ 2147483646 w 184"/>
                <a:gd name="T61" fmla="*/ 2147483646 h 101"/>
                <a:gd name="T62" fmla="*/ 2147483646 w 184"/>
                <a:gd name="T63" fmla="*/ 2147483646 h 101"/>
                <a:gd name="T64" fmla="*/ 2147483646 w 184"/>
                <a:gd name="T65" fmla="*/ 2147483646 h 101"/>
                <a:gd name="T66" fmla="*/ 2147483646 w 184"/>
                <a:gd name="T67" fmla="*/ 2147483646 h 101"/>
                <a:gd name="T68" fmla="*/ 2147483646 w 184"/>
                <a:gd name="T69" fmla="*/ 2147483646 h 101"/>
                <a:gd name="T70" fmla="*/ 2147483646 w 184"/>
                <a:gd name="T71" fmla="*/ 2147483646 h 101"/>
                <a:gd name="T72" fmla="*/ 2147483646 w 184"/>
                <a:gd name="T73" fmla="*/ 2147483646 h 101"/>
                <a:gd name="T74" fmla="*/ 2147483646 w 184"/>
                <a:gd name="T75" fmla="*/ 2147483646 h 101"/>
                <a:gd name="T76" fmla="*/ 2147483646 w 184"/>
                <a:gd name="T77" fmla="*/ 2147483646 h 101"/>
                <a:gd name="T78" fmla="*/ 2147483646 w 184"/>
                <a:gd name="T79" fmla="*/ 2147483646 h 101"/>
                <a:gd name="T80" fmla="*/ 2147483646 w 184"/>
                <a:gd name="T81" fmla="*/ 2147483646 h 101"/>
                <a:gd name="T82" fmla="*/ 2147483646 w 184"/>
                <a:gd name="T83" fmla="*/ 2147483646 h 101"/>
                <a:gd name="T84" fmla="*/ 2147483646 w 184"/>
                <a:gd name="T85" fmla="*/ 2147483646 h 101"/>
                <a:gd name="T86" fmla="*/ 2147483646 w 184"/>
                <a:gd name="T87" fmla="*/ 2147483646 h 101"/>
                <a:gd name="T88" fmla="*/ 2147483646 w 184"/>
                <a:gd name="T89" fmla="*/ 2147483646 h 101"/>
                <a:gd name="T90" fmla="*/ 2147483646 w 184"/>
                <a:gd name="T91" fmla="*/ 2147483646 h 101"/>
                <a:gd name="T92" fmla="*/ 2147483646 w 184"/>
                <a:gd name="T93" fmla="*/ 2147483646 h 101"/>
                <a:gd name="T94" fmla="*/ 2147483646 w 184"/>
                <a:gd name="T95" fmla="*/ 2147483646 h 101"/>
                <a:gd name="T96" fmla="*/ 2147483646 w 184"/>
                <a:gd name="T97" fmla="*/ 2147483646 h 101"/>
                <a:gd name="T98" fmla="*/ 2147483646 w 184"/>
                <a:gd name="T99" fmla="*/ 2147483646 h 101"/>
                <a:gd name="T100" fmla="*/ 2147483646 w 184"/>
                <a:gd name="T101" fmla="*/ 2147483646 h 101"/>
                <a:gd name="T102" fmla="*/ 2147483646 w 184"/>
                <a:gd name="T103" fmla="*/ 2147483646 h 101"/>
                <a:gd name="T104" fmla="*/ 2147483646 w 184"/>
                <a:gd name="T105" fmla="*/ 2147483646 h 101"/>
                <a:gd name="T106" fmla="*/ 2147483646 w 184"/>
                <a:gd name="T107" fmla="*/ 2147483646 h 101"/>
                <a:gd name="T108" fmla="*/ 2147483646 w 184"/>
                <a:gd name="T109" fmla="*/ 2147483646 h 101"/>
                <a:gd name="T110" fmla="*/ 2147483646 w 184"/>
                <a:gd name="T111" fmla="*/ 2147483646 h 101"/>
                <a:gd name="T112" fmla="*/ 2147483646 w 184"/>
                <a:gd name="T113" fmla="*/ 2147483646 h 101"/>
                <a:gd name="T114" fmla="*/ 2147483646 w 184"/>
                <a:gd name="T115" fmla="*/ 2147483646 h 101"/>
                <a:gd name="T116" fmla="*/ 2147483646 w 184"/>
                <a:gd name="T117" fmla="*/ 2147483646 h 101"/>
                <a:gd name="T118" fmla="*/ 2147483646 w 184"/>
                <a:gd name="T119" fmla="*/ 2147483646 h 101"/>
                <a:gd name="T120" fmla="*/ 2147483646 w 184"/>
                <a:gd name="T121" fmla="*/ 2147483646 h 101"/>
                <a:gd name="T122" fmla="*/ 2147483646 w 184"/>
                <a:gd name="T123" fmla="*/ 2147483646 h 101"/>
                <a:gd name="T124" fmla="*/ 2147483646 w 184"/>
                <a:gd name="T125" fmla="*/ 2147483646 h 10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84" h="101">
                  <a:moveTo>
                    <a:pt x="0" y="92"/>
                  </a:moveTo>
                  <a:lnTo>
                    <a:pt x="0" y="90"/>
                  </a:lnTo>
                  <a:lnTo>
                    <a:pt x="4" y="87"/>
                  </a:lnTo>
                  <a:lnTo>
                    <a:pt x="4" y="86"/>
                  </a:lnTo>
                  <a:lnTo>
                    <a:pt x="6" y="87"/>
                  </a:lnTo>
                  <a:lnTo>
                    <a:pt x="9" y="86"/>
                  </a:lnTo>
                  <a:lnTo>
                    <a:pt x="11" y="85"/>
                  </a:lnTo>
                  <a:lnTo>
                    <a:pt x="11" y="84"/>
                  </a:lnTo>
                  <a:lnTo>
                    <a:pt x="13" y="83"/>
                  </a:lnTo>
                  <a:lnTo>
                    <a:pt x="13" y="81"/>
                  </a:lnTo>
                  <a:lnTo>
                    <a:pt x="15" y="80"/>
                  </a:lnTo>
                  <a:lnTo>
                    <a:pt x="15" y="78"/>
                  </a:lnTo>
                  <a:lnTo>
                    <a:pt x="20" y="75"/>
                  </a:lnTo>
                  <a:lnTo>
                    <a:pt x="20" y="69"/>
                  </a:lnTo>
                  <a:lnTo>
                    <a:pt x="22" y="68"/>
                  </a:lnTo>
                  <a:lnTo>
                    <a:pt x="22" y="66"/>
                  </a:lnTo>
                  <a:lnTo>
                    <a:pt x="27" y="63"/>
                  </a:lnTo>
                  <a:lnTo>
                    <a:pt x="27" y="62"/>
                  </a:lnTo>
                  <a:lnTo>
                    <a:pt x="29" y="63"/>
                  </a:lnTo>
                  <a:lnTo>
                    <a:pt x="31" y="62"/>
                  </a:lnTo>
                  <a:lnTo>
                    <a:pt x="33" y="61"/>
                  </a:lnTo>
                  <a:lnTo>
                    <a:pt x="33" y="58"/>
                  </a:lnTo>
                  <a:lnTo>
                    <a:pt x="36" y="57"/>
                  </a:lnTo>
                  <a:lnTo>
                    <a:pt x="36" y="56"/>
                  </a:lnTo>
                  <a:lnTo>
                    <a:pt x="40" y="54"/>
                  </a:lnTo>
                  <a:lnTo>
                    <a:pt x="40" y="52"/>
                  </a:lnTo>
                  <a:lnTo>
                    <a:pt x="40" y="54"/>
                  </a:lnTo>
                  <a:lnTo>
                    <a:pt x="42" y="55"/>
                  </a:lnTo>
                  <a:lnTo>
                    <a:pt x="45" y="56"/>
                  </a:lnTo>
                  <a:lnTo>
                    <a:pt x="47" y="57"/>
                  </a:lnTo>
                  <a:lnTo>
                    <a:pt x="49" y="58"/>
                  </a:lnTo>
                  <a:lnTo>
                    <a:pt x="51" y="57"/>
                  </a:lnTo>
                  <a:lnTo>
                    <a:pt x="51" y="55"/>
                  </a:lnTo>
                  <a:lnTo>
                    <a:pt x="54" y="54"/>
                  </a:lnTo>
                  <a:lnTo>
                    <a:pt x="54" y="52"/>
                  </a:lnTo>
                  <a:lnTo>
                    <a:pt x="56" y="51"/>
                  </a:lnTo>
                  <a:lnTo>
                    <a:pt x="56" y="49"/>
                  </a:lnTo>
                  <a:lnTo>
                    <a:pt x="58" y="48"/>
                  </a:lnTo>
                  <a:lnTo>
                    <a:pt x="58" y="46"/>
                  </a:lnTo>
                  <a:lnTo>
                    <a:pt x="60" y="45"/>
                  </a:lnTo>
                  <a:lnTo>
                    <a:pt x="60" y="43"/>
                  </a:lnTo>
                  <a:lnTo>
                    <a:pt x="62" y="42"/>
                  </a:lnTo>
                  <a:lnTo>
                    <a:pt x="62" y="43"/>
                  </a:lnTo>
                  <a:lnTo>
                    <a:pt x="65" y="43"/>
                  </a:lnTo>
                  <a:lnTo>
                    <a:pt x="69" y="40"/>
                  </a:lnTo>
                  <a:lnTo>
                    <a:pt x="69" y="38"/>
                  </a:lnTo>
                  <a:lnTo>
                    <a:pt x="71" y="37"/>
                  </a:lnTo>
                  <a:lnTo>
                    <a:pt x="71" y="33"/>
                  </a:lnTo>
                  <a:lnTo>
                    <a:pt x="74" y="32"/>
                  </a:lnTo>
                  <a:lnTo>
                    <a:pt x="74" y="31"/>
                  </a:lnTo>
                  <a:lnTo>
                    <a:pt x="76" y="30"/>
                  </a:lnTo>
                  <a:lnTo>
                    <a:pt x="78" y="31"/>
                  </a:lnTo>
                  <a:lnTo>
                    <a:pt x="80" y="31"/>
                  </a:lnTo>
                  <a:lnTo>
                    <a:pt x="83" y="32"/>
                  </a:lnTo>
                  <a:lnTo>
                    <a:pt x="87" y="32"/>
                  </a:lnTo>
                  <a:lnTo>
                    <a:pt x="87" y="28"/>
                  </a:lnTo>
                  <a:lnTo>
                    <a:pt x="89" y="27"/>
                  </a:lnTo>
                  <a:lnTo>
                    <a:pt x="92" y="27"/>
                  </a:lnTo>
                  <a:lnTo>
                    <a:pt x="94" y="27"/>
                  </a:lnTo>
                  <a:lnTo>
                    <a:pt x="96" y="26"/>
                  </a:lnTo>
                  <a:lnTo>
                    <a:pt x="98" y="26"/>
                  </a:lnTo>
                  <a:lnTo>
                    <a:pt x="101" y="25"/>
                  </a:lnTo>
                  <a:lnTo>
                    <a:pt x="105" y="22"/>
                  </a:lnTo>
                  <a:lnTo>
                    <a:pt x="105" y="21"/>
                  </a:lnTo>
                  <a:lnTo>
                    <a:pt x="110" y="19"/>
                  </a:lnTo>
                  <a:lnTo>
                    <a:pt x="110" y="15"/>
                  </a:lnTo>
                  <a:lnTo>
                    <a:pt x="112" y="14"/>
                  </a:lnTo>
                  <a:lnTo>
                    <a:pt x="112" y="12"/>
                  </a:lnTo>
                  <a:lnTo>
                    <a:pt x="114" y="10"/>
                  </a:lnTo>
                  <a:lnTo>
                    <a:pt x="114" y="7"/>
                  </a:lnTo>
                  <a:lnTo>
                    <a:pt x="116" y="6"/>
                  </a:lnTo>
                  <a:lnTo>
                    <a:pt x="116" y="1"/>
                  </a:lnTo>
                  <a:lnTo>
                    <a:pt x="119" y="0"/>
                  </a:lnTo>
                  <a:lnTo>
                    <a:pt x="119" y="1"/>
                  </a:lnTo>
                  <a:lnTo>
                    <a:pt x="121" y="2"/>
                  </a:lnTo>
                  <a:lnTo>
                    <a:pt x="121" y="1"/>
                  </a:lnTo>
                  <a:lnTo>
                    <a:pt x="121" y="2"/>
                  </a:lnTo>
                  <a:lnTo>
                    <a:pt x="123" y="1"/>
                  </a:lnTo>
                  <a:lnTo>
                    <a:pt x="123" y="3"/>
                  </a:lnTo>
                  <a:lnTo>
                    <a:pt x="125" y="4"/>
                  </a:lnTo>
                  <a:lnTo>
                    <a:pt x="128" y="6"/>
                  </a:lnTo>
                  <a:lnTo>
                    <a:pt x="128" y="8"/>
                  </a:lnTo>
                  <a:lnTo>
                    <a:pt x="130" y="9"/>
                  </a:lnTo>
                  <a:lnTo>
                    <a:pt x="130" y="14"/>
                  </a:lnTo>
                  <a:lnTo>
                    <a:pt x="132" y="15"/>
                  </a:lnTo>
                  <a:lnTo>
                    <a:pt x="132" y="19"/>
                  </a:lnTo>
                  <a:lnTo>
                    <a:pt x="134" y="20"/>
                  </a:lnTo>
                  <a:lnTo>
                    <a:pt x="134" y="27"/>
                  </a:lnTo>
                  <a:lnTo>
                    <a:pt x="137" y="28"/>
                  </a:lnTo>
                  <a:lnTo>
                    <a:pt x="137" y="33"/>
                  </a:lnTo>
                  <a:lnTo>
                    <a:pt x="139" y="34"/>
                  </a:lnTo>
                  <a:lnTo>
                    <a:pt x="139" y="42"/>
                  </a:lnTo>
                  <a:lnTo>
                    <a:pt x="141" y="43"/>
                  </a:lnTo>
                  <a:lnTo>
                    <a:pt x="141" y="46"/>
                  </a:lnTo>
                  <a:lnTo>
                    <a:pt x="143" y="49"/>
                  </a:lnTo>
                  <a:lnTo>
                    <a:pt x="143" y="54"/>
                  </a:lnTo>
                  <a:lnTo>
                    <a:pt x="145" y="55"/>
                  </a:lnTo>
                  <a:lnTo>
                    <a:pt x="145" y="60"/>
                  </a:lnTo>
                  <a:lnTo>
                    <a:pt x="148" y="61"/>
                  </a:lnTo>
                  <a:lnTo>
                    <a:pt x="148" y="65"/>
                  </a:lnTo>
                  <a:lnTo>
                    <a:pt x="152" y="67"/>
                  </a:lnTo>
                  <a:lnTo>
                    <a:pt x="152" y="69"/>
                  </a:lnTo>
                  <a:lnTo>
                    <a:pt x="154" y="71"/>
                  </a:lnTo>
                  <a:lnTo>
                    <a:pt x="154" y="72"/>
                  </a:lnTo>
                  <a:lnTo>
                    <a:pt x="157" y="73"/>
                  </a:lnTo>
                  <a:lnTo>
                    <a:pt x="157" y="75"/>
                  </a:lnTo>
                  <a:lnTo>
                    <a:pt x="159" y="77"/>
                  </a:lnTo>
                  <a:lnTo>
                    <a:pt x="159" y="79"/>
                  </a:lnTo>
                  <a:lnTo>
                    <a:pt x="161" y="80"/>
                  </a:lnTo>
                  <a:lnTo>
                    <a:pt x="161" y="84"/>
                  </a:lnTo>
                  <a:lnTo>
                    <a:pt x="163" y="85"/>
                  </a:lnTo>
                  <a:lnTo>
                    <a:pt x="163" y="90"/>
                  </a:lnTo>
                  <a:lnTo>
                    <a:pt x="166" y="91"/>
                  </a:lnTo>
                  <a:lnTo>
                    <a:pt x="166" y="92"/>
                  </a:lnTo>
                  <a:lnTo>
                    <a:pt x="168" y="93"/>
                  </a:lnTo>
                  <a:lnTo>
                    <a:pt x="168" y="96"/>
                  </a:lnTo>
                  <a:lnTo>
                    <a:pt x="170" y="97"/>
                  </a:lnTo>
                  <a:lnTo>
                    <a:pt x="170" y="99"/>
                  </a:lnTo>
                  <a:lnTo>
                    <a:pt x="172" y="101"/>
                  </a:lnTo>
                  <a:lnTo>
                    <a:pt x="172" y="97"/>
                  </a:lnTo>
                  <a:lnTo>
                    <a:pt x="177" y="95"/>
                  </a:lnTo>
                  <a:lnTo>
                    <a:pt x="177" y="92"/>
                  </a:lnTo>
                  <a:lnTo>
                    <a:pt x="179" y="91"/>
                  </a:lnTo>
                  <a:lnTo>
                    <a:pt x="179" y="89"/>
                  </a:lnTo>
                  <a:lnTo>
                    <a:pt x="181" y="87"/>
                  </a:lnTo>
                  <a:lnTo>
                    <a:pt x="181" y="85"/>
                  </a:lnTo>
                  <a:lnTo>
                    <a:pt x="184" y="8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36" name="Freeform 98">
              <a:extLst>
                <a:ext uri="{FF2B5EF4-FFF2-40B4-BE49-F238E27FC236}">
                  <a16:creationId xmlns:a16="http://schemas.microsoft.com/office/drawing/2014/main" id="{BB042DEA-D995-401A-A4EF-60F8A7B285A6}"/>
                </a:ext>
              </a:extLst>
            </p:cNvPr>
            <p:cNvSpPr>
              <a:spLocks/>
            </p:cNvSpPr>
            <p:nvPr/>
          </p:nvSpPr>
          <p:spPr bwMode="auto">
            <a:xfrm>
              <a:off x="4502564" y="2993272"/>
              <a:ext cx="293188" cy="122159"/>
            </a:xfrm>
            <a:custGeom>
              <a:avLst/>
              <a:gdLst>
                <a:gd name="T0" fmla="*/ 2147483646 w 190"/>
                <a:gd name="T1" fmla="*/ 2147483646 h 127"/>
                <a:gd name="T2" fmla="*/ 2147483646 w 190"/>
                <a:gd name="T3" fmla="*/ 2147483646 h 127"/>
                <a:gd name="T4" fmla="*/ 2147483646 w 190"/>
                <a:gd name="T5" fmla="*/ 2147483646 h 127"/>
                <a:gd name="T6" fmla="*/ 2147483646 w 190"/>
                <a:gd name="T7" fmla="*/ 2147483646 h 127"/>
                <a:gd name="T8" fmla="*/ 2147483646 w 190"/>
                <a:gd name="T9" fmla="*/ 2147483646 h 127"/>
                <a:gd name="T10" fmla="*/ 2147483646 w 190"/>
                <a:gd name="T11" fmla="*/ 2147483646 h 127"/>
                <a:gd name="T12" fmla="*/ 2147483646 w 190"/>
                <a:gd name="T13" fmla="*/ 2147483646 h 127"/>
                <a:gd name="T14" fmla="*/ 2147483646 w 190"/>
                <a:gd name="T15" fmla="*/ 2147483646 h 127"/>
                <a:gd name="T16" fmla="*/ 2147483646 w 190"/>
                <a:gd name="T17" fmla="*/ 2147483646 h 127"/>
                <a:gd name="T18" fmla="*/ 2147483646 w 190"/>
                <a:gd name="T19" fmla="*/ 2147483646 h 127"/>
                <a:gd name="T20" fmla="*/ 2147483646 w 190"/>
                <a:gd name="T21" fmla="*/ 2147483646 h 127"/>
                <a:gd name="T22" fmla="*/ 2147483646 w 190"/>
                <a:gd name="T23" fmla="*/ 2147483646 h 127"/>
                <a:gd name="T24" fmla="*/ 2147483646 w 190"/>
                <a:gd name="T25" fmla="*/ 2147483646 h 127"/>
                <a:gd name="T26" fmla="*/ 2147483646 w 190"/>
                <a:gd name="T27" fmla="*/ 2147483646 h 127"/>
                <a:gd name="T28" fmla="*/ 2147483646 w 190"/>
                <a:gd name="T29" fmla="*/ 2147483646 h 127"/>
                <a:gd name="T30" fmla="*/ 2147483646 w 190"/>
                <a:gd name="T31" fmla="*/ 2147483646 h 127"/>
                <a:gd name="T32" fmla="*/ 2147483646 w 190"/>
                <a:gd name="T33" fmla="*/ 2147483646 h 127"/>
                <a:gd name="T34" fmla="*/ 2147483646 w 190"/>
                <a:gd name="T35" fmla="*/ 2147483646 h 127"/>
                <a:gd name="T36" fmla="*/ 2147483646 w 190"/>
                <a:gd name="T37" fmla="*/ 2147483646 h 127"/>
                <a:gd name="T38" fmla="*/ 2147483646 w 190"/>
                <a:gd name="T39" fmla="*/ 2147483646 h 127"/>
                <a:gd name="T40" fmla="*/ 2147483646 w 190"/>
                <a:gd name="T41" fmla="*/ 2147483646 h 127"/>
                <a:gd name="T42" fmla="*/ 2147483646 w 190"/>
                <a:gd name="T43" fmla="*/ 2147483646 h 127"/>
                <a:gd name="T44" fmla="*/ 2147483646 w 190"/>
                <a:gd name="T45" fmla="*/ 0 h 127"/>
                <a:gd name="T46" fmla="*/ 2147483646 w 190"/>
                <a:gd name="T47" fmla="*/ 2147483646 h 127"/>
                <a:gd name="T48" fmla="*/ 2147483646 w 190"/>
                <a:gd name="T49" fmla="*/ 2147483646 h 127"/>
                <a:gd name="T50" fmla="*/ 2147483646 w 190"/>
                <a:gd name="T51" fmla="*/ 2147483646 h 127"/>
                <a:gd name="T52" fmla="*/ 2147483646 w 190"/>
                <a:gd name="T53" fmla="*/ 2147483646 h 127"/>
                <a:gd name="T54" fmla="*/ 2147483646 w 190"/>
                <a:gd name="T55" fmla="*/ 2147483646 h 127"/>
                <a:gd name="T56" fmla="*/ 2147483646 w 190"/>
                <a:gd name="T57" fmla="*/ 2147483646 h 127"/>
                <a:gd name="T58" fmla="*/ 2147483646 w 190"/>
                <a:gd name="T59" fmla="*/ 2147483646 h 127"/>
                <a:gd name="T60" fmla="*/ 2147483646 w 190"/>
                <a:gd name="T61" fmla="*/ 2147483646 h 127"/>
                <a:gd name="T62" fmla="*/ 2147483646 w 190"/>
                <a:gd name="T63" fmla="*/ 2147483646 h 127"/>
                <a:gd name="T64" fmla="*/ 2147483646 w 190"/>
                <a:gd name="T65" fmla="*/ 2147483646 h 127"/>
                <a:gd name="T66" fmla="*/ 2147483646 w 190"/>
                <a:gd name="T67" fmla="*/ 2147483646 h 127"/>
                <a:gd name="T68" fmla="*/ 2147483646 w 190"/>
                <a:gd name="T69" fmla="*/ 2147483646 h 127"/>
                <a:gd name="T70" fmla="*/ 2147483646 w 190"/>
                <a:gd name="T71" fmla="*/ 2147483646 h 127"/>
                <a:gd name="T72" fmla="*/ 2147483646 w 190"/>
                <a:gd name="T73" fmla="*/ 2147483646 h 127"/>
                <a:gd name="T74" fmla="*/ 2147483646 w 190"/>
                <a:gd name="T75" fmla="*/ 2147483646 h 127"/>
                <a:gd name="T76" fmla="*/ 2147483646 w 190"/>
                <a:gd name="T77" fmla="*/ 2147483646 h 127"/>
                <a:gd name="T78" fmla="*/ 2147483646 w 190"/>
                <a:gd name="T79" fmla="*/ 2147483646 h 127"/>
                <a:gd name="T80" fmla="*/ 2147483646 w 190"/>
                <a:gd name="T81" fmla="*/ 2147483646 h 127"/>
                <a:gd name="T82" fmla="*/ 2147483646 w 190"/>
                <a:gd name="T83" fmla="*/ 2147483646 h 1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0" h="127">
                  <a:moveTo>
                    <a:pt x="0" y="94"/>
                  </a:moveTo>
                  <a:lnTo>
                    <a:pt x="0" y="91"/>
                  </a:lnTo>
                  <a:lnTo>
                    <a:pt x="2" y="90"/>
                  </a:lnTo>
                  <a:lnTo>
                    <a:pt x="2" y="87"/>
                  </a:lnTo>
                  <a:lnTo>
                    <a:pt x="4" y="85"/>
                  </a:lnTo>
                  <a:lnTo>
                    <a:pt x="4" y="83"/>
                  </a:lnTo>
                  <a:lnTo>
                    <a:pt x="6" y="82"/>
                  </a:lnTo>
                  <a:lnTo>
                    <a:pt x="6" y="79"/>
                  </a:lnTo>
                  <a:lnTo>
                    <a:pt x="9" y="78"/>
                  </a:lnTo>
                  <a:lnTo>
                    <a:pt x="9" y="76"/>
                  </a:lnTo>
                  <a:lnTo>
                    <a:pt x="11" y="75"/>
                  </a:lnTo>
                  <a:lnTo>
                    <a:pt x="13" y="73"/>
                  </a:lnTo>
                  <a:lnTo>
                    <a:pt x="15" y="75"/>
                  </a:lnTo>
                  <a:lnTo>
                    <a:pt x="18" y="75"/>
                  </a:lnTo>
                  <a:lnTo>
                    <a:pt x="20" y="73"/>
                  </a:lnTo>
                  <a:lnTo>
                    <a:pt x="22" y="72"/>
                  </a:lnTo>
                  <a:lnTo>
                    <a:pt x="22" y="70"/>
                  </a:lnTo>
                  <a:lnTo>
                    <a:pt x="24" y="68"/>
                  </a:lnTo>
                  <a:lnTo>
                    <a:pt x="24" y="65"/>
                  </a:lnTo>
                  <a:lnTo>
                    <a:pt x="27" y="64"/>
                  </a:lnTo>
                  <a:lnTo>
                    <a:pt x="27" y="60"/>
                  </a:lnTo>
                  <a:lnTo>
                    <a:pt x="29" y="59"/>
                  </a:lnTo>
                  <a:lnTo>
                    <a:pt x="29" y="56"/>
                  </a:lnTo>
                  <a:lnTo>
                    <a:pt x="31" y="55"/>
                  </a:lnTo>
                  <a:lnTo>
                    <a:pt x="31" y="52"/>
                  </a:lnTo>
                  <a:lnTo>
                    <a:pt x="33" y="50"/>
                  </a:lnTo>
                  <a:lnTo>
                    <a:pt x="33" y="47"/>
                  </a:lnTo>
                  <a:lnTo>
                    <a:pt x="36" y="46"/>
                  </a:lnTo>
                  <a:lnTo>
                    <a:pt x="36" y="43"/>
                  </a:lnTo>
                  <a:lnTo>
                    <a:pt x="38" y="43"/>
                  </a:lnTo>
                  <a:lnTo>
                    <a:pt x="40" y="44"/>
                  </a:lnTo>
                  <a:lnTo>
                    <a:pt x="42" y="44"/>
                  </a:lnTo>
                  <a:lnTo>
                    <a:pt x="44" y="46"/>
                  </a:lnTo>
                  <a:lnTo>
                    <a:pt x="47" y="46"/>
                  </a:lnTo>
                  <a:lnTo>
                    <a:pt x="49" y="47"/>
                  </a:lnTo>
                  <a:lnTo>
                    <a:pt x="51" y="47"/>
                  </a:lnTo>
                  <a:lnTo>
                    <a:pt x="53" y="48"/>
                  </a:lnTo>
                  <a:lnTo>
                    <a:pt x="56" y="48"/>
                  </a:lnTo>
                  <a:lnTo>
                    <a:pt x="58" y="48"/>
                  </a:lnTo>
                  <a:lnTo>
                    <a:pt x="60" y="49"/>
                  </a:lnTo>
                  <a:lnTo>
                    <a:pt x="62" y="49"/>
                  </a:lnTo>
                  <a:lnTo>
                    <a:pt x="65" y="50"/>
                  </a:lnTo>
                  <a:lnTo>
                    <a:pt x="67" y="50"/>
                  </a:lnTo>
                  <a:lnTo>
                    <a:pt x="69" y="52"/>
                  </a:lnTo>
                  <a:lnTo>
                    <a:pt x="71" y="52"/>
                  </a:lnTo>
                  <a:lnTo>
                    <a:pt x="74" y="53"/>
                  </a:lnTo>
                  <a:lnTo>
                    <a:pt x="76" y="53"/>
                  </a:lnTo>
                  <a:lnTo>
                    <a:pt x="78" y="52"/>
                  </a:lnTo>
                  <a:lnTo>
                    <a:pt x="78" y="49"/>
                  </a:lnTo>
                  <a:lnTo>
                    <a:pt x="80" y="50"/>
                  </a:lnTo>
                  <a:lnTo>
                    <a:pt x="83" y="49"/>
                  </a:lnTo>
                  <a:lnTo>
                    <a:pt x="85" y="48"/>
                  </a:lnTo>
                  <a:lnTo>
                    <a:pt x="85" y="44"/>
                  </a:lnTo>
                  <a:lnTo>
                    <a:pt x="87" y="46"/>
                  </a:lnTo>
                  <a:lnTo>
                    <a:pt x="89" y="42"/>
                  </a:lnTo>
                  <a:lnTo>
                    <a:pt x="89" y="41"/>
                  </a:lnTo>
                  <a:lnTo>
                    <a:pt x="92" y="38"/>
                  </a:lnTo>
                  <a:lnTo>
                    <a:pt x="92" y="30"/>
                  </a:lnTo>
                  <a:lnTo>
                    <a:pt x="94" y="29"/>
                  </a:lnTo>
                  <a:lnTo>
                    <a:pt x="94" y="22"/>
                  </a:lnTo>
                  <a:lnTo>
                    <a:pt x="96" y="20"/>
                  </a:lnTo>
                  <a:lnTo>
                    <a:pt x="96" y="13"/>
                  </a:lnTo>
                  <a:lnTo>
                    <a:pt x="98" y="12"/>
                  </a:lnTo>
                  <a:lnTo>
                    <a:pt x="98" y="5"/>
                  </a:lnTo>
                  <a:lnTo>
                    <a:pt x="101" y="4"/>
                  </a:lnTo>
                  <a:lnTo>
                    <a:pt x="101" y="1"/>
                  </a:lnTo>
                  <a:lnTo>
                    <a:pt x="103" y="1"/>
                  </a:lnTo>
                  <a:lnTo>
                    <a:pt x="105" y="0"/>
                  </a:lnTo>
                  <a:lnTo>
                    <a:pt x="107" y="0"/>
                  </a:lnTo>
                  <a:lnTo>
                    <a:pt x="110" y="1"/>
                  </a:lnTo>
                  <a:lnTo>
                    <a:pt x="110" y="4"/>
                  </a:lnTo>
                  <a:lnTo>
                    <a:pt x="114" y="6"/>
                  </a:lnTo>
                  <a:lnTo>
                    <a:pt x="114" y="10"/>
                  </a:lnTo>
                  <a:lnTo>
                    <a:pt x="116" y="11"/>
                  </a:lnTo>
                  <a:lnTo>
                    <a:pt x="116" y="14"/>
                  </a:lnTo>
                  <a:lnTo>
                    <a:pt x="119" y="16"/>
                  </a:lnTo>
                  <a:lnTo>
                    <a:pt x="119" y="18"/>
                  </a:lnTo>
                  <a:lnTo>
                    <a:pt x="121" y="19"/>
                  </a:lnTo>
                  <a:lnTo>
                    <a:pt x="121" y="22"/>
                  </a:lnTo>
                  <a:lnTo>
                    <a:pt x="123" y="23"/>
                  </a:lnTo>
                  <a:lnTo>
                    <a:pt x="123" y="26"/>
                  </a:lnTo>
                  <a:lnTo>
                    <a:pt x="125" y="28"/>
                  </a:lnTo>
                  <a:lnTo>
                    <a:pt x="125" y="32"/>
                  </a:lnTo>
                  <a:lnTo>
                    <a:pt x="127" y="35"/>
                  </a:lnTo>
                  <a:lnTo>
                    <a:pt x="127" y="42"/>
                  </a:lnTo>
                  <a:lnTo>
                    <a:pt x="130" y="43"/>
                  </a:lnTo>
                  <a:lnTo>
                    <a:pt x="130" y="48"/>
                  </a:lnTo>
                  <a:lnTo>
                    <a:pt x="132" y="49"/>
                  </a:lnTo>
                  <a:lnTo>
                    <a:pt x="132" y="55"/>
                  </a:lnTo>
                  <a:lnTo>
                    <a:pt x="134" y="56"/>
                  </a:lnTo>
                  <a:lnTo>
                    <a:pt x="134" y="60"/>
                  </a:lnTo>
                  <a:lnTo>
                    <a:pt x="136" y="61"/>
                  </a:lnTo>
                  <a:lnTo>
                    <a:pt x="136" y="65"/>
                  </a:lnTo>
                  <a:lnTo>
                    <a:pt x="139" y="66"/>
                  </a:lnTo>
                  <a:lnTo>
                    <a:pt x="139" y="71"/>
                  </a:lnTo>
                  <a:lnTo>
                    <a:pt x="141" y="72"/>
                  </a:lnTo>
                  <a:lnTo>
                    <a:pt x="141" y="76"/>
                  </a:lnTo>
                  <a:lnTo>
                    <a:pt x="143" y="77"/>
                  </a:lnTo>
                  <a:lnTo>
                    <a:pt x="143" y="79"/>
                  </a:lnTo>
                  <a:lnTo>
                    <a:pt x="145" y="81"/>
                  </a:lnTo>
                  <a:lnTo>
                    <a:pt x="148" y="82"/>
                  </a:lnTo>
                  <a:lnTo>
                    <a:pt x="148" y="84"/>
                  </a:lnTo>
                  <a:lnTo>
                    <a:pt x="152" y="87"/>
                  </a:lnTo>
                  <a:lnTo>
                    <a:pt x="152" y="88"/>
                  </a:lnTo>
                  <a:lnTo>
                    <a:pt x="154" y="89"/>
                  </a:lnTo>
                  <a:lnTo>
                    <a:pt x="154" y="91"/>
                  </a:lnTo>
                  <a:lnTo>
                    <a:pt x="159" y="91"/>
                  </a:lnTo>
                  <a:lnTo>
                    <a:pt x="159" y="93"/>
                  </a:lnTo>
                  <a:lnTo>
                    <a:pt x="161" y="94"/>
                  </a:lnTo>
                  <a:lnTo>
                    <a:pt x="161" y="99"/>
                  </a:lnTo>
                  <a:lnTo>
                    <a:pt x="163" y="100"/>
                  </a:lnTo>
                  <a:lnTo>
                    <a:pt x="163" y="111"/>
                  </a:lnTo>
                  <a:lnTo>
                    <a:pt x="166" y="112"/>
                  </a:lnTo>
                  <a:lnTo>
                    <a:pt x="166" y="120"/>
                  </a:lnTo>
                  <a:lnTo>
                    <a:pt x="168" y="121"/>
                  </a:lnTo>
                  <a:lnTo>
                    <a:pt x="168" y="126"/>
                  </a:lnTo>
                  <a:lnTo>
                    <a:pt x="170" y="127"/>
                  </a:lnTo>
                  <a:lnTo>
                    <a:pt x="170" y="120"/>
                  </a:lnTo>
                  <a:lnTo>
                    <a:pt x="172" y="118"/>
                  </a:lnTo>
                  <a:lnTo>
                    <a:pt x="172" y="111"/>
                  </a:lnTo>
                  <a:lnTo>
                    <a:pt x="175" y="112"/>
                  </a:lnTo>
                  <a:lnTo>
                    <a:pt x="177" y="112"/>
                  </a:lnTo>
                  <a:lnTo>
                    <a:pt x="179" y="113"/>
                  </a:lnTo>
                  <a:lnTo>
                    <a:pt x="181" y="113"/>
                  </a:lnTo>
                  <a:lnTo>
                    <a:pt x="184" y="114"/>
                  </a:lnTo>
                  <a:lnTo>
                    <a:pt x="186" y="114"/>
                  </a:lnTo>
                  <a:lnTo>
                    <a:pt x="188" y="115"/>
                  </a:lnTo>
                  <a:lnTo>
                    <a:pt x="190" y="11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37" name="Freeform 99">
              <a:extLst>
                <a:ext uri="{FF2B5EF4-FFF2-40B4-BE49-F238E27FC236}">
                  <a16:creationId xmlns:a16="http://schemas.microsoft.com/office/drawing/2014/main" id="{D9FFC883-703A-4BBD-99A4-5AB8DB2D9091}"/>
                </a:ext>
              </a:extLst>
            </p:cNvPr>
            <p:cNvSpPr>
              <a:spLocks/>
            </p:cNvSpPr>
            <p:nvPr/>
          </p:nvSpPr>
          <p:spPr bwMode="auto">
            <a:xfrm>
              <a:off x="4795752" y="2826866"/>
              <a:ext cx="325593" cy="293375"/>
            </a:xfrm>
            <a:custGeom>
              <a:avLst/>
              <a:gdLst>
                <a:gd name="T0" fmla="*/ 2147483646 w 211"/>
                <a:gd name="T1" fmla="*/ 2147483646 h 305"/>
                <a:gd name="T2" fmla="*/ 2147483646 w 211"/>
                <a:gd name="T3" fmla="*/ 2147483646 h 305"/>
                <a:gd name="T4" fmla="*/ 2147483646 w 211"/>
                <a:gd name="T5" fmla="*/ 2147483646 h 305"/>
                <a:gd name="T6" fmla="*/ 2147483646 w 211"/>
                <a:gd name="T7" fmla="*/ 2147483646 h 305"/>
                <a:gd name="T8" fmla="*/ 2147483646 w 211"/>
                <a:gd name="T9" fmla="*/ 2147483646 h 305"/>
                <a:gd name="T10" fmla="*/ 2147483646 w 211"/>
                <a:gd name="T11" fmla="*/ 2147483646 h 305"/>
                <a:gd name="T12" fmla="*/ 2147483646 w 211"/>
                <a:gd name="T13" fmla="*/ 2147483646 h 305"/>
                <a:gd name="T14" fmla="*/ 2147483646 w 211"/>
                <a:gd name="T15" fmla="*/ 2147483646 h 305"/>
                <a:gd name="T16" fmla="*/ 2147483646 w 211"/>
                <a:gd name="T17" fmla="*/ 2147483646 h 305"/>
                <a:gd name="T18" fmla="*/ 2147483646 w 211"/>
                <a:gd name="T19" fmla="*/ 2147483646 h 305"/>
                <a:gd name="T20" fmla="*/ 2147483646 w 211"/>
                <a:gd name="T21" fmla="*/ 2147483646 h 305"/>
                <a:gd name="T22" fmla="*/ 2147483646 w 211"/>
                <a:gd name="T23" fmla="*/ 2147483646 h 305"/>
                <a:gd name="T24" fmla="*/ 2147483646 w 211"/>
                <a:gd name="T25" fmla="*/ 2147483646 h 305"/>
                <a:gd name="T26" fmla="*/ 2147483646 w 211"/>
                <a:gd name="T27" fmla="*/ 2147483646 h 305"/>
                <a:gd name="T28" fmla="*/ 2147483646 w 211"/>
                <a:gd name="T29" fmla="*/ 2147483646 h 305"/>
                <a:gd name="T30" fmla="*/ 2147483646 w 211"/>
                <a:gd name="T31" fmla="*/ 2147483646 h 305"/>
                <a:gd name="T32" fmla="*/ 2147483646 w 211"/>
                <a:gd name="T33" fmla="*/ 2147483646 h 305"/>
                <a:gd name="T34" fmla="*/ 2147483646 w 211"/>
                <a:gd name="T35" fmla="*/ 2147483646 h 305"/>
                <a:gd name="T36" fmla="*/ 2147483646 w 211"/>
                <a:gd name="T37" fmla="*/ 2147483646 h 305"/>
                <a:gd name="T38" fmla="*/ 2147483646 w 211"/>
                <a:gd name="T39" fmla="*/ 2147483646 h 305"/>
                <a:gd name="T40" fmla="*/ 2147483646 w 211"/>
                <a:gd name="T41" fmla="*/ 2147483646 h 305"/>
                <a:gd name="T42" fmla="*/ 2147483646 w 211"/>
                <a:gd name="T43" fmla="*/ 2147483646 h 305"/>
                <a:gd name="T44" fmla="*/ 2147483646 w 211"/>
                <a:gd name="T45" fmla="*/ 2147483646 h 305"/>
                <a:gd name="T46" fmla="*/ 2147483646 w 211"/>
                <a:gd name="T47" fmla="*/ 2147483646 h 305"/>
                <a:gd name="T48" fmla="*/ 2147483646 w 211"/>
                <a:gd name="T49" fmla="*/ 2147483646 h 305"/>
                <a:gd name="T50" fmla="*/ 2147483646 w 211"/>
                <a:gd name="T51" fmla="*/ 2147483646 h 305"/>
                <a:gd name="T52" fmla="*/ 2147483646 w 211"/>
                <a:gd name="T53" fmla="*/ 2147483646 h 305"/>
                <a:gd name="T54" fmla="*/ 2147483646 w 211"/>
                <a:gd name="T55" fmla="*/ 2147483646 h 305"/>
                <a:gd name="T56" fmla="*/ 2147483646 w 211"/>
                <a:gd name="T57" fmla="*/ 2147483646 h 305"/>
                <a:gd name="T58" fmla="*/ 2147483646 w 211"/>
                <a:gd name="T59" fmla="*/ 2147483646 h 305"/>
                <a:gd name="T60" fmla="*/ 2147483646 w 211"/>
                <a:gd name="T61" fmla="*/ 2147483646 h 305"/>
                <a:gd name="T62" fmla="*/ 2147483646 w 211"/>
                <a:gd name="T63" fmla="*/ 2147483646 h 305"/>
                <a:gd name="T64" fmla="*/ 2147483646 w 211"/>
                <a:gd name="T65" fmla="*/ 2147483646 h 305"/>
                <a:gd name="T66" fmla="*/ 2147483646 w 211"/>
                <a:gd name="T67" fmla="*/ 2147483646 h 305"/>
                <a:gd name="T68" fmla="*/ 2147483646 w 211"/>
                <a:gd name="T69" fmla="*/ 2147483646 h 305"/>
                <a:gd name="T70" fmla="*/ 2147483646 w 211"/>
                <a:gd name="T71" fmla="*/ 0 h 305"/>
                <a:gd name="T72" fmla="*/ 2147483646 w 211"/>
                <a:gd name="T73" fmla="*/ 0 h 305"/>
                <a:gd name="T74" fmla="*/ 2147483646 w 211"/>
                <a:gd name="T75" fmla="*/ 0 h 305"/>
                <a:gd name="T76" fmla="*/ 2147483646 w 211"/>
                <a:gd name="T77" fmla="*/ 0 h 305"/>
                <a:gd name="T78" fmla="*/ 2147483646 w 211"/>
                <a:gd name="T79" fmla="*/ 0 h 305"/>
                <a:gd name="T80" fmla="*/ 2147483646 w 211"/>
                <a:gd name="T81" fmla="*/ 0 h 305"/>
                <a:gd name="T82" fmla="*/ 2147483646 w 211"/>
                <a:gd name="T83" fmla="*/ 0 h 305"/>
                <a:gd name="T84" fmla="*/ 2147483646 w 211"/>
                <a:gd name="T85" fmla="*/ 0 h 305"/>
                <a:gd name="T86" fmla="*/ 2147483646 w 211"/>
                <a:gd name="T87" fmla="*/ 0 h 305"/>
                <a:gd name="T88" fmla="*/ 2147483646 w 211"/>
                <a:gd name="T89" fmla="*/ 0 h 305"/>
                <a:gd name="T90" fmla="*/ 2147483646 w 211"/>
                <a:gd name="T91" fmla="*/ 0 h 305"/>
                <a:gd name="T92" fmla="*/ 2147483646 w 211"/>
                <a:gd name="T93" fmla="*/ 0 h 305"/>
                <a:gd name="T94" fmla="*/ 2147483646 w 211"/>
                <a:gd name="T95" fmla="*/ 0 h 305"/>
                <a:gd name="T96" fmla="*/ 2147483646 w 211"/>
                <a:gd name="T97" fmla="*/ 0 h 305"/>
                <a:gd name="T98" fmla="*/ 2147483646 w 211"/>
                <a:gd name="T99" fmla="*/ 0 h 305"/>
                <a:gd name="T100" fmla="*/ 2147483646 w 211"/>
                <a:gd name="T101" fmla="*/ 0 h 305"/>
                <a:gd name="T102" fmla="*/ 2147483646 w 211"/>
                <a:gd name="T103" fmla="*/ 0 h 3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11" h="305">
                  <a:moveTo>
                    <a:pt x="0" y="288"/>
                  </a:moveTo>
                  <a:lnTo>
                    <a:pt x="3" y="290"/>
                  </a:lnTo>
                  <a:lnTo>
                    <a:pt x="5" y="290"/>
                  </a:lnTo>
                  <a:lnTo>
                    <a:pt x="7" y="291"/>
                  </a:lnTo>
                  <a:lnTo>
                    <a:pt x="9" y="292"/>
                  </a:lnTo>
                  <a:lnTo>
                    <a:pt x="12" y="292"/>
                  </a:lnTo>
                  <a:lnTo>
                    <a:pt x="14" y="293"/>
                  </a:lnTo>
                  <a:lnTo>
                    <a:pt x="16" y="293"/>
                  </a:lnTo>
                  <a:lnTo>
                    <a:pt x="18" y="294"/>
                  </a:lnTo>
                  <a:lnTo>
                    <a:pt x="20" y="294"/>
                  </a:lnTo>
                  <a:lnTo>
                    <a:pt x="23" y="296"/>
                  </a:lnTo>
                  <a:lnTo>
                    <a:pt x="25" y="296"/>
                  </a:lnTo>
                  <a:lnTo>
                    <a:pt x="27" y="297"/>
                  </a:lnTo>
                  <a:lnTo>
                    <a:pt x="29" y="297"/>
                  </a:lnTo>
                  <a:lnTo>
                    <a:pt x="32" y="298"/>
                  </a:lnTo>
                  <a:lnTo>
                    <a:pt x="34" y="298"/>
                  </a:lnTo>
                  <a:lnTo>
                    <a:pt x="36" y="299"/>
                  </a:lnTo>
                  <a:lnTo>
                    <a:pt x="36" y="298"/>
                  </a:lnTo>
                  <a:lnTo>
                    <a:pt x="38" y="296"/>
                  </a:lnTo>
                  <a:lnTo>
                    <a:pt x="38" y="285"/>
                  </a:lnTo>
                  <a:lnTo>
                    <a:pt x="41" y="282"/>
                  </a:lnTo>
                  <a:lnTo>
                    <a:pt x="41" y="270"/>
                  </a:lnTo>
                  <a:lnTo>
                    <a:pt x="43" y="268"/>
                  </a:lnTo>
                  <a:lnTo>
                    <a:pt x="43" y="258"/>
                  </a:lnTo>
                  <a:lnTo>
                    <a:pt x="47" y="256"/>
                  </a:lnTo>
                  <a:lnTo>
                    <a:pt x="45" y="256"/>
                  </a:lnTo>
                  <a:lnTo>
                    <a:pt x="47" y="256"/>
                  </a:lnTo>
                  <a:lnTo>
                    <a:pt x="50" y="256"/>
                  </a:lnTo>
                  <a:lnTo>
                    <a:pt x="52" y="256"/>
                  </a:lnTo>
                  <a:lnTo>
                    <a:pt x="54" y="256"/>
                  </a:lnTo>
                  <a:lnTo>
                    <a:pt x="56" y="256"/>
                  </a:lnTo>
                  <a:lnTo>
                    <a:pt x="59" y="256"/>
                  </a:lnTo>
                  <a:lnTo>
                    <a:pt x="61" y="256"/>
                  </a:lnTo>
                  <a:lnTo>
                    <a:pt x="63" y="256"/>
                  </a:lnTo>
                  <a:lnTo>
                    <a:pt x="65" y="256"/>
                  </a:lnTo>
                  <a:lnTo>
                    <a:pt x="68" y="256"/>
                  </a:lnTo>
                  <a:lnTo>
                    <a:pt x="70" y="256"/>
                  </a:lnTo>
                  <a:lnTo>
                    <a:pt x="72" y="256"/>
                  </a:lnTo>
                  <a:lnTo>
                    <a:pt x="74" y="256"/>
                  </a:lnTo>
                  <a:lnTo>
                    <a:pt x="77" y="256"/>
                  </a:lnTo>
                  <a:lnTo>
                    <a:pt x="79" y="255"/>
                  </a:lnTo>
                  <a:lnTo>
                    <a:pt x="81" y="255"/>
                  </a:lnTo>
                  <a:lnTo>
                    <a:pt x="83" y="255"/>
                  </a:lnTo>
                  <a:lnTo>
                    <a:pt x="86" y="255"/>
                  </a:lnTo>
                  <a:lnTo>
                    <a:pt x="88" y="255"/>
                  </a:lnTo>
                  <a:lnTo>
                    <a:pt x="90" y="254"/>
                  </a:lnTo>
                  <a:lnTo>
                    <a:pt x="92" y="254"/>
                  </a:lnTo>
                  <a:lnTo>
                    <a:pt x="95" y="254"/>
                  </a:lnTo>
                  <a:lnTo>
                    <a:pt x="97" y="252"/>
                  </a:lnTo>
                  <a:lnTo>
                    <a:pt x="99" y="252"/>
                  </a:lnTo>
                  <a:lnTo>
                    <a:pt x="101" y="251"/>
                  </a:lnTo>
                  <a:lnTo>
                    <a:pt x="103" y="252"/>
                  </a:lnTo>
                  <a:lnTo>
                    <a:pt x="106" y="254"/>
                  </a:lnTo>
                  <a:lnTo>
                    <a:pt x="106" y="262"/>
                  </a:lnTo>
                  <a:lnTo>
                    <a:pt x="108" y="263"/>
                  </a:lnTo>
                  <a:lnTo>
                    <a:pt x="108" y="268"/>
                  </a:lnTo>
                  <a:lnTo>
                    <a:pt x="110" y="269"/>
                  </a:lnTo>
                  <a:lnTo>
                    <a:pt x="110" y="272"/>
                  </a:lnTo>
                  <a:lnTo>
                    <a:pt x="112" y="273"/>
                  </a:lnTo>
                  <a:lnTo>
                    <a:pt x="112" y="290"/>
                  </a:lnTo>
                  <a:lnTo>
                    <a:pt x="115" y="292"/>
                  </a:lnTo>
                  <a:lnTo>
                    <a:pt x="115" y="302"/>
                  </a:lnTo>
                  <a:lnTo>
                    <a:pt x="117" y="303"/>
                  </a:lnTo>
                  <a:lnTo>
                    <a:pt x="119" y="303"/>
                  </a:lnTo>
                  <a:lnTo>
                    <a:pt x="121" y="303"/>
                  </a:lnTo>
                  <a:lnTo>
                    <a:pt x="124" y="303"/>
                  </a:lnTo>
                  <a:lnTo>
                    <a:pt x="126" y="304"/>
                  </a:lnTo>
                  <a:lnTo>
                    <a:pt x="128" y="304"/>
                  </a:lnTo>
                  <a:lnTo>
                    <a:pt x="130" y="304"/>
                  </a:lnTo>
                  <a:lnTo>
                    <a:pt x="133" y="304"/>
                  </a:lnTo>
                  <a:lnTo>
                    <a:pt x="135" y="305"/>
                  </a:lnTo>
                  <a:lnTo>
                    <a:pt x="137" y="0"/>
                  </a:lnTo>
                  <a:lnTo>
                    <a:pt x="139" y="0"/>
                  </a:lnTo>
                  <a:lnTo>
                    <a:pt x="142" y="0"/>
                  </a:lnTo>
                  <a:lnTo>
                    <a:pt x="144" y="0"/>
                  </a:lnTo>
                  <a:lnTo>
                    <a:pt x="146" y="0"/>
                  </a:lnTo>
                  <a:lnTo>
                    <a:pt x="148" y="0"/>
                  </a:lnTo>
                  <a:lnTo>
                    <a:pt x="151" y="0"/>
                  </a:lnTo>
                  <a:lnTo>
                    <a:pt x="153" y="0"/>
                  </a:lnTo>
                  <a:lnTo>
                    <a:pt x="155" y="0"/>
                  </a:lnTo>
                  <a:lnTo>
                    <a:pt x="157" y="0"/>
                  </a:lnTo>
                  <a:lnTo>
                    <a:pt x="160" y="0"/>
                  </a:lnTo>
                  <a:lnTo>
                    <a:pt x="162" y="0"/>
                  </a:lnTo>
                  <a:lnTo>
                    <a:pt x="164" y="0"/>
                  </a:lnTo>
                  <a:lnTo>
                    <a:pt x="166" y="0"/>
                  </a:lnTo>
                  <a:lnTo>
                    <a:pt x="169" y="0"/>
                  </a:lnTo>
                  <a:lnTo>
                    <a:pt x="171" y="0"/>
                  </a:lnTo>
                  <a:lnTo>
                    <a:pt x="173" y="0"/>
                  </a:lnTo>
                  <a:lnTo>
                    <a:pt x="175" y="0"/>
                  </a:lnTo>
                  <a:lnTo>
                    <a:pt x="177" y="0"/>
                  </a:lnTo>
                  <a:lnTo>
                    <a:pt x="180" y="0"/>
                  </a:lnTo>
                  <a:lnTo>
                    <a:pt x="182" y="0"/>
                  </a:lnTo>
                  <a:lnTo>
                    <a:pt x="184" y="0"/>
                  </a:lnTo>
                  <a:lnTo>
                    <a:pt x="186" y="0"/>
                  </a:lnTo>
                  <a:lnTo>
                    <a:pt x="189" y="0"/>
                  </a:lnTo>
                  <a:lnTo>
                    <a:pt x="191" y="0"/>
                  </a:lnTo>
                  <a:lnTo>
                    <a:pt x="193" y="0"/>
                  </a:lnTo>
                  <a:lnTo>
                    <a:pt x="195" y="0"/>
                  </a:lnTo>
                  <a:lnTo>
                    <a:pt x="198" y="0"/>
                  </a:lnTo>
                  <a:lnTo>
                    <a:pt x="200" y="0"/>
                  </a:lnTo>
                  <a:lnTo>
                    <a:pt x="202" y="0"/>
                  </a:lnTo>
                  <a:lnTo>
                    <a:pt x="204" y="0"/>
                  </a:lnTo>
                  <a:lnTo>
                    <a:pt x="207" y="0"/>
                  </a:lnTo>
                  <a:lnTo>
                    <a:pt x="209" y="0"/>
                  </a:lnTo>
                  <a:lnTo>
                    <a:pt x="211"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38" name="Freeform 100">
              <a:extLst>
                <a:ext uri="{FF2B5EF4-FFF2-40B4-BE49-F238E27FC236}">
                  <a16:creationId xmlns:a16="http://schemas.microsoft.com/office/drawing/2014/main" id="{FD2949D8-A887-449D-AC07-D5B25277A550}"/>
                </a:ext>
              </a:extLst>
            </p:cNvPr>
            <p:cNvSpPr>
              <a:spLocks/>
            </p:cNvSpPr>
            <p:nvPr/>
          </p:nvSpPr>
          <p:spPr bwMode="auto">
            <a:xfrm>
              <a:off x="2490371" y="2826866"/>
              <a:ext cx="291645" cy="264518"/>
            </a:xfrm>
            <a:custGeom>
              <a:avLst/>
              <a:gdLst>
                <a:gd name="T0" fmla="*/ 2147483646 w 189"/>
                <a:gd name="T1" fmla="*/ 0 h 275"/>
                <a:gd name="T2" fmla="*/ 2147483646 w 189"/>
                <a:gd name="T3" fmla="*/ 0 h 275"/>
                <a:gd name="T4" fmla="*/ 2147483646 w 189"/>
                <a:gd name="T5" fmla="*/ 0 h 275"/>
                <a:gd name="T6" fmla="*/ 2147483646 w 189"/>
                <a:gd name="T7" fmla="*/ 0 h 275"/>
                <a:gd name="T8" fmla="*/ 2147483646 w 189"/>
                <a:gd name="T9" fmla="*/ 0 h 275"/>
                <a:gd name="T10" fmla="*/ 2147483646 w 189"/>
                <a:gd name="T11" fmla="*/ 0 h 275"/>
                <a:gd name="T12" fmla="*/ 2147483646 w 189"/>
                <a:gd name="T13" fmla="*/ 0 h 275"/>
                <a:gd name="T14" fmla="*/ 2147483646 w 189"/>
                <a:gd name="T15" fmla="*/ 0 h 275"/>
                <a:gd name="T16" fmla="*/ 2147483646 w 189"/>
                <a:gd name="T17" fmla="*/ 0 h 275"/>
                <a:gd name="T18" fmla="*/ 2147483646 w 189"/>
                <a:gd name="T19" fmla="*/ 0 h 275"/>
                <a:gd name="T20" fmla="*/ 2147483646 w 189"/>
                <a:gd name="T21" fmla="*/ 0 h 275"/>
                <a:gd name="T22" fmla="*/ 2147483646 w 189"/>
                <a:gd name="T23" fmla="*/ 2147483646 h 275"/>
                <a:gd name="T24" fmla="*/ 2147483646 w 189"/>
                <a:gd name="T25" fmla="*/ 2147483646 h 275"/>
                <a:gd name="T26" fmla="*/ 2147483646 w 189"/>
                <a:gd name="T27" fmla="*/ 2147483646 h 275"/>
                <a:gd name="T28" fmla="*/ 2147483646 w 189"/>
                <a:gd name="T29" fmla="*/ 2147483646 h 275"/>
                <a:gd name="T30" fmla="*/ 2147483646 w 189"/>
                <a:gd name="T31" fmla="*/ 2147483646 h 275"/>
                <a:gd name="T32" fmla="*/ 2147483646 w 189"/>
                <a:gd name="T33" fmla="*/ 2147483646 h 275"/>
                <a:gd name="T34" fmla="*/ 2147483646 w 189"/>
                <a:gd name="T35" fmla="*/ 2147483646 h 275"/>
                <a:gd name="T36" fmla="*/ 2147483646 w 189"/>
                <a:gd name="T37" fmla="*/ 2147483646 h 275"/>
                <a:gd name="T38" fmla="*/ 2147483646 w 189"/>
                <a:gd name="T39" fmla="*/ 2147483646 h 275"/>
                <a:gd name="T40" fmla="*/ 2147483646 w 189"/>
                <a:gd name="T41" fmla="*/ 2147483646 h 275"/>
                <a:gd name="T42" fmla="*/ 2147483646 w 189"/>
                <a:gd name="T43" fmla="*/ 2147483646 h 275"/>
                <a:gd name="T44" fmla="*/ 2147483646 w 189"/>
                <a:gd name="T45" fmla="*/ 2147483646 h 275"/>
                <a:gd name="T46" fmla="*/ 2147483646 w 189"/>
                <a:gd name="T47" fmla="*/ 2147483646 h 275"/>
                <a:gd name="T48" fmla="*/ 2147483646 w 189"/>
                <a:gd name="T49" fmla="*/ 2147483646 h 275"/>
                <a:gd name="T50" fmla="*/ 2147483646 w 189"/>
                <a:gd name="T51" fmla="*/ 2147483646 h 275"/>
                <a:gd name="T52" fmla="*/ 2147483646 w 189"/>
                <a:gd name="T53" fmla="*/ 2147483646 h 275"/>
                <a:gd name="T54" fmla="*/ 2147483646 w 189"/>
                <a:gd name="T55" fmla="*/ 2147483646 h 275"/>
                <a:gd name="T56" fmla="*/ 2147483646 w 189"/>
                <a:gd name="T57" fmla="*/ 2147483646 h 275"/>
                <a:gd name="T58" fmla="*/ 2147483646 w 189"/>
                <a:gd name="T59" fmla="*/ 2147483646 h 275"/>
                <a:gd name="T60" fmla="*/ 2147483646 w 189"/>
                <a:gd name="T61" fmla="*/ 2147483646 h 275"/>
                <a:gd name="T62" fmla="*/ 2147483646 w 189"/>
                <a:gd name="T63" fmla="*/ 2147483646 h 275"/>
                <a:gd name="T64" fmla="*/ 2147483646 w 189"/>
                <a:gd name="T65" fmla="*/ 2147483646 h 275"/>
                <a:gd name="T66" fmla="*/ 2147483646 w 189"/>
                <a:gd name="T67" fmla="*/ 2147483646 h 275"/>
                <a:gd name="T68" fmla="*/ 2147483646 w 189"/>
                <a:gd name="T69" fmla="*/ 2147483646 h 275"/>
                <a:gd name="T70" fmla="*/ 2147483646 w 189"/>
                <a:gd name="T71" fmla="*/ 2147483646 h 275"/>
                <a:gd name="T72" fmla="*/ 2147483646 w 189"/>
                <a:gd name="T73" fmla="*/ 2147483646 h 275"/>
                <a:gd name="T74" fmla="*/ 2147483646 w 189"/>
                <a:gd name="T75" fmla="*/ 2147483646 h 275"/>
                <a:gd name="T76" fmla="*/ 2147483646 w 189"/>
                <a:gd name="T77" fmla="*/ 2147483646 h 275"/>
                <a:gd name="T78" fmla="*/ 2147483646 w 189"/>
                <a:gd name="T79" fmla="*/ 2147483646 h 275"/>
                <a:gd name="T80" fmla="*/ 2147483646 w 189"/>
                <a:gd name="T81" fmla="*/ 2147483646 h 275"/>
                <a:gd name="T82" fmla="*/ 2147483646 w 189"/>
                <a:gd name="T83" fmla="*/ 2147483646 h 2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9" h="275">
                  <a:moveTo>
                    <a:pt x="0" y="0"/>
                  </a:moveTo>
                  <a:lnTo>
                    <a:pt x="3" y="0"/>
                  </a:lnTo>
                  <a:lnTo>
                    <a:pt x="5" y="0"/>
                  </a:lnTo>
                  <a:lnTo>
                    <a:pt x="7" y="0"/>
                  </a:lnTo>
                  <a:lnTo>
                    <a:pt x="9" y="0"/>
                  </a:lnTo>
                  <a:lnTo>
                    <a:pt x="12" y="0"/>
                  </a:lnTo>
                  <a:lnTo>
                    <a:pt x="14" y="0"/>
                  </a:lnTo>
                  <a:lnTo>
                    <a:pt x="16" y="0"/>
                  </a:lnTo>
                  <a:lnTo>
                    <a:pt x="18" y="0"/>
                  </a:lnTo>
                  <a:lnTo>
                    <a:pt x="21" y="0"/>
                  </a:lnTo>
                  <a:lnTo>
                    <a:pt x="23" y="0"/>
                  </a:lnTo>
                  <a:lnTo>
                    <a:pt x="25" y="0"/>
                  </a:lnTo>
                  <a:lnTo>
                    <a:pt x="27" y="0"/>
                  </a:lnTo>
                  <a:lnTo>
                    <a:pt x="30" y="0"/>
                  </a:lnTo>
                  <a:lnTo>
                    <a:pt x="32" y="0"/>
                  </a:lnTo>
                  <a:lnTo>
                    <a:pt x="34" y="0"/>
                  </a:lnTo>
                  <a:lnTo>
                    <a:pt x="36" y="0"/>
                  </a:lnTo>
                  <a:lnTo>
                    <a:pt x="38" y="0"/>
                  </a:lnTo>
                  <a:lnTo>
                    <a:pt x="41" y="0"/>
                  </a:lnTo>
                  <a:lnTo>
                    <a:pt x="43" y="0"/>
                  </a:lnTo>
                  <a:lnTo>
                    <a:pt x="45" y="0"/>
                  </a:lnTo>
                  <a:lnTo>
                    <a:pt x="47" y="0"/>
                  </a:lnTo>
                  <a:lnTo>
                    <a:pt x="50" y="0"/>
                  </a:lnTo>
                  <a:lnTo>
                    <a:pt x="52" y="0"/>
                  </a:lnTo>
                  <a:lnTo>
                    <a:pt x="54" y="0"/>
                  </a:lnTo>
                  <a:lnTo>
                    <a:pt x="56" y="0"/>
                  </a:lnTo>
                  <a:lnTo>
                    <a:pt x="59" y="0"/>
                  </a:lnTo>
                  <a:lnTo>
                    <a:pt x="61" y="0"/>
                  </a:lnTo>
                  <a:lnTo>
                    <a:pt x="63" y="0"/>
                  </a:lnTo>
                  <a:lnTo>
                    <a:pt x="65" y="0"/>
                  </a:lnTo>
                  <a:lnTo>
                    <a:pt x="68" y="0"/>
                  </a:lnTo>
                  <a:lnTo>
                    <a:pt x="70" y="0"/>
                  </a:lnTo>
                  <a:lnTo>
                    <a:pt x="72" y="0"/>
                  </a:lnTo>
                  <a:lnTo>
                    <a:pt x="74" y="24"/>
                  </a:lnTo>
                  <a:lnTo>
                    <a:pt x="74" y="26"/>
                  </a:lnTo>
                  <a:lnTo>
                    <a:pt x="77" y="28"/>
                  </a:lnTo>
                  <a:lnTo>
                    <a:pt x="77" y="34"/>
                  </a:lnTo>
                  <a:lnTo>
                    <a:pt x="79" y="35"/>
                  </a:lnTo>
                  <a:lnTo>
                    <a:pt x="79" y="40"/>
                  </a:lnTo>
                  <a:lnTo>
                    <a:pt x="81" y="41"/>
                  </a:lnTo>
                  <a:lnTo>
                    <a:pt x="81" y="47"/>
                  </a:lnTo>
                  <a:lnTo>
                    <a:pt x="83" y="48"/>
                  </a:lnTo>
                  <a:lnTo>
                    <a:pt x="83" y="53"/>
                  </a:lnTo>
                  <a:lnTo>
                    <a:pt x="86" y="54"/>
                  </a:lnTo>
                  <a:lnTo>
                    <a:pt x="86" y="59"/>
                  </a:lnTo>
                  <a:lnTo>
                    <a:pt x="88" y="60"/>
                  </a:lnTo>
                  <a:lnTo>
                    <a:pt x="88" y="64"/>
                  </a:lnTo>
                  <a:lnTo>
                    <a:pt x="90" y="65"/>
                  </a:lnTo>
                  <a:lnTo>
                    <a:pt x="90" y="70"/>
                  </a:lnTo>
                  <a:lnTo>
                    <a:pt x="92" y="71"/>
                  </a:lnTo>
                  <a:lnTo>
                    <a:pt x="92" y="75"/>
                  </a:lnTo>
                  <a:lnTo>
                    <a:pt x="95" y="76"/>
                  </a:lnTo>
                  <a:lnTo>
                    <a:pt x="95" y="79"/>
                  </a:lnTo>
                  <a:lnTo>
                    <a:pt x="97" y="81"/>
                  </a:lnTo>
                  <a:lnTo>
                    <a:pt x="97" y="83"/>
                  </a:lnTo>
                  <a:lnTo>
                    <a:pt x="101" y="83"/>
                  </a:lnTo>
                  <a:lnTo>
                    <a:pt x="99" y="83"/>
                  </a:lnTo>
                  <a:lnTo>
                    <a:pt x="101" y="81"/>
                  </a:lnTo>
                  <a:lnTo>
                    <a:pt x="104" y="79"/>
                  </a:lnTo>
                  <a:lnTo>
                    <a:pt x="104" y="78"/>
                  </a:lnTo>
                  <a:lnTo>
                    <a:pt x="104" y="79"/>
                  </a:lnTo>
                  <a:lnTo>
                    <a:pt x="106" y="81"/>
                  </a:lnTo>
                  <a:lnTo>
                    <a:pt x="106" y="84"/>
                  </a:lnTo>
                  <a:lnTo>
                    <a:pt x="108" y="85"/>
                  </a:lnTo>
                  <a:lnTo>
                    <a:pt x="108" y="88"/>
                  </a:lnTo>
                  <a:lnTo>
                    <a:pt x="110" y="89"/>
                  </a:lnTo>
                  <a:lnTo>
                    <a:pt x="110" y="91"/>
                  </a:lnTo>
                  <a:lnTo>
                    <a:pt x="112" y="93"/>
                  </a:lnTo>
                  <a:lnTo>
                    <a:pt x="112" y="95"/>
                  </a:lnTo>
                  <a:lnTo>
                    <a:pt x="115" y="96"/>
                  </a:lnTo>
                  <a:lnTo>
                    <a:pt x="115" y="99"/>
                  </a:lnTo>
                  <a:lnTo>
                    <a:pt x="119" y="101"/>
                  </a:lnTo>
                  <a:lnTo>
                    <a:pt x="119" y="105"/>
                  </a:lnTo>
                  <a:lnTo>
                    <a:pt x="124" y="107"/>
                  </a:lnTo>
                  <a:lnTo>
                    <a:pt x="124" y="109"/>
                  </a:lnTo>
                  <a:lnTo>
                    <a:pt x="126" y="111"/>
                  </a:lnTo>
                  <a:lnTo>
                    <a:pt x="126" y="112"/>
                  </a:lnTo>
                  <a:lnTo>
                    <a:pt x="128" y="113"/>
                  </a:lnTo>
                  <a:lnTo>
                    <a:pt x="128" y="112"/>
                  </a:lnTo>
                  <a:lnTo>
                    <a:pt x="128" y="113"/>
                  </a:lnTo>
                  <a:lnTo>
                    <a:pt x="133" y="115"/>
                  </a:lnTo>
                  <a:lnTo>
                    <a:pt x="133" y="118"/>
                  </a:lnTo>
                  <a:lnTo>
                    <a:pt x="137" y="120"/>
                  </a:lnTo>
                  <a:lnTo>
                    <a:pt x="137" y="121"/>
                  </a:lnTo>
                  <a:lnTo>
                    <a:pt x="139" y="123"/>
                  </a:lnTo>
                  <a:lnTo>
                    <a:pt x="139" y="130"/>
                  </a:lnTo>
                  <a:lnTo>
                    <a:pt x="142" y="131"/>
                  </a:lnTo>
                  <a:lnTo>
                    <a:pt x="142" y="137"/>
                  </a:lnTo>
                  <a:lnTo>
                    <a:pt x="144" y="138"/>
                  </a:lnTo>
                  <a:lnTo>
                    <a:pt x="144" y="144"/>
                  </a:lnTo>
                  <a:lnTo>
                    <a:pt x="146" y="145"/>
                  </a:lnTo>
                  <a:lnTo>
                    <a:pt x="146" y="157"/>
                  </a:lnTo>
                  <a:lnTo>
                    <a:pt x="148" y="161"/>
                  </a:lnTo>
                  <a:lnTo>
                    <a:pt x="148" y="179"/>
                  </a:lnTo>
                  <a:lnTo>
                    <a:pt x="151" y="183"/>
                  </a:lnTo>
                  <a:lnTo>
                    <a:pt x="151" y="204"/>
                  </a:lnTo>
                  <a:lnTo>
                    <a:pt x="153" y="208"/>
                  </a:lnTo>
                  <a:lnTo>
                    <a:pt x="153" y="222"/>
                  </a:lnTo>
                  <a:lnTo>
                    <a:pt x="155" y="225"/>
                  </a:lnTo>
                  <a:lnTo>
                    <a:pt x="155" y="233"/>
                  </a:lnTo>
                  <a:lnTo>
                    <a:pt x="157" y="234"/>
                  </a:lnTo>
                  <a:lnTo>
                    <a:pt x="157" y="240"/>
                  </a:lnTo>
                  <a:lnTo>
                    <a:pt x="160" y="241"/>
                  </a:lnTo>
                  <a:lnTo>
                    <a:pt x="160" y="245"/>
                  </a:lnTo>
                  <a:lnTo>
                    <a:pt x="162" y="246"/>
                  </a:lnTo>
                  <a:lnTo>
                    <a:pt x="162" y="250"/>
                  </a:lnTo>
                  <a:lnTo>
                    <a:pt x="164" y="251"/>
                  </a:lnTo>
                  <a:lnTo>
                    <a:pt x="164" y="255"/>
                  </a:lnTo>
                  <a:lnTo>
                    <a:pt x="166" y="256"/>
                  </a:lnTo>
                  <a:lnTo>
                    <a:pt x="166" y="261"/>
                  </a:lnTo>
                  <a:lnTo>
                    <a:pt x="169" y="262"/>
                  </a:lnTo>
                  <a:lnTo>
                    <a:pt x="169" y="268"/>
                  </a:lnTo>
                  <a:lnTo>
                    <a:pt x="171" y="270"/>
                  </a:lnTo>
                  <a:lnTo>
                    <a:pt x="171" y="275"/>
                  </a:lnTo>
                  <a:lnTo>
                    <a:pt x="173" y="274"/>
                  </a:lnTo>
                  <a:lnTo>
                    <a:pt x="173" y="268"/>
                  </a:lnTo>
                  <a:lnTo>
                    <a:pt x="175" y="266"/>
                  </a:lnTo>
                  <a:lnTo>
                    <a:pt x="175" y="258"/>
                  </a:lnTo>
                  <a:lnTo>
                    <a:pt x="178" y="257"/>
                  </a:lnTo>
                  <a:lnTo>
                    <a:pt x="178" y="246"/>
                  </a:lnTo>
                  <a:lnTo>
                    <a:pt x="180" y="244"/>
                  </a:lnTo>
                  <a:lnTo>
                    <a:pt x="180" y="235"/>
                  </a:lnTo>
                  <a:lnTo>
                    <a:pt x="182" y="234"/>
                  </a:lnTo>
                  <a:lnTo>
                    <a:pt x="182" y="227"/>
                  </a:lnTo>
                  <a:lnTo>
                    <a:pt x="187" y="225"/>
                  </a:lnTo>
                  <a:lnTo>
                    <a:pt x="184" y="225"/>
                  </a:lnTo>
                  <a:lnTo>
                    <a:pt x="187" y="225"/>
                  </a:lnTo>
                  <a:lnTo>
                    <a:pt x="189" y="225"/>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39" name="Freeform 101">
              <a:extLst>
                <a:ext uri="{FF2B5EF4-FFF2-40B4-BE49-F238E27FC236}">
                  <a16:creationId xmlns:a16="http://schemas.microsoft.com/office/drawing/2014/main" id="{6985E9C5-B7A4-4518-8B91-073A76F6611C}"/>
                </a:ext>
              </a:extLst>
            </p:cNvPr>
            <p:cNvSpPr>
              <a:spLocks/>
            </p:cNvSpPr>
            <p:nvPr/>
          </p:nvSpPr>
          <p:spPr bwMode="auto">
            <a:xfrm>
              <a:off x="2782016" y="2930749"/>
              <a:ext cx="262326" cy="131779"/>
            </a:xfrm>
            <a:custGeom>
              <a:avLst/>
              <a:gdLst>
                <a:gd name="T0" fmla="*/ 2147483646 w 170"/>
                <a:gd name="T1" fmla="*/ 2147483646 h 137"/>
                <a:gd name="T2" fmla="*/ 2147483646 w 170"/>
                <a:gd name="T3" fmla="*/ 2147483646 h 137"/>
                <a:gd name="T4" fmla="*/ 2147483646 w 170"/>
                <a:gd name="T5" fmla="*/ 2147483646 h 137"/>
                <a:gd name="T6" fmla="*/ 2147483646 w 170"/>
                <a:gd name="T7" fmla="*/ 2147483646 h 137"/>
                <a:gd name="T8" fmla="*/ 2147483646 w 170"/>
                <a:gd name="T9" fmla="*/ 2147483646 h 137"/>
                <a:gd name="T10" fmla="*/ 2147483646 w 170"/>
                <a:gd name="T11" fmla="*/ 2147483646 h 137"/>
                <a:gd name="T12" fmla="*/ 2147483646 w 170"/>
                <a:gd name="T13" fmla="*/ 2147483646 h 137"/>
                <a:gd name="T14" fmla="*/ 2147483646 w 170"/>
                <a:gd name="T15" fmla="*/ 2147483646 h 137"/>
                <a:gd name="T16" fmla="*/ 2147483646 w 170"/>
                <a:gd name="T17" fmla="*/ 2147483646 h 137"/>
                <a:gd name="T18" fmla="*/ 2147483646 w 170"/>
                <a:gd name="T19" fmla="*/ 2147483646 h 137"/>
                <a:gd name="T20" fmla="*/ 2147483646 w 170"/>
                <a:gd name="T21" fmla="*/ 2147483646 h 137"/>
                <a:gd name="T22" fmla="*/ 2147483646 w 170"/>
                <a:gd name="T23" fmla="*/ 2147483646 h 137"/>
                <a:gd name="T24" fmla="*/ 2147483646 w 170"/>
                <a:gd name="T25" fmla="*/ 2147483646 h 137"/>
                <a:gd name="T26" fmla="*/ 2147483646 w 170"/>
                <a:gd name="T27" fmla="*/ 2147483646 h 137"/>
                <a:gd name="T28" fmla="*/ 2147483646 w 170"/>
                <a:gd name="T29" fmla="*/ 2147483646 h 137"/>
                <a:gd name="T30" fmla="*/ 2147483646 w 170"/>
                <a:gd name="T31" fmla="*/ 2147483646 h 137"/>
                <a:gd name="T32" fmla="*/ 2147483646 w 170"/>
                <a:gd name="T33" fmla="*/ 2147483646 h 137"/>
                <a:gd name="T34" fmla="*/ 2147483646 w 170"/>
                <a:gd name="T35" fmla="*/ 2147483646 h 137"/>
                <a:gd name="T36" fmla="*/ 2147483646 w 170"/>
                <a:gd name="T37" fmla="*/ 2147483646 h 137"/>
                <a:gd name="T38" fmla="*/ 2147483646 w 170"/>
                <a:gd name="T39" fmla="*/ 2147483646 h 137"/>
                <a:gd name="T40" fmla="*/ 2147483646 w 170"/>
                <a:gd name="T41" fmla="*/ 2147483646 h 137"/>
                <a:gd name="T42" fmla="*/ 2147483646 w 170"/>
                <a:gd name="T43" fmla="*/ 2147483646 h 137"/>
                <a:gd name="T44" fmla="*/ 2147483646 w 170"/>
                <a:gd name="T45" fmla="*/ 2147483646 h 137"/>
                <a:gd name="T46" fmla="*/ 2147483646 w 170"/>
                <a:gd name="T47" fmla="*/ 2147483646 h 137"/>
                <a:gd name="T48" fmla="*/ 2147483646 w 170"/>
                <a:gd name="T49" fmla="*/ 2147483646 h 137"/>
                <a:gd name="T50" fmla="*/ 2147483646 w 170"/>
                <a:gd name="T51" fmla="*/ 2147483646 h 137"/>
                <a:gd name="T52" fmla="*/ 2147483646 w 170"/>
                <a:gd name="T53" fmla="*/ 2147483646 h 137"/>
                <a:gd name="T54" fmla="*/ 2147483646 w 170"/>
                <a:gd name="T55" fmla="*/ 2147483646 h 137"/>
                <a:gd name="T56" fmla="*/ 2147483646 w 170"/>
                <a:gd name="T57" fmla="*/ 2147483646 h 137"/>
                <a:gd name="T58" fmla="*/ 2147483646 w 170"/>
                <a:gd name="T59" fmla="*/ 2147483646 h 137"/>
                <a:gd name="T60" fmla="*/ 2147483646 w 170"/>
                <a:gd name="T61" fmla="*/ 2147483646 h 137"/>
                <a:gd name="T62" fmla="*/ 2147483646 w 170"/>
                <a:gd name="T63" fmla="*/ 0 h 137"/>
                <a:gd name="T64" fmla="*/ 2147483646 w 170"/>
                <a:gd name="T65" fmla="*/ 2147483646 h 137"/>
                <a:gd name="T66" fmla="*/ 2147483646 w 170"/>
                <a:gd name="T67" fmla="*/ 2147483646 h 137"/>
                <a:gd name="T68" fmla="*/ 2147483646 w 170"/>
                <a:gd name="T69" fmla="*/ 2147483646 h 137"/>
                <a:gd name="T70" fmla="*/ 2147483646 w 170"/>
                <a:gd name="T71" fmla="*/ 2147483646 h 137"/>
                <a:gd name="T72" fmla="*/ 2147483646 w 170"/>
                <a:gd name="T73" fmla="*/ 2147483646 h 137"/>
                <a:gd name="T74" fmla="*/ 2147483646 w 170"/>
                <a:gd name="T75" fmla="*/ 2147483646 h 137"/>
                <a:gd name="T76" fmla="*/ 2147483646 w 170"/>
                <a:gd name="T77" fmla="*/ 2147483646 h 137"/>
                <a:gd name="T78" fmla="*/ 2147483646 w 170"/>
                <a:gd name="T79" fmla="*/ 2147483646 h 137"/>
                <a:gd name="T80" fmla="*/ 2147483646 w 170"/>
                <a:gd name="T81" fmla="*/ 2147483646 h 137"/>
                <a:gd name="T82" fmla="*/ 2147483646 w 170"/>
                <a:gd name="T83" fmla="*/ 2147483646 h 1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70" h="137">
                  <a:moveTo>
                    <a:pt x="0" y="117"/>
                  </a:moveTo>
                  <a:lnTo>
                    <a:pt x="2" y="117"/>
                  </a:lnTo>
                  <a:lnTo>
                    <a:pt x="4" y="115"/>
                  </a:lnTo>
                  <a:lnTo>
                    <a:pt x="4" y="114"/>
                  </a:lnTo>
                  <a:lnTo>
                    <a:pt x="9" y="112"/>
                  </a:lnTo>
                  <a:lnTo>
                    <a:pt x="6" y="112"/>
                  </a:lnTo>
                  <a:lnTo>
                    <a:pt x="9" y="112"/>
                  </a:lnTo>
                  <a:lnTo>
                    <a:pt x="11" y="112"/>
                  </a:lnTo>
                  <a:lnTo>
                    <a:pt x="13" y="112"/>
                  </a:lnTo>
                  <a:lnTo>
                    <a:pt x="15" y="112"/>
                  </a:lnTo>
                  <a:lnTo>
                    <a:pt x="18" y="112"/>
                  </a:lnTo>
                  <a:lnTo>
                    <a:pt x="20" y="112"/>
                  </a:lnTo>
                  <a:lnTo>
                    <a:pt x="22" y="112"/>
                  </a:lnTo>
                  <a:lnTo>
                    <a:pt x="24" y="112"/>
                  </a:lnTo>
                  <a:lnTo>
                    <a:pt x="27" y="112"/>
                  </a:lnTo>
                  <a:lnTo>
                    <a:pt x="29" y="112"/>
                  </a:lnTo>
                  <a:lnTo>
                    <a:pt x="31" y="111"/>
                  </a:lnTo>
                  <a:lnTo>
                    <a:pt x="31" y="109"/>
                  </a:lnTo>
                  <a:lnTo>
                    <a:pt x="33" y="108"/>
                  </a:lnTo>
                  <a:lnTo>
                    <a:pt x="33" y="106"/>
                  </a:lnTo>
                  <a:lnTo>
                    <a:pt x="36" y="105"/>
                  </a:lnTo>
                  <a:lnTo>
                    <a:pt x="36" y="101"/>
                  </a:lnTo>
                  <a:lnTo>
                    <a:pt x="38" y="100"/>
                  </a:lnTo>
                  <a:lnTo>
                    <a:pt x="38" y="97"/>
                  </a:lnTo>
                  <a:lnTo>
                    <a:pt x="40" y="96"/>
                  </a:lnTo>
                  <a:lnTo>
                    <a:pt x="40" y="94"/>
                  </a:lnTo>
                  <a:lnTo>
                    <a:pt x="42" y="93"/>
                  </a:lnTo>
                  <a:lnTo>
                    <a:pt x="42" y="90"/>
                  </a:lnTo>
                  <a:lnTo>
                    <a:pt x="45" y="90"/>
                  </a:lnTo>
                  <a:lnTo>
                    <a:pt x="47" y="90"/>
                  </a:lnTo>
                  <a:lnTo>
                    <a:pt x="49" y="90"/>
                  </a:lnTo>
                  <a:lnTo>
                    <a:pt x="51" y="90"/>
                  </a:lnTo>
                  <a:lnTo>
                    <a:pt x="54" y="89"/>
                  </a:lnTo>
                  <a:lnTo>
                    <a:pt x="56" y="90"/>
                  </a:lnTo>
                  <a:lnTo>
                    <a:pt x="56" y="95"/>
                  </a:lnTo>
                  <a:lnTo>
                    <a:pt x="58" y="96"/>
                  </a:lnTo>
                  <a:lnTo>
                    <a:pt x="58" y="105"/>
                  </a:lnTo>
                  <a:lnTo>
                    <a:pt x="60" y="106"/>
                  </a:lnTo>
                  <a:lnTo>
                    <a:pt x="60" y="114"/>
                  </a:lnTo>
                  <a:lnTo>
                    <a:pt x="63" y="117"/>
                  </a:lnTo>
                  <a:lnTo>
                    <a:pt x="63" y="124"/>
                  </a:lnTo>
                  <a:lnTo>
                    <a:pt x="65" y="126"/>
                  </a:lnTo>
                  <a:lnTo>
                    <a:pt x="65" y="131"/>
                  </a:lnTo>
                  <a:lnTo>
                    <a:pt x="67" y="132"/>
                  </a:lnTo>
                  <a:lnTo>
                    <a:pt x="67" y="137"/>
                  </a:lnTo>
                  <a:lnTo>
                    <a:pt x="69" y="136"/>
                  </a:lnTo>
                  <a:lnTo>
                    <a:pt x="69" y="133"/>
                  </a:lnTo>
                  <a:lnTo>
                    <a:pt x="72" y="132"/>
                  </a:lnTo>
                  <a:lnTo>
                    <a:pt x="72" y="130"/>
                  </a:lnTo>
                  <a:lnTo>
                    <a:pt x="74" y="129"/>
                  </a:lnTo>
                  <a:lnTo>
                    <a:pt x="74" y="125"/>
                  </a:lnTo>
                  <a:lnTo>
                    <a:pt x="76" y="124"/>
                  </a:lnTo>
                  <a:lnTo>
                    <a:pt x="76" y="119"/>
                  </a:lnTo>
                  <a:lnTo>
                    <a:pt x="78" y="118"/>
                  </a:lnTo>
                  <a:lnTo>
                    <a:pt x="78" y="112"/>
                  </a:lnTo>
                  <a:lnTo>
                    <a:pt x="81" y="111"/>
                  </a:lnTo>
                  <a:lnTo>
                    <a:pt x="81" y="105"/>
                  </a:lnTo>
                  <a:lnTo>
                    <a:pt x="83" y="103"/>
                  </a:lnTo>
                  <a:lnTo>
                    <a:pt x="83" y="94"/>
                  </a:lnTo>
                  <a:lnTo>
                    <a:pt x="85" y="91"/>
                  </a:lnTo>
                  <a:lnTo>
                    <a:pt x="85" y="84"/>
                  </a:lnTo>
                  <a:lnTo>
                    <a:pt x="87" y="83"/>
                  </a:lnTo>
                  <a:lnTo>
                    <a:pt x="87" y="77"/>
                  </a:lnTo>
                  <a:lnTo>
                    <a:pt x="89" y="76"/>
                  </a:lnTo>
                  <a:lnTo>
                    <a:pt x="89" y="70"/>
                  </a:lnTo>
                  <a:lnTo>
                    <a:pt x="92" y="69"/>
                  </a:lnTo>
                  <a:lnTo>
                    <a:pt x="92" y="64"/>
                  </a:lnTo>
                  <a:lnTo>
                    <a:pt x="94" y="63"/>
                  </a:lnTo>
                  <a:lnTo>
                    <a:pt x="94" y="55"/>
                  </a:lnTo>
                  <a:lnTo>
                    <a:pt x="96" y="54"/>
                  </a:lnTo>
                  <a:lnTo>
                    <a:pt x="96" y="46"/>
                  </a:lnTo>
                  <a:lnTo>
                    <a:pt x="98" y="45"/>
                  </a:lnTo>
                  <a:lnTo>
                    <a:pt x="98" y="40"/>
                  </a:lnTo>
                  <a:lnTo>
                    <a:pt x="101" y="39"/>
                  </a:lnTo>
                  <a:lnTo>
                    <a:pt x="101" y="35"/>
                  </a:lnTo>
                  <a:lnTo>
                    <a:pt x="103" y="34"/>
                  </a:lnTo>
                  <a:lnTo>
                    <a:pt x="103" y="29"/>
                  </a:lnTo>
                  <a:lnTo>
                    <a:pt x="105" y="28"/>
                  </a:lnTo>
                  <a:lnTo>
                    <a:pt x="105" y="23"/>
                  </a:lnTo>
                  <a:lnTo>
                    <a:pt x="110" y="21"/>
                  </a:lnTo>
                  <a:lnTo>
                    <a:pt x="110" y="18"/>
                  </a:lnTo>
                  <a:lnTo>
                    <a:pt x="110" y="19"/>
                  </a:lnTo>
                  <a:lnTo>
                    <a:pt x="112" y="19"/>
                  </a:lnTo>
                  <a:lnTo>
                    <a:pt x="114" y="19"/>
                  </a:lnTo>
                  <a:lnTo>
                    <a:pt x="116" y="18"/>
                  </a:lnTo>
                  <a:lnTo>
                    <a:pt x="119" y="17"/>
                  </a:lnTo>
                  <a:lnTo>
                    <a:pt x="119" y="16"/>
                  </a:lnTo>
                  <a:lnTo>
                    <a:pt x="121" y="15"/>
                  </a:lnTo>
                  <a:lnTo>
                    <a:pt x="121" y="13"/>
                  </a:lnTo>
                  <a:lnTo>
                    <a:pt x="123" y="12"/>
                  </a:lnTo>
                  <a:lnTo>
                    <a:pt x="123" y="10"/>
                  </a:lnTo>
                  <a:lnTo>
                    <a:pt x="128" y="7"/>
                  </a:lnTo>
                  <a:lnTo>
                    <a:pt x="128" y="5"/>
                  </a:lnTo>
                  <a:lnTo>
                    <a:pt x="130" y="4"/>
                  </a:lnTo>
                  <a:lnTo>
                    <a:pt x="130" y="3"/>
                  </a:lnTo>
                  <a:lnTo>
                    <a:pt x="134" y="0"/>
                  </a:lnTo>
                  <a:lnTo>
                    <a:pt x="132" y="0"/>
                  </a:lnTo>
                  <a:lnTo>
                    <a:pt x="134" y="3"/>
                  </a:lnTo>
                  <a:lnTo>
                    <a:pt x="137" y="4"/>
                  </a:lnTo>
                  <a:lnTo>
                    <a:pt x="137" y="10"/>
                  </a:lnTo>
                  <a:lnTo>
                    <a:pt x="139" y="11"/>
                  </a:lnTo>
                  <a:lnTo>
                    <a:pt x="139" y="17"/>
                  </a:lnTo>
                  <a:lnTo>
                    <a:pt x="141" y="18"/>
                  </a:lnTo>
                  <a:lnTo>
                    <a:pt x="141" y="24"/>
                  </a:lnTo>
                  <a:lnTo>
                    <a:pt x="143" y="25"/>
                  </a:lnTo>
                  <a:lnTo>
                    <a:pt x="143" y="30"/>
                  </a:lnTo>
                  <a:lnTo>
                    <a:pt x="146" y="31"/>
                  </a:lnTo>
                  <a:lnTo>
                    <a:pt x="146" y="37"/>
                  </a:lnTo>
                  <a:lnTo>
                    <a:pt x="148" y="39"/>
                  </a:lnTo>
                  <a:lnTo>
                    <a:pt x="148" y="45"/>
                  </a:lnTo>
                  <a:lnTo>
                    <a:pt x="150" y="46"/>
                  </a:lnTo>
                  <a:lnTo>
                    <a:pt x="150" y="52"/>
                  </a:lnTo>
                  <a:lnTo>
                    <a:pt x="152" y="53"/>
                  </a:lnTo>
                  <a:lnTo>
                    <a:pt x="152" y="57"/>
                  </a:lnTo>
                  <a:lnTo>
                    <a:pt x="155" y="58"/>
                  </a:lnTo>
                  <a:lnTo>
                    <a:pt x="155" y="61"/>
                  </a:lnTo>
                  <a:lnTo>
                    <a:pt x="157" y="63"/>
                  </a:lnTo>
                  <a:lnTo>
                    <a:pt x="157" y="66"/>
                  </a:lnTo>
                  <a:lnTo>
                    <a:pt x="159" y="67"/>
                  </a:lnTo>
                  <a:lnTo>
                    <a:pt x="159" y="71"/>
                  </a:lnTo>
                  <a:lnTo>
                    <a:pt x="161" y="72"/>
                  </a:lnTo>
                  <a:lnTo>
                    <a:pt x="161" y="73"/>
                  </a:lnTo>
                  <a:lnTo>
                    <a:pt x="161" y="71"/>
                  </a:lnTo>
                  <a:lnTo>
                    <a:pt x="164" y="70"/>
                  </a:lnTo>
                  <a:lnTo>
                    <a:pt x="166" y="69"/>
                  </a:lnTo>
                  <a:lnTo>
                    <a:pt x="170" y="71"/>
                  </a:lnTo>
                  <a:lnTo>
                    <a:pt x="168" y="71"/>
                  </a:lnTo>
                  <a:lnTo>
                    <a:pt x="170" y="71"/>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40" name="Freeform 102">
              <a:extLst>
                <a:ext uri="{FF2B5EF4-FFF2-40B4-BE49-F238E27FC236}">
                  <a16:creationId xmlns:a16="http://schemas.microsoft.com/office/drawing/2014/main" id="{52108B79-196D-4C5C-A064-8E6BB053A503}"/>
                </a:ext>
              </a:extLst>
            </p:cNvPr>
            <p:cNvSpPr>
              <a:spLocks/>
            </p:cNvSpPr>
            <p:nvPr/>
          </p:nvSpPr>
          <p:spPr bwMode="auto">
            <a:xfrm>
              <a:off x="3044342" y="2968263"/>
              <a:ext cx="266956" cy="137550"/>
            </a:xfrm>
            <a:custGeom>
              <a:avLst/>
              <a:gdLst>
                <a:gd name="T0" fmla="*/ 2147483646 w 173"/>
                <a:gd name="T1" fmla="*/ 2147483646 h 143"/>
                <a:gd name="T2" fmla="*/ 2147483646 w 173"/>
                <a:gd name="T3" fmla="*/ 2147483646 h 143"/>
                <a:gd name="T4" fmla="*/ 2147483646 w 173"/>
                <a:gd name="T5" fmla="*/ 2147483646 h 143"/>
                <a:gd name="T6" fmla="*/ 2147483646 w 173"/>
                <a:gd name="T7" fmla="*/ 2147483646 h 143"/>
                <a:gd name="T8" fmla="*/ 2147483646 w 173"/>
                <a:gd name="T9" fmla="*/ 2147483646 h 143"/>
                <a:gd name="T10" fmla="*/ 2147483646 w 173"/>
                <a:gd name="T11" fmla="*/ 2147483646 h 143"/>
                <a:gd name="T12" fmla="*/ 2147483646 w 173"/>
                <a:gd name="T13" fmla="*/ 2147483646 h 143"/>
                <a:gd name="T14" fmla="*/ 2147483646 w 173"/>
                <a:gd name="T15" fmla="*/ 2147483646 h 143"/>
                <a:gd name="T16" fmla="*/ 2147483646 w 173"/>
                <a:gd name="T17" fmla="*/ 2147483646 h 143"/>
                <a:gd name="T18" fmla="*/ 2147483646 w 173"/>
                <a:gd name="T19" fmla="*/ 2147483646 h 143"/>
                <a:gd name="T20" fmla="*/ 2147483646 w 173"/>
                <a:gd name="T21" fmla="*/ 2147483646 h 143"/>
                <a:gd name="T22" fmla="*/ 2147483646 w 173"/>
                <a:gd name="T23" fmla="*/ 2147483646 h 143"/>
                <a:gd name="T24" fmla="*/ 2147483646 w 173"/>
                <a:gd name="T25" fmla="*/ 2147483646 h 143"/>
                <a:gd name="T26" fmla="*/ 2147483646 w 173"/>
                <a:gd name="T27" fmla="*/ 2147483646 h 143"/>
                <a:gd name="T28" fmla="*/ 2147483646 w 173"/>
                <a:gd name="T29" fmla="*/ 2147483646 h 143"/>
                <a:gd name="T30" fmla="*/ 2147483646 w 173"/>
                <a:gd name="T31" fmla="*/ 2147483646 h 143"/>
                <a:gd name="T32" fmla="*/ 2147483646 w 173"/>
                <a:gd name="T33" fmla="*/ 2147483646 h 143"/>
                <a:gd name="T34" fmla="*/ 2147483646 w 173"/>
                <a:gd name="T35" fmla="*/ 2147483646 h 143"/>
                <a:gd name="T36" fmla="*/ 2147483646 w 173"/>
                <a:gd name="T37" fmla="*/ 2147483646 h 143"/>
                <a:gd name="T38" fmla="*/ 2147483646 w 173"/>
                <a:gd name="T39" fmla="*/ 0 h 143"/>
                <a:gd name="T40" fmla="*/ 2147483646 w 173"/>
                <a:gd name="T41" fmla="*/ 2147483646 h 143"/>
                <a:gd name="T42" fmla="*/ 2147483646 w 173"/>
                <a:gd name="T43" fmla="*/ 2147483646 h 143"/>
                <a:gd name="T44" fmla="*/ 2147483646 w 173"/>
                <a:gd name="T45" fmla="*/ 2147483646 h 143"/>
                <a:gd name="T46" fmla="*/ 2147483646 w 173"/>
                <a:gd name="T47" fmla="*/ 2147483646 h 143"/>
                <a:gd name="T48" fmla="*/ 2147483646 w 173"/>
                <a:gd name="T49" fmla="*/ 2147483646 h 143"/>
                <a:gd name="T50" fmla="*/ 2147483646 w 173"/>
                <a:gd name="T51" fmla="*/ 2147483646 h 143"/>
                <a:gd name="T52" fmla="*/ 2147483646 w 173"/>
                <a:gd name="T53" fmla="*/ 2147483646 h 143"/>
                <a:gd name="T54" fmla="*/ 2147483646 w 173"/>
                <a:gd name="T55" fmla="*/ 2147483646 h 143"/>
                <a:gd name="T56" fmla="*/ 2147483646 w 173"/>
                <a:gd name="T57" fmla="*/ 2147483646 h 143"/>
                <a:gd name="T58" fmla="*/ 2147483646 w 173"/>
                <a:gd name="T59" fmla="*/ 2147483646 h 143"/>
                <a:gd name="T60" fmla="*/ 2147483646 w 173"/>
                <a:gd name="T61" fmla="*/ 2147483646 h 143"/>
                <a:gd name="T62" fmla="*/ 2147483646 w 173"/>
                <a:gd name="T63" fmla="*/ 2147483646 h 143"/>
                <a:gd name="T64" fmla="*/ 2147483646 w 173"/>
                <a:gd name="T65" fmla="*/ 2147483646 h 143"/>
                <a:gd name="T66" fmla="*/ 2147483646 w 173"/>
                <a:gd name="T67" fmla="*/ 2147483646 h 143"/>
                <a:gd name="T68" fmla="*/ 2147483646 w 173"/>
                <a:gd name="T69" fmla="*/ 2147483646 h 143"/>
                <a:gd name="T70" fmla="*/ 2147483646 w 173"/>
                <a:gd name="T71" fmla="*/ 2147483646 h 143"/>
                <a:gd name="T72" fmla="*/ 2147483646 w 173"/>
                <a:gd name="T73" fmla="*/ 2147483646 h 143"/>
                <a:gd name="T74" fmla="*/ 2147483646 w 173"/>
                <a:gd name="T75" fmla="*/ 2147483646 h 143"/>
                <a:gd name="T76" fmla="*/ 2147483646 w 173"/>
                <a:gd name="T77" fmla="*/ 2147483646 h 143"/>
                <a:gd name="T78" fmla="*/ 2147483646 w 173"/>
                <a:gd name="T79" fmla="*/ 2147483646 h 143"/>
                <a:gd name="T80" fmla="*/ 2147483646 w 173"/>
                <a:gd name="T81" fmla="*/ 2147483646 h 143"/>
                <a:gd name="T82" fmla="*/ 2147483646 w 173"/>
                <a:gd name="T83" fmla="*/ 2147483646 h 14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73" h="143">
                  <a:moveTo>
                    <a:pt x="0" y="32"/>
                  </a:moveTo>
                  <a:lnTo>
                    <a:pt x="2" y="32"/>
                  </a:lnTo>
                  <a:lnTo>
                    <a:pt x="5" y="31"/>
                  </a:lnTo>
                  <a:lnTo>
                    <a:pt x="7" y="31"/>
                  </a:lnTo>
                  <a:lnTo>
                    <a:pt x="9" y="32"/>
                  </a:lnTo>
                  <a:lnTo>
                    <a:pt x="9" y="36"/>
                  </a:lnTo>
                  <a:lnTo>
                    <a:pt x="11" y="37"/>
                  </a:lnTo>
                  <a:lnTo>
                    <a:pt x="11" y="40"/>
                  </a:lnTo>
                  <a:lnTo>
                    <a:pt x="14" y="42"/>
                  </a:lnTo>
                  <a:lnTo>
                    <a:pt x="14" y="44"/>
                  </a:lnTo>
                  <a:lnTo>
                    <a:pt x="16" y="45"/>
                  </a:lnTo>
                  <a:lnTo>
                    <a:pt x="16" y="49"/>
                  </a:lnTo>
                  <a:lnTo>
                    <a:pt x="18" y="50"/>
                  </a:lnTo>
                  <a:lnTo>
                    <a:pt x="18" y="54"/>
                  </a:lnTo>
                  <a:lnTo>
                    <a:pt x="20" y="55"/>
                  </a:lnTo>
                  <a:lnTo>
                    <a:pt x="20" y="57"/>
                  </a:lnTo>
                  <a:lnTo>
                    <a:pt x="23" y="57"/>
                  </a:lnTo>
                  <a:lnTo>
                    <a:pt x="25" y="56"/>
                  </a:lnTo>
                  <a:lnTo>
                    <a:pt x="27" y="55"/>
                  </a:lnTo>
                  <a:lnTo>
                    <a:pt x="29" y="55"/>
                  </a:lnTo>
                  <a:lnTo>
                    <a:pt x="32" y="56"/>
                  </a:lnTo>
                  <a:lnTo>
                    <a:pt x="34" y="55"/>
                  </a:lnTo>
                  <a:lnTo>
                    <a:pt x="34" y="52"/>
                  </a:lnTo>
                  <a:lnTo>
                    <a:pt x="36" y="51"/>
                  </a:lnTo>
                  <a:lnTo>
                    <a:pt x="36" y="50"/>
                  </a:lnTo>
                  <a:lnTo>
                    <a:pt x="41" y="48"/>
                  </a:lnTo>
                  <a:lnTo>
                    <a:pt x="38" y="48"/>
                  </a:lnTo>
                  <a:lnTo>
                    <a:pt x="41" y="48"/>
                  </a:lnTo>
                  <a:lnTo>
                    <a:pt x="43" y="46"/>
                  </a:lnTo>
                  <a:lnTo>
                    <a:pt x="45" y="46"/>
                  </a:lnTo>
                  <a:lnTo>
                    <a:pt x="47" y="45"/>
                  </a:lnTo>
                  <a:lnTo>
                    <a:pt x="50" y="45"/>
                  </a:lnTo>
                  <a:lnTo>
                    <a:pt x="52" y="44"/>
                  </a:lnTo>
                  <a:lnTo>
                    <a:pt x="54" y="44"/>
                  </a:lnTo>
                  <a:lnTo>
                    <a:pt x="56" y="43"/>
                  </a:lnTo>
                  <a:lnTo>
                    <a:pt x="59" y="44"/>
                  </a:lnTo>
                  <a:lnTo>
                    <a:pt x="63" y="44"/>
                  </a:lnTo>
                  <a:lnTo>
                    <a:pt x="61" y="44"/>
                  </a:lnTo>
                  <a:lnTo>
                    <a:pt x="63" y="43"/>
                  </a:lnTo>
                  <a:lnTo>
                    <a:pt x="65" y="42"/>
                  </a:lnTo>
                  <a:lnTo>
                    <a:pt x="68" y="40"/>
                  </a:lnTo>
                  <a:lnTo>
                    <a:pt x="70" y="39"/>
                  </a:lnTo>
                  <a:lnTo>
                    <a:pt x="70" y="38"/>
                  </a:lnTo>
                  <a:lnTo>
                    <a:pt x="72" y="37"/>
                  </a:lnTo>
                  <a:lnTo>
                    <a:pt x="72" y="34"/>
                  </a:lnTo>
                  <a:lnTo>
                    <a:pt x="74" y="33"/>
                  </a:lnTo>
                  <a:lnTo>
                    <a:pt x="74" y="30"/>
                  </a:lnTo>
                  <a:lnTo>
                    <a:pt x="77" y="28"/>
                  </a:lnTo>
                  <a:lnTo>
                    <a:pt x="77" y="25"/>
                  </a:lnTo>
                  <a:lnTo>
                    <a:pt x="79" y="24"/>
                  </a:lnTo>
                  <a:lnTo>
                    <a:pt x="79" y="20"/>
                  </a:lnTo>
                  <a:lnTo>
                    <a:pt x="81" y="19"/>
                  </a:lnTo>
                  <a:lnTo>
                    <a:pt x="81" y="15"/>
                  </a:lnTo>
                  <a:lnTo>
                    <a:pt x="83" y="14"/>
                  </a:lnTo>
                  <a:lnTo>
                    <a:pt x="83" y="10"/>
                  </a:lnTo>
                  <a:lnTo>
                    <a:pt x="85" y="9"/>
                  </a:lnTo>
                  <a:lnTo>
                    <a:pt x="85" y="4"/>
                  </a:lnTo>
                  <a:lnTo>
                    <a:pt x="88" y="3"/>
                  </a:lnTo>
                  <a:lnTo>
                    <a:pt x="88" y="1"/>
                  </a:lnTo>
                  <a:lnTo>
                    <a:pt x="90" y="0"/>
                  </a:lnTo>
                  <a:lnTo>
                    <a:pt x="92" y="0"/>
                  </a:lnTo>
                  <a:lnTo>
                    <a:pt x="97" y="2"/>
                  </a:lnTo>
                  <a:lnTo>
                    <a:pt x="97" y="3"/>
                  </a:lnTo>
                  <a:lnTo>
                    <a:pt x="99" y="4"/>
                  </a:lnTo>
                  <a:lnTo>
                    <a:pt x="101" y="6"/>
                  </a:lnTo>
                  <a:lnTo>
                    <a:pt x="101" y="8"/>
                  </a:lnTo>
                  <a:lnTo>
                    <a:pt x="103" y="9"/>
                  </a:lnTo>
                  <a:lnTo>
                    <a:pt x="103" y="13"/>
                  </a:lnTo>
                  <a:lnTo>
                    <a:pt x="106" y="14"/>
                  </a:lnTo>
                  <a:lnTo>
                    <a:pt x="106" y="16"/>
                  </a:lnTo>
                  <a:lnTo>
                    <a:pt x="108" y="18"/>
                  </a:lnTo>
                  <a:lnTo>
                    <a:pt x="108" y="22"/>
                  </a:lnTo>
                  <a:lnTo>
                    <a:pt x="110" y="24"/>
                  </a:lnTo>
                  <a:lnTo>
                    <a:pt x="110" y="28"/>
                  </a:lnTo>
                  <a:lnTo>
                    <a:pt x="115" y="31"/>
                  </a:lnTo>
                  <a:lnTo>
                    <a:pt x="115" y="36"/>
                  </a:lnTo>
                  <a:lnTo>
                    <a:pt x="117" y="37"/>
                  </a:lnTo>
                  <a:lnTo>
                    <a:pt x="117" y="43"/>
                  </a:lnTo>
                  <a:lnTo>
                    <a:pt x="119" y="44"/>
                  </a:lnTo>
                  <a:lnTo>
                    <a:pt x="119" y="50"/>
                  </a:lnTo>
                  <a:lnTo>
                    <a:pt x="121" y="51"/>
                  </a:lnTo>
                  <a:lnTo>
                    <a:pt x="121" y="57"/>
                  </a:lnTo>
                  <a:lnTo>
                    <a:pt x="124" y="58"/>
                  </a:lnTo>
                  <a:lnTo>
                    <a:pt x="124" y="63"/>
                  </a:lnTo>
                  <a:lnTo>
                    <a:pt x="126" y="64"/>
                  </a:lnTo>
                  <a:lnTo>
                    <a:pt x="126" y="68"/>
                  </a:lnTo>
                  <a:lnTo>
                    <a:pt x="128" y="69"/>
                  </a:lnTo>
                  <a:lnTo>
                    <a:pt x="128" y="74"/>
                  </a:lnTo>
                  <a:lnTo>
                    <a:pt x="130" y="76"/>
                  </a:lnTo>
                  <a:lnTo>
                    <a:pt x="130" y="85"/>
                  </a:lnTo>
                  <a:lnTo>
                    <a:pt x="133" y="86"/>
                  </a:lnTo>
                  <a:lnTo>
                    <a:pt x="133" y="91"/>
                  </a:lnTo>
                  <a:lnTo>
                    <a:pt x="135" y="92"/>
                  </a:lnTo>
                  <a:lnTo>
                    <a:pt x="135" y="96"/>
                  </a:lnTo>
                  <a:lnTo>
                    <a:pt x="137" y="97"/>
                  </a:lnTo>
                  <a:lnTo>
                    <a:pt x="137" y="102"/>
                  </a:lnTo>
                  <a:lnTo>
                    <a:pt x="139" y="103"/>
                  </a:lnTo>
                  <a:lnTo>
                    <a:pt x="139" y="107"/>
                  </a:lnTo>
                  <a:lnTo>
                    <a:pt x="142" y="108"/>
                  </a:lnTo>
                  <a:lnTo>
                    <a:pt x="142" y="113"/>
                  </a:lnTo>
                  <a:lnTo>
                    <a:pt x="144" y="114"/>
                  </a:lnTo>
                  <a:lnTo>
                    <a:pt x="144" y="117"/>
                  </a:lnTo>
                  <a:lnTo>
                    <a:pt x="146" y="119"/>
                  </a:lnTo>
                  <a:lnTo>
                    <a:pt x="146" y="122"/>
                  </a:lnTo>
                  <a:lnTo>
                    <a:pt x="148" y="123"/>
                  </a:lnTo>
                  <a:lnTo>
                    <a:pt x="148" y="127"/>
                  </a:lnTo>
                  <a:lnTo>
                    <a:pt x="151" y="128"/>
                  </a:lnTo>
                  <a:lnTo>
                    <a:pt x="151" y="132"/>
                  </a:lnTo>
                  <a:lnTo>
                    <a:pt x="153" y="133"/>
                  </a:lnTo>
                  <a:lnTo>
                    <a:pt x="153" y="137"/>
                  </a:lnTo>
                  <a:lnTo>
                    <a:pt x="155" y="138"/>
                  </a:lnTo>
                  <a:lnTo>
                    <a:pt x="155" y="140"/>
                  </a:lnTo>
                  <a:lnTo>
                    <a:pt x="157" y="141"/>
                  </a:lnTo>
                  <a:lnTo>
                    <a:pt x="157" y="143"/>
                  </a:lnTo>
                  <a:lnTo>
                    <a:pt x="157" y="141"/>
                  </a:lnTo>
                  <a:lnTo>
                    <a:pt x="160" y="141"/>
                  </a:lnTo>
                  <a:lnTo>
                    <a:pt x="162" y="140"/>
                  </a:lnTo>
                  <a:lnTo>
                    <a:pt x="162" y="138"/>
                  </a:lnTo>
                  <a:lnTo>
                    <a:pt x="164" y="137"/>
                  </a:lnTo>
                  <a:lnTo>
                    <a:pt x="164" y="134"/>
                  </a:lnTo>
                  <a:lnTo>
                    <a:pt x="166" y="133"/>
                  </a:lnTo>
                  <a:lnTo>
                    <a:pt x="166" y="132"/>
                  </a:lnTo>
                  <a:lnTo>
                    <a:pt x="168" y="131"/>
                  </a:lnTo>
                  <a:lnTo>
                    <a:pt x="168" y="128"/>
                  </a:lnTo>
                  <a:lnTo>
                    <a:pt x="171" y="127"/>
                  </a:lnTo>
                  <a:lnTo>
                    <a:pt x="171" y="125"/>
                  </a:lnTo>
                  <a:lnTo>
                    <a:pt x="173" y="123"/>
                  </a:lnTo>
                  <a:lnTo>
                    <a:pt x="173" y="12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41" name="Freeform 103">
              <a:extLst>
                <a:ext uri="{FF2B5EF4-FFF2-40B4-BE49-F238E27FC236}">
                  <a16:creationId xmlns:a16="http://schemas.microsoft.com/office/drawing/2014/main" id="{93BF057B-96AC-4683-81C8-38625100E9FB}"/>
                </a:ext>
              </a:extLst>
            </p:cNvPr>
            <p:cNvSpPr>
              <a:spLocks/>
            </p:cNvSpPr>
            <p:nvPr/>
          </p:nvSpPr>
          <p:spPr bwMode="auto">
            <a:xfrm>
              <a:off x="3311296" y="3075032"/>
              <a:ext cx="259240" cy="247204"/>
            </a:xfrm>
            <a:custGeom>
              <a:avLst/>
              <a:gdLst>
                <a:gd name="T0" fmla="*/ 2147483646 w 168"/>
                <a:gd name="T1" fmla="*/ 2147483646 h 257"/>
                <a:gd name="T2" fmla="*/ 2147483646 w 168"/>
                <a:gd name="T3" fmla="*/ 2147483646 h 257"/>
                <a:gd name="T4" fmla="*/ 2147483646 w 168"/>
                <a:gd name="T5" fmla="*/ 2147483646 h 257"/>
                <a:gd name="T6" fmla="*/ 2147483646 w 168"/>
                <a:gd name="T7" fmla="*/ 2147483646 h 257"/>
                <a:gd name="T8" fmla="*/ 2147483646 w 168"/>
                <a:gd name="T9" fmla="*/ 2147483646 h 257"/>
                <a:gd name="T10" fmla="*/ 2147483646 w 168"/>
                <a:gd name="T11" fmla="*/ 2147483646 h 257"/>
                <a:gd name="T12" fmla="*/ 2147483646 w 168"/>
                <a:gd name="T13" fmla="*/ 2147483646 h 257"/>
                <a:gd name="T14" fmla="*/ 2147483646 w 168"/>
                <a:gd name="T15" fmla="*/ 2147483646 h 257"/>
                <a:gd name="T16" fmla="*/ 2147483646 w 168"/>
                <a:gd name="T17" fmla="*/ 2147483646 h 257"/>
                <a:gd name="T18" fmla="*/ 2147483646 w 168"/>
                <a:gd name="T19" fmla="*/ 2147483646 h 257"/>
                <a:gd name="T20" fmla="*/ 2147483646 w 168"/>
                <a:gd name="T21" fmla="*/ 2147483646 h 257"/>
                <a:gd name="T22" fmla="*/ 2147483646 w 168"/>
                <a:gd name="T23" fmla="*/ 2147483646 h 257"/>
                <a:gd name="T24" fmla="*/ 2147483646 w 168"/>
                <a:gd name="T25" fmla="*/ 2147483646 h 257"/>
                <a:gd name="T26" fmla="*/ 2147483646 w 168"/>
                <a:gd name="T27" fmla="*/ 2147483646 h 257"/>
                <a:gd name="T28" fmla="*/ 2147483646 w 168"/>
                <a:gd name="T29" fmla="*/ 2147483646 h 257"/>
                <a:gd name="T30" fmla="*/ 2147483646 w 168"/>
                <a:gd name="T31" fmla="*/ 2147483646 h 257"/>
                <a:gd name="T32" fmla="*/ 2147483646 w 168"/>
                <a:gd name="T33" fmla="*/ 2147483646 h 257"/>
                <a:gd name="T34" fmla="*/ 2147483646 w 168"/>
                <a:gd name="T35" fmla="*/ 2147483646 h 257"/>
                <a:gd name="T36" fmla="*/ 2147483646 w 168"/>
                <a:gd name="T37" fmla="*/ 2147483646 h 257"/>
                <a:gd name="T38" fmla="*/ 2147483646 w 168"/>
                <a:gd name="T39" fmla="*/ 2147483646 h 257"/>
                <a:gd name="T40" fmla="*/ 2147483646 w 168"/>
                <a:gd name="T41" fmla="*/ 2147483646 h 257"/>
                <a:gd name="T42" fmla="*/ 2147483646 w 168"/>
                <a:gd name="T43" fmla="*/ 2147483646 h 257"/>
                <a:gd name="T44" fmla="*/ 2147483646 w 168"/>
                <a:gd name="T45" fmla="*/ 2147483646 h 257"/>
                <a:gd name="T46" fmla="*/ 2147483646 w 168"/>
                <a:gd name="T47" fmla="*/ 2147483646 h 257"/>
                <a:gd name="T48" fmla="*/ 2147483646 w 168"/>
                <a:gd name="T49" fmla="*/ 2147483646 h 257"/>
                <a:gd name="T50" fmla="*/ 2147483646 w 168"/>
                <a:gd name="T51" fmla="*/ 2147483646 h 257"/>
                <a:gd name="T52" fmla="*/ 2147483646 w 168"/>
                <a:gd name="T53" fmla="*/ 2147483646 h 257"/>
                <a:gd name="T54" fmla="*/ 2147483646 w 168"/>
                <a:gd name="T55" fmla="*/ 2147483646 h 257"/>
                <a:gd name="T56" fmla="*/ 2147483646 w 168"/>
                <a:gd name="T57" fmla="*/ 2147483646 h 257"/>
                <a:gd name="T58" fmla="*/ 2147483646 w 168"/>
                <a:gd name="T59" fmla="*/ 2147483646 h 257"/>
                <a:gd name="T60" fmla="*/ 2147483646 w 168"/>
                <a:gd name="T61" fmla="*/ 2147483646 h 257"/>
                <a:gd name="T62" fmla="*/ 2147483646 w 168"/>
                <a:gd name="T63" fmla="*/ 2147483646 h 257"/>
                <a:gd name="T64" fmla="*/ 2147483646 w 168"/>
                <a:gd name="T65" fmla="*/ 2147483646 h 257"/>
                <a:gd name="T66" fmla="*/ 2147483646 w 168"/>
                <a:gd name="T67" fmla="*/ 2147483646 h 257"/>
                <a:gd name="T68" fmla="*/ 2147483646 w 168"/>
                <a:gd name="T69" fmla="*/ 2147483646 h 257"/>
                <a:gd name="T70" fmla="*/ 2147483646 w 168"/>
                <a:gd name="T71" fmla="*/ 2147483646 h 257"/>
                <a:gd name="T72" fmla="*/ 2147483646 w 168"/>
                <a:gd name="T73" fmla="*/ 2147483646 h 257"/>
                <a:gd name="T74" fmla="*/ 2147483646 w 168"/>
                <a:gd name="T75" fmla="*/ 2147483646 h 257"/>
                <a:gd name="T76" fmla="*/ 2147483646 w 168"/>
                <a:gd name="T77" fmla="*/ 2147483646 h 257"/>
                <a:gd name="T78" fmla="*/ 2147483646 w 168"/>
                <a:gd name="T79" fmla="*/ 2147483646 h 257"/>
                <a:gd name="T80" fmla="*/ 2147483646 w 168"/>
                <a:gd name="T81" fmla="*/ 2147483646 h 257"/>
                <a:gd name="T82" fmla="*/ 2147483646 w 168"/>
                <a:gd name="T83" fmla="*/ 2147483646 h 25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8" h="257">
                  <a:moveTo>
                    <a:pt x="0" y="11"/>
                  </a:moveTo>
                  <a:lnTo>
                    <a:pt x="2" y="10"/>
                  </a:lnTo>
                  <a:lnTo>
                    <a:pt x="2" y="8"/>
                  </a:lnTo>
                  <a:lnTo>
                    <a:pt x="4" y="6"/>
                  </a:lnTo>
                  <a:lnTo>
                    <a:pt x="4" y="4"/>
                  </a:lnTo>
                  <a:lnTo>
                    <a:pt x="7" y="3"/>
                  </a:lnTo>
                  <a:lnTo>
                    <a:pt x="9" y="4"/>
                  </a:lnTo>
                  <a:lnTo>
                    <a:pt x="9" y="6"/>
                  </a:lnTo>
                  <a:lnTo>
                    <a:pt x="11" y="5"/>
                  </a:lnTo>
                  <a:lnTo>
                    <a:pt x="16" y="5"/>
                  </a:lnTo>
                  <a:lnTo>
                    <a:pt x="16" y="4"/>
                  </a:lnTo>
                  <a:lnTo>
                    <a:pt x="18" y="3"/>
                  </a:lnTo>
                  <a:lnTo>
                    <a:pt x="20" y="2"/>
                  </a:lnTo>
                  <a:lnTo>
                    <a:pt x="22" y="0"/>
                  </a:lnTo>
                  <a:lnTo>
                    <a:pt x="25" y="2"/>
                  </a:lnTo>
                  <a:lnTo>
                    <a:pt x="27" y="3"/>
                  </a:lnTo>
                  <a:lnTo>
                    <a:pt x="27" y="5"/>
                  </a:lnTo>
                  <a:lnTo>
                    <a:pt x="31" y="8"/>
                  </a:lnTo>
                  <a:lnTo>
                    <a:pt x="31" y="10"/>
                  </a:lnTo>
                  <a:lnTo>
                    <a:pt x="34" y="10"/>
                  </a:lnTo>
                  <a:lnTo>
                    <a:pt x="36" y="11"/>
                  </a:lnTo>
                  <a:lnTo>
                    <a:pt x="38" y="12"/>
                  </a:lnTo>
                  <a:lnTo>
                    <a:pt x="38" y="14"/>
                  </a:lnTo>
                  <a:lnTo>
                    <a:pt x="40" y="15"/>
                  </a:lnTo>
                  <a:lnTo>
                    <a:pt x="40" y="17"/>
                  </a:lnTo>
                  <a:lnTo>
                    <a:pt x="45" y="20"/>
                  </a:lnTo>
                  <a:lnTo>
                    <a:pt x="45" y="22"/>
                  </a:lnTo>
                  <a:lnTo>
                    <a:pt x="49" y="24"/>
                  </a:lnTo>
                  <a:lnTo>
                    <a:pt x="49" y="27"/>
                  </a:lnTo>
                  <a:lnTo>
                    <a:pt x="52" y="28"/>
                  </a:lnTo>
                  <a:lnTo>
                    <a:pt x="52" y="29"/>
                  </a:lnTo>
                  <a:lnTo>
                    <a:pt x="54" y="30"/>
                  </a:lnTo>
                  <a:lnTo>
                    <a:pt x="54" y="32"/>
                  </a:lnTo>
                  <a:lnTo>
                    <a:pt x="56" y="33"/>
                  </a:lnTo>
                  <a:lnTo>
                    <a:pt x="56" y="35"/>
                  </a:lnTo>
                  <a:lnTo>
                    <a:pt x="61" y="38"/>
                  </a:lnTo>
                  <a:lnTo>
                    <a:pt x="61" y="41"/>
                  </a:lnTo>
                  <a:lnTo>
                    <a:pt x="63" y="42"/>
                  </a:lnTo>
                  <a:lnTo>
                    <a:pt x="63" y="46"/>
                  </a:lnTo>
                  <a:lnTo>
                    <a:pt x="65" y="47"/>
                  </a:lnTo>
                  <a:lnTo>
                    <a:pt x="65" y="51"/>
                  </a:lnTo>
                  <a:lnTo>
                    <a:pt x="67" y="52"/>
                  </a:lnTo>
                  <a:lnTo>
                    <a:pt x="67" y="54"/>
                  </a:lnTo>
                  <a:lnTo>
                    <a:pt x="70" y="56"/>
                  </a:lnTo>
                  <a:lnTo>
                    <a:pt x="70" y="59"/>
                  </a:lnTo>
                  <a:lnTo>
                    <a:pt x="72" y="60"/>
                  </a:lnTo>
                  <a:lnTo>
                    <a:pt x="72" y="64"/>
                  </a:lnTo>
                  <a:lnTo>
                    <a:pt x="74" y="65"/>
                  </a:lnTo>
                  <a:lnTo>
                    <a:pt x="74" y="68"/>
                  </a:lnTo>
                  <a:lnTo>
                    <a:pt x="76" y="69"/>
                  </a:lnTo>
                  <a:lnTo>
                    <a:pt x="76" y="72"/>
                  </a:lnTo>
                  <a:lnTo>
                    <a:pt x="78" y="74"/>
                  </a:lnTo>
                  <a:lnTo>
                    <a:pt x="78" y="78"/>
                  </a:lnTo>
                  <a:lnTo>
                    <a:pt x="81" y="80"/>
                  </a:lnTo>
                  <a:lnTo>
                    <a:pt x="81" y="87"/>
                  </a:lnTo>
                  <a:lnTo>
                    <a:pt x="83" y="88"/>
                  </a:lnTo>
                  <a:lnTo>
                    <a:pt x="83" y="92"/>
                  </a:lnTo>
                  <a:lnTo>
                    <a:pt x="85" y="93"/>
                  </a:lnTo>
                  <a:lnTo>
                    <a:pt x="85" y="98"/>
                  </a:lnTo>
                  <a:lnTo>
                    <a:pt x="87" y="99"/>
                  </a:lnTo>
                  <a:lnTo>
                    <a:pt x="90" y="100"/>
                  </a:lnTo>
                  <a:lnTo>
                    <a:pt x="90" y="101"/>
                  </a:lnTo>
                  <a:lnTo>
                    <a:pt x="92" y="102"/>
                  </a:lnTo>
                  <a:lnTo>
                    <a:pt x="92" y="105"/>
                  </a:lnTo>
                  <a:lnTo>
                    <a:pt x="96" y="107"/>
                  </a:lnTo>
                  <a:lnTo>
                    <a:pt x="96" y="110"/>
                  </a:lnTo>
                  <a:lnTo>
                    <a:pt x="99" y="111"/>
                  </a:lnTo>
                  <a:lnTo>
                    <a:pt x="99" y="113"/>
                  </a:lnTo>
                  <a:lnTo>
                    <a:pt x="101" y="114"/>
                  </a:lnTo>
                  <a:lnTo>
                    <a:pt x="101" y="118"/>
                  </a:lnTo>
                  <a:lnTo>
                    <a:pt x="103" y="119"/>
                  </a:lnTo>
                  <a:lnTo>
                    <a:pt x="103" y="122"/>
                  </a:lnTo>
                  <a:lnTo>
                    <a:pt x="105" y="123"/>
                  </a:lnTo>
                  <a:lnTo>
                    <a:pt x="105" y="125"/>
                  </a:lnTo>
                  <a:lnTo>
                    <a:pt x="108" y="126"/>
                  </a:lnTo>
                  <a:lnTo>
                    <a:pt x="108" y="131"/>
                  </a:lnTo>
                  <a:lnTo>
                    <a:pt x="110" y="132"/>
                  </a:lnTo>
                  <a:lnTo>
                    <a:pt x="110" y="137"/>
                  </a:lnTo>
                  <a:lnTo>
                    <a:pt x="112" y="138"/>
                  </a:lnTo>
                  <a:lnTo>
                    <a:pt x="112" y="143"/>
                  </a:lnTo>
                  <a:lnTo>
                    <a:pt x="114" y="144"/>
                  </a:lnTo>
                  <a:lnTo>
                    <a:pt x="114" y="148"/>
                  </a:lnTo>
                  <a:lnTo>
                    <a:pt x="117" y="149"/>
                  </a:lnTo>
                  <a:lnTo>
                    <a:pt x="117" y="153"/>
                  </a:lnTo>
                  <a:lnTo>
                    <a:pt x="119" y="154"/>
                  </a:lnTo>
                  <a:lnTo>
                    <a:pt x="119" y="159"/>
                  </a:lnTo>
                  <a:lnTo>
                    <a:pt x="121" y="160"/>
                  </a:lnTo>
                  <a:lnTo>
                    <a:pt x="121" y="164"/>
                  </a:lnTo>
                  <a:lnTo>
                    <a:pt x="123" y="165"/>
                  </a:lnTo>
                  <a:lnTo>
                    <a:pt x="123" y="171"/>
                  </a:lnTo>
                  <a:lnTo>
                    <a:pt x="126" y="172"/>
                  </a:lnTo>
                  <a:lnTo>
                    <a:pt x="126" y="176"/>
                  </a:lnTo>
                  <a:lnTo>
                    <a:pt x="128" y="177"/>
                  </a:lnTo>
                  <a:lnTo>
                    <a:pt x="128" y="180"/>
                  </a:lnTo>
                  <a:lnTo>
                    <a:pt x="130" y="182"/>
                  </a:lnTo>
                  <a:lnTo>
                    <a:pt x="130" y="184"/>
                  </a:lnTo>
                  <a:lnTo>
                    <a:pt x="132" y="185"/>
                  </a:lnTo>
                  <a:lnTo>
                    <a:pt x="132" y="189"/>
                  </a:lnTo>
                  <a:lnTo>
                    <a:pt x="135" y="190"/>
                  </a:lnTo>
                  <a:lnTo>
                    <a:pt x="135" y="193"/>
                  </a:lnTo>
                  <a:lnTo>
                    <a:pt x="137" y="194"/>
                  </a:lnTo>
                  <a:lnTo>
                    <a:pt x="137" y="197"/>
                  </a:lnTo>
                  <a:lnTo>
                    <a:pt x="139" y="199"/>
                  </a:lnTo>
                  <a:lnTo>
                    <a:pt x="139" y="205"/>
                  </a:lnTo>
                  <a:lnTo>
                    <a:pt x="141" y="206"/>
                  </a:lnTo>
                  <a:lnTo>
                    <a:pt x="141" y="209"/>
                  </a:lnTo>
                  <a:lnTo>
                    <a:pt x="144" y="211"/>
                  </a:lnTo>
                  <a:lnTo>
                    <a:pt x="144" y="215"/>
                  </a:lnTo>
                  <a:lnTo>
                    <a:pt x="146" y="217"/>
                  </a:lnTo>
                  <a:lnTo>
                    <a:pt x="146" y="221"/>
                  </a:lnTo>
                  <a:lnTo>
                    <a:pt x="148" y="223"/>
                  </a:lnTo>
                  <a:lnTo>
                    <a:pt x="148" y="226"/>
                  </a:lnTo>
                  <a:lnTo>
                    <a:pt x="150" y="227"/>
                  </a:lnTo>
                  <a:lnTo>
                    <a:pt x="150" y="230"/>
                  </a:lnTo>
                  <a:lnTo>
                    <a:pt x="153" y="231"/>
                  </a:lnTo>
                  <a:lnTo>
                    <a:pt x="153" y="233"/>
                  </a:lnTo>
                  <a:lnTo>
                    <a:pt x="155" y="235"/>
                  </a:lnTo>
                  <a:lnTo>
                    <a:pt x="155" y="237"/>
                  </a:lnTo>
                  <a:lnTo>
                    <a:pt x="157" y="238"/>
                  </a:lnTo>
                  <a:lnTo>
                    <a:pt x="157" y="241"/>
                  </a:lnTo>
                  <a:lnTo>
                    <a:pt x="159" y="242"/>
                  </a:lnTo>
                  <a:lnTo>
                    <a:pt x="159" y="244"/>
                  </a:lnTo>
                  <a:lnTo>
                    <a:pt x="161" y="245"/>
                  </a:lnTo>
                  <a:lnTo>
                    <a:pt x="161" y="249"/>
                  </a:lnTo>
                  <a:lnTo>
                    <a:pt x="164" y="250"/>
                  </a:lnTo>
                  <a:lnTo>
                    <a:pt x="164" y="253"/>
                  </a:lnTo>
                  <a:lnTo>
                    <a:pt x="168" y="255"/>
                  </a:lnTo>
                  <a:lnTo>
                    <a:pt x="168" y="257"/>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42" name="Freeform 104">
              <a:extLst>
                <a:ext uri="{FF2B5EF4-FFF2-40B4-BE49-F238E27FC236}">
                  <a16:creationId xmlns:a16="http://schemas.microsoft.com/office/drawing/2014/main" id="{B010CDAB-9DF1-44B9-9069-3AA3E14A9E19}"/>
                </a:ext>
              </a:extLst>
            </p:cNvPr>
            <p:cNvSpPr>
              <a:spLocks/>
            </p:cNvSpPr>
            <p:nvPr/>
          </p:nvSpPr>
          <p:spPr bwMode="auto">
            <a:xfrm>
              <a:off x="3570536" y="3322236"/>
              <a:ext cx="333308" cy="136587"/>
            </a:xfrm>
            <a:custGeom>
              <a:avLst/>
              <a:gdLst>
                <a:gd name="T0" fmla="*/ 2147483646 w 216"/>
                <a:gd name="T1" fmla="*/ 2147483646 h 142"/>
                <a:gd name="T2" fmla="*/ 2147483646 w 216"/>
                <a:gd name="T3" fmla="*/ 2147483646 h 142"/>
                <a:gd name="T4" fmla="*/ 2147483646 w 216"/>
                <a:gd name="T5" fmla="*/ 2147483646 h 142"/>
                <a:gd name="T6" fmla="*/ 2147483646 w 216"/>
                <a:gd name="T7" fmla="*/ 2147483646 h 142"/>
                <a:gd name="T8" fmla="*/ 2147483646 w 216"/>
                <a:gd name="T9" fmla="*/ 2147483646 h 142"/>
                <a:gd name="T10" fmla="*/ 2147483646 w 216"/>
                <a:gd name="T11" fmla="*/ 2147483646 h 142"/>
                <a:gd name="T12" fmla="*/ 2147483646 w 216"/>
                <a:gd name="T13" fmla="*/ 2147483646 h 142"/>
                <a:gd name="T14" fmla="*/ 2147483646 w 216"/>
                <a:gd name="T15" fmla="*/ 2147483646 h 142"/>
                <a:gd name="T16" fmla="*/ 2147483646 w 216"/>
                <a:gd name="T17" fmla="*/ 2147483646 h 142"/>
                <a:gd name="T18" fmla="*/ 2147483646 w 216"/>
                <a:gd name="T19" fmla="*/ 2147483646 h 142"/>
                <a:gd name="T20" fmla="*/ 2147483646 w 216"/>
                <a:gd name="T21" fmla="*/ 2147483646 h 142"/>
                <a:gd name="T22" fmla="*/ 2147483646 w 216"/>
                <a:gd name="T23" fmla="*/ 2147483646 h 142"/>
                <a:gd name="T24" fmla="*/ 2147483646 w 216"/>
                <a:gd name="T25" fmla="*/ 2147483646 h 142"/>
                <a:gd name="T26" fmla="*/ 2147483646 w 216"/>
                <a:gd name="T27" fmla="*/ 2147483646 h 142"/>
                <a:gd name="T28" fmla="*/ 2147483646 w 216"/>
                <a:gd name="T29" fmla="*/ 2147483646 h 142"/>
                <a:gd name="T30" fmla="*/ 2147483646 w 216"/>
                <a:gd name="T31" fmla="*/ 2147483646 h 142"/>
                <a:gd name="T32" fmla="*/ 2147483646 w 216"/>
                <a:gd name="T33" fmla="*/ 2147483646 h 142"/>
                <a:gd name="T34" fmla="*/ 2147483646 w 216"/>
                <a:gd name="T35" fmla="*/ 2147483646 h 142"/>
                <a:gd name="T36" fmla="*/ 2147483646 w 216"/>
                <a:gd name="T37" fmla="*/ 2147483646 h 142"/>
                <a:gd name="T38" fmla="*/ 2147483646 w 216"/>
                <a:gd name="T39" fmla="*/ 2147483646 h 142"/>
                <a:gd name="T40" fmla="*/ 2147483646 w 216"/>
                <a:gd name="T41" fmla="*/ 2147483646 h 142"/>
                <a:gd name="T42" fmla="*/ 2147483646 w 216"/>
                <a:gd name="T43" fmla="*/ 2147483646 h 142"/>
                <a:gd name="T44" fmla="*/ 2147483646 w 216"/>
                <a:gd name="T45" fmla="*/ 2147483646 h 142"/>
                <a:gd name="T46" fmla="*/ 2147483646 w 216"/>
                <a:gd name="T47" fmla="*/ 2147483646 h 142"/>
                <a:gd name="T48" fmla="*/ 2147483646 w 216"/>
                <a:gd name="T49" fmla="*/ 2147483646 h 142"/>
                <a:gd name="T50" fmla="*/ 2147483646 w 216"/>
                <a:gd name="T51" fmla="*/ 2147483646 h 142"/>
                <a:gd name="T52" fmla="*/ 2147483646 w 216"/>
                <a:gd name="T53" fmla="*/ 2147483646 h 142"/>
                <a:gd name="T54" fmla="*/ 2147483646 w 216"/>
                <a:gd name="T55" fmla="*/ 2147483646 h 142"/>
                <a:gd name="T56" fmla="*/ 2147483646 w 216"/>
                <a:gd name="T57" fmla="*/ 2147483646 h 142"/>
                <a:gd name="T58" fmla="*/ 2147483646 w 216"/>
                <a:gd name="T59" fmla="*/ 2147483646 h 142"/>
                <a:gd name="T60" fmla="*/ 2147483646 w 216"/>
                <a:gd name="T61" fmla="*/ 2147483646 h 142"/>
                <a:gd name="T62" fmla="*/ 2147483646 w 216"/>
                <a:gd name="T63" fmla="*/ 2147483646 h 142"/>
                <a:gd name="T64" fmla="*/ 2147483646 w 216"/>
                <a:gd name="T65" fmla="*/ 2147483646 h 142"/>
                <a:gd name="T66" fmla="*/ 2147483646 w 216"/>
                <a:gd name="T67" fmla="*/ 2147483646 h 142"/>
                <a:gd name="T68" fmla="*/ 2147483646 w 216"/>
                <a:gd name="T69" fmla="*/ 2147483646 h 142"/>
                <a:gd name="T70" fmla="*/ 2147483646 w 216"/>
                <a:gd name="T71" fmla="*/ 2147483646 h 142"/>
                <a:gd name="T72" fmla="*/ 2147483646 w 216"/>
                <a:gd name="T73" fmla="*/ 2147483646 h 142"/>
                <a:gd name="T74" fmla="*/ 2147483646 w 216"/>
                <a:gd name="T75" fmla="*/ 2147483646 h 142"/>
                <a:gd name="T76" fmla="*/ 2147483646 w 216"/>
                <a:gd name="T77" fmla="*/ 2147483646 h 142"/>
                <a:gd name="T78" fmla="*/ 2147483646 w 216"/>
                <a:gd name="T79" fmla="*/ 2147483646 h 142"/>
                <a:gd name="T80" fmla="*/ 2147483646 w 216"/>
                <a:gd name="T81" fmla="*/ 2147483646 h 142"/>
                <a:gd name="T82" fmla="*/ 2147483646 w 216"/>
                <a:gd name="T83" fmla="*/ 2147483646 h 14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6" h="142">
                  <a:moveTo>
                    <a:pt x="0" y="0"/>
                  </a:moveTo>
                  <a:lnTo>
                    <a:pt x="2" y="2"/>
                  </a:lnTo>
                  <a:lnTo>
                    <a:pt x="2" y="4"/>
                  </a:lnTo>
                  <a:lnTo>
                    <a:pt x="5" y="5"/>
                  </a:lnTo>
                  <a:lnTo>
                    <a:pt x="5" y="8"/>
                  </a:lnTo>
                  <a:lnTo>
                    <a:pt x="7" y="9"/>
                  </a:lnTo>
                  <a:lnTo>
                    <a:pt x="7" y="10"/>
                  </a:lnTo>
                  <a:lnTo>
                    <a:pt x="11" y="12"/>
                  </a:lnTo>
                  <a:lnTo>
                    <a:pt x="11" y="15"/>
                  </a:lnTo>
                  <a:lnTo>
                    <a:pt x="14" y="16"/>
                  </a:lnTo>
                  <a:lnTo>
                    <a:pt x="16" y="17"/>
                  </a:lnTo>
                  <a:lnTo>
                    <a:pt x="16" y="21"/>
                  </a:lnTo>
                  <a:lnTo>
                    <a:pt x="18" y="22"/>
                  </a:lnTo>
                  <a:lnTo>
                    <a:pt x="18" y="23"/>
                  </a:lnTo>
                  <a:lnTo>
                    <a:pt x="20" y="24"/>
                  </a:lnTo>
                  <a:lnTo>
                    <a:pt x="20" y="27"/>
                  </a:lnTo>
                  <a:lnTo>
                    <a:pt x="23" y="28"/>
                  </a:lnTo>
                  <a:lnTo>
                    <a:pt x="23" y="32"/>
                  </a:lnTo>
                  <a:lnTo>
                    <a:pt x="25" y="33"/>
                  </a:lnTo>
                  <a:lnTo>
                    <a:pt x="25" y="35"/>
                  </a:lnTo>
                  <a:lnTo>
                    <a:pt x="27" y="36"/>
                  </a:lnTo>
                  <a:lnTo>
                    <a:pt x="27" y="38"/>
                  </a:lnTo>
                  <a:lnTo>
                    <a:pt x="29" y="39"/>
                  </a:lnTo>
                  <a:lnTo>
                    <a:pt x="29" y="41"/>
                  </a:lnTo>
                  <a:lnTo>
                    <a:pt x="32" y="42"/>
                  </a:lnTo>
                  <a:lnTo>
                    <a:pt x="32" y="45"/>
                  </a:lnTo>
                  <a:lnTo>
                    <a:pt x="34" y="46"/>
                  </a:lnTo>
                  <a:lnTo>
                    <a:pt x="38" y="48"/>
                  </a:lnTo>
                  <a:lnTo>
                    <a:pt x="38" y="50"/>
                  </a:lnTo>
                  <a:lnTo>
                    <a:pt x="43" y="52"/>
                  </a:lnTo>
                  <a:lnTo>
                    <a:pt x="43" y="53"/>
                  </a:lnTo>
                  <a:lnTo>
                    <a:pt x="45" y="54"/>
                  </a:lnTo>
                  <a:lnTo>
                    <a:pt x="45" y="57"/>
                  </a:lnTo>
                  <a:lnTo>
                    <a:pt x="47" y="58"/>
                  </a:lnTo>
                  <a:lnTo>
                    <a:pt x="47" y="60"/>
                  </a:lnTo>
                  <a:lnTo>
                    <a:pt x="50" y="62"/>
                  </a:lnTo>
                  <a:lnTo>
                    <a:pt x="50" y="64"/>
                  </a:lnTo>
                  <a:lnTo>
                    <a:pt x="52" y="65"/>
                  </a:lnTo>
                  <a:lnTo>
                    <a:pt x="52" y="66"/>
                  </a:lnTo>
                  <a:lnTo>
                    <a:pt x="54" y="68"/>
                  </a:lnTo>
                  <a:lnTo>
                    <a:pt x="54" y="71"/>
                  </a:lnTo>
                  <a:lnTo>
                    <a:pt x="56" y="72"/>
                  </a:lnTo>
                  <a:lnTo>
                    <a:pt x="61" y="75"/>
                  </a:lnTo>
                  <a:lnTo>
                    <a:pt x="61" y="76"/>
                  </a:lnTo>
                  <a:lnTo>
                    <a:pt x="65" y="78"/>
                  </a:lnTo>
                  <a:lnTo>
                    <a:pt x="65" y="80"/>
                  </a:lnTo>
                  <a:lnTo>
                    <a:pt x="68" y="81"/>
                  </a:lnTo>
                  <a:lnTo>
                    <a:pt x="72" y="83"/>
                  </a:lnTo>
                  <a:lnTo>
                    <a:pt x="72" y="86"/>
                  </a:lnTo>
                  <a:lnTo>
                    <a:pt x="74" y="87"/>
                  </a:lnTo>
                  <a:lnTo>
                    <a:pt x="79" y="89"/>
                  </a:lnTo>
                  <a:lnTo>
                    <a:pt x="79" y="90"/>
                  </a:lnTo>
                  <a:lnTo>
                    <a:pt x="81" y="92"/>
                  </a:lnTo>
                  <a:lnTo>
                    <a:pt x="85" y="94"/>
                  </a:lnTo>
                  <a:lnTo>
                    <a:pt x="85" y="95"/>
                  </a:lnTo>
                  <a:lnTo>
                    <a:pt x="90" y="98"/>
                  </a:lnTo>
                  <a:lnTo>
                    <a:pt x="90" y="99"/>
                  </a:lnTo>
                  <a:lnTo>
                    <a:pt x="94" y="101"/>
                  </a:lnTo>
                  <a:lnTo>
                    <a:pt x="94" y="102"/>
                  </a:lnTo>
                  <a:lnTo>
                    <a:pt x="99" y="105"/>
                  </a:lnTo>
                  <a:lnTo>
                    <a:pt x="99" y="106"/>
                  </a:lnTo>
                  <a:lnTo>
                    <a:pt x="103" y="108"/>
                  </a:lnTo>
                  <a:lnTo>
                    <a:pt x="103" y="110"/>
                  </a:lnTo>
                  <a:lnTo>
                    <a:pt x="108" y="112"/>
                  </a:lnTo>
                  <a:lnTo>
                    <a:pt x="108" y="113"/>
                  </a:lnTo>
                  <a:lnTo>
                    <a:pt x="110" y="114"/>
                  </a:lnTo>
                  <a:lnTo>
                    <a:pt x="115" y="117"/>
                  </a:lnTo>
                  <a:lnTo>
                    <a:pt x="115" y="118"/>
                  </a:lnTo>
                  <a:lnTo>
                    <a:pt x="119" y="120"/>
                  </a:lnTo>
                  <a:lnTo>
                    <a:pt x="119" y="122"/>
                  </a:lnTo>
                  <a:lnTo>
                    <a:pt x="124" y="124"/>
                  </a:lnTo>
                  <a:lnTo>
                    <a:pt x="124" y="125"/>
                  </a:lnTo>
                  <a:lnTo>
                    <a:pt x="126" y="126"/>
                  </a:lnTo>
                  <a:lnTo>
                    <a:pt x="130" y="129"/>
                  </a:lnTo>
                  <a:lnTo>
                    <a:pt x="130" y="130"/>
                  </a:lnTo>
                  <a:lnTo>
                    <a:pt x="135" y="133"/>
                  </a:lnTo>
                  <a:lnTo>
                    <a:pt x="135" y="134"/>
                  </a:lnTo>
                  <a:lnTo>
                    <a:pt x="139" y="136"/>
                  </a:lnTo>
                  <a:lnTo>
                    <a:pt x="139" y="137"/>
                  </a:lnTo>
                  <a:lnTo>
                    <a:pt x="142" y="139"/>
                  </a:lnTo>
                  <a:lnTo>
                    <a:pt x="146" y="141"/>
                  </a:lnTo>
                  <a:lnTo>
                    <a:pt x="146" y="142"/>
                  </a:lnTo>
                  <a:lnTo>
                    <a:pt x="146" y="141"/>
                  </a:lnTo>
                  <a:lnTo>
                    <a:pt x="151" y="139"/>
                  </a:lnTo>
                  <a:lnTo>
                    <a:pt x="151" y="137"/>
                  </a:lnTo>
                  <a:lnTo>
                    <a:pt x="155" y="135"/>
                  </a:lnTo>
                  <a:lnTo>
                    <a:pt x="155" y="134"/>
                  </a:lnTo>
                  <a:lnTo>
                    <a:pt x="157" y="133"/>
                  </a:lnTo>
                  <a:lnTo>
                    <a:pt x="162" y="130"/>
                  </a:lnTo>
                  <a:lnTo>
                    <a:pt x="162" y="129"/>
                  </a:lnTo>
                  <a:lnTo>
                    <a:pt x="166" y="126"/>
                  </a:lnTo>
                  <a:lnTo>
                    <a:pt x="166" y="125"/>
                  </a:lnTo>
                  <a:lnTo>
                    <a:pt x="171" y="123"/>
                  </a:lnTo>
                  <a:lnTo>
                    <a:pt x="171" y="122"/>
                  </a:lnTo>
                  <a:lnTo>
                    <a:pt x="173" y="120"/>
                  </a:lnTo>
                  <a:lnTo>
                    <a:pt x="173" y="118"/>
                  </a:lnTo>
                  <a:lnTo>
                    <a:pt x="175" y="117"/>
                  </a:lnTo>
                  <a:lnTo>
                    <a:pt x="175" y="114"/>
                  </a:lnTo>
                  <a:lnTo>
                    <a:pt x="177" y="113"/>
                  </a:lnTo>
                  <a:lnTo>
                    <a:pt x="177" y="111"/>
                  </a:lnTo>
                  <a:lnTo>
                    <a:pt x="180" y="110"/>
                  </a:lnTo>
                  <a:lnTo>
                    <a:pt x="180" y="107"/>
                  </a:lnTo>
                  <a:lnTo>
                    <a:pt x="182" y="106"/>
                  </a:lnTo>
                  <a:lnTo>
                    <a:pt x="182" y="104"/>
                  </a:lnTo>
                  <a:lnTo>
                    <a:pt x="184" y="102"/>
                  </a:lnTo>
                  <a:lnTo>
                    <a:pt x="184" y="100"/>
                  </a:lnTo>
                  <a:lnTo>
                    <a:pt x="186" y="99"/>
                  </a:lnTo>
                  <a:lnTo>
                    <a:pt x="186" y="96"/>
                  </a:lnTo>
                  <a:lnTo>
                    <a:pt x="189" y="95"/>
                  </a:lnTo>
                  <a:lnTo>
                    <a:pt x="189" y="94"/>
                  </a:lnTo>
                  <a:lnTo>
                    <a:pt x="191" y="93"/>
                  </a:lnTo>
                  <a:lnTo>
                    <a:pt x="191" y="89"/>
                  </a:lnTo>
                  <a:lnTo>
                    <a:pt x="193" y="88"/>
                  </a:lnTo>
                  <a:lnTo>
                    <a:pt x="193" y="87"/>
                  </a:lnTo>
                  <a:lnTo>
                    <a:pt x="195" y="86"/>
                  </a:lnTo>
                  <a:lnTo>
                    <a:pt x="195" y="83"/>
                  </a:lnTo>
                  <a:lnTo>
                    <a:pt x="198" y="82"/>
                  </a:lnTo>
                  <a:lnTo>
                    <a:pt x="198" y="80"/>
                  </a:lnTo>
                  <a:lnTo>
                    <a:pt x="200" y="78"/>
                  </a:lnTo>
                  <a:lnTo>
                    <a:pt x="200" y="76"/>
                  </a:lnTo>
                  <a:lnTo>
                    <a:pt x="202" y="75"/>
                  </a:lnTo>
                  <a:lnTo>
                    <a:pt x="202" y="72"/>
                  </a:lnTo>
                  <a:lnTo>
                    <a:pt x="207" y="70"/>
                  </a:lnTo>
                  <a:lnTo>
                    <a:pt x="207" y="68"/>
                  </a:lnTo>
                  <a:lnTo>
                    <a:pt x="209" y="66"/>
                  </a:lnTo>
                  <a:lnTo>
                    <a:pt x="211" y="65"/>
                  </a:lnTo>
                  <a:lnTo>
                    <a:pt x="216" y="63"/>
                  </a:lnTo>
                  <a:lnTo>
                    <a:pt x="216" y="6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43" name="Freeform 105">
              <a:extLst>
                <a:ext uri="{FF2B5EF4-FFF2-40B4-BE49-F238E27FC236}">
                  <a16:creationId xmlns:a16="http://schemas.microsoft.com/office/drawing/2014/main" id="{E3262496-580A-43DD-8FED-19CD136D46E3}"/>
                </a:ext>
              </a:extLst>
            </p:cNvPr>
            <p:cNvSpPr>
              <a:spLocks/>
            </p:cNvSpPr>
            <p:nvPr/>
          </p:nvSpPr>
          <p:spPr bwMode="auto">
            <a:xfrm>
              <a:off x="3903844" y="3345321"/>
              <a:ext cx="317877" cy="74066"/>
            </a:xfrm>
            <a:custGeom>
              <a:avLst/>
              <a:gdLst>
                <a:gd name="T0" fmla="*/ 2147483646 w 206"/>
                <a:gd name="T1" fmla="*/ 2147483646 h 77"/>
                <a:gd name="T2" fmla="*/ 2147483646 w 206"/>
                <a:gd name="T3" fmla="*/ 2147483646 h 77"/>
                <a:gd name="T4" fmla="*/ 2147483646 w 206"/>
                <a:gd name="T5" fmla="*/ 2147483646 h 77"/>
                <a:gd name="T6" fmla="*/ 2147483646 w 206"/>
                <a:gd name="T7" fmla="*/ 2147483646 h 77"/>
                <a:gd name="T8" fmla="*/ 2147483646 w 206"/>
                <a:gd name="T9" fmla="*/ 2147483646 h 77"/>
                <a:gd name="T10" fmla="*/ 2147483646 w 206"/>
                <a:gd name="T11" fmla="*/ 2147483646 h 77"/>
                <a:gd name="T12" fmla="*/ 2147483646 w 206"/>
                <a:gd name="T13" fmla="*/ 2147483646 h 77"/>
                <a:gd name="T14" fmla="*/ 2147483646 w 206"/>
                <a:gd name="T15" fmla="*/ 2147483646 h 77"/>
                <a:gd name="T16" fmla="*/ 2147483646 w 206"/>
                <a:gd name="T17" fmla="*/ 2147483646 h 77"/>
                <a:gd name="T18" fmla="*/ 2147483646 w 206"/>
                <a:gd name="T19" fmla="*/ 2147483646 h 77"/>
                <a:gd name="T20" fmla="*/ 2147483646 w 206"/>
                <a:gd name="T21" fmla="*/ 2147483646 h 77"/>
                <a:gd name="T22" fmla="*/ 2147483646 w 206"/>
                <a:gd name="T23" fmla="*/ 2147483646 h 77"/>
                <a:gd name="T24" fmla="*/ 2147483646 w 206"/>
                <a:gd name="T25" fmla="*/ 2147483646 h 77"/>
                <a:gd name="T26" fmla="*/ 2147483646 w 206"/>
                <a:gd name="T27" fmla="*/ 2147483646 h 77"/>
                <a:gd name="T28" fmla="*/ 2147483646 w 206"/>
                <a:gd name="T29" fmla="*/ 2147483646 h 77"/>
                <a:gd name="T30" fmla="*/ 2147483646 w 206"/>
                <a:gd name="T31" fmla="*/ 2147483646 h 77"/>
                <a:gd name="T32" fmla="*/ 2147483646 w 206"/>
                <a:gd name="T33" fmla="*/ 2147483646 h 77"/>
                <a:gd name="T34" fmla="*/ 2147483646 w 206"/>
                <a:gd name="T35" fmla="*/ 2147483646 h 77"/>
                <a:gd name="T36" fmla="*/ 2147483646 w 206"/>
                <a:gd name="T37" fmla="*/ 2147483646 h 77"/>
                <a:gd name="T38" fmla="*/ 2147483646 w 206"/>
                <a:gd name="T39" fmla="*/ 2147483646 h 77"/>
                <a:gd name="T40" fmla="*/ 2147483646 w 206"/>
                <a:gd name="T41" fmla="*/ 2147483646 h 77"/>
                <a:gd name="T42" fmla="*/ 2147483646 w 206"/>
                <a:gd name="T43" fmla="*/ 2147483646 h 77"/>
                <a:gd name="T44" fmla="*/ 2147483646 w 206"/>
                <a:gd name="T45" fmla="*/ 2147483646 h 77"/>
                <a:gd name="T46" fmla="*/ 2147483646 w 206"/>
                <a:gd name="T47" fmla="*/ 2147483646 h 77"/>
                <a:gd name="T48" fmla="*/ 2147483646 w 206"/>
                <a:gd name="T49" fmla="*/ 2147483646 h 77"/>
                <a:gd name="T50" fmla="*/ 2147483646 w 206"/>
                <a:gd name="T51" fmla="*/ 2147483646 h 77"/>
                <a:gd name="T52" fmla="*/ 2147483646 w 206"/>
                <a:gd name="T53" fmla="*/ 2147483646 h 77"/>
                <a:gd name="T54" fmla="*/ 2147483646 w 206"/>
                <a:gd name="T55" fmla="*/ 2147483646 h 77"/>
                <a:gd name="T56" fmla="*/ 2147483646 w 206"/>
                <a:gd name="T57" fmla="*/ 2147483646 h 77"/>
                <a:gd name="T58" fmla="*/ 2147483646 w 206"/>
                <a:gd name="T59" fmla="*/ 2147483646 h 77"/>
                <a:gd name="T60" fmla="*/ 2147483646 w 206"/>
                <a:gd name="T61" fmla="*/ 2147483646 h 77"/>
                <a:gd name="T62" fmla="*/ 2147483646 w 206"/>
                <a:gd name="T63" fmla="*/ 2147483646 h 77"/>
                <a:gd name="T64" fmla="*/ 2147483646 w 206"/>
                <a:gd name="T65" fmla="*/ 2147483646 h 77"/>
                <a:gd name="T66" fmla="*/ 2147483646 w 206"/>
                <a:gd name="T67" fmla="*/ 2147483646 h 77"/>
                <a:gd name="T68" fmla="*/ 2147483646 w 206"/>
                <a:gd name="T69" fmla="*/ 2147483646 h 77"/>
                <a:gd name="T70" fmla="*/ 2147483646 w 206"/>
                <a:gd name="T71" fmla="*/ 2147483646 h 77"/>
                <a:gd name="T72" fmla="*/ 2147483646 w 206"/>
                <a:gd name="T73" fmla="*/ 2147483646 h 77"/>
                <a:gd name="T74" fmla="*/ 2147483646 w 206"/>
                <a:gd name="T75" fmla="*/ 2147483646 h 77"/>
                <a:gd name="T76" fmla="*/ 2147483646 w 206"/>
                <a:gd name="T77" fmla="*/ 2147483646 h 77"/>
                <a:gd name="T78" fmla="*/ 2147483646 w 206"/>
                <a:gd name="T79" fmla="*/ 2147483646 h 77"/>
                <a:gd name="T80" fmla="*/ 2147483646 w 206"/>
                <a:gd name="T81" fmla="*/ 2147483646 h 77"/>
                <a:gd name="T82" fmla="*/ 2147483646 w 206"/>
                <a:gd name="T83" fmla="*/ 2147483646 h 7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06" h="77">
                  <a:moveTo>
                    <a:pt x="0" y="38"/>
                  </a:moveTo>
                  <a:lnTo>
                    <a:pt x="4" y="35"/>
                  </a:lnTo>
                  <a:lnTo>
                    <a:pt x="4" y="34"/>
                  </a:lnTo>
                  <a:lnTo>
                    <a:pt x="9" y="32"/>
                  </a:lnTo>
                  <a:lnTo>
                    <a:pt x="9" y="30"/>
                  </a:lnTo>
                  <a:lnTo>
                    <a:pt x="11" y="30"/>
                  </a:lnTo>
                  <a:lnTo>
                    <a:pt x="13" y="32"/>
                  </a:lnTo>
                  <a:lnTo>
                    <a:pt x="15" y="32"/>
                  </a:lnTo>
                  <a:lnTo>
                    <a:pt x="17" y="32"/>
                  </a:lnTo>
                  <a:lnTo>
                    <a:pt x="20" y="32"/>
                  </a:lnTo>
                  <a:lnTo>
                    <a:pt x="22" y="32"/>
                  </a:lnTo>
                  <a:lnTo>
                    <a:pt x="24" y="30"/>
                  </a:lnTo>
                  <a:lnTo>
                    <a:pt x="26" y="32"/>
                  </a:lnTo>
                  <a:lnTo>
                    <a:pt x="26" y="34"/>
                  </a:lnTo>
                  <a:lnTo>
                    <a:pt x="29" y="35"/>
                  </a:lnTo>
                  <a:lnTo>
                    <a:pt x="29" y="36"/>
                  </a:lnTo>
                  <a:lnTo>
                    <a:pt x="31" y="38"/>
                  </a:lnTo>
                  <a:lnTo>
                    <a:pt x="31" y="40"/>
                  </a:lnTo>
                  <a:lnTo>
                    <a:pt x="33" y="41"/>
                  </a:lnTo>
                  <a:lnTo>
                    <a:pt x="33" y="44"/>
                  </a:lnTo>
                  <a:lnTo>
                    <a:pt x="35" y="45"/>
                  </a:lnTo>
                  <a:lnTo>
                    <a:pt x="35" y="47"/>
                  </a:lnTo>
                  <a:lnTo>
                    <a:pt x="38" y="48"/>
                  </a:lnTo>
                  <a:lnTo>
                    <a:pt x="38" y="51"/>
                  </a:lnTo>
                  <a:lnTo>
                    <a:pt x="40" y="52"/>
                  </a:lnTo>
                  <a:lnTo>
                    <a:pt x="40" y="54"/>
                  </a:lnTo>
                  <a:lnTo>
                    <a:pt x="42" y="56"/>
                  </a:lnTo>
                  <a:lnTo>
                    <a:pt x="42" y="58"/>
                  </a:lnTo>
                  <a:lnTo>
                    <a:pt x="44" y="59"/>
                  </a:lnTo>
                  <a:lnTo>
                    <a:pt x="44" y="62"/>
                  </a:lnTo>
                  <a:lnTo>
                    <a:pt x="47" y="63"/>
                  </a:lnTo>
                  <a:lnTo>
                    <a:pt x="47" y="64"/>
                  </a:lnTo>
                  <a:lnTo>
                    <a:pt x="49" y="65"/>
                  </a:lnTo>
                  <a:lnTo>
                    <a:pt x="49" y="69"/>
                  </a:lnTo>
                  <a:lnTo>
                    <a:pt x="51" y="70"/>
                  </a:lnTo>
                  <a:lnTo>
                    <a:pt x="51" y="71"/>
                  </a:lnTo>
                  <a:lnTo>
                    <a:pt x="53" y="72"/>
                  </a:lnTo>
                  <a:lnTo>
                    <a:pt x="53" y="75"/>
                  </a:lnTo>
                  <a:lnTo>
                    <a:pt x="56" y="76"/>
                  </a:lnTo>
                  <a:lnTo>
                    <a:pt x="56" y="77"/>
                  </a:lnTo>
                  <a:lnTo>
                    <a:pt x="60" y="75"/>
                  </a:lnTo>
                  <a:lnTo>
                    <a:pt x="60" y="74"/>
                  </a:lnTo>
                  <a:lnTo>
                    <a:pt x="62" y="72"/>
                  </a:lnTo>
                  <a:lnTo>
                    <a:pt x="65" y="72"/>
                  </a:lnTo>
                  <a:lnTo>
                    <a:pt x="67" y="72"/>
                  </a:lnTo>
                  <a:lnTo>
                    <a:pt x="69" y="71"/>
                  </a:lnTo>
                  <a:lnTo>
                    <a:pt x="74" y="69"/>
                  </a:lnTo>
                  <a:lnTo>
                    <a:pt x="74" y="68"/>
                  </a:lnTo>
                  <a:lnTo>
                    <a:pt x="78" y="65"/>
                  </a:lnTo>
                  <a:lnTo>
                    <a:pt x="78" y="62"/>
                  </a:lnTo>
                  <a:lnTo>
                    <a:pt x="80" y="60"/>
                  </a:lnTo>
                  <a:lnTo>
                    <a:pt x="80" y="58"/>
                  </a:lnTo>
                  <a:lnTo>
                    <a:pt x="83" y="57"/>
                  </a:lnTo>
                  <a:lnTo>
                    <a:pt x="83" y="54"/>
                  </a:lnTo>
                  <a:lnTo>
                    <a:pt x="85" y="53"/>
                  </a:lnTo>
                  <a:lnTo>
                    <a:pt x="85" y="51"/>
                  </a:lnTo>
                  <a:lnTo>
                    <a:pt x="87" y="50"/>
                  </a:lnTo>
                  <a:lnTo>
                    <a:pt x="87" y="47"/>
                  </a:lnTo>
                  <a:lnTo>
                    <a:pt x="89" y="46"/>
                  </a:lnTo>
                  <a:lnTo>
                    <a:pt x="89" y="44"/>
                  </a:lnTo>
                  <a:lnTo>
                    <a:pt x="92" y="42"/>
                  </a:lnTo>
                  <a:lnTo>
                    <a:pt x="92" y="41"/>
                  </a:lnTo>
                  <a:lnTo>
                    <a:pt x="96" y="39"/>
                  </a:lnTo>
                  <a:lnTo>
                    <a:pt x="96" y="36"/>
                  </a:lnTo>
                  <a:lnTo>
                    <a:pt x="98" y="35"/>
                  </a:lnTo>
                  <a:lnTo>
                    <a:pt x="100" y="34"/>
                  </a:lnTo>
                  <a:lnTo>
                    <a:pt x="105" y="32"/>
                  </a:lnTo>
                  <a:lnTo>
                    <a:pt x="105" y="29"/>
                  </a:lnTo>
                  <a:lnTo>
                    <a:pt x="107" y="28"/>
                  </a:lnTo>
                  <a:lnTo>
                    <a:pt x="112" y="26"/>
                  </a:lnTo>
                  <a:lnTo>
                    <a:pt x="112" y="23"/>
                  </a:lnTo>
                  <a:lnTo>
                    <a:pt x="114" y="22"/>
                  </a:lnTo>
                  <a:lnTo>
                    <a:pt x="118" y="20"/>
                  </a:lnTo>
                  <a:lnTo>
                    <a:pt x="118" y="18"/>
                  </a:lnTo>
                  <a:lnTo>
                    <a:pt x="123" y="16"/>
                  </a:lnTo>
                  <a:lnTo>
                    <a:pt x="123" y="11"/>
                  </a:lnTo>
                  <a:lnTo>
                    <a:pt x="125" y="10"/>
                  </a:lnTo>
                  <a:lnTo>
                    <a:pt x="125" y="8"/>
                  </a:lnTo>
                  <a:lnTo>
                    <a:pt x="130" y="10"/>
                  </a:lnTo>
                  <a:lnTo>
                    <a:pt x="130" y="11"/>
                  </a:lnTo>
                  <a:lnTo>
                    <a:pt x="132" y="11"/>
                  </a:lnTo>
                  <a:lnTo>
                    <a:pt x="134" y="11"/>
                  </a:lnTo>
                  <a:lnTo>
                    <a:pt x="136" y="10"/>
                  </a:lnTo>
                  <a:lnTo>
                    <a:pt x="136" y="8"/>
                  </a:lnTo>
                  <a:lnTo>
                    <a:pt x="141" y="5"/>
                  </a:lnTo>
                  <a:lnTo>
                    <a:pt x="139" y="5"/>
                  </a:lnTo>
                  <a:lnTo>
                    <a:pt x="141" y="8"/>
                  </a:lnTo>
                  <a:lnTo>
                    <a:pt x="143" y="9"/>
                  </a:lnTo>
                  <a:lnTo>
                    <a:pt x="145" y="10"/>
                  </a:lnTo>
                  <a:lnTo>
                    <a:pt x="145" y="12"/>
                  </a:lnTo>
                  <a:lnTo>
                    <a:pt x="148" y="14"/>
                  </a:lnTo>
                  <a:lnTo>
                    <a:pt x="148" y="16"/>
                  </a:lnTo>
                  <a:lnTo>
                    <a:pt x="150" y="17"/>
                  </a:lnTo>
                  <a:lnTo>
                    <a:pt x="150" y="20"/>
                  </a:lnTo>
                  <a:lnTo>
                    <a:pt x="152" y="21"/>
                  </a:lnTo>
                  <a:lnTo>
                    <a:pt x="152" y="23"/>
                  </a:lnTo>
                  <a:lnTo>
                    <a:pt x="154" y="24"/>
                  </a:lnTo>
                  <a:lnTo>
                    <a:pt x="154" y="27"/>
                  </a:lnTo>
                  <a:lnTo>
                    <a:pt x="157" y="28"/>
                  </a:lnTo>
                  <a:lnTo>
                    <a:pt x="157" y="30"/>
                  </a:lnTo>
                  <a:lnTo>
                    <a:pt x="159" y="32"/>
                  </a:lnTo>
                  <a:lnTo>
                    <a:pt x="159" y="34"/>
                  </a:lnTo>
                  <a:lnTo>
                    <a:pt x="161" y="35"/>
                  </a:lnTo>
                  <a:lnTo>
                    <a:pt x="161" y="36"/>
                  </a:lnTo>
                  <a:lnTo>
                    <a:pt x="166" y="36"/>
                  </a:lnTo>
                  <a:lnTo>
                    <a:pt x="166" y="35"/>
                  </a:lnTo>
                  <a:lnTo>
                    <a:pt x="170" y="33"/>
                  </a:lnTo>
                  <a:lnTo>
                    <a:pt x="170" y="30"/>
                  </a:lnTo>
                  <a:lnTo>
                    <a:pt x="172" y="29"/>
                  </a:lnTo>
                  <a:lnTo>
                    <a:pt x="177" y="27"/>
                  </a:lnTo>
                  <a:lnTo>
                    <a:pt x="177" y="24"/>
                  </a:lnTo>
                  <a:lnTo>
                    <a:pt x="179" y="23"/>
                  </a:lnTo>
                  <a:lnTo>
                    <a:pt x="183" y="21"/>
                  </a:lnTo>
                  <a:lnTo>
                    <a:pt x="183" y="18"/>
                  </a:lnTo>
                  <a:lnTo>
                    <a:pt x="186" y="17"/>
                  </a:lnTo>
                  <a:lnTo>
                    <a:pt x="190" y="15"/>
                  </a:lnTo>
                  <a:lnTo>
                    <a:pt x="190" y="12"/>
                  </a:lnTo>
                  <a:lnTo>
                    <a:pt x="192" y="11"/>
                  </a:lnTo>
                  <a:lnTo>
                    <a:pt x="195" y="12"/>
                  </a:lnTo>
                  <a:lnTo>
                    <a:pt x="197" y="14"/>
                  </a:lnTo>
                  <a:lnTo>
                    <a:pt x="197" y="11"/>
                  </a:lnTo>
                  <a:lnTo>
                    <a:pt x="199" y="10"/>
                  </a:lnTo>
                  <a:lnTo>
                    <a:pt x="199" y="8"/>
                  </a:lnTo>
                  <a:lnTo>
                    <a:pt x="201" y="6"/>
                  </a:lnTo>
                  <a:lnTo>
                    <a:pt x="201" y="4"/>
                  </a:lnTo>
                  <a:lnTo>
                    <a:pt x="206" y="2"/>
                  </a:lnTo>
                  <a:lnTo>
                    <a:pt x="206" y="0"/>
                  </a:lnTo>
                  <a:lnTo>
                    <a:pt x="206" y="2"/>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44" name="Freeform 106">
              <a:extLst>
                <a:ext uri="{FF2B5EF4-FFF2-40B4-BE49-F238E27FC236}">
                  <a16:creationId xmlns:a16="http://schemas.microsoft.com/office/drawing/2014/main" id="{CF97D368-7B27-4F47-A4F8-D82648213F35}"/>
                </a:ext>
              </a:extLst>
            </p:cNvPr>
            <p:cNvSpPr>
              <a:spLocks/>
            </p:cNvSpPr>
            <p:nvPr/>
          </p:nvSpPr>
          <p:spPr bwMode="auto">
            <a:xfrm>
              <a:off x="4221721" y="3235667"/>
              <a:ext cx="280843" cy="113502"/>
            </a:xfrm>
            <a:custGeom>
              <a:avLst/>
              <a:gdLst>
                <a:gd name="T0" fmla="*/ 2147483646 w 182"/>
                <a:gd name="T1" fmla="*/ 2147483646 h 118"/>
                <a:gd name="T2" fmla="*/ 2147483646 w 182"/>
                <a:gd name="T3" fmla="*/ 2147483646 h 118"/>
                <a:gd name="T4" fmla="*/ 2147483646 w 182"/>
                <a:gd name="T5" fmla="*/ 2147483646 h 118"/>
                <a:gd name="T6" fmla="*/ 2147483646 w 182"/>
                <a:gd name="T7" fmla="*/ 2147483646 h 118"/>
                <a:gd name="T8" fmla="*/ 2147483646 w 182"/>
                <a:gd name="T9" fmla="*/ 2147483646 h 118"/>
                <a:gd name="T10" fmla="*/ 2147483646 w 182"/>
                <a:gd name="T11" fmla="*/ 2147483646 h 118"/>
                <a:gd name="T12" fmla="*/ 2147483646 w 182"/>
                <a:gd name="T13" fmla="*/ 2147483646 h 118"/>
                <a:gd name="T14" fmla="*/ 2147483646 w 182"/>
                <a:gd name="T15" fmla="*/ 2147483646 h 118"/>
                <a:gd name="T16" fmla="*/ 2147483646 w 182"/>
                <a:gd name="T17" fmla="*/ 2147483646 h 118"/>
                <a:gd name="T18" fmla="*/ 2147483646 w 182"/>
                <a:gd name="T19" fmla="*/ 2147483646 h 118"/>
                <a:gd name="T20" fmla="*/ 2147483646 w 182"/>
                <a:gd name="T21" fmla="*/ 2147483646 h 118"/>
                <a:gd name="T22" fmla="*/ 2147483646 w 182"/>
                <a:gd name="T23" fmla="*/ 2147483646 h 118"/>
                <a:gd name="T24" fmla="*/ 2147483646 w 182"/>
                <a:gd name="T25" fmla="*/ 2147483646 h 118"/>
                <a:gd name="T26" fmla="*/ 2147483646 w 182"/>
                <a:gd name="T27" fmla="*/ 2147483646 h 118"/>
                <a:gd name="T28" fmla="*/ 2147483646 w 182"/>
                <a:gd name="T29" fmla="*/ 2147483646 h 118"/>
                <a:gd name="T30" fmla="*/ 2147483646 w 182"/>
                <a:gd name="T31" fmla="*/ 2147483646 h 118"/>
                <a:gd name="T32" fmla="*/ 2147483646 w 182"/>
                <a:gd name="T33" fmla="*/ 2147483646 h 118"/>
                <a:gd name="T34" fmla="*/ 2147483646 w 182"/>
                <a:gd name="T35" fmla="*/ 2147483646 h 118"/>
                <a:gd name="T36" fmla="*/ 2147483646 w 182"/>
                <a:gd name="T37" fmla="*/ 2147483646 h 118"/>
                <a:gd name="T38" fmla="*/ 2147483646 w 182"/>
                <a:gd name="T39" fmla="*/ 2147483646 h 118"/>
                <a:gd name="T40" fmla="*/ 2147483646 w 182"/>
                <a:gd name="T41" fmla="*/ 2147483646 h 118"/>
                <a:gd name="T42" fmla="*/ 2147483646 w 182"/>
                <a:gd name="T43" fmla="*/ 2147483646 h 118"/>
                <a:gd name="T44" fmla="*/ 2147483646 w 182"/>
                <a:gd name="T45" fmla="*/ 2147483646 h 118"/>
                <a:gd name="T46" fmla="*/ 2147483646 w 182"/>
                <a:gd name="T47" fmla="*/ 2147483646 h 118"/>
                <a:gd name="T48" fmla="*/ 2147483646 w 182"/>
                <a:gd name="T49" fmla="*/ 2147483646 h 118"/>
                <a:gd name="T50" fmla="*/ 2147483646 w 182"/>
                <a:gd name="T51" fmla="*/ 2147483646 h 118"/>
                <a:gd name="T52" fmla="*/ 2147483646 w 182"/>
                <a:gd name="T53" fmla="*/ 2147483646 h 118"/>
                <a:gd name="T54" fmla="*/ 2147483646 w 182"/>
                <a:gd name="T55" fmla="*/ 2147483646 h 118"/>
                <a:gd name="T56" fmla="*/ 2147483646 w 182"/>
                <a:gd name="T57" fmla="*/ 2147483646 h 118"/>
                <a:gd name="T58" fmla="*/ 2147483646 w 182"/>
                <a:gd name="T59" fmla="*/ 2147483646 h 118"/>
                <a:gd name="T60" fmla="*/ 2147483646 w 182"/>
                <a:gd name="T61" fmla="*/ 2147483646 h 118"/>
                <a:gd name="T62" fmla="*/ 2147483646 w 182"/>
                <a:gd name="T63" fmla="*/ 2147483646 h 118"/>
                <a:gd name="T64" fmla="*/ 2147483646 w 182"/>
                <a:gd name="T65" fmla="*/ 2147483646 h 118"/>
                <a:gd name="T66" fmla="*/ 2147483646 w 182"/>
                <a:gd name="T67" fmla="*/ 2147483646 h 118"/>
                <a:gd name="T68" fmla="*/ 2147483646 w 182"/>
                <a:gd name="T69" fmla="*/ 2147483646 h 118"/>
                <a:gd name="T70" fmla="*/ 2147483646 w 182"/>
                <a:gd name="T71" fmla="*/ 2147483646 h 118"/>
                <a:gd name="T72" fmla="*/ 2147483646 w 182"/>
                <a:gd name="T73" fmla="*/ 2147483646 h 118"/>
                <a:gd name="T74" fmla="*/ 2147483646 w 182"/>
                <a:gd name="T75" fmla="*/ 2147483646 h 118"/>
                <a:gd name="T76" fmla="*/ 2147483646 w 182"/>
                <a:gd name="T77" fmla="*/ 2147483646 h 118"/>
                <a:gd name="T78" fmla="*/ 2147483646 w 182"/>
                <a:gd name="T79" fmla="*/ 2147483646 h 118"/>
                <a:gd name="T80" fmla="*/ 2147483646 w 182"/>
                <a:gd name="T81" fmla="*/ 2147483646 h 118"/>
                <a:gd name="T82" fmla="*/ 2147483646 w 182"/>
                <a:gd name="T83" fmla="*/ 2147483646 h 11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2" h="118">
                  <a:moveTo>
                    <a:pt x="0" y="116"/>
                  </a:moveTo>
                  <a:lnTo>
                    <a:pt x="4" y="118"/>
                  </a:lnTo>
                  <a:lnTo>
                    <a:pt x="2" y="118"/>
                  </a:lnTo>
                  <a:lnTo>
                    <a:pt x="4" y="117"/>
                  </a:lnTo>
                  <a:lnTo>
                    <a:pt x="7" y="116"/>
                  </a:lnTo>
                  <a:lnTo>
                    <a:pt x="7" y="112"/>
                  </a:lnTo>
                  <a:lnTo>
                    <a:pt x="9" y="111"/>
                  </a:lnTo>
                  <a:lnTo>
                    <a:pt x="9" y="108"/>
                  </a:lnTo>
                  <a:lnTo>
                    <a:pt x="11" y="107"/>
                  </a:lnTo>
                  <a:lnTo>
                    <a:pt x="11" y="104"/>
                  </a:lnTo>
                  <a:lnTo>
                    <a:pt x="13" y="102"/>
                  </a:lnTo>
                  <a:lnTo>
                    <a:pt x="13" y="100"/>
                  </a:lnTo>
                  <a:lnTo>
                    <a:pt x="18" y="98"/>
                  </a:lnTo>
                  <a:lnTo>
                    <a:pt x="18" y="96"/>
                  </a:lnTo>
                  <a:lnTo>
                    <a:pt x="20" y="95"/>
                  </a:lnTo>
                  <a:lnTo>
                    <a:pt x="20" y="94"/>
                  </a:lnTo>
                  <a:lnTo>
                    <a:pt x="22" y="93"/>
                  </a:lnTo>
                  <a:lnTo>
                    <a:pt x="22" y="90"/>
                  </a:lnTo>
                  <a:lnTo>
                    <a:pt x="25" y="89"/>
                  </a:lnTo>
                  <a:lnTo>
                    <a:pt x="29" y="87"/>
                  </a:lnTo>
                  <a:lnTo>
                    <a:pt x="29" y="86"/>
                  </a:lnTo>
                  <a:lnTo>
                    <a:pt x="29" y="87"/>
                  </a:lnTo>
                  <a:lnTo>
                    <a:pt x="31" y="88"/>
                  </a:lnTo>
                  <a:lnTo>
                    <a:pt x="34" y="89"/>
                  </a:lnTo>
                  <a:lnTo>
                    <a:pt x="36" y="89"/>
                  </a:lnTo>
                  <a:lnTo>
                    <a:pt x="38" y="88"/>
                  </a:lnTo>
                  <a:lnTo>
                    <a:pt x="40" y="88"/>
                  </a:lnTo>
                  <a:lnTo>
                    <a:pt x="43" y="88"/>
                  </a:lnTo>
                  <a:lnTo>
                    <a:pt x="45" y="88"/>
                  </a:lnTo>
                  <a:lnTo>
                    <a:pt x="47" y="87"/>
                  </a:lnTo>
                  <a:lnTo>
                    <a:pt x="49" y="87"/>
                  </a:lnTo>
                  <a:lnTo>
                    <a:pt x="52" y="87"/>
                  </a:lnTo>
                  <a:lnTo>
                    <a:pt x="54" y="87"/>
                  </a:lnTo>
                  <a:lnTo>
                    <a:pt x="56" y="86"/>
                  </a:lnTo>
                  <a:lnTo>
                    <a:pt x="58" y="86"/>
                  </a:lnTo>
                  <a:lnTo>
                    <a:pt x="63" y="86"/>
                  </a:lnTo>
                  <a:lnTo>
                    <a:pt x="63" y="87"/>
                  </a:lnTo>
                  <a:lnTo>
                    <a:pt x="63" y="84"/>
                  </a:lnTo>
                  <a:lnTo>
                    <a:pt x="65" y="84"/>
                  </a:lnTo>
                  <a:lnTo>
                    <a:pt x="67" y="84"/>
                  </a:lnTo>
                  <a:lnTo>
                    <a:pt x="72" y="82"/>
                  </a:lnTo>
                  <a:lnTo>
                    <a:pt x="72" y="81"/>
                  </a:lnTo>
                  <a:lnTo>
                    <a:pt x="72" y="82"/>
                  </a:lnTo>
                  <a:lnTo>
                    <a:pt x="74" y="83"/>
                  </a:lnTo>
                  <a:lnTo>
                    <a:pt x="76" y="84"/>
                  </a:lnTo>
                  <a:lnTo>
                    <a:pt x="81" y="87"/>
                  </a:lnTo>
                  <a:lnTo>
                    <a:pt x="78" y="87"/>
                  </a:lnTo>
                  <a:lnTo>
                    <a:pt x="81" y="86"/>
                  </a:lnTo>
                  <a:lnTo>
                    <a:pt x="83" y="84"/>
                  </a:lnTo>
                  <a:lnTo>
                    <a:pt x="85" y="83"/>
                  </a:lnTo>
                  <a:lnTo>
                    <a:pt x="85" y="81"/>
                  </a:lnTo>
                  <a:lnTo>
                    <a:pt x="90" y="78"/>
                  </a:lnTo>
                  <a:lnTo>
                    <a:pt x="90" y="76"/>
                  </a:lnTo>
                  <a:lnTo>
                    <a:pt x="94" y="74"/>
                  </a:lnTo>
                  <a:lnTo>
                    <a:pt x="94" y="71"/>
                  </a:lnTo>
                  <a:lnTo>
                    <a:pt x="99" y="69"/>
                  </a:lnTo>
                  <a:lnTo>
                    <a:pt x="99" y="65"/>
                  </a:lnTo>
                  <a:lnTo>
                    <a:pt x="101" y="64"/>
                  </a:lnTo>
                  <a:lnTo>
                    <a:pt x="101" y="60"/>
                  </a:lnTo>
                  <a:lnTo>
                    <a:pt x="105" y="58"/>
                  </a:lnTo>
                  <a:lnTo>
                    <a:pt x="105" y="56"/>
                  </a:lnTo>
                  <a:lnTo>
                    <a:pt x="108" y="54"/>
                  </a:lnTo>
                  <a:lnTo>
                    <a:pt x="108" y="51"/>
                  </a:lnTo>
                  <a:lnTo>
                    <a:pt x="110" y="50"/>
                  </a:lnTo>
                  <a:lnTo>
                    <a:pt x="110" y="46"/>
                  </a:lnTo>
                  <a:lnTo>
                    <a:pt x="112" y="45"/>
                  </a:lnTo>
                  <a:lnTo>
                    <a:pt x="112" y="41"/>
                  </a:lnTo>
                  <a:lnTo>
                    <a:pt x="114" y="40"/>
                  </a:lnTo>
                  <a:lnTo>
                    <a:pt x="114" y="35"/>
                  </a:lnTo>
                  <a:lnTo>
                    <a:pt x="117" y="34"/>
                  </a:lnTo>
                  <a:lnTo>
                    <a:pt x="117" y="30"/>
                  </a:lnTo>
                  <a:lnTo>
                    <a:pt x="119" y="29"/>
                  </a:lnTo>
                  <a:lnTo>
                    <a:pt x="119" y="26"/>
                  </a:lnTo>
                  <a:lnTo>
                    <a:pt x="121" y="24"/>
                  </a:lnTo>
                  <a:lnTo>
                    <a:pt x="121" y="21"/>
                  </a:lnTo>
                  <a:lnTo>
                    <a:pt x="123" y="20"/>
                  </a:lnTo>
                  <a:lnTo>
                    <a:pt x="123" y="16"/>
                  </a:lnTo>
                  <a:lnTo>
                    <a:pt x="126" y="15"/>
                  </a:lnTo>
                  <a:lnTo>
                    <a:pt x="126" y="11"/>
                  </a:lnTo>
                  <a:lnTo>
                    <a:pt x="128" y="10"/>
                  </a:lnTo>
                  <a:lnTo>
                    <a:pt x="128" y="4"/>
                  </a:lnTo>
                  <a:lnTo>
                    <a:pt x="130" y="3"/>
                  </a:lnTo>
                  <a:lnTo>
                    <a:pt x="130" y="0"/>
                  </a:lnTo>
                  <a:lnTo>
                    <a:pt x="132" y="1"/>
                  </a:lnTo>
                  <a:lnTo>
                    <a:pt x="132" y="4"/>
                  </a:lnTo>
                  <a:lnTo>
                    <a:pt x="135" y="5"/>
                  </a:lnTo>
                  <a:lnTo>
                    <a:pt x="135" y="7"/>
                  </a:lnTo>
                  <a:lnTo>
                    <a:pt x="137" y="9"/>
                  </a:lnTo>
                  <a:lnTo>
                    <a:pt x="137" y="11"/>
                  </a:lnTo>
                  <a:lnTo>
                    <a:pt x="139" y="12"/>
                  </a:lnTo>
                  <a:lnTo>
                    <a:pt x="139" y="15"/>
                  </a:lnTo>
                  <a:lnTo>
                    <a:pt x="141" y="16"/>
                  </a:lnTo>
                  <a:lnTo>
                    <a:pt x="141" y="18"/>
                  </a:lnTo>
                  <a:lnTo>
                    <a:pt x="143" y="20"/>
                  </a:lnTo>
                  <a:lnTo>
                    <a:pt x="146" y="21"/>
                  </a:lnTo>
                  <a:lnTo>
                    <a:pt x="146" y="22"/>
                  </a:lnTo>
                  <a:lnTo>
                    <a:pt x="148" y="23"/>
                  </a:lnTo>
                  <a:lnTo>
                    <a:pt x="148" y="26"/>
                  </a:lnTo>
                  <a:lnTo>
                    <a:pt x="150" y="27"/>
                  </a:lnTo>
                  <a:lnTo>
                    <a:pt x="150" y="29"/>
                  </a:lnTo>
                  <a:lnTo>
                    <a:pt x="152" y="30"/>
                  </a:lnTo>
                  <a:lnTo>
                    <a:pt x="152" y="34"/>
                  </a:lnTo>
                  <a:lnTo>
                    <a:pt x="155" y="35"/>
                  </a:lnTo>
                  <a:lnTo>
                    <a:pt x="155" y="39"/>
                  </a:lnTo>
                  <a:lnTo>
                    <a:pt x="157" y="40"/>
                  </a:lnTo>
                  <a:lnTo>
                    <a:pt x="157" y="44"/>
                  </a:lnTo>
                  <a:lnTo>
                    <a:pt x="159" y="45"/>
                  </a:lnTo>
                  <a:lnTo>
                    <a:pt x="159" y="47"/>
                  </a:lnTo>
                  <a:lnTo>
                    <a:pt x="161" y="48"/>
                  </a:lnTo>
                  <a:lnTo>
                    <a:pt x="161" y="52"/>
                  </a:lnTo>
                  <a:lnTo>
                    <a:pt x="164" y="53"/>
                  </a:lnTo>
                  <a:lnTo>
                    <a:pt x="164" y="56"/>
                  </a:lnTo>
                  <a:lnTo>
                    <a:pt x="166" y="57"/>
                  </a:lnTo>
                  <a:lnTo>
                    <a:pt x="166" y="59"/>
                  </a:lnTo>
                  <a:lnTo>
                    <a:pt x="168" y="60"/>
                  </a:lnTo>
                  <a:lnTo>
                    <a:pt x="168" y="64"/>
                  </a:lnTo>
                  <a:lnTo>
                    <a:pt x="170" y="65"/>
                  </a:lnTo>
                  <a:lnTo>
                    <a:pt x="170" y="68"/>
                  </a:lnTo>
                  <a:lnTo>
                    <a:pt x="173" y="69"/>
                  </a:lnTo>
                  <a:lnTo>
                    <a:pt x="173" y="71"/>
                  </a:lnTo>
                  <a:lnTo>
                    <a:pt x="175" y="72"/>
                  </a:lnTo>
                  <a:lnTo>
                    <a:pt x="175" y="76"/>
                  </a:lnTo>
                  <a:lnTo>
                    <a:pt x="177" y="77"/>
                  </a:lnTo>
                  <a:lnTo>
                    <a:pt x="177" y="80"/>
                  </a:lnTo>
                  <a:lnTo>
                    <a:pt x="179" y="81"/>
                  </a:lnTo>
                  <a:lnTo>
                    <a:pt x="179" y="84"/>
                  </a:lnTo>
                  <a:lnTo>
                    <a:pt x="182" y="86"/>
                  </a:lnTo>
                  <a:lnTo>
                    <a:pt x="182" y="88"/>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45" name="Freeform 107">
              <a:extLst>
                <a:ext uri="{FF2B5EF4-FFF2-40B4-BE49-F238E27FC236}">
                  <a16:creationId xmlns:a16="http://schemas.microsoft.com/office/drawing/2014/main" id="{64E1F81B-9B21-454F-B5AE-3EF988CC6BE9}"/>
                </a:ext>
              </a:extLst>
            </p:cNvPr>
            <p:cNvSpPr>
              <a:spLocks/>
            </p:cNvSpPr>
            <p:nvPr/>
          </p:nvSpPr>
          <p:spPr bwMode="auto">
            <a:xfrm>
              <a:off x="4502564" y="3167372"/>
              <a:ext cx="251525" cy="189491"/>
            </a:xfrm>
            <a:custGeom>
              <a:avLst/>
              <a:gdLst>
                <a:gd name="T0" fmla="*/ 2147483646 w 163"/>
                <a:gd name="T1" fmla="*/ 2147483646 h 197"/>
                <a:gd name="T2" fmla="*/ 2147483646 w 163"/>
                <a:gd name="T3" fmla="*/ 2147483646 h 197"/>
                <a:gd name="T4" fmla="*/ 2147483646 w 163"/>
                <a:gd name="T5" fmla="*/ 2147483646 h 197"/>
                <a:gd name="T6" fmla="*/ 2147483646 w 163"/>
                <a:gd name="T7" fmla="*/ 2147483646 h 197"/>
                <a:gd name="T8" fmla="*/ 2147483646 w 163"/>
                <a:gd name="T9" fmla="*/ 2147483646 h 197"/>
                <a:gd name="T10" fmla="*/ 2147483646 w 163"/>
                <a:gd name="T11" fmla="*/ 2147483646 h 197"/>
                <a:gd name="T12" fmla="*/ 2147483646 w 163"/>
                <a:gd name="T13" fmla="*/ 2147483646 h 197"/>
                <a:gd name="T14" fmla="*/ 2147483646 w 163"/>
                <a:gd name="T15" fmla="*/ 2147483646 h 197"/>
                <a:gd name="T16" fmla="*/ 2147483646 w 163"/>
                <a:gd name="T17" fmla="*/ 2147483646 h 197"/>
                <a:gd name="T18" fmla="*/ 2147483646 w 163"/>
                <a:gd name="T19" fmla="*/ 2147483646 h 197"/>
                <a:gd name="T20" fmla="*/ 2147483646 w 163"/>
                <a:gd name="T21" fmla="*/ 2147483646 h 197"/>
                <a:gd name="T22" fmla="*/ 2147483646 w 163"/>
                <a:gd name="T23" fmla="*/ 2147483646 h 197"/>
                <a:gd name="T24" fmla="*/ 2147483646 w 163"/>
                <a:gd name="T25" fmla="*/ 2147483646 h 197"/>
                <a:gd name="T26" fmla="*/ 2147483646 w 163"/>
                <a:gd name="T27" fmla="*/ 2147483646 h 197"/>
                <a:gd name="T28" fmla="*/ 2147483646 w 163"/>
                <a:gd name="T29" fmla="*/ 2147483646 h 197"/>
                <a:gd name="T30" fmla="*/ 2147483646 w 163"/>
                <a:gd name="T31" fmla="*/ 2147483646 h 197"/>
                <a:gd name="T32" fmla="*/ 2147483646 w 163"/>
                <a:gd name="T33" fmla="*/ 2147483646 h 197"/>
                <a:gd name="T34" fmla="*/ 2147483646 w 163"/>
                <a:gd name="T35" fmla="*/ 2147483646 h 197"/>
                <a:gd name="T36" fmla="*/ 2147483646 w 163"/>
                <a:gd name="T37" fmla="*/ 2147483646 h 197"/>
                <a:gd name="T38" fmla="*/ 2147483646 w 163"/>
                <a:gd name="T39" fmla="*/ 2147483646 h 197"/>
                <a:gd name="T40" fmla="*/ 2147483646 w 163"/>
                <a:gd name="T41" fmla="*/ 2147483646 h 197"/>
                <a:gd name="T42" fmla="*/ 2147483646 w 163"/>
                <a:gd name="T43" fmla="*/ 2147483646 h 197"/>
                <a:gd name="T44" fmla="*/ 2147483646 w 163"/>
                <a:gd name="T45" fmla="*/ 2147483646 h 197"/>
                <a:gd name="T46" fmla="*/ 2147483646 w 163"/>
                <a:gd name="T47" fmla="*/ 2147483646 h 197"/>
                <a:gd name="T48" fmla="*/ 2147483646 w 163"/>
                <a:gd name="T49" fmla="*/ 2147483646 h 197"/>
                <a:gd name="T50" fmla="*/ 2147483646 w 163"/>
                <a:gd name="T51" fmla="*/ 2147483646 h 197"/>
                <a:gd name="T52" fmla="*/ 2147483646 w 163"/>
                <a:gd name="T53" fmla="*/ 2147483646 h 197"/>
                <a:gd name="T54" fmla="*/ 2147483646 w 163"/>
                <a:gd name="T55" fmla="*/ 2147483646 h 197"/>
                <a:gd name="T56" fmla="*/ 2147483646 w 163"/>
                <a:gd name="T57" fmla="*/ 2147483646 h 197"/>
                <a:gd name="T58" fmla="*/ 2147483646 w 163"/>
                <a:gd name="T59" fmla="*/ 2147483646 h 197"/>
                <a:gd name="T60" fmla="*/ 2147483646 w 163"/>
                <a:gd name="T61" fmla="*/ 2147483646 h 197"/>
                <a:gd name="T62" fmla="*/ 2147483646 w 163"/>
                <a:gd name="T63" fmla="*/ 2147483646 h 197"/>
                <a:gd name="T64" fmla="*/ 2147483646 w 163"/>
                <a:gd name="T65" fmla="*/ 2147483646 h 197"/>
                <a:gd name="T66" fmla="*/ 2147483646 w 163"/>
                <a:gd name="T67" fmla="*/ 2147483646 h 197"/>
                <a:gd name="T68" fmla="*/ 2147483646 w 163"/>
                <a:gd name="T69" fmla="*/ 2147483646 h 197"/>
                <a:gd name="T70" fmla="*/ 2147483646 w 163"/>
                <a:gd name="T71" fmla="*/ 2147483646 h 197"/>
                <a:gd name="T72" fmla="*/ 2147483646 w 163"/>
                <a:gd name="T73" fmla="*/ 2147483646 h 197"/>
                <a:gd name="T74" fmla="*/ 2147483646 w 163"/>
                <a:gd name="T75" fmla="*/ 2147483646 h 197"/>
                <a:gd name="T76" fmla="*/ 2147483646 w 163"/>
                <a:gd name="T77" fmla="*/ 2147483646 h 197"/>
                <a:gd name="T78" fmla="*/ 2147483646 w 163"/>
                <a:gd name="T79" fmla="*/ 2147483646 h 197"/>
                <a:gd name="T80" fmla="*/ 2147483646 w 163"/>
                <a:gd name="T81" fmla="*/ 2147483646 h 197"/>
                <a:gd name="T82" fmla="*/ 2147483646 w 163"/>
                <a:gd name="T83" fmla="*/ 2147483646 h 19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3" h="197">
                  <a:moveTo>
                    <a:pt x="0" y="159"/>
                  </a:moveTo>
                  <a:lnTo>
                    <a:pt x="2" y="160"/>
                  </a:lnTo>
                  <a:lnTo>
                    <a:pt x="2" y="164"/>
                  </a:lnTo>
                  <a:lnTo>
                    <a:pt x="4" y="165"/>
                  </a:lnTo>
                  <a:lnTo>
                    <a:pt x="4" y="167"/>
                  </a:lnTo>
                  <a:lnTo>
                    <a:pt x="6" y="169"/>
                  </a:lnTo>
                  <a:lnTo>
                    <a:pt x="6" y="172"/>
                  </a:lnTo>
                  <a:lnTo>
                    <a:pt x="9" y="173"/>
                  </a:lnTo>
                  <a:lnTo>
                    <a:pt x="9" y="177"/>
                  </a:lnTo>
                  <a:lnTo>
                    <a:pt x="11" y="178"/>
                  </a:lnTo>
                  <a:lnTo>
                    <a:pt x="11" y="181"/>
                  </a:lnTo>
                  <a:lnTo>
                    <a:pt x="13" y="182"/>
                  </a:lnTo>
                  <a:lnTo>
                    <a:pt x="13" y="185"/>
                  </a:lnTo>
                  <a:lnTo>
                    <a:pt x="15" y="187"/>
                  </a:lnTo>
                  <a:lnTo>
                    <a:pt x="15" y="190"/>
                  </a:lnTo>
                  <a:lnTo>
                    <a:pt x="18" y="191"/>
                  </a:lnTo>
                  <a:lnTo>
                    <a:pt x="18" y="195"/>
                  </a:lnTo>
                  <a:lnTo>
                    <a:pt x="22" y="197"/>
                  </a:lnTo>
                  <a:lnTo>
                    <a:pt x="20" y="197"/>
                  </a:lnTo>
                  <a:lnTo>
                    <a:pt x="22" y="195"/>
                  </a:lnTo>
                  <a:lnTo>
                    <a:pt x="24" y="194"/>
                  </a:lnTo>
                  <a:lnTo>
                    <a:pt x="24" y="191"/>
                  </a:lnTo>
                  <a:lnTo>
                    <a:pt x="29" y="189"/>
                  </a:lnTo>
                  <a:lnTo>
                    <a:pt x="29" y="185"/>
                  </a:lnTo>
                  <a:lnTo>
                    <a:pt x="31" y="184"/>
                  </a:lnTo>
                  <a:lnTo>
                    <a:pt x="31" y="181"/>
                  </a:lnTo>
                  <a:lnTo>
                    <a:pt x="33" y="179"/>
                  </a:lnTo>
                  <a:lnTo>
                    <a:pt x="33" y="175"/>
                  </a:lnTo>
                  <a:lnTo>
                    <a:pt x="36" y="173"/>
                  </a:lnTo>
                  <a:lnTo>
                    <a:pt x="36" y="169"/>
                  </a:lnTo>
                  <a:lnTo>
                    <a:pt x="38" y="167"/>
                  </a:lnTo>
                  <a:lnTo>
                    <a:pt x="38" y="163"/>
                  </a:lnTo>
                  <a:lnTo>
                    <a:pt x="40" y="161"/>
                  </a:lnTo>
                  <a:lnTo>
                    <a:pt x="42" y="161"/>
                  </a:lnTo>
                  <a:lnTo>
                    <a:pt x="44" y="160"/>
                  </a:lnTo>
                  <a:lnTo>
                    <a:pt x="47" y="159"/>
                  </a:lnTo>
                  <a:lnTo>
                    <a:pt x="47" y="157"/>
                  </a:lnTo>
                  <a:lnTo>
                    <a:pt x="49" y="155"/>
                  </a:lnTo>
                  <a:lnTo>
                    <a:pt x="49" y="154"/>
                  </a:lnTo>
                  <a:lnTo>
                    <a:pt x="51" y="153"/>
                  </a:lnTo>
                  <a:lnTo>
                    <a:pt x="51" y="151"/>
                  </a:lnTo>
                  <a:lnTo>
                    <a:pt x="53" y="149"/>
                  </a:lnTo>
                  <a:lnTo>
                    <a:pt x="53" y="147"/>
                  </a:lnTo>
                  <a:lnTo>
                    <a:pt x="56" y="146"/>
                  </a:lnTo>
                  <a:lnTo>
                    <a:pt x="56" y="143"/>
                  </a:lnTo>
                  <a:lnTo>
                    <a:pt x="60" y="146"/>
                  </a:lnTo>
                  <a:lnTo>
                    <a:pt x="58" y="146"/>
                  </a:lnTo>
                  <a:lnTo>
                    <a:pt x="60" y="141"/>
                  </a:lnTo>
                  <a:lnTo>
                    <a:pt x="62" y="140"/>
                  </a:lnTo>
                  <a:lnTo>
                    <a:pt x="62" y="135"/>
                  </a:lnTo>
                  <a:lnTo>
                    <a:pt x="65" y="134"/>
                  </a:lnTo>
                  <a:lnTo>
                    <a:pt x="65" y="133"/>
                  </a:lnTo>
                  <a:lnTo>
                    <a:pt x="69" y="133"/>
                  </a:lnTo>
                  <a:lnTo>
                    <a:pt x="69" y="135"/>
                  </a:lnTo>
                  <a:lnTo>
                    <a:pt x="71" y="135"/>
                  </a:lnTo>
                  <a:lnTo>
                    <a:pt x="74" y="134"/>
                  </a:lnTo>
                  <a:lnTo>
                    <a:pt x="76" y="134"/>
                  </a:lnTo>
                  <a:lnTo>
                    <a:pt x="78" y="133"/>
                  </a:lnTo>
                  <a:lnTo>
                    <a:pt x="80" y="131"/>
                  </a:lnTo>
                  <a:lnTo>
                    <a:pt x="83" y="130"/>
                  </a:lnTo>
                  <a:lnTo>
                    <a:pt x="85" y="131"/>
                  </a:lnTo>
                  <a:lnTo>
                    <a:pt x="85" y="135"/>
                  </a:lnTo>
                  <a:lnTo>
                    <a:pt x="87" y="136"/>
                  </a:lnTo>
                  <a:lnTo>
                    <a:pt x="87" y="140"/>
                  </a:lnTo>
                  <a:lnTo>
                    <a:pt x="89" y="141"/>
                  </a:lnTo>
                  <a:lnTo>
                    <a:pt x="89" y="137"/>
                  </a:lnTo>
                  <a:lnTo>
                    <a:pt x="92" y="136"/>
                  </a:lnTo>
                  <a:lnTo>
                    <a:pt x="94" y="135"/>
                  </a:lnTo>
                  <a:lnTo>
                    <a:pt x="96" y="135"/>
                  </a:lnTo>
                  <a:lnTo>
                    <a:pt x="98" y="136"/>
                  </a:lnTo>
                  <a:lnTo>
                    <a:pt x="98" y="141"/>
                  </a:lnTo>
                  <a:lnTo>
                    <a:pt x="101" y="142"/>
                  </a:lnTo>
                  <a:lnTo>
                    <a:pt x="101" y="146"/>
                  </a:lnTo>
                  <a:lnTo>
                    <a:pt x="103" y="147"/>
                  </a:lnTo>
                  <a:lnTo>
                    <a:pt x="103" y="151"/>
                  </a:lnTo>
                  <a:lnTo>
                    <a:pt x="105" y="152"/>
                  </a:lnTo>
                  <a:lnTo>
                    <a:pt x="105" y="157"/>
                  </a:lnTo>
                  <a:lnTo>
                    <a:pt x="107" y="158"/>
                  </a:lnTo>
                  <a:lnTo>
                    <a:pt x="107" y="159"/>
                  </a:lnTo>
                  <a:lnTo>
                    <a:pt x="110" y="158"/>
                  </a:lnTo>
                  <a:lnTo>
                    <a:pt x="110" y="155"/>
                  </a:lnTo>
                  <a:lnTo>
                    <a:pt x="112" y="154"/>
                  </a:lnTo>
                  <a:lnTo>
                    <a:pt x="112" y="152"/>
                  </a:lnTo>
                  <a:lnTo>
                    <a:pt x="114" y="151"/>
                  </a:lnTo>
                  <a:lnTo>
                    <a:pt x="114" y="147"/>
                  </a:lnTo>
                  <a:lnTo>
                    <a:pt x="116" y="146"/>
                  </a:lnTo>
                  <a:lnTo>
                    <a:pt x="119" y="145"/>
                  </a:lnTo>
                  <a:lnTo>
                    <a:pt x="119" y="142"/>
                  </a:lnTo>
                  <a:lnTo>
                    <a:pt x="121" y="141"/>
                  </a:lnTo>
                  <a:lnTo>
                    <a:pt x="121" y="137"/>
                  </a:lnTo>
                  <a:lnTo>
                    <a:pt x="123" y="136"/>
                  </a:lnTo>
                  <a:lnTo>
                    <a:pt x="123" y="134"/>
                  </a:lnTo>
                  <a:lnTo>
                    <a:pt x="125" y="133"/>
                  </a:lnTo>
                  <a:lnTo>
                    <a:pt x="125" y="129"/>
                  </a:lnTo>
                  <a:lnTo>
                    <a:pt x="127" y="128"/>
                  </a:lnTo>
                  <a:lnTo>
                    <a:pt x="127" y="125"/>
                  </a:lnTo>
                  <a:lnTo>
                    <a:pt x="130" y="124"/>
                  </a:lnTo>
                  <a:lnTo>
                    <a:pt x="130" y="121"/>
                  </a:lnTo>
                  <a:lnTo>
                    <a:pt x="132" y="119"/>
                  </a:lnTo>
                  <a:lnTo>
                    <a:pt x="132" y="116"/>
                  </a:lnTo>
                  <a:lnTo>
                    <a:pt x="134" y="115"/>
                  </a:lnTo>
                  <a:lnTo>
                    <a:pt x="134" y="111"/>
                  </a:lnTo>
                  <a:lnTo>
                    <a:pt x="136" y="110"/>
                  </a:lnTo>
                  <a:lnTo>
                    <a:pt x="136" y="105"/>
                  </a:lnTo>
                  <a:lnTo>
                    <a:pt x="139" y="104"/>
                  </a:lnTo>
                  <a:lnTo>
                    <a:pt x="139" y="98"/>
                  </a:lnTo>
                  <a:lnTo>
                    <a:pt x="141" y="95"/>
                  </a:lnTo>
                  <a:lnTo>
                    <a:pt x="141" y="87"/>
                  </a:lnTo>
                  <a:lnTo>
                    <a:pt x="143" y="86"/>
                  </a:lnTo>
                  <a:lnTo>
                    <a:pt x="143" y="74"/>
                  </a:lnTo>
                  <a:lnTo>
                    <a:pt x="145" y="72"/>
                  </a:lnTo>
                  <a:lnTo>
                    <a:pt x="145" y="63"/>
                  </a:lnTo>
                  <a:lnTo>
                    <a:pt x="148" y="62"/>
                  </a:lnTo>
                  <a:lnTo>
                    <a:pt x="148" y="52"/>
                  </a:lnTo>
                  <a:lnTo>
                    <a:pt x="150" y="50"/>
                  </a:lnTo>
                  <a:lnTo>
                    <a:pt x="150" y="40"/>
                  </a:lnTo>
                  <a:lnTo>
                    <a:pt x="152" y="38"/>
                  </a:lnTo>
                  <a:lnTo>
                    <a:pt x="152" y="26"/>
                  </a:lnTo>
                  <a:lnTo>
                    <a:pt x="154" y="24"/>
                  </a:lnTo>
                  <a:lnTo>
                    <a:pt x="154" y="15"/>
                  </a:lnTo>
                  <a:lnTo>
                    <a:pt x="157" y="14"/>
                  </a:lnTo>
                  <a:lnTo>
                    <a:pt x="157" y="8"/>
                  </a:lnTo>
                  <a:lnTo>
                    <a:pt x="159" y="5"/>
                  </a:lnTo>
                  <a:lnTo>
                    <a:pt x="159" y="6"/>
                  </a:lnTo>
                  <a:lnTo>
                    <a:pt x="159" y="4"/>
                  </a:lnTo>
                  <a:lnTo>
                    <a:pt x="161" y="3"/>
                  </a:lnTo>
                  <a:lnTo>
                    <a:pt x="163" y="2"/>
                  </a:lnTo>
                  <a:lnTo>
                    <a:pt x="163"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46" name="Freeform 108">
              <a:extLst>
                <a:ext uri="{FF2B5EF4-FFF2-40B4-BE49-F238E27FC236}">
                  <a16:creationId xmlns:a16="http://schemas.microsoft.com/office/drawing/2014/main" id="{56568530-5645-41BC-8054-66BD6E1C13F8}"/>
                </a:ext>
              </a:extLst>
            </p:cNvPr>
            <p:cNvSpPr>
              <a:spLocks/>
            </p:cNvSpPr>
            <p:nvPr/>
          </p:nvSpPr>
          <p:spPr bwMode="auto">
            <a:xfrm>
              <a:off x="4754089" y="2842256"/>
              <a:ext cx="249981" cy="430924"/>
            </a:xfrm>
            <a:custGeom>
              <a:avLst/>
              <a:gdLst>
                <a:gd name="T0" fmla="*/ 2147483646 w 162"/>
                <a:gd name="T1" fmla="*/ 2147483646 h 448"/>
                <a:gd name="T2" fmla="*/ 2147483646 w 162"/>
                <a:gd name="T3" fmla="*/ 2147483646 h 448"/>
                <a:gd name="T4" fmla="*/ 2147483646 w 162"/>
                <a:gd name="T5" fmla="*/ 2147483646 h 448"/>
                <a:gd name="T6" fmla="*/ 2147483646 w 162"/>
                <a:gd name="T7" fmla="*/ 2147483646 h 448"/>
                <a:gd name="T8" fmla="*/ 2147483646 w 162"/>
                <a:gd name="T9" fmla="*/ 2147483646 h 448"/>
                <a:gd name="T10" fmla="*/ 2147483646 w 162"/>
                <a:gd name="T11" fmla="*/ 2147483646 h 448"/>
                <a:gd name="T12" fmla="*/ 2147483646 w 162"/>
                <a:gd name="T13" fmla="*/ 2147483646 h 448"/>
                <a:gd name="T14" fmla="*/ 2147483646 w 162"/>
                <a:gd name="T15" fmla="*/ 2147483646 h 448"/>
                <a:gd name="T16" fmla="*/ 2147483646 w 162"/>
                <a:gd name="T17" fmla="*/ 2147483646 h 448"/>
                <a:gd name="T18" fmla="*/ 2147483646 w 162"/>
                <a:gd name="T19" fmla="*/ 2147483646 h 448"/>
                <a:gd name="T20" fmla="*/ 2147483646 w 162"/>
                <a:gd name="T21" fmla="*/ 2147483646 h 448"/>
                <a:gd name="T22" fmla="*/ 2147483646 w 162"/>
                <a:gd name="T23" fmla="*/ 2147483646 h 448"/>
                <a:gd name="T24" fmla="*/ 2147483646 w 162"/>
                <a:gd name="T25" fmla="*/ 2147483646 h 448"/>
                <a:gd name="T26" fmla="*/ 2147483646 w 162"/>
                <a:gd name="T27" fmla="*/ 2147483646 h 448"/>
                <a:gd name="T28" fmla="*/ 2147483646 w 162"/>
                <a:gd name="T29" fmla="*/ 2147483646 h 448"/>
                <a:gd name="T30" fmla="*/ 2147483646 w 162"/>
                <a:gd name="T31" fmla="*/ 2147483646 h 448"/>
                <a:gd name="T32" fmla="*/ 2147483646 w 162"/>
                <a:gd name="T33" fmla="*/ 2147483646 h 448"/>
                <a:gd name="T34" fmla="*/ 2147483646 w 162"/>
                <a:gd name="T35" fmla="*/ 2147483646 h 448"/>
                <a:gd name="T36" fmla="*/ 2147483646 w 162"/>
                <a:gd name="T37" fmla="*/ 2147483646 h 448"/>
                <a:gd name="T38" fmla="*/ 2147483646 w 162"/>
                <a:gd name="T39" fmla="*/ 2147483646 h 448"/>
                <a:gd name="T40" fmla="*/ 2147483646 w 162"/>
                <a:gd name="T41" fmla="*/ 2147483646 h 448"/>
                <a:gd name="T42" fmla="*/ 2147483646 w 162"/>
                <a:gd name="T43" fmla="*/ 2147483646 h 448"/>
                <a:gd name="T44" fmla="*/ 2147483646 w 162"/>
                <a:gd name="T45" fmla="*/ 2147483646 h 448"/>
                <a:gd name="T46" fmla="*/ 2147483646 w 162"/>
                <a:gd name="T47" fmla="*/ 2147483646 h 448"/>
                <a:gd name="T48" fmla="*/ 2147483646 w 162"/>
                <a:gd name="T49" fmla="*/ 2147483646 h 448"/>
                <a:gd name="T50" fmla="*/ 2147483646 w 162"/>
                <a:gd name="T51" fmla="*/ 2147483646 h 448"/>
                <a:gd name="T52" fmla="*/ 2147483646 w 162"/>
                <a:gd name="T53" fmla="*/ 2147483646 h 448"/>
                <a:gd name="T54" fmla="*/ 2147483646 w 162"/>
                <a:gd name="T55" fmla="*/ 2147483646 h 448"/>
                <a:gd name="T56" fmla="*/ 2147483646 w 162"/>
                <a:gd name="T57" fmla="*/ 2147483646 h 448"/>
                <a:gd name="T58" fmla="*/ 2147483646 w 162"/>
                <a:gd name="T59" fmla="*/ 2147483646 h 448"/>
                <a:gd name="T60" fmla="*/ 2147483646 w 162"/>
                <a:gd name="T61" fmla="*/ 2147483646 h 448"/>
                <a:gd name="T62" fmla="*/ 2147483646 w 162"/>
                <a:gd name="T63" fmla="*/ 2147483646 h 448"/>
                <a:gd name="T64" fmla="*/ 2147483646 w 162"/>
                <a:gd name="T65" fmla="*/ 2147483646 h 448"/>
                <a:gd name="T66" fmla="*/ 2147483646 w 162"/>
                <a:gd name="T67" fmla="*/ 2147483646 h 448"/>
                <a:gd name="T68" fmla="*/ 2147483646 w 162"/>
                <a:gd name="T69" fmla="*/ 2147483646 h 448"/>
                <a:gd name="T70" fmla="*/ 2147483646 w 162"/>
                <a:gd name="T71" fmla="*/ 2147483646 h 448"/>
                <a:gd name="T72" fmla="*/ 2147483646 w 162"/>
                <a:gd name="T73" fmla="*/ 2147483646 h 448"/>
                <a:gd name="T74" fmla="*/ 2147483646 w 162"/>
                <a:gd name="T75" fmla="*/ 2147483646 h 448"/>
                <a:gd name="T76" fmla="*/ 2147483646 w 162"/>
                <a:gd name="T77" fmla="*/ 2147483646 h 448"/>
                <a:gd name="T78" fmla="*/ 2147483646 w 162"/>
                <a:gd name="T79" fmla="*/ 2147483646 h 448"/>
                <a:gd name="T80" fmla="*/ 2147483646 w 162"/>
                <a:gd name="T81" fmla="*/ 2147483646 h 448"/>
                <a:gd name="T82" fmla="*/ 2147483646 w 162"/>
                <a:gd name="T83" fmla="*/ 2147483646 h 44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2" h="448">
                  <a:moveTo>
                    <a:pt x="0" y="338"/>
                  </a:moveTo>
                  <a:lnTo>
                    <a:pt x="3" y="337"/>
                  </a:lnTo>
                  <a:lnTo>
                    <a:pt x="3" y="334"/>
                  </a:lnTo>
                  <a:lnTo>
                    <a:pt x="5" y="332"/>
                  </a:lnTo>
                  <a:lnTo>
                    <a:pt x="5" y="323"/>
                  </a:lnTo>
                  <a:lnTo>
                    <a:pt x="7" y="322"/>
                  </a:lnTo>
                  <a:lnTo>
                    <a:pt x="7" y="314"/>
                  </a:lnTo>
                  <a:lnTo>
                    <a:pt x="9" y="312"/>
                  </a:lnTo>
                  <a:lnTo>
                    <a:pt x="9" y="304"/>
                  </a:lnTo>
                  <a:lnTo>
                    <a:pt x="12" y="302"/>
                  </a:lnTo>
                  <a:lnTo>
                    <a:pt x="12" y="296"/>
                  </a:lnTo>
                  <a:lnTo>
                    <a:pt x="14" y="298"/>
                  </a:lnTo>
                  <a:lnTo>
                    <a:pt x="14" y="299"/>
                  </a:lnTo>
                  <a:lnTo>
                    <a:pt x="16" y="300"/>
                  </a:lnTo>
                  <a:lnTo>
                    <a:pt x="16" y="304"/>
                  </a:lnTo>
                  <a:lnTo>
                    <a:pt x="18" y="305"/>
                  </a:lnTo>
                  <a:lnTo>
                    <a:pt x="18" y="308"/>
                  </a:lnTo>
                  <a:lnTo>
                    <a:pt x="21" y="310"/>
                  </a:lnTo>
                  <a:lnTo>
                    <a:pt x="21" y="313"/>
                  </a:lnTo>
                  <a:lnTo>
                    <a:pt x="23" y="314"/>
                  </a:lnTo>
                  <a:lnTo>
                    <a:pt x="23" y="319"/>
                  </a:lnTo>
                  <a:lnTo>
                    <a:pt x="25" y="320"/>
                  </a:lnTo>
                  <a:lnTo>
                    <a:pt x="25" y="328"/>
                  </a:lnTo>
                  <a:lnTo>
                    <a:pt x="27" y="329"/>
                  </a:lnTo>
                  <a:lnTo>
                    <a:pt x="27" y="337"/>
                  </a:lnTo>
                  <a:lnTo>
                    <a:pt x="30" y="340"/>
                  </a:lnTo>
                  <a:lnTo>
                    <a:pt x="30" y="347"/>
                  </a:lnTo>
                  <a:lnTo>
                    <a:pt x="32" y="348"/>
                  </a:lnTo>
                  <a:lnTo>
                    <a:pt x="32" y="354"/>
                  </a:lnTo>
                  <a:lnTo>
                    <a:pt x="34" y="355"/>
                  </a:lnTo>
                  <a:lnTo>
                    <a:pt x="34" y="361"/>
                  </a:lnTo>
                  <a:lnTo>
                    <a:pt x="36" y="362"/>
                  </a:lnTo>
                  <a:lnTo>
                    <a:pt x="36" y="370"/>
                  </a:lnTo>
                  <a:lnTo>
                    <a:pt x="39" y="372"/>
                  </a:lnTo>
                  <a:lnTo>
                    <a:pt x="39" y="377"/>
                  </a:lnTo>
                  <a:lnTo>
                    <a:pt x="43" y="379"/>
                  </a:lnTo>
                  <a:lnTo>
                    <a:pt x="43" y="382"/>
                  </a:lnTo>
                  <a:lnTo>
                    <a:pt x="45" y="383"/>
                  </a:lnTo>
                  <a:lnTo>
                    <a:pt x="47" y="384"/>
                  </a:lnTo>
                  <a:lnTo>
                    <a:pt x="47" y="392"/>
                  </a:lnTo>
                  <a:lnTo>
                    <a:pt x="50" y="395"/>
                  </a:lnTo>
                  <a:lnTo>
                    <a:pt x="50" y="404"/>
                  </a:lnTo>
                  <a:lnTo>
                    <a:pt x="52" y="406"/>
                  </a:lnTo>
                  <a:lnTo>
                    <a:pt x="52" y="415"/>
                  </a:lnTo>
                  <a:lnTo>
                    <a:pt x="54" y="416"/>
                  </a:lnTo>
                  <a:lnTo>
                    <a:pt x="54" y="425"/>
                  </a:lnTo>
                  <a:lnTo>
                    <a:pt x="56" y="427"/>
                  </a:lnTo>
                  <a:lnTo>
                    <a:pt x="56" y="438"/>
                  </a:lnTo>
                  <a:lnTo>
                    <a:pt x="59" y="439"/>
                  </a:lnTo>
                  <a:lnTo>
                    <a:pt x="59" y="447"/>
                  </a:lnTo>
                  <a:lnTo>
                    <a:pt x="61" y="448"/>
                  </a:lnTo>
                  <a:lnTo>
                    <a:pt x="61" y="447"/>
                  </a:lnTo>
                  <a:lnTo>
                    <a:pt x="63" y="445"/>
                  </a:lnTo>
                  <a:lnTo>
                    <a:pt x="63" y="439"/>
                  </a:lnTo>
                  <a:lnTo>
                    <a:pt x="65" y="437"/>
                  </a:lnTo>
                  <a:lnTo>
                    <a:pt x="65" y="429"/>
                  </a:lnTo>
                  <a:lnTo>
                    <a:pt x="68" y="426"/>
                  </a:lnTo>
                  <a:lnTo>
                    <a:pt x="68" y="416"/>
                  </a:lnTo>
                  <a:lnTo>
                    <a:pt x="70" y="414"/>
                  </a:lnTo>
                  <a:lnTo>
                    <a:pt x="70" y="406"/>
                  </a:lnTo>
                  <a:lnTo>
                    <a:pt x="72" y="404"/>
                  </a:lnTo>
                  <a:lnTo>
                    <a:pt x="72" y="392"/>
                  </a:lnTo>
                  <a:lnTo>
                    <a:pt x="74" y="390"/>
                  </a:lnTo>
                  <a:lnTo>
                    <a:pt x="74" y="379"/>
                  </a:lnTo>
                  <a:lnTo>
                    <a:pt x="77" y="378"/>
                  </a:lnTo>
                  <a:lnTo>
                    <a:pt x="77" y="368"/>
                  </a:lnTo>
                  <a:lnTo>
                    <a:pt x="79" y="367"/>
                  </a:lnTo>
                  <a:lnTo>
                    <a:pt x="79" y="362"/>
                  </a:lnTo>
                  <a:lnTo>
                    <a:pt x="81" y="361"/>
                  </a:lnTo>
                  <a:lnTo>
                    <a:pt x="81" y="354"/>
                  </a:lnTo>
                  <a:lnTo>
                    <a:pt x="83" y="353"/>
                  </a:lnTo>
                  <a:lnTo>
                    <a:pt x="83" y="342"/>
                  </a:lnTo>
                  <a:lnTo>
                    <a:pt x="86" y="340"/>
                  </a:lnTo>
                  <a:lnTo>
                    <a:pt x="86" y="328"/>
                  </a:lnTo>
                  <a:lnTo>
                    <a:pt x="88" y="325"/>
                  </a:lnTo>
                  <a:lnTo>
                    <a:pt x="88" y="311"/>
                  </a:lnTo>
                  <a:lnTo>
                    <a:pt x="90" y="308"/>
                  </a:lnTo>
                  <a:lnTo>
                    <a:pt x="90" y="296"/>
                  </a:lnTo>
                  <a:lnTo>
                    <a:pt x="92" y="294"/>
                  </a:lnTo>
                  <a:lnTo>
                    <a:pt x="92" y="282"/>
                  </a:lnTo>
                  <a:lnTo>
                    <a:pt x="95" y="278"/>
                  </a:lnTo>
                  <a:lnTo>
                    <a:pt x="95" y="263"/>
                  </a:lnTo>
                  <a:lnTo>
                    <a:pt x="97" y="260"/>
                  </a:lnTo>
                  <a:lnTo>
                    <a:pt x="97" y="247"/>
                  </a:lnTo>
                  <a:lnTo>
                    <a:pt x="99" y="245"/>
                  </a:lnTo>
                  <a:lnTo>
                    <a:pt x="99" y="230"/>
                  </a:lnTo>
                  <a:lnTo>
                    <a:pt x="101" y="228"/>
                  </a:lnTo>
                  <a:lnTo>
                    <a:pt x="101" y="213"/>
                  </a:lnTo>
                  <a:lnTo>
                    <a:pt x="104" y="211"/>
                  </a:lnTo>
                  <a:lnTo>
                    <a:pt x="104" y="201"/>
                  </a:lnTo>
                  <a:lnTo>
                    <a:pt x="106" y="199"/>
                  </a:lnTo>
                  <a:lnTo>
                    <a:pt x="108" y="198"/>
                  </a:lnTo>
                  <a:lnTo>
                    <a:pt x="110" y="197"/>
                  </a:lnTo>
                  <a:lnTo>
                    <a:pt x="113" y="197"/>
                  </a:lnTo>
                  <a:lnTo>
                    <a:pt x="115" y="195"/>
                  </a:lnTo>
                  <a:lnTo>
                    <a:pt x="117" y="194"/>
                  </a:lnTo>
                  <a:lnTo>
                    <a:pt x="119" y="193"/>
                  </a:lnTo>
                  <a:lnTo>
                    <a:pt x="122" y="192"/>
                  </a:lnTo>
                  <a:lnTo>
                    <a:pt x="124" y="191"/>
                  </a:lnTo>
                  <a:lnTo>
                    <a:pt x="126" y="189"/>
                  </a:lnTo>
                  <a:lnTo>
                    <a:pt x="128" y="188"/>
                  </a:lnTo>
                  <a:lnTo>
                    <a:pt x="130" y="187"/>
                  </a:lnTo>
                  <a:lnTo>
                    <a:pt x="130" y="192"/>
                  </a:lnTo>
                  <a:lnTo>
                    <a:pt x="133" y="193"/>
                  </a:lnTo>
                  <a:lnTo>
                    <a:pt x="133" y="199"/>
                  </a:lnTo>
                  <a:lnTo>
                    <a:pt x="135" y="200"/>
                  </a:lnTo>
                  <a:lnTo>
                    <a:pt x="135" y="203"/>
                  </a:lnTo>
                  <a:lnTo>
                    <a:pt x="137" y="201"/>
                  </a:lnTo>
                  <a:lnTo>
                    <a:pt x="142" y="199"/>
                  </a:lnTo>
                  <a:lnTo>
                    <a:pt x="142" y="198"/>
                  </a:lnTo>
                  <a:lnTo>
                    <a:pt x="144" y="198"/>
                  </a:lnTo>
                  <a:lnTo>
                    <a:pt x="144" y="186"/>
                  </a:lnTo>
                  <a:lnTo>
                    <a:pt x="146" y="183"/>
                  </a:lnTo>
                  <a:lnTo>
                    <a:pt x="146" y="164"/>
                  </a:lnTo>
                  <a:lnTo>
                    <a:pt x="148" y="162"/>
                  </a:lnTo>
                  <a:lnTo>
                    <a:pt x="148" y="145"/>
                  </a:lnTo>
                  <a:lnTo>
                    <a:pt x="151" y="143"/>
                  </a:lnTo>
                  <a:lnTo>
                    <a:pt x="151" y="126"/>
                  </a:lnTo>
                  <a:lnTo>
                    <a:pt x="153" y="122"/>
                  </a:lnTo>
                  <a:lnTo>
                    <a:pt x="153" y="104"/>
                  </a:lnTo>
                  <a:lnTo>
                    <a:pt x="155" y="101"/>
                  </a:lnTo>
                  <a:lnTo>
                    <a:pt x="155" y="79"/>
                  </a:lnTo>
                  <a:lnTo>
                    <a:pt x="157" y="75"/>
                  </a:lnTo>
                  <a:lnTo>
                    <a:pt x="157" y="55"/>
                  </a:lnTo>
                  <a:lnTo>
                    <a:pt x="160" y="51"/>
                  </a:lnTo>
                  <a:lnTo>
                    <a:pt x="160" y="31"/>
                  </a:lnTo>
                  <a:lnTo>
                    <a:pt x="162" y="26"/>
                  </a:lnTo>
                  <a:lnTo>
                    <a:pt x="162"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47" name="Freeform 109">
              <a:extLst>
                <a:ext uri="{FF2B5EF4-FFF2-40B4-BE49-F238E27FC236}">
                  <a16:creationId xmlns:a16="http://schemas.microsoft.com/office/drawing/2014/main" id="{7D60D64F-3A81-4F3E-937B-02B72C7E8F3C}"/>
                </a:ext>
              </a:extLst>
            </p:cNvPr>
            <p:cNvSpPr>
              <a:spLocks/>
            </p:cNvSpPr>
            <p:nvPr/>
          </p:nvSpPr>
          <p:spPr bwMode="auto">
            <a:xfrm>
              <a:off x="5004070" y="2826866"/>
              <a:ext cx="117275" cy="15390"/>
            </a:xfrm>
            <a:custGeom>
              <a:avLst/>
              <a:gdLst>
                <a:gd name="T0" fmla="*/ 0 w 76"/>
                <a:gd name="T1" fmla="*/ 2147483646 h 16"/>
                <a:gd name="T2" fmla="*/ 2147483646 w 76"/>
                <a:gd name="T3" fmla="*/ 2147483646 h 16"/>
                <a:gd name="T4" fmla="*/ 2147483646 w 76"/>
                <a:gd name="T5" fmla="*/ 0 h 16"/>
                <a:gd name="T6" fmla="*/ 2147483646 w 76"/>
                <a:gd name="T7" fmla="*/ 0 h 16"/>
                <a:gd name="T8" fmla="*/ 2147483646 w 76"/>
                <a:gd name="T9" fmla="*/ 0 h 16"/>
                <a:gd name="T10" fmla="*/ 2147483646 w 76"/>
                <a:gd name="T11" fmla="*/ 0 h 16"/>
                <a:gd name="T12" fmla="*/ 2147483646 w 76"/>
                <a:gd name="T13" fmla="*/ 0 h 16"/>
                <a:gd name="T14" fmla="*/ 2147483646 w 76"/>
                <a:gd name="T15" fmla="*/ 0 h 16"/>
                <a:gd name="T16" fmla="*/ 2147483646 w 76"/>
                <a:gd name="T17" fmla="*/ 0 h 16"/>
                <a:gd name="T18" fmla="*/ 2147483646 w 76"/>
                <a:gd name="T19" fmla="*/ 0 h 16"/>
                <a:gd name="T20" fmla="*/ 2147483646 w 76"/>
                <a:gd name="T21" fmla="*/ 0 h 16"/>
                <a:gd name="T22" fmla="*/ 2147483646 w 76"/>
                <a:gd name="T23" fmla="*/ 0 h 16"/>
                <a:gd name="T24" fmla="*/ 2147483646 w 76"/>
                <a:gd name="T25" fmla="*/ 0 h 16"/>
                <a:gd name="T26" fmla="*/ 2147483646 w 76"/>
                <a:gd name="T27" fmla="*/ 0 h 16"/>
                <a:gd name="T28" fmla="*/ 2147483646 w 76"/>
                <a:gd name="T29" fmla="*/ 0 h 16"/>
                <a:gd name="T30" fmla="*/ 2147483646 w 76"/>
                <a:gd name="T31" fmla="*/ 0 h 16"/>
                <a:gd name="T32" fmla="*/ 2147483646 w 76"/>
                <a:gd name="T33" fmla="*/ 0 h 16"/>
                <a:gd name="T34" fmla="*/ 2147483646 w 76"/>
                <a:gd name="T35" fmla="*/ 0 h 16"/>
                <a:gd name="T36" fmla="*/ 2147483646 w 76"/>
                <a:gd name="T37" fmla="*/ 0 h 16"/>
                <a:gd name="T38" fmla="*/ 2147483646 w 76"/>
                <a:gd name="T39" fmla="*/ 0 h 16"/>
                <a:gd name="T40" fmla="*/ 2147483646 w 76"/>
                <a:gd name="T41" fmla="*/ 0 h 16"/>
                <a:gd name="T42" fmla="*/ 2147483646 w 76"/>
                <a:gd name="T43" fmla="*/ 0 h 16"/>
                <a:gd name="T44" fmla="*/ 2147483646 w 76"/>
                <a:gd name="T45" fmla="*/ 0 h 16"/>
                <a:gd name="T46" fmla="*/ 2147483646 w 76"/>
                <a:gd name="T47" fmla="*/ 0 h 16"/>
                <a:gd name="T48" fmla="*/ 2147483646 w 76"/>
                <a:gd name="T49" fmla="*/ 0 h 16"/>
                <a:gd name="T50" fmla="*/ 2147483646 w 76"/>
                <a:gd name="T51" fmla="*/ 0 h 16"/>
                <a:gd name="T52" fmla="*/ 2147483646 w 76"/>
                <a:gd name="T53" fmla="*/ 0 h 16"/>
                <a:gd name="T54" fmla="*/ 2147483646 w 76"/>
                <a:gd name="T55" fmla="*/ 0 h 16"/>
                <a:gd name="T56" fmla="*/ 2147483646 w 76"/>
                <a:gd name="T57" fmla="*/ 0 h 16"/>
                <a:gd name="T58" fmla="*/ 2147483646 w 76"/>
                <a:gd name="T59" fmla="*/ 0 h 16"/>
                <a:gd name="T60" fmla="*/ 2147483646 w 76"/>
                <a:gd name="T61" fmla="*/ 0 h 16"/>
                <a:gd name="T62" fmla="*/ 2147483646 w 76"/>
                <a:gd name="T63" fmla="*/ 0 h 16"/>
                <a:gd name="T64" fmla="*/ 2147483646 w 76"/>
                <a:gd name="T65" fmla="*/ 0 h 16"/>
                <a:gd name="T66" fmla="*/ 2147483646 w 76"/>
                <a:gd name="T67" fmla="*/ 0 h 16"/>
                <a:gd name="T68" fmla="*/ 2147483646 w 76"/>
                <a:gd name="T69" fmla="*/ 0 h 16"/>
                <a:gd name="T70" fmla="*/ 2147483646 w 76"/>
                <a:gd name="T71" fmla="*/ 0 h 1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6" h="16">
                  <a:moveTo>
                    <a:pt x="0" y="16"/>
                  </a:moveTo>
                  <a:lnTo>
                    <a:pt x="2" y="12"/>
                  </a:lnTo>
                  <a:lnTo>
                    <a:pt x="2" y="0"/>
                  </a:lnTo>
                  <a:lnTo>
                    <a:pt x="4" y="0"/>
                  </a:lnTo>
                  <a:lnTo>
                    <a:pt x="7" y="0"/>
                  </a:lnTo>
                  <a:lnTo>
                    <a:pt x="9" y="0"/>
                  </a:lnTo>
                  <a:lnTo>
                    <a:pt x="11" y="0"/>
                  </a:lnTo>
                  <a:lnTo>
                    <a:pt x="13" y="0"/>
                  </a:lnTo>
                  <a:lnTo>
                    <a:pt x="16" y="0"/>
                  </a:lnTo>
                  <a:lnTo>
                    <a:pt x="18" y="0"/>
                  </a:lnTo>
                  <a:lnTo>
                    <a:pt x="20" y="0"/>
                  </a:lnTo>
                  <a:lnTo>
                    <a:pt x="22" y="0"/>
                  </a:lnTo>
                  <a:lnTo>
                    <a:pt x="25" y="0"/>
                  </a:lnTo>
                  <a:lnTo>
                    <a:pt x="27" y="0"/>
                  </a:lnTo>
                  <a:lnTo>
                    <a:pt x="29" y="0"/>
                  </a:lnTo>
                  <a:lnTo>
                    <a:pt x="31" y="0"/>
                  </a:lnTo>
                  <a:lnTo>
                    <a:pt x="34" y="0"/>
                  </a:lnTo>
                  <a:lnTo>
                    <a:pt x="36" y="0"/>
                  </a:lnTo>
                  <a:lnTo>
                    <a:pt x="38" y="0"/>
                  </a:lnTo>
                  <a:lnTo>
                    <a:pt x="40" y="0"/>
                  </a:lnTo>
                  <a:lnTo>
                    <a:pt x="42" y="0"/>
                  </a:lnTo>
                  <a:lnTo>
                    <a:pt x="45" y="0"/>
                  </a:lnTo>
                  <a:lnTo>
                    <a:pt x="47" y="0"/>
                  </a:lnTo>
                  <a:lnTo>
                    <a:pt x="49" y="0"/>
                  </a:lnTo>
                  <a:lnTo>
                    <a:pt x="51" y="0"/>
                  </a:lnTo>
                  <a:lnTo>
                    <a:pt x="54" y="0"/>
                  </a:lnTo>
                  <a:lnTo>
                    <a:pt x="56" y="0"/>
                  </a:lnTo>
                  <a:lnTo>
                    <a:pt x="58" y="0"/>
                  </a:lnTo>
                  <a:lnTo>
                    <a:pt x="60" y="0"/>
                  </a:lnTo>
                  <a:lnTo>
                    <a:pt x="63" y="0"/>
                  </a:lnTo>
                  <a:lnTo>
                    <a:pt x="65" y="0"/>
                  </a:lnTo>
                  <a:lnTo>
                    <a:pt x="67" y="0"/>
                  </a:lnTo>
                  <a:lnTo>
                    <a:pt x="69" y="0"/>
                  </a:lnTo>
                  <a:lnTo>
                    <a:pt x="72" y="0"/>
                  </a:lnTo>
                  <a:lnTo>
                    <a:pt x="74" y="0"/>
                  </a:lnTo>
                  <a:lnTo>
                    <a:pt x="76" y="0"/>
                  </a:lnTo>
                </a:path>
              </a:pathLst>
            </a:custGeom>
            <a:noFill/>
            <a:ln w="0">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48" name="Freeform 110">
              <a:extLst>
                <a:ext uri="{FF2B5EF4-FFF2-40B4-BE49-F238E27FC236}">
                  <a16:creationId xmlns:a16="http://schemas.microsoft.com/office/drawing/2014/main" id="{C63078E1-EF28-4891-8155-0E15E4B65CFA}"/>
                </a:ext>
              </a:extLst>
            </p:cNvPr>
            <p:cNvSpPr>
              <a:spLocks/>
            </p:cNvSpPr>
            <p:nvPr/>
          </p:nvSpPr>
          <p:spPr bwMode="auto">
            <a:xfrm>
              <a:off x="2490371" y="2826866"/>
              <a:ext cx="308619" cy="389564"/>
            </a:xfrm>
            <a:custGeom>
              <a:avLst/>
              <a:gdLst>
                <a:gd name="T0" fmla="*/ 2147483646 w 200"/>
                <a:gd name="T1" fmla="*/ 0 h 405"/>
                <a:gd name="T2" fmla="*/ 2147483646 w 200"/>
                <a:gd name="T3" fmla="*/ 0 h 405"/>
                <a:gd name="T4" fmla="*/ 2147483646 w 200"/>
                <a:gd name="T5" fmla="*/ 0 h 405"/>
                <a:gd name="T6" fmla="*/ 2147483646 w 200"/>
                <a:gd name="T7" fmla="*/ 0 h 405"/>
                <a:gd name="T8" fmla="*/ 2147483646 w 200"/>
                <a:gd name="T9" fmla="*/ 0 h 405"/>
                <a:gd name="T10" fmla="*/ 2147483646 w 200"/>
                <a:gd name="T11" fmla="*/ 0 h 405"/>
                <a:gd name="T12" fmla="*/ 2147483646 w 200"/>
                <a:gd name="T13" fmla="*/ 0 h 405"/>
                <a:gd name="T14" fmla="*/ 2147483646 w 200"/>
                <a:gd name="T15" fmla="*/ 0 h 405"/>
                <a:gd name="T16" fmla="*/ 2147483646 w 200"/>
                <a:gd name="T17" fmla="*/ 0 h 405"/>
                <a:gd name="T18" fmla="*/ 2147483646 w 200"/>
                <a:gd name="T19" fmla="*/ 0 h 405"/>
                <a:gd name="T20" fmla="*/ 2147483646 w 200"/>
                <a:gd name="T21" fmla="*/ 0 h 405"/>
                <a:gd name="T22" fmla="*/ 2147483646 w 200"/>
                <a:gd name="T23" fmla="*/ 2147483646 h 405"/>
                <a:gd name="T24" fmla="*/ 2147483646 w 200"/>
                <a:gd name="T25" fmla="*/ 2147483646 h 405"/>
                <a:gd name="T26" fmla="*/ 2147483646 w 200"/>
                <a:gd name="T27" fmla="*/ 2147483646 h 405"/>
                <a:gd name="T28" fmla="*/ 2147483646 w 200"/>
                <a:gd name="T29" fmla="*/ 2147483646 h 405"/>
                <a:gd name="T30" fmla="*/ 2147483646 w 200"/>
                <a:gd name="T31" fmla="*/ 2147483646 h 405"/>
                <a:gd name="T32" fmla="*/ 2147483646 w 200"/>
                <a:gd name="T33" fmla="*/ 2147483646 h 405"/>
                <a:gd name="T34" fmla="*/ 2147483646 w 200"/>
                <a:gd name="T35" fmla="*/ 2147483646 h 405"/>
                <a:gd name="T36" fmla="*/ 2147483646 w 200"/>
                <a:gd name="T37" fmla="*/ 2147483646 h 405"/>
                <a:gd name="T38" fmla="*/ 2147483646 w 200"/>
                <a:gd name="T39" fmla="*/ 2147483646 h 405"/>
                <a:gd name="T40" fmla="*/ 2147483646 w 200"/>
                <a:gd name="T41" fmla="*/ 2147483646 h 405"/>
                <a:gd name="T42" fmla="*/ 2147483646 w 200"/>
                <a:gd name="T43" fmla="*/ 2147483646 h 405"/>
                <a:gd name="T44" fmla="*/ 2147483646 w 200"/>
                <a:gd name="T45" fmla="*/ 2147483646 h 405"/>
                <a:gd name="T46" fmla="*/ 2147483646 w 200"/>
                <a:gd name="T47" fmla="*/ 2147483646 h 405"/>
                <a:gd name="T48" fmla="*/ 2147483646 w 200"/>
                <a:gd name="T49" fmla="*/ 2147483646 h 405"/>
                <a:gd name="T50" fmla="*/ 2147483646 w 200"/>
                <a:gd name="T51" fmla="*/ 2147483646 h 405"/>
                <a:gd name="T52" fmla="*/ 2147483646 w 200"/>
                <a:gd name="T53" fmla="*/ 2147483646 h 405"/>
                <a:gd name="T54" fmla="*/ 2147483646 w 200"/>
                <a:gd name="T55" fmla="*/ 2147483646 h 405"/>
                <a:gd name="T56" fmla="*/ 2147483646 w 200"/>
                <a:gd name="T57" fmla="*/ 2147483646 h 405"/>
                <a:gd name="T58" fmla="*/ 2147483646 w 200"/>
                <a:gd name="T59" fmla="*/ 2147483646 h 405"/>
                <a:gd name="T60" fmla="*/ 2147483646 w 200"/>
                <a:gd name="T61" fmla="*/ 2147483646 h 405"/>
                <a:gd name="T62" fmla="*/ 2147483646 w 200"/>
                <a:gd name="T63" fmla="*/ 2147483646 h 405"/>
                <a:gd name="T64" fmla="*/ 2147483646 w 200"/>
                <a:gd name="T65" fmla="*/ 2147483646 h 405"/>
                <a:gd name="T66" fmla="*/ 2147483646 w 200"/>
                <a:gd name="T67" fmla="*/ 2147483646 h 405"/>
                <a:gd name="T68" fmla="*/ 2147483646 w 200"/>
                <a:gd name="T69" fmla="*/ 2147483646 h 405"/>
                <a:gd name="T70" fmla="*/ 2147483646 w 200"/>
                <a:gd name="T71" fmla="*/ 2147483646 h 405"/>
                <a:gd name="T72" fmla="*/ 2147483646 w 200"/>
                <a:gd name="T73" fmla="*/ 2147483646 h 405"/>
                <a:gd name="T74" fmla="*/ 2147483646 w 200"/>
                <a:gd name="T75" fmla="*/ 2147483646 h 405"/>
                <a:gd name="T76" fmla="*/ 2147483646 w 200"/>
                <a:gd name="T77" fmla="*/ 2147483646 h 405"/>
                <a:gd name="T78" fmla="*/ 2147483646 w 200"/>
                <a:gd name="T79" fmla="*/ 2147483646 h 405"/>
                <a:gd name="T80" fmla="*/ 2147483646 w 200"/>
                <a:gd name="T81" fmla="*/ 2147483646 h 405"/>
                <a:gd name="T82" fmla="*/ 2147483646 w 200"/>
                <a:gd name="T83" fmla="*/ 2147483646 h 40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00" h="405">
                  <a:moveTo>
                    <a:pt x="0" y="0"/>
                  </a:moveTo>
                  <a:lnTo>
                    <a:pt x="3" y="0"/>
                  </a:lnTo>
                  <a:lnTo>
                    <a:pt x="5" y="0"/>
                  </a:lnTo>
                  <a:lnTo>
                    <a:pt x="7" y="0"/>
                  </a:lnTo>
                  <a:lnTo>
                    <a:pt x="9" y="0"/>
                  </a:lnTo>
                  <a:lnTo>
                    <a:pt x="12" y="0"/>
                  </a:lnTo>
                  <a:lnTo>
                    <a:pt x="14" y="0"/>
                  </a:lnTo>
                  <a:lnTo>
                    <a:pt x="16" y="0"/>
                  </a:lnTo>
                  <a:lnTo>
                    <a:pt x="18" y="0"/>
                  </a:lnTo>
                  <a:lnTo>
                    <a:pt x="21" y="0"/>
                  </a:lnTo>
                  <a:lnTo>
                    <a:pt x="23" y="0"/>
                  </a:lnTo>
                  <a:lnTo>
                    <a:pt x="25" y="0"/>
                  </a:lnTo>
                  <a:lnTo>
                    <a:pt x="27" y="0"/>
                  </a:lnTo>
                  <a:lnTo>
                    <a:pt x="30" y="0"/>
                  </a:lnTo>
                  <a:lnTo>
                    <a:pt x="32" y="0"/>
                  </a:lnTo>
                  <a:lnTo>
                    <a:pt x="34" y="0"/>
                  </a:lnTo>
                  <a:lnTo>
                    <a:pt x="36" y="0"/>
                  </a:lnTo>
                  <a:lnTo>
                    <a:pt x="38" y="0"/>
                  </a:lnTo>
                  <a:lnTo>
                    <a:pt x="41" y="0"/>
                  </a:lnTo>
                  <a:lnTo>
                    <a:pt x="43" y="0"/>
                  </a:lnTo>
                  <a:lnTo>
                    <a:pt x="45" y="0"/>
                  </a:lnTo>
                  <a:lnTo>
                    <a:pt x="47" y="0"/>
                  </a:lnTo>
                  <a:lnTo>
                    <a:pt x="50" y="0"/>
                  </a:lnTo>
                  <a:lnTo>
                    <a:pt x="52" y="0"/>
                  </a:lnTo>
                  <a:lnTo>
                    <a:pt x="54" y="0"/>
                  </a:lnTo>
                  <a:lnTo>
                    <a:pt x="56" y="0"/>
                  </a:lnTo>
                  <a:lnTo>
                    <a:pt x="59" y="0"/>
                  </a:lnTo>
                  <a:lnTo>
                    <a:pt x="61" y="0"/>
                  </a:lnTo>
                  <a:lnTo>
                    <a:pt x="63" y="0"/>
                  </a:lnTo>
                  <a:lnTo>
                    <a:pt x="65" y="0"/>
                  </a:lnTo>
                  <a:lnTo>
                    <a:pt x="68" y="0"/>
                  </a:lnTo>
                  <a:lnTo>
                    <a:pt x="70" y="0"/>
                  </a:lnTo>
                  <a:lnTo>
                    <a:pt x="72" y="0"/>
                  </a:lnTo>
                  <a:lnTo>
                    <a:pt x="74" y="114"/>
                  </a:lnTo>
                  <a:lnTo>
                    <a:pt x="74" y="115"/>
                  </a:lnTo>
                  <a:lnTo>
                    <a:pt x="77" y="117"/>
                  </a:lnTo>
                  <a:lnTo>
                    <a:pt x="77" y="120"/>
                  </a:lnTo>
                  <a:lnTo>
                    <a:pt x="79" y="121"/>
                  </a:lnTo>
                  <a:lnTo>
                    <a:pt x="79" y="124"/>
                  </a:lnTo>
                  <a:lnTo>
                    <a:pt x="81" y="125"/>
                  </a:lnTo>
                  <a:lnTo>
                    <a:pt x="81" y="129"/>
                  </a:lnTo>
                  <a:lnTo>
                    <a:pt x="83" y="130"/>
                  </a:lnTo>
                  <a:lnTo>
                    <a:pt x="83" y="132"/>
                  </a:lnTo>
                  <a:lnTo>
                    <a:pt x="86" y="133"/>
                  </a:lnTo>
                  <a:lnTo>
                    <a:pt x="86" y="137"/>
                  </a:lnTo>
                  <a:lnTo>
                    <a:pt x="88" y="138"/>
                  </a:lnTo>
                  <a:lnTo>
                    <a:pt x="88" y="139"/>
                  </a:lnTo>
                  <a:lnTo>
                    <a:pt x="90" y="141"/>
                  </a:lnTo>
                  <a:lnTo>
                    <a:pt x="90" y="144"/>
                  </a:lnTo>
                  <a:lnTo>
                    <a:pt x="92" y="145"/>
                  </a:lnTo>
                  <a:lnTo>
                    <a:pt x="92" y="147"/>
                  </a:lnTo>
                  <a:lnTo>
                    <a:pt x="95" y="148"/>
                  </a:lnTo>
                  <a:lnTo>
                    <a:pt x="95" y="150"/>
                  </a:lnTo>
                  <a:lnTo>
                    <a:pt x="97" y="149"/>
                  </a:lnTo>
                  <a:lnTo>
                    <a:pt x="97" y="145"/>
                  </a:lnTo>
                  <a:lnTo>
                    <a:pt x="99" y="144"/>
                  </a:lnTo>
                  <a:lnTo>
                    <a:pt x="99" y="147"/>
                  </a:lnTo>
                  <a:lnTo>
                    <a:pt x="101" y="148"/>
                  </a:lnTo>
                  <a:lnTo>
                    <a:pt x="101" y="150"/>
                  </a:lnTo>
                  <a:lnTo>
                    <a:pt x="106" y="153"/>
                  </a:lnTo>
                  <a:lnTo>
                    <a:pt x="106" y="155"/>
                  </a:lnTo>
                  <a:lnTo>
                    <a:pt x="110" y="157"/>
                  </a:lnTo>
                  <a:lnTo>
                    <a:pt x="110" y="160"/>
                  </a:lnTo>
                  <a:lnTo>
                    <a:pt x="115" y="162"/>
                  </a:lnTo>
                  <a:lnTo>
                    <a:pt x="115" y="163"/>
                  </a:lnTo>
                  <a:lnTo>
                    <a:pt x="119" y="166"/>
                  </a:lnTo>
                  <a:lnTo>
                    <a:pt x="119" y="168"/>
                  </a:lnTo>
                  <a:lnTo>
                    <a:pt x="121" y="169"/>
                  </a:lnTo>
                  <a:lnTo>
                    <a:pt x="124" y="171"/>
                  </a:lnTo>
                  <a:lnTo>
                    <a:pt x="128" y="173"/>
                  </a:lnTo>
                  <a:lnTo>
                    <a:pt x="128" y="187"/>
                  </a:lnTo>
                  <a:lnTo>
                    <a:pt x="130" y="189"/>
                  </a:lnTo>
                  <a:lnTo>
                    <a:pt x="130" y="193"/>
                  </a:lnTo>
                  <a:lnTo>
                    <a:pt x="133" y="195"/>
                  </a:lnTo>
                  <a:lnTo>
                    <a:pt x="133" y="201"/>
                  </a:lnTo>
                  <a:lnTo>
                    <a:pt x="135" y="202"/>
                  </a:lnTo>
                  <a:lnTo>
                    <a:pt x="135" y="208"/>
                  </a:lnTo>
                  <a:lnTo>
                    <a:pt x="137" y="209"/>
                  </a:lnTo>
                  <a:lnTo>
                    <a:pt x="137" y="216"/>
                  </a:lnTo>
                  <a:lnTo>
                    <a:pt x="139" y="219"/>
                  </a:lnTo>
                  <a:lnTo>
                    <a:pt x="139" y="233"/>
                  </a:lnTo>
                  <a:lnTo>
                    <a:pt x="142" y="235"/>
                  </a:lnTo>
                  <a:lnTo>
                    <a:pt x="142" y="252"/>
                  </a:lnTo>
                  <a:lnTo>
                    <a:pt x="144" y="255"/>
                  </a:lnTo>
                  <a:lnTo>
                    <a:pt x="144" y="268"/>
                  </a:lnTo>
                  <a:lnTo>
                    <a:pt x="146" y="272"/>
                  </a:lnTo>
                  <a:lnTo>
                    <a:pt x="146" y="286"/>
                  </a:lnTo>
                  <a:lnTo>
                    <a:pt x="148" y="290"/>
                  </a:lnTo>
                  <a:lnTo>
                    <a:pt x="148" y="306"/>
                  </a:lnTo>
                  <a:lnTo>
                    <a:pt x="151" y="310"/>
                  </a:lnTo>
                  <a:lnTo>
                    <a:pt x="151" y="329"/>
                  </a:lnTo>
                  <a:lnTo>
                    <a:pt x="153" y="333"/>
                  </a:lnTo>
                  <a:lnTo>
                    <a:pt x="153" y="348"/>
                  </a:lnTo>
                  <a:lnTo>
                    <a:pt x="155" y="352"/>
                  </a:lnTo>
                  <a:lnTo>
                    <a:pt x="155" y="362"/>
                  </a:lnTo>
                  <a:lnTo>
                    <a:pt x="157" y="364"/>
                  </a:lnTo>
                  <a:lnTo>
                    <a:pt x="157" y="372"/>
                  </a:lnTo>
                  <a:lnTo>
                    <a:pt x="160" y="374"/>
                  </a:lnTo>
                  <a:lnTo>
                    <a:pt x="160" y="378"/>
                  </a:lnTo>
                  <a:lnTo>
                    <a:pt x="162" y="380"/>
                  </a:lnTo>
                  <a:lnTo>
                    <a:pt x="162" y="382"/>
                  </a:lnTo>
                  <a:lnTo>
                    <a:pt x="164" y="383"/>
                  </a:lnTo>
                  <a:lnTo>
                    <a:pt x="164" y="384"/>
                  </a:lnTo>
                  <a:lnTo>
                    <a:pt x="166" y="386"/>
                  </a:lnTo>
                  <a:lnTo>
                    <a:pt x="166" y="388"/>
                  </a:lnTo>
                  <a:lnTo>
                    <a:pt x="169" y="389"/>
                  </a:lnTo>
                  <a:lnTo>
                    <a:pt x="169" y="398"/>
                  </a:lnTo>
                  <a:lnTo>
                    <a:pt x="171" y="400"/>
                  </a:lnTo>
                  <a:lnTo>
                    <a:pt x="171" y="405"/>
                  </a:lnTo>
                  <a:lnTo>
                    <a:pt x="171" y="402"/>
                  </a:lnTo>
                  <a:lnTo>
                    <a:pt x="173" y="401"/>
                  </a:lnTo>
                  <a:lnTo>
                    <a:pt x="173" y="398"/>
                  </a:lnTo>
                  <a:lnTo>
                    <a:pt x="175" y="396"/>
                  </a:lnTo>
                  <a:lnTo>
                    <a:pt x="175" y="393"/>
                  </a:lnTo>
                  <a:lnTo>
                    <a:pt x="178" y="392"/>
                  </a:lnTo>
                  <a:lnTo>
                    <a:pt x="178" y="388"/>
                  </a:lnTo>
                  <a:lnTo>
                    <a:pt x="178" y="389"/>
                  </a:lnTo>
                  <a:lnTo>
                    <a:pt x="182" y="387"/>
                  </a:lnTo>
                  <a:lnTo>
                    <a:pt x="182" y="382"/>
                  </a:lnTo>
                  <a:lnTo>
                    <a:pt x="187" y="380"/>
                  </a:lnTo>
                  <a:lnTo>
                    <a:pt x="187" y="377"/>
                  </a:lnTo>
                  <a:lnTo>
                    <a:pt x="191" y="375"/>
                  </a:lnTo>
                  <a:lnTo>
                    <a:pt x="191" y="374"/>
                  </a:lnTo>
                  <a:lnTo>
                    <a:pt x="193" y="372"/>
                  </a:lnTo>
                  <a:lnTo>
                    <a:pt x="195" y="371"/>
                  </a:lnTo>
                  <a:lnTo>
                    <a:pt x="198" y="370"/>
                  </a:lnTo>
                  <a:lnTo>
                    <a:pt x="200" y="369"/>
                  </a:lnTo>
                  <a:lnTo>
                    <a:pt x="200" y="365"/>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49" name="Freeform 111">
              <a:extLst>
                <a:ext uri="{FF2B5EF4-FFF2-40B4-BE49-F238E27FC236}">
                  <a16:creationId xmlns:a16="http://schemas.microsoft.com/office/drawing/2014/main" id="{B30EB5BD-F594-4037-853E-4E346B8ADBA4}"/>
                </a:ext>
              </a:extLst>
            </p:cNvPr>
            <p:cNvSpPr>
              <a:spLocks/>
            </p:cNvSpPr>
            <p:nvPr/>
          </p:nvSpPr>
          <p:spPr bwMode="auto">
            <a:xfrm>
              <a:off x="2798990" y="3033671"/>
              <a:ext cx="242266" cy="144283"/>
            </a:xfrm>
            <a:custGeom>
              <a:avLst/>
              <a:gdLst>
                <a:gd name="T0" fmla="*/ 2147483646 w 157"/>
                <a:gd name="T1" fmla="*/ 2147483646 h 150"/>
                <a:gd name="T2" fmla="*/ 2147483646 w 157"/>
                <a:gd name="T3" fmla="*/ 2147483646 h 150"/>
                <a:gd name="T4" fmla="*/ 2147483646 w 157"/>
                <a:gd name="T5" fmla="*/ 2147483646 h 150"/>
                <a:gd name="T6" fmla="*/ 2147483646 w 157"/>
                <a:gd name="T7" fmla="*/ 2147483646 h 150"/>
                <a:gd name="T8" fmla="*/ 2147483646 w 157"/>
                <a:gd name="T9" fmla="*/ 2147483646 h 150"/>
                <a:gd name="T10" fmla="*/ 2147483646 w 157"/>
                <a:gd name="T11" fmla="*/ 2147483646 h 150"/>
                <a:gd name="T12" fmla="*/ 2147483646 w 157"/>
                <a:gd name="T13" fmla="*/ 2147483646 h 150"/>
                <a:gd name="T14" fmla="*/ 2147483646 w 157"/>
                <a:gd name="T15" fmla="*/ 2147483646 h 150"/>
                <a:gd name="T16" fmla="*/ 2147483646 w 157"/>
                <a:gd name="T17" fmla="*/ 2147483646 h 150"/>
                <a:gd name="T18" fmla="*/ 2147483646 w 157"/>
                <a:gd name="T19" fmla="*/ 2147483646 h 150"/>
                <a:gd name="T20" fmla="*/ 2147483646 w 157"/>
                <a:gd name="T21" fmla="*/ 2147483646 h 150"/>
                <a:gd name="T22" fmla="*/ 2147483646 w 157"/>
                <a:gd name="T23" fmla="*/ 2147483646 h 150"/>
                <a:gd name="T24" fmla="*/ 2147483646 w 157"/>
                <a:gd name="T25" fmla="*/ 2147483646 h 150"/>
                <a:gd name="T26" fmla="*/ 2147483646 w 157"/>
                <a:gd name="T27" fmla="*/ 2147483646 h 150"/>
                <a:gd name="T28" fmla="*/ 2147483646 w 157"/>
                <a:gd name="T29" fmla="*/ 2147483646 h 150"/>
                <a:gd name="T30" fmla="*/ 2147483646 w 157"/>
                <a:gd name="T31" fmla="*/ 2147483646 h 150"/>
                <a:gd name="T32" fmla="*/ 2147483646 w 157"/>
                <a:gd name="T33" fmla="*/ 2147483646 h 150"/>
                <a:gd name="T34" fmla="*/ 2147483646 w 157"/>
                <a:gd name="T35" fmla="*/ 2147483646 h 150"/>
                <a:gd name="T36" fmla="*/ 2147483646 w 157"/>
                <a:gd name="T37" fmla="*/ 2147483646 h 150"/>
                <a:gd name="T38" fmla="*/ 2147483646 w 157"/>
                <a:gd name="T39" fmla="*/ 2147483646 h 150"/>
                <a:gd name="T40" fmla="*/ 2147483646 w 157"/>
                <a:gd name="T41" fmla="*/ 2147483646 h 150"/>
                <a:gd name="T42" fmla="*/ 2147483646 w 157"/>
                <a:gd name="T43" fmla="*/ 2147483646 h 150"/>
                <a:gd name="T44" fmla="*/ 2147483646 w 157"/>
                <a:gd name="T45" fmla="*/ 2147483646 h 150"/>
                <a:gd name="T46" fmla="*/ 2147483646 w 157"/>
                <a:gd name="T47" fmla="*/ 2147483646 h 150"/>
                <a:gd name="T48" fmla="*/ 2147483646 w 157"/>
                <a:gd name="T49" fmla="*/ 2147483646 h 150"/>
                <a:gd name="T50" fmla="*/ 2147483646 w 157"/>
                <a:gd name="T51" fmla="*/ 2147483646 h 150"/>
                <a:gd name="T52" fmla="*/ 2147483646 w 157"/>
                <a:gd name="T53" fmla="*/ 2147483646 h 150"/>
                <a:gd name="T54" fmla="*/ 2147483646 w 157"/>
                <a:gd name="T55" fmla="*/ 2147483646 h 150"/>
                <a:gd name="T56" fmla="*/ 2147483646 w 157"/>
                <a:gd name="T57" fmla="*/ 2147483646 h 150"/>
                <a:gd name="T58" fmla="*/ 2147483646 w 157"/>
                <a:gd name="T59" fmla="*/ 2147483646 h 150"/>
                <a:gd name="T60" fmla="*/ 2147483646 w 157"/>
                <a:gd name="T61" fmla="*/ 2147483646 h 150"/>
                <a:gd name="T62" fmla="*/ 2147483646 w 157"/>
                <a:gd name="T63" fmla="*/ 2147483646 h 150"/>
                <a:gd name="T64" fmla="*/ 2147483646 w 157"/>
                <a:gd name="T65" fmla="*/ 2147483646 h 150"/>
                <a:gd name="T66" fmla="*/ 2147483646 w 157"/>
                <a:gd name="T67" fmla="*/ 2147483646 h 150"/>
                <a:gd name="T68" fmla="*/ 2147483646 w 157"/>
                <a:gd name="T69" fmla="*/ 2147483646 h 150"/>
                <a:gd name="T70" fmla="*/ 2147483646 w 157"/>
                <a:gd name="T71" fmla="*/ 2147483646 h 150"/>
                <a:gd name="T72" fmla="*/ 2147483646 w 157"/>
                <a:gd name="T73" fmla="*/ 2147483646 h 150"/>
                <a:gd name="T74" fmla="*/ 2147483646 w 157"/>
                <a:gd name="T75" fmla="*/ 2147483646 h 150"/>
                <a:gd name="T76" fmla="*/ 2147483646 w 157"/>
                <a:gd name="T77" fmla="*/ 2147483646 h 150"/>
                <a:gd name="T78" fmla="*/ 2147483646 w 157"/>
                <a:gd name="T79" fmla="*/ 2147483646 h 150"/>
                <a:gd name="T80" fmla="*/ 2147483646 w 157"/>
                <a:gd name="T81" fmla="*/ 2147483646 h 150"/>
                <a:gd name="T82" fmla="*/ 2147483646 w 157"/>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7" h="150">
                  <a:moveTo>
                    <a:pt x="0" y="150"/>
                  </a:moveTo>
                  <a:lnTo>
                    <a:pt x="2" y="149"/>
                  </a:lnTo>
                  <a:lnTo>
                    <a:pt x="2" y="144"/>
                  </a:lnTo>
                  <a:lnTo>
                    <a:pt x="4" y="143"/>
                  </a:lnTo>
                  <a:lnTo>
                    <a:pt x="4" y="139"/>
                  </a:lnTo>
                  <a:lnTo>
                    <a:pt x="7" y="138"/>
                  </a:lnTo>
                  <a:lnTo>
                    <a:pt x="7" y="135"/>
                  </a:lnTo>
                  <a:lnTo>
                    <a:pt x="9" y="133"/>
                  </a:lnTo>
                  <a:lnTo>
                    <a:pt x="9" y="130"/>
                  </a:lnTo>
                  <a:lnTo>
                    <a:pt x="11" y="129"/>
                  </a:lnTo>
                  <a:lnTo>
                    <a:pt x="11" y="127"/>
                  </a:lnTo>
                  <a:lnTo>
                    <a:pt x="13" y="126"/>
                  </a:lnTo>
                  <a:lnTo>
                    <a:pt x="13" y="123"/>
                  </a:lnTo>
                  <a:lnTo>
                    <a:pt x="16" y="121"/>
                  </a:lnTo>
                  <a:lnTo>
                    <a:pt x="16" y="118"/>
                  </a:lnTo>
                  <a:lnTo>
                    <a:pt x="18" y="117"/>
                  </a:lnTo>
                  <a:lnTo>
                    <a:pt x="18" y="112"/>
                  </a:lnTo>
                  <a:lnTo>
                    <a:pt x="20" y="111"/>
                  </a:lnTo>
                  <a:lnTo>
                    <a:pt x="20" y="107"/>
                  </a:lnTo>
                  <a:lnTo>
                    <a:pt x="22" y="106"/>
                  </a:lnTo>
                  <a:lnTo>
                    <a:pt x="22" y="103"/>
                  </a:lnTo>
                  <a:lnTo>
                    <a:pt x="25" y="102"/>
                  </a:lnTo>
                  <a:lnTo>
                    <a:pt x="25" y="97"/>
                  </a:lnTo>
                  <a:lnTo>
                    <a:pt x="27" y="96"/>
                  </a:lnTo>
                  <a:lnTo>
                    <a:pt x="27" y="94"/>
                  </a:lnTo>
                  <a:lnTo>
                    <a:pt x="29" y="93"/>
                  </a:lnTo>
                  <a:lnTo>
                    <a:pt x="29" y="89"/>
                  </a:lnTo>
                  <a:lnTo>
                    <a:pt x="31" y="88"/>
                  </a:lnTo>
                  <a:lnTo>
                    <a:pt x="31" y="85"/>
                  </a:lnTo>
                  <a:lnTo>
                    <a:pt x="34" y="84"/>
                  </a:lnTo>
                  <a:lnTo>
                    <a:pt x="34" y="81"/>
                  </a:lnTo>
                  <a:lnTo>
                    <a:pt x="36" y="79"/>
                  </a:lnTo>
                  <a:lnTo>
                    <a:pt x="36" y="76"/>
                  </a:lnTo>
                  <a:lnTo>
                    <a:pt x="38" y="75"/>
                  </a:lnTo>
                  <a:lnTo>
                    <a:pt x="38" y="72"/>
                  </a:lnTo>
                  <a:lnTo>
                    <a:pt x="40" y="71"/>
                  </a:lnTo>
                  <a:lnTo>
                    <a:pt x="40" y="67"/>
                  </a:lnTo>
                  <a:lnTo>
                    <a:pt x="43" y="66"/>
                  </a:lnTo>
                  <a:lnTo>
                    <a:pt x="43" y="64"/>
                  </a:lnTo>
                  <a:lnTo>
                    <a:pt x="45" y="65"/>
                  </a:lnTo>
                  <a:lnTo>
                    <a:pt x="45" y="71"/>
                  </a:lnTo>
                  <a:lnTo>
                    <a:pt x="49" y="73"/>
                  </a:lnTo>
                  <a:lnTo>
                    <a:pt x="47" y="73"/>
                  </a:lnTo>
                  <a:lnTo>
                    <a:pt x="49" y="72"/>
                  </a:lnTo>
                  <a:lnTo>
                    <a:pt x="54" y="75"/>
                  </a:lnTo>
                  <a:lnTo>
                    <a:pt x="52" y="75"/>
                  </a:lnTo>
                  <a:lnTo>
                    <a:pt x="54" y="75"/>
                  </a:lnTo>
                  <a:lnTo>
                    <a:pt x="56" y="76"/>
                  </a:lnTo>
                  <a:lnTo>
                    <a:pt x="56" y="81"/>
                  </a:lnTo>
                  <a:lnTo>
                    <a:pt x="58" y="82"/>
                  </a:lnTo>
                  <a:lnTo>
                    <a:pt x="58" y="85"/>
                  </a:lnTo>
                  <a:lnTo>
                    <a:pt x="61" y="87"/>
                  </a:lnTo>
                  <a:lnTo>
                    <a:pt x="61" y="88"/>
                  </a:lnTo>
                  <a:lnTo>
                    <a:pt x="61" y="87"/>
                  </a:lnTo>
                  <a:lnTo>
                    <a:pt x="65" y="84"/>
                  </a:lnTo>
                  <a:lnTo>
                    <a:pt x="65" y="81"/>
                  </a:lnTo>
                  <a:lnTo>
                    <a:pt x="70" y="78"/>
                  </a:lnTo>
                  <a:lnTo>
                    <a:pt x="70" y="75"/>
                  </a:lnTo>
                  <a:lnTo>
                    <a:pt x="72" y="73"/>
                  </a:lnTo>
                  <a:lnTo>
                    <a:pt x="72" y="70"/>
                  </a:lnTo>
                  <a:lnTo>
                    <a:pt x="74" y="69"/>
                  </a:lnTo>
                  <a:lnTo>
                    <a:pt x="74" y="66"/>
                  </a:lnTo>
                  <a:lnTo>
                    <a:pt x="76" y="65"/>
                  </a:lnTo>
                  <a:lnTo>
                    <a:pt x="76" y="59"/>
                  </a:lnTo>
                  <a:lnTo>
                    <a:pt x="78" y="58"/>
                  </a:lnTo>
                  <a:lnTo>
                    <a:pt x="78" y="52"/>
                  </a:lnTo>
                  <a:lnTo>
                    <a:pt x="81" y="51"/>
                  </a:lnTo>
                  <a:lnTo>
                    <a:pt x="81" y="47"/>
                  </a:lnTo>
                  <a:lnTo>
                    <a:pt x="83" y="46"/>
                  </a:lnTo>
                  <a:lnTo>
                    <a:pt x="83" y="43"/>
                  </a:lnTo>
                  <a:lnTo>
                    <a:pt x="85" y="42"/>
                  </a:lnTo>
                  <a:lnTo>
                    <a:pt x="85" y="40"/>
                  </a:lnTo>
                  <a:lnTo>
                    <a:pt x="87" y="39"/>
                  </a:lnTo>
                  <a:lnTo>
                    <a:pt x="87" y="36"/>
                  </a:lnTo>
                  <a:lnTo>
                    <a:pt x="90" y="35"/>
                  </a:lnTo>
                  <a:lnTo>
                    <a:pt x="90" y="33"/>
                  </a:lnTo>
                  <a:lnTo>
                    <a:pt x="92" y="31"/>
                  </a:lnTo>
                  <a:lnTo>
                    <a:pt x="92" y="29"/>
                  </a:lnTo>
                  <a:lnTo>
                    <a:pt x="94" y="28"/>
                  </a:lnTo>
                  <a:lnTo>
                    <a:pt x="94" y="25"/>
                  </a:lnTo>
                  <a:lnTo>
                    <a:pt x="96" y="24"/>
                  </a:lnTo>
                  <a:lnTo>
                    <a:pt x="96" y="22"/>
                  </a:lnTo>
                  <a:lnTo>
                    <a:pt x="99" y="22"/>
                  </a:lnTo>
                  <a:lnTo>
                    <a:pt x="103" y="24"/>
                  </a:lnTo>
                  <a:lnTo>
                    <a:pt x="101" y="24"/>
                  </a:lnTo>
                  <a:lnTo>
                    <a:pt x="103" y="23"/>
                  </a:lnTo>
                  <a:lnTo>
                    <a:pt x="105" y="23"/>
                  </a:lnTo>
                  <a:lnTo>
                    <a:pt x="108" y="22"/>
                  </a:lnTo>
                  <a:lnTo>
                    <a:pt x="110" y="22"/>
                  </a:lnTo>
                  <a:lnTo>
                    <a:pt x="112" y="22"/>
                  </a:lnTo>
                  <a:lnTo>
                    <a:pt x="114" y="20"/>
                  </a:lnTo>
                  <a:lnTo>
                    <a:pt x="117" y="20"/>
                  </a:lnTo>
                  <a:lnTo>
                    <a:pt x="119" y="19"/>
                  </a:lnTo>
                  <a:lnTo>
                    <a:pt x="119" y="18"/>
                  </a:lnTo>
                  <a:lnTo>
                    <a:pt x="121" y="19"/>
                  </a:lnTo>
                  <a:lnTo>
                    <a:pt x="121" y="22"/>
                  </a:lnTo>
                  <a:lnTo>
                    <a:pt x="123" y="23"/>
                  </a:lnTo>
                  <a:lnTo>
                    <a:pt x="123" y="30"/>
                  </a:lnTo>
                  <a:lnTo>
                    <a:pt x="126" y="31"/>
                  </a:lnTo>
                  <a:lnTo>
                    <a:pt x="126" y="40"/>
                  </a:lnTo>
                  <a:lnTo>
                    <a:pt x="128" y="41"/>
                  </a:lnTo>
                  <a:lnTo>
                    <a:pt x="128" y="48"/>
                  </a:lnTo>
                  <a:lnTo>
                    <a:pt x="130" y="49"/>
                  </a:lnTo>
                  <a:lnTo>
                    <a:pt x="130" y="52"/>
                  </a:lnTo>
                  <a:lnTo>
                    <a:pt x="132" y="53"/>
                  </a:lnTo>
                  <a:lnTo>
                    <a:pt x="132" y="54"/>
                  </a:lnTo>
                  <a:lnTo>
                    <a:pt x="135" y="53"/>
                  </a:lnTo>
                  <a:lnTo>
                    <a:pt x="135" y="51"/>
                  </a:lnTo>
                  <a:lnTo>
                    <a:pt x="137" y="49"/>
                  </a:lnTo>
                  <a:lnTo>
                    <a:pt x="137" y="47"/>
                  </a:lnTo>
                  <a:lnTo>
                    <a:pt x="139" y="46"/>
                  </a:lnTo>
                  <a:lnTo>
                    <a:pt x="139" y="42"/>
                  </a:lnTo>
                  <a:lnTo>
                    <a:pt x="141" y="41"/>
                  </a:lnTo>
                  <a:lnTo>
                    <a:pt x="141" y="39"/>
                  </a:lnTo>
                  <a:lnTo>
                    <a:pt x="144" y="37"/>
                  </a:lnTo>
                  <a:lnTo>
                    <a:pt x="144" y="35"/>
                  </a:lnTo>
                  <a:lnTo>
                    <a:pt x="146" y="34"/>
                  </a:lnTo>
                  <a:lnTo>
                    <a:pt x="146" y="30"/>
                  </a:lnTo>
                  <a:lnTo>
                    <a:pt x="148" y="29"/>
                  </a:lnTo>
                  <a:lnTo>
                    <a:pt x="148" y="24"/>
                  </a:lnTo>
                  <a:lnTo>
                    <a:pt x="150" y="23"/>
                  </a:lnTo>
                  <a:lnTo>
                    <a:pt x="150" y="18"/>
                  </a:lnTo>
                  <a:lnTo>
                    <a:pt x="153" y="17"/>
                  </a:lnTo>
                  <a:lnTo>
                    <a:pt x="153" y="12"/>
                  </a:lnTo>
                  <a:lnTo>
                    <a:pt x="155" y="11"/>
                  </a:lnTo>
                  <a:lnTo>
                    <a:pt x="155" y="6"/>
                  </a:lnTo>
                  <a:lnTo>
                    <a:pt x="157" y="5"/>
                  </a:lnTo>
                  <a:lnTo>
                    <a:pt x="157" y="0"/>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50" name="Freeform 112">
              <a:extLst>
                <a:ext uri="{FF2B5EF4-FFF2-40B4-BE49-F238E27FC236}">
                  <a16:creationId xmlns:a16="http://schemas.microsoft.com/office/drawing/2014/main" id="{1BA3312A-AAA3-4DB2-9CDB-D05036B5FFE4}"/>
                </a:ext>
              </a:extLst>
            </p:cNvPr>
            <p:cNvSpPr>
              <a:spLocks/>
            </p:cNvSpPr>
            <p:nvPr/>
          </p:nvSpPr>
          <p:spPr bwMode="auto">
            <a:xfrm>
              <a:off x="3041256" y="2999044"/>
              <a:ext cx="303990" cy="101960"/>
            </a:xfrm>
            <a:custGeom>
              <a:avLst/>
              <a:gdLst>
                <a:gd name="T0" fmla="*/ 2147483646 w 197"/>
                <a:gd name="T1" fmla="*/ 2147483646 h 106"/>
                <a:gd name="T2" fmla="*/ 2147483646 w 197"/>
                <a:gd name="T3" fmla="*/ 2147483646 h 106"/>
                <a:gd name="T4" fmla="*/ 2147483646 w 197"/>
                <a:gd name="T5" fmla="*/ 2147483646 h 106"/>
                <a:gd name="T6" fmla="*/ 2147483646 w 197"/>
                <a:gd name="T7" fmla="*/ 2147483646 h 106"/>
                <a:gd name="T8" fmla="*/ 2147483646 w 197"/>
                <a:gd name="T9" fmla="*/ 2147483646 h 106"/>
                <a:gd name="T10" fmla="*/ 2147483646 w 197"/>
                <a:gd name="T11" fmla="*/ 2147483646 h 106"/>
                <a:gd name="T12" fmla="*/ 2147483646 w 197"/>
                <a:gd name="T13" fmla="*/ 2147483646 h 106"/>
                <a:gd name="T14" fmla="*/ 2147483646 w 197"/>
                <a:gd name="T15" fmla="*/ 2147483646 h 106"/>
                <a:gd name="T16" fmla="*/ 2147483646 w 197"/>
                <a:gd name="T17" fmla="*/ 2147483646 h 106"/>
                <a:gd name="T18" fmla="*/ 2147483646 w 197"/>
                <a:gd name="T19" fmla="*/ 2147483646 h 106"/>
                <a:gd name="T20" fmla="*/ 2147483646 w 197"/>
                <a:gd name="T21" fmla="*/ 2147483646 h 106"/>
                <a:gd name="T22" fmla="*/ 2147483646 w 197"/>
                <a:gd name="T23" fmla="*/ 2147483646 h 106"/>
                <a:gd name="T24" fmla="*/ 2147483646 w 197"/>
                <a:gd name="T25" fmla="*/ 2147483646 h 106"/>
                <a:gd name="T26" fmla="*/ 2147483646 w 197"/>
                <a:gd name="T27" fmla="*/ 2147483646 h 106"/>
                <a:gd name="T28" fmla="*/ 2147483646 w 197"/>
                <a:gd name="T29" fmla="*/ 2147483646 h 106"/>
                <a:gd name="T30" fmla="*/ 2147483646 w 197"/>
                <a:gd name="T31" fmla="*/ 2147483646 h 106"/>
                <a:gd name="T32" fmla="*/ 2147483646 w 197"/>
                <a:gd name="T33" fmla="*/ 2147483646 h 106"/>
                <a:gd name="T34" fmla="*/ 2147483646 w 197"/>
                <a:gd name="T35" fmla="*/ 2147483646 h 106"/>
                <a:gd name="T36" fmla="*/ 2147483646 w 197"/>
                <a:gd name="T37" fmla="*/ 2147483646 h 106"/>
                <a:gd name="T38" fmla="*/ 2147483646 w 197"/>
                <a:gd name="T39" fmla="*/ 2147483646 h 106"/>
                <a:gd name="T40" fmla="*/ 2147483646 w 197"/>
                <a:gd name="T41" fmla="*/ 2147483646 h 106"/>
                <a:gd name="T42" fmla="*/ 2147483646 w 197"/>
                <a:gd name="T43" fmla="*/ 2147483646 h 106"/>
                <a:gd name="T44" fmla="*/ 2147483646 w 197"/>
                <a:gd name="T45" fmla="*/ 2147483646 h 106"/>
                <a:gd name="T46" fmla="*/ 2147483646 w 197"/>
                <a:gd name="T47" fmla="*/ 2147483646 h 106"/>
                <a:gd name="T48" fmla="*/ 2147483646 w 197"/>
                <a:gd name="T49" fmla="*/ 2147483646 h 106"/>
                <a:gd name="T50" fmla="*/ 2147483646 w 197"/>
                <a:gd name="T51" fmla="*/ 2147483646 h 106"/>
                <a:gd name="T52" fmla="*/ 2147483646 w 197"/>
                <a:gd name="T53" fmla="*/ 2147483646 h 106"/>
                <a:gd name="T54" fmla="*/ 2147483646 w 197"/>
                <a:gd name="T55" fmla="*/ 2147483646 h 106"/>
                <a:gd name="T56" fmla="*/ 2147483646 w 197"/>
                <a:gd name="T57" fmla="*/ 2147483646 h 106"/>
                <a:gd name="T58" fmla="*/ 2147483646 w 197"/>
                <a:gd name="T59" fmla="*/ 2147483646 h 106"/>
                <a:gd name="T60" fmla="*/ 2147483646 w 197"/>
                <a:gd name="T61" fmla="*/ 2147483646 h 106"/>
                <a:gd name="T62" fmla="*/ 2147483646 w 197"/>
                <a:gd name="T63" fmla="*/ 2147483646 h 106"/>
                <a:gd name="T64" fmla="*/ 2147483646 w 197"/>
                <a:gd name="T65" fmla="*/ 2147483646 h 106"/>
                <a:gd name="T66" fmla="*/ 2147483646 w 197"/>
                <a:gd name="T67" fmla="*/ 2147483646 h 106"/>
                <a:gd name="T68" fmla="*/ 2147483646 w 197"/>
                <a:gd name="T69" fmla="*/ 2147483646 h 106"/>
                <a:gd name="T70" fmla="*/ 2147483646 w 197"/>
                <a:gd name="T71" fmla="*/ 2147483646 h 106"/>
                <a:gd name="T72" fmla="*/ 2147483646 w 197"/>
                <a:gd name="T73" fmla="*/ 2147483646 h 106"/>
                <a:gd name="T74" fmla="*/ 2147483646 w 197"/>
                <a:gd name="T75" fmla="*/ 2147483646 h 106"/>
                <a:gd name="T76" fmla="*/ 2147483646 w 197"/>
                <a:gd name="T77" fmla="*/ 2147483646 h 106"/>
                <a:gd name="T78" fmla="*/ 2147483646 w 197"/>
                <a:gd name="T79" fmla="*/ 2147483646 h 106"/>
                <a:gd name="T80" fmla="*/ 2147483646 w 197"/>
                <a:gd name="T81" fmla="*/ 2147483646 h 106"/>
                <a:gd name="T82" fmla="*/ 2147483646 w 197"/>
                <a:gd name="T83" fmla="*/ 2147483646 h 10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7" h="106">
                  <a:moveTo>
                    <a:pt x="0" y="36"/>
                  </a:moveTo>
                  <a:lnTo>
                    <a:pt x="2" y="35"/>
                  </a:lnTo>
                  <a:lnTo>
                    <a:pt x="2" y="34"/>
                  </a:lnTo>
                  <a:lnTo>
                    <a:pt x="4" y="32"/>
                  </a:lnTo>
                  <a:lnTo>
                    <a:pt x="4" y="30"/>
                  </a:lnTo>
                  <a:lnTo>
                    <a:pt x="7" y="29"/>
                  </a:lnTo>
                  <a:lnTo>
                    <a:pt x="7" y="26"/>
                  </a:lnTo>
                  <a:lnTo>
                    <a:pt x="9" y="25"/>
                  </a:lnTo>
                  <a:lnTo>
                    <a:pt x="9" y="24"/>
                  </a:lnTo>
                  <a:lnTo>
                    <a:pt x="13" y="22"/>
                  </a:lnTo>
                  <a:lnTo>
                    <a:pt x="13" y="20"/>
                  </a:lnTo>
                  <a:lnTo>
                    <a:pt x="16" y="20"/>
                  </a:lnTo>
                  <a:lnTo>
                    <a:pt x="20" y="20"/>
                  </a:lnTo>
                  <a:lnTo>
                    <a:pt x="20" y="23"/>
                  </a:lnTo>
                  <a:lnTo>
                    <a:pt x="22" y="24"/>
                  </a:lnTo>
                  <a:lnTo>
                    <a:pt x="27" y="26"/>
                  </a:lnTo>
                  <a:lnTo>
                    <a:pt x="27" y="29"/>
                  </a:lnTo>
                  <a:lnTo>
                    <a:pt x="29" y="30"/>
                  </a:lnTo>
                  <a:lnTo>
                    <a:pt x="31" y="31"/>
                  </a:lnTo>
                  <a:lnTo>
                    <a:pt x="34" y="30"/>
                  </a:lnTo>
                  <a:lnTo>
                    <a:pt x="34" y="28"/>
                  </a:lnTo>
                  <a:lnTo>
                    <a:pt x="36" y="26"/>
                  </a:lnTo>
                  <a:lnTo>
                    <a:pt x="36" y="24"/>
                  </a:lnTo>
                  <a:lnTo>
                    <a:pt x="40" y="22"/>
                  </a:lnTo>
                  <a:lnTo>
                    <a:pt x="40" y="19"/>
                  </a:lnTo>
                  <a:lnTo>
                    <a:pt x="43" y="18"/>
                  </a:lnTo>
                  <a:lnTo>
                    <a:pt x="43" y="16"/>
                  </a:lnTo>
                  <a:lnTo>
                    <a:pt x="45" y="14"/>
                  </a:lnTo>
                  <a:lnTo>
                    <a:pt x="45" y="12"/>
                  </a:lnTo>
                  <a:lnTo>
                    <a:pt x="49" y="10"/>
                  </a:lnTo>
                  <a:lnTo>
                    <a:pt x="47" y="10"/>
                  </a:lnTo>
                  <a:lnTo>
                    <a:pt x="49" y="10"/>
                  </a:lnTo>
                  <a:lnTo>
                    <a:pt x="52" y="8"/>
                  </a:lnTo>
                  <a:lnTo>
                    <a:pt x="54" y="7"/>
                  </a:lnTo>
                  <a:lnTo>
                    <a:pt x="58" y="5"/>
                  </a:lnTo>
                  <a:lnTo>
                    <a:pt x="58" y="2"/>
                  </a:lnTo>
                  <a:lnTo>
                    <a:pt x="63" y="0"/>
                  </a:lnTo>
                  <a:lnTo>
                    <a:pt x="61" y="0"/>
                  </a:lnTo>
                  <a:lnTo>
                    <a:pt x="63" y="1"/>
                  </a:lnTo>
                  <a:lnTo>
                    <a:pt x="65" y="2"/>
                  </a:lnTo>
                  <a:lnTo>
                    <a:pt x="65" y="7"/>
                  </a:lnTo>
                  <a:lnTo>
                    <a:pt x="67" y="8"/>
                  </a:lnTo>
                  <a:lnTo>
                    <a:pt x="67" y="13"/>
                  </a:lnTo>
                  <a:lnTo>
                    <a:pt x="70" y="14"/>
                  </a:lnTo>
                  <a:lnTo>
                    <a:pt x="70" y="19"/>
                  </a:lnTo>
                  <a:lnTo>
                    <a:pt x="72" y="20"/>
                  </a:lnTo>
                  <a:lnTo>
                    <a:pt x="72" y="24"/>
                  </a:lnTo>
                  <a:lnTo>
                    <a:pt x="76" y="26"/>
                  </a:lnTo>
                  <a:lnTo>
                    <a:pt x="76" y="28"/>
                  </a:lnTo>
                  <a:lnTo>
                    <a:pt x="81" y="30"/>
                  </a:lnTo>
                  <a:lnTo>
                    <a:pt x="81" y="31"/>
                  </a:lnTo>
                  <a:lnTo>
                    <a:pt x="85" y="31"/>
                  </a:lnTo>
                  <a:lnTo>
                    <a:pt x="85" y="29"/>
                  </a:lnTo>
                  <a:lnTo>
                    <a:pt x="90" y="26"/>
                  </a:lnTo>
                  <a:lnTo>
                    <a:pt x="90" y="24"/>
                  </a:lnTo>
                  <a:lnTo>
                    <a:pt x="92" y="23"/>
                  </a:lnTo>
                  <a:lnTo>
                    <a:pt x="92" y="20"/>
                  </a:lnTo>
                  <a:lnTo>
                    <a:pt x="96" y="18"/>
                  </a:lnTo>
                  <a:lnTo>
                    <a:pt x="96" y="17"/>
                  </a:lnTo>
                  <a:lnTo>
                    <a:pt x="99" y="17"/>
                  </a:lnTo>
                  <a:lnTo>
                    <a:pt x="101" y="16"/>
                  </a:lnTo>
                  <a:lnTo>
                    <a:pt x="105" y="18"/>
                  </a:lnTo>
                  <a:lnTo>
                    <a:pt x="105" y="22"/>
                  </a:lnTo>
                  <a:lnTo>
                    <a:pt x="105" y="20"/>
                  </a:lnTo>
                  <a:lnTo>
                    <a:pt x="108" y="20"/>
                  </a:lnTo>
                  <a:lnTo>
                    <a:pt x="112" y="20"/>
                  </a:lnTo>
                  <a:lnTo>
                    <a:pt x="112" y="23"/>
                  </a:lnTo>
                  <a:lnTo>
                    <a:pt x="114" y="24"/>
                  </a:lnTo>
                  <a:lnTo>
                    <a:pt x="114" y="25"/>
                  </a:lnTo>
                  <a:lnTo>
                    <a:pt x="117" y="26"/>
                  </a:lnTo>
                  <a:lnTo>
                    <a:pt x="117" y="29"/>
                  </a:lnTo>
                  <a:lnTo>
                    <a:pt x="119" y="30"/>
                  </a:lnTo>
                  <a:lnTo>
                    <a:pt x="121" y="31"/>
                  </a:lnTo>
                  <a:lnTo>
                    <a:pt x="121" y="32"/>
                  </a:lnTo>
                  <a:lnTo>
                    <a:pt x="123" y="34"/>
                  </a:lnTo>
                  <a:lnTo>
                    <a:pt x="123" y="36"/>
                  </a:lnTo>
                  <a:lnTo>
                    <a:pt x="126" y="37"/>
                  </a:lnTo>
                  <a:lnTo>
                    <a:pt x="126" y="42"/>
                  </a:lnTo>
                  <a:lnTo>
                    <a:pt x="128" y="43"/>
                  </a:lnTo>
                  <a:lnTo>
                    <a:pt x="128" y="47"/>
                  </a:lnTo>
                  <a:lnTo>
                    <a:pt x="130" y="48"/>
                  </a:lnTo>
                  <a:lnTo>
                    <a:pt x="130" y="52"/>
                  </a:lnTo>
                  <a:lnTo>
                    <a:pt x="132" y="53"/>
                  </a:lnTo>
                  <a:lnTo>
                    <a:pt x="132" y="58"/>
                  </a:lnTo>
                  <a:lnTo>
                    <a:pt x="135" y="59"/>
                  </a:lnTo>
                  <a:lnTo>
                    <a:pt x="135" y="62"/>
                  </a:lnTo>
                  <a:lnTo>
                    <a:pt x="137" y="64"/>
                  </a:lnTo>
                  <a:lnTo>
                    <a:pt x="137" y="67"/>
                  </a:lnTo>
                  <a:lnTo>
                    <a:pt x="141" y="70"/>
                  </a:lnTo>
                  <a:lnTo>
                    <a:pt x="141" y="73"/>
                  </a:lnTo>
                  <a:lnTo>
                    <a:pt x="144" y="75"/>
                  </a:lnTo>
                  <a:lnTo>
                    <a:pt x="144" y="76"/>
                  </a:lnTo>
                  <a:lnTo>
                    <a:pt x="146" y="77"/>
                  </a:lnTo>
                  <a:lnTo>
                    <a:pt x="146" y="79"/>
                  </a:lnTo>
                  <a:lnTo>
                    <a:pt x="148" y="81"/>
                  </a:lnTo>
                  <a:lnTo>
                    <a:pt x="148" y="84"/>
                  </a:lnTo>
                  <a:lnTo>
                    <a:pt x="150" y="85"/>
                  </a:lnTo>
                  <a:lnTo>
                    <a:pt x="150" y="89"/>
                  </a:lnTo>
                  <a:lnTo>
                    <a:pt x="153" y="90"/>
                  </a:lnTo>
                  <a:lnTo>
                    <a:pt x="153" y="94"/>
                  </a:lnTo>
                  <a:lnTo>
                    <a:pt x="155" y="95"/>
                  </a:lnTo>
                  <a:lnTo>
                    <a:pt x="155" y="100"/>
                  </a:lnTo>
                  <a:lnTo>
                    <a:pt x="157" y="101"/>
                  </a:lnTo>
                  <a:lnTo>
                    <a:pt x="157" y="105"/>
                  </a:lnTo>
                  <a:lnTo>
                    <a:pt x="159" y="106"/>
                  </a:lnTo>
                  <a:lnTo>
                    <a:pt x="164" y="103"/>
                  </a:lnTo>
                  <a:lnTo>
                    <a:pt x="164" y="100"/>
                  </a:lnTo>
                  <a:lnTo>
                    <a:pt x="166" y="99"/>
                  </a:lnTo>
                  <a:lnTo>
                    <a:pt x="166" y="97"/>
                  </a:lnTo>
                  <a:lnTo>
                    <a:pt x="168" y="96"/>
                  </a:lnTo>
                  <a:lnTo>
                    <a:pt x="168" y="94"/>
                  </a:lnTo>
                  <a:lnTo>
                    <a:pt x="170" y="93"/>
                  </a:lnTo>
                  <a:lnTo>
                    <a:pt x="170" y="90"/>
                  </a:lnTo>
                  <a:lnTo>
                    <a:pt x="175" y="88"/>
                  </a:lnTo>
                  <a:lnTo>
                    <a:pt x="175" y="84"/>
                  </a:lnTo>
                  <a:lnTo>
                    <a:pt x="177" y="83"/>
                  </a:lnTo>
                  <a:lnTo>
                    <a:pt x="177" y="82"/>
                  </a:lnTo>
                  <a:lnTo>
                    <a:pt x="179" y="81"/>
                  </a:lnTo>
                  <a:lnTo>
                    <a:pt x="179" y="78"/>
                  </a:lnTo>
                  <a:lnTo>
                    <a:pt x="184" y="78"/>
                  </a:lnTo>
                  <a:lnTo>
                    <a:pt x="184" y="81"/>
                  </a:lnTo>
                  <a:lnTo>
                    <a:pt x="186" y="79"/>
                  </a:lnTo>
                  <a:lnTo>
                    <a:pt x="188" y="81"/>
                  </a:lnTo>
                  <a:lnTo>
                    <a:pt x="191" y="82"/>
                  </a:lnTo>
                  <a:lnTo>
                    <a:pt x="191" y="84"/>
                  </a:lnTo>
                  <a:lnTo>
                    <a:pt x="195" y="87"/>
                  </a:lnTo>
                  <a:lnTo>
                    <a:pt x="195" y="90"/>
                  </a:lnTo>
                  <a:lnTo>
                    <a:pt x="197" y="91"/>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51" name="Freeform 113">
              <a:extLst>
                <a:ext uri="{FF2B5EF4-FFF2-40B4-BE49-F238E27FC236}">
                  <a16:creationId xmlns:a16="http://schemas.microsoft.com/office/drawing/2014/main" id="{09DBF66B-0A15-4E73-8CEB-D2801C7A01D3}"/>
                </a:ext>
              </a:extLst>
            </p:cNvPr>
            <p:cNvSpPr>
              <a:spLocks/>
            </p:cNvSpPr>
            <p:nvPr/>
          </p:nvSpPr>
          <p:spPr bwMode="auto">
            <a:xfrm>
              <a:off x="3345244" y="3086575"/>
              <a:ext cx="253067" cy="270289"/>
            </a:xfrm>
            <a:custGeom>
              <a:avLst/>
              <a:gdLst>
                <a:gd name="T0" fmla="*/ 2147483646 w 164"/>
                <a:gd name="T1" fmla="*/ 2147483646 h 281"/>
                <a:gd name="T2" fmla="*/ 2147483646 w 164"/>
                <a:gd name="T3" fmla="*/ 2147483646 h 281"/>
                <a:gd name="T4" fmla="*/ 2147483646 w 164"/>
                <a:gd name="T5" fmla="*/ 2147483646 h 281"/>
                <a:gd name="T6" fmla="*/ 2147483646 w 164"/>
                <a:gd name="T7" fmla="*/ 2147483646 h 281"/>
                <a:gd name="T8" fmla="*/ 2147483646 w 164"/>
                <a:gd name="T9" fmla="*/ 2147483646 h 281"/>
                <a:gd name="T10" fmla="*/ 2147483646 w 164"/>
                <a:gd name="T11" fmla="*/ 2147483646 h 281"/>
                <a:gd name="T12" fmla="*/ 2147483646 w 164"/>
                <a:gd name="T13" fmla="*/ 2147483646 h 281"/>
                <a:gd name="T14" fmla="*/ 2147483646 w 164"/>
                <a:gd name="T15" fmla="*/ 2147483646 h 281"/>
                <a:gd name="T16" fmla="*/ 2147483646 w 164"/>
                <a:gd name="T17" fmla="*/ 2147483646 h 281"/>
                <a:gd name="T18" fmla="*/ 2147483646 w 164"/>
                <a:gd name="T19" fmla="*/ 2147483646 h 281"/>
                <a:gd name="T20" fmla="*/ 2147483646 w 164"/>
                <a:gd name="T21" fmla="*/ 2147483646 h 281"/>
                <a:gd name="T22" fmla="*/ 2147483646 w 164"/>
                <a:gd name="T23" fmla="*/ 2147483646 h 281"/>
                <a:gd name="T24" fmla="*/ 2147483646 w 164"/>
                <a:gd name="T25" fmla="*/ 2147483646 h 281"/>
                <a:gd name="T26" fmla="*/ 2147483646 w 164"/>
                <a:gd name="T27" fmla="*/ 2147483646 h 281"/>
                <a:gd name="T28" fmla="*/ 2147483646 w 164"/>
                <a:gd name="T29" fmla="*/ 2147483646 h 281"/>
                <a:gd name="T30" fmla="*/ 2147483646 w 164"/>
                <a:gd name="T31" fmla="*/ 2147483646 h 281"/>
                <a:gd name="T32" fmla="*/ 2147483646 w 164"/>
                <a:gd name="T33" fmla="*/ 2147483646 h 281"/>
                <a:gd name="T34" fmla="*/ 2147483646 w 164"/>
                <a:gd name="T35" fmla="*/ 2147483646 h 281"/>
                <a:gd name="T36" fmla="*/ 2147483646 w 164"/>
                <a:gd name="T37" fmla="*/ 2147483646 h 281"/>
                <a:gd name="T38" fmla="*/ 2147483646 w 164"/>
                <a:gd name="T39" fmla="*/ 2147483646 h 281"/>
                <a:gd name="T40" fmla="*/ 2147483646 w 164"/>
                <a:gd name="T41" fmla="*/ 2147483646 h 281"/>
                <a:gd name="T42" fmla="*/ 2147483646 w 164"/>
                <a:gd name="T43" fmla="*/ 2147483646 h 281"/>
                <a:gd name="T44" fmla="*/ 2147483646 w 164"/>
                <a:gd name="T45" fmla="*/ 2147483646 h 281"/>
                <a:gd name="T46" fmla="*/ 2147483646 w 164"/>
                <a:gd name="T47" fmla="*/ 2147483646 h 281"/>
                <a:gd name="T48" fmla="*/ 2147483646 w 164"/>
                <a:gd name="T49" fmla="*/ 2147483646 h 281"/>
                <a:gd name="T50" fmla="*/ 2147483646 w 164"/>
                <a:gd name="T51" fmla="*/ 2147483646 h 281"/>
                <a:gd name="T52" fmla="*/ 2147483646 w 164"/>
                <a:gd name="T53" fmla="*/ 2147483646 h 281"/>
                <a:gd name="T54" fmla="*/ 2147483646 w 164"/>
                <a:gd name="T55" fmla="*/ 2147483646 h 281"/>
                <a:gd name="T56" fmla="*/ 2147483646 w 164"/>
                <a:gd name="T57" fmla="*/ 2147483646 h 281"/>
                <a:gd name="T58" fmla="*/ 2147483646 w 164"/>
                <a:gd name="T59" fmla="*/ 2147483646 h 281"/>
                <a:gd name="T60" fmla="*/ 2147483646 w 164"/>
                <a:gd name="T61" fmla="*/ 2147483646 h 281"/>
                <a:gd name="T62" fmla="*/ 2147483646 w 164"/>
                <a:gd name="T63" fmla="*/ 2147483646 h 281"/>
                <a:gd name="T64" fmla="*/ 2147483646 w 164"/>
                <a:gd name="T65" fmla="*/ 2147483646 h 281"/>
                <a:gd name="T66" fmla="*/ 2147483646 w 164"/>
                <a:gd name="T67" fmla="*/ 2147483646 h 281"/>
                <a:gd name="T68" fmla="*/ 2147483646 w 164"/>
                <a:gd name="T69" fmla="*/ 2147483646 h 281"/>
                <a:gd name="T70" fmla="*/ 2147483646 w 164"/>
                <a:gd name="T71" fmla="*/ 2147483646 h 281"/>
                <a:gd name="T72" fmla="*/ 2147483646 w 164"/>
                <a:gd name="T73" fmla="*/ 2147483646 h 281"/>
                <a:gd name="T74" fmla="*/ 2147483646 w 164"/>
                <a:gd name="T75" fmla="*/ 2147483646 h 281"/>
                <a:gd name="T76" fmla="*/ 2147483646 w 164"/>
                <a:gd name="T77" fmla="*/ 2147483646 h 281"/>
                <a:gd name="T78" fmla="*/ 2147483646 w 164"/>
                <a:gd name="T79" fmla="*/ 2147483646 h 281"/>
                <a:gd name="T80" fmla="*/ 2147483646 w 164"/>
                <a:gd name="T81" fmla="*/ 2147483646 h 281"/>
                <a:gd name="T82" fmla="*/ 2147483646 w 164"/>
                <a:gd name="T83" fmla="*/ 2147483646 h 28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4" h="281">
                  <a:moveTo>
                    <a:pt x="0" y="0"/>
                  </a:moveTo>
                  <a:lnTo>
                    <a:pt x="0" y="3"/>
                  </a:lnTo>
                  <a:lnTo>
                    <a:pt x="3" y="4"/>
                  </a:lnTo>
                  <a:lnTo>
                    <a:pt x="3" y="8"/>
                  </a:lnTo>
                  <a:lnTo>
                    <a:pt x="5" y="9"/>
                  </a:lnTo>
                  <a:lnTo>
                    <a:pt x="5" y="10"/>
                  </a:lnTo>
                  <a:lnTo>
                    <a:pt x="7" y="11"/>
                  </a:lnTo>
                  <a:lnTo>
                    <a:pt x="7" y="12"/>
                  </a:lnTo>
                  <a:lnTo>
                    <a:pt x="9" y="14"/>
                  </a:lnTo>
                  <a:lnTo>
                    <a:pt x="9" y="16"/>
                  </a:lnTo>
                  <a:lnTo>
                    <a:pt x="14" y="18"/>
                  </a:lnTo>
                  <a:lnTo>
                    <a:pt x="14" y="21"/>
                  </a:lnTo>
                  <a:lnTo>
                    <a:pt x="16" y="22"/>
                  </a:lnTo>
                  <a:lnTo>
                    <a:pt x="16" y="23"/>
                  </a:lnTo>
                  <a:lnTo>
                    <a:pt x="18" y="24"/>
                  </a:lnTo>
                  <a:lnTo>
                    <a:pt x="18" y="27"/>
                  </a:lnTo>
                  <a:lnTo>
                    <a:pt x="23" y="29"/>
                  </a:lnTo>
                  <a:lnTo>
                    <a:pt x="23" y="32"/>
                  </a:lnTo>
                  <a:lnTo>
                    <a:pt x="27" y="34"/>
                  </a:lnTo>
                  <a:lnTo>
                    <a:pt x="27" y="36"/>
                  </a:lnTo>
                  <a:lnTo>
                    <a:pt x="30" y="38"/>
                  </a:lnTo>
                  <a:lnTo>
                    <a:pt x="30" y="39"/>
                  </a:lnTo>
                  <a:lnTo>
                    <a:pt x="32" y="40"/>
                  </a:lnTo>
                  <a:lnTo>
                    <a:pt x="32" y="41"/>
                  </a:lnTo>
                  <a:lnTo>
                    <a:pt x="34" y="42"/>
                  </a:lnTo>
                  <a:lnTo>
                    <a:pt x="34" y="45"/>
                  </a:lnTo>
                  <a:lnTo>
                    <a:pt x="39" y="47"/>
                  </a:lnTo>
                  <a:lnTo>
                    <a:pt x="39" y="50"/>
                  </a:lnTo>
                  <a:lnTo>
                    <a:pt x="41" y="51"/>
                  </a:lnTo>
                  <a:lnTo>
                    <a:pt x="41" y="56"/>
                  </a:lnTo>
                  <a:lnTo>
                    <a:pt x="43" y="57"/>
                  </a:lnTo>
                  <a:lnTo>
                    <a:pt x="43" y="59"/>
                  </a:lnTo>
                  <a:lnTo>
                    <a:pt x="45" y="60"/>
                  </a:lnTo>
                  <a:lnTo>
                    <a:pt x="45" y="63"/>
                  </a:lnTo>
                  <a:lnTo>
                    <a:pt x="48" y="64"/>
                  </a:lnTo>
                  <a:lnTo>
                    <a:pt x="48" y="68"/>
                  </a:lnTo>
                  <a:lnTo>
                    <a:pt x="50" y="69"/>
                  </a:lnTo>
                  <a:lnTo>
                    <a:pt x="50" y="72"/>
                  </a:lnTo>
                  <a:lnTo>
                    <a:pt x="52" y="74"/>
                  </a:lnTo>
                  <a:lnTo>
                    <a:pt x="52" y="76"/>
                  </a:lnTo>
                  <a:lnTo>
                    <a:pt x="54" y="77"/>
                  </a:lnTo>
                  <a:lnTo>
                    <a:pt x="54" y="81"/>
                  </a:lnTo>
                  <a:lnTo>
                    <a:pt x="56" y="82"/>
                  </a:lnTo>
                  <a:lnTo>
                    <a:pt x="56" y="88"/>
                  </a:lnTo>
                  <a:lnTo>
                    <a:pt x="59" y="89"/>
                  </a:lnTo>
                  <a:lnTo>
                    <a:pt x="59" y="94"/>
                  </a:lnTo>
                  <a:lnTo>
                    <a:pt x="61" y="95"/>
                  </a:lnTo>
                  <a:lnTo>
                    <a:pt x="61" y="98"/>
                  </a:lnTo>
                  <a:lnTo>
                    <a:pt x="63" y="99"/>
                  </a:lnTo>
                  <a:lnTo>
                    <a:pt x="63" y="102"/>
                  </a:lnTo>
                  <a:lnTo>
                    <a:pt x="65" y="104"/>
                  </a:lnTo>
                  <a:lnTo>
                    <a:pt x="68" y="104"/>
                  </a:lnTo>
                  <a:lnTo>
                    <a:pt x="70" y="105"/>
                  </a:lnTo>
                  <a:lnTo>
                    <a:pt x="72" y="105"/>
                  </a:lnTo>
                  <a:lnTo>
                    <a:pt x="77" y="107"/>
                  </a:lnTo>
                  <a:lnTo>
                    <a:pt x="77" y="110"/>
                  </a:lnTo>
                  <a:lnTo>
                    <a:pt x="79" y="111"/>
                  </a:lnTo>
                  <a:lnTo>
                    <a:pt x="79" y="116"/>
                  </a:lnTo>
                  <a:lnTo>
                    <a:pt x="81" y="117"/>
                  </a:lnTo>
                  <a:lnTo>
                    <a:pt x="81" y="122"/>
                  </a:lnTo>
                  <a:lnTo>
                    <a:pt x="83" y="123"/>
                  </a:lnTo>
                  <a:lnTo>
                    <a:pt x="83" y="126"/>
                  </a:lnTo>
                  <a:lnTo>
                    <a:pt x="86" y="128"/>
                  </a:lnTo>
                  <a:lnTo>
                    <a:pt x="86" y="134"/>
                  </a:lnTo>
                  <a:lnTo>
                    <a:pt x="88" y="135"/>
                  </a:lnTo>
                  <a:lnTo>
                    <a:pt x="88" y="140"/>
                  </a:lnTo>
                  <a:lnTo>
                    <a:pt x="90" y="141"/>
                  </a:lnTo>
                  <a:lnTo>
                    <a:pt x="90" y="143"/>
                  </a:lnTo>
                  <a:lnTo>
                    <a:pt x="92" y="144"/>
                  </a:lnTo>
                  <a:lnTo>
                    <a:pt x="92" y="147"/>
                  </a:lnTo>
                  <a:lnTo>
                    <a:pt x="95" y="148"/>
                  </a:lnTo>
                  <a:lnTo>
                    <a:pt x="95" y="152"/>
                  </a:lnTo>
                  <a:lnTo>
                    <a:pt x="97" y="153"/>
                  </a:lnTo>
                  <a:lnTo>
                    <a:pt x="97" y="155"/>
                  </a:lnTo>
                  <a:lnTo>
                    <a:pt x="99" y="156"/>
                  </a:lnTo>
                  <a:lnTo>
                    <a:pt x="104" y="159"/>
                  </a:lnTo>
                  <a:lnTo>
                    <a:pt x="104" y="161"/>
                  </a:lnTo>
                  <a:lnTo>
                    <a:pt x="108" y="164"/>
                  </a:lnTo>
                  <a:lnTo>
                    <a:pt x="108" y="166"/>
                  </a:lnTo>
                  <a:lnTo>
                    <a:pt x="110" y="167"/>
                  </a:lnTo>
                  <a:lnTo>
                    <a:pt x="110" y="171"/>
                  </a:lnTo>
                  <a:lnTo>
                    <a:pt x="113" y="172"/>
                  </a:lnTo>
                  <a:lnTo>
                    <a:pt x="113" y="176"/>
                  </a:lnTo>
                  <a:lnTo>
                    <a:pt x="115" y="177"/>
                  </a:lnTo>
                  <a:lnTo>
                    <a:pt x="115" y="182"/>
                  </a:lnTo>
                  <a:lnTo>
                    <a:pt x="117" y="183"/>
                  </a:lnTo>
                  <a:lnTo>
                    <a:pt x="117" y="190"/>
                  </a:lnTo>
                  <a:lnTo>
                    <a:pt x="119" y="191"/>
                  </a:lnTo>
                  <a:lnTo>
                    <a:pt x="119" y="197"/>
                  </a:lnTo>
                  <a:lnTo>
                    <a:pt x="122" y="199"/>
                  </a:lnTo>
                  <a:lnTo>
                    <a:pt x="122" y="205"/>
                  </a:lnTo>
                  <a:lnTo>
                    <a:pt x="124" y="206"/>
                  </a:lnTo>
                  <a:lnTo>
                    <a:pt x="124" y="212"/>
                  </a:lnTo>
                  <a:lnTo>
                    <a:pt x="126" y="213"/>
                  </a:lnTo>
                  <a:lnTo>
                    <a:pt x="126" y="219"/>
                  </a:lnTo>
                  <a:lnTo>
                    <a:pt x="128" y="220"/>
                  </a:lnTo>
                  <a:lnTo>
                    <a:pt x="128" y="224"/>
                  </a:lnTo>
                  <a:lnTo>
                    <a:pt x="131" y="225"/>
                  </a:lnTo>
                  <a:lnTo>
                    <a:pt x="131" y="227"/>
                  </a:lnTo>
                  <a:lnTo>
                    <a:pt x="133" y="229"/>
                  </a:lnTo>
                  <a:lnTo>
                    <a:pt x="133" y="232"/>
                  </a:lnTo>
                  <a:lnTo>
                    <a:pt x="135" y="233"/>
                  </a:lnTo>
                  <a:lnTo>
                    <a:pt x="135" y="236"/>
                  </a:lnTo>
                  <a:lnTo>
                    <a:pt x="137" y="237"/>
                  </a:lnTo>
                  <a:lnTo>
                    <a:pt x="137" y="239"/>
                  </a:lnTo>
                  <a:lnTo>
                    <a:pt x="139" y="241"/>
                  </a:lnTo>
                  <a:lnTo>
                    <a:pt x="139" y="243"/>
                  </a:lnTo>
                  <a:lnTo>
                    <a:pt x="142" y="244"/>
                  </a:lnTo>
                  <a:lnTo>
                    <a:pt x="142" y="247"/>
                  </a:lnTo>
                  <a:lnTo>
                    <a:pt x="144" y="248"/>
                  </a:lnTo>
                  <a:lnTo>
                    <a:pt x="144" y="250"/>
                  </a:lnTo>
                  <a:lnTo>
                    <a:pt x="146" y="251"/>
                  </a:lnTo>
                  <a:lnTo>
                    <a:pt x="146" y="255"/>
                  </a:lnTo>
                  <a:lnTo>
                    <a:pt x="148" y="256"/>
                  </a:lnTo>
                  <a:lnTo>
                    <a:pt x="148" y="259"/>
                  </a:lnTo>
                  <a:lnTo>
                    <a:pt x="151" y="260"/>
                  </a:lnTo>
                  <a:lnTo>
                    <a:pt x="151" y="261"/>
                  </a:lnTo>
                  <a:lnTo>
                    <a:pt x="153" y="262"/>
                  </a:lnTo>
                  <a:lnTo>
                    <a:pt x="153" y="265"/>
                  </a:lnTo>
                  <a:lnTo>
                    <a:pt x="155" y="266"/>
                  </a:lnTo>
                  <a:lnTo>
                    <a:pt x="155" y="269"/>
                  </a:lnTo>
                  <a:lnTo>
                    <a:pt x="157" y="271"/>
                  </a:lnTo>
                  <a:lnTo>
                    <a:pt x="157" y="273"/>
                  </a:lnTo>
                  <a:lnTo>
                    <a:pt x="160" y="274"/>
                  </a:lnTo>
                  <a:lnTo>
                    <a:pt x="160" y="277"/>
                  </a:lnTo>
                  <a:lnTo>
                    <a:pt x="162" y="278"/>
                  </a:lnTo>
                  <a:lnTo>
                    <a:pt x="162" y="280"/>
                  </a:lnTo>
                  <a:lnTo>
                    <a:pt x="164" y="281"/>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52" name="Freeform 114">
              <a:extLst>
                <a:ext uri="{FF2B5EF4-FFF2-40B4-BE49-F238E27FC236}">
                  <a16:creationId xmlns:a16="http://schemas.microsoft.com/office/drawing/2014/main" id="{DB7FA8D0-1425-4C86-98BE-F8DF8AEDC8D2}"/>
                </a:ext>
              </a:extLst>
            </p:cNvPr>
            <p:cNvSpPr>
              <a:spLocks/>
            </p:cNvSpPr>
            <p:nvPr/>
          </p:nvSpPr>
          <p:spPr bwMode="auto">
            <a:xfrm>
              <a:off x="3598312" y="3356864"/>
              <a:ext cx="359541" cy="101960"/>
            </a:xfrm>
            <a:custGeom>
              <a:avLst/>
              <a:gdLst>
                <a:gd name="T0" fmla="*/ 2147483646 w 233"/>
                <a:gd name="T1" fmla="*/ 2147483646 h 106"/>
                <a:gd name="T2" fmla="*/ 2147483646 w 233"/>
                <a:gd name="T3" fmla="*/ 2147483646 h 106"/>
                <a:gd name="T4" fmla="*/ 2147483646 w 233"/>
                <a:gd name="T5" fmla="*/ 2147483646 h 106"/>
                <a:gd name="T6" fmla="*/ 2147483646 w 233"/>
                <a:gd name="T7" fmla="*/ 2147483646 h 106"/>
                <a:gd name="T8" fmla="*/ 2147483646 w 233"/>
                <a:gd name="T9" fmla="*/ 2147483646 h 106"/>
                <a:gd name="T10" fmla="*/ 2147483646 w 233"/>
                <a:gd name="T11" fmla="*/ 2147483646 h 106"/>
                <a:gd name="T12" fmla="*/ 2147483646 w 233"/>
                <a:gd name="T13" fmla="*/ 2147483646 h 106"/>
                <a:gd name="T14" fmla="*/ 2147483646 w 233"/>
                <a:gd name="T15" fmla="*/ 2147483646 h 106"/>
                <a:gd name="T16" fmla="*/ 2147483646 w 233"/>
                <a:gd name="T17" fmla="*/ 2147483646 h 106"/>
                <a:gd name="T18" fmla="*/ 2147483646 w 233"/>
                <a:gd name="T19" fmla="*/ 2147483646 h 106"/>
                <a:gd name="T20" fmla="*/ 2147483646 w 233"/>
                <a:gd name="T21" fmla="*/ 2147483646 h 106"/>
                <a:gd name="T22" fmla="*/ 2147483646 w 233"/>
                <a:gd name="T23" fmla="*/ 2147483646 h 106"/>
                <a:gd name="T24" fmla="*/ 2147483646 w 233"/>
                <a:gd name="T25" fmla="*/ 2147483646 h 106"/>
                <a:gd name="T26" fmla="*/ 2147483646 w 233"/>
                <a:gd name="T27" fmla="*/ 2147483646 h 106"/>
                <a:gd name="T28" fmla="*/ 2147483646 w 233"/>
                <a:gd name="T29" fmla="*/ 2147483646 h 106"/>
                <a:gd name="T30" fmla="*/ 2147483646 w 233"/>
                <a:gd name="T31" fmla="*/ 2147483646 h 106"/>
                <a:gd name="T32" fmla="*/ 2147483646 w 233"/>
                <a:gd name="T33" fmla="*/ 2147483646 h 106"/>
                <a:gd name="T34" fmla="*/ 2147483646 w 233"/>
                <a:gd name="T35" fmla="*/ 2147483646 h 106"/>
                <a:gd name="T36" fmla="*/ 2147483646 w 233"/>
                <a:gd name="T37" fmla="*/ 2147483646 h 106"/>
                <a:gd name="T38" fmla="*/ 2147483646 w 233"/>
                <a:gd name="T39" fmla="*/ 2147483646 h 106"/>
                <a:gd name="T40" fmla="*/ 2147483646 w 233"/>
                <a:gd name="T41" fmla="*/ 2147483646 h 106"/>
                <a:gd name="T42" fmla="*/ 2147483646 w 233"/>
                <a:gd name="T43" fmla="*/ 2147483646 h 106"/>
                <a:gd name="T44" fmla="*/ 2147483646 w 233"/>
                <a:gd name="T45" fmla="*/ 2147483646 h 106"/>
                <a:gd name="T46" fmla="*/ 2147483646 w 233"/>
                <a:gd name="T47" fmla="*/ 2147483646 h 106"/>
                <a:gd name="T48" fmla="*/ 2147483646 w 233"/>
                <a:gd name="T49" fmla="*/ 2147483646 h 106"/>
                <a:gd name="T50" fmla="*/ 2147483646 w 233"/>
                <a:gd name="T51" fmla="*/ 2147483646 h 106"/>
                <a:gd name="T52" fmla="*/ 2147483646 w 233"/>
                <a:gd name="T53" fmla="*/ 2147483646 h 106"/>
                <a:gd name="T54" fmla="*/ 2147483646 w 233"/>
                <a:gd name="T55" fmla="*/ 2147483646 h 106"/>
                <a:gd name="T56" fmla="*/ 2147483646 w 233"/>
                <a:gd name="T57" fmla="*/ 2147483646 h 106"/>
                <a:gd name="T58" fmla="*/ 2147483646 w 233"/>
                <a:gd name="T59" fmla="*/ 2147483646 h 106"/>
                <a:gd name="T60" fmla="*/ 2147483646 w 233"/>
                <a:gd name="T61" fmla="*/ 2147483646 h 106"/>
                <a:gd name="T62" fmla="*/ 2147483646 w 233"/>
                <a:gd name="T63" fmla="*/ 2147483646 h 106"/>
                <a:gd name="T64" fmla="*/ 2147483646 w 233"/>
                <a:gd name="T65" fmla="*/ 2147483646 h 106"/>
                <a:gd name="T66" fmla="*/ 2147483646 w 233"/>
                <a:gd name="T67" fmla="*/ 2147483646 h 106"/>
                <a:gd name="T68" fmla="*/ 2147483646 w 233"/>
                <a:gd name="T69" fmla="*/ 2147483646 h 106"/>
                <a:gd name="T70" fmla="*/ 2147483646 w 233"/>
                <a:gd name="T71" fmla="*/ 2147483646 h 106"/>
                <a:gd name="T72" fmla="*/ 2147483646 w 233"/>
                <a:gd name="T73" fmla="*/ 2147483646 h 106"/>
                <a:gd name="T74" fmla="*/ 2147483646 w 233"/>
                <a:gd name="T75" fmla="*/ 2147483646 h 106"/>
                <a:gd name="T76" fmla="*/ 2147483646 w 233"/>
                <a:gd name="T77" fmla="*/ 2147483646 h 106"/>
                <a:gd name="T78" fmla="*/ 2147483646 w 233"/>
                <a:gd name="T79" fmla="*/ 2147483646 h 106"/>
                <a:gd name="T80" fmla="*/ 2147483646 w 233"/>
                <a:gd name="T81" fmla="*/ 2147483646 h 106"/>
                <a:gd name="T82" fmla="*/ 2147483646 w 233"/>
                <a:gd name="T83" fmla="*/ 2147483646 h 10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33" h="106">
                  <a:moveTo>
                    <a:pt x="0" y="0"/>
                  </a:moveTo>
                  <a:lnTo>
                    <a:pt x="0" y="3"/>
                  </a:lnTo>
                  <a:lnTo>
                    <a:pt x="2" y="4"/>
                  </a:lnTo>
                  <a:lnTo>
                    <a:pt x="7" y="6"/>
                  </a:lnTo>
                  <a:lnTo>
                    <a:pt x="7" y="8"/>
                  </a:lnTo>
                  <a:lnTo>
                    <a:pt x="11" y="10"/>
                  </a:lnTo>
                  <a:lnTo>
                    <a:pt x="11" y="11"/>
                  </a:lnTo>
                  <a:lnTo>
                    <a:pt x="16" y="14"/>
                  </a:lnTo>
                  <a:lnTo>
                    <a:pt x="16" y="15"/>
                  </a:lnTo>
                  <a:lnTo>
                    <a:pt x="20" y="17"/>
                  </a:lnTo>
                  <a:lnTo>
                    <a:pt x="20" y="18"/>
                  </a:lnTo>
                  <a:lnTo>
                    <a:pt x="25" y="21"/>
                  </a:lnTo>
                  <a:lnTo>
                    <a:pt x="25" y="22"/>
                  </a:lnTo>
                  <a:lnTo>
                    <a:pt x="29" y="24"/>
                  </a:lnTo>
                  <a:lnTo>
                    <a:pt x="29" y="26"/>
                  </a:lnTo>
                  <a:lnTo>
                    <a:pt x="34" y="28"/>
                  </a:lnTo>
                  <a:lnTo>
                    <a:pt x="34" y="29"/>
                  </a:lnTo>
                  <a:lnTo>
                    <a:pt x="38" y="32"/>
                  </a:lnTo>
                  <a:lnTo>
                    <a:pt x="38" y="34"/>
                  </a:lnTo>
                  <a:lnTo>
                    <a:pt x="41" y="35"/>
                  </a:lnTo>
                  <a:lnTo>
                    <a:pt x="41" y="38"/>
                  </a:lnTo>
                  <a:lnTo>
                    <a:pt x="43" y="39"/>
                  </a:lnTo>
                  <a:lnTo>
                    <a:pt x="43" y="40"/>
                  </a:lnTo>
                  <a:lnTo>
                    <a:pt x="47" y="42"/>
                  </a:lnTo>
                  <a:lnTo>
                    <a:pt x="47" y="44"/>
                  </a:lnTo>
                  <a:lnTo>
                    <a:pt x="52" y="46"/>
                  </a:lnTo>
                  <a:lnTo>
                    <a:pt x="52" y="47"/>
                  </a:lnTo>
                  <a:lnTo>
                    <a:pt x="56" y="50"/>
                  </a:lnTo>
                  <a:lnTo>
                    <a:pt x="56" y="51"/>
                  </a:lnTo>
                  <a:lnTo>
                    <a:pt x="61" y="53"/>
                  </a:lnTo>
                  <a:lnTo>
                    <a:pt x="61" y="54"/>
                  </a:lnTo>
                  <a:lnTo>
                    <a:pt x="65" y="57"/>
                  </a:lnTo>
                  <a:lnTo>
                    <a:pt x="65" y="58"/>
                  </a:lnTo>
                  <a:lnTo>
                    <a:pt x="70" y="60"/>
                  </a:lnTo>
                  <a:lnTo>
                    <a:pt x="70" y="62"/>
                  </a:lnTo>
                  <a:lnTo>
                    <a:pt x="72" y="63"/>
                  </a:lnTo>
                  <a:lnTo>
                    <a:pt x="76" y="65"/>
                  </a:lnTo>
                  <a:lnTo>
                    <a:pt x="76" y="66"/>
                  </a:lnTo>
                  <a:lnTo>
                    <a:pt x="81" y="69"/>
                  </a:lnTo>
                  <a:lnTo>
                    <a:pt x="81" y="70"/>
                  </a:lnTo>
                  <a:lnTo>
                    <a:pt x="85" y="72"/>
                  </a:lnTo>
                  <a:lnTo>
                    <a:pt x="85" y="74"/>
                  </a:lnTo>
                  <a:lnTo>
                    <a:pt x="90" y="76"/>
                  </a:lnTo>
                  <a:lnTo>
                    <a:pt x="90" y="77"/>
                  </a:lnTo>
                  <a:lnTo>
                    <a:pt x="94" y="80"/>
                  </a:lnTo>
                  <a:lnTo>
                    <a:pt x="94" y="81"/>
                  </a:lnTo>
                  <a:lnTo>
                    <a:pt x="99" y="83"/>
                  </a:lnTo>
                  <a:lnTo>
                    <a:pt x="99" y="84"/>
                  </a:lnTo>
                  <a:lnTo>
                    <a:pt x="101" y="86"/>
                  </a:lnTo>
                  <a:lnTo>
                    <a:pt x="106" y="88"/>
                  </a:lnTo>
                  <a:lnTo>
                    <a:pt x="106" y="89"/>
                  </a:lnTo>
                  <a:lnTo>
                    <a:pt x="110" y="92"/>
                  </a:lnTo>
                  <a:lnTo>
                    <a:pt x="110" y="93"/>
                  </a:lnTo>
                  <a:lnTo>
                    <a:pt x="115" y="95"/>
                  </a:lnTo>
                  <a:lnTo>
                    <a:pt x="115" y="97"/>
                  </a:lnTo>
                  <a:lnTo>
                    <a:pt x="117" y="98"/>
                  </a:lnTo>
                  <a:lnTo>
                    <a:pt x="121" y="100"/>
                  </a:lnTo>
                  <a:lnTo>
                    <a:pt x="121" y="101"/>
                  </a:lnTo>
                  <a:lnTo>
                    <a:pt x="126" y="104"/>
                  </a:lnTo>
                  <a:lnTo>
                    <a:pt x="126" y="105"/>
                  </a:lnTo>
                  <a:lnTo>
                    <a:pt x="128" y="106"/>
                  </a:lnTo>
                  <a:lnTo>
                    <a:pt x="128" y="104"/>
                  </a:lnTo>
                  <a:lnTo>
                    <a:pt x="130" y="103"/>
                  </a:lnTo>
                  <a:lnTo>
                    <a:pt x="133" y="101"/>
                  </a:lnTo>
                  <a:lnTo>
                    <a:pt x="137" y="99"/>
                  </a:lnTo>
                  <a:lnTo>
                    <a:pt x="137" y="98"/>
                  </a:lnTo>
                  <a:lnTo>
                    <a:pt x="141" y="95"/>
                  </a:lnTo>
                  <a:lnTo>
                    <a:pt x="141" y="94"/>
                  </a:lnTo>
                  <a:lnTo>
                    <a:pt x="146" y="92"/>
                  </a:lnTo>
                  <a:lnTo>
                    <a:pt x="146" y="90"/>
                  </a:lnTo>
                  <a:lnTo>
                    <a:pt x="150" y="88"/>
                  </a:lnTo>
                  <a:lnTo>
                    <a:pt x="150" y="87"/>
                  </a:lnTo>
                  <a:lnTo>
                    <a:pt x="153" y="86"/>
                  </a:lnTo>
                  <a:lnTo>
                    <a:pt x="155" y="84"/>
                  </a:lnTo>
                  <a:lnTo>
                    <a:pt x="155" y="83"/>
                  </a:lnTo>
                  <a:lnTo>
                    <a:pt x="157" y="82"/>
                  </a:lnTo>
                  <a:lnTo>
                    <a:pt x="157" y="78"/>
                  </a:lnTo>
                  <a:lnTo>
                    <a:pt x="159" y="77"/>
                  </a:lnTo>
                  <a:lnTo>
                    <a:pt x="159" y="76"/>
                  </a:lnTo>
                  <a:lnTo>
                    <a:pt x="162" y="75"/>
                  </a:lnTo>
                  <a:lnTo>
                    <a:pt x="162" y="72"/>
                  </a:lnTo>
                  <a:lnTo>
                    <a:pt x="164" y="71"/>
                  </a:lnTo>
                  <a:lnTo>
                    <a:pt x="164" y="69"/>
                  </a:lnTo>
                  <a:lnTo>
                    <a:pt x="166" y="68"/>
                  </a:lnTo>
                  <a:lnTo>
                    <a:pt x="166" y="65"/>
                  </a:lnTo>
                  <a:lnTo>
                    <a:pt x="168" y="64"/>
                  </a:lnTo>
                  <a:lnTo>
                    <a:pt x="168" y="62"/>
                  </a:lnTo>
                  <a:lnTo>
                    <a:pt x="171" y="60"/>
                  </a:lnTo>
                  <a:lnTo>
                    <a:pt x="171" y="58"/>
                  </a:lnTo>
                  <a:lnTo>
                    <a:pt x="173" y="57"/>
                  </a:lnTo>
                  <a:lnTo>
                    <a:pt x="173" y="54"/>
                  </a:lnTo>
                  <a:lnTo>
                    <a:pt x="175" y="53"/>
                  </a:lnTo>
                  <a:lnTo>
                    <a:pt x="175" y="51"/>
                  </a:lnTo>
                  <a:lnTo>
                    <a:pt x="177" y="50"/>
                  </a:lnTo>
                  <a:lnTo>
                    <a:pt x="177" y="48"/>
                  </a:lnTo>
                  <a:lnTo>
                    <a:pt x="180" y="47"/>
                  </a:lnTo>
                  <a:lnTo>
                    <a:pt x="180" y="45"/>
                  </a:lnTo>
                  <a:lnTo>
                    <a:pt x="182" y="44"/>
                  </a:lnTo>
                  <a:lnTo>
                    <a:pt x="182" y="41"/>
                  </a:lnTo>
                  <a:lnTo>
                    <a:pt x="184" y="40"/>
                  </a:lnTo>
                  <a:lnTo>
                    <a:pt x="184" y="39"/>
                  </a:lnTo>
                  <a:lnTo>
                    <a:pt x="186" y="38"/>
                  </a:lnTo>
                  <a:lnTo>
                    <a:pt x="186" y="35"/>
                  </a:lnTo>
                  <a:lnTo>
                    <a:pt x="191" y="33"/>
                  </a:lnTo>
                  <a:lnTo>
                    <a:pt x="191" y="32"/>
                  </a:lnTo>
                  <a:lnTo>
                    <a:pt x="195" y="29"/>
                  </a:lnTo>
                  <a:lnTo>
                    <a:pt x="195" y="28"/>
                  </a:lnTo>
                  <a:lnTo>
                    <a:pt x="200" y="26"/>
                  </a:lnTo>
                  <a:lnTo>
                    <a:pt x="200" y="24"/>
                  </a:lnTo>
                  <a:lnTo>
                    <a:pt x="204" y="22"/>
                  </a:lnTo>
                  <a:lnTo>
                    <a:pt x="204" y="21"/>
                  </a:lnTo>
                  <a:lnTo>
                    <a:pt x="207" y="20"/>
                  </a:lnTo>
                  <a:lnTo>
                    <a:pt x="209" y="20"/>
                  </a:lnTo>
                  <a:lnTo>
                    <a:pt x="211" y="20"/>
                  </a:lnTo>
                  <a:lnTo>
                    <a:pt x="213" y="20"/>
                  </a:lnTo>
                  <a:lnTo>
                    <a:pt x="215" y="20"/>
                  </a:lnTo>
                  <a:lnTo>
                    <a:pt x="218" y="20"/>
                  </a:lnTo>
                  <a:lnTo>
                    <a:pt x="220" y="20"/>
                  </a:lnTo>
                  <a:lnTo>
                    <a:pt x="222" y="20"/>
                  </a:lnTo>
                  <a:lnTo>
                    <a:pt x="224" y="20"/>
                  </a:lnTo>
                  <a:lnTo>
                    <a:pt x="227" y="21"/>
                  </a:lnTo>
                  <a:lnTo>
                    <a:pt x="227" y="23"/>
                  </a:lnTo>
                  <a:lnTo>
                    <a:pt x="229" y="24"/>
                  </a:lnTo>
                  <a:lnTo>
                    <a:pt x="229" y="26"/>
                  </a:lnTo>
                  <a:lnTo>
                    <a:pt x="231" y="27"/>
                  </a:lnTo>
                  <a:lnTo>
                    <a:pt x="231" y="30"/>
                  </a:lnTo>
                  <a:lnTo>
                    <a:pt x="233" y="32"/>
                  </a:lnTo>
                  <a:lnTo>
                    <a:pt x="233" y="33"/>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53" name="Freeform 115">
              <a:extLst>
                <a:ext uri="{FF2B5EF4-FFF2-40B4-BE49-F238E27FC236}">
                  <a16:creationId xmlns:a16="http://schemas.microsoft.com/office/drawing/2014/main" id="{0C34850A-F1DA-4B2D-AA92-C6B8766DDD5F}"/>
                </a:ext>
              </a:extLst>
            </p:cNvPr>
            <p:cNvSpPr>
              <a:spLocks/>
            </p:cNvSpPr>
            <p:nvPr/>
          </p:nvSpPr>
          <p:spPr bwMode="auto">
            <a:xfrm>
              <a:off x="3957853" y="3275103"/>
              <a:ext cx="344110" cy="142359"/>
            </a:xfrm>
            <a:custGeom>
              <a:avLst/>
              <a:gdLst>
                <a:gd name="T0" fmla="*/ 2147483646 w 223"/>
                <a:gd name="T1" fmla="*/ 2147483646 h 148"/>
                <a:gd name="T2" fmla="*/ 2147483646 w 223"/>
                <a:gd name="T3" fmla="*/ 2147483646 h 148"/>
                <a:gd name="T4" fmla="*/ 2147483646 w 223"/>
                <a:gd name="T5" fmla="*/ 2147483646 h 148"/>
                <a:gd name="T6" fmla="*/ 2147483646 w 223"/>
                <a:gd name="T7" fmla="*/ 2147483646 h 148"/>
                <a:gd name="T8" fmla="*/ 2147483646 w 223"/>
                <a:gd name="T9" fmla="*/ 2147483646 h 148"/>
                <a:gd name="T10" fmla="*/ 2147483646 w 223"/>
                <a:gd name="T11" fmla="*/ 2147483646 h 148"/>
                <a:gd name="T12" fmla="*/ 2147483646 w 223"/>
                <a:gd name="T13" fmla="*/ 2147483646 h 148"/>
                <a:gd name="T14" fmla="*/ 2147483646 w 223"/>
                <a:gd name="T15" fmla="*/ 2147483646 h 148"/>
                <a:gd name="T16" fmla="*/ 2147483646 w 223"/>
                <a:gd name="T17" fmla="*/ 2147483646 h 148"/>
                <a:gd name="T18" fmla="*/ 2147483646 w 223"/>
                <a:gd name="T19" fmla="*/ 2147483646 h 148"/>
                <a:gd name="T20" fmla="*/ 2147483646 w 223"/>
                <a:gd name="T21" fmla="*/ 2147483646 h 148"/>
                <a:gd name="T22" fmla="*/ 2147483646 w 223"/>
                <a:gd name="T23" fmla="*/ 2147483646 h 148"/>
                <a:gd name="T24" fmla="*/ 2147483646 w 223"/>
                <a:gd name="T25" fmla="*/ 2147483646 h 148"/>
                <a:gd name="T26" fmla="*/ 2147483646 w 223"/>
                <a:gd name="T27" fmla="*/ 2147483646 h 148"/>
                <a:gd name="T28" fmla="*/ 2147483646 w 223"/>
                <a:gd name="T29" fmla="*/ 2147483646 h 148"/>
                <a:gd name="T30" fmla="*/ 2147483646 w 223"/>
                <a:gd name="T31" fmla="*/ 2147483646 h 148"/>
                <a:gd name="T32" fmla="*/ 2147483646 w 223"/>
                <a:gd name="T33" fmla="*/ 2147483646 h 148"/>
                <a:gd name="T34" fmla="*/ 2147483646 w 223"/>
                <a:gd name="T35" fmla="*/ 2147483646 h 148"/>
                <a:gd name="T36" fmla="*/ 2147483646 w 223"/>
                <a:gd name="T37" fmla="*/ 2147483646 h 148"/>
                <a:gd name="T38" fmla="*/ 2147483646 w 223"/>
                <a:gd name="T39" fmla="*/ 2147483646 h 148"/>
                <a:gd name="T40" fmla="*/ 2147483646 w 223"/>
                <a:gd name="T41" fmla="*/ 2147483646 h 148"/>
                <a:gd name="T42" fmla="*/ 2147483646 w 223"/>
                <a:gd name="T43" fmla="*/ 2147483646 h 148"/>
                <a:gd name="T44" fmla="*/ 2147483646 w 223"/>
                <a:gd name="T45" fmla="*/ 2147483646 h 148"/>
                <a:gd name="T46" fmla="*/ 2147483646 w 223"/>
                <a:gd name="T47" fmla="*/ 2147483646 h 148"/>
                <a:gd name="T48" fmla="*/ 2147483646 w 223"/>
                <a:gd name="T49" fmla="*/ 2147483646 h 148"/>
                <a:gd name="T50" fmla="*/ 2147483646 w 223"/>
                <a:gd name="T51" fmla="*/ 2147483646 h 148"/>
                <a:gd name="T52" fmla="*/ 2147483646 w 223"/>
                <a:gd name="T53" fmla="*/ 2147483646 h 148"/>
                <a:gd name="T54" fmla="*/ 2147483646 w 223"/>
                <a:gd name="T55" fmla="*/ 2147483646 h 148"/>
                <a:gd name="T56" fmla="*/ 2147483646 w 223"/>
                <a:gd name="T57" fmla="*/ 2147483646 h 148"/>
                <a:gd name="T58" fmla="*/ 2147483646 w 223"/>
                <a:gd name="T59" fmla="*/ 2147483646 h 148"/>
                <a:gd name="T60" fmla="*/ 2147483646 w 223"/>
                <a:gd name="T61" fmla="*/ 2147483646 h 148"/>
                <a:gd name="T62" fmla="*/ 2147483646 w 223"/>
                <a:gd name="T63" fmla="*/ 2147483646 h 148"/>
                <a:gd name="T64" fmla="*/ 2147483646 w 223"/>
                <a:gd name="T65" fmla="*/ 2147483646 h 148"/>
                <a:gd name="T66" fmla="*/ 2147483646 w 223"/>
                <a:gd name="T67" fmla="*/ 2147483646 h 148"/>
                <a:gd name="T68" fmla="*/ 2147483646 w 223"/>
                <a:gd name="T69" fmla="*/ 2147483646 h 148"/>
                <a:gd name="T70" fmla="*/ 2147483646 w 223"/>
                <a:gd name="T71" fmla="*/ 2147483646 h 148"/>
                <a:gd name="T72" fmla="*/ 2147483646 w 223"/>
                <a:gd name="T73" fmla="*/ 2147483646 h 148"/>
                <a:gd name="T74" fmla="*/ 2147483646 w 223"/>
                <a:gd name="T75" fmla="*/ 2147483646 h 148"/>
                <a:gd name="T76" fmla="*/ 2147483646 w 223"/>
                <a:gd name="T77" fmla="*/ 2147483646 h 148"/>
                <a:gd name="T78" fmla="*/ 2147483646 w 223"/>
                <a:gd name="T79" fmla="*/ 2147483646 h 148"/>
                <a:gd name="T80" fmla="*/ 2147483646 w 223"/>
                <a:gd name="T81" fmla="*/ 2147483646 h 148"/>
                <a:gd name="T82" fmla="*/ 2147483646 w 223"/>
                <a:gd name="T83" fmla="*/ 2147483646 h 14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23" h="148">
                  <a:moveTo>
                    <a:pt x="0" y="118"/>
                  </a:moveTo>
                  <a:lnTo>
                    <a:pt x="3" y="119"/>
                  </a:lnTo>
                  <a:lnTo>
                    <a:pt x="3" y="121"/>
                  </a:lnTo>
                  <a:lnTo>
                    <a:pt x="5" y="123"/>
                  </a:lnTo>
                  <a:lnTo>
                    <a:pt x="5" y="125"/>
                  </a:lnTo>
                  <a:lnTo>
                    <a:pt x="7" y="126"/>
                  </a:lnTo>
                  <a:lnTo>
                    <a:pt x="7" y="129"/>
                  </a:lnTo>
                  <a:lnTo>
                    <a:pt x="9" y="130"/>
                  </a:lnTo>
                  <a:lnTo>
                    <a:pt x="9" y="132"/>
                  </a:lnTo>
                  <a:lnTo>
                    <a:pt x="12" y="133"/>
                  </a:lnTo>
                  <a:lnTo>
                    <a:pt x="12" y="135"/>
                  </a:lnTo>
                  <a:lnTo>
                    <a:pt x="14" y="136"/>
                  </a:lnTo>
                  <a:lnTo>
                    <a:pt x="14" y="139"/>
                  </a:lnTo>
                  <a:lnTo>
                    <a:pt x="16" y="141"/>
                  </a:lnTo>
                  <a:lnTo>
                    <a:pt x="16" y="142"/>
                  </a:lnTo>
                  <a:lnTo>
                    <a:pt x="18" y="143"/>
                  </a:lnTo>
                  <a:lnTo>
                    <a:pt x="18" y="145"/>
                  </a:lnTo>
                  <a:lnTo>
                    <a:pt x="21" y="147"/>
                  </a:lnTo>
                  <a:lnTo>
                    <a:pt x="21" y="148"/>
                  </a:lnTo>
                  <a:lnTo>
                    <a:pt x="21" y="147"/>
                  </a:lnTo>
                  <a:lnTo>
                    <a:pt x="25" y="144"/>
                  </a:lnTo>
                  <a:lnTo>
                    <a:pt x="25" y="143"/>
                  </a:lnTo>
                  <a:lnTo>
                    <a:pt x="27" y="142"/>
                  </a:lnTo>
                  <a:lnTo>
                    <a:pt x="30" y="142"/>
                  </a:lnTo>
                  <a:lnTo>
                    <a:pt x="32" y="142"/>
                  </a:lnTo>
                  <a:lnTo>
                    <a:pt x="34" y="142"/>
                  </a:lnTo>
                  <a:lnTo>
                    <a:pt x="36" y="142"/>
                  </a:lnTo>
                  <a:lnTo>
                    <a:pt x="39" y="142"/>
                  </a:lnTo>
                  <a:lnTo>
                    <a:pt x="41" y="141"/>
                  </a:lnTo>
                  <a:lnTo>
                    <a:pt x="45" y="138"/>
                  </a:lnTo>
                  <a:lnTo>
                    <a:pt x="45" y="135"/>
                  </a:lnTo>
                  <a:lnTo>
                    <a:pt x="48" y="133"/>
                  </a:lnTo>
                  <a:lnTo>
                    <a:pt x="48" y="131"/>
                  </a:lnTo>
                  <a:lnTo>
                    <a:pt x="50" y="130"/>
                  </a:lnTo>
                  <a:lnTo>
                    <a:pt x="50" y="129"/>
                  </a:lnTo>
                  <a:lnTo>
                    <a:pt x="54" y="126"/>
                  </a:lnTo>
                  <a:lnTo>
                    <a:pt x="54" y="124"/>
                  </a:lnTo>
                  <a:lnTo>
                    <a:pt x="57" y="123"/>
                  </a:lnTo>
                  <a:lnTo>
                    <a:pt x="61" y="120"/>
                  </a:lnTo>
                  <a:lnTo>
                    <a:pt x="61" y="119"/>
                  </a:lnTo>
                  <a:lnTo>
                    <a:pt x="65" y="117"/>
                  </a:lnTo>
                  <a:lnTo>
                    <a:pt x="65" y="115"/>
                  </a:lnTo>
                  <a:lnTo>
                    <a:pt x="70" y="113"/>
                  </a:lnTo>
                  <a:lnTo>
                    <a:pt x="70" y="112"/>
                  </a:lnTo>
                  <a:lnTo>
                    <a:pt x="74" y="109"/>
                  </a:lnTo>
                  <a:lnTo>
                    <a:pt x="74" y="107"/>
                  </a:lnTo>
                  <a:lnTo>
                    <a:pt x="77" y="106"/>
                  </a:lnTo>
                  <a:lnTo>
                    <a:pt x="81" y="103"/>
                  </a:lnTo>
                  <a:lnTo>
                    <a:pt x="81" y="102"/>
                  </a:lnTo>
                  <a:lnTo>
                    <a:pt x="86" y="100"/>
                  </a:lnTo>
                  <a:lnTo>
                    <a:pt x="86" y="99"/>
                  </a:lnTo>
                  <a:lnTo>
                    <a:pt x="88" y="97"/>
                  </a:lnTo>
                  <a:lnTo>
                    <a:pt x="88" y="95"/>
                  </a:lnTo>
                  <a:lnTo>
                    <a:pt x="92" y="93"/>
                  </a:lnTo>
                  <a:lnTo>
                    <a:pt x="90" y="93"/>
                  </a:lnTo>
                  <a:lnTo>
                    <a:pt x="92" y="95"/>
                  </a:lnTo>
                  <a:lnTo>
                    <a:pt x="95" y="96"/>
                  </a:lnTo>
                  <a:lnTo>
                    <a:pt x="95" y="99"/>
                  </a:lnTo>
                  <a:lnTo>
                    <a:pt x="97" y="97"/>
                  </a:lnTo>
                  <a:lnTo>
                    <a:pt x="99" y="96"/>
                  </a:lnTo>
                  <a:lnTo>
                    <a:pt x="99" y="94"/>
                  </a:lnTo>
                  <a:lnTo>
                    <a:pt x="101" y="93"/>
                  </a:lnTo>
                  <a:lnTo>
                    <a:pt x="101" y="90"/>
                  </a:lnTo>
                  <a:lnTo>
                    <a:pt x="104" y="89"/>
                  </a:lnTo>
                  <a:lnTo>
                    <a:pt x="104" y="87"/>
                  </a:lnTo>
                  <a:lnTo>
                    <a:pt x="106" y="85"/>
                  </a:lnTo>
                  <a:lnTo>
                    <a:pt x="106" y="84"/>
                  </a:lnTo>
                  <a:lnTo>
                    <a:pt x="110" y="82"/>
                  </a:lnTo>
                  <a:lnTo>
                    <a:pt x="110" y="81"/>
                  </a:lnTo>
                  <a:lnTo>
                    <a:pt x="113" y="79"/>
                  </a:lnTo>
                  <a:lnTo>
                    <a:pt x="113" y="78"/>
                  </a:lnTo>
                  <a:lnTo>
                    <a:pt x="115" y="77"/>
                  </a:lnTo>
                  <a:lnTo>
                    <a:pt x="115" y="79"/>
                  </a:lnTo>
                  <a:lnTo>
                    <a:pt x="117" y="81"/>
                  </a:lnTo>
                  <a:lnTo>
                    <a:pt x="122" y="83"/>
                  </a:lnTo>
                  <a:lnTo>
                    <a:pt x="119" y="83"/>
                  </a:lnTo>
                  <a:lnTo>
                    <a:pt x="122" y="83"/>
                  </a:lnTo>
                  <a:lnTo>
                    <a:pt x="124" y="83"/>
                  </a:lnTo>
                  <a:lnTo>
                    <a:pt x="126" y="83"/>
                  </a:lnTo>
                  <a:lnTo>
                    <a:pt x="131" y="81"/>
                  </a:lnTo>
                  <a:lnTo>
                    <a:pt x="131" y="78"/>
                  </a:lnTo>
                  <a:lnTo>
                    <a:pt x="133" y="77"/>
                  </a:lnTo>
                  <a:lnTo>
                    <a:pt x="137" y="75"/>
                  </a:lnTo>
                  <a:lnTo>
                    <a:pt x="137" y="72"/>
                  </a:lnTo>
                  <a:lnTo>
                    <a:pt x="140" y="71"/>
                  </a:lnTo>
                  <a:lnTo>
                    <a:pt x="142" y="70"/>
                  </a:lnTo>
                  <a:lnTo>
                    <a:pt x="142" y="69"/>
                  </a:lnTo>
                  <a:lnTo>
                    <a:pt x="146" y="66"/>
                  </a:lnTo>
                  <a:lnTo>
                    <a:pt x="146" y="64"/>
                  </a:lnTo>
                  <a:lnTo>
                    <a:pt x="148" y="63"/>
                  </a:lnTo>
                  <a:lnTo>
                    <a:pt x="151" y="61"/>
                  </a:lnTo>
                  <a:lnTo>
                    <a:pt x="151" y="60"/>
                  </a:lnTo>
                  <a:lnTo>
                    <a:pt x="155" y="58"/>
                  </a:lnTo>
                  <a:lnTo>
                    <a:pt x="155" y="55"/>
                  </a:lnTo>
                  <a:lnTo>
                    <a:pt x="160" y="53"/>
                  </a:lnTo>
                  <a:lnTo>
                    <a:pt x="160" y="51"/>
                  </a:lnTo>
                  <a:lnTo>
                    <a:pt x="164" y="48"/>
                  </a:lnTo>
                  <a:lnTo>
                    <a:pt x="164" y="43"/>
                  </a:lnTo>
                  <a:lnTo>
                    <a:pt x="166" y="42"/>
                  </a:lnTo>
                  <a:lnTo>
                    <a:pt x="166" y="40"/>
                  </a:lnTo>
                  <a:lnTo>
                    <a:pt x="169" y="39"/>
                  </a:lnTo>
                  <a:lnTo>
                    <a:pt x="169" y="37"/>
                  </a:lnTo>
                  <a:lnTo>
                    <a:pt x="173" y="40"/>
                  </a:lnTo>
                  <a:lnTo>
                    <a:pt x="173" y="41"/>
                  </a:lnTo>
                  <a:lnTo>
                    <a:pt x="178" y="43"/>
                  </a:lnTo>
                  <a:lnTo>
                    <a:pt x="178" y="45"/>
                  </a:lnTo>
                  <a:lnTo>
                    <a:pt x="178" y="42"/>
                  </a:lnTo>
                  <a:lnTo>
                    <a:pt x="180" y="41"/>
                  </a:lnTo>
                  <a:lnTo>
                    <a:pt x="180" y="39"/>
                  </a:lnTo>
                  <a:lnTo>
                    <a:pt x="182" y="37"/>
                  </a:lnTo>
                  <a:lnTo>
                    <a:pt x="182" y="34"/>
                  </a:lnTo>
                  <a:lnTo>
                    <a:pt x="187" y="31"/>
                  </a:lnTo>
                  <a:lnTo>
                    <a:pt x="187" y="29"/>
                  </a:lnTo>
                  <a:lnTo>
                    <a:pt x="191" y="27"/>
                  </a:lnTo>
                  <a:lnTo>
                    <a:pt x="191" y="24"/>
                  </a:lnTo>
                  <a:lnTo>
                    <a:pt x="196" y="22"/>
                  </a:lnTo>
                  <a:lnTo>
                    <a:pt x="196" y="19"/>
                  </a:lnTo>
                  <a:lnTo>
                    <a:pt x="198" y="18"/>
                  </a:lnTo>
                  <a:lnTo>
                    <a:pt x="200" y="17"/>
                  </a:lnTo>
                  <a:lnTo>
                    <a:pt x="202" y="17"/>
                  </a:lnTo>
                  <a:lnTo>
                    <a:pt x="205" y="17"/>
                  </a:lnTo>
                  <a:lnTo>
                    <a:pt x="209" y="15"/>
                  </a:lnTo>
                  <a:lnTo>
                    <a:pt x="209" y="12"/>
                  </a:lnTo>
                  <a:lnTo>
                    <a:pt x="214" y="10"/>
                  </a:lnTo>
                  <a:lnTo>
                    <a:pt x="214" y="7"/>
                  </a:lnTo>
                  <a:lnTo>
                    <a:pt x="218" y="5"/>
                  </a:lnTo>
                  <a:lnTo>
                    <a:pt x="218" y="3"/>
                  </a:lnTo>
                  <a:lnTo>
                    <a:pt x="223" y="0"/>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54" name="Freeform 116">
              <a:extLst>
                <a:ext uri="{FF2B5EF4-FFF2-40B4-BE49-F238E27FC236}">
                  <a16:creationId xmlns:a16="http://schemas.microsoft.com/office/drawing/2014/main" id="{9B9D0B4C-5C8E-4745-A26C-C1F74A73774E}"/>
                </a:ext>
              </a:extLst>
            </p:cNvPr>
            <p:cNvSpPr>
              <a:spLocks/>
            </p:cNvSpPr>
            <p:nvPr/>
          </p:nvSpPr>
          <p:spPr bwMode="auto">
            <a:xfrm>
              <a:off x="4301962" y="3244323"/>
              <a:ext cx="262326" cy="157749"/>
            </a:xfrm>
            <a:custGeom>
              <a:avLst/>
              <a:gdLst>
                <a:gd name="T0" fmla="*/ 2147483646 w 170"/>
                <a:gd name="T1" fmla="*/ 2147483646 h 164"/>
                <a:gd name="T2" fmla="*/ 2147483646 w 170"/>
                <a:gd name="T3" fmla="*/ 2147483646 h 164"/>
                <a:gd name="T4" fmla="*/ 2147483646 w 170"/>
                <a:gd name="T5" fmla="*/ 2147483646 h 164"/>
                <a:gd name="T6" fmla="*/ 2147483646 w 170"/>
                <a:gd name="T7" fmla="*/ 2147483646 h 164"/>
                <a:gd name="T8" fmla="*/ 2147483646 w 170"/>
                <a:gd name="T9" fmla="*/ 2147483646 h 164"/>
                <a:gd name="T10" fmla="*/ 2147483646 w 170"/>
                <a:gd name="T11" fmla="*/ 2147483646 h 164"/>
                <a:gd name="T12" fmla="*/ 2147483646 w 170"/>
                <a:gd name="T13" fmla="*/ 2147483646 h 164"/>
                <a:gd name="T14" fmla="*/ 2147483646 w 170"/>
                <a:gd name="T15" fmla="*/ 2147483646 h 164"/>
                <a:gd name="T16" fmla="*/ 2147483646 w 170"/>
                <a:gd name="T17" fmla="*/ 2147483646 h 164"/>
                <a:gd name="T18" fmla="*/ 2147483646 w 170"/>
                <a:gd name="T19" fmla="*/ 2147483646 h 164"/>
                <a:gd name="T20" fmla="*/ 2147483646 w 170"/>
                <a:gd name="T21" fmla="*/ 2147483646 h 164"/>
                <a:gd name="T22" fmla="*/ 2147483646 w 170"/>
                <a:gd name="T23" fmla="*/ 2147483646 h 164"/>
                <a:gd name="T24" fmla="*/ 2147483646 w 170"/>
                <a:gd name="T25" fmla="*/ 2147483646 h 164"/>
                <a:gd name="T26" fmla="*/ 2147483646 w 170"/>
                <a:gd name="T27" fmla="*/ 2147483646 h 164"/>
                <a:gd name="T28" fmla="*/ 2147483646 w 170"/>
                <a:gd name="T29" fmla="*/ 2147483646 h 164"/>
                <a:gd name="T30" fmla="*/ 2147483646 w 170"/>
                <a:gd name="T31" fmla="*/ 2147483646 h 164"/>
                <a:gd name="T32" fmla="*/ 2147483646 w 170"/>
                <a:gd name="T33" fmla="*/ 2147483646 h 164"/>
                <a:gd name="T34" fmla="*/ 2147483646 w 170"/>
                <a:gd name="T35" fmla="*/ 2147483646 h 164"/>
                <a:gd name="T36" fmla="*/ 2147483646 w 170"/>
                <a:gd name="T37" fmla="*/ 2147483646 h 164"/>
                <a:gd name="T38" fmla="*/ 2147483646 w 170"/>
                <a:gd name="T39" fmla="*/ 2147483646 h 164"/>
                <a:gd name="T40" fmla="*/ 2147483646 w 170"/>
                <a:gd name="T41" fmla="*/ 2147483646 h 164"/>
                <a:gd name="T42" fmla="*/ 2147483646 w 170"/>
                <a:gd name="T43" fmla="*/ 2147483646 h 164"/>
                <a:gd name="T44" fmla="*/ 2147483646 w 170"/>
                <a:gd name="T45" fmla="*/ 2147483646 h 164"/>
                <a:gd name="T46" fmla="*/ 2147483646 w 170"/>
                <a:gd name="T47" fmla="*/ 2147483646 h 164"/>
                <a:gd name="T48" fmla="*/ 2147483646 w 170"/>
                <a:gd name="T49" fmla="*/ 2147483646 h 164"/>
                <a:gd name="T50" fmla="*/ 2147483646 w 170"/>
                <a:gd name="T51" fmla="*/ 2147483646 h 164"/>
                <a:gd name="T52" fmla="*/ 2147483646 w 170"/>
                <a:gd name="T53" fmla="*/ 2147483646 h 164"/>
                <a:gd name="T54" fmla="*/ 2147483646 w 170"/>
                <a:gd name="T55" fmla="*/ 2147483646 h 164"/>
                <a:gd name="T56" fmla="*/ 2147483646 w 170"/>
                <a:gd name="T57" fmla="*/ 2147483646 h 164"/>
                <a:gd name="T58" fmla="*/ 2147483646 w 170"/>
                <a:gd name="T59" fmla="*/ 2147483646 h 164"/>
                <a:gd name="T60" fmla="*/ 2147483646 w 170"/>
                <a:gd name="T61" fmla="*/ 2147483646 h 164"/>
                <a:gd name="T62" fmla="*/ 2147483646 w 170"/>
                <a:gd name="T63" fmla="*/ 2147483646 h 164"/>
                <a:gd name="T64" fmla="*/ 2147483646 w 170"/>
                <a:gd name="T65" fmla="*/ 2147483646 h 164"/>
                <a:gd name="T66" fmla="*/ 2147483646 w 170"/>
                <a:gd name="T67" fmla="*/ 2147483646 h 164"/>
                <a:gd name="T68" fmla="*/ 2147483646 w 170"/>
                <a:gd name="T69" fmla="*/ 2147483646 h 164"/>
                <a:gd name="T70" fmla="*/ 2147483646 w 170"/>
                <a:gd name="T71" fmla="*/ 2147483646 h 164"/>
                <a:gd name="T72" fmla="*/ 2147483646 w 170"/>
                <a:gd name="T73" fmla="*/ 2147483646 h 164"/>
                <a:gd name="T74" fmla="*/ 2147483646 w 170"/>
                <a:gd name="T75" fmla="*/ 2147483646 h 164"/>
                <a:gd name="T76" fmla="*/ 2147483646 w 170"/>
                <a:gd name="T77" fmla="*/ 2147483646 h 164"/>
                <a:gd name="T78" fmla="*/ 2147483646 w 170"/>
                <a:gd name="T79" fmla="*/ 2147483646 h 164"/>
                <a:gd name="T80" fmla="*/ 2147483646 w 170"/>
                <a:gd name="T81" fmla="*/ 2147483646 h 164"/>
                <a:gd name="T82" fmla="*/ 2147483646 w 170"/>
                <a:gd name="T83" fmla="*/ 2147483646 h 16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70" h="164">
                  <a:moveTo>
                    <a:pt x="0" y="32"/>
                  </a:moveTo>
                  <a:lnTo>
                    <a:pt x="0" y="30"/>
                  </a:lnTo>
                  <a:lnTo>
                    <a:pt x="2" y="29"/>
                  </a:lnTo>
                  <a:lnTo>
                    <a:pt x="2" y="27"/>
                  </a:lnTo>
                  <a:lnTo>
                    <a:pt x="6" y="25"/>
                  </a:lnTo>
                  <a:lnTo>
                    <a:pt x="6" y="23"/>
                  </a:lnTo>
                  <a:lnTo>
                    <a:pt x="8" y="24"/>
                  </a:lnTo>
                  <a:lnTo>
                    <a:pt x="11" y="24"/>
                  </a:lnTo>
                  <a:lnTo>
                    <a:pt x="13" y="23"/>
                  </a:lnTo>
                  <a:lnTo>
                    <a:pt x="15" y="23"/>
                  </a:lnTo>
                  <a:lnTo>
                    <a:pt x="20" y="23"/>
                  </a:lnTo>
                  <a:lnTo>
                    <a:pt x="20" y="24"/>
                  </a:lnTo>
                  <a:lnTo>
                    <a:pt x="22" y="25"/>
                  </a:lnTo>
                  <a:lnTo>
                    <a:pt x="24" y="26"/>
                  </a:lnTo>
                  <a:lnTo>
                    <a:pt x="24" y="27"/>
                  </a:lnTo>
                  <a:lnTo>
                    <a:pt x="26" y="29"/>
                  </a:lnTo>
                  <a:lnTo>
                    <a:pt x="26" y="31"/>
                  </a:lnTo>
                  <a:lnTo>
                    <a:pt x="29" y="32"/>
                  </a:lnTo>
                  <a:lnTo>
                    <a:pt x="29" y="35"/>
                  </a:lnTo>
                  <a:lnTo>
                    <a:pt x="31" y="36"/>
                  </a:lnTo>
                  <a:lnTo>
                    <a:pt x="31" y="38"/>
                  </a:lnTo>
                  <a:lnTo>
                    <a:pt x="33" y="39"/>
                  </a:lnTo>
                  <a:lnTo>
                    <a:pt x="33" y="42"/>
                  </a:lnTo>
                  <a:lnTo>
                    <a:pt x="35" y="43"/>
                  </a:lnTo>
                  <a:lnTo>
                    <a:pt x="38" y="44"/>
                  </a:lnTo>
                  <a:lnTo>
                    <a:pt x="40" y="45"/>
                  </a:lnTo>
                  <a:lnTo>
                    <a:pt x="40" y="42"/>
                  </a:lnTo>
                  <a:lnTo>
                    <a:pt x="44" y="39"/>
                  </a:lnTo>
                  <a:lnTo>
                    <a:pt x="44" y="37"/>
                  </a:lnTo>
                  <a:lnTo>
                    <a:pt x="49" y="35"/>
                  </a:lnTo>
                  <a:lnTo>
                    <a:pt x="49" y="32"/>
                  </a:lnTo>
                  <a:lnTo>
                    <a:pt x="51" y="31"/>
                  </a:lnTo>
                  <a:lnTo>
                    <a:pt x="51" y="30"/>
                  </a:lnTo>
                  <a:lnTo>
                    <a:pt x="53" y="29"/>
                  </a:lnTo>
                  <a:lnTo>
                    <a:pt x="53" y="26"/>
                  </a:lnTo>
                  <a:lnTo>
                    <a:pt x="58" y="24"/>
                  </a:lnTo>
                  <a:lnTo>
                    <a:pt x="58" y="21"/>
                  </a:lnTo>
                  <a:lnTo>
                    <a:pt x="60" y="20"/>
                  </a:lnTo>
                  <a:lnTo>
                    <a:pt x="60" y="19"/>
                  </a:lnTo>
                  <a:lnTo>
                    <a:pt x="62" y="18"/>
                  </a:lnTo>
                  <a:lnTo>
                    <a:pt x="62" y="15"/>
                  </a:lnTo>
                  <a:lnTo>
                    <a:pt x="65" y="14"/>
                  </a:lnTo>
                  <a:lnTo>
                    <a:pt x="65" y="13"/>
                  </a:lnTo>
                  <a:lnTo>
                    <a:pt x="67" y="12"/>
                  </a:lnTo>
                  <a:lnTo>
                    <a:pt x="67" y="11"/>
                  </a:lnTo>
                  <a:lnTo>
                    <a:pt x="69" y="9"/>
                  </a:lnTo>
                  <a:lnTo>
                    <a:pt x="69" y="7"/>
                  </a:lnTo>
                  <a:lnTo>
                    <a:pt x="71" y="6"/>
                  </a:lnTo>
                  <a:lnTo>
                    <a:pt x="71" y="4"/>
                  </a:lnTo>
                  <a:lnTo>
                    <a:pt x="74" y="3"/>
                  </a:lnTo>
                  <a:lnTo>
                    <a:pt x="74" y="1"/>
                  </a:lnTo>
                  <a:lnTo>
                    <a:pt x="76" y="0"/>
                  </a:lnTo>
                  <a:lnTo>
                    <a:pt x="80" y="2"/>
                  </a:lnTo>
                  <a:lnTo>
                    <a:pt x="80" y="6"/>
                  </a:lnTo>
                  <a:lnTo>
                    <a:pt x="83" y="7"/>
                  </a:lnTo>
                  <a:lnTo>
                    <a:pt x="83" y="9"/>
                  </a:lnTo>
                  <a:lnTo>
                    <a:pt x="85" y="11"/>
                  </a:lnTo>
                  <a:lnTo>
                    <a:pt x="85" y="13"/>
                  </a:lnTo>
                  <a:lnTo>
                    <a:pt x="87" y="14"/>
                  </a:lnTo>
                  <a:lnTo>
                    <a:pt x="87" y="17"/>
                  </a:lnTo>
                  <a:lnTo>
                    <a:pt x="91" y="19"/>
                  </a:lnTo>
                  <a:lnTo>
                    <a:pt x="91" y="21"/>
                  </a:lnTo>
                  <a:lnTo>
                    <a:pt x="94" y="23"/>
                  </a:lnTo>
                  <a:lnTo>
                    <a:pt x="98" y="25"/>
                  </a:lnTo>
                  <a:lnTo>
                    <a:pt x="98" y="29"/>
                  </a:lnTo>
                  <a:lnTo>
                    <a:pt x="100" y="30"/>
                  </a:lnTo>
                  <a:lnTo>
                    <a:pt x="100" y="32"/>
                  </a:lnTo>
                  <a:lnTo>
                    <a:pt x="103" y="33"/>
                  </a:lnTo>
                  <a:lnTo>
                    <a:pt x="103" y="37"/>
                  </a:lnTo>
                  <a:lnTo>
                    <a:pt x="105" y="38"/>
                  </a:lnTo>
                  <a:lnTo>
                    <a:pt x="105" y="42"/>
                  </a:lnTo>
                  <a:lnTo>
                    <a:pt x="107" y="43"/>
                  </a:lnTo>
                  <a:lnTo>
                    <a:pt x="107" y="47"/>
                  </a:lnTo>
                  <a:lnTo>
                    <a:pt x="109" y="48"/>
                  </a:lnTo>
                  <a:lnTo>
                    <a:pt x="109" y="50"/>
                  </a:lnTo>
                  <a:lnTo>
                    <a:pt x="112" y="51"/>
                  </a:lnTo>
                  <a:lnTo>
                    <a:pt x="112" y="55"/>
                  </a:lnTo>
                  <a:lnTo>
                    <a:pt x="114" y="56"/>
                  </a:lnTo>
                  <a:lnTo>
                    <a:pt x="114" y="61"/>
                  </a:lnTo>
                  <a:lnTo>
                    <a:pt x="116" y="62"/>
                  </a:lnTo>
                  <a:lnTo>
                    <a:pt x="116" y="68"/>
                  </a:lnTo>
                  <a:lnTo>
                    <a:pt x="118" y="69"/>
                  </a:lnTo>
                  <a:lnTo>
                    <a:pt x="118" y="74"/>
                  </a:lnTo>
                  <a:lnTo>
                    <a:pt x="121" y="75"/>
                  </a:lnTo>
                  <a:lnTo>
                    <a:pt x="121" y="81"/>
                  </a:lnTo>
                  <a:lnTo>
                    <a:pt x="123" y="83"/>
                  </a:lnTo>
                  <a:lnTo>
                    <a:pt x="123" y="89"/>
                  </a:lnTo>
                  <a:lnTo>
                    <a:pt x="125" y="90"/>
                  </a:lnTo>
                  <a:lnTo>
                    <a:pt x="125" y="95"/>
                  </a:lnTo>
                  <a:lnTo>
                    <a:pt x="127" y="96"/>
                  </a:lnTo>
                  <a:lnTo>
                    <a:pt x="127" y="101"/>
                  </a:lnTo>
                  <a:lnTo>
                    <a:pt x="130" y="102"/>
                  </a:lnTo>
                  <a:lnTo>
                    <a:pt x="130" y="108"/>
                  </a:lnTo>
                  <a:lnTo>
                    <a:pt x="132" y="109"/>
                  </a:lnTo>
                  <a:lnTo>
                    <a:pt x="132" y="115"/>
                  </a:lnTo>
                  <a:lnTo>
                    <a:pt x="134" y="116"/>
                  </a:lnTo>
                  <a:lnTo>
                    <a:pt x="134" y="121"/>
                  </a:lnTo>
                  <a:lnTo>
                    <a:pt x="136" y="122"/>
                  </a:lnTo>
                  <a:lnTo>
                    <a:pt x="136" y="128"/>
                  </a:lnTo>
                  <a:lnTo>
                    <a:pt x="139" y="129"/>
                  </a:lnTo>
                  <a:lnTo>
                    <a:pt x="139" y="135"/>
                  </a:lnTo>
                  <a:lnTo>
                    <a:pt x="141" y="137"/>
                  </a:lnTo>
                  <a:lnTo>
                    <a:pt x="141" y="143"/>
                  </a:lnTo>
                  <a:lnTo>
                    <a:pt x="143" y="144"/>
                  </a:lnTo>
                  <a:lnTo>
                    <a:pt x="143" y="149"/>
                  </a:lnTo>
                  <a:lnTo>
                    <a:pt x="145" y="150"/>
                  </a:lnTo>
                  <a:lnTo>
                    <a:pt x="145" y="157"/>
                  </a:lnTo>
                  <a:lnTo>
                    <a:pt x="148" y="158"/>
                  </a:lnTo>
                  <a:lnTo>
                    <a:pt x="148" y="162"/>
                  </a:lnTo>
                  <a:lnTo>
                    <a:pt x="150" y="163"/>
                  </a:lnTo>
                  <a:lnTo>
                    <a:pt x="150" y="164"/>
                  </a:lnTo>
                  <a:lnTo>
                    <a:pt x="152" y="163"/>
                  </a:lnTo>
                  <a:lnTo>
                    <a:pt x="152" y="162"/>
                  </a:lnTo>
                  <a:lnTo>
                    <a:pt x="154" y="161"/>
                  </a:lnTo>
                  <a:lnTo>
                    <a:pt x="154" y="158"/>
                  </a:lnTo>
                  <a:lnTo>
                    <a:pt x="157" y="157"/>
                  </a:lnTo>
                  <a:lnTo>
                    <a:pt x="157" y="156"/>
                  </a:lnTo>
                  <a:lnTo>
                    <a:pt x="159" y="155"/>
                  </a:lnTo>
                  <a:lnTo>
                    <a:pt x="159" y="151"/>
                  </a:lnTo>
                  <a:lnTo>
                    <a:pt x="161" y="150"/>
                  </a:lnTo>
                  <a:lnTo>
                    <a:pt x="161" y="145"/>
                  </a:lnTo>
                  <a:lnTo>
                    <a:pt x="163" y="144"/>
                  </a:lnTo>
                  <a:lnTo>
                    <a:pt x="163" y="139"/>
                  </a:lnTo>
                  <a:lnTo>
                    <a:pt x="166" y="138"/>
                  </a:lnTo>
                  <a:lnTo>
                    <a:pt x="166" y="134"/>
                  </a:lnTo>
                  <a:lnTo>
                    <a:pt x="168" y="133"/>
                  </a:lnTo>
                  <a:lnTo>
                    <a:pt x="168" y="128"/>
                  </a:lnTo>
                  <a:lnTo>
                    <a:pt x="170" y="127"/>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55" name="Freeform 117">
              <a:extLst>
                <a:ext uri="{FF2B5EF4-FFF2-40B4-BE49-F238E27FC236}">
                  <a16:creationId xmlns:a16="http://schemas.microsoft.com/office/drawing/2014/main" id="{BB541749-1957-4C51-AACB-F99BA0F43955}"/>
                </a:ext>
              </a:extLst>
            </p:cNvPr>
            <p:cNvSpPr>
              <a:spLocks/>
            </p:cNvSpPr>
            <p:nvPr/>
          </p:nvSpPr>
          <p:spPr bwMode="auto">
            <a:xfrm>
              <a:off x="4564288" y="3221238"/>
              <a:ext cx="239180" cy="145245"/>
            </a:xfrm>
            <a:custGeom>
              <a:avLst/>
              <a:gdLst>
                <a:gd name="T0" fmla="*/ 2147483646 w 155"/>
                <a:gd name="T1" fmla="*/ 2147483646 h 151"/>
                <a:gd name="T2" fmla="*/ 2147483646 w 155"/>
                <a:gd name="T3" fmla="*/ 2147483646 h 151"/>
                <a:gd name="T4" fmla="*/ 2147483646 w 155"/>
                <a:gd name="T5" fmla="*/ 2147483646 h 151"/>
                <a:gd name="T6" fmla="*/ 2147483646 w 155"/>
                <a:gd name="T7" fmla="*/ 2147483646 h 151"/>
                <a:gd name="T8" fmla="*/ 2147483646 w 155"/>
                <a:gd name="T9" fmla="*/ 2147483646 h 151"/>
                <a:gd name="T10" fmla="*/ 2147483646 w 155"/>
                <a:gd name="T11" fmla="*/ 2147483646 h 151"/>
                <a:gd name="T12" fmla="*/ 2147483646 w 155"/>
                <a:gd name="T13" fmla="*/ 2147483646 h 151"/>
                <a:gd name="T14" fmla="*/ 2147483646 w 155"/>
                <a:gd name="T15" fmla="*/ 2147483646 h 151"/>
                <a:gd name="T16" fmla="*/ 2147483646 w 155"/>
                <a:gd name="T17" fmla="*/ 2147483646 h 151"/>
                <a:gd name="T18" fmla="*/ 2147483646 w 155"/>
                <a:gd name="T19" fmla="*/ 2147483646 h 151"/>
                <a:gd name="T20" fmla="*/ 2147483646 w 155"/>
                <a:gd name="T21" fmla="*/ 2147483646 h 151"/>
                <a:gd name="T22" fmla="*/ 2147483646 w 155"/>
                <a:gd name="T23" fmla="*/ 2147483646 h 151"/>
                <a:gd name="T24" fmla="*/ 2147483646 w 155"/>
                <a:gd name="T25" fmla="*/ 2147483646 h 151"/>
                <a:gd name="T26" fmla="*/ 2147483646 w 155"/>
                <a:gd name="T27" fmla="*/ 2147483646 h 151"/>
                <a:gd name="T28" fmla="*/ 2147483646 w 155"/>
                <a:gd name="T29" fmla="*/ 2147483646 h 151"/>
                <a:gd name="T30" fmla="*/ 2147483646 w 155"/>
                <a:gd name="T31" fmla="*/ 2147483646 h 151"/>
                <a:gd name="T32" fmla="*/ 2147483646 w 155"/>
                <a:gd name="T33" fmla="*/ 2147483646 h 151"/>
                <a:gd name="T34" fmla="*/ 2147483646 w 155"/>
                <a:gd name="T35" fmla="*/ 2147483646 h 151"/>
                <a:gd name="T36" fmla="*/ 2147483646 w 155"/>
                <a:gd name="T37" fmla="*/ 2147483646 h 151"/>
                <a:gd name="T38" fmla="*/ 2147483646 w 155"/>
                <a:gd name="T39" fmla="*/ 2147483646 h 151"/>
                <a:gd name="T40" fmla="*/ 2147483646 w 155"/>
                <a:gd name="T41" fmla="*/ 2147483646 h 151"/>
                <a:gd name="T42" fmla="*/ 2147483646 w 155"/>
                <a:gd name="T43" fmla="*/ 2147483646 h 151"/>
                <a:gd name="T44" fmla="*/ 2147483646 w 155"/>
                <a:gd name="T45" fmla="*/ 2147483646 h 151"/>
                <a:gd name="T46" fmla="*/ 2147483646 w 155"/>
                <a:gd name="T47" fmla="*/ 2147483646 h 151"/>
                <a:gd name="T48" fmla="*/ 2147483646 w 155"/>
                <a:gd name="T49" fmla="*/ 2147483646 h 151"/>
                <a:gd name="T50" fmla="*/ 2147483646 w 155"/>
                <a:gd name="T51" fmla="*/ 2147483646 h 151"/>
                <a:gd name="T52" fmla="*/ 2147483646 w 155"/>
                <a:gd name="T53" fmla="*/ 2147483646 h 151"/>
                <a:gd name="T54" fmla="*/ 2147483646 w 155"/>
                <a:gd name="T55" fmla="*/ 2147483646 h 151"/>
                <a:gd name="T56" fmla="*/ 2147483646 w 155"/>
                <a:gd name="T57" fmla="*/ 2147483646 h 151"/>
                <a:gd name="T58" fmla="*/ 2147483646 w 155"/>
                <a:gd name="T59" fmla="*/ 2147483646 h 151"/>
                <a:gd name="T60" fmla="*/ 2147483646 w 155"/>
                <a:gd name="T61" fmla="*/ 2147483646 h 151"/>
                <a:gd name="T62" fmla="*/ 2147483646 w 155"/>
                <a:gd name="T63" fmla="*/ 2147483646 h 151"/>
                <a:gd name="T64" fmla="*/ 2147483646 w 155"/>
                <a:gd name="T65" fmla="*/ 2147483646 h 151"/>
                <a:gd name="T66" fmla="*/ 2147483646 w 155"/>
                <a:gd name="T67" fmla="*/ 2147483646 h 151"/>
                <a:gd name="T68" fmla="*/ 2147483646 w 155"/>
                <a:gd name="T69" fmla="*/ 2147483646 h 151"/>
                <a:gd name="T70" fmla="*/ 2147483646 w 155"/>
                <a:gd name="T71" fmla="*/ 2147483646 h 151"/>
                <a:gd name="T72" fmla="*/ 2147483646 w 155"/>
                <a:gd name="T73" fmla="*/ 2147483646 h 151"/>
                <a:gd name="T74" fmla="*/ 2147483646 w 155"/>
                <a:gd name="T75" fmla="*/ 2147483646 h 151"/>
                <a:gd name="T76" fmla="*/ 2147483646 w 155"/>
                <a:gd name="T77" fmla="*/ 2147483646 h 151"/>
                <a:gd name="T78" fmla="*/ 2147483646 w 155"/>
                <a:gd name="T79" fmla="*/ 2147483646 h 151"/>
                <a:gd name="T80" fmla="*/ 2147483646 w 155"/>
                <a:gd name="T81" fmla="*/ 2147483646 h 151"/>
                <a:gd name="T82" fmla="*/ 2147483646 w 155"/>
                <a:gd name="T83" fmla="*/ 2147483646 h 1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5" h="151">
                  <a:moveTo>
                    <a:pt x="0" y="151"/>
                  </a:moveTo>
                  <a:lnTo>
                    <a:pt x="0" y="147"/>
                  </a:lnTo>
                  <a:lnTo>
                    <a:pt x="2" y="146"/>
                  </a:lnTo>
                  <a:lnTo>
                    <a:pt x="2" y="141"/>
                  </a:lnTo>
                  <a:lnTo>
                    <a:pt x="4" y="140"/>
                  </a:lnTo>
                  <a:lnTo>
                    <a:pt x="4" y="135"/>
                  </a:lnTo>
                  <a:lnTo>
                    <a:pt x="7" y="134"/>
                  </a:lnTo>
                  <a:lnTo>
                    <a:pt x="7" y="129"/>
                  </a:lnTo>
                  <a:lnTo>
                    <a:pt x="9" y="128"/>
                  </a:lnTo>
                  <a:lnTo>
                    <a:pt x="9" y="125"/>
                  </a:lnTo>
                  <a:lnTo>
                    <a:pt x="11" y="123"/>
                  </a:lnTo>
                  <a:lnTo>
                    <a:pt x="11" y="119"/>
                  </a:lnTo>
                  <a:lnTo>
                    <a:pt x="13" y="117"/>
                  </a:lnTo>
                  <a:lnTo>
                    <a:pt x="13" y="111"/>
                  </a:lnTo>
                  <a:lnTo>
                    <a:pt x="16" y="110"/>
                  </a:lnTo>
                  <a:lnTo>
                    <a:pt x="16" y="107"/>
                  </a:lnTo>
                  <a:lnTo>
                    <a:pt x="18" y="105"/>
                  </a:lnTo>
                  <a:lnTo>
                    <a:pt x="18" y="101"/>
                  </a:lnTo>
                  <a:lnTo>
                    <a:pt x="20" y="99"/>
                  </a:lnTo>
                  <a:lnTo>
                    <a:pt x="20" y="95"/>
                  </a:lnTo>
                  <a:lnTo>
                    <a:pt x="22" y="93"/>
                  </a:lnTo>
                  <a:lnTo>
                    <a:pt x="22" y="89"/>
                  </a:lnTo>
                  <a:lnTo>
                    <a:pt x="25" y="87"/>
                  </a:lnTo>
                  <a:lnTo>
                    <a:pt x="25" y="83"/>
                  </a:lnTo>
                  <a:lnTo>
                    <a:pt x="27" y="81"/>
                  </a:lnTo>
                  <a:lnTo>
                    <a:pt x="27" y="77"/>
                  </a:lnTo>
                  <a:lnTo>
                    <a:pt x="29" y="75"/>
                  </a:lnTo>
                  <a:lnTo>
                    <a:pt x="29" y="72"/>
                  </a:lnTo>
                  <a:lnTo>
                    <a:pt x="31" y="71"/>
                  </a:lnTo>
                  <a:lnTo>
                    <a:pt x="31" y="69"/>
                  </a:lnTo>
                  <a:lnTo>
                    <a:pt x="34" y="68"/>
                  </a:lnTo>
                  <a:lnTo>
                    <a:pt x="34" y="66"/>
                  </a:lnTo>
                  <a:lnTo>
                    <a:pt x="36" y="65"/>
                  </a:lnTo>
                  <a:lnTo>
                    <a:pt x="36" y="61"/>
                  </a:lnTo>
                  <a:lnTo>
                    <a:pt x="38" y="60"/>
                  </a:lnTo>
                  <a:lnTo>
                    <a:pt x="38" y="57"/>
                  </a:lnTo>
                  <a:lnTo>
                    <a:pt x="40" y="56"/>
                  </a:lnTo>
                  <a:lnTo>
                    <a:pt x="40" y="54"/>
                  </a:lnTo>
                  <a:lnTo>
                    <a:pt x="43" y="53"/>
                  </a:lnTo>
                  <a:lnTo>
                    <a:pt x="43" y="50"/>
                  </a:lnTo>
                  <a:lnTo>
                    <a:pt x="45" y="49"/>
                  </a:lnTo>
                  <a:lnTo>
                    <a:pt x="45" y="44"/>
                  </a:lnTo>
                  <a:lnTo>
                    <a:pt x="47" y="43"/>
                  </a:lnTo>
                  <a:lnTo>
                    <a:pt x="47" y="39"/>
                  </a:lnTo>
                  <a:lnTo>
                    <a:pt x="49" y="38"/>
                  </a:lnTo>
                  <a:lnTo>
                    <a:pt x="49" y="36"/>
                  </a:lnTo>
                  <a:lnTo>
                    <a:pt x="52" y="35"/>
                  </a:lnTo>
                  <a:lnTo>
                    <a:pt x="54" y="33"/>
                  </a:lnTo>
                  <a:lnTo>
                    <a:pt x="58" y="33"/>
                  </a:lnTo>
                  <a:lnTo>
                    <a:pt x="58" y="38"/>
                  </a:lnTo>
                  <a:lnTo>
                    <a:pt x="61" y="39"/>
                  </a:lnTo>
                  <a:lnTo>
                    <a:pt x="61" y="42"/>
                  </a:lnTo>
                  <a:lnTo>
                    <a:pt x="63" y="43"/>
                  </a:lnTo>
                  <a:lnTo>
                    <a:pt x="63" y="47"/>
                  </a:lnTo>
                  <a:lnTo>
                    <a:pt x="65" y="48"/>
                  </a:lnTo>
                  <a:lnTo>
                    <a:pt x="65" y="51"/>
                  </a:lnTo>
                  <a:lnTo>
                    <a:pt x="67" y="53"/>
                  </a:lnTo>
                  <a:lnTo>
                    <a:pt x="67" y="57"/>
                  </a:lnTo>
                  <a:lnTo>
                    <a:pt x="70" y="59"/>
                  </a:lnTo>
                  <a:lnTo>
                    <a:pt x="70" y="62"/>
                  </a:lnTo>
                  <a:lnTo>
                    <a:pt x="72" y="63"/>
                  </a:lnTo>
                  <a:lnTo>
                    <a:pt x="72" y="67"/>
                  </a:lnTo>
                  <a:lnTo>
                    <a:pt x="74" y="68"/>
                  </a:lnTo>
                  <a:lnTo>
                    <a:pt x="74" y="72"/>
                  </a:lnTo>
                  <a:lnTo>
                    <a:pt x="76" y="73"/>
                  </a:lnTo>
                  <a:lnTo>
                    <a:pt x="76" y="77"/>
                  </a:lnTo>
                  <a:lnTo>
                    <a:pt x="79" y="78"/>
                  </a:lnTo>
                  <a:lnTo>
                    <a:pt x="79" y="81"/>
                  </a:lnTo>
                  <a:lnTo>
                    <a:pt x="81" y="83"/>
                  </a:lnTo>
                  <a:lnTo>
                    <a:pt x="81" y="86"/>
                  </a:lnTo>
                  <a:lnTo>
                    <a:pt x="83" y="87"/>
                  </a:lnTo>
                  <a:lnTo>
                    <a:pt x="83" y="92"/>
                  </a:lnTo>
                  <a:lnTo>
                    <a:pt x="85" y="93"/>
                  </a:lnTo>
                  <a:lnTo>
                    <a:pt x="85" y="97"/>
                  </a:lnTo>
                  <a:lnTo>
                    <a:pt x="87" y="98"/>
                  </a:lnTo>
                  <a:lnTo>
                    <a:pt x="87" y="102"/>
                  </a:lnTo>
                  <a:lnTo>
                    <a:pt x="90" y="103"/>
                  </a:lnTo>
                  <a:lnTo>
                    <a:pt x="90" y="105"/>
                  </a:lnTo>
                  <a:lnTo>
                    <a:pt x="92" y="107"/>
                  </a:lnTo>
                  <a:lnTo>
                    <a:pt x="92" y="110"/>
                  </a:lnTo>
                  <a:lnTo>
                    <a:pt x="94" y="111"/>
                  </a:lnTo>
                  <a:lnTo>
                    <a:pt x="94" y="116"/>
                  </a:lnTo>
                  <a:lnTo>
                    <a:pt x="96" y="117"/>
                  </a:lnTo>
                  <a:lnTo>
                    <a:pt x="96" y="122"/>
                  </a:lnTo>
                  <a:lnTo>
                    <a:pt x="99" y="121"/>
                  </a:lnTo>
                  <a:lnTo>
                    <a:pt x="101" y="120"/>
                  </a:lnTo>
                  <a:lnTo>
                    <a:pt x="101" y="119"/>
                  </a:lnTo>
                  <a:lnTo>
                    <a:pt x="103" y="117"/>
                  </a:lnTo>
                  <a:lnTo>
                    <a:pt x="103" y="114"/>
                  </a:lnTo>
                  <a:lnTo>
                    <a:pt x="105" y="113"/>
                  </a:lnTo>
                  <a:lnTo>
                    <a:pt x="105" y="109"/>
                  </a:lnTo>
                  <a:lnTo>
                    <a:pt x="108" y="108"/>
                  </a:lnTo>
                  <a:lnTo>
                    <a:pt x="108" y="105"/>
                  </a:lnTo>
                  <a:lnTo>
                    <a:pt x="110" y="104"/>
                  </a:lnTo>
                  <a:lnTo>
                    <a:pt x="110" y="101"/>
                  </a:lnTo>
                  <a:lnTo>
                    <a:pt x="112" y="99"/>
                  </a:lnTo>
                  <a:lnTo>
                    <a:pt x="112" y="96"/>
                  </a:lnTo>
                  <a:lnTo>
                    <a:pt x="114" y="95"/>
                  </a:lnTo>
                  <a:lnTo>
                    <a:pt x="114" y="96"/>
                  </a:lnTo>
                  <a:lnTo>
                    <a:pt x="119" y="96"/>
                  </a:lnTo>
                  <a:lnTo>
                    <a:pt x="119" y="98"/>
                  </a:lnTo>
                  <a:lnTo>
                    <a:pt x="119" y="96"/>
                  </a:lnTo>
                  <a:lnTo>
                    <a:pt x="121" y="95"/>
                  </a:lnTo>
                  <a:lnTo>
                    <a:pt x="123" y="93"/>
                  </a:lnTo>
                  <a:lnTo>
                    <a:pt x="126" y="92"/>
                  </a:lnTo>
                  <a:lnTo>
                    <a:pt x="126" y="91"/>
                  </a:lnTo>
                  <a:lnTo>
                    <a:pt x="128" y="89"/>
                  </a:lnTo>
                  <a:lnTo>
                    <a:pt x="128" y="81"/>
                  </a:lnTo>
                  <a:lnTo>
                    <a:pt x="130" y="79"/>
                  </a:lnTo>
                  <a:lnTo>
                    <a:pt x="130" y="73"/>
                  </a:lnTo>
                  <a:lnTo>
                    <a:pt x="132" y="71"/>
                  </a:lnTo>
                  <a:lnTo>
                    <a:pt x="132" y="65"/>
                  </a:lnTo>
                  <a:lnTo>
                    <a:pt x="135" y="62"/>
                  </a:lnTo>
                  <a:lnTo>
                    <a:pt x="135" y="54"/>
                  </a:lnTo>
                  <a:lnTo>
                    <a:pt x="137" y="53"/>
                  </a:lnTo>
                  <a:lnTo>
                    <a:pt x="137" y="45"/>
                  </a:lnTo>
                  <a:lnTo>
                    <a:pt x="139" y="44"/>
                  </a:lnTo>
                  <a:lnTo>
                    <a:pt x="139" y="36"/>
                  </a:lnTo>
                  <a:lnTo>
                    <a:pt x="141" y="35"/>
                  </a:lnTo>
                  <a:lnTo>
                    <a:pt x="141" y="26"/>
                  </a:lnTo>
                  <a:lnTo>
                    <a:pt x="144" y="24"/>
                  </a:lnTo>
                  <a:lnTo>
                    <a:pt x="144" y="16"/>
                  </a:lnTo>
                  <a:lnTo>
                    <a:pt x="146" y="15"/>
                  </a:lnTo>
                  <a:lnTo>
                    <a:pt x="146" y="8"/>
                  </a:lnTo>
                  <a:lnTo>
                    <a:pt x="150" y="6"/>
                  </a:lnTo>
                  <a:lnTo>
                    <a:pt x="150" y="3"/>
                  </a:lnTo>
                  <a:lnTo>
                    <a:pt x="155" y="1"/>
                  </a:lnTo>
                  <a:lnTo>
                    <a:pt x="155" y="0"/>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56" name="Freeform 118">
              <a:extLst>
                <a:ext uri="{FF2B5EF4-FFF2-40B4-BE49-F238E27FC236}">
                  <a16:creationId xmlns:a16="http://schemas.microsoft.com/office/drawing/2014/main" id="{AF302EBD-D267-44FE-989E-70973922C25B}"/>
                </a:ext>
              </a:extLst>
            </p:cNvPr>
            <p:cNvSpPr>
              <a:spLocks/>
            </p:cNvSpPr>
            <p:nvPr/>
          </p:nvSpPr>
          <p:spPr bwMode="auto">
            <a:xfrm>
              <a:off x="4803468" y="2826866"/>
              <a:ext cx="317877" cy="394372"/>
            </a:xfrm>
            <a:custGeom>
              <a:avLst/>
              <a:gdLst>
                <a:gd name="T0" fmla="*/ 2147483646 w 206"/>
                <a:gd name="T1" fmla="*/ 2147483646 h 410"/>
                <a:gd name="T2" fmla="*/ 2147483646 w 206"/>
                <a:gd name="T3" fmla="*/ 2147483646 h 410"/>
                <a:gd name="T4" fmla="*/ 2147483646 w 206"/>
                <a:gd name="T5" fmla="*/ 2147483646 h 410"/>
                <a:gd name="T6" fmla="*/ 2147483646 w 206"/>
                <a:gd name="T7" fmla="*/ 2147483646 h 410"/>
                <a:gd name="T8" fmla="*/ 2147483646 w 206"/>
                <a:gd name="T9" fmla="*/ 2147483646 h 410"/>
                <a:gd name="T10" fmla="*/ 2147483646 w 206"/>
                <a:gd name="T11" fmla="*/ 2147483646 h 410"/>
                <a:gd name="T12" fmla="*/ 2147483646 w 206"/>
                <a:gd name="T13" fmla="*/ 2147483646 h 410"/>
                <a:gd name="T14" fmla="*/ 2147483646 w 206"/>
                <a:gd name="T15" fmla="*/ 2147483646 h 410"/>
                <a:gd name="T16" fmla="*/ 2147483646 w 206"/>
                <a:gd name="T17" fmla="*/ 2147483646 h 410"/>
                <a:gd name="T18" fmla="*/ 2147483646 w 206"/>
                <a:gd name="T19" fmla="*/ 2147483646 h 410"/>
                <a:gd name="T20" fmla="*/ 2147483646 w 206"/>
                <a:gd name="T21" fmla="*/ 2147483646 h 410"/>
                <a:gd name="T22" fmla="*/ 2147483646 w 206"/>
                <a:gd name="T23" fmla="*/ 2147483646 h 410"/>
                <a:gd name="T24" fmla="*/ 2147483646 w 206"/>
                <a:gd name="T25" fmla="*/ 2147483646 h 410"/>
                <a:gd name="T26" fmla="*/ 2147483646 w 206"/>
                <a:gd name="T27" fmla="*/ 2147483646 h 410"/>
                <a:gd name="T28" fmla="*/ 2147483646 w 206"/>
                <a:gd name="T29" fmla="*/ 2147483646 h 410"/>
                <a:gd name="T30" fmla="*/ 2147483646 w 206"/>
                <a:gd name="T31" fmla="*/ 2147483646 h 410"/>
                <a:gd name="T32" fmla="*/ 2147483646 w 206"/>
                <a:gd name="T33" fmla="*/ 2147483646 h 410"/>
                <a:gd name="T34" fmla="*/ 2147483646 w 206"/>
                <a:gd name="T35" fmla="*/ 2147483646 h 410"/>
                <a:gd name="T36" fmla="*/ 2147483646 w 206"/>
                <a:gd name="T37" fmla="*/ 2147483646 h 410"/>
                <a:gd name="T38" fmla="*/ 2147483646 w 206"/>
                <a:gd name="T39" fmla="*/ 2147483646 h 410"/>
                <a:gd name="T40" fmla="*/ 2147483646 w 206"/>
                <a:gd name="T41" fmla="*/ 2147483646 h 410"/>
                <a:gd name="T42" fmla="*/ 2147483646 w 206"/>
                <a:gd name="T43" fmla="*/ 2147483646 h 410"/>
                <a:gd name="T44" fmla="*/ 2147483646 w 206"/>
                <a:gd name="T45" fmla="*/ 2147483646 h 410"/>
                <a:gd name="T46" fmla="*/ 2147483646 w 206"/>
                <a:gd name="T47" fmla="*/ 2147483646 h 410"/>
                <a:gd name="T48" fmla="*/ 2147483646 w 206"/>
                <a:gd name="T49" fmla="*/ 2147483646 h 410"/>
                <a:gd name="T50" fmla="*/ 2147483646 w 206"/>
                <a:gd name="T51" fmla="*/ 2147483646 h 410"/>
                <a:gd name="T52" fmla="*/ 2147483646 w 206"/>
                <a:gd name="T53" fmla="*/ 2147483646 h 410"/>
                <a:gd name="T54" fmla="*/ 2147483646 w 206"/>
                <a:gd name="T55" fmla="*/ 2147483646 h 410"/>
                <a:gd name="T56" fmla="*/ 2147483646 w 206"/>
                <a:gd name="T57" fmla="*/ 2147483646 h 410"/>
                <a:gd name="T58" fmla="*/ 2147483646 w 206"/>
                <a:gd name="T59" fmla="*/ 2147483646 h 410"/>
                <a:gd name="T60" fmla="*/ 2147483646 w 206"/>
                <a:gd name="T61" fmla="*/ 2147483646 h 410"/>
                <a:gd name="T62" fmla="*/ 2147483646 w 206"/>
                <a:gd name="T63" fmla="*/ 2147483646 h 410"/>
                <a:gd name="T64" fmla="*/ 2147483646 w 206"/>
                <a:gd name="T65" fmla="*/ 2147483646 h 410"/>
                <a:gd name="T66" fmla="*/ 2147483646 w 206"/>
                <a:gd name="T67" fmla="*/ 2147483646 h 410"/>
                <a:gd name="T68" fmla="*/ 2147483646 w 206"/>
                <a:gd name="T69" fmla="*/ 2147483646 h 410"/>
                <a:gd name="T70" fmla="*/ 2147483646 w 206"/>
                <a:gd name="T71" fmla="*/ 2147483646 h 410"/>
                <a:gd name="T72" fmla="*/ 2147483646 w 206"/>
                <a:gd name="T73" fmla="*/ 2147483646 h 410"/>
                <a:gd name="T74" fmla="*/ 2147483646 w 206"/>
                <a:gd name="T75" fmla="*/ 2147483646 h 410"/>
                <a:gd name="T76" fmla="*/ 2147483646 w 206"/>
                <a:gd name="T77" fmla="*/ 2147483646 h 410"/>
                <a:gd name="T78" fmla="*/ 2147483646 w 206"/>
                <a:gd name="T79" fmla="*/ 2147483646 h 410"/>
                <a:gd name="T80" fmla="*/ 2147483646 w 206"/>
                <a:gd name="T81" fmla="*/ 2147483646 h 410"/>
                <a:gd name="T82" fmla="*/ 2147483646 w 206"/>
                <a:gd name="T83" fmla="*/ 2147483646 h 410"/>
                <a:gd name="T84" fmla="*/ 2147483646 w 206"/>
                <a:gd name="T85" fmla="*/ 2147483646 h 410"/>
                <a:gd name="T86" fmla="*/ 2147483646 w 206"/>
                <a:gd name="T87" fmla="*/ 2147483646 h 410"/>
                <a:gd name="T88" fmla="*/ 2147483646 w 206"/>
                <a:gd name="T89" fmla="*/ 2147483646 h 410"/>
                <a:gd name="T90" fmla="*/ 2147483646 w 206"/>
                <a:gd name="T91" fmla="*/ 0 h 410"/>
                <a:gd name="T92" fmla="*/ 2147483646 w 206"/>
                <a:gd name="T93" fmla="*/ 0 h 410"/>
                <a:gd name="T94" fmla="*/ 2147483646 w 206"/>
                <a:gd name="T95" fmla="*/ 0 h 410"/>
                <a:gd name="T96" fmla="*/ 2147483646 w 206"/>
                <a:gd name="T97" fmla="*/ 0 h 410"/>
                <a:gd name="T98" fmla="*/ 2147483646 w 206"/>
                <a:gd name="T99" fmla="*/ 0 h 410"/>
                <a:gd name="T100" fmla="*/ 2147483646 w 206"/>
                <a:gd name="T101" fmla="*/ 0 h 410"/>
                <a:gd name="T102" fmla="*/ 2147483646 w 206"/>
                <a:gd name="T103" fmla="*/ 0 h 410"/>
                <a:gd name="T104" fmla="*/ 2147483646 w 206"/>
                <a:gd name="T105" fmla="*/ 0 h 410"/>
                <a:gd name="T106" fmla="*/ 2147483646 w 206"/>
                <a:gd name="T107" fmla="*/ 0 h 410"/>
                <a:gd name="T108" fmla="*/ 2147483646 w 206"/>
                <a:gd name="T109" fmla="*/ 0 h 410"/>
                <a:gd name="T110" fmla="*/ 2147483646 w 206"/>
                <a:gd name="T111" fmla="*/ 0 h 410"/>
                <a:gd name="T112" fmla="*/ 2147483646 w 206"/>
                <a:gd name="T113" fmla="*/ 0 h 410"/>
                <a:gd name="T114" fmla="*/ 2147483646 w 206"/>
                <a:gd name="T115" fmla="*/ 0 h 410"/>
                <a:gd name="T116" fmla="*/ 2147483646 w 206"/>
                <a:gd name="T117" fmla="*/ 0 h 410"/>
                <a:gd name="T118" fmla="*/ 2147483646 w 206"/>
                <a:gd name="T119" fmla="*/ 0 h 410"/>
                <a:gd name="T120" fmla="*/ 2147483646 w 206"/>
                <a:gd name="T121" fmla="*/ 0 h 410"/>
                <a:gd name="T122" fmla="*/ 2147483646 w 206"/>
                <a:gd name="T123" fmla="*/ 0 h 410"/>
                <a:gd name="T124" fmla="*/ 2147483646 w 206"/>
                <a:gd name="T125" fmla="*/ 0 h 4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06" h="410">
                  <a:moveTo>
                    <a:pt x="0" y="410"/>
                  </a:moveTo>
                  <a:lnTo>
                    <a:pt x="2" y="408"/>
                  </a:lnTo>
                  <a:lnTo>
                    <a:pt x="7" y="406"/>
                  </a:lnTo>
                  <a:lnTo>
                    <a:pt x="7" y="401"/>
                  </a:lnTo>
                  <a:lnTo>
                    <a:pt x="9" y="400"/>
                  </a:lnTo>
                  <a:lnTo>
                    <a:pt x="9" y="394"/>
                  </a:lnTo>
                  <a:lnTo>
                    <a:pt x="11" y="393"/>
                  </a:lnTo>
                  <a:lnTo>
                    <a:pt x="11" y="389"/>
                  </a:lnTo>
                  <a:lnTo>
                    <a:pt x="13" y="388"/>
                  </a:lnTo>
                  <a:lnTo>
                    <a:pt x="13" y="387"/>
                  </a:lnTo>
                  <a:lnTo>
                    <a:pt x="18" y="389"/>
                  </a:lnTo>
                  <a:lnTo>
                    <a:pt x="18" y="390"/>
                  </a:lnTo>
                  <a:lnTo>
                    <a:pt x="20" y="392"/>
                  </a:lnTo>
                  <a:lnTo>
                    <a:pt x="24" y="394"/>
                  </a:lnTo>
                  <a:lnTo>
                    <a:pt x="24" y="395"/>
                  </a:lnTo>
                  <a:lnTo>
                    <a:pt x="27" y="396"/>
                  </a:lnTo>
                  <a:lnTo>
                    <a:pt x="27" y="395"/>
                  </a:lnTo>
                  <a:lnTo>
                    <a:pt x="31" y="393"/>
                  </a:lnTo>
                  <a:lnTo>
                    <a:pt x="31" y="384"/>
                  </a:lnTo>
                  <a:lnTo>
                    <a:pt x="33" y="382"/>
                  </a:lnTo>
                  <a:lnTo>
                    <a:pt x="33" y="372"/>
                  </a:lnTo>
                  <a:lnTo>
                    <a:pt x="36" y="370"/>
                  </a:lnTo>
                  <a:lnTo>
                    <a:pt x="36" y="360"/>
                  </a:lnTo>
                  <a:lnTo>
                    <a:pt x="38" y="358"/>
                  </a:lnTo>
                  <a:lnTo>
                    <a:pt x="38" y="347"/>
                  </a:lnTo>
                  <a:lnTo>
                    <a:pt x="40" y="345"/>
                  </a:lnTo>
                  <a:lnTo>
                    <a:pt x="40" y="333"/>
                  </a:lnTo>
                  <a:lnTo>
                    <a:pt x="42" y="330"/>
                  </a:lnTo>
                  <a:lnTo>
                    <a:pt x="42" y="320"/>
                  </a:lnTo>
                  <a:lnTo>
                    <a:pt x="45" y="317"/>
                  </a:lnTo>
                  <a:lnTo>
                    <a:pt x="45" y="309"/>
                  </a:lnTo>
                  <a:lnTo>
                    <a:pt x="47" y="306"/>
                  </a:lnTo>
                  <a:lnTo>
                    <a:pt x="47" y="303"/>
                  </a:lnTo>
                  <a:lnTo>
                    <a:pt x="49" y="302"/>
                  </a:lnTo>
                  <a:lnTo>
                    <a:pt x="49" y="298"/>
                  </a:lnTo>
                  <a:lnTo>
                    <a:pt x="51" y="297"/>
                  </a:lnTo>
                  <a:lnTo>
                    <a:pt x="51" y="290"/>
                  </a:lnTo>
                  <a:lnTo>
                    <a:pt x="54" y="288"/>
                  </a:lnTo>
                  <a:lnTo>
                    <a:pt x="54" y="280"/>
                  </a:lnTo>
                  <a:lnTo>
                    <a:pt x="56" y="279"/>
                  </a:lnTo>
                  <a:lnTo>
                    <a:pt x="56" y="268"/>
                  </a:lnTo>
                  <a:lnTo>
                    <a:pt x="58" y="267"/>
                  </a:lnTo>
                  <a:lnTo>
                    <a:pt x="58" y="258"/>
                  </a:lnTo>
                  <a:lnTo>
                    <a:pt x="60" y="256"/>
                  </a:lnTo>
                  <a:lnTo>
                    <a:pt x="60" y="248"/>
                  </a:lnTo>
                  <a:lnTo>
                    <a:pt x="63" y="245"/>
                  </a:lnTo>
                  <a:lnTo>
                    <a:pt x="63" y="233"/>
                  </a:lnTo>
                  <a:lnTo>
                    <a:pt x="65" y="229"/>
                  </a:lnTo>
                  <a:lnTo>
                    <a:pt x="65" y="216"/>
                  </a:lnTo>
                  <a:lnTo>
                    <a:pt x="67" y="213"/>
                  </a:lnTo>
                  <a:lnTo>
                    <a:pt x="67" y="202"/>
                  </a:lnTo>
                  <a:lnTo>
                    <a:pt x="69" y="199"/>
                  </a:lnTo>
                  <a:lnTo>
                    <a:pt x="69" y="187"/>
                  </a:lnTo>
                  <a:lnTo>
                    <a:pt x="72" y="185"/>
                  </a:lnTo>
                  <a:lnTo>
                    <a:pt x="72" y="174"/>
                  </a:lnTo>
                  <a:lnTo>
                    <a:pt x="74" y="173"/>
                  </a:lnTo>
                  <a:lnTo>
                    <a:pt x="76" y="172"/>
                  </a:lnTo>
                  <a:lnTo>
                    <a:pt x="81" y="169"/>
                  </a:lnTo>
                  <a:lnTo>
                    <a:pt x="81" y="168"/>
                  </a:lnTo>
                  <a:lnTo>
                    <a:pt x="83" y="167"/>
                  </a:lnTo>
                  <a:lnTo>
                    <a:pt x="87" y="165"/>
                  </a:lnTo>
                  <a:lnTo>
                    <a:pt x="87" y="163"/>
                  </a:lnTo>
                  <a:lnTo>
                    <a:pt x="92" y="161"/>
                  </a:lnTo>
                  <a:lnTo>
                    <a:pt x="92" y="159"/>
                  </a:lnTo>
                  <a:lnTo>
                    <a:pt x="96" y="156"/>
                  </a:lnTo>
                  <a:lnTo>
                    <a:pt x="96" y="155"/>
                  </a:lnTo>
                  <a:lnTo>
                    <a:pt x="98" y="156"/>
                  </a:lnTo>
                  <a:lnTo>
                    <a:pt x="98" y="160"/>
                  </a:lnTo>
                  <a:lnTo>
                    <a:pt x="101" y="161"/>
                  </a:lnTo>
                  <a:lnTo>
                    <a:pt x="101" y="166"/>
                  </a:lnTo>
                  <a:lnTo>
                    <a:pt x="103" y="167"/>
                  </a:lnTo>
                  <a:lnTo>
                    <a:pt x="103" y="169"/>
                  </a:lnTo>
                  <a:lnTo>
                    <a:pt x="107" y="167"/>
                  </a:lnTo>
                  <a:lnTo>
                    <a:pt x="107" y="165"/>
                  </a:lnTo>
                  <a:lnTo>
                    <a:pt x="110" y="163"/>
                  </a:lnTo>
                  <a:lnTo>
                    <a:pt x="110" y="162"/>
                  </a:lnTo>
                  <a:lnTo>
                    <a:pt x="112" y="161"/>
                  </a:lnTo>
                  <a:lnTo>
                    <a:pt x="112" y="149"/>
                  </a:lnTo>
                  <a:lnTo>
                    <a:pt x="114" y="145"/>
                  </a:lnTo>
                  <a:lnTo>
                    <a:pt x="114" y="126"/>
                  </a:lnTo>
                  <a:lnTo>
                    <a:pt x="116" y="123"/>
                  </a:lnTo>
                  <a:lnTo>
                    <a:pt x="116" y="106"/>
                  </a:lnTo>
                  <a:lnTo>
                    <a:pt x="119" y="102"/>
                  </a:lnTo>
                  <a:lnTo>
                    <a:pt x="119" y="84"/>
                  </a:lnTo>
                  <a:lnTo>
                    <a:pt x="121" y="81"/>
                  </a:lnTo>
                  <a:lnTo>
                    <a:pt x="121" y="61"/>
                  </a:lnTo>
                  <a:lnTo>
                    <a:pt x="123" y="58"/>
                  </a:lnTo>
                  <a:lnTo>
                    <a:pt x="123" y="34"/>
                  </a:lnTo>
                  <a:lnTo>
                    <a:pt x="125" y="30"/>
                  </a:lnTo>
                  <a:lnTo>
                    <a:pt x="125" y="8"/>
                  </a:lnTo>
                  <a:lnTo>
                    <a:pt x="128" y="5"/>
                  </a:lnTo>
                  <a:lnTo>
                    <a:pt x="128" y="0"/>
                  </a:lnTo>
                  <a:lnTo>
                    <a:pt x="130" y="0"/>
                  </a:lnTo>
                  <a:lnTo>
                    <a:pt x="132" y="0"/>
                  </a:lnTo>
                  <a:lnTo>
                    <a:pt x="134" y="0"/>
                  </a:lnTo>
                  <a:lnTo>
                    <a:pt x="137" y="0"/>
                  </a:lnTo>
                  <a:lnTo>
                    <a:pt x="139" y="0"/>
                  </a:lnTo>
                  <a:lnTo>
                    <a:pt x="141" y="0"/>
                  </a:lnTo>
                  <a:lnTo>
                    <a:pt x="143" y="0"/>
                  </a:lnTo>
                  <a:lnTo>
                    <a:pt x="146" y="0"/>
                  </a:lnTo>
                  <a:lnTo>
                    <a:pt x="148" y="0"/>
                  </a:lnTo>
                  <a:lnTo>
                    <a:pt x="150" y="0"/>
                  </a:lnTo>
                  <a:lnTo>
                    <a:pt x="152" y="0"/>
                  </a:lnTo>
                  <a:lnTo>
                    <a:pt x="155" y="0"/>
                  </a:lnTo>
                  <a:lnTo>
                    <a:pt x="157" y="0"/>
                  </a:lnTo>
                  <a:lnTo>
                    <a:pt x="159" y="0"/>
                  </a:lnTo>
                  <a:lnTo>
                    <a:pt x="161" y="0"/>
                  </a:lnTo>
                  <a:lnTo>
                    <a:pt x="164" y="0"/>
                  </a:lnTo>
                  <a:lnTo>
                    <a:pt x="166" y="0"/>
                  </a:lnTo>
                  <a:lnTo>
                    <a:pt x="168" y="0"/>
                  </a:lnTo>
                  <a:lnTo>
                    <a:pt x="170" y="0"/>
                  </a:lnTo>
                  <a:lnTo>
                    <a:pt x="172" y="0"/>
                  </a:lnTo>
                  <a:lnTo>
                    <a:pt x="175" y="0"/>
                  </a:lnTo>
                  <a:lnTo>
                    <a:pt x="177" y="0"/>
                  </a:lnTo>
                  <a:lnTo>
                    <a:pt x="179" y="0"/>
                  </a:lnTo>
                  <a:lnTo>
                    <a:pt x="181" y="0"/>
                  </a:lnTo>
                  <a:lnTo>
                    <a:pt x="184" y="0"/>
                  </a:lnTo>
                  <a:lnTo>
                    <a:pt x="186" y="0"/>
                  </a:lnTo>
                  <a:lnTo>
                    <a:pt x="188" y="0"/>
                  </a:lnTo>
                  <a:lnTo>
                    <a:pt x="190" y="0"/>
                  </a:lnTo>
                  <a:lnTo>
                    <a:pt x="193" y="0"/>
                  </a:lnTo>
                  <a:lnTo>
                    <a:pt x="195" y="0"/>
                  </a:lnTo>
                  <a:lnTo>
                    <a:pt x="197" y="0"/>
                  </a:lnTo>
                  <a:lnTo>
                    <a:pt x="199" y="0"/>
                  </a:lnTo>
                  <a:lnTo>
                    <a:pt x="202" y="0"/>
                  </a:lnTo>
                  <a:lnTo>
                    <a:pt x="204" y="0"/>
                  </a:lnTo>
                  <a:lnTo>
                    <a:pt x="206" y="0"/>
                  </a:lnTo>
                </a:path>
              </a:pathLst>
            </a:custGeom>
            <a:noFill/>
            <a:ln w="0">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57" name="Freeform 119">
              <a:extLst>
                <a:ext uri="{FF2B5EF4-FFF2-40B4-BE49-F238E27FC236}">
                  <a16:creationId xmlns:a16="http://schemas.microsoft.com/office/drawing/2014/main" id="{AE02EDF4-278F-4BD8-B61E-BDF9B0BD7A3C}"/>
                </a:ext>
              </a:extLst>
            </p:cNvPr>
            <p:cNvSpPr>
              <a:spLocks/>
            </p:cNvSpPr>
            <p:nvPr/>
          </p:nvSpPr>
          <p:spPr bwMode="auto">
            <a:xfrm>
              <a:off x="2490371" y="2826866"/>
              <a:ext cx="328679" cy="356859"/>
            </a:xfrm>
            <a:custGeom>
              <a:avLst/>
              <a:gdLst>
                <a:gd name="T0" fmla="*/ 2147483646 w 213"/>
                <a:gd name="T1" fmla="*/ 0 h 371"/>
                <a:gd name="T2" fmla="*/ 2147483646 w 213"/>
                <a:gd name="T3" fmla="*/ 0 h 371"/>
                <a:gd name="T4" fmla="*/ 2147483646 w 213"/>
                <a:gd name="T5" fmla="*/ 0 h 371"/>
                <a:gd name="T6" fmla="*/ 2147483646 w 213"/>
                <a:gd name="T7" fmla="*/ 0 h 371"/>
                <a:gd name="T8" fmla="*/ 2147483646 w 213"/>
                <a:gd name="T9" fmla="*/ 0 h 371"/>
                <a:gd name="T10" fmla="*/ 2147483646 w 213"/>
                <a:gd name="T11" fmla="*/ 0 h 371"/>
                <a:gd name="T12" fmla="*/ 2147483646 w 213"/>
                <a:gd name="T13" fmla="*/ 0 h 371"/>
                <a:gd name="T14" fmla="*/ 2147483646 w 213"/>
                <a:gd name="T15" fmla="*/ 0 h 371"/>
                <a:gd name="T16" fmla="*/ 2147483646 w 213"/>
                <a:gd name="T17" fmla="*/ 0 h 371"/>
                <a:gd name="T18" fmla="*/ 2147483646 w 213"/>
                <a:gd name="T19" fmla="*/ 0 h 371"/>
                <a:gd name="T20" fmla="*/ 2147483646 w 213"/>
                <a:gd name="T21" fmla="*/ 0 h 371"/>
                <a:gd name="T22" fmla="*/ 2147483646 w 213"/>
                <a:gd name="T23" fmla="*/ 0 h 371"/>
                <a:gd name="T24" fmla="*/ 2147483646 w 213"/>
                <a:gd name="T25" fmla="*/ 0 h 371"/>
                <a:gd name="T26" fmla="*/ 2147483646 w 213"/>
                <a:gd name="T27" fmla="*/ 0 h 371"/>
                <a:gd name="T28" fmla="*/ 2147483646 w 213"/>
                <a:gd name="T29" fmla="*/ 0 h 371"/>
                <a:gd name="T30" fmla="*/ 2147483646 w 213"/>
                <a:gd name="T31" fmla="*/ 0 h 371"/>
                <a:gd name="T32" fmla="*/ 2147483646 w 213"/>
                <a:gd name="T33" fmla="*/ 0 h 371"/>
                <a:gd name="T34" fmla="*/ 2147483646 w 213"/>
                <a:gd name="T35" fmla="*/ 0 h 371"/>
                <a:gd name="T36" fmla="*/ 2147483646 w 213"/>
                <a:gd name="T37" fmla="*/ 0 h 371"/>
                <a:gd name="T38" fmla="*/ 2147483646 w 213"/>
                <a:gd name="T39" fmla="*/ 2147483646 h 371"/>
                <a:gd name="T40" fmla="*/ 2147483646 w 213"/>
                <a:gd name="T41" fmla="*/ 2147483646 h 371"/>
                <a:gd name="T42" fmla="*/ 2147483646 w 213"/>
                <a:gd name="T43" fmla="*/ 2147483646 h 371"/>
                <a:gd name="T44" fmla="*/ 2147483646 w 213"/>
                <a:gd name="T45" fmla="*/ 2147483646 h 371"/>
                <a:gd name="T46" fmla="*/ 2147483646 w 213"/>
                <a:gd name="T47" fmla="*/ 2147483646 h 371"/>
                <a:gd name="T48" fmla="*/ 2147483646 w 213"/>
                <a:gd name="T49" fmla="*/ 2147483646 h 371"/>
                <a:gd name="T50" fmla="*/ 2147483646 w 213"/>
                <a:gd name="T51" fmla="*/ 2147483646 h 371"/>
                <a:gd name="T52" fmla="*/ 2147483646 w 213"/>
                <a:gd name="T53" fmla="*/ 2147483646 h 371"/>
                <a:gd name="T54" fmla="*/ 2147483646 w 213"/>
                <a:gd name="T55" fmla="*/ 2147483646 h 371"/>
                <a:gd name="T56" fmla="*/ 2147483646 w 213"/>
                <a:gd name="T57" fmla="*/ 2147483646 h 371"/>
                <a:gd name="T58" fmla="*/ 2147483646 w 213"/>
                <a:gd name="T59" fmla="*/ 2147483646 h 371"/>
                <a:gd name="T60" fmla="*/ 2147483646 w 213"/>
                <a:gd name="T61" fmla="*/ 2147483646 h 371"/>
                <a:gd name="T62" fmla="*/ 2147483646 w 213"/>
                <a:gd name="T63" fmla="*/ 2147483646 h 371"/>
                <a:gd name="T64" fmla="*/ 2147483646 w 213"/>
                <a:gd name="T65" fmla="*/ 2147483646 h 371"/>
                <a:gd name="T66" fmla="*/ 2147483646 w 213"/>
                <a:gd name="T67" fmla="*/ 2147483646 h 371"/>
                <a:gd name="T68" fmla="*/ 2147483646 w 213"/>
                <a:gd name="T69" fmla="*/ 2147483646 h 371"/>
                <a:gd name="T70" fmla="*/ 2147483646 w 213"/>
                <a:gd name="T71" fmla="*/ 2147483646 h 371"/>
                <a:gd name="T72" fmla="*/ 2147483646 w 213"/>
                <a:gd name="T73" fmla="*/ 2147483646 h 371"/>
                <a:gd name="T74" fmla="*/ 2147483646 w 213"/>
                <a:gd name="T75" fmla="*/ 2147483646 h 371"/>
                <a:gd name="T76" fmla="*/ 2147483646 w 213"/>
                <a:gd name="T77" fmla="*/ 2147483646 h 371"/>
                <a:gd name="T78" fmla="*/ 2147483646 w 213"/>
                <a:gd name="T79" fmla="*/ 2147483646 h 371"/>
                <a:gd name="T80" fmla="*/ 2147483646 w 213"/>
                <a:gd name="T81" fmla="*/ 2147483646 h 371"/>
                <a:gd name="T82" fmla="*/ 2147483646 w 213"/>
                <a:gd name="T83" fmla="*/ 2147483646 h 3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3" h="371">
                  <a:moveTo>
                    <a:pt x="0" y="0"/>
                  </a:moveTo>
                  <a:lnTo>
                    <a:pt x="3" y="0"/>
                  </a:lnTo>
                  <a:lnTo>
                    <a:pt x="5" y="0"/>
                  </a:lnTo>
                  <a:lnTo>
                    <a:pt x="7" y="0"/>
                  </a:lnTo>
                  <a:lnTo>
                    <a:pt x="9" y="0"/>
                  </a:lnTo>
                  <a:lnTo>
                    <a:pt x="12" y="0"/>
                  </a:lnTo>
                  <a:lnTo>
                    <a:pt x="14" y="0"/>
                  </a:lnTo>
                  <a:lnTo>
                    <a:pt x="16" y="0"/>
                  </a:lnTo>
                  <a:lnTo>
                    <a:pt x="18" y="0"/>
                  </a:lnTo>
                  <a:lnTo>
                    <a:pt x="21" y="0"/>
                  </a:lnTo>
                  <a:lnTo>
                    <a:pt x="23" y="0"/>
                  </a:lnTo>
                  <a:lnTo>
                    <a:pt x="25" y="0"/>
                  </a:lnTo>
                  <a:lnTo>
                    <a:pt x="27" y="0"/>
                  </a:lnTo>
                  <a:lnTo>
                    <a:pt x="30" y="0"/>
                  </a:lnTo>
                  <a:lnTo>
                    <a:pt x="32" y="0"/>
                  </a:lnTo>
                  <a:lnTo>
                    <a:pt x="34" y="0"/>
                  </a:lnTo>
                  <a:lnTo>
                    <a:pt x="36" y="0"/>
                  </a:lnTo>
                  <a:lnTo>
                    <a:pt x="38" y="0"/>
                  </a:lnTo>
                  <a:lnTo>
                    <a:pt x="41" y="0"/>
                  </a:lnTo>
                  <a:lnTo>
                    <a:pt x="43" y="0"/>
                  </a:lnTo>
                  <a:lnTo>
                    <a:pt x="45" y="0"/>
                  </a:lnTo>
                  <a:lnTo>
                    <a:pt x="47" y="0"/>
                  </a:lnTo>
                  <a:lnTo>
                    <a:pt x="50" y="0"/>
                  </a:lnTo>
                  <a:lnTo>
                    <a:pt x="52" y="0"/>
                  </a:lnTo>
                  <a:lnTo>
                    <a:pt x="54" y="0"/>
                  </a:lnTo>
                  <a:lnTo>
                    <a:pt x="56" y="0"/>
                  </a:lnTo>
                  <a:lnTo>
                    <a:pt x="59" y="0"/>
                  </a:lnTo>
                  <a:lnTo>
                    <a:pt x="61" y="0"/>
                  </a:lnTo>
                  <a:lnTo>
                    <a:pt x="63" y="0"/>
                  </a:lnTo>
                  <a:lnTo>
                    <a:pt x="65" y="0"/>
                  </a:lnTo>
                  <a:lnTo>
                    <a:pt x="68" y="0"/>
                  </a:lnTo>
                  <a:lnTo>
                    <a:pt x="70" y="0"/>
                  </a:lnTo>
                  <a:lnTo>
                    <a:pt x="72" y="0"/>
                  </a:lnTo>
                  <a:lnTo>
                    <a:pt x="74" y="0"/>
                  </a:lnTo>
                  <a:lnTo>
                    <a:pt x="77" y="0"/>
                  </a:lnTo>
                  <a:lnTo>
                    <a:pt x="79" y="0"/>
                  </a:lnTo>
                  <a:lnTo>
                    <a:pt x="81" y="0"/>
                  </a:lnTo>
                  <a:lnTo>
                    <a:pt x="83" y="0"/>
                  </a:lnTo>
                  <a:lnTo>
                    <a:pt x="86" y="0"/>
                  </a:lnTo>
                  <a:lnTo>
                    <a:pt x="88" y="0"/>
                  </a:lnTo>
                  <a:lnTo>
                    <a:pt x="90" y="0"/>
                  </a:lnTo>
                  <a:lnTo>
                    <a:pt x="92" y="0"/>
                  </a:lnTo>
                  <a:lnTo>
                    <a:pt x="95" y="0"/>
                  </a:lnTo>
                  <a:lnTo>
                    <a:pt x="97" y="0"/>
                  </a:lnTo>
                  <a:lnTo>
                    <a:pt x="99" y="0"/>
                  </a:lnTo>
                  <a:lnTo>
                    <a:pt x="101" y="0"/>
                  </a:lnTo>
                  <a:lnTo>
                    <a:pt x="104" y="0"/>
                  </a:lnTo>
                  <a:lnTo>
                    <a:pt x="106" y="0"/>
                  </a:lnTo>
                  <a:lnTo>
                    <a:pt x="108" y="0"/>
                  </a:lnTo>
                  <a:lnTo>
                    <a:pt x="110" y="0"/>
                  </a:lnTo>
                  <a:lnTo>
                    <a:pt x="112" y="0"/>
                  </a:lnTo>
                  <a:lnTo>
                    <a:pt x="115" y="0"/>
                  </a:lnTo>
                  <a:lnTo>
                    <a:pt x="117" y="0"/>
                  </a:lnTo>
                  <a:lnTo>
                    <a:pt x="119" y="0"/>
                  </a:lnTo>
                  <a:lnTo>
                    <a:pt x="121" y="0"/>
                  </a:lnTo>
                  <a:lnTo>
                    <a:pt x="124" y="0"/>
                  </a:lnTo>
                  <a:lnTo>
                    <a:pt x="126" y="0"/>
                  </a:lnTo>
                  <a:lnTo>
                    <a:pt x="128" y="0"/>
                  </a:lnTo>
                  <a:lnTo>
                    <a:pt x="130" y="0"/>
                  </a:lnTo>
                  <a:lnTo>
                    <a:pt x="130" y="16"/>
                  </a:lnTo>
                  <a:lnTo>
                    <a:pt x="133" y="19"/>
                  </a:lnTo>
                  <a:lnTo>
                    <a:pt x="133" y="37"/>
                  </a:lnTo>
                  <a:lnTo>
                    <a:pt x="135" y="41"/>
                  </a:lnTo>
                  <a:lnTo>
                    <a:pt x="135" y="60"/>
                  </a:lnTo>
                  <a:lnTo>
                    <a:pt x="137" y="64"/>
                  </a:lnTo>
                  <a:lnTo>
                    <a:pt x="137" y="79"/>
                  </a:lnTo>
                  <a:lnTo>
                    <a:pt x="139" y="83"/>
                  </a:lnTo>
                  <a:lnTo>
                    <a:pt x="139" y="99"/>
                  </a:lnTo>
                  <a:lnTo>
                    <a:pt x="142" y="102"/>
                  </a:lnTo>
                  <a:lnTo>
                    <a:pt x="142" y="120"/>
                  </a:lnTo>
                  <a:lnTo>
                    <a:pt x="144" y="123"/>
                  </a:lnTo>
                  <a:lnTo>
                    <a:pt x="144" y="137"/>
                  </a:lnTo>
                  <a:lnTo>
                    <a:pt x="146" y="141"/>
                  </a:lnTo>
                  <a:lnTo>
                    <a:pt x="146" y="155"/>
                  </a:lnTo>
                  <a:lnTo>
                    <a:pt x="148" y="159"/>
                  </a:lnTo>
                  <a:lnTo>
                    <a:pt x="148" y="177"/>
                  </a:lnTo>
                  <a:lnTo>
                    <a:pt x="151" y="180"/>
                  </a:lnTo>
                  <a:lnTo>
                    <a:pt x="151" y="202"/>
                  </a:lnTo>
                  <a:lnTo>
                    <a:pt x="153" y="204"/>
                  </a:lnTo>
                  <a:lnTo>
                    <a:pt x="153" y="222"/>
                  </a:lnTo>
                  <a:lnTo>
                    <a:pt x="155" y="226"/>
                  </a:lnTo>
                  <a:lnTo>
                    <a:pt x="155" y="239"/>
                  </a:lnTo>
                  <a:lnTo>
                    <a:pt x="157" y="243"/>
                  </a:lnTo>
                  <a:lnTo>
                    <a:pt x="157" y="257"/>
                  </a:lnTo>
                  <a:lnTo>
                    <a:pt x="160" y="260"/>
                  </a:lnTo>
                  <a:lnTo>
                    <a:pt x="160" y="272"/>
                  </a:lnTo>
                  <a:lnTo>
                    <a:pt x="162" y="274"/>
                  </a:lnTo>
                  <a:lnTo>
                    <a:pt x="162" y="285"/>
                  </a:lnTo>
                  <a:lnTo>
                    <a:pt x="164" y="287"/>
                  </a:lnTo>
                  <a:lnTo>
                    <a:pt x="164" y="299"/>
                  </a:lnTo>
                  <a:lnTo>
                    <a:pt x="166" y="302"/>
                  </a:lnTo>
                  <a:lnTo>
                    <a:pt x="166" y="315"/>
                  </a:lnTo>
                  <a:lnTo>
                    <a:pt x="169" y="317"/>
                  </a:lnTo>
                  <a:lnTo>
                    <a:pt x="169" y="328"/>
                  </a:lnTo>
                  <a:lnTo>
                    <a:pt x="171" y="329"/>
                  </a:lnTo>
                  <a:lnTo>
                    <a:pt x="171" y="341"/>
                  </a:lnTo>
                  <a:lnTo>
                    <a:pt x="173" y="344"/>
                  </a:lnTo>
                  <a:lnTo>
                    <a:pt x="173" y="354"/>
                  </a:lnTo>
                  <a:lnTo>
                    <a:pt x="175" y="356"/>
                  </a:lnTo>
                  <a:lnTo>
                    <a:pt x="175" y="366"/>
                  </a:lnTo>
                  <a:lnTo>
                    <a:pt x="178" y="368"/>
                  </a:lnTo>
                  <a:lnTo>
                    <a:pt x="178" y="369"/>
                  </a:lnTo>
                  <a:lnTo>
                    <a:pt x="178" y="368"/>
                  </a:lnTo>
                  <a:lnTo>
                    <a:pt x="180" y="369"/>
                  </a:lnTo>
                  <a:lnTo>
                    <a:pt x="180" y="371"/>
                  </a:lnTo>
                  <a:lnTo>
                    <a:pt x="182" y="371"/>
                  </a:lnTo>
                  <a:lnTo>
                    <a:pt x="184" y="370"/>
                  </a:lnTo>
                  <a:lnTo>
                    <a:pt x="187" y="369"/>
                  </a:lnTo>
                  <a:lnTo>
                    <a:pt x="189" y="368"/>
                  </a:lnTo>
                  <a:lnTo>
                    <a:pt x="189" y="370"/>
                  </a:lnTo>
                  <a:lnTo>
                    <a:pt x="191" y="369"/>
                  </a:lnTo>
                  <a:lnTo>
                    <a:pt x="195" y="366"/>
                  </a:lnTo>
                  <a:lnTo>
                    <a:pt x="195" y="365"/>
                  </a:lnTo>
                  <a:lnTo>
                    <a:pt x="198" y="364"/>
                  </a:lnTo>
                  <a:lnTo>
                    <a:pt x="198" y="360"/>
                  </a:lnTo>
                  <a:lnTo>
                    <a:pt x="200" y="359"/>
                  </a:lnTo>
                  <a:lnTo>
                    <a:pt x="200" y="356"/>
                  </a:lnTo>
                  <a:lnTo>
                    <a:pt x="202" y="354"/>
                  </a:lnTo>
                  <a:lnTo>
                    <a:pt x="202" y="344"/>
                  </a:lnTo>
                  <a:lnTo>
                    <a:pt x="204" y="341"/>
                  </a:lnTo>
                  <a:lnTo>
                    <a:pt x="204" y="330"/>
                  </a:lnTo>
                  <a:lnTo>
                    <a:pt x="207" y="328"/>
                  </a:lnTo>
                  <a:lnTo>
                    <a:pt x="207" y="318"/>
                  </a:lnTo>
                  <a:lnTo>
                    <a:pt x="209" y="316"/>
                  </a:lnTo>
                  <a:lnTo>
                    <a:pt x="209" y="306"/>
                  </a:lnTo>
                  <a:lnTo>
                    <a:pt x="211" y="304"/>
                  </a:lnTo>
                  <a:lnTo>
                    <a:pt x="211" y="296"/>
                  </a:lnTo>
                  <a:lnTo>
                    <a:pt x="213" y="294"/>
                  </a:lnTo>
                </a:path>
              </a:pathLst>
            </a:custGeom>
            <a:noFill/>
            <a:ln w="0">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58" name="Freeform 120">
              <a:extLst>
                <a:ext uri="{FF2B5EF4-FFF2-40B4-BE49-F238E27FC236}">
                  <a16:creationId xmlns:a16="http://schemas.microsoft.com/office/drawing/2014/main" id="{7204C180-7442-4B02-A5EF-25B9488868DF}"/>
                </a:ext>
              </a:extLst>
            </p:cNvPr>
            <p:cNvSpPr>
              <a:spLocks/>
            </p:cNvSpPr>
            <p:nvPr/>
          </p:nvSpPr>
          <p:spPr bwMode="auto">
            <a:xfrm>
              <a:off x="2819050" y="3015395"/>
              <a:ext cx="260783" cy="107731"/>
            </a:xfrm>
            <a:custGeom>
              <a:avLst/>
              <a:gdLst>
                <a:gd name="T0" fmla="*/ 2147483646 w 169"/>
                <a:gd name="T1" fmla="*/ 2147483646 h 112"/>
                <a:gd name="T2" fmla="*/ 2147483646 w 169"/>
                <a:gd name="T3" fmla="*/ 2147483646 h 112"/>
                <a:gd name="T4" fmla="*/ 2147483646 w 169"/>
                <a:gd name="T5" fmla="*/ 2147483646 h 112"/>
                <a:gd name="T6" fmla="*/ 2147483646 w 169"/>
                <a:gd name="T7" fmla="*/ 2147483646 h 112"/>
                <a:gd name="T8" fmla="*/ 2147483646 w 169"/>
                <a:gd name="T9" fmla="*/ 2147483646 h 112"/>
                <a:gd name="T10" fmla="*/ 2147483646 w 169"/>
                <a:gd name="T11" fmla="*/ 2147483646 h 112"/>
                <a:gd name="T12" fmla="*/ 2147483646 w 169"/>
                <a:gd name="T13" fmla="*/ 2147483646 h 112"/>
                <a:gd name="T14" fmla="*/ 2147483646 w 169"/>
                <a:gd name="T15" fmla="*/ 2147483646 h 112"/>
                <a:gd name="T16" fmla="*/ 2147483646 w 169"/>
                <a:gd name="T17" fmla="*/ 2147483646 h 112"/>
                <a:gd name="T18" fmla="*/ 2147483646 w 169"/>
                <a:gd name="T19" fmla="*/ 2147483646 h 112"/>
                <a:gd name="T20" fmla="*/ 2147483646 w 169"/>
                <a:gd name="T21" fmla="*/ 2147483646 h 112"/>
                <a:gd name="T22" fmla="*/ 2147483646 w 169"/>
                <a:gd name="T23" fmla="*/ 2147483646 h 112"/>
                <a:gd name="T24" fmla="*/ 2147483646 w 169"/>
                <a:gd name="T25" fmla="*/ 2147483646 h 112"/>
                <a:gd name="T26" fmla="*/ 2147483646 w 169"/>
                <a:gd name="T27" fmla="*/ 2147483646 h 112"/>
                <a:gd name="T28" fmla="*/ 2147483646 w 169"/>
                <a:gd name="T29" fmla="*/ 2147483646 h 112"/>
                <a:gd name="T30" fmla="*/ 2147483646 w 169"/>
                <a:gd name="T31" fmla="*/ 2147483646 h 112"/>
                <a:gd name="T32" fmla="*/ 2147483646 w 169"/>
                <a:gd name="T33" fmla="*/ 2147483646 h 112"/>
                <a:gd name="T34" fmla="*/ 2147483646 w 169"/>
                <a:gd name="T35" fmla="*/ 2147483646 h 112"/>
                <a:gd name="T36" fmla="*/ 2147483646 w 169"/>
                <a:gd name="T37" fmla="*/ 2147483646 h 112"/>
                <a:gd name="T38" fmla="*/ 2147483646 w 169"/>
                <a:gd name="T39" fmla="*/ 2147483646 h 112"/>
                <a:gd name="T40" fmla="*/ 2147483646 w 169"/>
                <a:gd name="T41" fmla="*/ 2147483646 h 112"/>
                <a:gd name="T42" fmla="*/ 2147483646 w 169"/>
                <a:gd name="T43" fmla="*/ 2147483646 h 112"/>
                <a:gd name="T44" fmla="*/ 2147483646 w 169"/>
                <a:gd name="T45" fmla="*/ 2147483646 h 112"/>
                <a:gd name="T46" fmla="*/ 2147483646 w 169"/>
                <a:gd name="T47" fmla="*/ 2147483646 h 112"/>
                <a:gd name="T48" fmla="*/ 2147483646 w 169"/>
                <a:gd name="T49" fmla="*/ 2147483646 h 112"/>
                <a:gd name="T50" fmla="*/ 2147483646 w 169"/>
                <a:gd name="T51" fmla="*/ 2147483646 h 112"/>
                <a:gd name="T52" fmla="*/ 2147483646 w 169"/>
                <a:gd name="T53" fmla="*/ 2147483646 h 112"/>
                <a:gd name="T54" fmla="*/ 2147483646 w 169"/>
                <a:gd name="T55" fmla="*/ 2147483646 h 112"/>
                <a:gd name="T56" fmla="*/ 2147483646 w 169"/>
                <a:gd name="T57" fmla="*/ 2147483646 h 112"/>
                <a:gd name="T58" fmla="*/ 2147483646 w 169"/>
                <a:gd name="T59" fmla="*/ 2147483646 h 112"/>
                <a:gd name="T60" fmla="*/ 2147483646 w 169"/>
                <a:gd name="T61" fmla="*/ 2147483646 h 112"/>
                <a:gd name="T62" fmla="*/ 2147483646 w 169"/>
                <a:gd name="T63" fmla="*/ 2147483646 h 112"/>
                <a:gd name="T64" fmla="*/ 2147483646 w 169"/>
                <a:gd name="T65" fmla="*/ 2147483646 h 112"/>
                <a:gd name="T66" fmla="*/ 2147483646 w 169"/>
                <a:gd name="T67" fmla="*/ 2147483646 h 112"/>
                <a:gd name="T68" fmla="*/ 2147483646 w 169"/>
                <a:gd name="T69" fmla="*/ 2147483646 h 112"/>
                <a:gd name="T70" fmla="*/ 2147483646 w 169"/>
                <a:gd name="T71" fmla="*/ 2147483646 h 112"/>
                <a:gd name="T72" fmla="*/ 2147483646 w 169"/>
                <a:gd name="T73" fmla="*/ 2147483646 h 112"/>
                <a:gd name="T74" fmla="*/ 2147483646 w 169"/>
                <a:gd name="T75" fmla="*/ 2147483646 h 112"/>
                <a:gd name="T76" fmla="*/ 2147483646 w 169"/>
                <a:gd name="T77" fmla="*/ 2147483646 h 112"/>
                <a:gd name="T78" fmla="*/ 2147483646 w 169"/>
                <a:gd name="T79" fmla="*/ 2147483646 h 112"/>
                <a:gd name="T80" fmla="*/ 2147483646 w 169"/>
                <a:gd name="T81" fmla="*/ 2147483646 h 112"/>
                <a:gd name="T82" fmla="*/ 2147483646 w 169"/>
                <a:gd name="T83" fmla="*/ 2147483646 h 11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9" h="112">
                  <a:moveTo>
                    <a:pt x="0" y="98"/>
                  </a:moveTo>
                  <a:lnTo>
                    <a:pt x="0" y="91"/>
                  </a:lnTo>
                  <a:lnTo>
                    <a:pt x="3" y="90"/>
                  </a:lnTo>
                  <a:lnTo>
                    <a:pt x="3" y="84"/>
                  </a:lnTo>
                  <a:lnTo>
                    <a:pt x="5" y="82"/>
                  </a:lnTo>
                  <a:lnTo>
                    <a:pt x="5" y="74"/>
                  </a:lnTo>
                  <a:lnTo>
                    <a:pt x="7" y="73"/>
                  </a:lnTo>
                  <a:lnTo>
                    <a:pt x="7" y="66"/>
                  </a:lnTo>
                  <a:lnTo>
                    <a:pt x="9" y="65"/>
                  </a:lnTo>
                  <a:lnTo>
                    <a:pt x="9" y="59"/>
                  </a:lnTo>
                  <a:lnTo>
                    <a:pt x="12" y="58"/>
                  </a:lnTo>
                  <a:lnTo>
                    <a:pt x="12" y="50"/>
                  </a:lnTo>
                  <a:lnTo>
                    <a:pt x="14" y="49"/>
                  </a:lnTo>
                  <a:lnTo>
                    <a:pt x="14" y="43"/>
                  </a:lnTo>
                  <a:lnTo>
                    <a:pt x="16" y="42"/>
                  </a:lnTo>
                  <a:lnTo>
                    <a:pt x="16" y="36"/>
                  </a:lnTo>
                  <a:lnTo>
                    <a:pt x="18" y="35"/>
                  </a:lnTo>
                  <a:lnTo>
                    <a:pt x="18" y="29"/>
                  </a:lnTo>
                  <a:lnTo>
                    <a:pt x="21" y="27"/>
                  </a:lnTo>
                  <a:lnTo>
                    <a:pt x="21" y="23"/>
                  </a:lnTo>
                  <a:lnTo>
                    <a:pt x="23" y="21"/>
                  </a:lnTo>
                  <a:lnTo>
                    <a:pt x="23" y="19"/>
                  </a:lnTo>
                  <a:lnTo>
                    <a:pt x="25" y="18"/>
                  </a:lnTo>
                  <a:lnTo>
                    <a:pt x="25" y="15"/>
                  </a:lnTo>
                  <a:lnTo>
                    <a:pt x="27" y="14"/>
                  </a:lnTo>
                  <a:lnTo>
                    <a:pt x="27" y="11"/>
                  </a:lnTo>
                  <a:lnTo>
                    <a:pt x="30" y="9"/>
                  </a:lnTo>
                  <a:lnTo>
                    <a:pt x="30" y="7"/>
                  </a:lnTo>
                  <a:lnTo>
                    <a:pt x="32" y="6"/>
                  </a:lnTo>
                  <a:lnTo>
                    <a:pt x="32" y="1"/>
                  </a:lnTo>
                  <a:lnTo>
                    <a:pt x="34" y="0"/>
                  </a:lnTo>
                  <a:lnTo>
                    <a:pt x="34" y="1"/>
                  </a:lnTo>
                  <a:lnTo>
                    <a:pt x="36" y="2"/>
                  </a:lnTo>
                  <a:lnTo>
                    <a:pt x="36" y="6"/>
                  </a:lnTo>
                  <a:lnTo>
                    <a:pt x="39" y="7"/>
                  </a:lnTo>
                  <a:lnTo>
                    <a:pt x="39" y="12"/>
                  </a:lnTo>
                  <a:lnTo>
                    <a:pt x="41" y="13"/>
                  </a:lnTo>
                  <a:lnTo>
                    <a:pt x="41" y="19"/>
                  </a:lnTo>
                  <a:lnTo>
                    <a:pt x="43" y="20"/>
                  </a:lnTo>
                  <a:lnTo>
                    <a:pt x="43" y="32"/>
                  </a:lnTo>
                  <a:lnTo>
                    <a:pt x="45" y="33"/>
                  </a:lnTo>
                  <a:lnTo>
                    <a:pt x="45" y="42"/>
                  </a:lnTo>
                  <a:lnTo>
                    <a:pt x="48" y="43"/>
                  </a:lnTo>
                  <a:lnTo>
                    <a:pt x="48" y="48"/>
                  </a:lnTo>
                  <a:lnTo>
                    <a:pt x="50" y="49"/>
                  </a:lnTo>
                  <a:lnTo>
                    <a:pt x="50" y="54"/>
                  </a:lnTo>
                  <a:lnTo>
                    <a:pt x="52" y="55"/>
                  </a:lnTo>
                  <a:lnTo>
                    <a:pt x="52" y="59"/>
                  </a:lnTo>
                  <a:lnTo>
                    <a:pt x="54" y="60"/>
                  </a:lnTo>
                  <a:lnTo>
                    <a:pt x="54" y="62"/>
                  </a:lnTo>
                  <a:lnTo>
                    <a:pt x="59" y="65"/>
                  </a:lnTo>
                  <a:lnTo>
                    <a:pt x="59" y="68"/>
                  </a:lnTo>
                  <a:lnTo>
                    <a:pt x="63" y="71"/>
                  </a:lnTo>
                  <a:lnTo>
                    <a:pt x="63" y="72"/>
                  </a:lnTo>
                  <a:lnTo>
                    <a:pt x="65" y="72"/>
                  </a:lnTo>
                  <a:lnTo>
                    <a:pt x="68" y="73"/>
                  </a:lnTo>
                  <a:lnTo>
                    <a:pt x="68" y="74"/>
                  </a:lnTo>
                  <a:lnTo>
                    <a:pt x="70" y="76"/>
                  </a:lnTo>
                  <a:lnTo>
                    <a:pt x="70" y="78"/>
                  </a:lnTo>
                  <a:lnTo>
                    <a:pt x="72" y="79"/>
                  </a:lnTo>
                  <a:lnTo>
                    <a:pt x="72" y="83"/>
                  </a:lnTo>
                  <a:lnTo>
                    <a:pt x="77" y="85"/>
                  </a:lnTo>
                  <a:lnTo>
                    <a:pt x="77" y="88"/>
                  </a:lnTo>
                  <a:lnTo>
                    <a:pt x="81" y="90"/>
                  </a:lnTo>
                  <a:lnTo>
                    <a:pt x="81" y="92"/>
                  </a:lnTo>
                  <a:lnTo>
                    <a:pt x="86" y="95"/>
                  </a:lnTo>
                  <a:lnTo>
                    <a:pt x="86" y="96"/>
                  </a:lnTo>
                  <a:lnTo>
                    <a:pt x="88" y="97"/>
                  </a:lnTo>
                  <a:lnTo>
                    <a:pt x="88" y="100"/>
                  </a:lnTo>
                  <a:lnTo>
                    <a:pt x="90" y="101"/>
                  </a:lnTo>
                  <a:lnTo>
                    <a:pt x="90" y="104"/>
                  </a:lnTo>
                  <a:lnTo>
                    <a:pt x="92" y="106"/>
                  </a:lnTo>
                  <a:lnTo>
                    <a:pt x="92" y="109"/>
                  </a:lnTo>
                  <a:lnTo>
                    <a:pt x="95" y="110"/>
                  </a:lnTo>
                  <a:lnTo>
                    <a:pt x="95" y="112"/>
                  </a:lnTo>
                  <a:lnTo>
                    <a:pt x="95" y="110"/>
                  </a:lnTo>
                  <a:lnTo>
                    <a:pt x="97" y="109"/>
                  </a:lnTo>
                  <a:lnTo>
                    <a:pt x="99" y="109"/>
                  </a:lnTo>
                  <a:lnTo>
                    <a:pt x="101" y="108"/>
                  </a:lnTo>
                  <a:lnTo>
                    <a:pt x="104" y="107"/>
                  </a:lnTo>
                  <a:lnTo>
                    <a:pt x="104" y="104"/>
                  </a:lnTo>
                  <a:lnTo>
                    <a:pt x="106" y="103"/>
                  </a:lnTo>
                  <a:lnTo>
                    <a:pt x="106" y="102"/>
                  </a:lnTo>
                  <a:lnTo>
                    <a:pt x="110" y="100"/>
                  </a:lnTo>
                  <a:lnTo>
                    <a:pt x="108" y="100"/>
                  </a:lnTo>
                  <a:lnTo>
                    <a:pt x="110" y="103"/>
                  </a:lnTo>
                  <a:lnTo>
                    <a:pt x="113" y="104"/>
                  </a:lnTo>
                  <a:lnTo>
                    <a:pt x="113" y="106"/>
                  </a:lnTo>
                  <a:lnTo>
                    <a:pt x="115" y="104"/>
                  </a:lnTo>
                  <a:lnTo>
                    <a:pt x="115" y="102"/>
                  </a:lnTo>
                  <a:lnTo>
                    <a:pt x="117" y="101"/>
                  </a:lnTo>
                  <a:lnTo>
                    <a:pt x="117" y="98"/>
                  </a:lnTo>
                  <a:lnTo>
                    <a:pt x="119" y="97"/>
                  </a:lnTo>
                  <a:lnTo>
                    <a:pt x="119" y="95"/>
                  </a:lnTo>
                  <a:lnTo>
                    <a:pt x="122" y="95"/>
                  </a:lnTo>
                  <a:lnTo>
                    <a:pt x="124" y="94"/>
                  </a:lnTo>
                  <a:lnTo>
                    <a:pt x="126" y="92"/>
                  </a:lnTo>
                  <a:lnTo>
                    <a:pt x="126" y="91"/>
                  </a:lnTo>
                  <a:lnTo>
                    <a:pt x="131" y="89"/>
                  </a:lnTo>
                  <a:lnTo>
                    <a:pt x="131" y="88"/>
                  </a:lnTo>
                  <a:lnTo>
                    <a:pt x="135" y="85"/>
                  </a:lnTo>
                  <a:lnTo>
                    <a:pt x="135" y="83"/>
                  </a:lnTo>
                  <a:lnTo>
                    <a:pt x="140" y="83"/>
                  </a:lnTo>
                  <a:lnTo>
                    <a:pt x="140" y="86"/>
                  </a:lnTo>
                  <a:lnTo>
                    <a:pt x="144" y="89"/>
                  </a:lnTo>
                  <a:lnTo>
                    <a:pt x="144" y="90"/>
                  </a:lnTo>
                  <a:lnTo>
                    <a:pt x="146" y="89"/>
                  </a:lnTo>
                  <a:lnTo>
                    <a:pt x="146" y="88"/>
                  </a:lnTo>
                  <a:lnTo>
                    <a:pt x="148" y="86"/>
                  </a:lnTo>
                  <a:lnTo>
                    <a:pt x="148" y="84"/>
                  </a:lnTo>
                  <a:lnTo>
                    <a:pt x="151" y="83"/>
                  </a:lnTo>
                  <a:lnTo>
                    <a:pt x="151" y="78"/>
                  </a:lnTo>
                  <a:lnTo>
                    <a:pt x="153" y="77"/>
                  </a:lnTo>
                  <a:lnTo>
                    <a:pt x="153" y="73"/>
                  </a:lnTo>
                  <a:lnTo>
                    <a:pt x="155" y="72"/>
                  </a:lnTo>
                  <a:lnTo>
                    <a:pt x="155" y="66"/>
                  </a:lnTo>
                  <a:lnTo>
                    <a:pt x="157" y="65"/>
                  </a:lnTo>
                  <a:lnTo>
                    <a:pt x="157" y="62"/>
                  </a:lnTo>
                  <a:lnTo>
                    <a:pt x="160" y="61"/>
                  </a:lnTo>
                  <a:lnTo>
                    <a:pt x="160" y="60"/>
                  </a:lnTo>
                  <a:lnTo>
                    <a:pt x="162" y="59"/>
                  </a:lnTo>
                  <a:lnTo>
                    <a:pt x="162" y="56"/>
                  </a:lnTo>
                  <a:lnTo>
                    <a:pt x="164" y="55"/>
                  </a:lnTo>
                  <a:lnTo>
                    <a:pt x="164" y="53"/>
                  </a:lnTo>
                  <a:lnTo>
                    <a:pt x="166" y="52"/>
                  </a:lnTo>
                  <a:lnTo>
                    <a:pt x="166" y="50"/>
                  </a:lnTo>
                  <a:lnTo>
                    <a:pt x="169" y="49"/>
                  </a:lnTo>
                  <a:lnTo>
                    <a:pt x="169" y="47"/>
                  </a:lnTo>
                </a:path>
              </a:pathLst>
            </a:custGeom>
            <a:noFill/>
            <a:ln w="0">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59" name="Freeform 121">
              <a:extLst>
                <a:ext uri="{FF2B5EF4-FFF2-40B4-BE49-F238E27FC236}">
                  <a16:creationId xmlns:a16="http://schemas.microsoft.com/office/drawing/2014/main" id="{E6CD9D4D-3BF5-4F7A-912F-EEA0BC4E4C93}"/>
                </a:ext>
              </a:extLst>
            </p:cNvPr>
            <p:cNvSpPr>
              <a:spLocks/>
            </p:cNvSpPr>
            <p:nvPr/>
          </p:nvSpPr>
          <p:spPr bwMode="auto">
            <a:xfrm>
              <a:off x="3079832" y="3029823"/>
              <a:ext cx="293188" cy="108693"/>
            </a:xfrm>
            <a:custGeom>
              <a:avLst/>
              <a:gdLst>
                <a:gd name="T0" fmla="*/ 2147483646 w 190"/>
                <a:gd name="T1" fmla="*/ 2147483646 h 113"/>
                <a:gd name="T2" fmla="*/ 2147483646 w 190"/>
                <a:gd name="T3" fmla="*/ 2147483646 h 113"/>
                <a:gd name="T4" fmla="*/ 2147483646 w 190"/>
                <a:gd name="T5" fmla="*/ 2147483646 h 113"/>
                <a:gd name="T6" fmla="*/ 2147483646 w 190"/>
                <a:gd name="T7" fmla="*/ 2147483646 h 113"/>
                <a:gd name="T8" fmla="*/ 2147483646 w 190"/>
                <a:gd name="T9" fmla="*/ 2147483646 h 113"/>
                <a:gd name="T10" fmla="*/ 2147483646 w 190"/>
                <a:gd name="T11" fmla="*/ 2147483646 h 113"/>
                <a:gd name="T12" fmla="*/ 2147483646 w 190"/>
                <a:gd name="T13" fmla="*/ 2147483646 h 113"/>
                <a:gd name="T14" fmla="*/ 2147483646 w 190"/>
                <a:gd name="T15" fmla="*/ 2147483646 h 113"/>
                <a:gd name="T16" fmla="*/ 2147483646 w 190"/>
                <a:gd name="T17" fmla="*/ 0 h 113"/>
                <a:gd name="T18" fmla="*/ 2147483646 w 190"/>
                <a:gd name="T19" fmla="*/ 2147483646 h 113"/>
                <a:gd name="T20" fmla="*/ 2147483646 w 190"/>
                <a:gd name="T21" fmla="*/ 2147483646 h 113"/>
                <a:gd name="T22" fmla="*/ 2147483646 w 190"/>
                <a:gd name="T23" fmla="*/ 2147483646 h 113"/>
                <a:gd name="T24" fmla="*/ 2147483646 w 190"/>
                <a:gd name="T25" fmla="*/ 2147483646 h 113"/>
                <a:gd name="T26" fmla="*/ 2147483646 w 190"/>
                <a:gd name="T27" fmla="*/ 2147483646 h 113"/>
                <a:gd name="T28" fmla="*/ 2147483646 w 190"/>
                <a:gd name="T29" fmla="*/ 2147483646 h 113"/>
                <a:gd name="T30" fmla="*/ 2147483646 w 190"/>
                <a:gd name="T31" fmla="*/ 2147483646 h 113"/>
                <a:gd name="T32" fmla="*/ 2147483646 w 190"/>
                <a:gd name="T33" fmla="*/ 2147483646 h 113"/>
                <a:gd name="T34" fmla="*/ 2147483646 w 190"/>
                <a:gd name="T35" fmla="*/ 2147483646 h 113"/>
                <a:gd name="T36" fmla="*/ 2147483646 w 190"/>
                <a:gd name="T37" fmla="*/ 2147483646 h 113"/>
                <a:gd name="T38" fmla="*/ 2147483646 w 190"/>
                <a:gd name="T39" fmla="*/ 2147483646 h 113"/>
                <a:gd name="T40" fmla="*/ 2147483646 w 190"/>
                <a:gd name="T41" fmla="*/ 2147483646 h 113"/>
                <a:gd name="T42" fmla="*/ 2147483646 w 190"/>
                <a:gd name="T43" fmla="*/ 2147483646 h 113"/>
                <a:gd name="T44" fmla="*/ 2147483646 w 190"/>
                <a:gd name="T45" fmla="*/ 2147483646 h 113"/>
                <a:gd name="T46" fmla="*/ 2147483646 w 190"/>
                <a:gd name="T47" fmla="*/ 2147483646 h 113"/>
                <a:gd name="T48" fmla="*/ 2147483646 w 190"/>
                <a:gd name="T49" fmla="*/ 2147483646 h 113"/>
                <a:gd name="T50" fmla="*/ 2147483646 w 190"/>
                <a:gd name="T51" fmla="*/ 2147483646 h 113"/>
                <a:gd name="T52" fmla="*/ 2147483646 w 190"/>
                <a:gd name="T53" fmla="*/ 2147483646 h 113"/>
                <a:gd name="T54" fmla="*/ 2147483646 w 190"/>
                <a:gd name="T55" fmla="*/ 2147483646 h 113"/>
                <a:gd name="T56" fmla="*/ 2147483646 w 190"/>
                <a:gd name="T57" fmla="*/ 2147483646 h 113"/>
                <a:gd name="T58" fmla="*/ 2147483646 w 190"/>
                <a:gd name="T59" fmla="*/ 2147483646 h 113"/>
                <a:gd name="T60" fmla="*/ 2147483646 w 190"/>
                <a:gd name="T61" fmla="*/ 2147483646 h 113"/>
                <a:gd name="T62" fmla="*/ 2147483646 w 190"/>
                <a:gd name="T63" fmla="*/ 2147483646 h 113"/>
                <a:gd name="T64" fmla="*/ 2147483646 w 190"/>
                <a:gd name="T65" fmla="*/ 2147483646 h 113"/>
                <a:gd name="T66" fmla="*/ 2147483646 w 190"/>
                <a:gd name="T67" fmla="*/ 2147483646 h 113"/>
                <a:gd name="T68" fmla="*/ 2147483646 w 190"/>
                <a:gd name="T69" fmla="*/ 2147483646 h 113"/>
                <a:gd name="T70" fmla="*/ 2147483646 w 190"/>
                <a:gd name="T71" fmla="*/ 2147483646 h 113"/>
                <a:gd name="T72" fmla="*/ 2147483646 w 190"/>
                <a:gd name="T73" fmla="*/ 2147483646 h 113"/>
                <a:gd name="T74" fmla="*/ 2147483646 w 190"/>
                <a:gd name="T75" fmla="*/ 2147483646 h 113"/>
                <a:gd name="T76" fmla="*/ 2147483646 w 190"/>
                <a:gd name="T77" fmla="*/ 2147483646 h 113"/>
                <a:gd name="T78" fmla="*/ 2147483646 w 190"/>
                <a:gd name="T79" fmla="*/ 2147483646 h 113"/>
                <a:gd name="T80" fmla="*/ 2147483646 w 190"/>
                <a:gd name="T81" fmla="*/ 2147483646 h 113"/>
                <a:gd name="T82" fmla="*/ 2147483646 w 190"/>
                <a:gd name="T83" fmla="*/ 2147483646 h 11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0" h="113">
                  <a:moveTo>
                    <a:pt x="0" y="32"/>
                  </a:moveTo>
                  <a:lnTo>
                    <a:pt x="2" y="30"/>
                  </a:lnTo>
                  <a:lnTo>
                    <a:pt x="2" y="28"/>
                  </a:lnTo>
                  <a:lnTo>
                    <a:pt x="4" y="27"/>
                  </a:lnTo>
                  <a:lnTo>
                    <a:pt x="4" y="24"/>
                  </a:lnTo>
                  <a:lnTo>
                    <a:pt x="6" y="23"/>
                  </a:lnTo>
                  <a:lnTo>
                    <a:pt x="6" y="20"/>
                  </a:lnTo>
                  <a:lnTo>
                    <a:pt x="9" y="18"/>
                  </a:lnTo>
                  <a:lnTo>
                    <a:pt x="9" y="14"/>
                  </a:lnTo>
                  <a:lnTo>
                    <a:pt x="11" y="12"/>
                  </a:lnTo>
                  <a:lnTo>
                    <a:pt x="13" y="12"/>
                  </a:lnTo>
                  <a:lnTo>
                    <a:pt x="15" y="11"/>
                  </a:lnTo>
                  <a:lnTo>
                    <a:pt x="18" y="10"/>
                  </a:lnTo>
                  <a:lnTo>
                    <a:pt x="20" y="10"/>
                  </a:lnTo>
                  <a:lnTo>
                    <a:pt x="22" y="9"/>
                  </a:lnTo>
                  <a:lnTo>
                    <a:pt x="24" y="9"/>
                  </a:lnTo>
                  <a:lnTo>
                    <a:pt x="27" y="8"/>
                  </a:lnTo>
                  <a:lnTo>
                    <a:pt x="29" y="6"/>
                  </a:lnTo>
                  <a:lnTo>
                    <a:pt x="31" y="6"/>
                  </a:lnTo>
                  <a:lnTo>
                    <a:pt x="33" y="5"/>
                  </a:lnTo>
                  <a:lnTo>
                    <a:pt x="36" y="5"/>
                  </a:lnTo>
                  <a:lnTo>
                    <a:pt x="38" y="4"/>
                  </a:lnTo>
                  <a:lnTo>
                    <a:pt x="40" y="3"/>
                  </a:lnTo>
                  <a:lnTo>
                    <a:pt x="42" y="3"/>
                  </a:lnTo>
                  <a:lnTo>
                    <a:pt x="45" y="2"/>
                  </a:lnTo>
                  <a:lnTo>
                    <a:pt x="47" y="0"/>
                  </a:lnTo>
                  <a:lnTo>
                    <a:pt x="49" y="0"/>
                  </a:lnTo>
                  <a:lnTo>
                    <a:pt x="54" y="3"/>
                  </a:lnTo>
                  <a:lnTo>
                    <a:pt x="54" y="6"/>
                  </a:lnTo>
                  <a:lnTo>
                    <a:pt x="56" y="8"/>
                  </a:lnTo>
                  <a:lnTo>
                    <a:pt x="56" y="10"/>
                  </a:lnTo>
                  <a:lnTo>
                    <a:pt x="58" y="11"/>
                  </a:lnTo>
                  <a:lnTo>
                    <a:pt x="58" y="14"/>
                  </a:lnTo>
                  <a:lnTo>
                    <a:pt x="60" y="15"/>
                  </a:lnTo>
                  <a:lnTo>
                    <a:pt x="60" y="17"/>
                  </a:lnTo>
                  <a:lnTo>
                    <a:pt x="62" y="18"/>
                  </a:lnTo>
                  <a:lnTo>
                    <a:pt x="62" y="21"/>
                  </a:lnTo>
                  <a:lnTo>
                    <a:pt x="65" y="22"/>
                  </a:lnTo>
                  <a:lnTo>
                    <a:pt x="65" y="24"/>
                  </a:lnTo>
                  <a:lnTo>
                    <a:pt x="67" y="26"/>
                  </a:lnTo>
                  <a:lnTo>
                    <a:pt x="67" y="28"/>
                  </a:lnTo>
                  <a:lnTo>
                    <a:pt x="69" y="29"/>
                  </a:lnTo>
                  <a:lnTo>
                    <a:pt x="69" y="32"/>
                  </a:lnTo>
                  <a:lnTo>
                    <a:pt x="71" y="33"/>
                  </a:lnTo>
                  <a:lnTo>
                    <a:pt x="71" y="35"/>
                  </a:lnTo>
                  <a:lnTo>
                    <a:pt x="74" y="37"/>
                  </a:lnTo>
                  <a:lnTo>
                    <a:pt x="74" y="39"/>
                  </a:lnTo>
                  <a:lnTo>
                    <a:pt x="76" y="40"/>
                  </a:lnTo>
                  <a:lnTo>
                    <a:pt x="76" y="41"/>
                  </a:lnTo>
                  <a:lnTo>
                    <a:pt x="78" y="43"/>
                  </a:lnTo>
                  <a:lnTo>
                    <a:pt x="78" y="46"/>
                  </a:lnTo>
                  <a:lnTo>
                    <a:pt x="83" y="49"/>
                  </a:lnTo>
                  <a:lnTo>
                    <a:pt x="80" y="49"/>
                  </a:lnTo>
                  <a:lnTo>
                    <a:pt x="83" y="46"/>
                  </a:lnTo>
                  <a:lnTo>
                    <a:pt x="85" y="45"/>
                  </a:lnTo>
                  <a:lnTo>
                    <a:pt x="85" y="43"/>
                  </a:lnTo>
                  <a:lnTo>
                    <a:pt x="89" y="40"/>
                  </a:lnTo>
                  <a:lnTo>
                    <a:pt x="89" y="37"/>
                  </a:lnTo>
                  <a:lnTo>
                    <a:pt x="92" y="35"/>
                  </a:lnTo>
                  <a:lnTo>
                    <a:pt x="92" y="32"/>
                  </a:lnTo>
                  <a:lnTo>
                    <a:pt x="94" y="30"/>
                  </a:lnTo>
                  <a:lnTo>
                    <a:pt x="94" y="28"/>
                  </a:lnTo>
                  <a:lnTo>
                    <a:pt x="98" y="26"/>
                  </a:lnTo>
                  <a:lnTo>
                    <a:pt x="98" y="23"/>
                  </a:lnTo>
                  <a:lnTo>
                    <a:pt x="101" y="22"/>
                  </a:lnTo>
                  <a:lnTo>
                    <a:pt x="101" y="20"/>
                  </a:lnTo>
                  <a:lnTo>
                    <a:pt x="103" y="18"/>
                  </a:lnTo>
                  <a:lnTo>
                    <a:pt x="103" y="16"/>
                  </a:lnTo>
                  <a:lnTo>
                    <a:pt x="107" y="14"/>
                  </a:lnTo>
                  <a:lnTo>
                    <a:pt x="107" y="10"/>
                  </a:lnTo>
                  <a:lnTo>
                    <a:pt x="112" y="8"/>
                  </a:lnTo>
                  <a:lnTo>
                    <a:pt x="112" y="6"/>
                  </a:lnTo>
                  <a:lnTo>
                    <a:pt x="114" y="6"/>
                  </a:lnTo>
                  <a:lnTo>
                    <a:pt x="116" y="5"/>
                  </a:lnTo>
                  <a:lnTo>
                    <a:pt x="121" y="3"/>
                  </a:lnTo>
                  <a:lnTo>
                    <a:pt x="121" y="2"/>
                  </a:lnTo>
                  <a:lnTo>
                    <a:pt x="121" y="3"/>
                  </a:lnTo>
                  <a:lnTo>
                    <a:pt x="123" y="4"/>
                  </a:lnTo>
                  <a:lnTo>
                    <a:pt x="125" y="5"/>
                  </a:lnTo>
                  <a:lnTo>
                    <a:pt x="128" y="6"/>
                  </a:lnTo>
                  <a:lnTo>
                    <a:pt x="128" y="9"/>
                  </a:lnTo>
                  <a:lnTo>
                    <a:pt x="130" y="10"/>
                  </a:lnTo>
                  <a:lnTo>
                    <a:pt x="130" y="12"/>
                  </a:lnTo>
                  <a:lnTo>
                    <a:pt x="134" y="15"/>
                  </a:lnTo>
                  <a:lnTo>
                    <a:pt x="134" y="17"/>
                  </a:lnTo>
                  <a:lnTo>
                    <a:pt x="139" y="20"/>
                  </a:lnTo>
                  <a:lnTo>
                    <a:pt x="139" y="21"/>
                  </a:lnTo>
                  <a:lnTo>
                    <a:pt x="141" y="22"/>
                  </a:lnTo>
                  <a:lnTo>
                    <a:pt x="145" y="24"/>
                  </a:lnTo>
                  <a:lnTo>
                    <a:pt x="145" y="28"/>
                  </a:lnTo>
                  <a:lnTo>
                    <a:pt x="148" y="29"/>
                  </a:lnTo>
                  <a:lnTo>
                    <a:pt x="148" y="32"/>
                  </a:lnTo>
                  <a:lnTo>
                    <a:pt x="150" y="33"/>
                  </a:lnTo>
                  <a:lnTo>
                    <a:pt x="150" y="37"/>
                  </a:lnTo>
                  <a:lnTo>
                    <a:pt x="152" y="38"/>
                  </a:lnTo>
                  <a:lnTo>
                    <a:pt x="152" y="43"/>
                  </a:lnTo>
                  <a:lnTo>
                    <a:pt x="154" y="44"/>
                  </a:lnTo>
                  <a:lnTo>
                    <a:pt x="154" y="47"/>
                  </a:lnTo>
                  <a:lnTo>
                    <a:pt x="157" y="49"/>
                  </a:lnTo>
                  <a:lnTo>
                    <a:pt x="157" y="51"/>
                  </a:lnTo>
                  <a:lnTo>
                    <a:pt x="159" y="52"/>
                  </a:lnTo>
                  <a:lnTo>
                    <a:pt x="159" y="53"/>
                  </a:lnTo>
                  <a:lnTo>
                    <a:pt x="161" y="55"/>
                  </a:lnTo>
                  <a:lnTo>
                    <a:pt x="161" y="58"/>
                  </a:lnTo>
                  <a:lnTo>
                    <a:pt x="163" y="59"/>
                  </a:lnTo>
                  <a:lnTo>
                    <a:pt x="163" y="62"/>
                  </a:lnTo>
                  <a:lnTo>
                    <a:pt x="166" y="63"/>
                  </a:lnTo>
                  <a:lnTo>
                    <a:pt x="166" y="67"/>
                  </a:lnTo>
                  <a:lnTo>
                    <a:pt x="168" y="68"/>
                  </a:lnTo>
                  <a:lnTo>
                    <a:pt x="168" y="71"/>
                  </a:lnTo>
                  <a:lnTo>
                    <a:pt x="170" y="73"/>
                  </a:lnTo>
                  <a:lnTo>
                    <a:pt x="170" y="76"/>
                  </a:lnTo>
                  <a:lnTo>
                    <a:pt x="172" y="77"/>
                  </a:lnTo>
                  <a:lnTo>
                    <a:pt x="172" y="81"/>
                  </a:lnTo>
                  <a:lnTo>
                    <a:pt x="175" y="82"/>
                  </a:lnTo>
                  <a:lnTo>
                    <a:pt x="175" y="86"/>
                  </a:lnTo>
                  <a:lnTo>
                    <a:pt x="177" y="87"/>
                  </a:lnTo>
                  <a:lnTo>
                    <a:pt x="177" y="91"/>
                  </a:lnTo>
                  <a:lnTo>
                    <a:pt x="179" y="92"/>
                  </a:lnTo>
                  <a:lnTo>
                    <a:pt x="179" y="95"/>
                  </a:lnTo>
                  <a:lnTo>
                    <a:pt x="181" y="97"/>
                  </a:lnTo>
                  <a:lnTo>
                    <a:pt x="181" y="99"/>
                  </a:lnTo>
                  <a:lnTo>
                    <a:pt x="184" y="100"/>
                  </a:lnTo>
                  <a:lnTo>
                    <a:pt x="184" y="104"/>
                  </a:lnTo>
                  <a:lnTo>
                    <a:pt x="186" y="105"/>
                  </a:lnTo>
                  <a:lnTo>
                    <a:pt x="186" y="107"/>
                  </a:lnTo>
                  <a:lnTo>
                    <a:pt x="190" y="110"/>
                  </a:lnTo>
                  <a:lnTo>
                    <a:pt x="190" y="113"/>
                  </a:lnTo>
                </a:path>
              </a:pathLst>
            </a:custGeom>
            <a:noFill/>
            <a:ln w="0">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60" name="Freeform 122">
              <a:extLst>
                <a:ext uri="{FF2B5EF4-FFF2-40B4-BE49-F238E27FC236}">
                  <a16:creationId xmlns:a16="http://schemas.microsoft.com/office/drawing/2014/main" id="{BF2F2709-206D-4666-870D-F5A9DB9AC121}"/>
                </a:ext>
              </a:extLst>
            </p:cNvPr>
            <p:cNvSpPr>
              <a:spLocks/>
            </p:cNvSpPr>
            <p:nvPr/>
          </p:nvSpPr>
          <p:spPr bwMode="auto">
            <a:xfrm>
              <a:off x="3373020" y="3138516"/>
              <a:ext cx="288559" cy="244318"/>
            </a:xfrm>
            <a:custGeom>
              <a:avLst/>
              <a:gdLst>
                <a:gd name="T0" fmla="*/ 2147483646 w 187"/>
                <a:gd name="T1" fmla="*/ 2147483646 h 254"/>
                <a:gd name="T2" fmla="*/ 2147483646 w 187"/>
                <a:gd name="T3" fmla="*/ 2147483646 h 254"/>
                <a:gd name="T4" fmla="*/ 2147483646 w 187"/>
                <a:gd name="T5" fmla="*/ 2147483646 h 254"/>
                <a:gd name="T6" fmla="*/ 2147483646 w 187"/>
                <a:gd name="T7" fmla="*/ 2147483646 h 254"/>
                <a:gd name="T8" fmla="*/ 2147483646 w 187"/>
                <a:gd name="T9" fmla="*/ 2147483646 h 254"/>
                <a:gd name="T10" fmla="*/ 2147483646 w 187"/>
                <a:gd name="T11" fmla="*/ 2147483646 h 254"/>
                <a:gd name="T12" fmla="*/ 2147483646 w 187"/>
                <a:gd name="T13" fmla="*/ 2147483646 h 254"/>
                <a:gd name="T14" fmla="*/ 2147483646 w 187"/>
                <a:gd name="T15" fmla="*/ 2147483646 h 254"/>
                <a:gd name="T16" fmla="*/ 2147483646 w 187"/>
                <a:gd name="T17" fmla="*/ 2147483646 h 254"/>
                <a:gd name="T18" fmla="*/ 2147483646 w 187"/>
                <a:gd name="T19" fmla="*/ 2147483646 h 254"/>
                <a:gd name="T20" fmla="*/ 2147483646 w 187"/>
                <a:gd name="T21" fmla="*/ 2147483646 h 254"/>
                <a:gd name="T22" fmla="*/ 2147483646 w 187"/>
                <a:gd name="T23" fmla="*/ 2147483646 h 254"/>
                <a:gd name="T24" fmla="*/ 2147483646 w 187"/>
                <a:gd name="T25" fmla="*/ 2147483646 h 254"/>
                <a:gd name="T26" fmla="*/ 2147483646 w 187"/>
                <a:gd name="T27" fmla="*/ 2147483646 h 254"/>
                <a:gd name="T28" fmla="*/ 2147483646 w 187"/>
                <a:gd name="T29" fmla="*/ 2147483646 h 254"/>
                <a:gd name="T30" fmla="*/ 2147483646 w 187"/>
                <a:gd name="T31" fmla="*/ 2147483646 h 254"/>
                <a:gd name="T32" fmla="*/ 2147483646 w 187"/>
                <a:gd name="T33" fmla="*/ 2147483646 h 254"/>
                <a:gd name="T34" fmla="*/ 2147483646 w 187"/>
                <a:gd name="T35" fmla="*/ 2147483646 h 254"/>
                <a:gd name="T36" fmla="*/ 2147483646 w 187"/>
                <a:gd name="T37" fmla="*/ 2147483646 h 254"/>
                <a:gd name="T38" fmla="*/ 2147483646 w 187"/>
                <a:gd name="T39" fmla="*/ 2147483646 h 254"/>
                <a:gd name="T40" fmla="*/ 2147483646 w 187"/>
                <a:gd name="T41" fmla="*/ 2147483646 h 254"/>
                <a:gd name="T42" fmla="*/ 2147483646 w 187"/>
                <a:gd name="T43" fmla="*/ 2147483646 h 254"/>
                <a:gd name="T44" fmla="*/ 2147483646 w 187"/>
                <a:gd name="T45" fmla="*/ 2147483646 h 254"/>
                <a:gd name="T46" fmla="*/ 2147483646 w 187"/>
                <a:gd name="T47" fmla="*/ 2147483646 h 254"/>
                <a:gd name="T48" fmla="*/ 2147483646 w 187"/>
                <a:gd name="T49" fmla="*/ 2147483646 h 254"/>
                <a:gd name="T50" fmla="*/ 2147483646 w 187"/>
                <a:gd name="T51" fmla="*/ 2147483646 h 254"/>
                <a:gd name="T52" fmla="*/ 2147483646 w 187"/>
                <a:gd name="T53" fmla="*/ 2147483646 h 254"/>
                <a:gd name="T54" fmla="*/ 2147483646 w 187"/>
                <a:gd name="T55" fmla="*/ 2147483646 h 254"/>
                <a:gd name="T56" fmla="*/ 2147483646 w 187"/>
                <a:gd name="T57" fmla="*/ 2147483646 h 254"/>
                <a:gd name="T58" fmla="*/ 2147483646 w 187"/>
                <a:gd name="T59" fmla="*/ 2147483646 h 254"/>
                <a:gd name="T60" fmla="*/ 2147483646 w 187"/>
                <a:gd name="T61" fmla="*/ 2147483646 h 254"/>
                <a:gd name="T62" fmla="*/ 2147483646 w 187"/>
                <a:gd name="T63" fmla="*/ 2147483646 h 254"/>
                <a:gd name="T64" fmla="*/ 2147483646 w 187"/>
                <a:gd name="T65" fmla="*/ 2147483646 h 254"/>
                <a:gd name="T66" fmla="*/ 2147483646 w 187"/>
                <a:gd name="T67" fmla="*/ 2147483646 h 254"/>
                <a:gd name="T68" fmla="*/ 2147483646 w 187"/>
                <a:gd name="T69" fmla="*/ 2147483646 h 254"/>
                <a:gd name="T70" fmla="*/ 2147483646 w 187"/>
                <a:gd name="T71" fmla="*/ 2147483646 h 254"/>
                <a:gd name="T72" fmla="*/ 2147483646 w 187"/>
                <a:gd name="T73" fmla="*/ 2147483646 h 254"/>
                <a:gd name="T74" fmla="*/ 2147483646 w 187"/>
                <a:gd name="T75" fmla="*/ 2147483646 h 254"/>
                <a:gd name="T76" fmla="*/ 2147483646 w 187"/>
                <a:gd name="T77" fmla="*/ 2147483646 h 254"/>
                <a:gd name="T78" fmla="*/ 2147483646 w 187"/>
                <a:gd name="T79" fmla="*/ 2147483646 h 254"/>
                <a:gd name="T80" fmla="*/ 2147483646 w 187"/>
                <a:gd name="T81" fmla="*/ 2147483646 h 254"/>
                <a:gd name="T82" fmla="*/ 2147483646 w 187"/>
                <a:gd name="T83" fmla="*/ 2147483646 h 2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7" h="254">
                  <a:moveTo>
                    <a:pt x="0" y="0"/>
                  </a:moveTo>
                  <a:lnTo>
                    <a:pt x="5" y="3"/>
                  </a:lnTo>
                  <a:lnTo>
                    <a:pt x="5" y="5"/>
                  </a:lnTo>
                  <a:lnTo>
                    <a:pt x="9" y="8"/>
                  </a:lnTo>
                  <a:lnTo>
                    <a:pt x="9" y="10"/>
                  </a:lnTo>
                  <a:lnTo>
                    <a:pt x="14" y="10"/>
                  </a:lnTo>
                  <a:lnTo>
                    <a:pt x="14" y="9"/>
                  </a:lnTo>
                  <a:lnTo>
                    <a:pt x="18" y="11"/>
                  </a:lnTo>
                  <a:lnTo>
                    <a:pt x="18" y="14"/>
                  </a:lnTo>
                  <a:lnTo>
                    <a:pt x="23" y="16"/>
                  </a:lnTo>
                  <a:lnTo>
                    <a:pt x="23" y="18"/>
                  </a:lnTo>
                  <a:lnTo>
                    <a:pt x="27" y="21"/>
                  </a:lnTo>
                  <a:lnTo>
                    <a:pt x="27" y="23"/>
                  </a:lnTo>
                  <a:lnTo>
                    <a:pt x="32" y="26"/>
                  </a:lnTo>
                  <a:lnTo>
                    <a:pt x="32" y="28"/>
                  </a:lnTo>
                  <a:lnTo>
                    <a:pt x="34" y="28"/>
                  </a:lnTo>
                  <a:lnTo>
                    <a:pt x="36" y="29"/>
                  </a:lnTo>
                  <a:lnTo>
                    <a:pt x="38" y="30"/>
                  </a:lnTo>
                  <a:lnTo>
                    <a:pt x="43" y="30"/>
                  </a:lnTo>
                  <a:lnTo>
                    <a:pt x="43" y="28"/>
                  </a:lnTo>
                  <a:lnTo>
                    <a:pt x="45" y="27"/>
                  </a:lnTo>
                  <a:lnTo>
                    <a:pt x="45" y="24"/>
                  </a:lnTo>
                  <a:lnTo>
                    <a:pt x="47" y="23"/>
                  </a:lnTo>
                  <a:lnTo>
                    <a:pt x="47" y="21"/>
                  </a:lnTo>
                  <a:lnTo>
                    <a:pt x="50" y="20"/>
                  </a:lnTo>
                  <a:lnTo>
                    <a:pt x="52" y="21"/>
                  </a:lnTo>
                  <a:lnTo>
                    <a:pt x="54" y="22"/>
                  </a:lnTo>
                  <a:lnTo>
                    <a:pt x="54" y="23"/>
                  </a:lnTo>
                  <a:lnTo>
                    <a:pt x="59" y="26"/>
                  </a:lnTo>
                  <a:lnTo>
                    <a:pt x="59" y="28"/>
                  </a:lnTo>
                  <a:lnTo>
                    <a:pt x="61" y="29"/>
                  </a:lnTo>
                  <a:lnTo>
                    <a:pt x="61" y="32"/>
                  </a:lnTo>
                  <a:lnTo>
                    <a:pt x="63" y="33"/>
                  </a:lnTo>
                  <a:lnTo>
                    <a:pt x="63" y="36"/>
                  </a:lnTo>
                  <a:lnTo>
                    <a:pt x="65" y="38"/>
                  </a:lnTo>
                  <a:lnTo>
                    <a:pt x="65" y="40"/>
                  </a:lnTo>
                  <a:lnTo>
                    <a:pt x="68" y="41"/>
                  </a:lnTo>
                  <a:lnTo>
                    <a:pt x="68" y="45"/>
                  </a:lnTo>
                  <a:lnTo>
                    <a:pt x="70" y="46"/>
                  </a:lnTo>
                  <a:lnTo>
                    <a:pt x="70" y="48"/>
                  </a:lnTo>
                  <a:lnTo>
                    <a:pt x="72" y="50"/>
                  </a:lnTo>
                  <a:lnTo>
                    <a:pt x="72" y="52"/>
                  </a:lnTo>
                  <a:lnTo>
                    <a:pt x="74" y="53"/>
                  </a:lnTo>
                  <a:lnTo>
                    <a:pt x="74" y="57"/>
                  </a:lnTo>
                  <a:lnTo>
                    <a:pt x="77" y="58"/>
                  </a:lnTo>
                  <a:lnTo>
                    <a:pt x="77" y="60"/>
                  </a:lnTo>
                  <a:lnTo>
                    <a:pt x="79" y="62"/>
                  </a:lnTo>
                  <a:lnTo>
                    <a:pt x="79" y="65"/>
                  </a:lnTo>
                  <a:lnTo>
                    <a:pt x="81" y="66"/>
                  </a:lnTo>
                  <a:lnTo>
                    <a:pt x="81" y="69"/>
                  </a:lnTo>
                  <a:lnTo>
                    <a:pt x="83" y="70"/>
                  </a:lnTo>
                  <a:lnTo>
                    <a:pt x="83" y="74"/>
                  </a:lnTo>
                  <a:lnTo>
                    <a:pt x="86" y="75"/>
                  </a:lnTo>
                  <a:lnTo>
                    <a:pt x="86" y="78"/>
                  </a:lnTo>
                  <a:lnTo>
                    <a:pt x="88" y="80"/>
                  </a:lnTo>
                  <a:lnTo>
                    <a:pt x="88" y="83"/>
                  </a:lnTo>
                  <a:lnTo>
                    <a:pt x="90" y="84"/>
                  </a:lnTo>
                  <a:lnTo>
                    <a:pt x="90" y="87"/>
                  </a:lnTo>
                  <a:lnTo>
                    <a:pt x="92" y="88"/>
                  </a:lnTo>
                  <a:lnTo>
                    <a:pt x="92" y="92"/>
                  </a:lnTo>
                  <a:lnTo>
                    <a:pt x="95" y="93"/>
                  </a:lnTo>
                  <a:lnTo>
                    <a:pt x="95" y="95"/>
                  </a:lnTo>
                  <a:lnTo>
                    <a:pt x="97" y="96"/>
                  </a:lnTo>
                  <a:lnTo>
                    <a:pt x="97" y="101"/>
                  </a:lnTo>
                  <a:lnTo>
                    <a:pt x="99" y="102"/>
                  </a:lnTo>
                  <a:lnTo>
                    <a:pt x="99" y="107"/>
                  </a:lnTo>
                  <a:lnTo>
                    <a:pt x="101" y="108"/>
                  </a:lnTo>
                  <a:lnTo>
                    <a:pt x="101" y="112"/>
                  </a:lnTo>
                  <a:lnTo>
                    <a:pt x="104" y="113"/>
                  </a:lnTo>
                  <a:lnTo>
                    <a:pt x="104" y="118"/>
                  </a:lnTo>
                  <a:lnTo>
                    <a:pt x="106" y="119"/>
                  </a:lnTo>
                  <a:lnTo>
                    <a:pt x="106" y="124"/>
                  </a:lnTo>
                  <a:lnTo>
                    <a:pt x="108" y="125"/>
                  </a:lnTo>
                  <a:lnTo>
                    <a:pt x="108" y="130"/>
                  </a:lnTo>
                  <a:lnTo>
                    <a:pt x="110" y="131"/>
                  </a:lnTo>
                  <a:lnTo>
                    <a:pt x="110" y="136"/>
                  </a:lnTo>
                  <a:lnTo>
                    <a:pt x="113" y="137"/>
                  </a:lnTo>
                  <a:lnTo>
                    <a:pt x="113" y="141"/>
                  </a:lnTo>
                  <a:lnTo>
                    <a:pt x="115" y="142"/>
                  </a:lnTo>
                  <a:lnTo>
                    <a:pt x="115" y="146"/>
                  </a:lnTo>
                  <a:lnTo>
                    <a:pt x="117" y="147"/>
                  </a:lnTo>
                  <a:lnTo>
                    <a:pt x="117" y="151"/>
                  </a:lnTo>
                  <a:lnTo>
                    <a:pt x="119" y="152"/>
                  </a:lnTo>
                  <a:lnTo>
                    <a:pt x="119" y="155"/>
                  </a:lnTo>
                  <a:lnTo>
                    <a:pt x="121" y="157"/>
                  </a:lnTo>
                  <a:lnTo>
                    <a:pt x="121" y="161"/>
                  </a:lnTo>
                  <a:lnTo>
                    <a:pt x="124" y="163"/>
                  </a:lnTo>
                  <a:lnTo>
                    <a:pt x="124" y="166"/>
                  </a:lnTo>
                  <a:lnTo>
                    <a:pt x="126" y="167"/>
                  </a:lnTo>
                  <a:lnTo>
                    <a:pt x="126" y="170"/>
                  </a:lnTo>
                  <a:lnTo>
                    <a:pt x="128" y="171"/>
                  </a:lnTo>
                  <a:lnTo>
                    <a:pt x="128" y="175"/>
                  </a:lnTo>
                  <a:lnTo>
                    <a:pt x="130" y="176"/>
                  </a:lnTo>
                  <a:lnTo>
                    <a:pt x="130" y="179"/>
                  </a:lnTo>
                  <a:lnTo>
                    <a:pt x="133" y="181"/>
                  </a:lnTo>
                  <a:lnTo>
                    <a:pt x="133" y="184"/>
                  </a:lnTo>
                  <a:lnTo>
                    <a:pt x="135" y="185"/>
                  </a:lnTo>
                  <a:lnTo>
                    <a:pt x="135" y="188"/>
                  </a:lnTo>
                  <a:lnTo>
                    <a:pt x="137" y="189"/>
                  </a:lnTo>
                  <a:lnTo>
                    <a:pt x="137" y="193"/>
                  </a:lnTo>
                  <a:lnTo>
                    <a:pt x="139" y="194"/>
                  </a:lnTo>
                  <a:lnTo>
                    <a:pt x="139" y="199"/>
                  </a:lnTo>
                  <a:lnTo>
                    <a:pt x="142" y="200"/>
                  </a:lnTo>
                  <a:lnTo>
                    <a:pt x="142" y="203"/>
                  </a:lnTo>
                  <a:lnTo>
                    <a:pt x="144" y="205"/>
                  </a:lnTo>
                  <a:lnTo>
                    <a:pt x="144" y="209"/>
                  </a:lnTo>
                  <a:lnTo>
                    <a:pt x="146" y="211"/>
                  </a:lnTo>
                  <a:lnTo>
                    <a:pt x="146" y="214"/>
                  </a:lnTo>
                  <a:lnTo>
                    <a:pt x="148" y="215"/>
                  </a:lnTo>
                  <a:lnTo>
                    <a:pt x="148" y="219"/>
                  </a:lnTo>
                  <a:lnTo>
                    <a:pt x="151" y="220"/>
                  </a:lnTo>
                  <a:lnTo>
                    <a:pt x="151" y="225"/>
                  </a:lnTo>
                  <a:lnTo>
                    <a:pt x="155" y="227"/>
                  </a:lnTo>
                  <a:lnTo>
                    <a:pt x="155" y="229"/>
                  </a:lnTo>
                  <a:lnTo>
                    <a:pt x="160" y="231"/>
                  </a:lnTo>
                  <a:lnTo>
                    <a:pt x="160" y="233"/>
                  </a:lnTo>
                  <a:lnTo>
                    <a:pt x="162" y="235"/>
                  </a:lnTo>
                  <a:lnTo>
                    <a:pt x="164" y="236"/>
                  </a:lnTo>
                  <a:lnTo>
                    <a:pt x="169" y="238"/>
                  </a:lnTo>
                  <a:lnTo>
                    <a:pt x="169" y="241"/>
                  </a:lnTo>
                  <a:lnTo>
                    <a:pt x="171" y="242"/>
                  </a:lnTo>
                  <a:lnTo>
                    <a:pt x="173" y="243"/>
                  </a:lnTo>
                  <a:lnTo>
                    <a:pt x="178" y="245"/>
                  </a:lnTo>
                  <a:lnTo>
                    <a:pt x="178" y="248"/>
                  </a:lnTo>
                  <a:lnTo>
                    <a:pt x="180" y="249"/>
                  </a:lnTo>
                  <a:lnTo>
                    <a:pt x="184" y="251"/>
                  </a:lnTo>
                  <a:lnTo>
                    <a:pt x="184" y="253"/>
                  </a:lnTo>
                  <a:lnTo>
                    <a:pt x="187" y="254"/>
                  </a:lnTo>
                </a:path>
              </a:pathLst>
            </a:custGeom>
            <a:noFill/>
            <a:ln w="0">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61" name="Freeform 123">
              <a:extLst>
                <a:ext uri="{FF2B5EF4-FFF2-40B4-BE49-F238E27FC236}">
                  <a16:creationId xmlns:a16="http://schemas.microsoft.com/office/drawing/2014/main" id="{C53E3C06-4DC9-4ECE-BAEA-0EA3892E9DEE}"/>
                </a:ext>
              </a:extLst>
            </p:cNvPr>
            <p:cNvSpPr>
              <a:spLocks/>
            </p:cNvSpPr>
            <p:nvPr/>
          </p:nvSpPr>
          <p:spPr bwMode="auto">
            <a:xfrm>
              <a:off x="3661579" y="3382835"/>
              <a:ext cx="351825" cy="74066"/>
            </a:xfrm>
            <a:custGeom>
              <a:avLst/>
              <a:gdLst>
                <a:gd name="T0" fmla="*/ 2147483646 w 228"/>
                <a:gd name="T1" fmla="*/ 2147483646 h 77"/>
                <a:gd name="T2" fmla="*/ 2147483646 w 228"/>
                <a:gd name="T3" fmla="*/ 2147483646 h 77"/>
                <a:gd name="T4" fmla="*/ 2147483646 w 228"/>
                <a:gd name="T5" fmla="*/ 2147483646 h 77"/>
                <a:gd name="T6" fmla="*/ 2147483646 w 228"/>
                <a:gd name="T7" fmla="*/ 2147483646 h 77"/>
                <a:gd name="T8" fmla="*/ 2147483646 w 228"/>
                <a:gd name="T9" fmla="*/ 2147483646 h 77"/>
                <a:gd name="T10" fmla="*/ 2147483646 w 228"/>
                <a:gd name="T11" fmla="*/ 2147483646 h 77"/>
                <a:gd name="T12" fmla="*/ 2147483646 w 228"/>
                <a:gd name="T13" fmla="*/ 2147483646 h 77"/>
                <a:gd name="T14" fmla="*/ 2147483646 w 228"/>
                <a:gd name="T15" fmla="*/ 2147483646 h 77"/>
                <a:gd name="T16" fmla="*/ 2147483646 w 228"/>
                <a:gd name="T17" fmla="*/ 2147483646 h 77"/>
                <a:gd name="T18" fmla="*/ 2147483646 w 228"/>
                <a:gd name="T19" fmla="*/ 2147483646 h 77"/>
                <a:gd name="T20" fmla="*/ 2147483646 w 228"/>
                <a:gd name="T21" fmla="*/ 2147483646 h 77"/>
                <a:gd name="T22" fmla="*/ 2147483646 w 228"/>
                <a:gd name="T23" fmla="*/ 2147483646 h 77"/>
                <a:gd name="T24" fmla="*/ 2147483646 w 228"/>
                <a:gd name="T25" fmla="*/ 2147483646 h 77"/>
                <a:gd name="T26" fmla="*/ 2147483646 w 228"/>
                <a:gd name="T27" fmla="*/ 2147483646 h 77"/>
                <a:gd name="T28" fmla="*/ 2147483646 w 228"/>
                <a:gd name="T29" fmla="*/ 2147483646 h 77"/>
                <a:gd name="T30" fmla="*/ 2147483646 w 228"/>
                <a:gd name="T31" fmla="*/ 2147483646 h 77"/>
                <a:gd name="T32" fmla="*/ 2147483646 w 228"/>
                <a:gd name="T33" fmla="*/ 2147483646 h 77"/>
                <a:gd name="T34" fmla="*/ 2147483646 w 228"/>
                <a:gd name="T35" fmla="*/ 2147483646 h 77"/>
                <a:gd name="T36" fmla="*/ 2147483646 w 228"/>
                <a:gd name="T37" fmla="*/ 2147483646 h 77"/>
                <a:gd name="T38" fmla="*/ 2147483646 w 228"/>
                <a:gd name="T39" fmla="*/ 2147483646 h 77"/>
                <a:gd name="T40" fmla="*/ 2147483646 w 228"/>
                <a:gd name="T41" fmla="*/ 2147483646 h 77"/>
                <a:gd name="T42" fmla="*/ 2147483646 w 228"/>
                <a:gd name="T43" fmla="*/ 2147483646 h 77"/>
                <a:gd name="T44" fmla="*/ 2147483646 w 228"/>
                <a:gd name="T45" fmla="*/ 2147483646 h 77"/>
                <a:gd name="T46" fmla="*/ 2147483646 w 228"/>
                <a:gd name="T47" fmla="*/ 2147483646 h 77"/>
                <a:gd name="T48" fmla="*/ 2147483646 w 228"/>
                <a:gd name="T49" fmla="*/ 2147483646 h 77"/>
                <a:gd name="T50" fmla="*/ 2147483646 w 228"/>
                <a:gd name="T51" fmla="*/ 2147483646 h 77"/>
                <a:gd name="T52" fmla="*/ 2147483646 w 228"/>
                <a:gd name="T53" fmla="*/ 2147483646 h 77"/>
                <a:gd name="T54" fmla="*/ 2147483646 w 228"/>
                <a:gd name="T55" fmla="*/ 2147483646 h 77"/>
                <a:gd name="T56" fmla="*/ 2147483646 w 228"/>
                <a:gd name="T57" fmla="*/ 2147483646 h 77"/>
                <a:gd name="T58" fmla="*/ 2147483646 w 228"/>
                <a:gd name="T59" fmla="*/ 2147483646 h 77"/>
                <a:gd name="T60" fmla="*/ 2147483646 w 228"/>
                <a:gd name="T61" fmla="*/ 0 h 77"/>
                <a:gd name="T62" fmla="*/ 2147483646 w 228"/>
                <a:gd name="T63" fmla="*/ 0 h 77"/>
                <a:gd name="T64" fmla="*/ 2147483646 w 228"/>
                <a:gd name="T65" fmla="*/ 2147483646 h 77"/>
                <a:gd name="T66" fmla="*/ 2147483646 w 228"/>
                <a:gd name="T67" fmla="*/ 2147483646 h 77"/>
                <a:gd name="T68" fmla="*/ 2147483646 w 228"/>
                <a:gd name="T69" fmla="*/ 2147483646 h 77"/>
                <a:gd name="T70" fmla="*/ 2147483646 w 228"/>
                <a:gd name="T71" fmla="*/ 2147483646 h 77"/>
                <a:gd name="T72" fmla="*/ 2147483646 w 228"/>
                <a:gd name="T73" fmla="*/ 2147483646 h 77"/>
                <a:gd name="T74" fmla="*/ 2147483646 w 228"/>
                <a:gd name="T75" fmla="*/ 2147483646 h 77"/>
                <a:gd name="T76" fmla="*/ 2147483646 w 228"/>
                <a:gd name="T77" fmla="*/ 2147483646 h 77"/>
                <a:gd name="T78" fmla="*/ 2147483646 w 228"/>
                <a:gd name="T79" fmla="*/ 2147483646 h 77"/>
                <a:gd name="T80" fmla="*/ 2147483646 w 228"/>
                <a:gd name="T81" fmla="*/ 2147483646 h 77"/>
                <a:gd name="T82" fmla="*/ 2147483646 w 228"/>
                <a:gd name="T83" fmla="*/ 2147483646 h 7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28" h="77">
                  <a:moveTo>
                    <a:pt x="0" y="0"/>
                  </a:moveTo>
                  <a:lnTo>
                    <a:pt x="0" y="1"/>
                  </a:lnTo>
                  <a:lnTo>
                    <a:pt x="2" y="2"/>
                  </a:lnTo>
                  <a:lnTo>
                    <a:pt x="2" y="6"/>
                  </a:lnTo>
                  <a:lnTo>
                    <a:pt x="4" y="7"/>
                  </a:lnTo>
                  <a:lnTo>
                    <a:pt x="4" y="9"/>
                  </a:lnTo>
                  <a:lnTo>
                    <a:pt x="9" y="12"/>
                  </a:lnTo>
                  <a:lnTo>
                    <a:pt x="9" y="14"/>
                  </a:lnTo>
                  <a:lnTo>
                    <a:pt x="11" y="15"/>
                  </a:lnTo>
                  <a:lnTo>
                    <a:pt x="15" y="18"/>
                  </a:lnTo>
                  <a:lnTo>
                    <a:pt x="15" y="19"/>
                  </a:lnTo>
                  <a:lnTo>
                    <a:pt x="20" y="21"/>
                  </a:lnTo>
                  <a:lnTo>
                    <a:pt x="20" y="23"/>
                  </a:lnTo>
                  <a:lnTo>
                    <a:pt x="22" y="24"/>
                  </a:lnTo>
                  <a:lnTo>
                    <a:pt x="26" y="26"/>
                  </a:lnTo>
                  <a:lnTo>
                    <a:pt x="26" y="27"/>
                  </a:lnTo>
                  <a:lnTo>
                    <a:pt x="31" y="30"/>
                  </a:lnTo>
                  <a:lnTo>
                    <a:pt x="31" y="31"/>
                  </a:lnTo>
                  <a:lnTo>
                    <a:pt x="35" y="33"/>
                  </a:lnTo>
                  <a:lnTo>
                    <a:pt x="35" y="35"/>
                  </a:lnTo>
                  <a:lnTo>
                    <a:pt x="40" y="37"/>
                  </a:lnTo>
                  <a:lnTo>
                    <a:pt x="40" y="38"/>
                  </a:lnTo>
                  <a:lnTo>
                    <a:pt x="44" y="41"/>
                  </a:lnTo>
                  <a:lnTo>
                    <a:pt x="44" y="42"/>
                  </a:lnTo>
                  <a:lnTo>
                    <a:pt x="49" y="44"/>
                  </a:lnTo>
                  <a:lnTo>
                    <a:pt x="49" y="45"/>
                  </a:lnTo>
                  <a:lnTo>
                    <a:pt x="51" y="47"/>
                  </a:lnTo>
                  <a:lnTo>
                    <a:pt x="56" y="49"/>
                  </a:lnTo>
                  <a:lnTo>
                    <a:pt x="56" y="50"/>
                  </a:lnTo>
                  <a:lnTo>
                    <a:pt x="60" y="53"/>
                  </a:lnTo>
                  <a:lnTo>
                    <a:pt x="60" y="54"/>
                  </a:lnTo>
                  <a:lnTo>
                    <a:pt x="65" y="56"/>
                  </a:lnTo>
                  <a:lnTo>
                    <a:pt x="65" y="57"/>
                  </a:lnTo>
                  <a:lnTo>
                    <a:pt x="67" y="59"/>
                  </a:lnTo>
                  <a:lnTo>
                    <a:pt x="71" y="61"/>
                  </a:lnTo>
                  <a:lnTo>
                    <a:pt x="71" y="62"/>
                  </a:lnTo>
                  <a:lnTo>
                    <a:pt x="76" y="65"/>
                  </a:lnTo>
                  <a:lnTo>
                    <a:pt x="76" y="66"/>
                  </a:lnTo>
                  <a:lnTo>
                    <a:pt x="80" y="68"/>
                  </a:lnTo>
                  <a:lnTo>
                    <a:pt x="80" y="70"/>
                  </a:lnTo>
                  <a:lnTo>
                    <a:pt x="85" y="72"/>
                  </a:lnTo>
                  <a:lnTo>
                    <a:pt x="85" y="73"/>
                  </a:lnTo>
                  <a:lnTo>
                    <a:pt x="89" y="76"/>
                  </a:lnTo>
                  <a:lnTo>
                    <a:pt x="89" y="77"/>
                  </a:lnTo>
                  <a:lnTo>
                    <a:pt x="94" y="77"/>
                  </a:lnTo>
                  <a:lnTo>
                    <a:pt x="94" y="74"/>
                  </a:lnTo>
                  <a:lnTo>
                    <a:pt x="96" y="73"/>
                  </a:lnTo>
                  <a:lnTo>
                    <a:pt x="98" y="72"/>
                  </a:lnTo>
                  <a:lnTo>
                    <a:pt x="103" y="70"/>
                  </a:lnTo>
                  <a:lnTo>
                    <a:pt x="103" y="68"/>
                  </a:lnTo>
                  <a:lnTo>
                    <a:pt x="107" y="66"/>
                  </a:lnTo>
                  <a:lnTo>
                    <a:pt x="107" y="65"/>
                  </a:lnTo>
                  <a:lnTo>
                    <a:pt x="112" y="62"/>
                  </a:lnTo>
                  <a:lnTo>
                    <a:pt x="112" y="61"/>
                  </a:lnTo>
                  <a:lnTo>
                    <a:pt x="116" y="59"/>
                  </a:lnTo>
                  <a:lnTo>
                    <a:pt x="116" y="55"/>
                  </a:lnTo>
                  <a:lnTo>
                    <a:pt x="118" y="54"/>
                  </a:lnTo>
                  <a:lnTo>
                    <a:pt x="118" y="51"/>
                  </a:lnTo>
                  <a:lnTo>
                    <a:pt x="121" y="50"/>
                  </a:lnTo>
                  <a:lnTo>
                    <a:pt x="121" y="49"/>
                  </a:lnTo>
                  <a:lnTo>
                    <a:pt x="123" y="48"/>
                  </a:lnTo>
                  <a:lnTo>
                    <a:pt x="123" y="44"/>
                  </a:lnTo>
                  <a:lnTo>
                    <a:pt x="125" y="43"/>
                  </a:lnTo>
                  <a:lnTo>
                    <a:pt x="125" y="42"/>
                  </a:lnTo>
                  <a:lnTo>
                    <a:pt x="127" y="41"/>
                  </a:lnTo>
                  <a:lnTo>
                    <a:pt x="127" y="38"/>
                  </a:lnTo>
                  <a:lnTo>
                    <a:pt x="130" y="37"/>
                  </a:lnTo>
                  <a:lnTo>
                    <a:pt x="130" y="35"/>
                  </a:lnTo>
                  <a:lnTo>
                    <a:pt x="132" y="33"/>
                  </a:lnTo>
                  <a:lnTo>
                    <a:pt x="132" y="31"/>
                  </a:lnTo>
                  <a:lnTo>
                    <a:pt x="134" y="30"/>
                  </a:lnTo>
                  <a:lnTo>
                    <a:pt x="134" y="27"/>
                  </a:lnTo>
                  <a:lnTo>
                    <a:pt x="136" y="26"/>
                  </a:lnTo>
                  <a:lnTo>
                    <a:pt x="136" y="24"/>
                  </a:lnTo>
                  <a:lnTo>
                    <a:pt x="139" y="23"/>
                  </a:lnTo>
                  <a:lnTo>
                    <a:pt x="139" y="20"/>
                  </a:lnTo>
                  <a:lnTo>
                    <a:pt x="141" y="19"/>
                  </a:lnTo>
                  <a:lnTo>
                    <a:pt x="145" y="17"/>
                  </a:lnTo>
                  <a:lnTo>
                    <a:pt x="145" y="15"/>
                  </a:lnTo>
                  <a:lnTo>
                    <a:pt x="150" y="13"/>
                  </a:lnTo>
                  <a:lnTo>
                    <a:pt x="150" y="12"/>
                  </a:lnTo>
                  <a:lnTo>
                    <a:pt x="154" y="9"/>
                  </a:lnTo>
                  <a:lnTo>
                    <a:pt x="154" y="8"/>
                  </a:lnTo>
                  <a:lnTo>
                    <a:pt x="159" y="6"/>
                  </a:lnTo>
                  <a:lnTo>
                    <a:pt x="159" y="5"/>
                  </a:lnTo>
                  <a:lnTo>
                    <a:pt x="163" y="2"/>
                  </a:lnTo>
                  <a:lnTo>
                    <a:pt x="163" y="1"/>
                  </a:lnTo>
                  <a:lnTo>
                    <a:pt x="166" y="0"/>
                  </a:lnTo>
                  <a:lnTo>
                    <a:pt x="168" y="0"/>
                  </a:lnTo>
                  <a:lnTo>
                    <a:pt x="170" y="1"/>
                  </a:lnTo>
                  <a:lnTo>
                    <a:pt x="172" y="1"/>
                  </a:lnTo>
                  <a:lnTo>
                    <a:pt x="174" y="0"/>
                  </a:lnTo>
                  <a:lnTo>
                    <a:pt x="177" y="0"/>
                  </a:lnTo>
                  <a:lnTo>
                    <a:pt x="179" y="0"/>
                  </a:lnTo>
                  <a:lnTo>
                    <a:pt x="181" y="0"/>
                  </a:lnTo>
                  <a:lnTo>
                    <a:pt x="183" y="0"/>
                  </a:lnTo>
                  <a:lnTo>
                    <a:pt x="186" y="1"/>
                  </a:lnTo>
                  <a:lnTo>
                    <a:pt x="186" y="2"/>
                  </a:lnTo>
                  <a:lnTo>
                    <a:pt x="188" y="3"/>
                  </a:lnTo>
                  <a:lnTo>
                    <a:pt x="188" y="6"/>
                  </a:lnTo>
                  <a:lnTo>
                    <a:pt x="190" y="7"/>
                  </a:lnTo>
                  <a:lnTo>
                    <a:pt x="190" y="9"/>
                  </a:lnTo>
                  <a:lnTo>
                    <a:pt x="192" y="11"/>
                  </a:lnTo>
                  <a:lnTo>
                    <a:pt x="192" y="13"/>
                  </a:lnTo>
                  <a:lnTo>
                    <a:pt x="195" y="14"/>
                  </a:lnTo>
                  <a:lnTo>
                    <a:pt x="195" y="17"/>
                  </a:lnTo>
                  <a:lnTo>
                    <a:pt x="197" y="18"/>
                  </a:lnTo>
                  <a:lnTo>
                    <a:pt x="197" y="19"/>
                  </a:lnTo>
                  <a:lnTo>
                    <a:pt x="199" y="20"/>
                  </a:lnTo>
                  <a:lnTo>
                    <a:pt x="199" y="24"/>
                  </a:lnTo>
                  <a:lnTo>
                    <a:pt x="201" y="25"/>
                  </a:lnTo>
                  <a:lnTo>
                    <a:pt x="201" y="26"/>
                  </a:lnTo>
                  <a:lnTo>
                    <a:pt x="204" y="27"/>
                  </a:lnTo>
                  <a:lnTo>
                    <a:pt x="204" y="30"/>
                  </a:lnTo>
                  <a:lnTo>
                    <a:pt x="206" y="31"/>
                  </a:lnTo>
                  <a:lnTo>
                    <a:pt x="206" y="33"/>
                  </a:lnTo>
                  <a:lnTo>
                    <a:pt x="208" y="35"/>
                  </a:lnTo>
                  <a:lnTo>
                    <a:pt x="208" y="37"/>
                  </a:lnTo>
                  <a:lnTo>
                    <a:pt x="210" y="38"/>
                  </a:lnTo>
                  <a:lnTo>
                    <a:pt x="210" y="39"/>
                  </a:lnTo>
                  <a:lnTo>
                    <a:pt x="215" y="37"/>
                  </a:lnTo>
                  <a:lnTo>
                    <a:pt x="215" y="36"/>
                  </a:lnTo>
                  <a:lnTo>
                    <a:pt x="219" y="33"/>
                  </a:lnTo>
                  <a:lnTo>
                    <a:pt x="219" y="32"/>
                  </a:lnTo>
                  <a:lnTo>
                    <a:pt x="222" y="32"/>
                  </a:lnTo>
                  <a:lnTo>
                    <a:pt x="224" y="32"/>
                  </a:lnTo>
                  <a:lnTo>
                    <a:pt x="226" y="32"/>
                  </a:lnTo>
                  <a:lnTo>
                    <a:pt x="228" y="32"/>
                  </a:lnTo>
                </a:path>
              </a:pathLst>
            </a:custGeom>
            <a:noFill/>
            <a:ln w="0">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62" name="Freeform 124">
              <a:extLst>
                <a:ext uri="{FF2B5EF4-FFF2-40B4-BE49-F238E27FC236}">
                  <a16:creationId xmlns:a16="http://schemas.microsoft.com/office/drawing/2014/main" id="{552C18A8-1291-4259-B8D3-BBAE9E7EE2E1}"/>
                </a:ext>
              </a:extLst>
            </p:cNvPr>
            <p:cNvSpPr>
              <a:spLocks/>
            </p:cNvSpPr>
            <p:nvPr/>
          </p:nvSpPr>
          <p:spPr bwMode="auto">
            <a:xfrm>
              <a:off x="4013404" y="3229896"/>
              <a:ext cx="322507" cy="183720"/>
            </a:xfrm>
            <a:custGeom>
              <a:avLst/>
              <a:gdLst>
                <a:gd name="T0" fmla="*/ 2147483646 w 209"/>
                <a:gd name="T1" fmla="*/ 2147483646 h 191"/>
                <a:gd name="T2" fmla="*/ 2147483646 w 209"/>
                <a:gd name="T3" fmla="*/ 2147483646 h 191"/>
                <a:gd name="T4" fmla="*/ 2147483646 w 209"/>
                <a:gd name="T5" fmla="*/ 2147483646 h 191"/>
                <a:gd name="T6" fmla="*/ 2147483646 w 209"/>
                <a:gd name="T7" fmla="*/ 2147483646 h 191"/>
                <a:gd name="T8" fmla="*/ 2147483646 w 209"/>
                <a:gd name="T9" fmla="*/ 2147483646 h 191"/>
                <a:gd name="T10" fmla="*/ 2147483646 w 209"/>
                <a:gd name="T11" fmla="*/ 2147483646 h 191"/>
                <a:gd name="T12" fmla="*/ 2147483646 w 209"/>
                <a:gd name="T13" fmla="*/ 2147483646 h 191"/>
                <a:gd name="T14" fmla="*/ 2147483646 w 209"/>
                <a:gd name="T15" fmla="*/ 2147483646 h 191"/>
                <a:gd name="T16" fmla="*/ 2147483646 w 209"/>
                <a:gd name="T17" fmla="*/ 2147483646 h 191"/>
                <a:gd name="T18" fmla="*/ 2147483646 w 209"/>
                <a:gd name="T19" fmla="*/ 2147483646 h 191"/>
                <a:gd name="T20" fmla="*/ 2147483646 w 209"/>
                <a:gd name="T21" fmla="*/ 2147483646 h 191"/>
                <a:gd name="T22" fmla="*/ 2147483646 w 209"/>
                <a:gd name="T23" fmla="*/ 2147483646 h 191"/>
                <a:gd name="T24" fmla="*/ 2147483646 w 209"/>
                <a:gd name="T25" fmla="*/ 2147483646 h 191"/>
                <a:gd name="T26" fmla="*/ 2147483646 w 209"/>
                <a:gd name="T27" fmla="*/ 2147483646 h 191"/>
                <a:gd name="T28" fmla="*/ 2147483646 w 209"/>
                <a:gd name="T29" fmla="*/ 2147483646 h 191"/>
                <a:gd name="T30" fmla="*/ 2147483646 w 209"/>
                <a:gd name="T31" fmla="*/ 2147483646 h 191"/>
                <a:gd name="T32" fmla="*/ 2147483646 w 209"/>
                <a:gd name="T33" fmla="*/ 2147483646 h 191"/>
                <a:gd name="T34" fmla="*/ 2147483646 w 209"/>
                <a:gd name="T35" fmla="*/ 2147483646 h 191"/>
                <a:gd name="T36" fmla="*/ 2147483646 w 209"/>
                <a:gd name="T37" fmla="*/ 2147483646 h 191"/>
                <a:gd name="T38" fmla="*/ 2147483646 w 209"/>
                <a:gd name="T39" fmla="*/ 2147483646 h 191"/>
                <a:gd name="T40" fmla="*/ 2147483646 w 209"/>
                <a:gd name="T41" fmla="*/ 2147483646 h 191"/>
                <a:gd name="T42" fmla="*/ 2147483646 w 209"/>
                <a:gd name="T43" fmla="*/ 2147483646 h 191"/>
                <a:gd name="T44" fmla="*/ 2147483646 w 209"/>
                <a:gd name="T45" fmla="*/ 2147483646 h 191"/>
                <a:gd name="T46" fmla="*/ 2147483646 w 209"/>
                <a:gd name="T47" fmla="*/ 2147483646 h 191"/>
                <a:gd name="T48" fmla="*/ 2147483646 w 209"/>
                <a:gd name="T49" fmla="*/ 2147483646 h 191"/>
                <a:gd name="T50" fmla="*/ 2147483646 w 209"/>
                <a:gd name="T51" fmla="*/ 2147483646 h 191"/>
                <a:gd name="T52" fmla="*/ 2147483646 w 209"/>
                <a:gd name="T53" fmla="*/ 2147483646 h 191"/>
                <a:gd name="T54" fmla="*/ 2147483646 w 209"/>
                <a:gd name="T55" fmla="*/ 2147483646 h 191"/>
                <a:gd name="T56" fmla="*/ 2147483646 w 209"/>
                <a:gd name="T57" fmla="*/ 2147483646 h 191"/>
                <a:gd name="T58" fmla="*/ 2147483646 w 209"/>
                <a:gd name="T59" fmla="*/ 2147483646 h 191"/>
                <a:gd name="T60" fmla="*/ 2147483646 w 209"/>
                <a:gd name="T61" fmla="*/ 2147483646 h 191"/>
                <a:gd name="T62" fmla="*/ 2147483646 w 209"/>
                <a:gd name="T63" fmla="*/ 2147483646 h 191"/>
                <a:gd name="T64" fmla="*/ 2147483646 w 209"/>
                <a:gd name="T65" fmla="*/ 2147483646 h 191"/>
                <a:gd name="T66" fmla="*/ 2147483646 w 209"/>
                <a:gd name="T67" fmla="*/ 2147483646 h 191"/>
                <a:gd name="T68" fmla="*/ 2147483646 w 209"/>
                <a:gd name="T69" fmla="*/ 2147483646 h 191"/>
                <a:gd name="T70" fmla="*/ 2147483646 w 209"/>
                <a:gd name="T71" fmla="*/ 2147483646 h 191"/>
                <a:gd name="T72" fmla="*/ 2147483646 w 209"/>
                <a:gd name="T73" fmla="*/ 2147483646 h 191"/>
                <a:gd name="T74" fmla="*/ 2147483646 w 209"/>
                <a:gd name="T75" fmla="*/ 0 h 191"/>
                <a:gd name="T76" fmla="*/ 2147483646 w 209"/>
                <a:gd name="T77" fmla="*/ 2147483646 h 191"/>
                <a:gd name="T78" fmla="*/ 2147483646 w 209"/>
                <a:gd name="T79" fmla="*/ 2147483646 h 191"/>
                <a:gd name="T80" fmla="*/ 2147483646 w 209"/>
                <a:gd name="T81" fmla="*/ 2147483646 h 191"/>
                <a:gd name="T82" fmla="*/ 2147483646 w 209"/>
                <a:gd name="T83" fmla="*/ 2147483646 h 1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09" h="191">
                  <a:moveTo>
                    <a:pt x="0" y="191"/>
                  </a:moveTo>
                  <a:lnTo>
                    <a:pt x="3" y="191"/>
                  </a:lnTo>
                  <a:lnTo>
                    <a:pt x="5" y="191"/>
                  </a:lnTo>
                  <a:lnTo>
                    <a:pt x="7" y="190"/>
                  </a:lnTo>
                  <a:lnTo>
                    <a:pt x="12" y="188"/>
                  </a:lnTo>
                  <a:lnTo>
                    <a:pt x="12" y="185"/>
                  </a:lnTo>
                  <a:lnTo>
                    <a:pt x="14" y="184"/>
                  </a:lnTo>
                  <a:lnTo>
                    <a:pt x="18" y="182"/>
                  </a:lnTo>
                  <a:lnTo>
                    <a:pt x="18" y="180"/>
                  </a:lnTo>
                  <a:lnTo>
                    <a:pt x="23" y="178"/>
                  </a:lnTo>
                  <a:lnTo>
                    <a:pt x="23" y="177"/>
                  </a:lnTo>
                  <a:lnTo>
                    <a:pt x="27" y="174"/>
                  </a:lnTo>
                  <a:lnTo>
                    <a:pt x="27" y="173"/>
                  </a:lnTo>
                  <a:lnTo>
                    <a:pt x="32" y="171"/>
                  </a:lnTo>
                  <a:lnTo>
                    <a:pt x="32" y="168"/>
                  </a:lnTo>
                  <a:lnTo>
                    <a:pt x="34" y="167"/>
                  </a:lnTo>
                  <a:lnTo>
                    <a:pt x="38" y="165"/>
                  </a:lnTo>
                  <a:lnTo>
                    <a:pt x="38" y="164"/>
                  </a:lnTo>
                  <a:lnTo>
                    <a:pt x="43" y="161"/>
                  </a:lnTo>
                  <a:lnTo>
                    <a:pt x="43" y="160"/>
                  </a:lnTo>
                  <a:lnTo>
                    <a:pt x="47" y="158"/>
                  </a:lnTo>
                  <a:lnTo>
                    <a:pt x="47" y="155"/>
                  </a:lnTo>
                  <a:lnTo>
                    <a:pt x="52" y="153"/>
                  </a:lnTo>
                  <a:lnTo>
                    <a:pt x="52" y="150"/>
                  </a:lnTo>
                  <a:lnTo>
                    <a:pt x="54" y="149"/>
                  </a:lnTo>
                  <a:lnTo>
                    <a:pt x="54" y="147"/>
                  </a:lnTo>
                  <a:lnTo>
                    <a:pt x="56" y="146"/>
                  </a:lnTo>
                  <a:lnTo>
                    <a:pt x="56" y="143"/>
                  </a:lnTo>
                  <a:lnTo>
                    <a:pt x="59" y="142"/>
                  </a:lnTo>
                  <a:lnTo>
                    <a:pt x="59" y="138"/>
                  </a:lnTo>
                  <a:lnTo>
                    <a:pt x="63" y="136"/>
                  </a:lnTo>
                  <a:lnTo>
                    <a:pt x="63" y="134"/>
                  </a:lnTo>
                  <a:lnTo>
                    <a:pt x="68" y="131"/>
                  </a:lnTo>
                  <a:lnTo>
                    <a:pt x="68" y="130"/>
                  </a:lnTo>
                  <a:lnTo>
                    <a:pt x="72" y="128"/>
                  </a:lnTo>
                  <a:lnTo>
                    <a:pt x="72" y="125"/>
                  </a:lnTo>
                  <a:lnTo>
                    <a:pt x="74" y="124"/>
                  </a:lnTo>
                  <a:lnTo>
                    <a:pt x="79" y="122"/>
                  </a:lnTo>
                  <a:lnTo>
                    <a:pt x="79" y="119"/>
                  </a:lnTo>
                  <a:lnTo>
                    <a:pt x="81" y="118"/>
                  </a:lnTo>
                  <a:lnTo>
                    <a:pt x="83" y="117"/>
                  </a:lnTo>
                  <a:lnTo>
                    <a:pt x="83" y="116"/>
                  </a:lnTo>
                  <a:lnTo>
                    <a:pt x="88" y="113"/>
                  </a:lnTo>
                  <a:lnTo>
                    <a:pt x="88" y="112"/>
                  </a:lnTo>
                  <a:lnTo>
                    <a:pt x="90" y="112"/>
                  </a:lnTo>
                  <a:lnTo>
                    <a:pt x="92" y="111"/>
                  </a:lnTo>
                  <a:lnTo>
                    <a:pt x="95" y="110"/>
                  </a:lnTo>
                  <a:lnTo>
                    <a:pt x="97" y="108"/>
                  </a:lnTo>
                  <a:lnTo>
                    <a:pt x="97" y="106"/>
                  </a:lnTo>
                  <a:lnTo>
                    <a:pt x="99" y="105"/>
                  </a:lnTo>
                  <a:lnTo>
                    <a:pt x="99" y="102"/>
                  </a:lnTo>
                  <a:lnTo>
                    <a:pt x="101" y="101"/>
                  </a:lnTo>
                  <a:lnTo>
                    <a:pt x="101" y="99"/>
                  </a:lnTo>
                  <a:lnTo>
                    <a:pt x="104" y="98"/>
                  </a:lnTo>
                  <a:lnTo>
                    <a:pt x="104" y="94"/>
                  </a:lnTo>
                  <a:lnTo>
                    <a:pt x="106" y="93"/>
                  </a:lnTo>
                  <a:lnTo>
                    <a:pt x="106" y="90"/>
                  </a:lnTo>
                  <a:lnTo>
                    <a:pt x="108" y="89"/>
                  </a:lnTo>
                  <a:lnTo>
                    <a:pt x="108" y="87"/>
                  </a:lnTo>
                  <a:lnTo>
                    <a:pt x="110" y="86"/>
                  </a:lnTo>
                  <a:lnTo>
                    <a:pt x="110" y="82"/>
                  </a:lnTo>
                  <a:lnTo>
                    <a:pt x="112" y="81"/>
                  </a:lnTo>
                  <a:lnTo>
                    <a:pt x="115" y="80"/>
                  </a:lnTo>
                  <a:lnTo>
                    <a:pt x="115" y="78"/>
                  </a:lnTo>
                  <a:lnTo>
                    <a:pt x="119" y="76"/>
                  </a:lnTo>
                  <a:lnTo>
                    <a:pt x="119" y="74"/>
                  </a:lnTo>
                  <a:lnTo>
                    <a:pt x="121" y="72"/>
                  </a:lnTo>
                  <a:lnTo>
                    <a:pt x="121" y="71"/>
                  </a:lnTo>
                  <a:lnTo>
                    <a:pt x="124" y="70"/>
                  </a:lnTo>
                  <a:lnTo>
                    <a:pt x="124" y="66"/>
                  </a:lnTo>
                  <a:lnTo>
                    <a:pt x="126" y="65"/>
                  </a:lnTo>
                  <a:lnTo>
                    <a:pt x="126" y="64"/>
                  </a:lnTo>
                  <a:lnTo>
                    <a:pt x="128" y="63"/>
                  </a:lnTo>
                  <a:lnTo>
                    <a:pt x="130" y="62"/>
                  </a:lnTo>
                  <a:lnTo>
                    <a:pt x="130" y="60"/>
                  </a:lnTo>
                  <a:lnTo>
                    <a:pt x="133" y="59"/>
                  </a:lnTo>
                  <a:lnTo>
                    <a:pt x="133" y="56"/>
                  </a:lnTo>
                  <a:lnTo>
                    <a:pt x="135" y="54"/>
                  </a:lnTo>
                  <a:lnTo>
                    <a:pt x="135" y="52"/>
                  </a:lnTo>
                  <a:lnTo>
                    <a:pt x="137" y="51"/>
                  </a:lnTo>
                  <a:lnTo>
                    <a:pt x="137" y="47"/>
                  </a:lnTo>
                  <a:lnTo>
                    <a:pt x="139" y="46"/>
                  </a:lnTo>
                  <a:lnTo>
                    <a:pt x="139" y="44"/>
                  </a:lnTo>
                  <a:lnTo>
                    <a:pt x="142" y="42"/>
                  </a:lnTo>
                  <a:lnTo>
                    <a:pt x="142" y="39"/>
                  </a:lnTo>
                  <a:lnTo>
                    <a:pt x="144" y="38"/>
                  </a:lnTo>
                  <a:lnTo>
                    <a:pt x="144" y="35"/>
                  </a:lnTo>
                  <a:lnTo>
                    <a:pt x="146" y="34"/>
                  </a:lnTo>
                  <a:lnTo>
                    <a:pt x="146" y="30"/>
                  </a:lnTo>
                  <a:lnTo>
                    <a:pt x="148" y="29"/>
                  </a:lnTo>
                  <a:lnTo>
                    <a:pt x="151" y="28"/>
                  </a:lnTo>
                  <a:lnTo>
                    <a:pt x="151" y="27"/>
                  </a:lnTo>
                  <a:lnTo>
                    <a:pt x="153" y="26"/>
                  </a:lnTo>
                  <a:lnTo>
                    <a:pt x="153" y="23"/>
                  </a:lnTo>
                  <a:lnTo>
                    <a:pt x="155" y="22"/>
                  </a:lnTo>
                  <a:lnTo>
                    <a:pt x="157" y="21"/>
                  </a:lnTo>
                  <a:lnTo>
                    <a:pt x="157" y="19"/>
                  </a:lnTo>
                  <a:lnTo>
                    <a:pt x="160" y="18"/>
                  </a:lnTo>
                  <a:lnTo>
                    <a:pt x="160" y="16"/>
                  </a:lnTo>
                  <a:lnTo>
                    <a:pt x="162" y="15"/>
                  </a:lnTo>
                  <a:lnTo>
                    <a:pt x="166" y="12"/>
                  </a:lnTo>
                  <a:lnTo>
                    <a:pt x="164" y="12"/>
                  </a:lnTo>
                  <a:lnTo>
                    <a:pt x="166" y="12"/>
                  </a:lnTo>
                  <a:lnTo>
                    <a:pt x="169" y="12"/>
                  </a:lnTo>
                  <a:lnTo>
                    <a:pt x="171" y="11"/>
                  </a:lnTo>
                  <a:lnTo>
                    <a:pt x="173" y="11"/>
                  </a:lnTo>
                  <a:lnTo>
                    <a:pt x="175" y="11"/>
                  </a:lnTo>
                  <a:lnTo>
                    <a:pt x="178" y="10"/>
                  </a:lnTo>
                  <a:lnTo>
                    <a:pt x="180" y="10"/>
                  </a:lnTo>
                  <a:lnTo>
                    <a:pt x="184" y="7"/>
                  </a:lnTo>
                  <a:lnTo>
                    <a:pt x="184" y="5"/>
                  </a:lnTo>
                  <a:lnTo>
                    <a:pt x="189" y="3"/>
                  </a:lnTo>
                  <a:lnTo>
                    <a:pt x="189" y="0"/>
                  </a:lnTo>
                  <a:lnTo>
                    <a:pt x="193" y="0"/>
                  </a:lnTo>
                  <a:lnTo>
                    <a:pt x="193" y="4"/>
                  </a:lnTo>
                  <a:lnTo>
                    <a:pt x="195" y="5"/>
                  </a:lnTo>
                  <a:lnTo>
                    <a:pt x="195" y="9"/>
                  </a:lnTo>
                  <a:lnTo>
                    <a:pt x="198" y="10"/>
                  </a:lnTo>
                  <a:lnTo>
                    <a:pt x="198" y="15"/>
                  </a:lnTo>
                  <a:lnTo>
                    <a:pt x="200" y="16"/>
                  </a:lnTo>
                  <a:lnTo>
                    <a:pt x="200" y="19"/>
                  </a:lnTo>
                  <a:lnTo>
                    <a:pt x="202" y="21"/>
                  </a:lnTo>
                  <a:lnTo>
                    <a:pt x="202" y="24"/>
                  </a:lnTo>
                  <a:lnTo>
                    <a:pt x="204" y="26"/>
                  </a:lnTo>
                  <a:lnTo>
                    <a:pt x="204" y="28"/>
                  </a:lnTo>
                  <a:lnTo>
                    <a:pt x="207" y="29"/>
                  </a:lnTo>
                  <a:lnTo>
                    <a:pt x="207" y="32"/>
                  </a:lnTo>
                  <a:lnTo>
                    <a:pt x="209" y="33"/>
                  </a:lnTo>
                </a:path>
              </a:pathLst>
            </a:custGeom>
            <a:noFill/>
            <a:ln w="0">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63" name="Freeform 125">
              <a:extLst>
                <a:ext uri="{FF2B5EF4-FFF2-40B4-BE49-F238E27FC236}">
                  <a16:creationId xmlns:a16="http://schemas.microsoft.com/office/drawing/2014/main" id="{B0181DDA-F37E-44A5-B2DF-D908D1996182}"/>
                </a:ext>
              </a:extLst>
            </p:cNvPr>
            <p:cNvSpPr>
              <a:spLocks/>
            </p:cNvSpPr>
            <p:nvPr/>
          </p:nvSpPr>
          <p:spPr bwMode="auto">
            <a:xfrm>
              <a:off x="4335910" y="3248171"/>
              <a:ext cx="239180" cy="131779"/>
            </a:xfrm>
            <a:custGeom>
              <a:avLst/>
              <a:gdLst>
                <a:gd name="T0" fmla="*/ 2147483646 w 155"/>
                <a:gd name="T1" fmla="*/ 2147483646 h 137"/>
                <a:gd name="T2" fmla="*/ 2147483646 w 155"/>
                <a:gd name="T3" fmla="*/ 2147483646 h 137"/>
                <a:gd name="T4" fmla="*/ 2147483646 w 155"/>
                <a:gd name="T5" fmla="*/ 2147483646 h 137"/>
                <a:gd name="T6" fmla="*/ 2147483646 w 155"/>
                <a:gd name="T7" fmla="*/ 2147483646 h 137"/>
                <a:gd name="T8" fmla="*/ 2147483646 w 155"/>
                <a:gd name="T9" fmla="*/ 2147483646 h 137"/>
                <a:gd name="T10" fmla="*/ 2147483646 w 155"/>
                <a:gd name="T11" fmla="*/ 2147483646 h 137"/>
                <a:gd name="T12" fmla="*/ 2147483646 w 155"/>
                <a:gd name="T13" fmla="*/ 2147483646 h 137"/>
                <a:gd name="T14" fmla="*/ 2147483646 w 155"/>
                <a:gd name="T15" fmla="*/ 2147483646 h 137"/>
                <a:gd name="T16" fmla="*/ 2147483646 w 155"/>
                <a:gd name="T17" fmla="*/ 2147483646 h 137"/>
                <a:gd name="T18" fmla="*/ 2147483646 w 155"/>
                <a:gd name="T19" fmla="*/ 2147483646 h 137"/>
                <a:gd name="T20" fmla="*/ 2147483646 w 155"/>
                <a:gd name="T21" fmla="*/ 2147483646 h 137"/>
                <a:gd name="T22" fmla="*/ 2147483646 w 155"/>
                <a:gd name="T23" fmla="*/ 2147483646 h 137"/>
                <a:gd name="T24" fmla="*/ 2147483646 w 155"/>
                <a:gd name="T25" fmla="*/ 2147483646 h 137"/>
                <a:gd name="T26" fmla="*/ 2147483646 w 155"/>
                <a:gd name="T27" fmla="*/ 2147483646 h 137"/>
                <a:gd name="T28" fmla="*/ 2147483646 w 155"/>
                <a:gd name="T29" fmla="*/ 0 h 137"/>
                <a:gd name="T30" fmla="*/ 2147483646 w 155"/>
                <a:gd name="T31" fmla="*/ 2147483646 h 137"/>
                <a:gd name="T32" fmla="*/ 2147483646 w 155"/>
                <a:gd name="T33" fmla="*/ 2147483646 h 137"/>
                <a:gd name="T34" fmla="*/ 2147483646 w 155"/>
                <a:gd name="T35" fmla="*/ 2147483646 h 137"/>
                <a:gd name="T36" fmla="*/ 2147483646 w 155"/>
                <a:gd name="T37" fmla="*/ 2147483646 h 137"/>
                <a:gd name="T38" fmla="*/ 2147483646 w 155"/>
                <a:gd name="T39" fmla="*/ 2147483646 h 137"/>
                <a:gd name="T40" fmla="*/ 2147483646 w 155"/>
                <a:gd name="T41" fmla="*/ 2147483646 h 137"/>
                <a:gd name="T42" fmla="*/ 2147483646 w 155"/>
                <a:gd name="T43" fmla="*/ 2147483646 h 137"/>
                <a:gd name="T44" fmla="*/ 2147483646 w 155"/>
                <a:gd name="T45" fmla="*/ 2147483646 h 137"/>
                <a:gd name="T46" fmla="*/ 2147483646 w 155"/>
                <a:gd name="T47" fmla="*/ 2147483646 h 137"/>
                <a:gd name="T48" fmla="*/ 2147483646 w 155"/>
                <a:gd name="T49" fmla="*/ 2147483646 h 137"/>
                <a:gd name="T50" fmla="*/ 2147483646 w 155"/>
                <a:gd name="T51" fmla="*/ 2147483646 h 137"/>
                <a:gd name="T52" fmla="*/ 2147483646 w 155"/>
                <a:gd name="T53" fmla="*/ 2147483646 h 137"/>
                <a:gd name="T54" fmla="*/ 2147483646 w 155"/>
                <a:gd name="T55" fmla="*/ 2147483646 h 137"/>
                <a:gd name="T56" fmla="*/ 2147483646 w 155"/>
                <a:gd name="T57" fmla="*/ 2147483646 h 137"/>
                <a:gd name="T58" fmla="*/ 2147483646 w 155"/>
                <a:gd name="T59" fmla="*/ 2147483646 h 137"/>
                <a:gd name="T60" fmla="*/ 2147483646 w 155"/>
                <a:gd name="T61" fmla="*/ 2147483646 h 137"/>
                <a:gd name="T62" fmla="*/ 2147483646 w 155"/>
                <a:gd name="T63" fmla="*/ 2147483646 h 137"/>
                <a:gd name="T64" fmla="*/ 2147483646 w 155"/>
                <a:gd name="T65" fmla="*/ 2147483646 h 137"/>
                <a:gd name="T66" fmla="*/ 2147483646 w 155"/>
                <a:gd name="T67" fmla="*/ 2147483646 h 137"/>
                <a:gd name="T68" fmla="*/ 2147483646 w 155"/>
                <a:gd name="T69" fmla="*/ 2147483646 h 137"/>
                <a:gd name="T70" fmla="*/ 2147483646 w 155"/>
                <a:gd name="T71" fmla="*/ 2147483646 h 137"/>
                <a:gd name="T72" fmla="*/ 2147483646 w 155"/>
                <a:gd name="T73" fmla="*/ 2147483646 h 137"/>
                <a:gd name="T74" fmla="*/ 2147483646 w 155"/>
                <a:gd name="T75" fmla="*/ 2147483646 h 137"/>
                <a:gd name="T76" fmla="*/ 2147483646 w 155"/>
                <a:gd name="T77" fmla="*/ 2147483646 h 137"/>
                <a:gd name="T78" fmla="*/ 2147483646 w 155"/>
                <a:gd name="T79" fmla="*/ 2147483646 h 137"/>
                <a:gd name="T80" fmla="*/ 2147483646 w 155"/>
                <a:gd name="T81" fmla="*/ 2147483646 h 137"/>
                <a:gd name="T82" fmla="*/ 2147483646 w 155"/>
                <a:gd name="T83" fmla="*/ 2147483646 h 1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5" h="137">
                  <a:moveTo>
                    <a:pt x="0" y="14"/>
                  </a:moveTo>
                  <a:lnTo>
                    <a:pt x="0" y="16"/>
                  </a:lnTo>
                  <a:lnTo>
                    <a:pt x="2" y="17"/>
                  </a:lnTo>
                  <a:lnTo>
                    <a:pt x="2" y="20"/>
                  </a:lnTo>
                  <a:lnTo>
                    <a:pt x="4" y="21"/>
                  </a:lnTo>
                  <a:lnTo>
                    <a:pt x="4" y="23"/>
                  </a:lnTo>
                  <a:lnTo>
                    <a:pt x="7" y="25"/>
                  </a:lnTo>
                  <a:lnTo>
                    <a:pt x="7" y="27"/>
                  </a:lnTo>
                  <a:lnTo>
                    <a:pt x="9" y="28"/>
                  </a:lnTo>
                  <a:lnTo>
                    <a:pt x="9" y="31"/>
                  </a:lnTo>
                  <a:lnTo>
                    <a:pt x="11" y="32"/>
                  </a:lnTo>
                  <a:lnTo>
                    <a:pt x="11" y="34"/>
                  </a:lnTo>
                  <a:lnTo>
                    <a:pt x="13" y="35"/>
                  </a:lnTo>
                  <a:lnTo>
                    <a:pt x="13" y="38"/>
                  </a:lnTo>
                  <a:lnTo>
                    <a:pt x="16" y="39"/>
                  </a:lnTo>
                  <a:lnTo>
                    <a:pt x="16" y="41"/>
                  </a:lnTo>
                  <a:lnTo>
                    <a:pt x="18" y="43"/>
                  </a:lnTo>
                  <a:lnTo>
                    <a:pt x="18" y="46"/>
                  </a:lnTo>
                  <a:lnTo>
                    <a:pt x="20" y="47"/>
                  </a:lnTo>
                  <a:lnTo>
                    <a:pt x="20" y="50"/>
                  </a:lnTo>
                  <a:lnTo>
                    <a:pt x="22" y="49"/>
                  </a:lnTo>
                  <a:lnTo>
                    <a:pt x="25" y="47"/>
                  </a:lnTo>
                  <a:lnTo>
                    <a:pt x="25" y="46"/>
                  </a:lnTo>
                  <a:lnTo>
                    <a:pt x="27" y="45"/>
                  </a:lnTo>
                  <a:lnTo>
                    <a:pt x="27" y="43"/>
                  </a:lnTo>
                  <a:lnTo>
                    <a:pt x="29" y="41"/>
                  </a:lnTo>
                  <a:lnTo>
                    <a:pt x="29" y="39"/>
                  </a:lnTo>
                  <a:lnTo>
                    <a:pt x="31" y="38"/>
                  </a:lnTo>
                  <a:lnTo>
                    <a:pt x="31" y="34"/>
                  </a:lnTo>
                  <a:lnTo>
                    <a:pt x="34" y="33"/>
                  </a:lnTo>
                  <a:lnTo>
                    <a:pt x="34" y="28"/>
                  </a:lnTo>
                  <a:lnTo>
                    <a:pt x="36" y="27"/>
                  </a:lnTo>
                  <a:lnTo>
                    <a:pt x="36" y="23"/>
                  </a:lnTo>
                  <a:lnTo>
                    <a:pt x="38" y="22"/>
                  </a:lnTo>
                  <a:lnTo>
                    <a:pt x="38" y="20"/>
                  </a:lnTo>
                  <a:lnTo>
                    <a:pt x="43" y="17"/>
                  </a:lnTo>
                  <a:lnTo>
                    <a:pt x="43" y="15"/>
                  </a:lnTo>
                  <a:lnTo>
                    <a:pt x="45" y="14"/>
                  </a:lnTo>
                  <a:lnTo>
                    <a:pt x="45" y="11"/>
                  </a:lnTo>
                  <a:lnTo>
                    <a:pt x="49" y="9"/>
                  </a:lnTo>
                  <a:lnTo>
                    <a:pt x="49" y="7"/>
                  </a:lnTo>
                  <a:lnTo>
                    <a:pt x="52" y="5"/>
                  </a:lnTo>
                  <a:lnTo>
                    <a:pt x="52" y="3"/>
                  </a:lnTo>
                  <a:lnTo>
                    <a:pt x="56" y="0"/>
                  </a:lnTo>
                  <a:lnTo>
                    <a:pt x="54" y="0"/>
                  </a:lnTo>
                  <a:lnTo>
                    <a:pt x="56" y="3"/>
                  </a:lnTo>
                  <a:lnTo>
                    <a:pt x="58" y="4"/>
                  </a:lnTo>
                  <a:lnTo>
                    <a:pt x="58" y="7"/>
                  </a:lnTo>
                  <a:lnTo>
                    <a:pt x="63" y="9"/>
                  </a:lnTo>
                  <a:lnTo>
                    <a:pt x="63" y="10"/>
                  </a:lnTo>
                  <a:lnTo>
                    <a:pt x="65" y="11"/>
                  </a:lnTo>
                  <a:lnTo>
                    <a:pt x="65" y="14"/>
                  </a:lnTo>
                  <a:lnTo>
                    <a:pt x="67" y="15"/>
                  </a:lnTo>
                  <a:lnTo>
                    <a:pt x="67" y="17"/>
                  </a:lnTo>
                  <a:lnTo>
                    <a:pt x="69" y="19"/>
                  </a:lnTo>
                  <a:lnTo>
                    <a:pt x="69" y="21"/>
                  </a:lnTo>
                  <a:lnTo>
                    <a:pt x="72" y="22"/>
                  </a:lnTo>
                  <a:lnTo>
                    <a:pt x="72" y="26"/>
                  </a:lnTo>
                  <a:lnTo>
                    <a:pt x="74" y="27"/>
                  </a:lnTo>
                  <a:lnTo>
                    <a:pt x="74" y="29"/>
                  </a:lnTo>
                  <a:lnTo>
                    <a:pt x="76" y="31"/>
                  </a:lnTo>
                  <a:lnTo>
                    <a:pt x="76" y="33"/>
                  </a:lnTo>
                  <a:lnTo>
                    <a:pt x="78" y="34"/>
                  </a:lnTo>
                  <a:lnTo>
                    <a:pt x="78" y="39"/>
                  </a:lnTo>
                  <a:lnTo>
                    <a:pt x="81" y="40"/>
                  </a:lnTo>
                  <a:lnTo>
                    <a:pt x="81" y="44"/>
                  </a:lnTo>
                  <a:lnTo>
                    <a:pt x="83" y="45"/>
                  </a:lnTo>
                  <a:lnTo>
                    <a:pt x="83" y="49"/>
                  </a:lnTo>
                  <a:lnTo>
                    <a:pt x="85" y="50"/>
                  </a:lnTo>
                  <a:lnTo>
                    <a:pt x="85" y="52"/>
                  </a:lnTo>
                  <a:lnTo>
                    <a:pt x="87" y="53"/>
                  </a:lnTo>
                  <a:lnTo>
                    <a:pt x="87" y="57"/>
                  </a:lnTo>
                  <a:lnTo>
                    <a:pt x="90" y="58"/>
                  </a:lnTo>
                  <a:lnTo>
                    <a:pt x="90" y="61"/>
                  </a:lnTo>
                  <a:lnTo>
                    <a:pt x="92" y="62"/>
                  </a:lnTo>
                  <a:lnTo>
                    <a:pt x="92" y="64"/>
                  </a:lnTo>
                  <a:lnTo>
                    <a:pt x="94" y="65"/>
                  </a:lnTo>
                  <a:lnTo>
                    <a:pt x="94" y="69"/>
                  </a:lnTo>
                  <a:lnTo>
                    <a:pt x="96" y="70"/>
                  </a:lnTo>
                  <a:lnTo>
                    <a:pt x="96" y="73"/>
                  </a:lnTo>
                  <a:lnTo>
                    <a:pt x="99" y="74"/>
                  </a:lnTo>
                  <a:lnTo>
                    <a:pt x="99" y="77"/>
                  </a:lnTo>
                  <a:lnTo>
                    <a:pt x="101" y="79"/>
                  </a:lnTo>
                  <a:lnTo>
                    <a:pt x="101" y="85"/>
                  </a:lnTo>
                  <a:lnTo>
                    <a:pt x="103" y="86"/>
                  </a:lnTo>
                  <a:lnTo>
                    <a:pt x="103" y="91"/>
                  </a:lnTo>
                  <a:lnTo>
                    <a:pt x="105" y="92"/>
                  </a:lnTo>
                  <a:lnTo>
                    <a:pt x="105" y="98"/>
                  </a:lnTo>
                  <a:lnTo>
                    <a:pt x="108" y="99"/>
                  </a:lnTo>
                  <a:lnTo>
                    <a:pt x="108" y="104"/>
                  </a:lnTo>
                  <a:lnTo>
                    <a:pt x="110" y="105"/>
                  </a:lnTo>
                  <a:lnTo>
                    <a:pt x="110" y="111"/>
                  </a:lnTo>
                  <a:lnTo>
                    <a:pt x="112" y="112"/>
                  </a:lnTo>
                  <a:lnTo>
                    <a:pt x="112" y="115"/>
                  </a:lnTo>
                  <a:lnTo>
                    <a:pt x="114" y="116"/>
                  </a:lnTo>
                  <a:lnTo>
                    <a:pt x="114" y="119"/>
                  </a:lnTo>
                  <a:lnTo>
                    <a:pt x="117" y="121"/>
                  </a:lnTo>
                  <a:lnTo>
                    <a:pt x="117" y="124"/>
                  </a:lnTo>
                  <a:lnTo>
                    <a:pt x="119" y="125"/>
                  </a:lnTo>
                  <a:lnTo>
                    <a:pt x="119" y="128"/>
                  </a:lnTo>
                  <a:lnTo>
                    <a:pt x="121" y="129"/>
                  </a:lnTo>
                  <a:lnTo>
                    <a:pt x="121" y="133"/>
                  </a:lnTo>
                  <a:lnTo>
                    <a:pt x="123" y="134"/>
                  </a:lnTo>
                  <a:lnTo>
                    <a:pt x="123" y="137"/>
                  </a:lnTo>
                  <a:lnTo>
                    <a:pt x="128" y="135"/>
                  </a:lnTo>
                  <a:lnTo>
                    <a:pt x="128" y="133"/>
                  </a:lnTo>
                  <a:lnTo>
                    <a:pt x="132" y="130"/>
                  </a:lnTo>
                  <a:lnTo>
                    <a:pt x="132" y="128"/>
                  </a:lnTo>
                  <a:lnTo>
                    <a:pt x="135" y="127"/>
                  </a:lnTo>
                  <a:lnTo>
                    <a:pt x="135" y="123"/>
                  </a:lnTo>
                  <a:lnTo>
                    <a:pt x="137" y="122"/>
                  </a:lnTo>
                  <a:lnTo>
                    <a:pt x="137" y="118"/>
                  </a:lnTo>
                  <a:lnTo>
                    <a:pt x="139" y="117"/>
                  </a:lnTo>
                  <a:lnTo>
                    <a:pt x="139" y="111"/>
                  </a:lnTo>
                  <a:lnTo>
                    <a:pt x="141" y="110"/>
                  </a:lnTo>
                  <a:lnTo>
                    <a:pt x="141" y="106"/>
                  </a:lnTo>
                  <a:lnTo>
                    <a:pt x="144" y="105"/>
                  </a:lnTo>
                  <a:lnTo>
                    <a:pt x="144" y="100"/>
                  </a:lnTo>
                  <a:lnTo>
                    <a:pt x="146" y="99"/>
                  </a:lnTo>
                  <a:lnTo>
                    <a:pt x="146" y="94"/>
                  </a:lnTo>
                  <a:lnTo>
                    <a:pt x="148" y="93"/>
                  </a:lnTo>
                  <a:lnTo>
                    <a:pt x="148" y="88"/>
                  </a:lnTo>
                  <a:lnTo>
                    <a:pt x="150" y="87"/>
                  </a:lnTo>
                  <a:lnTo>
                    <a:pt x="150" y="83"/>
                  </a:lnTo>
                  <a:lnTo>
                    <a:pt x="152" y="82"/>
                  </a:lnTo>
                  <a:lnTo>
                    <a:pt x="152" y="77"/>
                  </a:lnTo>
                  <a:lnTo>
                    <a:pt x="155" y="76"/>
                  </a:lnTo>
                  <a:lnTo>
                    <a:pt x="155" y="71"/>
                  </a:lnTo>
                </a:path>
              </a:pathLst>
            </a:custGeom>
            <a:noFill/>
            <a:ln w="0">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64" name="Freeform 126">
              <a:extLst>
                <a:ext uri="{FF2B5EF4-FFF2-40B4-BE49-F238E27FC236}">
                  <a16:creationId xmlns:a16="http://schemas.microsoft.com/office/drawing/2014/main" id="{DAC5C7F4-5D07-4761-B4F9-A2B7351C2247}"/>
                </a:ext>
              </a:extLst>
            </p:cNvPr>
            <p:cNvSpPr>
              <a:spLocks/>
            </p:cNvSpPr>
            <p:nvPr/>
          </p:nvSpPr>
          <p:spPr bwMode="auto">
            <a:xfrm>
              <a:off x="4575090" y="3157754"/>
              <a:ext cx="251525" cy="209690"/>
            </a:xfrm>
            <a:custGeom>
              <a:avLst/>
              <a:gdLst>
                <a:gd name="T0" fmla="*/ 2147483646 w 163"/>
                <a:gd name="T1" fmla="*/ 2147483646 h 218"/>
                <a:gd name="T2" fmla="*/ 2147483646 w 163"/>
                <a:gd name="T3" fmla="*/ 2147483646 h 218"/>
                <a:gd name="T4" fmla="*/ 2147483646 w 163"/>
                <a:gd name="T5" fmla="*/ 2147483646 h 218"/>
                <a:gd name="T6" fmla="*/ 2147483646 w 163"/>
                <a:gd name="T7" fmla="*/ 2147483646 h 218"/>
                <a:gd name="T8" fmla="*/ 2147483646 w 163"/>
                <a:gd name="T9" fmla="*/ 2147483646 h 218"/>
                <a:gd name="T10" fmla="*/ 2147483646 w 163"/>
                <a:gd name="T11" fmla="*/ 2147483646 h 218"/>
                <a:gd name="T12" fmla="*/ 2147483646 w 163"/>
                <a:gd name="T13" fmla="*/ 2147483646 h 218"/>
                <a:gd name="T14" fmla="*/ 2147483646 w 163"/>
                <a:gd name="T15" fmla="*/ 2147483646 h 218"/>
                <a:gd name="T16" fmla="*/ 2147483646 w 163"/>
                <a:gd name="T17" fmla="*/ 2147483646 h 218"/>
                <a:gd name="T18" fmla="*/ 2147483646 w 163"/>
                <a:gd name="T19" fmla="*/ 2147483646 h 218"/>
                <a:gd name="T20" fmla="*/ 2147483646 w 163"/>
                <a:gd name="T21" fmla="*/ 2147483646 h 218"/>
                <a:gd name="T22" fmla="*/ 2147483646 w 163"/>
                <a:gd name="T23" fmla="*/ 2147483646 h 218"/>
                <a:gd name="T24" fmla="*/ 2147483646 w 163"/>
                <a:gd name="T25" fmla="*/ 2147483646 h 218"/>
                <a:gd name="T26" fmla="*/ 2147483646 w 163"/>
                <a:gd name="T27" fmla="*/ 2147483646 h 218"/>
                <a:gd name="T28" fmla="*/ 2147483646 w 163"/>
                <a:gd name="T29" fmla="*/ 2147483646 h 218"/>
                <a:gd name="T30" fmla="*/ 2147483646 w 163"/>
                <a:gd name="T31" fmla="*/ 2147483646 h 218"/>
                <a:gd name="T32" fmla="*/ 2147483646 w 163"/>
                <a:gd name="T33" fmla="*/ 2147483646 h 218"/>
                <a:gd name="T34" fmla="*/ 2147483646 w 163"/>
                <a:gd name="T35" fmla="*/ 2147483646 h 218"/>
                <a:gd name="T36" fmla="*/ 2147483646 w 163"/>
                <a:gd name="T37" fmla="*/ 2147483646 h 218"/>
                <a:gd name="T38" fmla="*/ 2147483646 w 163"/>
                <a:gd name="T39" fmla="*/ 2147483646 h 218"/>
                <a:gd name="T40" fmla="*/ 2147483646 w 163"/>
                <a:gd name="T41" fmla="*/ 2147483646 h 218"/>
                <a:gd name="T42" fmla="*/ 2147483646 w 163"/>
                <a:gd name="T43" fmla="*/ 2147483646 h 218"/>
                <a:gd name="T44" fmla="*/ 2147483646 w 163"/>
                <a:gd name="T45" fmla="*/ 2147483646 h 218"/>
                <a:gd name="T46" fmla="*/ 2147483646 w 163"/>
                <a:gd name="T47" fmla="*/ 2147483646 h 218"/>
                <a:gd name="T48" fmla="*/ 2147483646 w 163"/>
                <a:gd name="T49" fmla="*/ 2147483646 h 218"/>
                <a:gd name="T50" fmla="*/ 2147483646 w 163"/>
                <a:gd name="T51" fmla="*/ 2147483646 h 218"/>
                <a:gd name="T52" fmla="*/ 2147483646 w 163"/>
                <a:gd name="T53" fmla="*/ 2147483646 h 218"/>
                <a:gd name="T54" fmla="*/ 2147483646 w 163"/>
                <a:gd name="T55" fmla="*/ 2147483646 h 218"/>
                <a:gd name="T56" fmla="*/ 2147483646 w 163"/>
                <a:gd name="T57" fmla="*/ 2147483646 h 218"/>
                <a:gd name="T58" fmla="*/ 2147483646 w 163"/>
                <a:gd name="T59" fmla="*/ 2147483646 h 218"/>
                <a:gd name="T60" fmla="*/ 2147483646 w 163"/>
                <a:gd name="T61" fmla="*/ 2147483646 h 218"/>
                <a:gd name="T62" fmla="*/ 2147483646 w 163"/>
                <a:gd name="T63" fmla="*/ 2147483646 h 218"/>
                <a:gd name="T64" fmla="*/ 2147483646 w 163"/>
                <a:gd name="T65" fmla="*/ 2147483646 h 218"/>
                <a:gd name="T66" fmla="*/ 2147483646 w 163"/>
                <a:gd name="T67" fmla="*/ 2147483646 h 218"/>
                <a:gd name="T68" fmla="*/ 2147483646 w 163"/>
                <a:gd name="T69" fmla="*/ 2147483646 h 218"/>
                <a:gd name="T70" fmla="*/ 2147483646 w 163"/>
                <a:gd name="T71" fmla="*/ 2147483646 h 218"/>
                <a:gd name="T72" fmla="*/ 2147483646 w 163"/>
                <a:gd name="T73" fmla="*/ 2147483646 h 218"/>
                <a:gd name="T74" fmla="*/ 2147483646 w 163"/>
                <a:gd name="T75" fmla="*/ 2147483646 h 218"/>
                <a:gd name="T76" fmla="*/ 2147483646 w 163"/>
                <a:gd name="T77" fmla="*/ 2147483646 h 218"/>
                <a:gd name="T78" fmla="*/ 2147483646 w 163"/>
                <a:gd name="T79" fmla="*/ 2147483646 h 218"/>
                <a:gd name="T80" fmla="*/ 2147483646 w 163"/>
                <a:gd name="T81" fmla="*/ 2147483646 h 218"/>
                <a:gd name="T82" fmla="*/ 2147483646 w 163"/>
                <a:gd name="T83" fmla="*/ 2147483646 h 21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3" h="218">
                  <a:moveTo>
                    <a:pt x="0" y="165"/>
                  </a:moveTo>
                  <a:lnTo>
                    <a:pt x="2" y="164"/>
                  </a:lnTo>
                  <a:lnTo>
                    <a:pt x="2" y="161"/>
                  </a:lnTo>
                  <a:lnTo>
                    <a:pt x="4" y="159"/>
                  </a:lnTo>
                  <a:lnTo>
                    <a:pt x="4" y="157"/>
                  </a:lnTo>
                  <a:lnTo>
                    <a:pt x="6" y="156"/>
                  </a:lnTo>
                  <a:lnTo>
                    <a:pt x="6" y="153"/>
                  </a:lnTo>
                  <a:lnTo>
                    <a:pt x="9" y="152"/>
                  </a:lnTo>
                  <a:lnTo>
                    <a:pt x="9" y="150"/>
                  </a:lnTo>
                  <a:lnTo>
                    <a:pt x="11" y="149"/>
                  </a:lnTo>
                  <a:lnTo>
                    <a:pt x="11" y="147"/>
                  </a:lnTo>
                  <a:lnTo>
                    <a:pt x="13" y="146"/>
                  </a:lnTo>
                  <a:lnTo>
                    <a:pt x="13" y="143"/>
                  </a:lnTo>
                  <a:lnTo>
                    <a:pt x="15" y="141"/>
                  </a:lnTo>
                  <a:lnTo>
                    <a:pt x="15" y="140"/>
                  </a:lnTo>
                  <a:lnTo>
                    <a:pt x="18" y="139"/>
                  </a:lnTo>
                  <a:lnTo>
                    <a:pt x="18" y="137"/>
                  </a:lnTo>
                  <a:lnTo>
                    <a:pt x="20" y="135"/>
                  </a:lnTo>
                  <a:lnTo>
                    <a:pt x="20" y="133"/>
                  </a:lnTo>
                  <a:lnTo>
                    <a:pt x="22" y="132"/>
                  </a:lnTo>
                  <a:lnTo>
                    <a:pt x="22" y="128"/>
                  </a:lnTo>
                  <a:lnTo>
                    <a:pt x="24" y="127"/>
                  </a:lnTo>
                  <a:lnTo>
                    <a:pt x="27" y="126"/>
                  </a:lnTo>
                  <a:lnTo>
                    <a:pt x="29" y="125"/>
                  </a:lnTo>
                  <a:lnTo>
                    <a:pt x="33" y="122"/>
                  </a:lnTo>
                  <a:lnTo>
                    <a:pt x="33" y="119"/>
                  </a:lnTo>
                  <a:lnTo>
                    <a:pt x="38" y="116"/>
                  </a:lnTo>
                  <a:lnTo>
                    <a:pt x="38" y="114"/>
                  </a:lnTo>
                  <a:lnTo>
                    <a:pt x="40" y="115"/>
                  </a:lnTo>
                  <a:lnTo>
                    <a:pt x="40" y="117"/>
                  </a:lnTo>
                  <a:lnTo>
                    <a:pt x="45" y="120"/>
                  </a:lnTo>
                  <a:lnTo>
                    <a:pt x="45" y="121"/>
                  </a:lnTo>
                  <a:lnTo>
                    <a:pt x="45" y="119"/>
                  </a:lnTo>
                  <a:lnTo>
                    <a:pt x="49" y="121"/>
                  </a:lnTo>
                  <a:lnTo>
                    <a:pt x="49" y="126"/>
                  </a:lnTo>
                  <a:lnTo>
                    <a:pt x="51" y="127"/>
                  </a:lnTo>
                  <a:lnTo>
                    <a:pt x="51" y="131"/>
                  </a:lnTo>
                  <a:lnTo>
                    <a:pt x="54" y="132"/>
                  </a:lnTo>
                  <a:lnTo>
                    <a:pt x="54" y="135"/>
                  </a:lnTo>
                  <a:lnTo>
                    <a:pt x="56" y="137"/>
                  </a:lnTo>
                  <a:lnTo>
                    <a:pt x="56" y="139"/>
                  </a:lnTo>
                  <a:lnTo>
                    <a:pt x="58" y="140"/>
                  </a:lnTo>
                  <a:lnTo>
                    <a:pt x="58" y="144"/>
                  </a:lnTo>
                  <a:lnTo>
                    <a:pt x="60" y="145"/>
                  </a:lnTo>
                  <a:lnTo>
                    <a:pt x="60" y="150"/>
                  </a:lnTo>
                  <a:lnTo>
                    <a:pt x="63" y="151"/>
                  </a:lnTo>
                  <a:lnTo>
                    <a:pt x="63" y="155"/>
                  </a:lnTo>
                  <a:lnTo>
                    <a:pt x="65" y="156"/>
                  </a:lnTo>
                  <a:lnTo>
                    <a:pt x="65" y="159"/>
                  </a:lnTo>
                  <a:lnTo>
                    <a:pt x="67" y="161"/>
                  </a:lnTo>
                  <a:lnTo>
                    <a:pt x="67" y="165"/>
                  </a:lnTo>
                  <a:lnTo>
                    <a:pt x="69" y="167"/>
                  </a:lnTo>
                  <a:lnTo>
                    <a:pt x="69" y="170"/>
                  </a:lnTo>
                  <a:lnTo>
                    <a:pt x="72" y="171"/>
                  </a:lnTo>
                  <a:lnTo>
                    <a:pt x="72" y="174"/>
                  </a:lnTo>
                  <a:lnTo>
                    <a:pt x="74" y="173"/>
                  </a:lnTo>
                  <a:lnTo>
                    <a:pt x="76" y="174"/>
                  </a:lnTo>
                  <a:lnTo>
                    <a:pt x="76" y="175"/>
                  </a:lnTo>
                  <a:lnTo>
                    <a:pt x="78" y="176"/>
                  </a:lnTo>
                  <a:lnTo>
                    <a:pt x="78" y="183"/>
                  </a:lnTo>
                  <a:lnTo>
                    <a:pt x="80" y="185"/>
                  </a:lnTo>
                  <a:lnTo>
                    <a:pt x="80" y="189"/>
                  </a:lnTo>
                  <a:lnTo>
                    <a:pt x="83" y="191"/>
                  </a:lnTo>
                  <a:lnTo>
                    <a:pt x="83" y="195"/>
                  </a:lnTo>
                  <a:lnTo>
                    <a:pt x="85" y="197"/>
                  </a:lnTo>
                  <a:lnTo>
                    <a:pt x="85" y="200"/>
                  </a:lnTo>
                  <a:lnTo>
                    <a:pt x="87" y="201"/>
                  </a:lnTo>
                  <a:lnTo>
                    <a:pt x="87" y="206"/>
                  </a:lnTo>
                  <a:lnTo>
                    <a:pt x="89" y="207"/>
                  </a:lnTo>
                  <a:lnTo>
                    <a:pt x="89" y="212"/>
                  </a:lnTo>
                  <a:lnTo>
                    <a:pt x="92" y="213"/>
                  </a:lnTo>
                  <a:lnTo>
                    <a:pt x="92" y="217"/>
                  </a:lnTo>
                  <a:lnTo>
                    <a:pt x="94" y="217"/>
                  </a:lnTo>
                  <a:lnTo>
                    <a:pt x="96" y="216"/>
                  </a:lnTo>
                  <a:lnTo>
                    <a:pt x="98" y="216"/>
                  </a:lnTo>
                  <a:lnTo>
                    <a:pt x="101" y="215"/>
                  </a:lnTo>
                  <a:lnTo>
                    <a:pt x="103" y="213"/>
                  </a:lnTo>
                  <a:lnTo>
                    <a:pt x="107" y="216"/>
                  </a:lnTo>
                  <a:lnTo>
                    <a:pt x="107" y="218"/>
                  </a:lnTo>
                  <a:lnTo>
                    <a:pt x="110" y="217"/>
                  </a:lnTo>
                  <a:lnTo>
                    <a:pt x="110" y="212"/>
                  </a:lnTo>
                  <a:lnTo>
                    <a:pt x="112" y="210"/>
                  </a:lnTo>
                  <a:lnTo>
                    <a:pt x="112" y="203"/>
                  </a:lnTo>
                  <a:lnTo>
                    <a:pt x="114" y="201"/>
                  </a:lnTo>
                  <a:lnTo>
                    <a:pt x="114" y="195"/>
                  </a:lnTo>
                  <a:lnTo>
                    <a:pt x="116" y="194"/>
                  </a:lnTo>
                  <a:lnTo>
                    <a:pt x="116" y="186"/>
                  </a:lnTo>
                  <a:lnTo>
                    <a:pt x="119" y="185"/>
                  </a:lnTo>
                  <a:lnTo>
                    <a:pt x="119" y="175"/>
                  </a:lnTo>
                  <a:lnTo>
                    <a:pt x="121" y="173"/>
                  </a:lnTo>
                  <a:lnTo>
                    <a:pt x="121" y="162"/>
                  </a:lnTo>
                  <a:lnTo>
                    <a:pt x="123" y="159"/>
                  </a:lnTo>
                  <a:lnTo>
                    <a:pt x="123" y="152"/>
                  </a:lnTo>
                  <a:lnTo>
                    <a:pt x="125" y="151"/>
                  </a:lnTo>
                  <a:lnTo>
                    <a:pt x="125" y="144"/>
                  </a:lnTo>
                  <a:lnTo>
                    <a:pt x="128" y="143"/>
                  </a:lnTo>
                  <a:lnTo>
                    <a:pt x="128" y="134"/>
                  </a:lnTo>
                  <a:lnTo>
                    <a:pt x="130" y="132"/>
                  </a:lnTo>
                  <a:lnTo>
                    <a:pt x="130" y="125"/>
                  </a:lnTo>
                  <a:lnTo>
                    <a:pt x="132" y="122"/>
                  </a:lnTo>
                  <a:lnTo>
                    <a:pt x="132" y="113"/>
                  </a:lnTo>
                  <a:lnTo>
                    <a:pt x="134" y="110"/>
                  </a:lnTo>
                  <a:lnTo>
                    <a:pt x="134" y="97"/>
                  </a:lnTo>
                  <a:lnTo>
                    <a:pt x="137" y="94"/>
                  </a:lnTo>
                  <a:lnTo>
                    <a:pt x="137" y="84"/>
                  </a:lnTo>
                  <a:lnTo>
                    <a:pt x="139" y="82"/>
                  </a:lnTo>
                  <a:lnTo>
                    <a:pt x="139" y="70"/>
                  </a:lnTo>
                  <a:lnTo>
                    <a:pt x="141" y="69"/>
                  </a:lnTo>
                  <a:lnTo>
                    <a:pt x="141" y="60"/>
                  </a:lnTo>
                  <a:lnTo>
                    <a:pt x="143" y="58"/>
                  </a:lnTo>
                  <a:lnTo>
                    <a:pt x="143" y="50"/>
                  </a:lnTo>
                  <a:lnTo>
                    <a:pt x="146" y="49"/>
                  </a:lnTo>
                  <a:lnTo>
                    <a:pt x="146" y="42"/>
                  </a:lnTo>
                  <a:lnTo>
                    <a:pt x="148" y="39"/>
                  </a:lnTo>
                  <a:lnTo>
                    <a:pt x="148" y="34"/>
                  </a:lnTo>
                  <a:lnTo>
                    <a:pt x="150" y="33"/>
                  </a:lnTo>
                  <a:lnTo>
                    <a:pt x="150" y="32"/>
                  </a:lnTo>
                  <a:lnTo>
                    <a:pt x="152" y="31"/>
                  </a:lnTo>
                  <a:lnTo>
                    <a:pt x="152" y="26"/>
                  </a:lnTo>
                  <a:lnTo>
                    <a:pt x="155" y="25"/>
                  </a:lnTo>
                  <a:lnTo>
                    <a:pt x="155" y="20"/>
                  </a:lnTo>
                  <a:lnTo>
                    <a:pt x="157" y="19"/>
                  </a:lnTo>
                  <a:lnTo>
                    <a:pt x="157" y="12"/>
                  </a:lnTo>
                  <a:lnTo>
                    <a:pt x="159" y="10"/>
                  </a:lnTo>
                  <a:lnTo>
                    <a:pt x="159" y="6"/>
                  </a:lnTo>
                  <a:lnTo>
                    <a:pt x="161" y="4"/>
                  </a:lnTo>
                  <a:lnTo>
                    <a:pt x="161" y="1"/>
                  </a:lnTo>
                  <a:lnTo>
                    <a:pt x="163" y="0"/>
                  </a:lnTo>
                </a:path>
              </a:pathLst>
            </a:custGeom>
            <a:noFill/>
            <a:ln w="0">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65" name="Freeform 127">
              <a:extLst>
                <a:ext uri="{FF2B5EF4-FFF2-40B4-BE49-F238E27FC236}">
                  <a16:creationId xmlns:a16="http://schemas.microsoft.com/office/drawing/2014/main" id="{B4501A3D-DEC2-4DD2-85FA-567BF5B0C9FF}"/>
                </a:ext>
              </a:extLst>
            </p:cNvPr>
            <p:cNvSpPr>
              <a:spLocks/>
            </p:cNvSpPr>
            <p:nvPr/>
          </p:nvSpPr>
          <p:spPr bwMode="auto">
            <a:xfrm>
              <a:off x="4826614" y="2826866"/>
              <a:ext cx="294731" cy="330888"/>
            </a:xfrm>
            <a:custGeom>
              <a:avLst/>
              <a:gdLst>
                <a:gd name="T0" fmla="*/ 0 w 191"/>
                <a:gd name="T1" fmla="*/ 2147483646 h 344"/>
                <a:gd name="T2" fmla="*/ 2147483646 w 191"/>
                <a:gd name="T3" fmla="*/ 2147483646 h 344"/>
                <a:gd name="T4" fmla="*/ 2147483646 w 191"/>
                <a:gd name="T5" fmla="*/ 2147483646 h 344"/>
                <a:gd name="T6" fmla="*/ 2147483646 w 191"/>
                <a:gd name="T7" fmla="*/ 2147483646 h 344"/>
                <a:gd name="T8" fmla="*/ 2147483646 w 191"/>
                <a:gd name="T9" fmla="*/ 2147483646 h 344"/>
                <a:gd name="T10" fmla="*/ 2147483646 w 191"/>
                <a:gd name="T11" fmla="*/ 2147483646 h 344"/>
                <a:gd name="T12" fmla="*/ 2147483646 w 191"/>
                <a:gd name="T13" fmla="*/ 2147483646 h 344"/>
                <a:gd name="T14" fmla="*/ 2147483646 w 191"/>
                <a:gd name="T15" fmla="*/ 2147483646 h 344"/>
                <a:gd name="T16" fmla="*/ 2147483646 w 191"/>
                <a:gd name="T17" fmla="*/ 2147483646 h 344"/>
                <a:gd name="T18" fmla="*/ 2147483646 w 191"/>
                <a:gd name="T19" fmla="*/ 2147483646 h 344"/>
                <a:gd name="T20" fmla="*/ 2147483646 w 191"/>
                <a:gd name="T21" fmla="*/ 2147483646 h 344"/>
                <a:gd name="T22" fmla="*/ 2147483646 w 191"/>
                <a:gd name="T23" fmla="*/ 2147483646 h 344"/>
                <a:gd name="T24" fmla="*/ 2147483646 w 191"/>
                <a:gd name="T25" fmla="*/ 2147483646 h 344"/>
                <a:gd name="T26" fmla="*/ 2147483646 w 191"/>
                <a:gd name="T27" fmla="*/ 2147483646 h 344"/>
                <a:gd name="T28" fmla="*/ 2147483646 w 191"/>
                <a:gd name="T29" fmla="*/ 2147483646 h 344"/>
                <a:gd name="T30" fmla="*/ 2147483646 w 191"/>
                <a:gd name="T31" fmla="*/ 2147483646 h 344"/>
                <a:gd name="T32" fmla="*/ 2147483646 w 191"/>
                <a:gd name="T33" fmla="*/ 2147483646 h 344"/>
                <a:gd name="T34" fmla="*/ 2147483646 w 191"/>
                <a:gd name="T35" fmla="*/ 2147483646 h 344"/>
                <a:gd name="T36" fmla="*/ 2147483646 w 191"/>
                <a:gd name="T37" fmla="*/ 2147483646 h 344"/>
                <a:gd name="T38" fmla="*/ 2147483646 w 191"/>
                <a:gd name="T39" fmla="*/ 2147483646 h 344"/>
                <a:gd name="T40" fmla="*/ 2147483646 w 191"/>
                <a:gd name="T41" fmla="*/ 2147483646 h 344"/>
                <a:gd name="T42" fmla="*/ 2147483646 w 191"/>
                <a:gd name="T43" fmla="*/ 2147483646 h 344"/>
                <a:gd name="T44" fmla="*/ 2147483646 w 191"/>
                <a:gd name="T45" fmla="*/ 2147483646 h 344"/>
                <a:gd name="T46" fmla="*/ 2147483646 w 191"/>
                <a:gd name="T47" fmla="*/ 2147483646 h 344"/>
                <a:gd name="T48" fmla="*/ 2147483646 w 191"/>
                <a:gd name="T49" fmla="*/ 2147483646 h 344"/>
                <a:gd name="T50" fmla="*/ 2147483646 w 191"/>
                <a:gd name="T51" fmla="*/ 2147483646 h 344"/>
                <a:gd name="T52" fmla="*/ 2147483646 w 191"/>
                <a:gd name="T53" fmla="*/ 2147483646 h 344"/>
                <a:gd name="T54" fmla="*/ 2147483646 w 191"/>
                <a:gd name="T55" fmla="*/ 2147483646 h 344"/>
                <a:gd name="T56" fmla="*/ 2147483646 w 191"/>
                <a:gd name="T57" fmla="*/ 2147483646 h 344"/>
                <a:gd name="T58" fmla="*/ 2147483646 w 191"/>
                <a:gd name="T59" fmla="*/ 2147483646 h 344"/>
                <a:gd name="T60" fmla="*/ 2147483646 w 191"/>
                <a:gd name="T61" fmla="*/ 2147483646 h 344"/>
                <a:gd name="T62" fmla="*/ 2147483646 w 191"/>
                <a:gd name="T63" fmla="*/ 2147483646 h 344"/>
                <a:gd name="T64" fmla="*/ 2147483646 w 191"/>
                <a:gd name="T65" fmla="*/ 2147483646 h 344"/>
                <a:gd name="T66" fmla="*/ 2147483646 w 191"/>
                <a:gd name="T67" fmla="*/ 2147483646 h 344"/>
                <a:gd name="T68" fmla="*/ 2147483646 w 191"/>
                <a:gd name="T69" fmla="*/ 2147483646 h 344"/>
                <a:gd name="T70" fmla="*/ 2147483646 w 191"/>
                <a:gd name="T71" fmla="*/ 2147483646 h 344"/>
                <a:gd name="T72" fmla="*/ 2147483646 w 191"/>
                <a:gd name="T73" fmla="*/ 2147483646 h 344"/>
                <a:gd name="T74" fmla="*/ 2147483646 w 191"/>
                <a:gd name="T75" fmla="*/ 2147483646 h 344"/>
                <a:gd name="T76" fmla="*/ 2147483646 w 191"/>
                <a:gd name="T77" fmla="*/ 2147483646 h 344"/>
                <a:gd name="T78" fmla="*/ 2147483646 w 191"/>
                <a:gd name="T79" fmla="*/ 2147483646 h 344"/>
                <a:gd name="T80" fmla="*/ 2147483646 w 191"/>
                <a:gd name="T81" fmla="*/ 2147483646 h 344"/>
                <a:gd name="T82" fmla="*/ 2147483646 w 191"/>
                <a:gd name="T83" fmla="*/ 2147483646 h 344"/>
                <a:gd name="T84" fmla="*/ 2147483646 w 191"/>
                <a:gd name="T85" fmla="*/ 2147483646 h 344"/>
                <a:gd name="T86" fmla="*/ 2147483646 w 191"/>
                <a:gd name="T87" fmla="*/ 2147483646 h 344"/>
                <a:gd name="T88" fmla="*/ 2147483646 w 191"/>
                <a:gd name="T89" fmla="*/ 0 h 344"/>
                <a:gd name="T90" fmla="*/ 2147483646 w 191"/>
                <a:gd name="T91" fmla="*/ 0 h 344"/>
                <a:gd name="T92" fmla="*/ 2147483646 w 191"/>
                <a:gd name="T93" fmla="*/ 0 h 344"/>
                <a:gd name="T94" fmla="*/ 2147483646 w 191"/>
                <a:gd name="T95" fmla="*/ 0 h 344"/>
                <a:gd name="T96" fmla="*/ 2147483646 w 191"/>
                <a:gd name="T97" fmla="*/ 0 h 344"/>
                <a:gd name="T98" fmla="*/ 2147483646 w 191"/>
                <a:gd name="T99" fmla="*/ 0 h 344"/>
                <a:gd name="T100" fmla="*/ 2147483646 w 191"/>
                <a:gd name="T101" fmla="*/ 0 h 344"/>
                <a:gd name="T102" fmla="*/ 2147483646 w 191"/>
                <a:gd name="T103" fmla="*/ 0 h 344"/>
                <a:gd name="T104" fmla="*/ 2147483646 w 191"/>
                <a:gd name="T105" fmla="*/ 0 h 344"/>
                <a:gd name="T106" fmla="*/ 2147483646 w 191"/>
                <a:gd name="T107" fmla="*/ 0 h 344"/>
                <a:gd name="T108" fmla="*/ 2147483646 w 191"/>
                <a:gd name="T109" fmla="*/ 0 h 344"/>
                <a:gd name="T110" fmla="*/ 2147483646 w 191"/>
                <a:gd name="T111" fmla="*/ 0 h 344"/>
                <a:gd name="T112" fmla="*/ 2147483646 w 191"/>
                <a:gd name="T113" fmla="*/ 0 h 344"/>
                <a:gd name="T114" fmla="*/ 2147483646 w 191"/>
                <a:gd name="T115" fmla="*/ 0 h 344"/>
                <a:gd name="T116" fmla="*/ 2147483646 w 191"/>
                <a:gd name="T117" fmla="*/ 0 h 344"/>
                <a:gd name="T118" fmla="*/ 2147483646 w 191"/>
                <a:gd name="T119" fmla="*/ 0 h 344"/>
                <a:gd name="T120" fmla="*/ 2147483646 w 191"/>
                <a:gd name="T121" fmla="*/ 0 h 34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91" h="344">
                  <a:moveTo>
                    <a:pt x="0" y="344"/>
                  </a:moveTo>
                  <a:lnTo>
                    <a:pt x="0" y="341"/>
                  </a:lnTo>
                  <a:lnTo>
                    <a:pt x="3" y="340"/>
                  </a:lnTo>
                  <a:lnTo>
                    <a:pt x="3" y="338"/>
                  </a:lnTo>
                  <a:lnTo>
                    <a:pt x="5" y="336"/>
                  </a:lnTo>
                  <a:lnTo>
                    <a:pt x="5" y="335"/>
                  </a:lnTo>
                  <a:lnTo>
                    <a:pt x="9" y="335"/>
                  </a:lnTo>
                  <a:lnTo>
                    <a:pt x="9" y="336"/>
                  </a:lnTo>
                  <a:lnTo>
                    <a:pt x="9" y="335"/>
                  </a:lnTo>
                  <a:lnTo>
                    <a:pt x="12" y="334"/>
                  </a:lnTo>
                  <a:lnTo>
                    <a:pt x="12" y="328"/>
                  </a:lnTo>
                  <a:lnTo>
                    <a:pt x="14" y="327"/>
                  </a:lnTo>
                  <a:lnTo>
                    <a:pt x="14" y="328"/>
                  </a:lnTo>
                  <a:lnTo>
                    <a:pt x="14" y="327"/>
                  </a:lnTo>
                  <a:lnTo>
                    <a:pt x="16" y="326"/>
                  </a:lnTo>
                  <a:lnTo>
                    <a:pt x="16" y="323"/>
                  </a:lnTo>
                  <a:lnTo>
                    <a:pt x="18" y="322"/>
                  </a:lnTo>
                  <a:lnTo>
                    <a:pt x="18" y="320"/>
                  </a:lnTo>
                  <a:lnTo>
                    <a:pt x="21" y="318"/>
                  </a:lnTo>
                  <a:lnTo>
                    <a:pt x="21" y="316"/>
                  </a:lnTo>
                  <a:lnTo>
                    <a:pt x="23" y="315"/>
                  </a:lnTo>
                  <a:lnTo>
                    <a:pt x="23" y="314"/>
                  </a:lnTo>
                  <a:lnTo>
                    <a:pt x="25" y="312"/>
                  </a:lnTo>
                  <a:lnTo>
                    <a:pt x="25" y="309"/>
                  </a:lnTo>
                  <a:lnTo>
                    <a:pt x="27" y="308"/>
                  </a:lnTo>
                  <a:lnTo>
                    <a:pt x="27" y="300"/>
                  </a:lnTo>
                  <a:lnTo>
                    <a:pt x="30" y="298"/>
                  </a:lnTo>
                  <a:lnTo>
                    <a:pt x="30" y="287"/>
                  </a:lnTo>
                  <a:lnTo>
                    <a:pt x="32" y="285"/>
                  </a:lnTo>
                  <a:lnTo>
                    <a:pt x="32" y="270"/>
                  </a:lnTo>
                  <a:lnTo>
                    <a:pt x="34" y="268"/>
                  </a:lnTo>
                  <a:lnTo>
                    <a:pt x="34" y="258"/>
                  </a:lnTo>
                  <a:lnTo>
                    <a:pt x="36" y="258"/>
                  </a:lnTo>
                  <a:lnTo>
                    <a:pt x="39" y="258"/>
                  </a:lnTo>
                  <a:lnTo>
                    <a:pt x="41" y="257"/>
                  </a:lnTo>
                  <a:lnTo>
                    <a:pt x="43" y="255"/>
                  </a:lnTo>
                  <a:lnTo>
                    <a:pt x="43" y="251"/>
                  </a:lnTo>
                  <a:lnTo>
                    <a:pt x="45" y="250"/>
                  </a:lnTo>
                  <a:lnTo>
                    <a:pt x="45" y="245"/>
                  </a:lnTo>
                  <a:lnTo>
                    <a:pt x="48" y="244"/>
                  </a:lnTo>
                  <a:lnTo>
                    <a:pt x="48" y="235"/>
                  </a:lnTo>
                  <a:lnTo>
                    <a:pt x="50" y="233"/>
                  </a:lnTo>
                  <a:lnTo>
                    <a:pt x="50" y="219"/>
                  </a:lnTo>
                  <a:lnTo>
                    <a:pt x="52" y="216"/>
                  </a:lnTo>
                  <a:lnTo>
                    <a:pt x="52" y="207"/>
                  </a:lnTo>
                  <a:lnTo>
                    <a:pt x="54" y="205"/>
                  </a:lnTo>
                  <a:lnTo>
                    <a:pt x="54" y="192"/>
                  </a:lnTo>
                  <a:lnTo>
                    <a:pt x="57" y="191"/>
                  </a:lnTo>
                  <a:lnTo>
                    <a:pt x="57" y="180"/>
                  </a:lnTo>
                  <a:lnTo>
                    <a:pt x="61" y="177"/>
                  </a:lnTo>
                  <a:lnTo>
                    <a:pt x="61" y="175"/>
                  </a:lnTo>
                  <a:lnTo>
                    <a:pt x="63" y="174"/>
                  </a:lnTo>
                  <a:lnTo>
                    <a:pt x="66" y="173"/>
                  </a:lnTo>
                  <a:lnTo>
                    <a:pt x="70" y="171"/>
                  </a:lnTo>
                  <a:lnTo>
                    <a:pt x="70" y="169"/>
                  </a:lnTo>
                  <a:lnTo>
                    <a:pt x="75" y="167"/>
                  </a:lnTo>
                  <a:lnTo>
                    <a:pt x="75" y="166"/>
                  </a:lnTo>
                  <a:lnTo>
                    <a:pt x="77" y="165"/>
                  </a:lnTo>
                  <a:lnTo>
                    <a:pt x="77" y="163"/>
                  </a:lnTo>
                  <a:lnTo>
                    <a:pt x="81" y="161"/>
                  </a:lnTo>
                  <a:lnTo>
                    <a:pt x="81" y="159"/>
                  </a:lnTo>
                  <a:lnTo>
                    <a:pt x="86" y="156"/>
                  </a:lnTo>
                  <a:lnTo>
                    <a:pt x="86" y="154"/>
                  </a:lnTo>
                  <a:lnTo>
                    <a:pt x="88" y="153"/>
                  </a:lnTo>
                  <a:lnTo>
                    <a:pt x="88" y="151"/>
                  </a:lnTo>
                  <a:lnTo>
                    <a:pt x="90" y="150"/>
                  </a:lnTo>
                  <a:lnTo>
                    <a:pt x="90" y="149"/>
                  </a:lnTo>
                  <a:lnTo>
                    <a:pt x="92" y="148"/>
                  </a:lnTo>
                  <a:lnTo>
                    <a:pt x="92" y="145"/>
                  </a:lnTo>
                  <a:lnTo>
                    <a:pt x="95" y="144"/>
                  </a:lnTo>
                  <a:lnTo>
                    <a:pt x="95" y="142"/>
                  </a:lnTo>
                  <a:lnTo>
                    <a:pt x="97" y="141"/>
                  </a:lnTo>
                  <a:lnTo>
                    <a:pt x="97" y="139"/>
                  </a:lnTo>
                  <a:lnTo>
                    <a:pt x="99" y="138"/>
                  </a:lnTo>
                  <a:lnTo>
                    <a:pt x="99" y="130"/>
                  </a:lnTo>
                  <a:lnTo>
                    <a:pt x="101" y="126"/>
                  </a:lnTo>
                  <a:lnTo>
                    <a:pt x="101" y="109"/>
                  </a:lnTo>
                  <a:lnTo>
                    <a:pt x="104" y="106"/>
                  </a:lnTo>
                  <a:lnTo>
                    <a:pt x="104" y="88"/>
                  </a:lnTo>
                  <a:lnTo>
                    <a:pt x="106" y="84"/>
                  </a:lnTo>
                  <a:lnTo>
                    <a:pt x="106" y="69"/>
                  </a:lnTo>
                  <a:lnTo>
                    <a:pt x="108" y="67"/>
                  </a:lnTo>
                  <a:lnTo>
                    <a:pt x="108" y="63"/>
                  </a:lnTo>
                  <a:lnTo>
                    <a:pt x="110" y="61"/>
                  </a:lnTo>
                  <a:lnTo>
                    <a:pt x="110" y="57"/>
                  </a:lnTo>
                  <a:lnTo>
                    <a:pt x="113" y="55"/>
                  </a:lnTo>
                  <a:lnTo>
                    <a:pt x="113" y="51"/>
                  </a:lnTo>
                  <a:lnTo>
                    <a:pt x="115" y="49"/>
                  </a:lnTo>
                  <a:lnTo>
                    <a:pt x="115" y="42"/>
                  </a:lnTo>
                  <a:lnTo>
                    <a:pt x="117" y="0"/>
                  </a:lnTo>
                  <a:lnTo>
                    <a:pt x="119" y="0"/>
                  </a:lnTo>
                  <a:lnTo>
                    <a:pt x="122" y="0"/>
                  </a:lnTo>
                  <a:lnTo>
                    <a:pt x="124" y="0"/>
                  </a:lnTo>
                  <a:lnTo>
                    <a:pt x="126" y="0"/>
                  </a:lnTo>
                  <a:lnTo>
                    <a:pt x="128" y="0"/>
                  </a:lnTo>
                  <a:lnTo>
                    <a:pt x="131" y="0"/>
                  </a:lnTo>
                  <a:lnTo>
                    <a:pt x="133" y="0"/>
                  </a:lnTo>
                  <a:lnTo>
                    <a:pt x="135" y="0"/>
                  </a:lnTo>
                  <a:lnTo>
                    <a:pt x="137" y="0"/>
                  </a:lnTo>
                  <a:lnTo>
                    <a:pt x="140" y="0"/>
                  </a:lnTo>
                  <a:lnTo>
                    <a:pt x="142" y="0"/>
                  </a:lnTo>
                  <a:lnTo>
                    <a:pt x="144" y="0"/>
                  </a:lnTo>
                  <a:lnTo>
                    <a:pt x="146" y="0"/>
                  </a:lnTo>
                  <a:lnTo>
                    <a:pt x="149" y="0"/>
                  </a:lnTo>
                  <a:lnTo>
                    <a:pt x="151" y="0"/>
                  </a:lnTo>
                  <a:lnTo>
                    <a:pt x="153" y="0"/>
                  </a:lnTo>
                  <a:lnTo>
                    <a:pt x="155" y="0"/>
                  </a:lnTo>
                  <a:lnTo>
                    <a:pt x="157" y="0"/>
                  </a:lnTo>
                  <a:lnTo>
                    <a:pt x="160" y="0"/>
                  </a:lnTo>
                  <a:lnTo>
                    <a:pt x="162" y="0"/>
                  </a:lnTo>
                  <a:lnTo>
                    <a:pt x="164" y="0"/>
                  </a:lnTo>
                  <a:lnTo>
                    <a:pt x="166" y="0"/>
                  </a:lnTo>
                  <a:lnTo>
                    <a:pt x="169" y="0"/>
                  </a:lnTo>
                  <a:lnTo>
                    <a:pt x="171" y="0"/>
                  </a:lnTo>
                  <a:lnTo>
                    <a:pt x="173" y="0"/>
                  </a:lnTo>
                  <a:lnTo>
                    <a:pt x="175" y="0"/>
                  </a:lnTo>
                  <a:lnTo>
                    <a:pt x="178" y="0"/>
                  </a:lnTo>
                  <a:lnTo>
                    <a:pt x="180" y="0"/>
                  </a:lnTo>
                  <a:lnTo>
                    <a:pt x="182" y="0"/>
                  </a:lnTo>
                  <a:lnTo>
                    <a:pt x="184" y="0"/>
                  </a:lnTo>
                  <a:lnTo>
                    <a:pt x="187" y="0"/>
                  </a:lnTo>
                  <a:lnTo>
                    <a:pt x="189" y="0"/>
                  </a:lnTo>
                  <a:lnTo>
                    <a:pt x="191" y="0"/>
                  </a:lnTo>
                </a:path>
              </a:pathLst>
            </a:custGeom>
            <a:noFill/>
            <a:ln w="0">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66" name="Freeform 128">
              <a:extLst>
                <a:ext uri="{FF2B5EF4-FFF2-40B4-BE49-F238E27FC236}">
                  <a16:creationId xmlns:a16="http://schemas.microsoft.com/office/drawing/2014/main" id="{4A0583B5-4050-4C5B-9A72-73EC3978C5E8}"/>
                </a:ext>
              </a:extLst>
            </p:cNvPr>
            <p:cNvSpPr>
              <a:spLocks/>
            </p:cNvSpPr>
            <p:nvPr/>
          </p:nvSpPr>
          <p:spPr bwMode="auto">
            <a:xfrm>
              <a:off x="2490371" y="2826866"/>
              <a:ext cx="308619" cy="377058"/>
            </a:xfrm>
            <a:custGeom>
              <a:avLst/>
              <a:gdLst>
                <a:gd name="T0" fmla="*/ 2147483646 w 200"/>
                <a:gd name="T1" fmla="*/ 0 h 392"/>
                <a:gd name="T2" fmla="*/ 2147483646 w 200"/>
                <a:gd name="T3" fmla="*/ 0 h 392"/>
                <a:gd name="T4" fmla="*/ 2147483646 w 200"/>
                <a:gd name="T5" fmla="*/ 0 h 392"/>
                <a:gd name="T6" fmla="*/ 2147483646 w 200"/>
                <a:gd name="T7" fmla="*/ 0 h 392"/>
                <a:gd name="T8" fmla="*/ 2147483646 w 200"/>
                <a:gd name="T9" fmla="*/ 0 h 392"/>
                <a:gd name="T10" fmla="*/ 2147483646 w 200"/>
                <a:gd name="T11" fmla="*/ 0 h 392"/>
                <a:gd name="T12" fmla="*/ 2147483646 w 200"/>
                <a:gd name="T13" fmla="*/ 0 h 392"/>
                <a:gd name="T14" fmla="*/ 2147483646 w 200"/>
                <a:gd name="T15" fmla="*/ 0 h 392"/>
                <a:gd name="T16" fmla="*/ 2147483646 w 200"/>
                <a:gd name="T17" fmla="*/ 0 h 392"/>
                <a:gd name="T18" fmla="*/ 2147483646 w 200"/>
                <a:gd name="T19" fmla="*/ 0 h 392"/>
                <a:gd name="T20" fmla="*/ 2147483646 w 200"/>
                <a:gd name="T21" fmla="*/ 0 h 392"/>
                <a:gd name="T22" fmla="*/ 2147483646 w 200"/>
                <a:gd name="T23" fmla="*/ 2147483646 h 392"/>
                <a:gd name="T24" fmla="*/ 2147483646 w 200"/>
                <a:gd name="T25" fmla="*/ 2147483646 h 392"/>
                <a:gd name="T26" fmla="*/ 2147483646 w 200"/>
                <a:gd name="T27" fmla="*/ 2147483646 h 392"/>
                <a:gd name="T28" fmla="*/ 2147483646 w 200"/>
                <a:gd name="T29" fmla="*/ 2147483646 h 392"/>
                <a:gd name="T30" fmla="*/ 2147483646 w 200"/>
                <a:gd name="T31" fmla="*/ 2147483646 h 392"/>
                <a:gd name="T32" fmla="*/ 2147483646 w 200"/>
                <a:gd name="T33" fmla="*/ 2147483646 h 392"/>
                <a:gd name="T34" fmla="*/ 2147483646 w 200"/>
                <a:gd name="T35" fmla="*/ 2147483646 h 392"/>
                <a:gd name="T36" fmla="*/ 2147483646 w 200"/>
                <a:gd name="T37" fmla="*/ 2147483646 h 392"/>
                <a:gd name="T38" fmla="*/ 2147483646 w 200"/>
                <a:gd name="T39" fmla="*/ 2147483646 h 392"/>
                <a:gd name="T40" fmla="*/ 2147483646 w 200"/>
                <a:gd name="T41" fmla="*/ 2147483646 h 392"/>
                <a:gd name="T42" fmla="*/ 2147483646 w 200"/>
                <a:gd name="T43" fmla="*/ 2147483646 h 392"/>
                <a:gd name="T44" fmla="*/ 2147483646 w 200"/>
                <a:gd name="T45" fmla="*/ 2147483646 h 392"/>
                <a:gd name="T46" fmla="*/ 2147483646 w 200"/>
                <a:gd name="T47" fmla="*/ 2147483646 h 392"/>
                <a:gd name="T48" fmla="*/ 2147483646 w 200"/>
                <a:gd name="T49" fmla="*/ 2147483646 h 392"/>
                <a:gd name="T50" fmla="*/ 2147483646 w 200"/>
                <a:gd name="T51" fmla="*/ 2147483646 h 392"/>
                <a:gd name="T52" fmla="*/ 2147483646 w 200"/>
                <a:gd name="T53" fmla="*/ 2147483646 h 392"/>
                <a:gd name="T54" fmla="*/ 2147483646 w 200"/>
                <a:gd name="T55" fmla="*/ 2147483646 h 392"/>
                <a:gd name="T56" fmla="*/ 2147483646 w 200"/>
                <a:gd name="T57" fmla="*/ 2147483646 h 392"/>
                <a:gd name="T58" fmla="*/ 2147483646 w 200"/>
                <a:gd name="T59" fmla="*/ 2147483646 h 392"/>
                <a:gd name="T60" fmla="*/ 2147483646 w 200"/>
                <a:gd name="T61" fmla="*/ 2147483646 h 392"/>
                <a:gd name="T62" fmla="*/ 2147483646 w 200"/>
                <a:gd name="T63" fmla="*/ 2147483646 h 392"/>
                <a:gd name="T64" fmla="*/ 2147483646 w 200"/>
                <a:gd name="T65" fmla="*/ 2147483646 h 392"/>
                <a:gd name="T66" fmla="*/ 2147483646 w 200"/>
                <a:gd name="T67" fmla="*/ 2147483646 h 392"/>
                <a:gd name="T68" fmla="*/ 2147483646 w 200"/>
                <a:gd name="T69" fmla="*/ 2147483646 h 392"/>
                <a:gd name="T70" fmla="*/ 2147483646 w 200"/>
                <a:gd name="T71" fmla="*/ 2147483646 h 392"/>
                <a:gd name="T72" fmla="*/ 2147483646 w 200"/>
                <a:gd name="T73" fmla="*/ 2147483646 h 392"/>
                <a:gd name="T74" fmla="*/ 2147483646 w 200"/>
                <a:gd name="T75" fmla="*/ 2147483646 h 392"/>
                <a:gd name="T76" fmla="*/ 2147483646 w 200"/>
                <a:gd name="T77" fmla="*/ 2147483646 h 392"/>
                <a:gd name="T78" fmla="*/ 2147483646 w 200"/>
                <a:gd name="T79" fmla="*/ 2147483646 h 392"/>
                <a:gd name="T80" fmla="*/ 2147483646 w 200"/>
                <a:gd name="T81" fmla="*/ 2147483646 h 392"/>
                <a:gd name="T82" fmla="*/ 2147483646 w 200"/>
                <a:gd name="T83" fmla="*/ 2147483646 h 39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00" h="392">
                  <a:moveTo>
                    <a:pt x="0" y="0"/>
                  </a:moveTo>
                  <a:lnTo>
                    <a:pt x="3" y="0"/>
                  </a:lnTo>
                  <a:lnTo>
                    <a:pt x="5" y="0"/>
                  </a:lnTo>
                  <a:lnTo>
                    <a:pt x="7" y="0"/>
                  </a:lnTo>
                  <a:lnTo>
                    <a:pt x="9" y="0"/>
                  </a:lnTo>
                  <a:lnTo>
                    <a:pt x="12" y="0"/>
                  </a:lnTo>
                  <a:lnTo>
                    <a:pt x="14" y="0"/>
                  </a:lnTo>
                  <a:lnTo>
                    <a:pt x="16" y="0"/>
                  </a:lnTo>
                  <a:lnTo>
                    <a:pt x="18" y="0"/>
                  </a:lnTo>
                  <a:lnTo>
                    <a:pt x="21" y="0"/>
                  </a:lnTo>
                  <a:lnTo>
                    <a:pt x="23" y="0"/>
                  </a:lnTo>
                  <a:lnTo>
                    <a:pt x="25" y="0"/>
                  </a:lnTo>
                  <a:lnTo>
                    <a:pt x="27" y="0"/>
                  </a:lnTo>
                  <a:lnTo>
                    <a:pt x="30" y="0"/>
                  </a:lnTo>
                  <a:lnTo>
                    <a:pt x="32" y="0"/>
                  </a:lnTo>
                  <a:lnTo>
                    <a:pt x="34" y="0"/>
                  </a:lnTo>
                  <a:lnTo>
                    <a:pt x="36" y="0"/>
                  </a:lnTo>
                  <a:lnTo>
                    <a:pt x="38" y="0"/>
                  </a:lnTo>
                  <a:lnTo>
                    <a:pt x="41" y="0"/>
                  </a:lnTo>
                  <a:lnTo>
                    <a:pt x="43" y="0"/>
                  </a:lnTo>
                  <a:lnTo>
                    <a:pt x="45" y="0"/>
                  </a:lnTo>
                  <a:lnTo>
                    <a:pt x="47" y="0"/>
                  </a:lnTo>
                  <a:lnTo>
                    <a:pt x="50" y="0"/>
                  </a:lnTo>
                  <a:lnTo>
                    <a:pt x="52" y="0"/>
                  </a:lnTo>
                  <a:lnTo>
                    <a:pt x="54" y="0"/>
                  </a:lnTo>
                  <a:lnTo>
                    <a:pt x="56" y="0"/>
                  </a:lnTo>
                  <a:lnTo>
                    <a:pt x="59" y="0"/>
                  </a:lnTo>
                  <a:lnTo>
                    <a:pt x="61" y="0"/>
                  </a:lnTo>
                  <a:lnTo>
                    <a:pt x="63" y="0"/>
                  </a:lnTo>
                  <a:lnTo>
                    <a:pt x="65" y="0"/>
                  </a:lnTo>
                  <a:lnTo>
                    <a:pt x="68" y="0"/>
                  </a:lnTo>
                  <a:lnTo>
                    <a:pt x="70" y="0"/>
                  </a:lnTo>
                  <a:lnTo>
                    <a:pt x="72" y="0"/>
                  </a:lnTo>
                  <a:lnTo>
                    <a:pt x="74" y="81"/>
                  </a:lnTo>
                  <a:lnTo>
                    <a:pt x="74" y="83"/>
                  </a:lnTo>
                  <a:lnTo>
                    <a:pt x="77" y="84"/>
                  </a:lnTo>
                  <a:lnTo>
                    <a:pt x="77" y="88"/>
                  </a:lnTo>
                  <a:lnTo>
                    <a:pt x="79" y="89"/>
                  </a:lnTo>
                  <a:lnTo>
                    <a:pt x="79" y="94"/>
                  </a:lnTo>
                  <a:lnTo>
                    <a:pt x="81" y="95"/>
                  </a:lnTo>
                  <a:lnTo>
                    <a:pt x="81" y="99"/>
                  </a:lnTo>
                  <a:lnTo>
                    <a:pt x="83" y="100"/>
                  </a:lnTo>
                  <a:lnTo>
                    <a:pt x="83" y="103"/>
                  </a:lnTo>
                  <a:lnTo>
                    <a:pt x="86" y="105"/>
                  </a:lnTo>
                  <a:lnTo>
                    <a:pt x="86" y="108"/>
                  </a:lnTo>
                  <a:lnTo>
                    <a:pt x="88" y="109"/>
                  </a:lnTo>
                  <a:lnTo>
                    <a:pt x="88" y="112"/>
                  </a:lnTo>
                  <a:lnTo>
                    <a:pt x="90" y="113"/>
                  </a:lnTo>
                  <a:lnTo>
                    <a:pt x="90" y="117"/>
                  </a:lnTo>
                  <a:lnTo>
                    <a:pt x="92" y="118"/>
                  </a:lnTo>
                  <a:lnTo>
                    <a:pt x="92" y="120"/>
                  </a:lnTo>
                  <a:lnTo>
                    <a:pt x="95" y="121"/>
                  </a:lnTo>
                  <a:lnTo>
                    <a:pt x="95" y="124"/>
                  </a:lnTo>
                  <a:lnTo>
                    <a:pt x="97" y="125"/>
                  </a:lnTo>
                  <a:lnTo>
                    <a:pt x="97" y="120"/>
                  </a:lnTo>
                  <a:lnTo>
                    <a:pt x="99" y="121"/>
                  </a:lnTo>
                  <a:lnTo>
                    <a:pt x="99" y="124"/>
                  </a:lnTo>
                  <a:lnTo>
                    <a:pt x="101" y="125"/>
                  </a:lnTo>
                  <a:lnTo>
                    <a:pt x="101" y="126"/>
                  </a:lnTo>
                  <a:lnTo>
                    <a:pt x="104" y="127"/>
                  </a:lnTo>
                  <a:lnTo>
                    <a:pt x="104" y="130"/>
                  </a:lnTo>
                  <a:lnTo>
                    <a:pt x="108" y="132"/>
                  </a:lnTo>
                  <a:lnTo>
                    <a:pt x="108" y="135"/>
                  </a:lnTo>
                  <a:lnTo>
                    <a:pt x="112" y="137"/>
                  </a:lnTo>
                  <a:lnTo>
                    <a:pt x="112" y="139"/>
                  </a:lnTo>
                  <a:lnTo>
                    <a:pt x="115" y="141"/>
                  </a:lnTo>
                  <a:lnTo>
                    <a:pt x="115" y="142"/>
                  </a:lnTo>
                  <a:lnTo>
                    <a:pt x="119" y="144"/>
                  </a:lnTo>
                  <a:lnTo>
                    <a:pt x="119" y="147"/>
                  </a:lnTo>
                  <a:lnTo>
                    <a:pt x="124" y="149"/>
                  </a:lnTo>
                  <a:lnTo>
                    <a:pt x="124" y="151"/>
                  </a:lnTo>
                  <a:lnTo>
                    <a:pt x="126" y="151"/>
                  </a:lnTo>
                  <a:lnTo>
                    <a:pt x="126" y="159"/>
                  </a:lnTo>
                  <a:lnTo>
                    <a:pt x="128" y="161"/>
                  </a:lnTo>
                  <a:lnTo>
                    <a:pt x="128" y="174"/>
                  </a:lnTo>
                  <a:lnTo>
                    <a:pt x="133" y="178"/>
                  </a:lnTo>
                  <a:lnTo>
                    <a:pt x="133" y="184"/>
                  </a:lnTo>
                  <a:lnTo>
                    <a:pt x="135" y="185"/>
                  </a:lnTo>
                  <a:lnTo>
                    <a:pt x="135" y="191"/>
                  </a:lnTo>
                  <a:lnTo>
                    <a:pt x="137" y="192"/>
                  </a:lnTo>
                  <a:lnTo>
                    <a:pt x="137" y="203"/>
                  </a:lnTo>
                  <a:lnTo>
                    <a:pt x="139" y="207"/>
                  </a:lnTo>
                  <a:lnTo>
                    <a:pt x="139" y="221"/>
                  </a:lnTo>
                  <a:lnTo>
                    <a:pt x="142" y="223"/>
                  </a:lnTo>
                  <a:lnTo>
                    <a:pt x="142" y="240"/>
                  </a:lnTo>
                  <a:lnTo>
                    <a:pt x="144" y="243"/>
                  </a:lnTo>
                  <a:lnTo>
                    <a:pt x="144" y="256"/>
                  </a:lnTo>
                  <a:lnTo>
                    <a:pt x="146" y="258"/>
                  </a:lnTo>
                  <a:lnTo>
                    <a:pt x="146" y="274"/>
                  </a:lnTo>
                  <a:lnTo>
                    <a:pt x="148" y="278"/>
                  </a:lnTo>
                  <a:lnTo>
                    <a:pt x="148" y="294"/>
                  </a:lnTo>
                  <a:lnTo>
                    <a:pt x="151" y="298"/>
                  </a:lnTo>
                  <a:lnTo>
                    <a:pt x="151" y="317"/>
                  </a:lnTo>
                  <a:lnTo>
                    <a:pt x="153" y="321"/>
                  </a:lnTo>
                  <a:lnTo>
                    <a:pt x="153" y="336"/>
                  </a:lnTo>
                  <a:lnTo>
                    <a:pt x="155" y="340"/>
                  </a:lnTo>
                  <a:lnTo>
                    <a:pt x="155" y="350"/>
                  </a:lnTo>
                  <a:lnTo>
                    <a:pt x="157" y="351"/>
                  </a:lnTo>
                  <a:lnTo>
                    <a:pt x="157" y="359"/>
                  </a:lnTo>
                  <a:lnTo>
                    <a:pt x="160" y="360"/>
                  </a:lnTo>
                  <a:lnTo>
                    <a:pt x="160" y="368"/>
                  </a:lnTo>
                  <a:lnTo>
                    <a:pt x="162" y="369"/>
                  </a:lnTo>
                  <a:lnTo>
                    <a:pt x="162" y="371"/>
                  </a:lnTo>
                  <a:lnTo>
                    <a:pt x="164" y="372"/>
                  </a:lnTo>
                  <a:lnTo>
                    <a:pt x="164" y="374"/>
                  </a:lnTo>
                  <a:lnTo>
                    <a:pt x="166" y="375"/>
                  </a:lnTo>
                  <a:lnTo>
                    <a:pt x="166" y="377"/>
                  </a:lnTo>
                  <a:lnTo>
                    <a:pt x="169" y="378"/>
                  </a:lnTo>
                  <a:lnTo>
                    <a:pt x="169" y="387"/>
                  </a:lnTo>
                  <a:lnTo>
                    <a:pt x="171" y="389"/>
                  </a:lnTo>
                  <a:lnTo>
                    <a:pt x="171" y="392"/>
                  </a:lnTo>
                  <a:lnTo>
                    <a:pt x="171" y="390"/>
                  </a:lnTo>
                  <a:lnTo>
                    <a:pt x="173" y="389"/>
                  </a:lnTo>
                  <a:lnTo>
                    <a:pt x="173" y="386"/>
                  </a:lnTo>
                  <a:lnTo>
                    <a:pt x="175" y="384"/>
                  </a:lnTo>
                  <a:lnTo>
                    <a:pt x="175" y="381"/>
                  </a:lnTo>
                  <a:lnTo>
                    <a:pt x="178" y="380"/>
                  </a:lnTo>
                  <a:lnTo>
                    <a:pt x="178" y="377"/>
                  </a:lnTo>
                  <a:lnTo>
                    <a:pt x="182" y="377"/>
                  </a:lnTo>
                  <a:lnTo>
                    <a:pt x="182" y="372"/>
                  </a:lnTo>
                  <a:lnTo>
                    <a:pt x="187" y="370"/>
                  </a:lnTo>
                  <a:lnTo>
                    <a:pt x="187" y="366"/>
                  </a:lnTo>
                  <a:lnTo>
                    <a:pt x="189" y="365"/>
                  </a:lnTo>
                  <a:lnTo>
                    <a:pt x="191" y="364"/>
                  </a:lnTo>
                  <a:lnTo>
                    <a:pt x="193" y="363"/>
                  </a:lnTo>
                  <a:lnTo>
                    <a:pt x="195" y="362"/>
                  </a:lnTo>
                  <a:lnTo>
                    <a:pt x="198" y="360"/>
                  </a:lnTo>
                  <a:lnTo>
                    <a:pt x="200" y="359"/>
                  </a:lnTo>
                </a:path>
              </a:pathLst>
            </a:custGeom>
            <a:noFill/>
            <a:ln w="0">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67" name="Freeform 129">
              <a:extLst>
                <a:ext uri="{FF2B5EF4-FFF2-40B4-BE49-F238E27FC236}">
                  <a16:creationId xmlns:a16="http://schemas.microsoft.com/office/drawing/2014/main" id="{408D7029-C9C7-41AC-AFA4-2FAA81E8946F}"/>
                </a:ext>
              </a:extLst>
            </p:cNvPr>
            <p:cNvSpPr>
              <a:spLocks/>
            </p:cNvSpPr>
            <p:nvPr/>
          </p:nvSpPr>
          <p:spPr bwMode="auto">
            <a:xfrm>
              <a:off x="2798990" y="3025976"/>
              <a:ext cx="242266" cy="146206"/>
            </a:xfrm>
            <a:custGeom>
              <a:avLst/>
              <a:gdLst>
                <a:gd name="T0" fmla="*/ 2147483646 w 157"/>
                <a:gd name="T1" fmla="*/ 2147483646 h 152"/>
                <a:gd name="T2" fmla="*/ 2147483646 w 157"/>
                <a:gd name="T3" fmla="*/ 2147483646 h 152"/>
                <a:gd name="T4" fmla="*/ 2147483646 w 157"/>
                <a:gd name="T5" fmla="*/ 2147483646 h 152"/>
                <a:gd name="T6" fmla="*/ 2147483646 w 157"/>
                <a:gd name="T7" fmla="*/ 2147483646 h 152"/>
                <a:gd name="T8" fmla="*/ 2147483646 w 157"/>
                <a:gd name="T9" fmla="*/ 2147483646 h 152"/>
                <a:gd name="T10" fmla="*/ 2147483646 w 157"/>
                <a:gd name="T11" fmla="*/ 2147483646 h 152"/>
                <a:gd name="T12" fmla="*/ 2147483646 w 157"/>
                <a:gd name="T13" fmla="*/ 2147483646 h 152"/>
                <a:gd name="T14" fmla="*/ 2147483646 w 157"/>
                <a:gd name="T15" fmla="*/ 2147483646 h 152"/>
                <a:gd name="T16" fmla="*/ 2147483646 w 157"/>
                <a:gd name="T17" fmla="*/ 2147483646 h 152"/>
                <a:gd name="T18" fmla="*/ 2147483646 w 157"/>
                <a:gd name="T19" fmla="*/ 2147483646 h 152"/>
                <a:gd name="T20" fmla="*/ 2147483646 w 157"/>
                <a:gd name="T21" fmla="*/ 2147483646 h 152"/>
                <a:gd name="T22" fmla="*/ 2147483646 w 157"/>
                <a:gd name="T23" fmla="*/ 2147483646 h 152"/>
                <a:gd name="T24" fmla="*/ 2147483646 w 157"/>
                <a:gd name="T25" fmla="*/ 2147483646 h 152"/>
                <a:gd name="T26" fmla="*/ 2147483646 w 157"/>
                <a:gd name="T27" fmla="*/ 2147483646 h 152"/>
                <a:gd name="T28" fmla="*/ 2147483646 w 157"/>
                <a:gd name="T29" fmla="*/ 2147483646 h 152"/>
                <a:gd name="T30" fmla="*/ 2147483646 w 157"/>
                <a:gd name="T31" fmla="*/ 2147483646 h 152"/>
                <a:gd name="T32" fmla="*/ 2147483646 w 157"/>
                <a:gd name="T33" fmla="*/ 2147483646 h 152"/>
                <a:gd name="T34" fmla="*/ 2147483646 w 157"/>
                <a:gd name="T35" fmla="*/ 2147483646 h 152"/>
                <a:gd name="T36" fmla="*/ 2147483646 w 157"/>
                <a:gd name="T37" fmla="*/ 2147483646 h 152"/>
                <a:gd name="T38" fmla="*/ 2147483646 w 157"/>
                <a:gd name="T39" fmla="*/ 2147483646 h 152"/>
                <a:gd name="T40" fmla="*/ 2147483646 w 157"/>
                <a:gd name="T41" fmla="*/ 2147483646 h 152"/>
                <a:gd name="T42" fmla="*/ 2147483646 w 157"/>
                <a:gd name="T43" fmla="*/ 2147483646 h 152"/>
                <a:gd name="T44" fmla="*/ 2147483646 w 157"/>
                <a:gd name="T45" fmla="*/ 2147483646 h 152"/>
                <a:gd name="T46" fmla="*/ 2147483646 w 157"/>
                <a:gd name="T47" fmla="*/ 2147483646 h 152"/>
                <a:gd name="T48" fmla="*/ 2147483646 w 157"/>
                <a:gd name="T49" fmla="*/ 2147483646 h 152"/>
                <a:gd name="T50" fmla="*/ 2147483646 w 157"/>
                <a:gd name="T51" fmla="*/ 2147483646 h 152"/>
                <a:gd name="T52" fmla="*/ 2147483646 w 157"/>
                <a:gd name="T53" fmla="*/ 2147483646 h 152"/>
                <a:gd name="T54" fmla="*/ 2147483646 w 157"/>
                <a:gd name="T55" fmla="*/ 2147483646 h 152"/>
                <a:gd name="T56" fmla="*/ 2147483646 w 157"/>
                <a:gd name="T57" fmla="*/ 2147483646 h 152"/>
                <a:gd name="T58" fmla="*/ 2147483646 w 157"/>
                <a:gd name="T59" fmla="*/ 2147483646 h 152"/>
                <a:gd name="T60" fmla="*/ 2147483646 w 157"/>
                <a:gd name="T61" fmla="*/ 2147483646 h 152"/>
                <a:gd name="T62" fmla="*/ 2147483646 w 157"/>
                <a:gd name="T63" fmla="*/ 2147483646 h 152"/>
                <a:gd name="T64" fmla="*/ 2147483646 w 157"/>
                <a:gd name="T65" fmla="*/ 2147483646 h 152"/>
                <a:gd name="T66" fmla="*/ 2147483646 w 157"/>
                <a:gd name="T67" fmla="*/ 2147483646 h 152"/>
                <a:gd name="T68" fmla="*/ 2147483646 w 157"/>
                <a:gd name="T69" fmla="*/ 2147483646 h 152"/>
                <a:gd name="T70" fmla="*/ 2147483646 w 157"/>
                <a:gd name="T71" fmla="*/ 2147483646 h 152"/>
                <a:gd name="T72" fmla="*/ 2147483646 w 157"/>
                <a:gd name="T73" fmla="*/ 2147483646 h 152"/>
                <a:gd name="T74" fmla="*/ 2147483646 w 157"/>
                <a:gd name="T75" fmla="*/ 2147483646 h 152"/>
                <a:gd name="T76" fmla="*/ 2147483646 w 157"/>
                <a:gd name="T77" fmla="*/ 2147483646 h 152"/>
                <a:gd name="T78" fmla="*/ 2147483646 w 157"/>
                <a:gd name="T79" fmla="*/ 2147483646 h 152"/>
                <a:gd name="T80" fmla="*/ 2147483646 w 157"/>
                <a:gd name="T81" fmla="*/ 2147483646 h 152"/>
                <a:gd name="T82" fmla="*/ 2147483646 w 157"/>
                <a:gd name="T83" fmla="*/ 2147483646 h 15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7" h="152">
                  <a:moveTo>
                    <a:pt x="0" y="152"/>
                  </a:moveTo>
                  <a:lnTo>
                    <a:pt x="0" y="149"/>
                  </a:lnTo>
                  <a:lnTo>
                    <a:pt x="2" y="147"/>
                  </a:lnTo>
                  <a:lnTo>
                    <a:pt x="2" y="143"/>
                  </a:lnTo>
                  <a:lnTo>
                    <a:pt x="4" y="141"/>
                  </a:lnTo>
                  <a:lnTo>
                    <a:pt x="4" y="138"/>
                  </a:lnTo>
                  <a:lnTo>
                    <a:pt x="7" y="137"/>
                  </a:lnTo>
                  <a:lnTo>
                    <a:pt x="7" y="133"/>
                  </a:lnTo>
                  <a:lnTo>
                    <a:pt x="9" y="132"/>
                  </a:lnTo>
                  <a:lnTo>
                    <a:pt x="9" y="128"/>
                  </a:lnTo>
                  <a:lnTo>
                    <a:pt x="11" y="127"/>
                  </a:lnTo>
                  <a:lnTo>
                    <a:pt x="11" y="122"/>
                  </a:lnTo>
                  <a:lnTo>
                    <a:pt x="13" y="121"/>
                  </a:lnTo>
                  <a:lnTo>
                    <a:pt x="13" y="117"/>
                  </a:lnTo>
                  <a:lnTo>
                    <a:pt x="16" y="116"/>
                  </a:lnTo>
                  <a:lnTo>
                    <a:pt x="16" y="113"/>
                  </a:lnTo>
                  <a:lnTo>
                    <a:pt x="18" y="111"/>
                  </a:lnTo>
                  <a:lnTo>
                    <a:pt x="18" y="108"/>
                  </a:lnTo>
                  <a:lnTo>
                    <a:pt x="20" y="107"/>
                  </a:lnTo>
                  <a:lnTo>
                    <a:pt x="20" y="103"/>
                  </a:lnTo>
                  <a:lnTo>
                    <a:pt x="22" y="102"/>
                  </a:lnTo>
                  <a:lnTo>
                    <a:pt x="22" y="99"/>
                  </a:lnTo>
                  <a:lnTo>
                    <a:pt x="25" y="98"/>
                  </a:lnTo>
                  <a:lnTo>
                    <a:pt x="25" y="93"/>
                  </a:lnTo>
                  <a:lnTo>
                    <a:pt x="27" y="92"/>
                  </a:lnTo>
                  <a:lnTo>
                    <a:pt x="27" y="90"/>
                  </a:lnTo>
                  <a:lnTo>
                    <a:pt x="29" y="89"/>
                  </a:lnTo>
                  <a:lnTo>
                    <a:pt x="29" y="85"/>
                  </a:lnTo>
                  <a:lnTo>
                    <a:pt x="31" y="84"/>
                  </a:lnTo>
                  <a:lnTo>
                    <a:pt x="31" y="81"/>
                  </a:lnTo>
                  <a:lnTo>
                    <a:pt x="34" y="80"/>
                  </a:lnTo>
                  <a:lnTo>
                    <a:pt x="34" y="77"/>
                  </a:lnTo>
                  <a:lnTo>
                    <a:pt x="36" y="75"/>
                  </a:lnTo>
                  <a:lnTo>
                    <a:pt x="36" y="73"/>
                  </a:lnTo>
                  <a:lnTo>
                    <a:pt x="38" y="72"/>
                  </a:lnTo>
                  <a:lnTo>
                    <a:pt x="38" y="68"/>
                  </a:lnTo>
                  <a:lnTo>
                    <a:pt x="40" y="67"/>
                  </a:lnTo>
                  <a:lnTo>
                    <a:pt x="40" y="63"/>
                  </a:lnTo>
                  <a:lnTo>
                    <a:pt x="45" y="61"/>
                  </a:lnTo>
                  <a:lnTo>
                    <a:pt x="43" y="61"/>
                  </a:lnTo>
                  <a:lnTo>
                    <a:pt x="45" y="67"/>
                  </a:lnTo>
                  <a:lnTo>
                    <a:pt x="47" y="68"/>
                  </a:lnTo>
                  <a:lnTo>
                    <a:pt x="47" y="69"/>
                  </a:lnTo>
                  <a:lnTo>
                    <a:pt x="49" y="68"/>
                  </a:lnTo>
                  <a:lnTo>
                    <a:pt x="52" y="69"/>
                  </a:lnTo>
                  <a:lnTo>
                    <a:pt x="56" y="69"/>
                  </a:lnTo>
                  <a:lnTo>
                    <a:pt x="54" y="69"/>
                  </a:lnTo>
                  <a:lnTo>
                    <a:pt x="56" y="75"/>
                  </a:lnTo>
                  <a:lnTo>
                    <a:pt x="58" y="77"/>
                  </a:lnTo>
                  <a:lnTo>
                    <a:pt x="58" y="81"/>
                  </a:lnTo>
                  <a:lnTo>
                    <a:pt x="61" y="83"/>
                  </a:lnTo>
                  <a:lnTo>
                    <a:pt x="61" y="84"/>
                  </a:lnTo>
                  <a:lnTo>
                    <a:pt x="61" y="83"/>
                  </a:lnTo>
                  <a:lnTo>
                    <a:pt x="63" y="81"/>
                  </a:lnTo>
                  <a:lnTo>
                    <a:pt x="63" y="78"/>
                  </a:lnTo>
                  <a:lnTo>
                    <a:pt x="65" y="77"/>
                  </a:lnTo>
                  <a:lnTo>
                    <a:pt x="65" y="74"/>
                  </a:lnTo>
                  <a:lnTo>
                    <a:pt x="67" y="73"/>
                  </a:lnTo>
                  <a:lnTo>
                    <a:pt x="67" y="71"/>
                  </a:lnTo>
                  <a:lnTo>
                    <a:pt x="70" y="69"/>
                  </a:lnTo>
                  <a:lnTo>
                    <a:pt x="70" y="67"/>
                  </a:lnTo>
                  <a:lnTo>
                    <a:pt x="72" y="66"/>
                  </a:lnTo>
                  <a:lnTo>
                    <a:pt x="72" y="62"/>
                  </a:lnTo>
                  <a:lnTo>
                    <a:pt x="74" y="61"/>
                  </a:lnTo>
                  <a:lnTo>
                    <a:pt x="74" y="59"/>
                  </a:lnTo>
                  <a:lnTo>
                    <a:pt x="76" y="57"/>
                  </a:lnTo>
                  <a:lnTo>
                    <a:pt x="76" y="53"/>
                  </a:lnTo>
                  <a:lnTo>
                    <a:pt x="78" y="51"/>
                  </a:lnTo>
                  <a:lnTo>
                    <a:pt x="78" y="44"/>
                  </a:lnTo>
                  <a:lnTo>
                    <a:pt x="81" y="43"/>
                  </a:lnTo>
                  <a:lnTo>
                    <a:pt x="81" y="41"/>
                  </a:lnTo>
                  <a:lnTo>
                    <a:pt x="83" y="39"/>
                  </a:lnTo>
                  <a:lnTo>
                    <a:pt x="83" y="37"/>
                  </a:lnTo>
                  <a:lnTo>
                    <a:pt x="85" y="36"/>
                  </a:lnTo>
                  <a:lnTo>
                    <a:pt x="85" y="33"/>
                  </a:lnTo>
                  <a:lnTo>
                    <a:pt x="87" y="32"/>
                  </a:lnTo>
                  <a:lnTo>
                    <a:pt x="87" y="30"/>
                  </a:lnTo>
                  <a:lnTo>
                    <a:pt x="90" y="28"/>
                  </a:lnTo>
                  <a:lnTo>
                    <a:pt x="90" y="26"/>
                  </a:lnTo>
                  <a:lnTo>
                    <a:pt x="92" y="25"/>
                  </a:lnTo>
                  <a:lnTo>
                    <a:pt x="92" y="22"/>
                  </a:lnTo>
                  <a:lnTo>
                    <a:pt x="94" y="21"/>
                  </a:lnTo>
                  <a:lnTo>
                    <a:pt x="94" y="19"/>
                  </a:lnTo>
                  <a:lnTo>
                    <a:pt x="99" y="16"/>
                  </a:lnTo>
                  <a:lnTo>
                    <a:pt x="99" y="15"/>
                  </a:lnTo>
                  <a:lnTo>
                    <a:pt x="101" y="16"/>
                  </a:lnTo>
                  <a:lnTo>
                    <a:pt x="101" y="19"/>
                  </a:lnTo>
                  <a:lnTo>
                    <a:pt x="103" y="19"/>
                  </a:lnTo>
                  <a:lnTo>
                    <a:pt x="105" y="18"/>
                  </a:lnTo>
                  <a:lnTo>
                    <a:pt x="108" y="18"/>
                  </a:lnTo>
                  <a:lnTo>
                    <a:pt x="110" y="18"/>
                  </a:lnTo>
                  <a:lnTo>
                    <a:pt x="112" y="16"/>
                  </a:lnTo>
                  <a:lnTo>
                    <a:pt x="114" y="16"/>
                  </a:lnTo>
                  <a:lnTo>
                    <a:pt x="117" y="15"/>
                  </a:lnTo>
                  <a:lnTo>
                    <a:pt x="121" y="15"/>
                  </a:lnTo>
                  <a:lnTo>
                    <a:pt x="121" y="19"/>
                  </a:lnTo>
                  <a:lnTo>
                    <a:pt x="123" y="20"/>
                  </a:lnTo>
                  <a:lnTo>
                    <a:pt x="123" y="27"/>
                  </a:lnTo>
                  <a:lnTo>
                    <a:pt x="126" y="28"/>
                  </a:lnTo>
                  <a:lnTo>
                    <a:pt x="126" y="37"/>
                  </a:lnTo>
                  <a:lnTo>
                    <a:pt x="128" y="39"/>
                  </a:lnTo>
                  <a:lnTo>
                    <a:pt x="128" y="48"/>
                  </a:lnTo>
                  <a:lnTo>
                    <a:pt x="130" y="49"/>
                  </a:lnTo>
                  <a:lnTo>
                    <a:pt x="130" y="54"/>
                  </a:lnTo>
                  <a:lnTo>
                    <a:pt x="132" y="55"/>
                  </a:lnTo>
                  <a:lnTo>
                    <a:pt x="132" y="57"/>
                  </a:lnTo>
                  <a:lnTo>
                    <a:pt x="135" y="56"/>
                  </a:lnTo>
                  <a:lnTo>
                    <a:pt x="135" y="54"/>
                  </a:lnTo>
                  <a:lnTo>
                    <a:pt x="137" y="53"/>
                  </a:lnTo>
                  <a:lnTo>
                    <a:pt x="137" y="50"/>
                  </a:lnTo>
                  <a:lnTo>
                    <a:pt x="139" y="49"/>
                  </a:lnTo>
                  <a:lnTo>
                    <a:pt x="139" y="44"/>
                  </a:lnTo>
                  <a:lnTo>
                    <a:pt x="141" y="43"/>
                  </a:lnTo>
                  <a:lnTo>
                    <a:pt x="141" y="41"/>
                  </a:lnTo>
                  <a:lnTo>
                    <a:pt x="144" y="39"/>
                  </a:lnTo>
                  <a:lnTo>
                    <a:pt x="144" y="36"/>
                  </a:lnTo>
                  <a:lnTo>
                    <a:pt x="146" y="34"/>
                  </a:lnTo>
                  <a:lnTo>
                    <a:pt x="146" y="30"/>
                  </a:lnTo>
                  <a:lnTo>
                    <a:pt x="148" y="28"/>
                  </a:lnTo>
                  <a:lnTo>
                    <a:pt x="148" y="24"/>
                  </a:lnTo>
                  <a:lnTo>
                    <a:pt x="150" y="22"/>
                  </a:lnTo>
                  <a:lnTo>
                    <a:pt x="150" y="18"/>
                  </a:lnTo>
                  <a:lnTo>
                    <a:pt x="153" y="16"/>
                  </a:lnTo>
                  <a:lnTo>
                    <a:pt x="153" y="12"/>
                  </a:lnTo>
                  <a:lnTo>
                    <a:pt x="155" y="10"/>
                  </a:lnTo>
                  <a:lnTo>
                    <a:pt x="155" y="6"/>
                  </a:lnTo>
                  <a:lnTo>
                    <a:pt x="157" y="4"/>
                  </a:lnTo>
                  <a:lnTo>
                    <a:pt x="157" y="0"/>
                  </a:lnTo>
                </a:path>
              </a:pathLst>
            </a:custGeom>
            <a:noFill/>
            <a:ln w="0">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68" name="Freeform 130">
              <a:extLst>
                <a:ext uri="{FF2B5EF4-FFF2-40B4-BE49-F238E27FC236}">
                  <a16:creationId xmlns:a16="http://schemas.microsoft.com/office/drawing/2014/main" id="{24C8D455-8F2E-4759-A85D-3177AFAB698D}"/>
                </a:ext>
              </a:extLst>
            </p:cNvPr>
            <p:cNvSpPr>
              <a:spLocks/>
            </p:cNvSpPr>
            <p:nvPr/>
          </p:nvSpPr>
          <p:spPr bwMode="auto">
            <a:xfrm>
              <a:off x="3041256" y="2992310"/>
              <a:ext cx="276214" cy="108693"/>
            </a:xfrm>
            <a:custGeom>
              <a:avLst/>
              <a:gdLst>
                <a:gd name="T0" fmla="*/ 2147483646 w 179"/>
                <a:gd name="T1" fmla="*/ 2147483646 h 113"/>
                <a:gd name="T2" fmla="*/ 2147483646 w 179"/>
                <a:gd name="T3" fmla="*/ 2147483646 h 113"/>
                <a:gd name="T4" fmla="*/ 2147483646 w 179"/>
                <a:gd name="T5" fmla="*/ 2147483646 h 113"/>
                <a:gd name="T6" fmla="*/ 2147483646 w 179"/>
                <a:gd name="T7" fmla="*/ 2147483646 h 113"/>
                <a:gd name="T8" fmla="*/ 2147483646 w 179"/>
                <a:gd name="T9" fmla="*/ 2147483646 h 113"/>
                <a:gd name="T10" fmla="*/ 2147483646 w 179"/>
                <a:gd name="T11" fmla="*/ 2147483646 h 113"/>
                <a:gd name="T12" fmla="*/ 2147483646 w 179"/>
                <a:gd name="T13" fmla="*/ 2147483646 h 113"/>
                <a:gd name="T14" fmla="*/ 2147483646 w 179"/>
                <a:gd name="T15" fmla="*/ 2147483646 h 113"/>
                <a:gd name="T16" fmla="*/ 2147483646 w 179"/>
                <a:gd name="T17" fmla="*/ 2147483646 h 113"/>
                <a:gd name="T18" fmla="*/ 2147483646 w 179"/>
                <a:gd name="T19" fmla="*/ 2147483646 h 113"/>
                <a:gd name="T20" fmla="*/ 2147483646 w 179"/>
                <a:gd name="T21" fmla="*/ 2147483646 h 113"/>
                <a:gd name="T22" fmla="*/ 2147483646 w 179"/>
                <a:gd name="T23" fmla="*/ 2147483646 h 113"/>
                <a:gd name="T24" fmla="*/ 2147483646 w 179"/>
                <a:gd name="T25" fmla="*/ 0 h 113"/>
                <a:gd name="T26" fmla="*/ 2147483646 w 179"/>
                <a:gd name="T27" fmla="*/ 2147483646 h 113"/>
                <a:gd name="T28" fmla="*/ 2147483646 w 179"/>
                <a:gd name="T29" fmla="*/ 2147483646 h 113"/>
                <a:gd name="T30" fmla="*/ 2147483646 w 179"/>
                <a:gd name="T31" fmla="*/ 2147483646 h 113"/>
                <a:gd name="T32" fmla="*/ 2147483646 w 179"/>
                <a:gd name="T33" fmla="*/ 2147483646 h 113"/>
                <a:gd name="T34" fmla="*/ 2147483646 w 179"/>
                <a:gd name="T35" fmla="*/ 2147483646 h 113"/>
                <a:gd name="T36" fmla="*/ 2147483646 w 179"/>
                <a:gd name="T37" fmla="*/ 2147483646 h 113"/>
                <a:gd name="T38" fmla="*/ 2147483646 w 179"/>
                <a:gd name="T39" fmla="*/ 2147483646 h 113"/>
                <a:gd name="T40" fmla="*/ 2147483646 w 179"/>
                <a:gd name="T41" fmla="*/ 2147483646 h 113"/>
                <a:gd name="T42" fmla="*/ 2147483646 w 179"/>
                <a:gd name="T43" fmla="*/ 2147483646 h 113"/>
                <a:gd name="T44" fmla="*/ 2147483646 w 179"/>
                <a:gd name="T45" fmla="*/ 2147483646 h 113"/>
                <a:gd name="T46" fmla="*/ 2147483646 w 179"/>
                <a:gd name="T47" fmla="*/ 2147483646 h 113"/>
                <a:gd name="T48" fmla="*/ 2147483646 w 179"/>
                <a:gd name="T49" fmla="*/ 2147483646 h 113"/>
                <a:gd name="T50" fmla="*/ 2147483646 w 179"/>
                <a:gd name="T51" fmla="*/ 2147483646 h 113"/>
                <a:gd name="T52" fmla="*/ 2147483646 w 179"/>
                <a:gd name="T53" fmla="*/ 2147483646 h 113"/>
                <a:gd name="T54" fmla="*/ 2147483646 w 179"/>
                <a:gd name="T55" fmla="*/ 2147483646 h 113"/>
                <a:gd name="T56" fmla="*/ 2147483646 w 179"/>
                <a:gd name="T57" fmla="*/ 2147483646 h 113"/>
                <a:gd name="T58" fmla="*/ 2147483646 w 179"/>
                <a:gd name="T59" fmla="*/ 2147483646 h 113"/>
                <a:gd name="T60" fmla="*/ 2147483646 w 179"/>
                <a:gd name="T61" fmla="*/ 2147483646 h 113"/>
                <a:gd name="T62" fmla="*/ 2147483646 w 179"/>
                <a:gd name="T63" fmla="*/ 2147483646 h 113"/>
                <a:gd name="T64" fmla="*/ 2147483646 w 179"/>
                <a:gd name="T65" fmla="*/ 2147483646 h 113"/>
                <a:gd name="T66" fmla="*/ 2147483646 w 179"/>
                <a:gd name="T67" fmla="*/ 2147483646 h 113"/>
                <a:gd name="T68" fmla="*/ 2147483646 w 179"/>
                <a:gd name="T69" fmla="*/ 2147483646 h 113"/>
                <a:gd name="T70" fmla="*/ 2147483646 w 179"/>
                <a:gd name="T71" fmla="*/ 2147483646 h 113"/>
                <a:gd name="T72" fmla="*/ 2147483646 w 179"/>
                <a:gd name="T73" fmla="*/ 2147483646 h 113"/>
                <a:gd name="T74" fmla="*/ 2147483646 w 179"/>
                <a:gd name="T75" fmla="*/ 2147483646 h 113"/>
                <a:gd name="T76" fmla="*/ 2147483646 w 179"/>
                <a:gd name="T77" fmla="*/ 2147483646 h 113"/>
                <a:gd name="T78" fmla="*/ 2147483646 w 179"/>
                <a:gd name="T79" fmla="*/ 2147483646 h 113"/>
                <a:gd name="T80" fmla="*/ 2147483646 w 179"/>
                <a:gd name="T81" fmla="*/ 2147483646 h 113"/>
                <a:gd name="T82" fmla="*/ 2147483646 w 179"/>
                <a:gd name="T83" fmla="*/ 2147483646 h 11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79" h="113">
                  <a:moveTo>
                    <a:pt x="0" y="35"/>
                  </a:moveTo>
                  <a:lnTo>
                    <a:pt x="2" y="33"/>
                  </a:lnTo>
                  <a:lnTo>
                    <a:pt x="2" y="31"/>
                  </a:lnTo>
                  <a:lnTo>
                    <a:pt x="4" y="30"/>
                  </a:lnTo>
                  <a:lnTo>
                    <a:pt x="4" y="29"/>
                  </a:lnTo>
                  <a:lnTo>
                    <a:pt x="7" y="27"/>
                  </a:lnTo>
                  <a:lnTo>
                    <a:pt x="7" y="25"/>
                  </a:lnTo>
                  <a:lnTo>
                    <a:pt x="9" y="24"/>
                  </a:lnTo>
                  <a:lnTo>
                    <a:pt x="9" y="23"/>
                  </a:lnTo>
                  <a:lnTo>
                    <a:pt x="11" y="21"/>
                  </a:lnTo>
                  <a:lnTo>
                    <a:pt x="11" y="19"/>
                  </a:lnTo>
                  <a:lnTo>
                    <a:pt x="13" y="18"/>
                  </a:lnTo>
                  <a:lnTo>
                    <a:pt x="16" y="18"/>
                  </a:lnTo>
                  <a:lnTo>
                    <a:pt x="18" y="17"/>
                  </a:lnTo>
                  <a:lnTo>
                    <a:pt x="22" y="19"/>
                  </a:lnTo>
                  <a:lnTo>
                    <a:pt x="22" y="21"/>
                  </a:lnTo>
                  <a:lnTo>
                    <a:pt x="25" y="23"/>
                  </a:lnTo>
                  <a:lnTo>
                    <a:pt x="29" y="25"/>
                  </a:lnTo>
                  <a:lnTo>
                    <a:pt x="29" y="27"/>
                  </a:lnTo>
                  <a:lnTo>
                    <a:pt x="31" y="27"/>
                  </a:lnTo>
                  <a:lnTo>
                    <a:pt x="34" y="26"/>
                  </a:lnTo>
                  <a:lnTo>
                    <a:pt x="34" y="24"/>
                  </a:lnTo>
                  <a:lnTo>
                    <a:pt x="36" y="23"/>
                  </a:lnTo>
                  <a:lnTo>
                    <a:pt x="36" y="20"/>
                  </a:lnTo>
                  <a:lnTo>
                    <a:pt x="40" y="18"/>
                  </a:lnTo>
                  <a:lnTo>
                    <a:pt x="40" y="15"/>
                  </a:lnTo>
                  <a:lnTo>
                    <a:pt x="43" y="14"/>
                  </a:lnTo>
                  <a:lnTo>
                    <a:pt x="43" y="12"/>
                  </a:lnTo>
                  <a:lnTo>
                    <a:pt x="45" y="11"/>
                  </a:lnTo>
                  <a:lnTo>
                    <a:pt x="45" y="9"/>
                  </a:lnTo>
                  <a:lnTo>
                    <a:pt x="49" y="7"/>
                  </a:lnTo>
                  <a:lnTo>
                    <a:pt x="49" y="6"/>
                  </a:lnTo>
                  <a:lnTo>
                    <a:pt x="52" y="6"/>
                  </a:lnTo>
                  <a:lnTo>
                    <a:pt x="54" y="5"/>
                  </a:lnTo>
                  <a:lnTo>
                    <a:pt x="56" y="3"/>
                  </a:lnTo>
                  <a:lnTo>
                    <a:pt x="56" y="1"/>
                  </a:lnTo>
                  <a:lnTo>
                    <a:pt x="58" y="0"/>
                  </a:lnTo>
                  <a:lnTo>
                    <a:pt x="61" y="0"/>
                  </a:lnTo>
                  <a:lnTo>
                    <a:pt x="65" y="0"/>
                  </a:lnTo>
                  <a:lnTo>
                    <a:pt x="65" y="6"/>
                  </a:lnTo>
                  <a:lnTo>
                    <a:pt x="67" y="7"/>
                  </a:lnTo>
                  <a:lnTo>
                    <a:pt x="67" y="12"/>
                  </a:lnTo>
                  <a:lnTo>
                    <a:pt x="70" y="13"/>
                  </a:lnTo>
                  <a:lnTo>
                    <a:pt x="70" y="18"/>
                  </a:lnTo>
                  <a:lnTo>
                    <a:pt x="72" y="19"/>
                  </a:lnTo>
                  <a:lnTo>
                    <a:pt x="72" y="24"/>
                  </a:lnTo>
                  <a:lnTo>
                    <a:pt x="74" y="25"/>
                  </a:lnTo>
                  <a:lnTo>
                    <a:pt x="74" y="27"/>
                  </a:lnTo>
                  <a:lnTo>
                    <a:pt x="79" y="30"/>
                  </a:lnTo>
                  <a:lnTo>
                    <a:pt x="79" y="31"/>
                  </a:lnTo>
                  <a:lnTo>
                    <a:pt x="81" y="32"/>
                  </a:lnTo>
                  <a:lnTo>
                    <a:pt x="83" y="33"/>
                  </a:lnTo>
                  <a:lnTo>
                    <a:pt x="85" y="35"/>
                  </a:lnTo>
                  <a:lnTo>
                    <a:pt x="85" y="32"/>
                  </a:lnTo>
                  <a:lnTo>
                    <a:pt x="90" y="30"/>
                  </a:lnTo>
                  <a:lnTo>
                    <a:pt x="90" y="27"/>
                  </a:lnTo>
                  <a:lnTo>
                    <a:pt x="92" y="26"/>
                  </a:lnTo>
                  <a:lnTo>
                    <a:pt x="92" y="24"/>
                  </a:lnTo>
                  <a:lnTo>
                    <a:pt x="94" y="23"/>
                  </a:lnTo>
                  <a:lnTo>
                    <a:pt x="94" y="21"/>
                  </a:lnTo>
                  <a:lnTo>
                    <a:pt x="96" y="20"/>
                  </a:lnTo>
                  <a:lnTo>
                    <a:pt x="99" y="19"/>
                  </a:lnTo>
                  <a:lnTo>
                    <a:pt x="101" y="19"/>
                  </a:lnTo>
                  <a:lnTo>
                    <a:pt x="103" y="18"/>
                  </a:lnTo>
                  <a:lnTo>
                    <a:pt x="103" y="21"/>
                  </a:lnTo>
                  <a:lnTo>
                    <a:pt x="105" y="23"/>
                  </a:lnTo>
                  <a:lnTo>
                    <a:pt x="105" y="25"/>
                  </a:lnTo>
                  <a:lnTo>
                    <a:pt x="108" y="24"/>
                  </a:lnTo>
                  <a:lnTo>
                    <a:pt x="110" y="23"/>
                  </a:lnTo>
                  <a:lnTo>
                    <a:pt x="110" y="24"/>
                  </a:lnTo>
                  <a:lnTo>
                    <a:pt x="114" y="26"/>
                  </a:lnTo>
                  <a:lnTo>
                    <a:pt x="114" y="29"/>
                  </a:lnTo>
                  <a:lnTo>
                    <a:pt x="117" y="30"/>
                  </a:lnTo>
                  <a:lnTo>
                    <a:pt x="117" y="32"/>
                  </a:lnTo>
                  <a:lnTo>
                    <a:pt x="119" y="33"/>
                  </a:lnTo>
                  <a:lnTo>
                    <a:pt x="121" y="35"/>
                  </a:lnTo>
                  <a:lnTo>
                    <a:pt x="121" y="36"/>
                  </a:lnTo>
                  <a:lnTo>
                    <a:pt x="123" y="37"/>
                  </a:lnTo>
                  <a:lnTo>
                    <a:pt x="123" y="42"/>
                  </a:lnTo>
                  <a:lnTo>
                    <a:pt x="126" y="43"/>
                  </a:lnTo>
                  <a:lnTo>
                    <a:pt x="126" y="48"/>
                  </a:lnTo>
                  <a:lnTo>
                    <a:pt x="128" y="49"/>
                  </a:lnTo>
                  <a:lnTo>
                    <a:pt x="128" y="53"/>
                  </a:lnTo>
                  <a:lnTo>
                    <a:pt x="130" y="54"/>
                  </a:lnTo>
                  <a:lnTo>
                    <a:pt x="130" y="57"/>
                  </a:lnTo>
                  <a:lnTo>
                    <a:pt x="132" y="59"/>
                  </a:lnTo>
                  <a:lnTo>
                    <a:pt x="132" y="63"/>
                  </a:lnTo>
                  <a:lnTo>
                    <a:pt x="135" y="65"/>
                  </a:lnTo>
                  <a:lnTo>
                    <a:pt x="135" y="69"/>
                  </a:lnTo>
                  <a:lnTo>
                    <a:pt x="137" y="71"/>
                  </a:lnTo>
                  <a:lnTo>
                    <a:pt x="137" y="73"/>
                  </a:lnTo>
                  <a:lnTo>
                    <a:pt x="139" y="74"/>
                  </a:lnTo>
                  <a:lnTo>
                    <a:pt x="139" y="76"/>
                  </a:lnTo>
                  <a:lnTo>
                    <a:pt x="141" y="77"/>
                  </a:lnTo>
                  <a:lnTo>
                    <a:pt x="141" y="79"/>
                  </a:lnTo>
                  <a:lnTo>
                    <a:pt x="144" y="80"/>
                  </a:lnTo>
                  <a:lnTo>
                    <a:pt x="144" y="83"/>
                  </a:lnTo>
                  <a:lnTo>
                    <a:pt x="146" y="84"/>
                  </a:lnTo>
                  <a:lnTo>
                    <a:pt x="146" y="85"/>
                  </a:lnTo>
                  <a:lnTo>
                    <a:pt x="148" y="86"/>
                  </a:lnTo>
                  <a:lnTo>
                    <a:pt x="148" y="90"/>
                  </a:lnTo>
                  <a:lnTo>
                    <a:pt x="150" y="91"/>
                  </a:lnTo>
                  <a:lnTo>
                    <a:pt x="150" y="95"/>
                  </a:lnTo>
                  <a:lnTo>
                    <a:pt x="153" y="96"/>
                  </a:lnTo>
                  <a:lnTo>
                    <a:pt x="153" y="100"/>
                  </a:lnTo>
                  <a:lnTo>
                    <a:pt x="155" y="101"/>
                  </a:lnTo>
                  <a:lnTo>
                    <a:pt x="155" y="106"/>
                  </a:lnTo>
                  <a:lnTo>
                    <a:pt x="157" y="107"/>
                  </a:lnTo>
                  <a:lnTo>
                    <a:pt x="157" y="110"/>
                  </a:lnTo>
                  <a:lnTo>
                    <a:pt x="159" y="112"/>
                  </a:lnTo>
                  <a:lnTo>
                    <a:pt x="162" y="113"/>
                  </a:lnTo>
                  <a:lnTo>
                    <a:pt x="162" y="109"/>
                  </a:lnTo>
                  <a:lnTo>
                    <a:pt x="164" y="108"/>
                  </a:lnTo>
                  <a:lnTo>
                    <a:pt x="164" y="107"/>
                  </a:lnTo>
                  <a:lnTo>
                    <a:pt x="166" y="106"/>
                  </a:lnTo>
                  <a:lnTo>
                    <a:pt x="166" y="103"/>
                  </a:lnTo>
                  <a:lnTo>
                    <a:pt x="168" y="102"/>
                  </a:lnTo>
                  <a:lnTo>
                    <a:pt x="168" y="101"/>
                  </a:lnTo>
                  <a:lnTo>
                    <a:pt x="170" y="100"/>
                  </a:lnTo>
                  <a:lnTo>
                    <a:pt x="170" y="97"/>
                  </a:lnTo>
                  <a:lnTo>
                    <a:pt x="173" y="96"/>
                  </a:lnTo>
                  <a:lnTo>
                    <a:pt x="173" y="94"/>
                  </a:lnTo>
                  <a:lnTo>
                    <a:pt x="175" y="92"/>
                  </a:lnTo>
                  <a:lnTo>
                    <a:pt x="175" y="91"/>
                  </a:lnTo>
                  <a:lnTo>
                    <a:pt x="177" y="90"/>
                  </a:lnTo>
                  <a:lnTo>
                    <a:pt x="177" y="88"/>
                  </a:lnTo>
                  <a:lnTo>
                    <a:pt x="179" y="86"/>
                  </a:lnTo>
                  <a:lnTo>
                    <a:pt x="179" y="84"/>
                  </a:lnTo>
                </a:path>
              </a:pathLst>
            </a:custGeom>
            <a:noFill/>
            <a:ln w="0">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69" name="Freeform 131">
              <a:extLst>
                <a:ext uri="{FF2B5EF4-FFF2-40B4-BE49-F238E27FC236}">
                  <a16:creationId xmlns:a16="http://schemas.microsoft.com/office/drawing/2014/main" id="{364B0166-F85E-4100-B3C0-FD2FD7D81530}"/>
                </a:ext>
              </a:extLst>
            </p:cNvPr>
            <p:cNvSpPr>
              <a:spLocks/>
            </p:cNvSpPr>
            <p:nvPr/>
          </p:nvSpPr>
          <p:spPr bwMode="auto">
            <a:xfrm>
              <a:off x="3317469" y="3072147"/>
              <a:ext cx="260783" cy="264518"/>
            </a:xfrm>
            <a:custGeom>
              <a:avLst/>
              <a:gdLst>
                <a:gd name="T0" fmla="*/ 2147483646 w 169"/>
                <a:gd name="T1" fmla="*/ 2147483646 h 275"/>
                <a:gd name="T2" fmla="*/ 2147483646 w 169"/>
                <a:gd name="T3" fmla="*/ 2147483646 h 275"/>
                <a:gd name="T4" fmla="*/ 2147483646 w 169"/>
                <a:gd name="T5" fmla="*/ 2147483646 h 275"/>
                <a:gd name="T6" fmla="*/ 2147483646 w 169"/>
                <a:gd name="T7" fmla="*/ 2147483646 h 275"/>
                <a:gd name="T8" fmla="*/ 2147483646 w 169"/>
                <a:gd name="T9" fmla="*/ 2147483646 h 275"/>
                <a:gd name="T10" fmla="*/ 2147483646 w 169"/>
                <a:gd name="T11" fmla="*/ 2147483646 h 275"/>
                <a:gd name="T12" fmla="*/ 2147483646 w 169"/>
                <a:gd name="T13" fmla="*/ 2147483646 h 275"/>
                <a:gd name="T14" fmla="*/ 2147483646 w 169"/>
                <a:gd name="T15" fmla="*/ 2147483646 h 275"/>
                <a:gd name="T16" fmla="*/ 2147483646 w 169"/>
                <a:gd name="T17" fmla="*/ 2147483646 h 275"/>
                <a:gd name="T18" fmla="*/ 2147483646 w 169"/>
                <a:gd name="T19" fmla="*/ 2147483646 h 275"/>
                <a:gd name="T20" fmla="*/ 2147483646 w 169"/>
                <a:gd name="T21" fmla="*/ 2147483646 h 275"/>
                <a:gd name="T22" fmla="*/ 2147483646 w 169"/>
                <a:gd name="T23" fmla="*/ 2147483646 h 275"/>
                <a:gd name="T24" fmla="*/ 2147483646 w 169"/>
                <a:gd name="T25" fmla="*/ 2147483646 h 275"/>
                <a:gd name="T26" fmla="*/ 2147483646 w 169"/>
                <a:gd name="T27" fmla="*/ 2147483646 h 275"/>
                <a:gd name="T28" fmla="*/ 2147483646 w 169"/>
                <a:gd name="T29" fmla="*/ 2147483646 h 275"/>
                <a:gd name="T30" fmla="*/ 2147483646 w 169"/>
                <a:gd name="T31" fmla="*/ 2147483646 h 275"/>
                <a:gd name="T32" fmla="*/ 2147483646 w 169"/>
                <a:gd name="T33" fmla="*/ 2147483646 h 275"/>
                <a:gd name="T34" fmla="*/ 2147483646 w 169"/>
                <a:gd name="T35" fmla="*/ 2147483646 h 275"/>
                <a:gd name="T36" fmla="*/ 2147483646 w 169"/>
                <a:gd name="T37" fmla="*/ 2147483646 h 275"/>
                <a:gd name="T38" fmla="*/ 2147483646 w 169"/>
                <a:gd name="T39" fmla="*/ 2147483646 h 275"/>
                <a:gd name="T40" fmla="*/ 2147483646 w 169"/>
                <a:gd name="T41" fmla="*/ 2147483646 h 275"/>
                <a:gd name="T42" fmla="*/ 2147483646 w 169"/>
                <a:gd name="T43" fmla="*/ 2147483646 h 275"/>
                <a:gd name="T44" fmla="*/ 2147483646 w 169"/>
                <a:gd name="T45" fmla="*/ 2147483646 h 275"/>
                <a:gd name="T46" fmla="*/ 2147483646 w 169"/>
                <a:gd name="T47" fmla="*/ 2147483646 h 275"/>
                <a:gd name="T48" fmla="*/ 2147483646 w 169"/>
                <a:gd name="T49" fmla="*/ 2147483646 h 275"/>
                <a:gd name="T50" fmla="*/ 2147483646 w 169"/>
                <a:gd name="T51" fmla="*/ 2147483646 h 275"/>
                <a:gd name="T52" fmla="*/ 2147483646 w 169"/>
                <a:gd name="T53" fmla="*/ 2147483646 h 275"/>
                <a:gd name="T54" fmla="*/ 2147483646 w 169"/>
                <a:gd name="T55" fmla="*/ 2147483646 h 275"/>
                <a:gd name="T56" fmla="*/ 2147483646 w 169"/>
                <a:gd name="T57" fmla="*/ 2147483646 h 275"/>
                <a:gd name="T58" fmla="*/ 2147483646 w 169"/>
                <a:gd name="T59" fmla="*/ 2147483646 h 275"/>
                <a:gd name="T60" fmla="*/ 2147483646 w 169"/>
                <a:gd name="T61" fmla="*/ 2147483646 h 275"/>
                <a:gd name="T62" fmla="*/ 2147483646 w 169"/>
                <a:gd name="T63" fmla="*/ 2147483646 h 275"/>
                <a:gd name="T64" fmla="*/ 2147483646 w 169"/>
                <a:gd name="T65" fmla="*/ 2147483646 h 275"/>
                <a:gd name="T66" fmla="*/ 2147483646 w 169"/>
                <a:gd name="T67" fmla="*/ 2147483646 h 275"/>
                <a:gd name="T68" fmla="*/ 2147483646 w 169"/>
                <a:gd name="T69" fmla="*/ 2147483646 h 275"/>
                <a:gd name="T70" fmla="*/ 2147483646 w 169"/>
                <a:gd name="T71" fmla="*/ 2147483646 h 275"/>
                <a:gd name="T72" fmla="*/ 2147483646 w 169"/>
                <a:gd name="T73" fmla="*/ 2147483646 h 275"/>
                <a:gd name="T74" fmla="*/ 2147483646 w 169"/>
                <a:gd name="T75" fmla="*/ 2147483646 h 275"/>
                <a:gd name="T76" fmla="*/ 2147483646 w 169"/>
                <a:gd name="T77" fmla="*/ 2147483646 h 275"/>
                <a:gd name="T78" fmla="*/ 2147483646 w 169"/>
                <a:gd name="T79" fmla="*/ 2147483646 h 275"/>
                <a:gd name="T80" fmla="*/ 2147483646 w 169"/>
                <a:gd name="T81" fmla="*/ 2147483646 h 275"/>
                <a:gd name="T82" fmla="*/ 2147483646 w 169"/>
                <a:gd name="T83" fmla="*/ 2147483646 h 2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9" h="275">
                  <a:moveTo>
                    <a:pt x="0" y="1"/>
                  </a:moveTo>
                  <a:lnTo>
                    <a:pt x="3" y="0"/>
                  </a:lnTo>
                  <a:lnTo>
                    <a:pt x="3" y="1"/>
                  </a:lnTo>
                  <a:lnTo>
                    <a:pt x="7" y="3"/>
                  </a:lnTo>
                  <a:lnTo>
                    <a:pt x="5" y="3"/>
                  </a:lnTo>
                  <a:lnTo>
                    <a:pt x="7" y="2"/>
                  </a:lnTo>
                  <a:lnTo>
                    <a:pt x="12" y="5"/>
                  </a:lnTo>
                  <a:lnTo>
                    <a:pt x="12" y="7"/>
                  </a:lnTo>
                  <a:lnTo>
                    <a:pt x="14" y="8"/>
                  </a:lnTo>
                  <a:lnTo>
                    <a:pt x="14" y="11"/>
                  </a:lnTo>
                  <a:lnTo>
                    <a:pt x="16" y="12"/>
                  </a:lnTo>
                  <a:lnTo>
                    <a:pt x="16" y="13"/>
                  </a:lnTo>
                  <a:lnTo>
                    <a:pt x="18" y="14"/>
                  </a:lnTo>
                  <a:lnTo>
                    <a:pt x="18" y="18"/>
                  </a:lnTo>
                  <a:lnTo>
                    <a:pt x="21" y="19"/>
                  </a:lnTo>
                  <a:lnTo>
                    <a:pt x="21" y="23"/>
                  </a:lnTo>
                  <a:lnTo>
                    <a:pt x="25" y="25"/>
                  </a:lnTo>
                  <a:lnTo>
                    <a:pt x="25" y="27"/>
                  </a:lnTo>
                  <a:lnTo>
                    <a:pt x="27" y="29"/>
                  </a:lnTo>
                  <a:lnTo>
                    <a:pt x="27" y="30"/>
                  </a:lnTo>
                  <a:lnTo>
                    <a:pt x="30" y="31"/>
                  </a:lnTo>
                  <a:lnTo>
                    <a:pt x="30" y="33"/>
                  </a:lnTo>
                  <a:lnTo>
                    <a:pt x="34" y="36"/>
                  </a:lnTo>
                  <a:lnTo>
                    <a:pt x="34" y="38"/>
                  </a:lnTo>
                  <a:lnTo>
                    <a:pt x="36" y="39"/>
                  </a:lnTo>
                  <a:lnTo>
                    <a:pt x="36" y="42"/>
                  </a:lnTo>
                  <a:lnTo>
                    <a:pt x="41" y="44"/>
                  </a:lnTo>
                  <a:lnTo>
                    <a:pt x="41" y="47"/>
                  </a:lnTo>
                  <a:lnTo>
                    <a:pt x="45" y="49"/>
                  </a:lnTo>
                  <a:lnTo>
                    <a:pt x="45" y="51"/>
                  </a:lnTo>
                  <a:lnTo>
                    <a:pt x="50" y="54"/>
                  </a:lnTo>
                  <a:lnTo>
                    <a:pt x="50" y="56"/>
                  </a:lnTo>
                  <a:lnTo>
                    <a:pt x="52" y="57"/>
                  </a:lnTo>
                  <a:lnTo>
                    <a:pt x="52" y="59"/>
                  </a:lnTo>
                  <a:lnTo>
                    <a:pt x="54" y="60"/>
                  </a:lnTo>
                  <a:lnTo>
                    <a:pt x="54" y="61"/>
                  </a:lnTo>
                  <a:lnTo>
                    <a:pt x="57" y="62"/>
                  </a:lnTo>
                  <a:lnTo>
                    <a:pt x="57" y="65"/>
                  </a:lnTo>
                  <a:lnTo>
                    <a:pt x="59" y="66"/>
                  </a:lnTo>
                  <a:lnTo>
                    <a:pt x="59" y="69"/>
                  </a:lnTo>
                  <a:lnTo>
                    <a:pt x="61" y="71"/>
                  </a:lnTo>
                  <a:lnTo>
                    <a:pt x="61" y="74"/>
                  </a:lnTo>
                  <a:lnTo>
                    <a:pt x="63" y="75"/>
                  </a:lnTo>
                  <a:lnTo>
                    <a:pt x="63" y="78"/>
                  </a:lnTo>
                  <a:lnTo>
                    <a:pt x="66" y="79"/>
                  </a:lnTo>
                  <a:lnTo>
                    <a:pt x="66" y="83"/>
                  </a:lnTo>
                  <a:lnTo>
                    <a:pt x="68" y="84"/>
                  </a:lnTo>
                  <a:lnTo>
                    <a:pt x="68" y="87"/>
                  </a:lnTo>
                  <a:lnTo>
                    <a:pt x="70" y="89"/>
                  </a:lnTo>
                  <a:lnTo>
                    <a:pt x="70" y="91"/>
                  </a:lnTo>
                  <a:lnTo>
                    <a:pt x="72" y="92"/>
                  </a:lnTo>
                  <a:lnTo>
                    <a:pt x="72" y="95"/>
                  </a:lnTo>
                  <a:lnTo>
                    <a:pt x="74" y="96"/>
                  </a:lnTo>
                  <a:lnTo>
                    <a:pt x="74" y="102"/>
                  </a:lnTo>
                  <a:lnTo>
                    <a:pt x="77" y="103"/>
                  </a:lnTo>
                  <a:lnTo>
                    <a:pt x="77" y="108"/>
                  </a:lnTo>
                  <a:lnTo>
                    <a:pt x="79" y="109"/>
                  </a:lnTo>
                  <a:lnTo>
                    <a:pt x="79" y="111"/>
                  </a:lnTo>
                  <a:lnTo>
                    <a:pt x="81" y="113"/>
                  </a:lnTo>
                  <a:lnTo>
                    <a:pt x="81" y="116"/>
                  </a:lnTo>
                  <a:lnTo>
                    <a:pt x="83" y="117"/>
                  </a:lnTo>
                  <a:lnTo>
                    <a:pt x="86" y="119"/>
                  </a:lnTo>
                  <a:lnTo>
                    <a:pt x="88" y="119"/>
                  </a:lnTo>
                  <a:lnTo>
                    <a:pt x="90" y="120"/>
                  </a:lnTo>
                  <a:lnTo>
                    <a:pt x="92" y="121"/>
                  </a:lnTo>
                  <a:lnTo>
                    <a:pt x="95" y="122"/>
                  </a:lnTo>
                  <a:lnTo>
                    <a:pt x="95" y="123"/>
                  </a:lnTo>
                  <a:lnTo>
                    <a:pt x="97" y="125"/>
                  </a:lnTo>
                  <a:lnTo>
                    <a:pt x="97" y="131"/>
                  </a:lnTo>
                  <a:lnTo>
                    <a:pt x="99" y="132"/>
                  </a:lnTo>
                  <a:lnTo>
                    <a:pt x="99" y="137"/>
                  </a:lnTo>
                  <a:lnTo>
                    <a:pt x="101" y="138"/>
                  </a:lnTo>
                  <a:lnTo>
                    <a:pt x="101" y="141"/>
                  </a:lnTo>
                  <a:lnTo>
                    <a:pt x="104" y="143"/>
                  </a:lnTo>
                  <a:lnTo>
                    <a:pt x="104" y="149"/>
                  </a:lnTo>
                  <a:lnTo>
                    <a:pt x="106" y="150"/>
                  </a:lnTo>
                  <a:lnTo>
                    <a:pt x="106" y="153"/>
                  </a:lnTo>
                  <a:lnTo>
                    <a:pt x="108" y="155"/>
                  </a:lnTo>
                  <a:lnTo>
                    <a:pt x="108" y="159"/>
                  </a:lnTo>
                  <a:lnTo>
                    <a:pt x="110" y="161"/>
                  </a:lnTo>
                  <a:lnTo>
                    <a:pt x="110" y="164"/>
                  </a:lnTo>
                  <a:lnTo>
                    <a:pt x="113" y="165"/>
                  </a:lnTo>
                  <a:lnTo>
                    <a:pt x="113" y="168"/>
                  </a:lnTo>
                  <a:lnTo>
                    <a:pt x="115" y="169"/>
                  </a:lnTo>
                  <a:lnTo>
                    <a:pt x="115" y="171"/>
                  </a:lnTo>
                  <a:lnTo>
                    <a:pt x="117" y="173"/>
                  </a:lnTo>
                  <a:lnTo>
                    <a:pt x="119" y="174"/>
                  </a:lnTo>
                  <a:lnTo>
                    <a:pt x="119" y="175"/>
                  </a:lnTo>
                  <a:lnTo>
                    <a:pt x="124" y="177"/>
                  </a:lnTo>
                  <a:lnTo>
                    <a:pt x="124" y="180"/>
                  </a:lnTo>
                  <a:lnTo>
                    <a:pt x="126" y="181"/>
                  </a:lnTo>
                  <a:lnTo>
                    <a:pt x="128" y="182"/>
                  </a:lnTo>
                  <a:lnTo>
                    <a:pt x="128" y="186"/>
                  </a:lnTo>
                  <a:lnTo>
                    <a:pt x="131" y="187"/>
                  </a:lnTo>
                  <a:lnTo>
                    <a:pt x="131" y="191"/>
                  </a:lnTo>
                  <a:lnTo>
                    <a:pt x="133" y="192"/>
                  </a:lnTo>
                  <a:lnTo>
                    <a:pt x="133" y="197"/>
                  </a:lnTo>
                  <a:lnTo>
                    <a:pt x="135" y="198"/>
                  </a:lnTo>
                  <a:lnTo>
                    <a:pt x="135" y="205"/>
                  </a:lnTo>
                  <a:lnTo>
                    <a:pt x="137" y="206"/>
                  </a:lnTo>
                  <a:lnTo>
                    <a:pt x="137" y="212"/>
                  </a:lnTo>
                  <a:lnTo>
                    <a:pt x="140" y="214"/>
                  </a:lnTo>
                  <a:lnTo>
                    <a:pt x="140" y="220"/>
                  </a:lnTo>
                  <a:lnTo>
                    <a:pt x="142" y="221"/>
                  </a:lnTo>
                  <a:lnTo>
                    <a:pt x="142" y="228"/>
                  </a:lnTo>
                  <a:lnTo>
                    <a:pt x="144" y="229"/>
                  </a:lnTo>
                  <a:lnTo>
                    <a:pt x="144" y="234"/>
                  </a:lnTo>
                  <a:lnTo>
                    <a:pt x="146" y="235"/>
                  </a:lnTo>
                  <a:lnTo>
                    <a:pt x="146" y="240"/>
                  </a:lnTo>
                  <a:lnTo>
                    <a:pt x="149" y="241"/>
                  </a:lnTo>
                  <a:lnTo>
                    <a:pt x="149" y="244"/>
                  </a:lnTo>
                  <a:lnTo>
                    <a:pt x="151" y="245"/>
                  </a:lnTo>
                  <a:lnTo>
                    <a:pt x="151" y="247"/>
                  </a:lnTo>
                  <a:lnTo>
                    <a:pt x="153" y="248"/>
                  </a:lnTo>
                  <a:lnTo>
                    <a:pt x="153" y="251"/>
                  </a:lnTo>
                  <a:lnTo>
                    <a:pt x="155" y="252"/>
                  </a:lnTo>
                  <a:lnTo>
                    <a:pt x="155" y="254"/>
                  </a:lnTo>
                  <a:lnTo>
                    <a:pt x="157" y="256"/>
                  </a:lnTo>
                  <a:lnTo>
                    <a:pt x="157" y="259"/>
                  </a:lnTo>
                  <a:lnTo>
                    <a:pt x="160" y="260"/>
                  </a:lnTo>
                  <a:lnTo>
                    <a:pt x="160" y="262"/>
                  </a:lnTo>
                  <a:lnTo>
                    <a:pt x="162" y="263"/>
                  </a:lnTo>
                  <a:lnTo>
                    <a:pt x="162" y="265"/>
                  </a:lnTo>
                  <a:lnTo>
                    <a:pt x="164" y="266"/>
                  </a:lnTo>
                  <a:lnTo>
                    <a:pt x="164" y="270"/>
                  </a:lnTo>
                  <a:lnTo>
                    <a:pt x="166" y="271"/>
                  </a:lnTo>
                  <a:lnTo>
                    <a:pt x="166" y="274"/>
                  </a:lnTo>
                  <a:lnTo>
                    <a:pt x="169" y="275"/>
                  </a:lnTo>
                </a:path>
              </a:pathLst>
            </a:custGeom>
            <a:noFill/>
            <a:ln w="0">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70" name="Freeform 132">
              <a:extLst>
                <a:ext uri="{FF2B5EF4-FFF2-40B4-BE49-F238E27FC236}">
                  <a16:creationId xmlns:a16="http://schemas.microsoft.com/office/drawing/2014/main" id="{D45805B0-A34E-4D87-ADEB-FFC64708E24E}"/>
                </a:ext>
              </a:extLst>
            </p:cNvPr>
            <p:cNvSpPr>
              <a:spLocks/>
            </p:cNvSpPr>
            <p:nvPr/>
          </p:nvSpPr>
          <p:spPr bwMode="auto">
            <a:xfrm>
              <a:off x="3578252" y="3336664"/>
              <a:ext cx="351825" cy="122159"/>
            </a:xfrm>
            <a:custGeom>
              <a:avLst/>
              <a:gdLst>
                <a:gd name="T0" fmla="*/ 2147483646 w 228"/>
                <a:gd name="T1" fmla="*/ 2147483646 h 127"/>
                <a:gd name="T2" fmla="*/ 2147483646 w 228"/>
                <a:gd name="T3" fmla="*/ 2147483646 h 127"/>
                <a:gd name="T4" fmla="*/ 2147483646 w 228"/>
                <a:gd name="T5" fmla="*/ 2147483646 h 127"/>
                <a:gd name="T6" fmla="*/ 2147483646 w 228"/>
                <a:gd name="T7" fmla="*/ 2147483646 h 127"/>
                <a:gd name="T8" fmla="*/ 2147483646 w 228"/>
                <a:gd name="T9" fmla="*/ 2147483646 h 127"/>
                <a:gd name="T10" fmla="*/ 2147483646 w 228"/>
                <a:gd name="T11" fmla="*/ 2147483646 h 127"/>
                <a:gd name="T12" fmla="*/ 2147483646 w 228"/>
                <a:gd name="T13" fmla="*/ 2147483646 h 127"/>
                <a:gd name="T14" fmla="*/ 2147483646 w 228"/>
                <a:gd name="T15" fmla="*/ 2147483646 h 127"/>
                <a:gd name="T16" fmla="*/ 2147483646 w 228"/>
                <a:gd name="T17" fmla="*/ 2147483646 h 127"/>
                <a:gd name="T18" fmla="*/ 2147483646 w 228"/>
                <a:gd name="T19" fmla="*/ 2147483646 h 127"/>
                <a:gd name="T20" fmla="*/ 2147483646 w 228"/>
                <a:gd name="T21" fmla="*/ 2147483646 h 127"/>
                <a:gd name="T22" fmla="*/ 2147483646 w 228"/>
                <a:gd name="T23" fmla="*/ 2147483646 h 127"/>
                <a:gd name="T24" fmla="*/ 2147483646 w 228"/>
                <a:gd name="T25" fmla="*/ 2147483646 h 127"/>
                <a:gd name="T26" fmla="*/ 2147483646 w 228"/>
                <a:gd name="T27" fmla="*/ 2147483646 h 127"/>
                <a:gd name="T28" fmla="*/ 2147483646 w 228"/>
                <a:gd name="T29" fmla="*/ 2147483646 h 127"/>
                <a:gd name="T30" fmla="*/ 2147483646 w 228"/>
                <a:gd name="T31" fmla="*/ 2147483646 h 127"/>
                <a:gd name="T32" fmla="*/ 2147483646 w 228"/>
                <a:gd name="T33" fmla="*/ 2147483646 h 127"/>
                <a:gd name="T34" fmla="*/ 2147483646 w 228"/>
                <a:gd name="T35" fmla="*/ 2147483646 h 127"/>
                <a:gd name="T36" fmla="*/ 2147483646 w 228"/>
                <a:gd name="T37" fmla="*/ 2147483646 h 127"/>
                <a:gd name="T38" fmla="*/ 2147483646 w 228"/>
                <a:gd name="T39" fmla="*/ 2147483646 h 127"/>
                <a:gd name="T40" fmla="*/ 2147483646 w 228"/>
                <a:gd name="T41" fmla="*/ 2147483646 h 127"/>
                <a:gd name="T42" fmla="*/ 2147483646 w 228"/>
                <a:gd name="T43" fmla="*/ 2147483646 h 127"/>
                <a:gd name="T44" fmla="*/ 2147483646 w 228"/>
                <a:gd name="T45" fmla="*/ 2147483646 h 127"/>
                <a:gd name="T46" fmla="*/ 2147483646 w 228"/>
                <a:gd name="T47" fmla="*/ 2147483646 h 127"/>
                <a:gd name="T48" fmla="*/ 2147483646 w 228"/>
                <a:gd name="T49" fmla="*/ 2147483646 h 127"/>
                <a:gd name="T50" fmla="*/ 2147483646 w 228"/>
                <a:gd name="T51" fmla="*/ 2147483646 h 127"/>
                <a:gd name="T52" fmla="*/ 2147483646 w 228"/>
                <a:gd name="T53" fmla="*/ 2147483646 h 127"/>
                <a:gd name="T54" fmla="*/ 2147483646 w 228"/>
                <a:gd name="T55" fmla="*/ 2147483646 h 127"/>
                <a:gd name="T56" fmla="*/ 2147483646 w 228"/>
                <a:gd name="T57" fmla="*/ 2147483646 h 127"/>
                <a:gd name="T58" fmla="*/ 2147483646 w 228"/>
                <a:gd name="T59" fmla="*/ 2147483646 h 127"/>
                <a:gd name="T60" fmla="*/ 2147483646 w 228"/>
                <a:gd name="T61" fmla="*/ 2147483646 h 127"/>
                <a:gd name="T62" fmla="*/ 2147483646 w 228"/>
                <a:gd name="T63" fmla="*/ 2147483646 h 127"/>
                <a:gd name="T64" fmla="*/ 2147483646 w 228"/>
                <a:gd name="T65" fmla="*/ 2147483646 h 127"/>
                <a:gd name="T66" fmla="*/ 2147483646 w 228"/>
                <a:gd name="T67" fmla="*/ 2147483646 h 127"/>
                <a:gd name="T68" fmla="*/ 2147483646 w 228"/>
                <a:gd name="T69" fmla="*/ 2147483646 h 127"/>
                <a:gd name="T70" fmla="*/ 2147483646 w 228"/>
                <a:gd name="T71" fmla="*/ 2147483646 h 127"/>
                <a:gd name="T72" fmla="*/ 2147483646 w 228"/>
                <a:gd name="T73" fmla="*/ 2147483646 h 127"/>
                <a:gd name="T74" fmla="*/ 2147483646 w 228"/>
                <a:gd name="T75" fmla="*/ 2147483646 h 127"/>
                <a:gd name="T76" fmla="*/ 2147483646 w 228"/>
                <a:gd name="T77" fmla="*/ 2147483646 h 127"/>
                <a:gd name="T78" fmla="*/ 2147483646 w 228"/>
                <a:gd name="T79" fmla="*/ 2147483646 h 127"/>
                <a:gd name="T80" fmla="*/ 2147483646 w 228"/>
                <a:gd name="T81" fmla="*/ 2147483646 h 127"/>
                <a:gd name="T82" fmla="*/ 2147483646 w 228"/>
                <a:gd name="T83" fmla="*/ 2147483646 h 1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28" h="127">
                  <a:moveTo>
                    <a:pt x="0" y="0"/>
                  </a:moveTo>
                  <a:lnTo>
                    <a:pt x="0" y="2"/>
                  </a:lnTo>
                  <a:lnTo>
                    <a:pt x="2" y="3"/>
                  </a:lnTo>
                  <a:lnTo>
                    <a:pt x="2" y="6"/>
                  </a:lnTo>
                  <a:lnTo>
                    <a:pt x="4" y="7"/>
                  </a:lnTo>
                  <a:lnTo>
                    <a:pt x="4" y="9"/>
                  </a:lnTo>
                  <a:lnTo>
                    <a:pt x="6" y="11"/>
                  </a:lnTo>
                  <a:lnTo>
                    <a:pt x="6" y="13"/>
                  </a:lnTo>
                  <a:lnTo>
                    <a:pt x="9" y="14"/>
                  </a:lnTo>
                  <a:lnTo>
                    <a:pt x="9" y="17"/>
                  </a:lnTo>
                  <a:lnTo>
                    <a:pt x="11" y="18"/>
                  </a:lnTo>
                  <a:lnTo>
                    <a:pt x="11" y="20"/>
                  </a:lnTo>
                  <a:lnTo>
                    <a:pt x="13" y="21"/>
                  </a:lnTo>
                  <a:lnTo>
                    <a:pt x="13" y="24"/>
                  </a:lnTo>
                  <a:lnTo>
                    <a:pt x="15" y="25"/>
                  </a:lnTo>
                  <a:lnTo>
                    <a:pt x="20" y="27"/>
                  </a:lnTo>
                  <a:lnTo>
                    <a:pt x="20" y="29"/>
                  </a:lnTo>
                  <a:lnTo>
                    <a:pt x="24" y="31"/>
                  </a:lnTo>
                  <a:lnTo>
                    <a:pt x="24" y="32"/>
                  </a:lnTo>
                  <a:lnTo>
                    <a:pt x="29" y="35"/>
                  </a:lnTo>
                  <a:lnTo>
                    <a:pt x="29" y="36"/>
                  </a:lnTo>
                  <a:lnTo>
                    <a:pt x="33" y="38"/>
                  </a:lnTo>
                  <a:lnTo>
                    <a:pt x="33" y="39"/>
                  </a:lnTo>
                  <a:lnTo>
                    <a:pt x="38" y="42"/>
                  </a:lnTo>
                  <a:lnTo>
                    <a:pt x="38" y="43"/>
                  </a:lnTo>
                  <a:lnTo>
                    <a:pt x="42" y="45"/>
                  </a:lnTo>
                  <a:lnTo>
                    <a:pt x="42" y="47"/>
                  </a:lnTo>
                  <a:lnTo>
                    <a:pt x="47" y="49"/>
                  </a:lnTo>
                  <a:lnTo>
                    <a:pt x="47" y="50"/>
                  </a:lnTo>
                  <a:lnTo>
                    <a:pt x="51" y="53"/>
                  </a:lnTo>
                  <a:lnTo>
                    <a:pt x="51" y="55"/>
                  </a:lnTo>
                  <a:lnTo>
                    <a:pt x="54" y="56"/>
                  </a:lnTo>
                  <a:lnTo>
                    <a:pt x="54" y="59"/>
                  </a:lnTo>
                  <a:lnTo>
                    <a:pt x="56" y="60"/>
                  </a:lnTo>
                  <a:lnTo>
                    <a:pt x="56" y="61"/>
                  </a:lnTo>
                  <a:lnTo>
                    <a:pt x="60" y="63"/>
                  </a:lnTo>
                  <a:lnTo>
                    <a:pt x="60" y="65"/>
                  </a:lnTo>
                  <a:lnTo>
                    <a:pt x="65" y="67"/>
                  </a:lnTo>
                  <a:lnTo>
                    <a:pt x="65" y="68"/>
                  </a:lnTo>
                  <a:lnTo>
                    <a:pt x="69" y="71"/>
                  </a:lnTo>
                  <a:lnTo>
                    <a:pt x="69" y="72"/>
                  </a:lnTo>
                  <a:lnTo>
                    <a:pt x="74" y="74"/>
                  </a:lnTo>
                  <a:lnTo>
                    <a:pt x="74" y="75"/>
                  </a:lnTo>
                  <a:lnTo>
                    <a:pt x="78" y="78"/>
                  </a:lnTo>
                  <a:lnTo>
                    <a:pt x="78" y="79"/>
                  </a:lnTo>
                  <a:lnTo>
                    <a:pt x="83" y="81"/>
                  </a:lnTo>
                  <a:lnTo>
                    <a:pt x="83" y="83"/>
                  </a:lnTo>
                  <a:lnTo>
                    <a:pt x="85" y="84"/>
                  </a:lnTo>
                  <a:lnTo>
                    <a:pt x="89" y="86"/>
                  </a:lnTo>
                  <a:lnTo>
                    <a:pt x="89" y="87"/>
                  </a:lnTo>
                  <a:lnTo>
                    <a:pt x="94" y="90"/>
                  </a:lnTo>
                  <a:lnTo>
                    <a:pt x="94" y="91"/>
                  </a:lnTo>
                  <a:lnTo>
                    <a:pt x="98" y="93"/>
                  </a:lnTo>
                  <a:lnTo>
                    <a:pt x="98" y="95"/>
                  </a:lnTo>
                  <a:lnTo>
                    <a:pt x="103" y="97"/>
                  </a:lnTo>
                  <a:lnTo>
                    <a:pt x="103" y="98"/>
                  </a:lnTo>
                  <a:lnTo>
                    <a:pt x="107" y="101"/>
                  </a:lnTo>
                  <a:lnTo>
                    <a:pt x="107" y="102"/>
                  </a:lnTo>
                  <a:lnTo>
                    <a:pt x="112" y="104"/>
                  </a:lnTo>
                  <a:lnTo>
                    <a:pt x="112" y="105"/>
                  </a:lnTo>
                  <a:lnTo>
                    <a:pt x="114" y="107"/>
                  </a:lnTo>
                  <a:lnTo>
                    <a:pt x="119" y="109"/>
                  </a:lnTo>
                  <a:lnTo>
                    <a:pt x="119" y="110"/>
                  </a:lnTo>
                  <a:lnTo>
                    <a:pt x="123" y="113"/>
                  </a:lnTo>
                  <a:lnTo>
                    <a:pt x="123" y="114"/>
                  </a:lnTo>
                  <a:lnTo>
                    <a:pt x="128" y="116"/>
                  </a:lnTo>
                  <a:lnTo>
                    <a:pt x="128" y="118"/>
                  </a:lnTo>
                  <a:lnTo>
                    <a:pt x="130" y="119"/>
                  </a:lnTo>
                  <a:lnTo>
                    <a:pt x="134" y="121"/>
                  </a:lnTo>
                  <a:lnTo>
                    <a:pt x="134" y="122"/>
                  </a:lnTo>
                  <a:lnTo>
                    <a:pt x="139" y="125"/>
                  </a:lnTo>
                  <a:lnTo>
                    <a:pt x="139" y="126"/>
                  </a:lnTo>
                  <a:lnTo>
                    <a:pt x="141" y="127"/>
                  </a:lnTo>
                  <a:lnTo>
                    <a:pt x="141" y="125"/>
                  </a:lnTo>
                  <a:lnTo>
                    <a:pt x="143" y="124"/>
                  </a:lnTo>
                  <a:lnTo>
                    <a:pt x="146" y="122"/>
                  </a:lnTo>
                  <a:lnTo>
                    <a:pt x="150" y="120"/>
                  </a:lnTo>
                  <a:lnTo>
                    <a:pt x="150" y="119"/>
                  </a:lnTo>
                  <a:lnTo>
                    <a:pt x="154" y="116"/>
                  </a:lnTo>
                  <a:lnTo>
                    <a:pt x="154" y="115"/>
                  </a:lnTo>
                  <a:lnTo>
                    <a:pt x="159" y="113"/>
                  </a:lnTo>
                  <a:lnTo>
                    <a:pt x="159" y="111"/>
                  </a:lnTo>
                  <a:lnTo>
                    <a:pt x="163" y="109"/>
                  </a:lnTo>
                  <a:lnTo>
                    <a:pt x="163" y="108"/>
                  </a:lnTo>
                  <a:lnTo>
                    <a:pt x="166" y="107"/>
                  </a:lnTo>
                  <a:lnTo>
                    <a:pt x="168" y="105"/>
                  </a:lnTo>
                  <a:lnTo>
                    <a:pt x="168" y="104"/>
                  </a:lnTo>
                  <a:lnTo>
                    <a:pt x="170" y="103"/>
                  </a:lnTo>
                  <a:lnTo>
                    <a:pt x="170" y="99"/>
                  </a:lnTo>
                  <a:lnTo>
                    <a:pt x="172" y="98"/>
                  </a:lnTo>
                  <a:lnTo>
                    <a:pt x="172" y="96"/>
                  </a:lnTo>
                  <a:lnTo>
                    <a:pt x="175" y="95"/>
                  </a:lnTo>
                  <a:lnTo>
                    <a:pt x="175" y="93"/>
                  </a:lnTo>
                  <a:lnTo>
                    <a:pt x="177" y="92"/>
                  </a:lnTo>
                  <a:lnTo>
                    <a:pt x="177" y="89"/>
                  </a:lnTo>
                  <a:lnTo>
                    <a:pt x="179" y="87"/>
                  </a:lnTo>
                  <a:lnTo>
                    <a:pt x="179" y="86"/>
                  </a:lnTo>
                  <a:lnTo>
                    <a:pt x="181" y="85"/>
                  </a:lnTo>
                  <a:lnTo>
                    <a:pt x="181" y="83"/>
                  </a:lnTo>
                  <a:lnTo>
                    <a:pt x="184" y="81"/>
                  </a:lnTo>
                  <a:lnTo>
                    <a:pt x="184" y="79"/>
                  </a:lnTo>
                  <a:lnTo>
                    <a:pt x="186" y="78"/>
                  </a:lnTo>
                  <a:lnTo>
                    <a:pt x="186" y="75"/>
                  </a:lnTo>
                  <a:lnTo>
                    <a:pt x="188" y="74"/>
                  </a:lnTo>
                  <a:lnTo>
                    <a:pt x="188" y="72"/>
                  </a:lnTo>
                  <a:lnTo>
                    <a:pt x="190" y="71"/>
                  </a:lnTo>
                  <a:lnTo>
                    <a:pt x="190" y="69"/>
                  </a:lnTo>
                  <a:lnTo>
                    <a:pt x="193" y="68"/>
                  </a:lnTo>
                  <a:lnTo>
                    <a:pt x="193" y="65"/>
                  </a:lnTo>
                  <a:lnTo>
                    <a:pt x="195" y="63"/>
                  </a:lnTo>
                  <a:lnTo>
                    <a:pt x="195" y="62"/>
                  </a:lnTo>
                  <a:lnTo>
                    <a:pt x="197" y="61"/>
                  </a:lnTo>
                  <a:lnTo>
                    <a:pt x="197" y="60"/>
                  </a:lnTo>
                  <a:lnTo>
                    <a:pt x="199" y="59"/>
                  </a:lnTo>
                  <a:lnTo>
                    <a:pt x="199" y="55"/>
                  </a:lnTo>
                  <a:lnTo>
                    <a:pt x="202" y="54"/>
                  </a:lnTo>
                  <a:lnTo>
                    <a:pt x="204" y="53"/>
                  </a:lnTo>
                  <a:lnTo>
                    <a:pt x="208" y="50"/>
                  </a:lnTo>
                  <a:lnTo>
                    <a:pt x="208" y="49"/>
                  </a:lnTo>
                  <a:lnTo>
                    <a:pt x="213" y="47"/>
                  </a:lnTo>
                  <a:lnTo>
                    <a:pt x="213" y="45"/>
                  </a:lnTo>
                  <a:lnTo>
                    <a:pt x="217" y="43"/>
                  </a:lnTo>
                  <a:lnTo>
                    <a:pt x="217" y="42"/>
                  </a:lnTo>
                  <a:lnTo>
                    <a:pt x="220" y="41"/>
                  </a:lnTo>
                  <a:lnTo>
                    <a:pt x="222" y="41"/>
                  </a:lnTo>
                  <a:lnTo>
                    <a:pt x="224" y="41"/>
                  </a:lnTo>
                  <a:lnTo>
                    <a:pt x="226" y="41"/>
                  </a:lnTo>
                  <a:lnTo>
                    <a:pt x="228" y="41"/>
                  </a:lnTo>
                </a:path>
              </a:pathLst>
            </a:custGeom>
            <a:noFill/>
            <a:ln w="0">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71" name="Freeform 133">
              <a:extLst>
                <a:ext uri="{FF2B5EF4-FFF2-40B4-BE49-F238E27FC236}">
                  <a16:creationId xmlns:a16="http://schemas.microsoft.com/office/drawing/2014/main" id="{7193FC37-7729-433E-9AA3-F538440E8023}"/>
                </a:ext>
              </a:extLst>
            </p:cNvPr>
            <p:cNvSpPr>
              <a:spLocks/>
            </p:cNvSpPr>
            <p:nvPr/>
          </p:nvSpPr>
          <p:spPr bwMode="auto">
            <a:xfrm>
              <a:off x="3930077" y="3299151"/>
              <a:ext cx="322507" cy="117350"/>
            </a:xfrm>
            <a:custGeom>
              <a:avLst/>
              <a:gdLst>
                <a:gd name="T0" fmla="*/ 2147483646 w 209"/>
                <a:gd name="T1" fmla="*/ 2147483646 h 122"/>
                <a:gd name="T2" fmla="*/ 2147483646 w 209"/>
                <a:gd name="T3" fmla="*/ 2147483646 h 122"/>
                <a:gd name="T4" fmla="*/ 2147483646 w 209"/>
                <a:gd name="T5" fmla="*/ 2147483646 h 122"/>
                <a:gd name="T6" fmla="*/ 2147483646 w 209"/>
                <a:gd name="T7" fmla="*/ 2147483646 h 122"/>
                <a:gd name="T8" fmla="*/ 2147483646 w 209"/>
                <a:gd name="T9" fmla="*/ 2147483646 h 122"/>
                <a:gd name="T10" fmla="*/ 2147483646 w 209"/>
                <a:gd name="T11" fmla="*/ 2147483646 h 122"/>
                <a:gd name="T12" fmla="*/ 2147483646 w 209"/>
                <a:gd name="T13" fmla="*/ 2147483646 h 122"/>
                <a:gd name="T14" fmla="*/ 2147483646 w 209"/>
                <a:gd name="T15" fmla="*/ 2147483646 h 122"/>
                <a:gd name="T16" fmla="*/ 2147483646 w 209"/>
                <a:gd name="T17" fmla="*/ 2147483646 h 122"/>
                <a:gd name="T18" fmla="*/ 2147483646 w 209"/>
                <a:gd name="T19" fmla="*/ 2147483646 h 122"/>
                <a:gd name="T20" fmla="*/ 2147483646 w 209"/>
                <a:gd name="T21" fmla="*/ 2147483646 h 122"/>
                <a:gd name="T22" fmla="*/ 2147483646 w 209"/>
                <a:gd name="T23" fmla="*/ 2147483646 h 122"/>
                <a:gd name="T24" fmla="*/ 2147483646 w 209"/>
                <a:gd name="T25" fmla="*/ 2147483646 h 122"/>
                <a:gd name="T26" fmla="*/ 2147483646 w 209"/>
                <a:gd name="T27" fmla="*/ 2147483646 h 122"/>
                <a:gd name="T28" fmla="*/ 2147483646 w 209"/>
                <a:gd name="T29" fmla="*/ 2147483646 h 122"/>
                <a:gd name="T30" fmla="*/ 2147483646 w 209"/>
                <a:gd name="T31" fmla="*/ 2147483646 h 122"/>
                <a:gd name="T32" fmla="*/ 2147483646 w 209"/>
                <a:gd name="T33" fmla="*/ 2147483646 h 122"/>
                <a:gd name="T34" fmla="*/ 2147483646 w 209"/>
                <a:gd name="T35" fmla="*/ 2147483646 h 122"/>
                <a:gd name="T36" fmla="*/ 2147483646 w 209"/>
                <a:gd name="T37" fmla="*/ 2147483646 h 122"/>
                <a:gd name="T38" fmla="*/ 2147483646 w 209"/>
                <a:gd name="T39" fmla="*/ 2147483646 h 122"/>
                <a:gd name="T40" fmla="*/ 2147483646 w 209"/>
                <a:gd name="T41" fmla="*/ 2147483646 h 122"/>
                <a:gd name="T42" fmla="*/ 2147483646 w 209"/>
                <a:gd name="T43" fmla="*/ 2147483646 h 122"/>
                <a:gd name="T44" fmla="*/ 2147483646 w 209"/>
                <a:gd name="T45" fmla="*/ 2147483646 h 122"/>
                <a:gd name="T46" fmla="*/ 2147483646 w 209"/>
                <a:gd name="T47" fmla="*/ 2147483646 h 122"/>
                <a:gd name="T48" fmla="*/ 2147483646 w 209"/>
                <a:gd name="T49" fmla="*/ 2147483646 h 122"/>
                <a:gd name="T50" fmla="*/ 2147483646 w 209"/>
                <a:gd name="T51" fmla="*/ 2147483646 h 122"/>
                <a:gd name="T52" fmla="*/ 2147483646 w 209"/>
                <a:gd name="T53" fmla="*/ 2147483646 h 122"/>
                <a:gd name="T54" fmla="*/ 2147483646 w 209"/>
                <a:gd name="T55" fmla="*/ 2147483646 h 122"/>
                <a:gd name="T56" fmla="*/ 2147483646 w 209"/>
                <a:gd name="T57" fmla="*/ 2147483646 h 122"/>
                <a:gd name="T58" fmla="*/ 2147483646 w 209"/>
                <a:gd name="T59" fmla="*/ 2147483646 h 122"/>
                <a:gd name="T60" fmla="*/ 2147483646 w 209"/>
                <a:gd name="T61" fmla="*/ 2147483646 h 122"/>
                <a:gd name="T62" fmla="*/ 2147483646 w 209"/>
                <a:gd name="T63" fmla="*/ 2147483646 h 122"/>
                <a:gd name="T64" fmla="*/ 2147483646 w 209"/>
                <a:gd name="T65" fmla="*/ 2147483646 h 122"/>
                <a:gd name="T66" fmla="*/ 2147483646 w 209"/>
                <a:gd name="T67" fmla="*/ 2147483646 h 122"/>
                <a:gd name="T68" fmla="*/ 2147483646 w 209"/>
                <a:gd name="T69" fmla="*/ 2147483646 h 122"/>
                <a:gd name="T70" fmla="*/ 2147483646 w 209"/>
                <a:gd name="T71" fmla="*/ 2147483646 h 122"/>
                <a:gd name="T72" fmla="*/ 2147483646 w 209"/>
                <a:gd name="T73" fmla="*/ 2147483646 h 122"/>
                <a:gd name="T74" fmla="*/ 2147483646 w 209"/>
                <a:gd name="T75" fmla="*/ 2147483646 h 122"/>
                <a:gd name="T76" fmla="*/ 2147483646 w 209"/>
                <a:gd name="T77" fmla="*/ 2147483646 h 122"/>
                <a:gd name="T78" fmla="*/ 2147483646 w 209"/>
                <a:gd name="T79" fmla="*/ 2147483646 h 122"/>
                <a:gd name="T80" fmla="*/ 2147483646 w 209"/>
                <a:gd name="T81" fmla="*/ 2147483646 h 122"/>
                <a:gd name="T82" fmla="*/ 2147483646 w 209"/>
                <a:gd name="T83" fmla="*/ 2147483646 h 12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09" h="122">
                  <a:moveTo>
                    <a:pt x="0" y="80"/>
                  </a:moveTo>
                  <a:lnTo>
                    <a:pt x="3" y="80"/>
                  </a:lnTo>
                  <a:lnTo>
                    <a:pt x="5" y="80"/>
                  </a:lnTo>
                  <a:lnTo>
                    <a:pt x="7" y="80"/>
                  </a:lnTo>
                  <a:lnTo>
                    <a:pt x="9" y="80"/>
                  </a:lnTo>
                  <a:lnTo>
                    <a:pt x="12" y="81"/>
                  </a:lnTo>
                  <a:lnTo>
                    <a:pt x="12" y="83"/>
                  </a:lnTo>
                  <a:lnTo>
                    <a:pt x="14" y="84"/>
                  </a:lnTo>
                  <a:lnTo>
                    <a:pt x="14" y="87"/>
                  </a:lnTo>
                  <a:lnTo>
                    <a:pt x="16" y="88"/>
                  </a:lnTo>
                  <a:lnTo>
                    <a:pt x="16" y="90"/>
                  </a:lnTo>
                  <a:lnTo>
                    <a:pt x="18" y="92"/>
                  </a:lnTo>
                  <a:lnTo>
                    <a:pt x="18" y="94"/>
                  </a:lnTo>
                  <a:lnTo>
                    <a:pt x="21" y="95"/>
                  </a:lnTo>
                  <a:lnTo>
                    <a:pt x="21" y="96"/>
                  </a:lnTo>
                  <a:lnTo>
                    <a:pt x="23" y="98"/>
                  </a:lnTo>
                  <a:lnTo>
                    <a:pt x="23" y="100"/>
                  </a:lnTo>
                  <a:lnTo>
                    <a:pt x="25" y="101"/>
                  </a:lnTo>
                  <a:lnTo>
                    <a:pt x="25" y="104"/>
                  </a:lnTo>
                  <a:lnTo>
                    <a:pt x="27" y="105"/>
                  </a:lnTo>
                  <a:lnTo>
                    <a:pt x="27" y="107"/>
                  </a:lnTo>
                  <a:lnTo>
                    <a:pt x="30" y="108"/>
                  </a:lnTo>
                  <a:lnTo>
                    <a:pt x="30" y="111"/>
                  </a:lnTo>
                  <a:lnTo>
                    <a:pt x="32" y="112"/>
                  </a:lnTo>
                  <a:lnTo>
                    <a:pt x="32" y="114"/>
                  </a:lnTo>
                  <a:lnTo>
                    <a:pt x="34" y="116"/>
                  </a:lnTo>
                  <a:lnTo>
                    <a:pt x="34" y="118"/>
                  </a:lnTo>
                  <a:lnTo>
                    <a:pt x="36" y="119"/>
                  </a:lnTo>
                  <a:lnTo>
                    <a:pt x="36" y="122"/>
                  </a:lnTo>
                  <a:lnTo>
                    <a:pt x="41" y="122"/>
                  </a:lnTo>
                  <a:lnTo>
                    <a:pt x="41" y="120"/>
                  </a:lnTo>
                  <a:lnTo>
                    <a:pt x="45" y="118"/>
                  </a:lnTo>
                  <a:lnTo>
                    <a:pt x="43" y="118"/>
                  </a:lnTo>
                  <a:lnTo>
                    <a:pt x="45" y="118"/>
                  </a:lnTo>
                  <a:lnTo>
                    <a:pt x="48" y="118"/>
                  </a:lnTo>
                  <a:lnTo>
                    <a:pt x="50" y="118"/>
                  </a:lnTo>
                  <a:lnTo>
                    <a:pt x="52" y="118"/>
                  </a:lnTo>
                  <a:lnTo>
                    <a:pt x="54" y="118"/>
                  </a:lnTo>
                  <a:lnTo>
                    <a:pt x="57" y="118"/>
                  </a:lnTo>
                  <a:lnTo>
                    <a:pt x="59" y="117"/>
                  </a:lnTo>
                  <a:lnTo>
                    <a:pt x="61" y="116"/>
                  </a:lnTo>
                  <a:lnTo>
                    <a:pt x="61" y="113"/>
                  </a:lnTo>
                  <a:lnTo>
                    <a:pt x="63" y="112"/>
                  </a:lnTo>
                  <a:lnTo>
                    <a:pt x="63" y="110"/>
                  </a:lnTo>
                  <a:lnTo>
                    <a:pt x="66" y="108"/>
                  </a:lnTo>
                  <a:lnTo>
                    <a:pt x="66" y="106"/>
                  </a:lnTo>
                  <a:lnTo>
                    <a:pt x="70" y="104"/>
                  </a:lnTo>
                  <a:lnTo>
                    <a:pt x="70" y="101"/>
                  </a:lnTo>
                  <a:lnTo>
                    <a:pt x="72" y="100"/>
                  </a:lnTo>
                  <a:lnTo>
                    <a:pt x="77" y="98"/>
                  </a:lnTo>
                  <a:lnTo>
                    <a:pt x="77" y="96"/>
                  </a:lnTo>
                  <a:lnTo>
                    <a:pt x="81" y="94"/>
                  </a:lnTo>
                  <a:lnTo>
                    <a:pt x="81" y="93"/>
                  </a:lnTo>
                  <a:lnTo>
                    <a:pt x="86" y="90"/>
                  </a:lnTo>
                  <a:lnTo>
                    <a:pt x="86" y="89"/>
                  </a:lnTo>
                  <a:lnTo>
                    <a:pt x="90" y="87"/>
                  </a:lnTo>
                  <a:lnTo>
                    <a:pt x="90" y="86"/>
                  </a:lnTo>
                  <a:lnTo>
                    <a:pt x="95" y="83"/>
                  </a:lnTo>
                  <a:lnTo>
                    <a:pt x="95" y="81"/>
                  </a:lnTo>
                  <a:lnTo>
                    <a:pt x="97" y="80"/>
                  </a:lnTo>
                  <a:lnTo>
                    <a:pt x="101" y="77"/>
                  </a:lnTo>
                  <a:lnTo>
                    <a:pt x="101" y="76"/>
                  </a:lnTo>
                  <a:lnTo>
                    <a:pt x="106" y="74"/>
                  </a:lnTo>
                  <a:lnTo>
                    <a:pt x="106" y="70"/>
                  </a:lnTo>
                  <a:lnTo>
                    <a:pt x="110" y="68"/>
                  </a:lnTo>
                  <a:lnTo>
                    <a:pt x="108" y="68"/>
                  </a:lnTo>
                  <a:lnTo>
                    <a:pt x="110" y="71"/>
                  </a:lnTo>
                  <a:lnTo>
                    <a:pt x="115" y="74"/>
                  </a:lnTo>
                  <a:lnTo>
                    <a:pt x="113" y="74"/>
                  </a:lnTo>
                  <a:lnTo>
                    <a:pt x="115" y="72"/>
                  </a:lnTo>
                  <a:lnTo>
                    <a:pt x="117" y="71"/>
                  </a:lnTo>
                  <a:lnTo>
                    <a:pt x="117" y="70"/>
                  </a:lnTo>
                  <a:lnTo>
                    <a:pt x="119" y="69"/>
                  </a:lnTo>
                  <a:lnTo>
                    <a:pt x="119" y="66"/>
                  </a:lnTo>
                  <a:lnTo>
                    <a:pt x="122" y="65"/>
                  </a:lnTo>
                  <a:lnTo>
                    <a:pt x="122" y="63"/>
                  </a:lnTo>
                  <a:lnTo>
                    <a:pt x="124" y="62"/>
                  </a:lnTo>
                  <a:lnTo>
                    <a:pt x="124" y="59"/>
                  </a:lnTo>
                  <a:lnTo>
                    <a:pt x="128" y="57"/>
                  </a:lnTo>
                  <a:lnTo>
                    <a:pt x="128" y="56"/>
                  </a:lnTo>
                  <a:lnTo>
                    <a:pt x="131" y="54"/>
                  </a:lnTo>
                  <a:lnTo>
                    <a:pt x="131" y="53"/>
                  </a:lnTo>
                  <a:lnTo>
                    <a:pt x="133" y="52"/>
                  </a:lnTo>
                  <a:lnTo>
                    <a:pt x="133" y="54"/>
                  </a:lnTo>
                  <a:lnTo>
                    <a:pt x="135" y="56"/>
                  </a:lnTo>
                  <a:lnTo>
                    <a:pt x="137" y="57"/>
                  </a:lnTo>
                  <a:lnTo>
                    <a:pt x="137" y="58"/>
                  </a:lnTo>
                  <a:lnTo>
                    <a:pt x="140" y="59"/>
                  </a:lnTo>
                  <a:lnTo>
                    <a:pt x="142" y="59"/>
                  </a:lnTo>
                  <a:lnTo>
                    <a:pt x="144" y="58"/>
                  </a:lnTo>
                  <a:lnTo>
                    <a:pt x="149" y="56"/>
                  </a:lnTo>
                  <a:lnTo>
                    <a:pt x="149" y="54"/>
                  </a:lnTo>
                  <a:lnTo>
                    <a:pt x="153" y="52"/>
                  </a:lnTo>
                  <a:lnTo>
                    <a:pt x="153" y="50"/>
                  </a:lnTo>
                  <a:lnTo>
                    <a:pt x="155" y="48"/>
                  </a:lnTo>
                  <a:lnTo>
                    <a:pt x="160" y="46"/>
                  </a:lnTo>
                  <a:lnTo>
                    <a:pt x="160" y="44"/>
                  </a:lnTo>
                  <a:lnTo>
                    <a:pt x="162" y="42"/>
                  </a:lnTo>
                  <a:lnTo>
                    <a:pt x="166" y="40"/>
                  </a:lnTo>
                  <a:lnTo>
                    <a:pt x="166" y="38"/>
                  </a:lnTo>
                  <a:lnTo>
                    <a:pt x="171" y="35"/>
                  </a:lnTo>
                  <a:lnTo>
                    <a:pt x="171" y="34"/>
                  </a:lnTo>
                  <a:lnTo>
                    <a:pt x="175" y="32"/>
                  </a:lnTo>
                  <a:lnTo>
                    <a:pt x="175" y="29"/>
                  </a:lnTo>
                  <a:lnTo>
                    <a:pt x="178" y="28"/>
                  </a:lnTo>
                  <a:lnTo>
                    <a:pt x="178" y="26"/>
                  </a:lnTo>
                  <a:lnTo>
                    <a:pt x="182" y="23"/>
                  </a:lnTo>
                  <a:lnTo>
                    <a:pt x="182" y="20"/>
                  </a:lnTo>
                  <a:lnTo>
                    <a:pt x="184" y="18"/>
                  </a:lnTo>
                  <a:lnTo>
                    <a:pt x="184" y="16"/>
                  </a:lnTo>
                  <a:lnTo>
                    <a:pt x="187" y="15"/>
                  </a:lnTo>
                  <a:lnTo>
                    <a:pt x="187" y="14"/>
                  </a:lnTo>
                  <a:lnTo>
                    <a:pt x="189" y="12"/>
                  </a:lnTo>
                  <a:lnTo>
                    <a:pt x="189" y="15"/>
                  </a:lnTo>
                  <a:lnTo>
                    <a:pt x="191" y="16"/>
                  </a:lnTo>
                  <a:lnTo>
                    <a:pt x="196" y="18"/>
                  </a:lnTo>
                  <a:lnTo>
                    <a:pt x="193" y="18"/>
                  </a:lnTo>
                  <a:lnTo>
                    <a:pt x="196" y="18"/>
                  </a:lnTo>
                  <a:lnTo>
                    <a:pt x="198" y="17"/>
                  </a:lnTo>
                  <a:lnTo>
                    <a:pt x="198" y="14"/>
                  </a:lnTo>
                  <a:lnTo>
                    <a:pt x="200" y="12"/>
                  </a:lnTo>
                  <a:lnTo>
                    <a:pt x="200" y="9"/>
                  </a:lnTo>
                  <a:lnTo>
                    <a:pt x="205" y="6"/>
                  </a:lnTo>
                  <a:lnTo>
                    <a:pt x="205" y="5"/>
                  </a:lnTo>
                  <a:lnTo>
                    <a:pt x="207" y="4"/>
                  </a:lnTo>
                  <a:lnTo>
                    <a:pt x="207" y="3"/>
                  </a:lnTo>
                  <a:lnTo>
                    <a:pt x="209" y="2"/>
                  </a:lnTo>
                  <a:lnTo>
                    <a:pt x="209" y="0"/>
                  </a:lnTo>
                </a:path>
              </a:pathLst>
            </a:custGeom>
            <a:noFill/>
            <a:ln w="0">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72" name="Freeform 134">
              <a:extLst>
                <a:ext uri="{FF2B5EF4-FFF2-40B4-BE49-F238E27FC236}">
                  <a16:creationId xmlns:a16="http://schemas.microsoft.com/office/drawing/2014/main" id="{8B1EAEF5-810D-4FD0-9068-DA0FF5AA4CD6}"/>
                </a:ext>
              </a:extLst>
            </p:cNvPr>
            <p:cNvSpPr>
              <a:spLocks/>
            </p:cNvSpPr>
            <p:nvPr/>
          </p:nvSpPr>
          <p:spPr bwMode="auto">
            <a:xfrm>
              <a:off x="4252583" y="3240476"/>
              <a:ext cx="280843" cy="159672"/>
            </a:xfrm>
            <a:custGeom>
              <a:avLst/>
              <a:gdLst>
                <a:gd name="T0" fmla="*/ 2147483646 w 182"/>
                <a:gd name="T1" fmla="*/ 2147483646 h 166"/>
                <a:gd name="T2" fmla="*/ 2147483646 w 182"/>
                <a:gd name="T3" fmla="*/ 2147483646 h 166"/>
                <a:gd name="T4" fmla="*/ 2147483646 w 182"/>
                <a:gd name="T5" fmla="*/ 2147483646 h 166"/>
                <a:gd name="T6" fmla="*/ 2147483646 w 182"/>
                <a:gd name="T7" fmla="*/ 2147483646 h 166"/>
                <a:gd name="T8" fmla="*/ 2147483646 w 182"/>
                <a:gd name="T9" fmla="*/ 2147483646 h 166"/>
                <a:gd name="T10" fmla="*/ 2147483646 w 182"/>
                <a:gd name="T11" fmla="*/ 2147483646 h 166"/>
                <a:gd name="T12" fmla="*/ 2147483646 w 182"/>
                <a:gd name="T13" fmla="*/ 2147483646 h 166"/>
                <a:gd name="T14" fmla="*/ 2147483646 w 182"/>
                <a:gd name="T15" fmla="*/ 2147483646 h 166"/>
                <a:gd name="T16" fmla="*/ 2147483646 w 182"/>
                <a:gd name="T17" fmla="*/ 2147483646 h 166"/>
                <a:gd name="T18" fmla="*/ 2147483646 w 182"/>
                <a:gd name="T19" fmla="*/ 2147483646 h 166"/>
                <a:gd name="T20" fmla="*/ 2147483646 w 182"/>
                <a:gd name="T21" fmla="*/ 2147483646 h 166"/>
                <a:gd name="T22" fmla="*/ 2147483646 w 182"/>
                <a:gd name="T23" fmla="*/ 2147483646 h 166"/>
                <a:gd name="T24" fmla="*/ 2147483646 w 182"/>
                <a:gd name="T25" fmla="*/ 2147483646 h 166"/>
                <a:gd name="T26" fmla="*/ 2147483646 w 182"/>
                <a:gd name="T27" fmla="*/ 2147483646 h 166"/>
                <a:gd name="T28" fmla="*/ 2147483646 w 182"/>
                <a:gd name="T29" fmla="*/ 2147483646 h 166"/>
                <a:gd name="T30" fmla="*/ 2147483646 w 182"/>
                <a:gd name="T31" fmla="*/ 2147483646 h 166"/>
                <a:gd name="T32" fmla="*/ 2147483646 w 182"/>
                <a:gd name="T33" fmla="*/ 2147483646 h 166"/>
                <a:gd name="T34" fmla="*/ 2147483646 w 182"/>
                <a:gd name="T35" fmla="*/ 2147483646 h 166"/>
                <a:gd name="T36" fmla="*/ 2147483646 w 182"/>
                <a:gd name="T37" fmla="*/ 2147483646 h 166"/>
                <a:gd name="T38" fmla="*/ 2147483646 w 182"/>
                <a:gd name="T39" fmla="*/ 2147483646 h 166"/>
                <a:gd name="T40" fmla="*/ 2147483646 w 182"/>
                <a:gd name="T41" fmla="*/ 2147483646 h 166"/>
                <a:gd name="T42" fmla="*/ 2147483646 w 182"/>
                <a:gd name="T43" fmla="*/ 0 h 166"/>
                <a:gd name="T44" fmla="*/ 2147483646 w 182"/>
                <a:gd name="T45" fmla="*/ 2147483646 h 166"/>
                <a:gd name="T46" fmla="*/ 2147483646 w 182"/>
                <a:gd name="T47" fmla="*/ 2147483646 h 166"/>
                <a:gd name="T48" fmla="*/ 2147483646 w 182"/>
                <a:gd name="T49" fmla="*/ 2147483646 h 166"/>
                <a:gd name="T50" fmla="*/ 2147483646 w 182"/>
                <a:gd name="T51" fmla="*/ 2147483646 h 166"/>
                <a:gd name="T52" fmla="*/ 2147483646 w 182"/>
                <a:gd name="T53" fmla="*/ 2147483646 h 166"/>
                <a:gd name="T54" fmla="*/ 2147483646 w 182"/>
                <a:gd name="T55" fmla="*/ 2147483646 h 166"/>
                <a:gd name="T56" fmla="*/ 2147483646 w 182"/>
                <a:gd name="T57" fmla="*/ 2147483646 h 166"/>
                <a:gd name="T58" fmla="*/ 2147483646 w 182"/>
                <a:gd name="T59" fmla="*/ 2147483646 h 166"/>
                <a:gd name="T60" fmla="*/ 2147483646 w 182"/>
                <a:gd name="T61" fmla="*/ 2147483646 h 166"/>
                <a:gd name="T62" fmla="*/ 2147483646 w 182"/>
                <a:gd name="T63" fmla="*/ 2147483646 h 166"/>
                <a:gd name="T64" fmla="*/ 2147483646 w 182"/>
                <a:gd name="T65" fmla="*/ 2147483646 h 166"/>
                <a:gd name="T66" fmla="*/ 2147483646 w 182"/>
                <a:gd name="T67" fmla="*/ 2147483646 h 166"/>
                <a:gd name="T68" fmla="*/ 2147483646 w 182"/>
                <a:gd name="T69" fmla="*/ 2147483646 h 166"/>
                <a:gd name="T70" fmla="*/ 2147483646 w 182"/>
                <a:gd name="T71" fmla="*/ 2147483646 h 166"/>
                <a:gd name="T72" fmla="*/ 2147483646 w 182"/>
                <a:gd name="T73" fmla="*/ 2147483646 h 166"/>
                <a:gd name="T74" fmla="*/ 2147483646 w 182"/>
                <a:gd name="T75" fmla="*/ 2147483646 h 166"/>
                <a:gd name="T76" fmla="*/ 2147483646 w 182"/>
                <a:gd name="T77" fmla="*/ 2147483646 h 166"/>
                <a:gd name="T78" fmla="*/ 2147483646 w 182"/>
                <a:gd name="T79" fmla="*/ 2147483646 h 166"/>
                <a:gd name="T80" fmla="*/ 2147483646 w 182"/>
                <a:gd name="T81" fmla="*/ 2147483646 h 166"/>
                <a:gd name="T82" fmla="*/ 2147483646 w 182"/>
                <a:gd name="T83" fmla="*/ 2147483646 h 1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2" h="166">
                  <a:moveTo>
                    <a:pt x="0" y="61"/>
                  </a:moveTo>
                  <a:lnTo>
                    <a:pt x="5" y="59"/>
                  </a:lnTo>
                  <a:lnTo>
                    <a:pt x="5" y="57"/>
                  </a:lnTo>
                  <a:lnTo>
                    <a:pt x="9" y="54"/>
                  </a:lnTo>
                  <a:lnTo>
                    <a:pt x="7" y="54"/>
                  </a:lnTo>
                  <a:lnTo>
                    <a:pt x="9" y="54"/>
                  </a:lnTo>
                  <a:lnTo>
                    <a:pt x="11" y="54"/>
                  </a:lnTo>
                  <a:lnTo>
                    <a:pt x="14" y="53"/>
                  </a:lnTo>
                  <a:lnTo>
                    <a:pt x="18" y="51"/>
                  </a:lnTo>
                  <a:lnTo>
                    <a:pt x="18" y="49"/>
                  </a:lnTo>
                  <a:lnTo>
                    <a:pt x="20" y="48"/>
                  </a:lnTo>
                  <a:lnTo>
                    <a:pt x="20" y="46"/>
                  </a:lnTo>
                  <a:lnTo>
                    <a:pt x="25" y="43"/>
                  </a:lnTo>
                  <a:lnTo>
                    <a:pt x="25" y="41"/>
                  </a:lnTo>
                  <a:lnTo>
                    <a:pt x="29" y="39"/>
                  </a:lnTo>
                  <a:lnTo>
                    <a:pt x="29" y="36"/>
                  </a:lnTo>
                  <a:lnTo>
                    <a:pt x="34" y="34"/>
                  </a:lnTo>
                  <a:lnTo>
                    <a:pt x="34" y="31"/>
                  </a:lnTo>
                  <a:lnTo>
                    <a:pt x="38" y="29"/>
                  </a:lnTo>
                  <a:lnTo>
                    <a:pt x="38" y="27"/>
                  </a:lnTo>
                  <a:lnTo>
                    <a:pt x="40" y="28"/>
                  </a:lnTo>
                  <a:lnTo>
                    <a:pt x="45" y="28"/>
                  </a:lnTo>
                  <a:lnTo>
                    <a:pt x="43" y="28"/>
                  </a:lnTo>
                  <a:lnTo>
                    <a:pt x="45" y="28"/>
                  </a:lnTo>
                  <a:lnTo>
                    <a:pt x="47" y="27"/>
                  </a:lnTo>
                  <a:lnTo>
                    <a:pt x="52" y="27"/>
                  </a:lnTo>
                  <a:lnTo>
                    <a:pt x="52" y="28"/>
                  </a:lnTo>
                  <a:lnTo>
                    <a:pt x="54" y="29"/>
                  </a:lnTo>
                  <a:lnTo>
                    <a:pt x="56" y="30"/>
                  </a:lnTo>
                  <a:lnTo>
                    <a:pt x="56" y="33"/>
                  </a:lnTo>
                  <a:lnTo>
                    <a:pt x="58" y="34"/>
                  </a:lnTo>
                  <a:lnTo>
                    <a:pt x="58" y="36"/>
                  </a:lnTo>
                  <a:lnTo>
                    <a:pt x="61" y="37"/>
                  </a:lnTo>
                  <a:lnTo>
                    <a:pt x="61" y="39"/>
                  </a:lnTo>
                  <a:lnTo>
                    <a:pt x="63" y="40"/>
                  </a:lnTo>
                  <a:lnTo>
                    <a:pt x="63" y="42"/>
                  </a:lnTo>
                  <a:lnTo>
                    <a:pt x="65" y="43"/>
                  </a:lnTo>
                  <a:lnTo>
                    <a:pt x="65" y="46"/>
                  </a:lnTo>
                  <a:lnTo>
                    <a:pt x="67" y="47"/>
                  </a:lnTo>
                  <a:lnTo>
                    <a:pt x="70" y="48"/>
                  </a:lnTo>
                  <a:lnTo>
                    <a:pt x="72" y="47"/>
                  </a:lnTo>
                  <a:lnTo>
                    <a:pt x="72" y="46"/>
                  </a:lnTo>
                  <a:lnTo>
                    <a:pt x="74" y="45"/>
                  </a:lnTo>
                  <a:lnTo>
                    <a:pt x="74" y="43"/>
                  </a:lnTo>
                  <a:lnTo>
                    <a:pt x="76" y="42"/>
                  </a:lnTo>
                  <a:lnTo>
                    <a:pt x="76" y="40"/>
                  </a:lnTo>
                  <a:lnTo>
                    <a:pt x="81" y="37"/>
                  </a:lnTo>
                  <a:lnTo>
                    <a:pt x="81" y="34"/>
                  </a:lnTo>
                  <a:lnTo>
                    <a:pt x="83" y="33"/>
                  </a:lnTo>
                  <a:lnTo>
                    <a:pt x="83" y="30"/>
                  </a:lnTo>
                  <a:lnTo>
                    <a:pt x="88" y="28"/>
                  </a:lnTo>
                  <a:lnTo>
                    <a:pt x="88" y="24"/>
                  </a:lnTo>
                  <a:lnTo>
                    <a:pt x="92" y="22"/>
                  </a:lnTo>
                  <a:lnTo>
                    <a:pt x="92" y="19"/>
                  </a:lnTo>
                  <a:lnTo>
                    <a:pt x="94" y="18"/>
                  </a:lnTo>
                  <a:lnTo>
                    <a:pt x="94" y="16"/>
                  </a:lnTo>
                  <a:lnTo>
                    <a:pt x="99" y="13"/>
                  </a:lnTo>
                  <a:lnTo>
                    <a:pt x="99" y="11"/>
                  </a:lnTo>
                  <a:lnTo>
                    <a:pt x="101" y="10"/>
                  </a:lnTo>
                  <a:lnTo>
                    <a:pt x="101" y="8"/>
                  </a:lnTo>
                  <a:lnTo>
                    <a:pt x="103" y="7"/>
                  </a:lnTo>
                  <a:lnTo>
                    <a:pt x="103" y="5"/>
                  </a:lnTo>
                  <a:lnTo>
                    <a:pt x="106" y="4"/>
                  </a:lnTo>
                  <a:lnTo>
                    <a:pt x="106" y="2"/>
                  </a:lnTo>
                  <a:lnTo>
                    <a:pt x="108" y="1"/>
                  </a:lnTo>
                  <a:lnTo>
                    <a:pt x="110" y="0"/>
                  </a:lnTo>
                  <a:lnTo>
                    <a:pt x="110" y="4"/>
                  </a:lnTo>
                  <a:lnTo>
                    <a:pt x="112" y="5"/>
                  </a:lnTo>
                  <a:lnTo>
                    <a:pt x="112" y="7"/>
                  </a:lnTo>
                  <a:lnTo>
                    <a:pt x="115" y="8"/>
                  </a:lnTo>
                  <a:lnTo>
                    <a:pt x="115" y="11"/>
                  </a:lnTo>
                  <a:lnTo>
                    <a:pt x="117" y="12"/>
                  </a:lnTo>
                  <a:lnTo>
                    <a:pt x="117" y="15"/>
                  </a:lnTo>
                  <a:lnTo>
                    <a:pt x="119" y="16"/>
                  </a:lnTo>
                  <a:lnTo>
                    <a:pt x="119" y="18"/>
                  </a:lnTo>
                  <a:lnTo>
                    <a:pt x="121" y="19"/>
                  </a:lnTo>
                  <a:lnTo>
                    <a:pt x="121" y="21"/>
                  </a:lnTo>
                  <a:lnTo>
                    <a:pt x="126" y="23"/>
                  </a:lnTo>
                  <a:lnTo>
                    <a:pt x="126" y="24"/>
                  </a:lnTo>
                  <a:lnTo>
                    <a:pt x="128" y="25"/>
                  </a:lnTo>
                  <a:lnTo>
                    <a:pt x="130" y="27"/>
                  </a:lnTo>
                  <a:lnTo>
                    <a:pt x="130" y="30"/>
                  </a:lnTo>
                  <a:lnTo>
                    <a:pt x="132" y="31"/>
                  </a:lnTo>
                  <a:lnTo>
                    <a:pt x="132" y="34"/>
                  </a:lnTo>
                  <a:lnTo>
                    <a:pt x="135" y="35"/>
                  </a:lnTo>
                  <a:lnTo>
                    <a:pt x="135" y="39"/>
                  </a:lnTo>
                  <a:lnTo>
                    <a:pt x="137" y="40"/>
                  </a:lnTo>
                  <a:lnTo>
                    <a:pt x="137" y="43"/>
                  </a:lnTo>
                  <a:lnTo>
                    <a:pt x="139" y="45"/>
                  </a:lnTo>
                  <a:lnTo>
                    <a:pt x="139" y="48"/>
                  </a:lnTo>
                  <a:lnTo>
                    <a:pt x="141" y="49"/>
                  </a:lnTo>
                  <a:lnTo>
                    <a:pt x="141" y="52"/>
                  </a:lnTo>
                  <a:lnTo>
                    <a:pt x="144" y="53"/>
                  </a:lnTo>
                  <a:lnTo>
                    <a:pt x="144" y="57"/>
                  </a:lnTo>
                  <a:lnTo>
                    <a:pt x="146" y="58"/>
                  </a:lnTo>
                  <a:lnTo>
                    <a:pt x="146" y="63"/>
                  </a:lnTo>
                  <a:lnTo>
                    <a:pt x="148" y="64"/>
                  </a:lnTo>
                  <a:lnTo>
                    <a:pt x="148" y="70"/>
                  </a:lnTo>
                  <a:lnTo>
                    <a:pt x="150" y="71"/>
                  </a:lnTo>
                  <a:lnTo>
                    <a:pt x="150" y="76"/>
                  </a:lnTo>
                  <a:lnTo>
                    <a:pt x="153" y="77"/>
                  </a:lnTo>
                  <a:lnTo>
                    <a:pt x="153" y="82"/>
                  </a:lnTo>
                  <a:lnTo>
                    <a:pt x="155" y="83"/>
                  </a:lnTo>
                  <a:lnTo>
                    <a:pt x="155" y="89"/>
                  </a:lnTo>
                  <a:lnTo>
                    <a:pt x="157" y="90"/>
                  </a:lnTo>
                  <a:lnTo>
                    <a:pt x="157" y="96"/>
                  </a:lnTo>
                  <a:lnTo>
                    <a:pt x="159" y="97"/>
                  </a:lnTo>
                  <a:lnTo>
                    <a:pt x="159" y="102"/>
                  </a:lnTo>
                  <a:lnTo>
                    <a:pt x="162" y="103"/>
                  </a:lnTo>
                  <a:lnTo>
                    <a:pt x="162" y="108"/>
                  </a:lnTo>
                  <a:lnTo>
                    <a:pt x="164" y="109"/>
                  </a:lnTo>
                  <a:lnTo>
                    <a:pt x="164" y="117"/>
                  </a:lnTo>
                  <a:lnTo>
                    <a:pt x="166" y="118"/>
                  </a:lnTo>
                  <a:lnTo>
                    <a:pt x="166" y="123"/>
                  </a:lnTo>
                  <a:lnTo>
                    <a:pt x="168" y="124"/>
                  </a:lnTo>
                  <a:lnTo>
                    <a:pt x="168" y="129"/>
                  </a:lnTo>
                  <a:lnTo>
                    <a:pt x="171" y="130"/>
                  </a:lnTo>
                  <a:lnTo>
                    <a:pt x="171" y="137"/>
                  </a:lnTo>
                  <a:lnTo>
                    <a:pt x="173" y="138"/>
                  </a:lnTo>
                  <a:lnTo>
                    <a:pt x="173" y="143"/>
                  </a:lnTo>
                  <a:lnTo>
                    <a:pt x="175" y="144"/>
                  </a:lnTo>
                  <a:lnTo>
                    <a:pt x="175" y="150"/>
                  </a:lnTo>
                  <a:lnTo>
                    <a:pt x="177" y="151"/>
                  </a:lnTo>
                  <a:lnTo>
                    <a:pt x="177" y="159"/>
                  </a:lnTo>
                  <a:lnTo>
                    <a:pt x="180" y="160"/>
                  </a:lnTo>
                  <a:lnTo>
                    <a:pt x="180" y="163"/>
                  </a:lnTo>
                  <a:lnTo>
                    <a:pt x="182" y="165"/>
                  </a:lnTo>
                  <a:lnTo>
                    <a:pt x="182" y="166"/>
                  </a:lnTo>
                </a:path>
              </a:pathLst>
            </a:custGeom>
            <a:noFill/>
            <a:ln w="0">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73" name="Freeform 135">
              <a:extLst>
                <a:ext uri="{FF2B5EF4-FFF2-40B4-BE49-F238E27FC236}">
                  <a16:creationId xmlns:a16="http://schemas.microsoft.com/office/drawing/2014/main" id="{982D9A3A-79E7-4C36-A5DC-01EE986E6AC6}"/>
                </a:ext>
              </a:extLst>
            </p:cNvPr>
            <p:cNvSpPr>
              <a:spLocks/>
            </p:cNvSpPr>
            <p:nvPr/>
          </p:nvSpPr>
          <p:spPr bwMode="auto">
            <a:xfrm>
              <a:off x="4533426" y="3251056"/>
              <a:ext cx="239180" cy="149092"/>
            </a:xfrm>
            <a:custGeom>
              <a:avLst/>
              <a:gdLst>
                <a:gd name="T0" fmla="*/ 2147483646 w 155"/>
                <a:gd name="T1" fmla="*/ 2147483646 h 155"/>
                <a:gd name="T2" fmla="*/ 2147483646 w 155"/>
                <a:gd name="T3" fmla="*/ 2147483646 h 155"/>
                <a:gd name="T4" fmla="*/ 2147483646 w 155"/>
                <a:gd name="T5" fmla="*/ 2147483646 h 155"/>
                <a:gd name="T6" fmla="*/ 2147483646 w 155"/>
                <a:gd name="T7" fmla="*/ 2147483646 h 155"/>
                <a:gd name="T8" fmla="*/ 2147483646 w 155"/>
                <a:gd name="T9" fmla="*/ 2147483646 h 155"/>
                <a:gd name="T10" fmla="*/ 2147483646 w 155"/>
                <a:gd name="T11" fmla="*/ 2147483646 h 155"/>
                <a:gd name="T12" fmla="*/ 2147483646 w 155"/>
                <a:gd name="T13" fmla="*/ 2147483646 h 155"/>
                <a:gd name="T14" fmla="*/ 2147483646 w 155"/>
                <a:gd name="T15" fmla="*/ 2147483646 h 155"/>
                <a:gd name="T16" fmla="*/ 2147483646 w 155"/>
                <a:gd name="T17" fmla="*/ 2147483646 h 155"/>
                <a:gd name="T18" fmla="*/ 2147483646 w 155"/>
                <a:gd name="T19" fmla="*/ 2147483646 h 155"/>
                <a:gd name="T20" fmla="*/ 2147483646 w 155"/>
                <a:gd name="T21" fmla="*/ 2147483646 h 155"/>
                <a:gd name="T22" fmla="*/ 2147483646 w 155"/>
                <a:gd name="T23" fmla="*/ 2147483646 h 155"/>
                <a:gd name="T24" fmla="*/ 2147483646 w 155"/>
                <a:gd name="T25" fmla="*/ 2147483646 h 155"/>
                <a:gd name="T26" fmla="*/ 2147483646 w 155"/>
                <a:gd name="T27" fmla="*/ 2147483646 h 155"/>
                <a:gd name="T28" fmla="*/ 2147483646 w 155"/>
                <a:gd name="T29" fmla="*/ 2147483646 h 155"/>
                <a:gd name="T30" fmla="*/ 2147483646 w 155"/>
                <a:gd name="T31" fmla="*/ 2147483646 h 155"/>
                <a:gd name="T32" fmla="*/ 2147483646 w 155"/>
                <a:gd name="T33" fmla="*/ 2147483646 h 155"/>
                <a:gd name="T34" fmla="*/ 2147483646 w 155"/>
                <a:gd name="T35" fmla="*/ 2147483646 h 155"/>
                <a:gd name="T36" fmla="*/ 2147483646 w 155"/>
                <a:gd name="T37" fmla="*/ 2147483646 h 155"/>
                <a:gd name="T38" fmla="*/ 2147483646 w 155"/>
                <a:gd name="T39" fmla="*/ 2147483646 h 155"/>
                <a:gd name="T40" fmla="*/ 2147483646 w 155"/>
                <a:gd name="T41" fmla="*/ 2147483646 h 155"/>
                <a:gd name="T42" fmla="*/ 2147483646 w 155"/>
                <a:gd name="T43" fmla="*/ 2147483646 h 155"/>
                <a:gd name="T44" fmla="*/ 2147483646 w 155"/>
                <a:gd name="T45" fmla="*/ 2147483646 h 155"/>
                <a:gd name="T46" fmla="*/ 2147483646 w 155"/>
                <a:gd name="T47" fmla="*/ 2147483646 h 155"/>
                <a:gd name="T48" fmla="*/ 2147483646 w 155"/>
                <a:gd name="T49" fmla="*/ 2147483646 h 155"/>
                <a:gd name="T50" fmla="*/ 2147483646 w 155"/>
                <a:gd name="T51" fmla="*/ 2147483646 h 155"/>
                <a:gd name="T52" fmla="*/ 2147483646 w 155"/>
                <a:gd name="T53" fmla="*/ 2147483646 h 155"/>
                <a:gd name="T54" fmla="*/ 2147483646 w 155"/>
                <a:gd name="T55" fmla="*/ 2147483646 h 155"/>
                <a:gd name="T56" fmla="*/ 2147483646 w 155"/>
                <a:gd name="T57" fmla="*/ 2147483646 h 155"/>
                <a:gd name="T58" fmla="*/ 2147483646 w 155"/>
                <a:gd name="T59" fmla="*/ 2147483646 h 155"/>
                <a:gd name="T60" fmla="*/ 2147483646 w 155"/>
                <a:gd name="T61" fmla="*/ 2147483646 h 155"/>
                <a:gd name="T62" fmla="*/ 2147483646 w 155"/>
                <a:gd name="T63" fmla="*/ 2147483646 h 155"/>
                <a:gd name="T64" fmla="*/ 2147483646 w 155"/>
                <a:gd name="T65" fmla="*/ 2147483646 h 155"/>
                <a:gd name="T66" fmla="*/ 2147483646 w 155"/>
                <a:gd name="T67" fmla="*/ 2147483646 h 155"/>
                <a:gd name="T68" fmla="*/ 2147483646 w 155"/>
                <a:gd name="T69" fmla="*/ 2147483646 h 155"/>
                <a:gd name="T70" fmla="*/ 2147483646 w 155"/>
                <a:gd name="T71" fmla="*/ 2147483646 h 155"/>
                <a:gd name="T72" fmla="*/ 2147483646 w 155"/>
                <a:gd name="T73" fmla="*/ 2147483646 h 155"/>
                <a:gd name="T74" fmla="*/ 2147483646 w 155"/>
                <a:gd name="T75" fmla="*/ 2147483646 h 155"/>
                <a:gd name="T76" fmla="*/ 2147483646 w 155"/>
                <a:gd name="T77" fmla="*/ 2147483646 h 155"/>
                <a:gd name="T78" fmla="*/ 2147483646 w 155"/>
                <a:gd name="T79" fmla="*/ 2147483646 h 155"/>
                <a:gd name="T80" fmla="*/ 2147483646 w 155"/>
                <a:gd name="T81" fmla="*/ 2147483646 h 155"/>
                <a:gd name="T82" fmla="*/ 2147483646 w 155"/>
                <a:gd name="T83" fmla="*/ 2147483646 h 15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55" h="155">
                  <a:moveTo>
                    <a:pt x="0" y="155"/>
                  </a:moveTo>
                  <a:lnTo>
                    <a:pt x="0" y="154"/>
                  </a:lnTo>
                  <a:lnTo>
                    <a:pt x="4" y="151"/>
                  </a:lnTo>
                  <a:lnTo>
                    <a:pt x="4" y="149"/>
                  </a:lnTo>
                  <a:lnTo>
                    <a:pt x="7" y="148"/>
                  </a:lnTo>
                  <a:lnTo>
                    <a:pt x="7" y="145"/>
                  </a:lnTo>
                  <a:lnTo>
                    <a:pt x="9" y="144"/>
                  </a:lnTo>
                  <a:lnTo>
                    <a:pt x="9" y="142"/>
                  </a:lnTo>
                  <a:lnTo>
                    <a:pt x="11" y="140"/>
                  </a:lnTo>
                  <a:lnTo>
                    <a:pt x="11" y="136"/>
                  </a:lnTo>
                  <a:lnTo>
                    <a:pt x="13" y="134"/>
                  </a:lnTo>
                  <a:lnTo>
                    <a:pt x="13" y="130"/>
                  </a:lnTo>
                  <a:lnTo>
                    <a:pt x="16" y="128"/>
                  </a:lnTo>
                  <a:lnTo>
                    <a:pt x="16" y="125"/>
                  </a:lnTo>
                  <a:lnTo>
                    <a:pt x="18" y="124"/>
                  </a:lnTo>
                  <a:lnTo>
                    <a:pt x="18" y="119"/>
                  </a:lnTo>
                  <a:lnTo>
                    <a:pt x="20" y="118"/>
                  </a:lnTo>
                  <a:lnTo>
                    <a:pt x="20" y="113"/>
                  </a:lnTo>
                  <a:lnTo>
                    <a:pt x="22" y="112"/>
                  </a:lnTo>
                  <a:lnTo>
                    <a:pt x="22" y="108"/>
                  </a:lnTo>
                  <a:lnTo>
                    <a:pt x="24" y="107"/>
                  </a:lnTo>
                  <a:lnTo>
                    <a:pt x="24" y="102"/>
                  </a:lnTo>
                  <a:lnTo>
                    <a:pt x="27" y="101"/>
                  </a:lnTo>
                  <a:lnTo>
                    <a:pt x="27" y="96"/>
                  </a:lnTo>
                  <a:lnTo>
                    <a:pt x="29" y="95"/>
                  </a:lnTo>
                  <a:lnTo>
                    <a:pt x="29" y="90"/>
                  </a:lnTo>
                  <a:lnTo>
                    <a:pt x="31" y="89"/>
                  </a:lnTo>
                  <a:lnTo>
                    <a:pt x="31" y="85"/>
                  </a:lnTo>
                  <a:lnTo>
                    <a:pt x="33" y="84"/>
                  </a:lnTo>
                  <a:lnTo>
                    <a:pt x="33" y="78"/>
                  </a:lnTo>
                  <a:lnTo>
                    <a:pt x="36" y="77"/>
                  </a:lnTo>
                  <a:lnTo>
                    <a:pt x="36" y="72"/>
                  </a:lnTo>
                  <a:lnTo>
                    <a:pt x="38" y="71"/>
                  </a:lnTo>
                  <a:lnTo>
                    <a:pt x="38" y="67"/>
                  </a:lnTo>
                  <a:lnTo>
                    <a:pt x="40" y="66"/>
                  </a:lnTo>
                  <a:lnTo>
                    <a:pt x="40" y="62"/>
                  </a:lnTo>
                  <a:lnTo>
                    <a:pt x="42" y="61"/>
                  </a:lnTo>
                  <a:lnTo>
                    <a:pt x="42" y="56"/>
                  </a:lnTo>
                  <a:lnTo>
                    <a:pt x="45" y="55"/>
                  </a:lnTo>
                  <a:lnTo>
                    <a:pt x="45" y="50"/>
                  </a:lnTo>
                  <a:lnTo>
                    <a:pt x="47" y="49"/>
                  </a:lnTo>
                  <a:lnTo>
                    <a:pt x="47" y="44"/>
                  </a:lnTo>
                  <a:lnTo>
                    <a:pt x="49" y="43"/>
                  </a:lnTo>
                  <a:lnTo>
                    <a:pt x="49" y="40"/>
                  </a:lnTo>
                  <a:lnTo>
                    <a:pt x="51" y="38"/>
                  </a:lnTo>
                  <a:lnTo>
                    <a:pt x="51" y="36"/>
                  </a:lnTo>
                  <a:lnTo>
                    <a:pt x="54" y="35"/>
                  </a:lnTo>
                  <a:lnTo>
                    <a:pt x="54" y="32"/>
                  </a:lnTo>
                  <a:lnTo>
                    <a:pt x="56" y="31"/>
                  </a:lnTo>
                  <a:lnTo>
                    <a:pt x="56" y="29"/>
                  </a:lnTo>
                  <a:lnTo>
                    <a:pt x="58" y="28"/>
                  </a:lnTo>
                  <a:lnTo>
                    <a:pt x="58" y="25"/>
                  </a:lnTo>
                  <a:lnTo>
                    <a:pt x="60" y="24"/>
                  </a:lnTo>
                  <a:lnTo>
                    <a:pt x="60" y="22"/>
                  </a:lnTo>
                  <a:lnTo>
                    <a:pt x="63" y="20"/>
                  </a:lnTo>
                  <a:lnTo>
                    <a:pt x="63" y="17"/>
                  </a:lnTo>
                  <a:lnTo>
                    <a:pt x="65" y="16"/>
                  </a:lnTo>
                  <a:lnTo>
                    <a:pt x="65" y="11"/>
                  </a:lnTo>
                  <a:lnTo>
                    <a:pt x="67" y="10"/>
                  </a:lnTo>
                  <a:lnTo>
                    <a:pt x="67" y="6"/>
                  </a:lnTo>
                  <a:lnTo>
                    <a:pt x="69" y="5"/>
                  </a:lnTo>
                  <a:lnTo>
                    <a:pt x="69" y="2"/>
                  </a:lnTo>
                  <a:lnTo>
                    <a:pt x="72" y="1"/>
                  </a:lnTo>
                  <a:lnTo>
                    <a:pt x="74" y="0"/>
                  </a:lnTo>
                  <a:lnTo>
                    <a:pt x="78" y="0"/>
                  </a:lnTo>
                  <a:lnTo>
                    <a:pt x="78" y="4"/>
                  </a:lnTo>
                  <a:lnTo>
                    <a:pt x="81" y="5"/>
                  </a:lnTo>
                  <a:lnTo>
                    <a:pt x="81" y="8"/>
                  </a:lnTo>
                  <a:lnTo>
                    <a:pt x="83" y="10"/>
                  </a:lnTo>
                  <a:lnTo>
                    <a:pt x="83" y="12"/>
                  </a:lnTo>
                  <a:lnTo>
                    <a:pt x="85" y="13"/>
                  </a:lnTo>
                  <a:lnTo>
                    <a:pt x="85" y="17"/>
                  </a:lnTo>
                  <a:lnTo>
                    <a:pt x="87" y="18"/>
                  </a:lnTo>
                  <a:lnTo>
                    <a:pt x="87" y="23"/>
                  </a:lnTo>
                  <a:lnTo>
                    <a:pt x="90" y="24"/>
                  </a:lnTo>
                  <a:lnTo>
                    <a:pt x="90" y="28"/>
                  </a:lnTo>
                  <a:lnTo>
                    <a:pt x="92" y="29"/>
                  </a:lnTo>
                  <a:lnTo>
                    <a:pt x="92" y="32"/>
                  </a:lnTo>
                  <a:lnTo>
                    <a:pt x="94" y="34"/>
                  </a:lnTo>
                  <a:lnTo>
                    <a:pt x="94" y="37"/>
                  </a:lnTo>
                  <a:lnTo>
                    <a:pt x="96" y="38"/>
                  </a:lnTo>
                  <a:lnTo>
                    <a:pt x="96" y="42"/>
                  </a:lnTo>
                  <a:lnTo>
                    <a:pt x="99" y="43"/>
                  </a:lnTo>
                  <a:lnTo>
                    <a:pt x="99" y="48"/>
                  </a:lnTo>
                  <a:lnTo>
                    <a:pt x="101" y="49"/>
                  </a:lnTo>
                  <a:lnTo>
                    <a:pt x="101" y="54"/>
                  </a:lnTo>
                  <a:lnTo>
                    <a:pt x="103" y="55"/>
                  </a:lnTo>
                  <a:lnTo>
                    <a:pt x="103" y="59"/>
                  </a:lnTo>
                  <a:lnTo>
                    <a:pt x="105" y="60"/>
                  </a:lnTo>
                  <a:lnTo>
                    <a:pt x="105" y="64"/>
                  </a:lnTo>
                  <a:lnTo>
                    <a:pt x="107" y="65"/>
                  </a:lnTo>
                  <a:lnTo>
                    <a:pt x="107" y="70"/>
                  </a:lnTo>
                  <a:lnTo>
                    <a:pt x="110" y="71"/>
                  </a:lnTo>
                  <a:lnTo>
                    <a:pt x="110" y="76"/>
                  </a:lnTo>
                  <a:lnTo>
                    <a:pt x="112" y="77"/>
                  </a:lnTo>
                  <a:lnTo>
                    <a:pt x="112" y="80"/>
                  </a:lnTo>
                  <a:lnTo>
                    <a:pt x="114" y="82"/>
                  </a:lnTo>
                  <a:lnTo>
                    <a:pt x="114" y="85"/>
                  </a:lnTo>
                  <a:lnTo>
                    <a:pt x="116" y="86"/>
                  </a:lnTo>
                  <a:lnTo>
                    <a:pt x="116" y="92"/>
                  </a:lnTo>
                  <a:lnTo>
                    <a:pt x="121" y="92"/>
                  </a:lnTo>
                  <a:lnTo>
                    <a:pt x="121" y="89"/>
                  </a:lnTo>
                  <a:lnTo>
                    <a:pt x="123" y="88"/>
                  </a:lnTo>
                  <a:lnTo>
                    <a:pt x="123" y="84"/>
                  </a:lnTo>
                  <a:lnTo>
                    <a:pt x="125" y="83"/>
                  </a:lnTo>
                  <a:lnTo>
                    <a:pt x="125" y="80"/>
                  </a:lnTo>
                  <a:lnTo>
                    <a:pt x="128" y="79"/>
                  </a:lnTo>
                  <a:lnTo>
                    <a:pt x="128" y="76"/>
                  </a:lnTo>
                  <a:lnTo>
                    <a:pt x="130" y="74"/>
                  </a:lnTo>
                  <a:lnTo>
                    <a:pt x="130" y="72"/>
                  </a:lnTo>
                  <a:lnTo>
                    <a:pt x="132" y="71"/>
                  </a:lnTo>
                  <a:lnTo>
                    <a:pt x="132" y="66"/>
                  </a:lnTo>
                  <a:lnTo>
                    <a:pt x="134" y="67"/>
                  </a:lnTo>
                  <a:lnTo>
                    <a:pt x="137" y="66"/>
                  </a:lnTo>
                  <a:lnTo>
                    <a:pt x="139" y="67"/>
                  </a:lnTo>
                  <a:lnTo>
                    <a:pt x="139" y="68"/>
                  </a:lnTo>
                  <a:lnTo>
                    <a:pt x="139" y="67"/>
                  </a:lnTo>
                  <a:lnTo>
                    <a:pt x="141" y="66"/>
                  </a:lnTo>
                  <a:lnTo>
                    <a:pt x="143" y="65"/>
                  </a:lnTo>
                  <a:lnTo>
                    <a:pt x="146" y="64"/>
                  </a:lnTo>
                  <a:lnTo>
                    <a:pt x="146" y="61"/>
                  </a:lnTo>
                  <a:lnTo>
                    <a:pt x="148" y="60"/>
                  </a:lnTo>
                  <a:lnTo>
                    <a:pt x="148" y="53"/>
                  </a:lnTo>
                  <a:lnTo>
                    <a:pt x="150" y="50"/>
                  </a:lnTo>
                  <a:lnTo>
                    <a:pt x="150" y="44"/>
                  </a:lnTo>
                  <a:lnTo>
                    <a:pt x="152" y="42"/>
                  </a:lnTo>
                  <a:lnTo>
                    <a:pt x="152" y="36"/>
                  </a:lnTo>
                  <a:lnTo>
                    <a:pt x="155" y="34"/>
                  </a:lnTo>
                </a:path>
              </a:pathLst>
            </a:custGeom>
            <a:noFill/>
            <a:ln w="0">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74" name="Freeform 136">
              <a:extLst>
                <a:ext uri="{FF2B5EF4-FFF2-40B4-BE49-F238E27FC236}">
                  <a16:creationId xmlns:a16="http://schemas.microsoft.com/office/drawing/2014/main" id="{21BF192C-3307-49A8-8DDE-FE49B730A5FF}"/>
                </a:ext>
              </a:extLst>
            </p:cNvPr>
            <p:cNvSpPr>
              <a:spLocks/>
            </p:cNvSpPr>
            <p:nvPr/>
          </p:nvSpPr>
          <p:spPr bwMode="auto">
            <a:xfrm>
              <a:off x="4772606" y="2826866"/>
              <a:ext cx="273128" cy="456895"/>
            </a:xfrm>
            <a:custGeom>
              <a:avLst/>
              <a:gdLst>
                <a:gd name="T0" fmla="*/ 2147483646 w 177"/>
                <a:gd name="T1" fmla="*/ 2147483646 h 475"/>
                <a:gd name="T2" fmla="*/ 2147483646 w 177"/>
                <a:gd name="T3" fmla="*/ 2147483646 h 475"/>
                <a:gd name="T4" fmla="*/ 2147483646 w 177"/>
                <a:gd name="T5" fmla="*/ 2147483646 h 475"/>
                <a:gd name="T6" fmla="*/ 2147483646 w 177"/>
                <a:gd name="T7" fmla="*/ 2147483646 h 475"/>
                <a:gd name="T8" fmla="*/ 2147483646 w 177"/>
                <a:gd name="T9" fmla="*/ 2147483646 h 475"/>
                <a:gd name="T10" fmla="*/ 2147483646 w 177"/>
                <a:gd name="T11" fmla="*/ 2147483646 h 475"/>
                <a:gd name="T12" fmla="*/ 2147483646 w 177"/>
                <a:gd name="T13" fmla="*/ 2147483646 h 475"/>
                <a:gd name="T14" fmla="*/ 2147483646 w 177"/>
                <a:gd name="T15" fmla="*/ 2147483646 h 475"/>
                <a:gd name="T16" fmla="*/ 2147483646 w 177"/>
                <a:gd name="T17" fmla="*/ 2147483646 h 475"/>
                <a:gd name="T18" fmla="*/ 2147483646 w 177"/>
                <a:gd name="T19" fmla="*/ 2147483646 h 475"/>
                <a:gd name="T20" fmla="*/ 2147483646 w 177"/>
                <a:gd name="T21" fmla="*/ 2147483646 h 475"/>
                <a:gd name="T22" fmla="*/ 2147483646 w 177"/>
                <a:gd name="T23" fmla="*/ 2147483646 h 475"/>
                <a:gd name="T24" fmla="*/ 2147483646 w 177"/>
                <a:gd name="T25" fmla="*/ 2147483646 h 475"/>
                <a:gd name="T26" fmla="*/ 2147483646 w 177"/>
                <a:gd name="T27" fmla="*/ 2147483646 h 475"/>
                <a:gd name="T28" fmla="*/ 2147483646 w 177"/>
                <a:gd name="T29" fmla="*/ 2147483646 h 475"/>
                <a:gd name="T30" fmla="*/ 2147483646 w 177"/>
                <a:gd name="T31" fmla="*/ 2147483646 h 475"/>
                <a:gd name="T32" fmla="*/ 2147483646 w 177"/>
                <a:gd name="T33" fmla="*/ 2147483646 h 475"/>
                <a:gd name="T34" fmla="*/ 2147483646 w 177"/>
                <a:gd name="T35" fmla="*/ 2147483646 h 475"/>
                <a:gd name="T36" fmla="*/ 2147483646 w 177"/>
                <a:gd name="T37" fmla="*/ 2147483646 h 475"/>
                <a:gd name="T38" fmla="*/ 2147483646 w 177"/>
                <a:gd name="T39" fmla="*/ 2147483646 h 475"/>
                <a:gd name="T40" fmla="*/ 2147483646 w 177"/>
                <a:gd name="T41" fmla="*/ 2147483646 h 475"/>
                <a:gd name="T42" fmla="*/ 2147483646 w 177"/>
                <a:gd name="T43" fmla="*/ 2147483646 h 475"/>
                <a:gd name="T44" fmla="*/ 2147483646 w 177"/>
                <a:gd name="T45" fmla="*/ 2147483646 h 475"/>
                <a:gd name="T46" fmla="*/ 2147483646 w 177"/>
                <a:gd name="T47" fmla="*/ 2147483646 h 475"/>
                <a:gd name="T48" fmla="*/ 2147483646 w 177"/>
                <a:gd name="T49" fmla="*/ 2147483646 h 475"/>
                <a:gd name="T50" fmla="*/ 2147483646 w 177"/>
                <a:gd name="T51" fmla="*/ 2147483646 h 475"/>
                <a:gd name="T52" fmla="*/ 2147483646 w 177"/>
                <a:gd name="T53" fmla="*/ 2147483646 h 475"/>
                <a:gd name="T54" fmla="*/ 2147483646 w 177"/>
                <a:gd name="T55" fmla="*/ 2147483646 h 475"/>
                <a:gd name="T56" fmla="*/ 2147483646 w 177"/>
                <a:gd name="T57" fmla="*/ 2147483646 h 475"/>
                <a:gd name="T58" fmla="*/ 2147483646 w 177"/>
                <a:gd name="T59" fmla="*/ 2147483646 h 475"/>
                <a:gd name="T60" fmla="*/ 2147483646 w 177"/>
                <a:gd name="T61" fmla="*/ 2147483646 h 475"/>
                <a:gd name="T62" fmla="*/ 2147483646 w 177"/>
                <a:gd name="T63" fmla="*/ 2147483646 h 475"/>
                <a:gd name="T64" fmla="*/ 2147483646 w 177"/>
                <a:gd name="T65" fmla="*/ 2147483646 h 475"/>
                <a:gd name="T66" fmla="*/ 2147483646 w 177"/>
                <a:gd name="T67" fmla="*/ 2147483646 h 475"/>
                <a:gd name="T68" fmla="*/ 2147483646 w 177"/>
                <a:gd name="T69" fmla="*/ 2147483646 h 475"/>
                <a:gd name="T70" fmla="*/ 2147483646 w 177"/>
                <a:gd name="T71" fmla="*/ 2147483646 h 475"/>
                <a:gd name="T72" fmla="*/ 2147483646 w 177"/>
                <a:gd name="T73" fmla="*/ 2147483646 h 475"/>
                <a:gd name="T74" fmla="*/ 2147483646 w 177"/>
                <a:gd name="T75" fmla="*/ 2147483646 h 475"/>
                <a:gd name="T76" fmla="*/ 2147483646 w 177"/>
                <a:gd name="T77" fmla="*/ 0 h 475"/>
                <a:gd name="T78" fmla="*/ 2147483646 w 177"/>
                <a:gd name="T79" fmla="*/ 0 h 475"/>
                <a:gd name="T80" fmla="*/ 2147483646 w 177"/>
                <a:gd name="T81" fmla="*/ 0 h 475"/>
                <a:gd name="T82" fmla="*/ 2147483646 w 177"/>
                <a:gd name="T83" fmla="*/ 0 h 4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77" h="475">
                  <a:moveTo>
                    <a:pt x="0" y="475"/>
                  </a:moveTo>
                  <a:lnTo>
                    <a:pt x="0" y="466"/>
                  </a:lnTo>
                  <a:lnTo>
                    <a:pt x="2" y="465"/>
                  </a:lnTo>
                  <a:lnTo>
                    <a:pt x="2" y="458"/>
                  </a:lnTo>
                  <a:lnTo>
                    <a:pt x="4" y="457"/>
                  </a:lnTo>
                  <a:lnTo>
                    <a:pt x="4" y="448"/>
                  </a:lnTo>
                  <a:lnTo>
                    <a:pt x="6" y="447"/>
                  </a:lnTo>
                  <a:lnTo>
                    <a:pt x="6" y="438"/>
                  </a:lnTo>
                  <a:lnTo>
                    <a:pt x="9" y="436"/>
                  </a:lnTo>
                  <a:lnTo>
                    <a:pt x="9" y="429"/>
                  </a:lnTo>
                  <a:lnTo>
                    <a:pt x="11" y="428"/>
                  </a:lnTo>
                  <a:lnTo>
                    <a:pt x="11" y="419"/>
                  </a:lnTo>
                  <a:lnTo>
                    <a:pt x="15" y="417"/>
                  </a:lnTo>
                  <a:lnTo>
                    <a:pt x="15" y="414"/>
                  </a:lnTo>
                  <a:lnTo>
                    <a:pt x="18" y="413"/>
                  </a:lnTo>
                  <a:lnTo>
                    <a:pt x="20" y="412"/>
                  </a:lnTo>
                  <a:lnTo>
                    <a:pt x="20" y="411"/>
                  </a:lnTo>
                  <a:lnTo>
                    <a:pt x="22" y="410"/>
                  </a:lnTo>
                  <a:lnTo>
                    <a:pt x="22" y="408"/>
                  </a:lnTo>
                  <a:lnTo>
                    <a:pt x="24" y="407"/>
                  </a:lnTo>
                  <a:lnTo>
                    <a:pt x="24" y="406"/>
                  </a:lnTo>
                  <a:lnTo>
                    <a:pt x="27" y="405"/>
                  </a:lnTo>
                  <a:lnTo>
                    <a:pt x="27" y="400"/>
                  </a:lnTo>
                  <a:lnTo>
                    <a:pt x="29" y="399"/>
                  </a:lnTo>
                  <a:lnTo>
                    <a:pt x="29" y="393"/>
                  </a:lnTo>
                  <a:lnTo>
                    <a:pt x="31" y="392"/>
                  </a:lnTo>
                  <a:lnTo>
                    <a:pt x="31" y="388"/>
                  </a:lnTo>
                  <a:lnTo>
                    <a:pt x="33" y="387"/>
                  </a:lnTo>
                  <a:lnTo>
                    <a:pt x="33" y="386"/>
                  </a:lnTo>
                  <a:lnTo>
                    <a:pt x="33" y="387"/>
                  </a:lnTo>
                  <a:lnTo>
                    <a:pt x="35" y="388"/>
                  </a:lnTo>
                  <a:lnTo>
                    <a:pt x="40" y="390"/>
                  </a:lnTo>
                  <a:lnTo>
                    <a:pt x="40" y="392"/>
                  </a:lnTo>
                  <a:lnTo>
                    <a:pt x="42" y="393"/>
                  </a:lnTo>
                  <a:lnTo>
                    <a:pt x="47" y="395"/>
                  </a:lnTo>
                  <a:lnTo>
                    <a:pt x="47" y="396"/>
                  </a:lnTo>
                  <a:lnTo>
                    <a:pt x="47" y="394"/>
                  </a:lnTo>
                  <a:lnTo>
                    <a:pt x="49" y="393"/>
                  </a:lnTo>
                  <a:lnTo>
                    <a:pt x="49" y="394"/>
                  </a:lnTo>
                  <a:lnTo>
                    <a:pt x="49" y="393"/>
                  </a:lnTo>
                  <a:lnTo>
                    <a:pt x="51" y="392"/>
                  </a:lnTo>
                  <a:lnTo>
                    <a:pt x="51" y="383"/>
                  </a:lnTo>
                  <a:lnTo>
                    <a:pt x="53" y="382"/>
                  </a:lnTo>
                  <a:lnTo>
                    <a:pt x="53" y="371"/>
                  </a:lnTo>
                  <a:lnTo>
                    <a:pt x="56" y="370"/>
                  </a:lnTo>
                  <a:lnTo>
                    <a:pt x="56" y="359"/>
                  </a:lnTo>
                  <a:lnTo>
                    <a:pt x="58" y="357"/>
                  </a:lnTo>
                  <a:lnTo>
                    <a:pt x="58" y="346"/>
                  </a:lnTo>
                  <a:lnTo>
                    <a:pt x="60" y="345"/>
                  </a:lnTo>
                  <a:lnTo>
                    <a:pt x="60" y="332"/>
                  </a:lnTo>
                  <a:lnTo>
                    <a:pt x="62" y="330"/>
                  </a:lnTo>
                  <a:lnTo>
                    <a:pt x="62" y="318"/>
                  </a:lnTo>
                  <a:lnTo>
                    <a:pt x="65" y="316"/>
                  </a:lnTo>
                  <a:lnTo>
                    <a:pt x="65" y="308"/>
                  </a:lnTo>
                  <a:lnTo>
                    <a:pt x="67" y="306"/>
                  </a:lnTo>
                  <a:lnTo>
                    <a:pt x="67" y="302"/>
                  </a:lnTo>
                  <a:lnTo>
                    <a:pt x="69" y="300"/>
                  </a:lnTo>
                  <a:lnTo>
                    <a:pt x="69" y="297"/>
                  </a:lnTo>
                  <a:lnTo>
                    <a:pt x="71" y="296"/>
                  </a:lnTo>
                  <a:lnTo>
                    <a:pt x="71" y="288"/>
                  </a:lnTo>
                  <a:lnTo>
                    <a:pt x="74" y="287"/>
                  </a:lnTo>
                  <a:lnTo>
                    <a:pt x="74" y="279"/>
                  </a:lnTo>
                  <a:lnTo>
                    <a:pt x="76" y="278"/>
                  </a:lnTo>
                  <a:lnTo>
                    <a:pt x="76" y="267"/>
                  </a:lnTo>
                  <a:lnTo>
                    <a:pt x="78" y="266"/>
                  </a:lnTo>
                  <a:lnTo>
                    <a:pt x="78" y="257"/>
                  </a:lnTo>
                  <a:lnTo>
                    <a:pt x="80" y="255"/>
                  </a:lnTo>
                  <a:lnTo>
                    <a:pt x="80" y="246"/>
                  </a:lnTo>
                  <a:lnTo>
                    <a:pt x="83" y="245"/>
                  </a:lnTo>
                  <a:lnTo>
                    <a:pt x="83" y="232"/>
                  </a:lnTo>
                  <a:lnTo>
                    <a:pt x="85" y="229"/>
                  </a:lnTo>
                  <a:lnTo>
                    <a:pt x="85" y="215"/>
                  </a:lnTo>
                  <a:lnTo>
                    <a:pt x="87" y="213"/>
                  </a:lnTo>
                  <a:lnTo>
                    <a:pt x="87" y="199"/>
                  </a:lnTo>
                  <a:lnTo>
                    <a:pt x="89" y="197"/>
                  </a:lnTo>
                  <a:lnTo>
                    <a:pt x="89" y="185"/>
                  </a:lnTo>
                  <a:lnTo>
                    <a:pt x="92" y="183"/>
                  </a:lnTo>
                  <a:lnTo>
                    <a:pt x="92" y="173"/>
                  </a:lnTo>
                  <a:lnTo>
                    <a:pt x="94" y="172"/>
                  </a:lnTo>
                  <a:lnTo>
                    <a:pt x="98" y="169"/>
                  </a:lnTo>
                  <a:lnTo>
                    <a:pt x="98" y="168"/>
                  </a:lnTo>
                  <a:lnTo>
                    <a:pt x="103" y="166"/>
                  </a:lnTo>
                  <a:lnTo>
                    <a:pt x="103" y="165"/>
                  </a:lnTo>
                  <a:lnTo>
                    <a:pt x="107" y="162"/>
                  </a:lnTo>
                  <a:lnTo>
                    <a:pt x="107" y="161"/>
                  </a:lnTo>
                  <a:lnTo>
                    <a:pt x="112" y="159"/>
                  </a:lnTo>
                  <a:lnTo>
                    <a:pt x="112" y="156"/>
                  </a:lnTo>
                  <a:lnTo>
                    <a:pt x="116" y="154"/>
                  </a:lnTo>
                  <a:lnTo>
                    <a:pt x="116" y="153"/>
                  </a:lnTo>
                  <a:lnTo>
                    <a:pt x="118" y="154"/>
                  </a:lnTo>
                  <a:lnTo>
                    <a:pt x="118" y="157"/>
                  </a:lnTo>
                  <a:lnTo>
                    <a:pt x="121" y="159"/>
                  </a:lnTo>
                  <a:lnTo>
                    <a:pt x="121" y="163"/>
                  </a:lnTo>
                  <a:lnTo>
                    <a:pt x="123" y="165"/>
                  </a:lnTo>
                  <a:lnTo>
                    <a:pt x="123" y="167"/>
                  </a:lnTo>
                  <a:lnTo>
                    <a:pt x="123" y="166"/>
                  </a:lnTo>
                  <a:lnTo>
                    <a:pt x="127" y="163"/>
                  </a:lnTo>
                  <a:lnTo>
                    <a:pt x="127" y="161"/>
                  </a:lnTo>
                  <a:lnTo>
                    <a:pt x="130" y="160"/>
                  </a:lnTo>
                  <a:lnTo>
                    <a:pt x="130" y="157"/>
                  </a:lnTo>
                  <a:lnTo>
                    <a:pt x="132" y="157"/>
                  </a:lnTo>
                  <a:lnTo>
                    <a:pt x="132" y="144"/>
                  </a:lnTo>
                  <a:lnTo>
                    <a:pt x="134" y="142"/>
                  </a:lnTo>
                  <a:lnTo>
                    <a:pt x="134" y="121"/>
                  </a:lnTo>
                  <a:lnTo>
                    <a:pt x="136" y="118"/>
                  </a:lnTo>
                  <a:lnTo>
                    <a:pt x="136" y="101"/>
                  </a:lnTo>
                  <a:lnTo>
                    <a:pt x="139" y="97"/>
                  </a:lnTo>
                  <a:lnTo>
                    <a:pt x="139" y="79"/>
                  </a:lnTo>
                  <a:lnTo>
                    <a:pt x="141" y="76"/>
                  </a:lnTo>
                  <a:lnTo>
                    <a:pt x="141" y="58"/>
                  </a:lnTo>
                  <a:lnTo>
                    <a:pt x="143" y="53"/>
                  </a:lnTo>
                  <a:lnTo>
                    <a:pt x="143" y="29"/>
                  </a:lnTo>
                  <a:lnTo>
                    <a:pt x="145" y="25"/>
                  </a:lnTo>
                  <a:lnTo>
                    <a:pt x="145" y="4"/>
                  </a:lnTo>
                  <a:lnTo>
                    <a:pt x="148" y="0"/>
                  </a:lnTo>
                  <a:lnTo>
                    <a:pt x="150" y="0"/>
                  </a:lnTo>
                  <a:lnTo>
                    <a:pt x="152" y="0"/>
                  </a:lnTo>
                  <a:lnTo>
                    <a:pt x="154" y="0"/>
                  </a:lnTo>
                  <a:lnTo>
                    <a:pt x="157" y="0"/>
                  </a:lnTo>
                  <a:lnTo>
                    <a:pt x="159" y="0"/>
                  </a:lnTo>
                  <a:lnTo>
                    <a:pt x="161" y="0"/>
                  </a:lnTo>
                  <a:lnTo>
                    <a:pt x="163" y="0"/>
                  </a:lnTo>
                  <a:lnTo>
                    <a:pt x="166" y="0"/>
                  </a:lnTo>
                  <a:lnTo>
                    <a:pt x="168" y="0"/>
                  </a:lnTo>
                  <a:lnTo>
                    <a:pt x="170" y="0"/>
                  </a:lnTo>
                  <a:lnTo>
                    <a:pt x="172" y="0"/>
                  </a:lnTo>
                  <a:lnTo>
                    <a:pt x="175" y="0"/>
                  </a:lnTo>
                  <a:lnTo>
                    <a:pt x="177" y="0"/>
                  </a:lnTo>
                </a:path>
              </a:pathLst>
            </a:custGeom>
            <a:noFill/>
            <a:ln w="0">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sp>
          <p:nvSpPr>
            <p:cNvPr id="475" name="Freeform 137">
              <a:extLst>
                <a:ext uri="{FF2B5EF4-FFF2-40B4-BE49-F238E27FC236}">
                  <a16:creationId xmlns:a16="http://schemas.microsoft.com/office/drawing/2014/main" id="{5490FBBE-04FD-4532-B50D-CD6639DBA431}"/>
                </a:ext>
              </a:extLst>
            </p:cNvPr>
            <p:cNvSpPr>
              <a:spLocks/>
            </p:cNvSpPr>
            <p:nvPr/>
          </p:nvSpPr>
          <p:spPr bwMode="auto">
            <a:xfrm>
              <a:off x="5045733" y="2826866"/>
              <a:ext cx="75612" cy="0"/>
            </a:xfrm>
            <a:custGeom>
              <a:avLst/>
              <a:gdLst>
                <a:gd name="T0" fmla="*/ 0 w 49"/>
                <a:gd name="T1" fmla="*/ 2147483646 w 49"/>
                <a:gd name="T2" fmla="*/ 2147483646 w 49"/>
                <a:gd name="T3" fmla="*/ 2147483646 w 49"/>
                <a:gd name="T4" fmla="*/ 2147483646 w 49"/>
                <a:gd name="T5" fmla="*/ 2147483646 w 49"/>
                <a:gd name="T6" fmla="*/ 2147483646 w 49"/>
                <a:gd name="T7" fmla="*/ 2147483646 w 49"/>
                <a:gd name="T8" fmla="*/ 2147483646 w 49"/>
                <a:gd name="T9" fmla="*/ 2147483646 w 49"/>
                <a:gd name="T10" fmla="*/ 2147483646 w 49"/>
                <a:gd name="T11" fmla="*/ 2147483646 w 49"/>
                <a:gd name="T12" fmla="*/ 2147483646 w 49"/>
                <a:gd name="T13" fmla="*/ 2147483646 w 49"/>
                <a:gd name="T14" fmla="*/ 2147483646 w 49"/>
                <a:gd name="T15" fmla="*/ 2147483646 w 49"/>
                <a:gd name="T16" fmla="*/ 2147483646 w 49"/>
                <a:gd name="T17" fmla="*/ 2147483646 w 49"/>
                <a:gd name="T18" fmla="*/ 2147483646 w 49"/>
                <a:gd name="T19" fmla="*/ 2147483646 w 49"/>
                <a:gd name="T20" fmla="*/ 2147483646 w 49"/>
                <a:gd name="T21" fmla="*/ 2147483646 w 49"/>
                <a:gd name="T22" fmla="*/ 2147483646 w 49"/>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Lst>
              <a:ahLst/>
              <a:cxnLst>
                <a:cxn ang="T23">
                  <a:pos x="T0" y="0"/>
                </a:cxn>
                <a:cxn ang="T24">
                  <a:pos x="T1" y="0"/>
                </a:cxn>
                <a:cxn ang="T25">
                  <a:pos x="T2" y="0"/>
                </a:cxn>
                <a:cxn ang="T26">
                  <a:pos x="T3" y="0"/>
                </a:cxn>
                <a:cxn ang="T27">
                  <a:pos x="T4" y="0"/>
                </a:cxn>
                <a:cxn ang="T28">
                  <a:pos x="T5" y="0"/>
                </a:cxn>
                <a:cxn ang="T29">
                  <a:pos x="T6" y="0"/>
                </a:cxn>
                <a:cxn ang="T30">
                  <a:pos x="T7" y="0"/>
                </a:cxn>
                <a:cxn ang="T31">
                  <a:pos x="T8" y="0"/>
                </a:cxn>
                <a:cxn ang="T32">
                  <a:pos x="T9" y="0"/>
                </a:cxn>
                <a:cxn ang="T33">
                  <a:pos x="T10" y="0"/>
                </a:cxn>
                <a:cxn ang="T34">
                  <a:pos x="T11" y="0"/>
                </a:cxn>
                <a:cxn ang="T35">
                  <a:pos x="T12" y="0"/>
                </a:cxn>
                <a:cxn ang="T36">
                  <a:pos x="T13" y="0"/>
                </a:cxn>
                <a:cxn ang="T37">
                  <a:pos x="T14" y="0"/>
                </a:cxn>
                <a:cxn ang="T38">
                  <a:pos x="T15" y="0"/>
                </a:cxn>
                <a:cxn ang="T39">
                  <a:pos x="T16" y="0"/>
                </a:cxn>
                <a:cxn ang="T40">
                  <a:pos x="T17" y="0"/>
                </a:cxn>
                <a:cxn ang="T41">
                  <a:pos x="T18" y="0"/>
                </a:cxn>
                <a:cxn ang="T42">
                  <a:pos x="T19" y="0"/>
                </a:cxn>
                <a:cxn ang="T43">
                  <a:pos x="T20" y="0"/>
                </a:cxn>
                <a:cxn ang="T44">
                  <a:pos x="T21" y="0"/>
                </a:cxn>
                <a:cxn ang="T45">
                  <a:pos x="T22" y="0"/>
                </a:cxn>
              </a:cxnLst>
              <a:rect l="0" t="0" r="r" b="b"/>
              <a:pathLst>
                <a:path w="49">
                  <a:moveTo>
                    <a:pt x="0" y="0"/>
                  </a:moveTo>
                  <a:lnTo>
                    <a:pt x="2" y="0"/>
                  </a:lnTo>
                  <a:lnTo>
                    <a:pt x="4" y="0"/>
                  </a:lnTo>
                  <a:lnTo>
                    <a:pt x="7" y="0"/>
                  </a:lnTo>
                  <a:lnTo>
                    <a:pt x="9" y="0"/>
                  </a:lnTo>
                  <a:lnTo>
                    <a:pt x="11" y="0"/>
                  </a:lnTo>
                  <a:lnTo>
                    <a:pt x="13" y="0"/>
                  </a:lnTo>
                  <a:lnTo>
                    <a:pt x="15" y="0"/>
                  </a:lnTo>
                  <a:lnTo>
                    <a:pt x="18" y="0"/>
                  </a:lnTo>
                  <a:lnTo>
                    <a:pt x="20" y="0"/>
                  </a:lnTo>
                  <a:lnTo>
                    <a:pt x="22" y="0"/>
                  </a:lnTo>
                  <a:lnTo>
                    <a:pt x="24" y="0"/>
                  </a:lnTo>
                  <a:lnTo>
                    <a:pt x="27" y="0"/>
                  </a:lnTo>
                  <a:lnTo>
                    <a:pt x="29" y="0"/>
                  </a:lnTo>
                  <a:lnTo>
                    <a:pt x="31" y="0"/>
                  </a:lnTo>
                  <a:lnTo>
                    <a:pt x="33" y="0"/>
                  </a:lnTo>
                  <a:lnTo>
                    <a:pt x="36" y="0"/>
                  </a:lnTo>
                  <a:lnTo>
                    <a:pt x="38" y="0"/>
                  </a:lnTo>
                  <a:lnTo>
                    <a:pt x="40" y="0"/>
                  </a:lnTo>
                  <a:lnTo>
                    <a:pt x="42" y="0"/>
                  </a:lnTo>
                  <a:lnTo>
                    <a:pt x="45" y="0"/>
                  </a:lnTo>
                  <a:lnTo>
                    <a:pt x="47" y="0"/>
                  </a:lnTo>
                  <a:lnTo>
                    <a:pt x="49" y="0"/>
                  </a:lnTo>
                </a:path>
              </a:pathLst>
            </a:custGeom>
            <a:noFill/>
            <a:ln w="0">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z="2400"/>
            </a:p>
          </p:txBody>
        </p:sp>
      </p:grpSp>
      <p:sp>
        <p:nvSpPr>
          <p:cNvPr id="784" name="TextBox 783">
            <a:extLst>
              <a:ext uri="{FF2B5EF4-FFF2-40B4-BE49-F238E27FC236}">
                <a16:creationId xmlns:a16="http://schemas.microsoft.com/office/drawing/2014/main" id="{2FB997AD-D40A-4DE5-81EC-2CB227A856EF}"/>
              </a:ext>
            </a:extLst>
          </p:cNvPr>
          <p:cNvSpPr txBox="1"/>
          <p:nvPr/>
        </p:nvSpPr>
        <p:spPr>
          <a:xfrm>
            <a:off x="239212" y="0"/>
            <a:ext cx="10980942" cy="769441"/>
          </a:xfrm>
          <a:prstGeom prst="rect">
            <a:avLst/>
          </a:prstGeom>
          <a:noFill/>
        </p:spPr>
        <p:txBody>
          <a:bodyPr wrap="square" rtlCol="0">
            <a:spAutoFit/>
          </a:bodyPr>
          <a:lstStyle/>
          <a:p>
            <a:r>
              <a:rPr lang="en-US" sz="4400" dirty="0">
                <a:latin typeface="+mj-lt"/>
                <a:ea typeface="+mj-ea"/>
                <a:cs typeface="+mj-cs"/>
              </a:rPr>
              <a:t>FLOSS is very robust to the data’s properties</a:t>
            </a:r>
          </a:p>
        </p:txBody>
      </p:sp>
      <p:sp>
        <p:nvSpPr>
          <p:cNvPr id="3" name="Rectangle 2">
            <a:extLst>
              <a:ext uri="{FF2B5EF4-FFF2-40B4-BE49-F238E27FC236}">
                <a16:creationId xmlns:a16="http://schemas.microsoft.com/office/drawing/2014/main" id="{33D60F96-8CF4-4013-ACA3-07FAC622BEB0}"/>
              </a:ext>
            </a:extLst>
          </p:cNvPr>
          <p:cNvSpPr/>
          <p:nvPr/>
        </p:nvSpPr>
        <p:spPr>
          <a:xfrm>
            <a:off x="5182126" y="1107240"/>
            <a:ext cx="6563665" cy="4694747"/>
          </a:xfrm>
          <a:prstGeom prst="rect">
            <a:avLst/>
          </a:prstGeom>
        </p:spPr>
        <p:txBody>
          <a:bodyPr wrap="square">
            <a:spAutoFit/>
          </a:bodyPr>
          <a:lstStyle/>
          <a:p>
            <a:pPr marR="0" lvl="0" algn="just">
              <a:lnSpc>
                <a:spcPct val="95000"/>
              </a:lnSpc>
              <a:spcBef>
                <a:spcPts val="0"/>
              </a:spcBef>
              <a:spcAft>
                <a:spcPts val="300"/>
              </a:spcAft>
              <a:tabLst>
                <a:tab pos="182880" algn="l"/>
                <a:tab pos="228600" algn="l"/>
              </a:tabLst>
            </a:pPr>
            <a:r>
              <a:rPr lang="en-US" sz="2000" dirty="0"/>
              <a:t>Consider the following distortions </a:t>
            </a:r>
          </a:p>
          <a:p>
            <a:pPr marR="0" lvl="0" algn="just">
              <a:lnSpc>
                <a:spcPct val="95000"/>
              </a:lnSpc>
              <a:spcBef>
                <a:spcPts val="0"/>
              </a:spcBef>
              <a:spcAft>
                <a:spcPts val="300"/>
              </a:spcAft>
              <a:tabLst>
                <a:tab pos="182880" algn="l"/>
                <a:tab pos="228600" algn="l"/>
              </a:tabLst>
            </a:pPr>
            <a:endParaRPr lang="en-US" sz="1050" spc="-5" dirty="0">
              <a:ea typeface="SimSun" panose="02010600030101010101" pitchFamily="2" charset="-122"/>
            </a:endParaRPr>
          </a:p>
          <a:p>
            <a:pPr marL="342900" marR="0" lvl="0" indent="-342900" algn="just">
              <a:lnSpc>
                <a:spcPct val="95000"/>
              </a:lnSpc>
              <a:spcBef>
                <a:spcPts val="0"/>
              </a:spcBef>
              <a:spcAft>
                <a:spcPts val="300"/>
              </a:spcAft>
              <a:buFont typeface="Symbol" panose="05050102010706020507" pitchFamily="18" charset="2"/>
              <a:buChar char=""/>
              <a:tabLst>
                <a:tab pos="182880" algn="l"/>
                <a:tab pos="228600" algn="l"/>
              </a:tabLst>
            </a:pPr>
            <a:r>
              <a:rPr lang="x-none" sz="2000" spc="-5" dirty="0">
                <a:ea typeface="SimSun" panose="02010600030101010101" pitchFamily="2" charset="-122"/>
              </a:rPr>
              <a:t>Downsampling from the original 250 Hz to 125 Hz (</a:t>
            </a:r>
            <a:r>
              <a:rPr lang="x-none" sz="2000" spc="-5" dirty="0">
                <a:solidFill>
                  <a:srgbClr val="FF0000"/>
                </a:solidFill>
                <a:ea typeface="SimSun" panose="02010600030101010101" pitchFamily="2" charset="-122"/>
              </a:rPr>
              <a:t>red</a:t>
            </a:r>
            <a:r>
              <a:rPr lang="x-none" sz="2000" spc="-5" dirty="0">
                <a:ea typeface="SimSun" panose="02010600030101010101" pitchFamily="2" charset="-122"/>
              </a:rPr>
              <a:t>).</a:t>
            </a:r>
            <a:endParaRPr lang="en-US" sz="2000" spc="-5" dirty="0">
              <a:ea typeface="SimSun" panose="02010600030101010101" pitchFamily="2" charset="-122"/>
            </a:endParaRPr>
          </a:p>
          <a:p>
            <a:pPr marL="342900" marR="0" lvl="0" indent="-342900" algn="just">
              <a:lnSpc>
                <a:spcPct val="95000"/>
              </a:lnSpc>
              <a:spcBef>
                <a:spcPts val="0"/>
              </a:spcBef>
              <a:spcAft>
                <a:spcPts val="300"/>
              </a:spcAft>
              <a:buFont typeface="Symbol" panose="05050102010706020507" pitchFamily="18" charset="2"/>
              <a:buChar char=""/>
              <a:tabLst>
                <a:tab pos="182880" algn="l"/>
                <a:tab pos="228600" algn="l"/>
              </a:tabLst>
            </a:pPr>
            <a:r>
              <a:rPr lang="x-none" sz="2000" spc="-5" dirty="0">
                <a:ea typeface="SimSun" panose="02010600030101010101" pitchFamily="2" charset="-122"/>
              </a:rPr>
              <a:t>Reducing the bit depth from 64-bit to 8-bit (</a:t>
            </a:r>
            <a:r>
              <a:rPr lang="x-none" sz="2000" spc="-5" dirty="0">
                <a:solidFill>
                  <a:srgbClr val="0000FF"/>
                </a:solidFill>
                <a:ea typeface="SimSun" panose="02010600030101010101" pitchFamily="2" charset="-122"/>
              </a:rPr>
              <a:t>blue</a:t>
            </a:r>
            <a:r>
              <a:rPr lang="x-none" sz="2000" spc="-5" dirty="0">
                <a:ea typeface="SimSun" panose="02010600030101010101" pitchFamily="2" charset="-122"/>
              </a:rPr>
              <a:t>).</a:t>
            </a:r>
            <a:endParaRPr lang="en-US" sz="2000" spc="-5" dirty="0">
              <a:ea typeface="SimSun" panose="02010600030101010101" pitchFamily="2" charset="-122"/>
            </a:endParaRPr>
          </a:p>
          <a:p>
            <a:pPr marL="342900" marR="0" lvl="0" indent="-342900" algn="just">
              <a:lnSpc>
                <a:spcPct val="95000"/>
              </a:lnSpc>
              <a:spcBef>
                <a:spcPts val="0"/>
              </a:spcBef>
              <a:spcAft>
                <a:spcPts val="300"/>
              </a:spcAft>
              <a:buFont typeface="Symbol" panose="05050102010706020507" pitchFamily="18" charset="2"/>
              <a:buChar char=""/>
              <a:tabLst>
                <a:tab pos="182880" algn="l"/>
                <a:tab pos="228600" algn="l"/>
              </a:tabLst>
            </a:pPr>
            <a:r>
              <a:rPr lang="x-none" sz="2000" spc="-5" dirty="0">
                <a:ea typeface="SimSun" panose="02010600030101010101" pitchFamily="2" charset="-122"/>
              </a:rPr>
              <a:t>Adding a linear trend of ten degrees (</a:t>
            </a:r>
            <a:r>
              <a:rPr lang="x-none" sz="2000" spc="-5" dirty="0">
                <a:solidFill>
                  <a:srgbClr val="00B0F0"/>
                </a:solidFill>
                <a:ea typeface="SimSun" panose="02010600030101010101" pitchFamily="2" charset="-122"/>
              </a:rPr>
              <a:t>cyan</a:t>
            </a:r>
            <a:r>
              <a:rPr lang="x-none" sz="2000" spc="-5" dirty="0">
                <a:ea typeface="SimSun" panose="02010600030101010101" pitchFamily="2" charset="-122"/>
              </a:rPr>
              <a:t>).</a:t>
            </a:r>
            <a:endParaRPr lang="en-US" sz="2000" spc="-5" dirty="0">
              <a:ea typeface="SimSun" panose="02010600030101010101" pitchFamily="2" charset="-122"/>
            </a:endParaRPr>
          </a:p>
          <a:p>
            <a:pPr marL="342900" marR="0" lvl="0" indent="-342900" algn="just">
              <a:lnSpc>
                <a:spcPct val="95000"/>
              </a:lnSpc>
              <a:spcBef>
                <a:spcPts val="0"/>
              </a:spcBef>
              <a:spcAft>
                <a:spcPts val="300"/>
              </a:spcAft>
              <a:buFont typeface="Symbol" panose="05050102010706020507" pitchFamily="18" charset="2"/>
              <a:buChar char=""/>
              <a:tabLst>
                <a:tab pos="182880" algn="l"/>
                <a:tab pos="228600" algn="l"/>
              </a:tabLst>
            </a:pPr>
            <a:r>
              <a:rPr lang="x-none" sz="2000" spc="-5" dirty="0">
                <a:ea typeface="SimSun" panose="02010600030101010101" pitchFamily="2" charset="-122"/>
              </a:rPr>
              <a:t>Adding 20dB of white noise (black).</a:t>
            </a:r>
            <a:endParaRPr lang="en-US" sz="2000" spc="-5" dirty="0">
              <a:ea typeface="SimSun" panose="02010600030101010101" pitchFamily="2" charset="-122"/>
            </a:endParaRPr>
          </a:p>
          <a:p>
            <a:pPr marL="342900" marR="0" lvl="0" indent="-342900" algn="just">
              <a:lnSpc>
                <a:spcPct val="95000"/>
              </a:lnSpc>
              <a:spcBef>
                <a:spcPts val="0"/>
              </a:spcBef>
              <a:spcAft>
                <a:spcPts val="300"/>
              </a:spcAft>
              <a:buFont typeface="Symbol" panose="05050102010706020507" pitchFamily="18" charset="2"/>
              <a:buChar char=""/>
              <a:tabLst>
                <a:tab pos="182880" algn="l"/>
                <a:tab pos="228600" algn="l"/>
              </a:tabLst>
            </a:pPr>
            <a:r>
              <a:rPr lang="x-none" sz="2000" spc="-5" dirty="0">
                <a:ea typeface="SimSun" panose="02010600030101010101" pitchFamily="2" charset="-122"/>
              </a:rPr>
              <a:t>Smoothing, with MATLAB’s default settings (</a:t>
            </a:r>
            <a:r>
              <a:rPr lang="x-none" sz="2000" spc="-5" dirty="0">
                <a:solidFill>
                  <a:srgbClr val="FF00FF"/>
                </a:solidFill>
                <a:ea typeface="SimSun" panose="02010600030101010101" pitchFamily="2" charset="-122"/>
              </a:rPr>
              <a:t>pink</a:t>
            </a:r>
            <a:r>
              <a:rPr lang="x-none" sz="2000" spc="-5" dirty="0">
                <a:ea typeface="SimSun" panose="02010600030101010101" pitchFamily="2" charset="-122"/>
              </a:rPr>
              <a:t>).</a:t>
            </a:r>
            <a:endParaRPr lang="en-US" sz="2000" spc="-5" dirty="0">
              <a:ea typeface="SimSun" panose="02010600030101010101" pitchFamily="2" charset="-122"/>
            </a:endParaRPr>
          </a:p>
          <a:p>
            <a:pPr marL="342900" marR="0" lvl="0" indent="-342900" algn="just">
              <a:lnSpc>
                <a:spcPct val="95000"/>
              </a:lnSpc>
              <a:spcBef>
                <a:spcPts val="0"/>
              </a:spcBef>
              <a:spcAft>
                <a:spcPts val="300"/>
              </a:spcAft>
              <a:buFont typeface="Symbol" panose="05050102010706020507" pitchFamily="18" charset="2"/>
              <a:buChar char=""/>
              <a:tabLst>
                <a:tab pos="182880" algn="l"/>
                <a:tab pos="228600" algn="l"/>
              </a:tabLst>
            </a:pPr>
            <a:r>
              <a:rPr lang="x-none" sz="2000" spc="-5" dirty="0">
                <a:ea typeface="SimSun" panose="02010600030101010101" pitchFamily="2" charset="-122"/>
              </a:rPr>
              <a:t>Randomly deleting 3% of the data, and filling it back in with simple linear interpolation (</a:t>
            </a:r>
            <a:r>
              <a:rPr lang="x-none" sz="2000" spc="-5" dirty="0">
                <a:solidFill>
                  <a:srgbClr val="66FF33"/>
                </a:solidFill>
                <a:ea typeface="SimSun" panose="02010600030101010101" pitchFamily="2" charset="-122"/>
              </a:rPr>
              <a:t>green</a:t>
            </a:r>
            <a:r>
              <a:rPr lang="x-none" sz="2000" spc="-5" dirty="0">
                <a:ea typeface="SimSun" panose="02010600030101010101" pitchFamily="2" charset="-122"/>
              </a:rPr>
              <a:t>).</a:t>
            </a:r>
            <a:endParaRPr lang="en-US" sz="2000" spc="-5" dirty="0">
              <a:ea typeface="SimSun" panose="02010600030101010101" pitchFamily="2" charset="-122"/>
            </a:endParaRPr>
          </a:p>
          <a:p>
            <a:pPr marL="342900" marR="0" lvl="0" indent="-342900" algn="just">
              <a:lnSpc>
                <a:spcPct val="95000"/>
              </a:lnSpc>
              <a:spcBef>
                <a:spcPts val="0"/>
              </a:spcBef>
              <a:spcAft>
                <a:spcPts val="300"/>
              </a:spcAft>
              <a:buFont typeface="Symbol" panose="05050102010706020507" pitchFamily="18" charset="2"/>
              <a:buChar char=""/>
              <a:tabLst>
                <a:tab pos="182880" algn="l"/>
                <a:tab pos="228600" algn="l"/>
              </a:tabLst>
            </a:pPr>
            <a:endParaRPr lang="en-US" sz="2000" spc="-5" dirty="0">
              <a:ea typeface="SimSun" panose="02010600030101010101" pitchFamily="2" charset="-122"/>
            </a:endParaRPr>
          </a:p>
          <a:p>
            <a:pPr algn="just">
              <a:lnSpc>
                <a:spcPct val="95000"/>
              </a:lnSpc>
              <a:spcAft>
                <a:spcPts val="300"/>
              </a:spcAft>
              <a:tabLst>
                <a:tab pos="182880" algn="l"/>
                <a:tab pos="228600" algn="l"/>
              </a:tabLst>
            </a:pPr>
            <a:r>
              <a:rPr lang="en-US" sz="2000" spc="-5" dirty="0">
                <a:ea typeface="SimSun" panose="02010600030101010101" pitchFamily="2" charset="-122"/>
              </a:rPr>
              <a:t>Most distortions make almost no difference. The only one that does move the CAC significantly was adding noise. But even then we </a:t>
            </a:r>
            <a:r>
              <a:rPr lang="en-US" sz="2000" b="1" spc="-5" dirty="0">
                <a:ea typeface="SimSun" panose="02010600030101010101" pitchFamily="2" charset="-122"/>
              </a:rPr>
              <a:t>still</a:t>
            </a:r>
            <a:r>
              <a:rPr lang="en-US" sz="2000" spc="-5" dirty="0">
                <a:ea typeface="SimSun" panose="02010600030101010101" pitchFamily="2" charset="-122"/>
              </a:rPr>
              <a:t> find the correct segmentation, and we added a </a:t>
            </a:r>
            <a:r>
              <a:rPr lang="en-US" sz="2000" i="1" spc="-5" dirty="0">
                <a:ea typeface="SimSun" panose="02010600030101010101" pitchFamily="2" charset="-122"/>
              </a:rPr>
              <a:t>lot</a:t>
            </a:r>
            <a:r>
              <a:rPr lang="en-US" sz="2000" spc="-5" dirty="0">
                <a:ea typeface="SimSun" panose="02010600030101010101" pitchFamily="2" charset="-122"/>
              </a:rPr>
              <a:t> of noise </a:t>
            </a:r>
          </a:p>
          <a:p>
            <a:pPr marR="0" lvl="0" algn="just">
              <a:lnSpc>
                <a:spcPct val="95000"/>
              </a:lnSpc>
              <a:spcBef>
                <a:spcPts val="0"/>
              </a:spcBef>
              <a:spcAft>
                <a:spcPts val="300"/>
              </a:spcAft>
              <a:tabLst>
                <a:tab pos="182880" algn="l"/>
                <a:tab pos="228600" algn="l"/>
              </a:tabLst>
            </a:pPr>
            <a:endParaRPr lang="en-US" spc="-5" dirty="0">
              <a:ea typeface="SimSun" panose="02010600030101010101" pitchFamily="2" charset="-122"/>
            </a:endParaRPr>
          </a:p>
        </p:txBody>
      </p:sp>
      <p:grpSp>
        <p:nvGrpSpPr>
          <p:cNvPr id="785" name="Group 2">
            <a:extLst>
              <a:ext uri="{FF2B5EF4-FFF2-40B4-BE49-F238E27FC236}">
                <a16:creationId xmlns:a16="http://schemas.microsoft.com/office/drawing/2014/main" id="{7E2C10A7-7338-4CF6-831E-1177734795A3}"/>
              </a:ext>
            </a:extLst>
          </p:cNvPr>
          <p:cNvGrpSpPr>
            <a:grpSpLocks/>
          </p:cNvGrpSpPr>
          <p:nvPr/>
        </p:nvGrpSpPr>
        <p:grpSpPr bwMode="auto">
          <a:xfrm>
            <a:off x="7874902" y="5908671"/>
            <a:ext cx="3870889" cy="780019"/>
            <a:chOff x="2362200" y="3092450"/>
            <a:chExt cx="2836863" cy="565150"/>
          </a:xfrm>
        </p:grpSpPr>
        <p:grpSp>
          <p:nvGrpSpPr>
            <p:cNvPr id="786" name="Group 1">
              <a:extLst>
                <a:ext uri="{FF2B5EF4-FFF2-40B4-BE49-F238E27FC236}">
                  <a16:creationId xmlns:a16="http://schemas.microsoft.com/office/drawing/2014/main" id="{57EB9E18-4FEB-431B-AC6E-954091FCE44D}"/>
                </a:ext>
              </a:extLst>
            </p:cNvPr>
            <p:cNvGrpSpPr>
              <a:grpSpLocks/>
            </p:cNvGrpSpPr>
            <p:nvPr/>
          </p:nvGrpSpPr>
          <p:grpSpPr bwMode="auto">
            <a:xfrm>
              <a:off x="2388691" y="3092450"/>
              <a:ext cx="2758296" cy="267758"/>
              <a:chOff x="2388691" y="3003550"/>
              <a:chExt cx="2758296" cy="267758"/>
            </a:xfrm>
          </p:grpSpPr>
          <p:sp>
            <p:nvSpPr>
              <p:cNvPr id="909" name="Freeform 55">
                <a:extLst>
                  <a:ext uri="{FF2B5EF4-FFF2-40B4-BE49-F238E27FC236}">
                    <a16:creationId xmlns:a16="http://schemas.microsoft.com/office/drawing/2014/main" id="{A565E688-9459-4F5F-B409-988CF59B6788}"/>
                  </a:ext>
                </a:extLst>
              </p:cNvPr>
              <p:cNvSpPr>
                <a:spLocks/>
              </p:cNvSpPr>
              <p:nvPr/>
            </p:nvSpPr>
            <p:spPr bwMode="auto">
              <a:xfrm>
                <a:off x="2388691" y="3180478"/>
                <a:ext cx="26491" cy="14192"/>
              </a:xfrm>
              <a:custGeom>
                <a:avLst/>
                <a:gdLst>
                  <a:gd name="T0" fmla="*/ 0 w 25"/>
                  <a:gd name="T1" fmla="*/ 0 h 30"/>
                  <a:gd name="T2" fmla="*/ 0 w 25"/>
                  <a:gd name="T3" fmla="*/ 0 h 30"/>
                  <a:gd name="T4" fmla="*/ 2147483646 w 25"/>
                  <a:gd name="T5" fmla="*/ 2147483646 h 30"/>
                  <a:gd name="T6" fmla="*/ 2147483646 w 25"/>
                  <a:gd name="T7" fmla="*/ 2147483646 h 30"/>
                  <a:gd name="T8" fmla="*/ 2147483646 w 25"/>
                  <a:gd name="T9" fmla="*/ 2147483646 h 30"/>
                  <a:gd name="T10" fmla="*/ 2147483646 w 25"/>
                  <a:gd name="T11" fmla="*/ 2147483646 h 30"/>
                  <a:gd name="T12" fmla="*/ 2147483646 w 25"/>
                  <a:gd name="T13" fmla="*/ 2147483646 h 30"/>
                  <a:gd name="T14" fmla="*/ 2147483646 w 25"/>
                  <a:gd name="T15" fmla="*/ 2147483646 h 30"/>
                  <a:gd name="T16" fmla="*/ 2147483646 w 25"/>
                  <a:gd name="T17" fmla="*/ 2147483646 h 30"/>
                  <a:gd name="T18" fmla="*/ 2147483646 w 25"/>
                  <a:gd name="T19" fmla="*/ 2147483646 h 30"/>
                  <a:gd name="T20" fmla="*/ 2147483646 w 25"/>
                  <a:gd name="T21" fmla="*/ 2147483646 h 30"/>
                  <a:gd name="T22" fmla="*/ 2147483646 w 25"/>
                  <a:gd name="T23" fmla="*/ 2147483646 h 30"/>
                  <a:gd name="T24" fmla="*/ 2147483646 w 25"/>
                  <a:gd name="T25" fmla="*/ 2147483646 h 30"/>
                  <a:gd name="T26" fmla="*/ 2147483646 w 25"/>
                  <a:gd name="T27" fmla="*/ 2147483646 h 30"/>
                  <a:gd name="T28" fmla="*/ 2147483646 w 25"/>
                  <a:gd name="T29" fmla="*/ 2147483646 h 30"/>
                  <a:gd name="T30" fmla="*/ 2147483646 w 25"/>
                  <a:gd name="T31" fmla="*/ 2147483646 h 30"/>
                  <a:gd name="T32" fmla="*/ 2147483646 w 25"/>
                  <a:gd name="T33" fmla="*/ 2147483646 h 30"/>
                  <a:gd name="T34" fmla="*/ 2147483646 w 25"/>
                  <a:gd name="T35" fmla="*/ 2147483646 h 30"/>
                  <a:gd name="T36" fmla="*/ 2147483646 w 25"/>
                  <a:gd name="T37" fmla="*/ 2147483646 h 30"/>
                  <a:gd name="T38" fmla="*/ 2147483646 w 25"/>
                  <a:gd name="T39" fmla="*/ 2147483646 h 30"/>
                  <a:gd name="T40" fmla="*/ 2147483646 w 25"/>
                  <a:gd name="T41" fmla="*/ 2147483646 h 30"/>
                  <a:gd name="T42" fmla="*/ 2147483646 w 25"/>
                  <a:gd name="T43" fmla="*/ 2147483646 h 30"/>
                  <a:gd name="T44" fmla="*/ 2147483646 w 25"/>
                  <a:gd name="T45" fmla="*/ 2147483646 h 30"/>
                  <a:gd name="T46" fmla="*/ 2147483646 w 25"/>
                  <a:gd name="T47" fmla="*/ 2147483646 h 30"/>
                  <a:gd name="T48" fmla="*/ 2147483646 w 25"/>
                  <a:gd name="T49" fmla="*/ 2147483646 h 30"/>
                  <a:gd name="T50" fmla="*/ 2147483646 w 25"/>
                  <a:gd name="T51" fmla="*/ 2147483646 h 30"/>
                  <a:gd name="T52" fmla="*/ 2147483646 w 25"/>
                  <a:gd name="T53" fmla="*/ 2147483646 h 30"/>
                  <a:gd name="T54" fmla="*/ 2147483646 w 25"/>
                  <a:gd name="T55" fmla="*/ 2147483646 h 30"/>
                  <a:gd name="T56" fmla="*/ 2147483646 w 25"/>
                  <a:gd name="T57" fmla="*/ 2147483646 h 30"/>
                  <a:gd name="T58" fmla="*/ 2147483646 w 25"/>
                  <a:gd name="T59" fmla="*/ 2147483646 h 30"/>
                  <a:gd name="T60" fmla="*/ 2147483646 w 25"/>
                  <a:gd name="T61" fmla="*/ 2147483646 h 30"/>
                  <a:gd name="T62" fmla="*/ 2147483646 w 25"/>
                  <a:gd name="T63" fmla="*/ 2147483646 h 30"/>
                  <a:gd name="T64" fmla="*/ 2147483646 w 25"/>
                  <a:gd name="T65" fmla="*/ 2147483646 h 30"/>
                  <a:gd name="T66" fmla="*/ 2147483646 w 25"/>
                  <a:gd name="T67" fmla="*/ 2147483646 h 30"/>
                  <a:gd name="T68" fmla="*/ 2147483646 w 25"/>
                  <a:gd name="T69" fmla="*/ 2147483646 h 30"/>
                  <a:gd name="T70" fmla="*/ 2147483646 w 25"/>
                  <a:gd name="T71" fmla="*/ 2147483646 h 30"/>
                  <a:gd name="T72" fmla="*/ 2147483646 w 25"/>
                  <a:gd name="T73" fmla="*/ 2147483646 h 30"/>
                  <a:gd name="T74" fmla="*/ 2147483646 w 25"/>
                  <a:gd name="T75" fmla="*/ 2147483646 h 30"/>
                  <a:gd name="T76" fmla="*/ 2147483646 w 25"/>
                  <a:gd name="T77" fmla="*/ 2147483646 h 30"/>
                  <a:gd name="T78" fmla="*/ 2147483646 w 25"/>
                  <a:gd name="T79" fmla="*/ 2147483646 h 30"/>
                  <a:gd name="T80" fmla="*/ 2147483646 w 25"/>
                  <a:gd name="T81" fmla="*/ 2147483646 h 30"/>
                  <a:gd name="T82" fmla="*/ 2147483646 w 25"/>
                  <a:gd name="T83" fmla="*/ 2147483646 h 30"/>
                  <a:gd name="T84" fmla="*/ 2147483646 w 25"/>
                  <a:gd name="T85" fmla="*/ 2147483646 h 30"/>
                  <a:gd name="T86" fmla="*/ 2147483646 w 25"/>
                  <a:gd name="T87" fmla="*/ 2147483646 h 30"/>
                  <a:gd name="T88" fmla="*/ 2147483646 w 25"/>
                  <a:gd name="T89" fmla="*/ 2147483646 h 30"/>
                  <a:gd name="T90" fmla="*/ 2147483646 w 25"/>
                  <a:gd name="T91" fmla="*/ 2147483646 h 30"/>
                  <a:gd name="T92" fmla="*/ 2147483646 w 25"/>
                  <a:gd name="T93" fmla="*/ 2147483646 h 30"/>
                  <a:gd name="T94" fmla="*/ 2147483646 w 25"/>
                  <a:gd name="T95" fmla="*/ 2147483646 h 30"/>
                  <a:gd name="T96" fmla="*/ 2147483646 w 25"/>
                  <a:gd name="T97" fmla="*/ 2147483646 h 30"/>
                  <a:gd name="T98" fmla="*/ 2147483646 w 25"/>
                  <a:gd name="T99" fmla="*/ 2147483646 h 3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0">
                    <a:moveTo>
                      <a:pt x="0" y="0"/>
                    </a:moveTo>
                    <a:lnTo>
                      <a:pt x="0" y="0"/>
                    </a:lnTo>
                    <a:lnTo>
                      <a:pt x="1" y="3"/>
                    </a:lnTo>
                    <a:lnTo>
                      <a:pt x="2" y="2"/>
                    </a:lnTo>
                    <a:lnTo>
                      <a:pt x="2" y="5"/>
                    </a:lnTo>
                    <a:lnTo>
                      <a:pt x="3" y="5"/>
                    </a:lnTo>
                    <a:lnTo>
                      <a:pt x="3" y="4"/>
                    </a:lnTo>
                    <a:lnTo>
                      <a:pt x="4" y="5"/>
                    </a:lnTo>
                    <a:lnTo>
                      <a:pt x="4" y="7"/>
                    </a:lnTo>
                    <a:lnTo>
                      <a:pt x="5" y="9"/>
                    </a:lnTo>
                    <a:lnTo>
                      <a:pt x="5" y="8"/>
                    </a:lnTo>
                    <a:lnTo>
                      <a:pt x="6" y="8"/>
                    </a:lnTo>
                    <a:lnTo>
                      <a:pt x="6" y="9"/>
                    </a:lnTo>
                    <a:lnTo>
                      <a:pt x="7" y="11"/>
                    </a:lnTo>
                    <a:lnTo>
                      <a:pt x="8" y="11"/>
                    </a:lnTo>
                    <a:lnTo>
                      <a:pt x="8" y="10"/>
                    </a:lnTo>
                    <a:lnTo>
                      <a:pt x="8" y="11"/>
                    </a:lnTo>
                    <a:lnTo>
                      <a:pt x="9" y="12"/>
                    </a:lnTo>
                    <a:lnTo>
                      <a:pt x="10" y="12"/>
                    </a:lnTo>
                    <a:lnTo>
                      <a:pt x="11" y="12"/>
                    </a:lnTo>
                    <a:lnTo>
                      <a:pt x="12" y="12"/>
                    </a:lnTo>
                    <a:lnTo>
                      <a:pt x="13" y="13"/>
                    </a:lnTo>
                    <a:lnTo>
                      <a:pt x="14" y="14"/>
                    </a:lnTo>
                    <a:lnTo>
                      <a:pt x="15" y="15"/>
                    </a:lnTo>
                    <a:lnTo>
                      <a:pt x="15" y="17"/>
                    </a:lnTo>
                    <a:lnTo>
                      <a:pt x="16" y="17"/>
                    </a:lnTo>
                    <a:lnTo>
                      <a:pt x="16" y="16"/>
                    </a:lnTo>
                    <a:lnTo>
                      <a:pt x="17" y="16"/>
                    </a:lnTo>
                    <a:lnTo>
                      <a:pt x="17" y="18"/>
                    </a:lnTo>
                    <a:lnTo>
                      <a:pt x="18" y="17"/>
                    </a:lnTo>
                    <a:lnTo>
                      <a:pt x="18" y="18"/>
                    </a:lnTo>
                    <a:lnTo>
                      <a:pt x="19" y="18"/>
                    </a:lnTo>
                    <a:lnTo>
                      <a:pt x="20" y="18"/>
                    </a:lnTo>
                    <a:lnTo>
                      <a:pt x="20" y="20"/>
                    </a:lnTo>
                    <a:lnTo>
                      <a:pt x="20" y="21"/>
                    </a:lnTo>
                    <a:lnTo>
                      <a:pt x="21" y="23"/>
                    </a:lnTo>
                    <a:lnTo>
                      <a:pt x="21" y="21"/>
                    </a:lnTo>
                    <a:lnTo>
                      <a:pt x="22" y="23"/>
                    </a:lnTo>
                    <a:lnTo>
                      <a:pt x="23" y="24"/>
                    </a:lnTo>
                    <a:lnTo>
                      <a:pt x="23" y="25"/>
                    </a:lnTo>
                    <a:lnTo>
                      <a:pt x="24" y="27"/>
                    </a:lnTo>
                    <a:lnTo>
                      <a:pt x="24" y="30"/>
                    </a:lnTo>
                    <a:lnTo>
                      <a:pt x="25" y="29"/>
                    </a:lnTo>
                    <a:lnTo>
                      <a:pt x="25" y="3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0" name="Freeform 56">
                <a:extLst>
                  <a:ext uri="{FF2B5EF4-FFF2-40B4-BE49-F238E27FC236}">
                    <a16:creationId xmlns:a16="http://schemas.microsoft.com/office/drawing/2014/main" id="{052E3FC2-5B92-4619-AA7C-804719FAD2FC}"/>
                  </a:ext>
                </a:extLst>
              </p:cNvPr>
              <p:cNvSpPr>
                <a:spLocks/>
              </p:cNvSpPr>
              <p:nvPr/>
            </p:nvSpPr>
            <p:spPr bwMode="auto">
              <a:xfrm>
                <a:off x="2415183" y="3010173"/>
                <a:ext cx="27552" cy="193959"/>
              </a:xfrm>
              <a:custGeom>
                <a:avLst/>
                <a:gdLst>
                  <a:gd name="T0" fmla="*/ 0 w 26"/>
                  <a:gd name="T1" fmla="*/ 2147483646 h 410"/>
                  <a:gd name="T2" fmla="*/ 2147483646 w 26"/>
                  <a:gd name="T3" fmla="*/ 2147483646 h 410"/>
                  <a:gd name="T4" fmla="*/ 2147483646 w 26"/>
                  <a:gd name="T5" fmla="*/ 2147483646 h 410"/>
                  <a:gd name="T6" fmla="*/ 2147483646 w 26"/>
                  <a:gd name="T7" fmla="*/ 2147483646 h 410"/>
                  <a:gd name="T8" fmla="*/ 2147483646 w 26"/>
                  <a:gd name="T9" fmla="*/ 2147483646 h 410"/>
                  <a:gd name="T10" fmla="*/ 2147483646 w 26"/>
                  <a:gd name="T11" fmla="*/ 2147483646 h 410"/>
                  <a:gd name="T12" fmla="*/ 2147483646 w 26"/>
                  <a:gd name="T13" fmla="*/ 2147483646 h 410"/>
                  <a:gd name="T14" fmla="*/ 2147483646 w 26"/>
                  <a:gd name="T15" fmla="*/ 2147483646 h 410"/>
                  <a:gd name="T16" fmla="*/ 2147483646 w 26"/>
                  <a:gd name="T17" fmla="*/ 2147483646 h 410"/>
                  <a:gd name="T18" fmla="*/ 2147483646 w 26"/>
                  <a:gd name="T19" fmla="*/ 2147483646 h 410"/>
                  <a:gd name="T20" fmla="*/ 2147483646 w 26"/>
                  <a:gd name="T21" fmla="*/ 2147483646 h 410"/>
                  <a:gd name="T22" fmla="*/ 2147483646 w 26"/>
                  <a:gd name="T23" fmla="*/ 2147483646 h 410"/>
                  <a:gd name="T24" fmla="*/ 2147483646 w 26"/>
                  <a:gd name="T25" fmla="*/ 2147483646 h 410"/>
                  <a:gd name="T26" fmla="*/ 2147483646 w 26"/>
                  <a:gd name="T27" fmla="*/ 2147483646 h 410"/>
                  <a:gd name="T28" fmla="*/ 2147483646 w 26"/>
                  <a:gd name="T29" fmla="*/ 2147483646 h 410"/>
                  <a:gd name="T30" fmla="*/ 2147483646 w 26"/>
                  <a:gd name="T31" fmla="*/ 2147483646 h 410"/>
                  <a:gd name="T32" fmla="*/ 2147483646 w 26"/>
                  <a:gd name="T33" fmla="*/ 2147483646 h 410"/>
                  <a:gd name="T34" fmla="*/ 2147483646 w 26"/>
                  <a:gd name="T35" fmla="*/ 2147483646 h 410"/>
                  <a:gd name="T36" fmla="*/ 2147483646 w 26"/>
                  <a:gd name="T37" fmla="*/ 2147483646 h 410"/>
                  <a:gd name="T38" fmla="*/ 2147483646 w 26"/>
                  <a:gd name="T39" fmla="*/ 2147483646 h 410"/>
                  <a:gd name="T40" fmla="*/ 2147483646 w 26"/>
                  <a:gd name="T41" fmla="*/ 2147483646 h 410"/>
                  <a:gd name="T42" fmla="*/ 2147483646 w 26"/>
                  <a:gd name="T43" fmla="*/ 2147483646 h 410"/>
                  <a:gd name="T44" fmla="*/ 2147483646 w 26"/>
                  <a:gd name="T45" fmla="*/ 2147483646 h 410"/>
                  <a:gd name="T46" fmla="*/ 2147483646 w 26"/>
                  <a:gd name="T47" fmla="*/ 2147483646 h 410"/>
                  <a:gd name="T48" fmla="*/ 2147483646 w 26"/>
                  <a:gd name="T49" fmla="*/ 2147483646 h 410"/>
                  <a:gd name="T50" fmla="*/ 2147483646 w 26"/>
                  <a:gd name="T51" fmla="*/ 2147483646 h 410"/>
                  <a:gd name="T52" fmla="*/ 2147483646 w 26"/>
                  <a:gd name="T53" fmla="*/ 2147483646 h 410"/>
                  <a:gd name="T54" fmla="*/ 2147483646 w 26"/>
                  <a:gd name="T55" fmla="*/ 2147483646 h 410"/>
                  <a:gd name="T56" fmla="*/ 2147483646 w 26"/>
                  <a:gd name="T57" fmla="*/ 2147483646 h 410"/>
                  <a:gd name="T58" fmla="*/ 2147483646 w 26"/>
                  <a:gd name="T59" fmla="*/ 2147483646 h 410"/>
                  <a:gd name="T60" fmla="*/ 2147483646 w 26"/>
                  <a:gd name="T61" fmla="*/ 2147483646 h 410"/>
                  <a:gd name="T62" fmla="*/ 2147483646 w 26"/>
                  <a:gd name="T63" fmla="*/ 2147483646 h 410"/>
                  <a:gd name="T64" fmla="*/ 2147483646 w 26"/>
                  <a:gd name="T65" fmla="*/ 2147483646 h 410"/>
                  <a:gd name="T66" fmla="*/ 2147483646 w 26"/>
                  <a:gd name="T67" fmla="*/ 2147483646 h 410"/>
                  <a:gd name="T68" fmla="*/ 2147483646 w 26"/>
                  <a:gd name="T69" fmla="*/ 2147483646 h 410"/>
                  <a:gd name="T70" fmla="*/ 2147483646 w 26"/>
                  <a:gd name="T71" fmla="*/ 2147483646 h 410"/>
                  <a:gd name="T72" fmla="*/ 2147483646 w 26"/>
                  <a:gd name="T73" fmla="*/ 2147483646 h 410"/>
                  <a:gd name="T74" fmla="*/ 2147483646 w 26"/>
                  <a:gd name="T75" fmla="*/ 2147483646 h 410"/>
                  <a:gd name="T76" fmla="*/ 2147483646 w 26"/>
                  <a:gd name="T77" fmla="*/ 2147483646 h 410"/>
                  <a:gd name="T78" fmla="*/ 2147483646 w 26"/>
                  <a:gd name="T79" fmla="*/ 2147483646 h 410"/>
                  <a:gd name="T80" fmla="*/ 2147483646 w 26"/>
                  <a:gd name="T81" fmla="*/ 2147483646 h 410"/>
                  <a:gd name="T82" fmla="*/ 2147483646 w 26"/>
                  <a:gd name="T83" fmla="*/ 0 h 410"/>
                  <a:gd name="T84" fmla="*/ 2147483646 w 26"/>
                  <a:gd name="T85" fmla="*/ 0 h 410"/>
                  <a:gd name="T86" fmla="*/ 2147483646 w 26"/>
                  <a:gd name="T87" fmla="*/ 2147483646 h 410"/>
                  <a:gd name="T88" fmla="*/ 2147483646 w 26"/>
                  <a:gd name="T89" fmla="*/ 2147483646 h 410"/>
                  <a:gd name="T90" fmla="*/ 2147483646 w 26"/>
                  <a:gd name="T91" fmla="*/ 2147483646 h 410"/>
                  <a:gd name="T92" fmla="*/ 2147483646 w 26"/>
                  <a:gd name="T93" fmla="*/ 2147483646 h 410"/>
                  <a:gd name="T94" fmla="*/ 2147483646 w 26"/>
                  <a:gd name="T95" fmla="*/ 2147483646 h 410"/>
                  <a:gd name="T96" fmla="*/ 2147483646 w 26"/>
                  <a:gd name="T97" fmla="*/ 2147483646 h 410"/>
                  <a:gd name="T98" fmla="*/ 2147483646 w 26"/>
                  <a:gd name="T99" fmla="*/ 2147483646 h 4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10">
                    <a:moveTo>
                      <a:pt x="0" y="390"/>
                    </a:moveTo>
                    <a:lnTo>
                      <a:pt x="1" y="391"/>
                    </a:lnTo>
                    <a:lnTo>
                      <a:pt x="1" y="390"/>
                    </a:lnTo>
                    <a:lnTo>
                      <a:pt x="2" y="393"/>
                    </a:lnTo>
                    <a:lnTo>
                      <a:pt x="2" y="395"/>
                    </a:lnTo>
                    <a:lnTo>
                      <a:pt x="3" y="396"/>
                    </a:lnTo>
                    <a:lnTo>
                      <a:pt x="4" y="399"/>
                    </a:lnTo>
                    <a:lnTo>
                      <a:pt x="5" y="401"/>
                    </a:lnTo>
                    <a:lnTo>
                      <a:pt x="5" y="404"/>
                    </a:lnTo>
                    <a:lnTo>
                      <a:pt x="6" y="404"/>
                    </a:lnTo>
                    <a:lnTo>
                      <a:pt x="7" y="407"/>
                    </a:lnTo>
                    <a:lnTo>
                      <a:pt x="7" y="408"/>
                    </a:lnTo>
                    <a:lnTo>
                      <a:pt x="7" y="410"/>
                    </a:lnTo>
                    <a:lnTo>
                      <a:pt x="8" y="410"/>
                    </a:lnTo>
                    <a:lnTo>
                      <a:pt x="9" y="410"/>
                    </a:lnTo>
                    <a:lnTo>
                      <a:pt x="10" y="410"/>
                    </a:lnTo>
                    <a:lnTo>
                      <a:pt x="11" y="407"/>
                    </a:lnTo>
                    <a:lnTo>
                      <a:pt x="11" y="403"/>
                    </a:lnTo>
                    <a:lnTo>
                      <a:pt x="11" y="394"/>
                    </a:lnTo>
                    <a:lnTo>
                      <a:pt x="12" y="386"/>
                    </a:lnTo>
                    <a:lnTo>
                      <a:pt x="13" y="372"/>
                    </a:lnTo>
                    <a:lnTo>
                      <a:pt x="13" y="357"/>
                    </a:lnTo>
                    <a:lnTo>
                      <a:pt x="14" y="338"/>
                    </a:lnTo>
                    <a:lnTo>
                      <a:pt x="14" y="315"/>
                    </a:lnTo>
                    <a:lnTo>
                      <a:pt x="15" y="288"/>
                    </a:lnTo>
                    <a:lnTo>
                      <a:pt x="15" y="257"/>
                    </a:lnTo>
                    <a:lnTo>
                      <a:pt x="16" y="231"/>
                    </a:lnTo>
                    <a:lnTo>
                      <a:pt x="16" y="197"/>
                    </a:lnTo>
                    <a:lnTo>
                      <a:pt x="17" y="167"/>
                    </a:lnTo>
                    <a:lnTo>
                      <a:pt x="17" y="136"/>
                    </a:lnTo>
                    <a:lnTo>
                      <a:pt x="18" y="106"/>
                    </a:lnTo>
                    <a:lnTo>
                      <a:pt x="19" y="79"/>
                    </a:lnTo>
                    <a:lnTo>
                      <a:pt x="19" y="59"/>
                    </a:lnTo>
                    <a:lnTo>
                      <a:pt x="19" y="37"/>
                    </a:lnTo>
                    <a:lnTo>
                      <a:pt x="20" y="23"/>
                    </a:lnTo>
                    <a:lnTo>
                      <a:pt x="20" y="12"/>
                    </a:lnTo>
                    <a:lnTo>
                      <a:pt x="21" y="4"/>
                    </a:lnTo>
                    <a:lnTo>
                      <a:pt x="22" y="0"/>
                    </a:lnTo>
                    <a:lnTo>
                      <a:pt x="23" y="5"/>
                    </a:lnTo>
                    <a:lnTo>
                      <a:pt x="23" y="11"/>
                    </a:lnTo>
                    <a:lnTo>
                      <a:pt x="23" y="17"/>
                    </a:lnTo>
                    <a:lnTo>
                      <a:pt x="24" y="26"/>
                    </a:lnTo>
                    <a:lnTo>
                      <a:pt x="25" y="39"/>
                    </a:lnTo>
                    <a:lnTo>
                      <a:pt x="25" y="51"/>
                    </a:lnTo>
                    <a:lnTo>
                      <a:pt x="26" y="6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 name="Freeform 57">
                <a:extLst>
                  <a:ext uri="{FF2B5EF4-FFF2-40B4-BE49-F238E27FC236}">
                    <a16:creationId xmlns:a16="http://schemas.microsoft.com/office/drawing/2014/main" id="{686923E8-1F89-4155-B2CF-10D013DA49E7}"/>
                  </a:ext>
                </a:extLst>
              </p:cNvPr>
              <p:cNvSpPr>
                <a:spLocks/>
              </p:cNvSpPr>
              <p:nvPr/>
            </p:nvSpPr>
            <p:spPr bwMode="auto">
              <a:xfrm>
                <a:off x="2442733" y="3040450"/>
                <a:ext cx="26491" cy="101710"/>
              </a:xfrm>
              <a:custGeom>
                <a:avLst/>
                <a:gdLst>
                  <a:gd name="T0" fmla="*/ 0 w 25"/>
                  <a:gd name="T1" fmla="*/ 0 h 215"/>
                  <a:gd name="T2" fmla="*/ 0 w 25"/>
                  <a:gd name="T3" fmla="*/ 2147483646 h 215"/>
                  <a:gd name="T4" fmla="*/ 2147483646 w 25"/>
                  <a:gd name="T5" fmla="*/ 2147483646 h 215"/>
                  <a:gd name="T6" fmla="*/ 2147483646 w 25"/>
                  <a:gd name="T7" fmla="*/ 2147483646 h 215"/>
                  <a:gd name="T8" fmla="*/ 2147483646 w 25"/>
                  <a:gd name="T9" fmla="*/ 2147483646 h 215"/>
                  <a:gd name="T10" fmla="*/ 2147483646 w 25"/>
                  <a:gd name="T11" fmla="*/ 2147483646 h 215"/>
                  <a:gd name="T12" fmla="*/ 2147483646 w 25"/>
                  <a:gd name="T13" fmla="*/ 2147483646 h 215"/>
                  <a:gd name="T14" fmla="*/ 2147483646 w 25"/>
                  <a:gd name="T15" fmla="*/ 2147483646 h 215"/>
                  <a:gd name="T16" fmla="*/ 2147483646 w 25"/>
                  <a:gd name="T17" fmla="*/ 2147483646 h 215"/>
                  <a:gd name="T18" fmla="*/ 2147483646 w 25"/>
                  <a:gd name="T19" fmla="*/ 2147483646 h 215"/>
                  <a:gd name="T20" fmla="*/ 2147483646 w 25"/>
                  <a:gd name="T21" fmla="*/ 2147483646 h 215"/>
                  <a:gd name="T22" fmla="*/ 2147483646 w 25"/>
                  <a:gd name="T23" fmla="*/ 2147483646 h 215"/>
                  <a:gd name="T24" fmla="*/ 2147483646 w 25"/>
                  <a:gd name="T25" fmla="*/ 2147483646 h 215"/>
                  <a:gd name="T26" fmla="*/ 2147483646 w 25"/>
                  <a:gd name="T27" fmla="*/ 2147483646 h 215"/>
                  <a:gd name="T28" fmla="*/ 2147483646 w 25"/>
                  <a:gd name="T29" fmla="*/ 2147483646 h 215"/>
                  <a:gd name="T30" fmla="*/ 2147483646 w 25"/>
                  <a:gd name="T31" fmla="*/ 2147483646 h 215"/>
                  <a:gd name="T32" fmla="*/ 2147483646 w 25"/>
                  <a:gd name="T33" fmla="*/ 2147483646 h 215"/>
                  <a:gd name="T34" fmla="*/ 2147483646 w 25"/>
                  <a:gd name="T35" fmla="*/ 2147483646 h 215"/>
                  <a:gd name="T36" fmla="*/ 2147483646 w 25"/>
                  <a:gd name="T37" fmla="*/ 2147483646 h 215"/>
                  <a:gd name="T38" fmla="*/ 2147483646 w 25"/>
                  <a:gd name="T39" fmla="*/ 2147483646 h 215"/>
                  <a:gd name="T40" fmla="*/ 2147483646 w 25"/>
                  <a:gd name="T41" fmla="*/ 2147483646 h 215"/>
                  <a:gd name="T42" fmla="*/ 2147483646 w 25"/>
                  <a:gd name="T43" fmla="*/ 2147483646 h 215"/>
                  <a:gd name="T44" fmla="*/ 2147483646 w 25"/>
                  <a:gd name="T45" fmla="*/ 2147483646 h 215"/>
                  <a:gd name="T46" fmla="*/ 2147483646 w 25"/>
                  <a:gd name="T47" fmla="*/ 2147483646 h 215"/>
                  <a:gd name="T48" fmla="*/ 2147483646 w 25"/>
                  <a:gd name="T49" fmla="*/ 2147483646 h 215"/>
                  <a:gd name="T50" fmla="*/ 2147483646 w 25"/>
                  <a:gd name="T51" fmla="*/ 2147483646 h 215"/>
                  <a:gd name="T52" fmla="*/ 2147483646 w 25"/>
                  <a:gd name="T53" fmla="*/ 2147483646 h 215"/>
                  <a:gd name="T54" fmla="*/ 2147483646 w 25"/>
                  <a:gd name="T55" fmla="*/ 2147483646 h 215"/>
                  <a:gd name="T56" fmla="*/ 2147483646 w 25"/>
                  <a:gd name="T57" fmla="*/ 2147483646 h 215"/>
                  <a:gd name="T58" fmla="*/ 2147483646 w 25"/>
                  <a:gd name="T59" fmla="*/ 2147483646 h 215"/>
                  <a:gd name="T60" fmla="*/ 2147483646 w 25"/>
                  <a:gd name="T61" fmla="*/ 2147483646 h 215"/>
                  <a:gd name="T62" fmla="*/ 2147483646 w 25"/>
                  <a:gd name="T63" fmla="*/ 2147483646 h 215"/>
                  <a:gd name="T64" fmla="*/ 2147483646 w 25"/>
                  <a:gd name="T65" fmla="*/ 2147483646 h 215"/>
                  <a:gd name="T66" fmla="*/ 2147483646 w 25"/>
                  <a:gd name="T67" fmla="*/ 2147483646 h 215"/>
                  <a:gd name="T68" fmla="*/ 2147483646 w 25"/>
                  <a:gd name="T69" fmla="*/ 2147483646 h 215"/>
                  <a:gd name="T70" fmla="*/ 2147483646 w 25"/>
                  <a:gd name="T71" fmla="*/ 2147483646 h 215"/>
                  <a:gd name="T72" fmla="*/ 2147483646 w 25"/>
                  <a:gd name="T73" fmla="*/ 2147483646 h 215"/>
                  <a:gd name="T74" fmla="*/ 2147483646 w 25"/>
                  <a:gd name="T75" fmla="*/ 2147483646 h 215"/>
                  <a:gd name="T76" fmla="*/ 2147483646 w 25"/>
                  <a:gd name="T77" fmla="*/ 2147483646 h 215"/>
                  <a:gd name="T78" fmla="*/ 2147483646 w 25"/>
                  <a:gd name="T79" fmla="*/ 2147483646 h 215"/>
                  <a:gd name="T80" fmla="*/ 2147483646 w 25"/>
                  <a:gd name="T81" fmla="*/ 2147483646 h 215"/>
                  <a:gd name="T82" fmla="*/ 2147483646 w 25"/>
                  <a:gd name="T83" fmla="*/ 2147483646 h 215"/>
                  <a:gd name="T84" fmla="*/ 2147483646 w 25"/>
                  <a:gd name="T85" fmla="*/ 2147483646 h 215"/>
                  <a:gd name="T86" fmla="*/ 2147483646 w 25"/>
                  <a:gd name="T87" fmla="*/ 2147483646 h 215"/>
                  <a:gd name="T88" fmla="*/ 2147483646 w 25"/>
                  <a:gd name="T89" fmla="*/ 2147483646 h 215"/>
                  <a:gd name="T90" fmla="*/ 2147483646 w 25"/>
                  <a:gd name="T91" fmla="*/ 2147483646 h 215"/>
                  <a:gd name="T92" fmla="*/ 2147483646 w 25"/>
                  <a:gd name="T93" fmla="*/ 2147483646 h 215"/>
                  <a:gd name="T94" fmla="*/ 2147483646 w 25"/>
                  <a:gd name="T95" fmla="*/ 2147483646 h 215"/>
                  <a:gd name="T96" fmla="*/ 2147483646 w 25"/>
                  <a:gd name="T97" fmla="*/ 2147483646 h 215"/>
                  <a:gd name="T98" fmla="*/ 2147483646 w 25"/>
                  <a:gd name="T99" fmla="*/ 2147483646 h 2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15">
                    <a:moveTo>
                      <a:pt x="0" y="0"/>
                    </a:moveTo>
                    <a:lnTo>
                      <a:pt x="0" y="12"/>
                    </a:lnTo>
                    <a:lnTo>
                      <a:pt x="1" y="27"/>
                    </a:lnTo>
                    <a:lnTo>
                      <a:pt x="1" y="40"/>
                    </a:lnTo>
                    <a:lnTo>
                      <a:pt x="2" y="54"/>
                    </a:lnTo>
                    <a:lnTo>
                      <a:pt x="2" y="65"/>
                    </a:lnTo>
                    <a:lnTo>
                      <a:pt x="3" y="77"/>
                    </a:lnTo>
                    <a:lnTo>
                      <a:pt x="3" y="87"/>
                    </a:lnTo>
                    <a:lnTo>
                      <a:pt x="4" y="99"/>
                    </a:lnTo>
                    <a:lnTo>
                      <a:pt x="4" y="107"/>
                    </a:lnTo>
                    <a:lnTo>
                      <a:pt x="5" y="114"/>
                    </a:lnTo>
                    <a:lnTo>
                      <a:pt x="5" y="122"/>
                    </a:lnTo>
                    <a:lnTo>
                      <a:pt x="6" y="129"/>
                    </a:lnTo>
                    <a:lnTo>
                      <a:pt x="6" y="133"/>
                    </a:lnTo>
                    <a:lnTo>
                      <a:pt x="7" y="138"/>
                    </a:lnTo>
                    <a:lnTo>
                      <a:pt x="8" y="144"/>
                    </a:lnTo>
                    <a:lnTo>
                      <a:pt x="8" y="147"/>
                    </a:lnTo>
                    <a:lnTo>
                      <a:pt x="9" y="149"/>
                    </a:lnTo>
                    <a:lnTo>
                      <a:pt x="9" y="154"/>
                    </a:lnTo>
                    <a:lnTo>
                      <a:pt x="9" y="155"/>
                    </a:lnTo>
                    <a:lnTo>
                      <a:pt x="10" y="156"/>
                    </a:lnTo>
                    <a:lnTo>
                      <a:pt x="11" y="157"/>
                    </a:lnTo>
                    <a:lnTo>
                      <a:pt x="11" y="156"/>
                    </a:lnTo>
                    <a:lnTo>
                      <a:pt x="12" y="157"/>
                    </a:lnTo>
                    <a:lnTo>
                      <a:pt x="12" y="156"/>
                    </a:lnTo>
                    <a:lnTo>
                      <a:pt x="13" y="156"/>
                    </a:lnTo>
                    <a:lnTo>
                      <a:pt x="13" y="155"/>
                    </a:lnTo>
                    <a:lnTo>
                      <a:pt x="14" y="155"/>
                    </a:lnTo>
                    <a:lnTo>
                      <a:pt x="14" y="154"/>
                    </a:lnTo>
                    <a:lnTo>
                      <a:pt x="15" y="156"/>
                    </a:lnTo>
                    <a:lnTo>
                      <a:pt x="16" y="158"/>
                    </a:lnTo>
                    <a:lnTo>
                      <a:pt x="16" y="161"/>
                    </a:lnTo>
                    <a:lnTo>
                      <a:pt x="17" y="166"/>
                    </a:lnTo>
                    <a:lnTo>
                      <a:pt x="18" y="172"/>
                    </a:lnTo>
                    <a:lnTo>
                      <a:pt x="18" y="178"/>
                    </a:lnTo>
                    <a:lnTo>
                      <a:pt x="19" y="183"/>
                    </a:lnTo>
                    <a:lnTo>
                      <a:pt x="20" y="190"/>
                    </a:lnTo>
                    <a:lnTo>
                      <a:pt x="20" y="194"/>
                    </a:lnTo>
                    <a:lnTo>
                      <a:pt x="21" y="199"/>
                    </a:lnTo>
                    <a:lnTo>
                      <a:pt x="21" y="205"/>
                    </a:lnTo>
                    <a:lnTo>
                      <a:pt x="22" y="208"/>
                    </a:lnTo>
                    <a:lnTo>
                      <a:pt x="23" y="213"/>
                    </a:lnTo>
                    <a:lnTo>
                      <a:pt x="23" y="215"/>
                    </a:lnTo>
                    <a:lnTo>
                      <a:pt x="24" y="215"/>
                    </a:lnTo>
                    <a:lnTo>
                      <a:pt x="25" y="21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2" name="Freeform 58">
                <a:extLst>
                  <a:ext uri="{FF2B5EF4-FFF2-40B4-BE49-F238E27FC236}">
                    <a16:creationId xmlns:a16="http://schemas.microsoft.com/office/drawing/2014/main" id="{6C0BF3AB-5C4C-4481-9A63-3792F474B419}"/>
                  </a:ext>
                </a:extLst>
              </p:cNvPr>
              <p:cNvSpPr>
                <a:spLocks/>
              </p:cNvSpPr>
              <p:nvPr/>
            </p:nvSpPr>
            <p:spPr bwMode="auto">
              <a:xfrm>
                <a:off x="2469226" y="3134590"/>
                <a:ext cx="27552" cy="45888"/>
              </a:xfrm>
              <a:custGeom>
                <a:avLst/>
                <a:gdLst>
                  <a:gd name="T0" fmla="*/ 0 w 26"/>
                  <a:gd name="T1" fmla="*/ 2147483646 h 97"/>
                  <a:gd name="T2" fmla="*/ 2147483646 w 26"/>
                  <a:gd name="T3" fmla="*/ 2147483646 h 97"/>
                  <a:gd name="T4" fmla="*/ 2147483646 w 26"/>
                  <a:gd name="T5" fmla="*/ 2147483646 h 97"/>
                  <a:gd name="T6" fmla="*/ 2147483646 w 26"/>
                  <a:gd name="T7" fmla="*/ 2147483646 h 97"/>
                  <a:gd name="T8" fmla="*/ 2147483646 w 26"/>
                  <a:gd name="T9" fmla="*/ 2147483646 h 97"/>
                  <a:gd name="T10" fmla="*/ 2147483646 w 26"/>
                  <a:gd name="T11" fmla="*/ 2147483646 h 97"/>
                  <a:gd name="T12" fmla="*/ 2147483646 w 26"/>
                  <a:gd name="T13" fmla="*/ 2147483646 h 97"/>
                  <a:gd name="T14" fmla="*/ 2147483646 w 26"/>
                  <a:gd name="T15" fmla="*/ 2147483646 h 97"/>
                  <a:gd name="T16" fmla="*/ 2147483646 w 26"/>
                  <a:gd name="T17" fmla="*/ 2147483646 h 97"/>
                  <a:gd name="T18" fmla="*/ 2147483646 w 26"/>
                  <a:gd name="T19" fmla="*/ 2147483646 h 97"/>
                  <a:gd name="T20" fmla="*/ 2147483646 w 26"/>
                  <a:gd name="T21" fmla="*/ 2147483646 h 97"/>
                  <a:gd name="T22" fmla="*/ 2147483646 w 26"/>
                  <a:gd name="T23" fmla="*/ 2147483646 h 97"/>
                  <a:gd name="T24" fmla="*/ 2147483646 w 26"/>
                  <a:gd name="T25" fmla="*/ 2147483646 h 97"/>
                  <a:gd name="T26" fmla="*/ 2147483646 w 26"/>
                  <a:gd name="T27" fmla="*/ 2147483646 h 97"/>
                  <a:gd name="T28" fmla="*/ 2147483646 w 26"/>
                  <a:gd name="T29" fmla="*/ 0 h 97"/>
                  <a:gd name="T30" fmla="*/ 2147483646 w 26"/>
                  <a:gd name="T31" fmla="*/ 2147483646 h 97"/>
                  <a:gd name="T32" fmla="*/ 2147483646 w 26"/>
                  <a:gd name="T33" fmla="*/ 2147483646 h 97"/>
                  <a:gd name="T34" fmla="*/ 2147483646 w 26"/>
                  <a:gd name="T35" fmla="*/ 2147483646 h 97"/>
                  <a:gd name="T36" fmla="*/ 2147483646 w 26"/>
                  <a:gd name="T37" fmla="*/ 2147483646 h 97"/>
                  <a:gd name="T38" fmla="*/ 2147483646 w 26"/>
                  <a:gd name="T39" fmla="*/ 2147483646 h 97"/>
                  <a:gd name="T40" fmla="*/ 2147483646 w 26"/>
                  <a:gd name="T41" fmla="*/ 2147483646 h 97"/>
                  <a:gd name="T42" fmla="*/ 2147483646 w 26"/>
                  <a:gd name="T43" fmla="*/ 2147483646 h 97"/>
                  <a:gd name="T44" fmla="*/ 2147483646 w 26"/>
                  <a:gd name="T45" fmla="*/ 2147483646 h 97"/>
                  <a:gd name="T46" fmla="*/ 2147483646 w 26"/>
                  <a:gd name="T47" fmla="*/ 2147483646 h 97"/>
                  <a:gd name="T48" fmla="*/ 2147483646 w 26"/>
                  <a:gd name="T49" fmla="*/ 2147483646 h 97"/>
                  <a:gd name="T50" fmla="*/ 2147483646 w 26"/>
                  <a:gd name="T51" fmla="*/ 2147483646 h 97"/>
                  <a:gd name="T52" fmla="*/ 2147483646 w 26"/>
                  <a:gd name="T53" fmla="*/ 2147483646 h 97"/>
                  <a:gd name="T54" fmla="*/ 2147483646 w 26"/>
                  <a:gd name="T55" fmla="*/ 2147483646 h 97"/>
                  <a:gd name="T56" fmla="*/ 2147483646 w 26"/>
                  <a:gd name="T57" fmla="*/ 2147483646 h 97"/>
                  <a:gd name="T58" fmla="*/ 2147483646 w 26"/>
                  <a:gd name="T59" fmla="*/ 2147483646 h 97"/>
                  <a:gd name="T60" fmla="*/ 2147483646 w 26"/>
                  <a:gd name="T61" fmla="*/ 2147483646 h 97"/>
                  <a:gd name="T62" fmla="*/ 2147483646 w 26"/>
                  <a:gd name="T63" fmla="*/ 2147483646 h 97"/>
                  <a:gd name="T64" fmla="*/ 2147483646 w 26"/>
                  <a:gd name="T65" fmla="*/ 2147483646 h 97"/>
                  <a:gd name="T66" fmla="*/ 2147483646 w 26"/>
                  <a:gd name="T67" fmla="*/ 2147483646 h 97"/>
                  <a:gd name="T68" fmla="*/ 2147483646 w 26"/>
                  <a:gd name="T69" fmla="*/ 2147483646 h 97"/>
                  <a:gd name="T70" fmla="*/ 2147483646 w 26"/>
                  <a:gd name="T71" fmla="*/ 2147483646 h 97"/>
                  <a:gd name="T72" fmla="*/ 2147483646 w 26"/>
                  <a:gd name="T73" fmla="*/ 2147483646 h 97"/>
                  <a:gd name="T74" fmla="*/ 2147483646 w 26"/>
                  <a:gd name="T75" fmla="*/ 2147483646 h 97"/>
                  <a:gd name="T76" fmla="*/ 2147483646 w 26"/>
                  <a:gd name="T77" fmla="*/ 2147483646 h 97"/>
                  <a:gd name="T78" fmla="*/ 2147483646 w 26"/>
                  <a:gd name="T79" fmla="*/ 2147483646 h 97"/>
                  <a:gd name="T80" fmla="*/ 2147483646 w 26"/>
                  <a:gd name="T81" fmla="*/ 2147483646 h 97"/>
                  <a:gd name="T82" fmla="*/ 2147483646 w 26"/>
                  <a:gd name="T83" fmla="*/ 2147483646 h 97"/>
                  <a:gd name="T84" fmla="*/ 2147483646 w 26"/>
                  <a:gd name="T85" fmla="*/ 2147483646 h 97"/>
                  <a:gd name="T86" fmla="*/ 2147483646 w 26"/>
                  <a:gd name="T87" fmla="*/ 2147483646 h 97"/>
                  <a:gd name="T88" fmla="*/ 2147483646 w 26"/>
                  <a:gd name="T89" fmla="*/ 2147483646 h 97"/>
                  <a:gd name="T90" fmla="*/ 2147483646 w 26"/>
                  <a:gd name="T91" fmla="*/ 2147483646 h 97"/>
                  <a:gd name="T92" fmla="*/ 2147483646 w 26"/>
                  <a:gd name="T93" fmla="*/ 2147483646 h 97"/>
                  <a:gd name="T94" fmla="*/ 2147483646 w 26"/>
                  <a:gd name="T95" fmla="*/ 2147483646 h 97"/>
                  <a:gd name="T96" fmla="*/ 2147483646 w 26"/>
                  <a:gd name="T97" fmla="*/ 2147483646 h 97"/>
                  <a:gd name="T98" fmla="*/ 2147483646 w 26"/>
                  <a:gd name="T99" fmla="*/ 2147483646 h 9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97">
                    <a:moveTo>
                      <a:pt x="0" y="14"/>
                    </a:moveTo>
                    <a:lnTo>
                      <a:pt x="1" y="13"/>
                    </a:lnTo>
                    <a:lnTo>
                      <a:pt x="2" y="12"/>
                    </a:lnTo>
                    <a:lnTo>
                      <a:pt x="2" y="10"/>
                    </a:lnTo>
                    <a:lnTo>
                      <a:pt x="3" y="9"/>
                    </a:lnTo>
                    <a:lnTo>
                      <a:pt x="4" y="6"/>
                    </a:lnTo>
                    <a:lnTo>
                      <a:pt x="5" y="3"/>
                    </a:lnTo>
                    <a:lnTo>
                      <a:pt x="6" y="1"/>
                    </a:lnTo>
                    <a:lnTo>
                      <a:pt x="7" y="1"/>
                    </a:lnTo>
                    <a:lnTo>
                      <a:pt x="7" y="2"/>
                    </a:lnTo>
                    <a:lnTo>
                      <a:pt x="7" y="0"/>
                    </a:lnTo>
                    <a:lnTo>
                      <a:pt x="8" y="2"/>
                    </a:lnTo>
                    <a:lnTo>
                      <a:pt x="8" y="3"/>
                    </a:lnTo>
                    <a:lnTo>
                      <a:pt x="9" y="4"/>
                    </a:lnTo>
                    <a:lnTo>
                      <a:pt x="10" y="7"/>
                    </a:lnTo>
                    <a:lnTo>
                      <a:pt x="11" y="12"/>
                    </a:lnTo>
                    <a:lnTo>
                      <a:pt x="11" y="16"/>
                    </a:lnTo>
                    <a:lnTo>
                      <a:pt x="12" y="16"/>
                    </a:lnTo>
                    <a:lnTo>
                      <a:pt x="12" y="19"/>
                    </a:lnTo>
                    <a:lnTo>
                      <a:pt x="13" y="26"/>
                    </a:lnTo>
                    <a:lnTo>
                      <a:pt x="13" y="30"/>
                    </a:lnTo>
                    <a:lnTo>
                      <a:pt x="14" y="33"/>
                    </a:lnTo>
                    <a:lnTo>
                      <a:pt x="14" y="36"/>
                    </a:lnTo>
                    <a:lnTo>
                      <a:pt x="15" y="39"/>
                    </a:lnTo>
                    <a:lnTo>
                      <a:pt x="15" y="46"/>
                    </a:lnTo>
                    <a:lnTo>
                      <a:pt x="16" y="49"/>
                    </a:lnTo>
                    <a:lnTo>
                      <a:pt x="16" y="51"/>
                    </a:lnTo>
                    <a:lnTo>
                      <a:pt x="17" y="54"/>
                    </a:lnTo>
                    <a:lnTo>
                      <a:pt x="17" y="57"/>
                    </a:lnTo>
                    <a:lnTo>
                      <a:pt x="18" y="62"/>
                    </a:lnTo>
                    <a:lnTo>
                      <a:pt x="19" y="64"/>
                    </a:lnTo>
                    <a:lnTo>
                      <a:pt x="19" y="66"/>
                    </a:lnTo>
                    <a:lnTo>
                      <a:pt x="19" y="69"/>
                    </a:lnTo>
                    <a:lnTo>
                      <a:pt x="20" y="73"/>
                    </a:lnTo>
                    <a:lnTo>
                      <a:pt x="20" y="75"/>
                    </a:lnTo>
                    <a:lnTo>
                      <a:pt x="21" y="78"/>
                    </a:lnTo>
                    <a:lnTo>
                      <a:pt x="22" y="79"/>
                    </a:lnTo>
                    <a:lnTo>
                      <a:pt x="22" y="84"/>
                    </a:lnTo>
                    <a:lnTo>
                      <a:pt x="23" y="85"/>
                    </a:lnTo>
                    <a:lnTo>
                      <a:pt x="23" y="87"/>
                    </a:lnTo>
                    <a:lnTo>
                      <a:pt x="24" y="89"/>
                    </a:lnTo>
                    <a:lnTo>
                      <a:pt x="24" y="90"/>
                    </a:lnTo>
                    <a:lnTo>
                      <a:pt x="25" y="94"/>
                    </a:lnTo>
                    <a:lnTo>
                      <a:pt x="26" y="9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3" name="Freeform 59">
                <a:extLst>
                  <a:ext uri="{FF2B5EF4-FFF2-40B4-BE49-F238E27FC236}">
                    <a16:creationId xmlns:a16="http://schemas.microsoft.com/office/drawing/2014/main" id="{87DA6EB6-2BC2-4B18-867F-538B374667CC}"/>
                  </a:ext>
                </a:extLst>
              </p:cNvPr>
              <p:cNvSpPr>
                <a:spLocks/>
              </p:cNvSpPr>
              <p:nvPr/>
            </p:nvSpPr>
            <p:spPr bwMode="auto">
              <a:xfrm>
                <a:off x="2496777" y="3180478"/>
                <a:ext cx="26491" cy="15611"/>
              </a:xfrm>
              <a:custGeom>
                <a:avLst/>
                <a:gdLst>
                  <a:gd name="T0" fmla="*/ 0 w 25"/>
                  <a:gd name="T1" fmla="*/ 0 h 33"/>
                  <a:gd name="T2" fmla="*/ 0 w 25"/>
                  <a:gd name="T3" fmla="*/ 0 h 33"/>
                  <a:gd name="T4" fmla="*/ 2147483646 w 25"/>
                  <a:gd name="T5" fmla="*/ 2147483646 h 33"/>
                  <a:gd name="T6" fmla="*/ 2147483646 w 25"/>
                  <a:gd name="T7" fmla="*/ 2147483646 h 33"/>
                  <a:gd name="T8" fmla="*/ 2147483646 w 25"/>
                  <a:gd name="T9" fmla="*/ 2147483646 h 33"/>
                  <a:gd name="T10" fmla="*/ 2147483646 w 25"/>
                  <a:gd name="T11" fmla="*/ 2147483646 h 33"/>
                  <a:gd name="T12" fmla="*/ 2147483646 w 25"/>
                  <a:gd name="T13" fmla="*/ 2147483646 h 33"/>
                  <a:gd name="T14" fmla="*/ 2147483646 w 25"/>
                  <a:gd name="T15" fmla="*/ 2147483646 h 33"/>
                  <a:gd name="T16" fmla="*/ 2147483646 w 25"/>
                  <a:gd name="T17" fmla="*/ 2147483646 h 33"/>
                  <a:gd name="T18" fmla="*/ 2147483646 w 25"/>
                  <a:gd name="T19" fmla="*/ 2147483646 h 33"/>
                  <a:gd name="T20" fmla="*/ 2147483646 w 25"/>
                  <a:gd name="T21" fmla="*/ 2147483646 h 33"/>
                  <a:gd name="T22" fmla="*/ 2147483646 w 25"/>
                  <a:gd name="T23" fmla="*/ 2147483646 h 33"/>
                  <a:gd name="T24" fmla="*/ 2147483646 w 25"/>
                  <a:gd name="T25" fmla="*/ 2147483646 h 33"/>
                  <a:gd name="T26" fmla="*/ 2147483646 w 25"/>
                  <a:gd name="T27" fmla="*/ 2147483646 h 33"/>
                  <a:gd name="T28" fmla="*/ 2147483646 w 25"/>
                  <a:gd name="T29" fmla="*/ 2147483646 h 33"/>
                  <a:gd name="T30" fmla="*/ 2147483646 w 25"/>
                  <a:gd name="T31" fmla="*/ 2147483646 h 33"/>
                  <a:gd name="T32" fmla="*/ 2147483646 w 25"/>
                  <a:gd name="T33" fmla="*/ 2147483646 h 33"/>
                  <a:gd name="T34" fmla="*/ 2147483646 w 25"/>
                  <a:gd name="T35" fmla="*/ 2147483646 h 33"/>
                  <a:gd name="T36" fmla="*/ 2147483646 w 25"/>
                  <a:gd name="T37" fmla="*/ 2147483646 h 33"/>
                  <a:gd name="T38" fmla="*/ 2147483646 w 25"/>
                  <a:gd name="T39" fmla="*/ 2147483646 h 33"/>
                  <a:gd name="T40" fmla="*/ 2147483646 w 25"/>
                  <a:gd name="T41" fmla="*/ 2147483646 h 33"/>
                  <a:gd name="T42" fmla="*/ 2147483646 w 25"/>
                  <a:gd name="T43" fmla="*/ 2147483646 h 33"/>
                  <a:gd name="T44" fmla="*/ 2147483646 w 25"/>
                  <a:gd name="T45" fmla="*/ 2147483646 h 33"/>
                  <a:gd name="T46" fmla="*/ 2147483646 w 25"/>
                  <a:gd name="T47" fmla="*/ 2147483646 h 33"/>
                  <a:gd name="T48" fmla="*/ 2147483646 w 25"/>
                  <a:gd name="T49" fmla="*/ 2147483646 h 33"/>
                  <a:gd name="T50" fmla="*/ 2147483646 w 25"/>
                  <a:gd name="T51" fmla="*/ 2147483646 h 33"/>
                  <a:gd name="T52" fmla="*/ 2147483646 w 25"/>
                  <a:gd name="T53" fmla="*/ 2147483646 h 33"/>
                  <a:gd name="T54" fmla="*/ 2147483646 w 25"/>
                  <a:gd name="T55" fmla="*/ 2147483646 h 33"/>
                  <a:gd name="T56" fmla="*/ 2147483646 w 25"/>
                  <a:gd name="T57" fmla="*/ 2147483646 h 33"/>
                  <a:gd name="T58" fmla="*/ 2147483646 w 25"/>
                  <a:gd name="T59" fmla="*/ 2147483646 h 33"/>
                  <a:gd name="T60" fmla="*/ 2147483646 w 25"/>
                  <a:gd name="T61" fmla="*/ 2147483646 h 33"/>
                  <a:gd name="T62" fmla="*/ 2147483646 w 25"/>
                  <a:gd name="T63" fmla="*/ 2147483646 h 33"/>
                  <a:gd name="T64" fmla="*/ 2147483646 w 25"/>
                  <a:gd name="T65" fmla="*/ 2147483646 h 33"/>
                  <a:gd name="T66" fmla="*/ 2147483646 w 25"/>
                  <a:gd name="T67" fmla="*/ 2147483646 h 33"/>
                  <a:gd name="T68" fmla="*/ 2147483646 w 25"/>
                  <a:gd name="T69" fmla="*/ 2147483646 h 33"/>
                  <a:gd name="T70" fmla="*/ 2147483646 w 25"/>
                  <a:gd name="T71" fmla="*/ 2147483646 h 33"/>
                  <a:gd name="T72" fmla="*/ 2147483646 w 25"/>
                  <a:gd name="T73" fmla="*/ 2147483646 h 33"/>
                  <a:gd name="T74" fmla="*/ 2147483646 w 25"/>
                  <a:gd name="T75" fmla="*/ 2147483646 h 33"/>
                  <a:gd name="T76" fmla="*/ 2147483646 w 25"/>
                  <a:gd name="T77" fmla="*/ 2147483646 h 33"/>
                  <a:gd name="T78" fmla="*/ 2147483646 w 25"/>
                  <a:gd name="T79" fmla="*/ 2147483646 h 33"/>
                  <a:gd name="T80" fmla="*/ 2147483646 w 25"/>
                  <a:gd name="T81" fmla="*/ 2147483646 h 33"/>
                  <a:gd name="T82" fmla="*/ 2147483646 w 25"/>
                  <a:gd name="T83" fmla="*/ 2147483646 h 33"/>
                  <a:gd name="T84" fmla="*/ 2147483646 w 25"/>
                  <a:gd name="T85" fmla="*/ 2147483646 h 33"/>
                  <a:gd name="T86" fmla="*/ 2147483646 w 25"/>
                  <a:gd name="T87" fmla="*/ 2147483646 h 33"/>
                  <a:gd name="T88" fmla="*/ 2147483646 w 25"/>
                  <a:gd name="T89" fmla="*/ 2147483646 h 33"/>
                  <a:gd name="T90" fmla="*/ 2147483646 w 25"/>
                  <a:gd name="T91" fmla="*/ 2147483646 h 33"/>
                  <a:gd name="T92" fmla="*/ 2147483646 w 25"/>
                  <a:gd name="T93" fmla="*/ 2147483646 h 33"/>
                  <a:gd name="T94" fmla="*/ 2147483646 w 25"/>
                  <a:gd name="T95" fmla="*/ 2147483646 h 33"/>
                  <a:gd name="T96" fmla="*/ 2147483646 w 25"/>
                  <a:gd name="T97" fmla="*/ 2147483646 h 33"/>
                  <a:gd name="T98" fmla="*/ 2147483646 w 25"/>
                  <a:gd name="T99" fmla="*/ 2147483646 h 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3">
                    <a:moveTo>
                      <a:pt x="0" y="0"/>
                    </a:moveTo>
                    <a:lnTo>
                      <a:pt x="0" y="0"/>
                    </a:lnTo>
                    <a:lnTo>
                      <a:pt x="1" y="3"/>
                    </a:lnTo>
                    <a:lnTo>
                      <a:pt x="1" y="5"/>
                    </a:lnTo>
                    <a:lnTo>
                      <a:pt x="2" y="7"/>
                    </a:lnTo>
                    <a:lnTo>
                      <a:pt x="2" y="8"/>
                    </a:lnTo>
                    <a:lnTo>
                      <a:pt x="3" y="5"/>
                    </a:lnTo>
                    <a:lnTo>
                      <a:pt x="3" y="8"/>
                    </a:lnTo>
                    <a:lnTo>
                      <a:pt x="4" y="10"/>
                    </a:lnTo>
                    <a:lnTo>
                      <a:pt x="5" y="11"/>
                    </a:lnTo>
                    <a:lnTo>
                      <a:pt x="5" y="12"/>
                    </a:lnTo>
                    <a:lnTo>
                      <a:pt x="6" y="12"/>
                    </a:lnTo>
                    <a:lnTo>
                      <a:pt x="6" y="13"/>
                    </a:lnTo>
                    <a:lnTo>
                      <a:pt x="7" y="15"/>
                    </a:lnTo>
                    <a:lnTo>
                      <a:pt x="8" y="12"/>
                    </a:lnTo>
                    <a:lnTo>
                      <a:pt x="8" y="17"/>
                    </a:lnTo>
                    <a:lnTo>
                      <a:pt x="9" y="17"/>
                    </a:lnTo>
                    <a:lnTo>
                      <a:pt x="9" y="18"/>
                    </a:lnTo>
                    <a:lnTo>
                      <a:pt x="9" y="15"/>
                    </a:lnTo>
                    <a:lnTo>
                      <a:pt x="10" y="18"/>
                    </a:lnTo>
                    <a:lnTo>
                      <a:pt x="11" y="19"/>
                    </a:lnTo>
                    <a:lnTo>
                      <a:pt x="11" y="17"/>
                    </a:lnTo>
                    <a:lnTo>
                      <a:pt x="12" y="18"/>
                    </a:lnTo>
                    <a:lnTo>
                      <a:pt x="12" y="19"/>
                    </a:lnTo>
                    <a:lnTo>
                      <a:pt x="13" y="21"/>
                    </a:lnTo>
                    <a:lnTo>
                      <a:pt x="14" y="22"/>
                    </a:lnTo>
                    <a:lnTo>
                      <a:pt x="15" y="23"/>
                    </a:lnTo>
                    <a:lnTo>
                      <a:pt x="16" y="24"/>
                    </a:lnTo>
                    <a:lnTo>
                      <a:pt x="17" y="21"/>
                    </a:lnTo>
                    <a:lnTo>
                      <a:pt x="17" y="24"/>
                    </a:lnTo>
                    <a:lnTo>
                      <a:pt x="18" y="25"/>
                    </a:lnTo>
                    <a:lnTo>
                      <a:pt x="18" y="24"/>
                    </a:lnTo>
                    <a:lnTo>
                      <a:pt x="19" y="24"/>
                    </a:lnTo>
                    <a:lnTo>
                      <a:pt x="20" y="24"/>
                    </a:lnTo>
                    <a:lnTo>
                      <a:pt x="20" y="26"/>
                    </a:lnTo>
                    <a:lnTo>
                      <a:pt x="21" y="24"/>
                    </a:lnTo>
                    <a:lnTo>
                      <a:pt x="21" y="27"/>
                    </a:lnTo>
                    <a:lnTo>
                      <a:pt x="21" y="29"/>
                    </a:lnTo>
                    <a:lnTo>
                      <a:pt x="22" y="28"/>
                    </a:lnTo>
                    <a:lnTo>
                      <a:pt x="23" y="29"/>
                    </a:lnTo>
                    <a:lnTo>
                      <a:pt x="23" y="30"/>
                    </a:lnTo>
                    <a:lnTo>
                      <a:pt x="24" y="30"/>
                    </a:lnTo>
                    <a:lnTo>
                      <a:pt x="24" y="32"/>
                    </a:lnTo>
                    <a:lnTo>
                      <a:pt x="25" y="30"/>
                    </a:lnTo>
                    <a:lnTo>
                      <a:pt x="25" y="3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4" name="Freeform 60">
                <a:extLst>
                  <a:ext uri="{FF2B5EF4-FFF2-40B4-BE49-F238E27FC236}">
                    <a16:creationId xmlns:a16="http://schemas.microsoft.com/office/drawing/2014/main" id="{0E29A19E-7D0C-43E6-8B57-57BD958589AC}"/>
                  </a:ext>
                </a:extLst>
              </p:cNvPr>
              <p:cNvSpPr>
                <a:spLocks/>
              </p:cNvSpPr>
              <p:nvPr/>
            </p:nvSpPr>
            <p:spPr bwMode="auto">
              <a:xfrm>
                <a:off x="2523268" y="3046599"/>
                <a:ext cx="27552" cy="164629"/>
              </a:xfrm>
              <a:custGeom>
                <a:avLst/>
                <a:gdLst>
                  <a:gd name="T0" fmla="*/ 0 w 26"/>
                  <a:gd name="T1" fmla="*/ 2147483646 h 348"/>
                  <a:gd name="T2" fmla="*/ 2147483646 w 26"/>
                  <a:gd name="T3" fmla="*/ 2147483646 h 348"/>
                  <a:gd name="T4" fmla="*/ 2147483646 w 26"/>
                  <a:gd name="T5" fmla="*/ 2147483646 h 348"/>
                  <a:gd name="T6" fmla="*/ 2147483646 w 26"/>
                  <a:gd name="T7" fmla="*/ 2147483646 h 348"/>
                  <a:gd name="T8" fmla="*/ 2147483646 w 26"/>
                  <a:gd name="T9" fmla="*/ 2147483646 h 348"/>
                  <a:gd name="T10" fmla="*/ 2147483646 w 26"/>
                  <a:gd name="T11" fmla="*/ 2147483646 h 348"/>
                  <a:gd name="T12" fmla="*/ 2147483646 w 26"/>
                  <a:gd name="T13" fmla="*/ 2147483646 h 348"/>
                  <a:gd name="T14" fmla="*/ 2147483646 w 26"/>
                  <a:gd name="T15" fmla="*/ 2147483646 h 348"/>
                  <a:gd name="T16" fmla="*/ 2147483646 w 26"/>
                  <a:gd name="T17" fmla="*/ 2147483646 h 348"/>
                  <a:gd name="T18" fmla="*/ 2147483646 w 26"/>
                  <a:gd name="T19" fmla="*/ 2147483646 h 348"/>
                  <a:gd name="T20" fmla="*/ 2147483646 w 26"/>
                  <a:gd name="T21" fmla="*/ 2147483646 h 348"/>
                  <a:gd name="T22" fmla="*/ 2147483646 w 26"/>
                  <a:gd name="T23" fmla="*/ 2147483646 h 348"/>
                  <a:gd name="T24" fmla="*/ 2147483646 w 26"/>
                  <a:gd name="T25" fmla="*/ 2147483646 h 348"/>
                  <a:gd name="T26" fmla="*/ 2147483646 w 26"/>
                  <a:gd name="T27" fmla="*/ 2147483646 h 348"/>
                  <a:gd name="T28" fmla="*/ 2147483646 w 26"/>
                  <a:gd name="T29" fmla="*/ 2147483646 h 348"/>
                  <a:gd name="T30" fmla="*/ 2147483646 w 26"/>
                  <a:gd name="T31" fmla="*/ 2147483646 h 348"/>
                  <a:gd name="T32" fmla="*/ 2147483646 w 26"/>
                  <a:gd name="T33" fmla="*/ 2147483646 h 348"/>
                  <a:gd name="T34" fmla="*/ 2147483646 w 26"/>
                  <a:gd name="T35" fmla="*/ 2147483646 h 348"/>
                  <a:gd name="T36" fmla="*/ 2147483646 w 26"/>
                  <a:gd name="T37" fmla="*/ 2147483646 h 348"/>
                  <a:gd name="T38" fmla="*/ 2147483646 w 26"/>
                  <a:gd name="T39" fmla="*/ 2147483646 h 348"/>
                  <a:gd name="T40" fmla="*/ 2147483646 w 26"/>
                  <a:gd name="T41" fmla="*/ 2147483646 h 348"/>
                  <a:gd name="T42" fmla="*/ 2147483646 w 26"/>
                  <a:gd name="T43" fmla="*/ 2147483646 h 348"/>
                  <a:gd name="T44" fmla="*/ 2147483646 w 26"/>
                  <a:gd name="T45" fmla="*/ 2147483646 h 348"/>
                  <a:gd name="T46" fmla="*/ 2147483646 w 26"/>
                  <a:gd name="T47" fmla="*/ 2147483646 h 348"/>
                  <a:gd name="T48" fmla="*/ 2147483646 w 26"/>
                  <a:gd name="T49" fmla="*/ 2147483646 h 348"/>
                  <a:gd name="T50" fmla="*/ 2147483646 w 26"/>
                  <a:gd name="T51" fmla="*/ 2147483646 h 348"/>
                  <a:gd name="T52" fmla="*/ 2147483646 w 26"/>
                  <a:gd name="T53" fmla="*/ 2147483646 h 348"/>
                  <a:gd name="T54" fmla="*/ 2147483646 w 26"/>
                  <a:gd name="T55" fmla="*/ 2147483646 h 348"/>
                  <a:gd name="T56" fmla="*/ 2147483646 w 26"/>
                  <a:gd name="T57" fmla="*/ 2147483646 h 348"/>
                  <a:gd name="T58" fmla="*/ 2147483646 w 26"/>
                  <a:gd name="T59" fmla="*/ 2147483646 h 348"/>
                  <a:gd name="T60" fmla="*/ 2147483646 w 26"/>
                  <a:gd name="T61" fmla="*/ 2147483646 h 348"/>
                  <a:gd name="T62" fmla="*/ 2147483646 w 26"/>
                  <a:gd name="T63" fmla="*/ 2147483646 h 348"/>
                  <a:gd name="T64" fmla="*/ 2147483646 w 26"/>
                  <a:gd name="T65" fmla="*/ 2147483646 h 348"/>
                  <a:gd name="T66" fmla="*/ 2147483646 w 26"/>
                  <a:gd name="T67" fmla="*/ 2147483646 h 348"/>
                  <a:gd name="T68" fmla="*/ 2147483646 w 26"/>
                  <a:gd name="T69" fmla="*/ 2147483646 h 348"/>
                  <a:gd name="T70" fmla="*/ 2147483646 w 26"/>
                  <a:gd name="T71" fmla="*/ 2147483646 h 348"/>
                  <a:gd name="T72" fmla="*/ 2147483646 w 26"/>
                  <a:gd name="T73" fmla="*/ 2147483646 h 348"/>
                  <a:gd name="T74" fmla="*/ 2147483646 w 26"/>
                  <a:gd name="T75" fmla="*/ 2147483646 h 348"/>
                  <a:gd name="T76" fmla="*/ 2147483646 w 26"/>
                  <a:gd name="T77" fmla="*/ 2147483646 h 348"/>
                  <a:gd name="T78" fmla="*/ 2147483646 w 26"/>
                  <a:gd name="T79" fmla="*/ 2147483646 h 348"/>
                  <a:gd name="T80" fmla="*/ 2147483646 w 26"/>
                  <a:gd name="T81" fmla="*/ 2147483646 h 348"/>
                  <a:gd name="T82" fmla="*/ 2147483646 w 26"/>
                  <a:gd name="T83" fmla="*/ 2147483646 h 348"/>
                  <a:gd name="T84" fmla="*/ 2147483646 w 26"/>
                  <a:gd name="T85" fmla="*/ 2147483646 h 348"/>
                  <a:gd name="T86" fmla="*/ 2147483646 w 26"/>
                  <a:gd name="T87" fmla="*/ 2147483646 h 348"/>
                  <a:gd name="T88" fmla="*/ 2147483646 w 26"/>
                  <a:gd name="T89" fmla="*/ 2147483646 h 348"/>
                  <a:gd name="T90" fmla="*/ 2147483646 w 26"/>
                  <a:gd name="T91" fmla="*/ 2147483646 h 348"/>
                  <a:gd name="T92" fmla="*/ 2147483646 w 26"/>
                  <a:gd name="T93" fmla="*/ 2147483646 h 348"/>
                  <a:gd name="T94" fmla="*/ 2147483646 w 26"/>
                  <a:gd name="T95" fmla="*/ 2147483646 h 348"/>
                  <a:gd name="T96" fmla="*/ 2147483646 w 26"/>
                  <a:gd name="T97" fmla="*/ 2147483646 h 348"/>
                  <a:gd name="T98" fmla="*/ 2147483646 w 26"/>
                  <a:gd name="T99" fmla="*/ 0 h 3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48">
                    <a:moveTo>
                      <a:pt x="0" y="316"/>
                    </a:moveTo>
                    <a:lnTo>
                      <a:pt x="1" y="318"/>
                    </a:lnTo>
                    <a:lnTo>
                      <a:pt x="1" y="317"/>
                    </a:lnTo>
                    <a:lnTo>
                      <a:pt x="2" y="319"/>
                    </a:lnTo>
                    <a:lnTo>
                      <a:pt x="2" y="317"/>
                    </a:lnTo>
                    <a:lnTo>
                      <a:pt x="3" y="321"/>
                    </a:lnTo>
                    <a:lnTo>
                      <a:pt x="3" y="320"/>
                    </a:lnTo>
                    <a:lnTo>
                      <a:pt x="4" y="320"/>
                    </a:lnTo>
                    <a:lnTo>
                      <a:pt x="4" y="322"/>
                    </a:lnTo>
                    <a:lnTo>
                      <a:pt x="5" y="322"/>
                    </a:lnTo>
                    <a:lnTo>
                      <a:pt x="5" y="324"/>
                    </a:lnTo>
                    <a:lnTo>
                      <a:pt x="6" y="327"/>
                    </a:lnTo>
                    <a:lnTo>
                      <a:pt x="7" y="328"/>
                    </a:lnTo>
                    <a:lnTo>
                      <a:pt x="7" y="327"/>
                    </a:lnTo>
                    <a:lnTo>
                      <a:pt x="8" y="328"/>
                    </a:lnTo>
                    <a:lnTo>
                      <a:pt x="8" y="330"/>
                    </a:lnTo>
                    <a:lnTo>
                      <a:pt x="8" y="333"/>
                    </a:lnTo>
                    <a:lnTo>
                      <a:pt x="9" y="331"/>
                    </a:lnTo>
                    <a:lnTo>
                      <a:pt x="10" y="332"/>
                    </a:lnTo>
                    <a:lnTo>
                      <a:pt x="10" y="334"/>
                    </a:lnTo>
                    <a:lnTo>
                      <a:pt x="11" y="336"/>
                    </a:lnTo>
                    <a:lnTo>
                      <a:pt x="11" y="337"/>
                    </a:lnTo>
                    <a:lnTo>
                      <a:pt x="12" y="342"/>
                    </a:lnTo>
                    <a:lnTo>
                      <a:pt x="12" y="341"/>
                    </a:lnTo>
                    <a:lnTo>
                      <a:pt x="13" y="340"/>
                    </a:lnTo>
                    <a:lnTo>
                      <a:pt x="13" y="339"/>
                    </a:lnTo>
                    <a:lnTo>
                      <a:pt x="14" y="345"/>
                    </a:lnTo>
                    <a:lnTo>
                      <a:pt x="14" y="347"/>
                    </a:lnTo>
                    <a:lnTo>
                      <a:pt x="15" y="347"/>
                    </a:lnTo>
                    <a:lnTo>
                      <a:pt x="16" y="347"/>
                    </a:lnTo>
                    <a:lnTo>
                      <a:pt x="16" y="348"/>
                    </a:lnTo>
                    <a:lnTo>
                      <a:pt x="17" y="345"/>
                    </a:lnTo>
                    <a:lnTo>
                      <a:pt x="17" y="343"/>
                    </a:lnTo>
                    <a:lnTo>
                      <a:pt x="18" y="339"/>
                    </a:lnTo>
                    <a:lnTo>
                      <a:pt x="19" y="332"/>
                    </a:lnTo>
                    <a:lnTo>
                      <a:pt x="19" y="322"/>
                    </a:lnTo>
                    <a:lnTo>
                      <a:pt x="19" y="309"/>
                    </a:lnTo>
                    <a:lnTo>
                      <a:pt x="20" y="295"/>
                    </a:lnTo>
                    <a:lnTo>
                      <a:pt x="20" y="274"/>
                    </a:lnTo>
                    <a:lnTo>
                      <a:pt x="21" y="251"/>
                    </a:lnTo>
                    <a:lnTo>
                      <a:pt x="22" y="223"/>
                    </a:lnTo>
                    <a:lnTo>
                      <a:pt x="22" y="198"/>
                    </a:lnTo>
                    <a:lnTo>
                      <a:pt x="23" y="167"/>
                    </a:lnTo>
                    <a:lnTo>
                      <a:pt x="23" y="137"/>
                    </a:lnTo>
                    <a:lnTo>
                      <a:pt x="24" y="107"/>
                    </a:lnTo>
                    <a:lnTo>
                      <a:pt x="24" y="78"/>
                    </a:lnTo>
                    <a:lnTo>
                      <a:pt x="25" y="51"/>
                    </a:lnTo>
                    <a:lnTo>
                      <a:pt x="25" y="27"/>
                    </a:lnTo>
                    <a:lnTo>
                      <a:pt x="26"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5" name="Freeform 61">
                <a:extLst>
                  <a:ext uri="{FF2B5EF4-FFF2-40B4-BE49-F238E27FC236}">
                    <a16:creationId xmlns:a16="http://schemas.microsoft.com/office/drawing/2014/main" id="{E19013C4-EF05-4F09-987C-3D4CDADA18C7}"/>
                  </a:ext>
                </a:extLst>
              </p:cNvPr>
              <p:cNvSpPr>
                <a:spLocks/>
              </p:cNvSpPr>
              <p:nvPr/>
            </p:nvSpPr>
            <p:spPr bwMode="auto">
              <a:xfrm>
                <a:off x="2550819" y="3021527"/>
                <a:ext cx="26491" cy="117322"/>
              </a:xfrm>
              <a:custGeom>
                <a:avLst/>
                <a:gdLst>
                  <a:gd name="T0" fmla="*/ 0 w 25"/>
                  <a:gd name="T1" fmla="*/ 2147483646 h 248"/>
                  <a:gd name="T2" fmla="*/ 0 w 25"/>
                  <a:gd name="T3" fmla="*/ 2147483646 h 248"/>
                  <a:gd name="T4" fmla="*/ 2147483646 w 25"/>
                  <a:gd name="T5" fmla="*/ 2147483646 h 248"/>
                  <a:gd name="T6" fmla="*/ 2147483646 w 25"/>
                  <a:gd name="T7" fmla="*/ 2147483646 h 248"/>
                  <a:gd name="T8" fmla="*/ 2147483646 w 25"/>
                  <a:gd name="T9" fmla="*/ 2147483646 h 248"/>
                  <a:gd name="T10" fmla="*/ 2147483646 w 25"/>
                  <a:gd name="T11" fmla="*/ 0 h 248"/>
                  <a:gd name="T12" fmla="*/ 2147483646 w 25"/>
                  <a:gd name="T13" fmla="*/ 0 h 248"/>
                  <a:gd name="T14" fmla="*/ 2147483646 w 25"/>
                  <a:gd name="T15" fmla="*/ 2147483646 h 248"/>
                  <a:gd name="T16" fmla="*/ 2147483646 w 25"/>
                  <a:gd name="T17" fmla="*/ 2147483646 h 248"/>
                  <a:gd name="T18" fmla="*/ 2147483646 w 25"/>
                  <a:gd name="T19" fmla="*/ 2147483646 h 248"/>
                  <a:gd name="T20" fmla="*/ 2147483646 w 25"/>
                  <a:gd name="T21" fmla="*/ 2147483646 h 248"/>
                  <a:gd name="T22" fmla="*/ 2147483646 w 25"/>
                  <a:gd name="T23" fmla="*/ 2147483646 h 248"/>
                  <a:gd name="T24" fmla="*/ 2147483646 w 25"/>
                  <a:gd name="T25" fmla="*/ 2147483646 h 248"/>
                  <a:gd name="T26" fmla="*/ 2147483646 w 25"/>
                  <a:gd name="T27" fmla="*/ 2147483646 h 248"/>
                  <a:gd name="T28" fmla="*/ 2147483646 w 25"/>
                  <a:gd name="T29" fmla="*/ 2147483646 h 248"/>
                  <a:gd name="T30" fmla="*/ 2147483646 w 25"/>
                  <a:gd name="T31" fmla="*/ 2147483646 h 248"/>
                  <a:gd name="T32" fmla="*/ 2147483646 w 25"/>
                  <a:gd name="T33" fmla="*/ 2147483646 h 248"/>
                  <a:gd name="T34" fmla="*/ 2147483646 w 25"/>
                  <a:gd name="T35" fmla="*/ 2147483646 h 248"/>
                  <a:gd name="T36" fmla="*/ 2147483646 w 25"/>
                  <a:gd name="T37" fmla="*/ 2147483646 h 248"/>
                  <a:gd name="T38" fmla="*/ 2147483646 w 25"/>
                  <a:gd name="T39" fmla="*/ 2147483646 h 248"/>
                  <a:gd name="T40" fmla="*/ 2147483646 w 25"/>
                  <a:gd name="T41" fmla="*/ 2147483646 h 248"/>
                  <a:gd name="T42" fmla="*/ 2147483646 w 25"/>
                  <a:gd name="T43" fmla="*/ 2147483646 h 248"/>
                  <a:gd name="T44" fmla="*/ 2147483646 w 25"/>
                  <a:gd name="T45" fmla="*/ 2147483646 h 248"/>
                  <a:gd name="T46" fmla="*/ 2147483646 w 25"/>
                  <a:gd name="T47" fmla="*/ 2147483646 h 248"/>
                  <a:gd name="T48" fmla="*/ 2147483646 w 25"/>
                  <a:gd name="T49" fmla="*/ 2147483646 h 248"/>
                  <a:gd name="T50" fmla="*/ 2147483646 w 25"/>
                  <a:gd name="T51" fmla="*/ 2147483646 h 248"/>
                  <a:gd name="T52" fmla="*/ 2147483646 w 25"/>
                  <a:gd name="T53" fmla="*/ 2147483646 h 248"/>
                  <a:gd name="T54" fmla="*/ 2147483646 w 25"/>
                  <a:gd name="T55" fmla="*/ 2147483646 h 248"/>
                  <a:gd name="T56" fmla="*/ 2147483646 w 25"/>
                  <a:gd name="T57" fmla="*/ 2147483646 h 248"/>
                  <a:gd name="T58" fmla="*/ 2147483646 w 25"/>
                  <a:gd name="T59" fmla="*/ 2147483646 h 248"/>
                  <a:gd name="T60" fmla="*/ 2147483646 w 25"/>
                  <a:gd name="T61" fmla="*/ 2147483646 h 248"/>
                  <a:gd name="T62" fmla="*/ 2147483646 w 25"/>
                  <a:gd name="T63" fmla="*/ 2147483646 h 248"/>
                  <a:gd name="T64" fmla="*/ 2147483646 w 25"/>
                  <a:gd name="T65" fmla="*/ 2147483646 h 248"/>
                  <a:gd name="T66" fmla="*/ 2147483646 w 25"/>
                  <a:gd name="T67" fmla="*/ 2147483646 h 248"/>
                  <a:gd name="T68" fmla="*/ 2147483646 w 25"/>
                  <a:gd name="T69" fmla="*/ 2147483646 h 248"/>
                  <a:gd name="T70" fmla="*/ 2147483646 w 25"/>
                  <a:gd name="T71" fmla="*/ 2147483646 h 248"/>
                  <a:gd name="T72" fmla="*/ 2147483646 w 25"/>
                  <a:gd name="T73" fmla="*/ 2147483646 h 248"/>
                  <a:gd name="T74" fmla="*/ 2147483646 w 25"/>
                  <a:gd name="T75" fmla="*/ 2147483646 h 248"/>
                  <a:gd name="T76" fmla="*/ 2147483646 w 25"/>
                  <a:gd name="T77" fmla="*/ 2147483646 h 248"/>
                  <a:gd name="T78" fmla="*/ 2147483646 w 25"/>
                  <a:gd name="T79" fmla="*/ 2147483646 h 248"/>
                  <a:gd name="T80" fmla="*/ 2147483646 w 25"/>
                  <a:gd name="T81" fmla="*/ 2147483646 h 248"/>
                  <a:gd name="T82" fmla="*/ 2147483646 w 25"/>
                  <a:gd name="T83" fmla="*/ 2147483646 h 248"/>
                  <a:gd name="T84" fmla="*/ 2147483646 w 25"/>
                  <a:gd name="T85" fmla="*/ 2147483646 h 248"/>
                  <a:gd name="T86" fmla="*/ 2147483646 w 25"/>
                  <a:gd name="T87" fmla="*/ 2147483646 h 248"/>
                  <a:gd name="T88" fmla="*/ 2147483646 w 25"/>
                  <a:gd name="T89" fmla="*/ 2147483646 h 248"/>
                  <a:gd name="T90" fmla="*/ 2147483646 w 25"/>
                  <a:gd name="T91" fmla="*/ 2147483646 h 248"/>
                  <a:gd name="T92" fmla="*/ 2147483646 w 25"/>
                  <a:gd name="T93" fmla="*/ 2147483646 h 248"/>
                  <a:gd name="T94" fmla="*/ 2147483646 w 25"/>
                  <a:gd name="T95" fmla="*/ 2147483646 h 248"/>
                  <a:gd name="T96" fmla="*/ 2147483646 w 25"/>
                  <a:gd name="T97" fmla="*/ 2147483646 h 248"/>
                  <a:gd name="T98" fmla="*/ 2147483646 w 25"/>
                  <a:gd name="T99" fmla="*/ 2147483646 h 2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48">
                    <a:moveTo>
                      <a:pt x="0" y="53"/>
                    </a:moveTo>
                    <a:lnTo>
                      <a:pt x="0" y="36"/>
                    </a:lnTo>
                    <a:lnTo>
                      <a:pt x="1" y="21"/>
                    </a:lnTo>
                    <a:lnTo>
                      <a:pt x="1" y="10"/>
                    </a:lnTo>
                    <a:lnTo>
                      <a:pt x="2" y="5"/>
                    </a:lnTo>
                    <a:lnTo>
                      <a:pt x="2" y="0"/>
                    </a:lnTo>
                    <a:lnTo>
                      <a:pt x="3" y="0"/>
                    </a:lnTo>
                    <a:lnTo>
                      <a:pt x="3" y="4"/>
                    </a:lnTo>
                    <a:lnTo>
                      <a:pt x="4" y="10"/>
                    </a:lnTo>
                    <a:lnTo>
                      <a:pt x="5" y="18"/>
                    </a:lnTo>
                    <a:lnTo>
                      <a:pt x="5" y="26"/>
                    </a:lnTo>
                    <a:lnTo>
                      <a:pt x="5" y="39"/>
                    </a:lnTo>
                    <a:lnTo>
                      <a:pt x="6" y="53"/>
                    </a:lnTo>
                    <a:lnTo>
                      <a:pt x="6" y="67"/>
                    </a:lnTo>
                    <a:lnTo>
                      <a:pt x="7" y="80"/>
                    </a:lnTo>
                    <a:lnTo>
                      <a:pt x="8" y="95"/>
                    </a:lnTo>
                    <a:lnTo>
                      <a:pt x="8" y="108"/>
                    </a:lnTo>
                    <a:lnTo>
                      <a:pt x="9" y="122"/>
                    </a:lnTo>
                    <a:lnTo>
                      <a:pt x="9" y="130"/>
                    </a:lnTo>
                    <a:lnTo>
                      <a:pt x="10" y="144"/>
                    </a:lnTo>
                    <a:lnTo>
                      <a:pt x="10" y="157"/>
                    </a:lnTo>
                    <a:lnTo>
                      <a:pt x="11" y="166"/>
                    </a:lnTo>
                    <a:lnTo>
                      <a:pt x="11" y="176"/>
                    </a:lnTo>
                    <a:lnTo>
                      <a:pt x="12" y="185"/>
                    </a:lnTo>
                    <a:lnTo>
                      <a:pt x="12" y="191"/>
                    </a:lnTo>
                    <a:lnTo>
                      <a:pt x="13" y="197"/>
                    </a:lnTo>
                    <a:lnTo>
                      <a:pt x="13" y="205"/>
                    </a:lnTo>
                    <a:lnTo>
                      <a:pt x="14" y="209"/>
                    </a:lnTo>
                    <a:lnTo>
                      <a:pt x="14" y="213"/>
                    </a:lnTo>
                    <a:lnTo>
                      <a:pt x="15" y="219"/>
                    </a:lnTo>
                    <a:lnTo>
                      <a:pt x="15" y="221"/>
                    </a:lnTo>
                    <a:lnTo>
                      <a:pt x="16" y="225"/>
                    </a:lnTo>
                    <a:lnTo>
                      <a:pt x="17" y="226"/>
                    </a:lnTo>
                    <a:lnTo>
                      <a:pt x="17" y="228"/>
                    </a:lnTo>
                    <a:lnTo>
                      <a:pt x="17" y="227"/>
                    </a:lnTo>
                    <a:lnTo>
                      <a:pt x="18" y="228"/>
                    </a:lnTo>
                    <a:lnTo>
                      <a:pt x="18" y="227"/>
                    </a:lnTo>
                    <a:lnTo>
                      <a:pt x="19" y="229"/>
                    </a:lnTo>
                    <a:lnTo>
                      <a:pt x="20" y="228"/>
                    </a:lnTo>
                    <a:lnTo>
                      <a:pt x="20" y="231"/>
                    </a:lnTo>
                    <a:lnTo>
                      <a:pt x="21" y="229"/>
                    </a:lnTo>
                    <a:lnTo>
                      <a:pt x="21" y="227"/>
                    </a:lnTo>
                    <a:lnTo>
                      <a:pt x="21" y="230"/>
                    </a:lnTo>
                    <a:lnTo>
                      <a:pt x="22" y="230"/>
                    </a:lnTo>
                    <a:lnTo>
                      <a:pt x="23" y="232"/>
                    </a:lnTo>
                    <a:lnTo>
                      <a:pt x="23" y="234"/>
                    </a:lnTo>
                    <a:lnTo>
                      <a:pt x="24" y="236"/>
                    </a:lnTo>
                    <a:lnTo>
                      <a:pt x="24" y="240"/>
                    </a:lnTo>
                    <a:lnTo>
                      <a:pt x="25" y="243"/>
                    </a:lnTo>
                    <a:lnTo>
                      <a:pt x="25" y="24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6" name="Freeform 62">
                <a:extLst>
                  <a:ext uri="{FF2B5EF4-FFF2-40B4-BE49-F238E27FC236}">
                    <a16:creationId xmlns:a16="http://schemas.microsoft.com/office/drawing/2014/main" id="{D329CB57-B064-4544-AD3D-21E8E380F256}"/>
                  </a:ext>
                </a:extLst>
              </p:cNvPr>
              <p:cNvSpPr>
                <a:spLocks/>
              </p:cNvSpPr>
              <p:nvPr/>
            </p:nvSpPr>
            <p:spPr bwMode="auto">
              <a:xfrm>
                <a:off x="2577310" y="3136483"/>
                <a:ext cx="27552" cy="33588"/>
              </a:xfrm>
              <a:custGeom>
                <a:avLst/>
                <a:gdLst>
                  <a:gd name="T0" fmla="*/ 0 w 26"/>
                  <a:gd name="T1" fmla="*/ 2147483646 h 71"/>
                  <a:gd name="T2" fmla="*/ 2147483646 w 26"/>
                  <a:gd name="T3" fmla="*/ 2147483646 h 71"/>
                  <a:gd name="T4" fmla="*/ 2147483646 w 26"/>
                  <a:gd name="T5" fmla="*/ 2147483646 h 71"/>
                  <a:gd name="T6" fmla="*/ 2147483646 w 26"/>
                  <a:gd name="T7" fmla="*/ 2147483646 h 71"/>
                  <a:gd name="T8" fmla="*/ 2147483646 w 26"/>
                  <a:gd name="T9" fmla="*/ 2147483646 h 71"/>
                  <a:gd name="T10" fmla="*/ 2147483646 w 26"/>
                  <a:gd name="T11" fmla="*/ 2147483646 h 71"/>
                  <a:gd name="T12" fmla="*/ 2147483646 w 26"/>
                  <a:gd name="T13" fmla="*/ 2147483646 h 71"/>
                  <a:gd name="T14" fmla="*/ 2147483646 w 26"/>
                  <a:gd name="T15" fmla="*/ 2147483646 h 71"/>
                  <a:gd name="T16" fmla="*/ 2147483646 w 26"/>
                  <a:gd name="T17" fmla="*/ 2147483646 h 71"/>
                  <a:gd name="T18" fmla="*/ 2147483646 w 26"/>
                  <a:gd name="T19" fmla="*/ 2147483646 h 71"/>
                  <a:gd name="T20" fmla="*/ 2147483646 w 26"/>
                  <a:gd name="T21" fmla="*/ 2147483646 h 71"/>
                  <a:gd name="T22" fmla="*/ 2147483646 w 26"/>
                  <a:gd name="T23" fmla="*/ 2147483646 h 71"/>
                  <a:gd name="T24" fmla="*/ 2147483646 w 26"/>
                  <a:gd name="T25" fmla="*/ 2147483646 h 71"/>
                  <a:gd name="T26" fmla="*/ 2147483646 w 26"/>
                  <a:gd name="T27" fmla="*/ 2147483646 h 71"/>
                  <a:gd name="T28" fmla="*/ 2147483646 w 26"/>
                  <a:gd name="T29" fmla="*/ 2147483646 h 71"/>
                  <a:gd name="T30" fmla="*/ 2147483646 w 26"/>
                  <a:gd name="T31" fmla="*/ 2147483646 h 71"/>
                  <a:gd name="T32" fmla="*/ 2147483646 w 26"/>
                  <a:gd name="T33" fmla="*/ 2147483646 h 71"/>
                  <a:gd name="T34" fmla="*/ 2147483646 w 26"/>
                  <a:gd name="T35" fmla="*/ 2147483646 h 71"/>
                  <a:gd name="T36" fmla="*/ 2147483646 w 26"/>
                  <a:gd name="T37" fmla="*/ 2147483646 h 71"/>
                  <a:gd name="T38" fmla="*/ 2147483646 w 26"/>
                  <a:gd name="T39" fmla="*/ 2147483646 h 71"/>
                  <a:gd name="T40" fmla="*/ 2147483646 w 26"/>
                  <a:gd name="T41" fmla="*/ 2147483646 h 71"/>
                  <a:gd name="T42" fmla="*/ 2147483646 w 26"/>
                  <a:gd name="T43" fmla="*/ 2147483646 h 71"/>
                  <a:gd name="T44" fmla="*/ 2147483646 w 26"/>
                  <a:gd name="T45" fmla="*/ 2147483646 h 71"/>
                  <a:gd name="T46" fmla="*/ 2147483646 w 26"/>
                  <a:gd name="T47" fmla="*/ 2147483646 h 71"/>
                  <a:gd name="T48" fmla="*/ 2147483646 w 26"/>
                  <a:gd name="T49" fmla="*/ 2147483646 h 71"/>
                  <a:gd name="T50" fmla="*/ 2147483646 w 26"/>
                  <a:gd name="T51" fmla="*/ 2147483646 h 71"/>
                  <a:gd name="T52" fmla="*/ 2147483646 w 26"/>
                  <a:gd name="T53" fmla="*/ 0 h 71"/>
                  <a:gd name="T54" fmla="*/ 2147483646 w 26"/>
                  <a:gd name="T55" fmla="*/ 2147483646 h 71"/>
                  <a:gd name="T56" fmla="*/ 2147483646 w 26"/>
                  <a:gd name="T57" fmla="*/ 2147483646 h 71"/>
                  <a:gd name="T58" fmla="*/ 2147483646 w 26"/>
                  <a:gd name="T59" fmla="*/ 2147483646 h 71"/>
                  <a:gd name="T60" fmla="*/ 2147483646 w 26"/>
                  <a:gd name="T61" fmla="*/ 2147483646 h 71"/>
                  <a:gd name="T62" fmla="*/ 2147483646 w 26"/>
                  <a:gd name="T63" fmla="*/ 2147483646 h 71"/>
                  <a:gd name="T64" fmla="*/ 2147483646 w 26"/>
                  <a:gd name="T65" fmla="*/ 2147483646 h 71"/>
                  <a:gd name="T66" fmla="*/ 2147483646 w 26"/>
                  <a:gd name="T67" fmla="*/ 2147483646 h 71"/>
                  <a:gd name="T68" fmla="*/ 2147483646 w 26"/>
                  <a:gd name="T69" fmla="*/ 2147483646 h 71"/>
                  <a:gd name="T70" fmla="*/ 2147483646 w 26"/>
                  <a:gd name="T71" fmla="*/ 2147483646 h 71"/>
                  <a:gd name="T72" fmla="*/ 2147483646 w 26"/>
                  <a:gd name="T73" fmla="*/ 2147483646 h 71"/>
                  <a:gd name="T74" fmla="*/ 2147483646 w 26"/>
                  <a:gd name="T75" fmla="*/ 2147483646 h 71"/>
                  <a:gd name="T76" fmla="*/ 2147483646 w 26"/>
                  <a:gd name="T77" fmla="*/ 2147483646 h 71"/>
                  <a:gd name="T78" fmla="*/ 2147483646 w 26"/>
                  <a:gd name="T79" fmla="*/ 2147483646 h 71"/>
                  <a:gd name="T80" fmla="*/ 2147483646 w 26"/>
                  <a:gd name="T81" fmla="*/ 2147483646 h 71"/>
                  <a:gd name="T82" fmla="*/ 2147483646 w 26"/>
                  <a:gd name="T83" fmla="*/ 2147483646 h 71"/>
                  <a:gd name="T84" fmla="*/ 2147483646 w 26"/>
                  <a:gd name="T85" fmla="*/ 2147483646 h 71"/>
                  <a:gd name="T86" fmla="*/ 2147483646 w 26"/>
                  <a:gd name="T87" fmla="*/ 2147483646 h 71"/>
                  <a:gd name="T88" fmla="*/ 2147483646 w 26"/>
                  <a:gd name="T89" fmla="*/ 2147483646 h 71"/>
                  <a:gd name="T90" fmla="*/ 2147483646 w 26"/>
                  <a:gd name="T91" fmla="*/ 2147483646 h 71"/>
                  <a:gd name="T92" fmla="*/ 2147483646 w 26"/>
                  <a:gd name="T93" fmla="*/ 2147483646 h 71"/>
                  <a:gd name="T94" fmla="*/ 2147483646 w 26"/>
                  <a:gd name="T95" fmla="*/ 2147483646 h 71"/>
                  <a:gd name="T96" fmla="*/ 2147483646 w 26"/>
                  <a:gd name="T97" fmla="*/ 2147483646 h 71"/>
                  <a:gd name="T98" fmla="*/ 2147483646 w 26"/>
                  <a:gd name="T99" fmla="*/ 2147483646 h 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71">
                    <a:moveTo>
                      <a:pt x="0" y="5"/>
                    </a:moveTo>
                    <a:lnTo>
                      <a:pt x="1" y="9"/>
                    </a:lnTo>
                    <a:lnTo>
                      <a:pt x="1" y="14"/>
                    </a:lnTo>
                    <a:lnTo>
                      <a:pt x="2" y="18"/>
                    </a:lnTo>
                    <a:lnTo>
                      <a:pt x="2" y="21"/>
                    </a:lnTo>
                    <a:lnTo>
                      <a:pt x="3" y="23"/>
                    </a:lnTo>
                    <a:lnTo>
                      <a:pt x="4" y="26"/>
                    </a:lnTo>
                    <a:lnTo>
                      <a:pt x="4" y="25"/>
                    </a:lnTo>
                    <a:lnTo>
                      <a:pt x="4" y="27"/>
                    </a:lnTo>
                    <a:lnTo>
                      <a:pt x="5" y="29"/>
                    </a:lnTo>
                    <a:lnTo>
                      <a:pt x="5" y="26"/>
                    </a:lnTo>
                    <a:lnTo>
                      <a:pt x="6" y="24"/>
                    </a:lnTo>
                    <a:lnTo>
                      <a:pt x="7" y="25"/>
                    </a:lnTo>
                    <a:lnTo>
                      <a:pt x="7" y="24"/>
                    </a:lnTo>
                    <a:lnTo>
                      <a:pt x="8" y="21"/>
                    </a:lnTo>
                    <a:lnTo>
                      <a:pt x="8" y="18"/>
                    </a:lnTo>
                    <a:lnTo>
                      <a:pt x="8" y="17"/>
                    </a:lnTo>
                    <a:lnTo>
                      <a:pt x="9" y="15"/>
                    </a:lnTo>
                    <a:lnTo>
                      <a:pt x="10" y="13"/>
                    </a:lnTo>
                    <a:lnTo>
                      <a:pt x="10" y="11"/>
                    </a:lnTo>
                    <a:lnTo>
                      <a:pt x="11" y="9"/>
                    </a:lnTo>
                    <a:lnTo>
                      <a:pt x="11" y="8"/>
                    </a:lnTo>
                    <a:lnTo>
                      <a:pt x="12" y="6"/>
                    </a:lnTo>
                    <a:lnTo>
                      <a:pt x="12" y="5"/>
                    </a:lnTo>
                    <a:lnTo>
                      <a:pt x="13" y="5"/>
                    </a:lnTo>
                    <a:lnTo>
                      <a:pt x="13" y="2"/>
                    </a:lnTo>
                    <a:lnTo>
                      <a:pt x="14" y="0"/>
                    </a:lnTo>
                    <a:lnTo>
                      <a:pt x="14" y="2"/>
                    </a:lnTo>
                    <a:lnTo>
                      <a:pt x="15" y="4"/>
                    </a:lnTo>
                    <a:lnTo>
                      <a:pt x="15" y="3"/>
                    </a:lnTo>
                    <a:lnTo>
                      <a:pt x="16" y="6"/>
                    </a:lnTo>
                    <a:lnTo>
                      <a:pt x="16" y="9"/>
                    </a:lnTo>
                    <a:lnTo>
                      <a:pt x="17" y="12"/>
                    </a:lnTo>
                    <a:lnTo>
                      <a:pt x="17" y="14"/>
                    </a:lnTo>
                    <a:lnTo>
                      <a:pt x="18" y="18"/>
                    </a:lnTo>
                    <a:lnTo>
                      <a:pt x="19" y="19"/>
                    </a:lnTo>
                    <a:lnTo>
                      <a:pt x="19" y="25"/>
                    </a:lnTo>
                    <a:lnTo>
                      <a:pt x="20" y="26"/>
                    </a:lnTo>
                    <a:lnTo>
                      <a:pt x="20" y="32"/>
                    </a:lnTo>
                    <a:lnTo>
                      <a:pt x="20" y="35"/>
                    </a:lnTo>
                    <a:lnTo>
                      <a:pt x="21" y="41"/>
                    </a:lnTo>
                    <a:lnTo>
                      <a:pt x="22" y="44"/>
                    </a:lnTo>
                    <a:lnTo>
                      <a:pt x="22" y="47"/>
                    </a:lnTo>
                    <a:lnTo>
                      <a:pt x="23" y="52"/>
                    </a:lnTo>
                    <a:lnTo>
                      <a:pt x="23" y="55"/>
                    </a:lnTo>
                    <a:lnTo>
                      <a:pt x="24" y="59"/>
                    </a:lnTo>
                    <a:lnTo>
                      <a:pt x="24" y="63"/>
                    </a:lnTo>
                    <a:lnTo>
                      <a:pt x="25" y="66"/>
                    </a:lnTo>
                    <a:lnTo>
                      <a:pt x="25" y="70"/>
                    </a:lnTo>
                    <a:lnTo>
                      <a:pt x="26" y="7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7" name="Freeform 63">
                <a:extLst>
                  <a:ext uri="{FF2B5EF4-FFF2-40B4-BE49-F238E27FC236}">
                    <a16:creationId xmlns:a16="http://schemas.microsoft.com/office/drawing/2014/main" id="{9977B75C-E92E-4ACE-8A93-3E80DCA1F466}"/>
                  </a:ext>
                </a:extLst>
              </p:cNvPr>
              <p:cNvSpPr>
                <a:spLocks/>
              </p:cNvSpPr>
              <p:nvPr/>
            </p:nvSpPr>
            <p:spPr bwMode="auto">
              <a:xfrm>
                <a:off x="2604862" y="3170071"/>
                <a:ext cx="26491" cy="25546"/>
              </a:xfrm>
              <a:custGeom>
                <a:avLst/>
                <a:gdLst>
                  <a:gd name="T0" fmla="*/ 0 w 25"/>
                  <a:gd name="T1" fmla="*/ 0 h 54"/>
                  <a:gd name="T2" fmla="*/ 0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2147483646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2147483646 w 25"/>
                  <a:gd name="T25" fmla="*/ 2147483646 h 54"/>
                  <a:gd name="T26" fmla="*/ 2147483646 w 25"/>
                  <a:gd name="T27" fmla="*/ 2147483646 h 54"/>
                  <a:gd name="T28" fmla="*/ 2147483646 w 25"/>
                  <a:gd name="T29" fmla="*/ 2147483646 h 54"/>
                  <a:gd name="T30" fmla="*/ 2147483646 w 25"/>
                  <a:gd name="T31" fmla="*/ 2147483646 h 54"/>
                  <a:gd name="T32" fmla="*/ 2147483646 w 25"/>
                  <a:gd name="T33" fmla="*/ 2147483646 h 54"/>
                  <a:gd name="T34" fmla="*/ 2147483646 w 25"/>
                  <a:gd name="T35" fmla="*/ 2147483646 h 54"/>
                  <a:gd name="T36" fmla="*/ 2147483646 w 25"/>
                  <a:gd name="T37" fmla="*/ 2147483646 h 54"/>
                  <a:gd name="T38" fmla="*/ 2147483646 w 25"/>
                  <a:gd name="T39" fmla="*/ 2147483646 h 54"/>
                  <a:gd name="T40" fmla="*/ 2147483646 w 25"/>
                  <a:gd name="T41" fmla="*/ 2147483646 h 54"/>
                  <a:gd name="T42" fmla="*/ 2147483646 w 25"/>
                  <a:gd name="T43" fmla="*/ 2147483646 h 54"/>
                  <a:gd name="T44" fmla="*/ 2147483646 w 25"/>
                  <a:gd name="T45" fmla="*/ 2147483646 h 54"/>
                  <a:gd name="T46" fmla="*/ 2147483646 w 25"/>
                  <a:gd name="T47" fmla="*/ 2147483646 h 54"/>
                  <a:gd name="T48" fmla="*/ 2147483646 w 25"/>
                  <a:gd name="T49" fmla="*/ 2147483646 h 54"/>
                  <a:gd name="T50" fmla="*/ 2147483646 w 25"/>
                  <a:gd name="T51" fmla="*/ 2147483646 h 54"/>
                  <a:gd name="T52" fmla="*/ 2147483646 w 25"/>
                  <a:gd name="T53" fmla="*/ 2147483646 h 54"/>
                  <a:gd name="T54" fmla="*/ 2147483646 w 25"/>
                  <a:gd name="T55" fmla="*/ 2147483646 h 54"/>
                  <a:gd name="T56" fmla="*/ 2147483646 w 25"/>
                  <a:gd name="T57" fmla="*/ 2147483646 h 54"/>
                  <a:gd name="T58" fmla="*/ 2147483646 w 25"/>
                  <a:gd name="T59" fmla="*/ 2147483646 h 54"/>
                  <a:gd name="T60" fmla="*/ 2147483646 w 25"/>
                  <a:gd name="T61" fmla="*/ 2147483646 h 54"/>
                  <a:gd name="T62" fmla="*/ 2147483646 w 25"/>
                  <a:gd name="T63" fmla="*/ 2147483646 h 54"/>
                  <a:gd name="T64" fmla="*/ 2147483646 w 25"/>
                  <a:gd name="T65" fmla="*/ 2147483646 h 54"/>
                  <a:gd name="T66" fmla="*/ 2147483646 w 25"/>
                  <a:gd name="T67" fmla="*/ 2147483646 h 54"/>
                  <a:gd name="T68" fmla="*/ 2147483646 w 25"/>
                  <a:gd name="T69" fmla="*/ 2147483646 h 54"/>
                  <a:gd name="T70" fmla="*/ 2147483646 w 25"/>
                  <a:gd name="T71" fmla="*/ 2147483646 h 54"/>
                  <a:gd name="T72" fmla="*/ 2147483646 w 25"/>
                  <a:gd name="T73" fmla="*/ 2147483646 h 54"/>
                  <a:gd name="T74" fmla="*/ 2147483646 w 25"/>
                  <a:gd name="T75" fmla="*/ 2147483646 h 54"/>
                  <a:gd name="T76" fmla="*/ 2147483646 w 25"/>
                  <a:gd name="T77" fmla="*/ 2147483646 h 54"/>
                  <a:gd name="T78" fmla="*/ 2147483646 w 25"/>
                  <a:gd name="T79" fmla="*/ 2147483646 h 54"/>
                  <a:gd name="T80" fmla="*/ 2147483646 w 25"/>
                  <a:gd name="T81" fmla="*/ 2147483646 h 54"/>
                  <a:gd name="T82" fmla="*/ 2147483646 w 25"/>
                  <a:gd name="T83" fmla="*/ 2147483646 h 54"/>
                  <a:gd name="T84" fmla="*/ 2147483646 w 25"/>
                  <a:gd name="T85" fmla="*/ 2147483646 h 54"/>
                  <a:gd name="T86" fmla="*/ 2147483646 w 25"/>
                  <a:gd name="T87" fmla="*/ 2147483646 h 54"/>
                  <a:gd name="T88" fmla="*/ 2147483646 w 25"/>
                  <a:gd name="T89" fmla="*/ 2147483646 h 54"/>
                  <a:gd name="T90" fmla="*/ 2147483646 w 25"/>
                  <a:gd name="T91" fmla="*/ 2147483646 h 54"/>
                  <a:gd name="T92" fmla="*/ 2147483646 w 25"/>
                  <a:gd name="T93" fmla="*/ 2147483646 h 54"/>
                  <a:gd name="T94" fmla="*/ 2147483646 w 25"/>
                  <a:gd name="T95" fmla="*/ 2147483646 h 54"/>
                  <a:gd name="T96" fmla="*/ 2147483646 w 25"/>
                  <a:gd name="T97" fmla="*/ 2147483646 h 54"/>
                  <a:gd name="T98" fmla="*/ 2147483646 w 25"/>
                  <a:gd name="T99" fmla="*/ 2147483646 h 5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54">
                    <a:moveTo>
                      <a:pt x="0" y="0"/>
                    </a:moveTo>
                    <a:lnTo>
                      <a:pt x="0" y="6"/>
                    </a:lnTo>
                    <a:lnTo>
                      <a:pt x="1" y="7"/>
                    </a:lnTo>
                    <a:lnTo>
                      <a:pt x="1" y="10"/>
                    </a:lnTo>
                    <a:lnTo>
                      <a:pt x="2" y="14"/>
                    </a:lnTo>
                    <a:lnTo>
                      <a:pt x="2" y="16"/>
                    </a:lnTo>
                    <a:lnTo>
                      <a:pt x="3" y="17"/>
                    </a:lnTo>
                    <a:lnTo>
                      <a:pt x="3" y="20"/>
                    </a:lnTo>
                    <a:lnTo>
                      <a:pt x="4" y="21"/>
                    </a:lnTo>
                    <a:lnTo>
                      <a:pt x="5" y="24"/>
                    </a:lnTo>
                    <a:lnTo>
                      <a:pt x="5" y="25"/>
                    </a:lnTo>
                    <a:lnTo>
                      <a:pt x="6" y="27"/>
                    </a:lnTo>
                    <a:lnTo>
                      <a:pt x="6" y="29"/>
                    </a:lnTo>
                    <a:lnTo>
                      <a:pt x="7" y="30"/>
                    </a:lnTo>
                    <a:lnTo>
                      <a:pt x="8" y="34"/>
                    </a:lnTo>
                    <a:lnTo>
                      <a:pt x="8" y="36"/>
                    </a:lnTo>
                    <a:lnTo>
                      <a:pt x="9" y="35"/>
                    </a:lnTo>
                    <a:lnTo>
                      <a:pt x="9" y="37"/>
                    </a:lnTo>
                    <a:lnTo>
                      <a:pt x="10" y="38"/>
                    </a:lnTo>
                    <a:lnTo>
                      <a:pt x="10" y="40"/>
                    </a:lnTo>
                    <a:lnTo>
                      <a:pt x="11" y="40"/>
                    </a:lnTo>
                    <a:lnTo>
                      <a:pt x="11" y="41"/>
                    </a:lnTo>
                    <a:lnTo>
                      <a:pt x="12" y="42"/>
                    </a:lnTo>
                    <a:lnTo>
                      <a:pt x="12" y="44"/>
                    </a:lnTo>
                    <a:lnTo>
                      <a:pt x="13" y="44"/>
                    </a:lnTo>
                    <a:lnTo>
                      <a:pt x="13" y="43"/>
                    </a:lnTo>
                    <a:lnTo>
                      <a:pt x="14" y="46"/>
                    </a:lnTo>
                    <a:lnTo>
                      <a:pt x="14" y="45"/>
                    </a:lnTo>
                    <a:lnTo>
                      <a:pt x="15" y="46"/>
                    </a:lnTo>
                    <a:lnTo>
                      <a:pt x="15" y="45"/>
                    </a:lnTo>
                    <a:lnTo>
                      <a:pt x="16" y="49"/>
                    </a:lnTo>
                    <a:lnTo>
                      <a:pt x="17" y="49"/>
                    </a:lnTo>
                    <a:lnTo>
                      <a:pt x="17" y="48"/>
                    </a:lnTo>
                    <a:lnTo>
                      <a:pt x="17" y="49"/>
                    </a:lnTo>
                    <a:lnTo>
                      <a:pt x="18" y="49"/>
                    </a:lnTo>
                    <a:lnTo>
                      <a:pt x="19" y="50"/>
                    </a:lnTo>
                    <a:lnTo>
                      <a:pt x="20" y="49"/>
                    </a:lnTo>
                    <a:lnTo>
                      <a:pt x="20" y="50"/>
                    </a:lnTo>
                    <a:lnTo>
                      <a:pt x="21" y="50"/>
                    </a:lnTo>
                    <a:lnTo>
                      <a:pt x="21" y="52"/>
                    </a:lnTo>
                    <a:lnTo>
                      <a:pt x="22" y="49"/>
                    </a:lnTo>
                    <a:lnTo>
                      <a:pt x="22" y="52"/>
                    </a:lnTo>
                    <a:lnTo>
                      <a:pt x="23" y="51"/>
                    </a:lnTo>
                    <a:lnTo>
                      <a:pt x="24" y="50"/>
                    </a:lnTo>
                    <a:lnTo>
                      <a:pt x="24" y="52"/>
                    </a:lnTo>
                    <a:lnTo>
                      <a:pt x="25" y="54"/>
                    </a:lnTo>
                    <a:lnTo>
                      <a:pt x="25" y="5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8" name="Freeform 64">
                <a:extLst>
                  <a:ext uri="{FF2B5EF4-FFF2-40B4-BE49-F238E27FC236}">
                    <a16:creationId xmlns:a16="http://schemas.microsoft.com/office/drawing/2014/main" id="{992032A3-D5B8-4BEC-84BB-98657B595E06}"/>
                  </a:ext>
                </a:extLst>
              </p:cNvPr>
              <p:cNvSpPr>
                <a:spLocks/>
              </p:cNvSpPr>
              <p:nvPr/>
            </p:nvSpPr>
            <p:spPr bwMode="auto">
              <a:xfrm>
                <a:off x="2631353" y="3143579"/>
                <a:ext cx="27552" cy="68122"/>
              </a:xfrm>
              <a:custGeom>
                <a:avLst/>
                <a:gdLst>
                  <a:gd name="T0" fmla="*/ 0 w 26"/>
                  <a:gd name="T1" fmla="*/ 2147483646 h 144"/>
                  <a:gd name="T2" fmla="*/ 2147483646 w 26"/>
                  <a:gd name="T3" fmla="*/ 2147483646 h 144"/>
                  <a:gd name="T4" fmla="*/ 2147483646 w 26"/>
                  <a:gd name="T5" fmla="*/ 2147483646 h 144"/>
                  <a:gd name="T6" fmla="*/ 2147483646 w 26"/>
                  <a:gd name="T7" fmla="*/ 2147483646 h 144"/>
                  <a:gd name="T8" fmla="*/ 2147483646 w 26"/>
                  <a:gd name="T9" fmla="*/ 2147483646 h 144"/>
                  <a:gd name="T10" fmla="*/ 2147483646 w 26"/>
                  <a:gd name="T11" fmla="*/ 2147483646 h 144"/>
                  <a:gd name="T12" fmla="*/ 2147483646 w 26"/>
                  <a:gd name="T13" fmla="*/ 2147483646 h 144"/>
                  <a:gd name="T14" fmla="*/ 2147483646 w 26"/>
                  <a:gd name="T15" fmla="*/ 2147483646 h 144"/>
                  <a:gd name="T16" fmla="*/ 2147483646 w 26"/>
                  <a:gd name="T17" fmla="*/ 2147483646 h 144"/>
                  <a:gd name="T18" fmla="*/ 2147483646 w 26"/>
                  <a:gd name="T19" fmla="*/ 2147483646 h 144"/>
                  <a:gd name="T20" fmla="*/ 2147483646 w 26"/>
                  <a:gd name="T21" fmla="*/ 2147483646 h 144"/>
                  <a:gd name="T22" fmla="*/ 2147483646 w 26"/>
                  <a:gd name="T23" fmla="*/ 2147483646 h 144"/>
                  <a:gd name="T24" fmla="*/ 2147483646 w 26"/>
                  <a:gd name="T25" fmla="*/ 2147483646 h 144"/>
                  <a:gd name="T26" fmla="*/ 2147483646 w 26"/>
                  <a:gd name="T27" fmla="*/ 2147483646 h 144"/>
                  <a:gd name="T28" fmla="*/ 2147483646 w 26"/>
                  <a:gd name="T29" fmla="*/ 2147483646 h 144"/>
                  <a:gd name="T30" fmla="*/ 2147483646 w 26"/>
                  <a:gd name="T31" fmla="*/ 2147483646 h 144"/>
                  <a:gd name="T32" fmla="*/ 2147483646 w 26"/>
                  <a:gd name="T33" fmla="*/ 2147483646 h 144"/>
                  <a:gd name="T34" fmla="*/ 2147483646 w 26"/>
                  <a:gd name="T35" fmla="*/ 2147483646 h 144"/>
                  <a:gd name="T36" fmla="*/ 2147483646 w 26"/>
                  <a:gd name="T37" fmla="*/ 2147483646 h 144"/>
                  <a:gd name="T38" fmla="*/ 2147483646 w 26"/>
                  <a:gd name="T39" fmla="*/ 2147483646 h 144"/>
                  <a:gd name="T40" fmla="*/ 2147483646 w 26"/>
                  <a:gd name="T41" fmla="*/ 2147483646 h 144"/>
                  <a:gd name="T42" fmla="*/ 2147483646 w 26"/>
                  <a:gd name="T43" fmla="*/ 2147483646 h 144"/>
                  <a:gd name="T44" fmla="*/ 2147483646 w 26"/>
                  <a:gd name="T45" fmla="*/ 2147483646 h 144"/>
                  <a:gd name="T46" fmla="*/ 2147483646 w 26"/>
                  <a:gd name="T47" fmla="*/ 2147483646 h 144"/>
                  <a:gd name="T48" fmla="*/ 2147483646 w 26"/>
                  <a:gd name="T49" fmla="*/ 2147483646 h 144"/>
                  <a:gd name="T50" fmla="*/ 2147483646 w 26"/>
                  <a:gd name="T51" fmla="*/ 2147483646 h 144"/>
                  <a:gd name="T52" fmla="*/ 2147483646 w 26"/>
                  <a:gd name="T53" fmla="*/ 2147483646 h 144"/>
                  <a:gd name="T54" fmla="*/ 2147483646 w 26"/>
                  <a:gd name="T55" fmla="*/ 2147483646 h 144"/>
                  <a:gd name="T56" fmla="*/ 2147483646 w 26"/>
                  <a:gd name="T57" fmla="*/ 2147483646 h 144"/>
                  <a:gd name="T58" fmla="*/ 2147483646 w 26"/>
                  <a:gd name="T59" fmla="*/ 2147483646 h 144"/>
                  <a:gd name="T60" fmla="*/ 2147483646 w 26"/>
                  <a:gd name="T61" fmla="*/ 2147483646 h 144"/>
                  <a:gd name="T62" fmla="*/ 2147483646 w 26"/>
                  <a:gd name="T63" fmla="*/ 2147483646 h 144"/>
                  <a:gd name="T64" fmla="*/ 2147483646 w 26"/>
                  <a:gd name="T65" fmla="*/ 2147483646 h 144"/>
                  <a:gd name="T66" fmla="*/ 2147483646 w 26"/>
                  <a:gd name="T67" fmla="*/ 2147483646 h 144"/>
                  <a:gd name="T68" fmla="*/ 2147483646 w 26"/>
                  <a:gd name="T69" fmla="*/ 2147483646 h 144"/>
                  <a:gd name="T70" fmla="*/ 2147483646 w 26"/>
                  <a:gd name="T71" fmla="*/ 2147483646 h 144"/>
                  <a:gd name="T72" fmla="*/ 2147483646 w 26"/>
                  <a:gd name="T73" fmla="*/ 2147483646 h 144"/>
                  <a:gd name="T74" fmla="*/ 2147483646 w 26"/>
                  <a:gd name="T75" fmla="*/ 2147483646 h 144"/>
                  <a:gd name="T76" fmla="*/ 2147483646 w 26"/>
                  <a:gd name="T77" fmla="*/ 2147483646 h 144"/>
                  <a:gd name="T78" fmla="*/ 2147483646 w 26"/>
                  <a:gd name="T79" fmla="*/ 2147483646 h 144"/>
                  <a:gd name="T80" fmla="*/ 2147483646 w 26"/>
                  <a:gd name="T81" fmla="*/ 2147483646 h 144"/>
                  <a:gd name="T82" fmla="*/ 2147483646 w 26"/>
                  <a:gd name="T83" fmla="*/ 2147483646 h 144"/>
                  <a:gd name="T84" fmla="*/ 2147483646 w 26"/>
                  <a:gd name="T85" fmla="*/ 2147483646 h 144"/>
                  <a:gd name="T86" fmla="*/ 2147483646 w 26"/>
                  <a:gd name="T87" fmla="*/ 2147483646 h 144"/>
                  <a:gd name="T88" fmla="*/ 2147483646 w 26"/>
                  <a:gd name="T89" fmla="*/ 2147483646 h 144"/>
                  <a:gd name="T90" fmla="*/ 2147483646 w 26"/>
                  <a:gd name="T91" fmla="*/ 2147483646 h 144"/>
                  <a:gd name="T92" fmla="*/ 2147483646 w 26"/>
                  <a:gd name="T93" fmla="*/ 2147483646 h 144"/>
                  <a:gd name="T94" fmla="*/ 2147483646 w 26"/>
                  <a:gd name="T95" fmla="*/ 2147483646 h 144"/>
                  <a:gd name="T96" fmla="*/ 2147483646 w 26"/>
                  <a:gd name="T97" fmla="*/ 2147483646 h 144"/>
                  <a:gd name="T98" fmla="*/ 2147483646 w 26"/>
                  <a:gd name="T99" fmla="*/ 0 h 1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44">
                    <a:moveTo>
                      <a:pt x="0" y="108"/>
                    </a:moveTo>
                    <a:lnTo>
                      <a:pt x="1" y="107"/>
                    </a:lnTo>
                    <a:lnTo>
                      <a:pt x="1" y="106"/>
                    </a:lnTo>
                    <a:lnTo>
                      <a:pt x="2" y="110"/>
                    </a:lnTo>
                    <a:lnTo>
                      <a:pt x="3" y="109"/>
                    </a:lnTo>
                    <a:lnTo>
                      <a:pt x="4" y="110"/>
                    </a:lnTo>
                    <a:lnTo>
                      <a:pt x="4" y="112"/>
                    </a:lnTo>
                    <a:lnTo>
                      <a:pt x="4" y="111"/>
                    </a:lnTo>
                    <a:lnTo>
                      <a:pt x="5" y="112"/>
                    </a:lnTo>
                    <a:lnTo>
                      <a:pt x="6" y="114"/>
                    </a:lnTo>
                    <a:lnTo>
                      <a:pt x="7" y="113"/>
                    </a:lnTo>
                    <a:lnTo>
                      <a:pt x="8" y="116"/>
                    </a:lnTo>
                    <a:lnTo>
                      <a:pt x="8" y="117"/>
                    </a:lnTo>
                    <a:lnTo>
                      <a:pt x="9" y="116"/>
                    </a:lnTo>
                    <a:lnTo>
                      <a:pt x="9" y="117"/>
                    </a:lnTo>
                    <a:lnTo>
                      <a:pt x="10" y="118"/>
                    </a:lnTo>
                    <a:lnTo>
                      <a:pt x="10" y="120"/>
                    </a:lnTo>
                    <a:lnTo>
                      <a:pt x="11" y="117"/>
                    </a:lnTo>
                    <a:lnTo>
                      <a:pt x="11" y="124"/>
                    </a:lnTo>
                    <a:lnTo>
                      <a:pt x="12" y="123"/>
                    </a:lnTo>
                    <a:lnTo>
                      <a:pt x="12" y="125"/>
                    </a:lnTo>
                    <a:lnTo>
                      <a:pt x="13" y="126"/>
                    </a:lnTo>
                    <a:lnTo>
                      <a:pt x="13" y="127"/>
                    </a:lnTo>
                    <a:lnTo>
                      <a:pt x="14" y="128"/>
                    </a:lnTo>
                    <a:lnTo>
                      <a:pt x="14" y="130"/>
                    </a:lnTo>
                    <a:lnTo>
                      <a:pt x="15" y="131"/>
                    </a:lnTo>
                    <a:lnTo>
                      <a:pt x="16" y="132"/>
                    </a:lnTo>
                    <a:lnTo>
                      <a:pt x="16" y="135"/>
                    </a:lnTo>
                    <a:lnTo>
                      <a:pt x="17" y="140"/>
                    </a:lnTo>
                    <a:lnTo>
                      <a:pt x="17" y="138"/>
                    </a:lnTo>
                    <a:lnTo>
                      <a:pt x="18" y="141"/>
                    </a:lnTo>
                    <a:lnTo>
                      <a:pt x="19" y="142"/>
                    </a:lnTo>
                    <a:lnTo>
                      <a:pt x="19" y="143"/>
                    </a:lnTo>
                    <a:lnTo>
                      <a:pt x="20" y="144"/>
                    </a:lnTo>
                    <a:lnTo>
                      <a:pt x="20" y="143"/>
                    </a:lnTo>
                    <a:lnTo>
                      <a:pt x="20" y="142"/>
                    </a:lnTo>
                    <a:lnTo>
                      <a:pt x="21" y="142"/>
                    </a:lnTo>
                    <a:lnTo>
                      <a:pt x="22" y="135"/>
                    </a:lnTo>
                    <a:lnTo>
                      <a:pt x="22" y="128"/>
                    </a:lnTo>
                    <a:lnTo>
                      <a:pt x="23" y="122"/>
                    </a:lnTo>
                    <a:lnTo>
                      <a:pt x="23" y="111"/>
                    </a:lnTo>
                    <a:lnTo>
                      <a:pt x="24" y="95"/>
                    </a:lnTo>
                    <a:lnTo>
                      <a:pt x="24" y="79"/>
                    </a:lnTo>
                    <a:lnTo>
                      <a:pt x="25" y="56"/>
                    </a:lnTo>
                    <a:lnTo>
                      <a:pt x="25" y="27"/>
                    </a:lnTo>
                    <a:lnTo>
                      <a:pt x="26"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9" name="Freeform 65">
                <a:extLst>
                  <a:ext uri="{FF2B5EF4-FFF2-40B4-BE49-F238E27FC236}">
                    <a16:creationId xmlns:a16="http://schemas.microsoft.com/office/drawing/2014/main" id="{0B0B0763-F043-422F-9F18-8AC9DCE4EFB3}"/>
                  </a:ext>
                </a:extLst>
              </p:cNvPr>
              <p:cNvSpPr>
                <a:spLocks/>
              </p:cNvSpPr>
              <p:nvPr/>
            </p:nvSpPr>
            <p:spPr bwMode="auto">
              <a:xfrm>
                <a:off x="2658905" y="3021527"/>
                <a:ext cx="26491" cy="122052"/>
              </a:xfrm>
              <a:custGeom>
                <a:avLst/>
                <a:gdLst>
                  <a:gd name="T0" fmla="*/ 0 w 25"/>
                  <a:gd name="T1" fmla="*/ 2147483646 h 258"/>
                  <a:gd name="T2" fmla="*/ 0 w 25"/>
                  <a:gd name="T3" fmla="*/ 2147483646 h 258"/>
                  <a:gd name="T4" fmla="*/ 2147483646 w 25"/>
                  <a:gd name="T5" fmla="*/ 2147483646 h 258"/>
                  <a:gd name="T6" fmla="*/ 2147483646 w 25"/>
                  <a:gd name="T7" fmla="*/ 2147483646 h 258"/>
                  <a:gd name="T8" fmla="*/ 2147483646 w 25"/>
                  <a:gd name="T9" fmla="*/ 2147483646 h 258"/>
                  <a:gd name="T10" fmla="*/ 2147483646 w 25"/>
                  <a:gd name="T11" fmla="*/ 2147483646 h 258"/>
                  <a:gd name="T12" fmla="*/ 2147483646 w 25"/>
                  <a:gd name="T13" fmla="*/ 2147483646 h 258"/>
                  <a:gd name="T14" fmla="*/ 2147483646 w 25"/>
                  <a:gd name="T15" fmla="*/ 2147483646 h 258"/>
                  <a:gd name="T16" fmla="*/ 2147483646 w 25"/>
                  <a:gd name="T17" fmla="*/ 2147483646 h 258"/>
                  <a:gd name="T18" fmla="*/ 2147483646 w 25"/>
                  <a:gd name="T19" fmla="*/ 2147483646 h 258"/>
                  <a:gd name="T20" fmla="*/ 2147483646 w 25"/>
                  <a:gd name="T21" fmla="*/ 2147483646 h 258"/>
                  <a:gd name="T22" fmla="*/ 2147483646 w 25"/>
                  <a:gd name="T23" fmla="*/ 2147483646 h 258"/>
                  <a:gd name="T24" fmla="*/ 2147483646 w 25"/>
                  <a:gd name="T25" fmla="*/ 2147483646 h 258"/>
                  <a:gd name="T26" fmla="*/ 2147483646 w 25"/>
                  <a:gd name="T27" fmla="*/ 0 h 258"/>
                  <a:gd name="T28" fmla="*/ 2147483646 w 25"/>
                  <a:gd name="T29" fmla="*/ 2147483646 h 258"/>
                  <a:gd name="T30" fmla="*/ 2147483646 w 25"/>
                  <a:gd name="T31" fmla="*/ 2147483646 h 258"/>
                  <a:gd name="T32" fmla="*/ 2147483646 w 25"/>
                  <a:gd name="T33" fmla="*/ 2147483646 h 258"/>
                  <a:gd name="T34" fmla="*/ 2147483646 w 25"/>
                  <a:gd name="T35" fmla="*/ 2147483646 h 258"/>
                  <a:gd name="T36" fmla="*/ 2147483646 w 25"/>
                  <a:gd name="T37" fmla="*/ 2147483646 h 258"/>
                  <a:gd name="T38" fmla="*/ 2147483646 w 25"/>
                  <a:gd name="T39" fmla="*/ 2147483646 h 258"/>
                  <a:gd name="T40" fmla="*/ 2147483646 w 25"/>
                  <a:gd name="T41" fmla="*/ 2147483646 h 258"/>
                  <a:gd name="T42" fmla="*/ 2147483646 w 25"/>
                  <a:gd name="T43" fmla="*/ 2147483646 h 258"/>
                  <a:gd name="T44" fmla="*/ 2147483646 w 25"/>
                  <a:gd name="T45" fmla="*/ 2147483646 h 258"/>
                  <a:gd name="T46" fmla="*/ 2147483646 w 25"/>
                  <a:gd name="T47" fmla="*/ 2147483646 h 258"/>
                  <a:gd name="T48" fmla="*/ 2147483646 w 25"/>
                  <a:gd name="T49" fmla="*/ 2147483646 h 258"/>
                  <a:gd name="T50" fmla="*/ 2147483646 w 25"/>
                  <a:gd name="T51" fmla="*/ 2147483646 h 258"/>
                  <a:gd name="T52" fmla="*/ 2147483646 w 25"/>
                  <a:gd name="T53" fmla="*/ 2147483646 h 258"/>
                  <a:gd name="T54" fmla="*/ 2147483646 w 25"/>
                  <a:gd name="T55" fmla="*/ 2147483646 h 258"/>
                  <a:gd name="T56" fmla="*/ 2147483646 w 25"/>
                  <a:gd name="T57" fmla="*/ 2147483646 h 258"/>
                  <a:gd name="T58" fmla="*/ 2147483646 w 25"/>
                  <a:gd name="T59" fmla="*/ 2147483646 h 258"/>
                  <a:gd name="T60" fmla="*/ 2147483646 w 25"/>
                  <a:gd name="T61" fmla="*/ 2147483646 h 258"/>
                  <a:gd name="T62" fmla="*/ 2147483646 w 25"/>
                  <a:gd name="T63" fmla="*/ 2147483646 h 258"/>
                  <a:gd name="T64" fmla="*/ 2147483646 w 25"/>
                  <a:gd name="T65" fmla="*/ 2147483646 h 258"/>
                  <a:gd name="T66" fmla="*/ 2147483646 w 25"/>
                  <a:gd name="T67" fmla="*/ 2147483646 h 258"/>
                  <a:gd name="T68" fmla="*/ 2147483646 w 25"/>
                  <a:gd name="T69" fmla="*/ 2147483646 h 258"/>
                  <a:gd name="T70" fmla="*/ 2147483646 w 25"/>
                  <a:gd name="T71" fmla="*/ 2147483646 h 258"/>
                  <a:gd name="T72" fmla="*/ 2147483646 w 25"/>
                  <a:gd name="T73" fmla="*/ 2147483646 h 258"/>
                  <a:gd name="T74" fmla="*/ 2147483646 w 25"/>
                  <a:gd name="T75" fmla="*/ 2147483646 h 258"/>
                  <a:gd name="T76" fmla="*/ 2147483646 w 25"/>
                  <a:gd name="T77" fmla="*/ 2147483646 h 258"/>
                  <a:gd name="T78" fmla="*/ 2147483646 w 25"/>
                  <a:gd name="T79" fmla="*/ 2147483646 h 258"/>
                  <a:gd name="T80" fmla="*/ 2147483646 w 25"/>
                  <a:gd name="T81" fmla="*/ 2147483646 h 258"/>
                  <a:gd name="T82" fmla="*/ 2147483646 w 25"/>
                  <a:gd name="T83" fmla="*/ 2147483646 h 258"/>
                  <a:gd name="T84" fmla="*/ 2147483646 w 25"/>
                  <a:gd name="T85" fmla="*/ 2147483646 h 258"/>
                  <a:gd name="T86" fmla="*/ 2147483646 w 25"/>
                  <a:gd name="T87" fmla="*/ 2147483646 h 258"/>
                  <a:gd name="T88" fmla="*/ 2147483646 w 25"/>
                  <a:gd name="T89" fmla="*/ 2147483646 h 258"/>
                  <a:gd name="T90" fmla="*/ 2147483646 w 25"/>
                  <a:gd name="T91" fmla="*/ 2147483646 h 258"/>
                  <a:gd name="T92" fmla="*/ 2147483646 w 25"/>
                  <a:gd name="T93" fmla="*/ 2147483646 h 258"/>
                  <a:gd name="T94" fmla="*/ 2147483646 w 25"/>
                  <a:gd name="T95" fmla="*/ 2147483646 h 258"/>
                  <a:gd name="T96" fmla="*/ 2147483646 w 25"/>
                  <a:gd name="T97" fmla="*/ 2147483646 h 258"/>
                  <a:gd name="T98" fmla="*/ 2147483646 w 25"/>
                  <a:gd name="T99" fmla="*/ 2147483646 h 25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58">
                    <a:moveTo>
                      <a:pt x="0" y="258"/>
                    </a:moveTo>
                    <a:lnTo>
                      <a:pt x="0" y="230"/>
                    </a:lnTo>
                    <a:lnTo>
                      <a:pt x="1" y="199"/>
                    </a:lnTo>
                    <a:lnTo>
                      <a:pt x="2" y="169"/>
                    </a:lnTo>
                    <a:lnTo>
                      <a:pt x="2" y="139"/>
                    </a:lnTo>
                    <a:lnTo>
                      <a:pt x="2" y="112"/>
                    </a:lnTo>
                    <a:lnTo>
                      <a:pt x="3" y="88"/>
                    </a:lnTo>
                    <a:lnTo>
                      <a:pt x="3" y="63"/>
                    </a:lnTo>
                    <a:lnTo>
                      <a:pt x="4" y="43"/>
                    </a:lnTo>
                    <a:lnTo>
                      <a:pt x="5" y="25"/>
                    </a:lnTo>
                    <a:lnTo>
                      <a:pt x="5" y="14"/>
                    </a:lnTo>
                    <a:lnTo>
                      <a:pt x="6" y="8"/>
                    </a:lnTo>
                    <a:lnTo>
                      <a:pt x="6" y="2"/>
                    </a:lnTo>
                    <a:lnTo>
                      <a:pt x="6" y="0"/>
                    </a:lnTo>
                    <a:lnTo>
                      <a:pt x="7" y="3"/>
                    </a:lnTo>
                    <a:lnTo>
                      <a:pt x="8" y="8"/>
                    </a:lnTo>
                    <a:lnTo>
                      <a:pt x="8" y="14"/>
                    </a:lnTo>
                    <a:lnTo>
                      <a:pt x="9" y="24"/>
                    </a:lnTo>
                    <a:lnTo>
                      <a:pt x="9" y="35"/>
                    </a:lnTo>
                    <a:lnTo>
                      <a:pt x="10" y="47"/>
                    </a:lnTo>
                    <a:lnTo>
                      <a:pt x="10" y="60"/>
                    </a:lnTo>
                    <a:lnTo>
                      <a:pt x="11" y="72"/>
                    </a:lnTo>
                    <a:lnTo>
                      <a:pt x="11" y="88"/>
                    </a:lnTo>
                    <a:lnTo>
                      <a:pt x="12" y="102"/>
                    </a:lnTo>
                    <a:lnTo>
                      <a:pt x="12" y="115"/>
                    </a:lnTo>
                    <a:lnTo>
                      <a:pt x="13" y="125"/>
                    </a:lnTo>
                    <a:lnTo>
                      <a:pt x="13" y="138"/>
                    </a:lnTo>
                    <a:lnTo>
                      <a:pt x="14" y="150"/>
                    </a:lnTo>
                    <a:lnTo>
                      <a:pt x="14" y="161"/>
                    </a:lnTo>
                    <a:lnTo>
                      <a:pt x="15" y="171"/>
                    </a:lnTo>
                    <a:lnTo>
                      <a:pt x="15" y="178"/>
                    </a:lnTo>
                    <a:lnTo>
                      <a:pt x="16" y="186"/>
                    </a:lnTo>
                    <a:lnTo>
                      <a:pt x="17" y="194"/>
                    </a:lnTo>
                    <a:lnTo>
                      <a:pt x="17" y="199"/>
                    </a:lnTo>
                    <a:lnTo>
                      <a:pt x="18" y="205"/>
                    </a:lnTo>
                    <a:lnTo>
                      <a:pt x="18" y="210"/>
                    </a:lnTo>
                    <a:lnTo>
                      <a:pt x="18" y="213"/>
                    </a:lnTo>
                    <a:lnTo>
                      <a:pt x="19" y="217"/>
                    </a:lnTo>
                    <a:lnTo>
                      <a:pt x="20" y="220"/>
                    </a:lnTo>
                    <a:lnTo>
                      <a:pt x="20" y="222"/>
                    </a:lnTo>
                    <a:lnTo>
                      <a:pt x="21" y="222"/>
                    </a:lnTo>
                    <a:lnTo>
                      <a:pt x="21" y="226"/>
                    </a:lnTo>
                    <a:lnTo>
                      <a:pt x="22" y="225"/>
                    </a:lnTo>
                    <a:lnTo>
                      <a:pt x="22" y="226"/>
                    </a:lnTo>
                    <a:lnTo>
                      <a:pt x="23" y="227"/>
                    </a:lnTo>
                    <a:lnTo>
                      <a:pt x="23" y="226"/>
                    </a:lnTo>
                    <a:lnTo>
                      <a:pt x="24" y="224"/>
                    </a:lnTo>
                    <a:lnTo>
                      <a:pt x="24" y="227"/>
                    </a:lnTo>
                    <a:lnTo>
                      <a:pt x="25" y="227"/>
                    </a:lnTo>
                    <a:lnTo>
                      <a:pt x="25" y="2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0" name="Freeform 66">
                <a:extLst>
                  <a:ext uri="{FF2B5EF4-FFF2-40B4-BE49-F238E27FC236}">
                    <a16:creationId xmlns:a16="http://schemas.microsoft.com/office/drawing/2014/main" id="{02E397BF-E803-4C5D-A5CD-3B4022E77CCE}"/>
                  </a:ext>
                </a:extLst>
              </p:cNvPr>
              <p:cNvSpPr>
                <a:spLocks/>
              </p:cNvSpPr>
              <p:nvPr/>
            </p:nvSpPr>
            <p:spPr bwMode="auto">
              <a:xfrm>
                <a:off x="2685396" y="3127967"/>
                <a:ext cx="27552" cy="34061"/>
              </a:xfrm>
              <a:custGeom>
                <a:avLst/>
                <a:gdLst>
                  <a:gd name="T0" fmla="*/ 0 w 26"/>
                  <a:gd name="T1" fmla="*/ 0 h 72"/>
                  <a:gd name="T2" fmla="*/ 2147483646 w 26"/>
                  <a:gd name="T3" fmla="*/ 2147483646 h 72"/>
                  <a:gd name="T4" fmla="*/ 2147483646 w 26"/>
                  <a:gd name="T5" fmla="*/ 2147483646 h 72"/>
                  <a:gd name="T6" fmla="*/ 2147483646 w 26"/>
                  <a:gd name="T7" fmla="*/ 2147483646 h 72"/>
                  <a:gd name="T8" fmla="*/ 2147483646 w 26"/>
                  <a:gd name="T9" fmla="*/ 2147483646 h 72"/>
                  <a:gd name="T10" fmla="*/ 2147483646 w 26"/>
                  <a:gd name="T11" fmla="*/ 2147483646 h 72"/>
                  <a:gd name="T12" fmla="*/ 2147483646 w 26"/>
                  <a:gd name="T13" fmla="*/ 2147483646 h 72"/>
                  <a:gd name="T14" fmla="*/ 2147483646 w 26"/>
                  <a:gd name="T15" fmla="*/ 2147483646 h 72"/>
                  <a:gd name="T16" fmla="*/ 2147483646 w 26"/>
                  <a:gd name="T17" fmla="*/ 2147483646 h 72"/>
                  <a:gd name="T18" fmla="*/ 2147483646 w 26"/>
                  <a:gd name="T19" fmla="*/ 2147483646 h 72"/>
                  <a:gd name="T20" fmla="*/ 2147483646 w 26"/>
                  <a:gd name="T21" fmla="*/ 2147483646 h 72"/>
                  <a:gd name="T22" fmla="*/ 2147483646 w 26"/>
                  <a:gd name="T23" fmla="*/ 2147483646 h 72"/>
                  <a:gd name="T24" fmla="*/ 2147483646 w 26"/>
                  <a:gd name="T25" fmla="*/ 2147483646 h 72"/>
                  <a:gd name="T26" fmla="*/ 2147483646 w 26"/>
                  <a:gd name="T27" fmla="*/ 2147483646 h 72"/>
                  <a:gd name="T28" fmla="*/ 2147483646 w 26"/>
                  <a:gd name="T29" fmla="*/ 2147483646 h 72"/>
                  <a:gd name="T30" fmla="*/ 2147483646 w 26"/>
                  <a:gd name="T31" fmla="*/ 2147483646 h 72"/>
                  <a:gd name="T32" fmla="*/ 2147483646 w 26"/>
                  <a:gd name="T33" fmla="*/ 2147483646 h 72"/>
                  <a:gd name="T34" fmla="*/ 2147483646 w 26"/>
                  <a:gd name="T35" fmla="*/ 2147483646 h 72"/>
                  <a:gd name="T36" fmla="*/ 2147483646 w 26"/>
                  <a:gd name="T37" fmla="*/ 2147483646 h 72"/>
                  <a:gd name="T38" fmla="*/ 2147483646 w 26"/>
                  <a:gd name="T39" fmla="*/ 2147483646 h 72"/>
                  <a:gd name="T40" fmla="*/ 2147483646 w 26"/>
                  <a:gd name="T41" fmla="*/ 2147483646 h 72"/>
                  <a:gd name="T42" fmla="*/ 2147483646 w 26"/>
                  <a:gd name="T43" fmla="*/ 2147483646 h 72"/>
                  <a:gd name="T44" fmla="*/ 2147483646 w 26"/>
                  <a:gd name="T45" fmla="*/ 2147483646 h 72"/>
                  <a:gd name="T46" fmla="*/ 2147483646 w 26"/>
                  <a:gd name="T47" fmla="*/ 2147483646 h 72"/>
                  <a:gd name="T48" fmla="*/ 2147483646 w 26"/>
                  <a:gd name="T49" fmla="*/ 2147483646 h 72"/>
                  <a:gd name="T50" fmla="*/ 2147483646 w 26"/>
                  <a:gd name="T51" fmla="*/ 2147483646 h 72"/>
                  <a:gd name="T52" fmla="*/ 2147483646 w 26"/>
                  <a:gd name="T53" fmla="*/ 2147483646 h 72"/>
                  <a:gd name="T54" fmla="*/ 2147483646 w 26"/>
                  <a:gd name="T55" fmla="*/ 2147483646 h 72"/>
                  <a:gd name="T56" fmla="*/ 2147483646 w 26"/>
                  <a:gd name="T57" fmla="*/ 2147483646 h 72"/>
                  <a:gd name="T58" fmla="*/ 2147483646 w 26"/>
                  <a:gd name="T59" fmla="*/ 2147483646 h 72"/>
                  <a:gd name="T60" fmla="*/ 2147483646 w 26"/>
                  <a:gd name="T61" fmla="*/ 2147483646 h 72"/>
                  <a:gd name="T62" fmla="*/ 2147483646 w 26"/>
                  <a:gd name="T63" fmla="*/ 2147483646 h 72"/>
                  <a:gd name="T64" fmla="*/ 2147483646 w 26"/>
                  <a:gd name="T65" fmla="*/ 2147483646 h 72"/>
                  <a:gd name="T66" fmla="*/ 2147483646 w 26"/>
                  <a:gd name="T67" fmla="*/ 2147483646 h 72"/>
                  <a:gd name="T68" fmla="*/ 2147483646 w 26"/>
                  <a:gd name="T69" fmla="*/ 2147483646 h 72"/>
                  <a:gd name="T70" fmla="*/ 2147483646 w 26"/>
                  <a:gd name="T71" fmla="*/ 2147483646 h 72"/>
                  <a:gd name="T72" fmla="*/ 2147483646 w 26"/>
                  <a:gd name="T73" fmla="*/ 2147483646 h 72"/>
                  <a:gd name="T74" fmla="*/ 2147483646 w 26"/>
                  <a:gd name="T75" fmla="*/ 2147483646 h 72"/>
                  <a:gd name="T76" fmla="*/ 2147483646 w 26"/>
                  <a:gd name="T77" fmla="*/ 2147483646 h 72"/>
                  <a:gd name="T78" fmla="*/ 2147483646 w 26"/>
                  <a:gd name="T79" fmla="*/ 2147483646 h 72"/>
                  <a:gd name="T80" fmla="*/ 2147483646 w 26"/>
                  <a:gd name="T81" fmla="*/ 2147483646 h 72"/>
                  <a:gd name="T82" fmla="*/ 2147483646 w 26"/>
                  <a:gd name="T83" fmla="*/ 2147483646 h 72"/>
                  <a:gd name="T84" fmla="*/ 2147483646 w 26"/>
                  <a:gd name="T85" fmla="*/ 2147483646 h 72"/>
                  <a:gd name="T86" fmla="*/ 2147483646 w 26"/>
                  <a:gd name="T87" fmla="*/ 2147483646 h 72"/>
                  <a:gd name="T88" fmla="*/ 2147483646 w 26"/>
                  <a:gd name="T89" fmla="*/ 2147483646 h 72"/>
                  <a:gd name="T90" fmla="*/ 2147483646 w 26"/>
                  <a:gd name="T91" fmla="*/ 2147483646 h 72"/>
                  <a:gd name="T92" fmla="*/ 2147483646 w 26"/>
                  <a:gd name="T93" fmla="*/ 2147483646 h 72"/>
                  <a:gd name="T94" fmla="*/ 2147483646 w 26"/>
                  <a:gd name="T95" fmla="*/ 2147483646 h 72"/>
                  <a:gd name="T96" fmla="*/ 2147483646 w 26"/>
                  <a:gd name="T97" fmla="*/ 2147483646 h 72"/>
                  <a:gd name="T98" fmla="*/ 2147483646 w 26"/>
                  <a:gd name="T99" fmla="*/ 2147483646 h 7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72">
                    <a:moveTo>
                      <a:pt x="0" y="0"/>
                    </a:moveTo>
                    <a:lnTo>
                      <a:pt x="1" y="1"/>
                    </a:lnTo>
                    <a:lnTo>
                      <a:pt x="1" y="2"/>
                    </a:lnTo>
                    <a:lnTo>
                      <a:pt x="2" y="5"/>
                    </a:lnTo>
                    <a:lnTo>
                      <a:pt x="2" y="7"/>
                    </a:lnTo>
                    <a:lnTo>
                      <a:pt x="3" y="10"/>
                    </a:lnTo>
                    <a:lnTo>
                      <a:pt x="4" y="15"/>
                    </a:lnTo>
                    <a:lnTo>
                      <a:pt x="4" y="20"/>
                    </a:lnTo>
                    <a:lnTo>
                      <a:pt x="5" y="23"/>
                    </a:lnTo>
                    <a:lnTo>
                      <a:pt x="5" y="29"/>
                    </a:lnTo>
                    <a:lnTo>
                      <a:pt x="5" y="32"/>
                    </a:lnTo>
                    <a:lnTo>
                      <a:pt x="6" y="38"/>
                    </a:lnTo>
                    <a:lnTo>
                      <a:pt x="7" y="41"/>
                    </a:lnTo>
                    <a:lnTo>
                      <a:pt x="7" y="44"/>
                    </a:lnTo>
                    <a:lnTo>
                      <a:pt x="8" y="43"/>
                    </a:lnTo>
                    <a:lnTo>
                      <a:pt x="8" y="45"/>
                    </a:lnTo>
                    <a:lnTo>
                      <a:pt x="9" y="45"/>
                    </a:lnTo>
                    <a:lnTo>
                      <a:pt x="9" y="47"/>
                    </a:lnTo>
                    <a:lnTo>
                      <a:pt x="10" y="47"/>
                    </a:lnTo>
                    <a:lnTo>
                      <a:pt x="10" y="48"/>
                    </a:lnTo>
                    <a:lnTo>
                      <a:pt x="11" y="46"/>
                    </a:lnTo>
                    <a:lnTo>
                      <a:pt x="11" y="45"/>
                    </a:lnTo>
                    <a:lnTo>
                      <a:pt x="12" y="43"/>
                    </a:lnTo>
                    <a:lnTo>
                      <a:pt x="12" y="41"/>
                    </a:lnTo>
                    <a:lnTo>
                      <a:pt x="13" y="41"/>
                    </a:lnTo>
                    <a:lnTo>
                      <a:pt x="13" y="36"/>
                    </a:lnTo>
                    <a:lnTo>
                      <a:pt x="14" y="38"/>
                    </a:lnTo>
                    <a:lnTo>
                      <a:pt x="14" y="36"/>
                    </a:lnTo>
                    <a:lnTo>
                      <a:pt x="15" y="36"/>
                    </a:lnTo>
                    <a:lnTo>
                      <a:pt x="16" y="33"/>
                    </a:lnTo>
                    <a:lnTo>
                      <a:pt x="16" y="31"/>
                    </a:lnTo>
                    <a:lnTo>
                      <a:pt x="16" y="30"/>
                    </a:lnTo>
                    <a:lnTo>
                      <a:pt x="17" y="31"/>
                    </a:lnTo>
                    <a:lnTo>
                      <a:pt x="17" y="30"/>
                    </a:lnTo>
                    <a:lnTo>
                      <a:pt x="18" y="32"/>
                    </a:lnTo>
                    <a:lnTo>
                      <a:pt x="19" y="28"/>
                    </a:lnTo>
                    <a:lnTo>
                      <a:pt x="19" y="33"/>
                    </a:lnTo>
                    <a:lnTo>
                      <a:pt x="20" y="35"/>
                    </a:lnTo>
                    <a:lnTo>
                      <a:pt x="20" y="34"/>
                    </a:lnTo>
                    <a:lnTo>
                      <a:pt x="21" y="36"/>
                    </a:lnTo>
                    <a:lnTo>
                      <a:pt x="21" y="38"/>
                    </a:lnTo>
                    <a:lnTo>
                      <a:pt x="22" y="42"/>
                    </a:lnTo>
                    <a:lnTo>
                      <a:pt x="22" y="46"/>
                    </a:lnTo>
                    <a:lnTo>
                      <a:pt x="23" y="46"/>
                    </a:lnTo>
                    <a:lnTo>
                      <a:pt x="23" y="51"/>
                    </a:lnTo>
                    <a:lnTo>
                      <a:pt x="24" y="57"/>
                    </a:lnTo>
                    <a:lnTo>
                      <a:pt x="24" y="60"/>
                    </a:lnTo>
                    <a:lnTo>
                      <a:pt x="25" y="62"/>
                    </a:lnTo>
                    <a:lnTo>
                      <a:pt x="25" y="66"/>
                    </a:lnTo>
                    <a:lnTo>
                      <a:pt x="26" y="7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1" name="Freeform 67">
                <a:extLst>
                  <a:ext uri="{FF2B5EF4-FFF2-40B4-BE49-F238E27FC236}">
                    <a16:creationId xmlns:a16="http://schemas.microsoft.com/office/drawing/2014/main" id="{8A800145-C5AE-4CC9-B1AF-6EB1FD3A4C80}"/>
                  </a:ext>
                </a:extLst>
              </p:cNvPr>
              <p:cNvSpPr>
                <a:spLocks/>
              </p:cNvSpPr>
              <p:nvPr/>
            </p:nvSpPr>
            <p:spPr bwMode="auto">
              <a:xfrm>
                <a:off x="2712948" y="3162029"/>
                <a:ext cx="27552" cy="34061"/>
              </a:xfrm>
              <a:custGeom>
                <a:avLst/>
                <a:gdLst>
                  <a:gd name="T0" fmla="*/ 0 w 26"/>
                  <a:gd name="T1" fmla="*/ 0 h 72"/>
                  <a:gd name="T2" fmla="*/ 0 w 26"/>
                  <a:gd name="T3" fmla="*/ 2147483646 h 72"/>
                  <a:gd name="T4" fmla="*/ 2147483646 w 26"/>
                  <a:gd name="T5" fmla="*/ 2147483646 h 72"/>
                  <a:gd name="T6" fmla="*/ 2147483646 w 26"/>
                  <a:gd name="T7" fmla="*/ 2147483646 h 72"/>
                  <a:gd name="T8" fmla="*/ 2147483646 w 26"/>
                  <a:gd name="T9" fmla="*/ 2147483646 h 72"/>
                  <a:gd name="T10" fmla="*/ 2147483646 w 26"/>
                  <a:gd name="T11" fmla="*/ 2147483646 h 72"/>
                  <a:gd name="T12" fmla="*/ 2147483646 w 26"/>
                  <a:gd name="T13" fmla="*/ 2147483646 h 72"/>
                  <a:gd name="T14" fmla="*/ 2147483646 w 26"/>
                  <a:gd name="T15" fmla="*/ 2147483646 h 72"/>
                  <a:gd name="T16" fmla="*/ 2147483646 w 26"/>
                  <a:gd name="T17" fmla="*/ 2147483646 h 72"/>
                  <a:gd name="T18" fmla="*/ 2147483646 w 26"/>
                  <a:gd name="T19" fmla="*/ 2147483646 h 72"/>
                  <a:gd name="T20" fmla="*/ 2147483646 w 26"/>
                  <a:gd name="T21" fmla="*/ 2147483646 h 72"/>
                  <a:gd name="T22" fmla="*/ 2147483646 w 26"/>
                  <a:gd name="T23" fmla="*/ 2147483646 h 72"/>
                  <a:gd name="T24" fmla="*/ 2147483646 w 26"/>
                  <a:gd name="T25" fmla="*/ 2147483646 h 72"/>
                  <a:gd name="T26" fmla="*/ 2147483646 w 26"/>
                  <a:gd name="T27" fmla="*/ 2147483646 h 72"/>
                  <a:gd name="T28" fmla="*/ 2147483646 w 26"/>
                  <a:gd name="T29" fmla="*/ 2147483646 h 72"/>
                  <a:gd name="T30" fmla="*/ 2147483646 w 26"/>
                  <a:gd name="T31" fmla="*/ 2147483646 h 72"/>
                  <a:gd name="T32" fmla="*/ 2147483646 w 26"/>
                  <a:gd name="T33" fmla="*/ 2147483646 h 72"/>
                  <a:gd name="T34" fmla="*/ 2147483646 w 26"/>
                  <a:gd name="T35" fmla="*/ 2147483646 h 72"/>
                  <a:gd name="T36" fmla="*/ 2147483646 w 26"/>
                  <a:gd name="T37" fmla="*/ 2147483646 h 72"/>
                  <a:gd name="T38" fmla="*/ 2147483646 w 26"/>
                  <a:gd name="T39" fmla="*/ 2147483646 h 72"/>
                  <a:gd name="T40" fmla="*/ 2147483646 w 26"/>
                  <a:gd name="T41" fmla="*/ 2147483646 h 72"/>
                  <a:gd name="T42" fmla="*/ 2147483646 w 26"/>
                  <a:gd name="T43" fmla="*/ 2147483646 h 72"/>
                  <a:gd name="T44" fmla="*/ 2147483646 w 26"/>
                  <a:gd name="T45" fmla="*/ 2147483646 h 72"/>
                  <a:gd name="T46" fmla="*/ 2147483646 w 26"/>
                  <a:gd name="T47" fmla="*/ 2147483646 h 72"/>
                  <a:gd name="T48" fmla="*/ 2147483646 w 26"/>
                  <a:gd name="T49" fmla="*/ 2147483646 h 72"/>
                  <a:gd name="T50" fmla="*/ 2147483646 w 26"/>
                  <a:gd name="T51" fmla="*/ 2147483646 h 72"/>
                  <a:gd name="T52" fmla="*/ 2147483646 w 26"/>
                  <a:gd name="T53" fmla="*/ 2147483646 h 72"/>
                  <a:gd name="T54" fmla="*/ 2147483646 w 26"/>
                  <a:gd name="T55" fmla="*/ 2147483646 h 72"/>
                  <a:gd name="T56" fmla="*/ 2147483646 w 26"/>
                  <a:gd name="T57" fmla="*/ 2147483646 h 72"/>
                  <a:gd name="T58" fmla="*/ 2147483646 w 26"/>
                  <a:gd name="T59" fmla="*/ 2147483646 h 72"/>
                  <a:gd name="T60" fmla="*/ 2147483646 w 26"/>
                  <a:gd name="T61" fmla="*/ 2147483646 h 72"/>
                  <a:gd name="T62" fmla="*/ 2147483646 w 26"/>
                  <a:gd name="T63" fmla="*/ 2147483646 h 72"/>
                  <a:gd name="T64" fmla="*/ 2147483646 w 26"/>
                  <a:gd name="T65" fmla="*/ 2147483646 h 72"/>
                  <a:gd name="T66" fmla="*/ 2147483646 w 26"/>
                  <a:gd name="T67" fmla="*/ 2147483646 h 72"/>
                  <a:gd name="T68" fmla="*/ 2147483646 w 26"/>
                  <a:gd name="T69" fmla="*/ 2147483646 h 72"/>
                  <a:gd name="T70" fmla="*/ 2147483646 w 26"/>
                  <a:gd name="T71" fmla="*/ 2147483646 h 72"/>
                  <a:gd name="T72" fmla="*/ 2147483646 w 26"/>
                  <a:gd name="T73" fmla="*/ 2147483646 h 72"/>
                  <a:gd name="T74" fmla="*/ 2147483646 w 26"/>
                  <a:gd name="T75" fmla="*/ 2147483646 h 72"/>
                  <a:gd name="T76" fmla="*/ 2147483646 w 26"/>
                  <a:gd name="T77" fmla="*/ 2147483646 h 72"/>
                  <a:gd name="T78" fmla="*/ 2147483646 w 26"/>
                  <a:gd name="T79" fmla="*/ 2147483646 h 72"/>
                  <a:gd name="T80" fmla="*/ 2147483646 w 26"/>
                  <a:gd name="T81" fmla="*/ 2147483646 h 72"/>
                  <a:gd name="T82" fmla="*/ 2147483646 w 26"/>
                  <a:gd name="T83" fmla="*/ 2147483646 h 72"/>
                  <a:gd name="T84" fmla="*/ 2147483646 w 26"/>
                  <a:gd name="T85" fmla="*/ 2147483646 h 72"/>
                  <a:gd name="T86" fmla="*/ 2147483646 w 26"/>
                  <a:gd name="T87" fmla="*/ 2147483646 h 72"/>
                  <a:gd name="T88" fmla="*/ 2147483646 w 26"/>
                  <a:gd name="T89" fmla="*/ 2147483646 h 72"/>
                  <a:gd name="T90" fmla="*/ 2147483646 w 26"/>
                  <a:gd name="T91" fmla="*/ 2147483646 h 72"/>
                  <a:gd name="T92" fmla="*/ 2147483646 w 26"/>
                  <a:gd name="T93" fmla="*/ 2147483646 h 72"/>
                  <a:gd name="T94" fmla="*/ 2147483646 w 26"/>
                  <a:gd name="T95" fmla="*/ 2147483646 h 72"/>
                  <a:gd name="T96" fmla="*/ 2147483646 w 26"/>
                  <a:gd name="T97" fmla="*/ 2147483646 h 72"/>
                  <a:gd name="T98" fmla="*/ 2147483646 w 26"/>
                  <a:gd name="T99" fmla="*/ 2147483646 h 7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72">
                    <a:moveTo>
                      <a:pt x="0" y="0"/>
                    </a:moveTo>
                    <a:lnTo>
                      <a:pt x="0" y="2"/>
                    </a:lnTo>
                    <a:lnTo>
                      <a:pt x="1" y="3"/>
                    </a:lnTo>
                    <a:lnTo>
                      <a:pt x="2" y="12"/>
                    </a:lnTo>
                    <a:lnTo>
                      <a:pt x="2" y="14"/>
                    </a:lnTo>
                    <a:lnTo>
                      <a:pt x="2" y="16"/>
                    </a:lnTo>
                    <a:lnTo>
                      <a:pt x="3" y="19"/>
                    </a:lnTo>
                    <a:lnTo>
                      <a:pt x="3" y="23"/>
                    </a:lnTo>
                    <a:lnTo>
                      <a:pt x="4" y="26"/>
                    </a:lnTo>
                    <a:lnTo>
                      <a:pt x="5" y="30"/>
                    </a:lnTo>
                    <a:lnTo>
                      <a:pt x="6" y="34"/>
                    </a:lnTo>
                    <a:lnTo>
                      <a:pt x="6" y="37"/>
                    </a:lnTo>
                    <a:lnTo>
                      <a:pt x="7" y="36"/>
                    </a:lnTo>
                    <a:lnTo>
                      <a:pt x="7" y="43"/>
                    </a:lnTo>
                    <a:lnTo>
                      <a:pt x="8" y="43"/>
                    </a:lnTo>
                    <a:lnTo>
                      <a:pt x="8" y="44"/>
                    </a:lnTo>
                    <a:lnTo>
                      <a:pt x="9" y="48"/>
                    </a:lnTo>
                    <a:lnTo>
                      <a:pt x="9" y="51"/>
                    </a:lnTo>
                    <a:lnTo>
                      <a:pt x="10" y="50"/>
                    </a:lnTo>
                    <a:lnTo>
                      <a:pt x="11" y="53"/>
                    </a:lnTo>
                    <a:lnTo>
                      <a:pt x="12" y="56"/>
                    </a:lnTo>
                    <a:lnTo>
                      <a:pt x="12" y="58"/>
                    </a:lnTo>
                    <a:lnTo>
                      <a:pt x="13" y="57"/>
                    </a:lnTo>
                    <a:lnTo>
                      <a:pt x="14" y="57"/>
                    </a:lnTo>
                    <a:lnTo>
                      <a:pt x="14" y="59"/>
                    </a:lnTo>
                    <a:lnTo>
                      <a:pt x="14" y="61"/>
                    </a:lnTo>
                    <a:lnTo>
                      <a:pt x="15" y="62"/>
                    </a:lnTo>
                    <a:lnTo>
                      <a:pt x="15" y="65"/>
                    </a:lnTo>
                    <a:lnTo>
                      <a:pt x="16" y="63"/>
                    </a:lnTo>
                    <a:lnTo>
                      <a:pt x="17" y="61"/>
                    </a:lnTo>
                    <a:lnTo>
                      <a:pt x="17" y="65"/>
                    </a:lnTo>
                    <a:lnTo>
                      <a:pt x="18" y="65"/>
                    </a:lnTo>
                    <a:lnTo>
                      <a:pt x="18" y="66"/>
                    </a:lnTo>
                    <a:lnTo>
                      <a:pt x="19" y="66"/>
                    </a:lnTo>
                    <a:lnTo>
                      <a:pt x="20" y="68"/>
                    </a:lnTo>
                    <a:lnTo>
                      <a:pt x="20" y="69"/>
                    </a:lnTo>
                    <a:lnTo>
                      <a:pt x="21" y="68"/>
                    </a:lnTo>
                    <a:lnTo>
                      <a:pt x="21" y="71"/>
                    </a:lnTo>
                    <a:lnTo>
                      <a:pt x="22" y="72"/>
                    </a:lnTo>
                    <a:lnTo>
                      <a:pt x="22" y="71"/>
                    </a:lnTo>
                    <a:lnTo>
                      <a:pt x="23" y="68"/>
                    </a:lnTo>
                    <a:lnTo>
                      <a:pt x="23" y="71"/>
                    </a:lnTo>
                    <a:lnTo>
                      <a:pt x="24" y="72"/>
                    </a:lnTo>
                    <a:lnTo>
                      <a:pt x="25" y="69"/>
                    </a:lnTo>
                    <a:lnTo>
                      <a:pt x="26" y="7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2" name="Freeform 68">
                <a:extLst>
                  <a:ext uri="{FF2B5EF4-FFF2-40B4-BE49-F238E27FC236}">
                    <a16:creationId xmlns:a16="http://schemas.microsoft.com/office/drawing/2014/main" id="{2B0E220C-F2B2-496C-B765-FDF4B10CF45A}"/>
                  </a:ext>
                </a:extLst>
              </p:cNvPr>
              <p:cNvSpPr>
                <a:spLocks/>
              </p:cNvSpPr>
              <p:nvPr/>
            </p:nvSpPr>
            <p:spPr bwMode="auto">
              <a:xfrm>
                <a:off x="2740498" y="3195617"/>
                <a:ext cx="26491" cy="17504"/>
              </a:xfrm>
              <a:custGeom>
                <a:avLst/>
                <a:gdLst>
                  <a:gd name="T0" fmla="*/ 0 w 25"/>
                  <a:gd name="T1" fmla="*/ 0 h 37"/>
                  <a:gd name="T2" fmla="*/ 0 w 25"/>
                  <a:gd name="T3" fmla="*/ 2147483646 h 37"/>
                  <a:gd name="T4" fmla="*/ 0 w 25"/>
                  <a:gd name="T5" fmla="*/ 0 h 37"/>
                  <a:gd name="T6" fmla="*/ 2147483646 w 25"/>
                  <a:gd name="T7" fmla="*/ 2147483646 h 37"/>
                  <a:gd name="T8" fmla="*/ 2147483646 w 25"/>
                  <a:gd name="T9" fmla="*/ 2147483646 h 37"/>
                  <a:gd name="T10" fmla="*/ 2147483646 w 25"/>
                  <a:gd name="T11" fmla="*/ 2147483646 h 37"/>
                  <a:gd name="T12" fmla="*/ 2147483646 w 25"/>
                  <a:gd name="T13" fmla="*/ 2147483646 h 37"/>
                  <a:gd name="T14" fmla="*/ 2147483646 w 25"/>
                  <a:gd name="T15" fmla="*/ 2147483646 h 37"/>
                  <a:gd name="T16" fmla="*/ 2147483646 w 25"/>
                  <a:gd name="T17" fmla="*/ 2147483646 h 37"/>
                  <a:gd name="T18" fmla="*/ 2147483646 w 25"/>
                  <a:gd name="T19" fmla="*/ 2147483646 h 37"/>
                  <a:gd name="T20" fmla="*/ 2147483646 w 25"/>
                  <a:gd name="T21" fmla="*/ 2147483646 h 37"/>
                  <a:gd name="T22" fmla="*/ 2147483646 w 25"/>
                  <a:gd name="T23" fmla="*/ 2147483646 h 37"/>
                  <a:gd name="T24" fmla="*/ 2147483646 w 25"/>
                  <a:gd name="T25" fmla="*/ 2147483646 h 37"/>
                  <a:gd name="T26" fmla="*/ 2147483646 w 25"/>
                  <a:gd name="T27" fmla="*/ 2147483646 h 37"/>
                  <a:gd name="T28" fmla="*/ 2147483646 w 25"/>
                  <a:gd name="T29" fmla="*/ 2147483646 h 37"/>
                  <a:gd name="T30" fmla="*/ 2147483646 w 25"/>
                  <a:gd name="T31" fmla="*/ 2147483646 h 37"/>
                  <a:gd name="T32" fmla="*/ 2147483646 w 25"/>
                  <a:gd name="T33" fmla="*/ 2147483646 h 37"/>
                  <a:gd name="T34" fmla="*/ 2147483646 w 25"/>
                  <a:gd name="T35" fmla="*/ 2147483646 h 37"/>
                  <a:gd name="T36" fmla="*/ 2147483646 w 25"/>
                  <a:gd name="T37" fmla="*/ 2147483646 h 37"/>
                  <a:gd name="T38" fmla="*/ 2147483646 w 25"/>
                  <a:gd name="T39" fmla="*/ 2147483646 h 37"/>
                  <a:gd name="T40" fmla="*/ 2147483646 w 25"/>
                  <a:gd name="T41" fmla="*/ 2147483646 h 37"/>
                  <a:gd name="T42" fmla="*/ 2147483646 w 25"/>
                  <a:gd name="T43" fmla="*/ 2147483646 h 37"/>
                  <a:gd name="T44" fmla="*/ 2147483646 w 25"/>
                  <a:gd name="T45" fmla="*/ 2147483646 h 37"/>
                  <a:gd name="T46" fmla="*/ 2147483646 w 25"/>
                  <a:gd name="T47" fmla="*/ 2147483646 h 37"/>
                  <a:gd name="T48" fmla="*/ 2147483646 w 25"/>
                  <a:gd name="T49" fmla="*/ 2147483646 h 37"/>
                  <a:gd name="T50" fmla="*/ 2147483646 w 25"/>
                  <a:gd name="T51" fmla="*/ 2147483646 h 37"/>
                  <a:gd name="T52" fmla="*/ 2147483646 w 25"/>
                  <a:gd name="T53" fmla="*/ 2147483646 h 37"/>
                  <a:gd name="T54" fmla="*/ 2147483646 w 25"/>
                  <a:gd name="T55" fmla="*/ 2147483646 h 37"/>
                  <a:gd name="T56" fmla="*/ 2147483646 w 25"/>
                  <a:gd name="T57" fmla="*/ 2147483646 h 37"/>
                  <a:gd name="T58" fmla="*/ 2147483646 w 25"/>
                  <a:gd name="T59" fmla="*/ 2147483646 h 37"/>
                  <a:gd name="T60" fmla="*/ 2147483646 w 25"/>
                  <a:gd name="T61" fmla="*/ 2147483646 h 37"/>
                  <a:gd name="T62" fmla="*/ 2147483646 w 25"/>
                  <a:gd name="T63" fmla="*/ 2147483646 h 37"/>
                  <a:gd name="T64" fmla="*/ 2147483646 w 25"/>
                  <a:gd name="T65" fmla="*/ 2147483646 h 37"/>
                  <a:gd name="T66" fmla="*/ 2147483646 w 25"/>
                  <a:gd name="T67" fmla="*/ 2147483646 h 37"/>
                  <a:gd name="T68" fmla="*/ 2147483646 w 25"/>
                  <a:gd name="T69" fmla="*/ 2147483646 h 37"/>
                  <a:gd name="T70" fmla="*/ 2147483646 w 25"/>
                  <a:gd name="T71" fmla="*/ 2147483646 h 37"/>
                  <a:gd name="T72" fmla="*/ 2147483646 w 25"/>
                  <a:gd name="T73" fmla="*/ 2147483646 h 37"/>
                  <a:gd name="T74" fmla="*/ 2147483646 w 25"/>
                  <a:gd name="T75" fmla="*/ 2147483646 h 37"/>
                  <a:gd name="T76" fmla="*/ 2147483646 w 25"/>
                  <a:gd name="T77" fmla="*/ 2147483646 h 37"/>
                  <a:gd name="T78" fmla="*/ 2147483646 w 25"/>
                  <a:gd name="T79" fmla="*/ 2147483646 h 37"/>
                  <a:gd name="T80" fmla="*/ 2147483646 w 25"/>
                  <a:gd name="T81" fmla="*/ 2147483646 h 37"/>
                  <a:gd name="T82" fmla="*/ 2147483646 w 25"/>
                  <a:gd name="T83" fmla="*/ 2147483646 h 37"/>
                  <a:gd name="T84" fmla="*/ 2147483646 w 25"/>
                  <a:gd name="T85" fmla="*/ 2147483646 h 37"/>
                  <a:gd name="T86" fmla="*/ 2147483646 w 25"/>
                  <a:gd name="T87" fmla="*/ 2147483646 h 37"/>
                  <a:gd name="T88" fmla="*/ 2147483646 w 25"/>
                  <a:gd name="T89" fmla="*/ 2147483646 h 37"/>
                  <a:gd name="T90" fmla="*/ 2147483646 w 25"/>
                  <a:gd name="T91" fmla="*/ 2147483646 h 37"/>
                  <a:gd name="T92" fmla="*/ 2147483646 w 25"/>
                  <a:gd name="T93" fmla="*/ 2147483646 h 37"/>
                  <a:gd name="T94" fmla="*/ 2147483646 w 25"/>
                  <a:gd name="T95" fmla="*/ 2147483646 h 37"/>
                  <a:gd name="T96" fmla="*/ 2147483646 w 25"/>
                  <a:gd name="T97" fmla="*/ 2147483646 h 37"/>
                  <a:gd name="T98" fmla="*/ 2147483646 w 25"/>
                  <a:gd name="T99" fmla="*/ 2147483646 h 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7">
                    <a:moveTo>
                      <a:pt x="0" y="0"/>
                    </a:moveTo>
                    <a:lnTo>
                      <a:pt x="0" y="1"/>
                    </a:lnTo>
                    <a:lnTo>
                      <a:pt x="0" y="0"/>
                    </a:lnTo>
                    <a:lnTo>
                      <a:pt x="1" y="1"/>
                    </a:lnTo>
                    <a:lnTo>
                      <a:pt x="2" y="1"/>
                    </a:lnTo>
                    <a:lnTo>
                      <a:pt x="3" y="2"/>
                    </a:lnTo>
                    <a:lnTo>
                      <a:pt x="3" y="1"/>
                    </a:lnTo>
                    <a:lnTo>
                      <a:pt x="4" y="1"/>
                    </a:lnTo>
                    <a:lnTo>
                      <a:pt x="4" y="4"/>
                    </a:lnTo>
                    <a:lnTo>
                      <a:pt x="4" y="2"/>
                    </a:lnTo>
                    <a:lnTo>
                      <a:pt x="5" y="4"/>
                    </a:lnTo>
                    <a:lnTo>
                      <a:pt x="6" y="3"/>
                    </a:lnTo>
                    <a:lnTo>
                      <a:pt x="7" y="6"/>
                    </a:lnTo>
                    <a:lnTo>
                      <a:pt x="7" y="4"/>
                    </a:lnTo>
                    <a:lnTo>
                      <a:pt x="8" y="4"/>
                    </a:lnTo>
                    <a:lnTo>
                      <a:pt x="8" y="7"/>
                    </a:lnTo>
                    <a:lnTo>
                      <a:pt x="9" y="6"/>
                    </a:lnTo>
                    <a:lnTo>
                      <a:pt x="9" y="9"/>
                    </a:lnTo>
                    <a:lnTo>
                      <a:pt x="10" y="9"/>
                    </a:lnTo>
                    <a:lnTo>
                      <a:pt x="10" y="8"/>
                    </a:lnTo>
                    <a:lnTo>
                      <a:pt x="11" y="9"/>
                    </a:lnTo>
                    <a:lnTo>
                      <a:pt x="11" y="11"/>
                    </a:lnTo>
                    <a:lnTo>
                      <a:pt x="12" y="12"/>
                    </a:lnTo>
                    <a:lnTo>
                      <a:pt x="13" y="13"/>
                    </a:lnTo>
                    <a:lnTo>
                      <a:pt x="13" y="14"/>
                    </a:lnTo>
                    <a:lnTo>
                      <a:pt x="14" y="15"/>
                    </a:lnTo>
                    <a:lnTo>
                      <a:pt x="15" y="16"/>
                    </a:lnTo>
                    <a:lnTo>
                      <a:pt x="16" y="18"/>
                    </a:lnTo>
                    <a:lnTo>
                      <a:pt x="16" y="21"/>
                    </a:lnTo>
                    <a:lnTo>
                      <a:pt x="16" y="22"/>
                    </a:lnTo>
                    <a:lnTo>
                      <a:pt x="17" y="24"/>
                    </a:lnTo>
                    <a:lnTo>
                      <a:pt x="18" y="24"/>
                    </a:lnTo>
                    <a:lnTo>
                      <a:pt x="18" y="23"/>
                    </a:lnTo>
                    <a:lnTo>
                      <a:pt x="19" y="26"/>
                    </a:lnTo>
                    <a:lnTo>
                      <a:pt x="19" y="28"/>
                    </a:lnTo>
                    <a:lnTo>
                      <a:pt x="20" y="28"/>
                    </a:lnTo>
                    <a:lnTo>
                      <a:pt x="20" y="31"/>
                    </a:lnTo>
                    <a:lnTo>
                      <a:pt x="21" y="33"/>
                    </a:lnTo>
                    <a:lnTo>
                      <a:pt x="22" y="36"/>
                    </a:lnTo>
                    <a:lnTo>
                      <a:pt x="22" y="37"/>
                    </a:lnTo>
                    <a:lnTo>
                      <a:pt x="23" y="37"/>
                    </a:lnTo>
                    <a:lnTo>
                      <a:pt x="24" y="36"/>
                    </a:lnTo>
                    <a:lnTo>
                      <a:pt x="24" y="37"/>
                    </a:lnTo>
                    <a:lnTo>
                      <a:pt x="25" y="3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3" name="Freeform 69">
                <a:extLst>
                  <a:ext uri="{FF2B5EF4-FFF2-40B4-BE49-F238E27FC236}">
                    <a16:creationId xmlns:a16="http://schemas.microsoft.com/office/drawing/2014/main" id="{127D92D9-EC1D-4C0F-A745-F66161AA02CA}"/>
                  </a:ext>
                </a:extLst>
              </p:cNvPr>
              <p:cNvSpPr>
                <a:spLocks/>
              </p:cNvSpPr>
              <p:nvPr/>
            </p:nvSpPr>
            <p:spPr bwMode="auto">
              <a:xfrm>
                <a:off x="2766990" y="3021053"/>
                <a:ext cx="27552" cy="190174"/>
              </a:xfrm>
              <a:custGeom>
                <a:avLst/>
                <a:gdLst>
                  <a:gd name="T0" fmla="*/ 0 w 26"/>
                  <a:gd name="T1" fmla="*/ 2147483646 h 402"/>
                  <a:gd name="T2" fmla="*/ 0 w 26"/>
                  <a:gd name="T3" fmla="*/ 2147483646 h 402"/>
                  <a:gd name="T4" fmla="*/ 2147483646 w 26"/>
                  <a:gd name="T5" fmla="*/ 2147483646 h 402"/>
                  <a:gd name="T6" fmla="*/ 2147483646 w 26"/>
                  <a:gd name="T7" fmla="*/ 2147483646 h 402"/>
                  <a:gd name="T8" fmla="*/ 2147483646 w 26"/>
                  <a:gd name="T9" fmla="*/ 2147483646 h 402"/>
                  <a:gd name="T10" fmla="*/ 2147483646 w 26"/>
                  <a:gd name="T11" fmla="*/ 2147483646 h 402"/>
                  <a:gd name="T12" fmla="*/ 2147483646 w 26"/>
                  <a:gd name="T13" fmla="*/ 2147483646 h 402"/>
                  <a:gd name="T14" fmla="*/ 2147483646 w 26"/>
                  <a:gd name="T15" fmla="*/ 2147483646 h 402"/>
                  <a:gd name="T16" fmla="*/ 2147483646 w 26"/>
                  <a:gd name="T17" fmla="*/ 2147483646 h 402"/>
                  <a:gd name="T18" fmla="*/ 2147483646 w 26"/>
                  <a:gd name="T19" fmla="*/ 2147483646 h 402"/>
                  <a:gd name="T20" fmla="*/ 2147483646 w 26"/>
                  <a:gd name="T21" fmla="*/ 2147483646 h 402"/>
                  <a:gd name="T22" fmla="*/ 2147483646 w 26"/>
                  <a:gd name="T23" fmla="*/ 2147483646 h 402"/>
                  <a:gd name="T24" fmla="*/ 2147483646 w 26"/>
                  <a:gd name="T25" fmla="*/ 2147483646 h 402"/>
                  <a:gd name="T26" fmla="*/ 2147483646 w 26"/>
                  <a:gd name="T27" fmla="*/ 2147483646 h 402"/>
                  <a:gd name="T28" fmla="*/ 2147483646 w 26"/>
                  <a:gd name="T29" fmla="*/ 2147483646 h 402"/>
                  <a:gd name="T30" fmla="*/ 2147483646 w 26"/>
                  <a:gd name="T31" fmla="*/ 2147483646 h 402"/>
                  <a:gd name="T32" fmla="*/ 2147483646 w 26"/>
                  <a:gd name="T33" fmla="*/ 2147483646 h 402"/>
                  <a:gd name="T34" fmla="*/ 2147483646 w 26"/>
                  <a:gd name="T35" fmla="*/ 2147483646 h 402"/>
                  <a:gd name="T36" fmla="*/ 2147483646 w 26"/>
                  <a:gd name="T37" fmla="*/ 2147483646 h 402"/>
                  <a:gd name="T38" fmla="*/ 2147483646 w 26"/>
                  <a:gd name="T39" fmla="*/ 2147483646 h 402"/>
                  <a:gd name="T40" fmla="*/ 2147483646 w 26"/>
                  <a:gd name="T41" fmla="*/ 2147483646 h 402"/>
                  <a:gd name="T42" fmla="*/ 2147483646 w 26"/>
                  <a:gd name="T43" fmla="*/ 2147483646 h 402"/>
                  <a:gd name="T44" fmla="*/ 2147483646 w 26"/>
                  <a:gd name="T45" fmla="*/ 0 h 402"/>
                  <a:gd name="T46" fmla="*/ 2147483646 w 26"/>
                  <a:gd name="T47" fmla="*/ 2147483646 h 402"/>
                  <a:gd name="T48" fmla="*/ 2147483646 w 26"/>
                  <a:gd name="T49" fmla="*/ 2147483646 h 402"/>
                  <a:gd name="T50" fmla="*/ 2147483646 w 26"/>
                  <a:gd name="T51" fmla="*/ 2147483646 h 402"/>
                  <a:gd name="T52" fmla="*/ 2147483646 w 26"/>
                  <a:gd name="T53" fmla="*/ 2147483646 h 402"/>
                  <a:gd name="T54" fmla="*/ 2147483646 w 26"/>
                  <a:gd name="T55" fmla="*/ 2147483646 h 402"/>
                  <a:gd name="T56" fmla="*/ 2147483646 w 26"/>
                  <a:gd name="T57" fmla="*/ 2147483646 h 402"/>
                  <a:gd name="T58" fmla="*/ 2147483646 w 26"/>
                  <a:gd name="T59" fmla="*/ 2147483646 h 402"/>
                  <a:gd name="T60" fmla="*/ 2147483646 w 26"/>
                  <a:gd name="T61" fmla="*/ 2147483646 h 402"/>
                  <a:gd name="T62" fmla="*/ 2147483646 w 26"/>
                  <a:gd name="T63" fmla="*/ 2147483646 h 402"/>
                  <a:gd name="T64" fmla="*/ 2147483646 w 26"/>
                  <a:gd name="T65" fmla="*/ 2147483646 h 402"/>
                  <a:gd name="T66" fmla="*/ 2147483646 w 26"/>
                  <a:gd name="T67" fmla="*/ 2147483646 h 402"/>
                  <a:gd name="T68" fmla="*/ 2147483646 w 26"/>
                  <a:gd name="T69" fmla="*/ 2147483646 h 402"/>
                  <a:gd name="T70" fmla="*/ 2147483646 w 26"/>
                  <a:gd name="T71" fmla="*/ 2147483646 h 402"/>
                  <a:gd name="T72" fmla="*/ 2147483646 w 26"/>
                  <a:gd name="T73" fmla="*/ 2147483646 h 402"/>
                  <a:gd name="T74" fmla="*/ 2147483646 w 26"/>
                  <a:gd name="T75" fmla="*/ 2147483646 h 402"/>
                  <a:gd name="T76" fmla="*/ 2147483646 w 26"/>
                  <a:gd name="T77" fmla="*/ 2147483646 h 402"/>
                  <a:gd name="T78" fmla="*/ 2147483646 w 26"/>
                  <a:gd name="T79" fmla="*/ 2147483646 h 402"/>
                  <a:gd name="T80" fmla="*/ 2147483646 w 26"/>
                  <a:gd name="T81" fmla="*/ 2147483646 h 402"/>
                  <a:gd name="T82" fmla="*/ 2147483646 w 26"/>
                  <a:gd name="T83" fmla="*/ 2147483646 h 402"/>
                  <a:gd name="T84" fmla="*/ 2147483646 w 26"/>
                  <a:gd name="T85" fmla="*/ 2147483646 h 402"/>
                  <a:gd name="T86" fmla="*/ 2147483646 w 26"/>
                  <a:gd name="T87" fmla="*/ 2147483646 h 402"/>
                  <a:gd name="T88" fmla="*/ 2147483646 w 26"/>
                  <a:gd name="T89" fmla="*/ 2147483646 h 402"/>
                  <a:gd name="T90" fmla="*/ 2147483646 w 26"/>
                  <a:gd name="T91" fmla="*/ 2147483646 h 402"/>
                  <a:gd name="T92" fmla="*/ 2147483646 w 26"/>
                  <a:gd name="T93" fmla="*/ 2147483646 h 402"/>
                  <a:gd name="T94" fmla="*/ 2147483646 w 26"/>
                  <a:gd name="T95" fmla="*/ 2147483646 h 402"/>
                  <a:gd name="T96" fmla="*/ 2147483646 w 26"/>
                  <a:gd name="T97" fmla="*/ 2147483646 h 402"/>
                  <a:gd name="T98" fmla="*/ 2147483646 w 26"/>
                  <a:gd name="T99" fmla="*/ 2147483646 h 4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02">
                    <a:moveTo>
                      <a:pt x="0" y="402"/>
                    </a:moveTo>
                    <a:lnTo>
                      <a:pt x="0" y="400"/>
                    </a:lnTo>
                    <a:lnTo>
                      <a:pt x="1" y="394"/>
                    </a:lnTo>
                    <a:lnTo>
                      <a:pt x="2" y="386"/>
                    </a:lnTo>
                    <a:lnTo>
                      <a:pt x="2" y="376"/>
                    </a:lnTo>
                    <a:lnTo>
                      <a:pt x="3" y="363"/>
                    </a:lnTo>
                    <a:lnTo>
                      <a:pt x="3" y="348"/>
                    </a:lnTo>
                    <a:lnTo>
                      <a:pt x="3" y="325"/>
                    </a:lnTo>
                    <a:lnTo>
                      <a:pt x="4" y="299"/>
                    </a:lnTo>
                    <a:lnTo>
                      <a:pt x="5" y="272"/>
                    </a:lnTo>
                    <a:lnTo>
                      <a:pt x="5" y="245"/>
                    </a:lnTo>
                    <a:lnTo>
                      <a:pt x="6" y="216"/>
                    </a:lnTo>
                    <a:lnTo>
                      <a:pt x="6" y="184"/>
                    </a:lnTo>
                    <a:lnTo>
                      <a:pt x="7" y="154"/>
                    </a:lnTo>
                    <a:lnTo>
                      <a:pt x="7" y="125"/>
                    </a:lnTo>
                    <a:lnTo>
                      <a:pt x="8" y="98"/>
                    </a:lnTo>
                    <a:lnTo>
                      <a:pt x="8" y="74"/>
                    </a:lnTo>
                    <a:lnTo>
                      <a:pt x="9" y="50"/>
                    </a:lnTo>
                    <a:lnTo>
                      <a:pt x="9" y="34"/>
                    </a:lnTo>
                    <a:lnTo>
                      <a:pt x="10" y="21"/>
                    </a:lnTo>
                    <a:lnTo>
                      <a:pt x="10" y="11"/>
                    </a:lnTo>
                    <a:lnTo>
                      <a:pt x="11" y="4"/>
                    </a:lnTo>
                    <a:lnTo>
                      <a:pt x="11" y="0"/>
                    </a:lnTo>
                    <a:lnTo>
                      <a:pt x="12" y="1"/>
                    </a:lnTo>
                    <a:lnTo>
                      <a:pt x="12" y="3"/>
                    </a:lnTo>
                    <a:lnTo>
                      <a:pt x="13" y="10"/>
                    </a:lnTo>
                    <a:lnTo>
                      <a:pt x="14" y="20"/>
                    </a:lnTo>
                    <a:lnTo>
                      <a:pt x="14" y="28"/>
                    </a:lnTo>
                    <a:lnTo>
                      <a:pt x="14" y="41"/>
                    </a:lnTo>
                    <a:lnTo>
                      <a:pt x="15" y="52"/>
                    </a:lnTo>
                    <a:lnTo>
                      <a:pt x="15" y="65"/>
                    </a:lnTo>
                    <a:lnTo>
                      <a:pt x="16" y="80"/>
                    </a:lnTo>
                    <a:lnTo>
                      <a:pt x="17" y="94"/>
                    </a:lnTo>
                    <a:lnTo>
                      <a:pt x="17" y="103"/>
                    </a:lnTo>
                    <a:lnTo>
                      <a:pt x="18" y="116"/>
                    </a:lnTo>
                    <a:lnTo>
                      <a:pt x="18" y="128"/>
                    </a:lnTo>
                    <a:lnTo>
                      <a:pt x="19" y="141"/>
                    </a:lnTo>
                    <a:lnTo>
                      <a:pt x="19" y="150"/>
                    </a:lnTo>
                    <a:lnTo>
                      <a:pt x="20" y="158"/>
                    </a:lnTo>
                    <a:lnTo>
                      <a:pt x="20" y="167"/>
                    </a:lnTo>
                    <a:lnTo>
                      <a:pt x="21" y="177"/>
                    </a:lnTo>
                    <a:lnTo>
                      <a:pt x="21" y="181"/>
                    </a:lnTo>
                    <a:lnTo>
                      <a:pt x="22" y="186"/>
                    </a:lnTo>
                    <a:lnTo>
                      <a:pt x="22" y="191"/>
                    </a:lnTo>
                    <a:lnTo>
                      <a:pt x="23" y="197"/>
                    </a:lnTo>
                    <a:lnTo>
                      <a:pt x="23" y="201"/>
                    </a:lnTo>
                    <a:lnTo>
                      <a:pt x="24" y="203"/>
                    </a:lnTo>
                    <a:lnTo>
                      <a:pt x="24" y="206"/>
                    </a:lnTo>
                    <a:lnTo>
                      <a:pt x="25" y="210"/>
                    </a:lnTo>
                    <a:lnTo>
                      <a:pt x="26" y="20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4" name="Freeform 70">
                <a:extLst>
                  <a:ext uri="{FF2B5EF4-FFF2-40B4-BE49-F238E27FC236}">
                    <a16:creationId xmlns:a16="http://schemas.microsoft.com/office/drawing/2014/main" id="{2F9CCF37-D058-4649-A07D-9FC839E04060}"/>
                  </a:ext>
                </a:extLst>
              </p:cNvPr>
              <p:cNvSpPr>
                <a:spLocks/>
              </p:cNvSpPr>
              <p:nvPr/>
            </p:nvSpPr>
            <p:spPr bwMode="auto">
              <a:xfrm>
                <a:off x="2794541" y="3118506"/>
                <a:ext cx="26491" cy="24127"/>
              </a:xfrm>
              <a:custGeom>
                <a:avLst/>
                <a:gdLst>
                  <a:gd name="T0" fmla="*/ 0 w 25"/>
                  <a:gd name="T1" fmla="*/ 2147483646 h 51"/>
                  <a:gd name="T2" fmla="*/ 0 w 25"/>
                  <a:gd name="T3" fmla="*/ 2147483646 h 51"/>
                  <a:gd name="T4" fmla="*/ 0 w 25"/>
                  <a:gd name="T5" fmla="*/ 2147483646 h 51"/>
                  <a:gd name="T6" fmla="*/ 2147483646 w 25"/>
                  <a:gd name="T7" fmla="*/ 2147483646 h 51"/>
                  <a:gd name="T8" fmla="*/ 2147483646 w 25"/>
                  <a:gd name="T9" fmla="*/ 2147483646 h 51"/>
                  <a:gd name="T10" fmla="*/ 2147483646 w 25"/>
                  <a:gd name="T11" fmla="*/ 2147483646 h 51"/>
                  <a:gd name="T12" fmla="*/ 2147483646 w 25"/>
                  <a:gd name="T13" fmla="*/ 2147483646 h 51"/>
                  <a:gd name="T14" fmla="*/ 2147483646 w 25"/>
                  <a:gd name="T15" fmla="*/ 2147483646 h 51"/>
                  <a:gd name="T16" fmla="*/ 2147483646 w 25"/>
                  <a:gd name="T17" fmla="*/ 2147483646 h 51"/>
                  <a:gd name="T18" fmla="*/ 2147483646 w 25"/>
                  <a:gd name="T19" fmla="*/ 0 h 51"/>
                  <a:gd name="T20" fmla="*/ 2147483646 w 25"/>
                  <a:gd name="T21" fmla="*/ 2147483646 h 51"/>
                  <a:gd name="T22" fmla="*/ 2147483646 w 25"/>
                  <a:gd name="T23" fmla="*/ 2147483646 h 51"/>
                  <a:gd name="T24" fmla="*/ 2147483646 w 25"/>
                  <a:gd name="T25" fmla="*/ 2147483646 h 51"/>
                  <a:gd name="T26" fmla="*/ 2147483646 w 25"/>
                  <a:gd name="T27" fmla="*/ 2147483646 h 51"/>
                  <a:gd name="T28" fmla="*/ 2147483646 w 25"/>
                  <a:gd name="T29" fmla="*/ 2147483646 h 51"/>
                  <a:gd name="T30" fmla="*/ 2147483646 w 25"/>
                  <a:gd name="T31" fmla="*/ 2147483646 h 51"/>
                  <a:gd name="T32" fmla="*/ 2147483646 w 25"/>
                  <a:gd name="T33" fmla="*/ 2147483646 h 51"/>
                  <a:gd name="T34" fmla="*/ 2147483646 w 25"/>
                  <a:gd name="T35" fmla="*/ 2147483646 h 51"/>
                  <a:gd name="T36" fmla="*/ 2147483646 w 25"/>
                  <a:gd name="T37" fmla="*/ 2147483646 h 51"/>
                  <a:gd name="T38" fmla="*/ 2147483646 w 25"/>
                  <a:gd name="T39" fmla="*/ 2147483646 h 51"/>
                  <a:gd name="T40" fmla="*/ 2147483646 w 25"/>
                  <a:gd name="T41" fmla="*/ 2147483646 h 51"/>
                  <a:gd name="T42" fmla="*/ 2147483646 w 25"/>
                  <a:gd name="T43" fmla="*/ 2147483646 h 51"/>
                  <a:gd name="T44" fmla="*/ 2147483646 w 25"/>
                  <a:gd name="T45" fmla="*/ 2147483646 h 51"/>
                  <a:gd name="T46" fmla="*/ 2147483646 w 25"/>
                  <a:gd name="T47" fmla="*/ 2147483646 h 51"/>
                  <a:gd name="T48" fmla="*/ 2147483646 w 25"/>
                  <a:gd name="T49" fmla="*/ 2147483646 h 51"/>
                  <a:gd name="T50" fmla="*/ 2147483646 w 25"/>
                  <a:gd name="T51" fmla="*/ 2147483646 h 51"/>
                  <a:gd name="T52" fmla="*/ 2147483646 w 25"/>
                  <a:gd name="T53" fmla="*/ 2147483646 h 51"/>
                  <a:gd name="T54" fmla="*/ 2147483646 w 25"/>
                  <a:gd name="T55" fmla="*/ 2147483646 h 51"/>
                  <a:gd name="T56" fmla="*/ 2147483646 w 25"/>
                  <a:gd name="T57" fmla="*/ 2147483646 h 51"/>
                  <a:gd name="T58" fmla="*/ 2147483646 w 25"/>
                  <a:gd name="T59" fmla="*/ 2147483646 h 51"/>
                  <a:gd name="T60" fmla="*/ 2147483646 w 25"/>
                  <a:gd name="T61" fmla="*/ 2147483646 h 51"/>
                  <a:gd name="T62" fmla="*/ 2147483646 w 25"/>
                  <a:gd name="T63" fmla="*/ 2147483646 h 51"/>
                  <a:gd name="T64" fmla="*/ 2147483646 w 25"/>
                  <a:gd name="T65" fmla="*/ 2147483646 h 51"/>
                  <a:gd name="T66" fmla="*/ 2147483646 w 25"/>
                  <a:gd name="T67" fmla="*/ 2147483646 h 51"/>
                  <a:gd name="T68" fmla="*/ 2147483646 w 25"/>
                  <a:gd name="T69" fmla="*/ 2147483646 h 51"/>
                  <a:gd name="T70" fmla="*/ 2147483646 w 25"/>
                  <a:gd name="T71" fmla="*/ 2147483646 h 51"/>
                  <a:gd name="T72" fmla="*/ 2147483646 w 25"/>
                  <a:gd name="T73" fmla="*/ 2147483646 h 51"/>
                  <a:gd name="T74" fmla="*/ 2147483646 w 25"/>
                  <a:gd name="T75" fmla="*/ 2147483646 h 51"/>
                  <a:gd name="T76" fmla="*/ 2147483646 w 25"/>
                  <a:gd name="T77" fmla="*/ 2147483646 h 51"/>
                  <a:gd name="T78" fmla="*/ 2147483646 w 25"/>
                  <a:gd name="T79" fmla="*/ 2147483646 h 51"/>
                  <a:gd name="T80" fmla="*/ 2147483646 w 25"/>
                  <a:gd name="T81" fmla="*/ 2147483646 h 51"/>
                  <a:gd name="T82" fmla="*/ 2147483646 w 25"/>
                  <a:gd name="T83" fmla="*/ 2147483646 h 51"/>
                  <a:gd name="T84" fmla="*/ 2147483646 w 25"/>
                  <a:gd name="T85" fmla="*/ 2147483646 h 51"/>
                  <a:gd name="T86" fmla="*/ 2147483646 w 25"/>
                  <a:gd name="T87" fmla="*/ 2147483646 h 51"/>
                  <a:gd name="T88" fmla="*/ 2147483646 w 25"/>
                  <a:gd name="T89" fmla="*/ 2147483646 h 51"/>
                  <a:gd name="T90" fmla="*/ 2147483646 w 25"/>
                  <a:gd name="T91" fmla="*/ 2147483646 h 51"/>
                  <a:gd name="T92" fmla="*/ 2147483646 w 25"/>
                  <a:gd name="T93" fmla="*/ 2147483646 h 51"/>
                  <a:gd name="T94" fmla="*/ 2147483646 w 25"/>
                  <a:gd name="T95" fmla="*/ 2147483646 h 51"/>
                  <a:gd name="T96" fmla="*/ 2147483646 w 25"/>
                  <a:gd name="T97" fmla="*/ 2147483646 h 51"/>
                  <a:gd name="T98" fmla="*/ 2147483646 w 25"/>
                  <a:gd name="T99" fmla="*/ 2147483646 h 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51">
                    <a:moveTo>
                      <a:pt x="0" y="3"/>
                    </a:moveTo>
                    <a:lnTo>
                      <a:pt x="0" y="5"/>
                    </a:lnTo>
                    <a:lnTo>
                      <a:pt x="1" y="5"/>
                    </a:lnTo>
                    <a:lnTo>
                      <a:pt x="1" y="6"/>
                    </a:lnTo>
                    <a:lnTo>
                      <a:pt x="2" y="4"/>
                    </a:lnTo>
                    <a:lnTo>
                      <a:pt x="3" y="4"/>
                    </a:lnTo>
                    <a:lnTo>
                      <a:pt x="4" y="2"/>
                    </a:lnTo>
                    <a:lnTo>
                      <a:pt x="4" y="0"/>
                    </a:lnTo>
                    <a:lnTo>
                      <a:pt x="5" y="1"/>
                    </a:lnTo>
                    <a:lnTo>
                      <a:pt x="5" y="3"/>
                    </a:lnTo>
                    <a:lnTo>
                      <a:pt x="6" y="3"/>
                    </a:lnTo>
                    <a:lnTo>
                      <a:pt x="6" y="4"/>
                    </a:lnTo>
                    <a:lnTo>
                      <a:pt x="7" y="7"/>
                    </a:lnTo>
                    <a:lnTo>
                      <a:pt x="7" y="10"/>
                    </a:lnTo>
                    <a:lnTo>
                      <a:pt x="8" y="14"/>
                    </a:lnTo>
                    <a:lnTo>
                      <a:pt x="8" y="19"/>
                    </a:lnTo>
                    <a:lnTo>
                      <a:pt x="9" y="24"/>
                    </a:lnTo>
                    <a:lnTo>
                      <a:pt x="9" y="28"/>
                    </a:lnTo>
                    <a:lnTo>
                      <a:pt x="10" y="34"/>
                    </a:lnTo>
                    <a:lnTo>
                      <a:pt x="10" y="37"/>
                    </a:lnTo>
                    <a:lnTo>
                      <a:pt x="11" y="40"/>
                    </a:lnTo>
                    <a:lnTo>
                      <a:pt x="12" y="43"/>
                    </a:lnTo>
                    <a:lnTo>
                      <a:pt x="12" y="44"/>
                    </a:lnTo>
                    <a:lnTo>
                      <a:pt x="12" y="48"/>
                    </a:lnTo>
                    <a:lnTo>
                      <a:pt x="13" y="48"/>
                    </a:lnTo>
                    <a:lnTo>
                      <a:pt x="13" y="47"/>
                    </a:lnTo>
                    <a:lnTo>
                      <a:pt x="14" y="50"/>
                    </a:lnTo>
                    <a:lnTo>
                      <a:pt x="15" y="51"/>
                    </a:lnTo>
                    <a:lnTo>
                      <a:pt x="15" y="47"/>
                    </a:lnTo>
                    <a:lnTo>
                      <a:pt x="16" y="48"/>
                    </a:lnTo>
                    <a:lnTo>
                      <a:pt x="16" y="46"/>
                    </a:lnTo>
                    <a:lnTo>
                      <a:pt x="16" y="44"/>
                    </a:lnTo>
                    <a:lnTo>
                      <a:pt x="17" y="41"/>
                    </a:lnTo>
                    <a:lnTo>
                      <a:pt x="18" y="40"/>
                    </a:lnTo>
                    <a:lnTo>
                      <a:pt x="18" y="42"/>
                    </a:lnTo>
                    <a:lnTo>
                      <a:pt x="19" y="40"/>
                    </a:lnTo>
                    <a:lnTo>
                      <a:pt x="19" y="38"/>
                    </a:lnTo>
                    <a:lnTo>
                      <a:pt x="20" y="37"/>
                    </a:lnTo>
                    <a:lnTo>
                      <a:pt x="21" y="37"/>
                    </a:lnTo>
                    <a:lnTo>
                      <a:pt x="21" y="40"/>
                    </a:lnTo>
                    <a:lnTo>
                      <a:pt x="22" y="36"/>
                    </a:lnTo>
                    <a:lnTo>
                      <a:pt x="22" y="38"/>
                    </a:lnTo>
                    <a:lnTo>
                      <a:pt x="23" y="37"/>
                    </a:lnTo>
                    <a:lnTo>
                      <a:pt x="24" y="38"/>
                    </a:lnTo>
                    <a:lnTo>
                      <a:pt x="24" y="41"/>
                    </a:lnTo>
                    <a:lnTo>
                      <a:pt x="25" y="4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5" name="Freeform 71">
                <a:extLst>
                  <a:ext uri="{FF2B5EF4-FFF2-40B4-BE49-F238E27FC236}">
                    <a16:creationId xmlns:a16="http://schemas.microsoft.com/office/drawing/2014/main" id="{E22147F5-F9B8-43A3-9DED-AC44B652BB73}"/>
                  </a:ext>
                </a:extLst>
              </p:cNvPr>
              <p:cNvSpPr>
                <a:spLocks/>
              </p:cNvSpPr>
              <p:nvPr/>
            </p:nvSpPr>
            <p:spPr bwMode="auto">
              <a:xfrm>
                <a:off x="2821033" y="3140740"/>
                <a:ext cx="27552" cy="46361"/>
              </a:xfrm>
              <a:custGeom>
                <a:avLst/>
                <a:gdLst>
                  <a:gd name="T0" fmla="*/ 0 w 26"/>
                  <a:gd name="T1" fmla="*/ 0 h 98"/>
                  <a:gd name="T2" fmla="*/ 0 w 26"/>
                  <a:gd name="T3" fmla="*/ 0 h 98"/>
                  <a:gd name="T4" fmla="*/ 2147483646 w 26"/>
                  <a:gd name="T5" fmla="*/ 2147483646 h 98"/>
                  <a:gd name="T6" fmla="*/ 2147483646 w 26"/>
                  <a:gd name="T7" fmla="*/ 2147483646 h 98"/>
                  <a:gd name="T8" fmla="*/ 2147483646 w 26"/>
                  <a:gd name="T9" fmla="*/ 2147483646 h 98"/>
                  <a:gd name="T10" fmla="*/ 2147483646 w 26"/>
                  <a:gd name="T11" fmla="*/ 2147483646 h 98"/>
                  <a:gd name="T12" fmla="*/ 2147483646 w 26"/>
                  <a:gd name="T13" fmla="*/ 2147483646 h 98"/>
                  <a:gd name="T14" fmla="*/ 2147483646 w 26"/>
                  <a:gd name="T15" fmla="*/ 2147483646 h 98"/>
                  <a:gd name="T16" fmla="*/ 2147483646 w 26"/>
                  <a:gd name="T17" fmla="*/ 2147483646 h 98"/>
                  <a:gd name="T18" fmla="*/ 2147483646 w 26"/>
                  <a:gd name="T19" fmla="*/ 2147483646 h 98"/>
                  <a:gd name="T20" fmla="*/ 2147483646 w 26"/>
                  <a:gd name="T21" fmla="*/ 2147483646 h 98"/>
                  <a:gd name="T22" fmla="*/ 2147483646 w 26"/>
                  <a:gd name="T23" fmla="*/ 2147483646 h 98"/>
                  <a:gd name="T24" fmla="*/ 2147483646 w 26"/>
                  <a:gd name="T25" fmla="*/ 2147483646 h 98"/>
                  <a:gd name="T26" fmla="*/ 2147483646 w 26"/>
                  <a:gd name="T27" fmla="*/ 2147483646 h 98"/>
                  <a:gd name="T28" fmla="*/ 2147483646 w 26"/>
                  <a:gd name="T29" fmla="*/ 2147483646 h 98"/>
                  <a:gd name="T30" fmla="*/ 2147483646 w 26"/>
                  <a:gd name="T31" fmla="*/ 2147483646 h 98"/>
                  <a:gd name="T32" fmla="*/ 2147483646 w 26"/>
                  <a:gd name="T33" fmla="*/ 2147483646 h 98"/>
                  <a:gd name="T34" fmla="*/ 2147483646 w 26"/>
                  <a:gd name="T35" fmla="*/ 2147483646 h 98"/>
                  <a:gd name="T36" fmla="*/ 2147483646 w 26"/>
                  <a:gd name="T37" fmla="*/ 2147483646 h 98"/>
                  <a:gd name="T38" fmla="*/ 2147483646 w 26"/>
                  <a:gd name="T39" fmla="*/ 2147483646 h 98"/>
                  <a:gd name="T40" fmla="*/ 2147483646 w 26"/>
                  <a:gd name="T41" fmla="*/ 2147483646 h 98"/>
                  <a:gd name="T42" fmla="*/ 2147483646 w 26"/>
                  <a:gd name="T43" fmla="*/ 2147483646 h 98"/>
                  <a:gd name="T44" fmla="*/ 2147483646 w 26"/>
                  <a:gd name="T45" fmla="*/ 2147483646 h 98"/>
                  <a:gd name="T46" fmla="*/ 2147483646 w 26"/>
                  <a:gd name="T47" fmla="*/ 2147483646 h 98"/>
                  <a:gd name="T48" fmla="*/ 2147483646 w 26"/>
                  <a:gd name="T49" fmla="*/ 2147483646 h 98"/>
                  <a:gd name="T50" fmla="*/ 2147483646 w 26"/>
                  <a:gd name="T51" fmla="*/ 2147483646 h 98"/>
                  <a:gd name="T52" fmla="*/ 2147483646 w 26"/>
                  <a:gd name="T53" fmla="*/ 2147483646 h 98"/>
                  <a:gd name="T54" fmla="*/ 2147483646 w 26"/>
                  <a:gd name="T55" fmla="*/ 2147483646 h 98"/>
                  <a:gd name="T56" fmla="*/ 2147483646 w 26"/>
                  <a:gd name="T57" fmla="*/ 2147483646 h 98"/>
                  <a:gd name="T58" fmla="*/ 2147483646 w 26"/>
                  <a:gd name="T59" fmla="*/ 2147483646 h 98"/>
                  <a:gd name="T60" fmla="*/ 2147483646 w 26"/>
                  <a:gd name="T61" fmla="*/ 2147483646 h 98"/>
                  <a:gd name="T62" fmla="*/ 2147483646 w 26"/>
                  <a:gd name="T63" fmla="*/ 2147483646 h 98"/>
                  <a:gd name="T64" fmla="*/ 2147483646 w 26"/>
                  <a:gd name="T65" fmla="*/ 2147483646 h 98"/>
                  <a:gd name="T66" fmla="*/ 2147483646 w 26"/>
                  <a:gd name="T67" fmla="*/ 2147483646 h 98"/>
                  <a:gd name="T68" fmla="*/ 2147483646 w 26"/>
                  <a:gd name="T69" fmla="*/ 2147483646 h 98"/>
                  <a:gd name="T70" fmla="*/ 2147483646 w 26"/>
                  <a:gd name="T71" fmla="*/ 2147483646 h 98"/>
                  <a:gd name="T72" fmla="*/ 2147483646 w 26"/>
                  <a:gd name="T73" fmla="*/ 2147483646 h 98"/>
                  <a:gd name="T74" fmla="*/ 2147483646 w 26"/>
                  <a:gd name="T75" fmla="*/ 2147483646 h 98"/>
                  <a:gd name="T76" fmla="*/ 2147483646 w 26"/>
                  <a:gd name="T77" fmla="*/ 2147483646 h 98"/>
                  <a:gd name="T78" fmla="*/ 2147483646 w 26"/>
                  <a:gd name="T79" fmla="*/ 2147483646 h 98"/>
                  <a:gd name="T80" fmla="*/ 2147483646 w 26"/>
                  <a:gd name="T81" fmla="*/ 2147483646 h 98"/>
                  <a:gd name="T82" fmla="*/ 2147483646 w 26"/>
                  <a:gd name="T83" fmla="*/ 2147483646 h 98"/>
                  <a:gd name="T84" fmla="*/ 2147483646 w 26"/>
                  <a:gd name="T85" fmla="*/ 2147483646 h 98"/>
                  <a:gd name="T86" fmla="*/ 2147483646 w 26"/>
                  <a:gd name="T87" fmla="*/ 2147483646 h 98"/>
                  <a:gd name="T88" fmla="*/ 2147483646 w 26"/>
                  <a:gd name="T89" fmla="*/ 2147483646 h 98"/>
                  <a:gd name="T90" fmla="*/ 2147483646 w 26"/>
                  <a:gd name="T91" fmla="*/ 2147483646 h 98"/>
                  <a:gd name="T92" fmla="*/ 2147483646 w 26"/>
                  <a:gd name="T93" fmla="*/ 2147483646 h 98"/>
                  <a:gd name="T94" fmla="*/ 2147483646 w 26"/>
                  <a:gd name="T95" fmla="*/ 2147483646 h 98"/>
                  <a:gd name="T96" fmla="*/ 2147483646 w 26"/>
                  <a:gd name="T97" fmla="*/ 2147483646 h 98"/>
                  <a:gd name="T98" fmla="*/ 2147483646 w 26"/>
                  <a:gd name="T99" fmla="*/ 2147483646 h 9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98">
                    <a:moveTo>
                      <a:pt x="0" y="0"/>
                    </a:moveTo>
                    <a:lnTo>
                      <a:pt x="0" y="0"/>
                    </a:lnTo>
                    <a:lnTo>
                      <a:pt x="1" y="3"/>
                    </a:lnTo>
                    <a:lnTo>
                      <a:pt x="2" y="6"/>
                    </a:lnTo>
                    <a:lnTo>
                      <a:pt x="2" y="9"/>
                    </a:lnTo>
                    <a:lnTo>
                      <a:pt x="3" y="14"/>
                    </a:lnTo>
                    <a:lnTo>
                      <a:pt x="3" y="19"/>
                    </a:lnTo>
                    <a:lnTo>
                      <a:pt x="4" y="23"/>
                    </a:lnTo>
                    <a:lnTo>
                      <a:pt x="5" y="29"/>
                    </a:lnTo>
                    <a:lnTo>
                      <a:pt x="5" y="32"/>
                    </a:lnTo>
                    <a:lnTo>
                      <a:pt x="6" y="34"/>
                    </a:lnTo>
                    <a:lnTo>
                      <a:pt x="6" y="39"/>
                    </a:lnTo>
                    <a:lnTo>
                      <a:pt x="7" y="39"/>
                    </a:lnTo>
                    <a:lnTo>
                      <a:pt x="7" y="44"/>
                    </a:lnTo>
                    <a:lnTo>
                      <a:pt x="8" y="46"/>
                    </a:lnTo>
                    <a:lnTo>
                      <a:pt x="8" y="52"/>
                    </a:lnTo>
                    <a:lnTo>
                      <a:pt x="9" y="53"/>
                    </a:lnTo>
                    <a:lnTo>
                      <a:pt x="9" y="57"/>
                    </a:lnTo>
                    <a:lnTo>
                      <a:pt x="10" y="59"/>
                    </a:lnTo>
                    <a:lnTo>
                      <a:pt x="10" y="61"/>
                    </a:lnTo>
                    <a:lnTo>
                      <a:pt x="11" y="62"/>
                    </a:lnTo>
                    <a:lnTo>
                      <a:pt x="11" y="67"/>
                    </a:lnTo>
                    <a:lnTo>
                      <a:pt x="12" y="68"/>
                    </a:lnTo>
                    <a:lnTo>
                      <a:pt x="12" y="71"/>
                    </a:lnTo>
                    <a:lnTo>
                      <a:pt x="13" y="73"/>
                    </a:lnTo>
                    <a:lnTo>
                      <a:pt x="14" y="73"/>
                    </a:lnTo>
                    <a:lnTo>
                      <a:pt x="14" y="76"/>
                    </a:lnTo>
                    <a:lnTo>
                      <a:pt x="15" y="79"/>
                    </a:lnTo>
                    <a:lnTo>
                      <a:pt x="15" y="78"/>
                    </a:lnTo>
                    <a:lnTo>
                      <a:pt x="15" y="80"/>
                    </a:lnTo>
                    <a:lnTo>
                      <a:pt x="16" y="83"/>
                    </a:lnTo>
                    <a:lnTo>
                      <a:pt x="17" y="83"/>
                    </a:lnTo>
                    <a:lnTo>
                      <a:pt x="17" y="86"/>
                    </a:lnTo>
                    <a:lnTo>
                      <a:pt x="18" y="86"/>
                    </a:lnTo>
                    <a:lnTo>
                      <a:pt x="18" y="87"/>
                    </a:lnTo>
                    <a:lnTo>
                      <a:pt x="19" y="89"/>
                    </a:lnTo>
                    <a:lnTo>
                      <a:pt x="19" y="91"/>
                    </a:lnTo>
                    <a:lnTo>
                      <a:pt x="20" y="89"/>
                    </a:lnTo>
                    <a:lnTo>
                      <a:pt x="20" y="92"/>
                    </a:lnTo>
                    <a:lnTo>
                      <a:pt x="21" y="92"/>
                    </a:lnTo>
                    <a:lnTo>
                      <a:pt x="21" y="93"/>
                    </a:lnTo>
                    <a:lnTo>
                      <a:pt x="22" y="93"/>
                    </a:lnTo>
                    <a:lnTo>
                      <a:pt x="23" y="95"/>
                    </a:lnTo>
                    <a:lnTo>
                      <a:pt x="23" y="93"/>
                    </a:lnTo>
                    <a:lnTo>
                      <a:pt x="24" y="93"/>
                    </a:lnTo>
                    <a:lnTo>
                      <a:pt x="24" y="96"/>
                    </a:lnTo>
                    <a:lnTo>
                      <a:pt x="25" y="98"/>
                    </a:lnTo>
                    <a:lnTo>
                      <a:pt x="26" y="9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6" name="Freeform 72">
                <a:extLst>
                  <a:ext uri="{FF2B5EF4-FFF2-40B4-BE49-F238E27FC236}">
                    <a16:creationId xmlns:a16="http://schemas.microsoft.com/office/drawing/2014/main" id="{323BE8E7-8F75-49E9-A0EC-CE7EC9E9B46E}"/>
                  </a:ext>
                </a:extLst>
              </p:cNvPr>
              <p:cNvSpPr>
                <a:spLocks/>
              </p:cNvSpPr>
              <p:nvPr/>
            </p:nvSpPr>
            <p:spPr bwMode="auto">
              <a:xfrm>
                <a:off x="2848584" y="3186155"/>
                <a:ext cx="26491" cy="16558"/>
              </a:xfrm>
              <a:custGeom>
                <a:avLst/>
                <a:gdLst>
                  <a:gd name="T0" fmla="*/ 0 w 25"/>
                  <a:gd name="T1" fmla="*/ 0 h 35"/>
                  <a:gd name="T2" fmla="*/ 0 w 25"/>
                  <a:gd name="T3" fmla="*/ 2147483646 h 35"/>
                  <a:gd name="T4" fmla="*/ 2147483646 w 25"/>
                  <a:gd name="T5" fmla="*/ 2147483646 h 35"/>
                  <a:gd name="T6" fmla="*/ 2147483646 w 25"/>
                  <a:gd name="T7" fmla="*/ 2147483646 h 35"/>
                  <a:gd name="T8" fmla="*/ 2147483646 w 25"/>
                  <a:gd name="T9" fmla="*/ 2147483646 h 35"/>
                  <a:gd name="T10" fmla="*/ 2147483646 w 25"/>
                  <a:gd name="T11" fmla="*/ 2147483646 h 35"/>
                  <a:gd name="T12" fmla="*/ 2147483646 w 25"/>
                  <a:gd name="T13" fmla="*/ 2147483646 h 35"/>
                  <a:gd name="T14" fmla="*/ 2147483646 w 25"/>
                  <a:gd name="T15" fmla="*/ 2147483646 h 35"/>
                  <a:gd name="T16" fmla="*/ 2147483646 w 25"/>
                  <a:gd name="T17" fmla="*/ 2147483646 h 35"/>
                  <a:gd name="T18" fmla="*/ 2147483646 w 25"/>
                  <a:gd name="T19" fmla="*/ 2147483646 h 35"/>
                  <a:gd name="T20" fmla="*/ 2147483646 w 25"/>
                  <a:gd name="T21" fmla="*/ 2147483646 h 35"/>
                  <a:gd name="T22" fmla="*/ 2147483646 w 25"/>
                  <a:gd name="T23" fmla="*/ 2147483646 h 35"/>
                  <a:gd name="T24" fmla="*/ 2147483646 w 25"/>
                  <a:gd name="T25" fmla="*/ 2147483646 h 35"/>
                  <a:gd name="T26" fmla="*/ 2147483646 w 25"/>
                  <a:gd name="T27" fmla="*/ 2147483646 h 35"/>
                  <a:gd name="T28" fmla="*/ 2147483646 w 25"/>
                  <a:gd name="T29" fmla="*/ 2147483646 h 35"/>
                  <a:gd name="T30" fmla="*/ 2147483646 w 25"/>
                  <a:gd name="T31" fmla="*/ 2147483646 h 35"/>
                  <a:gd name="T32" fmla="*/ 2147483646 w 25"/>
                  <a:gd name="T33" fmla="*/ 2147483646 h 35"/>
                  <a:gd name="T34" fmla="*/ 2147483646 w 25"/>
                  <a:gd name="T35" fmla="*/ 2147483646 h 35"/>
                  <a:gd name="T36" fmla="*/ 2147483646 w 25"/>
                  <a:gd name="T37" fmla="*/ 2147483646 h 35"/>
                  <a:gd name="T38" fmla="*/ 2147483646 w 25"/>
                  <a:gd name="T39" fmla="*/ 2147483646 h 35"/>
                  <a:gd name="T40" fmla="*/ 2147483646 w 25"/>
                  <a:gd name="T41" fmla="*/ 2147483646 h 35"/>
                  <a:gd name="T42" fmla="*/ 2147483646 w 25"/>
                  <a:gd name="T43" fmla="*/ 2147483646 h 35"/>
                  <a:gd name="T44" fmla="*/ 2147483646 w 25"/>
                  <a:gd name="T45" fmla="*/ 2147483646 h 35"/>
                  <a:gd name="T46" fmla="*/ 2147483646 w 25"/>
                  <a:gd name="T47" fmla="*/ 2147483646 h 35"/>
                  <a:gd name="T48" fmla="*/ 2147483646 w 25"/>
                  <a:gd name="T49" fmla="*/ 2147483646 h 35"/>
                  <a:gd name="T50" fmla="*/ 2147483646 w 25"/>
                  <a:gd name="T51" fmla="*/ 2147483646 h 35"/>
                  <a:gd name="T52" fmla="*/ 2147483646 w 25"/>
                  <a:gd name="T53" fmla="*/ 2147483646 h 35"/>
                  <a:gd name="T54" fmla="*/ 2147483646 w 25"/>
                  <a:gd name="T55" fmla="*/ 2147483646 h 35"/>
                  <a:gd name="T56" fmla="*/ 2147483646 w 25"/>
                  <a:gd name="T57" fmla="*/ 2147483646 h 35"/>
                  <a:gd name="T58" fmla="*/ 2147483646 w 25"/>
                  <a:gd name="T59" fmla="*/ 2147483646 h 35"/>
                  <a:gd name="T60" fmla="*/ 2147483646 w 25"/>
                  <a:gd name="T61" fmla="*/ 2147483646 h 35"/>
                  <a:gd name="T62" fmla="*/ 2147483646 w 25"/>
                  <a:gd name="T63" fmla="*/ 2147483646 h 35"/>
                  <a:gd name="T64" fmla="*/ 2147483646 w 25"/>
                  <a:gd name="T65" fmla="*/ 2147483646 h 35"/>
                  <a:gd name="T66" fmla="*/ 2147483646 w 25"/>
                  <a:gd name="T67" fmla="*/ 2147483646 h 35"/>
                  <a:gd name="T68" fmla="*/ 2147483646 w 25"/>
                  <a:gd name="T69" fmla="*/ 2147483646 h 35"/>
                  <a:gd name="T70" fmla="*/ 2147483646 w 25"/>
                  <a:gd name="T71" fmla="*/ 2147483646 h 35"/>
                  <a:gd name="T72" fmla="*/ 2147483646 w 25"/>
                  <a:gd name="T73" fmla="*/ 2147483646 h 35"/>
                  <a:gd name="T74" fmla="*/ 2147483646 w 25"/>
                  <a:gd name="T75" fmla="*/ 2147483646 h 35"/>
                  <a:gd name="T76" fmla="*/ 2147483646 w 25"/>
                  <a:gd name="T77" fmla="*/ 2147483646 h 35"/>
                  <a:gd name="T78" fmla="*/ 2147483646 w 25"/>
                  <a:gd name="T79" fmla="*/ 2147483646 h 35"/>
                  <a:gd name="T80" fmla="*/ 2147483646 w 25"/>
                  <a:gd name="T81" fmla="*/ 2147483646 h 35"/>
                  <a:gd name="T82" fmla="*/ 2147483646 w 25"/>
                  <a:gd name="T83" fmla="*/ 2147483646 h 35"/>
                  <a:gd name="T84" fmla="*/ 2147483646 w 25"/>
                  <a:gd name="T85" fmla="*/ 2147483646 h 35"/>
                  <a:gd name="T86" fmla="*/ 2147483646 w 25"/>
                  <a:gd name="T87" fmla="*/ 2147483646 h 35"/>
                  <a:gd name="T88" fmla="*/ 2147483646 w 25"/>
                  <a:gd name="T89" fmla="*/ 2147483646 h 35"/>
                  <a:gd name="T90" fmla="*/ 2147483646 w 25"/>
                  <a:gd name="T91" fmla="*/ 2147483646 h 35"/>
                  <a:gd name="T92" fmla="*/ 2147483646 w 25"/>
                  <a:gd name="T93" fmla="*/ 2147483646 h 35"/>
                  <a:gd name="T94" fmla="*/ 2147483646 w 25"/>
                  <a:gd name="T95" fmla="*/ 2147483646 h 35"/>
                  <a:gd name="T96" fmla="*/ 2147483646 w 25"/>
                  <a:gd name="T97" fmla="*/ 2147483646 h 35"/>
                  <a:gd name="T98" fmla="*/ 2147483646 w 25"/>
                  <a:gd name="T99" fmla="*/ 2147483646 h 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5">
                    <a:moveTo>
                      <a:pt x="0" y="0"/>
                    </a:moveTo>
                    <a:lnTo>
                      <a:pt x="0" y="3"/>
                    </a:lnTo>
                    <a:lnTo>
                      <a:pt x="1" y="3"/>
                    </a:lnTo>
                    <a:lnTo>
                      <a:pt x="1" y="5"/>
                    </a:lnTo>
                    <a:lnTo>
                      <a:pt x="2" y="2"/>
                    </a:lnTo>
                    <a:lnTo>
                      <a:pt x="3" y="2"/>
                    </a:lnTo>
                    <a:lnTo>
                      <a:pt x="3" y="3"/>
                    </a:lnTo>
                    <a:lnTo>
                      <a:pt x="4" y="5"/>
                    </a:lnTo>
                    <a:lnTo>
                      <a:pt x="4" y="3"/>
                    </a:lnTo>
                    <a:lnTo>
                      <a:pt x="5" y="3"/>
                    </a:lnTo>
                    <a:lnTo>
                      <a:pt x="5" y="5"/>
                    </a:lnTo>
                    <a:lnTo>
                      <a:pt x="6" y="3"/>
                    </a:lnTo>
                    <a:lnTo>
                      <a:pt x="6" y="6"/>
                    </a:lnTo>
                    <a:lnTo>
                      <a:pt x="7" y="5"/>
                    </a:lnTo>
                    <a:lnTo>
                      <a:pt x="8" y="4"/>
                    </a:lnTo>
                    <a:lnTo>
                      <a:pt x="8" y="6"/>
                    </a:lnTo>
                    <a:lnTo>
                      <a:pt x="9" y="6"/>
                    </a:lnTo>
                    <a:lnTo>
                      <a:pt x="9" y="7"/>
                    </a:lnTo>
                    <a:lnTo>
                      <a:pt x="10" y="7"/>
                    </a:lnTo>
                    <a:lnTo>
                      <a:pt x="11" y="6"/>
                    </a:lnTo>
                    <a:lnTo>
                      <a:pt x="12" y="7"/>
                    </a:lnTo>
                    <a:lnTo>
                      <a:pt x="12" y="9"/>
                    </a:lnTo>
                    <a:lnTo>
                      <a:pt x="13" y="9"/>
                    </a:lnTo>
                    <a:lnTo>
                      <a:pt x="14" y="9"/>
                    </a:lnTo>
                    <a:lnTo>
                      <a:pt x="15" y="10"/>
                    </a:lnTo>
                    <a:lnTo>
                      <a:pt x="15" y="12"/>
                    </a:lnTo>
                    <a:lnTo>
                      <a:pt x="16" y="12"/>
                    </a:lnTo>
                    <a:lnTo>
                      <a:pt x="16" y="10"/>
                    </a:lnTo>
                    <a:lnTo>
                      <a:pt x="17" y="11"/>
                    </a:lnTo>
                    <a:lnTo>
                      <a:pt x="17" y="15"/>
                    </a:lnTo>
                    <a:lnTo>
                      <a:pt x="18" y="16"/>
                    </a:lnTo>
                    <a:lnTo>
                      <a:pt x="18" y="14"/>
                    </a:lnTo>
                    <a:lnTo>
                      <a:pt x="19" y="18"/>
                    </a:lnTo>
                    <a:lnTo>
                      <a:pt x="19" y="19"/>
                    </a:lnTo>
                    <a:lnTo>
                      <a:pt x="20" y="19"/>
                    </a:lnTo>
                    <a:lnTo>
                      <a:pt x="20" y="21"/>
                    </a:lnTo>
                    <a:lnTo>
                      <a:pt x="21" y="22"/>
                    </a:lnTo>
                    <a:lnTo>
                      <a:pt x="21" y="25"/>
                    </a:lnTo>
                    <a:lnTo>
                      <a:pt x="22" y="26"/>
                    </a:lnTo>
                    <a:lnTo>
                      <a:pt x="22" y="27"/>
                    </a:lnTo>
                    <a:lnTo>
                      <a:pt x="23" y="29"/>
                    </a:lnTo>
                    <a:lnTo>
                      <a:pt x="24" y="29"/>
                    </a:lnTo>
                    <a:lnTo>
                      <a:pt x="24" y="33"/>
                    </a:lnTo>
                    <a:lnTo>
                      <a:pt x="25" y="3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7" name="Freeform 73">
                <a:extLst>
                  <a:ext uri="{FF2B5EF4-FFF2-40B4-BE49-F238E27FC236}">
                    <a16:creationId xmlns:a16="http://schemas.microsoft.com/office/drawing/2014/main" id="{71E346A8-648C-416C-89BA-078506DD231F}"/>
                  </a:ext>
                </a:extLst>
              </p:cNvPr>
              <p:cNvSpPr>
                <a:spLocks/>
              </p:cNvSpPr>
              <p:nvPr/>
            </p:nvSpPr>
            <p:spPr bwMode="auto">
              <a:xfrm>
                <a:off x="2875075" y="3015850"/>
                <a:ext cx="27552" cy="190174"/>
              </a:xfrm>
              <a:custGeom>
                <a:avLst/>
                <a:gdLst>
                  <a:gd name="T0" fmla="*/ 0 w 26"/>
                  <a:gd name="T1" fmla="*/ 2147483646 h 402"/>
                  <a:gd name="T2" fmla="*/ 0 w 26"/>
                  <a:gd name="T3" fmla="*/ 2147483646 h 402"/>
                  <a:gd name="T4" fmla="*/ 2147483646 w 26"/>
                  <a:gd name="T5" fmla="*/ 2147483646 h 402"/>
                  <a:gd name="T6" fmla="*/ 2147483646 w 26"/>
                  <a:gd name="T7" fmla="*/ 2147483646 h 402"/>
                  <a:gd name="T8" fmla="*/ 2147483646 w 26"/>
                  <a:gd name="T9" fmla="*/ 2147483646 h 402"/>
                  <a:gd name="T10" fmla="*/ 2147483646 w 26"/>
                  <a:gd name="T11" fmla="*/ 2147483646 h 402"/>
                  <a:gd name="T12" fmla="*/ 2147483646 w 26"/>
                  <a:gd name="T13" fmla="*/ 2147483646 h 402"/>
                  <a:gd name="T14" fmla="*/ 2147483646 w 26"/>
                  <a:gd name="T15" fmla="*/ 2147483646 h 402"/>
                  <a:gd name="T16" fmla="*/ 2147483646 w 26"/>
                  <a:gd name="T17" fmla="*/ 2147483646 h 402"/>
                  <a:gd name="T18" fmla="*/ 2147483646 w 26"/>
                  <a:gd name="T19" fmla="*/ 2147483646 h 402"/>
                  <a:gd name="T20" fmla="*/ 2147483646 w 26"/>
                  <a:gd name="T21" fmla="*/ 2147483646 h 402"/>
                  <a:gd name="T22" fmla="*/ 2147483646 w 26"/>
                  <a:gd name="T23" fmla="*/ 2147483646 h 402"/>
                  <a:gd name="T24" fmla="*/ 2147483646 w 26"/>
                  <a:gd name="T25" fmla="*/ 2147483646 h 402"/>
                  <a:gd name="T26" fmla="*/ 2147483646 w 26"/>
                  <a:gd name="T27" fmla="*/ 2147483646 h 402"/>
                  <a:gd name="T28" fmla="*/ 2147483646 w 26"/>
                  <a:gd name="T29" fmla="*/ 2147483646 h 402"/>
                  <a:gd name="T30" fmla="*/ 2147483646 w 26"/>
                  <a:gd name="T31" fmla="*/ 2147483646 h 402"/>
                  <a:gd name="T32" fmla="*/ 2147483646 w 26"/>
                  <a:gd name="T33" fmla="*/ 2147483646 h 402"/>
                  <a:gd name="T34" fmla="*/ 2147483646 w 26"/>
                  <a:gd name="T35" fmla="*/ 2147483646 h 402"/>
                  <a:gd name="T36" fmla="*/ 2147483646 w 26"/>
                  <a:gd name="T37" fmla="*/ 2147483646 h 402"/>
                  <a:gd name="T38" fmla="*/ 2147483646 w 26"/>
                  <a:gd name="T39" fmla="*/ 2147483646 h 402"/>
                  <a:gd name="T40" fmla="*/ 2147483646 w 26"/>
                  <a:gd name="T41" fmla="*/ 2147483646 h 402"/>
                  <a:gd name="T42" fmla="*/ 2147483646 w 26"/>
                  <a:gd name="T43" fmla="*/ 2147483646 h 402"/>
                  <a:gd name="T44" fmla="*/ 2147483646 w 26"/>
                  <a:gd name="T45" fmla="*/ 2147483646 h 402"/>
                  <a:gd name="T46" fmla="*/ 2147483646 w 26"/>
                  <a:gd name="T47" fmla="*/ 2147483646 h 402"/>
                  <a:gd name="T48" fmla="*/ 2147483646 w 26"/>
                  <a:gd name="T49" fmla="*/ 2147483646 h 402"/>
                  <a:gd name="T50" fmla="*/ 2147483646 w 26"/>
                  <a:gd name="T51" fmla="*/ 2147483646 h 402"/>
                  <a:gd name="T52" fmla="*/ 2147483646 w 26"/>
                  <a:gd name="T53" fmla="*/ 2147483646 h 402"/>
                  <a:gd name="T54" fmla="*/ 2147483646 w 26"/>
                  <a:gd name="T55" fmla="*/ 2147483646 h 402"/>
                  <a:gd name="T56" fmla="*/ 2147483646 w 26"/>
                  <a:gd name="T57" fmla="*/ 2147483646 h 402"/>
                  <a:gd name="T58" fmla="*/ 2147483646 w 26"/>
                  <a:gd name="T59" fmla="*/ 2147483646 h 402"/>
                  <a:gd name="T60" fmla="*/ 2147483646 w 26"/>
                  <a:gd name="T61" fmla="*/ 2147483646 h 402"/>
                  <a:gd name="T62" fmla="*/ 2147483646 w 26"/>
                  <a:gd name="T63" fmla="*/ 2147483646 h 402"/>
                  <a:gd name="T64" fmla="*/ 2147483646 w 26"/>
                  <a:gd name="T65" fmla="*/ 2147483646 h 402"/>
                  <a:gd name="T66" fmla="*/ 2147483646 w 26"/>
                  <a:gd name="T67" fmla="*/ 0 h 402"/>
                  <a:gd name="T68" fmla="*/ 2147483646 w 26"/>
                  <a:gd name="T69" fmla="*/ 2147483646 h 402"/>
                  <a:gd name="T70" fmla="*/ 2147483646 w 26"/>
                  <a:gd name="T71" fmla="*/ 2147483646 h 402"/>
                  <a:gd name="T72" fmla="*/ 2147483646 w 26"/>
                  <a:gd name="T73" fmla="*/ 2147483646 h 402"/>
                  <a:gd name="T74" fmla="*/ 2147483646 w 26"/>
                  <a:gd name="T75" fmla="*/ 2147483646 h 402"/>
                  <a:gd name="T76" fmla="*/ 2147483646 w 26"/>
                  <a:gd name="T77" fmla="*/ 2147483646 h 402"/>
                  <a:gd name="T78" fmla="*/ 2147483646 w 26"/>
                  <a:gd name="T79" fmla="*/ 2147483646 h 402"/>
                  <a:gd name="T80" fmla="*/ 2147483646 w 26"/>
                  <a:gd name="T81" fmla="*/ 2147483646 h 402"/>
                  <a:gd name="T82" fmla="*/ 2147483646 w 26"/>
                  <a:gd name="T83" fmla="*/ 2147483646 h 402"/>
                  <a:gd name="T84" fmla="*/ 2147483646 w 26"/>
                  <a:gd name="T85" fmla="*/ 2147483646 h 402"/>
                  <a:gd name="T86" fmla="*/ 2147483646 w 26"/>
                  <a:gd name="T87" fmla="*/ 2147483646 h 402"/>
                  <a:gd name="T88" fmla="*/ 2147483646 w 26"/>
                  <a:gd name="T89" fmla="*/ 2147483646 h 402"/>
                  <a:gd name="T90" fmla="*/ 2147483646 w 26"/>
                  <a:gd name="T91" fmla="*/ 2147483646 h 402"/>
                  <a:gd name="T92" fmla="*/ 2147483646 w 26"/>
                  <a:gd name="T93" fmla="*/ 2147483646 h 402"/>
                  <a:gd name="T94" fmla="*/ 2147483646 w 26"/>
                  <a:gd name="T95" fmla="*/ 2147483646 h 402"/>
                  <a:gd name="T96" fmla="*/ 2147483646 w 26"/>
                  <a:gd name="T97" fmla="*/ 2147483646 h 402"/>
                  <a:gd name="T98" fmla="*/ 2147483646 w 26"/>
                  <a:gd name="T99" fmla="*/ 2147483646 h 4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02">
                    <a:moveTo>
                      <a:pt x="0" y="395"/>
                    </a:moveTo>
                    <a:lnTo>
                      <a:pt x="0" y="395"/>
                    </a:lnTo>
                    <a:lnTo>
                      <a:pt x="1" y="396"/>
                    </a:lnTo>
                    <a:lnTo>
                      <a:pt x="2" y="398"/>
                    </a:lnTo>
                    <a:lnTo>
                      <a:pt x="3" y="399"/>
                    </a:lnTo>
                    <a:lnTo>
                      <a:pt x="4" y="402"/>
                    </a:lnTo>
                    <a:lnTo>
                      <a:pt x="4" y="400"/>
                    </a:lnTo>
                    <a:lnTo>
                      <a:pt x="5" y="402"/>
                    </a:lnTo>
                    <a:lnTo>
                      <a:pt x="5" y="399"/>
                    </a:lnTo>
                    <a:lnTo>
                      <a:pt x="6" y="397"/>
                    </a:lnTo>
                    <a:lnTo>
                      <a:pt x="6" y="393"/>
                    </a:lnTo>
                    <a:lnTo>
                      <a:pt x="7" y="387"/>
                    </a:lnTo>
                    <a:lnTo>
                      <a:pt x="7" y="378"/>
                    </a:lnTo>
                    <a:lnTo>
                      <a:pt x="8" y="369"/>
                    </a:lnTo>
                    <a:lnTo>
                      <a:pt x="8" y="352"/>
                    </a:lnTo>
                    <a:lnTo>
                      <a:pt x="9" y="336"/>
                    </a:lnTo>
                    <a:lnTo>
                      <a:pt x="9" y="311"/>
                    </a:lnTo>
                    <a:lnTo>
                      <a:pt x="10" y="286"/>
                    </a:lnTo>
                    <a:lnTo>
                      <a:pt x="11" y="258"/>
                    </a:lnTo>
                    <a:lnTo>
                      <a:pt x="11" y="229"/>
                    </a:lnTo>
                    <a:lnTo>
                      <a:pt x="11" y="200"/>
                    </a:lnTo>
                    <a:lnTo>
                      <a:pt x="12" y="170"/>
                    </a:lnTo>
                    <a:lnTo>
                      <a:pt x="12" y="139"/>
                    </a:lnTo>
                    <a:lnTo>
                      <a:pt x="13" y="110"/>
                    </a:lnTo>
                    <a:lnTo>
                      <a:pt x="14" y="87"/>
                    </a:lnTo>
                    <a:lnTo>
                      <a:pt x="14" y="62"/>
                    </a:lnTo>
                    <a:lnTo>
                      <a:pt x="15" y="43"/>
                    </a:lnTo>
                    <a:lnTo>
                      <a:pt x="15" y="27"/>
                    </a:lnTo>
                    <a:lnTo>
                      <a:pt x="15" y="17"/>
                    </a:lnTo>
                    <a:lnTo>
                      <a:pt x="16" y="9"/>
                    </a:lnTo>
                    <a:lnTo>
                      <a:pt x="17" y="4"/>
                    </a:lnTo>
                    <a:lnTo>
                      <a:pt x="17" y="0"/>
                    </a:lnTo>
                    <a:lnTo>
                      <a:pt x="18" y="6"/>
                    </a:lnTo>
                    <a:lnTo>
                      <a:pt x="18" y="11"/>
                    </a:lnTo>
                    <a:lnTo>
                      <a:pt x="19" y="17"/>
                    </a:lnTo>
                    <a:lnTo>
                      <a:pt x="19" y="24"/>
                    </a:lnTo>
                    <a:lnTo>
                      <a:pt x="20" y="32"/>
                    </a:lnTo>
                    <a:lnTo>
                      <a:pt x="20" y="45"/>
                    </a:lnTo>
                    <a:lnTo>
                      <a:pt x="21" y="55"/>
                    </a:lnTo>
                    <a:lnTo>
                      <a:pt x="21" y="68"/>
                    </a:lnTo>
                    <a:lnTo>
                      <a:pt x="22" y="79"/>
                    </a:lnTo>
                    <a:lnTo>
                      <a:pt x="22" y="93"/>
                    </a:lnTo>
                    <a:lnTo>
                      <a:pt x="23" y="107"/>
                    </a:lnTo>
                    <a:lnTo>
                      <a:pt x="23" y="117"/>
                    </a:lnTo>
                    <a:lnTo>
                      <a:pt x="24" y="126"/>
                    </a:lnTo>
                    <a:lnTo>
                      <a:pt x="24" y="136"/>
                    </a:lnTo>
                    <a:lnTo>
                      <a:pt x="25" y="147"/>
                    </a:lnTo>
                    <a:lnTo>
                      <a:pt x="26" y="15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8" name="Freeform 74">
                <a:extLst>
                  <a:ext uri="{FF2B5EF4-FFF2-40B4-BE49-F238E27FC236}">
                    <a16:creationId xmlns:a16="http://schemas.microsoft.com/office/drawing/2014/main" id="{BDCAE4A7-2BC3-4A91-A1B4-C73F0B07F31E}"/>
                  </a:ext>
                </a:extLst>
              </p:cNvPr>
              <p:cNvSpPr>
                <a:spLocks/>
              </p:cNvSpPr>
              <p:nvPr/>
            </p:nvSpPr>
            <p:spPr bwMode="auto">
              <a:xfrm>
                <a:off x="2902626" y="3089649"/>
                <a:ext cx="26491" cy="45415"/>
              </a:xfrm>
              <a:custGeom>
                <a:avLst/>
                <a:gdLst>
                  <a:gd name="T0" fmla="*/ 0 w 25"/>
                  <a:gd name="T1" fmla="*/ 0 h 96"/>
                  <a:gd name="T2" fmla="*/ 0 w 25"/>
                  <a:gd name="T3" fmla="*/ 2147483646 h 96"/>
                  <a:gd name="T4" fmla="*/ 2147483646 w 25"/>
                  <a:gd name="T5" fmla="*/ 2147483646 h 96"/>
                  <a:gd name="T6" fmla="*/ 2147483646 w 25"/>
                  <a:gd name="T7" fmla="*/ 2147483646 h 96"/>
                  <a:gd name="T8" fmla="*/ 2147483646 w 25"/>
                  <a:gd name="T9" fmla="*/ 2147483646 h 96"/>
                  <a:gd name="T10" fmla="*/ 2147483646 w 25"/>
                  <a:gd name="T11" fmla="*/ 2147483646 h 96"/>
                  <a:gd name="T12" fmla="*/ 2147483646 w 25"/>
                  <a:gd name="T13" fmla="*/ 2147483646 h 96"/>
                  <a:gd name="T14" fmla="*/ 2147483646 w 25"/>
                  <a:gd name="T15" fmla="*/ 2147483646 h 96"/>
                  <a:gd name="T16" fmla="*/ 2147483646 w 25"/>
                  <a:gd name="T17" fmla="*/ 2147483646 h 96"/>
                  <a:gd name="T18" fmla="*/ 2147483646 w 25"/>
                  <a:gd name="T19" fmla="*/ 2147483646 h 96"/>
                  <a:gd name="T20" fmla="*/ 2147483646 w 25"/>
                  <a:gd name="T21" fmla="*/ 2147483646 h 96"/>
                  <a:gd name="T22" fmla="*/ 2147483646 w 25"/>
                  <a:gd name="T23" fmla="*/ 2147483646 h 96"/>
                  <a:gd name="T24" fmla="*/ 2147483646 w 25"/>
                  <a:gd name="T25" fmla="*/ 2147483646 h 96"/>
                  <a:gd name="T26" fmla="*/ 2147483646 w 25"/>
                  <a:gd name="T27" fmla="*/ 2147483646 h 96"/>
                  <a:gd name="T28" fmla="*/ 2147483646 w 25"/>
                  <a:gd name="T29" fmla="*/ 2147483646 h 96"/>
                  <a:gd name="T30" fmla="*/ 2147483646 w 25"/>
                  <a:gd name="T31" fmla="*/ 2147483646 h 96"/>
                  <a:gd name="T32" fmla="*/ 2147483646 w 25"/>
                  <a:gd name="T33" fmla="*/ 2147483646 h 96"/>
                  <a:gd name="T34" fmla="*/ 2147483646 w 25"/>
                  <a:gd name="T35" fmla="*/ 2147483646 h 96"/>
                  <a:gd name="T36" fmla="*/ 2147483646 w 25"/>
                  <a:gd name="T37" fmla="*/ 2147483646 h 96"/>
                  <a:gd name="T38" fmla="*/ 2147483646 w 25"/>
                  <a:gd name="T39" fmla="*/ 2147483646 h 96"/>
                  <a:gd name="T40" fmla="*/ 2147483646 w 25"/>
                  <a:gd name="T41" fmla="*/ 2147483646 h 96"/>
                  <a:gd name="T42" fmla="*/ 2147483646 w 25"/>
                  <a:gd name="T43" fmla="*/ 2147483646 h 96"/>
                  <a:gd name="T44" fmla="*/ 2147483646 w 25"/>
                  <a:gd name="T45" fmla="*/ 2147483646 h 96"/>
                  <a:gd name="T46" fmla="*/ 2147483646 w 25"/>
                  <a:gd name="T47" fmla="*/ 2147483646 h 96"/>
                  <a:gd name="T48" fmla="*/ 2147483646 w 25"/>
                  <a:gd name="T49" fmla="*/ 2147483646 h 96"/>
                  <a:gd name="T50" fmla="*/ 2147483646 w 25"/>
                  <a:gd name="T51" fmla="*/ 2147483646 h 96"/>
                  <a:gd name="T52" fmla="*/ 2147483646 w 25"/>
                  <a:gd name="T53" fmla="*/ 2147483646 h 96"/>
                  <a:gd name="T54" fmla="*/ 2147483646 w 25"/>
                  <a:gd name="T55" fmla="*/ 2147483646 h 96"/>
                  <a:gd name="T56" fmla="*/ 2147483646 w 25"/>
                  <a:gd name="T57" fmla="*/ 2147483646 h 96"/>
                  <a:gd name="T58" fmla="*/ 2147483646 w 25"/>
                  <a:gd name="T59" fmla="*/ 2147483646 h 96"/>
                  <a:gd name="T60" fmla="*/ 2147483646 w 25"/>
                  <a:gd name="T61" fmla="*/ 2147483646 h 96"/>
                  <a:gd name="T62" fmla="*/ 2147483646 w 25"/>
                  <a:gd name="T63" fmla="*/ 2147483646 h 96"/>
                  <a:gd name="T64" fmla="*/ 2147483646 w 25"/>
                  <a:gd name="T65" fmla="*/ 2147483646 h 96"/>
                  <a:gd name="T66" fmla="*/ 2147483646 w 25"/>
                  <a:gd name="T67" fmla="*/ 2147483646 h 96"/>
                  <a:gd name="T68" fmla="*/ 2147483646 w 25"/>
                  <a:gd name="T69" fmla="*/ 2147483646 h 96"/>
                  <a:gd name="T70" fmla="*/ 2147483646 w 25"/>
                  <a:gd name="T71" fmla="*/ 2147483646 h 96"/>
                  <a:gd name="T72" fmla="*/ 2147483646 w 25"/>
                  <a:gd name="T73" fmla="*/ 2147483646 h 96"/>
                  <a:gd name="T74" fmla="*/ 2147483646 w 25"/>
                  <a:gd name="T75" fmla="*/ 2147483646 h 96"/>
                  <a:gd name="T76" fmla="*/ 2147483646 w 25"/>
                  <a:gd name="T77" fmla="*/ 2147483646 h 96"/>
                  <a:gd name="T78" fmla="*/ 2147483646 w 25"/>
                  <a:gd name="T79" fmla="*/ 2147483646 h 96"/>
                  <a:gd name="T80" fmla="*/ 2147483646 w 25"/>
                  <a:gd name="T81" fmla="*/ 2147483646 h 96"/>
                  <a:gd name="T82" fmla="*/ 2147483646 w 25"/>
                  <a:gd name="T83" fmla="*/ 2147483646 h 96"/>
                  <a:gd name="T84" fmla="*/ 2147483646 w 25"/>
                  <a:gd name="T85" fmla="*/ 2147483646 h 96"/>
                  <a:gd name="T86" fmla="*/ 2147483646 w 25"/>
                  <a:gd name="T87" fmla="*/ 2147483646 h 96"/>
                  <a:gd name="T88" fmla="*/ 2147483646 w 25"/>
                  <a:gd name="T89" fmla="*/ 2147483646 h 96"/>
                  <a:gd name="T90" fmla="*/ 2147483646 w 25"/>
                  <a:gd name="T91" fmla="*/ 2147483646 h 96"/>
                  <a:gd name="T92" fmla="*/ 2147483646 w 25"/>
                  <a:gd name="T93" fmla="*/ 2147483646 h 96"/>
                  <a:gd name="T94" fmla="*/ 2147483646 w 25"/>
                  <a:gd name="T95" fmla="*/ 2147483646 h 96"/>
                  <a:gd name="T96" fmla="*/ 2147483646 w 25"/>
                  <a:gd name="T97" fmla="*/ 2147483646 h 96"/>
                  <a:gd name="T98" fmla="*/ 2147483646 w 25"/>
                  <a:gd name="T99" fmla="*/ 2147483646 h 9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96">
                    <a:moveTo>
                      <a:pt x="0" y="0"/>
                    </a:moveTo>
                    <a:lnTo>
                      <a:pt x="0" y="6"/>
                    </a:lnTo>
                    <a:lnTo>
                      <a:pt x="1" y="13"/>
                    </a:lnTo>
                    <a:lnTo>
                      <a:pt x="1" y="18"/>
                    </a:lnTo>
                    <a:lnTo>
                      <a:pt x="1" y="24"/>
                    </a:lnTo>
                    <a:lnTo>
                      <a:pt x="2" y="27"/>
                    </a:lnTo>
                    <a:lnTo>
                      <a:pt x="3" y="31"/>
                    </a:lnTo>
                    <a:lnTo>
                      <a:pt x="3" y="35"/>
                    </a:lnTo>
                    <a:lnTo>
                      <a:pt x="4" y="37"/>
                    </a:lnTo>
                    <a:lnTo>
                      <a:pt x="4" y="38"/>
                    </a:lnTo>
                    <a:lnTo>
                      <a:pt x="5" y="39"/>
                    </a:lnTo>
                    <a:lnTo>
                      <a:pt x="5" y="40"/>
                    </a:lnTo>
                    <a:lnTo>
                      <a:pt x="6" y="41"/>
                    </a:lnTo>
                    <a:lnTo>
                      <a:pt x="6" y="40"/>
                    </a:lnTo>
                    <a:lnTo>
                      <a:pt x="7" y="39"/>
                    </a:lnTo>
                    <a:lnTo>
                      <a:pt x="7" y="40"/>
                    </a:lnTo>
                    <a:lnTo>
                      <a:pt x="8" y="36"/>
                    </a:lnTo>
                    <a:lnTo>
                      <a:pt x="8" y="37"/>
                    </a:lnTo>
                    <a:lnTo>
                      <a:pt x="9" y="37"/>
                    </a:lnTo>
                    <a:lnTo>
                      <a:pt x="9" y="36"/>
                    </a:lnTo>
                    <a:lnTo>
                      <a:pt x="10" y="35"/>
                    </a:lnTo>
                    <a:lnTo>
                      <a:pt x="10" y="39"/>
                    </a:lnTo>
                    <a:lnTo>
                      <a:pt x="11" y="38"/>
                    </a:lnTo>
                    <a:lnTo>
                      <a:pt x="12" y="41"/>
                    </a:lnTo>
                    <a:lnTo>
                      <a:pt x="12" y="43"/>
                    </a:lnTo>
                    <a:lnTo>
                      <a:pt x="13" y="48"/>
                    </a:lnTo>
                    <a:lnTo>
                      <a:pt x="13" y="52"/>
                    </a:lnTo>
                    <a:lnTo>
                      <a:pt x="13" y="59"/>
                    </a:lnTo>
                    <a:lnTo>
                      <a:pt x="14" y="65"/>
                    </a:lnTo>
                    <a:lnTo>
                      <a:pt x="15" y="70"/>
                    </a:lnTo>
                    <a:lnTo>
                      <a:pt x="15" y="74"/>
                    </a:lnTo>
                    <a:lnTo>
                      <a:pt x="16" y="79"/>
                    </a:lnTo>
                    <a:lnTo>
                      <a:pt x="16" y="83"/>
                    </a:lnTo>
                    <a:lnTo>
                      <a:pt x="17" y="87"/>
                    </a:lnTo>
                    <a:lnTo>
                      <a:pt x="17" y="90"/>
                    </a:lnTo>
                    <a:lnTo>
                      <a:pt x="18" y="93"/>
                    </a:lnTo>
                    <a:lnTo>
                      <a:pt x="18" y="92"/>
                    </a:lnTo>
                    <a:lnTo>
                      <a:pt x="19" y="93"/>
                    </a:lnTo>
                    <a:lnTo>
                      <a:pt x="19" y="95"/>
                    </a:lnTo>
                    <a:lnTo>
                      <a:pt x="20" y="96"/>
                    </a:lnTo>
                    <a:lnTo>
                      <a:pt x="20" y="95"/>
                    </a:lnTo>
                    <a:lnTo>
                      <a:pt x="21" y="94"/>
                    </a:lnTo>
                    <a:lnTo>
                      <a:pt x="22" y="93"/>
                    </a:lnTo>
                    <a:lnTo>
                      <a:pt x="22" y="91"/>
                    </a:lnTo>
                    <a:lnTo>
                      <a:pt x="23" y="89"/>
                    </a:lnTo>
                    <a:lnTo>
                      <a:pt x="24" y="87"/>
                    </a:lnTo>
                    <a:lnTo>
                      <a:pt x="24" y="84"/>
                    </a:lnTo>
                    <a:lnTo>
                      <a:pt x="25" y="8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9" name="Freeform 75">
                <a:extLst>
                  <a:ext uri="{FF2B5EF4-FFF2-40B4-BE49-F238E27FC236}">
                    <a16:creationId xmlns:a16="http://schemas.microsoft.com/office/drawing/2014/main" id="{F6E84209-BA2A-4D79-8FD8-F0EF1205FF21}"/>
                  </a:ext>
                </a:extLst>
              </p:cNvPr>
              <p:cNvSpPr>
                <a:spLocks/>
              </p:cNvSpPr>
              <p:nvPr/>
            </p:nvSpPr>
            <p:spPr bwMode="auto">
              <a:xfrm>
                <a:off x="2929118" y="3127967"/>
                <a:ext cx="27552" cy="49199"/>
              </a:xfrm>
              <a:custGeom>
                <a:avLst/>
                <a:gdLst>
                  <a:gd name="T0" fmla="*/ 0 w 26"/>
                  <a:gd name="T1" fmla="*/ 2147483646 h 104"/>
                  <a:gd name="T2" fmla="*/ 0 w 26"/>
                  <a:gd name="T3" fmla="*/ 2147483646 h 104"/>
                  <a:gd name="T4" fmla="*/ 2147483646 w 26"/>
                  <a:gd name="T5" fmla="*/ 0 h 104"/>
                  <a:gd name="T6" fmla="*/ 2147483646 w 26"/>
                  <a:gd name="T7" fmla="*/ 2147483646 h 104"/>
                  <a:gd name="T8" fmla="*/ 2147483646 w 26"/>
                  <a:gd name="T9" fmla="*/ 2147483646 h 104"/>
                  <a:gd name="T10" fmla="*/ 2147483646 w 26"/>
                  <a:gd name="T11" fmla="*/ 2147483646 h 104"/>
                  <a:gd name="T12" fmla="*/ 2147483646 w 26"/>
                  <a:gd name="T13" fmla="*/ 2147483646 h 104"/>
                  <a:gd name="T14" fmla="*/ 2147483646 w 26"/>
                  <a:gd name="T15" fmla="*/ 2147483646 h 104"/>
                  <a:gd name="T16" fmla="*/ 2147483646 w 26"/>
                  <a:gd name="T17" fmla="*/ 2147483646 h 104"/>
                  <a:gd name="T18" fmla="*/ 2147483646 w 26"/>
                  <a:gd name="T19" fmla="*/ 2147483646 h 104"/>
                  <a:gd name="T20" fmla="*/ 2147483646 w 26"/>
                  <a:gd name="T21" fmla="*/ 2147483646 h 104"/>
                  <a:gd name="T22" fmla="*/ 2147483646 w 26"/>
                  <a:gd name="T23" fmla="*/ 2147483646 h 104"/>
                  <a:gd name="T24" fmla="*/ 2147483646 w 26"/>
                  <a:gd name="T25" fmla="*/ 2147483646 h 104"/>
                  <a:gd name="T26" fmla="*/ 2147483646 w 26"/>
                  <a:gd name="T27" fmla="*/ 2147483646 h 104"/>
                  <a:gd name="T28" fmla="*/ 2147483646 w 26"/>
                  <a:gd name="T29" fmla="*/ 2147483646 h 104"/>
                  <a:gd name="T30" fmla="*/ 2147483646 w 26"/>
                  <a:gd name="T31" fmla="*/ 2147483646 h 104"/>
                  <a:gd name="T32" fmla="*/ 2147483646 w 26"/>
                  <a:gd name="T33" fmla="*/ 2147483646 h 104"/>
                  <a:gd name="T34" fmla="*/ 2147483646 w 26"/>
                  <a:gd name="T35" fmla="*/ 2147483646 h 104"/>
                  <a:gd name="T36" fmla="*/ 2147483646 w 26"/>
                  <a:gd name="T37" fmla="*/ 2147483646 h 104"/>
                  <a:gd name="T38" fmla="*/ 2147483646 w 26"/>
                  <a:gd name="T39" fmla="*/ 2147483646 h 104"/>
                  <a:gd name="T40" fmla="*/ 2147483646 w 26"/>
                  <a:gd name="T41" fmla="*/ 2147483646 h 104"/>
                  <a:gd name="T42" fmla="*/ 2147483646 w 26"/>
                  <a:gd name="T43" fmla="*/ 2147483646 h 104"/>
                  <a:gd name="T44" fmla="*/ 2147483646 w 26"/>
                  <a:gd name="T45" fmla="*/ 2147483646 h 104"/>
                  <a:gd name="T46" fmla="*/ 2147483646 w 26"/>
                  <a:gd name="T47" fmla="*/ 2147483646 h 104"/>
                  <a:gd name="T48" fmla="*/ 2147483646 w 26"/>
                  <a:gd name="T49" fmla="*/ 2147483646 h 104"/>
                  <a:gd name="T50" fmla="*/ 2147483646 w 26"/>
                  <a:gd name="T51" fmla="*/ 2147483646 h 104"/>
                  <a:gd name="T52" fmla="*/ 2147483646 w 26"/>
                  <a:gd name="T53" fmla="*/ 2147483646 h 104"/>
                  <a:gd name="T54" fmla="*/ 2147483646 w 26"/>
                  <a:gd name="T55" fmla="*/ 2147483646 h 104"/>
                  <a:gd name="T56" fmla="*/ 2147483646 w 26"/>
                  <a:gd name="T57" fmla="*/ 2147483646 h 104"/>
                  <a:gd name="T58" fmla="*/ 2147483646 w 26"/>
                  <a:gd name="T59" fmla="*/ 2147483646 h 104"/>
                  <a:gd name="T60" fmla="*/ 2147483646 w 26"/>
                  <a:gd name="T61" fmla="*/ 2147483646 h 104"/>
                  <a:gd name="T62" fmla="*/ 2147483646 w 26"/>
                  <a:gd name="T63" fmla="*/ 2147483646 h 104"/>
                  <a:gd name="T64" fmla="*/ 2147483646 w 26"/>
                  <a:gd name="T65" fmla="*/ 2147483646 h 104"/>
                  <a:gd name="T66" fmla="*/ 2147483646 w 26"/>
                  <a:gd name="T67" fmla="*/ 2147483646 h 104"/>
                  <a:gd name="T68" fmla="*/ 2147483646 w 26"/>
                  <a:gd name="T69" fmla="*/ 2147483646 h 104"/>
                  <a:gd name="T70" fmla="*/ 2147483646 w 26"/>
                  <a:gd name="T71" fmla="*/ 2147483646 h 104"/>
                  <a:gd name="T72" fmla="*/ 2147483646 w 26"/>
                  <a:gd name="T73" fmla="*/ 2147483646 h 104"/>
                  <a:gd name="T74" fmla="*/ 2147483646 w 26"/>
                  <a:gd name="T75" fmla="*/ 2147483646 h 104"/>
                  <a:gd name="T76" fmla="*/ 2147483646 w 26"/>
                  <a:gd name="T77" fmla="*/ 2147483646 h 104"/>
                  <a:gd name="T78" fmla="*/ 2147483646 w 26"/>
                  <a:gd name="T79" fmla="*/ 2147483646 h 104"/>
                  <a:gd name="T80" fmla="*/ 2147483646 w 26"/>
                  <a:gd name="T81" fmla="*/ 2147483646 h 104"/>
                  <a:gd name="T82" fmla="*/ 2147483646 w 26"/>
                  <a:gd name="T83" fmla="*/ 2147483646 h 104"/>
                  <a:gd name="T84" fmla="*/ 2147483646 w 26"/>
                  <a:gd name="T85" fmla="*/ 2147483646 h 104"/>
                  <a:gd name="T86" fmla="*/ 2147483646 w 26"/>
                  <a:gd name="T87" fmla="*/ 2147483646 h 104"/>
                  <a:gd name="T88" fmla="*/ 2147483646 w 26"/>
                  <a:gd name="T89" fmla="*/ 2147483646 h 104"/>
                  <a:gd name="T90" fmla="*/ 2147483646 w 26"/>
                  <a:gd name="T91" fmla="*/ 2147483646 h 104"/>
                  <a:gd name="T92" fmla="*/ 2147483646 w 26"/>
                  <a:gd name="T93" fmla="*/ 2147483646 h 104"/>
                  <a:gd name="T94" fmla="*/ 2147483646 w 26"/>
                  <a:gd name="T95" fmla="*/ 2147483646 h 104"/>
                  <a:gd name="T96" fmla="*/ 2147483646 w 26"/>
                  <a:gd name="T97" fmla="*/ 2147483646 h 104"/>
                  <a:gd name="T98" fmla="*/ 2147483646 w 26"/>
                  <a:gd name="T99" fmla="*/ 2147483646 h 10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04">
                    <a:moveTo>
                      <a:pt x="0" y="2"/>
                    </a:moveTo>
                    <a:lnTo>
                      <a:pt x="0" y="3"/>
                    </a:lnTo>
                    <a:lnTo>
                      <a:pt x="1" y="0"/>
                    </a:lnTo>
                    <a:lnTo>
                      <a:pt x="2" y="2"/>
                    </a:lnTo>
                    <a:lnTo>
                      <a:pt x="2" y="1"/>
                    </a:lnTo>
                    <a:lnTo>
                      <a:pt x="3" y="3"/>
                    </a:lnTo>
                    <a:lnTo>
                      <a:pt x="3" y="2"/>
                    </a:lnTo>
                    <a:lnTo>
                      <a:pt x="4" y="2"/>
                    </a:lnTo>
                    <a:lnTo>
                      <a:pt x="4" y="5"/>
                    </a:lnTo>
                    <a:lnTo>
                      <a:pt x="5" y="6"/>
                    </a:lnTo>
                    <a:lnTo>
                      <a:pt x="5" y="8"/>
                    </a:lnTo>
                    <a:lnTo>
                      <a:pt x="6" y="11"/>
                    </a:lnTo>
                    <a:lnTo>
                      <a:pt x="6" y="15"/>
                    </a:lnTo>
                    <a:lnTo>
                      <a:pt x="7" y="18"/>
                    </a:lnTo>
                    <a:lnTo>
                      <a:pt x="7" y="21"/>
                    </a:lnTo>
                    <a:lnTo>
                      <a:pt x="8" y="23"/>
                    </a:lnTo>
                    <a:lnTo>
                      <a:pt x="8" y="28"/>
                    </a:lnTo>
                    <a:lnTo>
                      <a:pt x="9" y="31"/>
                    </a:lnTo>
                    <a:lnTo>
                      <a:pt x="9" y="38"/>
                    </a:lnTo>
                    <a:lnTo>
                      <a:pt x="10" y="41"/>
                    </a:lnTo>
                    <a:lnTo>
                      <a:pt x="11" y="43"/>
                    </a:lnTo>
                    <a:lnTo>
                      <a:pt x="11" y="46"/>
                    </a:lnTo>
                    <a:lnTo>
                      <a:pt x="11" y="51"/>
                    </a:lnTo>
                    <a:lnTo>
                      <a:pt x="12" y="53"/>
                    </a:lnTo>
                    <a:lnTo>
                      <a:pt x="12" y="55"/>
                    </a:lnTo>
                    <a:lnTo>
                      <a:pt x="13" y="58"/>
                    </a:lnTo>
                    <a:lnTo>
                      <a:pt x="14" y="62"/>
                    </a:lnTo>
                    <a:lnTo>
                      <a:pt x="14" y="66"/>
                    </a:lnTo>
                    <a:lnTo>
                      <a:pt x="15" y="68"/>
                    </a:lnTo>
                    <a:lnTo>
                      <a:pt x="15" y="69"/>
                    </a:lnTo>
                    <a:lnTo>
                      <a:pt x="16" y="72"/>
                    </a:lnTo>
                    <a:lnTo>
                      <a:pt x="16" y="77"/>
                    </a:lnTo>
                    <a:lnTo>
                      <a:pt x="17" y="77"/>
                    </a:lnTo>
                    <a:lnTo>
                      <a:pt x="17" y="80"/>
                    </a:lnTo>
                    <a:lnTo>
                      <a:pt x="18" y="82"/>
                    </a:lnTo>
                    <a:lnTo>
                      <a:pt x="18" y="86"/>
                    </a:lnTo>
                    <a:lnTo>
                      <a:pt x="19" y="85"/>
                    </a:lnTo>
                    <a:lnTo>
                      <a:pt x="19" y="87"/>
                    </a:lnTo>
                    <a:lnTo>
                      <a:pt x="20" y="89"/>
                    </a:lnTo>
                    <a:lnTo>
                      <a:pt x="20" y="91"/>
                    </a:lnTo>
                    <a:lnTo>
                      <a:pt x="21" y="93"/>
                    </a:lnTo>
                    <a:lnTo>
                      <a:pt x="21" y="96"/>
                    </a:lnTo>
                    <a:lnTo>
                      <a:pt x="22" y="96"/>
                    </a:lnTo>
                    <a:lnTo>
                      <a:pt x="23" y="96"/>
                    </a:lnTo>
                    <a:lnTo>
                      <a:pt x="23" y="98"/>
                    </a:lnTo>
                    <a:lnTo>
                      <a:pt x="23" y="100"/>
                    </a:lnTo>
                    <a:lnTo>
                      <a:pt x="24" y="100"/>
                    </a:lnTo>
                    <a:lnTo>
                      <a:pt x="24" y="102"/>
                    </a:lnTo>
                    <a:lnTo>
                      <a:pt x="25" y="102"/>
                    </a:lnTo>
                    <a:lnTo>
                      <a:pt x="26" y="10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0" name="Freeform 76">
                <a:extLst>
                  <a:ext uri="{FF2B5EF4-FFF2-40B4-BE49-F238E27FC236}">
                    <a16:creationId xmlns:a16="http://schemas.microsoft.com/office/drawing/2014/main" id="{7932A5ED-87E2-4053-B574-637A12593F68}"/>
                  </a:ext>
                </a:extLst>
              </p:cNvPr>
              <p:cNvSpPr>
                <a:spLocks/>
              </p:cNvSpPr>
              <p:nvPr/>
            </p:nvSpPr>
            <p:spPr bwMode="auto">
              <a:xfrm>
                <a:off x="2956669" y="3176694"/>
                <a:ext cx="26491" cy="13246"/>
              </a:xfrm>
              <a:custGeom>
                <a:avLst/>
                <a:gdLst>
                  <a:gd name="T0" fmla="*/ 0 w 25"/>
                  <a:gd name="T1" fmla="*/ 2147483646 h 28"/>
                  <a:gd name="T2" fmla="*/ 0 w 25"/>
                  <a:gd name="T3" fmla="*/ 0 h 28"/>
                  <a:gd name="T4" fmla="*/ 2147483646 w 25"/>
                  <a:gd name="T5" fmla="*/ 2147483646 h 28"/>
                  <a:gd name="T6" fmla="*/ 2147483646 w 25"/>
                  <a:gd name="T7" fmla="*/ 2147483646 h 28"/>
                  <a:gd name="T8" fmla="*/ 2147483646 w 25"/>
                  <a:gd name="T9" fmla="*/ 2147483646 h 28"/>
                  <a:gd name="T10" fmla="*/ 2147483646 w 25"/>
                  <a:gd name="T11" fmla="*/ 2147483646 h 28"/>
                  <a:gd name="T12" fmla="*/ 2147483646 w 25"/>
                  <a:gd name="T13" fmla="*/ 2147483646 h 28"/>
                  <a:gd name="T14" fmla="*/ 2147483646 w 25"/>
                  <a:gd name="T15" fmla="*/ 2147483646 h 28"/>
                  <a:gd name="T16" fmla="*/ 2147483646 w 25"/>
                  <a:gd name="T17" fmla="*/ 2147483646 h 28"/>
                  <a:gd name="T18" fmla="*/ 2147483646 w 25"/>
                  <a:gd name="T19" fmla="*/ 2147483646 h 28"/>
                  <a:gd name="T20" fmla="*/ 2147483646 w 25"/>
                  <a:gd name="T21" fmla="*/ 2147483646 h 28"/>
                  <a:gd name="T22" fmla="*/ 2147483646 w 25"/>
                  <a:gd name="T23" fmla="*/ 2147483646 h 28"/>
                  <a:gd name="T24" fmla="*/ 2147483646 w 25"/>
                  <a:gd name="T25" fmla="*/ 2147483646 h 28"/>
                  <a:gd name="T26" fmla="*/ 2147483646 w 25"/>
                  <a:gd name="T27" fmla="*/ 2147483646 h 28"/>
                  <a:gd name="T28" fmla="*/ 2147483646 w 25"/>
                  <a:gd name="T29" fmla="*/ 2147483646 h 28"/>
                  <a:gd name="T30" fmla="*/ 2147483646 w 25"/>
                  <a:gd name="T31" fmla="*/ 2147483646 h 28"/>
                  <a:gd name="T32" fmla="*/ 2147483646 w 25"/>
                  <a:gd name="T33" fmla="*/ 2147483646 h 28"/>
                  <a:gd name="T34" fmla="*/ 2147483646 w 25"/>
                  <a:gd name="T35" fmla="*/ 2147483646 h 28"/>
                  <a:gd name="T36" fmla="*/ 2147483646 w 25"/>
                  <a:gd name="T37" fmla="*/ 2147483646 h 28"/>
                  <a:gd name="T38" fmla="*/ 2147483646 w 25"/>
                  <a:gd name="T39" fmla="*/ 2147483646 h 28"/>
                  <a:gd name="T40" fmla="*/ 2147483646 w 25"/>
                  <a:gd name="T41" fmla="*/ 2147483646 h 28"/>
                  <a:gd name="T42" fmla="*/ 2147483646 w 25"/>
                  <a:gd name="T43" fmla="*/ 2147483646 h 28"/>
                  <a:gd name="T44" fmla="*/ 2147483646 w 25"/>
                  <a:gd name="T45" fmla="*/ 2147483646 h 28"/>
                  <a:gd name="T46" fmla="*/ 2147483646 w 25"/>
                  <a:gd name="T47" fmla="*/ 2147483646 h 28"/>
                  <a:gd name="T48" fmla="*/ 2147483646 w 25"/>
                  <a:gd name="T49" fmla="*/ 2147483646 h 28"/>
                  <a:gd name="T50" fmla="*/ 2147483646 w 25"/>
                  <a:gd name="T51" fmla="*/ 2147483646 h 28"/>
                  <a:gd name="T52" fmla="*/ 2147483646 w 25"/>
                  <a:gd name="T53" fmla="*/ 2147483646 h 28"/>
                  <a:gd name="T54" fmla="*/ 2147483646 w 25"/>
                  <a:gd name="T55" fmla="*/ 2147483646 h 28"/>
                  <a:gd name="T56" fmla="*/ 2147483646 w 25"/>
                  <a:gd name="T57" fmla="*/ 2147483646 h 28"/>
                  <a:gd name="T58" fmla="*/ 2147483646 w 25"/>
                  <a:gd name="T59" fmla="*/ 2147483646 h 28"/>
                  <a:gd name="T60" fmla="*/ 2147483646 w 25"/>
                  <a:gd name="T61" fmla="*/ 2147483646 h 28"/>
                  <a:gd name="T62" fmla="*/ 2147483646 w 25"/>
                  <a:gd name="T63" fmla="*/ 2147483646 h 28"/>
                  <a:gd name="T64" fmla="*/ 2147483646 w 25"/>
                  <a:gd name="T65" fmla="*/ 2147483646 h 28"/>
                  <a:gd name="T66" fmla="*/ 2147483646 w 25"/>
                  <a:gd name="T67" fmla="*/ 2147483646 h 28"/>
                  <a:gd name="T68" fmla="*/ 2147483646 w 25"/>
                  <a:gd name="T69" fmla="*/ 2147483646 h 28"/>
                  <a:gd name="T70" fmla="*/ 2147483646 w 25"/>
                  <a:gd name="T71" fmla="*/ 2147483646 h 28"/>
                  <a:gd name="T72" fmla="*/ 2147483646 w 25"/>
                  <a:gd name="T73" fmla="*/ 2147483646 h 28"/>
                  <a:gd name="T74" fmla="*/ 2147483646 w 25"/>
                  <a:gd name="T75" fmla="*/ 2147483646 h 28"/>
                  <a:gd name="T76" fmla="*/ 2147483646 w 25"/>
                  <a:gd name="T77" fmla="*/ 2147483646 h 28"/>
                  <a:gd name="T78" fmla="*/ 2147483646 w 25"/>
                  <a:gd name="T79" fmla="*/ 2147483646 h 28"/>
                  <a:gd name="T80" fmla="*/ 2147483646 w 25"/>
                  <a:gd name="T81" fmla="*/ 2147483646 h 28"/>
                  <a:gd name="T82" fmla="*/ 2147483646 w 25"/>
                  <a:gd name="T83" fmla="*/ 2147483646 h 28"/>
                  <a:gd name="T84" fmla="*/ 2147483646 w 25"/>
                  <a:gd name="T85" fmla="*/ 2147483646 h 28"/>
                  <a:gd name="T86" fmla="*/ 2147483646 w 25"/>
                  <a:gd name="T87" fmla="*/ 2147483646 h 28"/>
                  <a:gd name="T88" fmla="*/ 2147483646 w 25"/>
                  <a:gd name="T89" fmla="*/ 2147483646 h 28"/>
                  <a:gd name="T90" fmla="*/ 2147483646 w 25"/>
                  <a:gd name="T91" fmla="*/ 2147483646 h 28"/>
                  <a:gd name="T92" fmla="*/ 2147483646 w 25"/>
                  <a:gd name="T93" fmla="*/ 2147483646 h 28"/>
                  <a:gd name="T94" fmla="*/ 2147483646 w 25"/>
                  <a:gd name="T95" fmla="*/ 2147483646 h 28"/>
                  <a:gd name="T96" fmla="*/ 2147483646 w 25"/>
                  <a:gd name="T97" fmla="*/ 2147483646 h 28"/>
                  <a:gd name="T98" fmla="*/ 2147483646 w 25"/>
                  <a:gd name="T99" fmla="*/ 2147483646 h 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8">
                    <a:moveTo>
                      <a:pt x="0" y="1"/>
                    </a:moveTo>
                    <a:lnTo>
                      <a:pt x="0" y="0"/>
                    </a:lnTo>
                    <a:lnTo>
                      <a:pt x="1" y="3"/>
                    </a:lnTo>
                    <a:lnTo>
                      <a:pt x="1" y="4"/>
                    </a:lnTo>
                    <a:lnTo>
                      <a:pt x="1" y="2"/>
                    </a:lnTo>
                    <a:lnTo>
                      <a:pt x="2" y="4"/>
                    </a:lnTo>
                    <a:lnTo>
                      <a:pt x="3" y="7"/>
                    </a:lnTo>
                    <a:lnTo>
                      <a:pt x="3" y="6"/>
                    </a:lnTo>
                    <a:lnTo>
                      <a:pt x="4" y="6"/>
                    </a:lnTo>
                    <a:lnTo>
                      <a:pt x="4" y="7"/>
                    </a:lnTo>
                    <a:lnTo>
                      <a:pt x="5" y="6"/>
                    </a:lnTo>
                    <a:lnTo>
                      <a:pt x="5" y="8"/>
                    </a:lnTo>
                    <a:lnTo>
                      <a:pt x="6" y="8"/>
                    </a:lnTo>
                    <a:lnTo>
                      <a:pt x="6" y="10"/>
                    </a:lnTo>
                    <a:lnTo>
                      <a:pt x="7" y="8"/>
                    </a:lnTo>
                    <a:lnTo>
                      <a:pt x="7" y="9"/>
                    </a:lnTo>
                    <a:lnTo>
                      <a:pt x="8" y="8"/>
                    </a:lnTo>
                    <a:lnTo>
                      <a:pt x="9" y="10"/>
                    </a:lnTo>
                    <a:lnTo>
                      <a:pt x="9" y="11"/>
                    </a:lnTo>
                    <a:lnTo>
                      <a:pt x="9" y="10"/>
                    </a:lnTo>
                    <a:lnTo>
                      <a:pt x="10" y="13"/>
                    </a:lnTo>
                    <a:lnTo>
                      <a:pt x="10" y="10"/>
                    </a:lnTo>
                    <a:lnTo>
                      <a:pt x="11" y="10"/>
                    </a:lnTo>
                    <a:lnTo>
                      <a:pt x="12" y="12"/>
                    </a:lnTo>
                    <a:lnTo>
                      <a:pt x="12" y="11"/>
                    </a:lnTo>
                    <a:lnTo>
                      <a:pt x="13" y="13"/>
                    </a:lnTo>
                    <a:lnTo>
                      <a:pt x="14" y="14"/>
                    </a:lnTo>
                    <a:lnTo>
                      <a:pt x="15" y="15"/>
                    </a:lnTo>
                    <a:lnTo>
                      <a:pt x="15" y="14"/>
                    </a:lnTo>
                    <a:lnTo>
                      <a:pt x="16" y="16"/>
                    </a:lnTo>
                    <a:lnTo>
                      <a:pt x="16" y="15"/>
                    </a:lnTo>
                    <a:lnTo>
                      <a:pt x="17" y="16"/>
                    </a:lnTo>
                    <a:lnTo>
                      <a:pt x="17" y="15"/>
                    </a:lnTo>
                    <a:lnTo>
                      <a:pt x="18" y="17"/>
                    </a:lnTo>
                    <a:lnTo>
                      <a:pt x="18" y="16"/>
                    </a:lnTo>
                    <a:lnTo>
                      <a:pt x="19" y="16"/>
                    </a:lnTo>
                    <a:lnTo>
                      <a:pt x="19" y="19"/>
                    </a:lnTo>
                    <a:lnTo>
                      <a:pt x="20" y="17"/>
                    </a:lnTo>
                    <a:lnTo>
                      <a:pt x="21" y="20"/>
                    </a:lnTo>
                    <a:lnTo>
                      <a:pt x="21" y="23"/>
                    </a:lnTo>
                    <a:lnTo>
                      <a:pt x="22" y="22"/>
                    </a:lnTo>
                    <a:lnTo>
                      <a:pt x="22" y="23"/>
                    </a:lnTo>
                    <a:lnTo>
                      <a:pt x="23" y="23"/>
                    </a:lnTo>
                    <a:lnTo>
                      <a:pt x="24" y="24"/>
                    </a:lnTo>
                    <a:lnTo>
                      <a:pt x="24" y="26"/>
                    </a:lnTo>
                    <a:lnTo>
                      <a:pt x="25" y="27"/>
                    </a:lnTo>
                    <a:lnTo>
                      <a:pt x="25" y="2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1" name="Freeform 77">
                <a:extLst>
                  <a:ext uri="{FF2B5EF4-FFF2-40B4-BE49-F238E27FC236}">
                    <a16:creationId xmlns:a16="http://schemas.microsoft.com/office/drawing/2014/main" id="{C337FF67-11D4-4ABB-A229-8D9B53C57539}"/>
                  </a:ext>
                </a:extLst>
              </p:cNvPr>
              <p:cNvSpPr>
                <a:spLocks/>
              </p:cNvSpPr>
              <p:nvPr/>
            </p:nvSpPr>
            <p:spPr bwMode="auto">
              <a:xfrm>
                <a:off x="2983160" y="3015850"/>
                <a:ext cx="27552" cy="185444"/>
              </a:xfrm>
              <a:custGeom>
                <a:avLst/>
                <a:gdLst>
                  <a:gd name="T0" fmla="*/ 0 w 26"/>
                  <a:gd name="T1" fmla="*/ 2147483646 h 392"/>
                  <a:gd name="T2" fmla="*/ 0 w 26"/>
                  <a:gd name="T3" fmla="*/ 2147483646 h 392"/>
                  <a:gd name="T4" fmla="*/ 2147483646 w 26"/>
                  <a:gd name="T5" fmla="*/ 2147483646 h 392"/>
                  <a:gd name="T6" fmla="*/ 2147483646 w 26"/>
                  <a:gd name="T7" fmla="*/ 2147483646 h 392"/>
                  <a:gd name="T8" fmla="*/ 2147483646 w 26"/>
                  <a:gd name="T9" fmla="*/ 2147483646 h 392"/>
                  <a:gd name="T10" fmla="*/ 2147483646 w 26"/>
                  <a:gd name="T11" fmla="*/ 2147483646 h 392"/>
                  <a:gd name="T12" fmla="*/ 2147483646 w 26"/>
                  <a:gd name="T13" fmla="*/ 2147483646 h 392"/>
                  <a:gd name="T14" fmla="*/ 2147483646 w 26"/>
                  <a:gd name="T15" fmla="*/ 2147483646 h 392"/>
                  <a:gd name="T16" fmla="*/ 2147483646 w 26"/>
                  <a:gd name="T17" fmla="*/ 2147483646 h 392"/>
                  <a:gd name="T18" fmla="*/ 2147483646 w 26"/>
                  <a:gd name="T19" fmla="*/ 2147483646 h 392"/>
                  <a:gd name="T20" fmla="*/ 2147483646 w 26"/>
                  <a:gd name="T21" fmla="*/ 2147483646 h 392"/>
                  <a:gd name="T22" fmla="*/ 2147483646 w 26"/>
                  <a:gd name="T23" fmla="*/ 2147483646 h 392"/>
                  <a:gd name="T24" fmla="*/ 2147483646 w 26"/>
                  <a:gd name="T25" fmla="*/ 2147483646 h 392"/>
                  <a:gd name="T26" fmla="*/ 2147483646 w 26"/>
                  <a:gd name="T27" fmla="*/ 2147483646 h 392"/>
                  <a:gd name="T28" fmla="*/ 2147483646 w 26"/>
                  <a:gd name="T29" fmla="*/ 2147483646 h 392"/>
                  <a:gd name="T30" fmla="*/ 2147483646 w 26"/>
                  <a:gd name="T31" fmla="*/ 2147483646 h 392"/>
                  <a:gd name="T32" fmla="*/ 2147483646 w 26"/>
                  <a:gd name="T33" fmla="*/ 2147483646 h 392"/>
                  <a:gd name="T34" fmla="*/ 2147483646 w 26"/>
                  <a:gd name="T35" fmla="*/ 2147483646 h 392"/>
                  <a:gd name="T36" fmla="*/ 2147483646 w 26"/>
                  <a:gd name="T37" fmla="*/ 2147483646 h 392"/>
                  <a:gd name="T38" fmla="*/ 2147483646 w 26"/>
                  <a:gd name="T39" fmla="*/ 2147483646 h 392"/>
                  <a:gd name="T40" fmla="*/ 2147483646 w 26"/>
                  <a:gd name="T41" fmla="*/ 2147483646 h 392"/>
                  <a:gd name="T42" fmla="*/ 2147483646 w 26"/>
                  <a:gd name="T43" fmla="*/ 2147483646 h 392"/>
                  <a:gd name="T44" fmla="*/ 2147483646 w 26"/>
                  <a:gd name="T45" fmla="*/ 2147483646 h 392"/>
                  <a:gd name="T46" fmla="*/ 2147483646 w 26"/>
                  <a:gd name="T47" fmla="*/ 2147483646 h 392"/>
                  <a:gd name="T48" fmla="*/ 2147483646 w 26"/>
                  <a:gd name="T49" fmla="*/ 2147483646 h 392"/>
                  <a:gd name="T50" fmla="*/ 2147483646 w 26"/>
                  <a:gd name="T51" fmla="*/ 2147483646 h 392"/>
                  <a:gd name="T52" fmla="*/ 2147483646 w 26"/>
                  <a:gd name="T53" fmla="*/ 2147483646 h 392"/>
                  <a:gd name="T54" fmla="*/ 2147483646 w 26"/>
                  <a:gd name="T55" fmla="*/ 2147483646 h 392"/>
                  <a:gd name="T56" fmla="*/ 2147483646 w 26"/>
                  <a:gd name="T57" fmla="*/ 2147483646 h 392"/>
                  <a:gd name="T58" fmla="*/ 2147483646 w 26"/>
                  <a:gd name="T59" fmla="*/ 2147483646 h 392"/>
                  <a:gd name="T60" fmla="*/ 2147483646 w 26"/>
                  <a:gd name="T61" fmla="*/ 2147483646 h 392"/>
                  <a:gd name="T62" fmla="*/ 2147483646 w 26"/>
                  <a:gd name="T63" fmla="*/ 2147483646 h 392"/>
                  <a:gd name="T64" fmla="*/ 2147483646 w 26"/>
                  <a:gd name="T65" fmla="*/ 2147483646 h 392"/>
                  <a:gd name="T66" fmla="*/ 2147483646 w 26"/>
                  <a:gd name="T67" fmla="*/ 2147483646 h 392"/>
                  <a:gd name="T68" fmla="*/ 2147483646 w 26"/>
                  <a:gd name="T69" fmla="*/ 2147483646 h 392"/>
                  <a:gd name="T70" fmla="*/ 2147483646 w 26"/>
                  <a:gd name="T71" fmla="*/ 2147483646 h 392"/>
                  <a:gd name="T72" fmla="*/ 2147483646 w 26"/>
                  <a:gd name="T73" fmla="*/ 2147483646 h 392"/>
                  <a:gd name="T74" fmla="*/ 2147483646 w 26"/>
                  <a:gd name="T75" fmla="*/ 2147483646 h 392"/>
                  <a:gd name="T76" fmla="*/ 2147483646 w 26"/>
                  <a:gd name="T77" fmla="*/ 2147483646 h 392"/>
                  <a:gd name="T78" fmla="*/ 2147483646 w 26"/>
                  <a:gd name="T79" fmla="*/ 2147483646 h 392"/>
                  <a:gd name="T80" fmla="*/ 2147483646 w 26"/>
                  <a:gd name="T81" fmla="*/ 2147483646 h 392"/>
                  <a:gd name="T82" fmla="*/ 2147483646 w 26"/>
                  <a:gd name="T83" fmla="*/ 2147483646 h 392"/>
                  <a:gd name="T84" fmla="*/ 2147483646 w 26"/>
                  <a:gd name="T85" fmla="*/ 2147483646 h 392"/>
                  <a:gd name="T86" fmla="*/ 2147483646 w 26"/>
                  <a:gd name="T87" fmla="*/ 0 h 392"/>
                  <a:gd name="T88" fmla="*/ 2147483646 w 26"/>
                  <a:gd name="T89" fmla="*/ 0 h 392"/>
                  <a:gd name="T90" fmla="*/ 2147483646 w 26"/>
                  <a:gd name="T91" fmla="*/ 2147483646 h 392"/>
                  <a:gd name="T92" fmla="*/ 2147483646 w 26"/>
                  <a:gd name="T93" fmla="*/ 2147483646 h 392"/>
                  <a:gd name="T94" fmla="*/ 2147483646 w 26"/>
                  <a:gd name="T95" fmla="*/ 2147483646 h 392"/>
                  <a:gd name="T96" fmla="*/ 2147483646 w 26"/>
                  <a:gd name="T97" fmla="*/ 2147483646 h 392"/>
                  <a:gd name="T98" fmla="*/ 2147483646 w 26"/>
                  <a:gd name="T99" fmla="*/ 2147483646 h 39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92">
                    <a:moveTo>
                      <a:pt x="0" y="368"/>
                    </a:moveTo>
                    <a:lnTo>
                      <a:pt x="0" y="369"/>
                    </a:lnTo>
                    <a:lnTo>
                      <a:pt x="1" y="370"/>
                    </a:lnTo>
                    <a:lnTo>
                      <a:pt x="2" y="372"/>
                    </a:lnTo>
                    <a:lnTo>
                      <a:pt x="2" y="374"/>
                    </a:lnTo>
                    <a:lnTo>
                      <a:pt x="3" y="376"/>
                    </a:lnTo>
                    <a:lnTo>
                      <a:pt x="3" y="375"/>
                    </a:lnTo>
                    <a:lnTo>
                      <a:pt x="4" y="380"/>
                    </a:lnTo>
                    <a:lnTo>
                      <a:pt x="5" y="379"/>
                    </a:lnTo>
                    <a:lnTo>
                      <a:pt x="5" y="382"/>
                    </a:lnTo>
                    <a:lnTo>
                      <a:pt x="6" y="382"/>
                    </a:lnTo>
                    <a:lnTo>
                      <a:pt x="6" y="386"/>
                    </a:lnTo>
                    <a:lnTo>
                      <a:pt x="7" y="387"/>
                    </a:lnTo>
                    <a:lnTo>
                      <a:pt x="8" y="388"/>
                    </a:lnTo>
                    <a:lnTo>
                      <a:pt x="8" y="389"/>
                    </a:lnTo>
                    <a:lnTo>
                      <a:pt x="9" y="390"/>
                    </a:lnTo>
                    <a:lnTo>
                      <a:pt x="9" y="392"/>
                    </a:lnTo>
                    <a:lnTo>
                      <a:pt x="10" y="390"/>
                    </a:lnTo>
                    <a:lnTo>
                      <a:pt x="11" y="389"/>
                    </a:lnTo>
                    <a:lnTo>
                      <a:pt x="12" y="388"/>
                    </a:lnTo>
                    <a:lnTo>
                      <a:pt x="12" y="383"/>
                    </a:lnTo>
                    <a:lnTo>
                      <a:pt x="12" y="377"/>
                    </a:lnTo>
                    <a:lnTo>
                      <a:pt x="13" y="368"/>
                    </a:lnTo>
                    <a:lnTo>
                      <a:pt x="14" y="357"/>
                    </a:lnTo>
                    <a:lnTo>
                      <a:pt x="14" y="342"/>
                    </a:lnTo>
                    <a:lnTo>
                      <a:pt x="15" y="324"/>
                    </a:lnTo>
                    <a:lnTo>
                      <a:pt x="15" y="300"/>
                    </a:lnTo>
                    <a:lnTo>
                      <a:pt x="16" y="276"/>
                    </a:lnTo>
                    <a:lnTo>
                      <a:pt x="16" y="248"/>
                    </a:lnTo>
                    <a:lnTo>
                      <a:pt x="17" y="221"/>
                    </a:lnTo>
                    <a:lnTo>
                      <a:pt x="17" y="192"/>
                    </a:lnTo>
                    <a:lnTo>
                      <a:pt x="18" y="159"/>
                    </a:lnTo>
                    <a:lnTo>
                      <a:pt x="18" y="132"/>
                    </a:lnTo>
                    <a:lnTo>
                      <a:pt x="19" y="103"/>
                    </a:lnTo>
                    <a:lnTo>
                      <a:pt x="19" y="78"/>
                    </a:lnTo>
                    <a:lnTo>
                      <a:pt x="20" y="54"/>
                    </a:lnTo>
                    <a:lnTo>
                      <a:pt x="20" y="36"/>
                    </a:lnTo>
                    <a:lnTo>
                      <a:pt x="21" y="21"/>
                    </a:lnTo>
                    <a:lnTo>
                      <a:pt x="21" y="8"/>
                    </a:lnTo>
                    <a:lnTo>
                      <a:pt x="22" y="4"/>
                    </a:lnTo>
                    <a:lnTo>
                      <a:pt x="23" y="0"/>
                    </a:lnTo>
                    <a:lnTo>
                      <a:pt x="23" y="1"/>
                    </a:lnTo>
                    <a:lnTo>
                      <a:pt x="24" y="7"/>
                    </a:lnTo>
                    <a:lnTo>
                      <a:pt x="24" y="14"/>
                    </a:lnTo>
                    <a:lnTo>
                      <a:pt x="25" y="22"/>
                    </a:lnTo>
                    <a:lnTo>
                      <a:pt x="26"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 name="Freeform 78">
                <a:extLst>
                  <a:ext uri="{FF2B5EF4-FFF2-40B4-BE49-F238E27FC236}">
                    <a16:creationId xmlns:a16="http://schemas.microsoft.com/office/drawing/2014/main" id="{6D3D0952-6D00-48F1-804B-A9189917F42B}"/>
                  </a:ext>
                </a:extLst>
              </p:cNvPr>
              <p:cNvSpPr>
                <a:spLocks/>
              </p:cNvSpPr>
              <p:nvPr/>
            </p:nvSpPr>
            <p:spPr bwMode="auto">
              <a:xfrm>
                <a:off x="3010712" y="3031934"/>
                <a:ext cx="26491" cy="105968"/>
              </a:xfrm>
              <a:custGeom>
                <a:avLst/>
                <a:gdLst>
                  <a:gd name="T0" fmla="*/ 0 w 25"/>
                  <a:gd name="T1" fmla="*/ 0 h 224"/>
                  <a:gd name="T2" fmla="*/ 0 w 25"/>
                  <a:gd name="T3" fmla="*/ 2147483646 h 224"/>
                  <a:gd name="T4" fmla="*/ 2147483646 w 25"/>
                  <a:gd name="T5" fmla="*/ 2147483646 h 224"/>
                  <a:gd name="T6" fmla="*/ 2147483646 w 25"/>
                  <a:gd name="T7" fmla="*/ 2147483646 h 224"/>
                  <a:gd name="T8" fmla="*/ 2147483646 w 25"/>
                  <a:gd name="T9" fmla="*/ 2147483646 h 224"/>
                  <a:gd name="T10" fmla="*/ 2147483646 w 25"/>
                  <a:gd name="T11" fmla="*/ 2147483646 h 224"/>
                  <a:gd name="T12" fmla="*/ 2147483646 w 25"/>
                  <a:gd name="T13" fmla="*/ 2147483646 h 224"/>
                  <a:gd name="T14" fmla="*/ 2147483646 w 25"/>
                  <a:gd name="T15" fmla="*/ 2147483646 h 224"/>
                  <a:gd name="T16" fmla="*/ 2147483646 w 25"/>
                  <a:gd name="T17" fmla="*/ 2147483646 h 224"/>
                  <a:gd name="T18" fmla="*/ 2147483646 w 25"/>
                  <a:gd name="T19" fmla="*/ 2147483646 h 224"/>
                  <a:gd name="T20" fmla="*/ 2147483646 w 25"/>
                  <a:gd name="T21" fmla="*/ 2147483646 h 224"/>
                  <a:gd name="T22" fmla="*/ 2147483646 w 25"/>
                  <a:gd name="T23" fmla="*/ 2147483646 h 224"/>
                  <a:gd name="T24" fmla="*/ 2147483646 w 25"/>
                  <a:gd name="T25" fmla="*/ 2147483646 h 224"/>
                  <a:gd name="T26" fmla="*/ 2147483646 w 25"/>
                  <a:gd name="T27" fmla="*/ 2147483646 h 224"/>
                  <a:gd name="T28" fmla="*/ 2147483646 w 25"/>
                  <a:gd name="T29" fmla="*/ 2147483646 h 224"/>
                  <a:gd name="T30" fmla="*/ 2147483646 w 25"/>
                  <a:gd name="T31" fmla="*/ 2147483646 h 224"/>
                  <a:gd name="T32" fmla="*/ 2147483646 w 25"/>
                  <a:gd name="T33" fmla="*/ 2147483646 h 224"/>
                  <a:gd name="T34" fmla="*/ 2147483646 w 25"/>
                  <a:gd name="T35" fmla="*/ 2147483646 h 224"/>
                  <a:gd name="T36" fmla="*/ 2147483646 w 25"/>
                  <a:gd name="T37" fmla="*/ 2147483646 h 224"/>
                  <a:gd name="T38" fmla="*/ 2147483646 w 25"/>
                  <a:gd name="T39" fmla="*/ 2147483646 h 224"/>
                  <a:gd name="T40" fmla="*/ 2147483646 w 25"/>
                  <a:gd name="T41" fmla="*/ 2147483646 h 224"/>
                  <a:gd name="T42" fmla="*/ 2147483646 w 25"/>
                  <a:gd name="T43" fmla="*/ 2147483646 h 224"/>
                  <a:gd name="T44" fmla="*/ 2147483646 w 25"/>
                  <a:gd name="T45" fmla="*/ 2147483646 h 224"/>
                  <a:gd name="T46" fmla="*/ 2147483646 w 25"/>
                  <a:gd name="T47" fmla="*/ 2147483646 h 224"/>
                  <a:gd name="T48" fmla="*/ 2147483646 w 25"/>
                  <a:gd name="T49" fmla="*/ 2147483646 h 224"/>
                  <a:gd name="T50" fmla="*/ 2147483646 w 25"/>
                  <a:gd name="T51" fmla="*/ 2147483646 h 224"/>
                  <a:gd name="T52" fmla="*/ 2147483646 w 25"/>
                  <a:gd name="T53" fmla="*/ 2147483646 h 224"/>
                  <a:gd name="T54" fmla="*/ 2147483646 w 25"/>
                  <a:gd name="T55" fmla="*/ 2147483646 h 224"/>
                  <a:gd name="T56" fmla="*/ 2147483646 w 25"/>
                  <a:gd name="T57" fmla="*/ 2147483646 h 224"/>
                  <a:gd name="T58" fmla="*/ 2147483646 w 25"/>
                  <a:gd name="T59" fmla="*/ 2147483646 h 224"/>
                  <a:gd name="T60" fmla="*/ 2147483646 w 25"/>
                  <a:gd name="T61" fmla="*/ 2147483646 h 224"/>
                  <a:gd name="T62" fmla="*/ 2147483646 w 25"/>
                  <a:gd name="T63" fmla="*/ 2147483646 h 224"/>
                  <a:gd name="T64" fmla="*/ 2147483646 w 25"/>
                  <a:gd name="T65" fmla="*/ 2147483646 h 224"/>
                  <a:gd name="T66" fmla="*/ 2147483646 w 25"/>
                  <a:gd name="T67" fmla="*/ 2147483646 h 224"/>
                  <a:gd name="T68" fmla="*/ 2147483646 w 25"/>
                  <a:gd name="T69" fmla="*/ 2147483646 h 224"/>
                  <a:gd name="T70" fmla="*/ 2147483646 w 25"/>
                  <a:gd name="T71" fmla="*/ 2147483646 h 224"/>
                  <a:gd name="T72" fmla="*/ 2147483646 w 25"/>
                  <a:gd name="T73" fmla="*/ 2147483646 h 224"/>
                  <a:gd name="T74" fmla="*/ 2147483646 w 25"/>
                  <a:gd name="T75" fmla="*/ 2147483646 h 224"/>
                  <a:gd name="T76" fmla="*/ 2147483646 w 25"/>
                  <a:gd name="T77" fmla="*/ 2147483646 h 224"/>
                  <a:gd name="T78" fmla="*/ 2147483646 w 25"/>
                  <a:gd name="T79" fmla="*/ 2147483646 h 224"/>
                  <a:gd name="T80" fmla="*/ 2147483646 w 25"/>
                  <a:gd name="T81" fmla="*/ 2147483646 h 224"/>
                  <a:gd name="T82" fmla="*/ 2147483646 w 25"/>
                  <a:gd name="T83" fmla="*/ 2147483646 h 224"/>
                  <a:gd name="T84" fmla="*/ 2147483646 w 25"/>
                  <a:gd name="T85" fmla="*/ 2147483646 h 224"/>
                  <a:gd name="T86" fmla="*/ 2147483646 w 25"/>
                  <a:gd name="T87" fmla="*/ 2147483646 h 224"/>
                  <a:gd name="T88" fmla="*/ 2147483646 w 25"/>
                  <a:gd name="T89" fmla="*/ 2147483646 h 224"/>
                  <a:gd name="T90" fmla="*/ 2147483646 w 25"/>
                  <a:gd name="T91" fmla="*/ 2147483646 h 224"/>
                  <a:gd name="T92" fmla="*/ 2147483646 w 25"/>
                  <a:gd name="T93" fmla="*/ 2147483646 h 224"/>
                  <a:gd name="T94" fmla="*/ 2147483646 w 25"/>
                  <a:gd name="T95" fmla="*/ 2147483646 h 224"/>
                  <a:gd name="T96" fmla="*/ 2147483646 w 25"/>
                  <a:gd name="T97" fmla="*/ 2147483646 h 224"/>
                  <a:gd name="T98" fmla="*/ 2147483646 w 25"/>
                  <a:gd name="T99" fmla="*/ 2147483646 h 22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24">
                    <a:moveTo>
                      <a:pt x="0" y="0"/>
                    </a:moveTo>
                    <a:lnTo>
                      <a:pt x="0" y="11"/>
                    </a:lnTo>
                    <a:lnTo>
                      <a:pt x="1" y="23"/>
                    </a:lnTo>
                    <a:lnTo>
                      <a:pt x="1" y="37"/>
                    </a:lnTo>
                    <a:lnTo>
                      <a:pt x="2" y="47"/>
                    </a:lnTo>
                    <a:lnTo>
                      <a:pt x="2" y="61"/>
                    </a:lnTo>
                    <a:lnTo>
                      <a:pt x="3" y="74"/>
                    </a:lnTo>
                    <a:lnTo>
                      <a:pt x="3" y="86"/>
                    </a:lnTo>
                    <a:lnTo>
                      <a:pt x="4" y="97"/>
                    </a:lnTo>
                    <a:lnTo>
                      <a:pt x="4" y="107"/>
                    </a:lnTo>
                    <a:lnTo>
                      <a:pt x="5" y="117"/>
                    </a:lnTo>
                    <a:lnTo>
                      <a:pt x="5" y="127"/>
                    </a:lnTo>
                    <a:lnTo>
                      <a:pt x="6" y="133"/>
                    </a:lnTo>
                    <a:lnTo>
                      <a:pt x="6" y="139"/>
                    </a:lnTo>
                    <a:lnTo>
                      <a:pt x="7" y="147"/>
                    </a:lnTo>
                    <a:lnTo>
                      <a:pt x="7" y="154"/>
                    </a:lnTo>
                    <a:lnTo>
                      <a:pt x="8" y="157"/>
                    </a:lnTo>
                    <a:lnTo>
                      <a:pt x="9" y="158"/>
                    </a:lnTo>
                    <a:lnTo>
                      <a:pt x="9" y="162"/>
                    </a:lnTo>
                    <a:lnTo>
                      <a:pt x="9" y="166"/>
                    </a:lnTo>
                    <a:lnTo>
                      <a:pt x="10" y="167"/>
                    </a:lnTo>
                    <a:lnTo>
                      <a:pt x="10" y="169"/>
                    </a:lnTo>
                    <a:lnTo>
                      <a:pt x="11" y="170"/>
                    </a:lnTo>
                    <a:lnTo>
                      <a:pt x="12" y="172"/>
                    </a:lnTo>
                    <a:lnTo>
                      <a:pt x="12" y="171"/>
                    </a:lnTo>
                    <a:lnTo>
                      <a:pt x="13" y="170"/>
                    </a:lnTo>
                    <a:lnTo>
                      <a:pt x="13" y="171"/>
                    </a:lnTo>
                    <a:lnTo>
                      <a:pt x="14" y="169"/>
                    </a:lnTo>
                    <a:lnTo>
                      <a:pt x="14" y="167"/>
                    </a:lnTo>
                    <a:lnTo>
                      <a:pt x="15" y="170"/>
                    </a:lnTo>
                    <a:lnTo>
                      <a:pt x="15" y="166"/>
                    </a:lnTo>
                    <a:lnTo>
                      <a:pt x="16" y="166"/>
                    </a:lnTo>
                    <a:lnTo>
                      <a:pt x="16" y="170"/>
                    </a:lnTo>
                    <a:lnTo>
                      <a:pt x="17" y="173"/>
                    </a:lnTo>
                    <a:lnTo>
                      <a:pt x="17" y="172"/>
                    </a:lnTo>
                    <a:lnTo>
                      <a:pt x="18" y="174"/>
                    </a:lnTo>
                    <a:lnTo>
                      <a:pt x="18" y="180"/>
                    </a:lnTo>
                    <a:lnTo>
                      <a:pt x="19" y="188"/>
                    </a:lnTo>
                    <a:lnTo>
                      <a:pt x="19" y="189"/>
                    </a:lnTo>
                    <a:lnTo>
                      <a:pt x="20" y="194"/>
                    </a:lnTo>
                    <a:lnTo>
                      <a:pt x="21" y="200"/>
                    </a:lnTo>
                    <a:lnTo>
                      <a:pt x="21" y="206"/>
                    </a:lnTo>
                    <a:lnTo>
                      <a:pt x="21" y="210"/>
                    </a:lnTo>
                    <a:lnTo>
                      <a:pt x="22" y="212"/>
                    </a:lnTo>
                    <a:lnTo>
                      <a:pt x="22" y="216"/>
                    </a:lnTo>
                    <a:lnTo>
                      <a:pt x="23" y="220"/>
                    </a:lnTo>
                    <a:lnTo>
                      <a:pt x="24" y="221"/>
                    </a:lnTo>
                    <a:lnTo>
                      <a:pt x="24" y="222"/>
                    </a:lnTo>
                    <a:lnTo>
                      <a:pt x="25" y="224"/>
                    </a:lnTo>
                    <a:lnTo>
                      <a:pt x="25" y="22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3" name="Freeform 79">
                <a:extLst>
                  <a:ext uri="{FF2B5EF4-FFF2-40B4-BE49-F238E27FC236}">
                    <a16:creationId xmlns:a16="http://schemas.microsoft.com/office/drawing/2014/main" id="{D126EF65-550C-484F-BF90-B934CEE44450}"/>
                  </a:ext>
                </a:extLst>
              </p:cNvPr>
              <p:cNvSpPr>
                <a:spLocks/>
              </p:cNvSpPr>
              <p:nvPr/>
            </p:nvSpPr>
            <p:spPr bwMode="auto">
              <a:xfrm>
                <a:off x="3037203" y="3127021"/>
                <a:ext cx="27552" cy="40684"/>
              </a:xfrm>
              <a:custGeom>
                <a:avLst/>
                <a:gdLst>
                  <a:gd name="T0" fmla="*/ 0 w 26"/>
                  <a:gd name="T1" fmla="*/ 2147483646 h 86"/>
                  <a:gd name="T2" fmla="*/ 0 w 26"/>
                  <a:gd name="T3" fmla="*/ 2147483646 h 86"/>
                  <a:gd name="T4" fmla="*/ 2147483646 w 26"/>
                  <a:gd name="T5" fmla="*/ 2147483646 h 86"/>
                  <a:gd name="T6" fmla="*/ 2147483646 w 26"/>
                  <a:gd name="T7" fmla="*/ 2147483646 h 86"/>
                  <a:gd name="T8" fmla="*/ 2147483646 w 26"/>
                  <a:gd name="T9" fmla="*/ 2147483646 h 86"/>
                  <a:gd name="T10" fmla="*/ 2147483646 w 26"/>
                  <a:gd name="T11" fmla="*/ 2147483646 h 86"/>
                  <a:gd name="T12" fmla="*/ 2147483646 w 26"/>
                  <a:gd name="T13" fmla="*/ 2147483646 h 86"/>
                  <a:gd name="T14" fmla="*/ 2147483646 w 26"/>
                  <a:gd name="T15" fmla="*/ 2147483646 h 86"/>
                  <a:gd name="T16" fmla="*/ 2147483646 w 26"/>
                  <a:gd name="T17" fmla="*/ 2147483646 h 86"/>
                  <a:gd name="T18" fmla="*/ 2147483646 w 26"/>
                  <a:gd name="T19" fmla="*/ 2147483646 h 86"/>
                  <a:gd name="T20" fmla="*/ 2147483646 w 26"/>
                  <a:gd name="T21" fmla="*/ 2147483646 h 86"/>
                  <a:gd name="T22" fmla="*/ 2147483646 w 26"/>
                  <a:gd name="T23" fmla="*/ 2147483646 h 86"/>
                  <a:gd name="T24" fmla="*/ 2147483646 w 26"/>
                  <a:gd name="T25" fmla="*/ 2147483646 h 86"/>
                  <a:gd name="T26" fmla="*/ 2147483646 w 26"/>
                  <a:gd name="T27" fmla="*/ 2147483646 h 86"/>
                  <a:gd name="T28" fmla="*/ 2147483646 w 26"/>
                  <a:gd name="T29" fmla="*/ 0 h 86"/>
                  <a:gd name="T30" fmla="*/ 2147483646 w 26"/>
                  <a:gd name="T31" fmla="*/ 2147483646 h 86"/>
                  <a:gd name="T32" fmla="*/ 2147483646 w 26"/>
                  <a:gd name="T33" fmla="*/ 2147483646 h 86"/>
                  <a:gd name="T34" fmla="*/ 2147483646 w 26"/>
                  <a:gd name="T35" fmla="*/ 2147483646 h 86"/>
                  <a:gd name="T36" fmla="*/ 2147483646 w 26"/>
                  <a:gd name="T37" fmla="*/ 2147483646 h 86"/>
                  <a:gd name="T38" fmla="*/ 2147483646 w 26"/>
                  <a:gd name="T39" fmla="*/ 2147483646 h 86"/>
                  <a:gd name="T40" fmla="*/ 2147483646 w 26"/>
                  <a:gd name="T41" fmla="*/ 2147483646 h 86"/>
                  <a:gd name="T42" fmla="*/ 2147483646 w 26"/>
                  <a:gd name="T43" fmla="*/ 2147483646 h 86"/>
                  <a:gd name="T44" fmla="*/ 2147483646 w 26"/>
                  <a:gd name="T45" fmla="*/ 2147483646 h 86"/>
                  <a:gd name="T46" fmla="*/ 2147483646 w 26"/>
                  <a:gd name="T47" fmla="*/ 2147483646 h 86"/>
                  <a:gd name="T48" fmla="*/ 2147483646 w 26"/>
                  <a:gd name="T49" fmla="*/ 2147483646 h 86"/>
                  <a:gd name="T50" fmla="*/ 2147483646 w 26"/>
                  <a:gd name="T51" fmla="*/ 2147483646 h 86"/>
                  <a:gd name="T52" fmla="*/ 2147483646 w 26"/>
                  <a:gd name="T53" fmla="*/ 2147483646 h 86"/>
                  <a:gd name="T54" fmla="*/ 2147483646 w 26"/>
                  <a:gd name="T55" fmla="*/ 2147483646 h 86"/>
                  <a:gd name="T56" fmla="*/ 2147483646 w 26"/>
                  <a:gd name="T57" fmla="*/ 2147483646 h 86"/>
                  <a:gd name="T58" fmla="*/ 2147483646 w 26"/>
                  <a:gd name="T59" fmla="*/ 2147483646 h 86"/>
                  <a:gd name="T60" fmla="*/ 2147483646 w 26"/>
                  <a:gd name="T61" fmla="*/ 2147483646 h 86"/>
                  <a:gd name="T62" fmla="*/ 2147483646 w 26"/>
                  <a:gd name="T63" fmla="*/ 2147483646 h 86"/>
                  <a:gd name="T64" fmla="*/ 2147483646 w 26"/>
                  <a:gd name="T65" fmla="*/ 2147483646 h 86"/>
                  <a:gd name="T66" fmla="*/ 2147483646 w 26"/>
                  <a:gd name="T67" fmla="*/ 2147483646 h 86"/>
                  <a:gd name="T68" fmla="*/ 2147483646 w 26"/>
                  <a:gd name="T69" fmla="*/ 2147483646 h 86"/>
                  <a:gd name="T70" fmla="*/ 2147483646 w 26"/>
                  <a:gd name="T71" fmla="*/ 2147483646 h 86"/>
                  <a:gd name="T72" fmla="*/ 2147483646 w 26"/>
                  <a:gd name="T73" fmla="*/ 2147483646 h 86"/>
                  <a:gd name="T74" fmla="*/ 2147483646 w 26"/>
                  <a:gd name="T75" fmla="*/ 2147483646 h 86"/>
                  <a:gd name="T76" fmla="*/ 2147483646 w 26"/>
                  <a:gd name="T77" fmla="*/ 2147483646 h 86"/>
                  <a:gd name="T78" fmla="*/ 2147483646 w 26"/>
                  <a:gd name="T79" fmla="*/ 2147483646 h 86"/>
                  <a:gd name="T80" fmla="*/ 2147483646 w 26"/>
                  <a:gd name="T81" fmla="*/ 2147483646 h 86"/>
                  <a:gd name="T82" fmla="*/ 2147483646 w 26"/>
                  <a:gd name="T83" fmla="*/ 2147483646 h 86"/>
                  <a:gd name="T84" fmla="*/ 2147483646 w 26"/>
                  <a:gd name="T85" fmla="*/ 2147483646 h 86"/>
                  <a:gd name="T86" fmla="*/ 2147483646 w 26"/>
                  <a:gd name="T87" fmla="*/ 2147483646 h 86"/>
                  <a:gd name="T88" fmla="*/ 2147483646 w 26"/>
                  <a:gd name="T89" fmla="*/ 2147483646 h 86"/>
                  <a:gd name="T90" fmla="*/ 2147483646 w 26"/>
                  <a:gd name="T91" fmla="*/ 2147483646 h 86"/>
                  <a:gd name="T92" fmla="*/ 2147483646 w 26"/>
                  <a:gd name="T93" fmla="*/ 2147483646 h 86"/>
                  <a:gd name="T94" fmla="*/ 2147483646 w 26"/>
                  <a:gd name="T95" fmla="*/ 2147483646 h 86"/>
                  <a:gd name="T96" fmla="*/ 2147483646 w 26"/>
                  <a:gd name="T97" fmla="*/ 2147483646 h 86"/>
                  <a:gd name="T98" fmla="*/ 2147483646 w 26"/>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86">
                    <a:moveTo>
                      <a:pt x="0" y="20"/>
                    </a:moveTo>
                    <a:lnTo>
                      <a:pt x="0" y="23"/>
                    </a:lnTo>
                    <a:lnTo>
                      <a:pt x="1" y="19"/>
                    </a:lnTo>
                    <a:lnTo>
                      <a:pt x="2" y="18"/>
                    </a:lnTo>
                    <a:lnTo>
                      <a:pt x="2" y="16"/>
                    </a:lnTo>
                    <a:lnTo>
                      <a:pt x="3" y="14"/>
                    </a:lnTo>
                    <a:lnTo>
                      <a:pt x="3" y="11"/>
                    </a:lnTo>
                    <a:lnTo>
                      <a:pt x="4" y="11"/>
                    </a:lnTo>
                    <a:lnTo>
                      <a:pt x="4" y="9"/>
                    </a:lnTo>
                    <a:lnTo>
                      <a:pt x="5" y="8"/>
                    </a:lnTo>
                    <a:lnTo>
                      <a:pt x="5" y="7"/>
                    </a:lnTo>
                    <a:lnTo>
                      <a:pt x="6" y="4"/>
                    </a:lnTo>
                    <a:lnTo>
                      <a:pt x="6" y="3"/>
                    </a:lnTo>
                    <a:lnTo>
                      <a:pt x="7" y="3"/>
                    </a:lnTo>
                    <a:lnTo>
                      <a:pt x="8" y="0"/>
                    </a:lnTo>
                    <a:lnTo>
                      <a:pt x="8" y="1"/>
                    </a:lnTo>
                    <a:lnTo>
                      <a:pt x="8" y="3"/>
                    </a:lnTo>
                    <a:lnTo>
                      <a:pt x="9" y="1"/>
                    </a:lnTo>
                    <a:lnTo>
                      <a:pt x="9" y="3"/>
                    </a:lnTo>
                    <a:lnTo>
                      <a:pt x="10" y="4"/>
                    </a:lnTo>
                    <a:lnTo>
                      <a:pt x="11" y="5"/>
                    </a:lnTo>
                    <a:lnTo>
                      <a:pt x="11" y="8"/>
                    </a:lnTo>
                    <a:lnTo>
                      <a:pt x="12" y="8"/>
                    </a:lnTo>
                    <a:lnTo>
                      <a:pt x="12" y="11"/>
                    </a:lnTo>
                    <a:lnTo>
                      <a:pt x="12" y="16"/>
                    </a:lnTo>
                    <a:lnTo>
                      <a:pt x="13" y="20"/>
                    </a:lnTo>
                    <a:lnTo>
                      <a:pt x="14" y="23"/>
                    </a:lnTo>
                    <a:lnTo>
                      <a:pt x="14" y="27"/>
                    </a:lnTo>
                    <a:lnTo>
                      <a:pt x="15" y="32"/>
                    </a:lnTo>
                    <a:lnTo>
                      <a:pt x="15" y="35"/>
                    </a:lnTo>
                    <a:lnTo>
                      <a:pt x="16" y="38"/>
                    </a:lnTo>
                    <a:lnTo>
                      <a:pt x="16" y="42"/>
                    </a:lnTo>
                    <a:lnTo>
                      <a:pt x="17" y="46"/>
                    </a:lnTo>
                    <a:lnTo>
                      <a:pt x="17" y="49"/>
                    </a:lnTo>
                    <a:lnTo>
                      <a:pt x="18" y="53"/>
                    </a:lnTo>
                    <a:lnTo>
                      <a:pt x="18" y="55"/>
                    </a:lnTo>
                    <a:lnTo>
                      <a:pt x="19" y="58"/>
                    </a:lnTo>
                    <a:lnTo>
                      <a:pt x="19" y="62"/>
                    </a:lnTo>
                    <a:lnTo>
                      <a:pt x="20" y="65"/>
                    </a:lnTo>
                    <a:lnTo>
                      <a:pt x="20" y="67"/>
                    </a:lnTo>
                    <a:lnTo>
                      <a:pt x="21" y="70"/>
                    </a:lnTo>
                    <a:lnTo>
                      <a:pt x="21" y="73"/>
                    </a:lnTo>
                    <a:lnTo>
                      <a:pt x="22" y="74"/>
                    </a:lnTo>
                    <a:lnTo>
                      <a:pt x="23" y="76"/>
                    </a:lnTo>
                    <a:lnTo>
                      <a:pt x="23" y="77"/>
                    </a:lnTo>
                    <a:lnTo>
                      <a:pt x="24" y="81"/>
                    </a:lnTo>
                    <a:lnTo>
                      <a:pt x="24" y="82"/>
                    </a:lnTo>
                    <a:lnTo>
                      <a:pt x="25" y="85"/>
                    </a:lnTo>
                    <a:lnTo>
                      <a:pt x="26" y="8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4" name="Freeform 80">
                <a:extLst>
                  <a:ext uri="{FF2B5EF4-FFF2-40B4-BE49-F238E27FC236}">
                    <a16:creationId xmlns:a16="http://schemas.microsoft.com/office/drawing/2014/main" id="{10DE888B-B573-4233-A6D3-0DAE7A62FAE7}"/>
                  </a:ext>
                </a:extLst>
              </p:cNvPr>
              <p:cNvSpPr>
                <a:spLocks/>
              </p:cNvSpPr>
              <p:nvPr/>
            </p:nvSpPr>
            <p:spPr bwMode="auto">
              <a:xfrm>
                <a:off x="3064755" y="3167705"/>
                <a:ext cx="26491" cy="14665"/>
              </a:xfrm>
              <a:custGeom>
                <a:avLst/>
                <a:gdLst>
                  <a:gd name="T0" fmla="*/ 0 w 25"/>
                  <a:gd name="T1" fmla="*/ 0 h 31"/>
                  <a:gd name="T2" fmla="*/ 0 w 25"/>
                  <a:gd name="T3" fmla="*/ 2147483646 h 31"/>
                  <a:gd name="T4" fmla="*/ 2147483646 w 25"/>
                  <a:gd name="T5" fmla="*/ 2147483646 h 31"/>
                  <a:gd name="T6" fmla="*/ 2147483646 w 25"/>
                  <a:gd name="T7" fmla="*/ 2147483646 h 31"/>
                  <a:gd name="T8" fmla="*/ 2147483646 w 25"/>
                  <a:gd name="T9" fmla="*/ 2147483646 h 31"/>
                  <a:gd name="T10" fmla="*/ 2147483646 w 25"/>
                  <a:gd name="T11" fmla="*/ 2147483646 h 31"/>
                  <a:gd name="T12" fmla="*/ 2147483646 w 25"/>
                  <a:gd name="T13" fmla="*/ 2147483646 h 31"/>
                  <a:gd name="T14" fmla="*/ 2147483646 w 25"/>
                  <a:gd name="T15" fmla="*/ 2147483646 h 31"/>
                  <a:gd name="T16" fmla="*/ 2147483646 w 25"/>
                  <a:gd name="T17" fmla="*/ 2147483646 h 31"/>
                  <a:gd name="T18" fmla="*/ 2147483646 w 25"/>
                  <a:gd name="T19" fmla="*/ 2147483646 h 31"/>
                  <a:gd name="T20" fmla="*/ 2147483646 w 25"/>
                  <a:gd name="T21" fmla="*/ 2147483646 h 31"/>
                  <a:gd name="T22" fmla="*/ 2147483646 w 25"/>
                  <a:gd name="T23" fmla="*/ 2147483646 h 31"/>
                  <a:gd name="T24" fmla="*/ 2147483646 w 25"/>
                  <a:gd name="T25" fmla="*/ 2147483646 h 31"/>
                  <a:gd name="T26" fmla="*/ 2147483646 w 25"/>
                  <a:gd name="T27" fmla="*/ 2147483646 h 31"/>
                  <a:gd name="T28" fmla="*/ 2147483646 w 25"/>
                  <a:gd name="T29" fmla="*/ 2147483646 h 31"/>
                  <a:gd name="T30" fmla="*/ 2147483646 w 25"/>
                  <a:gd name="T31" fmla="*/ 2147483646 h 31"/>
                  <a:gd name="T32" fmla="*/ 2147483646 w 25"/>
                  <a:gd name="T33" fmla="*/ 2147483646 h 31"/>
                  <a:gd name="T34" fmla="*/ 2147483646 w 25"/>
                  <a:gd name="T35" fmla="*/ 2147483646 h 31"/>
                  <a:gd name="T36" fmla="*/ 2147483646 w 25"/>
                  <a:gd name="T37" fmla="*/ 2147483646 h 31"/>
                  <a:gd name="T38" fmla="*/ 2147483646 w 25"/>
                  <a:gd name="T39" fmla="*/ 2147483646 h 31"/>
                  <a:gd name="T40" fmla="*/ 2147483646 w 25"/>
                  <a:gd name="T41" fmla="*/ 2147483646 h 31"/>
                  <a:gd name="T42" fmla="*/ 2147483646 w 25"/>
                  <a:gd name="T43" fmla="*/ 2147483646 h 31"/>
                  <a:gd name="T44" fmla="*/ 2147483646 w 25"/>
                  <a:gd name="T45" fmla="*/ 2147483646 h 31"/>
                  <a:gd name="T46" fmla="*/ 2147483646 w 25"/>
                  <a:gd name="T47" fmla="*/ 2147483646 h 31"/>
                  <a:gd name="T48" fmla="*/ 2147483646 w 25"/>
                  <a:gd name="T49" fmla="*/ 2147483646 h 31"/>
                  <a:gd name="T50" fmla="*/ 2147483646 w 25"/>
                  <a:gd name="T51" fmla="*/ 2147483646 h 31"/>
                  <a:gd name="T52" fmla="*/ 2147483646 w 25"/>
                  <a:gd name="T53" fmla="*/ 2147483646 h 31"/>
                  <a:gd name="T54" fmla="*/ 2147483646 w 25"/>
                  <a:gd name="T55" fmla="*/ 2147483646 h 31"/>
                  <a:gd name="T56" fmla="*/ 2147483646 w 25"/>
                  <a:gd name="T57" fmla="*/ 2147483646 h 31"/>
                  <a:gd name="T58" fmla="*/ 2147483646 w 25"/>
                  <a:gd name="T59" fmla="*/ 2147483646 h 31"/>
                  <a:gd name="T60" fmla="*/ 2147483646 w 25"/>
                  <a:gd name="T61" fmla="*/ 2147483646 h 31"/>
                  <a:gd name="T62" fmla="*/ 2147483646 w 25"/>
                  <a:gd name="T63" fmla="*/ 2147483646 h 31"/>
                  <a:gd name="T64" fmla="*/ 2147483646 w 25"/>
                  <a:gd name="T65" fmla="*/ 2147483646 h 31"/>
                  <a:gd name="T66" fmla="*/ 2147483646 w 25"/>
                  <a:gd name="T67" fmla="*/ 2147483646 h 31"/>
                  <a:gd name="T68" fmla="*/ 2147483646 w 25"/>
                  <a:gd name="T69" fmla="*/ 2147483646 h 31"/>
                  <a:gd name="T70" fmla="*/ 2147483646 w 25"/>
                  <a:gd name="T71" fmla="*/ 2147483646 h 31"/>
                  <a:gd name="T72" fmla="*/ 2147483646 w 25"/>
                  <a:gd name="T73" fmla="*/ 2147483646 h 31"/>
                  <a:gd name="T74" fmla="*/ 2147483646 w 25"/>
                  <a:gd name="T75" fmla="*/ 2147483646 h 31"/>
                  <a:gd name="T76" fmla="*/ 2147483646 w 25"/>
                  <a:gd name="T77" fmla="*/ 2147483646 h 31"/>
                  <a:gd name="T78" fmla="*/ 2147483646 w 25"/>
                  <a:gd name="T79" fmla="*/ 2147483646 h 31"/>
                  <a:gd name="T80" fmla="*/ 2147483646 w 25"/>
                  <a:gd name="T81" fmla="*/ 2147483646 h 31"/>
                  <a:gd name="T82" fmla="*/ 2147483646 w 25"/>
                  <a:gd name="T83" fmla="*/ 2147483646 h 31"/>
                  <a:gd name="T84" fmla="*/ 2147483646 w 25"/>
                  <a:gd name="T85" fmla="*/ 2147483646 h 31"/>
                  <a:gd name="T86" fmla="*/ 2147483646 w 25"/>
                  <a:gd name="T87" fmla="*/ 2147483646 h 31"/>
                  <a:gd name="T88" fmla="*/ 2147483646 w 25"/>
                  <a:gd name="T89" fmla="*/ 2147483646 h 31"/>
                  <a:gd name="T90" fmla="*/ 2147483646 w 25"/>
                  <a:gd name="T91" fmla="*/ 2147483646 h 31"/>
                  <a:gd name="T92" fmla="*/ 2147483646 w 25"/>
                  <a:gd name="T93" fmla="*/ 2147483646 h 31"/>
                  <a:gd name="T94" fmla="*/ 2147483646 w 25"/>
                  <a:gd name="T95" fmla="*/ 2147483646 h 31"/>
                  <a:gd name="T96" fmla="*/ 2147483646 w 25"/>
                  <a:gd name="T97" fmla="*/ 2147483646 h 31"/>
                  <a:gd name="T98" fmla="*/ 2147483646 w 25"/>
                  <a:gd name="T99" fmla="*/ 2147483646 h 3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1">
                    <a:moveTo>
                      <a:pt x="0" y="0"/>
                    </a:moveTo>
                    <a:lnTo>
                      <a:pt x="0" y="4"/>
                    </a:lnTo>
                    <a:lnTo>
                      <a:pt x="1" y="6"/>
                    </a:lnTo>
                    <a:lnTo>
                      <a:pt x="1" y="5"/>
                    </a:lnTo>
                    <a:lnTo>
                      <a:pt x="2" y="6"/>
                    </a:lnTo>
                    <a:lnTo>
                      <a:pt x="2" y="9"/>
                    </a:lnTo>
                    <a:lnTo>
                      <a:pt x="3" y="11"/>
                    </a:lnTo>
                    <a:lnTo>
                      <a:pt x="3" y="9"/>
                    </a:lnTo>
                    <a:lnTo>
                      <a:pt x="4" y="10"/>
                    </a:lnTo>
                    <a:lnTo>
                      <a:pt x="4" y="12"/>
                    </a:lnTo>
                    <a:lnTo>
                      <a:pt x="5" y="14"/>
                    </a:lnTo>
                    <a:lnTo>
                      <a:pt x="6" y="14"/>
                    </a:lnTo>
                    <a:lnTo>
                      <a:pt x="6" y="15"/>
                    </a:lnTo>
                    <a:lnTo>
                      <a:pt x="7" y="18"/>
                    </a:lnTo>
                    <a:lnTo>
                      <a:pt x="8" y="19"/>
                    </a:lnTo>
                    <a:lnTo>
                      <a:pt x="9" y="19"/>
                    </a:lnTo>
                    <a:lnTo>
                      <a:pt x="9" y="20"/>
                    </a:lnTo>
                    <a:lnTo>
                      <a:pt x="10" y="19"/>
                    </a:lnTo>
                    <a:lnTo>
                      <a:pt x="10" y="20"/>
                    </a:lnTo>
                    <a:lnTo>
                      <a:pt x="10" y="23"/>
                    </a:lnTo>
                    <a:lnTo>
                      <a:pt x="11" y="22"/>
                    </a:lnTo>
                    <a:lnTo>
                      <a:pt x="12" y="20"/>
                    </a:lnTo>
                    <a:lnTo>
                      <a:pt x="13" y="23"/>
                    </a:lnTo>
                    <a:lnTo>
                      <a:pt x="14" y="24"/>
                    </a:lnTo>
                    <a:lnTo>
                      <a:pt x="14" y="21"/>
                    </a:lnTo>
                    <a:lnTo>
                      <a:pt x="15" y="23"/>
                    </a:lnTo>
                    <a:lnTo>
                      <a:pt x="16" y="24"/>
                    </a:lnTo>
                    <a:lnTo>
                      <a:pt x="16" y="22"/>
                    </a:lnTo>
                    <a:lnTo>
                      <a:pt x="17" y="23"/>
                    </a:lnTo>
                    <a:lnTo>
                      <a:pt x="17" y="24"/>
                    </a:lnTo>
                    <a:lnTo>
                      <a:pt x="18" y="26"/>
                    </a:lnTo>
                    <a:lnTo>
                      <a:pt x="18" y="23"/>
                    </a:lnTo>
                    <a:lnTo>
                      <a:pt x="19" y="26"/>
                    </a:lnTo>
                    <a:lnTo>
                      <a:pt x="19" y="28"/>
                    </a:lnTo>
                    <a:lnTo>
                      <a:pt x="20" y="25"/>
                    </a:lnTo>
                    <a:lnTo>
                      <a:pt x="21" y="26"/>
                    </a:lnTo>
                    <a:lnTo>
                      <a:pt x="21" y="24"/>
                    </a:lnTo>
                    <a:lnTo>
                      <a:pt x="22" y="26"/>
                    </a:lnTo>
                    <a:lnTo>
                      <a:pt x="22" y="27"/>
                    </a:lnTo>
                    <a:lnTo>
                      <a:pt x="23" y="30"/>
                    </a:lnTo>
                    <a:lnTo>
                      <a:pt x="24" y="30"/>
                    </a:lnTo>
                    <a:lnTo>
                      <a:pt x="25" y="29"/>
                    </a:lnTo>
                    <a:lnTo>
                      <a:pt x="25" y="3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5" name="Freeform 81">
                <a:extLst>
                  <a:ext uri="{FF2B5EF4-FFF2-40B4-BE49-F238E27FC236}">
                    <a16:creationId xmlns:a16="http://schemas.microsoft.com/office/drawing/2014/main" id="{8869C5E6-F3E6-4182-91C3-23A66A43BAA6}"/>
                  </a:ext>
                </a:extLst>
              </p:cNvPr>
              <p:cNvSpPr>
                <a:spLocks/>
              </p:cNvSpPr>
              <p:nvPr/>
            </p:nvSpPr>
            <p:spPr bwMode="auto">
              <a:xfrm>
                <a:off x="3091246" y="3009700"/>
                <a:ext cx="27552" cy="187336"/>
              </a:xfrm>
              <a:custGeom>
                <a:avLst/>
                <a:gdLst>
                  <a:gd name="T0" fmla="*/ 0 w 26"/>
                  <a:gd name="T1" fmla="*/ 2147483646 h 396"/>
                  <a:gd name="T2" fmla="*/ 2147483646 w 26"/>
                  <a:gd name="T3" fmla="*/ 2147483646 h 396"/>
                  <a:gd name="T4" fmla="*/ 2147483646 w 26"/>
                  <a:gd name="T5" fmla="*/ 2147483646 h 396"/>
                  <a:gd name="T6" fmla="*/ 2147483646 w 26"/>
                  <a:gd name="T7" fmla="*/ 2147483646 h 396"/>
                  <a:gd name="T8" fmla="*/ 2147483646 w 26"/>
                  <a:gd name="T9" fmla="*/ 2147483646 h 396"/>
                  <a:gd name="T10" fmla="*/ 2147483646 w 26"/>
                  <a:gd name="T11" fmla="*/ 2147483646 h 396"/>
                  <a:gd name="T12" fmla="*/ 2147483646 w 26"/>
                  <a:gd name="T13" fmla="*/ 2147483646 h 396"/>
                  <a:gd name="T14" fmla="*/ 2147483646 w 26"/>
                  <a:gd name="T15" fmla="*/ 2147483646 h 396"/>
                  <a:gd name="T16" fmla="*/ 2147483646 w 26"/>
                  <a:gd name="T17" fmla="*/ 2147483646 h 396"/>
                  <a:gd name="T18" fmla="*/ 2147483646 w 26"/>
                  <a:gd name="T19" fmla="*/ 2147483646 h 396"/>
                  <a:gd name="T20" fmla="*/ 2147483646 w 26"/>
                  <a:gd name="T21" fmla="*/ 2147483646 h 396"/>
                  <a:gd name="T22" fmla="*/ 2147483646 w 26"/>
                  <a:gd name="T23" fmla="*/ 2147483646 h 396"/>
                  <a:gd name="T24" fmla="*/ 2147483646 w 26"/>
                  <a:gd name="T25" fmla="*/ 2147483646 h 396"/>
                  <a:gd name="T26" fmla="*/ 2147483646 w 26"/>
                  <a:gd name="T27" fmla="*/ 2147483646 h 396"/>
                  <a:gd name="T28" fmla="*/ 2147483646 w 26"/>
                  <a:gd name="T29" fmla="*/ 2147483646 h 396"/>
                  <a:gd name="T30" fmla="*/ 2147483646 w 26"/>
                  <a:gd name="T31" fmla="*/ 2147483646 h 396"/>
                  <a:gd name="T32" fmla="*/ 2147483646 w 26"/>
                  <a:gd name="T33" fmla="*/ 2147483646 h 396"/>
                  <a:gd name="T34" fmla="*/ 2147483646 w 26"/>
                  <a:gd name="T35" fmla="*/ 2147483646 h 396"/>
                  <a:gd name="T36" fmla="*/ 2147483646 w 26"/>
                  <a:gd name="T37" fmla="*/ 2147483646 h 396"/>
                  <a:gd name="T38" fmla="*/ 2147483646 w 26"/>
                  <a:gd name="T39" fmla="*/ 2147483646 h 396"/>
                  <a:gd name="T40" fmla="*/ 2147483646 w 26"/>
                  <a:gd name="T41" fmla="*/ 2147483646 h 396"/>
                  <a:gd name="T42" fmla="*/ 2147483646 w 26"/>
                  <a:gd name="T43" fmla="*/ 2147483646 h 396"/>
                  <a:gd name="T44" fmla="*/ 2147483646 w 26"/>
                  <a:gd name="T45" fmla="*/ 2147483646 h 396"/>
                  <a:gd name="T46" fmla="*/ 2147483646 w 26"/>
                  <a:gd name="T47" fmla="*/ 2147483646 h 396"/>
                  <a:gd name="T48" fmla="*/ 2147483646 w 26"/>
                  <a:gd name="T49" fmla="*/ 2147483646 h 396"/>
                  <a:gd name="T50" fmla="*/ 2147483646 w 26"/>
                  <a:gd name="T51" fmla="*/ 2147483646 h 396"/>
                  <a:gd name="T52" fmla="*/ 2147483646 w 26"/>
                  <a:gd name="T53" fmla="*/ 2147483646 h 396"/>
                  <a:gd name="T54" fmla="*/ 2147483646 w 26"/>
                  <a:gd name="T55" fmla="*/ 2147483646 h 396"/>
                  <a:gd name="T56" fmla="*/ 2147483646 w 26"/>
                  <a:gd name="T57" fmla="*/ 2147483646 h 396"/>
                  <a:gd name="T58" fmla="*/ 2147483646 w 26"/>
                  <a:gd name="T59" fmla="*/ 2147483646 h 396"/>
                  <a:gd name="T60" fmla="*/ 2147483646 w 26"/>
                  <a:gd name="T61" fmla="*/ 2147483646 h 396"/>
                  <a:gd name="T62" fmla="*/ 2147483646 w 26"/>
                  <a:gd name="T63" fmla="*/ 2147483646 h 396"/>
                  <a:gd name="T64" fmla="*/ 2147483646 w 26"/>
                  <a:gd name="T65" fmla="*/ 2147483646 h 396"/>
                  <a:gd name="T66" fmla="*/ 2147483646 w 26"/>
                  <a:gd name="T67" fmla="*/ 2147483646 h 396"/>
                  <a:gd name="T68" fmla="*/ 2147483646 w 26"/>
                  <a:gd name="T69" fmla="*/ 2147483646 h 396"/>
                  <a:gd name="T70" fmla="*/ 2147483646 w 26"/>
                  <a:gd name="T71" fmla="*/ 2147483646 h 396"/>
                  <a:gd name="T72" fmla="*/ 2147483646 w 26"/>
                  <a:gd name="T73" fmla="*/ 2147483646 h 396"/>
                  <a:gd name="T74" fmla="*/ 2147483646 w 26"/>
                  <a:gd name="T75" fmla="*/ 2147483646 h 396"/>
                  <a:gd name="T76" fmla="*/ 2147483646 w 26"/>
                  <a:gd name="T77" fmla="*/ 2147483646 h 396"/>
                  <a:gd name="T78" fmla="*/ 2147483646 w 26"/>
                  <a:gd name="T79" fmla="*/ 2147483646 h 396"/>
                  <a:gd name="T80" fmla="*/ 2147483646 w 26"/>
                  <a:gd name="T81" fmla="*/ 2147483646 h 396"/>
                  <a:gd name="T82" fmla="*/ 2147483646 w 26"/>
                  <a:gd name="T83" fmla="*/ 2147483646 h 396"/>
                  <a:gd name="T84" fmla="*/ 2147483646 w 26"/>
                  <a:gd name="T85" fmla="*/ 2147483646 h 396"/>
                  <a:gd name="T86" fmla="*/ 2147483646 w 26"/>
                  <a:gd name="T87" fmla="*/ 2147483646 h 396"/>
                  <a:gd name="T88" fmla="*/ 2147483646 w 26"/>
                  <a:gd name="T89" fmla="*/ 2147483646 h 396"/>
                  <a:gd name="T90" fmla="*/ 2147483646 w 26"/>
                  <a:gd name="T91" fmla="*/ 2147483646 h 396"/>
                  <a:gd name="T92" fmla="*/ 2147483646 w 26"/>
                  <a:gd name="T93" fmla="*/ 2147483646 h 396"/>
                  <a:gd name="T94" fmla="*/ 2147483646 w 26"/>
                  <a:gd name="T95" fmla="*/ 2147483646 h 396"/>
                  <a:gd name="T96" fmla="*/ 2147483646 w 26"/>
                  <a:gd name="T97" fmla="*/ 2147483646 h 396"/>
                  <a:gd name="T98" fmla="*/ 2147483646 w 26"/>
                  <a:gd name="T99" fmla="*/ 0 h 39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96">
                    <a:moveTo>
                      <a:pt x="0" y="365"/>
                    </a:moveTo>
                    <a:lnTo>
                      <a:pt x="1" y="366"/>
                    </a:lnTo>
                    <a:lnTo>
                      <a:pt x="1" y="369"/>
                    </a:lnTo>
                    <a:lnTo>
                      <a:pt x="2" y="368"/>
                    </a:lnTo>
                    <a:lnTo>
                      <a:pt x="3" y="369"/>
                    </a:lnTo>
                    <a:lnTo>
                      <a:pt x="3" y="372"/>
                    </a:lnTo>
                    <a:lnTo>
                      <a:pt x="4" y="374"/>
                    </a:lnTo>
                    <a:lnTo>
                      <a:pt x="4" y="372"/>
                    </a:lnTo>
                    <a:lnTo>
                      <a:pt x="5" y="377"/>
                    </a:lnTo>
                    <a:lnTo>
                      <a:pt x="5" y="376"/>
                    </a:lnTo>
                    <a:lnTo>
                      <a:pt x="6" y="376"/>
                    </a:lnTo>
                    <a:lnTo>
                      <a:pt x="6" y="378"/>
                    </a:lnTo>
                    <a:lnTo>
                      <a:pt x="7" y="380"/>
                    </a:lnTo>
                    <a:lnTo>
                      <a:pt x="8" y="380"/>
                    </a:lnTo>
                    <a:lnTo>
                      <a:pt x="8" y="383"/>
                    </a:lnTo>
                    <a:lnTo>
                      <a:pt x="8" y="384"/>
                    </a:lnTo>
                    <a:lnTo>
                      <a:pt x="9" y="389"/>
                    </a:lnTo>
                    <a:lnTo>
                      <a:pt x="9" y="390"/>
                    </a:lnTo>
                    <a:lnTo>
                      <a:pt x="10" y="388"/>
                    </a:lnTo>
                    <a:lnTo>
                      <a:pt x="11" y="390"/>
                    </a:lnTo>
                    <a:lnTo>
                      <a:pt x="11" y="392"/>
                    </a:lnTo>
                    <a:lnTo>
                      <a:pt x="12" y="394"/>
                    </a:lnTo>
                    <a:lnTo>
                      <a:pt x="12" y="396"/>
                    </a:lnTo>
                    <a:lnTo>
                      <a:pt x="13" y="394"/>
                    </a:lnTo>
                    <a:lnTo>
                      <a:pt x="13" y="396"/>
                    </a:lnTo>
                    <a:lnTo>
                      <a:pt x="14" y="395"/>
                    </a:lnTo>
                    <a:lnTo>
                      <a:pt x="14" y="391"/>
                    </a:lnTo>
                    <a:lnTo>
                      <a:pt x="15" y="384"/>
                    </a:lnTo>
                    <a:lnTo>
                      <a:pt x="15" y="380"/>
                    </a:lnTo>
                    <a:lnTo>
                      <a:pt x="16" y="372"/>
                    </a:lnTo>
                    <a:lnTo>
                      <a:pt x="16" y="358"/>
                    </a:lnTo>
                    <a:lnTo>
                      <a:pt x="17" y="345"/>
                    </a:lnTo>
                    <a:lnTo>
                      <a:pt x="17" y="323"/>
                    </a:lnTo>
                    <a:lnTo>
                      <a:pt x="18" y="303"/>
                    </a:lnTo>
                    <a:lnTo>
                      <a:pt x="18" y="277"/>
                    </a:lnTo>
                    <a:lnTo>
                      <a:pt x="19" y="247"/>
                    </a:lnTo>
                    <a:lnTo>
                      <a:pt x="20" y="218"/>
                    </a:lnTo>
                    <a:lnTo>
                      <a:pt x="20" y="188"/>
                    </a:lnTo>
                    <a:lnTo>
                      <a:pt x="20" y="157"/>
                    </a:lnTo>
                    <a:lnTo>
                      <a:pt x="21" y="129"/>
                    </a:lnTo>
                    <a:lnTo>
                      <a:pt x="21" y="102"/>
                    </a:lnTo>
                    <a:lnTo>
                      <a:pt x="22" y="77"/>
                    </a:lnTo>
                    <a:lnTo>
                      <a:pt x="23" y="53"/>
                    </a:lnTo>
                    <a:lnTo>
                      <a:pt x="23" y="36"/>
                    </a:lnTo>
                    <a:lnTo>
                      <a:pt x="24" y="22"/>
                    </a:lnTo>
                    <a:lnTo>
                      <a:pt x="24" y="11"/>
                    </a:lnTo>
                    <a:lnTo>
                      <a:pt x="24" y="5"/>
                    </a:lnTo>
                    <a:lnTo>
                      <a:pt x="25" y="1"/>
                    </a:lnTo>
                    <a:lnTo>
                      <a:pt x="26"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6" name="Freeform 82">
                <a:extLst>
                  <a:ext uri="{FF2B5EF4-FFF2-40B4-BE49-F238E27FC236}">
                    <a16:creationId xmlns:a16="http://schemas.microsoft.com/office/drawing/2014/main" id="{F0D77CAB-B1F2-40D2-BAB5-1FD5082053A2}"/>
                  </a:ext>
                </a:extLst>
              </p:cNvPr>
              <p:cNvSpPr>
                <a:spLocks/>
              </p:cNvSpPr>
              <p:nvPr/>
            </p:nvSpPr>
            <p:spPr bwMode="auto">
              <a:xfrm>
                <a:off x="3118797" y="3009700"/>
                <a:ext cx="26491" cy="119687"/>
              </a:xfrm>
              <a:custGeom>
                <a:avLst/>
                <a:gdLst>
                  <a:gd name="T0" fmla="*/ 0 w 25"/>
                  <a:gd name="T1" fmla="*/ 0 h 253"/>
                  <a:gd name="T2" fmla="*/ 0 w 25"/>
                  <a:gd name="T3" fmla="*/ 2147483646 h 253"/>
                  <a:gd name="T4" fmla="*/ 2147483646 w 25"/>
                  <a:gd name="T5" fmla="*/ 2147483646 h 253"/>
                  <a:gd name="T6" fmla="*/ 2147483646 w 25"/>
                  <a:gd name="T7" fmla="*/ 2147483646 h 253"/>
                  <a:gd name="T8" fmla="*/ 2147483646 w 25"/>
                  <a:gd name="T9" fmla="*/ 2147483646 h 253"/>
                  <a:gd name="T10" fmla="*/ 2147483646 w 25"/>
                  <a:gd name="T11" fmla="*/ 2147483646 h 253"/>
                  <a:gd name="T12" fmla="*/ 2147483646 w 25"/>
                  <a:gd name="T13" fmla="*/ 2147483646 h 253"/>
                  <a:gd name="T14" fmla="*/ 2147483646 w 25"/>
                  <a:gd name="T15" fmla="*/ 2147483646 h 253"/>
                  <a:gd name="T16" fmla="*/ 2147483646 w 25"/>
                  <a:gd name="T17" fmla="*/ 2147483646 h 253"/>
                  <a:gd name="T18" fmla="*/ 2147483646 w 25"/>
                  <a:gd name="T19" fmla="*/ 2147483646 h 253"/>
                  <a:gd name="T20" fmla="*/ 2147483646 w 25"/>
                  <a:gd name="T21" fmla="*/ 2147483646 h 253"/>
                  <a:gd name="T22" fmla="*/ 2147483646 w 25"/>
                  <a:gd name="T23" fmla="*/ 2147483646 h 253"/>
                  <a:gd name="T24" fmla="*/ 2147483646 w 25"/>
                  <a:gd name="T25" fmla="*/ 2147483646 h 253"/>
                  <a:gd name="T26" fmla="*/ 2147483646 w 25"/>
                  <a:gd name="T27" fmla="*/ 2147483646 h 253"/>
                  <a:gd name="T28" fmla="*/ 2147483646 w 25"/>
                  <a:gd name="T29" fmla="*/ 2147483646 h 253"/>
                  <a:gd name="T30" fmla="*/ 2147483646 w 25"/>
                  <a:gd name="T31" fmla="*/ 2147483646 h 253"/>
                  <a:gd name="T32" fmla="*/ 2147483646 w 25"/>
                  <a:gd name="T33" fmla="*/ 2147483646 h 253"/>
                  <a:gd name="T34" fmla="*/ 2147483646 w 25"/>
                  <a:gd name="T35" fmla="*/ 2147483646 h 253"/>
                  <a:gd name="T36" fmla="*/ 2147483646 w 25"/>
                  <a:gd name="T37" fmla="*/ 2147483646 h 253"/>
                  <a:gd name="T38" fmla="*/ 2147483646 w 25"/>
                  <a:gd name="T39" fmla="*/ 2147483646 h 253"/>
                  <a:gd name="T40" fmla="*/ 2147483646 w 25"/>
                  <a:gd name="T41" fmla="*/ 2147483646 h 253"/>
                  <a:gd name="T42" fmla="*/ 2147483646 w 25"/>
                  <a:gd name="T43" fmla="*/ 2147483646 h 253"/>
                  <a:gd name="T44" fmla="*/ 2147483646 w 25"/>
                  <a:gd name="T45" fmla="*/ 2147483646 h 253"/>
                  <a:gd name="T46" fmla="*/ 2147483646 w 25"/>
                  <a:gd name="T47" fmla="*/ 2147483646 h 253"/>
                  <a:gd name="T48" fmla="*/ 2147483646 w 25"/>
                  <a:gd name="T49" fmla="*/ 2147483646 h 253"/>
                  <a:gd name="T50" fmla="*/ 2147483646 w 25"/>
                  <a:gd name="T51" fmla="*/ 2147483646 h 253"/>
                  <a:gd name="T52" fmla="*/ 2147483646 w 25"/>
                  <a:gd name="T53" fmla="*/ 2147483646 h 253"/>
                  <a:gd name="T54" fmla="*/ 2147483646 w 25"/>
                  <a:gd name="T55" fmla="*/ 2147483646 h 253"/>
                  <a:gd name="T56" fmla="*/ 2147483646 w 25"/>
                  <a:gd name="T57" fmla="*/ 2147483646 h 253"/>
                  <a:gd name="T58" fmla="*/ 2147483646 w 25"/>
                  <a:gd name="T59" fmla="*/ 2147483646 h 253"/>
                  <a:gd name="T60" fmla="*/ 2147483646 w 25"/>
                  <a:gd name="T61" fmla="*/ 2147483646 h 253"/>
                  <a:gd name="T62" fmla="*/ 2147483646 w 25"/>
                  <a:gd name="T63" fmla="*/ 2147483646 h 253"/>
                  <a:gd name="T64" fmla="*/ 2147483646 w 25"/>
                  <a:gd name="T65" fmla="*/ 2147483646 h 253"/>
                  <a:gd name="T66" fmla="*/ 2147483646 w 25"/>
                  <a:gd name="T67" fmla="*/ 2147483646 h 253"/>
                  <a:gd name="T68" fmla="*/ 2147483646 w 25"/>
                  <a:gd name="T69" fmla="*/ 2147483646 h 253"/>
                  <a:gd name="T70" fmla="*/ 2147483646 w 25"/>
                  <a:gd name="T71" fmla="*/ 2147483646 h 253"/>
                  <a:gd name="T72" fmla="*/ 2147483646 w 25"/>
                  <a:gd name="T73" fmla="*/ 2147483646 h 253"/>
                  <a:gd name="T74" fmla="*/ 2147483646 w 25"/>
                  <a:gd name="T75" fmla="*/ 2147483646 h 253"/>
                  <a:gd name="T76" fmla="*/ 2147483646 w 25"/>
                  <a:gd name="T77" fmla="*/ 2147483646 h 253"/>
                  <a:gd name="T78" fmla="*/ 2147483646 w 25"/>
                  <a:gd name="T79" fmla="*/ 2147483646 h 253"/>
                  <a:gd name="T80" fmla="*/ 2147483646 w 25"/>
                  <a:gd name="T81" fmla="*/ 2147483646 h 253"/>
                  <a:gd name="T82" fmla="*/ 2147483646 w 25"/>
                  <a:gd name="T83" fmla="*/ 2147483646 h 253"/>
                  <a:gd name="T84" fmla="*/ 2147483646 w 25"/>
                  <a:gd name="T85" fmla="*/ 2147483646 h 253"/>
                  <a:gd name="T86" fmla="*/ 2147483646 w 25"/>
                  <a:gd name="T87" fmla="*/ 2147483646 h 253"/>
                  <a:gd name="T88" fmla="*/ 2147483646 w 25"/>
                  <a:gd name="T89" fmla="*/ 2147483646 h 253"/>
                  <a:gd name="T90" fmla="*/ 2147483646 w 25"/>
                  <a:gd name="T91" fmla="*/ 2147483646 h 253"/>
                  <a:gd name="T92" fmla="*/ 2147483646 w 25"/>
                  <a:gd name="T93" fmla="*/ 2147483646 h 253"/>
                  <a:gd name="T94" fmla="*/ 2147483646 w 25"/>
                  <a:gd name="T95" fmla="*/ 2147483646 h 253"/>
                  <a:gd name="T96" fmla="*/ 2147483646 w 25"/>
                  <a:gd name="T97" fmla="*/ 2147483646 h 253"/>
                  <a:gd name="T98" fmla="*/ 2147483646 w 25"/>
                  <a:gd name="T99" fmla="*/ 2147483646 h 2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53">
                    <a:moveTo>
                      <a:pt x="0" y="0"/>
                    </a:moveTo>
                    <a:lnTo>
                      <a:pt x="0" y="3"/>
                    </a:lnTo>
                    <a:lnTo>
                      <a:pt x="1" y="9"/>
                    </a:lnTo>
                    <a:lnTo>
                      <a:pt x="1" y="18"/>
                    </a:lnTo>
                    <a:lnTo>
                      <a:pt x="2" y="28"/>
                    </a:lnTo>
                    <a:lnTo>
                      <a:pt x="2" y="39"/>
                    </a:lnTo>
                    <a:lnTo>
                      <a:pt x="3" y="50"/>
                    </a:lnTo>
                    <a:lnTo>
                      <a:pt x="3" y="64"/>
                    </a:lnTo>
                    <a:lnTo>
                      <a:pt x="4" y="73"/>
                    </a:lnTo>
                    <a:lnTo>
                      <a:pt x="4" y="88"/>
                    </a:lnTo>
                    <a:lnTo>
                      <a:pt x="5" y="101"/>
                    </a:lnTo>
                    <a:lnTo>
                      <a:pt x="6" y="113"/>
                    </a:lnTo>
                    <a:lnTo>
                      <a:pt x="6" y="123"/>
                    </a:lnTo>
                    <a:lnTo>
                      <a:pt x="6" y="136"/>
                    </a:lnTo>
                    <a:lnTo>
                      <a:pt x="7" y="144"/>
                    </a:lnTo>
                    <a:lnTo>
                      <a:pt x="7" y="154"/>
                    </a:lnTo>
                    <a:lnTo>
                      <a:pt x="8" y="162"/>
                    </a:lnTo>
                    <a:lnTo>
                      <a:pt x="9" y="167"/>
                    </a:lnTo>
                    <a:lnTo>
                      <a:pt x="9" y="175"/>
                    </a:lnTo>
                    <a:lnTo>
                      <a:pt x="10" y="180"/>
                    </a:lnTo>
                    <a:lnTo>
                      <a:pt x="10" y="187"/>
                    </a:lnTo>
                    <a:lnTo>
                      <a:pt x="10" y="192"/>
                    </a:lnTo>
                    <a:lnTo>
                      <a:pt x="11" y="195"/>
                    </a:lnTo>
                    <a:lnTo>
                      <a:pt x="12" y="198"/>
                    </a:lnTo>
                    <a:lnTo>
                      <a:pt x="12" y="201"/>
                    </a:lnTo>
                    <a:lnTo>
                      <a:pt x="13" y="201"/>
                    </a:lnTo>
                    <a:lnTo>
                      <a:pt x="13" y="202"/>
                    </a:lnTo>
                    <a:lnTo>
                      <a:pt x="14" y="204"/>
                    </a:lnTo>
                    <a:lnTo>
                      <a:pt x="14" y="202"/>
                    </a:lnTo>
                    <a:lnTo>
                      <a:pt x="15" y="204"/>
                    </a:lnTo>
                    <a:lnTo>
                      <a:pt x="16" y="202"/>
                    </a:lnTo>
                    <a:lnTo>
                      <a:pt x="16" y="204"/>
                    </a:lnTo>
                    <a:lnTo>
                      <a:pt x="17" y="203"/>
                    </a:lnTo>
                    <a:lnTo>
                      <a:pt x="17" y="201"/>
                    </a:lnTo>
                    <a:lnTo>
                      <a:pt x="18" y="201"/>
                    </a:lnTo>
                    <a:lnTo>
                      <a:pt x="19" y="201"/>
                    </a:lnTo>
                    <a:lnTo>
                      <a:pt x="19" y="205"/>
                    </a:lnTo>
                    <a:lnTo>
                      <a:pt x="20" y="208"/>
                    </a:lnTo>
                    <a:lnTo>
                      <a:pt x="21" y="213"/>
                    </a:lnTo>
                    <a:lnTo>
                      <a:pt x="21" y="215"/>
                    </a:lnTo>
                    <a:lnTo>
                      <a:pt x="22" y="221"/>
                    </a:lnTo>
                    <a:lnTo>
                      <a:pt x="22" y="226"/>
                    </a:lnTo>
                    <a:lnTo>
                      <a:pt x="22" y="232"/>
                    </a:lnTo>
                    <a:lnTo>
                      <a:pt x="23" y="238"/>
                    </a:lnTo>
                    <a:lnTo>
                      <a:pt x="24" y="244"/>
                    </a:lnTo>
                    <a:lnTo>
                      <a:pt x="24" y="248"/>
                    </a:lnTo>
                    <a:lnTo>
                      <a:pt x="25" y="252"/>
                    </a:lnTo>
                    <a:lnTo>
                      <a:pt x="25" y="25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7" name="Freeform 83">
                <a:extLst>
                  <a:ext uri="{FF2B5EF4-FFF2-40B4-BE49-F238E27FC236}">
                    <a16:creationId xmlns:a16="http://schemas.microsoft.com/office/drawing/2014/main" id="{5E55E28D-D765-4D59-B2B8-4CE4B5CAA973}"/>
                  </a:ext>
                </a:extLst>
              </p:cNvPr>
              <p:cNvSpPr>
                <a:spLocks/>
              </p:cNvSpPr>
              <p:nvPr/>
            </p:nvSpPr>
            <p:spPr bwMode="auto">
              <a:xfrm>
                <a:off x="3145289" y="3123237"/>
                <a:ext cx="27552" cy="40684"/>
              </a:xfrm>
              <a:custGeom>
                <a:avLst/>
                <a:gdLst>
                  <a:gd name="T0" fmla="*/ 0 w 26"/>
                  <a:gd name="T1" fmla="*/ 2147483646 h 86"/>
                  <a:gd name="T2" fmla="*/ 2147483646 w 26"/>
                  <a:gd name="T3" fmla="*/ 2147483646 h 86"/>
                  <a:gd name="T4" fmla="*/ 2147483646 w 26"/>
                  <a:gd name="T5" fmla="*/ 2147483646 h 86"/>
                  <a:gd name="T6" fmla="*/ 2147483646 w 26"/>
                  <a:gd name="T7" fmla="*/ 2147483646 h 86"/>
                  <a:gd name="T8" fmla="*/ 2147483646 w 26"/>
                  <a:gd name="T9" fmla="*/ 2147483646 h 86"/>
                  <a:gd name="T10" fmla="*/ 2147483646 w 26"/>
                  <a:gd name="T11" fmla="*/ 2147483646 h 86"/>
                  <a:gd name="T12" fmla="*/ 2147483646 w 26"/>
                  <a:gd name="T13" fmla="*/ 2147483646 h 86"/>
                  <a:gd name="T14" fmla="*/ 2147483646 w 26"/>
                  <a:gd name="T15" fmla="*/ 2147483646 h 86"/>
                  <a:gd name="T16" fmla="*/ 2147483646 w 26"/>
                  <a:gd name="T17" fmla="*/ 2147483646 h 86"/>
                  <a:gd name="T18" fmla="*/ 2147483646 w 26"/>
                  <a:gd name="T19" fmla="*/ 2147483646 h 86"/>
                  <a:gd name="T20" fmla="*/ 2147483646 w 26"/>
                  <a:gd name="T21" fmla="*/ 2147483646 h 86"/>
                  <a:gd name="T22" fmla="*/ 2147483646 w 26"/>
                  <a:gd name="T23" fmla="*/ 2147483646 h 86"/>
                  <a:gd name="T24" fmla="*/ 2147483646 w 26"/>
                  <a:gd name="T25" fmla="*/ 2147483646 h 86"/>
                  <a:gd name="T26" fmla="*/ 2147483646 w 26"/>
                  <a:gd name="T27" fmla="*/ 2147483646 h 86"/>
                  <a:gd name="T28" fmla="*/ 2147483646 w 26"/>
                  <a:gd name="T29" fmla="*/ 2147483646 h 86"/>
                  <a:gd name="T30" fmla="*/ 2147483646 w 26"/>
                  <a:gd name="T31" fmla="*/ 2147483646 h 86"/>
                  <a:gd name="T32" fmla="*/ 2147483646 w 26"/>
                  <a:gd name="T33" fmla="*/ 2147483646 h 86"/>
                  <a:gd name="T34" fmla="*/ 2147483646 w 26"/>
                  <a:gd name="T35" fmla="*/ 2147483646 h 86"/>
                  <a:gd name="T36" fmla="*/ 2147483646 w 26"/>
                  <a:gd name="T37" fmla="*/ 2147483646 h 86"/>
                  <a:gd name="T38" fmla="*/ 2147483646 w 26"/>
                  <a:gd name="T39" fmla="*/ 2147483646 h 86"/>
                  <a:gd name="T40" fmla="*/ 2147483646 w 26"/>
                  <a:gd name="T41" fmla="*/ 0 h 86"/>
                  <a:gd name="T42" fmla="*/ 2147483646 w 26"/>
                  <a:gd name="T43" fmla="*/ 2147483646 h 86"/>
                  <a:gd name="T44" fmla="*/ 2147483646 w 26"/>
                  <a:gd name="T45" fmla="*/ 2147483646 h 86"/>
                  <a:gd name="T46" fmla="*/ 2147483646 w 26"/>
                  <a:gd name="T47" fmla="*/ 2147483646 h 86"/>
                  <a:gd name="T48" fmla="*/ 2147483646 w 26"/>
                  <a:gd name="T49" fmla="*/ 2147483646 h 86"/>
                  <a:gd name="T50" fmla="*/ 2147483646 w 26"/>
                  <a:gd name="T51" fmla="*/ 2147483646 h 86"/>
                  <a:gd name="T52" fmla="*/ 2147483646 w 26"/>
                  <a:gd name="T53" fmla="*/ 2147483646 h 86"/>
                  <a:gd name="T54" fmla="*/ 2147483646 w 26"/>
                  <a:gd name="T55" fmla="*/ 2147483646 h 86"/>
                  <a:gd name="T56" fmla="*/ 2147483646 w 26"/>
                  <a:gd name="T57" fmla="*/ 2147483646 h 86"/>
                  <a:gd name="T58" fmla="*/ 2147483646 w 26"/>
                  <a:gd name="T59" fmla="*/ 2147483646 h 86"/>
                  <a:gd name="T60" fmla="*/ 2147483646 w 26"/>
                  <a:gd name="T61" fmla="*/ 2147483646 h 86"/>
                  <a:gd name="T62" fmla="*/ 2147483646 w 26"/>
                  <a:gd name="T63" fmla="*/ 2147483646 h 86"/>
                  <a:gd name="T64" fmla="*/ 2147483646 w 26"/>
                  <a:gd name="T65" fmla="*/ 2147483646 h 86"/>
                  <a:gd name="T66" fmla="*/ 2147483646 w 26"/>
                  <a:gd name="T67" fmla="*/ 2147483646 h 86"/>
                  <a:gd name="T68" fmla="*/ 2147483646 w 26"/>
                  <a:gd name="T69" fmla="*/ 2147483646 h 86"/>
                  <a:gd name="T70" fmla="*/ 2147483646 w 26"/>
                  <a:gd name="T71" fmla="*/ 2147483646 h 86"/>
                  <a:gd name="T72" fmla="*/ 2147483646 w 26"/>
                  <a:gd name="T73" fmla="*/ 2147483646 h 86"/>
                  <a:gd name="T74" fmla="*/ 2147483646 w 26"/>
                  <a:gd name="T75" fmla="*/ 2147483646 h 86"/>
                  <a:gd name="T76" fmla="*/ 2147483646 w 26"/>
                  <a:gd name="T77" fmla="*/ 2147483646 h 86"/>
                  <a:gd name="T78" fmla="*/ 2147483646 w 26"/>
                  <a:gd name="T79" fmla="*/ 2147483646 h 86"/>
                  <a:gd name="T80" fmla="*/ 2147483646 w 26"/>
                  <a:gd name="T81" fmla="*/ 2147483646 h 86"/>
                  <a:gd name="T82" fmla="*/ 2147483646 w 26"/>
                  <a:gd name="T83" fmla="*/ 2147483646 h 86"/>
                  <a:gd name="T84" fmla="*/ 2147483646 w 26"/>
                  <a:gd name="T85" fmla="*/ 2147483646 h 86"/>
                  <a:gd name="T86" fmla="*/ 2147483646 w 26"/>
                  <a:gd name="T87" fmla="*/ 2147483646 h 86"/>
                  <a:gd name="T88" fmla="*/ 2147483646 w 26"/>
                  <a:gd name="T89" fmla="*/ 2147483646 h 86"/>
                  <a:gd name="T90" fmla="*/ 2147483646 w 26"/>
                  <a:gd name="T91" fmla="*/ 2147483646 h 86"/>
                  <a:gd name="T92" fmla="*/ 2147483646 w 26"/>
                  <a:gd name="T93" fmla="*/ 2147483646 h 86"/>
                  <a:gd name="T94" fmla="*/ 2147483646 w 26"/>
                  <a:gd name="T95" fmla="*/ 2147483646 h 86"/>
                  <a:gd name="T96" fmla="*/ 2147483646 w 26"/>
                  <a:gd name="T97" fmla="*/ 2147483646 h 86"/>
                  <a:gd name="T98" fmla="*/ 2147483646 w 26"/>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86">
                    <a:moveTo>
                      <a:pt x="0" y="13"/>
                    </a:moveTo>
                    <a:lnTo>
                      <a:pt x="1" y="18"/>
                    </a:lnTo>
                    <a:lnTo>
                      <a:pt x="1" y="21"/>
                    </a:lnTo>
                    <a:lnTo>
                      <a:pt x="2" y="20"/>
                    </a:lnTo>
                    <a:lnTo>
                      <a:pt x="2" y="19"/>
                    </a:lnTo>
                    <a:lnTo>
                      <a:pt x="3" y="20"/>
                    </a:lnTo>
                    <a:lnTo>
                      <a:pt x="3" y="18"/>
                    </a:lnTo>
                    <a:lnTo>
                      <a:pt x="4" y="15"/>
                    </a:lnTo>
                    <a:lnTo>
                      <a:pt x="4" y="18"/>
                    </a:lnTo>
                    <a:lnTo>
                      <a:pt x="5" y="17"/>
                    </a:lnTo>
                    <a:lnTo>
                      <a:pt x="5" y="13"/>
                    </a:lnTo>
                    <a:lnTo>
                      <a:pt x="6" y="12"/>
                    </a:lnTo>
                    <a:lnTo>
                      <a:pt x="6" y="10"/>
                    </a:lnTo>
                    <a:lnTo>
                      <a:pt x="7" y="9"/>
                    </a:lnTo>
                    <a:lnTo>
                      <a:pt x="8" y="7"/>
                    </a:lnTo>
                    <a:lnTo>
                      <a:pt x="8" y="4"/>
                    </a:lnTo>
                    <a:lnTo>
                      <a:pt x="9" y="2"/>
                    </a:lnTo>
                    <a:lnTo>
                      <a:pt x="9" y="1"/>
                    </a:lnTo>
                    <a:lnTo>
                      <a:pt x="9" y="3"/>
                    </a:lnTo>
                    <a:lnTo>
                      <a:pt x="10" y="3"/>
                    </a:lnTo>
                    <a:lnTo>
                      <a:pt x="11" y="0"/>
                    </a:lnTo>
                    <a:lnTo>
                      <a:pt x="11" y="4"/>
                    </a:lnTo>
                    <a:lnTo>
                      <a:pt x="12" y="5"/>
                    </a:lnTo>
                    <a:lnTo>
                      <a:pt x="13" y="7"/>
                    </a:lnTo>
                    <a:lnTo>
                      <a:pt x="13" y="8"/>
                    </a:lnTo>
                    <a:lnTo>
                      <a:pt x="14" y="11"/>
                    </a:lnTo>
                    <a:lnTo>
                      <a:pt x="14" y="13"/>
                    </a:lnTo>
                    <a:lnTo>
                      <a:pt x="15" y="16"/>
                    </a:lnTo>
                    <a:lnTo>
                      <a:pt x="15" y="19"/>
                    </a:lnTo>
                    <a:lnTo>
                      <a:pt x="16" y="23"/>
                    </a:lnTo>
                    <a:lnTo>
                      <a:pt x="16" y="27"/>
                    </a:lnTo>
                    <a:lnTo>
                      <a:pt x="17" y="32"/>
                    </a:lnTo>
                    <a:lnTo>
                      <a:pt x="17" y="35"/>
                    </a:lnTo>
                    <a:lnTo>
                      <a:pt x="18" y="39"/>
                    </a:lnTo>
                    <a:lnTo>
                      <a:pt x="18" y="41"/>
                    </a:lnTo>
                    <a:lnTo>
                      <a:pt x="19" y="46"/>
                    </a:lnTo>
                    <a:lnTo>
                      <a:pt x="20" y="50"/>
                    </a:lnTo>
                    <a:lnTo>
                      <a:pt x="20" y="56"/>
                    </a:lnTo>
                    <a:lnTo>
                      <a:pt x="20" y="57"/>
                    </a:lnTo>
                    <a:lnTo>
                      <a:pt x="21" y="61"/>
                    </a:lnTo>
                    <a:lnTo>
                      <a:pt x="21" y="64"/>
                    </a:lnTo>
                    <a:lnTo>
                      <a:pt x="22" y="66"/>
                    </a:lnTo>
                    <a:lnTo>
                      <a:pt x="23" y="69"/>
                    </a:lnTo>
                    <a:lnTo>
                      <a:pt x="23" y="74"/>
                    </a:lnTo>
                    <a:lnTo>
                      <a:pt x="24" y="76"/>
                    </a:lnTo>
                    <a:lnTo>
                      <a:pt x="24" y="78"/>
                    </a:lnTo>
                    <a:lnTo>
                      <a:pt x="25" y="79"/>
                    </a:lnTo>
                    <a:lnTo>
                      <a:pt x="25" y="82"/>
                    </a:lnTo>
                    <a:lnTo>
                      <a:pt x="26" y="8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8" name="Freeform 84">
                <a:extLst>
                  <a:ext uri="{FF2B5EF4-FFF2-40B4-BE49-F238E27FC236}">
                    <a16:creationId xmlns:a16="http://schemas.microsoft.com/office/drawing/2014/main" id="{6F71C91E-C726-420A-B204-C74955971466}"/>
                  </a:ext>
                </a:extLst>
              </p:cNvPr>
              <p:cNvSpPr>
                <a:spLocks/>
              </p:cNvSpPr>
              <p:nvPr/>
            </p:nvSpPr>
            <p:spPr bwMode="auto">
              <a:xfrm>
                <a:off x="3172839" y="3163921"/>
                <a:ext cx="26491" cy="16084"/>
              </a:xfrm>
              <a:custGeom>
                <a:avLst/>
                <a:gdLst>
                  <a:gd name="T0" fmla="*/ 0 w 25"/>
                  <a:gd name="T1" fmla="*/ 0 h 34"/>
                  <a:gd name="T2" fmla="*/ 0 w 25"/>
                  <a:gd name="T3" fmla="*/ 2147483646 h 34"/>
                  <a:gd name="T4" fmla="*/ 2147483646 w 25"/>
                  <a:gd name="T5" fmla="*/ 2147483646 h 34"/>
                  <a:gd name="T6" fmla="*/ 2147483646 w 25"/>
                  <a:gd name="T7" fmla="*/ 2147483646 h 34"/>
                  <a:gd name="T8" fmla="*/ 2147483646 w 25"/>
                  <a:gd name="T9" fmla="*/ 2147483646 h 34"/>
                  <a:gd name="T10" fmla="*/ 2147483646 w 25"/>
                  <a:gd name="T11" fmla="*/ 2147483646 h 34"/>
                  <a:gd name="T12" fmla="*/ 2147483646 w 25"/>
                  <a:gd name="T13" fmla="*/ 2147483646 h 34"/>
                  <a:gd name="T14" fmla="*/ 2147483646 w 25"/>
                  <a:gd name="T15" fmla="*/ 2147483646 h 34"/>
                  <a:gd name="T16" fmla="*/ 2147483646 w 25"/>
                  <a:gd name="T17" fmla="*/ 2147483646 h 34"/>
                  <a:gd name="T18" fmla="*/ 2147483646 w 25"/>
                  <a:gd name="T19" fmla="*/ 2147483646 h 34"/>
                  <a:gd name="T20" fmla="*/ 2147483646 w 25"/>
                  <a:gd name="T21" fmla="*/ 2147483646 h 34"/>
                  <a:gd name="T22" fmla="*/ 2147483646 w 25"/>
                  <a:gd name="T23" fmla="*/ 2147483646 h 34"/>
                  <a:gd name="T24" fmla="*/ 2147483646 w 25"/>
                  <a:gd name="T25" fmla="*/ 2147483646 h 34"/>
                  <a:gd name="T26" fmla="*/ 2147483646 w 25"/>
                  <a:gd name="T27" fmla="*/ 2147483646 h 34"/>
                  <a:gd name="T28" fmla="*/ 2147483646 w 25"/>
                  <a:gd name="T29" fmla="*/ 2147483646 h 34"/>
                  <a:gd name="T30" fmla="*/ 2147483646 w 25"/>
                  <a:gd name="T31" fmla="*/ 2147483646 h 34"/>
                  <a:gd name="T32" fmla="*/ 2147483646 w 25"/>
                  <a:gd name="T33" fmla="*/ 2147483646 h 34"/>
                  <a:gd name="T34" fmla="*/ 2147483646 w 25"/>
                  <a:gd name="T35" fmla="*/ 2147483646 h 34"/>
                  <a:gd name="T36" fmla="*/ 2147483646 w 25"/>
                  <a:gd name="T37" fmla="*/ 2147483646 h 34"/>
                  <a:gd name="T38" fmla="*/ 2147483646 w 25"/>
                  <a:gd name="T39" fmla="*/ 2147483646 h 34"/>
                  <a:gd name="T40" fmla="*/ 2147483646 w 25"/>
                  <a:gd name="T41" fmla="*/ 2147483646 h 34"/>
                  <a:gd name="T42" fmla="*/ 2147483646 w 25"/>
                  <a:gd name="T43" fmla="*/ 2147483646 h 34"/>
                  <a:gd name="T44" fmla="*/ 2147483646 w 25"/>
                  <a:gd name="T45" fmla="*/ 2147483646 h 34"/>
                  <a:gd name="T46" fmla="*/ 2147483646 w 25"/>
                  <a:gd name="T47" fmla="*/ 2147483646 h 34"/>
                  <a:gd name="T48" fmla="*/ 2147483646 w 25"/>
                  <a:gd name="T49" fmla="*/ 2147483646 h 34"/>
                  <a:gd name="T50" fmla="*/ 2147483646 w 25"/>
                  <a:gd name="T51" fmla="*/ 2147483646 h 34"/>
                  <a:gd name="T52" fmla="*/ 2147483646 w 25"/>
                  <a:gd name="T53" fmla="*/ 2147483646 h 34"/>
                  <a:gd name="T54" fmla="*/ 2147483646 w 25"/>
                  <a:gd name="T55" fmla="*/ 2147483646 h 34"/>
                  <a:gd name="T56" fmla="*/ 2147483646 w 25"/>
                  <a:gd name="T57" fmla="*/ 2147483646 h 34"/>
                  <a:gd name="T58" fmla="*/ 2147483646 w 25"/>
                  <a:gd name="T59" fmla="*/ 2147483646 h 34"/>
                  <a:gd name="T60" fmla="*/ 2147483646 w 25"/>
                  <a:gd name="T61" fmla="*/ 2147483646 h 34"/>
                  <a:gd name="T62" fmla="*/ 2147483646 w 25"/>
                  <a:gd name="T63" fmla="*/ 2147483646 h 34"/>
                  <a:gd name="T64" fmla="*/ 2147483646 w 25"/>
                  <a:gd name="T65" fmla="*/ 2147483646 h 34"/>
                  <a:gd name="T66" fmla="*/ 2147483646 w 25"/>
                  <a:gd name="T67" fmla="*/ 2147483646 h 34"/>
                  <a:gd name="T68" fmla="*/ 2147483646 w 25"/>
                  <a:gd name="T69" fmla="*/ 2147483646 h 34"/>
                  <a:gd name="T70" fmla="*/ 2147483646 w 25"/>
                  <a:gd name="T71" fmla="*/ 2147483646 h 34"/>
                  <a:gd name="T72" fmla="*/ 2147483646 w 25"/>
                  <a:gd name="T73" fmla="*/ 2147483646 h 34"/>
                  <a:gd name="T74" fmla="*/ 2147483646 w 25"/>
                  <a:gd name="T75" fmla="*/ 2147483646 h 34"/>
                  <a:gd name="T76" fmla="*/ 2147483646 w 25"/>
                  <a:gd name="T77" fmla="*/ 2147483646 h 34"/>
                  <a:gd name="T78" fmla="*/ 2147483646 w 25"/>
                  <a:gd name="T79" fmla="*/ 2147483646 h 34"/>
                  <a:gd name="T80" fmla="*/ 2147483646 w 25"/>
                  <a:gd name="T81" fmla="*/ 2147483646 h 34"/>
                  <a:gd name="T82" fmla="*/ 2147483646 w 25"/>
                  <a:gd name="T83" fmla="*/ 2147483646 h 34"/>
                  <a:gd name="T84" fmla="*/ 2147483646 w 25"/>
                  <a:gd name="T85" fmla="*/ 2147483646 h 34"/>
                  <a:gd name="T86" fmla="*/ 2147483646 w 25"/>
                  <a:gd name="T87" fmla="*/ 2147483646 h 34"/>
                  <a:gd name="T88" fmla="*/ 2147483646 w 25"/>
                  <a:gd name="T89" fmla="*/ 2147483646 h 34"/>
                  <a:gd name="T90" fmla="*/ 2147483646 w 25"/>
                  <a:gd name="T91" fmla="*/ 2147483646 h 34"/>
                  <a:gd name="T92" fmla="*/ 2147483646 w 25"/>
                  <a:gd name="T93" fmla="*/ 2147483646 h 34"/>
                  <a:gd name="T94" fmla="*/ 2147483646 w 25"/>
                  <a:gd name="T95" fmla="*/ 2147483646 h 34"/>
                  <a:gd name="T96" fmla="*/ 2147483646 w 25"/>
                  <a:gd name="T97" fmla="*/ 2147483646 h 34"/>
                  <a:gd name="T98" fmla="*/ 2147483646 w 25"/>
                  <a:gd name="T99" fmla="*/ 2147483646 h 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4">
                    <a:moveTo>
                      <a:pt x="0" y="0"/>
                    </a:moveTo>
                    <a:lnTo>
                      <a:pt x="0" y="2"/>
                    </a:lnTo>
                    <a:lnTo>
                      <a:pt x="1" y="2"/>
                    </a:lnTo>
                    <a:lnTo>
                      <a:pt x="1" y="5"/>
                    </a:lnTo>
                    <a:lnTo>
                      <a:pt x="2" y="4"/>
                    </a:lnTo>
                    <a:lnTo>
                      <a:pt x="2" y="8"/>
                    </a:lnTo>
                    <a:lnTo>
                      <a:pt x="3" y="9"/>
                    </a:lnTo>
                    <a:lnTo>
                      <a:pt x="3" y="11"/>
                    </a:lnTo>
                    <a:lnTo>
                      <a:pt x="4" y="13"/>
                    </a:lnTo>
                    <a:lnTo>
                      <a:pt x="5" y="14"/>
                    </a:lnTo>
                    <a:lnTo>
                      <a:pt x="6" y="16"/>
                    </a:lnTo>
                    <a:lnTo>
                      <a:pt x="6" y="17"/>
                    </a:lnTo>
                    <a:lnTo>
                      <a:pt x="7" y="20"/>
                    </a:lnTo>
                    <a:lnTo>
                      <a:pt x="7" y="19"/>
                    </a:lnTo>
                    <a:lnTo>
                      <a:pt x="8" y="21"/>
                    </a:lnTo>
                    <a:lnTo>
                      <a:pt x="9" y="22"/>
                    </a:lnTo>
                    <a:lnTo>
                      <a:pt x="10" y="23"/>
                    </a:lnTo>
                    <a:lnTo>
                      <a:pt x="10" y="22"/>
                    </a:lnTo>
                    <a:lnTo>
                      <a:pt x="11" y="25"/>
                    </a:lnTo>
                    <a:lnTo>
                      <a:pt x="11" y="26"/>
                    </a:lnTo>
                    <a:lnTo>
                      <a:pt x="12" y="24"/>
                    </a:lnTo>
                    <a:lnTo>
                      <a:pt x="13" y="25"/>
                    </a:lnTo>
                    <a:lnTo>
                      <a:pt x="13" y="26"/>
                    </a:lnTo>
                    <a:lnTo>
                      <a:pt x="14" y="26"/>
                    </a:lnTo>
                    <a:lnTo>
                      <a:pt x="15" y="27"/>
                    </a:lnTo>
                    <a:lnTo>
                      <a:pt x="15" y="25"/>
                    </a:lnTo>
                    <a:lnTo>
                      <a:pt x="16" y="27"/>
                    </a:lnTo>
                    <a:lnTo>
                      <a:pt x="17" y="29"/>
                    </a:lnTo>
                    <a:lnTo>
                      <a:pt x="18" y="29"/>
                    </a:lnTo>
                    <a:lnTo>
                      <a:pt x="18" y="27"/>
                    </a:lnTo>
                    <a:lnTo>
                      <a:pt x="18" y="28"/>
                    </a:lnTo>
                    <a:lnTo>
                      <a:pt x="19" y="28"/>
                    </a:lnTo>
                    <a:lnTo>
                      <a:pt x="19" y="29"/>
                    </a:lnTo>
                    <a:lnTo>
                      <a:pt x="20" y="31"/>
                    </a:lnTo>
                    <a:lnTo>
                      <a:pt x="21" y="31"/>
                    </a:lnTo>
                    <a:lnTo>
                      <a:pt x="22" y="31"/>
                    </a:lnTo>
                    <a:lnTo>
                      <a:pt x="22" y="30"/>
                    </a:lnTo>
                    <a:lnTo>
                      <a:pt x="22" y="31"/>
                    </a:lnTo>
                    <a:lnTo>
                      <a:pt x="23" y="32"/>
                    </a:lnTo>
                    <a:lnTo>
                      <a:pt x="24" y="30"/>
                    </a:lnTo>
                    <a:lnTo>
                      <a:pt x="24" y="32"/>
                    </a:lnTo>
                    <a:lnTo>
                      <a:pt x="25" y="32"/>
                    </a:lnTo>
                    <a:lnTo>
                      <a:pt x="25"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9" name="Freeform 85">
                <a:extLst>
                  <a:ext uri="{FF2B5EF4-FFF2-40B4-BE49-F238E27FC236}">
                    <a16:creationId xmlns:a16="http://schemas.microsoft.com/office/drawing/2014/main" id="{8F66D503-137A-421C-A865-69E3E5ADE6C3}"/>
                  </a:ext>
                </a:extLst>
              </p:cNvPr>
              <p:cNvSpPr>
                <a:spLocks/>
              </p:cNvSpPr>
              <p:nvPr/>
            </p:nvSpPr>
            <p:spPr bwMode="auto">
              <a:xfrm>
                <a:off x="3199331" y="3052276"/>
                <a:ext cx="27552" cy="143813"/>
              </a:xfrm>
              <a:custGeom>
                <a:avLst/>
                <a:gdLst>
                  <a:gd name="T0" fmla="*/ 0 w 26"/>
                  <a:gd name="T1" fmla="*/ 2147483646 h 304"/>
                  <a:gd name="T2" fmla="*/ 2147483646 w 26"/>
                  <a:gd name="T3" fmla="*/ 2147483646 h 304"/>
                  <a:gd name="T4" fmla="*/ 2147483646 w 26"/>
                  <a:gd name="T5" fmla="*/ 2147483646 h 304"/>
                  <a:gd name="T6" fmla="*/ 2147483646 w 26"/>
                  <a:gd name="T7" fmla="*/ 2147483646 h 304"/>
                  <a:gd name="T8" fmla="*/ 2147483646 w 26"/>
                  <a:gd name="T9" fmla="*/ 2147483646 h 304"/>
                  <a:gd name="T10" fmla="*/ 2147483646 w 26"/>
                  <a:gd name="T11" fmla="*/ 2147483646 h 304"/>
                  <a:gd name="T12" fmla="*/ 2147483646 w 26"/>
                  <a:gd name="T13" fmla="*/ 2147483646 h 304"/>
                  <a:gd name="T14" fmla="*/ 2147483646 w 26"/>
                  <a:gd name="T15" fmla="*/ 2147483646 h 304"/>
                  <a:gd name="T16" fmla="*/ 2147483646 w 26"/>
                  <a:gd name="T17" fmla="*/ 2147483646 h 304"/>
                  <a:gd name="T18" fmla="*/ 2147483646 w 26"/>
                  <a:gd name="T19" fmla="*/ 2147483646 h 304"/>
                  <a:gd name="T20" fmla="*/ 2147483646 w 26"/>
                  <a:gd name="T21" fmla="*/ 2147483646 h 304"/>
                  <a:gd name="T22" fmla="*/ 2147483646 w 26"/>
                  <a:gd name="T23" fmla="*/ 2147483646 h 304"/>
                  <a:gd name="T24" fmla="*/ 2147483646 w 26"/>
                  <a:gd name="T25" fmla="*/ 2147483646 h 304"/>
                  <a:gd name="T26" fmla="*/ 2147483646 w 26"/>
                  <a:gd name="T27" fmla="*/ 2147483646 h 304"/>
                  <a:gd name="T28" fmla="*/ 2147483646 w 26"/>
                  <a:gd name="T29" fmla="*/ 2147483646 h 304"/>
                  <a:gd name="T30" fmla="*/ 2147483646 w 26"/>
                  <a:gd name="T31" fmla="*/ 2147483646 h 304"/>
                  <a:gd name="T32" fmla="*/ 2147483646 w 26"/>
                  <a:gd name="T33" fmla="*/ 2147483646 h 304"/>
                  <a:gd name="T34" fmla="*/ 2147483646 w 26"/>
                  <a:gd name="T35" fmla="*/ 2147483646 h 304"/>
                  <a:gd name="T36" fmla="*/ 2147483646 w 26"/>
                  <a:gd name="T37" fmla="*/ 2147483646 h 304"/>
                  <a:gd name="T38" fmla="*/ 2147483646 w 26"/>
                  <a:gd name="T39" fmla="*/ 2147483646 h 304"/>
                  <a:gd name="T40" fmla="*/ 2147483646 w 26"/>
                  <a:gd name="T41" fmla="*/ 2147483646 h 304"/>
                  <a:gd name="T42" fmla="*/ 2147483646 w 26"/>
                  <a:gd name="T43" fmla="*/ 2147483646 h 304"/>
                  <a:gd name="T44" fmla="*/ 2147483646 w 26"/>
                  <a:gd name="T45" fmla="*/ 2147483646 h 304"/>
                  <a:gd name="T46" fmla="*/ 2147483646 w 26"/>
                  <a:gd name="T47" fmla="*/ 2147483646 h 304"/>
                  <a:gd name="T48" fmla="*/ 2147483646 w 26"/>
                  <a:gd name="T49" fmla="*/ 2147483646 h 304"/>
                  <a:gd name="T50" fmla="*/ 2147483646 w 26"/>
                  <a:gd name="T51" fmla="*/ 2147483646 h 304"/>
                  <a:gd name="T52" fmla="*/ 2147483646 w 26"/>
                  <a:gd name="T53" fmla="*/ 2147483646 h 304"/>
                  <a:gd name="T54" fmla="*/ 2147483646 w 26"/>
                  <a:gd name="T55" fmla="*/ 2147483646 h 304"/>
                  <a:gd name="T56" fmla="*/ 2147483646 w 26"/>
                  <a:gd name="T57" fmla="*/ 2147483646 h 304"/>
                  <a:gd name="T58" fmla="*/ 2147483646 w 26"/>
                  <a:gd name="T59" fmla="*/ 2147483646 h 304"/>
                  <a:gd name="T60" fmla="*/ 2147483646 w 26"/>
                  <a:gd name="T61" fmla="*/ 2147483646 h 304"/>
                  <a:gd name="T62" fmla="*/ 2147483646 w 26"/>
                  <a:gd name="T63" fmla="*/ 2147483646 h 304"/>
                  <a:gd name="T64" fmla="*/ 2147483646 w 26"/>
                  <a:gd name="T65" fmla="*/ 2147483646 h 304"/>
                  <a:gd name="T66" fmla="*/ 2147483646 w 26"/>
                  <a:gd name="T67" fmla="*/ 2147483646 h 304"/>
                  <a:gd name="T68" fmla="*/ 2147483646 w 26"/>
                  <a:gd name="T69" fmla="*/ 2147483646 h 304"/>
                  <a:gd name="T70" fmla="*/ 2147483646 w 26"/>
                  <a:gd name="T71" fmla="*/ 2147483646 h 304"/>
                  <a:gd name="T72" fmla="*/ 2147483646 w 26"/>
                  <a:gd name="T73" fmla="*/ 2147483646 h 304"/>
                  <a:gd name="T74" fmla="*/ 2147483646 w 26"/>
                  <a:gd name="T75" fmla="*/ 2147483646 h 304"/>
                  <a:gd name="T76" fmla="*/ 2147483646 w 26"/>
                  <a:gd name="T77" fmla="*/ 2147483646 h 304"/>
                  <a:gd name="T78" fmla="*/ 2147483646 w 26"/>
                  <a:gd name="T79" fmla="*/ 2147483646 h 304"/>
                  <a:gd name="T80" fmla="*/ 2147483646 w 26"/>
                  <a:gd name="T81" fmla="*/ 2147483646 h 304"/>
                  <a:gd name="T82" fmla="*/ 2147483646 w 26"/>
                  <a:gd name="T83" fmla="*/ 2147483646 h 304"/>
                  <a:gd name="T84" fmla="*/ 2147483646 w 26"/>
                  <a:gd name="T85" fmla="*/ 2147483646 h 304"/>
                  <a:gd name="T86" fmla="*/ 2147483646 w 26"/>
                  <a:gd name="T87" fmla="*/ 2147483646 h 304"/>
                  <a:gd name="T88" fmla="*/ 2147483646 w 26"/>
                  <a:gd name="T89" fmla="*/ 2147483646 h 304"/>
                  <a:gd name="T90" fmla="*/ 2147483646 w 26"/>
                  <a:gd name="T91" fmla="*/ 2147483646 h 304"/>
                  <a:gd name="T92" fmla="*/ 2147483646 w 26"/>
                  <a:gd name="T93" fmla="*/ 2147483646 h 304"/>
                  <a:gd name="T94" fmla="*/ 2147483646 w 26"/>
                  <a:gd name="T95" fmla="*/ 2147483646 h 304"/>
                  <a:gd name="T96" fmla="*/ 2147483646 w 26"/>
                  <a:gd name="T97" fmla="*/ 2147483646 h 304"/>
                  <a:gd name="T98" fmla="*/ 2147483646 w 26"/>
                  <a:gd name="T99" fmla="*/ 0 h 30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04">
                    <a:moveTo>
                      <a:pt x="0" y="270"/>
                    </a:moveTo>
                    <a:lnTo>
                      <a:pt x="1" y="271"/>
                    </a:lnTo>
                    <a:lnTo>
                      <a:pt x="2" y="271"/>
                    </a:lnTo>
                    <a:lnTo>
                      <a:pt x="2" y="272"/>
                    </a:lnTo>
                    <a:lnTo>
                      <a:pt x="3" y="275"/>
                    </a:lnTo>
                    <a:lnTo>
                      <a:pt x="3" y="274"/>
                    </a:lnTo>
                    <a:lnTo>
                      <a:pt x="4" y="276"/>
                    </a:lnTo>
                    <a:lnTo>
                      <a:pt x="5" y="276"/>
                    </a:lnTo>
                    <a:lnTo>
                      <a:pt x="5" y="278"/>
                    </a:lnTo>
                    <a:lnTo>
                      <a:pt x="5" y="279"/>
                    </a:lnTo>
                    <a:lnTo>
                      <a:pt x="6" y="282"/>
                    </a:lnTo>
                    <a:lnTo>
                      <a:pt x="6" y="279"/>
                    </a:lnTo>
                    <a:lnTo>
                      <a:pt x="7" y="282"/>
                    </a:lnTo>
                    <a:lnTo>
                      <a:pt x="8" y="283"/>
                    </a:lnTo>
                    <a:lnTo>
                      <a:pt x="8" y="285"/>
                    </a:lnTo>
                    <a:lnTo>
                      <a:pt x="9" y="286"/>
                    </a:lnTo>
                    <a:lnTo>
                      <a:pt x="9" y="288"/>
                    </a:lnTo>
                    <a:lnTo>
                      <a:pt x="10" y="291"/>
                    </a:lnTo>
                    <a:lnTo>
                      <a:pt x="11" y="289"/>
                    </a:lnTo>
                    <a:lnTo>
                      <a:pt x="11" y="292"/>
                    </a:lnTo>
                    <a:lnTo>
                      <a:pt x="12" y="295"/>
                    </a:lnTo>
                    <a:lnTo>
                      <a:pt x="13" y="296"/>
                    </a:lnTo>
                    <a:lnTo>
                      <a:pt x="13" y="298"/>
                    </a:lnTo>
                    <a:lnTo>
                      <a:pt x="14" y="298"/>
                    </a:lnTo>
                    <a:lnTo>
                      <a:pt x="14" y="300"/>
                    </a:lnTo>
                    <a:lnTo>
                      <a:pt x="15" y="301"/>
                    </a:lnTo>
                    <a:lnTo>
                      <a:pt x="15" y="303"/>
                    </a:lnTo>
                    <a:lnTo>
                      <a:pt x="16" y="303"/>
                    </a:lnTo>
                    <a:lnTo>
                      <a:pt x="17" y="304"/>
                    </a:lnTo>
                    <a:lnTo>
                      <a:pt x="17" y="303"/>
                    </a:lnTo>
                    <a:lnTo>
                      <a:pt x="18" y="303"/>
                    </a:lnTo>
                    <a:lnTo>
                      <a:pt x="18" y="301"/>
                    </a:lnTo>
                    <a:lnTo>
                      <a:pt x="19" y="294"/>
                    </a:lnTo>
                    <a:lnTo>
                      <a:pt x="20" y="286"/>
                    </a:lnTo>
                    <a:lnTo>
                      <a:pt x="20" y="278"/>
                    </a:lnTo>
                    <a:lnTo>
                      <a:pt x="21" y="265"/>
                    </a:lnTo>
                    <a:lnTo>
                      <a:pt x="21" y="250"/>
                    </a:lnTo>
                    <a:lnTo>
                      <a:pt x="21" y="229"/>
                    </a:lnTo>
                    <a:lnTo>
                      <a:pt x="22" y="207"/>
                    </a:lnTo>
                    <a:lnTo>
                      <a:pt x="23" y="181"/>
                    </a:lnTo>
                    <a:lnTo>
                      <a:pt x="23" y="150"/>
                    </a:lnTo>
                    <a:lnTo>
                      <a:pt x="24" y="120"/>
                    </a:lnTo>
                    <a:lnTo>
                      <a:pt x="24" y="88"/>
                    </a:lnTo>
                    <a:lnTo>
                      <a:pt x="25" y="58"/>
                    </a:lnTo>
                    <a:lnTo>
                      <a:pt x="25" y="30"/>
                    </a:lnTo>
                    <a:lnTo>
                      <a:pt x="26"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0" name="Freeform 86">
                <a:extLst>
                  <a:ext uri="{FF2B5EF4-FFF2-40B4-BE49-F238E27FC236}">
                    <a16:creationId xmlns:a16="http://schemas.microsoft.com/office/drawing/2014/main" id="{675338C3-920B-46B3-ABB8-5BC18B2DD3CE}"/>
                  </a:ext>
                </a:extLst>
              </p:cNvPr>
              <p:cNvSpPr>
                <a:spLocks/>
              </p:cNvSpPr>
              <p:nvPr/>
            </p:nvSpPr>
            <p:spPr bwMode="auto">
              <a:xfrm>
                <a:off x="3226882" y="3003550"/>
                <a:ext cx="26491" cy="96033"/>
              </a:xfrm>
              <a:custGeom>
                <a:avLst/>
                <a:gdLst>
                  <a:gd name="T0" fmla="*/ 0 w 25"/>
                  <a:gd name="T1" fmla="*/ 2147483646 h 203"/>
                  <a:gd name="T2" fmla="*/ 0 w 25"/>
                  <a:gd name="T3" fmla="*/ 2147483646 h 203"/>
                  <a:gd name="T4" fmla="*/ 2147483646 w 25"/>
                  <a:gd name="T5" fmla="*/ 2147483646 h 203"/>
                  <a:gd name="T6" fmla="*/ 2147483646 w 25"/>
                  <a:gd name="T7" fmla="*/ 2147483646 h 203"/>
                  <a:gd name="T8" fmla="*/ 2147483646 w 25"/>
                  <a:gd name="T9" fmla="*/ 2147483646 h 203"/>
                  <a:gd name="T10" fmla="*/ 2147483646 w 25"/>
                  <a:gd name="T11" fmla="*/ 2147483646 h 203"/>
                  <a:gd name="T12" fmla="*/ 2147483646 w 25"/>
                  <a:gd name="T13" fmla="*/ 2147483646 h 203"/>
                  <a:gd name="T14" fmla="*/ 2147483646 w 25"/>
                  <a:gd name="T15" fmla="*/ 0 h 203"/>
                  <a:gd name="T16" fmla="*/ 2147483646 w 25"/>
                  <a:gd name="T17" fmla="*/ 2147483646 h 203"/>
                  <a:gd name="T18" fmla="*/ 2147483646 w 25"/>
                  <a:gd name="T19" fmla="*/ 2147483646 h 203"/>
                  <a:gd name="T20" fmla="*/ 2147483646 w 25"/>
                  <a:gd name="T21" fmla="*/ 2147483646 h 203"/>
                  <a:gd name="T22" fmla="*/ 2147483646 w 25"/>
                  <a:gd name="T23" fmla="*/ 2147483646 h 203"/>
                  <a:gd name="T24" fmla="*/ 2147483646 w 25"/>
                  <a:gd name="T25" fmla="*/ 2147483646 h 203"/>
                  <a:gd name="T26" fmla="*/ 2147483646 w 25"/>
                  <a:gd name="T27" fmla="*/ 2147483646 h 203"/>
                  <a:gd name="T28" fmla="*/ 2147483646 w 25"/>
                  <a:gd name="T29" fmla="*/ 2147483646 h 203"/>
                  <a:gd name="T30" fmla="*/ 2147483646 w 25"/>
                  <a:gd name="T31" fmla="*/ 2147483646 h 203"/>
                  <a:gd name="T32" fmla="*/ 2147483646 w 25"/>
                  <a:gd name="T33" fmla="*/ 2147483646 h 203"/>
                  <a:gd name="T34" fmla="*/ 2147483646 w 25"/>
                  <a:gd name="T35" fmla="*/ 2147483646 h 203"/>
                  <a:gd name="T36" fmla="*/ 2147483646 w 25"/>
                  <a:gd name="T37" fmla="*/ 2147483646 h 203"/>
                  <a:gd name="T38" fmla="*/ 2147483646 w 25"/>
                  <a:gd name="T39" fmla="*/ 2147483646 h 203"/>
                  <a:gd name="T40" fmla="*/ 2147483646 w 25"/>
                  <a:gd name="T41" fmla="*/ 2147483646 h 203"/>
                  <a:gd name="T42" fmla="*/ 2147483646 w 25"/>
                  <a:gd name="T43" fmla="*/ 2147483646 h 203"/>
                  <a:gd name="T44" fmla="*/ 2147483646 w 25"/>
                  <a:gd name="T45" fmla="*/ 2147483646 h 203"/>
                  <a:gd name="T46" fmla="*/ 2147483646 w 25"/>
                  <a:gd name="T47" fmla="*/ 2147483646 h 203"/>
                  <a:gd name="T48" fmla="*/ 2147483646 w 25"/>
                  <a:gd name="T49" fmla="*/ 2147483646 h 203"/>
                  <a:gd name="T50" fmla="*/ 2147483646 w 25"/>
                  <a:gd name="T51" fmla="*/ 2147483646 h 203"/>
                  <a:gd name="T52" fmla="*/ 2147483646 w 25"/>
                  <a:gd name="T53" fmla="*/ 2147483646 h 203"/>
                  <a:gd name="T54" fmla="*/ 2147483646 w 25"/>
                  <a:gd name="T55" fmla="*/ 2147483646 h 203"/>
                  <a:gd name="T56" fmla="*/ 2147483646 w 25"/>
                  <a:gd name="T57" fmla="*/ 2147483646 h 203"/>
                  <a:gd name="T58" fmla="*/ 2147483646 w 25"/>
                  <a:gd name="T59" fmla="*/ 2147483646 h 203"/>
                  <a:gd name="T60" fmla="*/ 2147483646 w 25"/>
                  <a:gd name="T61" fmla="*/ 2147483646 h 203"/>
                  <a:gd name="T62" fmla="*/ 2147483646 w 25"/>
                  <a:gd name="T63" fmla="*/ 2147483646 h 203"/>
                  <a:gd name="T64" fmla="*/ 2147483646 w 25"/>
                  <a:gd name="T65" fmla="*/ 2147483646 h 203"/>
                  <a:gd name="T66" fmla="*/ 2147483646 w 25"/>
                  <a:gd name="T67" fmla="*/ 2147483646 h 203"/>
                  <a:gd name="T68" fmla="*/ 2147483646 w 25"/>
                  <a:gd name="T69" fmla="*/ 2147483646 h 203"/>
                  <a:gd name="T70" fmla="*/ 2147483646 w 25"/>
                  <a:gd name="T71" fmla="*/ 2147483646 h 203"/>
                  <a:gd name="T72" fmla="*/ 2147483646 w 25"/>
                  <a:gd name="T73" fmla="*/ 2147483646 h 203"/>
                  <a:gd name="T74" fmla="*/ 2147483646 w 25"/>
                  <a:gd name="T75" fmla="*/ 2147483646 h 203"/>
                  <a:gd name="T76" fmla="*/ 2147483646 w 25"/>
                  <a:gd name="T77" fmla="*/ 2147483646 h 203"/>
                  <a:gd name="T78" fmla="*/ 2147483646 w 25"/>
                  <a:gd name="T79" fmla="*/ 2147483646 h 203"/>
                  <a:gd name="T80" fmla="*/ 2147483646 w 25"/>
                  <a:gd name="T81" fmla="*/ 2147483646 h 203"/>
                  <a:gd name="T82" fmla="*/ 2147483646 w 25"/>
                  <a:gd name="T83" fmla="*/ 2147483646 h 203"/>
                  <a:gd name="T84" fmla="*/ 2147483646 w 25"/>
                  <a:gd name="T85" fmla="*/ 2147483646 h 203"/>
                  <a:gd name="T86" fmla="*/ 2147483646 w 25"/>
                  <a:gd name="T87" fmla="*/ 2147483646 h 203"/>
                  <a:gd name="T88" fmla="*/ 2147483646 w 25"/>
                  <a:gd name="T89" fmla="*/ 2147483646 h 203"/>
                  <a:gd name="T90" fmla="*/ 2147483646 w 25"/>
                  <a:gd name="T91" fmla="*/ 2147483646 h 203"/>
                  <a:gd name="T92" fmla="*/ 2147483646 w 25"/>
                  <a:gd name="T93" fmla="*/ 2147483646 h 203"/>
                  <a:gd name="T94" fmla="*/ 2147483646 w 25"/>
                  <a:gd name="T95" fmla="*/ 2147483646 h 203"/>
                  <a:gd name="T96" fmla="*/ 2147483646 w 25"/>
                  <a:gd name="T97" fmla="*/ 2147483646 h 203"/>
                  <a:gd name="T98" fmla="*/ 2147483646 w 25"/>
                  <a:gd name="T99" fmla="*/ 2147483646 h 2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03">
                    <a:moveTo>
                      <a:pt x="0" y="103"/>
                    </a:moveTo>
                    <a:lnTo>
                      <a:pt x="0" y="77"/>
                    </a:lnTo>
                    <a:lnTo>
                      <a:pt x="1" y="57"/>
                    </a:lnTo>
                    <a:lnTo>
                      <a:pt x="1" y="35"/>
                    </a:lnTo>
                    <a:lnTo>
                      <a:pt x="2" y="21"/>
                    </a:lnTo>
                    <a:lnTo>
                      <a:pt x="2" y="11"/>
                    </a:lnTo>
                    <a:lnTo>
                      <a:pt x="3" y="5"/>
                    </a:lnTo>
                    <a:lnTo>
                      <a:pt x="3" y="0"/>
                    </a:lnTo>
                    <a:lnTo>
                      <a:pt x="4" y="2"/>
                    </a:lnTo>
                    <a:lnTo>
                      <a:pt x="5" y="10"/>
                    </a:lnTo>
                    <a:lnTo>
                      <a:pt x="6" y="18"/>
                    </a:lnTo>
                    <a:lnTo>
                      <a:pt x="6" y="25"/>
                    </a:lnTo>
                    <a:lnTo>
                      <a:pt x="6" y="37"/>
                    </a:lnTo>
                    <a:lnTo>
                      <a:pt x="7" y="48"/>
                    </a:lnTo>
                    <a:lnTo>
                      <a:pt x="7" y="62"/>
                    </a:lnTo>
                    <a:lnTo>
                      <a:pt x="8" y="73"/>
                    </a:lnTo>
                    <a:lnTo>
                      <a:pt x="9" y="83"/>
                    </a:lnTo>
                    <a:lnTo>
                      <a:pt x="9" y="97"/>
                    </a:lnTo>
                    <a:lnTo>
                      <a:pt x="10" y="111"/>
                    </a:lnTo>
                    <a:lnTo>
                      <a:pt x="10" y="120"/>
                    </a:lnTo>
                    <a:lnTo>
                      <a:pt x="11" y="133"/>
                    </a:lnTo>
                    <a:lnTo>
                      <a:pt x="11" y="140"/>
                    </a:lnTo>
                    <a:lnTo>
                      <a:pt x="12" y="150"/>
                    </a:lnTo>
                    <a:lnTo>
                      <a:pt x="12" y="158"/>
                    </a:lnTo>
                    <a:lnTo>
                      <a:pt x="13" y="165"/>
                    </a:lnTo>
                    <a:lnTo>
                      <a:pt x="13" y="173"/>
                    </a:lnTo>
                    <a:lnTo>
                      <a:pt x="14" y="179"/>
                    </a:lnTo>
                    <a:lnTo>
                      <a:pt x="14" y="181"/>
                    </a:lnTo>
                    <a:lnTo>
                      <a:pt x="15" y="185"/>
                    </a:lnTo>
                    <a:lnTo>
                      <a:pt x="15" y="188"/>
                    </a:lnTo>
                    <a:lnTo>
                      <a:pt x="16" y="193"/>
                    </a:lnTo>
                    <a:lnTo>
                      <a:pt x="16" y="194"/>
                    </a:lnTo>
                    <a:lnTo>
                      <a:pt x="17" y="196"/>
                    </a:lnTo>
                    <a:lnTo>
                      <a:pt x="18" y="195"/>
                    </a:lnTo>
                    <a:lnTo>
                      <a:pt x="18" y="197"/>
                    </a:lnTo>
                    <a:lnTo>
                      <a:pt x="18" y="195"/>
                    </a:lnTo>
                    <a:lnTo>
                      <a:pt x="19" y="197"/>
                    </a:lnTo>
                    <a:lnTo>
                      <a:pt x="20" y="195"/>
                    </a:lnTo>
                    <a:lnTo>
                      <a:pt x="21" y="193"/>
                    </a:lnTo>
                    <a:lnTo>
                      <a:pt x="21" y="194"/>
                    </a:lnTo>
                    <a:lnTo>
                      <a:pt x="22" y="194"/>
                    </a:lnTo>
                    <a:lnTo>
                      <a:pt x="22" y="193"/>
                    </a:lnTo>
                    <a:lnTo>
                      <a:pt x="23" y="193"/>
                    </a:lnTo>
                    <a:lnTo>
                      <a:pt x="23" y="194"/>
                    </a:lnTo>
                    <a:lnTo>
                      <a:pt x="24" y="194"/>
                    </a:lnTo>
                    <a:lnTo>
                      <a:pt x="24" y="196"/>
                    </a:lnTo>
                    <a:lnTo>
                      <a:pt x="25" y="199"/>
                    </a:lnTo>
                    <a:lnTo>
                      <a:pt x="25" y="20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1" name="Freeform 87">
                <a:extLst>
                  <a:ext uri="{FF2B5EF4-FFF2-40B4-BE49-F238E27FC236}">
                    <a16:creationId xmlns:a16="http://schemas.microsoft.com/office/drawing/2014/main" id="{7B83F59D-3605-4BAF-A40C-2DF4382B1CEB}"/>
                  </a:ext>
                </a:extLst>
              </p:cNvPr>
              <p:cNvSpPr>
                <a:spLocks/>
              </p:cNvSpPr>
              <p:nvPr/>
            </p:nvSpPr>
            <p:spPr bwMode="auto">
              <a:xfrm>
                <a:off x="3253374" y="3099583"/>
                <a:ext cx="27552" cy="48726"/>
              </a:xfrm>
              <a:custGeom>
                <a:avLst/>
                <a:gdLst>
                  <a:gd name="T0" fmla="*/ 0 w 26"/>
                  <a:gd name="T1" fmla="*/ 0 h 103"/>
                  <a:gd name="T2" fmla="*/ 2147483646 w 26"/>
                  <a:gd name="T3" fmla="*/ 2147483646 h 103"/>
                  <a:gd name="T4" fmla="*/ 2147483646 w 26"/>
                  <a:gd name="T5" fmla="*/ 2147483646 h 103"/>
                  <a:gd name="T6" fmla="*/ 2147483646 w 26"/>
                  <a:gd name="T7" fmla="*/ 2147483646 h 103"/>
                  <a:gd name="T8" fmla="*/ 2147483646 w 26"/>
                  <a:gd name="T9" fmla="*/ 2147483646 h 103"/>
                  <a:gd name="T10" fmla="*/ 2147483646 w 26"/>
                  <a:gd name="T11" fmla="*/ 2147483646 h 103"/>
                  <a:gd name="T12" fmla="*/ 2147483646 w 26"/>
                  <a:gd name="T13" fmla="*/ 2147483646 h 103"/>
                  <a:gd name="T14" fmla="*/ 2147483646 w 26"/>
                  <a:gd name="T15" fmla="*/ 2147483646 h 103"/>
                  <a:gd name="T16" fmla="*/ 2147483646 w 26"/>
                  <a:gd name="T17" fmla="*/ 2147483646 h 103"/>
                  <a:gd name="T18" fmla="*/ 2147483646 w 26"/>
                  <a:gd name="T19" fmla="*/ 2147483646 h 103"/>
                  <a:gd name="T20" fmla="*/ 2147483646 w 26"/>
                  <a:gd name="T21" fmla="*/ 2147483646 h 103"/>
                  <a:gd name="T22" fmla="*/ 2147483646 w 26"/>
                  <a:gd name="T23" fmla="*/ 2147483646 h 103"/>
                  <a:gd name="T24" fmla="*/ 2147483646 w 26"/>
                  <a:gd name="T25" fmla="*/ 2147483646 h 103"/>
                  <a:gd name="T26" fmla="*/ 2147483646 w 26"/>
                  <a:gd name="T27" fmla="*/ 2147483646 h 103"/>
                  <a:gd name="T28" fmla="*/ 2147483646 w 26"/>
                  <a:gd name="T29" fmla="*/ 2147483646 h 103"/>
                  <a:gd name="T30" fmla="*/ 2147483646 w 26"/>
                  <a:gd name="T31" fmla="*/ 2147483646 h 103"/>
                  <a:gd name="T32" fmla="*/ 2147483646 w 26"/>
                  <a:gd name="T33" fmla="*/ 2147483646 h 103"/>
                  <a:gd name="T34" fmla="*/ 2147483646 w 26"/>
                  <a:gd name="T35" fmla="*/ 2147483646 h 103"/>
                  <a:gd name="T36" fmla="*/ 2147483646 w 26"/>
                  <a:gd name="T37" fmla="*/ 2147483646 h 103"/>
                  <a:gd name="T38" fmla="*/ 2147483646 w 26"/>
                  <a:gd name="T39" fmla="*/ 2147483646 h 103"/>
                  <a:gd name="T40" fmla="*/ 2147483646 w 26"/>
                  <a:gd name="T41" fmla="*/ 2147483646 h 103"/>
                  <a:gd name="T42" fmla="*/ 2147483646 w 26"/>
                  <a:gd name="T43" fmla="*/ 2147483646 h 103"/>
                  <a:gd name="T44" fmla="*/ 2147483646 w 26"/>
                  <a:gd name="T45" fmla="*/ 2147483646 h 103"/>
                  <a:gd name="T46" fmla="*/ 2147483646 w 26"/>
                  <a:gd name="T47" fmla="*/ 2147483646 h 103"/>
                  <a:gd name="T48" fmla="*/ 2147483646 w 26"/>
                  <a:gd name="T49" fmla="*/ 2147483646 h 103"/>
                  <a:gd name="T50" fmla="*/ 2147483646 w 26"/>
                  <a:gd name="T51" fmla="*/ 2147483646 h 103"/>
                  <a:gd name="T52" fmla="*/ 2147483646 w 26"/>
                  <a:gd name="T53" fmla="*/ 2147483646 h 103"/>
                  <a:gd name="T54" fmla="*/ 2147483646 w 26"/>
                  <a:gd name="T55" fmla="*/ 2147483646 h 103"/>
                  <a:gd name="T56" fmla="*/ 2147483646 w 26"/>
                  <a:gd name="T57" fmla="*/ 2147483646 h 103"/>
                  <a:gd name="T58" fmla="*/ 2147483646 w 26"/>
                  <a:gd name="T59" fmla="*/ 2147483646 h 103"/>
                  <a:gd name="T60" fmla="*/ 2147483646 w 26"/>
                  <a:gd name="T61" fmla="*/ 2147483646 h 103"/>
                  <a:gd name="T62" fmla="*/ 2147483646 w 26"/>
                  <a:gd name="T63" fmla="*/ 2147483646 h 103"/>
                  <a:gd name="T64" fmla="*/ 2147483646 w 26"/>
                  <a:gd name="T65" fmla="*/ 2147483646 h 103"/>
                  <a:gd name="T66" fmla="*/ 2147483646 w 26"/>
                  <a:gd name="T67" fmla="*/ 2147483646 h 103"/>
                  <a:gd name="T68" fmla="*/ 2147483646 w 26"/>
                  <a:gd name="T69" fmla="*/ 2147483646 h 103"/>
                  <a:gd name="T70" fmla="*/ 2147483646 w 26"/>
                  <a:gd name="T71" fmla="*/ 2147483646 h 103"/>
                  <a:gd name="T72" fmla="*/ 2147483646 w 26"/>
                  <a:gd name="T73" fmla="*/ 2147483646 h 103"/>
                  <a:gd name="T74" fmla="*/ 2147483646 w 26"/>
                  <a:gd name="T75" fmla="*/ 2147483646 h 103"/>
                  <a:gd name="T76" fmla="*/ 2147483646 w 26"/>
                  <a:gd name="T77" fmla="*/ 2147483646 h 103"/>
                  <a:gd name="T78" fmla="*/ 2147483646 w 26"/>
                  <a:gd name="T79" fmla="*/ 2147483646 h 103"/>
                  <a:gd name="T80" fmla="*/ 2147483646 w 26"/>
                  <a:gd name="T81" fmla="*/ 2147483646 h 103"/>
                  <a:gd name="T82" fmla="*/ 2147483646 w 26"/>
                  <a:gd name="T83" fmla="*/ 2147483646 h 103"/>
                  <a:gd name="T84" fmla="*/ 2147483646 w 26"/>
                  <a:gd name="T85" fmla="*/ 2147483646 h 103"/>
                  <a:gd name="T86" fmla="*/ 2147483646 w 26"/>
                  <a:gd name="T87" fmla="*/ 2147483646 h 103"/>
                  <a:gd name="T88" fmla="*/ 2147483646 w 26"/>
                  <a:gd name="T89" fmla="*/ 2147483646 h 103"/>
                  <a:gd name="T90" fmla="*/ 2147483646 w 26"/>
                  <a:gd name="T91" fmla="*/ 2147483646 h 103"/>
                  <a:gd name="T92" fmla="*/ 2147483646 w 26"/>
                  <a:gd name="T93" fmla="*/ 2147483646 h 103"/>
                  <a:gd name="T94" fmla="*/ 2147483646 w 26"/>
                  <a:gd name="T95" fmla="*/ 2147483646 h 103"/>
                  <a:gd name="T96" fmla="*/ 2147483646 w 26"/>
                  <a:gd name="T97" fmla="*/ 2147483646 h 103"/>
                  <a:gd name="T98" fmla="*/ 2147483646 w 26"/>
                  <a:gd name="T99" fmla="*/ 2147483646 h 1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03">
                    <a:moveTo>
                      <a:pt x="0" y="0"/>
                    </a:moveTo>
                    <a:lnTo>
                      <a:pt x="1" y="4"/>
                    </a:lnTo>
                    <a:lnTo>
                      <a:pt x="1" y="10"/>
                    </a:lnTo>
                    <a:lnTo>
                      <a:pt x="2" y="19"/>
                    </a:lnTo>
                    <a:lnTo>
                      <a:pt x="2" y="23"/>
                    </a:lnTo>
                    <a:lnTo>
                      <a:pt x="3" y="27"/>
                    </a:lnTo>
                    <a:lnTo>
                      <a:pt x="3" y="36"/>
                    </a:lnTo>
                    <a:lnTo>
                      <a:pt x="4" y="41"/>
                    </a:lnTo>
                    <a:lnTo>
                      <a:pt x="5" y="45"/>
                    </a:lnTo>
                    <a:lnTo>
                      <a:pt x="5" y="50"/>
                    </a:lnTo>
                    <a:lnTo>
                      <a:pt x="5" y="53"/>
                    </a:lnTo>
                    <a:lnTo>
                      <a:pt x="6" y="54"/>
                    </a:lnTo>
                    <a:lnTo>
                      <a:pt x="6" y="57"/>
                    </a:lnTo>
                    <a:lnTo>
                      <a:pt x="7" y="58"/>
                    </a:lnTo>
                    <a:lnTo>
                      <a:pt x="8" y="57"/>
                    </a:lnTo>
                    <a:lnTo>
                      <a:pt x="9" y="55"/>
                    </a:lnTo>
                    <a:lnTo>
                      <a:pt x="9" y="57"/>
                    </a:lnTo>
                    <a:lnTo>
                      <a:pt x="9" y="56"/>
                    </a:lnTo>
                    <a:lnTo>
                      <a:pt x="10" y="56"/>
                    </a:lnTo>
                    <a:lnTo>
                      <a:pt x="11" y="54"/>
                    </a:lnTo>
                    <a:lnTo>
                      <a:pt x="12" y="50"/>
                    </a:lnTo>
                    <a:lnTo>
                      <a:pt x="13" y="49"/>
                    </a:lnTo>
                    <a:lnTo>
                      <a:pt x="13" y="48"/>
                    </a:lnTo>
                    <a:lnTo>
                      <a:pt x="14" y="46"/>
                    </a:lnTo>
                    <a:lnTo>
                      <a:pt x="14" y="45"/>
                    </a:lnTo>
                    <a:lnTo>
                      <a:pt x="15" y="45"/>
                    </a:lnTo>
                    <a:lnTo>
                      <a:pt x="16" y="46"/>
                    </a:lnTo>
                    <a:lnTo>
                      <a:pt x="17" y="46"/>
                    </a:lnTo>
                    <a:lnTo>
                      <a:pt x="17" y="50"/>
                    </a:lnTo>
                    <a:lnTo>
                      <a:pt x="17" y="51"/>
                    </a:lnTo>
                    <a:lnTo>
                      <a:pt x="18" y="54"/>
                    </a:lnTo>
                    <a:lnTo>
                      <a:pt x="18" y="55"/>
                    </a:lnTo>
                    <a:lnTo>
                      <a:pt x="19" y="60"/>
                    </a:lnTo>
                    <a:lnTo>
                      <a:pt x="20" y="61"/>
                    </a:lnTo>
                    <a:lnTo>
                      <a:pt x="20" y="65"/>
                    </a:lnTo>
                    <a:lnTo>
                      <a:pt x="21" y="68"/>
                    </a:lnTo>
                    <a:lnTo>
                      <a:pt x="21" y="71"/>
                    </a:lnTo>
                    <a:lnTo>
                      <a:pt x="21" y="76"/>
                    </a:lnTo>
                    <a:lnTo>
                      <a:pt x="22" y="78"/>
                    </a:lnTo>
                    <a:lnTo>
                      <a:pt x="23" y="82"/>
                    </a:lnTo>
                    <a:lnTo>
                      <a:pt x="23" y="86"/>
                    </a:lnTo>
                    <a:lnTo>
                      <a:pt x="24" y="91"/>
                    </a:lnTo>
                    <a:lnTo>
                      <a:pt x="24" y="92"/>
                    </a:lnTo>
                    <a:lnTo>
                      <a:pt x="25" y="98"/>
                    </a:lnTo>
                    <a:lnTo>
                      <a:pt x="26" y="10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 name="Freeform 88">
                <a:extLst>
                  <a:ext uri="{FF2B5EF4-FFF2-40B4-BE49-F238E27FC236}">
                    <a16:creationId xmlns:a16="http://schemas.microsoft.com/office/drawing/2014/main" id="{6C376805-E211-4041-8C5B-E46B0F30C7B5}"/>
                  </a:ext>
                </a:extLst>
              </p:cNvPr>
              <p:cNvSpPr>
                <a:spLocks/>
              </p:cNvSpPr>
              <p:nvPr/>
            </p:nvSpPr>
            <p:spPr bwMode="auto">
              <a:xfrm>
                <a:off x="3280925" y="3148310"/>
                <a:ext cx="26491" cy="26965"/>
              </a:xfrm>
              <a:custGeom>
                <a:avLst/>
                <a:gdLst>
                  <a:gd name="T0" fmla="*/ 0 w 25"/>
                  <a:gd name="T1" fmla="*/ 0 h 57"/>
                  <a:gd name="T2" fmla="*/ 0 w 25"/>
                  <a:gd name="T3" fmla="*/ 2147483646 h 57"/>
                  <a:gd name="T4" fmla="*/ 2147483646 w 25"/>
                  <a:gd name="T5" fmla="*/ 2147483646 h 57"/>
                  <a:gd name="T6" fmla="*/ 2147483646 w 25"/>
                  <a:gd name="T7" fmla="*/ 2147483646 h 57"/>
                  <a:gd name="T8" fmla="*/ 2147483646 w 25"/>
                  <a:gd name="T9" fmla="*/ 2147483646 h 57"/>
                  <a:gd name="T10" fmla="*/ 2147483646 w 25"/>
                  <a:gd name="T11" fmla="*/ 2147483646 h 57"/>
                  <a:gd name="T12" fmla="*/ 2147483646 w 25"/>
                  <a:gd name="T13" fmla="*/ 2147483646 h 57"/>
                  <a:gd name="T14" fmla="*/ 2147483646 w 25"/>
                  <a:gd name="T15" fmla="*/ 2147483646 h 57"/>
                  <a:gd name="T16" fmla="*/ 2147483646 w 25"/>
                  <a:gd name="T17" fmla="*/ 2147483646 h 57"/>
                  <a:gd name="T18" fmla="*/ 2147483646 w 25"/>
                  <a:gd name="T19" fmla="*/ 2147483646 h 57"/>
                  <a:gd name="T20" fmla="*/ 2147483646 w 25"/>
                  <a:gd name="T21" fmla="*/ 2147483646 h 57"/>
                  <a:gd name="T22" fmla="*/ 2147483646 w 25"/>
                  <a:gd name="T23" fmla="*/ 2147483646 h 57"/>
                  <a:gd name="T24" fmla="*/ 2147483646 w 25"/>
                  <a:gd name="T25" fmla="*/ 2147483646 h 57"/>
                  <a:gd name="T26" fmla="*/ 2147483646 w 25"/>
                  <a:gd name="T27" fmla="*/ 2147483646 h 57"/>
                  <a:gd name="T28" fmla="*/ 2147483646 w 25"/>
                  <a:gd name="T29" fmla="*/ 2147483646 h 57"/>
                  <a:gd name="T30" fmla="*/ 2147483646 w 25"/>
                  <a:gd name="T31" fmla="*/ 2147483646 h 57"/>
                  <a:gd name="T32" fmla="*/ 2147483646 w 25"/>
                  <a:gd name="T33" fmla="*/ 2147483646 h 57"/>
                  <a:gd name="T34" fmla="*/ 2147483646 w 25"/>
                  <a:gd name="T35" fmla="*/ 2147483646 h 57"/>
                  <a:gd name="T36" fmla="*/ 2147483646 w 25"/>
                  <a:gd name="T37" fmla="*/ 2147483646 h 57"/>
                  <a:gd name="T38" fmla="*/ 2147483646 w 25"/>
                  <a:gd name="T39" fmla="*/ 2147483646 h 57"/>
                  <a:gd name="T40" fmla="*/ 2147483646 w 25"/>
                  <a:gd name="T41" fmla="*/ 2147483646 h 57"/>
                  <a:gd name="T42" fmla="*/ 2147483646 w 25"/>
                  <a:gd name="T43" fmla="*/ 2147483646 h 57"/>
                  <a:gd name="T44" fmla="*/ 2147483646 w 25"/>
                  <a:gd name="T45" fmla="*/ 2147483646 h 57"/>
                  <a:gd name="T46" fmla="*/ 2147483646 w 25"/>
                  <a:gd name="T47" fmla="*/ 2147483646 h 57"/>
                  <a:gd name="T48" fmla="*/ 2147483646 w 25"/>
                  <a:gd name="T49" fmla="*/ 2147483646 h 57"/>
                  <a:gd name="T50" fmla="*/ 2147483646 w 25"/>
                  <a:gd name="T51" fmla="*/ 2147483646 h 57"/>
                  <a:gd name="T52" fmla="*/ 2147483646 w 25"/>
                  <a:gd name="T53" fmla="*/ 2147483646 h 57"/>
                  <a:gd name="T54" fmla="*/ 2147483646 w 25"/>
                  <a:gd name="T55" fmla="*/ 2147483646 h 57"/>
                  <a:gd name="T56" fmla="*/ 2147483646 w 25"/>
                  <a:gd name="T57" fmla="*/ 2147483646 h 57"/>
                  <a:gd name="T58" fmla="*/ 2147483646 w 25"/>
                  <a:gd name="T59" fmla="*/ 2147483646 h 57"/>
                  <a:gd name="T60" fmla="*/ 2147483646 w 25"/>
                  <a:gd name="T61" fmla="*/ 2147483646 h 57"/>
                  <a:gd name="T62" fmla="*/ 2147483646 w 25"/>
                  <a:gd name="T63" fmla="*/ 2147483646 h 57"/>
                  <a:gd name="T64" fmla="*/ 2147483646 w 25"/>
                  <a:gd name="T65" fmla="*/ 2147483646 h 57"/>
                  <a:gd name="T66" fmla="*/ 2147483646 w 25"/>
                  <a:gd name="T67" fmla="*/ 2147483646 h 57"/>
                  <a:gd name="T68" fmla="*/ 2147483646 w 25"/>
                  <a:gd name="T69" fmla="*/ 2147483646 h 57"/>
                  <a:gd name="T70" fmla="*/ 2147483646 w 25"/>
                  <a:gd name="T71" fmla="*/ 2147483646 h 57"/>
                  <a:gd name="T72" fmla="*/ 2147483646 w 25"/>
                  <a:gd name="T73" fmla="*/ 2147483646 h 57"/>
                  <a:gd name="T74" fmla="*/ 2147483646 w 25"/>
                  <a:gd name="T75" fmla="*/ 2147483646 h 57"/>
                  <a:gd name="T76" fmla="*/ 2147483646 w 25"/>
                  <a:gd name="T77" fmla="*/ 2147483646 h 57"/>
                  <a:gd name="T78" fmla="*/ 2147483646 w 25"/>
                  <a:gd name="T79" fmla="*/ 2147483646 h 57"/>
                  <a:gd name="T80" fmla="*/ 2147483646 w 25"/>
                  <a:gd name="T81" fmla="*/ 2147483646 h 57"/>
                  <a:gd name="T82" fmla="*/ 2147483646 w 25"/>
                  <a:gd name="T83" fmla="*/ 2147483646 h 57"/>
                  <a:gd name="T84" fmla="*/ 2147483646 w 25"/>
                  <a:gd name="T85" fmla="*/ 2147483646 h 57"/>
                  <a:gd name="T86" fmla="*/ 2147483646 w 25"/>
                  <a:gd name="T87" fmla="*/ 2147483646 h 57"/>
                  <a:gd name="T88" fmla="*/ 2147483646 w 25"/>
                  <a:gd name="T89" fmla="*/ 2147483646 h 57"/>
                  <a:gd name="T90" fmla="*/ 2147483646 w 25"/>
                  <a:gd name="T91" fmla="*/ 2147483646 h 57"/>
                  <a:gd name="T92" fmla="*/ 2147483646 w 25"/>
                  <a:gd name="T93" fmla="*/ 2147483646 h 57"/>
                  <a:gd name="T94" fmla="*/ 2147483646 w 25"/>
                  <a:gd name="T95" fmla="*/ 2147483646 h 57"/>
                  <a:gd name="T96" fmla="*/ 2147483646 w 25"/>
                  <a:gd name="T97" fmla="*/ 2147483646 h 57"/>
                  <a:gd name="T98" fmla="*/ 2147483646 w 25"/>
                  <a:gd name="T99" fmla="*/ 2147483646 h 5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57">
                    <a:moveTo>
                      <a:pt x="0" y="0"/>
                    </a:moveTo>
                    <a:lnTo>
                      <a:pt x="0" y="4"/>
                    </a:lnTo>
                    <a:lnTo>
                      <a:pt x="1" y="5"/>
                    </a:lnTo>
                    <a:lnTo>
                      <a:pt x="1" y="8"/>
                    </a:lnTo>
                    <a:lnTo>
                      <a:pt x="2" y="12"/>
                    </a:lnTo>
                    <a:lnTo>
                      <a:pt x="2" y="14"/>
                    </a:lnTo>
                    <a:lnTo>
                      <a:pt x="3" y="18"/>
                    </a:lnTo>
                    <a:lnTo>
                      <a:pt x="3" y="19"/>
                    </a:lnTo>
                    <a:lnTo>
                      <a:pt x="4" y="21"/>
                    </a:lnTo>
                    <a:lnTo>
                      <a:pt x="4" y="22"/>
                    </a:lnTo>
                    <a:lnTo>
                      <a:pt x="5" y="23"/>
                    </a:lnTo>
                    <a:lnTo>
                      <a:pt x="6" y="27"/>
                    </a:lnTo>
                    <a:lnTo>
                      <a:pt x="6" y="28"/>
                    </a:lnTo>
                    <a:lnTo>
                      <a:pt x="7" y="29"/>
                    </a:lnTo>
                    <a:lnTo>
                      <a:pt x="7" y="31"/>
                    </a:lnTo>
                    <a:lnTo>
                      <a:pt x="7" y="33"/>
                    </a:lnTo>
                    <a:lnTo>
                      <a:pt x="8" y="35"/>
                    </a:lnTo>
                    <a:lnTo>
                      <a:pt x="9" y="37"/>
                    </a:lnTo>
                    <a:lnTo>
                      <a:pt x="9" y="39"/>
                    </a:lnTo>
                    <a:lnTo>
                      <a:pt x="10" y="41"/>
                    </a:lnTo>
                    <a:lnTo>
                      <a:pt x="10" y="42"/>
                    </a:lnTo>
                    <a:lnTo>
                      <a:pt x="11" y="41"/>
                    </a:lnTo>
                    <a:lnTo>
                      <a:pt x="11" y="42"/>
                    </a:lnTo>
                    <a:lnTo>
                      <a:pt x="12" y="44"/>
                    </a:lnTo>
                    <a:lnTo>
                      <a:pt x="13" y="46"/>
                    </a:lnTo>
                    <a:lnTo>
                      <a:pt x="13" y="45"/>
                    </a:lnTo>
                    <a:lnTo>
                      <a:pt x="14" y="45"/>
                    </a:lnTo>
                    <a:lnTo>
                      <a:pt x="14" y="48"/>
                    </a:lnTo>
                    <a:lnTo>
                      <a:pt x="15" y="49"/>
                    </a:lnTo>
                    <a:lnTo>
                      <a:pt x="15" y="48"/>
                    </a:lnTo>
                    <a:lnTo>
                      <a:pt x="16" y="48"/>
                    </a:lnTo>
                    <a:lnTo>
                      <a:pt x="16" y="52"/>
                    </a:lnTo>
                    <a:lnTo>
                      <a:pt x="17" y="50"/>
                    </a:lnTo>
                    <a:lnTo>
                      <a:pt x="18" y="51"/>
                    </a:lnTo>
                    <a:lnTo>
                      <a:pt x="19" y="51"/>
                    </a:lnTo>
                    <a:lnTo>
                      <a:pt x="19" y="52"/>
                    </a:lnTo>
                    <a:lnTo>
                      <a:pt x="20" y="52"/>
                    </a:lnTo>
                    <a:lnTo>
                      <a:pt x="21" y="54"/>
                    </a:lnTo>
                    <a:lnTo>
                      <a:pt x="21" y="53"/>
                    </a:lnTo>
                    <a:lnTo>
                      <a:pt x="22" y="55"/>
                    </a:lnTo>
                    <a:lnTo>
                      <a:pt x="22" y="53"/>
                    </a:lnTo>
                    <a:lnTo>
                      <a:pt x="23" y="54"/>
                    </a:lnTo>
                    <a:lnTo>
                      <a:pt x="23" y="55"/>
                    </a:lnTo>
                    <a:lnTo>
                      <a:pt x="24" y="57"/>
                    </a:lnTo>
                    <a:lnTo>
                      <a:pt x="24" y="56"/>
                    </a:lnTo>
                    <a:lnTo>
                      <a:pt x="25" y="5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3" name="Freeform 89">
                <a:extLst>
                  <a:ext uri="{FF2B5EF4-FFF2-40B4-BE49-F238E27FC236}">
                    <a16:creationId xmlns:a16="http://schemas.microsoft.com/office/drawing/2014/main" id="{BC5E55A1-A48B-46E8-927E-F754ED6361B1}"/>
                  </a:ext>
                </a:extLst>
              </p:cNvPr>
              <p:cNvSpPr>
                <a:spLocks/>
              </p:cNvSpPr>
              <p:nvPr/>
            </p:nvSpPr>
            <p:spPr bwMode="auto">
              <a:xfrm>
                <a:off x="3307417" y="3174802"/>
                <a:ext cx="27552" cy="21761"/>
              </a:xfrm>
              <a:custGeom>
                <a:avLst/>
                <a:gdLst>
                  <a:gd name="T0" fmla="*/ 0 w 26"/>
                  <a:gd name="T1" fmla="*/ 0 h 46"/>
                  <a:gd name="T2" fmla="*/ 2147483646 w 26"/>
                  <a:gd name="T3" fmla="*/ 2147483646 h 46"/>
                  <a:gd name="T4" fmla="*/ 2147483646 w 26"/>
                  <a:gd name="T5" fmla="*/ 2147483646 h 46"/>
                  <a:gd name="T6" fmla="*/ 2147483646 w 26"/>
                  <a:gd name="T7" fmla="*/ 2147483646 h 46"/>
                  <a:gd name="T8" fmla="*/ 2147483646 w 26"/>
                  <a:gd name="T9" fmla="*/ 2147483646 h 46"/>
                  <a:gd name="T10" fmla="*/ 2147483646 w 26"/>
                  <a:gd name="T11" fmla="*/ 2147483646 h 46"/>
                  <a:gd name="T12" fmla="*/ 2147483646 w 26"/>
                  <a:gd name="T13" fmla="*/ 2147483646 h 46"/>
                  <a:gd name="T14" fmla="*/ 2147483646 w 26"/>
                  <a:gd name="T15" fmla="*/ 2147483646 h 46"/>
                  <a:gd name="T16" fmla="*/ 2147483646 w 26"/>
                  <a:gd name="T17" fmla="*/ 2147483646 h 46"/>
                  <a:gd name="T18" fmla="*/ 2147483646 w 26"/>
                  <a:gd name="T19" fmla="*/ 2147483646 h 46"/>
                  <a:gd name="T20" fmla="*/ 2147483646 w 26"/>
                  <a:gd name="T21" fmla="*/ 2147483646 h 46"/>
                  <a:gd name="T22" fmla="*/ 2147483646 w 26"/>
                  <a:gd name="T23" fmla="*/ 2147483646 h 46"/>
                  <a:gd name="T24" fmla="*/ 2147483646 w 26"/>
                  <a:gd name="T25" fmla="*/ 2147483646 h 46"/>
                  <a:gd name="T26" fmla="*/ 2147483646 w 26"/>
                  <a:gd name="T27" fmla="*/ 2147483646 h 46"/>
                  <a:gd name="T28" fmla="*/ 2147483646 w 26"/>
                  <a:gd name="T29" fmla="*/ 2147483646 h 46"/>
                  <a:gd name="T30" fmla="*/ 2147483646 w 26"/>
                  <a:gd name="T31" fmla="*/ 2147483646 h 46"/>
                  <a:gd name="T32" fmla="*/ 2147483646 w 26"/>
                  <a:gd name="T33" fmla="*/ 2147483646 h 46"/>
                  <a:gd name="T34" fmla="*/ 2147483646 w 26"/>
                  <a:gd name="T35" fmla="*/ 2147483646 h 46"/>
                  <a:gd name="T36" fmla="*/ 2147483646 w 26"/>
                  <a:gd name="T37" fmla="*/ 2147483646 h 46"/>
                  <a:gd name="T38" fmla="*/ 2147483646 w 26"/>
                  <a:gd name="T39" fmla="*/ 2147483646 h 46"/>
                  <a:gd name="T40" fmla="*/ 2147483646 w 26"/>
                  <a:gd name="T41" fmla="*/ 2147483646 h 46"/>
                  <a:gd name="T42" fmla="*/ 2147483646 w 26"/>
                  <a:gd name="T43" fmla="*/ 2147483646 h 46"/>
                  <a:gd name="T44" fmla="*/ 2147483646 w 26"/>
                  <a:gd name="T45" fmla="*/ 2147483646 h 46"/>
                  <a:gd name="T46" fmla="*/ 2147483646 w 26"/>
                  <a:gd name="T47" fmla="*/ 2147483646 h 46"/>
                  <a:gd name="T48" fmla="*/ 2147483646 w 26"/>
                  <a:gd name="T49" fmla="*/ 2147483646 h 46"/>
                  <a:gd name="T50" fmla="*/ 2147483646 w 26"/>
                  <a:gd name="T51" fmla="*/ 2147483646 h 46"/>
                  <a:gd name="T52" fmla="*/ 2147483646 w 26"/>
                  <a:gd name="T53" fmla="*/ 2147483646 h 46"/>
                  <a:gd name="T54" fmla="*/ 2147483646 w 26"/>
                  <a:gd name="T55" fmla="*/ 2147483646 h 46"/>
                  <a:gd name="T56" fmla="*/ 2147483646 w 26"/>
                  <a:gd name="T57" fmla="*/ 2147483646 h 46"/>
                  <a:gd name="T58" fmla="*/ 2147483646 w 26"/>
                  <a:gd name="T59" fmla="*/ 2147483646 h 46"/>
                  <a:gd name="T60" fmla="*/ 2147483646 w 26"/>
                  <a:gd name="T61" fmla="*/ 2147483646 h 46"/>
                  <a:gd name="T62" fmla="*/ 2147483646 w 26"/>
                  <a:gd name="T63" fmla="*/ 2147483646 h 46"/>
                  <a:gd name="T64" fmla="*/ 2147483646 w 26"/>
                  <a:gd name="T65" fmla="*/ 2147483646 h 46"/>
                  <a:gd name="T66" fmla="*/ 2147483646 w 26"/>
                  <a:gd name="T67" fmla="*/ 2147483646 h 46"/>
                  <a:gd name="T68" fmla="*/ 2147483646 w 26"/>
                  <a:gd name="T69" fmla="*/ 2147483646 h 46"/>
                  <a:gd name="T70" fmla="*/ 2147483646 w 26"/>
                  <a:gd name="T71" fmla="*/ 2147483646 h 46"/>
                  <a:gd name="T72" fmla="*/ 2147483646 w 26"/>
                  <a:gd name="T73" fmla="*/ 2147483646 h 46"/>
                  <a:gd name="T74" fmla="*/ 2147483646 w 26"/>
                  <a:gd name="T75" fmla="*/ 2147483646 h 46"/>
                  <a:gd name="T76" fmla="*/ 2147483646 w 26"/>
                  <a:gd name="T77" fmla="*/ 2147483646 h 46"/>
                  <a:gd name="T78" fmla="*/ 2147483646 w 26"/>
                  <a:gd name="T79" fmla="*/ 2147483646 h 46"/>
                  <a:gd name="T80" fmla="*/ 2147483646 w 26"/>
                  <a:gd name="T81" fmla="*/ 2147483646 h 46"/>
                  <a:gd name="T82" fmla="*/ 2147483646 w 26"/>
                  <a:gd name="T83" fmla="*/ 2147483646 h 46"/>
                  <a:gd name="T84" fmla="*/ 2147483646 w 26"/>
                  <a:gd name="T85" fmla="*/ 2147483646 h 46"/>
                  <a:gd name="T86" fmla="*/ 2147483646 w 26"/>
                  <a:gd name="T87" fmla="*/ 2147483646 h 46"/>
                  <a:gd name="T88" fmla="*/ 2147483646 w 26"/>
                  <a:gd name="T89" fmla="*/ 2147483646 h 46"/>
                  <a:gd name="T90" fmla="*/ 2147483646 w 26"/>
                  <a:gd name="T91" fmla="*/ 2147483646 h 46"/>
                  <a:gd name="T92" fmla="*/ 2147483646 w 26"/>
                  <a:gd name="T93" fmla="*/ 2147483646 h 46"/>
                  <a:gd name="T94" fmla="*/ 2147483646 w 26"/>
                  <a:gd name="T95" fmla="*/ 2147483646 h 46"/>
                  <a:gd name="T96" fmla="*/ 2147483646 w 26"/>
                  <a:gd name="T97" fmla="*/ 2147483646 h 46"/>
                  <a:gd name="T98" fmla="*/ 2147483646 w 26"/>
                  <a:gd name="T99" fmla="*/ 2147483646 h 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6">
                    <a:moveTo>
                      <a:pt x="0" y="0"/>
                    </a:moveTo>
                    <a:lnTo>
                      <a:pt x="1" y="2"/>
                    </a:lnTo>
                    <a:lnTo>
                      <a:pt x="2" y="3"/>
                    </a:lnTo>
                    <a:lnTo>
                      <a:pt x="2" y="1"/>
                    </a:lnTo>
                    <a:lnTo>
                      <a:pt x="3" y="4"/>
                    </a:lnTo>
                    <a:lnTo>
                      <a:pt x="3" y="5"/>
                    </a:lnTo>
                    <a:lnTo>
                      <a:pt x="4" y="5"/>
                    </a:lnTo>
                    <a:lnTo>
                      <a:pt x="5" y="7"/>
                    </a:lnTo>
                    <a:lnTo>
                      <a:pt x="5" y="8"/>
                    </a:lnTo>
                    <a:lnTo>
                      <a:pt x="5" y="6"/>
                    </a:lnTo>
                    <a:lnTo>
                      <a:pt x="6" y="6"/>
                    </a:lnTo>
                    <a:lnTo>
                      <a:pt x="6" y="8"/>
                    </a:lnTo>
                    <a:lnTo>
                      <a:pt x="7" y="9"/>
                    </a:lnTo>
                    <a:lnTo>
                      <a:pt x="8" y="9"/>
                    </a:lnTo>
                    <a:lnTo>
                      <a:pt x="8" y="13"/>
                    </a:lnTo>
                    <a:lnTo>
                      <a:pt x="9" y="13"/>
                    </a:lnTo>
                    <a:lnTo>
                      <a:pt x="9" y="12"/>
                    </a:lnTo>
                    <a:lnTo>
                      <a:pt x="10" y="12"/>
                    </a:lnTo>
                    <a:lnTo>
                      <a:pt x="10" y="14"/>
                    </a:lnTo>
                    <a:lnTo>
                      <a:pt x="11" y="16"/>
                    </a:lnTo>
                    <a:lnTo>
                      <a:pt x="12" y="15"/>
                    </a:lnTo>
                    <a:lnTo>
                      <a:pt x="12" y="19"/>
                    </a:lnTo>
                    <a:lnTo>
                      <a:pt x="13" y="18"/>
                    </a:lnTo>
                    <a:lnTo>
                      <a:pt x="13" y="19"/>
                    </a:lnTo>
                    <a:lnTo>
                      <a:pt x="14" y="20"/>
                    </a:lnTo>
                    <a:lnTo>
                      <a:pt x="14" y="22"/>
                    </a:lnTo>
                    <a:lnTo>
                      <a:pt x="15" y="22"/>
                    </a:lnTo>
                    <a:lnTo>
                      <a:pt x="15" y="24"/>
                    </a:lnTo>
                    <a:lnTo>
                      <a:pt x="16" y="27"/>
                    </a:lnTo>
                    <a:lnTo>
                      <a:pt x="17" y="28"/>
                    </a:lnTo>
                    <a:lnTo>
                      <a:pt x="17" y="29"/>
                    </a:lnTo>
                    <a:lnTo>
                      <a:pt x="17" y="30"/>
                    </a:lnTo>
                    <a:lnTo>
                      <a:pt x="18" y="33"/>
                    </a:lnTo>
                    <a:lnTo>
                      <a:pt x="19" y="34"/>
                    </a:lnTo>
                    <a:lnTo>
                      <a:pt x="20" y="36"/>
                    </a:lnTo>
                    <a:lnTo>
                      <a:pt x="20" y="39"/>
                    </a:lnTo>
                    <a:lnTo>
                      <a:pt x="21" y="39"/>
                    </a:lnTo>
                    <a:lnTo>
                      <a:pt x="21" y="41"/>
                    </a:lnTo>
                    <a:lnTo>
                      <a:pt x="22" y="41"/>
                    </a:lnTo>
                    <a:lnTo>
                      <a:pt x="22" y="42"/>
                    </a:lnTo>
                    <a:lnTo>
                      <a:pt x="23" y="44"/>
                    </a:lnTo>
                    <a:lnTo>
                      <a:pt x="23" y="45"/>
                    </a:lnTo>
                    <a:lnTo>
                      <a:pt x="24" y="45"/>
                    </a:lnTo>
                    <a:lnTo>
                      <a:pt x="24" y="46"/>
                    </a:lnTo>
                    <a:lnTo>
                      <a:pt x="25" y="46"/>
                    </a:lnTo>
                    <a:lnTo>
                      <a:pt x="25" y="45"/>
                    </a:lnTo>
                    <a:lnTo>
                      <a:pt x="26" y="4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4" name="Freeform 90">
                <a:extLst>
                  <a:ext uri="{FF2B5EF4-FFF2-40B4-BE49-F238E27FC236}">
                    <a16:creationId xmlns:a16="http://schemas.microsoft.com/office/drawing/2014/main" id="{CD9F4A35-5722-4860-AE86-48CB6E8C7A99}"/>
                  </a:ext>
                </a:extLst>
              </p:cNvPr>
              <p:cNvSpPr>
                <a:spLocks/>
              </p:cNvSpPr>
              <p:nvPr/>
            </p:nvSpPr>
            <p:spPr bwMode="auto">
              <a:xfrm>
                <a:off x="3334967" y="3004969"/>
                <a:ext cx="26491" cy="190174"/>
              </a:xfrm>
              <a:custGeom>
                <a:avLst/>
                <a:gdLst>
                  <a:gd name="T0" fmla="*/ 0 w 25"/>
                  <a:gd name="T1" fmla="*/ 2147483646 h 402"/>
                  <a:gd name="T2" fmla="*/ 0 w 25"/>
                  <a:gd name="T3" fmla="*/ 2147483646 h 402"/>
                  <a:gd name="T4" fmla="*/ 2147483646 w 25"/>
                  <a:gd name="T5" fmla="*/ 2147483646 h 402"/>
                  <a:gd name="T6" fmla="*/ 2147483646 w 25"/>
                  <a:gd name="T7" fmla="*/ 2147483646 h 402"/>
                  <a:gd name="T8" fmla="*/ 2147483646 w 25"/>
                  <a:gd name="T9" fmla="*/ 2147483646 h 402"/>
                  <a:gd name="T10" fmla="*/ 2147483646 w 25"/>
                  <a:gd name="T11" fmla="*/ 2147483646 h 402"/>
                  <a:gd name="T12" fmla="*/ 2147483646 w 25"/>
                  <a:gd name="T13" fmla="*/ 2147483646 h 402"/>
                  <a:gd name="T14" fmla="*/ 2147483646 w 25"/>
                  <a:gd name="T15" fmla="*/ 2147483646 h 402"/>
                  <a:gd name="T16" fmla="*/ 2147483646 w 25"/>
                  <a:gd name="T17" fmla="*/ 2147483646 h 402"/>
                  <a:gd name="T18" fmla="*/ 2147483646 w 25"/>
                  <a:gd name="T19" fmla="*/ 2147483646 h 402"/>
                  <a:gd name="T20" fmla="*/ 2147483646 w 25"/>
                  <a:gd name="T21" fmla="*/ 2147483646 h 402"/>
                  <a:gd name="T22" fmla="*/ 2147483646 w 25"/>
                  <a:gd name="T23" fmla="*/ 2147483646 h 402"/>
                  <a:gd name="T24" fmla="*/ 2147483646 w 25"/>
                  <a:gd name="T25" fmla="*/ 2147483646 h 402"/>
                  <a:gd name="T26" fmla="*/ 2147483646 w 25"/>
                  <a:gd name="T27" fmla="*/ 2147483646 h 402"/>
                  <a:gd name="T28" fmla="*/ 2147483646 w 25"/>
                  <a:gd name="T29" fmla="*/ 2147483646 h 402"/>
                  <a:gd name="T30" fmla="*/ 2147483646 w 25"/>
                  <a:gd name="T31" fmla="*/ 2147483646 h 402"/>
                  <a:gd name="T32" fmla="*/ 2147483646 w 25"/>
                  <a:gd name="T33" fmla="*/ 2147483646 h 402"/>
                  <a:gd name="T34" fmla="*/ 2147483646 w 25"/>
                  <a:gd name="T35" fmla="*/ 2147483646 h 402"/>
                  <a:gd name="T36" fmla="*/ 2147483646 w 25"/>
                  <a:gd name="T37" fmla="*/ 2147483646 h 402"/>
                  <a:gd name="T38" fmla="*/ 2147483646 w 25"/>
                  <a:gd name="T39" fmla="*/ 2147483646 h 402"/>
                  <a:gd name="T40" fmla="*/ 2147483646 w 25"/>
                  <a:gd name="T41" fmla="*/ 2147483646 h 402"/>
                  <a:gd name="T42" fmla="*/ 2147483646 w 25"/>
                  <a:gd name="T43" fmla="*/ 0 h 402"/>
                  <a:gd name="T44" fmla="*/ 2147483646 w 25"/>
                  <a:gd name="T45" fmla="*/ 0 h 402"/>
                  <a:gd name="T46" fmla="*/ 2147483646 w 25"/>
                  <a:gd name="T47" fmla="*/ 2147483646 h 402"/>
                  <a:gd name="T48" fmla="*/ 2147483646 w 25"/>
                  <a:gd name="T49" fmla="*/ 2147483646 h 402"/>
                  <a:gd name="T50" fmla="*/ 2147483646 w 25"/>
                  <a:gd name="T51" fmla="*/ 2147483646 h 402"/>
                  <a:gd name="T52" fmla="*/ 2147483646 w 25"/>
                  <a:gd name="T53" fmla="*/ 2147483646 h 402"/>
                  <a:gd name="T54" fmla="*/ 2147483646 w 25"/>
                  <a:gd name="T55" fmla="*/ 2147483646 h 402"/>
                  <a:gd name="T56" fmla="*/ 2147483646 w 25"/>
                  <a:gd name="T57" fmla="*/ 2147483646 h 402"/>
                  <a:gd name="T58" fmla="*/ 2147483646 w 25"/>
                  <a:gd name="T59" fmla="*/ 2147483646 h 402"/>
                  <a:gd name="T60" fmla="*/ 2147483646 w 25"/>
                  <a:gd name="T61" fmla="*/ 2147483646 h 402"/>
                  <a:gd name="T62" fmla="*/ 2147483646 w 25"/>
                  <a:gd name="T63" fmla="*/ 2147483646 h 402"/>
                  <a:gd name="T64" fmla="*/ 2147483646 w 25"/>
                  <a:gd name="T65" fmla="*/ 2147483646 h 402"/>
                  <a:gd name="T66" fmla="*/ 2147483646 w 25"/>
                  <a:gd name="T67" fmla="*/ 2147483646 h 402"/>
                  <a:gd name="T68" fmla="*/ 2147483646 w 25"/>
                  <a:gd name="T69" fmla="*/ 2147483646 h 402"/>
                  <a:gd name="T70" fmla="*/ 2147483646 w 25"/>
                  <a:gd name="T71" fmla="*/ 2147483646 h 402"/>
                  <a:gd name="T72" fmla="*/ 2147483646 w 25"/>
                  <a:gd name="T73" fmla="*/ 2147483646 h 402"/>
                  <a:gd name="T74" fmla="*/ 2147483646 w 25"/>
                  <a:gd name="T75" fmla="*/ 2147483646 h 402"/>
                  <a:gd name="T76" fmla="*/ 2147483646 w 25"/>
                  <a:gd name="T77" fmla="*/ 2147483646 h 402"/>
                  <a:gd name="T78" fmla="*/ 2147483646 w 25"/>
                  <a:gd name="T79" fmla="*/ 2147483646 h 402"/>
                  <a:gd name="T80" fmla="*/ 2147483646 w 25"/>
                  <a:gd name="T81" fmla="*/ 2147483646 h 402"/>
                  <a:gd name="T82" fmla="*/ 2147483646 w 25"/>
                  <a:gd name="T83" fmla="*/ 2147483646 h 402"/>
                  <a:gd name="T84" fmla="*/ 2147483646 w 25"/>
                  <a:gd name="T85" fmla="*/ 2147483646 h 402"/>
                  <a:gd name="T86" fmla="*/ 2147483646 w 25"/>
                  <a:gd name="T87" fmla="*/ 2147483646 h 402"/>
                  <a:gd name="T88" fmla="*/ 2147483646 w 25"/>
                  <a:gd name="T89" fmla="*/ 2147483646 h 402"/>
                  <a:gd name="T90" fmla="*/ 2147483646 w 25"/>
                  <a:gd name="T91" fmla="*/ 2147483646 h 402"/>
                  <a:gd name="T92" fmla="*/ 2147483646 w 25"/>
                  <a:gd name="T93" fmla="*/ 2147483646 h 402"/>
                  <a:gd name="T94" fmla="*/ 2147483646 w 25"/>
                  <a:gd name="T95" fmla="*/ 2147483646 h 402"/>
                  <a:gd name="T96" fmla="*/ 2147483646 w 25"/>
                  <a:gd name="T97" fmla="*/ 2147483646 h 402"/>
                  <a:gd name="T98" fmla="*/ 2147483646 w 25"/>
                  <a:gd name="T99" fmla="*/ 2147483646 h 4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402">
                    <a:moveTo>
                      <a:pt x="0" y="402"/>
                    </a:moveTo>
                    <a:lnTo>
                      <a:pt x="0" y="398"/>
                    </a:lnTo>
                    <a:lnTo>
                      <a:pt x="1" y="391"/>
                    </a:lnTo>
                    <a:lnTo>
                      <a:pt x="1" y="382"/>
                    </a:lnTo>
                    <a:lnTo>
                      <a:pt x="2" y="370"/>
                    </a:lnTo>
                    <a:lnTo>
                      <a:pt x="3" y="355"/>
                    </a:lnTo>
                    <a:lnTo>
                      <a:pt x="3" y="336"/>
                    </a:lnTo>
                    <a:lnTo>
                      <a:pt x="3" y="314"/>
                    </a:lnTo>
                    <a:lnTo>
                      <a:pt x="4" y="288"/>
                    </a:lnTo>
                    <a:lnTo>
                      <a:pt x="4" y="259"/>
                    </a:lnTo>
                    <a:lnTo>
                      <a:pt x="5" y="230"/>
                    </a:lnTo>
                    <a:lnTo>
                      <a:pt x="6" y="199"/>
                    </a:lnTo>
                    <a:lnTo>
                      <a:pt x="6" y="170"/>
                    </a:lnTo>
                    <a:lnTo>
                      <a:pt x="7" y="136"/>
                    </a:lnTo>
                    <a:lnTo>
                      <a:pt x="7" y="110"/>
                    </a:lnTo>
                    <a:lnTo>
                      <a:pt x="7" y="84"/>
                    </a:lnTo>
                    <a:lnTo>
                      <a:pt x="8" y="61"/>
                    </a:lnTo>
                    <a:lnTo>
                      <a:pt x="9" y="41"/>
                    </a:lnTo>
                    <a:lnTo>
                      <a:pt x="9" y="27"/>
                    </a:lnTo>
                    <a:lnTo>
                      <a:pt x="10" y="12"/>
                    </a:lnTo>
                    <a:lnTo>
                      <a:pt x="10" y="7"/>
                    </a:lnTo>
                    <a:lnTo>
                      <a:pt x="11" y="0"/>
                    </a:lnTo>
                    <a:lnTo>
                      <a:pt x="12" y="4"/>
                    </a:lnTo>
                    <a:lnTo>
                      <a:pt x="12" y="8"/>
                    </a:lnTo>
                    <a:lnTo>
                      <a:pt x="13" y="14"/>
                    </a:lnTo>
                    <a:lnTo>
                      <a:pt x="13" y="23"/>
                    </a:lnTo>
                    <a:lnTo>
                      <a:pt x="14" y="33"/>
                    </a:lnTo>
                    <a:lnTo>
                      <a:pt x="15" y="46"/>
                    </a:lnTo>
                    <a:lnTo>
                      <a:pt x="15" y="57"/>
                    </a:lnTo>
                    <a:lnTo>
                      <a:pt x="15" y="71"/>
                    </a:lnTo>
                    <a:lnTo>
                      <a:pt x="16" y="85"/>
                    </a:lnTo>
                    <a:lnTo>
                      <a:pt x="16" y="97"/>
                    </a:lnTo>
                    <a:lnTo>
                      <a:pt x="17" y="108"/>
                    </a:lnTo>
                    <a:lnTo>
                      <a:pt x="18" y="119"/>
                    </a:lnTo>
                    <a:lnTo>
                      <a:pt x="18" y="131"/>
                    </a:lnTo>
                    <a:lnTo>
                      <a:pt x="19" y="141"/>
                    </a:lnTo>
                    <a:lnTo>
                      <a:pt x="19" y="151"/>
                    </a:lnTo>
                    <a:lnTo>
                      <a:pt x="19" y="158"/>
                    </a:lnTo>
                    <a:lnTo>
                      <a:pt x="20" y="167"/>
                    </a:lnTo>
                    <a:lnTo>
                      <a:pt x="21" y="173"/>
                    </a:lnTo>
                    <a:lnTo>
                      <a:pt x="21" y="179"/>
                    </a:lnTo>
                    <a:lnTo>
                      <a:pt x="22" y="184"/>
                    </a:lnTo>
                    <a:lnTo>
                      <a:pt x="22" y="188"/>
                    </a:lnTo>
                    <a:lnTo>
                      <a:pt x="23" y="195"/>
                    </a:lnTo>
                    <a:lnTo>
                      <a:pt x="23" y="194"/>
                    </a:lnTo>
                    <a:lnTo>
                      <a:pt x="24" y="197"/>
                    </a:lnTo>
                    <a:lnTo>
                      <a:pt x="24" y="200"/>
                    </a:lnTo>
                    <a:lnTo>
                      <a:pt x="25" y="202"/>
                    </a:lnTo>
                    <a:lnTo>
                      <a:pt x="25" y="20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5" name="Freeform 91">
                <a:extLst>
                  <a:ext uri="{FF2B5EF4-FFF2-40B4-BE49-F238E27FC236}">
                    <a16:creationId xmlns:a16="http://schemas.microsoft.com/office/drawing/2014/main" id="{0940E571-9412-48C9-9EDA-987B10CE6A7D}"/>
                  </a:ext>
                </a:extLst>
              </p:cNvPr>
              <p:cNvSpPr>
                <a:spLocks/>
              </p:cNvSpPr>
              <p:nvPr/>
            </p:nvSpPr>
            <p:spPr bwMode="auto">
              <a:xfrm>
                <a:off x="3361459" y="3098164"/>
                <a:ext cx="27552" cy="32169"/>
              </a:xfrm>
              <a:custGeom>
                <a:avLst/>
                <a:gdLst>
                  <a:gd name="T0" fmla="*/ 0 w 26"/>
                  <a:gd name="T1" fmla="*/ 2147483646 h 68"/>
                  <a:gd name="T2" fmla="*/ 2147483646 w 26"/>
                  <a:gd name="T3" fmla="*/ 2147483646 h 68"/>
                  <a:gd name="T4" fmla="*/ 2147483646 w 26"/>
                  <a:gd name="T5" fmla="*/ 2147483646 h 68"/>
                  <a:gd name="T6" fmla="*/ 2147483646 w 26"/>
                  <a:gd name="T7" fmla="*/ 2147483646 h 68"/>
                  <a:gd name="T8" fmla="*/ 2147483646 w 26"/>
                  <a:gd name="T9" fmla="*/ 2147483646 h 68"/>
                  <a:gd name="T10" fmla="*/ 2147483646 w 26"/>
                  <a:gd name="T11" fmla="*/ 2147483646 h 68"/>
                  <a:gd name="T12" fmla="*/ 2147483646 w 26"/>
                  <a:gd name="T13" fmla="*/ 2147483646 h 68"/>
                  <a:gd name="T14" fmla="*/ 2147483646 w 26"/>
                  <a:gd name="T15" fmla="*/ 2147483646 h 68"/>
                  <a:gd name="T16" fmla="*/ 2147483646 w 26"/>
                  <a:gd name="T17" fmla="*/ 2147483646 h 68"/>
                  <a:gd name="T18" fmla="*/ 2147483646 w 26"/>
                  <a:gd name="T19" fmla="*/ 0 h 68"/>
                  <a:gd name="T20" fmla="*/ 2147483646 w 26"/>
                  <a:gd name="T21" fmla="*/ 2147483646 h 68"/>
                  <a:gd name="T22" fmla="*/ 2147483646 w 26"/>
                  <a:gd name="T23" fmla="*/ 2147483646 h 68"/>
                  <a:gd name="T24" fmla="*/ 2147483646 w 26"/>
                  <a:gd name="T25" fmla="*/ 2147483646 h 68"/>
                  <a:gd name="T26" fmla="*/ 2147483646 w 26"/>
                  <a:gd name="T27" fmla="*/ 2147483646 h 68"/>
                  <a:gd name="T28" fmla="*/ 2147483646 w 26"/>
                  <a:gd name="T29" fmla="*/ 2147483646 h 68"/>
                  <a:gd name="T30" fmla="*/ 2147483646 w 26"/>
                  <a:gd name="T31" fmla="*/ 2147483646 h 68"/>
                  <a:gd name="T32" fmla="*/ 2147483646 w 26"/>
                  <a:gd name="T33" fmla="*/ 2147483646 h 68"/>
                  <a:gd name="T34" fmla="*/ 2147483646 w 26"/>
                  <a:gd name="T35" fmla="*/ 2147483646 h 68"/>
                  <a:gd name="T36" fmla="*/ 2147483646 w 26"/>
                  <a:gd name="T37" fmla="*/ 2147483646 h 68"/>
                  <a:gd name="T38" fmla="*/ 2147483646 w 26"/>
                  <a:gd name="T39" fmla="*/ 2147483646 h 68"/>
                  <a:gd name="T40" fmla="*/ 2147483646 w 26"/>
                  <a:gd name="T41" fmla="*/ 2147483646 h 68"/>
                  <a:gd name="T42" fmla="*/ 2147483646 w 26"/>
                  <a:gd name="T43" fmla="*/ 2147483646 h 68"/>
                  <a:gd name="T44" fmla="*/ 2147483646 w 26"/>
                  <a:gd name="T45" fmla="*/ 2147483646 h 68"/>
                  <a:gd name="T46" fmla="*/ 2147483646 w 26"/>
                  <a:gd name="T47" fmla="*/ 2147483646 h 68"/>
                  <a:gd name="T48" fmla="*/ 2147483646 w 26"/>
                  <a:gd name="T49" fmla="*/ 2147483646 h 68"/>
                  <a:gd name="T50" fmla="*/ 2147483646 w 26"/>
                  <a:gd name="T51" fmla="*/ 2147483646 h 68"/>
                  <a:gd name="T52" fmla="*/ 2147483646 w 26"/>
                  <a:gd name="T53" fmla="*/ 2147483646 h 68"/>
                  <a:gd name="T54" fmla="*/ 2147483646 w 26"/>
                  <a:gd name="T55" fmla="*/ 2147483646 h 68"/>
                  <a:gd name="T56" fmla="*/ 2147483646 w 26"/>
                  <a:gd name="T57" fmla="*/ 2147483646 h 68"/>
                  <a:gd name="T58" fmla="*/ 2147483646 w 26"/>
                  <a:gd name="T59" fmla="*/ 2147483646 h 68"/>
                  <a:gd name="T60" fmla="*/ 2147483646 w 26"/>
                  <a:gd name="T61" fmla="*/ 2147483646 h 68"/>
                  <a:gd name="T62" fmla="*/ 2147483646 w 26"/>
                  <a:gd name="T63" fmla="*/ 2147483646 h 68"/>
                  <a:gd name="T64" fmla="*/ 2147483646 w 26"/>
                  <a:gd name="T65" fmla="*/ 2147483646 h 68"/>
                  <a:gd name="T66" fmla="*/ 2147483646 w 26"/>
                  <a:gd name="T67" fmla="*/ 2147483646 h 68"/>
                  <a:gd name="T68" fmla="*/ 2147483646 w 26"/>
                  <a:gd name="T69" fmla="*/ 2147483646 h 68"/>
                  <a:gd name="T70" fmla="*/ 2147483646 w 26"/>
                  <a:gd name="T71" fmla="*/ 2147483646 h 68"/>
                  <a:gd name="T72" fmla="*/ 2147483646 w 26"/>
                  <a:gd name="T73" fmla="*/ 2147483646 h 68"/>
                  <a:gd name="T74" fmla="*/ 2147483646 w 26"/>
                  <a:gd name="T75" fmla="*/ 2147483646 h 68"/>
                  <a:gd name="T76" fmla="*/ 2147483646 w 26"/>
                  <a:gd name="T77" fmla="*/ 2147483646 h 68"/>
                  <a:gd name="T78" fmla="*/ 2147483646 w 26"/>
                  <a:gd name="T79" fmla="*/ 2147483646 h 68"/>
                  <a:gd name="T80" fmla="*/ 2147483646 w 26"/>
                  <a:gd name="T81" fmla="*/ 2147483646 h 68"/>
                  <a:gd name="T82" fmla="*/ 2147483646 w 26"/>
                  <a:gd name="T83" fmla="*/ 2147483646 h 68"/>
                  <a:gd name="T84" fmla="*/ 2147483646 w 26"/>
                  <a:gd name="T85" fmla="*/ 2147483646 h 68"/>
                  <a:gd name="T86" fmla="*/ 2147483646 w 26"/>
                  <a:gd name="T87" fmla="*/ 2147483646 h 68"/>
                  <a:gd name="T88" fmla="*/ 2147483646 w 26"/>
                  <a:gd name="T89" fmla="*/ 2147483646 h 68"/>
                  <a:gd name="T90" fmla="*/ 2147483646 w 26"/>
                  <a:gd name="T91" fmla="*/ 2147483646 h 68"/>
                  <a:gd name="T92" fmla="*/ 2147483646 w 26"/>
                  <a:gd name="T93" fmla="*/ 2147483646 h 68"/>
                  <a:gd name="T94" fmla="*/ 2147483646 w 26"/>
                  <a:gd name="T95" fmla="*/ 2147483646 h 68"/>
                  <a:gd name="T96" fmla="*/ 2147483646 w 26"/>
                  <a:gd name="T97" fmla="*/ 2147483646 h 68"/>
                  <a:gd name="T98" fmla="*/ 2147483646 w 26"/>
                  <a:gd name="T99" fmla="*/ 2147483646 h 6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68">
                    <a:moveTo>
                      <a:pt x="0" y="6"/>
                    </a:moveTo>
                    <a:lnTo>
                      <a:pt x="1" y="5"/>
                    </a:lnTo>
                    <a:lnTo>
                      <a:pt x="1" y="6"/>
                    </a:lnTo>
                    <a:lnTo>
                      <a:pt x="2" y="5"/>
                    </a:lnTo>
                    <a:lnTo>
                      <a:pt x="3" y="3"/>
                    </a:lnTo>
                    <a:lnTo>
                      <a:pt x="4" y="3"/>
                    </a:lnTo>
                    <a:lnTo>
                      <a:pt x="5" y="4"/>
                    </a:lnTo>
                    <a:lnTo>
                      <a:pt x="5" y="0"/>
                    </a:lnTo>
                    <a:lnTo>
                      <a:pt x="6" y="4"/>
                    </a:lnTo>
                    <a:lnTo>
                      <a:pt x="6" y="7"/>
                    </a:lnTo>
                    <a:lnTo>
                      <a:pt x="7" y="12"/>
                    </a:lnTo>
                    <a:lnTo>
                      <a:pt x="8" y="16"/>
                    </a:lnTo>
                    <a:lnTo>
                      <a:pt x="8" y="18"/>
                    </a:lnTo>
                    <a:lnTo>
                      <a:pt x="9" y="25"/>
                    </a:lnTo>
                    <a:lnTo>
                      <a:pt x="9" y="33"/>
                    </a:lnTo>
                    <a:lnTo>
                      <a:pt x="10" y="37"/>
                    </a:lnTo>
                    <a:lnTo>
                      <a:pt x="10" y="44"/>
                    </a:lnTo>
                    <a:lnTo>
                      <a:pt x="11" y="50"/>
                    </a:lnTo>
                    <a:lnTo>
                      <a:pt x="11" y="55"/>
                    </a:lnTo>
                    <a:lnTo>
                      <a:pt x="12" y="57"/>
                    </a:lnTo>
                    <a:lnTo>
                      <a:pt x="12" y="61"/>
                    </a:lnTo>
                    <a:lnTo>
                      <a:pt x="13" y="63"/>
                    </a:lnTo>
                    <a:lnTo>
                      <a:pt x="13" y="64"/>
                    </a:lnTo>
                    <a:lnTo>
                      <a:pt x="14" y="68"/>
                    </a:lnTo>
                    <a:lnTo>
                      <a:pt x="14" y="66"/>
                    </a:lnTo>
                    <a:lnTo>
                      <a:pt x="15" y="65"/>
                    </a:lnTo>
                    <a:lnTo>
                      <a:pt x="15" y="68"/>
                    </a:lnTo>
                    <a:lnTo>
                      <a:pt x="16" y="66"/>
                    </a:lnTo>
                    <a:lnTo>
                      <a:pt x="17" y="65"/>
                    </a:lnTo>
                    <a:lnTo>
                      <a:pt x="18" y="65"/>
                    </a:lnTo>
                    <a:lnTo>
                      <a:pt x="18" y="63"/>
                    </a:lnTo>
                    <a:lnTo>
                      <a:pt x="18" y="65"/>
                    </a:lnTo>
                    <a:lnTo>
                      <a:pt x="19" y="61"/>
                    </a:lnTo>
                    <a:lnTo>
                      <a:pt x="20" y="60"/>
                    </a:lnTo>
                    <a:lnTo>
                      <a:pt x="20" y="58"/>
                    </a:lnTo>
                    <a:lnTo>
                      <a:pt x="21" y="57"/>
                    </a:lnTo>
                    <a:lnTo>
                      <a:pt x="21" y="59"/>
                    </a:lnTo>
                    <a:lnTo>
                      <a:pt x="22" y="56"/>
                    </a:lnTo>
                    <a:lnTo>
                      <a:pt x="22" y="58"/>
                    </a:lnTo>
                    <a:lnTo>
                      <a:pt x="23" y="60"/>
                    </a:lnTo>
                    <a:lnTo>
                      <a:pt x="23" y="58"/>
                    </a:lnTo>
                    <a:lnTo>
                      <a:pt x="24" y="60"/>
                    </a:lnTo>
                    <a:lnTo>
                      <a:pt x="24" y="62"/>
                    </a:lnTo>
                    <a:lnTo>
                      <a:pt x="25" y="63"/>
                    </a:lnTo>
                    <a:lnTo>
                      <a:pt x="25" y="66"/>
                    </a:lnTo>
                    <a:lnTo>
                      <a:pt x="26" y="6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6" name="Freeform 92">
                <a:extLst>
                  <a:ext uri="{FF2B5EF4-FFF2-40B4-BE49-F238E27FC236}">
                    <a16:creationId xmlns:a16="http://schemas.microsoft.com/office/drawing/2014/main" id="{628A9037-54E7-4727-B6C5-640E44408479}"/>
                  </a:ext>
                </a:extLst>
              </p:cNvPr>
              <p:cNvSpPr>
                <a:spLocks/>
              </p:cNvSpPr>
              <p:nvPr/>
            </p:nvSpPr>
            <p:spPr bwMode="auto">
              <a:xfrm>
                <a:off x="3389011" y="3129860"/>
                <a:ext cx="26491" cy="46834"/>
              </a:xfrm>
              <a:custGeom>
                <a:avLst/>
                <a:gdLst>
                  <a:gd name="T0" fmla="*/ 0 w 25"/>
                  <a:gd name="T1" fmla="*/ 0 h 99"/>
                  <a:gd name="T2" fmla="*/ 0 w 25"/>
                  <a:gd name="T3" fmla="*/ 2147483646 h 99"/>
                  <a:gd name="T4" fmla="*/ 2147483646 w 25"/>
                  <a:gd name="T5" fmla="*/ 2147483646 h 99"/>
                  <a:gd name="T6" fmla="*/ 2147483646 w 25"/>
                  <a:gd name="T7" fmla="*/ 2147483646 h 99"/>
                  <a:gd name="T8" fmla="*/ 2147483646 w 25"/>
                  <a:gd name="T9" fmla="*/ 2147483646 h 99"/>
                  <a:gd name="T10" fmla="*/ 2147483646 w 25"/>
                  <a:gd name="T11" fmla="*/ 2147483646 h 99"/>
                  <a:gd name="T12" fmla="*/ 2147483646 w 25"/>
                  <a:gd name="T13" fmla="*/ 2147483646 h 99"/>
                  <a:gd name="T14" fmla="*/ 2147483646 w 25"/>
                  <a:gd name="T15" fmla="*/ 2147483646 h 99"/>
                  <a:gd name="T16" fmla="*/ 2147483646 w 25"/>
                  <a:gd name="T17" fmla="*/ 2147483646 h 99"/>
                  <a:gd name="T18" fmla="*/ 2147483646 w 25"/>
                  <a:gd name="T19" fmla="*/ 2147483646 h 99"/>
                  <a:gd name="T20" fmla="*/ 2147483646 w 25"/>
                  <a:gd name="T21" fmla="*/ 2147483646 h 99"/>
                  <a:gd name="T22" fmla="*/ 2147483646 w 25"/>
                  <a:gd name="T23" fmla="*/ 2147483646 h 99"/>
                  <a:gd name="T24" fmla="*/ 2147483646 w 25"/>
                  <a:gd name="T25" fmla="*/ 2147483646 h 99"/>
                  <a:gd name="T26" fmla="*/ 2147483646 w 25"/>
                  <a:gd name="T27" fmla="*/ 2147483646 h 99"/>
                  <a:gd name="T28" fmla="*/ 2147483646 w 25"/>
                  <a:gd name="T29" fmla="*/ 2147483646 h 99"/>
                  <a:gd name="T30" fmla="*/ 2147483646 w 25"/>
                  <a:gd name="T31" fmla="*/ 2147483646 h 99"/>
                  <a:gd name="T32" fmla="*/ 2147483646 w 25"/>
                  <a:gd name="T33" fmla="*/ 2147483646 h 99"/>
                  <a:gd name="T34" fmla="*/ 2147483646 w 25"/>
                  <a:gd name="T35" fmla="*/ 2147483646 h 99"/>
                  <a:gd name="T36" fmla="*/ 2147483646 w 25"/>
                  <a:gd name="T37" fmla="*/ 2147483646 h 99"/>
                  <a:gd name="T38" fmla="*/ 2147483646 w 25"/>
                  <a:gd name="T39" fmla="*/ 2147483646 h 99"/>
                  <a:gd name="T40" fmla="*/ 2147483646 w 25"/>
                  <a:gd name="T41" fmla="*/ 2147483646 h 99"/>
                  <a:gd name="T42" fmla="*/ 2147483646 w 25"/>
                  <a:gd name="T43" fmla="*/ 2147483646 h 99"/>
                  <a:gd name="T44" fmla="*/ 2147483646 w 25"/>
                  <a:gd name="T45" fmla="*/ 2147483646 h 99"/>
                  <a:gd name="T46" fmla="*/ 2147483646 w 25"/>
                  <a:gd name="T47" fmla="*/ 2147483646 h 99"/>
                  <a:gd name="T48" fmla="*/ 2147483646 w 25"/>
                  <a:gd name="T49" fmla="*/ 2147483646 h 99"/>
                  <a:gd name="T50" fmla="*/ 2147483646 w 25"/>
                  <a:gd name="T51" fmla="*/ 2147483646 h 99"/>
                  <a:gd name="T52" fmla="*/ 2147483646 w 25"/>
                  <a:gd name="T53" fmla="*/ 2147483646 h 99"/>
                  <a:gd name="T54" fmla="*/ 2147483646 w 25"/>
                  <a:gd name="T55" fmla="*/ 2147483646 h 99"/>
                  <a:gd name="T56" fmla="*/ 2147483646 w 25"/>
                  <a:gd name="T57" fmla="*/ 2147483646 h 99"/>
                  <a:gd name="T58" fmla="*/ 2147483646 w 25"/>
                  <a:gd name="T59" fmla="*/ 2147483646 h 99"/>
                  <a:gd name="T60" fmla="*/ 2147483646 w 25"/>
                  <a:gd name="T61" fmla="*/ 2147483646 h 99"/>
                  <a:gd name="T62" fmla="*/ 2147483646 w 25"/>
                  <a:gd name="T63" fmla="*/ 2147483646 h 99"/>
                  <a:gd name="T64" fmla="*/ 2147483646 w 25"/>
                  <a:gd name="T65" fmla="*/ 2147483646 h 99"/>
                  <a:gd name="T66" fmla="*/ 2147483646 w 25"/>
                  <a:gd name="T67" fmla="*/ 2147483646 h 99"/>
                  <a:gd name="T68" fmla="*/ 2147483646 w 25"/>
                  <a:gd name="T69" fmla="*/ 2147483646 h 99"/>
                  <a:gd name="T70" fmla="*/ 2147483646 w 25"/>
                  <a:gd name="T71" fmla="*/ 2147483646 h 99"/>
                  <a:gd name="T72" fmla="*/ 2147483646 w 25"/>
                  <a:gd name="T73" fmla="*/ 2147483646 h 99"/>
                  <a:gd name="T74" fmla="*/ 2147483646 w 25"/>
                  <a:gd name="T75" fmla="*/ 2147483646 h 99"/>
                  <a:gd name="T76" fmla="*/ 2147483646 w 25"/>
                  <a:gd name="T77" fmla="*/ 2147483646 h 99"/>
                  <a:gd name="T78" fmla="*/ 2147483646 w 25"/>
                  <a:gd name="T79" fmla="*/ 2147483646 h 99"/>
                  <a:gd name="T80" fmla="*/ 2147483646 w 25"/>
                  <a:gd name="T81" fmla="*/ 2147483646 h 99"/>
                  <a:gd name="T82" fmla="*/ 2147483646 w 25"/>
                  <a:gd name="T83" fmla="*/ 2147483646 h 99"/>
                  <a:gd name="T84" fmla="*/ 2147483646 w 25"/>
                  <a:gd name="T85" fmla="*/ 2147483646 h 99"/>
                  <a:gd name="T86" fmla="*/ 2147483646 w 25"/>
                  <a:gd name="T87" fmla="*/ 2147483646 h 99"/>
                  <a:gd name="T88" fmla="*/ 2147483646 w 25"/>
                  <a:gd name="T89" fmla="*/ 2147483646 h 99"/>
                  <a:gd name="T90" fmla="*/ 2147483646 w 25"/>
                  <a:gd name="T91" fmla="*/ 2147483646 h 99"/>
                  <a:gd name="T92" fmla="*/ 2147483646 w 25"/>
                  <a:gd name="T93" fmla="*/ 2147483646 h 99"/>
                  <a:gd name="T94" fmla="*/ 2147483646 w 25"/>
                  <a:gd name="T95" fmla="*/ 2147483646 h 99"/>
                  <a:gd name="T96" fmla="*/ 2147483646 w 25"/>
                  <a:gd name="T97" fmla="*/ 2147483646 h 99"/>
                  <a:gd name="T98" fmla="*/ 2147483646 w 25"/>
                  <a:gd name="T99" fmla="*/ 2147483646 h 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99">
                    <a:moveTo>
                      <a:pt x="0" y="0"/>
                    </a:moveTo>
                    <a:lnTo>
                      <a:pt x="0" y="5"/>
                    </a:lnTo>
                    <a:lnTo>
                      <a:pt x="1" y="8"/>
                    </a:lnTo>
                    <a:lnTo>
                      <a:pt x="1" y="11"/>
                    </a:lnTo>
                    <a:lnTo>
                      <a:pt x="2" y="17"/>
                    </a:lnTo>
                    <a:lnTo>
                      <a:pt x="3" y="18"/>
                    </a:lnTo>
                    <a:lnTo>
                      <a:pt x="3" y="20"/>
                    </a:lnTo>
                    <a:lnTo>
                      <a:pt x="3" y="24"/>
                    </a:lnTo>
                    <a:lnTo>
                      <a:pt x="4" y="28"/>
                    </a:lnTo>
                    <a:lnTo>
                      <a:pt x="4" y="32"/>
                    </a:lnTo>
                    <a:lnTo>
                      <a:pt x="5" y="36"/>
                    </a:lnTo>
                    <a:lnTo>
                      <a:pt x="6" y="39"/>
                    </a:lnTo>
                    <a:lnTo>
                      <a:pt x="6" y="44"/>
                    </a:lnTo>
                    <a:lnTo>
                      <a:pt x="7" y="43"/>
                    </a:lnTo>
                    <a:lnTo>
                      <a:pt x="7" y="48"/>
                    </a:lnTo>
                    <a:lnTo>
                      <a:pt x="8" y="49"/>
                    </a:lnTo>
                    <a:lnTo>
                      <a:pt x="8" y="53"/>
                    </a:lnTo>
                    <a:lnTo>
                      <a:pt x="9" y="55"/>
                    </a:lnTo>
                    <a:lnTo>
                      <a:pt x="9" y="58"/>
                    </a:lnTo>
                    <a:lnTo>
                      <a:pt x="10" y="62"/>
                    </a:lnTo>
                    <a:lnTo>
                      <a:pt x="10" y="63"/>
                    </a:lnTo>
                    <a:lnTo>
                      <a:pt x="11" y="67"/>
                    </a:lnTo>
                    <a:lnTo>
                      <a:pt x="12" y="70"/>
                    </a:lnTo>
                    <a:lnTo>
                      <a:pt x="12" y="72"/>
                    </a:lnTo>
                    <a:lnTo>
                      <a:pt x="13" y="74"/>
                    </a:lnTo>
                    <a:lnTo>
                      <a:pt x="13" y="77"/>
                    </a:lnTo>
                    <a:lnTo>
                      <a:pt x="14" y="78"/>
                    </a:lnTo>
                    <a:lnTo>
                      <a:pt x="15" y="80"/>
                    </a:lnTo>
                    <a:lnTo>
                      <a:pt x="15" y="82"/>
                    </a:lnTo>
                    <a:lnTo>
                      <a:pt x="15" y="84"/>
                    </a:lnTo>
                    <a:lnTo>
                      <a:pt x="16" y="82"/>
                    </a:lnTo>
                    <a:lnTo>
                      <a:pt x="16" y="84"/>
                    </a:lnTo>
                    <a:lnTo>
                      <a:pt x="17" y="86"/>
                    </a:lnTo>
                    <a:lnTo>
                      <a:pt x="18" y="87"/>
                    </a:lnTo>
                    <a:lnTo>
                      <a:pt x="18" y="85"/>
                    </a:lnTo>
                    <a:lnTo>
                      <a:pt x="19" y="86"/>
                    </a:lnTo>
                    <a:lnTo>
                      <a:pt x="19" y="88"/>
                    </a:lnTo>
                    <a:lnTo>
                      <a:pt x="20" y="89"/>
                    </a:lnTo>
                    <a:lnTo>
                      <a:pt x="20" y="91"/>
                    </a:lnTo>
                    <a:lnTo>
                      <a:pt x="21" y="91"/>
                    </a:lnTo>
                    <a:lnTo>
                      <a:pt x="21" y="94"/>
                    </a:lnTo>
                    <a:lnTo>
                      <a:pt x="22" y="93"/>
                    </a:lnTo>
                    <a:lnTo>
                      <a:pt x="22" y="95"/>
                    </a:lnTo>
                    <a:lnTo>
                      <a:pt x="23" y="94"/>
                    </a:lnTo>
                    <a:lnTo>
                      <a:pt x="24" y="92"/>
                    </a:lnTo>
                    <a:lnTo>
                      <a:pt x="24" y="96"/>
                    </a:lnTo>
                    <a:lnTo>
                      <a:pt x="25" y="97"/>
                    </a:lnTo>
                    <a:lnTo>
                      <a:pt x="25" y="9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7" name="Freeform 93">
                <a:extLst>
                  <a:ext uri="{FF2B5EF4-FFF2-40B4-BE49-F238E27FC236}">
                    <a16:creationId xmlns:a16="http://schemas.microsoft.com/office/drawing/2014/main" id="{B4615AF0-4ABA-42D4-8621-D2C263345712}"/>
                  </a:ext>
                </a:extLst>
              </p:cNvPr>
              <p:cNvSpPr>
                <a:spLocks/>
              </p:cNvSpPr>
              <p:nvPr/>
            </p:nvSpPr>
            <p:spPr bwMode="auto">
              <a:xfrm>
                <a:off x="3415501" y="3176221"/>
                <a:ext cx="27552" cy="19869"/>
              </a:xfrm>
              <a:custGeom>
                <a:avLst/>
                <a:gdLst>
                  <a:gd name="T0" fmla="*/ 0 w 26"/>
                  <a:gd name="T1" fmla="*/ 2147483646 h 42"/>
                  <a:gd name="T2" fmla="*/ 2147483646 w 26"/>
                  <a:gd name="T3" fmla="*/ 0 h 42"/>
                  <a:gd name="T4" fmla="*/ 2147483646 w 26"/>
                  <a:gd name="T5" fmla="*/ 0 h 42"/>
                  <a:gd name="T6" fmla="*/ 2147483646 w 26"/>
                  <a:gd name="T7" fmla="*/ 0 h 42"/>
                  <a:gd name="T8" fmla="*/ 2147483646 w 26"/>
                  <a:gd name="T9" fmla="*/ 2147483646 h 42"/>
                  <a:gd name="T10" fmla="*/ 2147483646 w 26"/>
                  <a:gd name="T11" fmla="*/ 0 h 42"/>
                  <a:gd name="T12" fmla="*/ 2147483646 w 26"/>
                  <a:gd name="T13" fmla="*/ 0 h 42"/>
                  <a:gd name="T14" fmla="*/ 2147483646 w 26"/>
                  <a:gd name="T15" fmla="*/ 2147483646 h 42"/>
                  <a:gd name="T16" fmla="*/ 2147483646 w 26"/>
                  <a:gd name="T17" fmla="*/ 2147483646 h 42"/>
                  <a:gd name="T18" fmla="*/ 2147483646 w 26"/>
                  <a:gd name="T19" fmla="*/ 2147483646 h 42"/>
                  <a:gd name="T20" fmla="*/ 2147483646 w 26"/>
                  <a:gd name="T21" fmla="*/ 2147483646 h 42"/>
                  <a:gd name="T22" fmla="*/ 2147483646 w 26"/>
                  <a:gd name="T23" fmla="*/ 2147483646 h 42"/>
                  <a:gd name="T24" fmla="*/ 2147483646 w 26"/>
                  <a:gd name="T25" fmla="*/ 2147483646 h 42"/>
                  <a:gd name="T26" fmla="*/ 2147483646 w 26"/>
                  <a:gd name="T27" fmla="*/ 2147483646 h 42"/>
                  <a:gd name="T28" fmla="*/ 2147483646 w 26"/>
                  <a:gd name="T29" fmla="*/ 2147483646 h 42"/>
                  <a:gd name="T30" fmla="*/ 2147483646 w 26"/>
                  <a:gd name="T31" fmla="*/ 2147483646 h 42"/>
                  <a:gd name="T32" fmla="*/ 2147483646 w 26"/>
                  <a:gd name="T33" fmla="*/ 2147483646 h 42"/>
                  <a:gd name="T34" fmla="*/ 2147483646 w 26"/>
                  <a:gd name="T35" fmla="*/ 2147483646 h 42"/>
                  <a:gd name="T36" fmla="*/ 2147483646 w 26"/>
                  <a:gd name="T37" fmla="*/ 2147483646 h 42"/>
                  <a:gd name="T38" fmla="*/ 2147483646 w 26"/>
                  <a:gd name="T39" fmla="*/ 2147483646 h 42"/>
                  <a:gd name="T40" fmla="*/ 2147483646 w 26"/>
                  <a:gd name="T41" fmla="*/ 2147483646 h 42"/>
                  <a:gd name="T42" fmla="*/ 2147483646 w 26"/>
                  <a:gd name="T43" fmla="*/ 2147483646 h 42"/>
                  <a:gd name="T44" fmla="*/ 2147483646 w 26"/>
                  <a:gd name="T45" fmla="*/ 2147483646 h 42"/>
                  <a:gd name="T46" fmla="*/ 2147483646 w 26"/>
                  <a:gd name="T47" fmla="*/ 2147483646 h 42"/>
                  <a:gd name="T48" fmla="*/ 2147483646 w 26"/>
                  <a:gd name="T49" fmla="*/ 2147483646 h 42"/>
                  <a:gd name="T50" fmla="*/ 2147483646 w 26"/>
                  <a:gd name="T51" fmla="*/ 2147483646 h 42"/>
                  <a:gd name="T52" fmla="*/ 2147483646 w 26"/>
                  <a:gd name="T53" fmla="*/ 2147483646 h 42"/>
                  <a:gd name="T54" fmla="*/ 2147483646 w 26"/>
                  <a:gd name="T55" fmla="*/ 2147483646 h 42"/>
                  <a:gd name="T56" fmla="*/ 2147483646 w 26"/>
                  <a:gd name="T57" fmla="*/ 2147483646 h 42"/>
                  <a:gd name="T58" fmla="*/ 2147483646 w 26"/>
                  <a:gd name="T59" fmla="*/ 2147483646 h 42"/>
                  <a:gd name="T60" fmla="*/ 2147483646 w 26"/>
                  <a:gd name="T61" fmla="*/ 2147483646 h 42"/>
                  <a:gd name="T62" fmla="*/ 2147483646 w 26"/>
                  <a:gd name="T63" fmla="*/ 2147483646 h 42"/>
                  <a:gd name="T64" fmla="*/ 2147483646 w 26"/>
                  <a:gd name="T65" fmla="*/ 2147483646 h 42"/>
                  <a:gd name="T66" fmla="*/ 2147483646 w 26"/>
                  <a:gd name="T67" fmla="*/ 2147483646 h 42"/>
                  <a:gd name="T68" fmla="*/ 2147483646 w 26"/>
                  <a:gd name="T69" fmla="*/ 2147483646 h 42"/>
                  <a:gd name="T70" fmla="*/ 2147483646 w 26"/>
                  <a:gd name="T71" fmla="*/ 2147483646 h 42"/>
                  <a:gd name="T72" fmla="*/ 2147483646 w 26"/>
                  <a:gd name="T73" fmla="*/ 2147483646 h 42"/>
                  <a:gd name="T74" fmla="*/ 2147483646 w 26"/>
                  <a:gd name="T75" fmla="*/ 2147483646 h 42"/>
                  <a:gd name="T76" fmla="*/ 2147483646 w 26"/>
                  <a:gd name="T77" fmla="*/ 2147483646 h 42"/>
                  <a:gd name="T78" fmla="*/ 2147483646 w 26"/>
                  <a:gd name="T79" fmla="*/ 2147483646 h 42"/>
                  <a:gd name="T80" fmla="*/ 2147483646 w 26"/>
                  <a:gd name="T81" fmla="*/ 2147483646 h 42"/>
                  <a:gd name="T82" fmla="*/ 2147483646 w 26"/>
                  <a:gd name="T83" fmla="*/ 2147483646 h 42"/>
                  <a:gd name="T84" fmla="*/ 2147483646 w 26"/>
                  <a:gd name="T85" fmla="*/ 2147483646 h 42"/>
                  <a:gd name="T86" fmla="*/ 2147483646 w 26"/>
                  <a:gd name="T87" fmla="*/ 2147483646 h 42"/>
                  <a:gd name="T88" fmla="*/ 2147483646 w 26"/>
                  <a:gd name="T89" fmla="*/ 2147483646 h 42"/>
                  <a:gd name="T90" fmla="*/ 2147483646 w 26"/>
                  <a:gd name="T91" fmla="*/ 2147483646 h 42"/>
                  <a:gd name="T92" fmla="*/ 2147483646 w 26"/>
                  <a:gd name="T93" fmla="*/ 2147483646 h 42"/>
                  <a:gd name="T94" fmla="*/ 2147483646 w 26"/>
                  <a:gd name="T95" fmla="*/ 2147483646 h 42"/>
                  <a:gd name="T96" fmla="*/ 2147483646 w 26"/>
                  <a:gd name="T97" fmla="*/ 2147483646 h 42"/>
                  <a:gd name="T98" fmla="*/ 2147483646 w 26"/>
                  <a:gd name="T99" fmla="*/ 2147483646 h 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2">
                    <a:moveTo>
                      <a:pt x="0" y="1"/>
                    </a:moveTo>
                    <a:lnTo>
                      <a:pt x="1" y="0"/>
                    </a:lnTo>
                    <a:lnTo>
                      <a:pt x="2" y="0"/>
                    </a:lnTo>
                    <a:lnTo>
                      <a:pt x="2" y="1"/>
                    </a:lnTo>
                    <a:lnTo>
                      <a:pt x="3" y="0"/>
                    </a:lnTo>
                    <a:lnTo>
                      <a:pt x="4" y="3"/>
                    </a:lnTo>
                    <a:lnTo>
                      <a:pt x="5" y="3"/>
                    </a:lnTo>
                    <a:lnTo>
                      <a:pt x="5" y="4"/>
                    </a:lnTo>
                    <a:lnTo>
                      <a:pt x="6" y="5"/>
                    </a:lnTo>
                    <a:lnTo>
                      <a:pt x="6" y="4"/>
                    </a:lnTo>
                    <a:lnTo>
                      <a:pt x="7" y="8"/>
                    </a:lnTo>
                    <a:lnTo>
                      <a:pt x="8" y="7"/>
                    </a:lnTo>
                    <a:lnTo>
                      <a:pt x="9" y="6"/>
                    </a:lnTo>
                    <a:lnTo>
                      <a:pt x="9" y="12"/>
                    </a:lnTo>
                    <a:lnTo>
                      <a:pt x="10" y="10"/>
                    </a:lnTo>
                    <a:lnTo>
                      <a:pt x="10" y="13"/>
                    </a:lnTo>
                    <a:lnTo>
                      <a:pt x="11" y="10"/>
                    </a:lnTo>
                    <a:lnTo>
                      <a:pt x="11" y="11"/>
                    </a:lnTo>
                    <a:lnTo>
                      <a:pt x="12" y="13"/>
                    </a:lnTo>
                    <a:lnTo>
                      <a:pt x="13" y="14"/>
                    </a:lnTo>
                    <a:lnTo>
                      <a:pt x="14" y="16"/>
                    </a:lnTo>
                    <a:lnTo>
                      <a:pt x="14" y="15"/>
                    </a:lnTo>
                    <a:lnTo>
                      <a:pt x="14" y="16"/>
                    </a:lnTo>
                    <a:lnTo>
                      <a:pt x="15" y="16"/>
                    </a:lnTo>
                    <a:lnTo>
                      <a:pt x="15" y="18"/>
                    </a:lnTo>
                    <a:lnTo>
                      <a:pt x="16" y="21"/>
                    </a:lnTo>
                    <a:lnTo>
                      <a:pt x="17" y="23"/>
                    </a:lnTo>
                    <a:lnTo>
                      <a:pt x="17" y="21"/>
                    </a:lnTo>
                    <a:lnTo>
                      <a:pt x="18" y="22"/>
                    </a:lnTo>
                    <a:lnTo>
                      <a:pt x="18" y="24"/>
                    </a:lnTo>
                    <a:lnTo>
                      <a:pt x="18" y="23"/>
                    </a:lnTo>
                    <a:lnTo>
                      <a:pt x="19" y="25"/>
                    </a:lnTo>
                    <a:lnTo>
                      <a:pt x="20" y="27"/>
                    </a:lnTo>
                    <a:lnTo>
                      <a:pt x="20" y="26"/>
                    </a:lnTo>
                    <a:lnTo>
                      <a:pt x="21" y="25"/>
                    </a:lnTo>
                    <a:lnTo>
                      <a:pt x="21" y="28"/>
                    </a:lnTo>
                    <a:lnTo>
                      <a:pt x="22" y="29"/>
                    </a:lnTo>
                    <a:lnTo>
                      <a:pt x="22" y="30"/>
                    </a:lnTo>
                    <a:lnTo>
                      <a:pt x="23" y="30"/>
                    </a:lnTo>
                    <a:lnTo>
                      <a:pt x="23" y="32"/>
                    </a:lnTo>
                    <a:lnTo>
                      <a:pt x="24" y="33"/>
                    </a:lnTo>
                    <a:lnTo>
                      <a:pt x="24" y="35"/>
                    </a:lnTo>
                    <a:lnTo>
                      <a:pt x="25" y="35"/>
                    </a:lnTo>
                    <a:lnTo>
                      <a:pt x="25" y="38"/>
                    </a:lnTo>
                    <a:lnTo>
                      <a:pt x="26" y="4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8" name="Freeform 94">
                <a:extLst>
                  <a:ext uri="{FF2B5EF4-FFF2-40B4-BE49-F238E27FC236}">
                    <a16:creationId xmlns:a16="http://schemas.microsoft.com/office/drawing/2014/main" id="{8F71F1CD-6652-4E83-8491-DD7ED2FD061E}"/>
                  </a:ext>
                </a:extLst>
              </p:cNvPr>
              <p:cNvSpPr>
                <a:spLocks/>
              </p:cNvSpPr>
              <p:nvPr/>
            </p:nvSpPr>
            <p:spPr bwMode="auto">
              <a:xfrm>
                <a:off x="3443053" y="3014430"/>
                <a:ext cx="26491" cy="186863"/>
              </a:xfrm>
              <a:custGeom>
                <a:avLst/>
                <a:gdLst>
                  <a:gd name="T0" fmla="*/ 0 w 25"/>
                  <a:gd name="T1" fmla="*/ 2147483646 h 395"/>
                  <a:gd name="T2" fmla="*/ 0 w 25"/>
                  <a:gd name="T3" fmla="*/ 2147483646 h 395"/>
                  <a:gd name="T4" fmla="*/ 2147483646 w 25"/>
                  <a:gd name="T5" fmla="*/ 2147483646 h 395"/>
                  <a:gd name="T6" fmla="*/ 2147483646 w 25"/>
                  <a:gd name="T7" fmla="*/ 2147483646 h 395"/>
                  <a:gd name="T8" fmla="*/ 2147483646 w 25"/>
                  <a:gd name="T9" fmla="*/ 2147483646 h 395"/>
                  <a:gd name="T10" fmla="*/ 2147483646 w 25"/>
                  <a:gd name="T11" fmla="*/ 2147483646 h 395"/>
                  <a:gd name="T12" fmla="*/ 2147483646 w 25"/>
                  <a:gd name="T13" fmla="*/ 2147483646 h 395"/>
                  <a:gd name="T14" fmla="*/ 2147483646 w 25"/>
                  <a:gd name="T15" fmla="*/ 2147483646 h 395"/>
                  <a:gd name="T16" fmla="*/ 2147483646 w 25"/>
                  <a:gd name="T17" fmla="*/ 2147483646 h 395"/>
                  <a:gd name="T18" fmla="*/ 2147483646 w 25"/>
                  <a:gd name="T19" fmla="*/ 2147483646 h 395"/>
                  <a:gd name="T20" fmla="*/ 2147483646 w 25"/>
                  <a:gd name="T21" fmla="*/ 2147483646 h 395"/>
                  <a:gd name="T22" fmla="*/ 2147483646 w 25"/>
                  <a:gd name="T23" fmla="*/ 2147483646 h 395"/>
                  <a:gd name="T24" fmla="*/ 2147483646 w 25"/>
                  <a:gd name="T25" fmla="*/ 2147483646 h 395"/>
                  <a:gd name="T26" fmla="*/ 2147483646 w 25"/>
                  <a:gd name="T27" fmla="*/ 2147483646 h 395"/>
                  <a:gd name="T28" fmla="*/ 2147483646 w 25"/>
                  <a:gd name="T29" fmla="*/ 2147483646 h 395"/>
                  <a:gd name="T30" fmla="*/ 2147483646 w 25"/>
                  <a:gd name="T31" fmla="*/ 2147483646 h 395"/>
                  <a:gd name="T32" fmla="*/ 2147483646 w 25"/>
                  <a:gd name="T33" fmla="*/ 2147483646 h 395"/>
                  <a:gd name="T34" fmla="*/ 2147483646 w 25"/>
                  <a:gd name="T35" fmla="*/ 2147483646 h 395"/>
                  <a:gd name="T36" fmla="*/ 2147483646 w 25"/>
                  <a:gd name="T37" fmla="*/ 2147483646 h 395"/>
                  <a:gd name="T38" fmla="*/ 2147483646 w 25"/>
                  <a:gd name="T39" fmla="*/ 2147483646 h 395"/>
                  <a:gd name="T40" fmla="*/ 2147483646 w 25"/>
                  <a:gd name="T41" fmla="*/ 2147483646 h 395"/>
                  <a:gd name="T42" fmla="*/ 2147483646 w 25"/>
                  <a:gd name="T43" fmla="*/ 2147483646 h 395"/>
                  <a:gd name="T44" fmla="*/ 2147483646 w 25"/>
                  <a:gd name="T45" fmla="*/ 2147483646 h 395"/>
                  <a:gd name="T46" fmla="*/ 2147483646 w 25"/>
                  <a:gd name="T47" fmla="*/ 2147483646 h 395"/>
                  <a:gd name="T48" fmla="*/ 2147483646 w 25"/>
                  <a:gd name="T49" fmla="*/ 2147483646 h 395"/>
                  <a:gd name="T50" fmla="*/ 2147483646 w 25"/>
                  <a:gd name="T51" fmla="*/ 2147483646 h 395"/>
                  <a:gd name="T52" fmla="*/ 2147483646 w 25"/>
                  <a:gd name="T53" fmla="*/ 2147483646 h 395"/>
                  <a:gd name="T54" fmla="*/ 2147483646 w 25"/>
                  <a:gd name="T55" fmla="*/ 2147483646 h 395"/>
                  <a:gd name="T56" fmla="*/ 2147483646 w 25"/>
                  <a:gd name="T57" fmla="*/ 2147483646 h 395"/>
                  <a:gd name="T58" fmla="*/ 2147483646 w 25"/>
                  <a:gd name="T59" fmla="*/ 2147483646 h 395"/>
                  <a:gd name="T60" fmla="*/ 2147483646 w 25"/>
                  <a:gd name="T61" fmla="*/ 2147483646 h 395"/>
                  <a:gd name="T62" fmla="*/ 2147483646 w 25"/>
                  <a:gd name="T63" fmla="*/ 2147483646 h 395"/>
                  <a:gd name="T64" fmla="*/ 2147483646 w 25"/>
                  <a:gd name="T65" fmla="*/ 2147483646 h 395"/>
                  <a:gd name="T66" fmla="*/ 2147483646 w 25"/>
                  <a:gd name="T67" fmla="*/ 2147483646 h 395"/>
                  <a:gd name="T68" fmla="*/ 2147483646 w 25"/>
                  <a:gd name="T69" fmla="*/ 0 h 395"/>
                  <a:gd name="T70" fmla="*/ 2147483646 w 25"/>
                  <a:gd name="T71" fmla="*/ 2147483646 h 395"/>
                  <a:gd name="T72" fmla="*/ 2147483646 w 25"/>
                  <a:gd name="T73" fmla="*/ 2147483646 h 395"/>
                  <a:gd name="T74" fmla="*/ 2147483646 w 25"/>
                  <a:gd name="T75" fmla="*/ 2147483646 h 395"/>
                  <a:gd name="T76" fmla="*/ 2147483646 w 25"/>
                  <a:gd name="T77" fmla="*/ 2147483646 h 395"/>
                  <a:gd name="T78" fmla="*/ 2147483646 w 25"/>
                  <a:gd name="T79" fmla="*/ 2147483646 h 395"/>
                  <a:gd name="T80" fmla="*/ 2147483646 w 25"/>
                  <a:gd name="T81" fmla="*/ 2147483646 h 395"/>
                  <a:gd name="T82" fmla="*/ 2147483646 w 25"/>
                  <a:gd name="T83" fmla="*/ 2147483646 h 395"/>
                  <a:gd name="T84" fmla="*/ 2147483646 w 25"/>
                  <a:gd name="T85" fmla="*/ 2147483646 h 395"/>
                  <a:gd name="T86" fmla="*/ 2147483646 w 25"/>
                  <a:gd name="T87" fmla="*/ 2147483646 h 395"/>
                  <a:gd name="T88" fmla="*/ 2147483646 w 25"/>
                  <a:gd name="T89" fmla="*/ 2147483646 h 395"/>
                  <a:gd name="T90" fmla="*/ 2147483646 w 25"/>
                  <a:gd name="T91" fmla="*/ 2147483646 h 395"/>
                  <a:gd name="T92" fmla="*/ 2147483646 w 25"/>
                  <a:gd name="T93" fmla="*/ 2147483646 h 395"/>
                  <a:gd name="T94" fmla="*/ 2147483646 w 25"/>
                  <a:gd name="T95" fmla="*/ 2147483646 h 395"/>
                  <a:gd name="T96" fmla="*/ 2147483646 w 25"/>
                  <a:gd name="T97" fmla="*/ 2147483646 h 395"/>
                  <a:gd name="T98" fmla="*/ 2147483646 w 25"/>
                  <a:gd name="T99" fmla="*/ 2147483646 h 3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95">
                    <a:moveTo>
                      <a:pt x="0" y="384"/>
                    </a:moveTo>
                    <a:lnTo>
                      <a:pt x="0" y="384"/>
                    </a:lnTo>
                    <a:lnTo>
                      <a:pt x="1" y="385"/>
                    </a:lnTo>
                    <a:lnTo>
                      <a:pt x="1" y="388"/>
                    </a:lnTo>
                    <a:lnTo>
                      <a:pt x="2" y="389"/>
                    </a:lnTo>
                    <a:lnTo>
                      <a:pt x="3" y="389"/>
                    </a:lnTo>
                    <a:lnTo>
                      <a:pt x="4" y="392"/>
                    </a:lnTo>
                    <a:lnTo>
                      <a:pt x="4" y="393"/>
                    </a:lnTo>
                    <a:lnTo>
                      <a:pt x="5" y="395"/>
                    </a:lnTo>
                    <a:lnTo>
                      <a:pt x="6" y="392"/>
                    </a:lnTo>
                    <a:lnTo>
                      <a:pt x="6" y="391"/>
                    </a:lnTo>
                    <a:lnTo>
                      <a:pt x="7" y="387"/>
                    </a:lnTo>
                    <a:lnTo>
                      <a:pt x="7" y="380"/>
                    </a:lnTo>
                    <a:lnTo>
                      <a:pt x="8" y="372"/>
                    </a:lnTo>
                    <a:lnTo>
                      <a:pt x="8" y="361"/>
                    </a:lnTo>
                    <a:lnTo>
                      <a:pt x="9" y="346"/>
                    </a:lnTo>
                    <a:lnTo>
                      <a:pt x="9" y="329"/>
                    </a:lnTo>
                    <a:lnTo>
                      <a:pt x="10" y="308"/>
                    </a:lnTo>
                    <a:lnTo>
                      <a:pt x="10" y="284"/>
                    </a:lnTo>
                    <a:lnTo>
                      <a:pt x="11" y="257"/>
                    </a:lnTo>
                    <a:lnTo>
                      <a:pt x="11" y="226"/>
                    </a:lnTo>
                    <a:lnTo>
                      <a:pt x="12" y="196"/>
                    </a:lnTo>
                    <a:lnTo>
                      <a:pt x="12" y="167"/>
                    </a:lnTo>
                    <a:lnTo>
                      <a:pt x="13" y="138"/>
                    </a:lnTo>
                    <a:lnTo>
                      <a:pt x="13" y="111"/>
                    </a:lnTo>
                    <a:lnTo>
                      <a:pt x="14" y="86"/>
                    </a:lnTo>
                    <a:lnTo>
                      <a:pt x="15" y="65"/>
                    </a:lnTo>
                    <a:lnTo>
                      <a:pt x="15" y="44"/>
                    </a:lnTo>
                    <a:lnTo>
                      <a:pt x="16" y="26"/>
                    </a:lnTo>
                    <a:lnTo>
                      <a:pt x="16" y="14"/>
                    </a:lnTo>
                    <a:lnTo>
                      <a:pt x="16" y="6"/>
                    </a:lnTo>
                    <a:lnTo>
                      <a:pt x="17" y="1"/>
                    </a:lnTo>
                    <a:lnTo>
                      <a:pt x="18" y="0"/>
                    </a:lnTo>
                    <a:lnTo>
                      <a:pt x="18" y="3"/>
                    </a:lnTo>
                    <a:lnTo>
                      <a:pt x="19" y="8"/>
                    </a:lnTo>
                    <a:lnTo>
                      <a:pt x="19" y="14"/>
                    </a:lnTo>
                    <a:lnTo>
                      <a:pt x="20" y="23"/>
                    </a:lnTo>
                    <a:lnTo>
                      <a:pt x="20" y="38"/>
                    </a:lnTo>
                    <a:lnTo>
                      <a:pt x="21" y="47"/>
                    </a:lnTo>
                    <a:lnTo>
                      <a:pt x="21" y="60"/>
                    </a:lnTo>
                    <a:lnTo>
                      <a:pt x="22" y="71"/>
                    </a:lnTo>
                    <a:lnTo>
                      <a:pt x="22" y="88"/>
                    </a:lnTo>
                    <a:lnTo>
                      <a:pt x="23" y="102"/>
                    </a:lnTo>
                    <a:lnTo>
                      <a:pt x="23" y="114"/>
                    </a:lnTo>
                    <a:lnTo>
                      <a:pt x="24" y="124"/>
                    </a:lnTo>
                    <a:lnTo>
                      <a:pt x="24" y="135"/>
                    </a:lnTo>
                    <a:lnTo>
                      <a:pt x="25" y="144"/>
                    </a:lnTo>
                    <a:lnTo>
                      <a:pt x="25" y="15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9" name="Freeform 95">
                <a:extLst>
                  <a:ext uri="{FF2B5EF4-FFF2-40B4-BE49-F238E27FC236}">
                    <a16:creationId xmlns:a16="http://schemas.microsoft.com/office/drawing/2014/main" id="{F7E1E20F-6CEF-4027-A5BD-CC7E160DC471}"/>
                  </a:ext>
                </a:extLst>
              </p:cNvPr>
              <p:cNvSpPr>
                <a:spLocks/>
              </p:cNvSpPr>
              <p:nvPr/>
            </p:nvSpPr>
            <p:spPr bwMode="auto">
              <a:xfrm>
                <a:off x="3469544" y="3087757"/>
                <a:ext cx="27552" cy="50145"/>
              </a:xfrm>
              <a:custGeom>
                <a:avLst/>
                <a:gdLst>
                  <a:gd name="T0" fmla="*/ 0 w 26"/>
                  <a:gd name="T1" fmla="*/ 0 h 106"/>
                  <a:gd name="T2" fmla="*/ 2147483646 w 26"/>
                  <a:gd name="T3" fmla="*/ 2147483646 h 106"/>
                  <a:gd name="T4" fmla="*/ 2147483646 w 26"/>
                  <a:gd name="T5" fmla="*/ 2147483646 h 106"/>
                  <a:gd name="T6" fmla="*/ 2147483646 w 26"/>
                  <a:gd name="T7" fmla="*/ 2147483646 h 106"/>
                  <a:gd name="T8" fmla="*/ 2147483646 w 26"/>
                  <a:gd name="T9" fmla="*/ 2147483646 h 106"/>
                  <a:gd name="T10" fmla="*/ 2147483646 w 26"/>
                  <a:gd name="T11" fmla="*/ 2147483646 h 106"/>
                  <a:gd name="T12" fmla="*/ 2147483646 w 26"/>
                  <a:gd name="T13" fmla="*/ 2147483646 h 106"/>
                  <a:gd name="T14" fmla="*/ 2147483646 w 26"/>
                  <a:gd name="T15" fmla="*/ 2147483646 h 106"/>
                  <a:gd name="T16" fmla="*/ 2147483646 w 26"/>
                  <a:gd name="T17" fmla="*/ 2147483646 h 106"/>
                  <a:gd name="T18" fmla="*/ 2147483646 w 26"/>
                  <a:gd name="T19" fmla="*/ 2147483646 h 106"/>
                  <a:gd name="T20" fmla="*/ 2147483646 w 26"/>
                  <a:gd name="T21" fmla="*/ 2147483646 h 106"/>
                  <a:gd name="T22" fmla="*/ 2147483646 w 26"/>
                  <a:gd name="T23" fmla="*/ 2147483646 h 106"/>
                  <a:gd name="T24" fmla="*/ 2147483646 w 26"/>
                  <a:gd name="T25" fmla="*/ 2147483646 h 106"/>
                  <a:gd name="T26" fmla="*/ 2147483646 w 26"/>
                  <a:gd name="T27" fmla="*/ 2147483646 h 106"/>
                  <a:gd name="T28" fmla="*/ 2147483646 w 26"/>
                  <a:gd name="T29" fmla="*/ 2147483646 h 106"/>
                  <a:gd name="T30" fmla="*/ 2147483646 w 26"/>
                  <a:gd name="T31" fmla="*/ 2147483646 h 106"/>
                  <a:gd name="T32" fmla="*/ 2147483646 w 26"/>
                  <a:gd name="T33" fmla="*/ 2147483646 h 106"/>
                  <a:gd name="T34" fmla="*/ 2147483646 w 26"/>
                  <a:gd name="T35" fmla="*/ 2147483646 h 106"/>
                  <a:gd name="T36" fmla="*/ 2147483646 w 26"/>
                  <a:gd name="T37" fmla="*/ 2147483646 h 106"/>
                  <a:gd name="T38" fmla="*/ 2147483646 w 26"/>
                  <a:gd name="T39" fmla="*/ 2147483646 h 106"/>
                  <a:gd name="T40" fmla="*/ 2147483646 w 26"/>
                  <a:gd name="T41" fmla="*/ 2147483646 h 106"/>
                  <a:gd name="T42" fmla="*/ 2147483646 w 26"/>
                  <a:gd name="T43" fmla="*/ 2147483646 h 106"/>
                  <a:gd name="T44" fmla="*/ 2147483646 w 26"/>
                  <a:gd name="T45" fmla="*/ 2147483646 h 106"/>
                  <a:gd name="T46" fmla="*/ 2147483646 w 26"/>
                  <a:gd name="T47" fmla="*/ 2147483646 h 106"/>
                  <a:gd name="T48" fmla="*/ 2147483646 w 26"/>
                  <a:gd name="T49" fmla="*/ 2147483646 h 106"/>
                  <a:gd name="T50" fmla="*/ 2147483646 w 26"/>
                  <a:gd name="T51" fmla="*/ 2147483646 h 106"/>
                  <a:gd name="T52" fmla="*/ 2147483646 w 26"/>
                  <a:gd name="T53" fmla="*/ 2147483646 h 106"/>
                  <a:gd name="T54" fmla="*/ 2147483646 w 26"/>
                  <a:gd name="T55" fmla="*/ 2147483646 h 106"/>
                  <a:gd name="T56" fmla="*/ 2147483646 w 26"/>
                  <a:gd name="T57" fmla="*/ 2147483646 h 106"/>
                  <a:gd name="T58" fmla="*/ 2147483646 w 26"/>
                  <a:gd name="T59" fmla="*/ 2147483646 h 106"/>
                  <a:gd name="T60" fmla="*/ 2147483646 w 26"/>
                  <a:gd name="T61" fmla="*/ 2147483646 h 106"/>
                  <a:gd name="T62" fmla="*/ 2147483646 w 26"/>
                  <a:gd name="T63" fmla="*/ 2147483646 h 106"/>
                  <a:gd name="T64" fmla="*/ 2147483646 w 26"/>
                  <a:gd name="T65" fmla="*/ 2147483646 h 106"/>
                  <a:gd name="T66" fmla="*/ 2147483646 w 26"/>
                  <a:gd name="T67" fmla="*/ 2147483646 h 106"/>
                  <a:gd name="T68" fmla="*/ 2147483646 w 26"/>
                  <a:gd name="T69" fmla="*/ 2147483646 h 106"/>
                  <a:gd name="T70" fmla="*/ 2147483646 w 26"/>
                  <a:gd name="T71" fmla="*/ 2147483646 h 106"/>
                  <a:gd name="T72" fmla="*/ 2147483646 w 26"/>
                  <a:gd name="T73" fmla="*/ 2147483646 h 106"/>
                  <a:gd name="T74" fmla="*/ 2147483646 w 26"/>
                  <a:gd name="T75" fmla="*/ 2147483646 h 106"/>
                  <a:gd name="T76" fmla="*/ 2147483646 w 26"/>
                  <a:gd name="T77" fmla="*/ 2147483646 h 106"/>
                  <a:gd name="T78" fmla="*/ 2147483646 w 26"/>
                  <a:gd name="T79" fmla="*/ 2147483646 h 106"/>
                  <a:gd name="T80" fmla="*/ 2147483646 w 26"/>
                  <a:gd name="T81" fmla="*/ 2147483646 h 106"/>
                  <a:gd name="T82" fmla="*/ 2147483646 w 26"/>
                  <a:gd name="T83" fmla="*/ 2147483646 h 106"/>
                  <a:gd name="T84" fmla="*/ 2147483646 w 26"/>
                  <a:gd name="T85" fmla="*/ 2147483646 h 106"/>
                  <a:gd name="T86" fmla="*/ 2147483646 w 26"/>
                  <a:gd name="T87" fmla="*/ 2147483646 h 106"/>
                  <a:gd name="T88" fmla="*/ 2147483646 w 26"/>
                  <a:gd name="T89" fmla="*/ 2147483646 h 106"/>
                  <a:gd name="T90" fmla="*/ 2147483646 w 26"/>
                  <a:gd name="T91" fmla="*/ 2147483646 h 106"/>
                  <a:gd name="T92" fmla="*/ 2147483646 w 26"/>
                  <a:gd name="T93" fmla="*/ 2147483646 h 106"/>
                  <a:gd name="T94" fmla="*/ 2147483646 w 26"/>
                  <a:gd name="T95" fmla="*/ 2147483646 h 106"/>
                  <a:gd name="T96" fmla="*/ 2147483646 w 26"/>
                  <a:gd name="T97" fmla="*/ 2147483646 h 106"/>
                  <a:gd name="T98" fmla="*/ 2147483646 w 26"/>
                  <a:gd name="T99" fmla="*/ 2147483646 h 10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06">
                    <a:moveTo>
                      <a:pt x="0" y="0"/>
                    </a:moveTo>
                    <a:lnTo>
                      <a:pt x="1" y="8"/>
                    </a:lnTo>
                    <a:lnTo>
                      <a:pt x="2" y="16"/>
                    </a:lnTo>
                    <a:lnTo>
                      <a:pt x="2" y="25"/>
                    </a:lnTo>
                    <a:lnTo>
                      <a:pt x="2" y="29"/>
                    </a:lnTo>
                    <a:lnTo>
                      <a:pt x="3" y="33"/>
                    </a:lnTo>
                    <a:lnTo>
                      <a:pt x="3" y="39"/>
                    </a:lnTo>
                    <a:lnTo>
                      <a:pt x="4" y="45"/>
                    </a:lnTo>
                    <a:lnTo>
                      <a:pt x="5" y="49"/>
                    </a:lnTo>
                    <a:lnTo>
                      <a:pt x="6" y="52"/>
                    </a:lnTo>
                    <a:lnTo>
                      <a:pt x="6" y="54"/>
                    </a:lnTo>
                    <a:lnTo>
                      <a:pt x="7" y="54"/>
                    </a:lnTo>
                    <a:lnTo>
                      <a:pt x="7" y="55"/>
                    </a:lnTo>
                    <a:lnTo>
                      <a:pt x="8" y="55"/>
                    </a:lnTo>
                    <a:lnTo>
                      <a:pt x="8" y="54"/>
                    </a:lnTo>
                    <a:lnTo>
                      <a:pt x="9" y="54"/>
                    </a:lnTo>
                    <a:lnTo>
                      <a:pt x="10" y="54"/>
                    </a:lnTo>
                    <a:lnTo>
                      <a:pt x="10" y="53"/>
                    </a:lnTo>
                    <a:lnTo>
                      <a:pt x="11" y="52"/>
                    </a:lnTo>
                    <a:lnTo>
                      <a:pt x="11" y="53"/>
                    </a:lnTo>
                    <a:lnTo>
                      <a:pt x="12" y="54"/>
                    </a:lnTo>
                    <a:lnTo>
                      <a:pt x="12" y="55"/>
                    </a:lnTo>
                    <a:lnTo>
                      <a:pt x="13" y="57"/>
                    </a:lnTo>
                    <a:lnTo>
                      <a:pt x="14" y="59"/>
                    </a:lnTo>
                    <a:lnTo>
                      <a:pt x="14" y="63"/>
                    </a:lnTo>
                    <a:lnTo>
                      <a:pt x="14" y="64"/>
                    </a:lnTo>
                    <a:lnTo>
                      <a:pt x="15" y="73"/>
                    </a:lnTo>
                    <a:lnTo>
                      <a:pt x="15" y="79"/>
                    </a:lnTo>
                    <a:lnTo>
                      <a:pt x="16" y="82"/>
                    </a:lnTo>
                    <a:lnTo>
                      <a:pt x="17" y="87"/>
                    </a:lnTo>
                    <a:lnTo>
                      <a:pt x="17" y="93"/>
                    </a:lnTo>
                    <a:lnTo>
                      <a:pt x="18" y="96"/>
                    </a:lnTo>
                    <a:lnTo>
                      <a:pt x="18" y="100"/>
                    </a:lnTo>
                    <a:lnTo>
                      <a:pt x="19" y="101"/>
                    </a:lnTo>
                    <a:lnTo>
                      <a:pt x="19" y="105"/>
                    </a:lnTo>
                    <a:lnTo>
                      <a:pt x="20" y="106"/>
                    </a:lnTo>
                    <a:lnTo>
                      <a:pt x="21" y="106"/>
                    </a:lnTo>
                    <a:lnTo>
                      <a:pt x="22" y="104"/>
                    </a:lnTo>
                    <a:lnTo>
                      <a:pt x="22" y="105"/>
                    </a:lnTo>
                    <a:lnTo>
                      <a:pt x="23" y="103"/>
                    </a:lnTo>
                    <a:lnTo>
                      <a:pt x="23" y="101"/>
                    </a:lnTo>
                    <a:lnTo>
                      <a:pt x="24" y="99"/>
                    </a:lnTo>
                    <a:lnTo>
                      <a:pt x="24" y="97"/>
                    </a:lnTo>
                    <a:lnTo>
                      <a:pt x="25" y="97"/>
                    </a:lnTo>
                    <a:lnTo>
                      <a:pt x="26" y="95"/>
                    </a:lnTo>
                    <a:lnTo>
                      <a:pt x="26" y="9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0" name="Freeform 96">
                <a:extLst>
                  <a:ext uri="{FF2B5EF4-FFF2-40B4-BE49-F238E27FC236}">
                    <a16:creationId xmlns:a16="http://schemas.microsoft.com/office/drawing/2014/main" id="{A9232D27-971C-4305-AB23-5041D6B25F94}"/>
                  </a:ext>
                </a:extLst>
              </p:cNvPr>
              <p:cNvSpPr>
                <a:spLocks/>
              </p:cNvSpPr>
              <p:nvPr/>
            </p:nvSpPr>
            <p:spPr bwMode="auto">
              <a:xfrm>
                <a:off x="3497096" y="3127967"/>
                <a:ext cx="26491" cy="49199"/>
              </a:xfrm>
              <a:custGeom>
                <a:avLst/>
                <a:gdLst>
                  <a:gd name="T0" fmla="*/ 0 w 25"/>
                  <a:gd name="T1" fmla="*/ 2147483646 h 104"/>
                  <a:gd name="T2" fmla="*/ 0 w 25"/>
                  <a:gd name="T3" fmla="*/ 2147483646 h 104"/>
                  <a:gd name="T4" fmla="*/ 2147483646 w 25"/>
                  <a:gd name="T5" fmla="*/ 2147483646 h 104"/>
                  <a:gd name="T6" fmla="*/ 2147483646 w 25"/>
                  <a:gd name="T7" fmla="*/ 2147483646 h 104"/>
                  <a:gd name="T8" fmla="*/ 2147483646 w 25"/>
                  <a:gd name="T9" fmla="*/ 2147483646 h 104"/>
                  <a:gd name="T10" fmla="*/ 2147483646 w 25"/>
                  <a:gd name="T11" fmla="*/ 2147483646 h 104"/>
                  <a:gd name="T12" fmla="*/ 2147483646 w 25"/>
                  <a:gd name="T13" fmla="*/ 0 h 104"/>
                  <a:gd name="T14" fmla="*/ 2147483646 w 25"/>
                  <a:gd name="T15" fmla="*/ 2147483646 h 104"/>
                  <a:gd name="T16" fmla="*/ 2147483646 w 25"/>
                  <a:gd name="T17" fmla="*/ 2147483646 h 104"/>
                  <a:gd name="T18" fmla="*/ 2147483646 w 25"/>
                  <a:gd name="T19" fmla="*/ 2147483646 h 104"/>
                  <a:gd name="T20" fmla="*/ 2147483646 w 25"/>
                  <a:gd name="T21" fmla="*/ 2147483646 h 104"/>
                  <a:gd name="T22" fmla="*/ 2147483646 w 25"/>
                  <a:gd name="T23" fmla="*/ 2147483646 h 104"/>
                  <a:gd name="T24" fmla="*/ 2147483646 w 25"/>
                  <a:gd name="T25" fmla="*/ 2147483646 h 104"/>
                  <a:gd name="T26" fmla="*/ 2147483646 w 25"/>
                  <a:gd name="T27" fmla="*/ 2147483646 h 104"/>
                  <a:gd name="T28" fmla="*/ 2147483646 w 25"/>
                  <a:gd name="T29" fmla="*/ 2147483646 h 104"/>
                  <a:gd name="T30" fmla="*/ 2147483646 w 25"/>
                  <a:gd name="T31" fmla="*/ 2147483646 h 104"/>
                  <a:gd name="T32" fmla="*/ 2147483646 w 25"/>
                  <a:gd name="T33" fmla="*/ 2147483646 h 104"/>
                  <a:gd name="T34" fmla="*/ 2147483646 w 25"/>
                  <a:gd name="T35" fmla="*/ 2147483646 h 104"/>
                  <a:gd name="T36" fmla="*/ 2147483646 w 25"/>
                  <a:gd name="T37" fmla="*/ 2147483646 h 104"/>
                  <a:gd name="T38" fmla="*/ 2147483646 w 25"/>
                  <a:gd name="T39" fmla="*/ 2147483646 h 104"/>
                  <a:gd name="T40" fmla="*/ 2147483646 w 25"/>
                  <a:gd name="T41" fmla="*/ 2147483646 h 104"/>
                  <a:gd name="T42" fmla="*/ 2147483646 w 25"/>
                  <a:gd name="T43" fmla="*/ 2147483646 h 104"/>
                  <a:gd name="T44" fmla="*/ 2147483646 w 25"/>
                  <a:gd name="T45" fmla="*/ 2147483646 h 104"/>
                  <a:gd name="T46" fmla="*/ 2147483646 w 25"/>
                  <a:gd name="T47" fmla="*/ 2147483646 h 104"/>
                  <a:gd name="T48" fmla="*/ 2147483646 w 25"/>
                  <a:gd name="T49" fmla="*/ 2147483646 h 104"/>
                  <a:gd name="T50" fmla="*/ 2147483646 w 25"/>
                  <a:gd name="T51" fmla="*/ 2147483646 h 104"/>
                  <a:gd name="T52" fmla="*/ 2147483646 w 25"/>
                  <a:gd name="T53" fmla="*/ 2147483646 h 104"/>
                  <a:gd name="T54" fmla="*/ 2147483646 w 25"/>
                  <a:gd name="T55" fmla="*/ 2147483646 h 104"/>
                  <a:gd name="T56" fmla="*/ 2147483646 w 25"/>
                  <a:gd name="T57" fmla="*/ 2147483646 h 104"/>
                  <a:gd name="T58" fmla="*/ 2147483646 w 25"/>
                  <a:gd name="T59" fmla="*/ 2147483646 h 104"/>
                  <a:gd name="T60" fmla="*/ 2147483646 w 25"/>
                  <a:gd name="T61" fmla="*/ 2147483646 h 104"/>
                  <a:gd name="T62" fmla="*/ 2147483646 w 25"/>
                  <a:gd name="T63" fmla="*/ 2147483646 h 104"/>
                  <a:gd name="T64" fmla="*/ 2147483646 w 25"/>
                  <a:gd name="T65" fmla="*/ 2147483646 h 104"/>
                  <a:gd name="T66" fmla="*/ 2147483646 w 25"/>
                  <a:gd name="T67" fmla="*/ 2147483646 h 104"/>
                  <a:gd name="T68" fmla="*/ 2147483646 w 25"/>
                  <a:gd name="T69" fmla="*/ 2147483646 h 104"/>
                  <a:gd name="T70" fmla="*/ 2147483646 w 25"/>
                  <a:gd name="T71" fmla="*/ 2147483646 h 104"/>
                  <a:gd name="T72" fmla="*/ 2147483646 w 25"/>
                  <a:gd name="T73" fmla="*/ 2147483646 h 104"/>
                  <a:gd name="T74" fmla="*/ 2147483646 w 25"/>
                  <a:gd name="T75" fmla="*/ 2147483646 h 104"/>
                  <a:gd name="T76" fmla="*/ 2147483646 w 25"/>
                  <a:gd name="T77" fmla="*/ 2147483646 h 104"/>
                  <a:gd name="T78" fmla="*/ 2147483646 w 25"/>
                  <a:gd name="T79" fmla="*/ 2147483646 h 104"/>
                  <a:gd name="T80" fmla="*/ 2147483646 w 25"/>
                  <a:gd name="T81" fmla="*/ 2147483646 h 104"/>
                  <a:gd name="T82" fmla="*/ 2147483646 w 25"/>
                  <a:gd name="T83" fmla="*/ 2147483646 h 104"/>
                  <a:gd name="T84" fmla="*/ 2147483646 w 25"/>
                  <a:gd name="T85" fmla="*/ 2147483646 h 104"/>
                  <a:gd name="T86" fmla="*/ 2147483646 w 25"/>
                  <a:gd name="T87" fmla="*/ 2147483646 h 104"/>
                  <a:gd name="T88" fmla="*/ 2147483646 w 25"/>
                  <a:gd name="T89" fmla="*/ 2147483646 h 104"/>
                  <a:gd name="T90" fmla="*/ 2147483646 w 25"/>
                  <a:gd name="T91" fmla="*/ 2147483646 h 104"/>
                  <a:gd name="T92" fmla="*/ 2147483646 w 25"/>
                  <a:gd name="T93" fmla="*/ 2147483646 h 104"/>
                  <a:gd name="T94" fmla="*/ 2147483646 w 25"/>
                  <a:gd name="T95" fmla="*/ 2147483646 h 104"/>
                  <a:gd name="T96" fmla="*/ 2147483646 w 25"/>
                  <a:gd name="T97" fmla="*/ 2147483646 h 104"/>
                  <a:gd name="T98" fmla="*/ 2147483646 w 25"/>
                  <a:gd name="T99" fmla="*/ 2147483646 h 10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104">
                    <a:moveTo>
                      <a:pt x="0" y="9"/>
                    </a:moveTo>
                    <a:lnTo>
                      <a:pt x="0" y="5"/>
                    </a:lnTo>
                    <a:lnTo>
                      <a:pt x="1" y="4"/>
                    </a:lnTo>
                    <a:lnTo>
                      <a:pt x="1" y="3"/>
                    </a:lnTo>
                    <a:lnTo>
                      <a:pt x="2" y="3"/>
                    </a:lnTo>
                    <a:lnTo>
                      <a:pt x="3" y="1"/>
                    </a:lnTo>
                    <a:lnTo>
                      <a:pt x="3" y="0"/>
                    </a:lnTo>
                    <a:lnTo>
                      <a:pt x="4" y="5"/>
                    </a:lnTo>
                    <a:lnTo>
                      <a:pt x="4" y="4"/>
                    </a:lnTo>
                    <a:lnTo>
                      <a:pt x="4" y="7"/>
                    </a:lnTo>
                    <a:lnTo>
                      <a:pt x="5" y="9"/>
                    </a:lnTo>
                    <a:lnTo>
                      <a:pt x="6" y="12"/>
                    </a:lnTo>
                    <a:lnTo>
                      <a:pt x="6" y="13"/>
                    </a:lnTo>
                    <a:lnTo>
                      <a:pt x="7" y="16"/>
                    </a:lnTo>
                    <a:lnTo>
                      <a:pt x="7" y="18"/>
                    </a:lnTo>
                    <a:lnTo>
                      <a:pt x="8" y="23"/>
                    </a:lnTo>
                    <a:lnTo>
                      <a:pt x="8" y="26"/>
                    </a:lnTo>
                    <a:lnTo>
                      <a:pt x="9" y="31"/>
                    </a:lnTo>
                    <a:lnTo>
                      <a:pt x="9" y="32"/>
                    </a:lnTo>
                    <a:lnTo>
                      <a:pt x="10" y="40"/>
                    </a:lnTo>
                    <a:lnTo>
                      <a:pt x="10" y="43"/>
                    </a:lnTo>
                    <a:lnTo>
                      <a:pt x="11" y="44"/>
                    </a:lnTo>
                    <a:lnTo>
                      <a:pt x="12" y="50"/>
                    </a:lnTo>
                    <a:lnTo>
                      <a:pt x="12" y="53"/>
                    </a:lnTo>
                    <a:lnTo>
                      <a:pt x="12" y="54"/>
                    </a:lnTo>
                    <a:lnTo>
                      <a:pt x="13" y="60"/>
                    </a:lnTo>
                    <a:lnTo>
                      <a:pt x="13" y="63"/>
                    </a:lnTo>
                    <a:lnTo>
                      <a:pt x="14" y="69"/>
                    </a:lnTo>
                    <a:lnTo>
                      <a:pt x="15" y="68"/>
                    </a:lnTo>
                    <a:lnTo>
                      <a:pt x="15" y="70"/>
                    </a:lnTo>
                    <a:lnTo>
                      <a:pt x="16" y="73"/>
                    </a:lnTo>
                    <a:lnTo>
                      <a:pt x="16" y="77"/>
                    </a:lnTo>
                    <a:lnTo>
                      <a:pt x="16" y="78"/>
                    </a:lnTo>
                    <a:lnTo>
                      <a:pt x="17" y="81"/>
                    </a:lnTo>
                    <a:lnTo>
                      <a:pt x="18" y="83"/>
                    </a:lnTo>
                    <a:lnTo>
                      <a:pt x="18" y="86"/>
                    </a:lnTo>
                    <a:lnTo>
                      <a:pt x="19" y="87"/>
                    </a:lnTo>
                    <a:lnTo>
                      <a:pt x="19" y="89"/>
                    </a:lnTo>
                    <a:lnTo>
                      <a:pt x="20" y="90"/>
                    </a:lnTo>
                    <a:lnTo>
                      <a:pt x="20" y="92"/>
                    </a:lnTo>
                    <a:lnTo>
                      <a:pt x="21" y="94"/>
                    </a:lnTo>
                    <a:lnTo>
                      <a:pt x="21" y="97"/>
                    </a:lnTo>
                    <a:lnTo>
                      <a:pt x="22" y="97"/>
                    </a:lnTo>
                    <a:lnTo>
                      <a:pt x="22" y="98"/>
                    </a:lnTo>
                    <a:lnTo>
                      <a:pt x="23" y="102"/>
                    </a:lnTo>
                    <a:lnTo>
                      <a:pt x="23" y="101"/>
                    </a:lnTo>
                    <a:lnTo>
                      <a:pt x="24" y="101"/>
                    </a:lnTo>
                    <a:lnTo>
                      <a:pt x="24" y="103"/>
                    </a:lnTo>
                    <a:lnTo>
                      <a:pt x="25" y="103"/>
                    </a:lnTo>
                    <a:lnTo>
                      <a:pt x="25" y="10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1" name="Freeform 97">
                <a:extLst>
                  <a:ext uri="{FF2B5EF4-FFF2-40B4-BE49-F238E27FC236}">
                    <a16:creationId xmlns:a16="http://schemas.microsoft.com/office/drawing/2014/main" id="{673DDA6B-ECFE-4DD6-932A-8BE29B60FC38}"/>
                  </a:ext>
                </a:extLst>
              </p:cNvPr>
              <p:cNvSpPr>
                <a:spLocks/>
              </p:cNvSpPr>
              <p:nvPr/>
            </p:nvSpPr>
            <p:spPr bwMode="auto">
              <a:xfrm>
                <a:off x="3523587" y="3177167"/>
                <a:ext cx="27552" cy="13246"/>
              </a:xfrm>
              <a:custGeom>
                <a:avLst/>
                <a:gdLst>
                  <a:gd name="T0" fmla="*/ 0 w 26"/>
                  <a:gd name="T1" fmla="*/ 0 h 28"/>
                  <a:gd name="T2" fmla="*/ 2147483646 w 26"/>
                  <a:gd name="T3" fmla="*/ 2147483646 h 28"/>
                  <a:gd name="T4" fmla="*/ 2147483646 w 26"/>
                  <a:gd name="T5" fmla="*/ 2147483646 h 28"/>
                  <a:gd name="T6" fmla="*/ 2147483646 w 26"/>
                  <a:gd name="T7" fmla="*/ 2147483646 h 28"/>
                  <a:gd name="T8" fmla="*/ 2147483646 w 26"/>
                  <a:gd name="T9" fmla="*/ 2147483646 h 28"/>
                  <a:gd name="T10" fmla="*/ 2147483646 w 26"/>
                  <a:gd name="T11" fmla="*/ 2147483646 h 28"/>
                  <a:gd name="T12" fmla="*/ 2147483646 w 26"/>
                  <a:gd name="T13" fmla="*/ 2147483646 h 28"/>
                  <a:gd name="T14" fmla="*/ 2147483646 w 26"/>
                  <a:gd name="T15" fmla="*/ 2147483646 h 28"/>
                  <a:gd name="T16" fmla="*/ 2147483646 w 26"/>
                  <a:gd name="T17" fmla="*/ 2147483646 h 28"/>
                  <a:gd name="T18" fmla="*/ 2147483646 w 26"/>
                  <a:gd name="T19" fmla="*/ 2147483646 h 28"/>
                  <a:gd name="T20" fmla="*/ 2147483646 w 26"/>
                  <a:gd name="T21" fmla="*/ 2147483646 h 28"/>
                  <a:gd name="T22" fmla="*/ 2147483646 w 26"/>
                  <a:gd name="T23" fmla="*/ 2147483646 h 28"/>
                  <a:gd name="T24" fmla="*/ 2147483646 w 26"/>
                  <a:gd name="T25" fmla="*/ 2147483646 h 28"/>
                  <a:gd name="T26" fmla="*/ 2147483646 w 26"/>
                  <a:gd name="T27" fmla="*/ 2147483646 h 28"/>
                  <a:gd name="T28" fmla="*/ 2147483646 w 26"/>
                  <a:gd name="T29" fmla="*/ 2147483646 h 28"/>
                  <a:gd name="T30" fmla="*/ 2147483646 w 26"/>
                  <a:gd name="T31" fmla="*/ 2147483646 h 28"/>
                  <a:gd name="T32" fmla="*/ 2147483646 w 26"/>
                  <a:gd name="T33" fmla="*/ 2147483646 h 28"/>
                  <a:gd name="T34" fmla="*/ 2147483646 w 26"/>
                  <a:gd name="T35" fmla="*/ 2147483646 h 28"/>
                  <a:gd name="T36" fmla="*/ 2147483646 w 26"/>
                  <a:gd name="T37" fmla="*/ 2147483646 h 28"/>
                  <a:gd name="T38" fmla="*/ 2147483646 w 26"/>
                  <a:gd name="T39" fmla="*/ 2147483646 h 28"/>
                  <a:gd name="T40" fmla="*/ 2147483646 w 26"/>
                  <a:gd name="T41" fmla="*/ 2147483646 h 28"/>
                  <a:gd name="T42" fmla="*/ 2147483646 w 26"/>
                  <a:gd name="T43" fmla="*/ 2147483646 h 28"/>
                  <a:gd name="T44" fmla="*/ 2147483646 w 26"/>
                  <a:gd name="T45" fmla="*/ 2147483646 h 28"/>
                  <a:gd name="T46" fmla="*/ 2147483646 w 26"/>
                  <a:gd name="T47" fmla="*/ 2147483646 h 28"/>
                  <a:gd name="T48" fmla="*/ 2147483646 w 26"/>
                  <a:gd name="T49" fmla="*/ 2147483646 h 28"/>
                  <a:gd name="T50" fmla="*/ 2147483646 w 26"/>
                  <a:gd name="T51" fmla="*/ 2147483646 h 28"/>
                  <a:gd name="T52" fmla="*/ 2147483646 w 26"/>
                  <a:gd name="T53" fmla="*/ 2147483646 h 28"/>
                  <a:gd name="T54" fmla="*/ 2147483646 w 26"/>
                  <a:gd name="T55" fmla="*/ 2147483646 h 28"/>
                  <a:gd name="T56" fmla="*/ 2147483646 w 26"/>
                  <a:gd name="T57" fmla="*/ 2147483646 h 28"/>
                  <a:gd name="T58" fmla="*/ 2147483646 w 26"/>
                  <a:gd name="T59" fmla="*/ 2147483646 h 28"/>
                  <a:gd name="T60" fmla="*/ 2147483646 w 26"/>
                  <a:gd name="T61" fmla="*/ 2147483646 h 28"/>
                  <a:gd name="T62" fmla="*/ 2147483646 w 26"/>
                  <a:gd name="T63" fmla="*/ 2147483646 h 28"/>
                  <a:gd name="T64" fmla="*/ 2147483646 w 26"/>
                  <a:gd name="T65" fmla="*/ 2147483646 h 28"/>
                  <a:gd name="T66" fmla="*/ 2147483646 w 26"/>
                  <a:gd name="T67" fmla="*/ 2147483646 h 28"/>
                  <a:gd name="T68" fmla="*/ 2147483646 w 26"/>
                  <a:gd name="T69" fmla="*/ 2147483646 h 28"/>
                  <a:gd name="T70" fmla="*/ 2147483646 w 26"/>
                  <a:gd name="T71" fmla="*/ 2147483646 h 28"/>
                  <a:gd name="T72" fmla="*/ 2147483646 w 26"/>
                  <a:gd name="T73" fmla="*/ 2147483646 h 28"/>
                  <a:gd name="T74" fmla="*/ 2147483646 w 26"/>
                  <a:gd name="T75" fmla="*/ 2147483646 h 28"/>
                  <a:gd name="T76" fmla="*/ 2147483646 w 26"/>
                  <a:gd name="T77" fmla="*/ 2147483646 h 28"/>
                  <a:gd name="T78" fmla="*/ 2147483646 w 26"/>
                  <a:gd name="T79" fmla="*/ 2147483646 h 28"/>
                  <a:gd name="T80" fmla="*/ 2147483646 w 26"/>
                  <a:gd name="T81" fmla="*/ 2147483646 h 28"/>
                  <a:gd name="T82" fmla="*/ 2147483646 w 26"/>
                  <a:gd name="T83" fmla="*/ 2147483646 h 28"/>
                  <a:gd name="T84" fmla="*/ 2147483646 w 26"/>
                  <a:gd name="T85" fmla="*/ 2147483646 h 28"/>
                  <a:gd name="T86" fmla="*/ 2147483646 w 26"/>
                  <a:gd name="T87" fmla="*/ 2147483646 h 28"/>
                  <a:gd name="T88" fmla="*/ 2147483646 w 26"/>
                  <a:gd name="T89" fmla="*/ 2147483646 h 28"/>
                  <a:gd name="T90" fmla="*/ 2147483646 w 26"/>
                  <a:gd name="T91" fmla="*/ 2147483646 h 28"/>
                  <a:gd name="T92" fmla="*/ 2147483646 w 26"/>
                  <a:gd name="T93" fmla="*/ 2147483646 h 28"/>
                  <a:gd name="T94" fmla="*/ 2147483646 w 26"/>
                  <a:gd name="T95" fmla="*/ 2147483646 h 28"/>
                  <a:gd name="T96" fmla="*/ 2147483646 w 26"/>
                  <a:gd name="T97" fmla="*/ 2147483646 h 28"/>
                  <a:gd name="T98" fmla="*/ 2147483646 w 26"/>
                  <a:gd name="T99" fmla="*/ 2147483646 h 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8">
                    <a:moveTo>
                      <a:pt x="0" y="0"/>
                    </a:moveTo>
                    <a:lnTo>
                      <a:pt x="1" y="1"/>
                    </a:lnTo>
                    <a:lnTo>
                      <a:pt x="2" y="1"/>
                    </a:lnTo>
                    <a:lnTo>
                      <a:pt x="2" y="2"/>
                    </a:lnTo>
                    <a:lnTo>
                      <a:pt x="3" y="3"/>
                    </a:lnTo>
                    <a:lnTo>
                      <a:pt x="3" y="6"/>
                    </a:lnTo>
                    <a:lnTo>
                      <a:pt x="3" y="3"/>
                    </a:lnTo>
                    <a:lnTo>
                      <a:pt x="4" y="6"/>
                    </a:lnTo>
                    <a:lnTo>
                      <a:pt x="5" y="3"/>
                    </a:lnTo>
                    <a:lnTo>
                      <a:pt x="5" y="7"/>
                    </a:lnTo>
                    <a:lnTo>
                      <a:pt x="6" y="9"/>
                    </a:lnTo>
                    <a:lnTo>
                      <a:pt x="6" y="7"/>
                    </a:lnTo>
                    <a:lnTo>
                      <a:pt x="7" y="8"/>
                    </a:lnTo>
                    <a:lnTo>
                      <a:pt x="7" y="6"/>
                    </a:lnTo>
                    <a:lnTo>
                      <a:pt x="8" y="9"/>
                    </a:lnTo>
                    <a:lnTo>
                      <a:pt x="9" y="10"/>
                    </a:lnTo>
                    <a:lnTo>
                      <a:pt x="9" y="9"/>
                    </a:lnTo>
                    <a:lnTo>
                      <a:pt x="10" y="11"/>
                    </a:lnTo>
                    <a:lnTo>
                      <a:pt x="10" y="13"/>
                    </a:lnTo>
                    <a:lnTo>
                      <a:pt x="11" y="12"/>
                    </a:lnTo>
                    <a:lnTo>
                      <a:pt x="12" y="13"/>
                    </a:lnTo>
                    <a:lnTo>
                      <a:pt x="12" y="11"/>
                    </a:lnTo>
                    <a:lnTo>
                      <a:pt x="13" y="12"/>
                    </a:lnTo>
                    <a:lnTo>
                      <a:pt x="14" y="11"/>
                    </a:lnTo>
                    <a:lnTo>
                      <a:pt x="14" y="12"/>
                    </a:lnTo>
                    <a:lnTo>
                      <a:pt x="15" y="14"/>
                    </a:lnTo>
                    <a:lnTo>
                      <a:pt x="15" y="15"/>
                    </a:lnTo>
                    <a:lnTo>
                      <a:pt x="15" y="14"/>
                    </a:lnTo>
                    <a:lnTo>
                      <a:pt x="16" y="15"/>
                    </a:lnTo>
                    <a:lnTo>
                      <a:pt x="17" y="14"/>
                    </a:lnTo>
                    <a:lnTo>
                      <a:pt x="17" y="15"/>
                    </a:lnTo>
                    <a:lnTo>
                      <a:pt x="18" y="15"/>
                    </a:lnTo>
                    <a:lnTo>
                      <a:pt x="18" y="17"/>
                    </a:lnTo>
                    <a:lnTo>
                      <a:pt x="19" y="19"/>
                    </a:lnTo>
                    <a:lnTo>
                      <a:pt x="20" y="18"/>
                    </a:lnTo>
                    <a:lnTo>
                      <a:pt x="20" y="19"/>
                    </a:lnTo>
                    <a:lnTo>
                      <a:pt x="21" y="19"/>
                    </a:lnTo>
                    <a:lnTo>
                      <a:pt x="22" y="21"/>
                    </a:lnTo>
                    <a:lnTo>
                      <a:pt x="22" y="23"/>
                    </a:lnTo>
                    <a:lnTo>
                      <a:pt x="23" y="22"/>
                    </a:lnTo>
                    <a:lnTo>
                      <a:pt x="23" y="27"/>
                    </a:lnTo>
                    <a:lnTo>
                      <a:pt x="24" y="26"/>
                    </a:lnTo>
                    <a:lnTo>
                      <a:pt x="24" y="25"/>
                    </a:lnTo>
                    <a:lnTo>
                      <a:pt x="25" y="27"/>
                    </a:lnTo>
                    <a:lnTo>
                      <a:pt x="26" y="28"/>
                    </a:lnTo>
                    <a:lnTo>
                      <a:pt x="26" y="2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 name="Freeform 98">
                <a:extLst>
                  <a:ext uri="{FF2B5EF4-FFF2-40B4-BE49-F238E27FC236}">
                    <a16:creationId xmlns:a16="http://schemas.microsoft.com/office/drawing/2014/main" id="{CF834651-F812-4544-9217-A6A845B08BF2}"/>
                  </a:ext>
                </a:extLst>
              </p:cNvPr>
              <p:cNvSpPr>
                <a:spLocks/>
              </p:cNvSpPr>
              <p:nvPr/>
            </p:nvSpPr>
            <p:spPr bwMode="auto">
              <a:xfrm>
                <a:off x="3551139" y="3005442"/>
                <a:ext cx="26491" cy="192067"/>
              </a:xfrm>
              <a:custGeom>
                <a:avLst/>
                <a:gdLst>
                  <a:gd name="T0" fmla="*/ 0 w 25"/>
                  <a:gd name="T1" fmla="*/ 2147483646 h 406"/>
                  <a:gd name="T2" fmla="*/ 0 w 25"/>
                  <a:gd name="T3" fmla="*/ 2147483646 h 406"/>
                  <a:gd name="T4" fmla="*/ 2147483646 w 25"/>
                  <a:gd name="T5" fmla="*/ 2147483646 h 406"/>
                  <a:gd name="T6" fmla="*/ 2147483646 w 25"/>
                  <a:gd name="T7" fmla="*/ 2147483646 h 406"/>
                  <a:gd name="T8" fmla="*/ 2147483646 w 25"/>
                  <a:gd name="T9" fmla="*/ 2147483646 h 406"/>
                  <a:gd name="T10" fmla="*/ 2147483646 w 25"/>
                  <a:gd name="T11" fmla="*/ 2147483646 h 406"/>
                  <a:gd name="T12" fmla="*/ 2147483646 w 25"/>
                  <a:gd name="T13" fmla="*/ 2147483646 h 406"/>
                  <a:gd name="T14" fmla="*/ 2147483646 w 25"/>
                  <a:gd name="T15" fmla="*/ 2147483646 h 406"/>
                  <a:gd name="T16" fmla="*/ 2147483646 w 25"/>
                  <a:gd name="T17" fmla="*/ 2147483646 h 406"/>
                  <a:gd name="T18" fmla="*/ 2147483646 w 25"/>
                  <a:gd name="T19" fmla="*/ 2147483646 h 406"/>
                  <a:gd name="T20" fmla="*/ 2147483646 w 25"/>
                  <a:gd name="T21" fmla="*/ 2147483646 h 406"/>
                  <a:gd name="T22" fmla="*/ 2147483646 w 25"/>
                  <a:gd name="T23" fmla="*/ 2147483646 h 406"/>
                  <a:gd name="T24" fmla="*/ 2147483646 w 25"/>
                  <a:gd name="T25" fmla="*/ 2147483646 h 406"/>
                  <a:gd name="T26" fmla="*/ 2147483646 w 25"/>
                  <a:gd name="T27" fmla="*/ 2147483646 h 406"/>
                  <a:gd name="T28" fmla="*/ 2147483646 w 25"/>
                  <a:gd name="T29" fmla="*/ 2147483646 h 406"/>
                  <a:gd name="T30" fmla="*/ 2147483646 w 25"/>
                  <a:gd name="T31" fmla="*/ 2147483646 h 406"/>
                  <a:gd name="T32" fmla="*/ 2147483646 w 25"/>
                  <a:gd name="T33" fmla="*/ 2147483646 h 406"/>
                  <a:gd name="T34" fmla="*/ 2147483646 w 25"/>
                  <a:gd name="T35" fmla="*/ 2147483646 h 406"/>
                  <a:gd name="T36" fmla="*/ 2147483646 w 25"/>
                  <a:gd name="T37" fmla="*/ 2147483646 h 406"/>
                  <a:gd name="T38" fmla="*/ 2147483646 w 25"/>
                  <a:gd name="T39" fmla="*/ 2147483646 h 406"/>
                  <a:gd name="T40" fmla="*/ 2147483646 w 25"/>
                  <a:gd name="T41" fmla="*/ 2147483646 h 406"/>
                  <a:gd name="T42" fmla="*/ 2147483646 w 25"/>
                  <a:gd name="T43" fmla="*/ 2147483646 h 406"/>
                  <a:gd name="T44" fmla="*/ 2147483646 w 25"/>
                  <a:gd name="T45" fmla="*/ 2147483646 h 406"/>
                  <a:gd name="T46" fmla="*/ 2147483646 w 25"/>
                  <a:gd name="T47" fmla="*/ 2147483646 h 406"/>
                  <a:gd name="T48" fmla="*/ 2147483646 w 25"/>
                  <a:gd name="T49" fmla="*/ 2147483646 h 406"/>
                  <a:gd name="T50" fmla="*/ 2147483646 w 25"/>
                  <a:gd name="T51" fmla="*/ 2147483646 h 406"/>
                  <a:gd name="T52" fmla="*/ 2147483646 w 25"/>
                  <a:gd name="T53" fmla="*/ 2147483646 h 406"/>
                  <a:gd name="T54" fmla="*/ 2147483646 w 25"/>
                  <a:gd name="T55" fmla="*/ 2147483646 h 406"/>
                  <a:gd name="T56" fmla="*/ 2147483646 w 25"/>
                  <a:gd name="T57" fmla="*/ 2147483646 h 406"/>
                  <a:gd name="T58" fmla="*/ 2147483646 w 25"/>
                  <a:gd name="T59" fmla="*/ 2147483646 h 406"/>
                  <a:gd name="T60" fmla="*/ 2147483646 w 25"/>
                  <a:gd name="T61" fmla="*/ 2147483646 h 406"/>
                  <a:gd name="T62" fmla="*/ 2147483646 w 25"/>
                  <a:gd name="T63" fmla="*/ 2147483646 h 406"/>
                  <a:gd name="T64" fmla="*/ 2147483646 w 25"/>
                  <a:gd name="T65" fmla="*/ 2147483646 h 406"/>
                  <a:gd name="T66" fmla="*/ 2147483646 w 25"/>
                  <a:gd name="T67" fmla="*/ 2147483646 h 406"/>
                  <a:gd name="T68" fmla="*/ 2147483646 w 25"/>
                  <a:gd name="T69" fmla="*/ 2147483646 h 406"/>
                  <a:gd name="T70" fmla="*/ 2147483646 w 25"/>
                  <a:gd name="T71" fmla="*/ 2147483646 h 406"/>
                  <a:gd name="T72" fmla="*/ 2147483646 w 25"/>
                  <a:gd name="T73" fmla="*/ 2147483646 h 406"/>
                  <a:gd name="T74" fmla="*/ 2147483646 w 25"/>
                  <a:gd name="T75" fmla="*/ 2147483646 h 406"/>
                  <a:gd name="T76" fmla="*/ 2147483646 w 25"/>
                  <a:gd name="T77" fmla="*/ 2147483646 h 406"/>
                  <a:gd name="T78" fmla="*/ 2147483646 w 25"/>
                  <a:gd name="T79" fmla="*/ 0 h 406"/>
                  <a:gd name="T80" fmla="*/ 2147483646 w 25"/>
                  <a:gd name="T81" fmla="*/ 2147483646 h 406"/>
                  <a:gd name="T82" fmla="*/ 2147483646 w 25"/>
                  <a:gd name="T83" fmla="*/ 2147483646 h 406"/>
                  <a:gd name="T84" fmla="*/ 2147483646 w 25"/>
                  <a:gd name="T85" fmla="*/ 2147483646 h 406"/>
                  <a:gd name="T86" fmla="*/ 2147483646 w 25"/>
                  <a:gd name="T87" fmla="*/ 2147483646 h 406"/>
                  <a:gd name="T88" fmla="*/ 2147483646 w 25"/>
                  <a:gd name="T89" fmla="*/ 2147483646 h 406"/>
                  <a:gd name="T90" fmla="*/ 2147483646 w 25"/>
                  <a:gd name="T91" fmla="*/ 2147483646 h 406"/>
                  <a:gd name="T92" fmla="*/ 2147483646 w 25"/>
                  <a:gd name="T93" fmla="*/ 2147483646 h 406"/>
                  <a:gd name="T94" fmla="*/ 2147483646 w 25"/>
                  <a:gd name="T95" fmla="*/ 2147483646 h 406"/>
                  <a:gd name="T96" fmla="*/ 2147483646 w 25"/>
                  <a:gd name="T97" fmla="*/ 2147483646 h 406"/>
                  <a:gd name="T98" fmla="*/ 2147483646 w 25"/>
                  <a:gd name="T99" fmla="*/ 2147483646 h 40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406">
                    <a:moveTo>
                      <a:pt x="0" y="390"/>
                    </a:moveTo>
                    <a:lnTo>
                      <a:pt x="0" y="391"/>
                    </a:lnTo>
                    <a:lnTo>
                      <a:pt x="1" y="393"/>
                    </a:lnTo>
                    <a:lnTo>
                      <a:pt x="1" y="397"/>
                    </a:lnTo>
                    <a:lnTo>
                      <a:pt x="2" y="397"/>
                    </a:lnTo>
                    <a:lnTo>
                      <a:pt x="3" y="397"/>
                    </a:lnTo>
                    <a:lnTo>
                      <a:pt x="3" y="399"/>
                    </a:lnTo>
                    <a:lnTo>
                      <a:pt x="4" y="401"/>
                    </a:lnTo>
                    <a:lnTo>
                      <a:pt x="5" y="402"/>
                    </a:lnTo>
                    <a:lnTo>
                      <a:pt x="5" y="403"/>
                    </a:lnTo>
                    <a:lnTo>
                      <a:pt x="6" y="403"/>
                    </a:lnTo>
                    <a:lnTo>
                      <a:pt x="6" y="406"/>
                    </a:lnTo>
                    <a:lnTo>
                      <a:pt x="7" y="406"/>
                    </a:lnTo>
                    <a:lnTo>
                      <a:pt x="8" y="404"/>
                    </a:lnTo>
                    <a:lnTo>
                      <a:pt x="8" y="403"/>
                    </a:lnTo>
                    <a:lnTo>
                      <a:pt x="9" y="399"/>
                    </a:lnTo>
                    <a:lnTo>
                      <a:pt x="9" y="392"/>
                    </a:lnTo>
                    <a:lnTo>
                      <a:pt x="10" y="384"/>
                    </a:lnTo>
                    <a:lnTo>
                      <a:pt x="10" y="375"/>
                    </a:lnTo>
                    <a:lnTo>
                      <a:pt x="11" y="361"/>
                    </a:lnTo>
                    <a:lnTo>
                      <a:pt x="12" y="345"/>
                    </a:lnTo>
                    <a:lnTo>
                      <a:pt x="12" y="325"/>
                    </a:lnTo>
                    <a:lnTo>
                      <a:pt x="12" y="301"/>
                    </a:lnTo>
                    <a:lnTo>
                      <a:pt x="13" y="277"/>
                    </a:lnTo>
                    <a:lnTo>
                      <a:pt x="13" y="246"/>
                    </a:lnTo>
                    <a:lnTo>
                      <a:pt x="14" y="215"/>
                    </a:lnTo>
                    <a:lnTo>
                      <a:pt x="15" y="187"/>
                    </a:lnTo>
                    <a:lnTo>
                      <a:pt x="15" y="156"/>
                    </a:lnTo>
                    <a:lnTo>
                      <a:pt x="16" y="126"/>
                    </a:lnTo>
                    <a:lnTo>
                      <a:pt x="16" y="101"/>
                    </a:lnTo>
                    <a:lnTo>
                      <a:pt x="17" y="74"/>
                    </a:lnTo>
                    <a:lnTo>
                      <a:pt x="17" y="51"/>
                    </a:lnTo>
                    <a:lnTo>
                      <a:pt x="18" y="34"/>
                    </a:lnTo>
                    <a:lnTo>
                      <a:pt x="18" y="18"/>
                    </a:lnTo>
                    <a:lnTo>
                      <a:pt x="19" y="9"/>
                    </a:lnTo>
                    <a:lnTo>
                      <a:pt x="19" y="3"/>
                    </a:lnTo>
                    <a:lnTo>
                      <a:pt x="20" y="1"/>
                    </a:lnTo>
                    <a:lnTo>
                      <a:pt x="20" y="0"/>
                    </a:lnTo>
                    <a:lnTo>
                      <a:pt x="21" y="6"/>
                    </a:lnTo>
                    <a:lnTo>
                      <a:pt x="21" y="10"/>
                    </a:lnTo>
                    <a:lnTo>
                      <a:pt x="22" y="22"/>
                    </a:lnTo>
                    <a:lnTo>
                      <a:pt x="22" y="32"/>
                    </a:lnTo>
                    <a:lnTo>
                      <a:pt x="23" y="44"/>
                    </a:lnTo>
                    <a:lnTo>
                      <a:pt x="24" y="55"/>
                    </a:lnTo>
                    <a:lnTo>
                      <a:pt x="24" y="66"/>
                    </a:lnTo>
                    <a:lnTo>
                      <a:pt x="24" y="79"/>
                    </a:lnTo>
                    <a:lnTo>
                      <a:pt x="25" y="92"/>
                    </a:lnTo>
                    <a:lnTo>
                      <a:pt x="25" y="10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3" name="Freeform 99">
                <a:extLst>
                  <a:ext uri="{FF2B5EF4-FFF2-40B4-BE49-F238E27FC236}">
                    <a16:creationId xmlns:a16="http://schemas.microsoft.com/office/drawing/2014/main" id="{8F7AE144-70EA-4F38-99E3-44B305E3AE76}"/>
                  </a:ext>
                </a:extLst>
              </p:cNvPr>
              <p:cNvSpPr>
                <a:spLocks/>
              </p:cNvSpPr>
              <p:nvPr/>
            </p:nvSpPr>
            <p:spPr bwMode="auto">
              <a:xfrm>
                <a:off x="3577630" y="3056061"/>
                <a:ext cx="27552" cy="73326"/>
              </a:xfrm>
              <a:custGeom>
                <a:avLst/>
                <a:gdLst>
                  <a:gd name="T0" fmla="*/ 0 w 26"/>
                  <a:gd name="T1" fmla="*/ 0 h 155"/>
                  <a:gd name="T2" fmla="*/ 2147483646 w 26"/>
                  <a:gd name="T3" fmla="*/ 2147483646 h 155"/>
                  <a:gd name="T4" fmla="*/ 2147483646 w 26"/>
                  <a:gd name="T5" fmla="*/ 2147483646 h 155"/>
                  <a:gd name="T6" fmla="*/ 2147483646 w 26"/>
                  <a:gd name="T7" fmla="*/ 2147483646 h 155"/>
                  <a:gd name="T8" fmla="*/ 2147483646 w 26"/>
                  <a:gd name="T9" fmla="*/ 2147483646 h 155"/>
                  <a:gd name="T10" fmla="*/ 2147483646 w 26"/>
                  <a:gd name="T11" fmla="*/ 2147483646 h 155"/>
                  <a:gd name="T12" fmla="*/ 2147483646 w 26"/>
                  <a:gd name="T13" fmla="*/ 2147483646 h 155"/>
                  <a:gd name="T14" fmla="*/ 2147483646 w 26"/>
                  <a:gd name="T15" fmla="*/ 2147483646 h 155"/>
                  <a:gd name="T16" fmla="*/ 2147483646 w 26"/>
                  <a:gd name="T17" fmla="*/ 2147483646 h 155"/>
                  <a:gd name="T18" fmla="*/ 2147483646 w 26"/>
                  <a:gd name="T19" fmla="*/ 2147483646 h 155"/>
                  <a:gd name="T20" fmla="*/ 2147483646 w 26"/>
                  <a:gd name="T21" fmla="*/ 2147483646 h 155"/>
                  <a:gd name="T22" fmla="*/ 2147483646 w 26"/>
                  <a:gd name="T23" fmla="*/ 2147483646 h 155"/>
                  <a:gd name="T24" fmla="*/ 2147483646 w 26"/>
                  <a:gd name="T25" fmla="*/ 2147483646 h 155"/>
                  <a:gd name="T26" fmla="*/ 2147483646 w 26"/>
                  <a:gd name="T27" fmla="*/ 2147483646 h 155"/>
                  <a:gd name="T28" fmla="*/ 2147483646 w 26"/>
                  <a:gd name="T29" fmla="*/ 2147483646 h 155"/>
                  <a:gd name="T30" fmla="*/ 2147483646 w 26"/>
                  <a:gd name="T31" fmla="*/ 2147483646 h 155"/>
                  <a:gd name="T32" fmla="*/ 2147483646 w 26"/>
                  <a:gd name="T33" fmla="*/ 2147483646 h 155"/>
                  <a:gd name="T34" fmla="*/ 2147483646 w 26"/>
                  <a:gd name="T35" fmla="*/ 2147483646 h 155"/>
                  <a:gd name="T36" fmla="*/ 2147483646 w 26"/>
                  <a:gd name="T37" fmla="*/ 2147483646 h 155"/>
                  <a:gd name="T38" fmla="*/ 2147483646 w 26"/>
                  <a:gd name="T39" fmla="*/ 2147483646 h 155"/>
                  <a:gd name="T40" fmla="*/ 2147483646 w 26"/>
                  <a:gd name="T41" fmla="*/ 2147483646 h 155"/>
                  <a:gd name="T42" fmla="*/ 2147483646 w 26"/>
                  <a:gd name="T43" fmla="*/ 2147483646 h 155"/>
                  <a:gd name="T44" fmla="*/ 2147483646 w 26"/>
                  <a:gd name="T45" fmla="*/ 2147483646 h 155"/>
                  <a:gd name="T46" fmla="*/ 2147483646 w 26"/>
                  <a:gd name="T47" fmla="*/ 2147483646 h 155"/>
                  <a:gd name="T48" fmla="*/ 2147483646 w 26"/>
                  <a:gd name="T49" fmla="*/ 2147483646 h 155"/>
                  <a:gd name="T50" fmla="*/ 2147483646 w 26"/>
                  <a:gd name="T51" fmla="*/ 2147483646 h 155"/>
                  <a:gd name="T52" fmla="*/ 2147483646 w 26"/>
                  <a:gd name="T53" fmla="*/ 2147483646 h 155"/>
                  <a:gd name="T54" fmla="*/ 2147483646 w 26"/>
                  <a:gd name="T55" fmla="*/ 2147483646 h 155"/>
                  <a:gd name="T56" fmla="*/ 2147483646 w 26"/>
                  <a:gd name="T57" fmla="*/ 2147483646 h 155"/>
                  <a:gd name="T58" fmla="*/ 2147483646 w 26"/>
                  <a:gd name="T59" fmla="*/ 2147483646 h 155"/>
                  <a:gd name="T60" fmla="*/ 2147483646 w 26"/>
                  <a:gd name="T61" fmla="*/ 2147483646 h 155"/>
                  <a:gd name="T62" fmla="*/ 2147483646 w 26"/>
                  <a:gd name="T63" fmla="*/ 2147483646 h 155"/>
                  <a:gd name="T64" fmla="*/ 2147483646 w 26"/>
                  <a:gd name="T65" fmla="*/ 2147483646 h 155"/>
                  <a:gd name="T66" fmla="*/ 2147483646 w 26"/>
                  <a:gd name="T67" fmla="*/ 2147483646 h 155"/>
                  <a:gd name="T68" fmla="*/ 2147483646 w 26"/>
                  <a:gd name="T69" fmla="*/ 2147483646 h 155"/>
                  <a:gd name="T70" fmla="*/ 2147483646 w 26"/>
                  <a:gd name="T71" fmla="*/ 2147483646 h 155"/>
                  <a:gd name="T72" fmla="*/ 2147483646 w 26"/>
                  <a:gd name="T73" fmla="*/ 2147483646 h 155"/>
                  <a:gd name="T74" fmla="*/ 2147483646 w 26"/>
                  <a:gd name="T75" fmla="*/ 2147483646 h 155"/>
                  <a:gd name="T76" fmla="*/ 2147483646 w 26"/>
                  <a:gd name="T77" fmla="*/ 2147483646 h 155"/>
                  <a:gd name="T78" fmla="*/ 2147483646 w 26"/>
                  <a:gd name="T79" fmla="*/ 2147483646 h 155"/>
                  <a:gd name="T80" fmla="*/ 2147483646 w 26"/>
                  <a:gd name="T81" fmla="*/ 2147483646 h 155"/>
                  <a:gd name="T82" fmla="*/ 2147483646 w 26"/>
                  <a:gd name="T83" fmla="*/ 2147483646 h 155"/>
                  <a:gd name="T84" fmla="*/ 2147483646 w 26"/>
                  <a:gd name="T85" fmla="*/ 2147483646 h 155"/>
                  <a:gd name="T86" fmla="*/ 2147483646 w 26"/>
                  <a:gd name="T87" fmla="*/ 2147483646 h 155"/>
                  <a:gd name="T88" fmla="*/ 2147483646 w 26"/>
                  <a:gd name="T89" fmla="*/ 2147483646 h 155"/>
                  <a:gd name="T90" fmla="*/ 2147483646 w 26"/>
                  <a:gd name="T91" fmla="*/ 2147483646 h 155"/>
                  <a:gd name="T92" fmla="*/ 2147483646 w 26"/>
                  <a:gd name="T93" fmla="*/ 2147483646 h 155"/>
                  <a:gd name="T94" fmla="*/ 2147483646 w 26"/>
                  <a:gd name="T95" fmla="*/ 2147483646 h 155"/>
                  <a:gd name="T96" fmla="*/ 2147483646 w 26"/>
                  <a:gd name="T97" fmla="*/ 2147483646 h 155"/>
                  <a:gd name="T98" fmla="*/ 2147483646 w 26"/>
                  <a:gd name="T99" fmla="*/ 2147483646 h 15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55">
                    <a:moveTo>
                      <a:pt x="0" y="0"/>
                    </a:moveTo>
                    <a:lnTo>
                      <a:pt x="1" y="11"/>
                    </a:lnTo>
                    <a:lnTo>
                      <a:pt x="2" y="23"/>
                    </a:lnTo>
                    <a:lnTo>
                      <a:pt x="2" y="32"/>
                    </a:lnTo>
                    <a:lnTo>
                      <a:pt x="3" y="41"/>
                    </a:lnTo>
                    <a:lnTo>
                      <a:pt x="3" y="51"/>
                    </a:lnTo>
                    <a:lnTo>
                      <a:pt x="3" y="59"/>
                    </a:lnTo>
                    <a:lnTo>
                      <a:pt x="4" y="66"/>
                    </a:lnTo>
                    <a:lnTo>
                      <a:pt x="5" y="73"/>
                    </a:lnTo>
                    <a:lnTo>
                      <a:pt x="5" y="77"/>
                    </a:lnTo>
                    <a:lnTo>
                      <a:pt x="6" y="84"/>
                    </a:lnTo>
                    <a:lnTo>
                      <a:pt x="6" y="89"/>
                    </a:lnTo>
                    <a:lnTo>
                      <a:pt x="7" y="94"/>
                    </a:lnTo>
                    <a:lnTo>
                      <a:pt x="7" y="96"/>
                    </a:lnTo>
                    <a:lnTo>
                      <a:pt x="8" y="98"/>
                    </a:lnTo>
                    <a:lnTo>
                      <a:pt x="8" y="100"/>
                    </a:lnTo>
                    <a:lnTo>
                      <a:pt x="9" y="100"/>
                    </a:lnTo>
                    <a:lnTo>
                      <a:pt x="9" y="102"/>
                    </a:lnTo>
                    <a:lnTo>
                      <a:pt x="10" y="102"/>
                    </a:lnTo>
                    <a:lnTo>
                      <a:pt x="11" y="103"/>
                    </a:lnTo>
                    <a:lnTo>
                      <a:pt x="11" y="102"/>
                    </a:lnTo>
                    <a:lnTo>
                      <a:pt x="12" y="100"/>
                    </a:lnTo>
                    <a:lnTo>
                      <a:pt x="12" y="98"/>
                    </a:lnTo>
                    <a:lnTo>
                      <a:pt x="13" y="98"/>
                    </a:lnTo>
                    <a:lnTo>
                      <a:pt x="14" y="96"/>
                    </a:lnTo>
                    <a:lnTo>
                      <a:pt x="14" y="95"/>
                    </a:lnTo>
                    <a:lnTo>
                      <a:pt x="15" y="95"/>
                    </a:lnTo>
                    <a:lnTo>
                      <a:pt x="15" y="98"/>
                    </a:lnTo>
                    <a:lnTo>
                      <a:pt x="15" y="101"/>
                    </a:lnTo>
                    <a:lnTo>
                      <a:pt x="16" y="103"/>
                    </a:lnTo>
                    <a:lnTo>
                      <a:pt x="17" y="106"/>
                    </a:lnTo>
                    <a:lnTo>
                      <a:pt x="17" y="109"/>
                    </a:lnTo>
                    <a:lnTo>
                      <a:pt x="18" y="117"/>
                    </a:lnTo>
                    <a:lnTo>
                      <a:pt x="18" y="121"/>
                    </a:lnTo>
                    <a:lnTo>
                      <a:pt x="19" y="129"/>
                    </a:lnTo>
                    <a:lnTo>
                      <a:pt x="19" y="134"/>
                    </a:lnTo>
                    <a:lnTo>
                      <a:pt x="20" y="139"/>
                    </a:lnTo>
                    <a:lnTo>
                      <a:pt x="20" y="142"/>
                    </a:lnTo>
                    <a:lnTo>
                      <a:pt x="21" y="145"/>
                    </a:lnTo>
                    <a:lnTo>
                      <a:pt x="21" y="151"/>
                    </a:lnTo>
                    <a:lnTo>
                      <a:pt x="22" y="152"/>
                    </a:lnTo>
                    <a:lnTo>
                      <a:pt x="23" y="152"/>
                    </a:lnTo>
                    <a:lnTo>
                      <a:pt x="23" y="155"/>
                    </a:lnTo>
                    <a:lnTo>
                      <a:pt x="24" y="154"/>
                    </a:lnTo>
                    <a:lnTo>
                      <a:pt x="24" y="152"/>
                    </a:lnTo>
                    <a:lnTo>
                      <a:pt x="25" y="151"/>
                    </a:lnTo>
                    <a:lnTo>
                      <a:pt x="26" y="149"/>
                    </a:lnTo>
                    <a:lnTo>
                      <a:pt x="26" y="14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4" name="Freeform 100">
                <a:extLst>
                  <a:ext uri="{FF2B5EF4-FFF2-40B4-BE49-F238E27FC236}">
                    <a16:creationId xmlns:a16="http://schemas.microsoft.com/office/drawing/2014/main" id="{9EC5BD36-7E58-4919-88E5-D5CA131BB8EE}"/>
                  </a:ext>
                </a:extLst>
              </p:cNvPr>
              <p:cNvSpPr>
                <a:spLocks/>
              </p:cNvSpPr>
              <p:nvPr/>
            </p:nvSpPr>
            <p:spPr bwMode="auto">
              <a:xfrm>
                <a:off x="3605182" y="3118979"/>
                <a:ext cx="26491" cy="43996"/>
              </a:xfrm>
              <a:custGeom>
                <a:avLst/>
                <a:gdLst>
                  <a:gd name="T0" fmla="*/ 0 w 25"/>
                  <a:gd name="T1" fmla="*/ 2147483646 h 93"/>
                  <a:gd name="T2" fmla="*/ 2147483646 w 25"/>
                  <a:gd name="T3" fmla="*/ 2147483646 h 93"/>
                  <a:gd name="T4" fmla="*/ 2147483646 w 25"/>
                  <a:gd name="T5" fmla="*/ 2147483646 h 93"/>
                  <a:gd name="T6" fmla="*/ 2147483646 w 25"/>
                  <a:gd name="T7" fmla="*/ 2147483646 h 93"/>
                  <a:gd name="T8" fmla="*/ 2147483646 w 25"/>
                  <a:gd name="T9" fmla="*/ 2147483646 h 93"/>
                  <a:gd name="T10" fmla="*/ 2147483646 w 25"/>
                  <a:gd name="T11" fmla="*/ 2147483646 h 93"/>
                  <a:gd name="T12" fmla="*/ 2147483646 w 25"/>
                  <a:gd name="T13" fmla="*/ 2147483646 h 93"/>
                  <a:gd name="T14" fmla="*/ 2147483646 w 25"/>
                  <a:gd name="T15" fmla="*/ 0 h 93"/>
                  <a:gd name="T16" fmla="*/ 2147483646 w 25"/>
                  <a:gd name="T17" fmla="*/ 2147483646 h 93"/>
                  <a:gd name="T18" fmla="*/ 2147483646 w 25"/>
                  <a:gd name="T19" fmla="*/ 2147483646 h 93"/>
                  <a:gd name="T20" fmla="*/ 2147483646 w 25"/>
                  <a:gd name="T21" fmla="*/ 2147483646 h 93"/>
                  <a:gd name="T22" fmla="*/ 2147483646 w 25"/>
                  <a:gd name="T23" fmla="*/ 2147483646 h 93"/>
                  <a:gd name="T24" fmla="*/ 2147483646 w 25"/>
                  <a:gd name="T25" fmla="*/ 2147483646 h 93"/>
                  <a:gd name="T26" fmla="*/ 2147483646 w 25"/>
                  <a:gd name="T27" fmla="*/ 2147483646 h 93"/>
                  <a:gd name="T28" fmla="*/ 2147483646 w 25"/>
                  <a:gd name="T29" fmla="*/ 2147483646 h 93"/>
                  <a:gd name="T30" fmla="*/ 2147483646 w 25"/>
                  <a:gd name="T31" fmla="*/ 2147483646 h 93"/>
                  <a:gd name="T32" fmla="*/ 2147483646 w 25"/>
                  <a:gd name="T33" fmla="*/ 2147483646 h 93"/>
                  <a:gd name="T34" fmla="*/ 2147483646 w 25"/>
                  <a:gd name="T35" fmla="*/ 2147483646 h 93"/>
                  <a:gd name="T36" fmla="*/ 2147483646 w 25"/>
                  <a:gd name="T37" fmla="*/ 2147483646 h 93"/>
                  <a:gd name="T38" fmla="*/ 2147483646 w 25"/>
                  <a:gd name="T39" fmla="*/ 2147483646 h 93"/>
                  <a:gd name="T40" fmla="*/ 2147483646 w 25"/>
                  <a:gd name="T41" fmla="*/ 2147483646 h 93"/>
                  <a:gd name="T42" fmla="*/ 2147483646 w 25"/>
                  <a:gd name="T43" fmla="*/ 2147483646 h 93"/>
                  <a:gd name="T44" fmla="*/ 2147483646 w 25"/>
                  <a:gd name="T45" fmla="*/ 2147483646 h 93"/>
                  <a:gd name="T46" fmla="*/ 2147483646 w 25"/>
                  <a:gd name="T47" fmla="*/ 2147483646 h 93"/>
                  <a:gd name="T48" fmla="*/ 2147483646 w 25"/>
                  <a:gd name="T49" fmla="*/ 2147483646 h 93"/>
                  <a:gd name="T50" fmla="*/ 2147483646 w 25"/>
                  <a:gd name="T51" fmla="*/ 2147483646 h 93"/>
                  <a:gd name="T52" fmla="*/ 2147483646 w 25"/>
                  <a:gd name="T53" fmla="*/ 2147483646 h 93"/>
                  <a:gd name="T54" fmla="*/ 2147483646 w 25"/>
                  <a:gd name="T55" fmla="*/ 2147483646 h 93"/>
                  <a:gd name="T56" fmla="*/ 2147483646 w 25"/>
                  <a:gd name="T57" fmla="*/ 2147483646 h 93"/>
                  <a:gd name="T58" fmla="*/ 2147483646 w 25"/>
                  <a:gd name="T59" fmla="*/ 2147483646 h 93"/>
                  <a:gd name="T60" fmla="*/ 2147483646 w 25"/>
                  <a:gd name="T61" fmla="*/ 2147483646 h 93"/>
                  <a:gd name="T62" fmla="*/ 2147483646 w 25"/>
                  <a:gd name="T63" fmla="*/ 2147483646 h 93"/>
                  <a:gd name="T64" fmla="*/ 2147483646 w 25"/>
                  <a:gd name="T65" fmla="*/ 2147483646 h 93"/>
                  <a:gd name="T66" fmla="*/ 2147483646 w 25"/>
                  <a:gd name="T67" fmla="*/ 2147483646 h 93"/>
                  <a:gd name="T68" fmla="*/ 2147483646 w 25"/>
                  <a:gd name="T69" fmla="*/ 2147483646 h 93"/>
                  <a:gd name="T70" fmla="*/ 2147483646 w 25"/>
                  <a:gd name="T71" fmla="*/ 2147483646 h 93"/>
                  <a:gd name="T72" fmla="*/ 2147483646 w 25"/>
                  <a:gd name="T73" fmla="*/ 2147483646 h 93"/>
                  <a:gd name="T74" fmla="*/ 2147483646 w 25"/>
                  <a:gd name="T75" fmla="*/ 2147483646 h 93"/>
                  <a:gd name="T76" fmla="*/ 2147483646 w 25"/>
                  <a:gd name="T77" fmla="*/ 2147483646 h 93"/>
                  <a:gd name="T78" fmla="*/ 2147483646 w 25"/>
                  <a:gd name="T79" fmla="*/ 2147483646 h 93"/>
                  <a:gd name="T80" fmla="*/ 2147483646 w 25"/>
                  <a:gd name="T81" fmla="*/ 2147483646 h 93"/>
                  <a:gd name="T82" fmla="*/ 2147483646 w 25"/>
                  <a:gd name="T83" fmla="*/ 2147483646 h 93"/>
                  <a:gd name="T84" fmla="*/ 2147483646 w 25"/>
                  <a:gd name="T85" fmla="*/ 2147483646 h 93"/>
                  <a:gd name="T86" fmla="*/ 2147483646 w 25"/>
                  <a:gd name="T87" fmla="*/ 2147483646 h 93"/>
                  <a:gd name="T88" fmla="*/ 2147483646 w 25"/>
                  <a:gd name="T89" fmla="*/ 2147483646 h 93"/>
                  <a:gd name="T90" fmla="*/ 2147483646 w 25"/>
                  <a:gd name="T91" fmla="*/ 2147483646 h 93"/>
                  <a:gd name="T92" fmla="*/ 2147483646 w 25"/>
                  <a:gd name="T93" fmla="*/ 2147483646 h 93"/>
                  <a:gd name="T94" fmla="*/ 2147483646 w 25"/>
                  <a:gd name="T95" fmla="*/ 2147483646 h 93"/>
                  <a:gd name="T96" fmla="*/ 2147483646 w 25"/>
                  <a:gd name="T97" fmla="*/ 2147483646 h 93"/>
                  <a:gd name="T98" fmla="*/ 2147483646 w 25"/>
                  <a:gd name="T99" fmla="*/ 2147483646 h 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93">
                    <a:moveTo>
                      <a:pt x="0" y="14"/>
                    </a:moveTo>
                    <a:lnTo>
                      <a:pt x="1" y="13"/>
                    </a:lnTo>
                    <a:lnTo>
                      <a:pt x="1" y="11"/>
                    </a:lnTo>
                    <a:lnTo>
                      <a:pt x="1" y="8"/>
                    </a:lnTo>
                    <a:lnTo>
                      <a:pt x="2" y="4"/>
                    </a:lnTo>
                    <a:lnTo>
                      <a:pt x="3" y="3"/>
                    </a:lnTo>
                    <a:lnTo>
                      <a:pt x="3" y="1"/>
                    </a:lnTo>
                    <a:lnTo>
                      <a:pt x="4" y="0"/>
                    </a:lnTo>
                    <a:lnTo>
                      <a:pt x="4" y="1"/>
                    </a:lnTo>
                    <a:lnTo>
                      <a:pt x="5" y="3"/>
                    </a:lnTo>
                    <a:lnTo>
                      <a:pt x="5" y="1"/>
                    </a:lnTo>
                    <a:lnTo>
                      <a:pt x="6" y="4"/>
                    </a:lnTo>
                    <a:lnTo>
                      <a:pt x="6" y="6"/>
                    </a:lnTo>
                    <a:lnTo>
                      <a:pt x="7" y="9"/>
                    </a:lnTo>
                    <a:lnTo>
                      <a:pt x="7" y="10"/>
                    </a:lnTo>
                    <a:lnTo>
                      <a:pt x="8" y="15"/>
                    </a:lnTo>
                    <a:lnTo>
                      <a:pt x="8" y="19"/>
                    </a:lnTo>
                    <a:lnTo>
                      <a:pt x="9" y="21"/>
                    </a:lnTo>
                    <a:lnTo>
                      <a:pt x="9" y="27"/>
                    </a:lnTo>
                    <a:lnTo>
                      <a:pt x="10" y="30"/>
                    </a:lnTo>
                    <a:lnTo>
                      <a:pt x="10" y="37"/>
                    </a:lnTo>
                    <a:lnTo>
                      <a:pt x="11" y="43"/>
                    </a:lnTo>
                    <a:lnTo>
                      <a:pt x="12" y="47"/>
                    </a:lnTo>
                    <a:lnTo>
                      <a:pt x="12" y="51"/>
                    </a:lnTo>
                    <a:lnTo>
                      <a:pt x="12" y="52"/>
                    </a:lnTo>
                    <a:lnTo>
                      <a:pt x="13" y="58"/>
                    </a:lnTo>
                    <a:lnTo>
                      <a:pt x="13" y="61"/>
                    </a:lnTo>
                    <a:lnTo>
                      <a:pt x="14" y="65"/>
                    </a:lnTo>
                    <a:lnTo>
                      <a:pt x="15" y="67"/>
                    </a:lnTo>
                    <a:lnTo>
                      <a:pt x="15" y="72"/>
                    </a:lnTo>
                    <a:lnTo>
                      <a:pt x="16" y="70"/>
                    </a:lnTo>
                    <a:lnTo>
                      <a:pt x="16" y="73"/>
                    </a:lnTo>
                    <a:lnTo>
                      <a:pt x="17" y="77"/>
                    </a:lnTo>
                    <a:lnTo>
                      <a:pt x="17" y="79"/>
                    </a:lnTo>
                    <a:lnTo>
                      <a:pt x="18" y="80"/>
                    </a:lnTo>
                    <a:lnTo>
                      <a:pt x="19" y="84"/>
                    </a:lnTo>
                    <a:lnTo>
                      <a:pt x="19" y="86"/>
                    </a:lnTo>
                    <a:lnTo>
                      <a:pt x="20" y="86"/>
                    </a:lnTo>
                    <a:lnTo>
                      <a:pt x="21" y="86"/>
                    </a:lnTo>
                    <a:lnTo>
                      <a:pt x="21" y="88"/>
                    </a:lnTo>
                    <a:lnTo>
                      <a:pt x="22" y="88"/>
                    </a:lnTo>
                    <a:lnTo>
                      <a:pt x="22" y="89"/>
                    </a:lnTo>
                    <a:lnTo>
                      <a:pt x="23" y="89"/>
                    </a:lnTo>
                    <a:lnTo>
                      <a:pt x="24" y="91"/>
                    </a:lnTo>
                    <a:lnTo>
                      <a:pt x="24" y="92"/>
                    </a:lnTo>
                    <a:lnTo>
                      <a:pt x="25" y="93"/>
                    </a:lnTo>
                    <a:lnTo>
                      <a:pt x="25" y="9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5" name="Freeform 101">
                <a:extLst>
                  <a:ext uri="{FF2B5EF4-FFF2-40B4-BE49-F238E27FC236}">
                    <a16:creationId xmlns:a16="http://schemas.microsoft.com/office/drawing/2014/main" id="{0AD4713D-B703-4C1D-AF2A-888EB6DF62AE}"/>
                  </a:ext>
                </a:extLst>
              </p:cNvPr>
              <p:cNvSpPr>
                <a:spLocks/>
              </p:cNvSpPr>
              <p:nvPr/>
            </p:nvSpPr>
            <p:spPr bwMode="auto">
              <a:xfrm>
                <a:off x="3631672" y="3162502"/>
                <a:ext cx="27552" cy="16084"/>
              </a:xfrm>
              <a:custGeom>
                <a:avLst/>
                <a:gdLst>
                  <a:gd name="T0" fmla="*/ 0 w 26"/>
                  <a:gd name="T1" fmla="*/ 0 h 34"/>
                  <a:gd name="T2" fmla="*/ 2147483646 w 26"/>
                  <a:gd name="T3" fmla="*/ 2147483646 h 34"/>
                  <a:gd name="T4" fmla="*/ 2147483646 w 26"/>
                  <a:gd name="T5" fmla="*/ 2147483646 h 34"/>
                  <a:gd name="T6" fmla="*/ 2147483646 w 26"/>
                  <a:gd name="T7" fmla="*/ 2147483646 h 34"/>
                  <a:gd name="T8" fmla="*/ 2147483646 w 26"/>
                  <a:gd name="T9" fmla="*/ 2147483646 h 34"/>
                  <a:gd name="T10" fmla="*/ 2147483646 w 26"/>
                  <a:gd name="T11" fmla="*/ 2147483646 h 34"/>
                  <a:gd name="T12" fmla="*/ 2147483646 w 26"/>
                  <a:gd name="T13" fmla="*/ 2147483646 h 34"/>
                  <a:gd name="T14" fmla="*/ 2147483646 w 26"/>
                  <a:gd name="T15" fmla="*/ 2147483646 h 34"/>
                  <a:gd name="T16" fmla="*/ 2147483646 w 26"/>
                  <a:gd name="T17" fmla="*/ 2147483646 h 34"/>
                  <a:gd name="T18" fmla="*/ 2147483646 w 26"/>
                  <a:gd name="T19" fmla="*/ 2147483646 h 34"/>
                  <a:gd name="T20" fmla="*/ 2147483646 w 26"/>
                  <a:gd name="T21" fmla="*/ 2147483646 h 34"/>
                  <a:gd name="T22" fmla="*/ 2147483646 w 26"/>
                  <a:gd name="T23" fmla="*/ 2147483646 h 34"/>
                  <a:gd name="T24" fmla="*/ 2147483646 w 26"/>
                  <a:gd name="T25" fmla="*/ 2147483646 h 34"/>
                  <a:gd name="T26" fmla="*/ 2147483646 w 26"/>
                  <a:gd name="T27" fmla="*/ 2147483646 h 34"/>
                  <a:gd name="T28" fmla="*/ 2147483646 w 26"/>
                  <a:gd name="T29" fmla="*/ 2147483646 h 34"/>
                  <a:gd name="T30" fmla="*/ 2147483646 w 26"/>
                  <a:gd name="T31" fmla="*/ 2147483646 h 34"/>
                  <a:gd name="T32" fmla="*/ 2147483646 w 26"/>
                  <a:gd name="T33" fmla="*/ 2147483646 h 34"/>
                  <a:gd name="T34" fmla="*/ 2147483646 w 26"/>
                  <a:gd name="T35" fmla="*/ 2147483646 h 34"/>
                  <a:gd name="T36" fmla="*/ 2147483646 w 26"/>
                  <a:gd name="T37" fmla="*/ 2147483646 h 34"/>
                  <a:gd name="T38" fmla="*/ 2147483646 w 26"/>
                  <a:gd name="T39" fmla="*/ 2147483646 h 34"/>
                  <a:gd name="T40" fmla="*/ 2147483646 w 26"/>
                  <a:gd name="T41" fmla="*/ 2147483646 h 34"/>
                  <a:gd name="T42" fmla="*/ 2147483646 w 26"/>
                  <a:gd name="T43" fmla="*/ 2147483646 h 34"/>
                  <a:gd name="T44" fmla="*/ 2147483646 w 26"/>
                  <a:gd name="T45" fmla="*/ 2147483646 h 34"/>
                  <a:gd name="T46" fmla="*/ 2147483646 w 26"/>
                  <a:gd name="T47" fmla="*/ 2147483646 h 34"/>
                  <a:gd name="T48" fmla="*/ 2147483646 w 26"/>
                  <a:gd name="T49" fmla="*/ 2147483646 h 34"/>
                  <a:gd name="T50" fmla="*/ 2147483646 w 26"/>
                  <a:gd name="T51" fmla="*/ 2147483646 h 34"/>
                  <a:gd name="T52" fmla="*/ 2147483646 w 26"/>
                  <a:gd name="T53" fmla="*/ 2147483646 h 34"/>
                  <a:gd name="T54" fmla="*/ 2147483646 w 26"/>
                  <a:gd name="T55" fmla="*/ 2147483646 h 34"/>
                  <a:gd name="T56" fmla="*/ 2147483646 w 26"/>
                  <a:gd name="T57" fmla="*/ 2147483646 h 34"/>
                  <a:gd name="T58" fmla="*/ 2147483646 w 26"/>
                  <a:gd name="T59" fmla="*/ 2147483646 h 34"/>
                  <a:gd name="T60" fmla="*/ 2147483646 w 26"/>
                  <a:gd name="T61" fmla="*/ 2147483646 h 34"/>
                  <a:gd name="T62" fmla="*/ 2147483646 w 26"/>
                  <a:gd name="T63" fmla="*/ 2147483646 h 34"/>
                  <a:gd name="T64" fmla="*/ 2147483646 w 26"/>
                  <a:gd name="T65" fmla="*/ 2147483646 h 34"/>
                  <a:gd name="T66" fmla="*/ 2147483646 w 26"/>
                  <a:gd name="T67" fmla="*/ 2147483646 h 34"/>
                  <a:gd name="T68" fmla="*/ 2147483646 w 26"/>
                  <a:gd name="T69" fmla="*/ 2147483646 h 34"/>
                  <a:gd name="T70" fmla="*/ 2147483646 w 26"/>
                  <a:gd name="T71" fmla="*/ 2147483646 h 34"/>
                  <a:gd name="T72" fmla="*/ 2147483646 w 26"/>
                  <a:gd name="T73" fmla="*/ 2147483646 h 34"/>
                  <a:gd name="T74" fmla="*/ 2147483646 w 26"/>
                  <a:gd name="T75" fmla="*/ 2147483646 h 34"/>
                  <a:gd name="T76" fmla="*/ 2147483646 w 26"/>
                  <a:gd name="T77" fmla="*/ 2147483646 h 34"/>
                  <a:gd name="T78" fmla="*/ 2147483646 w 26"/>
                  <a:gd name="T79" fmla="*/ 2147483646 h 34"/>
                  <a:gd name="T80" fmla="*/ 2147483646 w 26"/>
                  <a:gd name="T81" fmla="*/ 2147483646 h 34"/>
                  <a:gd name="T82" fmla="*/ 2147483646 w 26"/>
                  <a:gd name="T83" fmla="*/ 2147483646 h 34"/>
                  <a:gd name="T84" fmla="*/ 2147483646 w 26"/>
                  <a:gd name="T85" fmla="*/ 2147483646 h 34"/>
                  <a:gd name="T86" fmla="*/ 2147483646 w 26"/>
                  <a:gd name="T87" fmla="*/ 2147483646 h 34"/>
                  <a:gd name="T88" fmla="*/ 2147483646 w 26"/>
                  <a:gd name="T89" fmla="*/ 2147483646 h 34"/>
                  <a:gd name="T90" fmla="*/ 2147483646 w 26"/>
                  <a:gd name="T91" fmla="*/ 2147483646 h 34"/>
                  <a:gd name="T92" fmla="*/ 2147483646 w 26"/>
                  <a:gd name="T93" fmla="*/ 2147483646 h 34"/>
                  <a:gd name="T94" fmla="*/ 2147483646 w 26"/>
                  <a:gd name="T95" fmla="*/ 2147483646 h 34"/>
                  <a:gd name="T96" fmla="*/ 2147483646 w 26"/>
                  <a:gd name="T97" fmla="*/ 2147483646 h 34"/>
                  <a:gd name="T98" fmla="*/ 2147483646 w 26"/>
                  <a:gd name="T99" fmla="*/ 2147483646 h 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4">
                    <a:moveTo>
                      <a:pt x="0" y="0"/>
                    </a:moveTo>
                    <a:lnTo>
                      <a:pt x="1" y="4"/>
                    </a:lnTo>
                    <a:lnTo>
                      <a:pt x="2" y="5"/>
                    </a:lnTo>
                    <a:lnTo>
                      <a:pt x="3" y="8"/>
                    </a:lnTo>
                    <a:lnTo>
                      <a:pt x="4" y="11"/>
                    </a:lnTo>
                    <a:lnTo>
                      <a:pt x="4" y="13"/>
                    </a:lnTo>
                    <a:lnTo>
                      <a:pt x="5" y="13"/>
                    </a:lnTo>
                    <a:lnTo>
                      <a:pt x="5" y="16"/>
                    </a:lnTo>
                    <a:lnTo>
                      <a:pt x="6" y="16"/>
                    </a:lnTo>
                    <a:lnTo>
                      <a:pt x="7" y="18"/>
                    </a:lnTo>
                    <a:lnTo>
                      <a:pt x="7" y="20"/>
                    </a:lnTo>
                    <a:lnTo>
                      <a:pt x="8" y="20"/>
                    </a:lnTo>
                    <a:lnTo>
                      <a:pt x="8" y="19"/>
                    </a:lnTo>
                    <a:lnTo>
                      <a:pt x="9" y="20"/>
                    </a:lnTo>
                    <a:lnTo>
                      <a:pt x="10" y="20"/>
                    </a:lnTo>
                    <a:lnTo>
                      <a:pt x="11" y="21"/>
                    </a:lnTo>
                    <a:lnTo>
                      <a:pt x="11" y="19"/>
                    </a:lnTo>
                    <a:lnTo>
                      <a:pt x="12" y="19"/>
                    </a:lnTo>
                    <a:lnTo>
                      <a:pt x="12" y="20"/>
                    </a:lnTo>
                    <a:lnTo>
                      <a:pt x="13" y="20"/>
                    </a:lnTo>
                    <a:lnTo>
                      <a:pt x="14" y="20"/>
                    </a:lnTo>
                    <a:lnTo>
                      <a:pt x="15" y="21"/>
                    </a:lnTo>
                    <a:lnTo>
                      <a:pt x="15" y="20"/>
                    </a:lnTo>
                    <a:lnTo>
                      <a:pt x="15" y="22"/>
                    </a:lnTo>
                    <a:lnTo>
                      <a:pt x="16" y="23"/>
                    </a:lnTo>
                    <a:lnTo>
                      <a:pt x="17" y="25"/>
                    </a:lnTo>
                    <a:lnTo>
                      <a:pt x="17" y="24"/>
                    </a:lnTo>
                    <a:lnTo>
                      <a:pt x="18" y="25"/>
                    </a:lnTo>
                    <a:lnTo>
                      <a:pt x="18" y="23"/>
                    </a:lnTo>
                    <a:lnTo>
                      <a:pt x="19" y="25"/>
                    </a:lnTo>
                    <a:lnTo>
                      <a:pt x="19" y="27"/>
                    </a:lnTo>
                    <a:lnTo>
                      <a:pt x="20" y="26"/>
                    </a:lnTo>
                    <a:lnTo>
                      <a:pt x="20" y="25"/>
                    </a:lnTo>
                    <a:lnTo>
                      <a:pt x="21" y="27"/>
                    </a:lnTo>
                    <a:lnTo>
                      <a:pt x="21" y="26"/>
                    </a:lnTo>
                    <a:lnTo>
                      <a:pt x="22" y="26"/>
                    </a:lnTo>
                    <a:lnTo>
                      <a:pt x="23" y="28"/>
                    </a:lnTo>
                    <a:lnTo>
                      <a:pt x="23" y="27"/>
                    </a:lnTo>
                    <a:lnTo>
                      <a:pt x="24" y="28"/>
                    </a:lnTo>
                    <a:lnTo>
                      <a:pt x="25" y="30"/>
                    </a:lnTo>
                    <a:lnTo>
                      <a:pt x="26" y="32"/>
                    </a:lnTo>
                    <a:lnTo>
                      <a:pt x="26" y="3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6" name="Freeform 102">
                <a:extLst>
                  <a:ext uri="{FF2B5EF4-FFF2-40B4-BE49-F238E27FC236}">
                    <a16:creationId xmlns:a16="http://schemas.microsoft.com/office/drawing/2014/main" id="{7F618A87-32D7-483E-98DB-D8906A1C3018}"/>
                  </a:ext>
                </a:extLst>
              </p:cNvPr>
              <p:cNvSpPr>
                <a:spLocks/>
              </p:cNvSpPr>
              <p:nvPr/>
            </p:nvSpPr>
            <p:spPr bwMode="auto">
              <a:xfrm>
                <a:off x="3659224" y="3017269"/>
                <a:ext cx="26491" cy="172198"/>
              </a:xfrm>
              <a:custGeom>
                <a:avLst/>
                <a:gdLst>
                  <a:gd name="T0" fmla="*/ 0 w 25"/>
                  <a:gd name="T1" fmla="*/ 2147483646 h 364"/>
                  <a:gd name="T2" fmla="*/ 2147483646 w 25"/>
                  <a:gd name="T3" fmla="*/ 2147483646 h 364"/>
                  <a:gd name="T4" fmla="*/ 2147483646 w 25"/>
                  <a:gd name="T5" fmla="*/ 2147483646 h 364"/>
                  <a:gd name="T6" fmla="*/ 2147483646 w 25"/>
                  <a:gd name="T7" fmla="*/ 2147483646 h 364"/>
                  <a:gd name="T8" fmla="*/ 2147483646 w 25"/>
                  <a:gd name="T9" fmla="*/ 2147483646 h 364"/>
                  <a:gd name="T10" fmla="*/ 2147483646 w 25"/>
                  <a:gd name="T11" fmla="*/ 2147483646 h 364"/>
                  <a:gd name="T12" fmla="*/ 2147483646 w 25"/>
                  <a:gd name="T13" fmla="*/ 2147483646 h 364"/>
                  <a:gd name="T14" fmla="*/ 2147483646 w 25"/>
                  <a:gd name="T15" fmla="*/ 2147483646 h 364"/>
                  <a:gd name="T16" fmla="*/ 2147483646 w 25"/>
                  <a:gd name="T17" fmla="*/ 2147483646 h 364"/>
                  <a:gd name="T18" fmla="*/ 2147483646 w 25"/>
                  <a:gd name="T19" fmla="*/ 2147483646 h 364"/>
                  <a:gd name="T20" fmla="*/ 2147483646 w 25"/>
                  <a:gd name="T21" fmla="*/ 2147483646 h 364"/>
                  <a:gd name="T22" fmla="*/ 2147483646 w 25"/>
                  <a:gd name="T23" fmla="*/ 2147483646 h 364"/>
                  <a:gd name="T24" fmla="*/ 2147483646 w 25"/>
                  <a:gd name="T25" fmla="*/ 2147483646 h 364"/>
                  <a:gd name="T26" fmla="*/ 2147483646 w 25"/>
                  <a:gd name="T27" fmla="*/ 2147483646 h 364"/>
                  <a:gd name="T28" fmla="*/ 2147483646 w 25"/>
                  <a:gd name="T29" fmla="*/ 2147483646 h 364"/>
                  <a:gd name="T30" fmla="*/ 2147483646 w 25"/>
                  <a:gd name="T31" fmla="*/ 2147483646 h 364"/>
                  <a:gd name="T32" fmla="*/ 2147483646 w 25"/>
                  <a:gd name="T33" fmla="*/ 2147483646 h 364"/>
                  <a:gd name="T34" fmla="*/ 2147483646 w 25"/>
                  <a:gd name="T35" fmla="*/ 2147483646 h 364"/>
                  <a:gd name="T36" fmla="*/ 2147483646 w 25"/>
                  <a:gd name="T37" fmla="*/ 2147483646 h 364"/>
                  <a:gd name="T38" fmla="*/ 2147483646 w 25"/>
                  <a:gd name="T39" fmla="*/ 2147483646 h 364"/>
                  <a:gd name="T40" fmla="*/ 2147483646 w 25"/>
                  <a:gd name="T41" fmla="*/ 2147483646 h 364"/>
                  <a:gd name="T42" fmla="*/ 2147483646 w 25"/>
                  <a:gd name="T43" fmla="*/ 2147483646 h 364"/>
                  <a:gd name="T44" fmla="*/ 2147483646 w 25"/>
                  <a:gd name="T45" fmla="*/ 2147483646 h 364"/>
                  <a:gd name="T46" fmla="*/ 2147483646 w 25"/>
                  <a:gd name="T47" fmla="*/ 2147483646 h 364"/>
                  <a:gd name="T48" fmla="*/ 2147483646 w 25"/>
                  <a:gd name="T49" fmla="*/ 2147483646 h 364"/>
                  <a:gd name="T50" fmla="*/ 2147483646 w 25"/>
                  <a:gd name="T51" fmla="*/ 2147483646 h 364"/>
                  <a:gd name="T52" fmla="*/ 2147483646 w 25"/>
                  <a:gd name="T53" fmla="*/ 2147483646 h 364"/>
                  <a:gd name="T54" fmla="*/ 2147483646 w 25"/>
                  <a:gd name="T55" fmla="*/ 2147483646 h 364"/>
                  <a:gd name="T56" fmla="*/ 2147483646 w 25"/>
                  <a:gd name="T57" fmla="*/ 2147483646 h 364"/>
                  <a:gd name="T58" fmla="*/ 2147483646 w 25"/>
                  <a:gd name="T59" fmla="*/ 2147483646 h 364"/>
                  <a:gd name="T60" fmla="*/ 2147483646 w 25"/>
                  <a:gd name="T61" fmla="*/ 2147483646 h 364"/>
                  <a:gd name="T62" fmla="*/ 2147483646 w 25"/>
                  <a:gd name="T63" fmla="*/ 2147483646 h 364"/>
                  <a:gd name="T64" fmla="*/ 2147483646 w 25"/>
                  <a:gd name="T65" fmla="*/ 2147483646 h 364"/>
                  <a:gd name="T66" fmla="*/ 2147483646 w 25"/>
                  <a:gd name="T67" fmla="*/ 2147483646 h 364"/>
                  <a:gd name="T68" fmla="*/ 2147483646 w 25"/>
                  <a:gd name="T69" fmla="*/ 2147483646 h 364"/>
                  <a:gd name="T70" fmla="*/ 2147483646 w 25"/>
                  <a:gd name="T71" fmla="*/ 2147483646 h 364"/>
                  <a:gd name="T72" fmla="*/ 2147483646 w 25"/>
                  <a:gd name="T73" fmla="*/ 2147483646 h 364"/>
                  <a:gd name="T74" fmla="*/ 2147483646 w 25"/>
                  <a:gd name="T75" fmla="*/ 2147483646 h 364"/>
                  <a:gd name="T76" fmla="*/ 2147483646 w 25"/>
                  <a:gd name="T77" fmla="*/ 2147483646 h 364"/>
                  <a:gd name="T78" fmla="*/ 2147483646 w 25"/>
                  <a:gd name="T79" fmla="*/ 2147483646 h 364"/>
                  <a:gd name="T80" fmla="*/ 2147483646 w 25"/>
                  <a:gd name="T81" fmla="*/ 2147483646 h 364"/>
                  <a:gd name="T82" fmla="*/ 2147483646 w 25"/>
                  <a:gd name="T83" fmla="*/ 2147483646 h 364"/>
                  <a:gd name="T84" fmla="*/ 2147483646 w 25"/>
                  <a:gd name="T85" fmla="*/ 2147483646 h 364"/>
                  <a:gd name="T86" fmla="*/ 2147483646 w 25"/>
                  <a:gd name="T87" fmla="*/ 2147483646 h 364"/>
                  <a:gd name="T88" fmla="*/ 2147483646 w 25"/>
                  <a:gd name="T89" fmla="*/ 2147483646 h 364"/>
                  <a:gd name="T90" fmla="*/ 2147483646 w 25"/>
                  <a:gd name="T91" fmla="*/ 2147483646 h 364"/>
                  <a:gd name="T92" fmla="*/ 2147483646 w 25"/>
                  <a:gd name="T93" fmla="*/ 0 h 364"/>
                  <a:gd name="T94" fmla="*/ 2147483646 w 25"/>
                  <a:gd name="T95" fmla="*/ 0 h 364"/>
                  <a:gd name="T96" fmla="*/ 2147483646 w 25"/>
                  <a:gd name="T97" fmla="*/ 2147483646 h 364"/>
                  <a:gd name="T98" fmla="*/ 2147483646 w 25"/>
                  <a:gd name="T99" fmla="*/ 2147483646 h 3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64">
                    <a:moveTo>
                      <a:pt x="0" y="341"/>
                    </a:moveTo>
                    <a:lnTo>
                      <a:pt x="1" y="339"/>
                    </a:lnTo>
                    <a:lnTo>
                      <a:pt x="1" y="342"/>
                    </a:lnTo>
                    <a:lnTo>
                      <a:pt x="1" y="343"/>
                    </a:lnTo>
                    <a:lnTo>
                      <a:pt x="2" y="343"/>
                    </a:lnTo>
                    <a:lnTo>
                      <a:pt x="3" y="347"/>
                    </a:lnTo>
                    <a:lnTo>
                      <a:pt x="4" y="348"/>
                    </a:lnTo>
                    <a:lnTo>
                      <a:pt x="5" y="350"/>
                    </a:lnTo>
                    <a:lnTo>
                      <a:pt x="5" y="351"/>
                    </a:lnTo>
                    <a:lnTo>
                      <a:pt x="6" y="354"/>
                    </a:lnTo>
                    <a:lnTo>
                      <a:pt x="6" y="352"/>
                    </a:lnTo>
                    <a:lnTo>
                      <a:pt x="7" y="352"/>
                    </a:lnTo>
                    <a:lnTo>
                      <a:pt x="7" y="356"/>
                    </a:lnTo>
                    <a:lnTo>
                      <a:pt x="8" y="357"/>
                    </a:lnTo>
                    <a:lnTo>
                      <a:pt x="8" y="359"/>
                    </a:lnTo>
                    <a:lnTo>
                      <a:pt x="9" y="362"/>
                    </a:lnTo>
                    <a:lnTo>
                      <a:pt x="9" y="363"/>
                    </a:lnTo>
                    <a:lnTo>
                      <a:pt x="10" y="362"/>
                    </a:lnTo>
                    <a:lnTo>
                      <a:pt x="10" y="363"/>
                    </a:lnTo>
                    <a:lnTo>
                      <a:pt x="11" y="363"/>
                    </a:lnTo>
                    <a:lnTo>
                      <a:pt x="12" y="364"/>
                    </a:lnTo>
                    <a:lnTo>
                      <a:pt x="12" y="363"/>
                    </a:lnTo>
                    <a:lnTo>
                      <a:pt x="13" y="360"/>
                    </a:lnTo>
                    <a:lnTo>
                      <a:pt x="13" y="356"/>
                    </a:lnTo>
                    <a:lnTo>
                      <a:pt x="13" y="350"/>
                    </a:lnTo>
                    <a:lnTo>
                      <a:pt x="14" y="346"/>
                    </a:lnTo>
                    <a:lnTo>
                      <a:pt x="15" y="337"/>
                    </a:lnTo>
                    <a:lnTo>
                      <a:pt x="15" y="324"/>
                    </a:lnTo>
                    <a:lnTo>
                      <a:pt x="16" y="310"/>
                    </a:lnTo>
                    <a:lnTo>
                      <a:pt x="16" y="291"/>
                    </a:lnTo>
                    <a:lnTo>
                      <a:pt x="17" y="272"/>
                    </a:lnTo>
                    <a:lnTo>
                      <a:pt x="17" y="248"/>
                    </a:lnTo>
                    <a:lnTo>
                      <a:pt x="18" y="223"/>
                    </a:lnTo>
                    <a:lnTo>
                      <a:pt x="18" y="197"/>
                    </a:lnTo>
                    <a:lnTo>
                      <a:pt x="19" y="174"/>
                    </a:lnTo>
                    <a:lnTo>
                      <a:pt x="19" y="148"/>
                    </a:lnTo>
                    <a:lnTo>
                      <a:pt x="20" y="120"/>
                    </a:lnTo>
                    <a:lnTo>
                      <a:pt x="20" y="98"/>
                    </a:lnTo>
                    <a:lnTo>
                      <a:pt x="21" y="75"/>
                    </a:lnTo>
                    <a:lnTo>
                      <a:pt x="21" y="52"/>
                    </a:lnTo>
                    <a:lnTo>
                      <a:pt x="22" y="37"/>
                    </a:lnTo>
                    <a:lnTo>
                      <a:pt x="22" y="24"/>
                    </a:lnTo>
                    <a:lnTo>
                      <a:pt x="23" y="13"/>
                    </a:lnTo>
                    <a:lnTo>
                      <a:pt x="24" y="5"/>
                    </a:lnTo>
                    <a:lnTo>
                      <a:pt x="24" y="0"/>
                    </a:lnTo>
                    <a:lnTo>
                      <a:pt x="25" y="0"/>
                    </a:lnTo>
                    <a:lnTo>
                      <a:pt x="25" y="1"/>
                    </a:lnTo>
                    <a:lnTo>
                      <a:pt x="25" y="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7" name="Freeform 103">
                <a:extLst>
                  <a:ext uri="{FF2B5EF4-FFF2-40B4-BE49-F238E27FC236}">
                    <a16:creationId xmlns:a16="http://schemas.microsoft.com/office/drawing/2014/main" id="{4643C74C-A8EE-4E75-9898-45511E606769}"/>
                  </a:ext>
                </a:extLst>
              </p:cNvPr>
              <p:cNvSpPr>
                <a:spLocks/>
              </p:cNvSpPr>
              <p:nvPr/>
            </p:nvSpPr>
            <p:spPr bwMode="auto">
              <a:xfrm>
                <a:off x="3685716" y="3018688"/>
                <a:ext cx="27552" cy="70961"/>
              </a:xfrm>
              <a:custGeom>
                <a:avLst/>
                <a:gdLst>
                  <a:gd name="T0" fmla="*/ 0 w 26"/>
                  <a:gd name="T1" fmla="*/ 0 h 150"/>
                  <a:gd name="T2" fmla="*/ 2147483646 w 26"/>
                  <a:gd name="T3" fmla="*/ 2147483646 h 150"/>
                  <a:gd name="T4" fmla="*/ 2147483646 w 26"/>
                  <a:gd name="T5" fmla="*/ 2147483646 h 150"/>
                  <a:gd name="T6" fmla="*/ 2147483646 w 26"/>
                  <a:gd name="T7" fmla="*/ 2147483646 h 150"/>
                  <a:gd name="T8" fmla="*/ 2147483646 w 26"/>
                  <a:gd name="T9" fmla="*/ 2147483646 h 150"/>
                  <a:gd name="T10" fmla="*/ 2147483646 w 26"/>
                  <a:gd name="T11" fmla="*/ 2147483646 h 150"/>
                  <a:gd name="T12" fmla="*/ 2147483646 w 26"/>
                  <a:gd name="T13" fmla="*/ 2147483646 h 150"/>
                  <a:gd name="T14" fmla="*/ 2147483646 w 26"/>
                  <a:gd name="T15" fmla="*/ 2147483646 h 150"/>
                  <a:gd name="T16" fmla="*/ 2147483646 w 26"/>
                  <a:gd name="T17" fmla="*/ 2147483646 h 150"/>
                  <a:gd name="T18" fmla="*/ 2147483646 w 26"/>
                  <a:gd name="T19" fmla="*/ 2147483646 h 150"/>
                  <a:gd name="T20" fmla="*/ 2147483646 w 26"/>
                  <a:gd name="T21" fmla="*/ 2147483646 h 150"/>
                  <a:gd name="T22" fmla="*/ 2147483646 w 26"/>
                  <a:gd name="T23" fmla="*/ 2147483646 h 150"/>
                  <a:gd name="T24" fmla="*/ 2147483646 w 26"/>
                  <a:gd name="T25" fmla="*/ 2147483646 h 150"/>
                  <a:gd name="T26" fmla="*/ 2147483646 w 26"/>
                  <a:gd name="T27" fmla="*/ 2147483646 h 150"/>
                  <a:gd name="T28" fmla="*/ 2147483646 w 26"/>
                  <a:gd name="T29" fmla="*/ 2147483646 h 150"/>
                  <a:gd name="T30" fmla="*/ 2147483646 w 26"/>
                  <a:gd name="T31" fmla="*/ 2147483646 h 150"/>
                  <a:gd name="T32" fmla="*/ 2147483646 w 26"/>
                  <a:gd name="T33" fmla="*/ 2147483646 h 150"/>
                  <a:gd name="T34" fmla="*/ 2147483646 w 26"/>
                  <a:gd name="T35" fmla="*/ 2147483646 h 150"/>
                  <a:gd name="T36" fmla="*/ 2147483646 w 26"/>
                  <a:gd name="T37" fmla="*/ 2147483646 h 150"/>
                  <a:gd name="T38" fmla="*/ 2147483646 w 26"/>
                  <a:gd name="T39" fmla="*/ 2147483646 h 150"/>
                  <a:gd name="T40" fmla="*/ 2147483646 w 26"/>
                  <a:gd name="T41" fmla="*/ 2147483646 h 150"/>
                  <a:gd name="T42" fmla="*/ 2147483646 w 26"/>
                  <a:gd name="T43" fmla="*/ 2147483646 h 150"/>
                  <a:gd name="T44" fmla="*/ 2147483646 w 26"/>
                  <a:gd name="T45" fmla="*/ 2147483646 h 150"/>
                  <a:gd name="T46" fmla="*/ 2147483646 w 26"/>
                  <a:gd name="T47" fmla="*/ 2147483646 h 150"/>
                  <a:gd name="T48" fmla="*/ 2147483646 w 26"/>
                  <a:gd name="T49" fmla="*/ 2147483646 h 150"/>
                  <a:gd name="T50" fmla="*/ 2147483646 w 26"/>
                  <a:gd name="T51" fmla="*/ 2147483646 h 150"/>
                  <a:gd name="T52" fmla="*/ 2147483646 w 26"/>
                  <a:gd name="T53" fmla="*/ 2147483646 h 150"/>
                  <a:gd name="T54" fmla="*/ 2147483646 w 26"/>
                  <a:gd name="T55" fmla="*/ 2147483646 h 150"/>
                  <a:gd name="T56" fmla="*/ 2147483646 w 26"/>
                  <a:gd name="T57" fmla="*/ 2147483646 h 150"/>
                  <a:gd name="T58" fmla="*/ 2147483646 w 26"/>
                  <a:gd name="T59" fmla="*/ 2147483646 h 150"/>
                  <a:gd name="T60" fmla="*/ 2147483646 w 26"/>
                  <a:gd name="T61" fmla="*/ 2147483646 h 150"/>
                  <a:gd name="T62" fmla="*/ 2147483646 w 26"/>
                  <a:gd name="T63" fmla="*/ 2147483646 h 150"/>
                  <a:gd name="T64" fmla="*/ 2147483646 w 26"/>
                  <a:gd name="T65" fmla="*/ 2147483646 h 150"/>
                  <a:gd name="T66" fmla="*/ 2147483646 w 26"/>
                  <a:gd name="T67" fmla="*/ 2147483646 h 150"/>
                  <a:gd name="T68" fmla="*/ 2147483646 w 26"/>
                  <a:gd name="T69" fmla="*/ 2147483646 h 150"/>
                  <a:gd name="T70" fmla="*/ 2147483646 w 26"/>
                  <a:gd name="T71" fmla="*/ 2147483646 h 150"/>
                  <a:gd name="T72" fmla="*/ 2147483646 w 26"/>
                  <a:gd name="T73" fmla="*/ 2147483646 h 150"/>
                  <a:gd name="T74" fmla="*/ 2147483646 w 26"/>
                  <a:gd name="T75" fmla="*/ 2147483646 h 150"/>
                  <a:gd name="T76" fmla="*/ 2147483646 w 26"/>
                  <a:gd name="T77" fmla="*/ 2147483646 h 150"/>
                  <a:gd name="T78" fmla="*/ 2147483646 w 26"/>
                  <a:gd name="T79" fmla="*/ 2147483646 h 150"/>
                  <a:gd name="T80" fmla="*/ 2147483646 w 26"/>
                  <a:gd name="T81" fmla="*/ 2147483646 h 150"/>
                  <a:gd name="T82" fmla="*/ 2147483646 w 26"/>
                  <a:gd name="T83" fmla="*/ 2147483646 h 150"/>
                  <a:gd name="T84" fmla="*/ 2147483646 w 26"/>
                  <a:gd name="T85" fmla="*/ 2147483646 h 150"/>
                  <a:gd name="T86" fmla="*/ 2147483646 w 26"/>
                  <a:gd name="T87" fmla="*/ 2147483646 h 150"/>
                  <a:gd name="T88" fmla="*/ 2147483646 w 26"/>
                  <a:gd name="T89" fmla="*/ 2147483646 h 150"/>
                  <a:gd name="T90" fmla="*/ 2147483646 w 26"/>
                  <a:gd name="T91" fmla="*/ 2147483646 h 150"/>
                  <a:gd name="T92" fmla="*/ 2147483646 w 26"/>
                  <a:gd name="T93" fmla="*/ 2147483646 h 150"/>
                  <a:gd name="T94" fmla="*/ 2147483646 w 26"/>
                  <a:gd name="T95" fmla="*/ 2147483646 h 150"/>
                  <a:gd name="T96" fmla="*/ 2147483646 w 26"/>
                  <a:gd name="T97" fmla="*/ 2147483646 h 150"/>
                  <a:gd name="T98" fmla="*/ 2147483646 w 26"/>
                  <a:gd name="T99" fmla="*/ 2147483646 h 1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50">
                    <a:moveTo>
                      <a:pt x="0" y="0"/>
                    </a:moveTo>
                    <a:lnTo>
                      <a:pt x="1" y="4"/>
                    </a:lnTo>
                    <a:lnTo>
                      <a:pt x="2" y="12"/>
                    </a:lnTo>
                    <a:lnTo>
                      <a:pt x="2" y="19"/>
                    </a:lnTo>
                    <a:lnTo>
                      <a:pt x="3" y="32"/>
                    </a:lnTo>
                    <a:lnTo>
                      <a:pt x="3" y="40"/>
                    </a:lnTo>
                    <a:lnTo>
                      <a:pt x="4" y="53"/>
                    </a:lnTo>
                    <a:lnTo>
                      <a:pt x="4" y="60"/>
                    </a:lnTo>
                    <a:lnTo>
                      <a:pt x="5" y="73"/>
                    </a:lnTo>
                    <a:lnTo>
                      <a:pt x="5" y="81"/>
                    </a:lnTo>
                    <a:lnTo>
                      <a:pt x="6" y="89"/>
                    </a:lnTo>
                    <a:lnTo>
                      <a:pt x="6" y="98"/>
                    </a:lnTo>
                    <a:lnTo>
                      <a:pt x="7" y="105"/>
                    </a:lnTo>
                    <a:lnTo>
                      <a:pt x="7" y="113"/>
                    </a:lnTo>
                    <a:lnTo>
                      <a:pt x="8" y="120"/>
                    </a:lnTo>
                    <a:lnTo>
                      <a:pt x="8" y="126"/>
                    </a:lnTo>
                    <a:lnTo>
                      <a:pt x="9" y="130"/>
                    </a:lnTo>
                    <a:lnTo>
                      <a:pt x="9" y="134"/>
                    </a:lnTo>
                    <a:lnTo>
                      <a:pt x="10" y="138"/>
                    </a:lnTo>
                    <a:lnTo>
                      <a:pt x="11" y="143"/>
                    </a:lnTo>
                    <a:lnTo>
                      <a:pt x="11" y="141"/>
                    </a:lnTo>
                    <a:lnTo>
                      <a:pt x="11" y="143"/>
                    </a:lnTo>
                    <a:lnTo>
                      <a:pt x="12" y="140"/>
                    </a:lnTo>
                    <a:lnTo>
                      <a:pt x="13" y="136"/>
                    </a:lnTo>
                    <a:lnTo>
                      <a:pt x="14" y="135"/>
                    </a:lnTo>
                    <a:lnTo>
                      <a:pt x="14" y="133"/>
                    </a:lnTo>
                    <a:lnTo>
                      <a:pt x="15" y="128"/>
                    </a:lnTo>
                    <a:lnTo>
                      <a:pt x="15" y="124"/>
                    </a:lnTo>
                    <a:lnTo>
                      <a:pt x="16" y="119"/>
                    </a:lnTo>
                    <a:lnTo>
                      <a:pt x="16" y="112"/>
                    </a:lnTo>
                    <a:lnTo>
                      <a:pt x="17" y="107"/>
                    </a:lnTo>
                    <a:lnTo>
                      <a:pt x="17" y="103"/>
                    </a:lnTo>
                    <a:lnTo>
                      <a:pt x="18" y="101"/>
                    </a:lnTo>
                    <a:lnTo>
                      <a:pt x="18" y="100"/>
                    </a:lnTo>
                    <a:lnTo>
                      <a:pt x="19" y="100"/>
                    </a:lnTo>
                    <a:lnTo>
                      <a:pt x="19" y="102"/>
                    </a:lnTo>
                    <a:lnTo>
                      <a:pt x="20" y="104"/>
                    </a:lnTo>
                    <a:lnTo>
                      <a:pt x="20" y="107"/>
                    </a:lnTo>
                    <a:lnTo>
                      <a:pt x="21" y="111"/>
                    </a:lnTo>
                    <a:lnTo>
                      <a:pt x="21" y="122"/>
                    </a:lnTo>
                    <a:lnTo>
                      <a:pt x="22" y="126"/>
                    </a:lnTo>
                    <a:lnTo>
                      <a:pt x="23" y="130"/>
                    </a:lnTo>
                    <a:lnTo>
                      <a:pt x="23" y="134"/>
                    </a:lnTo>
                    <a:lnTo>
                      <a:pt x="23" y="138"/>
                    </a:lnTo>
                    <a:lnTo>
                      <a:pt x="24" y="141"/>
                    </a:lnTo>
                    <a:lnTo>
                      <a:pt x="24" y="144"/>
                    </a:lnTo>
                    <a:lnTo>
                      <a:pt x="25" y="145"/>
                    </a:lnTo>
                    <a:lnTo>
                      <a:pt x="26" y="149"/>
                    </a:lnTo>
                    <a:lnTo>
                      <a:pt x="26" y="15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8" name="Freeform 104">
                <a:extLst>
                  <a:ext uri="{FF2B5EF4-FFF2-40B4-BE49-F238E27FC236}">
                    <a16:creationId xmlns:a16="http://schemas.microsoft.com/office/drawing/2014/main" id="{AA12C362-9E02-4CA0-8711-41E43B3E6976}"/>
                  </a:ext>
                </a:extLst>
              </p:cNvPr>
              <p:cNvSpPr>
                <a:spLocks/>
              </p:cNvSpPr>
              <p:nvPr/>
            </p:nvSpPr>
            <p:spPr bwMode="auto">
              <a:xfrm>
                <a:off x="3713266" y="3089649"/>
                <a:ext cx="26491" cy="53457"/>
              </a:xfrm>
              <a:custGeom>
                <a:avLst/>
                <a:gdLst>
                  <a:gd name="T0" fmla="*/ 0 w 25"/>
                  <a:gd name="T1" fmla="*/ 0 h 113"/>
                  <a:gd name="T2" fmla="*/ 2147483646 w 25"/>
                  <a:gd name="T3" fmla="*/ 2147483646 h 113"/>
                  <a:gd name="T4" fmla="*/ 2147483646 w 25"/>
                  <a:gd name="T5" fmla="*/ 2147483646 h 113"/>
                  <a:gd name="T6" fmla="*/ 2147483646 w 25"/>
                  <a:gd name="T7" fmla="*/ 2147483646 h 113"/>
                  <a:gd name="T8" fmla="*/ 2147483646 w 25"/>
                  <a:gd name="T9" fmla="*/ 2147483646 h 113"/>
                  <a:gd name="T10" fmla="*/ 2147483646 w 25"/>
                  <a:gd name="T11" fmla="*/ 2147483646 h 113"/>
                  <a:gd name="T12" fmla="*/ 2147483646 w 25"/>
                  <a:gd name="T13" fmla="*/ 2147483646 h 113"/>
                  <a:gd name="T14" fmla="*/ 2147483646 w 25"/>
                  <a:gd name="T15" fmla="*/ 2147483646 h 113"/>
                  <a:gd name="T16" fmla="*/ 2147483646 w 25"/>
                  <a:gd name="T17" fmla="*/ 2147483646 h 113"/>
                  <a:gd name="T18" fmla="*/ 2147483646 w 25"/>
                  <a:gd name="T19" fmla="*/ 2147483646 h 113"/>
                  <a:gd name="T20" fmla="*/ 2147483646 w 25"/>
                  <a:gd name="T21" fmla="*/ 2147483646 h 113"/>
                  <a:gd name="T22" fmla="*/ 2147483646 w 25"/>
                  <a:gd name="T23" fmla="*/ 2147483646 h 113"/>
                  <a:gd name="T24" fmla="*/ 2147483646 w 25"/>
                  <a:gd name="T25" fmla="*/ 2147483646 h 113"/>
                  <a:gd name="T26" fmla="*/ 2147483646 w 25"/>
                  <a:gd name="T27" fmla="*/ 2147483646 h 113"/>
                  <a:gd name="T28" fmla="*/ 2147483646 w 25"/>
                  <a:gd name="T29" fmla="*/ 2147483646 h 113"/>
                  <a:gd name="T30" fmla="*/ 2147483646 w 25"/>
                  <a:gd name="T31" fmla="*/ 2147483646 h 113"/>
                  <a:gd name="T32" fmla="*/ 2147483646 w 25"/>
                  <a:gd name="T33" fmla="*/ 2147483646 h 113"/>
                  <a:gd name="T34" fmla="*/ 2147483646 w 25"/>
                  <a:gd name="T35" fmla="*/ 2147483646 h 113"/>
                  <a:gd name="T36" fmla="*/ 2147483646 w 25"/>
                  <a:gd name="T37" fmla="*/ 2147483646 h 113"/>
                  <a:gd name="T38" fmla="*/ 2147483646 w 25"/>
                  <a:gd name="T39" fmla="*/ 2147483646 h 113"/>
                  <a:gd name="T40" fmla="*/ 2147483646 w 25"/>
                  <a:gd name="T41" fmla="*/ 2147483646 h 113"/>
                  <a:gd name="T42" fmla="*/ 2147483646 w 25"/>
                  <a:gd name="T43" fmla="*/ 2147483646 h 113"/>
                  <a:gd name="T44" fmla="*/ 2147483646 w 25"/>
                  <a:gd name="T45" fmla="*/ 2147483646 h 113"/>
                  <a:gd name="T46" fmla="*/ 2147483646 w 25"/>
                  <a:gd name="T47" fmla="*/ 2147483646 h 113"/>
                  <a:gd name="T48" fmla="*/ 2147483646 w 25"/>
                  <a:gd name="T49" fmla="*/ 2147483646 h 113"/>
                  <a:gd name="T50" fmla="*/ 2147483646 w 25"/>
                  <a:gd name="T51" fmla="*/ 2147483646 h 113"/>
                  <a:gd name="T52" fmla="*/ 2147483646 w 25"/>
                  <a:gd name="T53" fmla="*/ 2147483646 h 113"/>
                  <a:gd name="T54" fmla="*/ 2147483646 w 25"/>
                  <a:gd name="T55" fmla="*/ 2147483646 h 113"/>
                  <a:gd name="T56" fmla="*/ 2147483646 w 25"/>
                  <a:gd name="T57" fmla="*/ 2147483646 h 113"/>
                  <a:gd name="T58" fmla="*/ 2147483646 w 25"/>
                  <a:gd name="T59" fmla="*/ 2147483646 h 113"/>
                  <a:gd name="T60" fmla="*/ 2147483646 w 25"/>
                  <a:gd name="T61" fmla="*/ 2147483646 h 113"/>
                  <a:gd name="T62" fmla="*/ 2147483646 w 25"/>
                  <a:gd name="T63" fmla="*/ 2147483646 h 113"/>
                  <a:gd name="T64" fmla="*/ 2147483646 w 25"/>
                  <a:gd name="T65" fmla="*/ 2147483646 h 113"/>
                  <a:gd name="T66" fmla="*/ 2147483646 w 25"/>
                  <a:gd name="T67" fmla="*/ 2147483646 h 113"/>
                  <a:gd name="T68" fmla="*/ 2147483646 w 25"/>
                  <a:gd name="T69" fmla="*/ 2147483646 h 113"/>
                  <a:gd name="T70" fmla="*/ 2147483646 w 25"/>
                  <a:gd name="T71" fmla="*/ 2147483646 h 113"/>
                  <a:gd name="T72" fmla="*/ 2147483646 w 25"/>
                  <a:gd name="T73" fmla="*/ 2147483646 h 113"/>
                  <a:gd name="T74" fmla="*/ 2147483646 w 25"/>
                  <a:gd name="T75" fmla="*/ 2147483646 h 113"/>
                  <a:gd name="T76" fmla="*/ 2147483646 w 25"/>
                  <a:gd name="T77" fmla="*/ 2147483646 h 113"/>
                  <a:gd name="T78" fmla="*/ 2147483646 w 25"/>
                  <a:gd name="T79" fmla="*/ 2147483646 h 113"/>
                  <a:gd name="T80" fmla="*/ 2147483646 w 25"/>
                  <a:gd name="T81" fmla="*/ 2147483646 h 113"/>
                  <a:gd name="T82" fmla="*/ 2147483646 w 25"/>
                  <a:gd name="T83" fmla="*/ 2147483646 h 113"/>
                  <a:gd name="T84" fmla="*/ 2147483646 w 25"/>
                  <a:gd name="T85" fmla="*/ 2147483646 h 113"/>
                  <a:gd name="T86" fmla="*/ 2147483646 w 25"/>
                  <a:gd name="T87" fmla="*/ 2147483646 h 113"/>
                  <a:gd name="T88" fmla="*/ 2147483646 w 25"/>
                  <a:gd name="T89" fmla="*/ 2147483646 h 113"/>
                  <a:gd name="T90" fmla="*/ 2147483646 w 25"/>
                  <a:gd name="T91" fmla="*/ 2147483646 h 113"/>
                  <a:gd name="T92" fmla="*/ 2147483646 w 25"/>
                  <a:gd name="T93" fmla="*/ 2147483646 h 113"/>
                  <a:gd name="T94" fmla="*/ 2147483646 w 25"/>
                  <a:gd name="T95" fmla="*/ 2147483646 h 113"/>
                  <a:gd name="T96" fmla="*/ 2147483646 w 25"/>
                  <a:gd name="T97" fmla="*/ 2147483646 h 113"/>
                  <a:gd name="T98" fmla="*/ 2147483646 w 25"/>
                  <a:gd name="T99" fmla="*/ 2147483646 h 11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113">
                    <a:moveTo>
                      <a:pt x="0" y="0"/>
                    </a:moveTo>
                    <a:lnTo>
                      <a:pt x="1" y="2"/>
                    </a:lnTo>
                    <a:lnTo>
                      <a:pt x="1" y="5"/>
                    </a:lnTo>
                    <a:lnTo>
                      <a:pt x="2" y="7"/>
                    </a:lnTo>
                    <a:lnTo>
                      <a:pt x="2" y="6"/>
                    </a:lnTo>
                    <a:lnTo>
                      <a:pt x="3" y="11"/>
                    </a:lnTo>
                    <a:lnTo>
                      <a:pt x="3" y="14"/>
                    </a:lnTo>
                    <a:lnTo>
                      <a:pt x="4" y="15"/>
                    </a:lnTo>
                    <a:lnTo>
                      <a:pt x="4" y="16"/>
                    </a:lnTo>
                    <a:lnTo>
                      <a:pt x="5" y="18"/>
                    </a:lnTo>
                    <a:lnTo>
                      <a:pt x="5" y="20"/>
                    </a:lnTo>
                    <a:lnTo>
                      <a:pt x="6" y="21"/>
                    </a:lnTo>
                    <a:lnTo>
                      <a:pt x="7" y="25"/>
                    </a:lnTo>
                    <a:lnTo>
                      <a:pt x="8" y="29"/>
                    </a:lnTo>
                    <a:lnTo>
                      <a:pt x="9" y="32"/>
                    </a:lnTo>
                    <a:lnTo>
                      <a:pt x="9" y="35"/>
                    </a:lnTo>
                    <a:lnTo>
                      <a:pt x="10" y="37"/>
                    </a:lnTo>
                    <a:lnTo>
                      <a:pt x="10" y="41"/>
                    </a:lnTo>
                    <a:lnTo>
                      <a:pt x="11" y="44"/>
                    </a:lnTo>
                    <a:lnTo>
                      <a:pt x="12" y="48"/>
                    </a:lnTo>
                    <a:lnTo>
                      <a:pt x="12" y="50"/>
                    </a:lnTo>
                    <a:lnTo>
                      <a:pt x="13" y="55"/>
                    </a:lnTo>
                    <a:lnTo>
                      <a:pt x="13" y="59"/>
                    </a:lnTo>
                    <a:lnTo>
                      <a:pt x="13" y="65"/>
                    </a:lnTo>
                    <a:lnTo>
                      <a:pt x="14" y="66"/>
                    </a:lnTo>
                    <a:lnTo>
                      <a:pt x="15" y="70"/>
                    </a:lnTo>
                    <a:lnTo>
                      <a:pt x="15" y="77"/>
                    </a:lnTo>
                    <a:lnTo>
                      <a:pt x="16" y="82"/>
                    </a:lnTo>
                    <a:lnTo>
                      <a:pt x="16" y="87"/>
                    </a:lnTo>
                    <a:lnTo>
                      <a:pt x="17" y="89"/>
                    </a:lnTo>
                    <a:lnTo>
                      <a:pt x="17" y="93"/>
                    </a:lnTo>
                    <a:lnTo>
                      <a:pt x="18" y="97"/>
                    </a:lnTo>
                    <a:lnTo>
                      <a:pt x="19" y="101"/>
                    </a:lnTo>
                    <a:lnTo>
                      <a:pt x="20" y="101"/>
                    </a:lnTo>
                    <a:lnTo>
                      <a:pt x="21" y="104"/>
                    </a:lnTo>
                    <a:lnTo>
                      <a:pt x="21" y="105"/>
                    </a:lnTo>
                    <a:lnTo>
                      <a:pt x="22" y="105"/>
                    </a:lnTo>
                    <a:lnTo>
                      <a:pt x="23" y="108"/>
                    </a:lnTo>
                    <a:lnTo>
                      <a:pt x="24" y="108"/>
                    </a:lnTo>
                    <a:lnTo>
                      <a:pt x="24" y="109"/>
                    </a:lnTo>
                    <a:lnTo>
                      <a:pt x="25" y="109"/>
                    </a:lnTo>
                    <a:lnTo>
                      <a:pt x="25" y="11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9" name="Freeform 105">
                <a:extLst>
                  <a:ext uri="{FF2B5EF4-FFF2-40B4-BE49-F238E27FC236}">
                    <a16:creationId xmlns:a16="http://schemas.microsoft.com/office/drawing/2014/main" id="{C52CBF01-C136-4549-A7BF-640DF8B3B902}"/>
                  </a:ext>
                </a:extLst>
              </p:cNvPr>
              <p:cNvSpPr>
                <a:spLocks/>
              </p:cNvSpPr>
              <p:nvPr/>
            </p:nvSpPr>
            <p:spPr bwMode="auto">
              <a:xfrm>
                <a:off x="3739758" y="3143106"/>
                <a:ext cx="27552" cy="56768"/>
              </a:xfrm>
              <a:custGeom>
                <a:avLst/>
                <a:gdLst>
                  <a:gd name="T0" fmla="*/ 0 w 26"/>
                  <a:gd name="T1" fmla="*/ 0 h 120"/>
                  <a:gd name="T2" fmla="*/ 2147483646 w 26"/>
                  <a:gd name="T3" fmla="*/ 2147483646 h 120"/>
                  <a:gd name="T4" fmla="*/ 2147483646 w 26"/>
                  <a:gd name="T5" fmla="*/ 2147483646 h 120"/>
                  <a:gd name="T6" fmla="*/ 2147483646 w 26"/>
                  <a:gd name="T7" fmla="*/ 2147483646 h 120"/>
                  <a:gd name="T8" fmla="*/ 2147483646 w 26"/>
                  <a:gd name="T9" fmla="*/ 2147483646 h 120"/>
                  <a:gd name="T10" fmla="*/ 2147483646 w 26"/>
                  <a:gd name="T11" fmla="*/ 2147483646 h 120"/>
                  <a:gd name="T12" fmla="*/ 2147483646 w 26"/>
                  <a:gd name="T13" fmla="*/ 2147483646 h 120"/>
                  <a:gd name="T14" fmla="*/ 2147483646 w 26"/>
                  <a:gd name="T15" fmla="*/ 2147483646 h 120"/>
                  <a:gd name="T16" fmla="*/ 2147483646 w 26"/>
                  <a:gd name="T17" fmla="*/ 2147483646 h 120"/>
                  <a:gd name="T18" fmla="*/ 2147483646 w 26"/>
                  <a:gd name="T19" fmla="*/ 2147483646 h 120"/>
                  <a:gd name="T20" fmla="*/ 2147483646 w 26"/>
                  <a:gd name="T21" fmla="*/ 2147483646 h 120"/>
                  <a:gd name="T22" fmla="*/ 2147483646 w 26"/>
                  <a:gd name="T23" fmla="*/ 2147483646 h 120"/>
                  <a:gd name="T24" fmla="*/ 2147483646 w 26"/>
                  <a:gd name="T25" fmla="*/ 2147483646 h 120"/>
                  <a:gd name="T26" fmla="*/ 2147483646 w 26"/>
                  <a:gd name="T27" fmla="*/ 2147483646 h 120"/>
                  <a:gd name="T28" fmla="*/ 2147483646 w 26"/>
                  <a:gd name="T29" fmla="*/ 2147483646 h 120"/>
                  <a:gd name="T30" fmla="*/ 2147483646 w 26"/>
                  <a:gd name="T31" fmla="*/ 2147483646 h 120"/>
                  <a:gd name="T32" fmla="*/ 2147483646 w 26"/>
                  <a:gd name="T33" fmla="*/ 2147483646 h 120"/>
                  <a:gd name="T34" fmla="*/ 2147483646 w 26"/>
                  <a:gd name="T35" fmla="*/ 2147483646 h 120"/>
                  <a:gd name="T36" fmla="*/ 2147483646 w 26"/>
                  <a:gd name="T37" fmla="*/ 2147483646 h 120"/>
                  <a:gd name="T38" fmla="*/ 2147483646 w 26"/>
                  <a:gd name="T39" fmla="*/ 2147483646 h 120"/>
                  <a:gd name="T40" fmla="*/ 2147483646 w 26"/>
                  <a:gd name="T41" fmla="*/ 2147483646 h 120"/>
                  <a:gd name="T42" fmla="*/ 2147483646 w 26"/>
                  <a:gd name="T43" fmla="*/ 2147483646 h 120"/>
                  <a:gd name="T44" fmla="*/ 2147483646 w 26"/>
                  <a:gd name="T45" fmla="*/ 2147483646 h 120"/>
                  <a:gd name="T46" fmla="*/ 2147483646 w 26"/>
                  <a:gd name="T47" fmla="*/ 2147483646 h 120"/>
                  <a:gd name="T48" fmla="*/ 2147483646 w 26"/>
                  <a:gd name="T49" fmla="*/ 2147483646 h 120"/>
                  <a:gd name="T50" fmla="*/ 2147483646 w 26"/>
                  <a:gd name="T51" fmla="*/ 2147483646 h 120"/>
                  <a:gd name="T52" fmla="*/ 2147483646 w 26"/>
                  <a:gd name="T53" fmla="*/ 2147483646 h 120"/>
                  <a:gd name="T54" fmla="*/ 2147483646 w 26"/>
                  <a:gd name="T55" fmla="*/ 2147483646 h 120"/>
                  <a:gd name="T56" fmla="*/ 2147483646 w 26"/>
                  <a:gd name="T57" fmla="*/ 2147483646 h 120"/>
                  <a:gd name="T58" fmla="*/ 2147483646 w 26"/>
                  <a:gd name="T59" fmla="*/ 2147483646 h 120"/>
                  <a:gd name="T60" fmla="*/ 2147483646 w 26"/>
                  <a:gd name="T61" fmla="*/ 2147483646 h 120"/>
                  <a:gd name="T62" fmla="*/ 2147483646 w 26"/>
                  <a:gd name="T63" fmla="*/ 2147483646 h 120"/>
                  <a:gd name="T64" fmla="*/ 2147483646 w 26"/>
                  <a:gd name="T65" fmla="*/ 2147483646 h 120"/>
                  <a:gd name="T66" fmla="*/ 2147483646 w 26"/>
                  <a:gd name="T67" fmla="*/ 2147483646 h 120"/>
                  <a:gd name="T68" fmla="*/ 2147483646 w 26"/>
                  <a:gd name="T69" fmla="*/ 2147483646 h 120"/>
                  <a:gd name="T70" fmla="*/ 2147483646 w 26"/>
                  <a:gd name="T71" fmla="*/ 2147483646 h 120"/>
                  <a:gd name="T72" fmla="*/ 2147483646 w 26"/>
                  <a:gd name="T73" fmla="*/ 2147483646 h 120"/>
                  <a:gd name="T74" fmla="*/ 2147483646 w 26"/>
                  <a:gd name="T75" fmla="*/ 2147483646 h 120"/>
                  <a:gd name="T76" fmla="*/ 2147483646 w 26"/>
                  <a:gd name="T77" fmla="*/ 2147483646 h 120"/>
                  <a:gd name="T78" fmla="*/ 2147483646 w 26"/>
                  <a:gd name="T79" fmla="*/ 2147483646 h 120"/>
                  <a:gd name="T80" fmla="*/ 2147483646 w 26"/>
                  <a:gd name="T81" fmla="*/ 2147483646 h 120"/>
                  <a:gd name="T82" fmla="*/ 2147483646 w 26"/>
                  <a:gd name="T83" fmla="*/ 2147483646 h 120"/>
                  <a:gd name="T84" fmla="*/ 2147483646 w 26"/>
                  <a:gd name="T85" fmla="*/ 2147483646 h 120"/>
                  <a:gd name="T86" fmla="*/ 2147483646 w 26"/>
                  <a:gd name="T87" fmla="*/ 2147483646 h 120"/>
                  <a:gd name="T88" fmla="*/ 2147483646 w 26"/>
                  <a:gd name="T89" fmla="*/ 2147483646 h 120"/>
                  <a:gd name="T90" fmla="*/ 2147483646 w 26"/>
                  <a:gd name="T91" fmla="*/ 2147483646 h 120"/>
                  <a:gd name="T92" fmla="*/ 2147483646 w 26"/>
                  <a:gd name="T93" fmla="*/ 2147483646 h 120"/>
                  <a:gd name="T94" fmla="*/ 2147483646 w 26"/>
                  <a:gd name="T95" fmla="*/ 2147483646 h 120"/>
                  <a:gd name="T96" fmla="*/ 2147483646 w 26"/>
                  <a:gd name="T97" fmla="*/ 2147483646 h 120"/>
                  <a:gd name="T98" fmla="*/ 2147483646 w 26"/>
                  <a:gd name="T99" fmla="*/ 2147483646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20">
                    <a:moveTo>
                      <a:pt x="0" y="0"/>
                    </a:moveTo>
                    <a:lnTo>
                      <a:pt x="1" y="4"/>
                    </a:lnTo>
                    <a:lnTo>
                      <a:pt x="2" y="7"/>
                    </a:lnTo>
                    <a:lnTo>
                      <a:pt x="2" y="11"/>
                    </a:lnTo>
                    <a:lnTo>
                      <a:pt x="3" y="17"/>
                    </a:lnTo>
                    <a:lnTo>
                      <a:pt x="3" y="22"/>
                    </a:lnTo>
                    <a:lnTo>
                      <a:pt x="4" y="27"/>
                    </a:lnTo>
                    <a:lnTo>
                      <a:pt x="4" y="34"/>
                    </a:lnTo>
                    <a:lnTo>
                      <a:pt x="5" y="38"/>
                    </a:lnTo>
                    <a:lnTo>
                      <a:pt x="5" y="42"/>
                    </a:lnTo>
                    <a:lnTo>
                      <a:pt x="6" y="48"/>
                    </a:lnTo>
                    <a:lnTo>
                      <a:pt x="6" y="50"/>
                    </a:lnTo>
                    <a:lnTo>
                      <a:pt x="7" y="55"/>
                    </a:lnTo>
                    <a:lnTo>
                      <a:pt x="7" y="57"/>
                    </a:lnTo>
                    <a:lnTo>
                      <a:pt x="8" y="60"/>
                    </a:lnTo>
                    <a:lnTo>
                      <a:pt x="8" y="64"/>
                    </a:lnTo>
                    <a:lnTo>
                      <a:pt x="9" y="64"/>
                    </a:lnTo>
                    <a:lnTo>
                      <a:pt x="9" y="66"/>
                    </a:lnTo>
                    <a:lnTo>
                      <a:pt x="10" y="66"/>
                    </a:lnTo>
                    <a:lnTo>
                      <a:pt x="11" y="67"/>
                    </a:lnTo>
                    <a:lnTo>
                      <a:pt x="12" y="70"/>
                    </a:lnTo>
                    <a:lnTo>
                      <a:pt x="13" y="69"/>
                    </a:lnTo>
                    <a:lnTo>
                      <a:pt x="14" y="70"/>
                    </a:lnTo>
                    <a:lnTo>
                      <a:pt x="14" y="71"/>
                    </a:lnTo>
                    <a:lnTo>
                      <a:pt x="15" y="73"/>
                    </a:lnTo>
                    <a:lnTo>
                      <a:pt x="15" y="76"/>
                    </a:lnTo>
                    <a:lnTo>
                      <a:pt x="16" y="80"/>
                    </a:lnTo>
                    <a:lnTo>
                      <a:pt x="16" y="83"/>
                    </a:lnTo>
                    <a:lnTo>
                      <a:pt x="17" y="86"/>
                    </a:lnTo>
                    <a:lnTo>
                      <a:pt x="17" y="88"/>
                    </a:lnTo>
                    <a:lnTo>
                      <a:pt x="18" y="89"/>
                    </a:lnTo>
                    <a:lnTo>
                      <a:pt x="18" y="95"/>
                    </a:lnTo>
                    <a:lnTo>
                      <a:pt x="19" y="97"/>
                    </a:lnTo>
                    <a:lnTo>
                      <a:pt x="19" y="100"/>
                    </a:lnTo>
                    <a:lnTo>
                      <a:pt x="20" y="104"/>
                    </a:lnTo>
                    <a:lnTo>
                      <a:pt x="20" y="108"/>
                    </a:lnTo>
                    <a:lnTo>
                      <a:pt x="21" y="109"/>
                    </a:lnTo>
                    <a:lnTo>
                      <a:pt x="21" y="111"/>
                    </a:lnTo>
                    <a:lnTo>
                      <a:pt x="22" y="112"/>
                    </a:lnTo>
                    <a:lnTo>
                      <a:pt x="23" y="114"/>
                    </a:lnTo>
                    <a:lnTo>
                      <a:pt x="23" y="115"/>
                    </a:lnTo>
                    <a:lnTo>
                      <a:pt x="24" y="117"/>
                    </a:lnTo>
                    <a:lnTo>
                      <a:pt x="24" y="118"/>
                    </a:lnTo>
                    <a:lnTo>
                      <a:pt x="24" y="120"/>
                    </a:lnTo>
                    <a:lnTo>
                      <a:pt x="25" y="118"/>
                    </a:lnTo>
                    <a:lnTo>
                      <a:pt x="26" y="117"/>
                    </a:lnTo>
                    <a:lnTo>
                      <a:pt x="26" y="1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60" name="Freeform 106">
                <a:extLst>
                  <a:ext uri="{FF2B5EF4-FFF2-40B4-BE49-F238E27FC236}">
                    <a16:creationId xmlns:a16="http://schemas.microsoft.com/office/drawing/2014/main" id="{C850F0C3-C5E5-48D6-970D-C0DEC3ABE69F}"/>
                  </a:ext>
                </a:extLst>
              </p:cNvPr>
              <p:cNvSpPr>
                <a:spLocks/>
              </p:cNvSpPr>
              <p:nvPr/>
            </p:nvSpPr>
            <p:spPr bwMode="auto">
              <a:xfrm>
                <a:off x="3767309" y="3084918"/>
                <a:ext cx="27552" cy="135298"/>
              </a:xfrm>
              <a:custGeom>
                <a:avLst/>
                <a:gdLst>
                  <a:gd name="T0" fmla="*/ 0 w 26"/>
                  <a:gd name="T1" fmla="*/ 2147483646 h 286"/>
                  <a:gd name="T2" fmla="*/ 2147483646 w 26"/>
                  <a:gd name="T3" fmla="*/ 2147483646 h 286"/>
                  <a:gd name="T4" fmla="*/ 2147483646 w 26"/>
                  <a:gd name="T5" fmla="*/ 2147483646 h 286"/>
                  <a:gd name="T6" fmla="*/ 2147483646 w 26"/>
                  <a:gd name="T7" fmla="*/ 2147483646 h 286"/>
                  <a:gd name="T8" fmla="*/ 2147483646 w 26"/>
                  <a:gd name="T9" fmla="*/ 2147483646 h 286"/>
                  <a:gd name="T10" fmla="*/ 2147483646 w 26"/>
                  <a:gd name="T11" fmla="*/ 2147483646 h 286"/>
                  <a:gd name="T12" fmla="*/ 2147483646 w 26"/>
                  <a:gd name="T13" fmla="*/ 2147483646 h 286"/>
                  <a:gd name="T14" fmla="*/ 2147483646 w 26"/>
                  <a:gd name="T15" fmla="*/ 2147483646 h 286"/>
                  <a:gd name="T16" fmla="*/ 2147483646 w 26"/>
                  <a:gd name="T17" fmla="*/ 2147483646 h 286"/>
                  <a:gd name="T18" fmla="*/ 2147483646 w 26"/>
                  <a:gd name="T19" fmla="*/ 2147483646 h 286"/>
                  <a:gd name="T20" fmla="*/ 2147483646 w 26"/>
                  <a:gd name="T21" fmla="*/ 2147483646 h 286"/>
                  <a:gd name="T22" fmla="*/ 2147483646 w 26"/>
                  <a:gd name="T23" fmla="*/ 2147483646 h 286"/>
                  <a:gd name="T24" fmla="*/ 2147483646 w 26"/>
                  <a:gd name="T25" fmla="*/ 2147483646 h 286"/>
                  <a:gd name="T26" fmla="*/ 2147483646 w 26"/>
                  <a:gd name="T27" fmla="*/ 2147483646 h 286"/>
                  <a:gd name="T28" fmla="*/ 2147483646 w 26"/>
                  <a:gd name="T29" fmla="*/ 2147483646 h 286"/>
                  <a:gd name="T30" fmla="*/ 2147483646 w 26"/>
                  <a:gd name="T31" fmla="*/ 2147483646 h 286"/>
                  <a:gd name="T32" fmla="*/ 2147483646 w 26"/>
                  <a:gd name="T33" fmla="*/ 2147483646 h 286"/>
                  <a:gd name="T34" fmla="*/ 2147483646 w 26"/>
                  <a:gd name="T35" fmla="*/ 2147483646 h 286"/>
                  <a:gd name="T36" fmla="*/ 2147483646 w 26"/>
                  <a:gd name="T37" fmla="*/ 2147483646 h 286"/>
                  <a:gd name="T38" fmla="*/ 2147483646 w 26"/>
                  <a:gd name="T39" fmla="*/ 2147483646 h 286"/>
                  <a:gd name="T40" fmla="*/ 2147483646 w 26"/>
                  <a:gd name="T41" fmla="*/ 2147483646 h 286"/>
                  <a:gd name="T42" fmla="*/ 2147483646 w 26"/>
                  <a:gd name="T43" fmla="*/ 2147483646 h 286"/>
                  <a:gd name="T44" fmla="*/ 2147483646 w 26"/>
                  <a:gd name="T45" fmla="*/ 2147483646 h 286"/>
                  <a:gd name="T46" fmla="*/ 2147483646 w 26"/>
                  <a:gd name="T47" fmla="*/ 2147483646 h 286"/>
                  <a:gd name="T48" fmla="*/ 2147483646 w 26"/>
                  <a:gd name="T49" fmla="*/ 2147483646 h 286"/>
                  <a:gd name="T50" fmla="*/ 2147483646 w 26"/>
                  <a:gd name="T51" fmla="*/ 2147483646 h 286"/>
                  <a:gd name="T52" fmla="*/ 2147483646 w 26"/>
                  <a:gd name="T53" fmla="*/ 2147483646 h 286"/>
                  <a:gd name="T54" fmla="*/ 2147483646 w 26"/>
                  <a:gd name="T55" fmla="*/ 2147483646 h 286"/>
                  <a:gd name="T56" fmla="*/ 2147483646 w 26"/>
                  <a:gd name="T57" fmla="*/ 2147483646 h 286"/>
                  <a:gd name="T58" fmla="*/ 2147483646 w 26"/>
                  <a:gd name="T59" fmla="*/ 2147483646 h 286"/>
                  <a:gd name="T60" fmla="*/ 2147483646 w 26"/>
                  <a:gd name="T61" fmla="*/ 2147483646 h 286"/>
                  <a:gd name="T62" fmla="*/ 2147483646 w 26"/>
                  <a:gd name="T63" fmla="*/ 2147483646 h 286"/>
                  <a:gd name="T64" fmla="*/ 2147483646 w 26"/>
                  <a:gd name="T65" fmla="*/ 2147483646 h 286"/>
                  <a:gd name="T66" fmla="*/ 2147483646 w 26"/>
                  <a:gd name="T67" fmla="*/ 2147483646 h 286"/>
                  <a:gd name="T68" fmla="*/ 2147483646 w 26"/>
                  <a:gd name="T69" fmla="*/ 2147483646 h 286"/>
                  <a:gd name="T70" fmla="*/ 2147483646 w 26"/>
                  <a:gd name="T71" fmla="*/ 2147483646 h 286"/>
                  <a:gd name="T72" fmla="*/ 2147483646 w 26"/>
                  <a:gd name="T73" fmla="*/ 2147483646 h 286"/>
                  <a:gd name="T74" fmla="*/ 2147483646 w 26"/>
                  <a:gd name="T75" fmla="*/ 2147483646 h 286"/>
                  <a:gd name="T76" fmla="*/ 2147483646 w 26"/>
                  <a:gd name="T77" fmla="*/ 2147483646 h 286"/>
                  <a:gd name="T78" fmla="*/ 2147483646 w 26"/>
                  <a:gd name="T79" fmla="*/ 2147483646 h 286"/>
                  <a:gd name="T80" fmla="*/ 2147483646 w 26"/>
                  <a:gd name="T81" fmla="*/ 2147483646 h 286"/>
                  <a:gd name="T82" fmla="*/ 2147483646 w 26"/>
                  <a:gd name="T83" fmla="*/ 2147483646 h 286"/>
                  <a:gd name="T84" fmla="*/ 2147483646 w 26"/>
                  <a:gd name="T85" fmla="*/ 2147483646 h 286"/>
                  <a:gd name="T86" fmla="*/ 2147483646 w 26"/>
                  <a:gd name="T87" fmla="*/ 2147483646 h 286"/>
                  <a:gd name="T88" fmla="*/ 2147483646 w 26"/>
                  <a:gd name="T89" fmla="*/ 2147483646 h 286"/>
                  <a:gd name="T90" fmla="*/ 2147483646 w 26"/>
                  <a:gd name="T91" fmla="*/ 2147483646 h 286"/>
                  <a:gd name="T92" fmla="*/ 2147483646 w 26"/>
                  <a:gd name="T93" fmla="*/ 2147483646 h 286"/>
                  <a:gd name="T94" fmla="*/ 2147483646 w 26"/>
                  <a:gd name="T95" fmla="*/ 2147483646 h 286"/>
                  <a:gd name="T96" fmla="*/ 2147483646 w 26"/>
                  <a:gd name="T97" fmla="*/ 2147483646 h 286"/>
                  <a:gd name="T98" fmla="*/ 2147483646 w 26"/>
                  <a:gd name="T99" fmla="*/ 0 h 2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86">
                    <a:moveTo>
                      <a:pt x="0" y="241"/>
                    </a:moveTo>
                    <a:lnTo>
                      <a:pt x="1" y="243"/>
                    </a:lnTo>
                    <a:lnTo>
                      <a:pt x="1" y="241"/>
                    </a:lnTo>
                    <a:lnTo>
                      <a:pt x="2" y="238"/>
                    </a:lnTo>
                    <a:lnTo>
                      <a:pt x="2" y="239"/>
                    </a:lnTo>
                    <a:lnTo>
                      <a:pt x="3" y="240"/>
                    </a:lnTo>
                    <a:lnTo>
                      <a:pt x="4" y="241"/>
                    </a:lnTo>
                    <a:lnTo>
                      <a:pt x="5" y="241"/>
                    </a:lnTo>
                    <a:lnTo>
                      <a:pt x="5" y="242"/>
                    </a:lnTo>
                    <a:lnTo>
                      <a:pt x="6" y="247"/>
                    </a:lnTo>
                    <a:lnTo>
                      <a:pt x="6" y="252"/>
                    </a:lnTo>
                    <a:lnTo>
                      <a:pt x="7" y="253"/>
                    </a:lnTo>
                    <a:lnTo>
                      <a:pt x="7" y="259"/>
                    </a:lnTo>
                    <a:lnTo>
                      <a:pt x="8" y="264"/>
                    </a:lnTo>
                    <a:lnTo>
                      <a:pt x="9" y="264"/>
                    </a:lnTo>
                    <a:lnTo>
                      <a:pt x="9" y="269"/>
                    </a:lnTo>
                    <a:lnTo>
                      <a:pt x="9" y="274"/>
                    </a:lnTo>
                    <a:lnTo>
                      <a:pt x="10" y="278"/>
                    </a:lnTo>
                    <a:lnTo>
                      <a:pt x="11" y="281"/>
                    </a:lnTo>
                    <a:lnTo>
                      <a:pt x="12" y="281"/>
                    </a:lnTo>
                    <a:lnTo>
                      <a:pt x="12" y="283"/>
                    </a:lnTo>
                    <a:lnTo>
                      <a:pt x="13" y="283"/>
                    </a:lnTo>
                    <a:lnTo>
                      <a:pt x="13" y="285"/>
                    </a:lnTo>
                    <a:lnTo>
                      <a:pt x="14" y="285"/>
                    </a:lnTo>
                    <a:lnTo>
                      <a:pt x="15" y="286"/>
                    </a:lnTo>
                    <a:lnTo>
                      <a:pt x="15" y="283"/>
                    </a:lnTo>
                    <a:lnTo>
                      <a:pt x="16" y="283"/>
                    </a:lnTo>
                    <a:lnTo>
                      <a:pt x="16" y="280"/>
                    </a:lnTo>
                    <a:lnTo>
                      <a:pt x="17" y="281"/>
                    </a:lnTo>
                    <a:lnTo>
                      <a:pt x="17" y="275"/>
                    </a:lnTo>
                    <a:lnTo>
                      <a:pt x="18" y="269"/>
                    </a:lnTo>
                    <a:lnTo>
                      <a:pt x="18" y="264"/>
                    </a:lnTo>
                    <a:lnTo>
                      <a:pt x="19" y="256"/>
                    </a:lnTo>
                    <a:lnTo>
                      <a:pt x="19" y="240"/>
                    </a:lnTo>
                    <a:lnTo>
                      <a:pt x="20" y="226"/>
                    </a:lnTo>
                    <a:lnTo>
                      <a:pt x="21" y="207"/>
                    </a:lnTo>
                    <a:lnTo>
                      <a:pt x="21" y="189"/>
                    </a:lnTo>
                    <a:lnTo>
                      <a:pt x="21" y="169"/>
                    </a:lnTo>
                    <a:lnTo>
                      <a:pt x="22" y="147"/>
                    </a:lnTo>
                    <a:lnTo>
                      <a:pt x="22" y="123"/>
                    </a:lnTo>
                    <a:lnTo>
                      <a:pt x="23" y="100"/>
                    </a:lnTo>
                    <a:lnTo>
                      <a:pt x="24" y="79"/>
                    </a:lnTo>
                    <a:lnTo>
                      <a:pt x="24" y="59"/>
                    </a:lnTo>
                    <a:lnTo>
                      <a:pt x="25" y="37"/>
                    </a:lnTo>
                    <a:lnTo>
                      <a:pt x="25" y="16"/>
                    </a:lnTo>
                    <a:lnTo>
                      <a:pt x="26"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61" name="Freeform 107">
                <a:extLst>
                  <a:ext uri="{FF2B5EF4-FFF2-40B4-BE49-F238E27FC236}">
                    <a16:creationId xmlns:a16="http://schemas.microsoft.com/office/drawing/2014/main" id="{A49AFCE0-52EE-4965-AEA9-BCE0C18C9FD8}"/>
                  </a:ext>
                </a:extLst>
              </p:cNvPr>
              <p:cNvSpPr>
                <a:spLocks/>
              </p:cNvSpPr>
              <p:nvPr/>
            </p:nvSpPr>
            <p:spPr bwMode="auto">
              <a:xfrm>
                <a:off x="3794860" y="3061265"/>
                <a:ext cx="26491" cy="123472"/>
              </a:xfrm>
              <a:custGeom>
                <a:avLst/>
                <a:gdLst>
                  <a:gd name="T0" fmla="*/ 0 w 25"/>
                  <a:gd name="T1" fmla="*/ 2147483646 h 261"/>
                  <a:gd name="T2" fmla="*/ 0 w 25"/>
                  <a:gd name="T3" fmla="*/ 2147483646 h 261"/>
                  <a:gd name="T4" fmla="*/ 2147483646 w 25"/>
                  <a:gd name="T5" fmla="*/ 2147483646 h 261"/>
                  <a:gd name="T6" fmla="*/ 2147483646 w 25"/>
                  <a:gd name="T7" fmla="*/ 2147483646 h 261"/>
                  <a:gd name="T8" fmla="*/ 2147483646 w 25"/>
                  <a:gd name="T9" fmla="*/ 2147483646 h 261"/>
                  <a:gd name="T10" fmla="*/ 2147483646 w 25"/>
                  <a:gd name="T11" fmla="*/ 2147483646 h 261"/>
                  <a:gd name="T12" fmla="*/ 2147483646 w 25"/>
                  <a:gd name="T13" fmla="*/ 0 h 261"/>
                  <a:gd name="T14" fmla="*/ 2147483646 w 25"/>
                  <a:gd name="T15" fmla="*/ 0 h 261"/>
                  <a:gd name="T16" fmla="*/ 2147483646 w 25"/>
                  <a:gd name="T17" fmla="*/ 2147483646 h 261"/>
                  <a:gd name="T18" fmla="*/ 2147483646 w 25"/>
                  <a:gd name="T19" fmla="*/ 2147483646 h 261"/>
                  <a:gd name="T20" fmla="*/ 2147483646 w 25"/>
                  <a:gd name="T21" fmla="*/ 2147483646 h 261"/>
                  <a:gd name="T22" fmla="*/ 2147483646 w 25"/>
                  <a:gd name="T23" fmla="*/ 2147483646 h 261"/>
                  <a:gd name="T24" fmla="*/ 2147483646 w 25"/>
                  <a:gd name="T25" fmla="*/ 2147483646 h 261"/>
                  <a:gd name="T26" fmla="*/ 2147483646 w 25"/>
                  <a:gd name="T27" fmla="*/ 2147483646 h 261"/>
                  <a:gd name="T28" fmla="*/ 2147483646 w 25"/>
                  <a:gd name="T29" fmla="*/ 2147483646 h 261"/>
                  <a:gd name="T30" fmla="*/ 2147483646 w 25"/>
                  <a:gd name="T31" fmla="*/ 2147483646 h 261"/>
                  <a:gd name="T32" fmla="*/ 2147483646 w 25"/>
                  <a:gd name="T33" fmla="*/ 2147483646 h 261"/>
                  <a:gd name="T34" fmla="*/ 2147483646 w 25"/>
                  <a:gd name="T35" fmla="*/ 2147483646 h 261"/>
                  <a:gd name="T36" fmla="*/ 2147483646 w 25"/>
                  <a:gd name="T37" fmla="*/ 2147483646 h 261"/>
                  <a:gd name="T38" fmla="*/ 2147483646 w 25"/>
                  <a:gd name="T39" fmla="*/ 2147483646 h 261"/>
                  <a:gd name="T40" fmla="*/ 2147483646 w 25"/>
                  <a:gd name="T41" fmla="*/ 2147483646 h 261"/>
                  <a:gd name="T42" fmla="*/ 2147483646 w 25"/>
                  <a:gd name="T43" fmla="*/ 2147483646 h 261"/>
                  <a:gd name="T44" fmla="*/ 2147483646 w 25"/>
                  <a:gd name="T45" fmla="*/ 2147483646 h 261"/>
                  <a:gd name="T46" fmla="*/ 2147483646 w 25"/>
                  <a:gd name="T47" fmla="*/ 2147483646 h 261"/>
                  <a:gd name="T48" fmla="*/ 2147483646 w 25"/>
                  <a:gd name="T49" fmla="*/ 2147483646 h 261"/>
                  <a:gd name="T50" fmla="*/ 2147483646 w 25"/>
                  <a:gd name="T51" fmla="*/ 2147483646 h 261"/>
                  <a:gd name="T52" fmla="*/ 2147483646 w 25"/>
                  <a:gd name="T53" fmla="*/ 2147483646 h 261"/>
                  <a:gd name="T54" fmla="*/ 2147483646 w 25"/>
                  <a:gd name="T55" fmla="*/ 2147483646 h 261"/>
                  <a:gd name="T56" fmla="*/ 2147483646 w 25"/>
                  <a:gd name="T57" fmla="*/ 2147483646 h 261"/>
                  <a:gd name="T58" fmla="*/ 2147483646 w 25"/>
                  <a:gd name="T59" fmla="*/ 2147483646 h 261"/>
                  <a:gd name="T60" fmla="*/ 2147483646 w 25"/>
                  <a:gd name="T61" fmla="*/ 2147483646 h 261"/>
                  <a:gd name="T62" fmla="*/ 2147483646 w 25"/>
                  <a:gd name="T63" fmla="*/ 2147483646 h 261"/>
                  <a:gd name="T64" fmla="*/ 2147483646 w 25"/>
                  <a:gd name="T65" fmla="*/ 2147483646 h 261"/>
                  <a:gd name="T66" fmla="*/ 2147483646 w 25"/>
                  <a:gd name="T67" fmla="*/ 2147483646 h 261"/>
                  <a:gd name="T68" fmla="*/ 2147483646 w 25"/>
                  <a:gd name="T69" fmla="*/ 2147483646 h 261"/>
                  <a:gd name="T70" fmla="*/ 2147483646 w 25"/>
                  <a:gd name="T71" fmla="*/ 2147483646 h 261"/>
                  <a:gd name="T72" fmla="*/ 2147483646 w 25"/>
                  <a:gd name="T73" fmla="*/ 2147483646 h 261"/>
                  <a:gd name="T74" fmla="*/ 2147483646 w 25"/>
                  <a:gd name="T75" fmla="*/ 2147483646 h 261"/>
                  <a:gd name="T76" fmla="*/ 2147483646 w 25"/>
                  <a:gd name="T77" fmla="*/ 2147483646 h 261"/>
                  <a:gd name="T78" fmla="*/ 2147483646 w 25"/>
                  <a:gd name="T79" fmla="*/ 2147483646 h 261"/>
                  <a:gd name="T80" fmla="*/ 2147483646 w 25"/>
                  <a:gd name="T81" fmla="*/ 2147483646 h 261"/>
                  <a:gd name="T82" fmla="*/ 2147483646 w 25"/>
                  <a:gd name="T83" fmla="*/ 2147483646 h 261"/>
                  <a:gd name="T84" fmla="*/ 2147483646 w 25"/>
                  <a:gd name="T85" fmla="*/ 2147483646 h 261"/>
                  <a:gd name="T86" fmla="*/ 2147483646 w 25"/>
                  <a:gd name="T87" fmla="*/ 2147483646 h 261"/>
                  <a:gd name="T88" fmla="*/ 2147483646 w 25"/>
                  <a:gd name="T89" fmla="*/ 2147483646 h 261"/>
                  <a:gd name="T90" fmla="*/ 2147483646 w 25"/>
                  <a:gd name="T91" fmla="*/ 2147483646 h 261"/>
                  <a:gd name="T92" fmla="*/ 2147483646 w 25"/>
                  <a:gd name="T93" fmla="*/ 2147483646 h 261"/>
                  <a:gd name="T94" fmla="*/ 2147483646 w 25"/>
                  <a:gd name="T95" fmla="*/ 2147483646 h 261"/>
                  <a:gd name="T96" fmla="*/ 2147483646 w 25"/>
                  <a:gd name="T97" fmla="*/ 2147483646 h 261"/>
                  <a:gd name="T98" fmla="*/ 2147483646 w 25"/>
                  <a:gd name="T99" fmla="*/ 2147483646 h 26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61">
                    <a:moveTo>
                      <a:pt x="0" y="50"/>
                    </a:moveTo>
                    <a:lnTo>
                      <a:pt x="0" y="34"/>
                    </a:lnTo>
                    <a:lnTo>
                      <a:pt x="1" y="23"/>
                    </a:lnTo>
                    <a:lnTo>
                      <a:pt x="1" y="14"/>
                    </a:lnTo>
                    <a:lnTo>
                      <a:pt x="2" y="10"/>
                    </a:lnTo>
                    <a:lnTo>
                      <a:pt x="2" y="2"/>
                    </a:lnTo>
                    <a:lnTo>
                      <a:pt x="3" y="0"/>
                    </a:lnTo>
                    <a:lnTo>
                      <a:pt x="4" y="6"/>
                    </a:lnTo>
                    <a:lnTo>
                      <a:pt x="4" y="8"/>
                    </a:lnTo>
                    <a:lnTo>
                      <a:pt x="5" y="13"/>
                    </a:lnTo>
                    <a:lnTo>
                      <a:pt x="5" y="20"/>
                    </a:lnTo>
                    <a:lnTo>
                      <a:pt x="6" y="28"/>
                    </a:lnTo>
                    <a:lnTo>
                      <a:pt x="7" y="36"/>
                    </a:lnTo>
                    <a:lnTo>
                      <a:pt x="7" y="47"/>
                    </a:lnTo>
                    <a:lnTo>
                      <a:pt x="7" y="55"/>
                    </a:lnTo>
                    <a:lnTo>
                      <a:pt x="8" y="69"/>
                    </a:lnTo>
                    <a:lnTo>
                      <a:pt x="8" y="81"/>
                    </a:lnTo>
                    <a:lnTo>
                      <a:pt x="9" y="91"/>
                    </a:lnTo>
                    <a:lnTo>
                      <a:pt x="10" y="102"/>
                    </a:lnTo>
                    <a:lnTo>
                      <a:pt x="10" y="114"/>
                    </a:lnTo>
                    <a:lnTo>
                      <a:pt x="11" y="125"/>
                    </a:lnTo>
                    <a:lnTo>
                      <a:pt x="11" y="132"/>
                    </a:lnTo>
                    <a:lnTo>
                      <a:pt x="11" y="145"/>
                    </a:lnTo>
                    <a:lnTo>
                      <a:pt x="12" y="152"/>
                    </a:lnTo>
                    <a:lnTo>
                      <a:pt x="13" y="161"/>
                    </a:lnTo>
                    <a:lnTo>
                      <a:pt x="13" y="169"/>
                    </a:lnTo>
                    <a:lnTo>
                      <a:pt x="14" y="177"/>
                    </a:lnTo>
                    <a:lnTo>
                      <a:pt x="14" y="181"/>
                    </a:lnTo>
                    <a:lnTo>
                      <a:pt x="15" y="189"/>
                    </a:lnTo>
                    <a:lnTo>
                      <a:pt x="15" y="195"/>
                    </a:lnTo>
                    <a:lnTo>
                      <a:pt x="16" y="199"/>
                    </a:lnTo>
                    <a:lnTo>
                      <a:pt x="16" y="207"/>
                    </a:lnTo>
                    <a:lnTo>
                      <a:pt x="17" y="209"/>
                    </a:lnTo>
                    <a:lnTo>
                      <a:pt x="17" y="216"/>
                    </a:lnTo>
                    <a:lnTo>
                      <a:pt x="18" y="216"/>
                    </a:lnTo>
                    <a:lnTo>
                      <a:pt x="19" y="222"/>
                    </a:lnTo>
                    <a:lnTo>
                      <a:pt x="19" y="227"/>
                    </a:lnTo>
                    <a:lnTo>
                      <a:pt x="19" y="229"/>
                    </a:lnTo>
                    <a:lnTo>
                      <a:pt x="20" y="233"/>
                    </a:lnTo>
                    <a:lnTo>
                      <a:pt x="20" y="234"/>
                    </a:lnTo>
                    <a:lnTo>
                      <a:pt x="21" y="237"/>
                    </a:lnTo>
                    <a:lnTo>
                      <a:pt x="22" y="241"/>
                    </a:lnTo>
                    <a:lnTo>
                      <a:pt x="22" y="243"/>
                    </a:lnTo>
                    <a:lnTo>
                      <a:pt x="23" y="245"/>
                    </a:lnTo>
                    <a:lnTo>
                      <a:pt x="23" y="250"/>
                    </a:lnTo>
                    <a:lnTo>
                      <a:pt x="23" y="252"/>
                    </a:lnTo>
                    <a:lnTo>
                      <a:pt x="24" y="256"/>
                    </a:lnTo>
                    <a:lnTo>
                      <a:pt x="25" y="260"/>
                    </a:lnTo>
                    <a:lnTo>
                      <a:pt x="25" y="26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62" name="Freeform 108">
                <a:extLst>
                  <a:ext uri="{FF2B5EF4-FFF2-40B4-BE49-F238E27FC236}">
                    <a16:creationId xmlns:a16="http://schemas.microsoft.com/office/drawing/2014/main" id="{8E691BDB-96B5-4E17-A0D6-B69DA807F338}"/>
                  </a:ext>
                </a:extLst>
              </p:cNvPr>
              <p:cNvSpPr>
                <a:spLocks/>
              </p:cNvSpPr>
              <p:nvPr/>
            </p:nvSpPr>
            <p:spPr bwMode="auto">
              <a:xfrm>
                <a:off x="3821352" y="3159190"/>
                <a:ext cx="27552" cy="29804"/>
              </a:xfrm>
              <a:custGeom>
                <a:avLst/>
                <a:gdLst>
                  <a:gd name="T0" fmla="*/ 0 w 26"/>
                  <a:gd name="T1" fmla="*/ 2147483646 h 63"/>
                  <a:gd name="T2" fmla="*/ 2147483646 w 26"/>
                  <a:gd name="T3" fmla="*/ 2147483646 h 63"/>
                  <a:gd name="T4" fmla="*/ 2147483646 w 26"/>
                  <a:gd name="T5" fmla="*/ 2147483646 h 63"/>
                  <a:gd name="T6" fmla="*/ 2147483646 w 26"/>
                  <a:gd name="T7" fmla="*/ 2147483646 h 63"/>
                  <a:gd name="T8" fmla="*/ 2147483646 w 26"/>
                  <a:gd name="T9" fmla="*/ 2147483646 h 63"/>
                  <a:gd name="T10" fmla="*/ 2147483646 w 26"/>
                  <a:gd name="T11" fmla="*/ 2147483646 h 63"/>
                  <a:gd name="T12" fmla="*/ 2147483646 w 26"/>
                  <a:gd name="T13" fmla="*/ 2147483646 h 63"/>
                  <a:gd name="T14" fmla="*/ 2147483646 w 26"/>
                  <a:gd name="T15" fmla="*/ 2147483646 h 63"/>
                  <a:gd name="T16" fmla="*/ 2147483646 w 26"/>
                  <a:gd name="T17" fmla="*/ 2147483646 h 63"/>
                  <a:gd name="T18" fmla="*/ 2147483646 w 26"/>
                  <a:gd name="T19" fmla="*/ 2147483646 h 63"/>
                  <a:gd name="T20" fmla="*/ 2147483646 w 26"/>
                  <a:gd name="T21" fmla="*/ 2147483646 h 63"/>
                  <a:gd name="T22" fmla="*/ 2147483646 w 26"/>
                  <a:gd name="T23" fmla="*/ 2147483646 h 63"/>
                  <a:gd name="T24" fmla="*/ 2147483646 w 26"/>
                  <a:gd name="T25" fmla="*/ 2147483646 h 63"/>
                  <a:gd name="T26" fmla="*/ 2147483646 w 26"/>
                  <a:gd name="T27" fmla="*/ 2147483646 h 63"/>
                  <a:gd name="T28" fmla="*/ 2147483646 w 26"/>
                  <a:gd name="T29" fmla="*/ 2147483646 h 63"/>
                  <a:gd name="T30" fmla="*/ 2147483646 w 26"/>
                  <a:gd name="T31" fmla="*/ 2147483646 h 63"/>
                  <a:gd name="T32" fmla="*/ 2147483646 w 26"/>
                  <a:gd name="T33" fmla="*/ 2147483646 h 63"/>
                  <a:gd name="T34" fmla="*/ 2147483646 w 26"/>
                  <a:gd name="T35" fmla="*/ 2147483646 h 63"/>
                  <a:gd name="T36" fmla="*/ 2147483646 w 26"/>
                  <a:gd name="T37" fmla="*/ 2147483646 h 63"/>
                  <a:gd name="T38" fmla="*/ 2147483646 w 26"/>
                  <a:gd name="T39" fmla="*/ 2147483646 h 63"/>
                  <a:gd name="T40" fmla="*/ 2147483646 w 26"/>
                  <a:gd name="T41" fmla="*/ 2147483646 h 63"/>
                  <a:gd name="T42" fmla="*/ 2147483646 w 26"/>
                  <a:gd name="T43" fmla="*/ 2147483646 h 63"/>
                  <a:gd name="T44" fmla="*/ 2147483646 w 26"/>
                  <a:gd name="T45" fmla="*/ 2147483646 h 63"/>
                  <a:gd name="T46" fmla="*/ 2147483646 w 26"/>
                  <a:gd name="T47" fmla="*/ 2147483646 h 63"/>
                  <a:gd name="T48" fmla="*/ 2147483646 w 26"/>
                  <a:gd name="T49" fmla="*/ 2147483646 h 63"/>
                  <a:gd name="T50" fmla="*/ 2147483646 w 26"/>
                  <a:gd name="T51" fmla="*/ 2147483646 h 63"/>
                  <a:gd name="T52" fmla="*/ 2147483646 w 26"/>
                  <a:gd name="T53" fmla="*/ 2147483646 h 63"/>
                  <a:gd name="T54" fmla="*/ 2147483646 w 26"/>
                  <a:gd name="T55" fmla="*/ 2147483646 h 63"/>
                  <a:gd name="T56" fmla="*/ 2147483646 w 26"/>
                  <a:gd name="T57" fmla="*/ 2147483646 h 63"/>
                  <a:gd name="T58" fmla="*/ 2147483646 w 26"/>
                  <a:gd name="T59" fmla="*/ 2147483646 h 63"/>
                  <a:gd name="T60" fmla="*/ 2147483646 w 26"/>
                  <a:gd name="T61" fmla="*/ 0 h 63"/>
                  <a:gd name="T62" fmla="*/ 2147483646 w 26"/>
                  <a:gd name="T63" fmla="*/ 2147483646 h 63"/>
                  <a:gd name="T64" fmla="*/ 2147483646 w 26"/>
                  <a:gd name="T65" fmla="*/ 0 h 63"/>
                  <a:gd name="T66" fmla="*/ 2147483646 w 26"/>
                  <a:gd name="T67" fmla="*/ 2147483646 h 63"/>
                  <a:gd name="T68" fmla="*/ 2147483646 w 26"/>
                  <a:gd name="T69" fmla="*/ 2147483646 h 63"/>
                  <a:gd name="T70" fmla="*/ 2147483646 w 26"/>
                  <a:gd name="T71" fmla="*/ 2147483646 h 63"/>
                  <a:gd name="T72" fmla="*/ 2147483646 w 26"/>
                  <a:gd name="T73" fmla="*/ 2147483646 h 63"/>
                  <a:gd name="T74" fmla="*/ 2147483646 w 26"/>
                  <a:gd name="T75" fmla="*/ 2147483646 h 63"/>
                  <a:gd name="T76" fmla="*/ 2147483646 w 26"/>
                  <a:gd name="T77" fmla="*/ 2147483646 h 63"/>
                  <a:gd name="T78" fmla="*/ 2147483646 w 26"/>
                  <a:gd name="T79" fmla="*/ 2147483646 h 63"/>
                  <a:gd name="T80" fmla="*/ 2147483646 w 26"/>
                  <a:gd name="T81" fmla="*/ 2147483646 h 63"/>
                  <a:gd name="T82" fmla="*/ 2147483646 w 26"/>
                  <a:gd name="T83" fmla="*/ 2147483646 h 63"/>
                  <a:gd name="T84" fmla="*/ 2147483646 w 26"/>
                  <a:gd name="T85" fmla="*/ 2147483646 h 63"/>
                  <a:gd name="T86" fmla="*/ 2147483646 w 26"/>
                  <a:gd name="T87" fmla="*/ 2147483646 h 63"/>
                  <a:gd name="T88" fmla="*/ 2147483646 w 26"/>
                  <a:gd name="T89" fmla="*/ 2147483646 h 63"/>
                  <a:gd name="T90" fmla="*/ 2147483646 w 26"/>
                  <a:gd name="T91" fmla="*/ 2147483646 h 63"/>
                  <a:gd name="T92" fmla="*/ 2147483646 w 26"/>
                  <a:gd name="T93" fmla="*/ 2147483646 h 63"/>
                  <a:gd name="T94" fmla="*/ 2147483646 w 26"/>
                  <a:gd name="T95" fmla="*/ 2147483646 h 63"/>
                  <a:gd name="T96" fmla="*/ 2147483646 w 26"/>
                  <a:gd name="T97" fmla="*/ 2147483646 h 63"/>
                  <a:gd name="T98" fmla="*/ 2147483646 w 26"/>
                  <a:gd name="T99" fmla="*/ 2147483646 h 6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63">
                    <a:moveTo>
                      <a:pt x="0" y="54"/>
                    </a:moveTo>
                    <a:lnTo>
                      <a:pt x="1" y="56"/>
                    </a:lnTo>
                    <a:lnTo>
                      <a:pt x="1" y="60"/>
                    </a:lnTo>
                    <a:lnTo>
                      <a:pt x="2" y="63"/>
                    </a:lnTo>
                    <a:lnTo>
                      <a:pt x="2" y="62"/>
                    </a:lnTo>
                    <a:lnTo>
                      <a:pt x="3" y="61"/>
                    </a:lnTo>
                    <a:lnTo>
                      <a:pt x="3" y="62"/>
                    </a:lnTo>
                    <a:lnTo>
                      <a:pt x="4" y="62"/>
                    </a:lnTo>
                    <a:lnTo>
                      <a:pt x="4" y="59"/>
                    </a:lnTo>
                    <a:lnTo>
                      <a:pt x="5" y="57"/>
                    </a:lnTo>
                    <a:lnTo>
                      <a:pt x="5" y="52"/>
                    </a:lnTo>
                    <a:lnTo>
                      <a:pt x="6" y="52"/>
                    </a:lnTo>
                    <a:lnTo>
                      <a:pt x="6" y="49"/>
                    </a:lnTo>
                    <a:lnTo>
                      <a:pt x="7" y="47"/>
                    </a:lnTo>
                    <a:lnTo>
                      <a:pt x="7" y="40"/>
                    </a:lnTo>
                    <a:lnTo>
                      <a:pt x="8" y="37"/>
                    </a:lnTo>
                    <a:lnTo>
                      <a:pt x="9" y="35"/>
                    </a:lnTo>
                    <a:lnTo>
                      <a:pt x="9" y="30"/>
                    </a:lnTo>
                    <a:lnTo>
                      <a:pt x="10" y="28"/>
                    </a:lnTo>
                    <a:lnTo>
                      <a:pt x="10" y="23"/>
                    </a:lnTo>
                    <a:lnTo>
                      <a:pt x="10" y="20"/>
                    </a:lnTo>
                    <a:lnTo>
                      <a:pt x="11" y="16"/>
                    </a:lnTo>
                    <a:lnTo>
                      <a:pt x="12" y="14"/>
                    </a:lnTo>
                    <a:lnTo>
                      <a:pt x="12" y="10"/>
                    </a:lnTo>
                    <a:lnTo>
                      <a:pt x="13" y="9"/>
                    </a:lnTo>
                    <a:lnTo>
                      <a:pt x="13" y="7"/>
                    </a:lnTo>
                    <a:lnTo>
                      <a:pt x="14" y="5"/>
                    </a:lnTo>
                    <a:lnTo>
                      <a:pt x="14" y="3"/>
                    </a:lnTo>
                    <a:lnTo>
                      <a:pt x="15" y="2"/>
                    </a:lnTo>
                    <a:lnTo>
                      <a:pt x="15" y="1"/>
                    </a:lnTo>
                    <a:lnTo>
                      <a:pt x="16" y="0"/>
                    </a:lnTo>
                    <a:lnTo>
                      <a:pt x="16" y="1"/>
                    </a:lnTo>
                    <a:lnTo>
                      <a:pt x="17" y="0"/>
                    </a:lnTo>
                    <a:lnTo>
                      <a:pt x="17" y="2"/>
                    </a:lnTo>
                    <a:lnTo>
                      <a:pt x="18" y="1"/>
                    </a:lnTo>
                    <a:lnTo>
                      <a:pt x="18" y="3"/>
                    </a:lnTo>
                    <a:lnTo>
                      <a:pt x="19" y="3"/>
                    </a:lnTo>
                    <a:lnTo>
                      <a:pt x="19" y="5"/>
                    </a:lnTo>
                    <a:lnTo>
                      <a:pt x="20" y="6"/>
                    </a:lnTo>
                    <a:lnTo>
                      <a:pt x="21" y="8"/>
                    </a:lnTo>
                    <a:lnTo>
                      <a:pt x="21" y="11"/>
                    </a:lnTo>
                    <a:lnTo>
                      <a:pt x="22" y="10"/>
                    </a:lnTo>
                    <a:lnTo>
                      <a:pt x="22" y="16"/>
                    </a:lnTo>
                    <a:lnTo>
                      <a:pt x="22" y="15"/>
                    </a:lnTo>
                    <a:lnTo>
                      <a:pt x="23" y="18"/>
                    </a:lnTo>
                    <a:lnTo>
                      <a:pt x="24" y="22"/>
                    </a:lnTo>
                    <a:lnTo>
                      <a:pt x="25" y="24"/>
                    </a:lnTo>
                    <a:lnTo>
                      <a:pt x="25" y="26"/>
                    </a:lnTo>
                    <a:lnTo>
                      <a:pt x="26" y="2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63" name="Freeform 109">
                <a:extLst>
                  <a:ext uri="{FF2B5EF4-FFF2-40B4-BE49-F238E27FC236}">
                    <a16:creationId xmlns:a16="http://schemas.microsoft.com/office/drawing/2014/main" id="{F35706BB-1976-4C34-88A6-5B029B8E9BD5}"/>
                  </a:ext>
                </a:extLst>
              </p:cNvPr>
              <p:cNvSpPr>
                <a:spLocks/>
              </p:cNvSpPr>
              <p:nvPr/>
            </p:nvSpPr>
            <p:spPr bwMode="auto">
              <a:xfrm>
                <a:off x="3848903" y="3172909"/>
                <a:ext cx="26491" cy="30277"/>
              </a:xfrm>
              <a:custGeom>
                <a:avLst/>
                <a:gdLst>
                  <a:gd name="T0" fmla="*/ 0 w 25"/>
                  <a:gd name="T1" fmla="*/ 0 h 64"/>
                  <a:gd name="T2" fmla="*/ 0 w 25"/>
                  <a:gd name="T3" fmla="*/ 2147483646 h 64"/>
                  <a:gd name="T4" fmla="*/ 2147483646 w 25"/>
                  <a:gd name="T5" fmla="*/ 2147483646 h 64"/>
                  <a:gd name="T6" fmla="*/ 2147483646 w 25"/>
                  <a:gd name="T7" fmla="*/ 2147483646 h 64"/>
                  <a:gd name="T8" fmla="*/ 2147483646 w 25"/>
                  <a:gd name="T9" fmla="*/ 2147483646 h 64"/>
                  <a:gd name="T10" fmla="*/ 2147483646 w 25"/>
                  <a:gd name="T11" fmla="*/ 2147483646 h 64"/>
                  <a:gd name="T12" fmla="*/ 2147483646 w 25"/>
                  <a:gd name="T13" fmla="*/ 2147483646 h 64"/>
                  <a:gd name="T14" fmla="*/ 2147483646 w 25"/>
                  <a:gd name="T15" fmla="*/ 2147483646 h 64"/>
                  <a:gd name="T16" fmla="*/ 2147483646 w 25"/>
                  <a:gd name="T17" fmla="*/ 2147483646 h 64"/>
                  <a:gd name="T18" fmla="*/ 2147483646 w 25"/>
                  <a:gd name="T19" fmla="*/ 2147483646 h 64"/>
                  <a:gd name="T20" fmla="*/ 2147483646 w 25"/>
                  <a:gd name="T21" fmla="*/ 2147483646 h 64"/>
                  <a:gd name="T22" fmla="*/ 2147483646 w 25"/>
                  <a:gd name="T23" fmla="*/ 2147483646 h 64"/>
                  <a:gd name="T24" fmla="*/ 2147483646 w 25"/>
                  <a:gd name="T25" fmla="*/ 2147483646 h 64"/>
                  <a:gd name="T26" fmla="*/ 2147483646 w 25"/>
                  <a:gd name="T27" fmla="*/ 2147483646 h 64"/>
                  <a:gd name="T28" fmla="*/ 2147483646 w 25"/>
                  <a:gd name="T29" fmla="*/ 2147483646 h 64"/>
                  <a:gd name="T30" fmla="*/ 2147483646 w 25"/>
                  <a:gd name="T31" fmla="*/ 2147483646 h 64"/>
                  <a:gd name="T32" fmla="*/ 2147483646 w 25"/>
                  <a:gd name="T33" fmla="*/ 2147483646 h 64"/>
                  <a:gd name="T34" fmla="*/ 2147483646 w 25"/>
                  <a:gd name="T35" fmla="*/ 2147483646 h 64"/>
                  <a:gd name="T36" fmla="*/ 2147483646 w 25"/>
                  <a:gd name="T37" fmla="*/ 2147483646 h 64"/>
                  <a:gd name="T38" fmla="*/ 2147483646 w 25"/>
                  <a:gd name="T39" fmla="*/ 2147483646 h 64"/>
                  <a:gd name="T40" fmla="*/ 2147483646 w 25"/>
                  <a:gd name="T41" fmla="*/ 2147483646 h 64"/>
                  <a:gd name="T42" fmla="*/ 2147483646 w 25"/>
                  <a:gd name="T43" fmla="*/ 2147483646 h 64"/>
                  <a:gd name="T44" fmla="*/ 2147483646 w 25"/>
                  <a:gd name="T45" fmla="*/ 2147483646 h 64"/>
                  <a:gd name="T46" fmla="*/ 2147483646 w 25"/>
                  <a:gd name="T47" fmla="*/ 2147483646 h 64"/>
                  <a:gd name="T48" fmla="*/ 2147483646 w 25"/>
                  <a:gd name="T49" fmla="*/ 2147483646 h 64"/>
                  <a:gd name="T50" fmla="*/ 2147483646 w 25"/>
                  <a:gd name="T51" fmla="*/ 2147483646 h 64"/>
                  <a:gd name="T52" fmla="*/ 2147483646 w 25"/>
                  <a:gd name="T53" fmla="*/ 2147483646 h 64"/>
                  <a:gd name="T54" fmla="*/ 2147483646 w 25"/>
                  <a:gd name="T55" fmla="*/ 2147483646 h 64"/>
                  <a:gd name="T56" fmla="*/ 2147483646 w 25"/>
                  <a:gd name="T57" fmla="*/ 2147483646 h 64"/>
                  <a:gd name="T58" fmla="*/ 2147483646 w 25"/>
                  <a:gd name="T59" fmla="*/ 2147483646 h 64"/>
                  <a:gd name="T60" fmla="*/ 2147483646 w 25"/>
                  <a:gd name="T61" fmla="*/ 2147483646 h 64"/>
                  <a:gd name="T62" fmla="*/ 2147483646 w 25"/>
                  <a:gd name="T63" fmla="*/ 2147483646 h 64"/>
                  <a:gd name="T64" fmla="*/ 2147483646 w 25"/>
                  <a:gd name="T65" fmla="*/ 2147483646 h 64"/>
                  <a:gd name="T66" fmla="*/ 2147483646 w 25"/>
                  <a:gd name="T67" fmla="*/ 2147483646 h 64"/>
                  <a:gd name="T68" fmla="*/ 2147483646 w 25"/>
                  <a:gd name="T69" fmla="*/ 2147483646 h 64"/>
                  <a:gd name="T70" fmla="*/ 2147483646 w 25"/>
                  <a:gd name="T71" fmla="*/ 2147483646 h 64"/>
                  <a:gd name="T72" fmla="*/ 2147483646 w 25"/>
                  <a:gd name="T73" fmla="*/ 2147483646 h 64"/>
                  <a:gd name="T74" fmla="*/ 2147483646 w 25"/>
                  <a:gd name="T75" fmla="*/ 2147483646 h 64"/>
                  <a:gd name="T76" fmla="*/ 2147483646 w 25"/>
                  <a:gd name="T77" fmla="*/ 2147483646 h 64"/>
                  <a:gd name="T78" fmla="*/ 2147483646 w 25"/>
                  <a:gd name="T79" fmla="*/ 2147483646 h 64"/>
                  <a:gd name="T80" fmla="*/ 2147483646 w 25"/>
                  <a:gd name="T81" fmla="*/ 2147483646 h 64"/>
                  <a:gd name="T82" fmla="*/ 2147483646 w 25"/>
                  <a:gd name="T83" fmla="*/ 2147483646 h 64"/>
                  <a:gd name="T84" fmla="*/ 2147483646 w 25"/>
                  <a:gd name="T85" fmla="*/ 2147483646 h 64"/>
                  <a:gd name="T86" fmla="*/ 2147483646 w 25"/>
                  <a:gd name="T87" fmla="*/ 2147483646 h 64"/>
                  <a:gd name="T88" fmla="*/ 2147483646 w 25"/>
                  <a:gd name="T89" fmla="*/ 2147483646 h 64"/>
                  <a:gd name="T90" fmla="*/ 2147483646 w 25"/>
                  <a:gd name="T91" fmla="*/ 2147483646 h 64"/>
                  <a:gd name="T92" fmla="*/ 2147483646 w 25"/>
                  <a:gd name="T93" fmla="*/ 2147483646 h 64"/>
                  <a:gd name="T94" fmla="*/ 2147483646 w 25"/>
                  <a:gd name="T95" fmla="*/ 2147483646 h 64"/>
                  <a:gd name="T96" fmla="*/ 2147483646 w 25"/>
                  <a:gd name="T97" fmla="*/ 2147483646 h 64"/>
                  <a:gd name="T98" fmla="*/ 2147483646 w 25"/>
                  <a:gd name="T99" fmla="*/ 2147483646 h 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64">
                    <a:moveTo>
                      <a:pt x="0" y="0"/>
                    </a:moveTo>
                    <a:lnTo>
                      <a:pt x="0" y="1"/>
                    </a:lnTo>
                    <a:lnTo>
                      <a:pt x="1" y="7"/>
                    </a:lnTo>
                    <a:lnTo>
                      <a:pt x="1" y="8"/>
                    </a:lnTo>
                    <a:lnTo>
                      <a:pt x="2" y="8"/>
                    </a:lnTo>
                    <a:lnTo>
                      <a:pt x="2" y="11"/>
                    </a:lnTo>
                    <a:lnTo>
                      <a:pt x="3" y="15"/>
                    </a:lnTo>
                    <a:lnTo>
                      <a:pt x="3" y="18"/>
                    </a:lnTo>
                    <a:lnTo>
                      <a:pt x="4" y="16"/>
                    </a:lnTo>
                    <a:lnTo>
                      <a:pt x="4" y="20"/>
                    </a:lnTo>
                    <a:lnTo>
                      <a:pt x="5" y="21"/>
                    </a:lnTo>
                    <a:lnTo>
                      <a:pt x="5" y="27"/>
                    </a:lnTo>
                    <a:lnTo>
                      <a:pt x="6" y="29"/>
                    </a:lnTo>
                    <a:lnTo>
                      <a:pt x="7" y="30"/>
                    </a:lnTo>
                    <a:lnTo>
                      <a:pt x="7" y="31"/>
                    </a:lnTo>
                    <a:lnTo>
                      <a:pt x="7" y="34"/>
                    </a:lnTo>
                    <a:lnTo>
                      <a:pt x="8" y="34"/>
                    </a:lnTo>
                    <a:lnTo>
                      <a:pt x="8" y="36"/>
                    </a:lnTo>
                    <a:lnTo>
                      <a:pt x="9" y="37"/>
                    </a:lnTo>
                    <a:lnTo>
                      <a:pt x="10" y="39"/>
                    </a:lnTo>
                    <a:lnTo>
                      <a:pt x="11" y="43"/>
                    </a:lnTo>
                    <a:lnTo>
                      <a:pt x="11" y="41"/>
                    </a:lnTo>
                    <a:lnTo>
                      <a:pt x="12" y="43"/>
                    </a:lnTo>
                    <a:lnTo>
                      <a:pt x="12" y="44"/>
                    </a:lnTo>
                    <a:lnTo>
                      <a:pt x="13" y="44"/>
                    </a:lnTo>
                    <a:lnTo>
                      <a:pt x="13" y="45"/>
                    </a:lnTo>
                    <a:lnTo>
                      <a:pt x="14" y="47"/>
                    </a:lnTo>
                    <a:lnTo>
                      <a:pt x="15" y="48"/>
                    </a:lnTo>
                    <a:lnTo>
                      <a:pt x="15" y="50"/>
                    </a:lnTo>
                    <a:lnTo>
                      <a:pt x="16" y="51"/>
                    </a:lnTo>
                    <a:lnTo>
                      <a:pt x="17" y="52"/>
                    </a:lnTo>
                    <a:lnTo>
                      <a:pt x="17" y="51"/>
                    </a:lnTo>
                    <a:lnTo>
                      <a:pt x="18" y="54"/>
                    </a:lnTo>
                    <a:lnTo>
                      <a:pt x="19" y="52"/>
                    </a:lnTo>
                    <a:lnTo>
                      <a:pt x="19" y="55"/>
                    </a:lnTo>
                    <a:lnTo>
                      <a:pt x="20" y="57"/>
                    </a:lnTo>
                    <a:lnTo>
                      <a:pt x="20" y="58"/>
                    </a:lnTo>
                    <a:lnTo>
                      <a:pt x="21" y="57"/>
                    </a:lnTo>
                    <a:lnTo>
                      <a:pt x="22" y="58"/>
                    </a:lnTo>
                    <a:lnTo>
                      <a:pt x="22" y="61"/>
                    </a:lnTo>
                    <a:lnTo>
                      <a:pt x="23" y="61"/>
                    </a:lnTo>
                    <a:lnTo>
                      <a:pt x="23" y="62"/>
                    </a:lnTo>
                    <a:lnTo>
                      <a:pt x="24" y="63"/>
                    </a:lnTo>
                    <a:lnTo>
                      <a:pt x="25" y="64"/>
                    </a:lnTo>
                    <a:lnTo>
                      <a:pt x="25" y="6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64" name="Freeform 110">
                <a:extLst>
                  <a:ext uri="{FF2B5EF4-FFF2-40B4-BE49-F238E27FC236}">
                    <a16:creationId xmlns:a16="http://schemas.microsoft.com/office/drawing/2014/main" id="{C4169076-75A6-4066-9AAB-F17920399D98}"/>
                  </a:ext>
                </a:extLst>
              </p:cNvPr>
              <p:cNvSpPr>
                <a:spLocks/>
              </p:cNvSpPr>
              <p:nvPr/>
            </p:nvSpPr>
            <p:spPr bwMode="auto">
              <a:xfrm>
                <a:off x="3875394" y="3124656"/>
                <a:ext cx="27552" cy="90357"/>
              </a:xfrm>
              <a:custGeom>
                <a:avLst/>
                <a:gdLst>
                  <a:gd name="T0" fmla="*/ 0 w 26"/>
                  <a:gd name="T1" fmla="*/ 2147483646 h 191"/>
                  <a:gd name="T2" fmla="*/ 2147483646 w 26"/>
                  <a:gd name="T3" fmla="*/ 2147483646 h 191"/>
                  <a:gd name="T4" fmla="*/ 2147483646 w 26"/>
                  <a:gd name="T5" fmla="*/ 2147483646 h 191"/>
                  <a:gd name="T6" fmla="*/ 2147483646 w 26"/>
                  <a:gd name="T7" fmla="*/ 2147483646 h 191"/>
                  <a:gd name="T8" fmla="*/ 2147483646 w 26"/>
                  <a:gd name="T9" fmla="*/ 2147483646 h 191"/>
                  <a:gd name="T10" fmla="*/ 2147483646 w 26"/>
                  <a:gd name="T11" fmla="*/ 2147483646 h 191"/>
                  <a:gd name="T12" fmla="*/ 2147483646 w 26"/>
                  <a:gd name="T13" fmla="*/ 2147483646 h 191"/>
                  <a:gd name="T14" fmla="*/ 2147483646 w 26"/>
                  <a:gd name="T15" fmla="*/ 2147483646 h 191"/>
                  <a:gd name="T16" fmla="*/ 2147483646 w 26"/>
                  <a:gd name="T17" fmla="*/ 2147483646 h 191"/>
                  <a:gd name="T18" fmla="*/ 2147483646 w 26"/>
                  <a:gd name="T19" fmla="*/ 2147483646 h 191"/>
                  <a:gd name="T20" fmla="*/ 2147483646 w 26"/>
                  <a:gd name="T21" fmla="*/ 2147483646 h 191"/>
                  <a:gd name="T22" fmla="*/ 2147483646 w 26"/>
                  <a:gd name="T23" fmla="*/ 2147483646 h 191"/>
                  <a:gd name="T24" fmla="*/ 2147483646 w 26"/>
                  <a:gd name="T25" fmla="*/ 2147483646 h 191"/>
                  <a:gd name="T26" fmla="*/ 2147483646 w 26"/>
                  <a:gd name="T27" fmla="*/ 2147483646 h 191"/>
                  <a:gd name="T28" fmla="*/ 2147483646 w 26"/>
                  <a:gd name="T29" fmla="*/ 2147483646 h 191"/>
                  <a:gd name="T30" fmla="*/ 2147483646 w 26"/>
                  <a:gd name="T31" fmla="*/ 2147483646 h 191"/>
                  <a:gd name="T32" fmla="*/ 2147483646 w 26"/>
                  <a:gd name="T33" fmla="*/ 2147483646 h 191"/>
                  <a:gd name="T34" fmla="*/ 2147483646 w 26"/>
                  <a:gd name="T35" fmla="*/ 2147483646 h 191"/>
                  <a:gd name="T36" fmla="*/ 2147483646 w 26"/>
                  <a:gd name="T37" fmla="*/ 2147483646 h 191"/>
                  <a:gd name="T38" fmla="*/ 2147483646 w 26"/>
                  <a:gd name="T39" fmla="*/ 2147483646 h 191"/>
                  <a:gd name="T40" fmla="*/ 2147483646 w 26"/>
                  <a:gd name="T41" fmla="*/ 2147483646 h 191"/>
                  <a:gd name="T42" fmla="*/ 2147483646 w 26"/>
                  <a:gd name="T43" fmla="*/ 2147483646 h 191"/>
                  <a:gd name="T44" fmla="*/ 2147483646 w 26"/>
                  <a:gd name="T45" fmla="*/ 2147483646 h 191"/>
                  <a:gd name="T46" fmla="*/ 2147483646 w 26"/>
                  <a:gd name="T47" fmla="*/ 2147483646 h 191"/>
                  <a:gd name="T48" fmla="*/ 2147483646 w 26"/>
                  <a:gd name="T49" fmla="*/ 2147483646 h 191"/>
                  <a:gd name="T50" fmla="*/ 2147483646 w 26"/>
                  <a:gd name="T51" fmla="*/ 2147483646 h 191"/>
                  <a:gd name="T52" fmla="*/ 2147483646 w 26"/>
                  <a:gd name="T53" fmla="*/ 2147483646 h 191"/>
                  <a:gd name="T54" fmla="*/ 2147483646 w 26"/>
                  <a:gd name="T55" fmla="*/ 2147483646 h 191"/>
                  <a:gd name="T56" fmla="*/ 2147483646 w 26"/>
                  <a:gd name="T57" fmla="*/ 2147483646 h 191"/>
                  <a:gd name="T58" fmla="*/ 2147483646 w 26"/>
                  <a:gd name="T59" fmla="*/ 2147483646 h 191"/>
                  <a:gd name="T60" fmla="*/ 2147483646 w 26"/>
                  <a:gd name="T61" fmla="*/ 2147483646 h 191"/>
                  <a:gd name="T62" fmla="*/ 2147483646 w 26"/>
                  <a:gd name="T63" fmla="*/ 2147483646 h 191"/>
                  <a:gd name="T64" fmla="*/ 2147483646 w 26"/>
                  <a:gd name="T65" fmla="*/ 2147483646 h 191"/>
                  <a:gd name="T66" fmla="*/ 2147483646 w 26"/>
                  <a:gd name="T67" fmla="*/ 2147483646 h 191"/>
                  <a:gd name="T68" fmla="*/ 2147483646 w 26"/>
                  <a:gd name="T69" fmla="*/ 2147483646 h 191"/>
                  <a:gd name="T70" fmla="*/ 2147483646 w 26"/>
                  <a:gd name="T71" fmla="*/ 2147483646 h 191"/>
                  <a:gd name="T72" fmla="*/ 2147483646 w 26"/>
                  <a:gd name="T73" fmla="*/ 2147483646 h 191"/>
                  <a:gd name="T74" fmla="*/ 2147483646 w 26"/>
                  <a:gd name="T75" fmla="*/ 2147483646 h 191"/>
                  <a:gd name="T76" fmla="*/ 2147483646 w 26"/>
                  <a:gd name="T77" fmla="*/ 2147483646 h 191"/>
                  <a:gd name="T78" fmla="*/ 2147483646 w 26"/>
                  <a:gd name="T79" fmla="*/ 2147483646 h 191"/>
                  <a:gd name="T80" fmla="*/ 2147483646 w 26"/>
                  <a:gd name="T81" fmla="*/ 2147483646 h 191"/>
                  <a:gd name="T82" fmla="*/ 2147483646 w 26"/>
                  <a:gd name="T83" fmla="*/ 2147483646 h 191"/>
                  <a:gd name="T84" fmla="*/ 2147483646 w 26"/>
                  <a:gd name="T85" fmla="*/ 2147483646 h 191"/>
                  <a:gd name="T86" fmla="*/ 2147483646 w 26"/>
                  <a:gd name="T87" fmla="*/ 2147483646 h 191"/>
                  <a:gd name="T88" fmla="*/ 2147483646 w 26"/>
                  <a:gd name="T89" fmla="*/ 2147483646 h 191"/>
                  <a:gd name="T90" fmla="*/ 2147483646 w 26"/>
                  <a:gd name="T91" fmla="*/ 2147483646 h 191"/>
                  <a:gd name="T92" fmla="*/ 2147483646 w 26"/>
                  <a:gd name="T93" fmla="*/ 2147483646 h 191"/>
                  <a:gd name="T94" fmla="*/ 2147483646 w 26"/>
                  <a:gd name="T95" fmla="*/ 2147483646 h 191"/>
                  <a:gd name="T96" fmla="*/ 2147483646 w 26"/>
                  <a:gd name="T97" fmla="*/ 2147483646 h 191"/>
                  <a:gd name="T98" fmla="*/ 2147483646 w 26"/>
                  <a:gd name="T99" fmla="*/ 0 h 19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91">
                    <a:moveTo>
                      <a:pt x="0" y="165"/>
                    </a:moveTo>
                    <a:lnTo>
                      <a:pt x="1" y="165"/>
                    </a:lnTo>
                    <a:lnTo>
                      <a:pt x="1" y="164"/>
                    </a:lnTo>
                    <a:lnTo>
                      <a:pt x="2" y="165"/>
                    </a:lnTo>
                    <a:lnTo>
                      <a:pt x="2" y="166"/>
                    </a:lnTo>
                    <a:lnTo>
                      <a:pt x="3" y="167"/>
                    </a:lnTo>
                    <a:lnTo>
                      <a:pt x="3" y="168"/>
                    </a:lnTo>
                    <a:lnTo>
                      <a:pt x="4" y="167"/>
                    </a:lnTo>
                    <a:lnTo>
                      <a:pt x="4" y="172"/>
                    </a:lnTo>
                    <a:lnTo>
                      <a:pt x="5" y="169"/>
                    </a:lnTo>
                    <a:lnTo>
                      <a:pt x="6" y="171"/>
                    </a:lnTo>
                    <a:lnTo>
                      <a:pt x="6" y="174"/>
                    </a:lnTo>
                    <a:lnTo>
                      <a:pt x="6" y="175"/>
                    </a:lnTo>
                    <a:lnTo>
                      <a:pt x="7" y="175"/>
                    </a:lnTo>
                    <a:lnTo>
                      <a:pt x="8" y="176"/>
                    </a:lnTo>
                    <a:lnTo>
                      <a:pt x="9" y="178"/>
                    </a:lnTo>
                    <a:lnTo>
                      <a:pt x="9" y="181"/>
                    </a:lnTo>
                    <a:lnTo>
                      <a:pt x="10" y="181"/>
                    </a:lnTo>
                    <a:lnTo>
                      <a:pt x="10" y="183"/>
                    </a:lnTo>
                    <a:lnTo>
                      <a:pt x="10" y="184"/>
                    </a:lnTo>
                    <a:lnTo>
                      <a:pt x="11" y="184"/>
                    </a:lnTo>
                    <a:lnTo>
                      <a:pt x="12" y="184"/>
                    </a:lnTo>
                    <a:lnTo>
                      <a:pt x="13" y="186"/>
                    </a:lnTo>
                    <a:lnTo>
                      <a:pt x="13" y="187"/>
                    </a:lnTo>
                    <a:lnTo>
                      <a:pt x="14" y="189"/>
                    </a:lnTo>
                    <a:lnTo>
                      <a:pt x="15" y="189"/>
                    </a:lnTo>
                    <a:lnTo>
                      <a:pt x="16" y="189"/>
                    </a:lnTo>
                    <a:lnTo>
                      <a:pt x="17" y="189"/>
                    </a:lnTo>
                    <a:lnTo>
                      <a:pt x="18" y="191"/>
                    </a:lnTo>
                    <a:lnTo>
                      <a:pt x="18" y="190"/>
                    </a:lnTo>
                    <a:lnTo>
                      <a:pt x="18" y="189"/>
                    </a:lnTo>
                    <a:lnTo>
                      <a:pt x="19" y="186"/>
                    </a:lnTo>
                    <a:lnTo>
                      <a:pt x="19" y="182"/>
                    </a:lnTo>
                    <a:lnTo>
                      <a:pt x="20" y="178"/>
                    </a:lnTo>
                    <a:lnTo>
                      <a:pt x="21" y="174"/>
                    </a:lnTo>
                    <a:lnTo>
                      <a:pt x="21" y="167"/>
                    </a:lnTo>
                    <a:lnTo>
                      <a:pt x="22" y="151"/>
                    </a:lnTo>
                    <a:lnTo>
                      <a:pt x="22" y="140"/>
                    </a:lnTo>
                    <a:lnTo>
                      <a:pt x="22" y="122"/>
                    </a:lnTo>
                    <a:lnTo>
                      <a:pt x="23" y="103"/>
                    </a:lnTo>
                    <a:lnTo>
                      <a:pt x="24" y="85"/>
                    </a:lnTo>
                    <a:lnTo>
                      <a:pt x="24" y="65"/>
                    </a:lnTo>
                    <a:lnTo>
                      <a:pt x="25" y="45"/>
                    </a:lnTo>
                    <a:lnTo>
                      <a:pt x="25" y="22"/>
                    </a:lnTo>
                    <a:lnTo>
                      <a:pt x="26"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65" name="Freeform 111">
                <a:extLst>
                  <a:ext uri="{FF2B5EF4-FFF2-40B4-BE49-F238E27FC236}">
                    <a16:creationId xmlns:a16="http://schemas.microsoft.com/office/drawing/2014/main" id="{23DE0B51-BC98-4B9D-8308-B27BE462B1E9}"/>
                  </a:ext>
                </a:extLst>
              </p:cNvPr>
              <p:cNvSpPr>
                <a:spLocks/>
              </p:cNvSpPr>
              <p:nvPr/>
            </p:nvSpPr>
            <p:spPr bwMode="auto">
              <a:xfrm>
                <a:off x="3902946" y="3073091"/>
                <a:ext cx="26491" cy="116375"/>
              </a:xfrm>
              <a:custGeom>
                <a:avLst/>
                <a:gdLst>
                  <a:gd name="T0" fmla="*/ 0 w 25"/>
                  <a:gd name="T1" fmla="*/ 2147483646 h 246"/>
                  <a:gd name="T2" fmla="*/ 0 w 25"/>
                  <a:gd name="T3" fmla="*/ 2147483646 h 246"/>
                  <a:gd name="T4" fmla="*/ 2147483646 w 25"/>
                  <a:gd name="T5" fmla="*/ 2147483646 h 246"/>
                  <a:gd name="T6" fmla="*/ 2147483646 w 25"/>
                  <a:gd name="T7" fmla="*/ 2147483646 h 246"/>
                  <a:gd name="T8" fmla="*/ 2147483646 w 25"/>
                  <a:gd name="T9" fmla="*/ 2147483646 h 246"/>
                  <a:gd name="T10" fmla="*/ 2147483646 w 25"/>
                  <a:gd name="T11" fmla="*/ 2147483646 h 246"/>
                  <a:gd name="T12" fmla="*/ 2147483646 w 25"/>
                  <a:gd name="T13" fmla="*/ 2147483646 h 246"/>
                  <a:gd name="T14" fmla="*/ 2147483646 w 25"/>
                  <a:gd name="T15" fmla="*/ 2147483646 h 246"/>
                  <a:gd name="T16" fmla="*/ 2147483646 w 25"/>
                  <a:gd name="T17" fmla="*/ 0 h 246"/>
                  <a:gd name="T18" fmla="*/ 2147483646 w 25"/>
                  <a:gd name="T19" fmla="*/ 2147483646 h 246"/>
                  <a:gd name="T20" fmla="*/ 2147483646 w 25"/>
                  <a:gd name="T21" fmla="*/ 2147483646 h 246"/>
                  <a:gd name="T22" fmla="*/ 2147483646 w 25"/>
                  <a:gd name="T23" fmla="*/ 2147483646 h 246"/>
                  <a:gd name="T24" fmla="*/ 2147483646 w 25"/>
                  <a:gd name="T25" fmla="*/ 2147483646 h 246"/>
                  <a:gd name="T26" fmla="*/ 2147483646 w 25"/>
                  <a:gd name="T27" fmla="*/ 2147483646 h 246"/>
                  <a:gd name="T28" fmla="*/ 2147483646 w 25"/>
                  <a:gd name="T29" fmla="*/ 2147483646 h 246"/>
                  <a:gd name="T30" fmla="*/ 2147483646 w 25"/>
                  <a:gd name="T31" fmla="*/ 2147483646 h 246"/>
                  <a:gd name="T32" fmla="*/ 2147483646 w 25"/>
                  <a:gd name="T33" fmla="*/ 2147483646 h 246"/>
                  <a:gd name="T34" fmla="*/ 2147483646 w 25"/>
                  <a:gd name="T35" fmla="*/ 2147483646 h 246"/>
                  <a:gd name="T36" fmla="*/ 2147483646 w 25"/>
                  <a:gd name="T37" fmla="*/ 2147483646 h 246"/>
                  <a:gd name="T38" fmla="*/ 2147483646 w 25"/>
                  <a:gd name="T39" fmla="*/ 2147483646 h 246"/>
                  <a:gd name="T40" fmla="*/ 2147483646 w 25"/>
                  <a:gd name="T41" fmla="*/ 2147483646 h 246"/>
                  <a:gd name="T42" fmla="*/ 2147483646 w 25"/>
                  <a:gd name="T43" fmla="*/ 2147483646 h 246"/>
                  <a:gd name="T44" fmla="*/ 2147483646 w 25"/>
                  <a:gd name="T45" fmla="*/ 2147483646 h 246"/>
                  <a:gd name="T46" fmla="*/ 2147483646 w 25"/>
                  <a:gd name="T47" fmla="*/ 2147483646 h 246"/>
                  <a:gd name="T48" fmla="*/ 2147483646 w 25"/>
                  <a:gd name="T49" fmla="*/ 2147483646 h 246"/>
                  <a:gd name="T50" fmla="*/ 2147483646 w 25"/>
                  <a:gd name="T51" fmla="*/ 2147483646 h 246"/>
                  <a:gd name="T52" fmla="*/ 2147483646 w 25"/>
                  <a:gd name="T53" fmla="*/ 2147483646 h 246"/>
                  <a:gd name="T54" fmla="*/ 2147483646 w 25"/>
                  <a:gd name="T55" fmla="*/ 2147483646 h 246"/>
                  <a:gd name="T56" fmla="*/ 2147483646 w 25"/>
                  <a:gd name="T57" fmla="*/ 2147483646 h 246"/>
                  <a:gd name="T58" fmla="*/ 2147483646 w 25"/>
                  <a:gd name="T59" fmla="*/ 2147483646 h 246"/>
                  <a:gd name="T60" fmla="*/ 2147483646 w 25"/>
                  <a:gd name="T61" fmla="*/ 2147483646 h 246"/>
                  <a:gd name="T62" fmla="*/ 2147483646 w 25"/>
                  <a:gd name="T63" fmla="*/ 2147483646 h 246"/>
                  <a:gd name="T64" fmla="*/ 2147483646 w 25"/>
                  <a:gd name="T65" fmla="*/ 2147483646 h 246"/>
                  <a:gd name="T66" fmla="*/ 2147483646 w 25"/>
                  <a:gd name="T67" fmla="*/ 2147483646 h 246"/>
                  <a:gd name="T68" fmla="*/ 2147483646 w 25"/>
                  <a:gd name="T69" fmla="*/ 2147483646 h 246"/>
                  <a:gd name="T70" fmla="*/ 2147483646 w 25"/>
                  <a:gd name="T71" fmla="*/ 2147483646 h 246"/>
                  <a:gd name="T72" fmla="*/ 2147483646 w 25"/>
                  <a:gd name="T73" fmla="*/ 2147483646 h 246"/>
                  <a:gd name="T74" fmla="*/ 2147483646 w 25"/>
                  <a:gd name="T75" fmla="*/ 2147483646 h 246"/>
                  <a:gd name="T76" fmla="*/ 2147483646 w 25"/>
                  <a:gd name="T77" fmla="*/ 2147483646 h 246"/>
                  <a:gd name="T78" fmla="*/ 2147483646 w 25"/>
                  <a:gd name="T79" fmla="*/ 2147483646 h 246"/>
                  <a:gd name="T80" fmla="*/ 2147483646 w 25"/>
                  <a:gd name="T81" fmla="*/ 2147483646 h 246"/>
                  <a:gd name="T82" fmla="*/ 2147483646 w 25"/>
                  <a:gd name="T83" fmla="*/ 2147483646 h 246"/>
                  <a:gd name="T84" fmla="*/ 2147483646 w 25"/>
                  <a:gd name="T85" fmla="*/ 2147483646 h 246"/>
                  <a:gd name="T86" fmla="*/ 2147483646 w 25"/>
                  <a:gd name="T87" fmla="*/ 2147483646 h 246"/>
                  <a:gd name="T88" fmla="*/ 2147483646 w 25"/>
                  <a:gd name="T89" fmla="*/ 2147483646 h 246"/>
                  <a:gd name="T90" fmla="*/ 2147483646 w 25"/>
                  <a:gd name="T91" fmla="*/ 2147483646 h 246"/>
                  <a:gd name="T92" fmla="*/ 2147483646 w 25"/>
                  <a:gd name="T93" fmla="*/ 2147483646 h 246"/>
                  <a:gd name="T94" fmla="*/ 2147483646 w 25"/>
                  <a:gd name="T95" fmla="*/ 2147483646 h 246"/>
                  <a:gd name="T96" fmla="*/ 2147483646 w 25"/>
                  <a:gd name="T97" fmla="*/ 2147483646 h 246"/>
                  <a:gd name="T98" fmla="*/ 2147483646 w 25"/>
                  <a:gd name="T99" fmla="*/ 2147483646 h 2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46">
                    <a:moveTo>
                      <a:pt x="0" y="109"/>
                    </a:moveTo>
                    <a:lnTo>
                      <a:pt x="0" y="91"/>
                    </a:lnTo>
                    <a:lnTo>
                      <a:pt x="1" y="71"/>
                    </a:lnTo>
                    <a:lnTo>
                      <a:pt x="1" y="54"/>
                    </a:lnTo>
                    <a:lnTo>
                      <a:pt x="2" y="37"/>
                    </a:lnTo>
                    <a:lnTo>
                      <a:pt x="2" y="22"/>
                    </a:lnTo>
                    <a:lnTo>
                      <a:pt x="3" y="14"/>
                    </a:lnTo>
                    <a:lnTo>
                      <a:pt x="3" y="5"/>
                    </a:lnTo>
                    <a:lnTo>
                      <a:pt x="4" y="0"/>
                    </a:lnTo>
                    <a:lnTo>
                      <a:pt x="4" y="1"/>
                    </a:lnTo>
                    <a:lnTo>
                      <a:pt x="5" y="3"/>
                    </a:lnTo>
                    <a:lnTo>
                      <a:pt x="5" y="5"/>
                    </a:lnTo>
                    <a:lnTo>
                      <a:pt x="6" y="11"/>
                    </a:lnTo>
                    <a:lnTo>
                      <a:pt x="7" y="19"/>
                    </a:lnTo>
                    <a:lnTo>
                      <a:pt x="7" y="28"/>
                    </a:lnTo>
                    <a:lnTo>
                      <a:pt x="8" y="37"/>
                    </a:lnTo>
                    <a:lnTo>
                      <a:pt x="8" y="48"/>
                    </a:lnTo>
                    <a:lnTo>
                      <a:pt x="8" y="57"/>
                    </a:lnTo>
                    <a:lnTo>
                      <a:pt x="9" y="68"/>
                    </a:lnTo>
                    <a:lnTo>
                      <a:pt x="10" y="79"/>
                    </a:lnTo>
                    <a:lnTo>
                      <a:pt x="10" y="91"/>
                    </a:lnTo>
                    <a:lnTo>
                      <a:pt x="11" y="102"/>
                    </a:lnTo>
                    <a:lnTo>
                      <a:pt x="11" y="115"/>
                    </a:lnTo>
                    <a:lnTo>
                      <a:pt x="12" y="126"/>
                    </a:lnTo>
                    <a:lnTo>
                      <a:pt x="12" y="134"/>
                    </a:lnTo>
                    <a:lnTo>
                      <a:pt x="13" y="143"/>
                    </a:lnTo>
                    <a:lnTo>
                      <a:pt x="13" y="152"/>
                    </a:lnTo>
                    <a:lnTo>
                      <a:pt x="14" y="162"/>
                    </a:lnTo>
                    <a:lnTo>
                      <a:pt x="14" y="170"/>
                    </a:lnTo>
                    <a:lnTo>
                      <a:pt x="15" y="174"/>
                    </a:lnTo>
                    <a:lnTo>
                      <a:pt x="15" y="184"/>
                    </a:lnTo>
                    <a:lnTo>
                      <a:pt x="16" y="189"/>
                    </a:lnTo>
                    <a:lnTo>
                      <a:pt x="16" y="193"/>
                    </a:lnTo>
                    <a:lnTo>
                      <a:pt x="17" y="197"/>
                    </a:lnTo>
                    <a:lnTo>
                      <a:pt x="17" y="203"/>
                    </a:lnTo>
                    <a:lnTo>
                      <a:pt x="18" y="205"/>
                    </a:lnTo>
                    <a:lnTo>
                      <a:pt x="19" y="209"/>
                    </a:lnTo>
                    <a:lnTo>
                      <a:pt x="19" y="215"/>
                    </a:lnTo>
                    <a:lnTo>
                      <a:pt x="19" y="218"/>
                    </a:lnTo>
                    <a:lnTo>
                      <a:pt x="20" y="219"/>
                    </a:lnTo>
                    <a:lnTo>
                      <a:pt x="20" y="220"/>
                    </a:lnTo>
                    <a:lnTo>
                      <a:pt x="21" y="222"/>
                    </a:lnTo>
                    <a:lnTo>
                      <a:pt x="22" y="226"/>
                    </a:lnTo>
                    <a:lnTo>
                      <a:pt x="22" y="229"/>
                    </a:lnTo>
                    <a:lnTo>
                      <a:pt x="23" y="231"/>
                    </a:lnTo>
                    <a:lnTo>
                      <a:pt x="23" y="235"/>
                    </a:lnTo>
                    <a:lnTo>
                      <a:pt x="24" y="237"/>
                    </a:lnTo>
                    <a:lnTo>
                      <a:pt x="24" y="240"/>
                    </a:lnTo>
                    <a:lnTo>
                      <a:pt x="25" y="245"/>
                    </a:lnTo>
                    <a:lnTo>
                      <a:pt x="25" y="24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66" name="Freeform 112">
                <a:extLst>
                  <a:ext uri="{FF2B5EF4-FFF2-40B4-BE49-F238E27FC236}">
                    <a16:creationId xmlns:a16="http://schemas.microsoft.com/office/drawing/2014/main" id="{4C81E4EB-0399-4643-A153-B05202C02506}"/>
                  </a:ext>
                </a:extLst>
              </p:cNvPr>
              <p:cNvSpPr>
                <a:spLocks/>
              </p:cNvSpPr>
              <p:nvPr/>
            </p:nvSpPr>
            <p:spPr bwMode="auto">
              <a:xfrm>
                <a:off x="3929437" y="3169125"/>
                <a:ext cx="27552" cy="25546"/>
              </a:xfrm>
              <a:custGeom>
                <a:avLst/>
                <a:gdLst>
                  <a:gd name="T0" fmla="*/ 0 w 26"/>
                  <a:gd name="T1" fmla="*/ 2147483646 h 54"/>
                  <a:gd name="T2" fmla="*/ 2147483646 w 26"/>
                  <a:gd name="T3" fmla="*/ 2147483646 h 54"/>
                  <a:gd name="T4" fmla="*/ 2147483646 w 26"/>
                  <a:gd name="T5" fmla="*/ 2147483646 h 54"/>
                  <a:gd name="T6" fmla="*/ 2147483646 w 26"/>
                  <a:gd name="T7" fmla="*/ 2147483646 h 54"/>
                  <a:gd name="T8" fmla="*/ 2147483646 w 26"/>
                  <a:gd name="T9" fmla="*/ 2147483646 h 54"/>
                  <a:gd name="T10" fmla="*/ 2147483646 w 26"/>
                  <a:gd name="T11" fmla="*/ 2147483646 h 54"/>
                  <a:gd name="T12" fmla="*/ 2147483646 w 26"/>
                  <a:gd name="T13" fmla="*/ 2147483646 h 54"/>
                  <a:gd name="T14" fmla="*/ 2147483646 w 26"/>
                  <a:gd name="T15" fmla="*/ 2147483646 h 54"/>
                  <a:gd name="T16" fmla="*/ 2147483646 w 26"/>
                  <a:gd name="T17" fmla="*/ 2147483646 h 54"/>
                  <a:gd name="T18" fmla="*/ 2147483646 w 26"/>
                  <a:gd name="T19" fmla="*/ 2147483646 h 54"/>
                  <a:gd name="T20" fmla="*/ 2147483646 w 26"/>
                  <a:gd name="T21" fmla="*/ 2147483646 h 54"/>
                  <a:gd name="T22" fmla="*/ 2147483646 w 26"/>
                  <a:gd name="T23" fmla="*/ 2147483646 h 54"/>
                  <a:gd name="T24" fmla="*/ 2147483646 w 26"/>
                  <a:gd name="T25" fmla="*/ 2147483646 h 54"/>
                  <a:gd name="T26" fmla="*/ 2147483646 w 26"/>
                  <a:gd name="T27" fmla="*/ 2147483646 h 54"/>
                  <a:gd name="T28" fmla="*/ 2147483646 w 26"/>
                  <a:gd name="T29" fmla="*/ 2147483646 h 54"/>
                  <a:gd name="T30" fmla="*/ 2147483646 w 26"/>
                  <a:gd name="T31" fmla="*/ 2147483646 h 54"/>
                  <a:gd name="T32" fmla="*/ 2147483646 w 26"/>
                  <a:gd name="T33" fmla="*/ 2147483646 h 54"/>
                  <a:gd name="T34" fmla="*/ 2147483646 w 26"/>
                  <a:gd name="T35" fmla="*/ 2147483646 h 54"/>
                  <a:gd name="T36" fmla="*/ 2147483646 w 26"/>
                  <a:gd name="T37" fmla="*/ 2147483646 h 54"/>
                  <a:gd name="T38" fmla="*/ 2147483646 w 26"/>
                  <a:gd name="T39" fmla="*/ 2147483646 h 54"/>
                  <a:gd name="T40" fmla="*/ 2147483646 w 26"/>
                  <a:gd name="T41" fmla="*/ 2147483646 h 54"/>
                  <a:gd name="T42" fmla="*/ 2147483646 w 26"/>
                  <a:gd name="T43" fmla="*/ 2147483646 h 54"/>
                  <a:gd name="T44" fmla="*/ 2147483646 w 26"/>
                  <a:gd name="T45" fmla="*/ 2147483646 h 54"/>
                  <a:gd name="T46" fmla="*/ 2147483646 w 26"/>
                  <a:gd name="T47" fmla="*/ 2147483646 h 54"/>
                  <a:gd name="T48" fmla="*/ 2147483646 w 26"/>
                  <a:gd name="T49" fmla="*/ 2147483646 h 54"/>
                  <a:gd name="T50" fmla="*/ 2147483646 w 26"/>
                  <a:gd name="T51" fmla="*/ 2147483646 h 54"/>
                  <a:gd name="T52" fmla="*/ 2147483646 w 26"/>
                  <a:gd name="T53" fmla="*/ 2147483646 h 54"/>
                  <a:gd name="T54" fmla="*/ 2147483646 w 26"/>
                  <a:gd name="T55" fmla="*/ 2147483646 h 54"/>
                  <a:gd name="T56" fmla="*/ 2147483646 w 26"/>
                  <a:gd name="T57" fmla="*/ 2147483646 h 54"/>
                  <a:gd name="T58" fmla="*/ 2147483646 w 26"/>
                  <a:gd name="T59" fmla="*/ 2147483646 h 54"/>
                  <a:gd name="T60" fmla="*/ 2147483646 w 26"/>
                  <a:gd name="T61" fmla="*/ 2147483646 h 54"/>
                  <a:gd name="T62" fmla="*/ 2147483646 w 26"/>
                  <a:gd name="T63" fmla="*/ 2147483646 h 54"/>
                  <a:gd name="T64" fmla="*/ 2147483646 w 26"/>
                  <a:gd name="T65" fmla="*/ 0 h 54"/>
                  <a:gd name="T66" fmla="*/ 2147483646 w 26"/>
                  <a:gd name="T67" fmla="*/ 0 h 54"/>
                  <a:gd name="T68" fmla="*/ 2147483646 w 26"/>
                  <a:gd name="T69" fmla="*/ 2147483646 h 54"/>
                  <a:gd name="T70" fmla="*/ 2147483646 w 26"/>
                  <a:gd name="T71" fmla="*/ 2147483646 h 54"/>
                  <a:gd name="T72" fmla="*/ 2147483646 w 26"/>
                  <a:gd name="T73" fmla="*/ 2147483646 h 54"/>
                  <a:gd name="T74" fmla="*/ 2147483646 w 26"/>
                  <a:gd name="T75" fmla="*/ 2147483646 h 54"/>
                  <a:gd name="T76" fmla="*/ 2147483646 w 26"/>
                  <a:gd name="T77" fmla="*/ 2147483646 h 54"/>
                  <a:gd name="T78" fmla="*/ 2147483646 w 26"/>
                  <a:gd name="T79" fmla="*/ 2147483646 h 54"/>
                  <a:gd name="T80" fmla="*/ 2147483646 w 26"/>
                  <a:gd name="T81" fmla="*/ 2147483646 h 54"/>
                  <a:gd name="T82" fmla="*/ 2147483646 w 26"/>
                  <a:gd name="T83" fmla="*/ 2147483646 h 54"/>
                  <a:gd name="T84" fmla="*/ 2147483646 w 26"/>
                  <a:gd name="T85" fmla="*/ 2147483646 h 54"/>
                  <a:gd name="T86" fmla="*/ 2147483646 w 26"/>
                  <a:gd name="T87" fmla="*/ 2147483646 h 54"/>
                  <a:gd name="T88" fmla="*/ 2147483646 w 26"/>
                  <a:gd name="T89" fmla="*/ 2147483646 h 54"/>
                  <a:gd name="T90" fmla="*/ 2147483646 w 26"/>
                  <a:gd name="T91" fmla="*/ 2147483646 h 54"/>
                  <a:gd name="T92" fmla="*/ 2147483646 w 26"/>
                  <a:gd name="T93" fmla="*/ 2147483646 h 54"/>
                  <a:gd name="T94" fmla="*/ 2147483646 w 26"/>
                  <a:gd name="T95" fmla="*/ 2147483646 h 54"/>
                  <a:gd name="T96" fmla="*/ 2147483646 w 26"/>
                  <a:gd name="T97" fmla="*/ 2147483646 h 54"/>
                  <a:gd name="T98" fmla="*/ 2147483646 w 26"/>
                  <a:gd name="T99" fmla="*/ 2147483646 h 5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54">
                    <a:moveTo>
                      <a:pt x="0" y="43"/>
                    </a:moveTo>
                    <a:lnTo>
                      <a:pt x="1" y="44"/>
                    </a:lnTo>
                    <a:lnTo>
                      <a:pt x="1" y="48"/>
                    </a:lnTo>
                    <a:lnTo>
                      <a:pt x="2" y="49"/>
                    </a:lnTo>
                    <a:lnTo>
                      <a:pt x="2" y="50"/>
                    </a:lnTo>
                    <a:lnTo>
                      <a:pt x="3" y="52"/>
                    </a:lnTo>
                    <a:lnTo>
                      <a:pt x="3" y="54"/>
                    </a:lnTo>
                    <a:lnTo>
                      <a:pt x="4" y="54"/>
                    </a:lnTo>
                    <a:lnTo>
                      <a:pt x="4" y="51"/>
                    </a:lnTo>
                    <a:lnTo>
                      <a:pt x="5" y="50"/>
                    </a:lnTo>
                    <a:lnTo>
                      <a:pt x="6" y="49"/>
                    </a:lnTo>
                    <a:lnTo>
                      <a:pt x="6" y="48"/>
                    </a:lnTo>
                    <a:lnTo>
                      <a:pt x="6" y="45"/>
                    </a:lnTo>
                    <a:lnTo>
                      <a:pt x="7" y="41"/>
                    </a:lnTo>
                    <a:lnTo>
                      <a:pt x="7" y="37"/>
                    </a:lnTo>
                    <a:lnTo>
                      <a:pt x="8" y="35"/>
                    </a:lnTo>
                    <a:lnTo>
                      <a:pt x="9" y="33"/>
                    </a:lnTo>
                    <a:lnTo>
                      <a:pt x="9" y="29"/>
                    </a:lnTo>
                    <a:lnTo>
                      <a:pt x="10" y="26"/>
                    </a:lnTo>
                    <a:lnTo>
                      <a:pt x="10" y="23"/>
                    </a:lnTo>
                    <a:lnTo>
                      <a:pt x="11" y="20"/>
                    </a:lnTo>
                    <a:lnTo>
                      <a:pt x="11" y="16"/>
                    </a:lnTo>
                    <a:lnTo>
                      <a:pt x="12" y="13"/>
                    </a:lnTo>
                    <a:lnTo>
                      <a:pt x="12" y="12"/>
                    </a:lnTo>
                    <a:lnTo>
                      <a:pt x="13" y="9"/>
                    </a:lnTo>
                    <a:lnTo>
                      <a:pt x="14" y="6"/>
                    </a:lnTo>
                    <a:lnTo>
                      <a:pt x="14" y="4"/>
                    </a:lnTo>
                    <a:lnTo>
                      <a:pt x="15" y="3"/>
                    </a:lnTo>
                    <a:lnTo>
                      <a:pt x="15" y="2"/>
                    </a:lnTo>
                    <a:lnTo>
                      <a:pt x="16" y="2"/>
                    </a:lnTo>
                    <a:lnTo>
                      <a:pt x="17" y="0"/>
                    </a:lnTo>
                    <a:lnTo>
                      <a:pt x="18" y="0"/>
                    </a:lnTo>
                    <a:lnTo>
                      <a:pt x="18" y="1"/>
                    </a:lnTo>
                    <a:lnTo>
                      <a:pt x="18" y="3"/>
                    </a:lnTo>
                    <a:lnTo>
                      <a:pt x="19" y="3"/>
                    </a:lnTo>
                    <a:lnTo>
                      <a:pt x="20" y="3"/>
                    </a:lnTo>
                    <a:lnTo>
                      <a:pt x="21" y="5"/>
                    </a:lnTo>
                    <a:lnTo>
                      <a:pt x="21" y="8"/>
                    </a:lnTo>
                    <a:lnTo>
                      <a:pt x="22" y="11"/>
                    </a:lnTo>
                    <a:lnTo>
                      <a:pt x="22" y="13"/>
                    </a:lnTo>
                    <a:lnTo>
                      <a:pt x="23" y="16"/>
                    </a:lnTo>
                    <a:lnTo>
                      <a:pt x="24" y="21"/>
                    </a:lnTo>
                    <a:lnTo>
                      <a:pt x="24" y="23"/>
                    </a:lnTo>
                    <a:lnTo>
                      <a:pt x="25" y="24"/>
                    </a:lnTo>
                    <a:lnTo>
                      <a:pt x="25" y="26"/>
                    </a:lnTo>
                    <a:lnTo>
                      <a:pt x="26" y="2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67" name="Freeform 113">
                <a:extLst>
                  <a:ext uri="{FF2B5EF4-FFF2-40B4-BE49-F238E27FC236}">
                    <a16:creationId xmlns:a16="http://schemas.microsoft.com/office/drawing/2014/main" id="{03EA7367-3C35-434B-8459-C6C7B40DC1D1}"/>
                  </a:ext>
                </a:extLst>
              </p:cNvPr>
              <p:cNvSpPr>
                <a:spLocks/>
              </p:cNvSpPr>
              <p:nvPr/>
            </p:nvSpPr>
            <p:spPr bwMode="auto">
              <a:xfrm>
                <a:off x="3956989" y="3182844"/>
                <a:ext cx="26491" cy="30277"/>
              </a:xfrm>
              <a:custGeom>
                <a:avLst/>
                <a:gdLst>
                  <a:gd name="T0" fmla="*/ 0 w 25"/>
                  <a:gd name="T1" fmla="*/ 0 h 64"/>
                  <a:gd name="T2" fmla="*/ 0 w 25"/>
                  <a:gd name="T3" fmla="*/ 2147483646 h 64"/>
                  <a:gd name="T4" fmla="*/ 2147483646 w 25"/>
                  <a:gd name="T5" fmla="*/ 2147483646 h 64"/>
                  <a:gd name="T6" fmla="*/ 2147483646 w 25"/>
                  <a:gd name="T7" fmla="*/ 2147483646 h 64"/>
                  <a:gd name="T8" fmla="*/ 2147483646 w 25"/>
                  <a:gd name="T9" fmla="*/ 2147483646 h 64"/>
                  <a:gd name="T10" fmla="*/ 2147483646 w 25"/>
                  <a:gd name="T11" fmla="*/ 2147483646 h 64"/>
                  <a:gd name="T12" fmla="*/ 2147483646 w 25"/>
                  <a:gd name="T13" fmla="*/ 2147483646 h 64"/>
                  <a:gd name="T14" fmla="*/ 2147483646 w 25"/>
                  <a:gd name="T15" fmla="*/ 2147483646 h 64"/>
                  <a:gd name="T16" fmla="*/ 2147483646 w 25"/>
                  <a:gd name="T17" fmla="*/ 2147483646 h 64"/>
                  <a:gd name="T18" fmla="*/ 2147483646 w 25"/>
                  <a:gd name="T19" fmla="*/ 2147483646 h 64"/>
                  <a:gd name="T20" fmla="*/ 2147483646 w 25"/>
                  <a:gd name="T21" fmla="*/ 2147483646 h 64"/>
                  <a:gd name="T22" fmla="*/ 2147483646 w 25"/>
                  <a:gd name="T23" fmla="*/ 2147483646 h 64"/>
                  <a:gd name="T24" fmla="*/ 2147483646 w 25"/>
                  <a:gd name="T25" fmla="*/ 2147483646 h 64"/>
                  <a:gd name="T26" fmla="*/ 2147483646 w 25"/>
                  <a:gd name="T27" fmla="*/ 2147483646 h 64"/>
                  <a:gd name="T28" fmla="*/ 2147483646 w 25"/>
                  <a:gd name="T29" fmla="*/ 2147483646 h 64"/>
                  <a:gd name="T30" fmla="*/ 2147483646 w 25"/>
                  <a:gd name="T31" fmla="*/ 2147483646 h 64"/>
                  <a:gd name="T32" fmla="*/ 2147483646 w 25"/>
                  <a:gd name="T33" fmla="*/ 2147483646 h 64"/>
                  <a:gd name="T34" fmla="*/ 2147483646 w 25"/>
                  <a:gd name="T35" fmla="*/ 2147483646 h 64"/>
                  <a:gd name="T36" fmla="*/ 2147483646 w 25"/>
                  <a:gd name="T37" fmla="*/ 2147483646 h 64"/>
                  <a:gd name="T38" fmla="*/ 2147483646 w 25"/>
                  <a:gd name="T39" fmla="*/ 2147483646 h 64"/>
                  <a:gd name="T40" fmla="*/ 2147483646 w 25"/>
                  <a:gd name="T41" fmla="*/ 2147483646 h 64"/>
                  <a:gd name="T42" fmla="*/ 2147483646 w 25"/>
                  <a:gd name="T43" fmla="*/ 2147483646 h 64"/>
                  <a:gd name="T44" fmla="*/ 2147483646 w 25"/>
                  <a:gd name="T45" fmla="*/ 2147483646 h 64"/>
                  <a:gd name="T46" fmla="*/ 2147483646 w 25"/>
                  <a:gd name="T47" fmla="*/ 2147483646 h 64"/>
                  <a:gd name="T48" fmla="*/ 2147483646 w 25"/>
                  <a:gd name="T49" fmla="*/ 2147483646 h 64"/>
                  <a:gd name="T50" fmla="*/ 2147483646 w 25"/>
                  <a:gd name="T51" fmla="*/ 2147483646 h 64"/>
                  <a:gd name="T52" fmla="*/ 2147483646 w 25"/>
                  <a:gd name="T53" fmla="*/ 2147483646 h 64"/>
                  <a:gd name="T54" fmla="*/ 2147483646 w 25"/>
                  <a:gd name="T55" fmla="*/ 2147483646 h 64"/>
                  <a:gd name="T56" fmla="*/ 2147483646 w 25"/>
                  <a:gd name="T57" fmla="*/ 2147483646 h 64"/>
                  <a:gd name="T58" fmla="*/ 2147483646 w 25"/>
                  <a:gd name="T59" fmla="*/ 2147483646 h 64"/>
                  <a:gd name="T60" fmla="*/ 2147483646 w 25"/>
                  <a:gd name="T61" fmla="*/ 2147483646 h 64"/>
                  <a:gd name="T62" fmla="*/ 2147483646 w 25"/>
                  <a:gd name="T63" fmla="*/ 2147483646 h 64"/>
                  <a:gd name="T64" fmla="*/ 2147483646 w 25"/>
                  <a:gd name="T65" fmla="*/ 2147483646 h 64"/>
                  <a:gd name="T66" fmla="*/ 2147483646 w 25"/>
                  <a:gd name="T67" fmla="*/ 2147483646 h 64"/>
                  <a:gd name="T68" fmla="*/ 2147483646 w 25"/>
                  <a:gd name="T69" fmla="*/ 2147483646 h 64"/>
                  <a:gd name="T70" fmla="*/ 2147483646 w 25"/>
                  <a:gd name="T71" fmla="*/ 2147483646 h 64"/>
                  <a:gd name="T72" fmla="*/ 2147483646 w 25"/>
                  <a:gd name="T73" fmla="*/ 2147483646 h 64"/>
                  <a:gd name="T74" fmla="*/ 2147483646 w 25"/>
                  <a:gd name="T75" fmla="*/ 2147483646 h 64"/>
                  <a:gd name="T76" fmla="*/ 2147483646 w 25"/>
                  <a:gd name="T77" fmla="*/ 2147483646 h 64"/>
                  <a:gd name="T78" fmla="*/ 2147483646 w 25"/>
                  <a:gd name="T79" fmla="*/ 2147483646 h 64"/>
                  <a:gd name="T80" fmla="*/ 2147483646 w 25"/>
                  <a:gd name="T81" fmla="*/ 2147483646 h 64"/>
                  <a:gd name="T82" fmla="*/ 2147483646 w 25"/>
                  <a:gd name="T83" fmla="*/ 2147483646 h 64"/>
                  <a:gd name="T84" fmla="*/ 2147483646 w 25"/>
                  <a:gd name="T85" fmla="*/ 2147483646 h 64"/>
                  <a:gd name="T86" fmla="*/ 2147483646 w 25"/>
                  <a:gd name="T87" fmla="*/ 2147483646 h 64"/>
                  <a:gd name="T88" fmla="*/ 2147483646 w 25"/>
                  <a:gd name="T89" fmla="*/ 2147483646 h 64"/>
                  <a:gd name="T90" fmla="*/ 2147483646 w 25"/>
                  <a:gd name="T91" fmla="*/ 2147483646 h 64"/>
                  <a:gd name="T92" fmla="*/ 2147483646 w 25"/>
                  <a:gd name="T93" fmla="*/ 2147483646 h 64"/>
                  <a:gd name="T94" fmla="*/ 2147483646 w 25"/>
                  <a:gd name="T95" fmla="*/ 2147483646 h 64"/>
                  <a:gd name="T96" fmla="*/ 2147483646 w 25"/>
                  <a:gd name="T97" fmla="*/ 2147483646 h 64"/>
                  <a:gd name="T98" fmla="*/ 2147483646 w 25"/>
                  <a:gd name="T99" fmla="*/ 2147483646 h 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64">
                    <a:moveTo>
                      <a:pt x="0" y="0"/>
                    </a:moveTo>
                    <a:lnTo>
                      <a:pt x="0" y="4"/>
                    </a:lnTo>
                    <a:lnTo>
                      <a:pt x="1" y="5"/>
                    </a:lnTo>
                    <a:lnTo>
                      <a:pt x="1" y="7"/>
                    </a:lnTo>
                    <a:lnTo>
                      <a:pt x="2" y="10"/>
                    </a:lnTo>
                    <a:lnTo>
                      <a:pt x="2" y="13"/>
                    </a:lnTo>
                    <a:lnTo>
                      <a:pt x="3" y="16"/>
                    </a:lnTo>
                    <a:lnTo>
                      <a:pt x="4" y="19"/>
                    </a:lnTo>
                    <a:lnTo>
                      <a:pt x="4" y="22"/>
                    </a:lnTo>
                    <a:lnTo>
                      <a:pt x="4" y="23"/>
                    </a:lnTo>
                    <a:lnTo>
                      <a:pt x="5" y="22"/>
                    </a:lnTo>
                    <a:lnTo>
                      <a:pt x="5" y="24"/>
                    </a:lnTo>
                    <a:lnTo>
                      <a:pt x="6" y="27"/>
                    </a:lnTo>
                    <a:lnTo>
                      <a:pt x="7" y="28"/>
                    </a:lnTo>
                    <a:lnTo>
                      <a:pt x="8" y="29"/>
                    </a:lnTo>
                    <a:lnTo>
                      <a:pt x="8" y="30"/>
                    </a:lnTo>
                    <a:lnTo>
                      <a:pt x="8" y="33"/>
                    </a:lnTo>
                    <a:lnTo>
                      <a:pt x="9" y="33"/>
                    </a:lnTo>
                    <a:lnTo>
                      <a:pt x="10" y="34"/>
                    </a:lnTo>
                    <a:lnTo>
                      <a:pt x="11" y="37"/>
                    </a:lnTo>
                    <a:lnTo>
                      <a:pt x="12" y="40"/>
                    </a:lnTo>
                    <a:lnTo>
                      <a:pt x="13" y="42"/>
                    </a:lnTo>
                    <a:lnTo>
                      <a:pt x="14" y="43"/>
                    </a:lnTo>
                    <a:lnTo>
                      <a:pt x="14" y="44"/>
                    </a:lnTo>
                    <a:lnTo>
                      <a:pt x="15" y="46"/>
                    </a:lnTo>
                    <a:lnTo>
                      <a:pt x="15" y="45"/>
                    </a:lnTo>
                    <a:lnTo>
                      <a:pt x="16" y="48"/>
                    </a:lnTo>
                    <a:lnTo>
                      <a:pt x="16" y="49"/>
                    </a:lnTo>
                    <a:lnTo>
                      <a:pt x="17" y="52"/>
                    </a:lnTo>
                    <a:lnTo>
                      <a:pt x="18" y="52"/>
                    </a:lnTo>
                    <a:lnTo>
                      <a:pt x="19" y="55"/>
                    </a:lnTo>
                    <a:lnTo>
                      <a:pt x="19" y="57"/>
                    </a:lnTo>
                    <a:lnTo>
                      <a:pt x="20" y="56"/>
                    </a:lnTo>
                    <a:lnTo>
                      <a:pt x="20" y="58"/>
                    </a:lnTo>
                    <a:lnTo>
                      <a:pt x="20" y="59"/>
                    </a:lnTo>
                    <a:lnTo>
                      <a:pt x="21" y="62"/>
                    </a:lnTo>
                    <a:lnTo>
                      <a:pt x="22" y="60"/>
                    </a:lnTo>
                    <a:lnTo>
                      <a:pt x="22" y="61"/>
                    </a:lnTo>
                    <a:lnTo>
                      <a:pt x="23" y="62"/>
                    </a:lnTo>
                    <a:lnTo>
                      <a:pt x="23" y="64"/>
                    </a:lnTo>
                    <a:lnTo>
                      <a:pt x="24" y="63"/>
                    </a:lnTo>
                    <a:lnTo>
                      <a:pt x="24" y="64"/>
                    </a:lnTo>
                    <a:lnTo>
                      <a:pt x="25" y="6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68" name="Freeform 114">
                <a:extLst>
                  <a:ext uri="{FF2B5EF4-FFF2-40B4-BE49-F238E27FC236}">
                    <a16:creationId xmlns:a16="http://schemas.microsoft.com/office/drawing/2014/main" id="{E8CA7FBC-FBE1-4DDF-87DD-82A9DD500431}"/>
                  </a:ext>
                </a:extLst>
              </p:cNvPr>
              <p:cNvSpPr>
                <a:spLocks/>
              </p:cNvSpPr>
              <p:nvPr/>
            </p:nvSpPr>
            <p:spPr bwMode="auto">
              <a:xfrm>
                <a:off x="3983480" y="3116141"/>
                <a:ext cx="27552" cy="112118"/>
              </a:xfrm>
              <a:custGeom>
                <a:avLst/>
                <a:gdLst>
                  <a:gd name="T0" fmla="*/ 0 w 26"/>
                  <a:gd name="T1" fmla="*/ 2147483646 h 237"/>
                  <a:gd name="T2" fmla="*/ 2147483646 w 26"/>
                  <a:gd name="T3" fmla="*/ 2147483646 h 237"/>
                  <a:gd name="T4" fmla="*/ 2147483646 w 26"/>
                  <a:gd name="T5" fmla="*/ 2147483646 h 237"/>
                  <a:gd name="T6" fmla="*/ 2147483646 w 26"/>
                  <a:gd name="T7" fmla="*/ 2147483646 h 237"/>
                  <a:gd name="T8" fmla="*/ 2147483646 w 26"/>
                  <a:gd name="T9" fmla="*/ 2147483646 h 237"/>
                  <a:gd name="T10" fmla="*/ 2147483646 w 26"/>
                  <a:gd name="T11" fmla="*/ 2147483646 h 237"/>
                  <a:gd name="T12" fmla="*/ 2147483646 w 26"/>
                  <a:gd name="T13" fmla="*/ 2147483646 h 237"/>
                  <a:gd name="T14" fmla="*/ 2147483646 w 26"/>
                  <a:gd name="T15" fmla="*/ 2147483646 h 237"/>
                  <a:gd name="T16" fmla="*/ 2147483646 w 26"/>
                  <a:gd name="T17" fmla="*/ 2147483646 h 237"/>
                  <a:gd name="T18" fmla="*/ 2147483646 w 26"/>
                  <a:gd name="T19" fmla="*/ 2147483646 h 237"/>
                  <a:gd name="T20" fmla="*/ 2147483646 w 26"/>
                  <a:gd name="T21" fmla="*/ 2147483646 h 237"/>
                  <a:gd name="T22" fmla="*/ 2147483646 w 26"/>
                  <a:gd name="T23" fmla="*/ 2147483646 h 237"/>
                  <a:gd name="T24" fmla="*/ 2147483646 w 26"/>
                  <a:gd name="T25" fmla="*/ 2147483646 h 237"/>
                  <a:gd name="T26" fmla="*/ 2147483646 w 26"/>
                  <a:gd name="T27" fmla="*/ 2147483646 h 237"/>
                  <a:gd name="T28" fmla="*/ 2147483646 w 26"/>
                  <a:gd name="T29" fmla="*/ 2147483646 h 237"/>
                  <a:gd name="T30" fmla="*/ 2147483646 w 26"/>
                  <a:gd name="T31" fmla="*/ 2147483646 h 237"/>
                  <a:gd name="T32" fmla="*/ 2147483646 w 26"/>
                  <a:gd name="T33" fmla="*/ 2147483646 h 237"/>
                  <a:gd name="T34" fmla="*/ 2147483646 w 26"/>
                  <a:gd name="T35" fmla="*/ 2147483646 h 237"/>
                  <a:gd name="T36" fmla="*/ 2147483646 w 26"/>
                  <a:gd name="T37" fmla="*/ 2147483646 h 237"/>
                  <a:gd name="T38" fmla="*/ 2147483646 w 26"/>
                  <a:gd name="T39" fmla="*/ 2147483646 h 237"/>
                  <a:gd name="T40" fmla="*/ 2147483646 w 26"/>
                  <a:gd name="T41" fmla="*/ 2147483646 h 237"/>
                  <a:gd name="T42" fmla="*/ 2147483646 w 26"/>
                  <a:gd name="T43" fmla="*/ 2147483646 h 237"/>
                  <a:gd name="T44" fmla="*/ 2147483646 w 26"/>
                  <a:gd name="T45" fmla="*/ 2147483646 h 237"/>
                  <a:gd name="T46" fmla="*/ 2147483646 w 26"/>
                  <a:gd name="T47" fmla="*/ 2147483646 h 237"/>
                  <a:gd name="T48" fmla="*/ 2147483646 w 26"/>
                  <a:gd name="T49" fmla="*/ 2147483646 h 237"/>
                  <a:gd name="T50" fmla="*/ 2147483646 w 26"/>
                  <a:gd name="T51" fmla="*/ 2147483646 h 237"/>
                  <a:gd name="T52" fmla="*/ 2147483646 w 26"/>
                  <a:gd name="T53" fmla="*/ 2147483646 h 237"/>
                  <a:gd name="T54" fmla="*/ 2147483646 w 26"/>
                  <a:gd name="T55" fmla="*/ 2147483646 h 237"/>
                  <a:gd name="T56" fmla="*/ 2147483646 w 26"/>
                  <a:gd name="T57" fmla="*/ 2147483646 h 237"/>
                  <a:gd name="T58" fmla="*/ 2147483646 w 26"/>
                  <a:gd name="T59" fmla="*/ 2147483646 h 237"/>
                  <a:gd name="T60" fmla="*/ 2147483646 w 26"/>
                  <a:gd name="T61" fmla="*/ 2147483646 h 237"/>
                  <a:gd name="T62" fmla="*/ 2147483646 w 26"/>
                  <a:gd name="T63" fmla="*/ 2147483646 h 237"/>
                  <a:gd name="T64" fmla="*/ 2147483646 w 26"/>
                  <a:gd name="T65" fmla="*/ 2147483646 h 237"/>
                  <a:gd name="T66" fmla="*/ 2147483646 w 26"/>
                  <a:gd name="T67" fmla="*/ 2147483646 h 237"/>
                  <a:gd name="T68" fmla="*/ 2147483646 w 26"/>
                  <a:gd name="T69" fmla="*/ 2147483646 h 237"/>
                  <a:gd name="T70" fmla="*/ 2147483646 w 26"/>
                  <a:gd name="T71" fmla="*/ 2147483646 h 237"/>
                  <a:gd name="T72" fmla="*/ 2147483646 w 26"/>
                  <a:gd name="T73" fmla="*/ 2147483646 h 237"/>
                  <a:gd name="T74" fmla="*/ 2147483646 w 26"/>
                  <a:gd name="T75" fmla="*/ 2147483646 h 237"/>
                  <a:gd name="T76" fmla="*/ 2147483646 w 26"/>
                  <a:gd name="T77" fmla="*/ 2147483646 h 237"/>
                  <a:gd name="T78" fmla="*/ 2147483646 w 26"/>
                  <a:gd name="T79" fmla="*/ 2147483646 h 237"/>
                  <a:gd name="T80" fmla="*/ 2147483646 w 26"/>
                  <a:gd name="T81" fmla="*/ 2147483646 h 237"/>
                  <a:gd name="T82" fmla="*/ 2147483646 w 26"/>
                  <a:gd name="T83" fmla="*/ 2147483646 h 237"/>
                  <a:gd name="T84" fmla="*/ 2147483646 w 26"/>
                  <a:gd name="T85" fmla="*/ 2147483646 h 237"/>
                  <a:gd name="T86" fmla="*/ 2147483646 w 26"/>
                  <a:gd name="T87" fmla="*/ 2147483646 h 237"/>
                  <a:gd name="T88" fmla="*/ 2147483646 w 26"/>
                  <a:gd name="T89" fmla="*/ 2147483646 h 237"/>
                  <a:gd name="T90" fmla="*/ 2147483646 w 26"/>
                  <a:gd name="T91" fmla="*/ 2147483646 h 237"/>
                  <a:gd name="T92" fmla="*/ 2147483646 w 26"/>
                  <a:gd name="T93" fmla="*/ 2147483646 h 237"/>
                  <a:gd name="T94" fmla="*/ 2147483646 w 26"/>
                  <a:gd name="T95" fmla="*/ 2147483646 h 237"/>
                  <a:gd name="T96" fmla="*/ 2147483646 w 26"/>
                  <a:gd name="T97" fmla="*/ 2147483646 h 237"/>
                  <a:gd name="T98" fmla="*/ 2147483646 w 26"/>
                  <a:gd name="T99" fmla="*/ 0 h 2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37">
                    <a:moveTo>
                      <a:pt x="0" y="205"/>
                    </a:moveTo>
                    <a:lnTo>
                      <a:pt x="1" y="209"/>
                    </a:lnTo>
                    <a:lnTo>
                      <a:pt x="2" y="211"/>
                    </a:lnTo>
                    <a:lnTo>
                      <a:pt x="2" y="210"/>
                    </a:lnTo>
                    <a:lnTo>
                      <a:pt x="3" y="213"/>
                    </a:lnTo>
                    <a:lnTo>
                      <a:pt x="3" y="215"/>
                    </a:lnTo>
                    <a:lnTo>
                      <a:pt x="4" y="215"/>
                    </a:lnTo>
                    <a:lnTo>
                      <a:pt x="4" y="216"/>
                    </a:lnTo>
                    <a:lnTo>
                      <a:pt x="5" y="219"/>
                    </a:lnTo>
                    <a:lnTo>
                      <a:pt x="6" y="215"/>
                    </a:lnTo>
                    <a:lnTo>
                      <a:pt x="6" y="217"/>
                    </a:lnTo>
                    <a:lnTo>
                      <a:pt x="7" y="219"/>
                    </a:lnTo>
                    <a:lnTo>
                      <a:pt x="7" y="220"/>
                    </a:lnTo>
                    <a:lnTo>
                      <a:pt x="8" y="221"/>
                    </a:lnTo>
                    <a:lnTo>
                      <a:pt x="9" y="222"/>
                    </a:lnTo>
                    <a:lnTo>
                      <a:pt x="10" y="223"/>
                    </a:lnTo>
                    <a:lnTo>
                      <a:pt x="10" y="226"/>
                    </a:lnTo>
                    <a:lnTo>
                      <a:pt x="11" y="226"/>
                    </a:lnTo>
                    <a:lnTo>
                      <a:pt x="11" y="227"/>
                    </a:lnTo>
                    <a:lnTo>
                      <a:pt x="12" y="228"/>
                    </a:lnTo>
                    <a:lnTo>
                      <a:pt x="13" y="229"/>
                    </a:lnTo>
                    <a:lnTo>
                      <a:pt x="14" y="234"/>
                    </a:lnTo>
                    <a:lnTo>
                      <a:pt x="15" y="233"/>
                    </a:lnTo>
                    <a:lnTo>
                      <a:pt x="16" y="235"/>
                    </a:lnTo>
                    <a:lnTo>
                      <a:pt x="17" y="235"/>
                    </a:lnTo>
                    <a:lnTo>
                      <a:pt x="18" y="236"/>
                    </a:lnTo>
                    <a:lnTo>
                      <a:pt x="18" y="237"/>
                    </a:lnTo>
                    <a:lnTo>
                      <a:pt x="18" y="233"/>
                    </a:lnTo>
                    <a:lnTo>
                      <a:pt x="19" y="231"/>
                    </a:lnTo>
                    <a:lnTo>
                      <a:pt x="19" y="225"/>
                    </a:lnTo>
                    <a:lnTo>
                      <a:pt x="20" y="218"/>
                    </a:lnTo>
                    <a:lnTo>
                      <a:pt x="21" y="211"/>
                    </a:lnTo>
                    <a:lnTo>
                      <a:pt x="21" y="199"/>
                    </a:lnTo>
                    <a:lnTo>
                      <a:pt x="22" y="186"/>
                    </a:lnTo>
                    <a:lnTo>
                      <a:pt x="22" y="171"/>
                    </a:lnTo>
                    <a:lnTo>
                      <a:pt x="23" y="151"/>
                    </a:lnTo>
                    <a:lnTo>
                      <a:pt x="23" y="127"/>
                    </a:lnTo>
                    <a:lnTo>
                      <a:pt x="24" y="99"/>
                    </a:lnTo>
                    <a:lnTo>
                      <a:pt x="24" y="75"/>
                    </a:lnTo>
                    <a:lnTo>
                      <a:pt x="25" y="49"/>
                    </a:lnTo>
                    <a:lnTo>
                      <a:pt x="25" y="26"/>
                    </a:lnTo>
                    <a:lnTo>
                      <a:pt x="26"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69" name="Freeform 115">
                <a:extLst>
                  <a:ext uri="{FF2B5EF4-FFF2-40B4-BE49-F238E27FC236}">
                    <a16:creationId xmlns:a16="http://schemas.microsoft.com/office/drawing/2014/main" id="{278FAC44-7476-4490-81F5-0DC26696725E}"/>
                  </a:ext>
                </a:extLst>
              </p:cNvPr>
              <p:cNvSpPr>
                <a:spLocks/>
              </p:cNvSpPr>
              <p:nvPr/>
            </p:nvSpPr>
            <p:spPr bwMode="auto">
              <a:xfrm>
                <a:off x="4011030" y="3057007"/>
                <a:ext cx="26491" cy="113064"/>
              </a:xfrm>
              <a:custGeom>
                <a:avLst/>
                <a:gdLst>
                  <a:gd name="T0" fmla="*/ 0 w 25"/>
                  <a:gd name="T1" fmla="*/ 2147483646 h 239"/>
                  <a:gd name="T2" fmla="*/ 0 w 25"/>
                  <a:gd name="T3" fmla="*/ 2147483646 h 239"/>
                  <a:gd name="T4" fmla="*/ 2147483646 w 25"/>
                  <a:gd name="T5" fmla="*/ 2147483646 h 239"/>
                  <a:gd name="T6" fmla="*/ 2147483646 w 25"/>
                  <a:gd name="T7" fmla="*/ 2147483646 h 239"/>
                  <a:gd name="T8" fmla="*/ 2147483646 w 25"/>
                  <a:gd name="T9" fmla="*/ 2147483646 h 239"/>
                  <a:gd name="T10" fmla="*/ 2147483646 w 25"/>
                  <a:gd name="T11" fmla="*/ 2147483646 h 239"/>
                  <a:gd name="T12" fmla="*/ 2147483646 w 25"/>
                  <a:gd name="T13" fmla="*/ 2147483646 h 239"/>
                  <a:gd name="T14" fmla="*/ 2147483646 w 25"/>
                  <a:gd name="T15" fmla="*/ 2147483646 h 239"/>
                  <a:gd name="T16" fmla="*/ 2147483646 w 25"/>
                  <a:gd name="T17" fmla="*/ 0 h 239"/>
                  <a:gd name="T18" fmla="*/ 2147483646 w 25"/>
                  <a:gd name="T19" fmla="*/ 0 h 239"/>
                  <a:gd name="T20" fmla="*/ 2147483646 w 25"/>
                  <a:gd name="T21" fmla="*/ 0 h 239"/>
                  <a:gd name="T22" fmla="*/ 2147483646 w 25"/>
                  <a:gd name="T23" fmla="*/ 2147483646 h 239"/>
                  <a:gd name="T24" fmla="*/ 2147483646 w 25"/>
                  <a:gd name="T25" fmla="*/ 2147483646 h 239"/>
                  <a:gd name="T26" fmla="*/ 2147483646 w 25"/>
                  <a:gd name="T27" fmla="*/ 2147483646 h 239"/>
                  <a:gd name="T28" fmla="*/ 2147483646 w 25"/>
                  <a:gd name="T29" fmla="*/ 2147483646 h 239"/>
                  <a:gd name="T30" fmla="*/ 2147483646 w 25"/>
                  <a:gd name="T31" fmla="*/ 2147483646 h 239"/>
                  <a:gd name="T32" fmla="*/ 2147483646 w 25"/>
                  <a:gd name="T33" fmla="*/ 2147483646 h 239"/>
                  <a:gd name="T34" fmla="*/ 2147483646 w 25"/>
                  <a:gd name="T35" fmla="*/ 2147483646 h 239"/>
                  <a:gd name="T36" fmla="*/ 2147483646 w 25"/>
                  <a:gd name="T37" fmla="*/ 2147483646 h 239"/>
                  <a:gd name="T38" fmla="*/ 2147483646 w 25"/>
                  <a:gd name="T39" fmla="*/ 2147483646 h 239"/>
                  <a:gd name="T40" fmla="*/ 2147483646 w 25"/>
                  <a:gd name="T41" fmla="*/ 2147483646 h 239"/>
                  <a:gd name="T42" fmla="*/ 2147483646 w 25"/>
                  <a:gd name="T43" fmla="*/ 2147483646 h 239"/>
                  <a:gd name="T44" fmla="*/ 2147483646 w 25"/>
                  <a:gd name="T45" fmla="*/ 2147483646 h 239"/>
                  <a:gd name="T46" fmla="*/ 2147483646 w 25"/>
                  <a:gd name="T47" fmla="*/ 2147483646 h 239"/>
                  <a:gd name="T48" fmla="*/ 2147483646 w 25"/>
                  <a:gd name="T49" fmla="*/ 2147483646 h 239"/>
                  <a:gd name="T50" fmla="*/ 2147483646 w 25"/>
                  <a:gd name="T51" fmla="*/ 2147483646 h 239"/>
                  <a:gd name="T52" fmla="*/ 2147483646 w 25"/>
                  <a:gd name="T53" fmla="*/ 2147483646 h 239"/>
                  <a:gd name="T54" fmla="*/ 2147483646 w 25"/>
                  <a:gd name="T55" fmla="*/ 2147483646 h 239"/>
                  <a:gd name="T56" fmla="*/ 2147483646 w 25"/>
                  <a:gd name="T57" fmla="*/ 2147483646 h 239"/>
                  <a:gd name="T58" fmla="*/ 2147483646 w 25"/>
                  <a:gd name="T59" fmla="*/ 2147483646 h 239"/>
                  <a:gd name="T60" fmla="*/ 2147483646 w 25"/>
                  <a:gd name="T61" fmla="*/ 2147483646 h 239"/>
                  <a:gd name="T62" fmla="*/ 2147483646 w 25"/>
                  <a:gd name="T63" fmla="*/ 2147483646 h 239"/>
                  <a:gd name="T64" fmla="*/ 2147483646 w 25"/>
                  <a:gd name="T65" fmla="*/ 2147483646 h 239"/>
                  <a:gd name="T66" fmla="*/ 2147483646 w 25"/>
                  <a:gd name="T67" fmla="*/ 2147483646 h 239"/>
                  <a:gd name="T68" fmla="*/ 2147483646 w 25"/>
                  <a:gd name="T69" fmla="*/ 2147483646 h 239"/>
                  <a:gd name="T70" fmla="*/ 2147483646 w 25"/>
                  <a:gd name="T71" fmla="*/ 2147483646 h 239"/>
                  <a:gd name="T72" fmla="*/ 2147483646 w 25"/>
                  <a:gd name="T73" fmla="*/ 2147483646 h 239"/>
                  <a:gd name="T74" fmla="*/ 2147483646 w 25"/>
                  <a:gd name="T75" fmla="*/ 2147483646 h 239"/>
                  <a:gd name="T76" fmla="*/ 2147483646 w 25"/>
                  <a:gd name="T77" fmla="*/ 2147483646 h 239"/>
                  <a:gd name="T78" fmla="*/ 2147483646 w 25"/>
                  <a:gd name="T79" fmla="*/ 2147483646 h 239"/>
                  <a:gd name="T80" fmla="*/ 2147483646 w 25"/>
                  <a:gd name="T81" fmla="*/ 2147483646 h 239"/>
                  <a:gd name="T82" fmla="*/ 2147483646 w 25"/>
                  <a:gd name="T83" fmla="*/ 2147483646 h 239"/>
                  <a:gd name="T84" fmla="*/ 2147483646 w 25"/>
                  <a:gd name="T85" fmla="*/ 2147483646 h 239"/>
                  <a:gd name="T86" fmla="*/ 2147483646 w 25"/>
                  <a:gd name="T87" fmla="*/ 2147483646 h 239"/>
                  <a:gd name="T88" fmla="*/ 2147483646 w 25"/>
                  <a:gd name="T89" fmla="*/ 2147483646 h 239"/>
                  <a:gd name="T90" fmla="*/ 2147483646 w 25"/>
                  <a:gd name="T91" fmla="*/ 2147483646 h 239"/>
                  <a:gd name="T92" fmla="*/ 2147483646 w 25"/>
                  <a:gd name="T93" fmla="*/ 2147483646 h 239"/>
                  <a:gd name="T94" fmla="*/ 2147483646 w 25"/>
                  <a:gd name="T95" fmla="*/ 2147483646 h 239"/>
                  <a:gd name="T96" fmla="*/ 2147483646 w 25"/>
                  <a:gd name="T97" fmla="*/ 2147483646 h 239"/>
                  <a:gd name="T98" fmla="*/ 2147483646 w 25"/>
                  <a:gd name="T99" fmla="*/ 2147483646 h 2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39">
                    <a:moveTo>
                      <a:pt x="0" y="125"/>
                    </a:moveTo>
                    <a:lnTo>
                      <a:pt x="0" y="99"/>
                    </a:lnTo>
                    <a:lnTo>
                      <a:pt x="1" y="77"/>
                    </a:lnTo>
                    <a:lnTo>
                      <a:pt x="1" y="55"/>
                    </a:lnTo>
                    <a:lnTo>
                      <a:pt x="2" y="39"/>
                    </a:lnTo>
                    <a:lnTo>
                      <a:pt x="2" y="24"/>
                    </a:lnTo>
                    <a:lnTo>
                      <a:pt x="3" y="13"/>
                    </a:lnTo>
                    <a:lnTo>
                      <a:pt x="4" y="6"/>
                    </a:lnTo>
                    <a:lnTo>
                      <a:pt x="4" y="0"/>
                    </a:lnTo>
                    <a:lnTo>
                      <a:pt x="5" y="0"/>
                    </a:lnTo>
                    <a:lnTo>
                      <a:pt x="5" y="5"/>
                    </a:lnTo>
                    <a:lnTo>
                      <a:pt x="6" y="10"/>
                    </a:lnTo>
                    <a:lnTo>
                      <a:pt x="7" y="17"/>
                    </a:lnTo>
                    <a:lnTo>
                      <a:pt x="7" y="23"/>
                    </a:lnTo>
                    <a:lnTo>
                      <a:pt x="8" y="33"/>
                    </a:lnTo>
                    <a:lnTo>
                      <a:pt x="8" y="44"/>
                    </a:lnTo>
                    <a:lnTo>
                      <a:pt x="9" y="56"/>
                    </a:lnTo>
                    <a:lnTo>
                      <a:pt x="9" y="66"/>
                    </a:lnTo>
                    <a:lnTo>
                      <a:pt x="10" y="77"/>
                    </a:lnTo>
                    <a:lnTo>
                      <a:pt x="10" y="90"/>
                    </a:lnTo>
                    <a:lnTo>
                      <a:pt x="11" y="102"/>
                    </a:lnTo>
                    <a:lnTo>
                      <a:pt x="11" y="113"/>
                    </a:lnTo>
                    <a:lnTo>
                      <a:pt x="12" y="124"/>
                    </a:lnTo>
                    <a:lnTo>
                      <a:pt x="12" y="135"/>
                    </a:lnTo>
                    <a:lnTo>
                      <a:pt x="13" y="142"/>
                    </a:lnTo>
                    <a:lnTo>
                      <a:pt x="13" y="152"/>
                    </a:lnTo>
                    <a:lnTo>
                      <a:pt x="14" y="165"/>
                    </a:lnTo>
                    <a:lnTo>
                      <a:pt x="14" y="167"/>
                    </a:lnTo>
                    <a:lnTo>
                      <a:pt x="15" y="177"/>
                    </a:lnTo>
                    <a:lnTo>
                      <a:pt x="16" y="181"/>
                    </a:lnTo>
                    <a:lnTo>
                      <a:pt x="16" y="189"/>
                    </a:lnTo>
                    <a:lnTo>
                      <a:pt x="16" y="193"/>
                    </a:lnTo>
                    <a:lnTo>
                      <a:pt x="17" y="198"/>
                    </a:lnTo>
                    <a:lnTo>
                      <a:pt x="17" y="202"/>
                    </a:lnTo>
                    <a:lnTo>
                      <a:pt x="18" y="207"/>
                    </a:lnTo>
                    <a:lnTo>
                      <a:pt x="19" y="209"/>
                    </a:lnTo>
                    <a:lnTo>
                      <a:pt x="19" y="213"/>
                    </a:lnTo>
                    <a:lnTo>
                      <a:pt x="20" y="215"/>
                    </a:lnTo>
                    <a:lnTo>
                      <a:pt x="20" y="219"/>
                    </a:lnTo>
                    <a:lnTo>
                      <a:pt x="20" y="221"/>
                    </a:lnTo>
                    <a:lnTo>
                      <a:pt x="21" y="224"/>
                    </a:lnTo>
                    <a:lnTo>
                      <a:pt x="22" y="225"/>
                    </a:lnTo>
                    <a:lnTo>
                      <a:pt x="22" y="228"/>
                    </a:lnTo>
                    <a:lnTo>
                      <a:pt x="23" y="228"/>
                    </a:lnTo>
                    <a:lnTo>
                      <a:pt x="23" y="231"/>
                    </a:lnTo>
                    <a:lnTo>
                      <a:pt x="24" y="232"/>
                    </a:lnTo>
                    <a:lnTo>
                      <a:pt x="24" y="233"/>
                    </a:lnTo>
                    <a:lnTo>
                      <a:pt x="25" y="235"/>
                    </a:lnTo>
                    <a:lnTo>
                      <a:pt x="25" y="2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0" name="Freeform 116">
                <a:extLst>
                  <a:ext uri="{FF2B5EF4-FFF2-40B4-BE49-F238E27FC236}">
                    <a16:creationId xmlns:a16="http://schemas.microsoft.com/office/drawing/2014/main" id="{5990F611-8CE0-471D-B85A-A2AD4D1C7D6E}"/>
                  </a:ext>
                </a:extLst>
              </p:cNvPr>
              <p:cNvSpPr>
                <a:spLocks/>
              </p:cNvSpPr>
              <p:nvPr/>
            </p:nvSpPr>
            <p:spPr bwMode="auto">
              <a:xfrm>
                <a:off x="4037523" y="3169598"/>
                <a:ext cx="27552" cy="18923"/>
              </a:xfrm>
              <a:custGeom>
                <a:avLst/>
                <a:gdLst>
                  <a:gd name="T0" fmla="*/ 0 w 26"/>
                  <a:gd name="T1" fmla="*/ 2147483646 h 40"/>
                  <a:gd name="T2" fmla="*/ 2147483646 w 26"/>
                  <a:gd name="T3" fmla="*/ 2147483646 h 40"/>
                  <a:gd name="T4" fmla="*/ 2147483646 w 26"/>
                  <a:gd name="T5" fmla="*/ 2147483646 h 40"/>
                  <a:gd name="T6" fmla="*/ 2147483646 w 26"/>
                  <a:gd name="T7" fmla="*/ 2147483646 h 40"/>
                  <a:gd name="T8" fmla="*/ 2147483646 w 26"/>
                  <a:gd name="T9" fmla="*/ 2147483646 h 40"/>
                  <a:gd name="T10" fmla="*/ 2147483646 w 26"/>
                  <a:gd name="T11" fmla="*/ 2147483646 h 40"/>
                  <a:gd name="T12" fmla="*/ 2147483646 w 26"/>
                  <a:gd name="T13" fmla="*/ 2147483646 h 40"/>
                  <a:gd name="T14" fmla="*/ 2147483646 w 26"/>
                  <a:gd name="T15" fmla="*/ 2147483646 h 40"/>
                  <a:gd name="T16" fmla="*/ 2147483646 w 26"/>
                  <a:gd name="T17" fmla="*/ 2147483646 h 40"/>
                  <a:gd name="T18" fmla="*/ 2147483646 w 26"/>
                  <a:gd name="T19" fmla="*/ 2147483646 h 40"/>
                  <a:gd name="T20" fmla="*/ 2147483646 w 26"/>
                  <a:gd name="T21" fmla="*/ 2147483646 h 40"/>
                  <a:gd name="T22" fmla="*/ 2147483646 w 26"/>
                  <a:gd name="T23" fmla="*/ 2147483646 h 40"/>
                  <a:gd name="T24" fmla="*/ 2147483646 w 26"/>
                  <a:gd name="T25" fmla="*/ 2147483646 h 40"/>
                  <a:gd name="T26" fmla="*/ 2147483646 w 26"/>
                  <a:gd name="T27" fmla="*/ 2147483646 h 40"/>
                  <a:gd name="T28" fmla="*/ 2147483646 w 26"/>
                  <a:gd name="T29" fmla="*/ 2147483646 h 40"/>
                  <a:gd name="T30" fmla="*/ 2147483646 w 26"/>
                  <a:gd name="T31" fmla="*/ 2147483646 h 40"/>
                  <a:gd name="T32" fmla="*/ 2147483646 w 26"/>
                  <a:gd name="T33" fmla="*/ 2147483646 h 40"/>
                  <a:gd name="T34" fmla="*/ 2147483646 w 26"/>
                  <a:gd name="T35" fmla="*/ 2147483646 h 40"/>
                  <a:gd name="T36" fmla="*/ 2147483646 w 26"/>
                  <a:gd name="T37" fmla="*/ 2147483646 h 40"/>
                  <a:gd name="T38" fmla="*/ 2147483646 w 26"/>
                  <a:gd name="T39" fmla="*/ 2147483646 h 40"/>
                  <a:gd name="T40" fmla="*/ 2147483646 w 26"/>
                  <a:gd name="T41" fmla="*/ 2147483646 h 40"/>
                  <a:gd name="T42" fmla="*/ 2147483646 w 26"/>
                  <a:gd name="T43" fmla="*/ 2147483646 h 40"/>
                  <a:gd name="T44" fmla="*/ 2147483646 w 26"/>
                  <a:gd name="T45" fmla="*/ 2147483646 h 40"/>
                  <a:gd name="T46" fmla="*/ 2147483646 w 26"/>
                  <a:gd name="T47" fmla="*/ 2147483646 h 40"/>
                  <a:gd name="T48" fmla="*/ 2147483646 w 26"/>
                  <a:gd name="T49" fmla="*/ 2147483646 h 40"/>
                  <a:gd name="T50" fmla="*/ 2147483646 w 26"/>
                  <a:gd name="T51" fmla="*/ 2147483646 h 40"/>
                  <a:gd name="T52" fmla="*/ 2147483646 w 26"/>
                  <a:gd name="T53" fmla="*/ 2147483646 h 40"/>
                  <a:gd name="T54" fmla="*/ 2147483646 w 26"/>
                  <a:gd name="T55" fmla="*/ 2147483646 h 40"/>
                  <a:gd name="T56" fmla="*/ 2147483646 w 26"/>
                  <a:gd name="T57" fmla="*/ 2147483646 h 40"/>
                  <a:gd name="T58" fmla="*/ 2147483646 w 26"/>
                  <a:gd name="T59" fmla="*/ 2147483646 h 40"/>
                  <a:gd name="T60" fmla="*/ 2147483646 w 26"/>
                  <a:gd name="T61" fmla="*/ 2147483646 h 40"/>
                  <a:gd name="T62" fmla="*/ 2147483646 w 26"/>
                  <a:gd name="T63" fmla="*/ 2147483646 h 40"/>
                  <a:gd name="T64" fmla="*/ 2147483646 w 26"/>
                  <a:gd name="T65" fmla="*/ 2147483646 h 40"/>
                  <a:gd name="T66" fmla="*/ 2147483646 w 26"/>
                  <a:gd name="T67" fmla="*/ 2147483646 h 40"/>
                  <a:gd name="T68" fmla="*/ 2147483646 w 26"/>
                  <a:gd name="T69" fmla="*/ 2147483646 h 40"/>
                  <a:gd name="T70" fmla="*/ 2147483646 w 26"/>
                  <a:gd name="T71" fmla="*/ 0 h 40"/>
                  <a:gd name="T72" fmla="*/ 2147483646 w 26"/>
                  <a:gd name="T73" fmla="*/ 2147483646 h 40"/>
                  <a:gd name="T74" fmla="*/ 2147483646 w 26"/>
                  <a:gd name="T75" fmla="*/ 2147483646 h 40"/>
                  <a:gd name="T76" fmla="*/ 2147483646 w 26"/>
                  <a:gd name="T77" fmla="*/ 2147483646 h 40"/>
                  <a:gd name="T78" fmla="*/ 2147483646 w 26"/>
                  <a:gd name="T79" fmla="*/ 0 h 40"/>
                  <a:gd name="T80" fmla="*/ 2147483646 w 26"/>
                  <a:gd name="T81" fmla="*/ 0 h 40"/>
                  <a:gd name="T82" fmla="*/ 2147483646 w 26"/>
                  <a:gd name="T83" fmla="*/ 2147483646 h 40"/>
                  <a:gd name="T84" fmla="*/ 2147483646 w 26"/>
                  <a:gd name="T85" fmla="*/ 2147483646 h 40"/>
                  <a:gd name="T86" fmla="*/ 2147483646 w 26"/>
                  <a:gd name="T87" fmla="*/ 2147483646 h 40"/>
                  <a:gd name="T88" fmla="*/ 2147483646 w 26"/>
                  <a:gd name="T89" fmla="*/ 2147483646 h 40"/>
                  <a:gd name="T90" fmla="*/ 2147483646 w 26"/>
                  <a:gd name="T91" fmla="*/ 2147483646 h 40"/>
                  <a:gd name="T92" fmla="*/ 2147483646 w 26"/>
                  <a:gd name="T93" fmla="*/ 2147483646 h 40"/>
                  <a:gd name="T94" fmla="*/ 2147483646 w 26"/>
                  <a:gd name="T95" fmla="*/ 2147483646 h 40"/>
                  <a:gd name="T96" fmla="*/ 2147483646 w 26"/>
                  <a:gd name="T97" fmla="*/ 2147483646 h 40"/>
                  <a:gd name="T98" fmla="*/ 2147483646 w 26"/>
                  <a:gd name="T99" fmla="*/ 2147483646 h 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0">
                    <a:moveTo>
                      <a:pt x="0" y="1"/>
                    </a:moveTo>
                    <a:lnTo>
                      <a:pt x="1" y="1"/>
                    </a:lnTo>
                    <a:lnTo>
                      <a:pt x="1" y="5"/>
                    </a:lnTo>
                    <a:lnTo>
                      <a:pt x="2" y="8"/>
                    </a:lnTo>
                    <a:lnTo>
                      <a:pt x="3" y="12"/>
                    </a:lnTo>
                    <a:lnTo>
                      <a:pt x="3" y="17"/>
                    </a:lnTo>
                    <a:lnTo>
                      <a:pt x="3" y="19"/>
                    </a:lnTo>
                    <a:lnTo>
                      <a:pt x="4" y="24"/>
                    </a:lnTo>
                    <a:lnTo>
                      <a:pt x="4" y="27"/>
                    </a:lnTo>
                    <a:lnTo>
                      <a:pt x="5" y="31"/>
                    </a:lnTo>
                    <a:lnTo>
                      <a:pt x="6" y="33"/>
                    </a:lnTo>
                    <a:lnTo>
                      <a:pt x="6" y="37"/>
                    </a:lnTo>
                    <a:lnTo>
                      <a:pt x="7" y="38"/>
                    </a:lnTo>
                    <a:lnTo>
                      <a:pt x="7" y="40"/>
                    </a:lnTo>
                    <a:lnTo>
                      <a:pt x="8" y="40"/>
                    </a:lnTo>
                    <a:lnTo>
                      <a:pt x="9" y="40"/>
                    </a:lnTo>
                    <a:lnTo>
                      <a:pt x="9" y="39"/>
                    </a:lnTo>
                    <a:lnTo>
                      <a:pt x="10" y="35"/>
                    </a:lnTo>
                    <a:lnTo>
                      <a:pt x="10" y="34"/>
                    </a:lnTo>
                    <a:lnTo>
                      <a:pt x="11" y="31"/>
                    </a:lnTo>
                    <a:lnTo>
                      <a:pt x="11" y="29"/>
                    </a:lnTo>
                    <a:lnTo>
                      <a:pt x="12" y="27"/>
                    </a:lnTo>
                    <a:lnTo>
                      <a:pt x="12" y="23"/>
                    </a:lnTo>
                    <a:lnTo>
                      <a:pt x="13" y="21"/>
                    </a:lnTo>
                    <a:lnTo>
                      <a:pt x="13" y="19"/>
                    </a:lnTo>
                    <a:lnTo>
                      <a:pt x="14" y="16"/>
                    </a:lnTo>
                    <a:lnTo>
                      <a:pt x="14" y="12"/>
                    </a:lnTo>
                    <a:lnTo>
                      <a:pt x="15" y="12"/>
                    </a:lnTo>
                    <a:lnTo>
                      <a:pt x="15" y="9"/>
                    </a:lnTo>
                    <a:lnTo>
                      <a:pt x="16" y="7"/>
                    </a:lnTo>
                    <a:lnTo>
                      <a:pt x="16" y="2"/>
                    </a:lnTo>
                    <a:lnTo>
                      <a:pt x="17" y="6"/>
                    </a:lnTo>
                    <a:lnTo>
                      <a:pt x="18" y="2"/>
                    </a:lnTo>
                    <a:lnTo>
                      <a:pt x="18" y="1"/>
                    </a:lnTo>
                    <a:lnTo>
                      <a:pt x="19" y="0"/>
                    </a:lnTo>
                    <a:lnTo>
                      <a:pt x="19" y="1"/>
                    </a:lnTo>
                    <a:lnTo>
                      <a:pt x="20" y="1"/>
                    </a:lnTo>
                    <a:lnTo>
                      <a:pt x="21" y="0"/>
                    </a:lnTo>
                    <a:lnTo>
                      <a:pt x="22" y="2"/>
                    </a:lnTo>
                    <a:lnTo>
                      <a:pt x="23" y="4"/>
                    </a:lnTo>
                    <a:lnTo>
                      <a:pt x="23" y="7"/>
                    </a:lnTo>
                    <a:lnTo>
                      <a:pt x="24" y="9"/>
                    </a:lnTo>
                    <a:lnTo>
                      <a:pt x="24" y="12"/>
                    </a:lnTo>
                    <a:lnTo>
                      <a:pt x="25" y="15"/>
                    </a:lnTo>
                    <a:lnTo>
                      <a:pt x="25" y="17"/>
                    </a:lnTo>
                    <a:lnTo>
                      <a:pt x="26" y="2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1" name="Freeform 117">
                <a:extLst>
                  <a:ext uri="{FF2B5EF4-FFF2-40B4-BE49-F238E27FC236}">
                    <a16:creationId xmlns:a16="http://schemas.microsoft.com/office/drawing/2014/main" id="{2A66AC3D-C5DD-4B09-845F-99B3847E33EB}"/>
                  </a:ext>
                </a:extLst>
              </p:cNvPr>
              <p:cNvSpPr>
                <a:spLocks/>
              </p:cNvSpPr>
              <p:nvPr/>
            </p:nvSpPr>
            <p:spPr bwMode="auto">
              <a:xfrm>
                <a:off x="4065073" y="3179059"/>
                <a:ext cx="26491" cy="35007"/>
              </a:xfrm>
              <a:custGeom>
                <a:avLst/>
                <a:gdLst>
                  <a:gd name="T0" fmla="*/ 0 w 25"/>
                  <a:gd name="T1" fmla="*/ 0 h 74"/>
                  <a:gd name="T2" fmla="*/ 0 w 25"/>
                  <a:gd name="T3" fmla="*/ 2147483646 h 74"/>
                  <a:gd name="T4" fmla="*/ 2147483646 w 25"/>
                  <a:gd name="T5" fmla="*/ 2147483646 h 74"/>
                  <a:gd name="T6" fmla="*/ 2147483646 w 25"/>
                  <a:gd name="T7" fmla="*/ 2147483646 h 74"/>
                  <a:gd name="T8" fmla="*/ 2147483646 w 25"/>
                  <a:gd name="T9" fmla="*/ 2147483646 h 74"/>
                  <a:gd name="T10" fmla="*/ 2147483646 w 25"/>
                  <a:gd name="T11" fmla="*/ 2147483646 h 74"/>
                  <a:gd name="T12" fmla="*/ 2147483646 w 25"/>
                  <a:gd name="T13" fmla="*/ 2147483646 h 74"/>
                  <a:gd name="T14" fmla="*/ 2147483646 w 25"/>
                  <a:gd name="T15" fmla="*/ 2147483646 h 74"/>
                  <a:gd name="T16" fmla="*/ 2147483646 w 25"/>
                  <a:gd name="T17" fmla="*/ 2147483646 h 74"/>
                  <a:gd name="T18" fmla="*/ 2147483646 w 25"/>
                  <a:gd name="T19" fmla="*/ 2147483646 h 74"/>
                  <a:gd name="T20" fmla="*/ 2147483646 w 25"/>
                  <a:gd name="T21" fmla="*/ 2147483646 h 74"/>
                  <a:gd name="T22" fmla="*/ 2147483646 w 25"/>
                  <a:gd name="T23" fmla="*/ 2147483646 h 74"/>
                  <a:gd name="T24" fmla="*/ 2147483646 w 25"/>
                  <a:gd name="T25" fmla="*/ 2147483646 h 74"/>
                  <a:gd name="T26" fmla="*/ 2147483646 w 25"/>
                  <a:gd name="T27" fmla="*/ 2147483646 h 74"/>
                  <a:gd name="T28" fmla="*/ 2147483646 w 25"/>
                  <a:gd name="T29" fmla="*/ 2147483646 h 74"/>
                  <a:gd name="T30" fmla="*/ 2147483646 w 25"/>
                  <a:gd name="T31" fmla="*/ 2147483646 h 74"/>
                  <a:gd name="T32" fmla="*/ 2147483646 w 25"/>
                  <a:gd name="T33" fmla="*/ 2147483646 h 74"/>
                  <a:gd name="T34" fmla="*/ 2147483646 w 25"/>
                  <a:gd name="T35" fmla="*/ 2147483646 h 74"/>
                  <a:gd name="T36" fmla="*/ 2147483646 w 25"/>
                  <a:gd name="T37" fmla="*/ 2147483646 h 74"/>
                  <a:gd name="T38" fmla="*/ 2147483646 w 25"/>
                  <a:gd name="T39" fmla="*/ 2147483646 h 74"/>
                  <a:gd name="T40" fmla="*/ 2147483646 w 25"/>
                  <a:gd name="T41" fmla="*/ 2147483646 h 74"/>
                  <a:gd name="T42" fmla="*/ 2147483646 w 25"/>
                  <a:gd name="T43" fmla="*/ 2147483646 h 74"/>
                  <a:gd name="T44" fmla="*/ 2147483646 w 25"/>
                  <a:gd name="T45" fmla="*/ 2147483646 h 74"/>
                  <a:gd name="T46" fmla="*/ 2147483646 w 25"/>
                  <a:gd name="T47" fmla="*/ 2147483646 h 74"/>
                  <a:gd name="T48" fmla="*/ 2147483646 w 25"/>
                  <a:gd name="T49" fmla="*/ 2147483646 h 74"/>
                  <a:gd name="T50" fmla="*/ 2147483646 w 25"/>
                  <a:gd name="T51" fmla="*/ 2147483646 h 74"/>
                  <a:gd name="T52" fmla="*/ 2147483646 w 25"/>
                  <a:gd name="T53" fmla="*/ 2147483646 h 74"/>
                  <a:gd name="T54" fmla="*/ 2147483646 w 25"/>
                  <a:gd name="T55" fmla="*/ 2147483646 h 74"/>
                  <a:gd name="T56" fmla="*/ 2147483646 w 25"/>
                  <a:gd name="T57" fmla="*/ 2147483646 h 74"/>
                  <a:gd name="T58" fmla="*/ 2147483646 w 25"/>
                  <a:gd name="T59" fmla="*/ 2147483646 h 74"/>
                  <a:gd name="T60" fmla="*/ 2147483646 w 25"/>
                  <a:gd name="T61" fmla="*/ 2147483646 h 74"/>
                  <a:gd name="T62" fmla="*/ 2147483646 w 25"/>
                  <a:gd name="T63" fmla="*/ 2147483646 h 74"/>
                  <a:gd name="T64" fmla="*/ 2147483646 w 25"/>
                  <a:gd name="T65" fmla="*/ 2147483646 h 74"/>
                  <a:gd name="T66" fmla="*/ 2147483646 w 25"/>
                  <a:gd name="T67" fmla="*/ 2147483646 h 74"/>
                  <a:gd name="T68" fmla="*/ 2147483646 w 25"/>
                  <a:gd name="T69" fmla="*/ 2147483646 h 74"/>
                  <a:gd name="T70" fmla="*/ 2147483646 w 25"/>
                  <a:gd name="T71" fmla="*/ 2147483646 h 74"/>
                  <a:gd name="T72" fmla="*/ 2147483646 w 25"/>
                  <a:gd name="T73" fmla="*/ 2147483646 h 74"/>
                  <a:gd name="T74" fmla="*/ 2147483646 w 25"/>
                  <a:gd name="T75" fmla="*/ 2147483646 h 74"/>
                  <a:gd name="T76" fmla="*/ 2147483646 w 25"/>
                  <a:gd name="T77" fmla="*/ 2147483646 h 74"/>
                  <a:gd name="T78" fmla="*/ 2147483646 w 25"/>
                  <a:gd name="T79" fmla="*/ 2147483646 h 74"/>
                  <a:gd name="T80" fmla="*/ 2147483646 w 25"/>
                  <a:gd name="T81" fmla="*/ 2147483646 h 74"/>
                  <a:gd name="T82" fmla="*/ 2147483646 w 25"/>
                  <a:gd name="T83" fmla="*/ 2147483646 h 74"/>
                  <a:gd name="T84" fmla="*/ 2147483646 w 25"/>
                  <a:gd name="T85" fmla="*/ 2147483646 h 74"/>
                  <a:gd name="T86" fmla="*/ 2147483646 w 25"/>
                  <a:gd name="T87" fmla="*/ 2147483646 h 74"/>
                  <a:gd name="T88" fmla="*/ 2147483646 w 25"/>
                  <a:gd name="T89" fmla="*/ 2147483646 h 74"/>
                  <a:gd name="T90" fmla="*/ 2147483646 w 25"/>
                  <a:gd name="T91" fmla="*/ 2147483646 h 74"/>
                  <a:gd name="T92" fmla="*/ 2147483646 w 25"/>
                  <a:gd name="T93" fmla="*/ 2147483646 h 74"/>
                  <a:gd name="T94" fmla="*/ 2147483646 w 25"/>
                  <a:gd name="T95" fmla="*/ 2147483646 h 74"/>
                  <a:gd name="T96" fmla="*/ 2147483646 w 25"/>
                  <a:gd name="T97" fmla="*/ 2147483646 h 74"/>
                  <a:gd name="T98" fmla="*/ 2147483646 w 25"/>
                  <a:gd name="T99" fmla="*/ 2147483646 h 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74">
                    <a:moveTo>
                      <a:pt x="0" y="0"/>
                    </a:moveTo>
                    <a:lnTo>
                      <a:pt x="0" y="2"/>
                    </a:lnTo>
                    <a:lnTo>
                      <a:pt x="1" y="5"/>
                    </a:lnTo>
                    <a:lnTo>
                      <a:pt x="1" y="9"/>
                    </a:lnTo>
                    <a:lnTo>
                      <a:pt x="2" y="10"/>
                    </a:lnTo>
                    <a:lnTo>
                      <a:pt x="2" y="15"/>
                    </a:lnTo>
                    <a:lnTo>
                      <a:pt x="3" y="17"/>
                    </a:lnTo>
                    <a:lnTo>
                      <a:pt x="4" y="18"/>
                    </a:lnTo>
                    <a:lnTo>
                      <a:pt x="4" y="21"/>
                    </a:lnTo>
                    <a:lnTo>
                      <a:pt x="5" y="22"/>
                    </a:lnTo>
                    <a:lnTo>
                      <a:pt x="5" y="25"/>
                    </a:lnTo>
                    <a:lnTo>
                      <a:pt x="5" y="30"/>
                    </a:lnTo>
                    <a:lnTo>
                      <a:pt x="6" y="32"/>
                    </a:lnTo>
                    <a:lnTo>
                      <a:pt x="7" y="35"/>
                    </a:lnTo>
                    <a:lnTo>
                      <a:pt x="7" y="36"/>
                    </a:lnTo>
                    <a:lnTo>
                      <a:pt x="8" y="37"/>
                    </a:lnTo>
                    <a:lnTo>
                      <a:pt x="8" y="41"/>
                    </a:lnTo>
                    <a:lnTo>
                      <a:pt x="9" y="41"/>
                    </a:lnTo>
                    <a:lnTo>
                      <a:pt x="9" y="46"/>
                    </a:lnTo>
                    <a:lnTo>
                      <a:pt x="10" y="46"/>
                    </a:lnTo>
                    <a:lnTo>
                      <a:pt x="10" y="50"/>
                    </a:lnTo>
                    <a:lnTo>
                      <a:pt x="11" y="51"/>
                    </a:lnTo>
                    <a:lnTo>
                      <a:pt x="11" y="53"/>
                    </a:lnTo>
                    <a:lnTo>
                      <a:pt x="12" y="53"/>
                    </a:lnTo>
                    <a:lnTo>
                      <a:pt x="12" y="58"/>
                    </a:lnTo>
                    <a:lnTo>
                      <a:pt x="13" y="57"/>
                    </a:lnTo>
                    <a:lnTo>
                      <a:pt x="13" y="60"/>
                    </a:lnTo>
                    <a:lnTo>
                      <a:pt x="14" y="60"/>
                    </a:lnTo>
                    <a:lnTo>
                      <a:pt x="15" y="61"/>
                    </a:lnTo>
                    <a:lnTo>
                      <a:pt x="16" y="62"/>
                    </a:lnTo>
                    <a:lnTo>
                      <a:pt x="16" y="63"/>
                    </a:lnTo>
                    <a:lnTo>
                      <a:pt x="16" y="64"/>
                    </a:lnTo>
                    <a:lnTo>
                      <a:pt x="17" y="63"/>
                    </a:lnTo>
                    <a:lnTo>
                      <a:pt x="17" y="66"/>
                    </a:lnTo>
                    <a:lnTo>
                      <a:pt x="18" y="66"/>
                    </a:lnTo>
                    <a:lnTo>
                      <a:pt x="19" y="65"/>
                    </a:lnTo>
                    <a:lnTo>
                      <a:pt x="19" y="68"/>
                    </a:lnTo>
                    <a:lnTo>
                      <a:pt x="20" y="66"/>
                    </a:lnTo>
                    <a:lnTo>
                      <a:pt x="20" y="67"/>
                    </a:lnTo>
                    <a:lnTo>
                      <a:pt x="21" y="69"/>
                    </a:lnTo>
                    <a:lnTo>
                      <a:pt x="21" y="70"/>
                    </a:lnTo>
                    <a:lnTo>
                      <a:pt x="22" y="72"/>
                    </a:lnTo>
                    <a:lnTo>
                      <a:pt x="23" y="72"/>
                    </a:lnTo>
                    <a:lnTo>
                      <a:pt x="23" y="74"/>
                    </a:lnTo>
                    <a:lnTo>
                      <a:pt x="24" y="72"/>
                    </a:lnTo>
                    <a:lnTo>
                      <a:pt x="24" y="74"/>
                    </a:lnTo>
                    <a:lnTo>
                      <a:pt x="25" y="74"/>
                    </a:lnTo>
                    <a:lnTo>
                      <a:pt x="25" y="7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2" name="Freeform 118">
                <a:extLst>
                  <a:ext uri="{FF2B5EF4-FFF2-40B4-BE49-F238E27FC236}">
                    <a16:creationId xmlns:a16="http://schemas.microsoft.com/office/drawing/2014/main" id="{9DC3E76A-8FAA-48A7-99B2-3F8AFBEF5E99}"/>
                  </a:ext>
                </a:extLst>
              </p:cNvPr>
              <p:cNvSpPr>
                <a:spLocks/>
              </p:cNvSpPr>
              <p:nvPr/>
            </p:nvSpPr>
            <p:spPr bwMode="auto">
              <a:xfrm>
                <a:off x="4091565" y="3158717"/>
                <a:ext cx="27552" cy="68595"/>
              </a:xfrm>
              <a:custGeom>
                <a:avLst/>
                <a:gdLst>
                  <a:gd name="T0" fmla="*/ 0 w 26"/>
                  <a:gd name="T1" fmla="*/ 2147483646 h 145"/>
                  <a:gd name="T2" fmla="*/ 2147483646 w 26"/>
                  <a:gd name="T3" fmla="*/ 2147483646 h 145"/>
                  <a:gd name="T4" fmla="*/ 2147483646 w 26"/>
                  <a:gd name="T5" fmla="*/ 2147483646 h 145"/>
                  <a:gd name="T6" fmla="*/ 2147483646 w 26"/>
                  <a:gd name="T7" fmla="*/ 2147483646 h 145"/>
                  <a:gd name="T8" fmla="*/ 2147483646 w 26"/>
                  <a:gd name="T9" fmla="*/ 2147483646 h 145"/>
                  <a:gd name="T10" fmla="*/ 2147483646 w 26"/>
                  <a:gd name="T11" fmla="*/ 2147483646 h 145"/>
                  <a:gd name="T12" fmla="*/ 2147483646 w 26"/>
                  <a:gd name="T13" fmla="*/ 2147483646 h 145"/>
                  <a:gd name="T14" fmla="*/ 2147483646 w 26"/>
                  <a:gd name="T15" fmla="*/ 2147483646 h 145"/>
                  <a:gd name="T16" fmla="*/ 2147483646 w 26"/>
                  <a:gd name="T17" fmla="*/ 2147483646 h 145"/>
                  <a:gd name="T18" fmla="*/ 2147483646 w 26"/>
                  <a:gd name="T19" fmla="*/ 2147483646 h 145"/>
                  <a:gd name="T20" fmla="*/ 2147483646 w 26"/>
                  <a:gd name="T21" fmla="*/ 2147483646 h 145"/>
                  <a:gd name="T22" fmla="*/ 2147483646 w 26"/>
                  <a:gd name="T23" fmla="*/ 2147483646 h 145"/>
                  <a:gd name="T24" fmla="*/ 2147483646 w 26"/>
                  <a:gd name="T25" fmla="*/ 2147483646 h 145"/>
                  <a:gd name="T26" fmla="*/ 2147483646 w 26"/>
                  <a:gd name="T27" fmla="*/ 2147483646 h 145"/>
                  <a:gd name="T28" fmla="*/ 2147483646 w 26"/>
                  <a:gd name="T29" fmla="*/ 2147483646 h 145"/>
                  <a:gd name="T30" fmla="*/ 2147483646 w 26"/>
                  <a:gd name="T31" fmla="*/ 2147483646 h 145"/>
                  <a:gd name="T32" fmla="*/ 2147483646 w 26"/>
                  <a:gd name="T33" fmla="*/ 2147483646 h 145"/>
                  <a:gd name="T34" fmla="*/ 2147483646 w 26"/>
                  <a:gd name="T35" fmla="*/ 2147483646 h 145"/>
                  <a:gd name="T36" fmla="*/ 2147483646 w 26"/>
                  <a:gd name="T37" fmla="*/ 2147483646 h 145"/>
                  <a:gd name="T38" fmla="*/ 2147483646 w 26"/>
                  <a:gd name="T39" fmla="*/ 2147483646 h 145"/>
                  <a:gd name="T40" fmla="*/ 2147483646 w 26"/>
                  <a:gd name="T41" fmla="*/ 2147483646 h 145"/>
                  <a:gd name="T42" fmla="*/ 2147483646 w 26"/>
                  <a:gd name="T43" fmla="*/ 2147483646 h 145"/>
                  <a:gd name="T44" fmla="*/ 2147483646 w 26"/>
                  <a:gd name="T45" fmla="*/ 2147483646 h 145"/>
                  <a:gd name="T46" fmla="*/ 2147483646 w 26"/>
                  <a:gd name="T47" fmla="*/ 2147483646 h 145"/>
                  <a:gd name="T48" fmla="*/ 2147483646 w 26"/>
                  <a:gd name="T49" fmla="*/ 2147483646 h 145"/>
                  <a:gd name="T50" fmla="*/ 2147483646 w 26"/>
                  <a:gd name="T51" fmla="*/ 2147483646 h 145"/>
                  <a:gd name="T52" fmla="*/ 2147483646 w 26"/>
                  <a:gd name="T53" fmla="*/ 2147483646 h 145"/>
                  <a:gd name="T54" fmla="*/ 2147483646 w 26"/>
                  <a:gd name="T55" fmla="*/ 2147483646 h 145"/>
                  <a:gd name="T56" fmla="*/ 2147483646 w 26"/>
                  <a:gd name="T57" fmla="*/ 2147483646 h 145"/>
                  <a:gd name="T58" fmla="*/ 2147483646 w 26"/>
                  <a:gd name="T59" fmla="*/ 2147483646 h 145"/>
                  <a:gd name="T60" fmla="*/ 2147483646 w 26"/>
                  <a:gd name="T61" fmla="*/ 2147483646 h 145"/>
                  <a:gd name="T62" fmla="*/ 2147483646 w 26"/>
                  <a:gd name="T63" fmla="*/ 2147483646 h 145"/>
                  <a:gd name="T64" fmla="*/ 2147483646 w 26"/>
                  <a:gd name="T65" fmla="*/ 2147483646 h 145"/>
                  <a:gd name="T66" fmla="*/ 2147483646 w 26"/>
                  <a:gd name="T67" fmla="*/ 2147483646 h 145"/>
                  <a:gd name="T68" fmla="*/ 2147483646 w 26"/>
                  <a:gd name="T69" fmla="*/ 2147483646 h 145"/>
                  <a:gd name="T70" fmla="*/ 2147483646 w 26"/>
                  <a:gd name="T71" fmla="*/ 2147483646 h 145"/>
                  <a:gd name="T72" fmla="*/ 2147483646 w 26"/>
                  <a:gd name="T73" fmla="*/ 2147483646 h 145"/>
                  <a:gd name="T74" fmla="*/ 2147483646 w 26"/>
                  <a:gd name="T75" fmla="*/ 2147483646 h 145"/>
                  <a:gd name="T76" fmla="*/ 2147483646 w 26"/>
                  <a:gd name="T77" fmla="*/ 2147483646 h 145"/>
                  <a:gd name="T78" fmla="*/ 2147483646 w 26"/>
                  <a:gd name="T79" fmla="*/ 2147483646 h 145"/>
                  <a:gd name="T80" fmla="*/ 2147483646 w 26"/>
                  <a:gd name="T81" fmla="*/ 2147483646 h 145"/>
                  <a:gd name="T82" fmla="*/ 2147483646 w 26"/>
                  <a:gd name="T83" fmla="*/ 2147483646 h 145"/>
                  <a:gd name="T84" fmla="*/ 2147483646 w 26"/>
                  <a:gd name="T85" fmla="*/ 2147483646 h 145"/>
                  <a:gd name="T86" fmla="*/ 2147483646 w 26"/>
                  <a:gd name="T87" fmla="*/ 2147483646 h 145"/>
                  <a:gd name="T88" fmla="*/ 2147483646 w 26"/>
                  <a:gd name="T89" fmla="*/ 2147483646 h 145"/>
                  <a:gd name="T90" fmla="*/ 2147483646 w 26"/>
                  <a:gd name="T91" fmla="*/ 2147483646 h 145"/>
                  <a:gd name="T92" fmla="*/ 2147483646 w 26"/>
                  <a:gd name="T93" fmla="*/ 2147483646 h 145"/>
                  <a:gd name="T94" fmla="*/ 2147483646 w 26"/>
                  <a:gd name="T95" fmla="*/ 2147483646 h 145"/>
                  <a:gd name="T96" fmla="*/ 2147483646 w 26"/>
                  <a:gd name="T97" fmla="*/ 2147483646 h 145"/>
                  <a:gd name="T98" fmla="*/ 2147483646 w 26"/>
                  <a:gd name="T99" fmla="*/ 0 h 14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45">
                    <a:moveTo>
                      <a:pt x="0" y="116"/>
                    </a:moveTo>
                    <a:lnTo>
                      <a:pt x="1" y="117"/>
                    </a:lnTo>
                    <a:lnTo>
                      <a:pt x="1" y="118"/>
                    </a:lnTo>
                    <a:lnTo>
                      <a:pt x="2" y="120"/>
                    </a:lnTo>
                    <a:lnTo>
                      <a:pt x="3" y="121"/>
                    </a:lnTo>
                    <a:lnTo>
                      <a:pt x="3" y="122"/>
                    </a:lnTo>
                    <a:lnTo>
                      <a:pt x="4" y="124"/>
                    </a:lnTo>
                    <a:lnTo>
                      <a:pt x="4" y="121"/>
                    </a:lnTo>
                    <a:lnTo>
                      <a:pt x="5" y="123"/>
                    </a:lnTo>
                    <a:lnTo>
                      <a:pt x="6" y="123"/>
                    </a:lnTo>
                    <a:lnTo>
                      <a:pt x="7" y="126"/>
                    </a:lnTo>
                    <a:lnTo>
                      <a:pt x="8" y="127"/>
                    </a:lnTo>
                    <a:lnTo>
                      <a:pt x="8" y="124"/>
                    </a:lnTo>
                    <a:lnTo>
                      <a:pt x="9" y="127"/>
                    </a:lnTo>
                    <a:lnTo>
                      <a:pt x="9" y="129"/>
                    </a:lnTo>
                    <a:lnTo>
                      <a:pt x="10" y="130"/>
                    </a:lnTo>
                    <a:lnTo>
                      <a:pt x="11" y="131"/>
                    </a:lnTo>
                    <a:lnTo>
                      <a:pt x="12" y="132"/>
                    </a:lnTo>
                    <a:lnTo>
                      <a:pt x="13" y="134"/>
                    </a:lnTo>
                    <a:lnTo>
                      <a:pt x="14" y="134"/>
                    </a:lnTo>
                    <a:lnTo>
                      <a:pt x="15" y="137"/>
                    </a:lnTo>
                    <a:lnTo>
                      <a:pt x="15" y="138"/>
                    </a:lnTo>
                    <a:lnTo>
                      <a:pt x="16" y="139"/>
                    </a:lnTo>
                    <a:lnTo>
                      <a:pt x="16" y="140"/>
                    </a:lnTo>
                    <a:lnTo>
                      <a:pt x="17" y="141"/>
                    </a:lnTo>
                    <a:lnTo>
                      <a:pt x="18" y="140"/>
                    </a:lnTo>
                    <a:lnTo>
                      <a:pt x="18" y="144"/>
                    </a:lnTo>
                    <a:lnTo>
                      <a:pt x="19" y="144"/>
                    </a:lnTo>
                    <a:lnTo>
                      <a:pt x="19" y="145"/>
                    </a:lnTo>
                    <a:lnTo>
                      <a:pt x="20" y="143"/>
                    </a:lnTo>
                    <a:lnTo>
                      <a:pt x="21" y="141"/>
                    </a:lnTo>
                    <a:lnTo>
                      <a:pt x="21" y="138"/>
                    </a:lnTo>
                    <a:lnTo>
                      <a:pt x="22" y="131"/>
                    </a:lnTo>
                    <a:lnTo>
                      <a:pt x="22" y="125"/>
                    </a:lnTo>
                    <a:lnTo>
                      <a:pt x="23" y="114"/>
                    </a:lnTo>
                    <a:lnTo>
                      <a:pt x="23" y="105"/>
                    </a:lnTo>
                    <a:lnTo>
                      <a:pt x="24" y="89"/>
                    </a:lnTo>
                    <a:lnTo>
                      <a:pt x="24" y="70"/>
                    </a:lnTo>
                    <a:lnTo>
                      <a:pt x="25" y="50"/>
                    </a:lnTo>
                    <a:lnTo>
                      <a:pt x="25" y="26"/>
                    </a:lnTo>
                    <a:lnTo>
                      <a:pt x="26"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3" name="Freeform 119">
                <a:extLst>
                  <a:ext uri="{FF2B5EF4-FFF2-40B4-BE49-F238E27FC236}">
                    <a16:creationId xmlns:a16="http://schemas.microsoft.com/office/drawing/2014/main" id="{3CEFB593-7261-434B-95E3-10BC2A6E7AF1}"/>
                  </a:ext>
                </a:extLst>
              </p:cNvPr>
              <p:cNvSpPr>
                <a:spLocks/>
              </p:cNvSpPr>
              <p:nvPr/>
            </p:nvSpPr>
            <p:spPr bwMode="auto">
              <a:xfrm>
                <a:off x="4119116" y="3049438"/>
                <a:ext cx="26491" cy="114956"/>
              </a:xfrm>
              <a:custGeom>
                <a:avLst/>
                <a:gdLst>
                  <a:gd name="T0" fmla="*/ 0 w 25"/>
                  <a:gd name="T1" fmla="*/ 2147483646 h 243"/>
                  <a:gd name="T2" fmla="*/ 2147483646 w 25"/>
                  <a:gd name="T3" fmla="*/ 2147483646 h 243"/>
                  <a:gd name="T4" fmla="*/ 2147483646 w 25"/>
                  <a:gd name="T5" fmla="*/ 2147483646 h 243"/>
                  <a:gd name="T6" fmla="*/ 2147483646 w 25"/>
                  <a:gd name="T7" fmla="*/ 2147483646 h 243"/>
                  <a:gd name="T8" fmla="*/ 2147483646 w 25"/>
                  <a:gd name="T9" fmla="*/ 2147483646 h 243"/>
                  <a:gd name="T10" fmla="*/ 2147483646 w 25"/>
                  <a:gd name="T11" fmla="*/ 2147483646 h 243"/>
                  <a:gd name="T12" fmla="*/ 2147483646 w 25"/>
                  <a:gd name="T13" fmla="*/ 2147483646 h 243"/>
                  <a:gd name="T14" fmla="*/ 2147483646 w 25"/>
                  <a:gd name="T15" fmla="*/ 2147483646 h 243"/>
                  <a:gd name="T16" fmla="*/ 2147483646 w 25"/>
                  <a:gd name="T17" fmla="*/ 2147483646 h 243"/>
                  <a:gd name="T18" fmla="*/ 2147483646 w 25"/>
                  <a:gd name="T19" fmla="*/ 2147483646 h 243"/>
                  <a:gd name="T20" fmla="*/ 2147483646 w 25"/>
                  <a:gd name="T21" fmla="*/ 2147483646 h 243"/>
                  <a:gd name="T22" fmla="*/ 2147483646 w 25"/>
                  <a:gd name="T23" fmla="*/ 2147483646 h 243"/>
                  <a:gd name="T24" fmla="*/ 2147483646 w 25"/>
                  <a:gd name="T25" fmla="*/ 2147483646 h 243"/>
                  <a:gd name="T26" fmla="*/ 2147483646 w 25"/>
                  <a:gd name="T27" fmla="*/ 0 h 243"/>
                  <a:gd name="T28" fmla="*/ 2147483646 w 25"/>
                  <a:gd name="T29" fmla="*/ 2147483646 h 243"/>
                  <a:gd name="T30" fmla="*/ 2147483646 w 25"/>
                  <a:gd name="T31" fmla="*/ 2147483646 h 243"/>
                  <a:gd name="T32" fmla="*/ 2147483646 w 25"/>
                  <a:gd name="T33" fmla="*/ 2147483646 h 243"/>
                  <a:gd name="T34" fmla="*/ 2147483646 w 25"/>
                  <a:gd name="T35" fmla="*/ 2147483646 h 243"/>
                  <a:gd name="T36" fmla="*/ 2147483646 w 25"/>
                  <a:gd name="T37" fmla="*/ 2147483646 h 243"/>
                  <a:gd name="T38" fmla="*/ 2147483646 w 25"/>
                  <a:gd name="T39" fmla="*/ 2147483646 h 243"/>
                  <a:gd name="T40" fmla="*/ 2147483646 w 25"/>
                  <a:gd name="T41" fmla="*/ 2147483646 h 243"/>
                  <a:gd name="T42" fmla="*/ 2147483646 w 25"/>
                  <a:gd name="T43" fmla="*/ 2147483646 h 243"/>
                  <a:gd name="T44" fmla="*/ 2147483646 w 25"/>
                  <a:gd name="T45" fmla="*/ 2147483646 h 243"/>
                  <a:gd name="T46" fmla="*/ 2147483646 w 25"/>
                  <a:gd name="T47" fmla="*/ 2147483646 h 243"/>
                  <a:gd name="T48" fmla="*/ 2147483646 w 25"/>
                  <a:gd name="T49" fmla="*/ 2147483646 h 243"/>
                  <a:gd name="T50" fmla="*/ 2147483646 w 25"/>
                  <a:gd name="T51" fmla="*/ 2147483646 h 243"/>
                  <a:gd name="T52" fmla="*/ 2147483646 w 25"/>
                  <a:gd name="T53" fmla="*/ 2147483646 h 243"/>
                  <a:gd name="T54" fmla="*/ 2147483646 w 25"/>
                  <a:gd name="T55" fmla="*/ 2147483646 h 243"/>
                  <a:gd name="T56" fmla="*/ 2147483646 w 25"/>
                  <a:gd name="T57" fmla="*/ 2147483646 h 243"/>
                  <a:gd name="T58" fmla="*/ 2147483646 w 25"/>
                  <a:gd name="T59" fmla="*/ 2147483646 h 243"/>
                  <a:gd name="T60" fmla="*/ 2147483646 w 25"/>
                  <a:gd name="T61" fmla="*/ 2147483646 h 243"/>
                  <a:gd name="T62" fmla="*/ 2147483646 w 25"/>
                  <a:gd name="T63" fmla="*/ 2147483646 h 243"/>
                  <a:gd name="T64" fmla="*/ 2147483646 w 25"/>
                  <a:gd name="T65" fmla="*/ 2147483646 h 243"/>
                  <a:gd name="T66" fmla="*/ 2147483646 w 25"/>
                  <a:gd name="T67" fmla="*/ 2147483646 h 243"/>
                  <a:gd name="T68" fmla="*/ 2147483646 w 25"/>
                  <a:gd name="T69" fmla="*/ 2147483646 h 243"/>
                  <a:gd name="T70" fmla="*/ 2147483646 w 25"/>
                  <a:gd name="T71" fmla="*/ 2147483646 h 243"/>
                  <a:gd name="T72" fmla="*/ 2147483646 w 25"/>
                  <a:gd name="T73" fmla="*/ 2147483646 h 243"/>
                  <a:gd name="T74" fmla="*/ 2147483646 w 25"/>
                  <a:gd name="T75" fmla="*/ 2147483646 h 243"/>
                  <a:gd name="T76" fmla="*/ 2147483646 w 25"/>
                  <a:gd name="T77" fmla="*/ 2147483646 h 243"/>
                  <a:gd name="T78" fmla="*/ 2147483646 w 25"/>
                  <a:gd name="T79" fmla="*/ 2147483646 h 243"/>
                  <a:gd name="T80" fmla="*/ 2147483646 w 25"/>
                  <a:gd name="T81" fmla="*/ 2147483646 h 243"/>
                  <a:gd name="T82" fmla="*/ 2147483646 w 25"/>
                  <a:gd name="T83" fmla="*/ 2147483646 h 243"/>
                  <a:gd name="T84" fmla="*/ 2147483646 w 25"/>
                  <a:gd name="T85" fmla="*/ 2147483646 h 243"/>
                  <a:gd name="T86" fmla="*/ 2147483646 w 25"/>
                  <a:gd name="T87" fmla="*/ 2147483646 h 243"/>
                  <a:gd name="T88" fmla="*/ 2147483646 w 25"/>
                  <a:gd name="T89" fmla="*/ 2147483646 h 243"/>
                  <a:gd name="T90" fmla="*/ 2147483646 w 25"/>
                  <a:gd name="T91" fmla="*/ 2147483646 h 243"/>
                  <a:gd name="T92" fmla="*/ 2147483646 w 25"/>
                  <a:gd name="T93" fmla="*/ 2147483646 h 243"/>
                  <a:gd name="T94" fmla="*/ 2147483646 w 25"/>
                  <a:gd name="T95" fmla="*/ 2147483646 h 243"/>
                  <a:gd name="T96" fmla="*/ 2147483646 w 25"/>
                  <a:gd name="T97" fmla="*/ 2147483646 h 243"/>
                  <a:gd name="T98" fmla="*/ 2147483646 w 25"/>
                  <a:gd name="T99" fmla="*/ 2147483646 h 24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43">
                    <a:moveTo>
                      <a:pt x="0" y="231"/>
                    </a:moveTo>
                    <a:lnTo>
                      <a:pt x="1" y="205"/>
                    </a:lnTo>
                    <a:lnTo>
                      <a:pt x="1" y="180"/>
                    </a:lnTo>
                    <a:lnTo>
                      <a:pt x="1" y="152"/>
                    </a:lnTo>
                    <a:lnTo>
                      <a:pt x="2" y="127"/>
                    </a:lnTo>
                    <a:lnTo>
                      <a:pt x="2" y="103"/>
                    </a:lnTo>
                    <a:lnTo>
                      <a:pt x="3" y="77"/>
                    </a:lnTo>
                    <a:lnTo>
                      <a:pt x="4" y="55"/>
                    </a:lnTo>
                    <a:lnTo>
                      <a:pt x="4" y="37"/>
                    </a:lnTo>
                    <a:lnTo>
                      <a:pt x="5" y="23"/>
                    </a:lnTo>
                    <a:lnTo>
                      <a:pt x="5" y="14"/>
                    </a:lnTo>
                    <a:lnTo>
                      <a:pt x="5" y="6"/>
                    </a:lnTo>
                    <a:lnTo>
                      <a:pt x="6" y="1"/>
                    </a:lnTo>
                    <a:lnTo>
                      <a:pt x="7" y="0"/>
                    </a:lnTo>
                    <a:lnTo>
                      <a:pt x="7" y="1"/>
                    </a:lnTo>
                    <a:lnTo>
                      <a:pt x="8" y="5"/>
                    </a:lnTo>
                    <a:lnTo>
                      <a:pt x="8" y="7"/>
                    </a:lnTo>
                    <a:lnTo>
                      <a:pt x="9" y="18"/>
                    </a:lnTo>
                    <a:lnTo>
                      <a:pt x="9" y="26"/>
                    </a:lnTo>
                    <a:lnTo>
                      <a:pt x="10" y="37"/>
                    </a:lnTo>
                    <a:lnTo>
                      <a:pt x="10" y="48"/>
                    </a:lnTo>
                    <a:lnTo>
                      <a:pt x="11" y="59"/>
                    </a:lnTo>
                    <a:lnTo>
                      <a:pt x="11" y="71"/>
                    </a:lnTo>
                    <a:lnTo>
                      <a:pt x="12" y="81"/>
                    </a:lnTo>
                    <a:lnTo>
                      <a:pt x="12" y="94"/>
                    </a:lnTo>
                    <a:lnTo>
                      <a:pt x="13" y="104"/>
                    </a:lnTo>
                    <a:lnTo>
                      <a:pt x="13" y="115"/>
                    </a:lnTo>
                    <a:lnTo>
                      <a:pt x="14" y="125"/>
                    </a:lnTo>
                    <a:lnTo>
                      <a:pt x="14" y="137"/>
                    </a:lnTo>
                    <a:lnTo>
                      <a:pt x="15" y="148"/>
                    </a:lnTo>
                    <a:lnTo>
                      <a:pt x="16" y="157"/>
                    </a:lnTo>
                    <a:lnTo>
                      <a:pt x="16" y="165"/>
                    </a:lnTo>
                    <a:lnTo>
                      <a:pt x="17" y="174"/>
                    </a:lnTo>
                    <a:lnTo>
                      <a:pt x="17" y="182"/>
                    </a:lnTo>
                    <a:lnTo>
                      <a:pt x="17" y="187"/>
                    </a:lnTo>
                    <a:lnTo>
                      <a:pt x="18" y="196"/>
                    </a:lnTo>
                    <a:lnTo>
                      <a:pt x="19" y="201"/>
                    </a:lnTo>
                    <a:lnTo>
                      <a:pt x="19" y="205"/>
                    </a:lnTo>
                    <a:lnTo>
                      <a:pt x="20" y="211"/>
                    </a:lnTo>
                    <a:lnTo>
                      <a:pt x="20" y="216"/>
                    </a:lnTo>
                    <a:lnTo>
                      <a:pt x="21" y="219"/>
                    </a:lnTo>
                    <a:lnTo>
                      <a:pt x="21" y="222"/>
                    </a:lnTo>
                    <a:lnTo>
                      <a:pt x="22" y="226"/>
                    </a:lnTo>
                    <a:lnTo>
                      <a:pt x="22" y="229"/>
                    </a:lnTo>
                    <a:lnTo>
                      <a:pt x="23" y="230"/>
                    </a:lnTo>
                    <a:lnTo>
                      <a:pt x="23" y="231"/>
                    </a:lnTo>
                    <a:lnTo>
                      <a:pt x="24" y="234"/>
                    </a:lnTo>
                    <a:lnTo>
                      <a:pt x="24" y="239"/>
                    </a:lnTo>
                    <a:lnTo>
                      <a:pt x="25" y="240"/>
                    </a:lnTo>
                    <a:lnTo>
                      <a:pt x="25" y="24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4" name="Freeform 120">
                <a:extLst>
                  <a:ext uri="{FF2B5EF4-FFF2-40B4-BE49-F238E27FC236}">
                    <a16:creationId xmlns:a16="http://schemas.microsoft.com/office/drawing/2014/main" id="{36FD5914-6B08-43D9-B94F-63DB30DC4191}"/>
                  </a:ext>
                </a:extLst>
              </p:cNvPr>
              <p:cNvSpPr>
                <a:spLocks/>
              </p:cNvSpPr>
              <p:nvPr/>
            </p:nvSpPr>
            <p:spPr bwMode="auto">
              <a:xfrm>
                <a:off x="4145608" y="3164394"/>
                <a:ext cx="27552" cy="26965"/>
              </a:xfrm>
              <a:custGeom>
                <a:avLst/>
                <a:gdLst>
                  <a:gd name="T0" fmla="*/ 0 w 26"/>
                  <a:gd name="T1" fmla="*/ 0 h 57"/>
                  <a:gd name="T2" fmla="*/ 2147483646 w 26"/>
                  <a:gd name="T3" fmla="*/ 0 h 57"/>
                  <a:gd name="T4" fmla="*/ 2147483646 w 26"/>
                  <a:gd name="T5" fmla="*/ 2147483646 h 57"/>
                  <a:gd name="T6" fmla="*/ 2147483646 w 26"/>
                  <a:gd name="T7" fmla="*/ 2147483646 h 57"/>
                  <a:gd name="T8" fmla="*/ 2147483646 w 26"/>
                  <a:gd name="T9" fmla="*/ 2147483646 h 57"/>
                  <a:gd name="T10" fmla="*/ 2147483646 w 26"/>
                  <a:gd name="T11" fmla="*/ 2147483646 h 57"/>
                  <a:gd name="T12" fmla="*/ 2147483646 w 26"/>
                  <a:gd name="T13" fmla="*/ 2147483646 h 57"/>
                  <a:gd name="T14" fmla="*/ 2147483646 w 26"/>
                  <a:gd name="T15" fmla="*/ 2147483646 h 57"/>
                  <a:gd name="T16" fmla="*/ 2147483646 w 26"/>
                  <a:gd name="T17" fmla="*/ 2147483646 h 57"/>
                  <a:gd name="T18" fmla="*/ 2147483646 w 26"/>
                  <a:gd name="T19" fmla="*/ 2147483646 h 57"/>
                  <a:gd name="T20" fmla="*/ 2147483646 w 26"/>
                  <a:gd name="T21" fmla="*/ 2147483646 h 57"/>
                  <a:gd name="T22" fmla="*/ 2147483646 w 26"/>
                  <a:gd name="T23" fmla="*/ 2147483646 h 57"/>
                  <a:gd name="T24" fmla="*/ 2147483646 w 26"/>
                  <a:gd name="T25" fmla="*/ 2147483646 h 57"/>
                  <a:gd name="T26" fmla="*/ 2147483646 w 26"/>
                  <a:gd name="T27" fmla="*/ 2147483646 h 57"/>
                  <a:gd name="T28" fmla="*/ 2147483646 w 26"/>
                  <a:gd name="T29" fmla="*/ 2147483646 h 57"/>
                  <a:gd name="T30" fmla="*/ 2147483646 w 26"/>
                  <a:gd name="T31" fmla="*/ 2147483646 h 57"/>
                  <a:gd name="T32" fmla="*/ 2147483646 w 26"/>
                  <a:gd name="T33" fmla="*/ 2147483646 h 57"/>
                  <a:gd name="T34" fmla="*/ 2147483646 w 26"/>
                  <a:gd name="T35" fmla="*/ 2147483646 h 57"/>
                  <a:gd name="T36" fmla="*/ 2147483646 w 26"/>
                  <a:gd name="T37" fmla="*/ 2147483646 h 57"/>
                  <a:gd name="T38" fmla="*/ 2147483646 w 26"/>
                  <a:gd name="T39" fmla="*/ 2147483646 h 57"/>
                  <a:gd name="T40" fmla="*/ 2147483646 w 26"/>
                  <a:gd name="T41" fmla="*/ 2147483646 h 57"/>
                  <a:gd name="T42" fmla="*/ 2147483646 w 26"/>
                  <a:gd name="T43" fmla="*/ 2147483646 h 57"/>
                  <a:gd name="T44" fmla="*/ 2147483646 w 26"/>
                  <a:gd name="T45" fmla="*/ 2147483646 h 57"/>
                  <a:gd name="T46" fmla="*/ 2147483646 w 26"/>
                  <a:gd name="T47" fmla="*/ 2147483646 h 57"/>
                  <a:gd name="T48" fmla="*/ 2147483646 w 26"/>
                  <a:gd name="T49" fmla="*/ 2147483646 h 57"/>
                  <a:gd name="T50" fmla="*/ 2147483646 w 26"/>
                  <a:gd name="T51" fmla="*/ 2147483646 h 57"/>
                  <a:gd name="T52" fmla="*/ 2147483646 w 26"/>
                  <a:gd name="T53" fmla="*/ 2147483646 h 57"/>
                  <a:gd name="T54" fmla="*/ 2147483646 w 26"/>
                  <a:gd name="T55" fmla="*/ 2147483646 h 57"/>
                  <a:gd name="T56" fmla="*/ 2147483646 w 26"/>
                  <a:gd name="T57" fmla="*/ 2147483646 h 57"/>
                  <a:gd name="T58" fmla="*/ 2147483646 w 26"/>
                  <a:gd name="T59" fmla="*/ 2147483646 h 57"/>
                  <a:gd name="T60" fmla="*/ 2147483646 w 26"/>
                  <a:gd name="T61" fmla="*/ 2147483646 h 57"/>
                  <a:gd name="T62" fmla="*/ 2147483646 w 26"/>
                  <a:gd name="T63" fmla="*/ 2147483646 h 57"/>
                  <a:gd name="T64" fmla="*/ 2147483646 w 26"/>
                  <a:gd name="T65" fmla="*/ 2147483646 h 57"/>
                  <a:gd name="T66" fmla="*/ 2147483646 w 26"/>
                  <a:gd name="T67" fmla="*/ 2147483646 h 57"/>
                  <a:gd name="T68" fmla="*/ 2147483646 w 26"/>
                  <a:gd name="T69" fmla="*/ 2147483646 h 57"/>
                  <a:gd name="T70" fmla="*/ 2147483646 w 26"/>
                  <a:gd name="T71" fmla="*/ 2147483646 h 57"/>
                  <a:gd name="T72" fmla="*/ 2147483646 w 26"/>
                  <a:gd name="T73" fmla="*/ 2147483646 h 57"/>
                  <a:gd name="T74" fmla="*/ 2147483646 w 26"/>
                  <a:gd name="T75" fmla="*/ 2147483646 h 57"/>
                  <a:gd name="T76" fmla="*/ 2147483646 w 26"/>
                  <a:gd name="T77" fmla="*/ 2147483646 h 57"/>
                  <a:gd name="T78" fmla="*/ 2147483646 w 26"/>
                  <a:gd name="T79" fmla="*/ 2147483646 h 57"/>
                  <a:gd name="T80" fmla="*/ 2147483646 w 26"/>
                  <a:gd name="T81" fmla="*/ 2147483646 h 57"/>
                  <a:gd name="T82" fmla="*/ 2147483646 w 26"/>
                  <a:gd name="T83" fmla="*/ 2147483646 h 57"/>
                  <a:gd name="T84" fmla="*/ 2147483646 w 26"/>
                  <a:gd name="T85" fmla="*/ 2147483646 h 57"/>
                  <a:gd name="T86" fmla="*/ 2147483646 w 26"/>
                  <a:gd name="T87" fmla="*/ 2147483646 h 57"/>
                  <a:gd name="T88" fmla="*/ 2147483646 w 26"/>
                  <a:gd name="T89" fmla="*/ 2147483646 h 57"/>
                  <a:gd name="T90" fmla="*/ 2147483646 w 26"/>
                  <a:gd name="T91" fmla="*/ 2147483646 h 57"/>
                  <a:gd name="T92" fmla="*/ 2147483646 w 26"/>
                  <a:gd name="T93" fmla="*/ 2147483646 h 57"/>
                  <a:gd name="T94" fmla="*/ 2147483646 w 26"/>
                  <a:gd name="T95" fmla="*/ 2147483646 h 57"/>
                  <a:gd name="T96" fmla="*/ 2147483646 w 26"/>
                  <a:gd name="T97" fmla="*/ 2147483646 h 57"/>
                  <a:gd name="T98" fmla="*/ 2147483646 w 26"/>
                  <a:gd name="T99" fmla="*/ 2147483646 h 5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57">
                    <a:moveTo>
                      <a:pt x="0" y="0"/>
                    </a:moveTo>
                    <a:lnTo>
                      <a:pt x="1" y="0"/>
                    </a:lnTo>
                    <a:lnTo>
                      <a:pt x="1" y="3"/>
                    </a:lnTo>
                    <a:lnTo>
                      <a:pt x="2" y="3"/>
                    </a:lnTo>
                    <a:lnTo>
                      <a:pt x="3" y="6"/>
                    </a:lnTo>
                    <a:lnTo>
                      <a:pt x="3" y="9"/>
                    </a:lnTo>
                    <a:lnTo>
                      <a:pt x="4" y="11"/>
                    </a:lnTo>
                    <a:lnTo>
                      <a:pt x="4" y="16"/>
                    </a:lnTo>
                    <a:lnTo>
                      <a:pt x="4" y="15"/>
                    </a:lnTo>
                    <a:lnTo>
                      <a:pt x="5" y="21"/>
                    </a:lnTo>
                    <a:lnTo>
                      <a:pt x="6" y="23"/>
                    </a:lnTo>
                    <a:lnTo>
                      <a:pt x="6" y="30"/>
                    </a:lnTo>
                    <a:lnTo>
                      <a:pt x="7" y="35"/>
                    </a:lnTo>
                    <a:lnTo>
                      <a:pt x="7" y="37"/>
                    </a:lnTo>
                    <a:lnTo>
                      <a:pt x="8" y="42"/>
                    </a:lnTo>
                    <a:lnTo>
                      <a:pt x="8" y="46"/>
                    </a:lnTo>
                    <a:lnTo>
                      <a:pt x="9" y="50"/>
                    </a:lnTo>
                    <a:lnTo>
                      <a:pt x="9" y="51"/>
                    </a:lnTo>
                    <a:lnTo>
                      <a:pt x="10" y="53"/>
                    </a:lnTo>
                    <a:lnTo>
                      <a:pt x="10" y="55"/>
                    </a:lnTo>
                    <a:lnTo>
                      <a:pt x="11" y="57"/>
                    </a:lnTo>
                    <a:lnTo>
                      <a:pt x="11" y="56"/>
                    </a:lnTo>
                    <a:lnTo>
                      <a:pt x="12" y="57"/>
                    </a:lnTo>
                    <a:lnTo>
                      <a:pt x="12" y="55"/>
                    </a:lnTo>
                    <a:lnTo>
                      <a:pt x="13" y="55"/>
                    </a:lnTo>
                    <a:lnTo>
                      <a:pt x="13" y="53"/>
                    </a:lnTo>
                    <a:lnTo>
                      <a:pt x="14" y="53"/>
                    </a:lnTo>
                    <a:lnTo>
                      <a:pt x="15" y="49"/>
                    </a:lnTo>
                    <a:lnTo>
                      <a:pt x="15" y="48"/>
                    </a:lnTo>
                    <a:lnTo>
                      <a:pt x="15" y="46"/>
                    </a:lnTo>
                    <a:lnTo>
                      <a:pt x="16" y="43"/>
                    </a:lnTo>
                    <a:lnTo>
                      <a:pt x="16" y="41"/>
                    </a:lnTo>
                    <a:lnTo>
                      <a:pt x="17" y="38"/>
                    </a:lnTo>
                    <a:lnTo>
                      <a:pt x="18" y="36"/>
                    </a:lnTo>
                    <a:lnTo>
                      <a:pt x="18" y="35"/>
                    </a:lnTo>
                    <a:lnTo>
                      <a:pt x="19" y="32"/>
                    </a:lnTo>
                    <a:lnTo>
                      <a:pt x="19" y="30"/>
                    </a:lnTo>
                    <a:lnTo>
                      <a:pt x="20" y="27"/>
                    </a:lnTo>
                    <a:lnTo>
                      <a:pt x="20" y="25"/>
                    </a:lnTo>
                    <a:lnTo>
                      <a:pt x="21" y="25"/>
                    </a:lnTo>
                    <a:lnTo>
                      <a:pt x="22" y="23"/>
                    </a:lnTo>
                    <a:lnTo>
                      <a:pt x="23" y="21"/>
                    </a:lnTo>
                    <a:lnTo>
                      <a:pt x="23" y="25"/>
                    </a:lnTo>
                    <a:lnTo>
                      <a:pt x="24" y="23"/>
                    </a:lnTo>
                    <a:lnTo>
                      <a:pt x="24" y="24"/>
                    </a:lnTo>
                    <a:lnTo>
                      <a:pt x="25" y="26"/>
                    </a:lnTo>
                    <a:lnTo>
                      <a:pt x="25" y="27"/>
                    </a:lnTo>
                    <a:lnTo>
                      <a:pt x="26" y="2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5" name="Freeform 121">
                <a:extLst>
                  <a:ext uri="{FF2B5EF4-FFF2-40B4-BE49-F238E27FC236}">
                    <a16:creationId xmlns:a16="http://schemas.microsoft.com/office/drawing/2014/main" id="{97879653-4AB8-4FB8-9012-495D2066B5C6}"/>
                  </a:ext>
                </a:extLst>
              </p:cNvPr>
              <p:cNvSpPr>
                <a:spLocks/>
              </p:cNvSpPr>
              <p:nvPr/>
            </p:nvSpPr>
            <p:spPr bwMode="auto">
              <a:xfrm>
                <a:off x="4173159" y="3178113"/>
                <a:ext cx="26491" cy="44469"/>
              </a:xfrm>
              <a:custGeom>
                <a:avLst/>
                <a:gdLst>
                  <a:gd name="T0" fmla="*/ 0 w 25"/>
                  <a:gd name="T1" fmla="*/ 0 h 94"/>
                  <a:gd name="T2" fmla="*/ 2147483646 w 25"/>
                  <a:gd name="T3" fmla="*/ 2147483646 h 94"/>
                  <a:gd name="T4" fmla="*/ 2147483646 w 25"/>
                  <a:gd name="T5" fmla="*/ 2147483646 h 94"/>
                  <a:gd name="T6" fmla="*/ 2147483646 w 25"/>
                  <a:gd name="T7" fmla="*/ 2147483646 h 94"/>
                  <a:gd name="T8" fmla="*/ 2147483646 w 25"/>
                  <a:gd name="T9" fmla="*/ 2147483646 h 94"/>
                  <a:gd name="T10" fmla="*/ 2147483646 w 25"/>
                  <a:gd name="T11" fmla="*/ 2147483646 h 94"/>
                  <a:gd name="T12" fmla="*/ 2147483646 w 25"/>
                  <a:gd name="T13" fmla="*/ 2147483646 h 94"/>
                  <a:gd name="T14" fmla="*/ 2147483646 w 25"/>
                  <a:gd name="T15" fmla="*/ 2147483646 h 94"/>
                  <a:gd name="T16" fmla="*/ 2147483646 w 25"/>
                  <a:gd name="T17" fmla="*/ 2147483646 h 94"/>
                  <a:gd name="T18" fmla="*/ 2147483646 w 25"/>
                  <a:gd name="T19" fmla="*/ 2147483646 h 94"/>
                  <a:gd name="T20" fmla="*/ 2147483646 w 25"/>
                  <a:gd name="T21" fmla="*/ 2147483646 h 94"/>
                  <a:gd name="T22" fmla="*/ 2147483646 w 25"/>
                  <a:gd name="T23" fmla="*/ 2147483646 h 94"/>
                  <a:gd name="T24" fmla="*/ 2147483646 w 25"/>
                  <a:gd name="T25" fmla="*/ 2147483646 h 94"/>
                  <a:gd name="T26" fmla="*/ 2147483646 w 25"/>
                  <a:gd name="T27" fmla="*/ 2147483646 h 94"/>
                  <a:gd name="T28" fmla="*/ 2147483646 w 25"/>
                  <a:gd name="T29" fmla="*/ 2147483646 h 94"/>
                  <a:gd name="T30" fmla="*/ 2147483646 w 25"/>
                  <a:gd name="T31" fmla="*/ 2147483646 h 94"/>
                  <a:gd name="T32" fmla="*/ 2147483646 w 25"/>
                  <a:gd name="T33" fmla="*/ 2147483646 h 94"/>
                  <a:gd name="T34" fmla="*/ 2147483646 w 25"/>
                  <a:gd name="T35" fmla="*/ 2147483646 h 94"/>
                  <a:gd name="T36" fmla="*/ 2147483646 w 25"/>
                  <a:gd name="T37" fmla="*/ 2147483646 h 94"/>
                  <a:gd name="T38" fmla="*/ 2147483646 w 25"/>
                  <a:gd name="T39" fmla="*/ 2147483646 h 94"/>
                  <a:gd name="T40" fmla="*/ 2147483646 w 25"/>
                  <a:gd name="T41" fmla="*/ 2147483646 h 94"/>
                  <a:gd name="T42" fmla="*/ 2147483646 w 25"/>
                  <a:gd name="T43" fmla="*/ 2147483646 h 94"/>
                  <a:gd name="T44" fmla="*/ 2147483646 w 25"/>
                  <a:gd name="T45" fmla="*/ 2147483646 h 94"/>
                  <a:gd name="T46" fmla="*/ 2147483646 w 25"/>
                  <a:gd name="T47" fmla="*/ 2147483646 h 94"/>
                  <a:gd name="T48" fmla="*/ 2147483646 w 25"/>
                  <a:gd name="T49" fmla="*/ 2147483646 h 94"/>
                  <a:gd name="T50" fmla="*/ 2147483646 w 25"/>
                  <a:gd name="T51" fmla="*/ 2147483646 h 94"/>
                  <a:gd name="T52" fmla="*/ 2147483646 w 25"/>
                  <a:gd name="T53" fmla="*/ 2147483646 h 94"/>
                  <a:gd name="T54" fmla="*/ 2147483646 w 25"/>
                  <a:gd name="T55" fmla="*/ 2147483646 h 94"/>
                  <a:gd name="T56" fmla="*/ 2147483646 w 25"/>
                  <a:gd name="T57" fmla="*/ 2147483646 h 94"/>
                  <a:gd name="T58" fmla="*/ 2147483646 w 25"/>
                  <a:gd name="T59" fmla="*/ 2147483646 h 94"/>
                  <a:gd name="T60" fmla="*/ 2147483646 w 25"/>
                  <a:gd name="T61" fmla="*/ 2147483646 h 94"/>
                  <a:gd name="T62" fmla="*/ 2147483646 w 25"/>
                  <a:gd name="T63" fmla="*/ 2147483646 h 94"/>
                  <a:gd name="T64" fmla="*/ 2147483646 w 25"/>
                  <a:gd name="T65" fmla="*/ 2147483646 h 94"/>
                  <a:gd name="T66" fmla="*/ 2147483646 w 25"/>
                  <a:gd name="T67" fmla="*/ 2147483646 h 94"/>
                  <a:gd name="T68" fmla="*/ 2147483646 w 25"/>
                  <a:gd name="T69" fmla="*/ 2147483646 h 94"/>
                  <a:gd name="T70" fmla="*/ 2147483646 w 25"/>
                  <a:gd name="T71" fmla="*/ 2147483646 h 94"/>
                  <a:gd name="T72" fmla="*/ 2147483646 w 25"/>
                  <a:gd name="T73" fmla="*/ 2147483646 h 94"/>
                  <a:gd name="T74" fmla="*/ 2147483646 w 25"/>
                  <a:gd name="T75" fmla="*/ 2147483646 h 94"/>
                  <a:gd name="T76" fmla="*/ 2147483646 w 25"/>
                  <a:gd name="T77" fmla="*/ 2147483646 h 94"/>
                  <a:gd name="T78" fmla="*/ 2147483646 w 25"/>
                  <a:gd name="T79" fmla="*/ 2147483646 h 94"/>
                  <a:gd name="T80" fmla="*/ 2147483646 w 25"/>
                  <a:gd name="T81" fmla="*/ 2147483646 h 94"/>
                  <a:gd name="T82" fmla="*/ 2147483646 w 25"/>
                  <a:gd name="T83" fmla="*/ 2147483646 h 94"/>
                  <a:gd name="T84" fmla="*/ 2147483646 w 25"/>
                  <a:gd name="T85" fmla="*/ 2147483646 h 94"/>
                  <a:gd name="T86" fmla="*/ 2147483646 w 25"/>
                  <a:gd name="T87" fmla="*/ 2147483646 h 94"/>
                  <a:gd name="T88" fmla="*/ 2147483646 w 25"/>
                  <a:gd name="T89" fmla="*/ 2147483646 h 94"/>
                  <a:gd name="T90" fmla="*/ 2147483646 w 25"/>
                  <a:gd name="T91" fmla="*/ 2147483646 h 94"/>
                  <a:gd name="T92" fmla="*/ 2147483646 w 25"/>
                  <a:gd name="T93" fmla="*/ 2147483646 h 94"/>
                  <a:gd name="T94" fmla="*/ 2147483646 w 25"/>
                  <a:gd name="T95" fmla="*/ 2147483646 h 94"/>
                  <a:gd name="T96" fmla="*/ 2147483646 w 25"/>
                  <a:gd name="T97" fmla="*/ 2147483646 h 94"/>
                  <a:gd name="T98" fmla="*/ 2147483646 w 25"/>
                  <a:gd name="T99" fmla="*/ 2147483646 h 9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94">
                    <a:moveTo>
                      <a:pt x="0" y="0"/>
                    </a:moveTo>
                    <a:lnTo>
                      <a:pt x="1" y="1"/>
                    </a:lnTo>
                    <a:lnTo>
                      <a:pt x="1" y="4"/>
                    </a:lnTo>
                    <a:lnTo>
                      <a:pt x="1" y="8"/>
                    </a:lnTo>
                    <a:lnTo>
                      <a:pt x="2" y="10"/>
                    </a:lnTo>
                    <a:lnTo>
                      <a:pt x="2" y="12"/>
                    </a:lnTo>
                    <a:lnTo>
                      <a:pt x="3" y="16"/>
                    </a:lnTo>
                    <a:lnTo>
                      <a:pt x="4" y="16"/>
                    </a:lnTo>
                    <a:lnTo>
                      <a:pt x="4" y="23"/>
                    </a:lnTo>
                    <a:lnTo>
                      <a:pt x="5" y="23"/>
                    </a:lnTo>
                    <a:lnTo>
                      <a:pt x="5" y="26"/>
                    </a:lnTo>
                    <a:lnTo>
                      <a:pt x="6" y="29"/>
                    </a:lnTo>
                    <a:lnTo>
                      <a:pt x="6" y="31"/>
                    </a:lnTo>
                    <a:lnTo>
                      <a:pt x="7" y="33"/>
                    </a:lnTo>
                    <a:lnTo>
                      <a:pt x="7" y="36"/>
                    </a:lnTo>
                    <a:lnTo>
                      <a:pt x="8" y="39"/>
                    </a:lnTo>
                    <a:lnTo>
                      <a:pt x="8" y="43"/>
                    </a:lnTo>
                    <a:lnTo>
                      <a:pt x="9" y="46"/>
                    </a:lnTo>
                    <a:lnTo>
                      <a:pt x="9" y="49"/>
                    </a:lnTo>
                    <a:lnTo>
                      <a:pt x="10" y="52"/>
                    </a:lnTo>
                    <a:lnTo>
                      <a:pt x="10" y="51"/>
                    </a:lnTo>
                    <a:lnTo>
                      <a:pt x="11" y="54"/>
                    </a:lnTo>
                    <a:lnTo>
                      <a:pt x="11" y="59"/>
                    </a:lnTo>
                    <a:lnTo>
                      <a:pt x="12" y="62"/>
                    </a:lnTo>
                    <a:lnTo>
                      <a:pt x="13" y="62"/>
                    </a:lnTo>
                    <a:lnTo>
                      <a:pt x="13" y="65"/>
                    </a:lnTo>
                    <a:lnTo>
                      <a:pt x="13" y="68"/>
                    </a:lnTo>
                    <a:lnTo>
                      <a:pt x="14" y="68"/>
                    </a:lnTo>
                    <a:lnTo>
                      <a:pt x="14" y="70"/>
                    </a:lnTo>
                    <a:lnTo>
                      <a:pt x="15" y="73"/>
                    </a:lnTo>
                    <a:lnTo>
                      <a:pt x="16" y="74"/>
                    </a:lnTo>
                    <a:lnTo>
                      <a:pt x="16" y="77"/>
                    </a:lnTo>
                    <a:lnTo>
                      <a:pt x="17" y="81"/>
                    </a:lnTo>
                    <a:lnTo>
                      <a:pt x="17" y="80"/>
                    </a:lnTo>
                    <a:lnTo>
                      <a:pt x="17" y="79"/>
                    </a:lnTo>
                    <a:lnTo>
                      <a:pt x="18" y="82"/>
                    </a:lnTo>
                    <a:lnTo>
                      <a:pt x="19" y="84"/>
                    </a:lnTo>
                    <a:lnTo>
                      <a:pt x="20" y="84"/>
                    </a:lnTo>
                    <a:lnTo>
                      <a:pt x="20" y="87"/>
                    </a:lnTo>
                    <a:lnTo>
                      <a:pt x="21" y="87"/>
                    </a:lnTo>
                    <a:lnTo>
                      <a:pt x="21" y="88"/>
                    </a:lnTo>
                    <a:lnTo>
                      <a:pt x="22" y="89"/>
                    </a:lnTo>
                    <a:lnTo>
                      <a:pt x="22" y="90"/>
                    </a:lnTo>
                    <a:lnTo>
                      <a:pt x="23" y="88"/>
                    </a:lnTo>
                    <a:lnTo>
                      <a:pt x="23" y="91"/>
                    </a:lnTo>
                    <a:lnTo>
                      <a:pt x="24" y="89"/>
                    </a:lnTo>
                    <a:lnTo>
                      <a:pt x="25" y="89"/>
                    </a:lnTo>
                    <a:lnTo>
                      <a:pt x="25" y="93"/>
                    </a:lnTo>
                    <a:lnTo>
                      <a:pt x="25" y="9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6" name="Freeform 122">
                <a:extLst>
                  <a:ext uri="{FF2B5EF4-FFF2-40B4-BE49-F238E27FC236}">
                    <a16:creationId xmlns:a16="http://schemas.microsoft.com/office/drawing/2014/main" id="{C89AEE10-7B0C-4314-9696-B33EDC9F64D8}"/>
                  </a:ext>
                </a:extLst>
              </p:cNvPr>
              <p:cNvSpPr>
                <a:spLocks/>
              </p:cNvSpPr>
              <p:nvPr/>
            </p:nvSpPr>
            <p:spPr bwMode="auto">
              <a:xfrm>
                <a:off x="4199650" y="3220689"/>
                <a:ext cx="27552" cy="17031"/>
              </a:xfrm>
              <a:custGeom>
                <a:avLst/>
                <a:gdLst>
                  <a:gd name="T0" fmla="*/ 0 w 26"/>
                  <a:gd name="T1" fmla="*/ 2147483646 h 36"/>
                  <a:gd name="T2" fmla="*/ 2147483646 w 26"/>
                  <a:gd name="T3" fmla="*/ 0 h 36"/>
                  <a:gd name="T4" fmla="*/ 2147483646 w 26"/>
                  <a:gd name="T5" fmla="*/ 2147483646 h 36"/>
                  <a:gd name="T6" fmla="*/ 2147483646 w 26"/>
                  <a:gd name="T7" fmla="*/ 2147483646 h 36"/>
                  <a:gd name="T8" fmla="*/ 2147483646 w 26"/>
                  <a:gd name="T9" fmla="*/ 2147483646 h 36"/>
                  <a:gd name="T10" fmla="*/ 2147483646 w 26"/>
                  <a:gd name="T11" fmla="*/ 2147483646 h 36"/>
                  <a:gd name="T12" fmla="*/ 2147483646 w 26"/>
                  <a:gd name="T13" fmla="*/ 2147483646 h 36"/>
                  <a:gd name="T14" fmla="*/ 2147483646 w 26"/>
                  <a:gd name="T15" fmla="*/ 2147483646 h 36"/>
                  <a:gd name="T16" fmla="*/ 2147483646 w 26"/>
                  <a:gd name="T17" fmla="*/ 2147483646 h 36"/>
                  <a:gd name="T18" fmla="*/ 2147483646 w 26"/>
                  <a:gd name="T19" fmla="*/ 2147483646 h 36"/>
                  <a:gd name="T20" fmla="*/ 2147483646 w 26"/>
                  <a:gd name="T21" fmla="*/ 2147483646 h 36"/>
                  <a:gd name="T22" fmla="*/ 2147483646 w 26"/>
                  <a:gd name="T23" fmla="*/ 2147483646 h 36"/>
                  <a:gd name="T24" fmla="*/ 2147483646 w 26"/>
                  <a:gd name="T25" fmla="*/ 2147483646 h 36"/>
                  <a:gd name="T26" fmla="*/ 2147483646 w 26"/>
                  <a:gd name="T27" fmla="*/ 2147483646 h 36"/>
                  <a:gd name="T28" fmla="*/ 2147483646 w 26"/>
                  <a:gd name="T29" fmla="*/ 2147483646 h 36"/>
                  <a:gd name="T30" fmla="*/ 2147483646 w 26"/>
                  <a:gd name="T31" fmla="*/ 2147483646 h 36"/>
                  <a:gd name="T32" fmla="*/ 2147483646 w 26"/>
                  <a:gd name="T33" fmla="*/ 2147483646 h 36"/>
                  <a:gd name="T34" fmla="*/ 2147483646 w 26"/>
                  <a:gd name="T35" fmla="*/ 2147483646 h 36"/>
                  <a:gd name="T36" fmla="*/ 2147483646 w 26"/>
                  <a:gd name="T37" fmla="*/ 2147483646 h 36"/>
                  <a:gd name="T38" fmla="*/ 2147483646 w 26"/>
                  <a:gd name="T39" fmla="*/ 2147483646 h 36"/>
                  <a:gd name="T40" fmla="*/ 2147483646 w 26"/>
                  <a:gd name="T41" fmla="*/ 2147483646 h 36"/>
                  <a:gd name="T42" fmla="*/ 2147483646 w 26"/>
                  <a:gd name="T43" fmla="*/ 2147483646 h 36"/>
                  <a:gd name="T44" fmla="*/ 2147483646 w 26"/>
                  <a:gd name="T45" fmla="*/ 2147483646 h 36"/>
                  <a:gd name="T46" fmla="*/ 2147483646 w 26"/>
                  <a:gd name="T47" fmla="*/ 2147483646 h 36"/>
                  <a:gd name="T48" fmla="*/ 2147483646 w 26"/>
                  <a:gd name="T49" fmla="*/ 2147483646 h 36"/>
                  <a:gd name="T50" fmla="*/ 2147483646 w 26"/>
                  <a:gd name="T51" fmla="*/ 2147483646 h 36"/>
                  <a:gd name="T52" fmla="*/ 2147483646 w 26"/>
                  <a:gd name="T53" fmla="*/ 2147483646 h 36"/>
                  <a:gd name="T54" fmla="*/ 2147483646 w 26"/>
                  <a:gd name="T55" fmla="*/ 2147483646 h 36"/>
                  <a:gd name="T56" fmla="*/ 2147483646 w 26"/>
                  <a:gd name="T57" fmla="*/ 2147483646 h 36"/>
                  <a:gd name="T58" fmla="*/ 2147483646 w 26"/>
                  <a:gd name="T59" fmla="*/ 2147483646 h 36"/>
                  <a:gd name="T60" fmla="*/ 2147483646 w 26"/>
                  <a:gd name="T61" fmla="*/ 2147483646 h 36"/>
                  <a:gd name="T62" fmla="*/ 2147483646 w 26"/>
                  <a:gd name="T63" fmla="*/ 2147483646 h 36"/>
                  <a:gd name="T64" fmla="*/ 2147483646 w 26"/>
                  <a:gd name="T65" fmla="*/ 2147483646 h 36"/>
                  <a:gd name="T66" fmla="*/ 2147483646 w 26"/>
                  <a:gd name="T67" fmla="*/ 2147483646 h 36"/>
                  <a:gd name="T68" fmla="*/ 2147483646 w 26"/>
                  <a:gd name="T69" fmla="*/ 2147483646 h 36"/>
                  <a:gd name="T70" fmla="*/ 2147483646 w 26"/>
                  <a:gd name="T71" fmla="*/ 2147483646 h 36"/>
                  <a:gd name="T72" fmla="*/ 2147483646 w 26"/>
                  <a:gd name="T73" fmla="*/ 2147483646 h 36"/>
                  <a:gd name="T74" fmla="*/ 2147483646 w 26"/>
                  <a:gd name="T75" fmla="*/ 2147483646 h 36"/>
                  <a:gd name="T76" fmla="*/ 2147483646 w 26"/>
                  <a:gd name="T77" fmla="*/ 2147483646 h 36"/>
                  <a:gd name="T78" fmla="*/ 2147483646 w 26"/>
                  <a:gd name="T79" fmla="*/ 2147483646 h 36"/>
                  <a:gd name="T80" fmla="*/ 2147483646 w 26"/>
                  <a:gd name="T81" fmla="*/ 2147483646 h 36"/>
                  <a:gd name="T82" fmla="*/ 2147483646 w 26"/>
                  <a:gd name="T83" fmla="*/ 2147483646 h 36"/>
                  <a:gd name="T84" fmla="*/ 2147483646 w 26"/>
                  <a:gd name="T85" fmla="*/ 2147483646 h 36"/>
                  <a:gd name="T86" fmla="*/ 2147483646 w 26"/>
                  <a:gd name="T87" fmla="*/ 2147483646 h 36"/>
                  <a:gd name="T88" fmla="*/ 2147483646 w 26"/>
                  <a:gd name="T89" fmla="*/ 2147483646 h 36"/>
                  <a:gd name="T90" fmla="*/ 2147483646 w 26"/>
                  <a:gd name="T91" fmla="*/ 2147483646 h 36"/>
                  <a:gd name="T92" fmla="*/ 2147483646 w 26"/>
                  <a:gd name="T93" fmla="*/ 2147483646 h 36"/>
                  <a:gd name="T94" fmla="*/ 2147483646 w 26"/>
                  <a:gd name="T95" fmla="*/ 2147483646 h 36"/>
                  <a:gd name="T96" fmla="*/ 2147483646 w 26"/>
                  <a:gd name="T97" fmla="*/ 2147483646 h 36"/>
                  <a:gd name="T98" fmla="*/ 2147483646 w 26"/>
                  <a:gd name="T99" fmla="*/ 2147483646 h 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6">
                    <a:moveTo>
                      <a:pt x="0" y="4"/>
                    </a:moveTo>
                    <a:lnTo>
                      <a:pt x="1" y="0"/>
                    </a:lnTo>
                    <a:lnTo>
                      <a:pt x="1" y="4"/>
                    </a:lnTo>
                    <a:lnTo>
                      <a:pt x="2" y="4"/>
                    </a:lnTo>
                    <a:lnTo>
                      <a:pt x="3" y="4"/>
                    </a:lnTo>
                    <a:lnTo>
                      <a:pt x="3" y="5"/>
                    </a:lnTo>
                    <a:lnTo>
                      <a:pt x="4" y="5"/>
                    </a:lnTo>
                    <a:lnTo>
                      <a:pt x="5" y="6"/>
                    </a:lnTo>
                    <a:lnTo>
                      <a:pt x="6" y="6"/>
                    </a:lnTo>
                    <a:lnTo>
                      <a:pt x="6" y="7"/>
                    </a:lnTo>
                    <a:lnTo>
                      <a:pt x="7" y="8"/>
                    </a:lnTo>
                    <a:lnTo>
                      <a:pt x="7" y="7"/>
                    </a:lnTo>
                    <a:lnTo>
                      <a:pt x="8" y="9"/>
                    </a:lnTo>
                    <a:lnTo>
                      <a:pt x="8" y="8"/>
                    </a:lnTo>
                    <a:lnTo>
                      <a:pt x="9" y="10"/>
                    </a:lnTo>
                    <a:lnTo>
                      <a:pt x="9" y="12"/>
                    </a:lnTo>
                    <a:lnTo>
                      <a:pt x="10" y="11"/>
                    </a:lnTo>
                    <a:lnTo>
                      <a:pt x="11" y="13"/>
                    </a:lnTo>
                    <a:lnTo>
                      <a:pt x="11" y="17"/>
                    </a:lnTo>
                    <a:lnTo>
                      <a:pt x="12" y="14"/>
                    </a:lnTo>
                    <a:lnTo>
                      <a:pt x="13" y="17"/>
                    </a:lnTo>
                    <a:lnTo>
                      <a:pt x="13" y="16"/>
                    </a:lnTo>
                    <a:lnTo>
                      <a:pt x="14" y="18"/>
                    </a:lnTo>
                    <a:lnTo>
                      <a:pt x="15" y="20"/>
                    </a:lnTo>
                    <a:lnTo>
                      <a:pt x="15" y="17"/>
                    </a:lnTo>
                    <a:lnTo>
                      <a:pt x="16" y="20"/>
                    </a:lnTo>
                    <a:lnTo>
                      <a:pt x="16" y="22"/>
                    </a:lnTo>
                    <a:lnTo>
                      <a:pt x="16" y="23"/>
                    </a:lnTo>
                    <a:lnTo>
                      <a:pt x="17" y="23"/>
                    </a:lnTo>
                    <a:lnTo>
                      <a:pt x="18" y="25"/>
                    </a:lnTo>
                    <a:lnTo>
                      <a:pt x="18" y="26"/>
                    </a:lnTo>
                    <a:lnTo>
                      <a:pt x="19" y="26"/>
                    </a:lnTo>
                    <a:lnTo>
                      <a:pt x="19" y="29"/>
                    </a:lnTo>
                    <a:lnTo>
                      <a:pt x="20" y="29"/>
                    </a:lnTo>
                    <a:lnTo>
                      <a:pt x="20" y="30"/>
                    </a:lnTo>
                    <a:lnTo>
                      <a:pt x="21" y="34"/>
                    </a:lnTo>
                    <a:lnTo>
                      <a:pt x="21" y="33"/>
                    </a:lnTo>
                    <a:lnTo>
                      <a:pt x="22" y="35"/>
                    </a:lnTo>
                    <a:lnTo>
                      <a:pt x="22" y="34"/>
                    </a:lnTo>
                    <a:lnTo>
                      <a:pt x="23" y="36"/>
                    </a:lnTo>
                    <a:lnTo>
                      <a:pt x="23" y="32"/>
                    </a:lnTo>
                    <a:lnTo>
                      <a:pt x="24" y="29"/>
                    </a:lnTo>
                    <a:lnTo>
                      <a:pt x="24" y="28"/>
                    </a:lnTo>
                    <a:lnTo>
                      <a:pt x="25" y="25"/>
                    </a:lnTo>
                    <a:lnTo>
                      <a:pt x="25" y="18"/>
                    </a:lnTo>
                    <a:lnTo>
                      <a:pt x="26" y="1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7" name="Freeform 123">
                <a:extLst>
                  <a:ext uri="{FF2B5EF4-FFF2-40B4-BE49-F238E27FC236}">
                    <a16:creationId xmlns:a16="http://schemas.microsoft.com/office/drawing/2014/main" id="{1A1E2DB2-824F-4F96-B7BA-C45C9989E732}"/>
                  </a:ext>
                </a:extLst>
              </p:cNvPr>
              <p:cNvSpPr>
                <a:spLocks/>
              </p:cNvSpPr>
              <p:nvPr/>
            </p:nvSpPr>
            <p:spPr bwMode="auto">
              <a:xfrm>
                <a:off x="4227201" y="3059372"/>
                <a:ext cx="26491" cy="166048"/>
              </a:xfrm>
              <a:custGeom>
                <a:avLst/>
                <a:gdLst>
                  <a:gd name="T0" fmla="*/ 0 w 25"/>
                  <a:gd name="T1" fmla="*/ 2147483646 h 351"/>
                  <a:gd name="T2" fmla="*/ 2147483646 w 25"/>
                  <a:gd name="T3" fmla="*/ 2147483646 h 351"/>
                  <a:gd name="T4" fmla="*/ 2147483646 w 25"/>
                  <a:gd name="T5" fmla="*/ 2147483646 h 351"/>
                  <a:gd name="T6" fmla="*/ 2147483646 w 25"/>
                  <a:gd name="T7" fmla="*/ 2147483646 h 351"/>
                  <a:gd name="T8" fmla="*/ 2147483646 w 25"/>
                  <a:gd name="T9" fmla="*/ 2147483646 h 351"/>
                  <a:gd name="T10" fmla="*/ 2147483646 w 25"/>
                  <a:gd name="T11" fmla="*/ 2147483646 h 351"/>
                  <a:gd name="T12" fmla="*/ 2147483646 w 25"/>
                  <a:gd name="T13" fmla="*/ 2147483646 h 351"/>
                  <a:gd name="T14" fmla="*/ 2147483646 w 25"/>
                  <a:gd name="T15" fmla="*/ 2147483646 h 351"/>
                  <a:gd name="T16" fmla="*/ 2147483646 w 25"/>
                  <a:gd name="T17" fmla="*/ 2147483646 h 351"/>
                  <a:gd name="T18" fmla="*/ 2147483646 w 25"/>
                  <a:gd name="T19" fmla="*/ 2147483646 h 351"/>
                  <a:gd name="T20" fmla="*/ 2147483646 w 25"/>
                  <a:gd name="T21" fmla="*/ 2147483646 h 351"/>
                  <a:gd name="T22" fmla="*/ 2147483646 w 25"/>
                  <a:gd name="T23" fmla="*/ 2147483646 h 351"/>
                  <a:gd name="T24" fmla="*/ 2147483646 w 25"/>
                  <a:gd name="T25" fmla="*/ 2147483646 h 351"/>
                  <a:gd name="T26" fmla="*/ 2147483646 w 25"/>
                  <a:gd name="T27" fmla="*/ 2147483646 h 351"/>
                  <a:gd name="T28" fmla="*/ 2147483646 w 25"/>
                  <a:gd name="T29" fmla="*/ 2147483646 h 351"/>
                  <a:gd name="T30" fmla="*/ 2147483646 w 25"/>
                  <a:gd name="T31" fmla="*/ 2147483646 h 351"/>
                  <a:gd name="T32" fmla="*/ 2147483646 w 25"/>
                  <a:gd name="T33" fmla="*/ 2147483646 h 351"/>
                  <a:gd name="T34" fmla="*/ 2147483646 w 25"/>
                  <a:gd name="T35" fmla="*/ 2147483646 h 351"/>
                  <a:gd name="T36" fmla="*/ 2147483646 w 25"/>
                  <a:gd name="T37" fmla="*/ 2147483646 h 351"/>
                  <a:gd name="T38" fmla="*/ 2147483646 w 25"/>
                  <a:gd name="T39" fmla="*/ 2147483646 h 351"/>
                  <a:gd name="T40" fmla="*/ 2147483646 w 25"/>
                  <a:gd name="T41" fmla="*/ 0 h 351"/>
                  <a:gd name="T42" fmla="*/ 2147483646 w 25"/>
                  <a:gd name="T43" fmla="*/ 2147483646 h 351"/>
                  <a:gd name="T44" fmla="*/ 2147483646 w 25"/>
                  <a:gd name="T45" fmla="*/ 2147483646 h 351"/>
                  <a:gd name="T46" fmla="*/ 2147483646 w 25"/>
                  <a:gd name="T47" fmla="*/ 2147483646 h 351"/>
                  <a:gd name="T48" fmla="*/ 2147483646 w 25"/>
                  <a:gd name="T49" fmla="*/ 2147483646 h 351"/>
                  <a:gd name="T50" fmla="*/ 2147483646 w 25"/>
                  <a:gd name="T51" fmla="*/ 2147483646 h 351"/>
                  <a:gd name="T52" fmla="*/ 2147483646 w 25"/>
                  <a:gd name="T53" fmla="*/ 2147483646 h 351"/>
                  <a:gd name="T54" fmla="*/ 2147483646 w 25"/>
                  <a:gd name="T55" fmla="*/ 2147483646 h 351"/>
                  <a:gd name="T56" fmla="*/ 2147483646 w 25"/>
                  <a:gd name="T57" fmla="*/ 2147483646 h 351"/>
                  <a:gd name="T58" fmla="*/ 2147483646 w 25"/>
                  <a:gd name="T59" fmla="*/ 2147483646 h 351"/>
                  <a:gd name="T60" fmla="*/ 2147483646 w 25"/>
                  <a:gd name="T61" fmla="*/ 2147483646 h 351"/>
                  <a:gd name="T62" fmla="*/ 2147483646 w 25"/>
                  <a:gd name="T63" fmla="*/ 2147483646 h 351"/>
                  <a:gd name="T64" fmla="*/ 2147483646 w 25"/>
                  <a:gd name="T65" fmla="*/ 2147483646 h 351"/>
                  <a:gd name="T66" fmla="*/ 2147483646 w 25"/>
                  <a:gd name="T67" fmla="*/ 2147483646 h 351"/>
                  <a:gd name="T68" fmla="*/ 2147483646 w 25"/>
                  <a:gd name="T69" fmla="*/ 2147483646 h 351"/>
                  <a:gd name="T70" fmla="*/ 2147483646 w 25"/>
                  <a:gd name="T71" fmla="*/ 2147483646 h 351"/>
                  <a:gd name="T72" fmla="*/ 2147483646 w 25"/>
                  <a:gd name="T73" fmla="*/ 2147483646 h 351"/>
                  <a:gd name="T74" fmla="*/ 2147483646 w 25"/>
                  <a:gd name="T75" fmla="*/ 2147483646 h 351"/>
                  <a:gd name="T76" fmla="*/ 2147483646 w 25"/>
                  <a:gd name="T77" fmla="*/ 2147483646 h 351"/>
                  <a:gd name="T78" fmla="*/ 2147483646 w 25"/>
                  <a:gd name="T79" fmla="*/ 2147483646 h 351"/>
                  <a:gd name="T80" fmla="*/ 2147483646 w 25"/>
                  <a:gd name="T81" fmla="*/ 2147483646 h 351"/>
                  <a:gd name="T82" fmla="*/ 2147483646 w 25"/>
                  <a:gd name="T83" fmla="*/ 2147483646 h 351"/>
                  <a:gd name="T84" fmla="*/ 2147483646 w 25"/>
                  <a:gd name="T85" fmla="*/ 2147483646 h 351"/>
                  <a:gd name="T86" fmla="*/ 2147483646 w 25"/>
                  <a:gd name="T87" fmla="*/ 2147483646 h 351"/>
                  <a:gd name="T88" fmla="*/ 2147483646 w 25"/>
                  <a:gd name="T89" fmla="*/ 2147483646 h 351"/>
                  <a:gd name="T90" fmla="*/ 2147483646 w 25"/>
                  <a:gd name="T91" fmla="*/ 2147483646 h 351"/>
                  <a:gd name="T92" fmla="*/ 2147483646 w 25"/>
                  <a:gd name="T93" fmla="*/ 2147483646 h 351"/>
                  <a:gd name="T94" fmla="*/ 2147483646 w 25"/>
                  <a:gd name="T95" fmla="*/ 2147483646 h 351"/>
                  <a:gd name="T96" fmla="*/ 2147483646 w 25"/>
                  <a:gd name="T97" fmla="*/ 2147483646 h 351"/>
                  <a:gd name="T98" fmla="*/ 2147483646 w 25"/>
                  <a:gd name="T99" fmla="*/ 2147483646 h 3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51">
                    <a:moveTo>
                      <a:pt x="0" y="351"/>
                    </a:moveTo>
                    <a:lnTo>
                      <a:pt x="1" y="342"/>
                    </a:lnTo>
                    <a:lnTo>
                      <a:pt x="1" y="329"/>
                    </a:lnTo>
                    <a:lnTo>
                      <a:pt x="2" y="316"/>
                    </a:lnTo>
                    <a:lnTo>
                      <a:pt x="2" y="298"/>
                    </a:lnTo>
                    <a:lnTo>
                      <a:pt x="2" y="275"/>
                    </a:lnTo>
                    <a:lnTo>
                      <a:pt x="3" y="252"/>
                    </a:lnTo>
                    <a:lnTo>
                      <a:pt x="4" y="226"/>
                    </a:lnTo>
                    <a:lnTo>
                      <a:pt x="4" y="199"/>
                    </a:lnTo>
                    <a:lnTo>
                      <a:pt x="5" y="173"/>
                    </a:lnTo>
                    <a:lnTo>
                      <a:pt x="5" y="147"/>
                    </a:lnTo>
                    <a:lnTo>
                      <a:pt x="6" y="122"/>
                    </a:lnTo>
                    <a:lnTo>
                      <a:pt x="6" y="100"/>
                    </a:lnTo>
                    <a:lnTo>
                      <a:pt x="7" y="76"/>
                    </a:lnTo>
                    <a:lnTo>
                      <a:pt x="7" y="56"/>
                    </a:lnTo>
                    <a:lnTo>
                      <a:pt x="8" y="39"/>
                    </a:lnTo>
                    <a:lnTo>
                      <a:pt x="8" y="25"/>
                    </a:lnTo>
                    <a:lnTo>
                      <a:pt x="9" y="13"/>
                    </a:lnTo>
                    <a:lnTo>
                      <a:pt x="9" y="8"/>
                    </a:lnTo>
                    <a:lnTo>
                      <a:pt x="10" y="3"/>
                    </a:lnTo>
                    <a:lnTo>
                      <a:pt x="10" y="0"/>
                    </a:lnTo>
                    <a:lnTo>
                      <a:pt x="11" y="4"/>
                    </a:lnTo>
                    <a:lnTo>
                      <a:pt x="11" y="10"/>
                    </a:lnTo>
                    <a:lnTo>
                      <a:pt x="12" y="16"/>
                    </a:lnTo>
                    <a:lnTo>
                      <a:pt x="13" y="22"/>
                    </a:lnTo>
                    <a:lnTo>
                      <a:pt x="13" y="34"/>
                    </a:lnTo>
                    <a:lnTo>
                      <a:pt x="13" y="44"/>
                    </a:lnTo>
                    <a:lnTo>
                      <a:pt x="14" y="55"/>
                    </a:lnTo>
                    <a:lnTo>
                      <a:pt x="14" y="68"/>
                    </a:lnTo>
                    <a:lnTo>
                      <a:pt x="15" y="79"/>
                    </a:lnTo>
                    <a:lnTo>
                      <a:pt x="16" y="93"/>
                    </a:lnTo>
                    <a:lnTo>
                      <a:pt x="16" y="105"/>
                    </a:lnTo>
                    <a:lnTo>
                      <a:pt x="17" y="117"/>
                    </a:lnTo>
                    <a:lnTo>
                      <a:pt x="17" y="129"/>
                    </a:lnTo>
                    <a:lnTo>
                      <a:pt x="18" y="140"/>
                    </a:lnTo>
                    <a:lnTo>
                      <a:pt x="18" y="151"/>
                    </a:lnTo>
                    <a:lnTo>
                      <a:pt x="19" y="160"/>
                    </a:lnTo>
                    <a:lnTo>
                      <a:pt x="19" y="171"/>
                    </a:lnTo>
                    <a:lnTo>
                      <a:pt x="20" y="180"/>
                    </a:lnTo>
                    <a:lnTo>
                      <a:pt x="20" y="189"/>
                    </a:lnTo>
                    <a:lnTo>
                      <a:pt x="21" y="195"/>
                    </a:lnTo>
                    <a:lnTo>
                      <a:pt x="21" y="203"/>
                    </a:lnTo>
                    <a:lnTo>
                      <a:pt x="22" y="210"/>
                    </a:lnTo>
                    <a:lnTo>
                      <a:pt x="22" y="217"/>
                    </a:lnTo>
                    <a:lnTo>
                      <a:pt x="23" y="219"/>
                    </a:lnTo>
                    <a:lnTo>
                      <a:pt x="23" y="226"/>
                    </a:lnTo>
                    <a:lnTo>
                      <a:pt x="24" y="228"/>
                    </a:lnTo>
                    <a:lnTo>
                      <a:pt x="25" y="233"/>
                    </a:lnTo>
                    <a:lnTo>
                      <a:pt x="25" y="238"/>
                    </a:lnTo>
                    <a:lnTo>
                      <a:pt x="25" y="2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8" name="Freeform 124">
                <a:extLst>
                  <a:ext uri="{FF2B5EF4-FFF2-40B4-BE49-F238E27FC236}">
                    <a16:creationId xmlns:a16="http://schemas.microsoft.com/office/drawing/2014/main" id="{401D6249-FBD9-4442-BC80-29B583738C1C}"/>
                  </a:ext>
                </a:extLst>
              </p:cNvPr>
              <p:cNvSpPr>
                <a:spLocks/>
              </p:cNvSpPr>
              <p:nvPr/>
            </p:nvSpPr>
            <p:spPr bwMode="auto">
              <a:xfrm>
                <a:off x="4253693" y="3172436"/>
                <a:ext cx="27552" cy="30750"/>
              </a:xfrm>
              <a:custGeom>
                <a:avLst/>
                <a:gdLst>
                  <a:gd name="T0" fmla="*/ 0 w 26"/>
                  <a:gd name="T1" fmla="*/ 0 h 65"/>
                  <a:gd name="T2" fmla="*/ 2147483646 w 26"/>
                  <a:gd name="T3" fmla="*/ 2147483646 h 65"/>
                  <a:gd name="T4" fmla="*/ 2147483646 w 26"/>
                  <a:gd name="T5" fmla="*/ 2147483646 h 65"/>
                  <a:gd name="T6" fmla="*/ 2147483646 w 26"/>
                  <a:gd name="T7" fmla="*/ 2147483646 h 65"/>
                  <a:gd name="T8" fmla="*/ 2147483646 w 26"/>
                  <a:gd name="T9" fmla="*/ 2147483646 h 65"/>
                  <a:gd name="T10" fmla="*/ 2147483646 w 26"/>
                  <a:gd name="T11" fmla="*/ 2147483646 h 65"/>
                  <a:gd name="T12" fmla="*/ 2147483646 w 26"/>
                  <a:gd name="T13" fmla="*/ 2147483646 h 65"/>
                  <a:gd name="T14" fmla="*/ 2147483646 w 26"/>
                  <a:gd name="T15" fmla="*/ 2147483646 h 65"/>
                  <a:gd name="T16" fmla="*/ 2147483646 w 26"/>
                  <a:gd name="T17" fmla="*/ 2147483646 h 65"/>
                  <a:gd name="T18" fmla="*/ 2147483646 w 26"/>
                  <a:gd name="T19" fmla="*/ 2147483646 h 65"/>
                  <a:gd name="T20" fmla="*/ 2147483646 w 26"/>
                  <a:gd name="T21" fmla="*/ 2147483646 h 65"/>
                  <a:gd name="T22" fmla="*/ 2147483646 w 26"/>
                  <a:gd name="T23" fmla="*/ 2147483646 h 65"/>
                  <a:gd name="T24" fmla="*/ 2147483646 w 26"/>
                  <a:gd name="T25" fmla="*/ 2147483646 h 65"/>
                  <a:gd name="T26" fmla="*/ 2147483646 w 26"/>
                  <a:gd name="T27" fmla="*/ 2147483646 h 65"/>
                  <a:gd name="T28" fmla="*/ 2147483646 w 26"/>
                  <a:gd name="T29" fmla="*/ 2147483646 h 65"/>
                  <a:gd name="T30" fmla="*/ 2147483646 w 26"/>
                  <a:gd name="T31" fmla="*/ 2147483646 h 65"/>
                  <a:gd name="T32" fmla="*/ 2147483646 w 26"/>
                  <a:gd name="T33" fmla="*/ 2147483646 h 65"/>
                  <a:gd name="T34" fmla="*/ 2147483646 w 26"/>
                  <a:gd name="T35" fmla="*/ 2147483646 h 65"/>
                  <a:gd name="T36" fmla="*/ 2147483646 w 26"/>
                  <a:gd name="T37" fmla="*/ 2147483646 h 65"/>
                  <a:gd name="T38" fmla="*/ 2147483646 w 26"/>
                  <a:gd name="T39" fmla="*/ 2147483646 h 65"/>
                  <a:gd name="T40" fmla="*/ 2147483646 w 26"/>
                  <a:gd name="T41" fmla="*/ 2147483646 h 65"/>
                  <a:gd name="T42" fmla="*/ 2147483646 w 26"/>
                  <a:gd name="T43" fmla="*/ 2147483646 h 65"/>
                  <a:gd name="T44" fmla="*/ 2147483646 w 26"/>
                  <a:gd name="T45" fmla="*/ 2147483646 h 65"/>
                  <a:gd name="T46" fmla="*/ 2147483646 w 26"/>
                  <a:gd name="T47" fmla="*/ 2147483646 h 65"/>
                  <a:gd name="T48" fmla="*/ 2147483646 w 26"/>
                  <a:gd name="T49" fmla="*/ 2147483646 h 65"/>
                  <a:gd name="T50" fmla="*/ 2147483646 w 26"/>
                  <a:gd name="T51" fmla="*/ 2147483646 h 65"/>
                  <a:gd name="T52" fmla="*/ 2147483646 w 26"/>
                  <a:gd name="T53" fmla="*/ 2147483646 h 65"/>
                  <a:gd name="T54" fmla="*/ 2147483646 w 26"/>
                  <a:gd name="T55" fmla="*/ 2147483646 h 65"/>
                  <a:gd name="T56" fmla="*/ 2147483646 w 26"/>
                  <a:gd name="T57" fmla="*/ 2147483646 h 65"/>
                  <a:gd name="T58" fmla="*/ 2147483646 w 26"/>
                  <a:gd name="T59" fmla="*/ 2147483646 h 65"/>
                  <a:gd name="T60" fmla="*/ 2147483646 w 26"/>
                  <a:gd name="T61" fmla="*/ 2147483646 h 65"/>
                  <a:gd name="T62" fmla="*/ 2147483646 w 26"/>
                  <a:gd name="T63" fmla="*/ 2147483646 h 65"/>
                  <a:gd name="T64" fmla="*/ 2147483646 w 26"/>
                  <a:gd name="T65" fmla="*/ 2147483646 h 65"/>
                  <a:gd name="T66" fmla="*/ 2147483646 w 26"/>
                  <a:gd name="T67" fmla="*/ 2147483646 h 65"/>
                  <a:gd name="T68" fmla="*/ 2147483646 w 26"/>
                  <a:gd name="T69" fmla="*/ 2147483646 h 65"/>
                  <a:gd name="T70" fmla="*/ 2147483646 w 26"/>
                  <a:gd name="T71" fmla="*/ 2147483646 h 65"/>
                  <a:gd name="T72" fmla="*/ 2147483646 w 26"/>
                  <a:gd name="T73" fmla="*/ 2147483646 h 65"/>
                  <a:gd name="T74" fmla="*/ 2147483646 w 26"/>
                  <a:gd name="T75" fmla="*/ 2147483646 h 65"/>
                  <a:gd name="T76" fmla="*/ 2147483646 w 26"/>
                  <a:gd name="T77" fmla="*/ 2147483646 h 65"/>
                  <a:gd name="T78" fmla="*/ 2147483646 w 26"/>
                  <a:gd name="T79" fmla="*/ 2147483646 h 65"/>
                  <a:gd name="T80" fmla="*/ 2147483646 w 26"/>
                  <a:gd name="T81" fmla="*/ 2147483646 h 65"/>
                  <a:gd name="T82" fmla="*/ 2147483646 w 26"/>
                  <a:gd name="T83" fmla="*/ 2147483646 h 65"/>
                  <a:gd name="T84" fmla="*/ 2147483646 w 26"/>
                  <a:gd name="T85" fmla="*/ 2147483646 h 65"/>
                  <a:gd name="T86" fmla="*/ 2147483646 w 26"/>
                  <a:gd name="T87" fmla="*/ 2147483646 h 65"/>
                  <a:gd name="T88" fmla="*/ 2147483646 w 26"/>
                  <a:gd name="T89" fmla="*/ 2147483646 h 65"/>
                  <a:gd name="T90" fmla="*/ 2147483646 w 26"/>
                  <a:gd name="T91" fmla="*/ 2147483646 h 65"/>
                  <a:gd name="T92" fmla="*/ 2147483646 w 26"/>
                  <a:gd name="T93" fmla="*/ 2147483646 h 65"/>
                  <a:gd name="T94" fmla="*/ 2147483646 w 26"/>
                  <a:gd name="T95" fmla="*/ 2147483646 h 65"/>
                  <a:gd name="T96" fmla="*/ 2147483646 w 26"/>
                  <a:gd name="T97" fmla="*/ 2147483646 h 65"/>
                  <a:gd name="T98" fmla="*/ 2147483646 w 26"/>
                  <a:gd name="T99" fmla="*/ 2147483646 h 6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65">
                    <a:moveTo>
                      <a:pt x="0" y="0"/>
                    </a:moveTo>
                    <a:lnTo>
                      <a:pt x="1" y="5"/>
                    </a:lnTo>
                    <a:lnTo>
                      <a:pt x="1" y="9"/>
                    </a:lnTo>
                    <a:lnTo>
                      <a:pt x="2" y="10"/>
                    </a:lnTo>
                    <a:lnTo>
                      <a:pt x="3" y="14"/>
                    </a:lnTo>
                    <a:lnTo>
                      <a:pt x="3" y="13"/>
                    </a:lnTo>
                    <a:lnTo>
                      <a:pt x="4" y="15"/>
                    </a:lnTo>
                    <a:lnTo>
                      <a:pt x="4" y="17"/>
                    </a:lnTo>
                    <a:lnTo>
                      <a:pt x="5" y="21"/>
                    </a:lnTo>
                    <a:lnTo>
                      <a:pt x="6" y="22"/>
                    </a:lnTo>
                    <a:lnTo>
                      <a:pt x="6" y="25"/>
                    </a:lnTo>
                    <a:lnTo>
                      <a:pt x="7" y="28"/>
                    </a:lnTo>
                    <a:lnTo>
                      <a:pt x="8" y="33"/>
                    </a:lnTo>
                    <a:lnTo>
                      <a:pt x="8" y="35"/>
                    </a:lnTo>
                    <a:lnTo>
                      <a:pt x="9" y="38"/>
                    </a:lnTo>
                    <a:lnTo>
                      <a:pt x="9" y="43"/>
                    </a:lnTo>
                    <a:lnTo>
                      <a:pt x="10" y="47"/>
                    </a:lnTo>
                    <a:lnTo>
                      <a:pt x="10" y="53"/>
                    </a:lnTo>
                    <a:lnTo>
                      <a:pt x="11" y="54"/>
                    </a:lnTo>
                    <a:lnTo>
                      <a:pt x="12" y="56"/>
                    </a:lnTo>
                    <a:lnTo>
                      <a:pt x="12" y="61"/>
                    </a:lnTo>
                    <a:lnTo>
                      <a:pt x="12" y="64"/>
                    </a:lnTo>
                    <a:lnTo>
                      <a:pt x="13" y="64"/>
                    </a:lnTo>
                    <a:lnTo>
                      <a:pt x="13" y="65"/>
                    </a:lnTo>
                    <a:lnTo>
                      <a:pt x="14" y="65"/>
                    </a:lnTo>
                    <a:lnTo>
                      <a:pt x="15" y="64"/>
                    </a:lnTo>
                    <a:lnTo>
                      <a:pt x="15" y="62"/>
                    </a:lnTo>
                    <a:lnTo>
                      <a:pt x="16" y="60"/>
                    </a:lnTo>
                    <a:lnTo>
                      <a:pt x="16" y="58"/>
                    </a:lnTo>
                    <a:lnTo>
                      <a:pt x="16" y="59"/>
                    </a:lnTo>
                    <a:lnTo>
                      <a:pt x="17" y="57"/>
                    </a:lnTo>
                    <a:lnTo>
                      <a:pt x="18" y="55"/>
                    </a:lnTo>
                    <a:lnTo>
                      <a:pt x="18" y="51"/>
                    </a:lnTo>
                    <a:lnTo>
                      <a:pt x="19" y="48"/>
                    </a:lnTo>
                    <a:lnTo>
                      <a:pt x="19" y="46"/>
                    </a:lnTo>
                    <a:lnTo>
                      <a:pt x="20" y="42"/>
                    </a:lnTo>
                    <a:lnTo>
                      <a:pt x="20" y="39"/>
                    </a:lnTo>
                    <a:lnTo>
                      <a:pt x="21" y="38"/>
                    </a:lnTo>
                    <a:lnTo>
                      <a:pt x="21" y="35"/>
                    </a:lnTo>
                    <a:lnTo>
                      <a:pt x="22" y="33"/>
                    </a:lnTo>
                    <a:lnTo>
                      <a:pt x="22" y="29"/>
                    </a:lnTo>
                    <a:lnTo>
                      <a:pt x="23" y="25"/>
                    </a:lnTo>
                    <a:lnTo>
                      <a:pt x="23" y="23"/>
                    </a:lnTo>
                    <a:lnTo>
                      <a:pt x="24" y="24"/>
                    </a:lnTo>
                    <a:lnTo>
                      <a:pt x="24" y="20"/>
                    </a:lnTo>
                    <a:lnTo>
                      <a:pt x="25" y="20"/>
                    </a:lnTo>
                    <a:lnTo>
                      <a:pt x="25" y="18"/>
                    </a:lnTo>
                    <a:lnTo>
                      <a:pt x="26" y="1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9" name="Freeform 125">
                <a:extLst>
                  <a:ext uri="{FF2B5EF4-FFF2-40B4-BE49-F238E27FC236}">
                    <a16:creationId xmlns:a16="http://schemas.microsoft.com/office/drawing/2014/main" id="{FAFDE007-802F-44A8-B8F0-11519145F9C2}"/>
                  </a:ext>
                </a:extLst>
              </p:cNvPr>
              <p:cNvSpPr>
                <a:spLocks/>
              </p:cNvSpPr>
              <p:nvPr/>
            </p:nvSpPr>
            <p:spPr bwMode="auto">
              <a:xfrm>
                <a:off x="4281244" y="3180951"/>
                <a:ext cx="26491" cy="46834"/>
              </a:xfrm>
              <a:custGeom>
                <a:avLst/>
                <a:gdLst>
                  <a:gd name="T0" fmla="*/ 0 w 25"/>
                  <a:gd name="T1" fmla="*/ 0 h 99"/>
                  <a:gd name="T2" fmla="*/ 2147483646 w 25"/>
                  <a:gd name="T3" fmla="*/ 2147483646 h 99"/>
                  <a:gd name="T4" fmla="*/ 2147483646 w 25"/>
                  <a:gd name="T5" fmla="*/ 0 h 99"/>
                  <a:gd name="T6" fmla="*/ 2147483646 w 25"/>
                  <a:gd name="T7" fmla="*/ 2147483646 h 99"/>
                  <a:gd name="T8" fmla="*/ 2147483646 w 25"/>
                  <a:gd name="T9" fmla="*/ 2147483646 h 99"/>
                  <a:gd name="T10" fmla="*/ 2147483646 w 25"/>
                  <a:gd name="T11" fmla="*/ 2147483646 h 99"/>
                  <a:gd name="T12" fmla="*/ 2147483646 w 25"/>
                  <a:gd name="T13" fmla="*/ 2147483646 h 99"/>
                  <a:gd name="T14" fmla="*/ 2147483646 w 25"/>
                  <a:gd name="T15" fmla="*/ 2147483646 h 99"/>
                  <a:gd name="T16" fmla="*/ 2147483646 w 25"/>
                  <a:gd name="T17" fmla="*/ 2147483646 h 99"/>
                  <a:gd name="T18" fmla="*/ 2147483646 w 25"/>
                  <a:gd name="T19" fmla="*/ 2147483646 h 99"/>
                  <a:gd name="T20" fmla="*/ 2147483646 w 25"/>
                  <a:gd name="T21" fmla="*/ 2147483646 h 99"/>
                  <a:gd name="T22" fmla="*/ 2147483646 w 25"/>
                  <a:gd name="T23" fmla="*/ 2147483646 h 99"/>
                  <a:gd name="T24" fmla="*/ 2147483646 w 25"/>
                  <a:gd name="T25" fmla="*/ 2147483646 h 99"/>
                  <a:gd name="T26" fmla="*/ 2147483646 w 25"/>
                  <a:gd name="T27" fmla="*/ 2147483646 h 99"/>
                  <a:gd name="T28" fmla="*/ 2147483646 w 25"/>
                  <a:gd name="T29" fmla="*/ 2147483646 h 99"/>
                  <a:gd name="T30" fmla="*/ 2147483646 w 25"/>
                  <a:gd name="T31" fmla="*/ 2147483646 h 99"/>
                  <a:gd name="T32" fmla="*/ 2147483646 w 25"/>
                  <a:gd name="T33" fmla="*/ 2147483646 h 99"/>
                  <a:gd name="T34" fmla="*/ 2147483646 w 25"/>
                  <a:gd name="T35" fmla="*/ 2147483646 h 99"/>
                  <a:gd name="T36" fmla="*/ 2147483646 w 25"/>
                  <a:gd name="T37" fmla="*/ 2147483646 h 99"/>
                  <a:gd name="T38" fmla="*/ 2147483646 w 25"/>
                  <a:gd name="T39" fmla="*/ 2147483646 h 99"/>
                  <a:gd name="T40" fmla="*/ 2147483646 w 25"/>
                  <a:gd name="T41" fmla="*/ 2147483646 h 99"/>
                  <a:gd name="T42" fmla="*/ 2147483646 w 25"/>
                  <a:gd name="T43" fmla="*/ 2147483646 h 99"/>
                  <a:gd name="T44" fmla="*/ 2147483646 w 25"/>
                  <a:gd name="T45" fmla="*/ 2147483646 h 99"/>
                  <a:gd name="T46" fmla="*/ 2147483646 w 25"/>
                  <a:gd name="T47" fmla="*/ 2147483646 h 99"/>
                  <a:gd name="T48" fmla="*/ 2147483646 w 25"/>
                  <a:gd name="T49" fmla="*/ 2147483646 h 99"/>
                  <a:gd name="T50" fmla="*/ 2147483646 w 25"/>
                  <a:gd name="T51" fmla="*/ 2147483646 h 99"/>
                  <a:gd name="T52" fmla="*/ 2147483646 w 25"/>
                  <a:gd name="T53" fmla="*/ 2147483646 h 99"/>
                  <a:gd name="T54" fmla="*/ 2147483646 w 25"/>
                  <a:gd name="T55" fmla="*/ 2147483646 h 99"/>
                  <a:gd name="T56" fmla="*/ 2147483646 w 25"/>
                  <a:gd name="T57" fmla="*/ 2147483646 h 99"/>
                  <a:gd name="T58" fmla="*/ 2147483646 w 25"/>
                  <a:gd name="T59" fmla="*/ 2147483646 h 99"/>
                  <a:gd name="T60" fmla="*/ 2147483646 w 25"/>
                  <a:gd name="T61" fmla="*/ 2147483646 h 99"/>
                  <a:gd name="T62" fmla="*/ 2147483646 w 25"/>
                  <a:gd name="T63" fmla="*/ 2147483646 h 99"/>
                  <a:gd name="T64" fmla="*/ 2147483646 w 25"/>
                  <a:gd name="T65" fmla="*/ 2147483646 h 99"/>
                  <a:gd name="T66" fmla="*/ 2147483646 w 25"/>
                  <a:gd name="T67" fmla="*/ 2147483646 h 99"/>
                  <a:gd name="T68" fmla="*/ 2147483646 w 25"/>
                  <a:gd name="T69" fmla="*/ 2147483646 h 99"/>
                  <a:gd name="T70" fmla="*/ 2147483646 w 25"/>
                  <a:gd name="T71" fmla="*/ 2147483646 h 99"/>
                  <a:gd name="T72" fmla="*/ 2147483646 w 25"/>
                  <a:gd name="T73" fmla="*/ 2147483646 h 99"/>
                  <a:gd name="T74" fmla="*/ 2147483646 w 25"/>
                  <a:gd name="T75" fmla="*/ 2147483646 h 99"/>
                  <a:gd name="T76" fmla="*/ 2147483646 w 25"/>
                  <a:gd name="T77" fmla="*/ 2147483646 h 99"/>
                  <a:gd name="T78" fmla="*/ 2147483646 w 25"/>
                  <a:gd name="T79" fmla="*/ 2147483646 h 99"/>
                  <a:gd name="T80" fmla="*/ 2147483646 w 25"/>
                  <a:gd name="T81" fmla="*/ 2147483646 h 99"/>
                  <a:gd name="T82" fmla="*/ 2147483646 w 25"/>
                  <a:gd name="T83" fmla="*/ 2147483646 h 99"/>
                  <a:gd name="T84" fmla="*/ 2147483646 w 25"/>
                  <a:gd name="T85" fmla="*/ 2147483646 h 99"/>
                  <a:gd name="T86" fmla="*/ 2147483646 w 25"/>
                  <a:gd name="T87" fmla="*/ 2147483646 h 99"/>
                  <a:gd name="T88" fmla="*/ 2147483646 w 25"/>
                  <a:gd name="T89" fmla="*/ 2147483646 h 99"/>
                  <a:gd name="T90" fmla="*/ 2147483646 w 25"/>
                  <a:gd name="T91" fmla="*/ 2147483646 h 99"/>
                  <a:gd name="T92" fmla="*/ 2147483646 w 25"/>
                  <a:gd name="T93" fmla="*/ 2147483646 h 99"/>
                  <a:gd name="T94" fmla="*/ 2147483646 w 25"/>
                  <a:gd name="T95" fmla="*/ 2147483646 h 99"/>
                  <a:gd name="T96" fmla="*/ 2147483646 w 25"/>
                  <a:gd name="T97" fmla="*/ 2147483646 h 99"/>
                  <a:gd name="T98" fmla="*/ 2147483646 w 25"/>
                  <a:gd name="T99" fmla="*/ 2147483646 h 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99">
                    <a:moveTo>
                      <a:pt x="0" y="0"/>
                    </a:moveTo>
                    <a:lnTo>
                      <a:pt x="1" y="1"/>
                    </a:lnTo>
                    <a:lnTo>
                      <a:pt x="1" y="0"/>
                    </a:lnTo>
                    <a:lnTo>
                      <a:pt x="2" y="2"/>
                    </a:lnTo>
                    <a:lnTo>
                      <a:pt x="2" y="4"/>
                    </a:lnTo>
                    <a:lnTo>
                      <a:pt x="3" y="5"/>
                    </a:lnTo>
                    <a:lnTo>
                      <a:pt x="4" y="8"/>
                    </a:lnTo>
                    <a:lnTo>
                      <a:pt x="4" y="10"/>
                    </a:lnTo>
                    <a:lnTo>
                      <a:pt x="5" y="14"/>
                    </a:lnTo>
                    <a:lnTo>
                      <a:pt x="5" y="15"/>
                    </a:lnTo>
                    <a:lnTo>
                      <a:pt x="6" y="18"/>
                    </a:lnTo>
                    <a:lnTo>
                      <a:pt x="6" y="23"/>
                    </a:lnTo>
                    <a:lnTo>
                      <a:pt x="7" y="23"/>
                    </a:lnTo>
                    <a:lnTo>
                      <a:pt x="7" y="27"/>
                    </a:lnTo>
                    <a:lnTo>
                      <a:pt x="8" y="32"/>
                    </a:lnTo>
                    <a:lnTo>
                      <a:pt x="8" y="34"/>
                    </a:lnTo>
                    <a:lnTo>
                      <a:pt x="9" y="39"/>
                    </a:lnTo>
                    <a:lnTo>
                      <a:pt x="9" y="40"/>
                    </a:lnTo>
                    <a:lnTo>
                      <a:pt x="10" y="44"/>
                    </a:lnTo>
                    <a:lnTo>
                      <a:pt x="10" y="48"/>
                    </a:lnTo>
                    <a:lnTo>
                      <a:pt x="11" y="49"/>
                    </a:lnTo>
                    <a:lnTo>
                      <a:pt x="11" y="52"/>
                    </a:lnTo>
                    <a:lnTo>
                      <a:pt x="12" y="55"/>
                    </a:lnTo>
                    <a:lnTo>
                      <a:pt x="13" y="60"/>
                    </a:lnTo>
                    <a:lnTo>
                      <a:pt x="14" y="64"/>
                    </a:lnTo>
                    <a:lnTo>
                      <a:pt x="14" y="68"/>
                    </a:lnTo>
                    <a:lnTo>
                      <a:pt x="14" y="73"/>
                    </a:lnTo>
                    <a:lnTo>
                      <a:pt x="15" y="71"/>
                    </a:lnTo>
                    <a:lnTo>
                      <a:pt x="16" y="75"/>
                    </a:lnTo>
                    <a:lnTo>
                      <a:pt x="16" y="79"/>
                    </a:lnTo>
                    <a:lnTo>
                      <a:pt x="17" y="79"/>
                    </a:lnTo>
                    <a:lnTo>
                      <a:pt x="17" y="83"/>
                    </a:lnTo>
                    <a:lnTo>
                      <a:pt x="18" y="85"/>
                    </a:lnTo>
                    <a:lnTo>
                      <a:pt x="18" y="86"/>
                    </a:lnTo>
                    <a:lnTo>
                      <a:pt x="19" y="85"/>
                    </a:lnTo>
                    <a:lnTo>
                      <a:pt x="19" y="89"/>
                    </a:lnTo>
                    <a:lnTo>
                      <a:pt x="20" y="88"/>
                    </a:lnTo>
                    <a:lnTo>
                      <a:pt x="20" y="91"/>
                    </a:lnTo>
                    <a:lnTo>
                      <a:pt x="21" y="93"/>
                    </a:lnTo>
                    <a:lnTo>
                      <a:pt x="21" y="94"/>
                    </a:lnTo>
                    <a:lnTo>
                      <a:pt x="22" y="93"/>
                    </a:lnTo>
                    <a:lnTo>
                      <a:pt x="23" y="96"/>
                    </a:lnTo>
                    <a:lnTo>
                      <a:pt x="23" y="98"/>
                    </a:lnTo>
                    <a:lnTo>
                      <a:pt x="24" y="98"/>
                    </a:lnTo>
                    <a:lnTo>
                      <a:pt x="25" y="98"/>
                    </a:lnTo>
                    <a:lnTo>
                      <a:pt x="25" y="9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0" name="Freeform 126">
                <a:extLst>
                  <a:ext uri="{FF2B5EF4-FFF2-40B4-BE49-F238E27FC236}">
                    <a16:creationId xmlns:a16="http://schemas.microsoft.com/office/drawing/2014/main" id="{FB7D1A18-167B-4283-992C-08D7A935AA0E}"/>
                  </a:ext>
                </a:extLst>
              </p:cNvPr>
              <p:cNvSpPr>
                <a:spLocks/>
              </p:cNvSpPr>
              <p:nvPr/>
            </p:nvSpPr>
            <p:spPr bwMode="auto">
              <a:xfrm>
                <a:off x="4307735" y="3226839"/>
                <a:ext cx="27552" cy="12773"/>
              </a:xfrm>
              <a:custGeom>
                <a:avLst/>
                <a:gdLst>
                  <a:gd name="T0" fmla="*/ 0 w 26"/>
                  <a:gd name="T1" fmla="*/ 2147483646 h 27"/>
                  <a:gd name="T2" fmla="*/ 2147483646 w 26"/>
                  <a:gd name="T3" fmla="*/ 0 h 27"/>
                  <a:gd name="T4" fmla="*/ 2147483646 w 26"/>
                  <a:gd name="T5" fmla="*/ 2147483646 h 27"/>
                  <a:gd name="T6" fmla="*/ 2147483646 w 26"/>
                  <a:gd name="T7" fmla="*/ 2147483646 h 27"/>
                  <a:gd name="T8" fmla="*/ 2147483646 w 26"/>
                  <a:gd name="T9" fmla="*/ 2147483646 h 27"/>
                  <a:gd name="T10" fmla="*/ 2147483646 w 26"/>
                  <a:gd name="T11" fmla="*/ 2147483646 h 27"/>
                  <a:gd name="T12" fmla="*/ 2147483646 w 26"/>
                  <a:gd name="T13" fmla="*/ 2147483646 h 27"/>
                  <a:gd name="T14" fmla="*/ 2147483646 w 26"/>
                  <a:gd name="T15" fmla="*/ 2147483646 h 27"/>
                  <a:gd name="T16" fmla="*/ 2147483646 w 26"/>
                  <a:gd name="T17" fmla="*/ 2147483646 h 27"/>
                  <a:gd name="T18" fmla="*/ 2147483646 w 26"/>
                  <a:gd name="T19" fmla="*/ 2147483646 h 27"/>
                  <a:gd name="T20" fmla="*/ 2147483646 w 26"/>
                  <a:gd name="T21" fmla="*/ 2147483646 h 27"/>
                  <a:gd name="T22" fmla="*/ 2147483646 w 26"/>
                  <a:gd name="T23" fmla="*/ 2147483646 h 27"/>
                  <a:gd name="T24" fmla="*/ 2147483646 w 26"/>
                  <a:gd name="T25" fmla="*/ 2147483646 h 27"/>
                  <a:gd name="T26" fmla="*/ 2147483646 w 26"/>
                  <a:gd name="T27" fmla="*/ 2147483646 h 27"/>
                  <a:gd name="T28" fmla="*/ 2147483646 w 26"/>
                  <a:gd name="T29" fmla="*/ 2147483646 h 27"/>
                  <a:gd name="T30" fmla="*/ 2147483646 w 26"/>
                  <a:gd name="T31" fmla="*/ 2147483646 h 27"/>
                  <a:gd name="T32" fmla="*/ 2147483646 w 26"/>
                  <a:gd name="T33" fmla="*/ 2147483646 h 27"/>
                  <a:gd name="T34" fmla="*/ 2147483646 w 26"/>
                  <a:gd name="T35" fmla="*/ 2147483646 h 27"/>
                  <a:gd name="T36" fmla="*/ 2147483646 w 26"/>
                  <a:gd name="T37" fmla="*/ 2147483646 h 27"/>
                  <a:gd name="T38" fmla="*/ 2147483646 w 26"/>
                  <a:gd name="T39" fmla="*/ 2147483646 h 27"/>
                  <a:gd name="T40" fmla="*/ 2147483646 w 26"/>
                  <a:gd name="T41" fmla="*/ 2147483646 h 27"/>
                  <a:gd name="T42" fmla="*/ 2147483646 w 26"/>
                  <a:gd name="T43" fmla="*/ 2147483646 h 27"/>
                  <a:gd name="T44" fmla="*/ 2147483646 w 26"/>
                  <a:gd name="T45" fmla="*/ 2147483646 h 27"/>
                  <a:gd name="T46" fmla="*/ 2147483646 w 26"/>
                  <a:gd name="T47" fmla="*/ 2147483646 h 27"/>
                  <a:gd name="T48" fmla="*/ 2147483646 w 26"/>
                  <a:gd name="T49" fmla="*/ 2147483646 h 27"/>
                  <a:gd name="T50" fmla="*/ 2147483646 w 26"/>
                  <a:gd name="T51" fmla="*/ 2147483646 h 27"/>
                  <a:gd name="T52" fmla="*/ 2147483646 w 26"/>
                  <a:gd name="T53" fmla="*/ 2147483646 h 27"/>
                  <a:gd name="T54" fmla="*/ 2147483646 w 26"/>
                  <a:gd name="T55" fmla="*/ 2147483646 h 27"/>
                  <a:gd name="T56" fmla="*/ 2147483646 w 26"/>
                  <a:gd name="T57" fmla="*/ 2147483646 h 27"/>
                  <a:gd name="T58" fmla="*/ 2147483646 w 26"/>
                  <a:gd name="T59" fmla="*/ 2147483646 h 27"/>
                  <a:gd name="T60" fmla="*/ 2147483646 w 26"/>
                  <a:gd name="T61" fmla="*/ 2147483646 h 27"/>
                  <a:gd name="T62" fmla="*/ 2147483646 w 26"/>
                  <a:gd name="T63" fmla="*/ 2147483646 h 27"/>
                  <a:gd name="T64" fmla="*/ 2147483646 w 26"/>
                  <a:gd name="T65" fmla="*/ 2147483646 h 27"/>
                  <a:gd name="T66" fmla="*/ 2147483646 w 26"/>
                  <a:gd name="T67" fmla="*/ 2147483646 h 27"/>
                  <a:gd name="T68" fmla="*/ 2147483646 w 26"/>
                  <a:gd name="T69" fmla="*/ 2147483646 h 27"/>
                  <a:gd name="T70" fmla="*/ 2147483646 w 26"/>
                  <a:gd name="T71" fmla="*/ 2147483646 h 27"/>
                  <a:gd name="T72" fmla="*/ 2147483646 w 26"/>
                  <a:gd name="T73" fmla="*/ 2147483646 h 27"/>
                  <a:gd name="T74" fmla="*/ 2147483646 w 26"/>
                  <a:gd name="T75" fmla="*/ 2147483646 h 27"/>
                  <a:gd name="T76" fmla="*/ 2147483646 w 26"/>
                  <a:gd name="T77" fmla="*/ 2147483646 h 27"/>
                  <a:gd name="T78" fmla="*/ 2147483646 w 26"/>
                  <a:gd name="T79" fmla="*/ 2147483646 h 27"/>
                  <a:gd name="T80" fmla="*/ 2147483646 w 26"/>
                  <a:gd name="T81" fmla="*/ 2147483646 h 27"/>
                  <a:gd name="T82" fmla="*/ 2147483646 w 26"/>
                  <a:gd name="T83" fmla="*/ 2147483646 h 27"/>
                  <a:gd name="T84" fmla="*/ 2147483646 w 26"/>
                  <a:gd name="T85" fmla="*/ 2147483646 h 27"/>
                  <a:gd name="T86" fmla="*/ 2147483646 w 26"/>
                  <a:gd name="T87" fmla="*/ 2147483646 h 27"/>
                  <a:gd name="T88" fmla="*/ 2147483646 w 26"/>
                  <a:gd name="T89" fmla="*/ 2147483646 h 27"/>
                  <a:gd name="T90" fmla="*/ 2147483646 w 26"/>
                  <a:gd name="T91" fmla="*/ 2147483646 h 27"/>
                  <a:gd name="T92" fmla="*/ 2147483646 w 26"/>
                  <a:gd name="T93" fmla="*/ 2147483646 h 27"/>
                  <a:gd name="T94" fmla="*/ 2147483646 w 26"/>
                  <a:gd name="T95" fmla="*/ 2147483646 h 27"/>
                  <a:gd name="T96" fmla="*/ 2147483646 w 26"/>
                  <a:gd name="T97" fmla="*/ 2147483646 h 27"/>
                  <a:gd name="T98" fmla="*/ 2147483646 w 26"/>
                  <a:gd name="T99" fmla="*/ 2147483646 h 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7">
                    <a:moveTo>
                      <a:pt x="0" y="2"/>
                    </a:moveTo>
                    <a:lnTo>
                      <a:pt x="1" y="0"/>
                    </a:lnTo>
                    <a:lnTo>
                      <a:pt x="1" y="3"/>
                    </a:lnTo>
                    <a:lnTo>
                      <a:pt x="2" y="5"/>
                    </a:lnTo>
                    <a:lnTo>
                      <a:pt x="3" y="3"/>
                    </a:lnTo>
                    <a:lnTo>
                      <a:pt x="3" y="4"/>
                    </a:lnTo>
                    <a:lnTo>
                      <a:pt x="4" y="4"/>
                    </a:lnTo>
                    <a:lnTo>
                      <a:pt x="5" y="6"/>
                    </a:lnTo>
                    <a:lnTo>
                      <a:pt x="6" y="6"/>
                    </a:lnTo>
                    <a:lnTo>
                      <a:pt x="6" y="4"/>
                    </a:lnTo>
                    <a:lnTo>
                      <a:pt x="7" y="5"/>
                    </a:lnTo>
                    <a:lnTo>
                      <a:pt x="7" y="6"/>
                    </a:lnTo>
                    <a:lnTo>
                      <a:pt x="8" y="6"/>
                    </a:lnTo>
                    <a:lnTo>
                      <a:pt x="8" y="5"/>
                    </a:lnTo>
                    <a:lnTo>
                      <a:pt x="9" y="7"/>
                    </a:lnTo>
                    <a:lnTo>
                      <a:pt x="9" y="6"/>
                    </a:lnTo>
                    <a:lnTo>
                      <a:pt x="10" y="7"/>
                    </a:lnTo>
                    <a:lnTo>
                      <a:pt x="10" y="8"/>
                    </a:lnTo>
                    <a:lnTo>
                      <a:pt x="11" y="7"/>
                    </a:lnTo>
                    <a:lnTo>
                      <a:pt x="12" y="10"/>
                    </a:lnTo>
                    <a:lnTo>
                      <a:pt x="12" y="11"/>
                    </a:lnTo>
                    <a:lnTo>
                      <a:pt x="12" y="8"/>
                    </a:lnTo>
                    <a:lnTo>
                      <a:pt x="13" y="10"/>
                    </a:lnTo>
                    <a:lnTo>
                      <a:pt x="14" y="10"/>
                    </a:lnTo>
                    <a:lnTo>
                      <a:pt x="15" y="10"/>
                    </a:lnTo>
                    <a:lnTo>
                      <a:pt x="15" y="11"/>
                    </a:lnTo>
                    <a:lnTo>
                      <a:pt x="16" y="12"/>
                    </a:lnTo>
                    <a:lnTo>
                      <a:pt x="16" y="13"/>
                    </a:lnTo>
                    <a:lnTo>
                      <a:pt x="17" y="13"/>
                    </a:lnTo>
                    <a:lnTo>
                      <a:pt x="17" y="15"/>
                    </a:lnTo>
                    <a:lnTo>
                      <a:pt x="18" y="15"/>
                    </a:lnTo>
                    <a:lnTo>
                      <a:pt x="18" y="16"/>
                    </a:lnTo>
                    <a:lnTo>
                      <a:pt x="19" y="18"/>
                    </a:lnTo>
                    <a:lnTo>
                      <a:pt x="19" y="19"/>
                    </a:lnTo>
                    <a:lnTo>
                      <a:pt x="20" y="22"/>
                    </a:lnTo>
                    <a:lnTo>
                      <a:pt x="20" y="23"/>
                    </a:lnTo>
                    <a:lnTo>
                      <a:pt x="21" y="23"/>
                    </a:lnTo>
                    <a:lnTo>
                      <a:pt x="21" y="24"/>
                    </a:lnTo>
                    <a:lnTo>
                      <a:pt x="22" y="24"/>
                    </a:lnTo>
                    <a:lnTo>
                      <a:pt x="22" y="25"/>
                    </a:lnTo>
                    <a:lnTo>
                      <a:pt x="23" y="27"/>
                    </a:lnTo>
                    <a:lnTo>
                      <a:pt x="24" y="27"/>
                    </a:lnTo>
                    <a:lnTo>
                      <a:pt x="24" y="24"/>
                    </a:lnTo>
                    <a:lnTo>
                      <a:pt x="25" y="16"/>
                    </a:lnTo>
                    <a:lnTo>
                      <a:pt x="25" y="10"/>
                    </a:lnTo>
                    <a:lnTo>
                      <a:pt x="26" y="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1" name="Freeform 127">
                <a:extLst>
                  <a:ext uri="{FF2B5EF4-FFF2-40B4-BE49-F238E27FC236}">
                    <a16:creationId xmlns:a16="http://schemas.microsoft.com/office/drawing/2014/main" id="{38328926-4468-461B-9F41-E1C8F1D29364}"/>
                  </a:ext>
                </a:extLst>
              </p:cNvPr>
              <p:cNvSpPr>
                <a:spLocks/>
              </p:cNvSpPr>
              <p:nvPr/>
            </p:nvSpPr>
            <p:spPr bwMode="auto">
              <a:xfrm>
                <a:off x="4335287" y="3055115"/>
                <a:ext cx="27552" cy="172671"/>
              </a:xfrm>
              <a:custGeom>
                <a:avLst/>
                <a:gdLst>
                  <a:gd name="T0" fmla="*/ 0 w 26"/>
                  <a:gd name="T1" fmla="*/ 2147483646 h 365"/>
                  <a:gd name="T2" fmla="*/ 2147483646 w 26"/>
                  <a:gd name="T3" fmla="*/ 2147483646 h 365"/>
                  <a:gd name="T4" fmla="*/ 2147483646 w 26"/>
                  <a:gd name="T5" fmla="*/ 2147483646 h 365"/>
                  <a:gd name="T6" fmla="*/ 2147483646 w 26"/>
                  <a:gd name="T7" fmla="*/ 2147483646 h 365"/>
                  <a:gd name="T8" fmla="*/ 2147483646 w 26"/>
                  <a:gd name="T9" fmla="*/ 2147483646 h 365"/>
                  <a:gd name="T10" fmla="*/ 2147483646 w 26"/>
                  <a:gd name="T11" fmla="*/ 2147483646 h 365"/>
                  <a:gd name="T12" fmla="*/ 2147483646 w 26"/>
                  <a:gd name="T13" fmla="*/ 2147483646 h 365"/>
                  <a:gd name="T14" fmla="*/ 2147483646 w 26"/>
                  <a:gd name="T15" fmla="*/ 2147483646 h 365"/>
                  <a:gd name="T16" fmla="*/ 2147483646 w 26"/>
                  <a:gd name="T17" fmla="*/ 2147483646 h 365"/>
                  <a:gd name="T18" fmla="*/ 2147483646 w 26"/>
                  <a:gd name="T19" fmla="*/ 2147483646 h 365"/>
                  <a:gd name="T20" fmla="*/ 2147483646 w 26"/>
                  <a:gd name="T21" fmla="*/ 2147483646 h 365"/>
                  <a:gd name="T22" fmla="*/ 2147483646 w 26"/>
                  <a:gd name="T23" fmla="*/ 2147483646 h 365"/>
                  <a:gd name="T24" fmla="*/ 2147483646 w 26"/>
                  <a:gd name="T25" fmla="*/ 2147483646 h 365"/>
                  <a:gd name="T26" fmla="*/ 2147483646 w 26"/>
                  <a:gd name="T27" fmla="*/ 2147483646 h 365"/>
                  <a:gd name="T28" fmla="*/ 2147483646 w 26"/>
                  <a:gd name="T29" fmla="*/ 2147483646 h 365"/>
                  <a:gd name="T30" fmla="*/ 2147483646 w 26"/>
                  <a:gd name="T31" fmla="*/ 2147483646 h 365"/>
                  <a:gd name="T32" fmla="*/ 2147483646 w 26"/>
                  <a:gd name="T33" fmla="*/ 2147483646 h 365"/>
                  <a:gd name="T34" fmla="*/ 2147483646 w 26"/>
                  <a:gd name="T35" fmla="*/ 2147483646 h 365"/>
                  <a:gd name="T36" fmla="*/ 2147483646 w 26"/>
                  <a:gd name="T37" fmla="*/ 2147483646 h 365"/>
                  <a:gd name="T38" fmla="*/ 2147483646 w 26"/>
                  <a:gd name="T39" fmla="*/ 2147483646 h 365"/>
                  <a:gd name="T40" fmla="*/ 2147483646 w 26"/>
                  <a:gd name="T41" fmla="*/ 0 h 365"/>
                  <a:gd name="T42" fmla="*/ 2147483646 w 26"/>
                  <a:gd name="T43" fmla="*/ 0 h 365"/>
                  <a:gd name="T44" fmla="*/ 2147483646 w 26"/>
                  <a:gd name="T45" fmla="*/ 2147483646 h 365"/>
                  <a:gd name="T46" fmla="*/ 2147483646 w 26"/>
                  <a:gd name="T47" fmla="*/ 2147483646 h 365"/>
                  <a:gd name="T48" fmla="*/ 2147483646 w 26"/>
                  <a:gd name="T49" fmla="*/ 2147483646 h 365"/>
                  <a:gd name="T50" fmla="*/ 2147483646 w 26"/>
                  <a:gd name="T51" fmla="*/ 2147483646 h 365"/>
                  <a:gd name="T52" fmla="*/ 2147483646 w 26"/>
                  <a:gd name="T53" fmla="*/ 2147483646 h 365"/>
                  <a:gd name="T54" fmla="*/ 2147483646 w 26"/>
                  <a:gd name="T55" fmla="*/ 2147483646 h 365"/>
                  <a:gd name="T56" fmla="*/ 2147483646 w 26"/>
                  <a:gd name="T57" fmla="*/ 2147483646 h 365"/>
                  <a:gd name="T58" fmla="*/ 2147483646 w 26"/>
                  <a:gd name="T59" fmla="*/ 2147483646 h 365"/>
                  <a:gd name="T60" fmla="*/ 2147483646 w 26"/>
                  <a:gd name="T61" fmla="*/ 2147483646 h 365"/>
                  <a:gd name="T62" fmla="*/ 2147483646 w 26"/>
                  <a:gd name="T63" fmla="*/ 2147483646 h 365"/>
                  <a:gd name="T64" fmla="*/ 2147483646 w 26"/>
                  <a:gd name="T65" fmla="*/ 2147483646 h 365"/>
                  <a:gd name="T66" fmla="*/ 2147483646 w 26"/>
                  <a:gd name="T67" fmla="*/ 2147483646 h 365"/>
                  <a:gd name="T68" fmla="*/ 2147483646 w 26"/>
                  <a:gd name="T69" fmla="*/ 2147483646 h 365"/>
                  <a:gd name="T70" fmla="*/ 2147483646 w 26"/>
                  <a:gd name="T71" fmla="*/ 2147483646 h 365"/>
                  <a:gd name="T72" fmla="*/ 2147483646 w 26"/>
                  <a:gd name="T73" fmla="*/ 2147483646 h 365"/>
                  <a:gd name="T74" fmla="*/ 2147483646 w 26"/>
                  <a:gd name="T75" fmla="*/ 2147483646 h 365"/>
                  <a:gd name="T76" fmla="*/ 2147483646 w 26"/>
                  <a:gd name="T77" fmla="*/ 2147483646 h 365"/>
                  <a:gd name="T78" fmla="*/ 2147483646 w 26"/>
                  <a:gd name="T79" fmla="*/ 2147483646 h 365"/>
                  <a:gd name="T80" fmla="*/ 2147483646 w 26"/>
                  <a:gd name="T81" fmla="*/ 2147483646 h 365"/>
                  <a:gd name="T82" fmla="*/ 2147483646 w 26"/>
                  <a:gd name="T83" fmla="*/ 2147483646 h 365"/>
                  <a:gd name="T84" fmla="*/ 2147483646 w 26"/>
                  <a:gd name="T85" fmla="*/ 2147483646 h 365"/>
                  <a:gd name="T86" fmla="*/ 2147483646 w 26"/>
                  <a:gd name="T87" fmla="*/ 2147483646 h 365"/>
                  <a:gd name="T88" fmla="*/ 2147483646 w 26"/>
                  <a:gd name="T89" fmla="*/ 2147483646 h 365"/>
                  <a:gd name="T90" fmla="*/ 2147483646 w 26"/>
                  <a:gd name="T91" fmla="*/ 2147483646 h 365"/>
                  <a:gd name="T92" fmla="*/ 2147483646 w 26"/>
                  <a:gd name="T93" fmla="*/ 2147483646 h 365"/>
                  <a:gd name="T94" fmla="*/ 2147483646 w 26"/>
                  <a:gd name="T95" fmla="*/ 2147483646 h 365"/>
                  <a:gd name="T96" fmla="*/ 2147483646 w 26"/>
                  <a:gd name="T97" fmla="*/ 2147483646 h 365"/>
                  <a:gd name="T98" fmla="*/ 2147483646 w 26"/>
                  <a:gd name="T99" fmla="*/ 2147483646 h 36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65">
                    <a:moveTo>
                      <a:pt x="0" y="365"/>
                    </a:moveTo>
                    <a:lnTo>
                      <a:pt x="1" y="355"/>
                    </a:lnTo>
                    <a:lnTo>
                      <a:pt x="1" y="341"/>
                    </a:lnTo>
                    <a:lnTo>
                      <a:pt x="2" y="326"/>
                    </a:lnTo>
                    <a:lnTo>
                      <a:pt x="2" y="304"/>
                    </a:lnTo>
                    <a:lnTo>
                      <a:pt x="2" y="282"/>
                    </a:lnTo>
                    <a:lnTo>
                      <a:pt x="3" y="257"/>
                    </a:lnTo>
                    <a:lnTo>
                      <a:pt x="4" y="229"/>
                    </a:lnTo>
                    <a:lnTo>
                      <a:pt x="4" y="200"/>
                    </a:lnTo>
                    <a:lnTo>
                      <a:pt x="5" y="171"/>
                    </a:lnTo>
                    <a:lnTo>
                      <a:pt x="5" y="142"/>
                    </a:lnTo>
                    <a:lnTo>
                      <a:pt x="6" y="117"/>
                    </a:lnTo>
                    <a:lnTo>
                      <a:pt x="6" y="91"/>
                    </a:lnTo>
                    <a:lnTo>
                      <a:pt x="7" y="68"/>
                    </a:lnTo>
                    <a:lnTo>
                      <a:pt x="7" y="51"/>
                    </a:lnTo>
                    <a:lnTo>
                      <a:pt x="8" y="31"/>
                    </a:lnTo>
                    <a:lnTo>
                      <a:pt x="8" y="20"/>
                    </a:lnTo>
                    <a:lnTo>
                      <a:pt x="9" y="9"/>
                    </a:lnTo>
                    <a:lnTo>
                      <a:pt x="10" y="6"/>
                    </a:lnTo>
                    <a:lnTo>
                      <a:pt x="10" y="1"/>
                    </a:lnTo>
                    <a:lnTo>
                      <a:pt x="10" y="0"/>
                    </a:lnTo>
                    <a:lnTo>
                      <a:pt x="11" y="0"/>
                    </a:lnTo>
                    <a:lnTo>
                      <a:pt x="11" y="5"/>
                    </a:lnTo>
                    <a:lnTo>
                      <a:pt x="12" y="11"/>
                    </a:lnTo>
                    <a:lnTo>
                      <a:pt x="13" y="21"/>
                    </a:lnTo>
                    <a:lnTo>
                      <a:pt x="13" y="29"/>
                    </a:lnTo>
                    <a:lnTo>
                      <a:pt x="14" y="38"/>
                    </a:lnTo>
                    <a:lnTo>
                      <a:pt x="14" y="48"/>
                    </a:lnTo>
                    <a:lnTo>
                      <a:pt x="14" y="58"/>
                    </a:lnTo>
                    <a:lnTo>
                      <a:pt x="15" y="71"/>
                    </a:lnTo>
                    <a:lnTo>
                      <a:pt x="16" y="83"/>
                    </a:lnTo>
                    <a:lnTo>
                      <a:pt x="16" y="93"/>
                    </a:lnTo>
                    <a:lnTo>
                      <a:pt x="17" y="105"/>
                    </a:lnTo>
                    <a:lnTo>
                      <a:pt x="17" y="117"/>
                    </a:lnTo>
                    <a:lnTo>
                      <a:pt x="18" y="125"/>
                    </a:lnTo>
                    <a:lnTo>
                      <a:pt x="18" y="137"/>
                    </a:lnTo>
                    <a:lnTo>
                      <a:pt x="19" y="147"/>
                    </a:lnTo>
                    <a:lnTo>
                      <a:pt x="19" y="155"/>
                    </a:lnTo>
                    <a:lnTo>
                      <a:pt x="20" y="163"/>
                    </a:lnTo>
                    <a:lnTo>
                      <a:pt x="20" y="171"/>
                    </a:lnTo>
                    <a:lnTo>
                      <a:pt x="21" y="181"/>
                    </a:lnTo>
                    <a:lnTo>
                      <a:pt x="21" y="186"/>
                    </a:lnTo>
                    <a:lnTo>
                      <a:pt x="22" y="196"/>
                    </a:lnTo>
                    <a:lnTo>
                      <a:pt x="22" y="200"/>
                    </a:lnTo>
                    <a:lnTo>
                      <a:pt x="23" y="206"/>
                    </a:lnTo>
                    <a:lnTo>
                      <a:pt x="23" y="210"/>
                    </a:lnTo>
                    <a:lnTo>
                      <a:pt x="24" y="214"/>
                    </a:lnTo>
                    <a:lnTo>
                      <a:pt x="25" y="221"/>
                    </a:lnTo>
                    <a:lnTo>
                      <a:pt x="25" y="222"/>
                    </a:lnTo>
                    <a:lnTo>
                      <a:pt x="26" y="22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2" name="Freeform 128">
                <a:extLst>
                  <a:ext uri="{FF2B5EF4-FFF2-40B4-BE49-F238E27FC236}">
                    <a16:creationId xmlns:a16="http://schemas.microsoft.com/office/drawing/2014/main" id="{FB32CA7B-C0DD-4628-92D0-CE0D72F5C581}"/>
                  </a:ext>
                </a:extLst>
              </p:cNvPr>
              <p:cNvSpPr>
                <a:spLocks/>
              </p:cNvSpPr>
              <p:nvPr/>
            </p:nvSpPr>
            <p:spPr bwMode="auto">
              <a:xfrm>
                <a:off x="4362838" y="3162029"/>
                <a:ext cx="26491" cy="42576"/>
              </a:xfrm>
              <a:custGeom>
                <a:avLst/>
                <a:gdLst>
                  <a:gd name="T0" fmla="*/ 0 w 25"/>
                  <a:gd name="T1" fmla="*/ 0 h 90"/>
                  <a:gd name="T2" fmla="*/ 0 w 25"/>
                  <a:gd name="T3" fmla="*/ 2147483646 h 90"/>
                  <a:gd name="T4" fmla="*/ 0 w 25"/>
                  <a:gd name="T5" fmla="*/ 2147483646 h 90"/>
                  <a:gd name="T6" fmla="*/ 2147483646 w 25"/>
                  <a:gd name="T7" fmla="*/ 2147483646 h 90"/>
                  <a:gd name="T8" fmla="*/ 2147483646 w 25"/>
                  <a:gd name="T9" fmla="*/ 2147483646 h 90"/>
                  <a:gd name="T10" fmla="*/ 2147483646 w 25"/>
                  <a:gd name="T11" fmla="*/ 2147483646 h 90"/>
                  <a:gd name="T12" fmla="*/ 2147483646 w 25"/>
                  <a:gd name="T13" fmla="*/ 2147483646 h 90"/>
                  <a:gd name="T14" fmla="*/ 2147483646 w 25"/>
                  <a:gd name="T15" fmla="*/ 2147483646 h 90"/>
                  <a:gd name="T16" fmla="*/ 2147483646 w 25"/>
                  <a:gd name="T17" fmla="*/ 2147483646 h 90"/>
                  <a:gd name="T18" fmla="*/ 2147483646 w 25"/>
                  <a:gd name="T19" fmla="*/ 2147483646 h 90"/>
                  <a:gd name="T20" fmla="*/ 2147483646 w 25"/>
                  <a:gd name="T21" fmla="*/ 2147483646 h 90"/>
                  <a:gd name="T22" fmla="*/ 2147483646 w 25"/>
                  <a:gd name="T23" fmla="*/ 2147483646 h 90"/>
                  <a:gd name="T24" fmla="*/ 2147483646 w 25"/>
                  <a:gd name="T25" fmla="*/ 2147483646 h 90"/>
                  <a:gd name="T26" fmla="*/ 2147483646 w 25"/>
                  <a:gd name="T27" fmla="*/ 2147483646 h 90"/>
                  <a:gd name="T28" fmla="*/ 2147483646 w 25"/>
                  <a:gd name="T29" fmla="*/ 2147483646 h 90"/>
                  <a:gd name="T30" fmla="*/ 2147483646 w 25"/>
                  <a:gd name="T31" fmla="*/ 2147483646 h 90"/>
                  <a:gd name="T32" fmla="*/ 2147483646 w 25"/>
                  <a:gd name="T33" fmla="*/ 2147483646 h 90"/>
                  <a:gd name="T34" fmla="*/ 2147483646 w 25"/>
                  <a:gd name="T35" fmla="*/ 2147483646 h 90"/>
                  <a:gd name="T36" fmla="*/ 2147483646 w 25"/>
                  <a:gd name="T37" fmla="*/ 2147483646 h 90"/>
                  <a:gd name="T38" fmla="*/ 2147483646 w 25"/>
                  <a:gd name="T39" fmla="*/ 2147483646 h 90"/>
                  <a:gd name="T40" fmla="*/ 2147483646 w 25"/>
                  <a:gd name="T41" fmla="*/ 2147483646 h 90"/>
                  <a:gd name="T42" fmla="*/ 2147483646 w 25"/>
                  <a:gd name="T43" fmla="*/ 2147483646 h 90"/>
                  <a:gd name="T44" fmla="*/ 2147483646 w 25"/>
                  <a:gd name="T45" fmla="*/ 2147483646 h 90"/>
                  <a:gd name="T46" fmla="*/ 2147483646 w 25"/>
                  <a:gd name="T47" fmla="*/ 2147483646 h 90"/>
                  <a:gd name="T48" fmla="*/ 2147483646 w 25"/>
                  <a:gd name="T49" fmla="*/ 2147483646 h 90"/>
                  <a:gd name="T50" fmla="*/ 2147483646 w 25"/>
                  <a:gd name="T51" fmla="*/ 2147483646 h 90"/>
                  <a:gd name="T52" fmla="*/ 2147483646 w 25"/>
                  <a:gd name="T53" fmla="*/ 2147483646 h 90"/>
                  <a:gd name="T54" fmla="*/ 2147483646 w 25"/>
                  <a:gd name="T55" fmla="*/ 2147483646 h 90"/>
                  <a:gd name="T56" fmla="*/ 2147483646 w 25"/>
                  <a:gd name="T57" fmla="*/ 2147483646 h 90"/>
                  <a:gd name="T58" fmla="*/ 2147483646 w 25"/>
                  <a:gd name="T59" fmla="*/ 2147483646 h 90"/>
                  <a:gd name="T60" fmla="*/ 2147483646 w 25"/>
                  <a:gd name="T61" fmla="*/ 2147483646 h 90"/>
                  <a:gd name="T62" fmla="*/ 2147483646 w 25"/>
                  <a:gd name="T63" fmla="*/ 2147483646 h 90"/>
                  <a:gd name="T64" fmla="*/ 2147483646 w 25"/>
                  <a:gd name="T65" fmla="*/ 2147483646 h 90"/>
                  <a:gd name="T66" fmla="*/ 2147483646 w 25"/>
                  <a:gd name="T67" fmla="*/ 2147483646 h 90"/>
                  <a:gd name="T68" fmla="*/ 2147483646 w 25"/>
                  <a:gd name="T69" fmla="*/ 2147483646 h 90"/>
                  <a:gd name="T70" fmla="*/ 2147483646 w 25"/>
                  <a:gd name="T71" fmla="*/ 2147483646 h 90"/>
                  <a:gd name="T72" fmla="*/ 2147483646 w 25"/>
                  <a:gd name="T73" fmla="*/ 2147483646 h 90"/>
                  <a:gd name="T74" fmla="*/ 2147483646 w 25"/>
                  <a:gd name="T75" fmla="*/ 2147483646 h 90"/>
                  <a:gd name="T76" fmla="*/ 2147483646 w 25"/>
                  <a:gd name="T77" fmla="*/ 2147483646 h 90"/>
                  <a:gd name="T78" fmla="*/ 2147483646 w 25"/>
                  <a:gd name="T79" fmla="*/ 2147483646 h 90"/>
                  <a:gd name="T80" fmla="*/ 2147483646 w 25"/>
                  <a:gd name="T81" fmla="*/ 2147483646 h 90"/>
                  <a:gd name="T82" fmla="*/ 2147483646 w 25"/>
                  <a:gd name="T83" fmla="*/ 2147483646 h 90"/>
                  <a:gd name="T84" fmla="*/ 2147483646 w 25"/>
                  <a:gd name="T85" fmla="*/ 2147483646 h 90"/>
                  <a:gd name="T86" fmla="*/ 2147483646 w 25"/>
                  <a:gd name="T87" fmla="*/ 2147483646 h 90"/>
                  <a:gd name="T88" fmla="*/ 2147483646 w 25"/>
                  <a:gd name="T89" fmla="*/ 2147483646 h 90"/>
                  <a:gd name="T90" fmla="*/ 2147483646 w 25"/>
                  <a:gd name="T91" fmla="*/ 2147483646 h 90"/>
                  <a:gd name="T92" fmla="*/ 2147483646 w 25"/>
                  <a:gd name="T93" fmla="*/ 2147483646 h 90"/>
                  <a:gd name="T94" fmla="*/ 2147483646 w 25"/>
                  <a:gd name="T95" fmla="*/ 2147483646 h 90"/>
                  <a:gd name="T96" fmla="*/ 2147483646 w 25"/>
                  <a:gd name="T97" fmla="*/ 2147483646 h 90"/>
                  <a:gd name="T98" fmla="*/ 2147483646 w 25"/>
                  <a:gd name="T99" fmla="*/ 2147483646 h 9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90">
                    <a:moveTo>
                      <a:pt x="0" y="0"/>
                    </a:moveTo>
                    <a:lnTo>
                      <a:pt x="0" y="4"/>
                    </a:lnTo>
                    <a:lnTo>
                      <a:pt x="0" y="8"/>
                    </a:lnTo>
                    <a:lnTo>
                      <a:pt x="1" y="8"/>
                    </a:lnTo>
                    <a:lnTo>
                      <a:pt x="2" y="14"/>
                    </a:lnTo>
                    <a:lnTo>
                      <a:pt x="2" y="15"/>
                    </a:lnTo>
                    <a:lnTo>
                      <a:pt x="3" y="16"/>
                    </a:lnTo>
                    <a:lnTo>
                      <a:pt x="3" y="21"/>
                    </a:lnTo>
                    <a:lnTo>
                      <a:pt x="4" y="20"/>
                    </a:lnTo>
                    <a:lnTo>
                      <a:pt x="4" y="23"/>
                    </a:lnTo>
                    <a:lnTo>
                      <a:pt x="5" y="27"/>
                    </a:lnTo>
                    <a:lnTo>
                      <a:pt x="5" y="28"/>
                    </a:lnTo>
                    <a:lnTo>
                      <a:pt x="6" y="29"/>
                    </a:lnTo>
                    <a:lnTo>
                      <a:pt x="6" y="33"/>
                    </a:lnTo>
                    <a:lnTo>
                      <a:pt x="7" y="32"/>
                    </a:lnTo>
                    <a:lnTo>
                      <a:pt x="7" y="36"/>
                    </a:lnTo>
                    <a:lnTo>
                      <a:pt x="8" y="38"/>
                    </a:lnTo>
                    <a:lnTo>
                      <a:pt x="8" y="43"/>
                    </a:lnTo>
                    <a:lnTo>
                      <a:pt x="9" y="47"/>
                    </a:lnTo>
                    <a:lnTo>
                      <a:pt x="9" y="52"/>
                    </a:lnTo>
                    <a:lnTo>
                      <a:pt x="10" y="55"/>
                    </a:lnTo>
                    <a:lnTo>
                      <a:pt x="11" y="59"/>
                    </a:lnTo>
                    <a:lnTo>
                      <a:pt x="11" y="64"/>
                    </a:lnTo>
                    <a:lnTo>
                      <a:pt x="12" y="72"/>
                    </a:lnTo>
                    <a:lnTo>
                      <a:pt x="12" y="75"/>
                    </a:lnTo>
                    <a:lnTo>
                      <a:pt x="12" y="79"/>
                    </a:lnTo>
                    <a:lnTo>
                      <a:pt x="13" y="80"/>
                    </a:lnTo>
                    <a:lnTo>
                      <a:pt x="14" y="83"/>
                    </a:lnTo>
                    <a:lnTo>
                      <a:pt x="15" y="87"/>
                    </a:lnTo>
                    <a:lnTo>
                      <a:pt x="15" y="90"/>
                    </a:lnTo>
                    <a:lnTo>
                      <a:pt x="16" y="90"/>
                    </a:lnTo>
                    <a:lnTo>
                      <a:pt x="16" y="89"/>
                    </a:lnTo>
                    <a:lnTo>
                      <a:pt x="17" y="88"/>
                    </a:lnTo>
                    <a:lnTo>
                      <a:pt x="18" y="88"/>
                    </a:lnTo>
                    <a:lnTo>
                      <a:pt x="18" y="87"/>
                    </a:lnTo>
                    <a:lnTo>
                      <a:pt x="19" y="85"/>
                    </a:lnTo>
                    <a:lnTo>
                      <a:pt x="19" y="82"/>
                    </a:lnTo>
                    <a:lnTo>
                      <a:pt x="20" y="80"/>
                    </a:lnTo>
                    <a:lnTo>
                      <a:pt x="21" y="78"/>
                    </a:lnTo>
                    <a:lnTo>
                      <a:pt x="21" y="75"/>
                    </a:lnTo>
                    <a:lnTo>
                      <a:pt x="22" y="74"/>
                    </a:lnTo>
                    <a:lnTo>
                      <a:pt x="23" y="74"/>
                    </a:lnTo>
                    <a:lnTo>
                      <a:pt x="23" y="73"/>
                    </a:lnTo>
                    <a:lnTo>
                      <a:pt x="23" y="71"/>
                    </a:lnTo>
                    <a:lnTo>
                      <a:pt x="24" y="70"/>
                    </a:lnTo>
                    <a:lnTo>
                      <a:pt x="24" y="69"/>
                    </a:lnTo>
                    <a:lnTo>
                      <a:pt x="25" y="6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3" name="Freeform 129">
                <a:extLst>
                  <a:ext uri="{FF2B5EF4-FFF2-40B4-BE49-F238E27FC236}">
                    <a16:creationId xmlns:a16="http://schemas.microsoft.com/office/drawing/2014/main" id="{9D582D59-D28C-4182-879E-3FEF2D6FD82D}"/>
                  </a:ext>
                </a:extLst>
              </p:cNvPr>
              <p:cNvSpPr>
                <a:spLocks/>
              </p:cNvSpPr>
              <p:nvPr/>
            </p:nvSpPr>
            <p:spPr bwMode="auto">
              <a:xfrm>
                <a:off x="4389330" y="3192778"/>
                <a:ext cx="27552" cy="43050"/>
              </a:xfrm>
              <a:custGeom>
                <a:avLst/>
                <a:gdLst>
                  <a:gd name="T0" fmla="*/ 0 w 26"/>
                  <a:gd name="T1" fmla="*/ 2147483646 h 91"/>
                  <a:gd name="T2" fmla="*/ 2147483646 w 26"/>
                  <a:gd name="T3" fmla="*/ 0 h 91"/>
                  <a:gd name="T4" fmla="*/ 2147483646 w 26"/>
                  <a:gd name="T5" fmla="*/ 2147483646 h 91"/>
                  <a:gd name="T6" fmla="*/ 2147483646 w 26"/>
                  <a:gd name="T7" fmla="*/ 2147483646 h 91"/>
                  <a:gd name="T8" fmla="*/ 2147483646 w 26"/>
                  <a:gd name="T9" fmla="*/ 2147483646 h 91"/>
                  <a:gd name="T10" fmla="*/ 2147483646 w 26"/>
                  <a:gd name="T11" fmla="*/ 2147483646 h 91"/>
                  <a:gd name="T12" fmla="*/ 2147483646 w 26"/>
                  <a:gd name="T13" fmla="*/ 2147483646 h 91"/>
                  <a:gd name="T14" fmla="*/ 2147483646 w 26"/>
                  <a:gd name="T15" fmla="*/ 2147483646 h 91"/>
                  <a:gd name="T16" fmla="*/ 2147483646 w 26"/>
                  <a:gd name="T17" fmla="*/ 2147483646 h 91"/>
                  <a:gd name="T18" fmla="*/ 2147483646 w 26"/>
                  <a:gd name="T19" fmla="*/ 2147483646 h 91"/>
                  <a:gd name="T20" fmla="*/ 2147483646 w 26"/>
                  <a:gd name="T21" fmla="*/ 2147483646 h 91"/>
                  <a:gd name="T22" fmla="*/ 2147483646 w 26"/>
                  <a:gd name="T23" fmla="*/ 2147483646 h 91"/>
                  <a:gd name="T24" fmla="*/ 2147483646 w 26"/>
                  <a:gd name="T25" fmla="*/ 2147483646 h 91"/>
                  <a:gd name="T26" fmla="*/ 2147483646 w 26"/>
                  <a:gd name="T27" fmla="*/ 2147483646 h 91"/>
                  <a:gd name="T28" fmla="*/ 2147483646 w 26"/>
                  <a:gd name="T29" fmla="*/ 2147483646 h 91"/>
                  <a:gd name="T30" fmla="*/ 2147483646 w 26"/>
                  <a:gd name="T31" fmla="*/ 2147483646 h 91"/>
                  <a:gd name="T32" fmla="*/ 2147483646 w 26"/>
                  <a:gd name="T33" fmla="*/ 2147483646 h 91"/>
                  <a:gd name="T34" fmla="*/ 2147483646 w 26"/>
                  <a:gd name="T35" fmla="*/ 2147483646 h 91"/>
                  <a:gd name="T36" fmla="*/ 2147483646 w 26"/>
                  <a:gd name="T37" fmla="*/ 2147483646 h 91"/>
                  <a:gd name="T38" fmla="*/ 2147483646 w 26"/>
                  <a:gd name="T39" fmla="*/ 2147483646 h 91"/>
                  <a:gd name="T40" fmla="*/ 2147483646 w 26"/>
                  <a:gd name="T41" fmla="*/ 2147483646 h 91"/>
                  <a:gd name="T42" fmla="*/ 2147483646 w 26"/>
                  <a:gd name="T43" fmla="*/ 2147483646 h 91"/>
                  <a:gd name="T44" fmla="*/ 2147483646 w 26"/>
                  <a:gd name="T45" fmla="*/ 2147483646 h 91"/>
                  <a:gd name="T46" fmla="*/ 2147483646 w 26"/>
                  <a:gd name="T47" fmla="*/ 2147483646 h 91"/>
                  <a:gd name="T48" fmla="*/ 2147483646 w 26"/>
                  <a:gd name="T49" fmla="*/ 2147483646 h 91"/>
                  <a:gd name="T50" fmla="*/ 2147483646 w 26"/>
                  <a:gd name="T51" fmla="*/ 2147483646 h 91"/>
                  <a:gd name="T52" fmla="*/ 2147483646 w 26"/>
                  <a:gd name="T53" fmla="*/ 2147483646 h 91"/>
                  <a:gd name="T54" fmla="*/ 2147483646 w 26"/>
                  <a:gd name="T55" fmla="*/ 2147483646 h 91"/>
                  <a:gd name="T56" fmla="*/ 2147483646 w 26"/>
                  <a:gd name="T57" fmla="*/ 2147483646 h 91"/>
                  <a:gd name="T58" fmla="*/ 2147483646 w 26"/>
                  <a:gd name="T59" fmla="*/ 2147483646 h 91"/>
                  <a:gd name="T60" fmla="*/ 2147483646 w 26"/>
                  <a:gd name="T61" fmla="*/ 2147483646 h 91"/>
                  <a:gd name="T62" fmla="*/ 2147483646 w 26"/>
                  <a:gd name="T63" fmla="*/ 2147483646 h 91"/>
                  <a:gd name="T64" fmla="*/ 2147483646 w 26"/>
                  <a:gd name="T65" fmla="*/ 2147483646 h 91"/>
                  <a:gd name="T66" fmla="*/ 2147483646 w 26"/>
                  <a:gd name="T67" fmla="*/ 2147483646 h 91"/>
                  <a:gd name="T68" fmla="*/ 2147483646 w 26"/>
                  <a:gd name="T69" fmla="*/ 2147483646 h 91"/>
                  <a:gd name="T70" fmla="*/ 2147483646 w 26"/>
                  <a:gd name="T71" fmla="*/ 2147483646 h 91"/>
                  <a:gd name="T72" fmla="*/ 2147483646 w 26"/>
                  <a:gd name="T73" fmla="*/ 2147483646 h 91"/>
                  <a:gd name="T74" fmla="*/ 2147483646 w 26"/>
                  <a:gd name="T75" fmla="*/ 2147483646 h 91"/>
                  <a:gd name="T76" fmla="*/ 2147483646 w 26"/>
                  <a:gd name="T77" fmla="*/ 2147483646 h 91"/>
                  <a:gd name="T78" fmla="*/ 2147483646 w 26"/>
                  <a:gd name="T79" fmla="*/ 2147483646 h 91"/>
                  <a:gd name="T80" fmla="*/ 2147483646 w 26"/>
                  <a:gd name="T81" fmla="*/ 2147483646 h 91"/>
                  <a:gd name="T82" fmla="*/ 2147483646 w 26"/>
                  <a:gd name="T83" fmla="*/ 2147483646 h 91"/>
                  <a:gd name="T84" fmla="*/ 2147483646 w 26"/>
                  <a:gd name="T85" fmla="*/ 2147483646 h 91"/>
                  <a:gd name="T86" fmla="*/ 2147483646 w 26"/>
                  <a:gd name="T87" fmla="*/ 2147483646 h 91"/>
                  <a:gd name="T88" fmla="*/ 2147483646 w 26"/>
                  <a:gd name="T89" fmla="*/ 2147483646 h 91"/>
                  <a:gd name="T90" fmla="*/ 2147483646 w 26"/>
                  <a:gd name="T91" fmla="*/ 2147483646 h 91"/>
                  <a:gd name="T92" fmla="*/ 2147483646 w 26"/>
                  <a:gd name="T93" fmla="*/ 2147483646 h 91"/>
                  <a:gd name="T94" fmla="*/ 2147483646 w 26"/>
                  <a:gd name="T95" fmla="*/ 2147483646 h 91"/>
                  <a:gd name="T96" fmla="*/ 2147483646 w 26"/>
                  <a:gd name="T97" fmla="*/ 2147483646 h 91"/>
                  <a:gd name="T98" fmla="*/ 2147483646 w 26"/>
                  <a:gd name="T99" fmla="*/ 2147483646 h 9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91">
                    <a:moveTo>
                      <a:pt x="0" y="3"/>
                    </a:moveTo>
                    <a:lnTo>
                      <a:pt x="1" y="0"/>
                    </a:lnTo>
                    <a:lnTo>
                      <a:pt x="1" y="1"/>
                    </a:lnTo>
                    <a:lnTo>
                      <a:pt x="2" y="1"/>
                    </a:lnTo>
                    <a:lnTo>
                      <a:pt x="2" y="2"/>
                    </a:lnTo>
                    <a:lnTo>
                      <a:pt x="3" y="1"/>
                    </a:lnTo>
                    <a:lnTo>
                      <a:pt x="3" y="3"/>
                    </a:lnTo>
                    <a:lnTo>
                      <a:pt x="4" y="2"/>
                    </a:lnTo>
                    <a:lnTo>
                      <a:pt x="4" y="3"/>
                    </a:lnTo>
                    <a:lnTo>
                      <a:pt x="5" y="6"/>
                    </a:lnTo>
                    <a:lnTo>
                      <a:pt x="6" y="8"/>
                    </a:lnTo>
                    <a:lnTo>
                      <a:pt x="6" y="12"/>
                    </a:lnTo>
                    <a:lnTo>
                      <a:pt x="7" y="13"/>
                    </a:lnTo>
                    <a:lnTo>
                      <a:pt x="7" y="16"/>
                    </a:lnTo>
                    <a:lnTo>
                      <a:pt x="8" y="17"/>
                    </a:lnTo>
                    <a:lnTo>
                      <a:pt x="8" y="21"/>
                    </a:lnTo>
                    <a:lnTo>
                      <a:pt x="9" y="21"/>
                    </a:lnTo>
                    <a:lnTo>
                      <a:pt x="10" y="23"/>
                    </a:lnTo>
                    <a:lnTo>
                      <a:pt x="10" y="27"/>
                    </a:lnTo>
                    <a:lnTo>
                      <a:pt x="10" y="30"/>
                    </a:lnTo>
                    <a:lnTo>
                      <a:pt x="11" y="32"/>
                    </a:lnTo>
                    <a:lnTo>
                      <a:pt x="11" y="35"/>
                    </a:lnTo>
                    <a:lnTo>
                      <a:pt x="12" y="38"/>
                    </a:lnTo>
                    <a:lnTo>
                      <a:pt x="13" y="40"/>
                    </a:lnTo>
                    <a:lnTo>
                      <a:pt x="13" y="46"/>
                    </a:lnTo>
                    <a:lnTo>
                      <a:pt x="14" y="48"/>
                    </a:lnTo>
                    <a:lnTo>
                      <a:pt x="14" y="49"/>
                    </a:lnTo>
                    <a:lnTo>
                      <a:pt x="15" y="53"/>
                    </a:lnTo>
                    <a:lnTo>
                      <a:pt x="15" y="54"/>
                    </a:lnTo>
                    <a:lnTo>
                      <a:pt x="16" y="57"/>
                    </a:lnTo>
                    <a:lnTo>
                      <a:pt x="16" y="61"/>
                    </a:lnTo>
                    <a:lnTo>
                      <a:pt x="17" y="63"/>
                    </a:lnTo>
                    <a:lnTo>
                      <a:pt x="17" y="65"/>
                    </a:lnTo>
                    <a:lnTo>
                      <a:pt x="18" y="66"/>
                    </a:lnTo>
                    <a:lnTo>
                      <a:pt x="18" y="69"/>
                    </a:lnTo>
                    <a:lnTo>
                      <a:pt x="19" y="72"/>
                    </a:lnTo>
                    <a:lnTo>
                      <a:pt x="19" y="73"/>
                    </a:lnTo>
                    <a:lnTo>
                      <a:pt x="20" y="78"/>
                    </a:lnTo>
                    <a:lnTo>
                      <a:pt x="20" y="79"/>
                    </a:lnTo>
                    <a:lnTo>
                      <a:pt x="21" y="78"/>
                    </a:lnTo>
                    <a:lnTo>
                      <a:pt x="22" y="81"/>
                    </a:lnTo>
                    <a:lnTo>
                      <a:pt x="22" y="82"/>
                    </a:lnTo>
                    <a:lnTo>
                      <a:pt x="22" y="84"/>
                    </a:lnTo>
                    <a:lnTo>
                      <a:pt x="23" y="85"/>
                    </a:lnTo>
                    <a:lnTo>
                      <a:pt x="24" y="87"/>
                    </a:lnTo>
                    <a:lnTo>
                      <a:pt x="25" y="89"/>
                    </a:lnTo>
                    <a:lnTo>
                      <a:pt x="25" y="91"/>
                    </a:lnTo>
                    <a:lnTo>
                      <a:pt x="26" y="9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4" name="Freeform 130">
                <a:extLst>
                  <a:ext uri="{FF2B5EF4-FFF2-40B4-BE49-F238E27FC236}">
                    <a16:creationId xmlns:a16="http://schemas.microsoft.com/office/drawing/2014/main" id="{59ECC509-FDAA-4B84-AFC5-5FE39F3494D0}"/>
                  </a:ext>
                </a:extLst>
              </p:cNvPr>
              <p:cNvSpPr>
                <a:spLocks/>
              </p:cNvSpPr>
              <p:nvPr/>
            </p:nvSpPr>
            <p:spPr bwMode="auto">
              <a:xfrm>
                <a:off x="4416881" y="3235828"/>
                <a:ext cx="26491" cy="13719"/>
              </a:xfrm>
              <a:custGeom>
                <a:avLst/>
                <a:gdLst>
                  <a:gd name="T0" fmla="*/ 0 w 25"/>
                  <a:gd name="T1" fmla="*/ 0 h 29"/>
                  <a:gd name="T2" fmla="*/ 0 w 25"/>
                  <a:gd name="T3" fmla="*/ 2147483646 h 29"/>
                  <a:gd name="T4" fmla="*/ 0 w 25"/>
                  <a:gd name="T5" fmla="*/ 2147483646 h 29"/>
                  <a:gd name="T6" fmla="*/ 2147483646 w 25"/>
                  <a:gd name="T7" fmla="*/ 2147483646 h 29"/>
                  <a:gd name="T8" fmla="*/ 2147483646 w 25"/>
                  <a:gd name="T9" fmla="*/ 2147483646 h 29"/>
                  <a:gd name="T10" fmla="*/ 2147483646 w 25"/>
                  <a:gd name="T11" fmla="*/ 2147483646 h 29"/>
                  <a:gd name="T12" fmla="*/ 2147483646 w 25"/>
                  <a:gd name="T13" fmla="*/ 2147483646 h 29"/>
                  <a:gd name="T14" fmla="*/ 2147483646 w 25"/>
                  <a:gd name="T15" fmla="*/ 0 h 29"/>
                  <a:gd name="T16" fmla="*/ 2147483646 w 25"/>
                  <a:gd name="T17" fmla="*/ 2147483646 h 29"/>
                  <a:gd name="T18" fmla="*/ 2147483646 w 25"/>
                  <a:gd name="T19" fmla="*/ 2147483646 h 29"/>
                  <a:gd name="T20" fmla="*/ 2147483646 w 25"/>
                  <a:gd name="T21" fmla="*/ 2147483646 h 29"/>
                  <a:gd name="T22" fmla="*/ 2147483646 w 25"/>
                  <a:gd name="T23" fmla="*/ 2147483646 h 29"/>
                  <a:gd name="T24" fmla="*/ 2147483646 w 25"/>
                  <a:gd name="T25" fmla="*/ 2147483646 h 29"/>
                  <a:gd name="T26" fmla="*/ 2147483646 w 25"/>
                  <a:gd name="T27" fmla="*/ 2147483646 h 29"/>
                  <a:gd name="T28" fmla="*/ 2147483646 w 25"/>
                  <a:gd name="T29" fmla="*/ 2147483646 h 29"/>
                  <a:gd name="T30" fmla="*/ 2147483646 w 25"/>
                  <a:gd name="T31" fmla="*/ 2147483646 h 29"/>
                  <a:gd name="T32" fmla="*/ 2147483646 w 25"/>
                  <a:gd name="T33" fmla="*/ 2147483646 h 29"/>
                  <a:gd name="T34" fmla="*/ 2147483646 w 25"/>
                  <a:gd name="T35" fmla="*/ 2147483646 h 29"/>
                  <a:gd name="T36" fmla="*/ 2147483646 w 25"/>
                  <a:gd name="T37" fmla="*/ 2147483646 h 29"/>
                  <a:gd name="T38" fmla="*/ 2147483646 w 25"/>
                  <a:gd name="T39" fmla="*/ 2147483646 h 29"/>
                  <a:gd name="T40" fmla="*/ 2147483646 w 25"/>
                  <a:gd name="T41" fmla="*/ 2147483646 h 29"/>
                  <a:gd name="T42" fmla="*/ 2147483646 w 25"/>
                  <a:gd name="T43" fmla="*/ 2147483646 h 29"/>
                  <a:gd name="T44" fmla="*/ 2147483646 w 25"/>
                  <a:gd name="T45" fmla="*/ 2147483646 h 29"/>
                  <a:gd name="T46" fmla="*/ 2147483646 w 25"/>
                  <a:gd name="T47" fmla="*/ 2147483646 h 29"/>
                  <a:gd name="T48" fmla="*/ 2147483646 w 25"/>
                  <a:gd name="T49" fmla="*/ 2147483646 h 29"/>
                  <a:gd name="T50" fmla="*/ 2147483646 w 25"/>
                  <a:gd name="T51" fmla="*/ 2147483646 h 29"/>
                  <a:gd name="T52" fmla="*/ 2147483646 w 25"/>
                  <a:gd name="T53" fmla="*/ 2147483646 h 29"/>
                  <a:gd name="T54" fmla="*/ 2147483646 w 25"/>
                  <a:gd name="T55" fmla="*/ 2147483646 h 29"/>
                  <a:gd name="T56" fmla="*/ 2147483646 w 25"/>
                  <a:gd name="T57" fmla="*/ 2147483646 h 29"/>
                  <a:gd name="T58" fmla="*/ 2147483646 w 25"/>
                  <a:gd name="T59" fmla="*/ 2147483646 h 29"/>
                  <a:gd name="T60" fmla="*/ 2147483646 w 25"/>
                  <a:gd name="T61" fmla="*/ 2147483646 h 29"/>
                  <a:gd name="T62" fmla="*/ 2147483646 w 25"/>
                  <a:gd name="T63" fmla="*/ 2147483646 h 29"/>
                  <a:gd name="T64" fmla="*/ 2147483646 w 25"/>
                  <a:gd name="T65" fmla="*/ 2147483646 h 29"/>
                  <a:gd name="T66" fmla="*/ 2147483646 w 25"/>
                  <a:gd name="T67" fmla="*/ 2147483646 h 29"/>
                  <a:gd name="T68" fmla="*/ 2147483646 w 25"/>
                  <a:gd name="T69" fmla="*/ 2147483646 h 29"/>
                  <a:gd name="T70" fmla="*/ 2147483646 w 25"/>
                  <a:gd name="T71" fmla="*/ 2147483646 h 29"/>
                  <a:gd name="T72" fmla="*/ 2147483646 w 25"/>
                  <a:gd name="T73" fmla="*/ 2147483646 h 29"/>
                  <a:gd name="T74" fmla="*/ 2147483646 w 25"/>
                  <a:gd name="T75" fmla="*/ 2147483646 h 29"/>
                  <a:gd name="T76" fmla="*/ 2147483646 w 25"/>
                  <a:gd name="T77" fmla="*/ 2147483646 h 29"/>
                  <a:gd name="T78" fmla="*/ 2147483646 w 25"/>
                  <a:gd name="T79" fmla="*/ 2147483646 h 29"/>
                  <a:gd name="T80" fmla="*/ 2147483646 w 25"/>
                  <a:gd name="T81" fmla="*/ 2147483646 h 29"/>
                  <a:gd name="T82" fmla="*/ 2147483646 w 25"/>
                  <a:gd name="T83" fmla="*/ 2147483646 h 29"/>
                  <a:gd name="T84" fmla="*/ 2147483646 w 25"/>
                  <a:gd name="T85" fmla="*/ 2147483646 h 29"/>
                  <a:gd name="T86" fmla="*/ 2147483646 w 25"/>
                  <a:gd name="T87" fmla="*/ 2147483646 h 29"/>
                  <a:gd name="T88" fmla="*/ 2147483646 w 25"/>
                  <a:gd name="T89" fmla="*/ 2147483646 h 29"/>
                  <a:gd name="T90" fmla="*/ 2147483646 w 25"/>
                  <a:gd name="T91" fmla="*/ 2147483646 h 29"/>
                  <a:gd name="T92" fmla="*/ 2147483646 w 25"/>
                  <a:gd name="T93" fmla="*/ 2147483646 h 29"/>
                  <a:gd name="T94" fmla="*/ 2147483646 w 25"/>
                  <a:gd name="T95" fmla="*/ 2147483646 h 29"/>
                  <a:gd name="T96" fmla="*/ 2147483646 w 25"/>
                  <a:gd name="T97" fmla="*/ 2147483646 h 29"/>
                  <a:gd name="T98" fmla="*/ 2147483646 w 25"/>
                  <a:gd name="T99" fmla="*/ 2147483646 h 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9">
                    <a:moveTo>
                      <a:pt x="0" y="0"/>
                    </a:moveTo>
                    <a:lnTo>
                      <a:pt x="0" y="1"/>
                    </a:lnTo>
                    <a:lnTo>
                      <a:pt x="0" y="2"/>
                    </a:lnTo>
                    <a:lnTo>
                      <a:pt x="1" y="3"/>
                    </a:lnTo>
                    <a:lnTo>
                      <a:pt x="2" y="3"/>
                    </a:lnTo>
                    <a:lnTo>
                      <a:pt x="3" y="1"/>
                    </a:lnTo>
                    <a:lnTo>
                      <a:pt x="3" y="0"/>
                    </a:lnTo>
                    <a:lnTo>
                      <a:pt x="4" y="3"/>
                    </a:lnTo>
                    <a:lnTo>
                      <a:pt x="4" y="2"/>
                    </a:lnTo>
                    <a:lnTo>
                      <a:pt x="5" y="1"/>
                    </a:lnTo>
                    <a:lnTo>
                      <a:pt x="5" y="3"/>
                    </a:lnTo>
                    <a:lnTo>
                      <a:pt x="6" y="4"/>
                    </a:lnTo>
                    <a:lnTo>
                      <a:pt x="6" y="2"/>
                    </a:lnTo>
                    <a:lnTo>
                      <a:pt x="7" y="4"/>
                    </a:lnTo>
                    <a:lnTo>
                      <a:pt x="8" y="4"/>
                    </a:lnTo>
                    <a:lnTo>
                      <a:pt x="8" y="3"/>
                    </a:lnTo>
                    <a:lnTo>
                      <a:pt x="8" y="6"/>
                    </a:lnTo>
                    <a:lnTo>
                      <a:pt x="9" y="5"/>
                    </a:lnTo>
                    <a:lnTo>
                      <a:pt x="10" y="5"/>
                    </a:lnTo>
                    <a:lnTo>
                      <a:pt x="11" y="6"/>
                    </a:lnTo>
                    <a:lnTo>
                      <a:pt x="12" y="7"/>
                    </a:lnTo>
                    <a:lnTo>
                      <a:pt x="12" y="8"/>
                    </a:lnTo>
                    <a:lnTo>
                      <a:pt x="12" y="9"/>
                    </a:lnTo>
                    <a:lnTo>
                      <a:pt x="13" y="9"/>
                    </a:lnTo>
                    <a:lnTo>
                      <a:pt x="14" y="9"/>
                    </a:lnTo>
                    <a:lnTo>
                      <a:pt x="14" y="12"/>
                    </a:lnTo>
                    <a:lnTo>
                      <a:pt x="15" y="12"/>
                    </a:lnTo>
                    <a:lnTo>
                      <a:pt x="15" y="11"/>
                    </a:lnTo>
                    <a:lnTo>
                      <a:pt x="16" y="16"/>
                    </a:lnTo>
                    <a:lnTo>
                      <a:pt x="16" y="11"/>
                    </a:lnTo>
                    <a:lnTo>
                      <a:pt x="17" y="14"/>
                    </a:lnTo>
                    <a:lnTo>
                      <a:pt x="17" y="16"/>
                    </a:lnTo>
                    <a:lnTo>
                      <a:pt x="18" y="16"/>
                    </a:lnTo>
                    <a:lnTo>
                      <a:pt x="18" y="18"/>
                    </a:lnTo>
                    <a:lnTo>
                      <a:pt x="19" y="17"/>
                    </a:lnTo>
                    <a:lnTo>
                      <a:pt x="19" y="18"/>
                    </a:lnTo>
                    <a:lnTo>
                      <a:pt x="20" y="19"/>
                    </a:lnTo>
                    <a:lnTo>
                      <a:pt x="20" y="20"/>
                    </a:lnTo>
                    <a:lnTo>
                      <a:pt x="21" y="20"/>
                    </a:lnTo>
                    <a:lnTo>
                      <a:pt x="21" y="23"/>
                    </a:lnTo>
                    <a:lnTo>
                      <a:pt x="22" y="23"/>
                    </a:lnTo>
                    <a:lnTo>
                      <a:pt x="23" y="24"/>
                    </a:lnTo>
                    <a:lnTo>
                      <a:pt x="23" y="26"/>
                    </a:lnTo>
                    <a:lnTo>
                      <a:pt x="24" y="26"/>
                    </a:lnTo>
                    <a:lnTo>
                      <a:pt x="24" y="27"/>
                    </a:lnTo>
                    <a:lnTo>
                      <a:pt x="24" y="29"/>
                    </a:lnTo>
                    <a:lnTo>
                      <a:pt x="25" y="2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5" name="Freeform 131">
                <a:extLst>
                  <a:ext uri="{FF2B5EF4-FFF2-40B4-BE49-F238E27FC236}">
                    <a16:creationId xmlns:a16="http://schemas.microsoft.com/office/drawing/2014/main" id="{B0F76FD7-920E-4E84-9D26-4985E957B88F}"/>
                  </a:ext>
                </a:extLst>
              </p:cNvPr>
              <p:cNvSpPr>
                <a:spLocks/>
              </p:cNvSpPr>
              <p:nvPr/>
            </p:nvSpPr>
            <p:spPr bwMode="auto">
              <a:xfrm>
                <a:off x="4443372" y="3076403"/>
                <a:ext cx="27552" cy="172198"/>
              </a:xfrm>
              <a:custGeom>
                <a:avLst/>
                <a:gdLst>
                  <a:gd name="T0" fmla="*/ 0 w 26"/>
                  <a:gd name="T1" fmla="*/ 2147483646 h 364"/>
                  <a:gd name="T2" fmla="*/ 2147483646 w 26"/>
                  <a:gd name="T3" fmla="*/ 2147483646 h 364"/>
                  <a:gd name="T4" fmla="*/ 2147483646 w 26"/>
                  <a:gd name="T5" fmla="*/ 2147483646 h 364"/>
                  <a:gd name="T6" fmla="*/ 2147483646 w 26"/>
                  <a:gd name="T7" fmla="*/ 2147483646 h 364"/>
                  <a:gd name="T8" fmla="*/ 2147483646 w 26"/>
                  <a:gd name="T9" fmla="*/ 2147483646 h 364"/>
                  <a:gd name="T10" fmla="*/ 2147483646 w 26"/>
                  <a:gd name="T11" fmla="*/ 2147483646 h 364"/>
                  <a:gd name="T12" fmla="*/ 2147483646 w 26"/>
                  <a:gd name="T13" fmla="*/ 2147483646 h 364"/>
                  <a:gd name="T14" fmla="*/ 2147483646 w 26"/>
                  <a:gd name="T15" fmla="*/ 2147483646 h 364"/>
                  <a:gd name="T16" fmla="*/ 2147483646 w 26"/>
                  <a:gd name="T17" fmla="*/ 2147483646 h 364"/>
                  <a:gd name="T18" fmla="*/ 2147483646 w 26"/>
                  <a:gd name="T19" fmla="*/ 2147483646 h 364"/>
                  <a:gd name="T20" fmla="*/ 2147483646 w 26"/>
                  <a:gd name="T21" fmla="*/ 2147483646 h 364"/>
                  <a:gd name="T22" fmla="*/ 2147483646 w 26"/>
                  <a:gd name="T23" fmla="*/ 2147483646 h 364"/>
                  <a:gd name="T24" fmla="*/ 2147483646 w 26"/>
                  <a:gd name="T25" fmla="*/ 2147483646 h 364"/>
                  <a:gd name="T26" fmla="*/ 2147483646 w 26"/>
                  <a:gd name="T27" fmla="*/ 2147483646 h 364"/>
                  <a:gd name="T28" fmla="*/ 2147483646 w 26"/>
                  <a:gd name="T29" fmla="*/ 2147483646 h 364"/>
                  <a:gd name="T30" fmla="*/ 2147483646 w 26"/>
                  <a:gd name="T31" fmla="*/ 2147483646 h 364"/>
                  <a:gd name="T32" fmla="*/ 2147483646 w 26"/>
                  <a:gd name="T33" fmla="*/ 2147483646 h 364"/>
                  <a:gd name="T34" fmla="*/ 2147483646 w 26"/>
                  <a:gd name="T35" fmla="*/ 2147483646 h 364"/>
                  <a:gd name="T36" fmla="*/ 2147483646 w 26"/>
                  <a:gd name="T37" fmla="*/ 2147483646 h 364"/>
                  <a:gd name="T38" fmla="*/ 2147483646 w 26"/>
                  <a:gd name="T39" fmla="*/ 2147483646 h 364"/>
                  <a:gd name="T40" fmla="*/ 2147483646 w 26"/>
                  <a:gd name="T41" fmla="*/ 2147483646 h 364"/>
                  <a:gd name="T42" fmla="*/ 2147483646 w 26"/>
                  <a:gd name="T43" fmla="*/ 2147483646 h 364"/>
                  <a:gd name="T44" fmla="*/ 2147483646 w 26"/>
                  <a:gd name="T45" fmla="*/ 2147483646 h 364"/>
                  <a:gd name="T46" fmla="*/ 2147483646 w 26"/>
                  <a:gd name="T47" fmla="*/ 2147483646 h 364"/>
                  <a:gd name="T48" fmla="*/ 2147483646 w 26"/>
                  <a:gd name="T49" fmla="*/ 2147483646 h 364"/>
                  <a:gd name="T50" fmla="*/ 2147483646 w 26"/>
                  <a:gd name="T51" fmla="*/ 2147483646 h 364"/>
                  <a:gd name="T52" fmla="*/ 2147483646 w 26"/>
                  <a:gd name="T53" fmla="*/ 0 h 364"/>
                  <a:gd name="T54" fmla="*/ 2147483646 w 26"/>
                  <a:gd name="T55" fmla="*/ 2147483646 h 364"/>
                  <a:gd name="T56" fmla="*/ 2147483646 w 26"/>
                  <a:gd name="T57" fmla="*/ 2147483646 h 364"/>
                  <a:gd name="T58" fmla="*/ 2147483646 w 26"/>
                  <a:gd name="T59" fmla="*/ 2147483646 h 364"/>
                  <a:gd name="T60" fmla="*/ 2147483646 w 26"/>
                  <a:gd name="T61" fmla="*/ 2147483646 h 364"/>
                  <a:gd name="T62" fmla="*/ 2147483646 w 26"/>
                  <a:gd name="T63" fmla="*/ 2147483646 h 364"/>
                  <a:gd name="T64" fmla="*/ 2147483646 w 26"/>
                  <a:gd name="T65" fmla="*/ 2147483646 h 364"/>
                  <a:gd name="T66" fmla="*/ 2147483646 w 26"/>
                  <a:gd name="T67" fmla="*/ 2147483646 h 364"/>
                  <a:gd name="T68" fmla="*/ 2147483646 w 26"/>
                  <a:gd name="T69" fmla="*/ 2147483646 h 364"/>
                  <a:gd name="T70" fmla="*/ 2147483646 w 26"/>
                  <a:gd name="T71" fmla="*/ 2147483646 h 364"/>
                  <a:gd name="T72" fmla="*/ 2147483646 w 26"/>
                  <a:gd name="T73" fmla="*/ 2147483646 h 364"/>
                  <a:gd name="T74" fmla="*/ 2147483646 w 26"/>
                  <a:gd name="T75" fmla="*/ 2147483646 h 364"/>
                  <a:gd name="T76" fmla="*/ 2147483646 w 26"/>
                  <a:gd name="T77" fmla="*/ 2147483646 h 364"/>
                  <a:gd name="T78" fmla="*/ 2147483646 w 26"/>
                  <a:gd name="T79" fmla="*/ 2147483646 h 364"/>
                  <a:gd name="T80" fmla="*/ 2147483646 w 26"/>
                  <a:gd name="T81" fmla="*/ 2147483646 h 364"/>
                  <a:gd name="T82" fmla="*/ 2147483646 w 26"/>
                  <a:gd name="T83" fmla="*/ 2147483646 h 364"/>
                  <a:gd name="T84" fmla="*/ 2147483646 w 26"/>
                  <a:gd name="T85" fmla="*/ 2147483646 h 364"/>
                  <a:gd name="T86" fmla="*/ 2147483646 w 26"/>
                  <a:gd name="T87" fmla="*/ 2147483646 h 364"/>
                  <a:gd name="T88" fmla="*/ 2147483646 w 26"/>
                  <a:gd name="T89" fmla="*/ 2147483646 h 364"/>
                  <a:gd name="T90" fmla="*/ 2147483646 w 26"/>
                  <a:gd name="T91" fmla="*/ 2147483646 h 364"/>
                  <a:gd name="T92" fmla="*/ 2147483646 w 26"/>
                  <a:gd name="T93" fmla="*/ 2147483646 h 364"/>
                  <a:gd name="T94" fmla="*/ 2147483646 w 26"/>
                  <a:gd name="T95" fmla="*/ 2147483646 h 364"/>
                  <a:gd name="T96" fmla="*/ 2147483646 w 26"/>
                  <a:gd name="T97" fmla="*/ 2147483646 h 364"/>
                  <a:gd name="T98" fmla="*/ 2147483646 w 26"/>
                  <a:gd name="T99" fmla="*/ 2147483646 h 3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64">
                    <a:moveTo>
                      <a:pt x="0" y="363"/>
                    </a:moveTo>
                    <a:lnTo>
                      <a:pt x="1" y="364"/>
                    </a:lnTo>
                    <a:lnTo>
                      <a:pt x="1" y="362"/>
                    </a:lnTo>
                    <a:lnTo>
                      <a:pt x="2" y="357"/>
                    </a:lnTo>
                    <a:lnTo>
                      <a:pt x="2" y="353"/>
                    </a:lnTo>
                    <a:lnTo>
                      <a:pt x="3" y="345"/>
                    </a:lnTo>
                    <a:lnTo>
                      <a:pt x="3" y="340"/>
                    </a:lnTo>
                    <a:lnTo>
                      <a:pt x="4" y="328"/>
                    </a:lnTo>
                    <a:lnTo>
                      <a:pt x="4" y="318"/>
                    </a:lnTo>
                    <a:lnTo>
                      <a:pt x="5" y="306"/>
                    </a:lnTo>
                    <a:lnTo>
                      <a:pt x="5" y="289"/>
                    </a:lnTo>
                    <a:lnTo>
                      <a:pt x="6" y="273"/>
                    </a:lnTo>
                    <a:lnTo>
                      <a:pt x="6" y="252"/>
                    </a:lnTo>
                    <a:lnTo>
                      <a:pt x="7" y="224"/>
                    </a:lnTo>
                    <a:lnTo>
                      <a:pt x="7" y="199"/>
                    </a:lnTo>
                    <a:lnTo>
                      <a:pt x="8" y="170"/>
                    </a:lnTo>
                    <a:lnTo>
                      <a:pt x="8" y="145"/>
                    </a:lnTo>
                    <a:lnTo>
                      <a:pt x="9" y="122"/>
                    </a:lnTo>
                    <a:lnTo>
                      <a:pt x="10" y="97"/>
                    </a:lnTo>
                    <a:lnTo>
                      <a:pt x="10" y="75"/>
                    </a:lnTo>
                    <a:lnTo>
                      <a:pt x="11" y="54"/>
                    </a:lnTo>
                    <a:lnTo>
                      <a:pt x="11" y="37"/>
                    </a:lnTo>
                    <a:lnTo>
                      <a:pt x="11" y="25"/>
                    </a:lnTo>
                    <a:lnTo>
                      <a:pt x="12" y="14"/>
                    </a:lnTo>
                    <a:lnTo>
                      <a:pt x="13" y="6"/>
                    </a:lnTo>
                    <a:lnTo>
                      <a:pt x="13" y="3"/>
                    </a:lnTo>
                    <a:lnTo>
                      <a:pt x="14" y="0"/>
                    </a:lnTo>
                    <a:lnTo>
                      <a:pt x="14" y="1"/>
                    </a:lnTo>
                    <a:lnTo>
                      <a:pt x="15" y="7"/>
                    </a:lnTo>
                    <a:lnTo>
                      <a:pt x="15" y="11"/>
                    </a:lnTo>
                    <a:lnTo>
                      <a:pt x="16" y="18"/>
                    </a:lnTo>
                    <a:lnTo>
                      <a:pt x="16" y="28"/>
                    </a:lnTo>
                    <a:lnTo>
                      <a:pt x="17" y="38"/>
                    </a:lnTo>
                    <a:lnTo>
                      <a:pt x="17" y="50"/>
                    </a:lnTo>
                    <a:lnTo>
                      <a:pt x="18" y="64"/>
                    </a:lnTo>
                    <a:lnTo>
                      <a:pt x="18" y="76"/>
                    </a:lnTo>
                    <a:lnTo>
                      <a:pt x="19" y="87"/>
                    </a:lnTo>
                    <a:lnTo>
                      <a:pt x="19" y="101"/>
                    </a:lnTo>
                    <a:lnTo>
                      <a:pt x="20" y="111"/>
                    </a:lnTo>
                    <a:lnTo>
                      <a:pt x="20" y="125"/>
                    </a:lnTo>
                    <a:lnTo>
                      <a:pt x="21" y="134"/>
                    </a:lnTo>
                    <a:lnTo>
                      <a:pt x="22" y="147"/>
                    </a:lnTo>
                    <a:lnTo>
                      <a:pt x="22" y="155"/>
                    </a:lnTo>
                    <a:lnTo>
                      <a:pt x="22" y="163"/>
                    </a:lnTo>
                    <a:lnTo>
                      <a:pt x="23" y="172"/>
                    </a:lnTo>
                    <a:lnTo>
                      <a:pt x="23" y="182"/>
                    </a:lnTo>
                    <a:lnTo>
                      <a:pt x="24" y="187"/>
                    </a:lnTo>
                    <a:lnTo>
                      <a:pt x="25" y="195"/>
                    </a:lnTo>
                    <a:lnTo>
                      <a:pt x="25" y="201"/>
                    </a:lnTo>
                    <a:lnTo>
                      <a:pt x="26" y="20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6" name="Freeform 132">
                <a:extLst>
                  <a:ext uri="{FF2B5EF4-FFF2-40B4-BE49-F238E27FC236}">
                    <a16:creationId xmlns:a16="http://schemas.microsoft.com/office/drawing/2014/main" id="{381C61E9-4AC9-4882-91E4-71C16F8F53D4}"/>
                  </a:ext>
                </a:extLst>
              </p:cNvPr>
              <p:cNvSpPr>
                <a:spLocks/>
              </p:cNvSpPr>
              <p:nvPr/>
            </p:nvSpPr>
            <p:spPr bwMode="auto">
              <a:xfrm>
                <a:off x="4470923" y="3174328"/>
                <a:ext cx="26491" cy="43523"/>
              </a:xfrm>
              <a:custGeom>
                <a:avLst/>
                <a:gdLst>
                  <a:gd name="T0" fmla="*/ 0 w 25"/>
                  <a:gd name="T1" fmla="*/ 0 h 92"/>
                  <a:gd name="T2" fmla="*/ 0 w 25"/>
                  <a:gd name="T3" fmla="*/ 2147483646 h 92"/>
                  <a:gd name="T4" fmla="*/ 2147483646 w 25"/>
                  <a:gd name="T5" fmla="*/ 2147483646 h 92"/>
                  <a:gd name="T6" fmla="*/ 2147483646 w 25"/>
                  <a:gd name="T7" fmla="*/ 2147483646 h 92"/>
                  <a:gd name="T8" fmla="*/ 2147483646 w 25"/>
                  <a:gd name="T9" fmla="*/ 2147483646 h 92"/>
                  <a:gd name="T10" fmla="*/ 2147483646 w 25"/>
                  <a:gd name="T11" fmla="*/ 2147483646 h 92"/>
                  <a:gd name="T12" fmla="*/ 2147483646 w 25"/>
                  <a:gd name="T13" fmla="*/ 2147483646 h 92"/>
                  <a:gd name="T14" fmla="*/ 2147483646 w 25"/>
                  <a:gd name="T15" fmla="*/ 2147483646 h 92"/>
                  <a:gd name="T16" fmla="*/ 2147483646 w 25"/>
                  <a:gd name="T17" fmla="*/ 2147483646 h 92"/>
                  <a:gd name="T18" fmla="*/ 2147483646 w 25"/>
                  <a:gd name="T19" fmla="*/ 2147483646 h 92"/>
                  <a:gd name="T20" fmla="*/ 2147483646 w 25"/>
                  <a:gd name="T21" fmla="*/ 2147483646 h 92"/>
                  <a:gd name="T22" fmla="*/ 2147483646 w 25"/>
                  <a:gd name="T23" fmla="*/ 2147483646 h 92"/>
                  <a:gd name="T24" fmla="*/ 2147483646 w 25"/>
                  <a:gd name="T25" fmla="*/ 2147483646 h 92"/>
                  <a:gd name="T26" fmla="*/ 2147483646 w 25"/>
                  <a:gd name="T27" fmla="*/ 2147483646 h 92"/>
                  <a:gd name="T28" fmla="*/ 2147483646 w 25"/>
                  <a:gd name="T29" fmla="*/ 2147483646 h 92"/>
                  <a:gd name="T30" fmla="*/ 2147483646 w 25"/>
                  <a:gd name="T31" fmla="*/ 2147483646 h 92"/>
                  <a:gd name="T32" fmla="*/ 2147483646 w 25"/>
                  <a:gd name="T33" fmla="*/ 2147483646 h 92"/>
                  <a:gd name="T34" fmla="*/ 2147483646 w 25"/>
                  <a:gd name="T35" fmla="*/ 2147483646 h 92"/>
                  <a:gd name="T36" fmla="*/ 2147483646 w 25"/>
                  <a:gd name="T37" fmla="*/ 2147483646 h 92"/>
                  <a:gd name="T38" fmla="*/ 2147483646 w 25"/>
                  <a:gd name="T39" fmla="*/ 2147483646 h 92"/>
                  <a:gd name="T40" fmla="*/ 2147483646 w 25"/>
                  <a:gd name="T41" fmla="*/ 2147483646 h 92"/>
                  <a:gd name="T42" fmla="*/ 2147483646 w 25"/>
                  <a:gd name="T43" fmla="*/ 2147483646 h 92"/>
                  <a:gd name="T44" fmla="*/ 2147483646 w 25"/>
                  <a:gd name="T45" fmla="*/ 2147483646 h 92"/>
                  <a:gd name="T46" fmla="*/ 2147483646 w 25"/>
                  <a:gd name="T47" fmla="*/ 2147483646 h 92"/>
                  <a:gd name="T48" fmla="*/ 2147483646 w 25"/>
                  <a:gd name="T49" fmla="*/ 2147483646 h 92"/>
                  <a:gd name="T50" fmla="*/ 2147483646 w 25"/>
                  <a:gd name="T51" fmla="*/ 2147483646 h 92"/>
                  <a:gd name="T52" fmla="*/ 2147483646 w 25"/>
                  <a:gd name="T53" fmla="*/ 2147483646 h 92"/>
                  <a:gd name="T54" fmla="*/ 2147483646 w 25"/>
                  <a:gd name="T55" fmla="*/ 2147483646 h 92"/>
                  <a:gd name="T56" fmla="*/ 2147483646 w 25"/>
                  <a:gd name="T57" fmla="*/ 2147483646 h 92"/>
                  <a:gd name="T58" fmla="*/ 2147483646 w 25"/>
                  <a:gd name="T59" fmla="*/ 2147483646 h 92"/>
                  <a:gd name="T60" fmla="*/ 2147483646 w 25"/>
                  <a:gd name="T61" fmla="*/ 2147483646 h 92"/>
                  <a:gd name="T62" fmla="*/ 2147483646 w 25"/>
                  <a:gd name="T63" fmla="*/ 2147483646 h 92"/>
                  <a:gd name="T64" fmla="*/ 2147483646 w 25"/>
                  <a:gd name="T65" fmla="*/ 2147483646 h 92"/>
                  <a:gd name="T66" fmla="*/ 2147483646 w 25"/>
                  <a:gd name="T67" fmla="*/ 2147483646 h 92"/>
                  <a:gd name="T68" fmla="*/ 2147483646 w 25"/>
                  <a:gd name="T69" fmla="*/ 2147483646 h 92"/>
                  <a:gd name="T70" fmla="*/ 2147483646 w 25"/>
                  <a:gd name="T71" fmla="*/ 2147483646 h 92"/>
                  <a:gd name="T72" fmla="*/ 2147483646 w 25"/>
                  <a:gd name="T73" fmla="*/ 2147483646 h 92"/>
                  <a:gd name="T74" fmla="*/ 2147483646 w 25"/>
                  <a:gd name="T75" fmla="*/ 2147483646 h 92"/>
                  <a:gd name="T76" fmla="*/ 2147483646 w 25"/>
                  <a:gd name="T77" fmla="*/ 2147483646 h 92"/>
                  <a:gd name="T78" fmla="*/ 2147483646 w 25"/>
                  <a:gd name="T79" fmla="*/ 2147483646 h 92"/>
                  <a:gd name="T80" fmla="*/ 2147483646 w 25"/>
                  <a:gd name="T81" fmla="*/ 2147483646 h 92"/>
                  <a:gd name="T82" fmla="*/ 2147483646 w 25"/>
                  <a:gd name="T83" fmla="*/ 2147483646 h 92"/>
                  <a:gd name="T84" fmla="*/ 2147483646 w 25"/>
                  <a:gd name="T85" fmla="*/ 2147483646 h 92"/>
                  <a:gd name="T86" fmla="*/ 2147483646 w 25"/>
                  <a:gd name="T87" fmla="*/ 2147483646 h 92"/>
                  <a:gd name="T88" fmla="*/ 2147483646 w 25"/>
                  <a:gd name="T89" fmla="*/ 2147483646 h 92"/>
                  <a:gd name="T90" fmla="*/ 2147483646 w 25"/>
                  <a:gd name="T91" fmla="*/ 2147483646 h 92"/>
                  <a:gd name="T92" fmla="*/ 2147483646 w 25"/>
                  <a:gd name="T93" fmla="*/ 2147483646 h 92"/>
                  <a:gd name="T94" fmla="*/ 2147483646 w 25"/>
                  <a:gd name="T95" fmla="*/ 2147483646 h 92"/>
                  <a:gd name="T96" fmla="*/ 2147483646 w 25"/>
                  <a:gd name="T97" fmla="*/ 2147483646 h 92"/>
                  <a:gd name="T98" fmla="*/ 2147483646 w 25"/>
                  <a:gd name="T99" fmla="*/ 2147483646 h 9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92">
                    <a:moveTo>
                      <a:pt x="0" y="0"/>
                    </a:moveTo>
                    <a:lnTo>
                      <a:pt x="0" y="6"/>
                    </a:lnTo>
                    <a:lnTo>
                      <a:pt x="1" y="12"/>
                    </a:lnTo>
                    <a:lnTo>
                      <a:pt x="1" y="15"/>
                    </a:lnTo>
                    <a:lnTo>
                      <a:pt x="2" y="17"/>
                    </a:lnTo>
                    <a:lnTo>
                      <a:pt x="2" y="24"/>
                    </a:lnTo>
                    <a:lnTo>
                      <a:pt x="3" y="27"/>
                    </a:lnTo>
                    <a:lnTo>
                      <a:pt x="3" y="29"/>
                    </a:lnTo>
                    <a:lnTo>
                      <a:pt x="4" y="30"/>
                    </a:lnTo>
                    <a:lnTo>
                      <a:pt x="4" y="34"/>
                    </a:lnTo>
                    <a:lnTo>
                      <a:pt x="5" y="34"/>
                    </a:lnTo>
                    <a:lnTo>
                      <a:pt x="5" y="36"/>
                    </a:lnTo>
                    <a:lnTo>
                      <a:pt x="6" y="40"/>
                    </a:lnTo>
                    <a:lnTo>
                      <a:pt x="6" y="41"/>
                    </a:lnTo>
                    <a:lnTo>
                      <a:pt x="7" y="46"/>
                    </a:lnTo>
                    <a:lnTo>
                      <a:pt x="8" y="47"/>
                    </a:lnTo>
                    <a:lnTo>
                      <a:pt x="8" y="48"/>
                    </a:lnTo>
                    <a:lnTo>
                      <a:pt x="9" y="49"/>
                    </a:lnTo>
                    <a:lnTo>
                      <a:pt x="9" y="54"/>
                    </a:lnTo>
                    <a:lnTo>
                      <a:pt x="10" y="58"/>
                    </a:lnTo>
                    <a:lnTo>
                      <a:pt x="11" y="60"/>
                    </a:lnTo>
                    <a:lnTo>
                      <a:pt x="11" y="61"/>
                    </a:lnTo>
                    <a:lnTo>
                      <a:pt x="12" y="66"/>
                    </a:lnTo>
                    <a:lnTo>
                      <a:pt x="12" y="70"/>
                    </a:lnTo>
                    <a:lnTo>
                      <a:pt x="13" y="73"/>
                    </a:lnTo>
                    <a:lnTo>
                      <a:pt x="13" y="78"/>
                    </a:lnTo>
                    <a:lnTo>
                      <a:pt x="14" y="81"/>
                    </a:lnTo>
                    <a:lnTo>
                      <a:pt x="14" y="84"/>
                    </a:lnTo>
                    <a:lnTo>
                      <a:pt x="15" y="87"/>
                    </a:lnTo>
                    <a:lnTo>
                      <a:pt x="15" y="88"/>
                    </a:lnTo>
                    <a:lnTo>
                      <a:pt x="16" y="88"/>
                    </a:lnTo>
                    <a:lnTo>
                      <a:pt x="16" y="90"/>
                    </a:lnTo>
                    <a:lnTo>
                      <a:pt x="17" y="90"/>
                    </a:lnTo>
                    <a:lnTo>
                      <a:pt x="17" y="92"/>
                    </a:lnTo>
                    <a:lnTo>
                      <a:pt x="18" y="91"/>
                    </a:lnTo>
                    <a:lnTo>
                      <a:pt x="19" y="89"/>
                    </a:lnTo>
                    <a:lnTo>
                      <a:pt x="20" y="89"/>
                    </a:lnTo>
                    <a:lnTo>
                      <a:pt x="20" y="86"/>
                    </a:lnTo>
                    <a:lnTo>
                      <a:pt x="20" y="85"/>
                    </a:lnTo>
                    <a:lnTo>
                      <a:pt x="21" y="82"/>
                    </a:lnTo>
                    <a:lnTo>
                      <a:pt x="21" y="80"/>
                    </a:lnTo>
                    <a:lnTo>
                      <a:pt x="22" y="78"/>
                    </a:lnTo>
                    <a:lnTo>
                      <a:pt x="23" y="76"/>
                    </a:lnTo>
                    <a:lnTo>
                      <a:pt x="23" y="74"/>
                    </a:lnTo>
                    <a:lnTo>
                      <a:pt x="24" y="73"/>
                    </a:lnTo>
                    <a:lnTo>
                      <a:pt x="24" y="68"/>
                    </a:lnTo>
                    <a:lnTo>
                      <a:pt x="24" y="67"/>
                    </a:lnTo>
                    <a:lnTo>
                      <a:pt x="25" y="6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7" name="Freeform 133">
                <a:extLst>
                  <a:ext uri="{FF2B5EF4-FFF2-40B4-BE49-F238E27FC236}">
                    <a16:creationId xmlns:a16="http://schemas.microsoft.com/office/drawing/2014/main" id="{1BF1BBDA-1C6D-4060-BCCF-D887D044F318}"/>
                  </a:ext>
                </a:extLst>
              </p:cNvPr>
              <p:cNvSpPr>
                <a:spLocks/>
              </p:cNvSpPr>
              <p:nvPr/>
            </p:nvSpPr>
            <p:spPr bwMode="auto">
              <a:xfrm>
                <a:off x="4497415" y="3197509"/>
                <a:ext cx="27552" cy="42103"/>
              </a:xfrm>
              <a:custGeom>
                <a:avLst/>
                <a:gdLst>
                  <a:gd name="T0" fmla="*/ 0 w 26"/>
                  <a:gd name="T1" fmla="*/ 2147483646 h 89"/>
                  <a:gd name="T2" fmla="*/ 2147483646 w 26"/>
                  <a:gd name="T3" fmla="*/ 2147483646 h 89"/>
                  <a:gd name="T4" fmla="*/ 2147483646 w 26"/>
                  <a:gd name="T5" fmla="*/ 2147483646 h 89"/>
                  <a:gd name="T6" fmla="*/ 2147483646 w 26"/>
                  <a:gd name="T7" fmla="*/ 2147483646 h 89"/>
                  <a:gd name="T8" fmla="*/ 2147483646 w 26"/>
                  <a:gd name="T9" fmla="*/ 2147483646 h 89"/>
                  <a:gd name="T10" fmla="*/ 2147483646 w 26"/>
                  <a:gd name="T11" fmla="*/ 2147483646 h 89"/>
                  <a:gd name="T12" fmla="*/ 2147483646 w 26"/>
                  <a:gd name="T13" fmla="*/ 2147483646 h 89"/>
                  <a:gd name="T14" fmla="*/ 2147483646 w 26"/>
                  <a:gd name="T15" fmla="*/ 2147483646 h 89"/>
                  <a:gd name="T16" fmla="*/ 2147483646 w 26"/>
                  <a:gd name="T17" fmla="*/ 2147483646 h 89"/>
                  <a:gd name="T18" fmla="*/ 2147483646 w 26"/>
                  <a:gd name="T19" fmla="*/ 2147483646 h 89"/>
                  <a:gd name="T20" fmla="*/ 2147483646 w 26"/>
                  <a:gd name="T21" fmla="*/ 0 h 89"/>
                  <a:gd name="T22" fmla="*/ 2147483646 w 26"/>
                  <a:gd name="T23" fmla="*/ 2147483646 h 89"/>
                  <a:gd name="T24" fmla="*/ 2147483646 w 26"/>
                  <a:gd name="T25" fmla="*/ 2147483646 h 89"/>
                  <a:gd name="T26" fmla="*/ 2147483646 w 26"/>
                  <a:gd name="T27" fmla="*/ 2147483646 h 89"/>
                  <a:gd name="T28" fmla="*/ 2147483646 w 26"/>
                  <a:gd name="T29" fmla="*/ 2147483646 h 89"/>
                  <a:gd name="T30" fmla="*/ 2147483646 w 26"/>
                  <a:gd name="T31" fmla="*/ 2147483646 h 89"/>
                  <a:gd name="T32" fmla="*/ 2147483646 w 26"/>
                  <a:gd name="T33" fmla="*/ 2147483646 h 89"/>
                  <a:gd name="T34" fmla="*/ 2147483646 w 26"/>
                  <a:gd name="T35" fmla="*/ 2147483646 h 89"/>
                  <a:gd name="T36" fmla="*/ 2147483646 w 26"/>
                  <a:gd name="T37" fmla="*/ 2147483646 h 89"/>
                  <a:gd name="T38" fmla="*/ 2147483646 w 26"/>
                  <a:gd name="T39" fmla="*/ 2147483646 h 89"/>
                  <a:gd name="T40" fmla="*/ 2147483646 w 26"/>
                  <a:gd name="T41" fmla="*/ 2147483646 h 89"/>
                  <a:gd name="T42" fmla="*/ 2147483646 w 26"/>
                  <a:gd name="T43" fmla="*/ 2147483646 h 89"/>
                  <a:gd name="T44" fmla="*/ 2147483646 w 26"/>
                  <a:gd name="T45" fmla="*/ 2147483646 h 89"/>
                  <a:gd name="T46" fmla="*/ 2147483646 w 26"/>
                  <a:gd name="T47" fmla="*/ 2147483646 h 89"/>
                  <a:gd name="T48" fmla="*/ 2147483646 w 26"/>
                  <a:gd name="T49" fmla="*/ 2147483646 h 89"/>
                  <a:gd name="T50" fmla="*/ 2147483646 w 26"/>
                  <a:gd name="T51" fmla="*/ 2147483646 h 89"/>
                  <a:gd name="T52" fmla="*/ 2147483646 w 26"/>
                  <a:gd name="T53" fmla="*/ 2147483646 h 89"/>
                  <a:gd name="T54" fmla="*/ 2147483646 w 26"/>
                  <a:gd name="T55" fmla="*/ 2147483646 h 89"/>
                  <a:gd name="T56" fmla="*/ 2147483646 w 26"/>
                  <a:gd name="T57" fmla="*/ 2147483646 h 89"/>
                  <a:gd name="T58" fmla="*/ 2147483646 w 26"/>
                  <a:gd name="T59" fmla="*/ 2147483646 h 89"/>
                  <a:gd name="T60" fmla="*/ 2147483646 w 26"/>
                  <a:gd name="T61" fmla="*/ 2147483646 h 89"/>
                  <a:gd name="T62" fmla="*/ 2147483646 w 26"/>
                  <a:gd name="T63" fmla="*/ 2147483646 h 89"/>
                  <a:gd name="T64" fmla="*/ 2147483646 w 26"/>
                  <a:gd name="T65" fmla="*/ 2147483646 h 89"/>
                  <a:gd name="T66" fmla="*/ 2147483646 w 26"/>
                  <a:gd name="T67" fmla="*/ 2147483646 h 89"/>
                  <a:gd name="T68" fmla="*/ 2147483646 w 26"/>
                  <a:gd name="T69" fmla="*/ 2147483646 h 89"/>
                  <a:gd name="T70" fmla="*/ 2147483646 w 26"/>
                  <a:gd name="T71" fmla="*/ 2147483646 h 89"/>
                  <a:gd name="T72" fmla="*/ 2147483646 w 26"/>
                  <a:gd name="T73" fmla="*/ 2147483646 h 89"/>
                  <a:gd name="T74" fmla="*/ 2147483646 w 26"/>
                  <a:gd name="T75" fmla="*/ 2147483646 h 89"/>
                  <a:gd name="T76" fmla="*/ 2147483646 w 26"/>
                  <a:gd name="T77" fmla="*/ 2147483646 h 89"/>
                  <a:gd name="T78" fmla="*/ 2147483646 w 26"/>
                  <a:gd name="T79" fmla="*/ 2147483646 h 89"/>
                  <a:gd name="T80" fmla="*/ 2147483646 w 26"/>
                  <a:gd name="T81" fmla="*/ 2147483646 h 89"/>
                  <a:gd name="T82" fmla="*/ 2147483646 w 26"/>
                  <a:gd name="T83" fmla="*/ 2147483646 h 89"/>
                  <a:gd name="T84" fmla="*/ 2147483646 w 26"/>
                  <a:gd name="T85" fmla="*/ 2147483646 h 89"/>
                  <a:gd name="T86" fmla="*/ 2147483646 w 26"/>
                  <a:gd name="T87" fmla="*/ 2147483646 h 89"/>
                  <a:gd name="T88" fmla="*/ 2147483646 w 26"/>
                  <a:gd name="T89" fmla="*/ 2147483646 h 89"/>
                  <a:gd name="T90" fmla="*/ 2147483646 w 26"/>
                  <a:gd name="T91" fmla="*/ 2147483646 h 89"/>
                  <a:gd name="T92" fmla="*/ 2147483646 w 26"/>
                  <a:gd name="T93" fmla="*/ 2147483646 h 89"/>
                  <a:gd name="T94" fmla="*/ 2147483646 w 26"/>
                  <a:gd name="T95" fmla="*/ 2147483646 h 89"/>
                  <a:gd name="T96" fmla="*/ 2147483646 w 26"/>
                  <a:gd name="T97" fmla="*/ 2147483646 h 89"/>
                  <a:gd name="T98" fmla="*/ 2147483646 w 26"/>
                  <a:gd name="T99" fmla="*/ 2147483646 h 8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89">
                    <a:moveTo>
                      <a:pt x="0" y="17"/>
                    </a:moveTo>
                    <a:lnTo>
                      <a:pt x="1" y="14"/>
                    </a:lnTo>
                    <a:lnTo>
                      <a:pt x="1" y="10"/>
                    </a:lnTo>
                    <a:lnTo>
                      <a:pt x="2" y="9"/>
                    </a:lnTo>
                    <a:lnTo>
                      <a:pt x="2" y="8"/>
                    </a:lnTo>
                    <a:lnTo>
                      <a:pt x="3" y="5"/>
                    </a:lnTo>
                    <a:lnTo>
                      <a:pt x="4" y="2"/>
                    </a:lnTo>
                    <a:lnTo>
                      <a:pt x="5" y="2"/>
                    </a:lnTo>
                    <a:lnTo>
                      <a:pt x="5" y="0"/>
                    </a:lnTo>
                    <a:lnTo>
                      <a:pt x="6" y="3"/>
                    </a:lnTo>
                    <a:lnTo>
                      <a:pt x="7" y="2"/>
                    </a:lnTo>
                    <a:lnTo>
                      <a:pt x="7" y="5"/>
                    </a:lnTo>
                    <a:lnTo>
                      <a:pt x="7" y="6"/>
                    </a:lnTo>
                    <a:lnTo>
                      <a:pt x="8" y="7"/>
                    </a:lnTo>
                    <a:lnTo>
                      <a:pt x="8" y="9"/>
                    </a:lnTo>
                    <a:lnTo>
                      <a:pt x="9" y="13"/>
                    </a:lnTo>
                    <a:lnTo>
                      <a:pt x="10" y="15"/>
                    </a:lnTo>
                    <a:lnTo>
                      <a:pt x="10" y="17"/>
                    </a:lnTo>
                    <a:lnTo>
                      <a:pt x="11" y="20"/>
                    </a:lnTo>
                    <a:lnTo>
                      <a:pt x="11" y="23"/>
                    </a:lnTo>
                    <a:lnTo>
                      <a:pt x="11" y="27"/>
                    </a:lnTo>
                    <a:lnTo>
                      <a:pt x="12" y="30"/>
                    </a:lnTo>
                    <a:lnTo>
                      <a:pt x="13" y="33"/>
                    </a:lnTo>
                    <a:lnTo>
                      <a:pt x="13" y="38"/>
                    </a:lnTo>
                    <a:lnTo>
                      <a:pt x="14" y="39"/>
                    </a:lnTo>
                    <a:lnTo>
                      <a:pt x="14" y="40"/>
                    </a:lnTo>
                    <a:lnTo>
                      <a:pt x="15" y="46"/>
                    </a:lnTo>
                    <a:lnTo>
                      <a:pt x="15" y="50"/>
                    </a:lnTo>
                    <a:lnTo>
                      <a:pt x="16" y="54"/>
                    </a:lnTo>
                    <a:lnTo>
                      <a:pt x="16" y="56"/>
                    </a:lnTo>
                    <a:lnTo>
                      <a:pt x="17" y="58"/>
                    </a:lnTo>
                    <a:lnTo>
                      <a:pt x="17" y="63"/>
                    </a:lnTo>
                    <a:lnTo>
                      <a:pt x="18" y="64"/>
                    </a:lnTo>
                    <a:lnTo>
                      <a:pt x="18" y="65"/>
                    </a:lnTo>
                    <a:lnTo>
                      <a:pt x="19" y="69"/>
                    </a:lnTo>
                    <a:lnTo>
                      <a:pt x="19" y="72"/>
                    </a:lnTo>
                    <a:lnTo>
                      <a:pt x="20" y="74"/>
                    </a:lnTo>
                    <a:lnTo>
                      <a:pt x="21" y="77"/>
                    </a:lnTo>
                    <a:lnTo>
                      <a:pt x="22" y="79"/>
                    </a:lnTo>
                    <a:lnTo>
                      <a:pt x="22" y="80"/>
                    </a:lnTo>
                    <a:lnTo>
                      <a:pt x="23" y="83"/>
                    </a:lnTo>
                    <a:lnTo>
                      <a:pt x="23" y="81"/>
                    </a:lnTo>
                    <a:lnTo>
                      <a:pt x="23" y="87"/>
                    </a:lnTo>
                    <a:lnTo>
                      <a:pt x="24" y="86"/>
                    </a:lnTo>
                    <a:lnTo>
                      <a:pt x="25" y="87"/>
                    </a:lnTo>
                    <a:lnTo>
                      <a:pt x="25" y="86"/>
                    </a:lnTo>
                    <a:lnTo>
                      <a:pt x="26" y="8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8" name="Freeform 134">
                <a:extLst>
                  <a:ext uri="{FF2B5EF4-FFF2-40B4-BE49-F238E27FC236}">
                    <a16:creationId xmlns:a16="http://schemas.microsoft.com/office/drawing/2014/main" id="{1FD38A55-6041-4EB7-90ED-4905A6DF1748}"/>
                  </a:ext>
                </a:extLst>
              </p:cNvPr>
              <p:cNvSpPr>
                <a:spLocks/>
              </p:cNvSpPr>
              <p:nvPr/>
            </p:nvSpPr>
            <p:spPr bwMode="auto">
              <a:xfrm>
                <a:off x="4524966" y="3239612"/>
                <a:ext cx="26491" cy="10408"/>
              </a:xfrm>
              <a:custGeom>
                <a:avLst/>
                <a:gdLst>
                  <a:gd name="T0" fmla="*/ 0 w 25"/>
                  <a:gd name="T1" fmla="*/ 0 h 22"/>
                  <a:gd name="T2" fmla="*/ 0 w 25"/>
                  <a:gd name="T3" fmla="*/ 2147483646 h 22"/>
                  <a:gd name="T4" fmla="*/ 2147483646 w 25"/>
                  <a:gd name="T5" fmla="*/ 2147483646 h 22"/>
                  <a:gd name="T6" fmla="*/ 2147483646 w 25"/>
                  <a:gd name="T7" fmla="*/ 2147483646 h 22"/>
                  <a:gd name="T8" fmla="*/ 2147483646 w 25"/>
                  <a:gd name="T9" fmla="*/ 2147483646 h 22"/>
                  <a:gd name="T10" fmla="*/ 2147483646 w 25"/>
                  <a:gd name="T11" fmla="*/ 2147483646 h 22"/>
                  <a:gd name="T12" fmla="*/ 2147483646 w 25"/>
                  <a:gd name="T13" fmla="*/ 2147483646 h 22"/>
                  <a:gd name="T14" fmla="*/ 2147483646 w 25"/>
                  <a:gd name="T15" fmla="*/ 2147483646 h 22"/>
                  <a:gd name="T16" fmla="*/ 2147483646 w 25"/>
                  <a:gd name="T17" fmla="*/ 2147483646 h 22"/>
                  <a:gd name="T18" fmla="*/ 2147483646 w 25"/>
                  <a:gd name="T19" fmla="*/ 2147483646 h 22"/>
                  <a:gd name="T20" fmla="*/ 2147483646 w 25"/>
                  <a:gd name="T21" fmla="*/ 2147483646 h 22"/>
                  <a:gd name="T22" fmla="*/ 2147483646 w 25"/>
                  <a:gd name="T23" fmla="*/ 2147483646 h 22"/>
                  <a:gd name="T24" fmla="*/ 2147483646 w 25"/>
                  <a:gd name="T25" fmla="*/ 2147483646 h 22"/>
                  <a:gd name="T26" fmla="*/ 2147483646 w 25"/>
                  <a:gd name="T27" fmla="*/ 2147483646 h 22"/>
                  <a:gd name="T28" fmla="*/ 2147483646 w 25"/>
                  <a:gd name="T29" fmla="*/ 2147483646 h 22"/>
                  <a:gd name="T30" fmla="*/ 2147483646 w 25"/>
                  <a:gd name="T31" fmla="*/ 2147483646 h 22"/>
                  <a:gd name="T32" fmla="*/ 2147483646 w 25"/>
                  <a:gd name="T33" fmla="*/ 2147483646 h 22"/>
                  <a:gd name="T34" fmla="*/ 2147483646 w 25"/>
                  <a:gd name="T35" fmla="*/ 2147483646 h 22"/>
                  <a:gd name="T36" fmla="*/ 2147483646 w 25"/>
                  <a:gd name="T37" fmla="*/ 2147483646 h 22"/>
                  <a:gd name="T38" fmla="*/ 2147483646 w 25"/>
                  <a:gd name="T39" fmla="*/ 2147483646 h 22"/>
                  <a:gd name="T40" fmla="*/ 2147483646 w 25"/>
                  <a:gd name="T41" fmla="*/ 2147483646 h 22"/>
                  <a:gd name="T42" fmla="*/ 2147483646 w 25"/>
                  <a:gd name="T43" fmla="*/ 2147483646 h 22"/>
                  <a:gd name="T44" fmla="*/ 2147483646 w 25"/>
                  <a:gd name="T45" fmla="*/ 2147483646 h 22"/>
                  <a:gd name="T46" fmla="*/ 2147483646 w 25"/>
                  <a:gd name="T47" fmla="*/ 2147483646 h 22"/>
                  <a:gd name="T48" fmla="*/ 2147483646 w 25"/>
                  <a:gd name="T49" fmla="*/ 2147483646 h 22"/>
                  <a:gd name="T50" fmla="*/ 2147483646 w 25"/>
                  <a:gd name="T51" fmla="*/ 2147483646 h 22"/>
                  <a:gd name="T52" fmla="*/ 2147483646 w 25"/>
                  <a:gd name="T53" fmla="*/ 2147483646 h 22"/>
                  <a:gd name="T54" fmla="*/ 2147483646 w 25"/>
                  <a:gd name="T55" fmla="*/ 2147483646 h 22"/>
                  <a:gd name="T56" fmla="*/ 2147483646 w 25"/>
                  <a:gd name="T57" fmla="*/ 2147483646 h 22"/>
                  <a:gd name="T58" fmla="*/ 2147483646 w 25"/>
                  <a:gd name="T59" fmla="*/ 2147483646 h 22"/>
                  <a:gd name="T60" fmla="*/ 2147483646 w 25"/>
                  <a:gd name="T61" fmla="*/ 2147483646 h 22"/>
                  <a:gd name="T62" fmla="*/ 2147483646 w 25"/>
                  <a:gd name="T63" fmla="*/ 2147483646 h 22"/>
                  <a:gd name="T64" fmla="*/ 2147483646 w 25"/>
                  <a:gd name="T65" fmla="*/ 2147483646 h 22"/>
                  <a:gd name="T66" fmla="*/ 2147483646 w 25"/>
                  <a:gd name="T67" fmla="*/ 2147483646 h 22"/>
                  <a:gd name="T68" fmla="*/ 2147483646 w 25"/>
                  <a:gd name="T69" fmla="*/ 2147483646 h 22"/>
                  <a:gd name="T70" fmla="*/ 2147483646 w 25"/>
                  <a:gd name="T71" fmla="*/ 2147483646 h 22"/>
                  <a:gd name="T72" fmla="*/ 2147483646 w 25"/>
                  <a:gd name="T73" fmla="*/ 2147483646 h 22"/>
                  <a:gd name="T74" fmla="*/ 2147483646 w 25"/>
                  <a:gd name="T75" fmla="*/ 2147483646 h 22"/>
                  <a:gd name="T76" fmla="*/ 2147483646 w 25"/>
                  <a:gd name="T77" fmla="*/ 2147483646 h 22"/>
                  <a:gd name="T78" fmla="*/ 2147483646 w 25"/>
                  <a:gd name="T79" fmla="*/ 2147483646 h 22"/>
                  <a:gd name="T80" fmla="*/ 2147483646 w 25"/>
                  <a:gd name="T81" fmla="*/ 2147483646 h 22"/>
                  <a:gd name="T82" fmla="*/ 2147483646 w 25"/>
                  <a:gd name="T83" fmla="*/ 2147483646 h 22"/>
                  <a:gd name="T84" fmla="*/ 2147483646 w 25"/>
                  <a:gd name="T85" fmla="*/ 2147483646 h 22"/>
                  <a:gd name="T86" fmla="*/ 2147483646 w 25"/>
                  <a:gd name="T87" fmla="*/ 2147483646 h 22"/>
                  <a:gd name="T88" fmla="*/ 2147483646 w 25"/>
                  <a:gd name="T89" fmla="*/ 2147483646 h 22"/>
                  <a:gd name="T90" fmla="*/ 2147483646 w 25"/>
                  <a:gd name="T91" fmla="*/ 2147483646 h 22"/>
                  <a:gd name="T92" fmla="*/ 2147483646 w 25"/>
                  <a:gd name="T93" fmla="*/ 2147483646 h 22"/>
                  <a:gd name="T94" fmla="*/ 2147483646 w 25"/>
                  <a:gd name="T95" fmla="*/ 2147483646 h 22"/>
                  <a:gd name="T96" fmla="*/ 2147483646 w 25"/>
                  <a:gd name="T97" fmla="*/ 2147483646 h 22"/>
                  <a:gd name="T98" fmla="*/ 2147483646 w 25"/>
                  <a:gd name="T99" fmla="*/ 2147483646 h 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2">
                    <a:moveTo>
                      <a:pt x="0" y="0"/>
                    </a:moveTo>
                    <a:lnTo>
                      <a:pt x="0" y="1"/>
                    </a:lnTo>
                    <a:lnTo>
                      <a:pt x="1" y="1"/>
                    </a:lnTo>
                    <a:lnTo>
                      <a:pt x="1" y="3"/>
                    </a:lnTo>
                    <a:lnTo>
                      <a:pt x="2" y="3"/>
                    </a:lnTo>
                    <a:lnTo>
                      <a:pt x="3" y="1"/>
                    </a:lnTo>
                    <a:lnTo>
                      <a:pt x="3" y="2"/>
                    </a:lnTo>
                    <a:lnTo>
                      <a:pt x="4" y="3"/>
                    </a:lnTo>
                    <a:lnTo>
                      <a:pt x="5" y="3"/>
                    </a:lnTo>
                    <a:lnTo>
                      <a:pt x="5" y="4"/>
                    </a:lnTo>
                    <a:lnTo>
                      <a:pt x="6" y="6"/>
                    </a:lnTo>
                    <a:lnTo>
                      <a:pt x="7" y="6"/>
                    </a:lnTo>
                    <a:lnTo>
                      <a:pt x="8" y="5"/>
                    </a:lnTo>
                    <a:lnTo>
                      <a:pt x="9" y="7"/>
                    </a:lnTo>
                    <a:lnTo>
                      <a:pt x="9" y="8"/>
                    </a:lnTo>
                    <a:lnTo>
                      <a:pt x="9" y="7"/>
                    </a:lnTo>
                    <a:lnTo>
                      <a:pt x="10" y="6"/>
                    </a:lnTo>
                    <a:lnTo>
                      <a:pt x="11" y="8"/>
                    </a:lnTo>
                    <a:lnTo>
                      <a:pt x="12" y="7"/>
                    </a:lnTo>
                    <a:lnTo>
                      <a:pt x="12" y="8"/>
                    </a:lnTo>
                    <a:lnTo>
                      <a:pt x="13" y="9"/>
                    </a:lnTo>
                    <a:lnTo>
                      <a:pt x="13" y="8"/>
                    </a:lnTo>
                    <a:lnTo>
                      <a:pt x="14" y="7"/>
                    </a:lnTo>
                    <a:lnTo>
                      <a:pt x="14" y="8"/>
                    </a:lnTo>
                    <a:lnTo>
                      <a:pt x="15" y="10"/>
                    </a:lnTo>
                    <a:lnTo>
                      <a:pt x="15" y="12"/>
                    </a:lnTo>
                    <a:lnTo>
                      <a:pt x="16" y="10"/>
                    </a:lnTo>
                    <a:lnTo>
                      <a:pt x="16" y="12"/>
                    </a:lnTo>
                    <a:lnTo>
                      <a:pt x="17" y="13"/>
                    </a:lnTo>
                    <a:lnTo>
                      <a:pt x="18" y="15"/>
                    </a:lnTo>
                    <a:lnTo>
                      <a:pt x="18" y="16"/>
                    </a:lnTo>
                    <a:lnTo>
                      <a:pt x="19" y="18"/>
                    </a:lnTo>
                    <a:lnTo>
                      <a:pt x="20" y="18"/>
                    </a:lnTo>
                    <a:lnTo>
                      <a:pt x="20" y="19"/>
                    </a:lnTo>
                    <a:lnTo>
                      <a:pt x="21" y="20"/>
                    </a:lnTo>
                    <a:lnTo>
                      <a:pt x="22" y="20"/>
                    </a:lnTo>
                    <a:lnTo>
                      <a:pt x="23" y="22"/>
                    </a:lnTo>
                    <a:lnTo>
                      <a:pt x="24" y="21"/>
                    </a:lnTo>
                    <a:lnTo>
                      <a:pt x="25" y="16"/>
                    </a:lnTo>
                    <a:lnTo>
                      <a:pt x="25" y="1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9" name="Freeform 135">
                <a:extLst>
                  <a:ext uri="{FF2B5EF4-FFF2-40B4-BE49-F238E27FC236}">
                    <a16:creationId xmlns:a16="http://schemas.microsoft.com/office/drawing/2014/main" id="{5C98218B-6AE1-42C4-94F5-CCDB085435C4}"/>
                  </a:ext>
                </a:extLst>
              </p:cNvPr>
              <p:cNvSpPr>
                <a:spLocks/>
              </p:cNvSpPr>
              <p:nvPr/>
            </p:nvSpPr>
            <p:spPr bwMode="auto">
              <a:xfrm>
                <a:off x="4551457" y="3074511"/>
                <a:ext cx="27552" cy="170779"/>
              </a:xfrm>
              <a:custGeom>
                <a:avLst/>
                <a:gdLst>
                  <a:gd name="T0" fmla="*/ 0 w 26"/>
                  <a:gd name="T1" fmla="*/ 2147483646 h 361"/>
                  <a:gd name="T2" fmla="*/ 2147483646 w 26"/>
                  <a:gd name="T3" fmla="*/ 2147483646 h 361"/>
                  <a:gd name="T4" fmla="*/ 2147483646 w 26"/>
                  <a:gd name="T5" fmla="*/ 2147483646 h 361"/>
                  <a:gd name="T6" fmla="*/ 2147483646 w 26"/>
                  <a:gd name="T7" fmla="*/ 2147483646 h 361"/>
                  <a:gd name="T8" fmla="*/ 2147483646 w 26"/>
                  <a:gd name="T9" fmla="*/ 2147483646 h 361"/>
                  <a:gd name="T10" fmla="*/ 2147483646 w 26"/>
                  <a:gd name="T11" fmla="*/ 2147483646 h 361"/>
                  <a:gd name="T12" fmla="*/ 2147483646 w 26"/>
                  <a:gd name="T13" fmla="*/ 2147483646 h 361"/>
                  <a:gd name="T14" fmla="*/ 2147483646 w 26"/>
                  <a:gd name="T15" fmla="*/ 2147483646 h 361"/>
                  <a:gd name="T16" fmla="*/ 2147483646 w 26"/>
                  <a:gd name="T17" fmla="*/ 2147483646 h 361"/>
                  <a:gd name="T18" fmla="*/ 2147483646 w 26"/>
                  <a:gd name="T19" fmla="*/ 2147483646 h 361"/>
                  <a:gd name="T20" fmla="*/ 2147483646 w 26"/>
                  <a:gd name="T21" fmla="*/ 2147483646 h 361"/>
                  <a:gd name="T22" fmla="*/ 2147483646 w 26"/>
                  <a:gd name="T23" fmla="*/ 2147483646 h 361"/>
                  <a:gd name="T24" fmla="*/ 2147483646 w 26"/>
                  <a:gd name="T25" fmla="*/ 2147483646 h 361"/>
                  <a:gd name="T26" fmla="*/ 2147483646 w 26"/>
                  <a:gd name="T27" fmla="*/ 2147483646 h 361"/>
                  <a:gd name="T28" fmla="*/ 2147483646 w 26"/>
                  <a:gd name="T29" fmla="*/ 2147483646 h 361"/>
                  <a:gd name="T30" fmla="*/ 2147483646 w 26"/>
                  <a:gd name="T31" fmla="*/ 2147483646 h 361"/>
                  <a:gd name="T32" fmla="*/ 2147483646 w 26"/>
                  <a:gd name="T33" fmla="*/ 2147483646 h 361"/>
                  <a:gd name="T34" fmla="*/ 2147483646 w 26"/>
                  <a:gd name="T35" fmla="*/ 2147483646 h 361"/>
                  <a:gd name="T36" fmla="*/ 2147483646 w 26"/>
                  <a:gd name="T37" fmla="*/ 2147483646 h 361"/>
                  <a:gd name="T38" fmla="*/ 2147483646 w 26"/>
                  <a:gd name="T39" fmla="*/ 2147483646 h 361"/>
                  <a:gd name="T40" fmla="*/ 2147483646 w 26"/>
                  <a:gd name="T41" fmla="*/ 2147483646 h 361"/>
                  <a:gd name="T42" fmla="*/ 2147483646 w 26"/>
                  <a:gd name="T43" fmla="*/ 2147483646 h 361"/>
                  <a:gd name="T44" fmla="*/ 2147483646 w 26"/>
                  <a:gd name="T45" fmla="*/ 2147483646 h 361"/>
                  <a:gd name="T46" fmla="*/ 2147483646 w 26"/>
                  <a:gd name="T47" fmla="*/ 0 h 361"/>
                  <a:gd name="T48" fmla="*/ 2147483646 w 26"/>
                  <a:gd name="T49" fmla="*/ 2147483646 h 361"/>
                  <a:gd name="T50" fmla="*/ 2147483646 w 26"/>
                  <a:gd name="T51" fmla="*/ 2147483646 h 361"/>
                  <a:gd name="T52" fmla="*/ 2147483646 w 26"/>
                  <a:gd name="T53" fmla="*/ 2147483646 h 361"/>
                  <a:gd name="T54" fmla="*/ 2147483646 w 26"/>
                  <a:gd name="T55" fmla="*/ 2147483646 h 361"/>
                  <a:gd name="T56" fmla="*/ 2147483646 w 26"/>
                  <a:gd name="T57" fmla="*/ 2147483646 h 361"/>
                  <a:gd name="T58" fmla="*/ 2147483646 w 26"/>
                  <a:gd name="T59" fmla="*/ 2147483646 h 361"/>
                  <a:gd name="T60" fmla="*/ 2147483646 w 26"/>
                  <a:gd name="T61" fmla="*/ 2147483646 h 361"/>
                  <a:gd name="T62" fmla="*/ 2147483646 w 26"/>
                  <a:gd name="T63" fmla="*/ 2147483646 h 361"/>
                  <a:gd name="T64" fmla="*/ 2147483646 w 26"/>
                  <a:gd name="T65" fmla="*/ 2147483646 h 361"/>
                  <a:gd name="T66" fmla="*/ 2147483646 w 26"/>
                  <a:gd name="T67" fmla="*/ 2147483646 h 361"/>
                  <a:gd name="T68" fmla="*/ 2147483646 w 26"/>
                  <a:gd name="T69" fmla="*/ 2147483646 h 361"/>
                  <a:gd name="T70" fmla="*/ 2147483646 w 26"/>
                  <a:gd name="T71" fmla="*/ 2147483646 h 361"/>
                  <a:gd name="T72" fmla="*/ 2147483646 w 26"/>
                  <a:gd name="T73" fmla="*/ 2147483646 h 361"/>
                  <a:gd name="T74" fmla="*/ 2147483646 w 26"/>
                  <a:gd name="T75" fmla="*/ 2147483646 h 361"/>
                  <a:gd name="T76" fmla="*/ 2147483646 w 26"/>
                  <a:gd name="T77" fmla="*/ 2147483646 h 361"/>
                  <a:gd name="T78" fmla="*/ 2147483646 w 26"/>
                  <a:gd name="T79" fmla="*/ 2147483646 h 361"/>
                  <a:gd name="T80" fmla="*/ 2147483646 w 26"/>
                  <a:gd name="T81" fmla="*/ 2147483646 h 361"/>
                  <a:gd name="T82" fmla="*/ 2147483646 w 26"/>
                  <a:gd name="T83" fmla="*/ 2147483646 h 361"/>
                  <a:gd name="T84" fmla="*/ 2147483646 w 26"/>
                  <a:gd name="T85" fmla="*/ 2147483646 h 361"/>
                  <a:gd name="T86" fmla="*/ 2147483646 w 26"/>
                  <a:gd name="T87" fmla="*/ 2147483646 h 361"/>
                  <a:gd name="T88" fmla="*/ 2147483646 w 26"/>
                  <a:gd name="T89" fmla="*/ 2147483646 h 361"/>
                  <a:gd name="T90" fmla="*/ 2147483646 w 26"/>
                  <a:gd name="T91" fmla="*/ 2147483646 h 361"/>
                  <a:gd name="T92" fmla="*/ 2147483646 w 26"/>
                  <a:gd name="T93" fmla="*/ 2147483646 h 361"/>
                  <a:gd name="T94" fmla="*/ 2147483646 w 26"/>
                  <a:gd name="T95" fmla="*/ 2147483646 h 361"/>
                  <a:gd name="T96" fmla="*/ 2147483646 w 26"/>
                  <a:gd name="T97" fmla="*/ 2147483646 h 361"/>
                  <a:gd name="T98" fmla="*/ 2147483646 w 26"/>
                  <a:gd name="T99" fmla="*/ 2147483646 h 36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61">
                    <a:moveTo>
                      <a:pt x="0" y="361"/>
                    </a:moveTo>
                    <a:lnTo>
                      <a:pt x="1" y="359"/>
                    </a:lnTo>
                    <a:lnTo>
                      <a:pt x="1" y="350"/>
                    </a:lnTo>
                    <a:lnTo>
                      <a:pt x="2" y="341"/>
                    </a:lnTo>
                    <a:lnTo>
                      <a:pt x="2" y="328"/>
                    </a:lnTo>
                    <a:lnTo>
                      <a:pt x="3" y="317"/>
                    </a:lnTo>
                    <a:lnTo>
                      <a:pt x="3" y="303"/>
                    </a:lnTo>
                    <a:lnTo>
                      <a:pt x="4" y="284"/>
                    </a:lnTo>
                    <a:lnTo>
                      <a:pt x="4" y="263"/>
                    </a:lnTo>
                    <a:lnTo>
                      <a:pt x="5" y="238"/>
                    </a:lnTo>
                    <a:lnTo>
                      <a:pt x="5" y="208"/>
                    </a:lnTo>
                    <a:lnTo>
                      <a:pt x="6" y="180"/>
                    </a:lnTo>
                    <a:lnTo>
                      <a:pt x="7" y="153"/>
                    </a:lnTo>
                    <a:lnTo>
                      <a:pt x="7" y="128"/>
                    </a:lnTo>
                    <a:lnTo>
                      <a:pt x="7" y="103"/>
                    </a:lnTo>
                    <a:lnTo>
                      <a:pt x="8" y="82"/>
                    </a:lnTo>
                    <a:lnTo>
                      <a:pt x="8" y="57"/>
                    </a:lnTo>
                    <a:lnTo>
                      <a:pt x="9" y="40"/>
                    </a:lnTo>
                    <a:lnTo>
                      <a:pt x="10" y="26"/>
                    </a:lnTo>
                    <a:lnTo>
                      <a:pt x="10" y="16"/>
                    </a:lnTo>
                    <a:lnTo>
                      <a:pt x="11" y="10"/>
                    </a:lnTo>
                    <a:lnTo>
                      <a:pt x="11" y="1"/>
                    </a:lnTo>
                    <a:lnTo>
                      <a:pt x="12" y="1"/>
                    </a:lnTo>
                    <a:lnTo>
                      <a:pt x="12" y="0"/>
                    </a:lnTo>
                    <a:lnTo>
                      <a:pt x="13" y="5"/>
                    </a:lnTo>
                    <a:lnTo>
                      <a:pt x="13" y="8"/>
                    </a:lnTo>
                    <a:lnTo>
                      <a:pt x="14" y="13"/>
                    </a:lnTo>
                    <a:lnTo>
                      <a:pt x="14" y="23"/>
                    </a:lnTo>
                    <a:lnTo>
                      <a:pt x="15" y="31"/>
                    </a:lnTo>
                    <a:lnTo>
                      <a:pt x="15" y="42"/>
                    </a:lnTo>
                    <a:lnTo>
                      <a:pt x="16" y="53"/>
                    </a:lnTo>
                    <a:lnTo>
                      <a:pt x="16" y="63"/>
                    </a:lnTo>
                    <a:lnTo>
                      <a:pt x="17" y="74"/>
                    </a:lnTo>
                    <a:lnTo>
                      <a:pt x="17" y="87"/>
                    </a:lnTo>
                    <a:lnTo>
                      <a:pt x="18" y="99"/>
                    </a:lnTo>
                    <a:lnTo>
                      <a:pt x="19" y="109"/>
                    </a:lnTo>
                    <a:lnTo>
                      <a:pt x="19" y="121"/>
                    </a:lnTo>
                    <a:lnTo>
                      <a:pt x="19" y="133"/>
                    </a:lnTo>
                    <a:lnTo>
                      <a:pt x="20" y="141"/>
                    </a:lnTo>
                    <a:lnTo>
                      <a:pt x="20" y="150"/>
                    </a:lnTo>
                    <a:lnTo>
                      <a:pt x="21" y="157"/>
                    </a:lnTo>
                    <a:lnTo>
                      <a:pt x="22" y="167"/>
                    </a:lnTo>
                    <a:lnTo>
                      <a:pt x="22" y="172"/>
                    </a:lnTo>
                    <a:lnTo>
                      <a:pt x="23" y="180"/>
                    </a:lnTo>
                    <a:lnTo>
                      <a:pt x="23" y="190"/>
                    </a:lnTo>
                    <a:lnTo>
                      <a:pt x="23" y="193"/>
                    </a:lnTo>
                    <a:lnTo>
                      <a:pt x="24" y="199"/>
                    </a:lnTo>
                    <a:lnTo>
                      <a:pt x="25" y="207"/>
                    </a:lnTo>
                    <a:lnTo>
                      <a:pt x="25" y="212"/>
                    </a:lnTo>
                    <a:lnTo>
                      <a:pt x="26" y="2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0" name="Freeform 136">
                <a:extLst>
                  <a:ext uri="{FF2B5EF4-FFF2-40B4-BE49-F238E27FC236}">
                    <a16:creationId xmlns:a16="http://schemas.microsoft.com/office/drawing/2014/main" id="{52091D5D-2889-4245-A7BD-1523A0AC614F}"/>
                  </a:ext>
                </a:extLst>
              </p:cNvPr>
              <p:cNvSpPr>
                <a:spLocks/>
              </p:cNvSpPr>
              <p:nvPr/>
            </p:nvSpPr>
            <p:spPr bwMode="auto">
              <a:xfrm>
                <a:off x="4579009" y="3175748"/>
                <a:ext cx="26491" cy="46834"/>
              </a:xfrm>
              <a:custGeom>
                <a:avLst/>
                <a:gdLst>
                  <a:gd name="T0" fmla="*/ 0 w 25"/>
                  <a:gd name="T1" fmla="*/ 0 h 99"/>
                  <a:gd name="T2" fmla="*/ 0 w 25"/>
                  <a:gd name="T3" fmla="*/ 2147483646 h 99"/>
                  <a:gd name="T4" fmla="*/ 2147483646 w 25"/>
                  <a:gd name="T5" fmla="*/ 2147483646 h 99"/>
                  <a:gd name="T6" fmla="*/ 2147483646 w 25"/>
                  <a:gd name="T7" fmla="*/ 2147483646 h 99"/>
                  <a:gd name="T8" fmla="*/ 2147483646 w 25"/>
                  <a:gd name="T9" fmla="*/ 2147483646 h 99"/>
                  <a:gd name="T10" fmla="*/ 2147483646 w 25"/>
                  <a:gd name="T11" fmla="*/ 2147483646 h 99"/>
                  <a:gd name="T12" fmla="*/ 2147483646 w 25"/>
                  <a:gd name="T13" fmla="*/ 2147483646 h 99"/>
                  <a:gd name="T14" fmla="*/ 2147483646 w 25"/>
                  <a:gd name="T15" fmla="*/ 2147483646 h 99"/>
                  <a:gd name="T16" fmla="*/ 2147483646 w 25"/>
                  <a:gd name="T17" fmla="*/ 2147483646 h 99"/>
                  <a:gd name="T18" fmla="*/ 2147483646 w 25"/>
                  <a:gd name="T19" fmla="*/ 2147483646 h 99"/>
                  <a:gd name="T20" fmla="*/ 2147483646 w 25"/>
                  <a:gd name="T21" fmla="*/ 2147483646 h 99"/>
                  <a:gd name="T22" fmla="*/ 2147483646 w 25"/>
                  <a:gd name="T23" fmla="*/ 2147483646 h 99"/>
                  <a:gd name="T24" fmla="*/ 2147483646 w 25"/>
                  <a:gd name="T25" fmla="*/ 2147483646 h 99"/>
                  <a:gd name="T26" fmla="*/ 2147483646 w 25"/>
                  <a:gd name="T27" fmla="*/ 2147483646 h 99"/>
                  <a:gd name="T28" fmla="*/ 2147483646 w 25"/>
                  <a:gd name="T29" fmla="*/ 2147483646 h 99"/>
                  <a:gd name="T30" fmla="*/ 2147483646 w 25"/>
                  <a:gd name="T31" fmla="*/ 2147483646 h 99"/>
                  <a:gd name="T32" fmla="*/ 2147483646 w 25"/>
                  <a:gd name="T33" fmla="*/ 2147483646 h 99"/>
                  <a:gd name="T34" fmla="*/ 2147483646 w 25"/>
                  <a:gd name="T35" fmla="*/ 2147483646 h 99"/>
                  <a:gd name="T36" fmla="*/ 2147483646 w 25"/>
                  <a:gd name="T37" fmla="*/ 2147483646 h 99"/>
                  <a:gd name="T38" fmla="*/ 2147483646 w 25"/>
                  <a:gd name="T39" fmla="*/ 2147483646 h 99"/>
                  <a:gd name="T40" fmla="*/ 2147483646 w 25"/>
                  <a:gd name="T41" fmla="*/ 2147483646 h 99"/>
                  <a:gd name="T42" fmla="*/ 2147483646 w 25"/>
                  <a:gd name="T43" fmla="*/ 2147483646 h 99"/>
                  <a:gd name="T44" fmla="*/ 2147483646 w 25"/>
                  <a:gd name="T45" fmla="*/ 2147483646 h 99"/>
                  <a:gd name="T46" fmla="*/ 2147483646 w 25"/>
                  <a:gd name="T47" fmla="*/ 2147483646 h 99"/>
                  <a:gd name="T48" fmla="*/ 2147483646 w 25"/>
                  <a:gd name="T49" fmla="*/ 2147483646 h 99"/>
                  <a:gd name="T50" fmla="*/ 2147483646 w 25"/>
                  <a:gd name="T51" fmla="*/ 2147483646 h 99"/>
                  <a:gd name="T52" fmla="*/ 2147483646 w 25"/>
                  <a:gd name="T53" fmla="*/ 2147483646 h 99"/>
                  <a:gd name="T54" fmla="*/ 2147483646 w 25"/>
                  <a:gd name="T55" fmla="*/ 2147483646 h 99"/>
                  <a:gd name="T56" fmla="*/ 2147483646 w 25"/>
                  <a:gd name="T57" fmla="*/ 2147483646 h 99"/>
                  <a:gd name="T58" fmla="*/ 2147483646 w 25"/>
                  <a:gd name="T59" fmla="*/ 2147483646 h 99"/>
                  <a:gd name="T60" fmla="*/ 2147483646 w 25"/>
                  <a:gd name="T61" fmla="*/ 2147483646 h 99"/>
                  <a:gd name="T62" fmla="*/ 2147483646 w 25"/>
                  <a:gd name="T63" fmla="*/ 2147483646 h 99"/>
                  <a:gd name="T64" fmla="*/ 2147483646 w 25"/>
                  <a:gd name="T65" fmla="*/ 2147483646 h 99"/>
                  <a:gd name="T66" fmla="*/ 2147483646 w 25"/>
                  <a:gd name="T67" fmla="*/ 2147483646 h 99"/>
                  <a:gd name="T68" fmla="*/ 2147483646 w 25"/>
                  <a:gd name="T69" fmla="*/ 2147483646 h 99"/>
                  <a:gd name="T70" fmla="*/ 2147483646 w 25"/>
                  <a:gd name="T71" fmla="*/ 2147483646 h 99"/>
                  <a:gd name="T72" fmla="*/ 2147483646 w 25"/>
                  <a:gd name="T73" fmla="*/ 2147483646 h 99"/>
                  <a:gd name="T74" fmla="*/ 2147483646 w 25"/>
                  <a:gd name="T75" fmla="*/ 2147483646 h 99"/>
                  <a:gd name="T76" fmla="*/ 2147483646 w 25"/>
                  <a:gd name="T77" fmla="*/ 2147483646 h 99"/>
                  <a:gd name="T78" fmla="*/ 2147483646 w 25"/>
                  <a:gd name="T79" fmla="*/ 2147483646 h 99"/>
                  <a:gd name="T80" fmla="*/ 2147483646 w 25"/>
                  <a:gd name="T81" fmla="*/ 2147483646 h 99"/>
                  <a:gd name="T82" fmla="*/ 2147483646 w 25"/>
                  <a:gd name="T83" fmla="*/ 2147483646 h 99"/>
                  <a:gd name="T84" fmla="*/ 2147483646 w 25"/>
                  <a:gd name="T85" fmla="*/ 2147483646 h 99"/>
                  <a:gd name="T86" fmla="*/ 2147483646 w 25"/>
                  <a:gd name="T87" fmla="*/ 2147483646 h 99"/>
                  <a:gd name="T88" fmla="*/ 2147483646 w 25"/>
                  <a:gd name="T89" fmla="*/ 2147483646 h 99"/>
                  <a:gd name="T90" fmla="*/ 2147483646 w 25"/>
                  <a:gd name="T91" fmla="*/ 2147483646 h 99"/>
                  <a:gd name="T92" fmla="*/ 2147483646 w 25"/>
                  <a:gd name="T93" fmla="*/ 2147483646 h 99"/>
                  <a:gd name="T94" fmla="*/ 2147483646 w 25"/>
                  <a:gd name="T95" fmla="*/ 2147483646 h 99"/>
                  <a:gd name="T96" fmla="*/ 2147483646 w 25"/>
                  <a:gd name="T97" fmla="*/ 2147483646 h 99"/>
                  <a:gd name="T98" fmla="*/ 2147483646 w 25"/>
                  <a:gd name="T99" fmla="*/ 2147483646 h 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99">
                    <a:moveTo>
                      <a:pt x="0" y="0"/>
                    </a:moveTo>
                    <a:lnTo>
                      <a:pt x="0" y="6"/>
                    </a:lnTo>
                    <a:lnTo>
                      <a:pt x="1" y="8"/>
                    </a:lnTo>
                    <a:lnTo>
                      <a:pt x="1" y="12"/>
                    </a:lnTo>
                    <a:lnTo>
                      <a:pt x="2" y="18"/>
                    </a:lnTo>
                    <a:lnTo>
                      <a:pt x="3" y="22"/>
                    </a:lnTo>
                    <a:lnTo>
                      <a:pt x="3" y="24"/>
                    </a:lnTo>
                    <a:lnTo>
                      <a:pt x="4" y="25"/>
                    </a:lnTo>
                    <a:lnTo>
                      <a:pt x="5" y="27"/>
                    </a:lnTo>
                    <a:lnTo>
                      <a:pt x="5" y="29"/>
                    </a:lnTo>
                    <a:lnTo>
                      <a:pt x="5" y="30"/>
                    </a:lnTo>
                    <a:lnTo>
                      <a:pt x="6" y="33"/>
                    </a:lnTo>
                    <a:lnTo>
                      <a:pt x="6" y="34"/>
                    </a:lnTo>
                    <a:lnTo>
                      <a:pt x="7" y="39"/>
                    </a:lnTo>
                    <a:lnTo>
                      <a:pt x="8" y="39"/>
                    </a:lnTo>
                    <a:lnTo>
                      <a:pt x="8" y="43"/>
                    </a:lnTo>
                    <a:lnTo>
                      <a:pt x="9" y="46"/>
                    </a:lnTo>
                    <a:lnTo>
                      <a:pt x="9" y="49"/>
                    </a:lnTo>
                    <a:lnTo>
                      <a:pt x="9" y="54"/>
                    </a:lnTo>
                    <a:lnTo>
                      <a:pt x="10" y="59"/>
                    </a:lnTo>
                    <a:lnTo>
                      <a:pt x="11" y="64"/>
                    </a:lnTo>
                    <a:lnTo>
                      <a:pt x="11" y="67"/>
                    </a:lnTo>
                    <a:lnTo>
                      <a:pt x="12" y="74"/>
                    </a:lnTo>
                    <a:lnTo>
                      <a:pt x="12" y="76"/>
                    </a:lnTo>
                    <a:lnTo>
                      <a:pt x="13" y="80"/>
                    </a:lnTo>
                    <a:lnTo>
                      <a:pt x="13" y="83"/>
                    </a:lnTo>
                    <a:lnTo>
                      <a:pt x="14" y="86"/>
                    </a:lnTo>
                    <a:lnTo>
                      <a:pt x="14" y="90"/>
                    </a:lnTo>
                    <a:lnTo>
                      <a:pt x="15" y="92"/>
                    </a:lnTo>
                    <a:lnTo>
                      <a:pt x="15" y="94"/>
                    </a:lnTo>
                    <a:lnTo>
                      <a:pt x="16" y="99"/>
                    </a:lnTo>
                    <a:lnTo>
                      <a:pt x="16" y="98"/>
                    </a:lnTo>
                    <a:lnTo>
                      <a:pt x="17" y="99"/>
                    </a:lnTo>
                    <a:lnTo>
                      <a:pt x="17" y="97"/>
                    </a:lnTo>
                    <a:lnTo>
                      <a:pt x="18" y="99"/>
                    </a:lnTo>
                    <a:lnTo>
                      <a:pt x="18" y="97"/>
                    </a:lnTo>
                    <a:lnTo>
                      <a:pt x="19" y="96"/>
                    </a:lnTo>
                    <a:lnTo>
                      <a:pt x="20" y="96"/>
                    </a:lnTo>
                    <a:lnTo>
                      <a:pt x="20" y="94"/>
                    </a:lnTo>
                    <a:lnTo>
                      <a:pt x="21" y="91"/>
                    </a:lnTo>
                    <a:lnTo>
                      <a:pt x="21" y="90"/>
                    </a:lnTo>
                    <a:lnTo>
                      <a:pt x="22" y="87"/>
                    </a:lnTo>
                    <a:lnTo>
                      <a:pt x="23" y="87"/>
                    </a:lnTo>
                    <a:lnTo>
                      <a:pt x="23" y="84"/>
                    </a:lnTo>
                    <a:lnTo>
                      <a:pt x="24" y="82"/>
                    </a:lnTo>
                    <a:lnTo>
                      <a:pt x="24" y="77"/>
                    </a:lnTo>
                    <a:lnTo>
                      <a:pt x="25" y="77"/>
                    </a:lnTo>
                    <a:lnTo>
                      <a:pt x="25" y="7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1" name="Freeform 137">
                <a:extLst>
                  <a:ext uri="{FF2B5EF4-FFF2-40B4-BE49-F238E27FC236}">
                    <a16:creationId xmlns:a16="http://schemas.microsoft.com/office/drawing/2014/main" id="{336582A9-ACC2-40D3-9870-5556C508776E}"/>
                  </a:ext>
                </a:extLst>
              </p:cNvPr>
              <p:cNvSpPr>
                <a:spLocks/>
              </p:cNvSpPr>
              <p:nvPr/>
            </p:nvSpPr>
            <p:spPr bwMode="auto">
              <a:xfrm>
                <a:off x="4605500" y="3206970"/>
                <a:ext cx="27552" cy="38792"/>
              </a:xfrm>
              <a:custGeom>
                <a:avLst/>
                <a:gdLst>
                  <a:gd name="T0" fmla="*/ 0 w 26"/>
                  <a:gd name="T1" fmla="*/ 2147483646 h 82"/>
                  <a:gd name="T2" fmla="*/ 2147483646 w 26"/>
                  <a:gd name="T3" fmla="*/ 2147483646 h 82"/>
                  <a:gd name="T4" fmla="*/ 2147483646 w 26"/>
                  <a:gd name="T5" fmla="*/ 2147483646 h 82"/>
                  <a:gd name="T6" fmla="*/ 2147483646 w 26"/>
                  <a:gd name="T7" fmla="*/ 2147483646 h 82"/>
                  <a:gd name="T8" fmla="*/ 2147483646 w 26"/>
                  <a:gd name="T9" fmla="*/ 2147483646 h 82"/>
                  <a:gd name="T10" fmla="*/ 2147483646 w 26"/>
                  <a:gd name="T11" fmla="*/ 2147483646 h 82"/>
                  <a:gd name="T12" fmla="*/ 2147483646 w 26"/>
                  <a:gd name="T13" fmla="*/ 0 h 82"/>
                  <a:gd name="T14" fmla="*/ 2147483646 w 26"/>
                  <a:gd name="T15" fmla="*/ 2147483646 h 82"/>
                  <a:gd name="T16" fmla="*/ 2147483646 w 26"/>
                  <a:gd name="T17" fmla="*/ 2147483646 h 82"/>
                  <a:gd name="T18" fmla="*/ 2147483646 w 26"/>
                  <a:gd name="T19" fmla="*/ 2147483646 h 82"/>
                  <a:gd name="T20" fmla="*/ 2147483646 w 26"/>
                  <a:gd name="T21" fmla="*/ 2147483646 h 82"/>
                  <a:gd name="T22" fmla="*/ 2147483646 w 26"/>
                  <a:gd name="T23" fmla="*/ 0 h 82"/>
                  <a:gd name="T24" fmla="*/ 2147483646 w 26"/>
                  <a:gd name="T25" fmla="*/ 2147483646 h 82"/>
                  <a:gd name="T26" fmla="*/ 2147483646 w 26"/>
                  <a:gd name="T27" fmla="*/ 2147483646 h 82"/>
                  <a:gd name="T28" fmla="*/ 2147483646 w 26"/>
                  <a:gd name="T29" fmla="*/ 2147483646 h 82"/>
                  <a:gd name="T30" fmla="*/ 2147483646 w 26"/>
                  <a:gd name="T31" fmla="*/ 2147483646 h 82"/>
                  <a:gd name="T32" fmla="*/ 2147483646 w 26"/>
                  <a:gd name="T33" fmla="*/ 2147483646 h 82"/>
                  <a:gd name="T34" fmla="*/ 2147483646 w 26"/>
                  <a:gd name="T35" fmla="*/ 2147483646 h 82"/>
                  <a:gd name="T36" fmla="*/ 2147483646 w 26"/>
                  <a:gd name="T37" fmla="*/ 2147483646 h 82"/>
                  <a:gd name="T38" fmla="*/ 2147483646 w 26"/>
                  <a:gd name="T39" fmla="*/ 2147483646 h 82"/>
                  <a:gd name="T40" fmla="*/ 2147483646 w 26"/>
                  <a:gd name="T41" fmla="*/ 2147483646 h 82"/>
                  <a:gd name="T42" fmla="*/ 2147483646 w 26"/>
                  <a:gd name="T43" fmla="*/ 2147483646 h 82"/>
                  <a:gd name="T44" fmla="*/ 2147483646 w 26"/>
                  <a:gd name="T45" fmla="*/ 2147483646 h 82"/>
                  <a:gd name="T46" fmla="*/ 2147483646 w 26"/>
                  <a:gd name="T47" fmla="*/ 2147483646 h 82"/>
                  <a:gd name="T48" fmla="*/ 2147483646 w 26"/>
                  <a:gd name="T49" fmla="*/ 2147483646 h 82"/>
                  <a:gd name="T50" fmla="*/ 2147483646 w 26"/>
                  <a:gd name="T51" fmla="*/ 2147483646 h 82"/>
                  <a:gd name="T52" fmla="*/ 2147483646 w 26"/>
                  <a:gd name="T53" fmla="*/ 2147483646 h 82"/>
                  <a:gd name="T54" fmla="*/ 2147483646 w 26"/>
                  <a:gd name="T55" fmla="*/ 2147483646 h 82"/>
                  <a:gd name="T56" fmla="*/ 2147483646 w 26"/>
                  <a:gd name="T57" fmla="*/ 2147483646 h 82"/>
                  <a:gd name="T58" fmla="*/ 2147483646 w 26"/>
                  <a:gd name="T59" fmla="*/ 2147483646 h 82"/>
                  <a:gd name="T60" fmla="*/ 2147483646 w 26"/>
                  <a:gd name="T61" fmla="*/ 2147483646 h 82"/>
                  <a:gd name="T62" fmla="*/ 2147483646 w 26"/>
                  <a:gd name="T63" fmla="*/ 2147483646 h 82"/>
                  <a:gd name="T64" fmla="*/ 2147483646 w 26"/>
                  <a:gd name="T65" fmla="*/ 2147483646 h 82"/>
                  <a:gd name="T66" fmla="*/ 2147483646 w 26"/>
                  <a:gd name="T67" fmla="*/ 2147483646 h 82"/>
                  <a:gd name="T68" fmla="*/ 2147483646 w 26"/>
                  <a:gd name="T69" fmla="*/ 2147483646 h 82"/>
                  <a:gd name="T70" fmla="*/ 2147483646 w 26"/>
                  <a:gd name="T71" fmla="*/ 2147483646 h 82"/>
                  <a:gd name="T72" fmla="*/ 2147483646 w 26"/>
                  <a:gd name="T73" fmla="*/ 2147483646 h 82"/>
                  <a:gd name="T74" fmla="*/ 2147483646 w 26"/>
                  <a:gd name="T75" fmla="*/ 2147483646 h 82"/>
                  <a:gd name="T76" fmla="*/ 2147483646 w 26"/>
                  <a:gd name="T77" fmla="*/ 2147483646 h 82"/>
                  <a:gd name="T78" fmla="*/ 2147483646 w 26"/>
                  <a:gd name="T79" fmla="*/ 2147483646 h 82"/>
                  <a:gd name="T80" fmla="*/ 2147483646 w 26"/>
                  <a:gd name="T81" fmla="*/ 2147483646 h 82"/>
                  <a:gd name="T82" fmla="*/ 2147483646 w 26"/>
                  <a:gd name="T83" fmla="*/ 2147483646 h 82"/>
                  <a:gd name="T84" fmla="*/ 2147483646 w 26"/>
                  <a:gd name="T85" fmla="*/ 2147483646 h 82"/>
                  <a:gd name="T86" fmla="*/ 2147483646 w 26"/>
                  <a:gd name="T87" fmla="*/ 2147483646 h 82"/>
                  <a:gd name="T88" fmla="*/ 2147483646 w 26"/>
                  <a:gd name="T89" fmla="*/ 2147483646 h 82"/>
                  <a:gd name="T90" fmla="*/ 2147483646 w 26"/>
                  <a:gd name="T91" fmla="*/ 2147483646 h 82"/>
                  <a:gd name="T92" fmla="*/ 2147483646 w 26"/>
                  <a:gd name="T93" fmla="*/ 2147483646 h 82"/>
                  <a:gd name="T94" fmla="*/ 2147483646 w 26"/>
                  <a:gd name="T95" fmla="*/ 2147483646 h 82"/>
                  <a:gd name="T96" fmla="*/ 2147483646 w 26"/>
                  <a:gd name="T97" fmla="*/ 2147483646 h 82"/>
                  <a:gd name="T98" fmla="*/ 2147483646 w 26"/>
                  <a:gd name="T99" fmla="*/ 2147483646 h 8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82">
                    <a:moveTo>
                      <a:pt x="0" y="9"/>
                    </a:moveTo>
                    <a:lnTo>
                      <a:pt x="1" y="7"/>
                    </a:lnTo>
                    <a:lnTo>
                      <a:pt x="1" y="4"/>
                    </a:lnTo>
                    <a:lnTo>
                      <a:pt x="2" y="3"/>
                    </a:lnTo>
                    <a:lnTo>
                      <a:pt x="3" y="3"/>
                    </a:lnTo>
                    <a:lnTo>
                      <a:pt x="3" y="0"/>
                    </a:lnTo>
                    <a:lnTo>
                      <a:pt x="4" y="3"/>
                    </a:lnTo>
                    <a:lnTo>
                      <a:pt x="4" y="2"/>
                    </a:lnTo>
                    <a:lnTo>
                      <a:pt x="5" y="1"/>
                    </a:lnTo>
                    <a:lnTo>
                      <a:pt x="5" y="2"/>
                    </a:lnTo>
                    <a:lnTo>
                      <a:pt x="6" y="0"/>
                    </a:lnTo>
                    <a:lnTo>
                      <a:pt x="7" y="4"/>
                    </a:lnTo>
                    <a:lnTo>
                      <a:pt x="7" y="6"/>
                    </a:lnTo>
                    <a:lnTo>
                      <a:pt x="7" y="8"/>
                    </a:lnTo>
                    <a:lnTo>
                      <a:pt x="8" y="11"/>
                    </a:lnTo>
                    <a:lnTo>
                      <a:pt x="8" y="13"/>
                    </a:lnTo>
                    <a:lnTo>
                      <a:pt x="9" y="17"/>
                    </a:lnTo>
                    <a:lnTo>
                      <a:pt x="10" y="18"/>
                    </a:lnTo>
                    <a:lnTo>
                      <a:pt x="10" y="19"/>
                    </a:lnTo>
                    <a:lnTo>
                      <a:pt x="11" y="23"/>
                    </a:lnTo>
                    <a:lnTo>
                      <a:pt x="11" y="27"/>
                    </a:lnTo>
                    <a:lnTo>
                      <a:pt x="12" y="31"/>
                    </a:lnTo>
                    <a:lnTo>
                      <a:pt x="12" y="33"/>
                    </a:lnTo>
                    <a:lnTo>
                      <a:pt x="13" y="35"/>
                    </a:lnTo>
                    <a:lnTo>
                      <a:pt x="13" y="36"/>
                    </a:lnTo>
                    <a:lnTo>
                      <a:pt x="14" y="37"/>
                    </a:lnTo>
                    <a:lnTo>
                      <a:pt x="14" y="44"/>
                    </a:lnTo>
                    <a:lnTo>
                      <a:pt x="15" y="45"/>
                    </a:lnTo>
                    <a:lnTo>
                      <a:pt x="15" y="47"/>
                    </a:lnTo>
                    <a:lnTo>
                      <a:pt x="16" y="51"/>
                    </a:lnTo>
                    <a:lnTo>
                      <a:pt x="16" y="52"/>
                    </a:lnTo>
                    <a:lnTo>
                      <a:pt x="17" y="56"/>
                    </a:lnTo>
                    <a:lnTo>
                      <a:pt x="17" y="58"/>
                    </a:lnTo>
                    <a:lnTo>
                      <a:pt x="18" y="62"/>
                    </a:lnTo>
                    <a:lnTo>
                      <a:pt x="19" y="61"/>
                    </a:lnTo>
                    <a:lnTo>
                      <a:pt x="19" y="63"/>
                    </a:lnTo>
                    <a:lnTo>
                      <a:pt x="19" y="66"/>
                    </a:lnTo>
                    <a:lnTo>
                      <a:pt x="20" y="69"/>
                    </a:lnTo>
                    <a:lnTo>
                      <a:pt x="20" y="68"/>
                    </a:lnTo>
                    <a:lnTo>
                      <a:pt x="21" y="72"/>
                    </a:lnTo>
                    <a:lnTo>
                      <a:pt x="22" y="73"/>
                    </a:lnTo>
                    <a:lnTo>
                      <a:pt x="22" y="75"/>
                    </a:lnTo>
                    <a:lnTo>
                      <a:pt x="23" y="73"/>
                    </a:lnTo>
                    <a:lnTo>
                      <a:pt x="23" y="76"/>
                    </a:lnTo>
                    <a:lnTo>
                      <a:pt x="24" y="78"/>
                    </a:lnTo>
                    <a:lnTo>
                      <a:pt x="24" y="80"/>
                    </a:lnTo>
                    <a:lnTo>
                      <a:pt x="25" y="81"/>
                    </a:lnTo>
                    <a:lnTo>
                      <a:pt x="25" y="82"/>
                    </a:lnTo>
                    <a:lnTo>
                      <a:pt x="26" y="8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2" name="Freeform 138">
                <a:extLst>
                  <a:ext uri="{FF2B5EF4-FFF2-40B4-BE49-F238E27FC236}">
                    <a16:creationId xmlns:a16="http://schemas.microsoft.com/office/drawing/2014/main" id="{9B0BB60C-24F7-49BB-BE02-0451415C1340}"/>
                  </a:ext>
                </a:extLst>
              </p:cNvPr>
              <p:cNvSpPr>
                <a:spLocks/>
              </p:cNvSpPr>
              <p:nvPr/>
            </p:nvSpPr>
            <p:spPr bwMode="auto">
              <a:xfrm>
                <a:off x="4633052" y="3245762"/>
                <a:ext cx="26491" cy="11354"/>
              </a:xfrm>
              <a:custGeom>
                <a:avLst/>
                <a:gdLst>
                  <a:gd name="T0" fmla="*/ 0 w 25"/>
                  <a:gd name="T1" fmla="*/ 0 h 24"/>
                  <a:gd name="T2" fmla="*/ 0 w 25"/>
                  <a:gd name="T3" fmla="*/ 2147483646 h 24"/>
                  <a:gd name="T4" fmla="*/ 2147483646 w 25"/>
                  <a:gd name="T5" fmla="*/ 2147483646 h 24"/>
                  <a:gd name="T6" fmla="*/ 2147483646 w 25"/>
                  <a:gd name="T7" fmla="*/ 2147483646 h 24"/>
                  <a:gd name="T8" fmla="*/ 2147483646 w 25"/>
                  <a:gd name="T9" fmla="*/ 2147483646 h 24"/>
                  <a:gd name="T10" fmla="*/ 2147483646 w 25"/>
                  <a:gd name="T11" fmla="*/ 2147483646 h 24"/>
                  <a:gd name="T12" fmla="*/ 2147483646 w 25"/>
                  <a:gd name="T13" fmla="*/ 2147483646 h 24"/>
                  <a:gd name="T14" fmla="*/ 2147483646 w 25"/>
                  <a:gd name="T15" fmla="*/ 2147483646 h 24"/>
                  <a:gd name="T16" fmla="*/ 2147483646 w 25"/>
                  <a:gd name="T17" fmla="*/ 2147483646 h 24"/>
                  <a:gd name="T18" fmla="*/ 2147483646 w 25"/>
                  <a:gd name="T19" fmla="*/ 2147483646 h 24"/>
                  <a:gd name="T20" fmla="*/ 2147483646 w 25"/>
                  <a:gd name="T21" fmla="*/ 2147483646 h 24"/>
                  <a:gd name="T22" fmla="*/ 2147483646 w 25"/>
                  <a:gd name="T23" fmla="*/ 2147483646 h 24"/>
                  <a:gd name="T24" fmla="*/ 2147483646 w 25"/>
                  <a:gd name="T25" fmla="*/ 2147483646 h 24"/>
                  <a:gd name="T26" fmla="*/ 2147483646 w 25"/>
                  <a:gd name="T27" fmla="*/ 2147483646 h 24"/>
                  <a:gd name="T28" fmla="*/ 2147483646 w 25"/>
                  <a:gd name="T29" fmla="*/ 2147483646 h 24"/>
                  <a:gd name="T30" fmla="*/ 2147483646 w 25"/>
                  <a:gd name="T31" fmla="*/ 2147483646 h 24"/>
                  <a:gd name="T32" fmla="*/ 2147483646 w 25"/>
                  <a:gd name="T33" fmla="*/ 2147483646 h 24"/>
                  <a:gd name="T34" fmla="*/ 2147483646 w 25"/>
                  <a:gd name="T35" fmla="*/ 2147483646 h 24"/>
                  <a:gd name="T36" fmla="*/ 2147483646 w 25"/>
                  <a:gd name="T37" fmla="*/ 2147483646 h 24"/>
                  <a:gd name="T38" fmla="*/ 2147483646 w 25"/>
                  <a:gd name="T39" fmla="*/ 2147483646 h 24"/>
                  <a:gd name="T40" fmla="*/ 2147483646 w 25"/>
                  <a:gd name="T41" fmla="*/ 2147483646 h 24"/>
                  <a:gd name="T42" fmla="*/ 2147483646 w 25"/>
                  <a:gd name="T43" fmla="*/ 2147483646 h 24"/>
                  <a:gd name="T44" fmla="*/ 2147483646 w 25"/>
                  <a:gd name="T45" fmla="*/ 2147483646 h 24"/>
                  <a:gd name="T46" fmla="*/ 2147483646 w 25"/>
                  <a:gd name="T47" fmla="*/ 2147483646 h 24"/>
                  <a:gd name="T48" fmla="*/ 2147483646 w 25"/>
                  <a:gd name="T49" fmla="*/ 2147483646 h 24"/>
                  <a:gd name="T50" fmla="*/ 2147483646 w 25"/>
                  <a:gd name="T51" fmla="*/ 2147483646 h 24"/>
                  <a:gd name="T52" fmla="*/ 2147483646 w 25"/>
                  <a:gd name="T53" fmla="*/ 2147483646 h 24"/>
                  <a:gd name="T54" fmla="*/ 2147483646 w 25"/>
                  <a:gd name="T55" fmla="*/ 2147483646 h 24"/>
                  <a:gd name="T56" fmla="*/ 2147483646 w 25"/>
                  <a:gd name="T57" fmla="*/ 2147483646 h 24"/>
                  <a:gd name="T58" fmla="*/ 2147483646 w 25"/>
                  <a:gd name="T59" fmla="*/ 2147483646 h 24"/>
                  <a:gd name="T60" fmla="*/ 2147483646 w 25"/>
                  <a:gd name="T61" fmla="*/ 2147483646 h 24"/>
                  <a:gd name="T62" fmla="*/ 2147483646 w 25"/>
                  <a:gd name="T63" fmla="*/ 2147483646 h 24"/>
                  <a:gd name="T64" fmla="*/ 2147483646 w 25"/>
                  <a:gd name="T65" fmla="*/ 2147483646 h 24"/>
                  <a:gd name="T66" fmla="*/ 2147483646 w 25"/>
                  <a:gd name="T67" fmla="*/ 2147483646 h 24"/>
                  <a:gd name="T68" fmla="*/ 2147483646 w 25"/>
                  <a:gd name="T69" fmla="*/ 2147483646 h 24"/>
                  <a:gd name="T70" fmla="*/ 2147483646 w 25"/>
                  <a:gd name="T71" fmla="*/ 2147483646 h 24"/>
                  <a:gd name="T72" fmla="*/ 2147483646 w 25"/>
                  <a:gd name="T73" fmla="*/ 2147483646 h 24"/>
                  <a:gd name="T74" fmla="*/ 2147483646 w 25"/>
                  <a:gd name="T75" fmla="*/ 2147483646 h 24"/>
                  <a:gd name="T76" fmla="*/ 2147483646 w 25"/>
                  <a:gd name="T77" fmla="*/ 2147483646 h 24"/>
                  <a:gd name="T78" fmla="*/ 2147483646 w 25"/>
                  <a:gd name="T79" fmla="*/ 2147483646 h 24"/>
                  <a:gd name="T80" fmla="*/ 2147483646 w 25"/>
                  <a:gd name="T81" fmla="*/ 2147483646 h 24"/>
                  <a:gd name="T82" fmla="*/ 2147483646 w 25"/>
                  <a:gd name="T83" fmla="*/ 2147483646 h 24"/>
                  <a:gd name="T84" fmla="*/ 2147483646 w 25"/>
                  <a:gd name="T85" fmla="*/ 2147483646 h 24"/>
                  <a:gd name="T86" fmla="*/ 2147483646 w 25"/>
                  <a:gd name="T87" fmla="*/ 2147483646 h 24"/>
                  <a:gd name="T88" fmla="*/ 2147483646 w 25"/>
                  <a:gd name="T89" fmla="*/ 2147483646 h 24"/>
                  <a:gd name="T90" fmla="*/ 2147483646 w 25"/>
                  <a:gd name="T91" fmla="*/ 2147483646 h 24"/>
                  <a:gd name="T92" fmla="*/ 2147483646 w 25"/>
                  <a:gd name="T93" fmla="*/ 2147483646 h 24"/>
                  <a:gd name="T94" fmla="*/ 2147483646 w 25"/>
                  <a:gd name="T95" fmla="*/ 2147483646 h 24"/>
                  <a:gd name="T96" fmla="*/ 2147483646 w 25"/>
                  <a:gd name="T97" fmla="*/ 2147483646 h 24"/>
                  <a:gd name="T98" fmla="*/ 2147483646 w 25"/>
                  <a:gd name="T99" fmla="*/ 2147483646 h 2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4">
                    <a:moveTo>
                      <a:pt x="0" y="0"/>
                    </a:moveTo>
                    <a:lnTo>
                      <a:pt x="0" y="2"/>
                    </a:lnTo>
                    <a:lnTo>
                      <a:pt x="1" y="2"/>
                    </a:lnTo>
                    <a:lnTo>
                      <a:pt x="1" y="3"/>
                    </a:lnTo>
                    <a:lnTo>
                      <a:pt x="2" y="5"/>
                    </a:lnTo>
                    <a:lnTo>
                      <a:pt x="2" y="3"/>
                    </a:lnTo>
                    <a:lnTo>
                      <a:pt x="3" y="4"/>
                    </a:lnTo>
                    <a:lnTo>
                      <a:pt x="3" y="3"/>
                    </a:lnTo>
                    <a:lnTo>
                      <a:pt x="4" y="6"/>
                    </a:lnTo>
                    <a:lnTo>
                      <a:pt x="5" y="4"/>
                    </a:lnTo>
                    <a:lnTo>
                      <a:pt x="5" y="5"/>
                    </a:lnTo>
                    <a:lnTo>
                      <a:pt x="5" y="8"/>
                    </a:lnTo>
                    <a:lnTo>
                      <a:pt x="6" y="9"/>
                    </a:lnTo>
                    <a:lnTo>
                      <a:pt x="6" y="6"/>
                    </a:lnTo>
                    <a:lnTo>
                      <a:pt x="7" y="7"/>
                    </a:lnTo>
                    <a:lnTo>
                      <a:pt x="8" y="8"/>
                    </a:lnTo>
                    <a:lnTo>
                      <a:pt x="9" y="8"/>
                    </a:lnTo>
                    <a:lnTo>
                      <a:pt x="9" y="9"/>
                    </a:lnTo>
                    <a:lnTo>
                      <a:pt x="9" y="7"/>
                    </a:lnTo>
                    <a:lnTo>
                      <a:pt x="10" y="10"/>
                    </a:lnTo>
                    <a:lnTo>
                      <a:pt x="11" y="9"/>
                    </a:lnTo>
                    <a:lnTo>
                      <a:pt x="12" y="10"/>
                    </a:lnTo>
                    <a:lnTo>
                      <a:pt x="12" y="11"/>
                    </a:lnTo>
                    <a:lnTo>
                      <a:pt x="13" y="9"/>
                    </a:lnTo>
                    <a:lnTo>
                      <a:pt x="13" y="13"/>
                    </a:lnTo>
                    <a:lnTo>
                      <a:pt x="14" y="11"/>
                    </a:lnTo>
                    <a:lnTo>
                      <a:pt x="15" y="9"/>
                    </a:lnTo>
                    <a:lnTo>
                      <a:pt x="15" y="11"/>
                    </a:lnTo>
                    <a:lnTo>
                      <a:pt x="16" y="13"/>
                    </a:lnTo>
                    <a:lnTo>
                      <a:pt x="17" y="12"/>
                    </a:lnTo>
                    <a:lnTo>
                      <a:pt x="17" y="13"/>
                    </a:lnTo>
                    <a:lnTo>
                      <a:pt x="17" y="14"/>
                    </a:lnTo>
                    <a:lnTo>
                      <a:pt x="18" y="15"/>
                    </a:lnTo>
                    <a:lnTo>
                      <a:pt x="18" y="16"/>
                    </a:lnTo>
                    <a:lnTo>
                      <a:pt x="19" y="18"/>
                    </a:lnTo>
                    <a:lnTo>
                      <a:pt x="20" y="18"/>
                    </a:lnTo>
                    <a:lnTo>
                      <a:pt x="20" y="20"/>
                    </a:lnTo>
                    <a:lnTo>
                      <a:pt x="21" y="21"/>
                    </a:lnTo>
                    <a:lnTo>
                      <a:pt x="22" y="24"/>
                    </a:lnTo>
                    <a:lnTo>
                      <a:pt x="23" y="23"/>
                    </a:lnTo>
                    <a:lnTo>
                      <a:pt x="23" y="21"/>
                    </a:lnTo>
                    <a:lnTo>
                      <a:pt x="24" y="22"/>
                    </a:lnTo>
                    <a:lnTo>
                      <a:pt x="24" y="18"/>
                    </a:lnTo>
                    <a:lnTo>
                      <a:pt x="25" y="16"/>
                    </a:lnTo>
                    <a:lnTo>
                      <a:pt x="25" y="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3" name="Freeform 139">
                <a:extLst>
                  <a:ext uri="{FF2B5EF4-FFF2-40B4-BE49-F238E27FC236}">
                    <a16:creationId xmlns:a16="http://schemas.microsoft.com/office/drawing/2014/main" id="{8AC47693-E043-4CC6-92E0-AF9F73951CB3}"/>
                  </a:ext>
                </a:extLst>
              </p:cNvPr>
              <p:cNvSpPr>
                <a:spLocks/>
              </p:cNvSpPr>
              <p:nvPr/>
            </p:nvSpPr>
            <p:spPr bwMode="auto">
              <a:xfrm>
                <a:off x="4659543" y="3076403"/>
                <a:ext cx="27552" cy="173617"/>
              </a:xfrm>
              <a:custGeom>
                <a:avLst/>
                <a:gdLst>
                  <a:gd name="T0" fmla="*/ 0 w 26"/>
                  <a:gd name="T1" fmla="*/ 2147483646 h 367"/>
                  <a:gd name="T2" fmla="*/ 2147483646 w 26"/>
                  <a:gd name="T3" fmla="*/ 2147483646 h 367"/>
                  <a:gd name="T4" fmla="*/ 2147483646 w 26"/>
                  <a:gd name="T5" fmla="*/ 2147483646 h 367"/>
                  <a:gd name="T6" fmla="*/ 2147483646 w 26"/>
                  <a:gd name="T7" fmla="*/ 2147483646 h 367"/>
                  <a:gd name="T8" fmla="*/ 2147483646 w 26"/>
                  <a:gd name="T9" fmla="*/ 2147483646 h 367"/>
                  <a:gd name="T10" fmla="*/ 2147483646 w 26"/>
                  <a:gd name="T11" fmla="*/ 2147483646 h 367"/>
                  <a:gd name="T12" fmla="*/ 2147483646 w 26"/>
                  <a:gd name="T13" fmla="*/ 2147483646 h 367"/>
                  <a:gd name="T14" fmla="*/ 2147483646 w 26"/>
                  <a:gd name="T15" fmla="*/ 2147483646 h 367"/>
                  <a:gd name="T16" fmla="*/ 2147483646 w 26"/>
                  <a:gd name="T17" fmla="*/ 2147483646 h 367"/>
                  <a:gd name="T18" fmla="*/ 2147483646 w 26"/>
                  <a:gd name="T19" fmla="*/ 2147483646 h 367"/>
                  <a:gd name="T20" fmla="*/ 2147483646 w 26"/>
                  <a:gd name="T21" fmla="*/ 2147483646 h 367"/>
                  <a:gd name="T22" fmla="*/ 2147483646 w 26"/>
                  <a:gd name="T23" fmla="*/ 2147483646 h 367"/>
                  <a:gd name="T24" fmla="*/ 2147483646 w 26"/>
                  <a:gd name="T25" fmla="*/ 2147483646 h 367"/>
                  <a:gd name="T26" fmla="*/ 2147483646 w 26"/>
                  <a:gd name="T27" fmla="*/ 2147483646 h 367"/>
                  <a:gd name="T28" fmla="*/ 2147483646 w 26"/>
                  <a:gd name="T29" fmla="*/ 2147483646 h 367"/>
                  <a:gd name="T30" fmla="*/ 2147483646 w 26"/>
                  <a:gd name="T31" fmla="*/ 2147483646 h 367"/>
                  <a:gd name="T32" fmla="*/ 2147483646 w 26"/>
                  <a:gd name="T33" fmla="*/ 2147483646 h 367"/>
                  <a:gd name="T34" fmla="*/ 2147483646 w 26"/>
                  <a:gd name="T35" fmla="*/ 2147483646 h 367"/>
                  <a:gd name="T36" fmla="*/ 2147483646 w 26"/>
                  <a:gd name="T37" fmla="*/ 2147483646 h 367"/>
                  <a:gd name="T38" fmla="*/ 2147483646 w 26"/>
                  <a:gd name="T39" fmla="*/ 2147483646 h 367"/>
                  <a:gd name="T40" fmla="*/ 2147483646 w 26"/>
                  <a:gd name="T41" fmla="*/ 2147483646 h 367"/>
                  <a:gd name="T42" fmla="*/ 2147483646 w 26"/>
                  <a:gd name="T43" fmla="*/ 0 h 367"/>
                  <a:gd name="T44" fmla="*/ 2147483646 w 26"/>
                  <a:gd name="T45" fmla="*/ 2147483646 h 367"/>
                  <a:gd name="T46" fmla="*/ 2147483646 w 26"/>
                  <a:gd name="T47" fmla="*/ 2147483646 h 367"/>
                  <a:gd name="T48" fmla="*/ 2147483646 w 26"/>
                  <a:gd name="T49" fmla="*/ 2147483646 h 367"/>
                  <a:gd name="T50" fmla="*/ 2147483646 w 26"/>
                  <a:gd name="T51" fmla="*/ 2147483646 h 367"/>
                  <a:gd name="T52" fmla="*/ 2147483646 w 26"/>
                  <a:gd name="T53" fmla="*/ 2147483646 h 367"/>
                  <a:gd name="T54" fmla="*/ 2147483646 w 26"/>
                  <a:gd name="T55" fmla="*/ 2147483646 h 367"/>
                  <a:gd name="T56" fmla="*/ 2147483646 w 26"/>
                  <a:gd name="T57" fmla="*/ 2147483646 h 367"/>
                  <a:gd name="T58" fmla="*/ 2147483646 w 26"/>
                  <a:gd name="T59" fmla="*/ 2147483646 h 367"/>
                  <a:gd name="T60" fmla="*/ 2147483646 w 26"/>
                  <a:gd name="T61" fmla="*/ 2147483646 h 367"/>
                  <a:gd name="T62" fmla="*/ 2147483646 w 26"/>
                  <a:gd name="T63" fmla="*/ 2147483646 h 367"/>
                  <a:gd name="T64" fmla="*/ 2147483646 w 26"/>
                  <a:gd name="T65" fmla="*/ 2147483646 h 367"/>
                  <a:gd name="T66" fmla="*/ 2147483646 w 26"/>
                  <a:gd name="T67" fmla="*/ 2147483646 h 367"/>
                  <a:gd name="T68" fmla="*/ 2147483646 w 26"/>
                  <a:gd name="T69" fmla="*/ 2147483646 h 367"/>
                  <a:gd name="T70" fmla="*/ 2147483646 w 26"/>
                  <a:gd name="T71" fmla="*/ 2147483646 h 367"/>
                  <a:gd name="T72" fmla="*/ 2147483646 w 26"/>
                  <a:gd name="T73" fmla="*/ 2147483646 h 367"/>
                  <a:gd name="T74" fmla="*/ 2147483646 w 26"/>
                  <a:gd name="T75" fmla="*/ 2147483646 h 367"/>
                  <a:gd name="T76" fmla="*/ 2147483646 w 26"/>
                  <a:gd name="T77" fmla="*/ 2147483646 h 367"/>
                  <a:gd name="T78" fmla="*/ 2147483646 w 26"/>
                  <a:gd name="T79" fmla="*/ 2147483646 h 367"/>
                  <a:gd name="T80" fmla="*/ 2147483646 w 26"/>
                  <a:gd name="T81" fmla="*/ 2147483646 h 367"/>
                  <a:gd name="T82" fmla="*/ 2147483646 w 26"/>
                  <a:gd name="T83" fmla="*/ 2147483646 h 367"/>
                  <a:gd name="T84" fmla="*/ 2147483646 w 26"/>
                  <a:gd name="T85" fmla="*/ 2147483646 h 367"/>
                  <a:gd name="T86" fmla="*/ 2147483646 w 26"/>
                  <a:gd name="T87" fmla="*/ 2147483646 h 367"/>
                  <a:gd name="T88" fmla="*/ 2147483646 w 26"/>
                  <a:gd name="T89" fmla="*/ 2147483646 h 367"/>
                  <a:gd name="T90" fmla="*/ 2147483646 w 26"/>
                  <a:gd name="T91" fmla="*/ 2147483646 h 367"/>
                  <a:gd name="T92" fmla="*/ 2147483646 w 26"/>
                  <a:gd name="T93" fmla="*/ 2147483646 h 367"/>
                  <a:gd name="T94" fmla="*/ 2147483646 w 26"/>
                  <a:gd name="T95" fmla="*/ 2147483646 h 367"/>
                  <a:gd name="T96" fmla="*/ 2147483646 w 26"/>
                  <a:gd name="T97" fmla="*/ 2147483646 h 367"/>
                  <a:gd name="T98" fmla="*/ 2147483646 w 26"/>
                  <a:gd name="T99" fmla="*/ 2147483646 h 36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67">
                    <a:moveTo>
                      <a:pt x="0" y="367"/>
                    </a:moveTo>
                    <a:lnTo>
                      <a:pt x="1" y="357"/>
                    </a:lnTo>
                    <a:lnTo>
                      <a:pt x="1" y="348"/>
                    </a:lnTo>
                    <a:lnTo>
                      <a:pt x="2" y="336"/>
                    </a:lnTo>
                    <a:lnTo>
                      <a:pt x="2" y="320"/>
                    </a:lnTo>
                    <a:lnTo>
                      <a:pt x="3" y="307"/>
                    </a:lnTo>
                    <a:lnTo>
                      <a:pt x="3" y="286"/>
                    </a:lnTo>
                    <a:lnTo>
                      <a:pt x="4" y="261"/>
                    </a:lnTo>
                    <a:lnTo>
                      <a:pt x="4" y="237"/>
                    </a:lnTo>
                    <a:lnTo>
                      <a:pt x="5" y="207"/>
                    </a:lnTo>
                    <a:lnTo>
                      <a:pt x="5" y="181"/>
                    </a:lnTo>
                    <a:lnTo>
                      <a:pt x="6" y="152"/>
                    </a:lnTo>
                    <a:lnTo>
                      <a:pt x="7" y="125"/>
                    </a:lnTo>
                    <a:lnTo>
                      <a:pt x="7" y="101"/>
                    </a:lnTo>
                    <a:lnTo>
                      <a:pt x="8" y="76"/>
                    </a:lnTo>
                    <a:lnTo>
                      <a:pt x="8" y="57"/>
                    </a:lnTo>
                    <a:lnTo>
                      <a:pt x="8" y="38"/>
                    </a:lnTo>
                    <a:lnTo>
                      <a:pt x="9" y="25"/>
                    </a:lnTo>
                    <a:lnTo>
                      <a:pt x="10" y="15"/>
                    </a:lnTo>
                    <a:lnTo>
                      <a:pt x="10" y="7"/>
                    </a:lnTo>
                    <a:lnTo>
                      <a:pt x="11" y="3"/>
                    </a:lnTo>
                    <a:lnTo>
                      <a:pt x="11" y="0"/>
                    </a:lnTo>
                    <a:lnTo>
                      <a:pt x="12" y="3"/>
                    </a:lnTo>
                    <a:lnTo>
                      <a:pt x="12" y="8"/>
                    </a:lnTo>
                    <a:lnTo>
                      <a:pt x="13" y="9"/>
                    </a:lnTo>
                    <a:lnTo>
                      <a:pt x="13" y="16"/>
                    </a:lnTo>
                    <a:lnTo>
                      <a:pt x="14" y="25"/>
                    </a:lnTo>
                    <a:lnTo>
                      <a:pt x="14" y="35"/>
                    </a:lnTo>
                    <a:lnTo>
                      <a:pt x="15" y="46"/>
                    </a:lnTo>
                    <a:lnTo>
                      <a:pt x="15" y="56"/>
                    </a:lnTo>
                    <a:lnTo>
                      <a:pt x="16" y="67"/>
                    </a:lnTo>
                    <a:lnTo>
                      <a:pt x="16" y="79"/>
                    </a:lnTo>
                    <a:lnTo>
                      <a:pt x="17" y="88"/>
                    </a:lnTo>
                    <a:lnTo>
                      <a:pt x="17" y="99"/>
                    </a:lnTo>
                    <a:lnTo>
                      <a:pt x="18" y="110"/>
                    </a:lnTo>
                    <a:lnTo>
                      <a:pt x="19" y="123"/>
                    </a:lnTo>
                    <a:lnTo>
                      <a:pt x="19" y="130"/>
                    </a:lnTo>
                    <a:lnTo>
                      <a:pt x="20" y="140"/>
                    </a:lnTo>
                    <a:lnTo>
                      <a:pt x="20" y="150"/>
                    </a:lnTo>
                    <a:lnTo>
                      <a:pt x="20" y="160"/>
                    </a:lnTo>
                    <a:lnTo>
                      <a:pt x="21" y="167"/>
                    </a:lnTo>
                    <a:lnTo>
                      <a:pt x="22" y="174"/>
                    </a:lnTo>
                    <a:lnTo>
                      <a:pt x="22" y="182"/>
                    </a:lnTo>
                    <a:lnTo>
                      <a:pt x="23" y="187"/>
                    </a:lnTo>
                    <a:lnTo>
                      <a:pt x="23" y="195"/>
                    </a:lnTo>
                    <a:lnTo>
                      <a:pt x="24" y="197"/>
                    </a:lnTo>
                    <a:lnTo>
                      <a:pt x="24" y="205"/>
                    </a:lnTo>
                    <a:lnTo>
                      <a:pt x="25" y="207"/>
                    </a:lnTo>
                    <a:lnTo>
                      <a:pt x="25" y="212"/>
                    </a:lnTo>
                    <a:lnTo>
                      <a:pt x="26" y="2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4" name="Freeform 140">
                <a:extLst>
                  <a:ext uri="{FF2B5EF4-FFF2-40B4-BE49-F238E27FC236}">
                    <a16:creationId xmlns:a16="http://schemas.microsoft.com/office/drawing/2014/main" id="{8F53BCF2-7123-4447-9820-50B78218AB04}"/>
                  </a:ext>
                </a:extLst>
              </p:cNvPr>
              <p:cNvSpPr>
                <a:spLocks/>
              </p:cNvSpPr>
              <p:nvPr/>
            </p:nvSpPr>
            <p:spPr bwMode="auto">
              <a:xfrm>
                <a:off x="4687094" y="3179059"/>
                <a:ext cx="26491" cy="47780"/>
              </a:xfrm>
              <a:custGeom>
                <a:avLst/>
                <a:gdLst>
                  <a:gd name="T0" fmla="*/ 0 w 25"/>
                  <a:gd name="T1" fmla="*/ 0 h 101"/>
                  <a:gd name="T2" fmla="*/ 0 w 25"/>
                  <a:gd name="T3" fmla="*/ 2147483646 h 101"/>
                  <a:gd name="T4" fmla="*/ 2147483646 w 25"/>
                  <a:gd name="T5" fmla="*/ 2147483646 h 101"/>
                  <a:gd name="T6" fmla="*/ 2147483646 w 25"/>
                  <a:gd name="T7" fmla="*/ 2147483646 h 101"/>
                  <a:gd name="T8" fmla="*/ 2147483646 w 25"/>
                  <a:gd name="T9" fmla="*/ 2147483646 h 101"/>
                  <a:gd name="T10" fmla="*/ 2147483646 w 25"/>
                  <a:gd name="T11" fmla="*/ 2147483646 h 101"/>
                  <a:gd name="T12" fmla="*/ 2147483646 w 25"/>
                  <a:gd name="T13" fmla="*/ 2147483646 h 101"/>
                  <a:gd name="T14" fmla="*/ 2147483646 w 25"/>
                  <a:gd name="T15" fmla="*/ 2147483646 h 101"/>
                  <a:gd name="T16" fmla="*/ 2147483646 w 25"/>
                  <a:gd name="T17" fmla="*/ 2147483646 h 101"/>
                  <a:gd name="T18" fmla="*/ 2147483646 w 25"/>
                  <a:gd name="T19" fmla="*/ 2147483646 h 101"/>
                  <a:gd name="T20" fmla="*/ 2147483646 w 25"/>
                  <a:gd name="T21" fmla="*/ 2147483646 h 101"/>
                  <a:gd name="T22" fmla="*/ 2147483646 w 25"/>
                  <a:gd name="T23" fmla="*/ 2147483646 h 101"/>
                  <a:gd name="T24" fmla="*/ 2147483646 w 25"/>
                  <a:gd name="T25" fmla="*/ 2147483646 h 101"/>
                  <a:gd name="T26" fmla="*/ 2147483646 w 25"/>
                  <a:gd name="T27" fmla="*/ 2147483646 h 101"/>
                  <a:gd name="T28" fmla="*/ 2147483646 w 25"/>
                  <a:gd name="T29" fmla="*/ 2147483646 h 101"/>
                  <a:gd name="T30" fmla="*/ 2147483646 w 25"/>
                  <a:gd name="T31" fmla="*/ 2147483646 h 101"/>
                  <a:gd name="T32" fmla="*/ 2147483646 w 25"/>
                  <a:gd name="T33" fmla="*/ 2147483646 h 101"/>
                  <a:gd name="T34" fmla="*/ 2147483646 w 25"/>
                  <a:gd name="T35" fmla="*/ 2147483646 h 101"/>
                  <a:gd name="T36" fmla="*/ 2147483646 w 25"/>
                  <a:gd name="T37" fmla="*/ 2147483646 h 101"/>
                  <a:gd name="T38" fmla="*/ 2147483646 w 25"/>
                  <a:gd name="T39" fmla="*/ 2147483646 h 101"/>
                  <a:gd name="T40" fmla="*/ 2147483646 w 25"/>
                  <a:gd name="T41" fmla="*/ 2147483646 h 101"/>
                  <a:gd name="T42" fmla="*/ 2147483646 w 25"/>
                  <a:gd name="T43" fmla="*/ 2147483646 h 101"/>
                  <a:gd name="T44" fmla="*/ 2147483646 w 25"/>
                  <a:gd name="T45" fmla="*/ 2147483646 h 101"/>
                  <a:gd name="T46" fmla="*/ 2147483646 w 25"/>
                  <a:gd name="T47" fmla="*/ 2147483646 h 101"/>
                  <a:gd name="T48" fmla="*/ 2147483646 w 25"/>
                  <a:gd name="T49" fmla="*/ 2147483646 h 101"/>
                  <a:gd name="T50" fmla="*/ 2147483646 w 25"/>
                  <a:gd name="T51" fmla="*/ 2147483646 h 101"/>
                  <a:gd name="T52" fmla="*/ 2147483646 w 25"/>
                  <a:gd name="T53" fmla="*/ 2147483646 h 101"/>
                  <a:gd name="T54" fmla="*/ 2147483646 w 25"/>
                  <a:gd name="T55" fmla="*/ 2147483646 h 101"/>
                  <a:gd name="T56" fmla="*/ 2147483646 w 25"/>
                  <a:gd name="T57" fmla="*/ 2147483646 h 101"/>
                  <a:gd name="T58" fmla="*/ 2147483646 w 25"/>
                  <a:gd name="T59" fmla="*/ 2147483646 h 101"/>
                  <a:gd name="T60" fmla="*/ 2147483646 w 25"/>
                  <a:gd name="T61" fmla="*/ 2147483646 h 101"/>
                  <a:gd name="T62" fmla="*/ 2147483646 w 25"/>
                  <a:gd name="T63" fmla="*/ 2147483646 h 101"/>
                  <a:gd name="T64" fmla="*/ 2147483646 w 25"/>
                  <a:gd name="T65" fmla="*/ 2147483646 h 101"/>
                  <a:gd name="T66" fmla="*/ 2147483646 w 25"/>
                  <a:gd name="T67" fmla="*/ 2147483646 h 101"/>
                  <a:gd name="T68" fmla="*/ 2147483646 w 25"/>
                  <a:gd name="T69" fmla="*/ 2147483646 h 101"/>
                  <a:gd name="T70" fmla="*/ 2147483646 w 25"/>
                  <a:gd name="T71" fmla="*/ 2147483646 h 101"/>
                  <a:gd name="T72" fmla="*/ 2147483646 w 25"/>
                  <a:gd name="T73" fmla="*/ 2147483646 h 101"/>
                  <a:gd name="T74" fmla="*/ 2147483646 w 25"/>
                  <a:gd name="T75" fmla="*/ 2147483646 h 101"/>
                  <a:gd name="T76" fmla="*/ 2147483646 w 25"/>
                  <a:gd name="T77" fmla="*/ 2147483646 h 101"/>
                  <a:gd name="T78" fmla="*/ 2147483646 w 25"/>
                  <a:gd name="T79" fmla="*/ 2147483646 h 101"/>
                  <a:gd name="T80" fmla="*/ 2147483646 w 25"/>
                  <a:gd name="T81" fmla="*/ 2147483646 h 101"/>
                  <a:gd name="T82" fmla="*/ 2147483646 w 25"/>
                  <a:gd name="T83" fmla="*/ 2147483646 h 101"/>
                  <a:gd name="T84" fmla="*/ 2147483646 w 25"/>
                  <a:gd name="T85" fmla="*/ 2147483646 h 101"/>
                  <a:gd name="T86" fmla="*/ 2147483646 w 25"/>
                  <a:gd name="T87" fmla="*/ 2147483646 h 101"/>
                  <a:gd name="T88" fmla="*/ 2147483646 w 25"/>
                  <a:gd name="T89" fmla="*/ 2147483646 h 101"/>
                  <a:gd name="T90" fmla="*/ 2147483646 w 25"/>
                  <a:gd name="T91" fmla="*/ 2147483646 h 101"/>
                  <a:gd name="T92" fmla="*/ 2147483646 w 25"/>
                  <a:gd name="T93" fmla="*/ 2147483646 h 101"/>
                  <a:gd name="T94" fmla="*/ 2147483646 w 25"/>
                  <a:gd name="T95" fmla="*/ 2147483646 h 101"/>
                  <a:gd name="T96" fmla="*/ 2147483646 w 25"/>
                  <a:gd name="T97" fmla="*/ 2147483646 h 101"/>
                  <a:gd name="T98" fmla="*/ 2147483646 w 25"/>
                  <a:gd name="T99" fmla="*/ 2147483646 h 10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101">
                    <a:moveTo>
                      <a:pt x="0" y="0"/>
                    </a:moveTo>
                    <a:lnTo>
                      <a:pt x="0" y="4"/>
                    </a:lnTo>
                    <a:lnTo>
                      <a:pt x="1" y="4"/>
                    </a:lnTo>
                    <a:lnTo>
                      <a:pt x="1" y="9"/>
                    </a:lnTo>
                    <a:lnTo>
                      <a:pt x="2" y="11"/>
                    </a:lnTo>
                    <a:lnTo>
                      <a:pt x="2" y="14"/>
                    </a:lnTo>
                    <a:lnTo>
                      <a:pt x="3" y="18"/>
                    </a:lnTo>
                    <a:lnTo>
                      <a:pt x="3" y="20"/>
                    </a:lnTo>
                    <a:lnTo>
                      <a:pt x="4" y="23"/>
                    </a:lnTo>
                    <a:lnTo>
                      <a:pt x="5" y="23"/>
                    </a:lnTo>
                    <a:lnTo>
                      <a:pt x="5" y="26"/>
                    </a:lnTo>
                    <a:lnTo>
                      <a:pt x="5" y="29"/>
                    </a:lnTo>
                    <a:lnTo>
                      <a:pt x="6" y="30"/>
                    </a:lnTo>
                    <a:lnTo>
                      <a:pt x="6" y="31"/>
                    </a:lnTo>
                    <a:lnTo>
                      <a:pt x="7" y="35"/>
                    </a:lnTo>
                    <a:lnTo>
                      <a:pt x="8" y="37"/>
                    </a:lnTo>
                    <a:lnTo>
                      <a:pt x="8" y="39"/>
                    </a:lnTo>
                    <a:lnTo>
                      <a:pt x="9" y="46"/>
                    </a:lnTo>
                    <a:lnTo>
                      <a:pt x="9" y="48"/>
                    </a:lnTo>
                    <a:lnTo>
                      <a:pt x="10" y="53"/>
                    </a:lnTo>
                    <a:lnTo>
                      <a:pt x="10" y="56"/>
                    </a:lnTo>
                    <a:lnTo>
                      <a:pt x="11" y="62"/>
                    </a:lnTo>
                    <a:lnTo>
                      <a:pt x="11" y="67"/>
                    </a:lnTo>
                    <a:lnTo>
                      <a:pt x="12" y="71"/>
                    </a:lnTo>
                    <a:lnTo>
                      <a:pt x="12" y="75"/>
                    </a:lnTo>
                    <a:lnTo>
                      <a:pt x="13" y="81"/>
                    </a:lnTo>
                    <a:lnTo>
                      <a:pt x="13" y="83"/>
                    </a:lnTo>
                    <a:lnTo>
                      <a:pt x="14" y="89"/>
                    </a:lnTo>
                    <a:lnTo>
                      <a:pt x="14" y="91"/>
                    </a:lnTo>
                    <a:lnTo>
                      <a:pt x="15" y="94"/>
                    </a:lnTo>
                    <a:lnTo>
                      <a:pt x="15" y="95"/>
                    </a:lnTo>
                    <a:lnTo>
                      <a:pt x="16" y="98"/>
                    </a:lnTo>
                    <a:lnTo>
                      <a:pt x="17" y="101"/>
                    </a:lnTo>
                    <a:lnTo>
                      <a:pt x="17" y="99"/>
                    </a:lnTo>
                    <a:lnTo>
                      <a:pt x="17" y="101"/>
                    </a:lnTo>
                    <a:lnTo>
                      <a:pt x="18" y="99"/>
                    </a:lnTo>
                    <a:lnTo>
                      <a:pt x="19" y="98"/>
                    </a:lnTo>
                    <a:lnTo>
                      <a:pt x="20" y="98"/>
                    </a:lnTo>
                    <a:lnTo>
                      <a:pt x="20" y="99"/>
                    </a:lnTo>
                    <a:lnTo>
                      <a:pt x="21" y="98"/>
                    </a:lnTo>
                    <a:lnTo>
                      <a:pt x="21" y="95"/>
                    </a:lnTo>
                    <a:lnTo>
                      <a:pt x="22" y="93"/>
                    </a:lnTo>
                    <a:lnTo>
                      <a:pt x="23" y="91"/>
                    </a:lnTo>
                    <a:lnTo>
                      <a:pt x="23" y="90"/>
                    </a:lnTo>
                    <a:lnTo>
                      <a:pt x="24" y="87"/>
                    </a:lnTo>
                    <a:lnTo>
                      <a:pt x="24" y="86"/>
                    </a:lnTo>
                    <a:lnTo>
                      <a:pt x="25" y="84"/>
                    </a:lnTo>
                    <a:lnTo>
                      <a:pt x="25" y="8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5" name="Freeform 141">
                <a:extLst>
                  <a:ext uri="{FF2B5EF4-FFF2-40B4-BE49-F238E27FC236}">
                    <a16:creationId xmlns:a16="http://schemas.microsoft.com/office/drawing/2014/main" id="{7285DC4C-37F9-4DA4-8F5F-FFAAE7F6FFC6}"/>
                  </a:ext>
                </a:extLst>
              </p:cNvPr>
              <p:cNvSpPr>
                <a:spLocks/>
              </p:cNvSpPr>
              <p:nvPr/>
            </p:nvSpPr>
            <p:spPr bwMode="auto">
              <a:xfrm>
                <a:off x="4713586" y="3214540"/>
                <a:ext cx="27552" cy="39265"/>
              </a:xfrm>
              <a:custGeom>
                <a:avLst/>
                <a:gdLst>
                  <a:gd name="T0" fmla="*/ 0 w 26"/>
                  <a:gd name="T1" fmla="*/ 2147483646 h 83"/>
                  <a:gd name="T2" fmla="*/ 2147483646 w 26"/>
                  <a:gd name="T3" fmla="*/ 2147483646 h 83"/>
                  <a:gd name="T4" fmla="*/ 2147483646 w 26"/>
                  <a:gd name="T5" fmla="*/ 2147483646 h 83"/>
                  <a:gd name="T6" fmla="*/ 2147483646 w 26"/>
                  <a:gd name="T7" fmla="*/ 2147483646 h 83"/>
                  <a:gd name="T8" fmla="*/ 2147483646 w 26"/>
                  <a:gd name="T9" fmla="*/ 2147483646 h 83"/>
                  <a:gd name="T10" fmla="*/ 2147483646 w 26"/>
                  <a:gd name="T11" fmla="*/ 2147483646 h 83"/>
                  <a:gd name="T12" fmla="*/ 2147483646 w 26"/>
                  <a:gd name="T13" fmla="*/ 0 h 83"/>
                  <a:gd name="T14" fmla="*/ 2147483646 w 26"/>
                  <a:gd name="T15" fmla="*/ 0 h 83"/>
                  <a:gd name="T16" fmla="*/ 2147483646 w 26"/>
                  <a:gd name="T17" fmla="*/ 0 h 83"/>
                  <a:gd name="T18" fmla="*/ 2147483646 w 26"/>
                  <a:gd name="T19" fmla="*/ 0 h 83"/>
                  <a:gd name="T20" fmla="*/ 2147483646 w 26"/>
                  <a:gd name="T21" fmla="*/ 2147483646 h 83"/>
                  <a:gd name="T22" fmla="*/ 2147483646 w 26"/>
                  <a:gd name="T23" fmla="*/ 2147483646 h 83"/>
                  <a:gd name="T24" fmla="*/ 2147483646 w 26"/>
                  <a:gd name="T25" fmla="*/ 2147483646 h 83"/>
                  <a:gd name="T26" fmla="*/ 2147483646 w 26"/>
                  <a:gd name="T27" fmla="*/ 2147483646 h 83"/>
                  <a:gd name="T28" fmla="*/ 2147483646 w 26"/>
                  <a:gd name="T29" fmla="*/ 2147483646 h 83"/>
                  <a:gd name="T30" fmla="*/ 2147483646 w 26"/>
                  <a:gd name="T31" fmla="*/ 2147483646 h 83"/>
                  <a:gd name="T32" fmla="*/ 2147483646 w 26"/>
                  <a:gd name="T33" fmla="*/ 2147483646 h 83"/>
                  <a:gd name="T34" fmla="*/ 2147483646 w 26"/>
                  <a:gd name="T35" fmla="*/ 2147483646 h 83"/>
                  <a:gd name="T36" fmla="*/ 2147483646 w 26"/>
                  <a:gd name="T37" fmla="*/ 2147483646 h 83"/>
                  <a:gd name="T38" fmla="*/ 2147483646 w 26"/>
                  <a:gd name="T39" fmla="*/ 2147483646 h 83"/>
                  <a:gd name="T40" fmla="*/ 2147483646 w 26"/>
                  <a:gd name="T41" fmla="*/ 2147483646 h 83"/>
                  <a:gd name="T42" fmla="*/ 2147483646 w 26"/>
                  <a:gd name="T43" fmla="*/ 2147483646 h 83"/>
                  <a:gd name="T44" fmla="*/ 2147483646 w 26"/>
                  <a:gd name="T45" fmla="*/ 2147483646 h 83"/>
                  <a:gd name="T46" fmla="*/ 2147483646 w 26"/>
                  <a:gd name="T47" fmla="*/ 2147483646 h 83"/>
                  <a:gd name="T48" fmla="*/ 2147483646 w 26"/>
                  <a:gd name="T49" fmla="*/ 2147483646 h 83"/>
                  <a:gd name="T50" fmla="*/ 2147483646 w 26"/>
                  <a:gd name="T51" fmla="*/ 2147483646 h 83"/>
                  <a:gd name="T52" fmla="*/ 2147483646 w 26"/>
                  <a:gd name="T53" fmla="*/ 2147483646 h 83"/>
                  <a:gd name="T54" fmla="*/ 2147483646 w 26"/>
                  <a:gd name="T55" fmla="*/ 2147483646 h 83"/>
                  <a:gd name="T56" fmla="*/ 2147483646 w 26"/>
                  <a:gd name="T57" fmla="*/ 2147483646 h 83"/>
                  <a:gd name="T58" fmla="*/ 2147483646 w 26"/>
                  <a:gd name="T59" fmla="*/ 2147483646 h 83"/>
                  <a:gd name="T60" fmla="*/ 2147483646 w 26"/>
                  <a:gd name="T61" fmla="*/ 2147483646 h 83"/>
                  <a:gd name="T62" fmla="*/ 2147483646 w 26"/>
                  <a:gd name="T63" fmla="*/ 2147483646 h 83"/>
                  <a:gd name="T64" fmla="*/ 2147483646 w 26"/>
                  <a:gd name="T65" fmla="*/ 2147483646 h 83"/>
                  <a:gd name="T66" fmla="*/ 2147483646 w 26"/>
                  <a:gd name="T67" fmla="*/ 2147483646 h 83"/>
                  <a:gd name="T68" fmla="*/ 2147483646 w 26"/>
                  <a:gd name="T69" fmla="*/ 2147483646 h 83"/>
                  <a:gd name="T70" fmla="*/ 2147483646 w 26"/>
                  <a:gd name="T71" fmla="*/ 2147483646 h 83"/>
                  <a:gd name="T72" fmla="*/ 2147483646 w 26"/>
                  <a:gd name="T73" fmla="*/ 2147483646 h 83"/>
                  <a:gd name="T74" fmla="*/ 2147483646 w 26"/>
                  <a:gd name="T75" fmla="*/ 2147483646 h 83"/>
                  <a:gd name="T76" fmla="*/ 2147483646 w 26"/>
                  <a:gd name="T77" fmla="*/ 2147483646 h 83"/>
                  <a:gd name="T78" fmla="*/ 2147483646 w 26"/>
                  <a:gd name="T79" fmla="*/ 2147483646 h 83"/>
                  <a:gd name="T80" fmla="*/ 2147483646 w 26"/>
                  <a:gd name="T81" fmla="*/ 2147483646 h 83"/>
                  <a:gd name="T82" fmla="*/ 2147483646 w 26"/>
                  <a:gd name="T83" fmla="*/ 2147483646 h 83"/>
                  <a:gd name="T84" fmla="*/ 2147483646 w 26"/>
                  <a:gd name="T85" fmla="*/ 2147483646 h 83"/>
                  <a:gd name="T86" fmla="*/ 2147483646 w 26"/>
                  <a:gd name="T87" fmla="*/ 2147483646 h 83"/>
                  <a:gd name="T88" fmla="*/ 2147483646 w 26"/>
                  <a:gd name="T89" fmla="*/ 2147483646 h 83"/>
                  <a:gd name="T90" fmla="*/ 2147483646 w 26"/>
                  <a:gd name="T91" fmla="*/ 2147483646 h 83"/>
                  <a:gd name="T92" fmla="*/ 2147483646 w 26"/>
                  <a:gd name="T93" fmla="*/ 2147483646 h 83"/>
                  <a:gd name="T94" fmla="*/ 2147483646 w 26"/>
                  <a:gd name="T95" fmla="*/ 2147483646 h 83"/>
                  <a:gd name="T96" fmla="*/ 2147483646 w 26"/>
                  <a:gd name="T97" fmla="*/ 2147483646 h 83"/>
                  <a:gd name="T98" fmla="*/ 2147483646 w 26"/>
                  <a:gd name="T99" fmla="*/ 2147483646 h 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83">
                    <a:moveTo>
                      <a:pt x="0" y="8"/>
                    </a:moveTo>
                    <a:lnTo>
                      <a:pt x="1" y="6"/>
                    </a:lnTo>
                    <a:lnTo>
                      <a:pt x="1" y="4"/>
                    </a:lnTo>
                    <a:lnTo>
                      <a:pt x="2" y="5"/>
                    </a:lnTo>
                    <a:lnTo>
                      <a:pt x="2" y="3"/>
                    </a:lnTo>
                    <a:lnTo>
                      <a:pt x="3" y="3"/>
                    </a:lnTo>
                    <a:lnTo>
                      <a:pt x="4" y="0"/>
                    </a:lnTo>
                    <a:lnTo>
                      <a:pt x="5" y="0"/>
                    </a:lnTo>
                    <a:lnTo>
                      <a:pt x="5" y="1"/>
                    </a:lnTo>
                    <a:lnTo>
                      <a:pt x="6" y="1"/>
                    </a:lnTo>
                    <a:lnTo>
                      <a:pt x="7" y="2"/>
                    </a:lnTo>
                    <a:lnTo>
                      <a:pt x="7" y="3"/>
                    </a:lnTo>
                    <a:lnTo>
                      <a:pt x="8" y="5"/>
                    </a:lnTo>
                    <a:lnTo>
                      <a:pt x="8" y="7"/>
                    </a:lnTo>
                    <a:lnTo>
                      <a:pt x="8" y="9"/>
                    </a:lnTo>
                    <a:lnTo>
                      <a:pt x="9" y="11"/>
                    </a:lnTo>
                    <a:lnTo>
                      <a:pt x="10" y="12"/>
                    </a:lnTo>
                    <a:lnTo>
                      <a:pt x="10" y="17"/>
                    </a:lnTo>
                    <a:lnTo>
                      <a:pt x="11" y="18"/>
                    </a:lnTo>
                    <a:lnTo>
                      <a:pt x="11" y="22"/>
                    </a:lnTo>
                    <a:lnTo>
                      <a:pt x="12" y="22"/>
                    </a:lnTo>
                    <a:lnTo>
                      <a:pt x="12" y="25"/>
                    </a:lnTo>
                    <a:lnTo>
                      <a:pt x="13" y="29"/>
                    </a:lnTo>
                    <a:lnTo>
                      <a:pt x="13" y="32"/>
                    </a:lnTo>
                    <a:lnTo>
                      <a:pt x="14" y="35"/>
                    </a:lnTo>
                    <a:lnTo>
                      <a:pt x="14" y="36"/>
                    </a:lnTo>
                    <a:lnTo>
                      <a:pt x="15" y="39"/>
                    </a:lnTo>
                    <a:lnTo>
                      <a:pt x="16" y="42"/>
                    </a:lnTo>
                    <a:lnTo>
                      <a:pt x="16" y="44"/>
                    </a:lnTo>
                    <a:lnTo>
                      <a:pt x="16" y="48"/>
                    </a:lnTo>
                    <a:lnTo>
                      <a:pt x="17" y="50"/>
                    </a:lnTo>
                    <a:lnTo>
                      <a:pt x="17" y="54"/>
                    </a:lnTo>
                    <a:lnTo>
                      <a:pt x="18" y="54"/>
                    </a:lnTo>
                    <a:lnTo>
                      <a:pt x="19" y="57"/>
                    </a:lnTo>
                    <a:lnTo>
                      <a:pt x="19" y="61"/>
                    </a:lnTo>
                    <a:lnTo>
                      <a:pt x="20" y="64"/>
                    </a:lnTo>
                    <a:lnTo>
                      <a:pt x="20" y="66"/>
                    </a:lnTo>
                    <a:lnTo>
                      <a:pt x="21" y="71"/>
                    </a:lnTo>
                    <a:lnTo>
                      <a:pt x="22" y="72"/>
                    </a:lnTo>
                    <a:lnTo>
                      <a:pt x="23" y="73"/>
                    </a:lnTo>
                    <a:lnTo>
                      <a:pt x="23" y="75"/>
                    </a:lnTo>
                    <a:lnTo>
                      <a:pt x="24" y="79"/>
                    </a:lnTo>
                    <a:lnTo>
                      <a:pt x="24" y="77"/>
                    </a:lnTo>
                    <a:lnTo>
                      <a:pt x="25" y="80"/>
                    </a:lnTo>
                    <a:lnTo>
                      <a:pt x="25" y="82"/>
                    </a:lnTo>
                    <a:lnTo>
                      <a:pt x="26" y="8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6" name="Freeform 142">
                <a:extLst>
                  <a:ext uri="{FF2B5EF4-FFF2-40B4-BE49-F238E27FC236}">
                    <a16:creationId xmlns:a16="http://schemas.microsoft.com/office/drawing/2014/main" id="{20BDB8A8-9DE8-42C9-BDFA-CD0B3DDC479F}"/>
                  </a:ext>
                </a:extLst>
              </p:cNvPr>
              <p:cNvSpPr>
                <a:spLocks/>
              </p:cNvSpPr>
              <p:nvPr/>
            </p:nvSpPr>
            <p:spPr bwMode="auto">
              <a:xfrm>
                <a:off x="4741137" y="3238193"/>
                <a:ext cx="26491" cy="22707"/>
              </a:xfrm>
              <a:custGeom>
                <a:avLst/>
                <a:gdLst>
                  <a:gd name="T0" fmla="*/ 0 w 25"/>
                  <a:gd name="T1" fmla="*/ 2147483646 h 48"/>
                  <a:gd name="T2" fmla="*/ 0 w 25"/>
                  <a:gd name="T3" fmla="*/ 2147483646 h 48"/>
                  <a:gd name="T4" fmla="*/ 2147483646 w 25"/>
                  <a:gd name="T5" fmla="*/ 2147483646 h 48"/>
                  <a:gd name="T6" fmla="*/ 2147483646 w 25"/>
                  <a:gd name="T7" fmla="*/ 2147483646 h 48"/>
                  <a:gd name="T8" fmla="*/ 2147483646 w 25"/>
                  <a:gd name="T9" fmla="*/ 2147483646 h 48"/>
                  <a:gd name="T10" fmla="*/ 2147483646 w 25"/>
                  <a:gd name="T11" fmla="*/ 2147483646 h 48"/>
                  <a:gd name="T12" fmla="*/ 2147483646 w 25"/>
                  <a:gd name="T13" fmla="*/ 2147483646 h 48"/>
                  <a:gd name="T14" fmla="*/ 2147483646 w 25"/>
                  <a:gd name="T15" fmla="*/ 2147483646 h 48"/>
                  <a:gd name="T16" fmla="*/ 2147483646 w 25"/>
                  <a:gd name="T17" fmla="*/ 2147483646 h 48"/>
                  <a:gd name="T18" fmla="*/ 2147483646 w 25"/>
                  <a:gd name="T19" fmla="*/ 2147483646 h 48"/>
                  <a:gd name="T20" fmla="*/ 2147483646 w 25"/>
                  <a:gd name="T21" fmla="*/ 2147483646 h 48"/>
                  <a:gd name="T22" fmla="*/ 2147483646 w 25"/>
                  <a:gd name="T23" fmla="*/ 2147483646 h 48"/>
                  <a:gd name="T24" fmla="*/ 2147483646 w 25"/>
                  <a:gd name="T25" fmla="*/ 2147483646 h 48"/>
                  <a:gd name="T26" fmla="*/ 2147483646 w 25"/>
                  <a:gd name="T27" fmla="*/ 2147483646 h 48"/>
                  <a:gd name="T28" fmla="*/ 2147483646 w 25"/>
                  <a:gd name="T29" fmla="*/ 2147483646 h 48"/>
                  <a:gd name="T30" fmla="*/ 2147483646 w 25"/>
                  <a:gd name="T31" fmla="*/ 2147483646 h 48"/>
                  <a:gd name="T32" fmla="*/ 2147483646 w 25"/>
                  <a:gd name="T33" fmla="*/ 2147483646 h 48"/>
                  <a:gd name="T34" fmla="*/ 2147483646 w 25"/>
                  <a:gd name="T35" fmla="*/ 2147483646 h 48"/>
                  <a:gd name="T36" fmla="*/ 2147483646 w 25"/>
                  <a:gd name="T37" fmla="*/ 2147483646 h 48"/>
                  <a:gd name="T38" fmla="*/ 2147483646 w 25"/>
                  <a:gd name="T39" fmla="*/ 2147483646 h 48"/>
                  <a:gd name="T40" fmla="*/ 2147483646 w 25"/>
                  <a:gd name="T41" fmla="*/ 2147483646 h 48"/>
                  <a:gd name="T42" fmla="*/ 2147483646 w 25"/>
                  <a:gd name="T43" fmla="*/ 2147483646 h 48"/>
                  <a:gd name="T44" fmla="*/ 2147483646 w 25"/>
                  <a:gd name="T45" fmla="*/ 2147483646 h 48"/>
                  <a:gd name="T46" fmla="*/ 2147483646 w 25"/>
                  <a:gd name="T47" fmla="*/ 2147483646 h 48"/>
                  <a:gd name="T48" fmla="*/ 2147483646 w 25"/>
                  <a:gd name="T49" fmla="*/ 2147483646 h 48"/>
                  <a:gd name="T50" fmla="*/ 2147483646 w 25"/>
                  <a:gd name="T51" fmla="*/ 2147483646 h 48"/>
                  <a:gd name="T52" fmla="*/ 2147483646 w 25"/>
                  <a:gd name="T53" fmla="*/ 2147483646 h 48"/>
                  <a:gd name="T54" fmla="*/ 2147483646 w 25"/>
                  <a:gd name="T55" fmla="*/ 2147483646 h 48"/>
                  <a:gd name="T56" fmla="*/ 2147483646 w 25"/>
                  <a:gd name="T57" fmla="*/ 2147483646 h 48"/>
                  <a:gd name="T58" fmla="*/ 2147483646 w 25"/>
                  <a:gd name="T59" fmla="*/ 2147483646 h 48"/>
                  <a:gd name="T60" fmla="*/ 2147483646 w 25"/>
                  <a:gd name="T61" fmla="*/ 2147483646 h 48"/>
                  <a:gd name="T62" fmla="*/ 2147483646 w 25"/>
                  <a:gd name="T63" fmla="*/ 2147483646 h 48"/>
                  <a:gd name="T64" fmla="*/ 2147483646 w 25"/>
                  <a:gd name="T65" fmla="*/ 2147483646 h 48"/>
                  <a:gd name="T66" fmla="*/ 2147483646 w 25"/>
                  <a:gd name="T67" fmla="*/ 2147483646 h 48"/>
                  <a:gd name="T68" fmla="*/ 2147483646 w 25"/>
                  <a:gd name="T69" fmla="*/ 2147483646 h 48"/>
                  <a:gd name="T70" fmla="*/ 2147483646 w 25"/>
                  <a:gd name="T71" fmla="*/ 2147483646 h 48"/>
                  <a:gd name="T72" fmla="*/ 2147483646 w 25"/>
                  <a:gd name="T73" fmla="*/ 2147483646 h 48"/>
                  <a:gd name="T74" fmla="*/ 2147483646 w 25"/>
                  <a:gd name="T75" fmla="*/ 2147483646 h 48"/>
                  <a:gd name="T76" fmla="*/ 2147483646 w 25"/>
                  <a:gd name="T77" fmla="*/ 2147483646 h 48"/>
                  <a:gd name="T78" fmla="*/ 2147483646 w 25"/>
                  <a:gd name="T79" fmla="*/ 2147483646 h 48"/>
                  <a:gd name="T80" fmla="*/ 2147483646 w 25"/>
                  <a:gd name="T81" fmla="*/ 2147483646 h 48"/>
                  <a:gd name="T82" fmla="*/ 2147483646 w 25"/>
                  <a:gd name="T83" fmla="*/ 2147483646 h 48"/>
                  <a:gd name="T84" fmla="*/ 2147483646 w 25"/>
                  <a:gd name="T85" fmla="*/ 2147483646 h 48"/>
                  <a:gd name="T86" fmla="*/ 2147483646 w 25"/>
                  <a:gd name="T87" fmla="*/ 2147483646 h 48"/>
                  <a:gd name="T88" fmla="*/ 2147483646 w 25"/>
                  <a:gd name="T89" fmla="*/ 2147483646 h 48"/>
                  <a:gd name="T90" fmla="*/ 2147483646 w 25"/>
                  <a:gd name="T91" fmla="*/ 2147483646 h 48"/>
                  <a:gd name="T92" fmla="*/ 2147483646 w 25"/>
                  <a:gd name="T93" fmla="*/ 2147483646 h 48"/>
                  <a:gd name="T94" fmla="*/ 2147483646 w 25"/>
                  <a:gd name="T95" fmla="*/ 2147483646 h 48"/>
                  <a:gd name="T96" fmla="*/ 2147483646 w 25"/>
                  <a:gd name="T97" fmla="*/ 2147483646 h 48"/>
                  <a:gd name="T98" fmla="*/ 2147483646 w 25"/>
                  <a:gd name="T99" fmla="*/ 0 h 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48">
                    <a:moveTo>
                      <a:pt x="0" y="33"/>
                    </a:moveTo>
                    <a:lnTo>
                      <a:pt x="0" y="33"/>
                    </a:lnTo>
                    <a:lnTo>
                      <a:pt x="1" y="32"/>
                    </a:lnTo>
                    <a:lnTo>
                      <a:pt x="1" y="35"/>
                    </a:lnTo>
                    <a:lnTo>
                      <a:pt x="2" y="32"/>
                    </a:lnTo>
                    <a:lnTo>
                      <a:pt x="2" y="36"/>
                    </a:lnTo>
                    <a:lnTo>
                      <a:pt x="3" y="37"/>
                    </a:lnTo>
                    <a:lnTo>
                      <a:pt x="4" y="38"/>
                    </a:lnTo>
                    <a:lnTo>
                      <a:pt x="5" y="37"/>
                    </a:lnTo>
                    <a:lnTo>
                      <a:pt x="6" y="37"/>
                    </a:lnTo>
                    <a:lnTo>
                      <a:pt x="7" y="37"/>
                    </a:lnTo>
                    <a:lnTo>
                      <a:pt x="8" y="36"/>
                    </a:lnTo>
                    <a:lnTo>
                      <a:pt x="8" y="37"/>
                    </a:lnTo>
                    <a:lnTo>
                      <a:pt x="9" y="37"/>
                    </a:lnTo>
                    <a:lnTo>
                      <a:pt x="9" y="36"/>
                    </a:lnTo>
                    <a:lnTo>
                      <a:pt x="10" y="37"/>
                    </a:lnTo>
                    <a:lnTo>
                      <a:pt x="11" y="38"/>
                    </a:lnTo>
                    <a:lnTo>
                      <a:pt x="11" y="37"/>
                    </a:lnTo>
                    <a:lnTo>
                      <a:pt x="12" y="39"/>
                    </a:lnTo>
                    <a:lnTo>
                      <a:pt x="12" y="38"/>
                    </a:lnTo>
                    <a:lnTo>
                      <a:pt x="13" y="37"/>
                    </a:lnTo>
                    <a:lnTo>
                      <a:pt x="14" y="39"/>
                    </a:lnTo>
                    <a:lnTo>
                      <a:pt x="14" y="38"/>
                    </a:lnTo>
                    <a:lnTo>
                      <a:pt x="15" y="39"/>
                    </a:lnTo>
                    <a:lnTo>
                      <a:pt x="15" y="41"/>
                    </a:lnTo>
                    <a:lnTo>
                      <a:pt x="16" y="41"/>
                    </a:lnTo>
                    <a:lnTo>
                      <a:pt x="17" y="40"/>
                    </a:lnTo>
                    <a:lnTo>
                      <a:pt x="17" y="42"/>
                    </a:lnTo>
                    <a:lnTo>
                      <a:pt x="18" y="42"/>
                    </a:lnTo>
                    <a:lnTo>
                      <a:pt x="18" y="45"/>
                    </a:lnTo>
                    <a:lnTo>
                      <a:pt x="19" y="45"/>
                    </a:lnTo>
                    <a:lnTo>
                      <a:pt x="20" y="48"/>
                    </a:lnTo>
                    <a:lnTo>
                      <a:pt x="20" y="47"/>
                    </a:lnTo>
                    <a:lnTo>
                      <a:pt x="21" y="46"/>
                    </a:lnTo>
                    <a:lnTo>
                      <a:pt x="22" y="46"/>
                    </a:lnTo>
                    <a:lnTo>
                      <a:pt x="22" y="43"/>
                    </a:lnTo>
                    <a:lnTo>
                      <a:pt x="23" y="41"/>
                    </a:lnTo>
                    <a:lnTo>
                      <a:pt x="23" y="35"/>
                    </a:lnTo>
                    <a:lnTo>
                      <a:pt x="24" y="29"/>
                    </a:lnTo>
                    <a:lnTo>
                      <a:pt x="24" y="19"/>
                    </a:lnTo>
                    <a:lnTo>
                      <a:pt x="25" y="10"/>
                    </a:lnTo>
                    <a:lnTo>
                      <a:pt x="25"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7" name="Freeform 143">
                <a:extLst>
                  <a:ext uri="{FF2B5EF4-FFF2-40B4-BE49-F238E27FC236}">
                    <a16:creationId xmlns:a16="http://schemas.microsoft.com/office/drawing/2014/main" id="{04406D5C-4923-4E12-85D3-3A35CA5FF95D}"/>
                  </a:ext>
                </a:extLst>
              </p:cNvPr>
              <p:cNvSpPr>
                <a:spLocks/>
              </p:cNvSpPr>
              <p:nvPr/>
            </p:nvSpPr>
            <p:spPr bwMode="auto">
              <a:xfrm>
                <a:off x="4767628" y="3083972"/>
                <a:ext cx="27552" cy="154221"/>
              </a:xfrm>
              <a:custGeom>
                <a:avLst/>
                <a:gdLst>
                  <a:gd name="T0" fmla="*/ 0 w 26"/>
                  <a:gd name="T1" fmla="*/ 2147483646 h 326"/>
                  <a:gd name="T2" fmla="*/ 2147483646 w 26"/>
                  <a:gd name="T3" fmla="*/ 2147483646 h 326"/>
                  <a:gd name="T4" fmla="*/ 2147483646 w 26"/>
                  <a:gd name="T5" fmla="*/ 2147483646 h 326"/>
                  <a:gd name="T6" fmla="*/ 2147483646 w 26"/>
                  <a:gd name="T7" fmla="*/ 2147483646 h 326"/>
                  <a:gd name="T8" fmla="*/ 2147483646 w 26"/>
                  <a:gd name="T9" fmla="*/ 2147483646 h 326"/>
                  <a:gd name="T10" fmla="*/ 2147483646 w 26"/>
                  <a:gd name="T11" fmla="*/ 2147483646 h 326"/>
                  <a:gd name="T12" fmla="*/ 2147483646 w 26"/>
                  <a:gd name="T13" fmla="*/ 2147483646 h 326"/>
                  <a:gd name="T14" fmla="*/ 2147483646 w 26"/>
                  <a:gd name="T15" fmla="*/ 2147483646 h 326"/>
                  <a:gd name="T16" fmla="*/ 2147483646 w 26"/>
                  <a:gd name="T17" fmla="*/ 2147483646 h 326"/>
                  <a:gd name="T18" fmla="*/ 2147483646 w 26"/>
                  <a:gd name="T19" fmla="*/ 2147483646 h 326"/>
                  <a:gd name="T20" fmla="*/ 2147483646 w 26"/>
                  <a:gd name="T21" fmla="*/ 2147483646 h 326"/>
                  <a:gd name="T22" fmla="*/ 2147483646 w 26"/>
                  <a:gd name="T23" fmla="*/ 2147483646 h 326"/>
                  <a:gd name="T24" fmla="*/ 2147483646 w 26"/>
                  <a:gd name="T25" fmla="*/ 2147483646 h 326"/>
                  <a:gd name="T26" fmla="*/ 2147483646 w 26"/>
                  <a:gd name="T27" fmla="*/ 2147483646 h 326"/>
                  <a:gd name="T28" fmla="*/ 2147483646 w 26"/>
                  <a:gd name="T29" fmla="*/ 2147483646 h 326"/>
                  <a:gd name="T30" fmla="*/ 2147483646 w 26"/>
                  <a:gd name="T31" fmla="*/ 2147483646 h 326"/>
                  <a:gd name="T32" fmla="*/ 2147483646 w 26"/>
                  <a:gd name="T33" fmla="*/ 2147483646 h 326"/>
                  <a:gd name="T34" fmla="*/ 2147483646 w 26"/>
                  <a:gd name="T35" fmla="*/ 0 h 326"/>
                  <a:gd name="T36" fmla="*/ 2147483646 w 26"/>
                  <a:gd name="T37" fmla="*/ 2147483646 h 326"/>
                  <a:gd name="T38" fmla="*/ 2147483646 w 26"/>
                  <a:gd name="T39" fmla="*/ 2147483646 h 326"/>
                  <a:gd name="T40" fmla="*/ 2147483646 w 26"/>
                  <a:gd name="T41" fmla="*/ 2147483646 h 326"/>
                  <a:gd name="T42" fmla="*/ 2147483646 w 26"/>
                  <a:gd name="T43" fmla="*/ 2147483646 h 326"/>
                  <a:gd name="T44" fmla="*/ 2147483646 w 26"/>
                  <a:gd name="T45" fmla="*/ 2147483646 h 326"/>
                  <a:gd name="T46" fmla="*/ 2147483646 w 26"/>
                  <a:gd name="T47" fmla="*/ 2147483646 h 326"/>
                  <a:gd name="T48" fmla="*/ 2147483646 w 26"/>
                  <a:gd name="T49" fmla="*/ 2147483646 h 326"/>
                  <a:gd name="T50" fmla="*/ 2147483646 w 26"/>
                  <a:gd name="T51" fmla="*/ 2147483646 h 326"/>
                  <a:gd name="T52" fmla="*/ 2147483646 w 26"/>
                  <a:gd name="T53" fmla="*/ 2147483646 h 326"/>
                  <a:gd name="T54" fmla="*/ 2147483646 w 26"/>
                  <a:gd name="T55" fmla="*/ 2147483646 h 326"/>
                  <a:gd name="T56" fmla="*/ 2147483646 w 26"/>
                  <a:gd name="T57" fmla="*/ 2147483646 h 326"/>
                  <a:gd name="T58" fmla="*/ 2147483646 w 26"/>
                  <a:gd name="T59" fmla="*/ 2147483646 h 326"/>
                  <a:gd name="T60" fmla="*/ 2147483646 w 26"/>
                  <a:gd name="T61" fmla="*/ 2147483646 h 326"/>
                  <a:gd name="T62" fmla="*/ 2147483646 w 26"/>
                  <a:gd name="T63" fmla="*/ 2147483646 h 326"/>
                  <a:gd name="T64" fmla="*/ 2147483646 w 26"/>
                  <a:gd name="T65" fmla="*/ 2147483646 h 326"/>
                  <a:gd name="T66" fmla="*/ 2147483646 w 26"/>
                  <a:gd name="T67" fmla="*/ 2147483646 h 326"/>
                  <a:gd name="T68" fmla="*/ 2147483646 w 26"/>
                  <a:gd name="T69" fmla="*/ 2147483646 h 326"/>
                  <a:gd name="T70" fmla="*/ 2147483646 w 26"/>
                  <a:gd name="T71" fmla="*/ 2147483646 h 326"/>
                  <a:gd name="T72" fmla="*/ 2147483646 w 26"/>
                  <a:gd name="T73" fmla="*/ 2147483646 h 326"/>
                  <a:gd name="T74" fmla="*/ 2147483646 w 26"/>
                  <a:gd name="T75" fmla="*/ 2147483646 h 326"/>
                  <a:gd name="T76" fmla="*/ 2147483646 w 26"/>
                  <a:gd name="T77" fmla="*/ 2147483646 h 326"/>
                  <a:gd name="T78" fmla="*/ 2147483646 w 26"/>
                  <a:gd name="T79" fmla="*/ 2147483646 h 326"/>
                  <a:gd name="T80" fmla="*/ 2147483646 w 26"/>
                  <a:gd name="T81" fmla="*/ 2147483646 h 326"/>
                  <a:gd name="T82" fmla="*/ 2147483646 w 26"/>
                  <a:gd name="T83" fmla="*/ 2147483646 h 326"/>
                  <a:gd name="T84" fmla="*/ 2147483646 w 26"/>
                  <a:gd name="T85" fmla="*/ 2147483646 h 326"/>
                  <a:gd name="T86" fmla="*/ 2147483646 w 26"/>
                  <a:gd name="T87" fmla="*/ 2147483646 h 326"/>
                  <a:gd name="T88" fmla="*/ 2147483646 w 26"/>
                  <a:gd name="T89" fmla="*/ 2147483646 h 326"/>
                  <a:gd name="T90" fmla="*/ 2147483646 w 26"/>
                  <a:gd name="T91" fmla="*/ 2147483646 h 326"/>
                  <a:gd name="T92" fmla="*/ 2147483646 w 26"/>
                  <a:gd name="T93" fmla="*/ 2147483646 h 326"/>
                  <a:gd name="T94" fmla="*/ 2147483646 w 26"/>
                  <a:gd name="T95" fmla="*/ 2147483646 h 326"/>
                  <a:gd name="T96" fmla="*/ 2147483646 w 26"/>
                  <a:gd name="T97" fmla="*/ 2147483646 h 326"/>
                  <a:gd name="T98" fmla="*/ 2147483646 w 26"/>
                  <a:gd name="T99" fmla="*/ 2147483646 h 3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26">
                    <a:moveTo>
                      <a:pt x="0" y="326"/>
                    </a:moveTo>
                    <a:lnTo>
                      <a:pt x="1" y="309"/>
                    </a:lnTo>
                    <a:lnTo>
                      <a:pt x="1" y="291"/>
                    </a:lnTo>
                    <a:lnTo>
                      <a:pt x="2" y="269"/>
                    </a:lnTo>
                    <a:lnTo>
                      <a:pt x="2" y="242"/>
                    </a:lnTo>
                    <a:lnTo>
                      <a:pt x="3" y="212"/>
                    </a:lnTo>
                    <a:lnTo>
                      <a:pt x="4" y="183"/>
                    </a:lnTo>
                    <a:lnTo>
                      <a:pt x="4" y="157"/>
                    </a:lnTo>
                    <a:lnTo>
                      <a:pt x="4" y="132"/>
                    </a:lnTo>
                    <a:lnTo>
                      <a:pt x="5" y="107"/>
                    </a:lnTo>
                    <a:lnTo>
                      <a:pt x="5" y="83"/>
                    </a:lnTo>
                    <a:lnTo>
                      <a:pt x="6" y="60"/>
                    </a:lnTo>
                    <a:lnTo>
                      <a:pt x="7" y="44"/>
                    </a:lnTo>
                    <a:lnTo>
                      <a:pt x="7" y="29"/>
                    </a:lnTo>
                    <a:lnTo>
                      <a:pt x="8" y="16"/>
                    </a:lnTo>
                    <a:lnTo>
                      <a:pt x="8" y="8"/>
                    </a:lnTo>
                    <a:lnTo>
                      <a:pt x="9" y="5"/>
                    </a:lnTo>
                    <a:lnTo>
                      <a:pt x="9" y="0"/>
                    </a:lnTo>
                    <a:lnTo>
                      <a:pt x="10" y="3"/>
                    </a:lnTo>
                    <a:lnTo>
                      <a:pt x="10" y="1"/>
                    </a:lnTo>
                    <a:lnTo>
                      <a:pt x="11" y="7"/>
                    </a:lnTo>
                    <a:lnTo>
                      <a:pt x="11" y="12"/>
                    </a:lnTo>
                    <a:lnTo>
                      <a:pt x="12" y="17"/>
                    </a:lnTo>
                    <a:lnTo>
                      <a:pt x="12" y="26"/>
                    </a:lnTo>
                    <a:lnTo>
                      <a:pt x="13" y="36"/>
                    </a:lnTo>
                    <a:lnTo>
                      <a:pt x="13" y="49"/>
                    </a:lnTo>
                    <a:lnTo>
                      <a:pt x="14" y="59"/>
                    </a:lnTo>
                    <a:lnTo>
                      <a:pt x="14" y="69"/>
                    </a:lnTo>
                    <a:lnTo>
                      <a:pt x="15" y="79"/>
                    </a:lnTo>
                    <a:lnTo>
                      <a:pt x="16" y="92"/>
                    </a:lnTo>
                    <a:lnTo>
                      <a:pt x="16" y="102"/>
                    </a:lnTo>
                    <a:lnTo>
                      <a:pt x="16" y="113"/>
                    </a:lnTo>
                    <a:lnTo>
                      <a:pt x="17" y="120"/>
                    </a:lnTo>
                    <a:lnTo>
                      <a:pt x="17" y="128"/>
                    </a:lnTo>
                    <a:lnTo>
                      <a:pt x="18" y="139"/>
                    </a:lnTo>
                    <a:lnTo>
                      <a:pt x="19" y="149"/>
                    </a:lnTo>
                    <a:lnTo>
                      <a:pt x="19" y="158"/>
                    </a:lnTo>
                    <a:lnTo>
                      <a:pt x="20" y="167"/>
                    </a:lnTo>
                    <a:lnTo>
                      <a:pt x="20" y="170"/>
                    </a:lnTo>
                    <a:lnTo>
                      <a:pt x="21" y="179"/>
                    </a:lnTo>
                    <a:lnTo>
                      <a:pt x="21" y="182"/>
                    </a:lnTo>
                    <a:lnTo>
                      <a:pt x="22" y="188"/>
                    </a:lnTo>
                    <a:lnTo>
                      <a:pt x="22" y="196"/>
                    </a:lnTo>
                    <a:lnTo>
                      <a:pt x="23" y="202"/>
                    </a:lnTo>
                    <a:lnTo>
                      <a:pt x="23" y="206"/>
                    </a:lnTo>
                    <a:lnTo>
                      <a:pt x="24" y="211"/>
                    </a:lnTo>
                    <a:lnTo>
                      <a:pt x="24" y="215"/>
                    </a:lnTo>
                    <a:lnTo>
                      <a:pt x="25" y="219"/>
                    </a:lnTo>
                    <a:lnTo>
                      <a:pt x="25" y="223"/>
                    </a:lnTo>
                    <a:lnTo>
                      <a:pt x="26" y="2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8" name="Freeform 144">
                <a:extLst>
                  <a:ext uri="{FF2B5EF4-FFF2-40B4-BE49-F238E27FC236}">
                    <a16:creationId xmlns:a16="http://schemas.microsoft.com/office/drawing/2014/main" id="{0BA8B668-6642-455B-BE90-EA3957FFA69A}"/>
                  </a:ext>
                </a:extLst>
              </p:cNvPr>
              <p:cNvSpPr>
                <a:spLocks/>
              </p:cNvSpPr>
              <p:nvPr/>
            </p:nvSpPr>
            <p:spPr bwMode="auto">
              <a:xfrm>
                <a:off x="4795180" y="3188994"/>
                <a:ext cx="26491" cy="44469"/>
              </a:xfrm>
              <a:custGeom>
                <a:avLst/>
                <a:gdLst>
                  <a:gd name="T0" fmla="*/ 0 w 25"/>
                  <a:gd name="T1" fmla="*/ 0 h 94"/>
                  <a:gd name="T2" fmla="*/ 0 w 25"/>
                  <a:gd name="T3" fmla="*/ 2147483646 h 94"/>
                  <a:gd name="T4" fmla="*/ 2147483646 w 25"/>
                  <a:gd name="T5" fmla="*/ 2147483646 h 94"/>
                  <a:gd name="T6" fmla="*/ 2147483646 w 25"/>
                  <a:gd name="T7" fmla="*/ 2147483646 h 94"/>
                  <a:gd name="T8" fmla="*/ 2147483646 w 25"/>
                  <a:gd name="T9" fmla="*/ 2147483646 h 94"/>
                  <a:gd name="T10" fmla="*/ 2147483646 w 25"/>
                  <a:gd name="T11" fmla="*/ 2147483646 h 94"/>
                  <a:gd name="T12" fmla="*/ 2147483646 w 25"/>
                  <a:gd name="T13" fmla="*/ 2147483646 h 94"/>
                  <a:gd name="T14" fmla="*/ 2147483646 w 25"/>
                  <a:gd name="T15" fmla="*/ 2147483646 h 94"/>
                  <a:gd name="T16" fmla="*/ 2147483646 w 25"/>
                  <a:gd name="T17" fmla="*/ 2147483646 h 94"/>
                  <a:gd name="T18" fmla="*/ 2147483646 w 25"/>
                  <a:gd name="T19" fmla="*/ 2147483646 h 94"/>
                  <a:gd name="T20" fmla="*/ 2147483646 w 25"/>
                  <a:gd name="T21" fmla="*/ 2147483646 h 94"/>
                  <a:gd name="T22" fmla="*/ 2147483646 w 25"/>
                  <a:gd name="T23" fmla="*/ 2147483646 h 94"/>
                  <a:gd name="T24" fmla="*/ 2147483646 w 25"/>
                  <a:gd name="T25" fmla="*/ 2147483646 h 94"/>
                  <a:gd name="T26" fmla="*/ 2147483646 w 25"/>
                  <a:gd name="T27" fmla="*/ 2147483646 h 94"/>
                  <a:gd name="T28" fmla="*/ 2147483646 w 25"/>
                  <a:gd name="T29" fmla="*/ 2147483646 h 94"/>
                  <a:gd name="T30" fmla="*/ 2147483646 w 25"/>
                  <a:gd name="T31" fmla="*/ 2147483646 h 94"/>
                  <a:gd name="T32" fmla="*/ 2147483646 w 25"/>
                  <a:gd name="T33" fmla="*/ 2147483646 h 94"/>
                  <a:gd name="T34" fmla="*/ 2147483646 w 25"/>
                  <a:gd name="T35" fmla="*/ 2147483646 h 94"/>
                  <a:gd name="T36" fmla="*/ 2147483646 w 25"/>
                  <a:gd name="T37" fmla="*/ 2147483646 h 94"/>
                  <a:gd name="T38" fmla="*/ 2147483646 w 25"/>
                  <a:gd name="T39" fmla="*/ 2147483646 h 94"/>
                  <a:gd name="T40" fmla="*/ 2147483646 w 25"/>
                  <a:gd name="T41" fmla="*/ 2147483646 h 94"/>
                  <a:gd name="T42" fmla="*/ 2147483646 w 25"/>
                  <a:gd name="T43" fmla="*/ 2147483646 h 94"/>
                  <a:gd name="T44" fmla="*/ 2147483646 w 25"/>
                  <a:gd name="T45" fmla="*/ 2147483646 h 94"/>
                  <a:gd name="T46" fmla="*/ 2147483646 w 25"/>
                  <a:gd name="T47" fmla="*/ 2147483646 h 94"/>
                  <a:gd name="T48" fmla="*/ 2147483646 w 25"/>
                  <a:gd name="T49" fmla="*/ 2147483646 h 94"/>
                  <a:gd name="T50" fmla="*/ 2147483646 w 25"/>
                  <a:gd name="T51" fmla="*/ 2147483646 h 94"/>
                  <a:gd name="T52" fmla="*/ 2147483646 w 25"/>
                  <a:gd name="T53" fmla="*/ 2147483646 h 94"/>
                  <a:gd name="T54" fmla="*/ 2147483646 w 25"/>
                  <a:gd name="T55" fmla="*/ 2147483646 h 94"/>
                  <a:gd name="T56" fmla="*/ 2147483646 w 25"/>
                  <a:gd name="T57" fmla="*/ 2147483646 h 94"/>
                  <a:gd name="T58" fmla="*/ 2147483646 w 25"/>
                  <a:gd name="T59" fmla="*/ 2147483646 h 94"/>
                  <a:gd name="T60" fmla="*/ 2147483646 w 25"/>
                  <a:gd name="T61" fmla="*/ 2147483646 h 94"/>
                  <a:gd name="T62" fmla="*/ 2147483646 w 25"/>
                  <a:gd name="T63" fmla="*/ 2147483646 h 94"/>
                  <a:gd name="T64" fmla="*/ 2147483646 w 25"/>
                  <a:gd name="T65" fmla="*/ 2147483646 h 94"/>
                  <a:gd name="T66" fmla="*/ 2147483646 w 25"/>
                  <a:gd name="T67" fmla="*/ 2147483646 h 94"/>
                  <a:gd name="T68" fmla="*/ 2147483646 w 25"/>
                  <a:gd name="T69" fmla="*/ 2147483646 h 94"/>
                  <a:gd name="T70" fmla="*/ 2147483646 w 25"/>
                  <a:gd name="T71" fmla="*/ 2147483646 h 94"/>
                  <a:gd name="T72" fmla="*/ 2147483646 w 25"/>
                  <a:gd name="T73" fmla="*/ 2147483646 h 94"/>
                  <a:gd name="T74" fmla="*/ 2147483646 w 25"/>
                  <a:gd name="T75" fmla="*/ 2147483646 h 94"/>
                  <a:gd name="T76" fmla="*/ 2147483646 w 25"/>
                  <a:gd name="T77" fmla="*/ 2147483646 h 94"/>
                  <a:gd name="T78" fmla="*/ 2147483646 w 25"/>
                  <a:gd name="T79" fmla="*/ 2147483646 h 94"/>
                  <a:gd name="T80" fmla="*/ 2147483646 w 25"/>
                  <a:gd name="T81" fmla="*/ 2147483646 h 94"/>
                  <a:gd name="T82" fmla="*/ 2147483646 w 25"/>
                  <a:gd name="T83" fmla="*/ 2147483646 h 94"/>
                  <a:gd name="T84" fmla="*/ 2147483646 w 25"/>
                  <a:gd name="T85" fmla="*/ 2147483646 h 94"/>
                  <a:gd name="T86" fmla="*/ 2147483646 w 25"/>
                  <a:gd name="T87" fmla="*/ 2147483646 h 94"/>
                  <a:gd name="T88" fmla="*/ 2147483646 w 25"/>
                  <a:gd name="T89" fmla="*/ 2147483646 h 94"/>
                  <a:gd name="T90" fmla="*/ 2147483646 w 25"/>
                  <a:gd name="T91" fmla="*/ 2147483646 h 94"/>
                  <a:gd name="T92" fmla="*/ 2147483646 w 25"/>
                  <a:gd name="T93" fmla="*/ 2147483646 h 94"/>
                  <a:gd name="T94" fmla="*/ 2147483646 w 25"/>
                  <a:gd name="T95" fmla="*/ 2147483646 h 94"/>
                  <a:gd name="T96" fmla="*/ 2147483646 w 25"/>
                  <a:gd name="T97" fmla="*/ 2147483646 h 94"/>
                  <a:gd name="T98" fmla="*/ 2147483646 w 25"/>
                  <a:gd name="T99" fmla="*/ 2147483646 h 9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94">
                    <a:moveTo>
                      <a:pt x="0" y="0"/>
                    </a:moveTo>
                    <a:lnTo>
                      <a:pt x="0" y="2"/>
                    </a:lnTo>
                    <a:lnTo>
                      <a:pt x="1" y="5"/>
                    </a:lnTo>
                    <a:lnTo>
                      <a:pt x="2" y="11"/>
                    </a:lnTo>
                    <a:lnTo>
                      <a:pt x="2" y="13"/>
                    </a:lnTo>
                    <a:lnTo>
                      <a:pt x="2" y="15"/>
                    </a:lnTo>
                    <a:lnTo>
                      <a:pt x="3" y="18"/>
                    </a:lnTo>
                    <a:lnTo>
                      <a:pt x="4" y="23"/>
                    </a:lnTo>
                    <a:lnTo>
                      <a:pt x="5" y="24"/>
                    </a:lnTo>
                    <a:lnTo>
                      <a:pt x="5" y="26"/>
                    </a:lnTo>
                    <a:lnTo>
                      <a:pt x="6" y="29"/>
                    </a:lnTo>
                    <a:lnTo>
                      <a:pt x="6" y="32"/>
                    </a:lnTo>
                    <a:lnTo>
                      <a:pt x="6" y="35"/>
                    </a:lnTo>
                    <a:lnTo>
                      <a:pt x="7" y="41"/>
                    </a:lnTo>
                    <a:lnTo>
                      <a:pt x="8" y="43"/>
                    </a:lnTo>
                    <a:lnTo>
                      <a:pt x="8" y="47"/>
                    </a:lnTo>
                    <a:lnTo>
                      <a:pt x="9" y="52"/>
                    </a:lnTo>
                    <a:lnTo>
                      <a:pt x="9" y="58"/>
                    </a:lnTo>
                    <a:lnTo>
                      <a:pt x="10" y="63"/>
                    </a:lnTo>
                    <a:lnTo>
                      <a:pt x="10" y="68"/>
                    </a:lnTo>
                    <a:lnTo>
                      <a:pt x="11" y="69"/>
                    </a:lnTo>
                    <a:lnTo>
                      <a:pt x="11" y="75"/>
                    </a:lnTo>
                    <a:lnTo>
                      <a:pt x="12" y="78"/>
                    </a:lnTo>
                    <a:lnTo>
                      <a:pt x="12" y="81"/>
                    </a:lnTo>
                    <a:lnTo>
                      <a:pt x="13" y="86"/>
                    </a:lnTo>
                    <a:lnTo>
                      <a:pt x="14" y="87"/>
                    </a:lnTo>
                    <a:lnTo>
                      <a:pt x="14" y="88"/>
                    </a:lnTo>
                    <a:lnTo>
                      <a:pt x="14" y="90"/>
                    </a:lnTo>
                    <a:lnTo>
                      <a:pt x="15" y="92"/>
                    </a:lnTo>
                    <a:lnTo>
                      <a:pt x="15" y="93"/>
                    </a:lnTo>
                    <a:lnTo>
                      <a:pt x="16" y="93"/>
                    </a:lnTo>
                    <a:lnTo>
                      <a:pt x="17" y="94"/>
                    </a:lnTo>
                    <a:lnTo>
                      <a:pt x="17" y="93"/>
                    </a:lnTo>
                    <a:lnTo>
                      <a:pt x="18" y="94"/>
                    </a:lnTo>
                    <a:lnTo>
                      <a:pt x="18" y="90"/>
                    </a:lnTo>
                    <a:lnTo>
                      <a:pt x="18" y="91"/>
                    </a:lnTo>
                    <a:lnTo>
                      <a:pt x="19" y="90"/>
                    </a:lnTo>
                    <a:lnTo>
                      <a:pt x="20" y="88"/>
                    </a:lnTo>
                    <a:lnTo>
                      <a:pt x="20" y="89"/>
                    </a:lnTo>
                    <a:lnTo>
                      <a:pt x="21" y="87"/>
                    </a:lnTo>
                    <a:lnTo>
                      <a:pt x="21" y="82"/>
                    </a:lnTo>
                    <a:lnTo>
                      <a:pt x="22" y="82"/>
                    </a:lnTo>
                    <a:lnTo>
                      <a:pt x="22" y="80"/>
                    </a:lnTo>
                    <a:lnTo>
                      <a:pt x="23" y="79"/>
                    </a:lnTo>
                    <a:lnTo>
                      <a:pt x="23" y="77"/>
                    </a:lnTo>
                    <a:lnTo>
                      <a:pt x="24" y="76"/>
                    </a:lnTo>
                    <a:lnTo>
                      <a:pt x="24" y="73"/>
                    </a:lnTo>
                    <a:lnTo>
                      <a:pt x="25" y="71"/>
                    </a:lnTo>
                    <a:lnTo>
                      <a:pt x="25" y="7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9" name="Freeform 145">
                <a:extLst>
                  <a:ext uri="{FF2B5EF4-FFF2-40B4-BE49-F238E27FC236}">
                    <a16:creationId xmlns:a16="http://schemas.microsoft.com/office/drawing/2014/main" id="{4B1ECB4E-B947-479D-AAFE-91FDB0D5F017}"/>
                  </a:ext>
                </a:extLst>
              </p:cNvPr>
              <p:cNvSpPr>
                <a:spLocks/>
              </p:cNvSpPr>
              <p:nvPr/>
            </p:nvSpPr>
            <p:spPr bwMode="auto">
              <a:xfrm>
                <a:off x="4821671" y="3220689"/>
                <a:ext cx="27552" cy="38319"/>
              </a:xfrm>
              <a:custGeom>
                <a:avLst/>
                <a:gdLst>
                  <a:gd name="T0" fmla="*/ 0 w 26"/>
                  <a:gd name="T1" fmla="*/ 2147483646 h 81"/>
                  <a:gd name="T2" fmla="*/ 2147483646 w 26"/>
                  <a:gd name="T3" fmla="*/ 2147483646 h 81"/>
                  <a:gd name="T4" fmla="*/ 2147483646 w 26"/>
                  <a:gd name="T5" fmla="*/ 2147483646 h 81"/>
                  <a:gd name="T6" fmla="*/ 2147483646 w 26"/>
                  <a:gd name="T7" fmla="*/ 0 h 81"/>
                  <a:gd name="T8" fmla="*/ 2147483646 w 26"/>
                  <a:gd name="T9" fmla="*/ 2147483646 h 81"/>
                  <a:gd name="T10" fmla="*/ 2147483646 w 26"/>
                  <a:gd name="T11" fmla="*/ 0 h 81"/>
                  <a:gd name="T12" fmla="*/ 2147483646 w 26"/>
                  <a:gd name="T13" fmla="*/ 2147483646 h 81"/>
                  <a:gd name="T14" fmla="*/ 2147483646 w 26"/>
                  <a:gd name="T15" fmla="*/ 2147483646 h 81"/>
                  <a:gd name="T16" fmla="*/ 2147483646 w 26"/>
                  <a:gd name="T17" fmla="*/ 2147483646 h 81"/>
                  <a:gd name="T18" fmla="*/ 2147483646 w 26"/>
                  <a:gd name="T19" fmla="*/ 2147483646 h 81"/>
                  <a:gd name="T20" fmla="*/ 2147483646 w 26"/>
                  <a:gd name="T21" fmla="*/ 2147483646 h 81"/>
                  <a:gd name="T22" fmla="*/ 2147483646 w 26"/>
                  <a:gd name="T23" fmla="*/ 2147483646 h 81"/>
                  <a:gd name="T24" fmla="*/ 2147483646 w 26"/>
                  <a:gd name="T25" fmla="*/ 2147483646 h 81"/>
                  <a:gd name="T26" fmla="*/ 2147483646 w 26"/>
                  <a:gd name="T27" fmla="*/ 2147483646 h 81"/>
                  <a:gd name="T28" fmla="*/ 2147483646 w 26"/>
                  <a:gd name="T29" fmla="*/ 2147483646 h 81"/>
                  <a:gd name="T30" fmla="*/ 2147483646 w 26"/>
                  <a:gd name="T31" fmla="*/ 2147483646 h 81"/>
                  <a:gd name="T32" fmla="*/ 2147483646 w 26"/>
                  <a:gd name="T33" fmla="*/ 2147483646 h 81"/>
                  <a:gd name="T34" fmla="*/ 2147483646 w 26"/>
                  <a:gd name="T35" fmla="*/ 2147483646 h 81"/>
                  <a:gd name="T36" fmla="*/ 2147483646 w 26"/>
                  <a:gd name="T37" fmla="*/ 2147483646 h 81"/>
                  <a:gd name="T38" fmla="*/ 2147483646 w 26"/>
                  <a:gd name="T39" fmla="*/ 2147483646 h 81"/>
                  <a:gd name="T40" fmla="*/ 2147483646 w 26"/>
                  <a:gd name="T41" fmla="*/ 2147483646 h 81"/>
                  <a:gd name="T42" fmla="*/ 2147483646 w 26"/>
                  <a:gd name="T43" fmla="*/ 2147483646 h 81"/>
                  <a:gd name="T44" fmla="*/ 2147483646 w 26"/>
                  <a:gd name="T45" fmla="*/ 2147483646 h 81"/>
                  <a:gd name="T46" fmla="*/ 2147483646 w 26"/>
                  <a:gd name="T47" fmla="*/ 2147483646 h 81"/>
                  <a:gd name="T48" fmla="*/ 2147483646 w 26"/>
                  <a:gd name="T49" fmla="*/ 2147483646 h 81"/>
                  <a:gd name="T50" fmla="*/ 2147483646 w 26"/>
                  <a:gd name="T51" fmla="*/ 2147483646 h 81"/>
                  <a:gd name="T52" fmla="*/ 2147483646 w 26"/>
                  <a:gd name="T53" fmla="*/ 2147483646 h 81"/>
                  <a:gd name="T54" fmla="*/ 2147483646 w 26"/>
                  <a:gd name="T55" fmla="*/ 2147483646 h 81"/>
                  <a:gd name="T56" fmla="*/ 2147483646 w 26"/>
                  <a:gd name="T57" fmla="*/ 2147483646 h 81"/>
                  <a:gd name="T58" fmla="*/ 2147483646 w 26"/>
                  <a:gd name="T59" fmla="*/ 2147483646 h 81"/>
                  <a:gd name="T60" fmla="*/ 2147483646 w 26"/>
                  <a:gd name="T61" fmla="*/ 2147483646 h 81"/>
                  <a:gd name="T62" fmla="*/ 2147483646 w 26"/>
                  <a:gd name="T63" fmla="*/ 2147483646 h 81"/>
                  <a:gd name="T64" fmla="*/ 2147483646 w 26"/>
                  <a:gd name="T65" fmla="*/ 2147483646 h 81"/>
                  <a:gd name="T66" fmla="*/ 2147483646 w 26"/>
                  <a:gd name="T67" fmla="*/ 2147483646 h 81"/>
                  <a:gd name="T68" fmla="*/ 2147483646 w 26"/>
                  <a:gd name="T69" fmla="*/ 2147483646 h 81"/>
                  <a:gd name="T70" fmla="*/ 2147483646 w 26"/>
                  <a:gd name="T71" fmla="*/ 2147483646 h 81"/>
                  <a:gd name="T72" fmla="*/ 2147483646 w 26"/>
                  <a:gd name="T73" fmla="*/ 2147483646 h 81"/>
                  <a:gd name="T74" fmla="*/ 2147483646 w 26"/>
                  <a:gd name="T75" fmla="*/ 2147483646 h 81"/>
                  <a:gd name="T76" fmla="*/ 2147483646 w 26"/>
                  <a:gd name="T77" fmla="*/ 2147483646 h 81"/>
                  <a:gd name="T78" fmla="*/ 2147483646 w 26"/>
                  <a:gd name="T79" fmla="*/ 2147483646 h 81"/>
                  <a:gd name="T80" fmla="*/ 2147483646 w 26"/>
                  <a:gd name="T81" fmla="*/ 2147483646 h 81"/>
                  <a:gd name="T82" fmla="*/ 2147483646 w 26"/>
                  <a:gd name="T83" fmla="*/ 2147483646 h 81"/>
                  <a:gd name="T84" fmla="*/ 2147483646 w 26"/>
                  <a:gd name="T85" fmla="*/ 2147483646 h 81"/>
                  <a:gd name="T86" fmla="*/ 2147483646 w 26"/>
                  <a:gd name="T87" fmla="*/ 2147483646 h 81"/>
                  <a:gd name="T88" fmla="*/ 2147483646 w 26"/>
                  <a:gd name="T89" fmla="*/ 2147483646 h 81"/>
                  <a:gd name="T90" fmla="*/ 2147483646 w 26"/>
                  <a:gd name="T91" fmla="*/ 2147483646 h 81"/>
                  <a:gd name="T92" fmla="*/ 2147483646 w 26"/>
                  <a:gd name="T93" fmla="*/ 2147483646 h 81"/>
                  <a:gd name="T94" fmla="*/ 2147483646 w 26"/>
                  <a:gd name="T95" fmla="*/ 2147483646 h 81"/>
                  <a:gd name="T96" fmla="*/ 2147483646 w 26"/>
                  <a:gd name="T97" fmla="*/ 2147483646 h 81"/>
                  <a:gd name="T98" fmla="*/ 2147483646 w 26"/>
                  <a:gd name="T99" fmla="*/ 2147483646 h 8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81">
                    <a:moveTo>
                      <a:pt x="0" y="3"/>
                    </a:moveTo>
                    <a:lnTo>
                      <a:pt x="1" y="4"/>
                    </a:lnTo>
                    <a:lnTo>
                      <a:pt x="1" y="1"/>
                    </a:lnTo>
                    <a:lnTo>
                      <a:pt x="2" y="0"/>
                    </a:lnTo>
                    <a:lnTo>
                      <a:pt x="2" y="3"/>
                    </a:lnTo>
                    <a:lnTo>
                      <a:pt x="3" y="0"/>
                    </a:lnTo>
                    <a:lnTo>
                      <a:pt x="4" y="1"/>
                    </a:lnTo>
                    <a:lnTo>
                      <a:pt x="4" y="2"/>
                    </a:lnTo>
                    <a:lnTo>
                      <a:pt x="5" y="4"/>
                    </a:lnTo>
                    <a:lnTo>
                      <a:pt x="5" y="6"/>
                    </a:lnTo>
                    <a:lnTo>
                      <a:pt x="5" y="7"/>
                    </a:lnTo>
                    <a:lnTo>
                      <a:pt x="6" y="8"/>
                    </a:lnTo>
                    <a:lnTo>
                      <a:pt x="7" y="8"/>
                    </a:lnTo>
                    <a:lnTo>
                      <a:pt x="8" y="13"/>
                    </a:lnTo>
                    <a:lnTo>
                      <a:pt x="8" y="16"/>
                    </a:lnTo>
                    <a:lnTo>
                      <a:pt x="9" y="17"/>
                    </a:lnTo>
                    <a:lnTo>
                      <a:pt x="9" y="19"/>
                    </a:lnTo>
                    <a:lnTo>
                      <a:pt x="10" y="23"/>
                    </a:lnTo>
                    <a:lnTo>
                      <a:pt x="10" y="25"/>
                    </a:lnTo>
                    <a:lnTo>
                      <a:pt x="11" y="26"/>
                    </a:lnTo>
                    <a:lnTo>
                      <a:pt x="11" y="28"/>
                    </a:lnTo>
                    <a:lnTo>
                      <a:pt x="12" y="32"/>
                    </a:lnTo>
                    <a:lnTo>
                      <a:pt x="12" y="37"/>
                    </a:lnTo>
                    <a:lnTo>
                      <a:pt x="13" y="38"/>
                    </a:lnTo>
                    <a:lnTo>
                      <a:pt x="13" y="42"/>
                    </a:lnTo>
                    <a:lnTo>
                      <a:pt x="14" y="44"/>
                    </a:lnTo>
                    <a:lnTo>
                      <a:pt x="14" y="46"/>
                    </a:lnTo>
                    <a:lnTo>
                      <a:pt x="15" y="48"/>
                    </a:lnTo>
                    <a:lnTo>
                      <a:pt x="16" y="51"/>
                    </a:lnTo>
                    <a:lnTo>
                      <a:pt x="16" y="54"/>
                    </a:lnTo>
                    <a:lnTo>
                      <a:pt x="17" y="58"/>
                    </a:lnTo>
                    <a:lnTo>
                      <a:pt x="17" y="62"/>
                    </a:lnTo>
                    <a:lnTo>
                      <a:pt x="18" y="61"/>
                    </a:lnTo>
                    <a:lnTo>
                      <a:pt x="19" y="66"/>
                    </a:lnTo>
                    <a:lnTo>
                      <a:pt x="19" y="68"/>
                    </a:lnTo>
                    <a:lnTo>
                      <a:pt x="20" y="68"/>
                    </a:lnTo>
                    <a:lnTo>
                      <a:pt x="21" y="70"/>
                    </a:lnTo>
                    <a:lnTo>
                      <a:pt x="21" y="73"/>
                    </a:lnTo>
                    <a:lnTo>
                      <a:pt x="22" y="73"/>
                    </a:lnTo>
                    <a:lnTo>
                      <a:pt x="22" y="76"/>
                    </a:lnTo>
                    <a:lnTo>
                      <a:pt x="23" y="77"/>
                    </a:lnTo>
                    <a:lnTo>
                      <a:pt x="24" y="78"/>
                    </a:lnTo>
                    <a:lnTo>
                      <a:pt x="24" y="79"/>
                    </a:lnTo>
                    <a:lnTo>
                      <a:pt x="25" y="81"/>
                    </a:lnTo>
                    <a:lnTo>
                      <a:pt x="25" y="80"/>
                    </a:lnTo>
                    <a:lnTo>
                      <a:pt x="26" y="8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0" name="Freeform 146">
                <a:extLst>
                  <a:ext uri="{FF2B5EF4-FFF2-40B4-BE49-F238E27FC236}">
                    <a16:creationId xmlns:a16="http://schemas.microsoft.com/office/drawing/2014/main" id="{07B41CFA-0421-493D-98CB-3AD7EC631AA4}"/>
                  </a:ext>
                </a:extLst>
              </p:cNvPr>
              <p:cNvSpPr>
                <a:spLocks/>
              </p:cNvSpPr>
              <p:nvPr/>
            </p:nvSpPr>
            <p:spPr bwMode="auto">
              <a:xfrm>
                <a:off x="4849222" y="3140267"/>
                <a:ext cx="27552" cy="124418"/>
              </a:xfrm>
              <a:custGeom>
                <a:avLst/>
                <a:gdLst>
                  <a:gd name="T0" fmla="*/ 0 w 26"/>
                  <a:gd name="T1" fmla="*/ 2147483646 h 263"/>
                  <a:gd name="T2" fmla="*/ 0 w 26"/>
                  <a:gd name="T3" fmla="*/ 2147483646 h 263"/>
                  <a:gd name="T4" fmla="*/ 2147483646 w 26"/>
                  <a:gd name="T5" fmla="*/ 2147483646 h 263"/>
                  <a:gd name="T6" fmla="*/ 2147483646 w 26"/>
                  <a:gd name="T7" fmla="*/ 2147483646 h 263"/>
                  <a:gd name="T8" fmla="*/ 2147483646 w 26"/>
                  <a:gd name="T9" fmla="*/ 2147483646 h 263"/>
                  <a:gd name="T10" fmla="*/ 2147483646 w 26"/>
                  <a:gd name="T11" fmla="*/ 2147483646 h 263"/>
                  <a:gd name="T12" fmla="*/ 2147483646 w 26"/>
                  <a:gd name="T13" fmla="*/ 2147483646 h 263"/>
                  <a:gd name="T14" fmla="*/ 2147483646 w 26"/>
                  <a:gd name="T15" fmla="*/ 2147483646 h 263"/>
                  <a:gd name="T16" fmla="*/ 2147483646 w 26"/>
                  <a:gd name="T17" fmla="*/ 2147483646 h 263"/>
                  <a:gd name="T18" fmla="*/ 2147483646 w 26"/>
                  <a:gd name="T19" fmla="*/ 2147483646 h 263"/>
                  <a:gd name="T20" fmla="*/ 2147483646 w 26"/>
                  <a:gd name="T21" fmla="*/ 2147483646 h 263"/>
                  <a:gd name="T22" fmla="*/ 2147483646 w 26"/>
                  <a:gd name="T23" fmla="*/ 2147483646 h 263"/>
                  <a:gd name="T24" fmla="*/ 2147483646 w 26"/>
                  <a:gd name="T25" fmla="*/ 2147483646 h 263"/>
                  <a:gd name="T26" fmla="*/ 2147483646 w 26"/>
                  <a:gd name="T27" fmla="*/ 2147483646 h 263"/>
                  <a:gd name="T28" fmla="*/ 2147483646 w 26"/>
                  <a:gd name="T29" fmla="*/ 2147483646 h 263"/>
                  <a:gd name="T30" fmla="*/ 2147483646 w 26"/>
                  <a:gd name="T31" fmla="*/ 2147483646 h 263"/>
                  <a:gd name="T32" fmla="*/ 2147483646 w 26"/>
                  <a:gd name="T33" fmla="*/ 2147483646 h 263"/>
                  <a:gd name="T34" fmla="*/ 2147483646 w 26"/>
                  <a:gd name="T35" fmla="*/ 2147483646 h 263"/>
                  <a:gd name="T36" fmla="*/ 2147483646 w 26"/>
                  <a:gd name="T37" fmla="*/ 2147483646 h 263"/>
                  <a:gd name="T38" fmla="*/ 2147483646 w 26"/>
                  <a:gd name="T39" fmla="*/ 2147483646 h 263"/>
                  <a:gd name="T40" fmla="*/ 2147483646 w 26"/>
                  <a:gd name="T41" fmla="*/ 2147483646 h 263"/>
                  <a:gd name="T42" fmla="*/ 2147483646 w 26"/>
                  <a:gd name="T43" fmla="*/ 2147483646 h 263"/>
                  <a:gd name="T44" fmla="*/ 2147483646 w 26"/>
                  <a:gd name="T45" fmla="*/ 2147483646 h 263"/>
                  <a:gd name="T46" fmla="*/ 2147483646 w 26"/>
                  <a:gd name="T47" fmla="*/ 2147483646 h 263"/>
                  <a:gd name="T48" fmla="*/ 2147483646 w 26"/>
                  <a:gd name="T49" fmla="*/ 2147483646 h 263"/>
                  <a:gd name="T50" fmla="*/ 2147483646 w 26"/>
                  <a:gd name="T51" fmla="*/ 2147483646 h 263"/>
                  <a:gd name="T52" fmla="*/ 2147483646 w 26"/>
                  <a:gd name="T53" fmla="*/ 2147483646 h 263"/>
                  <a:gd name="T54" fmla="*/ 2147483646 w 26"/>
                  <a:gd name="T55" fmla="*/ 2147483646 h 263"/>
                  <a:gd name="T56" fmla="*/ 2147483646 w 26"/>
                  <a:gd name="T57" fmla="*/ 2147483646 h 263"/>
                  <a:gd name="T58" fmla="*/ 2147483646 w 26"/>
                  <a:gd name="T59" fmla="*/ 2147483646 h 263"/>
                  <a:gd name="T60" fmla="*/ 2147483646 w 26"/>
                  <a:gd name="T61" fmla="*/ 2147483646 h 263"/>
                  <a:gd name="T62" fmla="*/ 2147483646 w 26"/>
                  <a:gd name="T63" fmla="*/ 2147483646 h 263"/>
                  <a:gd name="T64" fmla="*/ 2147483646 w 26"/>
                  <a:gd name="T65" fmla="*/ 2147483646 h 263"/>
                  <a:gd name="T66" fmla="*/ 2147483646 w 26"/>
                  <a:gd name="T67" fmla="*/ 2147483646 h 263"/>
                  <a:gd name="T68" fmla="*/ 2147483646 w 26"/>
                  <a:gd name="T69" fmla="*/ 2147483646 h 263"/>
                  <a:gd name="T70" fmla="*/ 2147483646 w 26"/>
                  <a:gd name="T71" fmla="*/ 2147483646 h 263"/>
                  <a:gd name="T72" fmla="*/ 2147483646 w 26"/>
                  <a:gd name="T73" fmla="*/ 2147483646 h 263"/>
                  <a:gd name="T74" fmla="*/ 2147483646 w 26"/>
                  <a:gd name="T75" fmla="*/ 2147483646 h 263"/>
                  <a:gd name="T76" fmla="*/ 2147483646 w 26"/>
                  <a:gd name="T77" fmla="*/ 2147483646 h 263"/>
                  <a:gd name="T78" fmla="*/ 2147483646 w 26"/>
                  <a:gd name="T79" fmla="*/ 2147483646 h 263"/>
                  <a:gd name="T80" fmla="*/ 2147483646 w 26"/>
                  <a:gd name="T81" fmla="*/ 2147483646 h 263"/>
                  <a:gd name="T82" fmla="*/ 2147483646 w 26"/>
                  <a:gd name="T83" fmla="*/ 2147483646 h 263"/>
                  <a:gd name="T84" fmla="*/ 2147483646 w 26"/>
                  <a:gd name="T85" fmla="*/ 2147483646 h 263"/>
                  <a:gd name="T86" fmla="*/ 2147483646 w 26"/>
                  <a:gd name="T87" fmla="*/ 2147483646 h 263"/>
                  <a:gd name="T88" fmla="*/ 2147483646 w 26"/>
                  <a:gd name="T89" fmla="*/ 2147483646 h 263"/>
                  <a:gd name="T90" fmla="*/ 2147483646 w 26"/>
                  <a:gd name="T91" fmla="*/ 2147483646 h 263"/>
                  <a:gd name="T92" fmla="*/ 2147483646 w 26"/>
                  <a:gd name="T93" fmla="*/ 2147483646 h 263"/>
                  <a:gd name="T94" fmla="*/ 2147483646 w 26"/>
                  <a:gd name="T95" fmla="*/ 2147483646 h 263"/>
                  <a:gd name="T96" fmla="*/ 2147483646 w 26"/>
                  <a:gd name="T97" fmla="*/ 2147483646 h 263"/>
                  <a:gd name="T98" fmla="*/ 2147483646 w 26"/>
                  <a:gd name="T99" fmla="*/ 0 h 26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63">
                    <a:moveTo>
                      <a:pt x="0" y="251"/>
                    </a:moveTo>
                    <a:lnTo>
                      <a:pt x="0" y="253"/>
                    </a:lnTo>
                    <a:lnTo>
                      <a:pt x="1" y="252"/>
                    </a:lnTo>
                    <a:lnTo>
                      <a:pt x="2" y="252"/>
                    </a:lnTo>
                    <a:lnTo>
                      <a:pt x="2" y="254"/>
                    </a:lnTo>
                    <a:lnTo>
                      <a:pt x="3" y="255"/>
                    </a:lnTo>
                    <a:lnTo>
                      <a:pt x="3" y="254"/>
                    </a:lnTo>
                    <a:lnTo>
                      <a:pt x="4" y="255"/>
                    </a:lnTo>
                    <a:lnTo>
                      <a:pt x="5" y="254"/>
                    </a:lnTo>
                    <a:lnTo>
                      <a:pt x="5" y="255"/>
                    </a:lnTo>
                    <a:lnTo>
                      <a:pt x="6" y="255"/>
                    </a:lnTo>
                    <a:lnTo>
                      <a:pt x="6" y="253"/>
                    </a:lnTo>
                    <a:lnTo>
                      <a:pt x="7" y="255"/>
                    </a:lnTo>
                    <a:lnTo>
                      <a:pt x="8" y="253"/>
                    </a:lnTo>
                    <a:lnTo>
                      <a:pt x="8" y="256"/>
                    </a:lnTo>
                    <a:lnTo>
                      <a:pt x="9" y="254"/>
                    </a:lnTo>
                    <a:lnTo>
                      <a:pt x="10" y="256"/>
                    </a:lnTo>
                    <a:lnTo>
                      <a:pt x="10" y="255"/>
                    </a:lnTo>
                    <a:lnTo>
                      <a:pt x="11" y="257"/>
                    </a:lnTo>
                    <a:lnTo>
                      <a:pt x="11" y="256"/>
                    </a:lnTo>
                    <a:lnTo>
                      <a:pt x="12" y="258"/>
                    </a:lnTo>
                    <a:lnTo>
                      <a:pt x="13" y="258"/>
                    </a:lnTo>
                    <a:lnTo>
                      <a:pt x="14" y="261"/>
                    </a:lnTo>
                    <a:lnTo>
                      <a:pt x="14" y="262"/>
                    </a:lnTo>
                    <a:lnTo>
                      <a:pt x="15" y="260"/>
                    </a:lnTo>
                    <a:lnTo>
                      <a:pt x="15" y="263"/>
                    </a:lnTo>
                    <a:lnTo>
                      <a:pt x="16" y="261"/>
                    </a:lnTo>
                    <a:lnTo>
                      <a:pt x="17" y="259"/>
                    </a:lnTo>
                    <a:lnTo>
                      <a:pt x="18" y="257"/>
                    </a:lnTo>
                    <a:lnTo>
                      <a:pt x="18" y="251"/>
                    </a:lnTo>
                    <a:lnTo>
                      <a:pt x="19" y="248"/>
                    </a:lnTo>
                    <a:lnTo>
                      <a:pt x="19" y="243"/>
                    </a:lnTo>
                    <a:lnTo>
                      <a:pt x="20" y="232"/>
                    </a:lnTo>
                    <a:lnTo>
                      <a:pt x="20" y="221"/>
                    </a:lnTo>
                    <a:lnTo>
                      <a:pt x="21" y="208"/>
                    </a:lnTo>
                    <a:lnTo>
                      <a:pt x="21" y="193"/>
                    </a:lnTo>
                    <a:lnTo>
                      <a:pt x="22" y="174"/>
                    </a:lnTo>
                    <a:lnTo>
                      <a:pt x="22" y="151"/>
                    </a:lnTo>
                    <a:lnTo>
                      <a:pt x="23" y="125"/>
                    </a:lnTo>
                    <a:lnTo>
                      <a:pt x="23" y="102"/>
                    </a:lnTo>
                    <a:lnTo>
                      <a:pt x="24" y="72"/>
                    </a:lnTo>
                    <a:lnTo>
                      <a:pt x="24" y="49"/>
                    </a:lnTo>
                    <a:lnTo>
                      <a:pt x="25" y="23"/>
                    </a:lnTo>
                    <a:lnTo>
                      <a:pt x="26"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1" name="Freeform 147">
                <a:extLst>
                  <a:ext uri="{FF2B5EF4-FFF2-40B4-BE49-F238E27FC236}">
                    <a16:creationId xmlns:a16="http://schemas.microsoft.com/office/drawing/2014/main" id="{DE4B3A80-716A-4558-AE67-A79AFD900F63}"/>
                  </a:ext>
                </a:extLst>
              </p:cNvPr>
              <p:cNvSpPr>
                <a:spLocks/>
              </p:cNvSpPr>
              <p:nvPr/>
            </p:nvSpPr>
            <p:spPr bwMode="auto">
              <a:xfrm>
                <a:off x="4876773" y="3096745"/>
                <a:ext cx="26491" cy="114956"/>
              </a:xfrm>
              <a:custGeom>
                <a:avLst/>
                <a:gdLst>
                  <a:gd name="T0" fmla="*/ 0 w 25"/>
                  <a:gd name="T1" fmla="*/ 2147483646 h 243"/>
                  <a:gd name="T2" fmla="*/ 0 w 25"/>
                  <a:gd name="T3" fmla="*/ 2147483646 h 243"/>
                  <a:gd name="T4" fmla="*/ 0 w 25"/>
                  <a:gd name="T5" fmla="*/ 2147483646 h 243"/>
                  <a:gd name="T6" fmla="*/ 2147483646 w 25"/>
                  <a:gd name="T7" fmla="*/ 2147483646 h 243"/>
                  <a:gd name="T8" fmla="*/ 2147483646 w 25"/>
                  <a:gd name="T9" fmla="*/ 2147483646 h 243"/>
                  <a:gd name="T10" fmla="*/ 2147483646 w 25"/>
                  <a:gd name="T11" fmla="*/ 2147483646 h 243"/>
                  <a:gd name="T12" fmla="*/ 2147483646 w 25"/>
                  <a:gd name="T13" fmla="*/ 2147483646 h 243"/>
                  <a:gd name="T14" fmla="*/ 2147483646 w 25"/>
                  <a:gd name="T15" fmla="*/ 2147483646 h 243"/>
                  <a:gd name="T16" fmla="*/ 2147483646 w 25"/>
                  <a:gd name="T17" fmla="*/ 0 h 243"/>
                  <a:gd name="T18" fmla="*/ 2147483646 w 25"/>
                  <a:gd name="T19" fmla="*/ 0 h 243"/>
                  <a:gd name="T20" fmla="*/ 2147483646 w 25"/>
                  <a:gd name="T21" fmla="*/ 2147483646 h 243"/>
                  <a:gd name="T22" fmla="*/ 2147483646 w 25"/>
                  <a:gd name="T23" fmla="*/ 2147483646 h 243"/>
                  <a:gd name="T24" fmla="*/ 2147483646 w 25"/>
                  <a:gd name="T25" fmla="*/ 2147483646 h 243"/>
                  <a:gd name="T26" fmla="*/ 2147483646 w 25"/>
                  <a:gd name="T27" fmla="*/ 2147483646 h 243"/>
                  <a:gd name="T28" fmla="*/ 2147483646 w 25"/>
                  <a:gd name="T29" fmla="*/ 2147483646 h 243"/>
                  <a:gd name="T30" fmla="*/ 2147483646 w 25"/>
                  <a:gd name="T31" fmla="*/ 2147483646 h 243"/>
                  <a:gd name="T32" fmla="*/ 2147483646 w 25"/>
                  <a:gd name="T33" fmla="*/ 2147483646 h 243"/>
                  <a:gd name="T34" fmla="*/ 2147483646 w 25"/>
                  <a:gd name="T35" fmla="*/ 2147483646 h 243"/>
                  <a:gd name="T36" fmla="*/ 2147483646 w 25"/>
                  <a:gd name="T37" fmla="*/ 2147483646 h 243"/>
                  <a:gd name="T38" fmla="*/ 2147483646 w 25"/>
                  <a:gd name="T39" fmla="*/ 2147483646 h 243"/>
                  <a:gd name="T40" fmla="*/ 2147483646 w 25"/>
                  <a:gd name="T41" fmla="*/ 2147483646 h 243"/>
                  <a:gd name="T42" fmla="*/ 2147483646 w 25"/>
                  <a:gd name="T43" fmla="*/ 2147483646 h 243"/>
                  <a:gd name="T44" fmla="*/ 2147483646 w 25"/>
                  <a:gd name="T45" fmla="*/ 2147483646 h 243"/>
                  <a:gd name="T46" fmla="*/ 2147483646 w 25"/>
                  <a:gd name="T47" fmla="*/ 2147483646 h 243"/>
                  <a:gd name="T48" fmla="*/ 2147483646 w 25"/>
                  <a:gd name="T49" fmla="*/ 2147483646 h 243"/>
                  <a:gd name="T50" fmla="*/ 2147483646 w 25"/>
                  <a:gd name="T51" fmla="*/ 2147483646 h 243"/>
                  <a:gd name="T52" fmla="*/ 2147483646 w 25"/>
                  <a:gd name="T53" fmla="*/ 2147483646 h 243"/>
                  <a:gd name="T54" fmla="*/ 2147483646 w 25"/>
                  <a:gd name="T55" fmla="*/ 2147483646 h 243"/>
                  <a:gd name="T56" fmla="*/ 2147483646 w 25"/>
                  <a:gd name="T57" fmla="*/ 2147483646 h 243"/>
                  <a:gd name="T58" fmla="*/ 2147483646 w 25"/>
                  <a:gd name="T59" fmla="*/ 2147483646 h 243"/>
                  <a:gd name="T60" fmla="*/ 2147483646 w 25"/>
                  <a:gd name="T61" fmla="*/ 2147483646 h 243"/>
                  <a:gd name="T62" fmla="*/ 2147483646 w 25"/>
                  <a:gd name="T63" fmla="*/ 2147483646 h 243"/>
                  <a:gd name="T64" fmla="*/ 2147483646 w 25"/>
                  <a:gd name="T65" fmla="*/ 2147483646 h 243"/>
                  <a:gd name="T66" fmla="*/ 2147483646 w 25"/>
                  <a:gd name="T67" fmla="*/ 2147483646 h 243"/>
                  <a:gd name="T68" fmla="*/ 2147483646 w 25"/>
                  <a:gd name="T69" fmla="*/ 2147483646 h 243"/>
                  <a:gd name="T70" fmla="*/ 2147483646 w 25"/>
                  <a:gd name="T71" fmla="*/ 2147483646 h 243"/>
                  <a:gd name="T72" fmla="*/ 2147483646 w 25"/>
                  <a:gd name="T73" fmla="*/ 2147483646 h 243"/>
                  <a:gd name="T74" fmla="*/ 2147483646 w 25"/>
                  <a:gd name="T75" fmla="*/ 2147483646 h 243"/>
                  <a:gd name="T76" fmla="*/ 2147483646 w 25"/>
                  <a:gd name="T77" fmla="*/ 2147483646 h 243"/>
                  <a:gd name="T78" fmla="*/ 2147483646 w 25"/>
                  <a:gd name="T79" fmla="*/ 2147483646 h 243"/>
                  <a:gd name="T80" fmla="*/ 2147483646 w 25"/>
                  <a:gd name="T81" fmla="*/ 2147483646 h 243"/>
                  <a:gd name="T82" fmla="*/ 2147483646 w 25"/>
                  <a:gd name="T83" fmla="*/ 2147483646 h 243"/>
                  <a:gd name="T84" fmla="*/ 2147483646 w 25"/>
                  <a:gd name="T85" fmla="*/ 2147483646 h 243"/>
                  <a:gd name="T86" fmla="*/ 2147483646 w 25"/>
                  <a:gd name="T87" fmla="*/ 2147483646 h 243"/>
                  <a:gd name="T88" fmla="*/ 2147483646 w 25"/>
                  <a:gd name="T89" fmla="*/ 2147483646 h 243"/>
                  <a:gd name="T90" fmla="*/ 2147483646 w 25"/>
                  <a:gd name="T91" fmla="*/ 2147483646 h 243"/>
                  <a:gd name="T92" fmla="*/ 2147483646 w 25"/>
                  <a:gd name="T93" fmla="*/ 2147483646 h 243"/>
                  <a:gd name="T94" fmla="*/ 2147483646 w 25"/>
                  <a:gd name="T95" fmla="*/ 2147483646 h 243"/>
                  <a:gd name="T96" fmla="*/ 2147483646 w 25"/>
                  <a:gd name="T97" fmla="*/ 2147483646 h 243"/>
                  <a:gd name="T98" fmla="*/ 2147483646 w 25"/>
                  <a:gd name="T99" fmla="*/ 2147483646 h 24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43">
                    <a:moveTo>
                      <a:pt x="0" y="92"/>
                    </a:moveTo>
                    <a:lnTo>
                      <a:pt x="0" y="69"/>
                    </a:lnTo>
                    <a:lnTo>
                      <a:pt x="0" y="52"/>
                    </a:lnTo>
                    <a:lnTo>
                      <a:pt x="1" y="37"/>
                    </a:lnTo>
                    <a:lnTo>
                      <a:pt x="1" y="24"/>
                    </a:lnTo>
                    <a:lnTo>
                      <a:pt x="2" y="15"/>
                    </a:lnTo>
                    <a:lnTo>
                      <a:pt x="3" y="7"/>
                    </a:lnTo>
                    <a:lnTo>
                      <a:pt x="3" y="3"/>
                    </a:lnTo>
                    <a:lnTo>
                      <a:pt x="4" y="0"/>
                    </a:lnTo>
                    <a:lnTo>
                      <a:pt x="4" y="2"/>
                    </a:lnTo>
                    <a:lnTo>
                      <a:pt x="5" y="7"/>
                    </a:lnTo>
                    <a:lnTo>
                      <a:pt x="6" y="12"/>
                    </a:lnTo>
                    <a:lnTo>
                      <a:pt x="6" y="20"/>
                    </a:lnTo>
                    <a:lnTo>
                      <a:pt x="7" y="26"/>
                    </a:lnTo>
                    <a:lnTo>
                      <a:pt x="7" y="35"/>
                    </a:lnTo>
                    <a:lnTo>
                      <a:pt x="8" y="46"/>
                    </a:lnTo>
                    <a:lnTo>
                      <a:pt x="8" y="58"/>
                    </a:lnTo>
                    <a:lnTo>
                      <a:pt x="9" y="69"/>
                    </a:lnTo>
                    <a:lnTo>
                      <a:pt x="9" y="80"/>
                    </a:lnTo>
                    <a:lnTo>
                      <a:pt x="10" y="89"/>
                    </a:lnTo>
                    <a:lnTo>
                      <a:pt x="10" y="96"/>
                    </a:lnTo>
                    <a:lnTo>
                      <a:pt x="11" y="108"/>
                    </a:lnTo>
                    <a:lnTo>
                      <a:pt x="12" y="118"/>
                    </a:lnTo>
                    <a:lnTo>
                      <a:pt x="12" y="126"/>
                    </a:lnTo>
                    <a:lnTo>
                      <a:pt x="12" y="135"/>
                    </a:lnTo>
                    <a:lnTo>
                      <a:pt x="13" y="146"/>
                    </a:lnTo>
                    <a:lnTo>
                      <a:pt x="13" y="153"/>
                    </a:lnTo>
                    <a:lnTo>
                      <a:pt x="14" y="160"/>
                    </a:lnTo>
                    <a:lnTo>
                      <a:pt x="15" y="167"/>
                    </a:lnTo>
                    <a:lnTo>
                      <a:pt x="15" y="174"/>
                    </a:lnTo>
                    <a:lnTo>
                      <a:pt x="16" y="180"/>
                    </a:lnTo>
                    <a:lnTo>
                      <a:pt x="16" y="188"/>
                    </a:lnTo>
                    <a:lnTo>
                      <a:pt x="16" y="193"/>
                    </a:lnTo>
                    <a:lnTo>
                      <a:pt x="17" y="197"/>
                    </a:lnTo>
                    <a:lnTo>
                      <a:pt x="18" y="203"/>
                    </a:lnTo>
                    <a:lnTo>
                      <a:pt x="18" y="206"/>
                    </a:lnTo>
                    <a:lnTo>
                      <a:pt x="19" y="210"/>
                    </a:lnTo>
                    <a:lnTo>
                      <a:pt x="19" y="215"/>
                    </a:lnTo>
                    <a:lnTo>
                      <a:pt x="20" y="219"/>
                    </a:lnTo>
                    <a:lnTo>
                      <a:pt x="20" y="221"/>
                    </a:lnTo>
                    <a:lnTo>
                      <a:pt x="21" y="224"/>
                    </a:lnTo>
                    <a:lnTo>
                      <a:pt x="21" y="227"/>
                    </a:lnTo>
                    <a:lnTo>
                      <a:pt x="22" y="231"/>
                    </a:lnTo>
                    <a:lnTo>
                      <a:pt x="22" y="233"/>
                    </a:lnTo>
                    <a:lnTo>
                      <a:pt x="23" y="237"/>
                    </a:lnTo>
                    <a:lnTo>
                      <a:pt x="24" y="240"/>
                    </a:lnTo>
                    <a:lnTo>
                      <a:pt x="24" y="243"/>
                    </a:lnTo>
                    <a:lnTo>
                      <a:pt x="25" y="24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2" name="Freeform 148">
                <a:extLst>
                  <a:ext uri="{FF2B5EF4-FFF2-40B4-BE49-F238E27FC236}">
                    <a16:creationId xmlns:a16="http://schemas.microsoft.com/office/drawing/2014/main" id="{44D16B12-F984-45D0-B9F0-194C5EECDE2F}"/>
                  </a:ext>
                </a:extLst>
              </p:cNvPr>
              <p:cNvSpPr>
                <a:spLocks/>
              </p:cNvSpPr>
              <p:nvPr/>
            </p:nvSpPr>
            <p:spPr bwMode="auto">
              <a:xfrm>
                <a:off x="4903264" y="3211701"/>
                <a:ext cx="27552" cy="31223"/>
              </a:xfrm>
              <a:custGeom>
                <a:avLst/>
                <a:gdLst>
                  <a:gd name="T0" fmla="*/ 0 w 26"/>
                  <a:gd name="T1" fmla="*/ 0 h 66"/>
                  <a:gd name="T2" fmla="*/ 0 w 26"/>
                  <a:gd name="T3" fmla="*/ 2147483646 h 66"/>
                  <a:gd name="T4" fmla="*/ 2147483646 w 26"/>
                  <a:gd name="T5" fmla="*/ 2147483646 h 66"/>
                  <a:gd name="T6" fmla="*/ 2147483646 w 26"/>
                  <a:gd name="T7" fmla="*/ 2147483646 h 66"/>
                  <a:gd name="T8" fmla="*/ 2147483646 w 26"/>
                  <a:gd name="T9" fmla="*/ 2147483646 h 66"/>
                  <a:gd name="T10" fmla="*/ 2147483646 w 26"/>
                  <a:gd name="T11" fmla="*/ 2147483646 h 66"/>
                  <a:gd name="T12" fmla="*/ 2147483646 w 26"/>
                  <a:gd name="T13" fmla="*/ 2147483646 h 66"/>
                  <a:gd name="T14" fmla="*/ 2147483646 w 26"/>
                  <a:gd name="T15" fmla="*/ 2147483646 h 66"/>
                  <a:gd name="T16" fmla="*/ 2147483646 w 26"/>
                  <a:gd name="T17" fmla="*/ 2147483646 h 66"/>
                  <a:gd name="T18" fmla="*/ 2147483646 w 26"/>
                  <a:gd name="T19" fmla="*/ 2147483646 h 66"/>
                  <a:gd name="T20" fmla="*/ 2147483646 w 26"/>
                  <a:gd name="T21" fmla="*/ 2147483646 h 66"/>
                  <a:gd name="T22" fmla="*/ 2147483646 w 26"/>
                  <a:gd name="T23" fmla="*/ 2147483646 h 66"/>
                  <a:gd name="T24" fmla="*/ 2147483646 w 26"/>
                  <a:gd name="T25" fmla="*/ 2147483646 h 66"/>
                  <a:gd name="T26" fmla="*/ 2147483646 w 26"/>
                  <a:gd name="T27" fmla="*/ 2147483646 h 66"/>
                  <a:gd name="T28" fmla="*/ 2147483646 w 26"/>
                  <a:gd name="T29" fmla="*/ 2147483646 h 66"/>
                  <a:gd name="T30" fmla="*/ 2147483646 w 26"/>
                  <a:gd name="T31" fmla="*/ 2147483646 h 66"/>
                  <a:gd name="T32" fmla="*/ 2147483646 w 26"/>
                  <a:gd name="T33" fmla="*/ 2147483646 h 66"/>
                  <a:gd name="T34" fmla="*/ 2147483646 w 26"/>
                  <a:gd name="T35" fmla="*/ 2147483646 h 66"/>
                  <a:gd name="T36" fmla="*/ 2147483646 w 26"/>
                  <a:gd name="T37" fmla="*/ 2147483646 h 66"/>
                  <a:gd name="T38" fmla="*/ 2147483646 w 26"/>
                  <a:gd name="T39" fmla="*/ 2147483646 h 66"/>
                  <a:gd name="T40" fmla="*/ 2147483646 w 26"/>
                  <a:gd name="T41" fmla="*/ 2147483646 h 66"/>
                  <a:gd name="T42" fmla="*/ 2147483646 w 26"/>
                  <a:gd name="T43" fmla="*/ 2147483646 h 66"/>
                  <a:gd name="T44" fmla="*/ 2147483646 w 26"/>
                  <a:gd name="T45" fmla="*/ 2147483646 h 66"/>
                  <a:gd name="T46" fmla="*/ 2147483646 w 26"/>
                  <a:gd name="T47" fmla="*/ 2147483646 h 66"/>
                  <a:gd name="T48" fmla="*/ 2147483646 w 26"/>
                  <a:gd name="T49" fmla="*/ 2147483646 h 66"/>
                  <a:gd name="T50" fmla="*/ 2147483646 w 26"/>
                  <a:gd name="T51" fmla="*/ 2147483646 h 66"/>
                  <a:gd name="T52" fmla="*/ 2147483646 w 26"/>
                  <a:gd name="T53" fmla="*/ 2147483646 h 66"/>
                  <a:gd name="T54" fmla="*/ 2147483646 w 26"/>
                  <a:gd name="T55" fmla="*/ 2147483646 h 66"/>
                  <a:gd name="T56" fmla="*/ 2147483646 w 26"/>
                  <a:gd name="T57" fmla="*/ 2147483646 h 66"/>
                  <a:gd name="T58" fmla="*/ 2147483646 w 26"/>
                  <a:gd name="T59" fmla="*/ 2147483646 h 66"/>
                  <a:gd name="T60" fmla="*/ 2147483646 w 26"/>
                  <a:gd name="T61" fmla="*/ 2147483646 h 66"/>
                  <a:gd name="T62" fmla="*/ 2147483646 w 26"/>
                  <a:gd name="T63" fmla="*/ 2147483646 h 66"/>
                  <a:gd name="T64" fmla="*/ 2147483646 w 26"/>
                  <a:gd name="T65" fmla="*/ 2147483646 h 66"/>
                  <a:gd name="T66" fmla="*/ 2147483646 w 26"/>
                  <a:gd name="T67" fmla="*/ 2147483646 h 66"/>
                  <a:gd name="T68" fmla="*/ 2147483646 w 26"/>
                  <a:gd name="T69" fmla="*/ 2147483646 h 66"/>
                  <a:gd name="T70" fmla="*/ 2147483646 w 26"/>
                  <a:gd name="T71" fmla="*/ 2147483646 h 66"/>
                  <a:gd name="T72" fmla="*/ 2147483646 w 26"/>
                  <a:gd name="T73" fmla="*/ 2147483646 h 66"/>
                  <a:gd name="T74" fmla="*/ 2147483646 w 26"/>
                  <a:gd name="T75" fmla="*/ 2147483646 h 66"/>
                  <a:gd name="T76" fmla="*/ 2147483646 w 26"/>
                  <a:gd name="T77" fmla="*/ 2147483646 h 66"/>
                  <a:gd name="T78" fmla="*/ 2147483646 w 26"/>
                  <a:gd name="T79" fmla="*/ 2147483646 h 66"/>
                  <a:gd name="T80" fmla="*/ 2147483646 w 26"/>
                  <a:gd name="T81" fmla="*/ 2147483646 h 66"/>
                  <a:gd name="T82" fmla="*/ 2147483646 w 26"/>
                  <a:gd name="T83" fmla="*/ 2147483646 h 66"/>
                  <a:gd name="T84" fmla="*/ 2147483646 w 26"/>
                  <a:gd name="T85" fmla="*/ 2147483646 h 66"/>
                  <a:gd name="T86" fmla="*/ 2147483646 w 26"/>
                  <a:gd name="T87" fmla="*/ 2147483646 h 66"/>
                  <a:gd name="T88" fmla="*/ 2147483646 w 26"/>
                  <a:gd name="T89" fmla="*/ 2147483646 h 66"/>
                  <a:gd name="T90" fmla="*/ 2147483646 w 26"/>
                  <a:gd name="T91" fmla="*/ 2147483646 h 66"/>
                  <a:gd name="T92" fmla="*/ 2147483646 w 26"/>
                  <a:gd name="T93" fmla="*/ 2147483646 h 66"/>
                  <a:gd name="T94" fmla="*/ 2147483646 w 26"/>
                  <a:gd name="T95" fmla="*/ 2147483646 h 66"/>
                  <a:gd name="T96" fmla="*/ 2147483646 w 26"/>
                  <a:gd name="T97" fmla="*/ 2147483646 h 66"/>
                  <a:gd name="T98" fmla="*/ 2147483646 w 26"/>
                  <a:gd name="T99" fmla="*/ 2147483646 h 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66">
                    <a:moveTo>
                      <a:pt x="0" y="0"/>
                    </a:moveTo>
                    <a:lnTo>
                      <a:pt x="0" y="2"/>
                    </a:lnTo>
                    <a:lnTo>
                      <a:pt x="1" y="5"/>
                    </a:lnTo>
                    <a:lnTo>
                      <a:pt x="2" y="9"/>
                    </a:lnTo>
                    <a:lnTo>
                      <a:pt x="2" y="12"/>
                    </a:lnTo>
                    <a:lnTo>
                      <a:pt x="3" y="15"/>
                    </a:lnTo>
                    <a:lnTo>
                      <a:pt x="3" y="18"/>
                    </a:lnTo>
                    <a:lnTo>
                      <a:pt x="3" y="23"/>
                    </a:lnTo>
                    <a:lnTo>
                      <a:pt x="4" y="23"/>
                    </a:lnTo>
                    <a:lnTo>
                      <a:pt x="5" y="27"/>
                    </a:lnTo>
                    <a:lnTo>
                      <a:pt x="5" y="33"/>
                    </a:lnTo>
                    <a:lnTo>
                      <a:pt x="6" y="38"/>
                    </a:lnTo>
                    <a:lnTo>
                      <a:pt x="6" y="42"/>
                    </a:lnTo>
                    <a:lnTo>
                      <a:pt x="7" y="47"/>
                    </a:lnTo>
                    <a:lnTo>
                      <a:pt x="7" y="50"/>
                    </a:lnTo>
                    <a:lnTo>
                      <a:pt x="8" y="55"/>
                    </a:lnTo>
                    <a:lnTo>
                      <a:pt x="8" y="56"/>
                    </a:lnTo>
                    <a:lnTo>
                      <a:pt x="9" y="59"/>
                    </a:lnTo>
                    <a:lnTo>
                      <a:pt x="9" y="61"/>
                    </a:lnTo>
                    <a:lnTo>
                      <a:pt x="10" y="62"/>
                    </a:lnTo>
                    <a:lnTo>
                      <a:pt x="10" y="66"/>
                    </a:lnTo>
                    <a:lnTo>
                      <a:pt x="11" y="64"/>
                    </a:lnTo>
                    <a:lnTo>
                      <a:pt x="12" y="65"/>
                    </a:lnTo>
                    <a:lnTo>
                      <a:pt x="12" y="63"/>
                    </a:lnTo>
                    <a:lnTo>
                      <a:pt x="13" y="64"/>
                    </a:lnTo>
                    <a:lnTo>
                      <a:pt x="14" y="64"/>
                    </a:lnTo>
                    <a:lnTo>
                      <a:pt x="14" y="62"/>
                    </a:lnTo>
                    <a:lnTo>
                      <a:pt x="15" y="59"/>
                    </a:lnTo>
                    <a:lnTo>
                      <a:pt x="15" y="57"/>
                    </a:lnTo>
                    <a:lnTo>
                      <a:pt x="16" y="53"/>
                    </a:lnTo>
                    <a:lnTo>
                      <a:pt x="17" y="50"/>
                    </a:lnTo>
                    <a:lnTo>
                      <a:pt x="17" y="48"/>
                    </a:lnTo>
                    <a:lnTo>
                      <a:pt x="18" y="45"/>
                    </a:lnTo>
                    <a:lnTo>
                      <a:pt x="18" y="42"/>
                    </a:lnTo>
                    <a:lnTo>
                      <a:pt x="19" y="39"/>
                    </a:lnTo>
                    <a:lnTo>
                      <a:pt x="19" y="38"/>
                    </a:lnTo>
                    <a:lnTo>
                      <a:pt x="20" y="34"/>
                    </a:lnTo>
                    <a:lnTo>
                      <a:pt x="20" y="32"/>
                    </a:lnTo>
                    <a:lnTo>
                      <a:pt x="21" y="30"/>
                    </a:lnTo>
                    <a:lnTo>
                      <a:pt x="21" y="25"/>
                    </a:lnTo>
                    <a:lnTo>
                      <a:pt x="22" y="24"/>
                    </a:lnTo>
                    <a:lnTo>
                      <a:pt x="23" y="21"/>
                    </a:lnTo>
                    <a:lnTo>
                      <a:pt x="23" y="18"/>
                    </a:lnTo>
                    <a:lnTo>
                      <a:pt x="24" y="16"/>
                    </a:lnTo>
                    <a:lnTo>
                      <a:pt x="24" y="15"/>
                    </a:lnTo>
                    <a:lnTo>
                      <a:pt x="25" y="17"/>
                    </a:lnTo>
                    <a:lnTo>
                      <a:pt x="26" y="1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3" name="Freeform 149">
                <a:extLst>
                  <a:ext uri="{FF2B5EF4-FFF2-40B4-BE49-F238E27FC236}">
                    <a16:creationId xmlns:a16="http://schemas.microsoft.com/office/drawing/2014/main" id="{C408AEAC-3C0C-4D21-B24C-937809F1585D}"/>
                  </a:ext>
                </a:extLst>
              </p:cNvPr>
              <p:cNvSpPr>
                <a:spLocks/>
              </p:cNvSpPr>
              <p:nvPr/>
            </p:nvSpPr>
            <p:spPr bwMode="auto">
              <a:xfrm>
                <a:off x="4930816" y="3216905"/>
                <a:ext cx="26491" cy="49199"/>
              </a:xfrm>
              <a:custGeom>
                <a:avLst/>
                <a:gdLst>
                  <a:gd name="T0" fmla="*/ 0 w 25"/>
                  <a:gd name="T1" fmla="*/ 0 h 104"/>
                  <a:gd name="T2" fmla="*/ 0 w 25"/>
                  <a:gd name="T3" fmla="*/ 2147483646 h 104"/>
                  <a:gd name="T4" fmla="*/ 0 w 25"/>
                  <a:gd name="T5" fmla="*/ 2147483646 h 104"/>
                  <a:gd name="T6" fmla="*/ 2147483646 w 25"/>
                  <a:gd name="T7" fmla="*/ 2147483646 h 104"/>
                  <a:gd name="T8" fmla="*/ 2147483646 w 25"/>
                  <a:gd name="T9" fmla="*/ 2147483646 h 104"/>
                  <a:gd name="T10" fmla="*/ 2147483646 w 25"/>
                  <a:gd name="T11" fmla="*/ 2147483646 h 104"/>
                  <a:gd name="T12" fmla="*/ 2147483646 w 25"/>
                  <a:gd name="T13" fmla="*/ 2147483646 h 104"/>
                  <a:gd name="T14" fmla="*/ 2147483646 w 25"/>
                  <a:gd name="T15" fmla="*/ 2147483646 h 104"/>
                  <a:gd name="T16" fmla="*/ 2147483646 w 25"/>
                  <a:gd name="T17" fmla="*/ 2147483646 h 104"/>
                  <a:gd name="T18" fmla="*/ 2147483646 w 25"/>
                  <a:gd name="T19" fmla="*/ 2147483646 h 104"/>
                  <a:gd name="T20" fmla="*/ 2147483646 w 25"/>
                  <a:gd name="T21" fmla="*/ 2147483646 h 104"/>
                  <a:gd name="T22" fmla="*/ 2147483646 w 25"/>
                  <a:gd name="T23" fmla="*/ 2147483646 h 104"/>
                  <a:gd name="T24" fmla="*/ 2147483646 w 25"/>
                  <a:gd name="T25" fmla="*/ 2147483646 h 104"/>
                  <a:gd name="T26" fmla="*/ 2147483646 w 25"/>
                  <a:gd name="T27" fmla="*/ 2147483646 h 104"/>
                  <a:gd name="T28" fmla="*/ 2147483646 w 25"/>
                  <a:gd name="T29" fmla="*/ 2147483646 h 104"/>
                  <a:gd name="T30" fmla="*/ 2147483646 w 25"/>
                  <a:gd name="T31" fmla="*/ 2147483646 h 104"/>
                  <a:gd name="T32" fmla="*/ 2147483646 w 25"/>
                  <a:gd name="T33" fmla="*/ 2147483646 h 104"/>
                  <a:gd name="T34" fmla="*/ 2147483646 w 25"/>
                  <a:gd name="T35" fmla="*/ 2147483646 h 104"/>
                  <a:gd name="T36" fmla="*/ 2147483646 w 25"/>
                  <a:gd name="T37" fmla="*/ 2147483646 h 104"/>
                  <a:gd name="T38" fmla="*/ 2147483646 w 25"/>
                  <a:gd name="T39" fmla="*/ 2147483646 h 104"/>
                  <a:gd name="T40" fmla="*/ 2147483646 w 25"/>
                  <a:gd name="T41" fmla="*/ 2147483646 h 104"/>
                  <a:gd name="T42" fmla="*/ 2147483646 w 25"/>
                  <a:gd name="T43" fmla="*/ 2147483646 h 104"/>
                  <a:gd name="T44" fmla="*/ 2147483646 w 25"/>
                  <a:gd name="T45" fmla="*/ 2147483646 h 104"/>
                  <a:gd name="T46" fmla="*/ 2147483646 w 25"/>
                  <a:gd name="T47" fmla="*/ 2147483646 h 104"/>
                  <a:gd name="T48" fmla="*/ 2147483646 w 25"/>
                  <a:gd name="T49" fmla="*/ 2147483646 h 104"/>
                  <a:gd name="T50" fmla="*/ 2147483646 w 25"/>
                  <a:gd name="T51" fmla="*/ 2147483646 h 104"/>
                  <a:gd name="T52" fmla="*/ 2147483646 w 25"/>
                  <a:gd name="T53" fmla="*/ 2147483646 h 104"/>
                  <a:gd name="T54" fmla="*/ 2147483646 w 25"/>
                  <a:gd name="T55" fmla="*/ 2147483646 h 104"/>
                  <a:gd name="T56" fmla="*/ 2147483646 w 25"/>
                  <a:gd name="T57" fmla="*/ 2147483646 h 104"/>
                  <a:gd name="T58" fmla="*/ 2147483646 w 25"/>
                  <a:gd name="T59" fmla="*/ 2147483646 h 104"/>
                  <a:gd name="T60" fmla="*/ 2147483646 w 25"/>
                  <a:gd name="T61" fmla="*/ 2147483646 h 104"/>
                  <a:gd name="T62" fmla="*/ 2147483646 w 25"/>
                  <a:gd name="T63" fmla="*/ 2147483646 h 104"/>
                  <a:gd name="T64" fmla="*/ 2147483646 w 25"/>
                  <a:gd name="T65" fmla="*/ 2147483646 h 104"/>
                  <a:gd name="T66" fmla="*/ 2147483646 w 25"/>
                  <a:gd name="T67" fmla="*/ 2147483646 h 104"/>
                  <a:gd name="T68" fmla="*/ 2147483646 w 25"/>
                  <a:gd name="T69" fmla="*/ 2147483646 h 104"/>
                  <a:gd name="T70" fmla="*/ 2147483646 w 25"/>
                  <a:gd name="T71" fmla="*/ 2147483646 h 104"/>
                  <a:gd name="T72" fmla="*/ 2147483646 w 25"/>
                  <a:gd name="T73" fmla="*/ 2147483646 h 104"/>
                  <a:gd name="T74" fmla="*/ 2147483646 w 25"/>
                  <a:gd name="T75" fmla="*/ 2147483646 h 104"/>
                  <a:gd name="T76" fmla="*/ 2147483646 w 25"/>
                  <a:gd name="T77" fmla="*/ 2147483646 h 104"/>
                  <a:gd name="T78" fmla="*/ 2147483646 w 25"/>
                  <a:gd name="T79" fmla="*/ 2147483646 h 104"/>
                  <a:gd name="T80" fmla="*/ 2147483646 w 25"/>
                  <a:gd name="T81" fmla="*/ 2147483646 h 104"/>
                  <a:gd name="T82" fmla="*/ 2147483646 w 25"/>
                  <a:gd name="T83" fmla="*/ 2147483646 h 104"/>
                  <a:gd name="T84" fmla="*/ 2147483646 w 25"/>
                  <a:gd name="T85" fmla="*/ 2147483646 h 104"/>
                  <a:gd name="T86" fmla="*/ 2147483646 w 25"/>
                  <a:gd name="T87" fmla="*/ 2147483646 h 104"/>
                  <a:gd name="T88" fmla="*/ 2147483646 w 25"/>
                  <a:gd name="T89" fmla="*/ 2147483646 h 104"/>
                  <a:gd name="T90" fmla="*/ 2147483646 w 25"/>
                  <a:gd name="T91" fmla="*/ 2147483646 h 104"/>
                  <a:gd name="T92" fmla="*/ 2147483646 w 25"/>
                  <a:gd name="T93" fmla="*/ 2147483646 h 104"/>
                  <a:gd name="T94" fmla="*/ 2147483646 w 25"/>
                  <a:gd name="T95" fmla="*/ 2147483646 h 104"/>
                  <a:gd name="T96" fmla="*/ 2147483646 w 25"/>
                  <a:gd name="T97" fmla="*/ 2147483646 h 104"/>
                  <a:gd name="T98" fmla="*/ 2147483646 w 25"/>
                  <a:gd name="T99" fmla="*/ 2147483646 h 10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104">
                    <a:moveTo>
                      <a:pt x="0" y="0"/>
                    </a:moveTo>
                    <a:lnTo>
                      <a:pt x="0" y="2"/>
                    </a:lnTo>
                    <a:lnTo>
                      <a:pt x="1" y="1"/>
                    </a:lnTo>
                    <a:lnTo>
                      <a:pt x="1" y="2"/>
                    </a:lnTo>
                    <a:lnTo>
                      <a:pt x="2" y="4"/>
                    </a:lnTo>
                    <a:lnTo>
                      <a:pt x="3" y="3"/>
                    </a:lnTo>
                    <a:lnTo>
                      <a:pt x="3" y="6"/>
                    </a:lnTo>
                    <a:lnTo>
                      <a:pt x="4" y="7"/>
                    </a:lnTo>
                    <a:lnTo>
                      <a:pt x="4" y="12"/>
                    </a:lnTo>
                    <a:lnTo>
                      <a:pt x="5" y="15"/>
                    </a:lnTo>
                    <a:lnTo>
                      <a:pt x="5" y="18"/>
                    </a:lnTo>
                    <a:lnTo>
                      <a:pt x="6" y="21"/>
                    </a:lnTo>
                    <a:lnTo>
                      <a:pt x="6" y="25"/>
                    </a:lnTo>
                    <a:lnTo>
                      <a:pt x="7" y="28"/>
                    </a:lnTo>
                    <a:lnTo>
                      <a:pt x="7" y="33"/>
                    </a:lnTo>
                    <a:lnTo>
                      <a:pt x="8" y="37"/>
                    </a:lnTo>
                    <a:lnTo>
                      <a:pt x="8" y="40"/>
                    </a:lnTo>
                    <a:lnTo>
                      <a:pt x="9" y="45"/>
                    </a:lnTo>
                    <a:lnTo>
                      <a:pt x="9" y="48"/>
                    </a:lnTo>
                    <a:lnTo>
                      <a:pt x="10" y="51"/>
                    </a:lnTo>
                    <a:lnTo>
                      <a:pt x="10" y="52"/>
                    </a:lnTo>
                    <a:lnTo>
                      <a:pt x="11" y="59"/>
                    </a:lnTo>
                    <a:lnTo>
                      <a:pt x="12" y="63"/>
                    </a:lnTo>
                    <a:lnTo>
                      <a:pt x="12" y="64"/>
                    </a:lnTo>
                    <a:lnTo>
                      <a:pt x="12" y="67"/>
                    </a:lnTo>
                    <a:lnTo>
                      <a:pt x="13" y="73"/>
                    </a:lnTo>
                    <a:lnTo>
                      <a:pt x="13" y="75"/>
                    </a:lnTo>
                    <a:lnTo>
                      <a:pt x="14" y="78"/>
                    </a:lnTo>
                    <a:lnTo>
                      <a:pt x="15" y="81"/>
                    </a:lnTo>
                    <a:lnTo>
                      <a:pt x="15" y="83"/>
                    </a:lnTo>
                    <a:lnTo>
                      <a:pt x="16" y="86"/>
                    </a:lnTo>
                    <a:lnTo>
                      <a:pt x="16" y="87"/>
                    </a:lnTo>
                    <a:lnTo>
                      <a:pt x="17" y="88"/>
                    </a:lnTo>
                    <a:lnTo>
                      <a:pt x="17" y="93"/>
                    </a:lnTo>
                    <a:lnTo>
                      <a:pt x="18" y="92"/>
                    </a:lnTo>
                    <a:lnTo>
                      <a:pt x="18" y="96"/>
                    </a:lnTo>
                    <a:lnTo>
                      <a:pt x="19" y="95"/>
                    </a:lnTo>
                    <a:lnTo>
                      <a:pt x="19" y="98"/>
                    </a:lnTo>
                    <a:lnTo>
                      <a:pt x="20" y="100"/>
                    </a:lnTo>
                    <a:lnTo>
                      <a:pt x="20" y="104"/>
                    </a:lnTo>
                    <a:lnTo>
                      <a:pt x="21" y="102"/>
                    </a:lnTo>
                    <a:lnTo>
                      <a:pt x="22" y="104"/>
                    </a:lnTo>
                    <a:lnTo>
                      <a:pt x="22" y="103"/>
                    </a:lnTo>
                    <a:lnTo>
                      <a:pt x="23" y="104"/>
                    </a:lnTo>
                    <a:lnTo>
                      <a:pt x="24" y="102"/>
                    </a:lnTo>
                    <a:lnTo>
                      <a:pt x="24" y="103"/>
                    </a:lnTo>
                    <a:lnTo>
                      <a:pt x="24" y="104"/>
                    </a:lnTo>
                    <a:lnTo>
                      <a:pt x="25" y="10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4" name="Freeform 150">
                <a:extLst>
                  <a:ext uri="{FF2B5EF4-FFF2-40B4-BE49-F238E27FC236}">
                    <a16:creationId xmlns:a16="http://schemas.microsoft.com/office/drawing/2014/main" id="{56118ECA-462A-4BD8-B816-9FF8F0628003}"/>
                  </a:ext>
                </a:extLst>
              </p:cNvPr>
              <p:cNvSpPr>
                <a:spLocks/>
              </p:cNvSpPr>
              <p:nvPr/>
            </p:nvSpPr>
            <p:spPr bwMode="auto">
              <a:xfrm>
                <a:off x="4957307" y="3086337"/>
                <a:ext cx="27552" cy="179767"/>
              </a:xfrm>
              <a:custGeom>
                <a:avLst/>
                <a:gdLst>
                  <a:gd name="T0" fmla="*/ 0 w 26"/>
                  <a:gd name="T1" fmla="*/ 2147483646 h 380"/>
                  <a:gd name="T2" fmla="*/ 0 w 26"/>
                  <a:gd name="T3" fmla="*/ 2147483646 h 380"/>
                  <a:gd name="T4" fmla="*/ 2147483646 w 26"/>
                  <a:gd name="T5" fmla="*/ 2147483646 h 380"/>
                  <a:gd name="T6" fmla="*/ 2147483646 w 26"/>
                  <a:gd name="T7" fmla="*/ 2147483646 h 380"/>
                  <a:gd name="T8" fmla="*/ 2147483646 w 26"/>
                  <a:gd name="T9" fmla="*/ 2147483646 h 380"/>
                  <a:gd name="T10" fmla="*/ 2147483646 w 26"/>
                  <a:gd name="T11" fmla="*/ 2147483646 h 380"/>
                  <a:gd name="T12" fmla="*/ 2147483646 w 26"/>
                  <a:gd name="T13" fmla="*/ 2147483646 h 380"/>
                  <a:gd name="T14" fmla="*/ 2147483646 w 26"/>
                  <a:gd name="T15" fmla="*/ 2147483646 h 380"/>
                  <a:gd name="T16" fmla="*/ 2147483646 w 26"/>
                  <a:gd name="T17" fmla="*/ 2147483646 h 380"/>
                  <a:gd name="T18" fmla="*/ 2147483646 w 26"/>
                  <a:gd name="T19" fmla="*/ 2147483646 h 380"/>
                  <a:gd name="T20" fmla="*/ 2147483646 w 26"/>
                  <a:gd name="T21" fmla="*/ 2147483646 h 380"/>
                  <a:gd name="T22" fmla="*/ 2147483646 w 26"/>
                  <a:gd name="T23" fmla="*/ 2147483646 h 380"/>
                  <a:gd name="T24" fmla="*/ 2147483646 w 26"/>
                  <a:gd name="T25" fmla="*/ 2147483646 h 380"/>
                  <a:gd name="T26" fmla="*/ 2147483646 w 26"/>
                  <a:gd name="T27" fmla="*/ 2147483646 h 380"/>
                  <a:gd name="T28" fmla="*/ 2147483646 w 26"/>
                  <a:gd name="T29" fmla="*/ 2147483646 h 380"/>
                  <a:gd name="T30" fmla="*/ 2147483646 w 26"/>
                  <a:gd name="T31" fmla="*/ 2147483646 h 380"/>
                  <a:gd name="T32" fmla="*/ 2147483646 w 26"/>
                  <a:gd name="T33" fmla="*/ 2147483646 h 380"/>
                  <a:gd name="T34" fmla="*/ 2147483646 w 26"/>
                  <a:gd name="T35" fmla="*/ 2147483646 h 380"/>
                  <a:gd name="T36" fmla="*/ 2147483646 w 26"/>
                  <a:gd name="T37" fmla="*/ 2147483646 h 380"/>
                  <a:gd name="T38" fmla="*/ 2147483646 w 26"/>
                  <a:gd name="T39" fmla="*/ 2147483646 h 380"/>
                  <a:gd name="T40" fmla="*/ 2147483646 w 26"/>
                  <a:gd name="T41" fmla="*/ 2147483646 h 380"/>
                  <a:gd name="T42" fmla="*/ 2147483646 w 26"/>
                  <a:gd name="T43" fmla="*/ 2147483646 h 380"/>
                  <a:gd name="T44" fmla="*/ 2147483646 w 26"/>
                  <a:gd name="T45" fmla="*/ 2147483646 h 380"/>
                  <a:gd name="T46" fmla="*/ 2147483646 w 26"/>
                  <a:gd name="T47" fmla="*/ 2147483646 h 380"/>
                  <a:gd name="T48" fmla="*/ 2147483646 w 26"/>
                  <a:gd name="T49" fmla="*/ 2147483646 h 380"/>
                  <a:gd name="T50" fmla="*/ 2147483646 w 26"/>
                  <a:gd name="T51" fmla="*/ 2147483646 h 380"/>
                  <a:gd name="T52" fmla="*/ 2147483646 w 26"/>
                  <a:gd name="T53" fmla="*/ 2147483646 h 380"/>
                  <a:gd name="T54" fmla="*/ 2147483646 w 26"/>
                  <a:gd name="T55" fmla="*/ 2147483646 h 380"/>
                  <a:gd name="T56" fmla="*/ 2147483646 w 26"/>
                  <a:gd name="T57" fmla="*/ 2147483646 h 380"/>
                  <a:gd name="T58" fmla="*/ 2147483646 w 26"/>
                  <a:gd name="T59" fmla="*/ 2147483646 h 380"/>
                  <a:gd name="T60" fmla="*/ 2147483646 w 26"/>
                  <a:gd name="T61" fmla="*/ 2147483646 h 380"/>
                  <a:gd name="T62" fmla="*/ 2147483646 w 26"/>
                  <a:gd name="T63" fmla="*/ 2147483646 h 380"/>
                  <a:gd name="T64" fmla="*/ 2147483646 w 26"/>
                  <a:gd name="T65" fmla="*/ 2147483646 h 380"/>
                  <a:gd name="T66" fmla="*/ 2147483646 w 26"/>
                  <a:gd name="T67" fmla="*/ 2147483646 h 380"/>
                  <a:gd name="T68" fmla="*/ 2147483646 w 26"/>
                  <a:gd name="T69" fmla="*/ 2147483646 h 380"/>
                  <a:gd name="T70" fmla="*/ 2147483646 w 26"/>
                  <a:gd name="T71" fmla="*/ 2147483646 h 380"/>
                  <a:gd name="T72" fmla="*/ 2147483646 w 26"/>
                  <a:gd name="T73" fmla="*/ 2147483646 h 380"/>
                  <a:gd name="T74" fmla="*/ 2147483646 w 26"/>
                  <a:gd name="T75" fmla="*/ 2147483646 h 380"/>
                  <a:gd name="T76" fmla="*/ 2147483646 w 26"/>
                  <a:gd name="T77" fmla="*/ 2147483646 h 380"/>
                  <a:gd name="T78" fmla="*/ 2147483646 w 26"/>
                  <a:gd name="T79" fmla="*/ 2147483646 h 380"/>
                  <a:gd name="T80" fmla="*/ 2147483646 w 26"/>
                  <a:gd name="T81" fmla="*/ 2147483646 h 380"/>
                  <a:gd name="T82" fmla="*/ 2147483646 w 26"/>
                  <a:gd name="T83" fmla="*/ 2147483646 h 380"/>
                  <a:gd name="T84" fmla="*/ 2147483646 w 26"/>
                  <a:gd name="T85" fmla="*/ 2147483646 h 380"/>
                  <a:gd name="T86" fmla="*/ 2147483646 w 26"/>
                  <a:gd name="T87" fmla="*/ 2147483646 h 380"/>
                  <a:gd name="T88" fmla="*/ 2147483646 w 26"/>
                  <a:gd name="T89" fmla="*/ 2147483646 h 380"/>
                  <a:gd name="T90" fmla="*/ 2147483646 w 26"/>
                  <a:gd name="T91" fmla="*/ 0 h 380"/>
                  <a:gd name="T92" fmla="*/ 2147483646 w 26"/>
                  <a:gd name="T93" fmla="*/ 0 h 380"/>
                  <a:gd name="T94" fmla="*/ 2147483646 w 26"/>
                  <a:gd name="T95" fmla="*/ 0 h 380"/>
                  <a:gd name="T96" fmla="*/ 2147483646 w 26"/>
                  <a:gd name="T97" fmla="*/ 2147483646 h 380"/>
                  <a:gd name="T98" fmla="*/ 2147483646 w 26"/>
                  <a:gd name="T99" fmla="*/ 2147483646 h 3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80">
                    <a:moveTo>
                      <a:pt x="0" y="380"/>
                    </a:moveTo>
                    <a:lnTo>
                      <a:pt x="0" y="377"/>
                    </a:lnTo>
                    <a:lnTo>
                      <a:pt x="1" y="376"/>
                    </a:lnTo>
                    <a:lnTo>
                      <a:pt x="2" y="377"/>
                    </a:lnTo>
                    <a:lnTo>
                      <a:pt x="2" y="376"/>
                    </a:lnTo>
                    <a:lnTo>
                      <a:pt x="3" y="375"/>
                    </a:lnTo>
                    <a:lnTo>
                      <a:pt x="3" y="374"/>
                    </a:lnTo>
                    <a:lnTo>
                      <a:pt x="4" y="376"/>
                    </a:lnTo>
                    <a:lnTo>
                      <a:pt x="5" y="373"/>
                    </a:lnTo>
                    <a:lnTo>
                      <a:pt x="5" y="374"/>
                    </a:lnTo>
                    <a:lnTo>
                      <a:pt x="6" y="373"/>
                    </a:lnTo>
                    <a:lnTo>
                      <a:pt x="6" y="374"/>
                    </a:lnTo>
                    <a:lnTo>
                      <a:pt x="7" y="374"/>
                    </a:lnTo>
                    <a:lnTo>
                      <a:pt x="8" y="374"/>
                    </a:lnTo>
                    <a:lnTo>
                      <a:pt x="9" y="374"/>
                    </a:lnTo>
                    <a:lnTo>
                      <a:pt x="9" y="375"/>
                    </a:lnTo>
                    <a:lnTo>
                      <a:pt x="10" y="375"/>
                    </a:lnTo>
                    <a:lnTo>
                      <a:pt x="10" y="376"/>
                    </a:lnTo>
                    <a:lnTo>
                      <a:pt x="11" y="376"/>
                    </a:lnTo>
                    <a:lnTo>
                      <a:pt x="11" y="375"/>
                    </a:lnTo>
                    <a:lnTo>
                      <a:pt x="12" y="372"/>
                    </a:lnTo>
                    <a:lnTo>
                      <a:pt x="12" y="366"/>
                    </a:lnTo>
                    <a:lnTo>
                      <a:pt x="13" y="360"/>
                    </a:lnTo>
                    <a:lnTo>
                      <a:pt x="14" y="351"/>
                    </a:lnTo>
                    <a:lnTo>
                      <a:pt x="14" y="338"/>
                    </a:lnTo>
                    <a:lnTo>
                      <a:pt x="15" y="324"/>
                    </a:lnTo>
                    <a:lnTo>
                      <a:pt x="15" y="305"/>
                    </a:lnTo>
                    <a:lnTo>
                      <a:pt x="15" y="285"/>
                    </a:lnTo>
                    <a:lnTo>
                      <a:pt x="16" y="260"/>
                    </a:lnTo>
                    <a:lnTo>
                      <a:pt x="17" y="231"/>
                    </a:lnTo>
                    <a:lnTo>
                      <a:pt x="17" y="203"/>
                    </a:lnTo>
                    <a:lnTo>
                      <a:pt x="18" y="170"/>
                    </a:lnTo>
                    <a:lnTo>
                      <a:pt x="18" y="145"/>
                    </a:lnTo>
                    <a:lnTo>
                      <a:pt x="19" y="115"/>
                    </a:lnTo>
                    <a:lnTo>
                      <a:pt x="19" y="93"/>
                    </a:lnTo>
                    <a:lnTo>
                      <a:pt x="20" y="69"/>
                    </a:lnTo>
                    <a:lnTo>
                      <a:pt x="20" y="52"/>
                    </a:lnTo>
                    <a:lnTo>
                      <a:pt x="21" y="37"/>
                    </a:lnTo>
                    <a:lnTo>
                      <a:pt x="21" y="25"/>
                    </a:lnTo>
                    <a:lnTo>
                      <a:pt x="22" y="14"/>
                    </a:lnTo>
                    <a:lnTo>
                      <a:pt x="22" y="7"/>
                    </a:lnTo>
                    <a:lnTo>
                      <a:pt x="23" y="2"/>
                    </a:lnTo>
                    <a:lnTo>
                      <a:pt x="23" y="0"/>
                    </a:lnTo>
                    <a:lnTo>
                      <a:pt x="24" y="0"/>
                    </a:lnTo>
                    <a:lnTo>
                      <a:pt x="25" y="4"/>
                    </a:lnTo>
                    <a:lnTo>
                      <a:pt x="26" y="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 name="Freeform 151">
                <a:extLst>
                  <a:ext uri="{FF2B5EF4-FFF2-40B4-BE49-F238E27FC236}">
                    <a16:creationId xmlns:a16="http://schemas.microsoft.com/office/drawing/2014/main" id="{250DD755-7E9F-4548-AC99-C16E928F125C}"/>
                  </a:ext>
                </a:extLst>
              </p:cNvPr>
              <p:cNvSpPr>
                <a:spLocks/>
              </p:cNvSpPr>
              <p:nvPr/>
            </p:nvSpPr>
            <p:spPr bwMode="auto">
              <a:xfrm>
                <a:off x="4984859" y="3090595"/>
                <a:ext cx="26491" cy="129148"/>
              </a:xfrm>
              <a:custGeom>
                <a:avLst/>
                <a:gdLst>
                  <a:gd name="T0" fmla="*/ 0 w 25"/>
                  <a:gd name="T1" fmla="*/ 0 h 273"/>
                  <a:gd name="T2" fmla="*/ 0 w 25"/>
                  <a:gd name="T3" fmla="*/ 2147483646 h 273"/>
                  <a:gd name="T4" fmla="*/ 2147483646 w 25"/>
                  <a:gd name="T5" fmla="*/ 2147483646 h 273"/>
                  <a:gd name="T6" fmla="*/ 2147483646 w 25"/>
                  <a:gd name="T7" fmla="*/ 2147483646 h 273"/>
                  <a:gd name="T8" fmla="*/ 2147483646 w 25"/>
                  <a:gd name="T9" fmla="*/ 2147483646 h 273"/>
                  <a:gd name="T10" fmla="*/ 2147483646 w 25"/>
                  <a:gd name="T11" fmla="*/ 2147483646 h 273"/>
                  <a:gd name="T12" fmla="*/ 2147483646 w 25"/>
                  <a:gd name="T13" fmla="*/ 2147483646 h 273"/>
                  <a:gd name="T14" fmla="*/ 2147483646 w 25"/>
                  <a:gd name="T15" fmla="*/ 2147483646 h 273"/>
                  <a:gd name="T16" fmla="*/ 2147483646 w 25"/>
                  <a:gd name="T17" fmla="*/ 2147483646 h 273"/>
                  <a:gd name="T18" fmla="*/ 2147483646 w 25"/>
                  <a:gd name="T19" fmla="*/ 2147483646 h 273"/>
                  <a:gd name="T20" fmla="*/ 2147483646 w 25"/>
                  <a:gd name="T21" fmla="*/ 2147483646 h 273"/>
                  <a:gd name="T22" fmla="*/ 2147483646 w 25"/>
                  <a:gd name="T23" fmla="*/ 2147483646 h 273"/>
                  <a:gd name="T24" fmla="*/ 2147483646 w 25"/>
                  <a:gd name="T25" fmla="*/ 2147483646 h 273"/>
                  <a:gd name="T26" fmla="*/ 2147483646 w 25"/>
                  <a:gd name="T27" fmla="*/ 2147483646 h 273"/>
                  <a:gd name="T28" fmla="*/ 2147483646 w 25"/>
                  <a:gd name="T29" fmla="*/ 2147483646 h 273"/>
                  <a:gd name="T30" fmla="*/ 2147483646 w 25"/>
                  <a:gd name="T31" fmla="*/ 2147483646 h 273"/>
                  <a:gd name="T32" fmla="*/ 2147483646 w 25"/>
                  <a:gd name="T33" fmla="*/ 2147483646 h 273"/>
                  <a:gd name="T34" fmla="*/ 2147483646 w 25"/>
                  <a:gd name="T35" fmla="*/ 2147483646 h 273"/>
                  <a:gd name="T36" fmla="*/ 2147483646 w 25"/>
                  <a:gd name="T37" fmla="*/ 2147483646 h 273"/>
                  <a:gd name="T38" fmla="*/ 2147483646 w 25"/>
                  <a:gd name="T39" fmla="*/ 2147483646 h 273"/>
                  <a:gd name="T40" fmla="*/ 2147483646 w 25"/>
                  <a:gd name="T41" fmla="*/ 2147483646 h 273"/>
                  <a:gd name="T42" fmla="*/ 2147483646 w 25"/>
                  <a:gd name="T43" fmla="*/ 2147483646 h 273"/>
                  <a:gd name="T44" fmla="*/ 2147483646 w 25"/>
                  <a:gd name="T45" fmla="*/ 2147483646 h 273"/>
                  <a:gd name="T46" fmla="*/ 2147483646 w 25"/>
                  <a:gd name="T47" fmla="*/ 2147483646 h 273"/>
                  <a:gd name="T48" fmla="*/ 2147483646 w 25"/>
                  <a:gd name="T49" fmla="*/ 2147483646 h 273"/>
                  <a:gd name="T50" fmla="*/ 2147483646 w 25"/>
                  <a:gd name="T51" fmla="*/ 2147483646 h 273"/>
                  <a:gd name="T52" fmla="*/ 2147483646 w 25"/>
                  <a:gd name="T53" fmla="*/ 2147483646 h 273"/>
                  <a:gd name="T54" fmla="*/ 2147483646 w 25"/>
                  <a:gd name="T55" fmla="*/ 2147483646 h 273"/>
                  <a:gd name="T56" fmla="*/ 2147483646 w 25"/>
                  <a:gd name="T57" fmla="*/ 2147483646 h 273"/>
                  <a:gd name="T58" fmla="*/ 2147483646 w 25"/>
                  <a:gd name="T59" fmla="*/ 2147483646 h 273"/>
                  <a:gd name="T60" fmla="*/ 2147483646 w 25"/>
                  <a:gd name="T61" fmla="*/ 2147483646 h 273"/>
                  <a:gd name="T62" fmla="*/ 2147483646 w 25"/>
                  <a:gd name="T63" fmla="*/ 2147483646 h 273"/>
                  <a:gd name="T64" fmla="*/ 2147483646 w 25"/>
                  <a:gd name="T65" fmla="*/ 2147483646 h 273"/>
                  <a:gd name="T66" fmla="*/ 2147483646 w 25"/>
                  <a:gd name="T67" fmla="*/ 2147483646 h 273"/>
                  <a:gd name="T68" fmla="*/ 2147483646 w 25"/>
                  <a:gd name="T69" fmla="*/ 2147483646 h 273"/>
                  <a:gd name="T70" fmla="*/ 2147483646 w 25"/>
                  <a:gd name="T71" fmla="*/ 2147483646 h 273"/>
                  <a:gd name="T72" fmla="*/ 2147483646 w 25"/>
                  <a:gd name="T73" fmla="*/ 2147483646 h 273"/>
                  <a:gd name="T74" fmla="*/ 2147483646 w 25"/>
                  <a:gd name="T75" fmla="*/ 2147483646 h 273"/>
                  <a:gd name="T76" fmla="*/ 2147483646 w 25"/>
                  <a:gd name="T77" fmla="*/ 2147483646 h 273"/>
                  <a:gd name="T78" fmla="*/ 2147483646 w 25"/>
                  <a:gd name="T79" fmla="*/ 2147483646 h 273"/>
                  <a:gd name="T80" fmla="*/ 2147483646 w 25"/>
                  <a:gd name="T81" fmla="*/ 2147483646 h 273"/>
                  <a:gd name="T82" fmla="*/ 2147483646 w 25"/>
                  <a:gd name="T83" fmla="*/ 2147483646 h 273"/>
                  <a:gd name="T84" fmla="*/ 2147483646 w 25"/>
                  <a:gd name="T85" fmla="*/ 2147483646 h 273"/>
                  <a:gd name="T86" fmla="*/ 2147483646 w 25"/>
                  <a:gd name="T87" fmla="*/ 2147483646 h 273"/>
                  <a:gd name="T88" fmla="*/ 2147483646 w 25"/>
                  <a:gd name="T89" fmla="*/ 2147483646 h 273"/>
                  <a:gd name="T90" fmla="*/ 2147483646 w 25"/>
                  <a:gd name="T91" fmla="*/ 2147483646 h 273"/>
                  <a:gd name="T92" fmla="*/ 2147483646 w 25"/>
                  <a:gd name="T93" fmla="*/ 2147483646 h 273"/>
                  <a:gd name="T94" fmla="*/ 2147483646 w 25"/>
                  <a:gd name="T95" fmla="*/ 2147483646 h 273"/>
                  <a:gd name="T96" fmla="*/ 2147483646 w 25"/>
                  <a:gd name="T97" fmla="*/ 2147483646 h 273"/>
                  <a:gd name="T98" fmla="*/ 2147483646 w 25"/>
                  <a:gd name="T99" fmla="*/ 2147483646 h 27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73">
                    <a:moveTo>
                      <a:pt x="0" y="0"/>
                    </a:moveTo>
                    <a:lnTo>
                      <a:pt x="0" y="7"/>
                    </a:lnTo>
                    <a:lnTo>
                      <a:pt x="1" y="15"/>
                    </a:lnTo>
                    <a:lnTo>
                      <a:pt x="1" y="22"/>
                    </a:lnTo>
                    <a:lnTo>
                      <a:pt x="1" y="30"/>
                    </a:lnTo>
                    <a:lnTo>
                      <a:pt x="2" y="42"/>
                    </a:lnTo>
                    <a:lnTo>
                      <a:pt x="3" y="51"/>
                    </a:lnTo>
                    <a:lnTo>
                      <a:pt x="3" y="60"/>
                    </a:lnTo>
                    <a:lnTo>
                      <a:pt x="4" y="72"/>
                    </a:lnTo>
                    <a:lnTo>
                      <a:pt x="4" y="80"/>
                    </a:lnTo>
                    <a:lnTo>
                      <a:pt x="5" y="90"/>
                    </a:lnTo>
                    <a:lnTo>
                      <a:pt x="5" y="98"/>
                    </a:lnTo>
                    <a:lnTo>
                      <a:pt x="6" y="105"/>
                    </a:lnTo>
                    <a:lnTo>
                      <a:pt x="6" y="112"/>
                    </a:lnTo>
                    <a:lnTo>
                      <a:pt x="7" y="120"/>
                    </a:lnTo>
                    <a:lnTo>
                      <a:pt x="7" y="129"/>
                    </a:lnTo>
                    <a:lnTo>
                      <a:pt x="8" y="136"/>
                    </a:lnTo>
                    <a:lnTo>
                      <a:pt x="8" y="142"/>
                    </a:lnTo>
                    <a:lnTo>
                      <a:pt x="9" y="148"/>
                    </a:lnTo>
                    <a:lnTo>
                      <a:pt x="9" y="154"/>
                    </a:lnTo>
                    <a:lnTo>
                      <a:pt x="10" y="159"/>
                    </a:lnTo>
                    <a:lnTo>
                      <a:pt x="10" y="164"/>
                    </a:lnTo>
                    <a:lnTo>
                      <a:pt x="11" y="169"/>
                    </a:lnTo>
                    <a:lnTo>
                      <a:pt x="12" y="174"/>
                    </a:lnTo>
                    <a:lnTo>
                      <a:pt x="12" y="178"/>
                    </a:lnTo>
                    <a:lnTo>
                      <a:pt x="12" y="184"/>
                    </a:lnTo>
                    <a:lnTo>
                      <a:pt x="13" y="187"/>
                    </a:lnTo>
                    <a:lnTo>
                      <a:pt x="13" y="190"/>
                    </a:lnTo>
                    <a:lnTo>
                      <a:pt x="14" y="194"/>
                    </a:lnTo>
                    <a:lnTo>
                      <a:pt x="15" y="198"/>
                    </a:lnTo>
                    <a:lnTo>
                      <a:pt x="15" y="201"/>
                    </a:lnTo>
                    <a:lnTo>
                      <a:pt x="16" y="205"/>
                    </a:lnTo>
                    <a:lnTo>
                      <a:pt x="16" y="209"/>
                    </a:lnTo>
                    <a:lnTo>
                      <a:pt x="17" y="210"/>
                    </a:lnTo>
                    <a:lnTo>
                      <a:pt x="17" y="213"/>
                    </a:lnTo>
                    <a:lnTo>
                      <a:pt x="18" y="216"/>
                    </a:lnTo>
                    <a:lnTo>
                      <a:pt x="18" y="219"/>
                    </a:lnTo>
                    <a:lnTo>
                      <a:pt x="19" y="224"/>
                    </a:lnTo>
                    <a:lnTo>
                      <a:pt x="19" y="228"/>
                    </a:lnTo>
                    <a:lnTo>
                      <a:pt x="20" y="229"/>
                    </a:lnTo>
                    <a:lnTo>
                      <a:pt x="20" y="233"/>
                    </a:lnTo>
                    <a:lnTo>
                      <a:pt x="21" y="237"/>
                    </a:lnTo>
                    <a:lnTo>
                      <a:pt x="21" y="240"/>
                    </a:lnTo>
                    <a:lnTo>
                      <a:pt x="22" y="246"/>
                    </a:lnTo>
                    <a:lnTo>
                      <a:pt x="22" y="249"/>
                    </a:lnTo>
                    <a:lnTo>
                      <a:pt x="23" y="254"/>
                    </a:lnTo>
                    <a:lnTo>
                      <a:pt x="24" y="260"/>
                    </a:lnTo>
                    <a:lnTo>
                      <a:pt x="24" y="264"/>
                    </a:lnTo>
                    <a:lnTo>
                      <a:pt x="24" y="269"/>
                    </a:lnTo>
                    <a:lnTo>
                      <a:pt x="25" y="27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6" name="Freeform 152">
                <a:extLst>
                  <a:ext uri="{FF2B5EF4-FFF2-40B4-BE49-F238E27FC236}">
                    <a16:creationId xmlns:a16="http://schemas.microsoft.com/office/drawing/2014/main" id="{841E4970-51F9-403B-9829-865B14B73190}"/>
                  </a:ext>
                </a:extLst>
              </p:cNvPr>
              <p:cNvSpPr>
                <a:spLocks/>
              </p:cNvSpPr>
              <p:nvPr/>
            </p:nvSpPr>
            <p:spPr bwMode="auto">
              <a:xfrm>
                <a:off x="5011350" y="3219743"/>
                <a:ext cx="27552" cy="17031"/>
              </a:xfrm>
              <a:custGeom>
                <a:avLst/>
                <a:gdLst>
                  <a:gd name="T0" fmla="*/ 0 w 26"/>
                  <a:gd name="T1" fmla="*/ 0 h 36"/>
                  <a:gd name="T2" fmla="*/ 0 w 26"/>
                  <a:gd name="T3" fmla="*/ 2147483646 h 36"/>
                  <a:gd name="T4" fmla="*/ 2147483646 w 26"/>
                  <a:gd name="T5" fmla="*/ 2147483646 h 36"/>
                  <a:gd name="T6" fmla="*/ 2147483646 w 26"/>
                  <a:gd name="T7" fmla="*/ 2147483646 h 36"/>
                  <a:gd name="T8" fmla="*/ 2147483646 w 26"/>
                  <a:gd name="T9" fmla="*/ 2147483646 h 36"/>
                  <a:gd name="T10" fmla="*/ 2147483646 w 26"/>
                  <a:gd name="T11" fmla="*/ 2147483646 h 36"/>
                  <a:gd name="T12" fmla="*/ 2147483646 w 26"/>
                  <a:gd name="T13" fmla="*/ 2147483646 h 36"/>
                  <a:gd name="T14" fmla="*/ 2147483646 w 26"/>
                  <a:gd name="T15" fmla="*/ 2147483646 h 36"/>
                  <a:gd name="T16" fmla="*/ 2147483646 w 26"/>
                  <a:gd name="T17" fmla="*/ 2147483646 h 36"/>
                  <a:gd name="T18" fmla="*/ 2147483646 w 26"/>
                  <a:gd name="T19" fmla="*/ 2147483646 h 36"/>
                  <a:gd name="T20" fmla="*/ 2147483646 w 26"/>
                  <a:gd name="T21" fmla="*/ 2147483646 h 36"/>
                  <a:gd name="T22" fmla="*/ 2147483646 w 26"/>
                  <a:gd name="T23" fmla="*/ 2147483646 h 36"/>
                  <a:gd name="T24" fmla="*/ 2147483646 w 26"/>
                  <a:gd name="T25" fmla="*/ 2147483646 h 36"/>
                  <a:gd name="T26" fmla="*/ 2147483646 w 26"/>
                  <a:gd name="T27" fmla="*/ 2147483646 h 36"/>
                  <a:gd name="T28" fmla="*/ 2147483646 w 26"/>
                  <a:gd name="T29" fmla="*/ 2147483646 h 36"/>
                  <a:gd name="T30" fmla="*/ 2147483646 w 26"/>
                  <a:gd name="T31" fmla="*/ 2147483646 h 36"/>
                  <a:gd name="T32" fmla="*/ 2147483646 w 26"/>
                  <a:gd name="T33" fmla="*/ 2147483646 h 36"/>
                  <a:gd name="T34" fmla="*/ 2147483646 w 26"/>
                  <a:gd name="T35" fmla="*/ 2147483646 h 36"/>
                  <a:gd name="T36" fmla="*/ 2147483646 w 26"/>
                  <a:gd name="T37" fmla="*/ 2147483646 h 36"/>
                  <a:gd name="T38" fmla="*/ 2147483646 w 26"/>
                  <a:gd name="T39" fmla="*/ 2147483646 h 36"/>
                  <a:gd name="T40" fmla="*/ 2147483646 w 26"/>
                  <a:gd name="T41" fmla="*/ 2147483646 h 36"/>
                  <a:gd name="T42" fmla="*/ 2147483646 w 26"/>
                  <a:gd name="T43" fmla="*/ 2147483646 h 36"/>
                  <a:gd name="T44" fmla="*/ 2147483646 w 26"/>
                  <a:gd name="T45" fmla="*/ 2147483646 h 36"/>
                  <a:gd name="T46" fmla="*/ 2147483646 w 26"/>
                  <a:gd name="T47" fmla="*/ 2147483646 h 36"/>
                  <a:gd name="T48" fmla="*/ 2147483646 w 26"/>
                  <a:gd name="T49" fmla="*/ 2147483646 h 36"/>
                  <a:gd name="T50" fmla="*/ 2147483646 w 26"/>
                  <a:gd name="T51" fmla="*/ 2147483646 h 36"/>
                  <a:gd name="T52" fmla="*/ 2147483646 w 26"/>
                  <a:gd name="T53" fmla="*/ 2147483646 h 36"/>
                  <a:gd name="T54" fmla="*/ 2147483646 w 26"/>
                  <a:gd name="T55" fmla="*/ 2147483646 h 36"/>
                  <a:gd name="T56" fmla="*/ 2147483646 w 26"/>
                  <a:gd name="T57" fmla="*/ 2147483646 h 36"/>
                  <a:gd name="T58" fmla="*/ 2147483646 w 26"/>
                  <a:gd name="T59" fmla="*/ 2147483646 h 36"/>
                  <a:gd name="T60" fmla="*/ 2147483646 w 26"/>
                  <a:gd name="T61" fmla="*/ 2147483646 h 36"/>
                  <a:gd name="T62" fmla="*/ 2147483646 w 26"/>
                  <a:gd name="T63" fmla="*/ 2147483646 h 36"/>
                  <a:gd name="T64" fmla="*/ 2147483646 w 26"/>
                  <a:gd name="T65" fmla="*/ 2147483646 h 36"/>
                  <a:gd name="T66" fmla="*/ 2147483646 w 26"/>
                  <a:gd name="T67" fmla="*/ 2147483646 h 36"/>
                  <a:gd name="T68" fmla="*/ 2147483646 w 26"/>
                  <a:gd name="T69" fmla="*/ 2147483646 h 36"/>
                  <a:gd name="T70" fmla="*/ 2147483646 w 26"/>
                  <a:gd name="T71" fmla="*/ 2147483646 h 36"/>
                  <a:gd name="T72" fmla="*/ 2147483646 w 26"/>
                  <a:gd name="T73" fmla="*/ 2147483646 h 36"/>
                  <a:gd name="T74" fmla="*/ 2147483646 w 26"/>
                  <a:gd name="T75" fmla="*/ 2147483646 h 36"/>
                  <a:gd name="T76" fmla="*/ 2147483646 w 26"/>
                  <a:gd name="T77" fmla="*/ 2147483646 h 36"/>
                  <a:gd name="T78" fmla="*/ 2147483646 w 26"/>
                  <a:gd name="T79" fmla="*/ 2147483646 h 36"/>
                  <a:gd name="T80" fmla="*/ 2147483646 w 26"/>
                  <a:gd name="T81" fmla="*/ 2147483646 h 36"/>
                  <a:gd name="T82" fmla="*/ 2147483646 w 26"/>
                  <a:gd name="T83" fmla="*/ 2147483646 h 36"/>
                  <a:gd name="T84" fmla="*/ 2147483646 w 26"/>
                  <a:gd name="T85" fmla="*/ 2147483646 h 36"/>
                  <a:gd name="T86" fmla="*/ 2147483646 w 26"/>
                  <a:gd name="T87" fmla="*/ 2147483646 h 36"/>
                  <a:gd name="T88" fmla="*/ 2147483646 w 26"/>
                  <a:gd name="T89" fmla="*/ 2147483646 h 36"/>
                  <a:gd name="T90" fmla="*/ 2147483646 w 26"/>
                  <a:gd name="T91" fmla="*/ 2147483646 h 36"/>
                  <a:gd name="T92" fmla="*/ 2147483646 w 26"/>
                  <a:gd name="T93" fmla="*/ 2147483646 h 36"/>
                  <a:gd name="T94" fmla="*/ 2147483646 w 26"/>
                  <a:gd name="T95" fmla="*/ 2147483646 h 36"/>
                  <a:gd name="T96" fmla="*/ 2147483646 w 26"/>
                  <a:gd name="T97" fmla="*/ 2147483646 h 36"/>
                  <a:gd name="T98" fmla="*/ 2147483646 w 26"/>
                  <a:gd name="T99" fmla="*/ 2147483646 h 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6">
                    <a:moveTo>
                      <a:pt x="0" y="0"/>
                    </a:moveTo>
                    <a:lnTo>
                      <a:pt x="0" y="8"/>
                    </a:lnTo>
                    <a:lnTo>
                      <a:pt x="1" y="11"/>
                    </a:lnTo>
                    <a:lnTo>
                      <a:pt x="2" y="16"/>
                    </a:lnTo>
                    <a:lnTo>
                      <a:pt x="2" y="19"/>
                    </a:lnTo>
                    <a:lnTo>
                      <a:pt x="3" y="23"/>
                    </a:lnTo>
                    <a:lnTo>
                      <a:pt x="3" y="26"/>
                    </a:lnTo>
                    <a:lnTo>
                      <a:pt x="4" y="30"/>
                    </a:lnTo>
                    <a:lnTo>
                      <a:pt x="4" y="32"/>
                    </a:lnTo>
                    <a:lnTo>
                      <a:pt x="5" y="31"/>
                    </a:lnTo>
                    <a:lnTo>
                      <a:pt x="5" y="34"/>
                    </a:lnTo>
                    <a:lnTo>
                      <a:pt x="6" y="36"/>
                    </a:lnTo>
                    <a:lnTo>
                      <a:pt x="6" y="33"/>
                    </a:lnTo>
                    <a:lnTo>
                      <a:pt x="7" y="33"/>
                    </a:lnTo>
                    <a:lnTo>
                      <a:pt x="8" y="33"/>
                    </a:lnTo>
                    <a:lnTo>
                      <a:pt x="8" y="32"/>
                    </a:lnTo>
                    <a:lnTo>
                      <a:pt x="9" y="29"/>
                    </a:lnTo>
                    <a:lnTo>
                      <a:pt x="10" y="28"/>
                    </a:lnTo>
                    <a:lnTo>
                      <a:pt x="11" y="25"/>
                    </a:lnTo>
                    <a:lnTo>
                      <a:pt x="11" y="23"/>
                    </a:lnTo>
                    <a:lnTo>
                      <a:pt x="11" y="22"/>
                    </a:lnTo>
                    <a:lnTo>
                      <a:pt x="12" y="21"/>
                    </a:lnTo>
                    <a:lnTo>
                      <a:pt x="12" y="16"/>
                    </a:lnTo>
                    <a:lnTo>
                      <a:pt x="13" y="15"/>
                    </a:lnTo>
                    <a:lnTo>
                      <a:pt x="14" y="13"/>
                    </a:lnTo>
                    <a:lnTo>
                      <a:pt x="14" y="12"/>
                    </a:lnTo>
                    <a:lnTo>
                      <a:pt x="15" y="10"/>
                    </a:lnTo>
                    <a:lnTo>
                      <a:pt x="15" y="8"/>
                    </a:lnTo>
                    <a:lnTo>
                      <a:pt x="15" y="6"/>
                    </a:lnTo>
                    <a:lnTo>
                      <a:pt x="16" y="6"/>
                    </a:lnTo>
                    <a:lnTo>
                      <a:pt x="17" y="4"/>
                    </a:lnTo>
                    <a:lnTo>
                      <a:pt x="17" y="3"/>
                    </a:lnTo>
                    <a:lnTo>
                      <a:pt x="18" y="3"/>
                    </a:lnTo>
                    <a:lnTo>
                      <a:pt x="19" y="6"/>
                    </a:lnTo>
                    <a:lnTo>
                      <a:pt x="19" y="4"/>
                    </a:lnTo>
                    <a:lnTo>
                      <a:pt x="20" y="4"/>
                    </a:lnTo>
                    <a:lnTo>
                      <a:pt x="20" y="6"/>
                    </a:lnTo>
                    <a:lnTo>
                      <a:pt x="21" y="9"/>
                    </a:lnTo>
                    <a:lnTo>
                      <a:pt x="21" y="12"/>
                    </a:lnTo>
                    <a:lnTo>
                      <a:pt x="22" y="15"/>
                    </a:lnTo>
                    <a:lnTo>
                      <a:pt x="23" y="16"/>
                    </a:lnTo>
                    <a:lnTo>
                      <a:pt x="23" y="21"/>
                    </a:lnTo>
                    <a:lnTo>
                      <a:pt x="23" y="22"/>
                    </a:lnTo>
                    <a:lnTo>
                      <a:pt x="24" y="24"/>
                    </a:lnTo>
                    <a:lnTo>
                      <a:pt x="24" y="23"/>
                    </a:lnTo>
                    <a:lnTo>
                      <a:pt x="25" y="27"/>
                    </a:lnTo>
                    <a:lnTo>
                      <a:pt x="26" y="3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 name="Freeform 153">
                <a:extLst>
                  <a:ext uri="{FF2B5EF4-FFF2-40B4-BE49-F238E27FC236}">
                    <a16:creationId xmlns:a16="http://schemas.microsoft.com/office/drawing/2014/main" id="{E8307756-BF0F-42BE-9239-C9C0EDE86B3D}"/>
                  </a:ext>
                </a:extLst>
              </p:cNvPr>
              <p:cNvSpPr>
                <a:spLocks/>
              </p:cNvSpPr>
              <p:nvPr/>
            </p:nvSpPr>
            <p:spPr bwMode="auto">
              <a:xfrm>
                <a:off x="5038901" y="3234408"/>
                <a:ext cx="26491" cy="31223"/>
              </a:xfrm>
              <a:custGeom>
                <a:avLst/>
                <a:gdLst>
                  <a:gd name="T0" fmla="*/ 0 w 25"/>
                  <a:gd name="T1" fmla="*/ 0 h 66"/>
                  <a:gd name="T2" fmla="*/ 0 w 25"/>
                  <a:gd name="T3" fmla="*/ 2147483646 h 66"/>
                  <a:gd name="T4" fmla="*/ 2147483646 w 25"/>
                  <a:gd name="T5" fmla="*/ 2147483646 h 66"/>
                  <a:gd name="T6" fmla="*/ 2147483646 w 25"/>
                  <a:gd name="T7" fmla="*/ 2147483646 h 66"/>
                  <a:gd name="T8" fmla="*/ 2147483646 w 25"/>
                  <a:gd name="T9" fmla="*/ 2147483646 h 66"/>
                  <a:gd name="T10" fmla="*/ 2147483646 w 25"/>
                  <a:gd name="T11" fmla="*/ 2147483646 h 66"/>
                  <a:gd name="T12" fmla="*/ 2147483646 w 25"/>
                  <a:gd name="T13" fmla="*/ 2147483646 h 66"/>
                  <a:gd name="T14" fmla="*/ 2147483646 w 25"/>
                  <a:gd name="T15" fmla="*/ 2147483646 h 66"/>
                  <a:gd name="T16" fmla="*/ 2147483646 w 25"/>
                  <a:gd name="T17" fmla="*/ 2147483646 h 66"/>
                  <a:gd name="T18" fmla="*/ 2147483646 w 25"/>
                  <a:gd name="T19" fmla="*/ 2147483646 h 66"/>
                  <a:gd name="T20" fmla="*/ 2147483646 w 25"/>
                  <a:gd name="T21" fmla="*/ 2147483646 h 66"/>
                  <a:gd name="T22" fmla="*/ 2147483646 w 25"/>
                  <a:gd name="T23" fmla="*/ 2147483646 h 66"/>
                  <a:gd name="T24" fmla="*/ 2147483646 w 25"/>
                  <a:gd name="T25" fmla="*/ 2147483646 h 66"/>
                  <a:gd name="T26" fmla="*/ 2147483646 w 25"/>
                  <a:gd name="T27" fmla="*/ 2147483646 h 66"/>
                  <a:gd name="T28" fmla="*/ 2147483646 w 25"/>
                  <a:gd name="T29" fmla="*/ 2147483646 h 66"/>
                  <a:gd name="T30" fmla="*/ 2147483646 w 25"/>
                  <a:gd name="T31" fmla="*/ 2147483646 h 66"/>
                  <a:gd name="T32" fmla="*/ 2147483646 w 25"/>
                  <a:gd name="T33" fmla="*/ 2147483646 h 66"/>
                  <a:gd name="T34" fmla="*/ 2147483646 w 25"/>
                  <a:gd name="T35" fmla="*/ 2147483646 h 66"/>
                  <a:gd name="T36" fmla="*/ 2147483646 w 25"/>
                  <a:gd name="T37" fmla="*/ 2147483646 h 66"/>
                  <a:gd name="T38" fmla="*/ 2147483646 w 25"/>
                  <a:gd name="T39" fmla="*/ 2147483646 h 66"/>
                  <a:gd name="T40" fmla="*/ 2147483646 w 25"/>
                  <a:gd name="T41" fmla="*/ 2147483646 h 66"/>
                  <a:gd name="T42" fmla="*/ 2147483646 w 25"/>
                  <a:gd name="T43" fmla="*/ 2147483646 h 66"/>
                  <a:gd name="T44" fmla="*/ 2147483646 w 25"/>
                  <a:gd name="T45" fmla="*/ 2147483646 h 66"/>
                  <a:gd name="T46" fmla="*/ 2147483646 w 25"/>
                  <a:gd name="T47" fmla="*/ 2147483646 h 66"/>
                  <a:gd name="T48" fmla="*/ 2147483646 w 25"/>
                  <a:gd name="T49" fmla="*/ 2147483646 h 66"/>
                  <a:gd name="T50" fmla="*/ 2147483646 w 25"/>
                  <a:gd name="T51" fmla="*/ 2147483646 h 66"/>
                  <a:gd name="T52" fmla="*/ 2147483646 w 25"/>
                  <a:gd name="T53" fmla="*/ 2147483646 h 66"/>
                  <a:gd name="T54" fmla="*/ 2147483646 w 25"/>
                  <a:gd name="T55" fmla="*/ 2147483646 h 66"/>
                  <a:gd name="T56" fmla="*/ 2147483646 w 25"/>
                  <a:gd name="T57" fmla="*/ 2147483646 h 66"/>
                  <a:gd name="T58" fmla="*/ 2147483646 w 25"/>
                  <a:gd name="T59" fmla="*/ 2147483646 h 66"/>
                  <a:gd name="T60" fmla="*/ 2147483646 w 25"/>
                  <a:gd name="T61" fmla="*/ 2147483646 h 66"/>
                  <a:gd name="T62" fmla="*/ 2147483646 w 25"/>
                  <a:gd name="T63" fmla="*/ 2147483646 h 66"/>
                  <a:gd name="T64" fmla="*/ 2147483646 w 25"/>
                  <a:gd name="T65" fmla="*/ 2147483646 h 66"/>
                  <a:gd name="T66" fmla="*/ 2147483646 w 25"/>
                  <a:gd name="T67" fmla="*/ 2147483646 h 66"/>
                  <a:gd name="T68" fmla="*/ 2147483646 w 25"/>
                  <a:gd name="T69" fmla="*/ 2147483646 h 66"/>
                  <a:gd name="T70" fmla="*/ 2147483646 w 25"/>
                  <a:gd name="T71" fmla="*/ 2147483646 h 66"/>
                  <a:gd name="T72" fmla="*/ 2147483646 w 25"/>
                  <a:gd name="T73" fmla="*/ 2147483646 h 66"/>
                  <a:gd name="T74" fmla="*/ 2147483646 w 25"/>
                  <a:gd name="T75" fmla="*/ 2147483646 h 66"/>
                  <a:gd name="T76" fmla="*/ 2147483646 w 25"/>
                  <a:gd name="T77" fmla="*/ 2147483646 h 66"/>
                  <a:gd name="T78" fmla="*/ 2147483646 w 25"/>
                  <a:gd name="T79" fmla="*/ 2147483646 h 66"/>
                  <a:gd name="T80" fmla="*/ 2147483646 w 25"/>
                  <a:gd name="T81" fmla="*/ 2147483646 h 66"/>
                  <a:gd name="T82" fmla="*/ 2147483646 w 25"/>
                  <a:gd name="T83" fmla="*/ 2147483646 h 66"/>
                  <a:gd name="T84" fmla="*/ 2147483646 w 25"/>
                  <a:gd name="T85" fmla="*/ 2147483646 h 66"/>
                  <a:gd name="T86" fmla="*/ 2147483646 w 25"/>
                  <a:gd name="T87" fmla="*/ 2147483646 h 66"/>
                  <a:gd name="T88" fmla="*/ 2147483646 w 25"/>
                  <a:gd name="T89" fmla="*/ 2147483646 h 66"/>
                  <a:gd name="T90" fmla="*/ 2147483646 w 25"/>
                  <a:gd name="T91" fmla="*/ 2147483646 h 66"/>
                  <a:gd name="T92" fmla="*/ 2147483646 w 25"/>
                  <a:gd name="T93" fmla="*/ 2147483646 h 66"/>
                  <a:gd name="T94" fmla="*/ 2147483646 w 25"/>
                  <a:gd name="T95" fmla="*/ 2147483646 h 66"/>
                  <a:gd name="T96" fmla="*/ 2147483646 w 25"/>
                  <a:gd name="T97" fmla="*/ 2147483646 h 66"/>
                  <a:gd name="T98" fmla="*/ 2147483646 w 25"/>
                  <a:gd name="T99" fmla="*/ 2147483646 h 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66">
                    <a:moveTo>
                      <a:pt x="0" y="0"/>
                    </a:moveTo>
                    <a:lnTo>
                      <a:pt x="0" y="2"/>
                    </a:lnTo>
                    <a:lnTo>
                      <a:pt x="1" y="3"/>
                    </a:lnTo>
                    <a:lnTo>
                      <a:pt x="1" y="5"/>
                    </a:lnTo>
                    <a:lnTo>
                      <a:pt x="1" y="7"/>
                    </a:lnTo>
                    <a:lnTo>
                      <a:pt x="2" y="9"/>
                    </a:lnTo>
                    <a:lnTo>
                      <a:pt x="3" y="11"/>
                    </a:lnTo>
                    <a:lnTo>
                      <a:pt x="3" y="14"/>
                    </a:lnTo>
                    <a:lnTo>
                      <a:pt x="4" y="16"/>
                    </a:lnTo>
                    <a:lnTo>
                      <a:pt x="4" y="20"/>
                    </a:lnTo>
                    <a:lnTo>
                      <a:pt x="5" y="21"/>
                    </a:lnTo>
                    <a:lnTo>
                      <a:pt x="5" y="22"/>
                    </a:lnTo>
                    <a:lnTo>
                      <a:pt x="6" y="24"/>
                    </a:lnTo>
                    <a:lnTo>
                      <a:pt x="6" y="28"/>
                    </a:lnTo>
                    <a:lnTo>
                      <a:pt x="7" y="27"/>
                    </a:lnTo>
                    <a:lnTo>
                      <a:pt x="7" y="30"/>
                    </a:lnTo>
                    <a:lnTo>
                      <a:pt x="8" y="32"/>
                    </a:lnTo>
                    <a:lnTo>
                      <a:pt x="9" y="33"/>
                    </a:lnTo>
                    <a:lnTo>
                      <a:pt x="9" y="35"/>
                    </a:lnTo>
                    <a:lnTo>
                      <a:pt x="10" y="37"/>
                    </a:lnTo>
                    <a:lnTo>
                      <a:pt x="10" y="38"/>
                    </a:lnTo>
                    <a:lnTo>
                      <a:pt x="11" y="39"/>
                    </a:lnTo>
                    <a:lnTo>
                      <a:pt x="12" y="39"/>
                    </a:lnTo>
                    <a:lnTo>
                      <a:pt x="12" y="41"/>
                    </a:lnTo>
                    <a:lnTo>
                      <a:pt x="13" y="41"/>
                    </a:lnTo>
                    <a:lnTo>
                      <a:pt x="13" y="45"/>
                    </a:lnTo>
                    <a:lnTo>
                      <a:pt x="13" y="43"/>
                    </a:lnTo>
                    <a:lnTo>
                      <a:pt x="14" y="45"/>
                    </a:lnTo>
                    <a:lnTo>
                      <a:pt x="15" y="48"/>
                    </a:lnTo>
                    <a:lnTo>
                      <a:pt x="16" y="49"/>
                    </a:lnTo>
                    <a:lnTo>
                      <a:pt x="16" y="51"/>
                    </a:lnTo>
                    <a:lnTo>
                      <a:pt x="17" y="49"/>
                    </a:lnTo>
                    <a:lnTo>
                      <a:pt x="17" y="51"/>
                    </a:lnTo>
                    <a:lnTo>
                      <a:pt x="18" y="54"/>
                    </a:lnTo>
                    <a:lnTo>
                      <a:pt x="18" y="53"/>
                    </a:lnTo>
                    <a:lnTo>
                      <a:pt x="19" y="54"/>
                    </a:lnTo>
                    <a:lnTo>
                      <a:pt x="20" y="55"/>
                    </a:lnTo>
                    <a:lnTo>
                      <a:pt x="20" y="58"/>
                    </a:lnTo>
                    <a:lnTo>
                      <a:pt x="21" y="59"/>
                    </a:lnTo>
                    <a:lnTo>
                      <a:pt x="21" y="60"/>
                    </a:lnTo>
                    <a:lnTo>
                      <a:pt x="22" y="60"/>
                    </a:lnTo>
                    <a:lnTo>
                      <a:pt x="22" y="62"/>
                    </a:lnTo>
                    <a:lnTo>
                      <a:pt x="23" y="64"/>
                    </a:lnTo>
                    <a:lnTo>
                      <a:pt x="24" y="63"/>
                    </a:lnTo>
                    <a:lnTo>
                      <a:pt x="24" y="64"/>
                    </a:lnTo>
                    <a:lnTo>
                      <a:pt x="25" y="6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 name="Freeform 154">
                <a:extLst>
                  <a:ext uri="{FF2B5EF4-FFF2-40B4-BE49-F238E27FC236}">
                    <a16:creationId xmlns:a16="http://schemas.microsoft.com/office/drawing/2014/main" id="{E16FBD93-AC10-42BE-9083-38B48CACB6A9}"/>
                  </a:ext>
                </a:extLst>
              </p:cNvPr>
              <p:cNvSpPr>
                <a:spLocks/>
              </p:cNvSpPr>
              <p:nvPr/>
            </p:nvSpPr>
            <p:spPr bwMode="auto">
              <a:xfrm>
                <a:off x="5065393" y="3085391"/>
                <a:ext cx="27552" cy="185917"/>
              </a:xfrm>
              <a:custGeom>
                <a:avLst/>
                <a:gdLst>
                  <a:gd name="T0" fmla="*/ 0 w 26"/>
                  <a:gd name="T1" fmla="*/ 2147483646 h 393"/>
                  <a:gd name="T2" fmla="*/ 0 w 26"/>
                  <a:gd name="T3" fmla="*/ 2147483646 h 393"/>
                  <a:gd name="T4" fmla="*/ 2147483646 w 26"/>
                  <a:gd name="T5" fmla="*/ 2147483646 h 393"/>
                  <a:gd name="T6" fmla="*/ 2147483646 w 26"/>
                  <a:gd name="T7" fmla="*/ 2147483646 h 393"/>
                  <a:gd name="T8" fmla="*/ 2147483646 w 26"/>
                  <a:gd name="T9" fmla="*/ 2147483646 h 393"/>
                  <a:gd name="T10" fmla="*/ 2147483646 w 26"/>
                  <a:gd name="T11" fmla="*/ 2147483646 h 393"/>
                  <a:gd name="T12" fmla="*/ 2147483646 w 26"/>
                  <a:gd name="T13" fmla="*/ 2147483646 h 393"/>
                  <a:gd name="T14" fmla="*/ 2147483646 w 26"/>
                  <a:gd name="T15" fmla="*/ 2147483646 h 393"/>
                  <a:gd name="T16" fmla="*/ 2147483646 w 26"/>
                  <a:gd name="T17" fmla="*/ 2147483646 h 393"/>
                  <a:gd name="T18" fmla="*/ 2147483646 w 26"/>
                  <a:gd name="T19" fmla="*/ 2147483646 h 393"/>
                  <a:gd name="T20" fmla="*/ 2147483646 w 26"/>
                  <a:gd name="T21" fmla="*/ 2147483646 h 393"/>
                  <a:gd name="T22" fmla="*/ 2147483646 w 26"/>
                  <a:gd name="T23" fmla="*/ 2147483646 h 393"/>
                  <a:gd name="T24" fmla="*/ 2147483646 w 26"/>
                  <a:gd name="T25" fmla="*/ 2147483646 h 393"/>
                  <a:gd name="T26" fmla="*/ 2147483646 w 26"/>
                  <a:gd name="T27" fmla="*/ 2147483646 h 393"/>
                  <a:gd name="T28" fmla="*/ 2147483646 w 26"/>
                  <a:gd name="T29" fmla="*/ 2147483646 h 393"/>
                  <a:gd name="T30" fmla="*/ 2147483646 w 26"/>
                  <a:gd name="T31" fmla="*/ 2147483646 h 393"/>
                  <a:gd name="T32" fmla="*/ 2147483646 w 26"/>
                  <a:gd name="T33" fmla="*/ 2147483646 h 393"/>
                  <a:gd name="T34" fmla="*/ 2147483646 w 26"/>
                  <a:gd name="T35" fmla="*/ 2147483646 h 393"/>
                  <a:gd name="T36" fmla="*/ 2147483646 w 26"/>
                  <a:gd name="T37" fmla="*/ 2147483646 h 393"/>
                  <a:gd name="T38" fmla="*/ 2147483646 w 26"/>
                  <a:gd name="T39" fmla="*/ 2147483646 h 393"/>
                  <a:gd name="T40" fmla="*/ 2147483646 w 26"/>
                  <a:gd name="T41" fmla="*/ 2147483646 h 393"/>
                  <a:gd name="T42" fmla="*/ 2147483646 w 26"/>
                  <a:gd name="T43" fmla="*/ 2147483646 h 393"/>
                  <a:gd name="T44" fmla="*/ 2147483646 w 26"/>
                  <a:gd name="T45" fmla="*/ 2147483646 h 393"/>
                  <a:gd name="T46" fmla="*/ 2147483646 w 26"/>
                  <a:gd name="T47" fmla="*/ 2147483646 h 393"/>
                  <a:gd name="T48" fmla="*/ 2147483646 w 26"/>
                  <a:gd name="T49" fmla="*/ 2147483646 h 393"/>
                  <a:gd name="T50" fmla="*/ 2147483646 w 26"/>
                  <a:gd name="T51" fmla="*/ 2147483646 h 393"/>
                  <a:gd name="T52" fmla="*/ 2147483646 w 26"/>
                  <a:gd name="T53" fmla="*/ 2147483646 h 393"/>
                  <a:gd name="T54" fmla="*/ 2147483646 w 26"/>
                  <a:gd name="T55" fmla="*/ 2147483646 h 393"/>
                  <a:gd name="T56" fmla="*/ 2147483646 w 26"/>
                  <a:gd name="T57" fmla="*/ 2147483646 h 393"/>
                  <a:gd name="T58" fmla="*/ 2147483646 w 26"/>
                  <a:gd name="T59" fmla="*/ 2147483646 h 393"/>
                  <a:gd name="T60" fmla="*/ 2147483646 w 26"/>
                  <a:gd name="T61" fmla="*/ 2147483646 h 393"/>
                  <a:gd name="T62" fmla="*/ 2147483646 w 26"/>
                  <a:gd name="T63" fmla="*/ 2147483646 h 393"/>
                  <a:gd name="T64" fmla="*/ 2147483646 w 26"/>
                  <a:gd name="T65" fmla="*/ 2147483646 h 393"/>
                  <a:gd name="T66" fmla="*/ 2147483646 w 26"/>
                  <a:gd name="T67" fmla="*/ 2147483646 h 393"/>
                  <a:gd name="T68" fmla="*/ 2147483646 w 26"/>
                  <a:gd name="T69" fmla="*/ 2147483646 h 393"/>
                  <a:gd name="T70" fmla="*/ 2147483646 w 26"/>
                  <a:gd name="T71" fmla="*/ 2147483646 h 393"/>
                  <a:gd name="T72" fmla="*/ 2147483646 w 26"/>
                  <a:gd name="T73" fmla="*/ 2147483646 h 393"/>
                  <a:gd name="T74" fmla="*/ 2147483646 w 26"/>
                  <a:gd name="T75" fmla="*/ 2147483646 h 393"/>
                  <a:gd name="T76" fmla="*/ 2147483646 w 26"/>
                  <a:gd name="T77" fmla="*/ 2147483646 h 393"/>
                  <a:gd name="T78" fmla="*/ 2147483646 w 26"/>
                  <a:gd name="T79" fmla="*/ 2147483646 h 393"/>
                  <a:gd name="T80" fmla="*/ 2147483646 w 26"/>
                  <a:gd name="T81" fmla="*/ 2147483646 h 393"/>
                  <a:gd name="T82" fmla="*/ 2147483646 w 26"/>
                  <a:gd name="T83" fmla="*/ 0 h 393"/>
                  <a:gd name="T84" fmla="*/ 2147483646 w 26"/>
                  <a:gd name="T85" fmla="*/ 2147483646 h 393"/>
                  <a:gd name="T86" fmla="*/ 2147483646 w 26"/>
                  <a:gd name="T87" fmla="*/ 2147483646 h 393"/>
                  <a:gd name="T88" fmla="*/ 2147483646 w 26"/>
                  <a:gd name="T89" fmla="*/ 2147483646 h 393"/>
                  <a:gd name="T90" fmla="*/ 2147483646 w 26"/>
                  <a:gd name="T91" fmla="*/ 2147483646 h 393"/>
                  <a:gd name="T92" fmla="*/ 2147483646 w 26"/>
                  <a:gd name="T93" fmla="*/ 2147483646 h 393"/>
                  <a:gd name="T94" fmla="*/ 2147483646 w 26"/>
                  <a:gd name="T95" fmla="*/ 2147483646 h 393"/>
                  <a:gd name="T96" fmla="*/ 2147483646 w 26"/>
                  <a:gd name="T97" fmla="*/ 2147483646 h 393"/>
                  <a:gd name="T98" fmla="*/ 2147483646 w 26"/>
                  <a:gd name="T99" fmla="*/ 2147483646 h 3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93">
                    <a:moveTo>
                      <a:pt x="0" y="381"/>
                    </a:moveTo>
                    <a:lnTo>
                      <a:pt x="0" y="382"/>
                    </a:lnTo>
                    <a:lnTo>
                      <a:pt x="1" y="383"/>
                    </a:lnTo>
                    <a:lnTo>
                      <a:pt x="2" y="386"/>
                    </a:lnTo>
                    <a:lnTo>
                      <a:pt x="2" y="384"/>
                    </a:lnTo>
                    <a:lnTo>
                      <a:pt x="3" y="384"/>
                    </a:lnTo>
                    <a:lnTo>
                      <a:pt x="3" y="386"/>
                    </a:lnTo>
                    <a:lnTo>
                      <a:pt x="4" y="386"/>
                    </a:lnTo>
                    <a:lnTo>
                      <a:pt x="4" y="388"/>
                    </a:lnTo>
                    <a:lnTo>
                      <a:pt x="5" y="388"/>
                    </a:lnTo>
                    <a:lnTo>
                      <a:pt x="5" y="389"/>
                    </a:lnTo>
                    <a:lnTo>
                      <a:pt x="6" y="388"/>
                    </a:lnTo>
                    <a:lnTo>
                      <a:pt x="7" y="390"/>
                    </a:lnTo>
                    <a:lnTo>
                      <a:pt x="7" y="393"/>
                    </a:lnTo>
                    <a:lnTo>
                      <a:pt x="8" y="393"/>
                    </a:lnTo>
                    <a:lnTo>
                      <a:pt x="8" y="391"/>
                    </a:lnTo>
                    <a:lnTo>
                      <a:pt x="9" y="390"/>
                    </a:lnTo>
                    <a:lnTo>
                      <a:pt x="9" y="389"/>
                    </a:lnTo>
                    <a:lnTo>
                      <a:pt x="10" y="387"/>
                    </a:lnTo>
                    <a:lnTo>
                      <a:pt x="11" y="383"/>
                    </a:lnTo>
                    <a:lnTo>
                      <a:pt x="11" y="375"/>
                    </a:lnTo>
                    <a:lnTo>
                      <a:pt x="11" y="367"/>
                    </a:lnTo>
                    <a:lnTo>
                      <a:pt x="12" y="354"/>
                    </a:lnTo>
                    <a:lnTo>
                      <a:pt x="12" y="338"/>
                    </a:lnTo>
                    <a:lnTo>
                      <a:pt x="13" y="320"/>
                    </a:lnTo>
                    <a:lnTo>
                      <a:pt x="14" y="297"/>
                    </a:lnTo>
                    <a:lnTo>
                      <a:pt x="14" y="271"/>
                    </a:lnTo>
                    <a:lnTo>
                      <a:pt x="15" y="240"/>
                    </a:lnTo>
                    <a:lnTo>
                      <a:pt x="15" y="211"/>
                    </a:lnTo>
                    <a:lnTo>
                      <a:pt x="16" y="179"/>
                    </a:lnTo>
                    <a:lnTo>
                      <a:pt x="16" y="148"/>
                    </a:lnTo>
                    <a:lnTo>
                      <a:pt x="17" y="121"/>
                    </a:lnTo>
                    <a:lnTo>
                      <a:pt x="17" y="95"/>
                    </a:lnTo>
                    <a:lnTo>
                      <a:pt x="18" y="73"/>
                    </a:lnTo>
                    <a:lnTo>
                      <a:pt x="18" y="55"/>
                    </a:lnTo>
                    <a:lnTo>
                      <a:pt x="19" y="39"/>
                    </a:lnTo>
                    <a:lnTo>
                      <a:pt x="19" y="27"/>
                    </a:lnTo>
                    <a:lnTo>
                      <a:pt x="20" y="15"/>
                    </a:lnTo>
                    <a:lnTo>
                      <a:pt x="20" y="9"/>
                    </a:lnTo>
                    <a:lnTo>
                      <a:pt x="21" y="3"/>
                    </a:lnTo>
                    <a:lnTo>
                      <a:pt x="21" y="0"/>
                    </a:lnTo>
                    <a:lnTo>
                      <a:pt x="22" y="2"/>
                    </a:lnTo>
                    <a:lnTo>
                      <a:pt x="23" y="6"/>
                    </a:lnTo>
                    <a:lnTo>
                      <a:pt x="23" y="8"/>
                    </a:lnTo>
                    <a:lnTo>
                      <a:pt x="23" y="14"/>
                    </a:lnTo>
                    <a:lnTo>
                      <a:pt x="24" y="20"/>
                    </a:lnTo>
                    <a:lnTo>
                      <a:pt x="24" y="29"/>
                    </a:lnTo>
                    <a:lnTo>
                      <a:pt x="25" y="38"/>
                    </a:lnTo>
                    <a:lnTo>
                      <a:pt x="26" y="4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 name="Freeform 155">
                <a:extLst>
                  <a:ext uri="{FF2B5EF4-FFF2-40B4-BE49-F238E27FC236}">
                    <a16:creationId xmlns:a16="http://schemas.microsoft.com/office/drawing/2014/main" id="{1206608F-F8AA-4BCD-9FF4-26790C52FF41}"/>
                  </a:ext>
                </a:extLst>
              </p:cNvPr>
              <p:cNvSpPr>
                <a:spLocks/>
              </p:cNvSpPr>
              <p:nvPr/>
            </p:nvSpPr>
            <p:spPr bwMode="auto">
              <a:xfrm>
                <a:off x="5092945" y="3108098"/>
                <a:ext cx="26491" cy="124418"/>
              </a:xfrm>
              <a:custGeom>
                <a:avLst/>
                <a:gdLst>
                  <a:gd name="T0" fmla="*/ 0 w 25"/>
                  <a:gd name="T1" fmla="*/ 0 h 263"/>
                  <a:gd name="T2" fmla="*/ 0 w 25"/>
                  <a:gd name="T3" fmla="*/ 2147483646 h 263"/>
                  <a:gd name="T4" fmla="*/ 2147483646 w 25"/>
                  <a:gd name="T5" fmla="*/ 2147483646 h 263"/>
                  <a:gd name="T6" fmla="*/ 2147483646 w 25"/>
                  <a:gd name="T7" fmla="*/ 2147483646 h 263"/>
                  <a:gd name="T8" fmla="*/ 2147483646 w 25"/>
                  <a:gd name="T9" fmla="*/ 2147483646 h 263"/>
                  <a:gd name="T10" fmla="*/ 2147483646 w 25"/>
                  <a:gd name="T11" fmla="*/ 2147483646 h 263"/>
                  <a:gd name="T12" fmla="*/ 2147483646 w 25"/>
                  <a:gd name="T13" fmla="*/ 2147483646 h 263"/>
                  <a:gd name="T14" fmla="*/ 2147483646 w 25"/>
                  <a:gd name="T15" fmla="*/ 2147483646 h 263"/>
                  <a:gd name="T16" fmla="*/ 2147483646 w 25"/>
                  <a:gd name="T17" fmla="*/ 2147483646 h 263"/>
                  <a:gd name="T18" fmla="*/ 2147483646 w 25"/>
                  <a:gd name="T19" fmla="*/ 2147483646 h 263"/>
                  <a:gd name="T20" fmla="*/ 2147483646 w 25"/>
                  <a:gd name="T21" fmla="*/ 2147483646 h 263"/>
                  <a:gd name="T22" fmla="*/ 2147483646 w 25"/>
                  <a:gd name="T23" fmla="*/ 2147483646 h 263"/>
                  <a:gd name="T24" fmla="*/ 2147483646 w 25"/>
                  <a:gd name="T25" fmla="*/ 2147483646 h 263"/>
                  <a:gd name="T26" fmla="*/ 2147483646 w 25"/>
                  <a:gd name="T27" fmla="*/ 2147483646 h 263"/>
                  <a:gd name="T28" fmla="*/ 2147483646 w 25"/>
                  <a:gd name="T29" fmla="*/ 2147483646 h 263"/>
                  <a:gd name="T30" fmla="*/ 2147483646 w 25"/>
                  <a:gd name="T31" fmla="*/ 2147483646 h 263"/>
                  <a:gd name="T32" fmla="*/ 2147483646 w 25"/>
                  <a:gd name="T33" fmla="*/ 2147483646 h 263"/>
                  <a:gd name="T34" fmla="*/ 2147483646 w 25"/>
                  <a:gd name="T35" fmla="*/ 2147483646 h 263"/>
                  <a:gd name="T36" fmla="*/ 2147483646 w 25"/>
                  <a:gd name="T37" fmla="*/ 2147483646 h 263"/>
                  <a:gd name="T38" fmla="*/ 2147483646 w 25"/>
                  <a:gd name="T39" fmla="*/ 2147483646 h 263"/>
                  <a:gd name="T40" fmla="*/ 2147483646 w 25"/>
                  <a:gd name="T41" fmla="*/ 2147483646 h 263"/>
                  <a:gd name="T42" fmla="*/ 2147483646 w 25"/>
                  <a:gd name="T43" fmla="*/ 2147483646 h 263"/>
                  <a:gd name="T44" fmla="*/ 2147483646 w 25"/>
                  <a:gd name="T45" fmla="*/ 2147483646 h 263"/>
                  <a:gd name="T46" fmla="*/ 2147483646 w 25"/>
                  <a:gd name="T47" fmla="*/ 2147483646 h 263"/>
                  <a:gd name="T48" fmla="*/ 2147483646 w 25"/>
                  <a:gd name="T49" fmla="*/ 2147483646 h 263"/>
                  <a:gd name="T50" fmla="*/ 2147483646 w 25"/>
                  <a:gd name="T51" fmla="*/ 2147483646 h 263"/>
                  <a:gd name="T52" fmla="*/ 2147483646 w 25"/>
                  <a:gd name="T53" fmla="*/ 2147483646 h 263"/>
                  <a:gd name="T54" fmla="*/ 2147483646 w 25"/>
                  <a:gd name="T55" fmla="*/ 2147483646 h 263"/>
                  <a:gd name="T56" fmla="*/ 2147483646 w 25"/>
                  <a:gd name="T57" fmla="*/ 2147483646 h 263"/>
                  <a:gd name="T58" fmla="*/ 2147483646 w 25"/>
                  <a:gd name="T59" fmla="*/ 2147483646 h 263"/>
                  <a:gd name="T60" fmla="*/ 2147483646 w 25"/>
                  <a:gd name="T61" fmla="*/ 2147483646 h 263"/>
                  <a:gd name="T62" fmla="*/ 2147483646 w 25"/>
                  <a:gd name="T63" fmla="*/ 2147483646 h 263"/>
                  <a:gd name="T64" fmla="*/ 2147483646 w 25"/>
                  <a:gd name="T65" fmla="*/ 2147483646 h 263"/>
                  <a:gd name="T66" fmla="*/ 2147483646 w 25"/>
                  <a:gd name="T67" fmla="*/ 2147483646 h 263"/>
                  <a:gd name="T68" fmla="*/ 2147483646 w 25"/>
                  <a:gd name="T69" fmla="*/ 2147483646 h 263"/>
                  <a:gd name="T70" fmla="*/ 2147483646 w 25"/>
                  <a:gd name="T71" fmla="*/ 2147483646 h 263"/>
                  <a:gd name="T72" fmla="*/ 2147483646 w 25"/>
                  <a:gd name="T73" fmla="*/ 2147483646 h 263"/>
                  <a:gd name="T74" fmla="*/ 2147483646 w 25"/>
                  <a:gd name="T75" fmla="*/ 2147483646 h 263"/>
                  <a:gd name="T76" fmla="*/ 2147483646 w 25"/>
                  <a:gd name="T77" fmla="*/ 2147483646 h 263"/>
                  <a:gd name="T78" fmla="*/ 2147483646 w 25"/>
                  <a:gd name="T79" fmla="*/ 2147483646 h 263"/>
                  <a:gd name="T80" fmla="*/ 2147483646 w 25"/>
                  <a:gd name="T81" fmla="*/ 2147483646 h 263"/>
                  <a:gd name="T82" fmla="*/ 2147483646 w 25"/>
                  <a:gd name="T83" fmla="*/ 2147483646 h 263"/>
                  <a:gd name="T84" fmla="*/ 2147483646 w 25"/>
                  <a:gd name="T85" fmla="*/ 2147483646 h 263"/>
                  <a:gd name="T86" fmla="*/ 2147483646 w 25"/>
                  <a:gd name="T87" fmla="*/ 2147483646 h 263"/>
                  <a:gd name="T88" fmla="*/ 2147483646 w 25"/>
                  <a:gd name="T89" fmla="*/ 2147483646 h 263"/>
                  <a:gd name="T90" fmla="*/ 2147483646 w 25"/>
                  <a:gd name="T91" fmla="*/ 2147483646 h 263"/>
                  <a:gd name="T92" fmla="*/ 2147483646 w 25"/>
                  <a:gd name="T93" fmla="*/ 2147483646 h 263"/>
                  <a:gd name="T94" fmla="*/ 2147483646 w 25"/>
                  <a:gd name="T95" fmla="*/ 2147483646 h 263"/>
                  <a:gd name="T96" fmla="*/ 2147483646 w 25"/>
                  <a:gd name="T97" fmla="*/ 2147483646 h 263"/>
                  <a:gd name="T98" fmla="*/ 2147483646 w 25"/>
                  <a:gd name="T99" fmla="*/ 2147483646 h 26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63">
                    <a:moveTo>
                      <a:pt x="0" y="0"/>
                    </a:moveTo>
                    <a:lnTo>
                      <a:pt x="0" y="12"/>
                    </a:lnTo>
                    <a:lnTo>
                      <a:pt x="1" y="24"/>
                    </a:lnTo>
                    <a:lnTo>
                      <a:pt x="1" y="35"/>
                    </a:lnTo>
                    <a:lnTo>
                      <a:pt x="2" y="47"/>
                    </a:lnTo>
                    <a:lnTo>
                      <a:pt x="2" y="57"/>
                    </a:lnTo>
                    <a:lnTo>
                      <a:pt x="3" y="66"/>
                    </a:lnTo>
                    <a:lnTo>
                      <a:pt x="3" y="76"/>
                    </a:lnTo>
                    <a:lnTo>
                      <a:pt x="4" y="84"/>
                    </a:lnTo>
                    <a:lnTo>
                      <a:pt x="4" y="95"/>
                    </a:lnTo>
                    <a:lnTo>
                      <a:pt x="5" y="102"/>
                    </a:lnTo>
                    <a:lnTo>
                      <a:pt x="5" y="113"/>
                    </a:lnTo>
                    <a:lnTo>
                      <a:pt x="6" y="120"/>
                    </a:lnTo>
                    <a:lnTo>
                      <a:pt x="6" y="127"/>
                    </a:lnTo>
                    <a:lnTo>
                      <a:pt x="7" y="134"/>
                    </a:lnTo>
                    <a:lnTo>
                      <a:pt x="7" y="140"/>
                    </a:lnTo>
                    <a:lnTo>
                      <a:pt x="8" y="146"/>
                    </a:lnTo>
                    <a:lnTo>
                      <a:pt x="9" y="153"/>
                    </a:lnTo>
                    <a:lnTo>
                      <a:pt x="9" y="156"/>
                    </a:lnTo>
                    <a:lnTo>
                      <a:pt x="9" y="164"/>
                    </a:lnTo>
                    <a:lnTo>
                      <a:pt x="10" y="167"/>
                    </a:lnTo>
                    <a:lnTo>
                      <a:pt x="10" y="172"/>
                    </a:lnTo>
                    <a:lnTo>
                      <a:pt x="11" y="177"/>
                    </a:lnTo>
                    <a:lnTo>
                      <a:pt x="12" y="179"/>
                    </a:lnTo>
                    <a:lnTo>
                      <a:pt x="12" y="184"/>
                    </a:lnTo>
                    <a:lnTo>
                      <a:pt x="13" y="186"/>
                    </a:lnTo>
                    <a:lnTo>
                      <a:pt x="13" y="189"/>
                    </a:lnTo>
                    <a:lnTo>
                      <a:pt x="13" y="193"/>
                    </a:lnTo>
                    <a:lnTo>
                      <a:pt x="14" y="195"/>
                    </a:lnTo>
                    <a:lnTo>
                      <a:pt x="15" y="197"/>
                    </a:lnTo>
                    <a:lnTo>
                      <a:pt x="15" y="202"/>
                    </a:lnTo>
                    <a:lnTo>
                      <a:pt x="16" y="204"/>
                    </a:lnTo>
                    <a:lnTo>
                      <a:pt x="16" y="207"/>
                    </a:lnTo>
                    <a:lnTo>
                      <a:pt x="17" y="212"/>
                    </a:lnTo>
                    <a:lnTo>
                      <a:pt x="17" y="213"/>
                    </a:lnTo>
                    <a:lnTo>
                      <a:pt x="18" y="216"/>
                    </a:lnTo>
                    <a:lnTo>
                      <a:pt x="18" y="217"/>
                    </a:lnTo>
                    <a:lnTo>
                      <a:pt x="19" y="219"/>
                    </a:lnTo>
                    <a:lnTo>
                      <a:pt x="19" y="224"/>
                    </a:lnTo>
                    <a:lnTo>
                      <a:pt x="20" y="228"/>
                    </a:lnTo>
                    <a:lnTo>
                      <a:pt x="21" y="231"/>
                    </a:lnTo>
                    <a:lnTo>
                      <a:pt x="21" y="236"/>
                    </a:lnTo>
                    <a:lnTo>
                      <a:pt x="21" y="239"/>
                    </a:lnTo>
                    <a:lnTo>
                      <a:pt x="22" y="244"/>
                    </a:lnTo>
                    <a:lnTo>
                      <a:pt x="22" y="247"/>
                    </a:lnTo>
                    <a:lnTo>
                      <a:pt x="23" y="251"/>
                    </a:lnTo>
                    <a:lnTo>
                      <a:pt x="24" y="255"/>
                    </a:lnTo>
                    <a:lnTo>
                      <a:pt x="24" y="259"/>
                    </a:lnTo>
                    <a:lnTo>
                      <a:pt x="25" y="261"/>
                    </a:lnTo>
                    <a:lnTo>
                      <a:pt x="25" y="26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 name="Freeform 156">
                <a:extLst>
                  <a:ext uri="{FF2B5EF4-FFF2-40B4-BE49-F238E27FC236}">
                    <a16:creationId xmlns:a16="http://schemas.microsoft.com/office/drawing/2014/main" id="{0CC84E79-64FA-4964-98AF-B79E2E8BFFA0}"/>
                  </a:ext>
                </a:extLst>
              </p:cNvPr>
              <p:cNvSpPr>
                <a:spLocks/>
              </p:cNvSpPr>
              <p:nvPr/>
            </p:nvSpPr>
            <p:spPr bwMode="auto">
              <a:xfrm>
                <a:off x="5119435" y="3223528"/>
                <a:ext cx="27552" cy="17977"/>
              </a:xfrm>
              <a:custGeom>
                <a:avLst/>
                <a:gdLst>
                  <a:gd name="T0" fmla="*/ 0 w 26"/>
                  <a:gd name="T1" fmla="*/ 2147483646 h 38"/>
                  <a:gd name="T2" fmla="*/ 0 w 26"/>
                  <a:gd name="T3" fmla="*/ 2147483646 h 38"/>
                  <a:gd name="T4" fmla="*/ 2147483646 w 26"/>
                  <a:gd name="T5" fmla="*/ 2147483646 h 38"/>
                  <a:gd name="T6" fmla="*/ 2147483646 w 26"/>
                  <a:gd name="T7" fmla="*/ 2147483646 h 38"/>
                  <a:gd name="T8" fmla="*/ 2147483646 w 26"/>
                  <a:gd name="T9" fmla="*/ 2147483646 h 38"/>
                  <a:gd name="T10" fmla="*/ 2147483646 w 26"/>
                  <a:gd name="T11" fmla="*/ 2147483646 h 38"/>
                  <a:gd name="T12" fmla="*/ 2147483646 w 26"/>
                  <a:gd name="T13" fmla="*/ 2147483646 h 38"/>
                  <a:gd name="T14" fmla="*/ 2147483646 w 26"/>
                  <a:gd name="T15" fmla="*/ 2147483646 h 38"/>
                  <a:gd name="T16" fmla="*/ 2147483646 w 26"/>
                  <a:gd name="T17" fmla="*/ 2147483646 h 38"/>
                  <a:gd name="T18" fmla="*/ 2147483646 w 26"/>
                  <a:gd name="T19" fmla="*/ 2147483646 h 38"/>
                  <a:gd name="T20" fmla="*/ 2147483646 w 26"/>
                  <a:gd name="T21" fmla="*/ 2147483646 h 38"/>
                  <a:gd name="T22" fmla="*/ 2147483646 w 26"/>
                  <a:gd name="T23" fmla="*/ 2147483646 h 38"/>
                  <a:gd name="T24" fmla="*/ 2147483646 w 26"/>
                  <a:gd name="T25" fmla="*/ 2147483646 h 38"/>
                  <a:gd name="T26" fmla="*/ 2147483646 w 26"/>
                  <a:gd name="T27" fmla="*/ 2147483646 h 38"/>
                  <a:gd name="T28" fmla="*/ 2147483646 w 26"/>
                  <a:gd name="T29" fmla="*/ 2147483646 h 38"/>
                  <a:gd name="T30" fmla="*/ 2147483646 w 26"/>
                  <a:gd name="T31" fmla="*/ 2147483646 h 38"/>
                  <a:gd name="T32" fmla="*/ 2147483646 w 26"/>
                  <a:gd name="T33" fmla="*/ 2147483646 h 38"/>
                  <a:gd name="T34" fmla="*/ 2147483646 w 26"/>
                  <a:gd name="T35" fmla="*/ 2147483646 h 38"/>
                  <a:gd name="T36" fmla="*/ 2147483646 w 26"/>
                  <a:gd name="T37" fmla="*/ 2147483646 h 38"/>
                  <a:gd name="T38" fmla="*/ 2147483646 w 26"/>
                  <a:gd name="T39" fmla="*/ 2147483646 h 38"/>
                  <a:gd name="T40" fmla="*/ 2147483646 w 26"/>
                  <a:gd name="T41" fmla="*/ 2147483646 h 38"/>
                  <a:gd name="T42" fmla="*/ 2147483646 w 26"/>
                  <a:gd name="T43" fmla="*/ 2147483646 h 38"/>
                  <a:gd name="T44" fmla="*/ 2147483646 w 26"/>
                  <a:gd name="T45" fmla="*/ 2147483646 h 38"/>
                  <a:gd name="T46" fmla="*/ 2147483646 w 26"/>
                  <a:gd name="T47" fmla="*/ 2147483646 h 38"/>
                  <a:gd name="T48" fmla="*/ 2147483646 w 26"/>
                  <a:gd name="T49" fmla="*/ 2147483646 h 38"/>
                  <a:gd name="T50" fmla="*/ 2147483646 w 26"/>
                  <a:gd name="T51" fmla="*/ 2147483646 h 38"/>
                  <a:gd name="T52" fmla="*/ 2147483646 w 26"/>
                  <a:gd name="T53" fmla="*/ 2147483646 h 38"/>
                  <a:gd name="T54" fmla="*/ 2147483646 w 26"/>
                  <a:gd name="T55" fmla="*/ 2147483646 h 38"/>
                  <a:gd name="T56" fmla="*/ 2147483646 w 26"/>
                  <a:gd name="T57" fmla="*/ 2147483646 h 38"/>
                  <a:gd name="T58" fmla="*/ 2147483646 w 26"/>
                  <a:gd name="T59" fmla="*/ 2147483646 h 38"/>
                  <a:gd name="T60" fmla="*/ 2147483646 w 26"/>
                  <a:gd name="T61" fmla="*/ 0 h 38"/>
                  <a:gd name="T62" fmla="*/ 2147483646 w 26"/>
                  <a:gd name="T63" fmla="*/ 2147483646 h 38"/>
                  <a:gd name="T64" fmla="*/ 2147483646 w 26"/>
                  <a:gd name="T65" fmla="*/ 2147483646 h 38"/>
                  <a:gd name="T66" fmla="*/ 2147483646 w 26"/>
                  <a:gd name="T67" fmla="*/ 2147483646 h 38"/>
                  <a:gd name="T68" fmla="*/ 2147483646 w 26"/>
                  <a:gd name="T69" fmla="*/ 2147483646 h 38"/>
                  <a:gd name="T70" fmla="*/ 2147483646 w 26"/>
                  <a:gd name="T71" fmla="*/ 2147483646 h 38"/>
                  <a:gd name="T72" fmla="*/ 2147483646 w 26"/>
                  <a:gd name="T73" fmla="*/ 2147483646 h 38"/>
                  <a:gd name="T74" fmla="*/ 2147483646 w 26"/>
                  <a:gd name="T75" fmla="*/ 2147483646 h 38"/>
                  <a:gd name="T76" fmla="*/ 2147483646 w 26"/>
                  <a:gd name="T77" fmla="*/ 2147483646 h 38"/>
                  <a:gd name="T78" fmla="*/ 2147483646 w 26"/>
                  <a:gd name="T79" fmla="*/ 2147483646 h 38"/>
                  <a:gd name="T80" fmla="*/ 2147483646 w 26"/>
                  <a:gd name="T81" fmla="*/ 2147483646 h 38"/>
                  <a:gd name="T82" fmla="*/ 2147483646 w 26"/>
                  <a:gd name="T83" fmla="*/ 2147483646 h 38"/>
                  <a:gd name="T84" fmla="*/ 2147483646 w 26"/>
                  <a:gd name="T85" fmla="*/ 2147483646 h 38"/>
                  <a:gd name="T86" fmla="*/ 2147483646 w 26"/>
                  <a:gd name="T87" fmla="*/ 2147483646 h 38"/>
                  <a:gd name="T88" fmla="*/ 2147483646 w 26"/>
                  <a:gd name="T89" fmla="*/ 2147483646 h 38"/>
                  <a:gd name="T90" fmla="*/ 2147483646 w 26"/>
                  <a:gd name="T91" fmla="*/ 2147483646 h 38"/>
                  <a:gd name="T92" fmla="*/ 2147483646 w 26"/>
                  <a:gd name="T93" fmla="*/ 2147483646 h 38"/>
                  <a:gd name="T94" fmla="*/ 2147483646 w 26"/>
                  <a:gd name="T95" fmla="*/ 2147483646 h 38"/>
                  <a:gd name="T96" fmla="*/ 2147483646 w 26"/>
                  <a:gd name="T97" fmla="*/ 2147483646 h 38"/>
                  <a:gd name="T98" fmla="*/ 2147483646 w 26"/>
                  <a:gd name="T99" fmla="*/ 2147483646 h 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8">
                    <a:moveTo>
                      <a:pt x="0" y="19"/>
                    </a:moveTo>
                    <a:lnTo>
                      <a:pt x="0" y="23"/>
                    </a:lnTo>
                    <a:lnTo>
                      <a:pt x="1" y="27"/>
                    </a:lnTo>
                    <a:lnTo>
                      <a:pt x="2" y="26"/>
                    </a:lnTo>
                    <a:lnTo>
                      <a:pt x="2" y="30"/>
                    </a:lnTo>
                    <a:lnTo>
                      <a:pt x="3" y="30"/>
                    </a:lnTo>
                    <a:lnTo>
                      <a:pt x="3" y="33"/>
                    </a:lnTo>
                    <a:lnTo>
                      <a:pt x="4" y="32"/>
                    </a:lnTo>
                    <a:lnTo>
                      <a:pt x="4" y="29"/>
                    </a:lnTo>
                    <a:lnTo>
                      <a:pt x="5" y="30"/>
                    </a:lnTo>
                    <a:lnTo>
                      <a:pt x="6" y="29"/>
                    </a:lnTo>
                    <a:lnTo>
                      <a:pt x="7" y="28"/>
                    </a:lnTo>
                    <a:lnTo>
                      <a:pt x="7" y="25"/>
                    </a:lnTo>
                    <a:lnTo>
                      <a:pt x="8" y="22"/>
                    </a:lnTo>
                    <a:lnTo>
                      <a:pt x="9" y="19"/>
                    </a:lnTo>
                    <a:lnTo>
                      <a:pt x="9" y="17"/>
                    </a:lnTo>
                    <a:lnTo>
                      <a:pt x="10" y="16"/>
                    </a:lnTo>
                    <a:lnTo>
                      <a:pt x="11" y="13"/>
                    </a:lnTo>
                    <a:lnTo>
                      <a:pt x="11" y="9"/>
                    </a:lnTo>
                    <a:lnTo>
                      <a:pt x="12" y="10"/>
                    </a:lnTo>
                    <a:lnTo>
                      <a:pt x="12" y="8"/>
                    </a:lnTo>
                    <a:lnTo>
                      <a:pt x="12" y="4"/>
                    </a:lnTo>
                    <a:lnTo>
                      <a:pt x="13" y="5"/>
                    </a:lnTo>
                    <a:lnTo>
                      <a:pt x="14" y="4"/>
                    </a:lnTo>
                    <a:lnTo>
                      <a:pt x="14" y="2"/>
                    </a:lnTo>
                    <a:lnTo>
                      <a:pt x="15" y="1"/>
                    </a:lnTo>
                    <a:lnTo>
                      <a:pt x="16" y="0"/>
                    </a:lnTo>
                    <a:lnTo>
                      <a:pt x="16" y="4"/>
                    </a:lnTo>
                    <a:lnTo>
                      <a:pt x="17" y="2"/>
                    </a:lnTo>
                    <a:lnTo>
                      <a:pt x="17" y="4"/>
                    </a:lnTo>
                    <a:lnTo>
                      <a:pt x="18" y="4"/>
                    </a:lnTo>
                    <a:lnTo>
                      <a:pt x="18" y="5"/>
                    </a:lnTo>
                    <a:lnTo>
                      <a:pt x="19" y="5"/>
                    </a:lnTo>
                    <a:lnTo>
                      <a:pt x="19" y="7"/>
                    </a:lnTo>
                    <a:lnTo>
                      <a:pt x="20" y="10"/>
                    </a:lnTo>
                    <a:lnTo>
                      <a:pt x="20" y="14"/>
                    </a:lnTo>
                    <a:lnTo>
                      <a:pt x="21" y="13"/>
                    </a:lnTo>
                    <a:lnTo>
                      <a:pt x="21" y="16"/>
                    </a:lnTo>
                    <a:lnTo>
                      <a:pt x="22" y="19"/>
                    </a:lnTo>
                    <a:lnTo>
                      <a:pt x="23" y="19"/>
                    </a:lnTo>
                    <a:lnTo>
                      <a:pt x="23" y="23"/>
                    </a:lnTo>
                    <a:lnTo>
                      <a:pt x="24" y="26"/>
                    </a:lnTo>
                    <a:lnTo>
                      <a:pt x="24" y="30"/>
                    </a:lnTo>
                    <a:lnTo>
                      <a:pt x="25" y="35"/>
                    </a:lnTo>
                    <a:lnTo>
                      <a:pt x="26" y="3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7" name="Line 158">
              <a:extLst>
                <a:ext uri="{FF2B5EF4-FFF2-40B4-BE49-F238E27FC236}">
                  <a16:creationId xmlns:a16="http://schemas.microsoft.com/office/drawing/2014/main" id="{0AF791D9-4671-4528-B3C8-FF95758C10F7}"/>
                </a:ext>
              </a:extLst>
            </p:cNvPr>
            <p:cNvSpPr>
              <a:spLocks noChangeShapeType="1"/>
            </p:cNvSpPr>
            <p:nvPr/>
          </p:nvSpPr>
          <p:spPr bwMode="auto">
            <a:xfrm>
              <a:off x="2387632" y="3579180"/>
              <a:ext cx="2759355" cy="0"/>
            </a:xfrm>
            <a:prstGeom prst="line">
              <a:avLst/>
            </a:prstGeom>
            <a:noFill/>
            <a:ln w="3175">
              <a:solidFill>
                <a:srgbClr val="262626"/>
              </a:solidFill>
              <a:bevel/>
              <a:headEnd/>
              <a:tailEnd/>
            </a:ln>
            <a:extLst>
              <a:ext uri="{909E8E84-426E-40DD-AFC4-6F175D3DCCD1}">
                <a14:hiddenFill xmlns:a14="http://schemas.microsoft.com/office/drawing/2010/main">
                  <a:noFill/>
                </a14:hiddenFill>
              </a:ext>
            </a:extLst>
          </p:spPr>
          <p:txBody>
            <a:bodyPr/>
            <a:lstStyle/>
            <a:p>
              <a:endParaRPr lang="en-US"/>
            </a:p>
          </p:txBody>
        </p:sp>
        <p:sp>
          <p:nvSpPr>
            <p:cNvPr id="788" name="Line 160">
              <a:extLst>
                <a:ext uri="{FF2B5EF4-FFF2-40B4-BE49-F238E27FC236}">
                  <a16:creationId xmlns:a16="http://schemas.microsoft.com/office/drawing/2014/main" id="{CAD089B2-5910-4395-AD3F-679F7EDDCB02}"/>
                </a:ext>
              </a:extLst>
            </p:cNvPr>
            <p:cNvSpPr>
              <a:spLocks noChangeShapeType="1"/>
            </p:cNvSpPr>
            <p:nvPr/>
          </p:nvSpPr>
          <p:spPr bwMode="auto">
            <a:xfrm flipV="1">
              <a:off x="2387632" y="3566881"/>
              <a:ext cx="0" cy="12300"/>
            </a:xfrm>
            <a:prstGeom prst="line">
              <a:avLst/>
            </a:prstGeom>
            <a:noFill/>
            <a:ln w="3175">
              <a:solidFill>
                <a:srgbClr val="262626"/>
              </a:solidFill>
              <a:bevel/>
              <a:headEnd/>
              <a:tailEnd/>
            </a:ln>
            <a:extLst>
              <a:ext uri="{909E8E84-426E-40DD-AFC4-6F175D3DCCD1}">
                <a14:hiddenFill xmlns:a14="http://schemas.microsoft.com/office/drawing/2010/main">
                  <a:noFill/>
                </a14:hiddenFill>
              </a:ext>
            </a:extLst>
          </p:spPr>
          <p:txBody>
            <a:bodyPr/>
            <a:lstStyle/>
            <a:p>
              <a:endParaRPr lang="en-US"/>
            </a:p>
          </p:txBody>
        </p:sp>
        <p:sp>
          <p:nvSpPr>
            <p:cNvPr id="789" name="Line 161">
              <a:extLst>
                <a:ext uri="{FF2B5EF4-FFF2-40B4-BE49-F238E27FC236}">
                  <a16:creationId xmlns:a16="http://schemas.microsoft.com/office/drawing/2014/main" id="{4BA94D21-6A36-4561-A8D5-38B1BAC5D7DB}"/>
                </a:ext>
              </a:extLst>
            </p:cNvPr>
            <p:cNvSpPr>
              <a:spLocks noChangeShapeType="1"/>
            </p:cNvSpPr>
            <p:nvPr/>
          </p:nvSpPr>
          <p:spPr bwMode="auto">
            <a:xfrm flipV="1">
              <a:off x="2664204" y="3566881"/>
              <a:ext cx="0" cy="12300"/>
            </a:xfrm>
            <a:prstGeom prst="line">
              <a:avLst/>
            </a:prstGeom>
            <a:noFill/>
            <a:ln w="3175">
              <a:solidFill>
                <a:srgbClr val="262626"/>
              </a:solidFill>
              <a:bevel/>
              <a:headEnd/>
              <a:tailEnd/>
            </a:ln>
            <a:extLst>
              <a:ext uri="{909E8E84-426E-40DD-AFC4-6F175D3DCCD1}">
                <a14:hiddenFill xmlns:a14="http://schemas.microsoft.com/office/drawing/2010/main">
                  <a:noFill/>
                </a14:hiddenFill>
              </a:ext>
            </a:extLst>
          </p:spPr>
          <p:txBody>
            <a:bodyPr/>
            <a:lstStyle/>
            <a:p>
              <a:endParaRPr lang="en-US"/>
            </a:p>
          </p:txBody>
        </p:sp>
        <p:sp>
          <p:nvSpPr>
            <p:cNvPr id="790" name="Line 162">
              <a:extLst>
                <a:ext uri="{FF2B5EF4-FFF2-40B4-BE49-F238E27FC236}">
                  <a16:creationId xmlns:a16="http://schemas.microsoft.com/office/drawing/2014/main" id="{50D31F7F-3C64-4522-A9AE-ED9DD7281681}"/>
                </a:ext>
              </a:extLst>
            </p:cNvPr>
            <p:cNvSpPr>
              <a:spLocks noChangeShapeType="1"/>
            </p:cNvSpPr>
            <p:nvPr/>
          </p:nvSpPr>
          <p:spPr bwMode="auto">
            <a:xfrm flipV="1">
              <a:off x="2939715" y="3566881"/>
              <a:ext cx="0" cy="12300"/>
            </a:xfrm>
            <a:prstGeom prst="line">
              <a:avLst/>
            </a:prstGeom>
            <a:noFill/>
            <a:ln w="3175">
              <a:solidFill>
                <a:srgbClr val="262626"/>
              </a:solidFill>
              <a:bevel/>
              <a:headEnd/>
              <a:tailEnd/>
            </a:ln>
            <a:extLst>
              <a:ext uri="{909E8E84-426E-40DD-AFC4-6F175D3DCCD1}">
                <a14:hiddenFill xmlns:a14="http://schemas.microsoft.com/office/drawing/2010/main">
                  <a:noFill/>
                </a14:hiddenFill>
              </a:ext>
            </a:extLst>
          </p:spPr>
          <p:txBody>
            <a:bodyPr/>
            <a:lstStyle/>
            <a:p>
              <a:endParaRPr lang="en-US"/>
            </a:p>
          </p:txBody>
        </p:sp>
        <p:sp>
          <p:nvSpPr>
            <p:cNvPr id="791" name="Line 163">
              <a:extLst>
                <a:ext uri="{FF2B5EF4-FFF2-40B4-BE49-F238E27FC236}">
                  <a16:creationId xmlns:a16="http://schemas.microsoft.com/office/drawing/2014/main" id="{72CDDAF0-135E-4246-B462-F6CAB82915DE}"/>
                </a:ext>
              </a:extLst>
            </p:cNvPr>
            <p:cNvSpPr>
              <a:spLocks noChangeShapeType="1"/>
            </p:cNvSpPr>
            <p:nvPr/>
          </p:nvSpPr>
          <p:spPr bwMode="auto">
            <a:xfrm flipV="1">
              <a:off x="3215226" y="3566881"/>
              <a:ext cx="0" cy="12300"/>
            </a:xfrm>
            <a:prstGeom prst="line">
              <a:avLst/>
            </a:prstGeom>
            <a:noFill/>
            <a:ln w="3175">
              <a:solidFill>
                <a:srgbClr val="262626"/>
              </a:solidFill>
              <a:bevel/>
              <a:headEnd/>
              <a:tailEnd/>
            </a:ln>
            <a:extLst>
              <a:ext uri="{909E8E84-426E-40DD-AFC4-6F175D3DCCD1}">
                <a14:hiddenFill xmlns:a14="http://schemas.microsoft.com/office/drawing/2010/main">
                  <a:noFill/>
                </a14:hiddenFill>
              </a:ext>
            </a:extLst>
          </p:spPr>
          <p:txBody>
            <a:bodyPr/>
            <a:lstStyle/>
            <a:p>
              <a:endParaRPr lang="en-US"/>
            </a:p>
          </p:txBody>
        </p:sp>
        <p:sp>
          <p:nvSpPr>
            <p:cNvPr id="792" name="Line 164">
              <a:extLst>
                <a:ext uri="{FF2B5EF4-FFF2-40B4-BE49-F238E27FC236}">
                  <a16:creationId xmlns:a16="http://schemas.microsoft.com/office/drawing/2014/main" id="{7977D01B-4109-4EA4-A502-7A8E9C0FA30E}"/>
                </a:ext>
              </a:extLst>
            </p:cNvPr>
            <p:cNvSpPr>
              <a:spLocks noChangeShapeType="1"/>
            </p:cNvSpPr>
            <p:nvPr/>
          </p:nvSpPr>
          <p:spPr bwMode="auto">
            <a:xfrm flipV="1">
              <a:off x="3491798" y="3566881"/>
              <a:ext cx="0" cy="12300"/>
            </a:xfrm>
            <a:prstGeom prst="line">
              <a:avLst/>
            </a:prstGeom>
            <a:noFill/>
            <a:ln w="3175">
              <a:solidFill>
                <a:srgbClr val="262626"/>
              </a:solidFill>
              <a:bevel/>
              <a:headEnd/>
              <a:tailEnd/>
            </a:ln>
            <a:extLst>
              <a:ext uri="{909E8E84-426E-40DD-AFC4-6F175D3DCCD1}">
                <a14:hiddenFill xmlns:a14="http://schemas.microsoft.com/office/drawing/2010/main">
                  <a:noFill/>
                </a14:hiddenFill>
              </a:ext>
            </a:extLst>
          </p:spPr>
          <p:txBody>
            <a:bodyPr/>
            <a:lstStyle/>
            <a:p>
              <a:endParaRPr lang="en-US"/>
            </a:p>
          </p:txBody>
        </p:sp>
        <p:sp>
          <p:nvSpPr>
            <p:cNvPr id="793" name="Line 165">
              <a:extLst>
                <a:ext uri="{FF2B5EF4-FFF2-40B4-BE49-F238E27FC236}">
                  <a16:creationId xmlns:a16="http://schemas.microsoft.com/office/drawing/2014/main" id="{748A236A-6C01-4EE9-ABD8-9A2AAA90C995}"/>
                </a:ext>
              </a:extLst>
            </p:cNvPr>
            <p:cNvSpPr>
              <a:spLocks noChangeShapeType="1"/>
            </p:cNvSpPr>
            <p:nvPr/>
          </p:nvSpPr>
          <p:spPr bwMode="auto">
            <a:xfrm flipV="1">
              <a:off x="3767309" y="3566881"/>
              <a:ext cx="0" cy="12300"/>
            </a:xfrm>
            <a:prstGeom prst="line">
              <a:avLst/>
            </a:prstGeom>
            <a:noFill/>
            <a:ln w="3175">
              <a:solidFill>
                <a:srgbClr val="262626"/>
              </a:solidFill>
              <a:bevel/>
              <a:headEnd/>
              <a:tailEnd/>
            </a:ln>
            <a:extLst>
              <a:ext uri="{909E8E84-426E-40DD-AFC4-6F175D3DCCD1}">
                <a14:hiddenFill xmlns:a14="http://schemas.microsoft.com/office/drawing/2010/main">
                  <a:noFill/>
                </a14:hiddenFill>
              </a:ext>
            </a:extLst>
          </p:spPr>
          <p:txBody>
            <a:bodyPr/>
            <a:lstStyle/>
            <a:p>
              <a:endParaRPr lang="en-US"/>
            </a:p>
          </p:txBody>
        </p:sp>
        <p:sp>
          <p:nvSpPr>
            <p:cNvPr id="794" name="Line 166">
              <a:extLst>
                <a:ext uri="{FF2B5EF4-FFF2-40B4-BE49-F238E27FC236}">
                  <a16:creationId xmlns:a16="http://schemas.microsoft.com/office/drawing/2014/main" id="{3C57C1E2-7973-4481-A2BE-4FE41A586319}"/>
                </a:ext>
              </a:extLst>
            </p:cNvPr>
            <p:cNvSpPr>
              <a:spLocks noChangeShapeType="1"/>
            </p:cNvSpPr>
            <p:nvPr/>
          </p:nvSpPr>
          <p:spPr bwMode="auto">
            <a:xfrm flipV="1">
              <a:off x="4043881" y="3566881"/>
              <a:ext cx="0" cy="12300"/>
            </a:xfrm>
            <a:prstGeom prst="line">
              <a:avLst/>
            </a:prstGeom>
            <a:noFill/>
            <a:ln w="3175">
              <a:solidFill>
                <a:srgbClr val="262626"/>
              </a:solidFill>
              <a:bevel/>
              <a:headEnd/>
              <a:tailEnd/>
            </a:ln>
            <a:extLst>
              <a:ext uri="{909E8E84-426E-40DD-AFC4-6F175D3DCCD1}">
                <a14:hiddenFill xmlns:a14="http://schemas.microsoft.com/office/drawing/2010/main">
                  <a:noFill/>
                </a14:hiddenFill>
              </a:ext>
            </a:extLst>
          </p:spPr>
          <p:txBody>
            <a:bodyPr/>
            <a:lstStyle/>
            <a:p>
              <a:endParaRPr lang="en-US"/>
            </a:p>
          </p:txBody>
        </p:sp>
        <p:sp>
          <p:nvSpPr>
            <p:cNvPr id="795" name="Line 167">
              <a:extLst>
                <a:ext uri="{FF2B5EF4-FFF2-40B4-BE49-F238E27FC236}">
                  <a16:creationId xmlns:a16="http://schemas.microsoft.com/office/drawing/2014/main" id="{F5600A4E-E73B-4845-99A0-BA7EF290B37C}"/>
                </a:ext>
              </a:extLst>
            </p:cNvPr>
            <p:cNvSpPr>
              <a:spLocks noChangeShapeType="1"/>
            </p:cNvSpPr>
            <p:nvPr/>
          </p:nvSpPr>
          <p:spPr bwMode="auto">
            <a:xfrm flipV="1">
              <a:off x="4319393" y="3566881"/>
              <a:ext cx="0" cy="12300"/>
            </a:xfrm>
            <a:prstGeom prst="line">
              <a:avLst/>
            </a:prstGeom>
            <a:noFill/>
            <a:ln w="3175">
              <a:solidFill>
                <a:srgbClr val="262626"/>
              </a:solidFill>
              <a:bevel/>
              <a:headEnd/>
              <a:tailEnd/>
            </a:ln>
            <a:extLst>
              <a:ext uri="{909E8E84-426E-40DD-AFC4-6F175D3DCCD1}">
                <a14:hiddenFill xmlns:a14="http://schemas.microsoft.com/office/drawing/2010/main">
                  <a:noFill/>
                </a14:hiddenFill>
              </a:ext>
            </a:extLst>
          </p:spPr>
          <p:txBody>
            <a:bodyPr/>
            <a:lstStyle/>
            <a:p>
              <a:endParaRPr lang="en-US"/>
            </a:p>
          </p:txBody>
        </p:sp>
        <p:sp>
          <p:nvSpPr>
            <p:cNvPr id="796" name="Line 168">
              <a:extLst>
                <a:ext uri="{FF2B5EF4-FFF2-40B4-BE49-F238E27FC236}">
                  <a16:creationId xmlns:a16="http://schemas.microsoft.com/office/drawing/2014/main" id="{B527BB2F-7D47-42C6-842C-A9AA02E4ABD1}"/>
                </a:ext>
              </a:extLst>
            </p:cNvPr>
            <p:cNvSpPr>
              <a:spLocks noChangeShapeType="1"/>
            </p:cNvSpPr>
            <p:nvPr/>
          </p:nvSpPr>
          <p:spPr bwMode="auto">
            <a:xfrm flipV="1">
              <a:off x="4594905" y="3566881"/>
              <a:ext cx="0" cy="12300"/>
            </a:xfrm>
            <a:prstGeom prst="line">
              <a:avLst/>
            </a:prstGeom>
            <a:noFill/>
            <a:ln w="3175">
              <a:solidFill>
                <a:srgbClr val="262626"/>
              </a:solidFill>
              <a:bevel/>
              <a:headEnd/>
              <a:tailEnd/>
            </a:ln>
            <a:extLst>
              <a:ext uri="{909E8E84-426E-40DD-AFC4-6F175D3DCCD1}">
                <a14:hiddenFill xmlns:a14="http://schemas.microsoft.com/office/drawing/2010/main">
                  <a:noFill/>
                </a14:hiddenFill>
              </a:ext>
            </a:extLst>
          </p:spPr>
          <p:txBody>
            <a:bodyPr/>
            <a:lstStyle/>
            <a:p>
              <a:endParaRPr lang="en-US"/>
            </a:p>
          </p:txBody>
        </p:sp>
        <p:sp>
          <p:nvSpPr>
            <p:cNvPr id="797" name="Line 169">
              <a:extLst>
                <a:ext uri="{FF2B5EF4-FFF2-40B4-BE49-F238E27FC236}">
                  <a16:creationId xmlns:a16="http://schemas.microsoft.com/office/drawing/2014/main" id="{59526268-7B32-42B6-832C-C9B145D361E0}"/>
                </a:ext>
              </a:extLst>
            </p:cNvPr>
            <p:cNvSpPr>
              <a:spLocks noChangeShapeType="1"/>
            </p:cNvSpPr>
            <p:nvPr/>
          </p:nvSpPr>
          <p:spPr bwMode="auto">
            <a:xfrm flipV="1">
              <a:off x="4871475" y="3566881"/>
              <a:ext cx="0" cy="12300"/>
            </a:xfrm>
            <a:prstGeom prst="line">
              <a:avLst/>
            </a:prstGeom>
            <a:noFill/>
            <a:ln w="3175">
              <a:solidFill>
                <a:srgbClr val="262626"/>
              </a:solidFill>
              <a:bevel/>
              <a:headEnd/>
              <a:tailEnd/>
            </a:ln>
            <a:extLst>
              <a:ext uri="{909E8E84-426E-40DD-AFC4-6F175D3DCCD1}">
                <a14:hiddenFill xmlns:a14="http://schemas.microsoft.com/office/drawing/2010/main">
                  <a:noFill/>
                </a14:hiddenFill>
              </a:ext>
            </a:extLst>
          </p:spPr>
          <p:txBody>
            <a:bodyPr/>
            <a:lstStyle/>
            <a:p>
              <a:endParaRPr lang="en-US"/>
            </a:p>
          </p:txBody>
        </p:sp>
        <p:sp>
          <p:nvSpPr>
            <p:cNvPr id="798" name="Line 170">
              <a:extLst>
                <a:ext uri="{FF2B5EF4-FFF2-40B4-BE49-F238E27FC236}">
                  <a16:creationId xmlns:a16="http://schemas.microsoft.com/office/drawing/2014/main" id="{5BDF3E42-BB90-4FEB-9D72-9B21F4A7CF88}"/>
                </a:ext>
              </a:extLst>
            </p:cNvPr>
            <p:cNvSpPr>
              <a:spLocks noChangeShapeType="1"/>
            </p:cNvSpPr>
            <p:nvPr/>
          </p:nvSpPr>
          <p:spPr bwMode="auto">
            <a:xfrm flipV="1">
              <a:off x="5146987" y="3566881"/>
              <a:ext cx="0" cy="12300"/>
            </a:xfrm>
            <a:prstGeom prst="line">
              <a:avLst/>
            </a:prstGeom>
            <a:noFill/>
            <a:ln w="3175">
              <a:solidFill>
                <a:srgbClr val="262626"/>
              </a:solidFill>
              <a:bevel/>
              <a:headEnd/>
              <a:tailEnd/>
            </a:ln>
            <a:extLst>
              <a:ext uri="{909E8E84-426E-40DD-AFC4-6F175D3DCCD1}">
                <a14:hiddenFill xmlns:a14="http://schemas.microsoft.com/office/drawing/2010/main">
                  <a:noFill/>
                </a14:hiddenFill>
              </a:ext>
            </a:extLst>
          </p:spPr>
          <p:txBody>
            <a:bodyPr/>
            <a:lstStyle/>
            <a:p>
              <a:endParaRPr lang="en-US"/>
            </a:p>
          </p:txBody>
        </p:sp>
        <p:sp>
          <p:nvSpPr>
            <p:cNvPr id="799" name="Rectangle 182">
              <a:extLst>
                <a:ext uri="{FF2B5EF4-FFF2-40B4-BE49-F238E27FC236}">
                  <a16:creationId xmlns:a16="http://schemas.microsoft.com/office/drawing/2014/main" id="{4AA3A450-E307-4A24-AC29-85CE513DAB59}"/>
                </a:ext>
              </a:extLst>
            </p:cNvPr>
            <p:cNvSpPr>
              <a:spLocks noChangeArrowheads="1"/>
            </p:cNvSpPr>
            <p:nvPr/>
          </p:nvSpPr>
          <p:spPr bwMode="auto">
            <a:xfrm>
              <a:off x="2362200" y="3601888"/>
              <a:ext cx="35272" cy="55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500">
                  <a:solidFill>
                    <a:srgbClr val="262626"/>
                  </a:solidFill>
                  <a:latin typeface="Helvetica" panose="020B0604020202020204" pitchFamily="34" charset="0"/>
                  <a:cs typeface="Helvetica" panose="020B0604020202020204" pitchFamily="34" charset="0"/>
                </a:rPr>
                <a:t>0</a:t>
              </a:r>
              <a:endParaRPr lang="en-US" altLang="en-US" sz="500">
                <a:latin typeface="Helvetica" panose="020B0604020202020204" pitchFamily="34" charset="0"/>
                <a:cs typeface="Helvetica" panose="020B0604020202020204" pitchFamily="34" charset="0"/>
              </a:endParaRPr>
            </a:p>
          </p:txBody>
        </p:sp>
        <p:sp>
          <p:nvSpPr>
            <p:cNvPr id="800" name="Rectangle 184">
              <a:extLst>
                <a:ext uri="{FF2B5EF4-FFF2-40B4-BE49-F238E27FC236}">
                  <a16:creationId xmlns:a16="http://schemas.microsoft.com/office/drawing/2014/main" id="{EE12FBEA-1F8D-4606-9B37-17F4BB5A0A95}"/>
                </a:ext>
              </a:extLst>
            </p:cNvPr>
            <p:cNvSpPr>
              <a:spLocks noChangeArrowheads="1"/>
            </p:cNvSpPr>
            <p:nvPr/>
          </p:nvSpPr>
          <p:spPr bwMode="auto">
            <a:xfrm>
              <a:off x="2851763" y="3601888"/>
              <a:ext cx="141087" cy="55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500">
                  <a:solidFill>
                    <a:srgbClr val="262626"/>
                  </a:solidFill>
                  <a:latin typeface="Helvetica" panose="020B0604020202020204" pitchFamily="34" charset="0"/>
                  <a:cs typeface="Helvetica" panose="020B0604020202020204" pitchFamily="34" charset="0"/>
                </a:rPr>
                <a:t>1000</a:t>
              </a:r>
              <a:endParaRPr lang="en-US" altLang="en-US" sz="500">
                <a:latin typeface="Helvetica" panose="020B0604020202020204" pitchFamily="34" charset="0"/>
                <a:cs typeface="Helvetica" panose="020B0604020202020204" pitchFamily="34" charset="0"/>
              </a:endParaRPr>
            </a:p>
          </p:txBody>
        </p:sp>
        <p:sp>
          <p:nvSpPr>
            <p:cNvPr id="801" name="Rectangle 186">
              <a:extLst>
                <a:ext uri="{FF2B5EF4-FFF2-40B4-BE49-F238E27FC236}">
                  <a16:creationId xmlns:a16="http://schemas.microsoft.com/office/drawing/2014/main" id="{A561299B-0493-437C-8DE8-EA1C6FFD07AC}"/>
                </a:ext>
              </a:extLst>
            </p:cNvPr>
            <p:cNvSpPr>
              <a:spLocks noChangeArrowheads="1"/>
            </p:cNvSpPr>
            <p:nvPr/>
          </p:nvSpPr>
          <p:spPr bwMode="auto">
            <a:xfrm>
              <a:off x="3404906" y="3601888"/>
              <a:ext cx="141087" cy="55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500">
                  <a:solidFill>
                    <a:srgbClr val="262626"/>
                  </a:solidFill>
                  <a:latin typeface="Helvetica" panose="020B0604020202020204" pitchFamily="34" charset="0"/>
                  <a:cs typeface="Helvetica" panose="020B0604020202020204" pitchFamily="34" charset="0"/>
                </a:rPr>
                <a:t>2000</a:t>
              </a:r>
              <a:endParaRPr lang="en-US" altLang="en-US" sz="500">
                <a:latin typeface="Helvetica" panose="020B0604020202020204" pitchFamily="34" charset="0"/>
                <a:cs typeface="Helvetica" panose="020B0604020202020204" pitchFamily="34" charset="0"/>
              </a:endParaRPr>
            </a:p>
          </p:txBody>
        </p:sp>
        <p:sp>
          <p:nvSpPr>
            <p:cNvPr id="802" name="Rectangle 188">
              <a:extLst>
                <a:ext uri="{FF2B5EF4-FFF2-40B4-BE49-F238E27FC236}">
                  <a16:creationId xmlns:a16="http://schemas.microsoft.com/office/drawing/2014/main" id="{B2245F2E-8FC5-4BD1-87B8-6036832A8B97}"/>
                </a:ext>
              </a:extLst>
            </p:cNvPr>
            <p:cNvSpPr>
              <a:spLocks noChangeArrowheads="1"/>
            </p:cNvSpPr>
            <p:nvPr/>
          </p:nvSpPr>
          <p:spPr bwMode="auto">
            <a:xfrm>
              <a:off x="3951691" y="3601888"/>
              <a:ext cx="141087" cy="55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500">
                  <a:solidFill>
                    <a:srgbClr val="262626"/>
                  </a:solidFill>
                  <a:latin typeface="Helvetica" panose="020B0604020202020204" pitchFamily="34" charset="0"/>
                  <a:cs typeface="Helvetica" panose="020B0604020202020204" pitchFamily="34" charset="0"/>
                </a:rPr>
                <a:t>3000</a:t>
              </a:r>
              <a:endParaRPr lang="en-US" altLang="en-US" sz="500">
                <a:latin typeface="Helvetica" panose="020B0604020202020204" pitchFamily="34" charset="0"/>
                <a:cs typeface="Helvetica" panose="020B0604020202020204" pitchFamily="34" charset="0"/>
              </a:endParaRPr>
            </a:p>
          </p:txBody>
        </p:sp>
        <p:sp>
          <p:nvSpPr>
            <p:cNvPr id="803" name="Rectangle 190">
              <a:extLst>
                <a:ext uri="{FF2B5EF4-FFF2-40B4-BE49-F238E27FC236}">
                  <a16:creationId xmlns:a16="http://schemas.microsoft.com/office/drawing/2014/main" id="{482415D4-1BDA-474B-89D3-3107E462159D}"/>
                </a:ext>
              </a:extLst>
            </p:cNvPr>
            <p:cNvSpPr>
              <a:spLocks noChangeArrowheads="1"/>
            </p:cNvSpPr>
            <p:nvPr/>
          </p:nvSpPr>
          <p:spPr bwMode="auto">
            <a:xfrm>
              <a:off x="4504833" y="3601888"/>
              <a:ext cx="141087" cy="55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500">
                  <a:solidFill>
                    <a:srgbClr val="262626"/>
                  </a:solidFill>
                  <a:latin typeface="Helvetica" panose="020B0604020202020204" pitchFamily="34" charset="0"/>
                  <a:cs typeface="Helvetica" panose="020B0604020202020204" pitchFamily="34" charset="0"/>
                </a:rPr>
                <a:t>4000</a:t>
              </a:r>
              <a:endParaRPr lang="en-US" altLang="en-US" sz="500">
                <a:latin typeface="Helvetica" panose="020B0604020202020204" pitchFamily="34" charset="0"/>
                <a:cs typeface="Helvetica" panose="020B0604020202020204" pitchFamily="34" charset="0"/>
              </a:endParaRPr>
            </a:p>
          </p:txBody>
        </p:sp>
        <p:sp>
          <p:nvSpPr>
            <p:cNvPr id="804" name="Rectangle 192">
              <a:extLst>
                <a:ext uri="{FF2B5EF4-FFF2-40B4-BE49-F238E27FC236}">
                  <a16:creationId xmlns:a16="http://schemas.microsoft.com/office/drawing/2014/main" id="{9D7AD200-02A2-4C8B-8AD1-E84D0B6B8CA5}"/>
                </a:ext>
              </a:extLst>
            </p:cNvPr>
            <p:cNvSpPr>
              <a:spLocks noChangeArrowheads="1"/>
            </p:cNvSpPr>
            <p:nvPr/>
          </p:nvSpPr>
          <p:spPr bwMode="auto">
            <a:xfrm>
              <a:off x="5057976" y="3601888"/>
              <a:ext cx="141087" cy="55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FontTx/>
                <a:buNone/>
              </a:pPr>
              <a:r>
                <a:rPr lang="en-US" altLang="en-US" sz="500">
                  <a:solidFill>
                    <a:srgbClr val="262626"/>
                  </a:solidFill>
                  <a:latin typeface="Helvetica" panose="020B0604020202020204" pitchFamily="34" charset="0"/>
                  <a:cs typeface="Helvetica" panose="020B0604020202020204" pitchFamily="34" charset="0"/>
                </a:rPr>
                <a:t>5000</a:t>
              </a:r>
              <a:endParaRPr lang="en-US" altLang="en-US" sz="500">
                <a:latin typeface="Helvetica" panose="020B0604020202020204" pitchFamily="34" charset="0"/>
                <a:cs typeface="Helvetica" panose="020B0604020202020204" pitchFamily="34" charset="0"/>
              </a:endParaRPr>
            </a:p>
          </p:txBody>
        </p:sp>
        <p:sp>
          <p:nvSpPr>
            <p:cNvPr id="805" name="Line 197">
              <a:extLst>
                <a:ext uri="{FF2B5EF4-FFF2-40B4-BE49-F238E27FC236}">
                  <a16:creationId xmlns:a16="http://schemas.microsoft.com/office/drawing/2014/main" id="{8E8FF4F4-4470-4BBA-B0F1-AA22307E70F3}"/>
                </a:ext>
              </a:extLst>
            </p:cNvPr>
            <p:cNvSpPr>
              <a:spLocks noChangeShapeType="1"/>
            </p:cNvSpPr>
            <p:nvPr/>
          </p:nvSpPr>
          <p:spPr bwMode="auto">
            <a:xfrm>
              <a:off x="2387632" y="3476779"/>
              <a:ext cx="27552" cy="0"/>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a:p>
          </p:txBody>
        </p:sp>
        <p:sp>
          <p:nvSpPr>
            <p:cNvPr id="806" name="Line 202">
              <a:extLst>
                <a:ext uri="{FF2B5EF4-FFF2-40B4-BE49-F238E27FC236}">
                  <a16:creationId xmlns:a16="http://schemas.microsoft.com/office/drawing/2014/main" id="{E7998F48-45BD-494D-B7C5-616522A1233D}"/>
                </a:ext>
              </a:extLst>
            </p:cNvPr>
            <p:cNvSpPr>
              <a:spLocks noChangeShapeType="1"/>
            </p:cNvSpPr>
            <p:nvPr/>
          </p:nvSpPr>
          <p:spPr bwMode="auto">
            <a:xfrm flipH="1">
              <a:off x="5119436" y="3476779"/>
              <a:ext cx="27552" cy="0"/>
            </a:xfrm>
            <a:prstGeom prst="line">
              <a:avLst/>
            </a:prstGeom>
            <a:noFill/>
            <a:ln w="3175">
              <a:solidFill>
                <a:srgbClr val="262626"/>
              </a:solidFill>
              <a:miter lim="800000"/>
              <a:headEnd/>
              <a:tailEnd/>
            </a:ln>
            <a:extLst>
              <a:ext uri="{909E8E84-426E-40DD-AFC4-6F175D3DCCD1}">
                <a14:hiddenFill xmlns:a14="http://schemas.microsoft.com/office/drawing/2010/main">
                  <a:noFill/>
                </a14:hiddenFill>
              </a:ext>
            </a:extLst>
          </p:spPr>
          <p:txBody>
            <a:bodyPr/>
            <a:lstStyle/>
            <a:p>
              <a:endParaRPr lang="en-US"/>
            </a:p>
          </p:txBody>
        </p:sp>
        <p:sp>
          <p:nvSpPr>
            <p:cNvPr id="807" name="Freeform 211">
              <a:extLst>
                <a:ext uri="{FF2B5EF4-FFF2-40B4-BE49-F238E27FC236}">
                  <a16:creationId xmlns:a16="http://schemas.microsoft.com/office/drawing/2014/main" id="{209A8695-CD85-4907-B155-B04C44060E6C}"/>
                </a:ext>
              </a:extLst>
            </p:cNvPr>
            <p:cNvSpPr>
              <a:spLocks/>
            </p:cNvSpPr>
            <p:nvPr/>
          </p:nvSpPr>
          <p:spPr bwMode="auto">
            <a:xfrm>
              <a:off x="2388692" y="3415752"/>
              <a:ext cx="26491" cy="106441"/>
            </a:xfrm>
            <a:custGeom>
              <a:avLst/>
              <a:gdLst>
                <a:gd name="T0" fmla="*/ 0 w 25"/>
                <a:gd name="T1" fmla="*/ 2147483646 h 225"/>
                <a:gd name="T2" fmla="*/ 0 w 25"/>
                <a:gd name="T3" fmla="*/ 2147483646 h 225"/>
                <a:gd name="T4" fmla="*/ 2147483646 w 25"/>
                <a:gd name="T5" fmla="*/ 2147483646 h 225"/>
                <a:gd name="T6" fmla="*/ 2147483646 w 25"/>
                <a:gd name="T7" fmla="*/ 2147483646 h 225"/>
                <a:gd name="T8" fmla="*/ 2147483646 w 25"/>
                <a:gd name="T9" fmla="*/ 2147483646 h 225"/>
                <a:gd name="T10" fmla="*/ 2147483646 w 25"/>
                <a:gd name="T11" fmla="*/ 2147483646 h 225"/>
                <a:gd name="T12" fmla="*/ 2147483646 w 25"/>
                <a:gd name="T13" fmla="*/ 2147483646 h 225"/>
                <a:gd name="T14" fmla="*/ 2147483646 w 25"/>
                <a:gd name="T15" fmla="*/ 2147483646 h 225"/>
                <a:gd name="T16" fmla="*/ 2147483646 w 25"/>
                <a:gd name="T17" fmla="*/ 2147483646 h 225"/>
                <a:gd name="T18" fmla="*/ 2147483646 w 25"/>
                <a:gd name="T19" fmla="*/ 2147483646 h 225"/>
                <a:gd name="T20" fmla="*/ 2147483646 w 25"/>
                <a:gd name="T21" fmla="*/ 2147483646 h 225"/>
                <a:gd name="T22" fmla="*/ 2147483646 w 25"/>
                <a:gd name="T23" fmla="*/ 2147483646 h 225"/>
                <a:gd name="T24" fmla="*/ 2147483646 w 25"/>
                <a:gd name="T25" fmla="*/ 2147483646 h 225"/>
                <a:gd name="T26" fmla="*/ 2147483646 w 25"/>
                <a:gd name="T27" fmla="*/ 2147483646 h 225"/>
                <a:gd name="T28" fmla="*/ 2147483646 w 25"/>
                <a:gd name="T29" fmla="*/ 2147483646 h 225"/>
                <a:gd name="T30" fmla="*/ 2147483646 w 25"/>
                <a:gd name="T31" fmla="*/ 2147483646 h 225"/>
                <a:gd name="T32" fmla="*/ 2147483646 w 25"/>
                <a:gd name="T33" fmla="*/ 2147483646 h 225"/>
                <a:gd name="T34" fmla="*/ 2147483646 w 25"/>
                <a:gd name="T35" fmla="*/ 2147483646 h 225"/>
                <a:gd name="T36" fmla="*/ 2147483646 w 25"/>
                <a:gd name="T37" fmla="*/ 0 h 225"/>
                <a:gd name="T38" fmla="*/ 2147483646 w 25"/>
                <a:gd name="T39" fmla="*/ 2147483646 h 225"/>
                <a:gd name="T40" fmla="*/ 2147483646 w 25"/>
                <a:gd name="T41" fmla="*/ 2147483646 h 225"/>
                <a:gd name="T42" fmla="*/ 2147483646 w 25"/>
                <a:gd name="T43" fmla="*/ 2147483646 h 225"/>
                <a:gd name="T44" fmla="*/ 2147483646 w 25"/>
                <a:gd name="T45" fmla="*/ 2147483646 h 225"/>
                <a:gd name="T46" fmla="*/ 2147483646 w 25"/>
                <a:gd name="T47" fmla="*/ 2147483646 h 225"/>
                <a:gd name="T48" fmla="*/ 2147483646 w 25"/>
                <a:gd name="T49" fmla="*/ 2147483646 h 225"/>
                <a:gd name="T50" fmla="*/ 2147483646 w 25"/>
                <a:gd name="T51" fmla="*/ 2147483646 h 225"/>
                <a:gd name="T52" fmla="*/ 2147483646 w 25"/>
                <a:gd name="T53" fmla="*/ 2147483646 h 225"/>
                <a:gd name="T54" fmla="*/ 2147483646 w 25"/>
                <a:gd name="T55" fmla="*/ 2147483646 h 225"/>
                <a:gd name="T56" fmla="*/ 2147483646 w 25"/>
                <a:gd name="T57" fmla="*/ 2147483646 h 225"/>
                <a:gd name="T58" fmla="*/ 2147483646 w 25"/>
                <a:gd name="T59" fmla="*/ 2147483646 h 225"/>
                <a:gd name="T60" fmla="*/ 2147483646 w 25"/>
                <a:gd name="T61" fmla="*/ 2147483646 h 225"/>
                <a:gd name="T62" fmla="*/ 2147483646 w 25"/>
                <a:gd name="T63" fmla="*/ 2147483646 h 225"/>
                <a:gd name="T64" fmla="*/ 2147483646 w 25"/>
                <a:gd name="T65" fmla="*/ 2147483646 h 225"/>
                <a:gd name="T66" fmla="*/ 2147483646 w 25"/>
                <a:gd name="T67" fmla="*/ 2147483646 h 225"/>
                <a:gd name="T68" fmla="*/ 2147483646 w 25"/>
                <a:gd name="T69" fmla="*/ 2147483646 h 225"/>
                <a:gd name="T70" fmla="*/ 2147483646 w 25"/>
                <a:gd name="T71" fmla="*/ 2147483646 h 225"/>
                <a:gd name="T72" fmla="*/ 2147483646 w 25"/>
                <a:gd name="T73" fmla="*/ 2147483646 h 225"/>
                <a:gd name="T74" fmla="*/ 2147483646 w 25"/>
                <a:gd name="T75" fmla="*/ 2147483646 h 225"/>
                <a:gd name="T76" fmla="*/ 2147483646 w 25"/>
                <a:gd name="T77" fmla="*/ 2147483646 h 225"/>
                <a:gd name="T78" fmla="*/ 2147483646 w 25"/>
                <a:gd name="T79" fmla="*/ 2147483646 h 225"/>
                <a:gd name="T80" fmla="*/ 2147483646 w 25"/>
                <a:gd name="T81" fmla="*/ 2147483646 h 225"/>
                <a:gd name="T82" fmla="*/ 2147483646 w 25"/>
                <a:gd name="T83" fmla="*/ 2147483646 h 225"/>
                <a:gd name="T84" fmla="*/ 2147483646 w 25"/>
                <a:gd name="T85" fmla="*/ 2147483646 h 225"/>
                <a:gd name="T86" fmla="*/ 2147483646 w 25"/>
                <a:gd name="T87" fmla="*/ 2147483646 h 225"/>
                <a:gd name="T88" fmla="*/ 2147483646 w 25"/>
                <a:gd name="T89" fmla="*/ 2147483646 h 225"/>
                <a:gd name="T90" fmla="*/ 2147483646 w 25"/>
                <a:gd name="T91" fmla="*/ 2147483646 h 225"/>
                <a:gd name="T92" fmla="*/ 2147483646 w 25"/>
                <a:gd name="T93" fmla="*/ 2147483646 h 225"/>
                <a:gd name="T94" fmla="*/ 2147483646 w 25"/>
                <a:gd name="T95" fmla="*/ 2147483646 h 225"/>
                <a:gd name="T96" fmla="*/ 2147483646 w 25"/>
                <a:gd name="T97" fmla="*/ 2147483646 h 225"/>
                <a:gd name="T98" fmla="*/ 2147483646 w 25"/>
                <a:gd name="T99" fmla="*/ 2147483646 h 2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25">
                  <a:moveTo>
                    <a:pt x="0" y="84"/>
                  </a:moveTo>
                  <a:lnTo>
                    <a:pt x="0" y="44"/>
                  </a:lnTo>
                  <a:lnTo>
                    <a:pt x="1" y="52"/>
                  </a:lnTo>
                  <a:lnTo>
                    <a:pt x="1" y="131"/>
                  </a:lnTo>
                  <a:lnTo>
                    <a:pt x="2" y="123"/>
                  </a:lnTo>
                  <a:lnTo>
                    <a:pt x="2" y="119"/>
                  </a:lnTo>
                  <a:lnTo>
                    <a:pt x="3" y="116"/>
                  </a:lnTo>
                  <a:lnTo>
                    <a:pt x="3" y="101"/>
                  </a:lnTo>
                  <a:lnTo>
                    <a:pt x="4" y="99"/>
                  </a:lnTo>
                  <a:lnTo>
                    <a:pt x="4" y="116"/>
                  </a:lnTo>
                  <a:lnTo>
                    <a:pt x="5" y="123"/>
                  </a:lnTo>
                  <a:lnTo>
                    <a:pt x="5" y="56"/>
                  </a:lnTo>
                  <a:lnTo>
                    <a:pt x="6" y="101"/>
                  </a:lnTo>
                  <a:lnTo>
                    <a:pt x="6" y="54"/>
                  </a:lnTo>
                  <a:lnTo>
                    <a:pt x="7" y="101"/>
                  </a:lnTo>
                  <a:lnTo>
                    <a:pt x="8" y="152"/>
                  </a:lnTo>
                  <a:lnTo>
                    <a:pt x="8" y="63"/>
                  </a:lnTo>
                  <a:lnTo>
                    <a:pt x="8" y="174"/>
                  </a:lnTo>
                  <a:lnTo>
                    <a:pt x="9" y="0"/>
                  </a:lnTo>
                  <a:lnTo>
                    <a:pt x="9" y="147"/>
                  </a:lnTo>
                  <a:lnTo>
                    <a:pt x="10" y="77"/>
                  </a:lnTo>
                  <a:lnTo>
                    <a:pt x="11" y="101"/>
                  </a:lnTo>
                  <a:lnTo>
                    <a:pt x="11" y="73"/>
                  </a:lnTo>
                  <a:lnTo>
                    <a:pt x="12" y="105"/>
                  </a:lnTo>
                  <a:lnTo>
                    <a:pt x="12" y="145"/>
                  </a:lnTo>
                  <a:lnTo>
                    <a:pt x="13" y="116"/>
                  </a:lnTo>
                  <a:lnTo>
                    <a:pt x="13" y="137"/>
                  </a:lnTo>
                  <a:lnTo>
                    <a:pt x="14" y="135"/>
                  </a:lnTo>
                  <a:lnTo>
                    <a:pt x="14" y="94"/>
                  </a:lnTo>
                  <a:lnTo>
                    <a:pt x="15" y="75"/>
                  </a:lnTo>
                  <a:lnTo>
                    <a:pt x="15" y="90"/>
                  </a:lnTo>
                  <a:lnTo>
                    <a:pt x="16" y="193"/>
                  </a:lnTo>
                  <a:lnTo>
                    <a:pt x="16" y="186"/>
                  </a:lnTo>
                  <a:lnTo>
                    <a:pt x="17" y="165"/>
                  </a:lnTo>
                  <a:lnTo>
                    <a:pt x="17" y="71"/>
                  </a:lnTo>
                  <a:lnTo>
                    <a:pt x="18" y="12"/>
                  </a:lnTo>
                  <a:lnTo>
                    <a:pt x="18" y="78"/>
                  </a:lnTo>
                  <a:lnTo>
                    <a:pt x="19" y="121"/>
                  </a:lnTo>
                  <a:lnTo>
                    <a:pt x="20" y="127"/>
                  </a:lnTo>
                  <a:lnTo>
                    <a:pt x="20" y="159"/>
                  </a:lnTo>
                  <a:lnTo>
                    <a:pt x="20" y="225"/>
                  </a:lnTo>
                  <a:lnTo>
                    <a:pt x="21" y="142"/>
                  </a:lnTo>
                  <a:lnTo>
                    <a:pt x="21" y="45"/>
                  </a:lnTo>
                  <a:lnTo>
                    <a:pt x="22" y="72"/>
                  </a:lnTo>
                  <a:lnTo>
                    <a:pt x="23" y="39"/>
                  </a:lnTo>
                  <a:lnTo>
                    <a:pt x="23" y="10"/>
                  </a:lnTo>
                  <a:lnTo>
                    <a:pt x="24" y="79"/>
                  </a:lnTo>
                  <a:lnTo>
                    <a:pt x="24" y="192"/>
                  </a:lnTo>
                  <a:lnTo>
                    <a:pt x="25" y="197"/>
                  </a:lnTo>
                  <a:lnTo>
                    <a:pt x="25" y="3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8" name="Freeform 212">
              <a:extLst>
                <a:ext uri="{FF2B5EF4-FFF2-40B4-BE49-F238E27FC236}">
                  <a16:creationId xmlns:a16="http://schemas.microsoft.com/office/drawing/2014/main" id="{71DE4BC6-F966-44EB-BEDF-090CB63F1368}"/>
                </a:ext>
              </a:extLst>
            </p:cNvPr>
            <p:cNvSpPr>
              <a:spLocks/>
            </p:cNvSpPr>
            <p:nvPr/>
          </p:nvSpPr>
          <p:spPr bwMode="auto">
            <a:xfrm>
              <a:off x="2415184" y="3314989"/>
              <a:ext cx="27552" cy="222816"/>
            </a:xfrm>
            <a:custGeom>
              <a:avLst/>
              <a:gdLst>
                <a:gd name="T0" fmla="*/ 0 w 26"/>
                <a:gd name="T1" fmla="*/ 2147483646 h 471"/>
                <a:gd name="T2" fmla="*/ 2147483646 w 26"/>
                <a:gd name="T3" fmla="*/ 2147483646 h 471"/>
                <a:gd name="T4" fmla="*/ 2147483646 w 26"/>
                <a:gd name="T5" fmla="*/ 2147483646 h 471"/>
                <a:gd name="T6" fmla="*/ 2147483646 w 26"/>
                <a:gd name="T7" fmla="*/ 2147483646 h 471"/>
                <a:gd name="T8" fmla="*/ 2147483646 w 26"/>
                <a:gd name="T9" fmla="*/ 2147483646 h 471"/>
                <a:gd name="T10" fmla="*/ 2147483646 w 26"/>
                <a:gd name="T11" fmla="*/ 2147483646 h 471"/>
                <a:gd name="T12" fmla="*/ 2147483646 w 26"/>
                <a:gd name="T13" fmla="*/ 2147483646 h 471"/>
                <a:gd name="T14" fmla="*/ 2147483646 w 26"/>
                <a:gd name="T15" fmla="*/ 2147483646 h 471"/>
                <a:gd name="T16" fmla="*/ 2147483646 w 26"/>
                <a:gd name="T17" fmla="*/ 2147483646 h 471"/>
                <a:gd name="T18" fmla="*/ 2147483646 w 26"/>
                <a:gd name="T19" fmla="*/ 2147483646 h 471"/>
                <a:gd name="T20" fmla="*/ 2147483646 w 26"/>
                <a:gd name="T21" fmla="*/ 2147483646 h 471"/>
                <a:gd name="T22" fmla="*/ 2147483646 w 26"/>
                <a:gd name="T23" fmla="*/ 2147483646 h 471"/>
                <a:gd name="T24" fmla="*/ 2147483646 w 26"/>
                <a:gd name="T25" fmla="*/ 2147483646 h 471"/>
                <a:gd name="T26" fmla="*/ 2147483646 w 26"/>
                <a:gd name="T27" fmla="*/ 2147483646 h 471"/>
                <a:gd name="T28" fmla="*/ 2147483646 w 26"/>
                <a:gd name="T29" fmla="*/ 2147483646 h 471"/>
                <a:gd name="T30" fmla="*/ 2147483646 w 26"/>
                <a:gd name="T31" fmla="*/ 2147483646 h 471"/>
                <a:gd name="T32" fmla="*/ 2147483646 w 26"/>
                <a:gd name="T33" fmla="*/ 2147483646 h 471"/>
                <a:gd name="T34" fmla="*/ 2147483646 w 26"/>
                <a:gd name="T35" fmla="*/ 2147483646 h 471"/>
                <a:gd name="T36" fmla="*/ 2147483646 w 26"/>
                <a:gd name="T37" fmla="*/ 2147483646 h 471"/>
                <a:gd name="T38" fmla="*/ 2147483646 w 26"/>
                <a:gd name="T39" fmla="*/ 2147483646 h 471"/>
                <a:gd name="T40" fmla="*/ 2147483646 w 26"/>
                <a:gd name="T41" fmla="*/ 2147483646 h 471"/>
                <a:gd name="T42" fmla="*/ 2147483646 w 26"/>
                <a:gd name="T43" fmla="*/ 2147483646 h 471"/>
                <a:gd name="T44" fmla="*/ 2147483646 w 26"/>
                <a:gd name="T45" fmla="*/ 2147483646 h 471"/>
                <a:gd name="T46" fmla="*/ 2147483646 w 26"/>
                <a:gd name="T47" fmla="*/ 2147483646 h 471"/>
                <a:gd name="T48" fmla="*/ 2147483646 w 26"/>
                <a:gd name="T49" fmla="*/ 2147483646 h 471"/>
                <a:gd name="T50" fmla="*/ 2147483646 w 26"/>
                <a:gd name="T51" fmla="*/ 2147483646 h 471"/>
                <a:gd name="T52" fmla="*/ 2147483646 w 26"/>
                <a:gd name="T53" fmla="*/ 2147483646 h 471"/>
                <a:gd name="T54" fmla="*/ 2147483646 w 26"/>
                <a:gd name="T55" fmla="*/ 2147483646 h 471"/>
                <a:gd name="T56" fmla="*/ 2147483646 w 26"/>
                <a:gd name="T57" fmla="*/ 2147483646 h 471"/>
                <a:gd name="T58" fmla="*/ 2147483646 w 26"/>
                <a:gd name="T59" fmla="*/ 2147483646 h 471"/>
                <a:gd name="T60" fmla="*/ 2147483646 w 26"/>
                <a:gd name="T61" fmla="*/ 2147483646 h 471"/>
                <a:gd name="T62" fmla="*/ 2147483646 w 26"/>
                <a:gd name="T63" fmla="*/ 2147483646 h 471"/>
                <a:gd name="T64" fmla="*/ 2147483646 w 26"/>
                <a:gd name="T65" fmla="*/ 2147483646 h 471"/>
                <a:gd name="T66" fmla="*/ 2147483646 w 26"/>
                <a:gd name="T67" fmla="*/ 2147483646 h 471"/>
                <a:gd name="T68" fmla="*/ 2147483646 w 26"/>
                <a:gd name="T69" fmla="*/ 2147483646 h 471"/>
                <a:gd name="T70" fmla="*/ 2147483646 w 26"/>
                <a:gd name="T71" fmla="*/ 2147483646 h 471"/>
                <a:gd name="T72" fmla="*/ 2147483646 w 26"/>
                <a:gd name="T73" fmla="*/ 2147483646 h 471"/>
                <a:gd name="T74" fmla="*/ 2147483646 w 26"/>
                <a:gd name="T75" fmla="*/ 2147483646 h 471"/>
                <a:gd name="T76" fmla="*/ 2147483646 w 26"/>
                <a:gd name="T77" fmla="*/ 2147483646 h 471"/>
                <a:gd name="T78" fmla="*/ 2147483646 w 26"/>
                <a:gd name="T79" fmla="*/ 0 h 471"/>
                <a:gd name="T80" fmla="*/ 2147483646 w 26"/>
                <a:gd name="T81" fmla="*/ 2147483646 h 471"/>
                <a:gd name="T82" fmla="*/ 2147483646 w 26"/>
                <a:gd name="T83" fmla="*/ 2147483646 h 471"/>
                <a:gd name="T84" fmla="*/ 2147483646 w 26"/>
                <a:gd name="T85" fmla="*/ 2147483646 h 471"/>
                <a:gd name="T86" fmla="*/ 2147483646 w 26"/>
                <a:gd name="T87" fmla="*/ 2147483646 h 471"/>
                <a:gd name="T88" fmla="*/ 2147483646 w 26"/>
                <a:gd name="T89" fmla="*/ 2147483646 h 471"/>
                <a:gd name="T90" fmla="*/ 2147483646 w 26"/>
                <a:gd name="T91" fmla="*/ 2147483646 h 471"/>
                <a:gd name="T92" fmla="*/ 2147483646 w 26"/>
                <a:gd name="T93" fmla="*/ 2147483646 h 471"/>
                <a:gd name="T94" fmla="*/ 2147483646 w 26"/>
                <a:gd name="T95" fmla="*/ 2147483646 h 471"/>
                <a:gd name="T96" fmla="*/ 2147483646 w 26"/>
                <a:gd name="T97" fmla="*/ 2147483646 h 471"/>
                <a:gd name="T98" fmla="*/ 2147483646 w 26"/>
                <a:gd name="T99" fmla="*/ 2147483646 h 4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71">
                  <a:moveTo>
                    <a:pt x="0" y="246"/>
                  </a:moveTo>
                  <a:lnTo>
                    <a:pt x="1" y="300"/>
                  </a:lnTo>
                  <a:lnTo>
                    <a:pt x="1" y="292"/>
                  </a:lnTo>
                  <a:lnTo>
                    <a:pt x="2" y="278"/>
                  </a:lnTo>
                  <a:lnTo>
                    <a:pt x="2" y="329"/>
                  </a:lnTo>
                  <a:lnTo>
                    <a:pt x="3" y="287"/>
                  </a:lnTo>
                  <a:lnTo>
                    <a:pt x="3" y="276"/>
                  </a:lnTo>
                  <a:lnTo>
                    <a:pt x="4" y="366"/>
                  </a:lnTo>
                  <a:lnTo>
                    <a:pt x="4" y="384"/>
                  </a:lnTo>
                  <a:lnTo>
                    <a:pt x="5" y="353"/>
                  </a:lnTo>
                  <a:lnTo>
                    <a:pt x="5" y="372"/>
                  </a:lnTo>
                  <a:lnTo>
                    <a:pt x="6" y="372"/>
                  </a:lnTo>
                  <a:lnTo>
                    <a:pt x="7" y="471"/>
                  </a:lnTo>
                  <a:lnTo>
                    <a:pt x="7" y="345"/>
                  </a:lnTo>
                  <a:lnTo>
                    <a:pt x="7" y="375"/>
                  </a:lnTo>
                  <a:lnTo>
                    <a:pt x="8" y="389"/>
                  </a:lnTo>
                  <a:lnTo>
                    <a:pt x="8" y="308"/>
                  </a:lnTo>
                  <a:lnTo>
                    <a:pt x="9" y="373"/>
                  </a:lnTo>
                  <a:lnTo>
                    <a:pt x="10" y="384"/>
                  </a:lnTo>
                  <a:lnTo>
                    <a:pt x="10" y="314"/>
                  </a:lnTo>
                  <a:lnTo>
                    <a:pt x="11" y="346"/>
                  </a:lnTo>
                  <a:lnTo>
                    <a:pt x="11" y="314"/>
                  </a:lnTo>
                  <a:lnTo>
                    <a:pt x="11" y="336"/>
                  </a:lnTo>
                  <a:lnTo>
                    <a:pt x="12" y="412"/>
                  </a:lnTo>
                  <a:lnTo>
                    <a:pt x="13" y="316"/>
                  </a:lnTo>
                  <a:lnTo>
                    <a:pt x="13" y="304"/>
                  </a:lnTo>
                  <a:lnTo>
                    <a:pt x="14" y="287"/>
                  </a:lnTo>
                  <a:lnTo>
                    <a:pt x="14" y="280"/>
                  </a:lnTo>
                  <a:lnTo>
                    <a:pt x="15" y="232"/>
                  </a:lnTo>
                  <a:lnTo>
                    <a:pt x="15" y="251"/>
                  </a:lnTo>
                  <a:lnTo>
                    <a:pt x="16" y="244"/>
                  </a:lnTo>
                  <a:lnTo>
                    <a:pt x="16" y="276"/>
                  </a:lnTo>
                  <a:lnTo>
                    <a:pt x="17" y="122"/>
                  </a:lnTo>
                  <a:lnTo>
                    <a:pt x="17" y="194"/>
                  </a:lnTo>
                  <a:lnTo>
                    <a:pt x="18" y="172"/>
                  </a:lnTo>
                  <a:lnTo>
                    <a:pt x="19" y="146"/>
                  </a:lnTo>
                  <a:lnTo>
                    <a:pt x="19" y="179"/>
                  </a:lnTo>
                  <a:lnTo>
                    <a:pt x="19" y="18"/>
                  </a:lnTo>
                  <a:lnTo>
                    <a:pt x="20" y="48"/>
                  </a:lnTo>
                  <a:lnTo>
                    <a:pt x="20" y="0"/>
                  </a:lnTo>
                  <a:lnTo>
                    <a:pt x="21" y="24"/>
                  </a:lnTo>
                  <a:lnTo>
                    <a:pt x="22" y="21"/>
                  </a:lnTo>
                  <a:lnTo>
                    <a:pt x="22" y="140"/>
                  </a:lnTo>
                  <a:lnTo>
                    <a:pt x="23" y="63"/>
                  </a:lnTo>
                  <a:lnTo>
                    <a:pt x="23" y="4"/>
                  </a:lnTo>
                  <a:lnTo>
                    <a:pt x="23" y="186"/>
                  </a:lnTo>
                  <a:lnTo>
                    <a:pt x="24" y="98"/>
                  </a:lnTo>
                  <a:lnTo>
                    <a:pt x="25" y="89"/>
                  </a:lnTo>
                  <a:lnTo>
                    <a:pt x="25" y="167"/>
                  </a:lnTo>
                  <a:lnTo>
                    <a:pt x="26" y="2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9" name="Freeform 213">
              <a:extLst>
                <a:ext uri="{FF2B5EF4-FFF2-40B4-BE49-F238E27FC236}">
                  <a16:creationId xmlns:a16="http://schemas.microsoft.com/office/drawing/2014/main" id="{D14501C4-5E13-4467-88A4-4387B6F4F029}"/>
                </a:ext>
              </a:extLst>
            </p:cNvPr>
            <p:cNvSpPr>
              <a:spLocks/>
            </p:cNvSpPr>
            <p:nvPr/>
          </p:nvSpPr>
          <p:spPr bwMode="auto">
            <a:xfrm>
              <a:off x="2442734" y="3327761"/>
              <a:ext cx="26491" cy="133406"/>
            </a:xfrm>
            <a:custGeom>
              <a:avLst/>
              <a:gdLst>
                <a:gd name="T0" fmla="*/ 0 w 25"/>
                <a:gd name="T1" fmla="*/ 0 h 282"/>
                <a:gd name="T2" fmla="*/ 0 w 25"/>
                <a:gd name="T3" fmla="*/ 2147483646 h 282"/>
                <a:gd name="T4" fmla="*/ 2147483646 w 25"/>
                <a:gd name="T5" fmla="*/ 2147483646 h 282"/>
                <a:gd name="T6" fmla="*/ 2147483646 w 25"/>
                <a:gd name="T7" fmla="*/ 2147483646 h 282"/>
                <a:gd name="T8" fmla="*/ 2147483646 w 25"/>
                <a:gd name="T9" fmla="*/ 2147483646 h 282"/>
                <a:gd name="T10" fmla="*/ 2147483646 w 25"/>
                <a:gd name="T11" fmla="*/ 2147483646 h 282"/>
                <a:gd name="T12" fmla="*/ 2147483646 w 25"/>
                <a:gd name="T13" fmla="*/ 2147483646 h 282"/>
                <a:gd name="T14" fmla="*/ 2147483646 w 25"/>
                <a:gd name="T15" fmla="*/ 2147483646 h 282"/>
                <a:gd name="T16" fmla="*/ 2147483646 w 25"/>
                <a:gd name="T17" fmla="*/ 2147483646 h 282"/>
                <a:gd name="T18" fmla="*/ 2147483646 w 25"/>
                <a:gd name="T19" fmla="*/ 2147483646 h 282"/>
                <a:gd name="T20" fmla="*/ 2147483646 w 25"/>
                <a:gd name="T21" fmla="*/ 2147483646 h 282"/>
                <a:gd name="T22" fmla="*/ 2147483646 w 25"/>
                <a:gd name="T23" fmla="*/ 2147483646 h 282"/>
                <a:gd name="T24" fmla="*/ 2147483646 w 25"/>
                <a:gd name="T25" fmla="*/ 2147483646 h 282"/>
                <a:gd name="T26" fmla="*/ 2147483646 w 25"/>
                <a:gd name="T27" fmla="*/ 2147483646 h 282"/>
                <a:gd name="T28" fmla="*/ 2147483646 w 25"/>
                <a:gd name="T29" fmla="*/ 2147483646 h 282"/>
                <a:gd name="T30" fmla="*/ 2147483646 w 25"/>
                <a:gd name="T31" fmla="*/ 2147483646 h 282"/>
                <a:gd name="T32" fmla="*/ 2147483646 w 25"/>
                <a:gd name="T33" fmla="*/ 2147483646 h 282"/>
                <a:gd name="T34" fmla="*/ 2147483646 w 25"/>
                <a:gd name="T35" fmla="*/ 2147483646 h 282"/>
                <a:gd name="T36" fmla="*/ 2147483646 w 25"/>
                <a:gd name="T37" fmla="*/ 2147483646 h 282"/>
                <a:gd name="T38" fmla="*/ 2147483646 w 25"/>
                <a:gd name="T39" fmla="*/ 2147483646 h 282"/>
                <a:gd name="T40" fmla="*/ 2147483646 w 25"/>
                <a:gd name="T41" fmla="*/ 2147483646 h 282"/>
                <a:gd name="T42" fmla="*/ 2147483646 w 25"/>
                <a:gd name="T43" fmla="*/ 2147483646 h 282"/>
                <a:gd name="T44" fmla="*/ 2147483646 w 25"/>
                <a:gd name="T45" fmla="*/ 2147483646 h 282"/>
                <a:gd name="T46" fmla="*/ 2147483646 w 25"/>
                <a:gd name="T47" fmla="*/ 2147483646 h 282"/>
                <a:gd name="T48" fmla="*/ 2147483646 w 25"/>
                <a:gd name="T49" fmla="*/ 2147483646 h 282"/>
                <a:gd name="T50" fmla="*/ 2147483646 w 25"/>
                <a:gd name="T51" fmla="*/ 2147483646 h 282"/>
                <a:gd name="T52" fmla="*/ 2147483646 w 25"/>
                <a:gd name="T53" fmla="*/ 2147483646 h 282"/>
                <a:gd name="T54" fmla="*/ 2147483646 w 25"/>
                <a:gd name="T55" fmla="*/ 2147483646 h 282"/>
                <a:gd name="T56" fmla="*/ 2147483646 w 25"/>
                <a:gd name="T57" fmla="*/ 2147483646 h 282"/>
                <a:gd name="T58" fmla="*/ 2147483646 w 25"/>
                <a:gd name="T59" fmla="*/ 2147483646 h 282"/>
                <a:gd name="T60" fmla="*/ 2147483646 w 25"/>
                <a:gd name="T61" fmla="*/ 2147483646 h 282"/>
                <a:gd name="T62" fmla="*/ 2147483646 w 25"/>
                <a:gd name="T63" fmla="*/ 2147483646 h 282"/>
                <a:gd name="T64" fmla="*/ 2147483646 w 25"/>
                <a:gd name="T65" fmla="*/ 2147483646 h 282"/>
                <a:gd name="T66" fmla="*/ 2147483646 w 25"/>
                <a:gd name="T67" fmla="*/ 2147483646 h 282"/>
                <a:gd name="T68" fmla="*/ 2147483646 w 25"/>
                <a:gd name="T69" fmla="*/ 2147483646 h 282"/>
                <a:gd name="T70" fmla="*/ 2147483646 w 25"/>
                <a:gd name="T71" fmla="*/ 2147483646 h 282"/>
                <a:gd name="T72" fmla="*/ 2147483646 w 25"/>
                <a:gd name="T73" fmla="*/ 2147483646 h 282"/>
                <a:gd name="T74" fmla="*/ 2147483646 w 25"/>
                <a:gd name="T75" fmla="*/ 2147483646 h 282"/>
                <a:gd name="T76" fmla="*/ 2147483646 w 25"/>
                <a:gd name="T77" fmla="*/ 2147483646 h 282"/>
                <a:gd name="T78" fmla="*/ 2147483646 w 25"/>
                <a:gd name="T79" fmla="*/ 2147483646 h 282"/>
                <a:gd name="T80" fmla="*/ 2147483646 w 25"/>
                <a:gd name="T81" fmla="*/ 2147483646 h 282"/>
                <a:gd name="T82" fmla="*/ 2147483646 w 25"/>
                <a:gd name="T83" fmla="*/ 2147483646 h 282"/>
                <a:gd name="T84" fmla="*/ 2147483646 w 25"/>
                <a:gd name="T85" fmla="*/ 2147483646 h 282"/>
                <a:gd name="T86" fmla="*/ 2147483646 w 25"/>
                <a:gd name="T87" fmla="*/ 2147483646 h 282"/>
                <a:gd name="T88" fmla="*/ 2147483646 w 25"/>
                <a:gd name="T89" fmla="*/ 2147483646 h 282"/>
                <a:gd name="T90" fmla="*/ 2147483646 w 25"/>
                <a:gd name="T91" fmla="*/ 2147483646 h 282"/>
                <a:gd name="T92" fmla="*/ 2147483646 w 25"/>
                <a:gd name="T93" fmla="*/ 2147483646 h 282"/>
                <a:gd name="T94" fmla="*/ 2147483646 w 25"/>
                <a:gd name="T95" fmla="*/ 2147483646 h 282"/>
                <a:gd name="T96" fmla="*/ 2147483646 w 25"/>
                <a:gd name="T97" fmla="*/ 2147483646 h 282"/>
                <a:gd name="T98" fmla="*/ 2147483646 w 25"/>
                <a:gd name="T99" fmla="*/ 2147483646 h 28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82">
                  <a:moveTo>
                    <a:pt x="0" y="0"/>
                  </a:moveTo>
                  <a:lnTo>
                    <a:pt x="0" y="140"/>
                  </a:lnTo>
                  <a:lnTo>
                    <a:pt x="1" y="132"/>
                  </a:lnTo>
                  <a:lnTo>
                    <a:pt x="1" y="111"/>
                  </a:lnTo>
                  <a:lnTo>
                    <a:pt x="2" y="159"/>
                  </a:lnTo>
                  <a:lnTo>
                    <a:pt x="2" y="174"/>
                  </a:lnTo>
                  <a:lnTo>
                    <a:pt x="3" y="41"/>
                  </a:lnTo>
                  <a:lnTo>
                    <a:pt x="3" y="109"/>
                  </a:lnTo>
                  <a:lnTo>
                    <a:pt x="4" y="82"/>
                  </a:lnTo>
                  <a:lnTo>
                    <a:pt x="4" y="173"/>
                  </a:lnTo>
                  <a:lnTo>
                    <a:pt x="5" y="67"/>
                  </a:lnTo>
                  <a:lnTo>
                    <a:pt x="5" y="136"/>
                  </a:lnTo>
                  <a:lnTo>
                    <a:pt x="6" y="92"/>
                  </a:lnTo>
                  <a:lnTo>
                    <a:pt x="6" y="200"/>
                  </a:lnTo>
                  <a:lnTo>
                    <a:pt x="7" y="144"/>
                  </a:lnTo>
                  <a:lnTo>
                    <a:pt x="8" y="176"/>
                  </a:lnTo>
                  <a:lnTo>
                    <a:pt x="8" y="205"/>
                  </a:lnTo>
                  <a:lnTo>
                    <a:pt x="9" y="112"/>
                  </a:lnTo>
                  <a:lnTo>
                    <a:pt x="9" y="134"/>
                  </a:lnTo>
                  <a:lnTo>
                    <a:pt x="9" y="168"/>
                  </a:lnTo>
                  <a:lnTo>
                    <a:pt x="10" y="134"/>
                  </a:lnTo>
                  <a:lnTo>
                    <a:pt x="11" y="224"/>
                  </a:lnTo>
                  <a:lnTo>
                    <a:pt x="11" y="197"/>
                  </a:lnTo>
                  <a:lnTo>
                    <a:pt x="12" y="174"/>
                  </a:lnTo>
                  <a:lnTo>
                    <a:pt x="12" y="193"/>
                  </a:lnTo>
                  <a:lnTo>
                    <a:pt x="13" y="250"/>
                  </a:lnTo>
                  <a:lnTo>
                    <a:pt x="13" y="147"/>
                  </a:lnTo>
                  <a:lnTo>
                    <a:pt x="14" y="135"/>
                  </a:lnTo>
                  <a:lnTo>
                    <a:pt x="14" y="159"/>
                  </a:lnTo>
                  <a:lnTo>
                    <a:pt x="15" y="187"/>
                  </a:lnTo>
                  <a:lnTo>
                    <a:pt x="15" y="149"/>
                  </a:lnTo>
                  <a:lnTo>
                    <a:pt x="16" y="212"/>
                  </a:lnTo>
                  <a:lnTo>
                    <a:pt x="16" y="137"/>
                  </a:lnTo>
                  <a:lnTo>
                    <a:pt x="17" y="95"/>
                  </a:lnTo>
                  <a:lnTo>
                    <a:pt x="17" y="92"/>
                  </a:lnTo>
                  <a:lnTo>
                    <a:pt x="18" y="198"/>
                  </a:lnTo>
                  <a:lnTo>
                    <a:pt x="18" y="245"/>
                  </a:lnTo>
                  <a:lnTo>
                    <a:pt x="19" y="256"/>
                  </a:lnTo>
                  <a:lnTo>
                    <a:pt x="20" y="171"/>
                  </a:lnTo>
                  <a:lnTo>
                    <a:pt x="20" y="156"/>
                  </a:lnTo>
                  <a:lnTo>
                    <a:pt x="21" y="180"/>
                  </a:lnTo>
                  <a:lnTo>
                    <a:pt x="21" y="256"/>
                  </a:lnTo>
                  <a:lnTo>
                    <a:pt x="21" y="260"/>
                  </a:lnTo>
                  <a:lnTo>
                    <a:pt x="22" y="132"/>
                  </a:lnTo>
                  <a:lnTo>
                    <a:pt x="23" y="223"/>
                  </a:lnTo>
                  <a:lnTo>
                    <a:pt x="23" y="206"/>
                  </a:lnTo>
                  <a:lnTo>
                    <a:pt x="24" y="123"/>
                  </a:lnTo>
                  <a:lnTo>
                    <a:pt x="24" y="196"/>
                  </a:lnTo>
                  <a:lnTo>
                    <a:pt x="25" y="278"/>
                  </a:lnTo>
                  <a:lnTo>
                    <a:pt x="25" y="28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0" name="Freeform 214">
              <a:extLst>
                <a:ext uri="{FF2B5EF4-FFF2-40B4-BE49-F238E27FC236}">
                  <a16:creationId xmlns:a16="http://schemas.microsoft.com/office/drawing/2014/main" id="{28E9D011-30AF-4A6A-BC2B-C4079D8C6944}"/>
                </a:ext>
              </a:extLst>
            </p:cNvPr>
            <p:cNvSpPr>
              <a:spLocks/>
            </p:cNvSpPr>
            <p:nvPr/>
          </p:nvSpPr>
          <p:spPr bwMode="auto">
            <a:xfrm>
              <a:off x="2469227" y="3378853"/>
              <a:ext cx="27552" cy="107387"/>
            </a:xfrm>
            <a:custGeom>
              <a:avLst/>
              <a:gdLst>
                <a:gd name="T0" fmla="*/ 0 w 26"/>
                <a:gd name="T1" fmla="*/ 2147483646 h 227"/>
                <a:gd name="T2" fmla="*/ 2147483646 w 26"/>
                <a:gd name="T3" fmla="*/ 2147483646 h 227"/>
                <a:gd name="T4" fmla="*/ 2147483646 w 26"/>
                <a:gd name="T5" fmla="*/ 2147483646 h 227"/>
                <a:gd name="T6" fmla="*/ 2147483646 w 26"/>
                <a:gd name="T7" fmla="*/ 2147483646 h 227"/>
                <a:gd name="T8" fmla="*/ 2147483646 w 26"/>
                <a:gd name="T9" fmla="*/ 2147483646 h 227"/>
                <a:gd name="T10" fmla="*/ 2147483646 w 26"/>
                <a:gd name="T11" fmla="*/ 2147483646 h 227"/>
                <a:gd name="T12" fmla="*/ 2147483646 w 26"/>
                <a:gd name="T13" fmla="*/ 2147483646 h 227"/>
                <a:gd name="T14" fmla="*/ 2147483646 w 26"/>
                <a:gd name="T15" fmla="*/ 2147483646 h 227"/>
                <a:gd name="T16" fmla="*/ 2147483646 w 26"/>
                <a:gd name="T17" fmla="*/ 2147483646 h 227"/>
                <a:gd name="T18" fmla="*/ 2147483646 w 26"/>
                <a:gd name="T19" fmla="*/ 2147483646 h 227"/>
                <a:gd name="T20" fmla="*/ 2147483646 w 26"/>
                <a:gd name="T21" fmla="*/ 2147483646 h 227"/>
                <a:gd name="T22" fmla="*/ 2147483646 w 26"/>
                <a:gd name="T23" fmla="*/ 2147483646 h 227"/>
                <a:gd name="T24" fmla="*/ 2147483646 w 26"/>
                <a:gd name="T25" fmla="*/ 2147483646 h 227"/>
                <a:gd name="T26" fmla="*/ 2147483646 w 26"/>
                <a:gd name="T27" fmla="*/ 2147483646 h 227"/>
                <a:gd name="T28" fmla="*/ 2147483646 w 26"/>
                <a:gd name="T29" fmla="*/ 0 h 227"/>
                <a:gd name="T30" fmla="*/ 2147483646 w 26"/>
                <a:gd name="T31" fmla="*/ 2147483646 h 227"/>
                <a:gd name="T32" fmla="*/ 2147483646 w 26"/>
                <a:gd name="T33" fmla="*/ 2147483646 h 227"/>
                <a:gd name="T34" fmla="*/ 2147483646 w 26"/>
                <a:gd name="T35" fmla="*/ 2147483646 h 227"/>
                <a:gd name="T36" fmla="*/ 2147483646 w 26"/>
                <a:gd name="T37" fmla="*/ 2147483646 h 227"/>
                <a:gd name="T38" fmla="*/ 2147483646 w 26"/>
                <a:gd name="T39" fmla="*/ 2147483646 h 227"/>
                <a:gd name="T40" fmla="*/ 2147483646 w 26"/>
                <a:gd name="T41" fmla="*/ 2147483646 h 227"/>
                <a:gd name="T42" fmla="*/ 2147483646 w 26"/>
                <a:gd name="T43" fmla="*/ 2147483646 h 227"/>
                <a:gd name="T44" fmla="*/ 2147483646 w 26"/>
                <a:gd name="T45" fmla="*/ 2147483646 h 227"/>
                <a:gd name="T46" fmla="*/ 2147483646 w 26"/>
                <a:gd name="T47" fmla="*/ 2147483646 h 227"/>
                <a:gd name="T48" fmla="*/ 2147483646 w 26"/>
                <a:gd name="T49" fmla="*/ 2147483646 h 227"/>
                <a:gd name="T50" fmla="*/ 2147483646 w 26"/>
                <a:gd name="T51" fmla="*/ 2147483646 h 227"/>
                <a:gd name="T52" fmla="*/ 2147483646 w 26"/>
                <a:gd name="T53" fmla="*/ 2147483646 h 227"/>
                <a:gd name="T54" fmla="*/ 2147483646 w 26"/>
                <a:gd name="T55" fmla="*/ 2147483646 h 227"/>
                <a:gd name="T56" fmla="*/ 2147483646 w 26"/>
                <a:gd name="T57" fmla="*/ 2147483646 h 227"/>
                <a:gd name="T58" fmla="*/ 2147483646 w 26"/>
                <a:gd name="T59" fmla="*/ 2147483646 h 227"/>
                <a:gd name="T60" fmla="*/ 2147483646 w 26"/>
                <a:gd name="T61" fmla="*/ 2147483646 h 227"/>
                <a:gd name="T62" fmla="*/ 2147483646 w 26"/>
                <a:gd name="T63" fmla="*/ 2147483646 h 227"/>
                <a:gd name="T64" fmla="*/ 2147483646 w 26"/>
                <a:gd name="T65" fmla="*/ 2147483646 h 227"/>
                <a:gd name="T66" fmla="*/ 2147483646 w 26"/>
                <a:gd name="T67" fmla="*/ 2147483646 h 227"/>
                <a:gd name="T68" fmla="*/ 2147483646 w 26"/>
                <a:gd name="T69" fmla="*/ 2147483646 h 227"/>
                <a:gd name="T70" fmla="*/ 2147483646 w 26"/>
                <a:gd name="T71" fmla="*/ 2147483646 h 227"/>
                <a:gd name="T72" fmla="*/ 2147483646 w 26"/>
                <a:gd name="T73" fmla="*/ 2147483646 h 227"/>
                <a:gd name="T74" fmla="*/ 2147483646 w 26"/>
                <a:gd name="T75" fmla="*/ 2147483646 h 227"/>
                <a:gd name="T76" fmla="*/ 2147483646 w 26"/>
                <a:gd name="T77" fmla="*/ 2147483646 h 227"/>
                <a:gd name="T78" fmla="*/ 2147483646 w 26"/>
                <a:gd name="T79" fmla="*/ 2147483646 h 227"/>
                <a:gd name="T80" fmla="*/ 2147483646 w 26"/>
                <a:gd name="T81" fmla="*/ 2147483646 h 227"/>
                <a:gd name="T82" fmla="*/ 2147483646 w 26"/>
                <a:gd name="T83" fmla="*/ 2147483646 h 227"/>
                <a:gd name="T84" fmla="*/ 2147483646 w 26"/>
                <a:gd name="T85" fmla="*/ 2147483646 h 227"/>
                <a:gd name="T86" fmla="*/ 2147483646 w 26"/>
                <a:gd name="T87" fmla="*/ 2147483646 h 227"/>
                <a:gd name="T88" fmla="*/ 2147483646 w 26"/>
                <a:gd name="T89" fmla="*/ 2147483646 h 227"/>
                <a:gd name="T90" fmla="*/ 2147483646 w 26"/>
                <a:gd name="T91" fmla="*/ 2147483646 h 227"/>
                <a:gd name="T92" fmla="*/ 2147483646 w 26"/>
                <a:gd name="T93" fmla="*/ 2147483646 h 227"/>
                <a:gd name="T94" fmla="*/ 2147483646 w 26"/>
                <a:gd name="T95" fmla="*/ 2147483646 h 227"/>
                <a:gd name="T96" fmla="*/ 2147483646 w 26"/>
                <a:gd name="T97" fmla="*/ 2147483646 h 227"/>
                <a:gd name="T98" fmla="*/ 2147483646 w 26"/>
                <a:gd name="T99" fmla="*/ 2147483646 h 2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27">
                  <a:moveTo>
                    <a:pt x="0" y="174"/>
                  </a:moveTo>
                  <a:lnTo>
                    <a:pt x="1" y="54"/>
                  </a:lnTo>
                  <a:lnTo>
                    <a:pt x="1" y="114"/>
                  </a:lnTo>
                  <a:lnTo>
                    <a:pt x="2" y="112"/>
                  </a:lnTo>
                  <a:lnTo>
                    <a:pt x="2" y="99"/>
                  </a:lnTo>
                  <a:lnTo>
                    <a:pt x="3" y="20"/>
                  </a:lnTo>
                  <a:lnTo>
                    <a:pt x="3" y="112"/>
                  </a:lnTo>
                  <a:lnTo>
                    <a:pt x="4" y="227"/>
                  </a:lnTo>
                  <a:lnTo>
                    <a:pt x="4" y="94"/>
                  </a:lnTo>
                  <a:lnTo>
                    <a:pt x="5" y="107"/>
                  </a:lnTo>
                  <a:lnTo>
                    <a:pt x="5" y="165"/>
                  </a:lnTo>
                  <a:lnTo>
                    <a:pt x="6" y="180"/>
                  </a:lnTo>
                  <a:lnTo>
                    <a:pt x="7" y="166"/>
                  </a:lnTo>
                  <a:lnTo>
                    <a:pt x="7" y="140"/>
                  </a:lnTo>
                  <a:lnTo>
                    <a:pt x="7" y="0"/>
                  </a:lnTo>
                  <a:lnTo>
                    <a:pt x="8" y="110"/>
                  </a:lnTo>
                  <a:lnTo>
                    <a:pt x="8" y="112"/>
                  </a:lnTo>
                  <a:lnTo>
                    <a:pt x="9" y="110"/>
                  </a:lnTo>
                  <a:lnTo>
                    <a:pt x="10" y="147"/>
                  </a:lnTo>
                  <a:lnTo>
                    <a:pt x="10" y="30"/>
                  </a:lnTo>
                  <a:lnTo>
                    <a:pt x="11" y="96"/>
                  </a:lnTo>
                  <a:lnTo>
                    <a:pt x="11" y="102"/>
                  </a:lnTo>
                  <a:lnTo>
                    <a:pt x="12" y="167"/>
                  </a:lnTo>
                  <a:lnTo>
                    <a:pt x="12" y="134"/>
                  </a:lnTo>
                  <a:lnTo>
                    <a:pt x="13" y="124"/>
                  </a:lnTo>
                  <a:lnTo>
                    <a:pt x="13" y="134"/>
                  </a:lnTo>
                  <a:lnTo>
                    <a:pt x="14" y="149"/>
                  </a:lnTo>
                  <a:lnTo>
                    <a:pt x="14" y="92"/>
                  </a:lnTo>
                  <a:lnTo>
                    <a:pt x="15" y="99"/>
                  </a:lnTo>
                  <a:lnTo>
                    <a:pt x="15" y="201"/>
                  </a:lnTo>
                  <a:lnTo>
                    <a:pt x="16" y="93"/>
                  </a:lnTo>
                  <a:lnTo>
                    <a:pt x="16" y="169"/>
                  </a:lnTo>
                  <a:lnTo>
                    <a:pt x="17" y="177"/>
                  </a:lnTo>
                  <a:lnTo>
                    <a:pt x="17" y="178"/>
                  </a:lnTo>
                  <a:lnTo>
                    <a:pt x="18" y="97"/>
                  </a:lnTo>
                  <a:lnTo>
                    <a:pt x="19" y="131"/>
                  </a:lnTo>
                  <a:lnTo>
                    <a:pt x="19" y="207"/>
                  </a:lnTo>
                  <a:lnTo>
                    <a:pt x="19" y="192"/>
                  </a:lnTo>
                  <a:lnTo>
                    <a:pt x="20" y="105"/>
                  </a:lnTo>
                  <a:lnTo>
                    <a:pt x="20" y="155"/>
                  </a:lnTo>
                  <a:lnTo>
                    <a:pt x="21" y="117"/>
                  </a:lnTo>
                  <a:lnTo>
                    <a:pt x="22" y="105"/>
                  </a:lnTo>
                  <a:lnTo>
                    <a:pt x="22" y="157"/>
                  </a:lnTo>
                  <a:lnTo>
                    <a:pt x="23" y="165"/>
                  </a:lnTo>
                  <a:lnTo>
                    <a:pt x="23" y="182"/>
                  </a:lnTo>
                  <a:lnTo>
                    <a:pt x="24" y="170"/>
                  </a:lnTo>
                  <a:lnTo>
                    <a:pt x="24" y="153"/>
                  </a:lnTo>
                  <a:lnTo>
                    <a:pt x="25" y="118"/>
                  </a:lnTo>
                  <a:lnTo>
                    <a:pt x="25" y="170"/>
                  </a:lnTo>
                  <a:lnTo>
                    <a:pt x="26" y="20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1" name="Freeform 215">
              <a:extLst>
                <a:ext uri="{FF2B5EF4-FFF2-40B4-BE49-F238E27FC236}">
                  <a16:creationId xmlns:a16="http://schemas.microsoft.com/office/drawing/2014/main" id="{94E5174E-0DD6-4799-AE6E-4A81BDD4E51D}"/>
                </a:ext>
              </a:extLst>
            </p:cNvPr>
            <p:cNvSpPr>
              <a:spLocks/>
            </p:cNvSpPr>
            <p:nvPr/>
          </p:nvSpPr>
          <p:spPr bwMode="auto">
            <a:xfrm>
              <a:off x="2496777" y="3411495"/>
              <a:ext cx="26491" cy="122998"/>
            </a:xfrm>
            <a:custGeom>
              <a:avLst/>
              <a:gdLst>
                <a:gd name="T0" fmla="*/ 0 w 25"/>
                <a:gd name="T1" fmla="*/ 2147483646 h 260"/>
                <a:gd name="T2" fmla="*/ 0 w 25"/>
                <a:gd name="T3" fmla="*/ 2147483646 h 260"/>
                <a:gd name="T4" fmla="*/ 2147483646 w 25"/>
                <a:gd name="T5" fmla="*/ 2147483646 h 260"/>
                <a:gd name="T6" fmla="*/ 2147483646 w 25"/>
                <a:gd name="T7" fmla="*/ 2147483646 h 260"/>
                <a:gd name="T8" fmla="*/ 2147483646 w 25"/>
                <a:gd name="T9" fmla="*/ 2147483646 h 260"/>
                <a:gd name="T10" fmla="*/ 2147483646 w 25"/>
                <a:gd name="T11" fmla="*/ 2147483646 h 260"/>
                <a:gd name="T12" fmla="*/ 2147483646 w 25"/>
                <a:gd name="T13" fmla="*/ 2147483646 h 260"/>
                <a:gd name="T14" fmla="*/ 2147483646 w 25"/>
                <a:gd name="T15" fmla="*/ 2147483646 h 260"/>
                <a:gd name="T16" fmla="*/ 2147483646 w 25"/>
                <a:gd name="T17" fmla="*/ 2147483646 h 260"/>
                <a:gd name="T18" fmla="*/ 2147483646 w 25"/>
                <a:gd name="T19" fmla="*/ 2147483646 h 260"/>
                <a:gd name="T20" fmla="*/ 2147483646 w 25"/>
                <a:gd name="T21" fmla="*/ 2147483646 h 260"/>
                <a:gd name="T22" fmla="*/ 2147483646 w 25"/>
                <a:gd name="T23" fmla="*/ 2147483646 h 260"/>
                <a:gd name="T24" fmla="*/ 2147483646 w 25"/>
                <a:gd name="T25" fmla="*/ 2147483646 h 260"/>
                <a:gd name="T26" fmla="*/ 2147483646 w 25"/>
                <a:gd name="T27" fmla="*/ 2147483646 h 260"/>
                <a:gd name="T28" fmla="*/ 2147483646 w 25"/>
                <a:gd name="T29" fmla="*/ 2147483646 h 260"/>
                <a:gd name="T30" fmla="*/ 2147483646 w 25"/>
                <a:gd name="T31" fmla="*/ 0 h 260"/>
                <a:gd name="T32" fmla="*/ 2147483646 w 25"/>
                <a:gd name="T33" fmla="*/ 2147483646 h 260"/>
                <a:gd name="T34" fmla="*/ 2147483646 w 25"/>
                <a:gd name="T35" fmla="*/ 2147483646 h 260"/>
                <a:gd name="T36" fmla="*/ 2147483646 w 25"/>
                <a:gd name="T37" fmla="*/ 2147483646 h 260"/>
                <a:gd name="T38" fmla="*/ 2147483646 w 25"/>
                <a:gd name="T39" fmla="*/ 2147483646 h 260"/>
                <a:gd name="T40" fmla="*/ 2147483646 w 25"/>
                <a:gd name="T41" fmla="*/ 2147483646 h 260"/>
                <a:gd name="T42" fmla="*/ 2147483646 w 25"/>
                <a:gd name="T43" fmla="*/ 2147483646 h 260"/>
                <a:gd name="T44" fmla="*/ 2147483646 w 25"/>
                <a:gd name="T45" fmla="*/ 2147483646 h 260"/>
                <a:gd name="T46" fmla="*/ 2147483646 w 25"/>
                <a:gd name="T47" fmla="*/ 2147483646 h 260"/>
                <a:gd name="T48" fmla="*/ 2147483646 w 25"/>
                <a:gd name="T49" fmla="*/ 2147483646 h 260"/>
                <a:gd name="T50" fmla="*/ 2147483646 w 25"/>
                <a:gd name="T51" fmla="*/ 2147483646 h 260"/>
                <a:gd name="T52" fmla="*/ 2147483646 w 25"/>
                <a:gd name="T53" fmla="*/ 2147483646 h 260"/>
                <a:gd name="T54" fmla="*/ 2147483646 w 25"/>
                <a:gd name="T55" fmla="*/ 2147483646 h 260"/>
                <a:gd name="T56" fmla="*/ 2147483646 w 25"/>
                <a:gd name="T57" fmla="*/ 2147483646 h 260"/>
                <a:gd name="T58" fmla="*/ 2147483646 w 25"/>
                <a:gd name="T59" fmla="*/ 2147483646 h 260"/>
                <a:gd name="T60" fmla="*/ 2147483646 w 25"/>
                <a:gd name="T61" fmla="*/ 2147483646 h 260"/>
                <a:gd name="T62" fmla="*/ 2147483646 w 25"/>
                <a:gd name="T63" fmla="*/ 2147483646 h 260"/>
                <a:gd name="T64" fmla="*/ 2147483646 w 25"/>
                <a:gd name="T65" fmla="*/ 2147483646 h 260"/>
                <a:gd name="T66" fmla="*/ 2147483646 w 25"/>
                <a:gd name="T67" fmla="*/ 2147483646 h 260"/>
                <a:gd name="T68" fmla="*/ 2147483646 w 25"/>
                <a:gd name="T69" fmla="*/ 2147483646 h 260"/>
                <a:gd name="T70" fmla="*/ 2147483646 w 25"/>
                <a:gd name="T71" fmla="*/ 2147483646 h 260"/>
                <a:gd name="T72" fmla="*/ 2147483646 w 25"/>
                <a:gd name="T73" fmla="*/ 2147483646 h 260"/>
                <a:gd name="T74" fmla="*/ 2147483646 w 25"/>
                <a:gd name="T75" fmla="*/ 2147483646 h 260"/>
                <a:gd name="T76" fmla="*/ 2147483646 w 25"/>
                <a:gd name="T77" fmla="*/ 2147483646 h 260"/>
                <a:gd name="T78" fmla="*/ 2147483646 w 25"/>
                <a:gd name="T79" fmla="*/ 2147483646 h 260"/>
                <a:gd name="T80" fmla="*/ 2147483646 w 25"/>
                <a:gd name="T81" fmla="*/ 2147483646 h 260"/>
                <a:gd name="T82" fmla="*/ 2147483646 w 25"/>
                <a:gd name="T83" fmla="*/ 2147483646 h 260"/>
                <a:gd name="T84" fmla="*/ 2147483646 w 25"/>
                <a:gd name="T85" fmla="*/ 2147483646 h 260"/>
                <a:gd name="T86" fmla="*/ 2147483646 w 25"/>
                <a:gd name="T87" fmla="*/ 2147483646 h 260"/>
                <a:gd name="T88" fmla="*/ 2147483646 w 25"/>
                <a:gd name="T89" fmla="*/ 2147483646 h 260"/>
                <a:gd name="T90" fmla="*/ 2147483646 w 25"/>
                <a:gd name="T91" fmla="*/ 2147483646 h 260"/>
                <a:gd name="T92" fmla="*/ 2147483646 w 25"/>
                <a:gd name="T93" fmla="*/ 2147483646 h 260"/>
                <a:gd name="T94" fmla="*/ 2147483646 w 25"/>
                <a:gd name="T95" fmla="*/ 2147483646 h 260"/>
                <a:gd name="T96" fmla="*/ 2147483646 w 25"/>
                <a:gd name="T97" fmla="*/ 2147483646 h 260"/>
                <a:gd name="T98" fmla="*/ 2147483646 w 25"/>
                <a:gd name="T99" fmla="*/ 2147483646 h 26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60">
                  <a:moveTo>
                    <a:pt x="0" y="140"/>
                  </a:moveTo>
                  <a:lnTo>
                    <a:pt x="0" y="105"/>
                  </a:lnTo>
                  <a:lnTo>
                    <a:pt x="1" y="257"/>
                  </a:lnTo>
                  <a:lnTo>
                    <a:pt x="1" y="260"/>
                  </a:lnTo>
                  <a:lnTo>
                    <a:pt x="2" y="95"/>
                  </a:lnTo>
                  <a:lnTo>
                    <a:pt x="2" y="128"/>
                  </a:lnTo>
                  <a:lnTo>
                    <a:pt x="3" y="87"/>
                  </a:lnTo>
                  <a:lnTo>
                    <a:pt x="3" y="176"/>
                  </a:lnTo>
                  <a:lnTo>
                    <a:pt x="4" y="150"/>
                  </a:lnTo>
                  <a:lnTo>
                    <a:pt x="5" y="65"/>
                  </a:lnTo>
                  <a:lnTo>
                    <a:pt x="5" y="64"/>
                  </a:lnTo>
                  <a:lnTo>
                    <a:pt x="5" y="198"/>
                  </a:lnTo>
                  <a:lnTo>
                    <a:pt x="6" y="185"/>
                  </a:lnTo>
                  <a:lnTo>
                    <a:pt x="6" y="48"/>
                  </a:lnTo>
                  <a:lnTo>
                    <a:pt x="7" y="53"/>
                  </a:lnTo>
                  <a:lnTo>
                    <a:pt x="8" y="0"/>
                  </a:lnTo>
                  <a:lnTo>
                    <a:pt x="8" y="92"/>
                  </a:lnTo>
                  <a:lnTo>
                    <a:pt x="9" y="69"/>
                  </a:lnTo>
                  <a:lnTo>
                    <a:pt x="9" y="119"/>
                  </a:lnTo>
                  <a:lnTo>
                    <a:pt x="9" y="101"/>
                  </a:lnTo>
                  <a:lnTo>
                    <a:pt x="10" y="99"/>
                  </a:lnTo>
                  <a:lnTo>
                    <a:pt x="11" y="192"/>
                  </a:lnTo>
                  <a:lnTo>
                    <a:pt x="11" y="72"/>
                  </a:lnTo>
                  <a:lnTo>
                    <a:pt x="12" y="120"/>
                  </a:lnTo>
                  <a:lnTo>
                    <a:pt x="12" y="105"/>
                  </a:lnTo>
                  <a:lnTo>
                    <a:pt x="13" y="87"/>
                  </a:lnTo>
                  <a:lnTo>
                    <a:pt x="13" y="89"/>
                  </a:lnTo>
                  <a:lnTo>
                    <a:pt x="14" y="229"/>
                  </a:lnTo>
                  <a:lnTo>
                    <a:pt x="14" y="164"/>
                  </a:lnTo>
                  <a:lnTo>
                    <a:pt x="15" y="112"/>
                  </a:lnTo>
                  <a:lnTo>
                    <a:pt x="15" y="103"/>
                  </a:lnTo>
                  <a:lnTo>
                    <a:pt x="16" y="115"/>
                  </a:lnTo>
                  <a:lnTo>
                    <a:pt x="17" y="176"/>
                  </a:lnTo>
                  <a:lnTo>
                    <a:pt x="17" y="119"/>
                  </a:lnTo>
                  <a:lnTo>
                    <a:pt x="17" y="167"/>
                  </a:lnTo>
                  <a:lnTo>
                    <a:pt x="18" y="44"/>
                  </a:lnTo>
                  <a:lnTo>
                    <a:pt x="18" y="89"/>
                  </a:lnTo>
                  <a:lnTo>
                    <a:pt x="19" y="128"/>
                  </a:lnTo>
                  <a:lnTo>
                    <a:pt x="20" y="83"/>
                  </a:lnTo>
                  <a:lnTo>
                    <a:pt x="20" y="119"/>
                  </a:lnTo>
                  <a:lnTo>
                    <a:pt x="21" y="140"/>
                  </a:lnTo>
                  <a:lnTo>
                    <a:pt x="21" y="159"/>
                  </a:lnTo>
                  <a:lnTo>
                    <a:pt x="21" y="179"/>
                  </a:lnTo>
                  <a:lnTo>
                    <a:pt x="22" y="151"/>
                  </a:lnTo>
                  <a:lnTo>
                    <a:pt x="23" y="87"/>
                  </a:lnTo>
                  <a:lnTo>
                    <a:pt x="23" y="219"/>
                  </a:lnTo>
                  <a:lnTo>
                    <a:pt x="24" y="99"/>
                  </a:lnTo>
                  <a:lnTo>
                    <a:pt x="24" y="241"/>
                  </a:lnTo>
                  <a:lnTo>
                    <a:pt x="25" y="128"/>
                  </a:lnTo>
                  <a:lnTo>
                    <a:pt x="25" y="14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2" name="Freeform 216">
              <a:extLst>
                <a:ext uri="{FF2B5EF4-FFF2-40B4-BE49-F238E27FC236}">
                  <a16:creationId xmlns:a16="http://schemas.microsoft.com/office/drawing/2014/main" id="{58E81E22-C421-49DE-8B90-3B6C2B733AE2}"/>
                </a:ext>
              </a:extLst>
            </p:cNvPr>
            <p:cNvSpPr>
              <a:spLocks/>
            </p:cNvSpPr>
            <p:nvPr/>
          </p:nvSpPr>
          <p:spPr bwMode="auto">
            <a:xfrm>
              <a:off x="2523269" y="3338169"/>
              <a:ext cx="27552" cy="186863"/>
            </a:xfrm>
            <a:custGeom>
              <a:avLst/>
              <a:gdLst>
                <a:gd name="T0" fmla="*/ 0 w 26"/>
                <a:gd name="T1" fmla="*/ 2147483646 h 395"/>
                <a:gd name="T2" fmla="*/ 2147483646 w 26"/>
                <a:gd name="T3" fmla="*/ 2147483646 h 395"/>
                <a:gd name="T4" fmla="*/ 2147483646 w 26"/>
                <a:gd name="T5" fmla="*/ 2147483646 h 395"/>
                <a:gd name="T6" fmla="*/ 2147483646 w 26"/>
                <a:gd name="T7" fmla="*/ 2147483646 h 395"/>
                <a:gd name="T8" fmla="*/ 2147483646 w 26"/>
                <a:gd name="T9" fmla="*/ 2147483646 h 395"/>
                <a:gd name="T10" fmla="*/ 2147483646 w 26"/>
                <a:gd name="T11" fmla="*/ 2147483646 h 395"/>
                <a:gd name="T12" fmla="*/ 2147483646 w 26"/>
                <a:gd name="T13" fmla="*/ 2147483646 h 395"/>
                <a:gd name="T14" fmla="*/ 2147483646 w 26"/>
                <a:gd name="T15" fmla="*/ 2147483646 h 395"/>
                <a:gd name="T16" fmla="*/ 2147483646 w 26"/>
                <a:gd name="T17" fmla="*/ 2147483646 h 395"/>
                <a:gd name="T18" fmla="*/ 2147483646 w 26"/>
                <a:gd name="T19" fmla="*/ 2147483646 h 395"/>
                <a:gd name="T20" fmla="*/ 2147483646 w 26"/>
                <a:gd name="T21" fmla="*/ 2147483646 h 395"/>
                <a:gd name="T22" fmla="*/ 2147483646 w 26"/>
                <a:gd name="T23" fmla="*/ 2147483646 h 395"/>
                <a:gd name="T24" fmla="*/ 2147483646 w 26"/>
                <a:gd name="T25" fmla="*/ 2147483646 h 395"/>
                <a:gd name="T26" fmla="*/ 2147483646 w 26"/>
                <a:gd name="T27" fmla="*/ 2147483646 h 395"/>
                <a:gd name="T28" fmla="*/ 2147483646 w 26"/>
                <a:gd name="T29" fmla="*/ 2147483646 h 395"/>
                <a:gd name="T30" fmla="*/ 2147483646 w 26"/>
                <a:gd name="T31" fmla="*/ 2147483646 h 395"/>
                <a:gd name="T32" fmla="*/ 2147483646 w 26"/>
                <a:gd name="T33" fmla="*/ 2147483646 h 395"/>
                <a:gd name="T34" fmla="*/ 2147483646 w 26"/>
                <a:gd name="T35" fmla="*/ 2147483646 h 395"/>
                <a:gd name="T36" fmla="*/ 2147483646 w 26"/>
                <a:gd name="T37" fmla="*/ 2147483646 h 395"/>
                <a:gd name="T38" fmla="*/ 2147483646 w 26"/>
                <a:gd name="T39" fmla="*/ 2147483646 h 395"/>
                <a:gd name="T40" fmla="*/ 2147483646 w 26"/>
                <a:gd name="T41" fmla="*/ 2147483646 h 395"/>
                <a:gd name="T42" fmla="*/ 2147483646 w 26"/>
                <a:gd name="T43" fmla="*/ 2147483646 h 395"/>
                <a:gd name="T44" fmla="*/ 2147483646 w 26"/>
                <a:gd name="T45" fmla="*/ 2147483646 h 395"/>
                <a:gd name="T46" fmla="*/ 2147483646 w 26"/>
                <a:gd name="T47" fmla="*/ 2147483646 h 395"/>
                <a:gd name="T48" fmla="*/ 2147483646 w 26"/>
                <a:gd name="T49" fmla="*/ 2147483646 h 395"/>
                <a:gd name="T50" fmla="*/ 2147483646 w 26"/>
                <a:gd name="T51" fmla="*/ 2147483646 h 395"/>
                <a:gd name="T52" fmla="*/ 2147483646 w 26"/>
                <a:gd name="T53" fmla="*/ 2147483646 h 395"/>
                <a:gd name="T54" fmla="*/ 2147483646 w 26"/>
                <a:gd name="T55" fmla="*/ 2147483646 h 395"/>
                <a:gd name="T56" fmla="*/ 2147483646 w 26"/>
                <a:gd name="T57" fmla="*/ 2147483646 h 395"/>
                <a:gd name="T58" fmla="*/ 2147483646 w 26"/>
                <a:gd name="T59" fmla="*/ 2147483646 h 395"/>
                <a:gd name="T60" fmla="*/ 2147483646 w 26"/>
                <a:gd name="T61" fmla="*/ 2147483646 h 395"/>
                <a:gd name="T62" fmla="*/ 2147483646 w 26"/>
                <a:gd name="T63" fmla="*/ 2147483646 h 395"/>
                <a:gd name="T64" fmla="*/ 2147483646 w 26"/>
                <a:gd name="T65" fmla="*/ 2147483646 h 395"/>
                <a:gd name="T66" fmla="*/ 2147483646 w 26"/>
                <a:gd name="T67" fmla="*/ 2147483646 h 395"/>
                <a:gd name="T68" fmla="*/ 2147483646 w 26"/>
                <a:gd name="T69" fmla="*/ 2147483646 h 395"/>
                <a:gd name="T70" fmla="*/ 2147483646 w 26"/>
                <a:gd name="T71" fmla="*/ 2147483646 h 395"/>
                <a:gd name="T72" fmla="*/ 2147483646 w 26"/>
                <a:gd name="T73" fmla="*/ 2147483646 h 395"/>
                <a:gd name="T74" fmla="*/ 2147483646 w 26"/>
                <a:gd name="T75" fmla="*/ 2147483646 h 395"/>
                <a:gd name="T76" fmla="*/ 2147483646 w 26"/>
                <a:gd name="T77" fmla="*/ 2147483646 h 395"/>
                <a:gd name="T78" fmla="*/ 2147483646 w 26"/>
                <a:gd name="T79" fmla="*/ 2147483646 h 395"/>
                <a:gd name="T80" fmla="*/ 2147483646 w 26"/>
                <a:gd name="T81" fmla="*/ 2147483646 h 395"/>
                <a:gd name="T82" fmla="*/ 2147483646 w 26"/>
                <a:gd name="T83" fmla="*/ 2147483646 h 395"/>
                <a:gd name="T84" fmla="*/ 2147483646 w 26"/>
                <a:gd name="T85" fmla="*/ 2147483646 h 395"/>
                <a:gd name="T86" fmla="*/ 2147483646 w 26"/>
                <a:gd name="T87" fmla="*/ 2147483646 h 395"/>
                <a:gd name="T88" fmla="*/ 2147483646 w 26"/>
                <a:gd name="T89" fmla="*/ 2147483646 h 395"/>
                <a:gd name="T90" fmla="*/ 2147483646 w 26"/>
                <a:gd name="T91" fmla="*/ 2147483646 h 395"/>
                <a:gd name="T92" fmla="*/ 2147483646 w 26"/>
                <a:gd name="T93" fmla="*/ 2147483646 h 395"/>
                <a:gd name="T94" fmla="*/ 2147483646 w 26"/>
                <a:gd name="T95" fmla="*/ 2147483646 h 395"/>
                <a:gd name="T96" fmla="*/ 2147483646 w 26"/>
                <a:gd name="T97" fmla="*/ 2147483646 h 395"/>
                <a:gd name="T98" fmla="*/ 2147483646 w 26"/>
                <a:gd name="T99" fmla="*/ 0 h 3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95">
                  <a:moveTo>
                    <a:pt x="0" y="302"/>
                  </a:moveTo>
                  <a:lnTo>
                    <a:pt x="1" y="241"/>
                  </a:lnTo>
                  <a:lnTo>
                    <a:pt x="1" y="271"/>
                  </a:lnTo>
                  <a:lnTo>
                    <a:pt x="2" y="175"/>
                  </a:lnTo>
                  <a:lnTo>
                    <a:pt x="2" y="269"/>
                  </a:lnTo>
                  <a:lnTo>
                    <a:pt x="3" y="280"/>
                  </a:lnTo>
                  <a:lnTo>
                    <a:pt x="3" y="286"/>
                  </a:lnTo>
                  <a:lnTo>
                    <a:pt x="4" y="267"/>
                  </a:lnTo>
                  <a:lnTo>
                    <a:pt x="4" y="345"/>
                  </a:lnTo>
                  <a:lnTo>
                    <a:pt x="5" y="291"/>
                  </a:lnTo>
                  <a:lnTo>
                    <a:pt x="5" y="307"/>
                  </a:lnTo>
                  <a:lnTo>
                    <a:pt x="6" y="187"/>
                  </a:lnTo>
                  <a:lnTo>
                    <a:pt x="7" y="232"/>
                  </a:lnTo>
                  <a:lnTo>
                    <a:pt x="7" y="310"/>
                  </a:lnTo>
                  <a:lnTo>
                    <a:pt x="8" y="258"/>
                  </a:lnTo>
                  <a:lnTo>
                    <a:pt x="8" y="393"/>
                  </a:lnTo>
                  <a:lnTo>
                    <a:pt x="8" y="241"/>
                  </a:lnTo>
                  <a:lnTo>
                    <a:pt x="9" y="309"/>
                  </a:lnTo>
                  <a:lnTo>
                    <a:pt x="10" y="357"/>
                  </a:lnTo>
                  <a:lnTo>
                    <a:pt x="10" y="221"/>
                  </a:lnTo>
                  <a:lnTo>
                    <a:pt x="11" y="298"/>
                  </a:lnTo>
                  <a:lnTo>
                    <a:pt x="11" y="337"/>
                  </a:lnTo>
                  <a:lnTo>
                    <a:pt x="12" y="251"/>
                  </a:lnTo>
                  <a:lnTo>
                    <a:pt x="12" y="255"/>
                  </a:lnTo>
                  <a:lnTo>
                    <a:pt x="13" y="333"/>
                  </a:lnTo>
                  <a:lnTo>
                    <a:pt x="13" y="263"/>
                  </a:lnTo>
                  <a:lnTo>
                    <a:pt x="14" y="332"/>
                  </a:lnTo>
                  <a:lnTo>
                    <a:pt x="14" y="304"/>
                  </a:lnTo>
                  <a:lnTo>
                    <a:pt x="15" y="395"/>
                  </a:lnTo>
                  <a:lnTo>
                    <a:pt x="15" y="344"/>
                  </a:lnTo>
                  <a:lnTo>
                    <a:pt x="16" y="298"/>
                  </a:lnTo>
                  <a:lnTo>
                    <a:pt x="16" y="265"/>
                  </a:lnTo>
                  <a:lnTo>
                    <a:pt x="17" y="322"/>
                  </a:lnTo>
                  <a:lnTo>
                    <a:pt x="17" y="272"/>
                  </a:lnTo>
                  <a:lnTo>
                    <a:pt x="18" y="303"/>
                  </a:lnTo>
                  <a:lnTo>
                    <a:pt x="19" y="335"/>
                  </a:lnTo>
                  <a:lnTo>
                    <a:pt x="19" y="229"/>
                  </a:lnTo>
                  <a:lnTo>
                    <a:pt x="19" y="218"/>
                  </a:lnTo>
                  <a:lnTo>
                    <a:pt x="20" y="251"/>
                  </a:lnTo>
                  <a:lnTo>
                    <a:pt x="20" y="163"/>
                  </a:lnTo>
                  <a:lnTo>
                    <a:pt x="21" y="235"/>
                  </a:lnTo>
                  <a:lnTo>
                    <a:pt x="22" y="144"/>
                  </a:lnTo>
                  <a:lnTo>
                    <a:pt x="22" y="186"/>
                  </a:lnTo>
                  <a:lnTo>
                    <a:pt x="23" y="131"/>
                  </a:lnTo>
                  <a:lnTo>
                    <a:pt x="23" y="90"/>
                  </a:lnTo>
                  <a:lnTo>
                    <a:pt x="24" y="94"/>
                  </a:lnTo>
                  <a:lnTo>
                    <a:pt x="24" y="69"/>
                  </a:lnTo>
                  <a:lnTo>
                    <a:pt x="25" y="1"/>
                  </a:lnTo>
                  <a:lnTo>
                    <a:pt x="25" y="119"/>
                  </a:lnTo>
                  <a:lnTo>
                    <a:pt x="26"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3" name="Freeform 217">
              <a:extLst>
                <a:ext uri="{FF2B5EF4-FFF2-40B4-BE49-F238E27FC236}">
                  <a16:creationId xmlns:a16="http://schemas.microsoft.com/office/drawing/2014/main" id="{5F764145-9A8E-46E7-AD87-C5D11E9A6847}"/>
                </a:ext>
              </a:extLst>
            </p:cNvPr>
            <p:cNvSpPr>
              <a:spLocks/>
            </p:cNvSpPr>
            <p:nvPr/>
          </p:nvSpPr>
          <p:spPr bwMode="auto">
            <a:xfrm>
              <a:off x="2550820" y="3298904"/>
              <a:ext cx="26491" cy="164628"/>
            </a:xfrm>
            <a:custGeom>
              <a:avLst/>
              <a:gdLst>
                <a:gd name="T0" fmla="*/ 0 w 25"/>
                <a:gd name="T1" fmla="*/ 2147483646 h 348"/>
                <a:gd name="T2" fmla="*/ 0 w 25"/>
                <a:gd name="T3" fmla="*/ 2147483646 h 348"/>
                <a:gd name="T4" fmla="*/ 2147483646 w 25"/>
                <a:gd name="T5" fmla="*/ 2147483646 h 348"/>
                <a:gd name="T6" fmla="*/ 2147483646 w 25"/>
                <a:gd name="T7" fmla="*/ 0 h 348"/>
                <a:gd name="T8" fmla="*/ 2147483646 w 25"/>
                <a:gd name="T9" fmla="*/ 2147483646 h 348"/>
                <a:gd name="T10" fmla="*/ 2147483646 w 25"/>
                <a:gd name="T11" fmla="*/ 2147483646 h 348"/>
                <a:gd name="T12" fmla="*/ 2147483646 w 25"/>
                <a:gd name="T13" fmla="*/ 2147483646 h 348"/>
                <a:gd name="T14" fmla="*/ 2147483646 w 25"/>
                <a:gd name="T15" fmla="*/ 2147483646 h 348"/>
                <a:gd name="T16" fmla="*/ 2147483646 w 25"/>
                <a:gd name="T17" fmla="*/ 2147483646 h 348"/>
                <a:gd name="T18" fmla="*/ 2147483646 w 25"/>
                <a:gd name="T19" fmla="*/ 2147483646 h 348"/>
                <a:gd name="T20" fmla="*/ 2147483646 w 25"/>
                <a:gd name="T21" fmla="*/ 2147483646 h 348"/>
                <a:gd name="T22" fmla="*/ 2147483646 w 25"/>
                <a:gd name="T23" fmla="*/ 2147483646 h 348"/>
                <a:gd name="T24" fmla="*/ 2147483646 w 25"/>
                <a:gd name="T25" fmla="*/ 2147483646 h 348"/>
                <a:gd name="T26" fmla="*/ 2147483646 w 25"/>
                <a:gd name="T27" fmla="*/ 2147483646 h 348"/>
                <a:gd name="T28" fmla="*/ 2147483646 w 25"/>
                <a:gd name="T29" fmla="*/ 2147483646 h 348"/>
                <a:gd name="T30" fmla="*/ 2147483646 w 25"/>
                <a:gd name="T31" fmla="*/ 2147483646 h 348"/>
                <a:gd name="T32" fmla="*/ 2147483646 w 25"/>
                <a:gd name="T33" fmla="*/ 2147483646 h 348"/>
                <a:gd name="T34" fmla="*/ 2147483646 w 25"/>
                <a:gd name="T35" fmla="*/ 2147483646 h 348"/>
                <a:gd name="T36" fmla="*/ 2147483646 w 25"/>
                <a:gd name="T37" fmla="*/ 2147483646 h 348"/>
                <a:gd name="T38" fmla="*/ 2147483646 w 25"/>
                <a:gd name="T39" fmla="*/ 2147483646 h 348"/>
                <a:gd name="T40" fmla="*/ 2147483646 w 25"/>
                <a:gd name="T41" fmla="*/ 2147483646 h 348"/>
                <a:gd name="T42" fmla="*/ 2147483646 w 25"/>
                <a:gd name="T43" fmla="*/ 2147483646 h 348"/>
                <a:gd name="T44" fmla="*/ 2147483646 w 25"/>
                <a:gd name="T45" fmla="*/ 2147483646 h 348"/>
                <a:gd name="T46" fmla="*/ 2147483646 w 25"/>
                <a:gd name="T47" fmla="*/ 2147483646 h 348"/>
                <a:gd name="T48" fmla="*/ 2147483646 w 25"/>
                <a:gd name="T49" fmla="*/ 2147483646 h 348"/>
                <a:gd name="T50" fmla="*/ 2147483646 w 25"/>
                <a:gd name="T51" fmla="*/ 2147483646 h 348"/>
                <a:gd name="T52" fmla="*/ 2147483646 w 25"/>
                <a:gd name="T53" fmla="*/ 2147483646 h 348"/>
                <a:gd name="T54" fmla="*/ 2147483646 w 25"/>
                <a:gd name="T55" fmla="*/ 2147483646 h 348"/>
                <a:gd name="T56" fmla="*/ 2147483646 w 25"/>
                <a:gd name="T57" fmla="*/ 2147483646 h 348"/>
                <a:gd name="T58" fmla="*/ 2147483646 w 25"/>
                <a:gd name="T59" fmla="*/ 2147483646 h 348"/>
                <a:gd name="T60" fmla="*/ 2147483646 w 25"/>
                <a:gd name="T61" fmla="*/ 2147483646 h 348"/>
                <a:gd name="T62" fmla="*/ 2147483646 w 25"/>
                <a:gd name="T63" fmla="*/ 2147483646 h 348"/>
                <a:gd name="T64" fmla="*/ 2147483646 w 25"/>
                <a:gd name="T65" fmla="*/ 2147483646 h 348"/>
                <a:gd name="T66" fmla="*/ 2147483646 w 25"/>
                <a:gd name="T67" fmla="*/ 2147483646 h 348"/>
                <a:gd name="T68" fmla="*/ 2147483646 w 25"/>
                <a:gd name="T69" fmla="*/ 2147483646 h 348"/>
                <a:gd name="T70" fmla="*/ 2147483646 w 25"/>
                <a:gd name="T71" fmla="*/ 2147483646 h 348"/>
                <a:gd name="T72" fmla="*/ 2147483646 w 25"/>
                <a:gd name="T73" fmla="*/ 2147483646 h 348"/>
                <a:gd name="T74" fmla="*/ 2147483646 w 25"/>
                <a:gd name="T75" fmla="*/ 2147483646 h 348"/>
                <a:gd name="T76" fmla="*/ 2147483646 w 25"/>
                <a:gd name="T77" fmla="*/ 2147483646 h 348"/>
                <a:gd name="T78" fmla="*/ 2147483646 w 25"/>
                <a:gd name="T79" fmla="*/ 2147483646 h 348"/>
                <a:gd name="T80" fmla="*/ 2147483646 w 25"/>
                <a:gd name="T81" fmla="*/ 2147483646 h 348"/>
                <a:gd name="T82" fmla="*/ 2147483646 w 25"/>
                <a:gd name="T83" fmla="*/ 2147483646 h 348"/>
                <a:gd name="T84" fmla="*/ 2147483646 w 25"/>
                <a:gd name="T85" fmla="*/ 2147483646 h 348"/>
                <a:gd name="T86" fmla="*/ 2147483646 w 25"/>
                <a:gd name="T87" fmla="*/ 2147483646 h 348"/>
                <a:gd name="T88" fmla="*/ 2147483646 w 25"/>
                <a:gd name="T89" fmla="*/ 2147483646 h 348"/>
                <a:gd name="T90" fmla="*/ 2147483646 w 25"/>
                <a:gd name="T91" fmla="*/ 2147483646 h 348"/>
                <a:gd name="T92" fmla="*/ 2147483646 w 25"/>
                <a:gd name="T93" fmla="*/ 2147483646 h 348"/>
                <a:gd name="T94" fmla="*/ 2147483646 w 25"/>
                <a:gd name="T95" fmla="*/ 2147483646 h 348"/>
                <a:gd name="T96" fmla="*/ 2147483646 w 25"/>
                <a:gd name="T97" fmla="*/ 2147483646 h 348"/>
                <a:gd name="T98" fmla="*/ 2147483646 w 25"/>
                <a:gd name="T99" fmla="*/ 2147483646 h 3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48">
                  <a:moveTo>
                    <a:pt x="0" y="83"/>
                  </a:moveTo>
                  <a:lnTo>
                    <a:pt x="0" y="109"/>
                  </a:lnTo>
                  <a:lnTo>
                    <a:pt x="1" y="55"/>
                  </a:lnTo>
                  <a:lnTo>
                    <a:pt x="1" y="0"/>
                  </a:lnTo>
                  <a:lnTo>
                    <a:pt x="2" y="99"/>
                  </a:lnTo>
                  <a:lnTo>
                    <a:pt x="2" y="37"/>
                  </a:lnTo>
                  <a:lnTo>
                    <a:pt x="3" y="31"/>
                  </a:lnTo>
                  <a:lnTo>
                    <a:pt x="3" y="98"/>
                  </a:lnTo>
                  <a:lnTo>
                    <a:pt x="4" y="157"/>
                  </a:lnTo>
                  <a:lnTo>
                    <a:pt x="5" y="78"/>
                  </a:lnTo>
                  <a:lnTo>
                    <a:pt x="5" y="101"/>
                  </a:lnTo>
                  <a:lnTo>
                    <a:pt x="5" y="196"/>
                  </a:lnTo>
                  <a:lnTo>
                    <a:pt x="6" y="124"/>
                  </a:lnTo>
                  <a:lnTo>
                    <a:pt x="6" y="139"/>
                  </a:lnTo>
                  <a:lnTo>
                    <a:pt x="7" y="78"/>
                  </a:lnTo>
                  <a:lnTo>
                    <a:pt x="8" y="219"/>
                  </a:lnTo>
                  <a:lnTo>
                    <a:pt x="8" y="158"/>
                  </a:lnTo>
                  <a:lnTo>
                    <a:pt x="9" y="263"/>
                  </a:lnTo>
                  <a:lnTo>
                    <a:pt x="9" y="168"/>
                  </a:lnTo>
                  <a:lnTo>
                    <a:pt x="10" y="187"/>
                  </a:lnTo>
                  <a:lnTo>
                    <a:pt x="10" y="237"/>
                  </a:lnTo>
                  <a:lnTo>
                    <a:pt x="11" y="269"/>
                  </a:lnTo>
                  <a:lnTo>
                    <a:pt x="11" y="285"/>
                  </a:lnTo>
                  <a:lnTo>
                    <a:pt x="12" y="227"/>
                  </a:lnTo>
                  <a:lnTo>
                    <a:pt x="12" y="333"/>
                  </a:lnTo>
                  <a:lnTo>
                    <a:pt x="13" y="183"/>
                  </a:lnTo>
                  <a:lnTo>
                    <a:pt x="13" y="310"/>
                  </a:lnTo>
                  <a:lnTo>
                    <a:pt x="14" y="301"/>
                  </a:lnTo>
                  <a:lnTo>
                    <a:pt x="14" y="198"/>
                  </a:lnTo>
                  <a:lnTo>
                    <a:pt x="15" y="201"/>
                  </a:lnTo>
                  <a:lnTo>
                    <a:pt x="15" y="301"/>
                  </a:lnTo>
                  <a:lnTo>
                    <a:pt x="16" y="226"/>
                  </a:lnTo>
                  <a:lnTo>
                    <a:pt x="17" y="291"/>
                  </a:lnTo>
                  <a:lnTo>
                    <a:pt x="17" y="202"/>
                  </a:lnTo>
                  <a:lnTo>
                    <a:pt x="17" y="217"/>
                  </a:lnTo>
                  <a:lnTo>
                    <a:pt x="18" y="301"/>
                  </a:lnTo>
                  <a:lnTo>
                    <a:pt x="18" y="251"/>
                  </a:lnTo>
                  <a:lnTo>
                    <a:pt x="19" y="251"/>
                  </a:lnTo>
                  <a:lnTo>
                    <a:pt x="20" y="217"/>
                  </a:lnTo>
                  <a:lnTo>
                    <a:pt x="20" y="234"/>
                  </a:lnTo>
                  <a:lnTo>
                    <a:pt x="21" y="268"/>
                  </a:lnTo>
                  <a:lnTo>
                    <a:pt x="21" y="199"/>
                  </a:lnTo>
                  <a:lnTo>
                    <a:pt x="21" y="252"/>
                  </a:lnTo>
                  <a:lnTo>
                    <a:pt x="22" y="305"/>
                  </a:lnTo>
                  <a:lnTo>
                    <a:pt x="23" y="316"/>
                  </a:lnTo>
                  <a:lnTo>
                    <a:pt x="23" y="348"/>
                  </a:lnTo>
                  <a:lnTo>
                    <a:pt x="24" y="211"/>
                  </a:lnTo>
                  <a:lnTo>
                    <a:pt x="24" y="271"/>
                  </a:lnTo>
                  <a:lnTo>
                    <a:pt x="25" y="295"/>
                  </a:lnTo>
                  <a:lnTo>
                    <a:pt x="25" y="2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4" name="Freeform 218">
              <a:extLst>
                <a:ext uri="{FF2B5EF4-FFF2-40B4-BE49-F238E27FC236}">
                  <a16:creationId xmlns:a16="http://schemas.microsoft.com/office/drawing/2014/main" id="{2EF32E7E-ACE7-4BFE-9F69-A7570ACDAA2E}"/>
                </a:ext>
              </a:extLst>
            </p:cNvPr>
            <p:cNvSpPr>
              <a:spLocks/>
            </p:cNvSpPr>
            <p:nvPr/>
          </p:nvSpPr>
          <p:spPr bwMode="auto">
            <a:xfrm>
              <a:off x="2577311" y="3389734"/>
              <a:ext cx="27552" cy="107860"/>
            </a:xfrm>
            <a:custGeom>
              <a:avLst/>
              <a:gdLst>
                <a:gd name="T0" fmla="*/ 0 w 26"/>
                <a:gd name="T1" fmla="*/ 2147483646 h 228"/>
                <a:gd name="T2" fmla="*/ 2147483646 w 26"/>
                <a:gd name="T3" fmla="*/ 2147483646 h 228"/>
                <a:gd name="T4" fmla="*/ 2147483646 w 26"/>
                <a:gd name="T5" fmla="*/ 2147483646 h 228"/>
                <a:gd name="T6" fmla="*/ 2147483646 w 26"/>
                <a:gd name="T7" fmla="*/ 2147483646 h 228"/>
                <a:gd name="T8" fmla="*/ 2147483646 w 26"/>
                <a:gd name="T9" fmla="*/ 2147483646 h 228"/>
                <a:gd name="T10" fmla="*/ 2147483646 w 26"/>
                <a:gd name="T11" fmla="*/ 2147483646 h 228"/>
                <a:gd name="T12" fmla="*/ 2147483646 w 26"/>
                <a:gd name="T13" fmla="*/ 2147483646 h 228"/>
                <a:gd name="T14" fmla="*/ 2147483646 w 26"/>
                <a:gd name="T15" fmla="*/ 2147483646 h 228"/>
                <a:gd name="T16" fmla="*/ 2147483646 w 26"/>
                <a:gd name="T17" fmla="*/ 2147483646 h 228"/>
                <a:gd name="T18" fmla="*/ 2147483646 w 26"/>
                <a:gd name="T19" fmla="*/ 2147483646 h 228"/>
                <a:gd name="T20" fmla="*/ 2147483646 w 26"/>
                <a:gd name="T21" fmla="*/ 2147483646 h 228"/>
                <a:gd name="T22" fmla="*/ 2147483646 w 26"/>
                <a:gd name="T23" fmla="*/ 2147483646 h 228"/>
                <a:gd name="T24" fmla="*/ 2147483646 w 26"/>
                <a:gd name="T25" fmla="*/ 2147483646 h 228"/>
                <a:gd name="T26" fmla="*/ 2147483646 w 26"/>
                <a:gd name="T27" fmla="*/ 2147483646 h 228"/>
                <a:gd name="T28" fmla="*/ 2147483646 w 26"/>
                <a:gd name="T29" fmla="*/ 2147483646 h 228"/>
                <a:gd name="T30" fmla="*/ 2147483646 w 26"/>
                <a:gd name="T31" fmla="*/ 2147483646 h 228"/>
                <a:gd name="T32" fmla="*/ 2147483646 w 26"/>
                <a:gd name="T33" fmla="*/ 2147483646 h 228"/>
                <a:gd name="T34" fmla="*/ 2147483646 w 26"/>
                <a:gd name="T35" fmla="*/ 2147483646 h 228"/>
                <a:gd name="T36" fmla="*/ 2147483646 w 26"/>
                <a:gd name="T37" fmla="*/ 2147483646 h 228"/>
                <a:gd name="T38" fmla="*/ 2147483646 w 26"/>
                <a:gd name="T39" fmla="*/ 2147483646 h 228"/>
                <a:gd name="T40" fmla="*/ 2147483646 w 26"/>
                <a:gd name="T41" fmla="*/ 2147483646 h 228"/>
                <a:gd name="T42" fmla="*/ 2147483646 w 26"/>
                <a:gd name="T43" fmla="*/ 2147483646 h 228"/>
                <a:gd name="T44" fmla="*/ 2147483646 w 26"/>
                <a:gd name="T45" fmla="*/ 0 h 228"/>
                <a:gd name="T46" fmla="*/ 2147483646 w 26"/>
                <a:gd name="T47" fmla="*/ 2147483646 h 228"/>
                <a:gd name="T48" fmla="*/ 2147483646 w 26"/>
                <a:gd name="T49" fmla="*/ 2147483646 h 228"/>
                <a:gd name="T50" fmla="*/ 2147483646 w 26"/>
                <a:gd name="T51" fmla="*/ 2147483646 h 228"/>
                <a:gd name="T52" fmla="*/ 2147483646 w 26"/>
                <a:gd name="T53" fmla="*/ 2147483646 h 228"/>
                <a:gd name="T54" fmla="*/ 2147483646 w 26"/>
                <a:gd name="T55" fmla="*/ 2147483646 h 228"/>
                <a:gd name="T56" fmla="*/ 2147483646 w 26"/>
                <a:gd name="T57" fmla="*/ 2147483646 h 228"/>
                <a:gd name="T58" fmla="*/ 2147483646 w 26"/>
                <a:gd name="T59" fmla="*/ 2147483646 h 228"/>
                <a:gd name="T60" fmla="*/ 2147483646 w 26"/>
                <a:gd name="T61" fmla="*/ 2147483646 h 228"/>
                <a:gd name="T62" fmla="*/ 2147483646 w 26"/>
                <a:gd name="T63" fmla="*/ 2147483646 h 228"/>
                <a:gd name="T64" fmla="*/ 2147483646 w 26"/>
                <a:gd name="T65" fmla="*/ 2147483646 h 228"/>
                <a:gd name="T66" fmla="*/ 2147483646 w 26"/>
                <a:gd name="T67" fmla="*/ 2147483646 h 228"/>
                <a:gd name="T68" fmla="*/ 2147483646 w 26"/>
                <a:gd name="T69" fmla="*/ 2147483646 h 228"/>
                <a:gd name="T70" fmla="*/ 2147483646 w 26"/>
                <a:gd name="T71" fmla="*/ 2147483646 h 228"/>
                <a:gd name="T72" fmla="*/ 2147483646 w 26"/>
                <a:gd name="T73" fmla="*/ 2147483646 h 228"/>
                <a:gd name="T74" fmla="*/ 2147483646 w 26"/>
                <a:gd name="T75" fmla="*/ 2147483646 h 228"/>
                <a:gd name="T76" fmla="*/ 2147483646 w 26"/>
                <a:gd name="T77" fmla="*/ 2147483646 h 228"/>
                <a:gd name="T78" fmla="*/ 2147483646 w 26"/>
                <a:gd name="T79" fmla="*/ 2147483646 h 228"/>
                <a:gd name="T80" fmla="*/ 2147483646 w 26"/>
                <a:gd name="T81" fmla="*/ 2147483646 h 228"/>
                <a:gd name="T82" fmla="*/ 2147483646 w 26"/>
                <a:gd name="T83" fmla="*/ 2147483646 h 228"/>
                <a:gd name="T84" fmla="*/ 2147483646 w 26"/>
                <a:gd name="T85" fmla="*/ 2147483646 h 228"/>
                <a:gd name="T86" fmla="*/ 2147483646 w 26"/>
                <a:gd name="T87" fmla="*/ 2147483646 h 228"/>
                <a:gd name="T88" fmla="*/ 2147483646 w 26"/>
                <a:gd name="T89" fmla="*/ 2147483646 h 228"/>
                <a:gd name="T90" fmla="*/ 2147483646 w 26"/>
                <a:gd name="T91" fmla="*/ 2147483646 h 228"/>
                <a:gd name="T92" fmla="*/ 2147483646 w 26"/>
                <a:gd name="T93" fmla="*/ 2147483646 h 228"/>
                <a:gd name="T94" fmla="*/ 2147483646 w 26"/>
                <a:gd name="T95" fmla="*/ 2147483646 h 228"/>
                <a:gd name="T96" fmla="*/ 2147483646 w 26"/>
                <a:gd name="T97" fmla="*/ 2147483646 h 228"/>
                <a:gd name="T98" fmla="*/ 2147483646 w 26"/>
                <a:gd name="T99" fmla="*/ 2147483646 h 2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28">
                  <a:moveTo>
                    <a:pt x="0" y="40"/>
                  </a:moveTo>
                  <a:lnTo>
                    <a:pt x="1" y="72"/>
                  </a:lnTo>
                  <a:lnTo>
                    <a:pt x="1" y="169"/>
                  </a:lnTo>
                  <a:lnTo>
                    <a:pt x="2" y="63"/>
                  </a:lnTo>
                  <a:lnTo>
                    <a:pt x="2" y="47"/>
                  </a:lnTo>
                  <a:lnTo>
                    <a:pt x="3" y="91"/>
                  </a:lnTo>
                  <a:lnTo>
                    <a:pt x="4" y="100"/>
                  </a:lnTo>
                  <a:lnTo>
                    <a:pt x="4" y="145"/>
                  </a:lnTo>
                  <a:lnTo>
                    <a:pt x="4" y="62"/>
                  </a:lnTo>
                  <a:lnTo>
                    <a:pt x="5" y="176"/>
                  </a:lnTo>
                  <a:lnTo>
                    <a:pt x="5" y="117"/>
                  </a:lnTo>
                  <a:lnTo>
                    <a:pt x="6" y="166"/>
                  </a:lnTo>
                  <a:lnTo>
                    <a:pt x="7" y="228"/>
                  </a:lnTo>
                  <a:lnTo>
                    <a:pt x="7" y="86"/>
                  </a:lnTo>
                  <a:lnTo>
                    <a:pt x="8" y="179"/>
                  </a:lnTo>
                  <a:lnTo>
                    <a:pt x="8" y="88"/>
                  </a:lnTo>
                  <a:lnTo>
                    <a:pt x="8" y="9"/>
                  </a:lnTo>
                  <a:lnTo>
                    <a:pt x="9" y="168"/>
                  </a:lnTo>
                  <a:lnTo>
                    <a:pt x="10" y="73"/>
                  </a:lnTo>
                  <a:lnTo>
                    <a:pt x="10" y="103"/>
                  </a:lnTo>
                  <a:lnTo>
                    <a:pt x="11" y="137"/>
                  </a:lnTo>
                  <a:lnTo>
                    <a:pt x="11" y="43"/>
                  </a:lnTo>
                  <a:lnTo>
                    <a:pt x="12" y="0"/>
                  </a:lnTo>
                  <a:lnTo>
                    <a:pt x="12" y="108"/>
                  </a:lnTo>
                  <a:lnTo>
                    <a:pt x="13" y="74"/>
                  </a:lnTo>
                  <a:lnTo>
                    <a:pt x="13" y="105"/>
                  </a:lnTo>
                  <a:lnTo>
                    <a:pt x="14" y="23"/>
                  </a:lnTo>
                  <a:lnTo>
                    <a:pt x="14" y="77"/>
                  </a:lnTo>
                  <a:lnTo>
                    <a:pt x="15" y="74"/>
                  </a:lnTo>
                  <a:lnTo>
                    <a:pt x="15" y="24"/>
                  </a:lnTo>
                  <a:lnTo>
                    <a:pt x="16" y="41"/>
                  </a:lnTo>
                  <a:lnTo>
                    <a:pt x="16" y="119"/>
                  </a:lnTo>
                  <a:lnTo>
                    <a:pt x="17" y="140"/>
                  </a:lnTo>
                  <a:lnTo>
                    <a:pt x="17" y="15"/>
                  </a:lnTo>
                  <a:lnTo>
                    <a:pt x="18" y="108"/>
                  </a:lnTo>
                  <a:lnTo>
                    <a:pt x="19" y="189"/>
                  </a:lnTo>
                  <a:lnTo>
                    <a:pt x="19" y="130"/>
                  </a:lnTo>
                  <a:lnTo>
                    <a:pt x="20" y="112"/>
                  </a:lnTo>
                  <a:lnTo>
                    <a:pt x="20" y="83"/>
                  </a:lnTo>
                  <a:lnTo>
                    <a:pt x="20" y="141"/>
                  </a:lnTo>
                  <a:lnTo>
                    <a:pt x="21" y="213"/>
                  </a:lnTo>
                  <a:lnTo>
                    <a:pt x="22" y="64"/>
                  </a:lnTo>
                  <a:lnTo>
                    <a:pt x="22" y="60"/>
                  </a:lnTo>
                  <a:lnTo>
                    <a:pt x="23" y="14"/>
                  </a:lnTo>
                  <a:lnTo>
                    <a:pt x="23" y="109"/>
                  </a:lnTo>
                  <a:lnTo>
                    <a:pt x="24" y="118"/>
                  </a:lnTo>
                  <a:lnTo>
                    <a:pt x="24" y="142"/>
                  </a:lnTo>
                  <a:lnTo>
                    <a:pt x="25" y="81"/>
                  </a:lnTo>
                  <a:lnTo>
                    <a:pt x="25" y="97"/>
                  </a:lnTo>
                  <a:lnTo>
                    <a:pt x="26" y="15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 name="Freeform 219">
              <a:extLst>
                <a:ext uri="{FF2B5EF4-FFF2-40B4-BE49-F238E27FC236}">
                  <a16:creationId xmlns:a16="http://schemas.microsoft.com/office/drawing/2014/main" id="{181DBF92-BD2E-456C-8631-F78C75D731E8}"/>
                </a:ext>
              </a:extLst>
            </p:cNvPr>
            <p:cNvSpPr>
              <a:spLocks/>
            </p:cNvSpPr>
            <p:nvPr/>
          </p:nvSpPr>
          <p:spPr bwMode="auto">
            <a:xfrm>
              <a:off x="2604863" y="3405818"/>
              <a:ext cx="26491" cy="121579"/>
            </a:xfrm>
            <a:custGeom>
              <a:avLst/>
              <a:gdLst>
                <a:gd name="T0" fmla="*/ 0 w 25"/>
                <a:gd name="T1" fmla="*/ 2147483646 h 257"/>
                <a:gd name="T2" fmla="*/ 0 w 25"/>
                <a:gd name="T3" fmla="*/ 2147483646 h 257"/>
                <a:gd name="T4" fmla="*/ 2147483646 w 25"/>
                <a:gd name="T5" fmla="*/ 2147483646 h 257"/>
                <a:gd name="T6" fmla="*/ 2147483646 w 25"/>
                <a:gd name="T7" fmla="*/ 2147483646 h 257"/>
                <a:gd name="T8" fmla="*/ 2147483646 w 25"/>
                <a:gd name="T9" fmla="*/ 2147483646 h 257"/>
                <a:gd name="T10" fmla="*/ 2147483646 w 25"/>
                <a:gd name="T11" fmla="*/ 2147483646 h 257"/>
                <a:gd name="T12" fmla="*/ 2147483646 w 25"/>
                <a:gd name="T13" fmla="*/ 2147483646 h 257"/>
                <a:gd name="T14" fmla="*/ 2147483646 w 25"/>
                <a:gd name="T15" fmla="*/ 2147483646 h 257"/>
                <a:gd name="T16" fmla="*/ 2147483646 w 25"/>
                <a:gd name="T17" fmla="*/ 2147483646 h 257"/>
                <a:gd name="T18" fmla="*/ 2147483646 w 25"/>
                <a:gd name="T19" fmla="*/ 2147483646 h 257"/>
                <a:gd name="T20" fmla="*/ 2147483646 w 25"/>
                <a:gd name="T21" fmla="*/ 2147483646 h 257"/>
                <a:gd name="T22" fmla="*/ 2147483646 w 25"/>
                <a:gd name="T23" fmla="*/ 2147483646 h 257"/>
                <a:gd name="T24" fmla="*/ 2147483646 w 25"/>
                <a:gd name="T25" fmla="*/ 2147483646 h 257"/>
                <a:gd name="T26" fmla="*/ 2147483646 w 25"/>
                <a:gd name="T27" fmla="*/ 2147483646 h 257"/>
                <a:gd name="T28" fmla="*/ 2147483646 w 25"/>
                <a:gd name="T29" fmla="*/ 2147483646 h 257"/>
                <a:gd name="T30" fmla="*/ 2147483646 w 25"/>
                <a:gd name="T31" fmla="*/ 2147483646 h 257"/>
                <a:gd name="T32" fmla="*/ 2147483646 w 25"/>
                <a:gd name="T33" fmla="*/ 2147483646 h 257"/>
                <a:gd name="T34" fmla="*/ 2147483646 w 25"/>
                <a:gd name="T35" fmla="*/ 2147483646 h 257"/>
                <a:gd name="T36" fmla="*/ 2147483646 w 25"/>
                <a:gd name="T37" fmla="*/ 2147483646 h 257"/>
                <a:gd name="T38" fmla="*/ 2147483646 w 25"/>
                <a:gd name="T39" fmla="*/ 2147483646 h 257"/>
                <a:gd name="T40" fmla="*/ 2147483646 w 25"/>
                <a:gd name="T41" fmla="*/ 0 h 257"/>
                <a:gd name="T42" fmla="*/ 2147483646 w 25"/>
                <a:gd name="T43" fmla="*/ 2147483646 h 257"/>
                <a:gd name="T44" fmla="*/ 2147483646 w 25"/>
                <a:gd name="T45" fmla="*/ 2147483646 h 257"/>
                <a:gd name="T46" fmla="*/ 2147483646 w 25"/>
                <a:gd name="T47" fmla="*/ 2147483646 h 257"/>
                <a:gd name="T48" fmla="*/ 2147483646 w 25"/>
                <a:gd name="T49" fmla="*/ 2147483646 h 257"/>
                <a:gd name="T50" fmla="*/ 2147483646 w 25"/>
                <a:gd name="T51" fmla="*/ 2147483646 h 257"/>
                <a:gd name="T52" fmla="*/ 2147483646 w 25"/>
                <a:gd name="T53" fmla="*/ 2147483646 h 257"/>
                <a:gd name="T54" fmla="*/ 2147483646 w 25"/>
                <a:gd name="T55" fmla="*/ 2147483646 h 257"/>
                <a:gd name="T56" fmla="*/ 2147483646 w 25"/>
                <a:gd name="T57" fmla="*/ 2147483646 h 257"/>
                <a:gd name="T58" fmla="*/ 2147483646 w 25"/>
                <a:gd name="T59" fmla="*/ 2147483646 h 257"/>
                <a:gd name="T60" fmla="*/ 2147483646 w 25"/>
                <a:gd name="T61" fmla="*/ 2147483646 h 257"/>
                <a:gd name="T62" fmla="*/ 2147483646 w 25"/>
                <a:gd name="T63" fmla="*/ 2147483646 h 257"/>
                <a:gd name="T64" fmla="*/ 2147483646 w 25"/>
                <a:gd name="T65" fmla="*/ 2147483646 h 257"/>
                <a:gd name="T66" fmla="*/ 2147483646 w 25"/>
                <a:gd name="T67" fmla="*/ 2147483646 h 257"/>
                <a:gd name="T68" fmla="*/ 2147483646 w 25"/>
                <a:gd name="T69" fmla="*/ 2147483646 h 257"/>
                <a:gd name="T70" fmla="*/ 2147483646 w 25"/>
                <a:gd name="T71" fmla="*/ 2147483646 h 257"/>
                <a:gd name="T72" fmla="*/ 2147483646 w 25"/>
                <a:gd name="T73" fmla="*/ 2147483646 h 257"/>
                <a:gd name="T74" fmla="*/ 2147483646 w 25"/>
                <a:gd name="T75" fmla="*/ 2147483646 h 257"/>
                <a:gd name="T76" fmla="*/ 2147483646 w 25"/>
                <a:gd name="T77" fmla="*/ 2147483646 h 257"/>
                <a:gd name="T78" fmla="*/ 2147483646 w 25"/>
                <a:gd name="T79" fmla="*/ 2147483646 h 257"/>
                <a:gd name="T80" fmla="*/ 2147483646 w 25"/>
                <a:gd name="T81" fmla="*/ 2147483646 h 257"/>
                <a:gd name="T82" fmla="*/ 2147483646 w 25"/>
                <a:gd name="T83" fmla="*/ 2147483646 h 257"/>
                <a:gd name="T84" fmla="*/ 2147483646 w 25"/>
                <a:gd name="T85" fmla="*/ 2147483646 h 257"/>
                <a:gd name="T86" fmla="*/ 2147483646 w 25"/>
                <a:gd name="T87" fmla="*/ 2147483646 h 257"/>
                <a:gd name="T88" fmla="*/ 2147483646 w 25"/>
                <a:gd name="T89" fmla="*/ 2147483646 h 257"/>
                <a:gd name="T90" fmla="*/ 2147483646 w 25"/>
                <a:gd name="T91" fmla="*/ 2147483646 h 257"/>
                <a:gd name="T92" fmla="*/ 2147483646 w 25"/>
                <a:gd name="T93" fmla="*/ 2147483646 h 257"/>
                <a:gd name="T94" fmla="*/ 2147483646 w 25"/>
                <a:gd name="T95" fmla="*/ 2147483646 h 257"/>
                <a:gd name="T96" fmla="*/ 2147483646 w 25"/>
                <a:gd name="T97" fmla="*/ 2147483646 h 257"/>
                <a:gd name="T98" fmla="*/ 2147483646 w 25"/>
                <a:gd name="T99" fmla="*/ 2147483646 h 25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57">
                  <a:moveTo>
                    <a:pt x="0" y="116"/>
                  </a:moveTo>
                  <a:lnTo>
                    <a:pt x="0" y="107"/>
                  </a:lnTo>
                  <a:lnTo>
                    <a:pt x="1" y="165"/>
                  </a:lnTo>
                  <a:lnTo>
                    <a:pt x="1" y="152"/>
                  </a:lnTo>
                  <a:lnTo>
                    <a:pt x="2" y="84"/>
                  </a:lnTo>
                  <a:lnTo>
                    <a:pt x="2" y="193"/>
                  </a:lnTo>
                  <a:lnTo>
                    <a:pt x="3" y="112"/>
                  </a:lnTo>
                  <a:lnTo>
                    <a:pt x="3" y="24"/>
                  </a:lnTo>
                  <a:lnTo>
                    <a:pt x="4" y="74"/>
                  </a:lnTo>
                  <a:lnTo>
                    <a:pt x="5" y="99"/>
                  </a:lnTo>
                  <a:lnTo>
                    <a:pt x="5" y="91"/>
                  </a:lnTo>
                  <a:lnTo>
                    <a:pt x="6" y="104"/>
                  </a:lnTo>
                  <a:lnTo>
                    <a:pt x="6" y="135"/>
                  </a:lnTo>
                  <a:lnTo>
                    <a:pt x="6" y="203"/>
                  </a:lnTo>
                  <a:lnTo>
                    <a:pt x="7" y="133"/>
                  </a:lnTo>
                  <a:lnTo>
                    <a:pt x="8" y="63"/>
                  </a:lnTo>
                  <a:lnTo>
                    <a:pt x="8" y="119"/>
                  </a:lnTo>
                  <a:lnTo>
                    <a:pt x="9" y="193"/>
                  </a:lnTo>
                  <a:lnTo>
                    <a:pt x="9" y="174"/>
                  </a:lnTo>
                  <a:lnTo>
                    <a:pt x="10" y="174"/>
                  </a:lnTo>
                  <a:lnTo>
                    <a:pt x="10" y="0"/>
                  </a:lnTo>
                  <a:lnTo>
                    <a:pt x="11" y="155"/>
                  </a:lnTo>
                  <a:lnTo>
                    <a:pt x="11" y="66"/>
                  </a:lnTo>
                  <a:lnTo>
                    <a:pt x="12" y="184"/>
                  </a:lnTo>
                  <a:lnTo>
                    <a:pt x="12" y="118"/>
                  </a:lnTo>
                  <a:lnTo>
                    <a:pt x="13" y="197"/>
                  </a:lnTo>
                  <a:lnTo>
                    <a:pt x="13" y="98"/>
                  </a:lnTo>
                  <a:lnTo>
                    <a:pt x="14" y="168"/>
                  </a:lnTo>
                  <a:lnTo>
                    <a:pt x="14" y="171"/>
                  </a:lnTo>
                  <a:lnTo>
                    <a:pt x="15" y="75"/>
                  </a:lnTo>
                  <a:lnTo>
                    <a:pt x="15" y="153"/>
                  </a:lnTo>
                  <a:lnTo>
                    <a:pt x="16" y="195"/>
                  </a:lnTo>
                  <a:lnTo>
                    <a:pt x="17" y="131"/>
                  </a:lnTo>
                  <a:lnTo>
                    <a:pt x="17" y="173"/>
                  </a:lnTo>
                  <a:lnTo>
                    <a:pt x="17" y="50"/>
                  </a:lnTo>
                  <a:lnTo>
                    <a:pt x="18" y="148"/>
                  </a:lnTo>
                  <a:lnTo>
                    <a:pt x="18" y="140"/>
                  </a:lnTo>
                  <a:lnTo>
                    <a:pt x="19" y="206"/>
                  </a:lnTo>
                  <a:lnTo>
                    <a:pt x="20" y="17"/>
                  </a:lnTo>
                  <a:lnTo>
                    <a:pt x="20" y="141"/>
                  </a:lnTo>
                  <a:lnTo>
                    <a:pt x="21" y="177"/>
                  </a:lnTo>
                  <a:lnTo>
                    <a:pt x="21" y="257"/>
                  </a:lnTo>
                  <a:lnTo>
                    <a:pt x="22" y="177"/>
                  </a:lnTo>
                  <a:lnTo>
                    <a:pt x="22" y="96"/>
                  </a:lnTo>
                  <a:lnTo>
                    <a:pt x="23" y="137"/>
                  </a:lnTo>
                  <a:lnTo>
                    <a:pt x="23" y="88"/>
                  </a:lnTo>
                  <a:lnTo>
                    <a:pt x="24" y="224"/>
                  </a:lnTo>
                  <a:lnTo>
                    <a:pt x="24" y="108"/>
                  </a:lnTo>
                  <a:lnTo>
                    <a:pt x="25" y="185"/>
                  </a:lnTo>
                  <a:lnTo>
                    <a:pt x="25" y="13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6" name="Freeform 220">
              <a:extLst>
                <a:ext uri="{FF2B5EF4-FFF2-40B4-BE49-F238E27FC236}">
                  <a16:creationId xmlns:a16="http://schemas.microsoft.com/office/drawing/2014/main" id="{655A12C4-7734-413B-BC34-C334222C28C5}"/>
                </a:ext>
              </a:extLst>
            </p:cNvPr>
            <p:cNvSpPr>
              <a:spLocks/>
            </p:cNvSpPr>
            <p:nvPr/>
          </p:nvSpPr>
          <p:spPr bwMode="auto">
            <a:xfrm>
              <a:off x="2631354" y="3419064"/>
              <a:ext cx="27552" cy="110226"/>
            </a:xfrm>
            <a:custGeom>
              <a:avLst/>
              <a:gdLst>
                <a:gd name="T0" fmla="*/ 0 w 26"/>
                <a:gd name="T1" fmla="*/ 2147483646 h 233"/>
                <a:gd name="T2" fmla="*/ 2147483646 w 26"/>
                <a:gd name="T3" fmla="*/ 2147483646 h 233"/>
                <a:gd name="T4" fmla="*/ 2147483646 w 26"/>
                <a:gd name="T5" fmla="*/ 2147483646 h 233"/>
                <a:gd name="T6" fmla="*/ 2147483646 w 26"/>
                <a:gd name="T7" fmla="*/ 2147483646 h 233"/>
                <a:gd name="T8" fmla="*/ 2147483646 w 26"/>
                <a:gd name="T9" fmla="*/ 2147483646 h 233"/>
                <a:gd name="T10" fmla="*/ 2147483646 w 26"/>
                <a:gd name="T11" fmla="*/ 2147483646 h 233"/>
                <a:gd name="T12" fmla="*/ 2147483646 w 26"/>
                <a:gd name="T13" fmla="*/ 2147483646 h 233"/>
                <a:gd name="T14" fmla="*/ 2147483646 w 26"/>
                <a:gd name="T15" fmla="*/ 2147483646 h 233"/>
                <a:gd name="T16" fmla="*/ 2147483646 w 26"/>
                <a:gd name="T17" fmla="*/ 2147483646 h 233"/>
                <a:gd name="T18" fmla="*/ 2147483646 w 26"/>
                <a:gd name="T19" fmla="*/ 2147483646 h 233"/>
                <a:gd name="T20" fmla="*/ 2147483646 w 26"/>
                <a:gd name="T21" fmla="*/ 2147483646 h 233"/>
                <a:gd name="T22" fmla="*/ 2147483646 w 26"/>
                <a:gd name="T23" fmla="*/ 2147483646 h 233"/>
                <a:gd name="T24" fmla="*/ 2147483646 w 26"/>
                <a:gd name="T25" fmla="*/ 2147483646 h 233"/>
                <a:gd name="T26" fmla="*/ 2147483646 w 26"/>
                <a:gd name="T27" fmla="*/ 2147483646 h 233"/>
                <a:gd name="T28" fmla="*/ 2147483646 w 26"/>
                <a:gd name="T29" fmla="*/ 2147483646 h 233"/>
                <a:gd name="T30" fmla="*/ 2147483646 w 26"/>
                <a:gd name="T31" fmla="*/ 2147483646 h 233"/>
                <a:gd name="T32" fmla="*/ 2147483646 w 26"/>
                <a:gd name="T33" fmla="*/ 2147483646 h 233"/>
                <a:gd name="T34" fmla="*/ 2147483646 w 26"/>
                <a:gd name="T35" fmla="*/ 2147483646 h 233"/>
                <a:gd name="T36" fmla="*/ 2147483646 w 26"/>
                <a:gd name="T37" fmla="*/ 2147483646 h 233"/>
                <a:gd name="T38" fmla="*/ 2147483646 w 26"/>
                <a:gd name="T39" fmla="*/ 2147483646 h 233"/>
                <a:gd name="T40" fmla="*/ 2147483646 w 26"/>
                <a:gd name="T41" fmla="*/ 2147483646 h 233"/>
                <a:gd name="T42" fmla="*/ 2147483646 w 26"/>
                <a:gd name="T43" fmla="*/ 2147483646 h 233"/>
                <a:gd name="T44" fmla="*/ 2147483646 w 26"/>
                <a:gd name="T45" fmla="*/ 2147483646 h 233"/>
                <a:gd name="T46" fmla="*/ 2147483646 w 26"/>
                <a:gd name="T47" fmla="*/ 2147483646 h 233"/>
                <a:gd name="T48" fmla="*/ 2147483646 w 26"/>
                <a:gd name="T49" fmla="*/ 2147483646 h 233"/>
                <a:gd name="T50" fmla="*/ 2147483646 w 26"/>
                <a:gd name="T51" fmla="*/ 2147483646 h 233"/>
                <a:gd name="T52" fmla="*/ 2147483646 w 26"/>
                <a:gd name="T53" fmla="*/ 2147483646 h 233"/>
                <a:gd name="T54" fmla="*/ 2147483646 w 26"/>
                <a:gd name="T55" fmla="*/ 2147483646 h 233"/>
                <a:gd name="T56" fmla="*/ 2147483646 w 26"/>
                <a:gd name="T57" fmla="*/ 2147483646 h 233"/>
                <a:gd name="T58" fmla="*/ 2147483646 w 26"/>
                <a:gd name="T59" fmla="*/ 2147483646 h 233"/>
                <a:gd name="T60" fmla="*/ 2147483646 w 26"/>
                <a:gd name="T61" fmla="*/ 2147483646 h 233"/>
                <a:gd name="T62" fmla="*/ 2147483646 w 26"/>
                <a:gd name="T63" fmla="*/ 2147483646 h 233"/>
                <a:gd name="T64" fmla="*/ 2147483646 w 26"/>
                <a:gd name="T65" fmla="*/ 2147483646 h 233"/>
                <a:gd name="T66" fmla="*/ 2147483646 w 26"/>
                <a:gd name="T67" fmla="*/ 2147483646 h 233"/>
                <a:gd name="T68" fmla="*/ 2147483646 w 26"/>
                <a:gd name="T69" fmla="*/ 2147483646 h 233"/>
                <a:gd name="T70" fmla="*/ 2147483646 w 26"/>
                <a:gd name="T71" fmla="*/ 2147483646 h 233"/>
                <a:gd name="T72" fmla="*/ 2147483646 w 26"/>
                <a:gd name="T73" fmla="*/ 2147483646 h 233"/>
                <a:gd name="T74" fmla="*/ 2147483646 w 26"/>
                <a:gd name="T75" fmla="*/ 2147483646 h 233"/>
                <a:gd name="T76" fmla="*/ 2147483646 w 26"/>
                <a:gd name="T77" fmla="*/ 2147483646 h 233"/>
                <a:gd name="T78" fmla="*/ 2147483646 w 26"/>
                <a:gd name="T79" fmla="*/ 2147483646 h 233"/>
                <a:gd name="T80" fmla="*/ 2147483646 w 26"/>
                <a:gd name="T81" fmla="*/ 2147483646 h 233"/>
                <a:gd name="T82" fmla="*/ 2147483646 w 26"/>
                <a:gd name="T83" fmla="*/ 2147483646 h 233"/>
                <a:gd name="T84" fmla="*/ 2147483646 w 26"/>
                <a:gd name="T85" fmla="*/ 2147483646 h 233"/>
                <a:gd name="T86" fmla="*/ 2147483646 w 26"/>
                <a:gd name="T87" fmla="*/ 2147483646 h 233"/>
                <a:gd name="T88" fmla="*/ 2147483646 w 26"/>
                <a:gd name="T89" fmla="*/ 2147483646 h 233"/>
                <a:gd name="T90" fmla="*/ 2147483646 w 26"/>
                <a:gd name="T91" fmla="*/ 2147483646 h 233"/>
                <a:gd name="T92" fmla="*/ 2147483646 w 26"/>
                <a:gd name="T93" fmla="*/ 2147483646 h 233"/>
                <a:gd name="T94" fmla="*/ 2147483646 w 26"/>
                <a:gd name="T95" fmla="*/ 2147483646 h 233"/>
                <a:gd name="T96" fmla="*/ 2147483646 w 26"/>
                <a:gd name="T97" fmla="*/ 2147483646 h 233"/>
                <a:gd name="T98" fmla="*/ 2147483646 w 26"/>
                <a:gd name="T99" fmla="*/ 0 h 2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33">
                  <a:moveTo>
                    <a:pt x="0" y="103"/>
                  </a:moveTo>
                  <a:lnTo>
                    <a:pt x="1" y="35"/>
                  </a:lnTo>
                  <a:lnTo>
                    <a:pt x="1" y="76"/>
                  </a:lnTo>
                  <a:lnTo>
                    <a:pt x="2" y="99"/>
                  </a:lnTo>
                  <a:lnTo>
                    <a:pt x="2" y="74"/>
                  </a:lnTo>
                  <a:lnTo>
                    <a:pt x="3" y="101"/>
                  </a:lnTo>
                  <a:lnTo>
                    <a:pt x="4" y="49"/>
                  </a:lnTo>
                  <a:lnTo>
                    <a:pt x="4" y="139"/>
                  </a:lnTo>
                  <a:lnTo>
                    <a:pt x="4" y="184"/>
                  </a:lnTo>
                  <a:lnTo>
                    <a:pt x="5" y="109"/>
                  </a:lnTo>
                  <a:lnTo>
                    <a:pt x="5" y="161"/>
                  </a:lnTo>
                  <a:lnTo>
                    <a:pt x="6" y="141"/>
                  </a:lnTo>
                  <a:lnTo>
                    <a:pt x="7" y="124"/>
                  </a:lnTo>
                  <a:lnTo>
                    <a:pt x="7" y="92"/>
                  </a:lnTo>
                  <a:lnTo>
                    <a:pt x="8" y="61"/>
                  </a:lnTo>
                  <a:lnTo>
                    <a:pt x="8" y="63"/>
                  </a:lnTo>
                  <a:lnTo>
                    <a:pt x="9" y="54"/>
                  </a:lnTo>
                  <a:lnTo>
                    <a:pt x="9" y="38"/>
                  </a:lnTo>
                  <a:lnTo>
                    <a:pt x="10" y="184"/>
                  </a:lnTo>
                  <a:lnTo>
                    <a:pt x="10" y="92"/>
                  </a:lnTo>
                  <a:lnTo>
                    <a:pt x="11" y="103"/>
                  </a:lnTo>
                  <a:lnTo>
                    <a:pt x="11" y="233"/>
                  </a:lnTo>
                  <a:lnTo>
                    <a:pt x="12" y="63"/>
                  </a:lnTo>
                  <a:lnTo>
                    <a:pt x="12" y="157"/>
                  </a:lnTo>
                  <a:lnTo>
                    <a:pt x="13" y="141"/>
                  </a:lnTo>
                  <a:lnTo>
                    <a:pt x="13" y="154"/>
                  </a:lnTo>
                  <a:lnTo>
                    <a:pt x="14" y="167"/>
                  </a:lnTo>
                  <a:lnTo>
                    <a:pt x="14" y="137"/>
                  </a:lnTo>
                  <a:lnTo>
                    <a:pt x="15" y="10"/>
                  </a:lnTo>
                  <a:lnTo>
                    <a:pt x="16" y="150"/>
                  </a:lnTo>
                  <a:lnTo>
                    <a:pt x="16" y="126"/>
                  </a:lnTo>
                  <a:lnTo>
                    <a:pt x="16" y="95"/>
                  </a:lnTo>
                  <a:lnTo>
                    <a:pt x="17" y="130"/>
                  </a:lnTo>
                  <a:lnTo>
                    <a:pt x="17" y="152"/>
                  </a:lnTo>
                  <a:lnTo>
                    <a:pt x="18" y="137"/>
                  </a:lnTo>
                  <a:lnTo>
                    <a:pt x="19" y="108"/>
                  </a:lnTo>
                  <a:lnTo>
                    <a:pt x="19" y="78"/>
                  </a:lnTo>
                  <a:lnTo>
                    <a:pt x="20" y="107"/>
                  </a:lnTo>
                  <a:lnTo>
                    <a:pt x="20" y="51"/>
                  </a:lnTo>
                  <a:lnTo>
                    <a:pt x="20" y="125"/>
                  </a:lnTo>
                  <a:lnTo>
                    <a:pt x="21" y="182"/>
                  </a:lnTo>
                  <a:lnTo>
                    <a:pt x="22" y="114"/>
                  </a:lnTo>
                  <a:lnTo>
                    <a:pt x="22" y="100"/>
                  </a:lnTo>
                  <a:lnTo>
                    <a:pt x="23" y="127"/>
                  </a:lnTo>
                  <a:lnTo>
                    <a:pt x="23" y="92"/>
                  </a:lnTo>
                  <a:lnTo>
                    <a:pt x="24" y="49"/>
                  </a:lnTo>
                  <a:lnTo>
                    <a:pt x="24" y="164"/>
                  </a:lnTo>
                  <a:lnTo>
                    <a:pt x="25" y="83"/>
                  </a:lnTo>
                  <a:lnTo>
                    <a:pt x="25" y="44"/>
                  </a:lnTo>
                  <a:lnTo>
                    <a:pt x="26"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7" name="Freeform 221">
              <a:extLst>
                <a:ext uri="{FF2B5EF4-FFF2-40B4-BE49-F238E27FC236}">
                  <a16:creationId xmlns:a16="http://schemas.microsoft.com/office/drawing/2014/main" id="{B43DB879-E89E-48A1-B9B0-1B484099E63B}"/>
                </a:ext>
              </a:extLst>
            </p:cNvPr>
            <p:cNvSpPr>
              <a:spLocks/>
            </p:cNvSpPr>
            <p:nvPr/>
          </p:nvSpPr>
          <p:spPr bwMode="auto">
            <a:xfrm>
              <a:off x="2658905" y="3310258"/>
              <a:ext cx="26491" cy="143340"/>
            </a:xfrm>
            <a:custGeom>
              <a:avLst/>
              <a:gdLst>
                <a:gd name="T0" fmla="*/ 0 w 25"/>
                <a:gd name="T1" fmla="*/ 2147483646 h 303"/>
                <a:gd name="T2" fmla="*/ 0 w 25"/>
                <a:gd name="T3" fmla="*/ 2147483646 h 303"/>
                <a:gd name="T4" fmla="*/ 2147483646 w 25"/>
                <a:gd name="T5" fmla="*/ 2147483646 h 303"/>
                <a:gd name="T6" fmla="*/ 2147483646 w 25"/>
                <a:gd name="T7" fmla="*/ 2147483646 h 303"/>
                <a:gd name="T8" fmla="*/ 2147483646 w 25"/>
                <a:gd name="T9" fmla="*/ 2147483646 h 303"/>
                <a:gd name="T10" fmla="*/ 2147483646 w 25"/>
                <a:gd name="T11" fmla="*/ 2147483646 h 303"/>
                <a:gd name="T12" fmla="*/ 2147483646 w 25"/>
                <a:gd name="T13" fmla="*/ 2147483646 h 303"/>
                <a:gd name="T14" fmla="*/ 2147483646 w 25"/>
                <a:gd name="T15" fmla="*/ 2147483646 h 303"/>
                <a:gd name="T16" fmla="*/ 2147483646 w 25"/>
                <a:gd name="T17" fmla="*/ 2147483646 h 303"/>
                <a:gd name="T18" fmla="*/ 2147483646 w 25"/>
                <a:gd name="T19" fmla="*/ 2147483646 h 303"/>
                <a:gd name="T20" fmla="*/ 2147483646 w 25"/>
                <a:gd name="T21" fmla="*/ 2147483646 h 303"/>
                <a:gd name="T22" fmla="*/ 2147483646 w 25"/>
                <a:gd name="T23" fmla="*/ 2147483646 h 303"/>
                <a:gd name="T24" fmla="*/ 2147483646 w 25"/>
                <a:gd name="T25" fmla="*/ 2147483646 h 303"/>
                <a:gd name="T26" fmla="*/ 2147483646 w 25"/>
                <a:gd name="T27" fmla="*/ 2147483646 h 303"/>
                <a:gd name="T28" fmla="*/ 2147483646 w 25"/>
                <a:gd name="T29" fmla="*/ 2147483646 h 303"/>
                <a:gd name="T30" fmla="*/ 2147483646 w 25"/>
                <a:gd name="T31" fmla="*/ 2147483646 h 303"/>
                <a:gd name="T32" fmla="*/ 2147483646 w 25"/>
                <a:gd name="T33" fmla="*/ 2147483646 h 303"/>
                <a:gd name="T34" fmla="*/ 2147483646 w 25"/>
                <a:gd name="T35" fmla="*/ 2147483646 h 303"/>
                <a:gd name="T36" fmla="*/ 2147483646 w 25"/>
                <a:gd name="T37" fmla="*/ 2147483646 h 303"/>
                <a:gd name="T38" fmla="*/ 2147483646 w 25"/>
                <a:gd name="T39" fmla="*/ 2147483646 h 303"/>
                <a:gd name="T40" fmla="*/ 2147483646 w 25"/>
                <a:gd name="T41" fmla="*/ 2147483646 h 303"/>
                <a:gd name="T42" fmla="*/ 2147483646 w 25"/>
                <a:gd name="T43" fmla="*/ 0 h 303"/>
                <a:gd name="T44" fmla="*/ 2147483646 w 25"/>
                <a:gd name="T45" fmla="*/ 2147483646 h 303"/>
                <a:gd name="T46" fmla="*/ 2147483646 w 25"/>
                <a:gd name="T47" fmla="*/ 2147483646 h 303"/>
                <a:gd name="T48" fmla="*/ 2147483646 w 25"/>
                <a:gd name="T49" fmla="*/ 2147483646 h 303"/>
                <a:gd name="T50" fmla="*/ 2147483646 w 25"/>
                <a:gd name="T51" fmla="*/ 2147483646 h 303"/>
                <a:gd name="T52" fmla="*/ 2147483646 w 25"/>
                <a:gd name="T53" fmla="*/ 2147483646 h 303"/>
                <a:gd name="T54" fmla="*/ 2147483646 w 25"/>
                <a:gd name="T55" fmla="*/ 2147483646 h 303"/>
                <a:gd name="T56" fmla="*/ 2147483646 w 25"/>
                <a:gd name="T57" fmla="*/ 2147483646 h 303"/>
                <a:gd name="T58" fmla="*/ 2147483646 w 25"/>
                <a:gd name="T59" fmla="*/ 2147483646 h 303"/>
                <a:gd name="T60" fmla="*/ 2147483646 w 25"/>
                <a:gd name="T61" fmla="*/ 2147483646 h 303"/>
                <a:gd name="T62" fmla="*/ 2147483646 w 25"/>
                <a:gd name="T63" fmla="*/ 2147483646 h 303"/>
                <a:gd name="T64" fmla="*/ 2147483646 w 25"/>
                <a:gd name="T65" fmla="*/ 2147483646 h 303"/>
                <a:gd name="T66" fmla="*/ 2147483646 w 25"/>
                <a:gd name="T67" fmla="*/ 2147483646 h 303"/>
                <a:gd name="T68" fmla="*/ 2147483646 w 25"/>
                <a:gd name="T69" fmla="*/ 2147483646 h 303"/>
                <a:gd name="T70" fmla="*/ 2147483646 w 25"/>
                <a:gd name="T71" fmla="*/ 2147483646 h 303"/>
                <a:gd name="T72" fmla="*/ 2147483646 w 25"/>
                <a:gd name="T73" fmla="*/ 2147483646 h 303"/>
                <a:gd name="T74" fmla="*/ 2147483646 w 25"/>
                <a:gd name="T75" fmla="*/ 2147483646 h 303"/>
                <a:gd name="T76" fmla="*/ 2147483646 w 25"/>
                <a:gd name="T77" fmla="*/ 2147483646 h 303"/>
                <a:gd name="T78" fmla="*/ 2147483646 w 25"/>
                <a:gd name="T79" fmla="*/ 2147483646 h 303"/>
                <a:gd name="T80" fmla="*/ 2147483646 w 25"/>
                <a:gd name="T81" fmla="*/ 2147483646 h 303"/>
                <a:gd name="T82" fmla="*/ 2147483646 w 25"/>
                <a:gd name="T83" fmla="*/ 2147483646 h 303"/>
                <a:gd name="T84" fmla="*/ 2147483646 w 25"/>
                <a:gd name="T85" fmla="*/ 2147483646 h 303"/>
                <a:gd name="T86" fmla="*/ 2147483646 w 25"/>
                <a:gd name="T87" fmla="*/ 2147483646 h 303"/>
                <a:gd name="T88" fmla="*/ 2147483646 w 25"/>
                <a:gd name="T89" fmla="*/ 2147483646 h 303"/>
                <a:gd name="T90" fmla="*/ 2147483646 w 25"/>
                <a:gd name="T91" fmla="*/ 2147483646 h 303"/>
                <a:gd name="T92" fmla="*/ 2147483646 w 25"/>
                <a:gd name="T93" fmla="*/ 2147483646 h 303"/>
                <a:gd name="T94" fmla="*/ 2147483646 w 25"/>
                <a:gd name="T95" fmla="*/ 2147483646 h 303"/>
                <a:gd name="T96" fmla="*/ 2147483646 w 25"/>
                <a:gd name="T97" fmla="*/ 2147483646 h 303"/>
                <a:gd name="T98" fmla="*/ 2147483646 w 25"/>
                <a:gd name="T99" fmla="*/ 2147483646 h 3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03">
                  <a:moveTo>
                    <a:pt x="0" y="230"/>
                  </a:moveTo>
                  <a:lnTo>
                    <a:pt x="0" y="300"/>
                  </a:lnTo>
                  <a:lnTo>
                    <a:pt x="1" y="217"/>
                  </a:lnTo>
                  <a:lnTo>
                    <a:pt x="2" y="250"/>
                  </a:lnTo>
                  <a:lnTo>
                    <a:pt x="2" y="136"/>
                  </a:lnTo>
                  <a:lnTo>
                    <a:pt x="2" y="206"/>
                  </a:lnTo>
                  <a:lnTo>
                    <a:pt x="3" y="96"/>
                  </a:lnTo>
                  <a:lnTo>
                    <a:pt x="3" y="145"/>
                  </a:lnTo>
                  <a:lnTo>
                    <a:pt x="4" y="120"/>
                  </a:lnTo>
                  <a:lnTo>
                    <a:pt x="5" y="114"/>
                  </a:lnTo>
                  <a:lnTo>
                    <a:pt x="5" y="75"/>
                  </a:lnTo>
                  <a:lnTo>
                    <a:pt x="6" y="98"/>
                  </a:lnTo>
                  <a:lnTo>
                    <a:pt x="6" y="95"/>
                  </a:lnTo>
                  <a:lnTo>
                    <a:pt x="6" y="30"/>
                  </a:lnTo>
                  <a:lnTo>
                    <a:pt x="7" y="117"/>
                  </a:lnTo>
                  <a:lnTo>
                    <a:pt x="8" y="24"/>
                  </a:lnTo>
                  <a:lnTo>
                    <a:pt x="8" y="30"/>
                  </a:lnTo>
                  <a:lnTo>
                    <a:pt x="9" y="89"/>
                  </a:lnTo>
                  <a:lnTo>
                    <a:pt x="9" y="70"/>
                  </a:lnTo>
                  <a:lnTo>
                    <a:pt x="10" y="81"/>
                  </a:lnTo>
                  <a:lnTo>
                    <a:pt x="10" y="171"/>
                  </a:lnTo>
                  <a:lnTo>
                    <a:pt x="11" y="0"/>
                  </a:lnTo>
                  <a:lnTo>
                    <a:pt x="11" y="79"/>
                  </a:lnTo>
                  <a:lnTo>
                    <a:pt x="12" y="128"/>
                  </a:lnTo>
                  <a:lnTo>
                    <a:pt x="12" y="287"/>
                  </a:lnTo>
                  <a:lnTo>
                    <a:pt x="13" y="216"/>
                  </a:lnTo>
                  <a:lnTo>
                    <a:pt x="13" y="233"/>
                  </a:lnTo>
                  <a:lnTo>
                    <a:pt x="14" y="173"/>
                  </a:lnTo>
                  <a:lnTo>
                    <a:pt x="14" y="139"/>
                  </a:lnTo>
                  <a:lnTo>
                    <a:pt x="15" y="247"/>
                  </a:lnTo>
                  <a:lnTo>
                    <a:pt x="15" y="215"/>
                  </a:lnTo>
                  <a:lnTo>
                    <a:pt x="16" y="197"/>
                  </a:lnTo>
                  <a:lnTo>
                    <a:pt x="17" y="241"/>
                  </a:lnTo>
                  <a:lnTo>
                    <a:pt x="17" y="240"/>
                  </a:lnTo>
                  <a:lnTo>
                    <a:pt x="18" y="205"/>
                  </a:lnTo>
                  <a:lnTo>
                    <a:pt x="18" y="201"/>
                  </a:lnTo>
                  <a:lnTo>
                    <a:pt x="18" y="92"/>
                  </a:lnTo>
                  <a:lnTo>
                    <a:pt x="19" y="172"/>
                  </a:lnTo>
                  <a:lnTo>
                    <a:pt x="20" y="175"/>
                  </a:lnTo>
                  <a:lnTo>
                    <a:pt x="20" y="212"/>
                  </a:lnTo>
                  <a:lnTo>
                    <a:pt x="21" y="167"/>
                  </a:lnTo>
                  <a:lnTo>
                    <a:pt x="21" y="303"/>
                  </a:lnTo>
                  <a:lnTo>
                    <a:pt x="22" y="207"/>
                  </a:lnTo>
                  <a:lnTo>
                    <a:pt x="22" y="215"/>
                  </a:lnTo>
                  <a:lnTo>
                    <a:pt x="23" y="269"/>
                  </a:lnTo>
                  <a:lnTo>
                    <a:pt x="23" y="205"/>
                  </a:lnTo>
                  <a:lnTo>
                    <a:pt x="24" y="187"/>
                  </a:lnTo>
                  <a:lnTo>
                    <a:pt x="24" y="263"/>
                  </a:lnTo>
                  <a:lnTo>
                    <a:pt x="25" y="146"/>
                  </a:lnTo>
                  <a:lnTo>
                    <a:pt x="25" y="22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8" name="Freeform 222">
              <a:extLst>
                <a:ext uri="{FF2B5EF4-FFF2-40B4-BE49-F238E27FC236}">
                  <a16:creationId xmlns:a16="http://schemas.microsoft.com/office/drawing/2014/main" id="{CE0F69A2-2FC2-401C-8895-9C77A0AA8944}"/>
                </a:ext>
              </a:extLst>
            </p:cNvPr>
            <p:cNvSpPr>
              <a:spLocks/>
            </p:cNvSpPr>
            <p:nvPr/>
          </p:nvSpPr>
          <p:spPr bwMode="auto">
            <a:xfrm>
              <a:off x="2685397" y="3385949"/>
              <a:ext cx="27552" cy="104549"/>
            </a:xfrm>
            <a:custGeom>
              <a:avLst/>
              <a:gdLst>
                <a:gd name="T0" fmla="*/ 0 w 26"/>
                <a:gd name="T1" fmla="*/ 2147483646 h 221"/>
                <a:gd name="T2" fmla="*/ 2147483646 w 26"/>
                <a:gd name="T3" fmla="*/ 2147483646 h 221"/>
                <a:gd name="T4" fmla="*/ 2147483646 w 26"/>
                <a:gd name="T5" fmla="*/ 2147483646 h 221"/>
                <a:gd name="T6" fmla="*/ 2147483646 w 26"/>
                <a:gd name="T7" fmla="*/ 2147483646 h 221"/>
                <a:gd name="T8" fmla="*/ 2147483646 w 26"/>
                <a:gd name="T9" fmla="*/ 2147483646 h 221"/>
                <a:gd name="T10" fmla="*/ 2147483646 w 26"/>
                <a:gd name="T11" fmla="*/ 2147483646 h 221"/>
                <a:gd name="T12" fmla="*/ 2147483646 w 26"/>
                <a:gd name="T13" fmla="*/ 2147483646 h 221"/>
                <a:gd name="T14" fmla="*/ 2147483646 w 26"/>
                <a:gd name="T15" fmla="*/ 2147483646 h 221"/>
                <a:gd name="T16" fmla="*/ 2147483646 w 26"/>
                <a:gd name="T17" fmla="*/ 2147483646 h 221"/>
                <a:gd name="T18" fmla="*/ 2147483646 w 26"/>
                <a:gd name="T19" fmla="*/ 2147483646 h 221"/>
                <a:gd name="T20" fmla="*/ 2147483646 w 26"/>
                <a:gd name="T21" fmla="*/ 2147483646 h 221"/>
                <a:gd name="T22" fmla="*/ 2147483646 w 26"/>
                <a:gd name="T23" fmla="*/ 2147483646 h 221"/>
                <a:gd name="T24" fmla="*/ 2147483646 w 26"/>
                <a:gd name="T25" fmla="*/ 2147483646 h 221"/>
                <a:gd name="T26" fmla="*/ 2147483646 w 26"/>
                <a:gd name="T27" fmla="*/ 2147483646 h 221"/>
                <a:gd name="T28" fmla="*/ 2147483646 w 26"/>
                <a:gd name="T29" fmla="*/ 2147483646 h 221"/>
                <a:gd name="T30" fmla="*/ 2147483646 w 26"/>
                <a:gd name="T31" fmla="*/ 2147483646 h 221"/>
                <a:gd name="T32" fmla="*/ 2147483646 w 26"/>
                <a:gd name="T33" fmla="*/ 2147483646 h 221"/>
                <a:gd name="T34" fmla="*/ 2147483646 w 26"/>
                <a:gd name="T35" fmla="*/ 2147483646 h 221"/>
                <a:gd name="T36" fmla="*/ 2147483646 w 26"/>
                <a:gd name="T37" fmla="*/ 2147483646 h 221"/>
                <a:gd name="T38" fmla="*/ 2147483646 w 26"/>
                <a:gd name="T39" fmla="*/ 2147483646 h 221"/>
                <a:gd name="T40" fmla="*/ 2147483646 w 26"/>
                <a:gd name="T41" fmla="*/ 2147483646 h 221"/>
                <a:gd name="T42" fmla="*/ 2147483646 w 26"/>
                <a:gd name="T43" fmla="*/ 2147483646 h 221"/>
                <a:gd name="T44" fmla="*/ 2147483646 w 26"/>
                <a:gd name="T45" fmla="*/ 2147483646 h 221"/>
                <a:gd name="T46" fmla="*/ 2147483646 w 26"/>
                <a:gd name="T47" fmla="*/ 2147483646 h 221"/>
                <a:gd name="T48" fmla="*/ 2147483646 w 26"/>
                <a:gd name="T49" fmla="*/ 2147483646 h 221"/>
                <a:gd name="T50" fmla="*/ 2147483646 w 26"/>
                <a:gd name="T51" fmla="*/ 2147483646 h 221"/>
                <a:gd name="T52" fmla="*/ 2147483646 w 26"/>
                <a:gd name="T53" fmla="*/ 2147483646 h 221"/>
                <a:gd name="T54" fmla="*/ 2147483646 w 26"/>
                <a:gd name="T55" fmla="*/ 2147483646 h 221"/>
                <a:gd name="T56" fmla="*/ 2147483646 w 26"/>
                <a:gd name="T57" fmla="*/ 0 h 221"/>
                <a:gd name="T58" fmla="*/ 2147483646 w 26"/>
                <a:gd name="T59" fmla="*/ 2147483646 h 221"/>
                <a:gd name="T60" fmla="*/ 2147483646 w 26"/>
                <a:gd name="T61" fmla="*/ 2147483646 h 221"/>
                <a:gd name="T62" fmla="*/ 2147483646 w 26"/>
                <a:gd name="T63" fmla="*/ 2147483646 h 221"/>
                <a:gd name="T64" fmla="*/ 2147483646 w 26"/>
                <a:gd name="T65" fmla="*/ 2147483646 h 221"/>
                <a:gd name="T66" fmla="*/ 2147483646 w 26"/>
                <a:gd name="T67" fmla="*/ 2147483646 h 221"/>
                <a:gd name="T68" fmla="*/ 2147483646 w 26"/>
                <a:gd name="T69" fmla="*/ 2147483646 h 221"/>
                <a:gd name="T70" fmla="*/ 2147483646 w 26"/>
                <a:gd name="T71" fmla="*/ 2147483646 h 221"/>
                <a:gd name="T72" fmla="*/ 2147483646 w 26"/>
                <a:gd name="T73" fmla="*/ 2147483646 h 221"/>
                <a:gd name="T74" fmla="*/ 2147483646 w 26"/>
                <a:gd name="T75" fmla="*/ 2147483646 h 221"/>
                <a:gd name="T76" fmla="*/ 2147483646 w 26"/>
                <a:gd name="T77" fmla="*/ 2147483646 h 221"/>
                <a:gd name="T78" fmla="*/ 2147483646 w 26"/>
                <a:gd name="T79" fmla="*/ 2147483646 h 221"/>
                <a:gd name="T80" fmla="*/ 2147483646 w 26"/>
                <a:gd name="T81" fmla="*/ 2147483646 h 221"/>
                <a:gd name="T82" fmla="*/ 2147483646 w 26"/>
                <a:gd name="T83" fmla="*/ 2147483646 h 221"/>
                <a:gd name="T84" fmla="*/ 2147483646 w 26"/>
                <a:gd name="T85" fmla="*/ 2147483646 h 221"/>
                <a:gd name="T86" fmla="*/ 2147483646 w 26"/>
                <a:gd name="T87" fmla="*/ 2147483646 h 221"/>
                <a:gd name="T88" fmla="*/ 2147483646 w 26"/>
                <a:gd name="T89" fmla="*/ 2147483646 h 221"/>
                <a:gd name="T90" fmla="*/ 2147483646 w 26"/>
                <a:gd name="T91" fmla="*/ 2147483646 h 221"/>
                <a:gd name="T92" fmla="*/ 2147483646 w 26"/>
                <a:gd name="T93" fmla="*/ 2147483646 h 221"/>
                <a:gd name="T94" fmla="*/ 2147483646 w 26"/>
                <a:gd name="T95" fmla="*/ 2147483646 h 221"/>
                <a:gd name="T96" fmla="*/ 2147483646 w 26"/>
                <a:gd name="T97" fmla="*/ 2147483646 h 221"/>
                <a:gd name="T98" fmla="*/ 2147483646 w 26"/>
                <a:gd name="T99" fmla="*/ 2147483646 h 2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21">
                  <a:moveTo>
                    <a:pt x="0" y="66"/>
                  </a:moveTo>
                  <a:lnTo>
                    <a:pt x="1" y="102"/>
                  </a:lnTo>
                  <a:lnTo>
                    <a:pt x="1" y="64"/>
                  </a:lnTo>
                  <a:lnTo>
                    <a:pt x="2" y="148"/>
                  </a:lnTo>
                  <a:lnTo>
                    <a:pt x="2" y="112"/>
                  </a:lnTo>
                  <a:lnTo>
                    <a:pt x="3" y="101"/>
                  </a:lnTo>
                  <a:lnTo>
                    <a:pt x="4" y="60"/>
                  </a:lnTo>
                  <a:lnTo>
                    <a:pt x="4" y="132"/>
                  </a:lnTo>
                  <a:lnTo>
                    <a:pt x="5" y="88"/>
                  </a:lnTo>
                  <a:lnTo>
                    <a:pt x="5" y="175"/>
                  </a:lnTo>
                  <a:lnTo>
                    <a:pt x="5" y="37"/>
                  </a:lnTo>
                  <a:lnTo>
                    <a:pt x="6" y="48"/>
                  </a:lnTo>
                  <a:lnTo>
                    <a:pt x="7" y="75"/>
                  </a:lnTo>
                  <a:lnTo>
                    <a:pt x="7" y="162"/>
                  </a:lnTo>
                  <a:lnTo>
                    <a:pt x="8" y="40"/>
                  </a:lnTo>
                  <a:lnTo>
                    <a:pt x="8" y="112"/>
                  </a:lnTo>
                  <a:lnTo>
                    <a:pt x="9" y="171"/>
                  </a:lnTo>
                  <a:lnTo>
                    <a:pt x="9" y="92"/>
                  </a:lnTo>
                  <a:lnTo>
                    <a:pt x="10" y="46"/>
                  </a:lnTo>
                  <a:lnTo>
                    <a:pt x="10" y="137"/>
                  </a:lnTo>
                  <a:lnTo>
                    <a:pt x="11" y="60"/>
                  </a:lnTo>
                  <a:lnTo>
                    <a:pt x="11" y="83"/>
                  </a:lnTo>
                  <a:lnTo>
                    <a:pt x="12" y="199"/>
                  </a:lnTo>
                  <a:lnTo>
                    <a:pt x="12" y="112"/>
                  </a:lnTo>
                  <a:lnTo>
                    <a:pt x="13" y="55"/>
                  </a:lnTo>
                  <a:lnTo>
                    <a:pt x="13" y="126"/>
                  </a:lnTo>
                  <a:lnTo>
                    <a:pt x="14" y="50"/>
                  </a:lnTo>
                  <a:lnTo>
                    <a:pt x="14" y="183"/>
                  </a:lnTo>
                  <a:lnTo>
                    <a:pt x="15" y="0"/>
                  </a:lnTo>
                  <a:lnTo>
                    <a:pt x="16" y="95"/>
                  </a:lnTo>
                  <a:lnTo>
                    <a:pt x="16" y="89"/>
                  </a:lnTo>
                  <a:lnTo>
                    <a:pt x="16" y="62"/>
                  </a:lnTo>
                  <a:lnTo>
                    <a:pt x="17" y="106"/>
                  </a:lnTo>
                  <a:lnTo>
                    <a:pt x="17" y="131"/>
                  </a:lnTo>
                  <a:lnTo>
                    <a:pt x="18" y="67"/>
                  </a:lnTo>
                  <a:lnTo>
                    <a:pt x="19" y="35"/>
                  </a:lnTo>
                  <a:lnTo>
                    <a:pt x="19" y="147"/>
                  </a:lnTo>
                  <a:lnTo>
                    <a:pt x="20" y="68"/>
                  </a:lnTo>
                  <a:lnTo>
                    <a:pt x="20" y="70"/>
                  </a:lnTo>
                  <a:lnTo>
                    <a:pt x="21" y="109"/>
                  </a:lnTo>
                  <a:lnTo>
                    <a:pt x="21" y="65"/>
                  </a:lnTo>
                  <a:lnTo>
                    <a:pt x="22" y="112"/>
                  </a:lnTo>
                  <a:lnTo>
                    <a:pt x="22" y="65"/>
                  </a:lnTo>
                  <a:lnTo>
                    <a:pt x="23" y="164"/>
                  </a:lnTo>
                  <a:lnTo>
                    <a:pt x="23" y="221"/>
                  </a:lnTo>
                  <a:lnTo>
                    <a:pt x="24" y="112"/>
                  </a:lnTo>
                  <a:lnTo>
                    <a:pt x="24" y="140"/>
                  </a:lnTo>
                  <a:lnTo>
                    <a:pt x="25" y="171"/>
                  </a:lnTo>
                  <a:lnTo>
                    <a:pt x="25" y="145"/>
                  </a:lnTo>
                  <a:lnTo>
                    <a:pt x="26" y="6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9" name="Freeform 223">
              <a:extLst>
                <a:ext uri="{FF2B5EF4-FFF2-40B4-BE49-F238E27FC236}">
                  <a16:creationId xmlns:a16="http://schemas.microsoft.com/office/drawing/2014/main" id="{A5421B6C-E916-452D-9FE7-12414F1EB48F}"/>
                </a:ext>
              </a:extLst>
            </p:cNvPr>
            <p:cNvSpPr>
              <a:spLocks/>
            </p:cNvSpPr>
            <p:nvPr/>
          </p:nvSpPr>
          <p:spPr bwMode="auto">
            <a:xfrm>
              <a:off x="2712948" y="3413860"/>
              <a:ext cx="27552" cy="101237"/>
            </a:xfrm>
            <a:custGeom>
              <a:avLst/>
              <a:gdLst>
                <a:gd name="T0" fmla="*/ 0 w 26"/>
                <a:gd name="T1" fmla="*/ 2147483646 h 214"/>
                <a:gd name="T2" fmla="*/ 0 w 26"/>
                <a:gd name="T3" fmla="*/ 2147483646 h 214"/>
                <a:gd name="T4" fmla="*/ 2147483646 w 26"/>
                <a:gd name="T5" fmla="*/ 0 h 214"/>
                <a:gd name="T6" fmla="*/ 2147483646 w 26"/>
                <a:gd name="T7" fmla="*/ 2147483646 h 214"/>
                <a:gd name="T8" fmla="*/ 2147483646 w 26"/>
                <a:gd name="T9" fmla="*/ 2147483646 h 214"/>
                <a:gd name="T10" fmla="*/ 2147483646 w 26"/>
                <a:gd name="T11" fmla="*/ 2147483646 h 214"/>
                <a:gd name="T12" fmla="*/ 2147483646 w 26"/>
                <a:gd name="T13" fmla="*/ 2147483646 h 214"/>
                <a:gd name="T14" fmla="*/ 2147483646 w 26"/>
                <a:gd name="T15" fmla="*/ 2147483646 h 214"/>
                <a:gd name="T16" fmla="*/ 2147483646 w 26"/>
                <a:gd name="T17" fmla="*/ 2147483646 h 214"/>
                <a:gd name="T18" fmla="*/ 2147483646 w 26"/>
                <a:gd name="T19" fmla="*/ 2147483646 h 214"/>
                <a:gd name="T20" fmla="*/ 2147483646 w 26"/>
                <a:gd name="T21" fmla="*/ 2147483646 h 214"/>
                <a:gd name="T22" fmla="*/ 2147483646 w 26"/>
                <a:gd name="T23" fmla="*/ 2147483646 h 214"/>
                <a:gd name="T24" fmla="*/ 2147483646 w 26"/>
                <a:gd name="T25" fmla="*/ 2147483646 h 214"/>
                <a:gd name="T26" fmla="*/ 2147483646 w 26"/>
                <a:gd name="T27" fmla="*/ 2147483646 h 214"/>
                <a:gd name="T28" fmla="*/ 2147483646 w 26"/>
                <a:gd name="T29" fmla="*/ 2147483646 h 214"/>
                <a:gd name="T30" fmla="*/ 2147483646 w 26"/>
                <a:gd name="T31" fmla="*/ 2147483646 h 214"/>
                <a:gd name="T32" fmla="*/ 2147483646 w 26"/>
                <a:gd name="T33" fmla="*/ 2147483646 h 214"/>
                <a:gd name="T34" fmla="*/ 2147483646 w 26"/>
                <a:gd name="T35" fmla="*/ 2147483646 h 214"/>
                <a:gd name="T36" fmla="*/ 2147483646 w 26"/>
                <a:gd name="T37" fmla="*/ 2147483646 h 214"/>
                <a:gd name="T38" fmla="*/ 2147483646 w 26"/>
                <a:gd name="T39" fmla="*/ 2147483646 h 214"/>
                <a:gd name="T40" fmla="*/ 2147483646 w 26"/>
                <a:gd name="T41" fmla="*/ 2147483646 h 214"/>
                <a:gd name="T42" fmla="*/ 2147483646 w 26"/>
                <a:gd name="T43" fmla="*/ 2147483646 h 214"/>
                <a:gd name="T44" fmla="*/ 2147483646 w 26"/>
                <a:gd name="T45" fmla="*/ 2147483646 h 214"/>
                <a:gd name="T46" fmla="*/ 2147483646 w 26"/>
                <a:gd name="T47" fmla="*/ 2147483646 h 214"/>
                <a:gd name="T48" fmla="*/ 2147483646 w 26"/>
                <a:gd name="T49" fmla="*/ 2147483646 h 214"/>
                <a:gd name="T50" fmla="*/ 2147483646 w 26"/>
                <a:gd name="T51" fmla="*/ 2147483646 h 214"/>
                <a:gd name="T52" fmla="*/ 2147483646 w 26"/>
                <a:gd name="T53" fmla="*/ 2147483646 h 214"/>
                <a:gd name="T54" fmla="*/ 2147483646 w 26"/>
                <a:gd name="T55" fmla="*/ 2147483646 h 214"/>
                <a:gd name="T56" fmla="*/ 2147483646 w 26"/>
                <a:gd name="T57" fmla="*/ 2147483646 h 214"/>
                <a:gd name="T58" fmla="*/ 2147483646 w 26"/>
                <a:gd name="T59" fmla="*/ 2147483646 h 214"/>
                <a:gd name="T60" fmla="*/ 2147483646 w 26"/>
                <a:gd name="T61" fmla="*/ 2147483646 h 214"/>
                <a:gd name="T62" fmla="*/ 2147483646 w 26"/>
                <a:gd name="T63" fmla="*/ 2147483646 h 214"/>
                <a:gd name="T64" fmla="*/ 2147483646 w 26"/>
                <a:gd name="T65" fmla="*/ 2147483646 h 214"/>
                <a:gd name="T66" fmla="*/ 2147483646 w 26"/>
                <a:gd name="T67" fmla="*/ 2147483646 h 214"/>
                <a:gd name="T68" fmla="*/ 2147483646 w 26"/>
                <a:gd name="T69" fmla="*/ 2147483646 h 214"/>
                <a:gd name="T70" fmla="*/ 2147483646 w 26"/>
                <a:gd name="T71" fmla="*/ 2147483646 h 214"/>
                <a:gd name="T72" fmla="*/ 2147483646 w 26"/>
                <a:gd name="T73" fmla="*/ 2147483646 h 214"/>
                <a:gd name="T74" fmla="*/ 2147483646 w 26"/>
                <a:gd name="T75" fmla="*/ 2147483646 h 214"/>
                <a:gd name="T76" fmla="*/ 2147483646 w 26"/>
                <a:gd name="T77" fmla="*/ 2147483646 h 214"/>
                <a:gd name="T78" fmla="*/ 2147483646 w 26"/>
                <a:gd name="T79" fmla="*/ 2147483646 h 214"/>
                <a:gd name="T80" fmla="*/ 2147483646 w 26"/>
                <a:gd name="T81" fmla="*/ 2147483646 h 214"/>
                <a:gd name="T82" fmla="*/ 2147483646 w 26"/>
                <a:gd name="T83" fmla="*/ 2147483646 h 214"/>
                <a:gd name="T84" fmla="*/ 2147483646 w 26"/>
                <a:gd name="T85" fmla="*/ 2147483646 h 214"/>
                <a:gd name="T86" fmla="*/ 2147483646 w 26"/>
                <a:gd name="T87" fmla="*/ 2147483646 h 214"/>
                <a:gd name="T88" fmla="*/ 2147483646 w 26"/>
                <a:gd name="T89" fmla="*/ 2147483646 h 214"/>
                <a:gd name="T90" fmla="*/ 2147483646 w 26"/>
                <a:gd name="T91" fmla="*/ 2147483646 h 214"/>
                <a:gd name="T92" fmla="*/ 2147483646 w 26"/>
                <a:gd name="T93" fmla="*/ 2147483646 h 214"/>
                <a:gd name="T94" fmla="*/ 2147483646 w 26"/>
                <a:gd name="T95" fmla="*/ 2147483646 h 214"/>
                <a:gd name="T96" fmla="*/ 2147483646 w 26"/>
                <a:gd name="T97" fmla="*/ 2147483646 h 214"/>
                <a:gd name="T98" fmla="*/ 2147483646 w 26"/>
                <a:gd name="T99" fmla="*/ 2147483646 h 2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14">
                  <a:moveTo>
                    <a:pt x="0" y="2"/>
                  </a:moveTo>
                  <a:lnTo>
                    <a:pt x="0" y="25"/>
                  </a:lnTo>
                  <a:lnTo>
                    <a:pt x="1" y="0"/>
                  </a:lnTo>
                  <a:lnTo>
                    <a:pt x="2" y="126"/>
                  </a:lnTo>
                  <a:lnTo>
                    <a:pt x="2" y="14"/>
                  </a:lnTo>
                  <a:lnTo>
                    <a:pt x="2" y="152"/>
                  </a:lnTo>
                  <a:lnTo>
                    <a:pt x="3" y="82"/>
                  </a:lnTo>
                  <a:lnTo>
                    <a:pt x="3" y="120"/>
                  </a:lnTo>
                  <a:lnTo>
                    <a:pt x="4" y="58"/>
                  </a:lnTo>
                  <a:lnTo>
                    <a:pt x="5" y="132"/>
                  </a:lnTo>
                  <a:lnTo>
                    <a:pt x="5" y="31"/>
                  </a:lnTo>
                  <a:lnTo>
                    <a:pt x="6" y="71"/>
                  </a:lnTo>
                  <a:lnTo>
                    <a:pt x="6" y="11"/>
                  </a:lnTo>
                  <a:lnTo>
                    <a:pt x="7" y="21"/>
                  </a:lnTo>
                  <a:lnTo>
                    <a:pt x="7" y="214"/>
                  </a:lnTo>
                  <a:lnTo>
                    <a:pt x="8" y="137"/>
                  </a:lnTo>
                  <a:lnTo>
                    <a:pt x="8" y="139"/>
                  </a:lnTo>
                  <a:lnTo>
                    <a:pt x="9" y="144"/>
                  </a:lnTo>
                  <a:lnTo>
                    <a:pt x="9" y="51"/>
                  </a:lnTo>
                  <a:lnTo>
                    <a:pt x="10" y="80"/>
                  </a:lnTo>
                  <a:lnTo>
                    <a:pt x="10" y="99"/>
                  </a:lnTo>
                  <a:lnTo>
                    <a:pt x="11" y="98"/>
                  </a:lnTo>
                  <a:lnTo>
                    <a:pt x="11" y="104"/>
                  </a:lnTo>
                  <a:lnTo>
                    <a:pt x="12" y="144"/>
                  </a:lnTo>
                  <a:lnTo>
                    <a:pt x="12" y="106"/>
                  </a:lnTo>
                  <a:lnTo>
                    <a:pt x="13" y="162"/>
                  </a:lnTo>
                  <a:lnTo>
                    <a:pt x="14" y="107"/>
                  </a:lnTo>
                  <a:lnTo>
                    <a:pt x="14" y="162"/>
                  </a:lnTo>
                  <a:lnTo>
                    <a:pt x="14" y="125"/>
                  </a:lnTo>
                  <a:lnTo>
                    <a:pt x="15" y="154"/>
                  </a:lnTo>
                  <a:lnTo>
                    <a:pt x="15" y="68"/>
                  </a:lnTo>
                  <a:lnTo>
                    <a:pt x="16" y="173"/>
                  </a:lnTo>
                  <a:lnTo>
                    <a:pt x="17" y="141"/>
                  </a:lnTo>
                  <a:lnTo>
                    <a:pt x="17" y="62"/>
                  </a:lnTo>
                  <a:lnTo>
                    <a:pt x="18" y="82"/>
                  </a:lnTo>
                  <a:lnTo>
                    <a:pt x="18" y="175"/>
                  </a:lnTo>
                  <a:lnTo>
                    <a:pt x="18" y="139"/>
                  </a:lnTo>
                  <a:lnTo>
                    <a:pt x="19" y="117"/>
                  </a:lnTo>
                  <a:lnTo>
                    <a:pt x="20" y="140"/>
                  </a:lnTo>
                  <a:lnTo>
                    <a:pt x="20" y="113"/>
                  </a:lnTo>
                  <a:lnTo>
                    <a:pt x="21" y="136"/>
                  </a:lnTo>
                  <a:lnTo>
                    <a:pt x="21" y="145"/>
                  </a:lnTo>
                  <a:lnTo>
                    <a:pt x="22" y="115"/>
                  </a:lnTo>
                  <a:lnTo>
                    <a:pt x="22" y="90"/>
                  </a:lnTo>
                  <a:lnTo>
                    <a:pt x="23" y="80"/>
                  </a:lnTo>
                  <a:lnTo>
                    <a:pt x="23" y="87"/>
                  </a:lnTo>
                  <a:lnTo>
                    <a:pt x="24" y="153"/>
                  </a:lnTo>
                  <a:lnTo>
                    <a:pt x="24" y="108"/>
                  </a:lnTo>
                  <a:lnTo>
                    <a:pt x="25" y="172"/>
                  </a:lnTo>
                  <a:lnTo>
                    <a:pt x="26" y="12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0" name="Freeform 224">
              <a:extLst>
                <a:ext uri="{FF2B5EF4-FFF2-40B4-BE49-F238E27FC236}">
                  <a16:creationId xmlns:a16="http://schemas.microsoft.com/office/drawing/2014/main" id="{2AA6A0E5-31E7-41CC-993B-7EA8C83E002B}"/>
                </a:ext>
              </a:extLst>
            </p:cNvPr>
            <p:cNvSpPr>
              <a:spLocks/>
            </p:cNvSpPr>
            <p:nvPr/>
          </p:nvSpPr>
          <p:spPr bwMode="auto">
            <a:xfrm>
              <a:off x="2740499" y="3432310"/>
              <a:ext cx="26491" cy="85626"/>
            </a:xfrm>
            <a:custGeom>
              <a:avLst/>
              <a:gdLst>
                <a:gd name="T0" fmla="*/ 0 w 25"/>
                <a:gd name="T1" fmla="*/ 2147483646 h 181"/>
                <a:gd name="T2" fmla="*/ 0 w 25"/>
                <a:gd name="T3" fmla="*/ 2147483646 h 181"/>
                <a:gd name="T4" fmla="*/ 0 w 25"/>
                <a:gd name="T5" fmla="*/ 2147483646 h 181"/>
                <a:gd name="T6" fmla="*/ 2147483646 w 25"/>
                <a:gd name="T7" fmla="*/ 2147483646 h 181"/>
                <a:gd name="T8" fmla="*/ 2147483646 w 25"/>
                <a:gd name="T9" fmla="*/ 0 h 181"/>
                <a:gd name="T10" fmla="*/ 2147483646 w 25"/>
                <a:gd name="T11" fmla="*/ 2147483646 h 181"/>
                <a:gd name="T12" fmla="*/ 2147483646 w 25"/>
                <a:gd name="T13" fmla="*/ 2147483646 h 181"/>
                <a:gd name="T14" fmla="*/ 2147483646 w 25"/>
                <a:gd name="T15" fmla="*/ 2147483646 h 181"/>
                <a:gd name="T16" fmla="*/ 2147483646 w 25"/>
                <a:gd name="T17" fmla="*/ 2147483646 h 181"/>
                <a:gd name="T18" fmla="*/ 2147483646 w 25"/>
                <a:gd name="T19" fmla="*/ 2147483646 h 181"/>
                <a:gd name="T20" fmla="*/ 2147483646 w 25"/>
                <a:gd name="T21" fmla="*/ 2147483646 h 181"/>
                <a:gd name="T22" fmla="*/ 2147483646 w 25"/>
                <a:gd name="T23" fmla="*/ 2147483646 h 181"/>
                <a:gd name="T24" fmla="*/ 2147483646 w 25"/>
                <a:gd name="T25" fmla="*/ 2147483646 h 181"/>
                <a:gd name="T26" fmla="*/ 2147483646 w 25"/>
                <a:gd name="T27" fmla="*/ 2147483646 h 181"/>
                <a:gd name="T28" fmla="*/ 2147483646 w 25"/>
                <a:gd name="T29" fmla="*/ 2147483646 h 181"/>
                <a:gd name="T30" fmla="*/ 2147483646 w 25"/>
                <a:gd name="T31" fmla="*/ 2147483646 h 181"/>
                <a:gd name="T32" fmla="*/ 2147483646 w 25"/>
                <a:gd name="T33" fmla="*/ 2147483646 h 181"/>
                <a:gd name="T34" fmla="*/ 2147483646 w 25"/>
                <a:gd name="T35" fmla="*/ 2147483646 h 181"/>
                <a:gd name="T36" fmla="*/ 2147483646 w 25"/>
                <a:gd name="T37" fmla="*/ 2147483646 h 181"/>
                <a:gd name="T38" fmla="*/ 2147483646 w 25"/>
                <a:gd name="T39" fmla="*/ 2147483646 h 181"/>
                <a:gd name="T40" fmla="*/ 2147483646 w 25"/>
                <a:gd name="T41" fmla="*/ 2147483646 h 181"/>
                <a:gd name="T42" fmla="*/ 2147483646 w 25"/>
                <a:gd name="T43" fmla="*/ 2147483646 h 181"/>
                <a:gd name="T44" fmla="*/ 2147483646 w 25"/>
                <a:gd name="T45" fmla="*/ 2147483646 h 181"/>
                <a:gd name="T46" fmla="*/ 2147483646 w 25"/>
                <a:gd name="T47" fmla="*/ 2147483646 h 181"/>
                <a:gd name="T48" fmla="*/ 2147483646 w 25"/>
                <a:gd name="T49" fmla="*/ 2147483646 h 181"/>
                <a:gd name="T50" fmla="*/ 2147483646 w 25"/>
                <a:gd name="T51" fmla="*/ 2147483646 h 181"/>
                <a:gd name="T52" fmla="*/ 2147483646 w 25"/>
                <a:gd name="T53" fmla="*/ 2147483646 h 181"/>
                <a:gd name="T54" fmla="*/ 2147483646 w 25"/>
                <a:gd name="T55" fmla="*/ 2147483646 h 181"/>
                <a:gd name="T56" fmla="*/ 2147483646 w 25"/>
                <a:gd name="T57" fmla="*/ 2147483646 h 181"/>
                <a:gd name="T58" fmla="*/ 2147483646 w 25"/>
                <a:gd name="T59" fmla="*/ 2147483646 h 181"/>
                <a:gd name="T60" fmla="*/ 2147483646 w 25"/>
                <a:gd name="T61" fmla="*/ 2147483646 h 181"/>
                <a:gd name="T62" fmla="*/ 2147483646 w 25"/>
                <a:gd name="T63" fmla="*/ 2147483646 h 181"/>
                <a:gd name="T64" fmla="*/ 2147483646 w 25"/>
                <a:gd name="T65" fmla="*/ 2147483646 h 181"/>
                <a:gd name="T66" fmla="*/ 2147483646 w 25"/>
                <a:gd name="T67" fmla="*/ 2147483646 h 181"/>
                <a:gd name="T68" fmla="*/ 2147483646 w 25"/>
                <a:gd name="T69" fmla="*/ 2147483646 h 181"/>
                <a:gd name="T70" fmla="*/ 2147483646 w 25"/>
                <a:gd name="T71" fmla="*/ 2147483646 h 181"/>
                <a:gd name="T72" fmla="*/ 2147483646 w 25"/>
                <a:gd name="T73" fmla="*/ 2147483646 h 181"/>
                <a:gd name="T74" fmla="*/ 2147483646 w 25"/>
                <a:gd name="T75" fmla="*/ 2147483646 h 181"/>
                <a:gd name="T76" fmla="*/ 2147483646 w 25"/>
                <a:gd name="T77" fmla="*/ 2147483646 h 181"/>
                <a:gd name="T78" fmla="*/ 2147483646 w 25"/>
                <a:gd name="T79" fmla="*/ 2147483646 h 181"/>
                <a:gd name="T80" fmla="*/ 2147483646 w 25"/>
                <a:gd name="T81" fmla="*/ 2147483646 h 181"/>
                <a:gd name="T82" fmla="*/ 2147483646 w 25"/>
                <a:gd name="T83" fmla="*/ 2147483646 h 181"/>
                <a:gd name="T84" fmla="*/ 2147483646 w 25"/>
                <a:gd name="T85" fmla="*/ 2147483646 h 181"/>
                <a:gd name="T86" fmla="*/ 2147483646 w 25"/>
                <a:gd name="T87" fmla="*/ 0 h 181"/>
                <a:gd name="T88" fmla="*/ 2147483646 w 25"/>
                <a:gd name="T89" fmla="*/ 2147483646 h 181"/>
                <a:gd name="T90" fmla="*/ 2147483646 w 25"/>
                <a:gd name="T91" fmla="*/ 2147483646 h 181"/>
                <a:gd name="T92" fmla="*/ 2147483646 w 25"/>
                <a:gd name="T93" fmla="*/ 2147483646 h 181"/>
                <a:gd name="T94" fmla="*/ 2147483646 w 25"/>
                <a:gd name="T95" fmla="*/ 2147483646 h 181"/>
                <a:gd name="T96" fmla="*/ 2147483646 w 25"/>
                <a:gd name="T97" fmla="*/ 2147483646 h 181"/>
                <a:gd name="T98" fmla="*/ 2147483646 w 25"/>
                <a:gd name="T99" fmla="*/ 2147483646 h 18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181">
                  <a:moveTo>
                    <a:pt x="0" y="90"/>
                  </a:moveTo>
                  <a:lnTo>
                    <a:pt x="0" y="159"/>
                  </a:lnTo>
                  <a:lnTo>
                    <a:pt x="0" y="25"/>
                  </a:lnTo>
                  <a:lnTo>
                    <a:pt x="1" y="82"/>
                  </a:lnTo>
                  <a:lnTo>
                    <a:pt x="1" y="0"/>
                  </a:lnTo>
                  <a:lnTo>
                    <a:pt x="2" y="46"/>
                  </a:lnTo>
                  <a:lnTo>
                    <a:pt x="3" y="105"/>
                  </a:lnTo>
                  <a:lnTo>
                    <a:pt x="3" y="70"/>
                  </a:lnTo>
                  <a:lnTo>
                    <a:pt x="4" y="73"/>
                  </a:lnTo>
                  <a:lnTo>
                    <a:pt x="4" y="58"/>
                  </a:lnTo>
                  <a:lnTo>
                    <a:pt x="4" y="54"/>
                  </a:lnTo>
                  <a:lnTo>
                    <a:pt x="5" y="81"/>
                  </a:lnTo>
                  <a:lnTo>
                    <a:pt x="6" y="106"/>
                  </a:lnTo>
                  <a:lnTo>
                    <a:pt x="6" y="11"/>
                  </a:lnTo>
                  <a:lnTo>
                    <a:pt x="7" y="66"/>
                  </a:lnTo>
                  <a:lnTo>
                    <a:pt x="7" y="52"/>
                  </a:lnTo>
                  <a:lnTo>
                    <a:pt x="8" y="36"/>
                  </a:lnTo>
                  <a:lnTo>
                    <a:pt x="8" y="69"/>
                  </a:lnTo>
                  <a:lnTo>
                    <a:pt x="9" y="40"/>
                  </a:lnTo>
                  <a:lnTo>
                    <a:pt x="9" y="138"/>
                  </a:lnTo>
                  <a:lnTo>
                    <a:pt x="10" y="87"/>
                  </a:lnTo>
                  <a:lnTo>
                    <a:pt x="10" y="92"/>
                  </a:lnTo>
                  <a:lnTo>
                    <a:pt x="11" y="95"/>
                  </a:lnTo>
                  <a:lnTo>
                    <a:pt x="11" y="38"/>
                  </a:lnTo>
                  <a:lnTo>
                    <a:pt x="12" y="93"/>
                  </a:lnTo>
                  <a:lnTo>
                    <a:pt x="12" y="146"/>
                  </a:lnTo>
                  <a:lnTo>
                    <a:pt x="13" y="79"/>
                  </a:lnTo>
                  <a:lnTo>
                    <a:pt x="13" y="63"/>
                  </a:lnTo>
                  <a:lnTo>
                    <a:pt x="14" y="75"/>
                  </a:lnTo>
                  <a:lnTo>
                    <a:pt x="15" y="101"/>
                  </a:lnTo>
                  <a:lnTo>
                    <a:pt x="15" y="122"/>
                  </a:lnTo>
                  <a:lnTo>
                    <a:pt x="16" y="89"/>
                  </a:lnTo>
                  <a:lnTo>
                    <a:pt x="16" y="148"/>
                  </a:lnTo>
                  <a:lnTo>
                    <a:pt x="16" y="44"/>
                  </a:lnTo>
                  <a:lnTo>
                    <a:pt x="17" y="126"/>
                  </a:lnTo>
                  <a:lnTo>
                    <a:pt x="18" y="94"/>
                  </a:lnTo>
                  <a:lnTo>
                    <a:pt x="18" y="64"/>
                  </a:lnTo>
                  <a:lnTo>
                    <a:pt x="19" y="168"/>
                  </a:lnTo>
                  <a:lnTo>
                    <a:pt x="19" y="88"/>
                  </a:lnTo>
                  <a:lnTo>
                    <a:pt x="20" y="85"/>
                  </a:lnTo>
                  <a:lnTo>
                    <a:pt x="20" y="58"/>
                  </a:lnTo>
                  <a:lnTo>
                    <a:pt x="21" y="29"/>
                  </a:lnTo>
                  <a:lnTo>
                    <a:pt x="21" y="31"/>
                  </a:lnTo>
                  <a:lnTo>
                    <a:pt x="22" y="0"/>
                  </a:lnTo>
                  <a:lnTo>
                    <a:pt x="22" y="168"/>
                  </a:lnTo>
                  <a:lnTo>
                    <a:pt x="23" y="147"/>
                  </a:lnTo>
                  <a:lnTo>
                    <a:pt x="23" y="93"/>
                  </a:lnTo>
                  <a:lnTo>
                    <a:pt x="24" y="181"/>
                  </a:lnTo>
                  <a:lnTo>
                    <a:pt x="24" y="169"/>
                  </a:lnTo>
                  <a:lnTo>
                    <a:pt x="25" y="5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1" name="Freeform 225">
              <a:extLst>
                <a:ext uri="{FF2B5EF4-FFF2-40B4-BE49-F238E27FC236}">
                  <a16:creationId xmlns:a16="http://schemas.microsoft.com/office/drawing/2014/main" id="{335018EA-46C3-47BA-9E65-A2C173B8A194}"/>
                </a:ext>
              </a:extLst>
            </p:cNvPr>
            <p:cNvSpPr>
              <a:spLocks/>
            </p:cNvSpPr>
            <p:nvPr/>
          </p:nvSpPr>
          <p:spPr bwMode="auto">
            <a:xfrm>
              <a:off x="2766991" y="3311204"/>
              <a:ext cx="27552" cy="189701"/>
            </a:xfrm>
            <a:custGeom>
              <a:avLst/>
              <a:gdLst>
                <a:gd name="T0" fmla="*/ 0 w 26"/>
                <a:gd name="T1" fmla="*/ 2147483646 h 401"/>
                <a:gd name="T2" fmla="*/ 0 w 26"/>
                <a:gd name="T3" fmla="*/ 2147483646 h 401"/>
                <a:gd name="T4" fmla="*/ 2147483646 w 26"/>
                <a:gd name="T5" fmla="*/ 2147483646 h 401"/>
                <a:gd name="T6" fmla="*/ 2147483646 w 26"/>
                <a:gd name="T7" fmla="*/ 2147483646 h 401"/>
                <a:gd name="T8" fmla="*/ 2147483646 w 26"/>
                <a:gd name="T9" fmla="*/ 2147483646 h 401"/>
                <a:gd name="T10" fmla="*/ 2147483646 w 26"/>
                <a:gd name="T11" fmla="*/ 2147483646 h 401"/>
                <a:gd name="T12" fmla="*/ 2147483646 w 26"/>
                <a:gd name="T13" fmla="*/ 2147483646 h 401"/>
                <a:gd name="T14" fmla="*/ 2147483646 w 26"/>
                <a:gd name="T15" fmla="*/ 2147483646 h 401"/>
                <a:gd name="T16" fmla="*/ 2147483646 w 26"/>
                <a:gd name="T17" fmla="*/ 2147483646 h 401"/>
                <a:gd name="T18" fmla="*/ 2147483646 w 26"/>
                <a:gd name="T19" fmla="*/ 2147483646 h 401"/>
                <a:gd name="T20" fmla="*/ 2147483646 w 26"/>
                <a:gd name="T21" fmla="*/ 2147483646 h 401"/>
                <a:gd name="T22" fmla="*/ 2147483646 w 26"/>
                <a:gd name="T23" fmla="*/ 2147483646 h 401"/>
                <a:gd name="T24" fmla="*/ 2147483646 w 26"/>
                <a:gd name="T25" fmla="*/ 2147483646 h 401"/>
                <a:gd name="T26" fmla="*/ 2147483646 w 26"/>
                <a:gd name="T27" fmla="*/ 2147483646 h 401"/>
                <a:gd name="T28" fmla="*/ 2147483646 w 26"/>
                <a:gd name="T29" fmla="*/ 2147483646 h 401"/>
                <a:gd name="T30" fmla="*/ 2147483646 w 26"/>
                <a:gd name="T31" fmla="*/ 2147483646 h 401"/>
                <a:gd name="T32" fmla="*/ 2147483646 w 26"/>
                <a:gd name="T33" fmla="*/ 2147483646 h 401"/>
                <a:gd name="T34" fmla="*/ 2147483646 w 26"/>
                <a:gd name="T35" fmla="*/ 2147483646 h 401"/>
                <a:gd name="T36" fmla="*/ 2147483646 w 26"/>
                <a:gd name="T37" fmla="*/ 2147483646 h 401"/>
                <a:gd name="T38" fmla="*/ 2147483646 w 26"/>
                <a:gd name="T39" fmla="*/ 2147483646 h 401"/>
                <a:gd name="T40" fmla="*/ 2147483646 w 26"/>
                <a:gd name="T41" fmla="*/ 2147483646 h 401"/>
                <a:gd name="T42" fmla="*/ 2147483646 w 26"/>
                <a:gd name="T43" fmla="*/ 0 h 401"/>
                <a:gd name="T44" fmla="*/ 2147483646 w 26"/>
                <a:gd name="T45" fmla="*/ 2147483646 h 401"/>
                <a:gd name="T46" fmla="*/ 2147483646 w 26"/>
                <a:gd name="T47" fmla="*/ 2147483646 h 401"/>
                <a:gd name="T48" fmla="*/ 2147483646 w 26"/>
                <a:gd name="T49" fmla="*/ 2147483646 h 401"/>
                <a:gd name="T50" fmla="*/ 2147483646 w 26"/>
                <a:gd name="T51" fmla="*/ 2147483646 h 401"/>
                <a:gd name="T52" fmla="*/ 2147483646 w 26"/>
                <a:gd name="T53" fmla="*/ 2147483646 h 401"/>
                <a:gd name="T54" fmla="*/ 2147483646 w 26"/>
                <a:gd name="T55" fmla="*/ 2147483646 h 401"/>
                <a:gd name="T56" fmla="*/ 2147483646 w 26"/>
                <a:gd name="T57" fmla="*/ 2147483646 h 401"/>
                <a:gd name="T58" fmla="*/ 2147483646 w 26"/>
                <a:gd name="T59" fmla="*/ 2147483646 h 401"/>
                <a:gd name="T60" fmla="*/ 2147483646 w 26"/>
                <a:gd name="T61" fmla="*/ 2147483646 h 401"/>
                <a:gd name="T62" fmla="*/ 2147483646 w 26"/>
                <a:gd name="T63" fmla="*/ 2147483646 h 401"/>
                <a:gd name="T64" fmla="*/ 2147483646 w 26"/>
                <a:gd name="T65" fmla="*/ 2147483646 h 401"/>
                <a:gd name="T66" fmla="*/ 2147483646 w 26"/>
                <a:gd name="T67" fmla="*/ 2147483646 h 401"/>
                <a:gd name="T68" fmla="*/ 2147483646 w 26"/>
                <a:gd name="T69" fmla="*/ 2147483646 h 401"/>
                <a:gd name="T70" fmla="*/ 2147483646 w 26"/>
                <a:gd name="T71" fmla="*/ 2147483646 h 401"/>
                <a:gd name="T72" fmla="*/ 2147483646 w 26"/>
                <a:gd name="T73" fmla="*/ 2147483646 h 401"/>
                <a:gd name="T74" fmla="*/ 2147483646 w 26"/>
                <a:gd name="T75" fmla="*/ 2147483646 h 401"/>
                <a:gd name="T76" fmla="*/ 2147483646 w 26"/>
                <a:gd name="T77" fmla="*/ 2147483646 h 401"/>
                <a:gd name="T78" fmla="*/ 2147483646 w 26"/>
                <a:gd name="T79" fmla="*/ 2147483646 h 401"/>
                <a:gd name="T80" fmla="*/ 2147483646 w 26"/>
                <a:gd name="T81" fmla="*/ 2147483646 h 401"/>
                <a:gd name="T82" fmla="*/ 2147483646 w 26"/>
                <a:gd name="T83" fmla="*/ 2147483646 h 401"/>
                <a:gd name="T84" fmla="*/ 2147483646 w 26"/>
                <a:gd name="T85" fmla="*/ 2147483646 h 401"/>
                <a:gd name="T86" fmla="*/ 2147483646 w 26"/>
                <a:gd name="T87" fmla="*/ 2147483646 h 401"/>
                <a:gd name="T88" fmla="*/ 2147483646 w 26"/>
                <a:gd name="T89" fmla="*/ 2147483646 h 401"/>
                <a:gd name="T90" fmla="*/ 2147483646 w 26"/>
                <a:gd name="T91" fmla="*/ 2147483646 h 401"/>
                <a:gd name="T92" fmla="*/ 2147483646 w 26"/>
                <a:gd name="T93" fmla="*/ 2147483646 h 401"/>
                <a:gd name="T94" fmla="*/ 2147483646 w 26"/>
                <a:gd name="T95" fmla="*/ 2147483646 h 401"/>
                <a:gd name="T96" fmla="*/ 2147483646 w 26"/>
                <a:gd name="T97" fmla="*/ 2147483646 h 401"/>
                <a:gd name="T98" fmla="*/ 2147483646 w 26"/>
                <a:gd name="T99" fmla="*/ 2147483646 h 40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01">
                  <a:moveTo>
                    <a:pt x="0" y="314"/>
                  </a:moveTo>
                  <a:lnTo>
                    <a:pt x="0" y="374"/>
                  </a:lnTo>
                  <a:lnTo>
                    <a:pt x="1" y="339"/>
                  </a:lnTo>
                  <a:lnTo>
                    <a:pt x="2" y="360"/>
                  </a:lnTo>
                  <a:lnTo>
                    <a:pt x="2" y="401"/>
                  </a:lnTo>
                  <a:lnTo>
                    <a:pt x="3" y="388"/>
                  </a:lnTo>
                  <a:lnTo>
                    <a:pt x="3" y="282"/>
                  </a:lnTo>
                  <a:lnTo>
                    <a:pt x="3" y="235"/>
                  </a:lnTo>
                  <a:lnTo>
                    <a:pt x="4" y="328"/>
                  </a:lnTo>
                  <a:lnTo>
                    <a:pt x="5" y="288"/>
                  </a:lnTo>
                  <a:lnTo>
                    <a:pt x="5" y="222"/>
                  </a:lnTo>
                  <a:lnTo>
                    <a:pt x="6" y="246"/>
                  </a:lnTo>
                  <a:lnTo>
                    <a:pt x="6" y="202"/>
                  </a:lnTo>
                  <a:lnTo>
                    <a:pt x="7" y="316"/>
                  </a:lnTo>
                  <a:lnTo>
                    <a:pt x="7" y="241"/>
                  </a:lnTo>
                  <a:lnTo>
                    <a:pt x="8" y="109"/>
                  </a:lnTo>
                  <a:lnTo>
                    <a:pt x="8" y="82"/>
                  </a:lnTo>
                  <a:lnTo>
                    <a:pt x="9" y="48"/>
                  </a:lnTo>
                  <a:lnTo>
                    <a:pt x="9" y="132"/>
                  </a:lnTo>
                  <a:lnTo>
                    <a:pt x="10" y="101"/>
                  </a:lnTo>
                  <a:lnTo>
                    <a:pt x="10" y="44"/>
                  </a:lnTo>
                  <a:lnTo>
                    <a:pt x="11" y="0"/>
                  </a:lnTo>
                  <a:lnTo>
                    <a:pt x="11" y="14"/>
                  </a:lnTo>
                  <a:lnTo>
                    <a:pt x="12" y="141"/>
                  </a:lnTo>
                  <a:lnTo>
                    <a:pt x="12" y="64"/>
                  </a:lnTo>
                  <a:lnTo>
                    <a:pt x="13" y="116"/>
                  </a:lnTo>
                  <a:lnTo>
                    <a:pt x="14" y="62"/>
                  </a:lnTo>
                  <a:lnTo>
                    <a:pt x="14" y="67"/>
                  </a:lnTo>
                  <a:lnTo>
                    <a:pt x="14" y="103"/>
                  </a:lnTo>
                  <a:lnTo>
                    <a:pt x="15" y="123"/>
                  </a:lnTo>
                  <a:lnTo>
                    <a:pt x="15" y="143"/>
                  </a:lnTo>
                  <a:lnTo>
                    <a:pt x="16" y="88"/>
                  </a:lnTo>
                  <a:lnTo>
                    <a:pt x="17" y="90"/>
                  </a:lnTo>
                  <a:lnTo>
                    <a:pt x="17" y="182"/>
                  </a:lnTo>
                  <a:lnTo>
                    <a:pt x="18" y="43"/>
                  </a:lnTo>
                  <a:lnTo>
                    <a:pt x="18" y="156"/>
                  </a:lnTo>
                  <a:lnTo>
                    <a:pt x="19" y="121"/>
                  </a:lnTo>
                  <a:lnTo>
                    <a:pt x="19" y="93"/>
                  </a:lnTo>
                  <a:lnTo>
                    <a:pt x="20" y="112"/>
                  </a:lnTo>
                  <a:lnTo>
                    <a:pt x="20" y="214"/>
                  </a:lnTo>
                  <a:lnTo>
                    <a:pt x="21" y="191"/>
                  </a:lnTo>
                  <a:lnTo>
                    <a:pt x="21" y="162"/>
                  </a:lnTo>
                  <a:lnTo>
                    <a:pt x="22" y="265"/>
                  </a:lnTo>
                  <a:lnTo>
                    <a:pt x="22" y="241"/>
                  </a:lnTo>
                  <a:lnTo>
                    <a:pt x="23" y="232"/>
                  </a:lnTo>
                  <a:lnTo>
                    <a:pt x="23" y="263"/>
                  </a:lnTo>
                  <a:lnTo>
                    <a:pt x="24" y="188"/>
                  </a:lnTo>
                  <a:lnTo>
                    <a:pt x="24" y="311"/>
                  </a:lnTo>
                  <a:lnTo>
                    <a:pt x="25" y="207"/>
                  </a:lnTo>
                  <a:lnTo>
                    <a:pt x="26" y="15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2" name="Freeform 226">
              <a:extLst>
                <a:ext uri="{FF2B5EF4-FFF2-40B4-BE49-F238E27FC236}">
                  <a16:creationId xmlns:a16="http://schemas.microsoft.com/office/drawing/2014/main" id="{BE684D9A-56A6-4874-95FE-C285ACE65885}"/>
                </a:ext>
              </a:extLst>
            </p:cNvPr>
            <p:cNvSpPr>
              <a:spLocks/>
            </p:cNvSpPr>
            <p:nvPr/>
          </p:nvSpPr>
          <p:spPr bwMode="auto">
            <a:xfrm>
              <a:off x="2794542" y="3384530"/>
              <a:ext cx="26491" cy="91303"/>
            </a:xfrm>
            <a:custGeom>
              <a:avLst/>
              <a:gdLst>
                <a:gd name="T0" fmla="*/ 0 w 25"/>
                <a:gd name="T1" fmla="*/ 2147483646 h 193"/>
                <a:gd name="T2" fmla="*/ 0 w 25"/>
                <a:gd name="T3" fmla="*/ 2147483646 h 193"/>
                <a:gd name="T4" fmla="*/ 0 w 25"/>
                <a:gd name="T5" fmla="*/ 2147483646 h 193"/>
                <a:gd name="T6" fmla="*/ 2147483646 w 25"/>
                <a:gd name="T7" fmla="*/ 2147483646 h 193"/>
                <a:gd name="T8" fmla="*/ 2147483646 w 25"/>
                <a:gd name="T9" fmla="*/ 2147483646 h 193"/>
                <a:gd name="T10" fmla="*/ 2147483646 w 25"/>
                <a:gd name="T11" fmla="*/ 2147483646 h 193"/>
                <a:gd name="T12" fmla="*/ 2147483646 w 25"/>
                <a:gd name="T13" fmla="*/ 2147483646 h 193"/>
                <a:gd name="T14" fmla="*/ 2147483646 w 25"/>
                <a:gd name="T15" fmla="*/ 2147483646 h 193"/>
                <a:gd name="T16" fmla="*/ 2147483646 w 25"/>
                <a:gd name="T17" fmla="*/ 2147483646 h 193"/>
                <a:gd name="T18" fmla="*/ 2147483646 w 25"/>
                <a:gd name="T19" fmla="*/ 2147483646 h 193"/>
                <a:gd name="T20" fmla="*/ 2147483646 w 25"/>
                <a:gd name="T21" fmla="*/ 2147483646 h 193"/>
                <a:gd name="T22" fmla="*/ 2147483646 w 25"/>
                <a:gd name="T23" fmla="*/ 2147483646 h 193"/>
                <a:gd name="T24" fmla="*/ 2147483646 w 25"/>
                <a:gd name="T25" fmla="*/ 2147483646 h 193"/>
                <a:gd name="T26" fmla="*/ 2147483646 w 25"/>
                <a:gd name="T27" fmla="*/ 2147483646 h 193"/>
                <a:gd name="T28" fmla="*/ 2147483646 w 25"/>
                <a:gd name="T29" fmla="*/ 2147483646 h 193"/>
                <a:gd name="T30" fmla="*/ 2147483646 w 25"/>
                <a:gd name="T31" fmla="*/ 2147483646 h 193"/>
                <a:gd name="T32" fmla="*/ 2147483646 w 25"/>
                <a:gd name="T33" fmla="*/ 2147483646 h 193"/>
                <a:gd name="T34" fmla="*/ 2147483646 w 25"/>
                <a:gd name="T35" fmla="*/ 2147483646 h 193"/>
                <a:gd name="T36" fmla="*/ 2147483646 w 25"/>
                <a:gd name="T37" fmla="*/ 2147483646 h 193"/>
                <a:gd name="T38" fmla="*/ 2147483646 w 25"/>
                <a:gd name="T39" fmla="*/ 0 h 193"/>
                <a:gd name="T40" fmla="*/ 2147483646 w 25"/>
                <a:gd name="T41" fmla="*/ 2147483646 h 193"/>
                <a:gd name="T42" fmla="*/ 2147483646 w 25"/>
                <a:gd name="T43" fmla="*/ 2147483646 h 193"/>
                <a:gd name="T44" fmla="*/ 2147483646 w 25"/>
                <a:gd name="T45" fmla="*/ 2147483646 h 193"/>
                <a:gd name="T46" fmla="*/ 2147483646 w 25"/>
                <a:gd name="T47" fmla="*/ 2147483646 h 193"/>
                <a:gd name="T48" fmla="*/ 2147483646 w 25"/>
                <a:gd name="T49" fmla="*/ 2147483646 h 193"/>
                <a:gd name="T50" fmla="*/ 2147483646 w 25"/>
                <a:gd name="T51" fmla="*/ 2147483646 h 193"/>
                <a:gd name="T52" fmla="*/ 2147483646 w 25"/>
                <a:gd name="T53" fmla="*/ 2147483646 h 193"/>
                <a:gd name="T54" fmla="*/ 2147483646 w 25"/>
                <a:gd name="T55" fmla="*/ 2147483646 h 193"/>
                <a:gd name="T56" fmla="*/ 2147483646 w 25"/>
                <a:gd name="T57" fmla="*/ 2147483646 h 193"/>
                <a:gd name="T58" fmla="*/ 2147483646 w 25"/>
                <a:gd name="T59" fmla="*/ 2147483646 h 193"/>
                <a:gd name="T60" fmla="*/ 2147483646 w 25"/>
                <a:gd name="T61" fmla="*/ 2147483646 h 193"/>
                <a:gd name="T62" fmla="*/ 2147483646 w 25"/>
                <a:gd name="T63" fmla="*/ 2147483646 h 193"/>
                <a:gd name="T64" fmla="*/ 2147483646 w 25"/>
                <a:gd name="T65" fmla="*/ 2147483646 h 193"/>
                <a:gd name="T66" fmla="*/ 2147483646 w 25"/>
                <a:gd name="T67" fmla="*/ 2147483646 h 193"/>
                <a:gd name="T68" fmla="*/ 2147483646 w 25"/>
                <a:gd name="T69" fmla="*/ 2147483646 h 193"/>
                <a:gd name="T70" fmla="*/ 2147483646 w 25"/>
                <a:gd name="T71" fmla="*/ 2147483646 h 193"/>
                <a:gd name="T72" fmla="*/ 2147483646 w 25"/>
                <a:gd name="T73" fmla="*/ 2147483646 h 193"/>
                <a:gd name="T74" fmla="*/ 2147483646 w 25"/>
                <a:gd name="T75" fmla="*/ 2147483646 h 193"/>
                <a:gd name="T76" fmla="*/ 2147483646 w 25"/>
                <a:gd name="T77" fmla="*/ 2147483646 h 193"/>
                <a:gd name="T78" fmla="*/ 2147483646 w 25"/>
                <a:gd name="T79" fmla="*/ 2147483646 h 193"/>
                <a:gd name="T80" fmla="*/ 2147483646 w 25"/>
                <a:gd name="T81" fmla="*/ 2147483646 h 193"/>
                <a:gd name="T82" fmla="*/ 2147483646 w 25"/>
                <a:gd name="T83" fmla="*/ 2147483646 h 193"/>
                <a:gd name="T84" fmla="*/ 2147483646 w 25"/>
                <a:gd name="T85" fmla="*/ 2147483646 h 193"/>
                <a:gd name="T86" fmla="*/ 2147483646 w 25"/>
                <a:gd name="T87" fmla="*/ 2147483646 h 193"/>
                <a:gd name="T88" fmla="*/ 2147483646 w 25"/>
                <a:gd name="T89" fmla="*/ 2147483646 h 193"/>
                <a:gd name="T90" fmla="*/ 2147483646 w 25"/>
                <a:gd name="T91" fmla="*/ 2147483646 h 193"/>
                <a:gd name="T92" fmla="*/ 2147483646 w 25"/>
                <a:gd name="T93" fmla="*/ 2147483646 h 193"/>
                <a:gd name="T94" fmla="*/ 2147483646 w 25"/>
                <a:gd name="T95" fmla="*/ 2147483646 h 193"/>
                <a:gd name="T96" fmla="*/ 2147483646 w 25"/>
                <a:gd name="T97" fmla="*/ 2147483646 h 193"/>
                <a:gd name="T98" fmla="*/ 2147483646 w 25"/>
                <a:gd name="T99" fmla="*/ 2147483646 h 1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193">
                  <a:moveTo>
                    <a:pt x="0" y="3"/>
                  </a:moveTo>
                  <a:lnTo>
                    <a:pt x="0" y="46"/>
                  </a:lnTo>
                  <a:lnTo>
                    <a:pt x="0" y="66"/>
                  </a:lnTo>
                  <a:lnTo>
                    <a:pt x="1" y="77"/>
                  </a:lnTo>
                  <a:lnTo>
                    <a:pt x="1" y="56"/>
                  </a:lnTo>
                  <a:lnTo>
                    <a:pt x="2" y="35"/>
                  </a:lnTo>
                  <a:lnTo>
                    <a:pt x="3" y="56"/>
                  </a:lnTo>
                  <a:lnTo>
                    <a:pt x="3" y="47"/>
                  </a:lnTo>
                  <a:lnTo>
                    <a:pt x="4" y="141"/>
                  </a:lnTo>
                  <a:lnTo>
                    <a:pt x="4" y="21"/>
                  </a:lnTo>
                  <a:lnTo>
                    <a:pt x="5" y="55"/>
                  </a:lnTo>
                  <a:lnTo>
                    <a:pt x="5" y="137"/>
                  </a:lnTo>
                  <a:lnTo>
                    <a:pt x="6" y="47"/>
                  </a:lnTo>
                  <a:lnTo>
                    <a:pt x="6" y="109"/>
                  </a:lnTo>
                  <a:lnTo>
                    <a:pt x="7" y="56"/>
                  </a:lnTo>
                  <a:lnTo>
                    <a:pt x="7" y="115"/>
                  </a:lnTo>
                  <a:lnTo>
                    <a:pt x="8" y="30"/>
                  </a:lnTo>
                  <a:lnTo>
                    <a:pt x="8" y="60"/>
                  </a:lnTo>
                  <a:lnTo>
                    <a:pt x="9" y="22"/>
                  </a:lnTo>
                  <a:lnTo>
                    <a:pt x="9" y="0"/>
                  </a:lnTo>
                  <a:lnTo>
                    <a:pt x="10" y="43"/>
                  </a:lnTo>
                  <a:lnTo>
                    <a:pt x="10" y="86"/>
                  </a:lnTo>
                  <a:lnTo>
                    <a:pt x="11" y="66"/>
                  </a:lnTo>
                  <a:lnTo>
                    <a:pt x="12" y="85"/>
                  </a:lnTo>
                  <a:lnTo>
                    <a:pt x="12" y="114"/>
                  </a:lnTo>
                  <a:lnTo>
                    <a:pt x="12" y="180"/>
                  </a:lnTo>
                  <a:lnTo>
                    <a:pt x="13" y="163"/>
                  </a:lnTo>
                  <a:lnTo>
                    <a:pt x="13" y="164"/>
                  </a:lnTo>
                  <a:lnTo>
                    <a:pt x="14" y="129"/>
                  </a:lnTo>
                  <a:lnTo>
                    <a:pt x="15" y="170"/>
                  </a:lnTo>
                  <a:lnTo>
                    <a:pt x="15" y="70"/>
                  </a:lnTo>
                  <a:lnTo>
                    <a:pt x="16" y="88"/>
                  </a:lnTo>
                  <a:lnTo>
                    <a:pt x="16" y="181"/>
                  </a:lnTo>
                  <a:lnTo>
                    <a:pt x="16" y="193"/>
                  </a:lnTo>
                  <a:lnTo>
                    <a:pt x="17" y="113"/>
                  </a:lnTo>
                  <a:lnTo>
                    <a:pt x="18" y="62"/>
                  </a:lnTo>
                  <a:lnTo>
                    <a:pt x="18" y="117"/>
                  </a:lnTo>
                  <a:lnTo>
                    <a:pt x="19" y="166"/>
                  </a:lnTo>
                  <a:lnTo>
                    <a:pt x="19" y="164"/>
                  </a:lnTo>
                  <a:lnTo>
                    <a:pt x="20" y="47"/>
                  </a:lnTo>
                  <a:lnTo>
                    <a:pt x="20" y="90"/>
                  </a:lnTo>
                  <a:lnTo>
                    <a:pt x="21" y="72"/>
                  </a:lnTo>
                  <a:lnTo>
                    <a:pt x="21" y="128"/>
                  </a:lnTo>
                  <a:lnTo>
                    <a:pt x="22" y="100"/>
                  </a:lnTo>
                  <a:lnTo>
                    <a:pt x="22" y="33"/>
                  </a:lnTo>
                  <a:lnTo>
                    <a:pt x="23" y="108"/>
                  </a:lnTo>
                  <a:lnTo>
                    <a:pt x="24" y="96"/>
                  </a:lnTo>
                  <a:lnTo>
                    <a:pt x="24" y="160"/>
                  </a:lnTo>
                  <a:lnTo>
                    <a:pt x="24" y="113"/>
                  </a:lnTo>
                  <a:lnTo>
                    <a:pt x="25" y="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3" name="Freeform 227">
              <a:extLst>
                <a:ext uri="{FF2B5EF4-FFF2-40B4-BE49-F238E27FC236}">
                  <a16:creationId xmlns:a16="http://schemas.microsoft.com/office/drawing/2014/main" id="{015F6960-D9E5-4DF8-89CE-8A1EF1D71AAA}"/>
                </a:ext>
              </a:extLst>
            </p:cNvPr>
            <p:cNvSpPr>
              <a:spLocks/>
            </p:cNvSpPr>
            <p:nvPr/>
          </p:nvSpPr>
          <p:spPr bwMode="auto">
            <a:xfrm>
              <a:off x="2821034" y="3396357"/>
              <a:ext cx="27552" cy="94141"/>
            </a:xfrm>
            <a:custGeom>
              <a:avLst/>
              <a:gdLst>
                <a:gd name="T0" fmla="*/ 0 w 26"/>
                <a:gd name="T1" fmla="*/ 0 h 199"/>
                <a:gd name="T2" fmla="*/ 0 w 26"/>
                <a:gd name="T3" fmla="*/ 2147483646 h 199"/>
                <a:gd name="T4" fmla="*/ 2147483646 w 26"/>
                <a:gd name="T5" fmla="*/ 2147483646 h 199"/>
                <a:gd name="T6" fmla="*/ 2147483646 w 26"/>
                <a:gd name="T7" fmla="*/ 2147483646 h 199"/>
                <a:gd name="T8" fmla="*/ 2147483646 w 26"/>
                <a:gd name="T9" fmla="*/ 2147483646 h 199"/>
                <a:gd name="T10" fmla="*/ 2147483646 w 26"/>
                <a:gd name="T11" fmla="*/ 2147483646 h 199"/>
                <a:gd name="T12" fmla="*/ 2147483646 w 26"/>
                <a:gd name="T13" fmla="*/ 2147483646 h 199"/>
                <a:gd name="T14" fmla="*/ 2147483646 w 26"/>
                <a:gd name="T15" fmla="*/ 2147483646 h 199"/>
                <a:gd name="T16" fmla="*/ 2147483646 w 26"/>
                <a:gd name="T17" fmla="*/ 2147483646 h 199"/>
                <a:gd name="T18" fmla="*/ 2147483646 w 26"/>
                <a:gd name="T19" fmla="*/ 2147483646 h 199"/>
                <a:gd name="T20" fmla="*/ 2147483646 w 26"/>
                <a:gd name="T21" fmla="*/ 2147483646 h 199"/>
                <a:gd name="T22" fmla="*/ 2147483646 w 26"/>
                <a:gd name="T23" fmla="*/ 2147483646 h 199"/>
                <a:gd name="T24" fmla="*/ 2147483646 w 26"/>
                <a:gd name="T25" fmla="*/ 2147483646 h 199"/>
                <a:gd name="T26" fmla="*/ 2147483646 w 26"/>
                <a:gd name="T27" fmla="*/ 2147483646 h 199"/>
                <a:gd name="T28" fmla="*/ 2147483646 w 26"/>
                <a:gd name="T29" fmla="*/ 2147483646 h 199"/>
                <a:gd name="T30" fmla="*/ 2147483646 w 26"/>
                <a:gd name="T31" fmla="*/ 2147483646 h 199"/>
                <a:gd name="T32" fmla="*/ 2147483646 w 26"/>
                <a:gd name="T33" fmla="*/ 2147483646 h 199"/>
                <a:gd name="T34" fmla="*/ 2147483646 w 26"/>
                <a:gd name="T35" fmla="*/ 2147483646 h 199"/>
                <a:gd name="T36" fmla="*/ 2147483646 w 26"/>
                <a:gd name="T37" fmla="*/ 2147483646 h 199"/>
                <a:gd name="T38" fmla="*/ 2147483646 w 26"/>
                <a:gd name="T39" fmla="*/ 2147483646 h 199"/>
                <a:gd name="T40" fmla="*/ 2147483646 w 26"/>
                <a:gd name="T41" fmla="*/ 2147483646 h 199"/>
                <a:gd name="T42" fmla="*/ 2147483646 w 26"/>
                <a:gd name="T43" fmla="*/ 2147483646 h 199"/>
                <a:gd name="T44" fmla="*/ 2147483646 w 26"/>
                <a:gd name="T45" fmla="*/ 2147483646 h 199"/>
                <a:gd name="T46" fmla="*/ 2147483646 w 26"/>
                <a:gd name="T47" fmla="*/ 2147483646 h 199"/>
                <a:gd name="T48" fmla="*/ 2147483646 w 26"/>
                <a:gd name="T49" fmla="*/ 2147483646 h 199"/>
                <a:gd name="T50" fmla="*/ 2147483646 w 26"/>
                <a:gd name="T51" fmla="*/ 2147483646 h 199"/>
                <a:gd name="T52" fmla="*/ 2147483646 w 26"/>
                <a:gd name="T53" fmla="*/ 2147483646 h 199"/>
                <a:gd name="T54" fmla="*/ 2147483646 w 26"/>
                <a:gd name="T55" fmla="*/ 2147483646 h 199"/>
                <a:gd name="T56" fmla="*/ 2147483646 w 26"/>
                <a:gd name="T57" fmla="*/ 2147483646 h 199"/>
                <a:gd name="T58" fmla="*/ 2147483646 w 26"/>
                <a:gd name="T59" fmla="*/ 2147483646 h 199"/>
                <a:gd name="T60" fmla="*/ 2147483646 w 26"/>
                <a:gd name="T61" fmla="*/ 2147483646 h 199"/>
                <a:gd name="T62" fmla="*/ 2147483646 w 26"/>
                <a:gd name="T63" fmla="*/ 2147483646 h 199"/>
                <a:gd name="T64" fmla="*/ 2147483646 w 26"/>
                <a:gd name="T65" fmla="*/ 2147483646 h 199"/>
                <a:gd name="T66" fmla="*/ 2147483646 w 26"/>
                <a:gd name="T67" fmla="*/ 2147483646 h 199"/>
                <a:gd name="T68" fmla="*/ 2147483646 w 26"/>
                <a:gd name="T69" fmla="*/ 2147483646 h 199"/>
                <a:gd name="T70" fmla="*/ 2147483646 w 26"/>
                <a:gd name="T71" fmla="*/ 2147483646 h 199"/>
                <a:gd name="T72" fmla="*/ 2147483646 w 26"/>
                <a:gd name="T73" fmla="*/ 2147483646 h 199"/>
                <a:gd name="T74" fmla="*/ 2147483646 w 26"/>
                <a:gd name="T75" fmla="*/ 2147483646 h 199"/>
                <a:gd name="T76" fmla="*/ 2147483646 w 26"/>
                <a:gd name="T77" fmla="*/ 2147483646 h 199"/>
                <a:gd name="T78" fmla="*/ 2147483646 w 26"/>
                <a:gd name="T79" fmla="*/ 2147483646 h 199"/>
                <a:gd name="T80" fmla="*/ 2147483646 w 26"/>
                <a:gd name="T81" fmla="*/ 2147483646 h 199"/>
                <a:gd name="T82" fmla="*/ 2147483646 w 26"/>
                <a:gd name="T83" fmla="*/ 2147483646 h 199"/>
                <a:gd name="T84" fmla="*/ 2147483646 w 26"/>
                <a:gd name="T85" fmla="*/ 2147483646 h 199"/>
                <a:gd name="T86" fmla="*/ 2147483646 w 26"/>
                <a:gd name="T87" fmla="*/ 2147483646 h 199"/>
                <a:gd name="T88" fmla="*/ 2147483646 w 26"/>
                <a:gd name="T89" fmla="*/ 2147483646 h 199"/>
                <a:gd name="T90" fmla="*/ 2147483646 w 26"/>
                <a:gd name="T91" fmla="*/ 2147483646 h 199"/>
                <a:gd name="T92" fmla="*/ 2147483646 w 26"/>
                <a:gd name="T93" fmla="*/ 2147483646 h 199"/>
                <a:gd name="T94" fmla="*/ 2147483646 w 26"/>
                <a:gd name="T95" fmla="*/ 2147483646 h 199"/>
                <a:gd name="T96" fmla="*/ 2147483646 w 26"/>
                <a:gd name="T97" fmla="*/ 2147483646 h 199"/>
                <a:gd name="T98" fmla="*/ 2147483646 w 26"/>
                <a:gd name="T99" fmla="*/ 2147483646 h 1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99">
                  <a:moveTo>
                    <a:pt x="0" y="0"/>
                  </a:moveTo>
                  <a:lnTo>
                    <a:pt x="0" y="117"/>
                  </a:lnTo>
                  <a:lnTo>
                    <a:pt x="1" y="47"/>
                  </a:lnTo>
                  <a:lnTo>
                    <a:pt x="2" y="94"/>
                  </a:lnTo>
                  <a:lnTo>
                    <a:pt x="2" y="55"/>
                  </a:lnTo>
                  <a:lnTo>
                    <a:pt x="3" y="20"/>
                  </a:lnTo>
                  <a:lnTo>
                    <a:pt x="3" y="71"/>
                  </a:lnTo>
                  <a:lnTo>
                    <a:pt x="3" y="111"/>
                  </a:lnTo>
                  <a:lnTo>
                    <a:pt x="4" y="157"/>
                  </a:lnTo>
                  <a:lnTo>
                    <a:pt x="5" y="100"/>
                  </a:lnTo>
                  <a:lnTo>
                    <a:pt x="5" y="72"/>
                  </a:lnTo>
                  <a:lnTo>
                    <a:pt x="6" y="83"/>
                  </a:lnTo>
                  <a:lnTo>
                    <a:pt x="6" y="103"/>
                  </a:lnTo>
                  <a:lnTo>
                    <a:pt x="7" y="125"/>
                  </a:lnTo>
                  <a:lnTo>
                    <a:pt x="7" y="97"/>
                  </a:lnTo>
                  <a:lnTo>
                    <a:pt x="8" y="102"/>
                  </a:lnTo>
                  <a:lnTo>
                    <a:pt x="8" y="91"/>
                  </a:lnTo>
                  <a:lnTo>
                    <a:pt x="9" y="155"/>
                  </a:lnTo>
                  <a:lnTo>
                    <a:pt x="9" y="106"/>
                  </a:lnTo>
                  <a:lnTo>
                    <a:pt x="10" y="32"/>
                  </a:lnTo>
                  <a:lnTo>
                    <a:pt x="10" y="155"/>
                  </a:lnTo>
                  <a:lnTo>
                    <a:pt x="11" y="44"/>
                  </a:lnTo>
                  <a:lnTo>
                    <a:pt x="11" y="126"/>
                  </a:lnTo>
                  <a:lnTo>
                    <a:pt x="12" y="195"/>
                  </a:lnTo>
                  <a:lnTo>
                    <a:pt x="12" y="61"/>
                  </a:lnTo>
                  <a:lnTo>
                    <a:pt x="13" y="70"/>
                  </a:lnTo>
                  <a:lnTo>
                    <a:pt x="14" y="160"/>
                  </a:lnTo>
                  <a:lnTo>
                    <a:pt x="14" y="147"/>
                  </a:lnTo>
                  <a:lnTo>
                    <a:pt x="15" y="80"/>
                  </a:lnTo>
                  <a:lnTo>
                    <a:pt x="15" y="142"/>
                  </a:lnTo>
                  <a:lnTo>
                    <a:pt x="15" y="125"/>
                  </a:lnTo>
                  <a:lnTo>
                    <a:pt x="16" y="184"/>
                  </a:lnTo>
                  <a:lnTo>
                    <a:pt x="17" y="134"/>
                  </a:lnTo>
                  <a:lnTo>
                    <a:pt x="17" y="88"/>
                  </a:lnTo>
                  <a:lnTo>
                    <a:pt x="18" y="83"/>
                  </a:lnTo>
                  <a:lnTo>
                    <a:pt x="18" y="142"/>
                  </a:lnTo>
                  <a:lnTo>
                    <a:pt x="19" y="142"/>
                  </a:lnTo>
                  <a:lnTo>
                    <a:pt x="19" y="145"/>
                  </a:lnTo>
                  <a:lnTo>
                    <a:pt x="20" y="145"/>
                  </a:lnTo>
                  <a:lnTo>
                    <a:pt x="20" y="172"/>
                  </a:lnTo>
                  <a:lnTo>
                    <a:pt x="21" y="56"/>
                  </a:lnTo>
                  <a:lnTo>
                    <a:pt x="21" y="151"/>
                  </a:lnTo>
                  <a:lnTo>
                    <a:pt x="22" y="164"/>
                  </a:lnTo>
                  <a:lnTo>
                    <a:pt x="22" y="156"/>
                  </a:lnTo>
                  <a:lnTo>
                    <a:pt x="23" y="195"/>
                  </a:lnTo>
                  <a:lnTo>
                    <a:pt x="23" y="163"/>
                  </a:lnTo>
                  <a:lnTo>
                    <a:pt x="24" y="142"/>
                  </a:lnTo>
                  <a:lnTo>
                    <a:pt x="24" y="199"/>
                  </a:lnTo>
                  <a:lnTo>
                    <a:pt x="25" y="143"/>
                  </a:lnTo>
                  <a:lnTo>
                    <a:pt x="26" y="10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4" name="Freeform 228">
              <a:extLst>
                <a:ext uri="{FF2B5EF4-FFF2-40B4-BE49-F238E27FC236}">
                  <a16:creationId xmlns:a16="http://schemas.microsoft.com/office/drawing/2014/main" id="{CCFAF473-509C-4CF0-AFBF-506C705D6DB1}"/>
                </a:ext>
              </a:extLst>
            </p:cNvPr>
            <p:cNvSpPr>
              <a:spLocks/>
            </p:cNvSpPr>
            <p:nvPr/>
          </p:nvSpPr>
          <p:spPr bwMode="auto">
            <a:xfrm>
              <a:off x="2848585" y="3413860"/>
              <a:ext cx="26491" cy="106914"/>
            </a:xfrm>
            <a:custGeom>
              <a:avLst/>
              <a:gdLst>
                <a:gd name="T0" fmla="*/ 0 w 25"/>
                <a:gd name="T1" fmla="*/ 2147483646 h 226"/>
                <a:gd name="T2" fmla="*/ 0 w 25"/>
                <a:gd name="T3" fmla="*/ 2147483646 h 226"/>
                <a:gd name="T4" fmla="*/ 2147483646 w 25"/>
                <a:gd name="T5" fmla="*/ 2147483646 h 226"/>
                <a:gd name="T6" fmla="*/ 2147483646 w 25"/>
                <a:gd name="T7" fmla="*/ 2147483646 h 226"/>
                <a:gd name="T8" fmla="*/ 2147483646 w 25"/>
                <a:gd name="T9" fmla="*/ 2147483646 h 226"/>
                <a:gd name="T10" fmla="*/ 2147483646 w 25"/>
                <a:gd name="T11" fmla="*/ 2147483646 h 226"/>
                <a:gd name="T12" fmla="*/ 2147483646 w 25"/>
                <a:gd name="T13" fmla="*/ 2147483646 h 226"/>
                <a:gd name="T14" fmla="*/ 2147483646 w 25"/>
                <a:gd name="T15" fmla="*/ 2147483646 h 226"/>
                <a:gd name="T16" fmla="*/ 2147483646 w 25"/>
                <a:gd name="T17" fmla="*/ 2147483646 h 226"/>
                <a:gd name="T18" fmla="*/ 2147483646 w 25"/>
                <a:gd name="T19" fmla="*/ 2147483646 h 226"/>
                <a:gd name="T20" fmla="*/ 2147483646 w 25"/>
                <a:gd name="T21" fmla="*/ 2147483646 h 226"/>
                <a:gd name="T22" fmla="*/ 2147483646 w 25"/>
                <a:gd name="T23" fmla="*/ 2147483646 h 226"/>
                <a:gd name="T24" fmla="*/ 2147483646 w 25"/>
                <a:gd name="T25" fmla="*/ 2147483646 h 226"/>
                <a:gd name="T26" fmla="*/ 2147483646 w 25"/>
                <a:gd name="T27" fmla="*/ 2147483646 h 226"/>
                <a:gd name="T28" fmla="*/ 2147483646 w 25"/>
                <a:gd name="T29" fmla="*/ 2147483646 h 226"/>
                <a:gd name="T30" fmla="*/ 2147483646 w 25"/>
                <a:gd name="T31" fmla="*/ 2147483646 h 226"/>
                <a:gd name="T32" fmla="*/ 2147483646 w 25"/>
                <a:gd name="T33" fmla="*/ 2147483646 h 226"/>
                <a:gd name="T34" fmla="*/ 2147483646 w 25"/>
                <a:gd name="T35" fmla="*/ 2147483646 h 226"/>
                <a:gd name="T36" fmla="*/ 2147483646 w 25"/>
                <a:gd name="T37" fmla="*/ 2147483646 h 226"/>
                <a:gd name="T38" fmla="*/ 2147483646 w 25"/>
                <a:gd name="T39" fmla="*/ 2147483646 h 226"/>
                <a:gd name="T40" fmla="*/ 2147483646 w 25"/>
                <a:gd name="T41" fmla="*/ 2147483646 h 226"/>
                <a:gd name="T42" fmla="*/ 2147483646 w 25"/>
                <a:gd name="T43" fmla="*/ 2147483646 h 226"/>
                <a:gd name="T44" fmla="*/ 2147483646 w 25"/>
                <a:gd name="T45" fmla="*/ 2147483646 h 226"/>
                <a:gd name="T46" fmla="*/ 2147483646 w 25"/>
                <a:gd name="T47" fmla="*/ 2147483646 h 226"/>
                <a:gd name="T48" fmla="*/ 2147483646 w 25"/>
                <a:gd name="T49" fmla="*/ 2147483646 h 226"/>
                <a:gd name="T50" fmla="*/ 2147483646 w 25"/>
                <a:gd name="T51" fmla="*/ 2147483646 h 226"/>
                <a:gd name="T52" fmla="*/ 2147483646 w 25"/>
                <a:gd name="T53" fmla="*/ 2147483646 h 226"/>
                <a:gd name="T54" fmla="*/ 2147483646 w 25"/>
                <a:gd name="T55" fmla="*/ 2147483646 h 226"/>
                <a:gd name="T56" fmla="*/ 2147483646 w 25"/>
                <a:gd name="T57" fmla="*/ 2147483646 h 226"/>
                <a:gd name="T58" fmla="*/ 2147483646 w 25"/>
                <a:gd name="T59" fmla="*/ 2147483646 h 226"/>
                <a:gd name="T60" fmla="*/ 2147483646 w 25"/>
                <a:gd name="T61" fmla="*/ 2147483646 h 226"/>
                <a:gd name="T62" fmla="*/ 2147483646 w 25"/>
                <a:gd name="T63" fmla="*/ 2147483646 h 226"/>
                <a:gd name="T64" fmla="*/ 2147483646 w 25"/>
                <a:gd name="T65" fmla="*/ 2147483646 h 226"/>
                <a:gd name="T66" fmla="*/ 2147483646 w 25"/>
                <a:gd name="T67" fmla="*/ 2147483646 h 226"/>
                <a:gd name="T68" fmla="*/ 2147483646 w 25"/>
                <a:gd name="T69" fmla="*/ 2147483646 h 226"/>
                <a:gd name="T70" fmla="*/ 2147483646 w 25"/>
                <a:gd name="T71" fmla="*/ 2147483646 h 226"/>
                <a:gd name="T72" fmla="*/ 2147483646 w 25"/>
                <a:gd name="T73" fmla="*/ 2147483646 h 226"/>
                <a:gd name="T74" fmla="*/ 2147483646 w 25"/>
                <a:gd name="T75" fmla="*/ 2147483646 h 226"/>
                <a:gd name="T76" fmla="*/ 2147483646 w 25"/>
                <a:gd name="T77" fmla="*/ 2147483646 h 226"/>
                <a:gd name="T78" fmla="*/ 2147483646 w 25"/>
                <a:gd name="T79" fmla="*/ 2147483646 h 226"/>
                <a:gd name="T80" fmla="*/ 2147483646 w 25"/>
                <a:gd name="T81" fmla="*/ 2147483646 h 226"/>
                <a:gd name="T82" fmla="*/ 2147483646 w 25"/>
                <a:gd name="T83" fmla="*/ 2147483646 h 226"/>
                <a:gd name="T84" fmla="*/ 2147483646 w 25"/>
                <a:gd name="T85" fmla="*/ 2147483646 h 226"/>
                <a:gd name="T86" fmla="*/ 2147483646 w 25"/>
                <a:gd name="T87" fmla="*/ 2147483646 h 226"/>
                <a:gd name="T88" fmla="*/ 2147483646 w 25"/>
                <a:gd name="T89" fmla="*/ 2147483646 h 226"/>
                <a:gd name="T90" fmla="*/ 2147483646 w 25"/>
                <a:gd name="T91" fmla="*/ 2147483646 h 226"/>
                <a:gd name="T92" fmla="*/ 2147483646 w 25"/>
                <a:gd name="T93" fmla="*/ 2147483646 h 226"/>
                <a:gd name="T94" fmla="*/ 2147483646 w 25"/>
                <a:gd name="T95" fmla="*/ 0 h 226"/>
                <a:gd name="T96" fmla="*/ 2147483646 w 25"/>
                <a:gd name="T97" fmla="*/ 2147483646 h 226"/>
                <a:gd name="T98" fmla="*/ 2147483646 w 25"/>
                <a:gd name="T99" fmla="*/ 2147483646 h 2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26">
                  <a:moveTo>
                    <a:pt x="0" y="72"/>
                  </a:moveTo>
                  <a:lnTo>
                    <a:pt x="0" y="161"/>
                  </a:lnTo>
                  <a:lnTo>
                    <a:pt x="1" y="111"/>
                  </a:lnTo>
                  <a:lnTo>
                    <a:pt x="1" y="137"/>
                  </a:lnTo>
                  <a:lnTo>
                    <a:pt x="1" y="83"/>
                  </a:lnTo>
                  <a:lnTo>
                    <a:pt x="2" y="62"/>
                  </a:lnTo>
                  <a:lnTo>
                    <a:pt x="3" y="60"/>
                  </a:lnTo>
                  <a:lnTo>
                    <a:pt x="3" y="125"/>
                  </a:lnTo>
                  <a:lnTo>
                    <a:pt x="4" y="121"/>
                  </a:lnTo>
                  <a:lnTo>
                    <a:pt x="4" y="104"/>
                  </a:lnTo>
                  <a:lnTo>
                    <a:pt x="5" y="104"/>
                  </a:lnTo>
                  <a:lnTo>
                    <a:pt x="5" y="49"/>
                  </a:lnTo>
                  <a:lnTo>
                    <a:pt x="6" y="130"/>
                  </a:lnTo>
                  <a:lnTo>
                    <a:pt x="6" y="75"/>
                  </a:lnTo>
                  <a:lnTo>
                    <a:pt x="7" y="130"/>
                  </a:lnTo>
                  <a:lnTo>
                    <a:pt x="7" y="196"/>
                  </a:lnTo>
                  <a:lnTo>
                    <a:pt x="8" y="174"/>
                  </a:lnTo>
                  <a:lnTo>
                    <a:pt x="8" y="191"/>
                  </a:lnTo>
                  <a:lnTo>
                    <a:pt x="9" y="157"/>
                  </a:lnTo>
                  <a:lnTo>
                    <a:pt x="9" y="56"/>
                  </a:lnTo>
                  <a:lnTo>
                    <a:pt x="10" y="122"/>
                  </a:lnTo>
                  <a:lnTo>
                    <a:pt x="10" y="153"/>
                  </a:lnTo>
                  <a:lnTo>
                    <a:pt x="11" y="133"/>
                  </a:lnTo>
                  <a:lnTo>
                    <a:pt x="12" y="195"/>
                  </a:lnTo>
                  <a:lnTo>
                    <a:pt x="12" y="79"/>
                  </a:lnTo>
                  <a:lnTo>
                    <a:pt x="12" y="122"/>
                  </a:lnTo>
                  <a:lnTo>
                    <a:pt x="13" y="198"/>
                  </a:lnTo>
                  <a:lnTo>
                    <a:pt x="13" y="77"/>
                  </a:lnTo>
                  <a:lnTo>
                    <a:pt x="14" y="31"/>
                  </a:lnTo>
                  <a:lnTo>
                    <a:pt x="15" y="154"/>
                  </a:lnTo>
                  <a:lnTo>
                    <a:pt x="15" y="85"/>
                  </a:lnTo>
                  <a:lnTo>
                    <a:pt x="16" y="84"/>
                  </a:lnTo>
                  <a:lnTo>
                    <a:pt x="16" y="92"/>
                  </a:lnTo>
                  <a:lnTo>
                    <a:pt x="17" y="124"/>
                  </a:lnTo>
                  <a:lnTo>
                    <a:pt x="17" y="74"/>
                  </a:lnTo>
                  <a:lnTo>
                    <a:pt x="18" y="156"/>
                  </a:lnTo>
                  <a:lnTo>
                    <a:pt x="18" y="117"/>
                  </a:lnTo>
                  <a:lnTo>
                    <a:pt x="19" y="142"/>
                  </a:lnTo>
                  <a:lnTo>
                    <a:pt x="19" y="118"/>
                  </a:lnTo>
                  <a:lnTo>
                    <a:pt x="20" y="107"/>
                  </a:lnTo>
                  <a:lnTo>
                    <a:pt x="20" y="140"/>
                  </a:lnTo>
                  <a:lnTo>
                    <a:pt x="21" y="185"/>
                  </a:lnTo>
                  <a:lnTo>
                    <a:pt x="21" y="101"/>
                  </a:lnTo>
                  <a:lnTo>
                    <a:pt x="22" y="151"/>
                  </a:lnTo>
                  <a:lnTo>
                    <a:pt x="22" y="125"/>
                  </a:lnTo>
                  <a:lnTo>
                    <a:pt x="23" y="110"/>
                  </a:lnTo>
                  <a:lnTo>
                    <a:pt x="24" y="123"/>
                  </a:lnTo>
                  <a:lnTo>
                    <a:pt x="24" y="0"/>
                  </a:lnTo>
                  <a:lnTo>
                    <a:pt x="24" y="226"/>
                  </a:lnTo>
                  <a:lnTo>
                    <a:pt x="25" y="13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5" name="Freeform 229">
              <a:extLst>
                <a:ext uri="{FF2B5EF4-FFF2-40B4-BE49-F238E27FC236}">
                  <a16:creationId xmlns:a16="http://schemas.microsoft.com/office/drawing/2014/main" id="{2729E843-7952-468E-98C2-4D81AAC95A64}"/>
                </a:ext>
              </a:extLst>
            </p:cNvPr>
            <p:cNvSpPr>
              <a:spLocks/>
            </p:cNvSpPr>
            <p:nvPr/>
          </p:nvSpPr>
          <p:spPr bwMode="auto">
            <a:xfrm>
              <a:off x="2875075" y="3325396"/>
              <a:ext cx="27552" cy="197270"/>
            </a:xfrm>
            <a:custGeom>
              <a:avLst/>
              <a:gdLst>
                <a:gd name="T0" fmla="*/ 0 w 26"/>
                <a:gd name="T1" fmla="*/ 2147483646 h 417"/>
                <a:gd name="T2" fmla="*/ 0 w 26"/>
                <a:gd name="T3" fmla="*/ 2147483646 h 417"/>
                <a:gd name="T4" fmla="*/ 2147483646 w 26"/>
                <a:gd name="T5" fmla="*/ 2147483646 h 417"/>
                <a:gd name="T6" fmla="*/ 2147483646 w 26"/>
                <a:gd name="T7" fmla="*/ 2147483646 h 417"/>
                <a:gd name="T8" fmla="*/ 2147483646 w 26"/>
                <a:gd name="T9" fmla="*/ 2147483646 h 417"/>
                <a:gd name="T10" fmla="*/ 2147483646 w 26"/>
                <a:gd name="T11" fmla="*/ 2147483646 h 417"/>
                <a:gd name="T12" fmla="*/ 2147483646 w 26"/>
                <a:gd name="T13" fmla="*/ 2147483646 h 417"/>
                <a:gd name="T14" fmla="*/ 2147483646 w 26"/>
                <a:gd name="T15" fmla="*/ 2147483646 h 417"/>
                <a:gd name="T16" fmla="*/ 2147483646 w 26"/>
                <a:gd name="T17" fmla="*/ 2147483646 h 417"/>
                <a:gd name="T18" fmla="*/ 2147483646 w 26"/>
                <a:gd name="T19" fmla="*/ 2147483646 h 417"/>
                <a:gd name="T20" fmla="*/ 2147483646 w 26"/>
                <a:gd name="T21" fmla="*/ 2147483646 h 417"/>
                <a:gd name="T22" fmla="*/ 2147483646 w 26"/>
                <a:gd name="T23" fmla="*/ 2147483646 h 417"/>
                <a:gd name="T24" fmla="*/ 2147483646 w 26"/>
                <a:gd name="T25" fmla="*/ 2147483646 h 417"/>
                <a:gd name="T26" fmla="*/ 2147483646 w 26"/>
                <a:gd name="T27" fmla="*/ 2147483646 h 417"/>
                <a:gd name="T28" fmla="*/ 2147483646 w 26"/>
                <a:gd name="T29" fmla="*/ 2147483646 h 417"/>
                <a:gd name="T30" fmla="*/ 2147483646 w 26"/>
                <a:gd name="T31" fmla="*/ 2147483646 h 417"/>
                <a:gd name="T32" fmla="*/ 2147483646 w 26"/>
                <a:gd name="T33" fmla="*/ 2147483646 h 417"/>
                <a:gd name="T34" fmla="*/ 2147483646 w 26"/>
                <a:gd name="T35" fmla="*/ 2147483646 h 417"/>
                <a:gd name="T36" fmla="*/ 2147483646 w 26"/>
                <a:gd name="T37" fmla="*/ 2147483646 h 417"/>
                <a:gd name="T38" fmla="*/ 2147483646 w 26"/>
                <a:gd name="T39" fmla="*/ 2147483646 h 417"/>
                <a:gd name="T40" fmla="*/ 2147483646 w 26"/>
                <a:gd name="T41" fmla="*/ 2147483646 h 417"/>
                <a:gd name="T42" fmla="*/ 2147483646 w 26"/>
                <a:gd name="T43" fmla="*/ 2147483646 h 417"/>
                <a:gd name="T44" fmla="*/ 2147483646 w 26"/>
                <a:gd name="T45" fmla="*/ 2147483646 h 417"/>
                <a:gd name="T46" fmla="*/ 2147483646 w 26"/>
                <a:gd name="T47" fmla="*/ 2147483646 h 417"/>
                <a:gd name="T48" fmla="*/ 2147483646 w 26"/>
                <a:gd name="T49" fmla="*/ 2147483646 h 417"/>
                <a:gd name="T50" fmla="*/ 2147483646 w 26"/>
                <a:gd name="T51" fmla="*/ 2147483646 h 417"/>
                <a:gd name="T52" fmla="*/ 2147483646 w 26"/>
                <a:gd name="T53" fmla="*/ 2147483646 h 417"/>
                <a:gd name="T54" fmla="*/ 2147483646 w 26"/>
                <a:gd name="T55" fmla="*/ 2147483646 h 417"/>
                <a:gd name="T56" fmla="*/ 2147483646 w 26"/>
                <a:gd name="T57" fmla="*/ 2147483646 h 417"/>
                <a:gd name="T58" fmla="*/ 2147483646 w 26"/>
                <a:gd name="T59" fmla="*/ 2147483646 h 417"/>
                <a:gd name="T60" fmla="*/ 2147483646 w 26"/>
                <a:gd name="T61" fmla="*/ 2147483646 h 417"/>
                <a:gd name="T62" fmla="*/ 2147483646 w 26"/>
                <a:gd name="T63" fmla="*/ 2147483646 h 417"/>
                <a:gd name="T64" fmla="*/ 2147483646 w 26"/>
                <a:gd name="T65" fmla="*/ 2147483646 h 417"/>
                <a:gd name="T66" fmla="*/ 2147483646 w 26"/>
                <a:gd name="T67" fmla="*/ 2147483646 h 417"/>
                <a:gd name="T68" fmla="*/ 2147483646 w 26"/>
                <a:gd name="T69" fmla="*/ 2147483646 h 417"/>
                <a:gd name="T70" fmla="*/ 2147483646 w 26"/>
                <a:gd name="T71" fmla="*/ 2147483646 h 417"/>
                <a:gd name="T72" fmla="*/ 2147483646 w 26"/>
                <a:gd name="T73" fmla="*/ 2147483646 h 417"/>
                <a:gd name="T74" fmla="*/ 2147483646 w 26"/>
                <a:gd name="T75" fmla="*/ 2147483646 h 417"/>
                <a:gd name="T76" fmla="*/ 2147483646 w 26"/>
                <a:gd name="T77" fmla="*/ 0 h 417"/>
                <a:gd name="T78" fmla="*/ 2147483646 w 26"/>
                <a:gd name="T79" fmla="*/ 2147483646 h 417"/>
                <a:gd name="T80" fmla="*/ 2147483646 w 26"/>
                <a:gd name="T81" fmla="*/ 2147483646 h 417"/>
                <a:gd name="T82" fmla="*/ 2147483646 w 26"/>
                <a:gd name="T83" fmla="*/ 2147483646 h 417"/>
                <a:gd name="T84" fmla="*/ 2147483646 w 26"/>
                <a:gd name="T85" fmla="*/ 2147483646 h 417"/>
                <a:gd name="T86" fmla="*/ 2147483646 w 26"/>
                <a:gd name="T87" fmla="*/ 2147483646 h 417"/>
                <a:gd name="T88" fmla="*/ 2147483646 w 26"/>
                <a:gd name="T89" fmla="*/ 2147483646 h 417"/>
                <a:gd name="T90" fmla="*/ 2147483646 w 26"/>
                <a:gd name="T91" fmla="*/ 2147483646 h 417"/>
                <a:gd name="T92" fmla="*/ 2147483646 w 26"/>
                <a:gd name="T93" fmla="*/ 2147483646 h 417"/>
                <a:gd name="T94" fmla="*/ 2147483646 w 26"/>
                <a:gd name="T95" fmla="*/ 2147483646 h 417"/>
                <a:gd name="T96" fmla="*/ 2147483646 w 26"/>
                <a:gd name="T97" fmla="*/ 2147483646 h 417"/>
                <a:gd name="T98" fmla="*/ 2147483646 w 26"/>
                <a:gd name="T99" fmla="*/ 2147483646 h 4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17">
                  <a:moveTo>
                    <a:pt x="0" y="320"/>
                  </a:moveTo>
                  <a:lnTo>
                    <a:pt x="0" y="310"/>
                  </a:lnTo>
                  <a:lnTo>
                    <a:pt x="1" y="275"/>
                  </a:lnTo>
                  <a:lnTo>
                    <a:pt x="2" y="343"/>
                  </a:lnTo>
                  <a:lnTo>
                    <a:pt x="2" y="313"/>
                  </a:lnTo>
                  <a:lnTo>
                    <a:pt x="3" y="296"/>
                  </a:lnTo>
                  <a:lnTo>
                    <a:pt x="3" y="417"/>
                  </a:lnTo>
                  <a:lnTo>
                    <a:pt x="4" y="299"/>
                  </a:lnTo>
                  <a:lnTo>
                    <a:pt x="4" y="344"/>
                  </a:lnTo>
                  <a:lnTo>
                    <a:pt x="5" y="282"/>
                  </a:lnTo>
                  <a:lnTo>
                    <a:pt x="5" y="295"/>
                  </a:lnTo>
                  <a:lnTo>
                    <a:pt x="6" y="327"/>
                  </a:lnTo>
                  <a:lnTo>
                    <a:pt x="6" y="356"/>
                  </a:lnTo>
                  <a:lnTo>
                    <a:pt x="7" y="373"/>
                  </a:lnTo>
                  <a:lnTo>
                    <a:pt x="7" y="358"/>
                  </a:lnTo>
                  <a:lnTo>
                    <a:pt x="8" y="326"/>
                  </a:lnTo>
                  <a:lnTo>
                    <a:pt x="8" y="312"/>
                  </a:lnTo>
                  <a:lnTo>
                    <a:pt x="9" y="305"/>
                  </a:lnTo>
                  <a:lnTo>
                    <a:pt x="9" y="265"/>
                  </a:lnTo>
                  <a:lnTo>
                    <a:pt x="10" y="174"/>
                  </a:lnTo>
                  <a:lnTo>
                    <a:pt x="11" y="210"/>
                  </a:lnTo>
                  <a:lnTo>
                    <a:pt x="11" y="197"/>
                  </a:lnTo>
                  <a:lnTo>
                    <a:pt x="11" y="212"/>
                  </a:lnTo>
                  <a:lnTo>
                    <a:pt x="12" y="143"/>
                  </a:lnTo>
                  <a:lnTo>
                    <a:pt x="12" y="158"/>
                  </a:lnTo>
                  <a:lnTo>
                    <a:pt x="13" y="247"/>
                  </a:lnTo>
                  <a:lnTo>
                    <a:pt x="14" y="101"/>
                  </a:lnTo>
                  <a:lnTo>
                    <a:pt x="14" y="34"/>
                  </a:lnTo>
                  <a:lnTo>
                    <a:pt x="15" y="10"/>
                  </a:lnTo>
                  <a:lnTo>
                    <a:pt x="15" y="38"/>
                  </a:lnTo>
                  <a:lnTo>
                    <a:pt x="15" y="54"/>
                  </a:lnTo>
                  <a:lnTo>
                    <a:pt x="16" y="102"/>
                  </a:lnTo>
                  <a:lnTo>
                    <a:pt x="17" y="25"/>
                  </a:lnTo>
                  <a:lnTo>
                    <a:pt x="17" y="61"/>
                  </a:lnTo>
                  <a:lnTo>
                    <a:pt x="18" y="82"/>
                  </a:lnTo>
                  <a:lnTo>
                    <a:pt x="18" y="33"/>
                  </a:lnTo>
                  <a:lnTo>
                    <a:pt x="19" y="66"/>
                  </a:lnTo>
                  <a:lnTo>
                    <a:pt x="19" y="7"/>
                  </a:lnTo>
                  <a:lnTo>
                    <a:pt x="20" y="0"/>
                  </a:lnTo>
                  <a:lnTo>
                    <a:pt x="20" y="116"/>
                  </a:lnTo>
                  <a:lnTo>
                    <a:pt x="21" y="74"/>
                  </a:lnTo>
                  <a:lnTo>
                    <a:pt x="21" y="152"/>
                  </a:lnTo>
                  <a:lnTo>
                    <a:pt x="22" y="88"/>
                  </a:lnTo>
                  <a:lnTo>
                    <a:pt x="22" y="114"/>
                  </a:lnTo>
                  <a:lnTo>
                    <a:pt x="23" y="50"/>
                  </a:lnTo>
                  <a:lnTo>
                    <a:pt x="23" y="42"/>
                  </a:lnTo>
                  <a:lnTo>
                    <a:pt x="24" y="88"/>
                  </a:lnTo>
                  <a:lnTo>
                    <a:pt x="24" y="131"/>
                  </a:lnTo>
                  <a:lnTo>
                    <a:pt x="25" y="146"/>
                  </a:lnTo>
                  <a:lnTo>
                    <a:pt x="26" y="8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6" name="Freeform 230">
              <a:extLst>
                <a:ext uri="{FF2B5EF4-FFF2-40B4-BE49-F238E27FC236}">
                  <a16:creationId xmlns:a16="http://schemas.microsoft.com/office/drawing/2014/main" id="{3C405043-C1EB-44C1-B34D-CBD396C4CC59}"/>
                </a:ext>
              </a:extLst>
            </p:cNvPr>
            <p:cNvSpPr>
              <a:spLocks/>
            </p:cNvSpPr>
            <p:nvPr/>
          </p:nvSpPr>
          <p:spPr bwMode="auto">
            <a:xfrm>
              <a:off x="2902627" y="3367026"/>
              <a:ext cx="26491" cy="98399"/>
            </a:xfrm>
            <a:custGeom>
              <a:avLst/>
              <a:gdLst>
                <a:gd name="T0" fmla="*/ 0 w 25"/>
                <a:gd name="T1" fmla="*/ 0 h 208"/>
                <a:gd name="T2" fmla="*/ 0 w 25"/>
                <a:gd name="T3" fmla="*/ 2147483646 h 208"/>
                <a:gd name="T4" fmla="*/ 2147483646 w 25"/>
                <a:gd name="T5" fmla="*/ 2147483646 h 208"/>
                <a:gd name="T6" fmla="*/ 2147483646 w 25"/>
                <a:gd name="T7" fmla="*/ 2147483646 h 208"/>
                <a:gd name="T8" fmla="*/ 2147483646 w 25"/>
                <a:gd name="T9" fmla="*/ 2147483646 h 208"/>
                <a:gd name="T10" fmla="*/ 2147483646 w 25"/>
                <a:gd name="T11" fmla="*/ 2147483646 h 208"/>
                <a:gd name="T12" fmla="*/ 2147483646 w 25"/>
                <a:gd name="T13" fmla="*/ 2147483646 h 208"/>
                <a:gd name="T14" fmla="*/ 2147483646 w 25"/>
                <a:gd name="T15" fmla="*/ 2147483646 h 208"/>
                <a:gd name="T16" fmla="*/ 2147483646 w 25"/>
                <a:gd name="T17" fmla="*/ 2147483646 h 208"/>
                <a:gd name="T18" fmla="*/ 2147483646 w 25"/>
                <a:gd name="T19" fmla="*/ 2147483646 h 208"/>
                <a:gd name="T20" fmla="*/ 2147483646 w 25"/>
                <a:gd name="T21" fmla="*/ 2147483646 h 208"/>
                <a:gd name="T22" fmla="*/ 2147483646 w 25"/>
                <a:gd name="T23" fmla="*/ 2147483646 h 208"/>
                <a:gd name="T24" fmla="*/ 2147483646 w 25"/>
                <a:gd name="T25" fmla="*/ 2147483646 h 208"/>
                <a:gd name="T26" fmla="*/ 2147483646 w 25"/>
                <a:gd name="T27" fmla="*/ 2147483646 h 208"/>
                <a:gd name="T28" fmla="*/ 2147483646 w 25"/>
                <a:gd name="T29" fmla="*/ 2147483646 h 208"/>
                <a:gd name="T30" fmla="*/ 2147483646 w 25"/>
                <a:gd name="T31" fmla="*/ 2147483646 h 208"/>
                <a:gd name="T32" fmla="*/ 2147483646 w 25"/>
                <a:gd name="T33" fmla="*/ 2147483646 h 208"/>
                <a:gd name="T34" fmla="*/ 2147483646 w 25"/>
                <a:gd name="T35" fmla="*/ 2147483646 h 208"/>
                <a:gd name="T36" fmla="*/ 2147483646 w 25"/>
                <a:gd name="T37" fmla="*/ 2147483646 h 208"/>
                <a:gd name="T38" fmla="*/ 2147483646 w 25"/>
                <a:gd name="T39" fmla="*/ 2147483646 h 208"/>
                <a:gd name="T40" fmla="*/ 2147483646 w 25"/>
                <a:gd name="T41" fmla="*/ 2147483646 h 208"/>
                <a:gd name="T42" fmla="*/ 2147483646 w 25"/>
                <a:gd name="T43" fmla="*/ 2147483646 h 208"/>
                <a:gd name="T44" fmla="*/ 2147483646 w 25"/>
                <a:gd name="T45" fmla="*/ 2147483646 h 208"/>
                <a:gd name="T46" fmla="*/ 2147483646 w 25"/>
                <a:gd name="T47" fmla="*/ 2147483646 h 208"/>
                <a:gd name="T48" fmla="*/ 2147483646 w 25"/>
                <a:gd name="T49" fmla="*/ 2147483646 h 208"/>
                <a:gd name="T50" fmla="*/ 2147483646 w 25"/>
                <a:gd name="T51" fmla="*/ 2147483646 h 208"/>
                <a:gd name="T52" fmla="*/ 2147483646 w 25"/>
                <a:gd name="T53" fmla="*/ 2147483646 h 208"/>
                <a:gd name="T54" fmla="*/ 2147483646 w 25"/>
                <a:gd name="T55" fmla="*/ 2147483646 h 208"/>
                <a:gd name="T56" fmla="*/ 2147483646 w 25"/>
                <a:gd name="T57" fmla="*/ 2147483646 h 208"/>
                <a:gd name="T58" fmla="*/ 2147483646 w 25"/>
                <a:gd name="T59" fmla="*/ 2147483646 h 208"/>
                <a:gd name="T60" fmla="*/ 2147483646 w 25"/>
                <a:gd name="T61" fmla="*/ 2147483646 h 208"/>
                <a:gd name="T62" fmla="*/ 2147483646 w 25"/>
                <a:gd name="T63" fmla="*/ 2147483646 h 208"/>
                <a:gd name="T64" fmla="*/ 2147483646 w 25"/>
                <a:gd name="T65" fmla="*/ 2147483646 h 208"/>
                <a:gd name="T66" fmla="*/ 2147483646 w 25"/>
                <a:gd name="T67" fmla="*/ 2147483646 h 208"/>
                <a:gd name="T68" fmla="*/ 2147483646 w 25"/>
                <a:gd name="T69" fmla="*/ 2147483646 h 208"/>
                <a:gd name="T70" fmla="*/ 2147483646 w 25"/>
                <a:gd name="T71" fmla="*/ 2147483646 h 208"/>
                <a:gd name="T72" fmla="*/ 2147483646 w 25"/>
                <a:gd name="T73" fmla="*/ 2147483646 h 208"/>
                <a:gd name="T74" fmla="*/ 2147483646 w 25"/>
                <a:gd name="T75" fmla="*/ 2147483646 h 208"/>
                <a:gd name="T76" fmla="*/ 2147483646 w 25"/>
                <a:gd name="T77" fmla="*/ 2147483646 h 208"/>
                <a:gd name="T78" fmla="*/ 2147483646 w 25"/>
                <a:gd name="T79" fmla="*/ 2147483646 h 208"/>
                <a:gd name="T80" fmla="*/ 2147483646 w 25"/>
                <a:gd name="T81" fmla="*/ 2147483646 h 208"/>
                <a:gd name="T82" fmla="*/ 2147483646 w 25"/>
                <a:gd name="T83" fmla="*/ 2147483646 h 208"/>
                <a:gd name="T84" fmla="*/ 2147483646 w 25"/>
                <a:gd name="T85" fmla="*/ 2147483646 h 208"/>
                <a:gd name="T86" fmla="*/ 2147483646 w 25"/>
                <a:gd name="T87" fmla="*/ 2147483646 h 208"/>
                <a:gd name="T88" fmla="*/ 2147483646 w 25"/>
                <a:gd name="T89" fmla="*/ 2147483646 h 208"/>
                <a:gd name="T90" fmla="*/ 2147483646 w 25"/>
                <a:gd name="T91" fmla="*/ 2147483646 h 208"/>
                <a:gd name="T92" fmla="*/ 2147483646 w 25"/>
                <a:gd name="T93" fmla="*/ 2147483646 h 208"/>
                <a:gd name="T94" fmla="*/ 2147483646 w 25"/>
                <a:gd name="T95" fmla="*/ 2147483646 h 208"/>
                <a:gd name="T96" fmla="*/ 2147483646 w 25"/>
                <a:gd name="T97" fmla="*/ 2147483646 h 208"/>
                <a:gd name="T98" fmla="*/ 2147483646 w 25"/>
                <a:gd name="T99" fmla="*/ 2147483646 h 20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08">
                  <a:moveTo>
                    <a:pt x="0" y="0"/>
                  </a:moveTo>
                  <a:lnTo>
                    <a:pt x="0" y="48"/>
                  </a:lnTo>
                  <a:lnTo>
                    <a:pt x="1" y="49"/>
                  </a:lnTo>
                  <a:lnTo>
                    <a:pt x="1" y="104"/>
                  </a:lnTo>
                  <a:lnTo>
                    <a:pt x="1" y="24"/>
                  </a:lnTo>
                  <a:lnTo>
                    <a:pt x="2" y="45"/>
                  </a:lnTo>
                  <a:lnTo>
                    <a:pt x="3" y="51"/>
                  </a:lnTo>
                  <a:lnTo>
                    <a:pt x="3" y="23"/>
                  </a:lnTo>
                  <a:lnTo>
                    <a:pt x="4" y="79"/>
                  </a:lnTo>
                  <a:lnTo>
                    <a:pt x="4" y="143"/>
                  </a:lnTo>
                  <a:lnTo>
                    <a:pt x="5" y="88"/>
                  </a:lnTo>
                  <a:lnTo>
                    <a:pt x="5" y="76"/>
                  </a:lnTo>
                  <a:lnTo>
                    <a:pt x="6" y="21"/>
                  </a:lnTo>
                  <a:lnTo>
                    <a:pt x="6" y="88"/>
                  </a:lnTo>
                  <a:lnTo>
                    <a:pt x="7" y="131"/>
                  </a:lnTo>
                  <a:lnTo>
                    <a:pt x="7" y="57"/>
                  </a:lnTo>
                  <a:lnTo>
                    <a:pt x="8" y="12"/>
                  </a:lnTo>
                  <a:lnTo>
                    <a:pt x="8" y="53"/>
                  </a:lnTo>
                  <a:lnTo>
                    <a:pt x="9" y="148"/>
                  </a:lnTo>
                  <a:lnTo>
                    <a:pt x="9" y="45"/>
                  </a:lnTo>
                  <a:lnTo>
                    <a:pt x="10" y="47"/>
                  </a:lnTo>
                  <a:lnTo>
                    <a:pt x="10" y="154"/>
                  </a:lnTo>
                  <a:lnTo>
                    <a:pt x="11" y="79"/>
                  </a:lnTo>
                  <a:lnTo>
                    <a:pt x="12" y="48"/>
                  </a:lnTo>
                  <a:lnTo>
                    <a:pt x="12" y="110"/>
                  </a:lnTo>
                  <a:lnTo>
                    <a:pt x="13" y="57"/>
                  </a:lnTo>
                  <a:lnTo>
                    <a:pt x="13" y="55"/>
                  </a:lnTo>
                  <a:lnTo>
                    <a:pt x="13" y="58"/>
                  </a:lnTo>
                  <a:lnTo>
                    <a:pt x="14" y="31"/>
                  </a:lnTo>
                  <a:lnTo>
                    <a:pt x="15" y="204"/>
                  </a:lnTo>
                  <a:lnTo>
                    <a:pt x="15" y="208"/>
                  </a:lnTo>
                  <a:lnTo>
                    <a:pt x="16" y="124"/>
                  </a:lnTo>
                  <a:lnTo>
                    <a:pt x="16" y="142"/>
                  </a:lnTo>
                  <a:lnTo>
                    <a:pt x="17" y="118"/>
                  </a:lnTo>
                  <a:lnTo>
                    <a:pt x="17" y="188"/>
                  </a:lnTo>
                  <a:lnTo>
                    <a:pt x="18" y="21"/>
                  </a:lnTo>
                  <a:lnTo>
                    <a:pt x="18" y="124"/>
                  </a:lnTo>
                  <a:lnTo>
                    <a:pt x="19" y="168"/>
                  </a:lnTo>
                  <a:lnTo>
                    <a:pt x="19" y="107"/>
                  </a:lnTo>
                  <a:lnTo>
                    <a:pt x="20" y="188"/>
                  </a:lnTo>
                  <a:lnTo>
                    <a:pt x="20" y="100"/>
                  </a:lnTo>
                  <a:lnTo>
                    <a:pt x="21" y="140"/>
                  </a:lnTo>
                  <a:lnTo>
                    <a:pt x="21" y="171"/>
                  </a:lnTo>
                  <a:lnTo>
                    <a:pt x="22" y="134"/>
                  </a:lnTo>
                  <a:lnTo>
                    <a:pt x="22" y="135"/>
                  </a:lnTo>
                  <a:lnTo>
                    <a:pt x="23" y="92"/>
                  </a:lnTo>
                  <a:lnTo>
                    <a:pt x="24" y="131"/>
                  </a:lnTo>
                  <a:lnTo>
                    <a:pt x="24" y="118"/>
                  </a:lnTo>
                  <a:lnTo>
                    <a:pt x="24" y="62"/>
                  </a:lnTo>
                  <a:lnTo>
                    <a:pt x="25" y="12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7" name="Freeform 231">
              <a:extLst>
                <a:ext uri="{FF2B5EF4-FFF2-40B4-BE49-F238E27FC236}">
                  <a16:creationId xmlns:a16="http://schemas.microsoft.com/office/drawing/2014/main" id="{E55FE1A6-E4C6-4D1E-9F30-116C57B8B757}"/>
                </a:ext>
              </a:extLst>
            </p:cNvPr>
            <p:cNvSpPr>
              <a:spLocks/>
            </p:cNvSpPr>
            <p:nvPr/>
          </p:nvSpPr>
          <p:spPr bwMode="auto">
            <a:xfrm>
              <a:off x="2929119" y="3382165"/>
              <a:ext cx="27552" cy="106914"/>
            </a:xfrm>
            <a:custGeom>
              <a:avLst/>
              <a:gdLst>
                <a:gd name="T0" fmla="*/ 0 w 26"/>
                <a:gd name="T1" fmla="*/ 2147483646 h 226"/>
                <a:gd name="T2" fmla="*/ 0 w 26"/>
                <a:gd name="T3" fmla="*/ 2147483646 h 226"/>
                <a:gd name="T4" fmla="*/ 2147483646 w 26"/>
                <a:gd name="T5" fmla="*/ 2147483646 h 226"/>
                <a:gd name="T6" fmla="*/ 2147483646 w 26"/>
                <a:gd name="T7" fmla="*/ 2147483646 h 226"/>
                <a:gd name="T8" fmla="*/ 2147483646 w 26"/>
                <a:gd name="T9" fmla="*/ 0 h 226"/>
                <a:gd name="T10" fmla="*/ 2147483646 w 26"/>
                <a:gd name="T11" fmla="*/ 2147483646 h 226"/>
                <a:gd name="T12" fmla="*/ 2147483646 w 26"/>
                <a:gd name="T13" fmla="*/ 2147483646 h 226"/>
                <a:gd name="T14" fmla="*/ 2147483646 w 26"/>
                <a:gd name="T15" fmla="*/ 2147483646 h 226"/>
                <a:gd name="T16" fmla="*/ 2147483646 w 26"/>
                <a:gd name="T17" fmla="*/ 2147483646 h 226"/>
                <a:gd name="T18" fmla="*/ 2147483646 w 26"/>
                <a:gd name="T19" fmla="*/ 2147483646 h 226"/>
                <a:gd name="T20" fmla="*/ 2147483646 w 26"/>
                <a:gd name="T21" fmla="*/ 2147483646 h 226"/>
                <a:gd name="T22" fmla="*/ 2147483646 w 26"/>
                <a:gd name="T23" fmla="*/ 2147483646 h 226"/>
                <a:gd name="T24" fmla="*/ 2147483646 w 26"/>
                <a:gd name="T25" fmla="*/ 2147483646 h 226"/>
                <a:gd name="T26" fmla="*/ 2147483646 w 26"/>
                <a:gd name="T27" fmla="*/ 2147483646 h 226"/>
                <a:gd name="T28" fmla="*/ 2147483646 w 26"/>
                <a:gd name="T29" fmla="*/ 2147483646 h 226"/>
                <a:gd name="T30" fmla="*/ 2147483646 w 26"/>
                <a:gd name="T31" fmla="*/ 2147483646 h 226"/>
                <a:gd name="T32" fmla="*/ 2147483646 w 26"/>
                <a:gd name="T33" fmla="*/ 2147483646 h 226"/>
                <a:gd name="T34" fmla="*/ 2147483646 w 26"/>
                <a:gd name="T35" fmla="*/ 2147483646 h 226"/>
                <a:gd name="T36" fmla="*/ 2147483646 w 26"/>
                <a:gd name="T37" fmla="*/ 2147483646 h 226"/>
                <a:gd name="T38" fmla="*/ 2147483646 w 26"/>
                <a:gd name="T39" fmla="*/ 2147483646 h 226"/>
                <a:gd name="T40" fmla="*/ 2147483646 w 26"/>
                <a:gd name="T41" fmla="*/ 2147483646 h 226"/>
                <a:gd name="T42" fmla="*/ 2147483646 w 26"/>
                <a:gd name="T43" fmla="*/ 2147483646 h 226"/>
                <a:gd name="T44" fmla="*/ 2147483646 w 26"/>
                <a:gd name="T45" fmla="*/ 2147483646 h 226"/>
                <a:gd name="T46" fmla="*/ 2147483646 w 26"/>
                <a:gd name="T47" fmla="*/ 2147483646 h 226"/>
                <a:gd name="T48" fmla="*/ 2147483646 w 26"/>
                <a:gd name="T49" fmla="*/ 2147483646 h 226"/>
                <a:gd name="T50" fmla="*/ 2147483646 w 26"/>
                <a:gd name="T51" fmla="*/ 2147483646 h 226"/>
                <a:gd name="T52" fmla="*/ 2147483646 w 26"/>
                <a:gd name="T53" fmla="*/ 2147483646 h 226"/>
                <a:gd name="T54" fmla="*/ 2147483646 w 26"/>
                <a:gd name="T55" fmla="*/ 2147483646 h 226"/>
                <a:gd name="T56" fmla="*/ 2147483646 w 26"/>
                <a:gd name="T57" fmla="*/ 2147483646 h 226"/>
                <a:gd name="T58" fmla="*/ 2147483646 w 26"/>
                <a:gd name="T59" fmla="*/ 2147483646 h 226"/>
                <a:gd name="T60" fmla="*/ 2147483646 w 26"/>
                <a:gd name="T61" fmla="*/ 2147483646 h 226"/>
                <a:gd name="T62" fmla="*/ 2147483646 w 26"/>
                <a:gd name="T63" fmla="*/ 2147483646 h 226"/>
                <a:gd name="T64" fmla="*/ 2147483646 w 26"/>
                <a:gd name="T65" fmla="*/ 2147483646 h 226"/>
                <a:gd name="T66" fmla="*/ 2147483646 w 26"/>
                <a:gd name="T67" fmla="*/ 2147483646 h 226"/>
                <a:gd name="T68" fmla="*/ 2147483646 w 26"/>
                <a:gd name="T69" fmla="*/ 2147483646 h 226"/>
                <a:gd name="T70" fmla="*/ 2147483646 w 26"/>
                <a:gd name="T71" fmla="*/ 2147483646 h 226"/>
                <a:gd name="T72" fmla="*/ 2147483646 w 26"/>
                <a:gd name="T73" fmla="*/ 2147483646 h 226"/>
                <a:gd name="T74" fmla="*/ 2147483646 w 26"/>
                <a:gd name="T75" fmla="*/ 2147483646 h 226"/>
                <a:gd name="T76" fmla="*/ 2147483646 w 26"/>
                <a:gd name="T77" fmla="*/ 2147483646 h 226"/>
                <a:gd name="T78" fmla="*/ 2147483646 w 26"/>
                <a:gd name="T79" fmla="*/ 2147483646 h 226"/>
                <a:gd name="T80" fmla="*/ 2147483646 w 26"/>
                <a:gd name="T81" fmla="*/ 2147483646 h 226"/>
                <a:gd name="T82" fmla="*/ 2147483646 w 26"/>
                <a:gd name="T83" fmla="*/ 2147483646 h 226"/>
                <a:gd name="T84" fmla="*/ 2147483646 w 26"/>
                <a:gd name="T85" fmla="*/ 2147483646 h 226"/>
                <a:gd name="T86" fmla="*/ 2147483646 w 26"/>
                <a:gd name="T87" fmla="*/ 2147483646 h 226"/>
                <a:gd name="T88" fmla="*/ 2147483646 w 26"/>
                <a:gd name="T89" fmla="*/ 2147483646 h 226"/>
                <a:gd name="T90" fmla="*/ 2147483646 w 26"/>
                <a:gd name="T91" fmla="*/ 2147483646 h 226"/>
                <a:gd name="T92" fmla="*/ 2147483646 w 26"/>
                <a:gd name="T93" fmla="*/ 2147483646 h 226"/>
                <a:gd name="T94" fmla="*/ 2147483646 w 26"/>
                <a:gd name="T95" fmla="*/ 2147483646 h 226"/>
                <a:gd name="T96" fmla="*/ 2147483646 w 26"/>
                <a:gd name="T97" fmla="*/ 2147483646 h 226"/>
                <a:gd name="T98" fmla="*/ 2147483646 w 26"/>
                <a:gd name="T99" fmla="*/ 2147483646 h 2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26">
                  <a:moveTo>
                    <a:pt x="0" y="96"/>
                  </a:moveTo>
                  <a:lnTo>
                    <a:pt x="0" y="106"/>
                  </a:lnTo>
                  <a:lnTo>
                    <a:pt x="1" y="83"/>
                  </a:lnTo>
                  <a:lnTo>
                    <a:pt x="2" y="13"/>
                  </a:lnTo>
                  <a:lnTo>
                    <a:pt x="2" y="0"/>
                  </a:lnTo>
                  <a:lnTo>
                    <a:pt x="3" y="96"/>
                  </a:lnTo>
                  <a:lnTo>
                    <a:pt x="3" y="63"/>
                  </a:lnTo>
                  <a:lnTo>
                    <a:pt x="4" y="27"/>
                  </a:lnTo>
                  <a:lnTo>
                    <a:pt x="4" y="113"/>
                  </a:lnTo>
                  <a:lnTo>
                    <a:pt x="5" y="66"/>
                  </a:lnTo>
                  <a:lnTo>
                    <a:pt x="5" y="122"/>
                  </a:lnTo>
                  <a:lnTo>
                    <a:pt x="6" y="103"/>
                  </a:lnTo>
                  <a:lnTo>
                    <a:pt x="6" y="159"/>
                  </a:lnTo>
                  <a:lnTo>
                    <a:pt x="7" y="111"/>
                  </a:lnTo>
                  <a:lnTo>
                    <a:pt x="7" y="124"/>
                  </a:lnTo>
                  <a:lnTo>
                    <a:pt x="8" y="112"/>
                  </a:lnTo>
                  <a:lnTo>
                    <a:pt x="8" y="81"/>
                  </a:lnTo>
                  <a:lnTo>
                    <a:pt x="9" y="137"/>
                  </a:lnTo>
                  <a:lnTo>
                    <a:pt x="9" y="178"/>
                  </a:lnTo>
                  <a:lnTo>
                    <a:pt x="10" y="209"/>
                  </a:lnTo>
                  <a:lnTo>
                    <a:pt x="11" y="160"/>
                  </a:lnTo>
                  <a:lnTo>
                    <a:pt x="11" y="52"/>
                  </a:lnTo>
                  <a:lnTo>
                    <a:pt x="11" y="50"/>
                  </a:lnTo>
                  <a:lnTo>
                    <a:pt x="12" y="149"/>
                  </a:lnTo>
                  <a:lnTo>
                    <a:pt x="12" y="140"/>
                  </a:lnTo>
                  <a:lnTo>
                    <a:pt x="13" y="129"/>
                  </a:lnTo>
                  <a:lnTo>
                    <a:pt x="14" y="89"/>
                  </a:lnTo>
                  <a:lnTo>
                    <a:pt x="14" y="126"/>
                  </a:lnTo>
                  <a:lnTo>
                    <a:pt x="15" y="135"/>
                  </a:lnTo>
                  <a:lnTo>
                    <a:pt x="15" y="89"/>
                  </a:lnTo>
                  <a:lnTo>
                    <a:pt x="16" y="139"/>
                  </a:lnTo>
                  <a:lnTo>
                    <a:pt x="16" y="226"/>
                  </a:lnTo>
                  <a:lnTo>
                    <a:pt x="17" y="134"/>
                  </a:lnTo>
                  <a:lnTo>
                    <a:pt x="17" y="144"/>
                  </a:lnTo>
                  <a:lnTo>
                    <a:pt x="18" y="55"/>
                  </a:lnTo>
                  <a:lnTo>
                    <a:pt x="18" y="217"/>
                  </a:lnTo>
                  <a:lnTo>
                    <a:pt x="19" y="74"/>
                  </a:lnTo>
                  <a:lnTo>
                    <a:pt x="19" y="110"/>
                  </a:lnTo>
                  <a:lnTo>
                    <a:pt x="20" y="97"/>
                  </a:lnTo>
                  <a:lnTo>
                    <a:pt x="20" y="140"/>
                  </a:lnTo>
                  <a:lnTo>
                    <a:pt x="21" y="206"/>
                  </a:lnTo>
                  <a:lnTo>
                    <a:pt x="21" y="181"/>
                  </a:lnTo>
                  <a:lnTo>
                    <a:pt x="22" y="47"/>
                  </a:lnTo>
                  <a:lnTo>
                    <a:pt x="23" y="176"/>
                  </a:lnTo>
                  <a:lnTo>
                    <a:pt x="23" y="102"/>
                  </a:lnTo>
                  <a:lnTo>
                    <a:pt x="23" y="159"/>
                  </a:lnTo>
                  <a:lnTo>
                    <a:pt x="24" y="225"/>
                  </a:lnTo>
                  <a:lnTo>
                    <a:pt x="24" y="152"/>
                  </a:lnTo>
                  <a:lnTo>
                    <a:pt x="25" y="148"/>
                  </a:lnTo>
                  <a:lnTo>
                    <a:pt x="26" y="1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8" name="Freeform 232">
              <a:extLst>
                <a:ext uri="{FF2B5EF4-FFF2-40B4-BE49-F238E27FC236}">
                  <a16:creationId xmlns:a16="http://schemas.microsoft.com/office/drawing/2014/main" id="{79CF8145-CCA2-4507-9647-5E3E23C6BE48}"/>
                </a:ext>
              </a:extLst>
            </p:cNvPr>
            <p:cNvSpPr>
              <a:spLocks/>
            </p:cNvSpPr>
            <p:nvPr/>
          </p:nvSpPr>
          <p:spPr bwMode="auto">
            <a:xfrm>
              <a:off x="2956670" y="3408656"/>
              <a:ext cx="26491" cy="98399"/>
            </a:xfrm>
            <a:custGeom>
              <a:avLst/>
              <a:gdLst>
                <a:gd name="T0" fmla="*/ 0 w 25"/>
                <a:gd name="T1" fmla="*/ 2147483646 h 208"/>
                <a:gd name="T2" fmla="*/ 0 w 25"/>
                <a:gd name="T3" fmla="*/ 2147483646 h 208"/>
                <a:gd name="T4" fmla="*/ 2147483646 w 25"/>
                <a:gd name="T5" fmla="*/ 2147483646 h 208"/>
                <a:gd name="T6" fmla="*/ 2147483646 w 25"/>
                <a:gd name="T7" fmla="*/ 2147483646 h 208"/>
                <a:gd name="T8" fmla="*/ 2147483646 w 25"/>
                <a:gd name="T9" fmla="*/ 2147483646 h 208"/>
                <a:gd name="T10" fmla="*/ 2147483646 w 25"/>
                <a:gd name="T11" fmla="*/ 2147483646 h 208"/>
                <a:gd name="T12" fmla="*/ 2147483646 w 25"/>
                <a:gd name="T13" fmla="*/ 2147483646 h 208"/>
                <a:gd name="T14" fmla="*/ 2147483646 w 25"/>
                <a:gd name="T15" fmla="*/ 2147483646 h 208"/>
                <a:gd name="T16" fmla="*/ 2147483646 w 25"/>
                <a:gd name="T17" fmla="*/ 2147483646 h 208"/>
                <a:gd name="T18" fmla="*/ 2147483646 w 25"/>
                <a:gd name="T19" fmla="*/ 2147483646 h 208"/>
                <a:gd name="T20" fmla="*/ 2147483646 w 25"/>
                <a:gd name="T21" fmla="*/ 2147483646 h 208"/>
                <a:gd name="T22" fmla="*/ 2147483646 w 25"/>
                <a:gd name="T23" fmla="*/ 2147483646 h 208"/>
                <a:gd name="T24" fmla="*/ 2147483646 w 25"/>
                <a:gd name="T25" fmla="*/ 2147483646 h 208"/>
                <a:gd name="T26" fmla="*/ 2147483646 w 25"/>
                <a:gd name="T27" fmla="*/ 2147483646 h 208"/>
                <a:gd name="T28" fmla="*/ 2147483646 w 25"/>
                <a:gd name="T29" fmla="*/ 2147483646 h 208"/>
                <a:gd name="T30" fmla="*/ 2147483646 w 25"/>
                <a:gd name="T31" fmla="*/ 2147483646 h 208"/>
                <a:gd name="T32" fmla="*/ 2147483646 w 25"/>
                <a:gd name="T33" fmla="*/ 2147483646 h 208"/>
                <a:gd name="T34" fmla="*/ 2147483646 w 25"/>
                <a:gd name="T35" fmla="*/ 2147483646 h 208"/>
                <a:gd name="T36" fmla="*/ 2147483646 w 25"/>
                <a:gd name="T37" fmla="*/ 2147483646 h 208"/>
                <a:gd name="T38" fmla="*/ 2147483646 w 25"/>
                <a:gd name="T39" fmla="*/ 2147483646 h 208"/>
                <a:gd name="T40" fmla="*/ 2147483646 w 25"/>
                <a:gd name="T41" fmla="*/ 2147483646 h 208"/>
                <a:gd name="T42" fmla="*/ 2147483646 w 25"/>
                <a:gd name="T43" fmla="*/ 2147483646 h 208"/>
                <a:gd name="T44" fmla="*/ 2147483646 w 25"/>
                <a:gd name="T45" fmla="*/ 2147483646 h 208"/>
                <a:gd name="T46" fmla="*/ 2147483646 w 25"/>
                <a:gd name="T47" fmla="*/ 2147483646 h 208"/>
                <a:gd name="T48" fmla="*/ 2147483646 w 25"/>
                <a:gd name="T49" fmla="*/ 2147483646 h 208"/>
                <a:gd name="T50" fmla="*/ 2147483646 w 25"/>
                <a:gd name="T51" fmla="*/ 2147483646 h 208"/>
                <a:gd name="T52" fmla="*/ 2147483646 w 25"/>
                <a:gd name="T53" fmla="*/ 0 h 208"/>
                <a:gd name="T54" fmla="*/ 2147483646 w 25"/>
                <a:gd name="T55" fmla="*/ 2147483646 h 208"/>
                <a:gd name="T56" fmla="*/ 2147483646 w 25"/>
                <a:gd name="T57" fmla="*/ 2147483646 h 208"/>
                <a:gd name="T58" fmla="*/ 2147483646 w 25"/>
                <a:gd name="T59" fmla="*/ 2147483646 h 208"/>
                <a:gd name="T60" fmla="*/ 2147483646 w 25"/>
                <a:gd name="T61" fmla="*/ 2147483646 h 208"/>
                <a:gd name="T62" fmla="*/ 2147483646 w 25"/>
                <a:gd name="T63" fmla="*/ 2147483646 h 208"/>
                <a:gd name="T64" fmla="*/ 2147483646 w 25"/>
                <a:gd name="T65" fmla="*/ 2147483646 h 208"/>
                <a:gd name="T66" fmla="*/ 2147483646 w 25"/>
                <a:gd name="T67" fmla="*/ 2147483646 h 208"/>
                <a:gd name="T68" fmla="*/ 2147483646 w 25"/>
                <a:gd name="T69" fmla="*/ 2147483646 h 208"/>
                <a:gd name="T70" fmla="*/ 2147483646 w 25"/>
                <a:gd name="T71" fmla="*/ 2147483646 h 208"/>
                <a:gd name="T72" fmla="*/ 2147483646 w 25"/>
                <a:gd name="T73" fmla="*/ 2147483646 h 208"/>
                <a:gd name="T74" fmla="*/ 2147483646 w 25"/>
                <a:gd name="T75" fmla="*/ 2147483646 h 208"/>
                <a:gd name="T76" fmla="*/ 2147483646 w 25"/>
                <a:gd name="T77" fmla="*/ 2147483646 h 208"/>
                <a:gd name="T78" fmla="*/ 2147483646 w 25"/>
                <a:gd name="T79" fmla="*/ 2147483646 h 208"/>
                <a:gd name="T80" fmla="*/ 2147483646 w 25"/>
                <a:gd name="T81" fmla="*/ 2147483646 h 208"/>
                <a:gd name="T82" fmla="*/ 2147483646 w 25"/>
                <a:gd name="T83" fmla="*/ 2147483646 h 208"/>
                <a:gd name="T84" fmla="*/ 2147483646 w 25"/>
                <a:gd name="T85" fmla="*/ 2147483646 h 208"/>
                <a:gd name="T86" fmla="*/ 2147483646 w 25"/>
                <a:gd name="T87" fmla="*/ 2147483646 h 208"/>
                <a:gd name="T88" fmla="*/ 2147483646 w 25"/>
                <a:gd name="T89" fmla="*/ 2147483646 h 208"/>
                <a:gd name="T90" fmla="*/ 2147483646 w 25"/>
                <a:gd name="T91" fmla="*/ 2147483646 h 208"/>
                <a:gd name="T92" fmla="*/ 2147483646 w 25"/>
                <a:gd name="T93" fmla="*/ 2147483646 h 208"/>
                <a:gd name="T94" fmla="*/ 2147483646 w 25"/>
                <a:gd name="T95" fmla="*/ 2147483646 h 208"/>
                <a:gd name="T96" fmla="*/ 2147483646 w 25"/>
                <a:gd name="T97" fmla="*/ 2147483646 h 208"/>
                <a:gd name="T98" fmla="*/ 2147483646 w 25"/>
                <a:gd name="T99" fmla="*/ 2147483646 h 20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08">
                  <a:moveTo>
                    <a:pt x="0" y="83"/>
                  </a:moveTo>
                  <a:lnTo>
                    <a:pt x="0" y="74"/>
                  </a:lnTo>
                  <a:lnTo>
                    <a:pt x="1" y="48"/>
                  </a:lnTo>
                  <a:lnTo>
                    <a:pt x="1" y="108"/>
                  </a:lnTo>
                  <a:lnTo>
                    <a:pt x="1" y="155"/>
                  </a:lnTo>
                  <a:lnTo>
                    <a:pt x="2" y="13"/>
                  </a:lnTo>
                  <a:lnTo>
                    <a:pt x="3" y="81"/>
                  </a:lnTo>
                  <a:lnTo>
                    <a:pt x="3" y="82"/>
                  </a:lnTo>
                  <a:lnTo>
                    <a:pt x="4" y="108"/>
                  </a:lnTo>
                  <a:lnTo>
                    <a:pt x="4" y="54"/>
                  </a:lnTo>
                  <a:lnTo>
                    <a:pt x="5" y="146"/>
                  </a:lnTo>
                  <a:lnTo>
                    <a:pt x="5" y="174"/>
                  </a:lnTo>
                  <a:lnTo>
                    <a:pt x="6" y="85"/>
                  </a:lnTo>
                  <a:lnTo>
                    <a:pt x="6" y="159"/>
                  </a:lnTo>
                  <a:lnTo>
                    <a:pt x="7" y="95"/>
                  </a:lnTo>
                  <a:lnTo>
                    <a:pt x="7" y="114"/>
                  </a:lnTo>
                  <a:lnTo>
                    <a:pt x="8" y="113"/>
                  </a:lnTo>
                  <a:lnTo>
                    <a:pt x="9" y="120"/>
                  </a:lnTo>
                  <a:lnTo>
                    <a:pt x="9" y="103"/>
                  </a:lnTo>
                  <a:lnTo>
                    <a:pt x="9" y="84"/>
                  </a:lnTo>
                  <a:lnTo>
                    <a:pt x="10" y="199"/>
                  </a:lnTo>
                  <a:lnTo>
                    <a:pt x="10" y="114"/>
                  </a:lnTo>
                  <a:lnTo>
                    <a:pt x="11" y="185"/>
                  </a:lnTo>
                  <a:lnTo>
                    <a:pt x="12" y="177"/>
                  </a:lnTo>
                  <a:lnTo>
                    <a:pt x="12" y="133"/>
                  </a:lnTo>
                  <a:lnTo>
                    <a:pt x="13" y="132"/>
                  </a:lnTo>
                  <a:lnTo>
                    <a:pt x="13" y="0"/>
                  </a:lnTo>
                  <a:lnTo>
                    <a:pt x="13" y="95"/>
                  </a:lnTo>
                  <a:lnTo>
                    <a:pt x="14" y="104"/>
                  </a:lnTo>
                  <a:lnTo>
                    <a:pt x="15" y="146"/>
                  </a:lnTo>
                  <a:lnTo>
                    <a:pt x="15" y="100"/>
                  </a:lnTo>
                  <a:lnTo>
                    <a:pt x="16" y="102"/>
                  </a:lnTo>
                  <a:lnTo>
                    <a:pt x="16" y="141"/>
                  </a:lnTo>
                  <a:lnTo>
                    <a:pt x="17" y="196"/>
                  </a:lnTo>
                  <a:lnTo>
                    <a:pt x="17" y="111"/>
                  </a:lnTo>
                  <a:lnTo>
                    <a:pt x="18" y="165"/>
                  </a:lnTo>
                  <a:lnTo>
                    <a:pt x="18" y="154"/>
                  </a:lnTo>
                  <a:lnTo>
                    <a:pt x="19" y="189"/>
                  </a:lnTo>
                  <a:lnTo>
                    <a:pt x="19" y="174"/>
                  </a:lnTo>
                  <a:lnTo>
                    <a:pt x="20" y="120"/>
                  </a:lnTo>
                  <a:lnTo>
                    <a:pt x="20" y="114"/>
                  </a:lnTo>
                  <a:lnTo>
                    <a:pt x="21" y="66"/>
                  </a:lnTo>
                  <a:lnTo>
                    <a:pt x="21" y="153"/>
                  </a:lnTo>
                  <a:lnTo>
                    <a:pt x="22" y="208"/>
                  </a:lnTo>
                  <a:lnTo>
                    <a:pt x="22" y="112"/>
                  </a:lnTo>
                  <a:lnTo>
                    <a:pt x="23" y="98"/>
                  </a:lnTo>
                  <a:lnTo>
                    <a:pt x="24" y="138"/>
                  </a:lnTo>
                  <a:lnTo>
                    <a:pt x="24" y="128"/>
                  </a:lnTo>
                  <a:lnTo>
                    <a:pt x="25" y="44"/>
                  </a:lnTo>
                  <a:lnTo>
                    <a:pt x="25" y="14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9" name="Freeform 233">
              <a:extLst>
                <a:ext uri="{FF2B5EF4-FFF2-40B4-BE49-F238E27FC236}">
                  <a16:creationId xmlns:a16="http://schemas.microsoft.com/office/drawing/2014/main" id="{3C3C0428-E550-4053-BD00-95F2AF4ED0D3}"/>
                </a:ext>
              </a:extLst>
            </p:cNvPr>
            <p:cNvSpPr>
              <a:spLocks/>
            </p:cNvSpPr>
            <p:nvPr/>
          </p:nvSpPr>
          <p:spPr bwMode="auto">
            <a:xfrm>
              <a:off x="2983161" y="3285185"/>
              <a:ext cx="27552" cy="233697"/>
            </a:xfrm>
            <a:custGeom>
              <a:avLst/>
              <a:gdLst>
                <a:gd name="T0" fmla="*/ 0 w 26"/>
                <a:gd name="T1" fmla="*/ 2147483646 h 494"/>
                <a:gd name="T2" fmla="*/ 0 w 26"/>
                <a:gd name="T3" fmla="*/ 2147483646 h 494"/>
                <a:gd name="T4" fmla="*/ 2147483646 w 26"/>
                <a:gd name="T5" fmla="*/ 2147483646 h 494"/>
                <a:gd name="T6" fmla="*/ 2147483646 w 26"/>
                <a:gd name="T7" fmla="*/ 2147483646 h 494"/>
                <a:gd name="T8" fmla="*/ 2147483646 w 26"/>
                <a:gd name="T9" fmla="*/ 2147483646 h 494"/>
                <a:gd name="T10" fmla="*/ 2147483646 w 26"/>
                <a:gd name="T11" fmla="*/ 2147483646 h 494"/>
                <a:gd name="T12" fmla="*/ 2147483646 w 26"/>
                <a:gd name="T13" fmla="*/ 2147483646 h 494"/>
                <a:gd name="T14" fmla="*/ 2147483646 w 26"/>
                <a:gd name="T15" fmla="*/ 2147483646 h 494"/>
                <a:gd name="T16" fmla="*/ 2147483646 w 26"/>
                <a:gd name="T17" fmla="*/ 2147483646 h 494"/>
                <a:gd name="T18" fmla="*/ 2147483646 w 26"/>
                <a:gd name="T19" fmla="*/ 2147483646 h 494"/>
                <a:gd name="T20" fmla="*/ 2147483646 w 26"/>
                <a:gd name="T21" fmla="*/ 2147483646 h 494"/>
                <a:gd name="T22" fmla="*/ 2147483646 w 26"/>
                <a:gd name="T23" fmla="*/ 2147483646 h 494"/>
                <a:gd name="T24" fmla="*/ 2147483646 w 26"/>
                <a:gd name="T25" fmla="*/ 2147483646 h 494"/>
                <a:gd name="T26" fmla="*/ 2147483646 w 26"/>
                <a:gd name="T27" fmla="*/ 2147483646 h 494"/>
                <a:gd name="T28" fmla="*/ 2147483646 w 26"/>
                <a:gd name="T29" fmla="*/ 2147483646 h 494"/>
                <a:gd name="T30" fmla="*/ 2147483646 w 26"/>
                <a:gd name="T31" fmla="*/ 2147483646 h 494"/>
                <a:gd name="T32" fmla="*/ 2147483646 w 26"/>
                <a:gd name="T33" fmla="*/ 2147483646 h 494"/>
                <a:gd name="T34" fmla="*/ 2147483646 w 26"/>
                <a:gd name="T35" fmla="*/ 2147483646 h 494"/>
                <a:gd name="T36" fmla="*/ 2147483646 w 26"/>
                <a:gd name="T37" fmla="*/ 2147483646 h 494"/>
                <a:gd name="T38" fmla="*/ 2147483646 w 26"/>
                <a:gd name="T39" fmla="*/ 2147483646 h 494"/>
                <a:gd name="T40" fmla="*/ 2147483646 w 26"/>
                <a:gd name="T41" fmla="*/ 2147483646 h 494"/>
                <a:gd name="T42" fmla="*/ 2147483646 w 26"/>
                <a:gd name="T43" fmla="*/ 2147483646 h 494"/>
                <a:gd name="T44" fmla="*/ 2147483646 w 26"/>
                <a:gd name="T45" fmla="*/ 2147483646 h 494"/>
                <a:gd name="T46" fmla="*/ 2147483646 w 26"/>
                <a:gd name="T47" fmla="*/ 2147483646 h 494"/>
                <a:gd name="T48" fmla="*/ 2147483646 w 26"/>
                <a:gd name="T49" fmla="*/ 2147483646 h 494"/>
                <a:gd name="T50" fmla="*/ 2147483646 w 26"/>
                <a:gd name="T51" fmla="*/ 2147483646 h 494"/>
                <a:gd name="T52" fmla="*/ 2147483646 w 26"/>
                <a:gd name="T53" fmla="*/ 2147483646 h 494"/>
                <a:gd name="T54" fmla="*/ 2147483646 w 26"/>
                <a:gd name="T55" fmla="*/ 2147483646 h 494"/>
                <a:gd name="T56" fmla="*/ 2147483646 w 26"/>
                <a:gd name="T57" fmla="*/ 2147483646 h 494"/>
                <a:gd name="T58" fmla="*/ 2147483646 w 26"/>
                <a:gd name="T59" fmla="*/ 2147483646 h 494"/>
                <a:gd name="T60" fmla="*/ 2147483646 w 26"/>
                <a:gd name="T61" fmla="*/ 2147483646 h 494"/>
                <a:gd name="T62" fmla="*/ 2147483646 w 26"/>
                <a:gd name="T63" fmla="*/ 2147483646 h 494"/>
                <a:gd name="T64" fmla="*/ 2147483646 w 26"/>
                <a:gd name="T65" fmla="*/ 2147483646 h 494"/>
                <a:gd name="T66" fmla="*/ 2147483646 w 26"/>
                <a:gd name="T67" fmla="*/ 2147483646 h 494"/>
                <a:gd name="T68" fmla="*/ 2147483646 w 26"/>
                <a:gd name="T69" fmla="*/ 2147483646 h 494"/>
                <a:gd name="T70" fmla="*/ 2147483646 w 26"/>
                <a:gd name="T71" fmla="*/ 2147483646 h 494"/>
                <a:gd name="T72" fmla="*/ 2147483646 w 26"/>
                <a:gd name="T73" fmla="*/ 2147483646 h 494"/>
                <a:gd name="T74" fmla="*/ 2147483646 w 26"/>
                <a:gd name="T75" fmla="*/ 2147483646 h 494"/>
                <a:gd name="T76" fmla="*/ 2147483646 w 26"/>
                <a:gd name="T77" fmla="*/ 2147483646 h 494"/>
                <a:gd name="T78" fmla="*/ 2147483646 w 26"/>
                <a:gd name="T79" fmla="*/ 2147483646 h 494"/>
                <a:gd name="T80" fmla="*/ 2147483646 w 26"/>
                <a:gd name="T81" fmla="*/ 2147483646 h 494"/>
                <a:gd name="T82" fmla="*/ 2147483646 w 26"/>
                <a:gd name="T83" fmla="*/ 2147483646 h 494"/>
                <a:gd name="T84" fmla="*/ 2147483646 w 26"/>
                <a:gd name="T85" fmla="*/ 2147483646 h 494"/>
                <a:gd name="T86" fmla="*/ 2147483646 w 26"/>
                <a:gd name="T87" fmla="*/ 2147483646 h 494"/>
                <a:gd name="T88" fmla="*/ 2147483646 w 26"/>
                <a:gd name="T89" fmla="*/ 2147483646 h 494"/>
                <a:gd name="T90" fmla="*/ 2147483646 w 26"/>
                <a:gd name="T91" fmla="*/ 2147483646 h 494"/>
                <a:gd name="T92" fmla="*/ 2147483646 w 26"/>
                <a:gd name="T93" fmla="*/ 0 h 494"/>
                <a:gd name="T94" fmla="*/ 2147483646 w 26"/>
                <a:gd name="T95" fmla="*/ 2147483646 h 494"/>
                <a:gd name="T96" fmla="*/ 2147483646 w 26"/>
                <a:gd name="T97" fmla="*/ 2147483646 h 494"/>
                <a:gd name="T98" fmla="*/ 2147483646 w 26"/>
                <a:gd name="T99" fmla="*/ 2147483646 h 49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94">
                  <a:moveTo>
                    <a:pt x="0" y="410"/>
                  </a:moveTo>
                  <a:lnTo>
                    <a:pt x="0" y="470"/>
                  </a:lnTo>
                  <a:lnTo>
                    <a:pt x="1" y="317"/>
                  </a:lnTo>
                  <a:lnTo>
                    <a:pt x="2" y="434"/>
                  </a:lnTo>
                  <a:lnTo>
                    <a:pt x="2" y="440"/>
                  </a:lnTo>
                  <a:lnTo>
                    <a:pt x="3" y="407"/>
                  </a:lnTo>
                  <a:lnTo>
                    <a:pt x="3" y="473"/>
                  </a:lnTo>
                  <a:lnTo>
                    <a:pt x="4" y="412"/>
                  </a:lnTo>
                  <a:lnTo>
                    <a:pt x="4" y="352"/>
                  </a:lnTo>
                  <a:lnTo>
                    <a:pt x="5" y="337"/>
                  </a:lnTo>
                  <a:lnTo>
                    <a:pt x="5" y="419"/>
                  </a:lnTo>
                  <a:lnTo>
                    <a:pt x="6" y="357"/>
                  </a:lnTo>
                  <a:lnTo>
                    <a:pt x="6" y="402"/>
                  </a:lnTo>
                  <a:lnTo>
                    <a:pt x="7" y="421"/>
                  </a:lnTo>
                  <a:lnTo>
                    <a:pt x="7" y="340"/>
                  </a:lnTo>
                  <a:lnTo>
                    <a:pt x="8" y="429"/>
                  </a:lnTo>
                  <a:lnTo>
                    <a:pt x="8" y="494"/>
                  </a:lnTo>
                  <a:lnTo>
                    <a:pt x="9" y="420"/>
                  </a:lnTo>
                  <a:lnTo>
                    <a:pt x="9" y="412"/>
                  </a:lnTo>
                  <a:lnTo>
                    <a:pt x="10" y="405"/>
                  </a:lnTo>
                  <a:lnTo>
                    <a:pt x="11" y="450"/>
                  </a:lnTo>
                  <a:lnTo>
                    <a:pt x="11" y="405"/>
                  </a:lnTo>
                  <a:lnTo>
                    <a:pt x="12" y="409"/>
                  </a:lnTo>
                  <a:lnTo>
                    <a:pt x="12" y="306"/>
                  </a:lnTo>
                  <a:lnTo>
                    <a:pt x="12" y="381"/>
                  </a:lnTo>
                  <a:lnTo>
                    <a:pt x="13" y="387"/>
                  </a:lnTo>
                  <a:lnTo>
                    <a:pt x="14" y="415"/>
                  </a:lnTo>
                  <a:lnTo>
                    <a:pt x="14" y="320"/>
                  </a:lnTo>
                  <a:lnTo>
                    <a:pt x="15" y="381"/>
                  </a:lnTo>
                  <a:lnTo>
                    <a:pt x="15" y="317"/>
                  </a:lnTo>
                  <a:lnTo>
                    <a:pt x="16" y="253"/>
                  </a:lnTo>
                  <a:lnTo>
                    <a:pt x="16" y="329"/>
                  </a:lnTo>
                  <a:lnTo>
                    <a:pt x="17" y="299"/>
                  </a:lnTo>
                  <a:lnTo>
                    <a:pt x="17" y="324"/>
                  </a:lnTo>
                  <a:lnTo>
                    <a:pt x="18" y="281"/>
                  </a:lnTo>
                  <a:lnTo>
                    <a:pt x="18" y="192"/>
                  </a:lnTo>
                  <a:lnTo>
                    <a:pt x="19" y="201"/>
                  </a:lnTo>
                  <a:lnTo>
                    <a:pt x="19" y="217"/>
                  </a:lnTo>
                  <a:lnTo>
                    <a:pt x="20" y="141"/>
                  </a:lnTo>
                  <a:lnTo>
                    <a:pt x="20" y="95"/>
                  </a:lnTo>
                  <a:lnTo>
                    <a:pt x="21" y="31"/>
                  </a:lnTo>
                  <a:lnTo>
                    <a:pt x="21" y="100"/>
                  </a:lnTo>
                  <a:lnTo>
                    <a:pt x="22" y="64"/>
                  </a:lnTo>
                  <a:lnTo>
                    <a:pt x="23" y="117"/>
                  </a:lnTo>
                  <a:lnTo>
                    <a:pt x="23" y="162"/>
                  </a:lnTo>
                  <a:lnTo>
                    <a:pt x="23" y="106"/>
                  </a:lnTo>
                  <a:lnTo>
                    <a:pt x="24" y="0"/>
                  </a:lnTo>
                  <a:lnTo>
                    <a:pt x="24" y="141"/>
                  </a:lnTo>
                  <a:lnTo>
                    <a:pt x="25" y="123"/>
                  </a:lnTo>
                  <a:lnTo>
                    <a:pt x="26" y="15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0" name="Freeform 234">
              <a:extLst>
                <a:ext uri="{FF2B5EF4-FFF2-40B4-BE49-F238E27FC236}">
                  <a16:creationId xmlns:a16="http://schemas.microsoft.com/office/drawing/2014/main" id="{48393989-285D-4599-86F1-DAC002FA0CBA}"/>
                </a:ext>
              </a:extLst>
            </p:cNvPr>
            <p:cNvSpPr>
              <a:spLocks/>
            </p:cNvSpPr>
            <p:nvPr/>
          </p:nvSpPr>
          <p:spPr bwMode="auto">
            <a:xfrm>
              <a:off x="3010713" y="3354726"/>
              <a:ext cx="26491" cy="103129"/>
            </a:xfrm>
            <a:custGeom>
              <a:avLst/>
              <a:gdLst>
                <a:gd name="T0" fmla="*/ 0 w 25"/>
                <a:gd name="T1" fmla="*/ 2147483646 h 218"/>
                <a:gd name="T2" fmla="*/ 0 w 25"/>
                <a:gd name="T3" fmla="*/ 2147483646 h 218"/>
                <a:gd name="T4" fmla="*/ 2147483646 w 25"/>
                <a:gd name="T5" fmla="*/ 2147483646 h 218"/>
                <a:gd name="T6" fmla="*/ 2147483646 w 25"/>
                <a:gd name="T7" fmla="*/ 2147483646 h 218"/>
                <a:gd name="T8" fmla="*/ 2147483646 w 25"/>
                <a:gd name="T9" fmla="*/ 2147483646 h 218"/>
                <a:gd name="T10" fmla="*/ 2147483646 w 25"/>
                <a:gd name="T11" fmla="*/ 2147483646 h 218"/>
                <a:gd name="T12" fmla="*/ 2147483646 w 25"/>
                <a:gd name="T13" fmla="*/ 0 h 218"/>
                <a:gd name="T14" fmla="*/ 2147483646 w 25"/>
                <a:gd name="T15" fmla="*/ 2147483646 h 218"/>
                <a:gd name="T16" fmla="*/ 2147483646 w 25"/>
                <a:gd name="T17" fmla="*/ 2147483646 h 218"/>
                <a:gd name="T18" fmla="*/ 2147483646 w 25"/>
                <a:gd name="T19" fmla="*/ 2147483646 h 218"/>
                <a:gd name="T20" fmla="*/ 2147483646 w 25"/>
                <a:gd name="T21" fmla="*/ 2147483646 h 218"/>
                <a:gd name="T22" fmla="*/ 2147483646 w 25"/>
                <a:gd name="T23" fmla="*/ 2147483646 h 218"/>
                <a:gd name="T24" fmla="*/ 2147483646 w 25"/>
                <a:gd name="T25" fmla="*/ 2147483646 h 218"/>
                <a:gd name="T26" fmla="*/ 2147483646 w 25"/>
                <a:gd name="T27" fmla="*/ 2147483646 h 218"/>
                <a:gd name="T28" fmla="*/ 2147483646 w 25"/>
                <a:gd name="T29" fmla="*/ 2147483646 h 218"/>
                <a:gd name="T30" fmla="*/ 2147483646 w 25"/>
                <a:gd name="T31" fmla="*/ 2147483646 h 218"/>
                <a:gd name="T32" fmla="*/ 2147483646 w 25"/>
                <a:gd name="T33" fmla="*/ 2147483646 h 218"/>
                <a:gd name="T34" fmla="*/ 2147483646 w 25"/>
                <a:gd name="T35" fmla="*/ 2147483646 h 218"/>
                <a:gd name="T36" fmla="*/ 2147483646 w 25"/>
                <a:gd name="T37" fmla="*/ 2147483646 h 218"/>
                <a:gd name="T38" fmla="*/ 2147483646 w 25"/>
                <a:gd name="T39" fmla="*/ 2147483646 h 218"/>
                <a:gd name="T40" fmla="*/ 2147483646 w 25"/>
                <a:gd name="T41" fmla="*/ 2147483646 h 218"/>
                <a:gd name="T42" fmla="*/ 2147483646 w 25"/>
                <a:gd name="T43" fmla="*/ 2147483646 h 218"/>
                <a:gd name="T44" fmla="*/ 2147483646 w 25"/>
                <a:gd name="T45" fmla="*/ 2147483646 h 218"/>
                <a:gd name="T46" fmla="*/ 2147483646 w 25"/>
                <a:gd name="T47" fmla="*/ 2147483646 h 218"/>
                <a:gd name="T48" fmla="*/ 2147483646 w 25"/>
                <a:gd name="T49" fmla="*/ 2147483646 h 218"/>
                <a:gd name="T50" fmla="*/ 2147483646 w 25"/>
                <a:gd name="T51" fmla="*/ 2147483646 h 218"/>
                <a:gd name="T52" fmla="*/ 2147483646 w 25"/>
                <a:gd name="T53" fmla="*/ 2147483646 h 218"/>
                <a:gd name="T54" fmla="*/ 2147483646 w 25"/>
                <a:gd name="T55" fmla="*/ 2147483646 h 218"/>
                <a:gd name="T56" fmla="*/ 2147483646 w 25"/>
                <a:gd name="T57" fmla="*/ 2147483646 h 218"/>
                <a:gd name="T58" fmla="*/ 2147483646 w 25"/>
                <a:gd name="T59" fmla="*/ 2147483646 h 218"/>
                <a:gd name="T60" fmla="*/ 2147483646 w 25"/>
                <a:gd name="T61" fmla="*/ 2147483646 h 218"/>
                <a:gd name="T62" fmla="*/ 2147483646 w 25"/>
                <a:gd name="T63" fmla="*/ 2147483646 h 218"/>
                <a:gd name="T64" fmla="*/ 2147483646 w 25"/>
                <a:gd name="T65" fmla="*/ 2147483646 h 218"/>
                <a:gd name="T66" fmla="*/ 2147483646 w 25"/>
                <a:gd name="T67" fmla="*/ 2147483646 h 218"/>
                <a:gd name="T68" fmla="*/ 2147483646 w 25"/>
                <a:gd name="T69" fmla="*/ 2147483646 h 218"/>
                <a:gd name="T70" fmla="*/ 2147483646 w 25"/>
                <a:gd name="T71" fmla="*/ 2147483646 h 218"/>
                <a:gd name="T72" fmla="*/ 2147483646 w 25"/>
                <a:gd name="T73" fmla="*/ 2147483646 h 218"/>
                <a:gd name="T74" fmla="*/ 2147483646 w 25"/>
                <a:gd name="T75" fmla="*/ 2147483646 h 218"/>
                <a:gd name="T76" fmla="*/ 2147483646 w 25"/>
                <a:gd name="T77" fmla="*/ 2147483646 h 218"/>
                <a:gd name="T78" fmla="*/ 2147483646 w 25"/>
                <a:gd name="T79" fmla="*/ 2147483646 h 218"/>
                <a:gd name="T80" fmla="*/ 2147483646 w 25"/>
                <a:gd name="T81" fmla="*/ 2147483646 h 218"/>
                <a:gd name="T82" fmla="*/ 2147483646 w 25"/>
                <a:gd name="T83" fmla="*/ 2147483646 h 218"/>
                <a:gd name="T84" fmla="*/ 2147483646 w 25"/>
                <a:gd name="T85" fmla="*/ 2147483646 h 218"/>
                <a:gd name="T86" fmla="*/ 2147483646 w 25"/>
                <a:gd name="T87" fmla="*/ 2147483646 h 218"/>
                <a:gd name="T88" fmla="*/ 2147483646 w 25"/>
                <a:gd name="T89" fmla="*/ 2147483646 h 218"/>
                <a:gd name="T90" fmla="*/ 2147483646 w 25"/>
                <a:gd name="T91" fmla="*/ 2147483646 h 218"/>
                <a:gd name="T92" fmla="*/ 2147483646 w 25"/>
                <a:gd name="T93" fmla="*/ 2147483646 h 218"/>
                <a:gd name="T94" fmla="*/ 2147483646 w 25"/>
                <a:gd name="T95" fmla="*/ 2147483646 h 218"/>
                <a:gd name="T96" fmla="*/ 2147483646 w 25"/>
                <a:gd name="T97" fmla="*/ 2147483646 h 218"/>
                <a:gd name="T98" fmla="*/ 2147483646 w 25"/>
                <a:gd name="T99" fmla="*/ 2147483646 h 2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18">
                  <a:moveTo>
                    <a:pt x="0" y="12"/>
                  </a:moveTo>
                  <a:lnTo>
                    <a:pt x="0" y="113"/>
                  </a:lnTo>
                  <a:lnTo>
                    <a:pt x="1" y="24"/>
                  </a:lnTo>
                  <a:lnTo>
                    <a:pt x="1" y="44"/>
                  </a:lnTo>
                  <a:lnTo>
                    <a:pt x="2" y="14"/>
                  </a:lnTo>
                  <a:lnTo>
                    <a:pt x="2" y="45"/>
                  </a:lnTo>
                  <a:lnTo>
                    <a:pt x="3" y="0"/>
                  </a:lnTo>
                  <a:lnTo>
                    <a:pt x="3" y="63"/>
                  </a:lnTo>
                  <a:lnTo>
                    <a:pt x="4" y="70"/>
                  </a:lnTo>
                  <a:lnTo>
                    <a:pt x="4" y="167"/>
                  </a:lnTo>
                  <a:lnTo>
                    <a:pt x="5" y="78"/>
                  </a:lnTo>
                  <a:lnTo>
                    <a:pt x="5" y="88"/>
                  </a:lnTo>
                  <a:lnTo>
                    <a:pt x="6" y="24"/>
                  </a:lnTo>
                  <a:lnTo>
                    <a:pt x="6" y="146"/>
                  </a:lnTo>
                  <a:lnTo>
                    <a:pt x="7" y="94"/>
                  </a:lnTo>
                  <a:lnTo>
                    <a:pt x="7" y="62"/>
                  </a:lnTo>
                  <a:lnTo>
                    <a:pt x="8" y="130"/>
                  </a:lnTo>
                  <a:lnTo>
                    <a:pt x="9" y="136"/>
                  </a:lnTo>
                  <a:lnTo>
                    <a:pt x="9" y="35"/>
                  </a:lnTo>
                  <a:lnTo>
                    <a:pt x="9" y="141"/>
                  </a:lnTo>
                  <a:lnTo>
                    <a:pt x="10" y="195"/>
                  </a:lnTo>
                  <a:lnTo>
                    <a:pt x="10" y="39"/>
                  </a:lnTo>
                  <a:lnTo>
                    <a:pt x="11" y="95"/>
                  </a:lnTo>
                  <a:lnTo>
                    <a:pt x="12" y="133"/>
                  </a:lnTo>
                  <a:lnTo>
                    <a:pt x="12" y="126"/>
                  </a:lnTo>
                  <a:lnTo>
                    <a:pt x="13" y="119"/>
                  </a:lnTo>
                  <a:lnTo>
                    <a:pt x="13" y="138"/>
                  </a:lnTo>
                  <a:lnTo>
                    <a:pt x="14" y="90"/>
                  </a:lnTo>
                  <a:lnTo>
                    <a:pt x="14" y="66"/>
                  </a:lnTo>
                  <a:lnTo>
                    <a:pt x="15" y="117"/>
                  </a:lnTo>
                  <a:lnTo>
                    <a:pt x="15" y="129"/>
                  </a:lnTo>
                  <a:lnTo>
                    <a:pt x="16" y="98"/>
                  </a:lnTo>
                  <a:lnTo>
                    <a:pt x="16" y="141"/>
                  </a:lnTo>
                  <a:lnTo>
                    <a:pt x="17" y="115"/>
                  </a:lnTo>
                  <a:lnTo>
                    <a:pt x="17" y="183"/>
                  </a:lnTo>
                  <a:lnTo>
                    <a:pt x="18" y="102"/>
                  </a:lnTo>
                  <a:lnTo>
                    <a:pt x="18" y="88"/>
                  </a:lnTo>
                  <a:lnTo>
                    <a:pt x="19" y="69"/>
                  </a:lnTo>
                  <a:lnTo>
                    <a:pt x="19" y="59"/>
                  </a:lnTo>
                  <a:lnTo>
                    <a:pt x="20" y="103"/>
                  </a:lnTo>
                  <a:lnTo>
                    <a:pt x="21" y="66"/>
                  </a:lnTo>
                  <a:lnTo>
                    <a:pt x="21" y="107"/>
                  </a:lnTo>
                  <a:lnTo>
                    <a:pt x="21" y="119"/>
                  </a:lnTo>
                  <a:lnTo>
                    <a:pt x="22" y="155"/>
                  </a:lnTo>
                  <a:lnTo>
                    <a:pt x="22" y="147"/>
                  </a:lnTo>
                  <a:lnTo>
                    <a:pt x="23" y="188"/>
                  </a:lnTo>
                  <a:lnTo>
                    <a:pt x="24" y="218"/>
                  </a:lnTo>
                  <a:lnTo>
                    <a:pt x="24" y="147"/>
                  </a:lnTo>
                  <a:lnTo>
                    <a:pt x="25" y="102"/>
                  </a:lnTo>
                  <a:lnTo>
                    <a:pt x="25" y="17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1" name="Freeform 235">
              <a:extLst>
                <a:ext uri="{FF2B5EF4-FFF2-40B4-BE49-F238E27FC236}">
                  <a16:creationId xmlns:a16="http://schemas.microsoft.com/office/drawing/2014/main" id="{BDB9AFC4-B2E9-4DD8-9F0A-1C7285D77BF7}"/>
                </a:ext>
              </a:extLst>
            </p:cNvPr>
            <p:cNvSpPr>
              <a:spLocks/>
            </p:cNvSpPr>
            <p:nvPr/>
          </p:nvSpPr>
          <p:spPr bwMode="auto">
            <a:xfrm>
              <a:off x="3037204" y="3381218"/>
              <a:ext cx="27552" cy="114956"/>
            </a:xfrm>
            <a:custGeom>
              <a:avLst/>
              <a:gdLst>
                <a:gd name="T0" fmla="*/ 0 w 26"/>
                <a:gd name="T1" fmla="*/ 2147483646 h 243"/>
                <a:gd name="T2" fmla="*/ 0 w 26"/>
                <a:gd name="T3" fmla="*/ 2147483646 h 243"/>
                <a:gd name="T4" fmla="*/ 2147483646 w 26"/>
                <a:gd name="T5" fmla="*/ 2147483646 h 243"/>
                <a:gd name="T6" fmla="*/ 2147483646 w 26"/>
                <a:gd name="T7" fmla="*/ 2147483646 h 243"/>
                <a:gd name="T8" fmla="*/ 2147483646 w 26"/>
                <a:gd name="T9" fmla="*/ 2147483646 h 243"/>
                <a:gd name="T10" fmla="*/ 2147483646 w 26"/>
                <a:gd name="T11" fmla="*/ 2147483646 h 243"/>
                <a:gd name="T12" fmla="*/ 2147483646 w 26"/>
                <a:gd name="T13" fmla="*/ 2147483646 h 243"/>
                <a:gd name="T14" fmla="*/ 2147483646 w 26"/>
                <a:gd name="T15" fmla="*/ 2147483646 h 243"/>
                <a:gd name="T16" fmla="*/ 2147483646 w 26"/>
                <a:gd name="T17" fmla="*/ 2147483646 h 243"/>
                <a:gd name="T18" fmla="*/ 2147483646 w 26"/>
                <a:gd name="T19" fmla="*/ 2147483646 h 243"/>
                <a:gd name="T20" fmla="*/ 2147483646 w 26"/>
                <a:gd name="T21" fmla="*/ 2147483646 h 243"/>
                <a:gd name="T22" fmla="*/ 2147483646 w 26"/>
                <a:gd name="T23" fmla="*/ 2147483646 h 243"/>
                <a:gd name="T24" fmla="*/ 2147483646 w 26"/>
                <a:gd name="T25" fmla="*/ 2147483646 h 243"/>
                <a:gd name="T26" fmla="*/ 2147483646 w 26"/>
                <a:gd name="T27" fmla="*/ 0 h 243"/>
                <a:gd name="T28" fmla="*/ 2147483646 w 26"/>
                <a:gd name="T29" fmla="*/ 2147483646 h 243"/>
                <a:gd name="T30" fmla="*/ 2147483646 w 26"/>
                <a:gd name="T31" fmla="*/ 2147483646 h 243"/>
                <a:gd name="T32" fmla="*/ 2147483646 w 26"/>
                <a:gd name="T33" fmla="*/ 2147483646 h 243"/>
                <a:gd name="T34" fmla="*/ 2147483646 w 26"/>
                <a:gd name="T35" fmla="*/ 2147483646 h 243"/>
                <a:gd name="T36" fmla="*/ 2147483646 w 26"/>
                <a:gd name="T37" fmla="*/ 2147483646 h 243"/>
                <a:gd name="T38" fmla="*/ 2147483646 w 26"/>
                <a:gd name="T39" fmla="*/ 2147483646 h 243"/>
                <a:gd name="T40" fmla="*/ 2147483646 w 26"/>
                <a:gd name="T41" fmla="*/ 2147483646 h 243"/>
                <a:gd name="T42" fmla="*/ 2147483646 w 26"/>
                <a:gd name="T43" fmla="*/ 2147483646 h 243"/>
                <a:gd name="T44" fmla="*/ 2147483646 w 26"/>
                <a:gd name="T45" fmla="*/ 2147483646 h 243"/>
                <a:gd name="T46" fmla="*/ 2147483646 w 26"/>
                <a:gd name="T47" fmla="*/ 2147483646 h 243"/>
                <a:gd name="T48" fmla="*/ 2147483646 w 26"/>
                <a:gd name="T49" fmla="*/ 2147483646 h 243"/>
                <a:gd name="T50" fmla="*/ 2147483646 w 26"/>
                <a:gd name="T51" fmla="*/ 2147483646 h 243"/>
                <a:gd name="T52" fmla="*/ 2147483646 w 26"/>
                <a:gd name="T53" fmla="*/ 2147483646 h 243"/>
                <a:gd name="T54" fmla="*/ 2147483646 w 26"/>
                <a:gd name="T55" fmla="*/ 2147483646 h 243"/>
                <a:gd name="T56" fmla="*/ 2147483646 w 26"/>
                <a:gd name="T57" fmla="*/ 2147483646 h 243"/>
                <a:gd name="T58" fmla="*/ 2147483646 w 26"/>
                <a:gd name="T59" fmla="*/ 2147483646 h 243"/>
                <a:gd name="T60" fmla="*/ 2147483646 w 26"/>
                <a:gd name="T61" fmla="*/ 2147483646 h 243"/>
                <a:gd name="T62" fmla="*/ 2147483646 w 26"/>
                <a:gd name="T63" fmla="*/ 2147483646 h 243"/>
                <a:gd name="T64" fmla="*/ 2147483646 w 26"/>
                <a:gd name="T65" fmla="*/ 2147483646 h 243"/>
                <a:gd name="T66" fmla="*/ 2147483646 w 26"/>
                <a:gd name="T67" fmla="*/ 2147483646 h 243"/>
                <a:gd name="T68" fmla="*/ 2147483646 w 26"/>
                <a:gd name="T69" fmla="*/ 2147483646 h 243"/>
                <a:gd name="T70" fmla="*/ 2147483646 w 26"/>
                <a:gd name="T71" fmla="*/ 2147483646 h 243"/>
                <a:gd name="T72" fmla="*/ 2147483646 w 26"/>
                <a:gd name="T73" fmla="*/ 2147483646 h 243"/>
                <a:gd name="T74" fmla="*/ 2147483646 w 26"/>
                <a:gd name="T75" fmla="*/ 2147483646 h 243"/>
                <a:gd name="T76" fmla="*/ 2147483646 w 26"/>
                <a:gd name="T77" fmla="*/ 2147483646 h 243"/>
                <a:gd name="T78" fmla="*/ 2147483646 w 26"/>
                <a:gd name="T79" fmla="*/ 2147483646 h 243"/>
                <a:gd name="T80" fmla="*/ 2147483646 w 26"/>
                <a:gd name="T81" fmla="*/ 2147483646 h 243"/>
                <a:gd name="T82" fmla="*/ 2147483646 w 26"/>
                <a:gd name="T83" fmla="*/ 2147483646 h 243"/>
                <a:gd name="T84" fmla="*/ 2147483646 w 26"/>
                <a:gd name="T85" fmla="*/ 2147483646 h 243"/>
                <a:gd name="T86" fmla="*/ 2147483646 w 26"/>
                <a:gd name="T87" fmla="*/ 2147483646 h 243"/>
                <a:gd name="T88" fmla="*/ 2147483646 w 26"/>
                <a:gd name="T89" fmla="*/ 2147483646 h 243"/>
                <a:gd name="T90" fmla="*/ 2147483646 w 26"/>
                <a:gd name="T91" fmla="*/ 2147483646 h 243"/>
                <a:gd name="T92" fmla="*/ 2147483646 w 26"/>
                <a:gd name="T93" fmla="*/ 2147483646 h 243"/>
                <a:gd name="T94" fmla="*/ 2147483646 w 26"/>
                <a:gd name="T95" fmla="*/ 2147483646 h 243"/>
                <a:gd name="T96" fmla="*/ 2147483646 w 26"/>
                <a:gd name="T97" fmla="*/ 2147483646 h 243"/>
                <a:gd name="T98" fmla="*/ 2147483646 w 26"/>
                <a:gd name="T99" fmla="*/ 2147483646 h 24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43">
                  <a:moveTo>
                    <a:pt x="0" y="117"/>
                  </a:moveTo>
                  <a:lnTo>
                    <a:pt x="0" y="25"/>
                  </a:lnTo>
                  <a:lnTo>
                    <a:pt x="1" y="104"/>
                  </a:lnTo>
                  <a:lnTo>
                    <a:pt x="2" y="107"/>
                  </a:lnTo>
                  <a:lnTo>
                    <a:pt x="2" y="34"/>
                  </a:lnTo>
                  <a:lnTo>
                    <a:pt x="3" y="84"/>
                  </a:lnTo>
                  <a:lnTo>
                    <a:pt x="3" y="60"/>
                  </a:lnTo>
                  <a:lnTo>
                    <a:pt x="4" y="109"/>
                  </a:lnTo>
                  <a:lnTo>
                    <a:pt x="4" y="85"/>
                  </a:lnTo>
                  <a:lnTo>
                    <a:pt x="5" y="57"/>
                  </a:lnTo>
                  <a:lnTo>
                    <a:pt x="5" y="35"/>
                  </a:lnTo>
                  <a:lnTo>
                    <a:pt x="6" y="101"/>
                  </a:lnTo>
                  <a:lnTo>
                    <a:pt x="6" y="133"/>
                  </a:lnTo>
                  <a:lnTo>
                    <a:pt x="7" y="0"/>
                  </a:lnTo>
                  <a:lnTo>
                    <a:pt x="8" y="25"/>
                  </a:lnTo>
                  <a:lnTo>
                    <a:pt x="8" y="52"/>
                  </a:lnTo>
                  <a:lnTo>
                    <a:pt x="8" y="26"/>
                  </a:lnTo>
                  <a:lnTo>
                    <a:pt x="9" y="100"/>
                  </a:lnTo>
                  <a:lnTo>
                    <a:pt x="9" y="138"/>
                  </a:lnTo>
                  <a:lnTo>
                    <a:pt x="10" y="70"/>
                  </a:lnTo>
                  <a:lnTo>
                    <a:pt x="11" y="58"/>
                  </a:lnTo>
                  <a:lnTo>
                    <a:pt x="11" y="155"/>
                  </a:lnTo>
                  <a:lnTo>
                    <a:pt x="12" y="84"/>
                  </a:lnTo>
                  <a:lnTo>
                    <a:pt x="12" y="97"/>
                  </a:lnTo>
                  <a:lnTo>
                    <a:pt x="12" y="118"/>
                  </a:lnTo>
                  <a:lnTo>
                    <a:pt x="13" y="45"/>
                  </a:lnTo>
                  <a:lnTo>
                    <a:pt x="14" y="127"/>
                  </a:lnTo>
                  <a:lnTo>
                    <a:pt x="14" y="138"/>
                  </a:lnTo>
                  <a:lnTo>
                    <a:pt x="15" y="154"/>
                  </a:lnTo>
                  <a:lnTo>
                    <a:pt x="15" y="109"/>
                  </a:lnTo>
                  <a:lnTo>
                    <a:pt x="16" y="124"/>
                  </a:lnTo>
                  <a:lnTo>
                    <a:pt x="16" y="122"/>
                  </a:lnTo>
                  <a:lnTo>
                    <a:pt x="17" y="41"/>
                  </a:lnTo>
                  <a:lnTo>
                    <a:pt x="17" y="62"/>
                  </a:lnTo>
                  <a:lnTo>
                    <a:pt x="18" y="117"/>
                  </a:lnTo>
                  <a:lnTo>
                    <a:pt x="18" y="45"/>
                  </a:lnTo>
                  <a:lnTo>
                    <a:pt x="19" y="143"/>
                  </a:lnTo>
                  <a:lnTo>
                    <a:pt x="19" y="243"/>
                  </a:lnTo>
                  <a:lnTo>
                    <a:pt x="20" y="68"/>
                  </a:lnTo>
                  <a:lnTo>
                    <a:pt x="20" y="148"/>
                  </a:lnTo>
                  <a:lnTo>
                    <a:pt x="21" y="151"/>
                  </a:lnTo>
                  <a:lnTo>
                    <a:pt x="21" y="79"/>
                  </a:lnTo>
                  <a:lnTo>
                    <a:pt x="22" y="57"/>
                  </a:lnTo>
                  <a:lnTo>
                    <a:pt x="23" y="214"/>
                  </a:lnTo>
                  <a:lnTo>
                    <a:pt x="23" y="103"/>
                  </a:lnTo>
                  <a:lnTo>
                    <a:pt x="24" y="209"/>
                  </a:lnTo>
                  <a:lnTo>
                    <a:pt x="24" y="160"/>
                  </a:lnTo>
                  <a:lnTo>
                    <a:pt x="24" y="113"/>
                  </a:lnTo>
                  <a:lnTo>
                    <a:pt x="25" y="132"/>
                  </a:lnTo>
                  <a:lnTo>
                    <a:pt x="26" y="12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2" name="Freeform 236">
              <a:extLst>
                <a:ext uri="{FF2B5EF4-FFF2-40B4-BE49-F238E27FC236}">
                  <a16:creationId xmlns:a16="http://schemas.microsoft.com/office/drawing/2014/main" id="{35D220AA-9EE4-4DF2-9A29-24C4A19F134F}"/>
                </a:ext>
              </a:extLst>
            </p:cNvPr>
            <p:cNvSpPr>
              <a:spLocks/>
            </p:cNvSpPr>
            <p:nvPr/>
          </p:nvSpPr>
          <p:spPr bwMode="auto">
            <a:xfrm>
              <a:off x="3064756" y="3422375"/>
              <a:ext cx="26491" cy="91776"/>
            </a:xfrm>
            <a:custGeom>
              <a:avLst/>
              <a:gdLst>
                <a:gd name="T0" fmla="*/ 0 w 25"/>
                <a:gd name="T1" fmla="*/ 2147483646 h 194"/>
                <a:gd name="T2" fmla="*/ 0 w 25"/>
                <a:gd name="T3" fmla="*/ 0 h 194"/>
                <a:gd name="T4" fmla="*/ 2147483646 w 25"/>
                <a:gd name="T5" fmla="*/ 2147483646 h 194"/>
                <a:gd name="T6" fmla="*/ 2147483646 w 25"/>
                <a:gd name="T7" fmla="*/ 2147483646 h 194"/>
                <a:gd name="T8" fmla="*/ 2147483646 w 25"/>
                <a:gd name="T9" fmla="*/ 2147483646 h 194"/>
                <a:gd name="T10" fmla="*/ 2147483646 w 25"/>
                <a:gd name="T11" fmla="*/ 2147483646 h 194"/>
                <a:gd name="T12" fmla="*/ 2147483646 w 25"/>
                <a:gd name="T13" fmla="*/ 2147483646 h 194"/>
                <a:gd name="T14" fmla="*/ 2147483646 w 25"/>
                <a:gd name="T15" fmla="*/ 2147483646 h 194"/>
                <a:gd name="T16" fmla="*/ 2147483646 w 25"/>
                <a:gd name="T17" fmla="*/ 2147483646 h 194"/>
                <a:gd name="T18" fmla="*/ 2147483646 w 25"/>
                <a:gd name="T19" fmla="*/ 2147483646 h 194"/>
                <a:gd name="T20" fmla="*/ 2147483646 w 25"/>
                <a:gd name="T21" fmla="*/ 2147483646 h 194"/>
                <a:gd name="T22" fmla="*/ 2147483646 w 25"/>
                <a:gd name="T23" fmla="*/ 2147483646 h 194"/>
                <a:gd name="T24" fmla="*/ 2147483646 w 25"/>
                <a:gd name="T25" fmla="*/ 2147483646 h 194"/>
                <a:gd name="T26" fmla="*/ 2147483646 w 25"/>
                <a:gd name="T27" fmla="*/ 2147483646 h 194"/>
                <a:gd name="T28" fmla="*/ 2147483646 w 25"/>
                <a:gd name="T29" fmla="*/ 2147483646 h 194"/>
                <a:gd name="T30" fmla="*/ 2147483646 w 25"/>
                <a:gd name="T31" fmla="*/ 2147483646 h 194"/>
                <a:gd name="T32" fmla="*/ 2147483646 w 25"/>
                <a:gd name="T33" fmla="*/ 2147483646 h 194"/>
                <a:gd name="T34" fmla="*/ 2147483646 w 25"/>
                <a:gd name="T35" fmla="*/ 2147483646 h 194"/>
                <a:gd name="T36" fmla="*/ 2147483646 w 25"/>
                <a:gd name="T37" fmla="*/ 2147483646 h 194"/>
                <a:gd name="T38" fmla="*/ 2147483646 w 25"/>
                <a:gd name="T39" fmla="*/ 2147483646 h 194"/>
                <a:gd name="T40" fmla="*/ 2147483646 w 25"/>
                <a:gd name="T41" fmla="*/ 2147483646 h 194"/>
                <a:gd name="T42" fmla="*/ 2147483646 w 25"/>
                <a:gd name="T43" fmla="*/ 2147483646 h 194"/>
                <a:gd name="T44" fmla="*/ 2147483646 w 25"/>
                <a:gd name="T45" fmla="*/ 2147483646 h 194"/>
                <a:gd name="T46" fmla="*/ 2147483646 w 25"/>
                <a:gd name="T47" fmla="*/ 2147483646 h 194"/>
                <a:gd name="T48" fmla="*/ 2147483646 w 25"/>
                <a:gd name="T49" fmla="*/ 2147483646 h 194"/>
                <a:gd name="T50" fmla="*/ 2147483646 w 25"/>
                <a:gd name="T51" fmla="*/ 2147483646 h 194"/>
                <a:gd name="T52" fmla="*/ 2147483646 w 25"/>
                <a:gd name="T53" fmla="*/ 2147483646 h 194"/>
                <a:gd name="T54" fmla="*/ 2147483646 w 25"/>
                <a:gd name="T55" fmla="*/ 2147483646 h 194"/>
                <a:gd name="T56" fmla="*/ 2147483646 w 25"/>
                <a:gd name="T57" fmla="*/ 2147483646 h 194"/>
                <a:gd name="T58" fmla="*/ 2147483646 w 25"/>
                <a:gd name="T59" fmla="*/ 2147483646 h 194"/>
                <a:gd name="T60" fmla="*/ 2147483646 w 25"/>
                <a:gd name="T61" fmla="*/ 2147483646 h 194"/>
                <a:gd name="T62" fmla="*/ 2147483646 w 25"/>
                <a:gd name="T63" fmla="*/ 2147483646 h 194"/>
                <a:gd name="T64" fmla="*/ 2147483646 w 25"/>
                <a:gd name="T65" fmla="*/ 2147483646 h 194"/>
                <a:gd name="T66" fmla="*/ 2147483646 w 25"/>
                <a:gd name="T67" fmla="*/ 2147483646 h 194"/>
                <a:gd name="T68" fmla="*/ 2147483646 w 25"/>
                <a:gd name="T69" fmla="*/ 2147483646 h 194"/>
                <a:gd name="T70" fmla="*/ 2147483646 w 25"/>
                <a:gd name="T71" fmla="*/ 2147483646 h 194"/>
                <a:gd name="T72" fmla="*/ 2147483646 w 25"/>
                <a:gd name="T73" fmla="*/ 2147483646 h 194"/>
                <a:gd name="T74" fmla="*/ 2147483646 w 25"/>
                <a:gd name="T75" fmla="*/ 2147483646 h 194"/>
                <a:gd name="T76" fmla="*/ 2147483646 w 25"/>
                <a:gd name="T77" fmla="*/ 2147483646 h 194"/>
                <a:gd name="T78" fmla="*/ 2147483646 w 25"/>
                <a:gd name="T79" fmla="*/ 2147483646 h 194"/>
                <a:gd name="T80" fmla="*/ 2147483646 w 25"/>
                <a:gd name="T81" fmla="*/ 2147483646 h 194"/>
                <a:gd name="T82" fmla="*/ 2147483646 w 25"/>
                <a:gd name="T83" fmla="*/ 2147483646 h 194"/>
                <a:gd name="T84" fmla="*/ 2147483646 w 25"/>
                <a:gd name="T85" fmla="*/ 2147483646 h 194"/>
                <a:gd name="T86" fmla="*/ 2147483646 w 25"/>
                <a:gd name="T87" fmla="*/ 2147483646 h 194"/>
                <a:gd name="T88" fmla="*/ 2147483646 w 25"/>
                <a:gd name="T89" fmla="*/ 2147483646 h 194"/>
                <a:gd name="T90" fmla="*/ 2147483646 w 25"/>
                <a:gd name="T91" fmla="*/ 2147483646 h 194"/>
                <a:gd name="T92" fmla="*/ 2147483646 w 25"/>
                <a:gd name="T93" fmla="*/ 2147483646 h 194"/>
                <a:gd name="T94" fmla="*/ 2147483646 w 25"/>
                <a:gd name="T95" fmla="*/ 2147483646 h 194"/>
                <a:gd name="T96" fmla="*/ 2147483646 w 25"/>
                <a:gd name="T97" fmla="*/ 2147483646 h 194"/>
                <a:gd name="T98" fmla="*/ 2147483646 w 25"/>
                <a:gd name="T99" fmla="*/ 2147483646 h 19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194">
                  <a:moveTo>
                    <a:pt x="0" y="39"/>
                  </a:moveTo>
                  <a:lnTo>
                    <a:pt x="0" y="0"/>
                  </a:lnTo>
                  <a:lnTo>
                    <a:pt x="1" y="96"/>
                  </a:lnTo>
                  <a:lnTo>
                    <a:pt x="1" y="79"/>
                  </a:lnTo>
                  <a:lnTo>
                    <a:pt x="2" y="50"/>
                  </a:lnTo>
                  <a:lnTo>
                    <a:pt x="2" y="60"/>
                  </a:lnTo>
                  <a:lnTo>
                    <a:pt x="3" y="20"/>
                  </a:lnTo>
                  <a:lnTo>
                    <a:pt x="3" y="60"/>
                  </a:lnTo>
                  <a:lnTo>
                    <a:pt x="4" y="26"/>
                  </a:lnTo>
                  <a:lnTo>
                    <a:pt x="4" y="93"/>
                  </a:lnTo>
                  <a:lnTo>
                    <a:pt x="5" y="21"/>
                  </a:lnTo>
                  <a:lnTo>
                    <a:pt x="5" y="65"/>
                  </a:lnTo>
                  <a:lnTo>
                    <a:pt x="6" y="62"/>
                  </a:lnTo>
                  <a:lnTo>
                    <a:pt x="6" y="106"/>
                  </a:lnTo>
                  <a:lnTo>
                    <a:pt x="7" y="67"/>
                  </a:lnTo>
                  <a:lnTo>
                    <a:pt x="7" y="97"/>
                  </a:lnTo>
                  <a:lnTo>
                    <a:pt x="8" y="104"/>
                  </a:lnTo>
                  <a:lnTo>
                    <a:pt x="9" y="82"/>
                  </a:lnTo>
                  <a:lnTo>
                    <a:pt x="9" y="47"/>
                  </a:lnTo>
                  <a:lnTo>
                    <a:pt x="10" y="120"/>
                  </a:lnTo>
                  <a:lnTo>
                    <a:pt x="10" y="62"/>
                  </a:lnTo>
                  <a:lnTo>
                    <a:pt x="10" y="21"/>
                  </a:lnTo>
                  <a:lnTo>
                    <a:pt x="11" y="79"/>
                  </a:lnTo>
                  <a:lnTo>
                    <a:pt x="12" y="25"/>
                  </a:lnTo>
                  <a:lnTo>
                    <a:pt x="12" y="82"/>
                  </a:lnTo>
                  <a:lnTo>
                    <a:pt x="13" y="70"/>
                  </a:lnTo>
                  <a:lnTo>
                    <a:pt x="13" y="162"/>
                  </a:lnTo>
                  <a:lnTo>
                    <a:pt x="14" y="136"/>
                  </a:lnTo>
                  <a:lnTo>
                    <a:pt x="14" y="107"/>
                  </a:lnTo>
                  <a:lnTo>
                    <a:pt x="15" y="109"/>
                  </a:lnTo>
                  <a:lnTo>
                    <a:pt x="15" y="134"/>
                  </a:lnTo>
                  <a:lnTo>
                    <a:pt x="16" y="166"/>
                  </a:lnTo>
                  <a:lnTo>
                    <a:pt x="16" y="194"/>
                  </a:lnTo>
                  <a:lnTo>
                    <a:pt x="17" y="36"/>
                  </a:lnTo>
                  <a:lnTo>
                    <a:pt x="17" y="58"/>
                  </a:lnTo>
                  <a:lnTo>
                    <a:pt x="18" y="24"/>
                  </a:lnTo>
                  <a:lnTo>
                    <a:pt x="18" y="27"/>
                  </a:lnTo>
                  <a:lnTo>
                    <a:pt x="19" y="125"/>
                  </a:lnTo>
                  <a:lnTo>
                    <a:pt x="19" y="32"/>
                  </a:lnTo>
                  <a:lnTo>
                    <a:pt x="20" y="129"/>
                  </a:lnTo>
                  <a:lnTo>
                    <a:pt x="21" y="42"/>
                  </a:lnTo>
                  <a:lnTo>
                    <a:pt x="21" y="99"/>
                  </a:lnTo>
                  <a:lnTo>
                    <a:pt x="21" y="57"/>
                  </a:lnTo>
                  <a:lnTo>
                    <a:pt x="22" y="76"/>
                  </a:lnTo>
                  <a:lnTo>
                    <a:pt x="22" y="35"/>
                  </a:lnTo>
                  <a:lnTo>
                    <a:pt x="23" y="86"/>
                  </a:lnTo>
                  <a:lnTo>
                    <a:pt x="24" y="156"/>
                  </a:lnTo>
                  <a:lnTo>
                    <a:pt x="24" y="50"/>
                  </a:lnTo>
                  <a:lnTo>
                    <a:pt x="25" y="49"/>
                  </a:lnTo>
                  <a:lnTo>
                    <a:pt x="25" y="6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3" name="Freeform 237">
              <a:extLst>
                <a:ext uri="{FF2B5EF4-FFF2-40B4-BE49-F238E27FC236}">
                  <a16:creationId xmlns:a16="http://schemas.microsoft.com/office/drawing/2014/main" id="{72D0F63E-6266-4738-AD06-0A53A6F5FFE8}"/>
                </a:ext>
              </a:extLst>
            </p:cNvPr>
            <p:cNvSpPr>
              <a:spLocks/>
            </p:cNvSpPr>
            <p:nvPr/>
          </p:nvSpPr>
          <p:spPr bwMode="auto">
            <a:xfrm>
              <a:off x="3091247" y="3325869"/>
              <a:ext cx="27552" cy="205312"/>
            </a:xfrm>
            <a:custGeom>
              <a:avLst/>
              <a:gdLst>
                <a:gd name="T0" fmla="*/ 0 w 26"/>
                <a:gd name="T1" fmla="*/ 2147483646 h 434"/>
                <a:gd name="T2" fmla="*/ 2147483646 w 26"/>
                <a:gd name="T3" fmla="*/ 2147483646 h 434"/>
                <a:gd name="T4" fmla="*/ 2147483646 w 26"/>
                <a:gd name="T5" fmla="*/ 2147483646 h 434"/>
                <a:gd name="T6" fmla="*/ 2147483646 w 26"/>
                <a:gd name="T7" fmla="*/ 2147483646 h 434"/>
                <a:gd name="T8" fmla="*/ 2147483646 w 26"/>
                <a:gd name="T9" fmla="*/ 2147483646 h 434"/>
                <a:gd name="T10" fmla="*/ 2147483646 w 26"/>
                <a:gd name="T11" fmla="*/ 2147483646 h 434"/>
                <a:gd name="T12" fmla="*/ 2147483646 w 26"/>
                <a:gd name="T13" fmla="*/ 2147483646 h 434"/>
                <a:gd name="T14" fmla="*/ 2147483646 w 26"/>
                <a:gd name="T15" fmla="*/ 2147483646 h 434"/>
                <a:gd name="T16" fmla="*/ 2147483646 w 26"/>
                <a:gd name="T17" fmla="*/ 2147483646 h 434"/>
                <a:gd name="T18" fmla="*/ 2147483646 w 26"/>
                <a:gd name="T19" fmla="*/ 2147483646 h 434"/>
                <a:gd name="T20" fmla="*/ 2147483646 w 26"/>
                <a:gd name="T21" fmla="*/ 2147483646 h 434"/>
                <a:gd name="T22" fmla="*/ 2147483646 w 26"/>
                <a:gd name="T23" fmla="*/ 2147483646 h 434"/>
                <a:gd name="T24" fmla="*/ 2147483646 w 26"/>
                <a:gd name="T25" fmla="*/ 2147483646 h 434"/>
                <a:gd name="T26" fmla="*/ 2147483646 w 26"/>
                <a:gd name="T27" fmla="*/ 2147483646 h 434"/>
                <a:gd name="T28" fmla="*/ 2147483646 w 26"/>
                <a:gd name="T29" fmla="*/ 2147483646 h 434"/>
                <a:gd name="T30" fmla="*/ 2147483646 w 26"/>
                <a:gd name="T31" fmla="*/ 2147483646 h 434"/>
                <a:gd name="T32" fmla="*/ 2147483646 w 26"/>
                <a:gd name="T33" fmla="*/ 2147483646 h 434"/>
                <a:gd name="T34" fmla="*/ 2147483646 w 26"/>
                <a:gd name="T35" fmla="*/ 2147483646 h 434"/>
                <a:gd name="T36" fmla="*/ 2147483646 w 26"/>
                <a:gd name="T37" fmla="*/ 2147483646 h 434"/>
                <a:gd name="T38" fmla="*/ 2147483646 w 26"/>
                <a:gd name="T39" fmla="*/ 2147483646 h 434"/>
                <a:gd name="T40" fmla="*/ 2147483646 w 26"/>
                <a:gd name="T41" fmla="*/ 2147483646 h 434"/>
                <a:gd name="T42" fmla="*/ 2147483646 w 26"/>
                <a:gd name="T43" fmla="*/ 2147483646 h 434"/>
                <a:gd name="T44" fmla="*/ 2147483646 w 26"/>
                <a:gd name="T45" fmla="*/ 2147483646 h 434"/>
                <a:gd name="T46" fmla="*/ 2147483646 w 26"/>
                <a:gd name="T47" fmla="*/ 2147483646 h 434"/>
                <a:gd name="T48" fmla="*/ 2147483646 w 26"/>
                <a:gd name="T49" fmla="*/ 2147483646 h 434"/>
                <a:gd name="T50" fmla="*/ 2147483646 w 26"/>
                <a:gd name="T51" fmla="*/ 2147483646 h 434"/>
                <a:gd name="T52" fmla="*/ 2147483646 w 26"/>
                <a:gd name="T53" fmla="*/ 2147483646 h 434"/>
                <a:gd name="T54" fmla="*/ 2147483646 w 26"/>
                <a:gd name="T55" fmla="*/ 2147483646 h 434"/>
                <a:gd name="T56" fmla="*/ 2147483646 w 26"/>
                <a:gd name="T57" fmla="*/ 2147483646 h 434"/>
                <a:gd name="T58" fmla="*/ 2147483646 w 26"/>
                <a:gd name="T59" fmla="*/ 2147483646 h 434"/>
                <a:gd name="T60" fmla="*/ 2147483646 w 26"/>
                <a:gd name="T61" fmla="*/ 2147483646 h 434"/>
                <a:gd name="T62" fmla="*/ 2147483646 w 26"/>
                <a:gd name="T63" fmla="*/ 2147483646 h 434"/>
                <a:gd name="T64" fmla="*/ 2147483646 w 26"/>
                <a:gd name="T65" fmla="*/ 2147483646 h 434"/>
                <a:gd name="T66" fmla="*/ 2147483646 w 26"/>
                <a:gd name="T67" fmla="*/ 2147483646 h 434"/>
                <a:gd name="T68" fmla="*/ 2147483646 w 26"/>
                <a:gd name="T69" fmla="*/ 2147483646 h 434"/>
                <a:gd name="T70" fmla="*/ 2147483646 w 26"/>
                <a:gd name="T71" fmla="*/ 2147483646 h 434"/>
                <a:gd name="T72" fmla="*/ 2147483646 w 26"/>
                <a:gd name="T73" fmla="*/ 2147483646 h 434"/>
                <a:gd name="T74" fmla="*/ 2147483646 w 26"/>
                <a:gd name="T75" fmla="*/ 2147483646 h 434"/>
                <a:gd name="T76" fmla="*/ 2147483646 w 26"/>
                <a:gd name="T77" fmla="*/ 2147483646 h 434"/>
                <a:gd name="T78" fmla="*/ 2147483646 w 26"/>
                <a:gd name="T79" fmla="*/ 2147483646 h 434"/>
                <a:gd name="T80" fmla="*/ 2147483646 w 26"/>
                <a:gd name="T81" fmla="*/ 2147483646 h 434"/>
                <a:gd name="T82" fmla="*/ 2147483646 w 26"/>
                <a:gd name="T83" fmla="*/ 2147483646 h 434"/>
                <a:gd name="T84" fmla="*/ 2147483646 w 26"/>
                <a:gd name="T85" fmla="*/ 2147483646 h 434"/>
                <a:gd name="T86" fmla="*/ 2147483646 w 26"/>
                <a:gd name="T87" fmla="*/ 2147483646 h 434"/>
                <a:gd name="T88" fmla="*/ 2147483646 w 26"/>
                <a:gd name="T89" fmla="*/ 2147483646 h 434"/>
                <a:gd name="T90" fmla="*/ 2147483646 w 26"/>
                <a:gd name="T91" fmla="*/ 2147483646 h 434"/>
                <a:gd name="T92" fmla="*/ 2147483646 w 26"/>
                <a:gd name="T93" fmla="*/ 2147483646 h 434"/>
                <a:gd name="T94" fmla="*/ 2147483646 w 26"/>
                <a:gd name="T95" fmla="*/ 2147483646 h 434"/>
                <a:gd name="T96" fmla="*/ 2147483646 w 26"/>
                <a:gd name="T97" fmla="*/ 0 h 434"/>
                <a:gd name="T98" fmla="*/ 2147483646 w 26"/>
                <a:gd name="T99" fmla="*/ 2147483646 h 4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34">
                  <a:moveTo>
                    <a:pt x="0" y="271"/>
                  </a:moveTo>
                  <a:lnTo>
                    <a:pt x="1" y="321"/>
                  </a:lnTo>
                  <a:lnTo>
                    <a:pt x="1" y="291"/>
                  </a:lnTo>
                  <a:lnTo>
                    <a:pt x="2" y="318"/>
                  </a:lnTo>
                  <a:lnTo>
                    <a:pt x="2" y="297"/>
                  </a:lnTo>
                  <a:lnTo>
                    <a:pt x="3" y="267"/>
                  </a:lnTo>
                  <a:lnTo>
                    <a:pt x="3" y="279"/>
                  </a:lnTo>
                  <a:lnTo>
                    <a:pt x="4" y="362"/>
                  </a:lnTo>
                  <a:lnTo>
                    <a:pt x="4" y="278"/>
                  </a:lnTo>
                  <a:lnTo>
                    <a:pt x="5" y="253"/>
                  </a:lnTo>
                  <a:lnTo>
                    <a:pt x="5" y="315"/>
                  </a:lnTo>
                  <a:lnTo>
                    <a:pt x="6" y="270"/>
                  </a:lnTo>
                  <a:lnTo>
                    <a:pt x="6" y="324"/>
                  </a:lnTo>
                  <a:lnTo>
                    <a:pt x="7" y="379"/>
                  </a:lnTo>
                  <a:lnTo>
                    <a:pt x="8" y="271"/>
                  </a:lnTo>
                  <a:lnTo>
                    <a:pt x="8" y="343"/>
                  </a:lnTo>
                  <a:lnTo>
                    <a:pt x="8" y="370"/>
                  </a:lnTo>
                  <a:lnTo>
                    <a:pt x="9" y="434"/>
                  </a:lnTo>
                  <a:lnTo>
                    <a:pt x="9" y="294"/>
                  </a:lnTo>
                  <a:lnTo>
                    <a:pt x="10" y="261"/>
                  </a:lnTo>
                  <a:lnTo>
                    <a:pt x="11" y="349"/>
                  </a:lnTo>
                  <a:lnTo>
                    <a:pt x="11" y="365"/>
                  </a:lnTo>
                  <a:lnTo>
                    <a:pt x="12" y="290"/>
                  </a:lnTo>
                  <a:lnTo>
                    <a:pt x="12" y="338"/>
                  </a:lnTo>
                  <a:lnTo>
                    <a:pt x="13" y="348"/>
                  </a:lnTo>
                  <a:lnTo>
                    <a:pt x="13" y="367"/>
                  </a:lnTo>
                  <a:lnTo>
                    <a:pt x="14" y="278"/>
                  </a:lnTo>
                  <a:lnTo>
                    <a:pt x="14" y="328"/>
                  </a:lnTo>
                  <a:lnTo>
                    <a:pt x="15" y="311"/>
                  </a:lnTo>
                  <a:lnTo>
                    <a:pt x="15" y="330"/>
                  </a:lnTo>
                  <a:lnTo>
                    <a:pt x="16" y="186"/>
                  </a:lnTo>
                  <a:lnTo>
                    <a:pt x="16" y="251"/>
                  </a:lnTo>
                  <a:lnTo>
                    <a:pt x="17" y="311"/>
                  </a:lnTo>
                  <a:lnTo>
                    <a:pt x="17" y="292"/>
                  </a:lnTo>
                  <a:lnTo>
                    <a:pt x="18" y="209"/>
                  </a:lnTo>
                  <a:lnTo>
                    <a:pt x="18" y="222"/>
                  </a:lnTo>
                  <a:lnTo>
                    <a:pt x="19" y="229"/>
                  </a:lnTo>
                  <a:lnTo>
                    <a:pt x="20" y="232"/>
                  </a:lnTo>
                  <a:lnTo>
                    <a:pt x="20" y="134"/>
                  </a:lnTo>
                  <a:lnTo>
                    <a:pt x="20" y="105"/>
                  </a:lnTo>
                  <a:lnTo>
                    <a:pt x="21" y="144"/>
                  </a:lnTo>
                  <a:lnTo>
                    <a:pt x="21" y="111"/>
                  </a:lnTo>
                  <a:lnTo>
                    <a:pt x="22" y="183"/>
                  </a:lnTo>
                  <a:lnTo>
                    <a:pt x="23" y="98"/>
                  </a:lnTo>
                  <a:lnTo>
                    <a:pt x="23" y="69"/>
                  </a:lnTo>
                  <a:lnTo>
                    <a:pt x="24" y="3"/>
                  </a:lnTo>
                  <a:lnTo>
                    <a:pt x="24" y="24"/>
                  </a:lnTo>
                  <a:lnTo>
                    <a:pt x="24" y="13"/>
                  </a:lnTo>
                  <a:lnTo>
                    <a:pt x="25" y="0"/>
                  </a:lnTo>
                  <a:lnTo>
                    <a:pt x="26" y="2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4" name="Freeform 238">
              <a:extLst>
                <a:ext uri="{FF2B5EF4-FFF2-40B4-BE49-F238E27FC236}">
                  <a16:creationId xmlns:a16="http://schemas.microsoft.com/office/drawing/2014/main" id="{B9881415-BAF9-42D0-A65A-C4D43A96DFFC}"/>
                </a:ext>
              </a:extLst>
            </p:cNvPr>
            <p:cNvSpPr>
              <a:spLocks/>
            </p:cNvSpPr>
            <p:nvPr/>
          </p:nvSpPr>
          <p:spPr bwMode="auto">
            <a:xfrm>
              <a:off x="3118798" y="3317354"/>
              <a:ext cx="26491" cy="143340"/>
            </a:xfrm>
            <a:custGeom>
              <a:avLst/>
              <a:gdLst>
                <a:gd name="T0" fmla="*/ 0 w 25"/>
                <a:gd name="T1" fmla="*/ 2147483646 h 303"/>
                <a:gd name="T2" fmla="*/ 0 w 25"/>
                <a:gd name="T3" fmla="*/ 2147483646 h 303"/>
                <a:gd name="T4" fmla="*/ 2147483646 w 25"/>
                <a:gd name="T5" fmla="*/ 2147483646 h 303"/>
                <a:gd name="T6" fmla="*/ 2147483646 w 25"/>
                <a:gd name="T7" fmla="*/ 2147483646 h 303"/>
                <a:gd name="T8" fmla="*/ 2147483646 w 25"/>
                <a:gd name="T9" fmla="*/ 2147483646 h 303"/>
                <a:gd name="T10" fmla="*/ 2147483646 w 25"/>
                <a:gd name="T11" fmla="*/ 2147483646 h 303"/>
                <a:gd name="T12" fmla="*/ 2147483646 w 25"/>
                <a:gd name="T13" fmla="*/ 2147483646 h 303"/>
                <a:gd name="T14" fmla="*/ 2147483646 w 25"/>
                <a:gd name="T15" fmla="*/ 2147483646 h 303"/>
                <a:gd name="T16" fmla="*/ 2147483646 w 25"/>
                <a:gd name="T17" fmla="*/ 2147483646 h 303"/>
                <a:gd name="T18" fmla="*/ 2147483646 w 25"/>
                <a:gd name="T19" fmla="*/ 2147483646 h 303"/>
                <a:gd name="T20" fmla="*/ 2147483646 w 25"/>
                <a:gd name="T21" fmla="*/ 2147483646 h 303"/>
                <a:gd name="T22" fmla="*/ 2147483646 w 25"/>
                <a:gd name="T23" fmla="*/ 2147483646 h 303"/>
                <a:gd name="T24" fmla="*/ 2147483646 w 25"/>
                <a:gd name="T25" fmla="*/ 2147483646 h 303"/>
                <a:gd name="T26" fmla="*/ 2147483646 w 25"/>
                <a:gd name="T27" fmla="*/ 0 h 303"/>
                <a:gd name="T28" fmla="*/ 2147483646 w 25"/>
                <a:gd name="T29" fmla="*/ 2147483646 h 303"/>
                <a:gd name="T30" fmla="*/ 2147483646 w 25"/>
                <a:gd name="T31" fmla="*/ 2147483646 h 303"/>
                <a:gd name="T32" fmla="*/ 2147483646 w 25"/>
                <a:gd name="T33" fmla="*/ 2147483646 h 303"/>
                <a:gd name="T34" fmla="*/ 2147483646 w 25"/>
                <a:gd name="T35" fmla="*/ 2147483646 h 303"/>
                <a:gd name="T36" fmla="*/ 2147483646 w 25"/>
                <a:gd name="T37" fmla="*/ 2147483646 h 303"/>
                <a:gd name="T38" fmla="*/ 2147483646 w 25"/>
                <a:gd name="T39" fmla="*/ 2147483646 h 303"/>
                <a:gd name="T40" fmla="*/ 2147483646 w 25"/>
                <a:gd name="T41" fmla="*/ 2147483646 h 303"/>
                <a:gd name="T42" fmla="*/ 2147483646 w 25"/>
                <a:gd name="T43" fmla="*/ 2147483646 h 303"/>
                <a:gd name="T44" fmla="*/ 2147483646 w 25"/>
                <a:gd name="T45" fmla="*/ 2147483646 h 303"/>
                <a:gd name="T46" fmla="*/ 2147483646 w 25"/>
                <a:gd name="T47" fmla="*/ 2147483646 h 303"/>
                <a:gd name="T48" fmla="*/ 2147483646 w 25"/>
                <a:gd name="T49" fmla="*/ 2147483646 h 303"/>
                <a:gd name="T50" fmla="*/ 2147483646 w 25"/>
                <a:gd name="T51" fmla="*/ 2147483646 h 303"/>
                <a:gd name="T52" fmla="*/ 2147483646 w 25"/>
                <a:gd name="T53" fmla="*/ 2147483646 h 303"/>
                <a:gd name="T54" fmla="*/ 2147483646 w 25"/>
                <a:gd name="T55" fmla="*/ 2147483646 h 303"/>
                <a:gd name="T56" fmla="*/ 2147483646 w 25"/>
                <a:gd name="T57" fmla="*/ 2147483646 h 303"/>
                <a:gd name="T58" fmla="*/ 2147483646 w 25"/>
                <a:gd name="T59" fmla="*/ 2147483646 h 303"/>
                <a:gd name="T60" fmla="*/ 2147483646 w 25"/>
                <a:gd name="T61" fmla="*/ 2147483646 h 303"/>
                <a:gd name="T62" fmla="*/ 2147483646 w 25"/>
                <a:gd name="T63" fmla="*/ 2147483646 h 303"/>
                <a:gd name="T64" fmla="*/ 2147483646 w 25"/>
                <a:gd name="T65" fmla="*/ 2147483646 h 303"/>
                <a:gd name="T66" fmla="*/ 2147483646 w 25"/>
                <a:gd name="T67" fmla="*/ 2147483646 h 303"/>
                <a:gd name="T68" fmla="*/ 2147483646 w 25"/>
                <a:gd name="T69" fmla="*/ 2147483646 h 303"/>
                <a:gd name="T70" fmla="*/ 2147483646 w 25"/>
                <a:gd name="T71" fmla="*/ 2147483646 h 303"/>
                <a:gd name="T72" fmla="*/ 2147483646 w 25"/>
                <a:gd name="T73" fmla="*/ 2147483646 h 303"/>
                <a:gd name="T74" fmla="*/ 2147483646 w 25"/>
                <a:gd name="T75" fmla="*/ 2147483646 h 303"/>
                <a:gd name="T76" fmla="*/ 2147483646 w 25"/>
                <a:gd name="T77" fmla="*/ 2147483646 h 303"/>
                <a:gd name="T78" fmla="*/ 2147483646 w 25"/>
                <a:gd name="T79" fmla="*/ 2147483646 h 303"/>
                <a:gd name="T80" fmla="*/ 2147483646 w 25"/>
                <a:gd name="T81" fmla="*/ 2147483646 h 303"/>
                <a:gd name="T82" fmla="*/ 2147483646 w 25"/>
                <a:gd name="T83" fmla="*/ 2147483646 h 303"/>
                <a:gd name="T84" fmla="*/ 2147483646 w 25"/>
                <a:gd name="T85" fmla="*/ 2147483646 h 303"/>
                <a:gd name="T86" fmla="*/ 2147483646 w 25"/>
                <a:gd name="T87" fmla="*/ 2147483646 h 303"/>
                <a:gd name="T88" fmla="*/ 2147483646 w 25"/>
                <a:gd name="T89" fmla="*/ 2147483646 h 303"/>
                <a:gd name="T90" fmla="*/ 2147483646 w 25"/>
                <a:gd name="T91" fmla="*/ 2147483646 h 303"/>
                <a:gd name="T92" fmla="*/ 2147483646 w 25"/>
                <a:gd name="T93" fmla="*/ 2147483646 h 303"/>
                <a:gd name="T94" fmla="*/ 2147483646 w 25"/>
                <a:gd name="T95" fmla="*/ 2147483646 h 303"/>
                <a:gd name="T96" fmla="*/ 2147483646 w 25"/>
                <a:gd name="T97" fmla="*/ 2147483646 h 303"/>
                <a:gd name="T98" fmla="*/ 2147483646 w 25"/>
                <a:gd name="T99" fmla="*/ 2147483646 h 3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03">
                  <a:moveTo>
                    <a:pt x="0" y="39"/>
                  </a:moveTo>
                  <a:lnTo>
                    <a:pt x="0" y="92"/>
                  </a:lnTo>
                  <a:lnTo>
                    <a:pt x="1" y="91"/>
                  </a:lnTo>
                  <a:lnTo>
                    <a:pt x="1" y="57"/>
                  </a:lnTo>
                  <a:lnTo>
                    <a:pt x="2" y="45"/>
                  </a:lnTo>
                  <a:lnTo>
                    <a:pt x="2" y="71"/>
                  </a:lnTo>
                  <a:lnTo>
                    <a:pt x="3" y="79"/>
                  </a:lnTo>
                  <a:lnTo>
                    <a:pt x="3" y="51"/>
                  </a:lnTo>
                  <a:lnTo>
                    <a:pt x="4" y="98"/>
                  </a:lnTo>
                  <a:lnTo>
                    <a:pt x="4" y="126"/>
                  </a:lnTo>
                  <a:lnTo>
                    <a:pt x="5" y="135"/>
                  </a:lnTo>
                  <a:lnTo>
                    <a:pt x="6" y="220"/>
                  </a:lnTo>
                  <a:lnTo>
                    <a:pt x="6" y="103"/>
                  </a:lnTo>
                  <a:lnTo>
                    <a:pt x="6" y="0"/>
                  </a:lnTo>
                  <a:lnTo>
                    <a:pt x="7" y="142"/>
                  </a:lnTo>
                  <a:lnTo>
                    <a:pt x="7" y="127"/>
                  </a:lnTo>
                  <a:lnTo>
                    <a:pt x="8" y="199"/>
                  </a:lnTo>
                  <a:lnTo>
                    <a:pt x="9" y="224"/>
                  </a:lnTo>
                  <a:lnTo>
                    <a:pt x="9" y="191"/>
                  </a:lnTo>
                  <a:lnTo>
                    <a:pt x="10" y="162"/>
                  </a:lnTo>
                  <a:lnTo>
                    <a:pt x="10" y="169"/>
                  </a:lnTo>
                  <a:lnTo>
                    <a:pt x="10" y="222"/>
                  </a:lnTo>
                  <a:lnTo>
                    <a:pt x="11" y="188"/>
                  </a:lnTo>
                  <a:lnTo>
                    <a:pt x="12" y="171"/>
                  </a:lnTo>
                  <a:lnTo>
                    <a:pt x="12" y="223"/>
                  </a:lnTo>
                  <a:lnTo>
                    <a:pt x="13" y="215"/>
                  </a:lnTo>
                  <a:lnTo>
                    <a:pt x="13" y="207"/>
                  </a:lnTo>
                  <a:lnTo>
                    <a:pt x="14" y="236"/>
                  </a:lnTo>
                  <a:lnTo>
                    <a:pt x="14" y="189"/>
                  </a:lnTo>
                  <a:lnTo>
                    <a:pt x="15" y="213"/>
                  </a:lnTo>
                  <a:lnTo>
                    <a:pt x="15" y="150"/>
                  </a:lnTo>
                  <a:lnTo>
                    <a:pt x="16" y="217"/>
                  </a:lnTo>
                  <a:lnTo>
                    <a:pt x="16" y="161"/>
                  </a:lnTo>
                  <a:lnTo>
                    <a:pt x="17" y="190"/>
                  </a:lnTo>
                  <a:lnTo>
                    <a:pt x="17" y="172"/>
                  </a:lnTo>
                  <a:lnTo>
                    <a:pt x="18" y="213"/>
                  </a:lnTo>
                  <a:lnTo>
                    <a:pt x="18" y="212"/>
                  </a:lnTo>
                  <a:lnTo>
                    <a:pt x="19" y="241"/>
                  </a:lnTo>
                  <a:lnTo>
                    <a:pt x="19" y="164"/>
                  </a:lnTo>
                  <a:lnTo>
                    <a:pt x="20" y="231"/>
                  </a:lnTo>
                  <a:lnTo>
                    <a:pt x="21" y="303"/>
                  </a:lnTo>
                  <a:lnTo>
                    <a:pt x="21" y="158"/>
                  </a:lnTo>
                  <a:lnTo>
                    <a:pt x="22" y="279"/>
                  </a:lnTo>
                  <a:lnTo>
                    <a:pt x="22" y="216"/>
                  </a:lnTo>
                  <a:lnTo>
                    <a:pt x="22" y="199"/>
                  </a:lnTo>
                  <a:lnTo>
                    <a:pt x="23" y="300"/>
                  </a:lnTo>
                  <a:lnTo>
                    <a:pt x="24" y="210"/>
                  </a:lnTo>
                  <a:lnTo>
                    <a:pt x="24" y="217"/>
                  </a:lnTo>
                  <a:lnTo>
                    <a:pt x="25" y="210"/>
                  </a:lnTo>
                  <a:lnTo>
                    <a:pt x="25" y="26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5" name="Freeform 239">
              <a:extLst>
                <a:ext uri="{FF2B5EF4-FFF2-40B4-BE49-F238E27FC236}">
                  <a16:creationId xmlns:a16="http://schemas.microsoft.com/office/drawing/2014/main" id="{D6C3DAC5-963B-40A3-9866-F49A3A60F581}"/>
                </a:ext>
              </a:extLst>
            </p:cNvPr>
            <p:cNvSpPr>
              <a:spLocks/>
            </p:cNvSpPr>
            <p:nvPr/>
          </p:nvSpPr>
          <p:spPr bwMode="auto">
            <a:xfrm>
              <a:off x="3145290" y="3377907"/>
              <a:ext cx="27552" cy="96980"/>
            </a:xfrm>
            <a:custGeom>
              <a:avLst/>
              <a:gdLst>
                <a:gd name="T0" fmla="*/ 0 w 26"/>
                <a:gd name="T1" fmla="*/ 2147483646 h 205"/>
                <a:gd name="T2" fmla="*/ 2147483646 w 26"/>
                <a:gd name="T3" fmla="*/ 2147483646 h 205"/>
                <a:gd name="T4" fmla="*/ 2147483646 w 26"/>
                <a:gd name="T5" fmla="*/ 2147483646 h 205"/>
                <a:gd name="T6" fmla="*/ 2147483646 w 26"/>
                <a:gd name="T7" fmla="*/ 2147483646 h 205"/>
                <a:gd name="T8" fmla="*/ 2147483646 w 26"/>
                <a:gd name="T9" fmla="*/ 2147483646 h 205"/>
                <a:gd name="T10" fmla="*/ 2147483646 w 26"/>
                <a:gd name="T11" fmla="*/ 2147483646 h 205"/>
                <a:gd name="T12" fmla="*/ 2147483646 w 26"/>
                <a:gd name="T13" fmla="*/ 2147483646 h 205"/>
                <a:gd name="T14" fmla="*/ 2147483646 w 26"/>
                <a:gd name="T15" fmla="*/ 2147483646 h 205"/>
                <a:gd name="T16" fmla="*/ 2147483646 w 26"/>
                <a:gd name="T17" fmla="*/ 2147483646 h 205"/>
                <a:gd name="T18" fmla="*/ 2147483646 w 26"/>
                <a:gd name="T19" fmla="*/ 2147483646 h 205"/>
                <a:gd name="T20" fmla="*/ 2147483646 w 26"/>
                <a:gd name="T21" fmla="*/ 2147483646 h 205"/>
                <a:gd name="T22" fmla="*/ 2147483646 w 26"/>
                <a:gd name="T23" fmla="*/ 2147483646 h 205"/>
                <a:gd name="T24" fmla="*/ 2147483646 w 26"/>
                <a:gd name="T25" fmla="*/ 2147483646 h 205"/>
                <a:gd name="T26" fmla="*/ 2147483646 w 26"/>
                <a:gd name="T27" fmla="*/ 2147483646 h 205"/>
                <a:gd name="T28" fmla="*/ 2147483646 w 26"/>
                <a:gd name="T29" fmla="*/ 2147483646 h 205"/>
                <a:gd name="T30" fmla="*/ 2147483646 w 26"/>
                <a:gd name="T31" fmla="*/ 2147483646 h 205"/>
                <a:gd name="T32" fmla="*/ 2147483646 w 26"/>
                <a:gd name="T33" fmla="*/ 2147483646 h 205"/>
                <a:gd name="T34" fmla="*/ 2147483646 w 26"/>
                <a:gd name="T35" fmla="*/ 2147483646 h 205"/>
                <a:gd name="T36" fmla="*/ 2147483646 w 26"/>
                <a:gd name="T37" fmla="*/ 2147483646 h 205"/>
                <a:gd name="T38" fmla="*/ 2147483646 w 26"/>
                <a:gd name="T39" fmla="*/ 2147483646 h 205"/>
                <a:gd name="T40" fmla="*/ 2147483646 w 26"/>
                <a:gd name="T41" fmla="*/ 2147483646 h 205"/>
                <a:gd name="T42" fmla="*/ 2147483646 w 26"/>
                <a:gd name="T43" fmla="*/ 2147483646 h 205"/>
                <a:gd name="T44" fmla="*/ 2147483646 w 26"/>
                <a:gd name="T45" fmla="*/ 0 h 205"/>
                <a:gd name="T46" fmla="*/ 2147483646 w 26"/>
                <a:gd name="T47" fmla="*/ 2147483646 h 205"/>
                <a:gd name="T48" fmla="*/ 2147483646 w 26"/>
                <a:gd name="T49" fmla="*/ 2147483646 h 205"/>
                <a:gd name="T50" fmla="*/ 2147483646 w 26"/>
                <a:gd name="T51" fmla="*/ 2147483646 h 205"/>
                <a:gd name="T52" fmla="*/ 2147483646 w 26"/>
                <a:gd name="T53" fmla="*/ 2147483646 h 205"/>
                <a:gd name="T54" fmla="*/ 2147483646 w 26"/>
                <a:gd name="T55" fmla="*/ 2147483646 h 205"/>
                <a:gd name="T56" fmla="*/ 2147483646 w 26"/>
                <a:gd name="T57" fmla="*/ 2147483646 h 205"/>
                <a:gd name="T58" fmla="*/ 2147483646 w 26"/>
                <a:gd name="T59" fmla="*/ 2147483646 h 205"/>
                <a:gd name="T60" fmla="*/ 2147483646 w 26"/>
                <a:gd name="T61" fmla="*/ 2147483646 h 205"/>
                <a:gd name="T62" fmla="*/ 2147483646 w 26"/>
                <a:gd name="T63" fmla="*/ 2147483646 h 205"/>
                <a:gd name="T64" fmla="*/ 2147483646 w 26"/>
                <a:gd name="T65" fmla="*/ 2147483646 h 205"/>
                <a:gd name="T66" fmla="*/ 2147483646 w 26"/>
                <a:gd name="T67" fmla="*/ 2147483646 h 205"/>
                <a:gd name="T68" fmla="*/ 2147483646 w 26"/>
                <a:gd name="T69" fmla="*/ 2147483646 h 205"/>
                <a:gd name="T70" fmla="*/ 2147483646 w 26"/>
                <a:gd name="T71" fmla="*/ 2147483646 h 205"/>
                <a:gd name="T72" fmla="*/ 2147483646 w 26"/>
                <a:gd name="T73" fmla="*/ 2147483646 h 205"/>
                <a:gd name="T74" fmla="*/ 2147483646 w 26"/>
                <a:gd name="T75" fmla="*/ 2147483646 h 205"/>
                <a:gd name="T76" fmla="*/ 2147483646 w 26"/>
                <a:gd name="T77" fmla="*/ 2147483646 h 205"/>
                <a:gd name="T78" fmla="*/ 2147483646 w 26"/>
                <a:gd name="T79" fmla="*/ 2147483646 h 205"/>
                <a:gd name="T80" fmla="*/ 2147483646 w 26"/>
                <a:gd name="T81" fmla="*/ 2147483646 h 205"/>
                <a:gd name="T82" fmla="*/ 2147483646 w 26"/>
                <a:gd name="T83" fmla="*/ 2147483646 h 205"/>
                <a:gd name="T84" fmla="*/ 2147483646 w 26"/>
                <a:gd name="T85" fmla="*/ 2147483646 h 205"/>
                <a:gd name="T86" fmla="*/ 2147483646 w 26"/>
                <a:gd name="T87" fmla="*/ 2147483646 h 205"/>
                <a:gd name="T88" fmla="*/ 2147483646 w 26"/>
                <a:gd name="T89" fmla="*/ 2147483646 h 205"/>
                <a:gd name="T90" fmla="*/ 2147483646 w 26"/>
                <a:gd name="T91" fmla="*/ 2147483646 h 205"/>
                <a:gd name="T92" fmla="*/ 2147483646 w 26"/>
                <a:gd name="T93" fmla="*/ 2147483646 h 205"/>
                <a:gd name="T94" fmla="*/ 2147483646 w 26"/>
                <a:gd name="T95" fmla="*/ 2147483646 h 205"/>
                <a:gd name="T96" fmla="*/ 2147483646 w 26"/>
                <a:gd name="T97" fmla="*/ 2147483646 h 205"/>
                <a:gd name="T98" fmla="*/ 2147483646 w 26"/>
                <a:gd name="T99" fmla="*/ 2147483646 h 2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05">
                  <a:moveTo>
                    <a:pt x="0" y="139"/>
                  </a:moveTo>
                  <a:lnTo>
                    <a:pt x="1" y="172"/>
                  </a:lnTo>
                  <a:lnTo>
                    <a:pt x="1" y="51"/>
                  </a:lnTo>
                  <a:lnTo>
                    <a:pt x="2" y="109"/>
                  </a:lnTo>
                  <a:lnTo>
                    <a:pt x="2" y="161"/>
                  </a:lnTo>
                  <a:lnTo>
                    <a:pt x="3" y="153"/>
                  </a:lnTo>
                  <a:lnTo>
                    <a:pt x="3" y="86"/>
                  </a:lnTo>
                  <a:lnTo>
                    <a:pt x="4" y="97"/>
                  </a:lnTo>
                  <a:lnTo>
                    <a:pt x="4" y="139"/>
                  </a:lnTo>
                  <a:lnTo>
                    <a:pt x="5" y="110"/>
                  </a:lnTo>
                  <a:lnTo>
                    <a:pt x="5" y="62"/>
                  </a:lnTo>
                  <a:lnTo>
                    <a:pt x="6" y="79"/>
                  </a:lnTo>
                  <a:lnTo>
                    <a:pt x="6" y="97"/>
                  </a:lnTo>
                  <a:lnTo>
                    <a:pt x="7" y="170"/>
                  </a:lnTo>
                  <a:lnTo>
                    <a:pt x="8" y="119"/>
                  </a:lnTo>
                  <a:lnTo>
                    <a:pt x="8" y="63"/>
                  </a:lnTo>
                  <a:lnTo>
                    <a:pt x="9" y="87"/>
                  </a:lnTo>
                  <a:lnTo>
                    <a:pt x="9" y="109"/>
                  </a:lnTo>
                  <a:lnTo>
                    <a:pt x="9" y="20"/>
                  </a:lnTo>
                  <a:lnTo>
                    <a:pt x="10" y="111"/>
                  </a:lnTo>
                  <a:lnTo>
                    <a:pt x="11" y="121"/>
                  </a:lnTo>
                  <a:lnTo>
                    <a:pt x="11" y="90"/>
                  </a:lnTo>
                  <a:lnTo>
                    <a:pt x="12" y="0"/>
                  </a:lnTo>
                  <a:lnTo>
                    <a:pt x="12" y="37"/>
                  </a:lnTo>
                  <a:lnTo>
                    <a:pt x="13" y="149"/>
                  </a:lnTo>
                  <a:lnTo>
                    <a:pt x="13" y="72"/>
                  </a:lnTo>
                  <a:lnTo>
                    <a:pt x="14" y="53"/>
                  </a:lnTo>
                  <a:lnTo>
                    <a:pt x="14" y="125"/>
                  </a:lnTo>
                  <a:lnTo>
                    <a:pt x="15" y="132"/>
                  </a:lnTo>
                  <a:lnTo>
                    <a:pt x="15" y="148"/>
                  </a:lnTo>
                  <a:lnTo>
                    <a:pt x="16" y="145"/>
                  </a:lnTo>
                  <a:lnTo>
                    <a:pt x="16" y="205"/>
                  </a:lnTo>
                  <a:lnTo>
                    <a:pt x="17" y="146"/>
                  </a:lnTo>
                  <a:lnTo>
                    <a:pt x="17" y="81"/>
                  </a:lnTo>
                  <a:lnTo>
                    <a:pt x="18" y="142"/>
                  </a:lnTo>
                  <a:lnTo>
                    <a:pt x="18" y="47"/>
                  </a:lnTo>
                  <a:lnTo>
                    <a:pt x="19" y="187"/>
                  </a:lnTo>
                  <a:lnTo>
                    <a:pt x="20" y="121"/>
                  </a:lnTo>
                  <a:lnTo>
                    <a:pt x="20" y="156"/>
                  </a:lnTo>
                  <a:lnTo>
                    <a:pt x="20" y="129"/>
                  </a:lnTo>
                  <a:lnTo>
                    <a:pt x="21" y="142"/>
                  </a:lnTo>
                  <a:lnTo>
                    <a:pt x="21" y="177"/>
                  </a:lnTo>
                  <a:lnTo>
                    <a:pt x="22" y="143"/>
                  </a:lnTo>
                  <a:lnTo>
                    <a:pt x="23" y="80"/>
                  </a:lnTo>
                  <a:lnTo>
                    <a:pt x="23" y="173"/>
                  </a:lnTo>
                  <a:lnTo>
                    <a:pt x="24" y="151"/>
                  </a:lnTo>
                  <a:lnTo>
                    <a:pt x="24" y="124"/>
                  </a:lnTo>
                  <a:lnTo>
                    <a:pt x="25" y="122"/>
                  </a:lnTo>
                  <a:lnTo>
                    <a:pt x="25" y="155"/>
                  </a:lnTo>
                  <a:lnTo>
                    <a:pt x="26"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6" name="Freeform 240">
              <a:extLst>
                <a:ext uri="{FF2B5EF4-FFF2-40B4-BE49-F238E27FC236}">
                  <a16:creationId xmlns:a16="http://schemas.microsoft.com/office/drawing/2014/main" id="{CCBEFE92-D30F-4957-97E2-D6848AA95699}"/>
                </a:ext>
              </a:extLst>
            </p:cNvPr>
            <p:cNvSpPr>
              <a:spLocks/>
            </p:cNvSpPr>
            <p:nvPr/>
          </p:nvSpPr>
          <p:spPr bwMode="auto">
            <a:xfrm>
              <a:off x="3172840" y="3410549"/>
              <a:ext cx="26491" cy="79949"/>
            </a:xfrm>
            <a:custGeom>
              <a:avLst/>
              <a:gdLst>
                <a:gd name="T0" fmla="*/ 0 w 25"/>
                <a:gd name="T1" fmla="*/ 2147483646 h 169"/>
                <a:gd name="T2" fmla="*/ 0 w 25"/>
                <a:gd name="T3" fmla="*/ 2147483646 h 169"/>
                <a:gd name="T4" fmla="*/ 2147483646 w 25"/>
                <a:gd name="T5" fmla="*/ 2147483646 h 169"/>
                <a:gd name="T6" fmla="*/ 2147483646 w 25"/>
                <a:gd name="T7" fmla="*/ 2147483646 h 169"/>
                <a:gd name="T8" fmla="*/ 2147483646 w 25"/>
                <a:gd name="T9" fmla="*/ 2147483646 h 169"/>
                <a:gd name="T10" fmla="*/ 2147483646 w 25"/>
                <a:gd name="T11" fmla="*/ 2147483646 h 169"/>
                <a:gd name="T12" fmla="*/ 2147483646 w 25"/>
                <a:gd name="T13" fmla="*/ 2147483646 h 169"/>
                <a:gd name="T14" fmla="*/ 2147483646 w 25"/>
                <a:gd name="T15" fmla="*/ 2147483646 h 169"/>
                <a:gd name="T16" fmla="*/ 2147483646 w 25"/>
                <a:gd name="T17" fmla="*/ 2147483646 h 169"/>
                <a:gd name="T18" fmla="*/ 2147483646 w 25"/>
                <a:gd name="T19" fmla="*/ 2147483646 h 169"/>
                <a:gd name="T20" fmla="*/ 2147483646 w 25"/>
                <a:gd name="T21" fmla="*/ 2147483646 h 169"/>
                <a:gd name="T22" fmla="*/ 2147483646 w 25"/>
                <a:gd name="T23" fmla="*/ 2147483646 h 169"/>
                <a:gd name="T24" fmla="*/ 2147483646 w 25"/>
                <a:gd name="T25" fmla="*/ 2147483646 h 169"/>
                <a:gd name="T26" fmla="*/ 2147483646 w 25"/>
                <a:gd name="T27" fmla="*/ 2147483646 h 169"/>
                <a:gd name="T28" fmla="*/ 2147483646 w 25"/>
                <a:gd name="T29" fmla="*/ 2147483646 h 169"/>
                <a:gd name="T30" fmla="*/ 2147483646 w 25"/>
                <a:gd name="T31" fmla="*/ 2147483646 h 169"/>
                <a:gd name="T32" fmla="*/ 2147483646 w 25"/>
                <a:gd name="T33" fmla="*/ 2147483646 h 169"/>
                <a:gd name="T34" fmla="*/ 2147483646 w 25"/>
                <a:gd name="T35" fmla="*/ 2147483646 h 169"/>
                <a:gd name="T36" fmla="*/ 2147483646 w 25"/>
                <a:gd name="T37" fmla="*/ 2147483646 h 169"/>
                <a:gd name="T38" fmla="*/ 2147483646 w 25"/>
                <a:gd name="T39" fmla="*/ 2147483646 h 169"/>
                <a:gd name="T40" fmla="*/ 2147483646 w 25"/>
                <a:gd name="T41" fmla="*/ 2147483646 h 169"/>
                <a:gd name="T42" fmla="*/ 2147483646 w 25"/>
                <a:gd name="T43" fmla="*/ 2147483646 h 169"/>
                <a:gd name="T44" fmla="*/ 2147483646 w 25"/>
                <a:gd name="T45" fmla="*/ 2147483646 h 169"/>
                <a:gd name="T46" fmla="*/ 2147483646 w 25"/>
                <a:gd name="T47" fmla="*/ 2147483646 h 169"/>
                <a:gd name="T48" fmla="*/ 2147483646 w 25"/>
                <a:gd name="T49" fmla="*/ 0 h 169"/>
                <a:gd name="T50" fmla="*/ 2147483646 w 25"/>
                <a:gd name="T51" fmla="*/ 2147483646 h 169"/>
                <a:gd name="T52" fmla="*/ 2147483646 w 25"/>
                <a:gd name="T53" fmla="*/ 2147483646 h 169"/>
                <a:gd name="T54" fmla="*/ 2147483646 w 25"/>
                <a:gd name="T55" fmla="*/ 2147483646 h 169"/>
                <a:gd name="T56" fmla="*/ 2147483646 w 25"/>
                <a:gd name="T57" fmla="*/ 2147483646 h 169"/>
                <a:gd name="T58" fmla="*/ 2147483646 w 25"/>
                <a:gd name="T59" fmla="*/ 2147483646 h 169"/>
                <a:gd name="T60" fmla="*/ 2147483646 w 25"/>
                <a:gd name="T61" fmla="*/ 2147483646 h 169"/>
                <a:gd name="T62" fmla="*/ 2147483646 w 25"/>
                <a:gd name="T63" fmla="*/ 2147483646 h 169"/>
                <a:gd name="T64" fmla="*/ 2147483646 w 25"/>
                <a:gd name="T65" fmla="*/ 2147483646 h 169"/>
                <a:gd name="T66" fmla="*/ 2147483646 w 25"/>
                <a:gd name="T67" fmla="*/ 2147483646 h 169"/>
                <a:gd name="T68" fmla="*/ 2147483646 w 25"/>
                <a:gd name="T69" fmla="*/ 2147483646 h 169"/>
                <a:gd name="T70" fmla="*/ 2147483646 w 25"/>
                <a:gd name="T71" fmla="*/ 2147483646 h 169"/>
                <a:gd name="T72" fmla="*/ 2147483646 w 25"/>
                <a:gd name="T73" fmla="*/ 2147483646 h 169"/>
                <a:gd name="T74" fmla="*/ 2147483646 w 25"/>
                <a:gd name="T75" fmla="*/ 2147483646 h 169"/>
                <a:gd name="T76" fmla="*/ 2147483646 w 25"/>
                <a:gd name="T77" fmla="*/ 2147483646 h 169"/>
                <a:gd name="T78" fmla="*/ 2147483646 w 25"/>
                <a:gd name="T79" fmla="*/ 2147483646 h 169"/>
                <a:gd name="T80" fmla="*/ 2147483646 w 25"/>
                <a:gd name="T81" fmla="*/ 2147483646 h 169"/>
                <a:gd name="T82" fmla="*/ 2147483646 w 25"/>
                <a:gd name="T83" fmla="*/ 2147483646 h 169"/>
                <a:gd name="T84" fmla="*/ 2147483646 w 25"/>
                <a:gd name="T85" fmla="*/ 2147483646 h 169"/>
                <a:gd name="T86" fmla="*/ 2147483646 w 25"/>
                <a:gd name="T87" fmla="*/ 2147483646 h 169"/>
                <a:gd name="T88" fmla="*/ 2147483646 w 25"/>
                <a:gd name="T89" fmla="*/ 2147483646 h 169"/>
                <a:gd name="T90" fmla="*/ 2147483646 w 25"/>
                <a:gd name="T91" fmla="*/ 2147483646 h 169"/>
                <a:gd name="T92" fmla="*/ 2147483646 w 25"/>
                <a:gd name="T93" fmla="*/ 2147483646 h 169"/>
                <a:gd name="T94" fmla="*/ 2147483646 w 25"/>
                <a:gd name="T95" fmla="*/ 2147483646 h 169"/>
                <a:gd name="T96" fmla="*/ 2147483646 w 25"/>
                <a:gd name="T97" fmla="*/ 2147483646 h 169"/>
                <a:gd name="T98" fmla="*/ 2147483646 w 25"/>
                <a:gd name="T99" fmla="*/ 2147483646 h 16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169">
                  <a:moveTo>
                    <a:pt x="0" y="50"/>
                  </a:moveTo>
                  <a:lnTo>
                    <a:pt x="0" y="66"/>
                  </a:lnTo>
                  <a:lnTo>
                    <a:pt x="1" y="41"/>
                  </a:lnTo>
                  <a:lnTo>
                    <a:pt x="1" y="48"/>
                  </a:lnTo>
                  <a:lnTo>
                    <a:pt x="2" y="55"/>
                  </a:lnTo>
                  <a:lnTo>
                    <a:pt x="2" y="7"/>
                  </a:lnTo>
                  <a:lnTo>
                    <a:pt x="3" y="92"/>
                  </a:lnTo>
                  <a:lnTo>
                    <a:pt x="3" y="76"/>
                  </a:lnTo>
                  <a:lnTo>
                    <a:pt x="4" y="110"/>
                  </a:lnTo>
                  <a:lnTo>
                    <a:pt x="4" y="76"/>
                  </a:lnTo>
                  <a:lnTo>
                    <a:pt x="5" y="103"/>
                  </a:lnTo>
                  <a:lnTo>
                    <a:pt x="6" y="143"/>
                  </a:lnTo>
                  <a:lnTo>
                    <a:pt x="6" y="169"/>
                  </a:lnTo>
                  <a:lnTo>
                    <a:pt x="6" y="67"/>
                  </a:lnTo>
                  <a:lnTo>
                    <a:pt x="7" y="77"/>
                  </a:lnTo>
                  <a:lnTo>
                    <a:pt x="7" y="107"/>
                  </a:lnTo>
                  <a:lnTo>
                    <a:pt x="8" y="111"/>
                  </a:lnTo>
                  <a:lnTo>
                    <a:pt x="9" y="36"/>
                  </a:lnTo>
                  <a:lnTo>
                    <a:pt x="9" y="82"/>
                  </a:lnTo>
                  <a:lnTo>
                    <a:pt x="10" y="125"/>
                  </a:lnTo>
                  <a:lnTo>
                    <a:pt x="10" y="110"/>
                  </a:lnTo>
                  <a:lnTo>
                    <a:pt x="11" y="103"/>
                  </a:lnTo>
                  <a:lnTo>
                    <a:pt x="11" y="143"/>
                  </a:lnTo>
                  <a:lnTo>
                    <a:pt x="12" y="105"/>
                  </a:lnTo>
                  <a:lnTo>
                    <a:pt x="12" y="0"/>
                  </a:lnTo>
                  <a:lnTo>
                    <a:pt x="13" y="97"/>
                  </a:lnTo>
                  <a:lnTo>
                    <a:pt x="13" y="88"/>
                  </a:lnTo>
                  <a:lnTo>
                    <a:pt x="14" y="37"/>
                  </a:lnTo>
                  <a:lnTo>
                    <a:pt x="14" y="108"/>
                  </a:lnTo>
                  <a:lnTo>
                    <a:pt x="15" y="128"/>
                  </a:lnTo>
                  <a:lnTo>
                    <a:pt x="15" y="90"/>
                  </a:lnTo>
                  <a:lnTo>
                    <a:pt x="16" y="65"/>
                  </a:lnTo>
                  <a:lnTo>
                    <a:pt x="16" y="79"/>
                  </a:lnTo>
                  <a:lnTo>
                    <a:pt x="17" y="72"/>
                  </a:lnTo>
                  <a:lnTo>
                    <a:pt x="18" y="109"/>
                  </a:lnTo>
                  <a:lnTo>
                    <a:pt x="18" y="166"/>
                  </a:lnTo>
                  <a:lnTo>
                    <a:pt x="18" y="106"/>
                  </a:lnTo>
                  <a:lnTo>
                    <a:pt x="19" y="93"/>
                  </a:lnTo>
                  <a:lnTo>
                    <a:pt x="19" y="97"/>
                  </a:lnTo>
                  <a:lnTo>
                    <a:pt x="20" y="95"/>
                  </a:lnTo>
                  <a:lnTo>
                    <a:pt x="21" y="145"/>
                  </a:lnTo>
                  <a:lnTo>
                    <a:pt x="21" y="124"/>
                  </a:lnTo>
                  <a:lnTo>
                    <a:pt x="22" y="122"/>
                  </a:lnTo>
                  <a:lnTo>
                    <a:pt x="22" y="118"/>
                  </a:lnTo>
                  <a:lnTo>
                    <a:pt x="22" y="133"/>
                  </a:lnTo>
                  <a:lnTo>
                    <a:pt x="23" y="138"/>
                  </a:lnTo>
                  <a:lnTo>
                    <a:pt x="24" y="48"/>
                  </a:lnTo>
                  <a:lnTo>
                    <a:pt x="24" y="46"/>
                  </a:lnTo>
                  <a:lnTo>
                    <a:pt x="25" y="131"/>
                  </a:lnTo>
                  <a:lnTo>
                    <a:pt x="25" y="12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7" name="Freeform 241">
              <a:extLst>
                <a:ext uri="{FF2B5EF4-FFF2-40B4-BE49-F238E27FC236}">
                  <a16:creationId xmlns:a16="http://schemas.microsoft.com/office/drawing/2014/main" id="{19A6E7FF-361F-428D-89FE-67A4ACD54828}"/>
                </a:ext>
              </a:extLst>
            </p:cNvPr>
            <p:cNvSpPr>
              <a:spLocks/>
            </p:cNvSpPr>
            <p:nvPr/>
          </p:nvSpPr>
          <p:spPr bwMode="auto">
            <a:xfrm>
              <a:off x="3199332" y="3373176"/>
              <a:ext cx="27552" cy="134352"/>
            </a:xfrm>
            <a:custGeom>
              <a:avLst/>
              <a:gdLst>
                <a:gd name="T0" fmla="*/ 0 w 26"/>
                <a:gd name="T1" fmla="*/ 2147483646 h 284"/>
                <a:gd name="T2" fmla="*/ 2147483646 w 26"/>
                <a:gd name="T3" fmla="*/ 2147483646 h 284"/>
                <a:gd name="T4" fmla="*/ 2147483646 w 26"/>
                <a:gd name="T5" fmla="*/ 2147483646 h 284"/>
                <a:gd name="T6" fmla="*/ 2147483646 w 26"/>
                <a:gd name="T7" fmla="*/ 2147483646 h 284"/>
                <a:gd name="T8" fmla="*/ 2147483646 w 26"/>
                <a:gd name="T9" fmla="*/ 2147483646 h 284"/>
                <a:gd name="T10" fmla="*/ 2147483646 w 26"/>
                <a:gd name="T11" fmla="*/ 2147483646 h 284"/>
                <a:gd name="T12" fmla="*/ 2147483646 w 26"/>
                <a:gd name="T13" fmla="*/ 2147483646 h 284"/>
                <a:gd name="T14" fmla="*/ 2147483646 w 26"/>
                <a:gd name="T15" fmla="*/ 2147483646 h 284"/>
                <a:gd name="T16" fmla="*/ 2147483646 w 26"/>
                <a:gd name="T17" fmla="*/ 2147483646 h 284"/>
                <a:gd name="T18" fmla="*/ 2147483646 w 26"/>
                <a:gd name="T19" fmla="*/ 2147483646 h 284"/>
                <a:gd name="T20" fmla="*/ 2147483646 w 26"/>
                <a:gd name="T21" fmla="*/ 2147483646 h 284"/>
                <a:gd name="T22" fmla="*/ 2147483646 w 26"/>
                <a:gd name="T23" fmla="*/ 2147483646 h 284"/>
                <a:gd name="T24" fmla="*/ 2147483646 w 26"/>
                <a:gd name="T25" fmla="*/ 2147483646 h 284"/>
                <a:gd name="T26" fmla="*/ 2147483646 w 26"/>
                <a:gd name="T27" fmla="*/ 2147483646 h 284"/>
                <a:gd name="T28" fmla="*/ 2147483646 w 26"/>
                <a:gd name="T29" fmla="*/ 2147483646 h 284"/>
                <a:gd name="T30" fmla="*/ 2147483646 w 26"/>
                <a:gd name="T31" fmla="*/ 2147483646 h 284"/>
                <a:gd name="T32" fmla="*/ 2147483646 w 26"/>
                <a:gd name="T33" fmla="*/ 2147483646 h 284"/>
                <a:gd name="T34" fmla="*/ 2147483646 w 26"/>
                <a:gd name="T35" fmla="*/ 2147483646 h 284"/>
                <a:gd name="T36" fmla="*/ 2147483646 w 26"/>
                <a:gd name="T37" fmla="*/ 2147483646 h 284"/>
                <a:gd name="T38" fmla="*/ 2147483646 w 26"/>
                <a:gd name="T39" fmla="*/ 2147483646 h 284"/>
                <a:gd name="T40" fmla="*/ 2147483646 w 26"/>
                <a:gd name="T41" fmla="*/ 2147483646 h 284"/>
                <a:gd name="T42" fmla="*/ 2147483646 w 26"/>
                <a:gd name="T43" fmla="*/ 2147483646 h 284"/>
                <a:gd name="T44" fmla="*/ 2147483646 w 26"/>
                <a:gd name="T45" fmla="*/ 2147483646 h 284"/>
                <a:gd name="T46" fmla="*/ 2147483646 w 26"/>
                <a:gd name="T47" fmla="*/ 2147483646 h 284"/>
                <a:gd name="T48" fmla="*/ 2147483646 w 26"/>
                <a:gd name="T49" fmla="*/ 2147483646 h 284"/>
                <a:gd name="T50" fmla="*/ 2147483646 w 26"/>
                <a:gd name="T51" fmla="*/ 2147483646 h 284"/>
                <a:gd name="T52" fmla="*/ 2147483646 w 26"/>
                <a:gd name="T53" fmla="*/ 2147483646 h 284"/>
                <a:gd name="T54" fmla="*/ 2147483646 w 26"/>
                <a:gd name="T55" fmla="*/ 2147483646 h 284"/>
                <a:gd name="T56" fmla="*/ 2147483646 w 26"/>
                <a:gd name="T57" fmla="*/ 2147483646 h 284"/>
                <a:gd name="T58" fmla="*/ 2147483646 w 26"/>
                <a:gd name="T59" fmla="*/ 2147483646 h 284"/>
                <a:gd name="T60" fmla="*/ 2147483646 w 26"/>
                <a:gd name="T61" fmla="*/ 2147483646 h 284"/>
                <a:gd name="T62" fmla="*/ 2147483646 w 26"/>
                <a:gd name="T63" fmla="*/ 2147483646 h 284"/>
                <a:gd name="T64" fmla="*/ 2147483646 w 26"/>
                <a:gd name="T65" fmla="*/ 2147483646 h 284"/>
                <a:gd name="T66" fmla="*/ 2147483646 w 26"/>
                <a:gd name="T67" fmla="*/ 2147483646 h 284"/>
                <a:gd name="T68" fmla="*/ 2147483646 w 26"/>
                <a:gd name="T69" fmla="*/ 2147483646 h 284"/>
                <a:gd name="T70" fmla="*/ 2147483646 w 26"/>
                <a:gd name="T71" fmla="*/ 2147483646 h 284"/>
                <a:gd name="T72" fmla="*/ 2147483646 w 26"/>
                <a:gd name="T73" fmla="*/ 2147483646 h 284"/>
                <a:gd name="T74" fmla="*/ 2147483646 w 26"/>
                <a:gd name="T75" fmla="*/ 2147483646 h 284"/>
                <a:gd name="T76" fmla="*/ 2147483646 w 26"/>
                <a:gd name="T77" fmla="*/ 2147483646 h 284"/>
                <a:gd name="T78" fmla="*/ 2147483646 w 26"/>
                <a:gd name="T79" fmla="*/ 2147483646 h 284"/>
                <a:gd name="T80" fmla="*/ 2147483646 w 26"/>
                <a:gd name="T81" fmla="*/ 2147483646 h 284"/>
                <a:gd name="T82" fmla="*/ 2147483646 w 26"/>
                <a:gd name="T83" fmla="*/ 2147483646 h 284"/>
                <a:gd name="T84" fmla="*/ 2147483646 w 26"/>
                <a:gd name="T85" fmla="*/ 2147483646 h 284"/>
                <a:gd name="T86" fmla="*/ 2147483646 w 26"/>
                <a:gd name="T87" fmla="*/ 2147483646 h 284"/>
                <a:gd name="T88" fmla="*/ 2147483646 w 26"/>
                <a:gd name="T89" fmla="*/ 2147483646 h 284"/>
                <a:gd name="T90" fmla="*/ 2147483646 w 26"/>
                <a:gd name="T91" fmla="*/ 2147483646 h 284"/>
                <a:gd name="T92" fmla="*/ 2147483646 w 26"/>
                <a:gd name="T93" fmla="*/ 2147483646 h 284"/>
                <a:gd name="T94" fmla="*/ 2147483646 w 26"/>
                <a:gd name="T95" fmla="*/ 2147483646 h 284"/>
                <a:gd name="T96" fmla="*/ 2147483646 w 26"/>
                <a:gd name="T97" fmla="*/ 0 h 284"/>
                <a:gd name="T98" fmla="*/ 2147483646 w 26"/>
                <a:gd name="T99" fmla="*/ 2147483646 h 28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84">
                  <a:moveTo>
                    <a:pt x="0" y="204"/>
                  </a:moveTo>
                  <a:lnTo>
                    <a:pt x="1" y="238"/>
                  </a:lnTo>
                  <a:lnTo>
                    <a:pt x="1" y="194"/>
                  </a:lnTo>
                  <a:lnTo>
                    <a:pt x="2" y="129"/>
                  </a:lnTo>
                  <a:lnTo>
                    <a:pt x="2" y="113"/>
                  </a:lnTo>
                  <a:lnTo>
                    <a:pt x="3" y="193"/>
                  </a:lnTo>
                  <a:lnTo>
                    <a:pt x="3" y="163"/>
                  </a:lnTo>
                  <a:lnTo>
                    <a:pt x="4" y="259"/>
                  </a:lnTo>
                  <a:lnTo>
                    <a:pt x="5" y="132"/>
                  </a:lnTo>
                  <a:lnTo>
                    <a:pt x="5" y="136"/>
                  </a:lnTo>
                  <a:lnTo>
                    <a:pt x="5" y="284"/>
                  </a:lnTo>
                  <a:lnTo>
                    <a:pt x="6" y="212"/>
                  </a:lnTo>
                  <a:lnTo>
                    <a:pt x="6" y="152"/>
                  </a:lnTo>
                  <a:lnTo>
                    <a:pt x="7" y="267"/>
                  </a:lnTo>
                  <a:lnTo>
                    <a:pt x="8" y="211"/>
                  </a:lnTo>
                  <a:lnTo>
                    <a:pt x="8" y="230"/>
                  </a:lnTo>
                  <a:lnTo>
                    <a:pt x="9" y="167"/>
                  </a:lnTo>
                  <a:lnTo>
                    <a:pt x="9" y="181"/>
                  </a:lnTo>
                  <a:lnTo>
                    <a:pt x="9" y="229"/>
                  </a:lnTo>
                  <a:lnTo>
                    <a:pt x="10" y="203"/>
                  </a:lnTo>
                  <a:lnTo>
                    <a:pt x="11" y="153"/>
                  </a:lnTo>
                  <a:lnTo>
                    <a:pt x="11" y="223"/>
                  </a:lnTo>
                  <a:lnTo>
                    <a:pt x="12" y="233"/>
                  </a:lnTo>
                  <a:lnTo>
                    <a:pt x="12" y="160"/>
                  </a:lnTo>
                  <a:lnTo>
                    <a:pt x="13" y="194"/>
                  </a:lnTo>
                  <a:lnTo>
                    <a:pt x="13" y="244"/>
                  </a:lnTo>
                  <a:lnTo>
                    <a:pt x="14" y="270"/>
                  </a:lnTo>
                  <a:lnTo>
                    <a:pt x="14" y="210"/>
                  </a:lnTo>
                  <a:lnTo>
                    <a:pt x="15" y="175"/>
                  </a:lnTo>
                  <a:lnTo>
                    <a:pt x="15" y="221"/>
                  </a:lnTo>
                  <a:lnTo>
                    <a:pt x="16" y="188"/>
                  </a:lnTo>
                  <a:lnTo>
                    <a:pt x="16" y="124"/>
                  </a:lnTo>
                  <a:lnTo>
                    <a:pt x="17" y="276"/>
                  </a:lnTo>
                  <a:lnTo>
                    <a:pt x="17" y="274"/>
                  </a:lnTo>
                  <a:lnTo>
                    <a:pt x="18" y="151"/>
                  </a:lnTo>
                  <a:lnTo>
                    <a:pt x="18" y="199"/>
                  </a:lnTo>
                  <a:lnTo>
                    <a:pt x="19" y="173"/>
                  </a:lnTo>
                  <a:lnTo>
                    <a:pt x="20" y="136"/>
                  </a:lnTo>
                  <a:lnTo>
                    <a:pt x="20" y="173"/>
                  </a:lnTo>
                  <a:lnTo>
                    <a:pt x="21" y="230"/>
                  </a:lnTo>
                  <a:lnTo>
                    <a:pt x="21" y="198"/>
                  </a:lnTo>
                  <a:lnTo>
                    <a:pt x="21" y="107"/>
                  </a:lnTo>
                  <a:lnTo>
                    <a:pt x="22" y="204"/>
                  </a:lnTo>
                  <a:lnTo>
                    <a:pt x="23" y="120"/>
                  </a:lnTo>
                  <a:lnTo>
                    <a:pt x="23" y="67"/>
                  </a:lnTo>
                  <a:lnTo>
                    <a:pt x="24" y="45"/>
                  </a:lnTo>
                  <a:lnTo>
                    <a:pt x="24" y="74"/>
                  </a:lnTo>
                  <a:lnTo>
                    <a:pt x="25" y="17"/>
                  </a:lnTo>
                  <a:lnTo>
                    <a:pt x="25" y="0"/>
                  </a:lnTo>
                  <a:lnTo>
                    <a:pt x="26" y="2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8" name="Freeform 242">
              <a:extLst>
                <a:ext uri="{FF2B5EF4-FFF2-40B4-BE49-F238E27FC236}">
                  <a16:creationId xmlns:a16="http://schemas.microsoft.com/office/drawing/2014/main" id="{28AA3D29-2F8A-46D6-93E5-F14E4B261275}"/>
                </a:ext>
              </a:extLst>
            </p:cNvPr>
            <p:cNvSpPr>
              <a:spLocks/>
            </p:cNvSpPr>
            <p:nvPr/>
          </p:nvSpPr>
          <p:spPr bwMode="auto">
            <a:xfrm>
              <a:off x="3226883" y="3295120"/>
              <a:ext cx="26491" cy="131514"/>
            </a:xfrm>
            <a:custGeom>
              <a:avLst/>
              <a:gdLst>
                <a:gd name="T0" fmla="*/ 0 w 25"/>
                <a:gd name="T1" fmla="*/ 2147483646 h 278"/>
                <a:gd name="T2" fmla="*/ 0 w 25"/>
                <a:gd name="T3" fmla="*/ 2147483646 h 278"/>
                <a:gd name="T4" fmla="*/ 2147483646 w 25"/>
                <a:gd name="T5" fmla="*/ 2147483646 h 278"/>
                <a:gd name="T6" fmla="*/ 2147483646 w 25"/>
                <a:gd name="T7" fmla="*/ 2147483646 h 278"/>
                <a:gd name="T8" fmla="*/ 2147483646 w 25"/>
                <a:gd name="T9" fmla="*/ 2147483646 h 278"/>
                <a:gd name="T10" fmla="*/ 2147483646 w 25"/>
                <a:gd name="T11" fmla="*/ 2147483646 h 278"/>
                <a:gd name="T12" fmla="*/ 2147483646 w 25"/>
                <a:gd name="T13" fmla="*/ 2147483646 h 278"/>
                <a:gd name="T14" fmla="*/ 2147483646 w 25"/>
                <a:gd name="T15" fmla="*/ 2147483646 h 278"/>
                <a:gd name="T16" fmla="*/ 2147483646 w 25"/>
                <a:gd name="T17" fmla="*/ 2147483646 h 278"/>
                <a:gd name="T18" fmla="*/ 2147483646 w 25"/>
                <a:gd name="T19" fmla="*/ 2147483646 h 278"/>
                <a:gd name="T20" fmla="*/ 2147483646 w 25"/>
                <a:gd name="T21" fmla="*/ 2147483646 h 278"/>
                <a:gd name="T22" fmla="*/ 2147483646 w 25"/>
                <a:gd name="T23" fmla="*/ 0 h 278"/>
                <a:gd name="T24" fmla="*/ 2147483646 w 25"/>
                <a:gd name="T25" fmla="*/ 2147483646 h 278"/>
                <a:gd name="T26" fmla="*/ 2147483646 w 25"/>
                <a:gd name="T27" fmla="*/ 2147483646 h 278"/>
                <a:gd name="T28" fmla="*/ 2147483646 w 25"/>
                <a:gd name="T29" fmla="*/ 2147483646 h 278"/>
                <a:gd name="T30" fmla="*/ 2147483646 w 25"/>
                <a:gd name="T31" fmla="*/ 2147483646 h 278"/>
                <a:gd name="T32" fmla="*/ 2147483646 w 25"/>
                <a:gd name="T33" fmla="*/ 2147483646 h 278"/>
                <a:gd name="T34" fmla="*/ 2147483646 w 25"/>
                <a:gd name="T35" fmla="*/ 2147483646 h 278"/>
                <a:gd name="T36" fmla="*/ 2147483646 w 25"/>
                <a:gd name="T37" fmla="*/ 2147483646 h 278"/>
                <a:gd name="T38" fmla="*/ 2147483646 w 25"/>
                <a:gd name="T39" fmla="*/ 2147483646 h 278"/>
                <a:gd name="T40" fmla="*/ 2147483646 w 25"/>
                <a:gd name="T41" fmla="*/ 2147483646 h 278"/>
                <a:gd name="T42" fmla="*/ 2147483646 w 25"/>
                <a:gd name="T43" fmla="*/ 2147483646 h 278"/>
                <a:gd name="T44" fmla="*/ 2147483646 w 25"/>
                <a:gd name="T45" fmla="*/ 2147483646 h 278"/>
                <a:gd name="T46" fmla="*/ 2147483646 w 25"/>
                <a:gd name="T47" fmla="*/ 2147483646 h 278"/>
                <a:gd name="T48" fmla="*/ 2147483646 w 25"/>
                <a:gd name="T49" fmla="*/ 2147483646 h 278"/>
                <a:gd name="T50" fmla="*/ 2147483646 w 25"/>
                <a:gd name="T51" fmla="*/ 2147483646 h 278"/>
                <a:gd name="T52" fmla="*/ 2147483646 w 25"/>
                <a:gd name="T53" fmla="*/ 2147483646 h 278"/>
                <a:gd name="T54" fmla="*/ 2147483646 w 25"/>
                <a:gd name="T55" fmla="*/ 2147483646 h 278"/>
                <a:gd name="T56" fmla="*/ 2147483646 w 25"/>
                <a:gd name="T57" fmla="*/ 2147483646 h 278"/>
                <a:gd name="T58" fmla="*/ 2147483646 w 25"/>
                <a:gd name="T59" fmla="*/ 2147483646 h 278"/>
                <a:gd name="T60" fmla="*/ 2147483646 w 25"/>
                <a:gd name="T61" fmla="*/ 2147483646 h 278"/>
                <a:gd name="T62" fmla="*/ 2147483646 w 25"/>
                <a:gd name="T63" fmla="*/ 2147483646 h 278"/>
                <a:gd name="T64" fmla="*/ 2147483646 w 25"/>
                <a:gd name="T65" fmla="*/ 2147483646 h 278"/>
                <a:gd name="T66" fmla="*/ 2147483646 w 25"/>
                <a:gd name="T67" fmla="*/ 2147483646 h 278"/>
                <a:gd name="T68" fmla="*/ 2147483646 w 25"/>
                <a:gd name="T69" fmla="*/ 2147483646 h 278"/>
                <a:gd name="T70" fmla="*/ 2147483646 w 25"/>
                <a:gd name="T71" fmla="*/ 2147483646 h 278"/>
                <a:gd name="T72" fmla="*/ 2147483646 w 25"/>
                <a:gd name="T73" fmla="*/ 2147483646 h 278"/>
                <a:gd name="T74" fmla="*/ 2147483646 w 25"/>
                <a:gd name="T75" fmla="*/ 2147483646 h 278"/>
                <a:gd name="T76" fmla="*/ 2147483646 w 25"/>
                <a:gd name="T77" fmla="*/ 2147483646 h 278"/>
                <a:gd name="T78" fmla="*/ 2147483646 w 25"/>
                <a:gd name="T79" fmla="*/ 2147483646 h 278"/>
                <a:gd name="T80" fmla="*/ 2147483646 w 25"/>
                <a:gd name="T81" fmla="*/ 2147483646 h 278"/>
                <a:gd name="T82" fmla="*/ 2147483646 w 25"/>
                <a:gd name="T83" fmla="*/ 2147483646 h 278"/>
                <a:gd name="T84" fmla="*/ 2147483646 w 25"/>
                <a:gd name="T85" fmla="*/ 2147483646 h 278"/>
                <a:gd name="T86" fmla="*/ 2147483646 w 25"/>
                <a:gd name="T87" fmla="*/ 2147483646 h 278"/>
                <a:gd name="T88" fmla="*/ 2147483646 w 25"/>
                <a:gd name="T89" fmla="*/ 2147483646 h 278"/>
                <a:gd name="T90" fmla="*/ 2147483646 w 25"/>
                <a:gd name="T91" fmla="*/ 2147483646 h 278"/>
                <a:gd name="T92" fmla="*/ 2147483646 w 25"/>
                <a:gd name="T93" fmla="*/ 2147483646 h 278"/>
                <a:gd name="T94" fmla="*/ 2147483646 w 25"/>
                <a:gd name="T95" fmla="*/ 2147483646 h 278"/>
                <a:gd name="T96" fmla="*/ 2147483646 w 25"/>
                <a:gd name="T97" fmla="*/ 2147483646 h 278"/>
                <a:gd name="T98" fmla="*/ 2147483646 w 25"/>
                <a:gd name="T99" fmla="*/ 2147483646 h 2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78">
                  <a:moveTo>
                    <a:pt x="0" y="191"/>
                  </a:moveTo>
                  <a:lnTo>
                    <a:pt x="0" y="232"/>
                  </a:lnTo>
                  <a:lnTo>
                    <a:pt x="1" y="107"/>
                  </a:lnTo>
                  <a:lnTo>
                    <a:pt x="1" y="133"/>
                  </a:lnTo>
                  <a:lnTo>
                    <a:pt x="2" y="40"/>
                  </a:lnTo>
                  <a:lnTo>
                    <a:pt x="2" y="119"/>
                  </a:lnTo>
                  <a:lnTo>
                    <a:pt x="3" y="73"/>
                  </a:lnTo>
                  <a:lnTo>
                    <a:pt x="3" y="51"/>
                  </a:lnTo>
                  <a:lnTo>
                    <a:pt x="4" y="52"/>
                  </a:lnTo>
                  <a:lnTo>
                    <a:pt x="4" y="29"/>
                  </a:lnTo>
                  <a:lnTo>
                    <a:pt x="5" y="77"/>
                  </a:lnTo>
                  <a:lnTo>
                    <a:pt x="6" y="0"/>
                  </a:lnTo>
                  <a:lnTo>
                    <a:pt x="6" y="146"/>
                  </a:lnTo>
                  <a:lnTo>
                    <a:pt x="6" y="5"/>
                  </a:lnTo>
                  <a:lnTo>
                    <a:pt x="7" y="74"/>
                  </a:lnTo>
                  <a:lnTo>
                    <a:pt x="7" y="183"/>
                  </a:lnTo>
                  <a:lnTo>
                    <a:pt x="8" y="109"/>
                  </a:lnTo>
                  <a:lnTo>
                    <a:pt x="9" y="105"/>
                  </a:lnTo>
                  <a:lnTo>
                    <a:pt x="9" y="176"/>
                  </a:lnTo>
                  <a:lnTo>
                    <a:pt x="10" y="226"/>
                  </a:lnTo>
                  <a:lnTo>
                    <a:pt x="10" y="135"/>
                  </a:lnTo>
                  <a:lnTo>
                    <a:pt x="11" y="250"/>
                  </a:lnTo>
                  <a:lnTo>
                    <a:pt x="11" y="201"/>
                  </a:lnTo>
                  <a:lnTo>
                    <a:pt x="12" y="76"/>
                  </a:lnTo>
                  <a:lnTo>
                    <a:pt x="12" y="211"/>
                  </a:lnTo>
                  <a:lnTo>
                    <a:pt x="13" y="189"/>
                  </a:lnTo>
                  <a:lnTo>
                    <a:pt x="13" y="140"/>
                  </a:lnTo>
                  <a:lnTo>
                    <a:pt x="14" y="215"/>
                  </a:lnTo>
                  <a:lnTo>
                    <a:pt x="14" y="219"/>
                  </a:lnTo>
                  <a:lnTo>
                    <a:pt x="15" y="179"/>
                  </a:lnTo>
                  <a:lnTo>
                    <a:pt x="15" y="237"/>
                  </a:lnTo>
                  <a:lnTo>
                    <a:pt x="16" y="251"/>
                  </a:lnTo>
                  <a:lnTo>
                    <a:pt x="16" y="225"/>
                  </a:lnTo>
                  <a:lnTo>
                    <a:pt x="17" y="138"/>
                  </a:lnTo>
                  <a:lnTo>
                    <a:pt x="18" y="108"/>
                  </a:lnTo>
                  <a:lnTo>
                    <a:pt x="18" y="273"/>
                  </a:lnTo>
                  <a:lnTo>
                    <a:pt x="18" y="269"/>
                  </a:lnTo>
                  <a:lnTo>
                    <a:pt x="19" y="217"/>
                  </a:lnTo>
                  <a:lnTo>
                    <a:pt x="19" y="198"/>
                  </a:lnTo>
                  <a:lnTo>
                    <a:pt x="20" y="225"/>
                  </a:lnTo>
                  <a:lnTo>
                    <a:pt x="21" y="191"/>
                  </a:lnTo>
                  <a:lnTo>
                    <a:pt x="21" y="205"/>
                  </a:lnTo>
                  <a:lnTo>
                    <a:pt x="22" y="192"/>
                  </a:lnTo>
                  <a:lnTo>
                    <a:pt x="22" y="278"/>
                  </a:lnTo>
                  <a:lnTo>
                    <a:pt x="23" y="231"/>
                  </a:lnTo>
                  <a:lnTo>
                    <a:pt x="23" y="141"/>
                  </a:lnTo>
                  <a:lnTo>
                    <a:pt x="24" y="238"/>
                  </a:lnTo>
                  <a:lnTo>
                    <a:pt x="24" y="247"/>
                  </a:lnTo>
                  <a:lnTo>
                    <a:pt x="25" y="195"/>
                  </a:lnTo>
                  <a:lnTo>
                    <a:pt x="25" y="15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9" name="Freeform 243">
              <a:extLst>
                <a:ext uri="{FF2B5EF4-FFF2-40B4-BE49-F238E27FC236}">
                  <a16:creationId xmlns:a16="http://schemas.microsoft.com/office/drawing/2014/main" id="{D0C9F2CD-2DE6-466A-AFC0-42FD7DD811FB}"/>
                </a:ext>
              </a:extLst>
            </p:cNvPr>
            <p:cNvSpPr>
              <a:spLocks/>
            </p:cNvSpPr>
            <p:nvPr/>
          </p:nvSpPr>
          <p:spPr bwMode="auto">
            <a:xfrm>
              <a:off x="3253375" y="3369865"/>
              <a:ext cx="27552" cy="99345"/>
            </a:xfrm>
            <a:custGeom>
              <a:avLst/>
              <a:gdLst>
                <a:gd name="T0" fmla="*/ 0 w 26"/>
                <a:gd name="T1" fmla="*/ 0 h 210"/>
                <a:gd name="T2" fmla="*/ 2147483646 w 26"/>
                <a:gd name="T3" fmla="*/ 2147483646 h 210"/>
                <a:gd name="T4" fmla="*/ 2147483646 w 26"/>
                <a:gd name="T5" fmla="*/ 2147483646 h 210"/>
                <a:gd name="T6" fmla="*/ 2147483646 w 26"/>
                <a:gd name="T7" fmla="*/ 2147483646 h 210"/>
                <a:gd name="T8" fmla="*/ 2147483646 w 26"/>
                <a:gd name="T9" fmla="*/ 2147483646 h 210"/>
                <a:gd name="T10" fmla="*/ 2147483646 w 26"/>
                <a:gd name="T11" fmla="*/ 2147483646 h 210"/>
                <a:gd name="T12" fmla="*/ 2147483646 w 26"/>
                <a:gd name="T13" fmla="*/ 2147483646 h 210"/>
                <a:gd name="T14" fmla="*/ 2147483646 w 26"/>
                <a:gd name="T15" fmla="*/ 2147483646 h 210"/>
                <a:gd name="T16" fmla="*/ 2147483646 w 26"/>
                <a:gd name="T17" fmla="*/ 2147483646 h 210"/>
                <a:gd name="T18" fmla="*/ 2147483646 w 26"/>
                <a:gd name="T19" fmla="*/ 2147483646 h 210"/>
                <a:gd name="T20" fmla="*/ 2147483646 w 26"/>
                <a:gd name="T21" fmla="*/ 2147483646 h 210"/>
                <a:gd name="T22" fmla="*/ 2147483646 w 26"/>
                <a:gd name="T23" fmla="*/ 2147483646 h 210"/>
                <a:gd name="T24" fmla="*/ 2147483646 w 26"/>
                <a:gd name="T25" fmla="*/ 2147483646 h 210"/>
                <a:gd name="T26" fmla="*/ 2147483646 w 26"/>
                <a:gd name="T27" fmla="*/ 2147483646 h 210"/>
                <a:gd name="T28" fmla="*/ 2147483646 w 26"/>
                <a:gd name="T29" fmla="*/ 2147483646 h 210"/>
                <a:gd name="T30" fmla="*/ 2147483646 w 26"/>
                <a:gd name="T31" fmla="*/ 2147483646 h 210"/>
                <a:gd name="T32" fmla="*/ 2147483646 w 26"/>
                <a:gd name="T33" fmla="*/ 2147483646 h 210"/>
                <a:gd name="T34" fmla="*/ 2147483646 w 26"/>
                <a:gd name="T35" fmla="*/ 2147483646 h 210"/>
                <a:gd name="T36" fmla="*/ 2147483646 w 26"/>
                <a:gd name="T37" fmla="*/ 2147483646 h 210"/>
                <a:gd name="T38" fmla="*/ 2147483646 w 26"/>
                <a:gd name="T39" fmla="*/ 2147483646 h 210"/>
                <a:gd name="T40" fmla="*/ 2147483646 w 26"/>
                <a:gd name="T41" fmla="*/ 2147483646 h 210"/>
                <a:gd name="T42" fmla="*/ 2147483646 w 26"/>
                <a:gd name="T43" fmla="*/ 2147483646 h 210"/>
                <a:gd name="T44" fmla="*/ 2147483646 w 26"/>
                <a:gd name="T45" fmla="*/ 2147483646 h 210"/>
                <a:gd name="T46" fmla="*/ 2147483646 w 26"/>
                <a:gd name="T47" fmla="*/ 2147483646 h 210"/>
                <a:gd name="T48" fmla="*/ 2147483646 w 26"/>
                <a:gd name="T49" fmla="*/ 2147483646 h 210"/>
                <a:gd name="T50" fmla="*/ 2147483646 w 26"/>
                <a:gd name="T51" fmla="*/ 2147483646 h 210"/>
                <a:gd name="T52" fmla="*/ 2147483646 w 26"/>
                <a:gd name="T53" fmla="*/ 2147483646 h 210"/>
                <a:gd name="T54" fmla="*/ 2147483646 w 26"/>
                <a:gd name="T55" fmla="*/ 2147483646 h 210"/>
                <a:gd name="T56" fmla="*/ 2147483646 w 26"/>
                <a:gd name="T57" fmla="*/ 2147483646 h 210"/>
                <a:gd name="T58" fmla="*/ 2147483646 w 26"/>
                <a:gd name="T59" fmla="*/ 2147483646 h 210"/>
                <a:gd name="T60" fmla="*/ 2147483646 w 26"/>
                <a:gd name="T61" fmla="*/ 2147483646 h 210"/>
                <a:gd name="T62" fmla="*/ 2147483646 w 26"/>
                <a:gd name="T63" fmla="*/ 2147483646 h 210"/>
                <a:gd name="T64" fmla="*/ 2147483646 w 26"/>
                <a:gd name="T65" fmla="*/ 2147483646 h 210"/>
                <a:gd name="T66" fmla="*/ 2147483646 w 26"/>
                <a:gd name="T67" fmla="*/ 2147483646 h 210"/>
                <a:gd name="T68" fmla="*/ 2147483646 w 26"/>
                <a:gd name="T69" fmla="*/ 2147483646 h 210"/>
                <a:gd name="T70" fmla="*/ 2147483646 w 26"/>
                <a:gd name="T71" fmla="*/ 2147483646 h 210"/>
                <a:gd name="T72" fmla="*/ 2147483646 w 26"/>
                <a:gd name="T73" fmla="*/ 2147483646 h 210"/>
                <a:gd name="T74" fmla="*/ 2147483646 w 26"/>
                <a:gd name="T75" fmla="*/ 2147483646 h 210"/>
                <a:gd name="T76" fmla="*/ 2147483646 w 26"/>
                <a:gd name="T77" fmla="*/ 2147483646 h 210"/>
                <a:gd name="T78" fmla="*/ 2147483646 w 26"/>
                <a:gd name="T79" fmla="*/ 2147483646 h 210"/>
                <a:gd name="T80" fmla="*/ 2147483646 w 26"/>
                <a:gd name="T81" fmla="*/ 2147483646 h 210"/>
                <a:gd name="T82" fmla="*/ 2147483646 w 26"/>
                <a:gd name="T83" fmla="*/ 2147483646 h 210"/>
                <a:gd name="T84" fmla="*/ 2147483646 w 26"/>
                <a:gd name="T85" fmla="*/ 2147483646 h 210"/>
                <a:gd name="T86" fmla="*/ 2147483646 w 26"/>
                <a:gd name="T87" fmla="*/ 2147483646 h 210"/>
                <a:gd name="T88" fmla="*/ 2147483646 w 26"/>
                <a:gd name="T89" fmla="*/ 2147483646 h 210"/>
                <a:gd name="T90" fmla="*/ 2147483646 w 26"/>
                <a:gd name="T91" fmla="*/ 2147483646 h 210"/>
                <a:gd name="T92" fmla="*/ 2147483646 w 26"/>
                <a:gd name="T93" fmla="*/ 2147483646 h 210"/>
                <a:gd name="T94" fmla="*/ 2147483646 w 26"/>
                <a:gd name="T95" fmla="*/ 2147483646 h 210"/>
                <a:gd name="T96" fmla="*/ 2147483646 w 26"/>
                <a:gd name="T97" fmla="*/ 2147483646 h 210"/>
                <a:gd name="T98" fmla="*/ 2147483646 w 26"/>
                <a:gd name="T99" fmla="*/ 2147483646 h 2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10">
                  <a:moveTo>
                    <a:pt x="0" y="0"/>
                  </a:moveTo>
                  <a:lnTo>
                    <a:pt x="1" y="49"/>
                  </a:lnTo>
                  <a:lnTo>
                    <a:pt x="1" y="59"/>
                  </a:lnTo>
                  <a:lnTo>
                    <a:pt x="2" y="107"/>
                  </a:lnTo>
                  <a:lnTo>
                    <a:pt x="2" y="64"/>
                  </a:lnTo>
                  <a:lnTo>
                    <a:pt x="3" y="32"/>
                  </a:lnTo>
                  <a:lnTo>
                    <a:pt x="3" y="6"/>
                  </a:lnTo>
                  <a:lnTo>
                    <a:pt x="4" y="114"/>
                  </a:lnTo>
                  <a:lnTo>
                    <a:pt x="5" y="133"/>
                  </a:lnTo>
                  <a:lnTo>
                    <a:pt x="5" y="63"/>
                  </a:lnTo>
                  <a:lnTo>
                    <a:pt x="5" y="126"/>
                  </a:lnTo>
                  <a:lnTo>
                    <a:pt x="6" y="85"/>
                  </a:lnTo>
                  <a:lnTo>
                    <a:pt x="6" y="82"/>
                  </a:lnTo>
                  <a:lnTo>
                    <a:pt x="7" y="139"/>
                  </a:lnTo>
                  <a:lnTo>
                    <a:pt x="8" y="104"/>
                  </a:lnTo>
                  <a:lnTo>
                    <a:pt x="8" y="97"/>
                  </a:lnTo>
                  <a:lnTo>
                    <a:pt x="9" y="27"/>
                  </a:lnTo>
                  <a:lnTo>
                    <a:pt x="9" y="140"/>
                  </a:lnTo>
                  <a:lnTo>
                    <a:pt x="9" y="100"/>
                  </a:lnTo>
                  <a:lnTo>
                    <a:pt x="10" y="142"/>
                  </a:lnTo>
                  <a:lnTo>
                    <a:pt x="11" y="127"/>
                  </a:lnTo>
                  <a:lnTo>
                    <a:pt x="11" y="38"/>
                  </a:lnTo>
                  <a:lnTo>
                    <a:pt x="12" y="93"/>
                  </a:lnTo>
                  <a:lnTo>
                    <a:pt x="12" y="171"/>
                  </a:lnTo>
                  <a:lnTo>
                    <a:pt x="13" y="59"/>
                  </a:lnTo>
                  <a:lnTo>
                    <a:pt x="13" y="168"/>
                  </a:lnTo>
                  <a:lnTo>
                    <a:pt x="14" y="135"/>
                  </a:lnTo>
                  <a:lnTo>
                    <a:pt x="14" y="137"/>
                  </a:lnTo>
                  <a:lnTo>
                    <a:pt x="15" y="124"/>
                  </a:lnTo>
                  <a:lnTo>
                    <a:pt x="15" y="156"/>
                  </a:lnTo>
                  <a:lnTo>
                    <a:pt x="16" y="69"/>
                  </a:lnTo>
                  <a:lnTo>
                    <a:pt x="17" y="144"/>
                  </a:lnTo>
                  <a:lnTo>
                    <a:pt x="17" y="178"/>
                  </a:lnTo>
                  <a:lnTo>
                    <a:pt x="17" y="199"/>
                  </a:lnTo>
                  <a:lnTo>
                    <a:pt x="18" y="73"/>
                  </a:lnTo>
                  <a:lnTo>
                    <a:pt x="18" y="90"/>
                  </a:lnTo>
                  <a:lnTo>
                    <a:pt x="19" y="154"/>
                  </a:lnTo>
                  <a:lnTo>
                    <a:pt x="20" y="94"/>
                  </a:lnTo>
                  <a:lnTo>
                    <a:pt x="20" y="57"/>
                  </a:lnTo>
                  <a:lnTo>
                    <a:pt x="21" y="133"/>
                  </a:lnTo>
                  <a:lnTo>
                    <a:pt x="21" y="139"/>
                  </a:lnTo>
                  <a:lnTo>
                    <a:pt x="21" y="172"/>
                  </a:lnTo>
                  <a:lnTo>
                    <a:pt x="22" y="70"/>
                  </a:lnTo>
                  <a:lnTo>
                    <a:pt x="23" y="180"/>
                  </a:lnTo>
                  <a:lnTo>
                    <a:pt x="23" y="138"/>
                  </a:lnTo>
                  <a:lnTo>
                    <a:pt x="24" y="174"/>
                  </a:lnTo>
                  <a:lnTo>
                    <a:pt x="24" y="151"/>
                  </a:lnTo>
                  <a:lnTo>
                    <a:pt x="25" y="210"/>
                  </a:lnTo>
                  <a:lnTo>
                    <a:pt x="25" y="128"/>
                  </a:lnTo>
                  <a:lnTo>
                    <a:pt x="26" y="13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0" name="Freeform 244">
              <a:extLst>
                <a:ext uri="{FF2B5EF4-FFF2-40B4-BE49-F238E27FC236}">
                  <a16:creationId xmlns:a16="http://schemas.microsoft.com/office/drawing/2014/main" id="{E537F13B-08BD-427F-AD0C-1255F30A4C9A}"/>
                </a:ext>
              </a:extLst>
            </p:cNvPr>
            <p:cNvSpPr>
              <a:spLocks/>
            </p:cNvSpPr>
            <p:nvPr/>
          </p:nvSpPr>
          <p:spPr bwMode="auto">
            <a:xfrm>
              <a:off x="3280926" y="3413387"/>
              <a:ext cx="26491" cy="88464"/>
            </a:xfrm>
            <a:custGeom>
              <a:avLst/>
              <a:gdLst>
                <a:gd name="T0" fmla="*/ 0 w 25"/>
                <a:gd name="T1" fmla="*/ 2147483646 h 187"/>
                <a:gd name="T2" fmla="*/ 0 w 25"/>
                <a:gd name="T3" fmla="*/ 2147483646 h 187"/>
                <a:gd name="T4" fmla="*/ 2147483646 w 25"/>
                <a:gd name="T5" fmla="*/ 2147483646 h 187"/>
                <a:gd name="T6" fmla="*/ 2147483646 w 25"/>
                <a:gd name="T7" fmla="*/ 0 h 187"/>
                <a:gd name="T8" fmla="*/ 2147483646 w 25"/>
                <a:gd name="T9" fmla="*/ 2147483646 h 187"/>
                <a:gd name="T10" fmla="*/ 2147483646 w 25"/>
                <a:gd name="T11" fmla="*/ 2147483646 h 187"/>
                <a:gd name="T12" fmla="*/ 2147483646 w 25"/>
                <a:gd name="T13" fmla="*/ 2147483646 h 187"/>
                <a:gd name="T14" fmla="*/ 2147483646 w 25"/>
                <a:gd name="T15" fmla="*/ 2147483646 h 187"/>
                <a:gd name="T16" fmla="*/ 2147483646 w 25"/>
                <a:gd name="T17" fmla="*/ 2147483646 h 187"/>
                <a:gd name="T18" fmla="*/ 2147483646 w 25"/>
                <a:gd name="T19" fmla="*/ 2147483646 h 187"/>
                <a:gd name="T20" fmla="*/ 2147483646 w 25"/>
                <a:gd name="T21" fmla="*/ 2147483646 h 187"/>
                <a:gd name="T22" fmla="*/ 2147483646 w 25"/>
                <a:gd name="T23" fmla="*/ 2147483646 h 187"/>
                <a:gd name="T24" fmla="*/ 2147483646 w 25"/>
                <a:gd name="T25" fmla="*/ 2147483646 h 187"/>
                <a:gd name="T26" fmla="*/ 2147483646 w 25"/>
                <a:gd name="T27" fmla="*/ 2147483646 h 187"/>
                <a:gd name="T28" fmla="*/ 2147483646 w 25"/>
                <a:gd name="T29" fmla="*/ 2147483646 h 187"/>
                <a:gd name="T30" fmla="*/ 2147483646 w 25"/>
                <a:gd name="T31" fmla="*/ 2147483646 h 187"/>
                <a:gd name="T32" fmla="*/ 2147483646 w 25"/>
                <a:gd name="T33" fmla="*/ 2147483646 h 187"/>
                <a:gd name="T34" fmla="*/ 2147483646 w 25"/>
                <a:gd name="T35" fmla="*/ 2147483646 h 187"/>
                <a:gd name="T36" fmla="*/ 2147483646 w 25"/>
                <a:gd name="T37" fmla="*/ 2147483646 h 187"/>
                <a:gd name="T38" fmla="*/ 2147483646 w 25"/>
                <a:gd name="T39" fmla="*/ 2147483646 h 187"/>
                <a:gd name="T40" fmla="*/ 2147483646 w 25"/>
                <a:gd name="T41" fmla="*/ 2147483646 h 187"/>
                <a:gd name="T42" fmla="*/ 2147483646 w 25"/>
                <a:gd name="T43" fmla="*/ 2147483646 h 187"/>
                <a:gd name="T44" fmla="*/ 2147483646 w 25"/>
                <a:gd name="T45" fmla="*/ 2147483646 h 187"/>
                <a:gd name="T46" fmla="*/ 2147483646 w 25"/>
                <a:gd name="T47" fmla="*/ 2147483646 h 187"/>
                <a:gd name="T48" fmla="*/ 2147483646 w 25"/>
                <a:gd name="T49" fmla="*/ 2147483646 h 187"/>
                <a:gd name="T50" fmla="*/ 2147483646 w 25"/>
                <a:gd name="T51" fmla="*/ 2147483646 h 187"/>
                <a:gd name="T52" fmla="*/ 2147483646 w 25"/>
                <a:gd name="T53" fmla="*/ 2147483646 h 187"/>
                <a:gd name="T54" fmla="*/ 2147483646 w 25"/>
                <a:gd name="T55" fmla="*/ 2147483646 h 187"/>
                <a:gd name="T56" fmla="*/ 2147483646 w 25"/>
                <a:gd name="T57" fmla="*/ 2147483646 h 187"/>
                <a:gd name="T58" fmla="*/ 2147483646 w 25"/>
                <a:gd name="T59" fmla="*/ 2147483646 h 187"/>
                <a:gd name="T60" fmla="*/ 2147483646 w 25"/>
                <a:gd name="T61" fmla="*/ 2147483646 h 187"/>
                <a:gd name="T62" fmla="*/ 2147483646 w 25"/>
                <a:gd name="T63" fmla="*/ 2147483646 h 187"/>
                <a:gd name="T64" fmla="*/ 2147483646 w 25"/>
                <a:gd name="T65" fmla="*/ 2147483646 h 187"/>
                <a:gd name="T66" fmla="*/ 2147483646 w 25"/>
                <a:gd name="T67" fmla="*/ 2147483646 h 187"/>
                <a:gd name="T68" fmla="*/ 2147483646 w 25"/>
                <a:gd name="T69" fmla="*/ 2147483646 h 187"/>
                <a:gd name="T70" fmla="*/ 2147483646 w 25"/>
                <a:gd name="T71" fmla="*/ 2147483646 h 187"/>
                <a:gd name="T72" fmla="*/ 2147483646 w 25"/>
                <a:gd name="T73" fmla="*/ 2147483646 h 187"/>
                <a:gd name="T74" fmla="*/ 2147483646 w 25"/>
                <a:gd name="T75" fmla="*/ 2147483646 h 187"/>
                <a:gd name="T76" fmla="*/ 2147483646 w 25"/>
                <a:gd name="T77" fmla="*/ 2147483646 h 187"/>
                <a:gd name="T78" fmla="*/ 2147483646 w 25"/>
                <a:gd name="T79" fmla="*/ 2147483646 h 187"/>
                <a:gd name="T80" fmla="*/ 2147483646 w 25"/>
                <a:gd name="T81" fmla="*/ 2147483646 h 187"/>
                <a:gd name="T82" fmla="*/ 2147483646 w 25"/>
                <a:gd name="T83" fmla="*/ 2147483646 h 187"/>
                <a:gd name="T84" fmla="*/ 2147483646 w 25"/>
                <a:gd name="T85" fmla="*/ 2147483646 h 187"/>
                <a:gd name="T86" fmla="*/ 2147483646 w 25"/>
                <a:gd name="T87" fmla="*/ 2147483646 h 187"/>
                <a:gd name="T88" fmla="*/ 2147483646 w 25"/>
                <a:gd name="T89" fmla="*/ 2147483646 h 187"/>
                <a:gd name="T90" fmla="*/ 2147483646 w 25"/>
                <a:gd name="T91" fmla="*/ 2147483646 h 187"/>
                <a:gd name="T92" fmla="*/ 2147483646 w 25"/>
                <a:gd name="T93" fmla="*/ 2147483646 h 187"/>
                <a:gd name="T94" fmla="*/ 2147483646 w 25"/>
                <a:gd name="T95" fmla="*/ 2147483646 h 187"/>
                <a:gd name="T96" fmla="*/ 2147483646 w 25"/>
                <a:gd name="T97" fmla="*/ 2147483646 h 187"/>
                <a:gd name="T98" fmla="*/ 2147483646 w 25"/>
                <a:gd name="T99" fmla="*/ 2147483646 h 18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187">
                  <a:moveTo>
                    <a:pt x="0" y="44"/>
                  </a:moveTo>
                  <a:lnTo>
                    <a:pt x="0" y="139"/>
                  </a:lnTo>
                  <a:lnTo>
                    <a:pt x="1" y="1"/>
                  </a:lnTo>
                  <a:lnTo>
                    <a:pt x="1" y="0"/>
                  </a:lnTo>
                  <a:lnTo>
                    <a:pt x="2" y="130"/>
                  </a:lnTo>
                  <a:lnTo>
                    <a:pt x="2" y="160"/>
                  </a:lnTo>
                  <a:lnTo>
                    <a:pt x="3" y="58"/>
                  </a:lnTo>
                  <a:lnTo>
                    <a:pt x="3" y="98"/>
                  </a:lnTo>
                  <a:lnTo>
                    <a:pt x="4" y="70"/>
                  </a:lnTo>
                  <a:lnTo>
                    <a:pt x="4" y="123"/>
                  </a:lnTo>
                  <a:lnTo>
                    <a:pt x="5" y="4"/>
                  </a:lnTo>
                  <a:lnTo>
                    <a:pt x="6" y="43"/>
                  </a:lnTo>
                  <a:lnTo>
                    <a:pt x="6" y="16"/>
                  </a:lnTo>
                  <a:lnTo>
                    <a:pt x="7" y="56"/>
                  </a:lnTo>
                  <a:lnTo>
                    <a:pt x="7" y="50"/>
                  </a:lnTo>
                  <a:lnTo>
                    <a:pt x="7" y="103"/>
                  </a:lnTo>
                  <a:lnTo>
                    <a:pt x="8" y="55"/>
                  </a:lnTo>
                  <a:lnTo>
                    <a:pt x="9" y="137"/>
                  </a:lnTo>
                  <a:lnTo>
                    <a:pt x="9" y="12"/>
                  </a:lnTo>
                  <a:lnTo>
                    <a:pt x="10" y="98"/>
                  </a:lnTo>
                  <a:lnTo>
                    <a:pt x="10" y="187"/>
                  </a:lnTo>
                  <a:lnTo>
                    <a:pt x="11" y="128"/>
                  </a:lnTo>
                  <a:lnTo>
                    <a:pt x="11" y="129"/>
                  </a:lnTo>
                  <a:lnTo>
                    <a:pt x="12" y="86"/>
                  </a:lnTo>
                  <a:lnTo>
                    <a:pt x="12" y="114"/>
                  </a:lnTo>
                  <a:lnTo>
                    <a:pt x="13" y="137"/>
                  </a:lnTo>
                  <a:lnTo>
                    <a:pt x="13" y="130"/>
                  </a:lnTo>
                  <a:lnTo>
                    <a:pt x="14" y="40"/>
                  </a:lnTo>
                  <a:lnTo>
                    <a:pt x="14" y="39"/>
                  </a:lnTo>
                  <a:lnTo>
                    <a:pt x="15" y="105"/>
                  </a:lnTo>
                  <a:lnTo>
                    <a:pt x="15" y="113"/>
                  </a:lnTo>
                  <a:lnTo>
                    <a:pt x="16" y="59"/>
                  </a:lnTo>
                  <a:lnTo>
                    <a:pt x="16" y="143"/>
                  </a:lnTo>
                  <a:lnTo>
                    <a:pt x="17" y="45"/>
                  </a:lnTo>
                  <a:lnTo>
                    <a:pt x="18" y="111"/>
                  </a:lnTo>
                  <a:lnTo>
                    <a:pt x="18" y="116"/>
                  </a:lnTo>
                  <a:lnTo>
                    <a:pt x="19" y="10"/>
                  </a:lnTo>
                  <a:lnTo>
                    <a:pt x="19" y="79"/>
                  </a:lnTo>
                  <a:lnTo>
                    <a:pt x="19" y="112"/>
                  </a:lnTo>
                  <a:lnTo>
                    <a:pt x="20" y="88"/>
                  </a:lnTo>
                  <a:lnTo>
                    <a:pt x="21" y="116"/>
                  </a:lnTo>
                  <a:lnTo>
                    <a:pt x="21" y="91"/>
                  </a:lnTo>
                  <a:lnTo>
                    <a:pt x="22" y="97"/>
                  </a:lnTo>
                  <a:lnTo>
                    <a:pt x="22" y="53"/>
                  </a:lnTo>
                  <a:lnTo>
                    <a:pt x="23" y="80"/>
                  </a:lnTo>
                  <a:lnTo>
                    <a:pt x="23" y="105"/>
                  </a:lnTo>
                  <a:lnTo>
                    <a:pt x="24" y="153"/>
                  </a:lnTo>
                  <a:lnTo>
                    <a:pt x="24" y="132"/>
                  </a:lnTo>
                  <a:lnTo>
                    <a:pt x="25" y="28"/>
                  </a:lnTo>
                  <a:lnTo>
                    <a:pt x="25" y="1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1" name="Freeform 245">
              <a:extLst>
                <a:ext uri="{FF2B5EF4-FFF2-40B4-BE49-F238E27FC236}">
                  <a16:creationId xmlns:a16="http://schemas.microsoft.com/office/drawing/2014/main" id="{1E89DE67-7A4C-468F-ACF8-FBECAFBA6B70}"/>
                </a:ext>
              </a:extLst>
            </p:cNvPr>
            <p:cNvSpPr>
              <a:spLocks/>
            </p:cNvSpPr>
            <p:nvPr/>
          </p:nvSpPr>
          <p:spPr bwMode="auto">
            <a:xfrm>
              <a:off x="3307418" y="3420483"/>
              <a:ext cx="27552" cy="92249"/>
            </a:xfrm>
            <a:custGeom>
              <a:avLst/>
              <a:gdLst>
                <a:gd name="T0" fmla="*/ 0 w 26"/>
                <a:gd name="T1" fmla="*/ 0 h 195"/>
                <a:gd name="T2" fmla="*/ 2147483646 w 26"/>
                <a:gd name="T3" fmla="*/ 2147483646 h 195"/>
                <a:gd name="T4" fmla="*/ 2147483646 w 26"/>
                <a:gd name="T5" fmla="*/ 2147483646 h 195"/>
                <a:gd name="T6" fmla="*/ 2147483646 w 26"/>
                <a:gd name="T7" fmla="*/ 2147483646 h 195"/>
                <a:gd name="T8" fmla="*/ 2147483646 w 26"/>
                <a:gd name="T9" fmla="*/ 2147483646 h 195"/>
                <a:gd name="T10" fmla="*/ 2147483646 w 26"/>
                <a:gd name="T11" fmla="*/ 2147483646 h 195"/>
                <a:gd name="T12" fmla="*/ 2147483646 w 26"/>
                <a:gd name="T13" fmla="*/ 2147483646 h 195"/>
                <a:gd name="T14" fmla="*/ 2147483646 w 26"/>
                <a:gd name="T15" fmla="*/ 2147483646 h 195"/>
                <a:gd name="T16" fmla="*/ 2147483646 w 26"/>
                <a:gd name="T17" fmla="*/ 2147483646 h 195"/>
                <a:gd name="T18" fmla="*/ 2147483646 w 26"/>
                <a:gd name="T19" fmla="*/ 2147483646 h 195"/>
                <a:gd name="T20" fmla="*/ 2147483646 w 26"/>
                <a:gd name="T21" fmla="*/ 2147483646 h 195"/>
                <a:gd name="T22" fmla="*/ 2147483646 w 26"/>
                <a:gd name="T23" fmla="*/ 2147483646 h 195"/>
                <a:gd name="T24" fmla="*/ 2147483646 w 26"/>
                <a:gd name="T25" fmla="*/ 2147483646 h 195"/>
                <a:gd name="T26" fmla="*/ 2147483646 w 26"/>
                <a:gd name="T27" fmla="*/ 2147483646 h 195"/>
                <a:gd name="T28" fmla="*/ 2147483646 w 26"/>
                <a:gd name="T29" fmla="*/ 2147483646 h 195"/>
                <a:gd name="T30" fmla="*/ 2147483646 w 26"/>
                <a:gd name="T31" fmla="*/ 2147483646 h 195"/>
                <a:gd name="T32" fmla="*/ 2147483646 w 26"/>
                <a:gd name="T33" fmla="*/ 2147483646 h 195"/>
                <a:gd name="T34" fmla="*/ 2147483646 w 26"/>
                <a:gd name="T35" fmla="*/ 2147483646 h 195"/>
                <a:gd name="T36" fmla="*/ 2147483646 w 26"/>
                <a:gd name="T37" fmla="*/ 2147483646 h 195"/>
                <a:gd name="T38" fmla="*/ 2147483646 w 26"/>
                <a:gd name="T39" fmla="*/ 2147483646 h 195"/>
                <a:gd name="T40" fmla="*/ 2147483646 w 26"/>
                <a:gd name="T41" fmla="*/ 2147483646 h 195"/>
                <a:gd name="T42" fmla="*/ 2147483646 w 26"/>
                <a:gd name="T43" fmla="*/ 2147483646 h 195"/>
                <a:gd name="T44" fmla="*/ 2147483646 w 26"/>
                <a:gd name="T45" fmla="*/ 2147483646 h 195"/>
                <a:gd name="T46" fmla="*/ 2147483646 w 26"/>
                <a:gd name="T47" fmla="*/ 2147483646 h 195"/>
                <a:gd name="T48" fmla="*/ 2147483646 w 26"/>
                <a:gd name="T49" fmla="*/ 2147483646 h 195"/>
                <a:gd name="T50" fmla="*/ 2147483646 w 26"/>
                <a:gd name="T51" fmla="*/ 2147483646 h 195"/>
                <a:gd name="T52" fmla="*/ 2147483646 w 26"/>
                <a:gd name="T53" fmla="*/ 2147483646 h 195"/>
                <a:gd name="T54" fmla="*/ 2147483646 w 26"/>
                <a:gd name="T55" fmla="*/ 2147483646 h 195"/>
                <a:gd name="T56" fmla="*/ 2147483646 w 26"/>
                <a:gd name="T57" fmla="*/ 2147483646 h 195"/>
                <a:gd name="T58" fmla="*/ 2147483646 w 26"/>
                <a:gd name="T59" fmla="*/ 2147483646 h 195"/>
                <a:gd name="T60" fmla="*/ 2147483646 w 26"/>
                <a:gd name="T61" fmla="*/ 2147483646 h 195"/>
                <a:gd name="T62" fmla="*/ 2147483646 w 26"/>
                <a:gd name="T63" fmla="*/ 2147483646 h 195"/>
                <a:gd name="T64" fmla="*/ 2147483646 w 26"/>
                <a:gd name="T65" fmla="*/ 2147483646 h 195"/>
                <a:gd name="T66" fmla="*/ 2147483646 w 26"/>
                <a:gd name="T67" fmla="*/ 2147483646 h 195"/>
                <a:gd name="T68" fmla="*/ 2147483646 w 26"/>
                <a:gd name="T69" fmla="*/ 2147483646 h 195"/>
                <a:gd name="T70" fmla="*/ 2147483646 w 26"/>
                <a:gd name="T71" fmla="*/ 2147483646 h 195"/>
                <a:gd name="T72" fmla="*/ 2147483646 w 26"/>
                <a:gd name="T73" fmla="*/ 2147483646 h 195"/>
                <a:gd name="T74" fmla="*/ 2147483646 w 26"/>
                <a:gd name="T75" fmla="*/ 2147483646 h 195"/>
                <a:gd name="T76" fmla="*/ 2147483646 w 26"/>
                <a:gd name="T77" fmla="*/ 2147483646 h 195"/>
                <a:gd name="T78" fmla="*/ 2147483646 w 26"/>
                <a:gd name="T79" fmla="*/ 2147483646 h 195"/>
                <a:gd name="T80" fmla="*/ 2147483646 w 26"/>
                <a:gd name="T81" fmla="*/ 2147483646 h 195"/>
                <a:gd name="T82" fmla="*/ 2147483646 w 26"/>
                <a:gd name="T83" fmla="*/ 2147483646 h 195"/>
                <a:gd name="T84" fmla="*/ 2147483646 w 26"/>
                <a:gd name="T85" fmla="*/ 2147483646 h 195"/>
                <a:gd name="T86" fmla="*/ 2147483646 w 26"/>
                <a:gd name="T87" fmla="*/ 2147483646 h 195"/>
                <a:gd name="T88" fmla="*/ 2147483646 w 26"/>
                <a:gd name="T89" fmla="*/ 2147483646 h 195"/>
                <a:gd name="T90" fmla="*/ 2147483646 w 26"/>
                <a:gd name="T91" fmla="*/ 2147483646 h 195"/>
                <a:gd name="T92" fmla="*/ 2147483646 w 26"/>
                <a:gd name="T93" fmla="*/ 2147483646 h 195"/>
                <a:gd name="T94" fmla="*/ 2147483646 w 26"/>
                <a:gd name="T95" fmla="*/ 2147483646 h 195"/>
                <a:gd name="T96" fmla="*/ 2147483646 w 26"/>
                <a:gd name="T97" fmla="*/ 2147483646 h 195"/>
                <a:gd name="T98" fmla="*/ 2147483646 w 26"/>
                <a:gd name="T99" fmla="*/ 2147483646 h 1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95">
                  <a:moveTo>
                    <a:pt x="0" y="0"/>
                  </a:moveTo>
                  <a:lnTo>
                    <a:pt x="1" y="128"/>
                  </a:lnTo>
                  <a:lnTo>
                    <a:pt x="1" y="19"/>
                  </a:lnTo>
                  <a:lnTo>
                    <a:pt x="2" y="142"/>
                  </a:lnTo>
                  <a:lnTo>
                    <a:pt x="2" y="148"/>
                  </a:lnTo>
                  <a:lnTo>
                    <a:pt x="3" y="48"/>
                  </a:lnTo>
                  <a:lnTo>
                    <a:pt x="3" y="115"/>
                  </a:lnTo>
                  <a:lnTo>
                    <a:pt x="4" y="72"/>
                  </a:lnTo>
                  <a:lnTo>
                    <a:pt x="5" y="58"/>
                  </a:lnTo>
                  <a:lnTo>
                    <a:pt x="5" y="136"/>
                  </a:lnTo>
                  <a:lnTo>
                    <a:pt x="5" y="118"/>
                  </a:lnTo>
                  <a:lnTo>
                    <a:pt x="6" y="96"/>
                  </a:lnTo>
                  <a:lnTo>
                    <a:pt x="6" y="136"/>
                  </a:lnTo>
                  <a:lnTo>
                    <a:pt x="7" y="88"/>
                  </a:lnTo>
                  <a:lnTo>
                    <a:pt x="8" y="74"/>
                  </a:lnTo>
                  <a:lnTo>
                    <a:pt x="8" y="131"/>
                  </a:lnTo>
                  <a:lnTo>
                    <a:pt x="9" y="80"/>
                  </a:lnTo>
                  <a:lnTo>
                    <a:pt x="9" y="72"/>
                  </a:lnTo>
                  <a:lnTo>
                    <a:pt x="10" y="102"/>
                  </a:lnTo>
                  <a:lnTo>
                    <a:pt x="10" y="187"/>
                  </a:lnTo>
                  <a:lnTo>
                    <a:pt x="11" y="48"/>
                  </a:lnTo>
                  <a:lnTo>
                    <a:pt x="11" y="73"/>
                  </a:lnTo>
                  <a:lnTo>
                    <a:pt x="12" y="113"/>
                  </a:lnTo>
                  <a:lnTo>
                    <a:pt x="12" y="58"/>
                  </a:lnTo>
                  <a:lnTo>
                    <a:pt x="13" y="64"/>
                  </a:lnTo>
                  <a:lnTo>
                    <a:pt x="13" y="80"/>
                  </a:lnTo>
                  <a:lnTo>
                    <a:pt x="14" y="116"/>
                  </a:lnTo>
                  <a:lnTo>
                    <a:pt x="14" y="89"/>
                  </a:lnTo>
                  <a:lnTo>
                    <a:pt x="15" y="127"/>
                  </a:lnTo>
                  <a:lnTo>
                    <a:pt x="15" y="163"/>
                  </a:lnTo>
                  <a:lnTo>
                    <a:pt x="16" y="93"/>
                  </a:lnTo>
                  <a:lnTo>
                    <a:pt x="17" y="146"/>
                  </a:lnTo>
                  <a:lnTo>
                    <a:pt x="17" y="77"/>
                  </a:lnTo>
                  <a:lnTo>
                    <a:pt x="17" y="103"/>
                  </a:lnTo>
                  <a:lnTo>
                    <a:pt x="18" y="94"/>
                  </a:lnTo>
                  <a:lnTo>
                    <a:pt x="18" y="143"/>
                  </a:lnTo>
                  <a:lnTo>
                    <a:pt x="19" y="107"/>
                  </a:lnTo>
                  <a:lnTo>
                    <a:pt x="20" y="114"/>
                  </a:lnTo>
                  <a:lnTo>
                    <a:pt x="20" y="117"/>
                  </a:lnTo>
                  <a:lnTo>
                    <a:pt x="21" y="80"/>
                  </a:lnTo>
                  <a:lnTo>
                    <a:pt x="21" y="144"/>
                  </a:lnTo>
                  <a:lnTo>
                    <a:pt x="22" y="148"/>
                  </a:lnTo>
                  <a:lnTo>
                    <a:pt x="22" y="195"/>
                  </a:lnTo>
                  <a:lnTo>
                    <a:pt x="23" y="100"/>
                  </a:lnTo>
                  <a:lnTo>
                    <a:pt x="23" y="101"/>
                  </a:lnTo>
                  <a:lnTo>
                    <a:pt x="24" y="137"/>
                  </a:lnTo>
                  <a:lnTo>
                    <a:pt x="24" y="136"/>
                  </a:lnTo>
                  <a:lnTo>
                    <a:pt x="25" y="173"/>
                  </a:lnTo>
                  <a:lnTo>
                    <a:pt x="25" y="63"/>
                  </a:lnTo>
                  <a:lnTo>
                    <a:pt x="26" y="12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2" name="Freeform 246">
              <a:extLst>
                <a:ext uri="{FF2B5EF4-FFF2-40B4-BE49-F238E27FC236}">
                  <a16:creationId xmlns:a16="http://schemas.microsoft.com/office/drawing/2014/main" id="{E927C582-1E5E-411B-B131-C837B0DBD5EB}"/>
                </a:ext>
              </a:extLst>
            </p:cNvPr>
            <p:cNvSpPr>
              <a:spLocks/>
            </p:cNvSpPr>
            <p:nvPr/>
          </p:nvSpPr>
          <p:spPr bwMode="auto">
            <a:xfrm>
              <a:off x="3334968" y="3291335"/>
              <a:ext cx="26491" cy="208151"/>
            </a:xfrm>
            <a:custGeom>
              <a:avLst/>
              <a:gdLst>
                <a:gd name="T0" fmla="*/ 0 w 25"/>
                <a:gd name="T1" fmla="*/ 2147483646 h 440"/>
                <a:gd name="T2" fmla="*/ 0 w 25"/>
                <a:gd name="T3" fmla="*/ 2147483646 h 440"/>
                <a:gd name="T4" fmla="*/ 2147483646 w 25"/>
                <a:gd name="T5" fmla="*/ 2147483646 h 440"/>
                <a:gd name="T6" fmla="*/ 2147483646 w 25"/>
                <a:gd name="T7" fmla="*/ 2147483646 h 440"/>
                <a:gd name="T8" fmla="*/ 2147483646 w 25"/>
                <a:gd name="T9" fmla="*/ 2147483646 h 440"/>
                <a:gd name="T10" fmla="*/ 2147483646 w 25"/>
                <a:gd name="T11" fmla="*/ 2147483646 h 440"/>
                <a:gd name="T12" fmla="*/ 2147483646 w 25"/>
                <a:gd name="T13" fmla="*/ 2147483646 h 440"/>
                <a:gd name="T14" fmla="*/ 2147483646 w 25"/>
                <a:gd name="T15" fmla="*/ 2147483646 h 440"/>
                <a:gd name="T16" fmla="*/ 2147483646 w 25"/>
                <a:gd name="T17" fmla="*/ 2147483646 h 440"/>
                <a:gd name="T18" fmla="*/ 2147483646 w 25"/>
                <a:gd name="T19" fmla="*/ 2147483646 h 440"/>
                <a:gd name="T20" fmla="*/ 2147483646 w 25"/>
                <a:gd name="T21" fmla="*/ 2147483646 h 440"/>
                <a:gd name="T22" fmla="*/ 2147483646 w 25"/>
                <a:gd name="T23" fmla="*/ 2147483646 h 440"/>
                <a:gd name="T24" fmla="*/ 2147483646 w 25"/>
                <a:gd name="T25" fmla="*/ 2147483646 h 440"/>
                <a:gd name="T26" fmla="*/ 2147483646 w 25"/>
                <a:gd name="T27" fmla="*/ 2147483646 h 440"/>
                <a:gd name="T28" fmla="*/ 2147483646 w 25"/>
                <a:gd name="T29" fmla="*/ 2147483646 h 440"/>
                <a:gd name="T30" fmla="*/ 2147483646 w 25"/>
                <a:gd name="T31" fmla="*/ 2147483646 h 440"/>
                <a:gd name="T32" fmla="*/ 2147483646 w 25"/>
                <a:gd name="T33" fmla="*/ 2147483646 h 440"/>
                <a:gd name="T34" fmla="*/ 2147483646 w 25"/>
                <a:gd name="T35" fmla="*/ 2147483646 h 440"/>
                <a:gd name="T36" fmla="*/ 2147483646 w 25"/>
                <a:gd name="T37" fmla="*/ 0 h 440"/>
                <a:gd name="T38" fmla="*/ 2147483646 w 25"/>
                <a:gd name="T39" fmla="*/ 2147483646 h 440"/>
                <a:gd name="T40" fmla="*/ 2147483646 w 25"/>
                <a:gd name="T41" fmla="*/ 2147483646 h 440"/>
                <a:gd name="T42" fmla="*/ 2147483646 w 25"/>
                <a:gd name="T43" fmla="*/ 2147483646 h 440"/>
                <a:gd name="T44" fmla="*/ 2147483646 w 25"/>
                <a:gd name="T45" fmla="*/ 2147483646 h 440"/>
                <a:gd name="T46" fmla="*/ 2147483646 w 25"/>
                <a:gd name="T47" fmla="*/ 2147483646 h 440"/>
                <a:gd name="T48" fmla="*/ 2147483646 w 25"/>
                <a:gd name="T49" fmla="*/ 2147483646 h 440"/>
                <a:gd name="T50" fmla="*/ 2147483646 w 25"/>
                <a:gd name="T51" fmla="*/ 2147483646 h 440"/>
                <a:gd name="T52" fmla="*/ 2147483646 w 25"/>
                <a:gd name="T53" fmla="*/ 2147483646 h 440"/>
                <a:gd name="T54" fmla="*/ 2147483646 w 25"/>
                <a:gd name="T55" fmla="*/ 2147483646 h 440"/>
                <a:gd name="T56" fmla="*/ 2147483646 w 25"/>
                <a:gd name="T57" fmla="*/ 2147483646 h 440"/>
                <a:gd name="T58" fmla="*/ 2147483646 w 25"/>
                <a:gd name="T59" fmla="*/ 2147483646 h 440"/>
                <a:gd name="T60" fmla="*/ 2147483646 w 25"/>
                <a:gd name="T61" fmla="*/ 2147483646 h 440"/>
                <a:gd name="T62" fmla="*/ 2147483646 w 25"/>
                <a:gd name="T63" fmla="*/ 2147483646 h 440"/>
                <a:gd name="T64" fmla="*/ 2147483646 w 25"/>
                <a:gd name="T65" fmla="*/ 2147483646 h 440"/>
                <a:gd name="T66" fmla="*/ 2147483646 w 25"/>
                <a:gd name="T67" fmla="*/ 2147483646 h 440"/>
                <a:gd name="T68" fmla="*/ 2147483646 w 25"/>
                <a:gd name="T69" fmla="*/ 2147483646 h 440"/>
                <a:gd name="T70" fmla="*/ 2147483646 w 25"/>
                <a:gd name="T71" fmla="*/ 2147483646 h 440"/>
                <a:gd name="T72" fmla="*/ 2147483646 w 25"/>
                <a:gd name="T73" fmla="*/ 2147483646 h 440"/>
                <a:gd name="T74" fmla="*/ 2147483646 w 25"/>
                <a:gd name="T75" fmla="*/ 2147483646 h 440"/>
                <a:gd name="T76" fmla="*/ 2147483646 w 25"/>
                <a:gd name="T77" fmla="*/ 2147483646 h 440"/>
                <a:gd name="T78" fmla="*/ 2147483646 w 25"/>
                <a:gd name="T79" fmla="*/ 2147483646 h 440"/>
                <a:gd name="T80" fmla="*/ 2147483646 w 25"/>
                <a:gd name="T81" fmla="*/ 2147483646 h 440"/>
                <a:gd name="T82" fmla="*/ 2147483646 w 25"/>
                <a:gd name="T83" fmla="*/ 2147483646 h 440"/>
                <a:gd name="T84" fmla="*/ 2147483646 w 25"/>
                <a:gd name="T85" fmla="*/ 2147483646 h 440"/>
                <a:gd name="T86" fmla="*/ 2147483646 w 25"/>
                <a:gd name="T87" fmla="*/ 2147483646 h 440"/>
                <a:gd name="T88" fmla="*/ 2147483646 w 25"/>
                <a:gd name="T89" fmla="*/ 2147483646 h 440"/>
                <a:gd name="T90" fmla="*/ 2147483646 w 25"/>
                <a:gd name="T91" fmla="*/ 2147483646 h 440"/>
                <a:gd name="T92" fmla="*/ 2147483646 w 25"/>
                <a:gd name="T93" fmla="*/ 2147483646 h 440"/>
                <a:gd name="T94" fmla="*/ 2147483646 w 25"/>
                <a:gd name="T95" fmla="*/ 2147483646 h 440"/>
                <a:gd name="T96" fmla="*/ 2147483646 w 25"/>
                <a:gd name="T97" fmla="*/ 2147483646 h 440"/>
                <a:gd name="T98" fmla="*/ 2147483646 w 25"/>
                <a:gd name="T99" fmla="*/ 2147483646 h 4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440">
                  <a:moveTo>
                    <a:pt x="0" y="396"/>
                  </a:moveTo>
                  <a:lnTo>
                    <a:pt x="0" y="376"/>
                  </a:lnTo>
                  <a:lnTo>
                    <a:pt x="1" y="397"/>
                  </a:lnTo>
                  <a:lnTo>
                    <a:pt x="1" y="330"/>
                  </a:lnTo>
                  <a:lnTo>
                    <a:pt x="2" y="440"/>
                  </a:lnTo>
                  <a:lnTo>
                    <a:pt x="3" y="316"/>
                  </a:lnTo>
                  <a:lnTo>
                    <a:pt x="3" y="403"/>
                  </a:lnTo>
                  <a:lnTo>
                    <a:pt x="3" y="380"/>
                  </a:lnTo>
                  <a:lnTo>
                    <a:pt x="4" y="313"/>
                  </a:lnTo>
                  <a:lnTo>
                    <a:pt x="4" y="339"/>
                  </a:lnTo>
                  <a:lnTo>
                    <a:pt x="5" y="202"/>
                  </a:lnTo>
                  <a:lnTo>
                    <a:pt x="6" y="304"/>
                  </a:lnTo>
                  <a:lnTo>
                    <a:pt x="6" y="178"/>
                  </a:lnTo>
                  <a:lnTo>
                    <a:pt x="7" y="151"/>
                  </a:lnTo>
                  <a:lnTo>
                    <a:pt x="7" y="237"/>
                  </a:lnTo>
                  <a:lnTo>
                    <a:pt x="7" y="73"/>
                  </a:lnTo>
                  <a:lnTo>
                    <a:pt x="8" y="194"/>
                  </a:lnTo>
                  <a:lnTo>
                    <a:pt x="9" y="143"/>
                  </a:lnTo>
                  <a:lnTo>
                    <a:pt x="9" y="0"/>
                  </a:lnTo>
                  <a:lnTo>
                    <a:pt x="10" y="16"/>
                  </a:lnTo>
                  <a:lnTo>
                    <a:pt x="10" y="156"/>
                  </a:lnTo>
                  <a:lnTo>
                    <a:pt x="11" y="67"/>
                  </a:lnTo>
                  <a:lnTo>
                    <a:pt x="11" y="113"/>
                  </a:lnTo>
                  <a:lnTo>
                    <a:pt x="12" y="67"/>
                  </a:lnTo>
                  <a:lnTo>
                    <a:pt x="12" y="28"/>
                  </a:lnTo>
                  <a:lnTo>
                    <a:pt x="13" y="60"/>
                  </a:lnTo>
                  <a:lnTo>
                    <a:pt x="13" y="113"/>
                  </a:lnTo>
                  <a:lnTo>
                    <a:pt x="14" y="112"/>
                  </a:lnTo>
                  <a:lnTo>
                    <a:pt x="15" y="94"/>
                  </a:lnTo>
                  <a:lnTo>
                    <a:pt x="15" y="80"/>
                  </a:lnTo>
                  <a:lnTo>
                    <a:pt x="15" y="101"/>
                  </a:lnTo>
                  <a:lnTo>
                    <a:pt x="16" y="103"/>
                  </a:lnTo>
                  <a:lnTo>
                    <a:pt x="16" y="172"/>
                  </a:lnTo>
                  <a:lnTo>
                    <a:pt x="17" y="112"/>
                  </a:lnTo>
                  <a:lnTo>
                    <a:pt x="18" y="180"/>
                  </a:lnTo>
                  <a:lnTo>
                    <a:pt x="18" y="173"/>
                  </a:lnTo>
                  <a:lnTo>
                    <a:pt x="19" y="247"/>
                  </a:lnTo>
                  <a:lnTo>
                    <a:pt x="19" y="127"/>
                  </a:lnTo>
                  <a:lnTo>
                    <a:pt x="19" y="159"/>
                  </a:lnTo>
                  <a:lnTo>
                    <a:pt x="20" y="258"/>
                  </a:lnTo>
                  <a:lnTo>
                    <a:pt x="21" y="275"/>
                  </a:lnTo>
                  <a:lnTo>
                    <a:pt x="21" y="151"/>
                  </a:lnTo>
                  <a:lnTo>
                    <a:pt x="22" y="213"/>
                  </a:lnTo>
                  <a:lnTo>
                    <a:pt x="22" y="284"/>
                  </a:lnTo>
                  <a:lnTo>
                    <a:pt x="23" y="175"/>
                  </a:lnTo>
                  <a:lnTo>
                    <a:pt x="23" y="220"/>
                  </a:lnTo>
                  <a:lnTo>
                    <a:pt x="24" y="203"/>
                  </a:lnTo>
                  <a:lnTo>
                    <a:pt x="24" y="248"/>
                  </a:lnTo>
                  <a:lnTo>
                    <a:pt x="25" y="268"/>
                  </a:lnTo>
                  <a:lnTo>
                    <a:pt x="25" y="20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3" name="Freeform 247">
              <a:extLst>
                <a:ext uri="{FF2B5EF4-FFF2-40B4-BE49-F238E27FC236}">
                  <a16:creationId xmlns:a16="http://schemas.microsoft.com/office/drawing/2014/main" id="{FE4B50CA-E3C9-4B5D-BB65-C0A1340FAD33}"/>
                </a:ext>
              </a:extLst>
            </p:cNvPr>
            <p:cNvSpPr>
              <a:spLocks/>
            </p:cNvSpPr>
            <p:nvPr/>
          </p:nvSpPr>
          <p:spPr bwMode="auto">
            <a:xfrm>
              <a:off x="3361460" y="3355673"/>
              <a:ext cx="27552" cy="109752"/>
            </a:xfrm>
            <a:custGeom>
              <a:avLst/>
              <a:gdLst>
                <a:gd name="T0" fmla="*/ 0 w 26"/>
                <a:gd name="T1" fmla="*/ 2147483646 h 232"/>
                <a:gd name="T2" fmla="*/ 2147483646 w 26"/>
                <a:gd name="T3" fmla="*/ 2147483646 h 232"/>
                <a:gd name="T4" fmla="*/ 2147483646 w 26"/>
                <a:gd name="T5" fmla="*/ 2147483646 h 232"/>
                <a:gd name="T6" fmla="*/ 2147483646 w 26"/>
                <a:gd name="T7" fmla="*/ 2147483646 h 232"/>
                <a:gd name="T8" fmla="*/ 2147483646 w 26"/>
                <a:gd name="T9" fmla="*/ 2147483646 h 232"/>
                <a:gd name="T10" fmla="*/ 2147483646 w 26"/>
                <a:gd name="T11" fmla="*/ 2147483646 h 232"/>
                <a:gd name="T12" fmla="*/ 2147483646 w 26"/>
                <a:gd name="T13" fmla="*/ 2147483646 h 232"/>
                <a:gd name="T14" fmla="*/ 2147483646 w 26"/>
                <a:gd name="T15" fmla="*/ 2147483646 h 232"/>
                <a:gd name="T16" fmla="*/ 2147483646 w 26"/>
                <a:gd name="T17" fmla="*/ 2147483646 h 232"/>
                <a:gd name="T18" fmla="*/ 2147483646 w 26"/>
                <a:gd name="T19" fmla="*/ 2147483646 h 232"/>
                <a:gd name="T20" fmla="*/ 2147483646 w 26"/>
                <a:gd name="T21" fmla="*/ 2147483646 h 232"/>
                <a:gd name="T22" fmla="*/ 2147483646 w 26"/>
                <a:gd name="T23" fmla="*/ 0 h 232"/>
                <a:gd name="T24" fmla="*/ 2147483646 w 26"/>
                <a:gd name="T25" fmla="*/ 2147483646 h 232"/>
                <a:gd name="T26" fmla="*/ 2147483646 w 26"/>
                <a:gd name="T27" fmla="*/ 2147483646 h 232"/>
                <a:gd name="T28" fmla="*/ 2147483646 w 26"/>
                <a:gd name="T29" fmla="*/ 2147483646 h 232"/>
                <a:gd name="T30" fmla="*/ 2147483646 w 26"/>
                <a:gd name="T31" fmla="*/ 2147483646 h 232"/>
                <a:gd name="T32" fmla="*/ 2147483646 w 26"/>
                <a:gd name="T33" fmla="*/ 2147483646 h 232"/>
                <a:gd name="T34" fmla="*/ 2147483646 w 26"/>
                <a:gd name="T35" fmla="*/ 2147483646 h 232"/>
                <a:gd name="T36" fmla="*/ 2147483646 w 26"/>
                <a:gd name="T37" fmla="*/ 2147483646 h 232"/>
                <a:gd name="T38" fmla="*/ 2147483646 w 26"/>
                <a:gd name="T39" fmla="*/ 2147483646 h 232"/>
                <a:gd name="T40" fmla="*/ 2147483646 w 26"/>
                <a:gd name="T41" fmla="*/ 2147483646 h 232"/>
                <a:gd name="T42" fmla="*/ 2147483646 w 26"/>
                <a:gd name="T43" fmla="*/ 2147483646 h 232"/>
                <a:gd name="T44" fmla="*/ 2147483646 w 26"/>
                <a:gd name="T45" fmla="*/ 2147483646 h 232"/>
                <a:gd name="T46" fmla="*/ 2147483646 w 26"/>
                <a:gd name="T47" fmla="*/ 2147483646 h 232"/>
                <a:gd name="T48" fmla="*/ 2147483646 w 26"/>
                <a:gd name="T49" fmla="*/ 2147483646 h 232"/>
                <a:gd name="T50" fmla="*/ 2147483646 w 26"/>
                <a:gd name="T51" fmla="*/ 2147483646 h 232"/>
                <a:gd name="T52" fmla="*/ 2147483646 w 26"/>
                <a:gd name="T53" fmla="*/ 2147483646 h 232"/>
                <a:gd name="T54" fmla="*/ 2147483646 w 26"/>
                <a:gd name="T55" fmla="*/ 2147483646 h 232"/>
                <a:gd name="T56" fmla="*/ 2147483646 w 26"/>
                <a:gd name="T57" fmla="*/ 2147483646 h 232"/>
                <a:gd name="T58" fmla="*/ 2147483646 w 26"/>
                <a:gd name="T59" fmla="*/ 2147483646 h 232"/>
                <a:gd name="T60" fmla="*/ 2147483646 w 26"/>
                <a:gd name="T61" fmla="*/ 2147483646 h 232"/>
                <a:gd name="T62" fmla="*/ 2147483646 w 26"/>
                <a:gd name="T63" fmla="*/ 2147483646 h 232"/>
                <a:gd name="T64" fmla="*/ 2147483646 w 26"/>
                <a:gd name="T65" fmla="*/ 2147483646 h 232"/>
                <a:gd name="T66" fmla="*/ 2147483646 w 26"/>
                <a:gd name="T67" fmla="*/ 2147483646 h 232"/>
                <a:gd name="T68" fmla="*/ 2147483646 w 26"/>
                <a:gd name="T69" fmla="*/ 2147483646 h 232"/>
                <a:gd name="T70" fmla="*/ 2147483646 w 26"/>
                <a:gd name="T71" fmla="*/ 2147483646 h 232"/>
                <a:gd name="T72" fmla="*/ 2147483646 w 26"/>
                <a:gd name="T73" fmla="*/ 2147483646 h 232"/>
                <a:gd name="T74" fmla="*/ 2147483646 w 26"/>
                <a:gd name="T75" fmla="*/ 2147483646 h 232"/>
                <a:gd name="T76" fmla="*/ 2147483646 w 26"/>
                <a:gd name="T77" fmla="*/ 2147483646 h 232"/>
                <a:gd name="T78" fmla="*/ 2147483646 w 26"/>
                <a:gd name="T79" fmla="*/ 2147483646 h 232"/>
                <a:gd name="T80" fmla="*/ 2147483646 w 26"/>
                <a:gd name="T81" fmla="*/ 2147483646 h 232"/>
                <a:gd name="T82" fmla="*/ 2147483646 w 26"/>
                <a:gd name="T83" fmla="*/ 2147483646 h 232"/>
                <a:gd name="T84" fmla="*/ 2147483646 w 26"/>
                <a:gd name="T85" fmla="*/ 2147483646 h 232"/>
                <a:gd name="T86" fmla="*/ 2147483646 w 26"/>
                <a:gd name="T87" fmla="*/ 2147483646 h 232"/>
                <a:gd name="T88" fmla="*/ 2147483646 w 26"/>
                <a:gd name="T89" fmla="*/ 2147483646 h 232"/>
                <a:gd name="T90" fmla="*/ 2147483646 w 26"/>
                <a:gd name="T91" fmla="*/ 2147483646 h 232"/>
                <a:gd name="T92" fmla="*/ 2147483646 w 26"/>
                <a:gd name="T93" fmla="*/ 2147483646 h 232"/>
                <a:gd name="T94" fmla="*/ 2147483646 w 26"/>
                <a:gd name="T95" fmla="*/ 2147483646 h 232"/>
                <a:gd name="T96" fmla="*/ 2147483646 w 26"/>
                <a:gd name="T97" fmla="*/ 2147483646 h 232"/>
                <a:gd name="T98" fmla="*/ 2147483646 w 26"/>
                <a:gd name="T99" fmla="*/ 2147483646 h 2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32">
                  <a:moveTo>
                    <a:pt x="0" y="67"/>
                  </a:moveTo>
                  <a:lnTo>
                    <a:pt x="1" y="81"/>
                  </a:lnTo>
                  <a:lnTo>
                    <a:pt x="1" y="40"/>
                  </a:lnTo>
                  <a:lnTo>
                    <a:pt x="2" y="144"/>
                  </a:lnTo>
                  <a:lnTo>
                    <a:pt x="2" y="16"/>
                  </a:lnTo>
                  <a:lnTo>
                    <a:pt x="3" y="57"/>
                  </a:lnTo>
                  <a:lnTo>
                    <a:pt x="3" y="55"/>
                  </a:lnTo>
                  <a:lnTo>
                    <a:pt x="4" y="174"/>
                  </a:lnTo>
                  <a:lnTo>
                    <a:pt x="5" y="50"/>
                  </a:lnTo>
                  <a:lnTo>
                    <a:pt x="5" y="24"/>
                  </a:lnTo>
                  <a:lnTo>
                    <a:pt x="6" y="153"/>
                  </a:lnTo>
                  <a:lnTo>
                    <a:pt x="6" y="0"/>
                  </a:lnTo>
                  <a:lnTo>
                    <a:pt x="6" y="84"/>
                  </a:lnTo>
                  <a:lnTo>
                    <a:pt x="7" y="167"/>
                  </a:lnTo>
                  <a:lnTo>
                    <a:pt x="8" y="61"/>
                  </a:lnTo>
                  <a:lnTo>
                    <a:pt x="8" y="70"/>
                  </a:lnTo>
                  <a:lnTo>
                    <a:pt x="9" y="67"/>
                  </a:lnTo>
                  <a:lnTo>
                    <a:pt x="9" y="218"/>
                  </a:lnTo>
                  <a:lnTo>
                    <a:pt x="10" y="147"/>
                  </a:lnTo>
                  <a:lnTo>
                    <a:pt x="10" y="101"/>
                  </a:lnTo>
                  <a:lnTo>
                    <a:pt x="11" y="97"/>
                  </a:lnTo>
                  <a:lnTo>
                    <a:pt x="11" y="199"/>
                  </a:lnTo>
                  <a:lnTo>
                    <a:pt x="12" y="118"/>
                  </a:lnTo>
                  <a:lnTo>
                    <a:pt x="12" y="152"/>
                  </a:lnTo>
                  <a:lnTo>
                    <a:pt x="13" y="133"/>
                  </a:lnTo>
                  <a:lnTo>
                    <a:pt x="13" y="162"/>
                  </a:lnTo>
                  <a:lnTo>
                    <a:pt x="14" y="205"/>
                  </a:lnTo>
                  <a:lnTo>
                    <a:pt x="14" y="106"/>
                  </a:lnTo>
                  <a:lnTo>
                    <a:pt x="15" y="222"/>
                  </a:lnTo>
                  <a:lnTo>
                    <a:pt x="15" y="130"/>
                  </a:lnTo>
                  <a:lnTo>
                    <a:pt x="16" y="170"/>
                  </a:lnTo>
                  <a:lnTo>
                    <a:pt x="17" y="124"/>
                  </a:lnTo>
                  <a:lnTo>
                    <a:pt x="17" y="117"/>
                  </a:lnTo>
                  <a:lnTo>
                    <a:pt x="18" y="144"/>
                  </a:lnTo>
                  <a:lnTo>
                    <a:pt x="18" y="101"/>
                  </a:lnTo>
                  <a:lnTo>
                    <a:pt x="18" y="145"/>
                  </a:lnTo>
                  <a:lnTo>
                    <a:pt x="19" y="91"/>
                  </a:lnTo>
                  <a:lnTo>
                    <a:pt x="20" y="155"/>
                  </a:lnTo>
                  <a:lnTo>
                    <a:pt x="20" y="229"/>
                  </a:lnTo>
                  <a:lnTo>
                    <a:pt x="21" y="152"/>
                  </a:lnTo>
                  <a:lnTo>
                    <a:pt x="21" y="222"/>
                  </a:lnTo>
                  <a:lnTo>
                    <a:pt x="22" y="21"/>
                  </a:lnTo>
                  <a:lnTo>
                    <a:pt x="22" y="160"/>
                  </a:lnTo>
                  <a:lnTo>
                    <a:pt x="23" y="127"/>
                  </a:lnTo>
                  <a:lnTo>
                    <a:pt x="23" y="232"/>
                  </a:lnTo>
                  <a:lnTo>
                    <a:pt x="24" y="122"/>
                  </a:lnTo>
                  <a:lnTo>
                    <a:pt x="24" y="30"/>
                  </a:lnTo>
                  <a:lnTo>
                    <a:pt x="25" y="118"/>
                  </a:lnTo>
                  <a:lnTo>
                    <a:pt x="25" y="232"/>
                  </a:lnTo>
                  <a:lnTo>
                    <a:pt x="26" y="17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4" name="Freeform 248">
              <a:extLst>
                <a:ext uri="{FF2B5EF4-FFF2-40B4-BE49-F238E27FC236}">
                  <a16:creationId xmlns:a16="http://schemas.microsoft.com/office/drawing/2014/main" id="{8909A919-626B-4815-8D16-611A6F89FBB0}"/>
                </a:ext>
              </a:extLst>
            </p:cNvPr>
            <p:cNvSpPr>
              <a:spLocks/>
            </p:cNvSpPr>
            <p:nvPr/>
          </p:nvSpPr>
          <p:spPr bwMode="auto">
            <a:xfrm>
              <a:off x="3389011" y="3382165"/>
              <a:ext cx="26491" cy="125364"/>
            </a:xfrm>
            <a:custGeom>
              <a:avLst/>
              <a:gdLst>
                <a:gd name="T0" fmla="*/ 0 w 25"/>
                <a:gd name="T1" fmla="*/ 2147483646 h 265"/>
                <a:gd name="T2" fmla="*/ 0 w 25"/>
                <a:gd name="T3" fmla="*/ 2147483646 h 265"/>
                <a:gd name="T4" fmla="*/ 2147483646 w 25"/>
                <a:gd name="T5" fmla="*/ 2147483646 h 265"/>
                <a:gd name="T6" fmla="*/ 2147483646 w 25"/>
                <a:gd name="T7" fmla="*/ 2147483646 h 265"/>
                <a:gd name="T8" fmla="*/ 2147483646 w 25"/>
                <a:gd name="T9" fmla="*/ 2147483646 h 265"/>
                <a:gd name="T10" fmla="*/ 2147483646 w 25"/>
                <a:gd name="T11" fmla="*/ 2147483646 h 265"/>
                <a:gd name="T12" fmla="*/ 2147483646 w 25"/>
                <a:gd name="T13" fmla="*/ 2147483646 h 265"/>
                <a:gd name="T14" fmla="*/ 2147483646 w 25"/>
                <a:gd name="T15" fmla="*/ 2147483646 h 265"/>
                <a:gd name="T16" fmla="*/ 2147483646 w 25"/>
                <a:gd name="T17" fmla="*/ 2147483646 h 265"/>
                <a:gd name="T18" fmla="*/ 2147483646 w 25"/>
                <a:gd name="T19" fmla="*/ 2147483646 h 265"/>
                <a:gd name="T20" fmla="*/ 2147483646 w 25"/>
                <a:gd name="T21" fmla="*/ 2147483646 h 265"/>
                <a:gd name="T22" fmla="*/ 2147483646 w 25"/>
                <a:gd name="T23" fmla="*/ 2147483646 h 265"/>
                <a:gd name="T24" fmla="*/ 2147483646 w 25"/>
                <a:gd name="T25" fmla="*/ 2147483646 h 265"/>
                <a:gd name="T26" fmla="*/ 2147483646 w 25"/>
                <a:gd name="T27" fmla="*/ 2147483646 h 265"/>
                <a:gd name="T28" fmla="*/ 2147483646 w 25"/>
                <a:gd name="T29" fmla="*/ 2147483646 h 265"/>
                <a:gd name="T30" fmla="*/ 2147483646 w 25"/>
                <a:gd name="T31" fmla="*/ 2147483646 h 265"/>
                <a:gd name="T32" fmla="*/ 2147483646 w 25"/>
                <a:gd name="T33" fmla="*/ 0 h 265"/>
                <a:gd name="T34" fmla="*/ 2147483646 w 25"/>
                <a:gd name="T35" fmla="*/ 2147483646 h 265"/>
                <a:gd name="T36" fmla="*/ 2147483646 w 25"/>
                <a:gd name="T37" fmla="*/ 2147483646 h 265"/>
                <a:gd name="T38" fmla="*/ 2147483646 w 25"/>
                <a:gd name="T39" fmla="*/ 2147483646 h 265"/>
                <a:gd name="T40" fmla="*/ 2147483646 w 25"/>
                <a:gd name="T41" fmla="*/ 2147483646 h 265"/>
                <a:gd name="T42" fmla="*/ 2147483646 w 25"/>
                <a:gd name="T43" fmla="*/ 2147483646 h 265"/>
                <a:gd name="T44" fmla="*/ 2147483646 w 25"/>
                <a:gd name="T45" fmla="*/ 2147483646 h 265"/>
                <a:gd name="T46" fmla="*/ 2147483646 w 25"/>
                <a:gd name="T47" fmla="*/ 2147483646 h 265"/>
                <a:gd name="T48" fmla="*/ 2147483646 w 25"/>
                <a:gd name="T49" fmla="*/ 2147483646 h 265"/>
                <a:gd name="T50" fmla="*/ 2147483646 w 25"/>
                <a:gd name="T51" fmla="*/ 2147483646 h 265"/>
                <a:gd name="T52" fmla="*/ 2147483646 w 25"/>
                <a:gd name="T53" fmla="*/ 2147483646 h 265"/>
                <a:gd name="T54" fmla="*/ 2147483646 w 25"/>
                <a:gd name="T55" fmla="*/ 2147483646 h 265"/>
                <a:gd name="T56" fmla="*/ 2147483646 w 25"/>
                <a:gd name="T57" fmla="*/ 2147483646 h 265"/>
                <a:gd name="T58" fmla="*/ 2147483646 w 25"/>
                <a:gd name="T59" fmla="*/ 2147483646 h 265"/>
                <a:gd name="T60" fmla="*/ 2147483646 w 25"/>
                <a:gd name="T61" fmla="*/ 2147483646 h 265"/>
                <a:gd name="T62" fmla="*/ 2147483646 w 25"/>
                <a:gd name="T63" fmla="*/ 2147483646 h 265"/>
                <a:gd name="T64" fmla="*/ 2147483646 w 25"/>
                <a:gd name="T65" fmla="*/ 2147483646 h 265"/>
                <a:gd name="T66" fmla="*/ 2147483646 w 25"/>
                <a:gd name="T67" fmla="*/ 2147483646 h 265"/>
                <a:gd name="T68" fmla="*/ 2147483646 w 25"/>
                <a:gd name="T69" fmla="*/ 2147483646 h 265"/>
                <a:gd name="T70" fmla="*/ 2147483646 w 25"/>
                <a:gd name="T71" fmla="*/ 2147483646 h 265"/>
                <a:gd name="T72" fmla="*/ 2147483646 w 25"/>
                <a:gd name="T73" fmla="*/ 2147483646 h 265"/>
                <a:gd name="T74" fmla="*/ 2147483646 w 25"/>
                <a:gd name="T75" fmla="*/ 2147483646 h 265"/>
                <a:gd name="T76" fmla="*/ 2147483646 w 25"/>
                <a:gd name="T77" fmla="*/ 2147483646 h 265"/>
                <a:gd name="T78" fmla="*/ 2147483646 w 25"/>
                <a:gd name="T79" fmla="*/ 2147483646 h 265"/>
                <a:gd name="T80" fmla="*/ 2147483646 w 25"/>
                <a:gd name="T81" fmla="*/ 2147483646 h 265"/>
                <a:gd name="T82" fmla="*/ 2147483646 w 25"/>
                <a:gd name="T83" fmla="*/ 2147483646 h 265"/>
                <a:gd name="T84" fmla="*/ 2147483646 w 25"/>
                <a:gd name="T85" fmla="*/ 2147483646 h 265"/>
                <a:gd name="T86" fmla="*/ 2147483646 w 25"/>
                <a:gd name="T87" fmla="*/ 2147483646 h 265"/>
                <a:gd name="T88" fmla="*/ 2147483646 w 25"/>
                <a:gd name="T89" fmla="*/ 2147483646 h 265"/>
                <a:gd name="T90" fmla="*/ 2147483646 w 25"/>
                <a:gd name="T91" fmla="*/ 2147483646 h 265"/>
                <a:gd name="T92" fmla="*/ 2147483646 w 25"/>
                <a:gd name="T93" fmla="*/ 2147483646 h 265"/>
                <a:gd name="T94" fmla="*/ 2147483646 w 25"/>
                <a:gd name="T95" fmla="*/ 2147483646 h 265"/>
                <a:gd name="T96" fmla="*/ 2147483646 w 25"/>
                <a:gd name="T97" fmla="*/ 2147483646 h 265"/>
                <a:gd name="T98" fmla="*/ 2147483646 w 25"/>
                <a:gd name="T99" fmla="*/ 2147483646 h 26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65">
                  <a:moveTo>
                    <a:pt x="0" y="116"/>
                  </a:moveTo>
                  <a:lnTo>
                    <a:pt x="0" y="56"/>
                  </a:lnTo>
                  <a:lnTo>
                    <a:pt x="1" y="51"/>
                  </a:lnTo>
                  <a:lnTo>
                    <a:pt x="1" y="115"/>
                  </a:lnTo>
                  <a:lnTo>
                    <a:pt x="2" y="30"/>
                  </a:lnTo>
                  <a:lnTo>
                    <a:pt x="3" y="127"/>
                  </a:lnTo>
                  <a:lnTo>
                    <a:pt x="3" y="146"/>
                  </a:lnTo>
                  <a:lnTo>
                    <a:pt x="3" y="147"/>
                  </a:lnTo>
                  <a:lnTo>
                    <a:pt x="4" y="72"/>
                  </a:lnTo>
                  <a:lnTo>
                    <a:pt x="4" y="152"/>
                  </a:lnTo>
                  <a:lnTo>
                    <a:pt x="5" y="122"/>
                  </a:lnTo>
                  <a:lnTo>
                    <a:pt x="6" y="140"/>
                  </a:lnTo>
                  <a:lnTo>
                    <a:pt x="6" y="79"/>
                  </a:lnTo>
                  <a:lnTo>
                    <a:pt x="7" y="163"/>
                  </a:lnTo>
                  <a:lnTo>
                    <a:pt x="7" y="119"/>
                  </a:lnTo>
                  <a:lnTo>
                    <a:pt x="8" y="144"/>
                  </a:lnTo>
                  <a:lnTo>
                    <a:pt x="8" y="0"/>
                  </a:lnTo>
                  <a:lnTo>
                    <a:pt x="9" y="62"/>
                  </a:lnTo>
                  <a:lnTo>
                    <a:pt x="9" y="61"/>
                  </a:lnTo>
                  <a:lnTo>
                    <a:pt x="10" y="139"/>
                  </a:lnTo>
                  <a:lnTo>
                    <a:pt x="10" y="155"/>
                  </a:lnTo>
                  <a:lnTo>
                    <a:pt x="11" y="106"/>
                  </a:lnTo>
                  <a:lnTo>
                    <a:pt x="11" y="205"/>
                  </a:lnTo>
                  <a:lnTo>
                    <a:pt x="12" y="155"/>
                  </a:lnTo>
                  <a:lnTo>
                    <a:pt x="12" y="208"/>
                  </a:lnTo>
                  <a:lnTo>
                    <a:pt x="13" y="140"/>
                  </a:lnTo>
                  <a:lnTo>
                    <a:pt x="13" y="91"/>
                  </a:lnTo>
                  <a:lnTo>
                    <a:pt x="14" y="135"/>
                  </a:lnTo>
                  <a:lnTo>
                    <a:pt x="15" y="146"/>
                  </a:lnTo>
                  <a:lnTo>
                    <a:pt x="15" y="205"/>
                  </a:lnTo>
                  <a:lnTo>
                    <a:pt x="15" y="209"/>
                  </a:lnTo>
                  <a:lnTo>
                    <a:pt x="16" y="156"/>
                  </a:lnTo>
                  <a:lnTo>
                    <a:pt x="16" y="127"/>
                  </a:lnTo>
                  <a:lnTo>
                    <a:pt x="17" y="106"/>
                  </a:lnTo>
                  <a:lnTo>
                    <a:pt x="18" y="133"/>
                  </a:lnTo>
                  <a:lnTo>
                    <a:pt x="18" y="77"/>
                  </a:lnTo>
                  <a:lnTo>
                    <a:pt x="19" y="136"/>
                  </a:lnTo>
                  <a:lnTo>
                    <a:pt x="19" y="168"/>
                  </a:lnTo>
                  <a:lnTo>
                    <a:pt x="20" y="80"/>
                  </a:lnTo>
                  <a:lnTo>
                    <a:pt x="20" y="140"/>
                  </a:lnTo>
                  <a:lnTo>
                    <a:pt x="21" y="55"/>
                  </a:lnTo>
                  <a:lnTo>
                    <a:pt x="21" y="74"/>
                  </a:lnTo>
                  <a:lnTo>
                    <a:pt x="22" y="259"/>
                  </a:lnTo>
                  <a:lnTo>
                    <a:pt x="22" y="181"/>
                  </a:lnTo>
                  <a:lnTo>
                    <a:pt x="23" y="265"/>
                  </a:lnTo>
                  <a:lnTo>
                    <a:pt x="23" y="208"/>
                  </a:lnTo>
                  <a:lnTo>
                    <a:pt x="24" y="121"/>
                  </a:lnTo>
                  <a:lnTo>
                    <a:pt x="24" y="171"/>
                  </a:lnTo>
                  <a:lnTo>
                    <a:pt x="25" y="120"/>
                  </a:lnTo>
                  <a:lnTo>
                    <a:pt x="25" y="20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5" name="Freeform 249">
              <a:extLst>
                <a:ext uri="{FF2B5EF4-FFF2-40B4-BE49-F238E27FC236}">
                  <a16:creationId xmlns:a16="http://schemas.microsoft.com/office/drawing/2014/main" id="{F2D0F6C6-53E7-4779-8046-43426813C3FF}"/>
                </a:ext>
              </a:extLst>
            </p:cNvPr>
            <p:cNvSpPr>
              <a:spLocks/>
            </p:cNvSpPr>
            <p:nvPr/>
          </p:nvSpPr>
          <p:spPr bwMode="auto">
            <a:xfrm>
              <a:off x="3415502" y="3405818"/>
              <a:ext cx="27552" cy="111645"/>
            </a:xfrm>
            <a:custGeom>
              <a:avLst/>
              <a:gdLst>
                <a:gd name="T0" fmla="*/ 0 w 26"/>
                <a:gd name="T1" fmla="*/ 2147483646 h 236"/>
                <a:gd name="T2" fmla="*/ 2147483646 w 26"/>
                <a:gd name="T3" fmla="*/ 2147483646 h 236"/>
                <a:gd name="T4" fmla="*/ 2147483646 w 26"/>
                <a:gd name="T5" fmla="*/ 2147483646 h 236"/>
                <a:gd name="T6" fmla="*/ 2147483646 w 26"/>
                <a:gd name="T7" fmla="*/ 2147483646 h 236"/>
                <a:gd name="T8" fmla="*/ 2147483646 w 26"/>
                <a:gd name="T9" fmla="*/ 2147483646 h 236"/>
                <a:gd name="T10" fmla="*/ 2147483646 w 26"/>
                <a:gd name="T11" fmla="*/ 2147483646 h 236"/>
                <a:gd name="T12" fmla="*/ 2147483646 w 26"/>
                <a:gd name="T13" fmla="*/ 2147483646 h 236"/>
                <a:gd name="T14" fmla="*/ 2147483646 w 26"/>
                <a:gd name="T15" fmla="*/ 2147483646 h 236"/>
                <a:gd name="T16" fmla="*/ 2147483646 w 26"/>
                <a:gd name="T17" fmla="*/ 2147483646 h 236"/>
                <a:gd name="T18" fmla="*/ 2147483646 w 26"/>
                <a:gd name="T19" fmla="*/ 2147483646 h 236"/>
                <a:gd name="T20" fmla="*/ 2147483646 w 26"/>
                <a:gd name="T21" fmla="*/ 2147483646 h 236"/>
                <a:gd name="T22" fmla="*/ 2147483646 w 26"/>
                <a:gd name="T23" fmla="*/ 2147483646 h 236"/>
                <a:gd name="T24" fmla="*/ 2147483646 w 26"/>
                <a:gd name="T25" fmla="*/ 2147483646 h 236"/>
                <a:gd name="T26" fmla="*/ 2147483646 w 26"/>
                <a:gd name="T27" fmla="*/ 2147483646 h 236"/>
                <a:gd name="T28" fmla="*/ 2147483646 w 26"/>
                <a:gd name="T29" fmla="*/ 2147483646 h 236"/>
                <a:gd name="T30" fmla="*/ 2147483646 w 26"/>
                <a:gd name="T31" fmla="*/ 2147483646 h 236"/>
                <a:gd name="T32" fmla="*/ 2147483646 w 26"/>
                <a:gd name="T33" fmla="*/ 2147483646 h 236"/>
                <a:gd name="T34" fmla="*/ 2147483646 w 26"/>
                <a:gd name="T35" fmla="*/ 0 h 236"/>
                <a:gd name="T36" fmla="*/ 2147483646 w 26"/>
                <a:gd name="T37" fmla="*/ 2147483646 h 236"/>
                <a:gd name="T38" fmla="*/ 2147483646 w 26"/>
                <a:gd name="T39" fmla="*/ 2147483646 h 236"/>
                <a:gd name="T40" fmla="*/ 2147483646 w 26"/>
                <a:gd name="T41" fmla="*/ 2147483646 h 236"/>
                <a:gd name="T42" fmla="*/ 2147483646 w 26"/>
                <a:gd name="T43" fmla="*/ 2147483646 h 236"/>
                <a:gd name="T44" fmla="*/ 2147483646 w 26"/>
                <a:gd name="T45" fmla="*/ 2147483646 h 236"/>
                <a:gd name="T46" fmla="*/ 2147483646 w 26"/>
                <a:gd name="T47" fmla="*/ 2147483646 h 236"/>
                <a:gd name="T48" fmla="*/ 2147483646 w 26"/>
                <a:gd name="T49" fmla="*/ 2147483646 h 236"/>
                <a:gd name="T50" fmla="*/ 2147483646 w 26"/>
                <a:gd name="T51" fmla="*/ 2147483646 h 236"/>
                <a:gd name="T52" fmla="*/ 2147483646 w 26"/>
                <a:gd name="T53" fmla="*/ 2147483646 h 236"/>
                <a:gd name="T54" fmla="*/ 2147483646 w 26"/>
                <a:gd name="T55" fmla="*/ 2147483646 h 236"/>
                <a:gd name="T56" fmla="*/ 2147483646 w 26"/>
                <a:gd name="T57" fmla="*/ 2147483646 h 236"/>
                <a:gd name="T58" fmla="*/ 2147483646 w 26"/>
                <a:gd name="T59" fmla="*/ 2147483646 h 236"/>
                <a:gd name="T60" fmla="*/ 2147483646 w 26"/>
                <a:gd name="T61" fmla="*/ 2147483646 h 236"/>
                <a:gd name="T62" fmla="*/ 2147483646 w 26"/>
                <a:gd name="T63" fmla="*/ 2147483646 h 236"/>
                <a:gd name="T64" fmla="*/ 2147483646 w 26"/>
                <a:gd name="T65" fmla="*/ 2147483646 h 236"/>
                <a:gd name="T66" fmla="*/ 2147483646 w 26"/>
                <a:gd name="T67" fmla="*/ 2147483646 h 236"/>
                <a:gd name="T68" fmla="*/ 2147483646 w 26"/>
                <a:gd name="T69" fmla="*/ 2147483646 h 236"/>
                <a:gd name="T70" fmla="*/ 2147483646 w 26"/>
                <a:gd name="T71" fmla="*/ 2147483646 h 236"/>
                <a:gd name="T72" fmla="*/ 2147483646 w 26"/>
                <a:gd name="T73" fmla="*/ 2147483646 h 236"/>
                <a:gd name="T74" fmla="*/ 2147483646 w 26"/>
                <a:gd name="T75" fmla="*/ 2147483646 h 236"/>
                <a:gd name="T76" fmla="*/ 2147483646 w 26"/>
                <a:gd name="T77" fmla="*/ 2147483646 h 236"/>
                <a:gd name="T78" fmla="*/ 2147483646 w 26"/>
                <a:gd name="T79" fmla="*/ 2147483646 h 236"/>
                <a:gd name="T80" fmla="*/ 2147483646 w 26"/>
                <a:gd name="T81" fmla="*/ 2147483646 h 236"/>
                <a:gd name="T82" fmla="*/ 2147483646 w 26"/>
                <a:gd name="T83" fmla="*/ 2147483646 h 236"/>
                <a:gd name="T84" fmla="*/ 2147483646 w 26"/>
                <a:gd name="T85" fmla="*/ 2147483646 h 236"/>
                <a:gd name="T86" fmla="*/ 2147483646 w 26"/>
                <a:gd name="T87" fmla="*/ 2147483646 h 236"/>
                <a:gd name="T88" fmla="*/ 2147483646 w 26"/>
                <a:gd name="T89" fmla="*/ 2147483646 h 236"/>
                <a:gd name="T90" fmla="*/ 2147483646 w 26"/>
                <a:gd name="T91" fmla="*/ 2147483646 h 236"/>
                <a:gd name="T92" fmla="*/ 2147483646 w 26"/>
                <a:gd name="T93" fmla="*/ 2147483646 h 236"/>
                <a:gd name="T94" fmla="*/ 2147483646 w 26"/>
                <a:gd name="T95" fmla="*/ 2147483646 h 236"/>
                <a:gd name="T96" fmla="*/ 2147483646 w 26"/>
                <a:gd name="T97" fmla="*/ 2147483646 h 236"/>
                <a:gd name="T98" fmla="*/ 2147483646 w 26"/>
                <a:gd name="T99" fmla="*/ 2147483646 h 2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36">
                  <a:moveTo>
                    <a:pt x="0" y="152"/>
                  </a:moveTo>
                  <a:lnTo>
                    <a:pt x="1" y="86"/>
                  </a:lnTo>
                  <a:lnTo>
                    <a:pt x="2" y="122"/>
                  </a:lnTo>
                  <a:lnTo>
                    <a:pt x="2" y="124"/>
                  </a:lnTo>
                  <a:lnTo>
                    <a:pt x="2" y="60"/>
                  </a:lnTo>
                  <a:lnTo>
                    <a:pt x="3" y="156"/>
                  </a:lnTo>
                  <a:lnTo>
                    <a:pt x="3" y="134"/>
                  </a:lnTo>
                  <a:lnTo>
                    <a:pt x="4" y="32"/>
                  </a:lnTo>
                  <a:lnTo>
                    <a:pt x="5" y="15"/>
                  </a:lnTo>
                  <a:lnTo>
                    <a:pt x="5" y="63"/>
                  </a:lnTo>
                  <a:lnTo>
                    <a:pt x="6" y="134"/>
                  </a:lnTo>
                  <a:lnTo>
                    <a:pt x="6" y="236"/>
                  </a:lnTo>
                  <a:lnTo>
                    <a:pt x="6" y="169"/>
                  </a:lnTo>
                  <a:lnTo>
                    <a:pt x="7" y="144"/>
                  </a:lnTo>
                  <a:lnTo>
                    <a:pt x="8" y="118"/>
                  </a:lnTo>
                  <a:lnTo>
                    <a:pt x="8" y="129"/>
                  </a:lnTo>
                  <a:lnTo>
                    <a:pt x="9" y="165"/>
                  </a:lnTo>
                  <a:lnTo>
                    <a:pt x="9" y="0"/>
                  </a:lnTo>
                  <a:lnTo>
                    <a:pt x="10" y="192"/>
                  </a:lnTo>
                  <a:lnTo>
                    <a:pt x="10" y="51"/>
                  </a:lnTo>
                  <a:lnTo>
                    <a:pt x="11" y="45"/>
                  </a:lnTo>
                  <a:lnTo>
                    <a:pt x="11" y="77"/>
                  </a:lnTo>
                  <a:lnTo>
                    <a:pt x="12" y="205"/>
                  </a:lnTo>
                  <a:lnTo>
                    <a:pt x="12" y="133"/>
                  </a:lnTo>
                  <a:lnTo>
                    <a:pt x="13" y="141"/>
                  </a:lnTo>
                  <a:lnTo>
                    <a:pt x="14" y="99"/>
                  </a:lnTo>
                  <a:lnTo>
                    <a:pt x="14" y="65"/>
                  </a:lnTo>
                  <a:lnTo>
                    <a:pt x="14" y="176"/>
                  </a:lnTo>
                  <a:lnTo>
                    <a:pt x="15" y="49"/>
                  </a:lnTo>
                  <a:lnTo>
                    <a:pt x="15" y="56"/>
                  </a:lnTo>
                  <a:lnTo>
                    <a:pt x="16" y="200"/>
                  </a:lnTo>
                  <a:lnTo>
                    <a:pt x="17" y="106"/>
                  </a:lnTo>
                  <a:lnTo>
                    <a:pt x="17" y="185"/>
                  </a:lnTo>
                  <a:lnTo>
                    <a:pt x="18" y="77"/>
                  </a:lnTo>
                  <a:lnTo>
                    <a:pt x="18" y="102"/>
                  </a:lnTo>
                  <a:lnTo>
                    <a:pt x="18" y="146"/>
                  </a:lnTo>
                  <a:lnTo>
                    <a:pt x="19" y="141"/>
                  </a:lnTo>
                  <a:lnTo>
                    <a:pt x="20" y="165"/>
                  </a:lnTo>
                  <a:lnTo>
                    <a:pt x="20" y="200"/>
                  </a:lnTo>
                  <a:lnTo>
                    <a:pt x="21" y="180"/>
                  </a:lnTo>
                  <a:lnTo>
                    <a:pt x="21" y="152"/>
                  </a:lnTo>
                  <a:lnTo>
                    <a:pt x="22" y="24"/>
                  </a:lnTo>
                  <a:lnTo>
                    <a:pt x="22" y="200"/>
                  </a:lnTo>
                  <a:lnTo>
                    <a:pt x="23" y="89"/>
                  </a:lnTo>
                  <a:lnTo>
                    <a:pt x="23" y="191"/>
                  </a:lnTo>
                  <a:lnTo>
                    <a:pt x="24" y="141"/>
                  </a:lnTo>
                  <a:lnTo>
                    <a:pt x="24" y="136"/>
                  </a:lnTo>
                  <a:lnTo>
                    <a:pt x="25" y="193"/>
                  </a:lnTo>
                  <a:lnTo>
                    <a:pt x="25" y="210"/>
                  </a:lnTo>
                  <a:lnTo>
                    <a:pt x="26" y="12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6" name="Freeform 250">
              <a:extLst>
                <a:ext uri="{FF2B5EF4-FFF2-40B4-BE49-F238E27FC236}">
                  <a16:creationId xmlns:a16="http://schemas.microsoft.com/office/drawing/2014/main" id="{030A4472-4297-453F-A3A0-FC2A7EB993E2}"/>
                </a:ext>
              </a:extLst>
            </p:cNvPr>
            <p:cNvSpPr>
              <a:spLocks/>
            </p:cNvSpPr>
            <p:nvPr/>
          </p:nvSpPr>
          <p:spPr bwMode="auto">
            <a:xfrm>
              <a:off x="3443054" y="3309785"/>
              <a:ext cx="26491" cy="220924"/>
            </a:xfrm>
            <a:custGeom>
              <a:avLst/>
              <a:gdLst>
                <a:gd name="T0" fmla="*/ 0 w 25"/>
                <a:gd name="T1" fmla="*/ 2147483646 h 467"/>
                <a:gd name="T2" fmla="*/ 0 w 25"/>
                <a:gd name="T3" fmla="*/ 2147483646 h 467"/>
                <a:gd name="T4" fmla="*/ 2147483646 w 25"/>
                <a:gd name="T5" fmla="*/ 2147483646 h 467"/>
                <a:gd name="T6" fmla="*/ 2147483646 w 25"/>
                <a:gd name="T7" fmla="*/ 2147483646 h 467"/>
                <a:gd name="T8" fmla="*/ 2147483646 w 25"/>
                <a:gd name="T9" fmla="*/ 2147483646 h 467"/>
                <a:gd name="T10" fmla="*/ 2147483646 w 25"/>
                <a:gd name="T11" fmla="*/ 2147483646 h 467"/>
                <a:gd name="T12" fmla="*/ 2147483646 w 25"/>
                <a:gd name="T13" fmla="*/ 2147483646 h 467"/>
                <a:gd name="T14" fmla="*/ 2147483646 w 25"/>
                <a:gd name="T15" fmla="*/ 2147483646 h 467"/>
                <a:gd name="T16" fmla="*/ 2147483646 w 25"/>
                <a:gd name="T17" fmla="*/ 2147483646 h 467"/>
                <a:gd name="T18" fmla="*/ 2147483646 w 25"/>
                <a:gd name="T19" fmla="*/ 2147483646 h 467"/>
                <a:gd name="T20" fmla="*/ 2147483646 w 25"/>
                <a:gd name="T21" fmla="*/ 2147483646 h 467"/>
                <a:gd name="T22" fmla="*/ 2147483646 w 25"/>
                <a:gd name="T23" fmla="*/ 2147483646 h 467"/>
                <a:gd name="T24" fmla="*/ 2147483646 w 25"/>
                <a:gd name="T25" fmla="*/ 2147483646 h 467"/>
                <a:gd name="T26" fmla="*/ 2147483646 w 25"/>
                <a:gd name="T27" fmla="*/ 2147483646 h 467"/>
                <a:gd name="T28" fmla="*/ 2147483646 w 25"/>
                <a:gd name="T29" fmla="*/ 2147483646 h 467"/>
                <a:gd name="T30" fmla="*/ 2147483646 w 25"/>
                <a:gd name="T31" fmla="*/ 2147483646 h 467"/>
                <a:gd name="T32" fmla="*/ 2147483646 w 25"/>
                <a:gd name="T33" fmla="*/ 2147483646 h 467"/>
                <a:gd name="T34" fmla="*/ 2147483646 w 25"/>
                <a:gd name="T35" fmla="*/ 2147483646 h 467"/>
                <a:gd name="T36" fmla="*/ 2147483646 w 25"/>
                <a:gd name="T37" fmla="*/ 2147483646 h 467"/>
                <a:gd name="T38" fmla="*/ 2147483646 w 25"/>
                <a:gd name="T39" fmla="*/ 2147483646 h 467"/>
                <a:gd name="T40" fmla="*/ 2147483646 w 25"/>
                <a:gd name="T41" fmla="*/ 2147483646 h 467"/>
                <a:gd name="T42" fmla="*/ 2147483646 w 25"/>
                <a:gd name="T43" fmla="*/ 2147483646 h 467"/>
                <a:gd name="T44" fmla="*/ 2147483646 w 25"/>
                <a:gd name="T45" fmla="*/ 2147483646 h 467"/>
                <a:gd name="T46" fmla="*/ 2147483646 w 25"/>
                <a:gd name="T47" fmla="*/ 2147483646 h 467"/>
                <a:gd name="T48" fmla="*/ 2147483646 w 25"/>
                <a:gd name="T49" fmla="*/ 2147483646 h 467"/>
                <a:gd name="T50" fmla="*/ 2147483646 w 25"/>
                <a:gd name="T51" fmla="*/ 2147483646 h 467"/>
                <a:gd name="T52" fmla="*/ 2147483646 w 25"/>
                <a:gd name="T53" fmla="*/ 2147483646 h 467"/>
                <a:gd name="T54" fmla="*/ 2147483646 w 25"/>
                <a:gd name="T55" fmla="*/ 2147483646 h 467"/>
                <a:gd name="T56" fmla="*/ 2147483646 w 25"/>
                <a:gd name="T57" fmla="*/ 2147483646 h 467"/>
                <a:gd name="T58" fmla="*/ 2147483646 w 25"/>
                <a:gd name="T59" fmla="*/ 2147483646 h 467"/>
                <a:gd name="T60" fmla="*/ 2147483646 w 25"/>
                <a:gd name="T61" fmla="*/ 2147483646 h 467"/>
                <a:gd name="T62" fmla="*/ 2147483646 w 25"/>
                <a:gd name="T63" fmla="*/ 2147483646 h 467"/>
                <a:gd name="T64" fmla="*/ 2147483646 w 25"/>
                <a:gd name="T65" fmla="*/ 2147483646 h 467"/>
                <a:gd name="T66" fmla="*/ 2147483646 w 25"/>
                <a:gd name="T67" fmla="*/ 2147483646 h 467"/>
                <a:gd name="T68" fmla="*/ 2147483646 w 25"/>
                <a:gd name="T69" fmla="*/ 2147483646 h 467"/>
                <a:gd name="T70" fmla="*/ 2147483646 w 25"/>
                <a:gd name="T71" fmla="*/ 2147483646 h 467"/>
                <a:gd name="T72" fmla="*/ 2147483646 w 25"/>
                <a:gd name="T73" fmla="*/ 2147483646 h 467"/>
                <a:gd name="T74" fmla="*/ 2147483646 w 25"/>
                <a:gd name="T75" fmla="*/ 2147483646 h 467"/>
                <a:gd name="T76" fmla="*/ 2147483646 w 25"/>
                <a:gd name="T77" fmla="*/ 2147483646 h 467"/>
                <a:gd name="T78" fmla="*/ 2147483646 w 25"/>
                <a:gd name="T79" fmla="*/ 2147483646 h 467"/>
                <a:gd name="T80" fmla="*/ 2147483646 w 25"/>
                <a:gd name="T81" fmla="*/ 0 h 467"/>
                <a:gd name="T82" fmla="*/ 2147483646 w 25"/>
                <a:gd name="T83" fmla="*/ 2147483646 h 467"/>
                <a:gd name="T84" fmla="*/ 2147483646 w 25"/>
                <a:gd name="T85" fmla="*/ 2147483646 h 467"/>
                <a:gd name="T86" fmla="*/ 2147483646 w 25"/>
                <a:gd name="T87" fmla="*/ 2147483646 h 467"/>
                <a:gd name="T88" fmla="*/ 2147483646 w 25"/>
                <a:gd name="T89" fmla="*/ 2147483646 h 467"/>
                <a:gd name="T90" fmla="*/ 2147483646 w 25"/>
                <a:gd name="T91" fmla="*/ 2147483646 h 467"/>
                <a:gd name="T92" fmla="*/ 2147483646 w 25"/>
                <a:gd name="T93" fmla="*/ 2147483646 h 467"/>
                <a:gd name="T94" fmla="*/ 2147483646 w 25"/>
                <a:gd name="T95" fmla="*/ 2147483646 h 467"/>
                <a:gd name="T96" fmla="*/ 2147483646 w 25"/>
                <a:gd name="T97" fmla="*/ 2147483646 h 467"/>
                <a:gd name="T98" fmla="*/ 2147483646 w 25"/>
                <a:gd name="T99" fmla="*/ 2147483646 h 46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467">
                  <a:moveTo>
                    <a:pt x="0" y="325"/>
                  </a:moveTo>
                  <a:lnTo>
                    <a:pt x="0" y="279"/>
                  </a:lnTo>
                  <a:lnTo>
                    <a:pt x="1" y="362"/>
                  </a:lnTo>
                  <a:lnTo>
                    <a:pt x="1" y="290"/>
                  </a:lnTo>
                  <a:lnTo>
                    <a:pt x="2" y="345"/>
                  </a:lnTo>
                  <a:lnTo>
                    <a:pt x="3" y="329"/>
                  </a:lnTo>
                  <a:lnTo>
                    <a:pt x="3" y="373"/>
                  </a:lnTo>
                  <a:lnTo>
                    <a:pt x="4" y="467"/>
                  </a:lnTo>
                  <a:lnTo>
                    <a:pt x="4" y="358"/>
                  </a:lnTo>
                  <a:lnTo>
                    <a:pt x="4" y="384"/>
                  </a:lnTo>
                  <a:lnTo>
                    <a:pt x="5" y="346"/>
                  </a:lnTo>
                  <a:lnTo>
                    <a:pt x="6" y="337"/>
                  </a:lnTo>
                  <a:lnTo>
                    <a:pt x="6" y="367"/>
                  </a:lnTo>
                  <a:lnTo>
                    <a:pt x="7" y="373"/>
                  </a:lnTo>
                  <a:lnTo>
                    <a:pt x="7" y="319"/>
                  </a:lnTo>
                  <a:lnTo>
                    <a:pt x="8" y="367"/>
                  </a:lnTo>
                  <a:lnTo>
                    <a:pt x="8" y="322"/>
                  </a:lnTo>
                  <a:lnTo>
                    <a:pt x="9" y="288"/>
                  </a:lnTo>
                  <a:lnTo>
                    <a:pt x="9" y="319"/>
                  </a:lnTo>
                  <a:lnTo>
                    <a:pt x="10" y="256"/>
                  </a:lnTo>
                  <a:lnTo>
                    <a:pt x="10" y="281"/>
                  </a:lnTo>
                  <a:lnTo>
                    <a:pt x="11" y="262"/>
                  </a:lnTo>
                  <a:lnTo>
                    <a:pt x="11" y="176"/>
                  </a:lnTo>
                  <a:lnTo>
                    <a:pt x="12" y="182"/>
                  </a:lnTo>
                  <a:lnTo>
                    <a:pt x="12" y="213"/>
                  </a:lnTo>
                  <a:lnTo>
                    <a:pt x="13" y="140"/>
                  </a:lnTo>
                  <a:lnTo>
                    <a:pt x="13" y="141"/>
                  </a:lnTo>
                  <a:lnTo>
                    <a:pt x="14" y="142"/>
                  </a:lnTo>
                  <a:lnTo>
                    <a:pt x="15" y="146"/>
                  </a:lnTo>
                  <a:lnTo>
                    <a:pt x="15" y="110"/>
                  </a:lnTo>
                  <a:lnTo>
                    <a:pt x="16" y="58"/>
                  </a:lnTo>
                  <a:lnTo>
                    <a:pt x="16" y="127"/>
                  </a:lnTo>
                  <a:lnTo>
                    <a:pt x="16" y="47"/>
                  </a:lnTo>
                  <a:lnTo>
                    <a:pt x="17" y="43"/>
                  </a:lnTo>
                  <a:lnTo>
                    <a:pt x="18" y="41"/>
                  </a:lnTo>
                  <a:lnTo>
                    <a:pt x="18" y="31"/>
                  </a:lnTo>
                  <a:lnTo>
                    <a:pt x="19" y="50"/>
                  </a:lnTo>
                  <a:lnTo>
                    <a:pt x="19" y="177"/>
                  </a:lnTo>
                  <a:lnTo>
                    <a:pt x="20" y="48"/>
                  </a:lnTo>
                  <a:lnTo>
                    <a:pt x="20" y="44"/>
                  </a:lnTo>
                  <a:lnTo>
                    <a:pt x="21" y="0"/>
                  </a:lnTo>
                  <a:lnTo>
                    <a:pt x="21" y="176"/>
                  </a:lnTo>
                  <a:lnTo>
                    <a:pt x="22" y="41"/>
                  </a:lnTo>
                  <a:lnTo>
                    <a:pt x="22" y="153"/>
                  </a:lnTo>
                  <a:lnTo>
                    <a:pt x="23" y="134"/>
                  </a:lnTo>
                  <a:lnTo>
                    <a:pt x="23" y="205"/>
                  </a:lnTo>
                  <a:lnTo>
                    <a:pt x="24" y="187"/>
                  </a:lnTo>
                  <a:lnTo>
                    <a:pt x="24" y="145"/>
                  </a:lnTo>
                  <a:lnTo>
                    <a:pt x="25" y="202"/>
                  </a:lnTo>
                  <a:lnTo>
                    <a:pt x="25" y="25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7" name="Freeform 251">
              <a:extLst>
                <a:ext uri="{FF2B5EF4-FFF2-40B4-BE49-F238E27FC236}">
                  <a16:creationId xmlns:a16="http://schemas.microsoft.com/office/drawing/2014/main" id="{953EB2F4-D5AB-42E2-AE1E-EDD941E9B5E3}"/>
                </a:ext>
              </a:extLst>
            </p:cNvPr>
            <p:cNvSpPr>
              <a:spLocks/>
            </p:cNvSpPr>
            <p:nvPr/>
          </p:nvSpPr>
          <p:spPr bwMode="auto">
            <a:xfrm>
              <a:off x="3469545" y="3347157"/>
              <a:ext cx="27552" cy="116848"/>
            </a:xfrm>
            <a:custGeom>
              <a:avLst/>
              <a:gdLst>
                <a:gd name="T0" fmla="*/ 0 w 26"/>
                <a:gd name="T1" fmla="*/ 2147483646 h 247"/>
                <a:gd name="T2" fmla="*/ 2147483646 w 26"/>
                <a:gd name="T3" fmla="*/ 2147483646 h 247"/>
                <a:gd name="T4" fmla="*/ 2147483646 w 26"/>
                <a:gd name="T5" fmla="*/ 2147483646 h 247"/>
                <a:gd name="T6" fmla="*/ 2147483646 w 26"/>
                <a:gd name="T7" fmla="*/ 2147483646 h 247"/>
                <a:gd name="T8" fmla="*/ 2147483646 w 26"/>
                <a:gd name="T9" fmla="*/ 2147483646 h 247"/>
                <a:gd name="T10" fmla="*/ 2147483646 w 26"/>
                <a:gd name="T11" fmla="*/ 2147483646 h 247"/>
                <a:gd name="T12" fmla="*/ 2147483646 w 26"/>
                <a:gd name="T13" fmla="*/ 2147483646 h 247"/>
                <a:gd name="T14" fmla="*/ 2147483646 w 26"/>
                <a:gd name="T15" fmla="*/ 2147483646 h 247"/>
                <a:gd name="T16" fmla="*/ 2147483646 w 26"/>
                <a:gd name="T17" fmla="*/ 2147483646 h 247"/>
                <a:gd name="T18" fmla="*/ 2147483646 w 26"/>
                <a:gd name="T19" fmla="*/ 2147483646 h 247"/>
                <a:gd name="T20" fmla="*/ 2147483646 w 26"/>
                <a:gd name="T21" fmla="*/ 2147483646 h 247"/>
                <a:gd name="T22" fmla="*/ 2147483646 w 26"/>
                <a:gd name="T23" fmla="*/ 2147483646 h 247"/>
                <a:gd name="T24" fmla="*/ 2147483646 w 26"/>
                <a:gd name="T25" fmla="*/ 0 h 247"/>
                <a:gd name="T26" fmla="*/ 2147483646 w 26"/>
                <a:gd name="T27" fmla="*/ 2147483646 h 247"/>
                <a:gd name="T28" fmla="*/ 2147483646 w 26"/>
                <a:gd name="T29" fmla="*/ 2147483646 h 247"/>
                <a:gd name="T30" fmla="*/ 2147483646 w 26"/>
                <a:gd name="T31" fmla="*/ 2147483646 h 247"/>
                <a:gd name="T32" fmla="*/ 2147483646 w 26"/>
                <a:gd name="T33" fmla="*/ 2147483646 h 247"/>
                <a:gd name="T34" fmla="*/ 2147483646 w 26"/>
                <a:gd name="T35" fmla="*/ 2147483646 h 247"/>
                <a:gd name="T36" fmla="*/ 2147483646 w 26"/>
                <a:gd name="T37" fmla="*/ 2147483646 h 247"/>
                <a:gd name="T38" fmla="*/ 2147483646 w 26"/>
                <a:gd name="T39" fmla="*/ 2147483646 h 247"/>
                <a:gd name="T40" fmla="*/ 2147483646 w 26"/>
                <a:gd name="T41" fmla="*/ 2147483646 h 247"/>
                <a:gd name="T42" fmla="*/ 2147483646 w 26"/>
                <a:gd name="T43" fmla="*/ 2147483646 h 247"/>
                <a:gd name="T44" fmla="*/ 2147483646 w 26"/>
                <a:gd name="T45" fmla="*/ 2147483646 h 247"/>
                <a:gd name="T46" fmla="*/ 2147483646 w 26"/>
                <a:gd name="T47" fmla="*/ 2147483646 h 247"/>
                <a:gd name="T48" fmla="*/ 2147483646 w 26"/>
                <a:gd name="T49" fmla="*/ 2147483646 h 247"/>
                <a:gd name="T50" fmla="*/ 2147483646 w 26"/>
                <a:gd name="T51" fmla="*/ 2147483646 h 247"/>
                <a:gd name="T52" fmla="*/ 2147483646 w 26"/>
                <a:gd name="T53" fmla="*/ 2147483646 h 247"/>
                <a:gd name="T54" fmla="*/ 2147483646 w 26"/>
                <a:gd name="T55" fmla="*/ 2147483646 h 247"/>
                <a:gd name="T56" fmla="*/ 2147483646 w 26"/>
                <a:gd name="T57" fmla="*/ 2147483646 h 247"/>
                <a:gd name="T58" fmla="*/ 2147483646 w 26"/>
                <a:gd name="T59" fmla="*/ 2147483646 h 247"/>
                <a:gd name="T60" fmla="*/ 2147483646 w 26"/>
                <a:gd name="T61" fmla="*/ 2147483646 h 247"/>
                <a:gd name="T62" fmla="*/ 2147483646 w 26"/>
                <a:gd name="T63" fmla="*/ 2147483646 h 247"/>
                <a:gd name="T64" fmla="*/ 2147483646 w 26"/>
                <a:gd name="T65" fmla="*/ 2147483646 h 247"/>
                <a:gd name="T66" fmla="*/ 2147483646 w 26"/>
                <a:gd name="T67" fmla="*/ 2147483646 h 247"/>
                <a:gd name="T68" fmla="*/ 2147483646 w 26"/>
                <a:gd name="T69" fmla="*/ 2147483646 h 247"/>
                <a:gd name="T70" fmla="*/ 2147483646 w 26"/>
                <a:gd name="T71" fmla="*/ 2147483646 h 247"/>
                <a:gd name="T72" fmla="*/ 2147483646 w 26"/>
                <a:gd name="T73" fmla="*/ 2147483646 h 247"/>
                <a:gd name="T74" fmla="*/ 2147483646 w 26"/>
                <a:gd name="T75" fmla="*/ 2147483646 h 247"/>
                <a:gd name="T76" fmla="*/ 2147483646 w 26"/>
                <a:gd name="T77" fmla="*/ 2147483646 h 247"/>
                <a:gd name="T78" fmla="*/ 2147483646 w 26"/>
                <a:gd name="T79" fmla="*/ 2147483646 h 247"/>
                <a:gd name="T80" fmla="*/ 2147483646 w 26"/>
                <a:gd name="T81" fmla="*/ 2147483646 h 247"/>
                <a:gd name="T82" fmla="*/ 2147483646 w 26"/>
                <a:gd name="T83" fmla="*/ 2147483646 h 247"/>
                <a:gd name="T84" fmla="*/ 2147483646 w 26"/>
                <a:gd name="T85" fmla="*/ 2147483646 h 247"/>
                <a:gd name="T86" fmla="*/ 2147483646 w 26"/>
                <a:gd name="T87" fmla="*/ 2147483646 h 247"/>
                <a:gd name="T88" fmla="*/ 2147483646 w 26"/>
                <a:gd name="T89" fmla="*/ 2147483646 h 247"/>
                <a:gd name="T90" fmla="*/ 2147483646 w 26"/>
                <a:gd name="T91" fmla="*/ 2147483646 h 247"/>
                <a:gd name="T92" fmla="*/ 2147483646 w 26"/>
                <a:gd name="T93" fmla="*/ 2147483646 h 247"/>
                <a:gd name="T94" fmla="*/ 2147483646 w 26"/>
                <a:gd name="T95" fmla="*/ 2147483646 h 247"/>
                <a:gd name="T96" fmla="*/ 2147483646 w 26"/>
                <a:gd name="T97" fmla="*/ 2147483646 h 247"/>
                <a:gd name="T98" fmla="*/ 2147483646 w 26"/>
                <a:gd name="T99" fmla="*/ 2147483646 h 24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47">
                  <a:moveTo>
                    <a:pt x="0" y="180"/>
                  </a:moveTo>
                  <a:lnTo>
                    <a:pt x="1" y="58"/>
                  </a:lnTo>
                  <a:lnTo>
                    <a:pt x="2" y="132"/>
                  </a:lnTo>
                  <a:lnTo>
                    <a:pt x="2" y="78"/>
                  </a:lnTo>
                  <a:lnTo>
                    <a:pt x="2" y="178"/>
                  </a:lnTo>
                  <a:lnTo>
                    <a:pt x="3" y="116"/>
                  </a:lnTo>
                  <a:lnTo>
                    <a:pt x="3" y="84"/>
                  </a:lnTo>
                  <a:lnTo>
                    <a:pt x="4" y="191"/>
                  </a:lnTo>
                  <a:lnTo>
                    <a:pt x="5" y="118"/>
                  </a:lnTo>
                  <a:lnTo>
                    <a:pt x="5" y="152"/>
                  </a:lnTo>
                  <a:lnTo>
                    <a:pt x="6" y="196"/>
                  </a:lnTo>
                  <a:lnTo>
                    <a:pt x="6" y="93"/>
                  </a:lnTo>
                  <a:lnTo>
                    <a:pt x="7" y="0"/>
                  </a:lnTo>
                  <a:lnTo>
                    <a:pt x="7" y="171"/>
                  </a:lnTo>
                  <a:lnTo>
                    <a:pt x="8" y="82"/>
                  </a:lnTo>
                  <a:lnTo>
                    <a:pt x="8" y="144"/>
                  </a:lnTo>
                  <a:lnTo>
                    <a:pt x="9" y="130"/>
                  </a:lnTo>
                  <a:lnTo>
                    <a:pt x="9" y="118"/>
                  </a:lnTo>
                  <a:lnTo>
                    <a:pt x="10" y="144"/>
                  </a:lnTo>
                  <a:lnTo>
                    <a:pt x="10" y="197"/>
                  </a:lnTo>
                  <a:lnTo>
                    <a:pt x="11" y="106"/>
                  </a:lnTo>
                  <a:lnTo>
                    <a:pt x="11" y="114"/>
                  </a:lnTo>
                  <a:lnTo>
                    <a:pt x="12" y="130"/>
                  </a:lnTo>
                  <a:lnTo>
                    <a:pt x="12" y="115"/>
                  </a:lnTo>
                  <a:lnTo>
                    <a:pt x="13" y="171"/>
                  </a:lnTo>
                  <a:lnTo>
                    <a:pt x="14" y="119"/>
                  </a:lnTo>
                  <a:lnTo>
                    <a:pt x="14" y="59"/>
                  </a:lnTo>
                  <a:lnTo>
                    <a:pt x="14" y="63"/>
                  </a:lnTo>
                  <a:lnTo>
                    <a:pt x="15" y="169"/>
                  </a:lnTo>
                  <a:lnTo>
                    <a:pt x="15" y="142"/>
                  </a:lnTo>
                  <a:lnTo>
                    <a:pt x="16" y="168"/>
                  </a:lnTo>
                  <a:lnTo>
                    <a:pt x="17" y="146"/>
                  </a:lnTo>
                  <a:lnTo>
                    <a:pt x="17" y="127"/>
                  </a:lnTo>
                  <a:lnTo>
                    <a:pt x="18" y="163"/>
                  </a:lnTo>
                  <a:lnTo>
                    <a:pt x="18" y="183"/>
                  </a:lnTo>
                  <a:lnTo>
                    <a:pt x="19" y="91"/>
                  </a:lnTo>
                  <a:lnTo>
                    <a:pt x="19" y="247"/>
                  </a:lnTo>
                  <a:lnTo>
                    <a:pt x="20" y="222"/>
                  </a:lnTo>
                  <a:lnTo>
                    <a:pt x="20" y="164"/>
                  </a:lnTo>
                  <a:lnTo>
                    <a:pt x="21" y="126"/>
                  </a:lnTo>
                  <a:lnTo>
                    <a:pt x="21" y="193"/>
                  </a:lnTo>
                  <a:lnTo>
                    <a:pt x="22" y="173"/>
                  </a:lnTo>
                  <a:lnTo>
                    <a:pt x="22" y="217"/>
                  </a:lnTo>
                  <a:lnTo>
                    <a:pt x="23" y="208"/>
                  </a:lnTo>
                  <a:lnTo>
                    <a:pt x="23" y="151"/>
                  </a:lnTo>
                  <a:lnTo>
                    <a:pt x="24" y="136"/>
                  </a:lnTo>
                  <a:lnTo>
                    <a:pt x="24" y="179"/>
                  </a:lnTo>
                  <a:lnTo>
                    <a:pt x="25" y="167"/>
                  </a:lnTo>
                  <a:lnTo>
                    <a:pt x="26" y="132"/>
                  </a:lnTo>
                  <a:lnTo>
                    <a:pt x="26" y="12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8" name="Freeform 252">
              <a:extLst>
                <a:ext uri="{FF2B5EF4-FFF2-40B4-BE49-F238E27FC236}">
                  <a16:creationId xmlns:a16="http://schemas.microsoft.com/office/drawing/2014/main" id="{45066424-EB39-436D-B4A2-FE2F1644E774}"/>
                </a:ext>
              </a:extLst>
            </p:cNvPr>
            <p:cNvSpPr>
              <a:spLocks/>
            </p:cNvSpPr>
            <p:nvPr/>
          </p:nvSpPr>
          <p:spPr bwMode="auto">
            <a:xfrm>
              <a:off x="3497097" y="3377434"/>
              <a:ext cx="26491" cy="113537"/>
            </a:xfrm>
            <a:custGeom>
              <a:avLst/>
              <a:gdLst>
                <a:gd name="T0" fmla="*/ 0 w 25"/>
                <a:gd name="T1" fmla="*/ 2147483646 h 240"/>
                <a:gd name="T2" fmla="*/ 0 w 25"/>
                <a:gd name="T3" fmla="*/ 2147483646 h 240"/>
                <a:gd name="T4" fmla="*/ 2147483646 w 25"/>
                <a:gd name="T5" fmla="*/ 2147483646 h 240"/>
                <a:gd name="T6" fmla="*/ 2147483646 w 25"/>
                <a:gd name="T7" fmla="*/ 2147483646 h 240"/>
                <a:gd name="T8" fmla="*/ 2147483646 w 25"/>
                <a:gd name="T9" fmla="*/ 2147483646 h 240"/>
                <a:gd name="T10" fmla="*/ 2147483646 w 25"/>
                <a:gd name="T11" fmla="*/ 2147483646 h 240"/>
                <a:gd name="T12" fmla="*/ 2147483646 w 25"/>
                <a:gd name="T13" fmla="*/ 2147483646 h 240"/>
                <a:gd name="T14" fmla="*/ 2147483646 w 25"/>
                <a:gd name="T15" fmla="*/ 0 h 240"/>
                <a:gd name="T16" fmla="*/ 2147483646 w 25"/>
                <a:gd name="T17" fmla="*/ 2147483646 h 240"/>
                <a:gd name="T18" fmla="*/ 2147483646 w 25"/>
                <a:gd name="T19" fmla="*/ 2147483646 h 240"/>
                <a:gd name="T20" fmla="*/ 2147483646 w 25"/>
                <a:gd name="T21" fmla="*/ 2147483646 h 240"/>
                <a:gd name="T22" fmla="*/ 2147483646 w 25"/>
                <a:gd name="T23" fmla="*/ 2147483646 h 240"/>
                <a:gd name="T24" fmla="*/ 2147483646 w 25"/>
                <a:gd name="T25" fmla="*/ 2147483646 h 240"/>
                <a:gd name="T26" fmla="*/ 2147483646 w 25"/>
                <a:gd name="T27" fmla="*/ 2147483646 h 240"/>
                <a:gd name="T28" fmla="*/ 2147483646 w 25"/>
                <a:gd name="T29" fmla="*/ 2147483646 h 240"/>
                <a:gd name="T30" fmla="*/ 2147483646 w 25"/>
                <a:gd name="T31" fmla="*/ 2147483646 h 240"/>
                <a:gd name="T32" fmla="*/ 2147483646 w 25"/>
                <a:gd name="T33" fmla="*/ 2147483646 h 240"/>
                <a:gd name="T34" fmla="*/ 2147483646 w 25"/>
                <a:gd name="T35" fmla="*/ 2147483646 h 240"/>
                <a:gd name="T36" fmla="*/ 2147483646 w 25"/>
                <a:gd name="T37" fmla="*/ 2147483646 h 240"/>
                <a:gd name="T38" fmla="*/ 2147483646 w 25"/>
                <a:gd name="T39" fmla="*/ 2147483646 h 240"/>
                <a:gd name="T40" fmla="*/ 2147483646 w 25"/>
                <a:gd name="T41" fmla="*/ 2147483646 h 240"/>
                <a:gd name="T42" fmla="*/ 2147483646 w 25"/>
                <a:gd name="T43" fmla="*/ 2147483646 h 240"/>
                <a:gd name="T44" fmla="*/ 2147483646 w 25"/>
                <a:gd name="T45" fmla="*/ 2147483646 h 240"/>
                <a:gd name="T46" fmla="*/ 2147483646 w 25"/>
                <a:gd name="T47" fmla="*/ 2147483646 h 240"/>
                <a:gd name="T48" fmla="*/ 2147483646 w 25"/>
                <a:gd name="T49" fmla="*/ 2147483646 h 240"/>
                <a:gd name="T50" fmla="*/ 2147483646 w 25"/>
                <a:gd name="T51" fmla="*/ 2147483646 h 240"/>
                <a:gd name="T52" fmla="*/ 2147483646 w 25"/>
                <a:gd name="T53" fmla="*/ 2147483646 h 240"/>
                <a:gd name="T54" fmla="*/ 2147483646 w 25"/>
                <a:gd name="T55" fmla="*/ 2147483646 h 240"/>
                <a:gd name="T56" fmla="*/ 2147483646 w 25"/>
                <a:gd name="T57" fmla="*/ 2147483646 h 240"/>
                <a:gd name="T58" fmla="*/ 2147483646 w 25"/>
                <a:gd name="T59" fmla="*/ 2147483646 h 240"/>
                <a:gd name="T60" fmla="*/ 2147483646 w 25"/>
                <a:gd name="T61" fmla="*/ 2147483646 h 240"/>
                <a:gd name="T62" fmla="*/ 2147483646 w 25"/>
                <a:gd name="T63" fmla="*/ 2147483646 h 240"/>
                <a:gd name="T64" fmla="*/ 2147483646 w 25"/>
                <a:gd name="T65" fmla="*/ 2147483646 h 240"/>
                <a:gd name="T66" fmla="*/ 2147483646 w 25"/>
                <a:gd name="T67" fmla="*/ 2147483646 h 240"/>
                <a:gd name="T68" fmla="*/ 2147483646 w 25"/>
                <a:gd name="T69" fmla="*/ 2147483646 h 240"/>
                <a:gd name="T70" fmla="*/ 2147483646 w 25"/>
                <a:gd name="T71" fmla="*/ 2147483646 h 240"/>
                <a:gd name="T72" fmla="*/ 2147483646 w 25"/>
                <a:gd name="T73" fmla="*/ 2147483646 h 240"/>
                <a:gd name="T74" fmla="*/ 2147483646 w 25"/>
                <a:gd name="T75" fmla="*/ 2147483646 h 240"/>
                <a:gd name="T76" fmla="*/ 2147483646 w 25"/>
                <a:gd name="T77" fmla="*/ 2147483646 h 240"/>
                <a:gd name="T78" fmla="*/ 2147483646 w 25"/>
                <a:gd name="T79" fmla="*/ 2147483646 h 240"/>
                <a:gd name="T80" fmla="*/ 2147483646 w 25"/>
                <a:gd name="T81" fmla="*/ 2147483646 h 240"/>
                <a:gd name="T82" fmla="*/ 2147483646 w 25"/>
                <a:gd name="T83" fmla="*/ 2147483646 h 240"/>
                <a:gd name="T84" fmla="*/ 2147483646 w 25"/>
                <a:gd name="T85" fmla="*/ 2147483646 h 240"/>
                <a:gd name="T86" fmla="*/ 2147483646 w 25"/>
                <a:gd name="T87" fmla="*/ 2147483646 h 240"/>
                <a:gd name="T88" fmla="*/ 2147483646 w 25"/>
                <a:gd name="T89" fmla="*/ 2147483646 h 240"/>
                <a:gd name="T90" fmla="*/ 2147483646 w 25"/>
                <a:gd name="T91" fmla="*/ 2147483646 h 240"/>
                <a:gd name="T92" fmla="*/ 2147483646 w 25"/>
                <a:gd name="T93" fmla="*/ 2147483646 h 240"/>
                <a:gd name="T94" fmla="*/ 2147483646 w 25"/>
                <a:gd name="T95" fmla="*/ 2147483646 h 240"/>
                <a:gd name="T96" fmla="*/ 2147483646 w 25"/>
                <a:gd name="T97" fmla="*/ 2147483646 h 240"/>
                <a:gd name="T98" fmla="*/ 2147483646 w 25"/>
                <a:gd name="T99" fmla="*/ 2147483646 h 2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40">
                  <a:moveTo>
                    <a:pt x="0" y="59"/>
                  </a:moveTo>
                  <a:lnTo>
                    <a:pt x="0" y="93"/>
                  </a:lnTo>
                  <a:lnTo>
                    <a:pt x="1" y="77"/>
                  </a:lnTo>
                  <a:lnTo>
                    <a:pt x="1" y="164"/>
                  </a:lnTo>
                  <a:lnTo>
                    <a:pt x="2" y="160"/>
                  </a:lnTo>
                  <a:lnTo>
                    <a:pt x="3" y="97"/>
                  </a:lnTo>
                  <a:lnTo>
                    <a:pt x="3" y="52"/>
                  </a:lnTo>
                  <a:lnTo>
                    <a:pt x="4" y="0"/>
                  </a:lnTo>
                  <a:lnTo>
                    <a:pt x="4" y="130"/>
                  </a:lnTo>
                  <a:lnTo>
                    <a:pt x="4" y="77"/>
                  </a:lnTo>
                  <a:lnTo>
                    <a:pt x="5" y="99"/>
                  </a:lnTo>
                  <a:lnTo>
                    <a:pt x="6" y="54"/>
                  </a:lnTo>
                  <a:lnTo>
                    <a:pt x="6" y="96"/>
                  </a:lnTo>
                  <a:lnTo>
                    <a:pt x="7" y="8"/>
                  </a:lnTo>
                  <a:lnTo>
                    <a:pt x="7" y="59"/>
                  </a:lnTo>
                  <a:lnTo>
                    <a:pt x="8" y="127"/>
                  </a:lnTo>
                  <a:lnTo>
                    <a:pt x="8" y="124"/>
                  </a:lnTo>
                  <a:lnTo>
                    <a:pt x="9" y="145"/>
                  </a:lnTo>
                  <a:lnTo>
                    <a:pt x="9" y="120"/>
                  </a:lnTo>
                  <a:lnTo>
                    <a:pt x="10" y="66"/>
                  </a:lnTo>
                  <a:lnTo>
                    <a:pt x="10" y="172"/>
                  </a:lnTo>
                  <a:lnTo>
                    <a:pt x="11" y="78"/>
                  </a:lnTo>
                  <a:lnTo>
                    <a:pt x="12" y="93"/>
                  </a:lnTo>
                  <a:lnTo>
                    <a:pt x="12" y="172"/>
                  </a:lnTo>
                  <a:lnTo>
                    <a:pt x="12" y="93"/>
                  </a:lnTo>
                  <a:lnTo>
                    <a:pt x="13" y="97"/>
                  </a:lnTo>
                  <a:lnTo>
                    <a:pt x="13" y="49"/>
                  </a:lnTo>
                  <a:lnTo>
                    <a:pt x="14" y="171"/>
                  </a:lnTo>
                  <a:lnTo>
                    <a:pt x="15" y="218"/>
                  </a:lnTo>
                  <a:lnTo>
                    <a:pt x="15" y="198"/>
                  </a:lnTo>
                  <a:lnTo>
                    <a:pt x="16" y="122"/>
                  </a:lnTo>
                  <a:lnTo>
                    <a:pt x="16" y="99"/>
                  </a:lnTo>
                  <a:lnTo>
                    <a:pt x="16" y="66"/>
                  </a:lnTo>
                  <a:lnTo>
                    <a:pt x="17" y="215"/>
                  </a:lnTo>
                  <a:lnTo>
                    <a:pt x="18" y="102"/>
                  </a:lnTo>
                  <a:lnTo>
                    <a:pt x="18" y="114"/>
                  </a:lnTo>
                  <a:lnTo>
                    <a:pt x="19" y="183"/>
                  </a:lnTo>
                  <a:lnTo>
                    <a:pt x="19" y="164"/>
                  </a:lnTo>
                  <a:lnTo>
                    <a:pt x="20" y="44"/>
                  </a:lnTo>
                  <a:lnTo>
                    <a:pt x="20" y="198"/>
                  </a:lnTo>
                  <a:lnTo>
                    <a:pt x="21" y="136"/>
                  </a:lnTo>
                  <a:lnTo>
                    <a:pt x="21" y="188"/>
                  </a:lnTo>
                  <a:lnTo>
                    <a:pt x="22" y="195"/>
                  </a:lnTo>
                  <a:lnTo>
                    <a:pt x="22" y="79"/>
                  </a:lnTo>
                  <a:lnTo>
                    <a:pt x="23" y="167"/>
                  </a:lnTo>
                  <a:lnTo>
                    <a:pt x="23" y="151"/>
                  </a:lnTo>
                  <a:lnTo>
                    <a:pt x="24" y="215"/>
                  </a:lnTo>
                  <a:lnTo>
                    <a:pt x="24" y="154"/>
                  </a:lnTo>
                  <a:lnTo>
                    <a:pt x="25" y="240"/>
                  </a:lnTo>
                  <a:lnTo>
                    <a:pt x="25" y="23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9" name="Freeform 253">
              <a:extLst>
                <a:ext uri="{FF2B5EF4-FFF2-40B4-BE49-F238E27FC236}">
                  <a16:creationId xmlns:a16="http://schemas.microsoft.com/office/drawing/2014/main" id="{6B47ECC0-59BD-4636-B483-89CA3E6ECDEE}"/>
                </a:ext>
              </a:extLst>
            </p:cNvPr>
            <p:cNvSpPr>
              <a:spLocks/>
            </p:cNvSpPr>
            <p:nvPr/>
          </p:nvSpPr>
          <p:spPr bwMode="auto">
            <a:xfrm>
              <a:off x="3523588" y="3390207"/>
              <a:ext cx="27552" cy="107860"/>
            </a:xfrm>
            <a:custGeom>
              <a:avLst/>
              <a:gdLst>
                <a:gd name="T0" fmla="*/ 0 w 26"/>
                <a:gd name="T1" fmla="*/ 2147483646 h 228"/>
                <a:gd name="T2" fmla="*/ 2147483646 w 26"/>
                <a:gd name="T3" fmla="*/ 2147483646 h 228"/>
                <a:gd name="T4" fmla="*/ 2147483646 w 26"/>
                <a:gd name="T5" fmla="*/ 2147483646 h 228"/>
                <a:gd name="T6" fmla="*/ 2147483646 w 26"/>
                <a:gd name="T7" fmla="*/ 2147483646 h 228"/>
                <a:gd name="T8" fmla="*/ 2147483646 w 26"/>
                <a:gd name="T9" fmla="*/ 2147483646 h 228"/>
                <a:gd name="T10" fmla="*/ 2147483646 w 26"/>
                <a:gd name="T11" fmla="*/ 2147483646 h 228"/>
                <a:gd name="T12" fmla="*/ 2147483646 w 26"/>
                <a:gd name="T13" fmla="*/ 2147483646 h 228"/>
                <a:gd name="T14" fmla="*/ 2147483646 w 26"/>
                <a:gd name="T15" fmla="*/ 2147483646 h 228"/>
                <a:gd name="T16" fmla="*/ 2147483646 w 26"/>
                <a:gd name="T17" fmla="*/ 2147483646 h 228"/>
                <a:gd name="T18" fmla="*/ 2147483646 w 26"/>
                <a:gd name="T19" fmla="*/ 2147483646 h 228"/>
                <a:gd name="T20" fmla="*/ 2147483646 w 26"/>
                <a:gd name="T21" fmla="*/ 2147483646 h 228"/>
                <a:gd name="T22" fmla="*/ 2147483646 w 26"/>
                <a:gd name="T23" fmla="*/ 2147483646 h 228"/>
                <a:gd name="T24" fmla="*/ 2147483646 w 26"/>
                <a:gd name="T25" fmla="*/ 2147483646 h 228"/>
                <a:gd name="T26" fmla="*/ 2147483646 w 26"/>
                <a:gd name="T27" fmla="*/ 2147483646 h 228"/>
                <a:gd name="T28" fmla="*/ 2147483646 w 26"/>
                <a:gd name="T29" fmla="*/ 2147483646 h 228"/>
                <a:gd name="T30" fmla="*/ 2147483646 w 26"/>
                <a:gd name="T31" fmla="*/ 2147483646 h 228"/>
                <a:gd name="T32" fmla="*/ 2147483646 w 26"/>
                <a:gd name="T33" fmla="*/ 2147483646 h 228"/>
                <a:gd name="T34" fmla="*/ 2147483646 w 26"/>
                <a:gd name="T35" fmla="*/ 2147483646 h 228"/>
                <a:gd name="T36" fmla="*/ 2147483646 w 26"/>
                <a:gd name="T37" fmla="*/ 2147483646 h 228"/>
                <a:gd name="T38" fmla="*/ 2147483646 w 26"/>
                <a:gd name="T39" fmla="*/ 2147483646 h 228"/>
                <a:gd name="T40" fmla="*/ 2147483646 w 26"/>
                <a:gd name="T41" fmla="*/ 2147483646 h 228"/>
                <a:gd name="T42" fmla="*/ 2147483646 w 26"/>
                <a:gd name="T43" fmla="*/ 2147483646 h 228"/>
                <a:gd name="T44" fmla="*/ 2147483646 w 26"/>
                <a:gd name="T45" fmla="*/ 2147483646 h 228"/>
                <a:gd name="T46" fmla="*/ 2147483646 w 26"/>
                <a:gd name="T47" fmla="*/ 2147483646 h 228"/>
                <a:gd name="T48" fmla="*/ 2147483646 w 26"/>
                <a:gd name="T49" fmla="*/ 2147483646 h 228"/>
                <a:gd name="T50" fmla="*/ 2147483646 w 26"/>
                <a:gd name="T51" fmla="*/ 2147483646 h 228"/>
                <a:gd name="T52" fmla="*/ 2147483646 w 26"/>
                <a:gd name="T53" fmla="*/ 2147483646 h 228"/>
                <a:gd name="T54" fmla="*/ 2147483646 w 26"/>
                <a:gd name="T55" fmla="*/ 2147483646 h 228"/>
                <a:gd name="T56" fmla="*/ 2147483646 w 26"/>
                <a:gd name="T57" fmla="*/ 2147483646 h 228"/>
                <a:gd name="T58" fmla="*/ 2147483646 w 26"/>
                <a:gd name="T59" fmla="*/ 2147483646 h 228"/>
                <a:gd name="T60" fmla="*/ 2147483646 w 26"/>
                <a:gd name="T61" fmla="*/ 2147483646 h 228"/>
                <a:gd name="T62" fmla="*/ 2147483646 w 26"/>
                <a:gd name="T63" fmla="*/ 2147483646 h 228"/>
                <a:gd name="T64" fmla="*/ 2147483646 w 26"/>
                <a:gd name="T65" fmla="*/ 2147483646 h 228"/>
                <a:gd name="T66" fmla="*/ 2147483646 w 26"/>
                <a:gd name="T67" fmla="*/ 2147483646 h 228"/>
                <a:gd name="T68" fmla="*/ 2147483646 w 26"/>
                <a:gd name="T69" fmla="*/ 2147483646 h 228"/>
                <a:gd name="T70" fmla="*/ 2147483646 w 26"/>
                <a:gd name="T71" fmla="*/ 2147483646 h 228"/>
                <a:gd name="T72" fmla="*/ 2147483646 w 26"/>
                <a:gd name="T73" fmla="*/ 0 h 228"/>
                <a:gd name="T74" fmla="*/ 2147483646 w 26"/>
                <a:gd name="T75" fmla="*/ 2147483646 h 228"/>
                <a:gd name="T76" fmla="*/ 2147483646 w 26"/>
                <a:gd name="T77" fmla="*/ 2147483646 h 228"/>
                <a:gd name="T78" fmla="*/ 2147483646 w 26"/>
                <a:gd name="T79" fmla="*/ 2147483646 h 228"/>
                <a:gd name="T80" fmla="*/ 2147483646 w 26"/>
                <a:gd name="T81" fmla="*/ 2147483646 h 228"/>
                <a:gd name="T82" fmla="*/ 2147483646 w 26"/>
                <a:gd name="T83" fmla="*/ 2147483646 h 228"/>
                <a:gd name="T84" fmla="*/ 2147483646 w 26"/>
                <a:gd name="T85" fmla="*/ 2147483646 h 228"/>
                <a:gd name="T86" fmla="*/ 2147483646 w 26"/>
                <a:gd name="T87" fmla="*/ 2147483646 h 228"/>
                <a:gd name="T88" fmla="*/ 2147483646 w 26"/>
                <a:gd name="T89" fmla="*/ 2147483646 h 228"/>
                <a:gd name="T90" fmla="*/ 2147483646 w 26"/>
                <a:gd name="T91" fmla="*/ 2147483646 h 228"/>
                <a:gd name="T92" fmla="*/ 2147483646 w 26"/>
                <a:gd name="T93" fmla="*/ 2147483646 h 228"/>
                <a:gd name="T94" fmla="*/ 2147483646 w 26"/>
                <a:gd name="T95" fmla="*/ 2147483646 h 228"/>
                <a:gd name="T96" fmla="*/ 2147483646 w 26"/>
                <a:gd name="T97" fmla="*/ 2147483646 h 228"/>
                <a:gd name="T98" fmla="*/ 2147483646 w 26"/>
                <a:gd name="T99" fmla="*/ 2147483646 h 2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28">
                  <a:moveTo>
                    <a:pt x="0" y="210"/>
                  </a:moveTo>
                  <a:lnTo>
                    <a:pt x="1" y="137"/>
                  </a:lnTo>
                  <a:lnTo>
                    <a:pt x="2" y="174"/>
                  </a:lnTo>
                  <a:lnTo>
                    <a:pt x="2" y="101"/>
                  </a:lnTo>
                  <a:lnTo>
                    <a:pt x="3" y="185"/>
                  </a:lnTo>
                  <a:lnTo>
                    <a:pt x="3" y="99"/>
                  </a:lnTo>
                  <a:lnTo>
                    <a:pt x="3" y="156"/>
                  </a:lnTo>
                  <a:lnTo>
                    <a:pt x="4" y="180"/>
                  </a:lnTo>
                  <a:lnTo>
                    <a:pt x="5" y="165"/>
                  </a:lnTo>
                  <a:lnTo>
                    <a:pt x="5" y="67"/>
                  </a:lnTo>
                  <a:lnTo>
                    <a:pt x="6" y="116"/>
                  </a:lnTo>
                  <a:lnTo>
                    <a:pt x="6" y="96"/>
                  </a:lnTo>
                  <a:lnTo>
                    <a:pt x="7" y="81"/>
                  </a:lnTo>
                  <a:lnTo>
                    <a:pt x="7" y="48"/>
                  </a:lnTo>
                  <a:lnTo>
                    <a:pt x="8" y="95"/>
                  </a:lnTo>
                  <a:lnTo>
                    <a:pt x="8" y="134"/>
                  </a:lnTo>
                  <a:lnTo>
                    <a:pt x="9" y="170"/>
                  </a:lnTo>
                  <a:lnTo>
                    <a:pt x="9" y="92"/>
                  </a:lnTo>
                  <a:lnTo>
                    <a:pt x="10" y="224"/>
                  </a:lnTo>
                  <a:lnTo>
                    <a:pt x="10" y="113"/>
                  </a:lnTo>
                  <a:lnTo>
                    <a:pt x="11" y="91"/>
                  </a:lnTo>
                  <a:lnTo>
                    <a:pt x="11" y="154"/>
                  </a:lnTo>
                  <a:lnTo>
                    <a:pt x="12" y="174"/>
                  </a:lnTo>
                  <a:lnTo>
                    <a:pt x="12" y="207"/>
                  </a:lnTo>
                  <a:lnTo>
                    <a:pt x="13" y="175"/>
                  </a:lnTo>
                  <a:lnTo>
                    <a:pt x="14" y="228"/>
                  </a:lnTo>
                  <a:lnTo>
                    <a:pt x="14" y="150"/>
                  </a:lnTo>
                  <a:lnTo>
                    <a:pt x="15" y="195"/>
                  </a:lnTo>
                  <a:lnTo>
                    <a:pt x="15" y="111"/>
                  </a:lnTo>
                  <a:lnTo>
                    <a:pt x="15" y="203"/>
                  </a:lnTo>
                  <a:lnTo>
                    <a:pt x="16" y="167"/>
                  </a:lnTo>
                  <a:lnTo>
                    <a:pt x="17" y="111"/>
                  </a:lnTo>
                  <a:lnTo>
                    <a:pt x="17" y="185"/>
                  </a:lnTo>
                  <a:lnTo>
                    <a:pt x="18" y="185"/>
                  </a:lnTo>
                  <a:lnTo>
                    <a:pt x="18" y="92"/>
                  </a:lnTo>
                  <a:lnTo>
                    <a:pt x="19" y="157"/>
                  </a:lnTo>
                  <a:lnTo>
                    <a:pt x="19" y="0"/>
                  </a:lnTo>
                  <a:lnTo>
                    <a:pt x="20" y="160"/>
                  </a:lnTo>
                  <a:lnTo>
                    <a:pt x="20" y="178"/>
                  </a:lnTo>
                  <a:lnTo>
                    <a:pt x="21" y="128"/>
                  </a:lnTo>
                  <a:lnTo>
                    <a:pt x="21" y="126"/>
                  </a:lnTo>
                  <a:lnTo>
                    <a:pt x="22" y="140"/>
                  </a:lnTo>
                  <a:lnTo>
                    <a:pt x="22" y="152"/>
                  </a:lnTo>
                  <a:lnTo>
                    <a:pt x="23" y="145"/>
                  </a:lnTo>
                  <a:lnTo>
                    <a:pt x="23" y="142"/>
                  </a:lnTo>
                  <a:lnTo>
                    <a:pt x="24" y="128"/>
                  </a:lnTo>
                  <a:lnTo>
                    <a:pt x="24" y="131"/>
                  </a:lnTo>
                  <a:lnTo>
                    <a:pt x="25" y="93"/>
                  </a:lnTo>
                  <a:lnTo>
                    <a:pt x="26" y="164"/>
                  </a:lnTo>
                  <a:lnTo>
                    <a:pt x="26" y="20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0" name="Freeform 254">
              <a:extLst>
                <a:ext uri="{FF2B5EF4-FFF2-40B4-BE49-F238E27FC236}">
                  <a16:creationId xmlns:a16="http://schemas.microsoft.com/office/drawing/2014/main" id="{3EA9E58C-0C38-4896-B6EE-B848E10062CD}"/>
                </a:ext>
              </a:extLst>
            </p:cNvPr>
            <p:cNvSpPr>
              <a:spLocks/>
            </p:cNvSpPr>
            <p:nvPr/>
          </p:nvSpPr>
          <p:spPr bwMode="auto">
            <a:xfrm>
              <a:off x="3551139" y="3303162"/>
              <a:ext cx="26491" cy="209570"/>
            </a:xfrm>
            <a:custGeom>
              <a:avLst/>
              <a:gdLst>
                <a:gd name="T0" fmla="*/ 0 w 25"/>
                <a:gd name="T1" fmla="*/ 2147483646 h 443"/>
                <a:gd name="T2" fmla="*/ 0 w 25"/>
                <a:gd name="T3" fmla="*/ 2147483646 h 443"/>
                <a:gd name="T4" fmla="*/ 2147483646 w 25"/>
                <a:gd name="T5" fmla="*/ 2147483646 h 443"/>
                <a:gd name="T6" fmla="*/ 2147483646 w 25"/>
                <a:gd name="T7" fmla="*/ 2147483646 h 443"/>
                <a:gd name="T8" fmla="*/ 2147483646 w 25"/>
                <a:gd name="T9" fmla="*/ 2147483646 h 443"/>
                <a:gd name="T10" fmla="*/ 2147483646 w 25"/>
                <a:gd name="T11" fmla="*/ 2147483646 h 443"/>
                <a:gd name="T12" fmla="*/ 2147483646 w 25"/>
                <a:gd name="T13" fmla="*/ 2147483646 h 443"/>
                <a:gd name="T14" fmla="*/ 2147483646 w 25"/>
                <a:gd name="T15" fmla="*/ 2147483646 h 443"/>
                <a:gd name="T16" fmla="*/ 2147483646 w 25"/>
                <a:gd name="T17" fmla="*/ 2147483646 h 443"/>
                <a:gd name="T18" fmla="*/ 2147483646 w 25"/>
                <a:gd name="T19" fmla="*/ 2147483646 h 443"/>
                <a:gd name="T20" fmla="*/ 2147483646 w 25"/>
                <a:gd name="T21" fmla="*/ 2147483646 h 443"/>
                <a:gd name="T22" fmla="*/ 2147483646 w 25"/>
                <a:gd name="T23" fmla="*/ 2147483646 h 443"/>
                <a:gd name="T24" fmla="*/ 2147483646 w 25"/>
                <a:gd name="T25" fmla="*/ 2147483646 h 443"/>
                <a:gd name="T26" fmla="*/ 2147483646 w 25"/>
                <a:gd name="T27" fmla="*/ 2147483646 h 443"/>
                <a:gd name="T28" fmla="*/ 2147483646 w 25"/>
                <a:gd name="T29" fmla="*/ 2147483646 h 443"/>
                <a:gd name="T30" fmla="*/ 2147483646 w 25"/>
                <a:gd name="T31" fmla="*/ 2147483646 h 443"/>
                <a:gd name="T32" fmla="*/ 2147483646 w 25"/>
                <a:gd name="T33" fmla="*/ 2147483646 h 443"/>
                <a:gd name="T34" fmla="*/ 2147483646 w 25"/>
                <a:gd name="T35" fmla="*/ 2147483646 h 443"/>
                <a:gd name="T36" fmla="*/ 2147483646 w 25"/>
                <a:gd name="T37" fmla="*/ 2147483646 h 443"/>
                <a:gd name="T38" fmla="*/ 2147483646 w 25"/>
                <a:gd name="T39" fmla="*/ 2147483646 h 443"/>
                <a:gd name="T40" fmla="*/ 2147483646 w 25"/>
                <a:gd name="T41" fmla="*/ 2147483646 h 443"/>
                <a:gd name="T42" fmla="*/ 2147483646 w 25"/>
                <a:gd name="T43" fmla="*/ 2147483646 h 443"/>
                <a:gd name="T44" fmla="*/ 2147483646 w 25"/>
                <a:gd name="T45" fmla="*/ 2147483646 h 443"/>
                <a:gd name="T46" fmla="*/ 2147483646 w 25"/>
                <a:gd name="T47" fmla="*/ 2147483646 h 443"/>
                <a:gd name="T48" fmla="*/ 2147483646 w 25"/>
                <a:gd name="T49" fmla="*/ 2147483646 h 443"/>
                <a:gd name="T50" fmla="*/ 2147483646 w 25"/>
                <a:gd name="T51" fmla="*/ 2147483646 h 443"/>
                <a:gd name="T52" fmla="*/ 2147483646 w 25"/>
                <a:gd name="T53" fmla="*/ 2147483646 h 443"/>
                <a:gd name="T54" fmla="*/ 2147483646 w 25"/>
                <a:gd name="T55" fmla="*/ 2147483646 h 443"/>
                <a:gd name="T56" fmla="*/ 2147483646 w 25"/>
                <a:gd name="T57" fmla="*/ 2147483646 h 443"/>
                <a:gd name="T58" fmla="*/ 2147483646 w 25"/>
                <a:gd name="T59" fmla="*/ 2147483646 h 443"/>
                <a:gd name="T60" fmla="*/ 2147483646 w 25"/>
                <a:gd name="T61" fmla="*/ 2147483646 h 443"/>
                <a:gd name="T62" fmla="*/ 2147483646 w 25"/>
                <a:gd name="T63" fmla="*/ 2147483646 h 443"/>
                <a:gd name="T64" fmla="*/ 2147483646 w 25"/>
                <a:gd name="T65" fmla="*/ 2147483646 h 443"/>
                <a:gd name="T66" fmla="*/ 2147483646 w 25"/>
                <a:gd name="T67" fmla="*/ 2147483646 h 443"/>
                <a:gd name="T68" fmla="*/ 2147483646 w 25"/>
                <a:gd name="T69" fmla="*/ 2147483646 h 443"/>
                <a:gd name="T70" fmla="*/ 2147483646 w 25"/>
                <a:gd name="T71" fmla="*/ 2147483646 h 443"/>
                <a:gd name="T72" fmla="*/ 2147483646 w 25"/>
                <a:gd name="T73" fmla="*/ 2147483646 h 443"/>
                <a:gd name="T74" fmla="*/ 2147483646 w 25"/>
                <a:gd name="T75" fmla="*/ 2147483646 h 443"/>
                <a:gd name="T76" fmla="*/ 2147483646 w 25"/>
                <a:gd name="T77" fmla="*/ 2147483646 h 443"/>
                <a:gd name="T78" fmla="*/ 2147483646 w 25"/>
                <a:gd name="T79" fmla="*/ 2147483646 h 443"/>
                <a:gd name="T80" fmla="*/ 2147483646 w 25"/>
                <a:gd name="T81" fmla="*/ 0 h 443"/>
                <a:gd name="T82" fmla="*/ 2147483646 w 25"/>
                <a:gd name="T83" fmla="*/ 2147483646 h 443"/>
                <a:gd name="T84" fmla="*/ 2147483646 w 25"/>
                <a:gd name="T85" fmla="*/ 2147483646 h 443"/>
                <a:gd name="T86" fmla="*/ 2147483646 w 25"/>
                <a:gd name="T87" fmla="*/ 2147483646 h 443"/>
                <a:gd name="T88" fmla="*/ 2147483646 w 25"/>
                <a:gd name="T89" fmla="*/ 2147483646 h 443"/>
                <a:gd name="T90" fmla="*/ 2147483646 w 25"/>
                <a:gd name="T91" fmla="*/ 2147483646 h 443"/>
                <a:gd name="T92" fmla="*/ 2147483646 w 25"/>
                <a:gd name="T93" fmla="*/ 2147483646 h 443"/>
                <a:gd name="T94" fmla="*/ 2147483646 w 25"/>
                <a:gd name="T95" fmla="*/ 2147483646 h 443"/>
                <a:gd name="T96" fmla="*/ 2147483646 w 25"/>
                <a:gd name="T97" fmla="*/ 2147483646 h 443"/>
                <a:gd name="T98" fmla="*/ 2147483646 w 25"/>
                <a:gd name="T99" fmla="*/ 2147483646 h 44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443">
                  <a:moveTo>
                    <a:pt x="0" y="387"/>
                  </a:moveTo>
                  <a:lnTo>
                    <a:pt x="0" y="367"/>
                  </a:lnTo>
                  <a:lnTo>
                    <a:pt x="1" y="360"/>
                  </a:lnTo>
                  <a:lnTo>
                    <a:pt x="1" y="430"/>
                  </a:lnTo>
                  <a:lnTo>
                    <a:pt x="2" y="372"/>
                  </a:lnTo>
                  <a:lnTo>
                    <a:pt x="3" y="313"/>
                  </a:lnTo>
                  <a:lnTo>
                    <a:pt x="3" y="388"/>
                  </a:lnTo>
                  <a:lnTo>
                    <a:pt x="4" y="282"/>
                  </a:lnTo>
                  <a:lnTo>
                    <a:pt x="4" y="342"/>
                  </a:lnTo>
                  <a:lnTo>
                    <a:pt x="5" y="443"/>
                  </a:lnTo>
                  <a:lnTo>
                    <a:pt x="5" y="332"/>
                  </a:lnTo>
                  <a:lnTo>
                    <a:pt x="6" y="366"/>
                  </a:lnTo>
                  <a:lnTo>
                    <a:pt x="6" y="330"/>
                  </a:lnTo>
                  <a:lnTo>
                    <a:pt x="7" y="415"/>
                  </a:lnTo>
                  <a:lnTo>
                    <a:pt x="7" y="319"/>
                  </a:lnTo>
                  <a:lnTo>
                    <a:pt x="8" y="356"/>
                  </a:lnTo>
                  <a:lnTo>
                    <a:pt x="8" y="360"/>
                  </a:lnTo>
                  <a:lnTo>
                    <a:pt x="9" y="381"/>
                  </a:lnTo>
                  <a:lnTo>
                    <a:pt x="9" y="300"/>
                  </a:lnTo>
                  <a:lnTo>
                    <a:pt x="10" y="391"/>
                  </a:lnTo>
                  <a:lnTo>
                    <a:pt x="10" y="370"/>
                  </a:lnTo>
                  <a:lnTo>
                    <a:pt x="11" y="325"/>
                  </a:lnTo>
                  <a:lnTo>
                    <a:pt x="12" y="222"/>
                  </a:lnTo>
                  <a:lnTo>
                    <a:pt x="12" y="330"/>
                  </a:lnTo>
                  <a:lnTo>
                    <a:pt x="12" y="334"/>
                  </a:lnTo>
                  <a:lnTo>
                    <a:pt x="13" y="292"/>
                  </a:lnTo>
                  <a:lnTo>
                    <a:pt x="13" y="202"/>
                  </a:lnTo>
                  <a:lnTo>
                    <a:pt x="14" y="205"/>
                  </a:lnTo>
                  <a:lnTo>
                    <a:pt x="15" y="248"/>
                  </a:lnTo>
                  <a:lnTo>
                    <a:pt x="15" y="212"/>
                  </a:lnTo>
                  <a:lnTo>
                    <a:pt x="16" y="49"/>
                  </a:lnTo>
                  <a:lnTo>
                    <a:pt x="16" y="96"/>
                  </a:lnTo>
                  <a:lnTo>
                    <a:pt x="17" y="98"/>
                  </a:lnTo>
                  <a:lnTo>
                    <a:pt x="17" y="114"/>
                  </a:lnTo>
                  <a:lnTo>
                    <a:pt x="18" y="68"/>
                  </a:lnTo>
                  <a:lnTo>
                    <a:pt x="18" y="96"/>
                  </a:lnTo>
                  <a:lnTo>
                    <a:pt x="19" y="24"/>
                  </a:lnTo>
                  <a:lnTo>
                    <a:pt x="19" y="56"/>
                  </a:lnTo>
                  <a:lnTo>
                    <a:pt x="20" y="118"/>
                  </a:lnTo>
                  <a:lnTo>
                    <a:pt x="20" y="160"/>
                  </a:lnTo>
                  <a:lnTo>
                    <a:pt x="21" y="0"/>
                  </a:lnTo>
                  <a:lnTo>
                    <a:pt x="21" y="63"/>
                  </a:lnTo>
                  <a:lnTo>
                    <a:pt x="22" y="73"/>
                  </a:lnTo>
                  <a:lnTo>
                    <a:pt x="22" y="106"/>
                  </a:lnTo>
                  <a:lnTo>
                    <a:pt x="23" y="92"/>
                  </a:lnTo>
                  <a:lnTo>
                    <a:pt x="24" y="99"/>
                  </a:lnTo>
                  <a:lnTo>
                    <a:pt x="24" y="147"/>
                  </a:lnTo>
                  <a:lnTo>
                    <a:pt x="24" y="90"/>
                  </a:lnTo>
                  <a:lnTo>
                    <a:pt x="25" y="44"/>
                  </a:lnTo>
                  <a:lnTo>
                    <a:pt x="25" y="18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1" name="Freeform 255">
              <a:extLst>
                <a:ext uri="{FF2B5EF4-FFF2-40B4-BE49-F238E27FC236}">
                  <a16:creationId xmlns:a16="http://schemas.microsoft.com/office/drawing/2014/main" id="{26F873A8-7F3F-4898-864A-725278D86A38}"/>
                </a:ext>
              </a:extLst>
            </p:cNvPr>
            <p:cNvSpPr>
              <a:spLocks/>
            </p:cNvSpPr>
            <p:nvPr/>
          </p:nvSpPr>
          <p:spPr bwMode="auto">
            <a:xfrm>
              <a:off x="3577631" y="3360403"/>
              <a:ext cx="27552" cy="112118"/>
            </a:xfrm>
            <a:custGeom>
              <a:avLst/>
              <a:gdLst>
                <a:gd name="T0" fmla="*/ 0 w 26"/>
                <a:gd name="T1" fmla="*/ 2147483646 h 237"/>
                <a:gd name="T2" fmla="*/ 2147483646 w 26"/>
                <a:gd name="T3" fmla="*/ 2147483646 h 237"/>
                <a:gd name="T4" fmla="*/ 2147483646 w 26"/>
                <a:gd name="T5" fmla="*/ 2147483646 h 237"/>
                <a:gd name="T6" fmla="*/ 2147483646 w 26"/>
                <a:gd name="T7" fmla="*/ 2147483646 h 237"/>
                <a:gd name="T8" fmla="*/ 2147483646 w 26"/>
                <a:gd name="T9" fmla="*/ 2147483646 h 237"/>
                <a:gd name="T10" fmla="*/ 2147483646 w 26"/>
                <a:gd name="T11" fmla="*/ 2147483646 h 237"/>
                <a:gd name="T12" fmla="*/ 2147483646 w 26"/>
                <a:gd name="T13" fmla="*/ 2147483646 h 237"/>
                <a:gd name="T14" fmla="*/ 2147483646 w 26"/>
                <a:gd name="T15" fmla="*/ 2147483646 h 237"/>
                <a:gd name="T16" fmla="*/ 2147483646 w 26"/>
                <a:gd name="T17" fmla="*/ 2147483646 h 237"/>
                <a:gd name="T18" fmla="*/ 2147483646 w 26"/>
                <a:gd name="T19" fmla="*/ 2147483646 h 237"/>
                <a:gd name="T20" fmla="*/ 2147483646 w 26"/>
                <a:gd name="T21" fmla="*/ 2147483646 h 237"/>
                <a:gd name="T22" fmla="*/ 2147483646 w 26"/>
                <a:gd name="T23" fmla="*/ 2147483646 h 237"/>
                <a:gd name="T24" fmla="*/ 2147483646 w 26"/>
                <a:gd name="T25" fmla="*/ 2147483646 h 237"/>
                <a:gd name="T26" fmla="*/ 2147483646 w 26"/>
                <a:gd name="T27" fmla="*/ 2147483646 h 237"/>
                <a:gd name="T28" fmla="*/ 2147483646 w 26"/>
                <a:gd name="T29" fmla="*/ 2147483646 h 237"/>
                <a:gd name="T30" fmla="*/ 2147483646 w 26"/>
                <a:gd name="T31" fmla="*/ 2147483646 h 237"/>
                <a:gd name="T32" fmla="*/ 2147483646 w 26"/>
                <a:gd name="T33" fmla="*/ 2147483646 h 237"/>
                <a:gd name="T34" fmla="*/ 2147483646 w 26"/>
                <a:gd name="T35" fmla="*/ 2147483646 h 237"/>
                <a:gd name="T36" fmla="*/ 2147483646 w 26"/>
                <a:gd name="T37" fmla="*/ 2147483646 h 237"/>
                <a:gd name="T38" fmla="*/ 2147483646 w 26"/>
                <a:gd name="T39" fmla="*/ 2147483646 h 237"/>
                <a:gd name="T40" fmla="*/ 2147483646 w 26"/>
                <a:gd name="T41" fmla="*/ 2147483646 h 237"/>
                <a:gd name="T42" fmla="*/ 2147483646 w 26"/>
                <a:gd name="T43" fmla="*/ 2147483646 h 237"/>
                <a:gd name="T44" fmla="*/ 2147483646 w 26"/>
                <a:gd name="T45" fmla="*/ 2147483646 h 237"/>
                <a:gd name="T46" fmla="*/ 2147483646 w 26"/>
                <a:gd name="T47" fmla="*/ 2147483646 h 237"/>
                <a:gd name="T48" fmla="*/ 2147483646 w 26"/>
                <a:gd name="T49" fmla="*/ 2147483646 h 237"/>
                <a:gd name="T50" fmla="*/ 2147483646 w 26"/>
                <a:gd name="T51" fmla="*/ 2147483646 h 237"/>
                <a:gd name="T52" fmla="*/ 2147483646 w 26"/>
                <a:gd name="T53" fmla="*/ 2147483646 h 237"/>
                <a:gd name="T54" fmla="*/ 2147483646 w 26"/>
                <a:gd name="T55" fmla="*/ 2147483646 h 237"/>
                <a:gd name="T56" fmla="*/ 2147483646 w 26"/>
                <a:gd name="T57" fmla="*/ 2147483646 h 237"/>
                <a:gd name="T58" fmla="*/ 2147483646 w 26"/>
                <a:gd name="T59" fmla="*/ 2147483646 h 237"/>
                <a:gd name="T60" fmla="*/ 2147483646 w 26"/>
                <a:gd name="T61" fmla="*/ 2147483646 h 237"/>
                <a:gd name="T62" fmla="*/ 2147483646 w 26"/>
                <a:gd name="T63" fmla="*/ 2147483646 h 237"/>
                <a:gd name="T64" fmla="*/ 2147483646 w 26"/>
                <a:gd name="T65" fmla="*/ 2147483646 h 237"/>
                <a:gd name="T66" fmla="*/ 2147483646 w 26"/>
                <a:gd name="T67" fmla="*/ 2147483646 h 237"/>
                <a:gd name="T68" fmla="*/ 2147483646 w 26"/>
                <a:gd name="T69" fmla="*/ 2147483646 h 237"/>
                <a:gd name="T70" fmla="*/ 2147483646 w 26"/>
                <a:gd name="T71" fmla="*/ 2147483646 h 237"/>
                <a:gd name="T72" fmla="*/ 2147483646 w 26"/>
                <a:gd name="T73" fmla="*/ 2147483646 h 237"/>
                <a:gd name="T74" fmla="*/ 2147483646 w 26"/>
                <a:gd name="T75" fmla="*/ 0 h 237"/>
                <a:gd name="T76" fmla="*/ 2147483646 w 26"/>
                <a:gd name="T77" fmla="*/ 2147483646 h 237"/>
                <a:gd name="T78" fmla="*/ 2147483646 w 26"/>
                <a:gd name="T79" fmla="*/ 2147483646 h 237"/>
                <a:gd name="T80" fmla="*/ 2147483646 w 26"/>
                <a:gd name="T81" fmla="*/ 2147483646 h 237"/>
                <a:gd name="T82" fmla="*/ 2147483646 w 26"/>
                <a:gd name="T83" fmla="*/ 2147483646 h 237"/>
                <a:gd name="T84" fmla="*/ 2147483646 w 26"/>
                <a:gd name="T85" fmla="*/ 2147483646 h 237"/>
                <a:gd name="T86" fmla="*/ 2147483646 w 26"/>
                <a:gd name="T87" fmla="*/ 2147483646 h 237"/>
                <a:gd name="T88" fmla="*/ 2147483646 w 26"/>
                <a:gd name="T89" fmla="*/ 2147483646 h 237"/>
                <a:gd name="T90" fmla="*/ 2147483646 w 26"/>
                <a:gd name="T91" fmla="*/ 2147483646 h 237"/>
                <a:gd name="T92" fmla="*/ 2147483646 w 26"/>
                <a:gd name="T93" fmla="*/ 2147483646 h 237"/>
                <a:gd name="T94" fmla="*/ 2147483646 w 26"/>
                <a:gd name="T95" fmla="*/ 2147483646 h 237"/>
                <a:gd name="T96" fmla="*/ 2147483646 w 26"/>
                <a:gd name="T97" fmla="*/ 2147483646 h 237"/>
                <a:gd name="T98" fmla="*/ 2147483646 w 26"/>
                <a:gd name="T99" fmla="*/ 2147483646 h 2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37">
                  <a:moveTo>
                    <a:pt x="0" y="62"/>
                  </a:moveTo>
                  <a:lnTo>
                    <a:pt x="1" y="28"/>
                  </a:lnTo>
                  <a:lnTo>
                    <a:pt x="2" y="13"/>
                  </a:lnTo>
                  <a:lnTo>
                    <a:pt x="2" y="96"/>
                  </a:lnTo>
                  <a:lnTo>
                    <a:pt x="3" y="127"/>
                  </a:lnTo>
                  <a:lnTo>
                    <a:pt x="3" y="99"/>
                  </a:lnTo>
                  <a:lnTo>
                    <a:pt x="3" y="77"/>
                  </a:lnTo>
                  <a:lnTo>
                    <a:pt x="4" y="45"/>
                  </a:lnTo>
                  <a:lnTo>
                    <a:pt x="5" y="189"/>
                  </a:lnTo>
                  <a:lnTo>
                    <a:pt x="5" y="36"/>
                  </a:lnTo>
                  <a:lnTo>
                    <a:pt x="6" y="152"/>
                  </a:lnTo>
                  <a:lnTo>
                    <a:pt x="6" y="105"/>
                  </a:lnTo>
                  <a:lnTo>
                    <a:pt x="7" y="103"/>
                  </a:lnTo>
                  <a:lnTo>
                    <a:pt x="7" y="128"/>
                  </a:lnTo>
                  <a:lnTo>
                    <a:pt x="8" y="159"/>
                  </a:lnTo>
                  <a:lnTo>
                    <a:pt x="8" y="33"/>
                  </a:lnTo>
                  <a:lnTo>
                    <a:pt x="9" y="87"/>
                  </a:lnTo>
                  <a:lnTo>
                    <a:pt x="9" y="42"/>
                  </a:lnTo>
                  <a:lnTo>
                    <a:pt x="10" y="69"/>
                  </a:lnTo>
                  <a:lnTo>
                    <a:pt x="10" y="100"/>
                  </a:lnTo>
                  <a:lnTo>
                    <a:pt x="11" y="195"/>
                  </a:lnTo>
                  <a:lnTo>
                    <a:pt x="11" y="105"/>
                  </a:lnTo>
                  <a:lnTo>
                    <a:pt x="12" y="141"/>
                  </a:lnTo>
                  <a:lnTo>
                    <a:pt x="12" y="50"/>
                  </a:lnTo>
                  <a:lnTo>
                    <a:pt x="13" y="104"/>
                  </a:lnTo>
                  <a:lnTo>
                    <a:pt x="14" y="114"/>
                  </a:lnTo>
                  <a:lnTo>
                    <a:pt x="14" y="81"/>
                  </a:lnTo>
                  <a:lnTo>
                    <a:pt x="15" y="141"/>
                  </a:lnTo>
                  <a:lnTo>
                    <a:pt x="15" y="133"/>
                  </a:lnTo>
                  <a:lnTo>
                    <a:pt x="15" y="126"/>
                  </a:lnTo>
                  <a:lnTo>
                    <a:pt x="16" y="116"/>
                  </a:lnTo>
                  <a:lnTo>
                    <a:pt x="17" y="70"/>
                  </a:lnTo>
                  <a:lnTo>
                    <a:pt x="17" y="115"/>
                  </a:lnTo>
                  <a:lnTo>
                    <a:pt x="18" y="87"/>
                  </a:lnTo>
                  <a:lnTo>
                    <a:pt x="18" y="140"/>
                  </a:lnTo>
                  <a:lnTo>
                    <a:pt x="19" y="45"/>
                  </a:lnTo>
                  <a:lnTo>
                    <a:pt x="19" y="147"/>
                  </a:lnTo>
                  <a:lnTo>
                    <a:pt x="20" y="0"/>
                  </a:lnTo>
                  <a:lnTo>
                    <a:pt x="20" y="149"/>
                  </a:lnTo>
                  <a:lnTo>
                    <a:pt x="21" y="128"/>
                  </a:lnTo>
                  <a:lnTo>
                    <a:pt x="21" y="110"/>
                  </a:lnTo>
                  <a:lnTo>
                    <a:pt x="22" y="89"/>
                  </a:lnTo>
                  <a:lnTo>
                    <a:pt x="22" y="150"/>
                  </a:lnTo>
                  <a:lnTo>
                    <a:pt x="23" y="237"/>
                  </a:lnTo>
                  <a:lnTo>
                    <a:pt x="23" y="39"/>
                  </a:lnTo>
                  <a:lnTo>
                    <a:pt x="24" y="89"/>
                  </a:lnTo>
                  <a:lnTo>
                    <a:pt x="24" y="161"/>
                  </a:lnTo>
                  <a:lnTo>
                    <a:pt x="25" y="152"/>
                  </a:lnTo>
                  <a:lnTo>
                    <a:pt x="26" y="195"/>
                  </a:lnTo>
                  <a:lnTo>
                    <a:pt x="26" y="12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2" name="Freeform 256">
              <a:extLst>
                <a:ext uri="{FF2B5EF4-FFF2-40B4-BE49-F238E27FC236}">
                  <a16:creationId xmlns:a16="http://schemas.microsoft.com/office/drawing/2014/main" id="{2A5A80D6-4C6B-49FD-AAE8-45B55B9ED553}"/>
                </a:ext>
              </a:extLst>
            </p:cNvPr>
            <p:cNvSpPr>
              <a:spLocks/>
            </p:cNvSpPr>
            <p:nvPr/>
          </p:nvSpPr>
          <p:spPr bwMode="auto">
            <a:xfrm>
              <a:off x="3605183" y="3371757"/>
              <a:ext cx="26491" cy="110226"/>
            </a:xfrm>
            <a:custGeom>
              <a:avLst/>
              <a:gdLst>
                <a:gd name="T0" fmla="*/ 0 w 25"/>
                <a:gd name="T1" fmla="*/ 2147483646 h 233"/>
                <a:gd name="T2" fmla="*/ 2147483646 w 25"/>
                <a:gd name="T3" fmla="*/ 2147483646 h 233"/>
                <a:gd name="T4" fmla="*/ 2147483646 w 25"/>
                <a:gd name="T5" fmla="*/ 2147483646 h 233"/>
                <a:gd name="T6" fmla="*/ 2147483646 w 25"/>
                <a:gd name="T7" fmla="*/ 2147483646 h 233"/>
                <a:gd name="T8" fmla="*/ 2147483646 w 25"/>
                <a:gd name="T9" fmla="*/ 2147483646 h 233"/>
                <a:gd name="T10" fmla="*/ 2147483646 w 25"/>
                <a:gd name="T11" fmla="*/ 2147483646 h 233"/>
                <a:gd name="T12" fmla="*/ 2147483646 w 25"/>
                <a:gd name="T13" fmla="*/ 2147483646 h 233"/>
                <a:gd name="T14" fmla="*/ 2147483646 w 25"/>
                <a:gd name="T15" fmla="*/ 2147483646 h 233"/>
                <a:gd name="T16" fmla="*/ 2147483646 w 25"/>
                <a:gd name="T17" fmla="*/ 2147483646 h 233"/>
                <a:gd name="T18" fmla="*/ 2147483646 w 25"/>
                <a:gd name="T19" fmla="*/ 2147483646 h 233"/>
                <a:gd name="T20" fmla="*/ 2147483646 w 25"/>
                <a:gd name="T21" fmla="*/ 2147483646 h 233"/>
                <a:gd name="T22" fmla="*/ 2147483646 w 25"/>
                <a:gd name="T23" fmla="*/ 2147483646 h 233"/>
                <a:gd name="T24" fmla="*/ 2147483646 w 25"/>
                <a:gd name="T25" fmla="*/ 2147483646 h 233"/>
                <a:gd name="T26" fmla="*/ 2147483646 w 25"/>
                <a:gd name="T27" fmla="*/ 2147483646 h 233"/>
                <a:gd name="T28" fmla="*/ 2147483646 w 25"/>
                <a:gd name="T29" fmla="*/ 2147483646 h 233"/>
                <a:gd name="T30" fmla="*/ 2147483646 w 25"/>
                <a:gd name="T31" fmla="*/ 2147483646 h 233"/>
                <a:gd name="T32" fmla="*/ 2147483646 w 25"/>
                <a:gd name="T33" fmla="*/ 2147483646 h 233"/>
                <a:gd name="T34" fmla="*/ 2147483646 w 25"/>
                <a:gd name="T35" fmla="*/ 2147483646 h 233"/>
                <a:gd name="T36" fmla="*/ 2147483646 w 25"/>
                <a:gd name="T37" fmla="*/ 2147483646 h 233"/>
                <a:gd name="T38" fmla="*/ 2147483646 w 25"/>
                <a:gd name="T39" fmla="*/ 2147483646 h 233"/>
                <a:gd name="T40" fmla="*/ 2147483646 w 25"/>
                <a:gd name="T41" fmla="*/ 2147483646 h 233"/>
                <a:gd name="T42" fmla="*/ 2147483646 w 25"/>
                <a:gd name="T43" fmla="*/ 2147483646 h 233"/>
                <a:gd name="T44" fmla="*/ 2147483646 w 25"/>
                <a:gd name="T45" fmla="*/ 2147483646 h 233"/>
                <a:gd name="T46" fmla="*/ 2147483646 w 25"/>
                <a:gd name="T47" fmla="*/ 2147483646 h 233"/>
                <a:gd name="T48" fmla="*/ 2147483646 w 25"/>
                <a:gd name="T49" fmla="*/ 2147483646 h 233"/>
                <a:gd name="T50" fmla="*/ 2147483646 w 25"/>
                <a:gd name="T51" fmla="*/ 2147483646 h 233"/>
                <a:gd name="T52" fmla="*/ 2147483646 w 25"/>
                <a:gd name="T53" fmla="*/ 2147483646 h 233"/>
                <a:gd name="T54" fmla="*/ 2147483646 w 25"/>
                <a:gd name="T55" fmla="*/ 2147483646 h 233"/>
                <a:gd name="T56" fmla="*/ 2147483646 w 25"/>
                <a:gd name="T57" fmla="*/ 2147483646 h 233"/>
                <a:gd name="T58" fmla="*/ 2147483646 w 25"/>
                <a:gd name="T59" fmla="*/ 2147483646 h 233"/>
                <a:gd name="T60" fmla="*/ 2147483646 w 25"/>
                <a:gd name="T61" fmla="*/ 2147483646 h 233"/>
                <a:gd name="T62" fmla="*/ 2147483646 w 25"/>
                <a:gd name="T63" fmla="*/ 2147483646 h 233"/>
                <a:gd name="T64" fmla="*/ 2147483646 w 25"/>
                <a:gd name="T65" fmla="*/ 2147483646 h 233"/>
                <a:gd name="T66" fmla="*/ 2147483646 w 25"/>
                <a:gd name="T67" fmla="*/ 2147483646 h 233"/>
                <a:gd name="T68" fmla="*/ 2147483646 w 25"/>
                <a:gd name="T69" fmla="*/ 2147483646 h 233"/>
                <a:gd name="T70" fmla="*/ 2147483646 w 25"/>
                <a:gd name="T71" fmla="*/ 2147483646 h 233"/>
                <a:gd name="T72" fmla="*/ 2147483646 w 25"/>
                <a:gd name="T73" fmla="*/ 2147483646 h 233"/>
                <a:gd name="T74" fmla="*/ 2147483646 w 25"/>
                <a:gd name="T75" fmla="*/ 2147483646 h 233"/>
                <a:gd name="T76" fmla="*/ 2147483646 w 25"/>
                <a:gd name="T77" fmla="*/ 2147483646 h 233"/>
                <a:gd name="T78" fmla="*/ 2147483646 w 25"/>
                <a:gd name="T79" fmla="*/ 2147483646 h 233"/>
                <a:gd name="T80" fmla="*/ 2147483646 w 25"/>
                <a:gd name="T81" fmla="*/ 2147483646 h 233"/>
                <a:gd name="T82" fmla="*/ 2147483646 w 25"/>
                <a:gd name="T83" fmla="*/ 2147483646 h 233"/>
                <a:gd name="T84" fmla="*/ 2147483646 w 25"/>
                <a:gd name="T85" fmla="*/ 2147483646 h 233"/>
                <a:gd name="T86" fmla="*/ 2147483646 w 25"/>
                <a:gd name="T87" fmla="*/ 2147483646 h 233"/>
                <a:gd name="T88" fmla="*/ 2147483646 w 25"/>
                <a:gd name="T89" fmla="*/ 2147483646 h 233"/>
                <a:gd name="T90" fmla="*/ 2147483646 w 25"/>
                <a:gd name="T91" fmla="*/ 2147483646 h 233"/>
                <a:gd name="T92" fmla="*/ 2147483646 w 25"/>
                <a:gd name="T93" fmla="*/ 0 h 233"/>
                <a:gd name="T94" fmla="*/ 2147483646 w 25"/>
                <a:gd name="T95" fmla="*/ 2147483646 h 233"/>
                <a:gd name="T96" fmla="*/ 2147483646 w 25"/>
                <a:gd name="T97" fmla="*/ 2147483646 h 233"/>
                <a:gd name="T98" fmla="*/ 2147483646 w 25"/>
                <a:gd name="T99" fmla="*/ 2147483646 h 2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33">
                  <a:moveTo>
                    <a:pt x="0" y="96"/>
                  </a:moveTo>
                  <a:lnTo>
                    <a:pt x="1" y="108"/>
                  </a:lnTo>
                  <a:lnTo>
                    <a:pt x="1" y="88"/>
                  </a:lnTo>
                  <a:lnTo>
                    <a:pt x="1" y="132"/>
                  </a:lnTo>
                  <a:lnTo>
                    <a:pt x="2" y="180"/>
                  </a:lnTo>
                  <a:lnTo>
                    <a:pt x="3" y="62"/>
                  </a:lnTo>
                  <a:lnTo>
                    <a:pt x="3" y="110"/>
                  </a:lnTo>
                  <a:lnTo>
                    <a:pt x="4" y="80"/>
                  </a:lnTo>
                  <a:lnTo>
                    <a:pt x="4" y="96"/>
                  </a:lnTo>
                  <a:lnTo>
                    <a:pt x="5" y="77"/>
                  </a:lnTo>
                  <a:lnTo>
                    <a:pt x="5" y="54"/>
                  </a:lnTo>
                  <a:lnTo>
                    <a:pt x="6" y="148"/>
                  </a:lnTo>
                  <a:lnTo>
                    <a:pt x="6" y="18"/>
                  </a:lnTo>
                  <a:lnTo>
                    <a:pt x="7" y="100"/>
                  </a:lnTo>
                  <a:lnTo>
                    <a:pt x="7" y="175"/>
                  </a:lnTo>
                  <a:lnTo>
                    <a:pt x="8" y="33"/>
                  </a:lnTo>
                  <a:lnTo>
                    <a:pt x="8" y="64"/>
                  </a:lnTo>
                  <a:lnTo>
                    <a:pt x="9" y="92"/>
                  </a:lnTo>
                  <a:lnTo>
                    <a:pt x="9" y="119"/>
                  </a:lnTo>
                  <a:lnTo>
                    <a:pt x="10" y="106"/>
                  </a:lnTo>
                  <a:lnTo>
                    <a:pt x="10" y="183"/>
                  </a:lnTo>
                  <a:lnTo>
                    <a:pt x="11" y="164"/>
                  </a:lnTo>
                  <a:lnTo>
                    <a:pt x="12" y="78"/>
                  </a:lnTo>
                  <a:lnTo>
                    <a:pt x="12" y="99"/>
                  </a:lnTo>
                  <a:lnTo>
                    <a:pt x="12" y="221"/>
                  </a:lnTo>
                  <a:lnTo>
                    <a:pt x="13" y="126"/>
                  </a:lnTo>
                  <a:lnTo>
                    <a:pt x="13" y="151"/>
                  </a:lnTo>
                  <a:lnTo>
                    <a:pt x="14" y="125"/>
                  </a:lnTo>
                  <a:lnTo>
                    <a:pt x="15" y="134"/>
                  </a:lnTo>
                  <a:lnTo>
                    <a:pt x="15" y="129"/>
                  </a:lnTo>
                  <a:lnTo>
                    <a:pt x="16" y="42"/>
                  </a:lnTo>
                  <a:lnTo>
                    <a:pt x="16" y="218"/>
                  </a:lnTo>
                  <a:lnTo>
                    <a:pt x="17" y="96"/>
                  </a:lnTo>
                  <a:lnTo>
                    <a:pt x="17" y="89"/>
                  </a:lnTo>
                  <a:lnTo>
                    <a:pt x="18" y="154"/>
                  </a:lnTo>
                  <a:lnTo>
                    <a:pt x="18" y="233"/>
                  </a:lnTo>
                  <a:lnTo>
                    <a:pt x="19" y="207"/>
                  </a:lnTo>
                  <a:lnTo>
                    <a:pt x="19" y="125"/>
                  </a:lnTo>
                  <a:lnTo>
                    <a:pt x="20" y="228"/>
                  </a:lnTo>
                  <a:lnTo>
                    <a:pt x="20" y="140"/>
                  </a:lnTo>
                  <a:lnTo>
                    <a:pt x="21" y="148"/>
                  </a:lnTo>
                  <a:lnTo>
                    <a:pt x="21" y="141"/>
                  </a:lnTo>
                  <a:lnTo>
                    <a:pt x="22" y="72"/>
                  </a:lnTo>
                  <a:lnTo>
                    <a:pt x="22" y="162"/>
                  </a:lnTo>
                  <a:lnTo>
                    <a:pt x="23" y="120"/>
                  </a:lnTo>
                  <a:lnTo>
                    <a:pt x="24" y="154"/>
                  </a:lnTo>
                  <a:lnTo>
                    <a:pt x="24" y="0"/>
                  </a:lnTo>
                  <a:lnTo>
                    <a:pt x="24" y="105"/>
                  </a:lnTo>
                  <a:lnTo>
                    <a:pt x="25" y="206"/>
                  </a:lnTo>
                  <a:lnTo>
                    <a:pt x="25" y="2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3" name="Freeform 257">
              <a:extLst>
                <a:ext uri="{FF2B5EF4-FFF2-40B4-BE49-F238E27FC236}">
                  <a16:creationId xmlns:a16="http://schemas.microsoft.com/office/drawing/2014/main" id="{44F0FFC4-9B01-48A2-99A6-D6A1CF02A022}"/>
                </a:ext>
              </a:extLst>
            </p:cNvPr>
            <p:cNvSpPr>
              <a:spLocks/>
            </p:cNvSpPr>
            <p:nvPr/>
          </p:nvSpPr>
          <p:spPr bwMode="auto">
            <a:xfrm>
              <a:off x="3631673" y="3404399"/>
              <a:ext cx="27552" cy="92249"/>
            </a:xfrm>
            <a:custGeom>
              <a:avLst/>
              <a:gdLst>
                <a:gd name="T0" fmla="*/ 0 w 26"/>
                <a:gd name="T1" fmla="*/ 2147483646 h 195"/>
                <a:gd name="T2" fmla="*/ 2147483646 w 26"/>
                <a:gd name="T3" fmla="*/ 2147483646 h 195"/>
                <a:gd name="T4" fmla="*/ 2147483646 w 26"/>
                <a:gd name="T5" fmla="*/ 0 h 195"/>
                <a:gd name="T6" fmla="*/ 2147483646 w 26"/>
                <a:gd name="T7" fmla="*/ 2147483646 h 195"/>
                <a:gd name="T8" fmla="*/ 2147483646 w 26"/>
                <a:gd name="T9" fmla="*/ 2147483646 h 195"/>
                <a:gd name="T10" fmla="*/ 2147483646 w 26"/>
                <a:gd name="T11" fmla="*/ 2147483646 h 195"/>
                <a:gd name="T12" fmla="*/ 2147483646 w 26"/>
                <a:gd name="T13" fmla="*/ 2147483646 h 195"/>
                <a:gd name="T14" fmla="*/ 2147483646 w 26"/>
                <a:gd name="T15" fmla="*/ 2147483646 h 195"/>
                <a:gd name="T16" fmla="*/ 2147483646 w 26"/>
                <a:gd name="T17" fmla="*/ 2147483646 h 195"/>
                <a:gd name="T18" fmla="*/ 2147483646 w 26"/>
                <a:gd name="T19" fmla="*/ 2147483646 h 195"/>
                <a:gd name="T20" fmla="*/ 2147483646 w 26"/>
                <a:gd name="T21" fmla="*/ 2147483646 h 195"/>
                <a:gd name="T22" fmla="*/ 2147483646 w 26"/>
                <a:gd name="T23" fmla="*/ 2147483646 h 195"/>
                <a:gd name="T24" fmla="*/ 2147483646 w 26"/>
                <a:gd name="T25" fmla="*/ 2147483646 h 195"/>
                <a:gd name="T26" fmla="*/ 2147483646 w 26"/>
                <a:gd name="T27" fmla="*/ 2147483646 h 195"/>
                <a:gd name="T28" fmla="*/ 2147483646 w 26"/>
                <a:gd name="T29" fmla="*/ 2147483646 h 195"/>
                <a:gd name="T30" fmla="*/ 2147483646 w 26"/>
                <a:gd name="T31" fmla="*/ 2147483646 h 195"/>
                <a:gd name="T32" fmla="*/ 2147483646 w 26"/>
                <a:gd name="T33" fmla="*/ 2147483646 h 195"/>
                <a:gd name="T34" fmla="*/ 2147483646 w 26"/>
                <a:gd name="T35" fmla="*/ 2147483646 h 195"/>
                <a:gd name="T36" fmla="*/ 2147483646 w 26"/>
                <a:gd name="T37" fmla="*/ 2147483646 h 195"/>
                <a:gd name="T38" fmla="*/ 2147483646 w 26"/>
                <a:gd name="T39" fmla="*/ 2147483646 h 195"/>
                <a:gd name="T40" fmla="*/ 2147483646 w 26"/>
                <a:gd name="T41" fmla="*/ 2147483646 h 195"/>
                <a:gd name="T42" fmla="*/ 2147483646 w 26"/>
                <a:gd name="T43" fmla="*/ 2147483646 h 195"/>
                <a:gd name="T44" fmla="*/ 2147483646 w 26"/>
                <a:gd name="T45" fmla="*/ 2147483646 h 195"/>
                <a:gd name="T46" fmla="*/ 2147483646 w 26"/>
                <a:gd name="T47" fmla="*/ 2147483646 h 195"/>
                <a:gd name="T48" fmla="*/ 2147483646 w 26"/>
                <a:gd name="T49" fmla="*/ 2147483646 h 195"/>
                <a:gd name="T50" fmla="*/ 2147483646 w 26"/>
                <a:gd name="T51" fmla="*/ 2147483646 h 195"/>
                <a:gd name="T52" fmla="*/ 2147483646 w 26"/>
                <a:gd name="T53" fmla="*/ 2147483646 h 195"/>
                <a:gd name="T54" fmla="*/ 2147483646 w 26"/>
                <a:gd name="T55" fmla="*/ 2147483646 h 195"/>
                <a:gd name="T56" fmla="*/ 2147483646 w 26"/>
                <a:gd name="T57" fmla="*/ 2147483646 h 195"/>
                <a:gd name="T58" fmla="*/ 2147483646 w 26"/>
                <a:gd name="T59" fmla="*/ 2147483646 h 195"/>
                <a:gd name="T60" fmla="*/ 2147483646 w 26"/>
                <a:gd name="T61" fmla="*/ 2147483646 h 195"/>
                <a:gd name="T62" fmla="*/ 2147483646 w 26"/>
                <a:gd name="T63" fmla="*/ 2147483646 h 195"/>
                <a:gd name="T64" fmla="*/ 2147483646 w 26"/>
                <a:gd name="T65" fmla="*/ 2147483646 h 195"/>
                <a:gd name="T66" fmla="*/ 2147483646 w 26"/>
                <a:gd name="T67" fmla="*/ 2147483646 h 195"/>
                <a:gd name="T68" fmla="*/ 2147483646 w 26"/>
                <a:gd name="T69" fmla="*/ 2147483646 h 195"/>
                <a:gd name="T70" fmla="*/ 2147483646 w 26"/>
                <a:gd name="T71" fmla="*/ 2147483646 h 195"/>
                <a:gd name="T72" fmla="*/ 2147483646 w 26"/>
                <a:gd name="T73" fmla="*/ 2147483646 h 195"/>
                <a:gd name="T74" fmla="*/ 2147483646 w 26"/>
                <a:gd name="T75" fmla="*/ 2147483646 h 195"/>
                <a:gd name="T76" fmla="*/ 2147483646 w 26"/>
                <a:gd name="T77" fmla="*/ 2147483646 h 195"/>
                <a:gd name="T78" fmla="*/ 2147483646 w 26"/>
                <a:gd name="T79" fmla="*/ 2147483646 h 195"/>
                <a:gd name="T80" fmla="*/ 2147483646 w 26"/>
                <a:gd name="T81" fmla="*/ 2147483646 h 195"/>
                <a:gd name="T82" fmla="*/ 2147483646 w 26"/>
                <a:gd name="T83" fmla="*/ 2147483646 h 195"/>
                <a:gd name="T84" fmla="*/ 2147483646 w 26"/>
                <a:gd name="T85" fmla="*/ 2147483646 h 195"/>
                <a:gd name="T86" fmla="*/ 2147483646 w 26"/>
                <a:gd name="T87" fmla="*/ 2147483646 h 195"/>
                <a:gd name="T88" fmla="*/ 2147483646 w 26"/>
                <a:gd name="T89" fmla="*/ 2147483646 h 195"/>
                <a:gd name="T90" fmla="*/ 2147483646 w 26"/>
                <a:gd name="T91" fmla="*/ 2147483646 h 195"/>
                <a:gd name="T92" fmla="*/ 2147483646 w 26"/>
                <a:gd name="T93" fmla="*/ 2147483646 h 195"/>
                <a:gd name="T94" fmla="*/ 2147483646 w 26"/>
                <a:gd name="T95" fmla="*/ 2147483646 h 195"/>
                <a:gd name="T96" fmla="*/ 2147483646 w 26"/>
                <a:gd name="T97" fmla="*/ 2147483646 h 195"/>
                <a:gd name="T98" fmla="*/ 2147483646 w 26"/>
                <a:gd name="T99" fmla="*/ 2147483646 h 1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95">
                  <a:moveTo>
                    <a:pt x="0" y="145"/>
                  </a:moveTo>
                  <a:lnTo>
                    <a:pt x="1" y="43"/>
                  </a:lnTo>
                  <a:lnTo>
                    <a:pt x="2" y="0"/>
                  </a:lnTo>
                  <a:lnTo>
                    <a:pt x="2" y="66"/>
                  </a:lnTo>
                  <a:lnTo>
                    <a:pt x="3" y="91"/>
                  </a:lnTo>
                  <a:lnTo>
                    <a:pt x="3" y="166"/>
                  </a:lnTo>
                  <a:lnTo>
                    <a:pt x="4" y="65"/>
                  </a:lnTo>
                  <a:lnTo>
                    <a:pt x="4" y="119"/>
                  </a:lnTo>
                  <a:lnTo>
                    <a:pt x="5" y="96"/>
                  </a:lnTo>
                  <a:lnTo>
                    <a:pt x="5" y="62"/>
                  </a:lnTo>
                  <a:lnTo>
                    <a:pt x="6" y="195"/>
                  </a:lnTo>
                  <a:lnTo>
                    <a:pt x="6" y="98"/>
                  </a:lnTo>
                  <a:lnTo>
                    <a:pt x="7" y="188"/>
                  </a:lnTo>
                  <a:lnTo>
                    <a:pt x="7" y="69"/>
                  </a:lnTo>
                  <a:lnTo>
                    <a:pt x="8" y="128"/>
                  </a:lnTo>
                  <a:lnTo>
                    <a:pt x="8" y="118"/>
                  </a:lnTo>
                  <a:lnTo>
                    <a:pt x="9" y="155"/>
                  </a:lnTo>
                  <a:lnTo>
                    <a:pt x="9" y="125"/>
                  </a:lnTo>
                  <a:lnTo>
                    <a:pt x="10" y="147"/>
                  </a:lnTo>
                  <a:lnTo>
                    <a:pt x="11" y="106"/>
                  </a:lnTo>
                  <a:lnTo>
                    <a:pt x="11" y="136"/>
                  </a:lnTo>
                  <a:lnTo>
                    <a:pt x="11" y="148"/>
                  </a:lnTo>
                  <a:lnTo>
                    <a:pt x="12" y="64"/>
                  </a:lnTo>
                  <a:lnTo>
                    <a:pt x="12" y="144"/>
                  </a:lnTo>
                  <a:lnTo>
                    <a:pt x="13" y="92"/>
                  </a:lnTo>
                  <a:lnTo>
                    <a:pt x="14" y="110"/>
                  </a:lnTo>
                  <a:lnTo>
                    <a:pt x="14" y="191"/>
                  </a:lnTo>
                  <a:lnTo>
                    <a:pt x="15" y="100"/>
                  </a:lnTo>
                  <a:lnTo>
                    <a:pt x="15" y="76"/>
                  </a:lnTo>
                  <a:lnTo>
                    <a:pt x="15" y="79"/>
                  </a:lnTo>
                  <a:lnTo>
                    <a:pt x="16" y="142"/>
                  </a:lnTo>
                  <a:lnTo>
                    <a:pt x="17" y="112"/>
                  </a:lnTo>
                  <a:lnTo>
                    <a:pt x="17" y="102"/>
                  </a:lnTo>
                  <a:lnTo>
                    <a:pt x="18" y="122"/>
                  </a:lnTo>
                  <a:lnTo>
                    <a:pt x="18" y="82"/>
                  </a:lnTo>
                  <a:lnTo>
                    <a:pt x="19" y="50"/>
                  </a:lnTo>
                  <a:lnTo>
                    <a:pt x="19" y="57"/>
                  </a:lnTo>
                  <a:lnTo>
                    <a:pt x="20" y="183"/>
                  </a:lnTo>
                  <a:lnTo>
                    <a:pt x="20" y="144"/>
                  </a:lnTo>
                  <a:lnTo>
                    <a:pt x="21" y="121"/>
                  </a:lnTo>
                  <a:lnTo>
                    <a:pt x="21" y="163"/>
                  </a:lnTo>
                  <a:lnTo>
                    <a:pt x="22" y="100"/>
                  </a:lnTo>
                  <a:lnTo>
                    <a:pt x="23" y="51"/>
                  </a:lnTo>
                  <a:lnTo>
                    <a:pt x="23" y="135"/>
                  </a:lnTo>
                  <a:lnTo>
                    <a:pt x="23" y="98"/>
                  </a:lnTo>
                  <a:lnTo>
                    <a:pt x="24" y="146"/>
                  </a:lnTo>
                  <a:lnTo>
                    <a:pt x="24" y="72"/>
                  </a:lnTo>
                  <a:lnTo>
                    <a:pt x="25" y="172"/>
                  </a:lnTo>
                  <a:lnTo>
                    <a:pt x="26" y="118"/>
                  </a:lnTo>
                  <a:lnTo>
                    <a:pt x="26" y="9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4" name="Freeform 258">
              <a:extLst>
                <a:ext uri="{FF2B5EF4-FFF2-40B4-BE49-F238E27FC236}">
                  <a16:creationId xmlns:a16="http://schemas.microsoft.com/office/drawing/2014/main" id="{4D42A5AD-035A-4AAD-9EDE-04D8D17F43E3}"/>
                </a:ext>
              </a:extLst>
            </p:cNvPr>
            <p:cNvSpPr>
              <a:spLocks/>
            </p:cNvSpPr>
            <p:nvPr/>
          </p:nvSpPr>
          <p:spPr bwMode="auto">
            <a:xfrm>
              <a:off x="3659225" y="3297958"/>
              <a:ext cx="26491" cy="199636"/>
            </a:xfrm>
            <a:custGeom>
              <a:avLst/>
              <a:gdLst>
                <a:gd name="T0" fmla="*/ 0 w 25"/>
                <a:gd name="T1" fmla="*/ 2147483646 h 422"/>
                <a:gd name="T2" fmla="*/ 2147483646 w 25"/>
                <a:gd name="T3" fmla="*/ 2147483646 h 422"/>
                <a:gd name="T4" fmla="*/ 2147483646 w 25"/>
                <a:gd name="T5" fmla="*/ 2147483646 h 422"/>
                <a:gd name="T6" fmla="*/ 2147483646 w 25"/>
                <a:gd name="T7" fmla="*/ 2147483646 h 422"/>
                <a:gd name="T8" fmla="*/ 2147483646 w 25"/>
                <a:gd name="T9" fmla="*/ 2147483646 h 422"/>
                <a:gd name="T10" fmla="*/ 2147483646 w 25"/>
                <a:gd name="T11" fmla="*/ 2147483646 h 422"/>
                <a:gd name="T12" fmla="*/ 2147483646 w 25"/>
                <a:gd name="T13" fmla="*/ 2147483646 h 422"/>
                <a:gd name="T14" fmla="*/ 2147483646 w 25"/>
                <a:gd name="T15" fmla="*/ 2147483646 h 422"/>
                <a:gd name="T16" fmla="*/ 2147483646 w 25"/>
                <a:gd name="T17" fmla="*/ 2147483646 h 422"/>
                <a:gd name="T18" fmla="*/ 2147483646 w 25"/>
                <a:gd name="T19" fmla="*/ 2147483646 h 422"/>
                <a:gd name="T20" fmla="*/ 2147483646 w 25"/>
                <a:gd name="T21" fmla="*/ 2147483646 h 422"/>
                <a:gd name="T22" fmla="*/ 2147483646 w 25"/>
                <a:gd name="T23" fmla="*/ 2147483646 h 422"/>
                <a:gd name="T24" fmla="*/ 2147483646 w 25"/>
                <a:gd name="T25" fmla="*/ 2147483646 h 422"/>
                <a:gd name="T26" fmla="*/ 2147483646 w 25"/>
                <a:gd name="T27" fmla="*/ 2147483646 h 422"/>
                <a:gd name="T28" fmla="*/ 2147483646 w 25"/>
                <a:gd name="T29" fmla="*/ 2147483646 h 422"/>
                <a:gd name="T30" fmla="*/ 2147483646 w 25"/>
                <a:gd name="T31" fmla="*/ 2147483646 h 422"/>
                <a:gd name="T32" fmla="*/ 2147483646 w 25"/>
                <a:gd name="T33" fmla="*/ 2147483646 h 422"/>
                <a:gd name="T34" fmla="*/ 2147483646 w 25"/>
                <a:gd name="T35" fmla="*/ 2147483646 h 422"/>
                <a:gd name="T36" fmla="*/ 2147483646 w 25"/>
                <a:gd name="T37" fmla="*/ 2147483646 h 422"/>
                <a:gd name="T38" fmla="*/ 2147483646 w 25"/>
                <a:gd name="T39" fmla="*/ 2147483646 h 422"/>
                <a:gd name="T40" fmla="*/ 2147483646 w 25"/>
                <a:gd name="T41" fmla="*/ 2147483646 h 422"/>
                <a:gd name="T42" fmla="*/ 2147483646 w 25"/>
                <a:gd name="T43" fmla="*/ 2147483646 h 422"/>
                <a:gd name="T44" fmla="*/ 2147483646 w 25"/>
                <a:gd name="T45" fmla="*/ 2147483646 h 422"/>
                <a:gd name="T46" fmla="*/ 2147483646 w 25"/>
                <a:gd name="T47" fmla="*/ 2147483646 h 422"/>
                <a:gd name="T48" fmla="*/ 2147483646 w 25"/>
                <a:gd name="T49" fmla="*/ 2147483646 h 422"/>
                <a:gd name="T50" fmla="*/ 2147483646 w 25"/>
                <a:gd name="T51" fmla="*/ 2147483646 h 422"/>
                <a:gd name="T52" fmla="*/ 2147483646 w 25"/>
                <a:gd name="T53" fmla="*/ 2147483646 h 422"/>
                <a:gd name="T54" fmla="*/ 2147483646 w 25"/>
                <a:gd name="T55" fmla="*/ 2147483646 h 422"/>
                <a:gd name="T56" fmla="*/ 2147483646 w 25"/>
                <a:gd name="T57" fmla="*/ 2147483646 h 422"/>
                <a:gd name="T58" fmla="*/ 2147483646 w 25"/>
                <a:gd name="T59" fmla="*/ 2147483646 h 422"/>
                <a:gd name="T60" fmla="*/ 2147483646 w 25"/>
                <a:gd name="T61" fmla="*/ 2147483646 h 422"/>
                <a:gd name="T62" fmla="*/ 2147483646 w 25"/>
                <a:gd name="T63" fmla="*/ 2147483646 h 422"/>
                <a:gd name="T64" fmla="*/ 2147483646 w 25"/>
                <a:gd name="T65" fmla="*/ 2147483646 h 422"/>
                <a:gd name="T66" fmla="*/ 2147483646 w 25"/>
                <a:gd name="T67" fmla="*/ 2147483646 h 422"/>
                <a:gd name="T68" fmla="*/ 2147483646 w 25"/>
                <a:gd name="T69" fmla="*/ 2147483646 h 422"/>
                <a:gd name="T70" fmla="*/ 2147483646 w 25"/>
                <a:gd name="T71" fmla="*/ 2147483646 h 422"/>
                <a:gd name="T72" fmla="*/ 2147483646 w 25"/>
                <a:gd name="T73" fmla="*/ 2147483646 h 422"/>
                <a:gd name="T74" fmla="*/ 2147483646 w 25"/>
                <a:gd name="T75" fmla="*/ 2147483646 h 422"/>
                <a:gd name="T76" fmla="*/ 2147483646 w 25"/>
                <a:gd name="T77" fmla="*/ 2147483646 h 422"/>
                <a:gd name="T78" fmla="*/ 2147483646 w 25"/>
                <a:gd name="T79" fmla="*/ 2147483646 h 422"/>
                <a:gd name="T80" fmla="*/ 2147483646 w 25"/>
                <a:gd name="T81" fmla="*/ 2147483646 h 422"/>
                <a:gd name="T82" fmla="*/ 2147483646 w 25"/>
                <a:gd name="T83" fmla="*/ 2147483646 h 422"/>
                <a:gd name="T84" fmla="*/ 2147483646 w 25"/>
                <a:gd name="T85" fmla="*/ 2147483646 h 422"/>
                <a:gd name="T86" fmla="*/ 2147483646 w 25"/>
                <a:gd name="T87" fmla="*/ 2147483646 h 422"/>
                <a:gd name="T88" fmla="*/ 2147483646 w 25"/>
                <a:gd name="T89" fmla="*/ 2147483646 h 422"/>
                <a:gd name="T90" fmla="*/ 2147483646 w 25"/>
                <a:gd name="T91" fmla="*/ 2147483646 h 422"/>
                <a:gd name="T92" fmla="*/ 2147483646 w 25"/>
                <a:gd name="T93" fmla="*/ 2147483646 h 422"/>
                <a:gd name="T94" fmla="*/ 2147483646 w 25"/>
                <a:gd name="T95" fmla="*/ 0 h 422"/>
                <a:gd name="T96" fmla="*/ 2147483646 w 25"/>
                <a:gd name="T97" fmla="*/ 2147483646 h 422"/>
                <a:gd name="T98" fmla="*/ 2147483646 w 25"/>
                <a:gd name="T99" fmla="*/ 2147483646 h 4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422">
                  <a:moveTo>
                    <a:pt x="0" y="323"/>
                  </a:moveTo>
                  <a:lnTo>
                    <a:pt x="1" y="293"/>
                  </a:lnTo>
                  <a:lnTo>
                    <a:pt x="1" y="354"/>
                  </a:lnTo>
                  <a:lnTo>
                    <a:pt x="1" y="389"/>
                  </a:lnTo>
                  <a:lnTo>
                    <a:pt x="2" y="374"/>
                  </a:lnTo>
                  <a:lnTo>
                    <a:pt x="3" y="317"/>
                  </a:lnTo>
                  <a:lnTo>
                    <a:pt x="3" y="247"/>
                  </a:lnTo>
                  <a:lnTo>
                    <a:pt x="4" y="382"/>
                  </a:lnTo>
                  <a:lnTo>
                    <a:pt x="4" y="364"/>
                  </a:lnTo>
                  <a:lnTo>
                    <a:pt x="5" y="381"/>
                  </a:lnTo>
                  <a:lnTo>
                    <a:pt x="5" y="360"/>
                  </a:lnTo>
                  <a:lnTo>
                    <a:pt x="6" y="372"/>
                  </a:lnTo>
                  <a:lnTo>
                    <a:pt x="6" y="339"/>
                  </a:lnTo>
                  <a:lnTo>
                    <a:pt x="7" y="266"/>
                  </a:lnTo>
                  <a:lnTo>
                    <a:pt x="7" y="357"/>
                  </a:lnTo>
                  <a:lnTo>
                    <a:pt x="8" y="314"/>
                  </a:lnTo>
                  <a:lnTo>
                    <a:pt x="8" y="298"/>
                  </a:lnTo>
                  <a:lnTo>
                    <a:pt x="9" y="312"/>
                  </a:lnTo>
                  <a:lnTo>
                    <a:pt x="9" y="278"/>
                  </a:lnTo>
                  <a:lnTo>
                    <a:pt x="10" y="339"/>
                  </a:lnTo>
                  <a:lnTo>
                    <a:pt x="10" y="422"/>
                  </a:lnTo>
                  <a:lnTo>
                    <a:pt x="11" y="305"/>
                  </a:lnTo>
                  <a:lnTo>
                    <a:pt x="12" y="414"/>
                  </a:lnTo>
                  <a:lnTo>
                    <a:pt x="12" y="373"/>
                  </a:lnTo>
                  <a:lnTo>
                    <a:pt x="13" y="368"/>
                  </a:lnTo>
                  <a:lnTo>
                    <a:pt x="13" y="284"/>
                  </a:lnTo>
                  <a:lnTo>
                    <a:pt x="13" y="385"/>
                  </a:lnTo>
                  <a:lnTo>
                    <a:pt x="14" y="322"/>
                  </a:lnTo>
                  <a:lnTo>
                    <a:pt x="15" y="270"/>
                  </a:lnTo>
                  <a:lnTo>
                    <a:pt x="15" y="358"/>
                  </a:lnTo>
                  <a:lnTo>
                    <a:pt x="16" y="349"/>
                  </a:lnTo>
                  <a:lnTo>
                    <a:pt x="16" y="299"/>
                  </a:lnTo>
                  <a:lnTo>
                    <a:pt x="17" y="302"/>
                  </a:lnTo>
                  <a:lnTo>
                    <a:pt x="17" y="311"/>
                  </a:lnTo>
                  <a:lnTo>
                    <a:pt x="18" y="233"/>
                  </a:lnTo>
                  <a:lnTo>
                    <a:pt x="18" y="214"/>
                  </a:lnTo>
                  <a:lnTo>
                    <a:pt x="19" y="165"/>
                  </a:lnTo>
                  <a:lnTo>
                    <a:pt x="19" y="131"/>
                  </a:lnTo>
                  <a:lnTo>
                    <a:pt x="20" y="185"/>
                  </a:lnTo>
                  <a:lnTo>
                    <a:pt x="20" y="122"/>
                  </a:lnTo>
                  <a:lnTo>
                    <a:pt x="21" y="218"/>
                  </a:lnTo>
                  <a:lnTo>
                    <a:pt x="21" y="171"/>
                  </a:lnTo>
                  <a:lnTo>
                    <a:pt x="22" y="188"/>
                  </a:lnTo>
                  <a:lnTo>
                    <a:pt x="22" y="129"/>
                  </a:lnTo>
                  <a:lnTo>
                    <a:pt x="23" y="56"/>
                  </a:lnTo>
                  <a:lnTo>
                    <a:pt x="24" y="42"/>
                  </a:lnTo>
                  <a:lnTo>
                    <a:pt x="24" y="41"/>
                  </a:lnTo>
                  <a:lnTo>
                    <a:pt x="25" y="0"/>
                  </a:lnTo>
                  <a:lnTo>
                    <a:pt x="25" y="110"/>
                  </a:lnTo>
                  <a:lnTo>
                    <a:pt x="25" y="1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5" name="Freeform 259">
              <a:extLst>
                <a:ext uri="{FF2B5EF4-FFF2-40B4-BE49-F238E27FC236}">
                  <a16:creationId xmlns:a16="http://schemas.microsoft.com/office/drawing/2014/main" id="{F6066E4F-C97B-4BC0-8E41-E7761C5F8223}"/>
                </a:ext>
              </a:extLst>
            </p:cNvPr>
            <p:cNvSpPr>
              <a:spLocks/>
            </p:cNvSpPr>
            <p:nvPr/>
          </p:nvSpPr>
          <p:spPr bwMode="auto">
            <a:xfrm>
              <a:off x="3685716" y="3306473"/>
              <a:ext cx="27552" cy="131514"/>
            </a:xfrm>
            <a:custGeom>
              <a:avLst/>
              <a:gdLst>
                <a:gd name="T0" fmla="*/ 0 w 26"/>
                <a:gd name="T1" fmla="*/ 2147483646 h 278"/>
                <a:gd name="T2" fmla="*/ 2147483646 w 26"/>
                <a:gd name="T3" fmla="*/ 2147483646 h 278"/>
                <a:gd name="T4" fmla="*/ 2147483646 w 26"/>
                <a:gd name="T5" fmla="*/ 2147483646 h 278"/>
                <a:gd name="T6" fmla="*/ 2147483646 w 26"/>
                <a:gd name="T7" fmla="*/ 2147483646 h 278"/>
                <a:gd name="T8" fmla="*/ 2147483646 w 26"/>
                <a:gd name="T9" fmla="*/ 2147483646 h 278"/>
                <a:gd name="T10" fmla="*/ 2147483646 w 26"/>
                <a:gd name="T11" fmla="*/ 2147483646 h 278"/>
                <a:gd name="T12" fmla="*/ 2147483646 w 26"/>
                <a:gd name="T13" fmla="*/ 2147483646 h 278"/>
                <a:gd name="T14" fmla="*/ 2147483646 w 26"/>
                <a:gd name="T15" fmla="*/ 2147483646 h 278"/>
                <a:gd name="T16" fmla="*/ 2147483646 w 26"/>
                <a:gd name="T17" fmla="*/ 0 h 278"/>
                <a:gd name="T18" fmla="*/ 2147483646 w 26"/>
                <a:gd name="T19" fmla="*/ 2147483646 h 278"/>
                <a:gd name="T20" fmla="*/ 2147483646 w 26"/>
                <a:gd name="T21" fmla="*/ 2147483646 h 278"/>
                <a:gd name="T22" fmla="*/ 2147483646 w 26"/>
                <a:gd name="T23" fmla="*/ 2147483646 h 278"/>
                <a:gd name="T24" fmla="*/ 2147483646 w 26"/>
                <a:gd name="T25" fmla="*/ 2147483646 h 278"/>
                <a:gd name="T26" fmla="*/ 2147483646 w 26"/>
                <a:gd name="T27" fmla="*/ 2147483646 h 278"/>
                <a:gd name="T28" fmla="*/ 2147483646 w 26"/>
                <a:gd name="T29" fmla="*/ 2147483646 h 278"/>
                <a:gd name="T30" fmla="*/ 2147483646 w 26"/>
                <a:gd name="T31" fmla="*/ 2147483646 h 278"/>
                <a:gd name="T32" fmla="*/ 2147483646 w 26"/>
                <a:gd name="T33" fmla="*/ 2147483646 h 278"/>
                <a:gd name="T34" fmla="*/ 2147483646 w 26"/>
                <a:gd name="T35" fmla="*/ 2147483646 h 278"/>
                <a:gd name="T36" fmla="*/ 2147483646 w 26"/>
                <a:gd name="T37" fmla="*/ 2147483646 h 278"/>
                <a:gd name="T38" fmla="*/ 2147483646 w 26"/>
                <a:gd name="T39" fmla="*/ 2147483646 h 278"/>
                <a:gd name="T40" fmla="*/ 2147483646 w 26"/>
                <a:gd name="T41" fmla="*/ 2147483646 h 278"/>
                <a:gd name="T42" fmla="*/ 2147483646 w 26"/>
                <a:gd name="T43" fmla="*/ 2147483646 h 278"/>
                <a:gd name="T44" fmla="*/ 2147483646 w 26"/>
                <a:gd name="T45" fmla="*/ 2147483646 h 278"/>
                <a:gd name="T46" fmla="*/ 2147483646 w 26"/>
                <a:gd name="T47" fmla="*/ 2147483646 h 278"/>
                <a:gd name="T48" fmla="*/ 2147483646 w 26"/>
                <a:gd name="T49" fmla="*/ 2147483646 h 278"/>
                <a:gd name="T50" fmla="*/ 2147483646 w 26"/>
                <a:gd name="T51" fmla="*/ 2147483646 h 278"/>
                <a:gd name="T52" fmla="*/ 2147483646 w 26"/>
                <a:gd name="T53" fmla="*/ 2147483646 h 278"/>
                <a:gd name="T54" fmla="*/ 2147483646 w 26"/>
                <a:gd name="T55" fmla="*/ 2147483646 h 278"/>
                <a:gd name="T56" fmla="*/ 2147483646 w 26"/>
                <a:gd name="T57" fmla="*/ 2147483646 h 278"/>
                <a:gd name="T58" fmla="*/ 2147483646 w 26"/>
                <a:gd name="T59" fmla="*/ 2147483646 h 278"/>
                <a:gd name="T60" fmla="*/ 2147483646 w 26"/>
                <a:gd name="T61" fmla="*/ 2147483646 h 278"/>
                <a:gd name="T62" fmla="*/ 2147483646 w 26"/>
                <a:gd name="T63" fmla="*/ 2147483646 h 278"/>
                <a:gd name="T64" fmla="*/ 2147483646 w 26"/>
                <a:gd name="T65" fmla="*/ 2147483646 h 278"/>
                <a:gd name="T66" fmla="*/ 2147483646 w 26"/>
                <a:gd name="T67" fmla="*/ 2147483646 h 278"/>
                <a:gd name="T68" fmla="*/ 2147483646 w 26"/>
                <a:gd name="T69" fmla="*/ 2147483646 h 278"/>
                <a:gd name="T70" fmla="*/ 2147483646 w 26"/>
                <a:gd name="T71" fmla="*/ 2147483646 h 278"/>
                <a:gd name="T72" fmla="*/ 2147483646 w 26"/>
                <a:gd name="T73" fmla="*/ 2147483646 h 278"/>
                <a:gd name="T74" fmla="*/ 2147483646 w 26"/>
                <a:gd name="T75" fmla="*/ 2147483646 h 278"/>
                <a:gd name="T76" fmla="*/ 2147483646 w 26"/>
                <a:gd name="T77" fmla="*/ 2147483646 h 278"/>
                <a:gd name="T78" fmla="*/ 2147483646 w 26"/>
                <a:gd name="T79" fmla="*/ 2147483646 h 278"/>
                <a:gd name="T80" fmla="*/ 2147483646 w 26"/>
                <a:gd name="T81" fmla="*/ 2147483646 h 278"/>
                <a:gd name="T82" fmla="*/ 2147483646 w 26"/>
                <a:gd name="T83" fmla="*/ 2147483646 h 278"/>
                <a:gd name="T84" fmla="*/ 2147483646 w 26"/>
                <a:gd name="T85" fmla="*/ 2147483646 h 278"/>
                <a:gd name="T86" fmla="*/ 2147483646 w 26"/>
                <a:gd name="T87" fmla="*/ 2147483646 h 278"/>
                <a:gd name="T88" fmla="*/ 2147483646 w 26"/>
                <a:gd name="T89" fmla="*/ 2147483646 h 278"/>
                <a:gd name="T90" fmla="*/ 2147483646 w 26"/>
                <a:gd name="T91" fmla="*/ 2147483646 h 278"/>
                <a:gd name="T92" fmla="*/ 2147483646 w 26"/>
                <a:gd name="T93" fmla="*/ 2147483646 h 278"/>
                <a:gd name="T94" fmla="*/ 2147483646 w 26"/>
                <a:gd name="T95" fmla="*/ 2147483646 h 278"/>
                <a:gd name="T96" fmla="*/ 2147483646 w 26"/>
                <a:gd name="T97" fmla="*/ 2147483646 h 278"/>
                <a:gd name="T98" fmla="*/ 2147483646 w 26"/>
                <a:gd name="T99" fmla="*/ 2147483646 h 2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78">
                  <a:moveTo>
                    <a:pt x="0" y="126"/>
                  </a:moveTo>
                  <a:lnTo>
                    <a:pt x="1" y="198"/>
                  </a:lnTo>
                  <a:lnTo>
                    <a:pt x="2" y="70"/>
                  </a:lnTo>
                  <a:lnTo>
                    <a:pt x="2" y="67"/>
                  </a:lnTo>
                  <a:lnTo>
                    <a:pt x="3" y="87"/>
                  </a:lnTo>
                  <a:lnTo>
                    <a:pt x="3" y="126"/>
                  </a:lnTo>
                  <a:lnTo>
                    <a:pt x="4" y="41"/>
                  </a:lnTo>
                  <a:lnTo>
                    <a:pt x="4" y="167"/>
                  </a:lnTo>
                  <a:lnTo>
                    <a:pt x="5" y="0"/>
                  </a:lnTo>
                  <a:lnTo>
                    <a:pt x="5" y="127"/>
                  </a:lnTo>
                  <a:lnTo>
                    <a:pt x="6" y="152"/>
                  </a:lnTo>
                  <a:lnTo>
                    <a:pt x="6" y="93"/>
                  </a:lnTo>
                  <a:lnTo>
                    <a:pt x="7" y="150"/>
                  </a:lnTo>
                  <a:lnTo>
                    <a:pt x="7" y="93"/>
                  </a:lnTo>
                  <a:lnTo>
                    <a:pt x="8" y="82"/>
                  </a:lnTo>
                  <a:lnTo>
                    <a:pt x="8" y="229"/>
                  </a:lnTo>
                  <a:lnTo>
                    <a:pt x="9" y="131"/>
                  </a:lnTo>
                  <a:lnTo>
                    <a:pt x="9" y="159"/>
                  </a:lnTo>
                  <a:lnTo>
                    <a:pt x="10" y="121"/>
                  </a:lnTo>
                  <a:lnTo>
                    <a:pt x="11" y="263"/>
                  </a:lnTo>
                  <a:lnTo>
                    <a:pt x="11" y="122"/>
                  </a:lnTo>
                  <a:lnTo>
                    <a:pt x="11" y="158"/>
                  </a:lnTo>
                  <a:lnTo>
                    <a:pt x="12" y="93"/>
                  </a:lnTo>
                  <a:lnTo>
                    <a:pt x="12" y="278"/>
                  </a:lnTo>
                  <a:lnTo>
                    <a:pt x="13" y="174"/>
                  </a:lnTo>
                  <a:lnTo>
                    <a:pt x="14" y="177"/>
                  </a:lnTo>
                  <a:lnTo>
                    <a:pt x="14" y="161"/>
                  </a:lnTo>
                  <a:lnTo>
                    <a:pt x="15" y="43"/>
                  </a:lnTo>
                  <a:lnTo>
                    <a:pt x="15" y="144"/>
                  </a:lnTo>
                  <a:lnTo>
                    <a:pt x="16" y="81"/>
                  </a:lnTo>
                  <a:lnTo>
                    <a:pt x="16" y="198"/>
                  </a:lnTo>
                  <a:lnTo>
                    <a:pt x="17" y="216"/>
                  </a:lnTo>
                  <a:lnTo>
                    <a:pt x="17" y="168"/>
                  </a:lnTo>
                  <a:lnTo>
                    <a:pt x="18" y="189"/>
                  </a:lnTo>
                  <a:lnTo>
                    <a:pt x="18" y="167"/>
                  </a:lnTo>
                  <a:lnTo>
                    <a:pt x="19" y="120"/>
                  </a:lnTo>
                  <a:lnTo>
                    <a:pt x="19" y="149"/>
                  </a:lnTo>
                  <a:lnTo>
                    <a:pt x="20" y="196"/>
                  </a:lnTo>
                  <a:lnTo>
                    <a:pt x="20" y="83"/>
                  </a:lnTo>
                  <a:lnTo>
                    <a:pt x="21" y="195"/>
                  </a:lnTo>
                  <a:lnTo>
                    <a:pt x="21" y="102"/>
                  </a:lnTo>
                  <a:lnTo>
                    <a:pt x="22" y="136"/>
                  </a:lnTo>
                  <a:lnTo>
                    <a:pt x="23" y="234"/>
                  </a:lnTo>
                  <a:lnTo>
                    <a:pt x="23" y="128"/>
                  </a:lnTo>
                  <a:lnTo>
                    <a:pt x="23" y="120"/>
                  </a:lnTo>
                  <a:lnTo>
                    <a:pt x="24" y="152"/>
                  </a:lnTo>
                  <a:lnTo>
                    <a:pt x="24" y="190"/>
                  </a:lnTo>
                  <a:lnTo>
                    <a:pt x="25" y="158"/>
                  </a:lnTo>
                  <a:lnTo>
                    <a:pt x="26" y="105"/>
                  </a:lnTo>
                  <a:lnTo>
                    <a:pt x="26" y="14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6" name="Freeform 260">
              <a:extLst>
                <a:ext uri="{FF2B5EF4-FFF2-40B4-BE49-F238E27FC236}">
                  <a16:creationId xmlns:a16="http://schemas.microsoft.com/office/drawing/2014/main" id="{52DDD79E-F1EB-45CF-80E0-E78F9D73A86A}"/>
                </a:ext>
              </a:extLst>
            </p:cNvPr>
            <p:cNvSpPr>
              <a:spLocks/>
            </p:cNvSpPr>
            <p:nvPr/>
          </p:nvSpPr>
          <p:spPr bwMode="auto">
            <a:xfrm>
              <a:off x="3713267" y="3364661"/>
              <a:ext cx="26491" cy="107860"/>
            </a:xfrm>
            <a:custGeom>
              <a:avLst/>
              <a:gdLst>
                <a:gd name="T0" fmla="*/ 0 w 25"/>
                <a:gd name="T1" fmla="*/ 2147483646 h 228"/>
                <a:gd name="T2" fmla="*/ 2147483646 w 25"/>
                <a:gd name="T3" fmla="*/ 2147483646 h 228"/>
                <a:gd name="T4" fmla="*/ 2147483646 w 25"/>
                <a:gd name="T5" fmla="*/ 2147483646 h 228"/>
                <a:gd name="T6" fmla="*/ 2147483646 w 25"/>
                <a:gd name="T7" fmla="*/ 2147483646 h 228"/>
                <a:gd name="T8" fmla="*/ 2147483646 w 25"/>
                <a:gd name="T9" fmla="*/ 2147483646 h 228"/>
                <a:gd name="T10" fmla="*/ 2147483646 w 25"/>
                <a:gd name="T11" fmla="*/ 2147483646 h 228"/>
                <a:gd name="T12" fmla="*/ 2147483646 w 25"/>
                <a:gd name="T13" fmla="*/ 2147483646 h 228"/>
                <a:gd name="T14" fmla="*/ 2147483646 w 25"/>
                <a:gd name="T15" fmla="*/ 2147483646 h 228"/>
                <a:gd name="T16" fmla="*/ 2147483646 w 25"/>
                <a:gd name="T17" fmla="*/ 2147483646 h 228"/>
                <a:gd name="T18" fmla="*/ 2147483646 w 25"/>
                <a:gd name="T19" fmla="*/ 2147483646 h 228"/>
                <a:gd name="T20" fmla="*/ 2147483646 w 25"/>
                <a:gd name="T21" fmla="*/ 2147483646 h 228"/>
                <a:gd name="T22" fmla="*/ 2147483646 w 25"/>
                <a:gd name="T23" fmla="*/ 2147483646 h 228"/>
                <a:gd name="T24" fmla="*/ 2147483646 w 25"/>
                <a:gd name="T25" fmla="*/ 2147483646 h 228"/>
                <a:gd name="T26" fmla="*/ 2147483646 w 25"/>
                <a:gd name="T27" fmla="*/ 2147483646 h 228"/>
                <a:gd name="T28" fmla="*/ 2147483646 w 25"/>
                <a:gd name="T29" fmla="*/ 2147483646 h 228"/>
                <a:gd name="T30" fmla="*/ 2147483646 w 25"/>
                <a:gd name="T31" fmla="*/ 2147483646 h 228"/>
                <a:gd name="T32" fmla="*/ 2147483646 w 25"/>
                <a:gd name="T33" fmla="*/ 2147483646 h 228"/>
                <a:gd name="T34" fmla="*/ 2147483646 w 25"/>
                <a:gd name="T35" fmla="*/ 0 h 228"/>
                <a:gd name="T36" fmla="*/ 2147483646 w 25"/>
                <a:gd name="T37" fmla="*/ 2147483646 h 228"/>
                <a:gd name="T38" fmla="*/ 2147483646 w 25"/>
                <a:gd name="T39" fmla="*/ 2147483646 h 228"/>
                <a:gd name="T40" fmla="*/ 2147483646 w 25"/>
                <a:gd name="T41" fmla="*/ 2147483646 h 228"/>
                <a:gd name="T42" fmla="*/ 2147483646 w 25"/>
                <a:gd name="T43" fmla="*/ 2147483646 h 228"/>
                <a:gd name="T44" fmla="*/ 2147483646 w 25"/>
                <a:gd name="T45" fmla="*/ 2147483646 h 228"/>
                <a:gd name="T46" fmla="*/ 2147483646 w 25"/>
                <a:gd name="T47" fmla="*/ 2147483646 h 228"/>
                <a:gd name="T48" fmla="*/ 2147483646 w 25"/>
                <a:gd name="T49" fmla="*/ 2147483646 h 228"/>
                <a:gd name="T50" fmla="*/ 2147483646 w 25"/>
                <a:gd name="T51" fmla="*/ 2147483646 h 228"/>
                <a:gd name="T52" fmla="*/ 2147483646 w 25"/>
                <a:gd name="T53" fmla="*/ 2147483646 h 228"/>
                <a:gd name="T54" fmla="*/ 2147483646 w 25"/>
                <a:gd name="T55" fmla="*/ 2147483646 h 228"/>
                <a:gd name="T56" fmla="*/ 2147483646 w 25"/>
                <a:gd name="T57" fmla="*/ 2147483646 h 228"/>
                <a:gd name="T58" fmla="*/ 2147483646 w 25"/>
                <a:gd name="T59" fmla="*/ 2147483646 h 228"/>
                <a:gd name="T60" fmla="*/ 2147483646 w 25"/>
                <a:gd name="T61" fmla="*/ 2147483646 h 228"/>
                <a:gd name="T62" fmla="*/ 2147483646 w 25"/>
                <a:gd name="T63" fmla="*/ 2147483646 h 228"/>
                <a:gd name="T64" fmla="*/ 2147483646 w 25"/>
                <a:gd name="T65" fmla="*/ 2147483646 h 228"/>
                <a:gd name="T66" fmla="*/ 2147483646 w 25"/>
                <a:gd name="T67" fmla="*/ 2147483646 h 228"/>
                <a:gd name="T68" fmla="*/ 2147483646 w 25"/>
                <a:gd name="T69" fmla="*/ 2147483646 h 228"/>
                <a:gd name="T70" fmla="*/ 2147483646 w 25"/>
                <a:gd name="T71" fmla="*/ 2147483646 h 228"/>
                <a:gd name="T72" fmla="*/ 2147483646 w 25"/>
                <a:gd name="T73" fmla="*/ 2147483646 h 228"/>
                <a:gd name="T74" fmla="*/ 2147483646 w 25"/>
                <a:gd name="T75" fmla="*/ 2147483646 h 228"/>
                <a:gd name="T76" fmla="*/ 2147483646 w 25"/>
                <a:gd name="T77" fmla="*/ 2147483646 h 228"/>
                <a:gd name="T78" fmla="*/ 2147483646 w 25"/>
                <a:gd name="T79" fmla="*/ 2147483646 h 228"/>
                <a:gd name="T80" fmla="*/ 2147483646 w 25"/>
                <a:gd name="T81" fmla="*/ 2147483646 h 228"/>
                <a:gd name="T82" fmla="*/ 2147483646 w 25"/>
                <a:gd name="T83" fmla="*/ 2147483646 h 228"/>
                <a:gd name="T84" fmla="*/ 2147483646 w 25"/>
                <a:gd name="T85" fmla="*/ 2147483646 h 228"/>
                <a:gd name="T86" fmla="*/ 2147483646 w 25"/>
                <a:gd name="T87" fmla="*/ 2147483646 h 228"/>
                <a:gd name="T88" fmla="*/ 2147483646 w 25"/>
                <a:gd name="T89" fmla="*/ 2147483646 h 228"/>
                <a:gd name="T90" fmla="*/ 2147483646 w 25"/>
                <a:gd name="T91" fmla="*/ 2147483646 h 228"/>
                <a:gd name="T92" fmla="*/ 2147483646 w 25"/>
                <a:gd name="T93" fmla="*/ 2147483646 h 228"/>
                <a:gd name="T94" fmla="*/ 2147483646 w 25"/>
                <a:gd name="T95" fmla="*/ 2147483646 h 228"/>
                <a:gd name="T96" fmla="*/ 2147483646 w 25"/>
                <a:gd name="T97" fmla="*/ 2147483646 h 228"/>
                <a:gd name="T98" fmla="*/ 2147483646 w 25"/>
                <a:gd name="T99" fmla="*/ 2147483646 h 2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28">
                  <a:moveTo>
                    <a:pt x="0" y="24"/>
                  </a:moveTo>
                  <a:lnTo>
                    <a:pt x="1" y="48"/>
                  </a:lnTo>
                  <a:lnTo>
                    <a:pt x="1" y="111"/>
                  </a:lnTo>
                  <a:lnTo>
                    <a:pt x="2" y="101"/>
                  </a:lnTo>
                  <a:lnTo>
                    <a:pt x="2" y="107"/>
                  </a:lnTo>
                  <a:lnTo>
                    <a:pt x="3" y="74"/>
                  </a:lnTo>
                  <a:lnTo>
                    <a:pt x="3" y="60"/>
                  </a:lnTo>
                  <a:lnTo>
                    <a:pt x="4" y="47"/>
                  </a:lnTo>
                  <a:lnTo>
                    <a:pt x="4" y="33"/>
                  </a:lnTo>
                  <a:lnTo>
                    <a:pt x="5" y="62"/>
                  </a:lnTo>
                  <a:lnTo>
                    <a:pt x="5" y="12"/>
                  </a:lnTo>
                  <a:lnTo>
                    <a:pt x="6" y="61"/>
                  </a:lnTo>
                  <a:lnTo>
                    <a:pt x="6" y="176"/>
                  </a:lnTo>
                  <a:lnTo>
                    <a:pt x="7" y="158"/>
                  </a:lnTo>
                  <a:lnTo>
                    <a:pt x="7" y="41"/>
                  </a:lnTo>
                  <a:lnTo>
                    <a:pt x="8" y="32"/>
                  </a:lnTo>
                  <a:lnTo>
                    <a:pt x="9" y="94"/>
                  </a:lnTo>
                  <a:lnTo>
                    <a:pt x="9" y="0"/>
                  </a:lnTo>
                  <a:lnTo>
                    <a:pt x="9" y="155"/>
                  </a:lnTo>
                  <a:lnTo>
                    <a:pt x="10" y="114"/>
                  </a:lnTo>
                  <a:lnTo>
                    <a:pt x="10" y="107"/>
                  </a:lnTo>
                  <a:lnTo>
                    <a:pt x="11" y="123"/>
                  </a:lnTo>
                  <a:lnTo>
                    <a:pt x="12" y="119"/>
                  </a:lnTo>
                  <a:lnTo>
                    <a:pt x="12" y="136"/>
                  </a:lnTo>
                  <a:lnTo>
                    <a:pt x="13" y="62"/>
                  </a:lnTo>
                  <a:lnTo>
                    <a:pt x="13" y="106"/>
                  </a:lnTo>
                  <a:lnTo>
                    <a:pt x="13" y="209"/>
                  </a:lnTo>
                  <a:lnTo>
                    <a:pt x="14" y="82"/>
                  </a:lnTo>
                  <a:lnTo>
                    <a:pt x="15" y="94"/>
                  </a:lnTo>
                  <a:lnTo>
                    <a:pt x="15" y="40"/>
                  </a:lnTo>
                  <a:lnTo>
                    <a:pt x="16" y="110"/>
                  </a:lnTo>
                  <a:lnTo>
                    <a:pt x="16" y="154"/>
                  </a:lnTo>
                  <a:lnTo>
                    <a:pt x="17" y="62"/>
                  </a:lnTo>
                  <a:lnTo>
                    <a:pt x="17" y="168"/>
                  </a:lnTo>
                  <a:lnTo>
                    <a:pt x="18" y="156"/>
                  </a:lnTo>
                  <a:lnTo>
                    <a:pt x="18" y="159"/>
                  </a:lnTo>
                  <a:lnTo>
                    <a:pt x="19" y="169"/>
                  </a:lnTo>
                  <a:lnTo>
                    <a:pt x="19" y="118"/>
                  </a:lnTo>
                  <a:lnTo>
                    <a:pt x="20" y="130"/>
                  </a:lnTo>
                  <a:lnTo>
                    <a:pt x="21" y="228"/>
                  </a:lnTo>
                  <a:lnTo>
                    <a:pt x="21" y="118"/>
                  </a:lnTo>
                  <a:lnTo>
                    <a:pt x="21" y="179"/>
                  </a:lnTo>
                  <a:lnTo>
                    <a:pt x="22" y="139"/>
                  </a:lnTo>
                  <a:lnTo>
                    <a:pt x="22" y="162"/>
                  </a:lnTo>
                  <a:lnTo>
                    <a:pt x="23" y="129"/>
                  </a:lnTo>
                  <a:lnTo>
                    <a:pt x="24" y="118"/>
                  </a:lnTo>
                  <a:lnTo>
                    <a:pt x="24" y="179"/>
                  </a:lnTo>
                  <a:lnTo>
                    <a:pt x="25" y="119"/>
                  </a:lnTo>
                  <a:lnTo>
                    <a:pt x="25" y="144"/>
                  </a:lnTo>
                  <a:lnTo>
                    <a:pt x="25" y="17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7" name="Freeform 261">
              <a:extLst>
                <a:ext uri="{FF2B5EF4-FFF2-40B4-BE49-F238E27FC236}">
                  <a16:creationId xmlns:a16="http://schemas.microsoft.com/office/drawing/2014/main" id="{D6774A47-0407-4EF3-869D-31A0E6EE0041}"/>
                </a:ext>
              </a:extLst>
            </p:cNvPr>
            <p:cNvSpPr>
              <a:spLocks/>
            </p:cNvSpPr>
            <p:nvPr/>
          </p:nvSpPr>
          <p:spPr bwMode="auto">
            <a:xfrm>
              <a:off x="3739759" y="3413387"/>
              <a:ext cx="27552" cy="103129"/>
            </a:xfrm>
            <a:custGeom>
              <a:avLst/>
              <a:gdLst>
                <a:gd name="T0" fmla="*/ 0 w 26"/>
                <a:gd name="T1" fmla="*/ 2147483646 h 218"/>
                <a:gd name="T2" fmla="*/ 2147483646 w 26"/>
                <a:gd name="T3" fmla="*/ 2147483646 h 218"/>
                <a:gd name="T4" fmla="*/ 2147483646 w 26"/>
                <a:gd name="T5" fmla="*/ 2147483646 h 218"/>
                <a:gd name="T6" fmla="*/ 2147483646 w 26"/>
                <a:gd name="T7" fmla="*/ 2147483646 h 218"/>
                <a:gd name="T8" fmla="*/ 2147483646 w 26"/>
                <a:gd name="T9" fmla="*/ 2147483646 h 218"/>
                <a:gd name="T10" fmla="*/ 2147483646 w 26"/>
                <a:gd name="T11" fmla="*/ 2147483646 h 218"/>
                <a:gd name="T12" fmla="*/ 2147483646 w 26"/>
                <a:gd name="T13" fmla="*/ 2147483646 h 218"/>
                <a:gd name="T14" fmla="*/ 2147483646 w 26"/>
                <a:gd name="T15" fmla="*/ 2147483646 h 218"/>
                <a:gd name="T16" fmla="*/ 2147483646 w 26"/>
                <a:gd name="T17" fmla="*/ 2147483646 h 218"/>
                <a:gd name="T18" fmla="*/ 2147483646 w 26"/>
                <a:gd name="T19" fmla="*/ 2147483646 h 218"/>
                <a:gd name="T20" fmla="*/ 2147483646 w 26"/>
                <a:gd name="T21" fmla="*/ 2147483646 h 218"/>
                <a:gd name="T22" fmla="*/ 2147483646 w 26"/>
                <a:gd name="T23" fmla="*/ 2147483646 h 218"/>
                <a:gd name="T24" fmla="*/ 2147483646 w 26"/>
                <a:gd name="T25" fmla="*/ 2147483646 h 218"/>
                <a:gd name="T26" fmla="*/ 2147483646 w 26"/>
                <a:gd name="T27" fmla="*/ 2147483646 h 218"/>
                <a:gd name="T28" fmla="*/ 2147483646 w 26"/>
                <a:gd name="T29" fmla="*/ 2147483646 h 218"/>
                <a:gd name="T30" fmla="*/ 2147483646 w 26"/>
                <a:gd name="T31" fmla="*/ 2147483646 h 218"/>
                <a:gd name="T32" fmla="*/ 2147483646 w 26"/>
                <a:gd name="T33" fmla="*/ 2147483646 h 218"/>
                <a:gd name="T34" fmla="*/ 2147483646 w 26"/>
                <a:gd name="T35" fmla="*/ 2147483646 h 218"/>
                <a:gd name="T36" fmla="*/ 2147483646 w 26"/>
                <a:gd name="T37" fmla="*/ 2147483646 h 218"/>
                <a:gd name="T38" fmla="*/ 2147483646 w 26"/>
                <a:gd name="T39" fmla="*/ 2147483646 h 218"/>
                <a:gd name="T40" fmla="*/ 2147483646 w 26"/>
                <a:gd name="T41" fmla="*/ 2147483646 h 218"/>
                <a:gd name="T42" fmla="*/ 2147483646 w 26"/>
                <a:gd name="T43" fmla="*/ 2147483646 h 218"/>
                <a:gd name="T44" fmla="*/ 2147483646 w 26"/>
                <a:gd name="T45" fmla="*/ 2147483646 h 218"/>
                <a:gd name="T46" fmla="*/ 2147483646 w 26"/>
                <a:gd name="T47" fmla="*/ 2147483646 h 218"/>
                <a:gd name="T48" fmla="*/ 2147483646 w 26"/>
                <a:gd name="T49" fmla="*/ 2147483646 h 218"/>
                <a:gd name="T50" fmla="*/ 2147483646 w 26"/>
                <a:gd name="T51" fmla="*/ 2147483646 h 218"/>
                <a:gd name="T52" fmla="*/ 2147483646 w 26"/>
                <a:gd name="T53" fmla="*/ 2147483646 h 218"/>
                <a:gd name="T54" fmla="*/ 2147483646 w 26"/>
                <a:gd name="T55" fmla="*/ 2147483646 h 218"/>
                <a:gd name="T56" fmla="*/ 2147483646 w 26"/>
                <a:gd name="T57" fmla="*/ 2147483646 h 218"/>
                <a:gd name="T58" fmla="*/ 2147483646 w 26"/>
                <a:gd name="T59" fmla="*/ 2147483646 h 218"/>
                <a:gd name="T60" fmla="*/ 2147483646 w 26"/>
                <a:gd name="T61" fmla="*/ 2147483646 h 218"/>
                <a:gd name="T62" fmla="*/ 2147483646 w 26"/>
                <a:gd name="T63" fmla="*/ 2147483646 h 218"/>
                <a:gd name="T64" fmla="*/ 2147483646 w 26"/>
                <a:gd name="T65" fmla="*/ 2147483646 h 218"/>
                <a:gd name="T66" fmla="*/ 2147483646 w 26"/>
                <a:gd name="T67" fmla="*/ 0 h 218"/>
                <a:gd name="T68" fmla="*/ 2147483646 w 26"/>
                <a:gd name="T69" fmla="*/ 2147483646 h 218"/>
                <a:gd name="T70" fmla="*/ 2147483646 w 26"/>
                <a:gd name="T71" fmla="*/ 2147483646 h 218"/>
                <a:gd name="T72" fmla="*/ 2147483646 w 26"/>
                <a:gd name="T73" fmla="*/ 2147483646 h 218"/>
                <a:gd name="T74" fmla="*/ 2147483646 w 26"/>
                <a:gd name="T75" fmla="*/ 2147483646 h 218"/>
                <a:gd name="T76" fmla="*/ 2147483646 w 26"/>
                <a:gd name="T77" fmla="*/ 2147483646 h 218"/>
                <a:gd name="T78" fmla="*/ 2147483646 w 26"/>
                <a:gd name="T79" fmla="*/ 2147483646 h 218"/>
                <a:gd name="T80" fmla="*/ 2147483646 w 26"/>
                <a:gd name="T81" fmla="*/ 2147483646 h 218"/>
                <a:gd name="T82" fmla="*/ 2147483646 w 26"/>
                <a:gd name="T83" fmla="*/ 2147483646 h 218"/>
                <a:gd name="T84" fmla="*/ 2147483646 w 26"/>
                <a:gd name="T85" fmla="*/ 2147483646 h 218"/>
                <a:gd name="T86" fmla="*/ 2147483646 w 26"/>
                <a:gd name="T87" fmla="*/ 2147483646 h 218"/>
                <a:gd name="T88" fmla="*/ 2147483646 w 26"/>
                <a:gd name="T89" fmla="*/ 2147483646 h 218"/>
                <a:gd name="T90" fmla="*/ 2147483646 w 26"/>
                <a:gd name="T91" fmla="*/ 2147483646 h 218"/>
                <a:gd name="T92" fmla="*/ 2147483646 w 26"/>
                <a:gd name="T93" fmla="*/ 2147483646 h 218"/>
                <a:gd name="T94" fmla="*/ 2147483646 w 26"/>
                <a:gd name="T95" fmla="*/ 2147483646 h 218"/>
                <a:gd name="T96" fmla="*/ 2147483646 w 26"/>
                <a:gd name="T97" fmla="*/ 2147483646 h 218"/>
                <a:gd name="T98" fmla="*/ 2147483646 w 26"/>
                <a:gd name="T99" fmla="*/ 2147483646 h 2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18">
                  <a:moveTo>
                    <a:pt x="0" y="71"/>
                  </a:moveTo>
                  <a:lnTo>
                    <a:pt x="1" y="48"/>
                  </a:lnTo>
                  <a:lnTo>
                    <a:pt x="2" y="1"/>
                  </a:lnTo>
                  <a:lnTo>
                    <a:pt x="2" y="9"/>
                  </a:lnTo>
                  <a:lnTo>
                    <a:pt x="3" y="83"/>
                  </a:lnTo>
                  <a:lnTo>
                    <a:pt x="3" y="80"/>
                  </a:lnTo>
                  <a:lnTo>
                    <a:pt x="4" y="21"/>
                  </a:lnTo>
                  <a:lnTo>
                    <a:pt x="4" y="77"/>
                  </a:lnTo>
                  <a:lnTo>
                    <a:pt x="5" y="11"/>
                  </a:lnTo>
                  <a:lnTo>
                    <a:pt x="5" y="136"/>
                  </a:lnTo>
                  <a:lnTo>
                    <a:pt x="6" y="53"/>
                  </a:lnTo>
                  <a:lnTo>
                    <a:pt x="6" y="65"/>
                  </a:lnTo>
                  <a:lnTo>
                    <a:pt x="7" y="43"/>
                  </a:lnTo>
                  <a:lnTo>
                    <a:pt x="7" y="61"/>
                  </a:lnTo>
                  <a:lnTo>
                    <a:pt x="8" y="46"/>
                  </a:lnTo>
                  <a:lnTo>
                    <a:pt x="8" y="126"/>
                  </a:lnTo>
                  <a:lnTo>
                    <a:pt x="9" y="17"/>
                  </a:lnTo>
                  <a:lnTo>
                    <a:pt x="9" y="79"/>
                  </a:lnTo>
                  <a:lnTo>
                    <a:pt x="10" y="49"/>
                  </a:lnTo>
                  <a:lnTo>
                    <a:pt x="11" y="125"/>
                  </a:lnTo>
                  <a:lnTo>
                    <a:pt x="11" y="32"/>
                  </a:lnTo>
                  <a:lnTo>
                    <a:pt x="12" y="94"/>
                  </a:lnTo>
                  <a:lnTo>
                    <a:pt x="12" y="166"/>
                  </a:lnTo>
                  <a:lnTo>
                    <a:pt x="12" y="92"/>
                  </a:lnTo>
                  <a:lnTo>
                    <a:pt x="13" y="145"/>
                  </a:lnTo>
                  <a:lnTo>
                    <a:pt x="14" y="172"/>
                  </a:lnTo>
                  <a:lnTo>
                    <a:pt x="14" y="95"/>
                  </a:lnTo>
                  <a:lnTo>
                    <a:pt x="15" y="74"/>
                  </a:lnTo>
                  <a:lnTo>
                    <a:pt x="15" y="196"/>
                  </a:lnTo>
                  <a:lnTo>
                    <a:pt x="16" y="26"/>
                  </a:lnTo>
                  <a:lnTo>
                    <a:pt x="16" y="70"/>
                  </a:lnTo>
                  <a:lnTo>
                    <a:pt x="17" y="82"/>
                  </a:lnTo>
                  <a:lnTo>
                    <a:pt x="17" y="100"/>
                  </a:lnTo>
                  <a:lnTo>
                    <a:pt x="18" y="0"/>
                  </a:lnTo>
                  <a:lnTo>
                    <a:pt x="18" y="121"/>
                  </a:lnTo>
                  <a:lnTo>
                    <a:pt x="19" y="113"/>
                  </a:lnTo>
                  <a:lnTo>
                    <a:pt x="19" y="118"/>
                  </a:lnTo>
                  <a:lnTo>
                    <a:pt x="20" y="120"/>
                  </a:lnTo>
                  <a:lnTo>
                    <a:pt x="20" y="130"/>
                  </a:lnTo>
                  <a:lnTo>
                    <a:pt x="21" y="114"/>
                  </a:lnTo>
                  <a:lnTo>
                    <a:pt x="21" y="189"/>
                  </a:lnTo>
                  <a:lnTo>
                    <a:pt x="22" y="131"/>
                  </a:lnTo>
                  <a:lnTo>
                    <a:pt x="23" y="117"/>
                  </a:lnTo>
                  <a:lnTo>
                    <a:pt x="23" y="203"/>
                  </a:lnTo>
                  <a:lnTo>
                    <a:pt x="24" y="119"/>
                  </a:lnTo>
                  <a:lnTo>
                    <a:pt x="24" y="150"/>
                  </a:lnTo>
                  <a:lnTo>
                    <a:pt x="24" y="97"/>
                  </a:lnTo>
                  <a:lnTo>
                    <a:pt x="25" y="218"/>
                  </a:lnTo>
                  <a:lnTo>
                    <a:pt x="26" y="100"/>
                  </a:lnTo>
                  <a:lnTo>
                    <a:pt x="26" y="15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8" name="Freeform 262">
              <a:extLst>
                <a:ext uri="{FF2B5EF4-FFF2-40B4-BE49-F238E27FC236}">
                  <a16:creationId xmlns:a16="http://schemas.microsoft.com/office/drawing/2014/main" id="{4369E2E9-CF90-482C-AE4A-DFA3AAD919BC}"/>
                </a:ext>
              </a:extLst>
            </p:cNvPr>
            <p:cNvSpPr>
              <a:spLocks/>
            </p:cNvSpPr>
            <p:nvPr/>
          </p:nvSpPr>
          <p:spPr bwMode="auto">
            <a:xfrm>
              <a:off x="3767310" y="3342900"/>
              <a:ext cx="27552" cy="201055"/>
            </a:xfrm>
            <a:custGeom>
              <a:avLst/>
              <a:gdLst>
                <a:gd name="T0" fmla="*/ 0 w 26"/>
                <a:gd name="T1" fmla="*/ 2147483646 h 425"/>
                <a:gd name="T2" fmla="*/ 2147483646 w 26"/>
                <a:gd name="T3" fmla="*/ 2147483646 h 425"/>
                <a:gd name="T4" fmla="*/ 2147483646 w 26"/>
                <a:gd name="T5" fmla="*/ 2147483646 h 425"/>
                <a:gd name="T6" fmla="*/ 2147483646 w 26"/>
                <a:gd name="T7" fmla="*/ 2147483646 h 425"/>
                <a:gd name="T8" fmla="*/ 2147483646 w 26"/>
                <a:gd name="T9" fmla="*/ 2147483646 h 425"/>
                <a:gd name="T10" fmla="*/ 2147483646 w 26"/>
                <a:gd name="T11" fmla="*/ 2147483646 h 425"/>
                <a:gd name="T12" fmla="*/ 2147483646 w 26"/>
                <a:gd name="T13" fmla="*/ 2147483646 h 425"/>
                <a:gd name="T14" fmla="*/ 2147483646 w 26"/>
                <a:gd name="T15" fmla="*/ 2147483646 h 425"/>
                <a:gd name="T16" fmla="*/ 2147483646 w 26"/>
                <a:gd name="T17" fmla="*/ 2147483646 h 425"/>
                <a:gd name="T18" fmla="*/ 2147483646 w 26"/>
                <a:gd name="T19" fmla="*/ 2147483646 h 425"/>
                <a:gd name="T20" fmla="*/ 2147483646 w 26"/>
                <a:gd name="T21" fmla="*/ 2147483646 h 425"/>
                <a:gd name="T22" fmla="*/ 2147483646 w 26"/>
                <a:gd name="T23" fmla="*/ 2147483646 h 425"/>
                <a:gd name="T24" fmla="*/ 2147483646 w 26"/>
                <a:gd name="T25" fmla="*/ 2147483646 h 425"/>
                <a:gd name="T26" fmla="*/ 2147483646 w 26"/>
                <a:gd name="T27" fmla="*/ 2147483646 h 425"/>
                <a:gd name="T28" fmla="*/ 2147483646 w 26"/>
                <a:gd name="T29" fmla="*/ 2147483646 h 425"/>
                <a:gd name="T30" fmla="*/ 2147483646 w 26"/>
                <a:gd name="T31" fmla="*/ 2147483646 h 425"/>
                <a:gd name="T32" fmla="*/ 2147483646 w 26"/>
                <a:gd name="T33" fmla="*/ 2147483646 h 425"/>
                <a:gd name="T34" fmla="*/ 2147483646 w 26"/>
                <a:gd name="T35" fmla="*/ 2147483646 h 425"/>
                <a:gd name="T36" fmla="*/ 2147483646 w 26"/>
                <a:gd name="T37" fmla="*/ 2147483646 h 425"/>
                <a:gd name="T38" fmla="*/ 2147483646 w 26"/>
                <a:gd name="T39" fmla="*/ 2147483646 h 425"/>
                <a:gd name="T40" fmla="*/ 2147483646 w 26"/>
                <a:gd name="T41" fmla="*/ 2147483646 h 425"/>
                <a:gd name="T42" fmla="*/ 2147483646 w 26"/>
                <a:gd name="T43" fmla="*/ 2147483646 h 425"/>
                <a:gd name="T44" fmla="*/ 2147483646 w 26"/>
                <a:gd name="T45" fmla="*/ 2147483646 h 425"/>
                <a:gd name="T46" fmla="*/ 2147483646 w 26"/>
                <a:gd name="T47" fmla="*/ 2147483646 h 425"/>
                <a:gd name="T48" fmla="*/ 2147483646 w 26"/>
                <a:gd name="T49" fmla="*/ 2147483646 h 425"/>
                <a:gd name="T50" fmla="*/ 2147483646 w 26"/>
                <a:gd name="T51" fmla="*/ 2147483646 h 425"/>
                <a:gd name="T52" fmla="*/ 2147483646 w 26"/>
                <a:gd name="T53" fmla="*/ 2147483646 h 425"/>
                <a:gd name="T54" fmla="*/ 2147483646 w 26"/>
                <a:gd name="T55" fmla="*/ 2147483646 h 425"/>
                <a:gd name="T56" fmla="*/ 2147483646 w 26"/>
                <a:gd name="T57" fmla="*/ 2147483646 h 425"/>
                <a:gd name="T58" fmla="*/ 2147483646 w 26"/>
                <a:gd name="T59" fmla="*/ 2147483646 h 425"/>
                <a:gd name="T60" fmla="*/ 2147483646 w 26"/>
                <a:gd name="T61" fmla="*/ 2147483646 h 425"/>
                <a:gd name="T62" fmla="*/ 2147483646 w 26"/>
                <a:gd name="T63" fmla="*/ 2147483646 h 425"/>
                <a:gd name="T64" fmla="*/ 2147483646 w 26"/>
                <a:gd name="T65" fmla="*/ 2147483646 h 425"/>
                <a:gd name="T66" fmla="*/ 2147483646 w 26"/>
                <a:gd name="T67" fmla="*/ 2147483646 h 425"/>
                <a:gd name="T68" fmla="*/ 2147483646 w 26"/>
                <a:gd name="T69" fmla="*/ 2147483646 h 425"/>
                <a:gd name="T70" fmla="*/ 2147483646 w 26"/>
                <a:gd name="T71" fmla="*/ 2147483646 h 425"/>
                <a:gd name="T72" fmla="*/ 2147483646 w 26"/>
                <a:gd name="T73" fmla="*/ 2147483646 h 425"/>
                <a:gd name="T74" fmla="*/ 2147483646 w 26"/>
                <a:gd name="T75" fmla="*/ 2147483646 h 425"/>
                <a:gd name="T76" fmla="*/ 2147483646 w 26"/>
                <a:gd name="T77" fmla="*/ 2147483646 h 425"/>
                <a:gd name="T78" fmla="*/ 2147483646 w 26"/>
                <a:gd name="T79" fmla="*/ 2147483646 h 425"/>
                <a:gd name="T80" fmla="*/ 2147483646 w 26"/>
                <a:gd name="T81" fmla="*/ 2147483646 h 425"/>
                <a:gd name="T82" fmla="*/ 2147483646 w 26"/>
                <a:gd name="T83" fmla="*/ 2147483646 h 425"/>
                <a:gd name="T84" fmla="*/ 2147483646 w 26"/>
                <a:gd name="T85" fmla="*/ 2147483646 h 425"/>
                <a:gd name="T86" fmla="*/ 2147483646 w 26"/>
                <a:gd name="T87" fmla="*/ 2147483646 h 425"/>
                <a:gd name="T88" fmla="*/ 2147483646 w 26"/>
                <a:gd name="T89" fmla="*/ 2147483646 h 425"/>
                <a:gd name="T90" fmla="*/ 2147483646 w 26"/>
                <a:gd name="T91" fmla="*/ 2147483646 h 425"/>
                <a:gd name="T92" fmla="*/ 2147483646 w 26"/>
                <a:gd name="T93" fmla="*/ 2147483646 h 425"/>
                <a:gd name="T94" fmla="*/ 2147483646 w 26"/>
                <a:gd name="T95" fmla="*/ 2147483646 h 425"/>
                <a:gd name="T96" fmla="*/ 2147483646 w 26"/>
                <a:gd name="T97" fmla="*/ 0 h 425"/>
                <a:gd name="T98" fmla="*/ 2147483646 w 26"/>
                <a:gd name="T99" fmla="*/ 2147483646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25">
                  <a:moveTo>
                    <a:pt x="0" y="308"/>
                  </a:moveTo>
                  <a:lnTo>
                    <a:pt x="1" y="303"/>
                  </a:lnTo>
                  <a:lnTo>
                    <a:pt x="1" y="279"/>
                  </a:lnTo>
                  <a:lnTo>
                    <a:pt x="2" y="267"/>
                  </a:lnTo>
                  <a:lnTo>
                    <a:pt x="2" y="291"/>
                  </a:lnTo>
                  <a:lnTo>
                    <a:pt x="3" y="360"/>
                  </a:lnTo>
                  <a:lnTo>
                    <a:pt x="3" y="237"/>
                  </a:lnTo>
                  <a:lnTo>
                    <a:pt x="4" y="361"/>
                  </a:lnTo>
                  <a:lnTo>
                    <a:pt x="4" y="286"/>
                  </a:lnTo>
                  <a:lnTo>
                    <a:pt x="5" y="294"/>
                  </a:lnTo>
                  <a:lnTo>
                    <a:pt x="5" y="274"/>
                  </a:lnTo>
                  <a:lnTo>
                    <a:pt x="6" y="309"/>
                  </a:lnTo>
                  <a:lnTo>
                    <a:pt x="6" y="294"/>
                  </a:lnTo>
                  <a:lnTo>
                    <a:pt x="7" y="311"/>
                  </a:lnTo>
                  <a:lnTo>
                    <a:pt x="7" y="310"/>
                  </a:lnTo>
                  <a:lnTo>
                    <a:pt x="8" y="373"/>
                  </a:lnTo>
                  <a:lnTo>
                    <a:pt x="9" y="290"/>
                  </a:lnTo>
                  <a:lnTo>
                    <a:pt x="9" y="281"/>
                  </a:lnTo>
                  <a:lnTo>
                    <a:pt x="9" y="345"/>
                  </a:lnTo>
                  <a:lnTo>
                    <a:pt x="10" y="249"/>
                  </a:lnTo>
                  <a:lnTo>
                    <a:pt x="10" y="321"/>
                  </a:lnTo>
                  <a:lnTo>
                    <a:pt x="11" y="223"/>
                  </a:lnTo>
                  <a:lnTo>
                    <a:pt x="12" y="363"/>
                  </a:lnTo>
                  <a:lnTo>
                    <a:pt x="12" y="425"/>
                  </a:lnTo>
                  <a:lnTo>
                    <a:pt x="13" y="360"/>
                  </a:lnTo>
                  <a:lnTo>
                    <a:pt x="13" y="395"/>
                  </a:lnTo>
                  <a:lnTo>
                    <a:pt x="14" y="293"/>
                  </a:lnTo>
                  <a:lnTo>
                    <a:pt x="14" y="255"/>
                  </a:lnTo>
                  <a:lnTo>
                    <a:pt x="15" y="329"/>
                  </a:lnTo>
                  <a:lnTo>
                    <a:pt x="15" y="317"/>
                  </a:lnTo>
                  <a:lnTo>
                    <a:pt x="16" y="326"/>
                  </a:lnTo>
                  <a:lnTo>
                    <a:pt x="16" y="256"/>
                  </a:lnTo>
                  <a:lnTo>
                    <a:pt x="17" y="221"/>
                  </a:lnTo>
                  <a:lnTo>
                    <a:pt x="17" y="359"/>
                  </a:lnTo>
                  <a:lnTo>
                    <a:pt x="18" y="242"/>
                  </a:lnTo>
                  <a:lnTo>
                    <a:pt x="18" y="301"/>
                  </a:lnTo>
                  <a:lnTo>
                    <a:pt x="19" y="285"/>
                  </a:lnTo>
                  <a:lnTo>
                    <a:pt x="19" y="183"/>
                  </a:lnTo>
                  <a:lnTo>
                    <a:pt x="20" y="315"/>
                  </a:lnTo>
                  <a:lnTo>
                    <a:pt x="21" y="231"/>
                  </a:lnTo>
                  <a:lnTo>
                    <a:pt x="21" y="277"/>
                  </a:lnTo>
                  <a:lnTo>
                    <a:pt x="21" y="268"/>
                  </a:lnTo>
                  <a:lnTo>
                    <a:pt x="22" y="233"/>
                  </a:lnTo>
                  <a:lnTo>
                    <a:pt x="22" y="162"/>
                  </a:lnTo>
                  <a:lnTo>
                    <a:pt x="23" y="123"/>
                  </a:lnTo>
                  <a:lnTo>
                    <a:pt x="24" y="101"/>
                  </a:lnTo>
                  <a:lnTo>
                    <a:pt x="24" y="218"/>
                  </a:lnTo>
                  <a:lnTo>
                    <a:pt x="25" y="134"/>
                  </a:lnTo>
                  <a:lnTo>
                    <a:pt x="25" y="0"/>
                  </a:lnTo>
                  <a:lnTo>
                    <a:pt x="26" y="10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9" name="Freeform 263">
              <a:extLst>
                <a:ext uri="{FF2B5EF4-FFF2-40B4-BE49-F238E27FC236}">
                  <a16:creationId xmlns:a16="http://schemas.microsoft.com/office/drawing/2014/main" id="{7211F915-0003-4E26-B06F-435BBBD0FD47}"/>
                </a:ext>
              </a:extLst>
            </p:cNvPr>
            <p:cNvSpPr>
              <a:spLocks/>
            </p:cNvSpPr>
            <p:nvPr/>
          </p:nvSpPr>
          <p:spPr bwMode="auto">
            <a:xfrm>
              <a:off x="3794861" y="3333438"/>
              <a:ext cx="26491" cy="184497"/>
            </a:xfrm>
            <a:custGeom>
              <a:avLst/>
              <a:gdLst>
                <a:gd name="T0" fmla="*/ 0 w 25"/>
                <a:gd name="T1" fmla="*/ 2147483646 h 390"/>
                <a:gd name="T2" fmla="*/ 0 w 25"/>
                <a:gd name="T3" fmla="*/ 2147483646 h 390"/>
                <a:gd name="T4" fmla="*/ 2147483646 w 25"/>
                <a:gd name="T5" fmla="*/ 2147483646 h 390"/>
                <a:gd name="T6" fmla="*/ 2147483646 w 25"/>
                <a:gd name="T7" fmla="*/ 2147483646 h 390"/>
                <a:gd name="T8" fmla="*/ 2147483646 w 25"/>
                <a:gd name="T9" fmla="*/ 2147483646 h 390"/>
                <a:gd name="T10" fmla="*/ 2147483646 w 25"/>
                <a:gd name="T11" fmla="*/ 2147483646 h 390"/>
                <a:gd name="T12" fmla="*/ 2147483646 w 25"/>
                <a:gd name="T13" fmla="*/ 2147483646 h 390"/>
                <a:gd name="T14" fmla="*/ 2147483646 w 25"/>
                <a:gd name="T15" fmla="*/ 2147483646 h 390"/>
                <a:gd name="T16" fmla="*/ 2147483646 w 25"/>
                <a:gd name="T17" fmla="*/ 0 h 390"/>
                <a:gd name="T18" fmla="*/ 2147483646 w 25"/>
                <a:gd name="T19" fmla="*/ 2147483646 h 390"/>
                <a:gd name="T20" fmla="*/ 2147483646 w 25"/>
                <a:gd name="T21" fmla="*/ 2147483646 h 390"/>
                <a:gd name="T22" fmla="*/ 2147483646 w 25"/>
                <a:gd name="T23" fmla="*/ 2147483646 h 390"/>
                <a:gd name="T24" fmla="*/ 2147483646 w 25"/>
                <a:gd name="T25" fmla="*/ 2147483646 h 390"/>
                <a:gd name="T26" fmla="*/ 2147483646 w 25"/>
                <a:gd name="T27" fmla="*/ 2147483646 h 390"/>
                <a:gd name="T28" fmla="*/ 2147483646 w 25"/>
                <a:gd name="T29" fmla="*/ 2147483646 h 390"/>
                <a:gd name="T30" fmla="*/ 2147483646 w 25"/>
                <a:gd name="T31" fmla="*/ 2147483646 h 390"/>
                <a:gd name="T32" fmla="*/ 2147483646 w 25"/>
                <a:gd name="T33" fmla="*/ 2147483646 h 390"/>
                <a:gd name="T34" fmla="*/ 2147483646 w 25"/>
                <a:gd name="T35" fmla="*/ 2147483646 h 390"/>
                <a:gd name="T36" fmla="*/ 2147483646 w 25"/>
                <a:gd name="T37" fmla="*/ 2147483646 h 390"/>
                <a:gd name="T38" fmla="*/ 2147483646 w 25"/>
                <a:gd name="T39" fmla="*/ 2147483646 h 390"/>
                <a:gd name="T40" fmla="*/ 2147483646 w 25"/>
                <a:gd name="T41" fmla="*/ 2147483646 h 390"/>
                <a:gd name="T42" fmla="*/ 2147483646 w 25"/>
                <a:gd name="T43" fmla="*/ 2147483646 h 390"/>
                <a:gd name="T44" fmla="*/ 2147483646 w 25"/>
                <a:gd name="T45" fmla="*/ 2147483646 h 390"/>
                <a:gd name="T46" fmla="*/ 2147483646 w 25"/>
                <a:gd name="T47" fmla="*/ 2147483646 h 390"/>
                <a:gd name="T48" fmla="*/ 2147483646 w 25"/>
                <a:gd name="T49" fmla="*/ 2147483646 h 390"/>
                <a:gd name="T50" fmla="*/ 2147483646 w 25"/>
                <a:gd name="T51" fmla="*/ 2147483646 h 390"/>
                <a:gd name="T52" fmla="*/ 2147483646 w 25"/>
                <a:gd name="T53" fmla="*/ 2147483646 h 390"/>
                <a:gd name="T54" fmla="*/ 2147483646 w 25"/>
                <a:gd name="T55" fmla="*/ 2147483646 h 390"/>
                <a:gd name="T56" fmla="*/ 2147483646 w 25"/>
                <a:gd name="T57" fmla="*/ 2147483646 h 390"/>
                <a:gd name="T58" fmla="*/ 2147483646 w 25"/>
                <a:gd name="T59" fmla="*/ 2147483646 h 390"/>
                <a:gd name="T60" fmla="*/ 2147483646 w 25"/>
                <a:gd name="T61" fmla="*/ 2147483646 h 390"/>
                <a:gd name="T62" fmla="*/ 2147483646 w 25"/>
                <a:gd name="T63" fmla="*/ 2147483646 h 390"/>
                <a:gd name="T64" fmla="*/ 2147483646 w 25"/>
                <a:gd name="T65" fmla="*/ 2147483646 h 390"/>
                <a:gd name="T66" fmla="*/ 2147483646 w 25"/>
                <a:gd name="T67" fmla="*/ 2147483646 h 390"/>
                <a:gd name="T68" fmla="*/ 2147483646 w 25"/>
                <a:gd name="T69" fmla="*/ 2147483646 h 390"/>
                <a:gd name="T70" fmla="*/ 2147483646 w 25"/>
                <a:gd name="T71" fmla="*/ 2147483646 h 390"/>
                <a:gd name="T72" fmla="*/ 2147483646 w 25"/>
                <a:gd name="T73" fmla="*/ 2147483646 h 390"/>
                <a:gd name="T74" fmla="*/ 2147483646 w 25"/>
                <a:gd name="T75" fmla="*/ 2147483646 h 390"/>
                <a:gd name="T76" fmla="*/ 2147483646 w 25"/>
                <a:gd name="T77" fmla="*/ 2147483646 h 390"/>
                <a:gd name="T78" fmla="*/ 2147483646 w 25"/>
                <a:gd name="T79" fmla="*/ 2147483646 h 390"/>
                <a:gd name="T80" fmla="*/ 2147483646 w 25"/>
                <a:gd name="T81" fmla="*/ 2147483646 h 390"/>
                <a:gd name="T82" fmla="*/ 2147483646 w 25"/>
                <a:gd name="T83" fmla="*/ 2147483646 h 390"/>
                <a:gd name="T84" fmla="*/ 2147483646 w 25"/>
                <a:gd name="T85" fmla="*/ 2147483646 h 390"/>
                <a:gd name="T86" fmla="*/ 2147483646 w 25"/>
                <a:gd name="T87" fmla="*/ 2147483646 h 390"/>
                <a:gd name="T88" fmla="*/ 2147483646 w 25"/>
                <a:gd name="T89" fmla="*/ 2147483646 h 390"/>
                <a:gd name="T90" fmla="*/ 2147483646 w 25"/>
                <a:gd name="T91" fmla="*/ 2147483646 h 390"/>
                <a:gd name="T92" fmla="*/ 2147483646 w 25"/>
                <a:gd name="T93" fmla="*/ 2147483646 h 390"/>
                <a:gd name="T94" fmla="*/ 2147483646 w 25"/>
                <a:gd name="T95" fmla="*/ 2147483646 h 390"/>
                <a:gd name="T96" fmla="*/ 2147483646 w 25"/>
                <a:gd name="T97" fmla="*/ 2147483646 h 390"/>
                <a:gd name="T98" fmla="*/ 2147483646 w 25"/>
                <a:gd name="T99" fmla="*/ 2147483646 h 39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90">
                  <a:moveTo>
                    <a:pt x="0" y="126"/>
                  </a:moveTo>
                  <a:lnTo>
                    <a:pt x="0" y="150"/>
                  </a:lnTo>
                  <a:lnTo>
                    <a:pt x="1" y="144"/>
                  </a:lnTo>
                  <a:lnTo>
                    <a:pt x="1" y="56"/>
                  </a:lnTo>
                  <a:lnTo>
                    <a:pt x="2" y="36"/>
                  </a:lnTo>
                  <a:lnTo>
                    <a:pt x="2" y="116"/>
                  </a:lnTo>
                  <a:lnTo>
                    <a:pt x="3" y="52"/>
                  </a:lnTo>
                  <a:lnTo>
                    <a:pt x="3" y="130"/>
                  </a:lnTo>
                  <a:lnTo>
                    <a:pt x="4" y="0"/>
                  </a:lnTo>
                  <a:lnTo>
                    <a:pt x="4" y="57"/>
                  </a:lnTo>
                  <a:lnTo>
                    <a:pt x="5" y="65"/>
                  </a:lnTo>
                  <a:lnTo>
                    <a:pt x="5" y="89"/>
                  </a:lnTo>
                  <a:lnTo>
                    <a:pt x="6" y="72"/>
                  </a:lnTo>
                  <a:lnTo>
                    <a:pt x="7" y="201"/>
                  </a:lnTo>
                  <a:lnTo>
                    <a:pt x="7" y="87"/>
                  </a:lnTo>
                  <a:lnTo>
                    <a:pt x="7" y="144"/>
                  </a:lnTo>
                  <a:lnTo>
                    <a:pt x="8" y="216"/>
                  </a:lnTo>
                  <a:lnTo>
                    <a:pt x="8" y="110"/>
                  </a:lnTo>
                  <a:lnTo>
                    <a:pt x="9" y="145"/>
                  </a:lnTo>
                  <a:lnTo>
                    <a:pt x="10" y="210"/>
                  </a:lnTo>
                  <a:lnTo>
                    <a:pt x="10" y="182"/>
                  </a:lnTo>
                  <a:lnTo>
                    <a:pt x="11" y="128"/>
                  </a:lnTo>
                  <a:lnTo>
                    <a:pt x="11" y="195"/>
                  </a:lnTo>
                  <a:lnTo>
                    <a:pt x="11" y="212"/>
                  </a:lnTo>
                  <a:lnTo>
                    <a:pt x="12" y="263"/>
                  </a:lnTo>
                  <a:lnTo>
                    <a:pt x="13" y="226"/>
                  </a:lnTo>
                  <a:lnTo>
                    <a:pt x="13" y="192"/>
                  </a:lnTo>
                  <a:lnTo>
                    <a:pt x="14" y="230"/>
                  </a:lnTo>
                  <a:lnTo>
                    <a:pt x="14" y="246"/>
                  </a:lnTo>
                  <a:lnTo>
                    <a:pt x="15" y="252"/>
                  </a:lnTo>
                  <a:lnTo>
                    <a:pt x="15" y="180"/>
                  </a:lnTo>
                  <a:lnTo>
                    <a:pt x="16" y="227"/>
                  </a:lnTo>
                  <a:lnTo>
                    <a:pt x="16" y="201"/>
                  </a:lnTo>
                  <a:lnTo>
                    <a:pt x="17" y="264"/>
                  </a:lnTo>
                  <a:lnTo>
                    <a:pt x="17" y="149"/>
                  </a:lnTo>
                  <a:lnTo>
                    <a:pt x="18" y="168"/>
                  </a:lnTo>
                  <a:lnTo>
                    <a:pt x="19" y="257"/>
                  </a:lnTo>
                  <a:lnTo>
                    <a:pt x="19" y="174"/>
                  </a:lnTo>
                  <a:lnTo>
                    <a:pt x="19" y="213"/>
                  </a:lnTo>
                  <a:lnTo>
                    <a:pt x="20" y="308"/>
                  </a:lnTo>
                  <a:lnTo>
                    <a:pt x="20" y="390"/>
                  </a:lnTo>
                  <a:lnTo>
                    <a:pt x="21" y="296"/>
                  </a:lnTo>
                  <a:lnTo>
                    <a:pt x="22" y="290"/>
                  </a:lnTo>
                  <a:lnTo>
                    <a:pt x="22" y="248"/>
                  </a:lnTo>
                  <a:lnTo>
                    <a:pt x="23" y="337"/>
                  </a:lnTo>
                  <a:lnTo>
                    <a:pt x="23" y="227"/>
                  </a:lnTo>
                  <a:lnTo>
                    <a:pt x="23" y="297"/>
                  </a:lnTo>
                  <a:lnTo>
                    <a:pt x="24" y="267"/>
                  </a:lnTo>
                  <a:lnTo>
                    <a:pt x="25" y="240"/>
                  </a:lnTo>
                  <a:lnTo>
                    <a:pt x="25" y="2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0" name="Freeform 264">
              <a:extLst>
                <a:ext uri="{FF2B5EF4-FFF2-40B4-BE49-F238E27FC236}">
                  <a16:creationId xmlns:a16="http://schemas.microsoft.com/office/drawing/2014/main" id="{174537F2-3AF7-43B7-8F33-534E2DDFF942}"/>
                </a:ext>
              </a:extLst>
            </p:cNvPr>
            <p:cNvSpPr>
              <a:spLocks/>
            </p:cNvSpPr>
            <p:nvPr/>
          </p:nvSpPr>
          <p:spPr bwMode="auto">
            <a:xfrm>
              <a:off x="3821353" y="3382165"/>
              <a:ext cx="27552" cy="119687"/>
            </a:xfrm>
            <a:custGeom>
              <a:avLst/>
              <a:gdLst>
                <a:gd name="T0" fmla="*/ 0 w 26"/>
                <a:gd name="T1" fmla="*/ 2147483646 h 253"/>
                <a:gd name="T2" fmla="*/ 2147483646 w 26"/>
                <a:gd name="T3" fmla="*/ 2147483646 h 253"/>
                <a:gd name="T4" fmla="*/ 2147483646 w 26"/>
                <a:gd name="T5" fmla="*/ 2147483646 h 253"/>
                <a:gd name="T6" fmla="*/ 2147483646 w 26"/>
                <a:gd name="T7" fmla="*/ 2147483646 h 253"/>
                <a:gd name="T8" fmla="*/ 2147483646 w 26"/>
                <a:gd name="T9" fmla="*/ 2147483646 h 253"/>
                <a:gd name="T10" fmla="*/ 2147483646 w 26"/>
                <a:gd name="T11" fmla="*/ 2147483646 h 253"/>
                <a:gd name="T12" fmla="*/ 2147483646 w 26"/>
                <a:gd name="T13" fmla="*/ 2147483646 h 253"/>
                <a:gd name="T14" fmla="*/ 2147483646 w 26"/>
                <a:gd name="T15" fmla="*/ 2147483646 h 253"/>
                <a:gd name="T16" fmla="*/ 2147483646 w 26"/>
                <a:gd name="T17" fmla="*/ 2147483646 h 253"/>
                <a:gd name="T18" fmla="*/ 2147483646 w 26"/>
                <a:gd name="T19" fmla="*/ 2147483646 h 253"/>
                <a:gd name="T20" fmla="*/ 2147483646 w 26"/>
                <a:gd name="T21" fmla="*/ 2147483646 h 253"/>
                <a:gd name="T22" fmla="*/ 2147483646 w 26"/>
                <a:gd name="T23" fmla="*/ 2147483646 h 253"/>
                <a:gd name="T24" fmla="*/ 2147483646 w 26"/>
                <a:gd name="T25" fmla="*/ 2147483646 h 253"/>
                <a:gd name="T26" fmla="*/ 2147483646 w 26"/>
                <a:gd name="T27" fmla="*/ 2147483646 h 253"/>
                <a:gd name="T28" fmla="*/ 2147483646 w 26"/>
                <a:gd name="T29" fmla="*/ 2147483646 h 253"/>
                <a:gd name="T30" fmla="*/ 2147483646 w 26"/>
                <a:gd name="T31" fmla="*/ 2147483646 h 253"/>
                <a:gd name="T32" fmla="*/ 2147483646 w 26"/>
                <a:gd name="T33" fmla="*/ 2147483646 h 253"/>
                <a:gd name="T34" fmla="*/ 2147483646 w 26"/>
                <a:gd name="T35" fmla="*/ 2147483646 h 253"/>
                <a:gd name="T36" fmla="*/ 2147483646 w 26"/>
                <a:gd name="T37" fmla="*/ 2147483646 h 253"/>
                <a:gd name="T38" fmla="*/ 2147483646 w 26"/>
                <a:gd name="T39" fmla="*/ 0 h 253"/>
                <a:gd name="T40" fmla="*/ 2147483646 w 26"/>
                <a:gd name="T41" fmla="*/ 2147483646 h 253"/>
                <a:gd name="T42" fmla="*/ 2147483646 w 26"/>
                <a:gd name="T43" fmla="*/ 2147483646 h 253"/>
                <a:gd name="T44" fmla="*/ 2147483646 w 26"/>
                <a:gd name="T45" fmla="*/ 2147483646 h 253"/>
                <a:gd name="T46" fmla="*/ 2147483646 w 26"/>
                <a:gd name="T47" fmla="*/ 2147483646 h 253"/>
                <a:gd name="T48" fmla="*/ 2147483646 w 26"/>
                <a:gd name="T49" fmla="*/ 2147483646 h 253"/>
                <a:gd name="T50" fmla="*/ 2147483646 w 26"/>
                <a:gd name="T51" fmla="*/ 2147483646 h 253"/>
                <a:gd name="T52" fmla="*/ 2147483646 w 26"/>
                <a:gd name="T53" fmla="*/ 2147483646 h 253"/>
                <a:gd name="T54" fmla="*/ 2147483646 w 26"/>
                <a:gd name="T55" fmla="*/ 2147483646 h 253"/>
                <a:gd name="T56" fmla="*/ 2147483646 w 26"/>
                <a:gd name="T57" fmla="*/ 2147483646 h 253"/>
                <a:gd name="T58" fmla="*/ 2147483646 w 26"/>
                <a:gd name="T59" fmla="*/ 2147483646 h 253"/>
                <a:gd name="T60" fmla="*/ 2147483646 w 26"/>
                <a:gd name="T61" fmla="*/ 2147483646 h 253"/>
                <a:gd name="T62" fmla="*/ 2147483646 w 26"/>
                <a:gd name="T63" fmla="*/ 2147483646 h 253"/>
                <a:gd name="T64" fmla="*/ 2147483646 w 26"/>
                <a:gd name="T65" fmla="*/ 2147483646 h 253"/>
                <a:gd name="T66" fmla="*/ 2147483646 w 26"/>
                <a:gd name="T67" fmla="*/ 2147483646 h 253"/>
                <a:gd name="T68" fmla="*/ 2147483646 w 26"/>
                <a:gd name="T69" fmla="*/ 2147483646 h 253"/>
                <a:gd name="T70" fmla="*/ 2147483646 w 26"/>
                <a:gd name="T71" fmla="*/ 2147483646 h 253"/>
                <a:gd name="T72" fmla="*/ 2147483646 w 26"/>
                <a:gd name="T73" fmla="*/ 2147483646 h 253"/>
                <a:gd name="T74" fmla="*/ 2147483646 w 26"/>
                <a:gd name="T75" fmla="*/ 2147483646 h 253"/>
                <a:gd name="T76" fmla="*/ 2147483646 w 26"/>
                <a:gd name="T77" fmla="*/ 2147483646 h 253"/>
                <a:gd name="T78" fmla="*/ 2147483646 w 26"/>
                <a:gd name="T79" fmla="*/ 2147483646 h 253"/>
                <a:gd name="T80" fmla="*/ 2147483646 w 26"/>
                <a:gd name="T81" fmla="*/ 2147483646 h 253"/>
                <a:gd name="T82" fmla="*/ 2147483646 w 26"/>
                <a:gd name="T83" fmla="*/ 2147483646 h 253"/>
                <a:gd name="T84" fmla="*/ 2147483646 w 26"/>
                <a:gd name="T85" fmla="*/ 2147483646 h 253"/>
                <a:gd name="T86" fmla="*/ 2147483646 w 26"/>
                <a:gd name="T87" fmla="*/ 2147483646 h 253"/>
                <a:gd name="T88" fmla="*/ 2147483646 w 26"/>
                <a:gd name="T89" fmla="*/ 2147483646 h 253"/>
                <a:gd name="T90" fmla="*/ 2147483646 w 26"/>
                <a:gd name="T91" fmla="*/ 2147483646 h 253"/>
                <a:gd name="T92" fmla="*/ 2147483646 w 26"/>
                <a:gd name="T93" fmla="*/ 2147483646 h 253"/>
                <a:gd name="T94" fmla="*/ 2147483646 w 26"/>
                <a:gd name="T95" fmla="*/ 2147483646 h 253"/>
                <a:gd name="T96" fmla="*/ 2147483646 w 26"/>
                <a:gd name="T97" fmla="*/ 2147483646 h 253"/>
                <a:gd name="T98" fmla="*/ 2147483646 w 26"/>
                <a:gd name="T99" fmla="*/ 2147483646 h 2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53">
                  <a:moveTo>
                    <a:pt x="0" y="116"/>
                  </a:moveTo>
                  <a:lnTo>
                    <a:pt x="1" y="154"/>
                  </a:lnTo>
                  <a:lnTo>
                    <a:pt x="1" y="226"/>
                  </a:lnTo>
                  <a:lnTo>
                    <a:pt x="2" y="131"/>
                  </a:lnTo>
                  <a:lnTo>
                    <a:pt x="2" y="188"/>
                  </a:lnTo>
                  <a:lnTo>
                    <a:pt x="3" y="203"/>
                  </a:lnTo>
                  <a:lnTo>
                    <a:pt x="3" y="161"/>
                  </a:lnTo>
                  <a:lnTo>
                    <a:pt x="4" y="182"/>
                  </a:lnTo>
                  <a:lnTo>
                    <a:pt x="4" y="223"/>
                  </a:lnTo>
                  <a:lnTo>
                    <a:pt x="5" y="118"/>
                  </a:lnTo>
                  <a:lnTo>
                    <a:pt x="5" y="174"/>
                  </a:lnTo>
                  <a:lnTo>
                    <a:pt x="6" y="158"/>
                  </a:lnTo>
                  <a:lnTo>
                    <a:pt x="6" y="253"/>
                  </a:lnTo>
                  <a:lnTo>
                    <a:pt x="7" y="191"/>
                  </a:lnTo>
                  <a:lnTo>
                    <a:pt x="7" y="174"/>
                  </a:lnTo>
                  <a:lnTo>
                    <a:pt x="8" y="177"/>
                  </a:lnTo>
                  <a:lnTo>
                    <a:pt x="9" y="24"/>
                  </a:lnTo>
                  <a:lnTo>
                    <a:pt x="9" y="186"/>
                  </a:lnTo>
                  <a:lnTo>
                    <a:pt x="10" y="75"/>
                  </a:lnTo>
                  <a:lnTo>
                    <a:pt x="10" y="0"/>
                  </a:lnTo>
                  <a:lnTo>
                    <a:pt x="10" y="142"/>
                  </a:lnTo>
                  <a:lnTo>
                    <a:pt x="11" y="191"/>
                  </a:lnTo>
                  <a:lnTo>
                    <a:pt x="12" y="220"/>
                  </a:lnTo>
                  <a:lnTo>
                    <a:pt x="12" y="124"/>
                  </a:lnTo>
                  <a:lnTo>
                    <a:pt x="13" y="188"/>
                  </a:lnTo>
                  <a:lnTo>
                    <a:pt x="13" y="69"/>
                  </a:lnTo>
                  <a:lnTo>
                    <a:pt x="14" y="172"/>
                  </a:lnTo>
                  <a:lnTo>
                    <a:pt x="14" y="145"/>
                  </a:lnTo>
                  <a:lnTo>
                    <a:pt x="15" y="142"/>
                  </a:lnTo>
                  <a:lnTo>
                    <a:pt x="15" y="148"/>
                  </a:lnTo>
                  <a:lnTo>
                    <a:pt x="16" y="94"/>
                  </a:lnTo>
                  <a:lnTo>
                    <a:pt x="16" y="108"/>
                  </a:lnTo>
                  <a:lnTo>
                    <a:pt x="17" y="147"/>
                  </a:lnTo>
                  <a:lnTo>
                    <a:pt x="17" y="202"/>
                  </a:lnTo>
                  <a:lnTo>
                    <a:pt x="18" y="147"/>
                  </a:lnTo>
                  <a:lnTo>
                    <a:pt x="18" y="70"/>
                  </a:lnTo>
                  <a:lnTo>
                    <a:pt x="19" y="154"/>
                  </a:lnTo>
                  <a:lnTo>
                    <a:pt x="19" y="200"/>
                  </a:lnTo>
                  <a:lnTo>
                    <a:pt x="20" y="113"/>
                  </a:lnTo>
                  <a:lnTo>
                    <a:pt x="21" y="125"/>
                  </a:lnTo>
                  <a:lnTo>
                    <a:pt x="21" y="196"/>
                  </a:lnTo>
                  <a:lnTo>
                    <a:pt x="22" y="57"/>
                  </a:lnTo>
                  <a:lnTo>
                    <a:pt x="22" y="130"/>
                  </a:lnTo>
                  <a:lnTo>
                    <a:pt x="22" y="129"/>
                  </a:lnTo>
                  <a:lnTo>
                    <a:pt x="23" y="158"/>
                  </a:lnTo>
                  <a:lnTo>
                    <a:pt x="24" y="215"/>
                  </a:lnTo>
                  <a:lnTo>
                    <a:pt x="24" y="131"/>
                  </a:lnTo>
                  <a:lnTo>
                    <a:pt x="25" y="103"/>
                  </a:lnTo>
                  <a:lnTo>
                    <a:pt x="25" y="179"/>
                  </a:lnTo>
                  <a:lnTo>
                    <a:pt x="26" y="9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1" name="Freeform 265">
              <a:extLst>
                <a:ext uri="{FF2B5EF4-FFF2-40B4-BE49-F238E27FC236}">
                  <a16:creationId xmlns:a16="http://schemas.microsoft.com/office/drawing/2014/main" id="{97EDBADD-E649-4BDC-A066-C1813A688ABD}"/>
                </a:ext>
              </a:extLst>
            </p:cNvPr>
            <p:cNvSpPr>
              <a:spLocks/>
            </p:cNvSpPr>
            <p:nvPr/>
          </p:nvSpPr>
          <p:spPr bwMode="auto">
            <a:xfrm>
              <a:off x="3848904" y="3418118"/>
              <a:ext cx="26491" cy="113064"/>
            </a:xfrm>
            <a:custGeom>
              <a:avLst/>
              <a:gdLst>
                <a:gd name="T0" fmla="*/ 0 w 25"/>
                <a:gd name="T1" fmla="*/ 2147483646 h 239"/>
                <a:gd name="T2" fmla="*/ 0 w 25"/>
                <a:gd name="T3" fmla="*/ 2147483646 h 239"/>
                <a:gd name="T4" fmla="*/ 2147483646 w 25"/>
                <a:gd name="T5" fmla="*/ 2147483646 h 239"/>
                <a:gd name="T6" fmla="*/ 2147483646 w 25"/>
                <a:gd name="T7" fmla="*/ 2147483646 h 239"/>
                <a:gd name="T8" fmla="*/ 2147483646 w 25"/>
                <a:gd name="T9" fmla="*/ 2147483646 h 239"/>
                <a:gd name="T10" fmla="*/ 2147483646 w 25"/>
                <a:gd name="T11" fmla="*/ 2147483646 h 239"/>
                <a:gd name="T12" fmla="*/ 2147483646 w 25"/>
                <a:gd name="T13" fmla="*/ 2147483646 h 239"/>
                <a:gd name="T14" fmla="*/ 2147483646 w 25"/>
                <a:gd name="T15" fmla="*/ 0 h 239"/>
                <a:gd name="T16" fmla="*/ 2147483646 w 25"/>
                <a:gd name="T17" fmla="*/ 2147483646 h 239"/>
                <a:gd name="T18" fmla="*/ 2147483646 w 25"/>
                <a:gd name="T19" fmla="*/ 2147483646 h 239"/>
                <a:gd name="T20" fmla="*/ 2147483646 w 25"/>
                <a:gd name="T21" fmla="*/ 2147483646 h 239"/>
                <a:gd name="T22" fmla="*/ 2147483646 w 25"/>
                <a:gd name="T23" fmla="*/ 2147483646 h 239"/>
                <a:gd name="T24" fmla="*/ 2147483646 w 25"/>
                <a:gd name="T25" fmla="*/ 2147483646 h 239"/>
                <a:gd name="T26" fmla="*/ 2147483646 w 25"/>
                <a:gd name="T27" fmla="*/ 2147483646 h 239"/>
                <a:gd name="T28" fmla="*/ 2147483646 w 25"/>
                <a:gd name="T29" fmla="*/ 2147483646 h 239"/>
                <a:gd name="T30" fmla="*/ 2147483646 w 25"/>
                <a:gd name="T31" fmla="*/ 2147483646 h 239"/>
                <a:gd name="T32" fmla="*/ 2147483646 w 25"/>
                <a:gd name="T33" fmla="*/ 2147483646 h 239"/>
                <a:gd name="T34" fmla="*/ 2147483646 w 25"/>
                <a:gd name="T35" fmla="*/ 2147483646 h 239"/>
                <a:gd name="T36" fmla="*/ 2147483646 w 25"/>
                <a:gd name="T37" fmla="*/ 2147483646 h 239"/>
                <a:gd name="T38" fmla="*/ 2147483646 w 25"/>
                <a:gd name="T39" fmla="*/ 2147483646 h 239"/>
                <a:gd name="T40" fmla="*/ 2147483646 w 25"/>
                <a:gd name="T41" fmla="*/ 2147483646 h 239"/>
                <a:gd name="T42" fmla="*/ 2147483646 w 25"/>
                <a:gd name="T43" fmla="*/ 2147483646 h 239"/>
                <a:gd name="T44" fmla="*/ 2147483646 w 25"/>
                <a:gd name="T45" fmla="*/ 2147483646 h 239"/>
                <a:gd name="T46" fmla="*/ 2147483646 w 25"/>
                <a:gd name="T47" fmla="*/ 2147483646 h 239"/>
                <a:gd name="T48" fmla="*/ 2147483646 w 25"/>
                <a:gd name="T49" fmla="*/ 2147483646 h 239"/>
                <a:gd name="T50" fmla="*/ 2147483646 w 25"/>
                <a:gd name="T51" fmla="*/ 2147483646 h 239"/>
                <a:gd name="T52" fmla="*/ 2147483646 w 25"/>
                <a:gd name="T53" fmla="*/ 2147483646 h 239"/>
                <a:gd name="T54" fmla="*/ 2147483646 w 25"/>
                <a:gd name="T55" fmla="*/ 2147483646 h 239"/>
                <a:gd name="T56" fmla="*/ 2147483646 w 25"/>
                <a:gd name="T57" fmla="*/ 2147483646 h 239"/>
                <a:gd name="T58" fmla="*/ 2147483646 w 25"/>
                <a:gd name="T59" fmla="*/ 2147483646 h 239"/>
                <a:gd name="T60" fmla="*/ 2147483646 w 25"/>
                <a:gd name="T61" fmla="*/ 2147483646 h 239"/>
                <a:gd name="T62" fmla="*/ 2147483646 w 25"/>
                <a:gd name="T63" fmla="*/ 2147483646 h 239"/>
                <a:gd name="T64" fmla="*/ 2147483646 w 25"/>
                <a:gd name="T65" fmla="*/ 2147483646 h 239"/>
                <a:gd name="T66" fmla="*/ 2147483646 w 25"/>
                <a:gd name="T67" fmla="*/ 2147483646 h 239"/>
                <a:gd name="T68" fmla="*/ 2147483646 w 25"/>
                <a:gd name="T69" fmla="*/ 2147483646 h 239"/>
                <a:gd name="T70" fmla="*/ 2147483646 w 25"/>
                <a:gd name="T71" fmla="*/ 2147483646 h 239"/>
                <a:gd name="T72" fmla="*/ 2147483646 w 25"/>
                <a:gd name="T73" fmla="*/ 2147483646 h 239"/>
                <a:gd name="T74" fmla="*/ 2147483646 w 25"/>
                <a:gd name="T75" fmla="*/ 2147483646 h 239"/>
                <a:gd name="T76" fmla="*/ 2147483646 w 25"/>
                <a:gd name="T77" fmla="*/ 2147483646 h 239"/>
                <a:gd name="T78" fmla="*/ 2147483646 w 25"/>
                <a:gd name="T79" fmla="*/ 2147483646 h 239"/>
                <a:gd name="T80" fmla="*/ 2147483646 w 25"/>
                <a:gd name="T81" fmla="*/ 2147483646 h 239"/>
                <a:gd name="T82" fmla="*/ 2147483646 w 25"/>
                <a:gd name="T83" fmla="*/ 2147483646 h 239"/>
                <a:gd name="T84" fmla="*/ 2147483646 w 25"/>
                <a:gd name="T85" fmla="*/ 2147483646 h 239"/>
                <a:gd name="T86" fmla="*/ 2147483646 w 25"/>
                <a:gd name="T87" fmla="*/ 2147483646 h 239"/>
                <a:gd name="T88" fmla="*/ 2147483646 w 25"/>
                <a:gd name="T89" fmla="*/ 2147483646 h 239"/>
                <a:gd name="T90" fmla="*/ 2147483646 w 25"/>
                <a:gd name="T91" fmla="*/ 2147483646 h 239"/>
                <a:gd name="T92" fmla="*/ 2147483646 w 25"/>
                <a:gd name="T93" fmla="*/ 2147483646 h 239"/>
                <a:gd name="T94" fmla="*/ 2147483646 w 25"/>
                <a:gd name="T95" fmla="*/ 2147483646 h 239"/>
                <a:gd name="T96" fmla="*/ 2147483646 w 25"/>
                <a:gd name="T97" fmla="*/ 2147483646 h 239"/>
                <a:gd name="T98" fmla="*/ 2147483646 w 25"/>
                <a:gd name="T99" fmla="*/ 2147483646 h 2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39">
                  <a:moveTo>
                    <a:pt x="0" y="21"/>
                  </a:moveTo>
                  <a:lnTo>
                    <a:pt x="0" y="21"/>
                  </a:lnTo>
                  <a:lnTo>
                    <a:pt x="1" y="128"/>
                  </a:lnTo>
                  <a:lnTo>
                    <a:pt x="1" y="66"/>
                  </a:lnTo>
                  <a:lnTo>
                    <a:pt x="2" y="128"/>
                  </a:lnTo>
                  <a:lnTo>
                    <a:pt x="2" y="66"/>
                  </a:lnTo>
                  <a:lnTo>
                    <a:pt x="3" y="78"/>
                  </a:lnTo>
                  <a:lnTo>
                    <a:pt x="3" y="0"/>
                  </a:lnTo>
                  <a:lnTo>
                    <a:pt x="4" y="34"/>
                  </a:lnTo>
                  <a:lnTo>
                    <a:pt x="4" y="123"/>
                  </a:lnTo>
                  <a:lnTo>
                    <a:pt x="5" y="43"/>
                  </a:lnTo>
                  <a:lnTo>
                    <a:pt x="5" y="84"/>
                  </a:lnTo>
                  <a:lnTo>
                    <a:pt x="6" y="158"/>
                  </a:lnTo>
                  <a:lnTo>
                    <a:pt x="7" y="99"/>
                  </a:lnTo>
                  <a:lnTo>
                    <a:pt x="7" y="136"/>
                  </a:lnTo>
                  <a:lnTo>
                    <a:pt x="7" y="82"/>
                  </a:lnTo>
                  <a:lnTo>
                    <a:pt x="8" y="103"/>
                  </a:lnTo>
                  <a:lnTo>
                    <a:pt x="8" y="157"/>
                  </a:lnTo>
                  <a:lnTo>
                    <a:pt x="9" y="67"/>
                  </a:lnTo>
                  <a:lnTo>
                    <a:pt x="10" y="75"/>
                  </a:lnTo>
                  <a:lnTo>
                    <a:pt x="10" y="103"/>
                  </a:lnTo>
                  <a:lnTo>
                    <a:pt x="11" y="57"/>
                  </a:lnTo>
                  <a:lnTo>
                    <a:pt x="11" y="153"/>
                  </a:lnTo>
                  <a:lnTo>
                    <a:pt x="12" y="140"/>
                  </a:lnTo>
                  <a:lnTo>
                    <a:pt x="12" y="103"/>
                  </a:lnTo>
                  <a:lnTo>
                    <a:pt x="13" y="111"/>
                  </a:lnTo>
                  <a:lnTo>
                    <a:pt x="13" y="88"/>
                  </a:lnTo>
                  <a:lnTo>
                    <a:pt x="14" y="119"/>
                  </a:lnTo>
                  <a:lnTo>
                    <a:pt x="14" y="61"/>
                  </a:lnTo>
                  <a:lnTo>
                    <a:pt x="15" y="18"/>
                  </a:lnTo>
                  <a:lnTo>
                    <a:pt x="15" y="85"/>
                  </a:lnTo>
                  <a:lnTo>
                    <a:pt x="16" y="113"/>
                  </a:lnTo>
                  <a:lnTo>
                    <a:pt x="16" y="40"/>
                  </a:lnTo>
                  <a:lnTo>
                    <a:pt x="17" y="157"/>
                  </a:lnTo>
                  <a:lnTo>
                    <a:pt x="17" y="38"/>
                  </a:lnTo>
                  <a:lnTo>
                    <a:pt x="18" y="85"/>
                  </a:lnTo>
                  <a:lnTo>
                    <a:pt x="19" y="18"/>
                  </a:lnTo>
                  <a:lnTo>
                    <a:pt x="19" y="172"/>
                  </a:lnTo>
                  <a:lnTo>
                    <a:pt x="19" y="111"/>
                  </a:lnTo>
                  <a:lnTo>
                    <a:pt x="20" y="81"/>
                  </a:lnTo>
                  <a:lnTo>
                    <a:pt x="20" y="30"/>
                  </a:lnTo>
                  <a:lnTo>
                    <a:pt x="21" y="200"/>
                  </a:lnTo>
                  <a:lnTo>
                    <a:pt x="22" y="118"/>
                  </a:lnTo>
                  <a:lnTo>
                    <a:pt x="22" y="54"/>
                  </a:lnTo>
                  <a:lnTo>
                    <a:pt x="23" y="70"/>
                  </a:lnTo>
                  <a:lnTo>
                    <a:pt x="23" y="166"/>
                  </a:lnTo>
                  <a:lnTo>
                    <a:pt x="24" y="149"/>
                  </a:lnTo>
                  <a:lnTo>
                    <a:pt x="24" y="237"/>
                  </a:lnTo>
                  <a:lnTo>
                    <a:pt x="25" y="239"/>
                  </a:lnTo>
                  <a:lnTo>
                    <a:pt x="25" y="14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2" name="Freeform 266">
              <a:extLst>
                <a:ext uri="{FF2B5EF4-FFF2-40B4-BE49-F238E27FC236}">
                  <a16:creationId xmlns:a16="http://schemas.microsoft.com/office/drawing/2014/main" id="{624416FA-8440-473F-8FE7-74F6A8D9825A}"/>
                </a:ext>
              </a:extLst>
            </p:cNvPr>
            <p:cNvSpPr>
              <a:spLocks/>
            </p:cNvSpPr>
            <p:nvPr/>
          </p:nvSpPr>
          <p:spPr bwMode="auto">
            <a:xfrm>
              <a:off x="3875395" y="3417645"/>
              <a:ext cx="27552" cy="110698"/>
            </a:xfrm>
            <a:custGeom>
              <a:avLst/>
              <a:gdLst>
                <a:gd name="T0" fmla="*/ 0 w 26"/>
                <a:gd name="T1" fmla="*/ 2147483646 h 234"/>
                <a:gd name="T2" fmla="*/ 2147483646 w 26"/>
                <a:gd name="T3" fmla="*/ 2147483646 h 234"/>
                <a:gd name="T4" fmla="*/ 2147483646 w 26"/>
                <a:gd name="T5" fmla="*/ 2147483646 h 234"/>
                <a:gd name="T6" fmla="*/ 2147483646 w 26"/>
                <a:gd name="T7" fmla="*/ 2147483646 h 234"/>
                <a:gd name="T8" fmla="*/ 2147483646 w 26"/>
                <a:gd name="T9" fmla="*/ 2147483646 h 234"/>
                <a:gd name="T10" fmla="*/ 2147483646 w 26"/>
                <a:gd name="T11" fmla="*/ 2147483646 h 234"/>
                <a:gd name="T12" fmla="*/ 2147483646 w 26"/>
                <a:gd name="T13" fmla="*/ 2147483646 h 234"/>
                <a:gd name="T14" fmla="*/ 2147483646 w 26"/>
                <a:gd name="T15" fmla="*/ 2147483646 h 234"/>
                <a:gd name="T16" fmla="*/ 2147483646 w 26"/>
                <a:gd name="T17" fmla="*/ 2147483646 h 234"/>
                <a:gd name="T18" fmla="*/ 2147483646 w 26"/>
                <a:gd name="T19" fmla="*/ 2147483646 h 234"/>
                <a:gd name="T20" fmla="*/ 2147483646 w 26"/>
                <a:gd name="T21" fmla="*/ 2147483646 h 234"/>
                <a:gd name="T22" fmla="*/ 2147483646 w 26"/>
                <a:gd name="T23" fmla="*/ 2147483646 h 234"/>
                <a:gd name="T24" fmla="*/ 2147483646 w 26"/>
                <a:gd name="T25" fmla="*/ 2147483646 h 234"/>
                <a:gd name="T26" fmla="*/ 2147483646 w 26"/>
                <a:gd name="T27" fmla="*/ 2147483646 h 234"/>
                <a:gd name="T28" fmla="*/ 2147483646 w 26"/>
                <a:gd name="T29" fmla="*/ 2147483646 h 234"/>
                <a:gd name="T30" fmla="*/ 2147483646 w 26"/>
                <a:gd name="T31" fmla="*/ 2147483646 h 234"/>
                <a:gd name="T32" fmla="*/ 2147483646 w 26"/>
                <a:gd name="T33" fmla="*/ 2147483646 h 234"/>
                <a:gd name="T34" fmla="*/ 2147483646 w 26"/>
                <a:gd name="T35" fmla="*/ 2147483646 h 234"/>
                <a:gd name="T36" fmla="*/ 2147483646 w 26"/>
                <a:gd name="T37" fmla="*/ 2147483646 h 234"/>
                <a:gd name="T38" fmla="*/ 2147483646 w 26"/>
                <a:gd name="T39" fmla="*/ 2147483646 h 234"/>
                <a:gd name="T40" fmla="*/ 2147483646 w 26"/>
                <a:gd name="T41" fmla="*/ 2147483646 h 234"/>
                <a:gd name="T42" fmla="*/ 2147483646 w 26"/>
                <a:gd name="T43" fmla="*/ 2147483646 h 234"/>
                <a:gd name="T44" fmla="*/ 2147483646 w 26"/>
                <a:gd name="T45" fmla="*/ 2147483646 h 234"/>
                <a:gd name="T46" fmla="*/ 2147483646 w 26"/>
                <a:gd name="T47" fmla="*/ 2147483646 h 234"/>
                <a:gd name="T48" fmla="*/ 2147483646 w 26"/>
                <a:gd name="T49" fmla="*/ 2147483646 h 234"/>
                <a:gd name="T50" fmla="*/ 2147483646 w 26"/>
                <a:gd name="T51" fmla="*/ 2147483646 h 234"/>
                <a:gd name="T52" fmla="*/ 2147483646 w 26"/>
                <a:gd name="T53" fmla="*/ 2147483646 h 234"/>
                <a:gd name="T54" fmla="*/ 2147483646 w 26"/>
                <a:gd name="T55" fmla="*/ 2147483646 h 234"/>
                <a:gd name="T56" fmla="*/ 2147483646 w 26"/>
                <a:gd name="T57" fmla="*/ 2147483646 h 234"/>
                <a:gd name="T58" fmla="*/ 2147483646 w 26"/>
                <a:gd name="T59" fmla="*/ 2147483646 h 234"/>
                <a:gd name="T60" fmla="*/ 2147483646 w 26"/>
                <a:gd name="T61" fmla="*/ 2147483646 h 234"/>
                <a:gd name="T62" fmla="*/ 2147483646 w 26"/>
                <a:gd name="T63" fmla="*/ 2147483646 h 234"/>
                <a:gd name="T64" fmla="*/ 2147483646 w 26"/>
                <a:gd name="T65" fmla="*/ 2147483646 h 234"/>
                <a:gd name="T66" fmla="*/ 2147483646 w 26"/>
                <a:gd name="T67" fmla="*/ 2147483646 h 234"/>
                <a:gd name="T68" fmla="*/ 2147483646 w 26"/>
                <a:gd name="T69" fmla="*/ 2147483646 h 234"/>
                <a:gd name="T70" fmla="*/ 2147483646 w 26"/>
                <a:gd name="T71" fmla="*/ 2147483646 h 234"/>
                <a:gd name="T72" fmla="*/ 2147483646 w 26"/>
                <a:gd name="T73" fmla="*/ 2147483646 h 234"/>
                <a:gd name="T74" fmla="*/ 2147483646 w 26"/>
                <a:gd name="T75" fmla="*/ 2147483646 h 234"/>
                <a:gd name="T76" fmla="*/ 2147483646 w 26"/>
                <a:gd name="T77" fmla="*/ 2147483646 h 234"/>
                <a:gd name="T78" fmla="*/ 2147483646 w 26"/>
                <a:gd name="T79" fmla="*/ 2147483646 h 234"/>
                <a:gd name="T80" fmla="*/ 2147483646 w 26"/>
                <a:gd name="T81" fmla="*/ 2147483646 h 234"/>
                <a:gd name="T82" fmla="*/ 2147483646 w 26"/>
                <a:gd name="T83" fmla="*/ 2147483646 h 234"/>
                <a:gd name="T84" fmla="*/ 2147483646 w 26"/>
                <a:gd name="T85" fmla="*/ 2147483646 h 234"/>
                <a:gd name="T86" fmla="*/ 2147483646 w 26"/>
                <a:gd name="T87" fmla="*/ 2147483646 h 234"/>
                <a:gd name="T88" fmla="*/ 2147483646 w 26"/>
                <a:gd name="T89" fmla="*/ 2147483646 h 234"/>
                <a:gd name="T90" fmla="*/ 2147483646 w 26"/>
                <a:gd name="T91" fmla="*/ 2147483646 h 234"/>
                <a:gd name="T92" fmla="*/ 2147483646 w 26"/>
                <a:gd name="T93" fmla="*/ 2147483646 h 234"/>
                <a:gd name="T94" fmla="*/ 2147483646 w 26"/>
                <a:gd name="T95" fmla="*/ 2147483646 h 234"/>
                <a:gd name="T96" fmla="*/ 2147483646 w 26"/>
                <a:gd name="T97" fmla="*/ 0 h 234"/>
                <a:gd name="T98" fmla="*/ 2147483646 w 26"/>
                <a:gd name="T99" fmla="*/ 2147483646 h 2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34">
                  <a:moveTo>
                    <a:pt x="0" y="145"/>
                  </a:moveTo>
                  <a:lnTo>
                    <a:pt x="1" y="106"/>
                  </a:lnTo>
                  <a:lnTo>
                    <a:pt x="1" y="131"/>
                  </a:lnTo>
                  <a:lnTo>
                    <a:pt x="2" y="23"/>
                  </a:lnTo>
                  <a:lnTo>
                    <a:pt x="2" y="120"/>
                  </a:lnTo>
                  <a:lnTo>
                    <a:pt x="3" y="101"/>
                  </a:lnTo>
                  <a:lnTo>
                    <a:pt x="3" y="123"/>
                  </a:lnTo>
                  <a:lnTo>
                    <a:pt x="4" y="177"/>
                  </a:lnTo>
                  <a:lnTo>
                    <a:pt x="4" y="145"/>
                  </a:lnTo>
                  <a:lnTo>
                    <a:pt x="5" y="141"/>
                  </a:lnTo>
                  <a:lnTo>
                    <a:pt x="6" y="226"/>
                  </a:lnTo>
                  <a:lnTo>
                    <a:pt x="6" y="122"/>
                  </a:lnTo>
                  <a:lnTo>
                    <a:pt x="6" y="146"/>
                  </a:lnTo>
                  <a:lnTo>
                    <a:pt x="7" y="107"/>
                  </a:lnTo>
                  <a:lnTo>
                    <a:pt x="7" y="234"/>
                  </a:lnTo>
                  <a:lnTo>
                    <a:pt x="8" y="201"/>
                  </a:lnTo>
                  <a:lnTo>
                    <a:pt x="9" y="59"/>
                  </a:lnTo>
                  <a:lnTo>
                    <a:pt x="9" y="143"/>
                  </a:lnTo>
                  <a:lnTo>
                    <a:pt x="10" y="181"/>
                  </a:lnTo>
                  <a:lnTo>
                    <a:pt x="10" y="173"/>
                  </a:lnTo>
                  <a:lnTo>
                    <a:pt x="10" y="50"/>
                  </a:lnTo>
                  <a:lnTo>
                    <a:pt x="11" y="127"/>
                  </a:lnTo>
                  <a:lnTo>
                    <a:pt x="12" y="176"/>
                  </a:lnTo>
                  <a:lnTo>
                    <a:pt x="12" y="123"/>
                  </a:lnTo>
                  <a:lnTo>
                    <a:pt x="13" y="148"/>
                  </a:lnTo>
                  <a:lnTo>
                    <a:pt x="13" y="118"/>
                  </a:lnTo>
                  <a:lnTo>
                    <a:pt x="14" y="112"/>
                  </a:lnTo>
                  <a:lnTo>
                    <a:pt x="14" y="184"/>
                  </a:lnTo>
                  <a:lnTo>
                    <a:pt x="15" y="143"/>
                  </a:lnTo>
                  <a:lnTo>
                    <a:pt x="15" y="137"/>
                  </a:lnTo>
                  <a:lnTo>
                    <a:pt x="16" y="138"/>
                  </a:lnTo>
                  <a:lnTo>
                    <a:pt x="16" y="159"/>
                  </a:lnTo>
                  <a:lnTo>
                    <a:pt x="17" y="132"/>
                  </a:lnTo>
                  <a:lnTo>
                    <a:pt x="18" y="118"/>
                  </a:lnTo>
                  <a:lnTo>
                    <a:pt x="18" y="143"/>
                  </a:lnTo>
                  <a:lnTo>
                    <a:pt x="18" y="133"/>
                  </a:lnTo>
                  <a:lnTo>
                    <a:pt x="19" y="167"/>
                  </a:lnTo>
                  <a:lnTo>
                    <a:pt x="19" y="144"/>
                  </a:lnTo>
                  <a:lnTo>
                    <a:pt x="20" y="231"/>
                  </a:lnTo>
                  <a:lnTo>
                    <a:pt x="21" y="93"/>
                  </a:lnTo>
                  <a:lnTo>
                    <a:pt x="21" y="55"/>
                  </a:lnTo>
                  <a:lnTo>
                    <a:pt x="22" y="62"/>
                  </a:lnTo>
                  <a:lnTo>
                    <a:pt x="22" y="130"/>
                  </a:lnTo>
                  <a:lnTo>
                    <a:pt x="22" y="40"/>
                  </a:lnTo>
                  <a:lnTo>
                    <a:pt x="23" y="89"/>
                  </a:lnTo>
                  <a:lnTo>
                    <a:pt x="24" y="17"/>
                  </a:lnTo>
                  <a:lnTo>
                    <a:pt x="24" y="59"/>
                  </a:lnTo>
                  <a:lnTo>
                    <a:pt x="25" y="8"/>
                  </a:lnTo>
                  <a:lnTo>
                    <a:pt x="25" y="0"/>
                  </a:lnTo>
                  <a:lnTo>
                    <a:pt x="26" y="11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3" name="Freeform 267">
              <a:extLst>
                <a:ext uri="{FF2B5EF4-FFF2-40B4-BE49-F238E27FC236}">
                  <a16:creationId xmlns:a16="http://schemas.microsoft.com/office/drawing/2014/main" id="{1B8BC231-B28F-4F67-BF23-9BB1D7BDE0D9}"/>
                </a:ext>
              </a:extLst>
            </p:cNvPr>
            <p:cNvSpPr>
              <a:spLocks/>
            </p:cNvSpPr>
            <p:nvPr/>
          </p:nvSpPr>
          <p:spPr bwMode="auto">
            <a:xfrm>
              <a:off x="3902947" y="3346684"/>
              <a:ext cx="26491" cy="148544"/>
            </a:xfrm>
            <a:custGeom>
              <a:avLst/>
              <a:gdLst>
                <a:gd name="T0" fmla="*/ 0 w 25"/>
                <a:gd name="T1" fmla="*/ 2147483646 h 314"/>
                <a:gd name="T2" fmla="*/ 0 w 25"/>
                <a:gd name="T3" fmla="*/ 2147483646 h 314"/>
                <a:gd name="T4" fmla="*/ 2147483646 w 25"/>
                <a:gd name="T5" fmla="*/ 2147483646 h 314"/>
                <a:gd name="T6" fmla="*/ 2147483646 w 25"/>
                <a:gd name="T7" fmla="*/ 2147483646 h 314"/>
                <a:gd name="T8" fmla="*/ 2147483646 w 25"/>
                <a:gd name="T9" fmla="*/ 2147483646 h 314"/>
                <a:gd name="T10" fmla="*/ 2147483646 w 25"/>
                <a:gd name="T11" fmla="*/ 0 h 314"/>
                <a:gd name="T12" fmla="*/ 2147483646 w 25"/>
                <a:gd name="T13" fmla="*/ 2147483646 h 314"/>
                <a:gd name="T14" fmla="*/ 2147483646 w 25"/>
                <a:gd name="T15" fmla="*/ 2147483646 h 314"/>
                <a:gd name="T16" fmla="*/ 2147483646 w 25"/>
                <a:gd name="T17" fmla="*/ 2147483646 h 314"/>
                <a:gd name="T18" fmla="*/ 2147483646 w 25"/>
                <a:gd name="T19" fmla="*/ 2147483646 h 314"/>
                <a:gd name="T20" fmla="*/ 2147483646 w 25"/>
                <a:gd name="T21" fmla="*/ 2147483646 h 314"/>
                <a:gd name="T22" fmla="*/ 2147483646 w 25"/>
                <a:gd name="T23" fmla="*/ 2147483646 h 314"/>
                <a:gd name="T24" fmla="*/ 2147483646 w 25"/>
                <a:gd name="T25" fmla="*/ 2147483646 h 314"/>
                <a:gd name="T26" fmla="*/ 2147483646 w 25"/>
                <a:gd name="T27" fmla="*/ 2147483646 h 314"/>
                <a:gd name="T28" fmla="*/ 2147483646 w 25"/>
                <a:gd name="T29" fmla="*/ 2147483646 h 314"/>
                <a:gd name="T30" fmla="*/ 2147483646 w 25"/>
                <a:gd name="T31" fmla="*/ 2147483646 h 314"/>
                <a:gd name="T32" fmla="*/ 2147483646 w 25"/>
                <a:gd name="T33" fmla="*/ 2147483646 h 314"/>
                <a:gd name="T34" fmla="*/ 2147483646 w 25"/>
                <a:gd name="T35" fmla="*/ 2147483646 h 314"/>
                <a:gd name="T36" fmla="*/ 2147483646 w 25"/>
                <a:gd name="T37" fmla="*/ 2147483646 h 314"/>
                <a:gd name="T38" fmla="*/ 2147483646 w 25"/>
                <a:gd name="T39" fmla="*/ 2147483646 h 314"/>
                <a:gd name="T40" fmla="*/ 2147483646 w 25"/>
                <a:gd name="T41" fmla="*/ 2147483646 h 314"/>
                <a:gd name="T42" fmla="*/ 2147483646 w 25"/>
                <a:gd name="T43" fmla="*/ 2147483646 h 314"/>
                <a:gd name="T44" fmla="*/ 2147483646 w 25"/>
                <a:gd name="T45" fmla="*/ 2147483646 h 314"/>
                <a:gd name="T46" fmla="*/ 2147483646 w 25"/>
                <a:gd name="T47" fmla="*/ 2147483646 h 314"/>
                <a:gd name="T48" fmla="*/ 2147483646 w 25"/>
                <a:gd name="T49" fmla="*/ 2147483646 h 314"/>
                <a:gd name="T50" fmla="*/ 2147483646 w 25"/>
                <a:gd name="T51" fmla="*/ 2147483646 h 314"/>
                <a:gd name="T52" fmla="*/ 2147483646 w 25"/>
                <a:gd name="T53" fmla="*/ 2147483646 h 314"/>
                <a:gd name="T54" fmla="*/ 2147483646 w 25"/>
                <a:gd name="T55" fmla="*/ 2147483646 h 314"/>
                <a:gd name="T56" fmla="*/ 2147483646 w 25"/>
                <a:gd name="T57" fmla="*/ 2147483646 h 314"/>
                <a:gd name="T58" fmla="*/ 2147483646 w 25"/>
                <a:gd name="T59" fmla="*/ 2147483646 h 314"/>
                <a:gd name="T60" fmla="*/ 2147483646 w 25"/>
                <a:gd name="T61" fmla="*/ 2147483646 h 314"/>
                <a:gd name="T62" fmla="*/ 2147483646 w 25"/>
                <a:gd name="T63" fmla="*/ 2147483646 h 314"/>
                <a:gd name="T64" fmla="*/ 2147483646 w 25"/>
                <a:gd name="T65" fmla="*/ 2147483646 h 314"/>
                <a:gd name="T66" fmla="*/ 2147483646 w 25"/>
                <a:gd name="T67" fmla="*/ 2147483646 h 314"/>
                <a:gd name="T68" fmla="*/ 2147483646 w 25"/>
                <a:gd name="T69" fmla="*/ 2147483646 h 314"/>
                <a:gd name="T70" fmla="*/ 2147483646 w 25"/>
                <a:gd name="T71" fmla="*/ 2147483646 h 314"/>
                <a:gd name="T72" fmla="*/ 2147483646 w 25"/>
                <a:gd name="T73" fmla="*/ 2147483646 h 314"/>
                <a:gd name="T74" fmla="*/ 2147483646 w 25"/>
                <a:gd name="T75" fmla="*/ 2147483646 h 314"/>
                <a:gd name="T76" fmla="*/ 2147483646 w 25"/>
                <a:gd name="T77" fmla="*/ 2147483646 h 314"/>
                <a:gd name="T78" fmla="*/ 2147483646 w 25"/>
                <a:gd name="T79" fmla="*/ 2147483646 h 314"/>
                <a:gd name="T80" fmla="*/ 2147483646 w 25"/>
                <a:gd name="T81" fmla="*/ 2147483646 h 314"/>
                <a:gd name="T82" fmla="*/ 2147483646 w 25"/>
                <a:gd name="T83" fmla="*/ 2147483646 h 314"/>
                <a:gd name="T84" fmla="*/ 2147483646 w 25"/>
                <a:gd name="T85" fmla="*/ 2147483646 h 314"/>
                <a:gd name="T86" fmla="*/ 2147483646 w 25"/>
                <a:gd name="T87" fmla="*/ 2147483646 h 314"/>
                <a:gd name="T88" fmla="*/ 2147483646 w 25"/>
                <a:gd name="T89" fmla="*/ 2147483646 h 314"/>
                <a:gd name="T90" fmla="*/ 2147483646 w 25"/>
                <a:gd name="T91" fmla="*/ 2147483646 h 314"/>
                <a:gd name="T92" fmla="*/ 2147483646 w 25"/>
                <a:gd name="T93" fmla="*/ 2147483646 h 314"/>
                <a:gd name="T94" fmla="*/ 2147483646 w 25"/>
                <a:gd name="T95" fmla="*/ 2147483646 h 314"/>
                <a:gd name="T96" fmla="*/ 2147483646 w 25"/>
                <a:gd name="T97" fmla="*/ 2147483646 h 314"/>
                <a:gd name="T98" fmla="*/ 2147483646 w 25"/>
                <a:gd name="T99" fmla="*/ 2147483646 h 3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14">
                  <a:moveTo>
                    <a:pt x="0" y="260"/>
                  </a:moveTo>
                  <a:lnTo>
                    <a:pt x="0" y="113"/>
                  </a:lnTo>
                  <a:lnTo>
                    <a:pt x="1" y="156"/>
                  </a:lnTo>
                  <a:lnTo>
                    <a:pt x="1" y="104"/>
                  </a:lnTo>
                  <a:lnTo>
                    <a:pt x="2" y="139"/>
                  </a:lnTo>
                  <a:lnTo>
                    <a:pt x="2" y="0"/>
                  </a:lnTo>
                  <a:lnTo>
                    <a:pt x="3" y="58"/>
                  </a:lnTo>
                  <a:lnTo>
                    <a:pt x="3" y="121"/>
                  </a:lnTo>
                  <a:lnTo>
                    <a:pt x="4" y="41"/>
                  </a:lnTo>
                  <a:lnTo>
                    <a:pt x="4" y="56"/>
                  </a:lnTo>
                  <a:lnTo>
                    <a:pt x="5" y="28"/>
                  </a:lnTo>
                  <a:lnTo>
                    <a:pt x="5" y="117"/>
                  </a:lnTo>
                  <a:lnTo>
                    <a:pt x="6" y="116"/>
                  </a:lnTo>
                  <a:lnTo>
                    <a:pt x="7" y="139"/>
                  </a:lnTo>
                  <a:lnTo>
                    <a:pt x="7" y="125"/>
                  </a:lnTo>
                  <a:lnTo>
                    <a:pt x="8" y="58"/>
                  </a:lnTo>
                  <a:lnTo>
                    <a:pt x="8" y="20"/>
                  </a:lnTo>
                  <a:lnTo>
                    <a:pt x="8" y="50"/>
                  </a:lnTo>
                  <a:lnTo>
                    <a:pt x="9" y="165"/>
                  </a:lnTo>
                  <a:lnTo>
                    <a:pt x="10" y="164"/>
                  </a:lnTo>
                  <a:lnTo>
                    <a:pt x="10" y="151"/>
                  </a:lnTo>
                  <a:lnTo>
                    <a:pt x="11" y="173"/>
                  </a:lnTo>
                  <a:lnTo>
                    <a:pt x="11" y="103"/>
                  </a:lnTo>
                  <a:lnTo>
                    <a:pt x="12" y="198"/>
                  </a:lnTo>
                  <a:lnTo>
                    <a:pt x="12" y="154"/>
                  </a:lnTo>
                  <a:lnTo>
                    <a:pt x="13" y="188"/>
                  </a:lnTo>
                  <a:lnTo>
                    <a:pt x="13" y="154"/>
                  </a:lnTo>
                  <a:lnTo>
                    <a:pt x="14" y="210"/>
                  </a:lnTo>
                  <a:lnTo>
                    <a:pt x="14" y="170"/>
                  </a:lnTo>
                  <a:lnTo>
                    <a:pt x="15" y="244"/>
                  </a:lnTo>
                  <a:lnTo>
                    <a:pt x="15" y="247"/>
                  </a:lnTo>
                  <a:lnTo>
                    <a:pt x="16" y="235"/>
                  </a:lnTo>
                  <a:lnTo>
                    <a:pt x="16" y="222"/>
                  </a:lnTo>
                  <a:lnTo>
                    <a:pt x="17" y="168"/>
                  </a:lnTo>
                  <a:lnTo>
                    <a:pt x="17" y="211"/>
                  </a:lnTo>
                  <a:lnTo>
                    <a:pt x="18" y="216"/>
                  </a:lnTo>
                  <a:lnTo>
                    <a:pt x="19" y="211"/>
                  </a:lnTo>
                  <a:lnTo>
                    <a:pt x="19" y="295"/>
                  </a:lnTo>
                  <a:lnTo>
                    <a:pt x="19" y="241"/>
                  </a:lnTo>
                  <a:lnTo>
                    <a:pt x="20" y="206"/>
                  </a:lnTo>
                  <a:lnTo>
                    <a:pt x="20" y="258"/>
                  </a:lnTo>
                  <a:lnTo>
                    <a:pt x="21" y="272"/>
                  </a:lnTo>
                  <a:lnTo>
                    <a:pt x="22" y="211"/>
                  </a:lnTo>
                  <a:lnTo>
                    <a:pt x="22" y="267"/>
                  </a:lnTo>
                  <a:lnTo>
                    <a:pt x="23" y="250"/>
                  </a:lnTo>
                  <a:lnTo>
                    <a:pt x="23" y="264"/>
                  </a:lnTo>
                  <a:lnTo>
                    <a:pt x="24" y="203"/>
                  </a:lnTo>
                  <a:lnTo>
                    <a:pt x="24" y="202"/>
                  </a:lnTo>
                  <a:lnTo>
                    <a:pt x="25" y="268"/>
                  </a:lnTo>
                  <a:lnTo>
                    <a:pt x="25" y="31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4" name="Freeform 268">
              <a:extLst>
                <a:ext uri="{FF2B5EF4-FFF2-40B4-BE49-F238E27FC236}">
                  <a16:creationId xmlns:a16="http://schemas.microsoft.com/office/drawing/2014/main" id="{B693AC4F-980A-415E-8851-02E3DE7F6C95}"/>
                </a:ext>
              </a:extLst>
            </p:cNvPr>
            <p:cNvSpPr>
              <a:spLocks/>
            </p:cNvSpPr>
            <p:nvPr/>
          </p:nvSpPr>
          <p:spPr bwMode="auto">
            <a:xfrm>
              <a:off x="3929438" y="3403926"/>
              <a:ext cx="27552" cy="107860"/>
            </a:xfrm>
            <a:custGeom>
              <a:avLst/>
              <a:gdLst>
                <a:gd name="T0" fmla="*/ 0 w 26"/>
                <a:gd name="T1" fmla="*/ 2147483646 h 228"/>
                <a:gd name="T2" fmla="*/ 2147483646 w 26"/>
                <a:gd name="T3" fmla="*/ 2147483646 h 228"/>
                <a:gd name="T4" fmla="*/ 2147483646 w 26"/>
                <a:gd name="T5" fmla="*/ 2147483646 h 228"/>
                <a:gd name="T6" fmla="*/ 2147483646 w 26"/>
                <a:gd name="T7" fmla="*/ 2147483646 h 228"/>
                <a:gd name="T8" fmla="*/ 2147483646 w 26"/>
                <a:gd name="T9" fmla="*/ 2147483646 h 228"/>
                <a:gd name="T10" fmla="*/ 2147483646 w 26"/>
                <a:gd name="T11" fmla="*/ 2147483646 h 228"/>
                <a:gd name="T12" fmla="*/ 2147483646 w 26"/>
                <a:gd name="T13" fmla="*/ 2147483646 h 228"/>
                <a:gd name="T14" fmla="*/ 2147483646 w 26"/>
                <a:gd name="T15" fmla="*/ 2147483646 h 228"/>
                <a:gd name="T16" fmla="*/ 2147483646 w 26"/>
                <a:gd name="T17" fmla="*/ 2147483646 h 228"/>
                <a:gd name="T18" fmla="*/ 2147483646 w 26"/>
                <a:gd name="T19" fmla="*/ 2147483646 h 228"/>
                <a:gd name="T20" fmla="*/ 2147483646 w 26"/>
                <a:gd name="T21" fmla="*/ 2147483646 h 228"/>
                <a:gd name="T22" fmla="*/ 2147483646 w 26"/>
                <a:gd name="T23" fmla="*/ 2147483646 h 228"/>
                <a:gd name="T24" fmla="*/ 2147483646 w 26"/>
                <a:gd name="T25" fmla="*/ 2147483646 h 228"/>
                <a:gd name="T26" fmla="*/ 2147483646 w 26"/>
                <a:gd name="T27" fmla="*/ 2147483646 h 228"/>
                <a:gd name="T28" fmla="*/ 2147483646 w 26"/>
                <a:gd name="T29" fmla="*/ 2147483646 h 228"/>
                <a:gd name="T30" fmla="*/ 2147483646 w 26"/>
                <a:gd name="T31" fmla="*/ 2147483646 h 228"/>
                <a:gd name="T32" fmla="*/ 2147483646 w 26"/>
                <a:gd name="T33" fmla="*/ 2147483646 h 228"/>
                <a:gd name="T34" fmla="*/ 2147483646 w 26"/>
                <a:gd name="T35" fmla="*/ 2147483646 h 228"/>
                <a:gd name="T36" fmla="*/ 2147483646 w 26"/>
                <a:gd name="T37" fmla="*/ 2147483646 h 228"/>
                <a:gd name="T38" fmla="*/ 2147483646 w 26"/>
                <a:gd name="T39" fmla="*/ 2147483646 h 228"/>
                <a:gd name="T40" fmla="*/ 2147483646 w 26"/>
                <a:gd name="T41" fmla="*/ 2147483646 h 228"/>
                <a:gd name="T42" fmla="*/ 2147483646 w 26"/>
                <a:gd name="T43" fmla="*/ 2147483646 h 228"/>
                <a:gd name="T44" fmla="*/ 2147483646 w 26"/>
                <a:gd name="T45" fmla="*/ 2147483646 h 228"/>
                <a:gd name="T46" fmla="*/ 2147483646 w 26"/>
                <a:gd name="T47" fmla="*/ 2147483646 h 228"/>
                <a:gd name="T48" fmla="*/ 2147483646 w 26"/>
                <a:gd name="T49" fmla="*/ 2147483646 h 228"/>
                <a:gd name="T50" fmla="*/ 2147483646 w 26"/>
                <a:gd name="T51" fmla="*/ 2147483646 h 228"/>
                <a:gd name="T52" fmla="*/ 2147483646 w 26"/>
                <a:gd name="T53" fmla="*/ 2147483646 h 228"/>
                <a:gd name="T54" fmla="*/ 2147483646 w 26"/>
                <a:gd name="T55" fmla="*/ 2147483646 h 228"/>
                <a:gd name="T56" fmla="*/ 2147483646 w 26"/>
                <a:gd name="T57" fmla="*/ 2147483646 h 228"/>
                <a:gd name="T58" fmla="*/ 2147483646 w 26"/>
                <a:gd name="T59" fmla="*/ 2147483646 h 228"/>
                <a:gd name="T60" fmla="*/ 2147483646 w 26"/>
                <a:gd name="T61" fmla="*/ 2147483646 h 228"/>
                <a:gd name="T62" fmla="*/ 2147483646 w 26"/>
                <a:gd name="T63" fmla="*/ 2147483646 h 228"/>
                <a:gd name="T64" fmla="*/ 2147483646 w 26"/>
                <a:gd name="T65" fmla="*/ 2147483646 h 228"/>
                <a:gd name="T66" fmla="*/ 2147483646 w 26"/>
                <a:gd name="T67" fmla="*/ 2147483646 h 228"/>
                <a:gd name="T68" fmla="*/ 2147483646 w 26"/>
                <a:gd name="T69" fmla="*/ 2147483646 h 228"/>
                <a:gd name="T70" fmla="*/ 2147483646 w 26"/>
                <a:gd name="T71" fmla="*/ 2147483646 h 228"/>
                <a:gd name="T72" fmla="*/ 2147483646 w 26"/>
                <a:gd name="T73" fmla="*/ 2147483646 h 228"/>
                <a:gd name="T74" fmla="*/ 2147483646 w 26"/>
                <a:gd name="T75" fmla="*/ 2147483646 h 228"/>
                <a:gd name="T76" fmla="*/ 2147483646 w 26"/>
                <a:gd name="T77" fmla="*/ 2147483646 h 228"/>
                <a:gd name="T78" fmla="*/ 2147483646 w 26"/>
                <a:gd name="T79" fmla="*/ 0 h 228"/>
                <a:gd name="T80" fmla="*/ 2147483646 w 26"/>
                <a:gd name="T81" fmla="*/ 2147483646 h 228"/>
                <a:gd name="T82" fmla="*/ 2147483646 w 26"/>
                <a:gd name="T83" fmla="*/ 2147483646 h 228"/>
                <a:gd name="T84" fmla="*/ 2147483646 w 26"/>
                <a:gd name="T85" fmla="*/ 2147483646 h 228"/>
                <a:gd name="T86" fmla="*/ 2147483646 w 26"/>
                <a:gd name="T87" fmla="*/ 2147483646 h 228"/>
                <a:gd name="T88" fmla="*/ 2147483646 w 26"/>
                <a:gd name="T89" fmla="*/ 2147483646 h 228"/>
                <a:gd name="T90" fmla="*/ 2147483646 w 26"/>
                <a:gd name="T91" fmla="*/ 2147483646 h 228"/>
                <a:gd name="T92" fmla="*/ 2147483646 w 26"/>
                <a:gd name="T93" fmla="*/ 2147483646 h 228"/>
                <a:gd name="T94" fmla="*/ 2147483646 w 26"/>
                <a:gd name="T95" fmla="*/ 2147483646 h 228"/>
                <a:gd name="T96" fmla="*/ 2147483646 w 26"/>
                <a:gd name="T97" fmla="*/ 2147483646 h 228"/>
                <a:gd name="T98" fmla="*/ 2147483646 w 26"/>
                <a:gd name="T99" fmla="*/ 2147483646 h 2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28">
                  <a:moveTo>
                    <a:pt x="0" y="193"/>
                  </a:moveTo>
                  <a:lnTo>
                    <a:pt x="1" y="114"/>
                  </a:lnTo>
                  <a:lnTo>
                    <a:pt x="1" y="154"/>
                  </a:lnTo>
                  <a:lnTo>
                    <a:pt x="2" y="68"/>
                  </a:lnTo>
                  <a:lnTo>
                    <a:pt x="2" y="104"/>
                  </a:lnTo>
                  <a:lnTo>
                    <a:pt x="3" y="183"/>
                  </a:lnTo>
                  <a:lnTo>
                    <a:pt x="3" y="169"/>
                  </a:lnTo>
                  <a:lnTo>
                    <a:pt x="4" y="181"/>
                  </a:lnTo>
                  <a:lnTo>
                    <a:pt x="4" y="95"/>
                  </a:lnTo>
                  <a:lnTo>
                    <a:pt x="5" y="196"/>
                  </a:lnTo>
                  <a:lnTo>
                    <a:pt x="6" y="100"/>
                  </a:lnTo>
                  <a:lnTo>
                    <a:pt x="6" y="208"/>
                  </a:lnTo>
                  <a:lnTo>
                    <a:pt x="6" y="176"/>
                  </a:lnTo>
                  <a:lnTo>
                    <a:pt x="7" y="115"/>
                  </a:lnTo>
                  <a:lnTo>
                    <a:pt x="7" y="186"/>
                  </a:lnTo>
                  <a:lnTo>
                    <a:pt x="8" y="73"/>
                  </a:lnTo>
                  <a:lnTo>
                    <a:pt x="9" y="78"/>
                  </a:lnTo>
                  <a:lnTo>
                    <a:pt x="9" y="164"/>
                  </a:lnTo>
                  <a:lnTo>
                    <a:pt x="10" y="132"/>
                  </a:lnTo>
                  <a:lnTo>
                    <a:pt x="10" y="113"/>
                  </a:lnTo>
                  <a:lnTo>
                    <a:pt x="11" y="107"/>
                  </a:lnTo>
                  <a:lnTo>
                    <a:pt x="11" y="188"/>
                  </a:lnTo>
                  <a:lnTo>
                    <a:pt x="12" y="189"/>
                  </a:lnTo>
                  <a:lnTo>
                    <a:pt x="12" y="111"/>
                  </a:lnTo>
                  <a:lnTo>
                    <a:pt x="13" y="112"/>
                  </a:lnTo>
                  <a:lnTo>
                    <a:pt x="13" y="228"/>
                  </a:lnTo>
                  <a:lnTo>
                    <a:pt x="14" y="126"/>
                  </a:lnTo>
                  <a:lnTo>
                    <a:pt x="14" y="114"/>
                  </a:lnTo>
                  <a:lnTo>
                    <a:pt x="15" y="126"/>
                  </a:lnTo>
                  <a:lnTo>
                    <a:pt x="15" y="88"/>
                  </a:lnTo>
                  <a:lnTo>
                    <a:pt x="16" y="89"/>
                  </a:lnTo>
                  <a:lnTo>
                    <a:pt x="16" y="60"/>
                  </a:lnTo>
                  <a:lnTo>
                    <a:pt x="17" y="102"/>
                  </a:lnTo>
                  <a:lnTo>
                    <a:pt x="18" y="78"/>
                  </a:lnTo>
                  <a:lnTo>
                    <a:pt x="18" y="127"/>
                  </a:lnTo>
                  <a:lnTo>
                    <a:pt x="18" y="185"/>
                  </a:lnTo>
                  <a:lnTo>
                    <a:pt x="19" y="71"/>
                  </a:lnTo>
                  <a:lnTo>
                    <a:pt x="19" y="154"/>
                  </a:lnTo>
                  <a:lnTo>
                    <a:pt x="20" y="102"/>
                  </a:lnTo>
                  <a:lnTo>
                    <a:pt x="21" y="0"/>
                  </a:lnTo>
                  <a:lnTo>
                    <a:pt x="21" y="28"/>
                  </a:lnTo>
                  <a:lnTo>
                    <a:pt x="22" y="57"/>
                  </a:lnTo>
                  <a:lnTo>
                    <a:pt x="22" y="157"/>
                  </a:lnTo>
                  <a:lnTo>
                    <a:pt x="22" y="85"/>
                  </a:lnTo>
                  <a:lnTo>
                    <a:pt x="23" y="100"/>
                  </a:lnTo>
                  <a:lnTo>
                    <a:pt x="24" y="82"/>
                  </a:lnTo>
                  <a:lnTo>
                    <a:pt x="24" y="79"/>
                  </a:lnTo>
                  <a:lnTo>
                    <a:pt x="25" y="198"/>
                  </a:lnTo>
                  <a:lnTo>
                    <a:pt x="25" y="122"/>
                  </a:lnTo>
                  <a:lnTo>
                    <a:pt x="26" y="13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5" name="Freeform 269">
              <a:extLst>
                <a:ext uri="{FF2B5EF4-FFF2-40B4-BE49-F238E27FC236}">
                  <a16:creationId xmlns:a16="http://schemas.microsoft.com/office/drawing/2014/main" id="{8DB12BA6-85F1-46FE-995E-161E7048E360}"/>
                </a:ext>
              </a:extLst>
            </p:cNvPr>
            <p:cNvSpPr>
              <a:spLocks/>
            </p:cNvSpPr>
            <p:nvPr/>
          </p:nvSpPr>
          <p:spPr bwMode="auto">
            <a:xfrm>
              <a:off x="3956990" y="3423795"/>
              <a:ext cx="26491" cy="109752"/>
            </a:xfrm>
            <a:custGeom>
              <a:avLst/>
              <a:gdLst>
                <a:gd name="T0" fmla="*/ 0 w 25"/>
                <a:gd name="T1" fmla="*/ 2147483646 h 232"/>
                <a:gd name="T2" fmla="*/ 0 w 25"/>
                <a:gd name="T3" fmla="*/ 0 h 232"/>
                <a:gd name="T4" fmla="*/ 2147483646 w 25"/>
                <a:gd name="T5" fmla="*/ 2147483646 h 232"/>
                <a:gd name="T6" fmla="*/ 2147483646 w 25"/>
                <a:gd name="T7" fmla="*/ 2147483646 h 232"/>
                <a:gd name="T8" fmla="*/ 2147483646 w 25"/>
                <a:gd name="T9" fmla="*/ 2147483646 h 232"/>
                <a:gd name="T10" fmla="*/ 2147483646 w 25"/>
                <a:gd name="T11" fmla="*/ 2147483646 h 232"/>
                <a:gd name="T12" fmla="*/ 2147483646 w 25"/>
                <a:gd name="T13" fmla="*/ 2147483646 h 232"/>
                <a:gd name="T14" fmla="*/ 2147483646 w 25"/>
                <a:gd name="T15" fmla="*/ 2147483646 h 232"/>
                <a:gd name="T16" fmla="*/ 2147483646 w 25"/>
                <a:gd name="T17" fmla="*/ 2147483646 h 232"/>
                <a:gd name="T18" fmla="*/ 2147483646 w 25"/>
                <a:gd name="T19" fmla="*/ 2147483646 h 232"/>
                <a:gd name="T20" fmla="*/ 2147483646 w 25"/>
                <a:gd name="T21" fmla="*/ 2147483646 h 232"/>
                <a:gd name="T22" fmla="*/ 2147483646 w 25"/>
                <a:gd name="T23" fmla="*/ 2147483646 h 232"/>
                <a:gd name="T24" fmla="*/ 2147483646 w 25"/>
                <a:gd name="T25" fmla="*/ 2147483646 h 232"/>
                <a:gd name="T26" fmla="*/ 2147483646 w 25"/>
                <a:gd name="T27" fmla="*/ 2147483646 h 232"/>
                <a:gd name="T28" fmla="*/ 2147483646 w 25"/>
                <a:gd name="T29" fmla="*/ 2147483646 h 232"/>
                <a:gd name="T30" fmla="*/ 2147483646 w 25"/>
                <a:gd name="T31" fmla="*/ 2147483646 h 232"/>
                <a:gd name="T32" fmla="*/ 2147483646 w 25"/>
                <a:gd name="T33" fmla="*/ 2147483646 h 232"/>
                <a:gd name="T34" fmla="*/ 2147483646 w 25"/>
                <a:gd name="T35" fmla="*/ 2147483646 h 232"/>
                <a:gd name="T36" fmla="*/ 2147483646 w 25"/>
                <a:gd name="T37" fmla="*/ 2147483646 h 232"/>
                <a:gd name="T38" fmla="*/ 2147483646 w 25"/>
                <a:gd name="T39" fmla="*/ 2147483646 h 232"/>
                <a:gd name="T40" fmla="*/ 2147483646 w 25"/>
                <a:gd name="T41" fmla="*/ 2147483646 h 232"/>
                <a:gd name="T42" fmla="*/ 2147483646 w 25"/>
                <a:gd name="T43" fmla="*/ 2147483646 h 232"/>
                <a:gd name="T44" fmla="*/ 2147483646 w 25"/>
                <a:gd name="T45" fmla="*/ 2147483646 h 232"/>
                <a:gd name="T46" fmla="*/ 2147483646 w 25"/>
                <a:gd name="T47" fmla="*/ 2147483646 h 232"/>
                <a:gd name="T48" fmla="*/ 2147483646 w 25"/>
                <a:gd name="T49" fmla="*/ 2147483646 h 232"/>
                <a:gd name="T50" fmla="*/ 2147483646 w 25"/>
                <a:gd name="T51" fmla="*/ 2147483646 h 232"/>
                <a:gd name="T52" fmla="*/ 2147483646 w 25"/>
                <a:gd name="T53" fmla="*/ 2147483646 h 232"/>
                <a:gd name="T54" fmla="*/ 2147483646 w 25"/>
                <a:gd name="T55" fmla="*/ 2147483646 h 232"/>
                <a:gd name="T56" fmla="*/ 2147483646 w 25"/>
                <a:gd name="T57" fmla="*/ 2147483646 h 232"/>
                <a:gd name="T58" fmla="*/ 2147483646 w 25"/>
                <a:gd name="T59" fmla="*/ 2147483646 h 232"/>
                <a:gd name="T60" fmla="*/ 2147483646 w 25"/>
                <a:gd name="T61" fmla="*/ 2147483646 h 232"/>
                <a:gd name="T62" fmla="*/ 2147483646 w 25"/>
                <a:gd name="T63" fmla="*/ 2147483646 h 232"/>
                <a:gd name="T64" fmla="*/ 2147483646 w 25"/>
                <a:gd name="T65" fmla="*/ 2147483646 h 232"/>
                <a:gd name="T66" fmla="*/ 2147483646 w 25"/>
                <a:gd name="T67" fmla="*/ 2147483646 h 232"/>
                <a:gd name="T68" fmla="*/ 2147483646 w 25"/>
                <a:gd name="T69" fmla="*/ 2147483646 h 232"/>
                <a:gd name="T70" fmla="*/ 2147483646 w 25"/>
                <a:gd name="T71" fmla="*/ 2147483646 h 232"/>
                <a:gd name="T72" fmla="*/ 2147483646 w 25"/>
                <a:gd name="T73" fmla="*/ 2147483646 h 232"/>
                <a:gd name="T74" fmla="*/ 2147483646 w 25"/>
                <a:gd name="T75" fmla="*/ 2147483646 h 232"/>
                <a:gd name="T76" fmla="*/ 2147483646 w 25"/>
                <a:gd name="T77" fmla="*/ 2147483646 h 232"/>
                <a:gd name="T78" fmla="*/ 2147483646 w 25"/>
                <a:gd name="T79" fmla="*/ 2147483646 h 232"/>
                <a:gd name="T80" fmla="*/ 2147483646 w 25"/>
                <a:gd name="T81" fmla="*/ 2147483646 h 232"/>
                <a:gd name="T82" fmla="*/ 2147483646 w 25"/>
                <a:gd name="T83" fmla="*/ 2147483646 h 232"/>
                <a:gd name="T84" fmla="*/ 2147483646 w 25"/>
                <a:gd name="T85" fmla="*/ 2147483646 h 232"/>
                <a:gd name="T86" fmla="*/ 2147483646 w 25"/>
                <a:gd name="T87" fmla="*/ 2147483646 h 232"/>
                <a:gd name="T88" fmla="*/ 2147483646 w 25"/>
                <a:gd name="T89" fmla="*/ 2147483646 h 232"/>
                <a:gd name="T90" fmla="*/ 2147483646 w 25"/>
                <a:gd name="T91" fmla="*/ 2147483646 h 232"/>
                <a:gd name="T92" fmla="*/ 2147483646 w 25"/>
                <a:gd name="T93" fmla="*/ 2147483646 h 232"/>
                <a:gd name="T94" fmla="*/ 2147483646 w 25"/>
                <a:gd name="T95" fmla="*/ 2147483646 h 232"/>
                <a:gd name="T96" fmla="*/ 2147483646 w 25"/>
                <a:gd name="T97" fmla="*/ 2147483646 h 232"/>
                <a:gd name="T98" fmla="*/ 2147483646 w 25"/>
                <a:gd name="T99" fmla="*/ 2147483646 h 2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32">
                  <a:moveTo>
                    <a:pt x="0" y="90"/>
                  </a:moveTo>
                  <a:lnTo>
                    <a:pt x="0" y="0"/>
                  </a:lnTo>
                  <a:lnTo>
                    <a:pt x="1" y="145"/>
                  </a:lnTo>
                  <a:lnTo>
                    <a:pt x="1" y="135"/>
                  </a:lnTo>
                  <a:lnTo>
                    <a:pt x="2" y="111"/>
                  </a:lnTo>
                  <a:lnTo>
                    <a:pt x="2" y="56"/>
                  </a:lnTo>
                  <a:lnTo>
                    <a:pt x="3" y="81"/>
                  </a:lnTo>
                  <a:lnTo>
                    <a:pt x="4" y="83"/>
                  </a:lnTo>
                  <a:lnTo>
                    <a:pt x="4" y="69"/>
                  </a:lnTo>
                  <a:lnTo>
                    <a:pt x="4" y="118"/>
                  </a:lnTo>
                  <a:lnTo>
                    <a:pt x="5" y="57"/>
                  </a:lnTo>
                  <a:lnTo>
                    <a:pt x="5" y="145"/>
                  </a:lnTo>
                  <a:lnTo>
                    <a:pt x="6" y="84"/>
                  </a:lnTo>
                  <a:lnTo>
                    <a:pt x="7" y="110"/>
                  </a:lnTo>
                  <a:lnTo>
                    <a:pt x="7" y="88"/>
                  </a:lnTo>
                  <a:lnTo>
                    <a:pt x="8" y="98"/>
                  </a:lnTo>
                  <a:lnTo>
                    <a:pt x="8" y="124"/>
                  </a:lnTo>
                  <a:lnTo>
                    <a:pt x="8" y="232"/>
                  </a:lnTo>
                  <a:lnTo>
                    <a:pt x="9" y="130"/>
                  </a:lnTo>
                  <a:lnTo>
                    <a:pt x="10" y="129"/>
                  </a:lnTo>
                  <a:lnTo>
                    <a:pt x="10" y="107"/>
                  </a:lnTo>
                  <a:lnTo>
                    <a:pt x="11" y="157"/>
                  </a:lnTo>
                  <a:lnTo>
                    <a:pt x="11" y="144"/>
                  </a:lnTo>
                  <a:lnTo>
                    <a:pt x="12" y="147"/>
                  </a:lnTo>
                  <a:lnTo>
                    <a:pt x="12" y="110"/>
                  </a:lnTo>
                  <a:lnTo>
                    <a:pt x="13" y="101"/>
                  </a:lnTo>
                  <a:lnTo>
                    <a:pt x="13" y="119"/>
                  </a:lnTo>
                  <a:lnTo>
                    <a:pt x="14" y="68"/>
                  </a:lnTo>
                  <a:lnTo>
                    <a:pt x="14" y="72"/>
                  </a:lnTo>
                  <a:lnTo>
                    <a:pt x="15" y="190"/>
                  </a:lnTo>
                  <a:lnTo>
                    <a:pt x="15" y="51"/>
                  </a:lnTo>
                  <a:lnTo>
                    <a:pt x="16" y="118"/>
                  </a:lnTo>
                  <a:lnTo>
                    <a:pt x="16" y="91"/>
                  </a:lnTo>
                  <a:lnTo>
                    <a:pt x="17" y="105"/>
                  </a:lnTo>
                  <a:lnTo>
                    <a:pt x="17" y="173"/>
                  </a:lnTo>
                  <a:lnTo>
                    <a:pt x="18" y="104"/>
                  </a:lnTo>
                  <a:lnTo>
                    <a:pt x="19" y="85"/>
                  </a:lnTo>
                  <a:lnTo>
                    <a:pt x="19" y="187"/>
                  </a:lnTo>
                  <a:lnTo>
                    <a:pt x="20" y="88"/>
                  </a:lnTo>
                  <a:lnTo>
                    <a:pt x="20" y="110"/>
                  </a:lnTo>
                  <a:lnTo>
                    <a:pt x="20" y="108"/>
                  </a:lnTo>
                  <a:lnTo>
                    <a:pt x="21" y="100"/>
                  </a:lnTo>
                  <a:lnTo>
                    <a:pt x="22" y="117"/>
                  </a:lnTo>
                  <a:lnTo>
                    <a:pt x="22" y="31"/>
                  </a:lnTo>
                  <a:lnTo>
                    <a:pt x="23" y="78"/>
                  </a:lnTo>
                  <a:lnTo>
                    <a:pt x="23" y="219"/>
                  </a:lnTo>
                  <a:lnTo>
                    <a:pt x="24" y="85"/>
                  </a:lnTo>
                  <a:lnTo>
                    <a:pt x="24" y="130"/>
                  </a:lnTo>
                  <a:lnTo>
                    <a:pt x="25" y="187"/>
                  </a:lnTo>
                  <a:lnTo>
                    <a:pt x="25" y="2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6" name="Freeform 270">
              <a:extLst>
                <a:ext uri="{FF2B5EF4-FFF2-40B4-BE49-F238E27FC236}">
                  <a16:creationId xmlns:a16="http://schemas.microsoft.com/office/drawing/2014/main" id="{614E8FE3-BE8F-4891-85DF-F5D50314AAF4}"/>
                </a:ext>
              </a:extLst>
            </p:cNvPr>
            <p:cNvSpPr>
              <a:spLocks/>
            </p:cNvSpPr>
            <p:nvPr/>
          </p:nvSpPr>
          <p:spPr bwMode="auto">
            <a:xfrm>
              <a:off x="3983481" y="3397776"/>
              <a:ext cx="27552" cy="129621"/>
            </a:xfrm>
            <a:custGeom>
              <a:avLst/>
              <a:gdLst>
                <a:gd name="T0" fmla="*/ 0 w 26"/>
                <a:gd name="T1" fmla="*/ 2147483646 h 274"/>
                <a:gd name="T2" fmla="*/ 2147483646 w 26"/>
                <a:gd name="T3" fmla="*/ 2147483646 h 274"/>
                <a:gd name="T4" fmla="*/ 2147483646 w 26"/>
                <a:gd name="T5" fmla="*/ 2147483646 h 274"/>
                <a:gd name="T6" fmla="*/ 2147483646 w 26"/>
                <a:gd name="T7" fmla="*/ 2147483646 h 274"/>
                <a:gd name="T8" fmla="*/ 2147483646 w 26"/>
                <a:gd name="T9" fmla="*/ 2147483646 h 274"/>
                <a:gd name="T10" fmla="*/ 2147483646 w 26"/>
                <a:gd name="T11" fmla="*/ 2147483646 h 274"/>
                <a:gd name="T12" fmla="*/ 2147483646 w 26"/>
                <a:gd name="T13" fmla="*/ 2147483646 h 274"/>
                <a:gd name="T14" fmla="*/ 2147483646 w 26"/>
                <a:gd name="T15" fmla="*/ 2147483646 h 274"/>
                <a:gd name="T16" fmla="*/ 2147483646 w 26"/>
                <a:gd name="T17" fmla="*/ 2147483646 h 274"/>
                <a:gd name="T18" fmla="*/ 2147483646 w 26"/>
                <a:gd name="T19" fmla="*/ 2147483646 h 274"/>
                <a:gd name="T20" fmla="*/ 2147483646 w 26"/>
                <a:gd name="T21" fmla="*/ 2147483646 h 274"/>
                <a:gd name="T22" fmla="*/ 2147483646 w 26"/>
                <a:gd name="T23" fmla="*/ 2147483646 h 274"/>
                <a:gd name="T24" fmla="*/ 2147483646 w 26"/>
                <a:gd name="T25" fmla="*/ 2147483646 h 274"/>
                <a:gd name="T26" fmla="*/ 2147483646 w 26"/>
                <a:gd name="T27" fmla="*/ 2147483646 h 274"/>
                <a:gd name="T28" fmla="*/ 2147483646 w 26"/>
                <a:gd name="T29" fmla="*/ 2147483646 h 274"/>
                <a:gd name="T30" fmla="*/ 2147483646 w 26"/>
                <a:gd name="T31" fmla="*/ 2147483646 h 274"/>
                <a:gd name="T32" fmla="*/ 2147483646 w 26"/>
                <a:gd name="T33" fmla="*/ 2147483646 h 274"/>
                <a:gd name="T34" fmla="*/ 2147483646 w 26"/>
                <a:gd name="T35" fmla="*/ 2147483646 h 274"/>
                <a:gd name="T36" fmla="*/ 2147483646 w 26"/>
                <a:gd name="T37" fmla="*/ 2147483646 h 274"/>
                <a:gd name="T38" fmla="*/ 2147483646 w 26"/>
                <a:gd name="T39" fmla="*/ 2147483646 h 274"/>
                <a:gd name="T40" fmla="*/ 2147483646 w 26"/>
                <a:gd name="T41" fmla="*/ 2147483646 h 274"/>
                <a:gd name="T42" fmla="*/ 2147483646 w 26"/>
                <a:gd name="T43" fmla="*/ 2147483646 h 274"/>
                <a:gd name="T44" fmla="*/ 2147483646 w 26"/>
                <a:gd name="T45" fmla="*/ 2147483646 h 274"/>
                <a:gd name="T46" fmla="*/ 2147483646 w 26"/>
                <a:gd name="T47" fmla="*/ 2147483646 h 274"/>
                <a:gd name="T48" fmla="*/ 2147483646 w 26"/>
                <a:gd name="T49" fmla="*/ 2147483646 h 274"/>
                <a:gd name="T50" fmla="*/ 2147483646 w 26"/>
                <a:gd name="T51" fmla="*/ 2147483646 h 274"/>
                <a:gd name="T52" fmla="*/ 2147483646 w 26"/>
                <a:gd name="T53" fmla="*/ 2147483646 h 274"/>
                <a:gd name="T54" fmla="*/ 2147483646 w 26"/>
                <a:gd name="T55" fmla="*/ 2147483646 h 274"/>
                <a:gd name="T56" fmla="*/ 2147483646 w 26"/>
                <a:gd name="T57" fmla="*/ 2147483646 h 274"/>
                <a:gd name="T58" fmla="*/ 2147483646 w 26"/>
                <a:gd name="T59" fmla="*/ 2147483646 h 274"/>
                <a:gd name="T60" fmla="*/ 2147483646 w 26"/>
                <a:gd name="T61" fmla="*/ 2147483646 h 274"/>
                <a:gd name="T62" fmla="*/ 2147483646 w 26"/>
                <a:gd name="T63" fmla="*/ 2147483646 h 274"/>
                <a:gd name="T64" fmla="*/ 2147483646 w 26"/>
                <a:gd name="T65" fmla="*/ 2147483646 h 274"/>
                <a:gd name="T66" fmla="*/ 2147483646 w 26"/>
                <a:gd name="T67" fmla="*/ 2147483646 h 274"/>
                <a:gd name="T68" fmla="*/ 2147483646 w 26"/>
                <a:gd name="T69" fmla="*/ 2147483646 h 274"/>
                <a:gd name="T70" fmla="*/ 2147483646 w 26"/>
                <a:gd name="T71" fmla="*/ 2147483646 h 274"/>
                <a:gd name="T72" fmla="*/ 2147483646 w 26"/>
                <a:gd name="T73" fmla="*/ 2147483646 h 274"/>
                <a:gd name="T74" fmla="*/ 2147483646 w 26"/>
                <a:gd name="T75" fmla="*/ 2147483646 h 274"/>
                <a:gd name="T76" fmla="*/ 2147483646 w 26"/>
                <a:gd name="T77" fmla="*/ 2147483646 h 274"/>
                <a:gd name="T78" fmla="*/ 2147483646 w 26"/>
                <a:gd name="T79" fmla="*/ 2147483646 h 274"/>
                <a:gd name="T80" fmla="*/ 2147483646 w 26"/>
                <a:gd name="T81" fmla="*/ 2147483646 h 274"/>
                <a:gd name="T82" fmla="*/ 2147483646 w 26"/>
                <a:gd name="T83" fmla="*/ 2147483646 h 274"/>
                <a:gd name="T84" fmla="*/ 2147483646 w 26"/>
                <a:gd name="T85" fmla="*/ 2147483646 h 274"/>
                <a:gd name="T86" fmla="*/ 2147483646 w 26"/>
                <a:gd name="T87" fmla="*/ 2147483646 h 274"/>
                <a:gd name="T88" fmla="*/ 2147483646 w 26"/>
                <a:gd name="T89" fmla="*/ 2147483646 h 274"/>
                <a:gd name="T90" fmla="*/ 2147483646 w 26"/>
                <a:gd name="T91" fmla="*/ 0 h 274"/>
                <a:gd name="T92" fmla="*/ 2147483646 w 26"/>
                <a:gd name="T93" fmla="*/ 2147483646 h 274"/>
                <a:gd name="T94" fmla="*/ 2147483646 w 26"/>
                <a:gd name="T95" fmla="*/ 2147483646 h 274"/>
                <a:gd name="T96" fmla="*/ 2147483646 w 26"/>
                <a:gd name="T97" fmla="*/ 2147483646 h 274"/>
                <a:gd name="T98" fmla="*/ 2147483646 w 26"/>
                <a:gd name="T99" fmla="*/ 2147483646 h 2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74">
                  <a:moveTo>
                    <a:pt x="0" y="272"/>
                  </a:moveTo>
                  <a:lnTo>
                    <a:pt x="1" y="143"/>
                  </a:lnTo>
                  <a:lnTo>
                    <a:pt x="1" y="229"/>
                  </a:lnTo>
                  <a:lnTo>
                    <a:pt x="2" y="162"/>
                  </a:lnTo>
                  <a:lnTo>
                    <a:pt x="2" y="160"/>
                  </a:lnTo>
                  <a:lnTo>
                    <a:pt x="3" y="179"/>
                  </a:lnTo>
                  <a:lnTo>
                    <a:pt x="3" y="148"/>
                  </a:lnTo>
                  <a:lnTo>
                    <a:pt x="4" y="159"/>
                  </a:lnTo>
                  <a:lnTo>
                    <a:pt x="4" y="262"/>
                  </a:lnTo>
                  <a:lnTo>
                    <a:pt x="5" y="158"/>
                  </a:lnTo>
                  <a:lnTo>
                    <a:pt x="6" y="139"/>
                  </a:lnTo>
                  <a:lnTo>
                    <a:pt x="6" y="248"/>
                  </a:lnTo>
                  <a:lnTo>
                    <a:pt x="7" y="178"/>
                  </a:lnTo>
                  <a:lnTo>
                    <a:pt x="7" y="245"/>
                  </a:lnTo>
                  <a:lnTo>
                    <a:pt x="7" y="231"/>
                  </a:lnTo>
                  <a:lnTo>
                    <a:pt x="8" y="187"/>
                  </a:lnTo>
                  <a:lnTo>
                    <a:pt x="9" y="163"/>
                  </a:lnTo>
                  <a:lnTo>
                    <a:pt x="9" y="191"/>
                  </a:lnTo>
                  <a:lnTo>
                    <a:pt x="10" y="215"/>
                  </a:lnTo>
                  <a:lnTo>
                    <a:pt x="10" y="224"/>
                  </a:lnTo>
                  <a:lnTo>
                    <a:pt x="11" y="182"/>
                  </a:lnTo>
                  <a:lnTo>
                    <a:pt x="11" y="194"/>
                  </a:lnTo>
                  <a:lnTo>
                    <a:pt x="12" y="196"/>
                  </a:lnTo>
                  <a:lnTo>
                    <a:pt x="12" y="252"/>
                  </a:lnTo>
                  <a:lnTo>
                    <a:pt x="13" y="164"/>
                  </a:lnTo>
                  <a:lnTo>
                    <a:pt x="13" y="108"/>
                  </a:lnTo>
                  <a:lnTo>
                    <a:pt x="14" y="148"/>
                  </a:lnTo>
                  <a:lnTo>
                    <a:pt x="14" y="216"/>
                  </a:lnTo>
                  <a:lnTo>
                    <a:pt x="15" y="274"/>
                  </a:lnTo>
                  <a:lnTo>
                    <a:pt x="15" y="237"/>
                  </a:lnTo>
                  <a:lnTo>
                    <a:pt x="16" y="212"/>
                  </a:lnTo>
                  <a:lnTo>
                    <a:pt x="16" y="164"/>
                  </a:lnTo>
                  <a:lnTo>
                    <a:pt x="17" y="234"/>
                  </a:lnTo>
                  <a:lnTo>
                    <a:pt x="18" y="188"/>
                  </a:lnTo>
                  <a:lnTo>
                    <a:pt x="18" y="203"/>
                  </a:lnTo>
                  <a:lnTo>
                    <a:pt x="18" y="210"/>
                  </a:lnTo>
                  <a:lnTo>
                    <a:pt x="19" y="179"/>
                  </a:lnTo>
                  <a:lnTo>
                    <a:pt x="19" y="252"/>
                  </a:lnTo>
                  <a:lnTo>
                    <a:pt x="20" y="197"/>
                  </a:lnTo>
                  <a:lnTo>
                    <a:pt x="21" y="207"/>
                  </a:lnTo>
                  <a:lnTo>
                    <a:pt x="21" y="233"/>
                  </a:lnTo>
                  <a:lnTo>
                    <a:pt x="22" y="125"/>
                  </a:lnTo>
                  <a:lnTo>
                    <a:pt x="22" y="127"/>
                  </a:lnTo>
                  <a:lnTo>
                    <a:pt x="23" y="132"/>
                  </a:lnTo>
                  <a:lnTo>
                    <a:pt x="23" y="69"/>
                  </a:lnTo>
                  <a:lnTo>
                    <a:pt x="24" y="0"/>
                  </a:lnTo>
                  <a:lnTo>
                    <a:pt x="24" y="27"/>
                  </a:lnTo>
                  <a:lnTo>
                    <a:pt x="25" y="26"/>
                  </a:lnTo>
                  <a:lnTo>
                    <a:pt x="25" y="34"/>
                  </a:lnTo>
                  <a:lnTo>
                    <a:pt x="26" y="10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7" name="Freeform 271">
              <a:extLst>
                <a:ext uri="{FF2B5EF4-FFF2-40B4-BE49-F238E27FC236}">
                  <a16:creationId xmlns:a16="http://schemas.microsoft.com/office/drawing/2014/main" id="{6E16E3E0-F995-47D9-A317-FD8CABD09D62}"/>
                </a:ext>
              </a:extLst>
            </p:cNvPr>
            <p:cNvSpPr>
              <a:spLocks/>
            </p:cNvSpPr>
            <p:nvPr/>
          </p:nvSpPr>
          <p:spPr bwMode="auto">
            <a:xfrm>
              <a:off x="4011031" y="3313096"/>
              <a:ext cx="26491" cy="167940"/>
            </a:xfrm>
            <a:custGeom>
              <a:avLst/>
              <a:gdLst>
                <a:gd name="T0" fmla="*/ 0 w 25"/>
                <a:gd name="T1" fmla="*/ 2147483646 h 355"/>
                <a:gd name="T2" fmla="*/ 0 w 25"/>
                <a:gd name="T3" fmla="*/ 2147483646 h 355"/>
                <a:gd name="T4" fmla="*/ 2147483646 w 25"/>
                <a:gd name="T5" fmla="*/ 2147483646 h 355"/>
                <a:gd name="T6" fmla="*/ 2147483646 w 25"/>
                <a:gd name="T7" fmla="*/ 2147483646 h 355"/>
                <a:gd name="T8" fmla="*/ 2147483646 w 25"/>
                <a:gd name="T9" fmla="*/ 2147483646 h 355"/>
                <a:gd name="T10" fmla="*/ 2147483646 w 25"/>
                <a:gd name="T11" fmla="*/ 2147483646 h 355"/>
                <a:gd name="T12" fmla="*/ 2147483646 w 25"/>
                <a:gd name="T13" fmla="*/ 2147483646 h 355"/>
                <a:gd name="T14" fmla="*/ 2147483646 w 25"/>
                <a:gd name="T15" fmla="*/ 2147483646 h 355"/>
                <a:gd name="T16" fmla="*/ 2147483646 w 25"/>
                <a:gd name="T17" fmla="*/ 2147483646 h 355"/>
                <a:gd name="T18" fmla="*/ 2147483646 w 25"/>
                <a:gd name="T19" fmla="*/ 0 h 355"/>
                <a:gd name="T20" fmla="*/ 2147483646 w 25"/>
                <a:gd name="T21" fmla="*/ 2147483646 h 355"/>
                <a:gd name="T22" fmla="*/ 2147483646 w 25"/>
                <a:gd name="T23" fmla="*/ 2147483646 h 355"/>
                <a:gd name="T24" fmla="*/ 2147483646 w 25"/>
                <a:gd name="T25" fmla="*/ 2147483646 h 355"/>
                <a:gd name="T26" fmla="*/ 2147483646 w 25"/>
                <a:gd name="T27" fmla="*/ 2147483646 h 355"/>
                <a:gd name="T28" fmla="*/ 2147483646 w 25"/>
                <a:gd name="T29" fmla="*/ 2147483646 h 355"/>
                <a:gd name="T30" fmla="*/ 2147483646 w 25"/>
                <a:gd name="T31" fmla="*/ 2147483646 h 355"/>
                <a:gd name="T32" fmla="*/ 2147483646 w 25"/>
                <a:gd name="T33" fmla="*/ 2147483646 h 355"/>
                <a:gd name="T34" fmla="*/ 2147483646 w 25"/>
                <a:gd name="T35" fmla="*/ 2147483646 h 355"/>
                <a:gd name="T36" fmla="*/ 2147483646 w 25"/>
                <a:gd name="T37" fmla="*/ 2147483646 h 355"/>
                <a:gd name="T38" fmla="*/ 2147483646 w 25"/>
                <a:gd name="T39" fmla="*/ 2147483646 h 355"/>
                <a:gd name="T40" fmla="*/ 2147483646 w 25"/>
                <a:gd name="T41" fmla="*/ 2147483646 h 355"/>
                <a:gd name="T42" fmla="*/ 2147483646 w 25"/>
                <a:gd name="T43" fmla="*/ 2147483646 h 355"/>
                <a:gd name="T44" fmla="*/ 2147483646 w 25"/>
                <a:gd name="T45" fmla="*/ 2147483646 h 355"/>
                <a:gd name="T46" fmla="*/ 2147483646 w 25"/>
                <a:gd name="T47" fmla="*/ 2147483646 h 355"/>
                <a:gd name="T48" fmla="*/ 2147483646 w 25"/>
                <a:gd name="T49" fmla="*/ 2147483646 h 355"/>
                <a:gd name="T50" fmla="*/ 2147483646 w 25"/>
                <a:gd name="T51" fmla="*/ 2147483646 h 355"/>
                <a:gd name="T52" fmla="*/ 2147483646 w 25"/>
                <a:gd name="T53" fmla="*/ 2147483646 h 355"/>
                <a:gd name="T54" fmla="*/ 2147483646 w 25"/>
                <a:gd name="T55" fmla="*/ 2147483646 h 355"/>
                <a:gd name="T56" fmla="*/ 2147483646 w 25"/>
                <a:gd name="T57" fmla="*/ 2147483646 h 355"/>
                <a:gd name="T58" fmla="*/ 2147483646 w 25"/>
                <a:gd name="T59" fmla="*/ 2147483646 h 355"/>
                <a:gd name="T60" fmla="*/ 2147483646 w 25"/>
                <a:gd name="T61" fmla="*/ 2147483646 h 355"/>
                <a:gd name="T62" fmla="*/ 2147483646 w 25"/>
                <a:gd name="T63" fmla="*/ 2147483646 h 355"/>
                <a:gd name="T64" fmla="*/ 2147483646 w 25"/>
                <a:gd name="T65" fmla="*/ 2147483646 h 355"/>
                <a:gd name="T66" fmla="*/ 2147483646 w 25"/>
                <a:gd name="T67" fmla="*/ 2147483646 h 355"/>
                <a:gd name="T68" fmla="*/ 2147483646 w 25"/>
                <a:gd name="T69" fmla="*/ 2147483646 h 355"/>
                <a:gd name="T70" fmla="*/ 2147483646 w 25"/>
                <a:gd name="T71" fmla="*/ 2147483646 h 355"/>
                <a:gd name="T72" fmla="*/ 2147483646 w 25"/>
                <a:gd name="T73" fmla="*/ 2147483646 h 355"/>
                <a:gd name="T74" fmla="*/ 2147483646 w 25"/>
                <a:gd name="T75" fmla="*/ 2147483646 h 355"/>
                <a:gd name="T76" fmla="*/ 2147483646 w 25"/>
                <a:gd name="T77" fmla="*/ 2147483646 h 355"/>
                <a:gd name="T78" fmla="*/ 2147483646 w 25"/>
                <a:gd name="T79" fmla="*/ 2147483646 h 355"/>
                <a:gd name="T80" fmla="*/ 2147483646 w 25"/>
                <a:gd name="T81" fmla="*/ 2147483646 h 355"/>
                <a:gd name="T82" fmla="*/ 2147483646 w 25"/>
                <a:gd name="T83" fmla="*/ 2147483646 h 355"/>
                <a:gd name="T84" fmla="*/ 2147483646 w 25"/>
                <a:gd name="T85" fmla="*/ 2147483646 h 355"/>
                <a:gd name="T86" fmla="*/ 2147483646 w 25"/>
                <a:gd name="T87" fmla="*/ 2147483646 h 355"/>
                <a:gd name="T88" fmla="*/ 2147483646 w 25"/>
                <a:gd name="T89" fmla="*/ 2147483646 h 355"/>
                <a:gd name="T90" fmla="*/ 2147483646 w 25"/>
                <a:gd name="T91" fmla="*/ 2147483646 h 355"/>
                <a:gd name="T92" fmla="*/ 2147483646 w 25"/>
                <a:gd name="T93" fmla="*/ 2147483646 h 355"/>
                <a:gd name="T94" fmla="*/ 2147483646 w 25"/>
                <a:gd name="T95" fmla="*/ 2147483646 h 355"/>
                <a:gd name="T96" fmla="*/ 2147483646 w 25"/>
                <a:gd name="T97" fmla="*/ 2147483646 h 355"/>
                <a:gd name="T98" fmla="*/ 2147483646 w 25"/>
                <a:gd name="T99" fmla="*/ 2147483646 h 35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55">
                  <a:moveTo>
                    <a:pt x="0" y="286"/>
                  </a:moveTo>
                  <a:lnTo>
                    <a:pt x="0" y="202"/>
                  </a:lnTo>
                  <a:lnTo>
                    <a:pt x="1" y="240"/>
                  </a:lnTo>
                  <a:lnTo>
                    <a:pt x="1" y="189"/>
                  </a:lnTo>
                  <a:lnTo>
                    <a:pt x="2" y="117"/>
                  </a:lnTo>
                  <a:lnTo>
                    <a:pt x="2" y="52"/>
                  </a:lnTo>
                  <a:lnTo>
                    <a:pt x="3" y="251"/>
                  </a:lnTo>
                  <a:lnTo>
                    <a:pt x="4" y="181"/>
                  </a:lnTo>
                  <a:lnTo>
                    <a:pt x="4" y="105"/>
                  </a:lnTo>
                  <a:lnTo>
                    <a:pt x="4" y="0"/>
                  </a:lnTo>
                  <a:lnTo>
                    <a:pt x="5" y="223"/>
                  </a:lnTo>
                  <a:lnTo>
                    <a:pt x="5" y="123"/>
                  </a:lnTo>
                  <a:lnTo>
                    <a:pt x="6" y="131"/>
                  </a:lnTo>
                  <a:lnTo>
                    <a:pt x="7" y="57"/>
                  </a:lnTo>
                  <a:lnTo>
                    <a:pt x="7" y="121"/>
                  </a:lnTo>
                  <a:lnTo>
                    <a:pt x="8" y="173"/>
                  </a:lnTo>
                  <a:lnTo>
                    <a:pt x="8" y="222"/>
                  </a:lnTo>
                  <a:lnTo>
                    <a:pt x="9" y="196"/>
                  </a:lnTo>
                  <a:lnTo>
                    <a:pt x="9" y="103"/>
                  </a:lnTo>
                  <a:lnTo>
                    <a:pt x="10" y="141"/>
                  </a:lnTo>
                  <a:lnTo>
                    <a:pt x="10" y="201"/>
                  </a:lnTo>
                  <a:lnTo>
                    <a:pt x="11" y="273"/>
                  </a:lnTo>
                  <a:lnTo>
                    <a:pt x="11" y="137"/>
                  </a:lnTo>
                  <a:lnTo>
                    <a:pt x="12" y="234"/>
                  </a:lnTo>
                  <a:lnTo>
                    <a:pt x="12" y="189"/>
                  </a:lnTo>
                  <a:lnTo>
                    <a:pt x="13" y="193"/>
                  </a:lnTo>
                  <a:lnTo>
                    <a:pt x="13" y="184"/>
                  </a:lnTo>
                  <a:lnTo>
                    <a:pt x="14" y="243"/>
                  </a:lnTo>
                  <a:lnTo>
                    <a:pt x="14" y="142"/>
                  </a:lnTo>
                  <a:lnTo>
                    <a:pt x="15" y="246"/>
                  </a:lnTo>
                  <a:lnTo>
                    <a:pt x="16" y="210"/>
                  </a:lnTo>
                  <a:lnTo>
                    <a:pt x="16" y="258"/>
                  </a:lnTo>
                  <a:lnTo>
                    <a:pt x="16" y="337"/>
                  </a:lnTo>
                  <a:lnTo>
                    <a:pt x="17" y="303"/>
                  </a:lnTo>
                  <a:lnTo>
                    <a:pt x="17" y="287"/>
                  </a:lnTo>
                  <a:lnTo>
                    <a:pt x="18" y="246"/>
                  </a:lnTo>
                  <a:lnTo>
                    <a:pt x="19" y="319"/>
                  </a:lnTo>
                  <a:lnTo>
                    <a:pt x="19" y="275"/>
                  </a:lnTo>
                  <a:lnTo>
                    <a:pt x="20" y="215"/>
                  </a:lnTo>
                  <a:lnTo>
                    <a:pt x="20" y="303"/>
                  </a:lnTo>
                  <a:lnTo>
                    <a:pt x="20" y="293"/>
                  </a:lnTo>
                  <a:lnTo>
                    <a:pt x="21" y="286"/>
                  </a:lnTo>
                  <a:lnTo>
                    <a:pt x="22" y="213"/>
                  </a:lnTo>
                  <a:lnTo>
                    <a:pt x="22" y="217"/>
                  </a:lnTo>
                  <a:lnTo>
                    <a:pt x="23" y="292"/>
                  </a:lnTo>
                  <a:lnTo>
                    <a:pt x="23" y="354"/>
                  </a:lnTo>
                  <a:lnTo>
                    <a:pt x="24" y="261"/>
                  </a:lnTo>
                  <a:lnTo>
                    <a:pt x="24" y="232"/>
                  </a:lnTo>
                  <a:lnTo>
                    <a:pt x="25" y="343"/>
                  </a:lnTo>
                  <a:lnTo>
                    <a:pt x="25" y="35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8" name="Freeform 272">
              <a:extLst>
                <a:ext uri="{FF2B5EF4-FFF2-40B4-BE49-F238E27FC236}">
                  <a16:creationId xmlns:a16="http://schemas.microsoft.com/office/drawing/2014/main" id="{1EF53111-8103-4AF7-BE70-4574C361F7F0}"/>
                </a:ext>
              </a:extLst>
            </p:cNvPr>
            <p:cNvSpPr>
              <a:spLocks/>
            </p:cNvSpPr>
            <p:nvPr/>
          </p:nvSpPr>
          <p:spPr bwMode="auto">
            <a:xfrm>
              <a:off x="4037524" y="3403926"/>
              <a:ext cx="27552" cy="119214"/>
            </a:xfrm>
            <a:custGeom>
              <a:avLst/>
              <a:gdLst>
                <a:gd name="T0" fmla="*/ 0 w 26"/>
                <a:gd name="T1" fmla="*/ 2147483646 h 252"/>
                <a:gd name="T2" fmla="*/ 2147483646 w 26"/>
                <a:gd name="T3" fmla="*/ 2147483646 h 252"/>
                <a:gd name="T4" fmla="*/ 2147483646 w 26"/>
                <a:gd name="T5" fmla="*/ 2147483646 h 252"/>
                <a:gd name="T6" fmla="*/ 2147483646 w 26"/>
                <a:gd name="T7" fmla="*/ 2147483646 h 252"/>
                <a:gd name="T8" fmla="*/ 2147483646 w 26"/>
                <a:gd name="T9" fmla="*/ 2147483646 h 252"/>
                <a:gd name="T10" fmla="*/ 2147483646 w 26"/>
                <a:gd name="T11" fmla="*/ 2147483646 h 252"/>
                <a:gd name="T12" fmla="*/ 2147483646 w 26"/>
                <a:gd name="T13" fmla="*/ 2147483646 h 252"/>
                <a:gd name="T14" fmla="*/ 2147483646 w 26"/>
                <a:gd name="T15" fmla="*/ 2147483646 h 252"/>
                <a:gd name="T16" fmla="*/ 2147483646 w 26"/>
                <a:gd name="T17" fmla="*/ 2147483646 h 252"/>
                <a:gd name="T18" fmla="*/ 2147483646 w 26"/>
                <a:gd name="T19" fmla="*/ 0 h 252"/>
                <a:gd name="T20" fmla="*/ 2147483646 w 26"/>
                <a:gd name="T21" fmla="*/ 2147483646 h 252"/>
                <a:gd name="T22" fmla="*/ 2147483646 w 26"/>
                <a:gd name="T23" fmla="*/ 2147483646 h 252"/>
                <a:gd name="T24" fmla="*/ 2147483646 w 26"/>
                <a:gd name="T25" fmla="*/ 2147483646 h 252"/>
                <a:gd name="T26" fmla="*/ 2147483646 w 26"/>
                <a:gd name="T27" fmla="*/ 2147483646 h 252"/>
                <a:gd name="T28" fmla="*/ 2147483646 w 26"/>
                <a:gd name="T29" fmla="*/ 2147483646 h 252"/>
                <a:gd name="T30" fmla="*/ 2147483646 w 26"/>
                <a:gd name="T31" fmla="*/ 2147483646 h 252"/>
                <a:gd name="T32" fmla="*/ 2147483646 w 26"/>
                <a:gd name="T33" fmla="*/ 2147483646 h 252"/>
                <a:gd name="T34" fmla="*/ 2147483646 w 26"/>
                <a:gd name="T35" fmla="*/ 2147483646 h 252"/>
                <a:gd name="T36" fmla="*/ 2147483646 w 26"/>
                <a:gd name="T37" fmla="*/ 2147483646 h 252"/>
                <a:gd name="T38" fmla="*/ 2147483646 w 26"/>
                <a:gd name="T39" fmla="*/ 2147483646 h 252"/>
                <a:gd name="T40" fmla="*/ 2147483646 w 26"/>
                <a:gd name="T41" fmla="*/ 2147483646 h 252"/>
                <a:gd name="T42" fmla="*/ 2147483646 w 26"/>
                <a:gd name="T43" fmla="*/ 2147483646 h 252"/>
                <a:gd name="T44" fmla="*/ 2147483646 w 26"/>
                <a:gd name="T45" fmla="*/ 2147483646 h 252"/>
                <a:gd name="T46" fmla="*/ 2147483646 w 26"/>
                <a:gd name="T47" fmla="*/ 2147483646 h 252"/>
                <a:gd name="T48" fmla="*/ 2147483646 w 26"/>
                <a:gd name="T49" fmla="*/ 2147483646 h 252"/>
                <a:gd name="T50" fmla="*/ 2147483646 w 26"/>
                <a:gd name="T51" fmla="*/ 2147483646 h 252"/>
                <a:gd name="T52" fmla="*/ 2147483646 w 26"/>
                <a:gd name="T53" fmla="*/ 2147483646 h 252"/>
                <a:gd name="T54" fmla="*/ 2147483646 w 26"/>
                <a:gd name="T55" fmla="*/ 2147483646 h 252"/>
                <a:gd name="T56" fmla="*/ 2147483646 w 26"/>
                <a:gd name="T57" fmla="*/ 2147483646 h 252"/>
                <a:gd name="T58" fmla="*/ 2147483646 w 26"/>
                <a:gd name="T59" fmla="*/ 2147483646 h 252"/>
                <a:gd name="T60" fmla="*/ 2147483646 w 26"/>
                <a:gd name="T61" fmla="*/ 2147483646 h 252"/>
                <a:gd name="T62" fmla="*/ 2147483646 w 26"/>
                <a:gd name="T63" fmla="*/ 2147483646 h 252"/>
                <a:gd name="T64" fmla="*/ 2147483646 w 26"/>
                <a:gd name="T65" fmla="*/ 2147483646 h 252"/>
                <a:gd name="T66" fmla="*/ 2147483646 w 26"/>
                <a:gd name="T67" fmla="*/ 2147483646 h 252"/>
                <a:gd name="T68" fmla="*/ 2147483646 w 26"/>
                <a:gd name="T69" fmla="*/ 2147483646 h 252"/>
                <a:gd name="T70" fmla="*/ 2147483646 w 26"/>
                <a:gd name="T71" fmla="*/ 2147483646 h 252"/>
                <a:gd name="T72" fmla="*/ 2147483646 w 26"/>
                <a:gd name="T73" fmla="*/ 2147483646 h 252"/>
                <a:gd name="T74" fmla="*/ 2147483646 w 26"/>
                <a:gd name="T75" fmla="*/ 2147483646 h 252"/>
                <a:gd name="T76" fmla="*/ 2147483646 w 26"/>
                <a:gd name="T77" fmla="*/ 2147483646 h 252"/>
                <a:gd name="T78" fmla="*/ 2147483646 w 26"/>
                <a:gd name="T79" fmla="*/ 2147483646 h 252"/>
                <a:gd name="T80" fmla="*/ 2147483646 w 26"/>
                <a:gd name="T81" fmla="*/ 2147483646 h 252"/>
                <a:gd name="T82" fmla="*/ 2147483646 w 26"/>
                <a:gd name="T83" fmla="*/ 2147483646 h 252"/>
                <a:gd name="T84" fmla="*/ 2147483646 w 26"/>
                <a:gd name="T85" fmla="*/ 2147483646 h 252"/>
                <a:gd name="T86" fmla="*/ 2147483646 w 26"/>
                <a:gd name="T87" fmla="*/ 2147483646 h 252"/>
                <a:gd name="T88" fmla="*/ 2147483646 w 26"/>
                <a:gd name="T89" fmla="*/ 2147483646 h 252"/>
                <a:gd name="T90" fmla="*/ 2147483646 w 26"/>
                <a:gd name="T91" fmla="*/ 2147483646 h 252"/>
                <a:gd name="T92" fmla="*/ 2147483646 w 26"/>
                <a:gd name="T93" fmla="*/ 2147483646 h 252"/>
                <a:gd name="T94" fmla="*/ 2147483646 w 26"/>
                <a:gd name="T95" fmla="*/ 2147483646 h 252"/>
                <a:gd name="T96" fmla="*/ 2147483646 w 26"/>
                <a:gd name="T97" fmla="*/ 2147483646 h 252"/>
                <a:gd name="T98" fmla="*/ 2147483646 w 26"/>
                <a:gd name="T99" fmla="*/ 2147483646 h 2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52">
                  <a:moveTo>
                    <a:pt x="0" y="163"/>
                  </a:moveTo>
                  <a:lnTo>
                    <a:pt x="1" y="99"/>
                  </a:lnTo>
                  <a:lnTo>
                    <a:pt x="1" y="106"/>
                  </a:lnTo>
                  <a:lnTo>
                    <a:pt x="2" y="99"/>
                  </a:lnTo>
                  <a:lnTo>
                    <a:pt x="3" y="155"/>
                  </a:lnTo>
                  <a:lnTo>
                    <a:pt x="3" y="91"/>
                  </a:lnTo>
                  <a:lnTo>
                    <a:pt x="3" y="123"/>
                  </a:lnTo>
                  <a:lnTo>
                    <a:pt x="4" y="140"/>
                  </a:lnTo>
                  <a:lnTo>
                    <a:pt x="4" y="51"/>
                  </a:lnTo>
                  <a:lnTo>
                    <a:pt x="5" y="0"/>
                  </a:lnTo>
                  <a:lnTo>
                    <a:pt x="6" y="118"/>
                  </a:lnTo>
                  <a:lnTo>
                    <a:pt x="6" y="130"/>
                  </a:lnTo>
                  <a:lnTo>
                    <a:pt x="7" y="153"/>
                  </a:lnTo>
                  <a:lnTo>
                    <a:pt x="7" y="167"/>
                  </a:lnTo>
                  <a:lnTo>
                    <a:pt x="7" y="216"/>
                  </a:lnTo>
                  <a:lnTo>
                    <a:pt x="8" y="141"/>
                  </a:lnTo>
                  <a:lnTo>
                    <a:pt x="9" y="115"/>
                  </a:lnTo>
                  <a:lnTo>
                    <a:pt x="9" y="165"/>
                  </a:lnTo>
                  <a:lnTo>
                    <a:pt x="10" y="130"/>
                  </a:lnTo>
                  <a:lnTo>
                    <a:pt x="10" y="142"/>
                  </a:lnTo>
                  <a:lnTo>
                    <a:pt x="11" y="150"/>
                  </a:lnTo>
                  <a:lnTo>
                    <a:pt x="11" y="96"/>
                  </a:lnTo>
                  <a:lnTo>
                    <a:pt x="12" y="252"/>
                  </a:lnTo>
                  <a:lnTo>
                    <a:pt x="12" y="73"/>
                  </a:lnTo>
                  <a:lnTo>
                    <a:pt x="13" y="48"/>
                  </a:lnTo>
                  <a:lnTo>
                    <a:pt x="13" y="138"/>
                  </a:lnTo>
                  <a:lnTo>
                    <a:pt x="14" y="69"/>
                  </a:lnTo>
                  <a:lnTo>
                    <a:pt x="14" y="142"/>
                  </a:lnTo>
                  <a:lnTo>
                    <a:pt x="15" y="136"/>
                  </a:lnTo>
                  <a:lnTo>
                    <a:pt x="15" y="147"/>
                  </a:lnTo>
                  <a:lnTo>
                    <a:pt x="16" y="141"/>
                  </a:lnTo>
                  <a:lnTo>
                    <a:pt x="16" y="196"/>
                  </a:lnTo>
                  <a:lnTo>
                    <a:pt x="17" y="99"/>
                  </a:lnTo>
                  <a:lnTo>
                    <a:pt x="18" y="5"/>
                  </a:lnTo>
                  <a:lnTo>
                    <a:pt x="18" y="111"/>
                  </a:lnTo>
                  <a:lnTo>
                    <a:pt x="19" y="101"/>
                  </a:lnTo>
                  <a:lnTo>
                    <a:pt x="19" y="56"/>
                  </a:lnTo>
                  <a:lnTo>
                    <a:pt x="19" y="53"/>
                  </a:lnTo>
                  <a:lnTo>
                    <a:pt x="20" y="133"/>
                  </a:lnTo>
                  <a:lnTo>
                    <a:pt x="21" y="136"/>
                  </a:lnTo>
                  <a:lnTo>
                    <a:pt x="21" y="31"/>
                  </a:lnTo>
                  <a:lnTo>
                    <a:pt x="22" y="93"/>
                  </a:lnTo>
                  <a:lnTo>
                    <a:pt x="22" y="132"/>
                  </a:lnTo>
                  <a:lnTo>
                    <a:pt x="23" y="23"/>
                  </a:lnTo>
                  <a:lnTo>
                    <a:pt x="23" y="60"/>
                  </a:lnTo>
                  <a:lnTo>
                    <a:pt x="24" y="81"/>
                  </a:lnTo>
                  <a:lnTo>
                    <a:pt x="24" y="92"/>
                  </a:lnTo>
                  <a:lnTo>
                    <a:pt x="25" y="150"/>
                  </a:lnTo>
                  <a:lnTo>
                    <a:pt x="25" y="110"/>
                  </a:lnTo>
                  <a:lnTo>
                    <a:pt x="26" y="10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9" name="Freeform 273">
              <a:extLst>
                <a:ext uri="{FF2B5EF4-FFF2-40B4-BE49-F238E27FC236}">
                  <a16:creationId xmlns:a16="http://schemas.microsoft.com/office/drawing/2014/main" id="{C40547B2-B9E1-4F33-B8E4-BF6600443A2D}"/>
                </a:ext>
              </a:extLst>
            </p:cNvPr>
            <p:cNvSpPr>
              <a:spLocks/>
            </p:cNvSpPr>
            <p:nvPr/>
          </p:nvSpPr>
          <p:spPr bwMode="auto">
            <a:xfrm>
              <a:off x="4065074" y="3428052"/>
              <a:ext cx="26491" cy="92249"/>
            </a:xfrm>
            <a:custGeom>
              <a:avLst/>
              <a:gdLst>
                <a:gd name="T0" fmla="*/ 0 w 25"/>
                <a:gd name="T1" fmla="*/ 2147483646 h 195"/>
                <a:gd name="T2" fmla="*/ 0 w 25"/>
                <a:gd name="T3" fmla="*/ 2147483646 h 195"/>
                <a:gd name="T4" fmla="*/ 2147483646 w 25"/>
                <a:gd name="T5" fmla="*/ 2147483646 h 195"/>
                <a:gd name="T6" fmla="*/ 2147483646 w 25"/>
                <a:gd name="T7" fmla="*/ 2147483646 h 195"/>
                <a:gd name="T8" fmla="*/ 2147483646 w 25"/>
                <a:gd name="T9" fmla="*/ 2147483646 h 195"/>
                <a:gd name="T10" fmla="*/ 2147483646 w 25"/>
                <a:gd name="T11" fmla="*/ 2147483646 h 195"/>
                <a:gd name="T12" fmla="*/ 2147483646 w 25"/>
                <a:gd name="T13" fmla="*/ 2147483646 h 195"/>
                <a:gd name="T14" fmla="*/ 2147483646 w 25"/>
                <a:gd name="T15" fmla="*/ 2147483646 h 195"/>
                <a:gd name="T16" fmla="*/ 2147483646 w 25"/>
                <a:gd name="T17" fmla="*/ 2147483646 h 195"/>
                <a:gd name="T18" fmla="*/ 2147483646 w 25"/>
                <a:gd name="T19" fmla="*/ 2147483646 h 195"/>
                <a:gd name="T20" fmla="*/ 2147483646 w 25"/>
                <a:gd name="T21" fmla="*/ 2147483646 h 195"/>
                <a:gd name="T22" fmla="*/ 2147483646 w 25"/>
                <a:gd name="T23" fmla="*/ 2147483646 h 195"/>
                <a:gd name="T24" fmla="*/ 2147483646 w 25"/>
                <a:gd name="T25" fmla="*/ 2147483646 h 195"/>
                <a:gd name="T26" fmla="*/ 2147483646 w 25"/>
                <a:gd name="T27" fmla="*/ 2147483646 h 195"/>
                <a:gd name="T28" fmla="*/ 2147483646 w 25"/>
                <a:gd name="T29" fmla="*/ 2147483646 h 195"/>
                <a:gd name="T30" fmla="*/ 2147483646 w 25"/>
                <a:gd name="T31" fmla="*/ 2147483646 h 195"/>
                <a:gd name="T32" fmla="*/ 2147483646 w 25"/>
                <a:gd name="T33" fmla="*/ 2147483646 h 195"/>
                <a:gd name="T34" fmla="*/ 2147483646 w 25"/>
                <a:gd name="T35" fmla="*/ 2147483646 h 195"/>
                <a:gd name="T36" fmla="*/ 2147483646 w 25"/>
                <a:gd name="T37" fmla="*/ 2147483646 h 195"/>
                <a:gd name="T38" fmla="*/ 2147483646 w 25"/>
                <a:gd name="T39" fmla="*/ 2147483646 h 195"/>
                <a:gd name="T40" fmla="*/ 2147483646 w 25"/>
                <a:gd name="T41" fmla="*/ 0 h 195"/>
                <a:gd name="T42" fmla="*/ 2147483646 w 25"/>
                <a:gd name="T43" fmla="*/ 2147483646 h 195"/>
                <a:gd name="T44" fmla="*/ 2147483646 w 25"/>
                <a:gd name="T45" fmla="*/ 2147483646 h 195"/>
                <a:gd name="T46" fmla="*/ 2147483646 w 25"/>
                <a:gd name="T47" fmla="*/ 2147483646 h 195"/>
                <a:gd name="T48" fmla="*/ 2147483646 w 25"/>
                <a:gd name="T49" fmla="*/ 2147483646 h 195"/>
                <a:gd name="T50" fmla="*/ 2147483646 w 25"/>
                <a:gd name="T51" fmla="*/ 2147483646 h 195"/>
                <a:gd name="T52" fmla="*/ 2147483646 w 25"/>
                <a:gd name="T53" fmla="*/ 2147483646 h 195"/>
                <a:gd name="T54" fmla="*/ 2147483646 w 25"/>
                <a:gd name="T55" fmla="*/ 2147483646 h 195"/>
                <a:gd name="T56" fmla="*/ 2147483646 w 25"/>
                <a:gd name="T57" fmla="*/ 2147483646 h 195"/>
                <a:gd name="T58" fmla="*/ 2147483646 w 25"/>
                <a:gd name="T59" fmla="*/ 2147483646 h 195"/>
                <a:gd name="T60" fmla="*/ 2147483646 w 25"/>
                <a:gd name="T61" fmla="*/ 2147483646 h 195"/>
                <a:gd name="T62" fmla="*/ 2147483646 w 25"/>
                <a:gd name="T63" fmla="*/ 2147483646 h 195"/>
                <a:gd name="T64" fmla="*/ 2147483646 w 25"/>
                <a:gd name="T65" fmla="*/ 2147483646 h 195"/>
                <a:gd name="T66" fmla="*/ 2147483646 w 25"/>
                <a:gd name="T67" fmla="*/ 2147483646 h 195"/>
                <a:gd name="T68" fmla="*/ 2147483646 w 25"/>
                <a:gd name="T69" fmla="*/ 2147483646 h 195"/>
                <a:gd name="T70" fmla="*/ 2147483646 w 25"/>
                <a:gd name="T71" fmla="*/ 2147483646 h 195"/>
                <a:gd name="T72" fmla="*/ 2147483646 w 25"/>
                <a:gd name="T73" fmla="*/ 2147483646 h 195"/>
                <a:gd name="T74" fmla="*/ 2147483646 w 25"/>
                <a:gd name="T75" fmla="*/ 2147483646 h 195"/>
                <a:gd name="T76" fmla="*/ 2147483646 w 25"/>
                <a:gd name="T77" fmla="*/ 2147483646 h 195"/>
                <a:gd name="T78" fmla="*/ 2147483646 w 25"/>
                <a:gd name="T79" fmla="*/ 2147483646 h 195"/>
                <a:gd name="T80" fmla="*/ 2147483646 w 25"/>
                <a:gd name="T81" fmla="*/ 2147483646 h 195"/>
                <a:gd name="T82" fmla="*/ 2147483646 w 25"/>
                <a:gd name="T83" fmla="*/ 2147483646 h 195"/>
                <a:gd name="T84" fmla="*/ 2147483646 w 25"/>
                <a:gd name="T85" fmla="*/ 2147483646 h 195"/>
                <a:gd name="T86" fmla="*/ 2147483646 w 25"/>
                <a:gd name="T87" fmla="*/ 2147483646 h 195"/>
                <a:gd name="T88" fmla="*/ 2147483646 w 25"/>
                <a:gd name="T89" fmla="*/ 2147483646 h 195"/>
                <a:gd name="T90" fmla="*/ 2147483646 w 25"/>
                <a:gd name="T91" fmla="*/ 2147483646 h 195"/>
                <a:gd name="T92" fmla="*/ 2147483646 w 25"/>
                <a:gd name="T93" fmla="*/ 2147483646 h 195"/>
                <a:gd name="T94" fmla="*/ 2147483646 w 25"/>
                <a:gd name="T95" fmla="*/ 2147483646 h 195"/>
                <a:gd name="T96" fmla="*/ 2147483646 w 25"/>
                <a:gd name="T97" fmla="*/ 2147483646 h 195"/>
                <a:gd name="T98" fmla="*/ 2147483646 w 25"/>
                <a:gd name="T99" fmla="*/ 2147483646 h 1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195">
                  <a:moveTo>
                    <a:pt x="0" y="54"/>
                  </a:moveTo>
                  <a:lnTo>
                    <a:pt x="0" y="60"/>
                  </a:lnTo>
                  <a:lnTo>
                    <a:pt x="1" y="83"/>
                  </a:lnTo>
                  <a:lnTo>
                    <a:pt x="1" y="42"/>
                  </a:lnTo>
                  <a:lnTo>
                    <a:pt x="2" y="44"/>
                  </a:lnTo>
                  <a:lnTo>
                    <a:pt x="2" y="93"/>
                  </a:lnTo>
                  <a:lnTo>
                    <a:pt x="3" y="32"/>
                  </a:lnTo>
                  <a:lnTo>
                    <a:pt x="4" y="135"/>
                  </a:lnTo>
                  <a:lnTo>
                    <a:pt x="4" y="108"/>
                  </a:lnTo>
                  <a:lnTo>
                    <a:pt x="5" y="96"/>
                  </a:lnTo>
                  <a:lnTo>
                    <a:pt x="5" y="60"/>
                  </a:lnTo>
                  <a:lnTo>
                    <a:pt x="5" y="105"/>
                  </a:lnTo>
                  <a:lnTo>
                    <a:pt x="6" y="61"/>
                  </a:lnTo>
                  <a:lnTo>
                    <a:pt x="7" y="75"/>
                  </a:lnTo>
                  <a:lnTo>
                    <a:pt x="7" y="106"/>
                  </a:lnTo>
                  <a:lnTo>
                    <a:pt x="8" y="101"/>
                  </a:lnTo>
                  <a:lnTo>
                    <a:pt x="8" y="66"/>
                  </a:lnTo>
                  <a:lnTo>
                    <a:pt x="9" y="117"/>
                  </a:lnTo>
                  <a:lnTo>
                    <a:pt x="9" y="73"/>
                  </a:lnTo>
                  <a:lnTo>
                    <a:pt x="10" y="123"/>
                  </a:lnTo>
                  <a:lnTo>
                    <a:pt x="10" y="0"/>
                  </a:lnTo>
                  <a:lnTo>
                    <a:pt x="11" y="134"/>
                  </a:lnTo>
                  <a:lnTo>
                    <a:pt x="11" y="115"/>
                  </a:lnTo>
                  <a:lnTo>
                    <a:pt x="12" y="132"/>
                  </a:lnTo>
                  <a:lnTo>
                    <a:pt x="12" y="62"/>
                  </a:lnTo>
                  <a:lnTo>
                    <a:pt x="13" y="165"/>
                  </a:lnTo>
                  <a:lnTo>
                    <a:pt x="13" y="82"/>
                  </a:lnTo>
                  <a:lnTo>
                    <a:pt x="14" y="195"/>
                  </a:lnTo>
                  <a:lnTo>
                    <a:pt x="14" y="97"/>
                  </a:lnTo>
                  <a:lnTo>
                    <a:pt x="15" y="145"/>
                  </a:lnTo>
                  <a:lnTo>
                    <a:pt x="16" y="28"/>
                  </a:lnTo>
                  <a:lnTo>
                    <a:pt x="16" y="136"/>
                  </a:lnTo>
                  <a:lnTo>
                    <a:pt x="16" y="103"/>
                  </a:lnTo>
                  <a:lnTo>
                    <a:pt x="17" y="121"/>
                  </a:lnTo>
                  <a:lnTo>
                    <a:pt x="17" y="147"/>
                  </a:lnTo>
                  <a:lnTo>
                    <a:pt x="18" y="160"/>
                  </a:lnTo>
                  <a:lnTo>
                    <a:pt x="19" y="150"/>
                  </a:lnTo>
                  <a:lnTo>
                    <a:pt x="19" y="66"/>
                  </a:lnTo>
                  <a:lnTo>
                    <a:pt x="20" y="131"/>
                  </a:lnTo>
                  <a:lnTo>
                    <a:pt x="20" y="95"/>
                  </a:lnTo>
                  <a:lnTo>
                    <a:pt x="21" y="111"/>
                  </a:lnTo>
                  <a:lnTo>
                    <a:pt x="21" y="102"/>
                  </a:lnTo>
                  <a:lnTo>
                    <a:pt x="22" y="139"/>
                  </a:lnTo>
                  <a:lnTo>
                    <a:pt x="22" y="123"/>
                  </a:lnTo>
                  <a:lnTo>
                    <a:pt x="23" y="106"/>
                  </a:lnTo>
                  <a:lnTo>
                    <a:pt x="23" y="120"/>
                  </a:lnTo>
                  <a:lnTo>
                    <a:pt x="24" y="121"/>
                  </a:lnTo>
                  <a:lnTo>
                    <a:pt x="24" y="176"/>
                  </a:lnTo>
                  <a:lnTo>
                    <a:pt x="25" y="79"/>
                  </a:lnTo>
                  <a:lnTo>
                    <a:pt x="25" y="8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0" name="Freeform 274">
              <a:extLst>
                <a:ext uri="{FF2B5EF4-FFF2-40B4-BE49-F238E27FC236}">
                  <a16:creationId xmlns:a16="http://schemas.microsoft.com/office/drawing/2014/main" id="{4C8E7B1E-6997-41C8-9A75-4E62AE630F70}"/>
                </a:ext>
              </a:extLst>
            </p:cNvPr>
            <p:cNvSpPr>
              <a:spLocks/>
            </p:cNvSpPr>
            <p:nvPr/>
          </p:nvSpPr>
          <p:spPr bwMode="auto">
            <a:xfrm>
              <a:off x="4091566" y="3413860"/>
              <a:ext cx="27552" cy="117795"/>
            </a:xfrm>
            <a:custGeom>
              <a:avLst/>
              <a:gdLst>
                <a:gd name="T0" fmla="*/ 0 w 26"/>
                <a:gd name="T1" fmla="*/ 2147483646 h 249"/>
                <a:gd name="T2" fmla="*/ 2147483646 w 26"/>
                <a:gd name="T3" fmla="*/ 2147483646 h 249"/>
                <a:gd name="T4" fmla="*/ 2147483646 w 26"/>
                <a:gd name="T5" fmla="*/ 2147483646 h 249"/>
                <a:gd name="T6" fmla="*/ 2147483646 w 26"/>
                <a:gd name="T7" fmla="*/ 2147483646 h 249"/>
                <a:gd name="T8" fmla="*/ 2147483646 w 26"/>
                <a:gd name="T9" fmla="*/ 2147483646 h 249"/>
                <a:gd name="T10" fmla="*/ 2147483646 w 26"/>
                <a:gd name="T11" fmla="*/ 2147483646 h 249"/>
                <a:gd name="T12" fmla="*/ 2147483646 w 26"/>
                <a:gd name="T13" fmla="*/ 2147483646 h 249"/>
                <a:gd name="T14" fmla="*/ 2147483646 w 26"/>
                <a:gd name="T15" fmla="*/ 2147483646 h 249"/>
                <a:gd name="T16" fmla="*/ 2147483646 w 26"/>
                <a:gd name="T17" fmla="*/ 2147483646 h 249"/>
                <a:gd name="T18" fmla="*/ 2147483646 w 26"/>
                <a:gd name="T19" fmla="*/ 2147483646 h 249"/>
                <a:gd name="T20" fmla="*/ 2147483646 w 26"/>
                <a:gd name="T21" fmla="*/ 2147483646 h 249"/>
                <a:gd name="T22" fmla="*/ 2147483646 w 26"/>
                <a:gd name="T23" fmla="*/ 2147483646 h 249"/>
                <a:gd name="T24" fmla="*/ 2147483646 w 26"/>
                <a:gd name="T25" fmla="*/ 2147483646 h 249"/>
                <a:gd name="T26" fmla="*/ 2147483646 w 26"/>
                <a:gd name="T27" fmla="*/ 2147483646 h 249"/>
                <a:gd name="T28" fmla="*/ 2147483646 w 26"/>
                <a:gd name="T29" fmla="*/ 2147483646 h 249"/>
                <a:gd name="T30" fmla="*/ 2147483646 w 26"/>
                <a:gd name="T31" fmla="*/ 2147483646 h 249"/>
                <a:gd name="T32" fmla="*/ 2147483646 w 26"/>
                <a:gd name="T33" fmla="*/ 2147483646 h 249"/>
                <a:gd name="T34" fmla="*/ 2147483646 w 26"/>
                <a:gd name="T35" fmla="*/ 2147483646 h 249"/>
                <a:gd name="T36" fmla="*/ 2147483646 w 26"/>
                <a:gd name="T37" fmla="*/ 2147483646 h 249"/>
                <a:gd name="T38" fmla="*/ 2147483646 w 26"/>
                <a:gd name="T39" fmla="*/ 2147483646 h 249"/>
                <a:gd name="T40" fmla="*/ 2147483646 w 26"/>
                <a:gd name="T41" fmla="*/ 2147483646 h 249"/>
                <a:gd name="T42" fmla="*/ 2147483646 w 26"/>
                <a:gd name="T43" fmla="*/ 2147483646 h 249"/>
                <a:gd name="T44" fmla="*/ 2147483646 w 26"/>
                <a:gd name="T45" fmla="*/ 2147483646 h 249"/>
                <a:gd name="T46" fmla="*/ 2147483646 w 26"/>
                <a:gd name="T47" fmla="*/ 2147483646 h 249"/>
                <a:gd name="T48" fmla="*/ 2147483646 w 26"/>
                <a:gd name="T49" fmla="*/ 2147483646 h 249"/>
                <a:gd name="T50" fmla="*/ 2147483646 w 26"/>
                <a:gd name="T51" fmla="*/ 2147483646 h 249"/>
                <a:gd name="T52" fmla="*/ 2147483646 w 26"/>
                <a:gd name="T53" fmla="*/ 2147483646 h 249"/>
                <a:gd name="T54" fmla="*/ 2147483646 w 26"/>
                <a:gd name="T55" fmla="*/ 2147483646 h 249"/>
                <a:gd name="T56" fmla="*/ 2147483646 w 26"/>
                <a:gd name="T57" fmla="*/ 2147483646 h 249"/>
                <a:gd name="T58" fmla="*/ 2147483646 w 26"/>
                <a:gd name="T59" fmla="*/ 2147483646 h 249"/>
                <a:gd name="T60" fmla="*/ 2147483646 w 26"/>
                <a:gd name="T61" fmla="*/ 2147483646 h 249"/>
                <a:gd name="T62" fmla="*/ 2147483646 w 26"/>
                <a:gd name="T63" fmla="*/ 2147483646 h 249"/>
                <a:gd name="T64" fmla="*/ 2147483646 w 26"/>
                <a:gd name="T65" fmla="*/ 2147483646 h 249"/>
                <a:gd name="T66" fmla="*/ 2147483646 w 26"/>
                <a:gd name="T67" fmla="*/ 2147483646 h 249"/>
                <a:gd name="T68" fmla="*/ 2147483646 w 26"/>
                <a:gd name="T69" fmla="*/ 2147483646 h 249"/>
                <a:gd name="T70" fmla="*/ 2147483646 w 26"/>
                <a:gd name="T71" fmla="*/ 2147483646 h 249"/>
                <a:gd name="T72" fmla="*/ 2147483646 w 26"/>
                <a:gd name="T73" fmla="*/ 2147483646 h 249"/>
                <a:gd name="T74" fmla="*/ 2147483646 w 26"/>
                <a:gd name="T75" fmla="*/ 2147483646 h 249"/>
                <a:gd name="T76" fmla="*/ 2147483646 w 26"/>
                <a:gd name="T77" fmla="*/ 2147483646 h 249"/>
                <a:gd name="T78" fmla="*/ 2147483646 w 26"/>
                <a:gd name="T79" fmla="*/ 2147483646 h 249"/>
                <a:gd name="T80" fmla="*/ 2147483646 w 26"/>
                <a:gd name="T81" fmla="*/ 2147483646 h 249"/>
                <a:gd name="T82" fmla="*/ 2147483646 w 26"/>
                <a:gd name="T83" fmla="*/ 2147483646 h 249"/>
                <a:gd name="T84" fmla="*/ 2147483646 w 26"/>
                <a:gd name="T85" fmla="*/ 2147483646 h 249"/>
                <a:gd name="T86" fmla="*/ 2147483646 w 26"/>
                <a:gd name="T87" fmla="*/ 2147483646 h 249"/>
                <a:gd name="T88" fmla="*/ 2147483646 w 26"/>
                <a:gd name="T89" fmla="*/ 2147483646 h 249"/>
                <a:gd name="T90" fmla="*/ 2147483646 w 26"/>
                <a:gd name="T91" fmla="*/ 2147483646 h 249"/>
                <a:gd name="T92" fmla="*/ 2147483646 w 26"/>
                <a:gd name="T93" fmla="*/ 2147483646 h 249"/>
                <a:gd name="T94" fmla="*/ 2147483646 w 26"/>
                <a:gd name="T95" fmla="*/ 2147483646 h 249"/>
                <a:gd name="T96" fmla="*/ 2147483646 w 26"/>
                <a:gd name="T97" fmla="*/ 0 h 249"/>
                <a:gd name="T98" fmla="*/ 2147483646 w 26"/>
                <a:gd name="T99" fmla="*/ 2147483646 h 2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49">
                  <a:moveTo>
                    <a:pt x="0" y="114"/>
                  </a:moveTo>
                  <a:lnTo>
                    <a:pt x="1" y="242"/>
                  </a:lnTo>
                  <a:lnTo>
                    <a:pt x="1" y="106"/>
                  </a:lnTo>
                  <a:lnTo>
                    <a:pt x="2" y="134"/>
                  </a:lnTo>
                  <a:lnTo>
                    <a:pt x="3" y="125"/>
                  </a:lnTo>
                  <a:lnTo>
                    <a:pt x="3" y="232"/>
                  </a:lnTo>
                  <a:lnTo>
                    <a:pt x="3" y="156"/>
                  </a:lnTo>
                  <a:lnTo>
                    <a:pt x="4" y="124"/>
                  </a:lnTo>
                  <a:lnTo>
                    <a:pt x="4" y="249"/>
                  </a:lnTo>
                  <a:lnTo>
                    <a:pt x="5" y="213"/>
                  </a:lnTo>
                  <a:lnTo>
                    <a:pt x="6" y="133"/>
                  </a:lnTo>
                  <a:lnTo>
                    <a:pt x="6" y="175"/>
                  </a:lnTo>
                  <a:lnTo>
                    <a:pt x="7" y="147"/>
                  </a:lnTo>
                  <a:lnTo>
                    <a:pt x="7" y="199"/>
                  </a:lnTo>
                  <a:lnTo>
                    <a:pt x="8" y="122"/>
                  </a:lnTo>
                  <a:lnTo>
                    <a:pt x="8" y="224"/>
                  </a:lnTo>
                  <a:lnTo>
                    <a:pt x="9" y="186"/>
                  </a:lnTo>
                  <a:lnTo>
                    <a:pt x="9" y="164"/>
                  </a:lnTo>
                  <a:lnTo>
                    <a:pt x="10" y="126"/>
                  </a:lnTo>
                  <a:lnTo>
                    <a:pt x="10" y="153"/>
                  </a:lnTo>
                  <a:lnTo>
                    <a:pt x="11" y="137"/>
                  </a:lnTo>
                  <a:lnTo>
                    <a:pt x="11" y="168"/>
                  </a:lnTo>
                  <a:lnTo>
                    <a:pt x="12" y="15"/>
                  </a:lnTo>
                  <a:lnTo>
                    <a:pt x="12" y="207"/>
                  </a:lnTo>
                  <a:lnTo>
                    <a:pt x="13" y="196"/>
                  </a:lnTo>
                  <a:lnTo>
                    <a:pt x="13" y="138"/>
                  </a:lnTo>
                  <a:lnTo>
                    <a:pt x="14" y="172"/>
                  </a:lnTo>
                  <a:lnTo>
                    <a:pt x="15" y="146"/>
                  </a:lnTo>
                  <a:lnTo>
                    <a:pt x="15" y="102"/>
                  </a:lnTo>
                  <a:lnTo>
                    <a:pt x="15" y="101"/>
                  </a:lnTo>
                  <a:lnTo>
                    <a:pt x="16" y="201"/>
                  </a:lnTo>
                  <a:lnTo>
                    <a:pt x="16" y="190"/>
                  </a:lnTo>
                  <a:lnTo>
                    <a:pt x="17" y="153"/>
                  </a:lnTo>
                  <a:lnTo>
                    <a:pt x="18" y="124"/>
                  </a:lnTo>
                  <a:lnTo>
                    <a:pt x="18" y="150"/>
                  </a:lnTo>
                  <a:lnTo>
                    <a:pt x="19" y="114"/>
                  </a:lnTo>
                  <a:lnTo>
                    <a:pt x="19" y="83"/>
                  </a:lnTo>
                  <a:lnTo>
                    <a:pt x="19" y="210"/>
                  </a:lnTo>
                  <a:lnTo>
                    <a:pt x="20" y="123"/>
                  </a:lnTo>
                  <a:lnTo>
                    <a:pt x="21" y="166"/>
                  </a:lnTo>
                  <a:lnTo>
                    <a:pt x="21" y="102"/>
                  </a:lnTo>
                  <a:lnTo>
                    <a:pt x="22" y="136"/>
                  </a:lnTo>
                  <a:lnTo>
                    <a:pt x="22" y="143"/>
                  </a:lnTo>
                  <a:lnTo>
                    <a:pt x="23" y="175"/>
                  </a:lnTo>
                  <a:lnTo>
                    <a:pt x="23" y="99"/>
                  </a:lnTo>
                  <a:lnTo>
                    <a:pt x="24" y="124"/>
                  </a:lnTo>
                  <a:lnTo>
                    <a:pt x="25" y="68"/>
                  </a:lnTo>
                  <a:lnTo>
                    <a:pt x="25" y="0"/>
                  </a:lnTo>
                  <a:lnTo>
                    <a:pt x="26" y="10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1" name="Freeform 275">
              <a:extLst>
                <a:ext uri="{FF2B5EF4-FFF2-40B4-BE49-F238E27FC236}">
                  <a16:creationId xmlns:a16="http://schemas.microsoft.com/office/drawing/2014/main" id="{7222A14C-143F-472D-890F-B554580D151D}"/>
                </a:ext>
              </a:extLst>
            </p:cNvPr>
            <p:cNvSpPr>
              <a:spLocks/>
            </p:cNvSpPr>
            <p:nvPr/>
          </p:nvSpPr>
          <p:spPr bwMode="auto">
            <a:xfrm>
              <a:off x="4119117" y="3350942"/>
              <a:ext cx="26491" cy="128675"/>
            </a:xfrm>
            <a:custGeom>
              <a:avLst/>
              <a:gdLst>
                <a:gd name="T0" fmla="*/ 0 w 25"/>
                <a:gd name="T1" fmla="*/ 2147483646 h 272"/>
                <a:gd name="T2" fmla="*/ 2147483646 w 25"/>
                <a:gd name="T3" fmla="*/ 2147483646 h 272"/>
                <a:gd name="T4" fmla="*/ 2147483646 w 25"/>
                <a:gd name="T5" fmla="*/ 2147483646 h 272"/>
                <a:gd name="T6" fmla="*/ 2147483646 w 25"/>
                <a:gd name="T7" fmla="*/ 2147483646 h 272"/>
                <a:gd name="T8" fmla="*/ 2147483646 w 25"/>
                <a:gd name="T9" fmla="*/ 2147483646 h 272"/>
                <a:gd name="T10" fmla="*/ 2147483646 w 25"/>
                <a:gd name="T11" fmla="*/ 2147483646 h 272"/>
                <a:gd name="T12" fmla="*/ 2147483646 w 25"/>
                <a:gd name="T13" fmla="*/ 2147483646 h 272"/>
                <a:gd name="T14" fmla="*/ 2147483646 w 25"/>
                <a:gd name="T15" fmla="*/ 2147483646 h 272"/>
                <a:gd name="T16" fmla="*/ 2147483646 w 25"/>
                <a:gd name="T17" fmla="*/ 2147483646 h 272"/>
                <a:gd name="T18" fmla="*/ 2147483646 w 25"/>
                <a:gd name="T19" fmla="*/ 2147483646 h 272"/>
                <a:gd name="T20" fmla="*/ 2147483646 w 25"/>
                <a:gd name="T21" fmla="*/ 2147483646 h 272"/>
                <a:gd name="T22" fmla="*/ 2147483646 w 25"/>
                <a:gd name="T23" fmla="*/ 2147483646 h 272"/>
                <a:gd name="T24" fmla="*/ 2147483646 w 25"/>
                <a:gd name="T25" fmla="*/ 2147483646 h 272"/>
                <a:gd name="T26" fmla="*/ 2147483646 w 25"/>
                <a:gd name="T27" fmla="*/ 0 h 272"/>
                <a:gd name="T28" fmla="*/ 2147483646 w 25"/>
                <a:gd name="T29" fmla="*/ 2147483646 h 272"/>
                <a:gd name="T30" fmla="*/ 2147483646 w 25"/>
                <a:gd name="T31" fmla="*/ 2147483646 h 272"/>
                <a:gd name="T32" fmla="*/ 2147483646 w 25"/>
                <a:gd name="T33" fmla="*/ 2147483646 h 272"/>
                <a:gd name="T34" fmla="*/ 2147483646 w 25"/>
                <a:gd name="T35" fmla="*/ 2147483646 h 272"/>
                <a:gd name="T36" fmla="*/ 2147483646 w 25"/>
                <a:gd name="T37" fmla="*/ 2147483646 h 272"/>
                <a:gd name="T38" fmla="*/ 2147483646 w 25"/>
                <a:gd name="T39" fmla="*/ 2147483646 h 272"/>
                <a:gd name="T40" fmla="*/ 2147483646 w 25"/>
                <a:gd name="T41" fmla="*/ 2147483646 h 272"/>
                <a:gd name="T42" fmla="*/ 2147483646 w 25"/>
                <a:gd name="T43" fmla="*/ 2147483646 h 272"/>
                <a:gd name="T44" fmla="*/ 2147483646 w 25"/>
                <a:gd name="T45" fmla="*/ 2147483646 h 272"/>
                <a:gd name="T46" fmla="*/ 2147483646 w 25"/>
                <a:gd name="T47" fmla="*/ 2147483646 h 272"/>
                <a:gd name="T48" fmla="*/ 2147483646 w 25"/>
                <a:gd name="T49" fmla="*/ 2147483646 h 272"/>
                <a:gd name="T50" fmla="*/ 2147483646 w 25"/>
                <a:gd name="T51" fmla="*/ 2147483646 h 272"/>
                <a:gd name="T52" fmla="*/ 2147483646 w 25"/>
                <a:gd name="T53" fmla="*/ 2147483646 h 272"/>
                <a:gd name="T54" fmla="*/ 2147483646 w 25"/>
                <a:gd name="T55" fmla="*/ 2147483646 h 272"/>
                <a:gd name="T56" fmla="*/ 2147483646 w 25"/>
                <a:gd name="T57" fmla="*/ 2147483646 h 272"/>
                <a:gd name="T58" fmla="*/ 2147483646 w 25"/>
                <a:gd name="T59" fmla="*/ 2147483646 h 272"/>
                <a:gd name="T60" fmla="*/ 2147483646 w 25"/>
                <a:gd name="T61" fmla="*/ 2147483646 h 272"/>
                <a:gd name="T62" fmla="*/ 2147483646 w 25"/>
                <a:gd name="T63" fmla="*/ 2147483646 h 272"/>
                <a:gd name="T64" fmla="*/ 2147483646 w 25"/>
                <a:gd name="T65" fmla="*/ 2147483646 h 272"/>
                <a:gd name="T66" fmla="*/ 2147483646 w 25"/>
                <a:gd name="T67" fmla="*/ 2147483646 h 272"/>
                <a:gd name="T68" fmla="*/ 2147483646 w 25"/>
                <a:gd name="T69" fmla="*/ 2147483646 h 272"/>
                <a:gd name="T70" fmla="*/ 2147483646 w 25"/>
                <a:gd name="T71" fmla="*/ 2147483646 h 272"/>
                <a:gd name="T72" fmla="*/ 2147483646 w 25"/>
                <a:gd name="T73" fmla="*/ 2147483646 h 272"/>
                <a:gd name="T74" fmla="*/ 2147483646 w 25"/>
                <a:gd name="T75" fmla="*/ 2147483646 h 272"/>
                <a:gd name="T76" fmla="*/ 2147483646 w 25"/>
                <a:gd name="T77" fmla="*/ 2147483646 h 272"/>
                <a:gd name="T78" fmla="*/ 2147483646 w 25"/>
                <a:gd name="T79" fmla="*/ 2147483646 h 272"/>
                <a:gd name="T80" fmla="*/ 2147483646 w 25"/>
                <a:gd name="T81" fmla="*/ 2147483646 h 272"/>
                <a:gd name="T82" fmla="*/ 2147483646 w 25"/>
                <a:gd name="T83" fmla="*/ 2147483646 h 272"/>
                <a:gd name="T84" fmla="*/ 2147483646 w 25"/>
                <a:gd name="T85" fmla="*/ 2147483646 h 272"/>
                <a:gd name="T86" fmla="*/ 2147483646 w 25"/>
                <a:gd name="T87" fmla="*/ 2147483646 h 272"/>
                <a:gd name="T88" fmla="*/ 2147483646 w 25"/>
                <a:gd name="T89" fmla="*/ 2147483646 h 272"/>
                <a:gd name="T90" fmla="*/ 2147483646 w 25"/>
                <a:gd name="T91" fmla="*/ 2147483646 h 272"/>
                <a:gd name="T92" fmla="*/ 2147483646 w 25"/>
                <a:gd name="T93" fmla="*/ 2147483646 h 272"/>
                <a:gd name="T94" fmla="*/ 2147483646 w 25"/>
                <a:gd name="T95" fmla="*/ 2147483646 h 272"/>
                <a:gd name="T96" fmla="*/ 2147483646 w 25"/>
                <a:gd name="T97" fmla="*/ 2147483646 h 272"/>
                <a:gd name="T98" fmla="*/ 2147483646 w 25"/>
                <a:gd name="T99" fmla="*/ 2147483646 h 27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72">
                  <a:moveTo>
                    <a:pt x="0" y="236"/>
                  </a:moveTo>
                  <a:lnTo>
                    <a:pt x="1" y="111"/>
                  </a:lnTo>
                  <a:lnTo>
                    <a:pt x="1" y="210"/>
                  </a:lnTo>
                  <a:lnTo>
                    <a:pt x="1" y="161"/>
                  </a:lnTo>
                  <a:lnTo>
                    <a:pt x="2" y="160"/>
                  </a:lnTo>
                  <a:lnTo>
                    <a:pt x="2" y="93"/>
                  </a:lnTo>
                  <a:lnTo>
                    <a:pt x="3" y="95"/>
                  </a:lnTo>
                  <a:lnTo>
                    <a:pt x="4" y="13"/>
                  </a:lnTo>
                  <a:lnTo>
                    <a:pt x="4" y="50"/>
                  </a:lnTo>
                  <a:lnTo>
                    <a:pt x="5" y="56"/>
                  </a:lnTo>
                  <a:lnTo>
                    <a:pt x="5" y="57"/>
                  </a:lnTo>
                  <a:lnTo>
                    <a:pt x="5" y="23"/>
                  </a:lnTo>
                  <a:lnTo>
                    <a:pt x="6" y="117"/>
                  </a:lnTo>
                  <a:lnTo>
                    <a:pt x="7" y="0"/>
                  </a:lnTo>
                  <a:lnTo>
                    <a:pt x="7" y="84"/>
                  </a:lnTo>
                  <a:lnTo>
                    <a:pt x="8" y="86"/>
                  </a:lnTo>
                  <a:lnTo>
                    <a:pt x="8" y="29"/>
                  </a:lnTo>
                  <a:lnTo>
                    <a:pt x="9" y="39"/>
                  </a:lnTo>
                  <a:lnTo>
                    <a:pt x="9" y="76"/>
                  </a:lnTo>
                  <a:lnTo>
                    <a:pt x="10" y="30"/>
                  </a:lnTo>
                  <a:lnTo>
                    <a:pt x="10" y="16"/>
                  </a:lnTo>
                  <a:lnTo>
                    <a:pt x="11" y="50"/>
                  </a:lnTo>
                  <a:lnTo>
                    <a:pt x="12" y="101"/>
                  </a:lnTo>
                  <a:lnTo>
                    <a:pt x="12" y="102"/>
                  </a:lnTo>
                  <a:lnTo>
                    <a:pt x="13" y="99"/>
                  </a:lnTo>
                  <a:lnTo>
                    <a:pt x="13" y="171"/>
                  </a:lnTo>
                  <a:lnTo>
                    <a:pt x="14" y="98"/>
                  </a:lnTo>
                  <a:lnTo>
                    <a:pt x="14" y="184"/>
                  </a:lnTo>
                  <a:lnTo>
                    <a:pt x="15" y="126"/>
                  </a:lnTo>
                  <a:lnTo>
                    <a:pt x="16" y="134"/>
                  </a:lnTo>
                  <a:lnTo>
                    <a:pt x="16" y="95"/>
                  </a:lnTo>
                  <a:lnTo>
                    <a:pt x="17" y="209"/>
                  </a:lnTo>
                  <a:lnTo>
                    <a:pt x="17" y="187"/>
                  </a:lnTo>
                  <a:lnTo>
                    <a:pt x="17" y="118"/>
                  </a:lnTo>
                  <a:lnTo>
                    <a:pt x="18" y="128"/>
                  </a:lnTo>
                  <a:lnTo>
                    <a:pt x="19" y="241"/>
                  </a:lnTo>
                  <a:lnTo>
                    <a:pt x="19" y="150"/>
                  </a:lnTo>
                  <a:lnTo>
                    <a:pt x="20" y="131"/>
                  </a:lnTo>
                  <a:lnTo>
                    <a:pt x="20" y="142"/>
                  </a:lnTo>
                  <a:lnTo>
                    <a:pt x="21" y="155"/>
                  </a:lnTo>
                  <a:lnTo>
                    <a:pt x="21" y="205"/>
                  </a:lnTo>
                  <a:lnTo>
                    <a:pt x="22" y="250"/>
                  </a:lnTo>
                  <a:lnTo>
                    <a:pt x="22" y="211"/>
                  </a:lnTo>
                  <a:lnTo>
                    <a:pt x="23" y="180"/>
                  </a:lnTo>
                  <a:lnTo>
                    <a:pt x="23" y="271"/>
                  </a:lnTo>
                  <a:lnTo>
                    <a:pt x="24" y="179"/>
                  </a:lnTo>
                  <a:lnTo>
                    <a:pt x="24" y="215"/>
                  </a:lnTo>
                  <a:lnTo>
                    <a:pt x="25" y="181"/>
                  </a:lnTo>
                  <a:lnTo>
                    <a:pt x="25" y="27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2" name="Freeform 276">
              <a:extLst>
                <a:ext uri="{FF2B5EF4-FFF2-40B4-BE49-F238E27FC236}">
                  <a16:creationId xmlns:a16="http://schemas.microsoft.com/office/drawing/2014/main" id="{0763ABF1-8431-45DA-A638-DE4303627FEC}"/>
                </a:ext>
              </a:extLst>
            </p:cNvPr>
            <p:cNvSpPr>
              <a:spLocks/>
            </p:cNvSpPr>
            <p:nvPr/>
          </p:nvSpPr>
          <p:spPr bwMode="auto">
            <a:xfrm>
              <a:off x="4145609" y="3389734"/>
              <a:ext cx="27552" cy="114956"/>
            </a:xfrm>
            <a:custGeom>
              <a:avLst/>
              <a:gdLst>
                <a:gd name="T0" fmla="*/ 0 w 26"/>
                <a:gd name="T1" fmla="*/ 2147483646 h 243"/>
                <a:gd name="T2" fmla="*/ 2147483646 w 26"/>
                <a:gd name="T3" fmla="*/ 2147483646 h 243"/>
                <a:gd name="T4" fmla="*/ 2147483646 w 26"/>
                <a:gd name="T5" fmla="*/ 2147483646 h 243"/>
                <a:gd name="T6" fmla="*/ 2147483646 w 26"/>
                <a:gd name="T7" fmla="*/ 2147483646 h 243"/>
                <a:gd name="T8" fmla="*/ 2147483646 w 26"/>
                <a:gd name="T9" fmla="*/ 2147483646 h 243"/>
                <a:gd name="T10" fmla="*/ 2147483646 w 26"/>
                <a:gd name="T11" fmla="*/ 2147483646 h 243"/>
                <a:gd name="T12" fmla="*/ 2147483646 w 26"/>
                <a:gd name="T13" fmla="*/ 2147483646 h 243"/>
                <a:gd name="T14" fmla="*/ 2147483646 w 26"/>
                <a:gd name="T15" fmla="*/ 2147483646 h 243"/>
                <a:gd name="T16" fmla="*/ 2147483646 w 26"/>
                <a:gd name="T17" fmla="*/ 2147483646 h 243"/>
                <a:gd name="T18" fmla="*/ 2147483646 w 26"/>
                <a:gd name="T19" fmla="*/ 2147483646 h 243"/>
                <a:gd name="T20" fmla="*/ 2147483646 w 26"/>
                <a:gd name="T21" fmla="*/ 2147483646 h 243"/>
                <a:gd name="T22" fmla="*/ 2147483646 w 26"/>
                <a:gd name="T23" fmla="*/ 2147483646 h 243"/>
                <a:gd name="T24" fmla="*/ 2147483646 w 26"/>
                <a:gd name="T25" fmla="*/ 2147483646 h 243"/>
                <a:gd name="T26" fmla="*/ 2147483646 w 26"/>
                <a:gd name="T27" fmla="*/ 0 h 243"/>
                <a:gd name="T28" fmla="*/ 2147483646 w 26"/>
                <a:gd name="T29" fmla="*/ 2147483646 h 243"/>
                <a:gd name="T30" fmla="*/ 2147483646 w 26"/>
                <a:gd name="T31" fmla="*/ 2147483646 h 243"/>
                <a:gd name="T32" fmla="*/ 2147483646 w 26"/>
                <a:gd name="T33" fmla="*/ 2147483646 h 243"/>
                <a:gd name="T34" fmla="*/ 2147483646 w 26"/>
                <a:gd name="T35" fmla="*/ 2147483646 h 243"/>
                <a:gd name="T36" fmla="*/ 2147483646 w 26"/>
                <a:gd name="T37" fmla="*/ 2147483646 h 243"/>
                <a:gd name="T38" fmla="*/ 2147483646 w 26"/>
                <a:gd name="T39" fmla="*/ 2147483646 h 243"/>
                <a:gd name="T40" fmla="*/ 2147483646 w 26"/>
                <a:gd name="T41" fmla="*/ 2147483646 h 243"/>
                <a:gd name="T42" fmla="*/ 2147483646 w 26"/>
                <a:gd name="T43" fmla="*/ 2147483646 h 243"/>
                <a:gd name="T44" fmla="*/ 2147483646 w 26"/>
                <a:gd name="T45" fmla="*/ 2147483646 h 243"/>
                <a:gd name="T46" fmla="*/ 2147483646 w 26"/>
                <a:gd name="T47" fmla="*/ 2147483646 h 243"/>
                <a:gd name="T48" fmla="*/ 2147483646 w 26"/>
                <a:gd name="T49" fmla="*/ 2147483646 h 243"/>
                <a:gd name="T50" fmla="*/ 2147483646 w 26"/>
                <a:gd name="T51" fmla="*/ 2147483646 h 243"/>
                <a:gd name="T52" fmla="*/ 2147483646 w 26"/>
                <a:gd name="T53" fmla="*/ 2147483646 h 243"/>
                <a:gd name="T54" fmla="*/ 2147483646 w 26"/>
                <a:gd name="T55" fmla="*/ 2147483646 h 243"/>
                <a:gd name="T56" fmla="*/ 2147483646 w 26"/>
                <a:gd name="T57" fmla="*/ 2147483646 h 243"/>
                <a:gd name="T58" fmla="*/ 2147483646 w 26"/>
                <a:gd name="T59" fmla="*/ 2147483646 h 243"/>
                <a:gd name="T60" fmla="*/ 2147483646 w 26"/>
                <a:gd name="T61" fmla="*/ 2147483646 h 243"/>
                <a:gd name="T62" fmla="*/ 2147483646 w 26"/>
                <a:gd name="T63" fmla="*/ 2147483646 h 243"/>
                <a:gd name="T64" fmla="*/ 2147483646 w 26"/>
                <a:gd name="T65" fmla="*/ 2147483646 h 243"/>
                <a:gd name="T66" fmla="*/ 2147483646 w 26"/>
                <a:gd name="T67" fmla="*/ 2147483646 h 243"/>
                <a:gd name="T68" fmla="*/ 2147483646 w 26"/>
                <a:gd name="T69" fmla="*/ 2147483646 h 243"/>
                <a:gd name="T70" fmla="*/ 2147483646 w 26"/>
                <a:gd name="T71" fmla="*/ 2147483646 h 243"/>
                <a:gd name="T72" fmla="*/ 2147483646 w 26"/>
                <a:gd name="T73" fmla="*/ 2147483646 h 243"/>
                <a:gd name="T74" fmla="*/ 2147483646 w 26"/>
                <a:gd name="T75" fmla="*/ 2147483646 h 243"/>
                <a:gd name="T76" fmla="*/ 2147483646 w 26"/>
                <a:gd name="T77" fmla="*/ 2147483646 h 243"/>
                <a:gd name="T78" fmla="*/ 2147483646 w 26"/>
                <a:gd name="T79" fmla="*/ 2147483646 h 243"/>
                <a:gd name="T80" fmla="*/ 2147483646 w 26"/>
                <a:gd name="T81" fmla="*/ 2147483646 h 243"/>
                <a:gd name="T82" fmla="*/ 2147483646 w 26"/>
                <a:gd name="T83" fmla="*/ 2147483646 h 243"/>
                <a:gd name="T84" fmla="*/ 2147483646 w 26"/>
                <a:gd name="T85" fmla="*/ 2147483646 h 243"/>
                <a:gd name="T86" fmla="*/ 2147483646 w 26"/>
                <a:gd name="T87" fmla="*/ 2147483646 h 243"/>
                <a:gd name="T88" fmla="*/ 2147483646 w 26"/>
                <a:gd name="T89" fmla="*/ 2147483646 h 243"/>
                <a:gd name="T90" fmla="*/ 2147483646 w 26"/>
                <a:gd name="T91" fmla="*/ 2147483646 h 243"/>
                <a:gd name="T92" fmla="*/ 2147483646 w 26"/>
                <a:gd name="T93" fmla="*/ 2147483646 h 243"/>
                <a:gd name="T94" fmla="*/ 2147483646 w 26"/>
                <a:gd name="T95" fmla="*/ 2147483646 h 243"/>
                <a:gd name="T96" fmla="*/ 2147483646 w 26"/>
                <a:gd name="T97" fmla="*/ 2147483646 h 243"/>
                <a:gd name="T98" fmla="*/ 2147483646 w 26"/>
                <a:gd name="T99" fmla="*/ 2147483646 h 24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43">
                  <a:moveTo>
                    <a:pt x="0" y="190"/>
                  </a:moveTo>
                  <a:lnTo>
                    <a:pt x="1" y="143"/>
                  </a:lnTo>
                  <a:lnTo>
                    <a:pt x="1" y="189"/>
                  </a:lnTo>
                  <a:lnTo>
                    <a:pt x="2" y="162"/>
                  </a:lnTo>
                  <a:lnTo>
                    <a:pt x="3" y="219"/>
                  </a:lnTo>
                  <a:lnTo>
                    <a:pt x="3" y="50"/>
                  </a:lnTo>
                  <a:lnTo>
                    <a:pt x="4" y="194"/>
                  </a:lnTo>
                  <a:lnTo>
                    <a:pt x="4" y="218"/>
                  </a:lnTo>
                  <a:lnTo>
                    <a:pt x="4" y="121"/>
                  </a:lnTo>
                  <a:lnTo>
                    <a:pt x="5" y="154"/>
                  </a:lnTo>
                  <a:lnTo>
                    <a:pt x="6" y="58"/>
                  </a:lnTo>
                  <a:lnTo>
                    <a:pt x="6" y="142"/>
                  </a:lnTo>
                  <a:lnTo>
                    <a:pt x="7" y="82"/>
                  </a:lnTo>
                  <a:lnTo>
                    <a:pt x="7" y="0"/>
                  </a:lnTo>
                  <a:lnTo>
                    <a:pt x="8" y="153"/>
                  </a:lnTo>
                  <a:lnTo>
                    <a:pt x="8" y="181"/>
                  </a:lnTo>
                  <a:lnTo>
                    <a:pt x="9" y="92"/>
                  </a:lnTo>
                  <a:lnTo>
                    <a:pt x="9" y="137"/>
                  </a:lnTo>
                  <a:lnTo>
                    <a:pt x="10" y="212"/>
                  </a:lnTo>
                  <a:lnTo>
                    <a:pt x="10" y="84"/>
                  </a:lnTo>
                  <a:lnTo>
                    <a:pt x="11" y="118"/>
                  </a:lnTo>
                  <a:lnTo>
                    <a:pt x="11" y="181"/>
                  </a:lnTo>
                  <a:lnTo>
                    <a:pt x="12" y="130"/>
                  </a:lnTo>
                  <a:lnTo>
                    <a:pt x="12" y="189"/>
                  </a:lnTo>
                  <a:lnTo>
                    <a:pt x="13" y="161"/>
                  </a:lnTo>
                  <a:lnTo>
                    <a:pt x="13" y="243"/>
                  </a:lnTo>
                  <a:lnTo>
                    <a:pt x="14" y="122"/>
                  </a:lnTo>
                  <a:lnTo>
                    <a:pt x="15" y="166"/>
                  </a:lnTo>
                  <a:lnTo>
                    <a:pt x="15" y="101"/>
                  </a:lnTo>
                  <a:lnTo>
                    <a:pt x="15" y="138"/>
                  </a:lnTo>
                  <a:lnTo>
                    <a:pt x="16" y="167"/>
                  </a:lnTo>
                  <a:lnTo>
                    <a:pt x="16" y="188"/>
                  </a:lnTo>
                  <a:lnTo>
                    <a:pt x="17" y="102"/>
                  </a:lnTo>
                  <a:lnTo>
                    <a:pt x="18" y="204"/>
                  </a:lnTo>
                  <a:lnTo>
                    <a:pt x="18" y="185"/>
                  </a:lnTo>
                  <a:lnTo>
                    <a:pt x="19" y="129"/>
                  </a:lnTo>
                  <a:lnTo>
                    <a:pt x="19" y="107"/>
                  </a:lnTo>
                  <a:lnTo>
                    <a:pt x="20" y="168"/>
                  </a:lnTo>
                  <a:lnTo>
                    <a:pt x="20" y="167"/>
                  </a:lnTo>
                  <a:lnTo>
                    <a:pt x="21" y="144"/>
                  </a:lnTo>
                  <a:lnTo>
                    <a:pt x="21" y="139"/>
                  </a:lnTo>
                  <a:lnTo>
                    <a:pt x="22" y="115"/>
                  </a:lnTo>
                  <a:lnTo>
                    <a:pt x="22" y="121"/>
                  </a:lnTo>
                  <a:lnTo>
                    <a:pt x="23" y="100"/>
                  </a:lnTo>
                  <a:lnTo>
                    <a:pt x="23" y="94"/>
                  </a:lnTo>
                  <a:lnTo>
                    <a:pt x="24" y="116"/>
                  </a:lnTo>
                  <a:lnTo>
                    <a:pt x="24" y="173"/>
                  </a:lnTo>
                  <a:lnTo>
                    <a:pt x="25" y="91"/>
                  </a:lnTo>
                  <a:lnTo>
                    <a:pt x="25" y="96"/>
                  </a:lnTo>
                  <a:lnTo>
                    <a:pt x="26" y="9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3" name="Freeform 277">
              <a:extLst>
                <a:ext uri="{FF2B5EF4-FFF2-40B4-BE49-F238E27FC236}">
                  <a16:creationId xmlns:a16="http://schemas.microsoft.com/office/drawing/2014/main" id="{781AECDB-0D18-491A-9FB5-1631D654F628}"/>
                </a:ext>
              </a:extLst>
            </p:cNvPr>
            <p:cNvSpPr>
              <a:spLocks/>
            </p:cNvSpPr>
            <p:nvPr/>
          </p:nvSpPr>
          <p:spPr bwMode="auto">
            <a:xfrm>
              <a:off x="4173160" y="3433729"/>
              <a:ext cx="26491" cy="86572"/>
            </a:xfrm>
            <a:custGeom>
              <a:avLst/>
              <a:gdLst>
                <a:gd name="T0" fmla="*/ 0 w 25"/>
                <a:gd name="T1" fmla="*/ 2147483646 h 183"/>
                <a:gd name="T2" fmla="*/ 2147483646 w 25"/>
                <a:gd name="T3" fmla="*/ 2147483646 h 183"/>
                <a:gd name="T4" fmla="*/ 2147483646 w 25"/>
                <a:gd name="T5" fmla="*/ 2147483646 h 183"/>
                <a:gd name="T6" fmla="*/ 2147483646 w 25"/>
                <a:gd name="T7" fmla="*/ 2147483646 h 183"/>
                <a:gd name="T8" fmla="*/ 2147483646 w 25"/>
                <a:gd name="T9" fmla="*/ 2147483646 h 183"/>
                <a:gd name="T10" fmla="*/ 2147483646 w 25"/>
                <a:gd name="T11" fmla="*/ 2147483646 h 183"/>
                <a:gd name="T12" fmla="*/ 2147483646 w 25"/>
                <a:gd name="T13" fmla="*/ 2147483646 h 183"/>
                <a:gd name="T14" fmla="*/ 2147483646 w 25"/>
                <a:gd name="T15" fmla="*/ 2147483646 h 183"/>
                <a:gd name="T16" fmla="*/ 2147483646 w 25"/>
                <a:gd name="T17" fmla="*/ 2147483646 h 183"/>
                <a:gd name="T18" fmla="*/ 2147483646 w 25"/>
                <a:gd name="T19" fmla="*/ 2147483646 h 183"/>
                <a:gd name="T20" fmla="*/ 2147483646 w 25"/>
                <a:gd name="T21" fmla="*/ 2147483646 h 183"/>
                <a:gd name="T22" fmla="*/ 2147483646 w 25"/>
                <a:gd name="T23" fmla="*/ 2147483646 h 183"/>
                <a:gd name="T24" fmla="*/ 2147483646 w 25"/>
                <a:gd name="T25" fmla="*/ 0 h 183"/>
                <a:gd name="T26" fmla="*/ 2147483646 w 25"/>
                <a:gd name="T27" fmla="*/ 2147483646 h 183"/>
                <a:gd name="T28" fmla="*/ 2147483646 w 25"/>
                <a:gd name="T29" fmla="*/ 2147483646 h 183"/>
                <a:gd name="T30" fmla="*/ 2147483646 w 25"/>
                <a:gd name="T31" fmla="*/ 2147483646 h 183"/>
                <a:gd name="T32" fmla="*/ 2147483646 w 25"/>
                <a:gd name="T33" fmla="*/ 2147483646 h 183"/>
                <a:gd name="T34" fmla="*/ 2147483646 w 25"/>
                <a:gd name="T35" fmla="*/ 2147483646 h 183"/>
                <a:gd name="T36" fmla="*/ 2147483646 w 25"/>
                <a:gd name="T37" fmla="*/ 2147483646 h 183"/>
                <a:gd name="T38" fmla="*/ 2147483646 w 25"/>
                <a:gd name="T39" fmla="*/ 2147483646 h 183"/>
                <a:gd name="T40" fmla="*/ 2147483646 w 25"/>
                <a:gd name="T41" fmla="*/ 2147483646 h 183"/>
                <a:gd name="T42" fmla="*/ 2147483646 w 25"/>
                <a:gd name="T43" fmla="*/ 2147483646 h 183"/>
                <a:gd name="T44" fmla="*/ 2147483646 w 25"/>
                <a:gd name="T45" fmla="*/ 2147483646 h 183"/>
                <a:gd name="T46" fmla="*/ 2147483646 w 25"/>
                <a:gd name="T47" fmla="*/ 2147483646 h 183"/>
                <a:gd name="T48" fmla="*/ 2147483646 w 25"/>
                <a:gd name="T49" fmla="*/ 2147483646 h 183"/>
                <a:gd name="T50" fmla="*/ 2147483646 w 25"/>
                <a:gd name="T51" fmla="*/ 2147483646 h 183"/>
                <a:gd name="T52" fmla="*/ 2147483646 w 25"/>
                <a:gd name="T53" fmla="*/ 2147483646 h 183"/>
                <a:gd name="T54" fmla="*/ 2147483646 w 25"/>
                <a:gd name="T55" fmla="*/ 2147483646 h 183"/>
                <a:gd name="T56" fmla="*/ 2147483646 w 25"/>
                <a:gd name="T57" fmla="*/ 2147483646 h 183"/>
                <a:gd name="T58" fmla="*/ 2147483646 w 25"/>
                <a:gd name="T59" fmla="*/ 2147483646 h 183"/>
                <a:gd name="T60" fmla="*/ 2147483646 w 25"/>
                <a:gd name="T61" fmla="*/ 2147483646 h 183"/>
                <a:gd name="T62" fmla="*/ 2147483646 w 25"/>
                <a:gd name="T63" fmla="*/ 2147483646 h 183"/>
                <a:gd name="T64" fmla="*/ 2147483646 w 25"/>
                <a:gd name="T65" fmla="*/ 2147483646 h 183"/>
                <a:gd name="T66" fmla="*/ 2147483646 w 25"/>
                <a:gd name="T67" fmla="*/ 2147483646 h 183"/>
                <a:gd name="T68" fmla="*/ 2147483646 w 25"/>
                <a:gd name="T69" fmla="*/ 2147483646 h 183"/>
                <a:gd name="T70" fmla="*/ 2147483646 w 25"/>
                <a:gd name="T71" fmla="*/ 2147483646 h 183"/>
                <a:gd name="T72" fmla="*/ 2147483646 w 25"/>
                <a:gd name="T73" fmla="*/ 2147483646 h 183"/>
                <a:gd name="T74" fmla="*/ 2147483646 w 25"/>
                <a:gd name="T75" fmla="*/ 2147483646 h 183"/>
                <a:gd name="T76" fmla="*/ 2147483646 w 25"/>
                <a:gd name="T77" fmla="*/ 2147483646 h 183"/>
                <a:gd name="T78" fmla="*/ 2147483646 w 25"/>
                <a:gd name="T79" fmla="*/ 2147483646 h 183"/>
                <a:gd name="T80" fmla="*/ 2147483646 w 25"/>
                <a:gd name="T81" fmla="*/ 2147483646 h 183"/>
                <a:gd name="T82" fmla="*/ 2147483646 w 25"/>
                <a:gd name="T83" fmla="*/ 2147483646 h 183"/>
                <a:gd name="T84" fmla="*/ 2147483646 w 25"/>
                <a:gd name="T85" fmla="*/ 2147483646 h 183"/>
                <a:gd name="T86" fmla="*/ 2147483646 w 25"/>
                <a:gd name="T87" fmla="*/ 2147483646 h 183"/>
                <a:gd name="T88" fmla="*/ 2147483646 w 25"/>
                <a:gd name="T89" fmla="*/ 2147483646 h 183"/>
                <a:gd name="T90" fmla="*/ 2147483646 w 25"/>
                <a:gd name="T91" fmla="*/ 2147483646 h 183"/>
                <a:gd name="T92" fmla="*/ 2147483646 w 25"/>
                <a:gd name="T93" fmla="*/ 2147483646 h 183"/>
                <a:gd name="T94" fmla="*/ 2147483646 w 25"/>
                <a:gd name="T95" fmla="*/ 2147483646 h 183"/>
                <a:gd name="T96" fmla="*/ 2147483646 w 25"/>
                <a:gd name="T97" fmla="*/ 2147483646 h 183"/>
                <a:gd name="T98" fmla="*/ 2147483646 w 25"/>
                <a:gd name="T99" fmla="*/ 2147483646 h 1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183">
                  <a:moveTo>
                    <a:pt x="0" y="1"/>
                  </a:moveTo>
                  <a:lnTo>
                    <a:pt x="1" y="76"/>
                  </a:lnTo>
                  <a:lnTo>
                    <a:pt x="1" y="93"/>
                  </a:lnTo>
                  <a:lnTo>
                    <a:pt x="1" y="72"/>
                  </a:lnTo>
                  <a:lnTo>
                    <a:pt x="2" y="5"/>
                  </a:lnTo>
                  <a:lnTo>
                    <a:pt x="2" y="61"/>
                  </a:lnTo>
                  <a:lnTo>
                    <a:pt x="3" y="26"/>
                  </a:lnTo>
                  <a:lnTo>
                    <a:pt x="4" y="82"/>
                  </a:lnTo>
                  <a:lnTo>
                    <a:pt x="4" y="37"/>
                  </a:lnTo>
                  <a:lnTo>
                    <a:pt x="5" y="68"/>
                  </a:lnTo>
                  <a:lnTo>
                    <a:pt x="5" y="25"/>
                  </a:lnTo>
                  <a:lnTo>
                    <a:pt x="6" y="132"/>
                  </a:lnTo>
                  <a:lnTo>
                    <a:pt x="6" y="0"/>
                  </a:lnTo>
                  <a:lnTo>
                    <a:pt x="7" y="57"/>
                  </a:lnTo>
                  <a:lnTo>
                    <a:pt x="7" y="96"/>
                  </a:lnTo>
                  <a:lnTo>
                    <a:pt x="8" y="156"/>
                  </a:lnTo>
                  <a:lnTo>
                    <a:pt x="8" y="66"/>
                  </a:lnTo>
                  <a:lnTo>
                    <a:pt x="9" y="55"/>
                  </a:lnTo>
                  <a:lnTo>
                    <a:pt x="9" y="107"/>
                  </a:lnTo>
                  <a:lnTo>
                    <a:pt x="10" y="96"/>
                  </a:lnTo>
                  <a:lnTo>
                    <a:pt x="10" y="48"/>
                  </a:lnTo>
                  <a:lnTo>
                    <a:pt x="11" y="100"/>
                  </a:lnTo>
                  <a:lnTo>
                    <a:pt x="11" y="73"/>
                  </a:lnTo>
                  <a:lnTo>
                    <a:pt x="12" y="51"/>
                  </a:lnTo>
                  <a:lnTo>
                    <a:pt x="13" y="20"/>
                  </a:lnTo>
                  <a:lnTo>
                    <a:pt x="13" y="62"/>
                  </a:lnTo>
                  <a:lnTo>
                    <a:pt x="13" y="87"/>
                  </a:lnTo>
                  <a:lnTo>
                    <a:pt x="14" y="145"/>
                  </a:lnTo>
                  <a:lnTo>
                    <a:pt x="14" y="183"/>
                  </a:lnTo>
                  <a:lnTo>
                    <a:pt x="15" y="88"/>
                  </a:lnTo>
                  <a:lnTo>
                    <a:pt x="16" y="59"/>
                  </a:lnTo>
                  <a:lnTo>
                    <a:pt x="16" y="78"/>
                  </a:lnTo>
                  <a:lnTo>
                    <a:pt x="17" y="90"/>
                  </a:lnTo>
                  <a:lnTo>
                    <a:pt x="17" y="116"/>
                  </a:lnTo>
                  <a:lnTo>
                    <a:pt x="17" y="115"/>
                  </a:lnTo>
                  <a:lnTo>
                    <a:pt x="18" y="40"/>
                  </a:lnTo>
                  <a:lnTo>
                    <a:pt x="19" y="75"/>
                  </a:lnTo>
                  <a:lnTo>
                    <a:pt x="19" y="103"/>
                  </a:lnTo>
                  <a:lnTo>
                    <a:pt x="20" y="105"/>
                  </a:lnTo>
                  <a:lnTo>
                    <a:pt x="20" y="118"/>
                  </a:lnTo>
                  <a:lnTo>
                    <a:pt x="21" y="4"/>
                  </a:lnTo>
                  <a:lnTo>
                    <a:pt x="21" y="68"/>
                  </a:lnTo>
                  <a:lnTo>
                    <a:pt x="22" y="148"/>
                  </a:lnTo>
                  <a:lnTo>
                    <a:pt x="22" y="44"/>
                  </a:lnTo>
                  <a:lnTo>
                    <a:pt x="23" y="179"/>
                  </a:lnTo>
                  <a:lnTo>
                    <a:pt x="23" y="115"/>
                  </a:lnTo>
                  <a:lnTo>
                    <a:pt x="24" y="119"/>
                  </a:lnTo>
                  <a:lnTo>
                    <a:pt x="25" y="122"/>
                  </a:lnTo>
                  <a:lnTo>
                    <a:pt x="25" y="68"/>
                  </a:lnTo>
                  <a:lnTo>
                    <a:pt x="25" y="4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4" name="Freeform 278">
              <a:extLst>
                <a:ext uri="{FF2B5EF4-FFF2-40B4-BE49-F238E27FC236}">
                  <a16:creationId xmlns:a16="http://schemas.microsoft.com/office/drawing/2014/main" id="{D2F5221A-2425-41CC-98B9-A8FE4EE2588E}"/>
                </a:ext>
              </a:extLst>
            </p:cNvPr>
            <p:cNvSpPr>
              <a:spLocks/>
            </p:cNvSpPr>
            <p:nvPr/>
          </p:nvSpPr>
          <p:spPr bwMode="auto">
            <a:xfrm>
              <a:off x="4199651" y="3449813"/>
              <a:ext cx="27552" cy="99345"/>
            </a:xfrm>
            <a:custGeom>
              <a:avLst/>
              <a:gdLst>
                <a:gd name="T0" fmla="*/ 0 w 26"/>
                <a:gd name="T1" fmla="*/ 2147483646 h 210"/>
                <a:gd name="T2" fmla="*/ 2147483646 w 26"/>
                <a:gd name="T3" fmla="*/ 2147483646 h 210"/>
                <a:gd name="T4" fmla="*/ 2147483646 w 26"/>
                <a:gd name="T5" fmla="*/ 2147483646 h 210"/>
                <a:gd name="T6" fmla="*/ 2147483646 w 26"/>
                <a:gd name="T7" fmla="*/ 2147483646 h 210"/>
                <a:gd name="T8" fmla="*/ 2147483646 w 26"/>
                <a:gd name="T9" fmla="*/ 2147483646 h 210"/>
                <a:gd name="T10" fmla="*/ 2147483646 w 26"/>
                <a:gd name="T11" fmla="*/ 2147483646 h 210"/>
                <a:gd name="T12" fmla="*/ 2147483646 w 26"/>
                <a:gd name="T13" fmla="*/ 2147483646 h 210"/>
                <a:gd name="T14" fmla="*/ 2147483646 w 26"/>
                <a:gd name="T15" fmla="*/ 2147483646 h 210"/>
                <a:gd name="T16" fmla="*/ 2147483646 w 26"/>
                <a:gd name="T17" fmla="*/ 2147483646 h 210"/>
                <a:gd name="T18" fmla="*/ 2147483646 w 26"/>
                <a:gd name="T19" fmla="*/ 2147483646 h 210"/>
                <a:gd name="T20" fmla="*/ 2147483646 w 26"/>
                <a:gd name="T21" fmla="*/ 2147483646 h 210"/>
                <a:gd name="T22" fmla="*/ 2147483646 w 26"/>
                <a:gd name="T23" fmla="*/ 2147483646 h 210"/>
                <a:gd name="T24" fmla="*/ 2147483646 w 26"/>
                <a:gd name="T25" fmla="*/ 2147483646 h 210"/>
                <a:gd name="T26" fmla="*/ 2147483646 w 26"/>
                <a:gd name="T27" fmla="*/ 2147483646 h 210"/>
                <a:gd name="T28" fmla="*/ 2147483646 w 26"/>
                <a:gd name="T29" fmla="*/ 2147483646 h 210"/>
                <a:gd name="T30" fmla="*/ 2147483646 w 26"/>
                <a:gd name="T31" fmla="*/ 0 h 210"/>
                <a:gd name="T32" fmla="*/ 2147483646 w 26"/>
                <a:gd name="T33" fmla="*/ 2147483646 h 210"/>
                <a:gd name="T34" fmla="*/ 2147483646 w 26"/>
                <a:gd name="T35" fmla="*/ 2147483646 h 210"/>
                <a:gd name="T36" fmla="*/ 2147483646 w 26"/>
                <a:gd name="T37" fmla="*/ 2147483646 h 210"/>
                <a:gd name="T38" fmla="*/ 2147483646 w 26"/>
                <a:gd name="T39" fmla="*/ 2147483646 h 210"/>
                <a:gd name="T40" fmla="*/ 2147483646 w 26"/>
                <a:gd name="T41" fmla="*/ 2147483646 h 210"/>
                <a:gd name="T42" fmla="*/ 2147483646 w 26"/>
                <a:gd name="T43" fmla="*/ 2147483646 h 210"/>
                <a:gd name="T44" fmla="*/ 2147483646 w 26"/>
                <a:gd name="T45" fmla="*/ 2147483646 h 210"/>
                <a:gd name="T46" fmla="*/ 2147483646 w 26"/>
                <a:gd name="T47" fmla="*/ 2147483646 h 210"/>
                <a:gd name="T48" fmla="*/ 2147483646 w 26"/>
                <a:gd name="T49" fmla="*/ 2147483646 h 210"/>
                <a:gd name="T50" fmla="*/ 2147483646 w 26"/>
                <a:gd name="T51" fmla="*/ 2147483646 h 210"/>
                <a:gd name="T52" fmla="*/ 2147483646 w 26"/>
                <a:gd name="T53" fmla="*/ 2147483646 h 210"/>
                <a:gd name="T54" fmla="*/ 2147483646 w 26"/>
                <a:gd name="T55" fmla="*/ 2147483646 h 210"/>
                <a:gd name="T56" fmla="*/ 2147483646 w 26"/>
                <a:gd name="T57" fmla="*/ 2147483646 h 210"/>
                <a:gd name="T58" fmla="*/ 2147483646 w 26"/>
                <a:gd name="T59" fmla="*/ 2147483646 h 210"/>
                <a:gd name="T60" fmla="*/ 2147483646 w 26"/>
                <a:gd name="T61" fmla="*/ 2147483646 h 210"/>
                <a:gd name="T62" fmla="*/ 2147483646 w 26"/>
                <a:gd name="T63" fmla="*/ 2147483646 h 210"/>
                <a:gd name="T64" fmla="*/ 2147483646 w 26"/>
                <a:gd name="T65" fmla="*/ 2147483646 h 210"/>
                <a:gd name="T66" fmla="*/ 2147483646 w 26"/>
                <a:gd name="T67" fmla="*/ 2147483646 h 210"/>
                <a:gd name="T68" fmla="*/ 2147483646 w 26"/>
                <a:gd name="T69" fmla="*/ 2147483646 h 210"/>
                <a:gd name="T70" fmla="*/ 2147483646 w 26"/>
                <a:gd name="T71" fmla="*/ 2147483646 h 210"/>
                <a:gd name="T72" fmla="*/ 2147483646 w 26"/>
                <a:gd name="T73" fmla="*/ 2147483646 h 210"/>
                <a:gd name="T74" fmla="*/ 2147483646 w 26"/>
                <a:gd name="T75" fmla="*/ 2147483646 h 210"/>
                <a:gd name="T76" fmla="*/ 2147483646 w 26"/>
                <a:gd name="T77" fmla="*/ 2147483646 h 210"/>
                <a:gd name="T78" fmla="*/ 2147483646 w 26"/>
                <a:gd name="T79" fmla="*/ 2147483646 h 210"/>
                <a:gd name="T80" fmla="*/ 2147483646 w 26"/>
                <a:gd name="T81" fmla="*/ 2147483646 h 210"/>
                <a:gd name="T82" fmla="*/ 2147483646 w 26"/>
                <a:gd name="T83" fmla="*/ 2147483646 h 210"/>
                <a:gd name="T84" fmla="*/ 2147483646 w 26"/>
                <a:gd name="T85" fmla="*/ 2147483646 h 210"/>
                <a:gd name="T86" fmla="*/ 2147483646 w 26"/>
                <a:gd name="T87" fmla="*/ 2147483646 h 210"/>
                <a:gd name="T88" fmla="*/ 2147483646 w 26"/>
                <a:gd name="T89" fmla="*/ 2147483646 h 210"/>
                <a:gd name="T90" fmla="*/ 2147483646 w 26"/>
                <a:gd name="T91" fmla="*/ 2147483646 h 210"/>
                <a:gd name="T92" fmla="*/ 2147483646 w 26"/>
                <a:gd name="T93" fmla="*/ 2147483646 h 210"/>
                <a:gd name="T94" fmla="*/ 2147483646 w 26"/>
                <a:gd name="T95" fmla="*/ 2147483646 h 210"/>
                <a:gd name="T96" fmla="*/ 2147483646 w 26"/>
                <a:gd name="T97" fmla="*/ 2147483646 h 210"/>
                <a:gd name="T98" fmla="*/ 2147483646 w 26"/>
                <a:gd name="T99" fmla="*/ 2147483646 h 2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10">
                  <a:moveTo>
                    <a:pt x="0" y="8"/>
                  </a:moveTo>
                  <a:lnTo>
                    <a:pt x="1" y="21"/>
                  </a:lnTo>
                  <a:lnTo>
                    <a:pt x="1" y="99"/>
                  </a:lnTo>
                  <a:lnTo>
                    <a:pt x="2" y="124"/>
                  </a:lnTo>
                  <a:lnTo>
                    <a:pt x="3" y="192"/>
                  </a:lnTo>
                  <a:lnTo>
                    <a:pt x="3" y="54"/>
                  </a:lnTo>
                  <a:lnTo>
                    <a:pt x="4" y="53"/>
                  </a:lnTo>
                  <a:lnTo>
                    <a:pt x="4" y="148"/>
                  </a:lnTo>
                  <a:lnTo>
                    <a:pt x="4" y="105"/>
                  </a:lnTo>
                  <a:lnTo>
                    <a:pt x="5" y="75"/>
                  </a:lnTo>
                  <a:lnTo>
                    <a:pt x="6" y="79"/>
                  </a:lnTo>
                  <a:lnTo>
                    <a:pt x="6" y="81"/>
                  </a:lnTo>
                  <a:lnTo>
                    <a:pt x="7" y="122"/>
                  </a:lnTo>
                  <a:lnTo>
                    <a:pt x="7" y="108"/>
                  </a:lnTo>
                  <a:lnTo>
                    <a:pt x="8" y="1"/>
                  </a:lnTo>
                  <a:lnTo>
                    <a:pt x="8" y="0"/>
                  </a:lnTo>
                  <a:lnTo>
                    <a:pt x="9" y="80"/>
                  </a:lnTo>
                  <a:lnTo>
                    <a:pt x="9" y="86"/>
                  </a:lnTo>
                  <a:lnTo>
                    <a:pt x="10" y="122"/>
                  </a:lnTo>
                  <a:lnTo>
                    <a:pt x="10" y="92"/>
                  </a:lnTo>
                  <a:lnTo>
                    <a:pt x="11" y="81"/>
                  </a:lnTo>
                  <a:lnTo>
                    <a:pt x="11" y="68"/>
                  </a:lnTo>
                  <a:lnTo>
                    <a:pt x="12" y="63"/>
                  </a:lnTo>
                  <a:lnTo>
                    <a:pt x="12" y="50"/>
                  </a:lnTo>
                  <a:lnTo>
                    <a:pt x="13" y="159"/>
                  </a:lnTo>
                  <a:lnTo>
                    <a:pt x="13" y="114"/>
                  </a:lnTo>
                  <a:lnTo>
                    <a:pt x="14" y="114"/>
                  </a:lnTo>
                  <a:lnTo>
                    <a:pt x="15" y="6"/>
                  </a:lnTo>
                  <a:lnTo>
                    <a:pt x="15" y="83"/>
                  </a:lnTo>
                  <a:lnTo>
                    <a:pt x="16" y="59"/>
                  </a:lnTo>
                  <a:lnTo>
                    <a:pt x="16" y="120"/>
                  </a:lnTo>
                  <a:lnTo>
                    <a:pt x="16" y="75"/>
                  </a:lnTo>
                  <a:lnTo>
                    <a:pt x="17" y="61"/>
                  </a:lnTo>
                  <a:lnTo>
                    <a:pt x="18" y="14"/>
                  </a:lnTo>
                  <a:lnTo>
                    <a:pt x="18" y="48"/>
                  </a:lnTo>
                  <a:lnTo>
                    <a:pt x="19" y="147"/>
                  </a:lnTo>
                  <a:lnTo>
                    <a:pt x="19" y="66"/>
                  </a:lnTo>
                  <a:lnTo>
                    <a:pt x="20" y="148"/>
                  </a:lnTo>
                  <a:lnTo>
                    <a:pt x="20" y="149"/>
                  </a:lnTo>
                  <a:lnTo>
                    <a:pt x="21" y="110"/>
                  </a:lnTo>
                  <a:lnTo>
                    <a:pt x="21" y="116"/>
                  </a:lnTo>
                  <a:lnTo>
                    <a:pt x="22" y="163"/>
                  </a:lnTo>
                  <a:lnTo>
                    <a:pt x="22" y="162"/>
                  </a:lnTo>
                  <a:lnTo>
                    <a:pt x="23" y="210"/>
                  </a:lnTo>
                  <a:lnTo>
                    <a:pt x="23" y="120"/>
                  </a:lnTo>
                  <a:lnTo>
                    <a:pt x="24" y="76"/>
                  </a:lnTo>
                  <a:lnTo>
                    <a:pt x="24" y="128"/>
                  </a:lnTo>
                  <a:lnTo>
                    <a:pt x="25" y="104"/>
                  </a:lnTo>
                  <a:lnTo>
                    <a:pt x="25" y="47"/>
                  </a:lnTo>
                  <a:lnTo>
                    <a:pt x="26" y="12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5" name="Freeform 279">
              <a:extLst>
                <a:ext uri="{FF2B5EF4-FFF2-40B4-BE49-F238E27FC236}">
                  <a16:creationId xmlns:a16="http://schemas.microsoft.com/office/drawing/2014/main" id="{DC1F4AE5-07E6-4314-94C9-15D4AF7B424A}"/>
                </a:ext>
              </a:extLst>
            </p:cNvPr>
            <p:cNvSpPr>
              <a:spLocks/>
            </p:cNvSpPr>
            <p:nvPr/>
          </p:nvSpPr>
          <p:spPr bwMode="auto">
            <a:xfrm>
              <a:off x="4227202" y="3312623"/>
              <a:ext cx="26491" cy="222343"/>
            </a:xfrm>
            <a:custGeom>
              <a:avLst/>
              <a:gdLst>
                <a:gd name="T0" fmla="*/ 0 w 25"/>
                <a:gd name="T1" fmla="*/ 2147483646 h 470"/>
                <a:gd name="T2" fmla="*/ 2147483646 w 25"/>
                <a:gd name="T3" fmla="*/ 2147483646 h 470"/>
                <a:gd name="T4" fmla="*/ 2147483646 w 25"/>
                <a:gd name="T5" fmla="*/ 2147483646 h 470"/>
                <a:gd name="T6" fmla="*/ 2147483646 w 25"/>
                <a:gd name="T7" fmla="*/ 2147483646 h 470"/>
                <a:gd name="T8" fmla="*/ 2147483646 w 25"/>
                <a:gd name="T9" fmla="*/ 2147483646 h 470"/>
                <a:gd name="T10" fmla="*/ 2147483646 w 25"/>
                <a:gd name="T11" fmla="*/ 2147483646 h 470"/>
                <a:gd name="T12" fmla="*/ 2147483646 w 25"/>
                <a:gd name="T13" fmla="*/ 2147483646 h 470"/>
                <a:gd name="T14" fmla="*/ 2147483646 w 25"/>
                <a:gd name="T15" fmla="*/ 2147483646 h 470"/>
                <a:gd name="T16" fmla="*/ 2147483646 w 25"/>
                <a:gd name="T17" fmla="*/ 2147483646 h 470"/>
                <a:gd name="T18" fmla="*/ 2147483646 w 25"/>
                <a:gd name="T19" fmla="*/ 2147483646 h 470"/>
                <a:gd name="T20" fmla="*/ 2147483646 w 25"/>
                <a:gd name="T21" fmla="*/ 2147483646 h 470"/>
                <a:gd name="T22" fmla="*/ 2147483646 w 25"/>
                <a:gd name="T23" fmla="*/ 2147483646 h 470"/>
                <a:gd name="T24" fmla="*/ 2147483646 w 25"/>
                <a:gd name="T25" fmla="*/ 2147483646 h 470"/>
                <a:gd name="T26" fmla="*/ 2147483646 w 25"/>
                <a:gd name="T27" fmla="*/ 2147483646 h 470"/>
                <a:gd name="T28" fmla="*/ 2147483646 w 25"/>
                <a:gd name="T29" fmla="*/ 2147483646 h 470"/>
                <a:gd name="T30" fmla="*/ 2147483646 w 25"/>
                <a:gd name="T31" fmla="*/ 2147483646 h 470"/>
                <a:gd name="T32" fmla="*/ 2147483646 w 25"/>
                <a:gd name="T33" fmla="*/ 2147483646 h 470"/>
                <a:gd name="T34" fmla="*/ 2147483646 w 25"/>
                <a:gd name="T35" fmla="*/ 2147483646 h 470"/>
                <a:gd name="T36" fmla="*/ 2147483646 w 25"/>
                <a:gd name="T37" fmla="*/ 0 h 470"/>
                <a:gd name="T38" fmla="*/ 2147483646 w 25"/>
                <a:gd name="T39" fmla="*/ 2147483646 h 470"/>
                <a:gd name="T40" fmla="*/ 2147483646 w 25"/>
                <a:gd name="T41" fmla="*/ 2147483646 h 470"/>
                <a:gd name="T42" fmla="*/ 2147483646 w 25"/>
                <a:gd name="T43" fmla="*/ 2147483646 h 470"/>
                <a:gd name="T44" fmla="*/ 2147483646 w 25"/>
                <a:gd name="T45" fmla="*/ 2147483646 h 470"/>
                <a:gd name="T46" fmla="*/ 2147483646 w 25"/>
                <a:gd name="T47" fmla="*/ 2147483646 h 470"/>
                <a:gd name="T48" fmla="*/ 2147483646 w 25"/>
                <a:gd name="T49" fmla="*/ 2147483646 h 470"/>
                <a:gd name="T50" fmla="*/ 2147483646 w 25"/>
                <a:gd name="T51" fmla="*/ 2147483646 h 470"/>
                <a:gd name="T52" fmla="*/ 2147483646 w 25"/>
                <a:gd name="T53" fmla="*/ 2147483646 h 470"/>
                <a:gd name="T54" fmla="*/ 2147483646 w 25"/>
                <a:gd name="T55" fmla="*/ 2147483646 h 470"/>
                <a:gd name="T56" fmla="*/ 2147483646 w 25"/>
                <a:gd name="T57" fmla="*/ 2147483646 h 470"/>
                <a:gd name="T58" fmla="*/ 2147483646 w 25"/>
                <a:gd name="T59" fmla="*/ 2147483646 h 470"/>
                <a:gd name="T60" fmla="*/ 2147483646 w 25"/>
                <a:gd name="T61" fmla="*/ 2147483646 h 470"/>
                <a:gd name="T62" fmla="*/ 2147483646 w 25"/>
                <a:gd name="T63" fmla="*/ 2147483646 h 470"/>
                <a:gd name="T64" fmla="*/ 2147483646 w 25"/>
                <a:gd name="T65" fmla="*/ 2147483646 h 470"/>
                <a:gd name="T66" fmla="*/ 2147483646 w 25"/>
                <a:gd name="T67" fmla="*/ 2147483646 h 470"/>
                <a:gd name="T68" fmla="*/ 2147483646 w 25"/>
                <a:gd name="T69" fmla="*/ 2147483646 h 470"/>
                <a:gd name="T70" fmla="*/ 2147483646 w 25"/>
                <a:gd name="T71" fmla="*/ 2147483646 h 470"/>
                <a:gd name="T72" fmla="*/ 2147483646 w 25"/>
                <a:gd name="T73" fmla="*/ 2147483646 h 470"/>
                <a:gd name="T74" fmla="*/ 2147483646 w 25"/>
                <a:gd name="T75" fmla="*/ 2147483646 h 470"/>
                <a:gd name="T76" fmla="*/ 2147483646 w 25"/>
                <a:gd name="T77" fmla="*/ 2147483646 h 470"/>
                <a:gd name="T78" fmla="*/ 2147483646 w 25"/>
                <a:gd name="T79" fmla="*/ 2147483646 h 470"/>
                <a:gd name="T80" fmla="*/ 2147483646 w 25"/>
                <a:gd name="T81" fmla="*/ 2147483646 h 470"/>
                <a:gd name="T82" fmla="*/ 2147483646 w 25"/>
                <a:gd name="T83" fmla="*/ 2147483646 h 470"/>
                <a:gd name="T84" fmla="*/ 2147483646 w 25"/>
                <a:gd name="T85" fmla="*/ 2147483646 h 470"/>
                <a:gd name="T86" fmla="*/ 2147483646 w 25"/>
                <a:gd name="T87" fmla="*/ 2147483646 h 470"/>
                <a:gd name="T88" fmla="*/ 2147483646 w 25"/>
                <a:gd name="T89" fmla="*/ 2147483646 h 470"/>
                <a:gd name="T90" fmla="*/ 2147483646 w 25"/>
                <a:gd name="T91" fmla="*/ 2147483646 h 470"/>
                <a:gd name="T92" fmla="*/ 2147483646 w 25"/>
                <a:gd name="T93" fmla="*/ 2147483646 h 470"/>
                <a:gd name="T94" fmla="*/ 2147483646 w 25"/>
                <a:gd name="T95" fmla="*/ 2147483646 h 470"/>
                <a:gd name="T96" fmla="*/ 2147483646 w 25"/>
                <a:gd name="T97" fmla="*/ 2147483646 h 470"/>
                <a:gd name="T98" fmla="*/ 2147483646 w 25"/>
                <a:gd name="T99" fmla="*/ 2147483646 h 4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470">
                  <a:moveTo>
                    <a:pt x="0" y="416"/>
                  </a:moveTo>
                  <a:lnTo>
                    <a:pt x="1" y="394"/>
                  </a:lnTo>
                  <a:lnTo>
                    <a:pt x="1" y="470"/>
                  </a:lnTo>
                  <a:lnTo>
                    <a:pt x="2" y="335"/>
                  </a:lnTo>
                  <a:lnTo>
                    <a:pt x="2" y="406"/>
                  </a:lnTo>
                  <a:lnTo>
                    <a:pt x="2" y="320"/>
                  </a:lnTo>
                  <a:lnTo>
                    <a:pt x="3" y="347"/>
                  </a:lnTo>
                  <a:lnTo>
                    <a:pt x="4" y="315"/>
                  </a:lnTo>
                  <a:lnTo>
                    <a:pt x="4" y="226"/>
                  </a:lnTo>
                  <a:lnTo>
                    <a:pt x="5" y="298"/>
                  </a:lnTo>
                  <a:lnTo>
                    <a:pt x="5" y="206"/>
                  </a:lnTo>
                  <a:lnTo>
                    <a:pt x="6" y="221"/>
                  </a:lnTo>
                  <a:lnTo>
                    <a:pt x="6" y="181"/>
                  </a:lnTo>
                  <a:lnTo>
                    <a:pt x="7" y="233"/>
                  </a:lnTo>
                  <a:lnTo>
                    <a:pt x="7" y="281"/>
                  </a:lnTo>
                  <a:lnTo>
                    <a:pt x="8" y="175"/>
                  </a:lnTo>
                  <a:lnTo>
                    <a:pt x="8" y="120"/>
                  </a:lnTo>
                  <a:lnTo>
                    <a:pt x="9" y="133"/>
                  </a:lnTo>
                  <a:lnTo>
                    <a:pt x="9" y="0"/>
                  </a:lnTo>
                  <a:lnTo>
                    <a:pt x="10" y="153"/>
                  </a:lnTo>
                  <a:lnTo>
                    <a:pt x="10" y="151"/>
                  </a:lnTo>
                  <a:lnTo>
                    <a:pt x="11" y="121"/>
                  </a:lnTo>
                  <a:lnTo>
                    <a:pt x="11" y="107"/>
                  </a:lnTo>
                  <a:lnTo>
                    <a:pt x="12" y="133"/>
                  </a:lnTo>
                  <a:lnTo>
                    <a:pt x="13" y="215"/>
                  </a:lnTo>
                  <a:lnTo>
                    <a:pt x="13" y="103"/>
                  </a:lnTo>
                  <a:lnTo>
                    <a:pt x="13" y="160"/>
                  </a:lnTo>
                  <a:lnTo>
                    <a:pt x="14" y="188"/>
                  </a:lnTo>
                  <a:lnTo>
                    <a:pt x="14" y="250"/>
                  </a:lnTo>
                  <a:lnTo>
                    <a:pt x="15" y="179"/>
                  </a:lnTo>
                  <a:lnTo>
                    <a:pt x="16" y="113"/>
                  </a:lnTo>
                  <a:lnTo>
                    <a:pt x="16" y="126"/>
                  </a:lnTo>
                  <a:lnTo>
                    <a:pt x="17" y="213"/>
                  </a:lnTo>
                  <a:lnTo>
                    <a:pt x="17" y="222"/>
                  </a:lnTo>
                  <a:lnTo>
                    <a:pt x="18" y="150"/>
                  </a:lnTo>
                  <a:lnTo>
                    <a:pt x="18" y="294"/>
                  </a:lnTo>
                  <a:lnTo>
                    <a:pt x="19" y="308"/>
                  </a:lnTo>
                  <a:lnTo>
                    <a:pt x="19" y="236"/>
                  </a:lnTo>
                  <a:lnTo>
                    <a:pt x="20" y="184"/>
                  </a:lnTo>
                  <a:lnTo>
                    <a:pt x="20" y="210"/>
                  </a:lnTo>
                  <a:lnTo>
                    <a:pt x="21" y="255"/>
                  </a:lnTo>
                  <a:lnTo>
                    <a:pt x="21" y="290"/>
                  </a:lnTo>
                  <a:lnTo>
                    <a:pt x="22" y="293"/>
                  </a:lnTo>
                  <a:lnTo>
                    <a:pt x="22" y="347"/>
                  </a:lnTo>
                  <a:lnTo>
                    <a:pt x="23" y="311"/>
                  </a:lnTo>
                  <a:lnTo>
                    <a:pt x="23" y="274"/>
                  </a:lnTo>
                  <a:lnTo>
                    <a:pt x="24" y="210"/>
                  </a:lnTo>
                  <a:lnTo>
                    <a:pt x="25" y="277"/>
                  </a:lnTo>
                  <a:lnTo>
                    <a:pt x="25" y="325"/>
                  </a:lnTo>
                  <a:lnTo>
                    <a:pt x="25" y="292"/>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6" name="Freeform 280">
              <a:extLst>
                <a:ext uri="{FF2B5EF4-FFF2-40B4-BE49-F238E27FC236}">
                  <a16:creationId xmlns:a16="http://schemas.microsoft.com/office/drawing/2014/main" id="{77C607C1-62F6-4EDA-B212-59344C9F138F}"/>
                </a:ext>
              </a:extLst>
            </p:cNvPr>
            <p:cNvSpPr>
              <a:spLocks/>
            </p:cNvSpPr>
            <p:nvPr/>
          </p:nvSpPr>
          <p:spPr bwMode="auto">
            <a:xfrm>
              <a:off x="4253694" y="3425687"/>
              <a:ext cx="27552" cy="81368"/>
            </a:xfrm>
            <a:custGeom>
              <a:avLst/>
              <a:gdLst>
                <a:gd name="T0" fmla="*/ 0 w 26"/>
                <a:gd name="T1" fmla="*/ 2147483646 h 172"/>
                <a:gd name="T2" fmla="*/ 2147483646 w 26"/>
                <a:gd name="T3" fmla="*/ 2147483646 h 172"/>
                <a:gd name="T4" fmla="*/ 2147483646 w 26"/>
                <a:gd name="T5" fmla="*/ 2147483646 h 172"/>
                <a:gd name="T6" fmla="*/ 2147483646 w 26"/>
                <a:gd name="T7" fmla="*/ 2147483646 h 172"/>
                <a:gd name="T8" fmla="*/ 2147483646 w 26"/>
                <a:gd name="T9" fmla="*/ 2147483646 h 172"/>
                <a:gd name="T10" fmla="*/ 2147483646 w 26"/>
                <a:gd name="T11" fmla="*/ 2147483646 h 172"/>
                <a:gd name="T12" fmla="*/ 2147483646 w 26"/>
                <a:gd name="T13" fmla="*/ 2147483646 h 172"/>
                <a:gd name="T14" fmla="*/ 2147483646 w 26"/>
                <a:gd name="T15" fmla="*/ 2147483646 h 172"/>
                <a:gd name="T16" fmla="*/ 2147483646 w 26"/>
                <a:gd name="T17" fmla="*/ 2147483646 h 172"/>
                <a:gd name="T18" fmla="*/ 2147483646 w 26"/>
                <a:gd name="T19" fmla="*/ 2147483646 h 172"/>
                <a:gd name="T20" fmla="*/ 2147483646 w 26"/>
                <a:gd name="T21" fmla="*/ 2147483646 h 172"/>
                <a:gd name="T22" fmla="*/ 2147483646 w 26"/>
                <a:gd name="T23" fmla="*/ 2147483646 h 172"/>
                <a:gd name="T24" fmla="*/ 2147483646 w 26"/>
                <a:gd name="T25" fmla="*/ 2147483646 h 172"/>
                <a:gd name="T26" fmla="*/ 2147483646 w 26"/>
                <a:gd name="T27" fmla="*/ 2147483646 h 172"/>
                <a:gd name="T28" fmla="*/ 2147483646 w 26"/>
                <a:gd name="T29" fmla="*/ 2147483646 h 172"/>
                <a:gd name="T30" fmla="*/ 2147483646 w 26"/>
                <a:gd name="T31" fmla="*/ 2147483646 h 172"/>
                <a:gd name="T32" fmla="*/ 2147483646 w 26"/>
                <a:gd name="T33" fmla="*/ 2147483646 h 172"/>
                <a:gd name="T34" fmla="*/ 2147483646 w 26"/>
                <a:gd name="T35" fmla="*/ 2147483646 h 172"/>
                <a:gd name="T36" fmla="*/ 2147483646 w 26"/>
                <a:gd name="T37" fmla="*/ 2147483646 h 172"/>
                <a:gd name="T38" fmla="*/ 2147483646 w 26"/>
                <a:gd name="T39" fmla="*/ 2147483646 h 172"/>
                <a:gd name="T40" fmla="*/ 2147483646 w 26"/>
                <a:gd name="T41" fmla="*/ 2147483646 h 172"/>
                <a:gd name="T42" fmla="*/ 2147483646 w 26"/>
                <a:gd name="T43" fmla="*/ 2147483646 h 172"/>
                <a:gd name="T44" fmla="*/ 2147483646 w 26"/>
                <a:gd name="T45" fmla="*/ 2147483646 h 172"/>
                <a:gd name="T46" fmla="*/ 2147483646 w 26"/>
                <a:gd name="T47" fmla="*/ 2147483646 h 172"/>
                <a:gd name="T48" fmla="*/ 2147483646 w 26"/>
                <a:gd name="T49" fmla="*/ 2147483646 h 172"/>
                <a:gd name="T50" fmla="*/ 2147483646 w 26"/>
                <a:gd name="T51" fmla="*/ 2147483646 h 172"/>
                <a:gd name="T52" fmla="*/ 2147483646 w 26"/>
                <a:gd name="T53" fmla="*/ 2147483646 h 172"/>
                <a:gd name="T54" fmla="*/ 2147483646 w 26"/>
                <a:gd name="T55" fmla="*/ 2147483646 h 172"/>
                <a:gd name="T56" fmla="*/ 2147483646 w 26"/>
                <a:gd name="T57" fmla="*/ 2147483646 h 172"/>
                <a:gd name="T58" fmla="*/ 2147483646 w 26"/>
                <a:gd name="T59" fmla="*/ 2147483646 h 172"/>
                <a:gd name="T60" fmla="*/ 2147483646 w 26"/>
                <a:gd name="T61" fmla="*/ 2147483646 h 172"/>
                <a:gd name="T62" fmla="*/ 2147483646 w 26"/>
                <a:gd name="T63" fmla="*/ 2147483646 h 172"/>
                <a:gd name="T64" fmla="*/ 2147483646 w 26"/>
                <a:gd name="T65" fmla="*/ 2147483646 h 172"/>
                <a:gd name="T66" fmla="*/ 2147483646 w 26"/>
                <a:gd name="T67" fmla="*/ 2147483646 h 172"/>
                <a:gd name="T68" fmla="*/ 2147483646 w 26"/>
                <a:gd name="T69" fmla="*/ 2147483646 h 172"/>
                <a:gd name="T70" fmla="*/ 2147483646 w 26"/>
                <a:gd name="T71" fmla="*/ 2147483646 h 172"/>
                <a:gd name="T72" fmla="*/ 2147483646 w 26"/>
                <a:gd name="T73" fmla="*/ 2147483646 h 172"/>
                <a:gd name="T74" fmla="*/ 2147483646 w 26"/>
                <a:gd name="T75" fmla="*/ 2147483646 h 172"/>
                <a:gd name="T76" fmla="*/ 2147483646 w 26"/>
                <a:gd name="T77" fmla="*/ 2147483646 h 172"/>
                <a:gd name="T78" fmla="*/ 2147483646 w 26"/>
                <a:gd name="T79" fmla="*/ 2147483646 h 172"/>
                <a:gd name="T80" fmla="*/ 2147483646 w 26"/>
                <a:gd name="T81" fmla="*/ 2147483646 h 172"/>
                <a:gd name="T82" fmla="*/ 2147483646 w 26"/>
                <a:gd name="T83" fmla="*/ 2147483646 h 172"/>
                <a:gd name="T84" fmla="*/ 2147483646 w 26"/>
                <a:gd name="T85" fmla="*/ 2147483646 h 172"/>
                <a:gd name="T86" fmla="*/ 2147483646 w 26"/>
                <a:gd name="T87" fmla="*/ 2147483646 h 172"/>
                <a:gd name="T88" fmla="*/ 2147483646 w 26"/>
                <a:gd name="T89" fmla="*/ 2147483646 h 172"/>
                <a:gd name="T90" fmla="*/ 2147483646 w 26"/>
                <a:gd name="T91" fmla="*/ 0 h 172"/>
                <a:gd name="T92" fmla="*/ 2147483646 w 26"/>
                <a:gd name="T93" fmla="*/ 2147483646 h 172"/>
                <a:gd name="T94" fmla="*/ 2147483646 w 26"/>
                <a:gd name="T95" fmla="*/ 2147483646 h 172"/>
                <a:gd name="T96" fmla="*/ 2147483646 w 26"/>
                <a:gd name="T97" fmla="*/ 2147483646 h 172"/>
                <a:gd name="T98" fmla="*/ 2147483646 w 26"/>
                <a:gd name="T99" fmla="*/ 2147483646 h 17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72">
                  <a:moveTo>
                    <a:pt x="0" y="53"/>
                  </a:moveTo>
                  <a:lnTo>
                    <a:pt x="1" y="22"/>
                  </a:lnTo>
                  <a:lnTo>
                    <a:pt x="1" y="93"/>
                  </a:lnTo>
                  <a:lnTo>
                    <a:pt x="2" y="54"/>
                  </a:lnTo>
                  <a:lnTo>
                    <a:pt x="3" y="72"/>
                  </a:lnTo>
                  <a:lnTo>
                    <a:pt x="3" y="90"/>
                  </a:lnTo>
                  <a:lnTo>
                    <a:pt x="4" y="124"/>
                  </a:lnTo>
                  <a:lnTo>
                    <a:pt x="4" y="33"/>
                  </a:lnTo>
                  <a:lnTo>
                    <a:pt x="5" y="104"/>
                  </a:lnTo>
                  <a:lnTo>
                    <a:pt x="5" y="99"/>
                  </a:lnTo>
                  <a:lnTo>
                    <a:pt x="6" y="91"/>
                  </a:lnTo>
                  <a:lnTo>
                    <a:pt x="6" y="128"/>
                  </a:lnTo>
                  <a:lnTo>
                    <a:pt x="7" y="56"/>
                  </a:lnTo>
                  <a:lnTo>
                    <a:pt x="7" y="162"/>
                  </a:lnTo>
                  <a:lnTo>
                    <a:pt x="8" y="87"/>
                  </a:lnTo>
                  <a:lnTo>
                    <a:pt x="8" y="58"/>
                  </a:lnTo>
                  <a:lnTo>
                    <a:pt x="9" y="84"/>
                  </a:lnTo>
                  <a:lnTo>
                    <a:pt x="9" y="52"/>
                  </a:lnTo>
                  <a:lnTo>
                    <a:pt x="10" y="78"/>
                  </a:lnTo>
                  <a:lnTo>
                    <a:pt x="10" y="57"/>
                  </a:lnTo>
                  <a:lnTo>
                    <a:pt x="11" y="110"/>
                  </a:lnTo>
                  <a:lnTo>
                    <a:pt x="12" y="54"/>
                  </a:lnTo>
                  <a:lnTo>
                    <a:pt x="12" y="96"/>
                  </a:lnTo>
                  <a:lnTo>
                    <a:pt x="12" y="122"/>
                  </a:lnTo>
                  <a:lnTo>
                    <a:pt x="13" y="88"/>
                  </a:lnTo>
                  <a:lnTo>
                    <a:pt x="13" y="77"/>
                  </a:lnTo>
                  <a:lnTo>
                    <a:pt x="14" y="120"/>
                  </a:lnTo>
                  <a:lnTo>
                    <a:pt x="15" y="94"/>
                  </a:lnTo>
                  <a:lnTo>
                    <a:pt x="15" y="172"/>
                  </a:lnTo>
                  <a:lnTo>
                    <a:pt x="16" y="68"/>
                  </a:lnTo>
                  <a:lnTo>
                    <a:pt x="16" y="151"/>
                  </a:lnTo>
                  <a:lnTo>
                    <a:pt x="16" y="93"/>
                  </a:lnTo>
                  <a:lnTo>
                    <a:pt x="17" y="30"/>
                  </a:lnTo>
                  <a:lnTo>
                    <a:pt x="18" y="1"/>
                  </a:lnTo>
                  <a:lnTo>
                    <a:pt x="18" y="80"/>
                  </a:lnTo>
                  <a:lnTo>
                    <a:pt x="19" y="57"/>
                  </a:lnTo>
                  <a:lnTo>
                    <a:pt x="19" y="96"/>
                  </a:lnTo>
                  <a:lnTo>
                    <a:pt x="20" y="168"/>
                  </a:lnTo>
                  <a:lnTo>
                    <a:pt x="20" y="57"/>
                  </a:lnTo>
                  <a:lnTo>
                    <a:pt x="21" y="45"/>
                  </a:lnTo>
                  <a:lnTo>
                    <a:pt x="21" y="124"/>
                  </a:lnTo>
                  <a:lnTo>
                    <a:pt x="22" y="104"/>
                  </a:lnTo>
                  <a:lnTo>
                    <a:pt x="22" y="116"/>
                  </a:lnTo>
                  <a:lnTo>
                    <a:pt x="23" y="65"/>
                  </a:lnTo>
                  <a:lnTo>
                    <a:pt x="23" y="119"/>
                  </a:lnTo>
                  <a:lnTo>
                    <a:pt x="24" y="0"/>
                  </a:lnTo>
                  <a:lnTo>
                    <a:pt x="24" y="5"/>
                  </a:lnTo>
                  <a:lnTo>
                    <a:pt x="25" y="58"/>
                  </a:lnTo>
                  <a:lnTo>
                    <a:pt x="25" y="85"/>
                  </a:lnTo>
                  <a:lnTo>
                    <a:pt x="26" y="3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7" name="Freeform 281">
              <a:extLst>
                <a:ext uri="{FF2B5EF4-FFF2-40B4-BE49-F238E27FC236}">
                  <a16:creationId xmlns:a16="http://schemas.microsoft.com/office/drawing/2014/main" id="{0FAC91AF-141C-4A33-AD30-662BE91D08D7}"/>
                </a:ext>
              </a:extLst>
            </p:cNvPr>
            <p:cNvSpPr>
              <a:spLocks/>
            </p:cNvSpPr>
            <p:nvPr/>
          </p:nvSpPr>
          <p:spPr bwMode="auto">
            <a:xfrm>
              <a:off x="4281245" y="3418118"/>
              <a:ext cx="26491" cy="107860"/>
            </a:xfrm>
            <a:custGeom>
              <a:avLst/>
              <a:gdLst>
                <a:gd name="T0" fmla="*/ 0 w 25"/>
                <a:gd name="T1" fmla="*/ 2147483646 h 228"/>
                <a:gd name="T2" fmla="*/ 2147483646 w 25"/>
                <a:gd name="T3" fmla="*/ 2147483646 h 228"/>
                <a:gd name="T4" fmla="*/ 2147483646 w 25"/>
                <a:gd name="T5" fmla="*/ 2147483646 h 228"/>
                <a:gd name="T6" fmla="*/ 2147483646 w 25"/>
                <a:gd name="T7" fmla="*/ 0 h 228"/>
                <a:gd name="T8" fmla="*/ 2147483646 w 25"/>
                <a:gd name="T9" fmla="*/ 2147483646 h 228"/>
                <a:gd name="T10" fmla="*/ 2147483646 w 25"/>
                <a:gd name="T11" fmla="*/ 2147483646 h 228"/>
                <a:gd name="T12" fmla="*/ 2147483646 w 25"/>
                <a:gd name="T13" fmla="*/ 2147483646 h 228"/>
                <a:gd name="T14" fmla="*/ 2147483646 w 25"/>
                <a:gd name="T15" fmla="*/ 2147483646 h 228"/>
                <a:gd name="T16" fmla="*/ 2147483646 w 25"/>
                <a:gd name="T17" fmla="*/ 2147483646 h 228"/>
                <a:gd name="T18" fmla="*/ 2147483646 w 25"/>
                <a:gd name="T19" fmla="*/ 2147483646 h 228"/>
                <a:gd name="T20" fmla="*/ 2147483646 w 25"/>
                <a:gd name="T21" fmla="*/ 2147483646 h 228"/>
                <a:gd name="T22" fmla="*/ 2147483646 w 25"/>
                <a:gd name="T23" fmla="*/ 2147483646 h 228"/>
                <a:gd name="T24" fmla="*/ 2147483646 w 25"/>
                <a:gd name="T25" fmla="*/ 2147483646 h 228"/>
                <a:gd name="T26" fmla="*/ 2147483646 w 25"/>
                <a:gd name="T27" fmla="*/ 2147483646 h 228"/>
                <a:gd name="T28" fmla="*/ 2147483646 w 25"/>
                <a:gd name="T29" fmla="*/ 2147483646 h 228"/>
                <a:gd name="T30" fmla="*/ 2147483646 w 25"/>
                <a:gd name="T31" fmla="*/ 2147483646 h 228"/>
                <a:gd name="T32" fmla="*/ 2147483646 w 25"/>
                <a:gd name="T33" fmla="*/ 2147483646 h 228"/>
                <a:gd name="T34" fmla="*/ 2147483646 w 25"/>
                <a:gd name="T35" fmla="*/ 2147483646 h 228"/>
                <a:gd name="T36" fmla="*/ 2147483646 w 25"/>
                <a:gd name="T37" fmla="*/ 2147483646 h 228"/>
                <a:gd name="T38" fmla="*/ 2147483646 w 25"/>
                <a:gd name="T39" fmla="*/ 2147483646 h 228"/>
                <a:gd name="T40" fmla="*/ 2147483646 w 25"/>
                <a:gd name="T41" fmla="*/ 2147483646 h 228"/>
                <a:gd name="T42" fmla="*/ 2147483646 w 25"/>
                <a:gd name="T43" fmla="*/ 2147483646 h 228"/>
                <a:gd name="T44" fmla="*/ 2147483646 w 25"/>
                <a:gd name="T45" fmla="*/ 2147483646 h 228"/>
                <a:gd name="T46" fmla="*/ 2147483646 w 25"/>
                <a:gd name="T47" fmla="*/ 2147483646 h 228"/>
                <a:gd name="T48" fmla="*/ 2147483646 w 25"/>
                <a:gd name="T49" fmla="*/ 2147483646 h 228"/>
                <a:gd name="T50" fmla="*/ 2147483646 w 25"/>
                <a:gd name="T51" fmla="*/ 2147483646 h 228"/>
                <a:gd name="T52" fmla="*/ 2147483646 w 25"/>
                <a:gd name="T53" fmla="*/ 2147483646 h 228"/>
                <a:gd name="T54" fmla="*/ 2147483646 w 25"/>
                <a:gd name="T55" fmla="*/ 2147483646 h 228"/>
                <a:gd name="T56" fmla="*/ 2147483646 w 25"/>
                <a:gd name="T57" fmla="*/ 2147483646 h 228"/>
                <a:gd name="T58" fmla="*/ 2147483646 w 25"/>
                <a:gd name="T59" fmla="*/ 2147483646 h 228"/>
                <a:gd name="T60" fmla="*/ 2147483646 w 25"/>
                <a:gd name="T61" fmla="*/ 2147483646 h 228"/>
                <a:gd name="T62" fmla="*/ 2147483646 w 25"/>
                <a:gd name="T63" fmla="*/ 2147483646 h 228"/>
                <a:gd name="T64" fmla="*/ 2147483646 w 25"/>
                <a:gd name="T65" fmla="*/ 2147483646 h 228"/>
                <a:gd name="T66" fmla="*/ 2147483646 w 25"/>
                <a:gd name="T67" fmla="*/ 2147483646 h 228"/>
                <a:gd name="T68" fmla="*/ 2147483646 w 25"/>
                <a:gd name="T69" fmla="*/ 2147483646 h 228"/>
                <a:gd name="T70" fmla="*/ 2147483646 w 25"/>
                <a:gd name="T71" fmla="*/ 2147483646 h 228"/>
                <a:gd name="T72" fmla="*/ 2147483646 w 25"/>
                <a:gd name="T73" fmla="*/ 2147483646 h 228"/>
                <a:gd name="T74" fmla="*/ 2147483646 w 25"/>
                <a:gd name="T75" fmla="*/ 2147483646 h 228"/>
                <a:gd name="T76" fmla="*/ 2147483646 w 25"/>
                <a:gd name="T77" fmla="*/ 2147483646 h 228"/>
                <a:gd name="T78" fmla="*/ 2147483646 w 25"/>
                <a:gd name="T79" fmla="*/ 2147483646 h 228"/>
                <a:gd name="T80" fmla="*/ 2147483646 w 25"/>
                <a:gd name="T81" fmla="*/ 2147483646 h 228"/>
                <a:gd name="T82" fmla="*/ 2147483646 w 25"/>
                <a:gd name="T83" fmla="*/ 2147483646 h 228"/>
                <a:gd name="T84" fmla="*/ 2147483646 w 25"/>
                <a:gd name="T85" fmla="*/ 2147483646 h 228"/>
                <a:gd name="T86" fmla="*/ 2147483646 w 25"/>
                <a:gd name="T87" fmla="*/ 2147483646 h 228"/>
                <a:gd name="T88" fmla="*/ 2147483646 w 25"/>
                <a:gd name="T89" fmla="*/ 2147483646 h 228"/>
                <a:gd name="T90" fmla="*/ 2147483646 w 25"/>
                <a:gd name="T91" fmla="*/ 2147483646 h 228"/>
                <a:gd name="T92" fmla="*/ 2147483646 w 25"/>
                <a:gd name="T93" fmla="*/ 2147483646 h 228"/>
                <a:gd name="T94" fmla="*/ 2147483646 w 25"/>
                <a:gd name="T95" fmla="*/ 2147483646 h 228"/>
                <a:gd name="T96" fmla="*/ 2147483646 w 25"/>
                <a:gd name="T97" fmla="*/ 2147483646 h 228"/>
                <a:gd name="T98" fmla="*/ 2147483646 w 25"/>
                <a:gd name="T99" fmla="*/ 2147483646 h 2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28">
                  <a:moveTo>
                    <a:pt x="0" y="52"/>
                  </a:moveTo>
                  <a:lnTo>
                    <a:pt x="1" y="134"/>
                  </a:lnTo>
                  <a:lnTo>
                    <a:pt x="1" y="122"/>
                  </a:lnTo>
                  <a:lnTo>
                    <a:pt x="2" y="0"/>
                  </a:lnTo>
                  <a:lnTo>
                    <a:pt x="2" y="97"/>
                  </a:lnTo>
                  <a:lnTo>
                    <a:pt x="2" y="115"/>
                  </a:lnTo>
                  <a:lnTo>
                    <a:pt x="3" y="91"/>
                  </a:lnTo>
                  <a:lnTo>
                    <a:pt x="4" y="35"/>
                  </a:lnTo>
                  <a:lnTo>
                    <a:pt x="4" y="92"/>
                  </a:lnTo>
                  <a:lnTo>
                    <a:pt x="5" y="128"/>
                  </a:lnTo>
                  <a:lnTo>
                    <a:pt x="5" y="68"/>
                  </a:lnTo>
                  <a:lnTo>
                    <a:pt x="6" y="135"/>
                  </a:lnTo>
                  <a:lnTo>
                    <a:pt x="6" y="51"/>
                  </a:lnTo>
                  <a:lnTo>
                    <a:pt x="7" y="16"/>
                  </a:lnTo>
                  <a:lnTo>
                    <a:pt x="7" y="58"/>
                  </a:lnTo>
                  <a:lnTo>
                    <a:pt x="8" y="76"/>
                  </a:lnTo>
                  <a:lnTo>
                    <a:pt x="8" y="198"/>
                  </a:lnTo>
                  <a:lnTo>
                    <a:pt x="9" y="98"/>
                  </a:lnTo>
                  <a:lnTo>
                    <a:pt x="9" y="83"/>
                  </a:lnTo>
                  <a:lnTo>
                    <a:pt x="10" y="84"/>
                  </a:lnTo>
                  <a:lnTo>
                    <a:pt x="10" y="42"/>
                  </a:lnTo>
                  <a:lnTo>
                    <a:pt x="11" y="98"/>
                  </a:lnTo>
                  <a:lnTo>
                    <a:pt x="11" y="168"/>
                  </a:lnTo>
                  <a:lnTo>
                    <a:pt x="12" y="159"/>
                  </a:lnTo>
                  <a:lnTo>
                    <a:pt x="13" y="197"/>
                  </a:lnTo>
                  <a:lnTo>
                    <a:pt x="13" y="228"/>
                  </a:lnTo>
                  <a:lnTo>
                    <a:pt x="14" y="206"/>
                  </a:lnTo>
                  <a:lnTo>
                    <a:pt x="14" y="144"/>
                  </a:lnTo>
                  <a:lnTo>
                    <a:pt x="14" y="153"/>
                  </a:lnTo>
                  <a:lnTo>
                    <a:pt x="15" y="148"/>
                  </a:lnTo>
                  <a:lnTo>
                    <a:pt x="16" y="127"/>
                  </a:lnTo>
                  <a:lnTo>
                    <a:pt x="16" y="167"/>
                  </a:lnTo>
                  <a:lnTo>
                    <a:pt x="17" y="190"/>
                  </a:lnTo>
                  <a:lnTo>
                    <a:pt x="17" y="146"/>
                  </a:lnTo>
                  <a:lnTo>
                    <a:pt x="18" y="80"/>
                  </a:lnTo>
                  <a:lnTo>
                    <a:pt x="18" y="128"/>
                  </a:lnTo>
                  <a:lnTo>
                    <a:pt x="19" y="81"/>
                  </a:lnTo>
                  <a:lnTo>
                    <a:pt x="19" y="184"/>
                  </a:lnTo>
                  <a:lnTo>
                    <a:pt x="20" y="202"/>
                  </a:lnTo>
                  <a:lnTo>
                    <a:pt x="20" y="127"/>
                  </a:lnTo>
                  <a:lnTo>
                    <a:pt x="21" y="180"/>
                  </a:lnTo>
                  <a:lnTo>
                    <a:pt x="21" y="175"/>
                  </a:lnTo>
                  <a:lnTo>
                    <a:pt x="22" y="193"/>
                  </a:lnTo>
                  <a:lnTo>
                    <a:pt x="22" y="183"/>
                  </a:lnTo>
                  <a:lnTo>
                    <a:pt x="23" y="116"/>
                  </a:lnTo>
                  <a:lnTo>
                    <a:pt x="23" y="140"/>
                  </a:lnTo>
                  <a:lnTo>
                    <a:pt x="24" y="150"/>
                  </a:lnTo>
                  <a:lnTo>
                    <a:pt x="25" y="114"/>
                  </a:lnTo>
                  <a:lnTo>
                    <a:pt x="25" y="199"/>
                  </a:lnTo>
                  <a:lnTo>
                    <a:pt x="25" y="10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8" name="Freeform 282">
              <a:extLst>
                <a:ext uri="{FF2B5EF4-FFF2-40B4-BE49-F238E27FC236}">
                  <a16:creationId xmlns:a16="http://schemas.microsoft.com/office/drawing/2014/main" id="{9FD3ED5A-020C-4D71-8621-05ADE6A1E4E2}"/>
                </a:ext>
              </a:extLst>
            </p:cNvPr>
            <p:cNvSpPr>
              <a:spLocks/>
            </p:cNvSpPr>
            <p:nvPr/>
          </p:nvSpPr>
          <p:spPr bwMode="auto">
            <a:xfrm>
              <a:off x="4307736" y="3455017"/>
              <a:ext cx="27552" cy="110698"/>
            </a:xfrm>
            <a:custGeom>
              <a:avLst/>
              <a:gdLst>
                <a:gd name="T0" fmla="*/ 0 w 26"/>
                <a:gd name="T1" fmla="*/ 2147483646 h 234"/>
                <a:gd name="T2" fmla="*/ 2147483646 w 26"/>
                <a:gd name="T3" fmla="*/ 2147483646 h 234"/>
                <a:gd name="T4" fmla="*/ 2147483646 w 26"/>
                <a:gd name="T5" fmla="*/ 2147483646 h 234"/>
                <a:gd name="T6" fmla="*/ 2147483646 w 26"/>
                <a:gd name="T7" fmla="*/ 2147483646 h 234"/>
                <a:gd name="T8" fmla="*/ 2147483646 w 26"/>
                <a:gd name="T9" fmla="*/ 2147483646 h 234"/>
                <a:gd name="T10" fmla="*/ 2147483646 w 26"/>
                <a:gd name="T11" fmla="*/ 2147483646 h 234"/>
                <a:gd name="T12" fmla="*/ 2147483646 w 26"/>
                <a:gd name="T13" fmla="*/ 2147483646 h 234"/>
                <a:gd name="T14" fmla="*/ 2147483646 w 26"/>
                <a:gd name="T15" fmla="*/ 2147483646 h 234"/>
                <a:gd name="T16" fmla="*/ 2147483646 w 26"/>
                <a:gd name="T17" fmla="*/ 2147483646 h 234"/>
                <a:gd name="T18" fmla="*/ 2147483646 w 26"/>
                <a:gd name="T19" fmla="*/ 2147483646 h 234"/>
                <a:gd name="T20" fmla="*/ 2147483646 w 26"/>
                <a:gd name="T21" fmla="*/ 2147483646 h 234"/>
                <a:gd name="T22" fmla="*/ 2147483646 w 26"/>
                <a:gd name="T23" fmla="*/ 2147483646 h 234"/>
                <a:gd name="T24" fmla="*/ 2147483646 w 26"/>
                <a:gd name="T25" fmla="*/ 2147483646 h 234"/>
                <a:gd name="T26" fmla="*/ 2147483646 w 26"/>
                <a:gd name="T27" fmla="*/ 2147483646 h 234"/>
                <a:gd name="T28" fmla="*/ 2147483646 w 26"/>
                <a:gd name="T29" fmla="*/ 2147483646 h 234"/>
                <a:gd name="T30" fmla="*/ 2147483646 w 26"/>
                <a:gd name="T31" fmla="*/ 2147483646 h 234"/>
                <a:gd name="T32" fmla="*/ 2147483646 w 26"/>
                <a:gd name="T33" fmla="*/ 2147483646 h 234"/>
                <a:gd name="T34" fmla="*/ 2147483646 w 26"/>
                <a:gd name="T35" fmla="*/ 2147483646 h 234"/>
                <a:gd name="T36" fmla="*/ 2147483646 w 26"/>
                <a:gd name="T37" fmla="*/ 2147483646 h 234"/>
                <a:gd name="T38" fmla="*/ 2147483646 w 26"/>
                <a:gd name="T39" fmla="*/ 2147483646 h 234"/>
                <a:gd name="T40" fmla="*/ 2147483646 w 26"/>
                <a:gd name="T41" fmla="*/ 2147483646 h 234"/>
                <a:gd name="T42" fmla="*/ 2147483646 w 26"/>
                <a:gd name="T43" fmla="*/ 2147483646 h 234"/>
                <a:gd name="T44" fmla="*/ 2147483646 w 26"/>
                <a:gd name="T45" fmla="*/ 0 h 234"/>
                <a:gd name="T46" fmla="*/ 2147483646 w 26"/>
                <a:gd name="T47" fmla="*/ 2147483646 h 234"/>
                <a:gd name="T48" fmla="*/ 2147483646 w 26"/>
                <a:gd name="T49" fmla="*/ 2147483646 h 234"/>
                <a:gd name="T50" fmla="*/ 2147483646 w 26"/>
                <a:gd name="T51" fmla="*/ 2147483646 h 234"/>
                <a:gd name="T52" fmla="*/ 2147483646 w 26"/>
                <a:gd name="T53" fmla="*/ 2147483646 h 234"/>
                <a:gd name="T54" fmla="*/ 2147483646 w 26"/>
                <a:gd name="T55" fmla="*/ 2147483646 h 234"/>
                <a:gd name="T56" fmla="*/ 2147483646 w 26"/>
                <a:gd name="T57" fmla="*/ 2147483646 h 234"/>
                <a:gd name="T58" fmla="*/ 2147483646 w 26"/>
                <a:gd name="T59" fmla="*/ 2147483646 h 234"/>
                <a:gd name="T60" fmla="*/ 2147483646 w 26"/>
                <a:gd name="T61" fmla="*/ 2147483646 h 234"/>
                <a:gd name="T62" fmla="*/ 2147483646 w 26"/>
                <a:gd name="T63" fmla="*/ 2147483646 h 234"/>
                <a:gd name="T64" fmla="*/ 2147483646 w 26"/>
                <a:gd name="T65" fmla="*/ 2147483646 h 234"/>
                <a:gd name="T66" fmla="*/ 2147483646 w 26"/>
                <a:gd name="T67" fmla="*/ 2147483646 h 234"/>
                <a:gd name="T68" fmla="*/ 2147483646 w 26"/>
                <a:gd name="T69" fmla="*/ 2147483646 h 234"/>
                <a:gd name="T70" fmla="*/ 2147483646 w 26"/>
                <a:gd name="T71" fmla="*/ 2147483646 h 234"/>
                <a:gd name="T72" fmla="*/ 2147483646 w 26"/>
                <a:gd name="T73" fmla="*/ 2147483646 h 234"/>
                <a:gd name="T74" fmla="*/ 2147483646 w 26"/>
                <a:gd name="T75" fmla="*/ 2147483646 h 234"/>
                <a:gd name="T76" fmla="*/ 2147483646 w 26"/>
                <a:gd name="T77" fmla="*/ 2147483646 h 234"/>
                <a:gd name="T78" fmla="*/ 2147483646 w 26"/>
                <a:gd name="T79" fmla="*/ 2147483646 h 234"/>
                <a:gd name="T80" fmla="*/ 2147483646 w 26"/>
                <a:gd name="T81" fmla="*/ 2147483646 h 234"/>
                <a:gd name="T82" fmla="*/ 2147483646 w 26"/>
                <a:gd name="T83" fmla="*/ 2147483646 h 234"/>
                <a:gd name="T84" fmla="*/ 2147483646 w 26"/>
                <a:gd name="T85" fmla="*/ 2147483646 h 234"/>
                <a:gd name="T86" fmla="*/ 2147483646 w 26"/>
                <a:gd name="T87" fmla="*/ 2147483646 h 234"/>
                <a:gd name="T88" fmla="*/ 2147483646 w 26"/>
                <a:gd name="T89" fmla="*/ 2147483646 h 234"/>
                <a:gd name="T90" fmla="*/ 2147483646 w 26"/>
                <a:gd name="T91" fmla="*/ 2147483646 h 234"/>
                <a:gd name="T92" fmla="*/ 2147483646 w 26"/>
                <a:gd name="T93" fmla="*/ 2147483646 h 234"/>
                <a:gd name="T94" fmla="*/ 2147483646 w 26"/>
                <a:gd name="T95" fmla="*/ 2147483646 h 234"/>
                <a:gd name="T96" fmla="*/ 2147483646 w 26"/>
                <a:gd name="T97" fmla="*/ 2147483646 h 234"/>
                <a:gd name="T98" fmla="*/ 2147483646 w 26"/>
                <a:gd name="T99" fmla="*/ 2147483646 h 2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34">
                  <a:moveTo>
                    <a:pt x="0" y="25"/>
                  </a:moveTo>
                  <a:lnTo>
                    <a:pt x="1" y="54"/>
                  </a:lnTo>
                  <a:lnTo>
                    <a:pt x="1" y="116"/>
                  </a:lnTo>
                  <a:lnTo>
                    <a:pt x="2" y="36"/>
                  </a:lnTo>
                  <a:lnTo>
                    <a:pt x="3" y="147"/>
                  </a:lnTo>
                  <a:lnTo>
                    <a:pt x="3" y="64"/>
                  </a:lnTo>
                  <a:lnTo>
                    <a:pt x="4" y="112"/>
                  </a:lnTo>
                  <a:lnTo>
                    <a:pt x="4" y="67"/>
                  </a:lnTo>
                  <a:lnTo>
                    <a:pt x="5" y="75"/>
                  </a:lnTo>
                  <a:lnTo>
                    <a:pt x="5" y="108"/>
                  </a:lnTo>
                  <a:lnTo>
                    <a:pt x="6" y="40"/>
                  </a:lnTo>
                  <a:lnTo>
                    <a:pt x="6" y="51"/>
                  </a:lnTo>
                  <a:lnTo>
                    <a:pt x="7" y="117"/>
                  </a:lnTo>
                  <a:lnTo>
                    <a:pt x="7" y="29"/>
                  </a:lnTo>
                  <a:lnTo>
                    <a:pt x="8" y="158"/>
                  </a:lnTo>
                  <a:lnTo>
                    <a:pt x="8" y="26"/>
                  </a:lnTo>
                  <a:lnTo>
                    <a:pt x="9" y="51"/>
                  </a:lnTo>
                  <a:lnTo>
                    <a:pt x="9" y="21"/>
                  </a:lnTo>
                  <a:lnTo>
                    <a:pt x="10" y="100"/>
                  </a:lnTo>
                  <a:lnTo>
                    <a:pt x="10" y="87"/>
                  </a:lnTo>
                  <a:lnTo>
                    <a:pt x="11" y="113"/>
                  </a:lnTo>
                  <a:lnTo>
                    <a:pt x="12" y="77"/>
                  </a:lnTo>
                  <a:lnTo>
                    <a:pt x="12" y="0"/>
                  </a:lnTo>
                  <a:lnTo>
                    <a:pt x="12" y="166"/>
                  </a:lnTo>
                  <a:lnTo>
                    <a:pt x="13" y="88"/>
                  </a:lnTo>
                  <a:lnTo>
                    <a:pt x="13" y="104"/>
                  </a:lnTo>
                  <a:lnTo>
                    <a:pt x="14" y="103"/>
                  </a:lnTo>
                  <a:lnTo>
                    <a:pt x="15" y="100"/>
                  </a:lnTo>
                  <a:lnTo>
                    <a:pt x="15" y="48"/>
                  </a:lnTo>
                  <a:lnTo>
                    <a:pt x="16" y="142"/>
                  </a:lnTo>
                  <a:lnTo>
                    <a:pt x="16" y="84"/>
                  </a:lnTo>
                  <a:lnTo>
                    <a:pt x="17" y="110"/>
                  </a:lnTo>
                  <a:lnTo>
                    <a:pt x="17" y="115"/>
                  </a:lnTo>
                  <a:lnTo>
                    <a:pt x="18" y="87"/>
                  </a:lnTo>
                  <a:lnTo>
                    <a:pt x="18" y="108"/>
                  </a:lnTo>
                  <a:lnTo>
                    <a:pt x="19" y="177"/>
                  </a:lnTo>
                  <a:lnTo>
                    <a:pt x="19" y="82"/>
                  </a:lnTo>
                  <a:lnTo>
                    <a:pt x="20" y="234"/>
                  </a:lnTo>
                  <a:lnTo>
                    <a:pt x="20" y="149"/>
                  </a:lnTo>
                  <a:lnTo>
                    <a:pt x="21" y="106"/>
                  </a:lnTo>
                  <a:lnTo>
                    <a:pt x="21" y="163"/>
                  </a:lnTo>
                  <a:lnTo>
                    <a:pt x="22" y="124"/>
                  </a:lnTo>
                  <a:lnTo>
                    <a:pt x="22" y="93"/>
                  </a:lnTo>
                  <a:lnTo>
                    <a:pt x="23" y="123"/>
                  </a:lnTo>
                  <a:lnTo>
                    <a:pt x="24" y="145"/>
                  </a:lnTo>
                  <a:lnTo>
                    <a:pt x="24" y="101"/>
                  </a:lnTo>
                  <a:lnTo>
                    <a:pt x="24" y="123"/>
                  </a:lnTo>
                  <a:lnTo>
                    <a:pt x="25" y="72"/>
                  </a:lnTo>
                  <a:lnTo>
                    <a:pt x="25" y="122"/>
                  </a:lnTo>
                  <a:lnTo>
                    <a:pt x="26" y="9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9" name="Freeform 283">
              <a:extLst>
                <a:ext uri="{FF2B5EF4-FFF2-40B4-BE49-F238E27FC236}">
                  <a16:creationId xmlns:a16="http://schemas.microsoft.com/office/drawing/2014/main" id="{13763D88-E759-4CD4-8D04-F7BE630580E0}"/>
                </a:ext>
              </a:extLst>
            </p:cNvPr>
            <p:cNvSpPr>
              <a:spLocks/>
            </p:cNvSpPr>
            <p:nvPr/>
          </p:nvSpPr>
          <p:spPr bwMode="auto">
            <a:xfrm>
              <a:off x="4335288" y="3323977"/>
              <a:ext cx="27552" cy="199163"/>
            </a:xfrm>
            <a:custGeom>
              <a:avLst/>
              <a:gdLst>
                <a:gd name="T0" fmla="*/ 0 w 26"/>
                <a:gd name="T1" fmla="*/ 2147483646 h 421"/>
                <a:gd name="T2" fmla="*/ 2147483646 w 26"/>
                <a:gd name="T3" fmla="*/ 2147483646 h 421"/>
                <a:gd name="T4" fmla="*/ 2147483646 w 26"/>
                <a:gd name="T5" fmla="*/ 2147483646 h 421"/>
                <a:gd name="T6" fmla="*/ 2147483646 w 26"/>
                <a:gd name="T7" fmla="*/ 2147483646 h 421"/>
                <a:gd name="T8" fmla="*/ 2147483646 w 26"/>
                <a:gd name="T9" fmla="*/ 2147483646 h 421"/>
                <a:gd name="T10" fmla="*/ 2147483646 w 26"/>
                <a:gd name="T11" fmla="*/ 2147483646 h 421"/>
                <a:gd name="T12" fmla="*/ 2147483646 w 26"/>
                <a:gd name="T13" fmla="*/ 2147483646 h 421"/>
                <a:gd name="T14" fmla="*/ 2147483646 w 26"/>
                <a:gd name="T15" fmla="*/ 2147483646 h 421"/>
                <a:gd name="T16" fmla="*/ 2147483646 w 26"/>
                <a:gd name="T17" fmla="*/ 2147483646 h 421"/>
                <a:gd name="T18" fmla="*/ 2147483646 w 26"/>
                <a:gd name="T19" fmla="*/ 2147483646 h 421"/>
                <a:gd name="T20" fmla="*/ 2147483646 w 26"/>
                <a:gd name="T21" fmla="*/ 2147483646 h 421"/>
                <a:gd name="T22" fmla="*/ 2147483646 w 26"/>
                <a:gd name="T23" fmla="*/ 2147483646 h 421"/>
                <a:gd name="T24" fmla="*/ 2147483646 w 26"/>
                <a:gd name="T25" fmla="*/ 2147483646 h 421"/>
                <a:gd name="T26" fmla="*/ 2147483646 w 26"/>
                <a:gd name="T27" fmla="*/ 2147483646 h 421"/>
                <a:gd name="T28" fmla="*/ 2147483646 w 26"/>
                <a:gd name="T29" fmla="*/ 0 h 421"/>
                <a:gd name="T30" fmla="*/ 2147483646 w 26"/>
                <a:gd name="T31" fmla="*/ 2147483646 h 421"/>
                <a:gd name="T32" fmla="*/ 2147483646 w 26"/>
                <a:gd name="T33" fmla="*/ 2147483646 h 421"/>
                <a:gd name="T34" fmla="*/ 2147483646 w 26"/>
                <a:gd name="T35" fmla="*/ 2147483646 h 421"/>
                <a:gd name="T36" fmla="*/ 2147483646 w 26"/>
                <a:gd name="T37" fmla="*/ 2147483646 h 421"/>
                <a:gd name="T38" fmla="*/ 2147483646 w 26"/>
                <a:gd name="T39" fmla="*/ 2147483646 h 421"/>
                <a:gd name="T40" fmla="*/ 2147483646 w 26"/>
                <a:gd name="T41" fmla="*/ 2147483646 h 421"/>
                <a:gd name="T42" fmla="*/ 2147483646 w 26"/>
                <a:gd name="T43" fmla="*/ 2147483646 h 421"/>
                <a:gd name="T44" fmla="*/ 2147483646 w 26"/>
                <a:gd name="T45" fmla="*/ 2147483646 h 421"/>
                <a:gd name="T46" fmla="*/ 2147483646 w 26"/>
                <a:gd name="T47" fmla="*/ 2147483646 h 421"/>
                <a:gd name="T48" fmla="*/ 2147483646 w 26"/>
                <a:gd name="T49" fmla="*/ 2147483646 h 421"/>
                <a:gd name="T50" fmla="*/ 2147483646 w 26"/>
                <a:gd name="T51" fmla="*/ 2147483646 h 421"/>
                <a:gd name="T52" fmla="*/ 2147483646 w 26"/>
                <a:gd name="T53" fmla="*/ 2147483646 h 421"/>
                <a:gd name="T54" fmla="*/ 2147483646 w 26"/>
                <a:gd name="T55" fmla="*/ 2147483646 h 421"/>
                <a:gd name="T56" fmla="*/ 2147483646 w 26"/>
                <a:gd name="T57" fmla="*/ 2147483646 h 421"/>
                <a:gd name="T58" fmla="*/ 2147483646 w 26"/>
                <a:gd name="T59" fmla="*/ 2147483646 h 421"/>
                <a:gd name="T60" fmla="*/ 2147483646 w 26"/>
                <a:gd name="T61" fmla="*/ 2147483646 h 421"/>
                <a:gd name="T62" fmla="*/ 2147483646 w 26"/>
                <a:gd name="T63" fmla="*/ 2147483646 h 421"/>
                <a:gd name="T64" fmla="*/ 2147483646 w 26"/>
                <a:gd name="T65" fmla="*/ 2147483646 h 421"/>
                <a:gd name="T66" fmla="*/ 2147483646 w 26"/>
                <a:gd name="T67" fmla="*/ 2147483646 h 421"/>
                <a:gd name="T68" fmla="*/ 2147483646 w 26"/>
                <a:gd name="T69" fmla="*/ 2147483646 h 421"/>
                <a:gd name="T70" fmla="*/ 2147483646 w 26"/>
                <a:gd name="T71" fmla="*/ 2147483646 h 421"/>
                <a:gd name="T72" fmla="*/ 2147483646 w 26"/>
                <a:gd name="T73" fmla="*/ 2147483646 h 421"/>
                <a:gd name="T74" fmla="*/ 2147483646 w 26"/>
                <a:gd name="T75" fmla="*/ 2147483646 h 421"/>
                <a:gd name="T76" fmla="*/ 2147483646 w 26"/>
                <a:gd name="T77" fmla="*/ 2147483646 h 421"/>
                <a:gd name="T78" fmla="*/ 2147483646 w 26"/>
                <a:gd name="T79" fmla="*/ 2147483646 h 421"/>
                <a:gd name="T80" fmla="*/ 2147483646 w 26"/>
                <a:gd name="T81" fmla="*/ 2147483646 h 421"/>
                <a:gd name="T82" fmla="*/ 2147483646 w 26"/>
                <a:gd name="T83" fmla="*/ 2147483646 h 421"/>
                <a:gd name="T84" fmla="*/ 2147483646 w 26"/>
                <a:gd name="T85" fmla="*/ 2147483646 h 421"/>
                <a:gd name="T86" fmla="*/ 2147483646 w 26"/>
                <a:gd name="T87" fmla="*/ 2147483646 h 421"/>
                <a:gd name="T88" fmla="*/ 2147483646 w 26"/>
                <a:gd name="T89" fmla="*/ 2147483646 h 421"/>
                <a:gd name="T90" fmla="*/ 2147483646 w 26"/>
                <a:gd name="T91" fmla="*/ 2147483646 h 421"/>
                <a:gd name="T92" fmla="*/ 2147483646 w 26"/>
                <a:gd name="T93" fmla="*/ 2147483646 h 421"/>
                <a:gd name="T94" fmla="*/ 2147483646 w 26"/>
                <a:gd name="T95" fmla="*/ 2147483646 h 421"/>
                <a:gd name="T96" fmla="*/ 2147483646 w 26"/>
                <a:gd name="T97" fmla="*/ 2147483646 h 421"/>
                <a:gd name="T98" fmla="*/ 2147483646 w 26"/>
                <a:gd name="T99" fmla="*/ 2147483646 h 4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21">
                  <a:moveTo>
                    <a:pt x="0" y="373"/>
                  </a:moveTo>
                  <a:lnTo>
                    <a:pt x="1" y="365"/>
                  </a:lnTo>
                  <a:lnTo>
                    <a:pt x="1" y="375"/>
                  </a:lnTo>
                  <a:lnTo>
                    <a:pt x="2" y="331"/>
                  </a:lnTo>
                  <a:lnTo>
                    <a:pt x="2" y="421"/>
                  </a:lnTo>
                  <a:lnTo>
                    <a:pt x="2" y="288"/>
                  </a:lnTo>
                  <a:lnTo>
                    <a:pt x="3" y="218"/>
                  </a:lnTo>
                  <a:lnTo>
                    <a:pt x="4" y="223"/>
                  </a:lnTo>
                  <a:lnTo>
                    <a:pt x="4" y="185"/>
                  </a:lnTo>
                  <a:lnTo>
                    <a:pt x="5" y="227"/>
                  </a:lnTo>
                  <a:lnTo>
                    <a:pt x="5" y="280"/>
                  </a:lnTo>
                  <a:lnTo>
                    <a:pt x="6" y="182"/>
                  </a:lnTo>
                  <a:lnTo>
                    <a:pt x="6" y="121"/>
                  </a:lnTo>
                  <a:lnTo>
                    <a:pt x="7" y="178"/>
                  </a:lnTo>
                  <a:lnTo>
                    <a:pt x="7" y="0"/>
                  </a:lnTo>
                  <a:lnTo>
                    <a:pt x="8" y="104"/>
                  </a:lnTo>
                  <a:lnTo>
                    <a:pt x="8" y="178"/>
                  </a:lnTo>
                  <a:lnTo>
                    <a:pt x="9" y="130"/>
                  </a:lnTo>
                  <a:lnTo>
                    <a:pt x="10" y="154"/>
                  </a:lnTo>
                  <a:lnTo>
                    <a:pt x="10" y="52"/>
                  </a:lnTo>
                  <a:lnTo>
                    <a:pt x="10" y="123"/>
                  </a:lnTo>
                  <a:lnTo>
                    <a:pt x="11" y="77"/>
                  </a:lnTo>
                  <a:lnTo>
                    <a:pt x="11" y="186"/>
                  </a:lnTo>
                  <a:lnTo>
                    <a:pt x="12" y="124"/>
                  </a:lnTo>
                  <a:lnTo>
                    <a:pt x="13" y="132"/>
                  </a:lnTo>
                  <a:lnTo>
                    <a:pt x="13" y="190"/>
                  </a:lnTo>
                  <a:lnTo>
                    <a:pt x="14" y="102"/>
                  </a:lnTo>
                  <a:lnTo>
                    <a:pt x="14" y="70"/>
                  </a:lnTo>
                  <a:lnTo>
                    <a:pt x="14" y="47"/>
                  </a:lnTo>
                  <a:lnTo>
                    <a:pt x="15" y="127"/>
                  </a:lnTo>
                  <a:lnTo>
                    <a:pt x="16" y="83"/>
                  </a:lnTo>
                  <a:lnTo>
                    <a:pt x="16" y="209"/>
                  </a:lnTo>
                  <a:lnTo>
                    <a:pt x="17" y="255"/>
                  </a:lnTo>
                  <a:lnTo>
                    <a:pt x="17" y="182"/>
                  </a:lnTo>
                  <a:lnTo>
                    <a:pt x="18" y="206"/>
                  </a:lnTo>
                  <a:lnTo>
                    <a:pt x="18" y="177"/>
                  </a:lnTo>
                  <a:lnTo>
                    <a:pt x="19" y="147"/>
                  </a:lnTo>
                  <a:lnTo>
                    <a:pt x="19" y="187"/>
                  </a:lnTo>
                  <a:lnTo>
                    <a:pt x="20" y="368"/>
                  </a:lnTo>
                  <a:lnTo>
                    <a:pt x="20" y="214"/>
                  </a:lnTo>
                  <a:lnTo>
                    <a:pt x="21" y="196"/>
                  </a:lnTo>
                  <a:lnTo>
                    <a:pt x="21" y="228"/>
                  </a:lnTo>
                  <a:lnTo>
                    <a:pt x="22" y="143"/>
                  </a:lnTo>
                  <a:lnTo>
                    <a:pt x="22" y="235"/>
                  </a:lnTo>
                  <a:lnTo>
                    <a:pt x="23" y="155"/>
                  </a:lnTo>
                  <a:lnTo>
                    <a:pt x="23" y="211"/>
                  </a:lnTo>
                  <a:lnTo>
                    <a:pt x="24" y="211"/>
                  </a:lnTo>
                  <a:lnTo>
                    <a:pt x="25" y="249"/>
                  </a:lnTo>
                  <a:lnTo>
                    <a:pt x="25" y="192"/>
                  </a:lnTo>
                  <a:lnTo>
                    <a:pt x="26" y="26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0" name="Freeform 284">
              <a:extLst>
                <a:ext uri="{FF2B5EF4-FFF2-40B4-BE49-F238E27FC236}">
                  <a16:creationId xmlns:a16="http://schemas.microsoft.com/office/drawing/2014/main" id="{14549806-5402-4512-AAE3-9E6B10E5BC3B}"/>
                </a:ext>
              </a:extLst>
            </p:cNvPr>
            <p:cNvSpPr>
              <a:spLocks/>
            </p:cNvSpPr>
            <p:nvPr/>
          </p:nvSpPr>
          <p:spPr bwMode="auto">
            <a:xfrm>
              <a:off x="4362839" y="3423322"/>
              <a:ext cx="26491" cy="94141"/>
            </a:xfrm>
            <a:custGeom>
              <a:avLst/>
              <a:gdLst>
                <a:gd name="T0" fmla="*/ 0 w 25"/>
                <a:gd name="T1" fmla="*/ 2147483646 h 199"/>
                <a:gd name="T2" fmla="*/ 0 w 25"/>
                <a:gd name="T3" fmla="*/ 2147483646 h 199"/>
                <a:gd name="T4" fmla="*/ 0 w 25"/>
                <a:gd name="T5" fmla="*/ 2147483646 h 199"/>
                <a:gd name="T6" fmla="*/ 2147483646 w 25"/>
                <a:gd name="T7" fmla="*/ 2147483646 h 199"/>
                <a:gd name="T8" fmla="*/ 2147483646 w 25"/>
                <a:gd name="T9" fmla="*/ 2147483646 h 199"/>
                <a:gd name="T10" fmla="*/ 2147483646 w 25"/>
                <a:gd name="T11" fmla="*/ 2147483646 h 199"/>
                <a:gd name="T12" fmla="*/ 2147483646 w 25"/>
                <a:gd name="T13" fmla="*/ 2147483646 h 199"/>
                <a:gd name="T14" fmla="*/ 2147483646 w 25"/>
                <a:gd name="T15" fmla="*/ 0 h 199"/>
                <a:gd name="T16" fmla="*/ 2147483646 w 25"/>
                <a:gd name="T17" fmla="*/ 2147483646 h 199"/>
                <a:gd name="T18" fmla="*/ 2147483646 w 25"/>
                <a:gd name="T19" fmla="*/ 2147483646 h 199"/>
                <a:gd name="T20" fmla="*/ 2147483646 w 25"/>
                <a:gd name="T21" fmla="*/ 2147483646 h 199"/>
                <a:gd name="T22" fmla="*/ 2147483646 w 25"/>
                <a:gd name="T23" fmla="*/ 2147483646 h 199"/>
                <a:gd name="T24" fmla="*/ 2147483646 w 25"/>
                <a:gd name="T25" fmla="*/ 2147483646 h 199"/>
                <a:gd name="T26" fmla="*/ 2147483646 w 25"/>
                <a:gd name="T27" fmla="*/ 2147483646 h 199"/>
                <a:gd name="T28" fmla="*/ 2147483646 w 25"/>
                <a:gd name="T29" fmla="*/ 2147483646 h 199"/>
                <a:gd name="T30" fmla="*/ 2147483646 w 25"/>
                <a:gd name="T31" fmla="*/ 2147483646 h 199"/>
                <a:gd name="T32" fmla="*/ 2147483646 w 25"/>
                <a:gd name="T33" fmla="*/ 2147483646 h 199"/>
                <a:gd name="T34" fmla="*/ 2147483646 w 25"/>
                <a:gd name="T35" fmla="*/ 2147483646 h 199"/>
                <a:gd name="T36" fmla="*/ 2147483646 w 25"/>
                <a:gd name="T37" fmla="*/ 2147483646 h 199"/>
                <a:gd name="T38" fmla="*/ 2147483646 w 25"/>
                <a:gd name="T39" fmla="*/ 2147483646 h 199"/>
                <a:gd name="T40" fmla="*/ 2147483646 w 25"/>
                <a:gd name="T41" fmla="*/ 2147483646 h 199"/>
                <a:gd name="T42" fmla="*/ 2147483646 w 25"/>
                <a:gd name="T43" fmla="*/ 2147483646 h 199"/>
                <a:gd name="T44" fmla="*/ 2147483646 w 25"/>
                <a:gd name="T45" fmla="*/ 2147483646 h 199"/>
                <a:gd name="T46" fmla="*/ 2147483646 w 25"/>
                <a:gd name="T47" fmla="*/ 2147483646 h 199"/>
                <a:gd name="T48" fmla="*/ 2147483646 w 25"/>
                <a:gd name="T49" fmla="*/ 2147483646 h 199"/>
                <a:gd name="T50" fmla="*/ 2147483646 w 25"/>
                <a:gd name="T51" fmla="*/ 2147483646 h 199"/>
                <a:gd name="T52" fmla="*/ 2147483646 w 25"/>
                <a:gd name="T53" fmla="*/ 2147483646 h 199"/>
                <a:gd name="T54" fmla="*/ 2147483646 w 25"/>
                <a:gd name="T55" fmla="*/ 2147483646 h 199"/>
                <a:gd name="T56" fmla="*/ 2147483646 w 25"/>
                <a:gd name="T57" fmla="*/ 2147483646 h 199"/>
                <a:gd name="T58" fmla="*/ 2147483646 w 25"/>
                <a:gd name="T59" fmla="*/ 2147483646 h 199"/>
                <a:gd name="T60" fmla="*/ 2147483646 w 25"/>
                <a:gd name="T61" fmla="*/ 2147483646 h 199"/>
                <a:gd name="T62" fmla="*/ 2147483646 w 25"/>
                <a:gd name="T63" fmla="*/ 2147483646 h 199"/>
                <a:gd name="T64" fmla="*/ 2147483646 w 25"/>
                <a:gd name="T65" fmla="*/ 2147483646 h 199"/>
                <a:gd name="T66" fmla="*/ 2147483646 w 25"/>
                <a:gd name="T67" fmla="*/ 2147483646 h 199"/>
                <a:gd name="T68" fmla="*/ 2147483646 w 25"/>
                <a:gd name="T69" fmla="*/ 2147483646 h 199"/>
                <a:gd name="T70" fmla="*/ 2147483646 w 25"/>
                <a:gd name="T71" fmla="*/ 2147483646 h 199"/>
                <a:gd name="T72" fmla="*/ 2147483646 w 25"/>
                <a:gd name="T73" fmla="*/ 2147483646 h 199"/>
                <a:gd name="T74" fmla="*/ 2147483646 w 25"/>
                <a:gd name="T75" fmla="*/ 2147483646 h 199"/>
                <a:gd name="T76" fmla="*/ 2147483646 w 25"/>
                <a:gd name="T77" fmla="*/ 2147483646 h 199"/>
                <a:gd name="T78" fmla="*/ 2147483646 w 25"/>
                <a:gd name="T79" fmla="*/ 2147483646 h 199"/>
                <a:gd name="T80" fmla="*/ 2147483646 w 25"/>
                <a:gd name="T81" fmla="*/ 2147483646 h 199"/>
                <a:gd name="T82" fmla="*/ 2147483646 w 25"/>
                <a:gd name="T83" fmla="*/ 2147483646 h 199"/>
                <a:gd name="T84" fmla="*/ 2147483646 w 25"/>
                <a:gd name="T85" fmla="*/ 2147483646 h 199"/>
                <a:gd name="T86" fmla="*/ 2147483646 w 25"/>
                <a:gd name="T87" fmla="*/ 2147483646 h 199"/>
                <a:gd name="T88" fmla="*/ 2147483646 w 25"/>
                <a:gd name="T89" fmla="*/ 2147483646 h 199"/>
                <a:gd name="T90" fmla="*/ 2147483646 w 25"/>
                <a:gd name="T91" fmla="*/ 2147483646 h 199"/>
                <a:gd name="T92" fmla="*/ 2147483646 w 25"/>
                <a:gd name="T93" fmla="*/ 2147483646 h 199"/>
                <a:gd name="T94" fmla="*/ 2147483646 w 25"/>
                <a:gd name="T95" fmla="*/ 2147483646 h 199"/>
                <a:gd name="T96" fmla="*/ 2147483646 w 25"/>
                <a:gd name="T97" fmla="*/ 2147483646 h 199"/>
                <a:gd name="T98" fmla="*/ 2147483646 w 25"/>
                <a:gd name="T99" fmla="*/ 2147483646 h 1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199">
                  <a:moveTo>
                    <a:pt x="0" y="56"/>
                  </a:moveTo>
                  <a:lnTo>
                    <a:pt x="0" y="87"/>
                  </a:lnTo>
                  <a:lnTo>
                    <a:pt x="0" y="97"/>
                  </a:lnTo>
                  <a:lnTo>
                    <a:pt x="1" y="30"/>
                  </a:lnTo>
                  <a:lnTo>
                    <a:pt x="2" y="37"/>
                  </a:lnTo>
                  <a:lnTo>
                    <a:pt x="2" y="112"/>
                  </a:lnTo>
                  <a:lnTo>
                    <a:pt x="3" y="32"/>
                  </a:lnTo>
                  <a:lnTo>
                    <a:pt x="3" y="0"/>
                  </a:lnTo>
                  <a:lnTo>
                    <a:pt x="4" y="4"/>
                  </a:lnTo>
                  <a:lnTo>
                    <a:pt x="4" y="85"/>
                  </a:lnTo>
                  <a:lnTo>
                    <a:pt x="5" y="116"/>
                  </a:lnTo>
                  <a:lnTo>
                    <a:pt x="5" y="128"/>
                  </a:lnTo>
                  <a:lnTo>
                    <a:pt x="6" y="31"/>
                  </a:lnTo>
                  <a:lnTo>
                    <a:pt x="6" y="80"/>
                  </a:lnTo>
                  <a:lnTo>
                    <a:pt x="7" y="77"/>
                  </a:lnTo>
                  <a:lnTo>
                    <a:pt x="7" y="120"/>
                  </a:lnTo>
                  <a:lnTo>
                    <a:pt x="8" y="58"/>
                  </a:lnTo>
                  <a:lnTo>
                    <a:pt x="8" y="80"/>
                  </a:lnTo>
                  <a:lnTo>
                    <a:pt x="9" y="69"/>
                  </a:lnTo>
                  <a:lnTo>
                    <a:pt x="9" y="92"/>
                  </a:lnTo>
                  <a:lnTo>
                    <a:pt x="10" y="106"/>
                  </a:lnTo>
                  <a:lnTo>
                    <a:pt x="11" y="40"/>
                  </a:lnTo>
                  <a:lnTo>
                    <a:pt x="11" y="107"/>
                  </a:lnTo>
                  <a:lnTo>
                    <a:pt x="12" y="98"/>
                  </a:lnTo>
                  <a:lnTo>
                    <a:pt x="12" y="144"/>
                  </a:lnTo>
                  <a:lnTo>
                    <a:pt x="12" y="49"/>
                  </a:lnTo>
                  <a:lnTo>
                    <a:pt x="13" y="75"/>
                  </a:lnTo>
                  <a:lnTo>
                    <a:pt x="14" y="163"/>
                  </a:lnTo>
                  <a:lnTo>
                    <a:pt x="14" y="110"/>
                  </a:lnTo>
                  <a:lnTo>
                    <a:pt x="15" y="191"/>
                  </a:lnTo>
                  <a:lnTo>
                    <a:pt x="15" y="133"/>
                  </a:lnTo>
                  <a:lnTo>
                    <a:pt x="16" y="152"/>
                  </a:lnTo>
                  <a:lnTo>
                    <a:pt x="16" y="146"/>
                  </a:lnTo>
                  <a:lnTo>
                    <a:pt x="17" y="199"/>
                  </a:lnTo>
                  <a:lnTo>
                    <a:pt x="17" y="140"/>
                  </a:lnTo>
                  <a:lnTo>
                    <a:pt x="18" y="157"/>
                  </a:lnTo>
                  <a:lnTo>
                    <a:pt x="18" y="173"/>
                  </a:lnTo>
                  <a:lnTo>
                    <a:pt x="19" y="70"/>
                  </a:lnTo>
                  <a:lnTo>
                    <a:pt x="19" y="162"/>
                  </a:lnTo>
                  <a:lnTo>
                    <a:pt x="20" y="138"/>
                  </a:lnTo>
                  <a:lnTo>
                    <a:pt x="20" y="131"/>
                  </a:lnTo>
                  <a:lnTo>
                    <a:pt x="21" y="105"/>
                  </a:lnTo>
                  <a:lnTo>
                    <a:pt x="21" y="97"/>
                  </a:lnTo>
                  <a:lnTo>
                    <a:pt x="22" y="132"/>
                  </a:lnTo>
                  <a:lnTo>
                    <a:pt x="23" y="136"/>
                  </a:lnTo>
                  <a:lnTo>
                    <a:pt x="23" y="68"/>
                  </a:lnTo>
                  <a:lnTo>
                    <a:pt x="23" y="134"/>
                  </a:lnTo>
                  <a:lnTo>
                    <a:pt x="24" y="95"/>
                  </a:lnTo>
                  <a:lnTo>
                    <a:pt x="24" y="80"/>
                  </a:lnTo>
                  <a:lnTo>
                    <a:pt x="25" y="5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1" name="Freeform 285">
              <a:extLst>
                <a:ext uri="{FF2B5EF4-FFF2-40B4-BE49-F238E27FC236}">
                  <a16:creationId xmlns:a16="http://schemas.microsoft.com/office/drawing/2014/main" id="{8C3DA8F5-F350-45A9-A9A3-FFF2571A99F3}"/>
                </a:ext>
              </a:extLst>
            </p:cNvPr>
            <p:cNvSpPr>
              <a:spLocks/>
            </p:cNvSpPr>
            <p:nvPr/>
          </p:nvSpPr>
          <p:spPr bwMode="auto">
            <a:xfrm>
              <a:off x="4389331" y="3448394"/>
              <a:ext cx="27552" cy="78530"/>
            </a:xfrm>
            <a:custGeom>
              <a:avLst/>
              <a:gdLst>
                <a:gd name="T0" fmla="*/ 0 w 26"/>
                <a:gd name="T1" fmla="*/ 0 h 166"/>
                <a:gd name="T2" fmla="*/ 2147483646 w 26"/>
                <a:gd name="T3" fmla="*/ 2147483646 h 166"/>
                <a:gd name="T4" fmla="*/ 2147483646 w 26"/>
                <a:gd name="T5" fmla="*/ 2147483646 h 166"/>
                <a:gd name="T6" fmla="*/ 2147483646 w 26"/>
                <a:gd name="T7" fmla="*/ 2147483646 h 166"/>
                <a:gd name="T8" fmla="*/ 2147483646 w 26"/>
                <a:gd name="T9" fmla="*/ 2147483646 h 166"/>
                <a:gd name="T10" fmla="*/ 2147483646 w 26"/>
                <a:gd name="T11" fmla="*/ 2147483646 h 166"/>
                <a:gd name="T12" fmla="*/ 2147483646 w 26"/>
                <a:gd name="T13" fmla="*/ 2147483646 h 166"/>
                <a:gd name="T14" fmla="*/ 2147483646 w 26"/>
                <a:gd name="T15" fmla="*/ 2147483646 h 166"/>
                <a:gd name="T16" fmla="*/ 2147483646 w 26"/>
                <a:gd name="T17" fmla="*/ 2147483646 h 166"/>
                <a:gd name="T18" fmla="*/ 2147483646 w 26"/>
                <a:gd name="T19" fmla="*/ 2147483646 h 166"/>
                <a:gd name="T20" fmla="*/ 2147483646 w 26"/>
                <a:gd name="T21" fmla="*/ 2147483646 h 166"/>
                <a:gd name="T22" fmla="*/ 2147483646 w 26"/>
                <a:gd name="T23" fmla="*/ 2147483646 h 166"/>
                <a:gd name="T24" fmla="*/ 2147483646 w 26"/>
                <a:gd name="T25" fmla="*/ 2147483646 h 166"/>
                <a:gd name="T26" fmla="*/ 2147483646 w 26"/>
                <a:gd name="T27" fmla="*/ 2147483646 h 166"/>
                <a:gd name="T28" fmla="*/ 2147483646 w 26"/>
                <a:gd name="T29" fmla="*/ 2147483646 h 166"/>
                <a:gd name="T30" fmla="*/ 2147483646 w 26"/>
                <a:gd name="T31" fmla="*/ 2147483646 h 166"/>
                <a:gd name="T32" fmla="*/ 2147483646 w 26"/>
                <a:gd name="T33" fmla="*/ 2147483646 h 166"/>
                <a:gd name="T34" fmla="*/ 2147483646 w 26"/>
                <a:gd name="T35" fmla="*/ 2147483646 h 166"/>
                <a:gd name="T36" fmla="*/ 2147483646 w 26"/>
                <a:gd name="T37" fmla="*/ 2147483646 h 166"/>
                <a:gd name="T38" fmla="*/ 2147483646 w 26"/>
                <a:gd name="T39" fmla="*/ 2147483646 h 166"/>
                <a:gd name="T40" fmla="*/ 2147483646 w 26"/>
                <a:gd name="T41" fmla="*/ 2147483646 h 166"/>
                <a:gd name="T42" fmla="*/ 2147483646 w 26"/>
                <a:gd name="T43" fmla="*/ 2147483646 h 166"/>
                <a:gd name="T44" fmla="*/ 2147483646 w 26"/>
                <a:gd name="T45" fmla="*/ 2147483646 h 166"/>
                <a:gd name="T46" fmla="*/ 2147483646 w 26"/>
                <a:gd name="T47" fmla="*/ 2147483646 h 166"/>
                <a:gd name="T48" fmla="*/ 2147483646 w 26"/>
                <a:gd name="T49" fmla="*/ 2147483646 h 166"/>
                <a:gd name="T50" fmla="*/ 2147483646 w 26"/>
                <a:gd name="T51" fmla="*/ 2147483646 h 166"/>
                <a:gd name="T52" fmla="*/ 2147483646 w 26"/>
                <a:gd name="T53" fmla="*/ 2147483646 h 166"/>
                <a:gd name="T54" fmla="*/ 2147483646 w 26"/>
                <a:gd name="T55" fmla="*/ 2147483646 h 166"/>
                <a:gd name="T56" fmla="*/ 2147483646 w 26"/>
                <a:gd name="T57" fmla="*/ 2147483646 h 166"/>
                <a:gd name="T58" fmla="*/ 2147483646 w 26"/>
                <a:gd name="T59" fmla="*/ 2147483646 h 166"/>
                <a:gd name="T60" fmla="*/ 2147483646 w 26"/>
                <a:gd name="T61" fmla="*/ 2147483646 h 166"/>
                <a:gd name="T62" fmla="*/ 2147483646 w 26"/>
                <a:gd name="T63" fmla="*/ 2147483646 h 166"/>
                <a:gd name="T64" fmla="*/ 2147483646 w 26"/>
                <a:gd name="T65" fmla="*/ 2147483646 h 166"/>
                <a:gd name="T66" fmla="*/ 2147483646 w 26"/>
                <a:gd name="T67" fmla="*/ 2147483646 h 166"/>
                <a:gd name="T68" fmla="*/ 2147483646 w 26"/>
                <a:gd name="T69" fmla="*/ 2147483646 h 166"/>
                <a:gd name="T70" fmla="*/ 2147483646 w 26"/>
                <a:gd name="T71" fmla="*/ 2147483646 h 166"/>
                <a:gd name="T72" fmla="*/ 2147483646 w 26"/>
                <a:gd name="T73" fmla="*/ 2147483646 h 166"/>
                <a:gd name="T74" fmla="*/ 2147483646 w 26"/>
                <a:gd name="T75" fmla="*/ 2147483646 h 166"/>
                <a:gd name="T76" fmla="*/ 2147483646 w 26"/>
                <a:gd name="T77" fmla="*/ 2147483646 h 166"/>
                <a:gd name="T78" fmla="*/ 2147483646 w 26"/>
                <a:gd name="T79" fmla="*/ 2147483646 h 166"/>
                <a:gd name="T80" fmla="*/ 2147483646 w 26"/>
                <a:gd name="T81" fmla="*/ 2147483646 h 166"/>
                <a:gd name="T82" fmla="*/ 2147483646 w 26"/>
                <a:gd name="T83" fmla="*/ 2147483646 h 166"/>
                <a:gd name="T84" fmla="*/ 2147483646 w 26"/>
                <a:gd name="T85" fmla="*/ 2147483646 h 166"/>
                <a:gd name="T86" fmla="*/ 2147483646 w 26"/>
                <a:gd name="T87" fmla="*/ 2147483646 h 166"/>
                <a:gd name="T88" fmla="*/ 2147483646 w 26"/>
                <a:gd name="T89" fmla="*/ 2147483646 h 166"/>
                <a:gd name="T90" fmla="*/ 2147483646 w 26"/>
                <a:gd name="T91" fmla="*/ 2147483646 h 166"/>
                <a:gd name="T92" fmla="*/ 2147483646 w 26"/>
                <a:gd name="T93" fmla="*/ 2147483646 h 166"/>
                <a:gd name="T94" fmla="*/ 2147483646 w 26"/>
                <a:gd name="T95" fmla="*/ 2147483646 h 166"/>
                <a:gd name="T96" fmla="*/ 2147483646 w 26"/>
                <a:gd name="T97" fmla="*/ 2147483646 h 166"/>
                <a:gd name="T98" fmla="*/ 2147483646 w 26"/>
                <a:gd name="T99" fmla="*/ 2147483646 h 1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66">
                  <a:moveTo>
                    <a:pt x="0" y="0"/>
                  </a:moveTo>
                  <a:lnTo>
                    <a:pt x="1" y="7"/>
                  </a:lnTo>
                  <a:lnTo>
                    <a:pt x="1" y="23"/>
                  </a:lnTo>
                  <a:lnTo>
                    <a:pt x="2" y="2"/>
                  </a:lnTo>
                  <a:lnTo>
                    <a:pt x="2" y="21"/>
                  </a:lnTo>
                  <a:lnTo>
                    <a:pt x="3" y="6"/>
                  </a:lnTo>
                  <a:lnTo>
                    <a:pt x="3" y="23"/>
                  </a:lnTo>
                  <a:lnTo>
                    <a:pt x="4" y="45"/>
                  </a:lnTo>
                  <a:lnTo>
                    <a:pt x="4" y="36"/>
                  </a:lnTo>
                  <a:lnTo>
                    <a:pt x="5" y="99"/>
                  </a:lnTo>
                  <a:lnTo>
                    <a:pt x="5" y="30"/>
                  </a:lnTo>
                  <a:lnTo>
                    <a:pt x="6" y="88"/>
                  </a:lnTo>
                  <a:lnTo>
                    <a:pt x="6" y="22"/>
                  </a:lnTo>
                  <a:lnTo>
                    <a:pt x="7" y="62"/>
                  </a:lnTo>
                  <a:lnTo>
                    <a:pt x="7" y="23"/>
                  </a:lnTo>
                  <a:lnTo>
                    <a:pt x="8" y="33"/>
                  </a:lnTo>
                  <a:lnTo>
                    <a:pt x="8" y="22"/>
                  </a:lnTo>
                  <a:lnTo>
                    <a:pt x="9" y="24"/>
                  </a:lnTo>
                  <a:lnTo>
                    <a:pt x="10" y="53"/>
                  </a:lnTo>
                  <a:lnTo>
                    <a:pt x="10" y="166"/>
                  </a:lnTo>
                  <a:lnTo>
                    <a:pt x="10" y="38"/>
                  </a:lnTo>
                  <a:lnTo>
                    <a:pt x="11" y="36"/>
                  </a:lnTo>
                  <a:lnTo>
                    <a:pt x="11" y="56"/>
                  </a:lnTo>
                  <a:lnTo>
                    <a:pt x="12" y="159"/>
                  </a:lnTo>
                  <a:lnTo>
                    <a:pt x="13" y="89"/>
                  </a:lnTo>
                  <a:lnTo>
                    <a:pt x="13" y="90"/>
                  </a:lnTo>
                  <a:lnTo>
                    <a:pt x="14" y="102"/>
                  </a:lnTo>
                  <a:lnTo>
                    <a:pt x="14" y="65"/>
                  </a:lnTo>
                  <a:lnTo>
                    <a:pt x="15" y="107"/>
                  </a:lnTo>
                  <a:lnTo>
                    <a:pt x="15" y="35"/>
                  </a:lnTo>
                  <a:lnTo>
                    <a:pt x="16" y="159"/>
                  </a:lnTo>
                  <a:lnTo>
                    <a:pt x="16" y="139"/>
                  </a:lnTo>
                  <a:lnTo>
                    <a:pt x="17" y="122"/>
                  </a:lnTo>
                  <a:lnTo>
                    <a:pt x="17" y="66"/>
                  </a:lnTo>
                  <a:lnTo>
                    <a:pt x="18" y="119"/>
                  </a:lnTo>
                  <a:lnTo>
                    <a:pt x="18" y="123"/>
                  </a:lnTo>
                  <a:lnTo>
                    <a:pt x="19" y="95"/>
                  </a:lnTo>
                  <a:lnTo>
                    <a:pt x="19" y="159"/>
                  </a:lnTo>
                  <a:lnTo>
                    <a:pt x="20" y="73"/>
                  </a:lnTo>
                  <a:lnTo>
                    <a:pt x="20" y="26"/>
                  </a:lnTo>
                  <a:lnTo>
                    <a:pt x="21" y="122"/>
                  </a:lnTo>
                  <a:lnTo>
                    <a:pt x="22" y="152"/>
                  </a:lnTo>
                  <a:lnTo>
                    <a:pt x="22" y="117"/>
                  </a:lnTo>
                  <a:lnTo>
                    <a:pt x="22" y="69"/>
                  </a:lnTo>
                  <a:lnTo>
                    <a:pt x="23" y="44"/>
                  </a:lnTo>
                  <a:lnTo>
                    <a:pt x="23" y="152"/>
                  </a:lnTo>
                  <a:lnTo>
                    <a:pt x="24" y="130"/>
                  </a:lnTo>
                  <a:lnTo>
                    <a:pt x="25" y="93"/>
                  </a:lnTo>
                  <a:lnTo>
                    <a:pt x="25" y="137"/>
                  </a:lnTo>
                  <a:lnTo>
                    <a:pt x="26" y="84"/>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2" name="Freeform 286">
              <a:extLst>
                <a:ext uri="{FF2B5EF4-FFF2-40B4-BE49-F238E27FC236}">
                  <a16:creationId xmlns:a16="http://schemas.microsoft.com/office/drawing/2014/main" id="{2B4B011C-A4E2-4EFC-8F5C-4EF1D04A55CE}"/>
                </a:ext>
              </a:extLst>
            </p:cNvPr>
            <p:cNvSpPr>
              <a:spLocks/>
            </p:cNvSpPr>
            <p:nvPr/>
          </p:nvSpPr>
          <p:spPr bwMode="auto">
            <a:xfrm>
              <a:off x="4416882" y="3445556"/>
              <a:ext cx="26491" cy="130094"/>
            </a:xfrm>
            <a:custGeom>
              <a:avLst/>
              <a:gdLst>
                <a:gd name="T0" fmla="*/ 0 w 25"/>
                <a:gd name="T1" fmla="*/ 2147483646 h 275"/>
                <a:gd name="T2" fmla="*/ 0 w 25"/>
                <a:gd name="T3" fmla="*/ 2147483646 h 275"/>
                <a:gd name="T4" fmla="*/ 0 w 25"/>
                <a:gd name="T5" fmla="*/ 2147483646 h 275"/>
                <a:gd name="T6" fmla="*/ 2147483646 w 25"/>
                <a:gd name="T7" fmla="*/ 2147483646 h 275"/>
                <a:gd name="T8" fmla="*/ 2147483646 w 25"/>
                <a:gd name="T9" fmla="*/ 2147483646 h 275"/>
                <a:gd name="T10" fmla="*/ 2147483646 w 25"/>
                <a:gd name="T11" fmla="*/ 2147483646 h 275"/>
                <a:gd name="T12" fmla="*/ 2147483646 w 25"/>
                <a:gd name="T13" fmla="*/ 2147483646 h 275"/>
                <a:gd name="T14" fmla="*/ 2147483646 w 25"/>
                <a:gd name="T15" fmla="*/ 2147483646 h 275"/>
                <a:gd name="T16" fmla="*/ 2147483646 w 25"/>
                <a:gd name="T17" fmla="*/ 2147483646 h 275"/>
                <a:gd name="T18" fmla="*/ 2147483646 w 25"/>
                <a:gd name="T19" fmla="*/ 2147483646 h 275"/>
                <a:gd name="T20" fmla="*/ 2147483646 w 25"/>
                <a:gd name="T21" fmla="*/ 0 h 275"/>
                <a:gd name="T22" fmla="*/ 2147483646 w 25"/>
                <a:gd name="T23" fmla="*/ 2147483646 h 275"/>
                <a:gd name="T24" fmla="*/ 2147483646 w 25"/>
                <a:gd name="T25" fmla="*/ 2147483646 h 275"/>
                <a:gd name="T26" fmla="*/ 2147483646 w 25"/>
                <a:gd name="T27" fmla="*/ 2147483646 h 275"/>
                <a:gd name="T28" fmla="*/ 2147483646 w 25"/>
                <a:gd name="T29" fmla="*/ 2147483646 h 275"/>
                <a:gd name="T30" fmla="*/ 2147483646 w 25"/>
                <a:gd name="T31" fmla="*/ 2147483646 h 275"/>
                <a:gd name="T32" fmla="*/ 2147483646 w 25"/>
                <a:gd name="T33" fmla="*/ 2147483646 h 275"/>
                <a:gd name="T34" fmla="*/ 2147483646 w 25"/>
                <a:gd name="T35" fmla="*/ 2147483646 h 275"/>
                <a:gd name="T36" fmla="*/ 2147483646 w 25"/>
                <a:gd name="T37" fmla="*/ 2147483646 h 275"/>
                <a:gd name="T38" fmla="*/ 2147483646 w 25"/>
                <a:gd name="T39" fmla="*/ 2147483646 h 275"/>
                <a:gd name="T40" fmla="*/ 2147483646 w 25"/>
                <a:gd name="T41" fmla="*/ 2147483646 h 275"/>
                <a:gd name="T42" fmla="*/ 2147483646 w 25"/>
                <a:gd name="T43" fmla="*/ 2147483646 h 275"/>
                <a:gd name="T44" fmla="*/ 2147483646 w 25"/>
                <a:gd name="T45" fmla="*/ 2147483646 h 275"/>
                <a:gd name="T46" fmla="*/ 2147483646 w 25"/>
                <a:gd name="T47" fmla="*/ 2147483646 h 275"/>
                <a:gd name="T48" fmla="*/ 2147483646 w 25"/>
                <a:gd name="T49" fmla="*/ 2147483646 h 275"/>
                <a:gd name="T50" fmla="*/ 2147483646 w 25"/>
                <a:gd name="T51" fmla="*/ 2147483646 h 275"/>
                <a:gd name="T52" fmla="*/ 2147483646 w 25"/>
                <a:gd name="T53" fmla="*/ 2147483646 h 275"/>
                <a:gd name="T54" fmla="*/ 2147483646 w 25"/>
                <a:gd name="T55" fmla="*/ 2147483646 h 275"/>
                <a:gd name="T56" fmla="*/ 2147483646 w 25"/>
                <a:gd name="T57" fmla="*/ 2147483646 h 275"/>
                <a:gd name="T58" fmla="*/ 2147483646 w 25"/>
                <a:gd name="T59" fmla="*/ 2147483646 h 275"/>
                <a:gd name="T60" fmla="*/ 2147483646 w 25"/>
                <a:gd name="T61" fmla="*/ 2147483646 h 275"/>
                <a:gd name="T62" fmla="*/ 2147483646 w 25"/>
                <a:gd name="T63" fmla="*/ 2147483646 h 275"/>
                <a:gd name="T64" fmla="*/ 2147483646 w 25"/>
                <a:gd name="T65" fmla="*/ 2147483646 h 275"/>
                <a:gd name="T66" fmla="*/ 2147483646 w 25"/>
                <a:gd name="T67" fmla="*/ 2147483646 h 275"/>
                <a:gd name="T68" fmla="*/ 2147483646 w 25"/>
                <a:gd name="T69" fmla="*/ 2147483646 h 275"/>
                <a:gd name="T70" fmla="*/ 2147483646 w 25"/>
                <a:gd name="T71" fmla="*/ 2147483646 h 275"/>
                <a:gd name="T72" fmla="*/ 2147483646 w 25"/>
                <a:gd name="T73" fmla="*/ 2147483646 h 275"/>
                <a:gd name="T74" fmla="*/ 2147483646 w 25"/>
                <a:gd name="T75" fmla="*/ 2147483646 h 275"/>
                <a:gd name="T76" fmla="*/ 2147483646 w 25"/>
                <a:gd name="T77" fmla="*/ 2147483646 h 275"/>
                <a:gd name="T78" fmla="*/ 2147483646 w 25"/>
                <a:gd name="T79" fmla="*/ 2147483646 h 275"/>
                <a:gd name="T80" fmla="*/ 2147483646 w 25"/>
                <a:gd name="T81" fmla="*/ 2147483646 h 275"/>
                <a:gd name="T82" fmla="*/ 2147483646 w 25"/>
                <a:gd name="T83" fmla="*/ 2147483646 h 275"/>
                <a:gd name="T84" fmla="*/ 2147483646 w 25"/>
                <a:gd name="T85" fmla="*/ 2147483646 h 275"/>
                <a:gd name="T86" fmla="*/ 2147483646 w 25"/>
                <a:gd name="T87" fmla="*/ 2147483646 h 275"/>
                <a:gd name="T88" fmla="*/ 2147483646 w 25"/>
                <a:gd name="T89" fmla="*/ 2147483646 h 275"/>
                <a:gd name="T90" fmla="*/ 2147483646 w 25"/>
                <a:gd name="T91" fmla="*/ 2147483646 h 275"/>
                <a:gd name="T92" fmla="*/ 2147483646 w 25"/>
                <a:gd name="T93" fmla="*/ 2147483646 h 275"/>
                <a:gd name="T94" fmla="*/ 2147483646 w 25"/>
                <a:gd name="T95" fmla="*/ 2147483646 h 275"/>
                <a:gd name="T96" fmla="*/ 2147483646 w 25"/>
                <a:gd name="T97" fmla="*/ 2147483646 h 275"/>
                <a:gd name="T98" fmla="*/ 2147483646 w 25"/>
                <a:gd name="T99" fmla="*/ 2147483646 h 27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75">
                  <a:moveTo>
                    <a:pt x="0" y="90"/>
                  </a:moveTo>
                  <a:lnTo>
                    <a:pt x="0" y="120"/>
                  </a:lnTo>
                  <a:lnTo>
                    <a:pt x="0" y="126"/>
                  </a:lnTo>
                  <a:lnTo>
                    <a:pt x="1" y="79"/>
                  </a:lnTo>
                  <a:lnTo>
                    <a:pt x="2" y="129"/>
                  </a:lnTo>
                  <a:lnTo>
                    <a:pt x="2" y="105"/>
                  </a:lnTo>
                  <a:lnTo>
                    <a:pt x="3" y="114"/>
                  </a:lnTo>
                  <a:lnTo>
                    <a:pt x="3" y="68"/>
                  </a:lnTo>
                  <a:lnTo>
                    <a:pt x="4" y="71"/>
                  </a:lnTo>
                  <a:lnTo>
                    <a:pt x="4" y="65"/>
                  </a:lnTo>
                  <a:lnTo>
                    <a:pt x="5" y="0"/>
                  </a:lnTo>
                  <a:lnTo>
                    <a:pt x="5" y="275"/>
                  </a:lnTo>
                  <a:lnTo>
                    <a:pt x="6" y="142"/>
                  </a:lnTo>
                  <a:lnTo>
                    <a:pt x="6" y="99"/>
                  </a:lnTo>
                  <a:lnTo>
                    <a:pt x="7" y="127"/>
                  </a:lnTo>
                  <a:lnTo>
                    <a:pt x="8" y="101"/>
                  </a:lnTo>
                  <a:lnTo>
                    <a:pt x="8" y="134"/>
                  </a:lnTo>
                  <a:lnTo>
                    <a:pt x="8" y="197"/>
                  </a:lnTo>
                  <a:lnTo>
                    <a:pt x="9" y="147"/>
                  </a:lnTo>
                  <a:lnTo>
                    <a:pt x="9" y="152"/>
                  </a:lnTo>
                  <a:lnTo>
                    <a:pt x="10" y="152"/>
                  </a:lnTo>
                  <a:lnTo>
                    <a:pt x="11" y="102"/>
                  </a:lnTo>
                  <a:lnTo>
                    <a:pt x="11" y="123"/>
                  </a:lnTo>
                  <a:lnTo>
                    <a:pt x="12" y="176"/>
                  </a:lnTo>
                  <a:lnTo>
                    <a:pt x="12" y="21"/>
                  </a:lnTo>
                  <a:lnTo>
                    <a:pt x="12" y="124"/>
                  </a:lnTo>
                  <a:lnTo>
                    <a:pt x="13" y="153"/>
                  </a:lnTo>
                  <a:lnTo>
                    <a:pt x="14" y="129"/>
                  </a:lnTo>
                  <a:lnTo>
                    <a:pt x="14" y="76"/>
                  </a:lnTo>
                  <a:lnTo>
                    <a:pt x="15" y="216"/>
                  </a:lnTo>
                  <a:lnTo>
                    <a:pt x="15" y="181"/>
                  </a:lnTo>
                  <a:lnTo>
                    <a:pt x="16" y="203"/>
                  </a:lnTo>
                  <a:lnTo>
                    <a:pt x="16" y="83"/>
                  </a:lnTo>
                  <a:lnTo>
                    <a:pt x="17" y="128"/>
                  </a:lnTo>
                  <a:lnTo>
                    <a:pt x="17" y="86"/>
                  </a:lnTo>
                  <a:lnTo>
                    <a:pt x="18" y="174"/>
                  </a:lnTo>
                  <a:lnTo>
                    <a:pt x="18" y="43"/>
                  </a:lnTo>
                  <a:lnTo>
                    <a:pt x="19" y="102"/>
                  </a:lnTo>
                  <a:lnTo>
                    <a:pt x="19" y="116"/>
                  </a:lnTo>
                  <a:lnTo>
                    <a:pt x="20" y="125"/>
                  </a:lnTo>
                  <a:lnTo>
                    <a:pt x="20" y="165"/>
                  </a:lnTo>
                  <a:lnTo>
                    <a:pt x="21" y="139"/>
                  </a:lnTo>
                  <a:lnTo>
                    <a:pt x="21" y="160"/>
                  </a:lnTo>
                  <a:lnTo>
                    <a:pt x="22" y="192"/>
                  </a:lnTo>
                  <a:lnTo>
                    <a:pt x="23" y="205"/>
                  </a:lnTo>
                  <a:lnTo>
                    <a:pt x="23" y="118"/>
                  </a:lnTo>
                  <a:lnTo>
                    <a:pt x="24" y="144"/>
                  </a:lnTo>
                  <a:lnTo>
                    <a:pt x="24" y="145"/>
                  </a:lnTo>
                  <a:lnTo>
                    <a:pt x="24" y="182"/>
                  </a:lnTo>
                  <a:lnTo>
                    <a:pt x="25" y="21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3" name="Freeform 287">
              <a:extLst>
                <a:ext uri="{FF2B5EF4-FFF2-40B4-BE49-F238E27FC236}">
                  <a16:creationId xmlns:a16="http://schemas.microsoft.com/office/drawing/2014/main" id="{FB2CFC91-59F7-4B57-99E9-5A2CCDE2292E}"/>
                </a:ext>
              </a:extLst>
            </p:cNvPr>
            <p:cNvSpPr>
              <a:spLocks/>
            </p:cNvSpPr>
            <p:nvPr/>
          </p:nvSpPr>
          <p:spPr bwMode="auto">
            <a:xfrm>
              <a:off x="4443373" y="3348576"/>
              <a:ext cx="27552" cy="218086"/>
            </a:xfrm>
            <a:custGeom>
              <a:avLst/>
              <a:gdLst>
                <a:gd name="T0" fmla="*/ 0 w 26"/>
                <a:gd name="T1" fmla="*/ 2147483646 h 461"/>
                <a:gd name="T2" fmla="*/ 2147483646 w 26"/>
                <a:gd name="T3" fmla="*/ 2147483646 h 461"/>
                <a:gd name="T4" fmla="*/ 2147483646 w 26"/>
                <a:gd name="T5" fmla="*/ 2147483646 h 461"/>
                <a:gd name="T6" fmla="*/ 2147483646 w 26"/>
                <a:gd name="T7" fmla="*/ 2147483646 h 461"/>
                <a:gd name="T8" fmla="*/ 2147483646 w 26"/>
                <a:gd name="T9" fmla="*/ 2147483646 h 461"/>
                <a:gd name="T10" fmla="*/ 2147483646 w 26"/>
                <a:gd name="T11" fmla="*/ 2147483646 h 461"/>
                <a:gd name="T12" fmla="*/ 2147483646 w 26"/>
                <a:gd name="T13" fmla="*/ 2147483646 h 461"/>
                <a:gd name="T14" fmla="*/ 2147483646 w 26"/>
                <a:gd name="T15" fmla="*/ 2147483646 h 461"/>
                <a:gd name="T16" fmla="*/ 2147483646 w 26"/>
                <a:gd name="T17" fmla="*/ 2147483646 h 461"/>
                <a:gd name="T18" fmla="*/ 2147483646 w 26"/>
                <a:gd name="T19" fmla="*/ 2147483646 h 461"/>
                <a:gd name="T20" fmla="*/ 2147483646 w 26"/>
                <a:gd name="T21" fmla="*/ 2147483646 h 461"/>
                <a:gd name="T22" fmla="*/ 2147483646 w 26"/>
                <a:gd name="T23" fmla="*/ 2147483646 h 461"/>
                <a:gd name="T24" fmla="*/ 2147483646 w 26"/>
                <a:gd name="T25" fmla="*/ 2147483646 h 461"/>
                <a:gd name="T26" fmla="*/ 2147483646 w 26"/>
                <a:gd name="T27" fmla="*/ 2147483646 h 461"/>
                <a:gd name="T28" fmla="*/ 2147483646 w 26"/>
                <a:gd name="T29" fmla="*/ 2147483646 h 461"/>
                <a:gd name="T30" fmla="*/ 2147483646 w 26"/>
                <a:gd name="T31" fmla="*/ 2147483646 h 461"/>
                <a:gd name="T32" fmla="*/ 2147483646 w 26"/>
                <a:gd name="T33" fmla="*/ 2147483646 h 461"/>
                <a:gd name="T34" fmla="*/ 2147483646 w 26"/>
                <a:gd name="T35" fmla="*/ 2147483646 h 461"/>
                <a:gd name="T36" fmla="*/ 2147483646 w 26"/>
                <a:gd name="T37" fmla="*/ 2147483646 h 461"/>
                <a:gd name="T38" fmla="*/ 2147483646 w 26"/>
                <a:gd name="T39" fmla="*/ 2147483646 h 461"/>
                <a:gd name="T40" fmla="*/ 2147483646 w 26"/>
                <a:gd name="T41" fmla="*/ 2147483646 h 461"/>
                <a:gd name="T42" fmla="*/ 2147483646 w 26"/>
                <a:gd name="T43" fmla="*/ 2147483646 h 461"/>
                <a:gd name="T44" fmla="*/ 2147483646 w 26"/>
                <a:gd name="T45" fmla="*/ 2147483646 h 461"/>
                <a:gd name="T46" fmla="*/ 2147483646 w 26"/>
                <a:gd name="T47" fmla="*/ 2147483646 h 461"/>
                <a:gd name="T48" fmla="*/ 2147483646 w 26"/>
                <a:gd name="T49" fmla="*/ 0 h 461"/>
                <a:gd name="T50" fmla="*/ 2147483646 w 26"/>
                <a:gd name="T51" fmla="*/ 2147483646 h 461"/>
                <a:gd name="T52" fmla="*/ 2147483646 w 26"/>
                <a:gd name="T53" fmla="*/ 2147483646 h 461"/>
                <a:gd name="T54" fmla="*/ 2147483646 w 26"/>
                <a:gd name="T55" fmla="*/ 2147483646 h 461"/>
                <a:gd name="T56" fmla="*/ 2147483646 w 26"/>
                <a:gd name="T57" fmla="*/ 2147483646 h 461"/>
                <a:gd name="T58" fmla="*/ 2147483646 w 26"/>
                <a:gd name="T59" fmla="*/ 2147483646 h 461"/>
                <a:gd name="T60" fmla="*/ 2147483646 w 26"/>
                <a:gd name="T61" fmla="*/ 2147483646 h 461"/>
                <a:gd name="T62" fmla="*/ 2147483646 w 26"/>
                <a:gd name="T63" fmla="*/ 2147483646 h 461"/>
                <a:gd name="T64" fmla="*/ 2147483646 w 26"/>
                <a:gd name="T65" fmla="*/ 2147483646 h 461"/>
                <a:gd name="T66" fmla="*/ 2147483646 w 26"/>
                <a:gd name="T67" fmla="*/ 2147483646 h 461"/>
                <a:gd name="T68" fmla="*/ 2147483646 w 26"/>
                <a:gd name="T69" fmla="*/ 2147483646 h 461"/>
                <a:gd name="T70" fmla="*/ 2147483646 w 26"/>
                <a:gd name="T71" fmla="*/ 2147483646 h 461"/>
                <a:gd name="T72" fmla="*/ 2147483646 w 26"/>
                <a:gd name="T73" fmla="*/ 2147483646 h 461"/>
                <a:gd name="T74" fmla="*/ 2147483646 w 26"/>
                <a:gd name="T75" fmla="*/ 2147483646 h 461"/>
                <a:gd name="T76" fmla="*/ 2147483646 w 26"/>
                <a:gd name="T77" fmla="*/ 2147483646 h 461"/>
                <a:gd name="T78" fmla="*/ 2147483646 w 26"/>
                <a:gd name="T79" fmla="*/ 2147483646 h 461"/>
                <a:gd name="T80" fmla="*/ 2147483646 w 26"/>
                <a:gd name="T81" fmla="*/ 2147483646 h 461"/>
                <a:gd name="T82" fmla="*/ 2147483646 w 26"/>
                <a:gd name="T83" fmla="*/ 2147483646 h 461"/>
                <a:gd name="T84" fmla="*/ 2147483646 w 26"/>
                <a:gd name="T85" fmla="*/ 2147483646 h 461"/>
                <a:gd name="T86" fmla="*/ 2147483646 w 26"/>
                <a:gd name="T87" fmla="*/ 2147483646 h 461"/>
                <a:gd name="T88" fmla="*/ 2147483646 w 26"/>
                <a:gd name="T89" fmla="*/ 2147483646 h 461"/>
                <a:gd name="T90" fmla="*/ 2147483646 w 26"/>
                <a:gd name="T91" fmla="*/ 2147483646 h 461"/>
                <a:gd name="T92" fmla="*/ 2147483646 w 26"/>
                <a:gd name="T93" fmla="*/ 2147483646 h 461"/>
                <a:gd name="T94" fmla="*/ 2147483646 w 26"/>
                <a:gd name="T95" fmla="*/ 2147483646 h 461"/>
                <a:gd name="T96" fmla="*/ 2147483646 w 26"/>
                <a:gd name="T97" fmla="*/ 2147483646 h 461"/>
                <a:gd name="T98" fmla="*/ 2147483646 w 26"/>
                <a:gd name="T99" fmla="*/ 2147483646 h 46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61">
                  <a:moveTo>
                    <a:pt x="0" y="415"/>
                  </a:moveTo>
                  <a:lnTo>
                    <a:pt x="1" y="316"/>
                  </a:lnTo>
                  <a:lnTo>
                    <a:pt x="1" y="405"/>
                  </a:lnTo>
                  <a:lnTo>
                    <a:pt x="2" y="399"/>
                  </a:lnTo>
                  <a:lnTo>
                    <a:pt x="2" y="315"/>
                  </a:lnTo>
                  <a:lnTo>
                    <a:pt x="3" y="461"/>
                  </a:lnTo>
                  <a:lnTo>
                    <a:pt x="3" y="303"/>
                  </a:lnTo>
                  <a:lnTo>
                    <a:pt x="4" y="317"/>
                  </a:lnTo>
                  <a:lnTo>
                    <a:pt x="4" y="387"/>
                  </a:lnTo>
                  <a:lnTo>
                    <a:pt x="5" y="396"/>
                  </a:lnTo>
                  <a:lnTo>
                    <a:pt x="5" y="362"/>
                  </a:lnTo>
                  <a:lnTo>
                    <a:pt x="6" y="331"/>
                  </a:lnTo>
                  <a:lnTo>
                    <a:pt x="6" y="217"/>
                  </a:lnTo>
                  <a:lnTo>
                    <a:pt x="7" y="315"/>
                  </a:lnTo>
                  <a:lnTo>
                    <a:pt x="7" y="231"/>
                  </a:lnTo>
                  <a:lnTo>
                    <a:pt x="8" y="156"/>
                  </a:lnTo>
                  <a:lnTo>
                    <a:pt x="8" y="157"/>
                  </a:lnTo>
                  <a:lnTo>
                    <a:pt x="9" y="103"/>
                  </a:lnTo>
                  <a:lnTo>
                    <a:pt x="10" y="166"/>
                  </a:lnTo>
                  <a:lnTo>
                    <a:pt x="10" y="92"/>
                  </a:lnTo>
                  <a:lnTo>
                    <a:pt x="11" y="43"/>
                  </a:lnTo>
                  <a:lnTo>
                    <a:pt x="11" y="150"/>
                  </a:lnTo>
                  <a:lnTo>
                    <a:pt x="11" y="184"/>
                  </a:lnTo>
                  <a:lnTo>
                    <a:pt x="12" y="42"/>
                  </a:lnTo>
                  <a:lnTo>
                    <a:pt x="13" y="0"/>
                  </a:lnTo>
                  <a:lnTo>
                    <a:pt x="13" y="128"/>
                  </a:lnTo>
                  <a:lnTo>
                    <a:pt x="14" y="38"/>
                  </a:lnTo>
                  <a:lnTo>
                    <a:pt x="14" y="45"/>
                  </a:lnTo>
                  <a:lnTo>
                    <a:pt x="15" y="92"/>
                  </a:lnTo>
                  <a:lnTo>
                    <a:pt x="15" y="52"/>
                  </a:lnTo>
                  <a:lnTo>
                    <a:pt x="16" y="110"/>
                  </a:lnTo>
                  <a:lnTo>
                    <a:pt x="16" y="104"/>
                  </a:lnTo>
                  <a:lnTo>
                    <a:pt x="17" y="63"/>
                  </a:lnTo>
                  <a:lnTo>
                    <a:pt x="17" y="81"/>
                  </a:lnTo>
                  <a:lnTo>
                    <a:pt x="18" y="157"/>
                  </a:lnTo>
                  <a:lnTo>
                    <a:pt x="18" y="179"/>
                  </a:lnTo>
                  <a:lnTo>
                    <a:pt x="19" y="178"/>
                  </a:lnTo>
                  <a:lnTo>
                    <a:pt x="19" y="67"/>
                  </a:lnTo>
                  <a:lnTo>
                    <a:pt x="20" y="80"/>
                  </a:lnTo>
                  <a:lnTo>
                    <a:pt x="20" y="59"/>
                  </a:lnTo>
                  <a:lnTo>
                    <a:pt x="21" y="184"/>
                  </a:lnTo>
                  <a:lnTo>
                    <a:pt x="22" y="225"/>
                  </a:lnTo>
                  <a:lnTo>
                    <a:pt x="22" y="207"/>
                  </a:lnTo>
                  <a:lnTo>
                    <a:pt x="22" y="211"/>
                  </a:lnTo>
                  <a:lnTo>
                    <a:pt x="23" y="214"/>
                  </a:lnTo>
                  <a:lnTo>
                    <a:pt x="23" y="134"/>
                  </a:lnTo>
                  <a:lnTo>
                    <a:pt x="24" y="231"/>
                  </a:lnTo>
                  <a:lnTo>
                    <a:pt x="25" y="228"/>
                  </a:lnTo>
                  <a:lnTo>
                    <a:pt x="25" y="274"/>
                  </a:lnTo>
                  <a:lnTo>
                    <a:pt x="26" y="28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4" name="Freeform 288">
              <a:extLst>
                <a:ext uri="{FF2B5EF4-FFF2-40B4-BE49-F238E27FC236}">
                  <a16:creationId xmlns:a16="http://schemas.microsoft.com/office/drawing/2014/main" id="{A4B4A7F6-7B57-4CAE-BBC4-B431755FEF25}"/>
                </a:ext>
              </a:extLst>
            </p:cNvPr>
            <p:cNvSpPr>
              <a:spLocks/>
            </p:cNvSpPr>
            <p:nvPr/>
          </p:nvSpPr>
          <p:spPr bwMode="auto">
            <a:xfrm>
              <a:off x="4470924" y="3437514"/>
              <a:ext cx="26491" cy="89410"/>
            </a:xfrm>
            <a:custGeom>
              <a:avLst/>
              <a:gdLst>
                <a:gd name="T0" fmla="*/ 0 w 25"/>
                <a:gd name="T1" fmla="*/ 2147483646 h 189"/>
                <a:gd name="T2" fmla="*/ 0 w 25"/>
                <a:gd name="T3" fmla="*/ 2147483646 h 189"/>
                <a:gd name="T4" fmla="*/ 2147483646 w 25"/>
                <a:gd name="T5" fmla="*/ 2147483646 h 189"/>
                <a:gd name="T6" fmla="*/ 2147483646 w 25"/>
                <a:gd name="T7" fmla="*/ 2147483646 h 189"/>
                <a:gd name="T8" fmla="*/ 2147483646 w 25"/>
                <a:gd name="T9" fmla="*/ 2147483646 h 189"/>
                <a:gd name="T10" fmla="*/ 2147483646 w 25"/>
                <a:gd name="T11" fmla="*/ 2147483646 h 189"/>
                <a:gd name="T12" fmla="*/ 2147483646 w 25"/>
                <a:gd name="T13" fmla="*/ 2147483646 h 189"/>
                <a:gd name="T14" fmla="*/ 2147483646 w 25"/>
                <a:gd name="T15" fmla="*/ 2147483646 h 189"/>
                <a:gd name="T16" fmla="*/ 2147483646 w 25"/>
                <a:gd name="T17" fmla="*/ 2147483646 h 189"/>
                <a:gd name="T18" fmla="*/ 2147483646 w 25"/>
                <a:gd name="T19" fmla="*/ 2147483646 h 189"/>
                <a:gd name="T20" fmla="*/ 2147483646 w 25"/>
                <a:gd name="T21" fmla="*/ 2147483646 h 189"/>
                <a:gd name="T22" fmla="*/ 2147483646 w 25"/>
                <a:gd name="T23" fmla="*/ 2147483646 h 189"/>
                <a:gd name="T24" fmla="*/ 2147483646 w 25"/>
                <a:gd name="T25" fmla="*/ 2147483646 h 189"/>
                <a:gd name="T26" fmla="*/ 2147483646 w 25"/>
                <a:gd name="T27" fmla="*/ 2147483646 h 189"/>
                <a:gd name="T28" fmla="*/ 2147483646 w 25"/>
                <a:gd name="T29" fmla="*/ 2147483646 h 189"/>
                <a:gd name="T30" fmla="*/ 2147483646 w 25"/>
                <a:gd name="T31" fmla="*/ 2147483646 h 189"/>
                <a:gd name="T32" fmla="*/ 2147483646 w 25"/>
                <a:gd name="T33" fmla="*/ 2147483646 h 189"/>
                <a:gd name="T34" fmla="*/ 2147483646 w 25"/>
                <a:gd name="T35" fmla="*/ 2147483646 h 189"/>
                <a:gd name="T36" fmla="*/ 2147483646 w 25"/>
                <a:gd name="T37" fmla="*/ 2147483646 h 189"/>
                <a:gd name="T38" fmla="*/ 2147483646 w 25"/>
                <a:gd name="T39" fmla="*/ 2147483646 h 189"/>
                <a:gd name="T40" fmla="*/ 2147483646 w 25"/>
                <a:gd name="T41" fmla="*/ 2147483646 h 189"/>
                <a:gd name="T42" fmla="*/ 2147483646 w 25"/>
                <a:gd name="T43" fmla="*/ 2147483646 h 189"/>
                <a:gd name="T44" fmla="*/ 2147483646 w 25"/>
                <a:gd name="T45" fmla="*/ 2147483646 h 189"/>
                <a:gd name="T46" fmla="*/ 2147483646 w 25"/>
                <a:gd name="T47" fmla="*/ 2147483646 h 189"/>
                <a:gd name="T48" fmla="*/ 2147483646 w 25"/>
                <a:gd name="T49" fmla="*/ 2147483646 h 189"/>
                <a:gd name="T50" fmla="*/ 2147483646 w 25"/>
                <a:gd name="T51" fmla="*/ 2147483646 h 189"/>
                <a:gd name="T52" fmla="*/ 2147483646 w 25"/>
                <a:gd name="T53" fmla="*/ 2147483646 h 189"/>
                <a:gd name="T54" fmla="*/ 2147483646 w 25"/>
                <a:gd name="T55" fmla="*/ 2147483646 h 189"/>
                <a:gd name="T56" fmla="*/ 2147483646 w 25"/>
                <a:gd name="T57" fmla="*/ 2147483646 h 189"/>
                <a:gd name="T58" fmla="*/ 2147483646 w 25"/>
                <a:gd name="T59" fmla="*/ 2147483646 h 189"/>
                <a:gd name="T60" fmla="*/ 2147483646 w 25"/>
                <a:gd name="T61" fmla="*/ 2147483646 h 189"/>
                <a:gd name="T62" fmla="*/ 2147483646 w 25"/>
                <a:gd name="T63" fmla="*/ 2147483646 h 189"/>
                <a:gd name="T64" fmla="*/ 2147483646 w 25"/>
                <a:gd name="T65" fmla="*/ 2147483646 h 189"/>
                <a:gd name="T66" fmla="*/ 2147483646 w 25"/>
                <a:gd name="T67" fmla="*/ 2147483646 h 189"/>
                <a:gd name="T68" fmla="*/ 2147483646 w 25"/>
                <a:gd name="T69" fmla="*/ 2147483646 h 189"/>
                <a:gd name="T70" fmla="*/ 2147483646 w 25"/>
                <a:gd name="T71" fmla="*/ 2147483646 h 189"/>
                <a:gd name="T72" fmla="*/ 2147483646 w 25"/>
                <a:gd name="T73" fmla="*/ 2147483646 h 189"/>
                <a:gd name="T74" fmla="*/ 2147483646 w 25"/>
                <a:gd name="T75" fmla="*/ 2147483646 h 189"/>
                <a:gd name="T76" fmla="*/ 2147483646 w 25"/>
                <a:gd name="T77" fmla="*/ 2147483646 h 189"/>
                <a:gd name="T78" fmla="*/ 2147483646 w 25"/>
                <a:gd name="T79" fmla="*/ 2147483646 h 189"/>
                <a:gd name="T80" fmla="*/ 2147483646 w 25"/>
                <a:gd name="T81" fmla="*/ 2147483646 h 189"/>
                <a:gd name="T82" fmla="*/ 2147483646 w 25"/>
                <a:gd name="T83" fmla="*/ 2147483646 h 189"/>
                <a:gd name="T84" fmla="*/ 2147483646 w 25"/>
                <a:gd name="T85" fmla="*/ 0 h 189"/>
                <a:gd name="T86" fmla="*/ 2147483646 w 25"/>
                <a:gd name="T87" fmla="*/ 2147483646 h 189"/>
                <a:gd name="T88" fmla="*/ 2147483646 w 25"/>
                <a:gd name="T89" fmla="*/ 2147483646 h 189"/>
                <a:gd name="T90" fmla="*/ 2147483646 w 25"/>
                <a:gd name="T91" fmla="*/ 2147483646 h 189"/>
                <a:gd name="T92" fmla="*/ 2147483646 w 25"/>
                <a:gd name="T93" fmla="*/ 2147483646 h 189"/>
                <a:gd name="T94" fmla="*/ 2147483646 w 25"/>
                <a:gd name="T95" fmla="*/ 2147483646 h 189"/>
                <a:gd name="T96" fmla="*/ 2147483646 w 25"/>
                <a:gd name="T97" fmla="*/ 2147483646 h 189"/>
                <a:gd name="T98" fmla="*/ 2147483646 w 25"/>
                <a:gd name="T99" fmla="*/ 2147483646 h 18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189">
                  <a:moveTo>
                    <a:pt x="0" y="98"/>
                  </a:moveTo>
                  <a:lnTo>
                    <a:pt x="0" y="95"/>
                  </a:lnTo>
                  <a:lnTo>
                    <a:pt x="1" y="2"/>
                  </a:lnTo>
                  <a:lnTo>
                    <a:pt x="1" y="45"/>
                  </a:lnTo>
                  <a:lnTo>
                    <a:pt x="2" y="114"/>
                  </a:lnTo>
                  <a:lnTo>
                    <a:pt x="2" y="37"/>
                  </a:lnTo>
                  <a:lnTo>
                    <a:pt x="3" y="130"/>
                  </a:lnTo>
                  <a:lnTo>
                    <a:pt x="3" y="97"/>
                  </a:lnTo>
                  <a:lnTo>
                    <a:pt x="4" y="50"/>
                  </a:lnTo>
                  <a:lnTo>
                    <a:pt x="4" y="39"/>
                  </a:lnTo>
                  <a:lnTo>
                    <a:pt x="5" y="45"/>
                  </a:lnTo>
                  <a:lnTo>
                    <a:pt x="5" y="24"/>
                  </a:lnTo>
                  <a:lnTo>
                    <a:pt x="6" y="13"/>
                  </a:lnTo>
                  <a:lnTo>
                    <a:pt x="6" y="101"/>
                  </a:lnTo>
                  <a:lnTo>
                    <a:pt x="7" y="75"/>
                  </a:lnTo>
                  <a:lnTo>
                    <a:pt x="8" y="89"/>
                  </a:lnTo>
                  <a:lnTo>
                    <a:pt x="8" y="10"/>
                  </a:lnTo>
                  <a:lnTo>
                    <a:pt x="8" y="7"/>
                  </a:lnTo>
                  <a:lnTo>
                    <a:pt x="9" y="61"/>
                  </a:lnTo>
                  <a:lnTo>
                    <a:pt x="9" y="52"/>
                  </a:lnTo>
                  <a:lnTo>
                    <a:pt x="10" y="129"/>
                  </a:lnTo>
                  <a:lnTo>
                    <a:pt x="11" y="153"/>
                  </a:lnTo>
                  <a:lnTo>
                    <a:pt x="11" y="54"/>
                  </a:lnTo>
                  <a:lnTo>
                    <a:pt x="12" y="35"/>
                  </a:lnTo>
                  <a:lnTo>
                    <a:pt x="12" y="121"/>
                  </a:lnTo>
                  <a:lnTo>
                    <a:pt x="13" y="35"/>
                  </a:lnTo>
                  <a:lnTo>
                    <a:pt x="13" y="158"/>
                  </a:lnTo>
                  <a:lnTo>
                    <a:pt x="14" y="96"/>
                  </a:lnTo>
                  <a:lnTo>
                    <a:pt x="14" y="6"/>
                  </a:lnTo>
                  <a:lnTo>
                    <a:pt x="15" y="34"/>
                  </a:lnTo>
                  <a:lnTo>
                    <a:pt x="15" y="92"/>
                  </a:lnTo>
                  <a:lnTo>
                    <a:pt x="16" y="91"/>
                  </a:lnTo>
                  <a:lnTo>
                    <a:pt x="16" y="189"/>
                  </a:lnTo>
                  <a:lnTo>
                    <a:pt x="17" y="67"/>
                  </a:lnTo>
                  <a:lnTo>
                    <a:pt x="17" y="159"/>
                  </a:lnTo>
                  <a:lnTo>
                    <a:pt x="18" y="130"/>
                  </a:lnTo>
                  <a:lnTo>
                    <a:pt x="18" y="64"/>
                  </a:lnTo>
                  <a:lnTo>
                    <a:pt x="19" y="107"/>
                  </a:lnTo>
                  <a:lnTo>
                    <a:pt x="20" y="32"/>
                  </a:lnTo>
                  <a:lnTo>
                    <a:pt x="20" y="173"/>
                  </a:lnTo>
                  <a:lnTo>
                    <a:pt x="20" y="42"/>
                  </a:lnTo>
                  <a:lnTo>
                    <a:pt x="21" y="146"/>
                  </a:lnTo>
                  <a:lnTo>
                    <a:pt x="21" y="0"/>
                  </a:lnTo>
                  <a:lnTo>
                    <a:pt x="22" y="84"/>
                  </a:lnTo>
                  <a:lnTo>
                    <a:pt x="23" y="103"/>
                  </a:lnTo>
                  <a:lnTo>
                    <a:pt x="23" y="65"/>
                  </a:lnTo>
                  <a:lnTo>
                    <a:pt x="24" y="183"/>
                  </a:lnTo>
                  <a:lnTo>
                    <a:pt x="24" y="113"/>
                  </a:lnTo>
                  <a:lnTo>
                    <a:pt x="24" y="46"/>
                  </a:lnTo>
                  <a:lnTo>
                    <a:pt x="25" y="8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5" name="Freeform 289">
              <a:extLst>
                <a:ext uri="{FF2B5EF4-FFF2-40B4-BE49-F238E27FC236}">
                  <a16:creationId xmlns:a16="http://schemas.microsoft.com/office/drawing/2014/main" id="{D1D30213-6FDE-4C2F-AF1D-10015DAA645F}"/>
                </a:ext>
              </a:extLst>
            </p:cNvPr>
            <p:cNvSpPr>
              <a:spLocks/>
            </p:cNvSpPr>
            <p:nvPr/>
          </p:nvSpPr>
          <p:spPr bwMode="auto">
            <a:xfrm>
              <a:off x="4497416" y="3428052"/>
              <a:ext cx="27552" cy="119687"/>
            </a:xfrm>
            <a:custGeom>
              <a:avLst/>
              <a:gdLst>
                <a:gd name="T0" fmla="*/ 0 w 26"/>
                <a:gd name="T1" fmla="*/ 2147483646 h 253"/>
                <a:gd name="T2" fmla="*/ 2147483646 w 26"/>
                <a:gd name="T3" fmla="*/ 2147483646 h 253"/>
                <a:gd name="T4" fmla="*/ 2147483646 w 26"/>
                <a:gd name="T5" fmla="*/ 2147483646 h 253"/>
                <a:gd name="T6" fmla="*/ 2147483646 w 26"/>
                <a:gd name="T7" fmla="*/ 2147483646 h 253"/>
                <a:gd name="T8" fmla="*/ 2147483646 w 26"/>
                <a:gd name="T9" fmla="*/ 2147483646 h 253"/>
                <a:gd name="T10" fmla="*/ 2147483646 w 26"/>
                <a:gd name="T11" fmla="*/ 2147483646 h 253"/>
                <a:gd name="T12" fmla="*/ 2147483646 w 26"/>
                <a:gd name="T13" fmla="*/ 2147483646 h 253"/>
                <a:gd name="T14" fmla="*/ 2147483646 w 26"/>
                <a:gd name="T15" fmla="*/ 2147483646 h 253"/>
                <a:gd name="T16" fmla="*/ 2147483646 w 26"/>
                <a:gd name="T17" fmla="*/ 2147483646 h 253"/>
                <a:gd name="T18" fmla="*/ 2147483646 w 26"/>
                <a:gd name="T19" fmla="*/ 2147483646 h 253"/>
                <a:gd name="T20" fmla="*/ 2147483646 w 26"/>
                <a:gd name="T21" fmla="*/ 2147483646 h 253"/>
                <a:gd name="T22" fmla="*/ 2147483646 w 26"/>
                <a:gd name="T23" fmla="*/ 2147483646 h 253"/>
                <a:gd name="T24" fmla="*/ 2147483646 w 26"/>
                <a:gd name="T25" fmla="*/ 2147483646 h 253"/>
                <a:gd name="T26" fmla="*/ 2147483646 w 26"/>
                <a:gd name="T27" fmla="*/ 2147483646 h 253"/>
                <a:gd name="T28" fmla="*/ 2147483646 w 26"/>
                <a:gd name="T29" fmla="*/ 2147483646 h 253"/>
                <a:gd name="T30" fmla="*/ 2147483646 w 26"/>
                <a:gd name="T31" fmla="*/ 0 h 253"/>
                <a:gd name="T32" fmla="*/ 2147483646 w 26"/>
                <a:gd name="T33" fmla="*/ 2147483646 h 253"/>
                <a:gd name="T34" fmla="*/ 2147483646 w 26"/>
                <a:gd name="T35" fmla="*/ 2147483646 h 253"/>
                <a:gd name="T36" fmla="*/ 2147483646 w 26"/>
                <a:gd name="T37" fmla="*/ 2147483646 h 253"/>
                <a:gd name="T38" fmla="*/ 2147483646 w 26"/>
                <a:gd name="T39" fmla="*/ 2147483646 h 253"/>
                <a:gd name="T40" fmla="*/ 2147483646 w 26"/>
                <a:gd name="T41" fmla="*/ 2147483646 h 253"/>
                <a:gd name="T42" fmla="*/ 2147483646 w 26"/>
                <a:gd name="T43" fmla="*/ 2147483646 h 253"/>
                <a:gd name="T44" fmla="*/ 2147483646 w 26"/>
                <a:gd name="T45" fmla="*/ 2147483646 h 253"/>
                <a:gd name="T46" fmla="*/ 2147483646 w 26"/>
                <a:gd name="T47" fmla="*/ 2147483646 h 253"/>
                <a:gd name="T48" fmla="*/ 2147483646 w 26"/>
                <a:gd name="T49" fmla="*/ 2147483646 h 253"/>
                <a:gd name="T50" fmla="*/ 2147483646 w 26"/>
                <a:gd name="T51" fmla="*/ 2147483646 h 253"/>
                <a:gd name="T52" fmla="*/ 2147483646 w 26"/>
                <a:gd name="T53" fmla="*/ 2147483646 h 253"/>
                <a:gd name="T54" fmla="*/ 2147483646 w 26"/>
                <a:gd name="T55" fmla="*/ 2147483646 h 253"/>
                <a:gd name="T56" fmla="*/ 2147483646 w 26"/>
                <a:gd name="T57" fmla="*/ 2147483646 h 253"/>
                <a:gd name="T58" fmla="*/ 2147483646 w 26"/>
                <a:gd name="T59" fmla="*/ 2147483646 h 253"/>
                <a:gd name="T60" fmla="*/ 2147483646 w 26"/>
                <a:gd name="T61" fmla="*/ 2147483646 h 253"/>
                <a:gd name="T62" fmla="*/ 2147483646 w 26"/>
                <a:gd name="T63" fmla="*/ 2147483646 h 253"/>
                <a:gd name="T64" fmla="*/ 2147483646 w 26"/>
                <a:gd name="T65" fmla="*/ 2147483646 h 253"/>
                <a:gd name="T66" fmla="*/ 2147483646 w 26"/>
                <a:gd name="T67" fmla="*/ 2147483646 h 253"/>
                <a:gd name="T68" fmla="*/ 2147483646 w 26"/>
                <a:gd name="T69" fmla="*/ 2147483646 h 253"/>
                <a:gd name="T70" fmla="*/ 2147483646 w 26"/>
                <a:gd name="T71" fmla="*/ 2147483646 h 253"/>
                <a:gd name="T72" fmla="*/ 2147483646 w 26"/>
                <a:gd name="T73" fmla="*/ 2147483646 h 253"/>
                <a:gd name="T74" fmla="*/ 2147483646 w 26"/>
                <a:gd name="T75" fmla="*/ 2147483646 h 253"/>
                <a:gd name="T76" fmla="*/ 2147483646 w 26"/>
                <a:gd name="T77" fmla="*/ 2147483646 h 253"/>
                <a:gd name="T78" fmla="*/ 2147483646 w 26"/>
                <a:gd name="T79" fmla="*/ 2147483646 h 253"/>
                <a:gd name="T80" fmla="*/ 2147483646 w 26"/>
                <a:gd name="T81" fmla="*/ 2147483646 h 253"/>
                <a:gd name="T82" fmla="*/ 2147483646 w 26"/>
                <a:gd name="T83" fmla="*/ 2147483646 h 253"/>
                <a:gd name="T84" fmla="*/ 2147483646 w 26"/>
                <a:gd name="T85" fmla="*/ 2147483646 h 253"/>
                <a:gd name="T86" fmla="*/ 2147483646 w 26"/>
                <a:gd name="T87" fmla="*/ 2147483646 h 253"/>
                <a:gd name="T88" fmla="*/ 2147483646 w 26"/>
                <a:gd name="T89" fmla="*/ 2147483646 h 253"/>
                <a:gd name="T90" fmla="*/ 2147483646 w 26"/>
                <a:gd name="T91" fmla="*/ 2147483646 h 253"/>
                <a:gd name="T92" fmla="*/ 2147483646 w 26"/>
                <a:gd name="T93" fmla="*/ 2147483646 h 253"/>
                <a:gd name="T94" fmla="*/ 2147483646 w 26"/>
                <a:gd name="T95" fmla="*/ 2147483646 h 253"/>
                <a:gd name="T96" fmla="*/ 2147483646 w 26"/>
                <a:gd name="T97" fmla="*/ 2147483646 h 253"/>
                <a:gd name="T98" fmla="*/ 2147483646 w 26"/>
                <a:gd name="T99" fmla="*/ 2147483646 h 2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53">
                  <a:moveTo>
                    <a:pt x="0" y="103"/>
                  </a:moveTo>
                  <a:lnTo>
                    <a:pt x="1" y="98"/>
                  </a:lnTo>
                  <a:lnTo>
                    <a:pt x="1" y="104"/>
                  </a:lnTo>
                  <a:lnTo>
                    <a:pt x="2" y="162"/>
                  </a:lnTo>
                  <a:lnTo>
                    <a:pt x="2" y="96"/>
                  </a:lnTo>
                  <a:lnTo>
                    <a:pt x="3" y="129"/>
                  </a:lnTo>
                  <a:lnTo>
                    <a:pt x="3" y="57"/>
                  </a:lnTo>
                  <a:lnTo>
                    <a:pt x="4" y="104"/>
                  </a:lnTo>
                  <a:lnTo>
                    <a:pt x="4" y="69"/>
                  </a:lnTo>
                  <a:lnTo>
                    <a:pt x="5" y="168"/>
                  </a:lnTo>
                  <a:lnTo>
                    <a:pt x="5" y="142"/>
                  </a:lnTo>
                  <a:lnTo>
                    <a:pt x="6" y="82"/>
                  </a:lnTo>
                  <a:lnTo>
                    <a:pt x="7" y="125"/>
                  </a:lnTo>
                  <a:lnTo>
                    <a:pt x="7" y="127"/>
                  </a:lnTo>
                  <a:lnTo>
                    <a:pt x="7" y="100"/>
                  </a:lnTo>
                  <a:lnTo>
                    <a:pt x="8" y="0"/>
                  </a:lnTo>
                  <a:lnTo>
                    <a:pt x="8" y="104"/>
                  </a:lnTo>
                  <a:lnTo>
                    <a:pt x="9" y="136"/>
                  </a:lnTo>
                  <a:lnTo>
                    <a:pt x="10" y="162"/>
                  </a:lnTo>
                  <a:lnTo>
                    <a:pt x="10" y="115"/>
                  </a:lnTo>
                  <a:lnTo>
                    <a:pt x="11" y="84"/>
                  </a:lnTo>
                  <a:lnTo>
                    <a:pt x="11" y="115"/>
                  </a:lnTo>
                  <a:lnTo>
                    <a:pt x="11" y="80"/>
                  </a:lnTo>
                  <a:lnTo>
                    <a:pt x="12" y="93"/>
                  </a:lnTo>
                  <a:lnTo>
                    <a:pt x="13" y="85"/>
                  </a:lnTo>
                  <a:lnTo>
                    <a:pt x="13" y="39"/>
                  </a:lnTo>
                  <a:lnTo>
                    <a:pt x="14" y="89"/>
                  </a:lnTo>
                  <a:lnTo>
                    <a:pt x="14" y="154"/>
                  </a:lnTo>
                  <a:lnTo>
                    <a:pt x="15" y="144"/>
                  </a:lnTo>
                  <a:lnTo>
                    <a:pt x="15" y="253"/>
                  </a:lnTo>
                  <a:lnTo>
                    <a:pt x="16" y="121"/>
                  </a:lnTo>
                  <a:lnTo>
                    <a:pt x="16" y="100"/>
                  </a:lnTo>
                  <a:lnTo>
                    <a:pt x="17" y="80"/>
                  </a:lnTo>
                  <a:lnTo>
                    <a:pt x="17" y="143"/>
                  </a:lnTo>
                  <a:lnTo>
                    <a:pt x="18" y="174"/>
                  </a:lnTo>
                  <a:lnTo>
                    <a:pt x="18" y="170"/>
                  </a:lnTo>
                  <a:lnTo>
                    <a:pt x="19" y="55"/>
                  </a:lnTo>
                  <a:lnTo>
                    <a:pt x="19" y="137"/>
                  </a:lnTo>
                  <a:lnTo>
                    <a:pt x="20" y="111"/>
                  </a:lnTo>
                  <a:lnTo>
                    <a:pt x="20" y="102"/>
                  </a:lnTo>
                  <a:lnTo>
                    <a:pt x="21" y="167"/>
                  </a:lnTo>
                  <a:lnTo>
                    <a:pt x="22" y="192"/>
                  </a:lnTo>
                  <a:lnTo>
                    <a:pt x="22" y="46"/>
                  </a:lnTo>
                  <a:lnTo>
                    <a:pt x="23" y="180"/>
                  </a:lnTo>
                  <a:lnTo>
                    <a:pt x="23" y="223"/>
                  </a:lnTo>
                  <a:lnTo>
                    <a:pt x="23" y="203"/>
                  </a:lnTo>
                  <a:lnTo>
                    <a:pt x="24" y="136"/>
                  </a:lnTo>
                  <a:lnTo>
                    <a:pt x="25" y="126"/>
                  </a:lnTo>
                  <a:lnTo>
                    <a:pt x="25" y="206"/>
                  </a:lnTo>
                  <a:lnTo>
                    <a:pt x="26" y="13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6" name="Freeform 290">
              <a:extLst>
                <a:ext uri="{FF2B5EF4-FFF2-40B4-BE49-F238E27FC236}">
                  <a16:creationId xmlns:a16="http://schemas.microsoft.com/office/drawing/2014/main" id="{C7F4EC16-1C20-4811-8F9E-7DCA300CC6D9}"/>
                </a:ext>
              </a:extLst>
            </p:cNvPr>
            <p:cNvSpPr>
              <a:spLocks/>
            </p:cNvSpPr>
            <p:nvPr/>
          </p:nvSpPr>
          <p:spPr bwMode="auto">
            <a:xfrm>
              <a:off x="4524967" y="3438933"/>
              <a:ext cx="26491" cy="132460"/>
            </a:xfrm>
            <a:custGeom>
              <a:avLst/>
              <a:gdLst>
                <a:gd name="T0" fmla="*/ 0 w 25"/>
                <a:gd name="T1" fmla="*/ 2147483646 h 280"/>
                <a:gd name="T2" fmla="*/ 0 w 25"/>
                <a:gd name="T3" fmla="*/ 2147483646 h 280"/>
                <a:gd name="T4" fmla="*/ 2147483646 w 25"/>
                <a:gd name="T5" fmla="*/ 2147483646 h 280"/>
                <a:gd name="T6" fmla="*/ 2147483646 w 25"/>
                <a:gd name="T7" fmla="*/ 2147483646 h 280"/>
                <a:gd name="T8" fmla="*/ 2147483646 w 25"/>
                <a:gd name="T9" fmla="*/ 2147483646 h 280"/>
                <a:gd name="T10" fmla="*/ 2147483646 w 25"/>
                <a:gd name="T11" fmla="*/ 2147483646 h 280"/>
                <a:gd name="T12" fmla="*/ 2147483646 w 25"/>
                <a:gd name="T13" fmla="*/ 2147483646 h 280"/>
                <a:gd name="T14" fmla="*/ 2147483646 w 25"/>
                <a:gd name="T15" fmla="*/ 2147483646 h 280"/>
                <a:gd name="T16" fmla="*/ 2147483646 w 25"/>
                <a:gd name="T17" fmla="*/ 2147483646 h 280"/>
                <a:gd name="T18" fmla="*/ 2147483646 w 25"/>
                <a:gd name="T19" fmla="*/ 2147483646 h 280"/>
                <a:gd name="T20" fmla="*/ 2147483646 w 25"/>
                <a:gd name="T21" fmla="*/ 2147483646 h 280"/>
                <a:gd name="T22" fmla="*/ 2147483646 w 25"/>
                <a:gd name="T23" fmla="*/ 2147483646 h 280"/>
                <a:gd name="T24" fmla="*/ 2147483646 w 25"/>
                <a:gd name="T25" fmla="*/ 2147483646 h 280"/>
                <a:gd name="T26" fmla="*/ 2147483646 w 25"/>
                <a:gd name="T27" fmla="*/ 2147483646 h 280"/>
                <a:gd name="T28" fmla="*/ 2147483646 w 25"/>
                <a:gd name="T29" fmla="*/ 2147483646 h 280"/>
                <a:gd name="T30" fmla="*/ 2147483646 w 25"/>
                <a:gd name="T31" fmla="*/ 2147483646 h 280"/>
                <a:gd name="T32" fmla="*/ 2147483646 w 25"/>
                <a:gd name="T33" fmla="*/ 2147483646 h 280"/>
                <a:gd name="T34" fmla="*/ 2147483646 w 25"/>
                <a:gd name="T35" fmla="*/ 2147483646 h 280"/>
                <a:gd name="T36" fmla="*/ 2147483646 w 25"/>
                <a:gd name="T37" fmla="*/ 2147483646 h 280"/>
                <a:gd name="T38" fmla="*/ 2147483646 w 25"/>
                <a:gd name="T39" fmla="*/ 2147483646 h 280"/>
                <a:gd name="T40" fmla="*/ 2147483646 w 25"/>
                <a:gd name="T41" fmla="*/ 2147483646 h 280"/>
                <a:gd name="T42" fmla="*/ 2147483646 w 25"/>
                <a:gd name="T43" fmla="*/ 2147483646 h 280"/>
                <a:gd name="T44" fmla="*/ 2147483646 w 25"/>
                <a:gd name="T45" fmla="*/ 2147483646 h 280"/>
                <a:gd name="T46" fmla="*/ 2147483646 w 25"/>
                <a:gd name="T47" fmla="*/ 2147483646 h 280"/>
                <a:gd name="T48" fmla="*/ 2147483646 w 25"/>
                <a:gd name="T49" fmla="*/ 2147483646 h 280"/>
                <a:gd name="T50" fmla="*/ 2147483646 w 25"/>
                <a:gd name="T51" fmla="*/ 2147483646 h 280"/>
                <a:gd name="T52" fmla="*/ 2147483646 w 25"/>
                <a:gd name="T53" fmla="*/ 2147483646 h 280"/>
                <a:gd name="T54" fmla="*/ 2147483646 w 25"/>
                <a:gd name="T55" fmla="*/ 2147483646 h 280"/>
                <a:gd name="T56" fmla="*/ 2147483646 w 25"/>
                <a:gd name="T57" fmla="*/ 2147483646 h 280"/>
                <a:gd name="T58" fmla="*/ 2147483646 w 25"/>
                <a:gd name="T59" fmla="*/ 2147483646 h 280"/>
                <a:gd name="T60" fmla="*/ 2147483646 w 25"/>
                <a:gd name="T61" fmla="*/ 2147483646 h 280"/>
                <a:gd name="T62" fmla="*/ 2147483646 w 25"/>
                <a:gd name="T63" fmla="*/ 2147483646 h 280"/>
                <a:gd name="T64" fmla="*/ 2147483646 w 25"/>
                <a:gd name="T65" fmla="*/ 2147483646 h 280"/>
                <a:gd name="T66" fmla="*/ 2147483646 w 25"/>
                <a:gd name="T67" fmla="*/ 2147483646 h 280"/>
                <a:gd name="T68" fmla="*/ 2147483646 w 25"/>
                <a:gd name="T69" fmla="*/ 2147483646 h 280"/>
                <a:gd name="T70" fmla="*/ 2147483646 w 25"/>
                <a:gd name="T71" fmla="*/ 2147483646 h 280"/>
                <a:gd name="T72" fmla="*/ 2147483646 w 25"/>
                <a:gd name="T73" fmla="*/ 2147483646 h 280"/>
                <a:gd name="T74" fmla="*/ 2147483646 w 25"/>
                <a:gd name="T75" fmla="*/ 2147483646 h 280"/>
                <a:gd name="T76" fmla="*/ 2147483646 w 25"/>
                <a:gd name="T77" fmla="*/ 2147483646 h 280"/>
                <a:gd name="T78" fmla="*/ 2147483646 w 25"/>
                <a:gd name="T79" fmla="*/ 2147483646 h 280"/>
                <a:gd name="T80" fmla="*/ 2147483646 w 25"/>
                <a:gd name="T81" fmla="*/ 2147483646 h 280"/>
                <a:gd name="T82" fmla="*/ 2147483646 w 25"/>
                <a:gd name="T83" fmla="*/ 2147483646 h 280"/>
                <a:gd name="T84" fmla="*/ 2147483646 w 25"/>
                <a:gd name="T85" fmla="*/ 0 h 280"/>
                <a:gd name="T86" fmla="*/ 2147483646 w 25"/>
                <a:gd name="T87" fmla="*/ 2147483646 h 280"/>
                <a:gd name="T88" fmla="*/ 2147483646 w 25"/>
                <a:gd name="T89" fmla="*/ 2147483646 h 280"/>
                <a:gd name="T90" fmla="*/ 2147483646 w 25"/>
                <a:gd name="T91" fmla="*/ 2147483646 h 280"/>
                <a:gd name="T92" fmla="*/ 2147483646 w 25"/>
                <a:gd name="T93" fmla="*/ 2147483646 h 280"/>
                <a:gd name="T94" fmla="*/ 2147483646 w 25"/>
                <a:gd name="T95" fmla="*/ 2147483646 h 280"/>
                <a:gd name="T96" fmla="*/ 2147483646 w 25"/>
                <a:gd name="T97" fmla="*/ 2147483646 h 280"/>
                <a:gd name="T98" fmla="*/ 2147483646 w 25"/>
                <a:gd name="T99" fmla="*/ 2147483646 h 2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80">
                  <a:moveTo>
                    <a:pt x="0" y="108"/>
                  </a:moveTo>
                  <a:lnTo>
                    <a:pt x="0" y="126"/>
                  </a:lnTo>
                  <a:lnTo>
                    <a:pt x="1" y="109"/>
                  </a:lnTo>
                  <a:lnTo>
                    <a:pt x="1" y="82"/>
                  </a:lnTo>
                  <a:lnTo>
                    <a:pt x="2" y="137"/>
                  </a:lnTo>
                  <a:lnTo>
                    <a:pt x="2" y="76"/>
                  </a:lnTo>
                  <a:lnTo>
                    <a:pt x="3" y="133"/>
                  </a:lnTo>
                  <a:lnTo>
                    <a:pt x="3" y="184"/>
                  </a:lnTo>
                  <a:lnTo>
                    <a:pt x="4" y="133"/>
                  </a:lnTo>
                  <a:lnTo>
                    <a:pt x="4" y="280"/>
                  </a:lnTo>
                  <a:lnTo>
                    <a:pt x="5" y="206"/>
                  </a:lnTo>
                  <a:lnTo>
                    <a:pt x="5" y="133"/>
                  </a:lnTo>
                  <a:lnTo>
                    <a:pt x="6" y="140"/>
                  </a:lnTo>
                  <a:lnTo>
                    <a:pt x="6" y="80"/>
                  </a:lnTo>
                  <a:lnTo>
                    <a:pt x="7" y="208"/>
                  </a:lnTo>
                  <a:lnTo>
                    <a:pt x="8" y="117"/>
                  </a:lnTo>
                  <a:lnTo>
                    <a:pt x="8" y="88"/>
                  </a:lnTo>
                  <a:lnTo>
                    <a:pt x="9" y="205"/>
                  </a:lnTo>
                  <a:lnTo>
                    <a:pt x="9" y="83"/>
                  </a:lnTo>
                  <a:lnTo>
                    <a:pt x="9" y="180"/>
                  </a:lnTo>
                  <a:lnTo>
                    <a:pt x="10" y="143"/>
                  </a:lnTo>
                  <a:lnTo>
                    <a:pt x="11" y="152"/>
                  </a:lnTo>
                  <a:lnTo>
                    <a:pt x="11" y="110"/>
                  </a:lnTo>
                  <a:lnTo>
                    <a:pt x="12" y="157"/>
                  </a:lnTo>
                  <a:lnTo>
                    <a:pt x="12" y="141"/>
                  </a:lnTo>
                  <a:lnTo>
                    <a:pt x="13" y="226"/>
                  </a:lnTo>
                  <a:lnTo>
                    <a:pt x="13" y="169"/>
                  </a:lnTo>
                  <a:lnTo>
                    <a:pt x="14" y="113"/>
                  </a:lnTo>
                  <a:lnTo>
                    <a:pt x="14" y="145"/>
                  </a:lnTo>
                  <a:lnTo>
                    <a:pt x="15" y="95"/>
                  </a:lnTo>
                  <a:lnTo>
                    <a:pt x="15" y="127"/>
                  </a:lnTo>
                  <a:lnTo>
                    <a:pt x="16" y="136"/>
                  </a:lnTo>
                  <a:lnTo>
                    <a:pt x="16" y="175"/>
                  </a:lnTo>
                  <a:lnTo>
                    <a:pt x="17" y="161"/>
                  </a:lnTo>
                  <a:lnTo>
                    <a:pt x="18" y="69"/>
                  </a:lnTo>
                  <a:lnTo>
                    <a:pt x="18" y="262"/>
                  </a:lnTo>
                  <a:lnTo>
                    <a:pt x="19" y="113"/>
                  </a:lnTo>
                  <a:lnTo>
                    <a:pt x="20" y="207"/>
                  </a:lnTo>
                  <a:lnTo>
                    <a:pt x="20" y="110"/>
                  </a:lnTo>
                  <a:lnTo>
                    <a:pt x="21" y="192"/>
                  </a:lnTo>
                  <a:lnTo>
                    <a:pt x="21" y="0"/>
                  </a:lnTo>
                  <a:lnTo>
                    <a:pt x="22" y="177"/>
                  </a:lnTo>
                  <a:lnTo>
                    <a:pt x="23" y="141"/>
                  </a:lnTo>
                  <a:lnTo>
                    <a:pt x="23" y="119"/>
                  </a:lnTo>
                  <a:lnTo>
                    <a:pt x="24" y="187"/>
                  </a:lnTo>
                  <a:lnTo>
                    <a:pt x="24" y="67"/>
                  </a:lnTo>
                  <a:lnTo>
                    <a:pt x="25" y="97"/>
                  </a:lnTo>
                  <a:lnTo>
                    <a:pt x="25" y="3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7" name="Freeform 291">
              <a:extLst>
                <a:ext uri="{FF2B5EF4-FFF2-40B4-BE49-F238E27FC236}">
                  <a16:creationId xmlns:a16="http://schemas.microsoft.com/office/drawing/2014/main" id="{210A0E61-D02B-4813-B785-BC69D8482EDB}"/>
                </a:ext>
              </a:extLst>
            </p:cNvPr>
            <p:cNvSpPr>
              <a:spLocks/>
            </p:cNvSpPr>
            <p:nvPr/>
          </p:nvSpPr>
          <p:spPr bwMode="auto">
            <a:xfrm>
              <a:off x="4551458" y="3353780"/>
              <a:ext cx="27552" cy="168886"/>
            </a:xfrm>
            <a:custGeom>
              <a:avLst/>
              <a:gdLst>
                <a:gd name="T0" fmla="*/ 0 w 26"/>
                <a:gd name="T1" fmla="*/ 2147483646 h 357"/>
                <a:gd name="T2" fmla="*/ 2147483646 w 26"/>
                <a:gd name="T3" fmla="*/ 2147483646 h 357"/>
                <a:gd name="T4" fmla="*/ 2147483646 w 26"/>
                <a:gd name="T5" fmla="*/ 2147483646 h 357"/>
                <a:gd name="T6" fmla="*/ 2147483646 w 26"/>
                <a:gd name="T7" fmla="*/ 2147483646 h 357"/>
                <a:gd name="T8" fmla="*/ 2147483646 w 26"/>
                <a:gd name="T9" fmla="*/ 2147483646 h 357"/>
                <a:gd name="T10" fmla="*/ 2147483646 w 26"/>
                <a:gd name="T11" fmla="*/ 2147483646 h 357"/>
                <a:gd name="T12" fmla="*/ 2147483646 w 26"/>
                <a:gd name="T13" fmla="*/ 2147483646 h 357"/>
                <a:gd name="T14" fmla="*/ 2147483646 w 26"/>
                <a:gd name="T15" fmla="*/ 2147483646 h 357"/>
                <a:gd name="T16" fmla="*/ 2147483646 w 26"/>
                <a:gd name="T17" fmla="*/ 2147483646 h 357"/>
                <a:gd name="T18" fmla="*/ 2147483646 w 26"/>
                <a:gd name="T19" fmla="*/ 2147483646 h 357"/>
                <a:gd name="T20" fmla="*/ 2147483646 w 26"/>
                <a:gd name="T21" fmla="*/ 2147483646 h 357"/>
                <a:gd name="T22" fmla="*/ 2147483646 w 26"/>
                <a:gd name="T23" fmla="*/ 2147483646 h 357"/>
                <a:gd name="T24" fmla="*/ 2147483646 w 26"/>
                <a:gd name="T25" fmla="*/ 2147483646 h 357"/>
                <a:gd name="T26" fmla="*/ 2147483646 w 26"/>
                <a:gd name="T27" fmla="*/ 2147483646 h 357"/>
                <a:gd name="T28" fmla="*/ 2147483646 w 26"/>
                <a:gd name="T29" fmla="*/ 2147483646 h 357"/>
                <a:gd name="T30" fmla="*/ 2147483646 w 26"/>
                <a:gd name="T31" fmla="*/ 2147483646 h 357"/>
                <a:gd name="T32" fmla="*/ 2147483646 w 26"/>
                <a:gd name="T33" fmla="*/ 2147483646 h 357"/>
                <a:gd name="T34" fmla="*/ 2147483646 w 26"/>
                <a:gd name="T35" fmla="*/ 2147483646 h 357"/>
                <a:gd name="T36" fmla="*/ 2147483646 w 26"/>
                <a:gd name="T37" fmla="*/ 2147483646 h 357"/>
                <a:gd name="T38" fmla="*/ 2147483646 w 26"/>
                <a:gd name="T39" fmla="*/ 2147483646 h 357"/>
                <a:gd name="T40" fmla="*/ 2147483646 w 26"/>
                <a:gd name="T41" fmla="*/ 2147483646 h 357"/>
                <a:gd name="T42" fmla="*/ 2147483646 w 26"/>
                <a:gd name="T43" fmla="*/ 2147483646 h 357"/>
                <a:gd name="T44" fmla="*/ 2147483646 w 26"/>
                <a:gd name="T45" fmla="*/ 2147483646 h 357"/>
                <a:gd name="T46" fmla="*/ 2147483646 w 26"/>
                <a:gd name="T47" fmla="*/ 2147483646 h 357"/>
                <a:gd name="T48" fmla="*/ 2147483646 w 26"/>
                <a:gd name="T49" fmla="*/ 0 h 357"/>
                <a:gd name="T50" fmla="*/ 2147483646 w 26"/>
                <a:gd name="T51" fmla="*/ 2147483646 h 357"/>
                <a:gd name="T52" fmla="*/ 2147483646 w 26"/>
                <a:gd name="T53" fmla="*/ 2147483646 h 357"/>
                <a:gd name="T54" fmla="*/ 2147483646 w 26"/>
                <a:gd name="T55" fmla="*/ 2147483646 h 357"/>
                <a:gd name="T56" fmla="*/ 2147483646 w 26"/>
                <a:gd name="T57" fmla="*/ 2147483646 h 357"/>
                <a:gd name="T58" fmla="*/ 2147483646 w 26"/>
                <a:gd name="T59" fmla="*/ 2147483646 h 357"/>
                <a:gd name="T60" fmla="*/ 2147483646 w 26"/>
                <a:gd name="T61" fmla="*/ 2147483646 h 357"/>
                <a:gd name="T62" fmla="*/ 2147483646 w 26"/>
                <a:gd name="T63" fmla="*/ 2147483646 h 357"/>
                <a:gd name="T64" fmla="*/ 2147483646 w 26"/>
                <a:gd name="T65" fmla="*/ 2147483646 h 357"/>
                <a:gd name="T66" fmla="*/ 2147483646 w 26"/>
                <a:gd name="T67" fmla="*/ 2147483646 h 357"/>
                <a:gd name="T68" fmla="*/ 2147483646 w 26"/>
                <a:gd name="T69" fmla="*/ 2147483646 h 357"/>
                <a:gd name="T70" fmla="*/ 2147483646 w 26"/>
                <a:gd name="T71" fmla="*/ 2147483646 h 357"/>
                <a:gd name="T72" fmla="*/ 2147483646 w 26"/>
                <a:gd name="T73" fmla="*/ 2147483646 h 357"/>
                <a:gd name="T74" fmla="*/ 2147483646 w 26"/>
                <a:gd name="T75" fmla="*/ 2147483646 h 357"/>
                <a:gd name="T76" fmla="*/ 2147483646 w 26"/>
                <a:gd name="T77" fmla="*/ 2147483646 h 357"/>
                <a:gd name="T78" fmla="*/ 2147483646 w 26"/>
                <a:gd name="T79" fmla="*/ 2147483646 h 357"/>
                <a:gd name="T80" fmla="*/ 2147483646 w 26"/>
                <a:gd name="T81" fmla="*/ 2147483646 h 357"/>
                <a:gd name="T82" fmla="*/ 2147483646 w 26"/>
                <a:gd name="T83" fmla="*/ 2147483646 h 357"/>
                <a:gd name="T84" fmla="*/ 2147483646 w 26"/>
                <a:gd name="T85" fmla="*/ 2147483646 h 357"/>
                <a:gd name="T86" fmla="*/ 2147483646 w 26"/>
                <a:gd name="T87" fmla="*/ 2147483646 h 357"/>
                <a:gd name="T88" fmla="*/ 2147483646 w 26"/>
                <a:gd name="T89" fmla="*/ 2147483646 h 357"/>
                <a:gd name="T90" fmla="*/ 2147483646 w 26"/>
                <a:gd name="T91" fmla="*/ 2147483646 h 357"/>
                <a:gd name="T92" fmla="*/ 2147483646 w 26"/>
                <a:gd name="T93" fmla="*/ 2147483646 h 357"/>
                <a:gd name="T94" fmla="*/ 2147483646 w 26"/>
                <a:gd name="T95" fmla="*/ 2147483646 h 357"/>
                <a:gd name="T96" fmla="*/ 2147483646 w 26"/>
                <a:gd name="T97" fmla="*/ 2147483646 h 357"/>
                <a:gd name="T98" fmla="*/ 2147483646 w 26"/>
                <a:gd name="T99" fmla="*/ 2147483646 h 35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57">
                  <a:moveTo>
                    <a:pt x="0" y="219"/>
                  </a:moveTo>
                  <a:lnTo>
                    <a:pt x="1" y="341"/>
                  </a:lnTo>
                  <a:lnTo>
                    <a:pt x="1" y="357"/>
                  </a:lnTo>
                  <a:lnTo>
                    <a:pt x="2" y="288"/>
                  </a:lnTo>
                  <a:lnTo>
                    <a:pt x="2" y="237"/>
                  </a:lnTo>
                  <a:lnTo>
                    <a:pt x="3" y="245"/>
                  </a:lnTo>
                  <a:lnTo>
                    <a:pt x="3" y="271"/>
                  </a:lnTo>
                  <a:lnTo>
                    <a:pt x="4" y="271"/>
                  </a:lnTo>
                  <a:lnTo>
                    <a:pt x="4" y="277"/>
                  </a:lnTo>
                  <a:lnTo>
                    <a:pt x="5" y="238"/>
                  </a:lnTo>
                  <a:lnTo>
                    <a:pt x="5" y="180"/>
                  </a:lnTo>
                  <a:lnTo>
                    <a:pt x="6" y="190"/>
                  </a:lnTo>
                  <a:lnTo>
                    <a:pt x="7" y="150"/>
                  </a:lnTo>
                  <a:lnTo>
                    <a:pt x="7" y="195"/>
                  </a:lnTo>
                  <a:lnTo>
                    <a:pt x="7" y="214"/>
                  </a:lnTo>
                  <a:lnTo>
                    <a:pt x="8" y="139"/>
                  </a:lnTo>
                  <a:lnTo>
                    <a:pt x="8" y="37"/>
                  </a:lnTo>
                  <a:lnTo>
                    <a:pt x="9" y="37"/>
                  </a:lnTo>
                  <a:lnTo>
                    <a:pt x="10" y="73"/>
                  </a:lnTo>
                  <a:lnTo>
                    <a:pt x="10" y="52"/>
                  </a:lnTo>
                  <a:lnTo>
                    <a:pt x="11" y="29"/>
                  </a:lnTo>
                  <a:lnTo>
                    <a:pt x="11" y="68"/>
                  </a:lnTo>
                  <a:lnTo>
                    <a:pt x="12" y="89"/>
                  </a:lnTo>
                  <a:lnTo>
                    <a:pt x="12" y="64"/>
                  </a:lnTo>
                  <a:lnTo>
                    <a:pt x="13" y="0"/>
                  </a:lnTo>
                  <a:lnTo>
                    <a:pt x="13" y="32"/>
                  </a:lnTo>
                  <a:lnTo>
                    <a:pt x="14" y="33"/>
                  </a:lnTo>
                  <a:lnTo>
                    <a:pt x="14" y="104"/>
                  </a:lnTo>
                  <a:lnTo>
                    <a:pt x="15" y="21"/>
                  </a:lnTo>
                  <a:lnTo>
                    <a:pt x="15" y="130"/>
                  </a:lnTo>
                  <a:lnTo>
                    <a:pt x="16" y="145"/>
                  </a:lnTo>
                  <a:lnTo>
                    <a:pt x="16" y="117"/>
                  </a:lnTo>
                  <a:lnTo>
                    <a:pt x="17" y="189"/>
                  </a:lnTo>
                  <a:lnTo>
                    <a:pt x="17" y="136"/>
                  </a:lnTo>
                  <a:lnTo>
                    <a:pt x="18" y="147"/>
                  </a:lnTo>
                  <a:lnTo>
                    <a:pt x="19" y="236"/>
                  </a:lnTo>
                  <a:lnTo>
                    <a:pt x="19" y="172"/>
                  </a:lnTo>
                  <a:lnTo>
                    <a:pt x="19" y="102"/>
                  </a:lnTo>
                  <a:lnTo>
                    <a:pt x="20" y="206"/>
                  </a:lnTo>
                  <a:lnTo>
                    <a:pt x="20" y="95"/>
                  </a:lnTo>
                  <a:lnTo>
                    <a:pt x="21" y="223"/>
                  </a:lnTo>
                  <a:lnTo>
                    <a:pt x="22" y="200"/>
                  </a:lnTo>
                  <a:lnTo>
                    <a:pt x="22" y="201"/>
                  </a:lnTo>
                  <a:lnTo>
                    <a:pt x="23" y="177"/>
                  </a:lnTo>
                  <a:lnTo>
                    <a:pt x="23" y="245"/>
                  </a:lnTo>
                  <a:lnTo>
                    <a:pt x="23" y="218"/>
                  </a:lnTo>
                  <a:lnTo>
                    <a:pt x="24" y="217"/>
                  </a:lnTo>
                  <a:lnTo>
                    <a:pt x="25" y="169"/>
                  </a:lnTo>
                  <a:lnTo>
                    <a:pt x="25" y="304"/>
                  </a:lnTo>
                  <a:lnTo>
                    <a:pt x="26" y="18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8" name="Freeform 292">
              <a:extLst>
                <a:ext uri="{FF2B5EF4-FFF2-40B4-BE49-F238E27FC236}">
                  <a16:creationId xmlns:a16="http://schemas.microsoft.com/office/drawing/2014/main" id="{4D1C323B-F560-481F-BA2F-D35D595DB29E}"/>
                </a:ext>
              </a:extLst>
            </p:cNvPr>
            <p:cNvSpPr>
              <a:spLocks/>
            </p:cNvSpPr>
            <p:nvPr/>
          </p:nvSpPr>
          <p:spPr bwMode="auto">
            <a:xfrm>
              <a:off x="4579010" y="3410076"/>
              <a:ext cx="26491" cy="133406"/>
            </a:xfrm>
            <a:custGeom>
              <a:avLst/>
              <a:gdLst>
                <a:gd name="T0" fmla="*/ 0 w 25"/>
                <a:gd name="T1" fmla="*/ 2147483646 h 282"/>
                <a:gd name="T2" fmla="*/ 0 w 25"/>
                <a:gd name="T3" fmla="*/ 2147483646 h 282"/>
                <a:gd name="T4" fmla="*/ 2147483646 w 25"/>
                <a:gd name="T5" fmla="*/ 2147483646 h 282"/>
                <a:gd name="T6" fmla="*/ 2147483646 w 25"/>
                <a:gd name="T7" fmla="*/ 2147483646 h 282"/>
                <a:gd name="T8" fmla="*/ 2147483646 w 25"/>
                <a:gd name="T9" fmla="*/ 2147483646 h 282"/>
                <a:gd name="T10" fmla="*/ 2147483646 w 25"/>
                <a:gd name="T11" fmla="*/ 2147483646 h 282"/>
                <a:gd name="T12" fmla="*/ 2147483646 w 25"/>
                <a:gd name="T13" fmla="*/ 0 h 282"/>
                <a:gd name="T14" fmla="*/ 2147483646 w 25"/>
                <a:gd name="T15" fmla="*/ 2147483646 h 282"/>
                <a:gd name="T16" fmla="*/ 2147483646 w 25"/>
                <a:gd name="T17" fmla="*/ 2147483646 h 282"/>
                <a:gd name="T18" fmla="*/ 2147483646 w 25"/>
                <a:gd name="T19" fmla="*/ 2147483646 h 282"/>
                <a:gd name="T20" fmla="*/ 2147483646 w 25"/>
                <a:gd name="T21" fmla="*/ 2147483646 h 282"/>
                <a:gd name="T22" fmla="*/ 2147483646 w 25"/>
                <a:gd name="T23" fmla="*/ 2147483646 h 282"/>
                <a:gd name="T24" fmla="*/ 2147483646 w 25"/>
                <a:gd name="T25" fmla="*/ 2147483646 h 282"/>
                <a:gd name="T26" fmla="*/ 2147483646 w 25"/>
                <a:gd name="T27" fmla="*/ 2147483646 h 282"/>
                <a:gd name="T28" fmla="*/ 2147483646 w 25"/>
                <a:gd name="T29" fmla="*/ 2147483646 h 282"/>
                <a:gd name="T30" fmla="*/ 2147483646 w 25"/>
                <a:gd name="T31" fmla="*/ 2147483646 h 282"/>
                <a:gd name="T32" fmla="*/ 2147483646 w 25"/>
                <a:gd name="T33" fmla="*/ 2147483646 h 282"/>
                <a:gd name="T34" fmla="*/ 2147483646 w 25"/>
                <a:gd name="T35" fmla="*/ 2147483646 h 282"/>
                <a:gd name="T36" fmla="*/ 2147483646 w 25"/>
                <a:gd name="T37" fmla="*/ 2147483646 h 282"/>
                <a:gd name="T38" fmla="*/ 2147483646 w 25"/>
                <a:gd name="T39" fmla="*/ 2147483646 h 282"/>
                <a:gd name="T40" fmla="*/ 2147483646 w 25"/>
                <a:gd name="T41" fmla="*/ 2147483646 h 282"/>
                <a:gd name="T42" fmla="*/ 2147483646 w 25"/>
                <a:gd name="T43" fmla="*/ 2147483646 h 282"/>
                <a:gd name="T44" fmla="*/ 2147483646 w 25"/>
                <a:gd name="T45" fmla="*/ 2147483646 h 282"/>
                <a:gd name="T46" fmla="*/ 2147483646 w 25"/>
                <a:gd name="T47" fmla="*/ 2147483646 h 282"/>
                <a:gd name="T48" fmla="*/ 2147483646 w 25"/>
                <a:gd name="T49" fmla="*/ 2147483646 h 282"/>
                <a:gd name="T50" fmla="*/ 2147483646 w 25"/>
                <a:gd name="T51" fmla="*/ 2147483646 h 282"/>
                <a:gd name="T52" fmla="*/ 2147483646 w 25"/>
                <a:gd name="T53" fmla="*/ 2147483646 h 282"/>
                <a:gd name="T54" fmla="*/ 2147483646 w 25"/>
                <a:gd name="T55" fmla="*/ 2147483646 h 282"/>
                <a:gd name="T56" fmla="*/ 2147483646 w 25"/>
                <a:gd name="T57" fmla="*/ 2147483646 h 282"/>
                <a:gd name="T58" fmla="*/ 2147483646 w 25"/>
                <a:gd name="T59" fmla="*/ 2147483646 h 282"/>
                <a:gd name="T60" fmla="*/ 2147483646 w 25"/>
                <a:gd name="T61" fmla="*/ 2147483646 h 282"/>
                <a:gd name="T62" fmla="*/ 2147483646 w 25"/>
                <a:gd name="T63" fmla="*/ 2147483646 h 282"/>
                <a:gd name="T64" fmla="*/ 2147483646 w 25"/>
                <a:gd name="T65" fmla="*/ 2147483646 h 282"/>
                <a:gd name="T66" fmla="*/ 2147483646 w 25"/>
                <a:gd name="T67" fmla="*/ 2147483646 h 282"/>
                <a:gd name="T68" fmla="*/ 2147483646 w 25"/>
                <a:gd name="T69" fmla="*/ 2147483646 h 282"/>
                <a:gd name="T70" fmla="*/ 2147483646 w 25"/>
                <a:gd name="T71" fmla="*/ 2147483646 h 282"/>
                <a:gd name="T72" fmla="*/ 2147483646 w 25"/>
                <a:gd name="T73" fmla="*/ 2147483646 h 282"/>
                <a:gd name="T74" fmla="*/ 2147483646 w 25"/>
                <a:gd name="T75" fmla="*/ 2147483646 h 282"/>
                <a:gd name="T76" fmla="*/ 2147483646 w 25"/>
                <a:gd name="T77" fmla="*/ 2147483646 h 282"/>
                <a:gd name="T78" fmla="*/ 2147483646 w 25"/>
                <a:gd name="T79" fmla="*/ 2147483646 h 282"/>
                <a:gd name="T80" fmla="*/ 2147483646 w 25"/>
                <a:gd name="T81" fmla="*/ 2147483646 h 282"/>
                <a:gd name="T82" fmla="*/ 2147483646 w 25"/>
                <a:gd name="T83" fmla="*/ 2147483646 h 282"/>
                <a:gd name="T84" fmla="*/ 2147483646 w 25"/>
                <a:gd name="T85" fmla="*/ 2147483646 h 282"/>
                <a:gd name="T86" fmla="*/ 2147483646 w 25"/>
                <a:gd name="T87" fmla="*/ 2147483646 h 282"/>
                <a:gd name="T88" fmla="*/ 2147483646 w 25"/>
                <a:gd name="T89" fmla="*/ 2147483646 h 282"/>
                <a:gd name="T90" fmla="*/ 2147483646 w 25"/>
                <a:gd name="T91" fmla="*/ 2147483646 h 282"/>
                <a:gd name="T92" fmla="*/ 2147483646 w 25"/>
                <a:gd name="T93" fmla="*/ 2147483646 h 282"/>
                <a:gd name="T94" fmla="*/ 2147483646 w 25"/>
                <a:gd name="T95" fmla="*/ 2147483646 h 282"/>
                <a:gd name="T96" fmla="*/ 2147483646 w 25"/>
                <a:gd name="T97" fmla="*/ 2147483646 h 282"/>
                <a:gd name="T98" fmla="*/ 2147483646 w 25"/>
                <a:gd name="T99" fmla="*/ 2147483646 h 28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82">
                  <a:moveTo>
                    <a:pt x="0" y="61"/>
                  </a:moveTo>
                  <a:lnTo>
                    <a:pt x="0" y="115"/>
                  </a:lnTo>
                  <a:lnTo>
                    <a:pt x="1" y="62"/>
                  </a:lnTo>
                  <a:lnTo>
                    <a:pt x="1" y="124"/>
                  </a:lnTo>
                  <a:lnTo>
                    <a:pt x="2" y="137"/>
                  </a:lnTo>
                  <a:lnTo>
                    <a:pt x="2" y="202"/>
                  </a:lnTo>
                  <a:lnTo>
                    <a:pt x="3" y="0"/>
                  </a:lnTo>
                  <a:lnTo>
                    <a:pt x="3" y="154"/>
                  </a:lnTo>
                  <a:lnTo>
                    <a:pt x="4" y="29"/>
                  </a:lnTo>
                  <a:lnTo>
                    <a:pt x="5" y="117"/>
                  </a:lnTo>
                  <a:lnTo>
                    <a:pt x="5" y="128"/>
                  </a:lnTo>
                  <a:lnTo>
                    <a:pt x="5" y="84"/>
                  </a:lnTo>
                  <a:lnTo>
                    <a:pt x="6" y="133"/>
                  </a:lnTo>
                  <a:lnTo>
                    <a:pt x="6" y="142"/>
                  </a:lnTo>
                  <a:lnTo>
                    <a:pt x="7" y="165"/>
                  </a:lnTo>
                  <a:lnTo>
                    <a:pt x="8" y="60"/>
                  </a:lnTo>
                  <a:lnTo>
                    <a:pt x="8" y="149"/>
                  </a:lnTo>
                  <a:lnTo>
                    <a:pt x="9" y="251"/>
                  </a:lnTo>
                  <a:lnTo>
                    <a:pt x="9" y="110"/>
                  </a:lnTo>
                  <a:lnTo>
                    <a:pt x="9" y="143"/>
                  </a:lnTo>
                  <a:lnTo>
                    <a:pt x="10" y="192"/>
                  </a:lnTo>
                  <a:lnTo>
                    <a:pt x="11" y="125"/>
                  </a:lnTo>
                  <a:lnTo>
                    <a:pt x="11" y="159"/>
                  </a:lnTo>
                  <a:lnTo>
                    <a:pt x="12" y="238"/>
                  </a:lnTo>
                  <a:lnTo>
                    <a:pt x="12" y="171"/>
                  </a:lnTo>
                  <a:lnTo>
                    <a:pt x="13" y="176"/>
                  </a:lnTo>
                  <a:lnTo>
                    <a:pt x="13" y="177"/>
                  </a:lnTo>
                  <a:lnTo>
                    <a:pt x="14" y="209"/>
                  </a:lnTo>
                  <a:lnTo>
                    <a:pt x="14" y="132"/>
                  </a:lnTo>
                  <a:lnTo>
                    <a:pt x="15" y="156"/>
                  </a:lnTo>
                  <a:lnTo>
                    <a:pt x="15" y="197"/>
                  </a:lnTo>
                  <a:lnTo>
                    <a:pt x="16" y="134"/>
                  </a:lnTo>
                  <a:lnTo>
                    <a:pt x="16" y="197"/>
                  </a:lnTo>
                  <a:lnTo>
                    <a:pt x="17" y="204"/>
                  </a:lnTo>
                  <a:lnTo>
                    <a:pt x="17" y="157"/>
                  </a:lnTo>
                  <a:lnTo>
                    <a:pt x="18" y="282"/>
                  </a:lnTo>
                  <a:lnTo>
                    <a:pt x="18" y="213"/>
                  </a:lnTo>
                  <a:lnTo>
                    <a:pt x="19" y="235"/>
                  </a:lnTo>
                  <a:lnTo>
                    <a:pt x="20" y="180"/>
                  </a:lnTo>
                  <a:lnTo>
                    <a:pt x="20" y="147"/>
                  </a:lnTo>
                  <a:lnTo>
                    <a:pt x="21" y="189"/>
                  </a:lnTo>
                  <a:lnTo>
                    <a:pt x="21" y="246"/>
                  </a:lnTo>
                  <a:lnTo>
                    <a:pt x="21" y="161"/>
                  </a:lnTo>
                  <a:lnTo>
                    <a:pt x="22" y="158"/>
                  </a:lnTo>
                  <a:lnTo>
                    <a:pt x="23" y="206"/>
                  </a:lnTo>
                  <a:lnTo>
                    <a:pt x="23" y="231"/>
                  </a:lnTo>
                  <a:lnTo>
                    <a:pt x="24" y="105"/>
                  </a:lnTo>
                  <a:lnTo>
                    <a:pt x="24" y="189"/>
                  </a:lnTo>
                  <a:lnTo>
                    <a:pt x="25" y="155"/>
                  </a:lnTo>
                  <a:lnTo>
                    <a:pt x="25" y="17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9" name="Freeform 293">
              <a:extLst>
                <a:ext uri="{FF2B5EF4-FFF2-40B4-BE49-F238E27FC236}">
                  <a16:creationId xmlns:a16="http://schemas.microsoft.com/office/drawing/2014/main" id="{B3552E46-A719-486E-9169-26207804290B}"/>
                </a:ext>
              </a:extLst>
            </p:cNvPr>
            <p:cNvSpPr>
              <a:spLocks/>
            </p:cNvSpPr>
            <p:nvPr/>
          </p:nvSpPr>
          <p:spPr bwMode="auto">
            <a:xfrm>
              <a:off x="4605501" y="3437514"/>
              <a:ext cx="27552" cy="118268"/>
            </a:xfrm>
            <a:custGeom>
              <a:avLst/>
              <a:gdLst>
                <a:gd name="T0" fmla="*/ 0 w 26"/>
                <a:gd name="T1" fmla="*/ 2147483646 h 250"/>
                <a:gd name="T2" fmla="*/ 2147483646 w 26"/>
                <a:gd name="T3" fmla="*/ 2147483646 h 250"/>
                <a:gd name="T4" fmla="*/ 2147483646 w 26"/>
                <a:gd name="T5" fmla="*/ 2147483646 h 250"/>
                <a:gd name="T6" fmla="*/ 2147483646 w 26"/>
                <a:gd name="T7" fmla="*/ 2147483646 h 250"/>
                <a:gd name="T8" fmla="*/ 2147483646 w 26"/>
                <a:gd name="T9" fmla="*/ 2147483646 h 250"/>
                <a:gd name="T10" fmla="*/ 2147483646 w 26"/>
                <a:gd name="T11" fmla="*/ 2147483646 h 250"/>
                <a:gd name="T12" fmla="*/ 2147483646 w 26"/>
                <a:gd name="T13" fmla="*/ 0 h 250"/>
                <a:gd name="T14" fmla="*/ 2147483646 w 26"/>
                <a:gd name="T15" fmla="*/ 2147483646 h 250"/>
                <a:gd name="T16" fmla="*/ 2147483646 w 26"/>
                <a:gd name="T17" fmla="*/ 2147483646 h 250"/>
                <a:gd name="T18" fmla="*/ 2147483646 w 26"/>
                <a:gd name="T19" fmla="*/ 2147483646 h 250"/>
                <a:gd name="T20" fmla="*/ 2147483646 w 26"/>
                <a:gd name="T21" fmla="*/ 2147483646 h 250"/>
                <a:gd name="T22" fmla="*/ 2147483646 w 26"/>
                <a:gd name="T23" fmla="*/ 2147483646 h 250"/>
                <a:gd name="T24" fmla="*/ 2147483646 w 26"/>
                <a:gd name="T25" fmla="*/ 2147483646 h 250"/>
                <a:gd name="T26" fmla="*/ 2147483646 w 26"/>
                <a:gd name="T27" fmla="*/ 2147483646 h 250"/>
                <a:gd name="T28" fmla="*/ 2147483646 w 26"/>
                <a:gd name="T29" fmla="*/ 2147483646 h 250"/>
                <a:gd name="T30" fmla="*/ 2147483646 w 26"/>
                <a:gd name="T31" fmla="*/ 2147483646 h 250"/>
                <a:gd name="T32" fmla="*/ 2147483646 w 26"/>
                <a:gd name="T33" fmla="*/ 2147483646 h 250"/>
                <a:gd name="T34" fmla="*/ 2147483646 w 26"/>
                <a:gd name="T35" fmla="*/ 2147483646 h 250"/>
                <a:gd name="T36" fmla="*/ 2147483646 w 26"/>
                <a:gd name="T37" fmla="*/ 2147483646 h 250"/>
                <a:gd name="T38" fmla="*/ 2147483646 w 26"/>
                <a:gd name="T39" fmla="*/ 2147483646 h 250"/>
                <a:gd name="T40" fmla="*/ 2147483646 w 26"/>
                <a:gd name="T41" fmla="*/ 2147483646 h 250"/>
                <a:gd name="T42" fmla="*/ 2147483646 w 26"/>
                <a:gd name="T43" fmla="*/ 2147483646 h 250"/>
                <a:gd name="T44" fmla="*/ 2147483646 w 26"/>
                <a:gd name="T45" fmla="*/ 2147483646 h 250"/>
                <a:gd name="T46" fmla="*/ 2147483646 w 26"/>
                <a:gd name="T47" fmla="*/ 2147483646 h 250"/>
                <a:gd name="T48" fmla="*/ 2147483646 w 26"/>
                <a:gd name="T49" fmla="*/ 2147483646 h 250"/>
                <a:gd name="T50" fmla="*/ 2147483646 w 26"/>
                <a:gd name="T51" fmla="*/ 2147483646 h 250"/>
                <a:gd name="T52" fmla="*/ 2147483646 w 26"/>
                <a:gd name="T53" fmla="*/ 2147483646 h 250"/>
                <a:gd name="T54" fmla="*/ 2147483646 w 26"/>
                <a:gd name="T55" fmla="*/ 2147483646 h 250"/>
                <a:gd name="T56" fmla="*/ 2147483646 w 26"/>
                <a:gd name="T57" fmla="*/ 2147483646 h 250"/>
                <a:gd name="T58" fmla="*/ 2147483646 w 26"/>
                <a:gd name="T59" fmla="*/ 2147483646 h 250"/>
                <a:gd name="T60" fmla="*/ 2147483646 w 26"/>
                <a:gd name="T61" fmla="*/ 2147483646 h 250"/>
                <a:gd name="T62" fmla="*/ 2147483646 w 26"/>
                <a:gd name="T63" fmla="*/ 2147483646 h 250"/>
                <a:gd name="T64" fmla="*/ 2147483646 w 26"/>
                <a:gd name="T65" fmla="*/ 2147483646 h 250"/>
                <a:gd name="T66" fmla="*/ 2147483646 w 26"/>
                <a:gd name="T67" fmla="*/ 2147483646 h 250"/>
                <a:gd name="T68" fmla="*/ 2147483646 w 26"/>
                <a:gd name="T69" fmla="*/ 2147483646 h 250"/>
                <a:gd name="T70" fmla="*/ 2147483646 w 26"/>
                <a:gd name="T71" fmla="*/ 2147483646 h 250"/>
                <a:gd name="T72" fmla="*/ 2147483646 w 26"/>
                <a:gd name="T73" fmla="*/ 2147483646 h 250"/>
                <a:gd name="T74" fmla="*/ 2147483646 w 26"/>
                <a:gd name="T75" fmla="*/ 2147483646 h 250"/>
                <a:gd name="T76" fmla="*/ 2147483646 w 26"/>
                <a:gd name="T77" fmla="*/ 2147483646 h 250"/>
                <a:gd name="T78" fmla="*/ 2147483646 w 26"/>
                <a:gd name="T79" fmla="*/ 2147483646 h 250"/>
                <a:gd name="T80" fmla="*/ 2147483646 w 26"/>
                <a:gd name="T81" fmla="*/ 2147483646 h 250"/>
                <a:gd name="T82" fmla="*/ 2147483646 w 26"/>
                <a:gd name="T83" fmla="*/ 2147483646 h 250"/>
                <a:gd name="T84" fmla="*/ 2147483646 w 26"/>
                <a:gd name="T85" fmla="*/ 2147483646 h 250"/>
                <a:gd name="T86" fmla="*/ 2147483646 w 26"/>
                <a:gd name="T87" fmla="*/ 2147483646 h 250"/>
                <a:gd name="T88" fmla="*/ 2147483646 w 26"/>
                <a:gd name="T89" fmla="*/ 2147483646 h 250"/>
                <a:gd name="T90" fmla="*/ 2147483646 w 26"/>
                <a:gd name="T91" fmla="*/ 2147483646 h 250"/>
                <a:gd name="T92" fmla="*/ 2147483646 w 26"/>
                <a:gd name="T93" fmla="*/ 2147483646 h 250"/>
                <a:gd name="T94" fmla="*/ 2147483646 w 26"/>
                <a:gd name="T95" fmla="*/ 2147483646 h 250"/>
                <a:gd name="T96" fmla="*/ 2147483646 w 26"/>
                <a:gd name="T97" fmla="*/ 2147483646 h 250"/>
                <a:gd name="T98" fmla="*/ 2147483646 w 26"/>
                <a:gd name="T99" fmla="*/ 2147483646 h 2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50">
                  <a:moveTo>
                    <a:pt x="0" y="112"/>
                  </a:moveTo>
                  <a:lnTo>
                    <a:pt x="1" y="90"/>
                  </a:lnTo>
                  <a:lnTo>
                    <a:pt x="1" y="76"/>
                  </a:lnTo>
                  <a:lnTo>
                    <a:pt x="2" y="117"/>
                  </a:lnTo>
                  <a:lnTo>
                    <a:pt x="2" y="146"/>
                  </a:lnTo>
                  <a:lnTo>
                    <a:pt x="3" y="75"/>
                  </a:lnTo>
                  <a:lnTo>
                    <a:pt x="3" y="0"/>
                  </a:lnTo>
                  <a:lnTo>
                    <a:pt x="4" y="110"/>
                  </a:lnTo>
                  <a:lnTo>
                    <a:pt x="4" y="116"/>
                  </a:lnTo>
                  <a:lnTo>
                    <a:pt x="5" y="62"/>
                  </a:lnTo>
                  <a:lnTo>
                    <a:pt x="5" y="72"/>
                  </a:lnTo>
                  <a:lnTo>
                    <a:pt x="6" y="187"/>
                  </a:lnTo>
                  <a:lnTo>
                    <a:pt x="7" y="85"/>
                  </a:lnTo>
                  <a:lnTo>
                    <a:pt x="7" y="122"/>
                  </a:lnTo>
                  <a:lnTo>
                    <a:pt x="7" y="110"/>
                  </a:lnTo>
                  <a:lnTo>
                    <a:pt x="8" y="133"/>
                  </a:lnTo>
                  <a:lnTo>
                    <a:pt x="8" y="88"/>
                  </a:lnTo>
                  <a:lnTo>
                    <a:pt x="9" y="179"/>
                  </a:lnTo>
                  <a:lnTo>
                    <a:pt x="10" y="90"/>
                  </a:lnTo>
                  <a:lnTo>
                    <a:pt x="10" y="101"/>
                  </a:lnTo>
                  <a:lnTo>
                    <a:pt x="11" y="80"/>
                  </a:lnTo>
                  <a:lnTo>
                    <a:pt x="11" y="125"/>
                  </a:lnTo>
                  <a:lnTo>
                    <a:pt x="12" y="55"/>
                  </a:lnTo>
                  <a:lnTo>
                    <a:pt x="12" y="139"/>
                  </a:lnTo>
                  <a:lnTo>
                    <a:pt x="13" y="184"/>
                  </a:lnTo>
                  <a:lnTo>
                    <a:pt x="13" y="83"/>
                  </a:lnTo>
                  <a:lnTo>
                    <a:pt x="14" y="139"/>
                  </a:lnTo>
                  <a:lnTo>
                    <a:pt x="14" y="250"/>
                  </a:lnTo>
                  <a:lnTo>
                    <a:pt x="15" y="59"/>
                  </a:lnTo>
                  <a:lnTo>
                    <a:pt x="15" y="150"/>
                  </a:lnTo>
                  <a:lnTo>
                    <a:pt x="16" y="193"/>
                  </a:lnTo>
                  <a:lnTo>
                    <a:pt x="16" y="71"/>
                  </a:lnTo>
                  <a:lnTo>
                    <a:pt x="17" y="189"/>
                  </a:lnTo>
                  <a:lnTo>
                    <a:pt x="17" y="164"/>
                  </a:lnTo>
                  <a:lnTo>
                    <a:pt x="18" y="63"/>
                  </a:lnTo>
                  <a:lnTo>
                    <a:pt x="19" y="149"/>
                  </a:lnTo>
                  <a:lnTo>
                    <a:pt x="19" y="131"/>
                  </a:lnTo>
                  <a:lnTo>
                    <a:pt x="19" y="159"/>
                  </a:lnTo>
                  <a:lnTo>
                    <a:pt x="20" y="226"/>
                  </a:lnTo>
                  <a:lnTo>
                    <a:pt x="20" y="191"/>
                  </a:lnTo>
                  <a:lnTo>
                    <a:pt x="21" y="61"/>
                  </a:lnTo>
                  <a:lnTo>
                    <a:pt x="22" y="155"/>
                  </a:lnTo>
                  <a:lnTo>
                    <a:pt x="22" y="134"/>
                  </a:lnTo>
                  <a:lnTo>
                    <a:pt x="23" y="106"/>
                  </a:lnTo>
                  <a:lnTo>
                    <a:pt x="23" y="214"/>
                  </a:lnTo>
                  <a:lnTo>
                    <a:pt x="24" y="156"/>
                  </a:lnTo>
                  <a:lnTo>
                    <a:pt x="24" y="155"/>
                  </a:lnTo>
                  <a:lnTo>
                    <a:pt x="25" y="137"/>
                  </a:lnTo>
                  <a:lnTo>
                    <a:pt x="25" y="124"/>
                  </a:lnTo>
                  <a:lnTo>
                    <a:pt x="26" y="17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0" name="Freeform 294">
              <a:extLst>
                <a:ext uri="{FF2B5EF4-FFF2-40B4-BE49-F238E27FC236}">
                  <a16:creationId xmlns:a16="http://schemas.microsoft.com/office/drawing/2014/main" id="{45AE8DDD-08FE-4673-B0A6-AA3E03AB7425}"/>
                </a:ext>
              </a:extLst>
            </p:cNvPr>
            <p:cNvSpPr>
              <a:spLocks/>
            </p:cNvSpPr>
            <p:nvPr/>
          </p:nvSpPr>
          <p:spPr bwMode="auto">
            <a:xfrm>
              <a:off x="4633053" y="3466844"/>
              <a:ext cx="26491" cy="102183"/>
            </a:xfrm>
            <a:custGeom>
              <a:avLst/>
              <a:gdLst>
                <a:gd name="T0" fmla="*/ 0 w 25"/>
                <a:gd name="T1" fmla="*/ 2147483646 h 216"/>
                <a:gd name="T2" fmla="*/ 0 w 25"/>
                <a:gd name="T3" fmla="*/ 2147483646 h 216"/>
                <a:gd name="T4" fmla="*/ 2147483646 w 25"/>
                <a:gd name="T5" fmla="*/ 2147483646 h 216"/>
                <a:gd name="T6" fmla="*/ 2147483646 w 25"/>
                <a:gd name="T7" fmla="*/ 2147483646 h 216"/>
                <a:gd name="T8" fmla="*/ 2147483646 w 25"/>
                <a:gd name="T9" fmla="*/ 2147483646 h 216"/>
                <a:gd name="T10" fmla="*/ 2147483646 w 25"/>
                <a:gd name="T11" fmla="*/ 2147483646 h 216"/>
                <a:gd name="T12" fmla="*/ 2147483646 w 25"/>
                <a:gd name="T13" fmla="*/ 2147483646 h 216"/>
                <a:gd name="T14" fmla="*/ 2147483646 w 25"/>
                <a:gd name="T15" fmla="*/ 2147483646 h 216"/>
                <a:gd name="T16" fmla="*/ 2147483646 w 25"/>
                <a:gd name="T17" fmla="*/ 2147483646 h 216"/>
                <a:gd name="T18" fmla="*/ 2147483646 w 25"/>
                <a:gd name="T19" fmla="*/ 2147483646 h 216"/>
                <a:gd name="T20" fmla="*/ 2147483646 w 25"/>
                <a:gd name="T21" fmla="*/ 2147483646 h 216"/>
                <a:gd name="T22" fmla="*/ 2147483646 w 25"/>
                <a:gd name="T23" fmla="*/ 2147483646 h 216"/>
                <a:gd name="T24" fmla="*/ 2147483646 w 25"/>
                <a:gd name="T25" fmla="*/ 2147483646 h 216"/>
                <a:gd name="T26" fmla="*/ 2147483646 w 25"/>
                <a:gd name="T27" fmla="*/ 2147483646 h 216"/>
                <a:gd name="T28" fmla="*/ 2147483646 w 25"/>
                <a:gd name="T29" fmla="*/ 2147483646 h 216"/>
                <a:gd name="T30" fmla="*/ 2147483646 w 25"/>
                <a:gd name="T31" fmla="*/ 2147483646 h 216"/>
                <a:gd name="T32" fmla="*/ 2147483646 w 25"/>
                <a:gd name="T33" fmla="*/ 2147483646 h 216"/>
                <a:gd name="T34" fmla="*/ 2147483646 w 25"/>
                <a:gd name="T35" fmla="*/ 2147483646 h 216"/>
                <a:gd name="T36" fmla="*/ 2147483646 w 25"/>
                <a:gd name="T37" fmla="*/ 2147483646 h 216"/>
                <a:gd name="T38" fmla="*/ 2147483646 w 25"/>
                <a:gd name="T39" fmla="*/ 2147483646 h 216"/>
                <a:gd name="T40" fmla="*/ 2147483646 w 25"/>
                <a:gd name="T41" fmla="*/ 2147483646 h 216"/>
                <a:gd name="T42" fmla="*/ 2147483646 w 25"/>
                <a:gd name="T43" fmla="*/ 2147483646 h 216"/>
                <a:gd name="T44" fmla="*/ 2147483646 w 25"/>
                <a:gd name="T45" fmla="*/ 2147483646 h 216"/>
                <a:gd name="T46" fmla="*/ 2147483646 w 25"/>
                <a:gd name="T47" fmla="*/ 2147483646 h 216"/>
                <a:gd name="T48" fmla="*/ 2147483646 w 25"/>
                <a:gd name="T49" fmla="*/ 2147483646 h 216"/>
                <a:gd name="T50" fmla="*/ 2147483646 w 25"/>
                <a:gd name="T51" fmla="*/ 2147483646 h 216"/>
                <a:gd name="T52" fmla="*/ 2147483646 w 25"/>
                <a:gd name="T53" fmla="*/ 2147483646 h 216"/>
                <a:gd name="T54" fmla="*/ 2147483646 w 25"/>
                <a:gd name="T55" fmla="*/ 2147483646 h 216"/>
                <a:gd name="T56" fmla="*/ 2147483646 w 25"/>
                <a:gd name="T57" fmla="*/ 2147483646 h 216"/>
                <a:gd name="T58" fmla="*/ 2147483646 w 25"/>
                <a:gd name="T59" fmla="*/ 2147483646 h 216"/>
                <a:gd name="T60" fmla="*/ 2147483646 w 25"/>
                <a:gd name="T61" fmla="*/ 2147483646 h 216"/>
                <a:gd name="T62" fmla="*/ 2147483646 w 25"/>
                <a:gd name="T63" fmla="*/ 2147483646 h 216"/>
                <a:gd name="T64" fmla="*/ 2147483646 w 25"/>
                <a:gd name="T65" fmla="*/ 0 h 216"/>
                <a:gd name="T66" fmla="*/ 2147483646 w 25"/>
                <a:gd name="T67" fmla="*/ 2147483646 h 216"/>
                <a:gd name="T68" fmla="*/ 2147483646 w 25"/>
                <a:gd name="T69" fmla="*/ 2147483646 h 216"/>
                <a:gd name="T70" fmla="*/ 2147483646 w 25"/>
                <a:gd name="T71" fmla="*/ 2147483646 h 216"/>
                <a:gd name="T72" fmla="*/ 2147483646 w 25"/>
                <a:gd name="T73" fmla="*/ 2147483646 h 216"/>
                <a:gd name="T74" fmla="*/ 2147483646 w 25"/>
                <a:gd name="T75" fmla="*/ 2147483646 h 216"/>
                <a:gd name="T76" fmla="*/ 2147483646 w 25"/>
                <a:gd name="T77" fmla="*/ 2147483646 h 216"/>
                <a:gd name="T78" fmla="*/ 2147483646 w 25"/>
                <a:gd name="T79" fmla="*/ 2147483646 h 216"/>
                <a:gd name="T80" fmla="*/ 2147483646 w 25"/>
                <a:gd name="T81" fmla="*/ 2147483646 h 216"/>
                <a:gd name="T82" fmla="*/ 2147483646 w 25"/>
                <a:gd name="T83" fmla="*/ 2147483646 h 216"/>
                <a:gd name="T84" fmla="*/ 2147483646 w 25"/>
                <a:gd name="T85" fmla="*/ 2147483646 h 216"/>
                <a:gd name="T86" fmla="*/ 2147483646 w 25"/>
                <a:gd name="T87" fmla="*/ 2147483646 h 216"/>
                <a:gd name="T88" fmla="*/ 2147483646 w 25"/>
                <a:gd name="T89" fmla="*/ 2147483646 h 216"/>
                <a:gd name="T90" fmla="*/ 2147483646 w 25"/>
                <a:gd name="T91" fmla="*/ 2147483646 h 216"/>
                <a:gd name="T92" fmla="*/ 2147483646 w 25"/>
                <a:gd name="T93" fmla="*/ 2147483646 h 216"/>
                <a:gd name="T94" fmla="*/ 2147483646 w 25"/>
                <a:gd name="T95" fmla="*/ 2147483646 h 216"/>
                <a:gd name="T96" fmla="*/ 2147483646 w 25"/>
                <a:gd name="T97" fmla="*/ 2147483646 h 216"/>
                <a:gd name="T98" fmla="*/ 2147483646 w 25"/>
                <a:gd name="T99" fmla="*/ 2147483646 h 2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16">
                  <a:moveTo>
                    <a:pt x="0" y="113"/>
                  </a:moveTo>
                  <a:lnTo>
                    <a:pt x="0" y="114"/>
                  </a:lnTo>
                  <a:lnTo>
                    <a:pt x="1" y="162"/>
                  </a:lnTo>
                  <a:lnTo>
                    <a:pt x="1" y="133"/>
                  </a:lnTo>
                  <a:lnTo>
                    <a:pt x="2" y="18"/>
                  </a:lnTo>
                  <a:lnTo>
                    <a:pt x="2" y="69"/>
                  </a:lnTo>
                  <a:lnTo>
                    <a:pt x="3" y="63"/>
                  </a:lnTo>
                  <a:lnTo>
                    <a:pt x="3" y="168"/>
                  </a:lnTo>
                  <a:lnTo>
                    <a:pt x="4" y="135"/>
                  </a:lnTo>
                  <a:lnTo>
                    <a:pt x="5" y="159"/>
                  </a:lnTo>
                  <a:lnTo>
                    <a:pt x="5" y="52"/>
                  </a:lnTo>
                  <a:lnTo>
                    <a:pt x="5" y="118"/>
                  </a:lnTo>
                  <a:lnTo>
                    <a:pt x="6" y="99"/>
                  </a:lnTo>
                  <a:lnTo>
                    <a:pt x="6" y="96"/>
                  </a:lnTo>
                  <a:lnTo>
                    <a:pt x="7" y="154"/>
                  </a:lnTo>
                  <a:lnTo>
                    <a:pt x="8" y="72"/>
                  </a:lnTo>
                  <a:lnTo>
                    <a:pt x="8" y="98"/>
                  </a:lnTo>
                  <a:lnTo>
                    <a:pt x="9" y="81"/>
                  </a:lnTo>
                  <a:lnTo>
                    <a:pt x="9" y="42"/>
                  </a:lnTo>
                  <a:lnTo>
                    <a:pt x="9" y="113"/>
                  </a:lnTo>
                  <a:lnTo>
                    <a:pt x="10" y="29"/>
                  </a:lnTo>
                  <a:lnTo>
                    <a:pt x="11" y="216"/>
                  </a:lnTo>
                  <a:lnTo>
                    <a:pt x="11" y="78"/>
                  </a:lnTo>
                  <a:lnTo>
                    <a:pt x="12" y="187"/>
                  </a:lnTo>
                  <a:lnTo>
                    <a:pt x="12" y="153"/>
                  </a:lnTo>
                  <a:lnTo>
                    <a:pt x="13" y="201"/>
                  </a:lnTo>
                  <a:lnTo>
                    <a:pt x="13" y="84"/>
                  </a:lnTo>
                  <a:lnTo>
                    <a:pt x="14" y="153"/>
                  </a:lnTo>
                  <a:lnTo>
                    <a:pt x="14" y="111"/>
                  </a:lnTo>
                  <a:lnTo>
                    <a:pt x="15" y="101"/>
                  </a:lnTo>
                  <a:lnTo>
                    <a:pt x="15" y="171"/>
                  </a:lnTo>
                  <a:lnTo>
                    <a:pt x="16" y="129"/>
                  </a:lnTo>
                  <a:lnTo>
                    <a:pt x="17" y="0"/>
                  </a:lnTo>
                  <a:lnTo>
                    <a:pt x="17" y="166"/>
                  </a:lnTo>
                  <a:lnTo>
                    <a:pt x="17" y="65"/>
                  </a:lnTo>
                  <a:lnTo>
                    <a:pt x="18" y="133"/>
                  </a:lnTo>
                  <a:lnTo>
                    <a:pt x="18" y="57"/>
                  </a:lnTo>
                  <a:lnTo>
                    <a:pt x="19" y="75"/>
                  </a:lnTo>
                  <a:lnTo>
                    <a:pt x="20" y="59"/>
                  </a:lnTo>
                  <a:lnTo>
                    <a:pt x="20" y="78"/>
                  </a:lnTo>
                  <a:lnTo>
                    <a:pt x="21" y="182"/>
                  </a:lnTo>
                  <a:lnTo>
                    <a:pt x="21" y="129"/>
                  </a:lnTo>
                  <a:lnTo>
                    <a:pt x="21" y="111"/>
                  </a:lnTo>
                  <a:lnTo>
                    <a:pt x="22" y="97"/>
                  </a:lnTo>
                  <a:lnTo>
                    <a:pt x="23" y="128"/>
                  </a:lnTo>
                  <a:lnTo>
                    <a:pt x="23" y="140"/>
                  </a:lnTo>
                  <a:lnTo>
                    <a:pt x="24" y="132"/>
                  </a:lnTo>
                  <a:lnTo>
                    <a:pt x="24" y="154"/>
                  </a:lnTo>
                  <a:lnTo>
                    <a:pt x="25" y="116"/>
                  </a:lnTo>
                  <a:lnTo>
                    <a:pt x="25" y="216"/>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1" name="Freeform 295">
              <a:extLst>
                <a:ext uri="{FF2B5EF4-FFF2-40B4-BE49-F238E27FC236}">
                  <a16:creationId xmlns:a16="http://schemas.microsoft.com/office/drawing/2014/main" id="{8CD5B79E-740E-44F3-AE86-D66ED83FD877}"/>
                </a:ext>
              </a:extLst>
            </p:cNvPr>
            <p:cNvSpPr>
              <a:spLocks/>
            </p:cNvSpPr>
            <p:nvPr/>
          </p:nvSpPr>
          <p:spPr bwMode="auto">
            <a:xfrm>
              <a:off x="4659544" y="3358511"/>
              <a:ext cx="27552" cy="210516"/>
            </a:xfrm>
            <a:custGeom>
              <a:avLst/>
              <a:gdLst>
                <a:gd name="T0" fmla="*/ 0 w 26"/>
                <a:gd name="T1" fmla="*/ 2147483646 h 445"/>
                <a:gd name="T2" fmla="*/ 2147483646 w 26"/>
                <a:gd name="T3" fmla="*/ 2147483646 h 445"/>
                <a:gd name="T4" fmla="*/ 2147483646 w 26"/>
                <a:gd name="T5" fmla="*/ 2147483646 h 445"/>
                <a:gd name="T6" fmla="*/ 2147483646 w 26"/>
                <a:gd name="T7" fmla="*/ 2147483646 h 445"/>
                <a:gd name="T8" fmla="*/ 2147483646 w 26"/>
                <a:gd name="T9" fmla="*/ 2147483646 h 445"/>
                <a:gd name="T10" fmla="*/ 2147483646 w 26"/>
                <a:gd name="T11" fmla="*/ 2147483646 h 445"/>
                <a:gd name="T12" fmla="*/ 2147483646 w 26"/>
                <a:gd name="T13" fmla="*/ 2147483646 h 445"/>
                <a:gd name="T14" fmla="*/ 2147483646 w 26"/>
                <a:gd name="T15" fmla="*/ 2147483646 h 445"/>
                <a:gd name="T16" fmla="*/ 2147483646 w 26"/>
                <a:gd name="T17" fmla="*/ 2147483646 h 445"/>
                <a:gd name="T18" fmla="*/ 2147483646 w 26"/>
                <a:gd name="T19" fmla="*/ 2147483646 h 445"/>
                <a:gd name="T20" fmla="*/ 2147483646 w 26"/>
                <a:gd name="T21" fmla="*/ 2147483646 h 445"/>
                <a:gd name="T22" fmla="*/ 2147483646 w 26"/>
                <a:gd name="T23" fmla="*/ 2147483646 h 445"/>
                <a:gd name="T24" fmla="*/ 2147483646 w 26"/>
                <a:gd name="T25" fmla="*/ 2147483646 h 445"/>
                <a:gd name="T26" fmla="*/ 2147483646 w 26"/>
                <a:gd name="T27" fmla="*/ 2147483646 h 445"/>
                <a:gd name="T28" fmla="*/ 2147483646 w 26"/>
                <a:gd name="T29" fmla="*/ 2147483646 h 445"/>
                <a:gd name="T30" fmla="*/ 2147483646 w 26"/>
                <a:gd name="T31" fmla="*/ 2147483646 h 445"/>
                <a:gd name="T32" fmla="*/ 2147483646 w 26"/>
                <a:gd name="T33" fmla="*/ 2147483646 h 445"/>
                <a:gd name="T34" fmla="*/ 2147483646 w 26"/>
                <a:gd name="T35" fmla="*/ 2147483646 h 445"/>
                <a:gd name="T36" fmla="*/ 2147483646 w 26"/>
                <a:gd name="T37" fmla="*/ 2147483646 h 445"/>
                <a:gd name="T38" fmla="*/ 2147483646 w 26"/>
                <a:gd name="T39" fmla="*/ 2147483646 h 445"/>
                <a:gd name="T40" fmla="*/ 2147483646 w 26"/>
                <a:gd name="T41" fmla="*/ 2147483646 h 445"/>
                <a:gd name="T42" fmla="*/ 2147483646 w 26"/>
                <a:gd name="T43" fmla="*/ 2147483646 h 445"/>
                <a:gd name="T44" fmla="*/ 2147483646 w 26"/>
                <a:gd name="T45" fmla="*/ 2147483646 h 445"/>
                <a:gd name="T46" fmla="*/ 2147483646 w 26"/>
                <a:gd name="T47" fmla="*/ 2147483646 h 445"/>
                <a:gd name="T48" fmla="*/ 2147483646 w 26"/>
                <a:gd name="T49" fmla="*/ 2147483646 h 445"/>
                <a:gd name="T50" fmla="*/ 2147483646 w 26"/>
                <a:gd name="T51" fmla="*/ 0 h 445"/>
                <a:gd name="T52" fmla="*/ 2147483646 w 26"/>
                <a:gd name="T53" fmla="*/ 2147483646 h 445"/>
                <a:gd name="T54" fmla="*/ 2147483646 w 26"/>
                <a:gd name="T55" fmla="*/ 2147483646 h 445"/>
                <a:gd name="T56" fmla="*/ 2147483646 w 26"/>
                <a:gd name="T57" fmla="*/ 2147483646 h 445"/>
                <a:gd name="T58" fmla="*/ 2147483646 w 26"/>
                <a:gd name="T59" fmla="*/ 2147483646 h 445"/>
                <a:gd name="T60" fmla="*/ 2147483646 w 26"/>
                <a:gd name="T61" fmla="*/ 2147483646 h 445"/>
                <a:gd name="T62" fmla="*/ 2147483646 w 26"/>
                <a:gd name="T63" fmla="*/ 2147483646 h 445"/>
                <a:gd name="T64" fmla="*/ 2147483646 w 26"/>
                <a:gd name="T65" fmla="*/ 2147483646 h 445"/>
                <a:gd name="T66" fmla="*/ 2147483646 w 26"/>
                <a:gd name="T67" fmla="*/ 2147483646 h 445"/>
                <a:gd name="T68" fmla="*/ 2147483646 w 26"/>
                <a:gd name="T69" fmla="*/ 2147483646 h 445"/>
                <a:gd name="T70" fmla="*/ 2147483646 w 26"/>
                <a:gd name="T71" fmla="*/ 2147483646 h 445"/>
                <a:gd name="T72" fmla="*/ 2147483646 w 26"/>
                <a:gd name="T73" fmla="*/ 2147483646 h 445"/>
                <a:gd name="T74" fmla="*/ 2147483646 w 26"/>
                <a:gd name="T75" fmla="*/ 2147483646 h 445"/>
                <a:gd name="T76" fmla="*/ 2147483646 w 26"/>
                <a:gd name="T77" fmla="*/ 2147483646 h 445"/>
                <a:gd name="T78" fmla="*/ 2147483646 w 26"/>
                <a:gd name="T79" fmla="*/ 2147483646 h 445"/>
                <a:gd name="T80" fmla="*/ 2147483646 w 26"/>
                <a:gd name="T81" fmla="*/ 2147483646 h 445"/>
                <a:gd name="T82" fmla="*/ 2147483646 w 26"/>
                <a:gd name="T83" fmla="*/ 2147483646 h 445"/>
                <a:gd name="T84" fmla="*/ 2147483646 w 26"/>
                <a:gd name="T85" fmla="*/ 2147483646 h 445"/>
                <a:gd name="T86" fmla="*/ 2147483646 w 26"/>
                <a:gd name="T87" fmla="*/ 2147483646 h 445"/>
                <a:gd name="T88" fmla="*/ 2147483646 w 26"/>
                <a:gd name="T89" fmla="*/ 2147483646 h 445"/>
                <a:gd name="T90" fmla="*/ 2147483646 w 26"/>
                <a:gd name="T91" fmla="*/ 2147483646 h 445"/>
                <a:gd name="T92" fmla="*/ 2147483646 w 26"/>
                <a:gd name="T93" fmla="*/ 2147483646 h 445"/>
                <a:gd name="T94" fmla="*/ 2147483646 w 26"/>
                <a:gd name="T95" fmla="*/ 2147483646 h 445"/>
                <a:gd name="T96" fmla="*/ 2147483646 w 26"/>
                <a:gd name="T97" fmla="*/ 2147483646 h 445"/>
                <a:gd name="T98" fmla="*/ 2147483646 w 26"/>
                <a:gd name="T99" fmla="*/ 2147483646 h 44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45">
                  <a:moveTo>
                    <a:pt x="0" y="445"/>
                  </a:moveTo>
                  <a:lnTo>
                    <a:pt x="1" y="280"/>
                  </a:lnTo>
                  <a:lnTo>
                    <a:pt x="1" y="343"/>
                  </a:lnTo>
                  <a:lnTo>
                    <a:pt x="2" y="376"/>
                  </a:lnTo>
                  <a:lnTo>
                    <a:pt x="2" y="200"/>
                  </a:lnTo>
                  <a:lnTo>
                    <a:pt x="3" y="256"/>
                  </a:lnTo>
                  <a:lnTo>
                    <a:pt x="3" y="193"/>
                  </a:lnTo>
                  <a:lnTo>
                    <a:pt x="4" y="203"/>
                  </a:lnTo>
                  <a:lnTo>
                    <a:pt x="4" y="279"/>
                  </a:lnTo>
                  <a:lnTo>
                    <a:pt x="5" y="218"/>
                  </a:lnTo>
                  <a:lnTo>
                    <a:pt x="5" y="199"/>
                  </a:lnTo>
                  <a:lnTo>
                    <a:pt x="6" y="168"/>
                  </a:lnTo>
                  <a:lnTo>
                    <a:pt x="7" y="122"/>
                  </a:lnTo>
                  <a:lnTo>
                    <a:pt x="7" y="91"/>
                  </a:lnTo>
                  <a:lnTo>
                    <a:pt x="8" y="103"/>
                  </a:lnTo>
                  <a:lnTo>
                    <a:pt x="8" y="35"/>
                  </a:lnTo>
                  <a:lnTo>
                    <a:pt x="8" y="59"/>
                  </a:lnTo>
                  <a:lnTo>
                    <a:pt x="9" y="90"/>
                  </a:lnTo>
                  <a:lnTo>
                    <a:pt x="10" y="118"/>
                  </a:lnTo>
                  <a:lnTo>
                    <a:pt x="10" y="99"/>
                  </a:lnTo>
                  <a:lnTo>
                    <a:pt x="11" y="165"/>
                  </a:lnTo>
                  <a:lnTo>
                    <a:pt x="11" y="54"/>
                  </a:lnTo>
                  <a:lnTo>
                    <a:pt x="12" y="58"/>
                  </a:lnTo>
                  <a:lnTo>
                    <a:pt x="12" y="78"/>
                  </a:lnTo>
                  <a:lnTo>
                    <a:pt x="13" y="14"/>
                  </a:lnTo>
                  <a:lnTo>
                    <a:pt x="13" y="0"/>
                  </a:lnTo>
                  <a:lnTo>
                    <a:pt x="14" y="120"/>
                  </a:lnTo>
                  <a:lnTo>
                    <a:pt x="14" y="82"/>
                  </a:lnTo>
                  <a:lnTo>
                    <a:pt x="15" y="110"/>
                  </a:lnTo>
                  <a:lnTo>
                    <a:pt x="15" y="101"/>
                  </a:lnTo>
                  <a:lnTo>
                    <a:pt x="16" y="100"/>
                  </a:lnTo>
                  <a:lnTo>
                    <a:pt x="16" y="90"/>
                  </a:lnTo>
                  <a:lnTo>
                    <a:pt x="17" y="130"/>
                  </a:lnTo>
                  <a:lnTo>
                    <a:pt x="17" y="106"/>
                  </a:lnTo>
                  <a:lnTo>
                    <a:pt x="18" y="150"/>
                  </a:lnTo>
                  <a:lnTo>
                    <a:pt x="19" y="155"/>
                  </a:lnTo>
                  <a:lnTo>
                    <a:pt x="19" y="215"/>
                  </a:lnTo>
                  <a:lnTo>
                    <a:pt x="20" y="127"/>
                  </a:lnTo>
                  <a:lnTo>
                    <a:pt x="20" y="163"/>
                  </a:lnTo>
                  <a:lnTo>
                    <a:pt x="20" y="200"/>
                  </a:lnTo>
                  <a:lnTo>
                    <a:pt x="21" y="177"/>
                  </a:lnTo>
                  <a:lnTo>
                    <a:pt x="22" y="247"/>
                  </a:lnTo>
                  <a:lnTo>
                    <a:pt x="22" y="173"/>
                  </a:lnTo>
                  <a:lnTo>
                    <a:pt x="23" y="182"/>
                  </a:lnTo>
                  <a:lnTo>
                    <a:pt x="23" y="219"/>
                  </a:lnTo>
                  <a:lnTo>
                    <a:pt x="24" y="247"/>
                  </a:lnTo>
                  <a:lnTo>
                    <a:pt x="24" y="228"/>
                  </a:lnTo>
                  <a:lnTo>
                    <a:pt x="25" y="299"/>
                  </a:lnTo>
                  <a:lnTo>
                    <a:pt x="25" y="291"/>
                  </a:lnTo>
                  <a:lnTo>
                    <a:pt x="26" y="26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 name="Freeform 296">
              <a:extLst>
                <a:ext uri="{FF2B5EF4-FFF2-40B4-BE49-F238E27FC236}">
                  <a16:creationId xmlns:a16="http://schemas.microsoft.com/office/drawing/2014/main" id="{F5BD908C-F0E2-4400-ADF5-A465DCE06D58}"/>
                </a:ext>
              </a:extLst>
            </p:cNvPr>
            <p:cNvSpPr>
              <a:spLocks/>
            </p:cNvSpPr>
            <p:nvPr/>
          </p:nvSpPr>
          <p:spPr bwMode="auto">
            <a:xfrm>
              <a:off x="4687095" y="3442718"/>
              <a:ext cx="26491" cy="105022"/>
            </a:xfrm>
            <a:custGeom>
              <a:avLst/>
              <a:gdLst>
                <a:gd name="T0" fmla="*/ 0 w 25"/>
                <a:gd name="T1" fmla="*/ 2147483646 h 222"/>
                <a:gd name="T2" fmla="*/ 0 w 25"/>
                <a:gd name="T3" fmla="*/ 2147483646 h 222"/>
                <a:gd name="T4" fmla="*/ 2147483646 w 25"/>
                <a:gd name="T5" fmla="*/ 2147483646 h 222"/>
                <a:gd name="T6" fmla="*/ 2147483646 w 25"/>
                <a:gd name="T7" fmla="*/ 0 h 222"/>
                <a:gd name="T8" fmla="*/ 2147483646 w 25"/>
                <a:gd name="T9" fmla="*/ 2147483646 h 222"/>
                <a:gd name="T10" fmla="*/ 2147483646 w 25"/>
                <a:gd name="T11" fmla="*/ 2147483646 h 222"/>
                <a:gd name="T12" fmla="*/ 2147483646 w 25"/>
                <a:gd name="T13" fmla="*/ 2147483646 h 222"/>
                <a:gd name="T14" fmla="*/ 2147483646 w 25"/>
                <a:gd name="T15" fmla="*/ 2147483646 h 222"/>
                <a:gd name="T16" fmla="*/ 2147483646 w 25"/>
                <a:gd name="T17" fmla="*/ 2147483646 h 222"/>
                <a:gd name="T18" fmla="*/ 2147483646 w 25"/>
                <a:gd name="T19" fmla="*/ 2147483646 h 222"/>
                <a:gd name="T20" fmla="*/ 2147483646 w 25"/>
                <a:gd name="T21" fmla="*/ 2147483646 h 222"/>
                <a:gd name="T22" fmla="*/ 2147483646 w 25"/>
                <a:gd name="T23" fmla="*/ 2147483646 h 222"/>
                <a:gd name="T24" fmla="*/ 2147483646 w 25"/>
                <a:gd name="T25" fmla="*/ 2147483646 h 222"/>
                <a:gd name="T26" fmla="*/ 2147483646 w 25"/>
                <a:gd name="T27" fmla="*/ 2147483646 h 222"/>
                <a:gd name="T28" fmla="*/ 2147483646 w 25"/>
                <a:gd name="T29" fmla="*/ 2147483646 h 222"/>
                <a:gd name="T30" fmla="*/ 2147483646 w 25"/>
                <a:gd name="T31" fmla="*/ 2147483646 h 222"/>
                <a:gd name="T32" fmla="*/ 2147483646 w 25"/>
                <a:gd name="T33" fmla="*/ 2147483646 h 222"/>
                <a:gd name="T34" fmla="*/ 2147483646 w 25"/>
                <a:gd name="T35" fmla="*/ 2147483646 h 222"/>
                <a:gd name="T36" fmla="*/ 2147483646 w 25"/>
                <a:gd name="T37" fmla="*/ 2147483646 h 222"/>
                <a:gd name="T38" fmla="*/ 2147483646 w 25"/>
                <a:gd name="T39" fmla="*/ 2147483646 h 222"/>
                <a:gd name="T40" fmla="*/ 2147483646 w 25"/>
                <a:gd name="T41" fmla="*/ 2147483646 h 222"/>
                <a:gd name="T42" fmla="*/ 2147483646 w 25"/>
                <a:gd name="T43" fmla="*/ 2147483646 h 222"/>
                <a:gd name="T44" fmla="*/ 2147483646 w 25"/>
                <a:gd name="T45" fmla="*/ 2147483646 h 222"/>
                <a:gd name="T46" fmla="*/ 2147483646 w 25"/>
                <a:gd name="T47" fmla="*/ 2147483646 h 222"/>
                <a:gd name="T48" fmla="*/ 2147483646 w 25"/>
                <a:gd name="T49" fmla="*/ 2147483646 h 222"/>
                <a:gd name="T50" fmla="*/ 2147483646 w 25"/>
                <a:gd name="T51" fmla="*/ 2147483646 h 222"/>
                <a:gd name="T52" fmla="*/ 2147483646 w 25"/>
                <a:gd name="T53" fmla="*/ 2147483646 h 222"/>
                <a:gd name="T54" fmla="*/ 2147483646 w 25"/>
                <a:gd name="T55" fmla="*/ 2147483646 h 222"/>
                <a:gd name="T56" fmla="*/ 2147483646 w 25"/>
                <a:gd name="T57" fmla="*/ 2147483646 h 222"/>
                <a:gd name="T58" fmla="*/ 2147483646 w 25"/>
                <a:gd name="T59" fmla="*/ 2147483646 h 222"/>
                <a:gd name="T60" fmla="*/ 2147483646 w 25"/>
                <a:gd name="T61" fmla="*/ 2147483646 h 222"/>
                <a:gd name="T62" fmla="*/ 2147483646 w 25"/>
                <a:gd name="T63" fmla="*/ 2147483646 h 222"/>
                <a:gd name="T64" fmla="*/ 2147483646 w 25"/>
                <a:gd name="T65" fmla="*/ 2147483646 h 222"/>
                <a:gd name="T66" fmla="*/ 2147483646 w 25"/>
                <a:gd name="T67" fmla="*/ 2147483646 h 222"/>
                <a:gd name="T68" fmla="*/ 2147483646 w 25"/>
                <a:gd name="T69" fmla="*/ 2147483646 h 222"/>
                <a:gd name="T70" fmla="*/ 2147483646 w 25"/>
                <a:gd name="T71" fmla="*/ 2147483646 h 222"/>
                <a:gd name="T72" fmla="*/ 2147483646 w 25"/>
                <a:gd name="T73" fmla="*/ 2147483646 h 222"/>
                <a:gd name="T74" fmla="*/ 2147483646 w 25"/>
                <a:gd name="T75" fmla="*/ 2147483646 h 222"/>
                <a:gd name="T76" fmla="*/ 2147483646 w 25"/>
                <a:gd name="T77" fmla="*/ 2147483646 h 222"/>
                <a:gd name="T78" fmla="*/ 2147483646 w 25"/>
                <a:gd name="T79" fmla="*/ 2147483646 h 222"/>
                <a:gd name="T80" fmla="*/ 2147483646 w 25"/>
                <a:gd name="T81" fmla="*/ 2147483646 h 222"/>
                <a:gd name="T82" fmla="*/ 2147483646 w 25"/>
                <a:gd name="T83" fmla="*/ 2147483646 h 222"/>
                <a:gd name="T84" fmla="*/ 2147483646 w 25"/>
                <a:gd name="T85" fmla="*/ 2147483646 h 222"/>
                <a:gd name="T86" fmla="*/ 2147483646 w 25"/>
                <a:gd name="T87" fmla="*/ 2147483646 h 222"/>
                <a:gd name="T88" fmla="*/ 2147483646 w 25"/>
                <a:gd name="T89" fmla="*/ 2147483646 h 222"/>
                <a:gd name="T90" fmla="*/ 2147483646 w 25"/>
                <a:gd name="T91" fmla="*/ 2147483646 h 222"/>
                <a:gd name="T92" fmla="*/ 2147483646 w 25"/>
                <a:gd name="T93" fmla="*/ 2147483646 h 222"/>
                <a:gd name="T94" fmla="*/ 2147483646 w 25"/>
                <a:gd name="T95" fmla="*/ 2147483646 h 222"/>
                <a:gd name="T96" fmla="*/ 2147483646 w 25"/>
                <a:gd name="T97" fmla="*/ 2147483646 h 222"/>
                <a:gd name="T98" fmla="*/ 2147483646 w 25"/>
                <a:gd name="T99" fmla="*/ 2147483646 h 2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22">
                  <a:moveTo>
                    <a:pt x="0" y="89"/>
                  </a:moveTo>
                  <a:lnTo>
                    <a:pt x="0" y="29"/>
                  </a:lnTo>
                  <a:lnTo>
                    <a:pt x="1" y="11"/>
                  </a:lnTo>
                  <a:lnTo>
                    <a:pt x="1" y="0"/>
                  </a:lnTo>
                  <a:lnTo>
                    <a:pt x="2" y="32"/>
                  </a:lnTo>
                  <a:lnTo>
                    <a:pt x="2" y="93"/>
                  </a:lnTo>
                  <a:lnTo>
                    <a:pt x="3" y="109"/>
                  </a:lnTo>
                  <a:lnTo>
                    <a:pt x="3" y="63"/>
                  </a:lnTo>
                  <a:lnTo>
                    <a:pt x="4" y="129"/>
                  </a:lnTo>
                  <a:lnTo>
                    <a:pt x="5" y="63"/>
                  </a:lnTo>
                  <a:lnTo>
                    <a:pt x="5" y="87"/>
                  </a:lnTo>
                  <a:lnTo>
                    <a:pt x="5" y="30"/>
                  </a:lnTo>
                  <a:lnTo>
                    <a:pt x="6" y="69"/>
                  </a:lnTo>
                  <a:lnTo>
                    <a:pt x="6" y="77"/>
                  </a:lnTo>
                  <a:lnTo>
                    <a:pt x="7" y="86"/>
                  </a:lnTo>
                  <a:lnTo>
                    <a:pt x="8" y="6"/>
                  </a:lnTo>
                  <a:lnTo>
                    <a:pt x="8" y="31"/>
                  </a:lnTo>
                  <a:lnTo>
                    <a:pt x="9" y="22"/>
                  </a:lnTo>
                  <a:lnTo>
                    <a:pt x="9" y="81"/>
                  </a:lnTo>
                  <a:lnTo>
                    <a:pt x="10" y="97"/>
                  </a:lnTo>
                  <a:lnTo>
                    <a:pt x="10" y="161"/>
                  </a:lnTo>
                  <a:lnTo>
                    <a:pt x="11" y="177"/>
                  </a:lnTo>
                  <a:lnTo>
                    <a:pt x="11" y="71"/>
                  </a:lnTo>
                  <a:lnTo>
                    <a:pt x="12" y="109"/>
                  </a:lnTo>
                  <a:lnTo>
                    <a:pt x="12" y="139"/>
                  </a:lnTo>
                  <a:lnTo>
                    <a:pt x="13" y="75"/>
                  </a:lnTo>
                  <a:lnTo>
                    <a:pt x="13" y="117"/>
                  </a:lnTo>
                  <a:lnTo>
                    <a:pt x="14" y="100"/>
                  </a:lnTo>
                  <a:lnTo>
                    <a:pt x="14" y="142"/>
                  </a:lnTo>
                  <a:lnTo>
                    <a:pt x="15" y="71"/>
                  </a:lnTo>
                  <a:lnTo>
                    <a:pt x="15" y="191"/>
                  </a:lnTo>
                  <a:lnTo>
                    <a:pt x="16" y="114"/>
                  </a:lnTo>
                  <a:lnTo>
                    <a:pt x="17" y="159"/>
                  </a:lnTo>
                  <a:lnTo>
                    <a:pt x="17" y="77"/>
                  </a:lnTo>
                  <a:lnTo>
                    <a:pt x="17" y="106"/>
                  </a:lnTo>
                  <a:lnTo>
                    <a:pt x="18" y="48"/>
                  </a:lnTo>
                  <a:lnTo>
                    <a:pt x="18" y="84"/>
                  </a:lnTo>
                  <a:lnTo>
                    <a:pt x="19" y="140"/>
                  </a:lnTo>
                  <a:lnTo>
                    <a:pt x="20" y="114"/>
                  </a:lnTo>
                  <a:lnTo>
                    <a:pt x="20" y="89"/>
                  </a:lnTo>
                  <a:lnTo>
                    <a:pt x="21" y="88"/>
                  </a:lnTo>
                  <a:lnTo>
                    <a:pt x="21" y="168"/>
                  </a:lnTo>
                  <a:lnTo>
                    <a:pt x="22" y="69"/>
                  </a:lnTo>
                  <a:lnTo>
                    <a:pt x="22" y="26"/>
                  </a:lnTo>
                  <a:lnTo>
                    <a:pt x="23" y="77"/>
                  </a:lnTo>
                  <a:lnTo>
                    <a:pt x="23" y="75"/>
                  </a:lnTo>
                  <a:lnTo>
                    <a:pt x="24" y="222"/>
                  </a:lnTo>
                  <a:lnTo>
                    <a:pt x="24" y="111"/>
                  </a:lnTo>
                  <a:lnTo>
                    <a:pt x="25" y="167"/>
                  </a:lnTo>
                  <a:lnTo>
                    <a:pt x="25" y="7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3" name="Freeform 297">
              <a:extLst>
                <a:ext uri="{FF2B5EF4-FFF2-40B4-BE49-F238E27FC236}">
                  <a16:creationId xmlns:a16="http://schemas.microsoft.com/office/drawing/2014/main" id="{806D8BFD-8464-44D8-81DF-E2BBD2856F02}"/>
                </a:ext>
              </a:extLst>
            </p:cNvPr>
            <p:cNvSpPr>
              <a:spLocks/>
            </p:cNvSpPr>
            <p:nvPr/>
          </p:nvSpPr>
          <p:spPr bwMode="auto">
            <a:xfrm>
              <a:off x="4713587" y="3441298"/>
              <a:ext cx="27552" cy="91303"/>
            </a:xfrm>
            <a:custGeom>
              <a:avLst/>
              <a:gdLst>
                <a:gd name="T0" fmla="*/ 0 w 26"/>
                <a:gd name="T1" fmla="*/ 2147483646 h 193"/>
                <a:gd name="T2" fmla="*/ 2147483646 w 26"/>
                <a:gd name="T3" fmla="*/ 2147483646 h 193"/>
                <a:gd name="T4" fmla="*/ 2147483646 w 26"/>
                <a:gd name="T5" fmla="*/ 2147483646 h 193"/>
                <a:gd name="T6" fmla="*/ 2147483646 w 26"/>
                <a:gd name="T7" fmla="*/ 2147483646 h 193"/>
                <a:gd name="T8" fmla="*/ 2147483646 w 26"/>
                <a:gd name="T9" fmla="*/ 2147483646 h 193"/>
                <a:gd name="T10" fmla="*/ 2147483646 w 26"/>
                <a:gd name="T11" fmla="*/ 2147483646 h 193"/>
                <a:gd name="T12" fmla="*/ 2147483646 w 26"/>
                <a:gd name="T13" fmla="*/ 2147483646 h 193"/>
                <a:gd name="T14" fmla="*/ 2147483646 w 26"/>
                <a:gd name="T15" fmla="*/ 2147483646 h 193"/>
                <a:gd name="T16" fmla="*/ 2147483646 w 26"/>
                <a:gd name="T17" fmla="*/ 2147483646 h 193"/>
                <a:gd name="T18" fmla="*/ 2147483646 w 26"/>
                <a:gd name="T19" fmla="*/ 2147483646 h 193"/>
                <a:gd name="T20" fmla="*/ 2147483646 w 26"/>
                <a:gd name="T21" fmla="*/ 2147483646 h 193"/>
                <a:gd name="T22" fmla="*/ 2147483646 w 26"/>
                <a:gd name="T23" fmla="*/ 0 h 193"/>
                <a:gd name="T24" fmla="*/ 2147483646 w 26"/>
                <a:gd name="T25" fmla="*/ 2147483646 h 193"/>
                <a:gd name="T26" fmla="*/ 2147483646 w 26"/>
                <a:gd name="T27" fmla="*/ 2147483646 h 193"/>
                <a:gd name="T28" fmla="*/ 2147483646 w 26"/>
                <a:gd name="T29" fmla="*/ 2147483646 h 193"/>
                <a:gd name="T30" fmla="*/ 2147483646 w 26"/>
                <a:gd name="T31" fmla="*/ 2147483646 h 193"/>
                <a:gd name="T32" fmla="*/ 2147483646 w 26"/>
                <a:gd name="T33" fmla="*/ 2147483646 h 193"/>
                <a:gd name="T34" fmla="*/ 2147483646 w 26"/>
                <a:gd name="T35" fmla="*/ 2147483646 h 193"/>
                <a:gd name="T36" fmla="*/ 2147483646 w 26"/>
                <a:gd name="T37" fmla="*/ 2147483646 h 193"/>
                <a:gd name="T38" fmla="*/ 2147483646 w 26"/>
                <a:gd name="T39" fmla="*/ 2147483646 h 193"/>
                <a:gd name="T40" fmla="*/ 2147483646 w 26"/>
                <a:gd name="T41" fmla="*/ 2147483646 h 193"/>
                <a:gd name="T42" fmla="*/ 2147483646 w 26"/>
                <a:gd name="T43" fmla="*/ 2147483646 h 193"/>
                <a:gd name="T44" fmla="*/ 2147483646 w 26"/>
                <a:gd name="T45" fmla="*/ 2147483646 h 193"/>
                <a:gd name="T46" fmla="*/ 2147483646 w 26"/>
                <a:gd name="T47" fmla="*/ 2147483646 h 193"/>
                <a:gd name="T48" fmla="*/ 2147483646 w 26"/>
                <a:gd name="T49" fmla="*/ 2147483646 h 193"/>
                <a:gd name="T50" fmla="*/ 2147483646 w 26"/>
                <a:gd name="T51" fmla="*/ 2147483646 h 193"/>
                <a:gd name="T52" fmla="*/ 2147483646 w 26"/>
                <a:gd name="T53" fmla="*/ 2147483646 h 193"/>
                <a:gd name="T54" fmla="*/ 2147483646 w 26"/>
                <a:gd name="T55" fmla="*/ 2147483646 h 193"/>
                <a:gd name="T56" fmla="*/ 2147483646 w 26"/>
                <a:gd name="T57" fmla="*/ 2147483646 h 193"/>
                <a:gd name="T58" fmla="*/ 2147483646 w 26"/>
                <a:gd name="T59" fmla="*/ 2147483646 h 193"/>
                <a:gd name="T60" fmla="*/ 2147483646 w 26"/>
                <a:gd name="T61" fmla="*/ 2147483646 h 193"/>
                <a:gd name="T62" fmla="*/ 2147483646 w 26"/>
                <a:gd name="T63" fmla="*/ 2147483646 h 193"/>
                <a:gd name="T64" fmla="*/ 2147483646 w 26"/>
                <a:gd name="T65" fmla="*/ 2147483646 h 193"/>
                <a:gd name="T66" fmla="*/ 2147483646 w 26"/>
                <a:gd name="T67" fmla="*/ 2147483646 h 193"/>
                <a:gd name="T68" fmla="*/ 2147483646 w 26"/>
                <a:gd name="T69" fmla="*/ 2147483646 h 193"/>
                <a:gd name="T70" fmla="*/ 2147483646 w 26"/>
                <a:gd name="T71" fmla="*/ 2147483646 h 193"/>
                <a:gd name="T72" fmla="*/ 2147483646 w 26"/>
                <a:gd name="T73" fmla="*/ 2147483646 h 193"/>
                <a:gd name="T74" fmla="*/ 2147483646 w 26"/>
                <a:gd name="T75" fmla="*/ 2147483646 h 193"/>
                <a:gd name="T76" fmla="*/ 2147483646 w 26"/>
                <a:gd name="T77" fmla="*/ 2147483646 h 193"/>
                <a:gd name="T78" fmla="*/ 2147483646 w 26"/>
                <a:gd name="T79" fmla="*/ 2147483646 h 193"/>
                <a:gd name="T80" fmla="*/ 2147483646 w 26"/>
                <a:gd name="T81" fmla="*/ 2147483646 h 193"/>
                <a:gd name="T82" fmla="*/ 2147483646 w 26"/>
                <a:gd name="T83" fmla="*/ 2147483646 h 193"/>
                <a:gd name="T84" fmla="*/ 2147483646 w 26"/>
                <a:gd name="T85" fmla="*/ 2147483646 h 193"/>
                <a:gd name="T86" fmla="*/ 2147483646 w 26"/>
                <a:gd name="T87" fmla="*/ 2147483646 h 193"/>
                <a:gd name="T88" fmla="*/ 2147483646 w 26"/>
                <a:gd name="T89" fmla="*/ 2147483646 h 193"/>
                <a:gd name="T90" fmla="*/ 2147483646 w 26"/>
                <a:gd name="T91" fmla="*/ 2147483646 h 193"/>
                <a:gd name="T92" fmla="*/ 2147483646 w 26"/>
                <a:gd name="T93" fmla="*/ 2147483646 h 193"/>
                <a:gd name="T94" fmla="*/ 2147483646 w 26"/>
                <a:gd name="T95" fmla="*/ 2147483646 h 193"/>
                <a:gd name="T96" fmla="*/ 2147483646 w 26"/>
                <a:gd name="T97" fmla="*/ 2147483646 h 193"/>
                <a:gd name="T98" fmla="*/ 2147483646 w 26"/>
                <a:gd name="T99" fmla="*/ 2147483646 h 1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193">
                  <a:moveTo>
                    <a:pt x="0" y="74"/>
                  </a:moveTo>
                  <a:lnTo>
                    <a:pt x="1" y="138"/>
                  </a:lnTo>
                  <a:lnTo>
                    <a:pt x="1" y="117"/>
                  </a:lnTo>
                  <a:lnTo>
                    <a:pt x="2" y="142"/>
                  </a:lnTo>
                  <a:lnTo>
                    <a:pt x="2" y="65"/>
                  </a:lnTo>
                  <a:lnTo>
                    <a:pt x="3" y="144"/>
                  </a:lnTo>
                  <a:lnTo>
                    <a:pt x="4" y="62"/>
                  </a:lnTo>
                  <a:lnTo>
                    <a:pt x="4" y="70"/>
                  </a:lnTo>
                  <a:lnTo>
                    <a:pt x="4" y="114"/>
                  </a:lnTo>
                  <a:lnTo>
                    <a:pt x="5" y="74"/>
                  </a:lnTo>
                  <a:lnTo>
                    <a:pt x="5" y="177"/>
                  </a:lnTo>
                  <a:lnTo>
                    <a:pt x="6" y="0"/>
                  </a:lnTo>
                  <a:lnTo>
                    <a:pt x="7" y="98"/>
                  </a:lnTo>
                  <a:lnTo>
                    <a:pt x="7" y="147"/>
                  </a:lnTo>
                  <a:lnTo>
                    <a:pt x="8" y="73"/>
                  </a:lnTo>
                  <a:lnTo>
                    <a:pt x="8" y="83"/>
                  </a:lnTo>
                  <a:lnTo>
                    <a:pt x="8" y="92"/>
                  </a:lnTo>
                  <a:lnTo>
                    <a:pt x="9" y="60"/>
                  </a:lnTo>
                  <a:lnTo>
                    <a:pt x="10" y="139"/>
                  </a:lnTo>
                  <a:lnTo>
                    <a:pt x="10" y="50"/>
                  </a:lnTo>
                  <a:lnTo>
                    <a:pt x="11" y="112"/>
                  </a:lnTo>
                  <a:lnTo>
                    <a:pt x="11" y="125"/>
                  </a:lnTo>
                  <a:lnTo>
                    <a:pt x="12" y="112"/>
                  </a:lnTo>
                  <a:lnTo>
                    <a:pt x="12" y="181"/>
                  </a:lnTo>
                  <a:lnTo>
                    <a:pt x="13" y="138"/>
                  </a:lnTo>
                  <a:lnTo>
                    <a:pt x="13" y="146"/>
                  </a:lnTo>
                  <a:lnTo>
                    <a:pt x="14" y="193"/>
                  </a:lnTo>
                  <a:lnTo>
                    <a:pt x="14" y="120"/>
                  </a:lnTo>
                  <a:lnTo>
                    <a:pt x="15" y="95"/>
                  </a:lnTo>
                  <a:lnTo>
                    <a:pt x="16" y="174"/>
                  </a:lnTo>
                  <a:lnTo>
                    <a:pt x="16" y="164"/>
                  </a:lnTo>
                  <a:lnTo>
                    <a:pt x="16" y="90"/>
                  </a:lnTo>
                  <a:lnTo>
                    <a:pt x="17" y="132"/>
                  </a:lnTo>
                  <a:lnTo>
                    <a:pt x="17" y="157"/>
                  </a:lnTo>
                  <a:lnTo>
                    <a:pt x="18" y="163"/>
                  </a:lnTo>
                  <a:lnTo>
                    <a:pt x="19" y="185"/>
                  </a:lnTo>
                  <a:lnTo>
                    <a:pt x="19" y="92"/>
                  </a:lnTo>
                  <a:lnTo>
                    <a:pt x="20" y="186"/>
                  </a:lnTo>
                  <a:lnTo>
                    <a:pt x="20" y="100"/>
                  </a:lnTo>
                  <a:lnTo>
                    <a:pt x="20" y="120"/>
                  </a:lnTo>
                  <a:lnTo>
                    <a:pt x="21" y="173"/>
                  </a:lnTo>
                  <a:lnTo>
                    <a:pt x="22" y="152"/>
                  </a:lnTo>
                  <a:lnTo>
                    <a:pt x="23" y="168"/>
                  </a:lnTo>
                  <a:lnTo>
                    <a:pt x="23" y="103"/>
                  </a:lnTo>
                  <a:lnTo>
                    <a:pt x="24" y="104"/>
                  </a:lnTo>
                  <a:lnTo>
                    <a:pt x="24" y="171"/>
                  </a:lnTo>
                  <a:lnTo>
                    <a:pt x="25" y="150"/>
                  </a:lnTo>
                  <a:lnTo>
                    <a:pt x="25" y="123"/>
                  </a:lnTo>
                  <a:lnTo>
                    <a:pt x="26" y="10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4" name="Freeform 298">
              <a:extLst>
                <a:ext uri="{FF2B5EF4-FFF2-40B4-BE49-F238E27FC236}">
                  <a16:creationId xmlns:a16="http://schemas.microsoft.com/office/drawing/2014/main" id="{041E945D-93D9-446B-8A9A-848DFD43AA2B}"/>
                </a:ext>
              </a:extLst>
            </p:cNvPr>
            <p:cNvSpPr>
              <a:spLocks/>
            </p:cNvSpPr>
            <p:nvPr/>
          </p:nvSpPr>
          <p:spPr bwMode="auto">
            <a:xfrm>
              <a:off x="4741138" y="3464006"/>
              <a:ext cx="26491" cy="108806"/>
            </a:xfrm>
            <a:custGeom>
              <a:avLst/>
              <a:gdLst>
                <a:gd name="T0" fmla="*/ 0 w 25"/>
                <a:gd name="T1" fmla="*/ 2147483646 h 230"/>
                <a:gd name="T2" fmla="*/ 0 w 25"/>
                <a:gd name="T3" fmla="*/ 2147483646 h 230"/>
                <a:gd name="T4" fmla="*/ 2147483646 w 25"/>
                <a:gd name="T5" fmla="*/ 2147483646 h 230"/>
                <a:gd name="T6" fmla="*/ 2147483646 w 25"/>
                <a:gd name="T7" fmla="*/ 2147483646 h 230"/>
                <a:gd name="T8" fmla="*/ 2147483646 w 25"/>
                <a:gd name="T9" fmla="*/ 0 h 230"/>
                <a:gd name="T10" fmla="*/ 2147483646 w 25"/>
                <a:gd name="T11" fmla="*/ 2147483646 h 230"/>
                <a:gd name="T12" fmla="*/ 2147483646 w 25"/>
                <a:gd name="T13" fmla="*/ 2147483646 h 230"/>
                <a:gd name="T14" fmla="*/ 2147483646 w 25"/>
                <a:gd name="T15" fmla="*/ 2147483646 h 230"/>
                <a:gd name="T16" fmla="*/ 2147483646 w 25"/>
                <a:gd name="T17" fmla="*/ 2147483646 h 230"/>
                <a:gd name="T18" fmla="*/ 2147483646 w 25"/>
                <a:gd name="T19" fmla="*/ 2147483646 h 230"/>
                <a:gd name="T20" fmla="*/ 2147483646 w 25"/>
                <a:gd name="T21" fmla="*/ 2147483646 h 230"/>
                <a:gd name="T22" fmla="*/ 2147483646 w 25"/>
                <a:gd name="T23" fmla="*/ 2147483646 h 230"/>
                <a:gd name="T24" fmla="*/ 2147483646 w 25"/>
                <a:gd name="T25" fmla="*/ 2147483646 h 230"/>
                <a:gd name="T26" fmla="*/ 2147483646 w 25"/>
                <a:gd name="T27" fmla="*/ 2147483646 h 230"/>
                <a:gd name="T28" fmla="*/ 2147483646 w 25"/>
                <a:gd name="T29" fmla="*/ 2147483646 h 230"/>
                <a:gd name="T30" fmla="*/ 2147483646 w 25"/>
                <a:gd name="T31" fmla="*/ 2147483646 h 230"/>
                <a:gd name="T32" fmla="*/ 2147483646 w 25"/>
                <a:gd name="T33" fmla="*/ 2147483646 h 230"/>
                <a:gd name="T34" fmla="*/ 2147483646 w 25"/>
                <a:gd name="T35" fmla="*/ 2147483646 h 230"/>
                <a:gd name="T36" fmla="*/ 2147483646 w 25"/>
                <a:gd name="T37" fmla="*/ 2147483646 h 230"/>
                <a:gd name="T38" fmla="*/ 2147483646 w 25"/>
                <a:gd name="T39" fmla="*/ 2147483646 h 230"/>
                <a:gd name="T40" fmla="*/ 2147483646 w 25"/>
                <a:gd name="T41" fmla="*/ 2147483646 h 230"/>
                <a:gd name="T42" fmla="*/ 2147483646 w 25"/>
                <a:gd name="T43" fmla="*/ 2147483646 h 230"/>
                <a:gd name="T44" fmla="*/ 2147483646 w 25"/>
                <a:gd name="T45" fmla="*/ 2147483646 h 230"/>
                <a:gd name="T46" fmla="*/ 2147483646 w 25"/>
                <a:gd name="T47" fmla="*/ 2147483646 h 230"/>
                <a:gd name="T48" fmla="*/ 2147483646 w 25"/>
                <a:gd name="T49" fmla="*/ 2147483646 h 230"/>
                <a:gd name="T50" fmla="*/ 2147483646 w 25"/>
                <a:gd name="T51" fmla="*/ 2147483646 h 230"/>
                <a:gd name="T52" fmla="*/ 2147483646 w 25"/>
                <a:gd name="T53" fmla="*/ 2147483646 h 230"/>
                <a:gd name="T54" fmla="*/ 2147483646 w 25"/>
                <a:gd name="T55" fmla="*/ 2147483646 h 230"/>
                <a:gd name="T56" fmla="*/ 2147483646 w 25"/>
                <a:gd name="T57" fmla="*/ 2147483646 h 230"/>
                <a:gd name="T58" fmla="*/ 2147483646 w 25"/>
                <a:gd name="T59" fmla="*/ 2147483646 h 230"/>
                <a:gd name="T60" fmla="*/ 2147483646 w 25"/>
                <a:gd name="T61" fmla="*/ 2147483646 h 230"/>
                <a:gd name="T62" fmla="*/ 2147483646 w 25"/>
                <a:gd name="T63" fmla="*/ 2147483646 h 230"/>
                <a:gd name="T64" fmla="*/ 2147483646 w 25"/>
                <a:gd name="T65" fmla="*/ 2147483646 h 230"/>
                <a:gd name="T66" fmla="*/ 2147483646 w 25"/>
                <a:gd name="T67" fmla="*/ 2147483646 h 230"/>
                <a:gd name="T68" fmla="*/ 2147483646 w 25"/>
                <a:gd name="T69" fmla="*/ 2147483646 h 230"/>
                <a:gd name="T70" fmla="*/ 2147483646 w 25"/>
                <a:gd name="T71" fmla="*/ 2147483646 h 230"/>
                <a:gd name="T72" fmla="*/ 2147483646 w 25"/>
                <a:gd name="T73" fmla="*/ 2147483646 h 230"/>
                <a:gd name="T74" fmla="*/ 2147483646 w 25"/>
                <a:gd name="T75" fmla="*/ 2147483646 h 230"/>
                <a:gd name="T76" fmla="*/ 2147483646 w 25"/>
                <a:gd name="T77" fmla="*/ 2147483646 h 230"/>
                <a:gd name="T78" fmla="*/ 2147483646 w 25"/>
                <a:gd name="T79" fmla="*/ 2147483646 h 230"/>
                <a:gd name="T80" fmla="*/ 2147483646 w 25"/>
                <a:gd name="T81" fmla="*/ 2147483646 h 230"/>
                <a:gd name="T82" fmla="*/ 2147483646 w 25"/>
                <a:gd name="T83" fmla="*/ 2147483646 h 230"/>
                <a:gd name="T84" fmla="*/ 2147483646 w 25"/>
                <a:gd name="T85" fmla="*/ 2147483646 h 230"/>
                <a:gd name="T86" fmla="*/ 2147483646 w 25"/>
                <a:gd name="T87" fmla="*/ 2147483646 h 230"/>
                <a:gd name="T88" fmla="*/ 2147483646 w 25"/>
                <a:gd name="T89" fmla="*/ 2147483646 h 230"/>
                <a:gd name="T90" fmla="*/ 2147483646 w 25"/>
                <a:gd name="T91" fmla="*/ 2147483646 h 230"/>
                <a:gd name="T92" fmla="*/ 2147483646 w 25"/>
                <a:gd name="T93" fmla="*/ 2147483646 h 230"/>
                <a:gd name="T94" fmla="*/ 2147483646 w 25"/>
                <a:gd name="T95" fmla="*/ 2147483646 h 230"/>
                <a:gd name="T96" fmla="*/ 2147483646 w 25"/>
                <a:gd name="T97" fmla="*/ 2147483646 h 230"/>
                <a:gd name="T98" fmla="*/ 2147483646 w 25"/>
                <a:gd name="T99" fmla="*/ 2147483646 h 23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30">
                  <a:moveTo>
                    <a:pt x="0" y="61"/>
                  </a:moveTo>
                  <a:lnTo>
                    <a:pt x="0" y="152"/>
                  </a:lnTo>
                  <a:lnTo>
                    <a:pt x="1" y="179"/>
                  </a:lnTo>
                  <a:lnTo>
                    <a:pt x="1" y="161"/>
                  </a:lnTo>
                  <a:lnTo>
                    <a:pt x="2" y="0"/>
                  </a:lnTo>
                  <a:lnTo>
                    <a:pt x="2" y="121"/>
                  </a:lnTo>
                  <a:lnTo>
                    <a:pt x="3" y="155"/>
                  </a:lnTo>
                  <a:lnTo>
                    <a:pt x="3" y="132"/>
                  </a:lnTo>
                  <a:lnTo>
                    <a:pt x="4" y="89"/>
                  </a:lnTo>
                  <a:lnTo>
                    <a:pt x="5" y="77"/>
                  </a:lnTo>
                  <a:lnTo>
                    <a:pt x="5" y="168"/>
                  </a:lnTo>
                  <a:lnTo>
                    <a:pt x="6" y="85"/>
                  </a:lnTo>
                  <a:lnTo>
                    <a:pt x="6" y="137"/>
                  </a:lnTo>
                  <a:lnTo>
                    <a:pt x="6" y="25"/>
                  </a:lnTo>
                  <a:lnTo>
                    <a:pt x="7" y="105"/>
                  </a:lnTo>
                  <a:lnTo>
                    <a:pt x="8" y="121"/>
                  </a:lnTo>
                  <a:lnTo>
                    <a:pt x="8" y="115"/>
                  </a:lnTo>
                  <a:lnTo>
                    <a:pt x="9" y="87"/>
                  </a:lnTo>
                  <a:lnTo>
                    <a:pt x="9" y="102"/>
                  </a:lnTo>
                  <a:lnTo>
                    <a:pt x="10" y="83"/>
                  </a:lnTo>
                  <a:lnTo>
                    <a:pt x="10" y="131"/>
                  </a:lnTo>
                  <a:lnTo>
                    <a:pt x="11" y="67"/>
                  </a:lnTo>
                  <a:lnTo>
                    <a:pt x="11" y="35"/>
                  </a:lnTo>
                  <a:lnTo>
                    <a:pt x="12" y="100"/>
                  </a:lnTo>
                  <a:lnTo>
                    <a:pt x="12" y="131"/>
                  </a:lnTo>
                  <a:lnTo>
                    <a:pt x="13" y="163"/>
                  </a:lnTo>
                  <a:lnTo>
                    <a:pt x="13" y="123"/>
                  </a:lnTo>
                  <a:lnTo>
                    <a:pt x="14" y="64"/>
                  </a:lnTo>
                  <a:lnTo>
                    <a:pt x="14" y="110"/>
                  </a:lnTo>
                  <a:lnTo>
                    <a:pt x="15" y="68"/>
                  </a:lnTo>
                  <a:lnTo>
                    <a:pt x="15" y="164"/>
                  </a:lnTo>
                  <a:lnTo>
                    <a:pt x="16" y="230"/>
                  </a:lnTo>
                  <a:lnTo>
                    <a:pt x="17" y="45"/>
                  </a:lnTo>
                  <a:lnTo>
                    <a:pt x="17" y="68"/>
                  </a:lnTo>
                  <a:lnTo>
                    <a:pt x="18" y="138"/>
                  </a:lnTo>
                  <a:lnTo>
                    <a:pt x="18" y="83"/>
                  </a:lnTo>
                  <a:lnTo>
                    <a:pt x="18" y="85"/>
                  </a:lnTo>
                  <a:lnTo>
                    <a:pt x="19" y="14"/>
                  </a:lnTo>
                  <a:lnTo>
                    <a:pt x="20" y="32"/>
                  </a:lnTo>
                  <a:lnTo>
                    <a:pt x="20" y="110"/>
                  </a:lnTo>
                  <a:lnTo>
                    <a:pt x="21" y="119"/>
                  </a:lnTo>
                  <a:lnTo>
                    <a:pt x="21" y="110"/>
                  </a:lnTo>
                  <a:lnTo>
                    <a:pt x="22" y="197"/>
                  </a:lnTo>
                  <a:lnTo>
                    <a:pt x="22" y="47"/>
                  </a:lnTo>
                  <a:lnTo>
                    <a:pt x="23" y="157"/>
                  </a:lnTo>
                  <a:lnTo>
                    <a:pt x="23" y="74"/>
                  </a:lnTo>
                  <a:lnTo>
                    <a:pt x="24" y="61"/>
                  </a:lnTo>
                  <a:lnTo>
                    <a:pt x="24" y="69"/>
                  </a:lnTo>
                  <a:lnTo>
                    <a:pt x="25" y="126"/>
                  </a:lnTo>
                  <a:lnTo>
                    <a:pt x="25" y="11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5" name="Freeform 299">
              <a:extLst>
                <a:ext uri="{FF2B5EF4-FFF2-40B4-BE49-F238E27FC236}">
                  <a16:creationId xmlns:a16="http://schemas.microsoft.com/office/drawing/2014/main" id="{4817B791-22A0-400D-9D91-2D9ECE5220E1}"/>
                </a:ext>
              </a:extLst>
            </p:cNvPr>
            <p:cNvSpPr>
              <a:spLocks/>
            </p:cNvSpPr>
            <p:nvPr/>
          </p:nvSpPr>
          <p:spPr bwMode="auto">
            <a:xfrm>
              <a:off x="4767629" y="3342427"/>
              <a:ext cx="27552" cy="193959"/>
            </a:xfrm>
            <a:custGeom>
              <a:avLst/>
              <a:gdLst>
                <a:gd name="T0" fmla="*/ 0 w 26"/>
                <a:gd name="T1" fmla="*/ 2147483646 h 410"/>
                <a:gd name="T2" fmla="*/ 2147483646 w 26"/>
                <a:gd name="T3" fmla="*/ 2147483646 h 410"/>
                <a:gd name="T4" fmla="*/ 2147483646 w 26"/>
                <a:gd name="T5" fmla="*/ 2147483646 h 410"/>
                <a:gd name="T6" fmla="*/ 2147483646 w 26"/>
                <a:gd name="T7" fmla="*/ 2147483646 h 410"/>
                <a:gd name="T8" fmla="*/ 2147483646 w 26"/>
                <a:gd name="T9" fmla="*/ 2147483646 h 410"/>
                <a:gd name="T10" fmla="*/ 2147483646 w 26"/>
                <a:gd name="T11" fmla="*/ 2147483646 h 410"/>
                <a:gd name="T12" fmla="*/ 2147483646 w 26"/>
                <a:gd name="T13" fmla="*/ 2147483646 h 410"/>
                <a:gd name="T14" fmla="*/ 2147483646 w 26"/>
                <a:gd name="T15" fmla="*/ 2147483646 h 410"/>
                <a:gd name="T16" fmla="*/ 2147483646 w 26"/>
                <a:gd name="T17" fmla="*/ 2147483646 h 410"/>
                <a:gd name="T18" fmla="*/ 2147483646 w 26"/>
                <a:gd name="T19" fmla="*/ 2147483646 h 410"/>
                <a:gd name="T20" fmla="*/ 2147483646 w 26"/>
                <a:gd name="T21" fmla="*/ 2147483646 h 410"/>
                <a:gd name="T22" fmla="*/ 2147483646 w 26"/>
                <a:gd name="T23" fmla="*/ 2147483646 h 410"/>
                <a:gd name="T24" fmla="*/ 2147483646 w 26"/>
                <a:gd name="T25" fmla="*/ 2147483646 h 410"/>
                <a:gd name="T26" fmla="*/ 2147483646 w 26"/>
                <a:gd name="T27" fmla="*/ 2147483646 h 410"/>
                <a:gd name="T28" fmla="*/ 2147483646 w 26"/>
                <a:gd name="T29" fmla="*/ 2147483646 h 410"/>
                <a:gd name="T30" fmla="*/ 2147483646 w 26"/>
                <a:gd name="T31" fmla="*/ 2147483646 h 410"/>
                <a:gd name="T32" fmla="*/ 2147483646 w 26"/>
                <a:gd name="T33" fmla="*/ 0 h 410"/>
                <a:gd name="T34" fmla="*/ 2147483646 w 26"/>
                <a:gd name="T35" fmla="*/ 2147483646 h 410"/>
                <a:gd name="T36" fmla="*/ 2147483646 w 26"/>
                <a:gd name="T37" fmla="*/ 2147483646 h 410"/>
                <a:gd name="T38" fmla="*/ 2147483646 w 26"/>
                <a:gd name="T39" fmla="*/ 2147483646 h 410"/>
                <a:gd name="T40" fmla="*/ 2147483646 w 26"/>
                <a:gd name="T41" fmla="*/ 2147483646 h 410"/>
                <a:gd name="T42" fmla="*/ 2147483646 w 26"/>
                <a:gd name="T43" fmla="*/ 2147483646 h 410"/>
                <a:gd name="T44" fmla="*/ 2147483646 w 26"/>
                <a:gd name="T45" fmla="*/ 2147483646 h 410"/>
                <a:gd name="T46" fmla="*/ 2147483646 w 26"/>
                <a:gd name="T47" fmla="*/ 2147483646 h 410"/>
                <a:gd name="T48" fmla="*/ 2147483646 w 26"/>
                <a:gd name="T49" fmla="*/ 2147483646 h 410"/>
                <a:gd name="T50" fmla="*/ 2147483646 w 26"/>
                <a:gd name="T51" fmla="*/ 2147483646 h 410"/>
                <a:gd name="T52" fmla="*/ 2147483646 w 26"/>
                <a:gd name="T53" fmla="*/ 2147483646 h 410"/>
                <a:gd name="T54" fmla="*/ 2147483646 w 26"/>
                <a:gd name="T55" fmla="*/ 2147483646 h 410"/>
                <a:gd name="T56" fmla="*/ 2147483646 w 26"/>
                <a:gd name="T57" fmla="*/ 2147483646 h 410"/>
                <a:gd name="T58" fmla="*/ 2147483646 w 26"/>
                <a:gd name="T59" fmla="*/ 2147483646 h 410"/>
                <a:gd name="T60" fmla="*/ 2147483646 w 26"/>
                <a:gd name="T61" fmla="*/ 2147483646 h 410"/>
                <a:gd name="T62" fmla="*/ 2147483646 w 26"/>
                <a:gd name="T63" fmla="*/ 2147483646 h 410"/>
                <a:gd name="T64" fmla="*/ 2147483646 w 26"/>
                <a:gd name="T65" fmla="*/ 2147483646 h 410"/>
                <a:gd name="T66" fmla="*/ 2147483646 w 26"/>
                <a:gd name="T67" fmla="*/ 2147483646 h 410"/>
                <a:gd name="T68" fmla="*/ 2147483646 w 26"/>
                <a:gd name="T69" fmla="*/ 2147483646 h 410"/>
                <a:gd name="T70" fmla="*/ 2147483646 w 26"/>
                <a:gd name="T71" fmla="*/ 2147483646 h 410"/>
                <a:gd name="T72" fmla="*/ 2147483646 w 26"/>
                <a:gd name="T73" fmla="*/ 2147483646 h 410"/>
                <a:gd name="T74" fmla="*/ 2147483646 w 26"/>
                <a:gd name="T75" fmla="*/ 2147483646 h 410"/>
                <a:gd name="T76" fmla="*/ 2147483646 w 26"/>
                <a:gd name="T77" fmla="*/ 2147483646 h 410"/>
                <a:gd name="T78" fmla="*/ 2147483646 w 26"/>
                <a:gd name="T79" fmla="*/ 2147483646 h 410"/>
                <a:gd name="T80" fmla="*/ 2147483646 w 26"/>
                <a:gd name="T81" fmla="*/ 2147483646 h 410"/>
                <a:gd name="T82" fmla="*/ 2147483646 w 26"/>
                <a:gd name="T83" fmla="*/ 2147483646 h 410"/>
                <a:gd name="T84" fmla="*/ 2147483646 w 26"/>
                <a:gd name="T85" fmla="*/ 2147483646 h 410"/>
                <a:gd name="T86" fmla="*/ 2147483646 w 26"/>
                <a:gd name="T87" fmla="*/ 2147483646 h 410"/>
                <a:gd name="T88" fmla="*/ 2147483646 w 26"/>
                <a:gd name="T89" fmla="*/ 2147483646 h 410"/>
                <a:gd name="T90" fmla="*/ 2147483646 w 26"/>
                <a:gd name="T91" fmla="*/ 2147483646 h 410"/>
                <a:gd name="T92" fmla="*/ 2147483646 w 26"/>
                <a:gd name="T93" fmla="*/ 2147483646 h 410"/>
                <a:gd name="T94" fmla="*/ 2147483646 w 26"/>
                <a:gd name="T95" fmla="*/ 2147483646 h 410"/>
                <a:gd name="T96" fmla="*/ 2147483646 w 26"/>
                <a:gd name="T97" fmla="*/ 2147483646 h 410"/>
                <a:gd name="T98" fmla="*/ 2147483646 w 26"/>
                <a:gd name="T99" fmla="*/ 2147483646 h 4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10">
                  <a:moveTo>
                    <a:pt x="0" y="376"/>
                  </a:moveTo>
                  <a:lnTo>
                    <a:pt x="1" y="410"/>
                  </a:lnTo>
                  <a:lnTo>
                    <a:pt x="1" y="282"/>
                  </a:lnTo>
                  <a:lnTo>
                    <a:pt x="2" y="298"/>
                  </a:lnTo>
                  <a:lnTo>
                    <a:pt x="2" y="288"/>
                  </a:lnTo>
                  <a:lnTo>
                    <a:pt x="3" y="241"/>
                  </a:lnTo>
                  <a:lnTo>
                    <a:pt x="4" y="268"/>
                  </a:lnTo>
                  <a:lnTo>
                    <a:pt x="4" y="276"/>
                  </a:lnTo>
                  <a:lnTo>
                    <a:pt x="4" y="183"/>
                  </a:lnTo>
                  <a:lnTo>
                    <a:pt x="5" y="181"/>
                  </a:lnTo>
                  <a:lnTo>
                    <a:pt x="5" y="257"/>
                  </a:lnTo>
                  <a:lnTo>
                    <a:pt x="6" y="211"/>
                  </a:lnTo>
                  <a:lnTo>
                    <a:pt x="7" y="107"/>
                  </a:lnTo>
                  <a:lnTo>
                    <a:pt x="7" y="131"/>
                  </a:lnTo>
                  <a:lnTo>
                    <a:pt x="8" y="96"/>
                  </a:lnTo>
                  <a:lnTo>
                    <a:pt x="8" y="98"/>
                  </a:lnTo>
                  <a:lnTo>
                    <a:pt x="9" y="0"/>
                  </a:lnTo>
                  <a:lnTo>
                    <a:pt x="9" y="77"/>
                  </a:lnTo>
                  <a:lnTo>
                    <a:pt x="10" y="91"/>
                  </a:lnTo>
                  <a:lnTo>
                    <a:pt x="10" y="133"/>
                  </a:lnTo>
                  <a:lnTo>
                    <a:pt x="11" y="119"/>
                  </a:lnTo>
                  <a:lnTo>
                    <a:pt x="11" y="34"/>
                  </a:lnTo>
                  <a:lnTo>
                    <a:pt x="12" y="100"/>
                  </a:lnTo>
                  <a:lnTo>
                    <a:pt x="12" y="209"/>
                  </a:lnTo>
                  <a:lnTo>
                    <a:pt x="13" y="100"/>
                  </a:lnTo>
                  <a:lnTo>
                    <a:pt x="13" y="143"/>
                  </a:lnTo>
                  <a:lnTo>
                    <a:pt x="14" y="147"/>
                  </a:lnTo>
                  <a:lnTo>
                    <a:pt x="14" y="179"/>
                  </a:lnTo>
                  <a:lnTo>
                    <a:pt x="15" y="189"/>
                  </a:lnTo>
                  <a:lnTo>
                    <a:pt x="16" y="192"/>
                  </a:lnTo>
                  <a:lnTo>
                    <a:pt x="16" y="154"/>
                  </a:lnTo>
                  <a:lnTo>
                    <a:pt x="16" y="172"/>
                  </a:lnTo>
                  <a:lnTo>
                    <a:pt x="17" y="216"/>
                  </a:lnTo>
                  <a:lnTo>
                    <a:pt x="17" y="210"/>
                  </a:lnTo>
                  <a:lnTo>
                    <a:pt x="18" y="316"/>
                  </a:lnTo>
                  <a:lnTo>
                    <a:pt x="19" y="266"/>
                  </a:lnTo>
                  <a:lnTo>
                    <a:pt x="19" y="249"/>
                  </a:lnTo>
                  <a:lnTo>
                    <a:pt x="20" y="205"/>
                  </a:lnTo>
                  <a:lnTo>
                    <a:pt x="20" y="191"/>
                  </a:lnTo>
                  <a:lnTo>
                    <a:pt x="21" y="242"/>
                  </a:lnTo>
                  <a:lnTo>
                    <a:pt x="21" y="275"/>
                  </a:lnTo>
                  <a:lnTo>
                    <a:pt x="22" y="233"/>
                  </a:lnTo>
                  <a:lnTo>
                    <a:pt x="22" y="189"/>
                  </a:lnTo>
                  <a:lnTo>
                    <a:pt x="23" y="261"/>
                  </a:lnTo>
                  <a:lnTo>
                    <a:pt x="23" y="255"/>
                  </a:lnTo>
                  <a:lnTo>
                    <a:pt x="24" y="258"/>
                  </a:lnTo>
                  <a:lnTo>
                    <a:pt x="24" y="208"/>
                  </a:lnTo>
                  <a:lnTo>
                    <a:pt x="25" y="220"/>
                  </a:lnTo>
                  <a:lnTo>
                    <a:pt x="25" y="329"/>
                  </a:lnTo>
                  <a:lnTo>
                    <a:pt x="26" y="301"/>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6" name="Freeform 300">
              <a:extLst>
                <a:ext uri="{FF2B5EF4-FFF2-40B4-BE49-F238E27FC236}">
                  <a16:creationId xmlns:a16="http://schemas.microsoft.com/office/drawing/2014/main" id="{52A188E8-CC08-44FD-A9D7-ED4730E7E444}"/>
                </a:ext>
              </a:extLst>
            </p:cNvPr>
            <p:cNvSpPr>
              <a:spLocks/>
            </p:cNvSpPr>
            <p:nvPr/>
          </p:nvSpPr>
          <p:spPr bwMode="auto">
            <a:xfrm>
              <a:off x="4795181" y="3440825"/>
              <a:ext cx="26491" cy="103603"/>
            </a:xfrm>
            <a:custGeom>
              <a:avLst/>
              <a:gdLst>
                <a:gd name="T0" fmla="*/ 0 w 25"/>
                <a:gd name="T1" fmla="*/ 2147483646 h 219"/>
                <a:gd name="T2" fmla="*/ 0 w 25"/>
                <a:gd name="T3" fmla="*/ 2147483646 h 219"/>
                <a:gd name="T4" fmla="*/ 2147483646 w 25"/>
                <a:gd name="T5" fmla="*/ 2147483646 h 219"/>
                <a:gd name="T6" fmla="*/ 2147483646 w 25"/>
                <a:gd name="T7" fmla="*/ 2147483646 h 219"/>
                <a:gd name="T8" fmla="*/ 2147483646 w 25"/>
                <a:gd name="T9" fmla="*/ 2147483646 h 219"/>
                <a:gd name="T10" fmla="*/ 2147483646 w 25"/>
                <a:gd name="T11" fmla="*/ 2147483646 h 219"/>
                <a:gd name="T12" fmla="*/ 2147483646 w 25"/>
                <a:gd name="T13" fmla="*/ 2147483646 h 219"/>
                <a:gd name="T14" fmla="*/ 2147483646 w 25"/>
                <a:gd name="T15" fmla="*/ 2147483646 h 219"/>
                <a:gd name="T16" fmla="*/ 2147483646 w 25"/>
                <a:gd name="T17" fmla="*/ 2147483646 h 219"/>
                <a:gd name="T18" fmla="*/ 2147483646 w 25"/>
                <a:gd name="T19" fmla="*/ 2147483646 h 219"/>
                <a:gd name="T20" fmla="*/ 2147483646 w 25"/>
                <a:gd name="T21" fmla="*/ 2147483646 h 219"/>
                <a:gd name="T22" fmla="*/ 2147483646 w 25"/>
                <a:gd name="T23" fmla="*/ 2147483646 h 219"/>
                <a:gd name="T24" fmla="*/ 2147483646 w 25"/>
                <a:gd name="T25" fmla="*/ 2147483646 h 219"/>
                <a:gd name="T26" fmla="*/ 2147483646 w 25"/>
                <a:gd name="T27" fmla="*/ 2147483646 h 219"/>
                <a:gd name="T28" fmla="*/ 2147483646 w 25"/>
                <a:gd name="T29" fmla="*/ 2147483646 h 219"/>
                <a:gd name="T30" fmla="*/ 2147483646 w 25"/>
                <a:gd name="T31" fmla="*/ 2147483646 h 219"/>
                <a:gd name="T32" fmla="*/ 2147483646 w 25"/>
                <a:gd name="T33" fmla="*/ 2147483646 h 219"/>
                <a:gd name="T34" fmla="*/ 2147483646 w 25"/>
                <a:gd name="T35" fmla="*/ 2147483646 h 219"/>
                <a:gd name="T36" fmla="*/ 2147483646 w 25"/>
                <a:gd name="T37" fmla="*/ 2147483646 h 219"/>
                <a:gd name="T38" fmla="*/ 2147483646 w 25"/>
                <a:gd name="T39" fmla="*/ 0 h 219"/>
                <a:gd name="T40" fmla="*/ 2147483646 w 25"/>
                <a:gd name="T41" fmla="*/ 2147483646 h 219"/>
                <a:gd name="T42" fmla="*/ 2147483646 w 25"/>
                <a:gd name="T43" fmla="*/ 2147483646 h 219"/>
                <a:gd name="T44" fmla="*/ 2147483646 w 25"/>
                <a:gd name="T45" fmla="*/ 2147483646 h 219"/>
                <a:gd name="T46" fmla="*/ 2147483646 w 25"/>
                <a:gd name="T47" fmla="*/ 2147483646 h 219"/>
                <a:gd name="T48" fmla="*/ 2147483646 w 25"/>
                <a:gd name="T49" fmla="*/ 2147483646 h 219"/>
                <a:gd name="T50" fmla="*/ 2147483646 w 25"/>
                <a:gd name="T51" fmla="*/ 2147483646 h 219"/>
                <a:gd name="T52" fmla="*/ 2147483646 w 25"/>
                <a:gd name="T53" fmla="*/ 2147483646 h 219"/>
                <a:gd name="T54" fmla="*/ 2147483646 w 25"/>
                <a:gd name="T55" fmla="*/ 2147483646 h 219"/>
                <a:gd name="T56" fmla="*/ 2147483646 w 25"/>
                <a:gd name="T57" fmla="*/ 2147483646 h 219"/>
                <a:gd name="T58" fmla="*/ 2147483646 w 25"/>
                <a:gd name="T59" fmla="*/ 2147483646 h 219"/>
                <a:gd name="T60" fmla="*/ 2147483646 w 25"/>
                <a:gd name="T61" fmla="*/ 2147483646 h 219"/>
                <a:gd name="T62" fmla="*/ 2147483646 w 25"/>
                <a:gd name="T63" fmla="*/ 2147483646 h 219"/>
                <a:gd name="T64" fmla="*/ 2147483646 w 25"/>
                <a:gd name="T65" fmla="*/ 2147483646 h 219"/>
                <a:gd name="T66" fmla="*/ 2147483646 w 25"/>
                <a:gd name="T67" fmla="*/ 2147483646 h 219"/>
                <a:gd name="T68" fmla="*/ 2147483646 w 25"/>
                <a:gd name="T69" fmla="*/ 2147483646 h 219"/>
                <a:gd name="T70" fmla="*/ 2147483646 w 25"/>
                <a:gd name="T71" fmla="*/ 2147483646 h 219"/>
                <a:gd name="T72" fmla="*/ 2147483646 w 25"/>
                <a:gd name="T73" fmla="*/ 2147483646 h 219"/>
                <a:gd name="T74" fmla="*/ 2147483646 w 25"/>
                <a:gd name="T75" fmla="*/ 2147483646 h 219"/>
                <a:gd name="T76" fmla="*/ 2147483646 w 25"/>
                <a:gd name="T77" fmla="*/ 2147483646 h 219"/>
                <a:gd name="T78" fmla="*/ 2147483646 w 25"/>
                <a:gd name="T79" fmla="*/ 2147483646 h 219"/>
                <a:gd name="T80" fmla="*/ 2147483646 w 25"/>
                <a:gd name="T81" fmla="*/ 2147483646 h 219"/>
                <a:gd name="T82" fmla="*/ 2147483646 w 25"/>
                <a:gd name="T83" fmla="*/ 2147483646 h 219"/>
                <a:gd name="T84" fmla="*/ 2147483646 w 25"/>
                <a:gd name="T85" fmla="*/ 2147483646 h 219"/>
                <a:gd name="T86" fmla="*/ 2147483646 w 25"/>
                <a:gd name="T87" fmla="*/ 2147483646 h 219"/>
                <a:gd name="T88" fmla="*/ 2147483646 w 25"/>
                <a:gd name="T89" fmla="*/ 2147483646 h 219"/>
                <a:gd name="T90" fmla="*/ 2147483646 w 25"/>
                <a:gd name="T91" fmla="*/ 2147483646 h 219"/>
                <a:gd name="T92" fmla="*/ 2147483646 w 25"/>
                <a:gd name="T93" fmla="*/ 2147483646 h 219"/>
                <a:gd name="T94" fmla="*/ 2147483646 w 25"/>
                <a:gd name="T95" fmla="*/ 2147483646 h 219"/>
                <a:gd name="T96" fmla="*/ 2147483646 w 25"/>
                <a:gd name="T97" fmla="*/ 2147483646 h 219"/>
                <a:gd name="T98" fmla="*/ 2147483646 w 25"/>
                <a:gd name="T99" fmla="*/ 2147483646 h 21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19">
                  <a:moveTo>
                    <a:pt x="0" y="93"/>
                  </a:moveTo>
                  <a:lnTo>
                    <a:pt x="0" y="14"/>
                  </a:lnTo>
                  <a:lnTo>
                    <a:pt x="1" y="16"/>
                  </a:lnTo>
                  <a:lnTo>
                    <a:pt x="2" y="72"/>
                  </a:lnTo>
                  <a:lnTo>
                    <a:pt x="2" y="97"/>
                  </a:lnTo>
                  <a:lnTo>
                    <a:pt x="2" y="110"/>
                  </a:lnTo>
                  <a:lnTo>
                    <a:pt x="3" y="12"/>
                  </a:lnTo>
                  <a:lnTo>
                    <a:pt x="3" y="62"/>
                  </a:lnTo>
                  <a:lnTo>
                    <a:pt x="4" y="69"/>
                  </a:lnTo>
                  <a:lnTo>
                    <a:pt x="5" y="126"/>
                  </a:lnTo>
                  <a:lnTo>
                    <a:pt x="5" y="23"/>
                  </a:lnTo>
                  <a:lnTo>
                    <a:pt x="6" y="133"/>
                  </a:lnTo>
                  <a:lnTo>
                    <a:pt x="6" y="3"/>
                  </a:lnTo>
                  <a:lnTo>
                    <a:pt x="6" y="175"/>
                  </a:lnTo>
                  <a:lnTo>
                    <a:pt x="7" y="33"/>
                  </a:lnTo>
                  <a:lnTo>
                    <a:pt x="8" y="100"/>
                  </a:lnTo>
                  <a:lnTo>
                    <a:pt x="8" y="14"/>
                  </a:lnTo>
                  <a:lnTo>
                    <a:pt x="9" y="9"/>
                  </a:lnTo>
                  <a:lnTo>
                    <a:pt x="9" y="70"/>
                  </a:lnTo>
                  <a:lnTo>
                    <a:pt x="10" y="0"/>
                  </a:lnTo>
                  <a:lnTo>
                    <a:pt x="10" y="66"/>
                  </a:lnTo>
                  <a:lnTo>
                    <a:pt x="11" y="115"/>
                  </a:lnTo>
                  <a:lnTo>
                    <a:pt x="11" y="51"/>
                  </a:lnTo>
                  <a:lnTo>
                    <a:pt x="12" y="153"/>
                  </a:lnTo>
                  <a:lnTo>
                    <a:pt x="12" y="134"/>
                  </a:lnTo>
                  <a:lnTo>
                    <a:pt x="13" y="76"/>
                  </a:lnTo>
                  <a:lnTo>
                    <a:pt x="14" y="76"/>
                  </a:lnTo>
                  <a:lnTo>
                    <a:pt x="14" y="178"/>
                  </a:lnTo>
                  <a:lnTo>
                    <a:pt x="14" y="106"/>
                  </a:lnTo>
                  <a:lnTo>
                    <a:pt x="15" y="219"/>
                  </a:lnTo>
                  <a:lnTo>
                    <a:pt x="15" y="97"/>
                  </a:lnTo>
                  <a:lnTo>
                    <a:pt x="16" y="206"/>
                  </a:lnTo>
                  <a:lnTo>
                    <a:pt x="17" y="147"/>
                  </a:lnTo>
                  <a:lnTo>
                    <a:pt x="17" y="74"/>
                  </a:lnTo>
                  <a:lnTo>
                    <a:pt x="18" y="123"/>
                  </a:lnTo>
                  <a:lnTo>
                    <a:pt x="18" y="121"/>
                  </a:lnTo>
                  <a:lnTo>
                    <a:pt x="18" y="68"/>
                  </a:lnTo>
                  <a:lnTo>
                    <a:pt x="19" y="172"/>
                  </a:lnTo>
                  <a:lnTo>
                    <a:pt x="20" y="137"/>
                  </a:lnTo>
                  <a:lnTo>
                    <a:pt x="20" y="58"/>
                  </a:lnTo>
                  <a:lnTo>
                    <a:pt x="21" y="121"/>
                  </a:lnTo>
                  <a:lnTo>
                    <a:pt x="21" y="192"/>
                  </a:lnTo>
                  <a:lnTo>
                    <a:pt x="22" y="130"/>
                  </a:lnTo>
                  <a:lnTo>
                    <a:pt x="22" y="42"/>
                  </a:lnTo>
                  <a:lnTo>
                    <a:pt x="23" y="140"/>
                  </a:lnTo>
                  <a:lnTo>
                    <a:pt x="23" y="45"/>
                  </a:lnTo>
                  <a:lnTo>
                    <a:pt x="24" y="49"/>
                  </a:lnTo>
                  <a:lnTo>
                    <a:pt x="24" y="183"/>
                  </a:lnTo>
                  <a:lnTo>
                    <a:pt x="25" y="31"/>
                  </a:lnTo>
                  <a:lnTo>
                    <a:pt x="25" y="12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7" name="Freeform 301">
              <a:extLst>
                <a:ext uri="{FF2B5EF4-FFF2-40B4-BE49-F238E27FC236}">
                  <a16:creationId xmlns:a16="http://schemas.microsoft.com/office/drawing/2014/main" id="{1E57EF0F-8296-4B10-84B6-24E5FC1EFE16}"/>
                </a:ext>
              </a:extLst>
            </p:cNvPr>
            <p:cNvSpPr>
              <a:spLocks/>
            </p:cNvSpPr>
            <p:nvPr/>
          </p:nvSpPr>
          <p:spPr bwMode="auto">
            <a:xfrm>
              <a:off x="4821672" y="3429944"/>
              <a:ext cx="27552" cy="133879"/>
            </a:xfrm>
            <a:custGeom>
              <a:avLst/>
              <a:gdLst>
                <a:gd name="T0" fmla="*/ 0 w 26"/>
                <a:gd name="T1" fmla="*/ 2147483646 h 283"/>
                <a:gd name="T2" fmla="*/ 2147483646 w 26"/>
                <a:gd name="T3" fmla="*/ 2147483646 h 283"/>
                <a:gd name="T4" fmla="*/ 2147483646 w 26"/>
                <a:gd name="T5" fmla="*/ 2147483646 h 283"/>
                <a:gd name="T6" fmla="*/ 2147483646 w 26"/>
                <a:gd name="T7" fmla="*/ 2147483646 h 283"/>
                <a:gd name="T8" fmla="*/ 2147483646 w 26"/>
                <a:gd name="T9" fmla="*/ 2147483646 h 283"/>
                <a:gd name="T10" fmla="*/ 2147483646 w 26"/>
                <a:gd name="T11" fmla="*/ 2147483646 h 283"/>
                <a:gd name="T12" fmla="*/ 2147483646 w 26"/>
                <a:gd name="T13" fmla="*/ 2147483646 h 283"/>
                <a:gd name="T14" fmla="*/ 2147483646 w 26"/>
                <a:gd name="T15" fmla="*/ 2147483646 h 283"/>
                <a:gd name="T16" fmla="*/ 2147483646 w 26"/>
                <a:gd name="T17" fmla="*/ 2147483646 h 283"/>
                <a:gd name="T18" fmla="*/ 2147483646 w 26"/>
                <a:gd name="T19" fmla="*/ 2147483646 h 283"/>
                <a:gd name="T20" fmla="*/ 2147483646 w 26"/>
                <a:gd name="T21" fmla="*/ 0 h 283"/>
                <a:gd name="T22" fmla="*/ 2147483646 w 26"/>
                <a:gd name="T23" fmla="*/ 2147483646 h 283"/>
                <a:gd name="T24" fmla="*/ 2147483646 w 26"/>
                <a:gd name="T25" fmla="*/ 2147483646 h 283"/>
                <a:gd name="T26" fmla="*/ 2147483646 w 26"/>
                <a:gd name="T27" fmla="*/ 2147483646 h 283"/>
                <a:gd name="T28" fmla="*/ 2147483646 w 26"/>
                <a:gd name="T29" fmla="*/ 2147483646 h 283"/>
                <a:gd name="T30" fmla="*/ 2147483646 w 26"/>
                <a:gd name="T31" fmla="*/ 2147483646 h 283"/>
                <a:gd name="T32" fmla="*/ 2147483646 w 26"/>
                <a:gd name="T33" fmla="*/ 2147483646 h 283"/>
                <a:gd name="T34" fmla="*/ 2147483646 w 26"/>
                <a:gd name="T35" fmla="*/ 2147483646 h 283"/>
                <a:gd name="T36" fmla="*/ 2147483646 w 26"/>
                <a:gd name="T37" fmla="*/ 2147483646 h 283"/>
                <a:gd name="T38" fmla="*/ 2147483646 w 26"/>
                <a:gd name="T39" fmla="*/ 2147483646 h 283"/>
                <a:gd name="T40" fmla="*/ 2147483646 w 26"/>
                <a:gd name="T41" fmla="*/ 2147483646 h 283"/>
                <a:gd name="T42" fmla="*/ 2147483646 w 26"/>
                <a:gd name="T43" fmla="*/ 2147483646 h 283"/>
                <a:gd name="T44" fmla="*/ 2147483646 w 26"/>
                <a:gd name="T45" fmla="*/ 2147483646 h 283"/>
                <a:gd name="T46" fmla="*/ 2147483646 w 26"/>
                <a:gd name="T47" fmla="*/ 2147483646 h 283"/>
                <a:gd name="T48" fmla="*/ 2147483646 w 26"/>
                <a:gd name="T49" fmla="*/ 2147483646 h 283"/>
                <a:gd name="T50" fmla="*/ 2147483646 w 26"/>
                <a:gd name="T51" fmla="*/ 2147483646 h 283"/>
                <a:gd name="T52" fmla="*/ 2147483646 w 26"/>
                <a:gd name="T53" fmla="*/ 2147483646 h 283"/>
                <a:gd name="T54" fmla="*/ 2147483646 w 26"/>
                <a:gd name="T55" fmla="*/ 2147483646 h 283"/>
                <a:gd name="T56" fmla="*/ 2147483646 w 26"/>
                <a:gd name="T57" fmla="*/ 2147483646 h 283"/>
                <a:gd name="T58" fmla="*/ 2147483646 w 26"/>
                <a:gd name="T59" fmla="*/ 2147483646 h 283"/>
                <a:gd name="T60" fmla="*/ 2147483646 w 26"/>
                <a:gd name="T61" fmla="*/ 2147483646 h 283"/>
                <a:gd name="T62" fmla="*/ 2147483646 w 26"/>
                <a:gd name="T63" fmla="*/ 2147483646 h 283"/>
                <a:gd name="T64" fmla="*/ 2147483646 w 26"/>
                <a:gd name="T65" fmla="*/ 2147483646 h 283"/>
                <a:gd name="T66" fmla="*/ 2147483646 w 26"/>
                <a:gd name="T67" fmla="*/ 2147483646 h 283"/>
                <a:gd name="T68" fmla="*/ 2147483646 w 26"/>
                <a:gd name="T69" fmla="*/ 2147483646 h 283"/>
                <a:gd name="T70" fmla="*/ 2147483646 w 26"/>
                <a:gd name="T71" fmla="*/ 2147483646 h 283"/>
                <a:gd name="T72" fmla="*/ 2147483646 w 26"/>
                <a:gd name="T73" fmla="*/ 2147483646 h 283"/>
                <a:gd name="T74" fmla="*/ 2147483646 w 26"/>
                <a:gd name="T75" fmla="*/ 2147483646 h 283"/>
                <a:gd name="T76" fmla="*/ 2147483646 w 26"/>
                <a:gd name="T77" fmla="*/ 2147483646 h 283"/>
                <a:gd name="T78" fmla="*/ 2147483646 w 26"/>
                <a:gd name="T79" fmla="*/ 2147483646 h 283"/>
                <a:gd name="T80" fmla="*/ 2147483646 w 26"/>
                <a:gd name="T81" fmla="*/ 2147483646 h 283"/>
                <a:gd name="T82" fmla="*/ 2147483646 w 26"/>
                <a:gd name="T83" fmla="*/ 2147483646 h 283"/>
                <a:gd name="T84" fmla="*/ 2147483646 w 26"/>
                <a:gd name="T85" fmla="*/ 2147483646 h 283"/>
                <a:gd name="T86" fmla="*/ 2147483646 w 26"/>
                <a:gd name="T87" fmla="*/ 2147483646 h 283"/>
                <a:gd name="T88" fmla="*/ 2147483646 w 26"/>
                <a:gd name="T89" fmla="*/ 2147483646 h 283"/>
                <a:gd name="T90" fmla="*/ 2147483646 w 26"/>
                <a:gd name="T91" fmla="*/ 2147483646 h 283"/>
                <a:gd name="T92" fmla="*/ 2147483646 w 26"/>
                <a:gd name="T93" fmla="*/ 2147483646 h 283"/>
                <a:gd name="T94" fmla="*/ 2147483646 w 26"/>
                <a:gd name="T95" fmla="*/ 2147483646 h 283"/>
                <a:gd name="T96" fmla="*/ 2147483646 w 26"/>
                <a:gd name="T97" fmla="*/ 2147483646 h 283"/>
                <a:gd name="T98" fmla="*/ 2147483646 w 26"/>
                <a:gd name="T99" fmla="*/ 2147483646 h 2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83">
                  <a:moveTo>
                    <a:pt x="0" y="146"/>
                  </a:moveTo>
                  <a:lnTo>
                    <a:pt x="1" y="123"/>
                  </a:lnTo>
                  <a:lnTo>
                    <a:pt x="1" y="158"/>
                  </a:lnTo>
                  <a:lnTo>
                    <a:pt x="2" y="159"/>
                  </a:lnTo>
                  <a:lnTo>
                    <a:pt x="2" y="101"/>
                  </a:lnTo>
                  <a:lnTo>
                    <a:pt x="3" y="137"/>
                  </a:lnTo>
                  <a:lnTo>
                    <a:pt x="4" y="217"/>
                  </a:lnTo>
                  <a:lnTo>
                    <a:pt x="4" y="126"/>
                  </a:lnTo>
                  <a:lnTo>
                    <a:pt x="5" y="150"/>
                  </a:lnTo>
                  <a:lnTo>
                    <a:pt x="5" y="79"/>
                  </a:lnTo>
                  <a:lnTo>
                    <a:pt x="5" y="0"/>
                  </a:lnTo>
                  <a:lnTo>
                    <a:pt x="6" y="107"/>
                  </a:lnTo>
                  <a:lnTo>
                    <a:pt x="7" y="112"/>
                  </a:lnTo>
                  <a:lnTo>
                    <a:pt x="7" y="135"/>
                  </a:lnTo>
                  <a:lnTo>
                    <a:pt x="8" y="98"/>
                  </a:lnTo>
                  <a:lnTo>
                    <a:pt x="8" y="159"/>
                  </a:lnTo>
                  <a:lnTo>
                    <a:pt x="9" y="130"/>
                  </a:lnTo>
                  <a:lnTo>
                    <a:pt x="9" y="273"/>
                  </a:lnTo>
                  <a:lnTo>
                    <a:pt x="10" y="128"/>
                  </a:lnTo>
                  <a:lnTo>
                    <a:pt x="10" y="164"/>
                  </a:lnTo>
                  <a:lnTo>
                    <a:pt x="11" y="206"/>
                  </a:lnTo>
                  <a:lnTo>
                    <a:pt x="11" y="182"/>
                  </a:lnTo>
                  <a:lnTo>
                    <a:pt x="12" y="136"/>
                  </a:lnTo>
                  <a:lnTo>
                    <a:pt x="12" y="274"/>
                  </a:lnTo>
                  <a:lnTo>
                    <a:pt x="13" y="261"/>
                  </a:lnTo>
                  <a:lnTo>
                    <a:pt x="13" y="84"/>
                  </a:lnTo>
                  <a:lnTo>
                    <a:pt x="14" y="187"/>
                  </a:lnTo>
                  <a:lnTo>
                    <a:pt x="14" y="188"/>
                  </a:lnTo>
                  <a:lnTo>
                    <a:pt x="15" y="257"/>
                  </a:lnTo>
                  <a:lnTo>
                    <a:pt x="16" y="148"/>
                  </a:lnTo>
                  <a:lnTo>
                    <a:pt x="16" y="79"/>
                  </a:lnTo>
                  <a:lnTo>
                    <a:pt x="17" y="256"/>
                  </a:lnTo>
                  <a:lnTo>
                    <a:pt x="17" y="136"/>
                  </a:lnTo>
                  <a:lnTo>
                    <a:pt x="17" y="149"/>
                  </a:lnTo>
                  <a:lnTo>
                    <a:pt x="18" y="230"/>
                  </a:lnTo>
                  <a:lnTo>
                    <a:pt x="19" y="180"/>
                  </a:lnTo>
                  <a:lnTo>
                    <a:pt x="19" y="153"/>
                  </a:lnTo>
                  <a:lnTo>
                    <a:pt x="20" y="75"/>
                  </a:lnTo>
                  <a:lnTo>
                    <a:pt x="20" y="215"/>
                  </a:lnTo>
                  <a:lnTo>
                    <a:pt x="21" y="214"/>
                  </a:lnTo>
                  <a:lnTo>
                    <a:pt x="21" y="115"/>
                  </a:lnTo>
                  <a:lnTo>
                    <a:pt x="22" y="211"/>
                  </a:lnTo>
                  <a:lnTo>
                    <a:pt x="22" y="255"/>
                  </a:lnTo>
                  <a:lnTo>
                    <a:pt x="23" y="151"/>
                  </a:lnTo>
                  <a:lnTo>
                    <a:pt x="23" y="190"/>
                  </a:lnTo>
                  <a:lnTo>
                    <a:pt x="24" y="183"/>
                  </a:lnTo>
                  <a:lnTo>
                    <a:pt x="24" y="77"/>
                  </a:lnTo>
                  <a:lnTo>
                    <a:pt x="25" y="226"/>
                  </a:lnTo>
                  <a:lnTo>
                    <a:pt x="25" y="168"/>
                  </a:lnTo>
                  <a:lnTo>
                    <a:pt x="26" y="28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8" name="Freeform 302">
              <a:extLst>
                <a:ext uri="{FF2B5EF4-FFF2-40B4-BE49-F238E27FC236}">
                  <a16:creationId xmlns:a16="http://schemas.microsoft.com/office/drawing/2014/main" id="{2690C417-9097-470C-8A0D-298CFA02DA6B}"/>
                </a:ext>
              </a:extLst>
            </p:cNvPr>
            <p:cNvSpPr>
              <a:spLocks/>
            </p:cNvSpPr>
            <p:nvPr/>
          </p:nvSpPr>
          <p:spPr bwMode="auto">
            <a:xfrm>
              <a:off x="4849223" y="3420956"/>
              <a:ext cx="27552" cy="173144"/>
            </a:xfrm>
            <a:custGeom>
              <a:avLst/>
              <a:gdLst>
                <a:gd name="T0" fmla="*/ 0 w 26"/>
                <a:gd name="T1" fmla="*/ 2147483646 h 366"/>
                <a:gd name="T2" fmla="*/ 0 w 26"/>
                <a:gd name="T3" fmla="*/ 2147483646 h 366"/>
                <a:gd name="T4" fmla="*/ 2147483646 w 26"/>
                <a:gd name="T5" fmla="*/ 2147483646 h 366"/>
                <a:gd name="T6" fmla="*/ 2147483646 w 26"/>
                <a:gd name="T7" fmla="*/ 2147483646 h 366"/>
                <a:gd name="T8" fmla="*/ 2147483646 w 26"/>
                <a:gd name="T9" fmla="*/ 2147483646 h 366"/>
                <a:gd name="T10" fmla="*/ 2147483646 w 26"/>
                <a:gd name="T11" fmla="*/ 2147483646 h 366"/>
                <a:gd name="T12" fmla="*/ 2147483646 w 26"/>
                <a:gd name="T13" fmla="*/ 2147483646 h 366"/>
                <a:gd name="T14" fmla="*/ 2147483646 w 26"/>
                <a:gd name="T15" fmla="*/ 2147483646 h 366"/>
                <a:gd name="T16" fmla="*/ 2147483646 w 26"/>
                <a:gd name="T17" fmla="*/ 2147483646 h 366"/>
                <a:gd name="T18" fmla="*/ 2147483646 w 26"/>
                <a:gd name="T19" fmla="*/ 2147483646 h 366"/>
                <a:gd name="T20" fmla="*/ 2147483646 w 26"/>
                <a:gd name="T21" fmla="*/ 2147483646 h 366"/>
                <a:gd name="T22" fmla="*/ 2147483646 w 26"/>
                <a:gd name="T23" fmla="*/ 2147483646 h 366"/>
                <a:gd name="T24" fmla="*/ 2147483646 w 26"/>
                <a:gd name="T25" fmla="*/ 2147483646 h 366"/>
                <a:gd name="T26" fmla="*/ 2147483646 w 26"/>
                <a:gd name="T27" fmla="*/ 2147483646 h 366"/>
                <a:gd name="T28" fmla="*/ 2147483646 w 26"/>
                <a:gd name="T29" fmla="*/ 2147483646 h 366"/>
                <a:gd name="T30" fmla="*/ 2147483646 w 26"/>
                <a:gd name="T31" fmla="*/ 2147483646 h 366"/>
                <a:gd name="T32" fmla="*/ 2147483646 w 26"/>
                <a:gd name="T33" fmla="*/ 2147483646 h 366"/>
                <a:gd name="T34" fmla="*/ 2147483646 w 26"/>
                <a:gd name="T35" fmla="*/ 2147483646 h 366"/>
                <a:gd name="T36" fmla="*/ 2147483646 w 26"/>
                <a:gd name="T37" fmla="*/ 2147483646 h 366"/>
                <a:gd name="T38" fmla="*/ 2147483646 w 26"/>
                <a:gd name="T39" fmla="*/ 2147483646 h 366"/>
                <a:gd name="T40" fmla="*/ 2147483646 w 26"/>
                <a:gd name="T41" fmla="*/ 2147483646 h 366"/>
                <a:gd name="T42" fmla="*/ 2147483646 w 26"/>
                <a:gd name="T43" fmla="*/ 2147483646 h 366"/>
                <a:gd name="T44" fmla="*/ 2147483646 w 26"/>
                <a:gd name="T45" fmla="*/ 2147483646 h 366"/>
                <a:gd name="T46" fmla="*/ 2147483646 w 26"/>
                <a:gd name="T47" fmla="*/ 2147483646 h 366"/>
                <a:gd name="T48" fmla="*/ 2147483646 w 26"/>
                <a:gd name="T49" fmla="*/ 2147483646 h 366"/>
                <a:gd name="T50" fmla="*/ 2147483646 w 26"/>
                <a:gd name="T51" fmla="*/ 2147483646 h 366"/>
                <a:gd name="T52" fmla="*/ 2147483646 w 26"/>
                <a:gd name="T53" fmla="*/ 2147483646 h 366"/>
                <a:gd name="T54" fmla="*/ 2147483646 w 26"/>
                <a:gd name="T55" fmla="*/ 2147483646 h 366"/>
                <a:gd name="T56" fmla="*/ 2147483646 w 26"/>
                <a:gd name="T57" fmla="*/ 2147483646 h 366"/>
                <a:gd name="T58" fmla="*/ 2147483646 w 26"/>
                <a:gd name="T59" fmla="*/ 2147483646 h 366"/>
                <a:gd name="T60" fmla="*/ 2147483646 w 26"/>
                <a:gd name="T61" fmla="*/ 2147483646 h 366"/>
                <a:gd name="T62" fmla="*/ 2147483646 w 26"/>
                <a:gd name="T63" fmla="*/ 2147483646 h 366"/>
                <a:gd name="T64" fmla="*/ 2147483646 w 26"/>
                <a:gd name="T65" fmla="*/ 2147483646 h 366"/>
                <a:gd name="T66" fmla="*/ 2147483646 w 26"/>
                <a:gd name="T67" fmla="*/ 2147483646 h 366"/>
                <a:gd name="T68" fmla="*/ 2147483646 w 26"/>
                <a:gd name="T69" fmla="*/ 2147483646 h 366"/>
                <a:gd name="T70" fmla="*/ 2147483646 w 26"/>
                <a:gd name="T71" fmla="*/ 2147483646 h 366"/>
                <a:gd name="T72" fmla="*/ 2147483646 w 26"/>
                <a:gd name="T73" fmla="*/ 2147483646 h 366"/>
                <a:gd name="T74" fmla="*/ 2147483646 w 26"/>
                <a:gd name="T75" fmla="*/ 2147483646 h 366"/>
                <a:gd name="T76" fmla="*/ 2147483646 w 26"/>
                <a:gd name="T77" fmla="*/ 2147483646 h 366"/>
                <a:gd name="T78" fmla="*/ 2147483646 w 26"/>
                <a:gd name="T79" fmla="*/ 2147483646 h 366"/>
                <a:gd name="T80" fmla="*/ 2147483646 w 26"/>
                <a:gd name="T81" fmla="*/ 2147483646 h 366"/>
                <a:gd name="T82" fmla="*/ 2147483646 w 26"/>
                <a:gd name="T83" fmla="*/ 2147483646 h 366"/>
                <a:gd name="T84" fmla="*/ 2147483646 w 26"/>
                <a:gd name="T85" fmla="*/ 2147483646 h 366"/>
                <a:gd name="T86" fmla="*/ 2147483646 w 26"/>
                <a:gd name="T87" fmla="*/ 2147483646 h 366"/>
                <a:gd name="T88" fmla="*/ 2147483646 w 26"/>
                <a:gd name="T89" fmla="*/ 2147483646 h 366"/>
                <a:gd name="T90" fmla="*/ 2147483646 w 26"/>
                <a:gd name="T91" fmla="*/ 2147483646 h 366"/>
                <a:gd name="T92" fmla="*/ 2147483646 w 26"/>
                <a:gd name="T93" fmla="*/ 2147483646 h 366"/>
                <a:gd name="T94" fmla="*/ 2147483646 w 26"/>
                <a:gd name="T95" fmla="*/ 2147483646 h 366"/>
                <a:gd name="T96" fmla="*/ 2147483646 w 26"/>
                <a:gd name="T97" fmla="*/ 2147483646 h 366"/>
                <a:gd name="T98" fmla="*/ 2147483646 w 26"/>
                <a:gd name="T99" fmla="*/ 0 h 3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366">
                  <a:moveTo>
                    <a:pt x="0" y="302"/>
                  </a:moveTo>
                  <a:lnTo>
                    <a:pt x="0" y="160"/>
                  </a:lnTo>
                  <a:lnTo>
                    <a:pt x="1" y="141"/>
                  </a:lnTo>
                  <a:lnTo>
                    <a:pt x="2" y="207"/>
                  </a:lnTo>
                  <a:lnTo>
                    <a:pt x="2" y="229"/>
                  </a:lnTo>
                  <a:lnTo>
                    <a:pt x="2" y="175"/>
                  </a:lnTo>
                  <a:lnTo>
                    <a:pt x="3" y="221"/>
                  </a:lnTo>
                  <a:lnTo>
                    <a:pt x="3" y="172"/>
                  </a:lnTo>
                  <a:lnTo>
                    <a:pt x="4" y="267"/>
                  </a:lnTo>
                  <a:lnTo>
                    <a:pt x="5" y="272"/>
                  </a:lnTo>
                  <a:lnTo>
                    <a:pt x="5" y="292"/>
                  </a:lnTo>
                  <a:lnTo>
                    <a:pt x="6" y="207"/>
                  </a:lnTo>
                  <a:lnTo>
                    <a:pt x="6" y="213"/>
                  </a:lnTo>
                  <a:lnTo>
                    <a:pt x="7" y="202"/>
                  </a:lnTo>
                  <a:lnTo>
                    <a:pt x="7" y="186"/>
                  </a:lnTo>
                  <a:lnTo>
                    <a:pt x="8" y="180"/>
                  </a:lnTo>
                  <a:lnTo>
                    <a:pt x="8" y="237"/>
                  </a:lnTo>
                  <a:lnTo>
                    <a:pt x="9" y="198"/>
                  </a:lnTo>
                  <a:lnTo>
                    <a:pt x="9" y="207"/>
                  </a:lnTo>
                  <a:lnTo>
                    <a:pt x="10" y="223"/>
                  </a:lnTo>
                  <a:lnTo>
                    <a:pt x="10" y="171"/>
                  </a:lnTo>
                  <a:lnTo>
                    <a:pt x="11" y="183"/>
                  </a:lnTo>
                  <a:lnTo>
                    <a:pt x="11" y="207"/>
                  </a:lnTo>
                  <a:lnTo>
                    <a:pt x="12" y="366"/>
                  </a:lnTo>
                  <a:lnTo>
                    <a:pt x="12" y="254"/>
                  </a:lnTo>
                  <a:lnTo>
                    <a:pt x="13" y="241"/>
                  </a:lnTo>
                  <a:lnTo>
                    <a:pt x="14" y="160"/>
                  </a:lnTo>
                  <a:lnTo>
                    <a:pt x="14" y="201"/>
                  </a:lnTo>
                  <a:lnTo>
                    <a:pt x="14" y="187"/>
                  </a:lnTo>
                  <a:lnTo>
                    <a:pt x="15" y="228"/>
                  </a:lnTo>
                  <a:lnTo>
                    <a:pt x="15" y="133"/>
                  </a:lnTo>
                  <a:lnTo>
                    <a:pt x="16" y="151"/>
                  </a:lnTo>
                  <a:lnTo>
                    <a:pt x="17" y="231"/>
                  </a:lnTo>
                  <a:lnTo>
                    <a:pt x="17" y="178"/>
                  </a:lnTo>
                  <a:lnTo>
                    <a:pt x="18" y="218"/>
                  </a:lnTo>
                  <a:lnTo>
                    <a:pt x="18" y="270"/>
                  </a:lnTo>
                  <a:lnTo>
                    <a:pt x="19" y="245"/>
                  </a:lnTo>
                  <a:lnTo>
                    <a:pt x="19" y="236"/>
                  </a:lnTo>
                  <a:lnTo>
                    <a:pt x="20" y="170"/>
                  </a:lnTo>
                  <a:lnTo>
                    <a:pt x="20" y="201"/>
                  </a:lnTo>
                  <a:lnTo>
                    <a:pt x="21" y="288"/>
                  </a:lnTo>
                  <a:lnTo>
                    <a:pt x="21" y="158"/>
                  </a:lnTo>
                  <a:lnTo>
                    <a:pt x="22" y="143"/>
                  </a:lnTo>
                  <a:lnTo>
                    <a:pt x="22" y="125"/>
                  </a:lnTo>
                  <a:lnTo>
                    <a:pt x="23" y="117"/>
                  </a:lnTo>
                  <a:lnTo>
                    <a:pt x="23" y="20"/>
                  </a:lnTo>
                  <a:lnTo>
                    <a:pt x="24" y="120"/>
                  </a:lnTo>
                  <a:lnTo>
                    <a:pt x="24" y="93"/>
                  </a:lnTo>
                  <a:lnTo>
                    <a:pt x="25" y="78"/>
                  </a:lnTo>
                  <a:lnTo>
                    <a:pt x="26" y="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9" name="Freeform 303">
              <a:extLst>
                <a:ext uri="{FF2B5EF4-FFF2-40B4-BE49-F238E27FC236}">
                  <a16:creationId xmlns:a16="http://schemas.microsoft.com/office/drawing/2014/main" id="{E58530CF-6323-44C0-B58F-8395363489B6}"/>
                </a:ext>
              </a:extLst>
            </p:cNvPr>
            <p:cNvSpPr>
              <a:spLocks/>
            </p:cNvSpPr>
            <p:nvPr/>
          </p:nvSpPr>
          <p:spPr bwMode="auto">
            <a:xfrm>
              <a:off x="4876774" y="3340534"/>
              <a:ext cx="26491" cy="190174"/>
            </a:xfrm>
            <a:custGeom>
              <a:avLst/>
              <a:gdLst>
                <a:gd name="T0" fmla="*/ 0 w 25"/>
                <a:gd name="T1" fmla="*/ 2147483646 h 402"/>
                <a:gd name="T2" fmla="*/ 0 w 25"/>
                <a:gd name="T3" fmla="*/ 2147483646 h 402"/>
                <a:gd name="T4" fmla="*/ 0 w 25"/>
                <a:gd name="T5" fmla="*/ 2147483646 h 402"/>
                <a:gd name="T6" fmla="*/ 2147483646 w 25"/>
                <a:gd name="T7" fmla="*/ 2147483646 h 402"/>
                <a:gd name="T8" fmla="*/ 2147483646 w 25"/>
                <a:gd name="T9" fmla="*/ 2147483646 h 402"/>
                <a:gd name="T10" fmla="*/ 2147483646 w 25"/>
                <a:gd name="T11" fmla="*/ 2147483646 h 402"/>
                <a:gd name="T12" fmla="*/ 2147483646 w 25"/>
                <a:gd name="T13" fmla="*/ 2147483646 h 402"/>
                <a:gd name="T14" fmla="*/ 2147483646 w 25"/>
                <a:gd name="T15" fmla="*/ 2147483646 h 402"/>
                <a:gd name="T16" fmla="*/ 2147483646 w 25"/>
                <a:gd name="T17" fmla="*/ 2147483646 h 402"/>
                <a:gd name="T18" fmla="*/ 2147483646 w 25"/>
                <a:gd name="T19" fmla="*/ 2147483646 h 402"/>
                <a:gd name="T20" fmla="*/ 2147483646 w 25"/>
                <a:gd name="T21" fmla="*/ 0 h 402"/>
                <a:gd name="T22" fmla="*/ 2147483646 w 25"/>
                <a:gd name="T23" fmla="*/ 2147483646 h 402"/>
                <a:gd name="T24" fmla="*/ 2147483646 w 25"/>
                <a:gd name="T25" fmla="*/ 2147483646 h 402"/>
                <a:gd name="T26" fmla="*/ 2147483646 w 25"/>
                <a:gd name="T27" fmla="*/ 2147483646 h 402"/>
                <a:gd name="T28" fmla="*/ 2147483646 w 25"/>
                <a:gd name="T29" fmla="*/ 2147483646 h 402"/>
                <a:gd name="T30" fmla="*/ 2147483646 w 25"/>
                <a:gd name="T31" fmla="*/ 2147483646 h 402"/>
                <a:gd name="T32" fmla="*/ 2147483646 w 25"/>
                <a:gd name="T33" fmla="*/ 2147483646 h 402"/>
                <a:gd name="T34" fmla="*/ 2147483646 w 25"/>
                <a:gd name="T35" fmla="*/ 2147483646 h 402"/>
                <a:gd name="T36" fmla="*/ 2147483646 w 25"/>
                <a:gd name="T37" fmla="*/ 2147483646 h 402"/>
                <a:gd name="T38" fmla="*/ 2147483646 w 25"/>
                <a:gd name="T39" fmla="*/ 2147483646 h 402"/>
                <a:gd name="T40" fmla="*/ 2147483646 w 25"/>
                <a:gd name="T41" fmla="*/ 2147483646 h 402"/>
                <a:gd name="T42" fmla="*/ 2147483646 w 25"/>
                <a:gd name="T43" fmla="*/ 2147483646 h 402"/>
                <a:gd name="T44" fmla="*/ 2147483646 w 25"/>
                <a:gd name="T45" fmla="*/ 2147483646 h 402"/>
                <a:gd name="T46" fmla="*/ 2147483646 w 25"/>
                <a:gd name="T47" fmla="*/ 2147483646 h 402"/>
                <a:gd name="T48" fmla="*/ 2147483646 w 25"/>
                <a:gd name="T49" fmla="*/ 2147483646 h 402"/>
                <a:gd name="T50" fmla="*/ 2147483646 w 25"/>
                <a:gd name="T51" fmla="*/ 2147483646 h 402"/>
                <a:gd name="T52" fmla="*/ 2147483646 w 25"/>
                <a:gd name="T53" fmla="*/ 2147483646 h 402"/>
                <a:gd name="T54" fmla="*/ 2147483646 w 25"/>
                <a:gd name="T55" fmla="*/ 2147483646 h 402"/>
                <a:gd name="T56" fmla="*/ 2147483646 w 25"/>
                <a:gd name="T57" fmla="*/ 2147483646 h 402"/>
                <a:gd name="T58" fmla="*/ 2147483646 w 25"/>
                <a:gd name="T59" fmla="*/ 2147483646 h 402"/>
                <a:gd name="T60" fmla="*/ 2147483646 w 25"/>
                <a:gd name="T61" fmla="*/ 2147483646 h 402"/>
                <a:gd name="T62" fmla="*/ 2147483646 w 25"/>
                <a:gd name="T63" fmla="*/ 2147483646 h 402"/>
                <a:gd name="T64" fmla="*/ 2147483646 w 25"/>
                <a:gd name="T65" fmla="*/ 2147483646 h 402"/>
                <a:gd name="T66" fmla="*/ 2147483646 w 25"/>
                <a:gd name="T67" fmla="*/ 2147483646 h 402"/>
                <a:gd name="T68" fmla="*/ 2147483646 w 25"/>
                <a:gd name="T69" fmla="*/ 2147483646 h 402"/>
                <a:gd name="T70" fmla="*/ 2147483646 w 25"/>
                <a:gd name="T71" fmla="*/ 2147483646 h 402"/>
                <a:gd name="T72" fmla="*/ 2147483646 w 25"/>
                <a:gd name="T73" fmla="*/ 2147483646 h 402"/>
                <a:gd name="T74" fmla="*/ 2147483646 w 25"/>
                <a:gd name="T75" fmla="*/ 2147483646 h 402"/>
                <a:gd name="T76" fmla="*/ 2147483646 w 25"/>
                <a:gd name="T77" fmla="*/ 2147483646 h 402"/>
                <a:gd name="T78" fmla="*/ 2147483646 w 25"/>
                <a:gd name="T79" fmla="*/ 2147483646 h 402"/>
                <a:gd name="T80" fmla="*/ 2147483646 w 25"/>
                <a:gd name="T81" fmla="*/ 2147483646 h 402"/>
                <a:gd name="T82" fmla="*/ 2147483646 w 25"/>
                <a:gd name="T83" fmla="*/ 2147483646 h 402"/>
                <a:gd name="T84" fmla="*/ 2147483646 w 25"/>
                <a:gd name="T85" fmla="*/ 2147483646 h 402"/>
                <a:gd name="T86" fmla="*/ 2147483646 w 25"/>
                <a:gd name="T87" fmla="*/ 2147483646 h 402"/>
                <a:gd name="T88" fmla="*/ 2147483646 w 25"/>
                <a:gd name="T89" fmla="*/ 2147483646 h 402"/>
                <a:gd name="T90" fmla="*/ 2147483646 w 25"/>
                <a:gd name="T91" fmla="*/ 2147483646 h 402"/>
                <a:gd name="T92" fmla="*/ 2147483646 w 25"/>
                <a:gd name="T93" fmla="*/ 2147483646 h 402"/>
                <a:gd name="T94" fmla="*/ 2147483646 w 25"/>
                <a:gd name="T95" fmla="*/ 2147483646 h 402"/>
                <a:gd name="T96" fmla="*/ 2147483646 w 25"/>
                <a:gd name="T97" fmla="*/ 2147483646 h 402"/>
                <a:gd name="T98" fmla="*/ 2147483646 w 25"/>
                <a:gd name="T99" fmla="*/ 2147483646 h 4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402">
                  <a:moveTo>
                    <a:pt x="0" y="170"/>
                  </a:moveTo>
                  <a:lnTo>
                    <a:pt x="0" y="207"/>
                  </a:lnTo>
                  <a:lnTo>
                    <a:pt x="0" y="107"/>
                  </a:lnTo>
                  <a:lnTo>
                    <a:pt x="1" y="101"/>
                  </a:lnTo>
                  <a:lnTo>
                    <a:pt x="1" y="141"/>
                  </a:lnTo>
                  <a:lnTo>
                    <a:pt x="2" y="71"/>
                  </a:lnTo>
                  <a:lnTo>
                    <a:pt x="3" y="70"/>
                  </a:lnTo>
                  <a:lnTo>
                    <a:pt x="3" y="111"/>
                  </a:lnTo>
                  <a:lnTo>
                    <a:pt x="4" y="107"/>
                  </a:lnTo>
                  <a:lnTo>
                    <a:pt x="4" y="44"/>
                  </a:lnTo>
                  <a:lnTo>
                    <a:pt x="4" y="0"/>
                  </a:lnTo>
                  <a:lnTo>
                    <a:pt x="5" y="107"/>
                  </a:lnTo>
                  <a:lnTo>
                    <a:pt x="6" y="175"/>
                  </a:lnTo>
                  <a:lnTo>
                    <a:pt x="6" y="219"/>
                  </a:lnTo>
                  <a:lnTo>
                    <a:pt x="7" y="156"/>
                  </a:lnTo>
                  <a:lnTo>
                    <a:pt x="7" y="172"/>
                  </a:lnTo>
                  <a:lnTo>
                    <a:pt x="8" y="145"/>
                  </a:lnTo>
                  <a:lnTo>
                    <a:pt x="8" y="188"/>
                  </a:lnTo>
                  <a:lnTo>
                    <a:pt x="9" y="214"/>
                  </a:lnTo>
                  <a:lnTo>
                    <a:pt x="9" y="182"/>
                  </a:lnTo>
                  <a:lnTo>
                    <a:pt x="10" y="195"/>
                  </a:lnTo>
                  <a:lnTo>
                    <a:pt x="10" y="242"/>
                  </a:lnTo>
                  <a:lnTo>
                    <a:pt x="11" y="158"/>
                  </a:lnTo>
                  <a:lnTo>
                    <a:pt x="12" y="206"/>
                  </a:lnTo>
                  <a:lnTo>
                    <a:pt x="12" y="236"/>
                  </a:lnTo>
                  <a:lnTo>
                    <a:pt x="12" y="262"/>
                  </a:lnTo>
                  <a:lnTo>
                    <a:pt x="13" y="245"/>
                  </a:lnTo>
                  <a:lnTo>
                    <a:pt x="13" y="241"/>
                  </a:lnTo>
                  <a:lnTo>
                    <a:pt x="14" y="252"/>
                  </a:lnTo>
                  <a:lnTo>
                    <a:pt x="15" y="285"/>
                  </a:lnTo>
                  <a:lnTo>
                    <a:pt x="15" y="224"/>
                  </a:lnTo>
                  <a:lnTo>
                    <a:pt x="16" y="289"/>
                  </a:lnTo>
                  <a:lnTo>
                    <a:pt x="16" y="296"/>
                  </a:lnTo>
                  <a:lnTo>
                    <a:pt x="16" y="258"/>
                  </a:lnTo>
                  <a:lnTo>
                    <a:pt x="17" y="257"/>
                  </a:lnTo>
                  <a:lnTo>
                    <a:pt x="18" y="199"/>
                  </a:lnTo>
                  <a:lnTo>
                    <a:pt x="18" y="279"/>
                  </a:lnTo>
                  <a:lnTo>
                    <a:pt x="19" y="284"/>
                  </a:lnTo>
                  <a:lnTo>
                    <a:pt x="19" y="283"/>
                  </a:lnTo>
                  <a:lnTo>
                    <a:pt x="20" y="221"/>
                  </a:lnTo>
                  <a:lnTo>
                    <a:pt x="20" y="314"/>
                  </a:lnTo>
                  <a:lnTo>
                    <a:pt x="21" y="243"/>
                  </a:lnTo>
                  <a:lnTo>
                    <a:pt x="21" y="244"/>
                  </a:lnTo>
                  <a:lnTo>
                    <a:pt x="22" y="402"/>
                  </a:lnTo>
                  <a:lnTo>
                    <a:pt x="22" y="327"/>
                  </a:lnTo>
                  <a:lnTo>
                    <a:pt x="23" y="250"/>
                  </a:lnTo>
                  <a:lnTo>
                    <a:pt x="23" y="197"/>
                  </a:lnTo>
                  <a:lnTo>
                    <a:pt x="24" y="314"/>
                  </a:lnTo>
                  <a:lnTo>
                    <a:pt x="24" y="260"/>
                  </a:lnTo>
                  <a:lnTo>
                    <a:pt x="25" y="243"/>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00" name="Freeform 304">
              <a:extLst>
                <a:ext uri="{FF2B5EF4-FFF2-40B4-BE49-F238E27FC236}">
                  <a16:creationId xmlns:a16="http://schemas.microsoft.com/office/drawing/2014/main" id="{DA16B883-29B6-4867-A38D-C5EAEED4B6E0}"/>
                </a:ext>
              </a:extLst>
            </p:cNvPr>
            <p:cNvSpPr>
              <a:spLocks/>
            </p:cNvSpPr>
            <p:nvPr/>
          </p:nvSpPr>
          <p:spPr bwMode="auto">
            <a:xfrm>
              <a:off x="4903265" y="3438460"/>
              <a:ext cx="27552" cy="96033"/>
            </a:xfrm>
            <a:custGeom>
              <a:avLst/>
              <a:gdLst>
                <a:gd name="T0" fmla="*/ 0 w 26"/>
                <a:gd name="T1" fmla="*/ 2147483646 h 203"/>
                <a:gd name="T2" fmla="*/ 0 w 26"/>
                <a:gd name="T3" fmla="*/ 2147483646 h 203"/>
                <a:gd name="T4" fmla="*/ 2147483646 w 26"/>
                <a:gd name="T5" fmla="*/ 2147483646 h 203"/>
                <a:gd name="T6" fmla="*/ 2147483646 w 26"/>
                <a:gd name="T7" fmla="*/ 2147483646 h 203"/>
                <a:gd name="T8" fmla="*/ 2147483646 w 26"/>
                <a:gd name="T9" fmla="*/ 2147483646 h 203"/>
                <a:gd name="T10" fmla="*/ 2147483646 w 26"/>
                <a:gd name="T11" fmla="*/ 2147483646 h 203"/>
                <a:gd name="T12" fmla="*/ 2147483646 w 26"/>
                <a:gd name="T13" fmla="*/ 2147483646 h 203"/>
                <a:gd name="T14" fmla="*/ 2147483646 w 26"/>
                <a:gd name="T15" fmla="*/ 2147483646 h 203"/>
                <a:gd name="T16" fmla="*/ 2147483646 w 26"/>
                <a:gd name="T17" fmla="*/ 0 h 203"/>
                <a:gd name="T18" fmla="*/ 2147483646 w 26"/>
                <a:gd name="T19" fmla="*/ 2147483646 h 203"/>
                <a:gd name="T20" fmla="*/ 2147483646 w 26"/>
                <a:gd name="T21" fmla="*/ 2147483646 h 203"/>
                <a:gd name="T22" fmla="*/ 2147483646 w 26"/>
                <a:gd name="T23" fmla="*/ 2147483646 h 203"/>
                <a:gd name="T24" fmla="*/ 2147483646 w 26"/>
                <a:gd name="T25" fmla="*/ 2147483646 h 203"/>
                <a:gd name="T26" fmla="*/ 2147483646 w 26"/>
                <a:gd name="T27" fmla="*/ 2147483646 h 203"/>
                <a:gd name="T28" fmla="*/ 2147483646 w 26"/>
                <a:gd name="T29" fmla="*/ 2147483646 h 203"/>
                <a:gd name="T30" fmla="*/ 2147483646 w 26"/>
                <a:gd name="T31" fmla="*/ 2147483646 h 203"/>
                <a:gd name="T32" fmla="*/ 2147483646 w 26"/>
                <a:gd name="T33" fmla="*/ 2147483646 h 203"/>
                <a:gd name="T34" fmla="*/ 2147483646 w 26"/>
                <a:gd name="T35" fmla="*/ 2147483646 h 203"/>
                <a:gd name="T36" fmla="*/ 2147483646 w 26"/>
                <a:gd name="T37" fmla="*/ 2147483646 h 203"/>
                <a:gd name="T38" fmla="*/ 2147483646 w 26"/>
                <a:gd name="T39" fmla="*/ 2147483646 h 203"/>
                <a:gd name="T40" fmla="*/ 2147483646 w 26"/>
                <a:gd name="T41" fmla="*/ 2147483646 h 203"/>
                <a:gd name="T42" fmla="*/ 2147483646 w 26"/>
                <a:gd name="T43" fmla="*/ 2147483646 h 203"/>
                <a:gd name="T44" fmla="*/ 2147483646 w 26"/>
                <a:gd name="T45" fmla="*/ 2147483646 h 203"/>
                <a:gd name="T46" fmla="*/ 2147483646 w 26"/>
                <a:gd name="T47" fmla="*/ 2147483646 h 203"/>
                <a:gd name="T48" fmla="*/ 2147483646 w 26"/>
                <a:gd name="T49" fmla="*/ 2147483646 h 203"/>
                <a:gd name="T50" fmla="*/ 2147483646 w 26"/>
                <a:gd name="T51" fmla="*/ 2147483646 h 203"/>
                <a:gd name="T52" fmla="*/ 2147483646 w 26"/>
                <a:gd name="T53" fmla="*/ 2147483646 h 203"/>
                <a:gd name="T54" fmla="*/ 2147483646 w 26"/>
                <a:gd name="T55" fmla="*/ 2147483646 h 203"/>
                <a:gd name="T56" fmla="*/ 2147483646 w 26"/>
                <a:gd name="T57" fmla="*/ 2147483646 h 203"/>
                <a:gd name="T58" fmla="*/ 2147483646 w 26"/>
                <a:gd name="T59" fmla="*/ 2147483646 h 203"/>
                <a:gd name="T60" fmla="*/ 2147483646 w 26"/>
                <a:gd name="T61" fmla="*/ 2147483646 h 203"/>
                <a:gd name="T62" fmla="*/ 2147483646 w 26"/>
                <a:gd name="T63" fmla="*/ 2147483646 h 203"/>
                <a:gd name="T64" fmla="*/ 2147483646 w 26"/>
                <a:gd name="T65" fmla="*/ 2147483646 h 203"/>
                <a:gd name="T66" fmla="*/ 2147483646 w 26"/>
                <a:gd name="T67" fmla="*/ 2147483646 h 203"/>
                <a:gd name="T68" fmla="*/ 2147483646 w 26"/>
                <a:gd name="T69" fmla="*/ 2147483646 h 203"/>
                <a:gd name="T70" fmla="*/ 2147483646 w 26"/>
                <a:gd name="T71" fmla="*/ 2147483646 h 203"/>
                <a:gd name="T72" fmla="*/ 2147483646 w 26"/>
                <a:gd name="T73" fmla="*/ 2147483646 h 203"/>
                <a:gd name="T74" fmla="*/ 2147483646 w 26"/>
                <a:gd name="T75" fmla="*/ 2147483646 h 203"/>
                <a:gd name="T76" fmla="*/ 2147483646 w 26"/>
                <a:gd name="T77" fmla="*/ 2147483646 h 203"/>
                <a:gd name="T78" fmla="*/ 2147483646 w 26"/>
                <a:gd name="T79" fmla="*/ 2147483646 h 203"/>
                <a:gd name="T80" fmla="*/ 2147483646 w 26"/>
                <a:gd name="T81" fmla="*/ 2147483646 h 203"/>
                <a:gd name="T82" fmla="*/ 2147483646 w 26"/>
                <a:gd name="T83" fmla="*/ 2147483646 h 203"/>
                <a:gd name="T84" fmla="*/ 2147483646 w 26"/>
                <a:gd name="T85" fmla="*/ 2147483646 h 203"/>
                <a:gd name="T86" fmla="*/ 2147483646 w 26"/>
                <a:gd name="T87" fmla="*/ 2147483646 h 203"/>
                <a:gd name="T88" fmla="*/ 2147483646 w 26"/>
                <a:gd name="T89" fmla="*/ 2147483646 h 203"/>
                <a:gd name="T90" fmla="*/ 2147483646 w 26"/>
                <a:gd name="T91" fmla="*/ 2147483646 h 203"/>
                <a:gd name="T92" fmla="*/ 2147483646 w 26"/>
                <a:gd name="T93" fmla="*/ 2147483646 h 203"/>
                <a:gd name="T94" fmla="*/ 2147483646 w 26"/>
                <a:gd name="T95" fmla="*/ 2147483646 h 203"/>
                <a:gd name="T96" fmla="*/ 2147483646 w 26"/>
                <a:gd name="T97" fmla="*/ 2147483646 h 203"/>
                <a:gd name="T98" fmla="*/ 2147483646 w 26"/>
                <a:gd name="T99" fmla="*/ 2147483646 h 2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03">
                  <a:moveTo>
                    <a:pt x="0" y="36"/>
                  </a:moveTo>
                  <a:lnTo>
                    <a:pt x="0" y="55"/>
                  </a:lnTo>
                  <a:lnTo>
                    <a:pt x="1" y="98"/>
                  </a:lnTo>
                  <a:lnTo>
                    <a:pt x="2" y="80"/>
                  </a:lnTo>
                  <a:lnTo>
                    <a:pt x="2" y="115"/>
                  </a:lnTo>
                  <a:lnTo>
                    <a:pt x="3" y="171"/>
                  </a:lnTo>
                  <a:lnTo>
                    <a:pt x="3" y="170"/>
                  </a:lnTo>
                  <a:lnTo>
                    <a:pt x="3" y="163"/>
                  </a:lnTo>
                  <a:lnTo>
                    <a:pt x="4" y="0"/>
                  </a:lnTo>
                  <a:lnTo>
                    <a:pt x="5" y="121"/>
                  </a:lnTo>
                  <a:lnTo>
                    <a:pt x="5" y="70"/>
                  </a:lnTo>
                  <a:lnTo>
                    <a:pt x="6" y="97"/>
                  </a:lnTo>
                  <a:lnTo>
                    <a:pt x="6" y="134"/>
                  </a:lnTo>
                  <a:lnTo>
                    <a:pt x="7" y="137"/>
                  </a:lnTo>
                  <a:lnTo>
                    <a:pt x="7" y="103"/>
                  </a:lnTo>
                  <a:lnTo>
                    <a:pt x="8" y="132"/>
                  </a:lnTo>
                  <a:lnTo>
                    <a:pt x="8" y="152"/>
                  </a:lnTo>
                  <a:lnTo>
                    <a:pt x="9" y="174"/>
                  </a:lnTo>
                  <a:lnTo>
                    <a:pt x="9" y="185"/>
                  </a:lnTo>
                  <a:lnTo>
                    <a:pt x="10" y="78"/>
                  </a:lnTo>
                  <a:lnTo>
                    <a:pt x="10" y="125"/>
                  </a:lnTo>
                  <a:lnTo>
                    <a:pt x="11" y="137"/>
                  </a:lnTo>
                  <a:lnTo>
                    <a:pt x="11" y="61"/>
                  </a:lnTo>
                  <a:lnTo>
                    <a:pt x="12" y="194"/>
                  </a:lnTo>
                  <a:lnTo>
                    <a:pt x="12" y="115"/>
                  </a:lnTo>
                  <a:lnTo>
                    <a:pt x="13" y="109"/>
                  </a:lnTo>
                  <a:lnTo>
                    <a:pt x="14" y="203"/>
                  </a:lnTo>
                  <a:lnTo>
                    <a:pt x="14" y="107"/>
                  </a:lnTo>
                  <a:lnTo>
                    <a:pt x="15" y="84"/>
                  </a:lnTo>
                  <a:lnTo>
                    <a:pt x="15" y="175"/>
                  </a:lnTo>
                  <a:lnTo>
                    <a:pt x="15" y="133"/>
                  </a:lnTo>
                  <a:lnTo>
                    <a:pt x="16" y="166"/>
                  </a:lnTo>
                  <a:lnTo>
                    <a:pt x="17" y="168"/>
                  </a:lnTo>
                  <a:lnTo>
                    <a:pt x="17" y="130"/>
                  </a:lnTo>
                  <a:lnTo>
                    <a:pt x="18" y="110"/>
                  </a:lnTo>
                  <a:lnTo>
                    <a:pt x="18" y="131"/>
                  </a:lnTo>
                  <a:lnTo>
                    <a:pt x="19" y="18"/>
                  </a:lnTo>
                  <a:lnTo>
                    <a:pt x="19" y="138"/>
                  </a:lnTo>
                  <a:lnTo>
                    <a:pt x="20" y="45"/>
                  </a:lnTo>
                  <a:lnTo>
                    <a:pt x="20" y="196"/>
                  </a:lnTo>
                  <a:lnTo>
                    <a:pt x="21" y="59"/>
                  </a:lnTo>
                  <a:lnTo>
                    <a:pt x="21" y="158"/>
                  </a:lnTo>
                  <a:lnTo>
                    <a:pt x="22" y="138"/>
                  </a:lnTo>
                  <a:lnTo>
                    <a:pt x="22" y="93"/>
                  </a:lnTo>
                  <a:lnTo>
                    <a:pt x="23" y="74"/>
                  </a:lnTo>
                  <a:lnTo>
                    <a:pt x="23" y="89"/>
                  </a:lnTo>
                  <a:lnTo>
                    <a:pt x="24" y="65"/>
                  </a:lnTo>
                  <a:lnTo>
                    <a:pt x="24" y="107"/>
                  </a:lnTo>
                  <a:lnTo>
                    <a:pt x="25" y="123"/>
                  </a:lnTo>
                  <a:lnTo>
                    <a:pt x="26" y="99"/>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01" name="Freeform 305">
              <a:extLst>
                <a:ext uri="{FF2B5EF4-FFF2-40B4-BE49-F238E27FC236}">
                  <a16:creationId xmlns:a16="http://schemas.microsoft.com/office/drawing/2014/main" id="{A517C1BD-4149-4DBB-97C1-5656D30CFE68}"/>
                </a:ext>
              </a:extLst>
            </p:cNvPr>
            <p:cNvSpPr>
              <a:spLocks/>
            </p:cNvSpPr>
            <p:nvPr/>
          </p:nvSpPr>
          <p:spPr bwMode="auto">
            <a:xfrm>
              <a:off x="4930817" y="3448867"/>
              <a:ext cx="26491" cy="122998"/>
            </a:xfrm>
            <a:custGeom>
              <a:avLst/>
              <a:gdLst>
                <a:gd name="T0" fmla="*/ 0 w 25"/>
                <a:gd name="T1" fmla="*/ 2147483646 h 260"/>
                <a:gd name="T2" fmla="*/ 0 w 25"/>
                <a:gd name="T3" fmla="*/ 2147483646 h 260"/>
                <a:gd name="T4" fmla="*/ 0 w 25"/>
                <a:gd name="T5" fmla="*/ 2147483646 h 260"/>
                <a:gd name="T6" fmla="*/ 2147483646 w 25"/>
                <a:gd name="T7" fmla="*/ 2147483646 h 260"/>
                <a:gd name="T8" fmla="*/ 2147483646 w 25"/>
                <a:gd name="T9" fmla="*/ 2147483646 h 260"/>
                <a:gd name="T10" fmla="*/ 2147483646 w 25"/>
                <a:gd name="T11" fmla="*/ 2147483646 h 260"/>
                <a:gd name="T12" fmla="*/ 2147483646 w 25"/>
                <a:gd name="T13" fmla="*/ 2147483646 h 260"/>
                <a:gd name="T14" fmla="*/ 2147483646 w 25"/>
                <a:gd name="T15" fmla="*/ 0 h 260"/>
                <a:gd name="T16" fmla="*/ 2147483646 w 25"/>
                <a:gd name="T17" fmla="*/ 2147483646 h 260"/>
                <a:gd name="T18" fmla="*/ 2147483646 w 25"/>
                <a:gd name="T19" fmla="*/ 2147483646 h 260"/>
                <a:gd name="T20" fmla="*/ 2147483646 w 25"/>
                <a:gd name="T21" fmla="*/ 2147483646 h 260"/>
                <a:gd name="T22" fmla="*/ 2147483646 w 25"/>
                <a:gd name="T23" fmla="*/ 2147483646 h 260"/>
                <a:gd name="T24" fmla="*/ 2147483646 w 25"/>
                <a:gd name="T25" fmla="*/ 2147483646 h 260"/>
                <a:gd name="T26" fmla="*/ 2147483646 w 25"/>
                <a:gd name="T27" fmla="*/ 2147483646 h 260"/>
                <a:gd name="T28" fmla="*/ 2147483646 w 25"/>
                <a:gd name="T29" fmla="*/ 2147483646 h 260"/>
                <a:gd name="T30" fmla="*/ 2147483646 w 25"/>
                <a:gd name="T31" fmla="*/ 2147483646 h 260"/>
                <a:gd name="T32" fmla="*/ 2147483646 w 25"/>
                <a:gd name="T33" fmla="*/ 2147483646 h 260"/>
                <a:gd name="T34" fmla="*/ 2147483646 w 25"/>
                <a:gd name="T35" fmla="*/ 2147483646 h 260"/>
                <a:gd name="T36" fmla="*/ 2147483646 w 25"/>
                <a:gd name="T37" fmla="*/ 2147483646 h 260"/>
                <a:gd name="T38" fmla="*/ 2147483646 w 25"/>
                <a:gd name="T39" fmla="*/ 2147483646 h 260"/>
                <a:gd name="T40" fmla="*/ 2147483646 w 25"/>
                <a:gd name="T41" fmla="*/ 2147483646 h 260"/>
                <a:gd name="T42" fmla="*/ 2147483646 w 25"/>
                <a:gd name="T43" fmla="*/ 2147483646 h 260"/>
                <a:gd name="T44" fmla="*/ 2147483646 w 25"/>
                <a:gd name="T45" fmla="*/ 2147483646 h 260"/>
                <a:gd name="T46" fmla="*/ 2147483646 w 25"/>
                <a:gd name="T47" fmla="*/ 2147483646 h 260"/>
                <a:gd name="T48" fmla="*/ 2147483646 w 25"/>
                <a:gd name="T49" fmla="*/ 2147483646 h 260"/>
                <a:gd name="T50" fmla="*/ 2147483646 w 25"/>
                <a:gd name="T51" fmla="*/ 2147483646 h 260"/>
                <a:gd name="T52" fmla="*/ 2147483646 w 25"/>
                <a:gd name="T53" fmla="*/ 2147483646 h 260"/>
                <a:gd name="T54" fmla="*/ 2147483646 w 25"/>
                <a:gd name="T55" fmla="*/ 2147483646 h 260"/>
                <a:gd name="T56" fmla="*/ 2147483646 w 25"/>
                <a:gd name="T57" fmla="*/ 2147483646 h 260"/>
                <a:gd name="T58" fmla="*/ 2147483646 w 25"/>
                <a:gd name="T59" fmla="*/ 2147483646 h 260"/>
                <a:gd name="T60" fmla="*/ 2147483646 w 25"/>
                <a:gd name="T61" fmla="*/ 2147483646 h 260"/>
                <a:gd name="T62" fmla="*/ 2147483646 w 25"/>
                <a:gd name="T63" fmla="*/ 2147483646 h 260"/>
                <a:gd name="T64" fmla="*/ 2147483646 w 25"/>
                <a:gd name="T65" fmla="*/ 2147483646 h 260"/>
                <a:gd name="T66" fmla="*/ 2147483646 w 25"/>
                <a:gd name="T67" fmla="*/ 2147483646 h 260"/>
                <a:gd name="T68" fmla="*/ 2147483646 w 25"/>
                <a:gd name="T69" fmla="*/ 2147483646 h 260"/>
                <a:gd name="T70" fmla="*/ 2147483646 w 25"/>
                <a:gd name="T71" fmla="*/ 2147483646 h 260"/>
                <a:gd name="T72" fmla="*/ 2147483646 w 25"/>
                <a:gd name="T73" fmla="*/ 2147483646 h 260"/>
                <a:gd name="T74" fmla="*/ 2147483646 w 25"/>
                <a:gd name="T75" fmla="*/ 2147483646 h 260"/>
                <a:gd name="T76" fmla="*/ 2147483646 w 25"/>
                <a:gd name="T77" fmla="*/ 2147483646 h 260"/>
                <a:gd name="T78" fmla="*/ 2147483646 w 25"/>
                <a:gd name="T79" fmla="*/ 2147483646 h 260"/>
                <a:gd name="T80" fmla="*/ 2147483646 w 25"/>
                <a:gd name="T81" fmla="*/ 2147483646 h 260"/>
                <a:gd name="T82" fmla="*/ 2147483646 w 25"/>
                <a:gd name="T83" fmla="*/ 2147483646 h 260"/>
                <a:gd name="T84" fmla="*/ 2147483646 w 25"/>
                <a:gd name="T85" fmla="*/ 2147483646 h 260"/>
                <a:gd name="T86" fmla="*/ 2147483646 w 25"/>
                <a:gd name="T87" fmla="*/ 2147483646 h 260"/>
                <a:gd name="T88" fmla="*/ 2147483646 w 25"/>
                <a:gd name="T89" fmla="*/ 2147483646 h 260"/>
                <a:gd name="T90" fmla="*/ 2147483646 w 25"/>
                <a:gd name="T91" fmla="*/ 2147483646 h 260"/>
                <a:gd name="T92" fmla="*/ 2147483646 w 25"/>
                <a:gd name="T93" fmla="*/ 2147483646 h 260"/>
                <a:gd name="T94" fmla="*/ 2147483646 w 25"/>
                <a:gd name="T95" fmla="*/ 2147483646 h 260"/>
                <a:gd name="T96" fmla="*/ 2147483646 w 25"/>
                <a:gd name="T97" fmla="*/ 2147483646 h 260"/>
                <a:gd name="T98" fmla="*/ 2147483646 w 25"/>
                <a:gd name="T99" fmla="*/ 2147483646 h 26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60">
                  <a:moveTo>
                    <a:pt x="0" y="77"/>
                  </a:moveTo>
                  <a:lnTo>
                    <a:pt x="0" y="124"/>
                  </a:lnTo>
                  <a:lnTo>
                    <a:pt x="0" y="58"/>
                  </a:lnTo>
                  <a:lnTo>
                    <a:pt x="1" y="103"/>
                  </a:lnTo>
                  <a:lnTo>
                    <a:pt x="1" y="143"/>
                  </a:lnTo>
                  <a:lnTo>
                    <a:pt x="2" y="74"/>
                  </a:lnTo>
                  <a:lnTo>
                    <a:pt x="3" y="106"/>
                  </a:lnTo>
                  <a:lnTo>
                    <a:pt x="3" y="0"/>
                  </a:lnTo>
                  <a:lnTo>
                    <a:pt x="4" y="109"/>
                  </a:lnTo>
                  <a:lnTo>
                    <a:pt x="4" y="61"/>
                  </a:lnTo>
                  <a:lnTo>
                    <a:pt x="5" y="32"/>
                  </a:lnTo>
                  <a:lnTo>
                    <a:pt x="5" y="196"/>
                  </a:lnTo>
                  <a:lnTo>
                    <a:pt x="6" y="140"/>
                  </a:lnTo>
                  <a:lnTo>
                    <a:pt x="6" y="86"/>
                  </a:lnTo>
                  <a:lnTo>
                    <a:pt x="7" y="55"/>
                  </a:lnTo>
                  <a:lnTo>
                    <a:pt x="7" y="91"/>
                  </a:lnTo>
                  <a:lnTo>
                    <a:pt x="8" y="188"/>
                  </a:lnTo>
                  <a:lnTo>
                    <a:pt x="8" y="91"/>
                  </a:lnTo>
                  <a:lnTo>
                    <a:pt x="9" y="45"/>
                  </a:lnTo>
                  <a:lnTo>
                    <a:pt x="9" y="194"/>
                  </a:lnTo>
                  <a:lnTo>
                    <a:pt x="10" y="212"/>
                  </a:lnTo>
                  <a:lnTo>
                    <a:pt x="10" y="134"/>
                  </a:lnTo>
                  <a:lnTo>
                    <a:pt x="11" y="33"/>
                  </a:lnTo>
                  <a:lnTo>
                    <a:pt x="12" y="86"/>
                  </a:lnTo>
                  <a:lnTo>
                    <a:pt x="12" y="63"/>
                  </a:lnTo>
                  <a:lnTo>
                    <a:pt x="12" y="90"/>
                  </a:lnTo>
                  <a:lnTo>
                    <a:pt x="13" y="117"/>
                  </a:lnTo>
                  <a:lnTo>
                    <a:pt x="13" y="130"/>
                  </a:lnTo>
                  <a:lnTo>
                    <a:pt x="14" y="149"/>
                  </a:lnTo>
                  <a:lnTo>
                    <a:pt x="15" y="154"/>
                  </a:lnTo>
                  <a:lnTo>
                    <a:pt x="15" y="260"/>
                  </a:lnTo>
                  <a:lnTo>
                    <a:pt x="16" y="229"/>
                  </a:lnTo>
                  <a:lnTo>
                    <a:pt x="16" y="102"/>
                  </a:lnTo>
                  <a:lnTo>
                    <a:pt x="17" y="103"/>
                  </a:lnTo>
                  <a:lnTo>
                    <a:pt x="17" y="185"/>
                  </a:lnTo>
                  <a:lnTo>
                    <a:pt x="18" y="175"/>
                  </a:lnTo>
                  <a:lnTo>
                    <a:pt x="19" y="136"/>
                  </a:lnTo>
                  <a:lnTo>
                    <a:pt x="19" y="206"/>
                  </a:lnTo>
                  <a:lnTo>
                    <a:pt x="20" y="233"/>
                  </a:lnTo>
                  <a:lnTo>
                    <a:pt x="20" y="174"/>
                  </a:lnTo>
                  <a:lnTo>
                    <a:pt x="21" y="192"/>
                  </a:lnTo>
                  <a:lnTo>
                    <a:pt x="21" y="134"/>
                  </a:lnTo>
                  <a:lnTo>
                    <a:pt x="22" y="173"/>
                  </a:lnTo>
                  <a:lnTo>
                    <a:pt x="22" y="73"/>
                  </a:lnTo>
                  <a:lnTo>
                    <a:pt x="23" y="159"/>
                  </a:lnTo>
                  <a:lnTo>
                    <a:pt x="24" y="103"/>
                  </a:lnTo>
                  <a:lnTo>
                    <a:pt x="24" y="158"/>
                  </a:lnTo>
                  <a:lnTo>
                    <a:pt x="24" y="176"/>
                  </a:lnTo>
                  <a:lnTo>
                    <a:pt x="25" y="235"/>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02" name="Freeform 306">
              <a:extLst>
                <a:ext uri="{FF2B5EF4-FFF2-40B4-BE49-F238E27FC236}">
                  <a16:creationId xmlns:a16="http://schemas.microsoft.com/office/drawing/2014/main" id="{739BEAF3-BA9B-47F7-AD4A-237EED992F94}"/>
                </a:ext>
              </a:extLst>
            </p:cNvPr>
            <p:cNvSpPr>
              <a:spLocks/>
            </p:cNvSpPr>
            <p:nvPr/>
          </p:nvSpPr>
          <p:spPr bwMode="auto">
            <a:xfrm>
              <a:off x="4957308" y="3365607"/>
              <a:ext cx="27552" cy="196324"/>
            </a:xfrm>
            <a:custGeom>
              <a:avLst/>
              <a:gdLst>
                <a:gd name="T0" fmla="*/ 0 w 26"/>
                <a:gd name="T1" fmla="*/ 2147483646 h 415"/>
                <a:gd name="T2" fmla="*/ 0 w 26"/>
                <a:gd name="T3" fmla="*/ 2147483646 h 415"/>
                <a:gd name="T4" fmla="*/ 2147483646 w 26"/>
                <a:gd name="T5" fmla="*/ 2147483646 h 415"/>
                <a:gd name="T6" fmla="*/ 2147483646 w 26"/>
                <a:gd name="T7" fmla="*/ 2147483646 h 415"/>
                <a:gd name="T8" fmla="*/ 2147483646 w 26"/>
                <a:gd name="T9" fmla="*/ 2147483646 h 415"/>
                <a:gd name="T10" fmla="*/ 2147483646 w 26"/>
                <a:gd name="T11" fmla="*/ 2147483646 h 415"/>
                <a:gd name="T12" fmla="*/ 2147483646 w 26"/>
                <a:gd name="T13" fmla="*/ 2147483646 h 415"/>
                <a:gd name="T14" fmla="*/ 2147483646 w 26"/>
                <a:gd name="T15" fmla="*/ 2147483646 h 415"/>
                <a:gd name="T16" fmla="*/ 2147483646 w 26"/>
                <a:gd name="T17" fmla="*/ 2147483646 h 415"/>
                <a:gd name="T18" fmla="*/ 2147483646 w 26"/>
                <a:gd name="T19" fmla="*/ 2147483646 h 415"/>
                <a:gd name="T20" fmla="*/ 2147483646 w 26"/>
                <a:gd name="T21" fmla="*/ 2147483646 h 415"/>
                <a:gd name="T22" fmla="*/ 2147483646 w 26"/>
                <a:gd name="T23" fmla="*/ 2147483646 h 415"/>
                <a:gd name="T24" fmla="*/ 2147483646 w 26"/>
                <a:gd name="T25" fmla="*/ 2147483646 h 415"/>
                <a:gd name="T26" fmla="*/ 2147483646 w 26"/>
                <a:gd name="T27" fmla="*/ 2147483646 h 415"/>
                <a:gd name="T28" fmla="*/ 2147483646 w 26"/>
                <a:gd name="T29" fmla="*/ 2147483646 h 415"/>
                <a:gd name="T30" fmla="*/ 2147483646 w 26"/>
                <a:gd name="T31" fmla="*/ 2147483646 h 415"/>
                <a:gd name="T32" fmla="*/ 2147483646 w 26"/>
                <a:gd name="T33" fmla="*/ 2147483646 h 415"/>
                <a:gd name="T34" fmla="*/ 2147483646 w 26"/>
                <a:gd name="T35" fmla="*/ 2147483646 h 415"/>
                <a:gd name="T36" fmla="*/ 2147483646 w 26"/>
                <a:gd name="T37" fmla="*/ 2147483646 h 415"/>
                <a:gd name="T38" fmla="*/ 2147483646 w 26"/>
                <a:gd name="T39" fmla="*/ 2147483646 h 415"/>
                <a:gd name="T40" fmla="*/ 2147483646 w 26"/>
                <a:gd name="T41" fmla="*/ 2147483646 h 415"/>
                <a:gd name="T42" fmla="*/ 2147483646 w 26"/>
                <a:gd name="T43" fmla="*/ 2147483646 h 415"/>
                <a:gd name="T44" fmla="*/ 2147483646 w 26"/>
                <a:gd name="T45" fmla="*/ 2147483646 h 415"/>
                <a:gd name="T46" fmla="*/ 2147483646 w 26"/>
                <a:gd name="T47" fmla="*/ 2147483646 h 415"/>
                <a:gd name="T48" fmla="*/ 2147483646 w 26"/>
                <a:gd name="T49" fmla="*/ 2147483646 h 415"/>
                <a:gd name="T50" fmla="*/ 2147483646 w 26"/>
                <a:gd name="T51" fmla="*/ 2147483646 h 415"/>
                <a:gd name="T52" fmla="*/ 2147483646 w 26"/>
                <a:gd name="T53" fmla="*/ 2147483646 h 415"/>
                <a:gd name="T54" fmla="*/ 2147483646 w 26"/>
                <a:gd name="T55" fmla="*/ 2147483646 h 415"/>
                <a:gd name="T56" fmla="*/ 2147483646 w 26"/>
                <a:gd name="T57" fmla="*/ 2147483646 h 415"/>
                <a:gd name="T58" fmla="*/ 2147483646 w 26"/>
                <a:gd name="T59" fmla="*/ 2147483646 h 415"/>
                <a:gd name="T60" fmla="*/ 2147483646 w 26"/>
                <a:gd name="T61" fmla="*/ 2147483646 h 415"/>
                <a:gd name="T62" fmla="*/ 2147483646 w 26"/>
                <a:gd name="T63" fmla="*/ 2147483646 h 415"/>
                <a:gd name="T64" fmla="*/ 2147483646 w 26"/>
                <a:gd name="T65" fmla="*/ 2147483646 h 415"/>
                <a:gd name="T66" fmla="*/ 2147483646 w 26"/>
                <a:gd name="T67" fmla="*/ 2147483646 h 415"/>
                <a:gd name="T68" fmla="*/ 2147483646 w 26"/>
                <a:gd name="T69" fmla="*/ 2147483646 h 415"/>
                <a:gd name="T70" fmla="*/ 2147483646 w 26"/>
                <a:gd name="T71" fmla="*/ 2147483646 h 415"/>
                <a:gd name="T72" fmla="*/ 2147483646 w 26"/>
                <a:gd name="T73" fmla="*/ 2147483646 h 415"/>
                <a:gd name="T74" fmla="*/ 2147483646 w 26"/>
                <a:gd name="T75" fmla="*/ 2147483646 h 415"/>
                <a:gd name="T76" fmla="*/ 2147483646 w 26"/>
                <a:gd name="T77" fmla="*/ 2147483646 h 415"/>
                <a:gd name="T78" fmla="*/ 2147483646 w 26"/>
                <a:gd name="T79" fmla="*/ 2147483646 h 415"/>
                <a:gd name="T80" fmla="*/ 2147483646 w 26"/>
                <a:gd name="T81" fmla="*/ 2147483646 h 415"/>
                <a:gd name="T82" fmla="*/ 2147483646 w 26"/>
                <a:gd name="T83" fmla="*/ 2147483646 h 415"/>
                <a:gd name="T84" fmla="*/ 2147483646 w 26"/>
                <a:gd name="T85" fmla="*/ 2147483646 h 415"/>
                <a:gd name="T86" fmla="*/ 2147483646 w 26"/>
                <a:gd name="T87" fmla="*/ 2147483646 h 415"/>
                <a:gd name="T88" fmla="*/ 2147483646 w 26"/>
                <a:gd name="T89" fmla="*/ 2147483646 h 415"/>
                <a:gd name="T90" fmla="*/ 2147483646 w 26"/>
                <a:gd name="T91" fmla="*/ 2147483646 h 415"/>
                <a:gd name="T92" fmla="*/ 2147483646 w 26"/>
                <a:gd name="T93" fmla="*/ 0 h 415"/>
                <a:gd name="T94" fmla="*/ 2147483646 w 26"/>
                <a:gd name="T95" fmla="*/ 2147483646 h 415"/>
                <a:gd name="T96" fmla="*/ 2147483646 w 26"/>
                <a:gd name="T97" fmla="*/ 2147483646 h 415"/>
                <a:gd name="T98" fmla="*/ 2147483646 w 26"/>
                <a:gd name="T99" fmla="*/ 2147483646 h 4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15">
                  <a:moveTo>
                    <a:pt x="0" y="411"/>
                  </a:moveTo>
                  <a:lnTo>
                    <a:pt x="0" y="312"/>
                  </a:lnTo>
                  <a:lnTo>
                    <a:pt x="1" y="354"/>
                  </a:lnTo>
                  <a:lnTo>
                    <a:pt x="2" y="327"/>
                  </a:lnTo>
                  <a:lnTo>
                    <a:pt x="2" y="305"/>
                  </a:lnTo>
                  <a:lnTo>
                    <a:pt x="3" y="276"/>
                  </a:lnTo>
                  <a:lnTo>
                    <a:pt x="3" y="335"/>
                  </a:lnTo>
                  <a:lnTo>
                    <a:pt x="3" y="415"/>
                  </a:lnTo>
                  <a:lnTo>
                    <a:pt x="4" y="398"/>
                  </a:lnTo>
                  <a:lnTo>
                    <a:pt x="5" y="360"/>
                  </a:lnTo>
                  <a:lnTo>
                    <a:pt x="5" y="330"/>
                  </a:lnTo>
                  <a:lnTo>
                    <a:pt x="6" y="353"/>
                  </a:lnTo>
                  <a:lnTo>
                    <a:pt x="6" y="294"/>
                  </a:lnTo>
                  <a:lnTo>
                    <a:pt x="7" y="274"/>
                  </a:lnTo>
                  <a:lnTo>
                    <a:pt x="7" y="314"/>
                  </a:lnTo>
                  <a:lnTo>
                    <a:pt x="8" y="343"/>
                  </a:lnTo>
                  <a:lnTo>
                    <a:pt x="8" y="384"/>
                  </a:lnTo>
                  <a:lnTo>
                    <a:pt x="9" y="300"/>
                  </a:lnTo>
                  <a:lnTo>
                    <a:pt x="9" y="400"/>
                  </a:lnTo>
                  <a:lnTo>
                    <a:pt x="10" y="299"/>
                  </a:lnTo>
                  <a:lnTo>
                    <a:pt x="10" y="311"/>
                  </a:lnTo>
                  <a:lnTo>
                    <a:pt x="11" y="354"/>
                  </a:lnTo>
                  <a:lnTo>
                    <a:pt x="11" y="328"/>
                  </a:lnTo>
                  <a:lnTo>
                    <a:pt x="12" y="339"/>
                  </a:lnTo>
                  <a:lnTo>
                    <a:pt x="12" y="347"/>
                  </a:lnTo>
                  <a:lnTo>
                    <a:pt x="13" y="310"/>
                  </a:lnTo>
                  <a:lnTo>
                    <a:pt x="14" y="276"/>
                  </a:lnTo>
                  <a:lnTo>
                    <a:pt x="14" y="311"/>
                  </a:lnTo>
                  <a:lnTo>
                    <a:pt x="15" y="312"/>
                  </a:lnTo>
                  <a:lnTo>
                    <a:pt x="15" y="288"/>
                  </a:lnTo>
                  <a:lnTo>
                    <a:pt x="15" y="282"/>
                  </a:lnTo>
                  <a:lnTo>
                    <a:pt x="16" y="219"/>
                  </a:lnTo>
                  <a:lnTo>
                    <a:pt x="17" y="187"/>
                  </a:lnTo>
                  <a:lnTo>
                    <a:pt x="17" y="156"/>
                  </a:lnTo>
                  <a:lnTo>
                    <a:pt x="18" y="225"/>
                  </a:lnTo>
                  <a:lnTo>
                    <a:pt x="18" y="113"/>
                  </a:lnTo>
                  <a:lnTo>
                    <a:pt x="19" y="155"/>
                  </a:lnTo>
                  <a:lnTo>
                    <a:pt x="19" y="56"/>
                  </a:lnTo>
                  <a:lnTo>
                    <a:pt x="20" y="36"/>
                  </a:lnTo>
                  <a:lnTo>
                    <a:pt x="20" y="171"/>
                  </a:lnTo>
                  <a:lnTo>
                    <a:pt x="21" y="95"/>
                  </a:lnTo>
                  <a:lnTo>
                    <a:pt x="21" y="29"/>
                  </a:lnTo>
                  <a:lnTo>
                    <a:pt x="22" y="62"/>
                  </a:lnTo>
                  <a:lnTo>
                    <a:pt x="22" y="42"/>
                  </a:lnTo>
                  <a:lnTo>
                    <a:pt x="23" y="125"/>
                  </a:lnTo>
                  <a:lnTo>
                    <a:pt x="23" y="43"/>
                  </a:lnTo>
                  <a:lnTo>
                    <a:pt x="24" y="0"/>
                  </a:lnTo>
                  <a:lnTo>
                    <a:pt x="24" y="21"/>
                  </a:lnTo>
                  <a:lnTo>
                    <a:pt x="25" y="24"/>
                  </a:lnTo>
                  <a:lnTo>
                    <a:pt x="26" y="13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03" name="Freeform 307">
              <a:extLst>
                <a:ext uri="{FF2B5EF4-FFF2-40B4-BE49-F238E27FC236}">
                  <a16:creationId xmlns:a16="http://schemas.microsoft.com/office/drawing/2014/main" id="{75E75A29-C730-4CCA-A187-D3F5DB7C4092}"/>
                </a:ext>
              </a:extLst>
            </p:cNvPr>
            <p:cNvSpPr>
              <a:spLocks/>
            </p:cNvSpPr>
            <p:nvPr/>
          </p:nvSpPr>
          <p:spPr bwMode="auto">
            <a:xfrm>
              <a:off x="4984860" y="3373176"/>
              <a:ext cx="26491" cy="153275"/>
            </a:xfrm>
            <a:custGeom>
              <a:avLst/>
              <a:gdLst>
                <a:gd name="T0" fmla="*/ 0 w 25"/>
                <a:gd name="T1" fmla="*/ 2147483646 h 324"/>
                <a:gd name="T2" fmla="*/ 0 w 25"/>
                <a:gd name="T3" fmla="*/ 2147483646 h 324"/>
                <a:gd name="T4" fmla="*/ 2147483646 w 25"/>
                <a:gd name="T5" fmla="*/ 2147483646 h 324"/>
                <a:gd name="T6" fmla="*/ 2147483646 w 25"/>
                <a:gd name="T7" fmla="*/ 2147483646 h 324"/>
                <a:gd name="T8" fmla="*/ 2147483646 w 25"/>
                <a:gd name="T9" fmla="*/ 2147483646 h 324"/>
                <a:gd name="T10" fmla="*/ 2147483646 w 25"/>
                <a:gd name="T11" fmla="*/ 2147483646 h 324"/>
                <a:gd name="T12" fmla="*/ 2147483646 w 25"/>
                <a:gd name="T13" fmla="*/ 2147483646 h 324"/>
                <a:gd name="T14" fmla="*/ 2147483646 w 25"/>
                <a:gd name="T15" fmla="*/ 2147483646 h 324"/>
                <a:gd name="T16" fmla="*/ 2147483646 w 25"/>
                <a:gd name="T17" fmla="*/ 0 h 324"/>
                <a:gd name="T18" fmla="*/ 2147483646 w 25"/>
                <a:gd name="T19" fmla="*/ 2147483646 h 324"/>
                <a:gd name="T20" fmla="*/ 2147483646 w 25"/>
                <a:gd name="T21" fmla="*/ 2147483646 h 324"/>
                <a:gd name="T22" fmla="*/ 2147483646 w 25"/>
                <a:gd name="T23" fmla="*/ 2147483646 h 324"/>
                <a:gd name="T24" fmla="*/ 2147483646 w 25"/>
                <a:gd name="T25" fmla="*/ 2147483646 h 324"/>
                <a:gd name="T26" fmla="*/ 2147483646 w 25"/>
                <a:gd name="T27" fmla="*/ 2147483646 h 324"/>
                <a:gd name="T28" fmla="*/ 2147483646 w 25"/>
                <a:gd name="T29" fmla="*/ 2147483646 h 324"/>
                <a:gd name="T30" fmla="*/ 2147483646 w 25"/>
                <a:gd name="T31" fmla="*/ 2147483646 h 324"/>
                <a:gd name="T32" fmla="*/ 2147483646 w 25"/>
                <a:gd name="T33" fmla="*/ 2147483646 h 324"/>
                <a:gd name="T34" fmla="*/ 2147483646 w 25"/>
                <a:gd name="T35" fmla="*/ 2147483646 h 324"/>
                <a:gd name="T36" fmla="*/ 2147483646 w 25"/>
                <a:gd name="T37" fmla="*/ 2147483646 h 324"/>
                <a:gd name="T38" fmla="*/ 2147483646 w 25"/>
                <a:gd name="T39" fmla="*/ 2147483646 h 324"/>
                <a:gd name="T40" fmla="*/ 2147483646 w 25"/>
                <a:gd name="T41" fmla="*/ 2147483646 h 324"/>
                <a:gd name="T42" fmla="*/ 2147483646 w 25"/>
                <a:gd name="T43" fmla="*/ 2147483646 h 324"/>
                <a:gd name="T44" fmla="*/ 2147483646 w 25"/>
                <a:gd name="T45" fmla="*/ 2147483646 h 324"/>
                <a:gd name="T46" fmla="*/ 2147483646 w 25"/>
                <a:gd name="T47" fmla="*/ 2147483646 h 324"/>
                <a:gd name="T48" fmla="*/ 2147483646 w 25"/>
                <a:gd name="T49" fmla="*/ 2147483646 h 324"/>
                <a:gd name="T50" fmla="*/ 2147483646 w 25"/>
                <a:gd name="T51" fmla="*/ 2147483646 h 324"/>
                <a:gd name="T52" fmla="*/ 2147483646 w 25"/>
                <a:gd name="T53" fmla="*/ 2147483646 h 324"/>
                <a:gd name="T54" fmla="*/ 2147483646 w 25"/>
                <a:gd name="T55" fmla="*/ 2147483646 h 324"/>
                <a:gd name="T56" fmla="*/ 2147483646 w 25"/>
                <a:gd name="T57" fmla="*/ 2147483646 h 324"/>
                <a:gd name="T58" fmla="*/ 2147483646 w 25"/>
                <a:gd name="T59" fmla="*/ 2147483646 h 324"/>
                <a:gd name="T60" fmla="*/ 2147483646 w 25"/>
                <a:gd name="T61" fmla="*/ 2147483646 h 324"/>
                <a:gd name="T62" fmla="*/ 2147483646 w 25"/>
                <a:gd name="T63" fmla="*/ 2147483646 h 324"/>
                <a:gd name="T64" fmla="*/ 2147483646 w 25"/>
                <a:gd name="T65" fmla="*/ 2147483646 h 324"/>
                <a:gd name="T66" fmla="*/ 2147483646 w 25"/>
                <a:gd name="T67" fmla="*/ 2147483646 h 324"/>
                <a:gd name="T68" fmla="*/ 2147483646 w 25"/>
                <a:gd name="T69" fmla="*/ 2147483646 h 324"/>
                <a:gd name="T70" fmla="*/ 2147483646 w 25"/>
                <a:gd name="T71" fmla="*/ 2147483646 h 324"/>
                <a:gd name="T72" fmla="*/ 2147483646 w 25"/>
                <a:gd name="T73" fmla="*/ 2147483646 h 324"/>
                <a:gd name="T74" fmla="*/ 2147483646 w 25"/>
                <a:gd name="T75" fmla="*/ 2147483646 h 324"/>
                <a:gd name="T76" fmla="*/ 2147483646 w 25"/>
                <a:gd name="T77" fmla="*/ 2147483646 h 324"/>
                <a:gd name="T78" fmla="*/ 2147483646 w 25"/>
                <a:gd name="T79" fmla="*/ 2147483646 h 324"/>
                <a:gd name="T80" fmla="*/ 2147483646 w 25"/>
                <a:gd name="T81" fmla="*/ 2147483646 h 324"/>
                <a:gd name="T82" fmla="*/ 2147483646 w 25"/>
                <a:gd name="T83" fmla="*/ 2147483646 h 324"/>
                <a:gd name="T84" fmla="*/ 2147483646 w 25"/>
                <a:gd name="T85" fmla="*/ 2147483646 h 324"/>
                <a:gd name="T86" fmla="*/ 2147483646 w 25"/>
                <a:gd name="T87" fmla="*/ 2147483646 h 324"/>
                <a:gd name="T88" fmla="*/ 2147483646 w 25"/>
                <a:gd name="T89" fmla="*/ 2147483646 h 324"/>
                <a:gd name="T90" fmla="*/ 2147483646 w 25"/>
                <a:gd name="T91" fmla="*/ 2147483646 h 324"/>
                <a:gd name="T92" fmla="*/ 2147483646 w 25"/>
                <a:gd name="T93" fmla="*/ 2147483646 h 324"/>
                <a:gd name="T94" fmla="*/ 2147483646 w 25"/>
                <a:gd name="T95" fmla="*/ 2147483646 h 324"/>
                <a:gd name="T96" fmla="*/ 2147483646 w 25"/>
                <a:gd name="T97" fmla="*/ 2147483646 h 324"/>
                <a:gd name="T98" fmla="*/ 2147483646 w 25"/>
                <a:gd name="T99" fmla="*/ 2147483646 h 32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24">
                  <a:moveTo>
                    <a:pt x="0" y="121"/>
                  </a:moveTo>
                  <a:lnTo>
                    <a:pt x="0" y="27"/>
                  </a:lnTo>
                  <a:lnTo>
                    <a:pt x="1" y="74"/>
                  </a:lnTo>
                  <a:lnTo>
                    <a:pt x="1" y="33"/>
                  </a:lnTo>
                  <a:lnTo>
                    <a:pt x="1" y="121"/>
                  </a:lnTo>
                  <a:lnTo>
                    <a:pt x="2" y="60"/>
                  </a:lnTo>
                  <a:lnTo>
                    <a:pt x="3" y="125"/>
                  </a:lnTo>
                  <a:lnTo>
                    <a:pt x="3" y="107"/>
                  </a:lnTo>
                  <a:lnTo>
                    <a:pt x="4" y="0"/>
                  </a:lnTo>
                  <a:lnTo>
                    <a:pt x="4" y="166"/>
                  </a:lnTo>
                  <a:lnTo>
                    <a:pt x="5" y="112"/>
                  </a:lnTo>
                  <a:lnTo>
                    <a:pt x="5" y="161"/>
                  </a:lnTo>
                  <a:lnTo>
                    <a:pt x="6" y="42"/>
                  </a:lnTo>
                  <a:lnTo>
                    <a:pt x="6" y="104"/>
                  </a:lnTo>
                  <a:lnTo>
                    <a:pt x="7" y="223"/>
                  </a:lnTo>
                  <a:lnTo>
                    <a:pt x="7" y="63"/>
                  </a:lnTo>
                  <a:lnTo>
                    <a:pt x="8" y="196"/>
                  </a:lnTo>
                  <a:lnTo>
                    <a:pt x="8" y="204"/>
                  </a:lnTo>
                  <a:lnTo>
                    <a:pt x="9" y="122"/>
                  </a:lnTo>
                  <a:lnTo>
                    <a:pt x="9" y="98"/>
                  </a:lnTo>
                  <a:lnTo>
                    <a:pt x="10" y="155"/>
                  </a:lnTo>
                  <a:lnTo>
                    <a:pt x="10" y="231"/>
                  </a:lnTo>
                  <a:lnTo>
                    <a:pt x="11" y="214"/>
                  </a:lnTo>
                  <a:lnTo>
                    <a:pt x="12" y="197"/>
                  </a:lnTo>
                  <a:lnTo>
                    <a:pt x="12" y="233"/>
                  </a:lnTo>
                  <a:lnTo>
                    <a:pt x="12" y="108"/>
                  </a:lnTo>
                  <a:lnTo>
                    <a:pt x="13" y="134"/>
                  </a:lnTo>
                  <a:lnTo>
                    <a:pt x="13" y="242"/>
                  </a:lnTo>
                  <a:lnTo>
                    <a:pt x="14" y="213"/>
                  </a:lnTo>
                  <a:lnTo>
                    <a:pt x="15" y="324"/>
                  </a:lnTo>
                  <a:lnTo>
                    <a:pt x="15" y="210"/>
                  </a:lnTo>
                  <a:lnTo>
                    <a:pt x="16" y="169"/>
                  </a:lnTo>
                  <a:lnTo>
                    <a:pt x="16" y="147"/>
                  </a:lnTo>
                  <a:lnTo>
                    <a:pt x="17" y="324"/>
                  </a:lnTo>
                  <a:lnTo>
                    <a:pt x="17" y="171"/>
                  </a:lnTo>
                  <a:lnTo>
                    <a:pt x="18" y="282"/>
                  </a:lnTo>
                  <a:lnTo>
                    <a:pt x="18" y="267"/>
                  </a:lnTo>
                  <a:lnTo>
                    <a:pt x="19" y="158"/>
                  </a:lnTo>
                  <a:lnTo>
                    <a:pt x="19" y="156"/>
                  </a:lnTo>
                  <a:lnTo>
                    <a:pt x="20" y="234"/>
                  </a:lnTo>
                  <a:lnTo>
                    <a:pt x="20" y="179"/>
                  </a:lnTo>
                  <a:lnTo>
                    <a:pt x="21" y="209"/>
                  </a:lnTo>
                  <a:lnTo>
                    <a:pt x="21" y="260"/>
                  </a:lnTo>
                  <a:lnTo>
                    <a:pt x="22" y="160"/>
                  </a:lnTo>
                  <a:lnTo>
                    <a:pt x="22" y="265"/>
                  </a:lnTo>
                  <a:lnTo>
                    <a:pt x="23" y="230"/>
                  </a:lnTo>
                  <a:lnTo>
                    <a:pt x="24" y="214"/>
                  </a:lnTo>
                  <a:lnTo>
                    <a:pt x="24" y="213"/>
                  </a:lnTo>
                  <a:lnTo>
                    <a:pt x="24" y="244"/>
                  </a:lnTo>
                  <a:lnTo>
                    <a:pt x="25" y="25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04" name="Freeform 308">
              <a:extLst>
                <a:ext uri="{FF2B5EF4-FFF2-40B4-BE49-F238E27FC236}">
                  <a16:creationId xmlns:a16="http://schemas.microsoft.com/office/drawing/2014/main" id="{4AC42871-627A-4FAC-9B82-031A8236360F}"/>
                </a:ext>
              </a:extLst>
            </p:cNvPr>
            <p:cNvSpPr>
              <a:spLocks/>
            </p:cNvSpPr>
            <p:nvPr/>
          </p:nvSpPr>
          <p:spPr bwMode="auto">
            <a:xfrm>
              <a:off x="5011351" y="3426160"/>
              <a:ext cx="27552" cy="135298"/>
            </a:xfrm>
            <a:custGeom>
              <a:avLst/>
              <a:gdLst>
                <a:gd name="T0" fmla="*/ 0 w 26"/>
                <a:gd name="T1" fmla="*/ 2147483646 h 286"/>
                <a:gd name="T2" fmla="*/ 0 w 26"/>
                <a:gd name="T3" fmla="*/ 2147483646 h 286"/>
                <a:gd name="T4" fmla="*/ 2147483646 w 26"/>
                <a:gd name="T5" fmla="*/ 2147483646 h 286"/>
                <a:gd name="T6" fmla="*/ 2147483646 w 26"/>
                <a:gd name="T7" fmla="*/ 2147483646 h 286"/>
                <a:gd name="T8" fmla="*/ 2147483646 w 26"/>
                <a:gd name="T9" fmla="*/ 2147483646 h 286"/>
                <a:gd name="T10" fmla="*/ 2147483646 w 26"/>
                <a:gd name="T11" fmla="*/ 2147483646 h 286"/>
                <a:gd name="T12" fmla="*/ 2147483646 w 26"/>
                <a:gd name="T13" fmla="*/ 2147483646 h 286"/>
                <a:gd name="T14" fmla="*/ 2147483646 w 26"/>
                <a:gd name="T15" fmla="*/ 2147483646 h 286"/>
                <a:gd name="T16" fmla="*/ 2147483646 w 26"/>
                <a:gd name="T17" fmla="*/ 2147483646 h 286"/>
                <a:gd name="T18" fmla="*/ 2147483646 w 26"/>
                <a:gd name="T19" fmla="*/ 2147483646 h 286"/>
                <a:gd name="T20" fmla="*/ 2147483646 w 26"/>
                <a:gd name="T21" fmla="*/ 2147483646 h 286"/>
                <a:gd name="T22" fmla="*/ 2147483646 w 26"/>
                <a:gd name="T23" fmla="*/ 2147483646 h 286"/>
                <a:gd name="T24" fmla="*/ 2147483646 w 26"/>
                <a:gd name="T25" fmla="*/ 2147483646 h 286"/>
                <a:gd name="T26" fmla="*/ 2147483646 w 26"/>
                <a:gd name="T27" fmla="*/ 2147483646 h 286"/>
                <a:gd name="T28" fmla="*/ 2147483646 w 26"/>
                <a:gd name="T29" fmla="*/ 2147483646 h 286"/>
                <a:gd name="T30" fmla="*/ 2147483646 w 26"/>
                <a:gd name="T31" fmla="*/ 2147483646 h 286"/>
                <a:gd name="T32" fmla="*/ 2147483646 w 26"/>
                <a:gd name="T33" fmla="*/ 2147483646 h 286"/>
                <a:gd name="T34" fmla="*/ 2147483646 w 26"/>
                <a:gd name="T35" fmla="*/ 2147483646 h 286"/>
                <a:gd name="T36" fmla="*/ 2147483646 w 26"/>
                <a:gd name="T37" fmla="*/ 2147483646 h 286"/>
                <a:gd name="T38" fmla="*/ 2147483646 w 26"/>
                <a:gd name="T39" fmla="*/ 2147483646 h 286"/>
                <a:gd name="T40" fmla="*/ 2147483646 w 26"/>
                <a:gd name="T41" fmla="*/ 2147483646 h 286"/>
                <a:gd name="T42" fmla="*/ 2147483646 w 26"/>
                <a:gd name="T43" fmla="*/ 2147483646 h 286"/>
                <a:gd name="T44" fmla="*/ 2147483646 w 26"/>
                <a:gd name="T45" fmla="*/ 0 h 286"/>
                <a:gd name="T46" fmla="*/ 2147483646 w 26"/>
                <a:gd name="T47" fmla="*/ 2147483646 h 286"/>
                <a:gd name="T48" fmla="*/ 2147483646 w 26"/>
                <a:gd name="T49" fmla="*/ 2147483646 h 286"/>
                <a:gd name="T50" fmla="*/ 2147483646 w 26"/>
                <a:gd name="T51" fmla="*/ 2147483646 h 286"/>
                <a:gd name="T52" fmla="*/ 2147483646 w 26"/>
                <a:gd name="T53" fmla="*/ 2147483646 h 286"/>
                <a:gd name="T54" fmla="*/ 2147483646 w 26"/>
                <a:gd name="T55" fmla="*/ 2147483646 h 286"/>
                <a:gd name="T56" fmla="*/ 2147483646 w 26"/>
                <a:gd name="T57" fmla="*/ 2147483646 h 286"/>
                <a:gd name="T58" fmla="*/ 2147483646 w 26"/>
                <a:gd name="T59" fmla="*/ 2147483646 h 286"/>
                <a:gd name="T60" fmla="*/ 2147483646 w 26"/>
                <a:gd name="T61" fmla="*/ 2147483646 h 286"/>
                <a:gd name="T62" fmla="*/ 2147483646 w 26"/>
                <a:gd name="T63" fmla="*/ 2147483646 h 286"/>
                <a:gd name="T64" fmla="*/ 2147483646 w 26"/>
                <a:gd name="T65" fmla="*/ 2147483646 h 286"/>
                <a:gd name="T66" fmla="*/ 2147483646 w 26"/>
                <a:gd name="T67" fmla="*/ 2147483646 h 286"/>
                <a:gd name="T68" fmla="*/ 2147483646 w 26"/>
                <a:gd name="T69" fmla="*/ 2147483646 h 286"/>
                <a:gd name="T70" fmla="*/ 2147483646 w 26"/>
                <a:gd name="T71" fmla="*/ 2147483646 h 286"/>
                <a:gd name="T72" fmla="*/ 2147483646 w 26"/>
                <a:gd name="T73" fmla="*/ 2147483646 h 286"/>
                <a:gd name="T74" fmla="*/ 2147483646 w 26"/>
                <a:gd name="T75" fmla="*/ 2147483646 h 286"/>
                <a:gd name="T76" fmla="*/ 2147483646 w 26"/>
                <a:gd name="T77" fmla="*/ 2147483646 h 286"/>
                <a:gd name="T78" fmla="*/ 2147483646 w 26"/>
                <a:gd name="T79" fmla="*/ 2147483646 h 286"/>
                <a:gd name="T80" fmla="*/ 2147483646 w 26"/>
                <a:gd name="T81" fmla="*/ 2147483646 h 286"/>
                <a:gd name="T82" fmla="*/ 2147483646 w 26"/>
                <a:gd name="T83" fmla="*/ 2147483646 h 286"/>
                <a:gd name="T84" fmla="*/ 2147483646 w 26"/>
                <a:gd name="T85" fmla="*/ 2147483646 h 286"/>
                <a:gd name="T86" fmla="*/ 2147483646 w 26"/>
                <a:gd name="T87" fmla="*/ 2147483646 h 286"/>
                <a:gd name="T88" fmla="*/ 2147483646 w 26"/>
                <a:gd name="T89" fmla="*/ 2147483646 h 286"/>
                <a:gd name="T90" fmla="*/ 2147483646 w 26"/>
                <a:gd name="T91" fmla="*/ 2147483646 h 286"/>
                <a:gd name="T92" fmla="*/ 2147483646 w 26"/>
                <a:gd name="T93" fmla="*/ 2147483646 h 286"/>
                <a:gd name="T94" fmla="*/ 2147483646 w 26"/>
                <a:gd name="T95" fmla="*/ 2147483646 h 286"/>
                <a:gd name="T96" fmla="*/ 2147483646 w 26"/>
                <a:gd name="T97" fmla="*/ 2147483646 h 286"/>
                <a:gd name="T98" fmla="*/ 2147483646 w 26"/>
                <a:gd name="T99" fmla="*/ 2147483646 h 2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86">
                  <a:moveTo>
                    <a:pt x="0" y="138"/>
                  </a:moveTo>
                  <a:lnTo>
                    <a:pt x="0" y="176"/>
                  </a:lnTo>
                  <a:lnTo>
                    <a:pt x="1" y="205"/>
                  </a:lnTo>
                  <a:lnTo>
                    <a:pt x="2" y="119"/>
                  </a:lnTo>
                  <a:lnTo>
                    <a:pt x="2" y="167"/>
                  </a:lnTo>
                  <a:lnTo>
                    <a:pt x="3" y="216"/>
                  </a:lnTo>
                  <a:lnTo>
                    <a:pt x="3" y="109"/>
                  </a:lnTo>
                  <a:lnTo>
                    <a:pt x="4" y="212"/>
                  </a:lnTo>
                  <a:lnTo>
                    <a:pt x="4" y="93"/>
                  </a:lnTo>
                  <a:lnTo>
                    <a:pt x="5" y="155"/>
                  </a:lnTo>
                  <a:lnTo>
                    <a:pt x="5" y="228"/>
                  </a:lnTo>
                  <a:lnTo>
                    <a:pt x="6" y="128"/>
                  </a:lnTo>
                  <a:lnTo>
                    <a:pt x="6" y="176"/>
                  </a:lnTo>
                  <a:lnTo>
                    <a:pt x="7" y="217"/>
                  </a:lnTo>
                  <a:lnTo>
                    <a:pt x="7" y="266"/>
                  </a:lnTo>
                  <a:lnTo>
                    <a:pt x="8" y="97"/>
                  </a:lnTo>
                  <a:lnTo>
                    <a:pt x="8" y="127"/>
                  </a:lnTo>
                  <a:lnTo>
                    <a:pt x="9" y="211"/>
                  </a:lnTo>
                  <a:lnTo>
                    <a:pt x="9" y="200"/>
                  </a:lnTo>
                  <a:lnTo>
                    <a:pt x="10" y="137"/>
                  </a:lnTo>
                  <a:lnTo>
                    <a:pt x="11" y="251"/>
                  </a:lnTo>
                  <a:lnTo>
                    <a:pt x="11" y="79"/>
                  </a:lnTo>
                  <a:lnTo>
                    <a:pt x="11" y="0"/>
                  </a:lnTo>
                  <a:lnTo>
                    <a:pt x="12" y="125"/>
                  </a:lnTo>
                  <a:lnTo>
                    <a:pt x="12" y="112"/>
                  </a:lnTo>
                  <a:lnTo>
                    <a:pt x="13" y="193"/>
                  </a:lnTo>
                  <a:lnTo>
                    <a:pt x="14" y="82"/>
                  </a:lnTo>
                  <a:lnTo>
                    <a:pt x="14" y="58"/>
                  </a:lnTo>
                  <a:lnTo>
                    <a:pt x="15" y="130"/>
                  </a:lnTo>
                  <a:lnTo>
                    <a:pt x="15" y="93"/>
                  </a:lnTo>
                  <a:lnTo>
                    <a:pt x="15" y="35"/>
                  </a:lnTo>
                  <a:lnTo>
                    <a:pt x="16" y="165"/>
                  </a:lnTo>
                  <a:lnTo>
                    <a:pt x="17" y="146"/>
                  </a:lnTo>
                  <a:lnTo>
                    <a:pt x="17" y="124"/>
                  </a:lnTo>
                  <a:lnTo>
                    <a:pt x="18" y="123"/>
                  </a:lnTo>
                  <a:lnTo>
                    <a:pt x="18" y="141"/>
                  </a:lnTo>
                  <a:lnTo>
                    <a:pt x="19" y="144"/>
                  </a:lnTo>
                  <a:lnTo>
                    <a:pt x="19" y="168"/>
                  </a:lnTo>
                  <a:lnTo>
                    <a:pt x="20" y="220"/>
                  </a:lnTo>
                  <a:lnTo>
                    <a:pt x="20" y="158"/>
                  </a:lnTo>
                  <a:lnTo>
                    <a:pt x="21" y="186"/>
                  </a:lnTo>
                  <a:lnTo>
                    <a:pt x="21" y="203"/>
                  </a:lnTo>
                  <a:lnTo>
                    <a:pt x="22" y="168"/>
                  </a:lnTo>
                  <a:lnTo>
                    <a:pt x="23" y="42"/>
                  </a:lnTo>
                  <a:lnTo>
                    <a:pt x="23" y="102"/>
                  </a:lnTo>
                  <a:lnTo>
                    <a:pt x="23" y="286"/>
                  </a:lnTo>
                  <a:lnTo>
                    <a:pt x="24" y="177"/>
                  </a:lnTo>
                  <a:lnTo>
                    <a:pt x="24" y="199"/>
                  </a:lnTo>
                  <a:lnTo>
                    <a:pt x="25" y="145"/>
                  </a:lnTo>
                  <a:lnTo>
                    <a:pt x="26" y="20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05" name="Freeform 309">
              <a:extLst>
                <a:ext uri="{FF2B5EF4-FFF2-40B4-BE49-F238E27FC236}">
                  <a16:creationId xmlns:a16="http://schemas.microsoft.com/office/drawing/2014/main" id="{19AAD02B-7E1F-4C8F-A09C-0873DD0684F5}"/>
                </a:ext>
              </a:extLst>
            </p:cNvPr>
            <p:cNvSpPr>
              <a:spLocks/>
            </p:cNvSpPr>
            <p:nvPr/>
          </p:nvSpPr>
          <p:spPr bwMode="auto">
            <a:xfrm>
              <a:off x="5038902" y="3471575"/>
              <a:ext cx="26491" cy="102656"/>
            </a:xfrm>
            <a:custGeom>
              <a:avLst/>
              <a:gdLst>
                <a:gd name="T0" fmla="*/ 0 w 25"/>
                <a:gd name="T1" fmla="*/ 2147483646 h 217"/>
                <a:gd name="T2" fmla="*/ 0 w 25"/>
                <a:gd name="T3" fmla="*/ 2147483646 h 217"/>
                <a:gd name="T4" fmla="*/ 2147483646 w 25"/>
                <a:gd name="T5" fmla="*/ 2147483646 h 217"/>
                <a:gd name="T6" fmla="*/ 2147483646 w 25"/>
                <a:gd name="T7" fmla="*/ 2147483646 h 217"/>
                <a:gd name="T8" fmla="*/ 2147483646 w 25"/>
                <a:gd name="T9" fmla="*/ 2147483646 h 217"/>
                <a:gd name="T10" fmla="*/ 2147483646 w 25"/>
                <a:gd name="T11" fmla="*/ 2147483646 h 217"/>
                <a:gd name="T12" fmla="*/ 2147483646 w 25"/>
                <a:gd name="T13" fmla="*/ 2147483646 h 217"/>
                <a:gd name="T14" fmla="*/ 2147483646 w 25"/>
                <a:gd name="T15" fmla="*/ 2147483646 h 217"/>
                <a:gd name="T16" fmla="*/ 2147483646 w 25"/>
                <a:gd name="T17" fmla="*/ 2147483646 h 217"/>
                <a:gd name="T18" fmla="*/ 2147483646 w 25"/>
                <a:gd name="T19" fmla="*/ 0 h 217"/>
                <a:gd name="T20" fmla="*/ 2147483646 w 25"/>
                <a:gd name="T21" fmla="*/ 2147483646 h 217"/>
                <a:gd name="T22" fmla="*/ 2147483646 w 25"/>
                <a:gd name="T23" fmla="*/ 2147483646 h 217"/>
                <a:gd name="T24" fmla="*/ 2147483646 w 25"/>
                <a:gd name="T25" fmla="*/ 2147483646 h 217"/>
                <a:gd name="T26" fmla="*/ 2147483646 w 25"/>
                <a:gd name="T27" fmla="*/ 2147483646 h 217"/>
                <a:gd name="T28" fmla="*/ 2147483646 w 25"/>
                <a:gd name="T29" fmla="*/ 2147483646 h 217"/>
                <a:gd name="T30" fmla="*/ 2147483646 w 25"/>
                <a:gd name="T31" fmla="*/ 2147483646 h 217"/>
                <a:gd name="T32" fmla="*/ 2147483646 w 25"/>
                <a:gd name="T33" fmla="*/ 2147483646 h 217"/>
                <a:gd name="T34" fmla="*/ 2147483646 w 25"/>
                <a:gd name="T35" fmla="*/ 2147483646 h 217"/>
                <a:gd name="T36" fmla="*/ 2147483646 w 25"/>
                <a:gd name="T37" fmla="*/ 2147483646 h 217"/>
                <a:gd name="T38" fmla="*/ 2147483646 w 25"/>
                <a:gd name="T39" fmla="*/ 2147483646 h 217"/>
                <a:gd name="T40" fmla="*/ 2147483646 w 25"/>
                <a:gd name="T41" fmla="*/ 2147483646 h 217"/>
                <a:gd name="T42" fmla="*/ 2147483646 w 25"/>
                <a:gd name="T43" fmla="*/ 2147483646 h 217"/>
                <a:gd name="T44" fmla="*/ 2147483646 w 25"/>
                <a:gd name="T45" fmla="*/ 2147483646 h 217"/>
                <a:gd name="T46" fmla="*/ 2147483646 w 25"/>
                <a:gd name="T47" fmla="*/ 2147483646 h 217"/>
                <a:gd name="T48" fmla="*/ 2147483646 w 25"/>
                <a:gd name="T49" fmla="*/ 2147483646 h 217"/>
                <a:gd name="T50" fmla="*/ 2147483646 w 25"/>
                <a:gd name="T51" fmla="*/ 2147483646 h 217"/>
                <a:gd name="T52" fmla="*/ 2147483646 w 25"/>
                <a:gd name="T53" fmla="*/ 2147483646 h 217"/>
                <a:gd name="T54" fmla="*/ 2147483646 w 25"/>
                <a:gd name="T55" fmla="*/ 2147483646 h 217"/>
                <a:gd name="T56" fmla="*/ 2147483646 w 25"/>
                <a:gd name="T57" fmla="*/ 2147483646 h 217"/>
                <a:gd name="T58" fmla="*/ 2147483646 w 25"/>
                <a:gd name="T59" fmla="*/ 2147483646 h 217"/>
                <a:gd name="T60" fmla="*/ 2147483646 w 25"/>
                <a:gd name="T61" fmla="*/ 2147483646 h 217"/>
                <a:gd name="T62" fmla="*/ 2147483646 w 25"/>
                <a:gd name="T63" fmla="*/ 2147483646 h 217"/>
                <a:gd name="T64" fmla="*/ 2147483646 w 25"/>
                <a:gd name="T65" fmla="*/ 2147483646 h 217"/>
                <a:gd name="T66" fmla="*/ 2147483646 w 25"/>
                <a:gd name="T67" fmla="*/ 2147483646 h 217"/>
                <a:gd name="T68" fmla="*/ 2147483646 w 25"/>
                <a:gd name="T69" fmla="*/ 2147483646 h 217"/>
                <a:gd name="T70" fmla="*/ 2147483646 w 25"/>
                <a:gd name="T71" fmla="*/ 2147483646 h 217"/>
                <a:gd name="T72" fmla="*/ 2147483646 w 25"/>
                <a:gd name="T73" fmla="*/ 2147483646 h 217"/>
                <a:gd name="T74" fmla="*/ 2147483646 w 25"/>
                <a:gd name="T75" fmla="*/ 2147483646 h 217"/>
                <a:gd name="T76" fmla="*/ 2147483646 w 25"/>
                <a:gd name="T77" fmla="*/ 2147483646 h 217"/>
                <a:gd name="T78" fmla="*/ 2147483646 w 25"/>
                <a:gd name="T79" fmla="*/ 2147483646 h 217"/>
                <a:gd name="T80" fmla="*/ 2147483646 w 25"/>
                <a:gd name="T81" fmla="*/ 2147483646 h 217"/>
                <a:gd name="T82" fmla="*/ 2147483646 w 25"/>
                <a:gd name="T83" fmla="*/ 2147483646 h 217"/>
                <a:gd name="T84" fmla="*/ 2147483646 w 25"/>
                <a:gd name="T85" fmla="*/ 2147483646 h 217"/>
                <a:gd name="T86" fmla="*/ 2147483646 w 25"/>
                <a:gd name="T87" fmla="*/ 2147483646 h 217"/>
                <a:gd name="T88" fmla="*/ 2147483646 w 25"/>
                <a:gd name="T89" fmla="*/ 2147483646 h 217"/>
                <a:gd name="T90" fmla="*/ 2147483646 w 25"/>
                <a:gd name="T91" fmla="*/ 2147483646 h 217"/>
                <a:gd name="T92" fmla="*/ 2147483646 w 25"/>
                <a:gd name="T93" fmla="*/ 2147483646 h 217"/>
                <a:gd name="T94" fmla="*/ 2147483646 w 25"/>
                <a:gd name="T95" fmla="*/ 2147483646 h 217"/>
                <a:gd name="T96" fmla="*/ 2147483646 w 25"/>
                <a:gd name="T97" fmla="*/ 2147483646 h 217"/>
                <a:gd name="T98" fmla="*/ 2147483646 w 25"/>
                <a:gd name="T99" fmla="*/ 2147483646 h 2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217">
                  <a:moveTo>
                    <a:pt x="0" y="111"/>
                  </a:moveTo>
                  <a:lnTo>
                    <a:pt x="0" y="80"/>
                  </a:lnTo>
                  <a:lnTo>
                    <a:pt x="1" y="63"/>
                  </a:lnTo>
                  <a:lnTo>
                    <a:pt x="1" y="115"/>
                  </a:lnTo>
                  <a:lnTo>
                    <a:pt x="1" y="64"/>
                  </a:lnTo>
                  <a:lnTo>
                    <a:pt x="2" y="2"/>
                  </a:lnTo>
                  <a:lnTo>
                    <a:pt x="3" y="116"/>
                  </a:lnTo>
                  <a:lnTo>
                    <a:pt x="3" y="45"/>
                  </a:lnTo>
                  <a:lnTo>
                    <a:pt x="4" y="76"/>
                  </a:lnTo>
                  <a:lnTo>
                    <a:pt x="4" y="0"/>
                  </a:lnTo>
                  <a:lnTo>
                    <a:pt x="5" y="69"/>
                  </a:lnTo>
                  <a:lnTo>
                    <a:pt x="5" y="108"/>
                  </a:lnTo>
                  <a:lnTo>
                    <a:pt x="6" y="3"/>
                  </a:lnTo>
                  <a:lnTo>
                    <a:pt x="6" y="53"/>
                  </a:lnTo>
                  <a:lnTo>
                    <a:pt x="7" y="93"/>
                  </a:lnTo>
                  <a:lnTo>
                    <a:pt x="7" y="16"/>
                  </a:lnTo>
                  <a:lnTo>
                    <a:pt x="8" y="2"/>
                  </a:lnTo>
                  <a:lnTo>
                    <a:pt x="8" y="111"/>
                  </a:lnTo>
                  <a:lnTo>
                    <a:pt x="9" y="126"/>
                  </a:lnTo>
                  <a:lnTo>
                    <a:pt x="9" y="70"/>
                  </a:lnTo>
                  <a:lnTo>
                    <a:pt x="10" y="148"/>
                  </a:lnTo>
                  <a:lnTo>
                    <a:pt x="10" y="121"/>
                  </a:lnTo>
                  <a:lnTo>
                    <a:pt x="11" y="188"/>
                  </a:lnTo>
                  <a:lnTo>
                    <a:pt x="12" y="90"/>
                  </a:lnTo>
                  <a:lnTo>
                    <a:pt x="12" y="64"/>
                  </a:lnTo>
                  <a:lnTo>
                    <a:pt x="13" y="109"/>
                  </a:lnTo>
                  <a:lnTo>
                    <a:pt x="13" y="185"/>
                  </a:lnTo>
                  <a:lnTo>
                    <a:pt x="13" y="127"/>
                  </a:lnTo>
                  <a:lnTo>
                    <a:pt x="14" y="92"/>
                  </a:lnTo>
                  <a:lnTo>
                    <a:pt x="15" y="9"/>
                  </a:lnTo>
                  <a:lnTo>
                    <a:pt x="15" y="130"/>
                  </a:lnTo>
                  <a:lnTo>
                    <a:pt x="16" y="76"/>
                  </a:lnTo>
                  <a:lnTo>
                    <a:pt x="16" y="93"/>
                  </a:lnTo>
                  <a:lnTo>
                    <a:pt x="17" y="47"/>
                  </a:lnTo>
                  <a:lnTo>
                    <a:pt x="17" y="104"/>
                  </a:lnTo>
                  <a:lnTo>
                    <a:pt x="18" y="173"/>
                  </a:lnTo>
                  <a:lnTo>
                    <a:pt x="18" y="126"/>
                  </a:lnTo>
                  <a:lnTo>
                    <a:pt x="19" y="50"/>
                  </a:lnTo>
                  <a:lnTo>
                    <a:pt x="19" y="10"/>
                  </a:lnTo>
                  <a:lnTo>
                    <a:pt x="20" y="184"/>
                  </a:lnTo>
                  <a:lnTo>
                    <a:pt x="20" y="105"/>
                  </a:lnTo>
                  <a:lnTo>
                    <a:pt x="21" y="129"/>
                  </a:lnTo>
                  <a:lnTo>
                    <a:pt x="21" y="34"/>
                  </a:lnTo>
                  <a:lnTo>
                    <a:pt x="22" y="80"/>
                  </a:lnTo>
                  <a:lnTo>
                    <a:pt x="22" y="166"/>
                  </a:lnTo>
                  <a:lnTo>
                    <a:pt x="23" y="83"/>
                  </a:lnTo>
                  <a:lnTo>
                    <a:pt x="24" y="92"/>
                  </a:lnTo>
                  <a:lnTo>
                    <a:pt x="24" y="116"/>
                  </a:lnTo>
                  <a:lnTo>
                    <a:pt x="25" y="43"/>
                  </a:lnTo>
                  <a:lnTo>
                    <a:pt x="25" y="21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06" name="Freeform 310">
              <a:extLst>
                <a:ext uri="{FF2B5EF4-FFF2-40B4-BE49-F238E27FC236}">
                  <a16:creationId xmlns:a16="http://schemas.microsoft.com/office/drawing/2014/main" id="{313DA8EA-A694-434F-9FB0-577A1E6A3979}"/>
                </a:ext>
              </a:extLst>
            </p:cNvPr>
            <p:cNvSpPr>
              <a:spLocks/>
            </p:cNvSpPr>
            <p:nvPr/>
          </p:nvSpPr>
          <p:spPr bwMode="auto">
            <a:xfrm>
              <a:off x="5065394" y="3346211"/>
              <a:ext cx="27552" cy="228020"/>
            </a:xfrm>
            <a:custGeom>
              <a:avLst/>
              <a:gdLst>
                <a:gd name="T0" fmla="*/ 0 w 26"/>
                <a:gd name="T1" fmla="*/ 2147483646 h 482"/>
                <a:gd name="T2" fmla="*/ 0 w 26"/>
                <a:gd name="T3" fmla="*/ 2147483646 h 482"/>
                <a:gd name="T4" fmla="*/ 2147483646 w 26"/>
                <a:gd name="T5" fmla="*/ 2147483646 h 482"/>
                <a:gd name="T6" fmla="*/ 2147483646 w 26"/>
                <a:gd name="T7" fmla="*/ 2147483646 h 482"/>
                <a:gd name="T8" fmla="*/ 2147483646 w 26"/>
                <a:gd name="T9" fmla="*/ 2147483646 h 482"/>
                <a:gd name="T10" fmla="*/ 2147483646 w 26"/>
                <a:gd name="T11" fmla="*/ 2147483646 h 482"/>
                <a:gd name="T12" fmla="*/ 2147483646 w 26"/>
                <a:gd name="T13" fmla="*/ 2147483646 h 482"/>
                <a:gd name="T14" fmla="*/ 2147483646 w 26"/>
                <a:gd name="T15" fmla="*/ 2147483646 h 482"/>
                <a:gd name="T16" fmla="*/ 2147483646 w 26"/>
                <a:gd name="T17" fmla="*/ 2147483646 h 482"/>
                <a:gd name="T18" fmla="*/ 2147483646 w 26"/>
                <a:gd name="T19" fmla="*/ 2147483646 h 482"/>
                <a:gd name="T20" fmla="*/ 2147483646 w 26"/>
                <a:gd name="T21" fmla="*/ 2147483646 h 482"/>
                <a:gd name="T22" fmla="*/ 2147483646 w 26"/>
                <a:gd name="T23" fmla="*/ 2147483646 h 482"/>
                <a:gd name="T24" fmla="*/ 2147483646 w 26"/>
                <a:gd name="T25" fmla="*/ 2147483646 h 482"/>
                <a:gd name="T26" fmla="*/ 2147483646 w 26"/>
                <a:gd name="T27" fmla="*/ 2147483646 h 482"/>
                <a:gd name="T28" fmla="*/ 2147483646 w 26"/>
                <a:gd name="T29" fmla="*/ 2147483646 h 482"/>
                <a:gd name="T30" fmla="*/ 2147483646 w 26"/>
                <a:gd name="T31" fmla="*/ 2147483646 h 482"/>
                <a:gd name="T32" fmla="*/ 2147483646 w 26"/>
                <a:gd name="T33" fmla="*/ 2147483646 h 482"/>
                <a:gd name="T34" fmla="*/ 2147483646 w 26"/>
                <a:gd name="T35" fmla="*/ 2147483646 h 482"/>
                <a:gd name="T36" fmla="*/ 2147483646 w 26"/>
                <a:gd name="T37" fmla="*/ 2147483646 h 482"/>
                <a:gd name="T38" fmla="*/ 2147483646 w 26"/>
                <a:gd name="T39" fmla="*/ 2147483646 h 482"/>
                <a:gd name="T40" fmla="*/ 2147483646 w 26"/>
                <a:gd name="T41" fmla="*/ 2147483646 h 482"/>
                <a:gd name="T42" fmla="*/ 2147483646 w 26"/>
                <a:gd name="T43" fmla="*/ 2147483646 h 482"/>
                <a:gd name="T44" fmla="*/ 2147483646 w 26"/>
                <a:gd name="T45" fmla="*/ 2147483646 h 482"/>
                <a:gd name="T46" fmla="*/ 2147483646 w 26"/>
                <a:gd name="T47" fmla="*/ 2147483646 h 482"/>
                <a:gd name="T48" fmla="*/ 2147483646 w 26"/>
                <a:gd name="T49" fmla="*/ 2147483646 h 482"/>
                <a:gd name="T50" fmla="*/ 2147483646 w 26"/>
                <a:gd name="T51" fmla="*/ 2147483646 h 482"/>
                <a:gd name="T52" fmla="*/ 2147483646 w 26"/>
                <a:gd name="T53" fmla="*/ 2147483646 h 482"/>
                <a:gd name="T54" fmla="*/ 2147483646 w 26"/>
                <a:gd name="T55" fmla="*/ 2147483646 h 482"/>
                <a:gd name="T56" fmla="*/ 2147483646 w 26"/>
                <a:gd name="T57" fmla="*/ 2147483646 h 482"/>
                <a:gd name="T58" fmla="*/ 2147483646 w 26"/>
                <a:gd name="T59" fmla="*/ 2147483646 h 482"/>
                <a:gd name="T60" fmla="*/ 2147483646 w 26"/>
                <a:gd name="T61" fmla="*/ 2147483646 h 482"/>
                <a:gd name="T62" fmla="*/ 2147483646 w 26"/>
                <a:gd name="T63" fmla="*/ 2147483646 h 482"/>
                <a:gd name="T64" fmla="*/ 2147483646 w 26"/>
                <a:gd name="T65" fmla="*/ 2147483646 h 482"/>
                <a:gd name="T66" fmla="*/ 2147483646 w 26"/>
                <a:gd name="T67" fmla="*/ 2147483646 h 482"/>
                <a:gd name="T68" fmla="*/ 2147483646 w 26"/>
                <a:gd name="T69" fmla="*/ 2147483646 h 482"/>
                <a:gd name="T70" fmla="*/ 2147483646 w 26"/>
                <a:gd name="T71" fmla="*/ 2147483646 h 482"/>
                <a:gd name="T72" fmla="*/ 2147483646 w 26"/>
                <a:gd name="T73" fmla="*/ 2147483646 h 482"/>
                <a:gd name="T74" fmla="*/ 2147483646 w 26"/>
                <a:gd name="T75" fmla="*/ 2147483646 h 482"/>
                <a:gd name="T76" fmla="*/ 2147483646 w 26"/>
                <a:gd name="T77" fmla="*/ 2147483646 h 482"/>
                <a:gd name="T78" fmla="*/ 2147483646 w 26"/>
                <a:gd name="T79" fmla="*/ 2147483646 h 482"/>
                <a:gd name="T80" fmla="*/ 2147483646 w 26"/>
                <a:gd name="T81" fmla="*/ 2147483646 h 482"/>
                <a:gd name="T82" fmla="*/ 2147483646 w 26"/>
                <a:gd name="T83" fmla="*/ 2147483646 h 482"/>
                <a:gd name="T84" fmla="*/ 2147483646 w 26"/>
                <a:gd name="T85" fmla="*/ 2147483646 h 482"/>
                <a:gd name="T86" fmla="*/ 2147483646 w 26"/>
                <a:gd name="T87" fmla="*/ 2147483646 h 482"/>
                <a:gd name="T88" fmla="*/ 2147483646 w 26"/>
                <a:gd name="T89" fmla="*/ 0 h 482"/>
                <a:gd name="T90" fmla="*/ 2147483646 w 26"/>
                <a:gd name="T91" fmla="*/ 2147483646 h 482"/>
                <a:gd name="T92" fmla="*/ 2147483646 w 26"/>
                <a:gd name="T93" fmla="*/ 2147483646 h 482"/>
                <a:gd name="T94" fmla="*/ 2147483646 w 26"/>
                <a:gd name="T95" fmla="*/ 2147483646 h 482"/>
                <a:gd name="T96" fmla="*/ 2147483646 w 26"/>
                <a:gd name="T97" fmla="*/ 2147483646 h 482"/>
                <a:gd name="T98" fmla="*/ 2147483646 w 26"/>
                <a:gd name="T99" fmla="*/ 2147483646 h 48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482">
                  <a:moveTo>
                    <a:pt x="0" y="482"/>
                  </a:moveTo>
                  <a:lnTo>
                    <a:pt x="0" y="354"/>
                  </a:lnTo>
                  <a:lnTo>
                    <a:pt x="1" y="459"/>
                  </a:lnTo>
                  <a:lnTo>
                    <a:pt x="2" y="401"/>
                  </a:lnTo>
                  <a:lnTo>
                    <a:pt x="2" y="390"/>
                  </a:lnTo>
                  <a:lnTo>
                    <a:pt x="3" y="362"/>
                  </a:lnTo>
                  <a:lnTo>
                    <a:pt x="3" y="389"/>
                  </a:lnTo>
                  <a:lnTo>
                    <a:pt x="4" y="389"/>
                  </a:lnTo>
                  <a:lnTo>
                    <a:pt x="4" y="353"/>
                  </a:lnTo>
                  <a:lnTo>
                    <a:pt x="5" y="457"/>
                  </a:lnTo>
                  <a:lnTo>
                    <a:pt x="5" y="326"/>
                  </a:lnTo>
                  <a:lnTo>
                    <a:pt x="6" y="441"/>
                  </a:lnTo>
                  <a:lnTo>
                    <a:pt x="6" y="348"/>
                  </a:lnTo>
                  <a:lnTo>
                    <a:pt x="7" y="339"/>
                  </a:lnTo>
                  <a:lnTo>
                    <a:pt x="7" y="393"/>
                  </a:lnTo>
                  <a:lnTo>
                    <a:pt x="8" y="345"/>
                  </a:lnTo>
                  <a:lnTo>
                    <a:pt x="8" y="423"/>
                  </a:lnTo>
                  <a:lnTo>
                    <a:pt x="9" y="421"/>
                  </a:lnTo>
                  <a:lnTo>
                    <a:pt x="9" y="333"/>
                  </a:lnTo>
                  <a:lnTo>
                    <a:pt x="10" y="403"/>
                  </a:lnTo>
                  <a:lnTo>
                    <a:pt x="11" y="356"/>
                  </a:lnTo>
                  <a:lnTo>
                    <a:pt x="11" y="294"/>
                  </a:lnTo>
                  <a:lnTo>
                    <a:pt x="11" y="293"/>
                  </a:lnTo>
                  <a:lnTo>
                    <a:pt x="12" y="358"/>
                  </a:lnTo>
                  <a:lnTo>
                    <a:pt x="12" y="259"/>
                  </a:lnTo>
                  <a:lnTo>
                    <a:pt x="13" y="327"/>
                  </a:lnTo>
                  <a:lnTo>
                    <a:pt x="14" y="293"/>
                  </a:lnTo>
                  <a:lnTo>
                    <a:pt x="14" y="301"/>
                  </a:lnTo>
                  <a:lnTo>
                    <a:pt x="15" y="265"/>
                  </a:lnTo>
                  <a:lnTo>
                    <a:pt x="15" y="216"/>
                  </a:lnTo>
                  <a:lnTo>
                    <a:pt x="16" y="207"/>
                  </a:lnTo>
                  <a:lnTo>
                    <a:pt x="16" y="189"/>
                  </a:lnTo>
                  <a:lnTo>
                    <a:pt x="17" y="229"/>
                  </a:lnTo>
                  <a:lnTo>
                    <a:pt x="17" y="242"/>
                  </a:lnTo>
                  <a:lnTo>
                    <a:pt x="18" y="185"/>
                  </a:lnTo>
                  <a:lnTo>
                    <a:pt x="18" y="101"/>
                  </a:lnTo>
                  <a:lnTo>
                    <a:pt x="19" y="155"/>
                  </a:lnTo>
                  <a:lnTo>
                    <a:pt x="19" y="134"/>
                  </a:lnTo>
                  <a:lnTo>
                    <a:pt x="20" y="144"/>
                  </a:lnTo>
                  <a:lnTo>
                    <a:pt x="20" y="117"/>
                  </a:lnTo>
                  <a:lnTo>
                    <a:pt x="21" y="176"/>
                  </a:lnTo>
                  <a:lnTo>
                    <a:pt x="21" y="62"/>
                  </a:lnTo>
                  <a:lnTo>
                    <a:pt x="22" y="42"/>
                  </a:lnTo>
                  <a:lnTo>
                    <a:pt x="23" y="219"/>
                  </a:lnTo>
                  <a:lnTo>
                    <a:pt x="23" y="0"/>
                  </a:lnTo>
                  <a:lnTo>
                    <a:pt x="23" y="148"/>
                  </a:lnTo>
                  <a:lnTo>
                    <a:pt x="24" y="54"/>
                  </a:lnTo>
                  <a:lnTo>
                    <a:pt x="24" y="214"/>
                  </a:lnTo>
                  <a:lnTo>
                    <a:pt x="25" y="33"/>
                  </a:lnTo>
                  <a:lnTo>
                    <a:pt x="26" y="208"/>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07" name="Freeform 311">
              <a:extLst>
                <a:ext uri="{FF2B5EF4-FFF2-40B4-BE49-F238E27FC236}">
                  <a16:creationId xmlns:a16="http://schemas.microsoft.com/office/drawing/2014/main" id="{003DC016-024C-44BB-8908-A4DD6CBF748E}"/>
                </a:ext>
              </a:extLst>
            </p:cNvPr>
            <p:cNvSpPr>
              <a:spLocks/>
            </p:cNvSpPr>
            <p:nvPr/>
          </p:nvSpPr>
          <p:spPr bwMode="auto">
            <a:xfrm>
              <a:off x="5092946" y="3388314"/>
              <a:ext cx="26491" cy="143340"/>
            </a:xfrm>
            <a:custGeom>
              <a:avLst/>
              <a:gdLst>
                <a:gd name="T0" fmla="*/ 0 w 25"/>
                <a:gd name="T1" fmla="*/ 2147483646 h 303"/>
                <a:gd name="T2" fmla="*/ 0 w 25"/>
                <a:gd name="T3" fmla="*/ 2147483646 h 303"/>
                <a:gd name="T4" fmla="*/ 2147483646 w 25"/>
                <a:gd name="T5" fmla="*/ 2147483646 h 303"/>
                <a:gd name="T6" fmla="*/ 2147483646 w 25"/>
                <a:gd name="T7" fmla="*/ 2147483646 h 303"/>
                <a:gd name="T8" fmla="*/ 2147483646 w 25"/>
                <a:gd name="T9" fmla="*/ 2147483646 h 303"/>
                <a:gd name="T10" fmla="*/ 2147483646 w 25"/>
                <a:gd name="T11" fmla="*/ 2147483646 h 303"/>
                <a:gd name="T12" fmla="*/ 2147483646 w 25"/>
                <a:gd name="T13" fmla="*/ 2147483646 h 303"/>
                <a:gd name="T14" fmla="*/ 2147483646 w 25"/>
                <a:gd name="T15" fmla="*/ 2147483646 h 303"/>
                <a:gd name="T16" fmla="*/ 2147483646 w 25"/>
                <a:gd name="T17" fmla="*/ 2147483646 h 303"/>
                <a:gd name="T18" fmla="*/ 2147483646 w 25"/>
                <a:gd name="T19" fmla="*/ 2147483646 h 303"/>
                <a:gd name="T20" fmla="*/ 2147483646 w 25"/>
                <a:gd name="T21" fmla="*/ 2147483646 h 303"/>
                <a:gd name="T22" fmla="*/ 2147483646 w 25"/>
                <a:gd name="T23" fmla="*/ 0 h 303"/>
                <a:gd name="T24" fmla="*/ 2147483646 w 25"/>
                <a:gd name="T25" fmla="*/ 2147483646 h 303"/>
                <a:gd name="T26" fmla="*/ 2147483646 w 25"/>
                <a:gd name="T27" fmla="*/ 2147483646 h 303"/>
                <a:gd name="T28" fmla="*/ 2147483646 w 25"/>
                <a:gd name="T29" fmla="*/ 2147483646 h 303"/>
                <a:gd name="T30" fmla="*/ 2147483646 w 25"/>
                <a:gd name="T31" fmla="*/ 2147483646 h 303"/>
                <a:gd name="T32" fmla="*/ 2147483646 w 25"/>
                <a:gd name="T33" fmla="*/ 2147483646 h 303"/>
                <a:gd name="T34" fmla="*/ 2147483646 w 25"/>
                <a:gd name="T35" fmla="*/ 2147483646 h 303"/>
                <a:gd name="T36" fmla="*/ 2147483646 w 25"/>
                <a:gd name="T37" fmla="*/ 2147483646 h 303"/>
                <a:gd name="T38" fmla="*/ 2147483646 w 25"/>
                <a:gd name="T39" fmla="*/ 2147483646 h 303"/>
                <a:gd name="T40" fmla="*/ 2147483646 w 25"/>
                <a:gd name="T41" fmla="*/ 2147483646 h 303"/>
                <a:gd name="T42" fmla="*/ 2147483646 w 25"/>
                <a:gd name="T43" fmla="*/ 2147483646 h 303"/>
                <a:gd name="T44" fmla="*/ 2147483646 w 25"/>
                <a:gd name="T45" fmla="*/ 2147483646 h 303"/>
                <a:gd name="T46" fmla="*/ 2147483646 w 25"/>
                <a:gd name="T47" fmla="*/ 2147483646 h 303"/>
                <a:gd name="T48" fmla="*/ 2147483646 w 25"/>
                <a:gd name="T49" fmla="*/ 2147483646 h 303"/>
                <a:gd name="T50" fmla="*/ 2147483646 w 25"/>
                <a:gd name="T51" fmla="*/ 2147483646 h 303"/>
                <a:gd name="T52" fmla="*/ 2147483646 w 25"/>
                <a:gd name="T53" fmla="*/ 2147483646 h 303"/>
                <a:gd name="T54" fmla="*/ 2147483646 w 25"/>
                <a:gd name="T55" fmla="*/ 2147483646 h 303"/>
                <a:gd name="T56" fmla="*/ 2147483646 w 25"/>
                <a:gd name="T57" fmla="*/ 2147483646 h 303"/>
                <a:gd name="T58" fmla="*/ 2147483646 w 25"/>
                <a:gd name="T59" fmla="*/ 2147483646 h 303"/>
                <a:gd name="T60" fmla="*/ 2147483646 w 25"/>
                <a:gd name="T61" fmla="*/ 2147483646 h 303"/>
                <a:gd name="T62" fmla="*/ 2147483646 w 25"/>
                <a:gd name="T63" fmla="*/ 2147483646 h 303"/>
                <a:gd name="T64" fmla="*/ 2147483646 w 25"/>
                <a:gd name="T65" fmla="*/ 2147483646 h 303"/>
                <a:gd name="T66" fmla="*/ 2147483646 w 25"/>
                <a:gd name="T67" fmla="*/ 2147483646 h 303"/>
                <a:gd name="T68" fmla="*/ 2147483646 w 25"/>
                <a:gd name="T69" fmla="*/ 2147483646 h 303"/>
                <a:gd name="T70" fmla="*/ 2147483646 w 25"/>
                <a:gd name="T71" fmla="*/ 2147483646 h 303"/>
                <a:gd name="T72" fmla="*/ 2147483646 w 25"/>
                <a:gd name="T73" fmla="*/ 2147483646 h 303"/>
                <a:gd name="T74" fmla="*/ 2147483646 w 25"/>
                <a:gd name="T75" fmla="*/ 2147483646 h 303"/>
                <a:gd name="T76" fmla="*/ 2147483646 w 25"/>
                <a:gd name="T77" fmla="*/ 2147483646 h 303"/>
                <a:gd name="T78" fmla="*/ 2147483646 w 25"/>
                <a:gd name="T79" fmla="*/ 2147483646 h 303"/>
                <a:gd name="T80" fmla="*/ 2147483646 w 25"/>
                <a:gd name="T81" fmla="*/ 2147483646 h 303"/>
                <a:gd name="T82" fmla="*/ 2147483646 w 25"/>
                <a:gd name="T83" fmla="*/ 2147483646 h 303"/>
                <a:gd name="T84" fmla="*/ 2147483646 w 25"/>
                <a:gd name="T85" fmla="*/ 2147483646 h 303"/>
                <a:gd name="T86" fmla="*/ 2147483646 w 25"/>
                <a:gd name="T87" fmla="*/ 2147483646 h 303"/>
                <a:gd name="T88" fmla="*/ 2147483646 w 25"/>
                <a:gd name="T89" fmla="*/ 2147483646 h 303"/>
                <a:gd name="T90" fmla="*/ 2147483646 w 25"/>
                <a:gd name="T91" fmla="*/ 2147483646 h 303"/>
                <a:gd name="T92" fmla="*/ 2147483646 w 25"/>
                <a:gd name="T93" fmla="*/ 2147483646 h 303"/>
                <a:gd name="T94" fmla="*/ 2147483646 w 25"/>
                <a:gd name="T95" fmla="*/ 2147483646 h 303"/>
                <a:gd name="T96" fmla="*/ 2147483646 w 25"/>
                <a:gd name="T97" fmla="*/ 2147483646 h 303"/>
                <a:gd name="T98" fmla="*/ 2147483646 w 25"/>
                <a:gd name="T99" fmla="*/ 2147483646 h 3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 h="303">
                  <a:moveTo>
                    <a:pt x="0" y="119"/>
                  </a:moveTo>
                  <a:lnTo>
                    <a:pt x="0" y="36"/>
                  </a:lnTo>
                  <a:lnTo>
                    <a:pt x="1" y="3"/>
                  </a:lnTo>
                  <a:lnTo>
                    <a:pt x="1" y="95"/>
                  </a:lnTo>
                  <a:lnTo>
                    <a:pt x="2" y="19"/>
                  </a:lnTo>
                  <a:lnTo>
                    <a:pt x="2" y="13"/>
                  </a:lnTo>
                  <a:lnTo>
                    <a:pt x="3" y="60"/>
                  </a:lnTo>
                  <a:lnTo>
                    <a:pt x="3" y="66"/>
                  </a:lnTo>
                  <a:lnTo>
                    <a:pt x="4" y="85"/>
                  </a:lnTo>
                  <a:lnTo>
                    <a:pt x="4" y="76"/>
                  </a:lnTo>
                  <a:lnTo>
                    <a:pt x="5" y="73"/>
                  </a:lnTo>
                  <a:lnTo>
                    <a:pt x="5" y="0"/>
                  </a:lnTo>
                  <a:lnTo>
                    <a:pt x="6" y="139"/>
                  </a:lnTo>
                  <a:lnTo>
                    <a:pt x="6" y="95"/>
                  </a:lnTo>
                  <a:lnTo>
                    <a:pt x="7" y="106"/>
                  </a:lnTo>
                  <a:lnTo>
                    <a:pt x="7" y="160"/>
                  </a:lnTo>
                  <a:lnTo>
                    <a:pt x="8" y="222"/>
                  </a:lnTo>
                  <a:lnTo>
                    <a:pt x="9" y="116"/>
                  </a:lnTo>
                  <a:lnTo>
                    <a:pt x="9" y="150"/>
                  </a:lnTo>
                  <a:lnTo>
                    <a:pt x="9" y="195"/>
                  </a:lnTo>
                  <a:lnTo>
                    <a:pt x="10" y="243"/>
                  </a:lnTo>
                  <a:lnTo>
                    <a:pt x="10" y="141"/>
                  </a:lnTo>
                  <a:lnTo>
                    <a:pt x="11" y="274"/>
                  </a:lnTo>
                  <a:lnTo>
                    <a:pt x="12" y="114"/>
                  </a:lnTo>
                  <a:lnTo>
                    <a:pt x="12" y="273"/>
                  </a:lnTo>
                  <a:lnTo>
                    <a:pt x="13" y="219"/>
                  </a:lnTo>
                  <a:lnTo>
                    <a:pt x="13" y="212"/>
                  </a:lnTo>
                  <a:lnTo>
                    <a:pt x="13" y="111"/>
                  </a:lnTo>
                  <a:lnTo>
                    <a:pt x="14" y="303"/>
                  </a:lnTo>
                  <a:lnTo>
                    <a:pt x="15" y="270"/>
                  </a:lnTo>
                  <a:lnTo>
                    <a:pt x="15" y="119"/>
                  </a:lnTo>
                  <a:lnTo>
                    <a:pt x="16" y="251"/>
                  </a:lnTo>
                  <a:lnTo>
                    <a:pt x="16" y="229"/>
                  </a:lnTo>
                  <a:lnTo>
                    <a:pt x="17" y="246"/>
                  </a:lnTo>
                  <a:lnTo>
                    <a:pt x="17" y="154"/>
                  </a:lnTo>
                  <a:lnTo>
                    <a:pt x="18" y="250"/>
                  </a:lnTo>
                  <a:lnTo>
                    <a:pt x="18" y="210"/>
                  </a:lnTo>
                  <a:lnTo>
                    <a:pt x="19" y="186"/>
                  </a:lnTo>
                  <a:lnTo>
                    <a:pt x="19" y="211"/>
                  </a:lnTo>
                  <a:lnTo>
                    <a:pt x="20" y="178"/>
                  </a:lnTo>
                  <a:lnTo>
                    <a:pt x="21" y="187"/>
                  </a:lnTo>
                  <a:lnTo>
                    <a:pt x="21" y="212"/>
                  </a:lnTo>
                  <a:lnTo>
                    <a:pt x="21" y="268"/>
                  </a:lnTo>
                  <a:lnTo>
                    <a:pt x="22" y="168"/>
                  </a:lnTo>
                  <a:lnTo>
                    <a:pt x="22" y="216"/>
                  </a:lnTo>
                  <a:lnTo>
                    <a:pt x="23" y="137"/>
                  </a:lnTo>
                  <a:lnTo>
                    <a:pt x="24" y="220"/>
                  </a:lnTo>
                  <a:lnTo>
                    <a:pt x="24" y="198"/>
                  </a:lnTo>
                  <a:lnTo>
                    <a:pt x="25" y="171"/>
                  </a:lnTo>
                  <a:lnTo>
                    <a:pt x="25" y="297"/>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08" name="Freeform 312">
              <a:extLst>
                <a:ext uri="{FF2B5EF4-FFF2-40B4-BE49-F238E27FC236}">
                  <a16:creationId xmlns:a16="http://schemas.microsoft.com/office/drawing/2014/main" id="{B5BDC724-B095-432F-ADD1-031A6FB5D79C}"/>
                </a:ext>
              </a:extLst>
            </p:cNvPr>
            <p:cNvSpPr>
              <a:spLocks/>
            </p:cNvSpPr>
            <p:nvPr/>
          </p:nvSpPr>
          <p:spPr bwMode="auto">
            <a:xfrm>
              <a:off x="5119436" y="3446502"/>
              <a:ext cx="27552" cy="112591"/>
            </a:xfrm>
            <a:custGeom>
              <a:avLst/>
              <a:gdLst>
                <a:gd name="T0" fmla="*/ 0 w 26"/>
                <a:gd name="T1" fmla="*/ 2147483646 h 238"/>
                <a:gd name="T2" fmla="*/ 0 w 26"/>
                <a:gd name="T3" fmla="*/ 2147483646 h 238"/>
                <a:gd name="T4" fmla="*/ 2147483646 w 26"/>
                <a:gd name="T5" fmla="*/ 2147483646 h 238"/>
                <a:gd name="T6" fmla="*/ 2147483646 w 26"/>
                <a:gd name="T7" fmla="*/ 2147483646 h 238"/>
                <a:gd name="T8" fmla="*/ 2147483646 w 26"/>
                <a:gd name="T9" fmla="*/ 2147483646 h 238"/>
                <a:gd name="T10" fmla="*/ 2147483646 w 26"/>
                <a:gd name="T11" fmla="*/ 2147483646 h 238"/>
                <a:gd name="T12" fmla="*/ 2147483646 w 26"/>
                <a:gd name="T13" fmla="*/ 2147483646 h 238"/>
                <a:gd name="T14" fmla="*/ 2147483646 w 26"/>
                <a:gd name="T15" fmla="*/ 2147483646 h 238"/>
                <a:gd name="T16" fmla="*/ 2147483646 w 26"/>
                <a:gd name="T17" fmla="*/ 2147483646 h 238"/>
                <a:gd name="T18" fmla="*/ 2147483646 w 26"/>
                <a:gd name="T19" fmla="*/ 2147483646 h 238"/>
                <a:gd name="T20" fmla="*/ 2147483646 w 26"/>
                <a:gd name="T21" fmla="*/ 2147483646 h 238"/>
                <a:gd name="T22" fmla="*/ 2147483646 w 26"/>
                <a:gd name="T23" fmla="*/ 2147483646 h 238"/>
                <a:gd name="T24" fmla="*/ 2147483646 w 26"/>
                <a:gd name="T25" fmla="*/ 2147483646 h 238"/>
                <a:gd name="T26" fmla="*/ 2147483646 w 26"/>
                <a:gd name="T27" fmla="*/ 2147483646 h 238"/>
                <a:gd name="T28" fmla="*/ 2147483646 w 26"/>
                <a:gd name="T29" fmla="*/ 2147483646 h 238"/>
                <a:gd name="T30" fmla="*/ 2147483646 w 26"/>
                <a:gd name="T31" fmla="*/ 2147483646 h 238"/>
                <a:gd name="T32" fmla="*/ 2147483646 w 26"/>
                <a:gd name="T33" fmla="*/ 2147483646 h 238"/>
                <a:gd name="T34" fmla="*/ 2147483646 w 26"/>
                <a:gd name="T35" fmla="*/ 2147483646 h 238"/>
                <a:gd name="T36" fmla="*/ 2147483646 w 26"/>
                <a:gd name="T37" fmla="*/ 2147483646 h 238"/>
                <a:gd name="T38" fmla="*/ 2147483646 w 26"/>
                <a:gd name="T39" fmla="*/ 2147483646 h 238"/>
                <a:gd name="T40" fmla="*/ 2147483646 w 26"/>
                <a:gd name="T41" fmla="*/ 2147483646 h 238"/>
                <a:gd name="T42" fmla="*/ 2147483646 w 26"/>
                <a:gd name="T43" fmla="*/ 2147483646 h 238"/>
                <a:gd name="T44" fmla="*/ 2147483646 w 26"/>
                <a:gd name="T45" fmla="*/ 2147483646 h 238"/>
                <a:gd name="T46" fmla="*/ 2147483646 w 26"/>
                <a:gd name="T47" fmla="*/ 0 h 238"/>
                <a:gd name="T48" fmla="*/ 2147483646 w 26"/>
                <a:gd name="T49" fmla="*/ 2147483646 h 238"/>
                <a:gd name="T50" fmla="*/ 2147483646 w 26"/>
                <a:gd name="T51" fmla="*/ 2147483646 h 238"/>
                <a:gd name="T52" fmla="*/ 2147483646 w 26"/>
                <a:gd name="T53" fmla="*/ 2147483646 h 238"/>
                <a:gd name="T54" fmla="*/ 2147483646 w 26"/>
                <a:gd name="T55" fmla="*/ 2147483646 h 238"/>
                <a:gd name="T56" fmla="*/ 2147483646 w 26"/>
                <a:gd name="T57" fmla="*/ 2147483646 h 238"/>
                <a:gd name="T58" fmla="*/ 2147483646 w 26"/>
                <a:gd name="T59" fmla="*/ 2147483646 h 238"/>
                <a:gd name="T60" fmla="*/ 2147483646 w 26"/>
                <a:gd name="T61" fmla="*/ 2147483646 h 238"/>
                <a:gd name="T62" fmla="*/ 2147483646 w 26"/>
                <a:gd name="T63" fmla="*/ 2147483646 h 238"/>
                <a:gd name="T64" fmla="*/ 2147483646 w 26"/>
                <a:gd name="T65" fmla="*/ 2147483646 h 238"/>
                <a:gd name="T66" fmla="*/ 2147483646 w 26"/>
                <a:gd name="T67" fmla="*/ 2147483646 h 238"/>
                <a:gd name="T68" fmla="*/ 2147483646 w 26"/>
                <a:gd name="T69" fmla="*/ 2147483646 h 238"/>
                <a:gd name="T70" fmla="*/ 2147483646 w 26"/>
                <a:gd name="T71" fmla="*/ 2147483646 h 238"/>
                <a:gd name="T72" fmla="*/ 2147483646 w 26"/>
                <a:gd name="T73" fmla="*/ 2147483646 h 238"/>
                <a:gd name="T74" fmla="*/ 2147483646 w 26"/>
                <a:gd name="T75" fmla="*/ 2147483646 h 238"/>
                <a:gd name="T76" fmla="*/ 2147483646 w 26"/>
                <a:gd name="T77" fmla="*/ 2147483646 h 238"/>
                <a:gd name="T78" fmla="*/ 2147483646 w 26"/>
                <a:gd name="T79" fmla="*/ 2147483646 h 238"/>
                <a:gd name="T80" fmla="*/ 2147483646 w 26"/>
                <a:gd name="T81" fmla="*/ 2147483646 h 238"/>
                <a:gd name="T82" fmla="*/ 2147483646 w 26"/>
                <a:gd name="T83" fmla="*/ 2147483646 h 238"/>
                <a:gd name="T84" fmla="*/ 2147483646 w 26"/>
                <a:gd name="T85" fmla="*/ 2147483646 h 238"/>
                <a:gd name="T86" fmla="*/ 2147483646 w 26"/>
                <a:gd name="T87" fmla="*/ 2147483646 h 238"/>
                <a:gd name="T88" fmla="*/ 2147483646 w 26"/>
                <a:gd name="T89" fmla="*/ 2147483646 h 238"/>
                <a:gd name="T90" fmla="*/ 2147483646 w 26"/>
                <a:gd name="T91" fmla="*/ 2147483646 h 238"/>
                <a:gd name="T92" fmla="*/ 2147483646 w 26"/>
                <a:gd name="T93" fmla="*/ 2147483646 h 238"/>
                <a:gd name="T94" fmla="*/ 2147483646 w 26"/>
                <a:gd name="T95" fmla="*/ 2147483646 h 238"/>
                <a:gd name="T96" fmla="*/ 2147483646 w 26"/>
                <a:gd name="T97" fmla="*/ 2147483646 h 238"/>
                <a:gd name="T98" fmla="*/ 2147483646 w 26"/>
                <a:gd name="T99" fmla="*/ 2147483646 h 2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 h="238">
                  <a:moveTo>
                    <a:pt x="0" y="174"/>
                  </a:moveTo>
                  <a:lnTo>
                    <a:pt x="0" y="55"/>
                  </a:lnTo>
                  <a:lnTo>
                    <a:pt x="1" y="171"/>
                  </a:lnTo>
                  <a:lnTo>
                    <a:pt x="2" y="9"/>
                  </a:lnTo>
                  <a:lnTo>
                    <a:pt x="2" y="170"/>
                  </a:lnTo>
                  <a:lnTo>
                    <a:pt x="3" y="165"/>
                  </a:lnTo>
                  <a:lnTo>
                    <a:pt x="3" y="150"/>
                  </a:lnTo>
                  <a:lnTo>
                    <a:pt x="4" y="171"/>
                  </a:lnTo>
                  <a:lnTo>
                    <a:pt x="4" y="144"/>
                  </a:lnTo>
                  <a:lnTo>
                    <a:pt x="5" y="123"/>
                  </a:lnTo>
                  <a:lnTo>
                    <a:pt x="5" y="166"/>
                  </a:lnTo>
                  <a:lnTo>
                    <a:pt x="6" y="47"/>
                  </a:lnTo>
                  <a:lnTo>
                    <a:pt x="6" y="213"/>
                  </a:lnTo>
                  <a:lnTo>
                    <a:pt x="7" y="107"/>
                  </a:lnTo>
                  <a:lnTo>
                    <a:pt x="7" y="79"/>
                  </a:lnTo>
                  <a:lnTo>
                    <a:pt x="8" y="219"/>
                  </a:lnTo>
                  <a:lnTo>
                    <a:pt x="8" y="101"/>
                  </a:lnTo>
                  <a:lnTo>
                    <a:pt x="9" y="157"/>
                  </a:lnTo>
                  <a:lnTo>
                    <a:pt x="9" y="87"/>
                  </a:lnTo>
                  <a:lnTo>
                    <a:pt x="10" y="115"/>
                  </a:lnTo>
                  <a:lnTo>
                    <a:pt x="11" y="88"/>
                  </a:lnTo>
                  <a:lnTo>
                    <a:pt x="11" y="121"/>
                  </a:lnTo>
                  <a:lnTo>
                    <a:pt x="12" y="139"/>
                  </a:lnTo>
                  <a:lnTo>
                    <a:pt x="12" y="0"/>
                  </a:lnTo>
                  <a:lnTo>
                    <a:pt x="12" y="76"/>
                  </a:lnTo>
                  <a:lnTo>
                    <a:pt x="13" y="238"/>
                  </a:lnTo>
                  <a:lnTo>
                    <a:pt x="14" y="116"/>
                  </a:lnTo>
                  <a:lnTo>
                    <a:pt x="14" y="105"/>
                  </a:lnTo>
                  <a:lnTo>
                    <a:pt x="15" y="168"/>
                  </a:lnTo>
                  <a:lnTo>
                    <a:pt x="15" y="100"/>
                  </a:lnTo>
                  <a:lnTo>
                    <a:pt x="16" y="131"/>
                  </a:lnTo>
                  <a:lnTo>
                    <a:pt x="16" y="37"/>
                  </a:lnTo>
                  <a:lnTo>
                    <a:pt x="17" y="89"/>
                  </a:lnTo>
                  <a:lnTo>
                    <a:pt x="17" y="91"/>
                  </a:lnTo>
                  <a:lnTo>
                    <a:pt x="18" y="110"/>
                  </a:lnTo>
                  <a:lnTo>
                    <a:pt x="18" y="123"/>
                  </a:lnTo>
                  <a:lnTo>
                    <a:pt x="19" y="109"/>
                  </a:lnTo>
                  <a:lnTo>
                    <a:pt x="19" y="199"/>
                  </a:lnTo>
                  <a:lnTo>
                    <a:pt x="20" y="122"/>
                  </a:lnTo>
                  <a:lnTo>
                    <a:pt x="20" y="69"/>
                  </a:lnTo>
                  <a:lnTo>
                    <a:pt x="21" y="170"/>
                  </a:lnTo>
                  <a:lnTo>
                    <a:pt x="21" y="49"/>
                  </a:lnTo>
                  <a:lnTo>
                    <a:pt x="22" y="88"/>
                  </a:lnTo>
                  <a:lnTo>
                    <a:pt x="23" y="126"/>
                  </a:lnTo>
                  <a:lnTo>
                    <a:pt x="23" y="105"/>
                  </a:lnTo>
                  <a:lnTo>
                    <a:pt x="24" y="103"/>
                  </a:lnTo>
                  <a:lnTo>
                    <a:pt x="24" y="52"/>
                  </a:lnTo>
                  <a:lnTo>
                    <a:pt x="24" y="175"/>
                  </a:lnTo>
                  <a:lnTo>
                    <a:pt x="25" y="151"/>
                  </a:lnTo>
                  <a:lnTo>
                    <a:pt x="26" y="130"/>
                  </a:lnTo>
                </a:path>
              </a:pathLst>
            </a:custGeom>
            <a:noFill/>
            <a:ln w="3175" cap="flat">
              <a:solidFill>
                <a:srgbClr val="0000FF"/>
              </a:solidFill>
              <a:prstDash val="solid"/>
              <a:bevel/>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 name="Rectangle 4">
            <a:extLst>
              <a:ext uri="{FF2B5EF4-FFF2-40B4-BE49-F238E27FC236}">
                <a16:creationId xmlns:a16="http://schemas.microsoft.com/office/drawing/2014/main" id="{665AA9AF-5310-48A5-B06D-038661E2A5CA}"/>
              </a:ext>
            </a:extLst>
          </p:cNvPr>
          <p:cNvSpPr/>
          <p:nvPr/>
        </p:nvSpPr>
        <p:spPr>
          <a:xfrm>
            <a:off x="6090026" y="5826848"/>
            <a:ext cx="1467164" cy="646331"/>
          </a:xfrm>
          <a:prstGeom prst="rect">
            <a:avLst/>
          </a:prstGeom>
        </p:spPr>
        <p:txBody>
          <a:bodyPr wrap="square">
            <a:spAutoFit/>
          </a:bodyPr>
          <a:lstStyle/>
          <a:p>
            <a:r>
              <a:rPr lang="en-US" spc="-5" dirty="0">
                <a:ea typeface="SimSun" panose="02010600030101010101" pitchFamily="2" charset="-122"/>
              </a:rPr>
              <a:t>We added a </a:t>
            </a:r>
            <a:r>
              <a:rPr lang="en-US" i="1" spc="-5" dirty="0">
                <a:ea typeface="SimSun" panose="02010600030101010101" pitchFamily="2" charset="-122"/>
              </a:rPr>
              <a:t>lot</a:t>
            </a:r>
            <a:r>
              <a:rPr lang="en-US" spc="-5" dirty="0">
                <a:ea typeface="SimSun" panose="02010600030101010101" pitchFamily="2" charset="-122"/>
              </a:rPr>
              <a:t> of noise </a:t>
            </a:r>
            <a:endParaRPr lang="en-US" dirty="0"/>
          </a:p>
        </p:txBody>
      </p:sp>
      <p:cxnSp>
        <p:nvCxnSpPr>
          <p:cNvPr id="1011" name="Straight Arrow Connector 1010">
            <a:extLst>
              <a:ext uri="{FF2B5EF4-FFF2-40B4-BE49-F238E27FC236}">
                <a16:creationId xmlns:a16="http://schemas.microsoft.com/office/drawing/2014/main" id="{86651779-DFF7-4F73-B506-284861F5AB86}"/>
              </a:ext>
            </a:extLst>
          </p:cNvPr>
          <p:cNvCxnSpPr>
            <a:cxnSpLocks/>
          </p:cNvCxnSpPr>
          <p:nvPr/>
        </p:nvCxnSpPr>
        <p:spPr>
          <a:xfrm>
            <a:off x="7346366" y="6219573"/>
            <a:ext cx="460430" cy="209349"/>
          </a:xfrm>
          <a:prstGeom prst="straightConnector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07974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rgbClr val="F7F3FB"/>
        </a:solidFill>
        <a:effectLst/>
      </p:bgPr>
    </p:bg>
    <p:spTree>
      <p:nvGrpSpPr>
        <p:cNvPr id="1" name=""/>
        <p:cNvGrpSpPr/>
        <p:nvPr/>
      </p:nvGrpSpPr>
      <p:grpSpPr>
        <a:xfrm>
          <a:off x="0" y="0"/>
          <a:ext cx="0" cy="0"/>
          <a:chOff x="0" y="0"/>
          <a:chExt cx="0" cy="0"/>
        </a:xfrm>
      </p:grpSpPr>
      <p:sp>
        <p:nvSpPr>
          <p:cNvPr id="151" name="Rectangle 150">
            <a:extLst>
              <a:ext uri="{FF2B5EF4-FFF2-40B4-BE49-F238E27FC236}">
                <a16:creationId xmlns:a16="http://schemas.microsoft.com/office/drawing/2014/main" id="{5168B6E5-0137-4153-A919-A80F4EBE123C}"/>
              </a:ext>
            </a:extLst>
          </p:cNvPr>
          <p:cNvSpPr/>
          <p:nvPr/>
        </p:nvSpPr>
        <p:spPr bwMode="auto">
          <a:xfrm>
            <a:off x="2122074" y="4638521"/>
            <a:ext cx="5096288" cy="669409"/>
          </a:xfrm>
          <a:prstGeom prst="rect">
            <a:avLst/>
          </a:prstGeom>
          <a:solidFill>
            <a:srgbClr val="E5F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50" name="Rectangle 149">
            <a:extLst>
              <a:ext uri="{FF2B5EF4-FFF2-40B4-BE49-F238E27FC236}">
                <a16:creationId xmlns:a16="http://schemas.microsoft.com/office/drawing/2014/main" id="{A30EB0A7-BC9E-4524-9966-AB0815F80413}"/>
              </a:ext>
            </a:extLst>
          </p:cNvPr>
          <p:cNvSpPr/>
          <p:nvPr/>
        </p:nvSpPr>
        <p:spPr bwMode="auto">
          <a:xfrm>
            <a:off x="4808444" y="2346841"/>
            <a:ext cx="2628900" cy="669409"/>
          </a:xfrm>
          <a:prstGeom prst="rect">
            <a:avLst/>
          </a:prstGeom>
          <a:solidFill>
            <a:srgbClr val="E5F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8" name="Freeform 6">
            <a:extLst>
              <a:ext uri="{FF2B5EF4-FFF2-40B4-BE49-F238E27FC236}">
                <a16:creationId xmlns:a16="http://schemas.microsoft.com/office/drawing/2014/main" id="{B125B817-4AD9-4FCC-8148-5D2BE632FC72}"/>
              </a:ext>
            </a:extLst>
          </p:cNvPr>
          <p:cNvSpPr>
            <a:spLocks noEditPoints="1"/>
          </p:cNvSpPr>
          <p:nvPr/>
        </p:nvSpPr>
        <p:spPr bwMode="auto">
          <a:xfrm>
            <a:off x="2095500" y="5351463"/>
            <a:ext cx="22225" cy="1128712"/>
          </a:xfrm>
          <a:custGeom>
            <a:avLst/>
            <a:gdLst>
              <a:gd name="T0" fmla="*/ 14 w 14"/>
              <a:gd name="T1" fmla="*/ 0 h 711"/>
              <a:gd name="T2" fmla="*/ 14 w 14"/>
              <a:gd name="T3" fmla="*/ 54 h 711"/>
              <a:gd name="T4" fmla="*/ 0 w 14"/>
              <a:gd name="T5" fmla="*/ 54 h 711"/>
              <a:gd name="T6" fmla="*/ 0 w 14"/>
              <a:gd name="T7" fmla="*/ 0 h 711"/>
              <a:gd name="T8" fmla="*/ 14 w 14"/>
              <a:gd name="T9" fmla="*/ 0 h 711"/>
              <a:gd name="T10" fmla="*/ 14 w 14"/>
              <a:gd name="T11" fmla="*/ 94 h 711"/>
              <a:gd name="T12" fmla="*/ 14 w 14"/>
              <a:gd name="T13" fmla="*/ 148 h 711"/>
              <a:gd name="T14" fmla="*/ 0 w 14"/>
              <a:gd name="T15" fmla="*/ 148 h 711"/>
              <a:gd name="T16" fmla="*/ 0 w 14"/>
              <a:gd name="T17" fmla="*/ 94 h 711"/>
              <a:gd name="T18" fmla="*/ 14 w 14"/>
              <a:gd name="T19" fmla="*/ 94 h 711"/>
              <a:gd name="T20" fmla="*/ 14 w 14"/>
              <a:gd name="T21" fmla="*/ 188 h 711"/>
              <a:gd name="T22" fmla="*/ 14 w 14"/>
              <a:gd name="T23" fmla="*/ 242 h 711"/>
              <a:gd name="T24" fmla="*/ 0 w 14"/>
              <a:gd name="T25" fmla="*/ 242 h 711"/>
              <a:gd name="T26" fmla="*/ 0 w 14"/>
              <a:gd name="T27" fmla="*/ 188 h 711"/>
              <a:gd name="T28" fmla="*/ 14 w 14"/>
              <a:gd name="T29" fmla="*/ 188 h 711"/>
              <a:gd name="T30" fmla="*/ 14 w 14"/>
              <a:gd name="T31" fmla="*/ 282 h 711"/>
              <a:gd name="T32" fmla="*/ 14 w 14"/>
              <a:gd name="T33" fmla="*/ 335 h 711"/>
              <a:gd name="T34" fmla="*/ 0 w 14"/>
              <a:gd name="T35" fmla="*/ 335 h 711"/>
              <a:gd name="T36" fmla="*/ 0 w 14"/>
              <a:gd name="T37" fmla="*/ 282 h 711"/>
              <a:gd name="T38" fmla="*/ 14 w 14"/>
              <a:gd name="T39" fmla="*/ 282 h 711"/>
              <a:gd name="T40" fmla="*/ 14 w 14"/>
              <a:gd name="T41" fmla="*/ 376 h 711"/>
              <a:gd name="T42" fmla="*/ 14 w 14"/>
              <a:gd name="T43" fmla="*/ 429 h 711"/>
              <a:gd name="T44" fmla="*/ 0 w 14"/>
              <a:gd name="T45" fmla="*/ 429 h 711"/>
              <a:gd name="T46" fmla="*/ 0 w 14"/>
              <a:gd name="T47" fmla="*/ 376 h 711"/>
              <a:gd name="T48" fmla="*/ 14 w 14"/>
              <a:gd name="T49" fmla="*/ 376 h 711"/>
              <a:gd name="T50" fmla="*/ 14 w 14"/>
              <a:gd name="T51" fmla="*/ 469 h 711"/>
              <a:gd name="T52" fmla="*/ 14 w 14"/>
              <a:gd name="T53" fmla="*/ 523 h 711"/>
              <a:gd name="T54" fmla="*/ 0 w 14"/>
              <a:gd name="T55" fmla="*/ 523 h 711"/>
              <a:gd name="T56" fmla="*/ 0 w 14"/>
              <a:gd name="T57" fmla="*/ 469 h 711"/>
              <a:gd name="T58" fmla="*/ 14 w 14"/>
              <a:gd name="T59" fmla="*/ 469 h 711"/>
              <a:gd name="T60" fmla="*/ 14 w 14"/>
              <a:gd name="T61" fmla="*/ 563 h 711"/>
              <a:gd name="T62" fmla="*/ 14 w 14"/>
              <a:gd name="T63" fmla="*/ 617 h 711"/>
              <a:gd name="T64" fmla="*/ 0 w 14"/>
              <a:gd name="T65" fmla="*/ 617 h 711"/>
              <a:gd name="T66" fmla="*/ 0 w 14"/>
              <a:gd name="T67" fmla="*/ 563 h 711"/>
              <a:gd name="T68" fmla="*/ 14 w 14"/>
              <a:gd name="T69" fmla="*/ 563 h 711"/>
              <a:gd name="T70" fmla="*/ 14 w 14"/>
              <a:gd name="T71" fmla="*/ 657 h 711"/>
              <a:gd name="T72" fmla="*/ 14 w 14"/>
              <a:gd name="T73" fmla="*/ 711 h 711"/>
              <a:gd name="T74" fmla="*/ 0 w 14"/>
              <a:gd name="T75" fmla="*/ 711 h 711"/>
              <a:gd name="T76" fmla="*/ 0 w 14"/>
              <a:gd name="T77" fmla="*/ 657 h 711"/>
              <a:gd name="T78" fmla="*/ 14 w 14"/>
              <a:gd name="T79" fmla="*/ 657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711">
                <a:moveTo>
                  <a:pt x="14" y="0"/>
                </a:moveTo>
                <a:lnTo>
                  <a:pt x="14" y="54"/>
                </a:lnTo>
                <a:lnTo>
                  <a:pt x="0" y="54"/>
                </a:lnTo>
                <a:lnTo>
                  <a:pt x="0" y="0"/>
                </a:lnTo>
                <a:lnTo>
                  <a:pt x="14" y="0"/>
                </a:lnTo>
                <a:close/>
                <a:moveTo>
                  <a:pt x="14" y="94"/>
                </a:moveTo>
                <a:lnTo>
                  <a:pt x="14" y="148"/>
                </a:lnTo>
                <a:lnTo>
                  <a:pt x="0" y="148"/>
                </a:lnTo>
                <a:lnTo>
                  <a:pt x="0" y="94"/>
                </a:lnTo>
                <a:lnTo>
                  <a:pt x="14" y="94"/>
                </a:lnTo>
                <a:close/>
                <a:moveTo>
                  <a:pt x="14" y="188"/>
                </a:moveTo>
                <a:lnTo>
                  <a:pt x="14" y="242"/>
                </a:lnTo>
                <a:lnTo>
                  <a:pt x="0" y="242"/>
                </a:lnTo>
                <a:lnTo>
                  <a:pt x="0" y="188"/>
                </a:lnTo>
                <a:lnTo>
                  <a:pt x="14" y="188"/>
                </a:lnTo>
                <a:close/>
                <a:moveTo>
                  <a:pt x="14" y="282"/>
                </a:moveTo>
                <a:lnTo>
                  <a:pt x="14" y="335"/>
                </a:lnTo>
                <a:lnTo>
                  <a:pt x="0" y="335"/>
                </a:lnTo>
                <a:lnTo>
                  <a:pt x="0" y="282"/>
                </a:lnTo>
                <a:lnTo>
                  <a:pt x="14" y="282"/>
                </a:lnTo>
                <a:close/>
                <a:moveTo>
                  <a:pt x="14" y="376"/>
                </a:moveTo>
                <a:lnTo>
                  <a:pt x="14" y="429"/>
                </a:lnTo>
                <a:lnTo>
                  <a:pt x="0" y="429"/>
                </a:lnTo>
                <a:lnTo>
                  <a:pt x="0" y="376"/>
                </a:lnTo>
                <a:lnTo>
                  <a:pt x="14" y="376"/>
                </a:lnTo>
                <a:close/>
                <a:moveTo>
                  <a:pt x="14" y="469"/>
                </a:moveTo>
                <a:lnTo>
                  <a:pt x="14" y="523"/>
                </a:lnTo>
                <a:lnTo>
                  <a:pt x="0" y="523"/>
                </a:lnTo>
                <a:lnTo>
                  <a:pt x="0" y="469"/>
                </a:lnTo>
                <a:lnTo>
                  <a:pt x="14" y="469"/>
                </a:lnTo>
                <a:close/>
                <a:moveTo>
                  <a:pt x="14" y="563"/>
                </a:moveTo>
                <a:lnTo>
                  <a:pt x="14" y="617"/>
                </a:lnTo>
                <a:lnTo>
                  <a:pt x="0" y="617"/>
                </a:lnTo>
                <a:lnTo>
                  <a:pt x="0" y="563"/>
                </a:lnTo>
                <a:lnTo>
                  <a:pt x="14" y="563"/>
                </a:lnTo>
                <a:close/>
                <a:moveTo>
                  <a:pt x="14" y="657"/>
                </a:moveTo>
                <a:lnTo>
                  <a:pt x="14" y="711"/>
                </a:lnTo>
                <a:lnTo>
                  <a:pt x="0" y="711"/>
                </a:lnTo>
                <a:lnTo>
                  <a:pt x="0" y="657"/>
                </a:lnTo>
                <a:lnTo>
                  <a:pt x="14" y="657"/>
                </a:lnTo>
                <a:close/>
              </a:path>
            </a:pathLst>
          </a:custGeom>
          <a:solidFill>
            <a:srgbClr val="0070C0"/>
          </a:solidFill>
          <a:ln w="3175" cap="flat">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7">
            <a:extLst>
              <a:ext uri="{FF2B5EF4-FFF2-40B4-BE49-F238E27FC236}">
                <a16:creationId xmlns:a16="http://schemas.microsoft.com/office/drawing/2014/main" id="{AF16EBC4-4DF0-49C8-B337-B18E715716B8}"/>
              </a:ext>
            </a:extLst>
          </p:cNvPr>
          <p:cNvSpPr>
            <a:spLocks/>
          </p:cNvSpPr>
          <p:nvPr/>
        </p:nvSpPr>
        <p:spPr bwMode="auto">
          <a:xfrm>
            <a:off x="468313" y="4670425"/>
            <a:ext cx="6721475" cy="595312"/>
          </a:xfrm>
          <a:custGeom>
            <a:avLst/>
            <a:gdLst>
              <a:gd name="T0" fmla="*/ 69 w 4234"/>
              <a:gd name="T1" fmla="*/ 279 h 375"/>
              <a:gd name="T2" fmla="*/ 134 w 4234"/>
              <a:gd name="T3" fmla="*/ 59 h 375"/>
              <a:gd name="T4" fmla="*/ 200 w 4234"/>
              <a:gd name="T5" fmla="*/ 291 h 375"/>
              <a:gd name="T6" fmla="*/ 267 w 4234"/>
              <a:gd name="T7" fmla="*/ 299 h 375"/>
              <a:gd name="T8" fmla="*/ 332 w 4234"/>
              <a:gd name="T9" fmla="*/ 85 h 375"/>
              <a:gd name="T10" fmla="*/ 398 w 4234"/>
              <a:gd name="T11" fmla="*/ 102 h 375"/>
              <a:gd name="T12" fmla="*/ 465 w 4234"/>
              <a:gd name="T13" fmla="*/ 255 h 375"/>
              <a:gd name="T14" fmla="*/ 531 w 4234"/>
              <a:gd name="T15" fmla="*/ 265 h 375"/>
              <a:gd name="T16" fmla="*/ 597 w 4234"/>
              <a:gd name="T17" fmla="*/ 286 h 375"/>
              <a:gd name="T18" fmla="*/ 663 w 4234"/>
              <a:gd name="T19" fmla="*/ 269 h 375"/>
              <a:gd name="T20" fmla="*/ 730 w 4234"/>
              <a:gd name="T21" fmla="*/ 265 h 375"/>
              <a:gd name="T22" fmla="*/ 795 w 4234"/>
              <a:gd name="T23" fmla="*/ 41 h 375"/>
              <a:gd name="T24" fmla="*/ 862 w 4234"/>
              <a:gd name="T25" fmla="*/ 239 h 375"/>
              <a:gd name="T26" fmla="*/ 927 w 4234"/>
              <a:gd name="T27" fmla="*/ 270 h 375"/>
              <a:gd name="T28" fmla="*/ 993 w 4234"/>
              <a:gd name="T29" fmla="*/ 43 h 375"/>
              <a:gd name="T30" fmla="*/ 1059 w 4234"/>
              <a:gd name="T31" fmla="*/ 275 h 375"/>
              <a:gd name="T32" fmla="*/ 1125 w 4234"/>
              <a:gd name="T33" fmla="*/ 260 h 375"/>
              <a:gd name="T34" fmla="*/ 1190 w 4234"/>
              <a:gd name="T35" fmla="*/ 301 h 375"/>
              <a:gd name="T36" fmla="*/ 1256 w 4234"/>
              <a:gd name="T37" fmla="*/ 293 h 375"/>
              <a:gd name="T38" fmla="*/ 1324 w 4234"/>
              <a:gd name="T39" fmla="*/ 308 h 375"/>
              <a:gd name="T40" fmla="*/ 1392 w 4234"/>
              <a:gd name="T41" fmla="*/ 308 h 375"/>
              <a:gd name="T42" fmla="*/ 1457 w 4234"/>
              <a:gd name="T43" fmla="*/ 123 h 375"/>
              <a:gd name="T44" fmla="*/ 1524 w 4234"/>
              <a:gd name="T45" fmla="*/ 157 h 375"/>
              <a:gd name="T46" fmla="*/ 1591 w 4234"/>
              <a:gd name="T47" fmla="*/ 289 h 375"/>
              <a:gd name="T48" fmla="*/ 1657 w 4234"/>
              <a:gd name="T49" fmla="*/ 309 h 375"/>
              <a:gd name="T50" fmla="*/ 1723 w 4234"/>
              <a:gd name="T51" fmla="*/ 105 h 375"/>
              <a:gd name="T52" fmla="*/ 1789 w 4234"/>
              <a:gd name="T53" fmla="*/ 288 h 375"/>
              <a:gd name="T54" fmla="*/ 1856 w 4234"/>
              <a:gd name="T55" fmla="*/ 273 h 375"/>
              <a:gd name="T56" fmla="*/ 1922 w 4234"/>
              <a:gd name="T57" fmla="*/ 311 h 375"/>
              <a:gd name="T58" fmla="*/ 1987 w 4234"/>
              <a:gd name="T59" fmla="*/ 298 h 375"/>
              <a:gd name="T60" fmla="*/ 2053 w 4234"/>
              <a:gd name="T61" fmla="*/ 299 h 375"/>
              <a:gd name="T62" fmla="*/ 2120 w 4234"/>
              <a:gd name="T63" fmla="*/ 255 h 375"/>
              <a:gd name="T64" fmla="*/ 2187 w 4234"/>
              <a:gd name="T65" fmla="*/ 124 h 375"/>
              <a:gd name="T66" fmla="*/ 2254 w 4234"/>
              <a:gd name="T67" fmla="*/ 188 h 375"/>
              <a:gd name="T68" fmla="*/ 2321 w 4234"/>
              <a:gd name="T69" fmla="*/ 296 h 375"/>
              <a:gd name="T70" fmla="*/ 2387 w 4234"/>
              <a:gd name="T71" fmla="*/ 268 h 375"/>
              <a:gd name="T72" fmla="*/ 2454 w 4234"/>
              <a:gd name="T73" fmla="*/ 101 h 375"/>
              <a:gd name="T74" fmla="*/ 2521 w 4234"/>
              <a:gd name="T75" fmla="*/ 291 h 375"/>
              <a:gd name="T76" fmla="*/ 2587 w 4234"/>
              <a:gd name="T77" fmla="*/ 282 h 375"/>
              <a:gd name="T78" fmla="*/ 2653 w 4234"/>
              <a:gd name="T79" fmla="*/ 297 h 375"/>
              <a:gd name="T80" fmla="*/ 2720 w 4234"/>
              <a:gd name="T81" fmla="*/ 275 h 375"/>
              <a:gd name="T82" fmla="*/ 2786 w 4234"/>
              <a:gd name="T83" fmla="*/ 227 h 375"/>
              <a:gd name="T84" fmla="*/ 2853 w 4234"/>
              <a:gd name="T85" fmla="*/ 270 h 375"/>
              <a:gd name="T86" fmla="*/ 2918 w 4234"/>
              <a:gd name="T87" fmla="*/ 91 h 375"/>
              <a:gd name="T88" fmla="*/ 2984 w 4234"/>
              <a:gd name="T89" fmla="*/ 286 h 375"/>
              <a:gd name="T90" fmla="*/ 3051 w 4234"/>
              <a:gd name="T91" fmla="*/ 300 h 375"/>
              <a:gd name="T92" fmla="*/ 3118 w 4234"/>
              <a:gd name="T93" fmla="*/ 271 h 375"/>
              <a:gd name="T94" fmla="*/ 3184 w 4234"/>
              <a:gd name="T95" fmla="*/ 75 h 375"/>
              <a:gd name="T96" fmla="*/ 3250 w 4234"/>
              <a:gd name="T97" fmla="*/ 276 h 375"/>
              <a:gd name="T98" fmla="*/ 3317 w 4234"/>
              <a:gd name="T99" fmla="*/ 273 h 375"/>
              <a:gd name="T100" fmla="*/ 3383 w 4234"/>
              <a:gd name="T101" fmla="*/ 299 h 375"/>
              <a:gd name="T102" fmla="*/ 3449 w 4234"/>
              <a:gd name="T103" fmla="*/ 335 h 375"/>
              <a:gd name="T104" fmla="*/ 3515 w 4234"/>
              <a:gd name="T105" fmla="*/ 269 h 375"/>
              <a:gd name="T106" fmla="*/ 3581 w 4234"/>
              <a:gd name="T107" fmla="*/ 221 h 375"/>
              <a:gd name="T108" fmla="*/ 3648 w 4234"/>
              <a:gd name="T109" fmla="*/ 69 h 375"/>
              <a:gd name="T110" fmla="*/ 3714 w 4234"/>
              <a:gd name="T111" fmla="*/ 271 h 375"/>
              <a:gd name="T112" fmla="*/ 3779 w 4234"/>
              <a:gd name="T113" fmla="*/ 300 h 375"/>
              <a:gd name="T114" fmla="*/ 3844 w 4234"/>
              <a:gd name="T115" fmla="*/ 70 h 375"/>
              <a:gd name="T116" fmla="*/ 3911 w 4234"/>
              <a:gd name="T117" fmla="*/ 245 h 375"/>
              <a:gd name="T118" fmla="*/ 3977 w 4234"/>
              <a:gd name="T119" fmla="*/ 280 h 375"/>
              <a:gd name="T120" fmla="*/ 4043 w 4234"/>
              <a:gd name="T121" fmla="*/ 18 h 375"/>
              <a:gd name="T122" fmla="*/ 4108 w 4234"/>
              <a:gd name="T123" fmla="*/ 277 h 375"/>
              <a:gd name="T124" fmla="*/ 4175 w 4234"/>
              <a:gd name="T125" fmla="*/ 296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34" h="375">
                <a:moveTo>
                  <a:pt x="0" y="265"/>
                </a:moveTo>
                <a:lnTo>
                  <a:pt x="0" y="261"/>
                </a:lnTo>
                <a:lnTo>
                  <a:pt x="1" y="262"/>
                </a:lnTo>
                <a:lnTo>
                  <a:pt x="2" y="265"/>
                </a:lnTo>
                <a:lnTo>
                  <a:pt x="2" y="261"/>
                </a:lnTo>
                <a:lnTo>
                  <a:pt x="3" y="259"/>
                </a:lnTo>
                <a:lnTo>
                  <a:pt x="4" y="234"/>
                </a:lnTo>
                <a:lnTo>
                  <a:pt x="4" y="178"/>
                </a:lnTo>
                <a:lnTo>
                  <a:pt x="5" y="124"/>
                </a:lnTo>
                <a:lnTo>
                  <a:pt x="5" y="104"/>
                </a:lnTo>
                <a:lnTo>
                  <a:pt x="5" y="99"/>
                </a:lnTo>
                <a:lnTo>
                  <a:pt x="6" y="83"/>
                </a:lnTo>
                <a:lnTo>
                  <a:pt x="6" y="87"/>
                </a:lnTo>
                <a:lnTo>
                  <a:pt x="6" y="156"/>
                </a:lnTo>
                <a:lnTo>
                  <a:pt x="7" y="94"/>
                </a:lnTo>
                <a:lnTo>
                  <a:pt x="8" y="127"/>
                </a:lnTo>
                <a:lnTo>
                  <a:pt x="8" y="223"/>
                </a:lnTo>
                <a:lnTo>
                  <a:pt x="9" y="285"/>
                </a:lnTo>
                <a:lnTo>
                  <a:pt x="10" y="295"/>
                </a:lnTo>
                <a:lnTo>
                  <a:pt x="10" y="296"/>
                </a:lnTo>
                <a:lnTo>
                  <a:pt x="10" y="294"/>
                </a:lnTo>
                <a:lnTo>
                  <a:pt x="11" y="298"/>
                </a:lnTo>
                <a:lnTo>
                  <a:pt x="12" y="308"/>
                </a:lnTo>
                <a:lnTo>
                  <a:pt x="12" y="306"/>
                </a:lnTo>
                <a:lnTo>
                  <a:pt x="12" y="308"/>
                </a:lnTo>
                <a:lnTo>
                  <a:pt x="13" y="299"/>
                </a:lnTo>
                <a:lnTo>
                  <a:pt x="14" y="299"/>
                </a:lnTo>
                <a:lnTo>
                  <a:pt x="14" y="304"/>
                </a:lnTo>
                <a:lnTo>
                  <a:pt x="15" y="300"/>
                </a:lnTo>
                <a:lnTo>
                  <a:pt x="15" y="310"/>
                </a:lnTo>
                <a:lnTo>
                  <a:pt x="15" y="294"/>
                </a:lnTo>
                <a:lnTo>
                  <a:pt x="16" y="312"/>
                </a:lnTo>
                <a:lnTo>
                  <a:pt x="17" y="318"/>
                </a:lnTo>
                <a:lnTo>
                  <a:pt x="17" y="311"/>
                </a:lnTo>
                <a:lnTo>
                  <a:pt x="18" y="309"/>
                </a:lnTo>
                <a:lnTo>
                  <a:pt x="18" y="311"/>
                </a:lnTo>
                <a:lnTo>
                  <a:pt x="18" y="310"/>
                </a:lnTo>
                <a:lnTo>
                  <a:pt x="19" y="305"/>
                </a:lnTo>
                <a:lnTo>
                  <a:pt x="19" y="293"/>
                </a:lnTo>
                <a:lnTo>
                  <a:pt x="20" y="298"/>
                </a:lnTo>
                <a:lnTo>
                  <a:pt x="20" y="305"/>
                </a:lnTo>
                <a:lnTo>
                  <a:pt x="20" y="307"/>
                </a:lnTo>
                <a:lnTo>
                  <a:pt x="21" y="312"/>
                </a:lnTo>
                <a:lnTo>
                  <a:pt x="22" y="306"/>
                </a:lnTo>
                <a:lnTo>
                  <a:pt x="23" y="299"/>
                </a:lnTo>
                <a:lnTo>
                  <a:pt x="23" y="296"/>
                </a:lnTo>
                <a:lnTo>
                  <a:pt x="24" y="301"/>
                </a:lnTo>
                <a:lnTo>
                  <a:pt x="24" y="301"/>
                </a:lnTo>
                <a:lnTo>
                  <a:pt x="24" y="302"/>
                </a:lnTo>
                <a:lnTo>
                  <a:pt x="25" y="305"/>
                </a:lnTo>
                <a:lnTo>
                  <a:pt x="25" y="304"/>
                </a:lnTo>
                <a:lnTo>
                  <a:pt x="25" y="306"/>
                </a:lnTo>
                <a:lnTo>
                  <a:pt x="26" y="307"/>
                </a:lnTo>
                <a:lnTo>
                  <a:pt x="27" y="311"/>
                </a:lnTo>
                <a:lnTo>
                  <a:pt x="28" y="316"/>
                </a:lnTo>
                <a:lnTo>
                  <a:pt x="28" y="312"/>
                </a:lnTo>
                <a:lnTo>
                  <a:pt x="29" y="311"/>
                </a:lnTo>
                <a:lnTo>
                  <a:pt x="29" y="304"/>
                </a:lnTo>
                <a:lnTo>
                  <a:pt x="29" y="306"/>
                </a:lnTo>
                <a:lnTo>
                  <a:pt x="30" y="308"/>
                </a:lnTo>
                <a:lnTo>
                  <a:pt x="30" y="307"/>
                </a:lnTo>
                <a:lnTo>
                  <a:pt x="31" y="304"/>
                </a:lnTo>
                <a:lnTo>
                  <a:pt x="32" y="312"/>
                </a:lnTo>
                <a:lnTo>
                  <a:pt x="32" y="301"/>
                </a:lnTo>
                <a:lnTo>
                  <a:pt x="33" y="304"/>
                </a:lnTo>
                <a:lnTo>
                  <a:pt x="34" y="306"/>
                </a:lnTo>
                <a:lnTo>
                  <a:pt x="34" y="307"/>
                </a:lnTo>
                <a:lnTo>
                  <a:pt x="35" y="302"/>
                </a:lnTo>
                <a:lnTo>
                  <a:pt x="35" y="306"/>
                </a:lnTo>
                <a:lnTo>
                  <a:pt x="35" y="314"/>
                </a:lnTo>
                <a:lnTo>
                  <a:pt x="36" y="307"/>
                </a:lnTo>
                <a:lnTo>
                  <a:pt x="36" y="297"/>
                </a:lnTo>
                <a:lnTo>
                  <a:pt x="36" y="296"/>
                </a:lnTo>
                <a:lnTo>
                  <a:pt x="37" y="301"/>
                </a:lnTo>
                <a:lnTo>
                  <a:pt x="38" y="315"/>
                </a:lnTo>
                <a:lnTo>
                  <a:pt x="38" y="311"/>
                </a:lnTo>
                <a:lnTo>
                  <a:pt x="39" y="302"/>
                </a:lnTo>
                <a:lnTo>
                  <a:pt x="40" y="304"/>
                </a:lnTo>
                <a:lnTo>
                  <a:pt x="40" y="305"/>
                </a:lnTo>
                <a:lnTo>
                  <a:pt x="41" y="310"/>
                </a:lnTo>
                <a:lnTo>
                  <a:pt x="41" y="307"/>
                </a:lnTo>
                <a:lnTo>
                  <a:pt x="41" y="301"/>
                </a:lnTo>
                <a:lnTo>
                  <a:pt x="42" y="297"/>
                </a:lnTo>
                <a:lnTo>
                  <a:pt x="42" y="308"/>
                </a:lnTo>
                <a:lnTo>
                  <a:pt x="43" y="309"/>
                </a:lnTo>
                <a:lnTo>
                  <a:pt x="44" y="297"/>
                </a:lnTo>
                <a:lnTo>
                  <a:pt x="44" y="302"/>
                </a:lnTo>
                <a:lnTo>
                  <a:pt x="45" y="300"/>
                </a:lnTo>
                <a:lnTo>
                  <a:pt x="46" y="296"/>
                </a:lnTo>
                <a:lnTo>
                  <a:pt x="46" y="302"/>
                </a:lnTo>
                <a:lnTo>
                  <a:pt x="46" y="292"/>
                </a:lnTo>
                <a:lnTo>
                  <a:pt x="46" y="300"/>
                </a:lnTo>
                <a:lnTo>
                  <a:pt x="46" y="292"/>
                </a:lnTo>
                <a:lnTo>
                  <a:pt x="47" y="294"/>
                </a:lnTo>
                <a:lnTo>
                  <a:pt x="48" y="289"/>
                </a:lnTo>
                <a:lnTo>
                  <a:pt x="48" y="288"/>
                </a:lnTo>
                <a:lnTo>
                  <a:pt x="49" y="296"/>
                </a:lnTo>
                <a:lnTo>
                  <a:pt x="50" y="301"/>
                </a:lnTo>
                <a:lnTo>
                  <a:pt x="50" y="301"/>
                </a:lnTo>
                <a:lnTo>
                  <a:pt x="51" y="299"/>
                </a:lnTo>
                <a:lnTo>
                  <a:pt x="51" y="280"/>
                </a:lnTo>
                <a:lnTo>
                  <a:pt x="52" y="286"/>
                </a:lnTo>
                <a:lnTo>
                  <a:pt x="52" y="281"/>
                </a:lnTo>
                <a:lnTo>
                  <a:pt x="52" y="279"/>
                </a:lnTo>
                <a:lnTo>
                  <a:pt x="53" y="275"/>
                </a:lnTo>
                <a:lnTo>
                  <a:pt x="53" y="270"/>
                </a:lnTo>
                <a:lnTo>
                  <a:pt x="54" y="286"/>
                </a:lnTo>
                <a:lnTo>
                  <a:pt x="55" y="292"/>
                </a:lnTo>
                <a:lnTo>
                  <a:pt x="56" y="296"/>
                </a:lnTo>
                <a:lnTo>
                  <a:pt x="56" y="304"/>
                </a:lnTo>
                <a:lnTo>
                  <a:pt x="57" y="268"/>
                </a:lnTo>
                <a:lnTo>
                  <a:pt x="57" y="252"/>
                </a:lnTo>
                <a:lnTo>
                  <a:pt x="57" y="252"/>
                </a:lnTo>
                <a:lnTo>
                  <a:pt x="58" y="238"/>
                </a:lnTo>
                <a:lnTo>
                  <a:pt x="58" y="304"/>
                </a:lnTo>
                <a:lnTo>
                  <a:pt x="59" y="289"/>
                </a:lnTo>
                <a:lnTo>
                  <a:pt x="60" y="280"/>
                </a:lnTo>
                <a:lnTo>
                  <a:pt x="60" y="277"/>
                </a:lnTo>
                <a:lnTo>
                  <a:pt x="61" y="286"/>
                </a:lnTo>
                <a:lnTo>
                  <a:pt x="61" y="269"/>
                </a:lnTo>
                <a:lnTo>
                  <a:pt x="61" y="229"/>
                </a:lnTo>
                <a:lnTo>
                  <a:pt x="62" y="162"/>
                </a:lnTo>
                <a:lnTo>
                  <a:pt x="62" y="134"/>
                </a:lnTo>
                <a:lnTo>
                  <a:pt x="63" y="125"/>
                </a:lnTo>
                <a:lnTo>
                  <a:pt x="63" y="95"/>
                </a:lnTo>
                <a:lnTo>
                  <a:pt x="63" y="103"/>
                </a:lnTo>
                <a:lnTo>
                  <a:pt x="64" y="79"/>
                </a:lnTo>
                <a:lnTo>
                  <a:pt x="65" y="61"/>
                </a:lnTo>
                <a:lnTo>
                  <a:pt x="65" y="62"/>
                </a:lnTo>
                <a:lnTo>
                  <a:pt x="66" y="98"/>
                </a:lnTo>
                <a:lnTo>
                  <a:pt x="66" y="189"/>
                </a:lnTo>
                <a:lnTo>
                  <a:pt x="66" y="237"/>
                </a:lnTo>
                <a:lnTo>
                  <a:pt x="67" y="265"/>
                </a:lnTo>
                <a:lnTo>
                  <a:pt x="68" y="267"/>
                </a:lnTo>
                <a:lnTo>
                  <a:pt x="68" y="262"/>
                </a:lnTo>
                <a:lnTo>
                  <a:pt x="69" y="279"/>
                </a:lnTo>
                <a:lnTo>
                  <a:pt x="69" y="265"/>
                </a:lnTo>
                <a:lnTo>
                  <a:pt x="69" y="244"/>
                </a:lnTo>
                <a:lnTo>
                  <a:pt x="70" y="269"/>
                </a:lnTo>
                <a:lnTo>
                  <a:pt x="71" y="260"/>
                </a:lnTo>
                <a:lnTo>
                  <a:pt x="71" y="268"/>
                </a:lnTo>
                <a:lnTo>
                  <a:pt x="72" y="273"/>
                </a:lnTo>
                <a:lnTo>
                  <a:pt x="72" y="237"/>
                </a:lnTo>
                <a:lnTo>
                  <a:pt x="72" y="226"/>
                </a:lnTo>
                <a:lnTo>
                  <a:pt x="73" y="219"/>
                </a:lnTo>
                <a:lnTo>
                  <a:pt x="74" y="155"/>
                </a:lnTo>
                <a:lnTo>
                  <a:pt x="74" y="95"/>
                </a:lnTo>
                <a:lnTo>
                  <a:pt x="75" y="62"/>
                </a:lnTo>
                <a:lnTo>
                  <a:pt x="75" y="65"/>
                </a:lnTo>
                <a:lnTo>
                  <a:pt x="75" y="59"/>
                </a:lnTo>
                <a:lnTo>
                  <a:pt x="76" y="60"/>
                </a:lnTo>
                <a:lnTo>
                  <a:pt x="77" y="50"/>
                </a:lnTo>
                <a:lnTo>
                  <a:pt x="77" y="53"/>
                </a:lnTo>
                <a:lnTo>
                  <a:pt x="77" y="71"/>
                </a:lnTo>
                <a:lnTo>
                  <a:pt x="78" y="178"/>
                </a:lnTo>
                <a:lnTo>
                  <a:pt x="78" y="230"/>
                </a:lnTo>
                <a:lnTo>
                  <a:pt x="79" y="267"/>
                </a:lnTo>
                <a:lnTo>
                  <a:pt x="80" y="273"/>
                </a:lnTo>
                <a:lnTo>
                  <a:pt x="80" y="270"/>
                </a:lnTo>
                <a:lnTo>
                  <a:pt x="81" y="256"/>
                </a:lnTo>
                <a:lnTo>
                  <a:pt x="81" y="260"/>
                </a:lnTo>
                <a:lnTo>
                  <a:pt x="81" y="249"/>
                </a:lnTo>
                <a:lnTo>
                  <a:pt x="82" y="250"/>
                </a:lnTo>
                <a:lnTo>
                  <a:pt x="82" y="260"/>
                </a:lnTo>
                <a:lnTo>
                  <a:pt x="82" y="268"/>
                </a:lnTo>
                <a:lnTo>
                  <a:pt x="83" y="260"/>
                </a:lnTo>
                <a:lnTo>
                  <a:pt x="83" y="253"/>
                </a:lnTo>
                <a:lnTo>
                  <a:pt x="84" y="256"/>
                </a:lnTo>
                <a:lnTo>
                  <a:pt x="85" y="219"/>
                </a:lnTo>
                <a:lnTo>
                  <a:pt x="85" y="157"/>
                </a:lnTo>
                <a:lnTo>
                  <a:pt x="86" y="111"/>
                </a:lnTo>
                <a:lnTo>
                  <a:pt x="86" y="81"/>
                </a:lnTo>
                <a:lnTo>
                  <a:pt x="86" y="73"/>
                </a:lnTo>
                <a:lnTo>
                  <a:pt x="87" y="75"/>
                </a:lnTo>
                <a:lnTo>
                  <a:pt x="87" y="48"/>
                </a:lnTo>
                <a:lnTo>
                  <a:pt x="87" y="49"/>
                </a:lnTo>
                <a:lnTo>
                  <a:pt x="88" y="18"/>
                </a:lnTo>
                <a:lnTo>
                  <a:pt x="89" y="85"/>
                </a:lnTo>
                <a:lnTo>
                  <a:pt x="90" y="182"/>
                </a:lnTo>
                <a:lnTo>
                  <a:pt x="90" y="232"/>
                </a:lnTo>
                <a:lnTo>
                  <a:pt x="91" y="263"/>
                </a:lnTo>
                <a:lnTo>
                  <a:pt x="92" y="263"/>
                </a:lnTo>
                <a:lnTo>
                  <a:pt x="92" y="267"/>
                </a:lnTo>
                <a:lnTo>
                  <a:pt x="92" y="261"/>
                </a:lnTo>
                <a:lnTo>
                  <a:pt x="92" y="260"/>
                </a:lnTo>
                <a:lnTo>
                  <a:pt x="92" y="255"/>
                </a:lnTo>
                <a:lnTo>
                  <a:pt x="93" y="253"/>
                </a:lnTo>
                <a:lnTo>
                  <a:pt x="93" y="251"/>
                </a:lnTo>
                <a:lnTo>
                  <a:pt x="94" y="251"/>
                </a:lnTo>
                <a:lnTo>
                  <a:pt x="95" y="250"/>
                </a:lnTo>
                <a:lnTo>
                  <a:pt x="95" y="248"/>
                </a:lnTo>
                <a:lnTo>
                  <a:pt x="96" y="242"/>
                </a:lnTo>
                <a:lnTo>
                  <a:pt x="97" y="206"/>
                </a:lnTo>
                <a:lnTo>
                  <a:pt x="97" y="130"/>
                </a:lnTo>
                <a:lnTo>
                  <a:pt x="97" y="65"/>
                </a:lnTo>
                <a:lnTo>
                  <a:pt x="97" y="36"/>
                </a:lnTo>
                <a:lnTo>
                  <a:pt x="97" y="28"/>
                </a:lnTo>
                <a:lnTo>
                  <a:pt x="98" y="27"/>
                </a:lnTo>
                <a:lnTo>
                  <a:pt x="99" y="56"/>
                </a:lnTo>
                <a:lnTo>
                  <a:pt x="99" y="45"/>
                </a:lnTo>
                <a:lnTo>
                  <a:pt x="100" y="43"/>
                </a:lnTo>
                <a:lnTo>
                  <a:pt x="101" y="97"/>
                </a:lnTo>
                <a:lnTo>
                  <a:pt x="101" y="199"/>
                </a:lnTo>
                <a:lnTo>
                  <a:pt x="102" y="267"/>
                </a:lnTo>
                <a:lnTo>
                  <a:pt x="102" y="286"/>
                </a:lnTo>
                <a:lnTo>
                  <a:pt x="102" y="285"/>
                </a:lnTo>
                <a:lnTo>
                  <a:pt x="103" y="286"/>
                </a:lnTo>
                <a:lnTo>
                  <a:pt x="103" y="288"/>
                </a:lnTo>
                <a:lnTo>
                  <a:pt x="103" y="296"/>
                </a:lnTo>
                <a:lnTo>
                  <a:pt x="104" y="296"/>
                </a:lnTo>
                <a:lnTo>
                  <a:pt x="105" y="289"/>
                </a:lnTo>
                <a:lnTo>
                  <a:pt x="105" y="290"/>
                </a:lnTo>
                <a:lnTo>
                  <a:pt x="106" y="282"/>
                </a:lnTo>
                <a:lnTo>
                  <a:pt x="107" y="281"/>
                </a:lnTo>
                <a:lnTo>
                  <a:pt x="107" y="276"/>
                </a:lnTo>
                <a:lnTo>
                  <a:pt x="108" y="280"/>
                </a:lnTo>
                <a:lnTo>
                  <a:pt x="108" y="286"/>
                </a:lnTo>
                <a:lnTo>
                  <a:pt x="108" y="288"/>
                </a:lnTo>
                <a:lnTo>
                  <a:pt x="109" y="277"/>
                </a:lnTo>
                <a:lnTo>
                  <a:pt x="109" y="286"/>
                </a:lnTo>
                <a:lnTo>
                  <a:pt x="109" y="285"/>
                </a:lnTo>
                <a:lnTo>
                  <a:pt x="110" y="272"/>
                </a:lnTo>
                <a:lnTo>
                  <a:pt x="111" y="286"/>
                </a:lnTo>
                <a:lnTo>
                  <a:pt x="111" y="301"/>
                </a:lnTo>
                <a:lnTo>
                  <a:pt x="112" y="286"/>
                </a:lnTo>
                <a:lnTo>
                  <a:pt x="113" y="279"/>
                </a:lnTo>
                <a:lnTo>
                  <a:pt x="113" y="307"/>
                </a:lnTo>
                <a:lnTo>
                  <a:pt x="113" y="301"/>
                </a:lnTo>
                <a:lnTo>
                  <a:pt x="114" y="296"/>
                </a:lnTo>
                <a:lnTo>
                  <a:pt x="114" y="276"/>
                </a:lnTo>
                <a:lnTo>
                  <a:pt x="115" y="301"/>
                </a:lnTo>
                <a:lnTo>
                  <a:pt x="115" y="308"/>
                </a:lnTo>
                <a:lnTo>
                  <a:pt x="115" y="288"/>
                </a:lnTo>
                <a:lnTo>
                  <a:pt x="116" y="318"/>
                </a:lnTo>
                <a:lnTo>
                  <a:pt x="117" y="266"/>
                </a:lnTo>
                <a:lnTo>
                  <a:pt x="117" y="280"/>
                </a:lnTo>
                <a:lnTo>
                  <a:pt x="118" y="286"/>
                </a:lnTo>
                <a:lnTo>
                  <a:pt x="118" y="265"/>
                </a:lnTo>
                <a:lnTo>
                  <a:pt x="118" y="276"/>
                </a:lnTo>
                <a:lnTo>
                  <a:pt x="119" y="291"/>
                </a:lnTo>
                <a:lnTo>
                  <a:pt x="119" y="289"/>
                </a:lnTo>
                <a:lnTo>
                  <a:pt x="120" y="291"/>
                </a:lnTo>
                <a:lnTo>
                  <a:pt x="120" y="305"/>
                </a:lnTo>
                <a:lnTo>
                  <a:pt x="120" y="316"/>
                </a:lnTo>
                <a:lnTo>
                  <a:pt x="121" y="303"/>
                </a:lnTo>
                <a:lnTo>
                  <a:pt x="122" y="304"/>
                </a:lnTo>
                <a:lnTo>
                  <a:pt x="123" y="297"/>
                </a:lnTo>
                <a:lnTo>
                  <a:pt x="123" y="288"/>
                </a:lnTo>
                <a:lnTo>
                  <a:pt x="123" y="284"/>
                </a:lnTo>
                <a:lnTo>
                  <a:pt x="124" y="285"/>
                </a:lnTo>
                <a:lnTo>
                  <a:pt x="124" y="283"/>
                </a:lnTo>
                <a:lnTo>
                  <a:pt x="125" y="280"/>
                </a:lnTo>
                <a:lnTo>
                  <a:pt x="126" y="270"/>
                </a:lnTo>
                <a:lnTo>
                  <a:pt x="126" y="271"/>
                </a:lnTo>
                <a:lnTo>
                  <a:pt x="126" y="270"/>
                </a:lnTo>
                <a:lnTo>
                  <a:pt x="127" y="266"/>
                </a:lnTo>
                <a:lnTo>
                  <a:pt x="127" y="264"/>
                </a:lnTo>
                <a:lnTo>
                  <a:pt x="128" y="265"/>
                </a:lnTo>
                <a:lnTo>
                  <a:pt x="128" y="261"/>
                </a:lnTo>
                <a:lnTo>
                  <a:pt x="128" y="260"/>
                </a:lnTo>
                <a:lnTo>
                  <a:pt x="129" y="266"/>
                </a:lnTo>
                <a:lnTo>
                  <a:pt x="129" y="260"/>
                </a:lnTo>
                <a:lnTo>
                  <a:pt x="130" y="258"/>
                </a:lnTo>
                <a:lnTo>
                  <a:pt x="131" y="250"/>
                </a:lnTo>
                <a:lnTo>
                  <a:pt x="131" y="228"/>
                </a:lnTo>
                <a:lnTo>
                  <a:pt x="132" y="178"/>
                </a:lnTo>
                <a:lnTo>
                  <a:pt x="132" y="131"/>
                </a:lnTo>
                <a:lnTo>
                  <a:pt x="132" y="108"/>
                </a:lnTo>
                <a:lnTo>
                  <a:pt x="133" y="95"/>
                </a:lnTo>
                <a:lnTo>
                  <a:pt x="133" y="85"/>
                </a:lnTo>
                <a:lnTo>
                  <a:pt x="133" y="70"/>
                </a:lnTo>
                <a:lnTo>
                  <a:pt x="134" y="59"/>
                </a:lnTo>
                <a:lnTo>
                  <a:pt x="135" y="45"/>
                </a:lnTo>
                <a:lnTo>
                  <a:pt x="135" y="85"/>
                </a:lnTo>
                <a:lnTo>
                  <a:pt x="136" y="191"/>
                </a:lnTo>
                <a:lnTo>
                  <a:pt x="137" y="254"/>
                </a:lnTo>
                <a:lnTo>
                  <a:pt x="137" y="265"/>
                </a:lnTo>
                <a:lnTo>
                  <a:pt x="138" y="268"/>
                </a:lnTo>
                <a:lnTo>
                  <a:pt x="138" y="260"/>
                </a:lnTo>
                <a:lnTo>
                  <a:pt x="138" y="274"/>
                </a:lnTo>
                <a:lnTo>
                  <a:pt x="138" y="265"/>
                </a:lnTo>
                <a:lnTo>
                  <a:pt x="139" y="276"/>
                </a:lnTo>
                <a:lnTo>
                  <a:pt x="139" y="243"/>
                </a:lnTo>
                <a:lnTo>
                  <a:pt x="140" y="263"/>
                </a:lnTo>
                <a:lnTo>
                  <a:pt x="141" y="244"/>
                </a:lnTo>
                <a:lnTo>
                  <a:pt x="141" y="261"/>
                </a:lnTo>
                <a:lnTo>
                  <a:pt x="142" y="251"/>
                </a:lnTo>
                <a:lnTo>
                  <a:pt x="143" y="250"/>
                </a:lnTo>
                <a:lnTo>
                  <a:pt x="143" y="225"/>
                </a:lnTo>
                <a:lnTo>
                  <a:pt x="144" y="161"/>
                </a:lnTo>
                <a:lnTo>
                  <a:pt x="144" y="99"/>
                </a:lnTo>
                <a:lnTo>
                  <a:pt x="144" y="78"/>
                </a:lnTo>
                <a:lnTo>
                  <a:pt x="144" y="84"/>
                </a:lnTo>
                <a:lnTo>
                  <a:pt x="145" y="59"/>
                </a:lnTo>
                <a:lnTo>
                  <a:pt x="145" y="54"/>
                </a:lnTo>
                <a:lnTo>
                  <a:pt x="146" y="78"/>
                </a:lnTo>
                <a:lnTo>
                  <a:pt x="147" y="44"/>
                </a:lnTo>
                <a:lnTo>
                  <a:pt x="147" y="120"/>
                </a:lnTo>
                <a:lnTo>
                  <a:pt x="148" y="196"/>
                </a:lnTo>
                <a:lnTo>
                  <a:pt x="149" y="238"/>
                </a:lnTo>
                <a:lnTo>
                  <a:pt x="149" y="262"/>
                </a:lnTo>
                <a:lnTo>
                  <a:pt x="149" y="259"/>
                </a:lnTo>
                <a:lnTo>
                  <a:pt x="149" y="255"/>
                </a:lnTo>
                <a:lnTo>
                  <a:pt x="150" y="252"/>
                </a:lnTo>
                <a:lnTo>
                  <a:pt x="150" y="252"/>
                </a:lnTo>
                <a:lnTo>
                  <a:pt x="151" y="251"/>
                </a:lnTo>
                <a:lnTo>
                  <a:pt x="152" y="243"/>
                </a:lnTo>
                <a:lnTo>
                  <a:pt x="152" y="250"/>
                </a:lnTo>
                <a:lnTo>
                  <a:pt x="153" y="262"/>
                </a:lnTo>
                <a:lnTo>
                  <a:pt x="154" y="265"/>
                </a:lnTo>
                <a:lnTo>
                  <a:pt x="154" y="230"/>
                </a:lnTo>
                <a:lnTo>
                  <a:pt x="154" y="203"/>
                </a:lnTo>
                <a:lnTo>
                  <a:pt x="154" y="131"/>
                </a:lnTo>
                <a:lnTo>
                  <a:pt x="154" y="120"/>
                </a:lnTo>
                <a:lnTo>
                  <a:pt x="155" y="71"/>
                </a:lnTo>
                <a:lnTo>
                  <a:pt x="156" y="79"/>
                </a:lnTo>
                <a:lnTo>
                  <a:pt x="157" y="95"/>
                </a:lnTo>
                <a:lnTo>
                  <a:pt x="157" y="72"/>
                </a:lnTo>
                <a:lnTo>
                  <a:pt x="158" y="88"/>
                </a:lnTo>
                <a:lnTo>
                  <a:pt x="159" y="55"/>
                </a:lnTo>
                <a:lnTo>
                  <a:pt x="159" y="77"/>
                </a:lnTo>
                <a:lnTo>
                  <a:pt x="159" y="179"/>
                </a:lnTo>
                <a:lnTo>
                  <a:pt x="160" y="256"/>
                </a:lnTo>
                <a:lnTo>
                  <a:pt x="160" y="295"/>
                </a:lnTo>
                <a:lnTo>
                  <a:pt x="160" y="268"/>
                </a:lnTo>
                <a:lnTo>
                  <a:pt x="160" y="281"/>
                </a:lnTo>
                <a:lnTo>
                  <a:pt x="161" y="291"/>
                </a:lnTo>
                <a:lnTo>
                  <a:pt x="162" y="265"/>
                </a:lnTo>
                <a:lnTo>
                  <a:pt x="162" y="279"/>
                </a:lnTo>
                <a:lnTo>
                  <a:pt x="163" y="262"/>
                </a:lnTo>
                <a:lnTo>
                  <a:pt x="164" y="256"/>
                </a:lnTo>
                <a:lnTo>
                  <a:pt x="164" y="284"/>
                </a:lnTo>
                <a:lnTo>
                  <a:pt x="164" y="272"/>
                </a:lnTo>
                <a:lnTo>
                  <a:pt x="165" y="260"/>
                </a:lnTo>
                <a:lnTo>
                  <a:pt x="165" y="193"/>
                </a:lnTo>
                <a:lnTo>
                  <a:pt x="166" y="270"/>
                </a:lnTo>
                <a:lnTo>
                  <a:pt x="166" y="133"/>
                </a:lnTo>
                <a:lnTo>
                  <a:pt x="166" y="72"/>
                </a:lnTo>
                <a:lnTo>
                  <a:pt x="167" y="69"/>
                </a:lnTo>
                <a:lnTo>
                  <a:pt x="168" y="69"/>
                </a:lnTo>
                <a:lnTo>
                  <a:pt x="168" y="65"/>
                </a:lnTo>
                <a:lnTo>
                  <a:pt x="169" y="70"/>
                </a:lnTo>
                <a:lnTo>
                  <a:pt x="169" y="55"/>
                </a:lnTo>
                <a:lnTo>
                  <a:pt x="169" y="49"/>
                </a:lnTo>
                <a:lnTo>
                  <a:pt x="170" y="59"/>
                </a:lnTo>
                <a:lnTo>
                  <a:pt x="171" y="178"/>
                </a:lnTo>
                <a:lnTo>
                  <a:pt x="171" y="239"/>
                </a:lnTo>
                <a:lnTo>
                  <a:pt x="172" y="266"/>
                </a:lnTo>
                <a:lnTo>
                  <a:pt x="172" y="260"/>
                </a:lnTo>
                <a:lnTo>
                  <a:pt x="172" y="260"/>
                </a:lnTo>
                <a:lnTo>
                  <a:pt x="173" y="278"/>
                </a:lnTo>
                <a:lnTo>
                  <a:pt x="174" y="263"/>
                </a:lnTo>
                <a:lnTo>
                  <a:pt x="174" y="255"/>
                </a:lnTo>
                <a:lnTo>
                  <a:pt x="174" y="262"/>
                </a:lnTo>
                <a:lnTo>
                  <a:pt x="175" y="264"/>
                </a:lnTo>
                <a:lnTo>
                  <a:pt x="175" y="263"/>
                </a:lnTo>
                <a:lnTo>
                  <a:pt x="176" y="258"/>
                </a:lnTo>
                <a:lnTo>
                  <a:pt x="177" y="260"/>
                </a:lnTo>
                <a:lnTo>
                  <a:pt x="177" y="255"/>
                </a:lnTo>
                <a:lnTo>
                  <a:pt x="177" y="217"/>
                </a:lnTo>
                <a:lnTo>
                  <a:pt x="178" y="147"/>
                </a:lnTo>
                <a:lnTo>
                  <a:pt x="178" y="119"/>
                </a:lnTo>
                <a:lnTo>
                  <a:pt x="179" y="100"/>
                </a:lnTo>
                <a:lnTo>
                  <a:pt x="180" y="84"/>
                </a:lnTo>
                <a:lnTo>
                  <a:pt x="180" y="100"/>
                </a:lnTo>
                <a:lnTo>
                  <a:pt x="180" y="88"/>
                </a:lnTo>
                <a:lnTo>
                  <a:pt x="181" y="88"/>
                </a:lnTo>
                <a:lnTo>
                  <a:pt x="181" y="95"/>
                </a:lnTo>
                <a:lnTo>
                  <a:pt x="182" y="119"/>
                </a:lnTo>
                <a:lnTo>
                  <a:pt x="183" y="214"/>
                </a:lnTo>
                <a:lnTo>
                  <a:pt x="183" y="253"/>
                </a:lnTo>
                <a:lnTo>
                  <a:pt x="183" y="275"/>
                </a:lnTo>
                <a:lnTo>
                  <a:pt x="184" y="291"/>
                </a:lnTo>
                <a:lnTo>
                  <a:pt x="184" y="282"/>
                </a:lnTo>
                <a:lnTo>
                  <a:pt x="185" y="298"/>
                </a:lnTo>
                <a:lnTo>
                  <a:pt x="185" y="288"/>
                </a:lnTo>
                <a:lnTo>
                  <a:pt x="185" y="289"/>
                </a:lnTo>
                <a:lnTo>
                  <a:pt x="186" y="301"/>
                </a:lnTo>
                <a:lnTo>
                  <a:pt x="186" y="286"/>
                </a:lnTo>
                <a:lnTo>
                  <a:pt x="187" y="278"/>
                </a:lnTo>
                <a:lnTo>
                  <a:pt x="188" y="286"/>
                </a:lnTo>
                <a:lnTo>
                  <a:pt x="188" y="297"/>
                </a:lnTo>
                <a:lnTo>
                  <a:pt x="189" y="281"/>
                </a:lnTo>
                <a:lnTo>
                  <a:pt x="189" y="302"/>
                </a:lnTo>
                <a:lnTo>
                  <a:pt x="190" y="302"/>
                </a:lnTo>
                <a:lnTo>
                  <a:pt x="190" y="304"/>
                </a:lnTo>
                <a:lnTo>
                  <a:pt x="190" y="315"/>
                </a:lnTo>
                <a:lnTo>
                  <a:pt x="191" y="292"/>
                </a:lnTo>
                <a:lnTo>
                  <a:pt x="191" y="301"/>
                </a:lnTo>
                <a:lnTo>
                  <a:pt x="192" y="306"/>
                </a:lnTo>
                <a:lnTo>
                  <a:pt x="193" y="299"/>
                </a:lnTo>
                <a:lnTo>
                  <a:pt x="193" y="294"/>
                </a:lnTo>
                <a:lnTo>
                  <a:pt x="194" y="299"/>
                </a:lnTo>
                <a:lnTo>
                  <a:pt x="195" y="308"/>
                </a:lnTo>
                <a:lnTo>
                  <a:pt x="195" y="298"/>
                </a:lnTo>
                <a:lnTo>
                  <a:pt x="195" y="297"/>
                </a:lnTo>
                <a:lnTo>
                  <a:pt x="195" y="296"/>
                </a:lnTo>
                <a:lnTo>
                  <a:pt x="195" y="297"/>
                </a:lnTo>
                <a:lnTo>
                  <a:pt x="196" y="292"/>
                </a:lnTo>
                <a:lnTo>
                  <a:pt x="196" y="290"/>
                </a:lnTo>
                <a:lnTo>
                  <a:pt x="197" y="291"/>
                </a:lnTo>
                <a:lnTo>
                  <a:pt x="198" y="290"/>
                </a:lnTo>
                <a:lnTo>
                  <a:pt x="198" y="279"/>
                </a:lnTo>
                <a:lnTo>
                  <a:pt x="199" y="297"/>
                </a:lnTo>
                <a:lnTo>
                  <a:pt x="200" y="280"/>
                </a:lnTo>
                <a:lnTo>
                  <a:pt x="200" y="303"/>
                </a:lnTo>
                <a:lnTo>
                  <a:pt x="200" y="310"/>
                </a:lnTo>
                <a:lnTo>
                  <a:pt x="200" y="291"/>
                </a:lnTo>
                <a:lnTo>
                  <a:pt x="200" y="270"/>
                </a:lnTo>
                <a:lnTo>
                  <a:pt x="201" y="291"/>
                </a:lnTo>
                <a:lnTo>
                  <a:pt x="202" y="299"/>
                </a:lnTo>
                <a:lnTo>
                  <a:pt x="202" y="293"/>
                </a:lnTo>
                <a:lnTo>
                  <a:pt x="203" y="296"/>
                </a:lnTo>
                <a:lnTo>
                  <a:pt x="204" y="294"/>
                </a:lnTo>
                <a:lnTo>
                  <a:pt x="204" y="289"/>
                </a:lnTo>
                <a:lnTo>
                  <a:pt x="205" y="291"/>
                </a:lnTo>
                <a:lnTo>
                  <a:pt x="205" y="291"/>
                </a:lnTo>
                <a:lnTo>
                  <a:pt x="205" y="288"/>
                </a:lnTo>
                <a:lnTo>
                  <a:pt x="206" y="273"/>
                </a:lnTo>
                <a:lnTo>
                  <a:pt x="206" y="286"/>
                </a:lnTo>
                <a:lnTo>
                  <a:pt x="206" y="280"/>
                </a:lnTo>
                <a:lnTo>
                  <a:pt x="207" y="295"/>
                </a:lnTo>
                <a:lnTo>
                  <a:pt x="208" y="263"/>
                </a:lnTo>
                <a:lnTo>
                  <a:pt x="208" y="264"/>
                </a:lnTo>
                <a:lnTo>
                  <a:pt x="209" y="273"/>
                </a:lnTo>
                <a:lnTo>
                  <a:pt x="210" y="281"/>
                </a:lnTo>
                <a:lnTo>
                  <a:pt x="210" y="311"/>
                </a:lnTo>
                <a:lnTo>
                  <a:pt x="211" y="265"/>
                </a:lnTo>
                <a:lnTo>
                  <a:pt x="211" y="257"/>
                </a:lnTo>
                <a:lnTo>
                  <a:pt x="211" y="265"/>
                </a:lnTo>
                <a:lnTo>
                  <a:pt x="211" y="275"/>
                </a:lnTo>
                <a:lnTo>
                  <a:pt x="212" y="249"/>
                </a:lnTo>
                <a:lnTo>
                  <a:pt x="212" y="177"/>
                </a:lnTo>
                <a:lnTo>
                  <a:pt x="213" y="118"/>
                </a:lnTo>
                <a:lnTo>
                  <a:pt x="214" y="77"/>
                </a:lnTo>
                <a:lnTo>
                  <a:pt x="214" y="60"/>
                </a:lnTo>
                <a:lnTo>
                  <a:pt x="215" y="56"/>
                </a:lnTo>
                <a:lnTo>
                  <a:pt x="216" y="93"/>
                </a:lnTo>
                <a:lnTo>
                  <a:pt x="216" y="64"/>
                </a:lnTo>
                <a:lnTo>
                  <a:pt x="216" y="39"/>
                </a:lnTo>
                <a:lnTo>
                  <a:pt x="217" y="94"/>
                </a:lnTo>
                <a:lnTo>
                  <a:pt x="217" y="216"/>
                </a:lnTo>
                <a:lnTo>
                  <a:pt x="217" y="255"/>
                </a:lnTo>
                <a:lnTo>
                  <a:pt x="217" y="268"/>
                </a:lnTo>
                <a:lnTo>
                  <a:pt x="218" y="290"/>
                </a:lnTo>
                <a:lnTo>
                  <a:pt x="219" y="296"/>
                </a:lnTo>
                <a:lnTo>
                  <a:pt x="219" y="286"/>
                </a:lnTo>
                <a:lnTo>
                  <a:pt x="220" y="304"/>
                </a:lnTo>
                <a:lnTo>
                  <a:pt x="221" y="269"/>
                </a:lnTo>
                <a:lnTo>
                  <a:pt x="221" y="270"/>
                </a:lnTo>
                <a:lnTo>
                  <a:pt x="221" y="297"/>
                </a:lnTo>
                <a:lnTo>
                  <a:pt x="222" y="300"/>
                </a:lnTo>
                <a:lnTo>
                  <a:pt x="223" y="260"/>
                </a:lnTo>
                <a:lnTo>
                  <a:pt x="223" y="294"/>
                </a:lnTo>
                <a:lnTo>
                  <a:pt x="223" y="252"/>
                </a:lnTo>
                <a:lnTo>
                  <a:pt x="224" y="265"/>
                </a:lnTo>
                <a:lnTo>
                  <a:pt x="224" y="183"/>
                </a:lnTo>
                <a:lnTo>
                  <a:pt x="225" y="127"/>
                </a:lnTo>
                <a:lnTo>
                  <a:pt x="226" y="89"/>
                </a:lnTo>
                <a:lnTo>
                  <a:pt x="226" y="90"/>
                </a:lnTo>
                <a:lnTo>
                  <a:pt x="226" y="62"/>
                </a:lnTo>
                <a:lnTo>
                  <a:pt x="227" y="84"/>
                </a:lnTo>
                <a:lnTo>
                  <a:pt x="227" y="81"/>
                </a:lnTo>
                <a:lnTo>
                  <a:pt x="228" y="78"/>
                </a:lnTo>
                <a:lnTo>
                  <a:pt x="228" y="118"/>
                </a:lnTo>
                <a:lnTo>
                  <a:pt x="229" y="217"/>
                </a:lnTo>
                <a:lnTo>
                  <a:pt x="229" y="261"/>
                </a:lnTo>
                <a:lnTo>
                  <a:pt x="229" y="281"/>
                </a:lnTo>
                <a:lnTo>
                  <a:pt x="230" y="264"/>
                </a:lnTo>
                <a:lnTo>
                  <a:pt x="231" y="281"/>
                </a:lnTo>
                <a:lnTo>
                  <a:pt x="231" y="283"/>
                </a:lnTo>
                <a:lnTo>
                  <a:pt x="231" y="280"/>
                </a:lnTo>
                <a:lnTo>
                  <a:pt x="232" y="286"/>
                </a:lnTo>
                <a:lnTo>
                  <a:pt x="232" y="281"/>
                </a:lnTo>
                <a:lnTo>
                  <a:pt x="233" y="286"/>
                </a:lnTo>
                <a:lnTo>
                  <a:pt x="234" y="265"/>
                </a:lnTo>
                <a:lnTo>
                  <a:pt x="234" y="256"/>
                </a:lnTo>
                <a:lnTo>
                  <a:pt x="235" y="270"/>
                </a:lnTo>
                <a:lnTo>
                  <a:pt x="235" y="260"/>
                </a:lnTo>
                <a:lnTo>
                  <a:pt x="235" y="219"/>
                </a:lnTo>
                <a:lnTo>
                  <a:pt x="236" y="158"/>
                </a:lnTo>
                <a:lnTo>
                  <a:pt x="236" y="121"/>
                </a:lnTo>
                <a:lnTo>
                  <a:pt x="236" y="80"/>
                </a:lnTo>
                <a:lnTo>
                  <a:pt x="237" y="66"/>
                </a:lnTo>
                <a:lnTo>
                  <a:pt x="238" y="78"/>
                </a:lnTo>
                <a:lnTo>
                  <a:pt x="239" y="77"/>
                </a:lnTo>
                <a:lnTo>
                  <a:pt x="240" y="77"/>
                </a:lnTo>
                <a:lnTo>
                  <a:pt x="240" y="106"/>
                </a:lnTo>
                <a:lnTo>
                  <a:pt x="240" y="203"/>
                </a:lnTo>
                <a:lnTo>
                  <a:pt x="241" y="267"/>
                </a:lnTo>
                <a:lnTo>
                  <a:pt x="241" y="299"/>
                </a:lnTo>
                <a:lnTo>
                  <a:pt x="241" y="288"/>
                </a:lnTo>
                <a:lnTo>
                  <a:pt x="242" y="278"/>
                </a:lnTo>
                <a:lnTo>
                  <a:pt x="242" y="282"/>
                </a:lnTo>
                <a:lnTo>
                  <a:pt x="243" y="283"/>
                </a:lnTo>
                <a:lnTo>
                  <a:pt x="244" y="269"/>
                </a:lnTo>
                <a:lnTo>
                  <a:pt x="244" y="267"/>
                </a:lnTo>
                <a:lnTo>
                  <a:pt x="245" y="270"/>
                </a:lnTo>
                <a:lnTo>
                  <a:pt x="246" y="270"/>
                </a:lnTo>
                <a:lnTo>
                  <a:pt x="246" y="274"/>
                </a:lnTo>
                <a:lnTo>
                  <a:pt x="246" y="253"/>
                </a:lnTo>
                <a:lnTo>
                  <a:pt x="247" y="255"/>
                </a:lnTo>
                <a:lnTo>
                  <a:pt x="247" y="218"/>
                </a:lnTo>
                <a:lnTo>
                  <a:pt x="247" y="138"/>
                </a:lnTo>
                <a:lnTo>
                  <a:pt x="248" y="101"/>
                </a:lnTo>
                <a:lnTo>
                  <a:pt x="248" y="70"/>
                </a:lnTo>
                <a:lnTo>
                  <a:pt x="249" y="69"/>
                </a:lnTo>
                <a:lnTo>
                  <a:pt x="250" y="74"/>
                </a:lnTo>
                <a:lnTo>
                  <a:pt x="250" y="64"/>
                </a:lnTo>
                <a:lnTo>
                  <a:pt x="251" y="56"/>
                </a:lnTo>
                <a:lnTo>
                  <a:pt x="252" y="48"/>
                </a:lnTo>
                <a:lnTo>
                  <a:pt x="252" y="84"/>
                </a:lnTo>
                <a:lnTo>
                  <a:pt x="252" y="194"/>
                </a:lnTo>
                <a:lnTo>
                  <a:pt x="252" y="233"/>
                </a:lnTo>
                <a:lnTo>
                  <a:pt x="252" y="275"/>
                </a:lnTo>
                <a:lnTo>
                  <a:pt x="253" y="279"/>
                </a:lnTo>
                <a:lnTo>
                  <a:pt x="253" y="283"/>
                </a:lnTo>
                <a:lnTo>
                  <a:pt x="254" y="281"/>
                </a:lnTo>
                <a:lnTo>
                  <a:pt x="255" y="280"/>
                </a:lnTo>
                <a:lnTo>
                  <a:pt x="255" y="281"/>
                </a:lnTo>
                <a:lnTo>
                  <a:pt x="256" y="279"/>
                </a:lnTo>
                <a:lnTo>
                  <a:pt x="257" y="279"/>
                </a:lnTo>
                <a:lnTo>
                  <a:pt x="257" y="280"/>
                </a:lnTo>
                <a:lnTo>
                  <a:pt x="257" y="264"/>
                </a:lnTo>
                <a:lnTo>
                  <a:pt x="257" y="267"/>
                </a:lnTo>
                <a:lnTo>
                  <a:pt x="258" y="260"/>
                </a:lnTo>
                <a:lnTo>
                  <a:pt x="258" y="229"/>
                </a:lnTo>
                <a:lnTo>
                  <a:pt x="259" y="171"/>
                </a:lnTo>
                <a:lnTo>
                  <a:pt x="260" y="135"/>
                </a:lnTo>
                <a:lnTo>
                  <a:pt x="260" y="116"/>
                </a:lnTo>
                <a:lnTo>
                  <a:pt x="261" y="113"/>
                </a:lnTo>
                <a:lnTo>
                  <a:pt x="262" y="116"/>
                </a:lnTo>
                <a:lnTo>
                  <a:pt x="262" y="101"/>
                </a:lnTo>
                <a:lnTo>
                  <a:pt x="262" y="84"/>
                </a:lnTo>
                <a:lnTo>
                  <a:pt x="262" y="77"/>
                </a:lnTo>
                <a:lnTo>
                  <a:pt x="263" y="121"/>
                </a:lnTo>
                <a:lnTo>
                  <a:pt x="263" y="218"/>
                </a:lnTo>
                <a:lnTo>
                  <a:pt x="263" y="259"/>
                </a:lnTo>
                <a:lnTo>
                  <a:pt x="264" y="280"/>
                </a:lnTo>
                <a:lnTo>
                  <a:pt x="265" y="283"/>
                </a:lnTo>
                <a:lnTo>
                  <a:pt x="265" y="293"/>
                </a:lnTo>
                <a:lnTo>
                  <a:pt x="266" y="296"/>
                </a:lnTo>
                <a:lnTo>
                  <a:pt x="267" y="290"/>
                </a:lnTo>
                <a:lnTo>
                  <a:pt x="267" y="299"/>
                </a:lnTo>
                <a:lnTo>
                  <a:pt x="267" y="296"/>
                </a:lnTo>
                <a:lnTo>
                  <a:pt x="268" y="289"/>
                </a:lnTo>
                <a:lnTo>
                  <a:pt x="268" y="306"/>
                </a:lnTo>
                <a:lnTo>
                  <a:pt x="269" y="291"/>
                </a:lnTo>
                <a:lnTo>
                  <a:pt x="269" y="292"/>
                </a:lnTo>
                <a:lnTo>
                  <a:pt x="269" y="294"/>
                </a:lnTo>
                <a:lnTo>
                  <a:pt x="270" y="297"/>
                </a:lnTo>
                <a:lnTo>
                  <a:pt x="271" y="312"/>
                </a:lnTo>
                <a:lnTo>
                  <a:pt x="271" y="312"/>
                </a:lnTo>
                <a:lnTo>
                  <a:pt x="272" y="303"/>
                </a:lnTo>
                <a:lnTo>
                  <a:pt x="272" y="312"/>
                </a:lnTo>
                <a:lnTo>
                  <a:pt x="272" y="311"/>
                </a:lnTo>
                <a:lnTo>
                  <a:pt x="273" y="285"/>
                </a:lnTo>
                <a:lnTo>
                  <a:pt x="274" y="284"/>
                </a:lnTo>
                <a:lnTo>
                  <a:pt x="274" y="288"/>
                </a:lnTo>
                <a:lnTo>
                  <a:pt x="274" y="284"/>
                </a:lnTo>
                <a:lnTo>
                  <a:pt x="275" y="296"/>
                </a:lnTo>
                <a:lnTo>
                  <a:pt x="275" y="296"/>
                </a:lnTo>
                <a:lnTo>
                  <a:pt x="276" y="301"/>
                </a:lnTo>
                <a:lnTo>
                  <a:pt x="277" y="302"/>
                </a:lnTo>
                <a:lnTo>
                  <a:pt x="277" y="307"/>
                </a:lnTo>
                <a:lnTo>
                  <a:pt x="277" y="300"/>
                </a:lnTo>
                <a:lnTo>
                  <a:pt x="278" y="296"/>
                </a:lnTo>
                <a:lnTo>
                  <a:pt x="278" y="298"/>
                </a:lnTo>
                <a:lnTo>
                  <a:pt x="279" y="292"/>
                </a:lnTo>
                <a:lnTo>
                  <a:pt x="280" y="289"/>
                </a:lnTo>
                <a:lnTo>
                  <a:pt x="280" y="297"/>
                </a:lnTo>
                <a:lnTo>
                  <a:pt x="280" y="291"/>
                </a:lnTo>
                <a:lnTo>
                  <a:pt x="281" y="293"/>
                </a:lnTo>
                <a:lnTo>
                  <a:pt x="281" y="292"/>
                </a:lnTo>
                <a:lnTo>
                  <a:pt x="282" y="296"/>
                </a:lnTo>
                <a:lnTo>
                  <a:pt x="283" y="291"/>
                </a:lnTo>
                <a:lnTo>
                  <a:pt x="283" y="291"/>
                </a:lnTo>
                <a:lnTo>
                  <a:pt x="283" y="294"/>
                </a:lnTo>
                <a:lnTo>
                  <a:pt x="284" y="295"/>
                </a:lnTo>
                <a:lnTo>
                  <a:pt x="284" y="289"/>
                </a:lnTo>
                <a:lnTo>
                  <a:pt x="285" y="286"/>
                </a:lnTo>
                <a:lnTo>
                  <a:pt x="285" y="291"/>
                </a:lnTo>
                <a:lnTo>
                  <a:pt x="286" y="286"/>
                </a:lnTo>
                <a:lnTo>
                  <a:pt x="286" y="288"/>
                </a:lnTo>
                <a:lnTo>
                  <a:pt x="286" y="292"/>
                </a:lnTo>
                <a:lnTo>
                  <a:pt x="287" y="291"/>
                </a:lnTo>
                <a:lnTo>
                  <a:pt x="288" y="288"/>
                </a:lnTo>
                <a:lnTo>
                  <a:pt x="288" y="302"/>
                </a:lnTo>
                <a:lnTo>
                  <a:pt x="288" y="302"/>
                </a:lnTo>
                <a:lnTo>
                  <a:pt x="289" y="275"/>
                </a:lnTo>
                <a:lnTo>
                  <a:pt x="290" y="301"/>
                </a:lnTo>
                <a:lnTo>
                  <a:pt x="290" y="289"/>
                </a:lnTo>
                <a:lnTo>
                  <a:pt x="291" y="295"/>
                </a:lnTo>
                <a:lnTo>
                  <a:pt x="292" y="275"/>
                </a:lnTo>
                <a:lnTo>
                  <a:pt x="292" y="273"/>
                </a:lnTo>
                <a:lnTo>
                  <a:pt x="292" y="275"/>
                </a:lnTo>
                <a:lnTo>
                  <a:pt x="293" y="273"/>
                </a:lnTo>
                <a:lnTo>
                  <a:pt x="293" y="273"/>
                </a:lnTo>
                <a:lnTo>
                  <a:pt x="293" y="245"/>
                </a:lnTo>
                <a:lnTo>
                  <a:pt x="294" y="176"/>
                </a:lnTo>
                <a:lnTo>
                  <a:pt x="294" y="143"/>
                </a:lnTo>
                <a:lnTo>
                  <a:pt x="295" y="100"/>
                </a:lnTo>
                <a:lnTo>
                  <a:pt x="295" y="90"/>
                </a:lnTo>
                <a:lnTo>
                  <a:pt x="296" y="97"/>
                </a:lnTo>
                <a:lnTo>
                  <a:pt x="297" y="85"/>
                </a:lnTo>
                <a:lnTo>
                  <a:pt x="297" y="64"/>
                </a:lnTo>
                <a:lnTo>
                  <a:pt x="298" y="68"/>
                </a:lnTo>
                <a:lnTo>
                  <a:pt x="298" y="105"/>
                </a:lnTo>
                <a:lnTo>
                  <a:pt x="298" y="195"/>
                </a:lnTo>
                <a:lnTo>
                  <a:pt x="298" y="246"/>
                </a:lnTo>
                <a:lnTo>
                  <a:pt x="299" y="279"/>
                </a:lnTo>
                <a:lnTo>
                  <a:pt x="299" y="288"/>
                </a:lnTo>
                <a:lnTo>
                  <a:pt x="300" y="283"/>
                </a:lnTo>
                <a:lnTo>
                  <a:pt x="301" y="276"/>
                </a:lnTo>
                <a:lnTo>
                  <a:pt x="301" y="269"/>
                </a:lnTo>
                <a:lnTo>
                  <a:pt x="302" y="270"/>
                </a:lnTo>
                <a:lnTo>
                  <a:pt x="303" y="264"/>
                </a:lnTo>
                <a:lnTo>
                  <a:pt x="303" y="275"/>
                </a:lnTo>
                <a:lnTo>
                  <a:pt x="303" y="275"/>
                </a:lnTo>
                <a:lnTo>
                  <a:pt x="303" y="278"/>
                </a:lnTo>
                <a:lnTo>
                  <a:pt x="303" y="265"/>
                </a:lnTo>
                <a:lnTo>
                  <a:pt x="304" y="261"/>
                </a:lnTo>
                <a:lnTo>
                  <a:pt x="305" y="224"/>
                </a:lnTo>
                <a:lnTo>
                  <a:pt x="305" y="165"/>
                </a:lnTo>
                <a:lnTo>
                  <a:pt x="306" y="114"/>
                </a:lnTo>
                <a:lnTo>
                  <a:pt x="307" y="81"/>
                </a:lnTo>
                <a:lnTo>
                  <a:pt x="307" y="87"/>
                </a:lnTo>
                <a:lnTo>
                  <a:pt x="308" y="75"/>
                </a:lnTo>
                <a:lnTo>
                  <a:pt x="308" y="69"/>
                </a:lnTo>
                <a:lnTo>
                  <a:pt x="308" y="81"/>
                </a:lnTo>
                <a:lnTo>
                  <a:pt x="308" y="85"/>
                </a:lnTo>
                <a:lnTo>
                  <a:pt x="309" y="116"/>
                </a:lnTo>
                <a:lnTo>
                  <a:pt x="309" y="192"/>
                </a:lnTo>
                <a:lnTo>
                  <a:pt x="310" y="238"/>
                </a:lnTo>
                <a:lnTo>
                  <a:pt x="311" y="266"/>
                </a:lnTo>
                <a:lnTo>
                  <a:pt x="311" y="244"/>
                </a:lnTo>
                <a:lnTo>
                  <a:pt x="312" y="289"/>
                </a:lnTo>
                <a:lnTo>
                  <a:pt x="313" y="296"/>
                </a:lnTo>
                <a:lnTo>
                  <a:pt x="313" y="260"/>
                </a:lnTo>
                <a:lnTo>
                  <a:pt x="313" y="260"/>
                </a:lnTo>
                <a:lnTo>
                  <a:pt x="314" y="266"/>
                </a:lnTo>
                <a:lnTo>
                  <a:pt x="314" y="262"/>
                </a:lnTo>
                <a:lnTo>
                  <a:pt x="314" y="271"/>
                </a:lnTo>
                <a:lnTo>
                  <a:pt x="315" y="260"/>
                </a:lnTo>
                <a:lnTo>
                  <a:pt x="315" y="253"/>
                </a:lnTo>
                <a:lnTo>
                  <a:pt x="316" y="259"/>
                </a:lnTo>
                <a:lnTo>
                  <a:pt x="317" y="249"/>
                </a:lnTo>
                <a:lnTo>
                  <a:pt x="317" y="136"/>
                </a:lnTo>
                <a:lnTo>
                  <a:pt x="318" y="86"/>
                </a:lnTo>
                <a:lnTo>
                  <a:pt x="319" y="62"/>
                </a:lnTo>
                <a:lnTo>
                  <a:pt x="319" y="52"/>
                </a:lnTo>
                <a:lnTo>
                  <a:pt x="319" y="99"/>
                </a:lnTo>
                <a:lnTo>
                  <a:pt x="319" y="71"/>
                </a:lnTo>
                <a:lnTo>
                  <a:pt x="320" y="47"/>
                </a:lnTo>
                <a:lnTo>
                  <a:pt x="320" y="61"/>
                </a:lnTo>
                <a:lnTo>
                  <a:pt x="320" y="83"/>
                </a:lnTo>
                <a:lnTo>
                  <a:pt x="321" y="193"/>
                </a:lnTo>
                <a:lnTo>
                  <a:pt x="322" y="254"/>
                </a:lnTo>
                <a:lnTo>
                  <a:pt x="322" y="273"/>
                </a:lnTo>
                <a:lnTo>
                  <a:pt x="323" y="276"/>
                </a:lnTo>
                <a:lnTo>
                  <a:pt x="324" y="279"/>
                </a:lnTo>
                <a:lnTo>
                  <a:pt x="324" y="270"/>
                </a:lnTo>
                <a:lnTo>
                  <a:pt x="324" y="272"/>
                </a:lnTo>
                <a:lnTo>
                  <a:pt x="325" y="268"/>
                </a:lnTo>
                <a:lnTo>
                  <a:pt x="326" y="265"/>
                </a:lnTo>
                <a:lnTo>
                  <a:pt x="326" y="267"/>
                </a:lnTo>
                <a:lnTo>
                  <a:pt x="326" y="265"/>
                </a:lnTo>
                <a:lnTo>
                  <a:pt x="327" y="279"/>
                </a:lnTo>
                <a:lnTo>
                  <a:pt x="327" y="260"/>
                </a:lnTo>
                <a:lnTo>
                  <a:pt x="328" y="246"/>
                </a:lnTo>
                <a:lnTo>
                  <a:pt x="329" y="206"/>
                </a:lnTo>
                <a:lnTo>
                  <a:pt x="329" y="153"/>
                </a:lnTo>
                <a:lnTo>
                  <a:pt x="329" y="127"/>
                </a:lnTo>
                <a:lnTo>
                  <a:pt x="329" y="83"/>
                </a:lnTo>
                <a:lnTo>
                  <a:pt x="330" y="65"/>
                </a:lnTo>
                <a:lnTo>
                  <a:pt x="331" y="85"/>
                </a:lnTo>
                <a:lnTo>
                  <a:pt x="331" y="81"/>
                </a:lnTo>
                <a:lnTo>
                  <a:pt x="331" y="78"/>
                </a:lnTo>
                <a:lnTo>
                  <a:pt x="332" y="62"/>
                </a:lnTo>
                <a:lnTo>
                  <a:pt x="332" y="85"/>
                </a:lnTo>
                <a:lnTo>
                  <a:pt x="333" y="181"/>
                </a:lnTo>
                <a:lnTo>
                  <a:pt x="334" y="220"/>
                </a:lnTo>
                <a:lnTo>
                  <a:pt x="334" y="260"/>
                </a:lnTo>
                <a:lnTo>
                  <a:pt x="334" y="250"/>
                </a:lnTo>
                <a:lnTo>
                  <a:pt x="335" y="249"/>
                </a:lnTo>
                <a:lnTo>
                  <a:pt x="335" y="246"/>
                </a:lnTo>
                <a:lnTo>
                  <a:pt x="336" y="246"/>
                </a:lnTo>
                <a:lnTo>
                  <a:pt x="337" y="242"/>
                </a:lnTo>
                <a:lnTo>
                  <a:pt x="337" y="246"/>
                </a:lnTo>
                <a:lnTo>
                  <a:pt x="337" y="249"/>
                </a:lnTo>
                <a:lnTo>
                  <a:pt x="338" y="245"/>
                </a:lnTo>
                <a:lnTo>
                  <a:pt x="338" y="251"/>
                </a:lnTo>
                <a:lnTo>
                  <a:pt x="339" y="246"/>
                </a:lnTo>
                <a:lnTo>
                  <a:pt x="339" y="239"/>
                </a:lnTo>
                <a:lnTo>
                  <a:pt x="339" y="203"/>
                </a:lnTo>
                <a:lnTo>
                  <a:pt x="340" y="148"/>
                </a:lnTo>
                <a:lnTo>
                  <a:pt x="341" y="106"/>
                </a:lnTo>
                <a:lnTo>
                  <a:pt x="341" y="88"/>
                </a:lnTo>
                <a:lnTo>
                  <a:pt x="342" y="88"/>
                </a:lnTo>
                <a:lnTo>
                  <a:pt x="343" y="78"/>
                </a:lnTo>
                <a:lnTo>
                  <a:pt x="343" y="70"/>
                </a:lnTo>
                <a:lnTo>
                  <a:pt x="343" y="81"/>
                </a:lnTo>
                <a:lnTo>
                  <a:pt x="344" y="64"/>
                </a:lnTo>
                <a:lnTo>
                  <a:pt x="344" y="110"/>
                </a:lnTo>
                <a:lnTo>
                  <a:pt x="344" y="200"/>
                </a:lnTo>
                <a:lnTo>
                  <a:pt x="345" y="267"/>
                </a:lnTo>
                <a:lnTo>
                  <a:pt x="345" y="294"/>
                </a:lnTo>
                <a:lnTo>
                  <a:pt x="346" y="286"/>
                </a:lnTo>
                <a:lnTo>
                  <a:pt x="347" y="296"/>
                </a:lnTo>
                <a:lnTo>
                  <a:pt x="347" y="303"/>
                </a:lnTo>
                <a:lnTo>
                  <a:pt x="348" y="283"/>
                </a:lnTo>
                <a:lnTo>
                  <a:pt x="349" y="294"/>
                </a:lnTo>
                <a:lnTo>
                  <a:pt x="349" y="301"/>
                </a:lnTo>
                <a:lnTo>
                  <a:pt x="349" y="286"/>
                </a:lnTo>
                <a:lnTo>
                  <a:pt x="349" y="285"/>
                </a:lnTo>
                <a:lnTo>
                  <a:pt x="349" y="294"/>
                </a:lnTo>
                <a:lnTo>
                  <a:pt x="350" y="285"/>
                </a:lnTo>
                <a:lnTo>
                  <a:pt x="351" y="296"/>
                </a:lnTo>
                <a:lnTo>
                  <a:pt x="351" y="309"/>
                </a:lnTo>
                <a:lnTo>
                  <a:pt x="352" y="296"/>
                </a:lnTo>
                <a:lnTo>
                  <a:pt x="352" y="305"/>
                </a:lnTo>
                <a:lnTo>
                  <a:pt x="353" y="316"/>
                </a:lnTo>
                <a:lnTo>
                  <a:pt x="354" y="251"/>
                </a:lnTo>
                <a:lnTo>
                  <a:pt x="354" y="313"/>
                </a:lnTo>
                <a:lnTo>
                  <a:pt x="355" y="310"/>
                </a:lnTo>
                <a:lnTo>
                  <a:pt x="355" y="306"/>
                </a:lnTo>
                <a:lnTo>
                  <a:pt x="355" y="301"/>
                </a:lnTo>
                <a:lnTo>
                  <a:pt x="355" y="295"/>
                </a:lnTo>
                <a:lnTo>
                  <a:pt x="356" y="291"/>
                </a:lnTo>
                <a:lnTo>
                  <a:pt x="357" y="286"/>
                </a:lnTo>
                <a:lnTo>
                  <a:pt x="357" y="286"/>
                </a:lnTo>
                <a:lnTo>
                  <a:pt x="358" y="296"/>
                </a:lnTo>
                <a:lnTo>
                  <a:pt x="359" y="285"/>
                </a:lnTo>
                <a:lnTo>
                  <a:pt x="359" y="272"/>
                </a:lnTo>
                <a:lnTo>
                  <a:pt x="360" y="270"/>
                </a:lnTo>
                <a:lnTo>
                  <a:pt x="360" y="274"/>
                </a:lnTo>
                <a:lnTo>
                  <a:pt x="360" y="275"/>
                </a:lnTo>
                <a:lnTo>
                  <a:pt x="360" y="258"/>
                </a:lnTo>
                <a:lnTo>
                  <a:pt x="361" y="272"/>
                </a:lnTo>
                <a:lnTo>
                  <a:pt x="361" y="281"/>
                </a:lnTo>
                <a:lnTo>
                  <a:pt x="362" y="288"/>
                </a:lnTo>
                <a:lnTo>
                  <a:pt x="362" y="283"/>
                </a:lnTo>
                <a:lnTo>
                  <a:pt x="363" y="307"/>
                </a:lnTo>
                <a:lnTo>
                  <a:pt x="364" y="279"/>
                </a:lnTo>
                <a:lnTo>
                  <a:pt x="364" y="291"/>
                </a:lnTo>
                <a:lnTo>
                  <a:pt x="365" y="286"/>
                </a:lnTo>
                <a:lnTo>
                  <a:pt x="365" y="290"/>
                </a:lnTo>
                <a:lnTo>
                  <a:pt x="365" y="298"/>
                </a:lnTo>
                <a:lnTo>
                  <a:pt x="365" y="305"/>
                </a:lnTo>
                <a:lnTo>
                  <a:pt x="366" y="292"/>
                </a:lnTo>
                <a:lnTo>
                  <a:pt x="366" y="293"/>
                </a:lnTo>
                <a:lnTo>
                  <a:pt x="367" y="290"/>
                </a:lnTo>
                <a:lnTo>
                  <a:pt x="368" y="297"/>
                </a:lnTo>
                <a:lnTo>
                  <a:pt x="368" y="301"/>
                </a:lnTo>
                <a:lnTo>
                  <a:pt x="369" y="296"/>
                </a:lnTo>
                <a:lnTo>
                  <a:pt x="370" y="275"/>
                </a:lnTo>
                <a:lnTo>
                  <a:pt x="370" y="289"/>
                </a:lnTo>
                <a:lnTo>
                  <a:pt x="370" y="283"/>
                </a:lnTo>
                <a:lnTo>
                  <a:pt x="371" y="311"/>
                </a:lnTo>
                <a:lnTo>
                  <a:pt x="371" y="292"/>
                </a:lnTo>
                <a:lnTo>
                  <a:pt x="371" y="278"/>
                </a:lnTo>
                <a:lnTo>
                  <a:pt x="372" y="290"/>
                </a:lnTo>
                <a:lnTo>
                  <a:pt x="372" y="279"/>
                </a:lnTo>
                <a:lnTo>
                  <a:pt x="373" y="299"/>
                </a:lnTo>
                <a:lnTo>
                  <a:pt x="374" y="250"/>
                </a:lnTo>
                <a:lnTo>
                  <a:pt x="374" y="280"/>
                </a:lnTo>
                <a:lnTo>
                  <a:pt x="375" y="227"/>
                </a:lnTo>
                <a:lnTo>
                  <a:pt x="375" y="198"/>
                </a:lnTo>
                <a:lnTo>
                  <a:pt x="375" y="147"/>
                </a:lnTo>
                <a:lnTo>
                  <a:pt x="376" y="120"/>
                </a:lnTo>
                <a:lnTo>
                  <a:pt x="377" y="95"/>
                </a:lnTo>
                <a:lnTo>
                  <a:pt x="377" y="96"/>
                </a:lnTo>
                <a:lnTo>
                  <a:pt x="377" y="95"/>
                </a:lnTo>
                <a:lnTo>
                  <a:pt x="378" y="82"/>
                </a:lnTo>
                <a:lnTo>
                  <a:pt x="378" y="72"/>
                </a:lnTo>
                <a:lnTo>
                  <a:pt x="379" y="98"/>
                </a:lnTo>
                <a:lnTo>
                  <a:pt x="380" y="169"/>
                </a:lnTo>
                <a:lnTo>
                  <a:pt x="380" y="226"/>
                </a:lnTo>
                <a:lnTo>
                  <a:pt x="380" y="243"/>
                </a:lnTo>
                <a:lnTo>
                  <a:pt x="381" y="259"/>
                </a:lnTo>
                <a:lnTo>
                  <a:pt x="381" y="236"/>
                </a:lnTo>
                <a:lnTo>
                  <a:pt x="382" y="256"/>
                </a:lnTo>
                <a:lnTo>
                  <a:pt x="383" y="253"/>
                </a:lnTo>
                <a:lnTo>
                  <a:pt x="383" y="265"/>
                </a:lnTo>
                <a:lnTo>
                  <a:pt x="383" y="253"/>
                </a:lnTo>
                <a:lnTo>
                  <a:pt x="384" y="261"/>
                </a:lnTo>
                <a:lnTo>
                  <a:pt x="384" y="280"/>
                </a:lnTo>
                <a:lnTo>
                  <a:pt x="385" y="262"/>
                </a:lnTo>
                <a:lnTo>
                  <a:pt x="385" y="243"/>
                </a:lnTo>
                <a:lnTo>
                  <a:pt x="385" y="239"/>
                </a:lnTo>
                <a:lnTo>
                  <a:pt x="386" y="217"/>
                </a:lnTo>
                <a:lnTo>
                  <a:pt x="386" y="147"/>
                </a:lnTo>
                <a:lnTo>
                  <a:pt x="387" y="101"/>
                </a:lnTo>
                <a:lnTo>
                  <a:pt x="388" y="85"/>
                </a:lnTo>
                <a:lnTo>
                  <a:pt x="388" y="54"/>
                </a:lnTo>
                <a:lnTo>
                  <a:pt x="389" y="70"/>
                </a:lnTo>
                <a:lnTo>
                  <a:pt x="389" y="49"/>
                </a:lnTo>
                <a:lnTo>
                  <a:pt x="390" y="71"/>
                </a:lnTo>
                <a:lnTo>
                  <a:pt x="390" y="42"/>
                </a:lnTo>
                <a:lnTo>
                  <a:pt x="391" y="71"/>
                </a:lnTo>
                <a:lnTo>
                  <a:pt x="391" y="144"/>
                </a:lnTo>
                <a:lnTo>
                  <a:pt x="391" y="193"/>
                </a:lnTo>
                <a:lnTo>
                  <a:pt x="392" y="230"/>
                </a:lnTo>
                <a:lnTo>
                  <a:pt x="393" y="239"/>
                </a:lnTo>
                <a:lnTo>
                  <a:pt x="393" y="248"/>
                </a:lnTo>
                <a:lnTo>
                  <a:pt x="394" y="250"/>
                </a:lnTo>
                <a:lnTo>
                  <a:pt x="394" y="239"/>
                </a:lnTo>
                <a:lnTo>
                  <a:pt x="394" y="251"/>
                </a:lnTo>
                <a:lnTo>
                  <a:pt x="395" y="266"/>
                </a:lnTo>
                <a:lnTo>
                  <a:pt x="396" y="254"/>
                </a:lnTo>
                <a:lnTo>
                  <a:pt x="396" y="260"/>
                </a:lnTo>
                <a:lnTo>
                  <a:pt x="396" y="250"/>
                </a:lnTo>
                <a:lnTo>
                  <a:pt x="396" y="251"/>
                </a:lnTo>
                <a:lnTo>
                  <a:pt x="397" y="194"/>
                </a:lnTo>
                <a:lnTo>
                  <a:pt x="398" y="193"/>
                </a:lnTo>
                <a:lnTo>
                  <a:pt x="398" y="102"/>
                </a:lnTo>
                <a:lnTo>
                  <a:pt x="399" y="117"/>
                </a:lnTo>
                <a:lnTo>
                  <a:pt x="400" y="8"/>
                </a:lnTo>
                <a:lnTo>
                  <a:pt x="400" y="42"/>
                </a:lnTo>
                <a:lnTo>
                  <a:pt x="400" y="69"/>
                </a:lnTo>
                <a:lnTo>
                  <a:pt x="401" y="122"/>
                </a:lnTo>
                <a:lnTo>
                  <a:pt x="401" y="82"/>
                </a:lnTo>
                <a:lnTo>
                  <a:pt x="401" y="121"/>
                </a:lnTo>
                <a:lnTo>
                  <a:pt x="402" y="67"/>
                </a:lnTo>
                <a:lnTo>
                  <a:pt x="402" y="150"/>
                </a:lnTo>
                <a:lnTo>
                  <a:pt x="403" y="196"/>
                </a:lnTo>
                <a:lnTo>
                  <a:pt x="404" y="249"/>
                </a:lnTo>
                <a:lnTo>
                  <a:pt x="404" y="250"/>
                </a:lnTo>
                <a:lnTo>
                  <a:pt x="405" y="191"/>
                </a:lnTo>
                <a:lnTo>
                  <a:pt x="406" y="266"/>
                </a:lnTo>
                <a:lnTo>
                  <a:pt x="406" y="254"/>
                </a:lnTo>
                <a:lnTo>
                  <a:pt x="406" y="253"/>
                </a:lnTo>
                <a:lnTo>
                  <a:pt x="406" y="264"/>
                </a:lnTo>
                <a:lnTo>
                  <a:pt x="406" y="235"/>
                </a:lnTo>
                <a:lnTo>
                  <a:pt x="407" y="188"/>
                </a:lnTo>
                <a:lnTo>
                  <a:pt x="408" y="233"/>
                </a:lnTo>
                <a:lnTo>
                  <a:pt x="408" y="212"/>
                </a:lnTo>
                <a:lnTo>
                  <a:pt x="409" y="204"/>
                </a:lnTo>
                <a:lnTo>
                  <a:pt x="410" y="191"/>
                </a:lnTo>
                <a:lnTo>
                  <a:pt x="410" y="143"/>
                </a:lnTo>
                <a:lnTo>
                  <a:pt x="411" y="72"/>
                </a:lnTo>
                <a:lnTo>
                  <a:pt x="411" y="56"/>
                </a:lnTo>
                <a:lnTo>
                  <a:pt x="411" y="56"/>
                </a:lnTo>
                <a:lnTo>
                  <a:pt x="411" y="66"/>
                </a:lnTo>
                <a:lnTo>
                  <a:pt x="412" y="44"/>
                </a:lnTo>
                <a:lnTo>
                  <a:pt x="412" y="109"/>
                </a:lnTo>
                <a:lnTo>
                  <a:pt x="413" y="101"/>
                </a:lnTo>
                <a:lnTo>
                  <a:pt x="414" y="64"/>
                </a:lnTo>
                <a:lnTo>
                  <a:pt x="414" y="173"/>
                </a:lnTo>
                <a:lnTo>
                  <a:pt x="415" y="239"/>
                </a:lnTo>
                <a:lnTo>
                  <a:pt x="416" y="249"/>
                </a:lnTo>
                <a:lnTo>
                  <a:pt x="416" y="229"/>
                </a:lnTo>
                <a:lnTo>
                  <a:pt x="416" y="248"/>
                </a:lnTo>
                <a:lnTo>
                  <a:pt x="417" y="245"/>
                </a:lnTo>
                <a:lnTo>
                  <a:pt x="417" y="239"/>
                </a:lnTo>
                <a:lnTo>
                  <a:pt x="417" y="222"/>
                </a:lnTo>
                <a:lnTo>
                  <a:pt x="418" y="198"/>
                </a:lnTo>
                <a:lnTo>
                  <a:pt x="418" y="299"/>
                </a:lnTo>
                <a:lnTo>
                  <a:pt x="419" y="265"/>
                </a:lnTo>
                <a:lnTo>
                  <a:pt x="419" y="243"/>
                </a:lnTo>
                <a:lnTo>
                  <a:pt x="420" y="242"/>
                </a:lnTo>
                <a:lnTo>
                  <a:pt x="421" y="222"/>
                </a:lnTo>
                <a:lnTo>
                  <a:pt x="421" y="198"/>
                </a:lnTo>
                <a:lnTo>
                  <a:pt x="421" y="136"/>
                </a:lnTo>
                <a:lnTo>
                  <a:pt x="422" y="112"/>
                </a:lnTo>
                <a:lnTo>
                  <a:pt x="422" y="69"/>
                </a:lnTo>
                <a:lnTo>
                  <a:pt x="422" y="57"/>
                </a:lnTo>
                <a:lnTo>
                  <a:pt x="423" y="95"/>
                </a:lnTo>
                <a:lnTo>
                  <a:pt x="424" y="80"/>
                </a:lnTo>
                <a:lnTo>
                  <a:pt x="425" y="70"/>
                </a:lnTo>
                <a:lnTo>
                  <a:pt x="426" y="48"/>
                </a:lnTo>
                <a:lnTo>
                  <a:pt x="426" y="184"/>
                </a:lnTo>
                <a:lnTo>
                  <a:pt x="427" y="248"/>
                </a:lnTo>
                <a:lnTo>
                  <a:pt x="427" y="266"/>
                </a:lnTo>
                <a:lnTo>
                  <a:pt x="427" y="255"/>
                </a:lnTo>
                <a:lnTo>
                  <a:pt x="428" y="258"/>
                </a:lnTo>
                <a:lnTo>
                  <a:pt x="428" y="251"/>
                </a:lnTo>
                <a:lnTo>
                  <a:pt x="428" y="262"/>
                </a:lnTo>
                <a:lnTo>
                  <a:pt x="429" y="262"/>
                </a:lnTo>
                <a:lnTo>
                  <a:pt x="429" y="265"/>
                </a:lnTo>
                <a:lnTo>
                  <a:pt x="430" y="263"/>
                </a:lnTo>
                <a:lnTo>
                  <a:pt x="431" y="266"/>
                </a:lnTo>
                <a:lnTo>
                  <a:pt x="431" y="264"/>
                </a:lnTo>
                <a:lnTo>
                  <a:pt x="432" y="263"/>
                </a:lnTo>
                <a:lnTo>
                  <a:pt x="432" y="256"/>
                </a:lnTo>
                <a:lnTo>
                  <a:pt x="432" y="279"/>
                </a:lnTo>
                <a:lnTo>
                  <a:pt x="433" y="278"/>
                </a:lnTo>
                <a:lnTo>
                  <a:pt x="434" y="279"/>
                </a:lnTo>
                <a:lnTo>
                  <a:pt x="434" y="267"/>
                </a:lnTo>
                <a:lnTo>
                  <a:pt x="434" y="272"/>
                </a:lnTo>
                <a:lnTo>
                  <a:pt x="435" y="281"/>
                </a:lnTo>
                <a:lnTo>
                  <a:pt x="436" y="280"/>
                </a:lnTo>
                <a:lnTo>
                  <a:pt x="437" y="274"/>
                </a:lnTo>
                <a:lnTo>
                  <a:pt x="437" y="292"/>
                </a:lnTo>
                <a:lnTo>
                  <a:pt x="437" y="285"/>
                </a:lnTo>
                <a:lnTo>
                  <a:pt x="438" y="269"/>
                </a:lnTo>
                <a:lnTo>
                  <a:pt x="438" y="288"/>
                </a:lnTo>
                <a:lnTo>
                  <a:pt x="439" y="304"/>
                </a:lnTo>
                <a:lnTo>
                  <a:pt x="440" y="281"/>
                </a:lnTo>
                <a:lnTo>
                  <a:pt x="440" y="282"/>
                </a:lnTo>
                <a:lnTo>
                  <a:pt x="440" y="291"/>
                </a:lnTo>
                <a:lnTo>
                  <a:pt x="441" y="284"/>
                </a:lnTo>
                <a:lnTo>
                  <a:pt x="441" y="275"/>
                </a:lnTo>
                <a:lnTo>
                  <a:pt x="442" y="290"/>
                </a:lnTo>
                <a:lnTo>
                  <a:pt x="442" y="275"/>
                </a:lnTo>
                <a:lnTo>
                  <a:pt x="442" y="322"/>
                </a:lnTo>
                <a:lnTo>
                  <a:pt x="443" y="273"/>
                </a:lnTo>
                <a:lnTo>
                  <a:pt x="444" y="275"/>
                </a:lnTo>
                <a:lnTo>
                  <a:pt x="444" y="267"/>
                </a:lnTo>
                <a:lnTo>
                  <a:pt x="445" y="296"/>
                </a:lnTo>
                <a:lnTo>
                  <a:pt x="446" y="306"/>
                </a:lnTo>
                <a:lnTo>
                  <a:pt x="446" y="294"/>
                </a:lnTo>
                <a:lnTo>
                  <a:pt x="446" y="278"/>
                </a:lnTo>
                <a:lnTo>
                  <a:pt x="447" y="265"/>
                </a:lnTo>
                <a:lnTo>
                  <a:pt x="447" y="285"/>
                </a:lnTo>
                <a:lnTo>
                  <a:pt x="447" y="277"/>
                </a:lnTo>
                <a:lnTo>
                  <a:pt x="448" y="280"/>
                </a:lnTo>
                <a:lnTo>
                  <a:pt x="448" y="260"/>
                </a:lnTo>
                <a:lnTo>
                  <a:pt x="449" y="260"/>
                </a:lnTo>
                <a:lnTo>
                  <a:pt x="450" y="286"/>
                </a:lnTo>
                <a:lnTo>
                  <a:pt x="450" y="273"/>
                </a:lnTo>
                <a:lnTo>
                  <a:pt x="451" y="275"/>
                </a:lnTo>
                <a:lnTo>
                  <a:pt x="452" y="262"/>
                </a:lnTo>
                <a:lnTo>
                  <a:pt x="452" y="275"/>
                </a:lnTo>
                <a:lnTo>
                  <a:pt x="452" y="275"/>
                </a:lnTo>
                <a:lnTo>
                  <a:pt x="452" y="258"/>
                </a:lnTo>
                <a:lnTo>
                  <a:pt x="452" y="234"/>
                </a:lnTo>
                <a:lnTo>
                  <a:pt x="453" y="275"/>
                </a:lnTo>
                <a:lnTo>
                  <a:pt x="453" y="270"/>
                </a:lnTo>
                <a:lnTo>
                  <a:pt x="454" y="265"/>
                </a:lnTo>
                <a:lnTo>
                  <a:pt x="455" y="273"/>
                </a:lnTo>
                <a:lnTo>
                  <a:pt x="455" y="239"/>
                </a:lnTo>
                <a:lnTo>
                  <a:pt x="456" y="209"/>
                </a:lnTo>
                <a:lnTo>
                  <a:pt x="457" y="169"/>
                </a:lnTo>
                <a:lnTo>
                  <a:pt x="457" y="122"/>
                </a:lnTo>
                <a:lnTo>
                  <a:pt x="457" y="94"/>
                </a:lnTo>
                <a:lnTo>
                  <a:pt x="458" y="89"/>
                </a:lnTo>
                <a:lnTo>
                  <a:pt x="458" y="71"/>
                </a:lnTo>
                <a:lnTo>
                  <a:pt x="458" y="91"/>
                </a:lnTo>
                <a:lnTo>
                  <a:pt x="459" y="70"/>
                </a:lnTo>
                <a:lnTo>
                  <a:pt x="460" y="67"/>
                </a:lnTo>
                <a:lnTo>
                  <a:pt x="460" y="121"/>
                </a:lnTo>
                <a:lnTo>
                  <a:pt x="461" y="152"/>
                </a:lnTo>
                <a:lnTo>
                  <a:pt x="462" y="208"/>
                </a:lnTo>
                <a:lnTo>
                  <a:pt x="462" y="224"/>
                </a:lnTo>
                <a:lnTo>
                  <a:pt x="463" y="269"/>
                </a:lnTo>
                <a:lnTo>
                  <a:pt x="463" y="260"/>
                </a:lnTo>
                <a:lnTo>
                  <a:pt x="463" y="250"/>
                </a:lnTo>
                <a:lnTo>
                  <a:pt x="463" y="251"/>
                </a:lnTo>
                <a:lnTo>
                  <a:pt x="463" y="243"/>
                </a:lnTo>
                <a:lnTo>
                  <a:pt x="464" y="245"/>
                </a:lnTo>
                <a:lnTo>
                  <a:pt x="465" y="255"/>
                </a:lnTo>
                <a:lnTo>
                  <a:pt x="465" y="245"/>
                </a:lnTo>
                <a:lnTo>
                  <a:pt x="466" y="244"/>
                </a:lnTo>
                <a:lnTo>
                  <a:pt x="467" y="243"/>
                </a:lnTo>
                <a:lnTo>
                  <a:pt x="467" y="241"/>
                </a:lnTo>
                <a:lnTo>
                  <a:pt x="468" y="214"/>
                </a:lnTo>
                <a:lnTo>
                  <a:pt x="468" y="159"/>
                </a:lnTo>
                <a:lnTo>
                  <a:pt x="468" y="85"/>
                </a:lnTo>
                <a:lnTo>
                  <a:pt x="468" y="64"/>
                </a:lnTo>
                <a:lnTo>
                  <a:pt x="469" y="77"/>
                </a:lnTo>
                <a:lnTo>
                  <a:pt x="469" y="44"/>
                </a:lnTo>
                <a:lnTo>
                  <a:pt x="470" y="40"/>
                </a:lnTo>
                <a:lnTo>
                  <a:pt x="471" y="85"/>
                </a:lnTo>
                <a:lnTo>
                  <a:pt x="471" y="100"/>
                </a:lnTo>
                <a:lnTo>
                  <a:pt x="472" y="128"/>
                </a:lnTo>
                <a:lnTo>
                  <a:pt x="473" y="116"/>
                </a:lnTo>
                <a:lnTo>
                  <a:pt x="473" y="203"/>
                </a:lnTo>
                <a:lnTo>
                  <a:pt x="473" y="245"/>
                </a:lnTo>
                <a:lnTo>
                  <a:pt x="474" y="252"/>
                </a:lnTo>
                <a:lnTo>
                  <a:pt x="474" y="249"/>
                </a:lnTo>
                <a:lnTo>
                  <a:pt x="474" y="256"/>
                </a:lnTo>
                <a:lnTo>
                  <a:pt x="475" y="249"/>
                </a:lnTo>
                <a:lnTo>
                  <a:pt x="475" y="250"/>
                </a:lnTo>
                <a:lnTo>
                  <a:pt x="476" y="248"/>
                </a:lnTo>
                <a:lnTo>
                  <a:pt x="477" y="243"/>
                </a:lnTo>
                <a:lnTo>
                  <a:pt x="477" y="226"/>
                </a:lnTo>
                <a:lnTo>
                  <a:pt x="478" y="212"/>
                </a:lnTo>
                <a:lnTo>
                  <a:pt x="478" y="183"/>
                </a:lnTo>
                <a:lnTo>
                  <a:pt x="478" y="216"/>
                </a:lnTo>
                <a:lnTo>
                  <a:pt x="479" y="226"/>
                </a:lnTo>
                <a:lnTo>
                  <a:pt x="480" y="131"/>
                </a:lnTo>
                <a:lnTo>
                  <a:pt x="480" y="97"/>
                </a:lnTo>
                <a:lnTo>
                  <a:pt x="480" y="64"/>
                </a:lnTo>
                <a:lnTo>
                  <a:pt x="481" y="71"/>
                </a:lnTo>
                <a:lnTo>
                  <a:pt x="481" y="79"/>
                </a:lnTo>
                <a:lnTo>
                  <a:pt x="482" y="91"/>
                </a:lnTo>
                <a:lnTo>
                  <a:pt x="483" y="36"/>
                </a:lnTo>
                <a:lnTo>
                  <a:pt x="483" y="53"/>
                </a:lnTo>
                <a:lnTo>
                  <a:pt x="483" y="85"/>
                </a:lnTo>
                <a:lnTo>
                  <a:pt x="484" y="165"/>
                </a:lnTo>
                <a:lnTo>
                  <a:pt x="484" y="194"/>
                </a:lnTo>
                <a:lnTo>
                  <a:pt x="485" y="216"/>
                </a:lnTo>
                <a:lnTo>
                  <a:pt x="485" y="240"/>
                </a:lnTo>
                <a:lnTo>
                  <a:pt x="485" y="230"/>
                </a:lnTo>
                <a:lnTo>
                  <a:pt x="486" y="234"/>
                </a:lnTo>
                <a:lnTo>
                  <a:pt x="486" y="229"/>
                </a:lnTo>
                <a:lnTo>
                  <a:pt x="487" y="226"/>
                </a:lnTo>
                <a:lnTo>
                  <a:pt x="488" y="225"/>
                </a:lnTo>
                <a:lnTo>
                  <a:pt x="488" y="229"/>
                </a:lnTo>
                <a:lnTo>
                  <a:pt x="488" y="220"/>
                </a:lnTo>
                <a:lnTo>
                  <a:pt x="489" y="245"/>
                </a:lnTo>
                <a:lnTo>
                  <a:pt x="490" y="144"/>
                </a:lnTo>
                <a:lnTo>
                  <a:pt x="490" y="203"/>
                </a:lnTo>
                <a:lnTo>
                  <a:pt x="491" y="207"/>
                </a:lnTo>
                <a:lnTo>
                  <a:pt x="491" y="100"/>
                </a:lnTo>
                <a:lnTo>
                  <a:pt x="491" y="70"/>
                </a:lnTo>
                <a:lnTo>
                  <a:pt x="492" y="39"/>
                </a:lnTo>
                <a:lnTo>
                  <a:pt x="493" y="43"/>
                </a:lnTo>
                <a:lnTo>
                  <a:pt x="493" y="52"/>
                </a:lnTo>
                <a:lnTo>
                  <a:pt x="494" y="24"/>
                </a:lnTo>
                <a:lnTo>
                  <a:pt x="494" y="44"/>
                </a:lnTo>
                <a:lnTo>
                  <a:pt x="494" y="42"/>
                </a:lnTo>
                <a:lnTo>
                  <a:pt x="495" y="52"/>
                </a:lnTo>
                <a:lnTo>
                  <a:pt x="496" y="126"/>
                </a:lnTo>
                <a:lnTo>
                  <a:pt x="496" y="205"/>
                </a:lnTo>
                <a:lnTo>
                  <a:pt x="497" y="221"/>
                </a:lnTo>
                <a:lnTo>
                  <a:pt x="497" y="219"/>
                </a:lnTo>
                <a:lnTo>
                  <a:pt x="497" y="219"/>
                </a:lnTo>
                <a:lnTo>
                  <a:pt x="498" y="206"/>
                </a:lnTo>
                <a:lnTo>
                  <a:pt x="498" y="187"/>
                </a:lnTo>
                <a:lnTo>
                  <a:pt x="499" y="239"/>
                </a:lnTo>
                <a:lnTo>
                  <a:pt x="499" y="232"/>
                </a:lnTo>
                <a:lnTo>
                  <a:pt x="499" y="225"/>
                </a:lnTo>
                <a:lnTo>
                  <a:pt x="500" y="224"/>
                </a:lnTo>
                <a:lnTo>
                  <a:pt x="501" y="237"/>
                </a:lnTo>
                <a:lnTo>
                  <a:pt x="501" y="202"/>
                </a:lnTo>
                <a:lnTo>
                  <a:pt x="502" y="213"/>
                </a:lnTo>
                <a:lnTo>
                  <a:pt x="503" y="191"/>
                </a:lnTo>
                <a:lnTo>
                  <a:pt x="503" y="119"/>
                </a:lnTo>
                <a:lnTo>
                  <a:pt x="503" y="67"/>
                </a:lnTo>
                <a:lnTo>
                  <a:pt x="504" y="49"/>
                </a:lnTo>
                <a:lnTo>
                  <a:pt x="504" y="49"/>
                </a:lnTo>
                <a:lnTo>
                  <a:pt x="505" y="34"/>
                </a:lnTo>
                <a:lnTo>
                  <a:pt x="505" y="38"/>
                </a:lnTo>
                <a:lnTo>
                  <a:pt x="506" y="23"/>
                </a:lnTo>
                <a:lnTo>
                  <a:pt x="507" y="75"/>
                </a:lnTo>
                <a:lnTo>
                  <a:pt x="507" y="179"/>
                </a:lnTo>
                <a:lnTo>
                  <a:pt x="508" y="229"/>
                </a:lnTo>
                <a:lnTo>
                  <a:pt x="509" y="244"/>
                </a:lnTo>
                <a:lnTo>
                  <a:pt x="509" y="261"/>
                </a:lnTo>
                <a:lnTo>
                  <a:pt x="509" y="273"/>
                </a:lnTo>
                <a:lnTo>
                  <a:pt x="509" y="267"/>
                </a:lnTo>
                <a:lnTo>
                  <a:pt x="509" y="281"/>
                </a:lnTo>
                <a:lnTo>
                  <a:pt x="510" y="254"/>
                </a:lnTo>
                <a:lnTo>
                  <a:pt x="511" y="266"/>
                </a:lnTo>
                <a:lnTo>
                  <a:pt x="511" y="254"/>
                </a:lnTo>
                <a:lnTo>
                  <a:pt x="512" y="266"/>
                </a:lnTo>
                <a:lnTo>
                  <a:pt x="513" y="255"/>
                </a:lnTo>
                <a:lnTo>
                  <a:pt x="513" y="268"/>
                </a:lnTo>
                <a:lnTo>
                  <a:pt x="514" y="286"/>
                </a:lnTo>
                <a:lnTo>
                  <a:pt x="514" y="253"/>
                </a:lnTo>
                <a:lnTo>
                  <a:pt x="514" y="269"/>
                </a:lnTo>
                <a:lnTo>
                  <a:pt x="514" y="280"/>
                </a:lnTo>
                <a:lnTo>
                  <a:pt x="515" y="289"/>
                </a:lnTo>
                <a:lnTo>
                  <a:pt x="516" y="260"/>
                </a:lnTo>
                <a:lnTo>
                  <a:pt x="517" y="273"/>
                </a:lnTo>
                <a:lnTo>
                  <a:pt x="517" y="280"/>
                </a:lnTo>
                <a:lnTo>
                  <a:pt x="518" y="270"/>
                </a:lnTo>
                <a:lnTo>
                  <a:pt x="519" y="272"/>
                </a:lnTo>
                <a:lnTo>
                  <a:pt x="519" y="273"/>
                </a:lnTo>
                <a:lnTo>
                  <a:pt x="519" y="273"/>
                </a:lnTo>
                <a:lnTo>
                  <a:pt x="519" y="270"/>
                </a:lnTo>
                <a:lnTo>
                  <a:pt x="519" y="272"/>
                </a:lnTo>
                <a:lnTo>
                  <a:pt x="520" y="273"/>
                </a:lnTo>
                <a:lnTo>
                  <a:pt x="520" y="271"/>
                </a:lnTo>
                <a:lnTo>
                  <a:pt x="521" y="270"/>
                </a:lnTo>
                <a:lnTo>
                  <a:pt x="522" y="270"/>
                </a:lnTo>
                <a:lnTo>
                  <a:pt x="522" y="265"/>
                </a:lnTo>
                <a:lnTo>
                  <a:pt x="523" y="262"/>
                </a:lnTo>
                <a:lnTo>
                  <a:pt x="524" y="262"/>
                </a:lnTo>
                <a:lnTo>
                  <a:pt x="524" y="263"/>
                </a:lnTo>
                <a:lnTo>
                  <a:pt x="524" y="275"/>
                </a:lnTo>
                <a:lnTo>
                  <a:pt x="525" y="281"/>
                </a:lnTo>
                <a:lnTo>
                  <a:pt x="525" y="286"/>
                </a:lnTo>
                <a:lnTo>
                  <a:pt x="525" y="267"/>
                </a:lnTo>
                <a:lnTo>
                  <a:pt x="526" y="265"/>
                </a:lnTo>
                <a:lnTo>
                  <a:pt x="527" y="279"/>
                </a:lnTo>
                <a:lnTo>
                  <a:pt x="527" y="288"/>
                </a:lnTo>
                <a:lnTo>
                  <a:pt x="528" y="291"/>
                </a:lnTo>
                <a:lnTo>
                  <a:pt x="529" y="286"/>
                </a:lnTo>
                <a:lnTo>
                  <a:pt x="529" y="266"/>
                </a:lnTo>
                <a:lnTo>
                  <a:pt x="530" y="263"/>
                </a:lnTo>
                <a:lnTo>
                  <a:pt x="530" y="257"/>
                </a:lnTo>
                <a:lnTo>
                  <a:pt x="530" y="263"/>
                </a:lnTo>
                <a:lnTo>
                  <a:pt x="531" y="267"/>
                </a:lnTo>
                <a:lnTo>
                  <a:pt x="531" y="294"/>
                </a:lnTo>
                <a:lnTo>
                  <a:pt x="531" y="265"/>
                </a:lnTo>
                <a:lnTo>
                  <a:pt x="532" y="244"/>
                </a:lnTo>
                <a:lnTo>
                  <a:pt x="532" y="250"/>
                </a:lnTo>
                <a:lnTo>
                  <a:pt x="533" y="275"/>
                </a:lnTo>
                <a:lnTo>
                  <a:pt x="534" y="251"/>
                </a:lnTo>
                <a:lnTo>
                  <a:pt x="534" y="259"/>
                </a:lnTo>
                <a:lnTo>
                  <a:pt x="535" y="263"/>
                </a:lnTo>
                <a:lnTo>
                  <a:pt x="535" y="262"/>
                </a:lnTo>
                <a:lnTo>
                  <a:pt x="535" y="255"/>
                </a:lnTo>
                <a:lnTo>
                  <a:pt x="536" y="250"/>
                </a:lnTo>
                <a:lnTo>
                  <a:pt x="537" y="248"/>
                </a:lnTo>
                <a:lnTo>
                  <a:pt x="537" y="223"/>
                </a:lnTo>
                <a:lnTo>
                  <a:pt x="537" y="178"/>
                </a:lnTo>
                <a:lnTo>
                  <a:pt x="538" y="124"/>
                </a:lnTo>
                <a:lnTo>
                  <a:pt x="538" y="85"/>
                </a:lnTo>
                <a:lnTo>
                  <a:pt x="539" y="74"/>
                </a:lnTo>
                <a:lnTo>
                  <a:pt x="540" y="77"/>
                </a:lnTo>
                <a:lnTo>
                  <a:pt x="540" y="46"/>
                </a:lnTo>
                <a:lnTo>
                  <a:pt x="540" y="88"/>
                </a:lnTo>
                <a:lnTo>
                  <a:pt x="541" y="75"/>
                </a:lnTo>
                <a:lnTo>
                  <a:pt x="541" y="78"/>
                </a:lnTo>
                <a:lnTo>
                  <a:pt x="542" y="164"/>
                </a:lnTo>
                <a:lnTo>
                  <a:pt x="543" y="228"/>
                </a:lnTo>
                <a:lnTo>
                  <a:pt x="543" y="247"/>
                </a:lnTo>
                <a:lnTo>
                  <a:pt x="543" y="256"/>
                </a:lnTo>
                <a:lnTo>
                  <a:pt x="544" y="253"/>
                </a:lnTo>
                <a:lnTo>
                  <a:pt x="544" y="255"/>
                </a:lnTo>
                <a:lnTo>
                  <a:pt x="545" y="255"/>
                </a:lnTo>
                <a:lnTo>
                  <a:pt x="545" y="255"/>
                </a:lnTo>
                <a:lnTo>
                  <a:pt x="545" y="250"/>
                </a:lnTo>
                <a:lnTo>
                  <a:pt x="546" y="254"/>
                </a:lnTo>
                <a:lnTo>
                  <a:pt x="547" y="255"/>
                </a:lnTo>
                <a:lnTo>
                  <a:pt x="547" y="249"/>
                </a:lnTo>
                <a:lnTo>
                  <a:pt x="548" y="241"/>
                </a:lnTo>
                <a:lnTo>
                  <a:pt x="548" y="219"/>
                </a:lnTo>
                <a:lnTo>
                  <a:pt x="548" y="188"/>
                </a:lnTo>
                <a:lnTo>
                  <a:pt x="549" y="147"/>
                </a:lnTo>
                <a:lnTo>
                  <a:pt x="550" y="85"/>
                </a:lnTo>
                <a:lnTo>
                  <a:pt x="550" y="99"/>
                </a:lnTo>
                <a:lnTo>
                  <a:pt x="550" y="8"/>
                </a:lnTo>
                <a:lnTo>
                  <a:pt x="551" y="13"/>
                </a:lnTo>
                <a:lnTo>
                  <a:pt x="551" y="28"/>
                </a:lnTo>
                <a:lnTo>
                  <a:pt x="552" y="55"/>
                </a:lnTo>
                <a:lnTo>
                  <a:pt x="553" y="36"/>
                </a:lnTo>
                <a:lnTo>
                  <a:pt x="553" y="64"/>
                </a:lnTo>
                <a:lnTo>
                  <a:pt x="554" y="169"/>
                </a:lnTo>
                <a:lnTo>
                  <a:pt x="554" y="230"/>
                </a:lnTo>
                <a:lnTo>
                  <a:pt x="554" y="267"/>
                </a:lnTo>
                <a:lnTo>
                  <a:pt x="555" y="262"/>
                </a:lnTo>
                <a:lnTo>
                  <a:pt x="555" y="260"/>
                </a:lnTo>
                <a:lnTo>
                  <a:pt x="555" y="256"/>
                </a:lnTo>
                <a:lnTo>
                  <a:pt x="556" y="263"/>
                </a:lnTo>
                <a:lnTo>
                  <a:pt x="557" y="251"/>
                </a:lnTo>
                <a:lnTo>
                  <a:pt x="557" y="250"/>
                </a:lnTo>
                <a:lnTo>
                  <a:pt x="558" y="249"/>
                </a:lnTo>
                <a:lnTo>
                  <a:pt x="559" y="251"/>
                </a:lnTo>
                <a:lnTo>
                  <a:pt x="559" y="245"/>
                </a:lnTo>
                <a:lnTo>
                  <a:pt x="560" y="243"/>
                </a:lnTo>
                <a:lnTo>
                  <a:pt x="560" y="220"/>
                </a:lnTo>
                <a:lnTo>
                  <a:pt x="560" y="169"/>
                </a:lnTo>
                <a:lnTo>
                  <a:pt x="560" y="153"/>
                </a:lnTo>
                <a:lnTo>
                  <a:pt x="561" y="92"/>
                </a:lnTo>
                <a:lnTo>
                  <a:pt x="561" y="56"/>
                </a:lnTo>
                <a:lnTo>
                  <a:pt x="562" y="29"/>
                </a:lnTo>
                <a:lnTo>
                  <a:pt x="563" y="67"/>
                </a:lnTo>
                <a:lnTo>
                  <a:pt x="563" y="38"/>
                </a:lnTo>
                <a:lnTo>
                  <a:pt x="564" y="28"/>
                </a:lnTo>
                <a:lnTo>
                  <a:pt x="564" y="51"/>
                </a:lnTo>
                <a:lnTo>
                  <a:pt x="565" y="47"/>
                </a:lnTo>
                <a:lnTo>
                  <a:pt x="566" y="183"/>
                </a:lnTo>
                <a:lnTo>
                  <a:pt x="566" y="251"/>
                </a:lnTo>
                <a:lnTo>
                  <a:pt x="566" y="265"/>
                </a:lnTo>
                <a:lnTo>
                  <a:pt x="566" y="276"/>
                </a:lnTo>
                <a:lnTo>
                  <a:pt x="566" y="285"/>
                </a:lnTo>
                <a:lnTo>
                  <a:pt x="567" y="251"/>
                </a:lnTo>
                <a:lnTo>
                  <a:pt x="568" y="252"/>
                </a:lnTo>
                <a:lnTo>
                  <a:pt x="568" y="265"/>
                </a:lnTo>
                <a:lnTo>
                  <a:pt x="569" y="239"/>
                </a:lnTo>
                <a:lnTo>
                  <a:pt x="570" y="251"/>
                </a:lnTo>
                <a:lnTo>
                  <a:pt x="570" y="266"/>
                </a:lnTo>
                <a:lnTo>
                  <a:pt x="571" y="272"/>
                </a:lnTo>
                <a:lnTo>
                  <a:pt x="571" y="217"/>
                </a:lnTo>
                <a:lnTo>
                  <a:pt x="571" y="212"/>
                </a:lnTo>
                <a:lnTo>
                  <a:pt x="571" y="207"/>
                </a:lnTo>
                <a:lnTo>
                  <a:pt x="572" y="146"/>
                </a:lnTo>
                <a:lnTo>
                  <a:pt x="572" y="105"/>
                </a:lnTo>
                <a:lnTo>
                  <a:pt x="573" y="75"/>
                </a:lnTo>
                <a:lnTo>
                  <a:pt x="574" y="86"/>
                </a:lnTo>
                <a:lnTo>
                  <a:pt x="574" y="95"/>
                </a:lnTo>
                <a:lnTo>
                  <a:pt x="575" y="118"/>
                </a:lnTo>
                <a:lnTo>
                  <a:pt x="576" y="66"/>
                </a:lnTo>
                <a:lnTo>
                  <a:pt x="576" y="62"/>
                </a:lnTo>
                <a:lnTo>
                  <a:pt x="576" y="90"/>
                </a:lnTo>
                <a:lnTo>
                  <a:pt x="576" y="172"/>
                </a:lnTo>
                <a:lnTo>
                  <a:pt x="576" y="219"/>
                </a:lnTo>
                <a:lnTo>
                  <a:pt x="577" y="239"/>
                </a:lnTo>
                <a:lnTo>
                  <a:pt x="578" y="242"/>
                </a:lnTo>
                <a:lnTo>
                  <a:pt x="578" y="245"/>
                </a:lnTo>
                <a:lnTo>
                  <a:pt x="579" y="249"/>
                </a:lnTo>
                <a:lnTo>
                  <a:pt x="580" y="249"/>
                </a:lnTo>
                <a:lnTo>
                  <a:pt x="580" y="250"/>
                </a:lnTo>
                <a:lnTo>
                  <a:pt x="581" y="247"/>
                </a:lnTo>
                <a:lnTo>
                  <a:pt x="581" y="245"/>
                </a:lnTo>
                <a:lnTo>
                  <a:pt x="581" y="239"/>
                </a:lnTo>
                <a:lnTo>
                  <a:pt x="582" y="239"/>
                </a:lnTo>
                <a:lnTo>
                  <a:pt x="582" y="239"/>
                </a:lnTo>
                <a:lnTo>
                  <a:pt x="582" y="221"/>
                </a:lnTo>
                <a:lnTo>
                  <a:pt x="583" y="186"/>
                </a:lnTo>
                <a:lnTo>
                  <a:pt x="584" y="103"/>
                </a:lnTo>
                <a:lnTo>
                  <a:pt x="584" y="124"/>
                </a:lnTo>
                <a:lnTo>
                  <a:pt x="585" y="85"/>
                </a:lnTo>
                <a:lnTo>
                  <a:pt x="586" y="70"/>
                </a:lnTo>
                <a:lnTo>
                  <a:pt x="586" y="76"/>
                </a:lnTo>
                <a:lnTo>
                  <a:pt x="586" y="65"/>
                </a:lnTo>
                <a:lnTo>
                  <a:pt x="587" y="63"/>
                </a:lnTo>
                <a:lnTo>
                  <a:pt x="587" y="56"/>
                </a:lnTo>
                <a:lnTo>
                  <a:pt x="588" y="98"/>
                </a:lnTo>
                <a:lnTo>
                  <a:pt x="588" y="193"/>
                </a:lnTo>
                <a:lnTo>
                  <a:pt x="588" y="261"/>
                </a:lnTo>
                <a:lnTo>
                  <a:pt x="589" y="287"/>
                </a:lnTo>
                <a:lnTo>
                  <a:pt x="590" y="286"/>
                </a:lnTo>
                <a:lnTo>
                  <a:pt x="590" y="266"/>
                </a:lnTo>
                <a:lnTo>
                  <a:pt x="591" y="292"/>
                </a:lnTo>
                <a:lnTo>
                  <a:pt x="591" y="294"/>
                </a:lnTo>
                <a:lnTo>
                  <a:pt x="591" y="280"/>
                </a:lnTo>
                <a:lnTo>
                  <a:pt x="592" y="278"/>
                </a:lnTo>
                <a:lnTo>
                  <a:pt x="593" y="275"/>
                </a:lnTo>
                <a:lnTo>
                  <a:pt x="593" y="279"/>
                </a:lnTo>
                <a:lnTo>
                  <a:pt x="594" y="297"/>
                </a:lnTo>
                <a:lnTo>
                  <a:pt x="594" y="268"/>
                </a:lnTo>
                <a:lnTo>
                  <a:pt x="594" y="270"/>
                </a:lnTo>
                <a:lnTo>
                  <a:pt x="595" y="300"/>
                </a:lnTo>
                <a:lnTo>
                  <a:pt x="596" y="301"/>
                </a:lnTo>
                <a:lnTo>
                  <a:pt x="596" y="277"/>
                </a:lnTo>
                <a:lnTo>
                  <a:pt x="596" y="282"/>
                </a:lnTo>
                <a:lnTo>
                  <a:pt x="597" y="280"/>
                </a:lnTo>
                <a:lnTo>
                  <a:pt x="597" y="286"/>
                </a:lnTo>
                <a:lnTo>
                  <a:pt x="598" y="273"/>
                </a:lnTo>
                <a:lnTo>
                  <a:pt x="598" y="290"/>
                </a:lnTo>
                <a:lnTo>
                  <a:pt x="599" y="290"/>
                </a:lnTo>
                <a:lnTo>
                  <a:pt x="600" y="282"/>
                </a:lnTo>
                <a:lnTo>
                  <a:pt x="600" y="273"/>
                </a:lnTo>
                <a:lnTo>
                  <a:pt x="600" y="279"/>
                </a:lnTo>
                <a:lnTo>
                  <a:pt x="601" y="292"/>
                </a:lnTo>
                <a:lnTo>
                  <a:pt x="601" y="311"/>
                </a:lnTo>
                <a:lnTo>
                  <a:pt x="602" y="254"/>
                </a:lnTo>
                <a:lnTo>
                  <a:pt x="602" y="299"/>
                </a:lnTo>
                <a:lnTo>
                  <a:pt x="602" y="286"/>
                </a:lnTo>
                <a:lnTo>
                  <a:pt x="603" y="289"/>
                </a:lnTo>
                <a:lnTo>
                  <a:pt x="604" y="290"/>
                </a:lnTo>
                <a:lnTo>
                  <a:pt x="604" y="281"/>
                </a:lnTo>
                <a:lnTo>
                  <a:pt x="605" y="289"/>
                </a:lnTo>
                <a:lnTo>
                  <a:pt x="606" y="304"/>
                </a:lnTo>
                <a:lnTo>
                  <a:pt x="606" y="276"/>
                </a:lnTo>
                <a:lnTo>
                  <a:pt x="606" y="278"/>
                </a:lnTo>
                <a:lnTo>
                  <a:pt x="607" y="266"/>
                </a:lnTo>
                <a:lnTo>
                  <a:pt x="607" y="277"/>
                </a:lnTo>
                <a:lnTo>
                  <a:pt x="607" y="270"/>
                </a:lnTo>
                <a:lnTo>
                  <a:pt x="608" y="279"/>
                </a:lnTo>
                <a:lnTo>
                  <a:pt x="608" y="282"/>
                </a:lnTo>
                <a:lnTo>
                  <a:pt x="609" y="290"/>
                </a:lnTo>
                <a:lnTo>
                  <a:pt x="610" y="291"/>
                </a:lnTo>
                <a:lnTo>
                  <a:pt x="610" y="286"/>
                </a:lnTo>
                <a:lnTo>
                  <a:pt x="611" y="265"/>
                </a:lnTo>
                <a:lnTo>
                  <a:pt x="611" y="285"/>
                </a:lnTo>
                <a:lnTo>
                  <a:pt x="611" y="296"/>
                </a:lnTo>
                <a:lnTo>
                  <a:pt x="612" y="275"/>
                </a:lnTo>
                <a:lnTo>
                  <a:pt x="612" y="275"/>
                </a:lnTo>
                <a:lnTo>
                  <a:pt x="612" y="289"/>
                </a:lnTo>
                <a:lnTo>
                  <a:pt x="613" y="276"/>
                </a:lnTo>
                <a:lnTo>
                  <a:pt x="614" y="256"/>
                </a:lnTo>
                <a:lnTo>
                  <a:pt x="614" y="265"/>
                </a:lnTo>
                <a:lnTo>
                  <a:pt x="615" y="267"/>
                </a:lnTo>
                <a:lnTo>
                  <a:pt x="616" y="268"/>
                </a:lnTo>
                <a:lnTo>
                  <a:pt x="616" y="265"/>
                </a:lnTo>
                <a:lnTo>
                  <a:pt x="617" y="265"/>
                </a:lnTo>
                <a:lnTo>
                  <a:pt x="617" y="270"/>
                </a:lnTo>
                <a:lnTo>
                  <a:pt x="617" y="260"/>
                </a:lnTo>
                <a:lnTo>
                  <a:pt x="617" y="247"/>
                </a:lnTo>
                <a:lnTo>
                  <a:pt x="618" y="177"/>
                </a:lnTo>
                <a:lnTo>
                  <a:pt x="618" y="169"/>
                </a:lnTo>
                <a:lnTo>
                  <a:pt x="619" y="116"/>
                </a:lnTo>
                <a:lnTo>
                  <a:pt x="620" y="98"/>
                </a:lnTo>
                <a:lnTo>
                  <a:pt x="620" y="66"/>
                </a:lnTo>
                <a:lnTo>
                  <a:pt x="621" y="41"/>
                </a:lnTo>
                <a:lnTo>
                  <a:pt x="621" y="47"/>
                </a:lnTo>
                <a:lnTo>
                  <a:pt x="622" y="54"/>
                </a:lnTo>
                <a:lnTo>
                  <a:pt x="622" y="69"/>
                </a:lnTo>
                <a:lnTo>
                  <a:pt x="622" y="107"/>
                </a:lnTo>
                <a:lnTo>
                  <a:pt x="622" y="169"/>
                </a:lnTo>
                <a:lnTo>
                  <a:pt x="623" y="239"/>
                </a:lnTo>
                <a:lnTo>
                  <a:pt x="624" y="259"/>
                </a:lnTo>
                <a:lnTo>
                  <a:pt x="624" y="258"/>
                </a:lnTo>
                <a:lnTo>
                  <a:pt x="625" y="262"/>
                </a:lnTo>
                <a:lnTo>
                  <a:pt x="626" y="266"/>
                </a:lnTo>
                <a:lnTo>
                  <a:pt x="626" y="267"/>
                </a:lnTo>
                <a:lnTo>
                  <a:pt x="627" y="255"/>
                </a:lnTo>
                <a:lnTo>
                  <a:pt x="627" y="263"/>
                </a:lnTo>
                <a:lnTo>
                  <a:pt x="627" y="260"/>
                </a:lnTo>
                <a:lnTo>
                  <a:pt x="628" y="250"/>
                </a:lnTo>
                <a:lnTo>
                  <a:pt x="628" y="256"/>
                </a:lnTo>
                <a:lnTo>
                  <a:pt x="628" y="243"/>
                </a:lnTo>
                <a:lnTo>
                  <a:pt x="629" y="255"/>
                </a:lnTo>
                <a:lnTo>
                  <a:pt x="630" y="191"/>
                </a:lnTo>
                <a:lnTo>
                  <a:pt x="630" y="99"/>
                </a:lnTo>
                <a:lnTo>
                  <a:pt x="631" y="79"/>
                </a:lnTo>
                <a:lnTo>
                  <a:pt x="631" y="53"/>
                </a:lnTo>
                <a:lnTo>
                  <a:pt x="632" y="29"/>
                </a:lnTo>
                <a:lnTo>
                  <a:pt x="632" y="32"/>
                </a:lnTo>
                <a:lnTo>
                  <a:pt x="632" y="18"/>
                </a:lnTo>
                <a:lnTo>
                  <a:pt x="633" y="29"/>
                </a:lnTo>
                <a:lnTo>
                  <a:pt x="634" y="19"/>
                </a:lnTo>
                <a:lnTo>
                  <a:pt x="634" y="74"/>
                </a:lnTo>
                <a:lnTo>
                  <a:pt x="634" y="183"/>
                </a:lnTo>
                <a:lnTo>
                  <a:pt x="635" y="255"/>
                </a:lnTo>
                <a:lnTo>
                  <a:pt x="635" y="259"/>
                </a:lnTo>
                <a:lnTo>
                  <a:pt x="636" y="262"/>
                </a:lnTo>
                <a:lnTo>
                  <a:pt x="637" y="270"/>
                </a:lnTo>
                <a:lnTo>
                  <a:pt x="637" y="253"/>
                </a:lnTo>
                <a:lnTo>
                  <a:pt x="638" y="245"/>
                </a:lnTo>
                <a:lnTo>
                  <a:pt x="638" y="275"/>
                </a:lnTo>
                <a:lnTo>
                  <a:pt x="638" y="247"/>
                </a:lnTo>
                <a:lnTo>
                  <a:pt x="639" y="260"/>
                </a:lnTo>
                <a:lnTo>
                  <a:pt x="639" y="271"/>
                </a:lnTo>
                <a:lnTo>
                  <a:pt x="640" y="258"/>
                </a:lnTo>
                <a:lnTo>
                  <a:pt x="640" y="249"/>
                </a:lnTo>
                <a:lnTo>
                  <a:pt x="641" y="244"/>
                </a:lnTo>
                <a:lnTo>
                  <a:pt x="641" y="195"/>
                </a:lnTo>
                <a:lnTo>
                  <a:pt x="642" y="147"/>
                </a:lnTo>
                <a:lnTo>
                  <a:pt x="643" y="92"/>
                </a:lnTo>
                <a:lnTo>
                  <a:pt x="643" y="64"/>
                </a:lnTo>
                <a:lnTo>
                  <a:pt x="643" y="62"/>
                </a:lnTo>
                <a:lnTo>
                  <a:pt x="644" y="44"/>
                </a:lnTo>
                <a:lnTo>
                  <a:pt x="644" y="52"/>
                </a:lnTo>
                <a:lnTo>
                  <a:pt x="645" y="23"/>
                </a:lnTo>
                <a:lnTo>
                  <a:pt x="645" y="43"/>
                </a:lnTo>
                <a:lnTo>
                  <a:pt x="645" y="89"/>
                </a:lnTo>
                <a:lnTo>
                  <a:pt x="646" y="183"/>
                </a:lnTo>
                <a:lnTo>
                  <a:pt x="647" y="245"/>
                </a:lnTo>
                <a:lnTo>
                  <a:pt x="647" y="265"/>
                </a:lnTo>
                <a:lnTo>
                  <a:pt x="648" y="255"/>
                </a:lnTo>
                <a:lnTo>
                  <a:pt x="648" y="254"/>
                </a:lnTo>
                <a:lnTo>
                  <a:pt x="648" y="263"/>
                </a:lnTo>
                <a:lnTo>
                  <a:pt x="649" y="268"/>
                </a:lnTo>
                <a:lnTo>
                  <a:pt x="650" y="262"/>
                </a:lnTo>
                <a:lnTo>
                  <a:pt x="650" y="252"/>
                </a:lnTo>
                <a:lnTo>
                  <a:pt x="651" y="252"/>
                </a:lnTo>
                <a:lnTo>
                  <a:pt x="651" y="245"/>
                </a:lnTo>
                <a:lnTo>
                  <a:pt x="651" y="279"/>
                </a:lnTo>
                <a:lnTo>
                  <a:pt x="652" y="260"/>
                </a:lnTo>
                <a:lnTo>
                  <a:pt x="653" y="233"/>
                </a:lnTo>
                <a:lnTo>
                  <a:pt x="653" y="198"/>
                </a:lnTo>
                <a:lnTo>
                  <a:pt x="653" y="130"/>
                </a:lnTo>
                <a:lnTo>
                  <a:pt x="654" y="79"/>
                </a:lnTo>
                <a:lnTo>
                  <a:pt x="654" y="59"/>
                </a:lnTo>
                <a:lnTo>
                  <a:pt x="655" y="52"/>
                </a:lnTo>
                <a:lnTo>
                  <a:pt x="655" y="53"/>
                </a:lnTo>
                <a:lnTo>
                  <a:pt x="656" y="65"/>
                </a:lnTo>
                <a:lnTo>
                  <a:pt x="657" y="3"/>
                </a:lnTo>
                <a:lnTo>
                  <a:pt x="657" y="6"/>
                </a:lnTo>
                <a:lnTo>
                  <a:pt x="657" y="52"/>
                </a:lnTo>
                <a:lnTo>
                  <a:pt x="658" y="196"/>
                </a:lnTo>
                <a:lnTo>
                  <a:pt x="658" y="234"/>
                </a:lnTo>
                <a:lnTo>
                  <a:pt x="658" y="240"/>
                </a:lnTo>
                <a:lnTo>
                  <a:pt x="659" y="249"/>
                </a:lnTo>
                <a:lnTo>
                  <a:pt x="660" y="243"/>
                </a:lnTo>
                <a:lnTo>
                  <a:pt x="660" y="261"/>
                </a:lnTo>
                <a:lnTo>
                  <a:pt x="661" y="265"/>
                </a:lnTo>
                <a:lnTo>
                  <a:pt x="662" y="265"/>
                </a:lnTo>
                <a:lnTo>
                  <a:pt x="662" y="265"/>
                </a:lnTo>
                <a:lnTo>
                  <a:pt x="663" y="255"/>
                </a:lnTo>
                <a:lnTo>
                  <a:pt x="663" y="270"/>
                </a:lnTo>
                <a:lnTo>
                  <a:pt x="663" y="269"/>
                </a:lnTo>
                <a:lnTo>
                  <a:pt x="663" y="268"/>
                </a:lnTo>
                <a:lnTo>
                  <a:pt x="664" y="239"/>
                </a:lnTo>
                <a:lnTo>
                  <a:pt x="664" y="198"/>
                </a:lnTo>
                <a:lnTo>
                  <a:pt x="665" y="159"/>
                </a:lnTo>
                <a:lnTo>
                  <a:pt x="665" y="81"/>
                </a:lnTo>
                <a:lnTo>
                  <a:pt x="666" y="49"/>
                </a:lnTo>
                <a:lnTo>
                  <a:pt x="667" y="58"/>
                </a:lnTo>
                <a:lnTo>
                  <a:pt x="667" y="76"/>
                </a:lnTo>
                <a:lnTo>
                  <a:pt x="668" y="44"/>
                </a:lnTo>
                <a:lnTo>
                  <a:pt x="668" y="49"/>
                </a:lnTo>
                <a:lnTo>
                  <a:pt x="668" y="57"/>
                </a:lnTo>
                <a:lnTo>
                  <a:pt x="668" y="102"/>
                </a:lnTo>
                <a:lnTo>
                  <a:pt x="669" y="210"/>
                </a:lnTo>
                <a:lnTo>
                  <a:pt x="669" y="286"/>
                </a:lnTo>
                <a:lnTo>
                  <a:pt x="670" y="298"/>
                </a:lnTo>
                <a:lnTo>
                  <a:pt x="671" y="295"/>
                </a:lnTo>
                <a:lnTo>
                  <a:pt x="671" y="294"/>
                </a:lnTo>
                <a:lnTo>
                  <a:pt x="672" y="300"/>
                </a:lnTo>
                <a:lnTo>
                  <a:pt x="673" y="299"/>
                </a:lnTo>
                <a:lnTo>
                  <a:pt x="673" y="300"/>
                </a:lnTo>
                <a:lnTo>
                  <a:pt x="674" y="286"/>
                </a:lnTo>
                <a:lnTo>
                  <a:pt x="674" y="298"/>
                </a:lnTo>
                <a:lnTo>
                  <a:pt x="674" y="291"/>
                </a:lnTo>
                <a:lnTo>
                  <a:pt x="674" y="292"/>
                </a:lnTo>
                <a:lnTo>
                  <a:pt x="675" y="291"/>
                </a:lnTo>
                <a:lnTo>
                  <a:pt x="675" y="300"/>
                </a:lnTo>
                <a:lnTo>
                  <a:pt x="676" y="297"/>
                </a:lnTo>
                <a:lnTo>
                  <a:pt x="677" y="283"/>
                </a:lnTo>
                <a:lnTo>
                  <a:pt x="677" y="289"/>
                </a:lnTo>
                <a:lnTo>
                  <a:pt x="678" y="292"/>
                </a:lnTo>
                <a:lnTo>
                  <a:pt x="679" y="282"/>
                </a:lnTo>
                <a:lnTo>
                  <a:pt x="679" y="296"/>
                </a:lnTo>
                <a:lnTo>
                  <a:pt x="679" y="299"/>
                </a:lnTo>
                <a:lnTo>
                  <a:pt x="679" y="301"/>
                </a:lnTo>
                <a:lnTo>
                  <a:pt x="679" y="290"/>
                </a:lnTo>
                <a:lnTo>
                  <a:pt x="680" y="289"/>
                </a:lnTo>
                <a:lnTo>
                  <a:pt x="681" y="291"/>
                </a:lnTo>
                <a:lnTo>
                  <a:pt x="681" y="288"/>
                </a:lnTo>
                <a:lnTo>
                  <a:pt x="682" y="295"/>
                </a:lnTo>
                <a:lnTo>
                  <a:pt x="683" y="291"/>
                </a:lnTo>
                <a:lnTo>
                  <a:pt x="683" y="296"/>
                </a:lnTo>
                <a:lnTo>
                  <a:pt x="684" y="289"/>
                </a:lnTo>
                <a:lnTo>
                  <a:pt x="684" y="296"/>
                </a:lnTo>
                <a:lnTo>
                  <a:pt x="684" y="290"/>
                </a:lnTo>
                <a:lnTo>
                  <a:pt x="685" y="292"/>
                </a:lnTo>
                <a:lnTo>
                  <a:pt x="685" y="286"/>
                </a:lnTo>
                <a:lnTo>
                  <a:pt x="685" y="284"/>
                </a:lnTo>
                <a:lnTo>
                  <a:pt x="686" y="272"/>
                </a:lnTo>
                <a:lnTo>
                  <a:pt x="687" y="270"/>
                </a:lnTo>
                <a:lnTo>
                  <a:pt x="687" y="280"/>
                </a:lnTo>
                <a:lnTo>
                  <a:pt x="688" y="284"/>
                </a:lnTo>
                <a:lnTo>
                  <a:pt x="688" y="291"/>
                </a:lnTo>
                <a:lnTo>
                  <a:pt x="689" y="286"/>
                </a:lnTo>
                <a:lnTo>
                  <a:pt x="689" y="281"/>
                </a:lnTo>
                <a:lnTo>
                  <a:pt x="689" y="284"/>
                </a:lnTo>
                <a:lnTo>
                  <a:pt x="690" y="283"/>
                </a:lnTo>
                <a:lnTo>
                  <a:pt x="691" y="269"/>
                </a:lnTo>
                <a:lnTo>
                  <a:pt x="691" y="270"/>
                </a:lnTo>
                <a:lnTo>
                  <a:pt x="691" y="283"/>
                </a:lnTo>
                <a:lnTo>
                  <a:pt x="692" y="270"/>
                </a:lnTo>
                <a:lnTo>
                  <a:pt x="693" y="279"/>
                </a:lnTo>
                <a:lnTo>
                  <a:pt x="693" y="283"/>
                </a:lnTo>
                <a:lnTo>
                  <a:pt x="694" y="277"/>
                </a:lnTo>
                <a:lnTo>
                  <a:pt x="694" y="278"/>
                </a:lnTo>
                <a:lnTo>
                  <a:pt x="694" y="280"/>
                </a:lnTo>
                <a:lnTo>
                  <a:pt x="695" y="279"/>
                </a:lnTo>
                <a:lnTo>
                  <a:pt x="696" y="282"/>
                </a:lnTo>
                <a:lnTo>
                  <a:pt x="696" y="278"/>
                </a:lnTo>
                <a:lnTo>
                  <a:pt x="697" y="279"/>
                </a:lnTo>
                <a:lnTo>
                  <a:pt x="697" y="280"/>
                </a:lnTo>
                <a:lnTo>
                  <a:pt x="697" y="278"/>
                </a:lnTo>
                <a:lnTo>
                  <a:pt x="698" y="279"/>
                </a:lnTo>
                <a:lnTo>
                  <a:pt x="698" y="280"/>
                </a:lnTo>
                <a:lnTo>
                  <a:pt x="699" y="270"/>
                </a:lnTo>
                <a:lnTo>
                  <a:pt x="699" y="241"/>
                </a:lnTo>
                <a:lnTo>
                  <a:pt x="699" y="189"/>
                </a:lnTo>
                <a:lnTo>
                  <a:pt x="700" y="131"/>
                </a:lnTo>
                <a:lnTo>
                  <a:pt x="701" y="102"/>
                </a:lnTo>
                <a:lnTo>
                  <a:pt x="701" y="83"/>
                </a:lnTo>
                <a:lnTo>
                  <a:pt x="702" y="85"/>
                </a:lnTo>
                <a:lnTo>
                  <a:pt x="702" y="65"/>
                </a:lnTo>
                <a:lnTo>
                  <a:pt x="702" y="75"/>
                </a:lnTo>
                <a:lnTo>
                  <a:pt x="703" y="80"/>
                </a:lnTo>
                <a:lnTo>
                  <a:pt x="704" y="80"/>
                </a:lnTo>
                <a:lnTo>
                  <a:pt x="704" y="178"/>
                </a:lnTo>
                <a:lnTo>
                  <a:pt x="704" y="256"/>
                </a:lnTo>
                <a:lnTo>
                  <a:pt x="705" y="263"/>
                </a:lnTo>
                <a:lnTo>
                  <a:pt x="705" y="269"/>
                </a:lnTo>
                <a:lnTo>
                  <a:pt x="706" y="283"/>
                </a:lnTo>
                <a:lnTo>
                  <a:pt x="707" y="280"/>
                </a:lnTo>
                <a:lnTo>
                  <a:pt x="708" y="279"/>
                </a:lnTo>
                <a:lnTo>
                  <a:pt x="708" y="280"/>
                </a:lnTo>
                <a:lnTo>
                  <a:pt x="708" y="266"/>
                </a:lnTo>
                <a:lnTo>
                  <a:pt x="708" y="249"/>
                </a:lnTo>
                <a:lnTo>
                  <a:pt x="709" y="256"/>
                </a:lnTo>
                <a:lnTo>
                  <a:pt x="710" y="260"/>
                </a:lnTo>
                <a:lnTo>
                  <a:pt x="710" y="249"/>
                </a:lnTo>
                <a:lnTo>
                  <a:pt x="711" y="199"/>
                </a:lnTo>
                <a:lnTo>
                  <a:pt x="711" y="151"/>
                </a:lnTo>
                <a:lnTo>
                  <a:pt x="712" y="97"/>
                </a:lnTo>
                <a:lnTo>
                  <a:pt x="713" y="53"/>
                </a:lnTo>
                <a:lnTo>
                  <a:pt x="713" y="46"/>
                </a:lnTo>
                <a:lnTo>
                  <a:pt x="714" y="36"/>
                </a:lnTo>
                <a:lnTo>
                  <a:pt x="714" y="41"/>
                </a:lnTo>
                <a:lnTo>
                  <a:pt x="714" y="44"/>
                </a:lnTo>
                <a:lnTo>
                  <a:pt x="715" y="54"/>
                </a:lnTo>
                <a:lnTo>
                  <a:pt x="715" y="82"/>
                </a:lnTo>
                <a:lnTo>
                  <a:pt x="715" y="161"/>
                </a:lnTo>
                <a:lnTo>
                  <a:pt x="716" y="232"/>
                </a:lnTo>
                <a:lnTo>
                  <a:pt x="717" y="262"/>
                </a:lnTo>
                <a:lnTo>
                  <a:pt x="717" y="257"/>
                </a:lnTo>
                <a:lnTo>
                  <a:pt x="718" y="260"/>
                </a:lnTo>
                <a:lnTo>
                  <a:pt x="719" y="261"/>
                </a:lnTo>
                <a:lnTo>
                  <a:pt x="719" y="260"/>
                </a:lnTo>
                <a:lnTo>
                  <a:pt x="720" y="258"/>
                </a:lnTo>
                <a:lnTo>
                  <a:pt x="720" y="260"/>
                </a:lnTo>
                <a:lnTo>
                  <a:pt x="720" y="260"/>
                </a:lnTo>
                <a:lnTo>
                  <a:pt x="720" y="256"/>
                </a:lnTo>
                <a:lnTo>
                  <a:pt x="721" y="256"/>
                </a:lnTo>
                <a:lnTo>
                  <a:pt x="721" y="248"/>
                </a:lnTo>
                <a:lnTo>
                  <a:pt x="722" y="239"/>
                </a:lnTo>
                <a:lnTo>
                  <a:pt x="722" y="200"/>
                </a:lnTo>
                <a:lnTo>
                  <a:pt x="723" y="120"/>
                </a:lnTo>
                <a:lnTo>
                  <a:pt x="724" y="69"/>
                </a:lnTo>
                <a:lnTo>
                  <a:pt x="725" y="50"/>
                </a:lnTo>
                <a:lnTo>
                  <a:pt x="725" y="55"/>
                </a:lnTo>
                <a:lnTo>
                  <a:pt x="725" y="60"/>
                </a:lnTo>
                <a:lnTo>
                  <a:pt x="725" y="45"/>
                </a:lnTo>
                <a:lnTo>
                  <a:pt x="725" y="48"/>
                </a:lnTo>
                <a:lnTo>
                  <a:pt x="726" y="25"/>
                </a:lnTo>
                <a:lnTo>
                  <a:pt x="727" y="75"/>
                </a:lnTo>
                <a:lnTo>
                  <a:pt x="727" y="172"/>
                </a:lnTo>
                <a:lnTo>
                  <a:pt x="728" y="228"/>
                </a:lnTo>
                <a:lnTo>
                  <a:pt x="729" y="252"/>
                </a:lnTo>
                <a:lnTo>
                  <a:pt x="729" y="263"/>
                </a:lnTo>
                <a:lnTo>
                  <a:pt x="730" y="265"/>
                </a:lnTo>
                <a:lnTo>
                  <a:pt x="730" y="265"/>
                </a:lnTo>
                <a:lnTo>
                  <a:pt x="730" y="264"/>
                </a:lnTo>
                <a:lnTo>
                  <a:pt x="730" y="269"/>
                </a:lnTo>
                <a:lnTo>
                  <a:pt x="731" y="268"/>
                </a:lnTo>
                <a:lnTo>
                  <a:pt x="731" y="261"/>
                </a:lnTo>
                <a:lnTo>
                  <a:pt x="732" y="260"/>
                </a:lnTo>
                <a:lnTo>
                  <a:pt x="732" y="250"/>
                </a:lnTo>
                <a:lnTo>
                  <a:pt x="733" y="247"/>
                </a:lnTo>
                <a:lnTo>
                  <a:pt x="734" y="239"/>
                </a:lnTo>
                <a:lnTo>
                  <a:pt x="734" y="215"/>
                </a:lnTo>
                <a:lnTo>
                  <a:pt x="735" y="149"/>
                </a:lnTo>
                <a:lnTo>
                  <a:pt x="735" y="84"/>
                </a:lnTo>
                <a:lnTo>
                  <a:pt x="735" y="67"/>
                </a:lnTo>
                <a:lnTo>
                  <a:pt x="736" y="48"/>
                </a:lnTo>
                <a:lnTo>
                  <a:pt x="736" y="62"/>
                </a:lnTo>
                <a:lnTo>
                  <a:pt x="736" y="80"/>
                </a:lnTo>
                <a:lnTo>
                  <a:pt x="737" y="77"/>
                </a:lnTo>
                <a:lnTo>
                  <a:pt x="738" y="54"/>
                </a:lnTo>
                <a:lnTo>
                  <a:pt x="738" y="79"/>
                </a:lnTo>
                <a:lnTo>
                  <a:pt x="739" y="182"/>
                </a:lnTo>
                <a:lnTo>
                  <a:pt x="740" y="229"/>
                </a:lnTo>
                <a:lnTo>
                  <a:pt x="741" y="262"/>
                </a:lnTo>
                <a:lnTo>
                  <a:pt x="741" y="265"/>
                </a:lnTo>
                <a:lnTo>
                  <a:pt x="741" y="283"/>
                </a:lnTo>
                <a:lnTo>
                  <a:pt x="742" y="276"/>
                </a:lnTo>
                <a:lnTo>
                  <a:pt x="742" y="263"/>
                </a:lnTo>
                <a:lnTo>
                  <a:pt x="742" y="253"/>
                </a:lnTo>
                <a:lnTo>
                  <a:pt x="742" y="260"/>
                </a:lnTo>
                <a:lnTo>
                  <a:pt x="743" y="253"/>
                </a:lnTo>
                <a:lnTo>
                  <a:pt x="744" y="252"/>
                </a:lnTo>
                <a:lnTo>
                  <a:pt x="744" y="251"/>
                </a:lnTo>
                <a:lnTo>
                  <a:pt x="745" y="253"/>
                </a:lnTo>
                <a:lnTo>
                  <a:pt x="746" y="239"/>
                </a:lnTo>
                <a:lnTo>
                  <a:pt x="746" y="203"/>
                </a:lnTo>
                <a:lnTo>
                  <a:pt x="746" y="137"/>
                </a:lnTo>
                <a:lnTo>
                  <a:pt x="747" y="90"/>
                </a:lnTo>
                <a:lnTo>
                  <a:pt x="747" y="71"/>
                </a:lnTo>
                <a:lnTo>
                  <a:pt x="748" y="65"/>
                </a:lnTo>
                <a:lnTo>
                  <a:pt x="748" y="59"/>
                </a:lnTo>
                <a:lnTo>
                  <a:pt x="748" y="46"/>
                </a:lnTo>
                <a:lnTo>
                  <a:pt x="749" y="44"/>
                </a:lnTo>
                <a:lnTo>
                  <a:pt x="750" y="35"/>
                </a:lnTo>
                <a:lnTo>
                  <a:pt x="750" y="64"/>
                </a:lnTo>
                <a:lnTo>
                  <a:pt x="751" y="200"/>
                </a:lnTo>
                <a:lnTo>
                  <a:pt x="751" y="253"/>
                </a:lnTo>
                <a:lnTo>
                  <a:pt x="751" y="275"/>
                </a:lnTo>
                <a:lnTo>
                  <a:pt x="752" y="273"/>
                </a:lnTo>
                <a:lnTo>
                  <a:pt x="753" y="275"/>
                </a:lnTo>
                <a:lnTo>
                  <a:pt x="753" y="282"/>
                </a:lnTo>
                <a:lnTo>
                  <a:pt x="754" y="291"/>
                </a:lnTo>
                <a:lnTo>
                  <a:pt x="754" y="293"/>
                </a:lnTo>
                <a:lnTo>
                  <a:pt x="754" y="288"/>
                </a:lnTo>
                <a:lnTo>
                  <a:pt x="755" y="289"/>
                </a:lnTo>
                <a:lnTo>
                  <a:pt x="755" y="286"/>
                </a:lnTo>
                <a:lnTo>
                  <a:pt x="756" y="286"/>
                </a:lnTo>
                <a:lnTo>
                  <a:pt x="756" y="273"/>
                </a:lnTo>
                <a:lnTo>
                  <a:pt x="757" y="268"/>
                </a:lnTo>
                <a:lnTo>
                  <a:pt x="757" y="271"/>
                </a:lnTo>
                <a:lnTo>
                  <a:pt x="758" y="270"/>
                </a:lnTo>
                <a:lnTo>
                  <a:pt x="759" y="278"/>
                </a:lnTo>
                <a:lnTo>
                  <a:pt x="759" y="281"/>
                </a:lnTo>
                <a:lnTo>
                  <a:pt x="760" y="285"/>
                </a:lnTo>
                <a:lnTo>
                  <a:pt x="760" y="286"/>
                </a:lnTo>
                <a:lnTo>
                  <a:pt x="760" y="289"/>
                </a:lnTo>
                <a:lnTo>
                  <a:pt x="761" y="286"/>
                </a:lnTo>
                <a:lnTo>
                  <a:pt x="761" y="289"/>
                </a:lnTo>
                <a:lnTo>
                  <a:pt x="761" y="283"/>
                </a:lnTo>
                <a:lnTo>
                  <a:pt x="762" y="282"/>
                </a:lnTo>
                <a:lnTo>
                  <a:pt x="763" y="280"/>
                </a:lnTo>
                <a:lnTo>
                  <a:pt x="763" y="286"/>
                </a:lnTo>
                <a:lnTo>
                  <a:pt x="764" y="294"/>
                </a:lnTo>
                <a:lnTo>
                  <a:pt x="765" y="295"/>
                </a:lnTo>
                <a:lnTo>
                  <a:pt x="765" y="302"/>
                </a:lnTo>
                <a:lnTo>
                  <a:pt x="765" y="292"/>
                </a:lnTo>
                <a:lnTo>
                  <a:pt x="765" y="284"/>
                </a:lnTo>
                <a:lnTo>
                  <a:pt x="766" y="273"/>
                </a:lnTo>
                <a:lnTo>
                  <a:pt x="766" y="277"/>
                </a:lnTo>
                <a:lnTo>
                  <a:pt x="766" y="280"/>
                </a:lnTo>
                <a:lnTo>
                  <a:pt x="767" y="281"/>
                </a:lnTo>
                <a:lnTo>
                  <a:pt x="768" y="272"/>
                </a:lnTo>
                <a:lnTo>
                  <a:pt x="768" y="275"/>
                </a:lnTo>
                <a:lnTo>
                  <a:pt x="769" y="270"/>
                </a:lnTo>
                <a:lnTo>
                  <a:pt x="770" y="279"/>
                </a:lnTo>
                <a:lnTo>
                  <a:pt x="770" y="276"/>
                </a:lnTo>
                <a:lnTo>
                  <a:pt x="771" y="264"/>
                </a:lnTo>
                <a:lnTo>
                  <a:pt x="771" y="256"/>
                </a:lnTo>
                <a:lnTo>
                  <a:pt x="771" y="270"/>
                </a:lnTo>
                <a:lnTo>
                  <a:pt x="771" y="268"/>
                </a:lnTo>
                <a:lnTo>
                  <a:pt x="772" y="272"/>
                </a:lnTo>
                <a:lnTo>
                  <a:pt x="772" y="276"/>
                </a:lnTo>
                <a:lnTo>
                  <a:pt x="773" y="275"/>
                </a:lnTo>
                <a:lnTo>
                  <a:pt x="774" y="271"/>
                </a:lnTo>
                <a:lnTo>
                  <a:pt x="775" y="285"/>
                </a:lnTo>
                <a:lnTo>
                  <a:pt x="775" y="289"/>
                </a:lnTo>
                <a:lnTo>
                  <a:pt x="776" y="293"/>
                </a:lnTo>
                <a:lnTo>
                  <a:pt x="776" y="292"/>
                </a:lnTo>
                <a:lnTo>
                  <a:pt x="777" y="279"/>
                </a:lnTo>
                <a:lnTo>
                  <a:pt x="777" y="278"/>
                </a:lnTo>
                <a:lnTo>
                  <a:pt x="777" y="272"/>
                </a:lnTo>
                <a:lnTo>
                  <a:pt x="777" y="269"/>
                </a:lnTo>
                <a:lnTo>
                  <a:pt x="778" y="272"/>
                </a:lnTo>
                <a:lnTo>
                  <a:pt x="778" y="275"/>
                </a:lnTo>
                <a:lnTo>
                  <a:pt x="779" y="270"/>
                </a:lnTo>
                <a:lnTo>
                  <a:pt x="780" y="262"/>
                </a:lnTo>
                <a:lnTo>
                  <a:pt x="780" y="259"/>
                </a:lnTo>
                <a:lnTo>
                  <a:pt x="781" y="223"/>
                </a:lnTo>
                <a:lnTo>
                  <a:pt x="782" y="178"/>
                </a:lnTo>
                <a:lnTo>
                  <a:pt x="782" y="118"/>
                </a:lnTo>
                <a:lnTo>
                  <a:pt x="782" y="90"/>
                </a:lnTo>
                <a:lnTo>
                  <a:pt x="782" y="71"/>
                </a:lnTo>
                <a:lnTo>
                  <a:pt x="782" y="72"/>
                </a:lnTo>
                <a:lnTo>
                  <a:pt x="783" y="62"/>
                </a:lnTo>
                <a:lnTo>
                  <a:pt x="784" y="52"/>
                </a:lnTo>
                <a:lnTo>
                  <a:pt x="784" y="32"/>
                </a:lnTo>
                <a:lnTo>
                  <a:pt x="785" y="61"/>
                </a:lnTo>
                <a:lnTo>
                  <a:pt x="786" y="170"/>
                </a:lnTo>
                <a:lnTo>
                  <a:pt x="786" y="271"/>
                </a:lnTo>
                <a:lnTo>
                  <a:pt x="787" y="282"/>
                </a:lnTo>
                <a:lnTo>
                  <a:pt x="787" y="273"/>
                </a:lnTo>
                <a:lnTo>
                  <a:pt x="787" y="278"/>
                </a:lnTo>
                <a:lnTo>
                  <a:pt x="788" y="274"/>
                </a:lnTo>
                <a:lnTo>
                  <a:pt x="788" y="276"/>
                </a:lnTo>
                <a:lnTo>
                  <a:pt x="788" y="270"/>
                </a:lnTo>
                <a:lnTo>
                  <a:pt x="789" y="275"/>
                </a:lnTo>
                <a:lnTo>
                  <a:pt x="789" y="275"/>
                </a:lnTo>
                <a:lnTo>
                  <a:pt x="790" y="273"/>
                </a:lnTo>
                <a:lnTo>
                  <a:pt x="791" y="262"/>
                </a:lnTo>
                <a:lnTo>
                  <a:pt x="792" y="260"/>
                </a:lnTo>
                <a:lnTo>
                  <a:pt x="792" y="249"/>
                </a:lnTo>
                <a:lnTo>
                  <a:pt x="792" y="206"/>
                </a:lnTo>
                <a:lnTo>
                  <a:pt x="793" y="142"/>
                </a:lnTo>
                <a:lnTo>
                  <a:pt x="793" y="75"/>
                </a:lnTo>
                <a:lnTo>
                  <a:pt x="793" y="70"/>
                </a:lnTo>
                <a:lnTo>
                  <a:pt x="794" y="54"/>
                </a:lnTo>
                <a:lnTo>
                  <a:pt x="794" y="49"/>
                </a:lnTo>
                <a:lnTo>
                  <a:pt x="795" y="41"/>
                </a:lnTo>
                <a:lnTo>
                  <a:pt x="796" y="56"/>
                </a:lnTo>
                <a:lnTo>
                  <a:pt x="796" y="73"/>
                </a:lnTo>
                <a:lnTo>
                  <a:pt x="797" y="87"/>
                </a:lnTo>
                <a:lnTo>
                  <a:pt x="797" y="185"/>
                </a:lnTo>
                <a:lnTo>
                  <a:pt x="797" y="254"/>
                </a:lnTo>
                <a:lnTo>
                  <a:pt x="798" y="272"/>
                </a:lnTo>
                <a:lnTo>
                  <a:pt x="799" y="281"/>
                </a:lnTo>
                <a:lnTo>
                  <a:pt x="799" y="282"/>
                </a:lnTo>
                <a:lnTo>
                  <a:pt x="799" y="269"/>
                </a:lnTo>
                <a:lnTo>
                  <a:pt x="799" y="260"/>
                </a:lnTo>
                <a:lnTo>
                  <a:pt x="800" y="255"/>
                </a:lnTo>
                <a:lnTo>
                  <a:pt x="801" y="256"/>
                </a:lnTo>
                <a:lnTo>
                  <a:pt x="802" y="264"/>
                </a:lnTo>
                <a:lnTo>
                  <a:pt x="802" y="265"/>
                </a:lnTo>
                <a:lnTo>
                  <a:pt x="802" y="253"/>
                </a:lnTo>
                <a:lnTo>
                  <a:pt x="803" y="243"/>
                </a:lnTo>
                <a:lnTo>
                  <a:pt x="804" y="197"/>
                </a:lnTo>
                <a:lnTo>
                  <a:pt x="804" y="136"/>
                </a:lnTo>
                <a:lnTo>
                  <a:pt x="805" y="92"/>
                </a:lnTo>
                <a:lnTo>
                  <a:pt x="805" y="75"/>
                </a:lnTo>
                <a:lnTo>
                  <a:pt x="805" y="71"/>
                </a:lnTo>
                <a:lnTo>
                  <a:pt x="806" y="58"/>
                </a:lnTo>
                <a:lnTo>
                  <a:pt x="807" y="55"/>
                </a:lnTo>
                <a:lnTo>
                  <a:pt x="807" y="49"/>
                </a:lnTo>
                <a:lnTo>
                  <a:pt x="807" y="45"/>
                </a:lnTo>
                <a:lnTo>
                  <a:pt x="808" y="78"/>
                </a:lnTo>
                <a:lnTo>
                  <a:pt x="808" y="186"/>
                </a:lnTo>
                <a:lnTo>
                  <a:pt x="809" y="246"/>
                </a:lnTo>
                <a:lnTo>
                  <a:pt x="810" y="284"/>
                </a:lnTo>
                <a:lnTo>
                  <a:pt x="810" y="269"/>
                </a:lnTo>
                <a:lnTo>
                  <a:pt x="811" y="270"/>
                </a:lnTo>
                <a:lnTo>
                  <a:pt x="811" y="279"/>
                </a:lnTo>
                <a:lnTo>
                  <a:pt x="811" y="274"/>
                </a:lnTo>
                <a:lnTo>
                  <a:pt x="812" y="286"/>
                </a:lnTo>
                <a:lnTo>
                  <a:pt x="813" y="286"/>
                </a:lnTo>
                <a:lnTo>
                  <a:pt x="813" y="271"/>
                </a:lnTo>
                <a:lnTo>
                  <a:pt x="813" y="267"/>
                </a:lnTo>
                <a:lnTo>
                  <a:pt x="814" y="265"/>
                </a:lnTo>
                <a:lnTo>
                  <a:pt x="814" y="272"/>
                </a:lnTo>
                <a:lnTo>
                  <a:pt x="815" y="255"/>
                </a:lnTo>
                <a:lnTo>
                  <a:pt x="816" y="216"/>
                </a:lnTo>
                <a:lnTo>
                  <a:pt x="816" y="138"/>
                </a:lnTo>
                <a:lnTo>
                  <a:pt x="817" y="74"/>
                </a:lnTo>
                <a:lnTo>
                  <a:pt x="817" y="154"/>
                </a:lnTo>
                <a:lnTo>
                  <a:pt x="817" y="134"/>
                </a:lnTo>
                <a:lnTo>
                  <a:pt x="818" y="64"/>
                </a:lnTo>
                <a:lnTo>
                  <a:pt x="818" y="68"/>
                </a:lnTo>
                <a:lnTo>
                  <a:pt x="818" y="118"/>
                </a:lnTo>
                <a:lnTo>
                  <a:pt x="819" y="62"/>
                </a:lnTo>
                <a:lnTo>
                  <a:pt x="820" y="69"/>
                </a:lnTo>
                <a:lnTo>
                  <a:pt x="820" y="176"/>
                </a:lnTo>
                <a:lnTo>
                  <a:pt x="821" y="234"/>
                </a:lnTo>
                <a:lnTo>
                  <a:pt x="822" y="260"/>
                </a:lnTo>
                <a:lnTo>
                  <a:pt x="822" y="258"/>
                </a:lnTo>
                <a:lnTo>
                  <a:pt x="822" y="266"/>
                </a:lnTo>
                <a:lnTo>
                  <a:pt x="822" y="265"/>
                </a:lnTo>
                <a:lnTo>
                  <a:pt x="823" y="270"/>
                </a:lnTo>
                <a:lnTo>
                  <a:pt x="823" y="255"/>
                </a:lnTo>
                <a:lnTo>
                  <a:pt x="824" y="246"/>
                </a:lnTo>
                <a:lnTo>
                  <a:pt x="824" y="248"/>
                </a:lnTo>
                <a:lnTo>
                  <a:pt x="825" y="249"/>
                </a:lnTo>
                <a:lnTo>
                  <a:pt x="826" y="244"/>
                </a:lnTo>
                <a:lnTo>
                  <a:pt x="826" y="246"/>
                </a:lnTo>
                <a:lnTo>
                  <a:pt x="827" y="233"/>
                </a:lnTo>
                <a:lnTo>
                  <a:pt x="828" y="203"/>
                </a:lnTo>
                <a:lnTo>
                  <a:pt x="828" y="140"/>
                </a:lnTo>
                <a:lnTo>
                  <a:pt x="828" y="79"/>
                </a:lnTo>
                <a:lnTo>
                  <a:pt x="828" y="64"/>
                </a:lnTo>
                <a:lnTo>
                  <a:pt x="828" y="58"/>
                </a:lnTo>
                <a:lnTo>
                  <a:pt x="829" y="56"/>
                </a:lnTo>
                <a:lnTo>
                  <a:pt x="830" y="45"/>
                </a:lnTo>
                <a:lnTo>
                  <a:pt x="830" y="36"/>
                </a:lnTo>
                <a:lnTo>
                  <a:pt x="831" y="8"/>
                </a:lnTo>
                <a:lnTo>
                  <a:pt x="832" y="42"/>
                </a:lnTo>
                <a:lnTo>
                  <a:pt x="832" y="177"/>
                </a:lnTo>
                <a:lnTo>
                  <a:pt x="833" y="242"/>
                </a:lnTo>
                <a:lnTo>
                  <a:pt x="833" y="264"/>
                </a:lnTo>
                <a:lnTo>
                  <a:pt x="833" y="270"/>
                </a:lnTo>
                <a:lnTo>
                  <a:pt x="833" y="282"/>
                </a:lnTo>
                <a:lnTo>
                  <a:pt x="833" y="278"/>
                </a:lnTo>
                <a:lnTo>
                  <a:pt x="834" y="290"/>
                </a:lnTo>
                <a:lnTo>
                  <a:pt x="835" y="290"/>
                </a:lnTo>
                <a:lnTo>
                  <a:pt x="835" y="279"/>
                </a:lnTo>
                <a:lnTo>
                  <a:pt x="836" y="285"/>
                </a:lnTo>
                <a:lnTo>
                  <a:pt x="837" y="280"/>
                </a:lnTo>
                <a:lnTo>
                  <a:pt x="837" y="281"/>
                </a:lnTo>
                <a:lnTo>
                  <a:pt x="838" y="276"/>
                </a:lnTo>
                <a:lnTo>
                  <a:pt x="838" y="275"/>
                </a:lnTo>
                <a:lnTo>
                  <a:pt x="838" y="276"/>
                </a:lnTo>
                <a:lnTo>
                  <a:pt x="839" y="276"/>
                </a:lnTo>
                <a:lnTo>
                  <a:pt x="839" y="266"/>
                </a:lnTo>
                <a:lnTo>
                  <a:pt x="840" y="269"/>
                </a:lnTo>
                <a:lnTo>
                  <a:pt x="840" y="265"/>
                </a:lnTo>
                <a:lnTo>
                  <a:pt x="841" y="265"/>
                </a:lnTo>
                <a:lnTo>
                  <a:pt x="842" y="269"/>
                </a:lnTo>
                <a:lnTo>
                  <a:pt x="842" y="290"/>
                </a:lnTo>
                <a:lnTo>
                  <a:pt x="843" y="279"/>
                </a:lnTo>
                <a:lnTo>
                  <a:pt x="843" y="281"/>
                </a:lnTo>
                <a:lnTo>
                  <a:pt x="843" y="278"/>
                </a:lnTo>
                <a:lnTo>
                  <a:pt x="844" y="282"/>
                </a:lnTo>
                <a:lnTo>
                  <a:pt x="844" y="291"/>
                </a:lnTo>
                <a:lnTo>
                  <a:pt x="845" y="280"/>
                </a:lnTo>
                <a:lnTo>
                  <a:pt x="845" y="279"/>
                </a:lnTo>
                <a:lnTo>
                  <a:pt x="845" y="283"/>
                </a:lnTo>
                <a:lnTo>
                  <a:pt x="846" y="281"/>
                </a:lnTo>
                <a:lnTo>
                  <a:pt x="847" y="284"/>
                </a:lnTo>
                <a:lnTo>
                  <a:pt x="847" y="301"/>
                </a:lnTo>
                <a:lnTo>
                  <a:pt x="848" y="284"/>
                </a:lnTo>
                <a:lnTo>
                  <a:pt x="849" y="285"/>
                </a:lnTo>
                <a:lnTo>
                  <a:pt x="849" y="283"/>
                </a:lnTo>
                <a:lnTo>
                  <a:pt x="849" y="270"/>
                </a:lnTo>
                <a:lnTo>
                  <a:pt x="850" y="262"/>
                </a:lnTo>
                <a:lnTo>
                  <a:pt x="850" y="266"/>
                </a:lnTo>
                <a:lnTo>
                  <a:pt x="851" y="270"/>
                </a:lnTo>
                <a:lnTo>
                  <a:pt x="851" y="263"/>
                </a:lnTo>
                <a:lnTo>
                  <a:pt x="851" y="260"/>
                </a:lnTo>
                <a:lnTo>
                  <a:pt x="852" y="255"/>
                </a:lnTo>
                <a:lnTo>
                  <a:pt x="853" y="246"/>
                </a:lnTo>
                <a:lnTo>
                  <a:pt x="853" y="259"/>
                </a:lnTo>
                <a:lnTo>
                  <a:pt x="854" y="244"/>
                </a:lnTo>
                <a:lnTo>
                  <a:pt x="854" y="263"/>
                </a:lnTo>
                <a:lnTo>
                  <a:pt x="854" y="259"/>
                </a:lnTo>
                <a:lnTo>
                  <a:pt x="855" y="273"/>
                </a:lnTo>
                <a:lnTo>
                  <a:pt x="856" y="275"/>
                </a:lnTo>
                <a:lnTo>
                  <a:pt x="856" y="273"/>
                </a:lnTo>
                <a:lnTo>
                  <a:pt x="856" y="270"/>
                </a:lnTo>
                <a:lnTo>
                  <a:pt x="857" y="275"/>
                </a:lnTo>
                <a:lnTo>
                  <a:pt x="857" y="268"/>
                </a:lnTo>
                <a:lnTo>
                  <a:pt x="858" y="270"/>
                </a:lnTo>
                <a:lnTo>
                  <a:pt x="859" y="269"/>
                </a:lnTo>
                <a:lnTo>
                  <a:pt x="859" y="254"/>
                </a:lnTo>
                <a:lnTo>
                  <a:pt x="859" y="258"/>
                </a:lnTo>
                <a:lnTo>
                  <a:pt x="860" y="262"/>
                </a:lnTo>
                <a:lnTo>
                  <a:pt x="860" y="265"/>
                </a:lnTo>
                <a:lnTo>
                  <a:pt x="861" y="224"/>
                </a:lnTo>
                <a:lnTo>
                  <a:pt x="862" y="239"/>
                </a:lnTo>
                <a:lnTo>
                  <a:pt x="862" y="205"/>
                </a:lnTo>
                <a:lnTo>
                  <a:pt x="862" y="168"/>
                </a:lnTo>
                <a:lnTo>
                  <a:pt x="863" y="104"/>
                </a:lnTo>
                <a:lnTo>
                  <a:pt x="863" y="55"/>
                </a:lnTo>
                <a:lnTo>
                  <a:pt x="864" y="24"/>
                </a:lnTo>
                <a:lnTo>
                  <a:pt x="864" y="44"/>
                </a:lnTo>
                <a:lnTo>
                  <a:pt x="864" y="36"/>
                </a:lnTo>
                <a:lnTo>
                  <a:pt x="865" y="21"/>
                </a:lnTo>
                <a:lnTo>
                  <a:pt x="866" y="28"/>
                </a:lnTo>
                <a:lnTo>
                  <a:pt x="866" y="64"/>
                </a:lnTo>
                <a:lnTo>
                  <a:pt x="867" y="157"/>
                </a:lnTo>
                <a:lnTo>
                  <a:pt x="867" y="233"/>
                </a:lnTo>
                <a:lnTo>
                  <a:pt x="868" y="255"/>
                </a:lnTo>
                <a:lnTo>
                  <a:pt x="868" y="253"/>
                </a:lnTo>
                <a:lnTo>
                  <a:pt x="868" y="258"/>
                </a:lnTo>
                <a:lnTo>
                  <a:pt x="869" y="269"/>
                </a:lnTo>
                <a:lnTo>
                  <a:pt x="869" y="270"/>
                </a:lnTo>
                <a:lnTo>
                  <a:pt x="869" y="266"/>
                </a:lnTo>
                <a:lnTo>
                  <a:pt x="870" y="265"/>
                </a:lnTo>
                <a:lnTo>
                  <a:pt x="871" y="262"/>
                </a:lnTo>
                <a:lnTo>
                  <a:pt x="871" y="250"/>
                </a:lnTo>
                <a:lnTo>
                  <a:pt x="872" y="252"/>
                </a:lnTo>
                <a:lnTo>
                  <a:pt x="873" y="250"/>
                </a:lnTo>
                <a:lnTo>
                  <a:pt x="873" y="239"/>
                </a:lnTo>
                <a:lnTo>
                  <a:pt x="874" y="203"/>
                </a:lnTo>
                <a:lnTo>
                  <a:pt x="874" y="137"/>
                </a:lnTo>
                <a:lnTo>
                  <a:pt x="874" y="96"/>
                </a:lnTo>
                <a:lnTo>
                  <a:pt x="874" y="51"/>
                </a:lnTo>
                <a:lnTo>
                  <a:pt x="875" y="49"/>
                </a:lnTo>
                <a:lnTo>
                  <a:pt x="875" y="54"/>
                </a:lnTo>
                <a:lnTo>
                  <a:pt x="876" y="32"/>
                </a:lnTo>
                <a:lnTo>
                  <a:pt x="877" y="40"/>
                </a:lnTo>
                <a:lnTo>
                  <a:pt x="877" y="34"/>
                </a:lnTo>
                <a:lnTo>
                  <a:pt x="878" y="54"/>
                </a:lnTo>
                <a:lnTo>
                  <a:pt x="879" y="164"/>
                </a:lnTo>
                <a:lnTo>
                  <a:pt x="879" y="241"/>
                </a:lnTo>
                <a:lnTo>
                  <a:pt x="879" y="271"/>
                </a:lnTo>
                <a:lnTo>
                  <a:pt x="879" y="266"/>
                </a:lnTo>
                <a:lnTo>
                  <a:pt x="879" y="268"/>
                </a:lnTo>
                <a:lnTo>
                  <a:pt x="880" y="265"/>
                </a:lnTo>
                <a:lnTo>
                  <a:pt x="881" y="251"/>
                </a:lnTo>
                <a:lnTo>
                  <a:pt x="881" y="244"/>
                </a:lnTo>
                <a:lnTo>
                  <a:pt x="882" y="250"/>
                </a:lnTo>
                <a:lnTo>
                  <a:pt x="883" y="244"/>
                </a:lnTo>
                <a:lnTo>
                  <a:pt x="883" y="252"/>
                </a:lnTo>
                <a:lnTo>
                  <a:pt x="884" y="251"/>
                </a:lnTo>
                <a:lnTo>
                  <a:pt x="885" y="244"/>
                </a:lnTo>
                <a:lnTo>
                  <a:pt x="885" y="217"/>
                </a:lnTo>
                <a:lnTo>
                  <a:pt x="885" y="184"/>
                </a:lnTo>
                <a:lnTo>
                  <a:pt x="885" y="137"/>
                </a:lnTo>
                <a:lnTo>
                  <a:pt x="885" y="92"/>
                </a:lnTo>
                <a:lnTo>
                  <a:pt x="886" y="49"/>
                </a:lnTo>
                <a:lnTo>
                  <a:pt x="887" y="58"/>
                </a:lnTo>
                <a:lnTo>
                  <a:pt x="887" y="57"/>
                </a:lnTo>
                <a:lnTo>
                  <a:pt x="888" y="52"/>
                </a:lnTo>
                <a:lnTo>
                  <a:pt x="889" y="26"/>
                </a:lnTo>
                <a:lnTo>
                  <a:pt x="889" y="28"/>
                </a:lnTo>
                <a:lnTo>
                  <a:pt x="890" y="75"/>
                </a:lnTo>
                <a:lnTo>
                  <a:pt x="890" y="187"/>
                </a:lnTo>
                <a:lnTo>
                  <a:pt x="890" y="252"/>
                </a:lnTo>
                <a:lnTo>
                  <a:pt x="890" y="275"/>
                </a:lnTo>
                <a:lnTo>
                  <a:pt x="891" y="267"/>
                </a:lnTo>
                <a:lnTo>
                  <a:pt x="891" y="271"/>
                </a:lnTo>
                <a:lnTo>
                  <a:pt x="892" y="273"/>
                </a:lnTo>
                <a:lnTo>
                  <a:pt x="893" y="275"/>
                </a:lnTo>
                <a:lnTo>
                  <a:pt x="893" y="275"/>
                </a:lnTo>
                <a:lnTo>
                  <a:pt x="894" y="269"/>
                </a:lnTo>
                <a:lnTo>
                  <a:pt x="895" y="262"/>
                </a:lnTo>
                <a:lnTo>
                  <a:pt x="895" y="252"/>
                </a:lnTo>
                <a:lnTo>
                  <a:pt x="895" y="248"/>
                </a:lnTo>
                <a:lnTo>
                  <a:pt x="896" y="257"/>
                </a:lnTo>
                <a:lnTo>
                  <a:pt x="896" y="239"/>
                </a:lnTo>
                <a:lnTo>
                  <a:pt x="896" y="206"/>
                </a:lnTo>
                <a:lnTo>
                  <a:pt x="897" y="151"/>
                </a:lnTo>
                <a:lnTo>
                  <a:pt x="897" y="107"/>
                </a:lnTo>
                <a:lnTo>
                  <a:pt x="898" y="75"/>
                </a:lnTo>
                <a:lnTo>
                  <a:pt x="899" y="66"/>
                </a:lnTo>
                <a:lnTo>
                  <a:pt x="899" y="65"/>
                </a:lnTo>
                <a:lnTo>
                  <a:pt x="900" y="55"/>
                </a:lnTo>
                <a:lnTo>
                  <a:pt x="900" y="50"/>
                </a:lnTo>
                <a:lnTo>
                  <a:pt x="900" y="26"/>
                </a:lnTo>
                <a:lnTo>
                  <a:pt x="901" y="49"/>
                </a:lnTo>
                <a:lnTo>
                  <a:pt x="901" y="176"/>
                </a:lnTo>
                <a:lnTo>
                  <a:pt x="902" y="225"/>
                </a:lnTo>
                <a:lnTo>
                  <a:pt x="902" y="272"/>
                </a:lnTo>
                <a:lnTo>
                  <a:pt x="902" y="262"/>
                </a:lnTo>
                <a:lnTo>
                  <a:pt x="903" y="265"/>
                </a:lnTo>
                <a:lnTo>
                  <a:pt x="904" y="251"/>
                </a:lnTo>
                <a:lnTo>
                  <a:pt x="904" y="272"/>
                </a:lnTo>
                <a:lnTo>
                  <a:pt x="905" y="270"/>
                </a:lnTo>
                <a:lnTo>
                  <a:pt x="905" y="263"/>
                </a:lnTo>
                <a:lnTo>
                  <a:pt x="905" y="265"/>
                </a:lnTo>
                <a:lnTo>
                  <a:pt x="906" y="263"/>
                </a:lnTo>
                <a:lnTo>
                  <a:pt x="907" y="273"/>
                </a:lnTo>
                <a:lnTo>
                  <a:pt x="908" y="260"/>
                </a:lnTo>
                <a:lnTo>
                  <a:pt x="908" y="250"/>
                </a:lnTo>
                <a:lnTo>
                  <a:pt x="908" y="217"/>
                </a:lnTo>
                <a:lnTo>
                  <a:pt x="909" y="136"/>
                </a:lnTo>
                <a:lnTo>
                  <a:pt x="909" y="74"/>
                </a:lnTo>
                <a:lnTo>
                  <a:pt x="910" y="75"/>
                </a:lnTo>
                <a:lnTo>
                  <a:pt x="910" y="53"/>
                </a:lnTo>
                <a:lnTo>
                  <a:pt x="910" y="38"/>
                </a:lnTo>
                <a:lnTo>
                  <a:pt x="911" y="19"/>
                </a:lnTo>
                <a:lnTo>
                  <a:pt x="911" y="26"/>
                </a:lnTo>
                <a:lnTo>
                  <a:pt x="912" y="19"/>
                </a:lnTo>
                <a:lnTo>
                  <a:pt x="913" y="83"/>
                </a:lnTo>
                <a:lnTo>
                  <a:pt x="913" y="193"/>
                </a:lnTo>
                <a:lnTo>
                  <a:pt x="914" y="248"/>
                </a:lnTo>
                <a:lnTo>
                  <a:pt x="914" y="270"/>
                </a:lnTo>
                <a:lnTo>
                  <a:pt x="914" y="262"/>
                </a:lnTo>
                <a:lnTo>
                  <a:pt x="915" y="275"/>
                </a:lnTo>
                <a:lnTo>
                  <a:pt x="915" y="279"/>
                </a:lnTo>
                <a:lnTo>
                  <a:pt x="915" y="275"/>
                </a:lnTo>
                <a:lnTo>
                  <a:pt x="916" y="286"/>
                </a:lnTo>
                <a:lnTo>
                  <a:pt x="917" y="275"/>
                </a:lnTo>
                <a:lnTo>
                  <a:pt x="917" y="273"/>
                </a:lnTo>
                <a:lnTo>
                  <a:pt x="918" y="272"/>
                </a:lnTo>
                <a:lnTo>
                  <a:pt x="919" y="273"/>
                </a:lnTo>
                <a:lnTo>
                  <a:pt x="919" y="264"/>
                </a:lnTo>
                <a:lnTo>
                  <a:pt x="919" y="267"/>
                </a:lnTo>
                <a:lnTo>
                  <a:pt x="920" y="260"/>
                </a:lnTo>
                <a:lnTo>
                  <a:pt x="920" y="270"/>
                </a:lnTo>
                <a:lnTo>
                  <a:pt x="921" y="274"/>
                </a:lnTo>
                <a:lnTo>
                  <a:pt x="921" y="267"/>
                </a:lnTo>
                <a:lnTo>
                  <a:pt x="921" y="284"/>
                </a:lnTo>
                <a:lnTo>
                  <a:pt x="922" y="277"/>
                </a:lnTo>
                <a:lnTo>
                  <a:pt x="923" y="269"/>
                </a:lnTo>
                <a:lnTo>
                  <a:pt x="923" y="261"/>
                </a:lnTo>
                <a:lnTo>
                  <a:pt x="924" y="278"/>
                </a:lnTo>
                <a:lnTo>
                  <a:pt x="925" y="278"/>
                </a:lnTo>
                <a:lnTo>
                  <a:pt x="925" y="265"/>
                </a:lnTo>
                <a:lnTo>
                  <a:pt x="925" y="284"/>
                </a:lnTo>
                <a:lnTo>
                  <a:pt x="926" y="286"/>
                </a:lnTo>
                <a:lnTo>
                  <a:pt x="926" y="277"/>
                </a:lnTo>
                <a:lnTo>
                  <a:pt x="926" y="268"/>
                </a:lnTo>
                <a:lnTo>
                  <a:pt x="927" y="270"/>
                </a:lnTo>
                <a:lnTo>
                  <a:pt x="927" y="265"/>
                </a:lnTo>
                <a:lnTo>
                  <a:pt x="928" y="271"/>
                </a:lnTo>
                <a:lnTo>
                  <a:pt x="929" y="277"/>
                </a:lnTo>
                <a:lnTo>
                  <a:pt x="929" y="280"/>
                </a:lnTo>
                <a:lnTo>
                  <a:pt x="930" y="284"/>
                </a:lnTo>
                <a:lnTo>
                  <a:pt x="931" y="275"/>
                </a:lnTo>
                <a:lnTo>
                  <a:pt x="931" y="259"/>
                </a:lnTo>
                <a:lnTo>
                  <a:pt x="931" y="255"/>
                </a:lnTo>
                <a:lnTo>
                  <a:pt x="931" y="261"/>
                </a:lnTo>
                <a:lnTo>
                  <a:pt x="931" y="263"/>
                </a:lnTo>
                <a:lnTo>
                  <a:pt x="932" y="266"/>
                </a:lnTo>
                <a:lnTo>
                  <a:pt x="932" y="265"/>
                </a:lnTo>
                <a:lnTo>
                  <a:pt x="933" y="265"/>
                </a:lnTo>
                <a:lnTo>
                  <a:pt x="934" y="269"/>
                </a:lnTo>
                <a:lnTo>
                  <a:pt x="934" y="258"/>
                </a:lnTo>
                <a:lnTo>
                  <a:pt x="935" y="257"/>
                </a:lnTo>
                <a:lnTo>
                  <a:pt x="936" y="263"/>
                </a:lnTo>
                <a:lnTo>
                  <a:pt x="936" y="261"/>
                </a:lnTo>
                <a:lnTo>
                  <a:pt x="936" y="260"/>
                </a:lnTo>
                <a:lnTo>
                  <a:pt x="936" y="264"/>
                </a:lnTo>
                <a:lnTo>
                  <a:pt x="936" y="260"/>
                </a:lnTo>
                <a:lnTo>
                  <a:pt x="937" y="261"/>
                </a:lnTo>
                <a:lnTo>
                  <a:pt x="938" y="261"/>
                </a:lnTo>
                <a:lnTo>
                  <a:pt x="938" y="257"/>
                </a:lnTo>
                <a:lnTo>
                  <a:pt x="939" y="262"/>
                </a:lnTo>
                <a:lnTo>
                  <a:pt x="940" y="264"/>
                </a:lnTo>
                <a:lnTo>
                  <a:pt x="940" y="260"/>
                </a:lnTo>
                <a:lnTo>
                  <a:pt x="941" y="259"/>
                </a:lnTo>
                <a:lnTo>
                  <a:pt x="941" y="261"/>
                </a:lnTo>
                <a:lnTo>
                  <a:pt x="942" y="255"/>
                </a:lnTo>
                <a:lnTo>
                  <a:pt x="942" y="257"/>
                </a:lnTo>
                <a:lnTo>
                  <a:pt x="942" y="245"/>
                </a:lnTo>
                <a:lnTo>
                  <a:pt x="942" y="203"/>
                </a:lnTo>
                <a:lnTo>
                  <a:pt x="943" y="146"/>
                </a:lnTo>
                <a:lnTo>
                  <a:pt x="944" y="108"/>
                </a:lnTo>
                <a:lnTo>
                  <a:pt x="944" y="59"/>
                </a:lnTo>
                <a:lnTo>
                  <a:pt x="945" y="36"/>
                </a:lnTo>
                <a:lnTo>
                  <a:pt x="946" y="42"/>
                </a:lnTo>
                <a:lnTo>
                  <a:pt x="946" y="49"/>
                </a:lnTo>
                <a:lnTo>
                  <a:pt x="946" y="39"/>
                </a:lnTo>
                <a:lnTo>
                  <a:pt x="947" y="59"/>
                </a:lnTo>
                <a:lnTo>
                  <a:pt x="947" y="58"/>
                </a:lnTo>
                <a:lnTo>
                  <a:pt x="947" y="180"/>
                </a:lnTo>
                <a:lnTo>
                  <a:pt x="948" y="236"/>
                </a:lnTo>
                <a:lnTo>
                  <a:pt x="948" y="239"/>
                </a:lnTo>
                <a:lnTo>
                  <a:pt x="949" y="276"/>
                </a:lnTo>
                <a:lnTo>
                  <a:pt x="950" y="278"/>
                </a:lnTo>
                <a:lnTo>
                  <a:pt x="950" y="242"/>
                </a:lnTo>
                <a:lnTo>
                  <a:pt x="951" y="258"/>
                </a:lnTo>
                <a:lnTo>
                  <a:pt x="951" y="250"/>
                </a:lnTo>
                <a:lnTo>
                  <a:pt x="951" y="234"/>
                </a:lnTo>
                <a:lnTo>
                  <a:pt x="952" y="226"/>
                </a:lnTo>
                <a:lnTo>
                  <a:pt x="953" y="243"/>
                </a:lnTo>
                <a:lnTo>
                  <a:pt x="953" y="251"/>
                </a:lnTo>
                <a:lnTo>
                  <a:pt x="953" y="223"/>
                </a:lnTo>
                <a:lnTo>
                  <a:pt x="954" y="212"/>
                </a:lnTo>
                <a:lnTo>
                  <a:pt x="954" y="175"/>
                </a:lnTo>
                <a:lnTo>
                  <a:pt x="955" y="116"/>
                </a:lnTo>
                <a:lnTo>
                  <a:pt x="956" y="37"/>
                </a:lnTo>
                <a:lnTo>
                  <a:pt x="956" y="39"/>
                </a:lnTo>
                <a:lnTo>
                  <a:pt x="957" y="51"/>
                </a:lnTo>
                <a:lnTo>
                  <a:pt x="957" y="14"/>
                </a:lnTo>
                <a:lnTo>
                  <a:pt x="957" y="8"/>
                </a:lnTo>
                <a:lnTo>
                  <a:pt x="958" y="54"/>
                </a:lnTo>
                <a:lnTo>
                  <a:pt x="959" y="18"/>
                </a:lnTo>
                <a:lnTo>
                  <a:pt x="959" y="50"/>
                </a:lnTo>
                <a:lnTo>
                  <a:pt x="959" y="185"/>
                </a:lnTo>
                <a:lnTo>
                  <a:pt x="960" y="229"/>
                </a:lnTo>
                <a:lnTo>
                  <a:pt x="960" y="257"/>
                </a:lnTo>
                <a:lnTo>
                  <a:pt x="961" y="268"/>
                </a:lnTo>
                <a:lnTo>
                  <a:pt x="962" y="252"/>
                </a:lnTo>
                <a:lnTo>
                  <a:pt x="962" y="275"/>
                </a:lnTo>
                <a:lnTo>
                  <a:pt x="962" y="271"/>
                </a:lnTo>
                <a:lnTo>
                  <a:pt x="963" y="275"/>
                </a:lnTo>
                <a:lnTo>
                  <a:pt x="963" y="257"/>
                </a:lnTo>
                <a:lnTo>
                  <a:pt x="964" y="262"/>
                </a:lnTo>
                <a:lnTo>
                  <a:pt x="965" y="268"/>
                </a:lnTo>
                <a:lnTo>
                  <a:pt x="965" y="250"/>
                </a:lnTo>
                <a:lnTo>
                  <a:pt x="965" y="257"/>
                </a:lnTo>
                <a:lnTo>
                  <a:pt x="966" y="239"/>
                </a:lnTo>
                <a:lnTo>
                  <a:pt x="966" y="206"/>
                </a:lnTo>
                <a:lnTo>
                  <a:pt x="967" y="131"/>
                </a:lnTo>
                <a:lnTo>
                  <a:pt x="967" y="85"/>
                </a:lnTo>
                <a:lnTo>
                  <a:pt x="967" y="79"/>
                </a:lnTo>
                <a:lnTo>
                  <a:pt x="968" y="66"/>
                </a:lnTo>
                <a:lnTo>
                  <a:pt x="968" y="64"/>
                </a:lnTo>
                <a:lnTo>
                  <a:pt x="969" y="76"/>
                </a:lnTo>
                <a:lnTo>
                  <a:pt x="970" y="55"/>
                </a:lnTo>
                <a:lnTo>
                  <a:pt x="970" y="27"/>
                </a:lnTo>
                <a:lnTo>
                  <a:pt x="971" y="75"/>
                </a:lnTo>
                <a:lnTo>
                  <a:pt x="971" y="183"/>
                </a:lnTo>
                <a:lnTo>
                  <a:pt x="971" y="229"/>
                </a:lnTo>
                <a:lnTo>
                  <a:pt x="972" y="259"/>
                </a:lnTo>
                <a:lnTo>
                  <a:pt x="972" y="268"/>
                </a:lnTo>
                <a:lnTo>
                  <a:pt x="972" y="262"/>
                </a:lnTo>
                <a:lnTo>
                  <a:pt x="973" y="269"/>
                </a:lnTo>
                <a:lnTo>
                  <a:pt x="974" y="265"/>
                </a:lnTo>
                <a:lnTo>
                  <a:pt x="975" y="272"/>
                </a:lnTo>
                <a:lnTo>
                  <a:pt x="975" y="271"/>
                </a:lnTo>
                <a:lnTo>
                  <a:pt x="976" y="265"/>
                </a:lnTo>
                <a:lnTo>
                  <a:pt x="976" y="276"/>
                </a:lnTo>
                <a:lnTo>
                  <a:pt x="976" y="260"/>
                </a:lnTo>
                <a:lnTo>
                  <a:pt x="977" y="255"/>
                </a:lnTo>
                <a:lnTo>
                  <a:pt x="977" y="249"/>
                </a:lnTo>
                <a:lnTo>
                  <a:pt x="977" y="212"/>
                </a:lnTo>
                <a:lnTo>
                  <a:pt x="978" y="141"/>
                </a:lnTo>
                <a:lnTo>
                  <a:pt x="978" y="79"/>
                </a:lnTo>
                <a:lnTo>
                  <a:pt x="979" y="49"/>
                </a:lnTo>
                <a:lnTo>
                  <a:pt x="980" y="53"/>
                </a:lnTo>
                <a:lnTo>
                  <a:pt x="980" y="42"/>
                </a:lnTo>
                <a:lnTo>
                  <a:pt x="981" y="62"/>
                </a:lnTo>
                <a:lnTo>
                  <a:pt x="982" y="46"/>
                </a:lnTo>
                <a:lnTo>
                  <a:pt x="982" y="14"/>
                </a:lnTo>
                <a:lnTo>
                  <a:pt x="982" y="45"/>
                </a:lnTo>
                <a:lnTo>
                  <a:pt x="982" y="156"/>
                </a:lnTo>
                <a:lnTo>
                  <a:pt x="982" y="216"/>
                </a:lnTo>
                <a:lnTo>
                  <a:pt x="983" y="239"/>
                </a:lnTo>
                <a:lnTo>
                  <a:pt x="984" y="235"/>
                </a:lnTo>
                <a:lnTo>
                  <a:pt x="984" y="255"/>
                </a:lnTo>
                <a:lnTo>
                  <a:pt x="985" y="251"/>
                </a:lnTo>
                <a:lnTo>
                  <a:pt x="986" y="234"/>
                </a:lnTo>
                <a:lnTo>
                  <a:pt x="986" y="245"/>
                </a:lnTo>
                <a:lnTo>
                  <a:pt x="987" y="243"/>
                </a:lnTo>
                <a:lnTo>
                  <a:pt x="988" y="237"/>
                </a:lnTo>
                <a:lnTo>
                  <a:pt x="988" y="230"/>
                </a:lnTo>
                <a:lnTo>
                  <a:pt x="988" y="239"/>
                </a:lnTo>
                <a:lnTo>
                  <a:pt x="988" y="232"/>
                </a:lnTo>
                <a:lnTo>
                  <a:pt x="988" y="223"/>
                </a:lnTo>
                <a:lnTo>
                  <a:pt x="989" y="182"/>
                </a:lnTo>
                <a:lnTo>
                  <a:pt x="989" y="106"/>
                </a:lnTo>
                <a:lnTo>
                  <a:pt x="990" y="65"/>
                </a:lnTo>
                <a:lnTo>
                  <a:pt x="991" y="64"/>
                </a:lnTo>
                <a:lnTo>
                  <a:pt x="992" y="48"/>
                </a:lnTo>
                <a:lnTo>
                  <a:pt x="992" y="42"/>
                </a:lnTo>
                <a:lnTo>
                  <a:pt x="993" y="38"/>
                </a:lnTo>
                <a:lnTo>
                  <a:pt x="993" y="43"/>
                </a:lnTo>
                <a:lnTo>
                  <a:pt x="993" y="64"/>
                </a:lnTo>
                <a:lnTo>
                  <a:pt x="993" y="68"/>
                </a:lnTo>
                <a:lnTo>
                  <a:pt x="994" y="171"/>
                </a:lnTo>
                <a:lnTo>
                  <a:pt x="994" y="235"/>
                </a:lnTo>
                <a:lnTo>
                  <a:pt x="995" y="263"/>
                </a:lnTo>
                <a:lnTo>
                  <a:pt x="996" y="264"/>
                </a:lnTo>
                <a:lnTo>
                  <a:pt x="996" y="265"/>
                </a:lnTo>
                <a:lnTo>
                  <a:pt x="997" y="270"/>
                </a:lnTo>
                <a:lnTo>
                  <a:pt x="998" y="270"/>
                </a:lnTo>
                <a:lnTo>
                  <a:pt x="998" y="269"/>
                </a:lnTo>
                <a:lnTo>
                  <a:pt x="998" y="265"/>
                </a:lnTo>
                <a:lnTo>
                  <a:pt x="999" y="269"/>
                </a:lnTo>
                <a:lnTo>
                  <a:pt x="999" y="266"/>
                </a:lnTo>
                <a:lnTo>
                  <a:pt x="999" y="265"/>
                </a:lnTo>
                <a:lnTo>
                  <a:pt x="999" y="268"/>
                </a:lnTo>
                <a:lnTo>
                  <a:pt x="1000" y="263"/>
                </a:lnTo>
                <a:lnTo>
                  <a:pt x="1001" y="270"/>
                </a:lnTo>
                <a:lnTo>
                  <a:pt x="1001" y="267"/>
                </a:lnTo>
                <a:lnTo>
                  <a:pt x="1002" y="269"/>
                </a:lnTo>
                <a:lnTo>
                  <a:pt x="1003" y="275"/>
                </a:lnTo>
                <a:lnTo>
                  <a:pt x="1003" y="273"/>
                </a:lnTo>
                <a:lnTo>
                  <a:pt x="1003" y="270"/>
                </a:lnTo>
                <a:lnTo>
                  <a:pt x="1004" y="261"/>
                </a:lnTo>
                <a:lnTo>
                  <a:pt x="1004" y="263"/>
                </a:lnTo>
                <a:lnTo>
                  <a:pt x="1005" y="260"/>
                </a:lnTo>
                <a:lnTo>
                  <a:pt x="1005" y="266"/>
                </a:lnTo>
                <a:lnTo>
                  <a:pt x="1005" y="269"/>
                </a:lnTo>
                <a:lnTo>
                  <a:pt x="1006" y="272"/>
                </a:lnTo>
                <a:lnTo>
                  <a:pt x="1007" y="265"/>
                </a:lnTo>
                <a:lnTo>
                  <a:pt x="1008" y="268"/>
                </a:lnTo>
                <a:lnTo>
                  <a:pt x="1008" y="280"/>
                </a:lnTo>
                <a:lnTo>
                  <a:pt x="1008" y="275"/>
                </a:lnTo>
                <a:lnTo>
                  <a:pt x="1009" y="266"/>
                </a:lnTo>
                <a:lnTo>
                  <a:pt x="1009" y="270"/>
                </a:lnTo>
                <a:lnTo>
                  <a:pt x="1010" y="270"/>
                </a:lnTo>
                <a:lnTo>
                  <a:pt x="1010" y="260"/>
                </a:lnTo>
                <a:lnTo>
                  <a:pt x="1010" y="265"/>
                </a:lnTo>
                <a:lnTo>
                  <a:pt x="1011" y="241"/>
                </a:lnTo>
                <a:lnTo>
                  <a:pt x="1011" y="270"/>
                </a:lnTo>
                <a:lnTo>
                  <a:pt x="1012" y="256"/>
                </a:lnTo>
                <a:lnTo>
                  <a:pt x="1013" y="245"/>
                </a:lnTo>
                <a:lnTo>
                  <a:pt x="1013" y="241"/>
                </a:lnTo>
                <a:lnTo>
                  <a:pt x="1013" y="251"/>
                </a:lnTo>
                <a:lnTo>
                  <a:pt x="1014" y="252"/>
                </a:lnTo>
                <a:lnTo>
                  <a:pt x="1014" y="240"/>
                </a:lnTo>
                <a:lnTo>
                  <a:pt x="1015" y="240"/>
                </a:lnTo>
                <a:lnTo>
                  <a:pt x="1016" y="239"/>
                </a:lnTo>
                <a:lnTo>
                  <a:pt x="1016" y="245"/>
                </a:lnTo>
                <a:lnTo>
                  <a:pt x="1016" y="242"/>
                </a:lnTo>
                <a:lnTo>
                  <a:pt x="1017" y="250"/>
                </a:lnTo>
                <a:lnTo>
                  <a:pt x="1017" y="248"/>
                </a:lnTo>
                <a:lnTo>
                  <a:pt x="1018" y="244"/>
                </a:lnTo>
                <a:lnTo>
                  <a:pt x="1018" y="265"/>
                </a:lnTo>
                <a:lnTo>
                  <a:pt x="1018" y="256"/>
                </a:lnTo>
                <a:lnTo>
                  <a:pt x="1019" y="263"/>
                </a:lnTo>
                <a:lnTo>
                  <a:pt x="1020" y="266"/>
                </a:lnTo>
                <a:lnTo>
                  <a:pt x="1020" y="263"/>
                </a:lnTo>
                <a:lnTo>
                  <a:pt x="1021" y="248"/>
                </a:lnTo>
                <a:lnTo>
                  <a:pt x="1022" y="257"/>
                </a:lnTo>
                <a:lnTo>
                  <a:pt x="1022" y="259"/>
                </a:lnTo>
                <a:lnTo>
                  <a:pt x="1022" y="258"/>
                </a:lnTo>
                <a:lnTo>
                  <a:pt x="1023" y="253"/>
                </a:lnTo>
                <a:lnTo>
                  <a:pt x="1023" y="265"/>
                </a:lnTo>
                <a:lnTo>
                  <a:pt x="1024" y="253"/>
                </a:lnTo>
                <a:lnTo>
                  <a:pt x="1024" y="223"/>
                </a:lnTo>
                <a:lnTo>
                  <a:pt x="1024" y="179"/>
                </a:lnTo>
                <a:lnTo>
                  <a:pt x="1025" y="116"/>
                </a:lnTo>
                <a:lnTo>
                  <a:pt x="1026" y="121"/>
                </a:lnTo>
                <a:lnTo>
                  <a:pt x="1026" y="105"/>
                </a:lnTo>
                <a:lnTo>
                  <a:pt x="1027" y="85"/>
                </a:lnTo>
                <a:lnTo>
                  <a:pt x="1028" y="111"/>
                </a:lnTo>
                <a:lnTo>
                  <a:pt x="1028" y="95"/>
                </a:lnTo>
                <a:lnTo>
                  <a:pt x="1028" y="84"/>
                </a:lnTo>
                <a:lnTo>
                  <a:pt x="1029" y="89"/>
                </a:lnTo>
                <a:lnTo>
                  <a:pt x="1029" y="163"/>
                </a:lnTo>
                <a:lnTo>
                  <a:pt x="1029" y="246"/>
                </a:lnTo>
                <a:lnTo>
                  <a:pt x="1030" y="268"/>
                </a:lnTo>
                <a:lnTo>
                  <a:pt x="1030" y="250"/>
                </a:lnTo>
                <a:lnTo>
                  <a:pt x="1031" y="262"/>
                </a:lnTo>
                <a:lnTo>
                  <a:pt x="1032" y="273"/>
                </a:lnTo>
                <a:lnTo>
                  <a:pt x="1032" y="275"/>
                </a:lnTo>
                <a:lnTo>
                  <a:pt x="1033" y="256"/>
                </a:lnTo>
                <a:lnTo>
                  <a:pt x="1034" y="265"/>
                </a:lnTo>
                <a:lnTo>
                  <a:pt x="1034" y="262"/>
                </a:lnTo>
                <a:lnTo>
                  <a:pt x="1034" y="270"/>
                </a:lnTo>
                <a:lnTo>
                  <a:pt x="1034" y="262"/>
                </a:lnTo>
                <a:lnTo>
                  <a:pt x="1034" y="262"/>
                </a:lnTo>
                <a:lnTo>
                  <a:pt x="1035" y="250"/>
                </a:lnTo>
                <a:lnTo>
                  <a:pt x="1035" y="221"/>
                </a:lnTo>
                <a:lnTo>
                  <a:pt x="1036" y="185"/>
                </a:lnTo>
                <a:lnTo>
                  <a:pt x="1037" y="137"/>
                </a:lnTo>
                <a:lnTo>
                  <a:pt x="1037" y="111"/>
                </a:lnTo>
                <a:lnTo>
                  <a:pt x="1038" y="106"/>
                </a:lnTo>
                <a:lnTo>
                  <a:pt x="1039" y="105"/>
                </a:lnTo>
                <a:lnTo>
                  <a:pt x="1039" y="101"/>
                </a:lnTo>
                <a:lnTo>
                  <a:pt x="1039" y="90"/>
                </a:lnTo>
                <a:lnTo>
                  <a:pt x="1039" y="84"/>
                </a:lnTo>
                <a:lnTo>
                  <a:pt x="1039" y="135"/>
                </a:lnTo>
                <a:lnTo>
                  <a:pt x="1040" y="179"/>
                </a:lnTo>
                <a:lnTo>
                  <a:pt x="1041" y="243"/>
                </a:lnTo>
                <a:lnTo>
                  <a:pt x="1042" y="265"/>
                </a:lnTo>
                <a:lnTo>
                  <a:pt x="1042" y="269"/>
                </a:lnTo>
                <a:lnTo>
                  <a:pt x="1043" y="270"/>
                </a:lnTo>
                <a:lnTo>
                  <a:pt x="1044" y="270"/>
                </a:lnTo>
                <a:lnTo>
                  <a:pt x="1044" y="268"/>
                </a:lnTo>
                <a:lnTo>
                  <a:pt x="1044" y="271"/>
                </a:lnTo>
                <a:lnTo>
                  <a:pt x="1044" y="269"/>
                </a:lnTo>
                <a:lnTo>
                  <a:pt x="1044" y="274"/>
                </a:lnTo>
                <a:lnTo>
                  <a:pt x="1045" y="267"/>
                </a:lnTo>
                <a:lnTo>
                  <a:pt x="1045" y="270"/>
                </a:lnTo>
                <a:lnTo>
                  <a:pt x="1046" y="275"/>
                </a:lnTo>
                <a:lnTo>
                  <a:pt x="1047" y="274"/>
                </a:lnTo>
                <a:lnTo>
                  <a:pt x="1047" y="244"/>
                </a:lnTo>
                <a:lnTo>
                  <a:pt x="1048" y="244"/>
                </a:lnTo>
                <a:lnTo>
                  <a:pt x="1049" y="247"/>
                </a:lnTo>
                <a:lnTo>
                  <a:pt x="1049" y="244"/>
                </a:lnTo>
                <a:lnTo>
                  <a:pt x="1049" y="236"/>
                </a:lnTo>
                <a:lnTo>
                  <a:pt x="1050" y="248"/>
                </a:lnTo>
                <a:lnTo>
                  <a:pt x="1050" y="239"/>
                </a:lnTo>
                <a:lnTo>
                  <a:pt x="1050" y="250"/>
                </a:lnTo>
                <a:lnTo>
                  <a:pt x="1051" y="244"/>
                </a:lnTo>
                <a:lnTo>
                  <a:pt x="1051" y="250"/>
                </a:lnTo>
                <a:lnTo>
                  <a:pt x="1052" y="249"/>
                </a:lnTo>
                <a:lnTo>
                  <a:pt x="1053" y="255"/>
                </a:lnTo>
                <a:lnTo>
                  <a:pt x="1053" y="272"/>
                </a:lnTo>
                <a:lnTo>
                  <a:pt x="1054" y="265"/>
                </a:lnTo>
                <a:lnTo>
                  <a:pt x="1054" y="268"/>
                </a:lnTo>
                <a:lnTo>
                  <a:pt x="1054" y="275"/>
                </a:lnTo>
                <a:lnTo>
                  <a:pt x="1055" y="263"/>
                </a:lnTo>
                <a:lnTo>
                  <a:pt x="1056" y="280"/>
                </a:lnTo>
                <a:lnTo>
                  <a:pt x="1056" y="265"/>
                </a:lnTo>
                <a:lnTo>
                  <a:pt x="1056" y="270"/>
                </a:lnTo>
                <a:lnTo>
                  <a:pt x="1056" y="275"/>
                </a:lnTo>
                <a:lnTo>
                  <a:pt x="1057" y="279"/>
                </a:lnTo>
                <a:lnTo>
                  <a:pt x="1058" y="276"/>
                </a:lnTo>
                <a:lnTo>
                  <a:pt x="1059" y="275"/>
                </a:lnTo>
                <a:lnTo>
                  <a:pt x="1059" y="266"/>
                </a:lnTo>
                <a:lnTo>
                  <a:pt x="1060" y="242"/>
                </a:lnTo>
                <a:lnTo>
                  <a:pt x="1060" y="188"/>
                </a:lnTo>
                <a:lnTo>
                  <a:pt x="1060" y="83"/>
                </a:lnTo>
                <a:lnTo>
                  <a:pt x="1061" y="26"/>
                </a:lnTo>
                <a:lnTo>
                  <a:pt x="1062" y="44"/>
                </a:lnTo>
                <a:lnTo>
                  <a:pt x="1062" y="64"/>
                </a:lnTo>
                <a:lnTo>
                  <a:pt x="1062" y="61"/>
                </a:lnTo>
                <a:lnTo>
                  <a:pt x="1063" y="56"/>
                </a:lnTo>
                <a:lnTo>
                  <a:pt x="1063" y="71"/>
                </a:lnTo>
                <a:lnTo>
                  <a:pt x="1064" y="90"/>
                </a:lnTo>
                <a:lnTo>
                  <a:pt x="1065" y="160"/>
                </a:lnTo>
                <a:lnTo>
                  <a:pt x="1065" y="229"/>
                </a:lnTo>
                <a:lnTo>
                  <a:pt x="1065" y="268"/>
                </a:lnTo>
                <a:lnTo>
                  <a:pt x="1066" y="279"/>
                </a:lnTo>
                <a:lnTo>
                  <a:pt x="1066" y="275"/>
                </a:lnTo>
                <a:lnTo>
                  <a:pt x="1067" y="275"/>
                </a:lnTo>
                <a:lnTo>
                  <a:pt x="1067" y="287"/>
                </a:lnTo>
                <a:lnTo>
                  <a:pt x="1067" y="289"/>
                </a:lnTo>
                <a:lnTo>
                  <a:pt x="1068" y="276"/>
                </a:lnTo>
                <a:lnTo>
                  <a:pt x="1068" y="274"/>
                </a:lnTo>
                <a:lnTo>
                  <a:pt x="1069" y="289"/>
                </a:lnTo>
                <a:lnTo>
                  <a:pt x="1070" y="270"/>
                </a:lnTo>
                <a:lnTo>
                  <a:pt x="1070" y="285"/>
                </a:lnTo>
                <a:lnTo>
                  <a:pt x="1070" y="284"/>
                </a:lnTo>
                <a:lnTo>
                  <a:pt x="1071" y="250"/>
                </a:lnTo>
                <a:lnTo>
                  <a:pt x="1071" y="206"/>
                </a:lnTo>
                <a:lnTo>
                  <a:pt x="1072" y="95"/>
                </a:lnTo>
                <a:lnTo>
                  <a:pt x="1073" y="70"/>
                </a:lnTo>
                <a:lnTo>
                  <a:pt x="1073" y="59"/>
                </a:lnTo>
                <a:lnTo>
                  <a:pt x="1073" y="89"/>
                </a:lnTo>
                <a:lnTo>
                  <a:pt x="1074" y="44"/>
                </a:lnTo>
                <a:lnTo>
                  <a:pt x="1075" y="53"/>
                </a:lnTo>
                <a:lnTo>
                  <a:pt x="1075" y="102"/>
                </a:lnTo>
                <a:lnTo>
                  <a:pt x="1075" y="116"/>
                </a:lnTo>
                <a:lnTo>
                  <a:pt x="1076" y="152"/>
                </a:lnTo>
                <a:lnTo>
                  <a:pt x="1076" y="235"/>
                </a:lnTo>
                <a:lnTo>
                  <a:pt x="1077" y="268"/>
                </a:lnTo>
                <a:lnTo>
                  <a:pt x="1077" y="267"/>
                </a:lnTo>
                <a:lnTo>
                  <a:pt x="1078" y="259"/>
                </a:lnTo>
                <a:lnTo>
                  <a:pt x="1079" y="259"/>
                </a:lnTo>
                <a:lnTo>
                  <a:pt x="1079" y="265"/>
                </a:lnTo>
                <a:lnTo>
                  <a:pt x="1079" y="277"/>
                </a:lnTo>
                <a:lnTo>
                  <a:pt x="1080" y="286"/>
                </a:lnTo>
                <a:lnTo>
                  <a:pt x="1080" y="284"/>
                </a:lnTo>
                <a:lnTo>
                  <a:pt x="1080" y="278"/>
                </a:lnTo>
                <a:lnTo>
                  <a:pt x="1081" y="280"/>
                </a:lnTo>
                <a:lnTo>
                  <a:pt x="1081" y="275"/>
                </a:lnTo>
                <a:lnTo>
                  <a:pt x="1082" y="275"/>
                </a:lnTo>
                <a:lnTo>
                  <a:pt x="1083" y="250"/>
                </a:lnTo>
                <a:lnTo>
                  <a:pt x="1083" y="199"/>
                </a:lnTo>
                <a:lnTo>
                  <a:pt x="1084" y="116"/>
                </a:lnTo>
                <a:lnTo>
                  <a:pt x="1085" y="82"/>
                </a:lnTo>
                <a:lnTo>
                  <a:pt x="1085" y="97"/>
                </a:lnTo>
                <a:lnTo>
                  <a:pt x="1085" y="99"/>
                </a:lnTo>
                <a:lnTo>
                  <a:pt x="1085" y="120"/>
                </a:lnTo>
                <a:lnTo>
                  <a:pt x="1085" y="106"/>
                </a:lnTo>
                <a:lnTo>
                  <a:pt x="1086" y="94"/>
                </a:lnTo>
                <a:lnTo>
                  <a:pt x="1087" y="153"/>
                </a:lnTo>
                <a:lnTo>
                  <a:pt x="1087" y="214"/>
                </a:lnTo>
                <a:lnTo>
                  <a:pt x="1088" y="254"/>
                </a:lnTo>
                <a:lnTo>
                  <a:pt x="1089" y="305"/>
                </a:lnTo>
                <a:lnTo>
                  <a:pt x="1089" y="297"/>
                </a:lnTo>
                <a:lnTo>
                  <a:pt x="1090" y="284"/>
                </a:lnTo>
                <a:lnTo>
                  <a:pt x="1090" y="270"/>
                </a:lnTo>
                <a:lnTo>
                  <a:pt x="1090" y="275"/>
                </a:lnTo>
                <a:lnTo>
                  <a:pt x="1090" y="280"/>
                </a:lnTo>
                <a:lnTo>
                  <a:pt x="1091" y="286"/>
                </a:lnTo>
                <a:lnTo>
                  <a:pt x="1091" y="295"/>
                </a:lnTo>
                <a:lnTo>
                  <a:pt x="1092" y="301"/>
                </a:lnTo>
                <a:lnTo>
                  <a:pt x="1093" y="301"/>
                </a:lnTo>
                <a:lnTo>
                  <a:pt x="1093" y="298"/>
                </a:lnTo>
                <a:lnTo>
                  <a:pt x="1094" y="296"/>
                </a:lnTo>
                <a:lnTo>
                  <a:pt x="1095" y="298"/>
                </a:lnTo>
                <a:lnTo>
                  <a:pt x="1095" y="297"/>
                </a:lnTo>
                <a:lnTo>
                  <a:pt x="1096" y="292"/>
                </a:lnTo>
                <a:lnTo>
                  <a:pt x="1096" y="289"/>
                </a:lnTo>
                <a:lnTo>
                  <a:pt x="1096" y="292"/>
                </a:lnTo>
                <a:lnTo>
                  <a:pt x="1096" y="288"/>
                </a:lnTo>
                <a:lnTo>
                  <a:pt x="1097" y="295"/>
                </a:lnTo>
                <a:lnTo>
                  <a:pt x="1097" y="291"/>
                </a:lnTo>
                <a:lnTo>
                  <a:pt x="1098" y="294"/>
                </a:lnTo>
                <a:lnTo>
                  <a:pt x="1099" y="297"/>
                </a:lnTo>
                <a:lnTo>
                  <a:pt x="1099" y="301"/>
                </a:lnTo>
                <a:lnTo>
                  <a:pt x="1100" y="292"/>
                </a:lnTo>
                <a:lnTo>
                  <a:pt x="1101" y="292"/>
                </a:lnTo>
                <a:lnTo>
                  <a:pt x="1101" y="306"/>
                </a:lnTo>
                <a:lnTo>
                  <a:pt x="1101" y="304"/>
                </a:lnTo>
                <a:lnTo>
                  <a:pt x="1101" y="297"/>
                </a:lnTo>
                <a:lnTo>
                  <a:pt x="1101" y="307"/>
                </a:lnTo>
                <a:lnTo>
                  <a:pt x="1102" y="297"/>
                </a:lnTo>
                <a:lnTo>
                  <a:pt x="1102" y="286"/>
                </a:lnTo>
                <a:lnTo>
                  <a:pt x="1103" y="301"/>
                </a:lnTo>
                <a:lnTo>
                  <a:pt x="1104" y="294"/>
                </a:lnTo>
                <a:lnTo>
                  <a:pt x="1104" y="284"/>
                </a:lnTo>
                <a:lnTo>
                  <a:pt x="1105" y="305"/>
                </a:lnTo>
                <a:lnTo>
                  <a:pt x="1106" y="308"/>
                </a:lnTo>
                <a:lnTo>
                  <a:pt x="1106" y="305"/>
                </a:lnTo>
                <a:lnTo>
                  <a:pt x="1106" y="301"/>
                </a:lnTo>
                <a:lnTo>
                  <a:pt x="1107" y="291"/>
                </a:lnTo>
                <a:lnTo>
                  <a:pt x="1107" y="301"/>
                </a:lnTo>
                <a:lnTo>
                  <a:pt x="1107" y="298"/>
                </a:lnTo>
                <a:lnTo>
                  <a:pt x="1108" y="295"/>
                </a:lnTo>
                <a:lnTo>
                  <a:pt x="1109" y="298"/>
                </a:lnTo>
                <a:lnTo>
                  <a:pt x="1109" y="301"/>
                </a:lnTo>
                <a:lnTo>
                  <a:pt x="1110" y="312"/>
                </a:lnTo>
                <a:lnTo>
                  <a:pt x="1111" y="306"/>
                </a:lnTo>
                <a:lnTo>
                  <a:pt x="1111" y="310"/>
                </a:lnTo>
                <a:lnTo>
                  <a:pt x="1111" y="301"/>
                </a:lnTo>
                <a:lnTo>
                  <a:pt x="1111" y="300"/>
                </a:lnTo>
                <a:lnTo>
                  <a:pt x="1112" y="305"/>
                </a:lnTo>
                <a:lnTo>
                  <a:pt x="1113" y="304"/>
                </a:lnTo>
                <a:lnTo>
                  <a:pt x="1113" y="295"/>
                </a:lnTo>
                <a:lnTo>
                  <a:pt x="1113" y="297"/>
                </a:lnTo>
                <a:lnTo>
                  <a:pt x="1114" y="291"/>
                </a:lnTo>
                <a:lnTo>
                  <a:pt x="1114" y="296"/>
                </a:lnTo>
                <a:lnTo>
                  <a:pt x="1115" y="294"/>
                </a:lnTo>
                <a:lnTo>
                  <a:pt x="1116" y="286"/>
                </a:lnTo>
                <a:lnTo>
                  <a:pt x="1116" y="281"/>
                </a:lnTo>
                <a:lnTo>
                  <a:pt x="1116" y="285"/>
                </a:lnTo>
                <a:lnTo>
                  <a:pt x="1117" y="282"/>
                </a:lnTo>
                <a:lnTo>
                  <a:pt x="1117" y="264"/>
                </a:lnTo>
                <a:lnTo>
                  <a:pt x="1118" y="210"/>
                </a:lnTo>
                <a:lnTo>
                  <a:pt x="1119" y="113"/>
                </a:lnTo>
                <a:lnTo>
                  <a:pt x="1119" y="85"/>
                </a:lnTo>
                <a:lnTo>
                  <a:pt x="1119" y="83"/>
                </a:lnTo>
                <a:lnTo>
                  <a:pt x="1120" y="86"/>
                </a:lnTo>
                <a:lnTo>
                  <a:pt x="1120" y="98"/>
                </a:lnTo>
                <a:lnTo>
                  <a:pt x="1121" y="92"/>
                </a:lnTo>
                <a:lnTo>
                  <a:pt x="1121" y="95"/>
                </a:lnTo>
                <a:lnTo>
                  <a:pt x="1121" y="116"/>
                </a:lnTo>
                <a:lnTo>
                  <a:pt x="1122" y="157"/>
                </a:lnTo>
                <a:lnTo>
                  <a:pt x="1123" y="214"/>
                </a:lnTo>
                <a:lnTo>
                  <a:pt x="1123" y="248"/>
                </a:lnTo>
                <a:lnTo>
                  <a:pt x="1124" y="255"/>
                </a:lnTo>
                <a:lnTo>
                  <a:pt x="1125" y="260"/>
                </a:lnTo>
                <a:lnTo>
                  <a:pt x="1125" y="255"/>
                </a:lnTo>
                <a:lnTo>
                  <a:pt x="1125" y="263"/>
                </a:lnTo>
                <a:lnTo>
                  <a:pt x="1126" y="268"/>
                </a:lnTo>
                <a:lnTo>
                  <a:pt x="1126" y="273"/>
                </a:lnTo>
                <a:lnTo>
                  <a:pt x="1126" y="275"/>
                </a:lnTo>
                <a:lnTo>
                  <a:pt x="1127" y="273"/>
                </a:lnTo>
                <a:lnTo>
                  <a:pt x="1127" y="268"/>
                </a:lnTo>
                <a:lnTo>
                  <a:pt x="1128" y="261"/>
                </a:lnTo>
                <a:lnTo>
                  <a:pt x="1129" y="260"/>
                </a:lnTo>
                <a:lnTo>
                  <a:pt x="1129" y="236"/>
                </a:lnTo>
                <a:lnTo>
                  <a:pt x="1130" y="195"/>
                </a:lnTo>
                <a:lnTo>
                  <a:pt x="1130" y="108"/>
                </a:lnTo>
                <a:lnTo>
                  <a:pt x="1130" y="41"/>
                </a:lnTo>
                <a:lnTo>
                  <a:pt x="1131" y="80"/>
                </a:lnTo>
                <a:lnTo>
                  <a:pt x="1132" y="92"/>
                </a:lnTo>
                <a:lnTo>
                  <a:pt x="1132" y="82"/>
                </a:lnTo>
                <a:lnTo>
                  <a:pt x="1132" y="78"/>
                </a:lnTo>
                <a:lnTo>
                  <a:pt x="1133" y="98"/>
                </a:lnTo>
                <a:lnTo>
                  <a:pt x="1133" y="116"/>
                </a:lnTo>
                <a:lnTo>
                  <a:pt x="1134" y="165"/>
                </a:lnTo>
                <a:lnTo>
                  <a:pt x="1134" y="225"/>
                </a:lnTo>
                <a:lnTo>
                  <a:pt x="1135" y="256"/>
                </a:lnTo>
                <a:lnTo>
                  <a:pt x="1136" y="262"/>
                </a:lnTo>
                <a:lnTo>
                  <a:pt x="1136" y="262"/>
                </a:lnTo>
                <a:lnTo>
                  <a:pt x="1136" y="265"/>
                </a:lnTo>
                <a:lnTo>
                  <a:pt x="1137" y="275"/>
                </a:lnTo>
                <a:lnTo>
                  <a:pt x="1137" y="280"/>
                </a:lnTo>
                <a:lnTo>
                  <a:pt x="1137" y="280"/>
                </a:lnTo>
                <a:lnTo>
                  <a:pt x="1138" y="286"/>
                </a:lnTo>
                <a:lnTo>
                  <a:pt x="1138" y="290"/>
                </a:lnTo>
                <a:lnTo>
                  <a:pt x="1139" y="291"/>
                </a:lnTo>
                <a:lnTo>
                  <a:pt x="1140" y="279"/>
                </a:lnTo>
                <a:lnTo>
                  <a:pt x="1140" y="279"/>
                </a:lnTo>
                <a:lnTo>
                  <a:pt x="1141" y="249"/>
                </a:lnTo>
                <a:lnTo>
                  <a:pt x="1142" y="193"/>
                </a:lnTo>
                <a:lnTo>
                  <a:pt x="1142" y="108"/>
                </a:lnTo>
                <a:lnTo>
                  <a:pt x="1142" y="95"/>
                </a:lnTo>
                <a:lnTo>
                  <a:pt x="1142" y="87"/>
                </a:lnTo>
                <a:lnTo>
                  <a:pt x="1143" y="92"/>
                </a:lnTo>
                <a:lnTo>
                  <a:pt x="1143" y="107"/>
                </a:lnTo>
                <a:lnTo>
                  <a:pt x="1144" y="104"/>
                </a:lnTo>
                <a:lnTo>
                  <a:pt x="1144" y="115"/>
                </a:lnTo>
                <a:lnTo>
                  <a:pt x="1145" y="131"/>
                </a:lnTo>
                <a:lnTo>
                  <a:pt x="1146" y="169"/>
                </a:lnTo>
                <a:lnTo>
                  <a:pt x="1146" y="227"/>
                </a:lnTo>
                <a:lnTo>
                  <a:pt x="1147" y="270"/>
                </a:lnTo>
                <a:lnTo>
                  <a:pt x="1147" y="266"/>
                </a:lnTo>
                <a:lnTo>
                  <a:pt x="1147" y="264"/>
                </a:lnTo>
                <a:lnTo>
                  <a:pt x="1148" y="274"/>
                </a:lnTo>
                <a:lnTo>
                  <a:pt x="1148" y="288"/>
                </a:lnTo>
                <a:lnTo>
                  <a:pt x="1149" y="285"/>
                </a:lnTo>
                <a:lnTo>
                  <a:pt x="1150" y="286"/>
                </a:lnTo>
                <a:lnTo>
                  <a:pt x="1150" y="289"/>
                </a:lnTo>
                <a:lnTo>
                  <a:pt x="1151" y="283"/>
                </a:lnTo>
                <a:lnTo>
                  <a:pt x="1152" y="279"/>
                </a:lnTo>
                <a:lnTo>
                  <a:pt x="1152" y="280"/>
                </a:lnTo>
                <a:lnTo>
                  <a:pt x="1152" y="265"/>
                </a:lnTo>
                <a:lnTo>
                  <a:pt x="1153" y="208"/>
                </a:lnTo>
                <a:lnTo>
                  <a:pt x="1153" y="109"/>
                </a:lnTo>
                <a:lnTo>
                  <a:pt x="1153" y="54"/>
                </a:lnTo>
                <a:lnTo>
                  <a:pt x="1154" y="95"/>
                </a:lnTo>
                <a:lnTo>
                  <a:pt x="1154" y="94"/>
                </a:lnTo>
                <a:lnTo>
                  <a:pt x="1155" y="91"/>
                </a:lnTo>
                <a:lnTo>
                  <a:pt x="1156" y="100"/>
                </a:lnTo>
                <a:lnTo>
                  <a:pt x="1156" y="106"/>
                </a:lnTo>
                <a:lnTo>
                  <a:pt x="1157" y="122"/>
                </a:lnTo>
                <a:lnTo>
                  <a:pt x="1157" y="169"/>
                </a:lnTo>
                <a:lnTo>
                  <a:pt x="1157" y="242"/>
                </a:lnTo>
                <a:lnTo>
                  <a:pt x="1158" y="270"/>
                </a:lnTo>
                <a:lnTo>
                  <a:pt x="1159" y="278"/>
                </a:lnTo>
                <a:lnTo>
                  <a:pt x="1159" y="280"/>
                </a:lnTo>
                <a:lnTo>
                  <a:pt x="1159" y="285"/>
                </a:lnTo>
                <a:lnTo>
                  <a:pt x="1160" y="286"/>
                </a:lnTo>
                <a:lnTo>
                  <a:pt x="1160" y="286"/>
                </a:lnTo>
                <a:lnTo>
                  <a:pt x="1161" y="279"/>
                </a:lnTo>
                <a:lnTo>
                  <a:pt x="1162" y="283"/>
                </a:lnTo>
                <a:lnTo>
                  <a:pt x="1162" y="274"/>
                </a:lnTo>
                <a:lnTo>
                  <a:pt x="1162" y="286"/>
                </a:lnTo>
                <a:lnTo>
                  <a:pt x="1163" y="275"/>
                </a:lnTo>
                <a:lnTo>
                  <a:pt x="1163" y="271"/>
                </a:lnTo>
                <a:lnTo>
                  <a:pt x="1164" y="262"/>
                </a:lnTo>
                <a:lnTo>
                  <a:pt x="1164" y="209"/>
                </a:lnTo>
                <a:lnTo>
                  <a:pt x="1164" y="115"/>
                </a:lnTo>
                <a:lnTo>
                  <a:pt x="1165" y="94"/>
                </a:lnTo>
                <a:lnTo>
                  <a:pt x="1166" y="103"/>
                </a:lnTo>
                <a:lnTo>
                  <a:pt x="1166" y="131"/>
                </a:lnTo>
                <a:lnTo>
                  <a:pt x="1167" y="77"/>
                </a:lnTo>
                <a:lnTo>
                  <a:pt x="1168" y="92"/>
                </a:lnTo>
                <a:lnTo>
                  <a:pt x="1168" y="98"/>
                </a:lnTo>
                <a:lnTo>
                  <a:pt x="1168" y="117"/>
                </a:lnTo>
                <a:lnTo>
                  <a:pt x="1168" y="195"/>
                </a:lnTo>
                <a:lnTo>
                  <a:pt x="1169" y="262"/>
                </a:lnTo>
                <a:lnTo>
                  <a:pt x="1170" y="271"/>
                </a:lnTo>
                <a:lnTo>
                  <a:pt x="1170" y="260"/>
                </a:lnTo>
                <a:lnTo>
                  <a:pt x="1170" y="265"/>
                </a:lnTo>
                <a:lnTo>
                  <a:pt x="1171" y="269"/>
                </a:lnTo>
                <a:lnTo>
                  <a:pt x="1171" y="268"/>
                </a:lnTo>
                <a:lnTo>
                  <a:pt x="1172" y="276"/>
                </a:lnTo>
                <a:lnTo>
                  <a:pt x="1173" y="275"/>
                </a:lnTo>
                <a:lnTo>
                  <a:pt x="1173" y="281"/>
                </a:lnTo>
                <a:lnTo>
                  <a:pt x="1173" y="275"/>
                </a:lnTo>
                <a:lnTo>
                  <a:pt x="1174" y="265"/>
                </a:lnTo>
                <a:lnTo>
                  <a:pt x="1175" y="276"/>
                </a:lnTo>
                <a:lnTo>
                  <a:pt x="1175" y="263"/>
                </a:lnTo>
                <a:lnTo>
                  <a:pt x="1176" y="282"/>
                </a:lnTo>
                <a:lnTo>
                  <a:pt x="1176" y="284"/>
                </a:lnTo>
                <a:lnTo>
                  <a:pt x="1176" y="289"/>
                </a:lnTo>
                <a:lnTo>
                  <a:pt x="1177" y="304"/>
                </a:lnTo>
                <a:lnTo>
                  <a:pt x="1178" y="285"/>
                </a:lnTo>
                <a:lnTo>
                  <a:pt x="1178" y="286"/>
                </a:lnTo>
                <a:lnTo>
                  <a:pt x="1178" y="307"/>
                </a:lnTo>
                <a:lnTo>
                  <a:pt x="1178" y="290"/>
                </a:lnTo>
                <a:lnTo>
                  <a:pt x="1179" y="295"/>
                </a:lnTo>
                <a:lnTo>
                  <a:pt x="1180" y="297"/>
                </a:lnTo>
                <a:lnTo>
                  <a:pt x="1180" y="301"/>
                </a:lnTo>
                <a:lnTo>
                  <a:pt x="1181" y="301"/>
                </a:lnTo>
                <a:lnTo>
                  <a:pt x="1182" y="305"/>
                </a:lnTo>
                <a:lnTo>
                  <a:pt x="1182" y="297"/>
                </a:lnTo>
                <a:lnTo>
                  <a:pt x="1182" y="296"/>
                </a:lnTo>
                <a:lnTo>
                  <a:pt x="1183" y="291"/>
                </a:lnTo>
                <a:lnTo>
                  <a:pt x="1183" y="278"/>
                </a:lnTo>
                <a:lnTo>
                  <a:pt x="1183" y="279"/>
                </a:lnTo>
                <a:lnTo>
                  <a:pt x="1184" y="291"/>
                </a:lnTo>
                <a:lnTo>
                  <a:pt x="1184" y="297"/>
                </a:lnTo>
                <a:lnTo>
                  <a:pt x="1185" y="297"/>
                </a:lnTo>
                <a:lnTo>
                  <a:pt x="1186" y="292"/>
                </a:lnTo>
                <a:lnTo>
                  <a:pt x="1186" y="295"/>
                </a:lnTo>
                <a:lnTo>
                  <a:pt x="1187" y="294"/>
                </a:lnTo>
                <a:lnTo>
                  <a:pt x="1188" y="294"/>
                </a:lnTo>
                <a:lnTo>
                  <a:pt x="1188" y="295"/>
                </a:lnTo>
                <a:lnTo>
                  <a:pt x="1188" y="297"/>
                </a:lnTo>
                <a:lnTo>
                  <a:pt x="1188" y="299"/>
                </a:lnTo>
                <a:lnTo>
                  <a:pt x="1188" y="301"/>
                </a:lnTo>
                <a:lnTo>
                  <a:pt x="1189" y="301"/>
                </a:lnTo>
                <a:lnTo>
                  <a:pt x="1190" y="305"/>
                </a:lnTo>
                <a:lnTo>
                  <a:pt x="1190" y="301"/>
                </a:lnTo>
                <a:lnTo>
                  <a:pt x="1191" y="306"/>
                </a:lnTo>
                <a:lnTo>
                  <a:pt x="1192" y="304"/>
                </a:lnTo>
                <a:lnTo>
                  <a:pt x="1192" y="295"/>
                </a:lnTo>
                <a:lnTo>
                  <a:pt x="1193" y="296"/>
                </a:lnTo>
                <a:lnTo>
                  <a:pt x="1193" y="304"/>
                </a:lnTo>
                <a:lnTo>
                  <a:pt x="1193" y="297"/>
                </a:lnTo>
                <a:lnTo>
                  <a:pt x="1193" y="300"/>
                </a:lnTo>
                <a:lnTo>
                  <a:pt x="1194" y="305"/>
                </a:lnTo>
                <a:lnTo>
                  <a:pt x="1194" y="294"/>
                </a:lnTo>
                <a:lnTo>
                  <a:pt x="1195" y="292"/>
                </a:lnTo>
                <a:lnTo>
                  <a:pt x="1196" y="294"/>
                </a:lnTo>
                <a:lnTo>
                  <a:pt x="1196" y="288"/>
                </a:lnTo>
                <a:lnTo>
                  <a:pt x="1197" y="286"/>
                </a:lnTo>
                <a:lnTo>
                  <a:pt x="1198" y="292"/>
                </a:lnTo>
                <a:lnTo>
                  <a:pt x="1198" y="291"/>
                </a:lnTo>
                <a:lnTo>
                  <a:pt x="1198" y="293"/>
                </a:lnTo>
                <a:lnTo>
                  <a:pt x="1198" y="265"/>
                </a:lnTo>
                <a:lnTo>
                  <a:pt x="1198" y="203"/>
                </a:lnTo>
                <a:lnTo>
                  <a:pt x="1199" y="113"/>
                </a:lnTo>
                <a:lnTo>
                  <a:pt x="1200" y="80"/>
                </a:lnTo>
                <a:lnTo>
                  <a:pt x="1200" y="85"/>
                </a:lnTo>
                <a:lnTo>
                  <a:pt x="1201" y="85"/>
                </a:lnTo>
                <a:lnTo>
                  <a:pt x="1201" y="89"/>
                </a:lnTo>
                <a:lnTo>
                  <a:pt x="1202" y="83"/>
                </a:lnTo>
                <a:lnTo>
                  <a:pt x="1203" y="88"/>
                </a:lnTo>
                <a:lnTo>
                  <a:pt x="1203" y="110"/>
                </a:lnTo>
                <a:lnTo>
                  <a:pt x="1204" y="165"/>
                </a:lnTo>
                <a:lnTo>
                  <a:pt x="1204" y="224"/>
                </a:lnTo>
                <a:lnTo>
                  <a:pt x="1204" y="279"/>
                </a:lnTo>
                <a:lnTo>
                  <a:pt x="1204" y="285"/>
                </a:lnTo>
                <a:lnTo>
                  <a:pt x="1205" y="290"/>
                </a:lnTo>
                <a:lnTo>
                  <a:pt x="1205" y="286"/>
                </a:lnTo>
                <a:lnTo>
                  <a:pt x="1206" y="280"/>
                </a:lnTo>
                <a:lnTo>
                  <a:pt x="1207" y="297"/>
                </a:lnTo>
                <a:lnTo>
                  <a:pt x="1208" y="290"/>
                </a:lnTo>
                <a:lnTo>
                  <a:pt x="1208" y="292"/>
                </a:lnTo>
                <a:lnTo>
                  <a:pt x="1209" y="291"/>
                </a:lnTo>
                <a:lnTo>
                  <a:pt x="1209" y="288"/>
                </a:lnTo>
                <a:lnTo>
                  <a:pt x="1209" y="289"/>
                </a:lnTo>
                <a:lnTo>
                  <a:pt x="1210" y="286"/>
                </a:lnTo>
                <a:lnTo>
                  <a:pt x="1210" y="268"/>
                </a:lnTo>
                <a:lnTo>
                  <a:pt x="1210" y="214"/>
                </a:lnTo>
                <a:lnTo>
                  <a:pt x="1211" y="99"/>
                </a:lnTo>
                <a:lnTo>
                  <a:pt x="1211" y="51"/>
                </a:lnTo>
                <a:lnTo>
                  <a:pt x="1212" y="66"/>
                </a:lnTo>
                <a:lnTo>
                  <a:pt x="1213" y="66"/>
                </a:lnTo>
                <a:lnTo>
                  <a:pt x="1213" y="75"/>
                </a:lnTo>
                <a:lnTo>
                  <a:pt x="1214" y="74"/>
                </a:lnTo>
                <a:lnTo>
                  <a:pt x="1214" y="73"/>
                </a:lnTo>
                <a:lnTo>
                  <a:pt x="1214" y="97"/>
                </a:lnTo>
                <a:lnTo>
                  <a:pt x="1215" y="157"/>
                </a:lnTo>
                <a:lnTo>
                  <a:pt x="1216" y="236"/>
                </a:lnTo>
                <a:lnTo>
                  <a:pt x="1216" y="270"/>
                </a:lnTo>
                <a:lnTo>
                  <a:pt x="1216" y="279"/>
                </a:lnTo>
                <a:lnTo>
                  <a:pt x="1217" y="273"/>
                </a:lnTo>
                <a:lnTo>
                  <a:pt x="1217" y="275"/>
                </a:lnTo>
                <a:lnTo>
                  <a:pt x="1218" y="266"/>
                </a:lnTo>
                <a:lnTo>
                  <a:pt x="1219" y="274"/>
                </a:lnTo>
                <a:lnTo>
                  <a:pt x="1219" y="301"/>
                </a:lnTo>
                <a:lnTo>
                  <a:pt x="1219" y="288"/>
                </a:lnTo>
                <a:lnTo>
                  <a:pt x="1220" y="285"/>
                </a:lnTo>
                <a:lnTo>
                  <a:pt x="1220" y="296"/>
                </a:lnTo>
                <a:lnTo>
                  <a:pt x="1221" y="286"/>
                </a:lnTo>
                <a:lnTo>
                  <a:pt x="1221" y="283"/>
                </a:lnTo>
                <a:lnTo>
                  <a:pt x="1221" y="259"/>
                </a:lnTo>
                <a:lnTo>
                  <a:pt x="1222" y="193"/>
                </a:lnTo>
                <a:lnTo>
                  <a:pt x="1223" y="82"/>
                </a:lnTo>
                <a:lnTo>
                  <a:pt x="1223" y="59"/>
                </a:lnTo>
                <a:lnTo>
                  <a:pt x="1224" y="66"/>
                </a:lnTo>
                <a:lnTo>
                  <a:pt x="1224" y="19"/>
                </a:lnTo>
                <a:lnTo>
                  <a:pt x="1224" y="64"/>
                </a:lnTo>
                <a:lnTo>
                  <a:pt x="1225" y="70"/>
                </a:lnTo>
                <a:lnTo>
                  <a:pt x="1226" y="80"/>
                </a:lnTo>
                <a:lnTo>
                  <a:pt x="1226" y="101"/>
                </a:lnTo>
                <a:lnTo>
                  <a:pt x="1227" y="171"/>
                </a:lnTo>
                <a:lnTo>
                  <a:pt x="1227" y="224"/>
                </a:lnTo>
                <a:lnTo>
                  <a:pt x="1227" y="271"/>
                </a:lnTo>
                <a:lnTo>
                  <a:pt x="1228" y="278"/>
                </a:lnTo>
                <a:lnTo>
                  <a:pt x="1229" y="277"/>
                </a:lnTo>
                <a:lnTo>
                  <a:pt x="1229" y="283"/>
                </a:lnTo>
                <a:lnTo>
                  <a:pt x="1230" y="276"/>
                </a:lnTo>
                <a:lnTo>
                  <a:pt x="1230" y="282"/>
                </a:lnTo>
                <a:lnTo>
                  <a:pt x="1231" y="288"/>
                </a:lnTo>
                <a:lnTo>
                  <a:pt x="1232" y="289"/>
                </a:lnTo>
                <a:lnTo>
                  <a:pt x="1232" y="286"/>
                </a:lnTo>
                <a:lnTo>
                  <a:pt x="1233" y="279"/>
                </a:lnTo>
                <a:lnTo>
                  <a:pt x="1233" y="279"/>
                </a:lnTo>
                <a:lnTo>
                  <a:pt x="1233" y="260"/>
                </a:lnTo>
                <a:lnTo>
                  <a:pt x="1234" y="202"/>
                </a:lnTo>
                <a:lnTo>
                  <a:pt x="1234" y="116"/>
                </a:lnTo>
                <a:lnTo>
                  <a:pt x="1234" y="80"/>
                </a:lnTo>
                <a:lnTo>
                  <a:pt x="1235" y="79"/>
                </a:lnTo>
                <a:lnTo>
                  <a:pt x="1235" y="84"/>
                </a:lnTo>
                <a:lnTo>
                  <a:pt x="1236" y="100"/>
                </a:lnTo>
                <a:lnTo>
                  <a:pt x="1237" y="101"/>
                </a:lnTo>
                <a:lnTo>
                  <a:pt x="1237" y="108"/>
                </a:lnTo>
                <a:lnTo>
                  <a:pt x="1238" y="142"/>
                </a:lnTo>
                <a:lnTo>
                  <a:pt x="1239" y="172"/>
                </a:lnTo>
                <a:lnTo>
                  <a:pt x="1239" y="240"/>
                </a:lnTo>
                <a:lnTo>
                  <a:pt x="1239" y="285"/>
                </a:lnTo>
                <a:lnTo>
                  <a:pt x="1240" y="291"/>
                </a:lnTo>
                <a:lnTo>
                  <a:pt x="1240" y="297"/>
                </a:lnTo>
                <a:lnTo>
                  <a:pt x="1240" y="291"/>
                </a:lnTo>
                <a:lnTo>
                  <a:pt x="1241" y="284"/>
                </a:lnTo>
                <a:lnTo>
                  <a:pt x="1242" y="284"/>
                </a:lnTo>
                <a:lnTo>
                  <a:pt x="1242" y="292"/>
                </a:lnTo>
                <a:lnTo>
                  <a:pt x="1243" y="289"/>
                </a:lnTo>
                <a:lnTo>
                  <a:pt x="1244" y="296"/>
                </a:lnTo>
                <a:lnTo>
                  <a:pt x="1244" y="289"/>
                </a:lnTo>
                <a:lnTo>
                  <a:pt x="1245" y="289"/>
                </a:lnTo>
                <a:lnTo>
                  <a:pt x="1245" y="291"/>
                </a:lnTo>
                <a:lnTo>
                  <a:pt x="1245" y="286"/>
                </a:lnTo>
                <a:lnTo>
                  <a:pt x="1245" y="214"/>
                </a:lnTo>
                <a:lnTo>
                  <a:pt x="1245" y="111"/>
                </a:lnTo>
                <a:lnTo>
                  <a:pt x="1246" y="69"/>
                </a:lnTo>
                <a:lnTo>
                  <a:pt x="1247" y="72"/>
                </a:lnTo>
                <a:lnTo>
                  <a:pt x="1247" y="100"/>
                </a:lnTo>
                <a:lnTo>
                  <a:pt x="1248" y="92"/>
                </a:lnTo>
                <a:lnTo>
                  <a:pt x="1249" y="105"/>
                </a:lnTo>
                <a:lnTo>
                  <a:pt x="1249" y="108"/>
                </a:lnTo>
                <a:lnTo>
                  <a:pt x="1250" y="146"/>
                </a:lnTo>
                <a:lnTo>
                  <a:pt x="1250" y="181"/>
                </a:lnTo>
                <a:lnTo>
                  <a:pt x="1250" y="251"/>
                </a:lnTo>
                <a:lnTo>
                  <a:pt x="1250" y="286"/>
                </a:lnTo>
                <a:lnTo>
                  <a:pt x="1251" y="291"/>
                </a:lnTo>
                <a:lnTo>
                  <a:pt x="1251" y="283"/>
                </a:lnTo>
                <a:lnTo>
                  <a:pt x="1252" y="277"/>
                </a:lnTo>
                <a:lnTo>
                  <a:pt x="1253" y="281"/>
                </a:lnTo>
                <a:lnTo>
                  <a:pt x="1253" y="283"/>
                </a:lnTo>
                <a:lnTo>
                  <a:pt x="1254" y="284"/>
                </a:lnTo>
                <a:lnTo>
                  <a:pt x="1255" y="280"/>
                </a:lnTo>
                <a:lnTo>
                  <a:pt x="1255" y="279"/>
                </a:lnTo>
                <a:lnTo>
                  <a:pt x="1255" y="277"/>
                </a:lnTo>
                <a:lnTo>
                  <a:pt x="1255" y="275"/>
                </a:lnTo>
                <a:lnTo>
                  <a:pt x="1255" y="282"/>
                </a:lnTo>
                <a:lnTo>
                  <a:pt x="1256" y="293"/>
                </a:lnTo>
                <a:lnTo>
                  <a:pt x="1257" y="281"/>
                </a:lnTo>
                <a:lnTo>
                  <a:pt x="1257" y="302"/>
                </a:lnTo>
                <a:lnTo>
                  <a:pt x="1258" y="294"/>
                </a:lnTo>
                <a:lnTo>
                  <a:pt x="1259" y="293"/>
                </a:lnTo>
                <a:lnTo>
                  <a:pt x="1259" y="294"/>
                </a:lnTo>
                <a:lnTo>
                  <a:pt x="1260" y="296"/>
                </a:lnTo>
                <a:lnTo>
                  <a:pt x="1260" y="296"/>
                </a:lnTo>
                <a:lnTo>
                  <a:pt x="1260" y="299"/>
                </a:lnTo>
                <a:lnTo>
                  <a:pt x="1261" y="303"/>
                </a:lnTo>
                <a:lnTo>
                  <a:pt x="1261" y="295"/>
                </a:lnTo>
                <a:lnTo>
                  <a:pt x="1261" y="296"/>
                </a:lnTo>
                <a:lnTo>
                  <a:pt x="1262" y="315"/>
                </a:lnTo>
                <a:lnTo>
                  <a:pt x="1263" y="308"/>
                </a:lnTo>
                <a:lnTo>
                  <a:pt x="1263" y="289"/>
                </a:lnTo>
                <a:lnTo>
                  <a:pt x="1264" y="302"/>
                </a:lnTo>
                <a:lnTo>
                  <a:pt x="1265" y="289"/>
                </a:lnTo>
                <a:lnTo>
                  <a:pt x="1265" y="304"/>
                </a:lnTo>
                <a:lnTo>
                  <a:pt x="1265" y="311"/>
                </a:lnTo>
                <a:lnTo>
                  <a:pt x="1266" y="295"/>
                </a:lnTo>
                <a:lnTo>
                  <a:pt x="1266" y="296"/>
                </a:lnTo>
                <a:lnTo>
                  <a:pt x="1267" y="307"/>
                </a:lnTo>
                <a:lnTo>
                  <a:pt x="1267" y="301"/>
                </a:lnTo>
                <a:lnTo>
                  <a:pt x="1267" y="311"/>
                </a:lnTo>
                <a:lnTo>
                  <a:pt x="1268" y="303"/>
                </a:lnTo>
                <a:lnTo>
                  <a:pt x="1268" y="293"/>
                </a:lnTo>
                <a:lnTo>
                  <a:pt x="1269" y="298"/>
                </a:lnTo>
                <a:lnTo>
                  <a:pt x="1270" y="301"/>
                </a:lnTo>
                <a:lnTo>
                  <a:pt x="1271" y="302"/>
                </a:lnTo>
                <a:lnTo>
                  <a:pt x="1271" y="296"/>
                </a:lnTo>
                <a:lnTo>
                  <a:pt x="1271" y="306"/>
                </a:lnTo>
                <a:lnTo>
                  <a:pt x="1272" y="301"/>
                </a:lnTo>
                <a:lnTo>
                  <a:pt x="1273" y="306"/>
                </a:lnTo>
                <a:lnTo>
                  <a:pt x="1273" y="296"/>
                </a:lnTo>
                <a:lnTo>
                  <a:pt x="1273" y="298"/>
                </a:lnTo>
                <a:lnTo>
                  <a:pt x="1274" y="301"/>
                </a:lnTo>
                <a:lnTo>
                  <a:pt x="1275" y="303"/>
                </a:lnTo>
                <a:lnTo>
                  <a:pt x="1276" y="291"/>
                </a:lnTo>
                <a:lnTo>
                  <a:pt x="1276" y="292"/>
                </a:lnTo>
                <a:lnTo>
                  <a:pt x="1276" y="296"/>
                </a:lnTo>
                <a:lnTo>
                  <a:pt x="1277" y="294"/>
                </a:lnTo>
                <a:lnTo>
                  <a:pt x="1278" y="294"/>
                </a:lnTo>
                <a:lnTo>
                  <a:pt x="1278" y="289"/>
                </a:lnTo>
                <a:lnTo>
                  <a:pt x="1279" y="285"/>
                </a:lnTo>
                <a:lnTo>
                  <a:pt x="1279" y="284"/>
                </a:lnTo>
                <a:lnTo>
                  <a:pt x="1280" y="270"/>
                </a:lnTo>
                <a:lnTo>
                  <a:pt x="1280" y="219"/>
                </a:lnTo>
                <a:lnTo>
                  <a:pt x="1281" y="124"/>
                </a:lnTo>
                <a:lnTo>
                  <a:pt x="1281" y="95"/>
                </a:lnTo>
                <a:lnTo>
                  <a:pt x="1281" y="100"/>
                </a:lnTo>
                <a:lnTo>
                  <a:pt x="1282" y="116"/>
                </a:lnTo>
                <a:lnTo>
                  <a:pt x="1283" y="121"/>
                </a:lnTo>
                <a:lnTo>
                  <a:pt x="1283" y="115"/>
                </a:lnTo>
                <a:lnTo>
                  <a:pt x="1284" y="135"/>
                </a:lnTo>
                <a:lnTo>
                  <a:pt x="1284" y="140"/>
                </a:lnTo>
                <a:lnTo>
                  <a:pt x="1284" y="183"/>
                </a:lnTo>
                <a:lnTo>
                  <a:pt x="1285" y="239"/>
                </a:lnTo>
                <a:lnTo>
                  <a:pt x="1286" y="271"/>
                </a:lnTo>
                <a:lnTo>
                  <a:pt x="1286" y="286"/>
                </a:lnTo>
                <a:lnTo>
                  <a:pt x="1286" y="279"/>
                </a:lnTo>
                <a:lnTo>
                  <a:pt x="1287" y="286"/>
                </a:lnTo>
                <a:lnTo>
                  <a:pt x="1287" y="285"/>
                </a:lnTo>
                <a:lnTo>
                  <a:pt x="1288" y="285"/>
                </a:lnTo>
                <a:lnTo>
                  <a:pt x="1289" y="286"/>
                </a:lnTo>
                <a:lnTo>
                  <a:pt x="1289" y="291"/>
                </a:lnTo>
                <a:lnTo>
                  <a:pt x="1290" y="292"/>
                </a:lnTo>
                <a:lnTo>
                  <a:pt x="1290" y="292"/>
                </a:lnTo>
                <a:lnTo>
                  <a:pt x="1291" y="286"/>
                </a:lnTo>
                <a:lnTo>
                  <a:pt x="1291" y="306"/>
                </a:lnTo>
                <a:lnTo>
                  <a:pt x="1291" y="217"/>
                </a:lnTo>
                <a:lnTo>
                  <a:pt x="1292" y="121"/>
                </a:lnTo>
                <a:lnTo>
                  <a:pt x="1293" y="82"/>
                </a:lnTo>
                <a:lnTo>
                  <a:pt x="1293" y="78"/>
                </a:lnTo>
                <a:lnTo>
                  <a:pt x="1294" y="95"/>
                </a:lnTo>
                <a:lnTo>
                  <a:pt x="1295" y="95"/>
                </a:lnTo>
                <a:lnTo>
                  <a:pt x="1295" y="94"/>
                </a:lnTo>
                <a:lnTo>
                  <a:pt x="1296" y="121"/>
                </a:lnTo>
                <a:lnTo>
                  <a:pt x="1296" y="125"/>
                </a:lnTo>
                <a:lnTo>
                  <a:pt x="1296" y="183"/>
                </a:lnTo>
                <a:lnTo>
                  <a:pt x="1296" y="247"/>
                </a:lnTo>
                <a:lnTo>
                  <a:pt x="1297" y="289"/>
                </a:lnTo>
                <a:lnTo>
                  <a:pt x="1297" y="286"/>
                </a:lnTo>
                <a:lnTo>
                  <a:pt x="1298" y="292"/>
                </a:lnTo>
                <a:lnTo>
                  <a:pt x="1299" y="286"/>
                </a:lnTo>
                <a:lnTo>
                  <a:pt x="1299" y="289"/>
                </a:lnTo>
                <a:lnTo>
                  <a:pt x="1300" y="280"/>
                </a:lnTo>
                <a:lnTo>
                  <a:pt x="1301" y="288"/>
                </a:lnTo>
                <a:lnTo>
                  <a:pt x="1301" y="289"/>
                </a:lnTo>
                <a:lnTo>
                  <a:pt x="1301" y="288"/>
                </a:lnTo>
                <a:lnTo>
                  <a:pt x="1301" y="288"/>
                </a:lnTo>
                <a:lnTo>
                  <a:pt x="1301" y="280"/>
                </a:lnTo>
                <a:lnTo>
                  <a:pt x="1302" y="286"/>
                </a:lnTo>
                <a:lnTo>
                  <a:pt x="1302" y="251"/>
                </a:lnTo>
                <a:lnTo>
                  <a:pt x="1303" y="200"/>
                </a:lnTo>
                <a:lnTo>
                  <a:pt x="1304" y="144"/>
                </a:lnTo>
                <a:lnTo>
                  <a:pt x="1304" y="118"/>
                </a:lnTo>
                <a:lnTo>
                  <a:pt x="1305" y="107"/>
                </a:lnTo>
                <a:lnTo>
                  <a:pt x="1306" y="90"/>
                </a:lnTo>
                <a:lnTo>
                  <a:pt x="1306" y="97"/>
                </a:lnTo>
                <a:lnTo>
                  <a:pt x="1307" y="106"/>
                </a:lnTo>
                <a:lnTo>
                  <a:pt x="1307" y="120"/>
                </a:lnTo>
                <a:lnTo>
                  <a:pt x="1307" y="115"/>
                </a:lnTo>
                <a:lnTo>
                  <a:pt x="1307" y="169"/>
                </a:lnTo>
                <a:lnTo>
                  <a:pt x="1308" y="229"/>
                </a:lnTo>
                <a:lnTo>
                  <a:pt x="1309" y="259"/>
                </a:lnTo>
                <a:lnTo>
                  <a:pt x="1309" y="274"/>
                </a:lnTo>
                <a:lnTo>
                  <a:pt x="1310" y="270"/>
                </a:lnTo>
                <a:lnTo>
                  <a:pt x="1311" y="267"/>
                </a:lnTo>
                <a:lnTo>
                  <a:pt x="1311" y="271"/>
                </a:lnTo>
                <a:lnTo>
                  <a:pt x="1312" y="270"/>
                </a:lnTo>
                <a:lnTo>
                  <a:pt x="1312" y="276"/>
                </a:lnTo>
                <a:lnTo>
                  <a:pt x="1312" y="275"/>
                </a:lnTo>
                <a:lnTo>
                  <a:pt x="1312" y="265"/>
                </a:lnTo>
                <a:lnTo>
                  <a:pt x="1312" y="272"/>
                </a:lnTo>
                <a:lnTo>
                  <a:pt x="1313" y="275"/>
                </a:lnTo>
                <a:lnTo>
                  <a:pt x="1314" y="272"/>
                </a:lnTo>
                <a:lnTo>
                  <a:pt x="1314" y="253"/>
                </a:lnTo>
                <a:lnTo>
                  <a:pt x="1315" y="193"/>
                </a:lnTo>
                <a:lnTo>
                  <a:pt x="1316" y="100"/>
                </a:lnTo>
                <a:lnTo>
                  <a:pt x="1316" y="61"/>
                </a:lnTo>
                <a:lnTo>
                  <a:pt x="1317" y="85"/>
                </a:lnTo>
                <a:lnTo>
                  <a:pt x="1317" y="74"/>
                </a:lnTo>
                <a:lnTo>
                  <a:pt x="1317" y="102"/>
                </a:lnTo>
                <a:lnTo>
                  <a:pt x="1318" y="95"/>
                </a:lnTo>
                <a:lnTo>
                  <a:pt x="1318" y="121"/>
                </a:lnTo>
                <a:lnTo>
                  <a:pt x="1318" y="126"/>
                </a:lnTo>
                <a:lnTo>
                  <a:pt x="1319" y="180"/>
                </a:lnTo>
                <a:lnTo>
                  <a:pt x="1320" y="236"/>
                </a:lnTo>
                <a:lnTo>
                  <a:pt x="1320" y="276"/>
                </a:lnTo>
                <a:lnTo>
                  <a:pt x="1321" y="299"/>
                </a:lnTo>
                <a:lnTo>
                  <a:pt x="1322" y="300"/>
                </a:lnTo>
                <a:lnTo>
                  <a:pt x="1322" y="286"/>
                </a:lnTo>
                <a:lnTo>
                  <a:pt x="1322" y="297"/>
                </a:lnTo>
                <a:lnTo>
                  <a:pt x="1323" y="292"/>
                </a:lnTo>
                <a:lnTo>
                  <a:pt x="1323" y="301"/>
                </a:lnTo>
                <a:lnTo>
                  <a:pt x="1324" y="297"/>
                </a:lnTo>
                <a:lnTo>
                  <a:pt x="1324" y="308"/>
                </a:lnTo>
                <a:lnTo>
                  <a:pt x="1324" y="306"/>
                </a:lnTo>
                <a:lnTo>
                  <a:pt x="1325" y="295"/>
                </a:lnTo>
                <a:lnTo>
                  <a:pt x="1326" y="291"/>
                </a:lnTo>
                <a:lnTo>
                  <a:pt x="1326" y="275"/>
                </a:lnTo>
                <a:lnTo>
                  <a:pt x="1327" y="210"/>
                </a:lnTo>
                <a:lnTo>
                  <a:pt x="1327" y="148"/>
                </a:lnTo>
                <a:lnTo>
                  <a:pt x="1327" y="153"/>
                </a:lnTo>
                <a:lnTo>
                  <a:pt x="1328" y="140"/>
                </a:lnTo>
                <a:lnTo>
                  <a:pt x="1329" y="172"/>
                </a:lnTo>
                <a:lnTo>
                  <a:pt x="1329" y="95"/>
                </a:lnTo>
                <a:lnTo>
                  <a:pt x="1330" y="94"/>
                </a:lnTo>
                <a:lnTo>
                  <a:pt x="1330" y="117"/>
                </a:lnTo>
                <a:lnTo>
                  <a:pt x="1330" y="156"/>
                </a:lnTo>
                <a:lnTo>
                  <a:pt x="1331" y="203"/>
                </a:lnTo>
                <a:lnTo>
                  <a:pt x="1332" y="255"/>
                </a:lnTo>
                <a:lnTo>
                  <a:pt x="1332" y="291"/>
                </a:lnTo>
                <a:lnTo>
                  <a:pt x="1332" y="286"/>
                </a:lnTo>
                <a:lnTo>
                  <a:pt x="1333" y="282"/>
                </a:lnTo>
                <a:lnTo>
                  <a:pt x="1333" y="275"/>
                </a:lnTo>
                <a:lnTo>
                  <a:pt x="1334" y="281"/>
                </a:lnTo>
                <a:lnTo>
                  <a:pt x="1335" y="277"/>
                </a:lnTo>
                <a:lnTo>
                  <a:pt x="1335" y="294"/>
                </a:lnTo>
                <a:lnTo>
                  <a:pt x="1336" y="294"/>
                </a:lnTo>
                <a:lnTo>
                  <a:pt x="1336" y="286"/>
                </a:lnTo>
                <a:lnTo>
                  <a:pt x="1336" y="286"/>
                </a:lnTo>
                <a:lnTo>
                  <a:pt x="1337" y="290"/>
                </a:lnTo>
                <a:lnTo>
                  <a:pt x="1337" y="286"/>
                </a:lnTo>
                <a:lnTo>
                  <a:pt x="1337" y="289"/>
                </a:lnTo>
                <a:lnTo>
                  <a:pt x="1338" y="297"/>
                </a:lnTo>
                <a:lnTo>
                  <a:pt x="1338" y="305"/>
                </a:lnTo>
                <a:lnTo>
                  <a:pt x="1339" y="301"/>
                </a:lnTo>
                <a:lnTo>
                  <a:pt x="1340" y="307"/>
                </a:lnTo>
                <a:lnTo>
                  <a:pt x="1341" y="315"/>
                </a:lnTo>
                <a:lnTo>
                  <a:pt x="1342" y="327"/>
                </a:lnTo>
                <a:lnTo>
                  <a:pt x="1342" y="320"/>
                </a:lnTo>
                <a:lnTo>
                  <a:pt x="1342" y="308"/>
                </a:lnTo>
                <a:lnTo>
                  <a:pt x="1343" y="301"/>
                </a:lnTo>
                <a:lnTo>
                  <a:pt x="1343" y="307"/>
                </a:lnTo>
                <a:lnTo>
                  <a:pt x="1343" y="301"/>
                </a:lnTo>
                <a:lnTo>
                  <a:pt x="1344" y="300"/>
                </a:lnTo>
                <a:lnTo>
                  <a:pt x="1345" y="315"/>
                </a:lnTo>
                <a:lnTo>
                  <a:pt x="1345" y="312"/>
                </a:lnTo>
                <a:lnTo>
                  <a:pt x="1346" y="312"/>
                </a:lnTo>
                <a:lnTo>
                  <a:pt x="1347" y="321"/>
                </a:lnTo>
                <a:lnTo>
                  <a:pt x="1347" y="318"/>
                </a:lnTo>
                <a:lnTo>
                  <a:pt x="1347" y="313"/>
                </a:lnTo>
                <a:lnTo>
                  <a:pt x="1348" y="313"/>
                </a:lnTo>
                <a:lnTo>
                  <a:pt x="1348" y="311"/>
                </a:lnTo>
                <a:lnTo>
                  <a:pt x="1348" y="309"/>
                </a:lnTo>
                <a:lnTo>
                  <a:pt x="1349" y="316"/>
                </a:lnTo>
                <a:lnTo>
                  <a:pt x="1350" y="312"/>
                </a:lnTo>
                <a:lnTo>
                  <a:pt x="1351" y="314"/>
                </a:lnTo>
                <a:lnTo>
                  <a:pt x="1352" y="310"/>
                </a:lnTo>
                <a:lnTo>
                  <a:pt x="1352" y="312"/>
                </a:lnTo>
                <a:lnTo>
                  <a:pt x="1353" y="309"/>
                </a:lnTo>
                <a:lnTo>
                  <a:pt x="1353" y="308"/>
                </a:lnTo>
                <a:lnTo>
                  <a:pt x="1353" y="311"/>
                </a:lnTo>
                <a:lnTo>
                  <a:pt x="1353" y="318"/>
                </a:lnTo>
                <a:lnTo>
                  <a:pt x="1354" y="312"/>
                </a:lnTo>
                <a:lnTo>
                  <a:pt x="1354" y="316"/>
                </a:lnTo>
                <a:lnTo>
                  <a:pt x="1355" y="308"/>
                </a:lnTo>
                <a:lnTo>
                  <a:pt x="1356" y="306"/>
                </a:lnTo>
                <a:lnTo>
                  <a:pt x="1357" y="306"/>
                </a:lnTo>
                <a:lnTo>
                  <a:pt x="1358" y="300"/>
                </a:lnTo>
                <a:lnTo>
                  <a:pt x="1358" y="298"/>
                </a:lnTo>
                <a:lnTo>
                  <a:pt x="1358" y="311"/>
                </a:lnTo>
                <a:lnTo>
                  <a:pt x="1358" y="296"/>
                </a:lnTo>
                <a:lnTo>
                  <a:pt x="1358" y="292"/>
                </a:lnTo>
                <a:lnTo>
                  <a:pt x="1359" y="315"/>
                </a:lnTo>
                <a:lnTo>
                  <a:pt x="1360" y="304"/>
                </a:lnTo>
                <a:lnTo>
                  <a:pt x="1360" y="292"/>
                </a:lnTo>
                <a:lnTo>
                  <a:pt x="1361" y="285"/>
                </a:lnTo>
                <a:lnTo>
                  <a:pt x="1362" y="223"/>
                </a:lnTo>
                <a:lnTo>
                  <a:pt x="1362" y="108"/>
                </a:lnTo>
                <a:lnTo>
                  <a:pt x="1363" y="75"/>
                </a:lnTo>
                <a:lnTo>
                  <a:pt x="1363" y="74"/>
                </a:lnTo>
                <a:lnTo>
                  <a:pt x="1363" y="95"/>
                </a:lnTo>
                <a:lnTo>
                  <a:pt x="1364" y="113"/>
                </a:lnTo>
                <a:lnTo>
                  <a:pt x="1364" y="85"/>
                </a:lnTo>
                <a:lnTo>
                  <a:pt x="1364" y="113"/>
                </a:lnTo>
                <a:lnTo>
                  <a:pt x="1365" y="142"/>
                </a:lnTo>
                <a:lnTo>
                  <a:pt x="1366" y="177"/>
                </a:lnTo>
                <a:lnTo>
                  <a:pt x="1366" y="224"/>
                </a:lnTo>
                <a:lnTo>
                  <a:pt x="1367" y="301"/>
                </a:lnTo>
                <a:lnTo>
                  <a:pt x="1368" y="292"/>
                </a:lnTo>
                <a:lnTo>
                  <a:pt x="1368" y="271"/>
                </a:lnTo>
                <a:lnTo>
                  <a:pt x="1368" y="292"/>
                </a:lnTo>
                <a:lnTo>
                  <a:pt x="1369" y="285"/>
                </a:lnTo>
                <a:lnTo>
                  <a:pt x="1369" y="291"/>
                </a:lnTo>
                <a:lnTo>
                  <a:pt x="1370" y="292"/>
                </a:lnTo>
                <a:lnTo>
                  <a:pt x="1370" y="294"/>
                </a:lnTo>
                <a:lnTo>
                  <a:pt x="1370" y="284"/>
                </a:lnTo>
                <a:lnTo>
                  <a:pt x="1371" y="299"/>
                </a:lnTo>
                <a:lnTo>
                  <a:pt x="1371" y="292"/>
                </a:lnTo>
                <a:lnTo>
                  <a:pt x="1372" y="284"/>
                </a:lnTo>
                <a:lnTo>
                  <a:pt x="1373" y="263"/>
                </a:lnTo>
                <a:lnTo>
                  <a:pt x="1373" y="208"/>
                </a:lnTo>
                <a:lnTo>
                  <a:pt x="1373" y="118"/>
                </a:lnTo>
                <a:lnTo>
                  <a:pt x="1374" y="74"/>
                </a:lnTo>
                <a:lnTo>
                  <a:pt x="1375" y="85"/>
                </a:lnTo>
                <a:lnTo>
                  <a:pt x="1375" y="112"/>
                </a:lnTo>
                <a:lnTo>
                  <a:pt x="1375" y="97"/>
                </a:lnTo>
                <a:lnTo>
                  <a:pt x="1376" y="106"/>
                </a:lnTo>
                <a:lnTo>
                  <a:pt x="1376" y="119"/>
                </a:lnTo>
                <a:lnTo>
                  <a:pt x="1377" y="144"/>
                </a:lnTo>
                <a:lnTo>
                  <a:pt x="1378" y="190"/>
                </a:lnTo>
                <a:lnTo>
                  <a:pt x="1378" y="243"/>
                </a:lnTo>
                <a:lnTo>
                  <a:pt x="1379" y="281"/>
                </a:lnTo>
                <a:lnTo>
                  <a:pt x="1379" y="290"/>
                </a:lnTo>
                <a:lnTo>
                  <a:pt x="1379" y="299"/>
                </a:lnTo>
                <a:lnTo>
                  <a:pt x="1380" y="302"/>
                </a:lnTo>
                <a:lnTo>
                  <a:pt x="1380" y="307"/>
                </a:lnTo>
                <a:lnTo>
                  <a:pt x="1381" y="313"/>
                </a:lnTo>
                <a:lnTo>
                  <a:pt x="1381" y="307"/>
                </a:lnTo>
                <a:lnTo>
                  <a:pt x="1381" y="298"/>
                </a:lnTo>
                <a:lnTo>
                  <a:pt x="1382" y="296"/>
                </a:lnTo>
                <a:lnTo>
                  <a:pt x="1383" y="306"/>
                </a:lnTo>
                <a:lnTo>
                  <a:pt x="1383" y="304"/>
                </a:lnTo>
                <a:lnTo>
                  <a:pt x="1384" y="307"/>
                </a:lnTo>
                <a:lnTo>
                  <a:pt x="1384" y="322"/>
                </a:lnTo>
                <a:lnTo>
                  <a:pt x="1384" y="308"/>
                </a:lnTo>
                <a:lnTo>
                  <a:pt x="1385" y="299"/>
                </a:lnTo>
                <a:lnTo>
                  <a:pt x="1386" y="301"/>
                </a:lnTo>
                <a:lnTo>
                  <a:pt x="1386" y="309"/>
                </a:lnTo>
                <a:lnTo>
                  <a:pt x="1387" y="316"/>
                </a:lnTo>
                <a:lnTo>
                  <a:pt x="1387" y="314"/>
                </a:lnTo>
                <a:lnTo>
                  <a:pt x="1387" y="312"/>
                </a:lnTo>
                <a:lnTo>
                  <a:pt x="1388" y="314"/>
                </a:lnTo>
                <a:lnTo>
                  <a:pt x="1389" y="316"/>
                </a:lnTo>
                <a:lnTo>
                  <a:pt x="1389" y="314"/>
                </a:lnTo>
                <a:lnTo>
                  <a:pt x="1389" y="308"/>
                </a:lnTo>
                <a:lnTo>
                  <a:pt x="1390" y="312"/>
                </a:lnTo>
                <a:lnTo>
                  <a:pt x="1390" y="309"/>
                </a:lnTo>
                <a:lnTo>
                  <a:pt x="1391" y="312"/>
                </a:lnTo>
                <a:lnTo>
                  <a:pt x="1392" y="302"/>
                </a:lnTo>
                <a:lnTo>
                  <a:pt x="1392" y="308"/>
                </a:lnTo>
                <a:lnTo>
                  <a:pt x="1393" y="309"/>
                </a:lnTo>
                <a:lnTo>
                  <a:pt x="1393" y="308"/>
                </a:lnTo>
                <a:lnTo>
                  <a:pt x="1393" y="311"/>
                </a:lnTo>
                <a:lnTo>
                  <a:pt x="1394" y="311"/>
                </a:lnTo>
                <a:lnTo>
                  <a:pt x="1394" y="312"/>
                </a:lnTo>
                <a:lnTo>
                  <a:pt x="1394" y="307"/>
                </a:lnTo>
                <a:lnTo>
                  <a:pt x="1395" y="308"/>
                </a:lnTo>
                <a:lnTo>
                  <a:pt x="1396" y="288"/>
                </a:lnTo>
                <a:lnTo>
                  <a:pt x="1396" y="237"/>
                </a:lnTo>
                <a:lnTo>
                  <a:pt x="1397" y="146"/>
                </a:lnTo>
                <a:lnTo>
                  <a:pt x="1398" y="116"/>
                </a:lnTo>
                <a:lnTo>
                  <a:pt x="1398" y="104"/>
                </a:lnTo>
                <a:lnTo>
                  <a:pt x="1399" y="106"/>
                </a:lnTo>
                <a:lnTo>
                  <a:pt x="1399" y="117"/>
                </a:lnTo>
                <a:lnTo>
                  <a:pt x="1399" y="130"/>
                </a:lnTo>
                <a:lnTo>
                  <a:pt x="1399" y="135"/>
                </a:lnTo>
                <a:lnTo>
                  <a:pt x="1400" y="148"/>
                </a:lnTo>
                <a:lnTo>
                  <a:pt x="1400" y="207"/>
                </a:lnTo>
                <a:lnTo>
                  <a:pt x="1401" y="261"/>
                </a:lnTo>
                <a:lnTo>
                  <a:pt x="1402" y="286"/>
                </a:lnTo>
                <a:lnTo>
                  <a:pt x="1402" y="295"/>
                </a:lnTo>
                <a:lnTo>
                  <a:pt x="1403" y="294"/>
                </a:lnTo>
                <a:lnTo>
                  <a:pt x="1403" y="292"/>
                </a:lnTo>
                <a:lnTo>
                  <a:pt x="1404" y="292"/>
                </a:lnTo>
                <a:lnTo>
                  <a:pt x="1404" y="291"/>
                </a:lnTo>
                <a:lnTo>
                  <a:pt x="1404" y="289"/>
                </a:lnTo>
                <a:lnTo>
                  <a:pt x="1404" y="291"/>
                </a:lnTo>
                <a:lnTo>
                  <a:pt x="1405" y="292"/>
                </a:lnTo>
                <a:lnTo>
                  <a:pt x="1405" y="290"/>
                </a:lnTo>
                <a:lnTo>
                  <a:pt x="1406" y="296"/>
                </a:lnTo>
                <a:lnTo>
                  <a:pt x="1407" y="291"/>
                </a:lnTo>
                <a:lnTo>
                  <a:pt x="1407" y="275"/>
                </a:lnTo>
                <a:lnTo>
                  <a:pt x="1408" y="201"/>
                </a:lnTo>
                <a:lnTo>
                  <a:pt x="1409" y="153"/>
                </a:lnTo>
                <a:lnTo>
                  <a:pt x="1409" y="117"/>
                </a:lnTo>
                <a:lnTo>
                  <a:pt x="1409" y="122"/>
                </a:lnTo>
                <a:lnTo>
                  <a:pt x="1409" y="120"/>
                </a:lnTo>
                <a:lnTo>
                  <a:pt x="1410" y="130"/>
                </a:lnTo>
                <a:lnTo>
                  <a:pt x="1410" y="130"/>
                </a:lnTo>
                <a:lnTo>
                  <a:pt x="1411" y="148"/>
                </a:lnTo>
                <a:lnTo>
                  <a:pt x="1412" y="185"/>
                </a:lnTo>
                <a:lnTo>
                  <a:pt x="1412" y="225"/>
                </a:lnTo>
                <a:lnTo>
                  <a:pt x="1413" y="264"/>
                </a:lnTo>
                <a:lnTo>
                  <a:pt x="1413" y="295"/>
                </a:lnTo>
                <a:lnTo>
                  <a:pt x="1414" y="308"/>
                </a:lnTo>
                <a:lnTo>
                  <a:pt x="1415" y="312"/>
                </a:lnTo>
                <a:lnTo>
                  <a:pt x="1415" y="307"/>
                </a:lnTo>
                <a:lnTo>
                  <a:pt x="1415" y="304"/>
                </a:lnTo>
                <a:lnTo>
                  <a:pt x="1415" y="305"/>
                </a:lnTo>
                <a:lnTo>
                  <a:pt x="1415" y="304"/>
                </a:lnTo>
                <a:lnTo>
                  <a:pt x="1416" y="304"/>
                </a:lnTo>
                <a:lnTo>
                  <a:pt x="1417" y="301"/>
                </a:lnTo>
                <a:lnTo>
                  <a:pt x="1417" y="302"/>
                </a:lnTo>
                <a:lnTo>
                  <a:pt x="1418" y="305"/>
                </a:lnTo>
                <a:lnTo>
                  <a:pt x="1419" y="305"/>
                </a:lnTo>
                <a:lnTo>
                  <a:pt x="1419" y="311"/>
                </a:lnTo>
                <a:lnTo>
                  <a:pt x="1420" y="314"/>
                </a:lnTo>
                <a:lnTo>
                  <a:pt x="1420" y="317"/>
                </a:lnTo>
                <a:lnTo>
                  <a:pt x="1420" y="311"/>
                </a:lnTo>
                <a:lnTo>
                  <a:pt x="1421" y="311"/>
                </a:lnTo>
                <a:lnTo>
                  <a:pt x="1421" y="301"/>
                </a:lnTo>
                <a:lnTo>
                  <a:pt x="1421" y="302"/>
                </a:lnTo>
                <a:lnTo>
                  <a:pt x="1422" y="305"/>
                </a:lnTo>
                <a:lnTo>
                  <a:pt x="1423" y="305"/>
                </a:lnTo>
                <a:lnTo>
                  <a:pt x="1423" y="312"/>
                </a:lnTo>
                <a:lnTo>
                  <a:pt x="1424" y="310"/>
                </a:lnTo>
                <a:lnTo>
                  <a:pt x="1425" y="314"/>
                </a:lnTo>
                <a:lnTo>
                  <a:pt x="1425" y="318"/>
                </a:lnTo>
                <a:lnTo>
                  <a:pt x="1425" y="321"/>
                </a:lnTo>
                <a:lnTo>
                  <a:pt x="1426" y="323"/>
                </a:lnTo>
                <a:lnTo>
                  <a:pt x="1426" y="318"/>
                </a:lnTo>
                <a:lnTo>
                  <a:pt x="1427" y="306"/>
                </a:lnTo>
                <a:lnTo>
                  <a:pt x="1427" y="311"/>
                </a:lnTo>
                <a:lnTo>
                  <a:pt x="1427" y="304"/>
                </a:lnTo>
                <a:lnTo>
                  <a:pt x="1428" y="299"/>
                </a:lnTo>
                <a:lnTo>
                  <a:pt x="1429" y="313"/>
                </a:lnTo>
                <a:lnTo>
                  <a:pt x="1429" y="320"/>
                </a:lnTo>
                <a:lnTo>
                  <a:pt x="1430" y="317"/>
                </a:lnTo>
                <a:lnTo>
                  <a:pt x="1430" y="329"/>
                </a:lnTo>
                <a:lnTo>
                  <a:pt x="1430" y="322"/>
                </a:lnTo>
                <a:lnTo>
                  <a:pt x="1431" y="321"/>
                </a:lnTo>
                <a:lnTo>
                  <a:pt x="1432" y="316"/>
                </a:lnTo>
                <a:lnTo>
                  <a:pt x="1432" y="306"/>
                </a:lnTo>
                <a:lnTo>
                  <a:pt x="1433" y="312"/>
                </a:lnTo>
                <a:lnTo>
                  <a:pt x="1433" y="305"/>
                </a:lnTo>
                <a:lnTo>
                  <a:pt x="1433" y="328"/>
                </a:lnTo>
                <a:lnTo>
                  <a:pt x="1434" y="321"/>
                </a:lnTo>
                <a:lnTo>
                  <a:pt x="1435" y="319"/>
                </a:lnTo>
                <a:lnTo>
                  <a:pt x="1435" y="322"/>
                </a:lnTo>
                <a:lnTo>
                  <a:pt x="1435" y="314"/>
                </a:lnTo>
                <a:lnTo>
                  <a:pt x="1436" y="310"/>
                </a:lnTo>
                <a:lnTo>
                  <a:pt x="1436" y="323"/>
                </a:lnTo>
                <a:lnTo>
                  <a:pt x="1437" y="317"/>
                </a:lnTo>
                <a:lnTo>
                  <a:pt x="1437" y="306"/>
                </a:lnTo>
                <a:lnTo>
                  <a:pt x="1438" y="315"/>
                </a:lnTo>
                <a:lnTo>
                  <a:pt x="1438" y="318"/>
                </a:lnTo>
                <a:lnTo>
                  <a:pt x="1438" y="317"/>
                </a:lnTo>
                <a:lnTo>
                  <a:pt x="1439" y="311"/>
                </a:lnTo>
                <a:lnTo>
                  <a:pt x="1440" y="322"/>
                </a:lnTo>
                <a:lnTo>
                  <a:pt x="1440" y="312"/>
                </a:lnTo>
                <a:lnTo>
                  <a:pt x="1440" y="315"/>
                </a:lnTo>
                <a:lnTo>
                  <a:pt x="1441" y="312"/>
                </a:lnTo>
                <a:lnTo>
                  <a:pt x="1442" y="313"/>
                </a:lnTo>
                <a:lnTo>
                  <a:pt x="1442" y="311"/>
                </a:lnTo>
                <a:lnTo>
                  <a:pt x="1443" y="311"/>
                </a:lnTo>
                <a:lnTo>
                  <a:pt x="1444" y="309"/>
                </a:lnTo>
                <a:lnTo>
                  <a:pt x="1444" y="273"/>
                </a:lnTo>
                <a:lnTo>
                  <a:pt x="1444" y="289"/>
                </a:lnTo>
                <a:lnTo>
                  <a:pt x="1445" y="281"/>
                </a:lnTo>
                <a:lnTo>
                  <a:pt x="1445" y="272"/>
                </a:lnTo>
                <a:lnTo>
                  <a:pt x="1445" y="279"/>
                </a:lnTo>
                <a:lnTo>
                  <a:pt x="1446" y="292"/>
                </a:lnTo>
                <a:lnTo>
                  <a:pt x="1446" y="297"/>
                </a:lnTo>
                <a:lnTo>
                  <a:pt x="1447" y="308"/>
                </a:lnTo>
                <a:lnTo>
                  <a:pt x="1447" y="307"/>
                </a:lnTo>
                <a:lnTo>
                  <a:pt x="1448" y="309"/>
                </a:lnTo>
                <a:lnTo>
                  <a:pt x="1449" y="301"/>
                </a:lnTo>
                <a:lnTo>
                  <a:pt x="1449" y="304"/>
                </a:lnTo>
                <a:lnTo>
                  <a:pt x="1450" y="309"/>
                </a:lnTo>
                <a:lnTo>
                  <a:pt x="1450" y="308"/>
                </a:lnTo>
                <a:lnTo>
                  <a:pt x="1450" y="290"/>
                </a:lnTo>
                <a:lnTo>
                  <a:pt x="1451" y="308"/>
                </a:lnTo>
                <a:lnTo>
                  <a:pt x="1451" y="296"/>
                </a:lnTo>
                <a:lnTo>
                  <a:pt x="1451" y="301"/>
                </a:lnTo>
                <a:lnTo>
                  <a:pt x="1452" y="313"/>
                </a:lnTo>
                <a:lnTo>
                  <a:pt x="1453" y="312"/>
                </a:lnTo>
                <a:lnTo>
                  <a:pt x="1453" y="306"/>
                </a:lnTo>
                <a:lnTo>
                  <a:pt x="1454" y="289"/>
                </a:lnTo>
                <a:lnTo>
                  <a:pt x="1455" y="206"/>
                </a:lnTo>
                <a:lnTo>
                  <a:pt x="1455" y="122"/>
                </a:lnTo>
                <a:lnTo>
                  <a:pt x="1456" y="115"/>
                </a:lnTo>
                <a:lnTo>
                  <a:pt x="1456" y="84"/>
                </a:lnTo>
                <a:lnTo>
                  <a:pt x="1456" y="85"/>
                </a:lnTo>
                <a:lnTo>
                  <a:pt x="1456" y="114"/>
                </a:lnTo>
                <a:lnTo>
                  <a:pt x="1457" y="130"/>
                </a:lnTo>
                <a:lnTo>
                  <a:pt x="1457" y="123"/>
                </a:lnTo>
                <a:lnTo>
                  <a:pt x="1458" y="131"/>
                </a:lnTo>
                <a:lnTo>
                  <a:pt x="1459" y="185"/>
                </a:lnTo>
                <a:lnTo>
                  <a:pt x="1459" y="258"/>
                </a:lnTo>
                <a:lnTo>
                  <a:pt x="1460" y="291"/>
                </a:lnTo>
                <a:lnTo>
                  <a:pt x="1461" y="286"/>
                </a:lnTo>
                <a:lnTo>
                  <a:pt x="1461" y="277"/>
                </a:lnTo>
                <a:lnTo>
                  <a:pt x="1461" y="292"/>
                </a:lnTo>
                <a:lnTo>
                  <a:pt x="1461" y="286"/>
                </a:lnTo>
                <a:lnTo>
                  <a:pt x="1461" y="291"/>
                </a:lnTo>
                <a:lnTo>
                  <a:pt x="1462" y="298"/>
                </a:lnTo>
                <a:lnTo>
                  <a:pt x="1463" y="260"/>
                </a:lnTo>
                <a:lnTo>
                  <a:pt x="1463" y="270"/>
                </a:lnTo>
                <a:lnTo>
                  <a:pt x="1464" y="290"/>
                </a:lnTo>
                <a:lnTo>
                  <a:pt x="1465" y="290"/>
                </a:lnTo>
                <a:lnTo>
                  <a:pt x="1465" y="276"/>
                </a:lnTo>
                <a:lnTo>
                  <a:pt x="1466" y="291"/>
                </a:lnTo>
                <a:lnTo>
                  <a:pt x="1466" y="206"/>
                </a:lnTo>
                <a:lnTo>
                  <a:pt x="1466" y="140"/>
                </a:lnTo>
                <a:lnTo>
                  <a:pt x="1466" y="144"/>
                </a:lnTo>
                <a:lnTo>
                  <a:pt x="1467" y="124"/>
                </a:lnTo>
                <a:lnTo>
                  <a:pt x="1467" y="114"/>
                </a:lnTo>
                <a:lnTo>
                  <a:pt x="1468" y="104"/>
                </a:lnTo>
                <a:lnTo>
                  <a:pt x="1469" y="106"/>
                </a:lnTo>
                <a:lnTo>
                  <a:pt x="1469" y="122"/>
                </a:lnTo>
                <a:lnTo>
                  <a:pt x="1470" y="166"/>
                </a:lnTo>
                <a:lnTo>
                  <a:pt x="1470" y="189"/>
                </a:lnTo>
                <a:lnTo>
                  <a:pt x="1471" y="240"/>
                </a:lnTo>
                <a:lnTo>
                  <a:pt x="1471" y="279"/>
                </a:lnTo>
                <a:lnTo>
                  <a:pt x="1471" y="284"/>
                </a:lnTo>
                <a:lnTo>
                  <a:pt x="1472" y="285"/>
                </a:lnTo>
                <a:lnTo>
                  <a:pt x="1472" y="280"/>
                </a:lnTo>
                <a:lnTo>
                  <a:pt x="1472" y="286"/>
                </a:lnTo>
                <a:lnTo>
                  <a:pt x="1473" y="285"/>
                </a:lnTo>
                <a:lnTo>
                  <a:pt x="1474" y="285"/>
                </a:lnTo>
                <a:lnTo>
                  <a:pt x="1475" y="287"/>
                </a:lnTo>
                <a:lnTo>
                  <a:pt x="1475" y="295"/>
                </a:lnTo>
                <a:lnTo>
                  <a:pt x="1476" y="288"/>
                </a:lnTo>
                <a:lnTo>
                  <a:pt x="1476" y="290"/>
                </a:lnTo>
                <a:lnTo>
                  <a:pt x="1476" y="291"/>
                </a:lnTo>
                <a:lnTo>
                  <a:pt x="1477" y="294"/>
                </a:lnTo>
                <a:lnTo>
                  <a:pt x="1478" y="312"/>
                </a:lnTo>
                <a:lnTo>
                  <a:pt x="1478" y="310"/>
                </a:lnTo>
                <a:lnTo>
                  <a:pt x="1478" y="307"/>
                </a:lnTo>
                <a:lnTo>
                  <a:pt x="1479" y="300"/>
                </a:lnTo>
                <a:lnTo>
                  <a:pt x="1480" y="301"/>
                </a:lnTo>
                <a:lnTo>
                  <a:pt x="1480" y="291"/>
                </a:lnTo>
                <a:lnTo>
                  <a:pt x="1481" y="279"/>
                </a:lnTo>
                <a:lnTo>
                  <a:pt x="1481" y="256"/>
                </a:lnTo>
                <a:lnTo>
                  <a:pt x="1481" y="309"/>
                </a:lnTo>
                <a:lnTo>
                  <a:pt x="1482" y="312"/>
                </a:lnTo>
                <a:lnTo>
                  <a:pt x="1483" y="312"/>
                </a:lnTo>
                <a:lnTo>
                  <a:pt x="1483" y="302"/>
                </a:lnTo>
                <a:lnTo>
                  <a:pt x="1484" y="285"/>
                </a:lnTo>
                <a:lnTo>
                  <a:pt x="1484" y="289"/>
                </a:lnTo>
                <a:lnTo>
                  <a:pt x="1484" y="306"/>
                </a:lnTo>
                <a:lnTo>
                  <a:pt x="1485" y="292"/>
                </a:lnTo>
                <a:lnTo>
                  <a:pt x="1486" y="284"/>
                </a:lnTo>
                <a:lnTo>
                  <a:pt x="1486" y="306"/>
                </a:lnTo>
                <a:lnTo>
                  <a:pt x="1487" y="309"/>
                </a:lnTo>
                <a:lnTo>
                  <a:pt x="1487" y="290"/>
                </a:lnTo>
                <a:lnTo>
                  <a:pt x="1487" y="306"/>
                </a:lnTo>
                <a:lnTo>
                  <a:pt x="1488" y="306"/>
                </a:lnTo>
                <a:lnTo>
                  <a:pt x="1489" y="276"/>
                </a:lnTo>
                <a:lnTo>
                  <a:pt x="1489" y="217"/>
                </a:lnTo>
                <a:lnTo>
                  <a:pt x="1490" y="151"/>
                </a:lnTo>
                <a:lnTo>
                  <a:pt x="1490" y="181"/>
                </a:lnTo>
                <a:lnTo>
                  <a:pt x="1490" y="160"/>
                </a:lnTo>
                <a:lnTo>
                  <a:pt x="1491" y="168"/>
                </a:lnTo>
                <a:lnTo>
                  <a:pt x="1492" y="180"/>
                </a:lnTo>
                <a:lnTo>
                  <a:pt x="1492" y="155"/>
                </a:lnTo>
                <a:lnTo>
                  <a:pt x="1492" y="168"/>
                </a:lnTo>
                <a:lnTo>
                  <a:pt x="1493" y="217"/>
                </a:lnTo>
                <a:lnTo>
                  <a:pt x="1493" y="238"/>
                </a:lnTo>
                <a:lnTo>
                  <a:pt x="1494" y="277"/>
                </a:lnTo>
                <a:lnTo>
                  <a:pt x="1495" y="304"/>
                </a:lnTo>
                <a:lnTo>
                  <a:pt x="1495" y="306"/>
                </a:lnTo>
                <a:lnTo>
                  <a:pt x="1496" y="294"/>
                </a:lnTo>
                <a:lnTo>
                  <a:pt x="1496" y="292"/>
                </a:lnTo>
                <a:lnTo>
                  <a:pt x="1496" y="302"/>
                </a:lnTo>
                <a:lnTo>
                  <a:pt x="1497" y="306"/>
                </a:lnTo>
                <a:lnTo>
                  <a:pt x="1497" y="309"/>
                </a:lnTo>
                <a:lnTo>
                  <a:pt x="1497" y="305"/>
                </a:lnTo>
                <a:lnTo>
                  <a:pt x="1498" y="300"/>
                </a:lnTo>
                <a:lnTo>
                  <a:pt x="1499" y="299"/>
                </a:lnTo>
                <a:lnTo>
                  <a:pt x="1499" y="309"/>
                </a:lnTo>
                <a:lnTo>
                  <a:pt x="1500" y="323"/>
                </a:lnTo>
                <a:lnTo>
                  <a:pt x="1501" y="312"/>
                </a:lnTo>
                <a:lnTo>
                  <a:pt x="1501" y="307"/>
                </a:lnTo>
                <a:lnTo>
                  <a:pt x="1501" y="317"/>
                </a:lnTo>
                <a:lnTo>
                  <a:pt x="1502" y="326"/>
                </a:lnTo>
                <a:lnTo>
                  <a:pt x="1502" y="315"/>
                </a:lnTo>
                <a:lnTo>
                  <a:pt x="1502" y="318"/>
                </a:lnTo>
                <a:lnTo>
                  <a:pt x="1503" y="311"/>
                </a:lnTo>
                <a:lnTo>
                  <a:pt x="1503" y="314"/>
                </a:lnTo>
                <a:lnTo>
                  <a:pt x="1504" y="315"/>
                </a:lnTo>
                <a:lnTo>
                  <a:pt x="1504" y="320"/>
                </a:lnTo>
                <a:lnTo>
                  <a:pt x="1505" y="303"/>
                </a:lnTo>
                <a:lnTo>
                  <a:pt x="1506" y="309"/>
                </a:lnTo>
                <a:lnTo>
                  <a:pt x="1506" y="327"/>
                </a:lnTo>
                <a:lnTo>
                  <a:pt x="1507" y="292"/>
                </a:lnTo>
                <a:lnTo>
                  <a:pt x="1507" y="313"/>
                </a:lnTo>
                <a:lnTo>
                  <a:pt x="1507" y="302"/>
                </a:lnTo>
                <a:lnTo>
                  <a:pt x="1507" y="323"/>
                </a:lnTo>
                <a:lnTo>
                  <a:pt x="1508" y="326"/>
                </a:lnTo>
                <a:lnTo>
                  <a:pt x="1509" y="326"/>
                </a:lnTo>
                <a:lnTo>
                  <a:pt x="1509" y="320"/>
                </a:lnTo>
                <a:lnTo>
                  <a:pt x="1510" y="309"/>
                </a:lnTo>
                <a:lnTo>
                  <a:pt x="1511" y="316"/>
                </a:lnTo>
                <a:lnTo>
                  <a:pt x="1511" y="311"/>
                </a:lnTo>
                <a:lnTo>
                  <a:pt x="1512" y="306"/>
                </a:lnTo>
                <a:lnTo>
                  <a:pt x="1512" y="308"/>
                </a:lnTo>
                <a:lnTo>
                  <a:pt x="1512" y="316"/>
                </a:lnTo>
                <a:lnTo>
                  <a:pt x="1512" y="333"/>
                </a:lnTo>
                <a:lnTo>
                  <a:pt x="1513" y="312"/>
                </a:lnTo>
                <a:lnTo>
                  <a:pt x="1513" y="328"/>
                </a:lnTo>
                <a:lnTo>
                  <a:pt x="1514" y="318"/>
                </a:lnTo>
                <a:lnTo>
                  <a:pt x="1514" y="308"/>
                </a:lnTo>
                <a:lnTo>
                  <a:pt x="1515" y="301"/>
                </a:lnTo>
                <a:lnTo>
                  <a:pt x="1516" y="322"/>
                </a:lnTo>
                <a:lnTo>
                  <a:pt x="1516" y="326"/>
                </a:lnTo>
                <a:lnTo>
                  <a:pt x="1517" y="332"/>
                </a:lnTo>
                <a:lnTo>
                  <a:pt x="1518" y="315"/>
                </a:lnTo>
                <a:lnTo>
                  <a:pt x="1518" y="314"/>
                </a:lnTo>
                <a:lnTo>
                  <a:pt x="1518" y="311"/>
                </a:lnTo>
                <a:lnTo>
                  <a:pt x="1518" y="321"/>
                </a:lnTo>
                <a:lnTo>
                  <a:pt x="1519" y="321"/>
                </a:lnTo>
                <a:lnTo>
                  <a:pt x="1520" y="317"/>
                </a:lnTo>
                <a:lnTo>
                  <a:pt x="1520" y="308"/>
                </a:lnTo>
                <a:lnTo>
                  <a:pt x="1521" y="324"/>
                </a:lnTo>
                <a:lnTo>
                  <a:pt x="1522" y="316"/>
                </a:lnTo>
                <a:lnTo>
                  <a:pt x="1522" y="313"/>
                </a:lnTo>
                <a:lnTo>
                  <a:pt x="1523" y="312"/>
                </a:lnTo>
                <a:lnTo>
                  <a:pt x="1523" y="307"/>
                </a:lnTo>
                <a:lnTo>
                  <a:pt x="1523" y="297"/>
                </a:lnTo>
                <a:lnTo>
                  <a:pt x="1524" y="239"/>
                </a:lnTo>
                <a:lnTo>
                  <a:pt x="1524" y="157"/>
                </a:lnTo>
                <a:lnTo>
                  <a:pt x="1524" y="90"/>
                </a:lnTo>
                <a:lnTo>
                  <a:pt x="1525" y="111"/>
                </a:lnTo>
                <a:lnTo>
                  <a:pt x="1526" y="120"/>
                </a:lnTo>
                <a:lnTo>
                  <a:pt x="1526" y="125"/>
                </a:lnTo>
                <a:lnTo>
                  <a:pt x="1527" y="105"/>
                </a:lnTo>
                <a:lnTo>
                  <a:pt x="1528" y="115"/>
                </a:lnTo>
                <a:lnTo>
                  <a:pt x="1528" y="152"/>
                </a:lnTo>
                <a:lnTo>
                  <a:pt x="1528" y="178"/>
                </a:lnTo>
                <a:lnTo>
                  <a:pt x="1529" y="232"/>
                </a:lnTo>
                <a:lnTo>
                  <a:pt x="1529" y="275"/>
                </a:lnTo>
                <a:lnTo>
                  <a:pt x="1529" y="295"/>
                </a:lnTo>
                <a:lnTo>
                  <a:pt x="1530" y="286"/>
                </a:lnTo>
                <a:lnTo>
                  <a:pt x="1530" y="282"/>
                </a:lnTo>
                <a:lnTo>
                  <a:pt x="1531" y="282"/>
                </a:lnTo>
                <a:lnTo>
                  <a:pt x="1532" y="289"/>
                </a:lnTo>
                <a:lnTo>
                  <a:pt x="1532" y="283"/>
                </a:lnTo>
                <a:lnTo>
                  <a:pt x="1533" y="282"/>
                </a:lnTo>
                <a:lnTo>
                  <a:pt x="1533" y="290"/>
                </a:lnTo>
                <a:lnTo>
                  <a:pt x="1533" y="289"/>
                </a:lnTo>
                <a:lnTo>
                  <a:pt x="1534" y="289"/>
                </a:lnTo>
                <a:lnTo>
                  <a:pt x="1535" y="295"/>
                </a:lnTo>
                <a:lnTo>
                  <a:pt x="1535" y="270"/>
                </a:lnTo>
                <a:lnTo>
                  <a:pt x="1535" y="220"/>
                </a:lnTo>
                <a:lnTo>
                  <a:pt x="1536" y="138"/>
                </a:lnTo>
                <a:lnTo>
                  <a:pt x="1536" y="92"/>
                </a:lnTo>
                <a:lnTo>
                  <a:pt x="1537" y="104"/>
                </a:lnTo>
                <a:lnTo>
                  <a:pt x="1537" y="121"/>
                </a:lnTo>
                <a:lnTo>
                  <a:pt x="1538" y="112"/>
                </a:lnTo>
                <a:lnTo>
                  <a:pt x="1538" y="106"/>
                </a:lnTo>
                <a:lnTo>
                  <a:pt x="1538" y="115"/>
                </a:lnTo>
                <a:lnTo>
                  <a:pt x="1539" y="136"/>
                </a:lnTo>
                <a:lnTo>
                  <a:pt x="1540" y="180"/>
                </a:lnTo>
                <a:lnTo>
                  <a:pt x="1540" y="236"/>
                </a:lnTo>
                <a:lnTo>
                  <a:pt x="1541" y="271"/>
                </a:lnTo>
                <a:lnTo>
                  <a:pt x="1541" y="281"/>
                </a:lnTo>
                <a:lnTo>
                  <a:pt x="1542" y="290"/>
                </a:lnTo>
                <a:lnTo>
                  <a:pt x="1542" y="286"/>
                </a:lnTo>
                <a:lnTo>
                  <a:pt x="1543" y="291"/>
                </a:lnTo>
                <a:lnTo>
                  <a:pt x="1543" y="289"/>
                </a:lnTo>
                <a:lnTo>
                  <a:pt x="1544" y="288"/>
                </a:lnTo>
                <a:lnTo>
                  <a:pt x="1545" y="289"/>
                </a:lnTo>
                <a:lnTo>
                  <a:pt x="1546" y="286"/>
                </a:lnTo>
                <a:lnTo>
                  <a:pt x="1547" y="282"/>
                </a:lnTo>
                <a:lnTo>
                  <a:pt x="1547" y="261"/>
                </a:lnTo>
                <a:lnTo>
                  <a:pt x="1547" y="216"/>
                </a:lnTo>
                <a:lnTo>
                  <a:pt x="1547" y="111"/>
                </a:lnTo>
                <a:lnTo>
                  <a:pt x="1548" y="75"/>
                </a:lnTo>
                <a:lnTo>
                  <a:pt x="1548" y="59"/>
                </a:lnTo>
                <a:lnTo>
                  <a:pt x="1548" y="78"/>
                </a:lnTo>
                <a:lnTo>
                  <a:pt x="1549" y="81"/>
                </a:lnTo>
                <a:lnTo>
                  <a:pt x="1550" y="83"/>
                </a:lnTo>
                <a:lnTo>
                  <a:pt x="1550" y="103"/>
                </a:lnTo>
                <a:lnTo>
                  <a:pt x="1551" y="109"/>
                </a:lnTo>
                <a:lnTo>
                  <a:pt x="1552" y="153"/>
                </a:lnTo>
                <a:lnTo>
                  <a:pt x="1552" y="235"/>
                </a:lnTo>
                <a:lnTo>
                  <a:pt x="1553" y="272"/>
                </a:lnTo>
                <a:lnTo>
                  <a:pt x="1553" y="281"/>
                </a:lnTo>
                <a:lnTo>
                  <a:pt x="1553" y="281"/>
                </a:lnTo>
                <a:lnTo>
                  <a:pt x="1554" y="280"/>
                </a:lnTo>
                <a:lnTo>
                  <a:pt x="1554" y="278"/>
                </a:lnTo>
                <a:lnTo>
                  <a:pt x="1554" y="275"/>
                </a:lnTo>
                <a:lnTo>
                  <a:pt x="1555" y="275"/>
                </a:lnTo>
                <a:lnTo>
                  <a:pt x="1556" y="280"/>
                </a:lnTo>
                <a:lnTo>
                  <a:pt x="1556" y="279"/>
                </a:lnTo>
                <a:lnTo>
                  <a:pt x="1557" y="276"/>
                </a:lnTo>
                <a:lnTo>
                  <a:pt x="1558" y="271"/>
                </a:lnTo>
                <a:lnTo>
                  <a:pt x="1558" y="277"/>
                </a:lnTo>
                <a:lnTo>
                  <a:pt x="1558" y="251"/>
                </a:lnTo>
                <a:lnTo>
                  <a:pt x="1559" y="200"/>
                </a:lnTo>
                <a:lnTo>
                  <a:pt x="1559" y="117"/>
                </a:lnTo>
                <a:lnTo>
                  <a:pt x="1559" y="75"/>
                </a:lnTo>
                <a:lnTo>
                  <a:pt x="1560" y="60"/>
                </a:lnTo>
                <a:lnTo>
                  <a:pt x="1560" y="70"/>
                </a:lnTo>
                <a:lnTo>
                  <a:pt x="1561" y="89"/>
                </a:lnTo>
                <a:lnTo>
                  <a:pt x="1562" y="102"/>
                </a:lnTo>
                <a:lnTo>
                  <a:pt x="1562" y="113"/>
                </a:lnTo>
                <a:lnTo>
                  <a:pt x="1563" y="135"/>
                </a:lnTo>
                <a:lnTo>
                  <a:pt x="1564" y="167"/>
                </a:lnTo>
                <a:lnTo>
                  <a:pt x="1564" y="222"/>
                </a:lnTo>
                <a:lnTo>
                  <a:pt x="1564" y="256"/>
                </a:lnTo>
                <a:lnTo>
                  <a:pt x="1564" y="270"/>
                </a:lnTo>
                <a:lnTo>
                  <a:pt x="1564" y="277"/>
                </a:lnTo>
                <a:lnTo>
                  <a:pt x="1565" y="282"/>
                </a:lnTo>
                <a:lnTo>
                  <a:pt x="1566" y="284"/>
                </a:lnTo>
                <a:lnTo>
                  <a:pt x="1566" y="273"/>
                </a:lnTo>
                <a:lnTo>
                  <a:pt x="1567" y="286"/>
                </a:lnTo>
                <a:lnTo>
                  <a:pt x="1568" y="286"/>
                </a:lnTo>
                <a:lnTo>
                  <a:pt x="1568" y="282"/>
                </a:lnTo>
                <a:lnTo>
                  <a:pt x="1569" y="282"/>
                </a:lnTo>
                <a:lnTo>
                  <a:pt x="1569" y="285"/>
                </a:lnTo>
                <a:lnTo>
                  <a:pt x="1569" y="301"/>
                </a:lnTo>
                <a:lnTo>
                  <a:pt x="1569" y="275"/>
                </a:lnTo>
                <a:lnTo>
                  <a:pt x="1570" y="214"/>
                </a:lnTo>
                <a:lnTo>
                  <a:pt x="1570" y="139"/>
                </a:lnTo>
                <a:lnTo>
                  <a:pt x="1571" y="98"/>
                </a:lnTo>
                <a:lnTo>
                  <a:pt x="1571" y="99"/>
                </a:lnTo>
                <a:lnTo>
                  <a:pt x="1572" y="104"/>
                </a:lnTo>
                <a:lnTo>
                  <a:pt x="1573" y="116"/>
                </a:lnTo>
                <a:lnTo>
                  <a:pt x="1573" y="124"/>
                </a:lnTo>
                <a:lnTo>
                  <a:pt x="1574" y="135"/>
                </a:lnTo>
                <a:lnTo>
                  <a:pt x="1574" y="171"/>
                </a:lnTo>
                <a:lnTo>
                  <a:pt x="1575" y="213"/>
                </a:lnTo>
                <a:lnTo>
                  <a:pt x="1575" y="260"/>
                </a:lnTo>
                <a:lnTo>
                  <a:pt x="1575" y="287"/>
                </a:lnTo>
                <a:lnTo>
                  <a:pt x="1576" y="303"/>
                </a:lnTo>
                <a:lnTo>
                  <a:pt x="1576" y="297"/>
                </a:lnTo>
                <a:lnTo>
                  <a:pt x="1577" y="286"/>
                </a:lnTo>
                <a:lnTo>
                  <a:pt x="1578" y="274"/>
                </a:lnTo>
                <a:lnTo>
                  <a:pt x="1578" y="270"/>
                </a:lnTo>
                <a:lnTo>
                  <a:pt x="1579" y="270"/>
                </a:lnTo>
                <a:lnTo>
                  <a:pt x="1579" y="281"/>
                </a:lnTo>
                <a:lnTo>
                  <a:pt x="1579" y="288"/>
                </a:lnTo>
                <a:lnTo>
                  <a:pt x="1580" y="294"/>
                </a:lnTo>
                <a:lnTo>
                  <a:pt x="1581" y="294"/>
                </a:lnTo>
                <a:lnTo>
                  <a:pt x="1581" y="291"/>
                </a:lnTo>
                <a:lnTo>
                  <a:pt x="1581" y="301"/>
                </a:lnTo>
                <a:lnTo>
                  <a:pt x="1581" y="294"/>
                </a:lnTo>
                <a:lnTo>
                  <a:pt x="1582" y="291"/>
                </a:lnTo>
                <a:lnTo>
                  <a:pt x="1583" y="289"/>
                </a:lnTo>
                <a:lnTo>
                  <a:pt x="1583" y="303"/>
                </a:lnTo>
                <a:lnTo>
                  <a:pt x="1584" y="295"/>
                </a:lnTo>
                <a:lnTo>
                  <a:pt x="1584" y="295"/>
                </a:lnTo>
                <a:lnTo>
                  <a:pt x="1584" y="296"/>
                </a:lnTo>
                <a:lnTo>
                  <a:pt x="1585" y="301"/>
                </a:lnTo>
                <a:lnTo>
                  <a:pt x="1586" y="301"/>
                </a:lnTo>
                <a:lnTo>
                  <a:pt x="1586" y="300"/>
                </a:lnTo>
                <a:lnTo>
                  <a:pt x="1587" y="302"/>
                </a:lnTo>
                <a:lnTo>
                  <a:pt x="1587" y="303"/>
                </a:lnTo>
                <a:lnTo>
                  <a:pt x="1587" y="305"/>
                </a:lnTo>
                <a:lnTo>
                  <a:pt x="1588" y="302"/>
                </a:lnTo>
                <a:lnTo>
                  <a:pt x="1589" y="302"/>
                </a:lnTo>
                <a:lnTo>
                  <a:pt x="1589" y="307"/>
                </a:lnTo>
                <a:lnTo>
                  <a:pt x="1590" y="292"/>
                </a:lnTo>
                <a:lnTo>
                  <a:pt x="1590" y="299"/>
                </a:lnTo>
                <a:lnTo>
                  <a:pt x="1590" y="289"/>
                </a:lnTo>
                <a:lnTo>
                  <a:pt x="1591" y="289"/>
                </a:lnTo>
                <a:lnTo>
                  <a:pt x="1592" y="322"/>
                </a:lnTo>
                <a:lnTo>
                  <a:pt x="1592" y="312"/>
                </a:lnTo>
                <a:lnTo>
                  <a:pt x="1592" y="301"/>
                </a:lnTo>
                <a:lnTo>
                  <a:pt x="1593" y="296"/>
                </a:lnTo>
                <a:lnTo>
                  <a:pt x="1593" y="311"/>
                </a:lnTo>
                <a:lnTo>
                  <a:pt x="1594" y="302"/>
                </a:lnTo>
                <a:lnTo>
                  <a:pt x="1595" y="297"/>
                </a:lnTo>
                <a:lnTo>
                  <a:pt x="1595" y="315"/>
                </a:lnTo>
                <a:lnTo>
                  <a:pt x="1595" y="292"/>
                </a:lnTo>
                <a:lnTo>
                  <a:pt x="1596" y="306"/>
                </a:lnTo>
                <a:lnTo>
                  <a:pt x="1596" y="316"/>
                </a:lnTo>
                <a:lnTo>
                  <a:pt x="1597" y="301"/>
                </a:lnTo>
                <a:lnTo>
                  <a:pt x="1598" y="302"/>
                </a:lnTo>
                <a:lnTo>
                  <a:pt x="1598" y="307"/>
                </a:lnTo>
                <a:lnTo>
                  <a:pt x="1598" y="302"/>
                </a:lnTo>
                <a:lnTo>
                  <a:pt x="1599" y="297"/>
                </a:lnTo>
                <a:lnTo>
                  <a:pt x="1599" y="302"/>
                </a:lnTo>
                <a:lnTo>
                  <a:pt x="1600" y="302"/>
                </a:lnTo>
                <a:lnTo>
                  <a:pt x="1600" y="305"/>
                </a:lnTo>
                <a:lnTo>
                  <a:pt x="1600" y="301"/>
                </a:lnTo>
                <a:lnTo>
                  <a:pt x="1601" y="301"/>
                </a:lnTo>
                <a:lnTo>
                  <a:pt x="1602" y="302"/>
                </a:lnTo>
                <a:lnTo>
                  <a:pt x="1602" y="304"/>
                </a:lnTo>
                <a:lnTo>
                  <a:pt x="1603" y="301"/>
                </a:lnTo>
                <a:lnTo>
                  <a:pt x="1604" y="301"/>
                </a:lnTo>
                <a:lnTo>
                  <a:pt x="1604" y="299"/>
                </a:lnTo>
                <a:lnTo>
                  <a:pt x="1604" y="302"/>
                </a:lnTo>
                <a:lnTo>
                  <a:pt x="1604" y="306"/>
                </a:lnTo>
                <a:lnTo>
                  <a:pt x="1605" y="307"/>
                </a:lnTo>
                <a:lnTo>
                  <a:pt x="1605" y="309"/>
                </a:lnTo>
                <a:lnTo>
                  <a:pt x="1605" y="310"/>
                </a:lnTo>
                <a:lnTo>
                  <a:pt x="1606" y="307"/>
                </a:lnTo>
                <a:lnTo>
                  <a:pt x="1607" y="310"/>
                </a:lnTo>
                <a:lnTo>
                  <a:pt x="1607" y="311"/>
                </a:lnTo>
                <a:lnTo>
                  <a:pt x="1608" y="303"/>
                </a:lnTo>
                <a:lnTo>
                  <a:pt x="1609" y="302"/>
                </a:lnTo>
                <a:lnTo>
                  <a:pt x="1610" y="302"/>
                </a:lnTo>
                <a:lnTo>
                  <a:pt x="1610" y="302"/>
                </a:lnTo>
                <a:lnTo>
                  <a:pt x="1610" y="307"/>
                </a:lnTo>
                <a:lnTo>
                  <a:pt x="1610" y="306"/>
                </a:lnTo>
                <a:lnTo>
                  <a:pt x="1610" y="306"/>
                </a:lnTo>
                <a:lnTo>
                  <a:pt x="1611" y="303"/>
                </a:lnTo>
                <a:lnTo>
                  <a:pt x="1612" y="301"/>
                </a:lnTo>
                <a:lnTo>
                  <a:pt x="1613" y="301"/>
                </a:lnTo>
                <a:lnTo>
                  <a:pt x="1614" y="302"/>
                </a:lnTo>
                <a:lnTo>
                  <a:pt x="1614" y="305"/>
                </a:lnTo>
                <a:lnTo>
                  <a:pt x="1615" y="304"/>
                </a:lnTo>
                <a:lnTo>
                  <a:pt x="1615" y="310"/>
                </a:lnTo>
                <a:lnTo>
                  <a:pt x="1615" y="305"/>
                </a:lnTo>
                <a:lnTo>
                  <a:pt x="1615" y="302"/>
                </a:lnTo>
                <a:lnTo>
                  <a:pt x="1615" y="275"/>
                </a:lnTo>
                <a:lnTo>
                  <a:pt x="1616" y="229"/>
                </a:lnTo>
                <a:lnTo>
                  <a:pt x="1617" y="150"/>
                </a:lnTo>
                <a:lnTo>
                  <a:pt x="1617" y="130"/>
                </a:lnTo>
                <a:lnTo>
                  <a:pt x="1618" y="118"/>
                </a:lnTo>
                <a:lnTo>
                  <a:pt x="1619" y="110"/>
                </a:lnTo>
                <a:lnTo>
                  <a:pt x="1619" y="113"/>
                </a:lnTo>
                <a:lnTo>
                  <a:pt x="1620" y="116"/>
                </a:lnTo>
                <a:lnTo>
                  <a:pt x="1620" y="120"/>
                </a:lnTo>
                <a:lnTo>
                  <a:pt x="1620" y="136"/>
                </a:lnTo>
                <a:lnTo>
                  <a:pt x="1620" y="190"/>
                </a:lnTo>
                <a:lnTo>
                  <a:pt x="1621" y="246"/>
                </a:lnTo>
                <a:lnTo>
                  <a:pt x="1621" y="275"/>
                </a:lnTo>
                <a:lnTo>
                  <a:pt x="1622" y="288"/>
                </a:lnTo>
                <a:lnTo>
                  <a:pt x="1623" y="285"/>
                </a:lnTo>
                <a:lnTo>
                  <a:pt x="1623" y="295"/>
                </a:lnTo>
                <a:lnTo>
                  <a:pt x="1624" y="299"/>
                </a:lnTo>
                <a:lnTo>
                  <a:pt x="1625" y="299"/>
                </a:lnTo>
                <a:lnTo>
                  <a:pt x="1625" y="301"/>
                </a:lnTo>
                <a:lnTo>
                  <a:pt x="1626" y="301"/>
                </a:lnTo>
                <a:lnTo>
                  <a:pt x="1626" y="307"/>
                </a:lnTo>
                <a:lnTo>
                  <a:pt x="1626" y="302"/>
                </a:lnTo>
                <a:lnTo>
                  <a:pt x="1626" y="301"/>
                </a:lnTo>
                <a:lnTo>
                  <a:pt x="1627" y="300"/>
                </a:lnTo>
                <a:lnTo>
                  <a:pt x="1627" y="270"/>
                </a:lnTo>
                <a:lnTo>
                  <a:pt x="1628" y="226"/>
                </a:lnTo>
                <a:lnTo>
                  <a:pt x="1629" y="146"/>
                </a:lnTo>
                <a:lnTo>
                  <a:pt x="1629" y="111"/>
                </a:lnTo>
                <a:lnTo>
                  <a:pt x="1630" y="101"/>
                </a:lnTo>
                <a:lnTo>
                  <a:pt x="1631" y="126"/>
                </a:lnTo>
                <a:lnTo>
                  <a:pt x="1631" y="95"/>
                </a:lnTo>
                <a:lnTo>
                  <a:pt x="1631" y="97"/>
                </a:lnTo>
                <a:lnTo>
                  <a:pt x="1632" y="117"/>
                </a:lnTo>
                <a:lnTo>
                  <a:pt x="1632" y="128"/>
                </a:lnTo>
                <a:lnTo>
                  <a:pt x="1632" y="181"/>
                </a:lnTo>
                <a:lnTo>
                  <a:pt x="1633" y="249"/>
                </a:lnTo>
                <a:lnTo>
                  <a:pt x="1633" y="279"/>
                </a:lnTo>
                <a:lnTo>
                  <a:pt x="1634" y="284"/>
                </a:lnTo>
                <a:lnTo>
                  <a:pt x="1635" y="286"/>
                </a:lnTo>
                <a:lnTo>
                  <a:pt x="1635" y="275"/>
                </a:lnTo>
                <a:lnTo>
                  <a:pt x="1636" y="273"/>
                </a:lnTo>
                <a:lnTo>
                  <a:pt x="1636" y="276"/>
                </a:lnTo>
                <a:lnTo>
                  <a:pt x="1636" y="291"/>
                </a:lnTo>
                <a:lnTo>
                  <a:pt x="1637" y="295"/>
                </a:lnTo>
                <a:lnTo>
                  <a:pt x="1638" y="296"/>
                </a:lnTo>
                <a:lnTo>
                  <a:pt x="1638" y="296"/>
                </a:lnTo>
                <a:lnTo>
                  <a:pt x="1638" y="305"/>
                </a:lnTo>
                <a:lnTo>
                  <a:pt x="1638" y="289"/>
                </a:lnTo>
                <a:lnTo>
                  <a:pt x="1639" y="265"/>
                </a:lnTo>
                <a:lnTo>
                  <a:pt x="1640" y="226"/>
                </a:lnTo>
                <a:lnTo>
                  <a:pt x="1640" y="127"/>
                </a:lnTo>
                <a:lnTo>
                  <a:pt x="1641" y="69"/>
                </a:lnTo>
                <a:lnTo>
                  <a:pt x="1641" y="71"/>
                </a:lnTo>
                <a:lnTo>
                  <a:pt x="1642" y="80"/>
                </a:lnTo>
                <a:lnTo>
                  <a:pt x="1642" y="70"/>
                </a:lnTo>
                <a:lnTo>
                  <a:pt x="1643" y="103"/>
                </a:lnTo>
                <a:lnTo>
                  <a:pt x="1644" y="102"/>
                </a:lnTo>
                <a:lnTo>
                  <a:pt x="1644" y="124"/>
                </a:lnTo>
                <a:lnTo>
                  <a:pt x="1644" y="172"/>
                </a:lnTo>
                <a:lnTo>
                  <a:pt x="1645" y="244"/>
                </a:lnTo>
                <a:lnTo>
                  <a:pt x="1645" y="278"/>
                </a:lnTo>
                <a:lnTo>
                  <a:pt x="1646" y="279"/>
                </a:lnTo>
                <a:lnTo>
                  <a:pt x="1646" y="276"/>
                </a:lnTo>
                <a:lnTo>
                  <a:pt x="1646" y="292"/>
                </a:lnTo>
                <a:lnTo>
                  <a:pt x="1647" y="288"/>
                </a:lnTo>
                <a:lnTo>
                  <a:pt x="1648" y="296"/>
                </a:lnTo>
                <a:lnTo>
                  <a:pt x="1648" y="298"/>
                </a:lnTo>
                <a:lnTo>
                  <a:pt x="1649" y="291"/>
                </a:lnTo>
                <a:lnTo>
                  <a:pt x="1649" y="286"/>
                </a:lnTo>
                <a:lnTo>
                  <a:pt x="1650" y="288"/>
                </a:lnTo>
                <a:lnTo>
                  <a:pt x="1650" y="282"/>
                </a:lnTo>
                <a:lnTo>
                  <a:pt x="1650" y="284"/>
                </a:lnTo>
                <a:lnTo>
                  <a:pt x="1651" y="255"/>
                </a:lnTo>
                <a:lnTo>
                  <a:pt x="1651" y="203"/>
                </a:lnTo>
                <a:lnTo>
                  <a:pt x="1651" y="135"/>
                </a:lnTo>
                <a:lnTo>
                  <a:pt x="1652" y="106"/>
                </a:lnTo>
                <a:lnTo>
                  <a:pt x="1653" y="108"/>
                </a:lnTo>
                <a:lnTo>
                  <a:pt x="1653" y="121"/>
                </a:lnTo>
                <a:lnTo>
                  <a:pt x="1654" y="116"/>
                </a:lnTo>
                <a:lnTo>
                  <a:pt x="1655" y="119"/>
                </a:lnTo>
                <a:lnTo>
                  <a:pt x="1655" y="134"/>
                </a:lnTo>
                <a:lnTo>
                  <a:pt x="1655" y="160"/>
                </a:lnTo>
                <a:lnTo>
                  <a:pt x="1656" y="225"/>
                </a:lnTo>
                <a:lnTo>
                  <a:pt x="1656" y="274"/>
                </a:lnTo>
                <a:lnTo>
                  <a:pt x="1656" y="308"/>
                </a:lnTo>
                <a:lnTo>
                  <a:pt x="1657" y="309"/>
                </a:lnTo>
                <a:lnTo>
                  <a:pt x="1657" y="305"/>
                </a:lnTo>
                <a:lnTo>
                  <a:pt x="1658" y="301"/>
                </a:lnTo>
                <a:lnTo>
                  <a:pt x="1659" y="301"/>
                </a:lnTo>
                <a:lnTo>
                  <a:pt x="1659" y="302"/>
                </a:lnTo>
                <a:lnTo>
                  <a:pt x="1660" y="304"/>
                </a:lnTo>
                <a:lnTo>
                  <a:pt x="1661" y="303"/>
                </a:lnTo>
                <a:lnTo>
                  <a:pt x="1661" y="301"/>
                </a:lnTo>
                <a:lnTo>
                  <a:pt x="1661" y="307"/>
                </a:lnTo>
                <a:lnTo>
                  <a:pt x="1662" y="312"/>
                </a:lnTo>
                <a:lnTo>
                  <a:pt x="1662" y="302"/>
                </a:lnTo>
                <a:lnTo>
                  <a:pt x="1662" y="309"/>
                </a:lnTo>
                <a:lnTo>
                  <a:pt x="1663" y="298"/>
                </a:lnTo>
                <a:lnTo>
                  <a:pt x="1663" y="305"/>
                </a:lnTo>
                <a:lnTo>
                  <a:pt x="1664" y="297"/>
                </a:lnTo>
                <a:lnTo>
                  <a:pt x="1665" y="312"/>
                </a:lnTo>
                <a:lnTo>
                  <a:pt x="1665" y="304"/>
                </a:lnTo>
                <a:lnTo>
                  <a:pt x="1666" y="311"/>
                </a:lnTo>
                <a:lnTo>
                  <a:pt x="1667" y="308"/>
                </a:lnTo>
                <a:lnTo>
                  <a:pt x="1667" y="305"/>
                </a:lnTo>
                <a:lnTo>
                  <a:pt x="1667" y="308"/>
                </a:lnTo>
                <a:lnTo>
                  <a:pt x="1667" y="311"/>
                </a:lnTo>
                <a:lnTo>
                  <a:pt x="1667" y="312"/>
                </a:lnTo>
                <a:lnTo>
                  <a:pt x="1668" y="311"/>
                </a:lnTo>
                <a:lnTo>
                  <a:pt x="1669" y="326"/>
                </a:lnTo>
                <a:lnTo>
                  <a:pt x="1669" y="317"/>
                </a:lnTo>
                <a:lnTo>
                  <a:pt x="1670" y="313"/>
                </a:lnTo>
                <a:lnTo>
                  <a:pt x="1671" y="298"/>
                </a:lnTo>
                <a:lnTo>
                  <a:pt x="1671" y="295"/>
                </a:lnTo>
                <a:lnTo>
                  <a:pt x="1672" y="301"/>
                </a:lnTo>
                <a:lnTo>
                  <a:pt x="1672" y="305"/>
                </a:lnTo>
                <a:lnTo>
                  <a:pt x="1672" y="306"/>
                </a:lnTo>
                <a:lnTo>
                  <a:pt x="1672" y="309"/>
                </a:lnTo>
                <a:lnTo>
                  <a:pt x="1672" y="306"/>
                </a:lnTo>
                <a:lnTo>
                  <a:pt x="1673" y="311"/>
                </a:lnTo>
                <a:lnTo>
                  <a:pt x="1674" y="308"/>
                </a:lnTo>
                <a:lnTo>
                  <a:pt x="1674" y="307"/>
                </a:lnTo>
                <a:lnTo>
                  <a:pt x="1675" y="311"/>
                </a:lnTo>
                <a:lnTo>
                  <a:pt x="1676" y="306"/>
                </a:lnTo>
                <a:lnTo>
                  <a:pt x="1677" y="304"/>
                </a:lnTo>
                <a:lnTo>
                  <a:pt x="1677" y="296"/>
                </a:lnTo>
                <a:lnTo>
                  <a:pt x="1677" y="294"/>
                </a:lnTo>
                <a:lnTo>
                  <a:pt x="1678" y="288"/>
                </a:lnTo>
                <a:lnTo>
                  <a:pt x="1678" y="292"/>
                </a:lnTo>
                <a:lnTo>
                  <a:pt x="1678" y="302"/>
                </a:lnTo>
                <a:lnTo>
                  <a:pt x="1679" y="300"/>
                </a:lnTo>
                <a:lnTo>
                  <a:pt x="1679" y="311"/>
                </a:lnTo>
                <a:lnTo>
                  <a:pt x="1680" y="305"/>
                </a:lnTo>
                <a:lnTo>
                  <a:pt x="1681" y="302"/>
                </a:lnTo>
                <a:lnTo>
                  <a:pt x="1681" y="301"/>
                </a:lnTo>
                <a:lnTo>
                  <a:pt x="1682" y="311"/>
                </a:lnTo>
                <a:lnTo>
                  <a:pt x="1682" y="309"/>
                </a:lnTo>
                <a:lnTo>
                  <a:pt x="1682" y="301"/>
                </a:lnTo>
                <a:lnTo>
                  <a:pt x="1683" y="304"/>
                </a:lnTo>
                <a:lnTo>
                  <a:pt x="1683" y="302"/>
                </a:lnTo>
                <a:lnTo>
                  <a:pt x="1683" y="301"/>
                </a:lnTo>
                <a:lnTo>
                  <a:pt x="1684" y="297"/>
                </a:lnTo>
                <a:lnTo>
                  <a:pt x="1684" y="297"/>
                </a:lnTo>
                <a:lnTo>
                  <a:pt x="1685" y="294"/>
                </a:lnTo>
                <a:lnTo>
                  <a:pt x="1686" y="270"/>
                </a:lnTo>
                <a:lnTo>
                  <a:pt x="1686" y="223"/>
                </a:lnTo>
                <a:lnTo>
                  <a:pt x="1687" y="136"/>
                </a:lnTo>
                <a:lnTo>
                  <a:pt x="1687" y="98"/>
                </a:lnTo>
                <a:lnTo>
                  <a:pt x="1687" y="105"/>
                </a:lnTo>
                <a:lnTo>
                  <a:pt x="1688" y="106"/>
                </a:lnTo>
                <a:lnTo>
                  <a:pt x="1689" y="102"/>
                </a:lnTo>
                <a:lnTo>
                  <a:pt x="1689" y="102"/>
                </a:lnTo>
                <a:lnTo>
                  <a:pt x="1689" y="121"/>
                </a:lnTo>
                <a:lnTo>
                  <a:pt x="1690" y="128"/>
                </a:lnTo>
                <a:lnTo>
                  <a:pt x="1690" y="186"/>
                </a:lnTo>
                <a:lnTo>
                  <a:pt x="1691" y="246"/>
                </a:lnTo>
                <a:lnTo>
                  <a:pt x="1692" y="275"/>
                </a:lnTo>
                <a:lnTo>
                  <a:pt x="1692" y="286"/>
                </a:lnTo>
                <a:lnTo>
                  <a:pt x="1692" y="294"/>
                </a:lnTo>
                <a:lnTo>
                  <a:pt x="1693" y="288"/>
                </a:lnTo>
                <a:lnTo>
                  <a:pt x="1693" y="294"/>
                </a:lnTo>
                <a:lnTo>
                  <a:pt x="1694" y="285"/>
                </a:lnTo>
                <a:lnTo>
                  <a:pt x="1695" y="301"/>
                </a:lnTo>
                <a:lnTo>
                  <a:pt x="1695" y="292"/>
                </a:lnTo>
                <a:lnTo>
                  <a:pt x="1695" y="282"/>
                </a:lnTo>
                <a:lnTo>
                  <a:pt x="1696" y="285"/>
                </a:lnTo>
                <a:lnTo>
                  <a:pt x="1696" y="269"/>
                </a:lnTo>
                <a:lnTo>
                  <a:pt x="1697" y="285"/>
                </a:lnTo>
                <a:lnTo>
                  <a:pt x="1698" y="256"/>
                </a:lnTo>
                <a:lnTo>
                  <a:pt x="1698" y="206"/>
                </a:lnTo>
                <a:lnTo>
                  <a:pt x="1698" y="125"/>
                </a:lnTo>
                <a:lnTo>
                  <a:pt x="1699" y="82"/>
                </a:lnTo>
                <a:lnTo>
                  <a:pt x="1699" y="79"/>
                </a:lnTo>
                <a:lnTo>
                  <a:pt x="1700" y="96"/>
                </a:lnTo>
                <a:lnTo>
                  <a:pt x="1701" y="82"/>
                </a:lnTo>
                <a:lnTo>
                  <a:pt x="1701" y="81"/>
                </a:lnTo>
                <a:lnTo>
                  <a:pt x="1701" y="116"/>
                </a:lnTo>
                <a:lnTo>
                  <a:pt x="1702" y="115"/>
                </a:lnTo>
                <a:lnTo>
                  <a:pt x="1702" y="157"/>
                </a:lnTo>
                <a:lnTo>
                  <a:pt x="1703" y="239"/>
                </a:lnTo>
                <a:lnTo>
                  <a:pt x="1703" y="272"/>
                </a:lnTo>
                <a:lnTo>
                  <a:pt x="1703" y="280"/>
                </a:lnTo>
                <a:lnTo>
                  <a:pt x="1704" y="278"/>
                </a:lnTo>
                <a:lnTo>
                  <a:pt x="1705" y="270"/>
                </a:lnTo>
                <a:lnTo>
                  <a:pt x="1705" y="273"/>
                </a:lnTo>
                <a:lnTo>
                  <a:pt x="1706" y="282"/>
                </a:lnTo>
                <a:lnTo>
                  <a:pt x="1706" y="271"/>
                </a:lnTo>
                <a:lnTo>
                  <a:pt x="1707" y="278"/>
                </a:lnTo>
                <a:lnTo>
                  <a:pt x="1707" y="281"/>
                </a:lnTo>
                <a:lnTo>
                  <a:pt x="1707" y="294"/>
                </a:lnTo>
                <a:lnTo>
                  <a:pt x="1708" y="275"/>
                </a:lnTo>
                <a:lnTo>
                  <a:pt x="1708" y="275"/>
                </a:lnTo>
                <a:lnTo>
                  <a:pt x="1709" y="270"/>
                </a:lnTo>
                <a:lnTo>
                  <a:pt x="1709" y="203"/>
                </a:lnTo>
                <a:lnTo>
                  <a:pt x="1710" y="133"/>
                </a:lnTo>
                <a:lnTo>
                  <a:pt x="1711" y="173"/>
                </a:lnTo>
                <a:lnTo>
                  <a:pt x="1711" y="174"/>
                </a:lnTo>
                <a:lnTo>
                  <a:pt x="1712" y="112"/>
                </a:lnTo>
                <a:lnTo>
                  <a:pt x="1712" y="106"/>
                </a:lnTo>
                <a:lnTo>
                  <a:pt x="1712" y="158"/>
                </a:lnTo>
                <a:lnTo>
                  <a:pt x="1713" y="131"/>
                </a:lnTo>
                <a:lnTo>
                  <a:pt x="1713" y="129"/>
                </a:lnTo>
                <a:lnTo>
                  <a:pt x="1713" y="167"/>
                </a:lnTo>
                <a:lnTo>
                  <a:pt x="1714" y="233"/>
                </a:lnTo>
                <a:lnTo>
                  <a:pt x="1714" y="267"/>
                </a:lnTo>
                <a:lnTo>
                  <a:pt x="1715" y="274"/>
                </a:lnTo>
                <a:lnTo>
                  <a:pt x="1716" y="275"/>
                </a:lnTo>
                <a:lnTo>
                  <a:pt x="1716" y="273"/>
                </a:lnTo>
                <a:lnTo>
                  <a:pt x="1717" y="273"/>
                </a:lnTo>
                <a:lnTo>
                  <a:pt x="1718" y="279"/>
                </a:lnTo>
                <a:lnTo>
                  <a:pt x="1718" y="278"/>
                </a:lnTo>
                <a:lnTo>
                  <a:pt x="1718" y="275"/>
                </a:lnTo>
                <a:lnTo>
                  <a:pt x="1718" y="280"/>
                </a:lnTo>
                <a:lnTo>
                  <a:pt x="1718" y="282"/>
                </a:lnTo>
                <a:lnTo>
                  <a:pt x="1719" y="280"/>
                </a:lnTo>
                <a:lnTo>
                  <a:pt x="1720" y="284"/>
                </a:lnTo>
                <a:lnTo>
                  <a:pt x="1720" y="260"/>
                </a:lnTo>
                <a:lnTo>
                  <a:pt x="1721" y="212"/>
                </a:lnTo>
                <a:lnTo>
                  <a:pt x="1722" y="121"/>
                </a:lnTo>
                <a:lnTo>
                  <a:pt x="1722" y="90"/>
                </a:lnTo>
                <a:lnTo>
                  <a:pt x="1723" y="87"/>
                </a:lnTo>
                <a:lnTo>
                  <a:pt x="1723" y="105"/>
                </a:lnTo>
                <a:lnTo>
                  <a:pt x="1723" y="93"/>
                </a:lnTo>
                <a:lnTo>
                  <a:pt x="1723" y="118"/>
                </a:lnTo>
                <a:lnTo>
                  <a:pt x="1724" y="126"/>
                </a:lnTo>
                <a:lnTo>
                  <a:pt x="1724" y="143"/>
                </a:lnTo>
                <a:lnTo>
                  <a:pt x="1725" y="193"/>
                </a:lnTo>
                <a:lnTo>
                  <a:pt x="1726" y="243"/>
                </a:lnTo>
                <a:lnTo>
                  <a:pt x="1726" y="279"/>
                </a:lnTo>
                <a:lnTo>
                  <a:pt x="1727" y="286"/>
                </a:lnTo>
                <a:lnTo>
                  <a:pt x="1728" y="281"/>
                </a:lnTo>
                <a:lnTo>
                  <a:pt x="1728" y="294"/>
                </a:lnTo>
                <a:lnTo>
                  <a:pt x="1728" y="292"/>
                </a:lnTo>
                <a:lnTo>
                  <a:pt x="1729" y="297"/>
                </a:lnTo>
                <a:lnTo>
                  <a:pt x="1729" y="301"/>
                </a:lnTo>
                <a:lnTo>
                  <a:pt x="1729" y="299"/>
                </a:lnTo>
                <a:lnTo>
                  <a:pt x="1730" y="298"/>
                </a:lnTo>
                <a:lnTo>
                  <a:pt x="1730" y="295"/>
                </a:lnTo>
                <a:lnTo>
                  <a:pt x="1731" y="299"/>
                </a:lnTo>
                <a:lnTo>
                  <a:pt x="1732" y="297"/>
                </a:lnTo>
                <a:lnTo>
                  <a:pt x="1732" y="273"/>
                </a:lnTo>
                <a:lnTo>
                  <a:pt x="1733" y="229"/>
                </a:lnTo>
                <a:lnTo>
                  <a:pt x="1734" y="167"/>
                </a:lnTo>
                <a:lnTo>
                  <a:pt x="1734" y="134"/>
                </a:lnTo>
                <a:lnTo>
                  <a:pt x="1734" y="135"/>
                </a:lnTo>
                <a:lnTo>
                  <a:pt x="1735" y="137"/>
                </a:lnTo>
                <a:lnTo>
                  <a:pt x="1735" y="140"/>
                </a:lnTo>
                <a:lnTo>
                  <a:pt x="1735" y="137"/>
                </a:lnTo>
                <a:lnTo>
                  <a:pt x="1736" y="136"/>
                </a:lnTo>
                <a:lnTo>
                  <a:pt x="1736" y="158"/>
                </a:lnTo>
                <a:lnTo>
                  <a:pt x="1737" y="193"/>
                </a:lnTo>
                <a:lnTo>
                  <a:pt x="1738" y="244"/>
                </a:lnTo>
                <a:lnTo>
                  <a:pt x="1738" y="285"/>
                </a:lnTo>
                <a:lnTo>
                  <a:pt x="1739" y="288"/>
                </a:lnTo>
                <a:lnTo>
                  <a:pt x="1739" y="282"/>
                </a:lnTo>
                <a:lnTo>
                  <a:pt x="1739" y="289"/>
                </a:lnTo>
                <a:lnTo>
                  <a:pt x="1740" y="282"/>
                </a:lnTo>
                <a:lnTo>
                  <a:pt x="1740" y="284"/>
                </a:lnTo>
                <a:lnTo>
                  <a:pt x="1741" y="283"/>
                </a:lnTo>
                <a:lnTo>
                  <a:pt x="1741" y="285"/>
                </a:lnTo>
                <a:lnTo>
                  <a:pt x="1742" y="288"/>
                </a:lnTo>
                <a:lnTo>
                  <a:pt x="1742" y="294"/>
                </a:lnTo>
                <a:lnTo>
                  <a:pt x="1743" y="297"/>
                </a:lnTo>
                <a:lnTo>
                  <a:pt x="1744" y="301"/>
                </a:lnTo>
                <a:lnTo>
                  <a:pt x="1744" y="304"/>
                </a:lnTo>
                <a:lnTo>
                  <a:pt x="1744" y="297"/>
                </a:lnTo>
                <a:lnTo>
                  <a:pt x="1745" y="306"/>
                </a:lnTo>
                <a:lnTo>
                  <a:pt x="1745" y="312"/>
                </a:lnTo>
                <a:lnTo>
                  <a:pt x="1746" y="301"/>
                </a:lnTo>
                <a:lnTo>
                  <a:pt x="1746" y="298"/>
                </a:lnTo>
                <a:lnTo>
                  <a:pt x="1746" y="299"/>
                </a:lnTo>
                <a:lnTo>
                  <a:pt x="1747" y="302"/>
                </a:lnTo>
                <a:lnTo>
                  <a:pt x="1748" y="315"/>
                </a:lnTo>
                <a:lnTo>
                  <a:pt x="1748" y="316"/>
                </a:lnTo>
                <a:lnTo>
                  <a:pt x="1749" y="310"/>
                </a:lnTo>
                <a:lnTo>
                  <a:pt x="1749" y="291"/>
                </a:lnTo>
                <a:lnTo>
                  <a:pt x="1749" y="305"/>
                </a:lnTo>
                <a:lnTo>
                  <a:pt x="1750" y="303"/>
                </a:lnTo>
                <a:lnTo>
                  <a:pt x="1750" y="292"/>
                </a:lnTo>
                <a:lnTo>
                  <a:pt x="1751" y="306"/>
                </a:lnTo>
                <a:lnTo>
                  <a:pt x="1752" y="311"/>
                </a:lnTo>
                <a:lnTo>
                  <a:pt x="1752" y="308"/>
                </a:lnTo>
                <a:lnTo>
                  <a:pt x="1752" y="311"/>
                </a:lnTo>
                <a:lnTo>
                  <a:pt x="1753" y="308"/>
                </a:lnTo>
                <a:lnTo>
                  <a:pt x="1753" y="298"/>
                </a:lnTo>
                <a:lnTo>
                  <a:pt x="1754" y="309"/>
                </a:lnTo>
                <a:lnTo>
                  <a:pt x="1754" y="301"/>
                </a:lnTo>
                <a:lnTo>
                  <a:pt x="1754" y="309"/>
                </a:lnTo>
                <a:lnTo>
                  <a:pt x="1755" y="311"/>
                </a:lnTo>
                <a:lnTo>
                  <a:pt x="1756" y="291"/>
                </a:lnTo>
                <a:lnTo>
                  <a:pt x="1756" y="311"/>
                </a:lnTo>
                <a:lnTo>
                  <a:pt x="1757" y="318"/>
                </a:lnTo>
                <a:lnTo>
                  <a:pt x="1758" y="309"/>
                </a:lnTo>
                <a:lnTo>
                  <a:pt x="1758" y="299"/>
                </a:lnTo>
                <a:lnTo>
                  <a:pt x="1758" y="311"/>
                </a:lnTo>
                <a:lnTo>
                  <a:pt x="1759" y="307"/>
                </a:lnTo>
                <a:lnTo>
                  <a:pt x="1759" y="306"/>
                </a:lnTo>
                <a:lnTo>
                  <a:pt x="1759" y="301"/>
                </a:lnTo>
                <a:lnTo>
                  <a:pt x="1760" y="307"/>
                </a:lnTo>
                <a:lnTo>
                  <a:pt x="1760" y="308"/>
                </a:lnTo>
                <a:lnTo>
                  <a:pt x="1761" y="306"/>
                </a:lnTo>
                <a:lnTo>
                  <a:pt x="1762" y="305"/>
                </a:lnTo>
                <a:lnTo>
                  <a:pt x="1762" y="307"/>
                </a:lnTo>
                <a:lnTo>
                  <a:pt x="1763" y="307"/>
                </a:lnTo>
                <a:lnTo>
                  <a:pt x="1764" y="304"/>
                </a:lnTo>
                <a:lnTo>
                  <a:pt x="1764" y="302"/>
                </a:lnTo>
                <a:lnTo>
                  <a:pt x="1764" y="304"/>
                </a:lnTo>
                <a:lnTo>
                  <a:pt x="1765" y="300"/>
                </a:lnTo>
                <a:lnTo>
                  <a:pt x="1765" y="304"/>
                </a:lnTo>
                <a:lnTo>
                  <a:pt x="1766" y="307"/>
                </a:lnTo>
                <a:lnTo>
                  <a:pt x="1766" y="301"/>
                </a:lnTo>
                <a:lnTo>
                  <a:pt x="1767" y="279"/>
                </a:lnTo>
                <a:lnTo>
                  <a:pt x="1768" y="219"/>
                </a:lnTo>
                <a:lnTo>
                  <a:pt x="1768" y="156"/>
                </a:lnTo>
                <a:lnTo>
                  <a:pt x="1769" y="75"/>
                </a:lnTo>
                <a:lnTo>
                  <a:pt x="1770" y="116"/>
                </a:lnTo>
                <a:lnTo>
                  <a:pt x="1770" y="132"/>
                </a:lnTo>
                <a:lnTo>
                  <a:pt x="1770" y="142"/>
                </a:lnTo>
                <a:lnTo>
                  <a:pt x="1770" y="106"/>
                </a:lnTo>
                <a:lnTo>
                  <a:pt x="1770" y="114"/>
                </a:lnTo>
                <a:lnTo>
                  <a:pt x="1771" y="143"/>
                </a:lnTo>
                <a:lnTo>
                  <a:pt x="1772" y="173"/>
                </a:lnTo>
                <a:lnTo>
                  <a:pt x="1772" y="246"/>
                </a:lnTo>
                <a:lnTo>
                  <a:pt x="1773" y="289"/>
                </a:lnTo>
                <a:lnTo>
                  <a:pt x="1773" y="281"/>
                </a:lnTo>
                <a:lnTo>
                  <a:pt x="1774" y="278"/>
                </a:lnTo>
                <a:lnTo>
                  <a:pt x="1775" y="286"/>
                </a:lnTo>
                <a:lnTo>
                  <a:pt x="1775" y="273"/>
                </a:lnTo>
                <a:lnTo>
                  <a:pt x="1775" y="270"/>
                </a:lnTo>
                <a:lnTo>
                  <a:pt x="1775" y="273"/>
                </a:lnTo>
                <a:lnTo>
                  <a:pt x="1776" y="279"/>
                </a:lnTo>
                <a:lnTo>
                  <a:pt x="1776" y="282"/>
                </a:lnTo>
                <a:lnTo>
                  <a:pt x="1777" y="284"/>
                </a:lnTo>
                <a:lnTo>
                  <a:pt x="1778" y="280"/>
                </a:lnTo>
                <a:lnTo>
                  <a:pt x="1778" y="281"/>
                </a:lnTo>
                <a:lnTo>
                  <a:pt x="1779" y="270"/>
                </a:lnTo>
                <a:lnTo>
                  <a:pt x="1780" y="216"/>
                </a:lnTo>
                <a:lnTo>
                  <a:pt x="1780" y="131"/>
                </a:lnTo>
                <a:lnTo>
                  <a:pt x="1780" y="111"/>
                </a:lnTo>
                <a:lnTo>
                  <a:pt x="1780" y="130"/>
                </a:lnTo>
                <a:lnTo>
                  <a:pt x="1780" y="131"/>
                </a:lnTo>
                <a:lnTo>
                  <a:pt x="1781" y="120"/>
                </a:lnTo>
                <a:lnTo>
                  <a:pt x="1781" y="116"/>
                </a:lnTo>
                <a:lnTo>
                  <a:pt x="1782" y="114"/>
                </a:lnTo>
                <a:lnTo>
                  <a:pt x="1783" y="146"/>
                </a:lnTo>
                <a:lnTo>
                  <a:pt x="1783" y="206"/>
                </a:lnTo>
                <a:lnTo>
                  <a:pt x="1784" y="246"/>
                </a:lnTo>
                <a:lnTo>
                  <a:pt x="1785" y="281"/>
                </a:lnTo>
                <a:lnTo>
                  <a:pt x="1785" y="280"/>
                </a:lnTo>
                <a:lnTo>
                  <a:pt x="1785" y="288"/>
                </a:lnTo>
                <a:lnTo>
                  <a:pt x="1786" y="279"/>
                </a:lnTo>
                <a:lnTo>
                  <a:pt x="1786" y="282"/>
                </a:lnTo>
                <a:lnTo>
                  <a:pt x="1786" y="285"/>
                </a:lnTo>
                <a:lnTo>
                  <a:pt x="1787" y="285"/>
                </a:lnTo>
                <a:lnTo>
                  <a:pt x="1787" y="289"/>
                </a:lnTo>
                <a:lnTo>
                  <a:pt x="1788" y="294"/>
                </a:lnTo>
                <a:lnTo>
                  <a:pt x="1789" y="291"/>
                </a:lnTo>
                <a:lnTo>
                  <a:pt x="1789" y="288"/>
                </a:lnTo>
                <a:lnTo>
                  <a:pt x="1790" y="285"/>
                </a:lnTo>
                <a:lnTo>
                  <a:pt x="1790" y="267"/>
                </a:lnTo>
                <a:lnTo>
                  <a:pt x="1790" y="223"/>
                </a:lnTo>
                <a:lnTo>
                  <a:pt x="1791" y="158"/>
                </a:lnTo>
                <a:lnTo>
                  <a:pt x="1792" y="139"/>
                </a:lnTo>
                <a:lnTo>
                  <a:pt x="1792" y="122"/>
                </a:lnTo>
                <a:lnTo>
                  <a:pt x="1792" y="137"/>
                </a:lnTo>
                <a:lnTo>
                  <a:pt x="1793" y="127"/>
                </a:lnTo>
                <a:lnTo>
                  <a:pt x="1793" y="114"/>
                </a:lnTo>
                <a:lnTo>
                  <a:pt x="1794" y="117"/>
                </a:lnTo>
                <a:lnTo>
                  <a:pt x="1795" y="148"/>
                </a:lnTo>
                <a:lnTo>
                  <a:pt x="1795" y="198"/>
                </a:lnTo>
                <a:lnTo>
                  <a:pt x="1795" y="245"/>
                </a:lnTo>
                <a:lnTo>
                  <a:pt x="1796" y="272"/>
                </a:lnTo>
                <a:lnTo>
                  <a:pt x="1796" y="270"/>
                </a:lnTo>
                <a:lnTo>
                  <a:pt x="1797" y="275"/>
                </a:lnTo>
                <a:lnTo>
                  <a:pt x="1798" y="281"/>
                </a:lnTo>
                <a:lnTo>
                  <a:pt x="1798" y="292"/>
                </a:lnTo>
                <a:lnTo>
                  <a:pt x="1799" y="286"/>
                </a:lnTo>
                <a:lnTo>
                  <a:pt x="1799" y="277"/>
                </a:lnTo>
                <a:lnTo>
                  <a:pt x="1800" y="279"/>
                </a:lnTo>
                <a:lnTo>
                  <a:pt x="1801" y="281"/>
                </a:lnTo>
                <a:lnTo>
                  <a:pt x="1801" y="282"/>
                </a:lnTo>
                <a:lnTo>
                  <a:pt x="1801" y="297"/>
                </a:lnTo>
                <a:lnTo>
                  <a:pt x="1802" y="269"/>
                </a:lnTo>
                <a:lnTo>
                  <a:pt x="1802" y="224"/>
                </a:lnTo>
                <a:lnTo>
                  <a:pt x="1803" y="154"/>
                </a:lnTo>
                <a:lnTo>
                  <a:pt x="1803" y="113"/>
                </a:lnTo>
                <a:lnTo>
                  <a:pt x="1803" y="101"/>
                </a:lnTo>
                <a:lnTo>
                  <a:pt x="1804" y="111"/>
                </a:lnTo>
                <a:lnTo>
                  <a:pt x="1805" y="105"/>
                </a:lnTo>
                <a:lnTo>
                  <a:pt x="1805" y="98"/>
                </a:lnTo>
                <a:lnTo>
                  <a:pt x="1806" y="114"/>
                </a:lnTo>
                <a:lnTo>
                  <a:pt x="1806" y="156"/>
                </a:lnTo>
                <a:lnTo>
                  <a:pt x="1806" y="193"/>
                </a:lnTo>
                <a:lnTo>
                  <a:pt x="1807" y="254"/>
                </a:lnTo>
                <a:lnTo>
                  <a:pt x="1807" y="278"/>
                </a:lnTo>
                <a:lnTo>
                  <a:pt x="1808" y="288"/>
                </a:lnTo>
                <a:lnTo>
                  <a:pt x="1809" y="283"/>
                </a:lnTo>
                <a:lnTo>
                  <a:pt x="1809" y="290"/>
                </a:lnTo>
                <a:lnTo>
                  <a:pt x="1809" y="285"/>
                </a:lnTo>
                <a:lnTo>
                  <a:pt x="1810" y="291"/>
                </a:lnTo>
                <a:lnTo>
                  <a:pt x="1811" y="286"/>
                </a:lnTo>
                <a:lnTo>
                  <a:pt x="1811" y="286"/>
                </a:lnTo>
                <a:lnTo>
                  <a:pt x="1811" y="286"/>
                </a:lnTo>
                <a:lnTo>
                  <a:pt x="1812" y="292"/>
                </a:lnTo>
                <a:lnTo>
                  <a:pt x="1812" y="292"/>
                </a:lnTo>
                <a:lnTo>
                  <a:pt x="1813" y="296"/>
                </a:lnTo>
                <a:lnTo>
                  <a:pt x="1814" y="275"/>
                </a:lnTo>
                <a:lnTo>
                  <a:pt x="1814" y="220"/>
                </a:lnTo>
                <a:lnTo>
                  <a:pt x="1815" y="148"/>
                </a:lnTo>
                <a:lnTo>
                  <a:pt x="1815" y="130"/>
                </a:lnTo>
                <a:lnTo>
                  <a:pt x="1815" y="123"/>
                </a:lnTo>
                <a:lnTo>
                  <a:pt x="1816" y="140"/>
                </a:lnTo>
                <a:lnTo>
                  <a:pt x="1816" y="128"/>
                </a:lnTo>
                <a:lnTo>
                  <a:pt x="1816" y="126"/>
                </a:lnTo>
                <a:lnTo>
                  <a:pt x="1817" y="142"/>
                </a:lnTo>
                <a:lnTo>
                  <a:pt x="1817" y="185"/>
                </a:lnTo>
                <a:lnTo>
                  <a:pt x="1818" y="223"/>
                </a:lnTo>
                <a:lnTo>
                  <a:pt x="1819" y="270"/>
                </a:lnTo>
                <a:lnTo>
                  <a:pt x="1819" y="297"/>
                </a:lnTo>
                <a:lnTo>
                  <a:pt x="1820" y="297"/>
                </a:lnTo>
                <a:lnTo>
                  <a:pt x="1821" y="294"/>
                </a:lnTo>
                <a:lnTo>
                  <a:pt x="1821" y="295"/>
                </a:lnTo>
                <a:lnTo>
                  <a:pt x="1821" y="288"/>
                </a:lnTo>
                <a:lnTo>
                  <a:pt x="1821" y="295"/>
                </a:lnTo>
                <a:lnTo>
                  <a:pt x="1821" y="296"/>
                </a:lnTo>
                <a:lnTo>
                  <a:pt x="1822" y="299"/>
                </a:lnTo>
                <a:lnTo>
                  <a:pt x="1823" y="301"/>
                </a:lnTo>
                <a:lnTo>
                  <a:pt x="1823" y="296"/>
                </a:lnTo>
                <a:lnTo>
                  <a:pt x="1824" y="294"/>
                </a:lnTo>
                <a:lnTo>
                  <a:pt x="1825" y="286"/>
                </a:lnTo>
                <a:lnTo>
                  <a:pt x="1826" y="278"/>
                </a:lnTo>
                <a:lnTo>
                  <a:pt x="1826" y="288"/>
                </a:lnTo>
                <a:lnTo>
                  <a:pt x="1826" y="294"/>
                </a:lnTo>
                <a:lnTo>
                  <a:pt x="1826" y="300"/>
                </a:lnTo>
                <a:lnTo>
                  <a:pt x="1826" y="290"/>
                </a:lnTo>
                <a:lnTo>
                  <a:pt x="1827" y="292"/>
                </a:lnTo>
                <a:lnTo>
                  <a:pt x="1827" y="295"/>
                </a:lnTo>
                <a:lnTo>
                  <a:pt x="1828" y="304"/>
                </a:lnTo>
                <a:lnTo>
                  <a:pt x="1829" y="294"/>
                </a:lnTo>
                <a:lnTo>
                  <a:pt x="1829" y="307"/>
                </a:lnTo>
                <a:lnTo>
                  <a:pt x="1830" y="298"/>
                </a:lnTo>
                <a:lnTo>
                  <a:pt x="1831" y="293"/>
                </a:lnTo>
                <a:lnTo>
                  <a:pt x="1831" y="297"/>
                </a:lnTo>
                <a:lnTo>
                  <a:pt x="1831" y="308"/>
                </a:lnTo>
                <a:lnTo>
                  <a:pt x="1832" y="302"/>
                </a:lnTo>
                <a:lnTo>
                  <a:pt x="1832" y="289"/>
                </a:lnTo>
                <a:lnTo>
                  <a:pt x="1832" y="284"/>
                </a:lnTo>
                <a:lnTo>
                  <a:pt x="1833" y="291"/>
                </a:lnTo>
                <a:lnTo>
                  <a:pt x="1833" y="302"/>
                </a:lnTo>
                <a:lnTo>
                  <a:pt x="1834" y="301"/>
                </a:lnTo>
                <a:lnTo>
                  <a:pt x="1835" y="302"/>
                </a:lnTo>
                <a:lnTo>
                  <a:pt x="1835" y="301"/>
                </a:lnTo>
                <a:lnTo>
                  <a:pt x="1836" y="303"/>
                </a:lnTo>
                <a:lnTo>
                  <a:pt x="1837" y="302"/>
                </a:lnTo>
                <a:lnTo>
                  <a:pt x="1837" y="311"/>
                </a:lnTo>
                <a:lnTo>
                  <a:pt x="1837" y="307"/>
                </a:lnTo>
                <a:lnTo>
                  <a:pt x="1837" y="311"/>
                </a:lnTo>
                <a:lnTo>
                  <a:pt x="1837" y="317"/>
                </a:lnTo>
                <a:lnTo>
                  <a:pt x="1838" y="306"/>
                </a:lnTo>
                <a:lnTo>
                  <a:pt x="1838" y="304"/>
                </a:lnTo>
                <a:lnTo>
                  <a:pt x="1839" y="310"/>
                </a:lnTo>
                <a:lnTo>
                  <a:pt x="1840" y="316"/>
                </a:lnTo>
                <a:lnTo>
                  <a:pt x="1840" y="300"/>
                </a:lnTo>
                <a:lnTo>
                  <a:pt x="1841" y="296"/>
                </a:lnTo>
                <a:lnTo>
                  <a:pt x="1842" y="301"/>
                </a:lnTo>
                <a:lnTo>
                  <a:pt x="1842" y="297"/>
                </a:lnTo>
                <a:lnTo>
                  <a:pt x="1843" y="315"/>
                </a:lnTo>
                <a:lnTo>
                  <a:pt x="1843" y="305"/>
                </a:lnTo>
                <a:lnTo>
                  <a:pt x="1843" y="301"/>
                </a:lnTo>
                <a:lnTo>
                  <a:pt x="1844" y="303"/>
                </a:lnTo>
                <a:lnTo>
                  <a:pt x="1845" y="307"/>
                </a:lnTo>
                <a:lnTo>
                  <a:pt x="1845" y="302"/>
                </a:lnTo>
                <a:lnTo>
                  <a:pt x="1846" y="288"/>
                </a:lnTo>
                <a:lnTo>
                  <a:pt x="1847" y="298"/>
                </a:lnTo>
                <a:lnTo>
                  <a:pt x="1847" y="302"/>
                </a:lnTo>
                <a:lnTo>
                  <a:pt x="1847" y="302"/>
                </a:lnTo>
                <a:lnTo>
                  <a:pt x="1848" y="302"/>
                </a:lnTo>
                <a:lnTo>
                  <a:pt x="1848" y="275"/>
                </a:lnTo>
                <a:lnTo>
                  <a:pt x="1849" y="239"/>
                </a:lnTo>
                <a:lnTo>
                  <a:pt x="1849" y="149"/>
                </a:lnTo>
                <a:lnTo>
                  <a:pt x="1849" y="123"/>
                </a:lnTo>
                <a:lnTo>
                  <a:pt x="1850" y="135"/>
                </a:lnTo>
                <a:lnTo>
                  <a:pt x="1850" y="130"/>
                </a:lnTo>
                <a:lnTo>
                  <a:pt x="1851" y="126"/>
                </a:lnTo>
                <a:lnTo>
                  <a:pt x="1852" y="134"/>
                </a:lnTo>
                <a:lnTo>
                  <a:pt x="1852" y="135"/>
                </a:lnTo>
                <a:lnTo>
                  <a:pt x="1852" y="159"/>
                </a:lnTo>
                <a:lnTo>
                  <a:pt x="1853" y="185"/>
                </a:lnTo>
                <a:lnTo>
                  <a:pt x="1853" y="236"/>
                </a:lnTo>
                <a:lnTo>
                  <a:pt x="1854" y="269"/>
                </a:lnTo>
                <a:lnTo>
                  <a:pt x="1855" y="275"/>
                </a:lnTo>
                <a:lnTo>
                  <a:pt x="1855" y="286"/>
                </a:lnTo>
                <a:lnTo>
                  <a:pt x="1855" y="281"/>
                </a:lnTo>
                <a:lnTo>
                  <a:pt x="1856" y="273"/>
                </a:lnTo>
                <a:lnTo>
                  <a:pt x="1856" y="271"/>
                </a:lnTo>
                <a:lnTo>
                  <a:pt x="1857" y="271"/>
                </a:lnTo>
                <a:lnTo>
                  <a:pt x="1857" y="273"/>
                </a:lnTo>
                <a:lnTo>
                  <a:pt x="1857" y="271"/>
                </a:lnTo>
                <a:lnTo>
                  <a:pt x="1858" y="284"/>
                </a:lnTo>
                <a:lnTo>
                  <a:pt x="1859" y="288"/>
                </a:lnTo>
                <a:lnTo>
                  <a:pt x="1859" y="298"/>
                </a:lnTo>
                <a:lnTo>
                  <a:pt x="1860" y="275"/>
                </a:lnTo>
                <a:lnTo>
                  <a:pt x="1861" y="222"/>
                </a:lnTo>
                <a:lnTo>
                  <a:pt x="1861" y="136"/>
                </a:lnTo>
                <a:lnTo>
                  <a:pt x="1861" y="114"/>
                </a:lnTo>
                <a:lnTo>
                  <a:pt x="1862" y="115"/>
                </a:lnTo>
                <a:lnTo>
                  <a:pt x="1862" y="124"/>
                </a:lnTo>
                <a:lnTo>
                  <a:pt x="1862" y="117"/>
                </a:lnTo>
                <a:lnTo>
                  <a:pt x="1863" y="132"/>
                </a:lnTo>
                <a:lnTo>
                  <a:pt x="1863" y="142"/>
                </a:lnTo>
                <a:lnTo>
                  <a:pt x="1864" y="154"/>
                </a:lnTo>
                <a:lnTo>
                  <a:pt x="1865" y="208"/>
                </a:lnTo>
                <a:lnTo>
                  <a:pt x="1865" y="261"/>
                </a:lnTo>
                <a:lnTo>
                  <a:pt x="1866" y="286"/>
                </a:lnTo>
                <a:lnTo>
                  <a:pt x="1866" y="288"/>
                </a:lnTo>
                <a:lnTo>
                  <a:pt x="1866" y="300"/>
                </a:lnTo>
                <a:lnTo>
                  <a:pt x="1867" y="292"/>
                </a:lnTo>
                <a:lnTo>
                  <a:pt x="1867" y="285"/>
                </a:lnTo>
                <a:lnTo>
                  <a:pt x="1867" y="276"/>
                </a:lnTo>
                <a:lnTo>
                  <a:pt x="1868" y="294"/>
                </a:lnTo>
                <a:lnTo>
                  <a:pt x="1869" y="283"/>
                </a:lnTo>
                <a:lnTo>
                  <a:pt x="1869" y="289"/>
                </a:lnTo>
                <a:lnTo>
                  <a:pt x="1870" y="291"/>
                </a:lnTo>
                <a:lnTo>
                  <a:pt x="1871" y="283"/>
                </a:lnTo>
                <a:lnTo>
                  <a:pt x="1871" y="280"/>
                </a:lnTo>
                <a:lnTo>
                  <a:pt x="1872" y="264"/>
                </a:lnTo>
                <a:lnTo>
                  <a:pt x="1872" y="203"/>
                </a:lnTo>
                <a:lnTo>
                  <a:pt x="1872" y="128"/>
                </a:lnTo>
                <a:lnTo>
                  <a:pt x="1873" y="90"/>
                </a:lnTo>
                <a:lnTo>
                  <a:pt x="1873" y="104"/>
                </a:lnTo>
                <a:lnTo>
                  <a:pt x="1873" y="128"/>
                </a:lnTo>
                <a:lnTo>
                  <a:pt x="1874" y="110"/>
                </a:lnTo>
                <a:lnTo>
                  <a:pt x="1874" y="123"/>
                </a:lnTo>
                <a:lnTo>
                  <a:pt x="1875" y="118"/>
                </a:lnTo>
                <a:lnTo>
                  <a:pt x="1876" y="111"/>
                </a:lnTo>
                <a:lnTo>
                  <a:pt x="1877" y="150"/>
                </a:lnTo>
                <a:lnTo>
                  <a:pt x="1877" y="235"/>
                </a:lnTo>
                <a:lnTo>
                  <a:pt x="1878" y="275"/>
                </a:lnTo>
                <a:lnTo>
                  <a:pt x="1878" y="289"/>
                </a:lnTo>
                <a:lnTo>
                  <a:pt x="1878" y="290"/>
                </a:lnTo>
                <a:lnTo>
                  <a:pt x="1878" y="286"/>
                </a:lnTo>
                <a:lnTo>
                  <a:pt x="1879" y="284"/>
                </a:lnTo>
                <a:lnTo>
                  <a:pt x="1879" y="276"/>
                </a:lnTo>
                <a:lnTo>
                  <a:pt x="1880" y="275"/>
                </a:lnTo>
                <a:lnTo>
                  <a:pt x="1881" y="278"/>
                </a:lnTo>
                <a:lnTo>
                  <a:pt x="1881" y="285"/>
                </a:lnTo>
                <a:lnTo>
                  <a:pt x="1882" y="279"/>
                </a:lnTo>
                <a:lnTo>
                  <a:pt x="1883" y="271"/>
                </a:lnTo>
                <a:lnTo>
                  <a:pt x="1883" y="285"/>
                </a:lnTo>
                <a:lnTo>
                  <a:pt x="1883" y="255"/>
                </a:lnTo>
                <a:lnTo>
                  <a:pt x="1883" y="211"/>
                </a:lnTo>
                <a:lnTo>
                  <a:pt x="1883" y="123"/>
                </a:lnTo>
                <a:lnTo>
                  <a:pt x="1884" y="90"/>
                </a:lnTo>
                <a:lnTo>
                  <a:pt x="1884" y="98"/>
                </a:lnTo>
                <a:lnTo>
                  <a:pt x="1885" y="95"/>
                </a:lnTo>
                <a:lnTo>
                  <a:pt x="1886" y="100"/>
                </a:lnTo>
                <a:lnTo>
                  <a:pt x="1886" y="115"/>
                </a:lnTo>
                <a:lnTo>
                  <a:pt x="1887" y="128"/>
                </a:lnTo>
                <a:lnTo>
                  <a:pt x="1888" y="145"/>
                </a:lnTo>
                <a:lnTo>
                  <a:pt x="1888" y="183"/>
                </a:lnTo>
                <a:lnTo>
                  <a:pt x="1888" y="244"/>
                </a:lnTo>
                <a:lnTo>
                  <a:pt x="1889" y="275"/>
                </a:lnTo>
                <a:lnTo>
                  <a:pt x="1889" y="279"/>
                </a:lnTo>
                <a:lnTo>
                  <a:pt x="1889" y="296"/>
                </a:lnTo>
                <a:lnTo>
                  <a:pt x="1890" y="288"/>
                </a:lnTo>
                <a:lnTo>
                  <a:pt x="1891" y="286"/>
                </a:lnTo>
                <a:lnTo>
                  <a:pt x="1892" y="292"/>
                </a:lnTo>
                <a:lnTo>
                  <a:pt x="1893" y="294"/>
                </a:lnTo>
                <a:lnTo>
                  <a:pt x="1893" y="292"/>
                </a:lnTo>
                <a:lnTo>
                  <a:pt x="1893" y="296"/>
                </a:lnTo>
                <a:lnTo>
                  <a:pt x="1893" y="289"/>
                </a:lnTo>
                <a:lnTo>
                  <a:pt x="1894" y="289"/>
                </a:lnTo>
                <a:lnTo>
                  <a:pt x="1895" y="260"/>
                </a:lnTo>
                <a:lnTo>
                  <a:pt x="1895" y="202"/>
                </a:lnTo>
                <a:lnTo>
                  <a:pt x="1895" y="147"/>
                </a:lnTo>
                <a:lnTo>
                  <a:pt x="1896" y="122"/>
                </a:lnTo>
                <a:lnTo>
                  <a:pt x="1896" y="135"/>
                </a:lnTo>
                <a:lnTo>
                  <a:pt x="1897" y="133"/>
                </a:lnTo>
                <a:lnTo>
                  <a:pt x="1898" y="134"/>
                </a:lnTo>
                <a:lnTo>
                  <a:pt x="1898" y="136"/>
                </a:lnTo>
                <a:lnTo>
                  <a:pt x="1898" y="131"/>
                </a:lnTo>
                <a:lnTo>
                  <a:pt x="1899" y="167"/>
                </a:lnTo>
                <a:lnTo>
                  <a:pt x="1899" y="214"/>
                </a:lnTo>
                <a:lnTo>
                  <a:pt x="1900" y="256"/>
                </a:lnTo>
                <a:lnTo>
                  <a:pt x="1900" y="286"/>
                </a:lnTo>
                <a:lnTo>
                  <a:pt x="1900" y="298"/>
                </a:lnTo>
                <a:lnTo>
                  <a:pt x="1901" y="298"/>
                </a:lnTo>
                <a:lnTo>
                  <a:pt x="1902" y="295"/>
                </a:lnTo>
                <a:lnTo>
                  <a:pt x="1902" y="294"/>
                </a:lnTo>
                <a:lnTo>
                  <a:pt x="1903" y="296"/>
                </a:lnTo>
                <a:lnTo>
                  <a:pt x="1903" y="295"/>
                </a:lnTo>
                <a:lnTo>
                  <a:pt x="1903" y="298"/>
                </a:lnTo>
                <a:lnTo>
                  <a:pt x="1904" y="299"/>
                </a:lnTo>
                <a:lnTo>
                  <a:pt x="1905" y="296"/>
                </a:lnTo>
                <a:lnTo>
                  <a:pt x="1905" y="295"/>
                </a:lnTo>
                <a:lnTo>
                  <a:pt x="1906" y="306"/>
                </a:lnTo>
                <a:lnTo>
                  <a:pt x="1906" y="314"/>
                </a:lnTo>
                <a:lnTo>
                  <a:pt x="1906" y="320"/>
                </a:lnTo>
                <a:lnTo>
                  <a:pt x="1907" y="306"/>
                </a:lnTo>
                <a:lnTo>
                  <a:pt x="1907" y="299"/>
                </a:lnTo>
                <a:lnTo>
                  <a:pt x="1908" y="306"/>
                </a:lnTo>
                <a:lnTo>
                  <a:pt x="1909" y="297"/>
                </a:lnTo>
                <a:lnTo>
                  <a:pt x="1909" y="305"/>
                </a:lnTo>
                <a:lnTo>
                  <a:pt x="1909" y="321"/>
                </a:lnTo>
                <a:lnTo>
                  <a:pt x="1910" y="311"/>
                </a:lnTo>
                <a:lnTo>
                  <a:pt x="1911" y="319"/>
                </a:lnTo>
                <a:lnTo>
                  <a:pt x="1911" y="299"/>
                </a:lnTo>
                <a:lnTo>
                  <a:pt x="1912" y="297"/>
                </a:lnTo>
                <a:lnTo>
                  <a:pt x="1912" y="316"/>
                </a:lnTo>
                <a:lnTo>
                  <a:pt x="1912" y="311"/>
                </a:lnTo>
                <a:lnTo>
                  <a:pt x="1913" y="314"/>
                </a:lnTo>
                <a:lnTo>
                  <a:pt x="1914" y="311"/>
                </a:lnTo>
                <a:lnTo>
                  <a:pt x="1914" y="307"/>
                </a:lnTo>
                <a:lnTo>
                  <a:pt x="1914" y="312"/>
                </a:lnTo>
                <a:lnTo>
                  <a:pt x="1915" y="314"/>
                </a:lnTo>
                <a:lnTo>
                  <a:pt x="1915" y="312"/>
                </a:lnTo>
                <a:lnTo>
                  <a:pt x="1916" y="313"/>
                </a:lnTo>
                <a:lnTo>
                  <a:pt x="1916" y="315"/>
                </a:lnTo>
                <a:lnTo>
                  <a:pt x="1917" y="316"/>
                </a:lnTo>
                <a:lnTo>
                  <a:pt x="1918" y="323"/>
                </a:lnTo>
                <a:lnTo>
                  <a:pt x="1918" y="315"/>
                </a:lnTo>
                <a:lnTo>
                  <a:pt x="1918" y="302"/>
                </a:lnTo>
                <a:lnTo>
                  <a:pt x="1919" y="321"/>
                </a:lnTo>
                <a:lnTo>
                  <a:pt x="1919" y="311"/>
                </a:lnTo>
                <a:lnTo>
                  <a:pt x="1919" y="306"/>
                </a:lnTo>
                <a:lnTo>
                  <a:pt x="1920" y="299"/>
                </a:lnTo>
                <a:lnTo>
                  <a:pt x="1920" y="306"/>
                </a:lnTo>
                <a:lnTo>
                  <a:pt x="1921" y="305"/>
                </a:lnTo>
                <a:lnTo>
                  <a:pt x="1922" y="302"/>
                </a:lnTo>
                <a:lnTo>
                  <a:pt x="1922" y="311"/>
                </a:lnTo>
                <a:lnTo>
                  <a:pt x="1923" y="306"/>
                </a:lnTo>
                <a:lnTo>
                  <a:pt x="1924" y="311"/>
                </a:lnTo>
                <a:lnTo>
                  <a:pt x="1924" y="313"/>
                </a:lnTo>
                <a:lnTo>
                  <a:pt x="1924" y="315"/>
                </a:lnTo>
                <a:lnTo>
                  <a:pt x="1924" y="308"/>
                </a:lnTo>
                <a:lnTo>
                  <a:pt x="1924" y="314"/>
                </a:lnTo>
                <a:lnTo>
                  <a:pt x="1925" y="306"/>
                </a:lnTo>
                <a:lnTo>
                  <a:pt x="1926" y="299"/>
                </a:lnTo>
                <a:lnTo>
                  <a:pt x="1926" y="306"/>
                </a:lnTo>
                <a:lnTo>
                  <a:pt x="1927" y="306"/>
                </a:lnTo>
                <a:lnTo>
                  <a:pt x="1928" y="301"/>
                </a:lnTo>
                <a:lnTo>
                  <a:pt x="1928" y="298"/>
                </a:lnTo>
                <a:lnTo>
                  <a:pt x="1929" y="299"/>
                </a:lnTo>
                <a:lnTo>
                  <a:pt x="1929" y="307"/>
                </a:lnTo>
                <a:lnTo>
                  <a:pt x="1929" y="286"/>
                </a:lnTo>
                <a:lnTo>
                  <a:pt x="1929" y="242"/>
                </a:lnTo>
                <a:lnTo>
                  <a:pt x="1930" y="146"/>
                </a:lnTo>
                <a:lnTo>
                  <a:pt x="1930" y="113"/>
                </a:lnTo>
                <a:lnTo>
                  <a:pt x="1931" y="106"/>
                </a:lnTo>
                <a:lnTo>
                  <a:pt x="1932" y="102"/>
                </a:lnTo>
                <a:lnTo>
                  <a:pt x="1932" y="125"/>
                </a:lnTo>
                <a:lnTo>
                  <a:pt x="1933" y="117"/>
                </a:lnTo>
                <a:lnTo>
                  <a:pt x="1934" y="121"/>
                </a:lnTo>
                <a:lnTo>
                  <a:pt x="1934" y="151"/>
                </a:lnTo>
                <a:lnTo>
                  <a:pt x="1934" y="182"/>
                </a:lnTo>
                <a:lnTo>
                  <a:pt x="1934" y="246"/>
                </a:lnTo>
                <a:lnTo>
                  <a:pt x="1934" y="280"/>
                </a:lnTo>
                <a:lnTo>
                  <a:pt x="1935" y="281"/>
                </a:lnTo>
                <a:lnTo>
                  <a:pt x="1936" y="280"/>
                </a:lnTo>
                <a:lnTo>
                  <a:pt x="1936" y="275"/>
                </a:lnTo>
                <a:lnTo>
                  <a:pt x="1937" y="286"/>
                </a:lnTo>
                <a:lnTo>
                  <a:pt x="1938" y="297"/>
                </a:lnTo>
                <a:lnTo>
                  <a:pt x="1938" y="300"/>
                </a:lnTo>
                <a:lnTo>
                  <a:pt x="1939" y="299"/>
                </a:lnTo>
                <a:lnTo>
                  <a:pt x="1939" y="296"/>
                </a:lnTo>
                <a:lnTo>
                  <a:pt x="1939" y="296"/>
                </a:lnTo>
                <a:lnTo>
                  <a:pt x="1940" y="290"/>
                </a:lnTo>
                <a:lnTo>
                  <a:pt x="1940" y="296"/>
                </a:lnTo>
                <a:lnTo>
                  <a:pt x="1940" y="270"/>
                </a:lnTo>
                <a:lnTo>
                  <a:pt x="1941" y="203"/>
                </a:lnTo>
                <a:lnTo>
                  <a:pt x="1941" y="128"/>
                </a:lnTo>
                <a:lnTo>
                  <a:pt x="1942" y="104"/>
                </a:lnTo>
                <a:lnTo>
                  <a:pt x="1943" y="101"/>
                </a:lnTo>
                <a:lnTo>
                  <a:pt x="1944" y="110"/>
                </a:lnTo>
                <a:lnTo>
                  <a:pt x="1944" y="111"/>
                </a:lnTo>
                <a:lnTo>
                  <a:pt x="1945" y="107"/>
                </a:lnTo>
                <a:lnTo>
                  <a:pt x="1945" y="115"/>
                </a:lnTo>
                <a:lnTo>
                  <a:pt x="1945" y="152"/>
                </a:lnTo>
                <a:lnTo>
                  <a:pt x="1946" y="190"/>
                </a:lnTo>
                <a:lnTo>
                  <a:pt x="1946" y="230"/>
                </a:lnTo>
                <a:lnTo>
                  <a:pt x="1946" y="267"/>
                </a:lnTo>
                <a:lnTo>
                  <a:pt x="1947" y="275"/>
                </a:lnTo>
                <a:lnTo>
                  <a:pt x="1948" y="278"/>
                </a:lnTo>
                <a:lnTo>
                  <a:pt x="1948" y="279"/>
                </a:lnTo>
                <a:lnTo>
                  <a:pt x="1949" y="281"/>
                </a:lnTo>
                <a:lnTo>
                  <a:pt x="1950" y="281"/>
                </a:lnTo>
                <a:lnTo>
                  <a:pt x="1950" y="279"/>
                </a:lnTo>
                <a:lnTo>
                  <a:pt x="1950" y="286"/>
                </a:lnTo>
                <a:lnTo>
                  <a:pt x="1950" y="286"/>
                </a:lnTo>
                <a:lnTo>
                  <a:pt x="1951" y="279"/>
                </a:lnTo>
                <a:lnTo>
                  <a:pt x="1952" y="280"/>
                </a:lnTo>
                <a:lnTo>
                  <a:pt x="1952" y="284"/>
                </a:lnTo>
                <a:lnTo>
                  <a:pt x="1952" y="264"/>
                </a:lnTo>
                <a:lnTo>
                  <a:pt x="1953" y="222"/>
                </a:lnTo>
                <a:lnTo>
                  <a:pt x="1953" y="145"/>
                </a:lnTo>
                <a:lnTo>
                  <a:pt x="1954" y="130"/>
                </a:lnTo>
                <a:lnTo>
                  <a:pt x="1955" y="111"/>
                </a:lnTo>
                <a:lnTo>
                  <a:pt x="1955" y="121"/>
                </a:lnTo>
                <a:lnTo>
                  <a:pt x="1955" y="121"/>
                </a:lnTo>
                <a:lnTo>
                  <a:pt x="1956" y="92"/>
                </a:lnTo>
                <a:lnTo>
                  <a:pt x="1956" y="114"/>
                </a:lnTo>
                <a:lnTo>
                  <a:pt x="1957" y="131"/>
                </a:lnTo>
                <a:lnTo>
                  <a:pt x="1957" y="170"/>
                </a:lnTo>
                <a:lnTo>
                  <a:pt x="1957" y="243"/>
                </a:lnTo>
                <a:lnTo>
                  <a:pt x="1958" y="281"/>
                </a:lnTo>
                <a:lnTo>
                  <a:pt x="1959" y="274"/>
                </a:lnTo>
                <a:lnTo>
                  <a:pt x="1960" y="275"/>
                </a:lnTo>
                <a:lnTo>
                  <a:pt x="1960" y="280"/>
                </a:lnTo>
                <a:lnTo>
                  <a:pt x="1960" y="280"/>
                </a:lnTo>
                <a:lnTo>
                  <a:pt x="1960" y="285"/>
                </a:lnTo>
                <a:lnTo>
                  <a:pt x="1961" y="286"/>
                </a:lnTo>
                <a:lnTo>
                  <a:pt x="1962" y="286"/>
                </a:lnTo>
                <a:lnTo>
                  <a:pt x="1962" y="294"/>
                </a:lnTo>
                <a:lnTo>
                  <a:pt x="1963" y="294"/>
                </a:lnTo>
                <a:lnTo>
                  <a:pt x="1963" y="280"/>
                </a:lnTo>
                <a:lnTo>
                  <a:pt x="1963" y="275"/>
                </a:lnTo>
                <a:lnTo>
                  <a:pt x="1964" y="262"/>
                </a:lnTo>
                <a:lnTo>
                  <a:pt x="1965" y="223"/>
                </a:lnTo>
                <a:lnTo>
                  <a:pt x="1965" y="118"/>
                </a:lnTo>
                <a:lnTo>
                  <a:pt x="1965" y="95"/>
                </a:lnTo>
                <a:lnTo>
                  <a:pt x="1966" y="117"/>
                </a:lnTo>
                <a:lnTo>
                  <a:pt x="1966" y="100"/>
                </a:lnTo>
                <a:lnTo>
                  <a:pt x="1967" y="105"/>
                </a:lnTo>
                <a:lnTo>
                  <a:pt x="1968" y="98"/>
                </a:lnTo>
                <a:lnTo>
                  <a:pt x="1968" y="107"/>
                </a:lnTo>
                <a:lnTo>
                  <a:pt x="1969" y="121"/>
                </a:lnTo>
                <a:lnTo>
                  <a:pt x="1969" y="178"/>
                </a:lnTo>
                <a:lnTo>
                  <a:pt x="1969" y="255"/>
                </a:lnTo>
                <a:lnTo>
                  <a:pt x="1970" y="278"/>
                </a:lnTo>
                <a:lnTo>
                  <a:pt x="1970" y="285"/>
                </a:lnTo>
                <a:lnTo>
                  <a:pt x="1970" y="281"/>
                </a:lnTo>
                <a:lnTo>
                  <a:pt x="1971" y="281"/>
                </a:lnTo>
                <a:lnTo>
                  <a:pt x="1972" y="275"/>
                </a:lnTo>
                <a:lnTo>
                  <a:pt x="1972" y="275"/>
                </a:lnTo>
                <a:lnTo>
                  <a:pt x="1973" y="280"/>
                </a:lnTo>
                <a:lnTo>
                  <a:pt x="1973" y="280"/>
                </a:lnTo>
                <a:lnTo>
                  <a:pt x="1974" y="277"/>
                </a:lnTo>
                <a:lnTo>
                  <a:pt x="1975" y="279"/>
                </a:lnTo>
                <a:lnTo>
                  <a:pt x="1975" y="316"/>
                </a:lnTo>
                <a:lnTo>
                  <a:pt x="1975" y="297"/>
                </a:lnTo>
                <a:lnTo>
                  <a:pt x="1975" y="270"/>
                </a:lnTo>
                <a:lnTo>
                  <a:pt x="1976" y="209"/>
                </a:lnTo>
                <a:lnTo>
                  <a:pt x="1976" y="135"/>
                </a:lnTo>
                <a:lnTo>
                  <a:pt x="1977" y="88"/>
                </a:lnTo>
                <a:lnTo>
                  <a:pt x="1978" y="90"/>
                </a:lnTo>
                <a:lnTo>
                  <a:pt x="1978" y="127"/>
                </a:lnTo>
                <a:lnTo>
                  <a:pt x="1979" y="115"/>
                </a:lnTo>
                <a:lnTo>
                  <a:pt x="1980" y="117"/>
                </a:lnTo>
                <a:lnTo>
                  <a:pt x="1980" y="127"/>
                </a:lnTo>
                <a:lnTo>
                  <a:pt x="1981" y="167"/>
                </a:lnTo>
                <a:lnTo>
                  <a:pt x="1981" y="218"/>
                </a:lnTo>
                <a:lnTo>
                  <a:pt x="1981" y="270"/>
                </a:lnTo>
                <a:lnTo>
                  <a:pt x="1981" y="294"/>
                </a:lnTo>
                <a:lnTo>
                  <a:pt x="1982" y="283"/>
                </a:lnTo>
                <a:lnTo>
                  <a:pt x="1982" y="283"/>
                </a:lnTo>
                <a:lnTo>
                  <a:pt x="1983" y="284"/>
                </a:lnTo>
                <a:lnTo>
                  <a:pt x="1983" y="289"/>
                </a:lnTo>
                <a:lnTo>
                  <a:pt x="1984" y="291"/>
                </a:lnTo>
                <a:lnTo>
                  <a:pt x="1985" y="295"/>
                </a:lnTo>
                <a:lnTo>
                  <a:pt x="1985" y="298"/>
                </a:lnTo>
                <a:lnTo>
                  <a:pt x="1986" y="296"/>
                </a:lnTo>
                <a:lnTo>
                  <a:pt x="1986" y="295"/>
                </a:lnTo>
                <a:lnTo>
                  <a:pt x="1986" y="311"/>
                </a:lnTo>
                <a:lnTo>
                  <a:pt x="1986" y="299"/>
                </a:lnTo>
                <a:lnTo>
                  <a:pt x="1987" y="286"/>
                </a:lnTo>
                <a:lnTo>
                  <a:pt x="1987" y="298"/>
                </a:lnTo>
                <a:lnTo>
                  <a:pt x="1988" y="311"/>
                </a:lnTo>
                <a:lnTo>
                  <a:pt x="1989" y="317"/>
                </a:lnTo>
                <a:lnTo>
                  <a:pt x="1989" y="275"/>
                </a:lnTo>
                <a:lnTo>
                  <a:pt x="1990" y="270"/>
                </a:lnTo>
                <a:lnTo>
                  <a:pt x="1991" y="327"/>
                </a:lnTo>
                <a:lnTo>
                  <a:pt x="1991" y="324"/>
                </a:lnTo>
                <a:lnTo>
                  <a:pt x="1991" y="305"/>
                </a:lnTo>
                <a:lnTo>
                  <a:pt x="1991" y="297"/>
                </a:lnTo>
                <a:lnTo>
                  <a:pt x="1992" y="301"/>
                </a:lnTo>
                <a:lnTo>
                  <a:pt x="1992" y="305"/>
                </a:lnTo>
                <a:lnTo>
                  <a:pt x="1993" y="316"/>
                </a:lnTo>
                <a:lnTo>
                  <a:pt x="1993" y="299"/>
                </a:lnTo>
                <a:lnTo>
                  <a:pt x="1994" y="308"/>
                </a:lnTo>
                <a:lnTo>
                  <a:pt x="1995" y="304"/>
                </a:lnTo>
                <a:lnTo>
                  <a:pt x="1995" y="302"/>
                </a:lnTo>
                <a:lnTo>
                  <a:pt x="1996" y="279"/>
                </a:lnTo>
                <a:lnTo>
                  <a:pt x="1996" y="288"/>
                </a:lnTo>
                <a:lnTo>
                  <a:pt x="1996" y="298"/>
                </a:lnTo>
                <a:lnTo>
                  <a:pt x="1997" y="322"/>
                </a:lnTo>
                <a:lnTo>
                  <a:pt x="1997" y="299"/>
                </a:lnTo>
                <a:lnTo>
                  <a:pt x="1997" y="301"/>
                </a:lnTo>
                <a:lnTo>
                  <a:pt x="1998" y="307"/>
                </a:lnTo>
                <a:lnTo>
                  <a:pt x="1999" y="317"/>
                </a:lnTo>
                <a:lnTo>
                  <a:pt x="1999" y="311"/>
                </a:lnTo>
                <a:lnTo>
                  <a:pt x="2000" y="304"/>
                </a:lnTo>
                <a:lnTo>
                  <a:pt x="2001" y="309"/>
                </a:lnTo>
                <a:lnTo>
                  <a:pt x="2001" y="310"/>
                </a:lnTo>
                <a:lnTo>
                  <a:pt x="2001" y="306"/>
                </a:lnTo>
                <a:lnTo>
                  <a:pt x="2002" y="296"/>
                </a:lnTo>
                <a:lnTo>
                  <a:pt x="2002" y="297"/>
                </a:lnTo>
                <a:lnTo>
                  <a:pt x="2003" y="308"/>
                </a:lnTo>
                <a:lnTo>
                  <a:pt x="2003" y="301"/>
                </a:lnTo>
                <a:lnTo>
                  <a:pt x="2003" y="292"/>
                </a:lnTo>
                <a:lnTo>
                  <a:pt x="2004" y="321"/>
                </a:lnTo>
                <a:lnTo>
                  <a:pt x="2005" y="298"/>
                </a:lnTo>
                <a:lnTo>
                  <a:pt x="2005" y="295"/>
                </a:lnTo>
                <a:lnTo>
                  <a:pt x="2006" y="314"/>
                </a:lnTo>
                <a:lnTo>
                  <a:pt x="2006" y="306"/>
                </a:lnTo>
                <a:lnTo>
                  <a:pt x="2006" y="303"/>
                </a:lnTo>
                <a:lnTo>
                  <a:pt x="2007" y="306"/>
                </a:lnTo>
                <a:lnTo>
                  <a:pt x="2007" y="302"/>
                </a:lnTo>
                <a:lnTo>
                  <a:pt x="2008" y="297"/>
                </a:lnTo>
                <a:lnTo>
                  <a:pt x="2009" y="291"/>
                </a:lnTo>
                <a:lnTo>
                  <a:pt x="2009" y="298"/>
                </a:lnTo>
                <a:lnTo>
                  <a:pt x="2009" y="302"/>
                </a:lnTo>
                <a:lnTo>
                  <a:pt x="2010" y="315"/>
                </a:lnTo>
                <a:lnTo>
                  <a:pt x="2011" y="297"/>
                </a:lnTo>
                <a:lnTo>
                  <a:pt x="2011" y="243"/>
                </a:lnTo>
                <a:lnTo>
                  <a:pt x="2011" y="141"/>
                </a:lnTo>
                <a:lnTo>
                  <a:pt x="2012" y="131"/>
                </a:lnTo>
                <a:lnTo>
                  <a:pt x="2012" y="121"/>
                </a:lnTo>
                <a:lnTo>
                  <a:pt x="2013" y="113"/>
                </a:lnTo>
                <a:lnTo>
                  <a:pt x="2014" y="131"/>
                </a:lnTo>
                <a:lnTo>
                  <a:pt x="2014" y="120"/>
                </a:lnTo>
                <a:lnTo>
                  <a:pt x="2015" y="135"/>
                </a:lnTo>
                <a:lnTo>
                  <a:pt x="2015" y="151"/>
                </a:lnTo>
                <a:lnTo>
                  <a:pt x="2015" y="196"/>
                </a:lnTo>
                <a:lnTo>
                  <a:pt x="2016" y="253"/>
                </a:lnTo>
                <a:lnTo>
                  <a:pt x="2017" y="284"/>
                </a:lnTo>
                <a:lnTo>
                  <a:pt x="2017" y="294"/>
                </a:lnTo>
                <a:lnTo>
                  <a:pt x="2017" y="296"/>
                </a:lnTo>
                <a:lnTo>
                  <a:pt x="2017" y="297"/>
                </a:lnTo>
                <a:lnTo>
                  <a:pt x="2018" y="301"/>
                </a:lnTo>
                <a:lnTo>
                  <a:pt x="2019" y="296"/>
                </a:lnTo>
                <a:lnTo>
                  <a:pt x="2019" y="300"/>
                </a:lnTo>
                <a:lnTo>
                  <a:pt x="2020" y="304"/>
                </a:lnTo>
                <a:lnTo>
                  <a:pt x="2020" y="297"/>
                </a:lnTo>
                <a:lnTo>
                  <a:pt x="2020" y="290"/>
                </a:lnTo>
                <a:lnTo>
                  <a:pt x="2021" y="292"/>
                </a:lnTo>
                <a:lnTo>
                  <a:pt x="2022" y="299"/>
                </a:lnTo>
                <a:lnTo>
                  <a:pt x="2022" y="266"/>
                </a:lnTo>
                <a:lnTo>
                  <a:pt x="2022" y="223"/>
                </a:lnTo>
                <a:lnTo>
                  <a:pt x="2023" y="173"/>
                </a:lnTo>
                <a:lnTo>
                  <a:pt x="2023" y="121"/>
                </a:lnTo>
                <a:lnTo>
                  <a:pt x="2024" y="127"/>
                </a:lnTo>
                <a:lnTo>
                  <a:pt x="2025" y="130"/>
                </a:lnTo>
                <a:lnTo>
                  <a:pt x="2025" y="121"/>
                </a:lnTo>
                <a:lnTo>
                  <a:pt x="2026" y="128"/>
                </a:lnTo>
                <a:lnTo>
                  <a:pt x="2026" y="147"/>
                </a:lnTo>
                <a:lnTo>
                  <a:pt x="2027" y="169"/>
                </a:lnTo>
                <a:lnTo>
                  <a:pt x="2027" y="188"/>
                </a:lnTo>
                <a:lnTo>
                  <a:pt x="2027" y="268"/>
                </a:lnTo>
                <a:lnTo>
                  <a:pt x="2027" y="297"/>
                </a:lnTo>
                <a:lnTo>
                  <a:pt x="2028" y="302"/>
                </a:lnTo>
                <a:lnTo>
                  <a:pt x="2029" y="298"/>
                </a:lnTo>
                <a:lnTo>
                  <a:pt x="2029" y="290"/>
                </a:lnTo>
                <a:lnTo>
                  <a:pt x="2030" y="294"/>
                </a:lnTo>
                <a:lnTo>
                  <a:pt x="2031" y="292"/>
                </a:lnTo>
                <a:lnTo>
                  <a:pt x="2031" y="305"/>
                </a:lnTo>
                <a:lnTo>
                  <a:pt x="2032" y="303"/>
                </a:lnTo>
                <a:lnTo>
                  <a:pt x="2032" y="303"/>
                </a:lnTo>
                <a:lnTo>
                  <a:pt x="2032" y="304"/>
                </a:lnTo>
                <a:lnTo>
                  <a:pt x="2032" y="300"/>
                </a:lnTo>
                <a:lnTo>
                  <a:pt x="2033" y="307"/>
                </a:lnTo>
                <a:lnTo>
                  <a:pt x="2033" y="283"/>
                </a:lnTo>
                <a:lnTo>
                  <a:pt x="2034" y="233"/>
                </a:lnTo>
                <a:lnTo>
                  <a:pt x="2035" y="155"/>
                </a:lnTo>
                <a:lnTo>
                  <a:pt x="2035" y="112"/>
                </a:lnTo>
                <a:lnTo>
                  <a:pt x="2036" y="122"/>
                </a:lnTo>
                <a:lnTo>
                  <a:pt x="2037" y="130"/>
                </a:lnTo>
                <a:lnTo>
                  <a:pt x="2037" y="134"/>
                </a:lnTo>
                <a:lnTo>
                  <a:pt x="2037" y="115"/>
                </a:lnTo>
                <a:lnTo>
                  <a:pt x="2037" y="125"/>
                </a:lnTo>
                <a:lnTo>
                  <a:pt x="2037" y="150"/>
                </a:lnTo>
                <a:lnTo>
                  <a:pt x="2038" y="190"/>
                </a:lnTo>
                <a:lnTo>
                  <a:pt x="2039" y="260"/>
                </a:lnTo>
                <a:lnTo>
                  <a:pt x="2039" y="290"/>
                </a:lnTo>
                <a:lnTo>
                  <a:pt x="2040" y="289"/>
                </a:lnTo>
                <a:lnTo>
                  <a:pt x="2040" y="301"/>
                </a:lnTo>
                <a:lnTo>
                  <a:pt x="2041" y="302"/>
                </a:lnTo>
                <a:lnTo>
                  <a:pt x="2042" y="297"/>
                </a:lnTo>
                <a:lnTo>
                  <a:pt x="2042" y="296"/>
                </a:lnTo>
                <a:lnTo>
                  <a:pt x="2042" y="298"/>
                </a:lnTo>
                <a:lnTo>
                  <a:pt x="2043" y="299"/>
                </a:lnTo>
                <a:lnTo>
                  <a:pt x="2043" y="304"/>
                </a:lnTo>
                <a:lnTo>
                  <a:pt x="2043" y="297"/>
                </a:lnTo>
                <a:lnTo>
                  <a:pt x="2044" y="297"/>
                </a:lnTo>
                <a:lnTo>
                  <a:pt x="2045" y="301"/>
                </a:lnTo>
                <a:lnTo>
                  <a:pt x="2045" y="286"/>
                </a:lnTo>
                <a:lnTo>
                  <a:pt x="2046" y="235"/>
                </a:lnTo>
                <a:lnTo>
                  <a:pt x="2047" y="158"/>
                </a:lnTo>
                <a:lnTo>
                  <a:pt x="2047" y="121"/>
                </a:lnTo>
                <a:lnTo>
                  <a:pt x="2048" y="116"/>
                </a:lnTo>
                <a:lnTo>
                  <a:pt x="2048" y="129"/>
                </a:lnTo>
                <a:lnTo>
                  <a:pt x="2048" y="131"/>
                </a:lnTo>
                <a:lnTo>
                  <a:pt x="2048" y="121"/>
                </a:lnTo>
                <a:lnTo>
                  <a:pt x="2049" y="127"/>
                </a:lnTo>
                <a:lnTo>
                  <a:pt x="2049" y="152"/>
                </a:lnTo>
                <a:lnTo>
                  <a:pt x="2050" y="197"/>
                </a:lnTo>
                <a:lnTo>
                  <a:pt x="2050" y="260"/>
                </a:lnTo>
                <a:lnTo>
                  <a:pt x="2051" y="290"/>
                </a:lnTo>
                <a:lnTo>
                  <a:pt x="2052" y="294"/>
                </a:lnTo>
                <a:lnTo>
                  <a:pt x="2052" y="300"/>
                </a:lnTo>
                <a:lnTo>
                  <a:pt x="2053" y="297"/>
                </a:lnTo>
                <a:lnTo>
                  <a:pt x="2053" y="305"/>
                </a:lnTo>
                <a:lnTo>
                  <a:pt x="2053" y="299"/>
                </a:lnTo>
                <a:lnTo>
                  <a:pt x="2054" y="303"/>
                </a:lnTo>
                <a:lnTo>
                  <a:pt x="2054" y="301"/>
                </a:lnTo>
                <a:lnTo>
                  <a:pt x="2054" y="300"/>
                </a:lnTo>
                <a:lnTo>
                  <a:pt x="2055" y="305"/>
                </a:lnTo>
                <a:lnTo>
                  <a:pt x="2056" y="305"/>
                </a:lnTo>
                <a:lnTo>
                  <a:pt x="2056" y="304"/>
                </a:lnTo>
                <a:lnTo>
                  <a:pt x="2057" y="295"/>
                </a:lnTo>
                <a:lnTo>
                  <a:pt x="2058" y="232"/>
                </a:lnTo>
                <a:lnTo>
                  <a:pt x="2058" y="153"/>
                </a:lnTo>
                <a:lnTo>
                  <a:pt x="2058" y="117"/>
                </a:lnTo>
                <a:lnTo>
                  <a:pt x="2059" y="131"/>
                </a:lnTo>
                <a:lnTo>
                  <a:pt x="2060" y="135"/>
                </a:lnTo>
                <a:lnTo>
                  <a:pt x="2060" y="136"/>
                </a:lnTo>
                <a:lnTo>
                  <a:pt x="2060" y="130"/>
                </a:lnTo>
                <a:lnTo>
                  <a:pt x="2060" y="147"/>
                </a:lnTo>
                <a:lnTo>
                  <a:pt x="2061" y="174"/>
                </a:lnTo>
                <a:lnTo>
                  <a:pt x="2062" y="222"/>
                </a:lnTo>
                <a:lnTo>
                  <a:pt x="2062" y="256"/>
                </a:lnTo>
                <a:lnTo>
                  <a:pt x="2063" y="289"/>
                </a:lnTo>
                <a:lnTo>
                  <a:pt x="2063" y="301"/>
                </a:lnTo>
                <a:lnTo>
                  <a:pt x="2063" y="307"/>
                </a:lnTo>
                <a:lnTo>
                  <a:pt x="2064" y="306"/>
                </a:lnTo>
                <a:lnTo>
                  <a:pt x="2065" y="305"/>
                </a:lnTo>
                <a:lnTo>
                  <a:pt x="2065" y="304"/>
                </a:lnTo>
                <a:lnTo>
                  <a:pt x="2066" y="304"/>
                </a:lnTo>
                <a:lnTo>
                  <a:pt x="2066" y="307"/>
                </a:lnTo>
                <a:lnTo>
                  <a:pt x="2066" y="304"/>
                </a:lnTo>
                <a:lnTo>
                  <a:pt x="2067" y="303"/>
                </a:lnTo>
                <a:lnTo>
                  <a:pt x="2068" y="307"/>
                </a:lnTo>
                <a:lnTo>
                  <a:pt x="2068" y="309"/>
                </a:lnTo>
                <a:lnTo>
                  <a:pt x="2068" y="314"/>
                </a:lnTo>
                <a:lnTo>
                  <a:pt x="2069" y="312"/>
                </a:lnTo>
                <a:lnTo>
                  <a:pt x="2069" y="309"/>
                </a:lnTo>
                <a:lnTo>
                  <a:pt x="2070" y="315"/>
                </a:lnTo>
                <a:lnTo>
                  <a:pt x="2071" y="312"/>
                </a:lnTo>
                <a:lnTo>
                  <a:pt x="2071" y="311"/>
                </a:lnTo>
                <a:lnTo>
                  <a:pt x="2072" y="311"/>
                </a:lnTo>
                <a:lnTo>
                  <a:pt x="2072" y="305"/>
                </a:lnTo>
                <a:lnTo>
                  <a:pt x="2072" y="317"/>
                </a:lnTo>
                <a:lnTo>
                  <a:pt x="2073" y="318"/>
                </a:lnTo>
                <a:lnTo>
                  <a:pt x="2073" y="316"/>
                </a:lnTo>
                <a:lnTo>
                  <a:pt x="2074" y="316"/>
                </a:lnTo>
                <a:lnTo>
                  <a:pt x="2074" y="317"/>
                </a:lnTo>
                <a:lnTo>
                  <a:pt x="2075" y="316"/>
                </a:lnTo>
                <a:lnTo>
                  <a:pt x="2076" y="319"/>
                </a:lnTo>
                <a:lnTo>
                  <a:pt x="2077" y="319"/>
                </a:lnTo>
                <a:lnTo>
                  <a:pt x="2077" y="317"/>
                </a:lnTo>
                <a:lnTo>
                  <a:pt x="2078" y="313"/>
                </a:lnTo>
                <a:lnTo>
                  <a:pt x="2078" y="311"/>
                </a:lnTo>
                <a:lnTo>
                  <a:pt x="2078" y="316"/>
                </a:lnTo>
                <a:lnTo>
                  <a:pt x="2078" y="317"/>
                </a:lnTo>
                <a:lnTo>
                  <a:pt x="2079" y="318"/>
                </a:lnTo>
                <a:lnTo>
                  <a:pt x="2079" y="323"/>
                </a:lnTo>
                <a:lnTo>
                  <a:pt x="2080" y="326"/>
                </a:lnTo>
                <a:lnTo>
                  <a:pt x="2081" y="322"/>
                </a:lnTo>
                <a:lnTo>
                  <a:pt x="2081" y="316"/>
                </a:lnTo>
                <a:lnTo>
                  <a:pt x="2082" y="320"/>
                </a:lnTo>
                <a:lnTo>
                  <a:pt x="2083" y="318"/>
                </a:lnTo>
                <a:lnTo>
                  <a:pt x="2083" y="316"/>
                </a:lnTo>
                <a:lnTo>
                  <a:pt x="2083" y="318"/>
                </a:lnTo>
                <a:lnTo>
                  <a:pt x="2084" y="316"/>
                </a:lnTo>
                <a:lnTo>
                  <a:pt x="2084" y="314"/>
                </a:lnTo>
                <a:lnTo>
                  <a:pt x="2084" y="315"/>
                </a:lnTo>
                <a:lnTo>
                  <a:pt x="2084" y="316"/>
                </a:lnTo>
                <a:lnTo>
                  <a:pt x="2085" y="319"/>
                </a:lnTo>
                <a:lnTo>
                  <a:pt x="2086" y="322"/>
                </a:lnTo>
                <a:lnTo>
                  <a:pt x="2086" y="325"/>
                </a:lnTo>
                <a:lnTo>
                  <a:pt x="2087" y="322"/>
                </a:lnTo>
                <a:lnTo>
                  <a:pt x="2088" y="320"/>
                </a:lnTo>
                <a:lnTo>
                  <a:pt x="2089" y="318"/>
                </a:lnTo>
                <a:lnTo>
                  <a:pt x="2089" y="318"/>
                </a:lnTo>
                <a:lnTo>
                  <a:pt x="2089" y="319"/>
                </a:lnTo>
                <a:lnTo>
                  <a:pt x="2089" y="316"/>
                </a:lnTo>
                <a:lnTo>
                  <a:pt x="2090" y="313"/>
                </a:lnTo>
                <a:lnTo>
                  <a:pt x="2090" y="315"/>
                </a:lnTo>
                <a:lnTo>
                  <a:pt x="2091" y="315"/>
                </a:lnTo>
                <a:lnTo>
                  <a:pt x="2092" y="299"/>
                </a:lnTo>
                <a:lnTo>
                  <a:pt x="2093" y="236"/>
                </a:lnTo>
                <a:lnTo>
                  <a:pt x="2093" y="171"/>
                </a:lnTo>
                <a:lnTo>
                  <a:pt x="2094" y="119"/>
                </a:lnTo>
                <a:lnTo>
                  <a:pt x="2094" y="120"/>
                </a:lnTo>
                <a:lnTo>
                  <a:pt x="2094" y="124"/>
                </a:lnTo>
                <a:lnTo>
                  <a:pt x="2094" y="136"/>
                </a:lnTo>
                <a:lnTo>
                  <a:pt x="2094" y="121"/>
                </a:lnTo>
                <a:lnTo>
                  <a:pt x="2095" y="133"/>
                </a:lnTo>
                <a:lnTo>
                  <a:pt x="2096" y="148"/>
                </a:lnTo>
                <a:lnTo>
                  <a:pt x="2096" y="182"/>
                </a:lnTo>
                <a:lnTo>
                  <a:pt x="2097" y="246"/>
                </a:lnTo>
                <a:lnTo>
                  <a:pt x="2098" y="275"/>
                </a:lnTo>
                <a:lnTo>
                  <a:pt x="2098" y="286"/>
                </a:lnTo>
                <a:lnTo>
                  <a:pt x="2099" y="292"/>
                </a:lnTo>
                <a:lnTo>
                  <a:pt x="2099" y="289"/>
                </a:lnTo>
                <a:lnTo>
                  <a:pt x="2099" y="288"/>
                </a:lnTo>
                <a:lnTo>
                  <a:pt x="2100" y="285"/>
                </a:lnTo>
                <a:lnTo>
                  <a:pt x="2100" y="291"/>
                </a:lnTo>
                <a:lnTo>
                  <a:pt x="2100" y="289"/>
                </a:lnTo>
                <a:lnTo>
                  <a:pt x="2101" y="290"/>
                </a:lnTo>
                <a:lnTo>
                  <a:pt x="2102" y="286"/>
                </a:lnTo>
                <a:lnTo>
                  <a:pt x="2102" y="286"/>
                </a:lnTo>
                <a:lnTo>
                  <a:pt x="2103" y="290"/>
                </a:lnTo>
                <a:lnTo>
                  <a:pt x="2104" y="278"/>
                </a:lnTo>
                <a:lnTo>
                  <a:pt x="2104" y="224"/>
                </a:lnTo>
                <a:lnTo>
                  <a:pt x="2104" y="153"/>
                </a:lnTo>
                <a:lnTo>
                  <a:pt x="2105" y="141"/>
                </a:lnTo>
                <a:lnTo>
                  <a:pt x="2105" y="128"/>
                </a:lnTo>
                <a:lnTo>
                  <a:pt x="2106" y="115"/>
                </a:lnTo>
                <a:lnTo>
                  <a:pt x="2106" y="121"/>
                </a:lnTo>
                <a:lnTo>
                  <a:pt x="2106" y="193"/>
                </a:lnTo>
                <a:lnTo>
                  <a:pt x="2107" y="200"/>
                </a:lnTo>
                <a:lnTo>
                  <a:pt x="2107" y="150"/>
                </a:lnTo>
                <a:lnTo>
                  <a:pt x="2108" y="193"/>
                </a:lnTo>
                <a:lnTo>
                  <a:pt x="2109" y="255"/>
                </a:lnTo>
                <a:lnTo>
                  <a:pt x="2109" y="284"/>
                </a:lnTo>
                <a:lnTo>
                  <a:pt x="2109" y="294"/>
                </a:lnTo>
                <a:lnTo>
                  <a:pt x="2110" y="292"/>
                </a:lnTo>
                <a:lnTo>
                  <a:pt x="2111" y="296"/>
                </a:lnTo>
                <a:lnTo>
                  <a:pt x="2111" y="291"/>
                </a:lnTo>
                <a:lnTo>
                  <a:pt x="2111" y="287"/>
                </a:lnTo>
                <a:lnTo>
                  <a:pt x="2112" y="289"/>
                </a:lnTo>
                <a:lnTo>
                  <a:pt x="2112" y="291"/>
                </a:lnTo>
                <a:lnTo>
                  <a:pt x="2113" y="289"/>
                </a:lnTo>
                <a:lnTo>
                  <a:pt x="2114" y="291"/>
                </a:lnTo>
                <a:lnTo>
                  <a:pt x="2114" y="293"/>
                </a:lnTo>
                <a:lnTo>
                  <a:pt x="2114" y="294"/>
                </a:lnTo>
                <a:lnTo>
                  <a:pt x="2115" y="278"/>
                </a:lnTo>
                <a:lnTo>
                  <a:pt x="2115" y="228"/>
                </a:lnTo>
                <a:lnTo>
                  <a:pt x="2116" y="162"/>
                </a:lnTo>
                <a:lnTo>
                  <a:pt x="2117" y="137"/>
                </a:lnTo>
                <a:lnTo>
                  <a:pt x="2117" y="208"/>
                </a:lnTo>
                <a:lnTo>
                  <a:pt x="2117" y="212"/>
                </a:lnTo>
                <a:lnTo>
                  <a:pt x="2117" y="205"/>
                </a:lnTo>
                <a:lnTo>
                  <a:pt x="2118" y="136"/>
                </a:lnTo>
                <a:lnTo>
                  <a:pt x="2119" y="147"/>
                </a:lnTo>
                <a:lnTo>
                  <a:pt x="2119" y="169"/>
                </a:lnTo>
                <a:lnTo>
                  <a:pt x="2120" y="188"/>
                </a:lnTo>
                <a:lnTo>
                  <a:pt x="2120" y="255"/>
                </a:lnTo>
                <a:lnTo>
                  <a:pt x="2120" y="280"/>
                </a:lnTo>
                <a:lnTo>
                  <a:pt x="2121" y="286"/>
                </a:lnTo>
                <a:lnTo>
                  <a:pt x="2122" y="286"/>
                </a:lnTo>
                <a:lnTo>
                  <a:pt x="2122" y="286"/>
                </a:lnTo>
                <a:lnTo>
                  <a:pt x="2123" y="280"/>
                </a:lnTo>
                <a:lnTo>
                  <a:pt x="2123" y="279"/>
                </a:lnTo>
                <a:lnTo>
                  <a:pt x="2123" y="281"/>
                </a:lnTo>
                <a:lnTo>
                  <a:pt x="2124" y="280"/>
                </a:lnTo>
                <a:lnTo>
                  <a:pt x="2125" y="280"/>
                </a:lnTo>
                <a:lnTo>
                  <a:pt x="2125" y="285"/>
                </a:lnTo>
                <a:lnTo>
                  <a:pt x="2125" y="279"/>
                </a:lnTo>
                <a:lnTo>
                  <a:pt x="2126" y="284"/>
                </a:lnTo>
                <a:lnTo>
                  <a:pt x="2127" y="268"/>
                </a:lnTo>
                <a:lnTo>
                  <a:pt x="2127" y="208"/>
                </a:lnTo>
                <a:lnTo>
                  <a:pt x="2128" y="152"/>
                </a:lnTo>
                <a:lnTo>
                  <a:pt x="2128" y="124"/>
                </a:lnTo>
                <a:lnTo>
                  <a:pt x="2129" y="130"/>
                </a:lnTo>
                <a:lnTo>
                  <a:pt x="2129" y="124"/>
                </a:lnTo>
                <a:lnTo>
                  <a:pt x="2129" y="123"/>
                </a:lnTo>
                <a:lnTo>
                  <a:pt x="2130" y="138"/>
                </a:lnTo>
                <a:lnTo>
                  <a:pt x="2130" y="144"/>
                </a:lnTo>
                <a:lnTo>
                  <a:pt x="2130" y="167"/>
                </a:lnTo>
                <a:lnTo>
                  <a:pt x="2131" y="204"/>
                </a:lnTo>
                <a:lnTo>
                  <a:pt x="2132" y="255"/>
                </a:lnTo>
                <a:lnTo>
                  <a:pt x="2132" y="275"/>
                </a:lnTo>
                <a:lnTo>
                  <a:pt x="2133" y="280"/>
                </a:lnTo>
                <a:lnTo>
                  <a:pt x="2134" y="286"/>
                </a:lnTo>
                <a:lnTo>
                  <a:pt x="2135" y="286"/>
                </a:lnTo>
                <a:lnTo>
                  <a:pt x="2135" y="281"/>
                </a:lnTo>
                <a:lnTo>
                  <a:pt x="2135" y="285"/>
                </a:lnTo>
                <a:lnTo>
                  <a:pt x="2135" y="287"/>
                </a:lnTo>
                <a:lnTo>
                  <a:pt x="2136" y="285"/>
                </a:lnTo>
                <a:lnTo>
                  <a:pt x="2136" y="286"/>
                </a:lnTo>
                <a:lnTo>
                  <a:pt x="2137" y="286"/>
                </a:lnTo>
                <a:lnTo>
                  <a:pt x="2138" y="288"/>
                </a:lnTo>
                <a:lnTo>
                  <a:pt x="2138" y="282"/>
                </a:lnTo>
                <a:lnTo>
                  <a:pt x="2139" y="217"/>
                </a:lnTo>
                <a:lnTo>
                  <a:pt x="2140" y="181"/>
                </a:lnTo>
                <a:lnTo>
                  <a:pt x="2140" y="153"/>
                </a:lnTo>
                <a:lnTo>
                  <a:pt x="2140" y="137"/>
                </a:lnTo>
                <a:lnTo>
                  <a:pt x="2140" y="140"/>
                </a:lnTo>
                <a:lnTo>
                  <a:pt x="2140" y="147"/>
                </a:lnTo>
                <a:lnTo>
                  <a:pt x="2141" y="140"/>
                </a:lnTo>
                <a:lnTo>
                  <a:pt x="2141" y="147"/>
                </a:lnTo>
                <a:lnTo>
                  <a:pt x="2142" y="193"/>
                </a:lnTo>
                <a:lnTo>
                  <a:pt x="2143" y="230"/>
                </a:lnTo>
                <a:lnTo>
                  <a:pt x="2144" y="276"/>
                </a:lnTo>
                <a:lnTo>
                  <a:pt x="2144" y="308"/>
                </a:lnTo>
                <a:lnTo>
                  <a:pt x="2145" y="313"/>
                </a:lnTo>
                <a:lnTo>
                  <a:pt x="2145" y="308"/>
                </a:lnTo>
                <a:lnTo>
                  <a:pt x="2145" y="313"/>
                </a:lnTo>
                <a:lnTo>
                  <a:pt x="2145" y="309"/>
                </a:lnTo>
                <a:lnTo>
                  <a:pt x="2146" y="308"/>
                </a:lnTo>
                <a:lnTo>
                  <a:pt x="2146" y="309"/>
                </a:lnTo>
                <a:lnTo>
                  <a:pt x="2147" y="311"/>
                </a:lnTo>
                <a:lnTo>
                  <a:pt x="2148" y="311"/>
                </a:lnTo>
                <a:lnTo>
                  <a:pt x="2148" y="307"/>
                </a:lnTo>
                <a:lnTo>
                  <a:pt x="2149" y="311"/>
                </a:lnTo>
                <a:lnTo>
                  <a:pt x="2150" y="313"/>
                </a:lnTo>
                <a:lnTo>
                  <a:pt x="2150" y="317"/>
                </a:lnTo>
                <a:lnTo>
                  <a:pt x="2150" y="312"/>
                </a:lnTo>
                <a:lnTo>
                  <a:pt x="2151" y="321"/>
                </a:lnTo>
                <a:lnTo>
                  <a:pt x="2151" y="315"/>
                </a:lnTo>
                <a:lnTo>
                  <a:pt x="2151" y="311"/>
                </a:lnTo>
                <a:lnTo>
                  <a:pt x="2151" y="316"/>
                </a:lnTo>
                <a:lnTo>
                  <a:pt x="2152" y="314"/>
                </a:lnTo>
                <a:lnTo>
                  <a:pt x="2153" y="316"/>
                </a:lnTo>
                <a:lnTo>
                  <a:pt x="2153" y="311"/>
                </a:lnTo>
                <a:lnTo>
                  <a:pt x="2154" y="315"/>
                </a:lnTo>
                <a:lnTo>
                  <a:pt x="2155" y="313"/>
                </a:lnTo>
                <a:lnTo>
                  <a:pt x="2155" y="311"/>
                </a:lnTo>
                <a:lnTo>
                  <a:pt x="2156" y="306"/>
                </a:lnTo>
                <a:lnTo>
                  <a:pt x="2156" y="313"/>
                </a:lnTo>
                <a:lnTo>
                  <a:pt x="2156" y="316"/>
                </a:lnTo>
                <a:lnTo>
                  <a:pt x="2157" y="316"/>
                </a:lnTo>
                <a:lnTo>
                  <a:pt x="2157" y="312"/>
                </a:lnTo>
                <a:lnTo>
                  <a:pt x="2157" y="311"/>
                </a:lnTo>
                <a:lnTo>
                  <a:pt x="2158" y="311"/>
                </a:lnTo>
                <a:lnTo>
                  <a:pt x="2159" y="310"/>
                </a:lnTo>
                <a:lnTo>
                  <a:pt x="2160" y="312"/>
                </a:lnTo>
                <a:lnTo>
                  <a:pt x="2160" y="311"/>
                </a:lnTo>
                <a:lnTo>
                  <a:pt x="2161" y="314"/>
                </a:lnTo>
                <a:lnTo>
                  <a:pt x="2161" y="316"/>
                </a:lnTo>
                <a:lnTo>
                  <a:pt x="2161" y="322"/>
                </a:lnTo>
                <a:lnTo>
                  <a:pt x="2162" y="321"/>
                </a:lnTo>
                <a:lnTo>
                  <a:pt x="2162" y="317"/>
                </a:lnTo>
                <a:lnTo>
                  <a:pt x="2163" y="320"/>
                </a:lnTo>
                <a:lnTo>
                  <a:pt x="2163" y="318"/>
                </a:lnTo>
                <a:lnTo>
                  <a:pt x="2164" y="322"/>
                </a:lnTo>
                <a:lnTo>
                  <a:pt x="2165" y="322"/>
                </a:lnTo>
                <a:lnTo>
                  <a:pt x="2165" y="313"/>
                </a:lnTo>
                <a:lnTo>
                  <a:pt x="2166" y="316"/>
                </a:lnTo>
                <a:lnTo>
                  <a:pt x="2166" y="317"/>
                </a:lnTo>
                <a:lnTo>
                  <a:pt x="2166" y="319"/>
                </a:lnTo>
                <a:lnTo>
                  <a:pt x="2167" y="318"/>
                </a:lnTo>
                <a:lnTo>
                  <a:pt x="2168" y="321"/>
                </a:lnTo>
                <a:lnTo>
                  <a:pt x="2168" y="318"/>
                </a:lnTo>
                <a:lnTo>
                  <a:pt x="2169" y="320"/>
                </a:lnTo>
                <a:lnTo>
                  <a:pt x="2169" y="316"/>
                </a:lnTo>
                <a:lnTo>
                  <a:pt x="2169" y="308"/>
                </a:lnTo>
                <a:lnTo>
                  <a:pt x="2170" y="311"/>
                </a:lnTo>
                <a:lnTo>
                  <a:pt x="2171" y="312"/>
                </a:lnTo>
                <a:lnTo>
                  <a:pt x="2171" y="311"/>
                </a:lnTo>
                <a:lnTo>
                  <a:pt x="2171" y="305"/>
                </a:lnTo>
                <a:lnTo>
                  <a:pt x="2172" y="306"/>
                </a:lnTo>
                <a:lnTo>
                  <a:pt x="2172" y="306"/>
                </a:lnTo>
                <a:lnTo>
                  <a:pt x="2173" y="297"/>
                </a:lnTo>
                <a:lnTo>
                  <a:pt x="2174" y="243"/>
                </a:lnTo>
                <a:lnTo>
                  <a:pt x="2174" y="187"/>
                </a:lnTo>
                <a:lnTo>
                  <a:pt x="2174" y="138"/>
                </a:lnTo>
                <a:lnTo>
                  <a:pt x="2174" y="136"/>
                </a:lnTo>
                <a:lnTo>
                  <a:pt x="2175" y="115"/>
                </a:lnTo>
                <a:lnTo>
                  <a:pt x="2176" y="137"/>
                </a:lnTo>
                <a:lnTo>
                  <a:pt x="2176" y="144"/>
                </a:lnTo>
                <a:lnTo>
                  <a:pt x="2176" y="145"/>
                </a:lnTo>
                <a:lnTo>
                  <a:pt x="2177" y="174"/>
                </a:lnTo>
                <a:lnTo>
                  <a:pt x="2178" y="206"/>
                </a:lnTo>
                <a:lnTo>
                  <a:pt x="2178" y="258"/>
                </a:lnTo>
                <a:lnTo>
                  <a:pt x="2179" y="286"/>
                </a:lnTo>
                <a:lnTo>
                  <a:pt x="2180" y="287"/>
                </a:lnTo>
                <a:lnTo>
                  <a:pt x="2180" y="292"/>
                </a:lnTo>
                <a:lnTo>
                  <a:pt x="2180" y="291"/>
                </a:lnTo>
                <a:lnTo>
                  <a:pt x="2181" y="286"/>
                </a:lnTo>
                <a:lnTo>
                  <a:pt x="2181" y="286"/>
                </a:lnTo>
                <a:lnTo>
                  <a:pt x="2181" y="288"/>
                </a:lnTo>
                <a:lnTo>
                  <a:pt x="2182" y="289"/>
                </a:lnTo>
                <a:lnTo>
                  <a:pt x="2183" y="290"/>
                </a:lnTo>
                <a:lnTo>
                  <a:pt x="2184" y="289"/>
                </a:lnTo>
                <a:lnTo>
                  <a:pt x="2185" y="273"/>
                </a:lnTo>
                <a:lnTo>
                  <a:pt x="2185" y="209"/>
                </a:lnTo>
                <a:lnTo>
                  <a:pt x="2186" y="165"/>
                </a:lnTo>
                <a:lnTo>
                  <a:pt x="2186" y="131"/>
                </a:lnTo>
                <a:lnTo>
                  <a:pt x="2186" y="130"/>
                </a:lnTo>
                <a:lnTo>
                  <a:pt x="2186" y="137"/>
                </a:lnTo>
                <a:lnTo>
                  <a:pt x="2187" y="141"/>
                </a:lnTo>
                <a:lnTo>
                  <a:pt x="2187" y="124"/>
                </a:lnTo>
                <a:lnTo>
                  <a:pt x="2188" y="133"/>
                </a:lnTo>
                <a:lnTo>
                  <a:pt x="2189" y="160"/>
                </a:lnTo>
                <a:lnTo>
                  <a:pt x="2189" y="194"/>
                </a:lnTo>
                <a:lnTo>
                  <a:pt x="2190" y="241"/>
                </a:lnTo>
                <a:lnTo>
                  <a:pt x="2191" y="273"/>
                </a:lnTo>
                <a:lnTo>
                  <a:pt x="2191" y="280"/>
                </a:lnTo>
                <a:lnTo>
                  <a:pt x="2192" y="278"/>
                </a:lnTo>
                <a:lnTo>
                  <a:pt x="2192" y="280"/>
                </a:lnTo>
                <a:lnTo>
                  <a:pt x="2192" y="276"/>
                </a:lnTo>
                <a:lnTo>
                  <a:pt x="2192" y="275"/>
                </a:lnTo>
                <a:lnTo>
                  <a:pt x="2193" y="281"/>
                </a:lnTo>
                <a:lnTo>
                  <a:pt x="2194" y="282"/>
                </a:lnTo>
                <a:lnTo>
                  <a:pt x="2194" y="290"/>
                </a:lnTo>
                <a:lnTo>
                  <a:pt x="2195" y="288"/>
                </a:lnTo>
                <a:lnTo>
                  <a:pt x="2195" y="286"/>
                </a:lnTo>
                <a:lnTo>
                  <a:pt x="2196" y="290"/>
                </a:lnTo>
                <a:lnTo>
                  <a:pt x="2197" y="271"/>
                </a:lnTo>
                <a:lnTo>
                  <a:pt x="2197" y="214"/>
                </a:lnTo>
                <a:lnTo>
                  <a:pt x="2197" y="148"/>
                </a:lnTo>
                <a:lnTo>
                  <a:pt x="2197" y="135"/>
                </a:lnTo>
                <a:lnTo>
                  <a:pt x="2197" y="141"/>
                </a:lnTo>
                <a:lnTo>
                  <a:pt x="2198" y="123"/>
                </a:lnTo>
                <a:lnTo>
                  <a:pt x="2199" y="138"/>
                </a:lnTo>
                <a:lnTo>
                  <a:pt x="2199" y="136"/>
                </a:lnTo>
                <a:lnTo>
                  <a:pt x="2200" y="135"/>
                </a:lnTo>
                <a:lnTo>
                  <a:pt x="2201" y="163"/>
                </a:lnTo>
                <a:lnTo>
                  <a:pt x="2201" y="198"/>
                </a:lnTo>
                <a:lnTo>
                  <a:pt x="2202" y="254"/>
                </a:lnTo>
                <a:lnTo>
                  <a:pt x="2202" y="281"/>
                </a:lnTo>
                <a:lnTo>
                  <a:pt x="2202" y="289"/>
                </a:lnTo>
                <a:lnTo>
                  <a:pt x="2202" y="289"/>
                </a:lnTo>
                <a:lnTo>
                  <a:pt x="2203" y="290"/>
                </a:lnTo>
                <a:lnTo>
                  <a:pt x="2203" y="289"/>
                </a:lnTo>
                <a:lnTo>
                  <a:pt x="2204" y="286"/>
                </a:lnTo>
                <a:lnTo>
                  <a:pt x="2205" y="289"/>
                </a:lnTo>
                <a:lnTo>
                  <a:pt x="2205" y="287"/>
                </a:lnTo>
                <a:lnTo>
                  <a:pt x="2206" y="287"/>
                </a:lnTo>
                <a:lnTo>
                  <a:pt x="2207" y="283"/>
                </a:lnTo>
                <a:lnTo>
                  <a:pt x="2207" y="286"/>
                </a:lnTo>
                <a:lnTo>
                  <a:pt x="2207" y="286"/>
                </a:lnTo>
                <a:lnTo>
                  <a:pt x="2208" y="274"/>
                </a:lnTo>
                <a:lnTo>
                  <a:pt x="2208" y="223"/>
                </a:lnTo>
                <a:lnTo>
                  <a:pt x="2208" y="172"/>
                </a:lnTo>
                <a:lnTo>
                  <a:pt x="2209" y="136"/>
                </a:lnTo>
                <a:lnTo>
                  <a:pt x="2209" y="137"/>
                </a:lnTo>
                <a:lnTo>
                  <a:pt x="2210" y="143"/>
                </a:lnTo>
                <a:lnTo>
                  <a:pt x="2211" y="140"/>
                </a:lnTo>
                <a:lnTo>
                  <a:pt x="2211" y="152"/>
                </a:lnTo>
                <a:lnTo>
                  <a:pt x="2212" y="154"/>
                </a:lnTo>
                <a:lnTo>
                  <a:pt x="2212" y="166"/>
                </a:lnTo>
                <a:lnTo>
                  <a:pt x="2212" y="199"/>
                </a:lnTo>
                <a:lnTo>
                  <a:pt x="2213" y="239"/>
                </a:lnTo>
                <a:lnTo>
                  <a:pt x="2214" y="275"/>
                </a:lnTo>
                <a:lnTo>
                  <a:pt x="2214" y="276"/>
                </a:lnTo>
                <a:lnTo>
                  <a:pt x="2214" y="285"/>
                </a:lnTo>
                <a:lnTo>
                  <a:pt x="2215" y="286"/>
                </a:lnTo>
                <a:lnTo>
                  <a:pt x="2215" y="283"/>
                </a:lnTo>
                <a:lnTo>
                  <a:pt x="2216" y="284"/>
                </a:lnTo>
                <a:lnTo>
                  <a:pt x="2217" y="284"/>
                </a:lnTo>
                <a:lnTo>
                  <a:pt x="2217" y="287"/>
                </a:lnTo>
                <a:lnTo>
                  <a:pt x="2218" y="288"/>
                </a:lnTo>
                <a:lnTo>
                  <a:pt x="2218" y="284"/>
                </a:lnTo>
                <a:lnTo>
                  <a:pt x="2219" y="291"/>
                </a:lnTo>
                <a:lnTo>
                  <a:pt x="2219" y="279"/>
                </a:lnTo>
                <a:lnTo>
                  <a:pt x="2220" y="205"/>
                </a:lnTo>
                <a:lnTo>
                  <a:pt x="2220" y="179"/>
                </a:lnTo>
                <a:lnTo>
                  <a:pt x="2220" y="129"/>
                </a:lnTo>
                <a:lnTo>
                  <a:pt x="2221" y="143"/>
                </a:lnTo>
                <a:lnTo>
                  <a:pt x="2222" y="154"/>
                </a:lnTo>
                <a:lnTo>
                  <a:pt x="2222" y="163"/>
                </a:lnTo>
                <a:lnTo>
                  <a:pt x="2222" y="167"/>
                </a:lnTo>
                <a:lnTo>
                  <a:pt x="2223" y="177"/>
                </a:lnTo>
                <a:lnTo>
                  <a:pt x="2223" y="210"/>
                </a:lnTo>
                <a:lnTo>
                  <a:pt x="2224" y="236"/>
                </a:lnTo>
                <a:lnTo>
                  <a:pt x="2225" y="272"/>
                </a:lnTo>
                <a:lnTo>
                  <a:pt x="2225" y="296"/>
                </a:lnTo>
                <a:lnTo>
                  <a:pt x="2226" y="305"/>
                </a:lnTo>
                <a:lnTo>
                  <a:pt x="2226" y="303"/>
                </a:lnTo>
                <a:lnTo>
                  <a:pt x="2227" y="303"/>
                </a:lnTo>
                <a:lnTo>
                  <a:pt x="2227" y="309"/>
                </a:lnTo>
                <a:lnTo>
                  <a:pt x="2228" y="309"/>
                </a:lnTo>
                <a:lnTo>
                  <a:pt x="2228" y="308"/>
                </a:lnTo>
                <a:lnTo>
                  <a:pt x="2229" y="311"/>
                </a:lnTo>
                <a:lnTo>
                  <a:pt x="2229" y="307"/>
                </a:lnTo>
                <a:lnTo>
                  <a:pt x="2230" y="307"/>
                </a:lnTo>
                <a:lnTo>
                  <a:pt x="2231" y="312"/>
                </a:lnTo>
                <a:lnTo>
                  <a:pt x="2231" y="316"/>
                </a:lnTo>
                <a:lnTo>
                  <a:pt x="2232" y="312"/>
                </a:lnTo>
                <a:lnTo>
                  <a:pt x="2232" y="311"/>
                </a:lnTo>
                <a:lnTo>
                  <a:pt x="2232" y="316"/>
                </a:lnTo>
                <a:lnTo>
                  <a:pt x="2233" y="319"/>
                </a:lnTo>
                <a:lnTo>
                  <a:pt x="2233" y="318"/>
                </a:lnTo>
                <a:lnTo>
                  <a:pt x="2234" y="319"/>
                </a:lnTo>
                <a:lnTo>
                  <a:pt x="2235" y="322"/>
                </a:lnTo>
                <a:lnTo>
                  <a:pt x="2235" y="318"/>
                </a:lnTo>
                <a:lnTo>
                  <a:pt x="2236" y="322"/>
                </a:lnTo>
                <a:lnTo>
                  <a:pt x="2237" y="322"/>
                </a:lnTo>
                <a:lnTo>
                  <a:pt x="2237" y="321"/>
                </a:lnTo>
                <a:lnTo>
                  <a:pt x="2237" y="322"/>
                </a:lnTo>
                <a:lnTo>
                  <a:pt x="2238" y="322"/>
                </a:lnTo>
                <a:lnTo>
                  <a:pt x="2238" y="324"/>
                </a:lnTo>
                <a:lnTo>
                  <a:pt x="2238" y="318"/>
                </a:lnTo>
                <a:lnTo>
                  <a:pt x="2239" y="317"/>
                </a:lnTo>
                <a:lnTo>
                  <a:pt x="2239" y="321"/>
                </a:lnTo>
                <a:lnTo>
                  <a:pt x="2240" y="319"/>
                </a:lnTo>
                <a:lnTo>
                  <a:pt x="2241" y="322"/>
                </a:lnTo>
                <a:lnTo>
                  <a:pt x="2241" y="322"/>
                </a:lnTo>
                <a:lnTo>
                  <a:pt x="2242" y="320"/>
                </a:lnTo>
                <a:lnTo>
                  <a:pt x="2242" y="325"/>
                </a:lnTo>
                <a:lnTo>
                  <a:pt x="2243" y="326"/>
                </a:lnTo>
                <a:lnTo>
                  <a:pt x="2243" y="328"/>
                </a:lnTo>
                <a:lnTo>
                  <a:pt x="2243" y="326"/>
                </a:lnTo>
                <a:lnTo>
                  <a:pt x="2243" y="321"/>
                </a:lnTo>
                <a:lnTo>
                  <a:pt x="2244" y="321"/>
                </a:lnTo>
                <a:lnTo>
                  <a:pt x="2245" y="316"/>
                </a:lnTo>
                <a:lnTo>
                  <a:pt x="2245" y="318"/>
                </a:lnTo>
                <a:lnTo>
                  <a:pt x="2246" y="313"/>
                </a:lnTo>
                <a:lnTo>
                  <a:pt x="2247" y="314"/>
                </a:lnTo>
                <a:lnTo>
                  <a:pt x="2247" y="316"/>
                </a:lnTo>
                <a:lnTo>
                  <a:pt x="2248" y="319"/>
                </a:lnTo>
                <a:lnTo>
                  <a:pt x="2248" y="318"/>
                </a:lnTo>
                <a:lnTo>
                  <a:pt x="2248" y="322"/>
                </a:lnTo>
                <a:lnTo>
                  <a:pt x="2248" y="317"/>
                </a:lnTo>
                <a:lnTo>
                  <a:pt x="2249" y="322"/>
                </a:lnTo>
                <a:lnTo>
                  <a:pt x="2249" y="321"/>
                </a:lnTo>
                <a:lnTo>
                  <a:pt x="2250" y="319"/>
                </a:lnTo>
                <a:lnTo>
                  <a:pt x="2251" y="314"/>
                </a:lnTo>
                <a:lnTo>
                  <a:pt x="2251" y="315"/>
                </a:lnTo>
                <a:lnTo>
                  <a:pt x="2252" y="321"/>
                </a:lnTo>
                <a:lnTo>
                  <a:pt x="2252" y="315"/>
                </a:lnTo>
                <a:lnTo>
                  <a:pt x="2253" y="311"/>
                </a:lnTo>
                <a:lnTo>
                  <a:pt x="2253" y="312"/>
                </a:lnTo>
                <a:lnTo>
                  <a:pt x="2253" y="316"/>
                </a:lnTo>
                <a:lnTo>
                  <a:pt x="2254" y="305"/>
                </a:lnTo>
                <a:lnTo>
                  <a:pt x="2254" y="230"/>
                </a:lnTo>
                <a:lnTo>
                  <a:pt x="2254" y="188"/>
                </a:lnTo>
                <a:lnTo>
                  <a:pt x="2255" y="166"/>
                </a:lnTo>
                <a:lnTo>
                  <a:pt x="2256" y="147"/>
                </a:lnTo>
                <a:lnTo>
                  <a:pt x="2256" y="136"/>
                </a:lnTo>
                <a:lnTo>
                  <a:pt x="2257" y="135"/>
                </a:lnTo>
                <a:lnTo>
                  <a:pt x="2258" y="152"/>
                </a:lnTo>
                <a:lnTo>
                  <a:pt x="2258" y="161"/>
                </a:lnTo>
                <a:lnTo>
                  <a:pt x="2258" y="178"/>
                </a:lnTo>
                <a:lnTo>
                  <a:pt x="2259" y="208"/>
                </a:lnTo>
                <a:lnTo>
                  <a:pt x="2260" y="258"/>
                </a:lnTo>
                <a:lnTo>
                  <a:pt x="2260" y="287"/>
                </a:lnTo>
                <a:lnTo>
                  <a:pt x="2260" y="296"/>
                </a:lnTo>
                <a:lnTo>
                  <a:pt x="2261" y="295"/>
                </a:lnTo>
                <a:lnTo>
                  <a:pt x="2261" y="296"/>
                </a:lnTo>
                <a:lnTo>
                  <a:pt x="2262" y="294"/>
                </a:lnTo>
                <a:lnTo>
                  <a:pt x="2262" y="293"/>
                </a:lnTo>
                <a:lnTo>
                  <a:pt x="2263" y="296"/>
                </a:lnTo>
                <a:lnTo>
                  <a:pt x="2264" y="297"/>
                </a:lnTo>
                <a:lnTo>
                  <a:pt x="2264" y="294"/>
                </a:lnTo>
                <a:lnTo>
                  <a:pt x="2264" y="296"/>
                </a:lnTo>
                <a:lnTo>
                  <a:pt x="2265" y="298"/>
                </a:lnTo>
                <a:lnTo>
                  <a:pt x="2265" y="296"/>
                </a:lnTo>
                <a:lnTo>
                  <a:pt x="2265" y="280"/>
                </a:lnTo>
                <a:lnTo>
                  <a:pt x="2266" y="230"/>
                </a:lnTo>
                <a:lnTo>
                  <a:pt x="2266" y="166"/>
                </a:lnTo>
                <a:lnTo>
                  <a:pt x="2267" y="141"/>
                </a:lnTo>
                <a:lnTo>
                  <a:pt x="2268" y="131"/>
                </a:lnTo>
                <a:lnTo>
                  <a:pt x="2269" y="127"/>
                </a:lnTo>
                <a:lnTo>
                  <a:pt x="2269" y="137"/>
                </a:lnTo>
                <a:lnTo>
                  <a:pt x="2269" y="133"/>
                </a:lnTo>
                <a:lnTo>
                  <a:pt x="2270" y="153"/>
                </a:lnTo>
                <a:lnTo>
                  <a:pt x="2271" y="186"/>
                </a:lnTo>
                <a:lnTo>
                  <a:pt x="2271" y="244"/>
                </a:lnTo>
                <a:lnTo>
                  <a:pt x="2271" y="271"/>
                </a:lnTo>
                <a:lnTo>
                  <a:pt x="2272" y="273"/>
                </a:lnTo>
                <a:lnTo>
                  <a:pt x="2272" y="270"/>
                </a:lnTo>
                <a:lnTo>
                  <a:pt x="2273" y="272"/>
                </a:lnTo>
                <a:lnTo>
                  <a:pt x="2274" y="275"/>
                </a:lnTo>
                <a:lnTo>
                  <a:pt x="2274" y="281"/>
                </a:lnTo>
                <a:lnTo>
                  <a:pt x="2274" y="281"/>
                </a:lnTo>
                <a:lnTo>
                  <a:pt x="2275" y="276"/>
                </a:lnTo>
                <a:lnTo>
                  <a:pt x="2275" y="279"/>
                </a:lnTo>
                <a:lnTo>
                  <a:pt x="2276" y="281"/>
                </a:lnTo>
                <a:lnTo>
                  <a:pt x="2277" y="275"/>
                </a:lnTo>
                <a:lnTo>
                  <a:pt x="2277" y="275"/>
                </a:lnTo>
                <a:lnTo>
                  <a:pt x="2277" y="260"/>
                </a:lnTo>
                <a:lnTo>
                  <a:pt x="2278" y="197"/>
                </a:lnTo>
                <a:lnTo>
                  <a:pt x="2278" y="133"/>
                </a:lnTo>
                <a:lnTo>
                  <a:pt x="2279" y="115"/>
                </a:lnTo>
                <a:lnTo>
                  <a:pt x="2279" y="102"/>
                </a:lnTo>
                <a:lnTo>
                  <a:pt x="2279" y="105"/>
                </a:lnTo>
                <a:lnTo>
                  <a:pt x="2280" y="108"/>
                </a:lnTo>
                <a:lnTo>
                  <a:pt x="2281" y="108"/>
                </a:lnTo>
                <a:lnTo>
                  <a:pt x="2281" y="121"/>
                </a:lnTo>
                <a:lnTo>
                  <a:pt x="2282" y="153"/>
                </a:lnTo>
                <a:lnTo>
                  <a:pt x="2283" y="194"/>
                </a:lnTo>
                <a:lnTo>
                  <a:pt x="2283" y="255"/>
                </a:lnTo>
                <a:lnTo>
                  <a:pt x="2283" y="279"/>
                </a:lnTo>
                <a:lnTo>
                  <a:pt x="2284" y="291"/>
                </a:lnTo>
                <a:lnTo>
                  <a:pt x="2284" y="292"/>
                </a:lnTo>
                <a:lnTo>
                  <a:pt x="2284" y="292"/>
                </a:lnTo>
                <a:lnTo>
                  <a:pt x="2285" y="288"/>
                </a:lnTo>
                <a:lnTo>
                  <a:pt x="2285" y="289"/>
                </a:lnTo>
                <a:lnTo>
                  <a:pt x="2286" y="289"/>
                </a:lnTo>
                <a:lnTo>
                  <a:pt x="2286" y="295"/>
                </a:lnTo>
                <a:lnTo>
                  <a:pt x="2287" y="291"/>
                </a:lnTo>
                <a:lnTo>
                  <a:pt x="2288" y="293"/>
                </a:lnTo>
                <a:lnTo>
                  <a:pt x="2288" y="292"/>
                </a:lnTo>
                <a:lnTo>
                  <a:pt x="2289" y="293"/>
                </a:lnTo>
                <a:lnTo>
                  <a:pt x="2289" y="280"/>
                </a:lnTo>
                <a:lnTo>
                  <a:pt x="2289" y="208"/>
                </a:lnTo>
                <a:lnTo>
                  <a:pt x="2289" y="171"/>
                </a:lnTo>
                <a:lnTo>
                  <a:pt x="2290" y="148"/>
                </a:lnTo>
                <a:lnTo>
                  <a:pt x="2290" y="142"/>
                </a:lnTo>
                <a:lnTo>
                  <a:pt x="2291" y="137"/>
                </a:lnTo>
                <a:lnTo>
                  <a:pt x="2292" y="133"/>
                </a:lnTo>
                <a:lnTo>
                  <a:pt x="2292" y="135"/>
                </a:lnTo>
                <a:lnTo>
                  <a:pt x="2293" y="140"/>
                </a:lnTo>
                <a:lnTo>
                  <a:pt x="2294" y="163"/>
                </a:lnTo>
                <a:lnTo>
                  <a:pt x="2294" y="190"/>
                </a:lnTo>
                <a:lnTo>
                  <a:pt x="2294" y="250"/>
                </a:lnTo>
                <a:lnTo>
                  <a:pt x="2295" y="278"/>
                </a:lnTo>
                <a:lnTo>
                  <a:pt x="2295" y="289"/>
                </a:lnTo>
                <a:lnTo>
                  <a:pt x="2295" y="288"/>
                </a:lnTo>
                <a:lnTo>
                  <a:pt x="2296" y="289"/>
                </a:lnTo>
                <a:lnTo>
                  <a:pt x="2296" y="283"/>
                </a:lnTo>
                <a:lnTo>
                  <a:pt x="2297" y="279"/>
                </a:lnTo>
                <a:lnTo>
                  <a:pt x="2298" y="283"/>
                </a:lnTo>
                <a:lnTo>
                  <a:pt x="2298" y="285"/>
                </a:lnTo>
                <a:lnTo>
                  <a:pt x="2299" y="286"/>
                </a:lnTo>
                <a:lnTo>
                  <a:pt x="2300" y="286"/>
                </a:lnTo>
                <a:lnTo>
                  <a:pt x="2300" y="281"/>
                </a:lnTo>
                <a:lnTo>
                  <a:pt x="2300" y="288"/>
                </a:lnTo>
                <a:lnTo>
                  <a:pt x="2300" y="279"/>
                </a:lnTo>
                <a:lnTo>
                  <a:pt x="2300" y="174"/>
                </a:lnTo>
                <a:lnTo>
                  <a:pt x="2301" y="157"/>
                </a:lnTo>
                <a:lnTo>
                  <a:pt x="2302" y="125"/>
                </a:lnTo>
                <a:lnTo>
                  <a:pt x="2302" y="120"/>
                </a:lnTo>
                <a:lnTo>
                  <a:pt x="2303" y="122"/>
                </a:lnTo>
                <a:lnTo>
                  <a:pt x="2304" y="121"/>
                </a:lnTo>
                <a:lnTo>
                  <a:pt x="2304" y="121"/>
                </a:lnTo>
                <a:lnTo>
                  <a:pt x="2305" y="118"/>
                </a:lnTo>
                <a:lnTo>
                  <a:pt x="2305" y="159"/>
                </a:lnTo>
                <a:lnTo>
                  <a:pt x="2305" y="245"/>
                </a:lnTo>
                <a:lnTo>
                  <a:pt x="2305" y="272"/>
                </a:lnTo>
                <a:lnTo>
                  <a:pt x="2306" y="304"/>
                </a:lnTo>
                <a:lnTo>
                  <a:pt x="2306" y="291"/>
                </a:lnTo>
                <a:lnTo>
                  <a:pt x="2307" y="281"/>
                </a:lnTo>
                <a:lnTo>
                  <a:pt x="2308" y="279"/>
                </a:lnTo>
                <a:lnTo>
                  <a:pt x="2308" y="275"/>
                </a:lnTo>
                <a:lnTo>
                  <a:pt x="2309" y="270"/>
                </a:lnTo>
                <a:lnTo>
                  <a:pt x="2309" y="268"/>
                </a:lnTo>
                <a:lnTo>
                  <a:pt x="2310" y="271"/>
                </a:lnTo>
                <a:lnTo>
                  <a:pt x="2310" y="275"/>
                </a:lnTo>
                <a:lnTo>
                  <a:pt x="2311" y="282"/>
                </a:lnTo>
                <a:lnTo>
                  <a:pt x="2311" y="283"/>
                </a:lnTo>
                <a:lnTo>
                  <a:pt x="2311" y="290"/>
                </a:lnTo>
                <a:lnTo>
                  <a:pt x="2312" y="299"/>
                </a:lnTo>
                <a:lnTo>
                  <a:pt x="2312" y="292"/>
                </a:lnTo>
                <a:lnTo>
                  <a:pt x="2313" y="294"/>
                </a:lnTo>
                <a:lnTo>
                  <a:pt x="2314" y="289"/>
                </a:lnTo>
                <a:lnTo>
                  <a:pt x="2314" y="297"/>
                </a:lnTo>
                <a:lnTo>
                  <a:pt x="2315" y="286"/>
                </a:lnTo>
                <a:lnTo>
                  <a:pt x="2315" y="306"/>
                </a:lnTo>
                <a:lnTo>
                  <a:pt x="2315" y="309"/>
                </a:lnTo>
                <a:lnTo>
                  <a:pt x="2316" y="301"/>
                </a:lnTo>
                <a:lnTo>
                  <a:pt x="2317" y="305"/>
                </a:lnTo>
                <a:lnTo>
                  <a:pt x="2317" y="292"/>
                </a:lnTo>
                <a:lnTo>
                  <a:pt x="2317" y="301"/>
                </a:lnTo>
                <a:lnTo>
                  <a:pt x="2318" y="290"/>
                </a:lnTo>
                <a:lnTo>
                  <a:pt x="2318" y="302"/>
                </a:lnTo>
                <a:lnTo>
                  <a:pt x="2319" y="301"/>
                </a:lnTo>
                <a:lnTo>
                  <a:pt x="2319" y="292"/>
                </a:lnTo>
                <a:lnTo>
                  <a:pt x="2320" y="296"/>
                </a:lnTo>
                <a:lnTo>
                  <a:pt x="2320" y="296"/>
                </a:lnTo>
                <a:lnTo>
                  <a:pt x="2320" y="297"/>
                </a:lnTo>
                <a:lnTo>
                  <a:pt x="2321" y="296"/>
                </a:lnTo>
                <a:lnTo>
                  <a:pt x="2322" y="297"/>
                </a:lnTo>
                <a:lnTo>
                  <a:pt x="2322" y="297"/>
                </a:lnTo>
                <a:lnTo>
                  <a:pt x="2323" y="297"/>
                </a:lnTo>
                <a:lnTo>
                  <a:pt x="2323" y="301"/>
                </a:lnTo>
                <a:lnTo>
                  <a:pt x="2323" y="302"/>
                </a:lnTo>
                <a:lnTo>
                  <a:pt x="2324" y="301"/>
                </a:lnTo>
                <a:lnTo>
                  <a:pt x="2325" y="299"/>
                </a:lnTo>
                <a:lnTo>
                  <a:pt x="2325" y="301"/>
                </a:lnTo>
                <a:lnTo>
                  <a:pt x="2325" y="306"/>
                </a:lnTo>
                <a:lnTo>
                  <a:pt x="2326" y="305"/>
                </a:lnTo>
                <a:lnTo>
                  <a:pt x="2327" y="304"/>
                </a:lnTo>
                <a:lnTo>
                  <a:pt x="2327" y="306"/>
                </a:lnTo>
                <a:lnTo>
                  <a:pt x="2328" y="305"/>
                </a:lnTo>
                <a:lnTo>
                  <a:pt x="2328" y="301"/>
                </a:lnTo>
                <a:lnTo>
                  <a:pt x="2328" y="300"/>
                </a:lnTo>
                <a:lnTo>
                  <a:pt x="2329" y="301"/>
                </a:lnTo>
                <a:lnTo>
                  <a:pt x="2329" y="303"/>
                </a:lnTo>
                <a:lnTo>
                  <a:pt x="2330" y="303"/>
                </a:lnTo>
                <a:lnTo>
                  <a:pt x="2331" y="302"/>
                </a:lnTo>
                <a:lnTo>
                  <a:pt x="2331" y="298"/>
                </a:lnTo>
                <a:lnTo>
                  <a:pt x="2331" y="298"/>
                </a:lnTo>
                <a:lnTo>
                  <a:pt x="2332" y="296"/>
                </a:lnTo>
                <a:lnTo>
                  <a:pt x="2332" y="296"/>
                </a:lnTo>
                <a:lnTo>
                  <a:pt x="2333" y="298"/>
                </a:lnTo>
                <a:lnTo>
                  <a:pt x="2334" y="295"/>
                </a:lnTo>
                <a:lnTo>
                  <a:pt x="2334" y="291"/>
                </a:lnTo>
                <a:lnTo>
                  <a:pt x="2334" y="289"/>
                </a:lnTo>
                <a:lnTo>
                  <a:pt x="2335" y="290"/>
                </a:lnTo>
                <a:lnTo>
                  <a:pt x="2335" y="270"/>
                </a:lnTo>
                <a:lnTo>
                  <a:pt x="2336" y="219"/>
                </a:lnTo>
                <a:lnTo>
                  <a:pt x="2336" y="151"/>
                </a:lnTo>
                <a:lnTo>
                  <a:pt x="2336" y="131"/>
                </a:lnTo>
                <a:lnTo>
                  <a:pt x="2337" y="116"/>
                </a:lnTo>
                <a:lnTo>
                  <a:pt x="2338" y="119"/>
                </a:lnTo>
                <a:lnTo>
                  <a:pt x="2338" y="135"/>
                </a:lnTo>
                <a:lnTo>
                  <a:pt x="2339" y="131"/>
                </a:lnTo>
                <a:lnTo>
                  <a:pt x="2340" y="147"/>
                </a:lnTo>
                <a:lnTo>
                  <a:pt x="2340" y="153"/>
                </a:lnTo>
                <a:lnTo>
                  <a:pt x="2340" y="189"/>
                </a:lnTo>
                <a:lnTo>
                  <a:pt x="2341" y="250"/>
                </a:lnTo>
                <a:lnTo>
                  <a:pt x="2341" y="279"/>
                </a:lnTo>
                <a:lnTo>
                  <a:pt x="2341" y="285"/>
                </a:lnTo>
                <a:lnTo>
                  <a:pt x="2342" y="286"/>
                </a:lnTo>
                <a:lnTo>
                  <a:pt x="2342" y="284"/>
                </a:lnTo>
                <a:lnTo>
                  <a:pt x="2343" y="280"/>
                </a:lnTo>
                <a:lnTo>
                  <a:pt x="2344" y="283"/>
                </a:lnTo>
                <a:lnTo>
                  <a:pt x="2344" y="281"/>
                </a:lnTo>
                <a:lnTo>
                  <a:pt x="2345" y="286"/>
                </a:lnTo>
                <a:lnTo>
                  <a:pt x="2346" y="289"/>
                </a:lnTo>
                <a:lnTo>
                  <a:pt x="2346" y="292"/>
                </a:lnTo>
                <a:lnTo>
                  <a:pt x="2346" y="288"/>
                </a:lnTo>
                <a:lnTo>
                  <a:pt x="2346" y="280"/>
                </a:lnTo>
                <a:lnTo>
                  <a:pt x="2346" y="266"/>
                </a:lnTo>
                <a:lnTo>
                  <a:pt x="2347" y="210"/>
                </a:lnTo>
                <a:lnTo>
                  <a:pt x="2348" y="147"/>
                </a:lnTo>
                <a:lnTo>
                  <a:pt x="2348" y="122"/>
                </a:lnTo>
                <a:lnTo>
                  <a:pt x="2349" y="130"/>
                </a:lnTo>
                <a:lnTo>
                  <a:pt x="2350" y="144"/>
                </a:lnTo>
                <a:lnTo>
                  <a:pt x="2350" y="141"/>
                </a:lnTo>
                <a:lnTo>
                  <a:pt x="2351" y="135"/>
                </a:lnTo>
                <a:lnTo>
                  <a:pt x="2351" y="137"/>
                </a:lnTo>
                <a:lnTo>
                  <a:pt x="2351" y="152"/>
                </a:lnTo>
                <a:lnTo>
                  <a:pt x="2351" y="203"/>
                </a:lnTo>
                <a:lnTo>
                  <a:pt x="2352" y="260"/>
                </a:lnTo>
                <a:lnTo>
                  <a:pt x="2352" y="292"/>
                </a:lnTo>
                <a:lnTo>
                  <a:pt x="2353" y="282"/>
                </a:lnTo>
                <a:lnTo>
                  <a:pt x="2353" y="280"/>
                </a:lnTo>
                <a:lnTo>
                  <a:pt x="2354" y="273"/>
                </a:lnTo>
                <a:lnTo>
                  <a:pt x="2355" y="273"/>
                </a:lnTo>
                <a:lnTo>
                  <a:pt x="2355" y="271"/>
                </a:lnTo>
                <a:lnTo>
                  <a:pt x="2356" y="279"/>
                </a:lnTo>
                <a:lnTo>
                  <a:pt x="2356" y="294"/>
                </a:lnTo>
                <a:lnTo>
                  <a:pt x="2356" y="288"/>
                </a:lnTo>
                <a:lnTo>
                  <a:pt x="2356" y="292"/>
                </a:lnTo>
                <a:lnTo>
                  <a:pt x="2357" y="292"/>
                </a:lnTo>
                <a:lnTo>
                  <a:pt x="2357" y="280"/>
                </a:lnTo>
                <a:lnTo>
                  <a:pt x="2358" y="278"/>
                </a:lnTo>
                <a:lnTo>
                  <a:pt x="2359" y="219"/>
                </a:lnTo>
                <a:lnTo>
                  <a:pt x="2360" y="154"/>
                </a:lnTo>
                <a:lnTo>
                  <a:pt x="2360" y="130"/>
                </a:lnTo>
                <a:lnTo>
                  <a:pt x="2361" y="120"/>
                </a:lnTo>
                <a:lnTo>
                  <a:pt x="2361" y="142"/>
                </a:lnTo>
                <a:lnTo>
                  <a:pt x="2361" y="130"/>
                </a:lnTo>
                <a:lnTo>
                  <a:pt x="2362" y="137"/>
                </a:lnTo>
                <a:lnTo>
                  <a:pt x="2362" y="145"/>
                </a:lnTo>
                <a:lnTo>
                  <a:pt x="2362" y="164"/>
                </a:lnTo>
                <a:lnTo>
                  <a:pt x="2363" y="204"/>
                </a:lnTo>
                <a:lnTo>
                  <a:pt x="2363" y="246"/>
                </a:lnTo>
                <a:lnTo>
                  <a:pt x="2364" y="279"/>
                </a:lnTo>
                <a:lnTo>
                  <a:pt x="2365" y="280"/>
                </a:lnTo>
                <a:lnTo>
                  <a:pt x="2365" y="285"/>
                </a:lnTo>
                <a:lnTo>
                  <a:pt x="2366" y="281"/>
                </a:lnTo>
                <a:lnTo>
                  <a:pt x="2367" y="276"/>
                </a:lnTo>
                <a:lnTo>
                  <a:pt x="2367" y="273"/>
                </a:lnTo>
                <a:lnTo>
                  <a:pt x="2367" y="266"/>
                </a:lnTo>
                <a:lnTo>
                  <a:pt x="2368" y="268"/>
                </a:lnTo>
                <a:lnTo>
                  <a:pt x="2368" y="266"/>
                </a:lnTo>
                <a:lnTo>
                  <a:pt x="2368" y="269"/>
                </a:lnTo>
                <a:lnTo>
                  <a:pt x="2369" y="286"/>
                </a:lnTo>
                <a:lnTo>
                  <a:pt x="2369" y="291"/>
                </a:lnTo>
                <a:lnTo>
                  <a:pt x="2370" y="263"/>
                </a:lnTo>
                <a:lnTo>
                  <a:pt x="2371" y="210"/>
                </a:lnTo>
                <a:lnTo>
                  <a:pt x="2371" y="147"/>
                </a:lnTo>
                <a:lnTo>
                  <a:pt x="2372" y="111"/>
                </a:lnTo>
                <a:lnTo>
                  <a:pt x="2372" y="129"/>
                </a:lnTo>
                <a:lnTo>
                  <a:pt x="2372" y="142"/>
                </a:lnTo>
                <a:lnTo>
                  <a:pt x="2373" y="130"/>
                </a:lnTo>
                <a:lnTo>
                  <a:pt x="2374" y="134"/>
                </a:lnTo>
                <a:lnTo>
                  <a:pt x="2374" y="154"/>
                </a:lnTo>
                <a:lnTo>
                  <a:pt x="2374" y="186"/>
                </a:lnTo>
                <a:lnTo>
                  <a:pt x="2375" y="203"/>
                </a:lnTo>
                <a:lnTo>
                  <a:pt x="2375" y="226"/>
                </a:lnTo>
                <a:lnTo>
                  <a:pt x="2376" y="262"/>
                </a:lnTo>
                <a:lnTo>
                  <a:pt x="2377" y="275"/>
                </a:lnTo>
                <a:lnTo>
                  <a:pt x="2377" y="279"/>
                </a:lnTo>
                <a:lnTo>
                  <a:pt x="2377" y="286"/>
                </a:lnTo>
                <a:lnTo>
                  <a:pt x="2378" y="286"/>
                </a:lnTo>
                <a:lnTo>
                  <a:pt x="2378" y="281"/>
                </a:lnTo>
                <a:lnTo>
                  <a:pt x="2379" y="286"/>
                </a:lnTo>
                <a:lnTo>
                  <a:pt x="2380" y="297"/>
                </a:lnTo>
                <a:lnTo>
                  <a:pt x="2380" y="290"/>
                </a:lnTo>
                <a:lnTo>
                  <a:pt x="2380" y="285"/>
                </a:lnTo>
                <a:lnTo>
                  <a:pt x="2381" y="271"/>
                </a:lnTo>
                <a:lnTo>
                  <a:pt x="2381" y="289"/>
                </a:lnTo>
                <a:lnTo>
                  <a:pt x="2382" y="253"/>
                </a:lnTo>
                <a:lnTo>
                  <a:pt x="2382" y="193"/>
                </a:lnTo>
                <a:lnTo>
                  <a:pt x="2382" y="136"/>
                </a:lnTo>
                <a:lnTo>
                  <a:pt x="2383" y="136"/>
                </a:lnTo>
                <a:lnTo>
                  <a:pt x="2384" y="147"/>
                </a:lnTo>
                <a:lnTo>
                  <a:pt x="2384" y="140"/>
                </a:lnTo>
                <a:lnTo>
                  <a:pt x="2385" y="140"/>
                </a:lnTo>
                <a:lnTo>
                  <a:pt x="2386" y="130"/>
                </a:lnTo>
                <a:lnTo>
                  <a:pt x="2386" y="147"/>
                </a:lnTo>
                <a:lnTo>
                  <a:pt x="2386" y="157"/>
                </a:lnTo>
                <a:lnTo>
                  <a:pt x="2386" y="212"/>
                </a:lnTo>
                <a:lnTo>
                  <a:pt x="2387" y="268"/>
                </a:lnTo>
                <a:lnTo>
                  <a:pt x="2387" y="302"/>
                </a:lnTo>
                <a:lnTo>
                  <a:pt x="2387" y="261"/>
                </a:lnTo>
                <a:lnTo>
                  <a:pt x="2388" y="278"/>
                </a:lnTo>
                <a:lnTo>
                  <a:pt x="2389" y="284"/>
                </a:lnTo>
                <a:lnTo>
                  <a:pt x="2389" y="286"/>
                </a:lnTo>
                <a:lnTo>
                  <a:pt x="2390" y="284"/>
                </a:lnTo>
                <a:lnTo>
                  <a:pt x="2391" y="288"/>
                </a:lnTo>
                <a:lnTo>
                  <a:pt x="2391" y="288"/>
                </a:lnTo>
                <a:lnTo>
                  <a:pt x="2392" y="288"/>
                </a:lnTo>
                <a:lnTo>
                  <a:pt x="2392" y="286"/>
                </a:lnTo>
                <a:lnTo>
                  <a:pt x="2392" y="291"/>
                </a:lnTo>
                <a:lnTo>
                  <a:pt x="2393" y="301"/>
                </a:lnTo>
                <a:lnTo>
                  <a:pt x="2394" y="299"/>
                </a:lnTo>
                <a:lnTo>
                  <a:pt x="2394" y="297"/>
                </a:lnTo>
                <a:lnTo>
                  <a:pt x="2395" y="297"/>
                </a:lnTo>
                <a:lnTo>
                  <a:pt x="2396" y="298"/>
                </a:lnTo>
                <a:lnTo>
                  <a:pt x="2396" y="298"/>
                </a:lnTo>
                <a:lnTo>
                  <a:pt x="2397" y="301"/>
                </a:lnTo>
                <a:lnTo>
                  <a:pt x="2397" y="301"/>
                </a:lnTo>
                <a:lnTo>
                  <a:pt x="2397" y="299"/>
                </a:lnTo>
                <a:lnTo>
                  <a:pt x="2397" y="301"/>
                </a:lnTo>
                <a:lnTo>
                  <a:pt x="2397" y="301"/>
                </a:lnTo>
                <a:lnTo>
                  <a:pt x="2398" y="302"/>
                </a:lnTo>
                <a:lnTo>
                  <a:pt x="2399" y="299"/>
                </a:lnTo>
                <a:lnTo>
                  <a:pt x="2399" y="299"/>
                </a:lnTo>
                <a:lnTo>
                  <a:pt x="2400" y="292"/>
                </a:lnTo>
                <a:lnTo>
                  <a:pt x="2401" y="280"/>
                </a:lnTo>
                <a:lnTo>
                  <a:pt x="2401" y="295"/>
                </a:lnTo>
                <a:lnTo>
                  <a:pt x="2402" y="297"/>
                </a:lnTo>
                <a:lnTo>
                  <a:pt x="2403" y="296"/>
                </a:lnTo>
                <a:lnTo>
                  <a:pt x="2403" y="297"/>
                </a:lnTo>
                <a:lnTo>
                  <a:pt x="2403" y="294"/>
                </a:lnTo>
                <a:lnTo>
                  <a:pt x="2403" y="297"/>
                </a:lnTo>
                <a:lnTo>
                  <a:pt x="2403" y="298"/>
                </a:lnTo>
                <a:lnTo>
                  <a:pt x="2404" y="301"/>
                </a:lnTo>
                <a:lnTo>
                  <a:pt x="2405" y="301"/>
                </a:lnTo>
                <a:lnTo>
                  <a:pt x="2405" y="301"/>
                </a:lnTo>
                <a:lnTo>
                  <a:pt x="2406" y="301"/>
                </a:lnTo>
                <a:lnTo>
                  <a:pt x="2407" y="303"/>
                </a:lnTo>
                <a:lnTo>
                  <a:pt x="2408" y="305"/>
                </a:lnTo>
                <a:lnTo>
                  <a:pt x="2408" y="302"/>
                </a:lnTo>
                <a:lnTo>
                  <a:pt x="2408" y="301"/>
                </a:lnTo>
                <a:lnTo>
                  <a:pt x="2408" y="304"/>
                </a:lnTo>
                <a:lnTo>
                  <a:pt x="2409" y="303"/>
                </a:lnTo>
                <a:lnTo>
                  <a:pt x="2409" y="301"/>
                </a:lnTo>
                <a:lnTo>
                  <a:pt x="2410" y="300"/>
                </a:lnTo>
                <a:lnTo>
                  <a:pt x="2411" y="304"/>
                </a:lnTo>
                <a:lnTo>
                  <a:pt x="2411" y="301"/>
                </a:lnTo>
                <a:lnTo>
                  <a:pt x="2412" y="303"/>
                </a:lnTo>
                <a:lnTo>
                  <a:pt x="2413" y="304"/>
                </a:lnTo>
                <a:lnTo>
                  <a:pt x="2413" y="298"/>
                </a:lnTo>
                <a:lnTo>
                  <a:pt x="2413" y="300"/>
                </a:lnTo>
                <a:lnTo>
                  <a:pt x="2414" y="299"/>
                </a:lnTo>
                <a:lnTo>
                  <a:pt x="2414" y="296"/>
                </a:lnTo>
                <a:lnTo>
                  <a:pt x="2415" y="291"/>
                </a:lnTo>
                <a:lnTo>
                  <a:pt x="2415" y="292"/>
                </a:lnTo>
                <a:lnTo>
                  <a:pt x="2416" y="292"/>
                </a:lnTo>
                <a:lnTo>
                  <a:pt x="2417" y="269"/>
                </a:lnTo>
                <a:lnTo>
                  <a:pt x="2417" y="222"/>
                </a:lnTo>
                <a:lnTo>
                  <a:pt x="2418" y="149"/>
                </a:lnTo>
                <a:lnTo>
                  <a:pt x="2418" y="149"/>
                </a:lnTo>
                <a:lnTo>
                  <a:pt x="2418" y="121"/>
                </a:lnTo>
                <a:lnTo>
                  <a:pt x="2419" y="120"/>
                </a:lnTo>
                <a:lnTo>
                  <a:pt x="2419" y="126"/>
                </a:lnTo>
                <a:lnTo>
                  <a:pt x="2419" y="131"/>
                </a:lnTo>
                <a:lnTo>
                  <a:pt x="2420" y="147"/>
                </a:lnTo>
                <a:lnTo>
                  <a:pt x="2420" y="167"/>
                </a:lnTo>
                <a:lnTo>
                  <a:pt x="2421" y="209"/>
                </a:lnTo>
                <a:lnTo>
                  <a:pt x="2422" y="253"/>
                </a:lnTo>
                <a:lnTo>
                  <a:pt x="2422" y="276"/>
                </a:lnTo>
                <a:lnTo>
                  <a:pt x="2423" y="274"/>
                </a:lnTo>
                <a:lnTo>
                  <a:pt x="2423" y="279"/>
                </a:lnTo>
                <a:lnTo>
                  <a:pt x="2423" y="282"/>
                </a:lnTo>
                <a:lnTo>
                  <a:pt x="2424" y="278"/>
                </a:lnTo>
                <a:lnTo>
                  <a:pt x="2425" y="283"/>
                </a:lnTo>
                <a:lnTo>
                  <a:pt x="2425" y="282"/>
                </a:lnTo>
                <a:lnTo>
                  <a:pt x="2425" y="282"/>
                </a:lnTo>
                <a:lnTo>
                  <a:pt x="2426" y="283"/>
                </a:lnTo>
                <a:lnTo>
                  <a:pt x="2427" y="283"/>
                </a:lnTo>
                <a:lnTo>
                  <a:pt x="2427" y="275"/>
                </a:lnTo>
                <a:lnTo>
                  <a:pt x="2428" y="272"/>
                </a:lnTo>
                <a:lnTo>
                  <a:pt x="2428" y="251"/>
                </a:lnTo>
                <a:lnTo>
                  <a:pt x="2428" y="213"/>
                </a:lnTo>
                <a:lnTo>
                  <a:pt x="2429" y="117"/>
                </a:lnTo>
                <a:lnTo>
                  <a:pt x="2430" y="114"/>
                </a:lnTo>
                <a:lnTo>
                  <a:pt x="2430" y="99"/>
                </a:lnTo>
                <a:lnTo>
                  <a:pt x="2431" y="126"/>
                </a:lnTo>
                <a:lnTo>
                  <a:pt x="2431" y="113"/>
                </a:lnTo>
                <a:lnTo>
                  <a:pt x="2431" y="121"/>
                </a:lnTo>
                <a:lnTo>
                  <a:pt x="2432" y="136"/>
                </a:lnTo>
                <a:lnTo>
                  <a:pt x="2432" y="154"/>
                </a:lnTo>
                <a:lnTo>
                  <a:pt x="2433" y="198"/>
                </a:lnTo>
                <a:lnTo>
                  <a:pt x="2433" y="237"/>
                </a:lnTo>
                <a:lnTo>
                  <a:pt x="2433" y="262"/>
                </a:lnTo>
                <a:lnTo>
                  <a:pt x="2434" y="268"/>
                </a:lnTo>
                <a:lnTo>
                  <a:pt x="2435" y="268"/>
                </a:lnTo>
                <a:lnTo>
                  <a:pt x="2435" y="262"/>
                </a:lnTo>
                <a:lnTo>
                  <a:pt x="2436" y="259"/>
                </a:lnTo>
                <a:lnTo>
                  <a:pt x="2437" y="263"/>
                </a:lnTo>
                <a:lnTo>
                  <a:pt x="2437" y="263"/>
                </a:lnTo>
                <a:lnTo>
                  <a:pt x="2437" y="271"/>
                </a:lnTo>
                <a:lnTo>
                  <a:pt x="2438" y="276"/>
                </a:lnTo>
                <a:lnTo>
                  <a:pt x="2438" y="279"/>
                </a:lnTo>
                <a:lnTo>
                  <a:pt x="2439" y="262"/>
                </a:lnTo>
                <a:lnTo>
                  <a:pt x="2439" y="269"/>
                </a:lnTo>
                <a:lnTo>
                  <a:pt x="2439" y="246"/>
                </a:lnTo>
                <a:lnTo>
                  <a:pt x="2440" y="209"/>
                </a:lnTo>
                <a:lnTo>
                  <a:pt x="2441" y="147"/>
                </a:lnTo>
                <a:lnTo>
                  <a:pt x="2441" y="111"/>
                </a:lnTo>
                <a:lnTo>
                  <a:pt x="2442" y="133"/>
                </a:lnTo>
                <a:lnTo>
                  <a:pt x="2443" y="140"/>
                </a:lnTo>
                <a:lnTo>
                  <a:pt x="2443" y="114"/>
                </a:lnTo>
                <a:lnTo>
                  <a:pt x="2443" y="109"/>
                </a:lnTo>
                <a:lnTo>
                  <a:pt x="2444" y="115"/>
                </a:lnTo>
                <a:lnTo>
                  <a:pt x="2444" y="126"/>
                </a:lnTo>
                <a:lnTo>
                  <a:pt x="2444" y="182"/>
                </a:lnTo>
                <a:lnTo>
                  <a:pt x="2445" y="239"/>
                </a:lnTo>
                <a:lnTo>
                  <a:pt x="2445" y="278"/>
                </a:lnTo>
                <a:lnTo>
                  <a:pt x="2446" y="302"/>
                </a:lnTo>
                <a:lnTo>
                  <a:pt x="2447" y="284"/>
                </a:lnTo>
                <a:lnTo>
                  <a:pt x="2447" y="282"/>
                </a:lnTo>
                <a:lnTo>
                  <a:pt x="2448" y="278"/>
                </a:lnTo>
                <a:lnTo>
                  <a:pt x="2448" y="276"/>
                </a:lnTo>
                <a:lnTo>
                  <a:pt x="2448" y="274"/>
                </a:lnTo>
                <a:lnTo>
                  <a:pt x="2449" y="270"/>
                </a:lnTo>
                <a:lnTo>
                  <a:pt x="2449" y="284"/>
                </a:lnTo>
                <a:lnTo>
                  <a:pt x="2449" y="275"/>
                </a:lnTo>
                <a:lnTo>
                  <a:pt x="2450" y="265"/>
                </a:lnTo>
                <a:lnTo>
                  <a:pt x="2451" y="293"/>
                </a:lnTo>
                <a:lnTo>
                  <a:pt x="2451" y="260"/>
                </a:lnTo>
                <a:lnTo>
                  <a:pt x="2452" y="215"/>
                </a:lnTo>
                <a:lnTo>
                  <a:pt x="2453" y="121"/>
                </a:lnTo>
                <a:lnTo>
                  <a:pt x="2453" y="121"/>
                </a:lnTo>
                <a:lnTo>
                  <a:pt x="2454" y="115"/>
                </a:lnTo>
                <a:lnTo>
                  <a:pt x="2454" y="116"/>
                </a:lnTo>
                <a:lnTo>
                  <a:pt x="2454" y="101"/>
                </a:lnTo>
                <a:lnTo>
                  <a:pt x="2454" y="113"/>
                </a:lnTo>
                <a:lnTo>
                  <a:pt x="2454" y="116"/>
                </a:lnTo>
                <a:lnTo>
                  <a:pt x="2455" y="128"/>
                </a:lnTo>
                <a:lnTo>
                  <a:pt x="2456" y="178"/>
                </a:lnTo>
                <a:lnTo>
                  <a:pt x="2456" y="230"/>
                </a:lnTo>
                <a:lnTo>
                  <a:pt x="2457" y="284"/>
                </a:lnTo>
                <a:lnTo>
                  <a:pt x="2458" y="299"/>
                </a:lnTo>
                <a:lnTo>
                  <a:pt x="2458" y="260"/>
                </a:lnTo>
                <a:lnTo>
                  <a:pt x="2459" y="267"/>
                </a:lnTo>
                <a:lnTo>
                  <a:pt x="2459" y="268"/>
                </a:lnTo>
                <a:lnTo>
                  <a:pt x="2459" y="270"/>
                </a:lnTo>
                <a:lnTo>
                  <a:pt x="2459" y="280"/>
                </a:lnTo>
                <a:lnTo>
                  <a:pt x="2460" y="280"/>
                </a:lnTo>
                <a:lnTo>
                  <a:pt x="2461" y="280"/>
                </a:lnTo>
                <a:lnTo>
                  <a:pt x="2461" y="285"/>
                </a:lnTo>
                <a:lnTo>
                  <a:pt x="2462" y="280"/>
                </a:lnTo>
                <a:lnTo>
                  <a:pt x="2463" y="275"/>
                </a:lnTo>
                <a:lnTo>
                  <a:pt x="2463" y="253"/>
                </a:lnTo>
                <a:lnTo>
                  <a:pt x="2464" y="205"/>
                </a:lnTo>
                <a:lnTo>
                  <a:pt x="2464" y="150"/>
                </a:lnTo>
                <a:lnTo>
                  <a:pt x="2464" y="148"/>
                </a:lnTo>
                <a:lnTo>
                  <a:pt x="2465" y="136"/>
                </a:lnTo>
                <a:lnTo>
                  <a:pt x="2465" y="147"/>
                </a:lnTo>
                <a:lnTo>
                  <a:pt x="2465" y="136"/>
                </a:lnTo>
                <a:lnTo>
                  <a:pt x="2466" y="146"/>
                </a:lnTo>
                <a:lnTo>
                  <a:pt x="2466" y="163"/>
                </a:lnTo>
                <a:lnTo>
                  <a:pt x="2467" y="178"/>
                </a:lnTo>
                <a:lnTo>
                  <a:pt x="2468" y="212"/>
                </a:lnTo>
                <a:lnTo>
                  <a:pt x="2468" y="264"/>
                </a:lnTo>
                <a:lnTo>
                  <a:pt x="2469" y="288"/>
                </a:lnTo>
                <a:lnTo>
                  <a:pt x="2469" y="291"/>
                </a:lnTo>
                <a:lnTo>
                  <a:pt x="2469" y="292"/>
                </a:lnTo>
                <a:lnTo>
                  <a:pt x="2470" y="291"/>
                </a:lnTo>
                <a:lnTo>
                  <a:pt x="2471" y="292"/>
                </a:lnTo>
                <a:lnTo>
                  <a:pt x="2471" y="290"/>
                </a:lnTo>
                <a:lnTo>
                  <a:pt x="2471" y="291"/>
                </a:lnTo>
                <a:lnTo>
                  <a:pt x="2472" y="294"/>
                </a:lnTo>
                <a:lnTo>
                  <a:pt x="2472" y="295"/>
                </a:lnTo>
                <a:lnTo>
                  <a:pt x="2473" y="292"/>
                </a:lnTo>
                <a:lnTo>
                  <a:pt x="2474" y="294"/>
                </a:lnTo>
                <a:lnTo>
                  <a:pt x="2474" y="297"/>
                </a:lnTo>
                <a:lnTo>
                  <a:pt x="2475" y="307"/>
                </a:lnTo>
                <a:lnTo>
                  <a:pt x="2475" y="305"/>
                </a:lnTo>
                <a:lnTo>
                  <a:pt x="2475" y="306"/>
                </a:lnTo>
                <a:lnTo>
                  <a:pt x="2476" y="306"/>
                </a:lnTo>
                <a:lnTo>
                  <a:pt x="2477" y="301"/>
                </a:lnTo>
                <a:lnTo>
                  <a:pt x="2477" y="306"/>
                </a:lnTo>
                <a:lnTo>
                  <a:pt x="2477" y="304"/>
                </a:lnTo>
                <a:lnTo>
                  <a:pt x="2478" y="304"/>
                </a:lnTo>
                <a:lnTo>
                  <a:pt x="2479" y="306"/>
                </a:lnTo>
                <a:lnTo>
                  <a:pt x="2480" y="307"/>
                </a:lnTo>
                <a:lnTo>
                  <a:pt x="2480" y="308"/>
                </a:lnTo>
                <a:lnTo>
                  <a:pt x="2480" y="310"/>
                </a:lnTo>
                <a:lnTo>
                  <a:pt x="2481" y="306"/>
                </a:lnTo>
                <a:lnTo>
                  <a:pt x="2481" y="307"/>
                </a:lnTo>
                <a:lnTo>
                  <a:pt x="2482" y="305"/>
                </a:lnTo>
                <a:lnTo>
                  <a:pt x="2482" y="305"/>
                </a:lnTo>
                <a:lnTo>
                  <a:pt x="2482" y="304"/>
                </a:lnTo>
                <a:lnTo>
                  <a:pt x="2483" y="306"/>
                </a:lnTo>
                <a:lnTo>
                  <a:pt x="2484" y="304"/>
                </a:lnTo>
                <a:lnTo>
                  <a:pt x="2484" y="306"/>
                </a:lnTo>
                <a:lnTo>
                  <a:pt x="2485" y="306"/>
                </a:lnTo>
                <a:lnTo>
                  <a:pt x="2485" y="303"/>
                </a:lnTo>
                <a:lnTo>
                  <a:pt x="2485" y="305"/>
                </a:lnTo>
                <a:lnTo>
                  <a:pt x="2486" y="307"/>
                </a:lnTo>
                <a:lnTo>
                  <a:pt x="2487" y="308"/>
                </a:lnTo>
                <a:lnTo>
                  <a:pt x="2487" y="307"/>
                </a:lnTo>
                <a:lnTo>
                  <a:pt x="2488" y="309"/>
                </a:lnTo>
                <a:lnTo>
                  <a:pt x="2488" y="305"/>
                </a:lnTo>
                <a:lnTo>
                  <a:pt x="2488" y="311"/>
                </a:lnTo>
                <a:lnTo>
                  <a:pt x="2489" y="311"/>
                </a:lnTo>
                <a:lnTo>
                  <a:pt x="2489" y="310"/>
                </a:lnTo>
                <a:lnTo>
                  <a:pt x="2490" y="311"/>
                </a:lnTo>
                <a:lnTo>
                  <a:pt x="2490" y="311"/>
                </a:lnTo>
                <a:lnTo>
                  <a:pt x="2490" y="311"/>
                </a:lnTo>
                <a:lnTo>
                  <a:pt x="2491" y="309"/>
                </a:lnTo>
                <a:lnTo>
                  <a:pt x="2492" y="309"/>
                </a:lnTo>
                <a:lnTo>
                  <a:pt x="2492" y="311"/>
                </a:lnTo>
                <a:lnTo>
                  <a:pt x="2493" y="306"/>
                </a:lnTo>
                <a:lnTo>
                  <a:pt x="2494" y="301"/>
                </a:lnTo>
                <a:lnTo>
                  <a:pt x="2494" y="302"/>
                </a:lnTo>
                <a:lnTo>
                  <a:pt x="2494" y="301"/>
                </a:lnTo>
                <a:lnTo>
                  <a:pt x="2495" y="303"/>
                </a:lnTo>
                <a:lnTo>
                  <a:pt x="2495" y="299"/>
                </a:lnTo>
                <a:lnTo>
                  <a:pt x="2495" y="301"/>
                </a:lnTo>
                <a:lnTo>
                  <a:pt x="2496" y="292"/>
                </a:lnTo>
                <a:lnTo>
                  <a:pt x="2497" y="294"/>
                </a:lnTo>
                <a:lnTo>
                  <a:pt x="2497" y="295"/>
                </a:lnTo>
                <a:lnTo>
                  <a:pt x="2498" y="275"/>
                </a:lnTo>
                <a:lnTo>
                  <a:pt x="2498" y="225"/>
                </a:lnTo>
                <a:lnTo>
                  <a:pt x="2499" y="148"/>
                </a:lnTo>
                <a:lnTo>
                  <a:pt x="2500" y="130"/>
                </a:lnTo>
                <a:lnTo>
                  <a:pt x="2500" y="139"/>
                </a:lnTo>
                <a:lnTo>
                  <a:pt x="2500" y="147"/>
                </a:lnTo>
                <a:lnTo>
                  <a:pt x="2500" y="137"/>
                </a:lnTo>
                <a:lnTo>
                  <a:pt x="2500" y="131"/>
                </a:lnTo>
                <a:lnTo>
                  <a:pt x="2501" y="136"/>
                </a:lnTo>
                <a:lnTo>
                  <a:pt x="2502" y="173"/>
                </a:lnTo>
                <a:lnTo>
                  <a:pt x="2502" y="190"/>
                </a:lnTo>
                <a:lnTo>
                  <a:pt x="2503" y="256"/>
                </a:lnTo>
                <a:lnTo>
                  <a:pt x="2504" y="294"/>
                </a:lnTo>
                <a:lnTo>
                  <a:pt x="2504" y="265"/>
                </a:lnTo>
                <a:lnTo>
                  <a:pt x="2505" y="273"/>
                </a:lnTo>
                <a:lnTo>
                  <a:pt x="2505" y="269"/>
                </a:lnTo>
                <a:lnTo>
                  <a:pt x="2505" y="268"/>
                </a:lnTo>
                <a:lnTo>
                  <a:pt x="2505" y="270"/>
                </a:lnTo>
                <a:lnTo>
                  <a:pt x="2506" y="268"/>
                </a:lnTo>
                <a:lnTo>
                  <a:pt x="2506" y="270"/>
                </a:lnTo>
                <a:lnTo>
                  <a:pt x="2507" y="273"/>
                </a:lnTo>
                <a:lnTo>
                  <a:pt x="2508" y="273"/>
                </a:lnTo>
                <a:lnTo>
                  <a:pt x="2508" y="270"/>
                </a:lnTo>
                <a:lnTo>
                  <a:pt x="2509" y="270"/>
                </a:lnTo>
                <a:lnTo>
                  <a:pt x="2510" y="252"/>
                </a:lnTo>
                <a:lnTo>
                  <a:pt x="2510" y="197"/>
                </a:lnTo>
                <a:lnTo>
                  <a:pt x="2511" y="141"/>
                </a:lnTo>
                <a:lnTo>
                  <a:pt x="2511" y="119"/>
                </a:lnTo>
                <a:lnTo>
                  <a:pt x="2511" y="111"/>
                </a:lnTo>
                <a:lnTo>
                  <a:pt x="2511" y="130"/>
                </a:lnTo>
                <a:lnTo>
                  <a:pt x="2512" y="131"/>
                </a:lnTo>
                <a:lnTo>
                  <a:pt x="2512" y="138"/>
                </a:lnTo>
                <a:lnTo>
                  <a:pt x="2513" y="138"/>
                </a:lnTo>
                <a:lnTo>
                  <a:pt x="2514" y="162"/>
                </a:lnTo>
                <a:lnTo>
                  <a:pt x="2514" y="208"/>
                </a:lnTo>
                <a:lnTo>
                  <a:pt x="2515" y="256"/>
                </a:lnTo>
                <a:lnTo>
                  <a:pt x="2516" y="289"/>
                </a:lnTo>
                <a:lnTo>
                  <a:pt x="2516" y="301"/>
                </a:lnTo>
                <a:lnTo>
                  <a:pt x="2516" y="288"/>
                </a:lnTo>
                <a:lnTo>
                  <a:pt x="2516" y="286"/>
                </a:lnTo>
                <a:lnTo>
                  <a:pt x="2516" y="282"/>
                </a:lnTo>
                <a:lnTo>
                  <a:pt x="2517" y="275"/>
                </a:lnTo>
                <a:lnTo>
                  <a:pt x="2518" y="276"/>
                </a:lnTo>
                <a:lnTo>
                  <a:pt x="2518" y="281"/>
                </a:lnTo>
                <a:lnTo>
                  <a:pt x="2519" y="295"/>
                </a:lnTo>
                <a:lnTo>
                  <a:pt x="2520" y="295"/>
                </a:lnTo>
                <a:lnTo>
                  <a:pt x="2520" y="286"/>
                </a:lnTo>
                <a:lnTo>
                  <a:pt x="2521" y="291"/>
                </a:lnTo>
                <a:lnTo>
                  <a:pt x="2521" y="263"/>
                </a:lnTo>
                <a:lnTo>
                  <a:pt x="2521" y="207"/>
                </a:lnTo>
                <a:lnTo>
                  <a:pt x="2522" y="162"/>
                </a:lnTo>
                <a:lnTo>
                  <a:pt x="2522" y="130"/>
                </a:lnTo>
                <a:lnTo>
                  <a:pt x="2522" y="126"/>
                </a:lnTo>
                <a:lnTo>
                  <a:pt x="2523" y="145"/>
                </a:lnTo>
                <a:lnTo>
                  <a:pt x="2523" y="148"/>
                </a:lnTo>
                <a:lnTo>
                  <a:pt x="2524" y="131"/>
                </a:lnTo>
                <a:lnTo>
                  <a:pt x="2525" y="142"/>
                </a:lnTo>
                <a:lnTo>
                  <a:pt x="2525" y="163"/>
                </a:lnTo>
                <a:lnTo>
                  <a:pt x="2526" y="202"/>
                </a:lnTo>
                <a:lnTo>
                  <a:pt x="2526" y="248"/>
                </a:lnTo>
                <a:lnTo>
                  <a:pt x="2527" y="274"/>
                </a:lnTo>
                <a:lnTo>
                  <a:pt x="2527" y="277"/>
                </a:lnTo>
                <a:lnTo>
                  <a:pt x="2528" y="270"/>
                </a:lnTo>
                <a:lnTo>
                  <a:pt x="2528" y="276"/>
                </a:lnTo>
                <a:lnTo>
                  <a:pt x="2528" y="289"/>
                </a:lnTo>
                <a:lnTo>
                  <a:pt x="2529" y="278"/>
                </a:lnTo>
                <a:lnTo>
                  <a:pt x="2530" y="273"/>
                </a:lnTo>
                <a:lnTo>
                  <a:pt x="2530" y="281"/>
                </a:lnTo>
                <a:lnTo>
                  <a:pt x="2531" y="285"/>
                </a:lnTo>
                <a:lnTo>
                  <a:pt x="2531" y="286"/>
                </a:lnTo>
                <a:lnTo>
                  <a:pt x="2531" y="282"/>
                </a:lnTo>
                <a:lnTo>
                  <a:pt x="2532" y="286"/>
                </a:lnTo>
                <a:lnTo>
                  <a:pt x="2532" y="261"/>
                </a:lnTo>
                <a:lnTo>
                  <a:pt x="2533" y="206"/>
                </a:lnTo>
                <a:lnTo>
                  <a:pt x="2534" y="160"/>
                </a:lnTo>
                <a:lnTo>
                  <a:pt x="2534" y="137"/>
                </a:lnTo>
                <a:lnTo>
                  <a:pt x="2534" y="118"/>
                </a:lnTo>
                <a:lnTo>
                  <a:pt x="2535" y="135"/>
                </a:lnTo>
                <a:lnTo>
                  <a:pt x="2535" y="135"/>
                </a:lnTo>
                <a:lnTo>
                  <a:pt x="2536" y="153"/>
                </a:lnTo>
                <a:lnTo>
                  <a:pt x="2536" y="165"/>
                </a:lnTo>
                <a:lnTo>
                  <a:pt x="2536" y="164"/>
                </a:lnTo>
                <a:lnTo>
                  <a:pt x="2537" y="203"/>
                </a:lnTo>
                <a:lnTo>
                  <a:pt x="2538" y="243"/>
                </a:lnTo>
                <a:lnTo>
                  <a:pt x="2538" y="285"/>
                </a:lnTo>
                <a:lnTo>
                  <a:pt x="2539" y="285"/>
                </a:lnTo>
                <a:lnTo>
                  <a:pt x="2539" y="286"/>
                </a:lnTo>
                <a:lnTo>
                  <a:pt x="2539" y="288"/>
                </a:lnTo>
                <a:lnTo>
                  <a:pt x="2540" y="290"/>
                </a:lnTo>
                <a:lnTo>
                  <a:pt x="2541" y="288"/>
                </a:lnTo>
                <a:lnTo>
                  <a:pt x="2541" y="286"/>
                </a:lnTo>
                <a:lnTo>
                  <a:pt x="2541" y="289"/>
                </a:lnTo>
                <a:lnTo>
                  <a:pt x="2542" y="286"/>
                </a:lnTo>
                <a:lnTo>
                  <a:pt x="2542" y="290"/>
                </a:lnTo>
                <a:lnTo>
                  <a:pt x="2543" y="292"/>
                </a:lnTo>
                <a:lnTo>
                  <a:pt x="2544" y="293"/>
                </a:lnTo>
                <a:lnTo>
                  <a:pt x="2544" y="260"/>
                </a:lnTo>
                <a:lnTo>
                  <a:pt x="2545" y="198"/>
                </a:lnTo>
                <a:lnTo>
                  <a:pt x="2545" y="156"/>
                </a:lnTo>
                <a:lnTo>
                  <a:pt x="2545" y="145"/>
                </a:lnTo>
                <a:lnTo>
                  <a:pt x="2546" y="117"/>
                </a:lnTo>
                <a:lnTo>
                  <a:pt x="2547" y="152"/>
                </a:lnTo>
                <a:lnTo>
                  <a:pt x="2547" y="155"/>
                </a:lnTo>
                <a:lnTo>
                  <a:pt x="2547" y="162"/>
                </a:lnTo>
                <a:lnTo>
                  <a:pt x="2548" y="167"/>
                </a:lnTo>
                <a:lnTo>
                  <a:pt x="2548" y="184"/>
                </a:lnTo>
                <a:lnTo>
                  <a:pt x="2549" y="217"/>
                </a:lnTo>
                <a:lnTo>
                  <a:pt x="2550" y="256"/>
                </a:lnTo>
                <a:lnTo>
                  <a:pt x="2550" y="275"/>
                </a:lnTo>
                <a:lnTo>
                  <a:pt x="2551" y="280"/>
                </a:lnTo>
                <a:lnTo>
                  <a:pt x="2551" y="278"/>
                </a:lnTo>
                <a:lnTo>
                  <a:pt x="2551" y="280"/>
                </a:lnTo>
                <a:lnTo>
                  <a:pt x="2552" y="281"/>
                </a:lnTo>
                <a:lnTo>
                  <a:pt x="2552" y="284"/>
                </a:lnTo>
                <a:lnTo>
                  <a:pt x="2552" y="291"/>
                </a:lnTo>
                <a:lnTo>
                  <a:pt x="2553" y="294"/>
                </a:lnTo>
                <a:lnTo>
                  <a:pt x="2554" y="290"/>
                </a:lnTo>
                <a:lnTo>
                  <a:pt x="2554" y="283"/>
                </a:lnTo>
                <a:lnTo>
                  <a:pt x="2555" y="281"/>
                </a:lnTo>
                <a:lnTo>
                  <a:pt x="2555" y="281"/>
                </a:lnTo>
                <a:lnTo>
                  <a:pt x="2556" y="284"/>
                </a:lnTo>
                <a:lnTo>
                  <a:pt x="2557" y="285"/>
                </a:lnTo>
                <a:lnTo>
                  <a:pt x="2557" y="296"/>
                </a:lnTo>
                <a:lnTo>
                  <a:pt x="2557" y="295"/>
                </a:lnTo>
                <a:lnTo>
                  <a:pt x="2557" y="288"/>
                </a:lnTo>
                <a:lnTo>
                  <a:pt x="2557" y="286"/>
                </a:lnTo>
                <a:lnTo>
                  <a:pt x="2558" y="286"/>
                </a:lnTo>
                <a:lnTo>
                  <a:pt x="2559" y="289"/>
                </a:lnTo>
                <a:lnTo>
                  <a:pt x="2559" y="291"/>
                </a:lnTo>
                <a:lnTo>
                  <a:pt x="2560" y="296"/>
                </a:lnTo>
                <a:lnTo>
                  <a:pt x="2561" y="293"/>
                </a:lnTo>
                <a:lnTo>
                  <a:pt x="2562" y="297"/>
                </a:lnTo>
                <a:lnTo>
                  <a:pt x="2562" y="298"/>
                </a:lnTo>
                <a:lnTo>
                  <a:pt x="2562" y="296"/>
                </a:lnTo>
                <a:lnTo>
                  <a:pt x="2562" y="296"/>
                </a:lnTo>
                <a:lnTo>
                  <a:pt x="2562" y="298"/>
                </a:lnTo>
                <a:lnTo>
                  <a:pt x="2563" y="292"/>
                </a:lnTo>
                <a:lnTo>
                  <a:pt x="2563" y="296"/>
                </a:lnTo>
                <a:lnTo>
                  <a:pt x="2564" y="297"/>
                </a:lnTo>
                <a:lnTo>
                  <a:pt x="2565" y="298"/>
                </a:lnTo>
                <a:lnTo>
                  <a:pt x="2565" y="301"/>
                </a:lnTo>
                <a:lnTo>
                  <a:pt x="2566" y="302"/>
                </a:lnTo>
                <a:lnTo>
                  <a:pt x="2567" y="301"/>
                </a:lnTo>
                <a:lnTo>
                  <a:pt x="2567" y="305"/>
                </a:lnTo>
                <a:lnTo>
                  <a:pt x="2568" y="301"/>
                </a:lnTo>
                <a:lnTo>
                  <a:pt x="2568" y="304"/>
                </a:lnTo>
                <a:lnTo>
                  <a:pt x="2568" y="302"/>
                </a:lnTo>
                <a:lnTo>
                  <a:pt x="2569" y="301"/>
                </a:lnTo>
                <a:lnTo>
                  <a:pt x="2569" y="299"/>
                </a:lnTo>
                <a:lnTo>
                  <a:pt x="2570" y="299"/>
                </a:lnTo>
                <a:lnTo>
                  <a:pt x="2571" y="298"/>
                </a:lnTo>
                <a:lnTo>
                  <a:pt x="2571" y="299"/>
                </a:lnTo>
                <a:lnTo>
                  <a:pt x="2572" y="296"/>
                </a:lnTo>
                <a:lnTo>
                  <a:pt x="2572" y="297"/>
                </a:lnTo>
                <a:lnTo>
                  <a:pt x="2572" y="299"/>
                </a:lnTo>
                <a:lnTo>
                  <a:pt x="2573" y="296"/>
                </a:lnTo>
                <a:lnTo>
                  <a:pt x="2573" y="298"/>
                </a:lnTo>
                <a:lnTo>
                  <a:pt x="2573" y="297"/>
                </a:lnTo>
                <a:lnTo>
                  <a:pt x="2574" y="298"/>
                </a:lnTo>
                <a:lnTo>
                  <a:pt x="2575" y="296"/>
                </a:lnTo>
                <a:lnTo>
                  <a:pt x="2575" y="293"/>
                </a:lnTo>
                <a:lnTo>
                  <a:pt x="2576" y="295"/>
                </a:lnTo>
                <a:lnTo>
                  <a:pt x="2577" y="298"/>
                </a:lnTo>
                <a:lnTo>
                  <a:pt x="2577" y="294"/>
                </a:lnTo>
                <a:lnTo>
                  <a:pt x="2578" y="295"/>
                </a:lnTo>
                <a:lnTo>
                  <a:pt x="2578" y="296"/>
                </a:lnTo>
                <a:lnTo>
                  <a:pt x="2578" y="290"/>
                </a:lnTo>
                <a:lnTo>
                  <a:pt x="2579" y="275"/>
                </a:lnTo>
                <a:lnTo>
                  <a:pt x="2579" y="221"/>
                </a:lnTo>
                <a:lnTo>
                  <a:pt x="2579" y="158"/>
                </a:lnTo>
                <a:lnTo>
                  <a:pt x="2580" y="118"/>
                </a:lnTo>
                <a:lnTo>
                  <a:pt x="2581" y="125"/>
                </a:lnTo>
                <a:lnTo>
                  <a:pt x="2581" y="137"/>
                </a:lnTo>
                <a:lnTo>
                  <a:pt x="2582" y="134"/>
                </a:lnTo>
                <a:lnTo>
                  <a:pt x="2583" y="137"/>
                </a:lnTo>
                <a:lnTo>
                  <a:pt x="2583" y="157"/>
                </a:lnTo>
                <a:lnTo>
                  <a:pt x="2583" y="172"/>
                </a:lnTo>
                <a:lnTo>
                  <a:pt x="2584" y="216"/>
                </a:lnTo>
                <a:lnTo>
                  <a:pt x="2584" y="251"/>
                </a:lnTo>
                <a:lnTo>
                  <a:pt x="2585" y="265"/>
                </a:lnTo>
                <a:lnTo>
                  <a:pt x="2585" y="268"/>
                </a:lnTo>
                <a:lnTo>
                  <a:pt x="2585" y="273"/>
                </a:lnTo>
                <a:lnTo>
                  <a:pt x="2586" y="275"/>
                </a:lnTo>
                <a:lnTo>
                  <a:pt x="2587" y="282"/>
                </a:lnTo>
                <a:lnTo>
                  <a:pt x="2587" y="289"/>
                </a:lnTo>
                <a:lnTo>
                  <a:pt x="2588" y="288"/>
                </a:lnTo>
                <a:lnTo>
                  <a:pt x="2588" y="289"/>
                </a:lnTo>
                <a:lnTo>
                  <a:pt x="2588" y="294"/>
                </a:lnTo>
                <a:lnTo>
                  <a:pt x="2589" y="292"/>
                </a:lnTo>
                <a:lnTo>
                  <a:pt x="2589" y="283"/>
                </a:lnTo>
                <a:lnTo>
                  <a:pt x="2590" y="276"/>
                </a:lnTo>
                <a:lnTo>
                  <a:pt x="2591" y="259"/>
                </a:lnTo>
                <a:lnTo>
                  <a:pt x="2591" y="210"/>
                </a:lnTo>
                <a:lnTo>
                  <a:pt x="2591" y="145"/>
                </a:lnTo>
                <a:lnTo>
                  <a:pt x="2592" y="127"/>
                </a:lnTo>
                <a:lnTo>
                  <a:pt x="2592" y="123"/>
                </a:lnTo>
                <a:lnTo>
                  <a:pt x="2593" y="132"/>
                </a:lnTo>
                <a:lnTo>
                  <a:pt x="2593" y="138"/>
                </a:lnTo>
                <a:lnTo>
                  <a:pt x="2594" y="143"/>
                </a:lnTo>
                <a:lnTo>
                  <a:pt x="2594" y="140"/>
                </a:lnTo>
                <a:lnTo>
                  <a:pt x="2595" y="159"/>
                </a:lnTo>
                <a:lnTo>
                  <a:pt x="2596" y="199"/>
                </a:lnTo>
                <a:lnTo>
                  <a:pt x="2596" y="237"/>
                </a:lnTo>
                <a:lnTo>
                  <a:pt x="2597" y="266"/>
                </a:lnTo>
                <a:lnTo>
                  <a:pt x="2597" y="263"/>
                </a:lnTo>
                <a:lnTo>
                  <a:pt x="2597" y="270"/>
                </a:lnTo>
                <a:lnTo>
                  <a:pt x="2598" y="273"/>
                </a:lnTo>
                <a:lnTo>
                  <a:pt x="2598" y="270"/>
                </a:lnTo>
                <a:lnTo>
                  <a:pt x="2598" y="275"/>
                </a:lnTo>
                <a:lnTo>
                  <a:pt x="2599" y="273"/>
                </a:lnTo>
                <a:lnTo>
                  <a:pt x="2599" y="268"/>
                </a:lnTo>
                <a:lnTo>
                  <a:pt x="2600" y="265"/>
                </a:lnTo>
                <a:lnTo>
                  <a:pt x="2601" y="265"/>
                </a:lnTo>
                <a:lnTo>
                  <a:pt x="2601" y="261"/>
                </a:lnTo>
                <a:lnTo>
                  <a:pt x="2602" y="265"/>
                </a:lnTo>
                <a:lnTo>
                  <a:pt x="2602" y="258"/>
                </a:lnTo>
                <a:lnTo>
                  <a:pt x="2602" y="212"/>
                </a:lnTo>
                <a:lnTo>
                  <a:pt x="2603" y="136"/>
                </a:lnTo>
                <a:lnTo>
                  <a:pt x="2603" y="110"/>
                </a:lnTo>
                <a:lnTo>
                  <a:pt x="2603" y="115"/>
                </a:lnTo>
                <a:lnTo>
                  <a:pt x="2604" y="130"/>
                </a:lnTo>
                <a:lnTo>
                  <a:pt x="2605" y="123"/>
                </a:lnTo>
                <a:lnTo>
                  <a:pt x="2605" y="125"/>
                </a:lnTo>
                <a:lnTo>
                  <a:pt x="2606" y="140"/>
                </a:lnTo>
                <a:lnTo>
                  <a:pt x="2607" y="162"/>
                </a:lnTo>
                <a:lnTo>
                  <a:pt x="2607" y="198"/>
                </a:lnTo>
                <a:lnTo>
                  <a:pt x="2608" y="257"/>
                </a:lnTo>
                <a:lnTo>
                  <a:pt x="2608" y="266"/>
                </a:lnTo>
                <a:lnTo>
                  <a:pt x="2608" y="270"/>
                </a:lnTo>
                <a:lnTo>
                  <a:pt x="2608" y="264"/>
                </a:lnTo>
                <a:lnTo>
                  <a:pt x="2609" y="259"/>
                </a:lnTo>
                <a:lnTo>
                  <a:pt x="2609" y="280"/>
                </a:lnTo>
                <a:lnTo>
                  <a:pt x="2610" y="265"/>
                </a:lnTo>
                <a:lnTo>
                  <a:pt x="2611" y="265"/>
                </a:lnTo>
                <a:lnTo>
                  <a:pt x="2611" y="278"/>
                </a:lnTo>
                <a:lnTo>
                  <a:pt x="2612" y="280"/>
                </a:lnTo>
                <a:lnTo>
                  <a:pt x="2613" y="275"/>
                </a:lnTo>
                <a:lnTo>
                  <a:pt x="2613" y="282"/>
                </a:lnTo>
                <a:lnTo>
                  <a:pt x="2614" y="275"/>
                </a:lnTo>
                <a:lnTo>
                  <a:pt x="2614" y="260"/>
                </a:lnTo>
                <a:lnTo>
                  <a:pt x="2614" y="223"/>
                </a:lnTo>
                <a:lnTo>
                  <a:pt x="2614" y="154"/>
                </a:lnTo>
                <a:lnTo>
                  <a:pt x="2615" y="137"/>
                </a:lnTo>
                <a:lnTo>
                  <a:pt x="2615" y="125"/>
                </a:lnTo>
                <a:lnTo>
                  <a:pt x="2616" y="113"/>
                </a:lnTo>
                <a:lnTo>
                  <a:pt x="2617" y="120"/>
                </a:lnTo>
                <a:lnTo>
                  <a:pt x="2617" y="126"/>
                </a:lnTo>
                <a:lnTo>
                  <a:pt x="2618" y="137"/>
                </a:lnTo>
                <a:lnTo>
                  <a:pt x="2619" y="172"/>
                </a:lnTo>
                <a:lnTo>
                  <a:pt x="2619" y="209"/>
                </a:lnTo>
                <a:lnTo>
                  <a:pt x="2619" y="246"/>
                </a:lnTo>
                <a:lnTo>
                  <a:pt x="2619" y="276"/>
                </a:lnTo>
                <a:lnTo>
                  <a:pt x="2619" y="268"/>
                </a:lnTo>
                <a:lnTo>
                  <a:pt x="2620" y="270"/>
                </a:lnTo>
                <a:lnTo>
                  <a:pt x="2620" y="277"/>
                </a:lnTo>
                <a:lnTo>
                  <a:pt x="2621" y="284"/>
                </a:lnTo>
                <a:lnTo>
                  <a:pt x="2622" y="280"/>
                </a:lnTo>
                <a:lnTo>
                  <a:pt x="2622" y="281"/>
                </a:lnTo>
                <a:lnTo>
                  <a:pt x="2623" y="283"/>
                </a:lnTo>
                <a:lnTo>
                  <a:pt x="2624" y="284"/>
                </a:lnTo>
                <a:lnTo>
                  <a:pt x="2624" y="285"/>
                </a:lnTo>
                <a:lnTo>
                  <a:pt x="2624" y="279"/>
                </a:lnTo>
                <a:lnTo>
                  <a:pt x="2625" y="280"/>
                </a:lnTo>
                <a:lnTo>
                  <a:pt x="2625" y="262"/>
                </a:lnTo>
                <a:lnTo>
                  <a:pt x="2625" y="213"/>
                </a:lnTo>
                <a:lnTo>
                  <a:pt x="2626" y="167"/>
                </a:lnTo>
                <a:lnTo>
                  <a:pt x="2627" y="134"/>
                </a:lnTo>
                <a:lnTo>
                  <a:pt x="2627" y="125"/>
                </a:lnTo>
                <a:lnTo>
                  <a:pt x="2628" y="135"/>
                </a:lnTo>
                <a:lnTo>
                  <a:pt x="2629" y="136"/>
                </a:lnTo>
                <a:lnTo>
                  <a:pt x="2629" y="142"/>
                </a:lnTo>
                <a:lnTo>
                  <a:pt x="2629" y="142"/>
                </a:lnTo>
                <a:lnTo>
                  <a:pt x="2630" y="178"/>
                </a:lnTo>
                <a:lnTo>
                  <a:pt x="2630" y="205"/>
                </a:lnTo>
                <a:lnTo>
                  <a:pt x="2631" y="238"/>
                </a:lnTo>
                <a:lnTo>
                  <a:pt x="2631" y="259"/>
                </a:lnTo>
                <a:lnTo>
                  <a:pt x="2631" y="265"/>
                </a:lnTo>
                <a:lnTo>
                  <a:pt x="2632" y="273"/>
                </a:lnTo>
                <a:lnTo>
                  <a:pt x="2632" y="274"/>
                </a:lnTo>
                <a:lnTo>
                  <a:pt x="2633" y="276"/>
                </a:lnTo>
                <a:lnTo>
                  <a:pt x="2634" y="275"/>
                </a:lnTo>
                <a:lnTo>
                  <a:pt x="2634" y="276"/>
                </a:lnTo>
                <a:lnTo>
                  <a:pt x="2634" y="279"/>
                </a:lnTo>
                <a:lnTo>
                  <a:pt x="2635" y="279"/>
                </a:lnTo>
                <a:lnTo>
                  <a:pt x="2635" y="285"/>
                </a:lnTo>
                <a:lnTo>
                  <a:pt x="2636" y="290"/>
                </a:lnTo>
                <a:lnTo>
                  <a:pt x="2636" y="291"/>
                </a:lnTo>
                <a:lnTo>
                  <a:pt x="2636" y="297"/>
                </a:lnTo>
                <a:lnTo>
                  <a:pt x="2637" y="294"/>
                </a:lnTo>
                <a:lnTo>
                  <a:pt x="2638" y="295"/>
                </a:lnTo>
                <a:lnTo>
                  <a:pt x="2638" y="286"/>
                </a:lnTo>
                <a:lnTo>
                  <a:pt x="2639" y="288"/>
                </a:lnTo>
                <a:lnTo>
                  <a:pt x="2639" y="285"/>
                </a:lnTo>
                <a:lnTo>
                  <a:pt x="2639" y="281"/>
                </a:lnTo>
                <a:lnTo>
                  <a:pt x="2640" y="289"/>
                </a:lnTo>
                <a:lnTo>
                  <a:pt x="2641" y="286"/>
                </a:lnTo>
                <a:lnTo>
                  <a:pt x="2641" y="289"/>
                </a:lnTo>
                <a:lnTo>
                  <a:pt x="2642" y="290"/>
                </a:lnTo>
                <a:lnTo>
                  <a:pt x="2642" y="293"/>
                </a:lnTo>
                <a:lnTo>
                  <a:pt x="2642" y="291"/>
                </a:lnTo>
                <a:lnTo>
                  <a:pt x="2643" y="293"/>
                </a:lnTo>
                <a:lnTo>
                  <a:pt x="2644" y="291"/>
                </a:lnTo>
                <a:lnTo>
                  <a:pt x="2644" y="285"/>
                </a:lnTo>
                <a:lnTo>
                  <a:pt x="2644" y="283"/>
                </a:lnTo>
                <a:lnTo>
                  <a:pt x="2645" y="289"/>
                </a:lnTo>
                <a:lnTo>
                  <a:pt x="2645" y="286"/>
                </a:lnTo>
                <a:lnTo>
                  <a:pt x="2646" y="287"/>
                </a:lnTo>
                <a:lnTo>
                  <a:pt x="2647" y="292"/>
                </a:lnTo>
                <a:lnTo>
                  <a:pt x="2647" y="292"/>
                </a:lnTo>
                <a:lnTo>
                  <a:pt x="2648" y="292"/>
                </a:lnTo>
                <a:lnTo>
                  <a:pt x="2648" y="295"/>
                </a:lnTo>
                <a:lnTo>
                  <a:pt x="2648" y="301"/>
                </a:lnTo>
                <a:lnTo>
                  <a:pt x="2649" y="298"/>
                </a:lnTo>
                <a:lnTo>
                  <a:pt x="2650" y="296"/>
                </a:lnTo>
                <a:lnTo>
                  <a:pt x="2650" y="292"/>
                </a:lnTo>
                <a:lnTo>
                  <a:pt x="2650" y="296"/>
                </a:lnTo>
                <a:lnTo>
                  <a:pt x="2651" y="291"/>
                </a:lnTo>
                <a:lnTo>
                  <a:pt x="2651" y="291"/>
                </a:lnTo>
                <a:lnTo>
                  <a:pt x="2652" y="296"/>
                </a:lnTo>
                <a:lnTo>
                  <a:pt x="2653" y="297"/>
                </a:lnTo>
                <a:lnTo>
                  <a:pt x="2653" y="294"/>
                </a:lnTo>
                <a:lnTo>
                  <a:pt x="2654" y="294"/>
                </a:lnTo>
                <a:lnTo>
                  <a:pt x="2654" y="289"/>
                </a:lnTo>
                <a:lnTo>
                  <a:pt x="2654" y="288"/>
                </a:lnTo>
                <a:lnTo>
                  <a:pt x="2655" y="286"/>
                </a:lnTo>
                <a:lnTo>
                  <a:pt x="2655" y="286"/>
                </a:lnTo>
                <a:lnTo>
                  <a:pt x="2655" y="288"/>
                </a:lnTo>
                <a:lnTo>
                  <a:pt x="2656" y="288"/>
                </a:lnTo>
                <a:lnTo>
                  <a:pt x="2656" y="291"/>
                </a:lnTo>
                <a:lnTo>
                  <a:pt x="2657" y="292"/>
                </a:lnTo>
                <a:lnTo>
                  <a:pt x="2658" y="290"/>
                </a:lnTo>
                <a:lnTo>
                  <a:pt x="2658" y="288"/>
                </a:lnTo>
                <a:lnTo>
                  <a:pt x="2659" y="284"/>
                </a:lnTo>
                <a:lnTo>
                  <a:pt x="2660" y="283"/>
                </a:lnTo>
                <a:lnTo>
                  <a:pt x="2660" y="281"/>
                </a:lnTo>
                <a:lnTo>
                  <a:pt x="2660" y="267"/>
                </a:lnTo>
                <a:lnTo>
                  <a:pt x="2660" y="222"/>
                </a:lnTo>
                <a:lnTo>
                  <a:pt x="2661" y="150"/>
                </a:lnTo>
                <a:lnTo>
                  <a:pt x="2661" y="121"/>
                </a:lnTo>
                <a:lnTo>
                  <a:pt x="2662" y="115"/>
                </a:lnTo>
                <a:lnTo>
                  <a:pt x="2663" y="120"/>
                </a:lnTo>
                <a:lnTo>
                  <a:pt x="2663" y="121"/>
                </a:lnTo>
                <a:lnTo>
                  <a:pt x="2664" y="107"/>
                </a:lnTo>
                <a:lnTo>
                  <a:pt x="2665" y="104"/>
                </a:lnTo>
                <a:lnTo>
                  <a:pt x="2665" y="143"/>
                </a:lnTo>
                <a:lnTo>
                  <a:pt x="2665" y="171"/>
                </a:lnTo>
                <a:lnTo>
                  <a:pt x="2665" y="220"/>
                </a:lnTo>
                <a:lnTo>
                  <a:pt x="2665" y="255"/>
                </a:lnTo>
                <a:lnTo>
                  <a:pt x="2666" y="250"/>
                </a:lnTo>
                <a:lnTo>
                  <a:pt x="2666" y="252"/>
                </a:lnTo>
                <a:lnTo>
                  <a:pt x="2667" y="259"/>
                </a:lnTo>
                <a:lnTo>
                  <a:pt x="2668" y="263"/>
                </a:lnTo>
                <a:lnTo>
                  <a:pt x="2668" y="265"/>
                </a:lnTo>
                <a:lnTo>
                  <a:pt x="2669" y="275"/>
                </a:lnTo>
                <a:lnTo>
                  <a:pt x="2670" y="288"/>
                </a:lnTo>
                <a:lnTo>
                  <a:pt x="2670" y="275"/>
                </a:lnTo>
                <a:lnTo>
                  <a:pt x="2670" y="277"/>
                </a:lnTo>
                <a:lnTo>
                  <a:pt x="2670" y="270"/>
                </a:lnTo>
                <a:lnTo>
                  <a:pt x="2670" y="271"/>
                </a:lnTo>
                <a:lnTo>
                  <a:pt x="2671" y="255"/>
                </a:lnTo>
                <a:lnTo>
                  <a:pt x="2672" y="203"/>
                </a:lnTo>
                <a:lnTo>
                  <a:pt x="2672" y="111"/>
                </a:lnTo>
                <a:lnTo>
                  <a:pt x="2673" y="80"/>
                </a:lnTo>
                <a:lnTo>
                  <a:pt x="2674" y="55"/>
                </a:lnTo>
                <a:lnTo>
                  <a:pt x="2674" y="92"/>
                </a:lnTo>
                <a:lnTo>
                  <a:pt x="2675" y="97"/>
                </a:lnTo>
                <a:lnTo>
                  <a:pt x="2675" y="105"/>
                </a:lnTo>
                <a:lnTo>
                  <a:pt x="2675" y="116"/>
                </a:lnTo>
                <a:lnTo>
                  <a:pt x="2676" y="123"/>
                </a:lnTo>
                <a:lnTo>
                  <a:pt x="2676" y="172"/>
                </a:lnTo>
                <a:lnTo>
                  <a:pt x="2676" y="212"/>
                </a:lnTo>
                <a:lnTo>
                  <a:pt x="2677" y="256"/>
                </a:lnTo>
                <a:lnTo>
                  <a:pt x="2678" y="236"/>
                </a:lnTo>
                <a:lnTo>
                  <a:pt x="2678" y="255"/>
                </a:lnTo>
                <a:lnTo>
                  <a:pt x="2679" y="247"/>
                </a:lnTo>
                <a:lnTo>
                  <a:pt x="2680" y="244"/>
                </a:lnTo>
                <a:lnTo>
                  <a:pt x="2680" y="250"/>
                </a:lnTo>
                <a:lnTo>
                  <a:pt x="2680" y="251"/>
                </a:lnTo>
                <a:lnTo>
                  <a:pt x="2681" y="260"/>
                </a:lnTo>
                <a:lnTo>
                  <a:pt x="2681" y="255"/>
                </a:lnTo>
                <a:lnTo>
                  <a:pt x="2682" y="260"/>
                </a:lnTo>
                <a:lnTo>
                  <a:pt x="2682" y="255"/>
                </a:lnTo>
                <a:lnTo>
                  <a:pt x="2682" y="256"/>
                </a:lnTo>
                <a:lnTo>
                  <a:pt x="2683" y="240"/>
                </a:lnTo>
                <a:lnTo>
                  <a:pt x="2684" y="196"/>
                </a:lnTo>
                <a:lnTo>
                  <a:pt x="2684" y="117"/>
                </a:lnTo>
                <a:lnTo>
                  <a:pt x="2685" y="97"/>
                </a:lnTo>
                <a:lnTo>
                  <a:pt x="2686" y="94"/>
                </a:lnTo>
                <a:lnTo>
                  <a:pt x="2686" y="116"/>
                </a:lnTo>
                <a:lnTo>
                  <a:pt x="2686" y="113"/>
                </a:lnTo>
                <a:lnTo>
                  <a:pt x="2687" y="151"/>
                </a:lnTo>
                <a:lnTo>
                  <a:pt x="2687" y="126"/>
                </a:lnTo>
                <a:lnTo>
                  <a:pt x="2688" y="133"/>
                </a:lnTo>
                <a:lnTo>
                  <a:pt x="2688" y="158"/>
                </a:lnTo>
                <a:lnTo>
                  <a:pt x="2688" y="207"/>
                </a:lnTo>
                <a:lnTo>
                  <a:pt x="2689" y="231"/>
                </a:lnTo>
                <a:lnTo>
                  <a:pt x="2689" y="256"/>
                </a:lnTo>
                <a:lnTo>
                  <a:pt x="2690" y="267"/>
                </a:lnTo>
                <a:lnTo>
                  <a:pt x="2691" y="266"/>
                </a:lnTo>
                <a:lnTo>
                  <a:pt x="2691" y="262"/>
                </a:lnTo>
                <a:lnTo>
                  <a:pt x="2691" y="263"/>
                </a:lnTo>
                <a:lnTo>
                  <a:pt x="2692" y="268"/>
                </a:lnTo>
                <a:lnTo>
                  <a:pt x="2692" y="266"/>
                </a:lnTo>
                <a:lnTo>
                  <a:pt x="2693" y="270"/>
                </a:lnTo>
                <a:lnTo>
                  <a:pt x="2693" y="267"/>
                </a:lnTo>
                <a:lnTo>
                  <a:pt x="2694" y="267"/>
                </a:lnTo>
                <a:lnTo>
                  <a:pt x="2695" y="248"/>
                </a:lnTo>
                <a:lnTo>
                  <a:pt x="2696" y="193"/>
                </a:lnTo>
                <a:lnTo>
                  <a:pt x="2696" y="121"/>
                </a:lnTo>
                <a:lnTo>
                  <a:pt x="2696" y="98"/>
                </a:lnTo>
                <a:lnTo>
                  <a:pt x="2697" y="105"/>
                </a:lnTo>
                <a:lnTo>
                  <a:pt x="2697" y="107"/>
                </a:lnTo>
                <a:lnTo>
                  <a:pt x="2698" y="100"/>
                </a:lnTo>
                <a:lnTo>
                  <a:pt x="2698" y="114"/>
                </a:lnTo>
                <a:lnTo>
                  <a:pt x="2699" y="121"/>
                </a:lnTo>
                <a:lnTo>
                  <a:pt x="2699" y="156"/>
                </a:lnTo>
                <a:lnTo>
                  <a:pt x="2699" y="191"/>
                </a:lnTo>
                <a:lnTo>
                  <a:pt x="2700" y="239"/>
                </a:lnTo>
                <a:lnTo>
                  <a:pt x="2701" y="259"/>
                </a:lnTo>
                <a:lnTo>
                  <a:pt x="2701" y="265"/>
                </a:lnTo>
                <a:lnTo>
                  <a:pt x="2701" y="269"/>
                </a:lnTo>
                <a:lnTo>
                  <a:pt x="2702" y="265"/>
                </a:lnTo>
                <a:lnTo>
                  <a:pt x="2702" y="268"/>
                </a:lnTo>
                <a:lnTo>
                  <a:pt x="2703" y="270"/>
                </a:lnTo>
                <a:lnTo>
                  <a:pt x="2704" y="275"/>
                </a:lnTo>
                <a:lnTo>
                  <a:pt x="2704" y="273"/>
                </a:lnTo>
                <a:lnTo>
                  <a:pt x="2705" y="285"/>
                </a:lnTo>
                <a:lnTo>
                  <a:pt x="2705" y="279"/>
                </a:lnTo>
                <a:lnTo>
                  <a:pt x="2705" y="282"/>
                </a:lnTo>
                <a:lnTo>
                  <a:pt x="2706" y="278"/>
                </a:lnTo>
                <a:lnTo>
                  <a:pt x="2706" y="250"/>
                </a:lnTo>
                <a:lnTo>
                  <a:pt x="2706" y="197"/>
                </a:lnTo>
                <a:lnTo>
                  <a:pt x="2707" y="134"/>
                </a:lnTo>
                <a:lnTo>
                  <a:pt x="2708" y="100"/>
                </a:lnTo>
                <a:lnTo>
                  <a:pt x="2709" y="121"/>
                </a:lnTo>
                <a:lnTo>
                  <a:pt x="2710" y="118"/>
                </a:lnTo>
                <a:lnTo>
                  <a:pt x="2710" y="126"/>
                </a:lnTo>
                <a:lnTo>
                  <a:pt x="2711" y="137"/>
                </a:lnTo>
                <a:lnTo>
                  <a:pt x="2711" y="162"/>
                </a:lnTo>
                <a:lnTo>
                  <a:pt x="2711" y="178"/>
                </a:lnTo>
                <a:lnTo>
                  <a:pt x="2711" y="239"/>
                </a:lnTo>
                <a:lnTo>
                  <a:pt x="2712" y="261"/>
                </a:lnTo>
                <a:lnTo>
                  <a:pt x="2712" y="270"/>
                </a:lnTo>
                <a:lnTo>
                  <a:pt x="2713" y="260"/>
                </a:lnTo>
                <a:lnTo>
                  <a:pt x="2714" y="260"/>
                </a:lnTo>
                <a:lnTo>
                  <a:pt x="2714" y="262"/>
                </a:lnTo>
                <a:lnTo>
                  <a:pt x="2715" y="272"/>
                </a:lnTo>
                <a:lnTo>
                  <a:pt x="2716" y="270"/>
                </a:lnTo>
                <a:lnTo>
                  <a:pt x="2716" y="274"/>
                </a:lnTo>
                <a:lnTo>
                  <a:pt x="2716" y="275"/>
                </a:lnTo>
                <a:lnTo>
                  <a:pt x="2716" y="274"/>
                </a:lnTo>
                <a:lnTo>
                  <a:pt x="2716" y="272"/>
                </a:lnTo>
                <a:lnTo>
                  <a:pt x="2717" y="273"/>
                </a:lnTo>
                <a:lnTo>
                  <a:pt x="2718" y="275"/>
                </a:lnTo>
                <a:lnTo>
                  <a:pt x="2719" y="275"/>
                </a:lnTo>
                <a:lnTo>
                  <a:pt x="2720" y="275"/>
                </a:lnTo>
                <a:lnTo>
                  <a:pt x="2720" y="270"/>
                </a:lnTo>
                <a:lnTo>
                  <a:pt x="2721" y="265"/>
                </a:lnTo>
                <a:lnTo>
                  <a:pt x="2722" y="279"/>
                </a:lnTo>
                <a:lnTo>
                  <a:pt x="2722" y="281"/>
                </a:lnTo>
                <a:lnTo>
                  <a:pt x="2722" y="279"/>
                </a:lnTo>
                <a:lnTo>
                  <a:pt x="2722" y="280"/>
                </a:lnTo>
                <a:lnTo>
                  <a:pt x="2722" y="280"/>
                </a:lnTo>
                <a:lnTo>
                  <a:pt x="2723" y="259"/>
                </a:lnTo>
                <a:lnTo>
                  <a:pt x="2723" y="270"/>
                </a:lnTo>
                <a:lnTo>
                  <a:pt x="2724" y="272"/>
                </a:lnTo>
                <a:lnTo>
                  <a:pt x="2725" y="269"/>
                </a:lnTo>
                <a:lnTo>
                  <a:pt x="2725" y="266"/>
                </a:lnTo>
                <a:lnTo>
                  <a:pt x="2726" y="273"/>
                </a:lnTo>
                <a:lnTo>
                  <a:pt x="2727" y="275"/>
                </a:lnTo>
                <a:lnTo>
                  <a:pt x="2727" y="280"/>
                </a:lnTo>
                <a:lnTo>
                  <a:pt x="2727" y="280"/>
                </a:lnTo>
                <a:lnTo>
                  <a:pt x="2727" y="282"/>
                </a:lnTo>
                <a:lnTo>
                  <a:pt x="2728" y="278"/>
                </a:lnTo>
                <a:lnTo>
                  <a:pt x="2729" y="280"/>
                </a:lnTo>
                <a:lnTo>
                  <a:pt x="2730" y="280"/>
                </a:lnTo>
                <a:lnTo>
                  <a:pt x="2730" y="279"/>
                </a:lnTo>
                <a:lnTo>
                  <a:pt x="2731" y="277"/>
                </a:lnTo>
                <a:lnTo>
                  <a:pt x="2732" y="279"/>
                </a:lnTo>
                <a:lnTo>
                  <a:pt x="2732" y="269"/>
                </a:lnTo>
                <a:lnTo>
                  <a:pt x="2732" y="269"/>
                </a:lnTo>
                <a:lnTo>
                  <a:pt x="2732" y="275"/>
                </a:lnTo>
                <a:lnTo>
                  <a:pt x="2733" y="269"/>
                </a:lnTo>
                <a:lnTo>
                  <a:pt x="2733" y="272"/>
                </a:lnTo>
                <a:lnTo>
                  <a:pt x="2733" y="282"/>
                </a:lnTo>
                <a:lnTo>
                  <a:pt x="2734" y="280"/>
                </a:lnTo>
                <a:lnTo>
                  <a:pt x="2735" y="269"/>
                </a:lnTo>
                <a:lnTo>
                  <a:pt x="2735" y="267"/>
                </a:lnTo>
                <a:lnTo>
                  <a:pt x="2736" y="272"/>
                </a:lnTo>
                <a:lnTo>
                  <a:pt x="2737" y="271"/>
                </a:lnTo>
                <a:lnTo>
                  <a:pt x="2737" y="270"/>
                </a:lnTo>
                <a:lnTo>
                  <a:pt x="2737" y="270"/>
                </a:lnTo>
                <a:lnTo>
                  <a:pt x="2738" y="275"/>
                </a:lnTo>
                <a:lnTo>
                  <a:pt x="2739" y="275"/>
                </a:lnTo>
                <a:lnTo>
                  <a:pt x="2739" y="275"/>
                </a:lnTo>
                <a:lnTo>
                  <a:pt x="2739" y="271"/>
                </a:lnTo>
                <a:lnTo>
                  <a:pt x="2740" y="272"/>
                </a:lnTo>
                <a:lnTo>
                  <a:pt x="2741" y="265"/>
                </a:lnTo>
                <a:lnTo>
                  <a:pt x="2741" y="266"/>
                </a:lnTo>
                <a:lnTo>
                  <a:pt x="2742" y="210"/>
                </a:lnTo>
                <a:lnTo>
                  <a:pt x="2742" y="147"/>
                </a:lnTo>
                <a:lnTo>
                  <a:pt x="2742" y="98"/>
                </a:lnTo>
                <a:lnTo>
                  <a:pt x="2743" y="100"/>
                </a:lnTo>
                <a:lnTo>
                  <a:pt x="2744" y="81"/>
                </a:lnTo>
                <a:lnTo>
                  <a:pt x="2744" y="85"/>
                </a:lnTo>
                <a:lnTo>
                  <a:pt x="2745" y="113"/>
                </a:lnTo>
                <a:lnTo>
                  <a:pt x="2745" y="94"/>
                </a:lnTo>
                <a:lnTo>
                  <a:pt x="2745" y="168"/>
                </a:lnTo>
                <a:lnTo>
                  <a:pt x="2746" y="121"/>
                </a:lnTo>
                <a:lnTo>
                  <a:pt x="2747" y="184"/>
                </a:lnTo>
                <a:lnTo>
                  <a:pt x="2747" y="226"/>
                </a:lnTo>
                <a:lnTo>
                  <a:pt x="2747" y="232"/>
                </a:lnTo>
                <a:lnTo>
                  <a:pt x="2748" y="234"/>
                </a:lnTo>
                <a:lnTo>
                  <a:pt x="2748" y="230"/>
                </a:lnTo>
                <a:lnTo>
                  <a:pt x="2749" y="250"/>
                </a:lnTo>
                <a:lnTo>
                  <a:pt x="2750" y="232"/>
                </a:lnTo>
                <a:lnTo>
                  <a:pt x="2750" y="243"/>
                </a:lnTo>
                <a:lnTo>
                  <a:pt x="2751" y="249"/>
                </a:lnTo>
                <a:lnTo>
                  <a:pt x="2751" y="243"/>
                </a:lnTo>
                <a:lnTo>
                  <a:pt x="2751" y="246"/>
                </a:lnTo>
                <a:lnTo>
                  <a:pt x="2752" y="249"/>
                </a:lnTo>
                <a:lnTo>
                  <a:pt x="2752" y="252"/>
                </a:lnTo>
                <a:lnTo>
                  <a:pt x="2752" y="249"/>
                </a:lnTo>
                <a:lnTo>
                  <a:pt x="2753" y="180"/>
                </a:lnTo>
                <a:lnTo>
                  <a:pt x="2754" y="108"/>
                </a:lnTo>
                <a:lnTo>
                  <a:pt x="2754" y="80"/>
                </a:lnTo>
                <a:lnTo>
                  <a:pt x="2755" y="80"/>
                </a:lnTo>
                <a:lnTo>
                  <a:pt x="2755" y="110"/>
                </a:lnTo>
                <a:lnTo>
                  <a:pt x="2756" y="90"/>
                </a:lnTo>
                <a:lnTo>
                  <a:pt x="2756" y="92"/>
                </a:lnTo>
                <a:lnTo>
                  <a:pt x="2756" y="110"/>
                </a:lnTo>
                <a:lnTo>
                  <a:pt x="2757" y="121"/>
                </a:lnTo>
                <a:lnTo>
                  <a:pt x="2758" y="171"/>
                </a:lnTo>
                <a:lnTo>
                  <a:pt x="2758" y="234"/>
                </a:lnTo>
                <a:lnTo>
                  <a:pt x="2758" y="257"/>
                </a:lnTo>
                <a:lnTo>
                  <a:pt x="2759" y="256"/>
                </a:lnTo>
                <a:lnTo>
                  <a:pt x="2759" y="261"/>
                </a:lnTo>
                <a:lnTo>
                  <a:pt x="2760" y="256"/>
                </a:lnTo>
                <a:lnTo>
                  <a:pt x="2761" y="261"/>
                </a:lnTo>
                <a:lnTo>
                  <a:pt x="2762" y="255"/>
                </a:lnTo>
                <a:lnTo>
                  <a:pt x="2762" y="260"/>
                </a:lnTo>
                <a:lnTo>
                  <a:pt x="2762" y="262"/>
                </a:lnTo>
                <a:lnTo>
                  <a:pt x="2763" y="259"/>
                </a:lnTo>
                <a:lnTo>
                  <a:pt x="2763" y="265"/>
                </a:lnTo>
                <a:lnTo>
                  <a:pt x="2763" y="253"/>
                </a:lnTo>
                <a:lnTo>
                  <a:pt x="2764" y="249"/>
                </a:lnTo>
                <a:lnTo>
                  <a:pt x="2764" y="235"/>
                </a:lnTo>
                <a:lnTo>
                  <a:pt x="2765" y="178"/>
                </a:lnTo>
                <a:lnTo>
                  <a:pt x="2765" y="130"/>
                </a:lnTo>
                <a:lnTo>
                  <a:pt x="2766" y="98"/>
                </a:lnTo>
                <a:lnTo>
                  <a:pt x="2767" y="95"/>
                </a:lnTo>
                <a:lnTo>
                  <a:pt x="2767" y="100"/>
                </a:lnTo>
                <a:lnTo>
                  <a:pt x="2768" y="107"/>
                </a:lnTo>
                <a:lnTo>
                  <a:pt x="2768" y="82"/>
                </a:lnTo>
                <a:lnTo>
                  <a:pt x="2768" y="108"/>
                </a:lnTo>
                <a:lnTo>
                  <a:pt x="2768" y="117"/>
                </a:lnTo>
                <a:lnTo>
                  <a:pt x="2769" y="157"/>
                </a:lnTo>
                <a:lnTo>
                  <a:pt x="2769" y="208"/>
                </a:lnTo>
                <a:lnTo>
                  <a:pt x="2770" y="229"/>
                </a:lnTo>
                <a:lnTo>
                  <a:pt x="2771" y="244"/>
                </a:lnTo>
                <a:lnTo>
                  <a:pt x="2771" y="248"/>
                </a:lnTo>
                <a:lnTo>
                  <a:pt x="2772" y="244"/>
                </a:lnTo>
                <a:lnTo>
                  <a:pt x="2773" y="255"/>
                </a:lnTo>
                <a:lnTo>
                  <a:pt x="2773" y="259"/>
                </a:lnTo>
                <a:lnTo>
                  <a:pt x="2773" y="262"/>
                </a:lnTo>
                <a:lnTo>
                  <a:pt x="2773" y="274"/>
                </a:lnTo>
                <a:lnTo>
                  <a:pt x="2773" y="260"/>
                </a:lnTo>
                <a:lnTo>
                  <a:pt x="2774" y="256"/>
                </a:lnTo>
                <a:lnTo>
                  <a:pt x="2775" y="260"/>
                </a:lnTo>
                <a:lnTo>
                  <a:pt x="2775" y="271"/>
                </a:lnTo>
                <a:lnTo>
                  <a:pt x="2776" y="229"/>
                </a:lnTo>
                <a:lnTo>
                  <a:pt x="2777" y="180"/>
                </a:lnTo>
                <a:lnTo>
                  <a:pt x="2777" y="114"/>
                </a:lnTo>
                <a:lnTo>
                  <a:pt x="2778" y="81"/>
                </a:lnTo>
                <a:lnTo>
                  <a:pt x="2778" y="108"/>
                </a:lnTo>
                <a:lnTo>
                  <a:pt x="2778" y="71"/>
                </a:lnTo>
                <a:lnTo>
                  <a:pt x="2779" y="75"/>
                </a:lnTo>
                <a:lnTo>
                  <a:pt x="2779" y="89"/>
                </a:lnTo>
                <a:lnTo>
                  <a:pt x="2779" y="100"/>
                </a:lnTo>
                <a:lnTo>
                  <a:pt x="2780" y="125"/>
                </a:lnTo>
                <a:lnTo>
                  <a:pt x="2781" y="162"/>
                </a:lnTo>
                <a:lnTo>
                  <a:pt x="2781" y="203"/>
                </a:lnTo>
                <a:lnTo>
                  <a:pt x="2782" y="229"/>
                </a:lnTo>
                <a:lnTo>
                  <a:pt x="2783" y="241"/>
                </a:lnTo>
                <a:lnTo>
                  <a:pt x="2783" y="250"/>
                </a:lnTo>
                <a:lnTo>
                  <a:pt x="2783" y="248"/>
                </a:lnTo>
                <a:lnTo>
                  <a:pt x="2784" y="247"/>
                </a:lnTo>
                <a:lnTo>
                  <a:pt x="2784" y="259"/>
                </a:lnTo>
                <a:lnTo>
                  <a:pt x="2785" y="267"/>
                </a:lnTo>
                <a:lnTo>
                  <a:pt x="2785" y="270"/>
                </a:lnTo>
                <a:lnTo>
                  <a:pt x="2785" y="246"/>
                </a:lnTo>
                <a:lnTo>
                  <a:pt x="2786" y="227"/>
                </a:lnTo>
                <a:lnTo>
                  <a:pt x="2787" y="268"/>
                </a:lnTo>
                <a:lnTo>
                  <a:pt x="2787" y="263"/>
                </a:lnTo>
                <a:lnTo>
                  <a:pt x="2788" y="197"/>
                </a:lnTo>
                <a:lnTo>
                  <a:pt x="2788" y="160"/>
                </a:lnTo>
                <a:lnTo>
                  <a:pt x="2788" y="121"/>
                </a:lnTo>
                <a:lnTo>
                  <a:pt x="2789" y="65"/>
                </a:lnTo>
                <a:lnTo>
                  <a:pt x="2789" y="92"/>
                </a:lnTo>
                <a:lnTo>
                  <a:pt x="2790" y="105"/>
                </a:lnTo>
                <a:lnTo>
                  <a:pt x="2790" y="102"/>
                </a:lnTo>
                <a:lnTo>
                  <a:pt x="2790" y="106"/>
                </a:lnTo>
                <a:lnTo>
                  <a:pt x="2791" y="104"/>
                </a:lnTo>
                <a:lnTo>
                  <a:pt x="2792" y="138"/>
                </a:lnTo>
                <a:lnTo>
                  <a:pt x="2792" y="186"/>
                </a:lnTo>
                <a:lnTo>
                  <a:pt x="2793" y="227"/>
                </a:lnTo>
                <a:lnTo>
                  <a:pt x="2794" y="255"/>
                </a:lnTo>
                <a:lnTo>
                  <a:pt x="2794" y="264"/>
                </a:lnTo>
                <a:lnTo>
                  <a:pt x="2794" y="229"/>
                </a:lnTo>
                <a:lnTo>
                  <a:pt x="2795" y="262"/>
                </a:lnTo>
                <a:lnTo>
                  <a:pt x="2796" y="262"/>
                </a:lnTo>
                <a:lnTo>
                  <a:pt x="2796" y="257"/>
                </a:lnTo>
                <a:lnTo>
                  <a:pt x="2796" y="262"/>
                </a:lnTo>
                <a:lnTo>
                  <a:pt x="2797" y="286"/>
                </a:lnTo>
                <a:lnTo>
                  <a:pt x="2797" y="262"/>
                </a:lnTo>
                <a:lnTo>
                  <a:pt x="2798" y="244"/>
                </a:lnTo>
                <a:lnTo>
                  <a:pt x="2799" y="249"/>
                </a:lnTo>
                <a:lnTo>
                  <a:pt x="2799" y="276"/>
                </a:lnTo>
                <a:lnTo>
                  <a:pt x="2799" y="275"/>
                </a:lnTo>
                <a:lnTo>
                  <a:pt x="2799" y="278"/>
                </a:lnTo>
                <a:lnTo>
                  <a:pt x="2800" y="275"/>
                </a:lnTo>
                <a:lnTo>
                  <a:pt x="2801" y="286"/>
                </a:lnTo>
                <a:lnTo>
                  <a:pt x="2801" y="285"/>
                </a:lnTo>
                <a:lnTo>
                  <a:pt x="2802" y="300"/>
                </a:lnTo>
                <a:lnTo>
                  <a:pt x="2802" y="274"/>
                </a:lnTo>
                <a:lnTo>
                  <a:pt x="2802" y="269"/>
                </a:lnTo>
                <a:lnTo>
                  <a:pt x="2803" y="286"/>
                </a:lnTo>
                <a:lnTo>
                  <a:pt x="2804" y="289"/>
                </a:lnTo>
                <a:lnTo>
                  <a:pt x="2804" y="281"/>
                </a:lnTo>
                <a:lnTo>
                  <a:pt x="2804" y="281"/>
                </a:lnTo>
                <a:lnTo>
                  <a:pt x="2805" y="285"/>
                </a:lnTo>
                <a:lnTo>
                  <a:pt x="2805" y="291"/>
                </a:lnTo>
                <a:lnTo>
                  <a:pt x="2806" y="274"/>
                </a:lnTo>
                <a:lnTo>
                  <a:pt x="2807" y="273"/>
                </a:lnTo>
                <a:lnTo>
                  <a:pt x="2807" y="294"/>
                </a:lnTo>
                <a:lnTo>
                  <a:pt x="2808" y="281"/>
                </a:lnTo>
                <a:lnTo>
                  <a:pt x="2808" y="288"/>
                </a:lnTo>
                <a:lnTo>
                  <a:pt x="2808" y="294"/>
                </a:lnTo>
                <a:lnTo>
                  <a:pt x="2809" y="303"/>
                </a:lnTo>
                <a:lnTo>
                  <a:pt x="2809" y="280"/>
                </a:lnTo>
                <a:lnTo>
                  <a:pt x="2809" y="294"/>
                </a:lnTo>
                <a:lnTo>
                  <a:pt x="2810" y="276"/>
                </a:lnTo>
                <a:lnTo>
                  <a:pt x="2811" y="280"/>
                </a:lnTo>
                <a:lnTo>
                  <a:pt x="2811" y="275"/>
                </a:lnTo>
                <a:lnTo>
                  <a:pt x="2812" y="279"/>
                </a:lnTo>
                <a:lnTo>
                  <a:pt x="2813" y="282"/>
                </a:lnTo>
                <a:lnTo>
                  <a:pt x="2813" y="284"/>
                </a:lnTo>
                <a:lnTo>
                  <a:pt x="2814" y="284"/>
                </a:lnTo>
                <a:lnTo>
                  <a:pt x="2814" y="285"/>
                </a:lnTo>
                <a:lnTo>
                  <a:pt x="2814" y="280"/>
                </a:lnTo>
                <a:lnTo>
                  <a:pt x="2815" y="282"/>
                </a:lnTo>
                <a:lnTo>
                  <a:pt x="2815" y="305"/>
                </a:lnTo>
                <a:lnTo>
                  <a:pt x="2816" y="297"/>
                </a:lnTo>
                <a:lnTo>
                  <a:pt x="2817" y="279"/>
                </a:lnTo>
                <a:lnTo>
                  <a:pt x="2817" y="279"/>
                </a:lnTo>
                <a:lnTo>
                  <a:pt x="2818" y="300"/>
                </a:lnTo>
                <a:lnTo>
                  <a:pt x="2819" y="278"/>
                </a:lnTo>
                <a:lnTo>
                  <a:pt x="2819" y="291"/>
                </a:lnTo>
                <a:lnTo>
                  <a:pt x="2819" y="296"/>
                </a:lnTo>
                <a:lnTo>
                  <a:pt x="2819" y="283"/>
                </a:lnTo>
                <a:lnTo>
                  <a:pt x="2819" y="276"/>
                </a:lnTo>
                <a:lnTo>
                  <a:pt x="2820" y="270"/>
                </a:lnTo>
                <a:lnTo>
                  <a:pt x="2821" y="266"/>
                </a:lnTo>
                <a:lnTo>
                  <a:pt x="2821" y="285"/>
                </a:lnTo>
                <a:lnTo>
                  <a:pt x="2822" y="282"/>
                </a:lnTo>
                <a:lnTo>
                  <a:pt x="2822" y="279"/>
                </a:lnTo>
                <a:lnTo>
                  <a:pt x="2823" y="195"/>
                </a:lnTo>
                <a:lnTo>
                  <a:pt x="2824" y="131"/>
                </a:lnTo>
                <a:lnTo>
                  <a:pt x="2824" y="116"/>
                </a:lnTo>
                <a:lnTo>
                  <a:pt x="2825" y="87"/>
                </a:lnTo>
                <a:lnTo>
                  <a:pt x="2825" y="82"/>
                </a:lnTo>
                <a:lnTo>
                  <a:pt x="2825" y="106"/>
                </a:lnTo>
                <a:lnTo>
                  <a:pt x="2825" y="167"/>
                </a:lnTo>
                <a:lnTo>
                  <a:pt x="2826" y="90"/>
                </a:lnTo>
                <a:lnTo>
                  <a:pt x="2827" y="131"/>
                </a:lnTo>
                <a:lnTo>
                  <a:pt x="2827" y="177"/>
                </a:lnTo>
                <a:lnTo>
                  <a:pt x="2828" y="235"/>
                </a:lnTo>
                <a:lnTo>
                  <a:pt x="2829" y="272"/>
                </a:lnTo>
                <a:lnTo>
                  <a:pt x="2829" y="277"/>
                </a:lnTo>
                <a:lnTo>
                  <a:pt x="2830" y="255"/>
                </a:lnTo>
                <a:lnTo>
                  <a:pt x="2830" y="252"/>
                </a:lnTo>
                <a:lnTo>
                  <a:pt x="2830" y="258"/>
                </a:lnTo>
                <a:lnTo>
                  <a:pt x="2830" y="264"/>
                </a:lnTo>
                <a:lnTo>
                  <a:pt x="2831" y="264"/>
                </a:lnTo>
                <a:lnTo>
                  <a:pt x="2831" y="269"/>
                </a:lnTo>
                <a:lnTo>
                  <a:pt x="2832" y="263"/>
                </a:lnTo>
                <a:lnTo>
                  <a:pt x="2832" y="267"/>
                </a:lnTo>
                <a:lnTo>
                  <a:pt x="2833" y="270"/>
                </a:lnTo>
                <a:lnTo>
                  <a:pt x="2834" y="273"/>
                </a:lnTo>
                <a:lnTo>
                  <a:pt x="2834" y="257"/>
                </a:lnTo>
                <a:lnTo>
                  <a:pt x="2835" y="184"/>
                </a:lnTo>
                <a:lnTo>
                  <a:pt x="2835" y="106"/>
                </a:lnTo>
                <a:lnTo>
                  <a:pt x="2835" y="146"/>
                </a:lnTo>
                <a:lnTo>
                  <a:pt x="2836" y="142"/>
                </a:lnTo>
                <a:lnTo>
                  <a:pt x="2836" y="72"/>
                </a:lnTo>
                <a:lnTo>
                  <a:pt x="2836" y="77"/>
                </a:lnTo>
                <a:lnTo>
                  <a:pt x="2837" y="70"/>
                </a:lnTo>
                <a:lnTo>
                  <a:pt x="2838" y="75"/>
                </a:lnTo>
                <a:lnTo>
                  <a:pt x="2838" y="116"/>
                </a:lnTo>
                <a:lnTo>
                  <a:pt x="2839" y="163"/>
                </a:lnTo>
                <a:lnTo>
                  <a:pt x="2840" y="225"/>
                </a:lnTo>
                <a:lnTo>
                  <a:pt x="2840" y="242"/>
                </a:lnTo>
                <a:lnTo>
                  <a:pt x="2840" y="244"/>
                </a:lnTo>
                <a:lnTo>
                  <a:pt x="2841" y="245"/>
                </a:lnTo>
                <a:lnTo>
                  <a:pt x="2841" y="240"/>
                </a:lnTo>
                <a:lnTo>
                  <a:pt x="2842" y="249"/>
                </a:lnTo>
                <a:lnTo>
                  <a:pt x="2842" y="248"/>
                </a:lnTo>
                <a:lnTo>
                  <a:pt x="2842" y="250"/>
                </a:lnTo>
                <a:lnTo>
                  <a:pt x="2843" y="252"/>
                </a:lnTo>
                <a:lnTo>
                  <a:pt x="2844" y="262"/>
                </a:lnTo>
                <a:lnTo>
                  <a:pt x="2844" y="261"/>
                </a:lnTo>
                <a:lnTo>
                  <a:pt x="2845" y="261"/>
                </a:lnTo>
                <a:lnTo>
                  <a:pt x="2845" y="263"/>
                </a:lnTo>
                <a:lnTo>
                  <a:pt x="2845" y="246"/>
                </a:lnTo>
                <a:lnTo>
                  <a:pt x="2846" y="185"/>
                </a:lnTo>
                <a:lnTo>
                  <a:pt x="2847" y="126"/>
                </a:lnTo>
                <a:lnTo>
                  <a:pt x="2847" y="90"/>
                </a:lnTo>
                <a:lnTo>
                  <a:pt x="2847" y="81"/>
                </a:lnTo>
                <a:lnTo>
                  <a:pt x="2848" y="122"/>
                </a:lnTo>
                <a:lnTo>
                  <a:pt x="2848" y="99"/>
                </a:lnTo>
                <a:lnTo>
                  <a:pt x="2849" y="104"/>
                </a:lnTo>
                <a:lnTo>
                  <a:pt x="2850" y="112"/>
                </a:lnTo>
                <a:lnTo>
                  <a:pt x="2850" y="119"/>
                </a:lnTo>
                <a:lnTo>
                  <a:pt x="2850" y="161"/>
                </a:lnTo>
                <a:lnTo>
                  <a:pt x="2851" y="217"/>
                </a:lnTo>
                <a:lnTo>
                  <a:pt x="2851" y="240"/>
                </a:lnTo>
                <a:lnTo>
                  <a:pt x="2852" y="249"/>
                </a:lnTo>
                <a:lnTo>
                  <a:pt x="2853" y="270"/>
                </a:lnTo>
                <a:lnTo>
                  <a:pt x="2853" y="261"/>
                </a:lnTo>
                <a:lnTo>
                  <a:pt x="2853" y="265"/>
                </a:lnTo>
                <a:lnTo>
                  <a:pt x="2854" y="260"/>
                </a:lnTo>
                <a:lnTo>
                  <a:pt x="2854" y="264"/>
                </a:lnTo>
                <a:lnTo>
                  <a:pt x="2855" y="271"/>
                </a:lnTo>
                <a:lnTo>
                  <a:pt x="2855" y="266"/>
                </a:lnTo>
                <a:lnTo>
                  <a:pt x="2855" y="261"/>
                </a:lnTo>
                <a:lnTo>
                  <a:pt x="2856" y="266"/>
                </a:lnTo>
                <a:lnTo>
                  <a:pt x="2856" y="272"/>
                </a:lnTo>
                <a:lnTo>
                  <a:pt x="2857" y="258"/>
                </a:lnTo>
                <a:lnTo>
                  <a:pt x="2858" y="200"/>
                </a:lnTo>
                <a:lnTo>
                  <a:pt x="2858" y="114"/>
                </a:lnTo>
                <a:lnTo>
                  <a:pt x="2859" y="85"/>
                </a:lnTo>
                <a:lnTo>
                  <a:pt x="2859" y="92"/>
                </a:lnTo>
                <a:lnTo>
                  <a:pt x="2859" y="88"/>
                </a:lnTo>
                <a:lnTo>
                  <a:pt x="2860" y="80"/>
                </a:lnTo>
                <a:lnTo>
                  <a:pt x="2861" y="62"/>
                </a:lnTo>
                <a:lnTo>
                  <a:pt x="2861" y="77"/>
                </a:lnTo>
                <a:lnTo>
                  <a:pt x="2861" y="112"/>
                </a:lnTo>
                <a:lnTo>
                  <a:pt x="2862" y="167"/>
                </a:lnTo>
                <a:lnTo>
                  <a:pt x="2863" y="230"/>
                </a:lnTo>
                <a:lnTo>
                  <a:pt x="2863" y="247"/>
                </a:lnTo>
                <a:lnTo>
                  <a:pt x="2864" y="258"/>
                </a:lnTo>
                <a:lnTo>
                  <a:pt x="2865" y="235"/>
                </a:lnTo>
                <a:lnTo>
                  <a:pt x="2865" y="239"/>
                </a:lnTo>
                <a:lnTo>
                  <a:pt x="2865" y="239"/>
                </a:lnTo>
                <a:lnTo>
                  <a:pt x="2866" y="244"/>
                </a:lnTo>
                <a:lnTo>
                  <a:pt x="2866" y="245"/>
                </a:lnTo>
                <a:lnTo>
                  <a:pt x="2866" y="246"/>
                </a:lnTo>
                <a:lnTo>
                  <a:pt x="2866" y="244"/>
                </a:lnTo>
                <a:lnTo>
                  <a:pt x="2867" y="246"/>
                </a:lnTo>
                <a:lnTo>
                  <a:pt x="2868" y="246"/>
                </a:lnTo>
                <a:lnTo>
                  <a:pt x="2868" y="250"/>
                </a:lnTo>
                <a:lnTo>
                  <a:pt x="2869" y="242"/>
                </a:lnTo>
                <a:lnTo>
                  <a:pt x="2870" y="184"/>
                </a:lnTo>
                <a:lnTo>
                  <a:pt x="2870" y="127"/>
                </a:lnTo>
                <a:lnTo>
                  <a:pt x="2871" y="95"/>
                </a:lnTo>
                <a:lnTo>
                  <a:pt x="2871" y="100"/>
                </a:lnTo>
                <a:lnTo>
                  <a:pt x="2871" y="108"/>
                </a:lnTo>
                <a:lnTo>
                  <a:pt x="2871" y="103"/>
                </a:lnTo>
                <a:lnTo>
                  <a:pt x="2872" y="92"/>
                </a:lnTo>
                <a:lnTo>
                  <a:pt x="2872" y="116"/>
                </a:lnTo>
                <a:lnTo>
                  <a:pt x="2873" y="135"/>
                </a:lnTo>
                <a:lnTo>
                  <a:pt x="2874" y="180"/>
                </a:lnTo>
                <a:lnTo>
                  <a:pt x="2874" y="224"/>
                </a:lnTo>
                <a:lnTo>
                  <a:pt x="2875" y="249"/>
                </a:lnTo>
                <a:lnTo>
                  <a:pt x="2876" y="265"/>
                </a:lnTo>
                <a:lnTo>
                  <a:pt x="2876" y="260"/>
                </a:lnTo>
                <a:lnTo>
                  <a:pt x="2876" y="264"/>
                </a:lnTo>
                <a:lnTo>
                  <a:pt x="2876" y="270"/>
                </a:lnTo>
                <a:lnTo>
                  <a:pt x="2876" y="273"/>
                </a:lnTo>
                <a:lnTo>
                  <a:pt x="2877" y="270"/>
                </a:lnTo>
                <a:lnTo>
                  <a:pt x="2878" y="250"/>
                </a:lnTo>
                <a:lnTo>
                  <a:pt x="2878" y="258"/>
                </a:lnTo>
                <a:lnTo>
                  <a:pt x="2879" y="256"/>
                </a:lnTo>
                <a:lnTo>
                  <a:pt x="2880" y="270"/>
                </a:lnTo>
                <a:lnTo>
                  <a:pt x="2880" y="286"/>
                </a:lnTo>
                <a:lnTo>
                  <a:pt x="2881" y="291"/>
                </a:lnTo>
                <a:lnTo>
                  <a:pt x="2881" y="302"/>
                </a:lnTo>
                <a:lnTo>
                  <a:pt x="2881" y="283"/>
                </a:lnTo>
                <a:lnTo>
                  <a:pt x="2881" y="263"/>
                </a:lnTo>
                <a:lnTo>
                  <a:pt x="2882" y="258"/>
                </a:lnTo>
                <a:lnTo>
                  <a:pt x="2882" y="282"/>
                </a:lnTo>
                <a:lnTo>
                  <a:pt x="2883" y="281"/>
                </a:lnTo>
                <a:lnTo>
                  <a:pt x="2884" y="281"/>
                </a:lnTo>
                <a:lnTo>
                  <a:pt x="2884" y="286"/>
                </a:lnTo>
                <a:lnTo>
                  <a:pt x="2885" y="282"/>
                </a:lnTo>
                <a:lnTo>
                  <a:pt x="2886" y="279"/>
                </a:lnTo>
                <a:lnTo>
                  <a:pt x="2886" y="270"/>
                </a:lnTo>
                <a:lnTo>
                  <a:pt x="2886" y="260"/>
                </a:lnTo>
                <a:lnTo>
                  <a:pt x="2887" y="280"/>
                </a:lnTo>
                <a:lnTo>
                  <a:pt x="2887" y="284"/>
                </a:lnTo>
                <a:lnTo>
                  <a:pt x="2887" y="279"/>
                </a:lnTo>
                <a:lnTo>
                  <a:pt x="2888" y="271"/>
                </a:lnTo>
                <a:lnTo>
                  <a:pt x="2888" y="291"/>
                </a:lnTo>
                <a:lnTo>
                  <a:pt x="2889" y="279"/>
                </a:lnTo>
                <a:lnTo>
                  <a:pt x="2889" y="270"/>
                </a:lnTo>
                <a:lnTo>
                  <a:pt x="2890" y="270"/>
                </a:lnTo>
                <a:lnTo>
                  <a:pt x="2891" y="286"/>
                </a:lnTo>
                <a:lnTo>
                  <a:pt x="2891" y="284"/>
                </a:lnTo>
                <a:lnTo>
                  <a:pt x="2891" y="273"/>
                </a:lnTo>
                <a:lnTo>
                  <a:pt x="2892" y="281"/>
                </a:lnTo>
                <a:lnTo>
                  <a:pt x="2892" y="251"/>
                </a:lnTo>
                <a:lnTo>
                  <a:pt x="2893" y="278"/>
                </a:lnTo>
                <a:lnTo>
                  <a:pt x="2893" y="286"/>
                </a:lnTo>
                <a:lnTo>
                  <a:pt x="2894" y="298"/>
                </a:lnTo>
                <a:lnTo>
                  <a:pt x="2894" y="287"/>
                </a:lnTo>
                <a:lnTo>
                  <a:pt x="2895" y="277"/>
                </a:lnTo>
                <a:lnTo>
                  <a:pt x="2896" y="286"/>
                </a:lnTo>
                <a:lnTo>
                  <a:pt x="2896" y="283"/>
                </a:lnTo>
                <a:lnTo>
                  <a:pt x="2897" y="275"/>
                </a:lnTo>
                <a:lnTo>
                  <a:pt x="2897" y="270"/>
                </a:lnTo>
                <a:lnTo>
                  <a:pt x="2897" y="275"/>
                </a:lnTo>
                <a:lnTo>
                  <a:pt x="2898" y="286"/>
                </a:lnTo>
                <a:lnTo>
                  <a:pt x="2899" y="283"/>
                </a:lnTo>
                <a:lnTo>
                  <a:pt x="2899" y="276"/>
                </a:lnTo>
                <a:lnTo>
                  <a:pt x="2899" y="260"/>
                </a:lnTo>
                <a:lnTo>
                  <a:pt x="2900" y="255"/>
                </a:lnTo>
                <a:lnTo>
                  <a:pt x="2901" y="286"/>
                </a:lnTo>
                <a:lnTo>
                  <a:pt x="2901" y="298"/>
                </a:lnTo>
                <a:lnTo>
                  <a:pt x="2902" y="281"/>
                </a:lnTo>
                <a:lnTo>
                  <a:pt x="2902" y="255"/>
                </a:lnTo>
                <a:lnTo>
                  <a:pt x="2902" y="261"/>
                </a:lnTo>
                <a:lnTo>
                  <a:pt x="2903" y="279"/>
                </a:lnTo>
                <a:lnTo>
                  <a:pt x="2904" y="256"/>
                </a:lnTo>
                <a:lnTo>
                  <a:pt x="2904" y="190"/>
                </a:lnTo>
                <a:lnTo>
                  <a:pt x="2905" y="99"/>
                </a:lnTo>
                <a:lnTo>
                  <a:pt x="2905" y="89"/>
                </a:lnTo>
                <a:lnTo>
                  <a:pt x="2905" y="99"/>
                </a:lnTo>
                <a:lnTo>
                  <a:pt x="2906" y="65"/>
                </a:lnTo>
                <a:lnTo>
                  <a:pt x="2907" y="96"/>
                </a:lnTo>
                <a:lnTo>
                  <a:pt x="2907" y="95"/>
                </a:lnTo>
                <a:lnTo>
                  <a:pt x="2907" y="83"/>
                </a:lnTo>
                <a:lnTo>
                  <a:pt x="2908" y="100"/>
                </a:lnTo>
                <a:lnTo>
                  <a:pt x="2908" y="174"/>
                </a:lnTo>
                <a:lnTo>
                  <a:pt x="2909" y="229"/>
                </a:lnTo>
                <a:lnTo>
                  <a:pt x="2910" y="259"/>
                </a:lnTo>
                <a:lnTo>
                  <a:pt x="2910" y="265"/>
                </a:lnTo>
                <a:lnTo>
                  <a:pt x="2910" y="273"/>
                </a:lnTo>
                <a:lnTo>
                  <a:pt x="2911" y="255"/>
                </a:lnTo>
                <a:lnTo>
                  <a:pt x="2911" y="273"/>
                </a:lnTo>
                <a:lnTo>
                  <a:pt x="2912" y="270"/>
                </a:lnTo>
                <a:lnTo>
                  <a:pt x="2912" y="269"/>
                </a:lnTo>
                <a:lnTo>
                  <a:pt x="2912" y="284"/>
                </a:lnTo>
                <a:lnTo>
                  <a:pt x="2913" y="275"/>
                </a:lnTo>
                <a:lnTo>
                  <a:pt x="2914" y="279"/>
                </a:lnTo>
                <a:lnTo>
                  <a:pt x="2914" y="284"/>
                </a:lnTo>
                <a:lnTo>
                  <a:pt x="2915" y="266"/>
                </a:lnTo>
                <a:lnTo>
                  <a:pt x="2916" y="264"/>
                </a:lnTo>
                <a:lnTo>
                  <a:pt x="2916" y="183"/>
                </a:lnTo>
                <a:lnTo>
                  <a:pt x="2916" y="111"/>
                </a:lnTo>
                <a:lnTo>
                  <a:pt x="2917" y="85"/>
                </a:lnTo>
                <a:lnTo>
                  <a:pt x="2917" y="67"/>
                </a:lnTo>
                <a:lnTo>
                  <a:pt x="2917" y="90"/>
                </a:lnTo>
                <a:lnTo>
                  <a:pt x="2918" y="87"/>
                </a:lnTo>
                <a:lnTo>
                  <a:pt x="2918" y="91"/>
                </a:lnTo>
                <a:lnTo>
                  <a:pt x="2919" y="85"/>
                </a:lnTo>
                <a:lnTo>
                  <a:pt x="2920" y="101"/>
                </a:lnTo>
                <a:lnTo>
                  <a:pt x="2920" y="134"/>
                </a:lnTo>
                <a:lnTo>
                  <a:pt x="2921" y="196"/>
                </a:lnTo>
                <a:lnTo>
                  <a:pt x="2922" y="220"/>
                </a:lnTo>
                <a:lnTo>
                  <a:pt x="2922" y="243"/>
                </a:lnTo>
                <a:lnTo>
                  <a:pt x="2922" y="262"/>
                </a:lnTo>
                <a:lnTo>
                  <a:pt x="2922" y="219"/>
                </a:lnTo>
                <a:lnTo>
                  <a:pt x="2922" y="242"/>
                </a:lnTo>
                <a:lnTo>
                  <a:pt x="2923" y="245"/>
                </a:lnTo>
                <a:lnTo>
                  <a:pt x="2923" y="255"/>
                </a:lnTo>
                <a:lnTo>
                  <a:pt x="2924" y="241"/>
                </a:lnTo>
                <a:lnTo>
                  <a:pt x="2925" y="260"/>
                </a:lnTo>
                <a:lnTo>
                  <a:pt x="2925" y="253"/>
                </a:lnTo>
                <a:lnTo>
                  <a:pt x="2926" y="261"/>
                </a:lnTo>
                <a:lnTo>
                  <a:pt x="2927" y="245"/>
                </a:lnTo>
                <a:lnTo>
                  <a:pt x="2927" y="225"/>
                </a:lnTo>
                <a:lnTo>
                  <a:pt x="2927" y="203"/>
                </a:lnTo>
                <a:lnTo>
                  <a:pt x="2927" y="121"/>
                </a:lnTo>
                <a:lnTo>
                  <a:pt x="2928" y="87"/>
                </a:lnTo>
                <a:lnTo>
                  <a:pt x="2928" y="83"/>
                </a:lnTo>
                <a:lnTo>
                  <a:pt x="2929" y="95"/>
                </a:lnTo>
                <a:lnTo>
                  <a:pt x="2930" y="71"/>
                </a:lnTo>
                <a:lnTo>
                  <a:pt x="2930" y="103"/>
                </a:lnTo>
                <a:lnTo>
                  <a:pt x="2931" y="88"/>
                </a:lnTo>
                <a:lnTo>
                  <a:pt x="2932" y="120"/>
                </a:lnTo>
                <a:lnTo>
                  <a:pt x="2932" y="155"/>
                </a:lnTo>
                <a:lnTo>
                  <a:pt x="2933" y="217"/>
                </a:lnTo>
                <a:lnTo>
                  <a:pt x="2933" y="239"/>
                </a:lnTo>
                <a:lnTo>
                  <a:pt x="2933" y="250"/>
                </a:lnTo>
                <a:lnTo>
                  <a:pt x="2933" y="242"/>
                </a:lnTo>
                <a:lnTo>
                  <a:pt x="2934" y="244"/>
                </a:lnTo>
                <a:lnTo>
                  <a:pt x="2935" y="246"/>
                </a:lnTo>
                <a:lnTo>
                  <a:pt x="2935" y="251"/>
                </a:lnTo>
                <a:lnTo>
                  <a:pt x="2936" y="252"/>
                </a:lnTo>
                <a:lnTo>
                  <a:pt x="2937" y="249"/>
                </a:lnTo>
                <a:lnTo>
                  <a:pt x="2937" y="247"/>
                </a:lnTo>
                <a:lnTo>
                  <a:pt x="2938" y="247"/>
                </a:lnTo>
                <a:lnTo>
                  <a:pt x="2938" y="248"/>
                </a:lnTo>
                <a:lnTo>
                  <a:pt x="2938" y="236"/>
                </a:lnTo>
                <a:lnTo>
                  <a:pt x="2938" y="239"/>
                </a:lnTo>
                <a:lnTo>
                  <a:pt x="2939" y="135"/>
                </a:lnTo>
                <a:lnTo>
                  <a:pt x="2939" y="90"/>
                </a:lnTo>
                <a:lnTo>
                  <a:pt x="2940" y="101"/>
                </a:lnTo>
                <a:lnTo>
                  <a:pt x="2941" y="94"/>
                </a:lnTo>
                <a:lnTo>
                  <a:pt x="2941" y="97"/>
                </a:lnTo>
                <a:lnTo>
                  <a:pt x="2942" y="108"/>
                </a:lnTo>
                <a:lnTo>
                  <a:pt x="2943" y="95"/>
                </a:lnTo>
                <a:lnTo>
                  <a:pt x="2943" y="134"/>
                </a:lnTo>
                <a:lnTo>
                  <a:pt x="2943" y="180"/>
                </a:lnTo>
                <a:lnTo>
                  <a:pt x="2944" y="244"/>
                </a:lnTo>
                <a:lnTo>
                  <a:pt x="2944" y="271"/>
                </a:lnTo>
                <a:lnTo>
                  <a:pt x="2944" y="270"/>
                </a:lnTo>
                <a:lnTo>
                  <a:pt x="2945" y="266"/>
                </a:lnTo>
                <a:lnTo>
                  <a:pt x="2945" y="269"/>
                </a:lnTo>
                <a:lnTo>
                  <a:pt x="2946" y="262"/>
                </a:lnTo>
                <a:lnTo>
                  <a:pt x="2947" y="262"/>
                </a:lnTo>
                <a:lnTo>
                  <a:pt x="2947" y="288"/>
                </a:lnTo>
                <a:lnTo>
                  <a:pt x="2948" y="283"/>
                </a:lnTo>
                <a:lnTo>
                  <a:pt x="2948" y="279"/>
                </a:lnTo>
                <a:lnTo>
                  <a:pt x="2948" y="269"/>
                </a:lnTo>
                <a:lnTo>
                  <a:pt x="2949" y="270"/>
                </a:lnTo>
                <a:lnTo>
                  <a:pt x="2950" y="256"/>
                </a:lnTo>
                <a:lnTo>
                  <a:pt x="2950" y="235"/>
                </a:lnTo>
                <a:lnTo>
                  <a:pt x="2950" y="196"/>
                </a:lnTo>
                <a:lnTo>
                  <a:pt x="2951" y="95"/>
                </a:lnTo>
                <a:lnTo>
                  <a:pt x="2951" y="75"/>
                </a:lnTo>
                <a:lnTo>
                  <a:pt x="2952" y="85"/>
                </a:lnTo>
                <a:lnTo>
                  <a:pt x="2953" y="84"/>
                </a:lnTo>
                <a:lnTo>
                  <a:pt x="2953" y="99"/>
                </a:lnTo>
                <a:lnTo>
                  <a:pt x="2953" y="141"/>
                </a:lnTo>
                <a:lnTo>
                  <a:pt x="2954" y="73"/>
                </a:lnTo>
                <a:lnTo>
                  <a:pt x="2954" y="124"/>
                </a:lnTo>
                <a:lnTo>
                  <a:pt x="2955" y="185"/>
                </a:lnTo>
                <a:lnTo>
                  <a:pt x="2956" y="234"/>
                </a:lnTo>
                <a:lnTo>
                  <a:pt x="2956" y="266"/>
                </a:lnTo>
                <a:lnTo>
                  <a:pt x="2956" y="275"/>
                </a:lnTo>
                <a:lnTo>
                  <a:pt x="2956" y="261"/>
                </a:lnTo>
                <a:lnTo>
                  <a:pt x="2957" y="268"/>
                </a:lnTo>
                <a:lnTo>
                  <a:pt x="2958" y="272"/>
                </a:lnTo>
                <a:lnTo>
                  <a:pt x="2958" y="268"/>
                </a:lnTo>
                <a:lnTo>
                  <a:pt x="2958" y="255"/>
                </a:lnTo>
                <a:lnTo>
                  <a:pt x="2959" y="256"/>
                </a:lnTo>
                <a:lnTo>
                  <a:pt x="2959" y="275"/>
                </a:lnTo>
                <a:lnTo>
                  <a:pt x="2960" y="275"/>
                </a:lnTo>
                <a:lnTo>
                  <a:pt x="2961" y="269"/>
                </a:lnTo>
                <a:lnTo>
                  <a:pt x="2962" y="273"/>
                </a:lnTo>
                <a:lnTo>
                  <a:pt x="2962" y="270"/>
                </a:lnTo>
                <a:lnTo>
                  <a:pt x="2962" y="268"/>
                </a:lnTo>
                <a:lnTo>
                  <a:pt x="2963" y="269"/>
                </a:lnTo>
                <a:lnTo>
                  <a:pt x="2963" y="267"/>
                </a:lnTo>
                <a:lnTo>
                  <a:pt x="2963" y="271"/>
                </a:lnTo>
                <a:lnTo>
                  <a:pt x="2964" y="270"/>
                </a:lnTo>
                <a:lnTo>
                  <a:pt x="2964" y="272"/>
                </a:lnTo>
                <a:lnTo>
                  <a:pt x="2965" y="274"/>
                </a:lnTo>
                <a:lnTo>
                  <a:pt x="2966" y="274"/>
                </a:lnTo>
                <a:lnTo>
                  <a:pt x="2966" y="273"/>
                </a:lnTo>
                <a:lnTo>
                  <a:pt x="2967" y="270"/>
                </a:lnTo>
                <a:lnTo>
                  <a:pt x="2967" y="275"/>
                </a:lnTo>
                <a:lnTo>
                  <a:pt x="2968" y="280"/>
                </a:lnTo>
                <a:lnTo>
                  <a:pt x="2968" y="301"/>
                </a:lnTo>
                <a:lnTo>
                  <a:pt x="2968" y="268"/>
                </a:lnTo>
                <a:lnTo>
                  <a:pt x="2969" y="286"/>
                </a:lnTo>
                <a:lnTo>
                  <a:pt x="2969" y="297"/>
                </a:lnTo>
                <a:lnTo>
                  <a:pt x="2969" y="294"/>
                </a:lnTo>
                <a:lnTo>
                  <a:pt x="2970" y="297"/>
                </a:lnTo>
                <a:lnTo>
                  <a:pt x="2971" y="297"/>
                </a:lnTo>
                <a:lnTo>
                  <a:pt x="2971" y="298"/>
                </a:lnTo>
                <a:lnTo>
                  <a:pt x="2972" y="296"/>
                </a:lnTo>
                <a:lnTo>
                  <a:pt x="2973" y="292"/>
                </a:lnTo>
                <a:lnTo>
                  <a:pt x="2973" y="297"/>
                </a:lnTo>
                <a:lnTo>
                  <a:pt x="2973" y="303"/>
                </a:lnTo>
                <a:lnTo>
                  <a:pt x="2974" y="297"/>
                </a:lnTo>
                <a:lnTo>
                  <a:pt x="2974" y="299"/>
                </a:lnTo>
                <a:lnTo>
                  <a:pt x="2974" y="304"/>
                </a:lnTo>
                <a:lnTo>
                  <a:pt x="2975" y="303"/>
                </a:lnTo>
                <a:lnTo>
                  <a:pt x="2975" y="297"/>
                </a:lnTo>
                <a:lnTo>
                  <a:pt x="2976" y="296"/>
                </a:lnTo>
                <a:lnTo>
                  <a:pt x="2977" y="296"/>
                </a:lnTo>
                <a:lnTo>
                  <a:pt x="2977" y="304"/>
                </a:lnTo>
                <a:lnTo>
                  <a:pt x="2978" y="305"/>
                </a:lnTo>
                <a:lnTo>
                  <a:pt x="2979" y="301"/>
                </a:lnTo>
                <a:lnTo>
                  <a:pt x="2979" y="305"/>
                </a:lnTo>
                <a:lnTo>
                  <a:pt x="2979" y="304"/>
                </a:lnTo>
                <a:lnTo>
                  <a:pt x="2979" y="304"/>
                </a:lnTo>
                <a:lnTo>
                  <a:pt x="2979" y="288"/>
                </a:lnTo>
                <a:lnTo>
                  <a:pt x="2980" y="288"/>
                </a:lnTo>
                <a:lnTo>
                  <a:pt x="2981" y="286"/>
                </a:lnTo>
                <a:lnTo>
                  <a:pt x="2981" y="288"/>
                </a:lnTo>
                <a:lnTo>
                  <a:pt x="2982" y="292"/>
                </a:lnTo>
                <a:lnTo>
                  <a:pt x="2983" y="317"/>
                </a:lnTo>
                <a:lnTo>
                  <a:pt x="2983" y="304"/>
                </a:lnTo>
                <a:lnTo>
                  <a:pt x="2984" y="288"/>
                </a:lnTo>
                <a:lnTo>
                  <a:pt x="2984" y="281"/>
                </a:lnTo>
                <a:lnTo>
                  <a:pt x="2984" y="276"/>
                </a:lnTo>
                <a:lnTo>
                  <a:pt x="2984" y="286"/>
                </a:lnTo>
                <a:lnTo>
                  <a:pt x="2985" y="221"/>
                </a:lnTo>
                <a:lnTo>
                  <a:pt x="2985" y="113"/>
                </a:lnTo>
                <a:lnTo>
                  <a:pt x="2986" y="112"/>
                </a:lnTo>
                <a:lnTo>
                  <a:pt x="2987" y="120"/>
                </a:lnTo>
                <a:lnTo>
                  <a:pt x="2987" y="74"/>
                </a:lnTo>
                <a:lnTo>
                  <a:pt x="2988" y="80"/>
                </a:lnTo>
                <a:lnTo>
                  <a:pt x="2989" y="106"/>
                </a:lnTo>
                <a:lnTo>
                  <a:pt x="2989" y="80"/>
                </a:lnTo>
                <a:lnTo>
                  <a:pt x="2989" y="104"/>
                </a:lnTo>
                <a:lnTo>
                  <a:pt x="2990" y="180"/>
                </a:lnTo>
                <a:lnTo>
                  <a:pt x="2990" y="216"/>
                </a:lnTo>
                <a:lnTo>
                  <a:pt x="2990" y="243"/>
                </a:lnTo>
                <a:lnTo>
                  <a:pt x="2990" y="246"/>
                </a:lnTo>
                <a:lnTo>
                  <a:pt x="2991" y="249"/>
                </a:lnTo>
                <a:lnTo>
                  <a:pt x="2992" y="250"/>
                </a:lnTo>
                <a:lnTo>
                  <a:pt x="2992" y="257"/>
                </a:lnTo>
                <a:lnTo>
                  <a:pt x="2993" y="256"/>
                </a:lnTo>
                <a:lnTo>
                  <a:pt x="2994" y="252"/>
                </a:lnTo>
                <a:lnTo>
                  <a:pt x="2994" y="265"/>
                </a:lnTo>
                <a:lnTo>
                  <a:pt x="2994" y="253"/>
                </a:lnTo>
                <a:lnTo>
                  <a:pt x="2995" y="246"/>
                </a:lnTo>
                <a:lnTo>
                  <a:pt x="2996" y="248"/>
                </a:lnTo>
                <a:lnTo>
                  <a:pt x="2996" y="283"/>
                </a:lnTo>
                <a:lnTo>
                  <a:pt x="2996" y="248"/>
                </a:lnTo>
                <a:lnTo>
                  <a:pt x="2997" y="163"/>
                </a:lnTo>
                <a:lnTo>
                  <a:pt x="2997" y="121"/>
                </a:lnTo>
                <a:lnTo>
                  <a:pt x="2998" y="113"/>
                </a:lnTo>
                <a:lnTo>
                  <a:pt x="2999" y="78"/>
                </a:lnTo>
                <a:lnTo>
                  <a:pt x="2999" y="69"/>
                </a:lnTo>
                <a:lnTo>
                  <a:pt x="2999" y="97"/>
                </a:lnTo>
                <a:lnTo>
                  <a:pt x="3000" y="64"/>
                </a:lnTo>
                <a:lnTo>
                  <a:pt x="3000" y="72"/>
                </a:lnTo>
                <a:lnTo>
                  <a:pt x="3001" y="128"/>
                </a:lnTo>
                <a:lnTo>
                  <a:pt x="3001" y="160"/>
                </a:lnTo>
                <a:lnTo>
                  <a:pt x="3001" y="199"/>
                </a:lnTo>
                <a:lnTo>
                  <a:pt x="3002" y="229"/>
                </a:lnTo>
                <a:lnTo>
                  <a:pt x="3002" y="235"/>
                </a:lnTo>
                <a:lnTo>
                  <a:pt x="3003" y="236"/>
                </a:lnTo>
                <a:lnTo>
                  <a:pt x="3004" y="243"/>
                </a:lnTo>
                <a:lnTo>
                  <a:pt x="3004" y="244"/>
                </a:lnTo>
                <a:lnTo>
                  <a:pt x="3005" y="255"/>
                </a:lnTo>
                <a:lnTo>
                  <a:pt x="3005" y="260"/>
                </a:lnTo>
                <a:lnTo>
                  <a:pt x="3005" y="260"/>
                </a:lnTo>
                <a:lnTo>
                  <a:pt x="3006" y="251"/>
                </a:lnTo>
                <a:lnTo>
                  <a:pt x="3007" y="256"/>
                </a:lnTo>
                <a:lnTo>
                  <a:pt x="3007" y="257"/>
                </a:lnTo>
                <a:lnTo>
                  <a:pt x="3007" y="291"/>
                </a:lnTo>
                <a:lnTo>
                  <a:pt x="3008" y="249"/>
                </a:lnTo>
                <a:lnTo>
                  <a:pt x="3008" y="161"/>
                </a:lnTo>
                <a:lnTo>
                  <a:pt x="3009" y="77"/>
                </a:lnTo>
                <a:lnTo>
                  <a:pt x="3010" y="89"/>
                </a:lnTo>
                <a:lnTo>
                  <a:pt x="3010" y="28"/>
                </a:lnTo>
                <a:lnTo>
                  <a:pt x="3010" y="32"/>
                </a:lnTo>
                <a:lnTo>
                  <a:pt x="3011" y="99"/>
                </a:lnTo>
                <a:lnTo>
                  <a:pt x="3011" y="105"/>
                </a:lnTo>
                <a:lnTo>
                  <a:pt x="3012" y="84"/>
                </a:lnTo>
                <a:lnTo>
                  <a:pt x="3013" y="85"/>
                </a:lnTo>
                <a:lnTo>
                  <a:pt x="3013" y="177"/>
                </a:lnTo>
                <a:lnTo>
                  <a:pt x="3013" y="214"/>
                </a:lnTo>
                <a:lnTo>
                  <a:pt x="3014" y="245"/>
                </a:lnTo>
                <a:lnTo>
                  <a:pt x="3014" y="262"/>
                </a:lnTo>
                <a:lnTo>
                  <a:pt x="3015" y="262"/>
                </a:lnTo>
                <a:lnTo>
                  <a:pt x="3015" y="264"/>
                </a:lnTo>
                <a:lnTo>
                  <a:pt x="3015" y="269"/>
                </a:lnTo>
                <a:lnTo>
                  <a:pt x="3016" y="270"/>
                </a:lnTo>
                <a:lnTo>
                  <a:pt x="3017" y="272"/>
                </a:lnTo>
                <a:lnTo>
                  <a:pt x="3017" y="271"/>
                </a:lnTo>
                <a:lnTo>
                  <a:pt x="3018" y="270"/>
                </a:lnTo>
                <a:lnTo>
                  <a:pt x="3019" y="263"/>
                </a:lnTo>
                <a:lnTo>
                  <a:pt x="3019" y="260"/>
                </a:lnTo>
                <a:lnTo>
                  <a:pt x="3019" y="305"/>
                </a:lnTo>
                <a:lnTo>
                  <a:pt x="3020" y="230"/>
                </a:lnTo>
                <a:lnTo>
                  <a:pt x="3020" y="211"/>
                </a:lnTo>
                <a:lnTo>
                  <a:pt x="3020" y="100"/>
                </a:lnTo>
                <a:lnTo>
                  <a:pt x="3021" y="70"/>
                </a:lnTo>
                <a:lnTo>
                  <a:pt x="3021" y="102"/>
                </a:lnTo>
                <a:lnTo>
                  <a:pt x="3022" y="72"/>
                </a:lnTo>
                <a:lnTo>
                  <a:pt x="3023" y="83"/>
                </a:lnTo>
                <a:lnTo>
                  <a:pt x="3023" y="116"/>
                </a:lnTo>
                <a:lnTo>
                  <a:pt x="3024" y="85"/>
                </a:lnTo>
                <a:lnTo>
                  <a:pt x="3024" y="90"/>
                </a:lnTo>
                <a:lnTo>
                  <a:pt x="3025" y="183"/>
                </a:lnTo>
                <a:lnTo>
                  <a:pt x="3025" y="213"/>
                </a:lnTo>
                <a:lnTo>
                  <a:pt x="3025" y="242"/>
                </a:lnTo>
                <a:lnTo>
                  <a:pt x="3025" y="263"/>
                </a:lnTo>
                <a:lnTo>
                  <a:pt x="3026" y="267"/>
                </a:lnTo>
                <a:lnTo>
                  <a:pt x="3026" y="260"/>
                </a:lnTo>
                <a:lnTo>
                  <a:pt x="3027" y="274"/>
                </a:lnTo>
                <a:lnTo>
                  <a:pt x="3028" y="262"/>
                </a:lnTo>
                <a:lnTo>
                  <a:pt x="3029" y="265"/>
                </a:lnTo>
                <a:lnTo>
                  <a:pt x="3029" y="270"/>
                </a:lnTo>
                <a:lnTo>
                  <a:pt x="3030" y="265"/>
                </a:lnTo>
                <a:lnTo>
                  <a:pt x="3030" y="265"/>
                </a:lnTo>
                <a:lnTo>
                  <a:pt x="3030" y="264"/>
                </a:lnTo>
                <a:lnTo>
                  <a:pt x="3030" y="292"/>
                </a:lnTo>
                <a:lnTo>
                  <a:pt x="3031" y="273"/>
                </a:lnTo>
                <a:lnTo>
                  <a:pt x="3031" y="153"/>
                </a:lnTo>
                <a:lnTo>
                  <a:pt x="3032" y="73"/>
                </a:lnTo>
                <a:lnTo>
                  <a:pt x="3033" y="75"/>
                </a:lnTo>
                <a:lnTo>
                  <a:pt x="3033" y="85"/>
                </a:lnTo>
                <a:lnTo>
                  <a:pt x="3034" y="52"/>
                </a:lnTo>
                <a:lnTo>
                  <a:pt x="3034" y="97"/>
                </a:lnTo>
                <a:lnTo>
                  <a:pt x="3035" y="111"/>
                </a:lnTo>
                <a:lnTo>
                  <a:pt x="3035" y="99"/>
                </a:lnTo>
                <a:lnTo>
                  <a:pt x="3035" y="162"/>
                </a:lnTo>
                <a:lnTo>
                  <a:pt x="3035" y="222"/>
                </a:lnTo>
                <a:lnTo>
                  <a:pt x="3036" y="239"/>
                </a:lnTo>
                <a:lnTo>
                  <a:pt x="3036" y="260"/>
                </a:lnTo>
                <a:lnTo>
                  <a:pt x="3037" y="268"/>
                </a:lnTo>
                <a:lnTo>
                  <a:pt x="3038" y="268"/>
                </a:lnTo>
                <a:lnTo>
                  <a:pt x="3038" y="267"/>
                </a:lnTo>
                <a:lnTo>
                  <a:pt x="3039" y="275"/>
                </a:lnTo>
                <a:lnTo>
                  <a:pt x="3040" y="284"/>
                </a:lnTo>
                <a:lnTo>
                  <a:pt x="3040" y="282"/>
                </a:lnTo>
                <a:lnTo>
                  <a:pt x="3041" y="281"/>
                </a:lnTo>
                <a:lnTo>
                  <a:pt x="3041" y="280"/>
                </a:lnTo>
                <a:lnTo>
                  <a:pt x="3041" y="272"/>
                </a:lnTo>
                <a:lnTo>
                  <a:pt x="3041" y="270"/>
                </a:lnTo>
                <a:lnTo>
                  <a:pt x="3042" y="319"/>
                </a:lnTo>
                <a:lnTo>
                  <a:pt x="3042" y="316"/>
                </a:lnTo>
                <a:lnTo>
                  <a:pt x="3043" y="305"/>
                </a:lnTo>
                <a:lnTo>
                  <a:pt x="3044" y="243"/>
                </a:lnTo>
                <a:lnTo>
                  <a:pt x="3044" y="323"/>
                </a:lnTo>
                <a:lnTo>
                  <a:pt x="3045" y="267"/>
                </a:lnTo>
                <a:lnTo>
                  <a:pt x="3046" y="332"/>
                </a:lnTo>
                <a:lnTo>
                  <a:pt x="3046" y="273"/>
                </a:lnTo>
                <a:lnTo>
                  <a:pt x="3046" y="312"/>
                </a:lnTo>
                <a:lnTo>
                  <a:pt x="3047" y="321"/>
                </a:lnTo>
                <a:lnTo>
                  <a:pt x="3047" y="286"/>
                </a:lnTo>
                <a:lnTo>
                  <a:pt x="3047" y="324"/>
                </a:lnTo>
                <a:lnTo>
                  <a:pt x="3048" y="295"/>
                </a:lnTo>
                <a:lnTo>
                  <a:pt x="3049" y="301"/>
                </a:lnTo>
                <a:lnTo>
                  <a:pt x="3050" y="297"/>
                </a:lnTo>
                <a:lnTo>
                  <a:pt x="3050" y="299"/>
                </a:lnTo>
                <a:lnTo>
                  <a:pt x="3051" y="295"/>
                </a:lnTo>
                <a:lnTo>
                  <a:pt x="3051" y="300"/>
                </a:lnTo>
                <a:lnTo>
                  <a:pt x="3051" y="301"/>
                </a:lnTo>
                <a:lnTo>
                  <a:pt x="3052" y="301"/>
                </a:lnTo>
                <a:lnTo>
                  <a:pt x="3053" y="296"/>
                </a:lnTo>
                <a:lnTo>
                  <a:pt x="3053" y="291"/>
                </a:lnTo>
                <a:lnTo>
                  <a:pt x="3053" y="281"/>
                </a:lnTo>
                <a:lnTo>
                  <a:pt x="3054" y="334"/>
                </a:lnTo>
                <a:lnTo>
                  <a:pt x="3054" y="300"/>
                </a:lnTo>
                <a:lnTo>
                  <a:pt x="3055" y="279"/>
                </a:lnTo>
                <a:lnTo>
                  <a:pt x="3056" y="288"/>
                </a:lnTo>
                <a:lnTo>
                  <a:pt x="3056" y="305"/>
                </a:lnTo>
                <a:lnTo>
                  <a:pt x="3056" y="306"/>
                </a:lnTo>
                <a:lnTo>
                  <a:pt x="3057" y="302"/>
                </a:lnTo>
                <a:lnTo>
                  <a:pt x="3057" y="304"/>
                </a:lnTo>
                <a:lnTo>
                  <a:pt x="3058" y="305"/>
                </a:lnTo>
                <a:lnTo>
                  <a:pt x="3058" y="304"/>
                </a:lnTo>
                <a:lnTo>
                  <a:pt x="3059" y="304"/>
                </a:lnTo>
                <a:lnTo>
                  <a:pt x="3059" y="308"/>
                </a:lnTo>
                <a:lnTo>
                  <a:pt x="3059" y="306"/>
                </a:lnTo>
                <a:lnTo>
                  <a:pt x="3060" y="304"/>
                </a:lnTo>
                <a:lnTo>
                  <a:pt x="3061" y="305"/>
                </a:lnTo>
                <a:lnTo>
                  <a:pt x="3061" y="301"/>
                </a:lnTo>
                <a:lnTo>
                  <a:pt x="3061" y="299"/>
                </a:lnTo>
                <a:lnTo>
                  <a:pt x="3062" y="301"/>
                </a:lnTo>
                <a:lnTo>
                  <a:pt x="3063" y="298"/>
                </a:lnTo>
                <a:lnTo>
                  <a:pt x="3064" y="297"/>
                </a:lnTo>
                <a:lnTo>
                  <a:pt x="3064" y="297"/>
                </a:lnTo>
                <a:lnTo>
                  <a:pt x="3064" y="296"/>
                </a:lnTo>
                <a:lnTo>
                  <a:pt x="3065" y="300"/>
                </a:lnTo>
                <a:lnTo>
                  <a:pt x="3066" y="292"/>
                </a:lnTo>
                <a:lnTo>
                  <a:pt x="3066" y="278"/>
                </a:lnTo>
                <a:lnTo>
                  <a:pt x="3066" y="210"/>
                </a:lnTo>
                <a:lnTo>
                  <a:pt x="3067" y="129"/>
                </a:lnTo>
                <a:lnTo>
                  <a:pt x="3067" y="94"/>
                </a:lnTo>
                <a:lnTo>
                  <a:pt x="3068" y="80"/>
                </a:lnTo>
                <a:lnTo>
                  <a:pt x="3068" y="95"/>
                </a:lnTo>
                <a:lnTo>
                  <a:pt x="3069" y="107"/>
                </a:lnTo>
                <a:lnTo>
                  <a:pt x="3070" y="96"/>
                </a:lnTo>
                <a:lnTo>
                  <a:pt x="3070" y="82"/>
                </a:lnTo>
                <a:lnTo>
                  <a:pt x="3070" y="106"/>
                </a:lnTo>
                <a:lnTo>
                  <a:pt x="3071" y="157"/>
                </a:lnTo>
                <a:lnTo>
                  <a:pt x="3071" y="220"/>
                </a:lnTo>
                <a:lnTo>
                  <a:pt x="3071" y="242"/>
                </a:lnTo>
                <a:lnTo>
                  <a:pt x="3072" y="248"/>
                </a:lnTo>
                <a:lnTo>
                  <a:pt x="3072" y="243"/>
                </a:lnTo>
                <a:lnTo>
                  <a:pt x="3073" y="248"/>
                </a:lnTo>
                <a:lnTo>
                  <a:pt x="3074" y="258"/>
                </a:lnTo>
                <a:lnTo>
                  <a:pt x="3074" y="256"/>
                </a:lnTo>
                <a:lnTo>
                  <a:pt x="3075" y="260"/>
                </a:lnTo>
                <a:lnTo>
                  <a:pt x="3076" y="261"/>
                </a:lnTo>
                <a:lnTo>
                  <a:pt x="3076" y="258"/>
                </a:lnTo>
                <a:lnTo>
                  <a:pt x="3077" y="256"/>
                </a:lnTo>
                <a:lnTo>
                  <a:pt x="3077" y="253"/>
                </a:lnTo>
                <a:lnTo>
                  <a:pt x="3077" y="244"/>
                </a:lnTo>
                <a:lnTo>
                  <a:pt x="3078" y="185"/>
                </a:lnTo>
                <a:lnTo>
                  <a:pt x="3078" y="90"/>
                </a:lnTo>
                <a:lnTo>
                  <a:pt x="3079" y="70"/>
                </a:lnTo>
                <a:lnTo>
                  <a:pt x="3080" y="39"/>
                </a:lnTo>
                <a:lnTo>
                  <a:pt x="3080" y="59"/>
                </a:lnTo>
                <a:lnTo>
                  <a:pt x="3081" y="72"/>
                </a:lnTo>
                <a:lnTo>
                  <a:pt x="3082" y="80"/>
                </a:lnTo>
                <a:lnTo>
                  <a:pt x="3082" y="90"/>
                </a:lnTo>
                <a:lnTo>
                  <a:pt x="3082" y="117"/>
                </a:lnTo>
                <a:lnTo>
                  <a:pt x="3082" y="157"/>
                </a:lnTo>
                <a:lnTo>
                  <a:pt x="3082" y="229"/>
                </a:lnTo>
                <a:lnTo>
                  <a:pt x="3083" y="258"/>
                </a:lnTo>
                <a:lnTo>
                  <a:pt x="3084" y="265"/>
                </a:lnTo>
                <a:lnTo>
                  <a:pt x="3084" y="273"/>
                </a:lnTo>
                <a:lnTo>
                  <a:pt x="3085" y="272"/>
                </a:lnTo>
                <a:lnTo>
                  <a:pt x="3086" y="270"/>
                </a:lnTo>
                <a:lnTo>
                  <a:pt x="3087" y="268"/>
                </a:lnTo>
                <a:lnTo>
                  <a:pt x="3087" y="265"/>
                </a:lnTo>
                <a:lnTo>
                  <a:pt x="3087" y="270"/>
                </a:lnTo>
                <a:lnTo>
                  <a:pt x="3087" y="265"/>
                </a:lnTo>
                <a:lnTo>
                  <a:pt x="3088" y="269"/>
                </a:lnTo>
                <a:lnTo>
                  <a:pt x="3088" y="270"/>
                </a:lnTo>
                <a:lnTo>
                  <a:pt x="3089" y="253"/>
                </a:lnTo>
                <a:lnTo>
                  <a:pt x="3090" y="167"/>
                </a:lnTo>
                <a:lnTo>
                  <a:pt x="3090" y="113"/>
                </a:lnTo>
                <a:lnTo>
                  <a:pt x="3091" y="102"/>
                </a:lnTo>
                <a:lnTo>
                  <a:pt x="3091" y="80"/>
                </a:lnTo>
                <a:lnTo>
                  <a:pt x="3092" y="130"/>
                </a:lnTo>
                <a:lnTo>
                  <a:pt x="3092" y="75"/>
                </a:lnTo>
                <a:lnTo>
                  <a:pt x="3092" y="69"/>
                </a:lnTo>
                <a:lnTo>
                  <a:pt x="3092" y="124"/>
                </a:lnTo>
                <a:lnTo>
                  <a:pt x="3093" y="99"/>
                </a:lnTo>
                <a:lnTo>
                  <a:pt x="3094" y="153"/>
                </a:lnTo>
                <a:lnTo>
                  <a:pt x="3094" y="219"/>
                </a:lnTo>
                <a:lnTo>
                  <a:pt x="3095" y="251"/>
                </a:lnTo>
                <a:lnTo>
                  <a:pt x="3096" y="257"/>
                </a:lnTo>
                <a:lnTo>
                  <a:pt x="3096" y="263"/>
                </a:lnTo>
                <a:lnTo>
                  <a:pt x="3097" y="260"/>
                </a:lnTo>
                <a:lnTo>
                  <a:pt x="3097" y="259"/>
                </a:lnTo>
                <a:lnTo>
                  <a:pt x="3097" y="267"/>
                </a:lnTo>
                <a:lnTo>
                  <a:pt x="3098" y="265"/>
                </a:lnTo>
                <a:lnTo>
                  <a:pt x="3098" y="264"/>
                </a:lnTo>
                <a:lnTo>
                  <a:pt x="3098" y="263"/>
                </a:lnTo>
                <a:lnTo>
                  <a:pt x="3099" y="249"/>
                </a:lnTo>
                <a:lnTo>
                  <a:pt x="3100" y="243"/>
                </a:lnTo>
                <a:lnTo>
                  <a:pt x="3100" y="281"/>
                </a:lnTo>
                <a:lnTo>
                  <a:pt x="3101" y="210"/>
                </a:lnTo>
                <a:lnTo>
                  <a:pt x="3101" y="212"/>
                </a:lnTo>
                <a:lnTo>
                  <a:pt x="3102" y="141"/>
                </a:lnTo>
                <a:lnTo>
                  <a:pt x="3102" y="108"/>
                </a:lnTo>
                <a:lnTo>
                  <a:pt x="3102" y="44"/>
                </a:lnTo>
                <a:lnTo>
                  <a:pt x="3103" y="85"/>
                </a:lnTo>
                <a:lnTo>
                  <a:pt x="3104" y="54"/>
                </a:lnTo>
                <a:lnTo>
                  <a:pt x="3104" y="64"/>
                </a:lnTo>
                <a:lnTo>
                  <a:pt x="3104" y="117"/>
                </a:lnTo>
                <a:lnTo>
                  <a:pt x="3105" y="140"/>
                </a:lnTo>
                <a:lnTo>
                  <a:pt x="3105" y="179"/>
                </a:lnTo>
                <a:lnTo>
                  <a:pt x="3106" y="248"/>
                </a:lnTo>
                <a:lnTo>
                  <a:pt x="3107" y="265"/>
                </a:lnTo>
                <a:lnTo>
                  <a:pt x="3107" y="260"/>
                </a:lnTo>
                <a:lnTo>
                  <a:pt x="3108" y="263"/>
                </a:lnTo>
                <a:lnTo>
                  <a:pt x="3108" y="272"/>
                </a:lnTo>
                <a:lnTo>
                  <a:pt x="3108" y="272"/>
                </a:lnTo>
                <a:lnTo>
                  <a:pt x="3109" y="271"/>
                </a:lnTo>
                <a:lnTo>
                  <a:pt x="3110" y="275"/>
                </a:lnTo>
                <a:lnTo>
                  <a:pt x="3110" y="279"/>
                </a:lnTo>
                <a:lnTo>
                  <a:pt x="3110" y="275"/>
                </a:lnTo>
                <a:lnTo>
                  <a:pt x="3111" y="270"/>
                </a:lnTo>
                <a:lnTo>
                  <a:pt x="3111" y="261"/>
                </a:lnTo>
                <a:lnTo>
                  <a:pt x="3112" y="307"/>
                </a:lnTo>
                <a:lnTo>
                  <a:pt x="3113" y="255"/>
                </a:lnTo>
                <a:lnTo>
                  <a:pt x="3113" y="195"/>
                </a:lnTo>
                <a:lnTo>
                  <a:pt x="3113" y="121"/>
                </a:lnTo>
                <a:lnTo>
                  <a:pt x="3114" y="63"/>
                </a:lnTo>
                <a:lnTo>
                  <a:pt x="3114" y="82"/>
                </a:lnTo>
                <a:lnTo>
                  <a:pt x="3115" y="140"/>
                </a:lnTo>
                <a:lnTo>
                  <a:pt x="3116" y="116"/>
                </a:lnTo>
                <a:lnTo>
                  <a:pt x="3116" y="104"/>
                </a:lnTo>
                <a:lnTo>
                  <a:pt x="3116" y="172"/>
                </a:lnTo>
                <a:lnTo>
                  <a:pt x="3117" y="173"/>
                </a:lnTo>
                <a:lnTo>
                  <a:pt x="3117" y="205"/>
                </a:lnTo>
                <a:lnTo>
                  <a:pt x="3118" y="248"/>
                </a:lnTo>
                <a:lnTo>
                  <a:pt x="3118" y="271"/>
                </a:lnTo>
                <a:lnTo>
                  <a:pt x="3118" y="278"/>
                </a:lnTo>
                <a:lnTo>
                  <a:pt x="3119" y="279"/>
                </a:lnTo>
                <a:lnTo>
                  <a:pt x="3120" y="288"/>
                </a:lnTo>
                <a:lnTo>
                  <a:pt x="3120" y="284"/>
                </a:lnTo>
                <a:lnTo>
                  <a:pt x="3121" y="281"/>
                </a:lnTo>
                <a:lnTo>
                  <a:pt x="3122" y="283"/>
                </a:lnTo>
                <a:lnTo>
                  <a:pt x="3122" y="282"/>
                </a:lnTo>
                <a:lnTo>
                  <a:pt x="3122" y="283"/>
                </a:lnTo>
                <a:lnTo>
                  <a:pt x="3123" y="283"/>
                </a:lnTo>
                <a:lnTo>
                  <a:pt x="3123" y="281"/>
                </a:lnTo>
                <a:lnTo>
                  <a:pt x="3123" y="285"/>
                </a:lnTo>
                <a:lnTo>
                  <a:pt x="3124" y="281"/>
                </a:lnTo>
                <a:lnTo>
                  <a:pt x="3124" y="278"/>
                </a:lnTo>
                <a:lnTo>
                  <a:pt x="3125" y="286"/>
                </a:lnTo>
                <a:lnTo>
                  <a:pt x="3125" y="282"/>
                </a:lnTo>
                <a:lnTo>
                  <a:pt x="3126" y="282"/>
                </a:lnTo>
                <a:lnTo>
                  <a:pt x="3127" y="282"/>
                </a:lnTo>
                <a:lnTo>
                  <a:pt x="3127" y="287"/>
                </a:lnTo>
                <a:lnTo>
                  <a:pt x="3127" y="286"/>
                </a:lnTo>
                <a:lnTo>
                  <a:pt x="3128" y="298"/>
                </a:lnTo>
                <a:lnTo>
                  <a:pt x="3128" y="297"/>
                </a:lnTo>
                <a:lnTo>
                  <a:pt x="3128" y="299"/>
                </a:lnTo>
                <a:lnTo>
                  <a:pt x="3129" y="301"/>
                </a:lnTo>
                <a:lnTo>
                  <a:pt x="3130" y="286"/>
                </a:lnTo>
                <a:lnTo>
                  <a:pt x="3130" y="289"/>
                </a:lnTo>
                <a:lnTo>
                  <a:pt x="3131" y="296"/>
                </a:lnTo>
                <a:lnTo>
                  <a:pt x="3132" y="301"/>
                </a:lnTo>
                <a:lnTo>
                  <a:pt x="3132" y="295"/>
                </a:lnTo>
                <a:lnTo>
                  <a:pt x="3133" y="294"/>
                </a:lnTo>
                <a:lnTo>
                  <a:pt x="3133" y="296"/>
                </a:lnTo>
                <a:lnTo>
                  <a:pt x="3133" y="296"/>
                </a:lnTo>
                <a:lnTo>
                  <a:pt x="3133" y="297"/>
                </a:lnTo>
                <a:lnTo>
                  <a:pt x="3134" y="297"/>
                </a:lnTo>
                <a:lnTo>
                  <a:pt x="3134" y="292"/>
                </a:lnTo>
                <a:lnTo>
                  <a:pt x="3135" y="295"/>
                </a:lnTo>
                <a:lnTo>
                  <a:pt x="3135" y="295"/>
                </a:lnTo>
                <a:lnTo>
                  <a:pt x="3136" y="297"/>
                </a:lnTo>
                <a:lnTo>
                  <a:pt x="3137" y="296"/>
                </a:lnTo>
                <a:lnTo>
                  <a:pt x="3137" y="301"/>
                </a:lnTo>
                <a:lnTo>
                  <a:pt x="3138" y="298"/>
                </a:lnTo>
                <a:lnTo>
                  <a:pt x="3138" y="301"/>
                </a:lnTo>
                <a:lnTo>
                  <a:pt x="3138" y="304"/>
                </a:lnTo>
                <a:lnTo>
                  <a:pt x="3138" y="309"/>
                </a:lnTo>
                <a:lnTo>
                  <a:pt x="3139" y="306"/>
                </a:lnTo>
                <a:lnTo>
                  <a:pt x="3139" y="301"/>
                </a:lnTo>
                <a:lnTo>
                  <a:pt x="3140" y="297"/>
                </a:lnTo>
                <a:lnTo>
                  <a:pt x="3141" y="297"/>
                </a:lnTo>
                <a:lnTo>
                  <a:pt x="3141" y="295"/>
                </a:lnTo>
                <a:lnTo>
                  <a:pt x="3142" y="288"/>
                </a:lnTo>
                <a:lnTo>
                  <a:pt x="3143" y="285"/>
                </a:lnTo>
                <a:lnTo>
                  <a:pt x="3143" y="288"/>
                </a:lnTo>
                <a:lnTo>
                  <a:pt x="3144" y="286"/>
                </a:lnTo>
                <a:lnTo>
                  <a:pt x="3144" y="291"/>
                </a:lnTo>
                <a:lnTo>
                  <a:pt x="3144" y="290"/>
                </a:lnTo>
                <a:lnTo>
                  <a:pt x="3144" y="292"/>
                </a:lnTo>
                <a:lnTo>
                  <a:pt x="3145" y="292"/>
                </a:lnTo>
                <a:lnTo>
                  <a:pt x="3145" y="294"/>
                </a:lnTo>
                <a:lnTo>
                  <a:pt x="3146" y="291"/>
                </a:lnTo>
                <a:lnTo>
                  <a:pt x="3147" y="287"/>
                </a:lnTo>
                <a:lnTo>
                  <a:pt x="3147" y="265"/>
                </a:lnTo>
                <a:lnTo>
                  <a:pt x="3148" y="198"/>
                </a:lnTo>
                <a:lnTo>
                  <a:pt x="3149" y="117"/>
                </a:lnTo>
                <a:lnTo>
                  <a:pt x="3149" y="72"/>
                </a:lnTo>
                <a:lnTo>
                  <a:pt x="3149" y="34"/>
                </a:lnTo>
                <a:lnTo>
                  <a:pt x="3150" y="86"/>
                </a:lnTo>
                <a:lnTo>
                  <a:pt x="3150" y="80"/>
                </a:lnTo>
                <a:lnTo>
                  <a:pt x="3150" y="94"/>
                </a:lnTo>
                <a:lnTo>
                  <a:pt x="3151" y="116"/>
                </a:lnTo>
                <a:lnTo>
                  <a:pt x="3151" y="136"/>
                </a:lnTo>
                <a:lnTo>
                  <a:pt x="3152" y="183"/>
                </a:lnTo>
                <a:lnTo>
                  <a:pt x="3153" y="229"/>
                </a:lnTo>
                <a:lnTo>
                  <a:pt x="3153" y="262"/>
                </a:lnTo>
                <a:lnTo>
                  <a:pt x="3154" y="274"/>
                </a:lnTo>
                <a:lnTo>
                  <a:pt x="3154" y="279"/>
                </a:lnTo>
                <a:lnTo>
                  <a:pt x="3154" y="280"/>
                </a:lnTo>
                <a:lnTo>
                  <a:pt x="3155" y="275"/>
                </a:lnTo>
                <a:lnTo>
                  <a:pt x="3155" y="265"/>
                </a:lnTo>
                <a:lnTo>
                  <a:pt x="3155" y="273"/>
                </a:lnTo>
                <a:lnTo>
                  <a:pt x="3156" y="266"/>
                </a:lnTo>
                <a:lnTo>
                  <a:pt x="3157" y="261"/>
                </a:lnTo>
                <a:lnTo>
                  <a:pt x="3157" y="262"/>
                </a:lnTo>
                <a:lnTo>
                  <a:pt x="3158" y="259"/>
                </a:lnTo>
                <a:lnTo>
                  <a:pt x="3158" y="282"/>
                </a:lnTo>
                <a:lnTo>
                  <a:pt x="3159" y="261"/>
                </a:lnTo>
                <a:lnTo>
                  <a:pt x="3159" y="183"/>
                </a:lnTo>
                <a:lnTo>
                  <a:pt x="3159" y="82"/>
                </a:lnTo>
                <a:lnTo>
                  <a:pt x="3160" y="65"/>
                </a:lnTo>
                <a:lnTo>
                  <a:pt x="3161" y="93"/>
                </a:lnTo>
                <a:lnTo>
                  <a:pt x="3161" y="85"/>
                </a:lnTo>
                <a:lnTo>
                  <a:pt x="3161" y="69"/>
                </a:lnTo>
                <a:lnTo>
                  <a:pt x="3162" y="96"/>
                </a:lnTo>
                <a:lnTo>
                  <a:pt x="3163" y="124"/>
                </a:lnTo>
                <a:lnTo>
                  <a:pt x="3163" y="114"/>
                </a:lnTo>
                <a:lnTo>
                  <a:pt x="3164" y="170"/>
                </a:lnTo>
                <a:lnTo>
                  <a:pt x="3164" y="244"/>
                </a:lnTo>
                <a:lnTo>
                  <a:pt x="3164" y="271"/>
                </a:lnTo>
                <a:lnTo>
                  <a:pt x="3165" y="270"/>
                </a:lnTo>
                <a:lnTo>
                  <a:pt x="3166" y="272"/>
                </a:lnTo>
                <a:lnTo>
                  <a:pt x="3166" y="276"/>
                </a:lnTo>
                <a:lnTo>
                  <a:pt x="3167" y="280"/>
                </a:lnTo>
                <a:lnTo>
                  <a:pt x="3167" y="282"/>
                </a:lnTo>
                <a:lnTo>
                  <a:pt x="3167" y="279"/>
                </a:lnTo>
                <a:lnTo>
                  <a:pt x="3168" y="280"/>
                </a:lnTo>
                <a:lnTo>
                  <a:pt x="3168" y="281"/>
                </a:lnTo>
                <a:lnTo>
                  <a:pt x="3169" y="270"/>
                </a:lnTo>
                <a:lnTo>
                  <a:pt x="3169" y="267"/>
                </a:lnTo>
                <a:lnTo>
                  <a:pt x="3169" y="286"/>
                </a:lnTo>
                <a:lnTo>
                  <a:pt x="3170" y="266"/>
                </a:lnTo>
                <a:lnTo>
                  <a:pt x="3171" y="210"/>
                </a:lnTo>
                <a:lnTo>
                  <a:pt x="3171" y="102"/>
                </a:lnTo>
                <a:lnTo>
                  <a:pt x="3172" y="73"/>
                </a:lnTo>
                <a:lnTo>
                  <a:pt x="3173" y="84"/>
                </a:lnTo>
                <a:lnTo>
                  <a:pt x="3173" y="62"/>
                </a:lnTo>
                <a:lnTo>
                  <a:pt x="3173" y="52"/>
                </a:lnTo>
                <a:lnTo>
                  <a:pt x="3174" y="80"/>
                </a:lnTo>
                <a:lnTo>
                  <a:pt x="3174" y="95"/>
                </a:lnTo>
                <a:lnTo>
                  <a:pt x="3174" y="85"/>
                </a:lnTo>
                <a:lnTo>
                  <a:pt x="3175" y="142"/>
                </a:lnTo>
                <a:lnTo>
                  <a:pt x="3175" y="221"/>
                </a:lnTo>
                <a:lnTo>
                  <a:pt x="3176" y="270"/>
                </a:lnTo>
                <a:lnTo>
                  <a:pt x="3177" y="255"/>
                </a:lnTo>
                <a:lnTo>
                  <a:pt x="3177" y="266"/>
                </a:lnTo>
                <a:lnTo>
                  <a:pt x="3178" y="273"/>
                </a:lnTo>
                <a:lnTo>
                  <a:pt x="3179" y="273"/>
                </a:lnTo>
                <a:lnTo>
                  <a:pt x="3179" y="276"/>
                </a:lnTo>
                <a:lnTo>
                  <a:pt x="3179" y="280"/>
                </a:lnTo>
                <a:lnTo>
                  <a:pt x="3180" y="286"/>
                </a:lnTo>
                <a:lnTo>
                  <a:pt x="3180" y="289"/>
                </a:lnTo>
                <a:lnTo>
                  <a:pt x="3180" y="270"/>
                </a:lnTo>
                <a:lnTo>
                  <a:pt x="3181" y="252"/>
                </a:lnTo>
                <a:lnTo>
                  <a:pt x="3181" y="286"/>
                </a:lnTo>
                <a:lnTo>
                  <a:pt x="3182" y="274"/>
                </a:lnTo>
                <a:lnTo>
                  <a:pt x="3183" y="216"/>
                </a:lnTo>
                <a:lnTo>
                  <a:pt x="3183" y="101"/>
                </a:lnTo>
                <a:lnTo>
                  <a:pt x="3184" y="75"/>
                </a:lnTo>
                <a:lnTo>
                  <a:pt x="3184" y="75"/>
                </a:lnTo>
                <a:lnTo>
                  <a:pt x="3184" y="51"/>
                </a:lnTo>
                <a:lnTo>
                  <a:pt x="3185" y="65"/>
                </a:lnTo>
                <a:lnTo>
                  <a:pt x="3185" y="78"/>
                </a:lnTo>
                <a:lnTo>
                  <a:pt x="3185" y="71"/>
                </a:lnTo>
                <a:lnTo>
                  <a:pt x="3186" y="128"/>
                </a:lnTo>
                <a:lnTo>
                  <a:pt x="3187" y="170"/>
                </a:lnTo>
                <a:lnTo>
                  <a:pt x="3187" y="219"/>
                </a:lnTo>
                <a:lnTo>
                  <a:pt x="3188" y="258"/>
                </a:lnTo>
                <a:lnTo>
                  <a:pt x="3189" y="269"/>
                </a:lnTo>
                <a:lnTo>
                  <a:pt x="3189" y="270"/>
                </a:lnTo>
                <a:lnTo>
                  <a:pt x="3190" y="276"/>
                </a:lnTo>
                <a:lnTo>
                  <a:pt x="3190" y="279"/>
                </a:lnTo>
                <a:lnTo>
                  <a:pt x="3190" y="280"/>
                </a:lnTo>
                <a:lnTo>
                  <a:pt x="3190" y="282"/>
                </a:lnTo>
                <a:lnTo>
                  <a:pt x="3191" y="280"/>
                </a:lnTo>
                <a:lnTo>
                  <a:pt x="3191" y="271"/>
                </a:lnTo>
                <a:lnTo>
                  <a:pt x="3192" y="262"/>
                </a:lnTo>
                <a:lnTo>
                  <a:pt x="3192" y="268"/>
                </a:lnTo>
                <a:lnTo>
                  <a:pt x="3193" y="320"/>
                </a:lnTo>
                <a:lnTo>
                  <a:pt x="3194" y="253"/>
                </a:lnTo>
                <a:lnTo>
                  <a:pt x="3195" y="179"/>
                </a:lnTo>
                <a:lnTo>
                  <a:pt x="3195" y="111"/>
                </a:lnTo>
                <a:lnTo>
                  <a:pt x="3195" y="79"/>
                </a:lnTo>
                <a:lnTo>
                  <a:pt x="3195" y="74"/>
                </a:lnTo>
                <a:lnTo>
                  <a:pt x="3195" y="126"/>
                </a:lnTo>
                <a:lnTo>
                  <a:pt x="3196" y="52"/>
                </a:lnTo>
                <a:lnTo>
                  <a:pt x="3197" y="56"/>
                </a:lnTo>
                <a:lnTo>
                  <a:pt x="3197" y="100"/>
                </a:lnTo>
                <a:lnTo>
                  <a:pt x="3198" y="127"/>
                </a:lnTo>
                <a:lnTo>
                  <a:pt x="3199" y="165"/>
                </a:lnTo>
                <a:lnTo>
                  <a:pt x="3199" y="236"/>
                </a:lnTo>
                <a:lnTo>
                  <a:pt x="3200" y="270"/>
                </a:lnTo>
                <a:lnTo>
                  <a:pt x="3200" y="250"/>
                </a:lnTo>
                <a:lnTo>
                  <a:pt x="3200" y="268"/>
                </a:lnTo>
                <a:lnTo>
                  <a:pt x="3201" y="260"/>
                </a:lnTo>
                <a:lnTo>
                  <a:pt x="3201" y="275"/>
                </a:lnTo>
                <a:lnTo>
                  <a:pt x="3201" y="261"/>
                </a:lnTo>
                <a:lnTo>
                  <a:pt x="3202" y="262"/>
                </a:lnTo>
                <a:lnTo>
                  <a:pt x="3202" y="260"/>
                </a:lnTo>
                <a:lnTo>
                  <a:pt x="3203" y="286"/>
                </a:lnTo>
                <a:lnTo>
                  <a:pt x="3204" y="284"/>
                </a:lnTo>
                <a:lnTo>
                  <a:pt x="3204" y="281"/>
                </a:lnTo>
                <a:lnTo>
                  <a:pt x="3205" y="286"/>
                </a:lnTo>
                <a:lnTo>
                  <a:pt x="3205" y="276"/>
                </a:lnTo>
                <a:lnTo>
                  <a:pt x="3205" y="239"/>
                </a:lnTo>
                <a:lnTo>
                  <a:pt x="3206" y="196"/>
                </a:lnTo>
                <a:lnTo>
                  <a:pt x="3207" y="159"/>
                </a:lnTo>
                <a:lnTo>
                  <a:pt x="3207" y="177"/>
                </a:lnTo>
                <a:lnTo>
                  <a:pt x="3207" y="167"/>
                </a:lnTo>
                <a:lnTo>
                  <a:pt x="3208" y="148"/>
                </a:lnTo>
                <a:lnTo>
                  <a:pt x="3208" y="157"/>
                </a:lnTo>
                <a:lnTo>
                  <a:pt x="3209" y="167"/>
                </a:lnTo>
                <a:lnTo>
                  <a:pt x="3210" y="183"/>
                </a:lnTo>
                <a:lnTo>
                  <a:pt x="3210" y="248"/>
                </a:lnTo>
                <a:lnTo>
                  <a:pt x="3210" y="257"/>
                </a:lnTo>
                <a:lnTo>
                  <a:pt x="3211" y="280"/>
                </a:lnTo>
                <a:lnTo>
                  <a:pt x="3212" y="276"/>
                </a:lnTo>
                <a:lnTo>
                  <a:pt x="3212" y="290"/>
                </a:lnTo>
                <a:lnTo>
                  <a:pt x="3213" y="301"/>
                </a:lnTo>
                <a:lnTo>
                  <a:pt x="3213" y="282"/>
                </a:lnTo>
                <a:lnTo>
                  <a:pt x="3214" y="289"/>
                </a:lnTo>
                <a:lnTo>
                  <a:pt x="3214" y="297"/>
                </a:lnTo>
                <a:lnTo>
                  <a:pt x="3215" y="299"/>
                </a:lnTo>
                <a:lnTo>
                  <a:pt x="3216" y="293"/>
                </a:lnTo>
                <a:lnTo>
                  <a:pt x="3216" y="301"/>
                </a:lnTo>
                <a:lnTo>
                  <a:pt x="3216" y="309"/>
                </a:lnTo>
                <a:lnTo>
                  <a:pt x="3217" y="299"/>
                </a:lnTo>
                <a:lnTo>
                  <a:pt x="3217" y="304"/>
                </a:lnTo>
                <a:lnTo>
                  <a:pt x="3218" y="303"/>
                </a:lnTo>
                <a:lnTo>
                  <a:pt x="3218" y="316"/>
                </a:lnTo>
                <a:lnTo>
                  <a:pt x="3218" y="308"/>
                </a:lnTo>
                <a:lnTo>
                  <a:pt x="3219" y="297"/>
                </a:lnTo>
                <a:lnTo>
                  <a:pt x="3220" y="300"/>
                </a:lnTo>
                <a:lnTo>
                  <a:pt x="3220" y="308"/>
                </a:lnTo>
                <a:lnTo>
                  <a:pt x="3221" y="299"/>
                </a:lnTo>
                <a:lnTo>
                  <a:pt x="3221" y="291"/>
                </a:lnTo>
                <a:lnTo>
                  <a:pt x="3221" y="295"/>
                </a:lnTo>
                <a:lnTo>
                  <a:pt x="3222" y="327"/>
                </a:lnTo>
                <a:lnTo>
                  <a:pt x="3223" y="318"/>
                </a:lnTo>
                <a:lnTo>
                  <a:pt x="3223" y="286"/>
                </a:lnTo>
                <a:lnTo>
                  <a:pt x="3224" y="291"/>
                </a:lnTo>
                <a:lnTo>
                  <a:pt x="3224" y="308"/>
                </a:lnTo>
                <a:lnTo>
                  <a:pt x="3224" y="306"/>
                </a:lnTo>
                <a:lnTo>
                  <a:pt x="3225" y="293"/>
                </a:lnTo>
                <a:lnTo>
                  <a:pt x="3225" y="286"/>
                </a:lnTo>
                <a:lnTo>
                  <a:pt x="3226" y="292"/>
                </a:lnTo>
                <a:lnTo>
                  <a:pt x="3226" y="303"/>
                </a:lnTo>
                <a:lnTo>
                  <a:pt x="3226" y="294"/>
                </a:lnTo>
                <a:lnTo>
                  <a:pt x="3227" y="299"/>
                </a:lnTo>
                <a:lnTo>
                  <a:pt x="3228" y="295"/>
                </a:lnTo>
                <a:lnTo>
                  <a:pt x="3229" y="281"/>
                </a:lnTo>
                <a:lnTo>
                  <a:pt x="3229" y="206"/>
                </a:lnTo>
                <a:lnTo>
                  <a:pt x="3230" y="131"/>
                </a:lnTo>
                <a:lnTo>
                  <a:pt x="3230" y="79"/>
                </a:lnTo>
                <a:lnTo>
                  <a:pt x="3230" y="111"/>
                </a:lnTo>
                <a:lnTo>
                  <a:pt x="3231" y="100"/>
                </a:lnTo>
                <a:lnTo>
                  <a:pt x="3231" y="126"/>
                </a:lnTo>
                <a:lnTo>
                  <a:pt x="3231" y="106"/>
                </a:lnTo>
                <a:lnTo>
                  <a:pt x="3232" y="102"/>
                </a:lnTo>
                <a:lnTo>
                  <a:pt x="3233" y="132"/>
                </a:lnTo>
                <a:lnTo>
                  <a:pt x="3233" y="167"/>
                </a:lnTo>
                <a:lnTo>
                  <a:pt x="3234" y="221"/>
                </a:lnTo>
                <a:lnTo>
                  <a:pt x="3235" y="249"/>
                </a:lnTo>
                <a:lnTo>
                  <a:pt x="3235" y="270"/>
                </a:lnTo>
                <a:lnTo>
                  <a:pt x="3236" y="268"/>
                </a:lnTo>
                <a:lnTo>
                  <a:pt x="3236" y="273"/>
                </a:lnTo>
                <a:lnTo>
                  <a:pt x="3236" y="273"/>
                </a:lnTo>
                <a:lnTo>
                  <a:pt x="3236" y="278"/>
                </a:lnTo>
                <a:lnTo>
                  <a:pt x="3236" y="271"/>
                </a:lnTo>
                <a:lnTo>
                  <a:pt x="3237" y="271"/>
                </a:lnTo>
                <a:lnTo>
                  <a:pt x="3238" y="261"/>
                </a:lnTo>
                <a:lnTo>
                  <a:pt x="3238" y="289"/>
                </a:lnTo>
                <a:lnTo>
                  <a:pt x="3239" y="283"/>
                </a:lnTo>
                <a:lnTo>
                  <a:pt x="3240" y="280"/>
                </a:lnTo>
                <a:lnTo>
                  <a:pt x="3240" y="270"/>
                </a:lnTo>
                <a:lnTo>
                  <a:pt x="3241" y="196"/>
                </a:lnTo>
                <a:lnTo>
                  <a:pt x="3241" y="84"/>
                </a:lnTo>
                <a:lnTo>
                  <a:pt x="3241" y="54"/>
                </a:lnTo>
                <a:lnTo>
                  <a:pt x="3241" y="79"/>
                </a:lnTo>
                <a:lnTo>
                  <a:pt x="3242" y="90"/>
                </a:lnTo>
                <a:lnTo>
                  <a:pt x="3242" y="81"/>
                </a:lnTo>
                <a:lnTo>
                  <a:pt x="3243" y="80"/>
                </a:lnTo>
                <a:lnTo>
                  <a:pt x="3244" y="65"/>
                </a:lnTo>
                <a:lnTo>
                  <a:pt x="3245" y="98"/>
                </a:lnTo>
                <a:lnTo>
                  <a:pt x="3245" y="145"/>
                </a:lnTo>
                <a:lnTo>
                  <a:pt x="3246" y="213"/>
                </a:lnTo>
                <a:lnTo>
                  <a:pt x="3246" y="255"/>
                </a:lnTo>
                <a:lnTo>
                  <a:pt x="3246" y="260"/>
                </a:lnTo>
                <a:lnTo>
                  <a:pt x="3246" y="272"/>
                </a:lnTo>
                <a:lnTo>
                  <a:pt x="3246" y="273"/>
                </a:lnTo>
                <a:lnTo>
                  <a:pt x="3247" y="273"/>
                </a:lnTo>
                <a:lnTo>
                  <a:pt x="3248" y="270"/>
                </a:lnTo>
                <a:lnTo>
                  <a:pt x="3248" y="278"/>
                </a:lnTo>
                <a:lnTo>
                  <a:pt x="3249" y="285"/>
                </a:lnTo>
                <a:lnTo>
                  <a:pt x="3250" y="263"/>
                </a:lnTo>
                <a:lnTo>
                  <a:pt x="3250" y="276"/>
                </a:lnTo>
                <a:lnTo>
                  <a:pt x="3251" y="275"/>
                </a:lnTo>
                <a:lnTo>
                  <a:pt x="3252" y="260"/>
                </a:lnTo>
                <a:lnTo>
                  <a:pt x="3252" y="279"/>
                </a:lnTo>
                <a:lnTo>
                  <a:pt x="3252" y="187"/>
                </a:lnTo>
                <a:lnTo>
                  <a:pt x="3252" y="90"/>
                </a:lnTo>
                <a:lnTo>
                  <a:pt x="3252" y="84"/>
                </a:lnTo>
                <a:lnTo>
                  <a:pt x="3253" y="7"/>
                </a:lnTo>
                <a:lnTo>
                  <a:pt x="3254" y="34"/>
                </a:lnTo>
                <a:lnTo>
                  <a:pt x="3254" y="79"/>
                </a:lnTo>
                <a:lnTo>
                  <a:pt x="3255" y="82"/>
                </a:lnTo>
                <a:lnTo>
                  <a:pt x="3256" y="58"/>
                </a:lnTo>
                <a:lnTo>
                  <a:pt x="3256" y="116"/>
                </a:lnTo>
                <a:lnTo>
                  <a:pt x="3257" y="178"/>
                </a:lnTo>
                <a:lnTo>
                  <a:pt x="3257" y="211"/>
                </a:lnTo>
                <a:lnTo>
                  <a:pt x="3257" y="239"/>
                </a:lnTo>
                <a:lnTo>
                  <a:pt x="3258" y="254"/>
                </a:lnTo>
                <a:lnTo>
                  <a:pt x="3258" y="270"/>
                </a:lnTo>
                <a:lnTo>
                  <a:pt x="3258" y="271"/>
                </a:lnTo>
                <a:lnTo>
                  <a:pt x="3259" y="281"/>
                </a:lnTo>
                <a:lnTo>
                  <a:pt x="3259" y="301"/>
                </a:lnTo>
                <a:lnTo>
                  <a:pt x="3260" y="235"/>
                </a:lnTo>
                <a:lnTo>
                  <a:pt x="3261" y="252"/>
                </a:lnTo>
                <a:lnTo>
                  <a:pt x="3262" y="269"/>
                </a:lnTo>
                <a:lnTo>
                  <a:pt x="3262" y="276"/>
                </a:lnTo>
                <a:lnTo>
                  <a:pt x="3263" y="293"/>
                </a:lnTo>
                <a:lnTo>
                  <a:pt x="3263" y="260"/>
                </a:lnTo>
                <a:lnTo>
                  <a:pt x="3264" y="179"/>
                </a:lnTo>
                <a:lnTo>
                  <a:pt x="3264" y="126"/>
                </a:lnTo>
                <a:lnTo>
                  <a:pt x="3264" y="85"/>
                </a:lnTo>
                <a:lnTo>
                  <a:pt x="3265" y="70"/>
                </a:lnTo>
                <a:lnTo>
                  <a:pt x="3266" y="31"/>
                </a:lnTo>
                <a:lnTo>
                  <a:pt x="3266" y="42"/>
                </a:lnTo>
                <a:lnTo>
                  <a:pt x="3267" y="75"/>
                </a:lnTo>
                <a:lnTo>
                  <a:pt x="3267" y="87"/>
                </a:lnTo>
                <a:lnTo>
                  <a:pt x="3267" y="101"/>
                </a:lnTo>
                <a:lnTo>
                  <a:pt x="3268" y="141"/>
                </a:lnTo>
                <a:lnTo>
                  <a:pt x="3269" y="221"/>
                </a:lnTo>
                <a:lnTo>
                  <a:pt x="3269" y="270"/>
                </a:lnTo>
                <a:lnTo>
                  <a:pt x="3270" y="271"/>
                </a:lnTo>
                <a:lnTo>
                  <a:pt x="3270" y="265"/>
                </a:lnTo>
                <a:lnTo>
                  <a:pt x="3270" y="252"/>
                </a:lnTo>
                <a:lnTo>
                  <a:pt x="3271" y="246"/>
                </a:lnTo>
                <a:lnTo>
                  <a:pt x="3271" y="292"/>
                </a:lnTo>
                <a:lnTo>
                  <a:pt x="3272" y="276"/>
                </a:lnTo>
                <a:lnTo>
                  <a:pt x="3272" y="260"/>
                </a:lnTo>
                <a:lnTo>
                  <a:pt x="3272" y="288"/>
                </a:lnTo>
                <a:lnTo>
                  <a:pt x="3273" y="279"/>
                </a:lnTo>
                <a:lnTo>
                  <a:pt x="3274" y="273"/>
                </a:lnTo>
                <a:lnTo>
                  <a:pt x="3274" y="291"/>
                </a:lnTo>
                <a:lnTo>
                  <a:pt x="3275" y="271"/>
                </a:lnTo>
                <a:lnTo>
                  <a:pt x="3276" y="169"/>
                </a:lnTo>
                <a:lnTo>
                  <a:pt x="3276" y="105"/>
                </a:lnTo>
                <a:lnTo>
                  <a:pt x="3276" y="100"/>
                </a:lnTo>
                <a:lnTo>
                  <a:pt x="3277" y="86"/>
                </a:lnTo>
                <a:lnTo>
                  <a:pt x="3277" y="68"/>
                </a:lnTo>
                <a:lnTo>
                  <a:pt x="3277" y="80"/>
                </a:lnTo>
                <a:lnTo>
                  <a:pt x="3278" y="89"/>
                </a:lnTo>
                <a:lnTo>
                  <a:pt x="3279" y="75"/>
                </a:lnTo>
                <a:lnTo>
                  <a:pt x="3279" y="162"/>
                </a:lnTo>
                <a:lnTo>
                  <a:pt x="3280" y="210"/>
                </a:lnTo>
                <a:lnTo>
                  <a:pt x="3280" y="268"/>
                </a:lnTo>
                <a:lnTo>
                  <a:pt x="3281" y="254"/>
                </a:lnTo>
                <a:lnTo>
                  <a:pt x="3281" y="268"/>
                </a:lnTo>
                <a:lnTo>
                  <a:pt x="3281" y="287"/>
                </a:lnTo>
                <a:lnTo>
                  <a:pt x="3282" y="296"/>
                </a:lnTo>
                <a:lnTo>
                  <a:pt x="3282" y="292"/>
                </a:lnTo>
                <a:lnTo>
                  <a:pt x="3282" y="296"/>
                </a:lnTo>
                <a:lnTo>
                  <a:pt x="3283" y="297"/>
                </a:lnTo>
                <a:lnTo>
                  <a:pt x="3284" y="289"/>
                </a:lnTo>
                <a:lnTo>
                  <a:pt x="3284" y="294"/>
                </a:lnTo>
                <a:lnTo>
                  <a:pt x="3285" y="284"/>
                </a:lnTo>
                <a:lnTo>
                  <a:pt x="3286" y="281"/>
                </a:lnTo>
                <a:lnTo>
                  <a:pt x="3286" y="327"/>
                </a:lnTo>
                <a:lnTo>
                  <a:pt x="3287" y="290"/>
                </a:lnTo>
                <a:lnTo>
                  <a:pt x="3287" y="286"/>
                </a:lnTo>
                <a:lnTo>
                  <a:pt x="3287" y="288"/>
                </a:lnTo>
                <a:lnTo>
                  <a:pt x="3288" y="285"/>
                </a:lnTo>
                <a:lnTo>
                  <a:pt x="3288" y="286"/>
                </a:lnTo>
                <a:lnTo>
                  <a:pt x="3288" y="288"/>
                </a:lnTo>
                <a:lnTo>
                  <a:pt x="3289" y="288"/>
                </a:lnTo>
                <a:lnTo>
                  <a:pt x="3290" y="292"/>
                </a:lnTo>
                <a:lnTo>
                  <a:pt x="3290" y="298"/>
                </a:lnTo>
                <a:lnTo>
                  <a:pt x="3291" y="291"/>
                </a:lnTo>
                <a:lnTo>
                  <a:pt x="3292" y="311"/>
                </a:lnTo>
                <a:lnTo>
                  <a:pt x="3292" y="313"/>
                </a:lnTo>
                <a:lnTo>
                  <a:pt x="3293" y="297"/>
                </a:lnTo>
                <a:lnTo>
                  <a:pt x="3293" y="283"/>
                </a:lnTo>
                <a:lnTo>
                  <a:pt x="3293" y="291"/>
                </a:lnTo>
                <a:lnTo>
                  <a:pt x="3293" y="299"/>
                </a:lnTo>
                <a:lnTo>
                  <a:pt x="3293" y="295"/>
                </a:lnTo>
                <a:lnTo>
                  <a:pt x="3294" y="297"/>
                </a:lnTo>
                <a:lnTo>
                  <a:pt x="3295" y="296"/>
                </a:lnTo>
                <a:lnTo>
                  <a:pt x="3296" y="301"/>
                </a:lnTo>
                <a:lnTo>
                  <a:pt x="3296" y="286"/>
                </a:lnTo>
                <a:lnTo>
                  <a:pt x="3297" y="274"/>
                </a:lnTo>
                <a:lnTo>
                  <a:pt x="3298" y="270"/>
                </a:lnTo>
                <a:lnTo>
                  <a:pt x="3298" y="332"/>
                </a:lnTo>
                <a:lnTo>
                  <a:pt x="3298" y="306"/>
                </a:lnTo>
                <a:lnTo>
                  <a:pt x="3298" y="281"/>
                </a:lnTo>
                <a:lnTo>
                  <a:pt x="3298" y="295"/>
                </a:lnTo>
                <a:lnTo>
                  <a:pt x="3299" y="307"/>
                </a:lnTo>
                <a:lnTo>
                  <a:pt x="3300" y="305"/>
                </a:lnTo>
                <a:lnTo>
                  <a:pt x="3300" y="301"/>
                </a:lnTo>
                <a:lnTo>
                  <a:pt x="3301" y="299"/>
                </a:lnTo>
                <a:lnTo>
                  <a:pt x="3302" y="291"/>
                </a:lnTo>
                <a:lnTo>
                  <a:pt x="3302" y="288"/>
                </a:lnTo>
                <a:lnTo>
                  <a:pt x="3303" y="300"/>
                </a:lnTo>
                <a:lnTo>
                  <a:pt x="3303" y="307"/>
                </a:lnTo>
                <a:lnTo>
                  <a:pt x="3303" y="294"/>
                </a:lnTo>
                <a:lnTo>
                  <a:pt x="3304" y="290"/>
                </a:lnTo>
                <a:lnTo>
                  <a:pt x="3304" y="301"/>
                </a:lnTo>
                <a:lnTo>
                  <a:pt x="3304" y="310"/>
                </a:lnTo>
                <a:lnTo>
                  <a:pt x="3305" y="304"/>
                </a:lnTo>
                <a:lnTo>
                  <a:pt x="3305" y="303"/>
                </a:lnTo>
                <a:lnTo>
                  <a:pt x="3306" y="294"/>
                </a:lnTo>
                <a:lnTo>
                  <a:pt x="3307" y="301"/>
                </a:lnTo>
                <a:lnTo>
                  <a:pt x="3307" y="291"/>
                </a:lnTo>
                <a:lnTo>
                  <a:pt x="3308" y="306"/>
                </a:lnTo>
                <a:lnTo>
                  <a:pt x="3308" y="272"/>
                </a:lnTo>
                <a:lnTo>
                  <a:pt x="3308" y="286"/>
                </a:lnTo>
                <a:lnTo>
                  <a:pt x="3309" y="302"/>
                </a:lnTo>
                <a:lnTo>
                  <a:pt x="3309" y="271"/>
                </a:lnTo>
                <a:lnTo>
                  <a:pt x="3309" y="203"/>
                </a:lnTo>
                <a:lnTo>
                  <a:pt x="3310" y="131"/>
                </a:lnTo>
                <a:lnTo>
                  <a:pt x="3311" y="75"/>
                </a:lnTo>
                <a:lnTo>
                  <a:pt x="3312" y="85"/>
                </a:lnTo>
                <a:lnTo>
                  <a:pt x="3312" y="93"/>
                </a:lnTo>
                <a:lnTo>
                  <a:pt x="3313" y="84"/>
                </a:lnTo>
                <a:lnTo>
                  <a:pt x="3313" y="80"/>
                </a:lnTo>
                <a:lnTo>
                  <a:pt x="3313" y="87"/>
                </a:lnTo>
                <a:lnTo>
                  <a:pt x="3314" y="100"/>
                </a:lnTo>
                <a:lnTo>
                  <a:pt x="3314" y="162"/>
                </a:lnTo>
                <a:lnTo>
                  <a:pt x="3315" y="234"/>
                </a:lnTo>
                <a:lnTo>
                  <a:pt x="3315" y="273"/>
                </a:lnTo>
                <a:lnTo>
                  <a:pt x="3316" y="276"/>
                </a:lnTo>
                <a:lnTo>
                  <a:pt x="3317" y="273"/>
                </a:lnTo>
                <a:lnTo>
                  <a:pt x="3317" y="274"/>
                </a:lnTo>
                <a:lnTo>
                  <a:pt x="3318" y="289"/>
                </a:lnTo>
                <a:lnTo>
                  <a:pt x="3318" y="285"/>
                </a:lnTo>
                <a:lnTo>
                  <a:pt x="3318" y="296"/>
                </a:lnTo>
                <a:lnTo>
                  <a:pt x="3319" y="296"/>
                </a:lnTo>
                <a:lnTo>
                  <a:pt x="3320" y="289"/>
                </a:lnTo>
                <a:lnTo>
                  <a:pt x="3320" y="282"/>
                </a:lnTo>
                <a:lnTo>
                  <a:pt x="3321" y="273"/>
                </a:lnTo>
                <a:lnTo>
                  <a:pt x="3321" y="221"/>
                </a:lnTo>
                <a:lnTo>
                  <a:pt x="3321" y="193"/>
                </a:lnTo>
                <a:lnTo>
                  <a:pt x="3322" y="111"/>
                </a:lnTo>
                <a:lnTo>
                  <a:pt x="3323" y="65"/>
                </a:lnTo>
                <a:lnTo>
                  <a:pt x="3323" y="85"/>
                </a:lnTo>
                <a:lnTo>
                  <a:pt x="3324" y="88"/>
                </a:lnTo>
                <a:lnTo>
                  <a:pt x="3324" y="101"/>
                </a:lnTo>
                <a:lnTo>
                  <a:pt x="3324" y="91"/>
                </a:lnTo>
                <a:lnTo>
                  <a:pt x="3325" y="107"/>
                </a:lnTo>
                <a:lnTo>
                  <a:pt x="3326" y="108"/>
                </a:lnTo>
                <a:lnTo>
                  <a:pt x="3326" y="138"/>
                </a:lnTo>
                <a:lnTo>
                  <a:pt x="3327" y="246"/>
                </a:lnTo>
                <a:lnTo>
                  <a:pt x="3327" y="253"/>
                </a:lnTo>
                <a:lnTo>
                  <a:pt x="3327" y="255"/>
                </a:lnTo>
                <a:lnTo>
                  <a:pt x="3328" y="260"/>
                </a:lnTo>
                <a:lnTo>
                  <a:pt x="3329" y="265"/>
                </a:lnTo>
                <a:lnTo>
                  <a:pt x="3329" y="281"/>
                </a:lnTo>
                <a:lnTo>
                  <a:pt x="3329" y="276"/>
                </a:lnTo>
                <a:lnTo>
                  <a:pt x="3330" y="273"/>
                </a:lnTo>
                <a:lnTo>
                  <a:pt x="3330" y="280"/>
                </a:lnTo>
                <a:lnTo>
                  <a:pt x="3331" y="279"/>
                </a:lnTo>
                <a:lnTo>
                  <a:pt x="3332" y="279"/>
                </a:lnTo>
                <a:lnTo>
                  <a:pt x="3332" y="275"/>
                </a:lnTo>
                <a:lnTo>
                  <a:pt x="3333" y="275"/>
                </a:lnTo>
                <a:lnTo>
                  <a:pt x="3333" y="249"/>
                </a:lnTo>
                <a:lnTo>
                  <a:pt x="3333" y="189"/>
                </a:lnTo>
                <a:lnTo>
                  <a:pt x="3334" y="100"/>
                </a:lnTo>
                <a:lnTo>
                  <a:pt x="3334" y="62"/>
                </a:lnTo>
                <a:lnTo>
                  <a:pt x="3334" y="69"/>
                </a:lnTo>
                <a:lnTo>
                  <a:pt x="3335" y="88"/>
                </a:lnTo>
                <a:lnTo>
                  <a:pt x="3336" y="41"/>
                </a:lnTo>
                <a:lnTo>
                  <a:pt x="3336" y="113"/>
                </a:lnTo>
                <a:lnTo>
                  <a:pt x="3337" y="77"/>
                </a:lnTo>
                <a:lnTo>
                  <a:pt x="3337" y="174"/>
                </a:lnTo>
                <a:lnTo>
                  <a:pt x="3338" y="159"/>
                </a:lnTo>
                <a:lnTo>
                  <a:pt x="3338" y="233"/>
                </a:lnTo>
                <a:lnTo>
                  <a:pt x="3338" y="255"/>
                </a:lnTo>
                <a:lnTo>
                  <a:pt x="3339" y="270"/>
                </a:lnTo>
                <a:lnTo>
                  <a:pt x="3339" y="270"/>
                </a:lnTo>
                <a:lnTo>
                  <a:pt x="3339" y="269"/>
                </a:lnTo>
                <a:lnTo>
                  <a:pt x="3340" y="265"/>
                </a:lnTo>
                <a:lnTo>
                  <a:pt x="3341" y="274"/>
                </a:lnTo>
                <a:lnTo>
                  <a:pt x="3341" y="263"/>
                </a:lnTo>
                <a:lnTo>
                  <a:pt x="3342" y="268"/>
                </a:lnTo>
                <a:lnTo>
                  <a:pt x="3343" y="272"/>
                </a:lnTo>
                <a:lnTo>
                  <a:pt x="3343" y="284"/>
                </a:lnTo>
                <a:lnTo>
                  <a:pt x="3344" y="276"/>
                </a:lnTo>
                <a:lnTo>
                  <a:pt x="3344" y="265"/>
                </a:lnTo>
                <a:lnTo>
                  <a:pt x="3344" y="225"/>
                </a:lnTo>
                <a:lnTo>
                  <a:pt x="3344" y="224"/>
                </a:lnTo>
                <a:lnTo>
                  <a:pt x="3345" y="116"/>
                </a:lnTo>
                <a:lnTo>
                  <a:pt x="3345" y="61"/>
                </a:lnTo>
                <a:lnTo>
                  <a:pt x="3346" y="55"/>
                </a:lnTo>
                <a:lnTo>
                  <a:pt x="3347" y="71"/>
                </a:lnTo>
                <a:lnTo>
                  <a:pt x="3347" y="68"/>
                </a:lnTo>
                <a:lnTo>
                  <a:pt x="3348" y="103"/>
                </a:lnTo>
                <a:lnTo>
                  <a:pt x="3349" y="111"/>
                </a:lnTo>
                <a:lnTo>
                  <a:pt x="3349" y="99"/>
                </a:lnTo>
                <a:lnTo>
                  <a:pt x="3349" y="148"/>
                </a:lnTo>
                <a:lnTo>
                  <a:pt x="3349" y="229"/>
                </a:lnTo>
                <a:lnTo>
                  <a:pt x="3349" y="248"/>
                </a:lnTo>
                <a:lnTo>
                  <a:pt x="3350" y="258"/>
                </a:lnTo>
                <a:lnTo>
                  <a:pt x="3351" y="265"/>
                </a:lnTo>
                <a:lnTo>
                  <a:pt x="3351" y="266"/>
                </a:lnTo>
                <a:lnTo>
                  <a:pt x="3352" y="270"/>
                </a:lnTo>
                <a:lnTo>
                  <a:pt x="3353" y="270"/>
                </a:lnTo>
                <a:lnTo>
                  <a:pt x="3353" y="272"/>
                </a:lnTo>
                <a:lnTo>
                  <a:pt x="3354" y="273"/>
                </a:lnTo>
                <a:lnTo>
                  <a:pt x="3355" y="270"/>
                </a:lnTo>
                <a:lnTo>
                  <a:pt x="3355" y="266"/>
                </a:lnTo>
                <a:lnTo>
                  <a:pt x="3355" y="255"/>
                </a:lnTo>
                <a:lnTo>
                  <a:pt x="3355" y="224"/>
                </a:lnTo>
                <a:lnTo>
                  <a:pt x="3356" y="193"/>
                </a:lnTo>
                <a:lnTo>
                  <a:pt x="3357" y="130"/>
                </a:lnTo>
                <a:lnTo>
                  <a:pt x="3357" y="83"/>
                </a:lnTo>
                <a:lnTo>
                  <a:pt x="3358" y="141"/>
                </a:lnTo>
                <a:lnTo>
                  <a:pt x="3359" y="98"/>
                </a:lnTo>
                <a:lnTo>
                  <a:pt x="3359" y="117"/>
                </a:lnTo>
                <a:lnTo>
                  <a:pt x="3360" y="116"/>
                </a:lnTo>
                <a:lnTo>
                  <a:pt x="3360" y="121"/>
                </a:lnTo>
                <a:lnTo>
                  <a:pt x="3360" y="154"/>
                </a:lnTo>
                <a:lnTo>
                  <a:pt x="3361" y="214"/>
                </a:lnTo>
                <a:lnTo>
                  <a:pt x="3361" y="243"/>
                </a:lnTo>
                <a:lnTo>
                  <a:pt x="3361" y="269"/>
                </a:lnTo>
                <a:lnTo>
                  <a:pt x="3362" y="282"/>
                </a:lnTo>
                <a:lnTo>
                  <a:pt x="3363" y="296"/>
                </a:lnTo>
                <a:lnTo>
                  <a:pt x="3363" y="299"/>
                </a:lnTo>
                <a:lnTo>
                  <a:pt x="3364" y="297"/>
                </a:lnTo>
                <a:lnTo>
                  <a:pt x="3365" y="299"/>
                </a:lnTo>
                <a:lnTo>
                  <a:pt x="3365" y="301"/>
                </a:lnTo>
                <a:lnTo>
                  <a:pt x="3365" y="294"/>
                </a:lnTo>
                <a:lnTo>
                  <a:pt x="3366" y="302"/>
                </a:lnTo>
                <a:lnTo>
                  <a:pt x="3366" y="294"/>
                </a:lnTo>
                <a:lnTo>
                  <a:pt x="3367" y="278"/>
                </a:lnTo>
                <a:lnTo>
                  <a:pt x="3367" y="327"/>
                </a:lnTo>
                <a:lnTo>
                  <a:pt x="3367" y="320"/>
                </a:lnTo>
                <a:lnTo>
                  <a:pt x="3368" y="280"/>
                </a:lnTo>
                <a:lnTo>
                  <a:pt x="3369" y="292"/>
                </a:lnTo>
                <a:lnTo>
                  <a:pt x="3369" y="301"/>
                </a:lnTo>
                <a:lnTo>
                  <a:pt x="3370" y="291"/>
                </a:lnTo>
                <a:lnTo>
                  <a:pt x="3370" y="324"/>
                </a:lnTo>
                <a:lnTo>
                  <a:pt x="3370" y="321"/>
                </a:lnTo>
                <a:lnTo>
                  <a:pt x="3371" y="329"/>
                </a:lnTo>
                <a:lnTo>
                  <a:pt x="3371" y="292"/>
                </a:lnTo>
                <a:lnTo>
                  <a:pt x="3372" y="323"/>
                </a:lnTo>
                <a:lnTo>
                  <a:pt x="3372" y="317"/>
                </a:lnTo>
                <a:lnTo>
                  <a:pt x="3372" y="286"/>
                </a:lnTo>
                <a:lnTo>
                  <a:pt x="3373" y="296"/>
                </a:lnTo>
                <a:lnTo>
                  <a:pt x="3374" y="291"/>
                </a:lnTo>
                <a:lnTo>
                  <a:pt x="3374" y="292"/>
                </a:lnTo>
                <a:lnTo>
                  <a:pt x="3375" y="292"/>
                </a:lnTo>
                <a:lnTo>
                  <a:pt x="3375" y="297"/>
                </a:lnTo>
                <a:lnTo>
                  <a:pt x="3375" y="301"/>
                </a:lnTo>
                <a:lnTo>
                  <a:pt x="3376" y="297"/>
                </a:lnTo>
                <a:lnTo>
                  <a:pt x="3377" y="299"/>
                </a:lnTo>
                <a:lnTo>
                  <a:pt x="3377" y="290"/>
                </a:lnTo>
                <a:lnTo>
                  <a:pt x="3378" y="284"/>
                </a:lnTo>
                <a:lnTo>
                  <a:pt x="3378" y="274"/>
                </a:lnTo>
                <a:lnTo>
                  <a:pt x="3379" y="316"/>
                </a:lnTo>
                <a:lnTo>
                  <a:pt x="3379" y="313"/>
                </a:lnTo>
                <a:lnTo>
                  <a:pt x="3380" y="276"/>
                </a:lnTo>
                <a:lnTo>
                  <a:pt x="3380" y="296"/>
                </a:lnTo>
                <a:lnTo>
                  <a:pt x="3380" y="292"/>
                </a:lnTo>
                <a:lnTo>
                  <a:pt x="3381" y="296"/>
                </a:lnTo>
                <a:lnTo>
                  <a:pt x="3381" y="306"/>
                </a:lnTo>
                <a:lnTo>
                  <a:pt x="3382" y="306"/>
                </a:lnTo>
                <a:lnTo>
                  <a:pt x="3383" y="279"/>
                </a:lnTo>
                <a:lnTo>
                  <a:pt x="3383" y="299"/>
                </a:lnTo>
                <a:lnTo>
                  <a:pt x="3384" y="312"/>
                </a:lnTo>
                <a:lnTo>
                  <a:pt x="3384" y="308"/>
                </a:lnTo>
                <a:lnTo>
                  <a:pt x="3384" y="286"/>
                </a:lnTo>
                <a:lnTo>
                  <a:pt x="3385" y="293"/>
                </a:lnTo>
                <a:lnTo>
                  <a:pt x="3385" y="294"/>
                </a:lnTo>
                <a:lnTo>
                  <a:pt x="3385" y="295"/>
                </a:lnTo>
                <a:lnTo>
                  <a:pt x="3386" y="299"/>
                </a:lnTo>
                <a:lnTo>
                  <a:pt x="3387" y="298"/>
                </a:lnTo>
                <a:lnTo>
                  <a:pt x="3387" y="299"/>
                </a:lnTo>
                <a:lnTo>
                  <a:pt x="3388" y="298"/>
                </a:lnTo>
                <a:lnTo>
                  <a:pt x="3389" y="297"/>
                </a:lnTo>
                <a:lnTo>
                  <a:pt x="3389" y="294"/>
                </a:lnTo>
                <a:lnTo>
                  <a:pt x="3390" y="275"/>
                </a:lnTo>
                <a:lnTo>
                  <a:pt x="3390" y="275"/>
                </a:lnTo>
                <a:lnTo>
                  <a:pt x="3390" y="322"/>
                </a:lnTo>
                <a:lnTo>
                  <a:pt x="3391" y="256"/>
                </a:lnTo>
                <a:lnTo>
                  <a:pt x="3391" y="199"/>
                </a:lnTo>
                <a:lnTo>
                  <a:pt x="3391" y="136"/>
                </a:lnTo>
                <a:lnTo>
                  <a:pt x="3392" y="85"/>
                </a:lnTo>
                <a:lnTo>
                  <a:pt x="3393" y="121"/>
                </a:lnTo>
                <a:lnTo>
                  <a:pt x="3393" y="113"/>
                </a:lnTo>
                <a:lnTo>
                  <a:pt x="3394" y="118"/>
                </a:lnTo>
                <a:lnTo>
                  <a:pt x="3395" y="126"/>
                </a:lnTo>
                <a:lnTo>
                  <a:pt x="3396" y="148"/>
                </a:lnTo>
                <a:lnTo>
                  <a:pt x="3396" y="209"/>
                </a:lnTo>
                <a:lnTo>
                  <a:pt x="3396" y="219"/>
                </a:lnTo>
                <a:lnTo>
                  <a:pt x="3396" y="275"/>
                </a:lnTo>
                <a:lnTo>
                  <a:pt x="3397" y="265"/>
                </a:lnTo>
                <a:lnTo>
                  <a:pt x="3397" y="269"/>
                </a:lnTo>
                <a:lnTo>
                  <a:pt x="3398" y="263"/>
                </a:lnTo>
                <a:lnTo>
                  <a:pt x="3399" y="275"/>
                </a:lnTo>
                <a:lnTo>
                  <a:pt x="3399" y="280"/>
                </a:lnTo>
                <a:lnTo>
                  <a:pt x="3400" y="273"/>
                </a:lnTo>
                <a:lnTo>
                  <a:pt x="3401" y="268"/>
                </a:lnTo>
                <a:lnTo>
                  <a:pt x="3401" y="266"/>
                </a:lnTo>
                <a:lnTo>
                  <a:pt x="3401" y="245"/>
                </a:lnTo>
                <a:lnTo>
                  <a:pt x="3401" y="233"/>
                </a:lnTo>
                <a:lnTo>
                  <a:pt x="3401" y="279"/>
                </a:lnTo>
                <a:lnTo>
                  <a:pt x="3402" y="243"/>
                </a:lnTo>
                <a:lnTo>
                  <a:pt x="3403" y="161"/>
                </a:lnTo>
                <a:lnTo>
                  <a:pt x="3403" y="55"/>
                </a:lnTo>
                <a:lnTo>
                  <a:pt x="3404" y="31"/>
                </a:lnTo>
                <a:lnTo>
                  <a:pt x="3404" y="45"/>
                </a:lnTo>
                <a:lnTo>
                  <a:pt x="3405" y="85"/>
                </a:lnTo>
                <a:lnTo>
                  <a:pt x="3406" y="82"/>
                </a:lnTo>
                <a:lnTo>
                  <a:pt x="3406" y="75"/>
                </a:lnTo>
                <a:lnTo>
                  <a:pt x="3406" y="85"/>
                </a:lnTo>
                <a:lnTo>
                  <a:pt x="3406" y="110"/>
                </a:lnTo>
                <a:lnTo>
                  <a:pt x="3406" y="167"/>
                </a:lnTo>
                <a:lnTo>
                  <a:pt x="3407" y="198"/>
                </a:lnTo>
                <a:lnTo>
                  <a:pt x="3408" y="236"/>
                </a:lnTo>
                <a:lnTo>
                  <a:pt x="3408" y="251"/>
                </a:lnTo>
                <a:lnTo>
                  <a:pt x="3409" y="256"/>
                </a:lnTo>
                <a:lnTo>
                  <a:pt x="3410" y="260"/>
                </a:lnTo>
                <a:lnTo>
                  <a:pt x="3410" y="266"/>
                </a:lnTo>
                <a:lnTo>
                  <a:pt x="3411" y="263"/>
                </a:lnTo>
                <a:lnTo>
                  <a:pt x="3411" y="275"/>
                </a:lnTo>
                <a:lnTo>
                  <a:pt x="3412" y="262"/>
                </a:lnTo>
                <a:lnTo>
                  <a:pt x="3412" y="257"/>
                </a:lnTo>
                <a:lnTo>
                  <a:pt x="3412" y="260"/>
                </a:lnTo>
                <a:lnTo>
                  <a:pt x="3412" y="259"/>
                </a:lnTo>
                <a:lnTo>
                  <a:pt x="3413" y="255"/>
                </a:lnTo>
                <a:lnTo>
                  <a:pt x="3414" y="248"/>
                </a:lnTo>
                <a:lnTo>
                  <a:pt x="3414" y="172"/>
                </a:lnTo>
                <a:lnTo>
                  <a:pt x="3415" y="103"/>
                </a:lnTo>
                <a:lnTo>
                  <a:pt x="3416" y="90"/>
                </a:lnTo>
                <a:lnTo>
                  <a:pt x="3416" y="85"/>
                </a:lnTo>
                <a:lnTo>
                  <a:pt x="3416" y="87"/>
                </a:lnTo>
                <a:lnTo>
                  <a:pt x="3417" y="86"/>
                </a:lnTo>
                <a:lnTo>
                  <a:pt x="3417" y="61"/>
                </a:lnTo>
                <a:lnTo>
                  <a:pt x="3418" y="64"/>
                </a:lnTo>
                <a:lnTo>
                  <a:pt x="3418" y="90"/>
                </a:lnTo>
                <a:lnTo>
                  <a:pt x="3418" y="148"/>
                </a:lnTo>
                <a:lnTo>
                  <a:pt x="3419" y="209"/>
                </a:lnTo>
                <a:lnTo>
                  <a:pt x="3420" y="243"/>
                </a:lnTo>
                <a:lnTo>
                  <a:pt x="3420" y="251"/>
                </a:lnTo>
                <a:lnTo>
                  <a:pt x="3421" y="260"/>
                </a:lnTo>
                <a:lnTo>
                  <a:pt x="3421" y="253"/>
                </a:lnTo>
                <a:lnTo>
                  <a:pt x="3421" y="258"/>
                </a:lnTo>
                <a:lnTo>
                  <a:pt x="3422" y="260"/>
                </a:lnTo>
                <a:lnTo>
                  <a:pt x="3423" y="265"/>
                </a:lnTo>
                <a:lnTo>
                  <a:pt x="3423" y="270"/>
                </a:lnTo>
                <a:lnTo>
                  <a:pt x="3424" y="291"/>
                </a:lnTo>
                <a:lnTo>
                  <a:pt x="3424" y="274"/>
                </a:lnTo>
                <a:lnTo>
                  <a:pt x="3424" y="270"/>
                </a:lnTo>
                <a:lnTo>
                  <a:pt x="3425" y="262"/>
                </a:lnTo>
                <a:lnTo>
                  <a:pt x="3426" y="234"/>
                </a:lnTo>
                <a:lnTo>
                  <a:pt x="3426" y="198"/>
                </a:lnTo>
                <a:lnTo>
                  <a:pt x="3427" y="101"/>
                </a:lnTo>
                <a:lnTo>
                  <a:pt x="3427" y="59"/>
                </a:lnTo>
                <a:lnTo>
                  <a:pt x="3427" y="41"/>
                </a:lnTo>
                <a:lnTo>
                  <a:pt x="3428" y="64"/>
                </a:lnTo>
                <a:lnTo>
                  <a:pt x="3429" y="46"/>
                </a:lnTo>
                <a:lnTo>
                  <a:pt x="3429" y="58"/>
                </a:lnTo>
                <a:lnTo>
                  <a:pt x="3429" y="78"/>
                </a:lnTo>
                <a:lnTo>
                  <a:pt x="3430" y="86"/>
                </a:lnTo>
                <a:lnTo>
                  <a:pt x="3430" y="147"/>
                </a:lnTo>
                <a:lnTo>
                  <a:pt x="3431" y="224"/>
                </a:lnTo>
                <a:lnTo>
                  <a:pt x="3432" y="279"/>
                </a:lnTo>
                <a:lnTo>
                  <a:pt x="3432" y="286"/>
                </a:lnTo>
                <a:lnTo>
                  <a:pt x="3432" y="297"/>
                </a:lnTo>
                <a:lnTo>
                  <a:pt x="3433" y="307"/>
                </a:lnTo>
                <a:lnTo>
                  <a:pt x="3433" y="309"/>
                </a:lnTo>
                <a:lnTo>
                  <a:pt x="3434" y="306"/>
                </a:lnTo>
                <a:lnTo>
                  <a:pt x="3435" y="301"/>
                </a:lnTo>
                <a:lnTo>
                  <a:pt x="3435" y="307"/>
                </a:lnTo>
                <a:lnTo>
                  <a:pt x="3435" y="278"/>
                </a:lnTo>
                <a:lnTo>
                  <a:pt x="3436" y="320"/>
                </a:lnTo>
                <a:lnTo>
                  <a:pt x="3436" y="273"/>
                </a:lnTo>
                <a:lnTo>
                  <a:pt x="3437" y="266"/>
                </a:lnTo>
                <a:lnTo>
                  <a:pt x="3437" y="263"/>
                </a:lnTo>
                <a:lnTo>
                  <a:pt x="3437" y="222"/>
                </a:lnTo>
                <a:lnTo>
                  <a:pt x="3438" y="111"/>
                </a:lnTo>
                <a:lnTo>
                  <a:pt x="3438" y="84"/>
                </a:lnTo>
                <a:lnTo>
                  <a:pt x="3439" y="99"/>
                </a:lnTo>
                <a:lnTo>
                  <a:pt x="3440" y="94"/>
                </a:lnTo>
                <a:lnTo>
                  <a:pt x="3440" y="116"/>
                </a:lnTo>
                <a:lnTo>
                  <a:pt x="3441" y="95"/>
                </a:lnTo>
                <a:lnTo>
                  <a:pt x="3441" y="101"/>
                </a:lnTo>
                <a:lnTo>
                  <a:pt x="3441" y="158"/>
                </a:lnTo>
                <a:lnTo>
                  <a:pt x="3442" y="203"/>
                </a:lnTo>
                <a:lnTo>
                  <a:pt x="3442" y="222"/>
                </a:lnTo>
                <a:lnTo>
                  <a:pt x="3442" y="267"/>
                </a:lnTo>
                <a:lnTo>
                  <a:pt x="3443" y="272"/>
                </a:lnTo>
                <a:lnTo>
                  <a:pt x="3444" y="278"/>
                </a:lnTo>
                <a:lnTo>
                  <a:pt x="3445" y="298"/>
                </a:lnTo>
                <a:lnTo>
                  <a:pt x="3445" y="321"/>
                </a:lnTo>
                <a:lnTo>
                  <a:pt x="3446" y="317"/>
                </a:lnTo>
                <a:lnTo>
                  <a:pt x="3447" y="307"/>
                </a:lnTo>
                <a:lnTo>
                  <a:pt x="3447" y="301"/>
                </a:lnTo>
                <a:lnTo>
                  <a:pt x="3447" y="315"/>
                </a:lnTo>
                <a:lnTo>
                  <a:pt x="3447" y="317"/>
                </a:lnTo>
                <a:lnTo>
                  <a:pt x="3447" y="327"/>
                </a:lnTo>
                <a:lnTo>
                  <a:pt x="3448" y="326"/>
                </a:lnTo>
                <a:lnTo>
                  <a:pt x="3448" y="328"/>
                </a:lnTo>
                <a:lnTo>
                  <a:pt x="3449" y="335"/>
                </a:lnTo>
                <a:lnTo>
                  <a:pt x="3450" y="345"/>
                </a:lnTo>
                <a:lnTo>
                  <a:pt x="3450" y="347"/>
                </a:lnTo>
                <a:lnTo>
                  <a:pt x="3451" y="338"/>
                </a:lnTo>
                <a:lnTo>
                  <a:pt x="3452" y="340"/>
                </a:lnTo>
                <a:lnTo>
                  <a:pt x="3452" y="337"/>
                </a:lnTo>
                <a:lnTo>
                  <a:pt x="3452" y="336"/>
                </a:lnTo>
                <a:lnTo>
                  <a:pt x="3452" y="337"/>
                </a:lnTo>
                <a:lnTo>
                  <a:pt x="3452" y="347"/>
                </a:lnTo>
                <a:lnTo>
                  <a:pt x="3453" y="311"/>
                </a:lnTo>
                <a:lnTo>
                  <a:pt x="3454" y="302"/>
                </a:lnTo>
                <a:lnTo>
                  <a:pt x="3454" y="286"/>
                </a:lnTo>
                <a:lnTo>
                  <a:pt x="3455" y="281"/>
                </a:lnTo>
                <a:lnTo>
                  <a:pt x="3456" y="280"/>
                </a:lnTo>
                <a:lnTo>
                  <a:pt x="3456" y="281"/>
                </a:lnTo>
                <a:lnTo>
                  <a:pt x="3457" y="284"/>
                </a:lnTo>
                <a:lnTo>
                  <a:pt x="3457" y="294"/>
                </a:lnTo>
                <a:lnTo>
                  <a:pt x="3457" y="291"/>
                </a:lnTo>
                <a:lnTo>
                  <a:pt x="3458" y="281"/>
                </a:lnTo>
                <a:lnTo>
                  <a:pt x="3458" y="277"/>
                </a:lnTo>
                <a:lnTo>
                  <a:pt x="3458" y="288"/>
                </a:lnTo>
                <a:lnTo>
                  <a:pt x="3459" y="286"/>
                </a:lnTo>
                <a:lnTo>
                  <a:pt x="3460" y="290"/>
                </a:lnTo>
                <a:lnTo>
                  <a:pt x="3460" y="296"/>
                </a:lnTo>
                <a:lnTo>
                  <a:pt x="3461" y="300"/>
                </a:lnTo>
                <a:lnTo>
                  <a:pt x="3462" y="294"/>
                </a:lnTo>
                <a:lnTo>
                  <a:pt x="3462" y="296"/>
                </a:lnTo>
                <a:lnTo>
                  <a:pt x="3463" y="292"/>
                </a:lnTo>
                <a:lnTo>
                  <a:pt x="3463" y="290"/>
                </a:lnTo>
                <a:lnTo>
                  <a:pt x="3463" y="297"/>
                </a:lnTo>
                <a:lnTo>
                  <a:pt x="3463" y="289"/>
                </a:lnTo>
                <a:lnTo>
                  <a:pt x="3464" y="292"/>
                </a:lnTo>
                <a:lnTo>
                  <a:pt x="3464" y="284"/>
                </a:lnTo>
                <a:lnTo>
                  <a:pt x="3465" y="285"/>
                </a:lnTo>
                <a:lnTo>
                  <a:pt x="3466" y="282"/>
                </a:lnTo>
                <a:lnTo>
                  <a:pt x="3466" y="299"/>
                </a:lnTo>
                <a:lnTo>
                  <a:pt x="3467" y="282"/>
                </a:lnTo>
                <a:lnTo>
                  <a:pt x="3468" y="284"/>
                </a:lnTo>
                <a:lnTo>
                  <a:pt x="3468" y="281"/>
                </a:lnTo>
                <a:lnTo>
                  <a:pt x="3468" y="285"/>
                </a:lnTo>
                <a:lnTo>
                  <a:pt x="3469" y="291"/>
                </a:lnTo>
                <a:lnTo>
                  <a:pt x="3469" y="299"/>
                </a:lnTo>
                <a:lnTo>
                  <a:pt x="3469" y="292"/>
                </a:lnTo>
                <a:lnTo>
                  <a:pt x="3469" y="286"/>
                </a:lnTo>
                <a:lnTo>
                  <a:pt x="3470" y="288"/>
                </a:lnTo>
                <a:lnTo>
                  <a:pt x="3471" y="299"/>
                </a:lnTo>
                <a:lnTo>
                  <a:pt x="3472" y="272"/>
                </a:lnTo>
                <a:lnTo>
                  <a:pt x="3473" y="209"/>
                </a:lnTo>
                <a:lnTo>
                  <a:pt x="3473" y="126"/>
                </a:lnTo>
                <a:lnTo>
                  <a:pt x="3473" y="104"/>
                </a:lnTo>
                <a:lnTo>
                  <a:pt x="3474" y="116"/>
                </a:lnTo>
                <a:lnTo>
                  <a:pt x="3474" y="111"/>
                </a:lnTo>
                <a:lnTo>
                  <a:pt x="3475" y="113"/>
                </a:lnTo>
                <a:lnTo>
                  <a:pt x="3475" y="102"/>
                </a:lnTo>
                <a:lnTo>
                  <a:pt x="3475" y="105"/>
                </a:lnTo>
                <a:lnTo>
                  <a:pt x="3476" y="111"/>
                </a:lnTo>
                <a:lnTo>
                  <a:pt x="3477" y="157"/>
                </a:lnTo>
                <a:lnTo>
                  <a:pt x="3477" y="206"/>
                </a:lnTo>
                <a:lnTo>
                  <a:pt x="3478" y="241"/>
                </a:lnTo>
                <a:lnTo>
                  <a:pt x="3478" y="255"/>
                </a:lnTo>
                <a:lnTo>
                  <a:pt x="3479" y="258"/>
                </a:lnTo>
                <a:lnTo>
                  <a:pt x="3479" y="255"/>
                </a:lnTo>
                <a:lnTo>
                  <a:pt x="3480" y="250"/>
                </a:lnTo>
                <a:lnTo>
                  <a:pt x="3480" y="248"/>
                </a:lnTo>
                <a:lnTo>
                  <a:pt x="3481" y="247"/>
                </a:lnTo>
                <a:lnTo>
                  <a:pt x="3481" y="246"/>
                </a:lnTo>
                <a:lnTo>
                  <a:pt x="3481" y="256"/>
                </a:lnTo>
                <a:lnTo>
                  <a:pt x="3482" y="260"/>
                </a:lnTo>
                <a:lnTo>
                  <a:pt x="3483" y="260"/>
                </a:lnTo>
                <a:lnTo>
                  <a:pt x="3483" y="257"/>
                </a:lnTo>
                <a:lnTo>
                  <a:pt x="3483" y="222"/>
                </a:lnTo>
                <a:lnTo>
                  <a:pt x="3484" y="180"/>
                </a:lnTo>
                <a:lnTo>
                  <a:pt x="3484" y="88"/>
                </a:lnTo>
                <a:lnTo>
                  <a:pt x="3485" y="41"/>
                </a:lnTo>
                <a:lnTo>
                  <a:pt x="3486" y="71"/>
                </a:lnTo>
                <a:lnTo>
                  <a:pt x="3486" y="75"/>
                </a:lnTo>
                <a:lnTo>
                  <a:pt x="3487" y="58"/>
                </a:lnTo>
                <a:lnTo>
                  <a:pt x="3487" y="65"/>
                </a:lnTo>
                <a:lnTo>
                  <a:pt x="3487" y="77"/>
                </a:lnTo>
                <a:lnTo>
                  <a:pt x="3488" y="95"/>
                </a:lnTo>
                <a:lnTo>
                  <a:pt x="3488" y="150"/>
                </a:lnTo>
                <a:lnTo>
                  <a:pt x="3488" y="204"/>
                </a:lnTo>
                <a:lnTo>
                  <a:pt x="3489" y="229"/>
                </a:lnTo>
                <a:lnTo>
                  <a:pt x="3490" y="239"/>
                </a:lnTo>
                <a:lnTo>
                  <a:pt x="3490" y="241"/>
                </a:lnTo>
                <a:lnTo>
                  <a:pt x="3491" y="248"/>
                </a:lnTo>
                <a:lnTo>
                  <a:pt x="3492" y="259"/>
                </a:lnTo>
                <a:lnTo>
                  <a:pt x="3492" y="248"/>
                </a:lnTo>
                <a:lnTo>
                  <a:pt x="3492" y="244"/>
                </a:lnTo>
                <a:lnTo>
                  <a:pt x="3493" y="243"/>
                </a:lnTo>
                <a:lnTo>
                  <a:pt x="3493" y="242"/>
                </a:lnTo>
                <a:lnTo>
                  <a:pt x="3493" y="239"/>
                </a:lnTo>
                <a:lnTo>
                  <a:pt x="3493" y="248"/>
                </a:lnTo>
                <a:lnTo>
                  <a:pt x="3494" y="246"/>
                </a:lnTo>
                <a:lnTo>
                  <a:pt x="3495" y="232"/>
                </a:lnTo>
                <a:lnTo>
                  <a:pt x="3496" y="189"/>
                </a:lnTo>
                <a:lnTo>
                  <a:pt x="3496" y="118"/>
                </a:lnTo>
                <a:lnTo>
                  <a:pt x="3497" y="23"/>
                </a:lnTo>
                <a:lnTo>
                  <a:pt x="3498" y="58"/>
                </a:lnTo>
                <a:lnTo>
                  <a:pt x="3498" y="136"/>
                </a:lnTo>
                <a:lnTo>
                  <a:pt x="3498" y="75"/>
                </a:lnTo>
                <a:lnTo>
                  <a:pt x="3499" y="148"/>
                </a:lnTo>
                <a:lnTo>
                  <a:pt x="3499" y="74"/>
                </a:lnTo>
                <a:lnTo>
                  <a:pt x="3499" y="132"/>
                </a:lnTo>
                <a:lnTo>
                  <a:pt x="3500" y="149"/>
                </a:lnTo>
                <a:lnTo>
                  <a:pt x="3500" y="190"/>
                </a:lnTo>
                <a:lnTo>
                  <a:pt x="3501" y="217"/>
                </a:lnTo>
                <a:lnTo>
                  <a:pt x="3502" y="230"/>
                </a:lnTo>
                <a:lnTo>
                  <a:pt x="3502" y="234"/>
                </a:lnTo>
                <a:lnTo>
                  <a:pt x="3503" y="246"/>
                </a:lnTo>
                <a:lnTo>
                  <a:pt x="3504" y="255"/>
                </a:lnTo>
                <a:lnTo>
                  <a:pt x="3504" y="255"/>
                </a:lnTo>
                <a:lnTo>
                  <a:pt x="3504" y="251"/>
                </a:lnTo>
                <a:lnTo>
                  <a:pt x="3504" y="250"/>
                </a:lnTo>
                <a:lnTo>
                  <a:pt x="3504" y="249"/>
                </a:lnTo>
                <a:lnTo>
                  <a:pt x="3505" y="251"/>
                </a:lnTo>
                <a:lnTo>
                  <a:pt x="3505" y="253"/>
                </a:lnTo>
                <a:lnTo>
                  <a:pt x="3506" y="259"/>
                </a:lnTo>
                <a:lnTo>
                  <a:pt x="3507" y="237"/>
                </a:lnTo>
                <a:lnTo>
                  <a:pt x="3507" y="173"/>
                </a:lnTo>
                <a:lnTo>
                  <a:pt x="3508" y="77"/>
                </a:lnTo>
                <a:lnTo>
                  <a:pt x="3509" y="46"/>
                </a:lnTo>
                <a:lnTo>
                  <a:pt x="3509" y="68"/>
                </a:lnTo>
                <a:lnTo>
                  <a:pt x="3509" y="150"/>
                </a:lnTo>
                <a:lnTo>
                  <a:pt x="3509" y="126"/>
                </a:lnTo>
                <a:lnTo>
                  <a:pt x="3509" y="52"/>
                </a:lnTo>
                <a:lnTo>
                  <a:pt x="3510" y="62"/>
                </a:lnTo>
                <a:lnTo>
                  <a:pt x="3511" y="94"/>
                </a:lnTo>
                <a:lnTo>
                  <a:pt x="3512" y="137"/>
                </a:lnTo>
                <a:lnTo>
                  <a:pt x="3512" y="188"/>
                </a:lnTo>
                <a:lnTo>
                  <a:pt x="3513" y="226"/>
                </a:lnTo>
                <a:lnTo>
                  <a:pt x="3514" y="244"/>
                </a:lnTo>
                <a:lnTo>
                  <a:pt x="3514" y="250"/>
                </a:lnTo>
                <a:lnTo>
                  <a:pt x="3514" y="260"/>
                </a:lnTo>
                <a:lnTo>
                  <a:pt x="3514" y="268"/>
                </a:lnTo>
                <a:lnTo>
                  <a:pt x="3515" y="262"/>
                </a:lnTo>
                <a:lnTo>
                  <a:pt x="3515" y="269"/>
                </a:lnTo>
                <a:lnTo>
                  <a:pt x="3515" y="259"/>
                </a:lnTo>
                <a:lnTo>
                  <a:pt x="3516" y="259"/>
                </a:lnTo>
                <a:lnTo>
                  <a:pt x="3517" y="262"/>
                </a:lnTo>
                <a:lnTo>
                  <a:pt x="3517" y="259"/>
                </a:lnTo>
                <a:lnTo>
                  <a:pt x="3518" y="249"/>
                </a:lnTo>
                <a:lnTo>
                  <a:pt x="3519" y="237"/>
                </a:lnTo>
                <a:lnTo>
                  <a:pt x="3519" y="174"/>
                </a:lnTo>
                <a:lnTo>
                  <a:pt x="3519" y="82"/>
                </a:lnTo>
                <a:lnTo>
                  <a:pt x="3520" y="68"/>
                </a:lnTo>
                <a:lnTo>
                  <a:pt x="3520" y="83"/>
                </a:lnTo>
                <a:lnTo>
                  <a:pt x="3521" y="91"/>
                </a:lnTo>
                <a:lnTo>
                  <a:pt x="3521" y="71"/>
                </a:lnTo>
                <a:lnTo>
                  <a:pt x="3521" y="90"/>
                </a:lnTo>
                <a:lnTo>
                  <a:pt x="3522" y="131"/>
                </a:lnTo>
                <a:lnTo>
                  <a:pt x="3523" y="127"/>
                </a:lnTo>
                <a:lnTo>
                  <a:pt x="3523" y="164"/>
                </a:lnTo>
                <a:lnTo>
                  <a:pt x="3524" y="207"/>
                </a:lnTo>
                <a:lnTo>
                  <a:pt x="3524" y="219"/>
                </a:lnTo>
                <a:lnTo>
                  <a:pt x="3524" y="249"/>
                </a:lnTo>
                <a:lnTo>
                  <a:pt x="3525" y="263"/>
                </a:lnTo>
                <a:lnTo>
                  <a:pt x="3526" y="268"/>
                </a:lnTo>
                <a:lnTo>
                  <a:pt x="3526" y="259"/>
                </a:lnTo>
                <a:lnTo>
                  <a:pt x="3526" y="262"/>
                </a:lnTo>
                <a:lnTo>
                  <a:pt x="3526" y="270"/>
                </a:lnTo>
                <a:lnTo>
                  <a:pt x="3527" y="265"/>
                </a:lnTo>
                <a:lnTo>
                  <a:pt x="3528" y="266"/>
                </a:lnTo>
                <a:lnTo>
                  <a:pt x="3529" y="276"/>
                </a:lnTo>
                <a:lnTo>
                  <a:pt x="3529" y="272"/>
                </a:lnTo>
                <a:lnTo>
                  <a:pt x="3529" y="270"/>
                </a:lnTo>
                <a:lnTo>
                  <a:pt x="3530" y="272"/>
                </a:lnTo>
                <a:lnTo>
                  <a:pt x="3530" y="275"/>
                </a:lnTo>
                <a:lnTo>
                  <a:pt x="3531" y="268"/>
                </a:lnTo>
                <a:lnTo>
                  <a:pt x="3532" y="268"/>
                </a:lnTo>
                <a:lnTo>
                  <a:pt x="3532" y="265"/>
                </a:lnTo>
                <a:lnTo>
                  <a:pt x="3532" y="265"/>
                </a:lnTo>
                <a:lnTo>
                  <a:pt x="3533" y="273"/>
                </a:lnTo>
                <a:lnTo>
                  <a:pt x="3533" y="279"/>
                </a:lnTo>
                <a:lnTo>
                  <a:pt x="3534" y="289"/>
                </a:lnTo>
                <a:lnTo>
                  <a:pt x="3535" y="279"/>
                </a:lnTo>
                <a:lnTo>
                  <a:pt x="3535" y="289"/>
                </a:lnTo>
                <a:lnTo>
                  <a:pt x="3535" y="286"/>
                </a:lnTo>
                <a:lnTo>
                  <a:pt x="3536" y="284"/>
                </a:lnTo>
                <a:lnTo>
                  <a:pt x="3536" y="280"/>
                </a:lnTo>
                <a:lnTo>
                  <a:pt x="3537" y="284"/>
                </a:lnTo>
                <a:lnTo>
                  <a:pt x="3537" y="280"/>
                </a:lnTo>
                <a:lnTo>
                  <a:pt x="3538" y="279"/>
                </a:lnTo>
                <a:lnTo>
                  <a:pt x="3538" y="282"/>
                </a:lnTo>
                <a:lnTo>
                  <a:pt x="3538" y="288"/>
                </a:lnTo>
                <a:lnTo>
                  <a:pt x="3539" y="286"/>
                </a:lnTo>
                <a:lnTo>
                  <a:pt x="3540" y="286"/>
                </a:lnTo>
                <a:lnTo>
                  <a:pt x="3540" y="285"/>
                </a:lnTo>
                <a:lnTo>
                  <a:pt x="3540" y="286"/>
                </a:lnTo>
                <a:lnTo>
                  <a:pt x="3541" y="286"/>
                </a:lnTo>
                <a:lnTo>
                  <a:pt x="3541" y="289"/>
                </a:lnTo>
                <a:lnTo>
                  <a:pt x="3542" y="297"/>
                </a:lnTo>
                <a:lnTo>
                  <a:pt x="3543" y="301"/>
                </a:lnTo>
                <a:lnTo>
                  <a:pt x="3543" y="282"/>
                </a:lnTo>
                <a:lnTo>
                  <a:pt x="3544" y="291"/>
                </a:lnTo>
                <a:lnTo>
                  <a:pt x="3544" y="296"/>
                </a:lnTo>
                <a:lnTo>
                  <a:pt x="3544" y="286"/>
                </a:lnTo>
                <a:lnTo>
                  <a:pt x="3545" y="283"/>
                </a:lnTo>
                <a:lnTo>
                  <a:pt x="3545" y="279"/>
                </a:lnTo>
                <a:lnTo>
                  <a:pt x="3546" y="278"/>
                </a:lnTo>
                <a:lnTo>
                  <a:pt x="3546" y="292"/>
                </a:lnTo>
                <a:lnTo>
                  <a:pt x="3547" y="286"/>
                </a:lnTo>
                <a:lnTo>
                  <a:pt x="3548" y="286"/>
                </a:lnTo>
                <a:lnTo>
                  <a:pt x="3549" y="281"/>
                </a:lnTo>
                <a:lnTo>
                  <a:pt x="3549" y="284"/>
                </a:lnTo>
                <a:lnTo>
                  <a:pt x="3550" y="285"/>
                </a:lnTo>
                <a:lnTo>
                  <a:pt x="3550" y="285"/>
                </a:lnTo>
                <a:lnTo>
                  <a:pt x="3550" y="307"/>
                </a:lnTo>
                <a:lnTo>
                  <a:pt x="3550" y="291"/>
                </a:lnTo>
                <a:lnTo>
                  <a:pt x="3551" y="285"/>
                </a:lnTo>
                <a:lnTo>
                  <a:pt x="3551" y="286"/>
                </a:lnTo>
                <a:lnTo>
                  <a:pt x="3552" y="288"/>
                </a:lnTo>
                <a:lnTo>
                  <a:pt x="3553" y="270"/>
                </a:lnTo>
                <a:lnTo>
                  <a:pt x="3553" y="268"/>
                </a:lnTo>
                <a:lnTo>
                  <a:pt x="3554" y="202"/>
                </a:lnTo>
                <a:lnTo>
                  <a:pt x="3555" y="107"/>
                </a:lnTo>
                <a:lnTo>
                  <a:pt x="3555" y="64"/>
                </a:lnTo>
                <a:lnTo>
                  <a:pt x="3555" y="65"/>
                </a:lnTo>
                <a:lnTo>
                  <a:pt x="3555" y="78"/>
                </a:lnTo>
                <a:lnTo>
                  <a:pt x="3555" y="77"/>
                </a:lnTo>
                <a:lnTo>
                  <a:pt x="3556" y="59"/>
                </a:lnTo>
                <a:lnTo>
                  <a:pt x="3557" y="67"/>
                </a:lnTo>
                <a:lnTo>
                  <a:pt x="3557" y="101"/>
                </a:lnTo>
                <a:lnTo>
                  <a:pt x="3558" y="131"/>
                </a:lnTo>
                <a:lnTo>
                  <a:pt x="3559" y="193"/>
                </a:lnTo>
                <a:lnTo>
                  <a:pt x="3559" y="249"/>
                </a:lnTo>
                <a:lnTo>
                  <a:pt x="3560" y="236"/>
                </a:lnTo>
                <a:lnTo>
                  <a:pt x="3560" y="240"/>
                </a:lnTo>
                <a:lnTo>
                  <a:pt x="3560" y="265"/>
                </a:lnTo>
                <a:lnTo>
                  <a:pt x="3560" y="259"/>
                </a:lnTo>
                <a:lnTo>
                  <a:pt x="3560" y="240"/>
                </a:lnTo>
                <a:lnTo>
                  <a:pt x="3561" y="254"/>
                </a:lnTo>
                <a:lnTo>
                  <a:pt x="3562" y="277"/>
                </a:lnTo>
                <a:lnTo>
                  <a:pt x="3563" y="269"/>
                </a:lnTo>
                <a:lnTo>
                  <a:pt x="3563" y="266"/>
                </a:lnTo>
                <a:lnTo>
                  <a:pt x="3564" y="260"/>
                </a:lnTo>
                <a:lnTo>
                  <a:pt x="3565" y="253"/>
                </a:lnTo>
                <a:lnTo>
                  <a:pt x="3565" y="253"/>
                </a:lnTo>
                <a:lnTo>
                  <a:pt x="3565" y="193"/>
                </a:lnTo>
                <a:lnTo>
                  <a:pt x="3566" y="114"/>
                </a:lnTo>
                <a:lnTo>
                  <a:pt x="3566" y="54"/>
                </a:lnTo>
                <a:lnTo>
                  <a:pt x="3566" y="49"/>
                </a:lnTo>
                <a:lnTo>
                  <a:pt x="3567" y="68"/>
                </a:lnTo>
                <a:lnTo>
                  <a:pt x="3567" y="59"/>
                </a:lnTo>
                <a:lnTo>
                  <a:pt x="3568" y="116"/>
                </a:lnTo>
                <a:lnTo>
                  <a:pt x="3569" y="111"/>
                </a:lnTo>
                <a:lnTo>
                  <a:pt x="3569" y="117"/>
                </a:lnTo>
                <a:lnTo>
                  <a:pt x="3570" y="164"/>
                </a:lnTo>
                <a:lnTo>
                  <a:pt x="3571" y="200"/>
                </a:lnTo>
                <a:lnTo>
                  <a:pt x="3571" y="218"/>
                </a:lnTo>
                <a:lnTo>
                  <a:pt x="3571" y="251"/>
                </a:lnTo>
                <a:lnTo>
                  <a:pt x="3571" y="256"/>
                </a:lnTo>
                <a:lnTo>
                  <a:pt x="3572" y="262"/>
                </a:lnTo>
                <a:lnTo>
                  <a:pt x="3572" y="265"/>
                </a:lnTo>
                <a:lnTo>
                  <a:pt x="3572" y="263"/>
                </a:lnTo>
                <a:lnTo>
                  <a:pt x="3573" y="262"/>
                </a:lnTo>
                <a:lnTo>
                  <a:pt x="3574" y="272"/>
                </a:lnTo>
                <a:lnTo>
                  <a:pt x="3574" y="276"/>
                </a:lnTo>
                <a:lnTo>
                  <a:pt x="3575" y="275"/>
                </a:lnTo>
                <a:lnTo>
                  <a:pt x="3576" y="278"/>
                </a:lnTo>
                <a:lnTo>
                  <a:pt x="3576" y="268"/>
                </a:lnTo>
                <a:lnTo>
                  <a:pt x="3576" y="255"/>
                </a:lnTo>
                <a:lnTo>
                  <a:pt x="3577" y="188"/>
                </a:lnTo>
                <a:lnTo>
                  <a:pt x="3577" y="110"/>
                </a:lnTo>
                <a:lnTo>
                  <a:pt x="3578" y="79"/>
                </a:lnTo>
                <a:lnTo>
                  <a:pt x="3578" y="94"/>
                </a:lnTo>
                <a:lnTo>
                  <a:pt x="3579" y="54"/>
                </a:lnTo>
                <a:lnTo>
                  <a:pt x="3579" y="84"/>
                </a:lnTo>
                <a:lnTo>
                  <a:pt x="3580" y="78"/>
                </a:lnTo>
                <a:lnTo>
                  <a:pt x="3581" y="85"/>
                </a:lnTo>
                <a:lnTo>
                  <a:pt x="3581" y="105"/>
                </a:lnTo>
                <a:lnTo>
                  <a:pt x="3581" y="147"/>
                </a:lnTo>
                <a:lnTo>
                  <a:pt x="3581" y="221"/>
                </a:lnTo>
                <a:lnTo>
                  <a:pt x="3582" y="255"/>
                </a:lnTo>
                <a:lnTo>
                  <a:pt x="3583" y="261"/>
                </a:lnTo>
                <a:lnTo>
                  <a:pt x="3583" y="266"/>
                </a:lnTo>
                <a:lnTo>
                  <a:pt x="3583" y="280"/>
                </a:lnTo>
                <a:lnTo>
                  <a:pt x="3584" y="276"/>
                </a:lnTo>
                <a:lnTo>
                  <a:pt x="3584" y="265"/>
                </a:lnTo>
                <a:lnTo>
                  <a:pt x="3585" y="276"/>
                </a:lnTo>
                <a:lnTo>
                  <a:pt x="3586" y="268"/>
                </a:lnTo>
                <a:lnTo>
                  <a:pt x="3586" y="275"/>
                </a:lnTo>
                <a:lnTo>
                  <a:pt x="3586" y="265"/>
                </a:lnTo>
                <a:lnTo>
                  <a:pt x="3587" y="268"/>
                </a:lnTo>
                <a:lnTo>
                  <a:pt x="3587" y="262"/>
                </a:lnTo>
                <a:lnTo>
                  <a:pt x="3588" y="262"/>
                </a:lnTo>
                <a:lnTo>
                  <a:pt x="3589" y="212"/>
                </a:lnTo>
                <a:lnTo>
                  <a:pt x="3589" y="100"/>
                </a:lnTo>
                <a:lnTo>
                  <a:pt x="3589" y="39"/>
                </a:lnTo>
                <a:lnTo>
                  <a:pt x="3590" y="68"/>
                </a:lnTo>
                <a:lnTo>
                  <a:pt x="3590" y="54"/>
                </a:lnTo>
                <a:lnTo>
                  <a:pt x="3591" y="88"/>
                </a:lnTo>
                <a:lnTo>
                  <a:pt x="3591" y="73"/>
                </a:lnTo>
                <a:lnTo>
                  <a:pt x="3591" y="91"/>
                </a:lnTo>
                <a:lnTo>
                  <a:pt x="3592" y="115"/>
                </a:lnTo>
                <a:lnTo>
                  <a:pt x="3593" y="160"/>
                </a:lnTo>
                <a:lnTo>
                  <a:pt x="3593" y="226"/>
                </a:lnTo>
                <a:lnTo>
                  <a:pt x="3594" y="255"/>
                </a:lnTo>
                <a:lnTo>
                  <a:pt x="3594" y="275"/>
                </a:lnTo>
                <a:lnTo>
                  <a:pt x="3595" y="284"/>
                </a:lnTo>
                <a:lnTo>
                  <a:pt x="3595" y="281"/>
                </a:lnTo>
                <a:lnTo>
                  <a:pt x="3596" y="283"/>
                </a:lnTo>
                <a:lnTo>
                  <a:pt x="3596" y="285"/>
                </a:lnTo>
                <a:lnTo>
                  <a:pt x="3596" y="286"/>
                </a:lnTo>
                <a:lnTo>
                  <a:pt x="3597" y="284"/>
                </a:lnTo>
                <a:lnTo>
                  <a:pt x="3597" y="286"/>
                </a:lnTo>
                <a:lnTo>
                  <a:pt x="3598" y="288"/>
                </a:lnTo>
                <a:lnTo>
                  <a:pt x="3599" y="291"/>
                </a:lnTo>
                <a:lnTo>
                  <a:pt x="3599" y="289"/>
                </a:lnTo>
                <a:lnTo>
                  <a:pt x="3600" y="245"/>
                </a:lnTo>
                <a:lnTo>
                  <a:pt x="3601" y="199"/>
                </a:lnTo>
                <a:lnTo>
                  <a:pt x="3601" y="144"/>
                </a:lnTo>
                <a:lnTo>
                  <a:pt x="3601" y="97"/>
                </a:lnTo>
                <a:lnTo>
                  <a:pt x="3601" y="82"/>
                </a:lnTo>
                <a:lnTo>
                  <a:pt x="3601" y="83"/>
                </a:lnTo>
                <a:lnTo>
                  <a:pt x="3602" y="95"/>
                </a:lnTo>
                <a:lnTo>
                  <a:pt x="3603" y="99"/>
                </a:lnTo>
                <a:lnTo>
                  <a:pt x="3603" y="102"/>
                </a:lnTo>
                <a:lnTo>
                  <a:pt x="3604" y="133"/>
                </a:lnTo>
                <a:lnTo>
                  <a:pt x="3604" y="186"/>
                </a:lnTo>
                <a:lnTo>
                  <a:pt x="3605" y="217"/>
                </a:lnTo>
                <a:lnTo>
                  <a:pt x="3606" y="274"/>
                </a:lnTo>
                <a:lnTo>
                  <a:pt x="3606" y="285"/>
                </a:lnTo>
                <a:lnTo>
                  <a:pt x="3607" y="286"/>
                </a:lnTo>
                <a:lnTo>
                  <a:pt x="3607" y="278"/>
                </a:lnTo>
                <a:lnTo>
                  <a:pt x="3607" y="286"/>
                </a:lnTo>
                <a:lnTo>
                  <a:pt x="3607" y="291"/>
                </a:lnTo>
                <a:lnTo>
                  <a:pt x="3608" y="283"/>
                </a:lnTo>
                <a:lnTo>
                  <a:pt x="3608" y="291"/>
                </a:lnTo>
                <a:lnTo>
                  <a:pt x="3609" y="300"/>
                </a:lnTo>
                <a:lnTo>
                  <a:pt x="3610" y="271"/>
                </a:lnTo>
                <a:lnTo>
                  <a:pt x="3610" y="288"/>
                </a:lnTo>
                <a:lnTo>
                  <a:pt x="3611" y="296"/>
                </a:lnTo>
                <a:lnTo>
                  <a:pt x="3612" y="286"/>
                </a:lnTo>
                <a:lnTo>
                  <a:pt x="3612" y="285"/>
                </a:lnTo>
                <a:lnTo>
                  <a:pt x="3612" y="299"/>
                </a:lnTo>
                <a:lnTo>
                  <a:pt x="3612" y="294"/>
                </a:lnTo>
                <a:lnTo>
                  <a:pt x="3613" y="289"/>
                </a:lnTo>
                <a:lnTo>
                  <a:pt x="3613" y="283"/>
                </a:lnTo>
                <a:lnTo>
                  <a:pt x="3614" y="299"/>
                </a:lnTo>
                <a:lnTo>
                  <a:pt x="3614" y="301"/>
                </a:lnTo>
                <a:lnTo>
                  <a:pt x="3615" y="303"/>
                </a:lnTo>
                <a:lnTo>
                  <a:pt x="3616" y="299"/>
                </a:lnTo>
                <a:lnTo>
                  <a:pt x="3616" y="306"/>
                </a:lnTo>
                <a:lnTo>
                  <a:pt x="3617" y="300"/>
                </a:lnTo>
                <a:lnTo>
                  <a:pt x="3617" y="306"/>
                </a:lnTo>
                <a:lnTo>
                  <a:pt x="3617" y="293"/>
                </a:lnTo>
                <a:lnTo>
                  <a:pt x="3617" y="277"/>
                </a:lnTo>
                <a:lnTo>
                  <a:pt x="3618" y="311"/>
                </a:lnTo>
                <a:lnTo>
                  <a:pt x="3618" y="297"/>
                </a:lnTo>
                <a:lnTo>
                  <a:pt x="3619" y="307"/>
                </a:lnTo>
                <a:lnTo>
                  <a:pt x="3620" y="299"/>
                </a:lnTo>
                <a:lnTo>
                  <a:pt x="3620" y="314"/>
                </a:lnTo>
                <a:lnTo>
                  <a:pt x="3621" y="297"/>
                </a:lnTo>
                <a:lnTo>
                  <a:pt x="3622" y="289"/>
                </a:lnTo>
                <a:lnTo>
                  <a:pt x="3622" y="312"/>
                </a:lnTo>
                <a:lnTo>
                  <a:pt x="3622" y="306"/>
                </a:lnTo>
                <a:lnTo>
                  <a:pt x="3623" y="312"/>
                </a:lnTo>
                <a:lnTo>
                  <a:pt x="3623" y="307"/>
                </a:lnTo>
                <a:lnTo>
                  <a:pt x="3623" y="318"/>
                </a:lnTo>
                <a:lnTo>
                  <a:pt x="3624" y="311"/>
                </a:lnTo>
                <a:lnTo>
                  <a:pt x="3624" y="305"/>
                </a:lnTo>
                <a:lnTo>
                  <a:pt x="3625" y="311"/>
                </a:lnTo>
                <a:lnTo>
                  <a:pt x="3626" y="311"/>
                </a:lnTo>
                <a:lnTo>
                  <a:pt x="3626" y="307"/>
                </a:lnTo>
                <a:lnTo>
                  <a:pt x="3627" y="306"/>
                </a:lnTo>
                <a:lnTo>
                  <a:pt x="3627" y="306"/>
                </a:lnTo>
                <a:lnTo>
                  <a:pt x="3627" y="298"/>
                </a:lnTo>
                <a:lnTo>
                  <a:pt x="3628" y="286"/>
                </a:lnTo>
                <a:lnTo>
                  <a:pt x="3629" y="312"/>
                </a:lnTo>
                <a:lnTo>
                  <a:pt x="3629" y="301"/>
                </a:lnTo>
                <a:lnTo>
                  <a:pt x="3629" y="309"/>
                </a:lnTo>
                <a:lnTo>
                  <a:pt x="3630" y="311"/>
                </a:lnTo>
                <a:lnTo>
                  <a:pt x="3630" y="297"/>
                </a:lnTo>
                <a:lnTo>
                  <a:pt x="3631" y="289"/>
                </a:lnTo>
                <a:lnTo>
                  <a:pt x="3632" y="295"/>
                </a:lnTo>
                <a:lnTo>
                  <a:pt x="3632" y="288"/>
                </a:lnTo>
                <a:lnTo>
                  <a:pt x="3632" y="311"/>
                </a:lnTo>
                <a:lnTo>
                  <a:pt x="3633" y="291"/>
                </a:lnTo>
                <a:lnTo>
                  <a:pt x="3633" y="301"/>
                </a:lnTo>
                <a:lnTo>
                  <a:pt x="3634" y="286"/>
                </a:lnTo>
                <a:lnTo>
                  <a:pt x="3635" y="286"/>
                </a:lnTo>
                <a:lnTo>
                  <a:pt x="3635" y="227"/>
                </a:lnTo>
                <a:lnTo>
                  <a:pt x="3635" y="135"/>
                </a:lnTo>
                <a:lnTo>
                  <a:pt x="3636" y="41"/>
                </a:lnTo>
                <a:lnTo>
                  <a:pt x="3636" y="67"/>
                </a:lnTo>
                <a:lnTo>
                  <a:pt x="3637" y="54"/>
                </a:lnTo>
                <a:lnTo>
                  <a:pt x="3638" y="77"/>
                </a:lnTo>
                <a:lnTo>
                  <a:pt x="3638" y="82"/>
                </a:lnTo>
                <a:lnTo>
                  <a:pt x="3638" y="100"/>
                </a:lnTo>
                <a:lnTo>
                  <a:pt x="3638" y="88"/>
                </a:lnTo>
                <a:lnTo>
                  <a:pt x="3639" y="138"/>
                </a:lnTo>
                <a:lnTo>
                  <a:pt x="3640" y="224"/>
                </a:lnTo>
                <a:lnTo>
                  <a:pt x="3640" y="265"/>
                </a:lnTo>
                <a:lnTo>
                  <a:pt x="3641" y="284"/>
                </a:lnTo>
                <a:lnTo>
                  <a:pt x="3641" y="281"/>
                </a:lnTo>
                <a:lnTo>
                  <a:pt x="3641" y="265"/>
                </a:lnTo>
                <a:lnTo>
                  <a:pt x="3642" y="275"/>
                </a:lnTo>
                <a:lnTo>
                  <a:pt x="3643" y="272"/>
                </a:lnTo>
                <a:lnTo>
                  <a:pt x="3643" y="262"/>
                </a:lnTo>
                <a:lnTo>
                  <a:pt x="3643" y="288"/>
                </a:lnTo>
                <a:lnTo>
                  <a:pt x="3644" y="285"/>
                </a:lnTo>
                <a:lnTo>
                  <a:pt x="3644" y="273"/>
                </a:lnTo>
                <a:lnTo>
                  <a:pt x="3645" y="270"/>
                </a:lnTo>
                <a:lnTo>
                  <a:pt x="3646" y="265"/>
                </a:lnTo>
                <a:lnTo>
                  <a:pt x="3646" y="260"/>
                </a:lnTo>
                <a:lnTo>
                  <a:pt x="3646" y="162"/>
                </a:lnTo>
                <a:lnTo>
                  <a:pt x="3647" y="51"/>
                </a:lnTo>
                <a:lnTo>
                  <a:pt x="3648" y="69"/>
                </a:lnTo>
                <a:lnTo>
                  <a:pt x="3648" y="68"/>
                </a:lnTo>
                <a:lnTo>
                  <a:pt x="3648" y="59"/>
                </a:lnTo>
                <a:lnTo>
                  <a:pt x="3648" y="67"/>
                </a:lnTo>
                <a:lnTo>
                  <a:pt x="3649" y="75"/>
                </a:lnTo>
                <a:lnTo>
                  <a:pt x="3650" y="27"/>
                </a:lnTo>
                <a:lnTo>
                  <a:pt x="3650" y="123"/>
                </a:lnTo>
                <a:lnTo>
                  <a:pt x="3651" y="162"/>
                </a:lnTo>
                <a:lnTo>
                  <a:pt x="3652" y="230"/>
                </a:lnTo>
                <a:lnTo>
                  <a:pt x="3652" y="249"/>
                </a:lnTo>
                <a:lnTo>
                  <a:pt x="3652" y="273"/>
                </a:lnTo>
                <a:lnTo>
                  <a:pt x="3653" y="272"/>
                </a:lnTo>
                <a:lnTo>
                  <a:pt x="3653" y="275"/>
                </a:lnTo>
                <a:lnTo>
                  <a:pt x="3653" y="275"/>
                </a:lnTo>
                <a:lnTo>
                  <a:pt x="3654" y="275"/>
                </a:lnTo>
                <a:lnTo>
                  <a:pt x="3654" y="270"/>
                </a:lnTo>
                <a:lnTo>
                  <a:pt x="3655" y="272"/>
                </a:lnTo>
                <a:lnTo>
                  <a:pt x="3656" y="278"/>
                </a:lnTo>
                <a:lnTo>
                  <a:pt x="3656" y="271"/>
                </a:lnTo>
                <a:lnTo>
                  <a:pt x="3657" y="282"/>
                </a:lnTo>
                <a:lnTo>
                  <a:pt x="3658" y="280"/>
                </a:lnTo>
                <a:lnTo>
                  <a:pt x="3658" y="260"/>
                </a:lnTo>
                <a:lnTo>
                  <a:pt x="3658" y="183"/>
                </a:lnTo>
                <a:lnTo>
                  <a:pt x="3658" y="90"/>
                </a:lnTo>
                <a:lnTo>
                  <a:pt x="3658" y="39"/>
                </a:lnTo>
                <a:lnTo>
                  <a:pt x="3659" y="68"/>
                </a:lnTo>
                <a:lnTo>
                  <a:pt x="3660" y="74"/>
                </a:lnTo>
                <a:lnTo>
                  <a:pt x="3660" y="74"/>
                </a:lnTo>
                <a:lnTo>
                  <a:pt x="3661" y="68"/>
                </a:lnTo>
                <a:lnTo>
                  <a:pt x="3661" y="72"/>
                </a:lnTo>
                <a:lnTo>
                  <a:pt x="3662" y="105"/>
                </a:lnTo>
                <a:lnTo>
                  <a:pt x="3663" y="159"/>
                </a:lnTo>
                <a:lnTo>
                  <a:pt x="3663" y="198"/>
                </a:lnTo>
                <a:lnTo>
                  <a:pt x="3663" y="234"/>
                </a:lnTo>
                <a:lnTo>
                  <a:pt x="3663" y="241"/>
                </a:lnTo>
                <a:lnTo>
                  <a:pt x="3664" y="265"/>
                </a:lnTo>
                <a:lnTo>
                  <a:pt x="3664" y="263"/>
                </a:lnTo>
                <a:lnTo>
                  <a:pt x="3665" y="271"/>
                </a:lnTo>
                <a:lnTo>
                  <a:pt x="3666" y="268"/>
                </a:lnTo>
                <a:lnTo>
                  <a:pt x="3666" y="275"/>
                </a:lnTo>
                <a:lnTo>
                  <a:pt x="3667" y="273"/>
                </a:lnTo>
                <a:lnTo>
                  <a:pt x="3668" y="267"/>
                </a:lnTo>
                <a:lnTo>
                  <a:pt x="3668" y="280"/>
                </a:lnTo>
                <a:lnTo>
                  <a:pt x="3668" y="280"/>
                </a:lnTo>
                <a:lnTo>
                  <a:pt x="3669" y="281"/>
                </a:lnTo>
                <a:lnTo>
                  <a:pt x="3669" y="244"/>
                </a:lnTo>
                <a:lnTo>
                  <a:pt x="3669" y="207"/>
                </a:lnTo>
                <a:lnTo>
                  <a:pt x="3670" y="97"/>
                </a:lnTo>
                <a:lnTo>
                  <a:pt x="3670" y="36"/>
                </a:lnTo>
                <a:lnTo>
                  <a:pt x="3671" y="66"/>
                </a:lnTo>
                <a:lnTo>
                  <a:pt x="3671" y="53"/>
                </a:lnTo>
                <a:lnTo>
                  <a:pt x="3672" y="64"/>
                </a:lnTo>
                <a:lnTo>
                  <a:pt x="3673" y="69"/>
                </a:lnTo>
                <a:lnTo>
                  <a:pt x="3673" y="70"/>
                </a:lnTo>
                <a:lnTo>
                  <a:pt x="3674" y="111"/>
                </a:lnTo>
                <a:lnTo>
                  <a:pt x="3674" y="174"/>
                </a:lnTo>
                <a:lnTo>
                  <a:pt x="3674" y="237"/>
                </a:lnTo>
                <a:lnTo>
                  <a:pt x="3674" y="249"/>
                </a:lnTo>
                <a:lnTo>
                  <a:pt x="3675" y="272"/>
                </a:lnTo>
                <a:lnTo>
                  <a:pt x="3675" y="274"/>
                </a:lnTo>
                <a:lnTo>
                  <a:pt x="3676" y="283"/>
                </a:lnTo>
                <a:lnTo>
                  <a:pt x="3677" y="280"/>
                </a:lnTo>
                <a:lnTo>
                  <a:pt x="3677" y="279"/>
                </a:lnTo>
                <a:lnTo>
                  <a:pt x="3678" y="311"/>
                </a:lnTo>
                <a:lnTo>
                  <a:pt x="3679" y="283"/>
                </a:lnTo>
                <a:lnTo>
                  <a:pt x="3679" y="286"/>
                </a:lnTo>
                <a:lnTo>
                  <a:pt x="3679" y="303"/>
                </a:lnTo>
                <a:lnTo>
                  <a:pt x="3680" y="294"/>
                </a:lnTo>
                <a:lnTo>
                  <a:pt x="3680" y="281"/>
                </a:lnTo>
                <a:lnTo>
                  <a:pt x="3680" y="256"/>
                </a:lnTo>
                <a:lnTo>
                  <a:pt x="3681" y="187"/>
                </a:lnTo>
                <a:lnTo>
                  <a:pt x="3681" y="106"/>
                </a:lnTo>
                <a:lnTo>
                  <a:pt x="3682" y="89"/>
                </a:lnTo>
                <a:lnTo>
                  <a:pt x="3683" y="83"/>
                </a:lnTo>
                <a:lnTo>
                  <a:pt x="3683" y="100"/>
                </a:lnTo>
                <a:lnTo>
                  <a:pt x="3684" y="113"/>
                </a:lnTo>
                <a:lnTo>
                  <a:pt x="3684" y="104"/>
                </a:lnTo>
                <a:lnTo>
                  <a:pt x="3684" y="86"/>
                </a:lnTo>
                <a:lnTo>
                  <a:pt x="3685" y="135"/>
                </a:lnTo>
                <a:lnTo>
                  <a:pt x="3686" y="177"/>
                </a:lnTo>
                <a:lnTo>
                  <a:pt x="3686" y="216"/>
                </a:lnTo>
                <a:lnTo>
                  <a:pt x="3686" y="233"/>
                </a:lnTo>
                <a:lnTo>
                  <a:pt x="3687" y="250"/>
                </a:lnTo>
                <a:lnTo>
                  <a:pt x="3687" y="246"/>
                </a:lnTo>
                <a:lnTo>
                  <a:pt x="3688" y="239"/>
                </a:lnTo>
                <a:lnTo>
                  <a:pt x="3689" y="251"/>
                </a:lnTo>
                <a:lnTo>
                  <a:pt x="3689" y="262"/>
                </a:lnTo>
                <a:lnTo>
                  <a:pt x="3689" y="273"/>
                </a:lnTo>
                <a:lnTo>
                  <a:pt x="3690" y="266"/>
                </a:lnTo>
                <a:lnTo>
                  <a:pt x="3690" y="257"/>
                </a:lnTo>
                <a:lnTo>
                  <a:pt x="3691" y="262"/>
                </a:lnTo>
                <a:lnTo>
                  <a:pt x="3692" y="252"/>
                </a:lnTo>
                <a:lnTo>
                  <a:pt x="3692" y="266"/>
                </a:lnTo>
                <a:lnTo>
                  <a:pt x="3692" y="284"/>
                </a:lnTo>
                <a:lnTo>
                  <a:pt x="3693" y="275"/>
                </a:lnTo>
                <a:lnTo>
                  <a:pt x="3693" y="283"/>
                </a:lnTo>
                <a:lnTo>
                  <a:pt x="3694" y="284"/>
                </a:lnTo>
                <a:lnTo>
                  <a:pt x="3694" y="275"/>
                </a:lnTo>
                <a:lnTo>
                  <a:pt x="3694" y="280"/>
                </a:lnTo>
                <a:lnTo>
                  <a:pt x="3695" y="278"/>
                </a:lnTo>
                <a:lnTo>
                  <a:pt x="3696" y="275"/>
                </a:lnTo>
                <a:lnTo>
                  <a:pt x="3696" y="281"/>
                </a:lnTo>
                <a:lnTo>
                  <a:pt x="3697" y="288"/>
                </a:lnTo>
                <a:lnTo>
                  <a:pt x="3698" y="280"/>
                </a:lnTo>
                <a:lnTo>
                  <a:pt x="3698" y="275"/>
                </a:lnTo>
                <a:lnTo>
                  <a:pt x="3698" y="276"/>
                </a:lnTo>
                <a:lnTo>
                  <a:pt x="3699" y="285"/>
                </a:lnTo>
                <a:lnTo>
                  <a:pt x="3699" y="263"/>
                </a:lnTo>
                <a:lnTo>
                  <a:pt x="3699" y="291"/>
                </a:lnTo>
                <a:lnTo>
                  <a:pt x="3700" y="291"/>
                </a:lnTo>
                <a:lnTo>
                  <a:pt x="3700" y="285"/>
                </a:lnTo>
                <a:lnTo>
                  <a:pt x="3701" y="296"/>
                </a:lnTo>
                <a:lnTo>
                  <a:pt x="3702" y="291"/>
                </a:lnTo>
                <a:lnTo>
                  <a:pt x="3702" y="290"/>
                </a:lnTo>
                <a:lnTo>
                  <a:pt x="3703" y="288"/>
                </a:lnTo>
                <a:lnTo>
                  <a:pt x="3704" y="286"/>
                </a:lnTo>
                <a:lnTo>
                  <a:pt x="3704" y="283"/>
                </a:lnTo>
                <a:lnTo>
                  <a:pt x="3704" y="280"/>
                </a:lnTo>
                <a:lnTo>
                  <a:pt x="3704" y="285"/>
                </a:lnTo>
                <a:lnTo>
                  <a:pt x="3704" y="296"/>
                </a:lnTo>
                <a:lnTo>
                  <a:pt x="3705" y="281"/>
                </a:lnTo>
                <a:lnTo>
                  <a:pt x="3705" y="291"/>
                </a:lnTo>
                <a:lnTo>
                  <a:pt x="3706" y="297"/>
                </a:lnTo>
                <a:lnTo>
                  <a:pt x="3707" y="290"/>
                </a:lnTo>
                <a:lnTo>
                  <a:pt x="3707" y="292"/>
                </a:lnTo>
                <a:lnTo>
                  <a:pt x="3708" y="294"/>
                </a:lnTo>
                <a:lnTo>
                  <a:pt x="3709" y="296"/>
                </a:lnTo>
                <a:lnTo>
                  <a:pt x="3709" y="282"/>
                </a:lnTo>
                <a:lnTo>
                  <a:pt x="3709" y="283"/>
                </a:lnTo>
                <a:lnTo>
                  <a:pt x="3710" y="291"/>
                </a:lnTo>
                <a:lnTo>
                  <a:pt x="3710" y="292"/>
                </a:lnTo>
                <a:lnTo>
                  <a:pt x="3710" y="285"/>
                </a:lnTo>
                <a:lnTo>
                  <a:pt x="3711" y="297"/>
                </a:lnTo>
                <a:lnTo>
                  <a:pt x="3712" y="273"/>
                </a:lnTo>
                <a:lnTo>
                  <a:pt x="3712" y="288"/>
                </a:lnTo>
                <a:lnTo>
                  <a:pt x="3713" y="282"/>
                </a:lnTo>
                <a:lnTo>
                  <a:pt x="3714" y="271"/>
                </a:lnTo>
                <a:lnTo>
                  <a:pt x="3714" y="286"/>
                </a:lnTo>
                <a:lnTo>
                  <a:pt x="3715" y="297"/>
                </a:lnTo>
                <a:lnTo>
                  <a:pt x="3715" y="277"/>
                </a:lnTo>
                <a:lnTo>
                  <a:pt x="3715" y="260"/>
                </a:lnTo>
                <a:lnTo>
                  <a:pt x="3715" y="249"/>
                </a:lnTo>
                <a:lnTo>
                  <a:pt x="3715" y="203"/>
                </a:lnTo>
                <a:lnTo>
                  <a:pt x="3716" y="139"/>
                </a:lnTo>
                <a:lnTo>
                  <a:pt x="3717" y="79"/>
                </a:lnTo>
                <a:lnTo>
                  <a:pt x="3717" y="24"/>
                </a:lnTo>
                <a:lnTo>
                  <a:pt x="3718" y="111"/>
                </a:lnTo>
                <a:lnTo>
                  <a:pt x="3719" y="83"/>
                </a:lnTo>
                <a:lnTo>
                  <a:pt x="3719" y="59"/>
                </a:lnTo>
                <a:lnTo>
                  <a:pt x="3720" y="75"/>
                </a:lnTo>
                <a:lnTo>
                  <a:pt x="3720" y="88"/>
                </a:lnTo>
                <a:lnTo>
                  <a:pt x="3720" y="128"/>
                </a:lnTo>
                <a:lnTo>
                  <a:pt x="3720" y="174"/>
                </a:lnTo>
                <a:lnTo>
                  <a:pt x="3721" y="220"/>
                </a:lnTo>
                <a:lnTo>
                  <a:pt x="3721" y="265"/>
                </a:lnTo>
                <a:lnTo>
                  <a:pt x="3722" y="255"/>
                </a:lnTo>
                <a:lnTo>
                  <a:pt x="3723" y="262"/>
                </a:lnTo>
                <a:lnTo>
                  <a:pt x="3723" y="268"/>
                </a:lnTo>
                <a:lnTo>
                  <a:pt x="3724" y="254"/>
                </a:lnTo>
                <a:lnTo>
                  <a:pt x="3725" y="262"/>
                </a:lnTo>
                <a:lnTo>
                  <a:pt x="3725" y="259"/>
                </a:lnTo>
                <a:lnTo>
                  <a:pt x="3725" y="263"/>
                </a:lnTo>
                <a:lnTo>
                  <a:pt x="3726" y="260"/>
                </a:lnTo>
                <a:lnTo>
                  <a:pt x="3726" y="250"/>
                </a:lnTo>
                <a:lnTo>
                  <a:pt x="3726" y="251"/>
                </a:lnTo>
                <a:lnTo>
                  <a:pt x="3727" y="219"/>
                </a:lnTo>
                <a:lnTo>
                  <a:pt x="3727" y="162"/>
                </a:lnTo>
                <a:lnTo>
                  <a:pt x="3728" y="79"/>
                </a:lnTo>
                <a:lnTo>
                  <a:pt x="3729" y="58"/>
                </a:lnTo>
                <a:lnTo>
                  <a:pt x="3729" y="36"/>
                </a:lnTo>
                <a:lnTo>
                  <a:pt x="3730" y="79"/>
                </a:lnTo>
                <a:lnTo>
                  <a:pt x="3730" y="65"/>
                </a:lnTo>
                <a:lnTo>
                  <a:pt x="3730" y="77"/>
                </a:lnTo>
                <a:lnTo>
                  <a:pt x="3731" y="75"/>
                </a:lnTo>
                <a:lnTo>
                  <a:pt x="3732" y="103"/>
                </a:lnTo>
                <a:lnTo>
                  <a:pt x="3732" y="140"/>
                </a:lnTo>
                <a:lnTo>
                  <a:pt x="3732" y="197"/>
                </a:lnTo>
                <a:lnTo>
                  <a:pt x="3733" y="212"/>
                </a:lnTo>
                <a:lnTo>
                  <a:pt x="3733" y="235"/>
                </a:lnTo>
                <a:lnTo>
                  <a:pt x="3734" y="251"/>
                </a:lnTo>
                <a:lnTo>
                  <a:pt x="3735" y="265"/>
                </a:lnTo>
                <a:lnTo>
                  <a:pt x="3735" y="260"/>
                </a:lnTo>
                <a:lnTo>
                  <a:pt x="3735" y="260"/>
                </a:lnTo>
                <a:lnTo>
                  <a:pt x="3736" y="277"/>
                </a:lnTo>
                <a:lnTo>
                  <a:pt x="3736" y="291"/>
                </a:lnTo>
                <a:lnTo>
                  <a:pt x="3737" y="249"/>
                </a:lnTo>
                <a:lnTo>
                  <a:pt x="3737" y="255"/>
                </a:lnTo>
                <a:lnTo>
                  <a:pt x="3737" y="268"/>
                </a:lnTo>
                <a:lnTo>
                  <a:pt x="3738" y="265"/>
                </a:lnTo>
                <a:lnTo>
                  <a:pt x="3738" y="224"/>
                </a:lnTo>
                <a:lnTo>
                  <a:pt x="3739" y="141"/>
                </a:lnTo>
                <a:lnTo>
                  <a:pt x="3740" y="109"/>
                </a:lnTo>
                <a:lnTo>
                  <a:pt x="3740" y="59"/>
                </a:lnTo>
                <a:lnTo>
                  <a:pt x="3740" y="55"/>
                </a:lnTo>
                <a:lnTo>
                  <a:pt x="3741" y="42"/>
                </a:lnTo>
                <a:lnTo>
                  <a:pt x="3741" y="68"/>
                </a:lnTo>
                <a:lnTo>
                  <a:pt x="3742" y="56"/>
                </a:lnTo>
                <a:lnTo>
                  <a:pt x="3743" y="58"/>
                </a:lnTo>
                <a:lnTo>
                  <a:pt x="3743" y="81"/>
                </a:lnTo>
                <a:lnTo>
                  <a:pt x="3743" y="124"/>
                </a:lnTo>
                <a:lnTo>
                  <a:pt x="3744" y="178"/>
                </a:lnTo>
                <a:lnTo>
                  <a:pt x="3744" y="229"/>
                </a:lnTo>
                <a:lnTo>
                  <a:pt x="3745" y="244"/>
                </a:lnTo>
                <a:lnTo>
                  <a:pt x="3746" y="239"/>
                </a:lnTo>
                <a:lnTo>
                  <a:pt x="3746" y="251"/>
                </a:lnTo>
                <a:lnTo>
                  <a:pt x="3746" y="252"/>
                </a:lnTo>
                <a:lnTo>
                  <a:pt x="3747" y="249"/>
                </a:lnTo>
                <a:lnTo>
                  <a:pt x="3748" y="251"/>
                </a:lnTo>
                <a:lnTo>
                  <a:pt x="3748" y="250"/>
                </a:lnTo>
                <a:lnTo>
                  <a:pt x="3749" y="245"/>
                </a:lnTo>
                <a:lnTo>
                  <a:pt x="3749" y="245"/>
                </a:lnTo>
                <a:lnTo>
                  <a:pt x="3749" y="257"/>
                </a:lnTo>
                <a:lnTo>
                  <a:pt x="3750" y="253"/>
                </a:lnTo>
                <a:lnTo>
                  <a:pt x="3750" y="225"/>
                </a:lnTo>
                <a:lnTo>
                  <a:pt x="3751" y="162"/>
                </a:lnTo>
                <a:lnTo>
                  <a:pt x="3751" y="86"/>
                </a:lnTo>
                <a:lnTo>
                  <a:pt x="3751" y="22"/>
                </a:lnTo>
                <a:lnTo>
                  <a:pt x="3752" y="52"/>
                </a:lnTo>
                <a:lnTo>
                  <a:pt x="3753" y="23"/>
                </a:lnTo>
                <a:lnTo>
                  <a:pt x="3753" y="0"/>
                </a:lnTo>
                <a:lnTo>
                  <a:pt x="3754" y="44"/>
                </a:lnTo>
                <a:lnTo>
                  <a:pt x="3755" y="45"/>
                </a:lnTo>
                <a:lnTo>
                  <a:pt x="3755" y="75"/>
                </a:lnTo>
                <a:lnTo>
                  <a:pt x="3755" y="119"/>
                </a:lnTo>
                <a:lnTo>
                  <a:pt x="3756" y="193"/>
                </a:lnTo>
                <a:lnTo>
                  <a:pt x="3756" y="232"/>
                </a:lnTo>
                <a:lnTo>
                  <a:pt x="3756" y="254"/>
                </a:lnTo>
                <a:lnTo>
                  <a:pt x="3757" y="255"/>
                </a:lnTo>
                <a:lnTo>
                  <a:pt x="3757" y="265"/>
                </a:lnTo>
                <a:lnTo>
                  <a:pt x="3758" y="265"/>
                </a:lnTo>
                <a:lnTo>
                  <a:pt x="3759" y="263"/>
                </a:lnTo>
                <a:lnTo>
                  <a:pt x="3759" y="280"/>
                </a:lnTo>
                <a:lnTo>
                  <a:pt x="3760" y="275"/>
                </a:lnTo>
                <a:lnTo>
                  <a:pt x="3761" y="274"/>
                </a:lnTo>
                <a:lnTo>
                  <a:pt x="3761" y="270"/>
                </a:lnTo>
                <a:lnTo>
                  <a:pt x="3761" y="276"/>
                </a:lnTo>
                <a:lnTo>
                  <a:pt x="3761" y="270"/>
                </a:lnTo>
                <a:lnTo>
                  <a:pt x="3761" y="243"/>
                </a:lnTo>
                <a:lnTo>
                  <a:pt x="3762" y="178"/>
                </a:lnTo>
                <a:lnTo>
                  <a:pt x="3763" y="89"/>
                </a:lnTo>
                <a:lnTo>
                  <a:pt x="3763" y="49"/>
                </a:lnTo>
                <a:lnTo>
                  <a:pt x="3764" y="65"/>
                </a:lnTo>
                <a:lnTo>
                  <a:pt x="3765" y="61"/>
                </a:lnTo>
                <a:lnTo>
                  <a:pt x="3765" y="78"/>
                </a:lnTo>
                <a:lnTo>
                  <a:pt x="3766" y="80"/>
                </a:lnTo>
                <a:lnTo>
                  <a:pt x="3766" y="77"/>
                </a:lnTo>
                <a:lnTo>
                  <a:pt x="3766" y="121"/>
                </a:lnTo>
                <a:lnTo>
                  <a:pt x="3766" y="178"/>
                </a:lnTo>
                <a:lnTo>
                  <a:pt x="3767" y="216"/>
                </a:lnTo>
                <a:lnTo>
                  <a:pt x="3767" y="249"/>
                </a:lnTo>
                <a:lnTo>
                  <a:pt x="3768" y="270"/>
                </a:lnTo>
                <a:lnTo>
                  <a:pt x="3769" y="275"/>
                </a:lnTo>
                <a:lnTo>
                  <a:pt x="3769" y="272"/>
                </a:lnTo>
                <a:lnTo>
                  <a:pt x="3770" y="276"/>
                </a:lnTo>
                <a:lnTo>
                  <a:pt x="3771" y="265"/>
                </a:lnTo>
                <a:lnTo>
                  <a:pt x="3771" y="260"/>
                </a:lnTo>
                <a:lnTo>
                  <a:pt x="3771" y="274"/>
                </a:lnTo>
                <a:lnTo>
                  <a:pt x="3771" y="285"/>
                </a:lnTo>
                <a:lnTo>
                  <a:pt x="3771" y="270"/>
                </a:lnTo>
                <a:lnTo>
                  <a:pt x="3772" y="269"/>
                </a:lnTo>
                <a:lnTo>
                  <a:pt x="3772" y="280"/>
                </a:lnTo>
                <a:lnTo>
                  <a:pt x="3773" y="281"/>
                </a:lnTo>
                <a:lnTo>
                  <a:pt x="3774" y="285"/>
                </a:lnTo>
                <a:lnTo>
                  <a:pt x="3774" y="293"/>
                </a:lnTo>
                <a:lnTo>
                  <a:pt x="3775" y="286"/>
                </a:lnTo>
                <a:lnTo>
                  <a:pt x="3776" y="276"/>
                </a:lnTo>
                <a:lnTo>
                  <a:pt x="3776" y="288"/>
                </a:lnTo>
                <a:lnTo>
                  <a:pt x="3776" y="286"/>
                </a:lnTo>
                <a:lnTo>
                  <a:pt x="3777" y="286"/>
                </a:lnTo>
                <a:lnTo>
                  <a:pt x="3777" y="290"/>
                </a:lnTo>
                <a:lnTo>
                  <a:pt x="3777" y="294"/>
                </a:lnTo>
                <a:lnTo>
                  <a:pt x="3778" y="296"/>
                </a:lnTo>
                <a:lnTo>
                  <a:pt x="3779" y="300"/>
                </a:lnTo>
                <a:lnTo>
                  <a:pt x="3779" y="297"/>
                </a:lnTo>
                <a:lnTo>
                  <a:pt x="3780" y="289"/>
                </a:lnTo>
                <a:lnTo>
                  <a:pt x="3781" y="294"/>
                </a:lnTo>
                <a:lnTo>
                  <a:pt x="3781" y="288"/>
                </a:lnTo>
                <a:lnTo>
                  <a:pt x="3782" y="289"/>
                </a:lnTo>
                <a:lnTo>
                  <a:pt x="3782" y="280"/>
                </a:lnTo>
                <a:lnTo>
                  <a:pt x="3782" y="297"/>
                </a:lnTo>
                <a:lnTo>
                  <a:pt x="3783" y="292"/>
                </a:lnTo>
                <a:lnTo>
                  <a:pt x="3783" y="289"/>
                </a:lnTo>
                <a:lnTo>
                  <a:pt x="3783" y="285"/>
                </a:lnTo>
                <a:lnTo>
                  <a:pt x="3784" y="290"/>
                </a:lnTo>
                <a:lnTo>
                  <a:pt x="3784" y="291"/>
                </a:lnTo>
                <a:lnTo>
                  <a:pt x="3785" y="296"/>
                </a:lnTo>
                <a:lnTo>
                  <a:pt x="3786" y="295"/>
                </a:lnTo>
                <a:lnTo>
                  <a:pt x="3786" y="296"/>
                </a:lnTo>
                <a:lnTo>
                  <a:pt x="3787" y="292"/>
                </a:lnTo>
                <a:lnTo>
                  <a:pt x="3787" y="290"/>
                </a:lnTo>
                <a:lnTo>
                  <a:pt x="3787" y="288"/>
                </a:lnTo>
                <a:lnTo>
                  <a:pt x="3788" y="295"/>
                </a:lnTo>
                <a:lnTo>
                  <a:pt x="3789" y="289"/>
                </a:lnTo>
                <a:lnTo>
                  <a:pt x="3789" y="286"/>
                </a:lnTo>
                <a:lnTo>
                  <a:pt x="3789" y="291"/>
                </a:lnTo>
                <a:lnTo>
                  <a:pt x="3790" y="286"/>
                </a:lnTo>
                <a:lnTo>
                  <a:pt x="3790" y="279"/>
                </a:lnTo>
                <a:lnTo>
                  <a:pt x="3791" y="270"/>
                </a:lnTo>
                <a:lnTo>
                  <a:pt x="3792" y="281"/>
                </a:lnTo>
                <a:lnTo>
                  <a:pt x="3792" y="289"/>
                </a:lnTo>
                <a:lnTo>
                  <a:pt x="3792" y="297"/>
                </a:lnTo>
                <a:lnTo>
                  <a:pt x="3793" y="285"/>
                </a:lnTo>
                <a:lnTo>
                  <a:pt x="3793" y="282"/>
                </a:lnTo>
                <a:lnTo>
                  <a:pt x="3794" y="292"/>
                </a:lnTo>
                <a:lnTo>
                  <a:pt x="3795" y="288"/>
                </a:lnTo>
                <a:lnTo>
                  <a:pt x="3795" y="288"/>
                </a:lnTo>
                <a:lnTo>
                  <a:pt x="3795" y="276"/>
                </a:lnTo>
                <a:lnTo>
                  <a:pt x="3796" y="276"/>
                </a:lnTo>
                <a:lnTo>
                  <a:pt x="3796" y="275"/>
                </a:lnTo>
                <a:lnTo>
                  <a:pt x="3797" y="256"/>
                </a:lnTo>
                <a:lnTo>
                  <a:pt x="3797" y="194"/>
                </a:lnTo>
                <a:lnTo>
                  <a:pt x="3797" y="91"/>
                </a:lnTo>
                <a:lnTo>
                  <a:pt x="3798" y="42"/>
                </a:lnTo>
                <a:lnTo>
                  <a:pt x="3799" y="70"/>
                </a:lnTo>
                <a:lnTo>
                  <a:pt x="3799" y="30"/>
                </a:lnTo>
                <a:lnTo>
                  <a:pt x="3800" y="23"/>
                </a:lnTo>
                <a:lnTo>
                  <a:pt x="3800" y="18"/>
                </a:lnTo>
                <a:lnTo>
                  <a:pt x="3800" y="15"/>
                </a:lnTo>
                <a:lnTo>
                  <a:pt x="3801" y="83"/>
                </a:lnTo>
                <a:lnTo>
                  <a:pt x="3802" y="157"/>
                </a:lnTo>
                <a:lnTo>
                  <a:pt x="3802" y="198"/>
                </a:lnTo>
                <a:lnTo>
                  <a:pt x="3802" y="214"/>
                </a:lnTo>
                <a:lnTo>
                  <a:pt x="3803" y="239"/>
                </a:lnTo>
                <a:lnTo>
                  <a:pt x="3803" y="249"/>
                </a:lnTo>
                <a:lnTo>
                  <a:pt x="3804" y="254"/>
                </a:lnTo>
                <a:lnTo>
                  <a:pt x="3805" y="250"/>
                </a:lnTo>
                <a:lnTo>
                  <a:pt x="3805" y="246"/>
                </a:lnTo>
                <a:lnTo>
                  <a:pt x="3806" y="278"/>
                </a:lnTo>
                <a:lnTo>
                  <a:pt x="3806" y="258"/>
                </a:lnTo>
                <a:lnTo>
                  <a:pt x="3806" y="222"/>
                </a:lnTo>
                <a:lnTo>
                  <a:pt x="3807" y="307"/>
                </a:lnTo>
                <a:lnTo>
                  <a:pt x="3807" y="256"/>
                </a:lnTo>
                <a:lnTo>
                  <a:pt x="3807" y="245"/>
                </a:lnTo>
                <a:lnTo>
                  <a:pt x="3808" y="194"/>
                </a:lnTo>
                <a:lnTo>
                  <a:pt x="3808" y="172"/>
                </a:lnTo>
                <a:lnTo>
                  <a:pt x="3809" y="71"/>
                </a:lnTo>
                <a:lnTo>
                  <a:pt x="3810" y="44"/>
                </a:lnTo>
                <a:lnTo>
                  <a:pt x="3810" y="91"/>
                </a:lnTo>
                <a:lnTo>
                  <a:pt x="3811" y="36"/>
                </a:lnTo>
                <a:lnTo>
                  <a:pt x="3812" y="30"/>
                </a:lnTo>
                <a:lnTo>
                  <a:pt x="3812" y="93"/>
                </a:lnTo>
                <a:lnTo>
                  <a:pt x="3812" y="44"/>
                </a:lnTo>
                <a:lnTo>
                  <a:pt x="3812" y="110"/>
                </a:lnTo>
                <a:lnTo>
                  <a:pt x="3813" y="137"/>
                </a:lnTo>
                <a:lnTo>
                  <a:pt x="3813" y="202"/>
                </a:lnTo>
                <a:lnTo>
                  <a:pt x="3814" y="229"/>
                </a:lnTo>
                <a:lnTo>
                  <a:pt x="3815" y="254"/>
                </a:lnTo>
                <a:lnTo>
                  <a:pt x="3815" y="258"/>
                </a:lnTo>
                <a:lnTo>
                  <a:pt x="3816" y="266"/>
                </a:lnTo>
                <a:lnTo>
                  <a:pt x="3816" y="260"/>
                </a:lnTo>
                <a:lnTo>
                  <a:pt x="3817" y="279"/>
                </a:lnTo>
                <a:lnTo>
                  <a:pt x="3818" y="268"/>
                </a:lnTo>
                <a:lnTo>
                  <a:pt x="3818" y="262"/>
                </a:lnTo>
                <a:lnTo>
                  <a:pt x="3818" y="270"/>
                </a:lnTo>
                <a:lnTo>
                  <a:pt x="3818" y="273"/>
                </a:lnTo>
                <a:lnTo>
                  <a:pt x="3818" y="275"/>
                </a:lnTo>
                <a:lnTo>
                  <a:pt x="3819" y="272"/>
                </a:lnTo>
                <a:lnTo>
                  <a:pt x="3820" y="267"/>
                </a:lnTo>
                <a:lnTo>
                  <a:pt x="3820" y="214"/>
                </a:lnTo>
                <a:lnTo>
                  <a:pt x="3821" y="116"/>
                </a:lnTo>
                <a:lnTo>
                  <a:pt x="3822" y="52"/>
                </a:lnTo>
                <a:lnTo>
                  <a:pt x="3822" y="130"/>
                </a:lnTo>
                <a:lnTo>
                  <a:pt x="3823" y="80"/>
                </a:lnTo>
                <a:lnTo>
                  <a:pt x="3823" y="92"/>
                </a:lnTo>
                <a:lnTo>
                  <a:pt x="3823" y="79"/>
                </a:lnTo>
                <a:lnTo>
                  <a:pt x="3823" y="100"/>
                </a:lnTo>
                <a:lnTo>
                  <a:pt x="3824" y="115"/>
                </a:lnTo>
                <a:lnTo>
                  <a:pt x="3824" y="156"/>
                </a:lnTo>
                <a:lnTo>
                  <a:pt x="3825" y="229"/>
                </a:lnTo>
                <a:lnTo>
                  <a:pt x="3826" y="256"/>
                </a:lnTo>
                <a:lnTo>
                  <a:pt x="3826" y="261"/>
                </a:lnTo>
                <a:lnTo>
                  <a:pt x="3827" y="286"/>
                </a:lnTo>
                <a:lnTo>
                  <a:pt x="3828" y="283"/>
                </a:lnTo>
                <a:lnTo>
                  <a:pt x="3828" y="301"/>
                </a:lnTo>
                <a:lnTo>
                  <a:pt x="3828" y="299"/>
                </a:lnTo>
                <a:lnTo>
                  <a:pt x="3828" y="306"/>
                </a:lnTo>
                <a:lnTo>
                  <a:pt x="3828" y="299"/>
                </a:lnTo>
                <a:lnTo>
                  <a:pt x="3829" y="307"/>
                </a:lnTo>
                <a:lnTo>
                  <a:pt x="3830" y="316"/>
                </a:lnTo>
                <a:lnTo>
                  <a:pt x="3830" y="311"/>
                </a:lnTo>
                <a:lnTo>
                  <a:pt x="3831" y="300"/>
                </a:lnTo>
                <a:lnTo>
                  <a:pt x="3832" y="289"/>
                </a:lnTo>
                <a:lnTo>
                  <a:pt x="3832" y="206"/>
                </a:lnTo>
                <a:lnTo>
                  <a:pt x="3833" y="130"/>
                </a:lnTo>
                <a:lnTo>
                  <a:pt x="3833" y="75"/>
                </a:lnTo>
                <a:lnTo>
                  <a:pt x="3833" y="62"/>
                </a:lnTo>
                <a:lnTo>
                  <a:pt x="3834" y="55"/>
                </a:lnTo>
                <a:lnTo>
                  <a:pt x="3834" y="60"/>
                </a:lnTo>
                <a:lnTo>
                  <a:pt x="3834" y="74"/>
                </a:lnTo>
                <a:lnTo>
                  <a:pt x="3835" y="111"/>
                </a:lnTo>
                <a:lnTo>
                  <a:pt x="3836" y="136"/>
                </a:lnTo>
                <a:lnTo>
                  <a:pt x="3836" y="183"/>
                </a:lnTo>
                <a:lnTo>
                  <a:pt x="3837" y="251"/>
                </a:lnTo>
                <a:lnTo>
                  <a:pt x="3838" y="275"/>
                </a:lnTo>
                <a:lnTo>
                  <a:pt x="3838" y="280"/>
                </a:lnTo>
                <a:lnTo>
                  <a:pt x="3838" y="288"/>
                </a:lnTo>
                <a:lnTo>
                  <a:pt x="3839" y="289"/>
                </a:lnTo>
                <a:lnTo>
                  <a:pt x="3839" y="296"/>
                </a:lnTo>
                <a:lnTo>
                  <a:pt x="3840" y="296"/>
                </a:lnTo>
                <a:lnTo>
                  <a:pt x="3840" y="292"/>
                </a:lnTo>
                <a:lnTo>
                  <a:pt x="3840" y="285"/>
                </a:lnTo>
                <a:lnTo>
                  <a:pt x="3841" y="282"/>
                </a:lnTo>
                <a:lnTo>
                  <a:pt x="3841" y="275"/>
                </a:lnTo>
                <a:lnTo>
                  <a:pt x="3842" y="276"/>
                </a:lnTo>
                <a:lnTo>
                  <a:pt x="3843" y="273"/>
                </a:lnTo>
                <a:lnTo>
                  <a:pt x="3843" y="255"/>
                </a:lnTo>
                <a:lnTo>
                  <a:pt x="3843" y="174"/>
                </a:lnTo>
                <a:lnTo>
                  <a:pt x="3844" y="94"/>
                </a:lnTo>
                <a:lnTo>
                  <a:pt x="3844" y="70"/>
                </a:lnTo>
                <a:lnTo>
                  <a:pt x="3845" y="66"/>
                </a:lnTo>
                <a:lnTo>
                  <a:pt x="3846" y="90"/>
                </a:lnTo>
                <a:lnTo>
                  <a:pt x="3846" y="77"/>
                </a:lnTo>
                <a:lnTo>
                  <a:pt x="3846" y="78"/>
                </a:lnTo>
                <a:lnTo>
                  <a:pt x="3847" y="74"/>
                </a:lnTo>
                <a:lnTo>
                  <a:pt x="3848" y="106"/>
                </a:lnTo>
                <a:lnTo>
                  <a:pt x="3848" y="153"/>
                </a:lnTo>
                <a:lnTo>
                  <a:pt x="3848" y="219"/>
                </a:lnTo>
                <a:lnTo>
                  <a:pt x="3849" y="249"/>
                </a:lnTo>
                <a:lnTo>
                  <a:pt x="3849" y="252"/>
                </a:lnTo>
                <a:lnTo>
                  <a:pt x="3850" y="262"/>
                </a:lnTo>
                <a:lnTo>
                  <a:pt x="3850" y="262"/>
                </a:lnTo>
                <a:lnTo>
                  <a:pt x="3851" y="272"/>
                </a:lnTo>
                <a:lnTo>
                  <a:pt x="3852" y="265"/>
                </a:lnTo>
                <a:lnTo>
                  <a:pt x="3852" y="266"/>
                </a:lnTo>
                <a:lnTo>
                  <a:pt x="3852" y="263"/>
                </a:lnTo>
                <a:lnTo>
                  <a:pt x="3853" y="262"/>
                </a:lnTo>
                <a:lnTo>
                  <a:pt x="3853" y="258"/>
                </a:lnTo>
                <a:lnTo>
                  <a:pt x="3854" y="275"/>
                </a:lnTo>
                <a:lnTo>
                  <a:pt x="3854" y="278"/>
                </a:lnTo>
                <a:lnTo>
                  <a:pt x="3854" y="259"/>
                </a:lnTo>
                <a:lnTo>
                  <a:pt x="3855" y="265"/>
                </a:lnTo>
                <a:lnTo>
                  <a:pt x="3856" y="283"/>
                </a:lnTo>
                <a:lnTo>
                  <a:pt x="3857" y="262"/>
                </a:lnTo>
                <a:lnTo>
                  <a:pt x="3858" y="273"/>
                </a:lnTo>
                <a:lnTo>
                  <a:pt x="3858" y="282"/>
                </a:lnTo>
                <a:lnTo>
                  <a:pt x="3858" y="271"/>
                </a:lnTo>
                <a:lnTo>
                  <a:pt x="3859" y="279"/>
                </a:lnTo>
                <a:lnTo>
                  <a:pt x="3859" y="275"/>
                </a:lnTo>
                <a:lnTo>
                  <a:pt x="3859" y="275"/>
                </a:lnTo>
                <a:lnTo>
                  <a:pt x="3860" y="286"/>
                </a:lnTo>
                <a:lnTo>
                  <a:pt x="3860" y="286"/>
                </a:lnTo>
                <a:lnTo>
                  <a:pt x="3861" y="291"/>
                </a:lnTo>
                <a:lnTo>
                  <a:pt x="3862" y="287"/>
                </a:lnTo>
                <a:lnTo>
                  <a:pt x="3862" y="270"/>
                </a:lnTo>
                <a:lnTo>
                  <a:pt x="3863" y="266"/>
                </a:lnTo>
                <a:lnTo>
                  <a:pt x="3863" y="286"/>
                </a:lnTo>
                <a:lnTo>
                  <a:pt x="3863" y="290"/>
                </a:lnTo>
                <a:lnTo>
                  <a:pt x="3864" y="285"/>
                </a:lnTo>
                <a:lnTo>
                  <a:pt x="3864" y="288"/>
                </a:lnTo>
                <a:lnTo>
                  <a:pt x="3864" y="290"/>
                </a:lnTo>
                <a:lnTo>
                  <a:pt x="3865" y="292"/>
                </a:lnTo>
                <a:lnTo>
                  <a:pt x="3866" y="289"/>
                </a:lnTo>
                <a:lnTo>
                  <a:pt x="3866" y="291"/>
                </a:lnTo>
                <a:lnTo>
                  <a:pt x="3867" y="285"/>
                </a:lnTo>
                <a:lnTo>
                  <a:pt x="3868" y="286"/>
                </a:lnTo>
                <a:lnTo>
                  <a:pt x="3868" y="291"/>
                </a:lnTo>
                <a:lnTo>
                  <a:pt x="3869" y="288"/>
                </a:lnTo>
                <a:lnTo>
                  <a:pt x="3869" y="285"/>
                </a:lnTo>
                <a:lnTo>
                  <a:pt x="3869" y="286"/>
                </a:lnTo>
                <a:lnTo>
                  <a:pt x="3869" y="288"/>
                </a:lnTo>
                <a:lnTo>
                  <a:pt x="3870" y="281"/>
                </a:lnTo>
                <a:lnTo>
                  <a:pt x="3870" y="275"/>
                </a:lnTo>
                <a:lnTo>
                  <a:pt x="3871" y="295"/>
                </a:lnTo>
                <a:lnTo>
                  <a:pt x="3872" y="292"/>
                </a:lnTo>
                <a:lnTo>
                  <a:pt x="3872" y="276"/>
                </a:lnTo>
                <a:lnTo>
                  <a:pt x="3873" y="259"/>
                </a:lnTo>
                <a:lnTo>
                  <a:pt x="3873" y="288"/>
                </a:lnTo>
                <a:lnTo>
                  <a:pt x="3874" y="286"/>
                </a:lnTo>
                <a:lnTo>
                  <a:pt x="3874" y="283"/>
                </a:lnTo>
                <a:lnTo>
                  <a:pt x="3874" y="286"/>
                </a:lnTo>
                <a:lnTo>
                  <a:pt x="3874" y="280"/>
                </a:lnTo>
                <a:lnTo>
                  <a:pt x="3875" y="286"/>
                </a:lnTo>
                <a:lnTo>
                  <a:pt x="3875" y="289"/>
                </a:lnTo>
                <a:lnTo>
                  <a:pt x="3876" y="255"/>
                </a:lnTo>
                <a:lnTo>
                  <a:pt x="3877" y="256"/>
                </a:lnTo>
                <a:lnTo>
                  <a:pt x="3877" y="255"/>
                </a:lnTo>
                <a:lnTo>
                  <a:pt x="3878" y="241"/>
                </a:lnTo>
                <a:lnTo>
                  <a:pt x="3879" y="172"/>
                </a:lnTo>
                <a:lnTo>
                  <a:pt x="3879" y="98"/>
                </a:lnTo>
                <a:lnTo>
                  <a:pt x="3879" y="70"/>
                </a:lnTo>
                <a:lnTo>
                  <a:pt x="3880" y="52"/>
                </a:lnTo>
                <a:lnTo>
                  <a:pt x="3880" y="53"/>
                </a:lnTo>
                <a:lnTo>
                  <a:pt x="3880" y="71"/>
                </a:lnTo>
                <a:lnTo>
                  <a:pt x="3881" y="68"/>
                </a:lnTo>
                <a:lnTo>
                  <a:pt x="3882" y="73"/>
                </a:lnTo>
                <a:lnTo>
                  <a:pt x="3882" y="66"/>
                </a:lnTo>
                <a:lnTo>
                  <a:pt x="3883" y="159"/>
                </a:lnTo>
                <a:lnTo>
                  <a:pt x="3883" y="203"/>
                </a:lnTo>
                <a:lnTo>
                  <a:pt x="3884" y="229"/>
                </a:lnTo>
                <a:lnTo>
                  <a:pt x="3885" y="239"/>
                </a:lnTo>
                <a:lnTo>
                  <a:pt x="3885" y="239"/>
                </a:lnTo>
                <a:lnTo>
                  <a:pt x="3885" y="236"/>
                </a:lnTo>
                <a:lnTo>
                  <a:pt x="3886" y="244"/>
                </a:lnTo>
                <a:lnTo>
                  <a:pt x="3886" y="248"/>
                </a:lnTo>
                <a:lnTo>
                  <a:pt x="3886" y="250"/>
                </a:lnTo>
                <a:lnTo>
                  <a:pt x="3887" y="255"/>
                </a:lnTo>
                <a:lnTo>
                  <a:pt x="3887" y="258"/>
                </a:lnTo>
                <a:lnTo>
                  <a:pt x="3888" y="260"/>
                </a:lnTo>
                <a:lnTo>
                  <a:pt x="3889" y="255"/>
                </a:lnTo>
                <a:lnTo>
                  <a:pt x="3889" y="244"/>
                </a:lnTo>
                <a:lnTo>
                  <a:pt x="3890" y="220"/>
                </a:lnTo>
                <a:lnTo>
                  <a:pt x="3890" y="155"/>
                </a:lnTo>
                <a:lnTo>
                  <a:pt x="3890" y="80"/>
                </a:lnTo>
                <a:lnTo>
                  <a:pt x="3891" y="56"/>
                </a:lnTo>
                <a:lnTo>
                  <a:pt x="3891" y="7"/>
                </a:lnTo>
                <a:lnTo>
                  <a:pt x="3891" y="18"/>
                </a:lnTo>
                <a:lnTo>
                  <a:pt x="3892" y="18"/>
                </a:lnTo>
                <a:lnTo>
                  <a:pt x="3893" y="49"/>
                </a:lnTo>
                <a:lnTo>
                  <a:pt x="3893" y="55"/>
                </a:lnTo>
                <a:lnTo>
                  <a:pt x="3894" y="86"/>
                </a:lnTo>
                <a:lnTo>
                  <a:pt x="3895" y="128"/>
                </a:lnTo>
                <a:lnTo>
                  <a:pt x="3895" y="209"/>
                </a:lnTo>
                <a:lnTo>
                  <a:pt x="3895" y="230"/>
                </a:lnTo>
                <a:lnTo>
                  <a:pt x="3896" y="247"/>
                </a:lnTo>
                <a:lnTo>
                  <a:pt x="3896" y="255"/>
                </a:lnTo>
                <a:lnTo>
                  <a:pt x="3897" y="239"/>
                </a:lnTo>
                <a:lnTo>
                  <a:pt x="3897" y="259"/>
                </a:lnTo>
                <a:lnTo>
                  <a:pt x="3897" y="268"/>
                </a:lnTo>
                <a:lnTo>
                  <a:pt x="3898" y="260"/>
                </a:lnTo>
                <a:lnTo>
                  <a:pt x="3899" y="267"/>
                </a:lnTo>
                <a:lnTo>
                  <a:pt x="3899" y="271"/>
                </a:lnTo>
                <a:lnTo>
                  <a:pt x="3900" y="268"/>
                </a:lnTo>
                <a:lnTo>
                  <a:pt x="3900" y="271"/>
                </a:lnTo>
                <a:lnTo>
                  <a:pt x="3900" y="260"/>
                </a:lnTo>
                <a:lnTo>
                  <a:pt x="3901" y="241"/>
                </a:lnTo>
                <a:lnTo>
                  <a:pt x="3902" y="174"/>
                </a:lnTo>
                <a:lnTo>
                  <a:pt x="3902" y="71"/>
                </a:lnTo>
                <a:lnTo>
                  <a:pt x="3903" y="54"/>
                </a:lnTo>
                <a:lnTo>
                  <a:pt x="3903" y="49"/>
                </a:lnTo>
                <a:lnTo>
                  <a:pt x="3904" y="58"/>
                </a:lnTo>
                <a:lnTo>
                  <a:pt x="3905" y="54"/>
                </a:lnTo>
                <a:lnTo>
                  <a:pt x="3905" y="30"/>
                </a:lnTo>
                <a:lnTo>
                  <a:pt x="3905" y="77"/>
                </a:lnTo>
                <a:lnTo>
                  <a:pt x="3906" y="133"/>
                </a:lnTo>
                <a:lnTo>
                  <a:pt x="3906" y="197"/>
                </a:lnTo>
                <a:lnTo>
                  <a:pt x="3907" y="224"/>
                </a:lnTo>
                <a:lnTo>
                  <a:pt x="3907" y="226"/>
                </a:lnTo>
                <a:lnTo>
                  <a:pt x="3908" y="236"/>
                </a:lnTo>
                <a:lnTo>
                  <a:pt x="3909" y="238"/>
                </a:lnTo>
                <a:lnTo>
                  <a:pt x="3909" y="254"/>
                </a:lnTo>
                <a:lnTo>
                  <a:pt x="3909" y="255"/>
                </a:lnTo>
                <a:lnTo>
                  <a:pt x="3910" y="260"/>
                </a:lnTo>
                <a:lnTo>
                  <a:pt x="3910" y="255"/>
                </a:lnTo>
                <a:lnTo>
                  <a:pt x="3910" y="250"/>
                </a:lnTo>
                <a:lnTo>
                  <a:pt x="3911" y="245"/>
                </a:lnTo>
                <a:lnTo>
                  <a:pt x="3911" y="243"/>
                </a:lnTo>
                <a:lnTo>
                  <a:pt x="3912" y="248"/>
                </a:lnTo>
                <a:lnTo>
                  <a:pt x="3913" y="249"/>
                </a:lnTo>
                <a:lnTo>
                  <a:pt x="3914" y="121"/>
                </a:lnTo>
                <a:lnTo>
                  <a:pt x="3914" y="88"/>
                </a:lnTo>
                <a:lnTo>
                  <a:pt x="3915" y="48"/>
                </a:lnTo>
                <a:lnTo>
                  <a:pt x="3915" y="47"/>
                </a:lnTo>
                <a:lnTo>
                  <a:pt x="3915" y="28"/>
                </a:lnTo>
                <a:lnTo>
                  <a:pt x="3915" y="50"/>
                </a:lnTo>
                <a:lnTo>
                  <a:pt x="3916" y="42"/>
                </a:lnTo>
                <a:lnTo>
                  <a:pt x="3916" y="67"/>
                </a:lnTo>
                <a:lnTo>
                  <a:pt x="3917" y="90"/>
                </a:lnTo>
                <a:lnTo>
                  <a:pt x="3917" y="126"/>
                </a:lnTo>
                <a:lnTo>
                  <a:pt x="3918" y="210"/>
                </a:lnTo>
                <a:lnTo>
                  <a:pt x="3919" y="240"/>
                </a:lnTo>
                <a:lnTo>
                  <a:pt x="3919" y="251"/>
                </a:lnTo>
                <a:lnTo>
                  <a:pt x="3920" y="254"/>
                </a:lnTo>
                <a:lnTo>
                  <a:pt x="3920" y="248"/>
                </a:lnTo>
                <a:lnTo>
                  <a:pt x="3920" y="261"/>
                </a:lnTo>
                <a:lnTo>
                  <a:pt x="3921" y="268"/>
                </a:lnTo>
                <a:lnTo>
                  <a:pt x="3921" y="261"/>
                </a:lnTo>
                <a:lnTo>
                  <a:pt x="3921" y="266"/>
                </a:lnTo>
                <a:lnTo>
                  <a:pt x="3922" y="269"/>
                </a:lnTo>
                <a:lnTo>
                  <a:pt x="3923" y="279"/>
                </a:lnTo>
                <a:lnTo>
                  <a:pt x="3923" y="262"/>
                </a:lnTo>
                <a:lnTo>
                  <a:pt x="3924" y="265"/>
                </a:lnTo>
                <a:lnTo>
                  <a:pt x="3925" y="239"/>
                </a:lnTo>
                <a:lnTo>
                  <a:pt x="3925" y="159"/>
                </a:lnTo>
                <a:lnTo>
                  <a:pt x="3926" y="90"/>
                </a:lnTo>
                <a:lnTo>
                  <a:pt x="3926" y="47"/>
                </a:lnTo>
                <a:lnTo>
                  <a:pt x="3926" y="34"/>
                </a:lnTo>
                <a:lnTo>
                  <a:pt x="3926" y="61"/>
                </a:lnTo>
                <a:lnTo>
                  <a:pt x="3927" y="45"/>
                </a:lnTo>
                <a:lnTo>
                  <a:pt x="3927" y="72"/>
                </a:lnTo>
                <a:lnTo>
                  <a:pt x="3928" y="85"/>
                </a:lnTo>
                <a:lnTo>
                  <a:pt x="3929" y="130"/>
                </a:lnTo>
                <a:lnTo>
                  <a:pt x="3929" y="212"/>
                </a:lnTo>
                <a:lnTo>
                  <a:pt x="3930" y="225"/>
                </a:lnTo>
                <a:lnTo>
                  <a:pt x="3931" y="260"/>
                </a:lnTo>
                <a:lnTo>
                  <a:pt x="3931" y="276"/>
                </a:lnTo>
                <a:lnTo>
                  <a:pt x="3931" y="268"/>
                </a:lnTo>
                <a:lnTo>
                  <a:pt x="3931" y="258"/>
                </a:lnTo>
                <a:lnTo>
                  <a:pt x="3931" y="273"/>
                </a:lnTo>
                <a:lnTo>
                  <a:pt x="3932" y="277"/>
                </a:lnTo>
                <a:lnTo>
                  <a:pt x="3933" y="269"/>
                </a:lnTo>
                <a:lnTo>
                  <a:pt x="3933" y="274"/>
                </a:lnTo>
                <a:lnTo>
                  <a:pt x="3934" y="280"/>
                </a:lnTo>
                <a:lnTo>
                  <a:pt x="3935" y="283"/>
                </a:lnTo>
                <a:lnTo>
                  <a:pt x="3935" y="275"/>
                </a:lnTo>
                <a:lnTo>
                  <a:pt x="3936" y="286"/>
                </a:lnTo>
                <a:lnTo>
                  <a:pt x="3936" y="275"/>
                </a:lnTo>
                <a:lnTo>
                  <a:pt x="3936" y="275"/>
                </a:lnTo>
                <a:lnTo>
                  <a:pt x="3937" y="286"/>
                </a:lnTo>
                <a:lnTo>
                  <a:pt x="3937" y="240"/>
                </a:lnTo>
                <a:lnTo>
                  <a:pt x="3937" y="309"/>
                </a:lnTo>
                <a:lnTo>
                  <a:pt x="3938" y="249"/>
                </a:lnTo>
                <a:lnTo>
                  <a:pt x="3939" y="255"/>
                </a:lnTo>
                <a:lnTo>
                  <a:pt x="3939" y="274"/>
                </a:lnTo>
                <a:lnTo>
                  <a:pt x="3940" y="279"/>
                </a:lnTo>
                <a:lnTo>
                  <a:pt x="3940" y="288"/>
                </a:lnTo>
                <a:lnTo>
                  <a:pt x="3941" y="293"/>
                </a:lnTo>
                <a:lnTo>
                  <a:pt x="3941" y="294"/>
                </a:lnTo>
                <a:lnTo>
                  <a:pt x="3941" y="239"/>
                </a:lnTo>
                <a:lnTo>
                  <a:pt x="3942" y="288"/>
                </a:lnTo>
                <a:lnTo>
                  <a:pt x="3943" y="249"/>
                </a:lnTo>
                <a:lnTo>
                  <a:pt x="3943" y="318"/>
                </a:lnTo>
                <a:lnTo>
                  <a:pt x="3943" y="304"/>
                </a:lnTo>
                <a:lnTo>
                  <a:pt x="3944" y="234"/>
                </a:lnTo>
                <a:lnTo>
                  <a:pt x="3944" y="289"/>
                </a:lnTo>
                <a:lnTo>
                  <a:pt x="3945" y="297"/>
                </a:lnTo>
                <a:lnTo>
                  <a:pt x="3946" y="291"/>
                </a:lnTo>
                <a:lnTo>
                  <a:pt x="3946" y="294"/>
                </a:lnTo>
                <a:lnTo>
                  <a:pt x="3946" y="289"/>
                </a:lnTo>
                <a:lnTo>
                  <a:pt x="3947" y="275"/>
                </a:lnTo>
                <a:lnTo>
                  <a:pt x="3948" y="291"/>
                </a:lnTo>
                <a:lnTo>
                  <a:pt x="3948" y="290"/>
                </a:lnTo>
                <a:lnTo>
                  <a:pt x="3949" y="289"/>
                </a:lnTo>
                <a:lnTo>
                  <a:pt x="3949" y="294"/>
                </a:lnTo>
                <a:lnTo>
                  <a:pt x="3949" y="286"/>
                </a:lnTo>
                <a:lnTo>
                  <a:pt x="3950" y="269"/>
                </a:lnTo>
                <a:lnTo>
                  <a:pt x="3950" y="282"/>
                </a:lnTo>
                <a:lnTo>
                  <a:pt x="3951" y="296"/>
                </a:lnTo>
                <a:lnTo>
                  <a:pt x="3951" y="310"/>
                </a:lnTo>
                <a:lnTo>
                  <a:pt x="3951" y="300"/>
                </a:lnTo>
                <a:lnTo>
                  <a:pt x="3952" y="275"/>
                </a:lnTo>
                <a:lnTo>
                  <a:pt x="3953" y="281"/>
                </a:lnTo>
                <a:lnTo>
                  <a:pt x="3953" y="277"/>
                </a:lnTo>
                <a:lnTo>
                  <a:pt x="3954" y="286"/>
                </a:lnTo>
                <a:lnTo>
                  <a:pt x="3954" y="282"/>
                </a:lnTo>
                <a:lnTo>
                  <a:pt x="3954" y="289"/>
                </a:lnTo>
                <a:lnTo>
                  <a:pt x="3955" y="286"/>
                </a:lnTo>
                <a:lnTo>
                  <a:pt x="3956" y="295"/>
                </a:lnTo>
                <a:lnTo>
                  <a:pt x="3956" y="287"/>
                </a:lnTo>
                <a:lnTo>
                  <a:pt x="3957" y="290"/>
                </a:lnTo>
                <a:lnTo>
                  <a:pt x="3957" y="286"/>
                </a:lnTo>
                <a:lnTo>
                  <a:pt x="3957" y="274"/>
                </a:lnTo>
                <a:lnTo>
                  <a:pt x="3958" y="277"/>
                </a:lnTo>
                <a:lnTo>
                  <a:pt x="3959" y="270"/>
                </a:lnTo>
                <a:lnTo>
                  <a:pt x="3959" y="259"/>
                </a:lnTo>
                <a:lnTo>
                  <a:pt x="3960" y="209"/>
                </a:lnTo>
                <a:lnTo>
                  <a:pt x="3960" y="91"/>
                </a:lnTo>
                <a:lnTo>
                  <a:pt x="3960" y="38"/>
                </a:lnTo>
                <a:lnTo>
                  <a:pt x="3961" y="31"/>
                </a:lnTo>
                <a:lnTo>
                  <a:pt x="3962" y="36"/>
                </a:lnTo>
                <a:lnTo>
                  <a:pt x="3962" y="49"/>
                </a:lnTo>
                <a:lnTo>
                  <a:pt x="3962" y="52"/>
                </a:lnTo>
                <a:lnTo>
                  <a:pt x="3963" y="79"/>
                </a:lnTo>
                <a:lnTo>
                  <a:pt x="3963" y="111"/>
                </a:lnTo>
                <a:lnTo>
                  <a:pt x="3964" y="127"/>
                </a:lnTo>
                <a:lnTo>
                  <a:pt x="3965" y="209"/>
                </a:lnTo>
                <a:lnTo>
                  <a:pt x="3965" y="252"/>
                </a:lnTo>
                <a:lnTo>
                  <a:pt x="3966" y="270"/>
                </a:lnTo>
                <a:lnTo>
                  <a:pt x="3966" y="238"/>
                </a:lnTo>
                <a:lnTo>
                  <a:pt x="3966" y="285"/>
                </a:lnTo>
                <a:lnTo>
                  <a:pt x="3967" y="285"/>
                </a:lnTo>
                <a:lnTo>
                  <a:pt x="3967" y="224"/>
                </a:lnTo>
                <a:lnTo>
                  <a:pt x="3967" y="286"/>
                </a:lnTo>
                <a:lnTo>
                  <a:pt x="3968" y="281"/>
                </a:lnTo>
                <a:lnTo>
                  <a:pt x="3969" y="275"/>
                </a:lnTo>
                <a:lnTo>
                  <a:pt x="3969" y="272"/>
                </a:lnTo>
                <a:lnTo>
                  <a:pt x="3970" y="278"/>
                </a:lnTo>
                <a:lnTo>
                  <a:pt x="3971" y="278"/>
                </a:lnTo>
                <a:lnTo>
                  <a:pt x="3971" y="255"/>
                </a:lnTo>
                <a:lnTo>
                  <a:pt x="3972" y="168"/>
                </a:lnTo>
                <a:lnTo>
                  <a:pt x="3972" y="67"/>
                </a:lnTo>
                <a:lnTo>
                  <a:pt x="3972" y="21"/>
                </a:lnTo>
                <a:lnTo>
                  <a:pt x="3972" y="62"/>
                </a:lnTo>
                <a:lnTo>
                  <a:pt x="3973" y="59"/>
                </a:lnTo>
                <a:lnTo>
                  <a:pt x="3973" y="69"/>
                </a:lnTo>
                <a:lnTo>
                  <a:pt x="3974" y="46"/>
                </a:lnTo>
                <a:lnTo>
                  <a:pt x="3974" y="82"/>
                </a:lnTo>
                <a:lnTo>
                  <a:pt x="3975" y="102"/>
                </a:lnTo>
                <a:lnTo>
                  <a:pt x="3976" y="152"/>
                </a:lnTo>
                <a:lnTo>
                  <a:pt x="3976" y="211"/>
                </a:lnTo>
                <a:lnTo>
                  <a:pt x="3977" y="265"/>
                </a:lnTo>
                <a:lnTo>
                  <a:pt x="3977" y="280"/>
                </a:lnTo>
                <a:lnTo>
                  <a:pt x="3977" y="274"/>
                </a:lnTo>
                <a:lnTo>
                  <a:pt x="3977" y="222"/>
                </a:lnTo>
                <a:lnTo>
                  <a:pt x="3978" y="279"/>
                </a:lnTo>
                <a:lnTo>
                  <a:pt x="3979" y="283"/>
                </a:lnTo>
                <a:lnTo>
                  <a:pt x="3979" y="266"/>
                </a:lnTo>
                <a:lnTo>
                  <a:pt x="3980" y="263"/>
                </a:lnTo>
                <a:lnTo>
                  <a:pt x="3981" y="258"/>
                </a:lnTo>
                <a:lnTo>
                  <a:pt x="3981" y="302"/>
                </a:lnTo>
                <a:lnTo>
                  <a:pt x="3982" y="275"/>
                </a:lnTo>
                <a:lnTo>
                  <a:pt x="3982" y="228"/>
                </a:lnTo>
                <a:lnTo>
                  <a:pt x="3982" y="285"/>
                </a:lnTo>
                <a:lnTo>
                  <a:pt x="3982" y="203"/>
                </a:lnTo>
                <a:lnTo>
                  <a:pt x="3983" y="87"/>
                </a:lnTo>
                <a:lnTo>
                  <a:pt x="3983" y="97"/>
                </a:lnTo>
                <a:lnTo>
                  <a:pt x="3984" y="59"/>
                </a:lnTo>
                <a:lnTo>
                  <a:pt x="3984" y="52"/>
                </a:lnTo>
                <a:lnTo>
                  <a:pt x="3985" y="58"/>
                </a:lnTo>
                <a:lnTo>
                  <a:pt x="3986" y="78"/>
                </a:lnTo>
                <a:lnTo>
                  <a:pt x="3986" y="27"/>
                </a:lnTo>
                <a:lnTo>
                  <a:pt x="3987" y="121"/>
                </a:lnTo>
                <a:lnTo>
                  <a:pt x="3987" y="167"/>
                </a:lnTo>
                <a:lnTo>
                  <a:pt x="3987" y="232"/>
                </a:lnTo>
                <a:lnTo>
                  <a:pt x="3988" y="264"/>
                </a:lnTo>
                <a:lnTo>
                  <a:pt x="3988" y="216"/>
                </a:lnTo>
                <a:lnTo>
                  <a:pt x="3988" y="309"/>
                </a:lnTo>
                <a:lnTo>
                  <a:pt x="3989" y="249"/>
                </a:lnTo>
                <a:lnTo>
                  <a:pt x="3990" y="265"/>
                </a:lnTo>
                <a:lnTo>
                  <a:pt x="3990" y="266"/>
                </a:lnTo>
                <a:lnTo>
                  <a:pt x="3991" y="272"/>
                </a:lnTo>
                <a:lnTo>
                  <a:pt x="3992" y="271"/>
                </a:lnTo>
                <a:lnTo>
                  <a:pt x="3992" y="278"/>
                </a:lnTo>
                <a:lnTo>
                  <a:pt x="3993" y="269"/>
                </a:lnTo>
                <a:lnTo>
                  <a:pt x="3993" y="267"/>
                </a:lnTo>
                <a:lnTo>
                  <a:pt x="3993" y="235"/>
                </a:lnTo>
                <a:lnTo>
                  <a:pt x="3994" y="215"/>
                </a:lnTo>
                <a:lnTo>
                  <a:pt x="3994" y="214"/>
                </a:lnTo>
                <a:lnTo>
                  <a:pt x="3994" y="94"/>
                </a:lnTo>
                <a:lnTo>
                  <a:pt x="3995" y="13"/>
                </a:lnTo>
                <a:lnTo>
                  <a:pt x="3996" y="29"/>
                </a:lnTo>
                <a:lnTo>
                  <a:pt x="3996" y="64"/>
                </a:lnTo>
                <a:lnTo>
                  <a:pt x="3997" y="55"/>
                </a:lnTo>
                <a:lnTo>
                  <a:pt x="3998" y="44"/>
                </a:lnTo>
                <a:lnTo>
                  <a:pt x="3998" y="66"/>
                </a:lnTo>
                <a:lnTo>
                  <a:pt x="3998" y="82"/>
                </a:lnTo>
                <a:lnTo>
                  <a:pt x="3999" y="127"/>
                </a:lnTo>
                <a:lnTo>
                  <a:pt x="3999" y="214"/>
                </a:lnTo>
                <a:lnTo>
                  <a:pt x="4000" y="255"/>
                </a:lnTo>
                <a:lnTo>
                  <a:pt x="4000" y="255"/>
                </a:lnTo>
                <a:lnTo>
                  <a:pt x="4000" y="275"/>
                </a:lnTo>
                <a:lnTo>
                  <a:pt x="4001" y="251"/>
                </a:lnTo>
                <a:lnTo>
                  <a:pt x="4002" y="294"/>
                </a:lnTo>
                <a:lnTo>
                  <a:pt x="4002" y="216"/>
                </a:lnTo>
                <a:lnTo>
                  <a:pt x="4003" y="286"/>
                </a:lnTo>
                <a:lnTo>
                  <a:pt x="4003" y="281"/>
                </a:lnTo>
                <a:lnTo>
                  <a:pt x="4003" y="202"/>
                </a:lnTo>
                <a:lnTo>
                  <a:pt x="4004" y="280"/>
                </a:lnTo>
                <a:lnTo>
                  <a:pt x="4005" y="308"/>
                </a:lnTo>
                <a:lnTo>
                  <a:pt x="4005" y="248"/>
                </a:lnTo>
                <a:lnTo>
                  <a:pt x="4006" y="223"/>
                </a:lnTo>
                <a:lnTo>
                  <a:pt x="4006" y="196"/>
                </a:lnTo>
                <a:lnTo>
                  <a:pt x="4006" y="116"/>
                </a:lnTo>
                <a:lnTo>
                  <a:pt x="4007" y="69"/>
                </a:lnTo>
                <a:lnTo>
                  <a:pt x="4007" y="19"/>
                </a:lnTo>
                <a:lnTo>
                  <a:pt x="4008" y="85"/>
                </a:lnTo>
                <a:lnTo>
                  <a:pt x="4008" y="63"/>
                </a:lnTo>
                <a:lnTo>
                  <a:pt x="4008" y="73"/>
                </a:lnTo>
                <a:lnTo>
                  <a:pt x="4009" y="85"/>
                </a:lnTo>
                <a:lnTo>
                  <a:pt x="4010" y="106"/>
                </a:lnTo>
                <a:lnTo>
                  <a:pt x="4010" y="160"/>
                </a:lnTo>
                <a:lnTo>
                  <a:pt x="4011" y="224"/>
                </a:lnTo>
                <a:lnTo>
                  <a:pt x="4012" y="253"/>
                </a:lnTo>
                <a:lnTo>
                  <a:pt x="4012" y="270"/>
                </a:lnTo>
                <a:lnTo>
                  <a:pt x="4012" y="269"/>
                </a:lnTo>
                <a:lnTo>
                  <a:pt x="4013" y="266"/>
                </a:lnTo>
                <a:lnTo>
                  <a:pt x="4013" y="260"/>
                </a:lnTo>
                <a:lnTo>
                  <a:pt x="4013" y="260"/>
                </a:lnTo>
                <a:lnTo>
                  <a:pt x="4014" y="278"/>
                </a:lnTo>
                <a:lnTo>
                  <a:pt x="4015" y="273"/>
                </a:lnTo>
                <a:lnTo>
                  <a:pt x="4015" y="275"/>
                </a:lnTo>
                <a:lnTo>
                  <a:pt x="4016" y="282"/>
                </a:lnTo>
                <a:lnTo>
                  <a:pt x="4017" y="283"/>
                </a:lnTo>
                <a:lnTo>
                  <a:pt x="4017" y="277"/>
                </a:lnTo>
                <a:lnTo>
                  <a:pt x="4017" y="291"/>
                </a:lnTo>
                <a:lnTo>
                  <a:pt x="4017" y="279"/>
                </a:lnTo>
                <a:lnTo>
                  <a:pt x="4018" y="281"/>
                </a:lnTo>
                <a:lnTo>
                  <a:pt x="4018" y="283"/>
                </a:lnTo>
                <a:lnTo>
                  <a:pt x="4018" y="271"/>
                </a:lnTo>
                <a:lnTo>
                  <a:pt x="4019" y="295"/>
                </a:lnTo>
                <a:lnTo>
                  <a:pt x="4020" y="301"/>
                </a:lnTo>
                <a:lnTo>
                  <a:pt x="4020" y="276"/>
                </a:lnTo>
                <a:lnTo>
                  <a:pt x="4021" y="286"/>
                </a:lnTo>
                <a:lnTo>
                  <a:pt x="4022" y="286"/>
                </a:lnTo>
                <a:lnTo>
                  <a:pt x="4022" y="296"/>
                </a:lnTo>
                <a:lnTo>
                  <a:pt x="4023" y="286"/>
                </a:lnTo>
                <a:lnTo>
                  <a:pt x="4023" y="285"/>
                </a:lnTo>
                <a:lnTo>
                  <a:pt x="4023" y="280"/>
                </a:lnTo>
                <a:lnTo>
                  <a:pt x="4023" y="296"/>
                </a:lnTo>
                <a:lnTo>
                  <a:pt x="4024" y="280"/>
                </a:lnTo>
                <a:lnTo>
                  <a:pt x="4024" y="283"/>
                </a:lnTo>
                <a:lnTo>
                  <a:pt x="4025" y="286"/>
                </a:lnTo>
                <a:lnTo>
                  <a:pt x="4026" y="291"/>
                </a:lnTo>
                <a:lnTo>
                  <a:pt x="4026" y="288"/>
                </a:lnTo>
                <a:lnTo>
                  <a:pt x="4027" y="296"/>
                </a:lnTo>
                <a:lnTo>
                  <a:pt x="4028" y="296"/>
                </a:lnTo>
                <a:lnTo>
                  <a:pt x="4028" y="293"/>
                </a:lnTo>
                <a:lnTo>
                  <a:pt x="4029" y="308"/>
                </a:lnTo>
                <a:lnTo>
                  <a:pt x="4029" y="283"/>
                </a:lnTo>
                <a:lnTo>
                  <a:pt x="4029" y="270"/>
                </a:lnTo>
                <a:lnTo>
                  <a:pt x="4029" y="301"/>
                </a:lnTo>
                <a:lnTo>
                  <a:pt x="4030" y="280"/>
                </a:lnTo>
                <a:lnTo>
                  <a:pt x="4030" y="288"/>
                </a:lnTo>
                <a:lnTo>
                  <a:pt x="4031" y="294"/>
                </a:lnTo>
                <a:lnTo>
                  <a:pt x="4032" y="283"/>
                </a:lnTo>
                <a:lnTo>
                  <a:pt x="4032" y="304"/>
                </a:lnTo>
                <a:lnTo>
                  <a:pt x="4033" y="291"/>
                </a:lnTo>
                <a:lnTo>
                  <a:pt x="4034" y="288"/>
                </a:lnTo>
                <a:lnTo>
                  <a:pt x="4034" y="299"/>
                </a:lnTo>
                <a:lnTo>
                  <a:pt x="4034" y="286"/>
                </a:lnTo>
                <a:lnTo>
                  <a:pt x="4034" y="291"/>
                </a:lnTo>
                <a:lnTo>
                  <a:pt x="4034" y="280"/>
                </a:lnTo>
                <a:lnTo>
                  <a:pt x="4035" y="284"/>
                </a:lnTo>
                <a:lnTo>
                  <a:pt x="4036" y="283"/>
                </a:lnTo>
                <a:lnTo>
                  <a:pt x="4036" y="294"/>
                </a:lnTo>
                <a:lnTo>
                  <a:pt x="4037" y="275"/>
                </a:lnTo>
                <a:lnTo>
                  <a:pt x="4038" y="290"/>
                </a:lnTo>
                <a:lnTo>
                  <a:pt x="4038" y="302"/>
                </a:lnTo>
                <a:lnTo>
                  <a:pt x="4039" y="279"/>
                </a:lnTo>
                <a:lnTo>
                  <a:pt x="4039" y="270"/>
                </a:lnTo>
                <a:lnTo>
                  <a:pt x="4039" y="275"/>
                </a:lnTo>
                <a:lnTo>
                  <a:pt x="4040" y="279"/>
                </a:lnTo>
                <a:lnTo>
                  <a:pt x="4040" y="261"/>
                </a:lnTo>
                <a:lnTo>
                  <a:pt x="4040" y="176"/>
                </a:lnTo>
                <a:lnTo>
                  <a:pt x="4041" y="108"/>
                </a:lnTo>
                <a:lnTo>
                  <a:pt x="4041" y="39"/>
                </a:lnTo>
                <a:lnTo>
                  <a:pt x="4042" y="49"/>
                </a:lnTo>
                <a:lnTo>
                  <a:pt x="4043" y="18"/>
                </a:lnTo>
                <a:lnTo>
                  <a:pt x="4043" y="51"/>
                </a:lnTo>
                <a:lnTo>
                  <a:pt x="4044" y="26"/>
                </a:lnTo>
                <a:lnTo>
                  <a:pt x="4044" y="31"/>
                </a:lnTo>
                <a:lnTo>
                  <a:pt x="4044" y="86"/>
                </a:lnTo>
                <a:lnTo>
                  <a:pt x="4045" y="136"/>
                </a:lnTo>
                <a:lnTo>
                  <a:pt x="4045" y="206"/>
                </a:lnTo>
                <a:lnTo>
                  <a:pt x="4046" y="244"/>
                </a:lnTo>
                <a:lnTo>
                  <a:pt x="4046" y="242"/>
                </a:lnTo>
                <a:lnTo>
                  <a:pt x="4047" y="255"/>
                </a:lnTo>
                <a:lnTo>
                  <a:pt x="4048" y="255"/>
                </a:lnTo>
                <a:lnTo>
                  <a:pt x="4048" y="255"/>
                </a:lnTo>
                <a:lnTo>
                  <a:pt x="4049" y="254"/>
                </a:lnTo>
                <a:lnTo>
                  <a:pt x="4049" y="255"/>
                </a:lnTo>
                <a:lnTo>
                  <a:pt x="4049" y="256"/>
                </a:lnTo>
                <a:lnTo>
                  <a:pt x="4050" y="263"/>
                </a:lnTo>
                <a:lnTo>
                  <a:pt x="4051" y="273"/>
                </a:lnTo>
                <a:lnTo>
                  <a:pt x="4051" y="268"/>
                </a:lnTo>
                <a:lnTo>
                  <a:pt x="4051" y="273"/>
                </a:lnTo>
                <a:lnTo>
                  <a:pt x="4051" y="219"/>
                </a:lnTo>
                <a:lnTo>
                  <a:pt x="4052" y="131"/>
                </a:lnTo>
                <a:lnTo>
                  <a:pt x="4053" y="39"/>
                </a:lnTo>
                <a:lnTo>
                  <a:pt x="4053" y="18"/>
                </a:lnTo>
                <a:lnTo>
                  <a:pt x="4054" y="58"/>
                </a:lnTo>
                <a:lnTo>
                  <a:pt x="4054" y="78"/>
                </a:lnTo>
                <a:lnTo>
                  <a:pt x="4054" y="20"/>
                </a:lnTo>
                <a:lnTo>
                  <a:pt x="4055" y="98"/>
                </a:lnTo>
                <a:lnTo>
                  <a:pt x="4056" y="46"/>
                </a:lnTo>
                <a:lnTo>
                  <a:pt x="4056" y="80"/>
                </a:lnTo>
                <a:lnTo>
                  <a:pt x="4057" y="133"/>
                </a:lnTo>
                <a:lnTo>
                  <a:pt x="4057" y="208"/>
                </a:lnTo>
                <a:lnTo>
                  <a:pt x="4057" y="233"/>
                </a:lnTo>
                <a:lnTo>
                  <a:pt x="4058" y="258"/>
                </a:lnTo>
                <a:lnTo>
                  <a:pt x="4059" y="281"/>
                </a:lnTo>
                <a:lnTo>
                  <a:pt x="4059" y="233"/>
                </a:lnTo>
                <a:lnTo>
                  <a:pt x="4059" y="250"/>
                </a:lnTo>
                <a:lnTo>
                  <a:pt x="4060" y="263"/>
                </a:lnTo>
                <a:lnTo>
                  <a:pt x="4060" y="268"/>
                </a:lnTo>
                <a:lnTo>
                  <a:pt x="4061" y="275"/>
                </a:lnTo>
                <a:lnTo>
                  <a:pt x="4062" y="267"/>
                </a:lnTo>
                <a:lnTo>
                  <a:pt x="4062" y="268"/>
                </a:lnTo>
                <a:lnTo>
                  <a:pt x="4063" y="265"/>
                </a:lnTo>
                <a:lnTo>
                  <a:pt x="4063" y="264"/>
                </a:lnTo>
                <a:lnTo>
                  <a:pt x="4063" y="249"/>
                </a:lnTo>
                <a:lnTo>
                  <a:pt x="4064" y="182"/>
                </a:lnTo>
                <a:lnTo>
                  <a:pt x="4065" y="78"/>
                </a:lnTo>
                <a:lnTo>
                  <a:pt x="4065" y="62"/>
                </a:lnTo>
                <a:lnTo>
                  <a:pt x="4065" y="59"/>
                </a:lnTo>
                <a:lnTo>
                  <a:pt x="4066" y="35"/>
                </a:lnTo>
                <a:lnTo>
                  <a:pt x="4066" y="44"/>
                </a:lnTo>
                <a:lnTo>
                  <a:pt x="4067" y="51"/>
                </a:lnTo>
                <a:lnTo>
                  <a:pt x="4068" y="62"/>
                </a:lnTo>
                <a:lnTo>
                  <a:pt x="4068" y="68"/>
                </a:lnTo>
                <a:lnTo>
                  <a:pt x="4069" y="138"/>
                </a:lnTo>
                <a:lnTo>
                  <a:pt x="4069" y="203"/>
                </a:lnTo>
                <a:lnTo>
                  <a:pt x="4069" y="222"/>
                </a:lnTo>
                <a:lnTo>
                  <a:pt x="4070" y="233"/>
                </a:lnTo>
                <a:lnTo>
                  <a:pt x="4070" y="234"/>
                </a:lnTo>
                <a:lnTo>
                  <a:pt x="4070" y="240"/>
                </a:lnTo>
                <a:lnTo>
                  <a:pt x="4071" y="247"/>
                </a:lnTo>
                <a:lnTo>
                  <a:pt x="4072" y="247"/>
                </a:lnTo>
                <a:lnTo>
                  <a:pt x="4072" y="251"/>
                </a:lnTo>
                <a:lnTo>
                  <a:pt x="4073" y="255"/>
                </a:lnTo>
                <a:lnTo>
                  <a:pt x="4074" y="257"/>
                </a:lnTo>
                <a:lnTo>
                  <a:pt x="4074" y="261"/>
                </a:lnTo>
                <a:lnTo>
                  <a:pt x="4074" y="262"/>
                </a:lnTo>
                <a:lnTo>
                  <a:pt x="4074" y="255"/>
                </a:lnTo>
                <a:lnTo>
                  <a:pt x="4075" y="238"/>
                </a:lnTo>
                <a:lnTo>
                  <a:pt x="4075" y="159"/>
                </a:lnTo>
                <a:lnTo>
                  <a:pt x="4075" y="55"/>
                </a:lnTo>
                <a:lnTo>
                  <a:pt x="4076" y="45"/>
                </a:lnTo>
                <a:lnTo>
                  <a:pt x="4077" y="26"/>
                </a:lnTo>
                <a:lnTo>
                  <a:pt x="4077" y="30"/>
                </a:lnTo>
                <a:lnTo>
                  <a:pt x="4078" y="31"/>
                </a:lnTo>
                <a:lnTo>
                  <a:pt x="4079" y="39"/>
                </a:lnTo>
                <a:lnTo>
                  <a:pt x="4080" y="38"/>
                </a:lnTo>
                <a:lnTo>
                  <a:pt x="4080" y="72"/>
                </a:lnTo>
                <a:lnTo>
                  <a:pt x="4080" y="119"/>
                </a:lnTo>
                <a:lnTo>
                  <a:pt x="4080" y="216"/>
                </a:lnTo>
                <a:lnTo>
                  <a:pt x="4080" y="236"/>
                </a:lnTo>
                <a:lnTo>
                  <a:pt x="4081" y="245"/>
                </a:lnTo>
                <a:lnTo>
                  <a:pt x="4082" y="259"/>
                </a:lnTo>
                <a:lnTo>
                  <a:pt x="4082" y="261"/>
                </a:lnTo>
                <a:lnTo>
                  <a:pt x="4083" y="253"/>
                </a:lnTo>
                <a:lnTo>
                  <a:pt x="4084" y="271"/>
                </a:lnTo>
                <a:lnTo>
                  <a:pt x="4084" y="281"/>
                </a:lnTo>
                <a:lnTo>
                  <a:pt x="4085" y="272"/>
                </a:lnTo>
                <a:lnTo>
                  <a:pt x="4085" y="270"/>
                </a:lnTo>
                <a:lnTo>
                  <a:pt x="4085" y="272"/>
                </a:lnTo>
                <a:lnTo>
                  <a:pt x="4085" y="262"/>
                </a:lnTo>
                <a:lnTo>
                  <a:pt x="4085" y="266"/>
                </a:lnTo>
                <a:lnTo>
                  <a:pt x="4086" y="255"/>
                </a:lnTo>
                <a:lnTo>
                  <a:pt x="4087" y="175"/>
                </a:lnTo>
                <a:lnTo>
                  <a:pt x="4087" y="88"/>
                </a:lnTo>
                <a:lnTo>
                  <a:pt x="4088" y="34"/>
                </a:lnTo>
                <a:lnTo>
                  <a:pt x="4089" y="61"/>
                </a:lnTo>
                <a:lnTo>
                  <a:pt x="4089" y="80"/>
                </a:lnTo>
                <a:lnTo>
                  <a:pt x="4090" y="85"/>
                </a:lnTo>
                <a:lnTo>
                  <a:pt x="4090" y="87"/>
                </a:lnTo>
                <a:lnTo>
                  <a:pt x="4090" y="89"/>
                </a:lnTo>
                <a:lnTo>
                  <a:pt x="4091" y="118"/>
                </a:lnTo>
                <a:lnTo>
                  <a:pt x="4091" y="180"/>
                </a:lnTo>
                <a:lnTo>
                  <a:pt x="4091" y="233"/>
                </a:lnTo>
                <a:lnTo>
                  <a:pt x="4092" y="271"/>
                </a:lnTo>
                <a:lnTo>
                  <a:pt x="4093" y="288"/>
                </a:lnTo>
                <a:lnTo>
                  <a:pt x="4093" y="224"/>
                </a:lnTo>
                <a:lnTo>
                  <a:pt x="4094" y="286"/>
                </a:lnTo>
                <a:lnTo>
                  <a:pt x="4095" y="280"/>
                </a:lnTo>
                <a:lnTo>
                  <a:pt x="4095" y="279"/>
                </a:lnTo>
                <a:lnTo>
                  <a:pt x="4095" y="254"/>
                </a:lnTo>
                <a:lnTo>
                  <a:pt x="4096" y="275"/>
                </a:lnTo>
                <a:lnTo>
                  <a:pt x="4096" y="266"/>
                </a:lnTo>
                <a:lnTo>
                  <a:pt x="4097" y="264"/>
                </a:lnTo>
                <a:lnTo>
                  <a:pt x="4097" y="270"/>
                </a:lnTo>
                <a:lnTo>
                  <a:pt x="4097" y="278"/>
                </a:lnTo>
                <a:lnTo>
                  <a:pt x="4098" y="286"/>
                </a:lnTo>
                <a:lnTo>
                  <a:pt x="4099" y="282"/>
                </a:lnTo>
                <a:lnTo>
                  <a:pt x="4099" y="284"/>
                </a:lnTo>
                <a:lnTo>
                  <a:pt x="4100" y="285"/>
                </a:lnTo>
                <a:lnTo>
                  <a:pt x="4101" y="280"/>
                </a:lnTo>
                <a:lnTo>
                  <a:pt x="4101" y="279"/>
                </a:lnTo>
                <a:lnTo>
                  <a:pt x="4101" y="281"/>
                </a:lnTo>
                <a:lnTo>
                  <a:pt x="4102" y="279"/>
                </a:lnTo>
                <a:lnTo>
                  <a:pt x="4102" y="283"/>
                </a:lnTo>
                <a:lnTo>
                  <a:pt x="4103" y="289"/>
                </a:lnTo>
                <a:lnTo>
                  <a:pt x="4103" y="289"/>
                </a:lnTo>
                <a:lnTo>
                  <a:pt x="4103" y="276"/>
                </a:lnTo>
                <a:lnTo>
                  <a:pt x="4104" y="280"/>
                </a:lnTo>
                <a:lnTo>
                  <a:pt x="4105" y="281"/>
                </a:lnTo>
                <a:lnTo>
                  <a:pt x="4105" y="278"/>
                </a:lnTo>
                <a:lnTo>
                  <a:pt x="4106" y="285"/>
                </a:lnTo>
                <a:lnTo>
                  <a:pt x="4106" y="282"/>
                </a:lnTo>
                <a:lnTo>
                  <a:pt x="4106" y="290"/>
                </a:lnTo>
                <a:lnTo>
                  <a:pt x="4107" y="288"/>
                </a:lnTo>
                <a:lnTo>
                  <a:pt x="4108" y="281"/>
                </a:lnTo>
                <a:lnTo>
                  <a:pt x="4108" y="271"/>
                </a:lnTo>
                <a:lnTo>
                  <a:pt x="4108" y="277"/>
                </a:lnTo>
                <a:lnTo>
                  <a:pt x="4108" y="294"/>
                </a:lnTo>
                <a:lnTo>
                  <a:pt x="4109" y="298"/>
                </a:lnTo>
                <a:lnTo>
                  <a:pt x="4110" y="282"/>
                </a:lnTo>
                <a:lnTo>
                  <a:pt x="4110" y="286"/>
                </a:lnTo>
                <a:lnTo>
                  <a:pt x="4111" y="274"/>
                </a:lnTo>
                <a:lnTo>
                  <a:pt x="4111" y="282"/>
                </a:lnTo>
                <a:lnTo>
                  <a:pt x="4111" y="273"/>
                </a:lnTo>
                <a:lnTo>
                  <a:pt x="4112" y="288"/>
                </a:lnTo>
                <a:lnTo>
                  <a:pt x="4113" y="288"/>
                </a:lnTo>
                <a:lnTo>
                  <a:pt x="4114" y="273"/>
                </a:lnTo>
                <a:lnTo>
                  <a:pt x="4114" y="285"/>
                </a:lnTo>
                <a:lnTo>
                  <a:pt x="4114" y="288"/>
                </a:lnTo>
                <a:lnTo>
                  <a:pt x="4115" y="280"/>
                </a:lnTo>
                <a:lnTo>
                  <a:pt x="4115" y="292"/>
                </a:lnTo>
                <a:lnTo>
                  <a:pt x="4116" y="272"/>
                </a:lnTo>
                <a:lnTo>
                  <a:pt x="4116" y="283"/>
                </a:lnTo>
                <a:lnTo>
                  <a:pt x="4116" y="277"/>
                </a:lnTo>
                <a:lnTo>
                  <a:pt x="4117" y="273"/>
                </a:lnTo>
                <a:lnTo>
                  <a:pt x="4118" y="285"/>
                </a:lnTo>
                <a:lnTo>
                  <a:pt x="4118" y="286"/>
                </a:lnTo>
                <a:lnTo>
                  <a:pt x="4119" y="298"/>
                </a:lnTo>
                <a:lnTo>
                  <a:pt x="4119" y="296"/>
                </a:lnTo>
                <a:lnTo>
                  <a:pt x="4120" y="291"/>
                </a:lnTo>
                <a:lnTo>
                  <a:pt x="4120" y="279"/>
                </a:lnTo>
                <a:lnTo>
                  <a:pt x="4120" y="274"/>
                </a:lnTo>
                <a:lnTo>
                  <a:pt x="4121" y="272"/>
                </a:lnTo>
                <a:lnTo>
                  <a:pt x="4121" y="253"/>
                </a:lnTo>
                <a:lnTo>
                  <a:pt x="4121" y="188"/>
                </a:lnTo>
                <a:lnTo>
                  <a:pt x="4122" y="94"/>
                </a:lnTo>
                <a:lnTo>
                  <a:pt x="4123" y="35"/>
                </a:lnTo>
                <a:lnTo>
                  <a:pt x="4123" y="43"/>
                </a:lnTo>
                <a:lnTo>
                  <a:pt x="4124" y="30"/>
                </a:lnTo>
                <a:lnTo>
                  <a:pt x="4125" y="59"/>
                </a:lnTo>
                <a:lnTo>
                  <a:pt x="4125" y="52"/>
                </a:lnTo>
                <a:lnTo>
                  <a:pt x="4126" y="78"/>
                </a:lnTo>
                <a:lnTo>
                  <a:pt x="4126" y="111"/>
                </a:lnTo>
                <a:lnTo>
                  <a:pt x="4126" y="151"/>
                </a:lnTo>
                <a:lnTo>
                  <a:pt x="4126" y="217"/>
                </a:lnTo>
                <a:lnTo>
                  <a:pt x="4127" y="255"/>
                </a:lnTo>
                <a:lnTo>
                  <a:pt x="4127" y="266"/>
                </a:lnTo>
                <a:lnTo>
                  <a:pt x="4128" y="273"/>
                </a:lnTo>
                <a:lnTo>
                  <a:pt x="4129" y="269"/>
                </a:lnTo>
                <a:lnTo>
                  <a:pt x="4129" y="270"/>
                </a:lnTo>
                <a:lnTo>
                  <a:pt x="4130" y="273"/>
                </a:lnTo>
                <a:lnTo>
                  <a:pt x="4131" y="275"/>
                </a:lnTo>
                <a:lnTo>
                  <a:pt x="4131" y="282"/>
                </a:lnTo>
                <a:lnTo>
                  <a:pt x="4131" y="280"/>
                </a:lnTo>
                <a:lnTo>
                  <a:pt x="4131" y="280"/>
                </a:lnTo>
                <a:lnTo>
                  <a:pt x="4131" y="279"/>
                </a:lnTo>
                <a:lnTo>
                  <a:pt x="4132" y="272"/>
                </a:lnTo>
                <a:lnTo>
                  <a:pt x="4133" y="259"/>
                </a:lnTo>
                <a:lnTo>
                  <a:pt x="4133" y="178"/>
                </a:lnTo>
                <a:lnTo>
                  <a:pt x="4134" y="86"/>
                </a:lnTo>
                <a:lnTo>
                  <a:pt x="4135" y="68"/>
                </a:lnTo>
                <a:lnTo>
                  <a:pt x="4135" y="64"/>
                </a:lnTo>
                <a:lnTo>
                  <a:pt x="4136" y="68"/>
                </a:lnTo>
                <a:lnTo>
                  <a:pt x="4137" y="68"/>
                </a:lnTo>
                <a:lnTo>
                  <a:pt x="4137" y="65"/>
                </a:lnTo>
                <a:lnTo>
                  <a:pt x="4137" y="85"/>
                </a:lnTo>
                <a:lnTo>
                  <a:pt x="4137" y="121"/>
                </a:lnTo>
                <a:lnTo>
                  <a:pt x="4137" y="174"/>
                </a:lnTo>
                <a:lnTo>
                  <a:pt x="4138" y="225"/>
                </a:lnTo>
                <a:lnTo>
                  <a:pt x="4139" y="259"/>
                </a:lnTo>
                <a:lnTo>
                  <a:pt x="4139" y="265"/>
                </a:lnTo>
                <a:lnTo>
                  <a:pt x="4140" y="257"/>
                </a:lnTo>
                <a:lnTo>
                  <a:pt x="4141" y="270"/>
                </a:lnTo>
                <a:lnTo>
                  <a:pt x="4141" y="271"/>
                </a:lnTo>
                <a:lnTo>
                  <a:pt x="4142" y="275"/>
                </a:lnTo>
                <a:lnTo>
                  <a:pt x="4142" y="260"/>
                </a:lnTo>
                <a:lnTo>
                  <a:pt x="4142" y="283"/>
                </a:lnTo>
                <a:lnTo>
                  <a:pt x="4142" y="275"/>
                </a:lnTo>
                <a:lnTo>
                  <a:pt x="4142" y="279"/>
                </a:lnTo>
                <a:lnTo>
                  <a:pt x="4143" y="290"/>
                </a:lnTo>
                <a:lnTo>
                  <a:pt x="4144" y="283"/>
                </a:lnTo>
                <a:lnTo>
                  <a:pt x="4144" y="266"/>
                </a:lnTo>
                <a:lnTo>
                  <a:pt x="4145" y="224"/>
                </a:lnTo>
                <a:lnTo>
                  <a:pt x="4146" y="138"/>
                </a:lnTo>
                <a:lnTo>
                  <a:pt x="4147" y="98"/>
                </a:lnTo>
                <a:lnTo>
                  <a:pt x="4147" y="97"/>
                </a:lnTo>
                <a:lnTo>
                  <a:pt x="4147" y="81"/>
                </a:lnTo>
                <a:lnTo>
                  <a:pt x="4148" y="112"/>
                </a:lnTo>
                <a:lnTo>
                  <a:pt x="4148" y="128"/>
                </a:lnTo>
                <a:lnTo>
                  <a:pt x="4148" y="147"/>
                </a:lnTo>
                <a:lnTo>
                  <a:pt x="4149" y="206"/>
                </a:lnTo>
                <a:lnTo>
                  <a:pt x="4149" y="267"/>
                </a:lnTo>
                <a:lnTo>
                  <a:pt x="4150" y="222"/>
                </a:lnTo>
                <a:lnTo>
                  <a:pt x="4151" y="311"/>
                </a:lnTo>
                <a:lnTo>
                  <a:pt x="4151" y="275"/>
                </a:lnTo>
                <a:lnTo>
                  <a:pt x="4152" y="296"/>
                </a:lnTo>
                <a:lnTo>
                  <a:pt x="4152" y="234"/>
                </a:lnTo>
                <a:lnTo>
                  <a:pt x="4152" y="301"/>
                </a:lnTo>
                <a:lnTo>
                  <a:pt x="4153" y="285"/>
                </a:lnTo>
                <a:lnTo>
                  <a:pt x="4153" y="290"/>
                </a:lnTo>
                <a:lnTo>
                  <a:pt x="4154" y="298"/>
                </a:lnTo>
                <a:lnTo>
                  <a:pt x="4154" y="294"/>
                </a:lnTo>
                <a:lnTo>
                  <a:pt x="4154" y="280"/>
                </a:lnTo>
                <a:lnTo>
                  <a:pt x="4155" y="289"/>
                </a:lnTo>
                <a:lnTo>
                  <a:pt x="4156" y="296"/>
                </a:lnTo>
                <a:lnTo>
                  <a:pt x="4156" y="302"/>
                </a:lnTo>
                <a:lnTo>
                  <a:pt x="4157" y="298"/>
                </a:lnTo>
                <a:lnTo>
                  <a:pt x="4157" y="291"/>
                </a:lnTo>
                <a:lnTo>
                  <a:pt x="4157" y="291"/>
                </a:lnTo>
                <a:lnTo>
                  <a:pt x="4158" y="294"/>
                </a:lnTo>
                <a:lnTo>
                  <a:pt x="4159" y="299"/>
                </a:lnTo>
                <a:lnTo>
                  <a:pt x="4160" y="288"/>
                </a:lnTo>
                <a:lnTo>
                  <a:pt x="4160" y="286"/>
                </a:lnTo>
                <a:lnTo>
                  <a:pt x="4160" y="299"/>
                </a:lnTo>
                <a:lnTo>
                  <a:pt x="4161" y="317"/>
                </a:lnTo>
                <a:lnTo>
                  <a:pt x="4162" y="234"/>
                </a:lnTo>
                <a:lnTo>
                  <a:pt x="4162" y="311"/>
                </a:lnTo>
                <a:lnTo>
                  <a:pt x="4162" y="318"/>
                </a:lnTo>
                <a:lnTo>
                  <a:pt x="4163" y="249"/>
                </a:lnTo>
                <a:lnTo>
                  <a:pt x="4163" y="310"/>
                </a:lnTo>
                <a:lnTo>
                  <a:pt x="4164" y="319"/>
                </a:lnTo>
                <a:lnTo>
                  <a:pt x="4165" y="301"/>
                </a:lnTo>
                <a:lnTo>
                  <a:pt x="4165" y="296"/>
                </a:lnTo>
                <a:lnTo>
                  <a:pt x="4165" y="298"/>
                </a:lnTo>
                <a:lnTo>
                  <a:pt x="4166" y="297"/>
                </a:lnTo>
                <a:lnTo>
                  <a:pt x="4166" y="298"/>
                </a:lnTo>
                <a:lnTo>
                  <a:pt x="4167" y="298"/>
                </a:lnTo>
                <a:lnTo>
                  <a:pt x="4168" y="300"/>
                </a:lnTo>
                <a:lnTo>
                  <a:pt x="4168" y="294"/>
                </a:lnTo>
                <a:lnTo>
                  <a:pt x="4168" y="291"/>
                </a:lnTo>
                <a:lnTo>
                  <a:pt x="4169" y="289"/>
                </a:lnTo>
                <a:lnTo>
                  <a:pt x="4169" y="293"/>
                </a:lnTo>
                <a:lnTo>
                  <a:pt x="4170" y="299"/>
                </a:lnTo>
                <a:lnTo>
                  <a:pt x="4171" y="292"/>
                </a:lnTo>
                <a:lnTo>
                  <a:pt x="4171" y="286"/>
                </a:lnTo>
                <a:lnTo>
                  <a:pt x="4171" y="296"/>
                </a:lnTo>
                <a:lnTo>
                  <a:pt x="4172" y="290"/>
                </a:lnTo>
                <a:lnTo>
                  <a:pt x="4172" y="285"/>
                </a:lnTo>
                <a:lnTo>
                  <a:pt x="4173" y="285"/>
                </a:lnTo>
                <a:lnTo>
                  <a:pt x="4173" y="294"/>
                </a:lnTo>
                <a:lnTo>
                  <a:pt x="4173" y="302"/>
                </a:lnTo>
                <a:lnTo>
                  <a:pt x="4174" y="239"/>
                </a:lnTo>
                <a:lnTo>
                  <a:pt x="4175" y="296"/>
                </a:lnTo>
                <a:lnTo>
                  <a:pt x="4175" y="304"/>
                </a:lnTo>
                <a:lnTo>
                  <a:pt x="4176" y="288"/>
                </a:lnTo>
                <a:lnTo>
                  <a:pt x="4176" y="285"/>
                </a:lnTo>
                <a:lnTo>
                  <a:pt x="4177" y="292"/>
                </a:lnTo>
                <a:lnTo>
                  <a:pt x="4177" y="301"/>
                </a:lnTo>
                <a:lnTo>
                  <a:pt x="4177" y="291"/>
                </a:lnTo>
                <a:lnTo>
                  <a:pt x="4178" y="302"/>
                </a:lnTo>
                <a:lnTo>
                  <a:pt x="4178" y="294"/>
                </a:lnTo>
                <a:lnTo>
                  <a:pt x="4178" y="302"/>
                </a:lnTo>
                <a:lnTo>
                  <a:pt x="4179" y="300"/>
                </a:lnTo>
                <a:lnTo>
                  <a:pt x="4180" y="289"/>
                </a:lnTo>
                <a:lnTo>
                  <a:pt x="4181" y="287"/>
                </a:lnTo>
                <a:lnTo>
                  <a:pt x="4181" y="288"/>
                </a:lnTo>
                <a:lnTo>
                  <a:pt x="4182" y="284"/>
                </a:lnTo>
                <a:lnTo>
                  <a:pt x="4183" y="272"/>
                </a:lnTo>
                <a:lnTo>
                  <a:pt x="4183" y="289"/>
                </a:lnTo>
                <a:lnTo>
                  <a:pt x="4183" y="299"/>
                </a:lnTo>
                <a:lnTo>
                  <a:pt x="4183" y="296"/>
                </a:lnTo>
                <a:lnTo>
                  <a:pt x="4183" y="293"/>
                </a:lnTo>
                <a:lnTo>
                  <a:pt x="4184" y="291"/>
                </a:lnTo>
                <a:lnTo>
                  <a:pt x="4185" y="286"/>
                </a:lnTo>
                <a:lnTo>
                  <a:pt x="4185" y="256"/>
                </a:lnTo>
                <a:lnTo>
                  <a:pt x="4186" y="309"/>
                </a:lnTo>
                <a:lnTo>
                  <a:pt x="4186" y="298"/>
                </a:lnTo>
                <a:lnTo>
                  <a:pt x="4187" y="306"/>
                </a:lnTo>
                <a:lnTo>
                  <a:pt x="4188" y="291"/>
                </a:lnTo>
                <a:lnTo>
                  <a:pt x="4188" y="290"/>
                </a:lnTo>
                <a:lnTo>
                  <a:pt x="4188" y="283"/>
                </a:lnTo>
                <a:lnTo>
                  <a:pt x="4188" y="292"/>
                </a:lnTo>
                <a:lnTo>
                  <a:pt x="4188" y="294"/>
                </a:lnTo>
                <a:lnTo>
                  <a:pt x="4189" y="289"/>
                </a:lnTo>
                <a:lnTo>
                  <a:pt x="4190" y="298"/>
                </a:lnTo>
                <a:lnTo>
                  <a:pt x="4190" y="294"/>
                </a:lnTo>
                <a:lnTo>
                  <a:pt x="4191" y="286"/>
                </a:lnTo>
                <a:lnTo>
                  <a:pt x="4192" y="283"/>
                </a:lnTo>
                <a:lnTo>
                  <a:pt x="4192" y="297"/>
                </a:lnTo>
                <a:lnTo>
                  <a:pt x="4193" y="300"/>
                </a:lnTo>
                <a:lnTo>
                  <a:pt x="4193" y="297"/>
                </a:lnTo>
                <a:lnTo>
                  <a:pt x="4193" y="295"/>
                </a:lnTo>
                <a:lnTo>
                  <a:pt x="4194" y="304"/>
                </a:lnTo>
                <a:lnTo>
                  <a:pt x="4194" y="303"/>
                </a:lnTo>
                <a:lnTo>
                  <a:pt x="4194" y="301"/>
                </a:lnTo>
                <a:lnTo>
                  <a:pt x="4195" y="297"/>
                </a:lnTo>
                <a:lnTo>
                  <a:pt x="4196" y="298"/>
                </a:lnTo>
                <a:lnTo>
                  <a:pt x="4196" y="293"/>
                </a:lnTo>
                <a:lnTo>
                  <a:pt x="4197" y="294"/>
                </a:lnTo>
                <a:lnTo>
                  <a:pt x="4198" y="301"/>
                </a:lnTo>
                <a:lnTo>
                  <a:pt x="4198" y="294"/>
                </a:lnTo>
                <a:lnTo>
                  <a:pt x="4198" y="291"/>
                </a:lnTo>
                <a:lnTo>
                  <a:pt x="4199" y="294"/>
                </a:lnTo>
                <a:lnTo>
                  <a:pt x="4199" y="297"/>
                </a:lnTo>
                <a:lnTo>
                  <a:pt x="4199" y="298"/>
                </a:lnTo>
                <a:lnTo>
                  <a:pt x="4200" y="291"/>
                </a:lnTo>
                <a:lnTo>
                  <a:pt x="4200" y="307"/>
                </a:lnTo>
                <a:lnTo>
                  <a:pt x="4201" y="274"/>
                </a:lnTo>
                <a:lnTo>
                  <a:pt x="4202" y="311"/>
                </a:lnTo>
                <a:lnTo>
                  <a:pt x="4202" y="278"/>
                </a:lnTo>
                <a:lnTo>
                  <a:pt x="4203" y="265"/>
                </a:lnTo>
                <a:lnTo>
                  <a:pt x="4204" y="204"/>
                </a:lnTo>
                <a:lnTo>
                  <a:pt x="4204" y="121"/>
                </a:lnTo>
                <a:lnTo>
                  <a:pt x="4204" y="130"/>
                </a:lnTo>
                <a:lnTo>
                  <a:pt x="4205" y="118"/>
                </a:lnTo>
                <a:lnTo>
                  <a:pt x="4205" y="128"/>
                </a:lnTo>
                <a:lnTo>
                  <a:pt x="4205" y="121"/>
                </a:lnTo>
                <a:lnTo>
                  <a:pt x="4206" y="137"/>
                </a:lnTo>
                <a:lnTo>
                  <a:pt x="4206" y="142"/>
                </a:lnTo>
                <a:lnTo>
                  <a:pt x="4207" y="165"/>
                </a:lnTo>
                <a:lnTo>
                  <a:pt x="4208" y="203"/>
                </a:lnTo>
                <a:lnTo>
                  <a:pt x="4208" y="242"/>
                </a:lnTo>
                <a:lnTo>
                  <a:pt x="4209" y="265"/>
                </a:lnTo>
                <a:lnTo>
                  <a:pt x="4209" y="307"/>
                </a:lnTo>
                <a:lnTo>
                  <a:pt x="4209" y="266"/>
                </a:lnTo>
                <a:lnTo>
                  <a:pt x="4210" y="301"/>
                </a:lnTo>
                <a:lnTo>
                  <a:pt x="4210" y="292"/>
                </a:lnTo>
                <a:lnTo>
                  <a:pt x="4211" y="288"/>
                </a:lnTo>
                <a:lnTo>
                  <a:pt x="4211" y="283"/>
                </a:lnTo>
                <a:lnTo>
                  <a:pt x="4211" y="278"/>
                </a:lnTo>
                <a:lnTo>
                  <a:pt x="4212" y="289"/>
                </a:lnTo>
                <a:lnTo>
                  <a:pt x="4213" y="283"/>
                </a:lnTo>
                <a:lnTo>
                  <a:pt x="4214" y="284"/>
                </a:lnTo>
                <a:lnTo>
                  <a:pt x="4214" y="280"/>
                </a:lnTo>
                <a:lnTo>
                  <a:pt x="4214" y="263"/>
                </a:lnTo>
                <a:lnTo>
                  <a:pt x="4215" y="197"/>
                </a:lnTo>
                <a:lnTo>
                  <a:pt x="4215" y="156"/>
                </a:lnTo>
                <a:lnTo>
                  <a:pt x="4216" y="113"/>
                </a:lnTo>
                <a:lnTo>
                  <a:pt x="4217" y="131"/>
                </a:lnTo>
                <a:lnTo>
                  <a:pt x="4217" y="125"/>
                </a:lnTo>
                <a:lnTo>
                  <a:pt x="4217" y="130"/>
                </a:lnTo>
                <a:lnTo>
                  <a:pt x="4218" y="150"/>
                </a:lnTo>
                <a:lnTo>
                  <a:pt x="4218" y="164"/>
                </a:lnTo>
                <a:lnTo>
                  <a:pt x="4219" y="174"/>
                </a:lnTo>
                <a:lnTo>
                  <a:pt x="4219" y="200"/>
                </a:lnTo>
                <a:lnTo>
                  <a:pt x="4219" y="249"/>
                </a:lnTo>
                <a:lnTo>
                  <a:pt x="4220" y="269"/>
                </a:lnTo>
                <a:lnTo>
                  <a:pt x="4220" y="280"/>
                </a:lnTo>
                <a:lnTo>
                  <a:pt x="4221" y="296"/>
                </a:lnTo>
                <a:lnTo>
                  <a:pt x="4222" y="305"/>
                </a:lnTo>
                <a:lnTo>
                  <a:pt x="4222" y="289"/>
                </a:lnTo>
                <a:lnTo>
                  <a:pt x="4223" y="290"/>
                </a:lnTo>
                <a:lnTo>
                  <a:pt x="4223" y="288"/>
                </a:lnTo>
                <a:lnTo>
                  <a:pt x="4223" y="290"/>
                </a:lnTo>
                <a:lnTo>
                  <a:pt x="4224" y="297"/>
                </a:lnTo>
                <a:lnTo>
                  <a:pt x="4224" y="299"/>
                </a:lnTo>
                <a:lnTo>
                  <a:pt x="4224" y="284"/>
                </a:lnTo>
                <a:lnTo>
                  <a:pt x="4225" y="292"/>
                </a:lnTo>
                <a:lnTo>
                  <a:pt x="4226" y="275"/>
                </a:lnTo>
                <a:lnTo>
                  <a:pt x="4226" y="233"/>
                </a:lnTo>
                <a:lnTo>
                  <a:pt x="4227" y="176"/>
                </a:lnTo>
                <a:lnTo>
                  <a:pt x="4228" y="143"/>
                </a:lnTo>
                <a:lnTo>
                  <a:pt x="4228" y="152"/>
                </a:lnTo>
                <a:lnTo>
                  <a:pt x="4228" y="167"/>
                </a:lnTo>
                <a:lnTo>
                  <a:pt x="4229" y="180"/>
                </a:lnTo>
                <a:lnTo>
                  <a:pt x="4229" y="152"/>
                </a:lnTo>
                <a:lnTo>
                  <a:pt x="4229" y="203"/>
                </a:lnTo>
                <a:lnTo>
                  <a:pt x="4230" y="241"/>
                </a:lnTo>
                <a:lnTo>
                  <a:pt x="4230" y="265"/>
                </a:lnTo>
                <a:lnTo>
                  <a:pt x="4231" y="271"/>
                </a:lnTo>
                <a:lnTo>
                  <a:pt x="4232" y="289"/>
                </a:lnTo>
                <a:lnTo>
                  <a:pt x="4232" y="250"/>
                </a:lnTo>
                <a:lnTo>
                  <a:pt x="4233" y="328"/>
                </a:lnTo>
                <a:lnTo>
                  <a:pt x="4234" y="368"/>
                </a:lnTo>
                <a:lnTo>
                  <a:pt x="4234" y="375"/>
                </a:lnTo>
                <a:lnTo>
                  <a:pt x="4234" y="304"/>
                </a:lnTo>
              </a:path>
            </a:pathLst>
          </a:custGeom>
          <a:noFill/>
          <a:ln w="3175" cap="flat">
            <a:solidFill>
              <a:srgbClr val="0072B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 name="Line 8">
            <a:extLst>
              <a:ext uri="{FF2B5EF4-FFF2-40B4-BE49-F238E27FC236}">
                <a16:creationId xmlns:a16="http://schemas.microsoft.com/office/drawing/2014/main" id="{BB40ADB3-6F71-45B0-9FDC-DE89A49BEDB9}"/>
              </a:ext>
            </a:extLst>
          </p:cNvPr>
          <p:cNvSpPr>
            <a:spLocks noChangeShapeType="1"/>
          </p:cNvSpPr>
          <p:nvPr/>
        </p:nvSpPr>
        <p:spPr bwMode="auto">
          <a:xfrm>
            <a:off x="468313" y="6435725"/>
            <a:ext cx="6911975"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 name="Line 9">
            <a:extLst>
              <a:ext uri="{FF2B5EF4-FFF2-40B4-BE49-F238E27FC236}">
                <a16:creationId xmlns:a16="http://schemas.microsoft.com/office/drawing/2014/main" id="{45521586-601E-430C-B592-8283E1ECF56F}"/>
              </a:ext>
            </a:extLst>
          </p:cNvPr>
          <p:cNvSpPr>
            <a:spLocks noChangeShapeType="1"/>
          </p:cNvSpPr>
          <p:nvPr/>
        </p:nvSpPr>
        <p:spPr bwMode="auto">
          <a:xfrm flipV="1">
            <a:off x="468313" y="6350000"/>
            <a:ext cx="0" cy="85725"/>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Line 10">
            <a:extLst>
              <a:ext uri="{FF2B5EF4-FFF2-40B4-BE49-F238E27FC236}">
                <a16:creationId xmlns:a16="http://schemas.microsoft.com/office/drawing/2014/main" id="{B2BC21A6-C6EC-4D87-BA29-056B2583DB74}"/>
              </a:ext>
            </a:extLst>
          </p:cNvPr>
          <p:cNvSpPr>
            <a:spLocks noChangeShapeType="1"/>
          </p:cNvSpPr>
          <p:nvPr/>
        </p:nvSpPr>
        <p:spPr bwMode="auto">
          <a:xfrm flipV="1">
            <a:off x="1235075" y="6350000"/>
            <a:ext cx="0" cy="85725"/>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 name="Line 11">
            <a:extLst>
              <a:ext uri="{FF2B5EF4-FFF2-40B4-BE49-F238E27FC236}">
                <a16:creationId xmlns:a16="http://schemas.microsoft.com/office/drawing/2014/main" id="{F9C3B04F-943F-4FD1-8913-A5B43496E60E}"/>
              </a:ext>
            </a:extLst>
          </p:cNvPr>
          <p:cNvSpPr>
            <a:spLocks noChangeShapeType="1"/>
          </p:cNvSpPr>
          <p:nvPr/>
        </p:nvSpPr>
        <p:spPr bwMode="auto">
          <a:xfrm flipV="1">
            <a:off x="2000250" y="6350000"/>
            <a:ext cx="0" cy="85725"/>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 name="Line 12">
            <a:extLst>
              <a:ext uri="{FF2B5EF4-FFF2-40B4-BE49-F238E27FC236}">
                <a16:creationId xmlns:a16="http://schemas.microsoft.com/office/drawing/2014/main" id="{91FE0892-6922-457A-964C-61CFBBB17BA9}"/>
              </a:ext>
            </a:extLst>
          </p:cNvPr>
          <p:cNvSpPr>
            <a:spLocks noChangeShapeType="1"/>
          </p:cNvSpPr>
          <p:nvPr/>
        </p:nvSpPr>
        <p:spPr bwMode="auto">
          <a:xfrm flipV="1">
            <a:off x="2765425" y="6350000"/>
            <a:ext cx="0" cy="85725"/>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 name="Line 13">
            <a:extLst>
              <a:ext uri="{FF2B5EF4-FFF2-40B4-BE49-F238E27FC236}">
                <a16:creationId xmlns:a16="http://schemas.microsoft.com/office/drawing/2014/main" id="{38BACFD1-9B28-44D2-AC9A-758368985E6E}"/>
              </a:ext>
            </a:extLst>
          </p:cNvPr>
          <p:cNvSpPr>
            <a:spLocks noChangeShapeType="1"/>
          </p:cNvSpPr>
          <p:nvPr/>
        </p:nvSpPr>
        <p:spPr bwMode="auto">
          <a:xfrm flipV="1">
            <a:off x="3530600" y="6350000"/>
            <a:ext cx="0" cy="85725"/>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 name="Line 14">
            <a:extLst>
              <a:ext uri="{FF2B5EF4-FFF2-40B4-BE49-F238E27FC236}">
                <a16:creationId xmlns:a16="http://schemas.microsoft.com/office/drawing/2014/main" id="{5FCDA948-8B00-4DB5-B871-4D59CD5194CD}"/>
              </a:ext>
            </a:extLst>
          </p:cNvPr>
          <p:cNvSpPr>
            <a:spLocks noChangeShapeType="1"/>
          </p:cNvSpPr>
          <p:nvPr/>
        </p:nvSpPr>
        <p:spPr bwMode="auto">
          <a:xfrm flipV="1">
            <a:off x="4297363" y="6350000"/>
            <a:ext cx="0" cy="85725"/>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 name="Line 15">
            <a:extLst>
              <a:ext uri="{FF2B5EF4-FFF2-40B4-BE49-F238E27FC236}">
                <a16:creationId xmlns:a16="http://schemas.microsoft.com/office/drawing/2014/main" id="{9438B0EB-E4F8-4E9C-9B0A-5FC91D83F9AE}"/>
              </a:ext>
            </a:extLst>
          </p:cNvPr>
          <p:cNvSpPr>
            <a:spLocks noChangeShapeType="1"/>
          </p:cNvSpPr>
          <p:nvPr/>
        </p:nvSpPr>
        <p:spPr bwMode="auto">
          <a:xfrm flipV="1">
            <a:off x="5062538" y="6350000"/>
            <a:ext cx="0" cy="85725"/>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 name="Line 16">
            <a:extLst>
              <a:ext uri="{FF2B5EF4-FFF2-40B4-BE49-F238E27FC236}">
                <a16:creationId xmlns:a16="http://schemas.microsoft.com/office/drawing/2014/main" id="{5C264858-3166-4148-ABB7-7BC7C5D4FD86}"/>
              </a:ext>
            </a:extLst>
          </p:cNvPr>
          <p:cNvSpPr>
            <a:spLocks noChangeShapeType="1"/>
          </p:cNvSpPr>
          <p:nvPr/>
        </p:nvSpPr>
        <p:spPr bwMode="auto">
          <a:xfrm flipV="1">
            <a:off x="5827713" y="6350000"/>
            <a:ext cx="0" cy="85725"/>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 name="Line 17">
            <a:extLst>
              <a:ext uri="{FF2B5EF4-FFF2-40B4-BE49-F238E27FC236}">
                <a16:creationId xmlns:a16="http://schemas.microsoft.com/office/drawing/2014/main" id="{8D49363E-A903-4708-B009-DF42C3CDCD90}"/>
              </a:ext>
            </a:extLst>
          </p:cNvPr>
          <p:cNvSpPr>
            <a:spLocks noChangeShapeType="1"/>
          </p:cNvSpPr>
          <p:nvPr/>
        </p:nvSpPr>
        <p:spPr bwMode="auto">
          <a:xfrm flipV="1">
            <a:off x="6615113" y="6350000"/>
            <a:ext cx="0" cy="85725"/>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 name="Line 18">
            <a:extLst>
              <a:ext uri="{FF2B5EF4-FFF2-40B4-BE49-F238E27FC236}">
                <a16:creationId xmlns:a16="http://schemas.microsoft.com/office/drawing/2014/main" id="{98D640E1-C9A3-4DDB-884A-6C4BD0BB385F}"/>
              </a:ext>
            </a:extLst>
          </p:cNvPr>
          <p:cNvSpPr>
            <a:spLocks noChangeShapeType="1"/>
          </p:cNvSpPr>
          <p:nvPr/>
        </p:nvSpPr>
        <p:spPr bwMode="auto">
          <a:xfrm flipV="1">
            <a:off x="7380288" y="6350000"/>
            <a:ext cx="0" cy="85725"/>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 name="Rectangle 19">
            <a:extLst>
              <a:ext uri="{FF2B5EF4-FFF2-40B4-BE49-F238E27FC236}">
                <a16:creationId xmlns:a16="http://schemas.microsoft.com/office/drawing/2014/main" id="{D93E24D5-F1FF-493E-8F49-8F1EDD38EFCD}"/>
              </a:ext>
            </a:extLst>
          </p:cNvPr>
          <p:cNvSpPr>
            <a:spLocks noChangeArrowheads="1"/>
          </p:cNvSpPr>
          <p:nvPr/>
        </p:nvSpPr>
        <p:spPr bwMode="auto">
          <a:xfrm>
            <a:off x="442913" y="6480175"/>
            <a:ext cx="1698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95" name="Rectangle 23">
            <a:extLst>
              <a:ext uri="{FF2B5EF4-FFF2-40B4-BE49-F238E27FC236}">
                <a16:creationId xmlns:a16="http://schemas.microsoft.com/office/drawing/2014/main" id="{5FC34018-21EB-4892-BAC5-BD660BCADC28}"/>
              </a:ext>
            </a:extLst>
          </p:cNvPr>
          <p:cNvSpPr>
            <a:spLocks noChangeArrowheads="1"/>
          </p:cNvSpPr>
          <p:nvPr/>
        </p:nvSpPr>
        <p:spPr bwMode="auto">
          <a:xfrm>
            <a:off x="6538913" y="6480175"/>
            <a:ext cx="41838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300" dirty="0">
                <a:solidFill>
                  <a:srgbClr val="262626"/>
                </a:solidFill>
              </a:rPr>
              <a:t>8,000</a:t>
            </a:r>
          </a:p>
        </p:txBody>
      </p:sp>
      <p:sp>
        <p:nvSpPr>
          <p:cNvPr id="1024" name="Line 24">
            <a:extLst>
              <a:ext uri="{FF2B5EF4-FFF2-40B4-BE49-F238E27FC236}">
                <a16:creationId xmlns:a16="http://schemas.microsoft.com/office/drawing/2014/main" id="{0C902205-817E-4BEA-B6F0-F29C8E62BEB2}"/>
              </a:ext>
            </a:extLst>
          </p:cNvPr>
          <p:cNvSpPr>
            <a:spLocks noChangeShapeType="1"/>
          </p:cNvSpPr>
          <p:nvPr/>
        </p:nvSpPr>
        <p:spPr bwMode="auto">
          <a:xfrm>
            <a:off x="468313" y="6435725"/>
            <a:ext cx="65087"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5" name="Line 25">
            <a:extLst>
              <a:ext uri="{FF2B5EF4-FFF2-40B4-BE49-F238E27FC236}">
                <a16:creationId xmlns:a16="http://schemas.microsoft.com/office/drawing/2014/main" id="{B3C1FDF7-D36C-42E0-B194-459671B2F685}"/>
              </a:ext>
            </a:extLst>
          </p:cNvPr>
          <p:cNvSpPr>
            <a:spLocks noChangeShapeType="1"/>
          </p:cNvSpPr>
          <p:nvPr/>
        </p:nvSpPr>
        <p:spPr bwMode="auto">
          <a:xfrm flipH="1">
            <a:off x="7316788" y="6435725"/>
            <a:ext cx="63500"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7" name="Freeform 26">
            <a:extLst>
              <a:ext uri="{FF2B5EF4-FFF2-40B4-BE49-F238E27FC236}">
                <a16:creationId xmlns:a16="http://schemas.microsoft.com/office/drawing/2014/main" id="{00A6E2CC-F9F5-4638-8F95-97D9A6BC0514}"/>
              </a:ext>
            </a:extLst>
          </p:cNvPr>
          <p:cNvSpPr>
            <a:spLocks/>
          </p:cNvSpPr>
          <p:nvPr/>
        </p:nvSpPr>
        <p:spPr bwMode="auto">
          <a:xfrm>
            <a:off x="468313" y="5351463"/>
            <a:ext cx="6699250" cy="722312"/>
          </a:xfrm>
          <a:custGeom>
            <a:avLst/>
            <a:gdLst>
              <a:gd name="T0" fmla="*/ 64 w 4220"/>
              <a:gd name="T1" fmla="*/ 165 h 455"/>
              <a:gd name="T2" fmla="*/ 118 w 4220"/>
              <a:gd name="T3" fmla="*/ 102 h 455"/>
              <a:gd name="T4" fmla="*/ 172 w 4220"/>
              <a:gd name="T5" fmla="*/ 166 h 455"/>
              <a:gd name="T6" fmla="*/ 230 w 4220"/>
              <a:gd name="T7" fmla="*/ 158 h 455"/>
              <a:gd name="T8" fmla="*/ 288 w 4220"/>
              <a:gd name="T9" fmla="*/ 126 h 455"/>
              <a:gd name="T10" fmla="*/ 348 w 4220"/>
              <a:gd name="T11" fmla="*/ 162 h 455"/>
              <a:gd name="T12" fmla="*/ 417 w 4220"/>
              <a:gd name="T13" fmla="*/ 178 h 455"/>
              <a:gd name="T14" fmla="*/ 484 w 4220"/>
              <a:gd name="T15" fmla="*/ 201 h 455"/>
              <a:gd name="T16" fmla="*/ 550 w 4220"/>
              <a:gd name="T17" fmla="*/ 232 h 455"/>
              <a:gd name="T18" fmla="*/ 614 w 4220"/>
              <a:gd name="T19" fmla="*/ 253 h 455"/>
              <a:gd name="T20" fmla="*/ 683 w 4220"/>
              <a:gd name="T21" fmla="*/ 268 h 455"/>
              <a:gd name="T22" fmla="*/ 744 w 4220"/>
              <a:gd name="T23" fmla="*/ 296 h 455"/>
              <a:gd name="T24" fmla="*/ 807 w 4220"/>
              <a:gd name="T25" fmla="*/ 309 h 455"/>
              <a:gd name="T26" fmla="*/ 873 w 4220"/>
              <a:gd name="T27" fmla="*/ 340 h 455"/>
              <a:gd name="T28" fmla="*/ 934 w 4220"/>
              <a:gd name="T29" fmla="*/ 386 h 455"/>
              <a:gd name="T30" fmla="*/ 996 w 4220"/>
              <a:gd name="T31" fmla="*/ 443 h 455"/>
              <a:gd name="T32" fmla="*/ 1060 w 4220"/>
              <a:gd name="T33" fmla="*/ 443 h 455"/>
              <a:gd name="T34" fmla="*/ 1126 w 4220"/>
              <a:gd name="T35" fmla="*/ 401 h 455"/>
              <a:gd name="T36" fmla="*/ 1190 w 4220"/>
              <a:gd name="T37" fmla="*/ 385 h 455"/>
              <a:gd name="T38" fmla="*/ 1250 w 4220"/>
              <a:gd name="T39" fmla="*/ 327 h 455"/>
              <a:gd name="T40" fmla="*/ 1322 w 4220"/>
              <a:gd name="T41" fmla="*/ 313 h 455"/>
              <a:gd name="T42" fmla="*/ 1389 w 4220"/>
              <a:gd name="T43" fmla="*/ 301 h 455"/>
              <a:gd name="T44" fmla="*/ 1457 w 4220"/>
              <a:gd name="T45" fmla="*/ 278 h 455"/>
              <a:gd name="T46" fmla="*/ 1527 w 4220"/>
              <a:gd name="T47" fmla="*/ 267 h 455"/>
              <a:gd name="T48" fmla="*/ 1593 w 4220"/>
              <a:gd name="T49" fmla="*/ 232 h 455"/>
              <a:gd name="T50" fmla="*/ 1662 w 4220"/>
              <a:gd name="T51" fmla="*/ 222 h 455"/>
              <a:gd name="T52" fmla="*/ 1734 w 4220"/>
              <a:gd name="T53" fmla="*/ 222 h 455"/>
              <a:gd name="T54" fmla="*/ 1803 w 4220"/>
              <a:gd name="T55" fmla="*/ 204 h 455"/>
              <a:gd name="T56" fmla="*/ 1869 w 4220"/>
              <a:gd name="T57" fmla="*/ 200 h 455"/>
              <a:gd name="T58" fmla="*/ 1935 w 4220"/>
              <a:gd name="T59" fmla="*/ 180 h 455"/>
              <a:gd name="T60" fmla="*/ 2006 w 4220"/>
              <a:gd name="T61" fmla="*/ 181 h 455"/>
              <a:gd name="T62" fmla="*/ 2073 w 4220"/>
              <a:gd name="T63" fmla="*/ 174 h 455"/>
              <a:gd name="T64" fmla="*/ 2140 w 4220"/>
              <a:gd name="T65" fmla="*/ 154 h 455"/>
              <a:gd name="T66" fmla="*/ 2207 w 4220"/>
              <a:gd name="T67" fmla="*/ 134 h 455"/>
              <a:gd name="T68" fmla="*/ 2280 w 4220"/>
              <a:gd name="T69" fmla="*/ 132 h 455"/>
              <a:gd name="T70" fmla="*/ 2351 w 4220"/>
              <a:gd name="T71" fmla="*/ 138 h 455"/>
              <a:gd name="T72" fmla="*/ 2422 w 4220"/>
              <a:gd name="T73" fmla="*/ 130 h 455"/>
              <a:gd name="T74" fmla="*/ 2494 w 4220"/>
              <a:gd name="T75" fmla="*/ 137 h 455"/>
              <a:gd name="T76" fmla="*/ 2563 w 4220"/>
              <a:gd name="T77" fmla="*/ 143 h 455"/>
              <a:gd name="T78" fmla="*/ 2632 w 4220"/>
              <a:gd name="T79" fmla="*/ 145 h 455"/>
              <a:gd name="T80" fmla="*/ 2698 w 4220"/>
              <a:gd name="T81" fmla="*/ 131 h 455"/>
              <a:gd name="T82" fmla="*/ 2767 w 4220"/>
              <a:gd name="T83" fmla="*/ 145 h 455"/>
              <a:gd name="T84" fmla="*/ 2838 w 4220"/>
              <a:gd name="T85" fmla="*/ 138 h 455"/>
              <a:gd name="T86" fmla="*/ 2909 w 4220"/>
              <a:gd name="T87" fmla="*/ 135 h 455"/>
              <a:gd name="T88" fmla="*/ 2979 w 4220"/>
              <a:gd name="T89" fmla="*/ 138 h 455"/>
              <a:gd name="T90" fmla="*/ 3049 w 4220"/>
              <a:gd name="T91" fmla="*/ 119 h 455"/>
              <a:gd name="T92" fmla="*/ 3119 w 4220"/>
              <a:gd name="T93" fmla="*/ 121 h 455"/>
              <a:gd name="T94" fmla="*/ 3196 w 4220"/>
              <a:gd name="T95" fmla="*/ 129 h 455"/>
              <a:gd name="T96" fmla="*/ 3265 w 4220"/>
              <a:gd name="T97" fmla="*/ 123 h 455"/>
              <a:gd name="T98" fmla="*/ 3339 w 4220"/>
              <a:gd name="T99" fmla="*/ 127 h 455"/>
              <a:gd name="T100" fmla="*/ 3411 w 4220"/>
              <a:gd name="T101" fmla="*/ 129 h 455"/>
              <a:gd name="T102" fmla="*/ 3483 w 4220"/>
              <a:gd name="T103" fmla="*/ 134 h 455"/>
              <a:gd name="T104" fmla="*/ 3549 w 4220"/>
              <a:gd name="T105" fmla="*/ 150 h 455"/>
              <a:gd name="T106" fmla="*/ 3621 w 4220"/>
              <a:gd name="T107" fmla="*/ 147 h 455"/>
              <a:gd name="T108" fmla="*/ 3691 w 4220"/>
              <a:gd name="T109" fmla="*/ 145 h 455"/>
              <a:gd name="T110" fmla="*/ 3757 w 4220"/>
              <a:gd name="T111" fmla="*/ 147 h 455"/>
              <a:gd name="T112" fmla="*/ 3823 w 4220"/>
              <a:gd name="T113" fmla="*/ 148 h 455"/>
              <a:gd name="T114" fmla="*/ 3889 w 4220"/>
              <a:gd name="T115" fmla="*/ 148 h 455"/>
              <a:gd name="T116" fmla="*/ 3947 w 4220"/>
              <a:gd name="T117" fmla="*/ 119 h 455"/>
              <a:gd name="T118" fmla="*/ 4010 w 4220"/>
              <a:gd name="T119" fmla="*/ 61 h 455"/>
              <a:gd name="T120" fmla="*/ 4067 w 4220"/>
              <a:gd name="T121" fmla="*/ 83 h 455"/>
              <a:gd name="T122" fmla="*/ 4122 w 4220"/>
              <a:gd name="T123" fmla="*/ 135 h 455"/>
              <a:gd name="T124" fmla="*/ 4175 w 4220"/>
              <a:gd name="T125" fmla="*/ 110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20" h="455">
                <a:moveTo>
                  <a:pt x="0" y="0"/>
                </a:moveTo>
                <a:lnTo>
                  <a:pt x="0" y="0"/>
                </a:lnTo>
                <a:lnTo>
                  <a:pt x="1" y="0"/>
                </a:lnTo>
                <a:lnTo>
                  <a:pt x="2" y="0"/>
                </a:lnTo>
                <a:lnTo>
                  <a:pt x="3" y="0"/>
                </a:lnTo>
                <a:lnTo>
                  <a:pt x="4" y="0"/>
                </a:lnTo>
                <a:lnTo>
                  <a:pt x="5" y="0"/>
                </a:lnTo>
                <a:lnTo>
                  <a:pt x="5" y="0"/>
                </a:lnTo>
                <a:lnTo>
                  <a:pt x="6" y="0"/>
                </a:lnTo>
                <a:lnTo>
                  <a:pt x="6" y="0"/>
                </a:lnTo>
                <a:lnTo>
                  <a:pt x="7" y="0"/>
                </a:lnTo>
                <a:lnTo>
                  <a:pt x="8" y="0"/>
                </a:lnTo>
                <a:lnTo>
                  <a:pt x="9" y="0"/>
                </a:lnTo>
                <a:lnTo>
                  <a:pt x="10" y="0"/>
                </a:lnTo>
                <a:lnTo>
                  <a:pt x="10" y="0"/>
                </a:lnTo>
                <a:lnTo>
                  <a:pt x="11" y="0"/>
                </a:lnTo>
                <a:lnTo>
                  <a:pt x="12" y="0"/>
                </a:lnTo>
                <a:lnTo>
                  <a:pt x="12" y="0"/>
                </a:lnTo>
                <a:lnTo>
                  <a:pt x="13" y="0"/>
                </a:lnTo>
                <a:lnTo>
                  <a:pt x="14" y="0"/>
                </a:lnTo>
                <a:lnTo>
                  <a:pt x="15" y="0"/>
                </a:lnTo>
                <a:lnTo>
                  <a:pt x="15" y="0"/>
                </a:lnTo>
                <a:lnTo>
                  <a:pt x="16" y="0"/>
                </a:lnTo>
                <a:lnTo>
                  <a:pt x="17" y="0"/>
                </a:lnTo>
                <a:lnTo>
                  <a:pt x="18" y="0"/>
                </a:lnTo>
                <a:lnTo>
                  <a:pt x="18" y="0"/>
                </a:lnTo>
                <a:lnTo>
                  <a:pt x="19" y="0"/>
                </a:lnTo>
                <a:lnTo>
                  <a:pt x="20" y="0"/>
                </a:lnTo>
                <a:lnTo>
                  <a:pt x="20" y="0"/>
                </a:lnTo>
                <a:lnTo>
                  <a:pt x="21" y="0"/>
                </a:lnTo>
                <a:lnTo>
                  <a:pt x="22" y="0"/>
                </a:lnTo>
                <a:lnTo>
                  <a:pt x="23" y="0"/>
                </a:lnTo>
                <a:lnTo>
                  <a:pt x="24" y="0"/>
                </a:lnTo>
                <a:lnTo>
                  <a:pt x="24" y="0"/>
                </a:lnTo>
                <a:lnTo>
                  <a:pt x="25" y="0"/>
                </a:lnTo>
                <a:lnTo>
                  <a:pt x="25" y="0"/>
                </a:lnTo>
                <a:lnTo>
                  <a:pt x="26" y="0"/>
                </a:lnTo>
                <a:lnTo>
                  <a:pt x="27" y="0"/>
                </a:lnTo>
                <a:lnTo>
                  <a:pt x="28" y="0"/>
                </a:lnTo>
                <a:lnTo>
                  <a:pt x="29" y="0"/>
                </a:lnTo>
                <a:lnTo>
                  <a:pt x="29" y="0"/>
                </a:lnTo>
                <a:lnTo>
                  <a:pt x="30" y="0"/>
                </a:lnTo>
                <a:lnTo>
                  <a:pt x="30" y="0"/>
                </a:lnTo>
                <a:lnTo>
                  <a:pt x="31" y="0"/>
                </a:lnTo>
                <a:lnTo>
                  <a:pt x="32" y="0"/>
                </a:lnTo>
                <a:lnTo>
                  <a:pt x="33" y="0"/>
                </a:lnTo>
                <a:lnTo>
                  <a:pt x="34" y="0"/>
                </a:lnTo>
                <a:lnTo>
                  <a:pt x="35" y="0"/>
                </a:lnTo>
                <a:lnTo>
                  <a:pt x="35" y="0"/>
                </a:lnTo>
                <a:lnTo>
                  <a:pt x="36" y="0"/>
                </a:lnTo>
                <a:lnTo>
                  <a:pt x="36" y="0"/>
                </a:lnTo>
                <a:lnTo>
                  <a:pt x="36" y="91"/>
                </a:lnTo>
                <a:lnTo>
                  <a:pt x="37" y="90"/>
                </a:lnTo>
                <a:lnTo>
                  <a:pt x="38" y="93"/>
                </a:lnTo>
                <a:lnTo>
                  <a:pt x="38" y="91"/>
                </a:lnTo>
                <a:lnTo>
                  <a:pt x="39" y="94"/>
                </a:lnTo>
                <a:lnTo>
                  <a:pt x="40" y="97"/>
                </a:lnTo>
                <a:lnTo>
                  <a:pt x="40" y="96"/>
                </a:lnTo>
                <a:lnTo>
                  <a:pt x="41" y="98"/>
                </a:lnTo>
                <a:lnTo>
                  <a:pt x="41" y="97"/>
                </a:lnTo>
                <a:lnTo>
                  <a:pt x="41" y="96"/>
                </a:lnTo>
                <a:lnTo>
                  <a:pt x="41" y="94"/>
                </a:lnTo>
                <a:lnTo>
                  <a:pt x="42" y="93"/>
                </a:lnTo>
                <a:lnTo>
                  <a:pt x="42" y="92"/>
                </a:lnTo>
                <a:lnTo>
                  <a:pt x="43" y="94"/>
                </a:lnTo>
                <a:lnTo>
                  <a:pt x="44" y="93"/>
                </a:lnTo>
                <a:lnTo>
                  <a:pt x="44" y="96"/>
                </a:lnTo>
                <a:lnTo>
                  <a:pt x="45" y="98"/>
                </a:lnTo>
                <a:lnTo>
                  <a:pt x="46" y="108"/>
                </a:lnTo>
                <a:lnTo>
                  <a:pt x="46" y="113"/>
                </a:lnTo>
                <a:lnTo>
                  <a:pt x="46" y="118"/>
                </a:lnTo>
                <a:lnTo>
                  <a:pt x="46" y="124"/>
                </a:lnTo>
                <a:lnTo>
                  <a:pt x="46" y="129"/>
                </a:lnTo>
                <a:lnTo>
                  <a:pt x="47" y="140"/>
                </a:lnTo>
                <a:lnTo>
                  <a:pt x="48" y="142"/>
                </a:lnTo>
                <a:lnTo>
                  <a:pt x="48" y="153"/>
                </a:lnTo>
                <a:lnTo>
                  <a:pt x="49" y="164"/>
                </a:lnTo>
                <a:lnTo>
                  <a:pt x="49" y="165"/>
                </a:lnTo>
                <a:lnTo>
                  <a:pt x="50" y="167"/>
                </a:lnTo>
                <a:lnTo>
                  <a:pt x="51" y="168"/>
                </a:lnTo>
                <a:lnTo>
                  <a:pt x="51" y="170"/>
                </a:lnTo>
                <a:lnTo>
                  <a:pt x="51" y="170"/>
                </a:lnTo>
                <a:lnTo>
                  <a:pt x="52" y="172"/>
                </a:lnTo>
                <a:lnTo>
                  <a:pt x="52" y="174"/>
                </a:lnTo>
                <a:lnTo>
                  <a:pt x="52" y="174"/>
                </a:lnTo>
                <a:lnTo>
                  <a:pt x="53" y="176"/>
                </a:lnTo>
                <a:lnTo>
                  <a:pt x="53" y="177"/>
                </a:lnTo>
                <a:lnTo>
                  <a:pt x="54" y="178"/>
                </a:lnTo>
                <a:lnTo>
                  <a:pt x="55" y="180"/>
                </a:lnTo>
                <a:lnTo>
                  <a:pt x="55" y="180"/>
                </a:lnTo>
                <a:lnTo>
                  <a:pt x="56" y="181"/>
                </a:lnTo>
                <a:lnTo>
                  <a:pt x="56" y="182"/>
                </a:lnTo>
                <a:lnTo>
                  <a:pt x="57" y="184"/>
                </a:lnTo>
                <a:lnTo>
                  <a:pt x="57" y="185"/>
                </a:lnTo>
                <a:lnTo>
                  <a:pt x="58" y="183"/>
                </a:lnTo>
                <a:lnTo>
                  <a:pt x="58" y="184"/>
                </a:lnTo>
                <a:lnTo>
                  <a:pt x="58" y="186"/>
                </a:lnTo>
                <a:lnTo>
                  <a:pt x="59" y="183"/>
                </a:lnTo>
                <a:lnTo>
                  <a:pt x="59" y="181"/>
                </a:lnTo>
                <a:lnTo>
                  <a:pt x="60" y="183"/>
                </a:lnTo>
                <a:lnTo>
                  <a:pt x="61" y="184"/>
                </a:lnTo>
                <a:lnTo>
                  <a:pt x="61" y="185"/>
                </a:lnTo>
                <a:lnTo>
                  <a:pt x="61" y="183"/>
                </a:lnTo>
                <a:lnTo>
                  <a:pt x="62" y="181"/>
                </a:lnTo>
                <a:lnTo>
                  <a:pt x="62" y="177"/>
                </a:lnTo>
                <a:lnTo>
                  <a:pt x="63" y="176"/>
                </a:lnTo>
                <a:lnTo>
                  <a:pt x="63" y="172"/>
                </a:lnTo>
                <a:lnTo>
                  <a:pt x="63" y="168"/>
                </a:lnTo>
                <a:lnTo>
                  <a:pt x="64" y="165"/>
                </a:lnTo>
                <a:lnTo>
                  <a:pt x="65" y="161"/>
                </a:lnTo>
                <a:lnTo>
                  <a:pt x="65" y="156"/>
                </a:lnTo>
                <a:lnTo>
                  <a:pt x="66" y="154"/>
                </a:lnTo>
                <a:lnTo>
                  <a:pt x="66" y="150"/>
                </a:lnTo>
                <a:lnTo>
                  <a:pt x="66" y="146"/>
                </a:lnTo>
                <a:lnTo>
                  <a:pt x="67" y="143"/>
                </a:lnTo>
                <a:lnTo>
                  <a:pt x="68" y="139"/>
                </a:lnTo>
                <a:lnTo>
                  <a:pt x="68" y="136"/>
                </a:lnTo>
                <a:lnTo>
                  <a:pt x="69" y="132"/>
                </a:lnTo>
                <a:lnTo>
                  <a:pt x="69" y="129"/>
                </a:lnTo>
                <a:lnTo>
                  <a:pt x="69" y="126"/>
                </a:lnTo>
                <a:lnTo>
                  <a:pt x="70" y="120"/>
                </a:lnTo>
                <a:lnTo>
                  <a:pt x="71" y="115"/>
                </a:lnTo>
                <a:lnTo>
                  <a:pt x="71" y="109"/>
                </a:lnTo>
                <a:lnTo>
                  <a:pt x="72" y="107"/>
                </a:lnTo>
                <a:lnTo>
                  <a:pt x="72" y="104"/>
                </a:lnTo>
                <a:lnTo>
                  <a:pt x="72" y="103"/>
                </a:lnTo>
                <a:lnTo>
                  <a:pt x="73" y="102"/>
                </a:lnTo>
                <a:lnTo>
                  <a:pt x="74" y="102"/>
                </a:lnTo>
                <a:lnTo>
                  <a:pt x="74" y="101"/>
                </a:lnTo>
                <a:lnTo>
                  <a:pt x="75" y="96"/>
                </a:lnTo>
                <a:lnTo>
                  <a:pt x="75" y="89"/>
                </a:lnTo>
                <a:lnTo>
                  <a:pt x="75" y="86"/>
                </a:lnTo>
                <a:lnTo>
                  <a:pt x="76" y="88"/>
                </a:lnTo>
                <a:lnTo>
                  <a:pt x="77" y="88"/>
                </a:lnTo>
                <a:lnTo>
                  <a:pt x="77" y="90"/>
                </a:lnTo>
                <a:lnTo>
                  <a:pt x="77" y="91"/>
                </a:lnTo>
                <a:lnTo>
                  <a:pt x="78" y="93"/>
                </a:lnTo>
                <a:lnTo>
                  <a:pt x="78" y="94"/>
                </a:lnTo>
                <a:lnTo>
                  <a:pt x="79" y="97"/>
                </a:lnTo>
                <a:lnTo>
                  <a:pt x="80" y="100"/>
                </a:lnTo>
                <a:lnTo>
                  <a:pt x="80" y="104"/>
                </a:lnTo>
                <a:lnTo>
                  <a:pt x="81" y="107"/>
                </a:lnTo>
                <a:lnTo>
                  <a:pt x="81" y="108"/>
                </a:lnTo>
                <a:lnTo>
                  <a:pt x="81" y="107"/>
                </a:lnTo>
                <a:lnTo>
                  <a:pt x="82" y="108"/>
                </a:lnTo>
                <a:lnTo>
                  <a:pt x="82" y="109"/>
                </a:lnTo>
                <a:lnTo>
                  <a:pt x="82" y="108"/>
                </a:lnTo>
                <a:lnTo>
                  <a:pt x="83" y="106"/>
                </a:lnTo>
                <a:lnTo>
                  <a:pt x="83" y="103"/>
                </a:lnTo>
                <a:lnTo>
                  <a:pt x="84" y="101"/>
                </a:lnTo>
                <a:lnTo>
                  <a:pt x="85" y="96"/>
                </a:lnTo>
                <a:lnTo>
                  <a:pt x="85" y="96"/>
                </a:lnTo>
                <a:lnTo>
                  <a:pt x="86" y="95"/>
                </a:lnTo>
                <a:lnTo>
                  <a:pt x="87" y="98"/>
                </a:lnTo>
                <a:lnTo>
                  <a:pt x="87" y="99"/>
                </a:lnTo>
                <a:lnTo>
                  <a:pt x="87" y="100"/>
                </a:lnTo>
                <a:lnTo>
                  <a:pt x="87" y="98"/>
                </a:lnTo>
                <a:lnTo>
                  <a:pt x="87" y="93"/>
                </a:lnTo>
                <a:lnTo>
                  <a:pt x="88" y="93"/>
                </a:lnTo>
                <a:lnTo>
                  <a:pt x="89" y="94"/>
                </a:lnTo>
                <a:lnTo>
                  <a:pt x="90" y="95"/>
                </a:lnTo>
                <a:lnTo>
                  <a:pt x="90" y="96"/>
                </a:lnTo>
                <a:lnTo>
                  <a:pt x="91" y="96"/>
                </a:lnTo>
                <a:lnTo>
                  <a:pt x="91" y="96"/>
                </a:lnTo>
                <a:lnTo>
                  <a:pt x="92" y="98"/>
                </a:lnTo>
                <a:lnTo>
                  <a:pt x="92" y="98"/>
                </a:lnTo>
                <a:lnTo>
                  <a:pt x="92" y="99"/>
                </a:lnTo>
                <a:lnTo>
                  <a:pt x="92" y="101"/>
                </a:lnTo>
                <a:lnTo>
                  <a:pt x="93" y="102"/>
                </a:lnTo>
                <a:lnTo>
                  <a:pt x="93" y="103"/>
                </a:lnTo>
                <a:lnTo>
                  <a:pt x="94" y="104"/>
                </a:lnTo>
                <a:lnTo>
                  <a:pt x="95" y="104"/>
                </a:lnTo>
                <a:lnTo>
                  <a:pt x="95" y="106"/>
                </a:lnTo>
                <a:lnTo>
                  <a:pt x="96" y="107"/>
                </a:lnTo>
                <a:lnTo>
                  <a:pt x="97" y="106"/>
                </a:lnTo>
                <a:lnTo>
                  <a:pt x="97" y="107"/>
                </a:lnTo>
                <a:lnTo>
                  <a:pt x="97" y="107"/>
                </a:lnTo>
                <a:lnTo>
                  <a:pt x="97" y="106"/>
                </a:lnTo>
                <a:lnTo>
                  <a:pt x="97" y="107"/>
                </a:lnTo>
                <a:lnTo>
                  <a:pt x="98" y="108"/>
                </a:lnTo>
                <a:lnTo>
                  <a:pt x="99" y="104"/>
                </a:lnTo>
                <a:lnTo>
                  <a:pt x="99" y="100"/>
                </a:lnTo>
                <a:lnTo>
                  <a:pt x="100" y="96"/>
                </a:lnTo>
                <a:lnTo>
                  <a:pt x="101" y="93"/>
                </a:lnTo>
                <a:lnTo>
                  <a:pt x="101" y="93"/>
                </a:lnTo>
                <a:lnTo>
                  <a:pt x="102" y="94"/>
                </a:lnTo>
                <a:lnTo>
                  <a:pt x="102" y="94"/>
                </a:lnTo>
                <a:lnTo>
                  <a:pt x="102" y="93"/>
                </a:lnTo>
                <a:lnTo>
                  <a:pt x="103" y="94"/>
                </a:lnTo>
                <a:lnTo>
                  <a:pt x="103" y="95"/>
                </a:lnTo>
                <a:lnTo>
                  <a:pt x="103" y="96"/>
                </a:lnTo>
                <a:lnTo>
                  <a:pt x="104" y="97"/>
                </a:lnTo>
                <a:lnTo>
                  <a:pt x="104" y="98"/>
                </a:lnTo>
                <a:lnTo>
                  <a:pt x="105" y="96"/>
                </a:lnTo>
                <a:lnTo>
                  <a:pt x="106" y="94"/>
                </a:lnTo>
                <a:lnTo>
                  <a:pt x="107" y="93"/>
                </a:lnTo>
                <a:lnTo>
                  <a:pt x="107" y="93"/>
                </a:lnTo>
                <a:lnTo>
                  <a:pt x="108" y="92"/>
                </a:lnTo>
                <a:lnTo>
                  <a:pt x="108" y="91"/>
                </a:lnTo>
                <a:lnTo>
                  <a:pt x="108" y="93"/>
                </a:lnTo>
                <a:lnTo>
                  <a:pt x="109" y="93"/>
                </a:lnTo>
                <a:lnTo>
                  <a:pt x="109" y="94"/>
                </a:lnTo>
                <a:lnTo>
                  <a:pt x="109" y="95"/>
                </a:lnTo>
                <a:lnTo>
                  <a:pt x="110" y="96"/>
                </a:lnTo>
                <a:lnTo>
                  <a:pt x="111" y="96"/>
                </a:lnTo>
                <a:lnTo>
                  <a:pt x="111" y="96"/>
                </a:lnTo>
                <a:lnTo>
                  <a:pt x="112" y="97"/>
                </a:lnTo>
                <a:lnTo>
                  <a:pt x="113" y="98"/>
                </a:lnTo>
                <a:lnTo>
                  <a:pt x="113" y="98"/>
                </a:lnTo>
                <a:lnTo>
                  <a:pt x="113" y="99"/>
                </a:lnTo>
                <a:lnTo>
                  <a:pt x="113" y="101"/>
                </a:lnTo>
                <a:lnTo>
                  <a:pt x="114" y="102"/>
                </a:lnTo>
                <a:lnTo>
                  <a:pt x="115" y="101"/>
                </a:lnTo>
                <a:lnTo>
                  <a:pt x="115" y="102"/>
                </a:lnTo>
                <a:lnTo>
                  <a:pt x="115" y="102"/>
                </a:lnTo>
                <a:lnTo>
                  <a:pt x="116" y="103"/>
                </a:lnTo>
                <a:lnTo>
                  <a:pt x="117" y="102"/>
                </a:lnTo>
                <a:lnTo>
                  <a:pt x="118" y="102"/>
                </a:lnTo>
                <a:lnTo>
                  <a:pt x="118" y="99"/>
                </a:lnTo>
                <a:lnTo>
                  <a:pt x="118" y="95"/>
                </a:lnTo>
                <a:lnTo>
                  <a:pt x="119" y="88"/>
                </a:lnTo>
                <a:lnTo>
                  <a:pt x="119" y="83"/>
                </a:lnTo>
                <a:lnTo>
                  <a:pt x="120" y="82"/>
                </a:lnTo>
                <a:lnTo>
                  <a:pt x="121" y="80"/>
                </a:lnTo>
                <a:lnTo>
                  <a:pt x="121" y="81"/>
                </a:lnTo>
                <a:lnTo>
                  <a:pt x="121" y="82"/>
                </a:lnTo>
                <a:lnTo>
                  <a:pt x="122" y="81"/>
                </a:lnTo>
                <a:lnTo>
                  <a:pt x="123" y="79"/>
                </a:lnTo>
                <a:lnTo>
                  <a:pt x="123" y="80"/>
                </a:lnTo>
                <a:lnTo>
                  <a:pt x="123" y="81"/>
                </a:lnTo>
                <a:lnTo>
                  <a:pt x="123" y="80"/>
                </a:lnTo>
                <a:lnTo>
                  <a:pt x="124" y="83"/>
                </a:lnTo>
                <a:lnTo>
                  <a:pt x="125" y="83"/>
                </a:lnTo>
                <a:lnTo>
                  <a:pt x="125" y="84"/>
                </a:lnTo>
                <a:lnTo>
                  <a:pt x="126" y="85"/>
                </a:lnTo>
                <a:lnTo>
                  <a:pt x="127" y="86"/>
                </a:lnTo>
                <a:lnTo>
                  <a:pt x="127" y="87"/>
                </a:lnTo>
                <a:lnTo>
                  <a:pt x="127" y="88"/>
                </a:lnTo>
                <a:lnTo>
                  <a:pt x="128" y="88"/>
                </a:lnTo>
                <a:lnTo>
                  <a:pt x="128" y="89"/>
                </a:lnTo>
                <a:lnTo>
                  <a:pt x="128" y="88"/>
                </a:lnTo>
                <a:lnTo>
                  <a:pt x="129" y="91"/>
                </a:lnTo>
                <a:lnTo>
                  <a:pt x="129" y="95"/>
                </a:lnTo>
                <a:lnTo>
                  <a:pt x="130" y="98"/>
                </a:lnTo>
                <a:lnTo>
                  <a:pt x="131" y="101"/>
                </a:lnTo>
                <a:lnTo>
                  <a:pt x="131" y="104"/>
                </a:lnTo>
                <a:lnTo>
                  <a:pt x="132" y="108"/>
                </a:lnTo>
                <a:lnTo>
                  <a:pt x="132" y="110"/>
                </a:lnTo>
                <a:lnTo>
                  <a:pt x="132" y="111"/>
                </a:lnTo>
                <a:lnTo>
                  <a:pt x="133" y="112"/>
                </a:lnTo>
                <a:lnTo>
                  <a:pt x="133" y="113"/>
                </a:lnTo>
                <a:lnTo>
                  <a:pt x="133" y="114"/>
                </a:lnTo>
                <a:lnTo>
                  <a:pt x="134" y="114"/>
                </a:lnTo>
                <a:lnTo>
                  <a:pt x="135" y="114"/>
                </a:lnTo>
                <a:lnTo>
                  <a:pt x="135" y="114"/>
                </a:lnTo>
                <a:lnTo>
                  <a:pt x="136" y="115"/>
                </a:lnTo>
                <a:lnTo>
                  <a:pt x="136" y="116"/>
                </a:lnTo>
                <a:lnTo>
                  <a:pt x="137" y="117"/>
                </a:lnTo>
                <a:lnTo>
                  <a:pt x="138" y="117"/>
                </a:lnTo>
                <a:lnTo>
                  <a:pt x="138" y="118"/>
                </a:lnTo>
                <a:lnTo>
                  <a:pt x="138" y="119"/>
                </a:lnTo>
                <a:lnTo>
                  <a:pt x="138" y="119"/>
                </a:lnTo>
                <a:lnTo>
                  <a:pt x="139" y="119"/>
                </a:lnTo>
                <a:lnTo>
                  <a:pt x="139" y="119"/>
                </a:lnTo>
                <a:lnTo>
                  <a:pt x="140" y="119"/>
                </a:lnTo>
                <a:lnTo>
                  <a:pt x="141" y="118"/>
                </a:lnTo>
                <a:lnTo>
                  <a:pt x="142" y="117"/>
                </a:lnTo>
                <a:lnTo>
                  <a:pt x="143" y="116"/>
                </a:lnTo>
                <a:lnTo>
                  <a:pt x="143" y="119"/>
                </a:lnTo>
                <a:lnTo>
                  <a:pt x="144" y="119"/>
                </a:lnTo>
                <a:lnTo>
                  <a:pt x="144" y="119"/>
                </a:lnTo>
                <a:lnTo>
                  <a:pt x="144" y="119"/>
                </a:lnTo>
                <a:lnTo>
                  <a:pt x="144" y="120"/>
                </a:lnTo>
                <a:lnTo>
                  <a:pt x="145" y="121"/>
                </a:lnTo>
                <a:lnTo>
                  <a:pt x="146" y="124"/>
                </a:lnTo>
                <a:lnTo>
                  <a:pt x="146" y="125"/>
                </a:lnTo>
                <a:lnTo>
                  <a:pt x="147" y="125"/>
                </a:lnTo>
                <a:lnTo>
                  <a:pt x="148" y="126"/>
                </a:lnTo>
                <a:lnTo>
                  <a:pt x="148" y="125"/>
                </a:lnTo>
                <a:lnTo>
                  <a:pt x="149" y="125"/>
                </a:lnTo>
                <a:lnTo>
                  <a:pt x="149" y="124"/>
                </a:lnTo>
                <a:lnTo>
                  <a:pt x="149" y="124"/>
                </a:lnTo>
                <a:lnTo>
                  <a:pt x="149" y="124"/>
                </a:lnTo>
                <a:lnTo>
                  <a:pt x="150" y="125"/>
                </a:lnTo>
                <a:lnTo>
                  <a:pt x="151" y="126"/>
                </a:lnTo>
                <a:lnTo>
                  <a:pt x="152" y="126"/>
                </a:lnTo>
                <a:lnTo>
                  <a:pt x="153" y="126"/>
                </a:lnTo>
                <a:lnTo>
                  <a:pt x="154" y="126"/>
                </a:lnTo>
                <a:lnTo>
                  <a:pt x="154" y="127"/>
                </a:lnTo>
                <a:lnTo>
                  <a:pt x="154" y="128"/>
                </a:lnTo>
                <a:lnTo>
                  <a:pt x="155" y="128"/>
                </a:lnTo>
                <a:lnTo>
                  <a:pt x="155" y="129"/>
                </a:lnTo>
                <a:lnTo>
                  <a:pt x="155" y="129"/>
                </a:lnTo>
                <a:lnTo>
                  <a:pt x="156" y="132"/>
                </a:lnTo>
                <a:lnTo>
                  <a:pt x="156" y="134"/>
                </a:lnTo>
                <a:lnTo>
                  <a:pt x="157" y="137"/>
                </a:lnTo>
                <a:lnTo>
                  <a:pt x="158" y="139"/>
                </a:lnTo>
                <a:lnTo>
                  <a:pt x="158" y="140"/>
                </a:lnTo>
                <a:lnTo>
                  <a:pt x="159" y="142"/>
                </a:lnTo>
                <a:lnTo>
                  <a:pt x="159" y="144"/>
                </a:lnTo>
                <a:lnTo>
                  <a:pt x="159" y="145"/>
                </a:lnTo>
                <a:lnTo>
                  <a:pt x="160" y="149"/>
                </a:lnTo>
                <a:lnTo>
                  <a:pt x="160" y="150"/>
                </a:lnTo>
                <a:lnTo>
                  <a:pt x="160" y="153"/>
                </a:lnTo>
                <a:lnTo>
                  <a:pt x="161" y="155"/>
                </a:lnTo>
                <a:lnTo>
                  <a:pt x="162" y="157"/>
                </a:lnTo>
                <a:lnTo>
                  <a:pt x="162" y="160"/>
                </a:lnTo>
                <a:lnTo>
                  <a:pt x="163" y="162"/>
                </a:lnTo>
                <a:lnTo>
                  <a:pt x="164" y="165"/>
                </a:lnTo>
                <a:lnTo>
                  <a:pt x="164" y="167"/>
                </a:lnTo>
                <a:lnTo>
                  <a:pt x="164" y="169"/>
                </a:lnTo>
                <a:lnTo>
                  <a:pt x="165" y="171"/>
                </a:lnTo>
                <a:lnTo>
                  <a:pt x="165" y="174"/>
                </a:lnTo>
                <a:lnTo>
                  <a:pt x="166" y="174"/>
                </a:lnTo>
                <a:lnTo>
                  <a:pt x="166" y="173"/>
                </a:lnTo>
                <a:lnTo>
                  <a:pt x="166" y="174"/>
                </a:lnTo>
                <a:lnTo>
                  <a:pt x="167" y="174"/>
                </a:lnTo>
                <a:lnTo>
                  <a:pt x="168" y="174"/>
                </a:lnTo>
                <a:lnTo>
                  <a:pt x="168" y="175"/>
                </a:lnTo>
                <a:lnTo>
                  <a:pt x="169" y="174"/>
                </a:lnTo>
                <a:lnTo>
                  <a:pt x="169" y="173"/>
                </a:lnTo>
                <a:lnTo>
                  <a:pt x="169" y="173"/>
                </a:lnTo>
                <a:lnTo>
                  <a:pt x="170" y="174"/>
                </a:lnTo>
                <a:lnTo>
                  <a:pt x="170" y="172"/>
                </a:lnTo>
                <a:lnTo>
                  <a:pt x="171" y="169"/>
                </a:lnTo>
                <a:lnTo>
                  <a:pt x="172" y="168"/>
                </a:lnTo>
                <a:lnTo>
                  <a:pt x="172" y="166"/>
                </a:lnTo>
                <a:lnTo>
                  <a:pt x="172" y="166"/>
                </a:lnTo>
                <a:lnTo>
                  <a:pt x="173" y="167"/>
                </a:lnTo>
                <a:lnTo>
                  <a:pt x="174" y="167"/>
                </a:lnTo>
                <a:lnTo>
                  <a:pt x="174" y="168"/>
                </a:lnTo>
                <a:lnTo>
                  <a:pt x="174" y="168"/>
                </a:lnTo>
                <a:lnTo>
                  <a:pt x="175" y="168"/>
                </a:lnTo>
                <a:lnTo>
                  <a:pt x="176" y="169"/>
                </a:lnTo>
                <a:lnTo>
                  <a:pt x="177" y="168"/>
                </a:lnTo>
                <a:lnTo>
                  <a:pt x="177" y="168"/>
                </a:lnTo>
                <a:lnTo>
                  <a:pt x="178" y="166"/>
                </a:lnTo>
                <a:lnTo>
                  <a:pt x="178" y="164"/>
                </a:lnTo>
                <a:lnTo>
                  <a:pt x="178" y="162"/>
                </a:lnTo>
                <a:lnTo>
                  <a:pt x="179" y="160"/>
                </a:lnTo>
                <a:lnTo>
                  <a:pt x="179" y="158"/>
                </a:lnTo>
                <a:lnTo>
                  <a:pt x="180" y="155"/>
                </a:lnTo>
                <a:lnTo>
                  <a:pt x="180" y="155"/>
                </a:lnTo>
                <a:lnTo>
                  <a:pt x="180" y="153"/>
                </a:lnTo>
                <a:lnTo>
                  <a:pt x="181" y="155"/>
                </a:lnTo>
                <a:lnTo>
                  <a:pt x="182" y="154"/>
                </a:lnTo>
                <a:lnTo>
                  <a:pt x="182" y="152"/>
                </a:lnTo>
                <a:lnTo>
                  <a:pt x="183" y="152"/>
                </a:lnTo>
                <a:lnTo>
                  <a:pt x="184" y="150"/>
                </a:lnTo>
                <a:lnTo>
                  <a:pt x="184" y="150"/>
                </a:lnTo>
                <a:lnTo>
                  <a:pt x="184" y="149"/>
                </a:lnTo>
                <a:lnTo>
                  <a:pt x="185" y="148"/>
                </a:lnTo>
                <a:lnTo>
                  <a:pt x="185" y="147"/>
                </a:lnTo>
                <a:lnTo>
                  <a:pt x="186" y="146"/>
                </a:lnTo>
                <a:lnTo>
                  <a:pt x="186" y="145"/>
                </a:lnTo>
                <a:lnTo>
                  <a:pt x="187" y="145"/>
                </a:lnTo>
                <a:lnTo>
                  <a:pt x="188" y="144"/>
                </a:lnTo>
                <a:lnTo>
                  <a:pt x="188" y="144"/>
                </a:lnTo>
                <a:lnTo>
                  <a:pt x="189" y="143"/>
                </a:lnTo>
                <a:lnTo>
                  <a:pt x="190" y="141"/>
                </a:lnTo>
                <a:lnTo>
                  <a:pt x="190" y="138"/>
                </a:lnTo>
                <a:lnTo>
                  <a:pt x="190" y="138"/>
                </a:lnTo>
                <a:lnTo>
                  <a:pt x="190" y="137"/>
                </a:lnTo>
                <a:lnTo>
                  <a:pt x="190" y="138"/>
                </a:lnTo>
                <a:lnTo>
                  <a:pt x="191" y="137"/>
                </a:lnTo>
                <a:lnTo>
                  <a:pt x="192" y="136"/>
                </a:lnTo>
                <a:lnTo>
                  <a:pt x="193" y="136"/>
                </a:lnTo>
                <a:lnTo>
                  <a:pt x="194" y="137"/>
                </a:lnTo>
                <a:lnTo>
                  <a:pt x="195" y="138"/>
                </a:lnTo>
                <a:lnTo>
                  <a:pt x="195" y="138"/>
                </a:lnTo>
                <a:lnTo>
                  <a:pt x="195" y="138"/>
                </a:lnTo>
                <a:lnTo>
                  <a:pt x="195" y="138"/>
                </a:lnTo>
                <a:lnTo>
                  <a:pt x="196" y="138"/>
                </a:lnTo>
                <a:lnTo>
                  <a:pt x="196" y="138"/>
                </a:lnTo>
                <a:lnTo>
                  <a:pt x="197" y="138"/>
                </a:lnTo>
                <a:lnTo>
                  <a:pt x="198" y="138"/>
                </a:lnTo>
                <a:lnTo>
                  <a:pt x="198" y="137"/>
                </a:lnTo>
                <a:lnTo>
                  <a:pt x="199" y="136"/>
                </a:lnTo>
                <a:lnTo>
                  <a:pt x="200" y="135"/>
                </a:lnTo>
                <a:lnTo>
                  <a:pt x="200" y="134"/>
                </a:lnTo>
                <a:lnTo>
                  <a:pt x="200" y="133"/>
                </a:lnTo>
                <a:lnTo>
                  <a:pt x="200" y="132"/>
                </a:lnTo>
                <a:lnTo>
                  <a:pt x="200" y="132"/>
                </a:lnTo>
                <a:lnTo>
                  <a:pt x="201" y="132"/>
                </a:lnTo>
                <a:lnTo>
                  <a:pt x="201" y="132"/>
                </a:lnTo>
                <a:lnTo>
                  <a:pt x="202" y="132"/>
                </a:lnTo>
                <a:lnTo>
                  <a:pt x="203" y="132"/>
                </a:lnTo>
                <a:lnTo>
                  <a:pt x="204" y="133"/>
                </a:lnTo>
                <a:lnTo>
                  <a:pt x="205" y="133"/>
                </a:lnTo>
                <a:lnTo>
                  <a:pt x="205" y="134"/>
                </a:lnTo>
                <a:lnTo>
                  <a:pt x="205" y="134"/>
                </a:lnTo>
                <a:lnTo>
                  <a:pt x="206" y="134"/>
                </a:lnTo>
                <a:lnTo>
                  <a:pt x="206" y="134"/>
                </a:lnTo>
                <a:lnTo>
                  <a:pt x="207" y="135"/>
                </a:lnTo>
                <a:lnTo>
                  <a:pt x="208" y="135"/>
                </a:lnTo>
                <a:lnTo>
                  <a:pt x="208" y="136"/>
                </a:lnTo>
                <a:lnTo>
                  <a:pt x="209" y="136"/>
                </a:lnTo>
                <a:lnTo>
                  <a:pt x="210" y="137"/>
                </a:lnTo>
                <a:lnTo>
                  <a:pt x="211" y="137"/>
                </a:lnTo>
                <a:lnTo>
                  <a:pt x="211" y="138"/>
                </a:lnTo>
                <a:lnTo>
                  <a:pt x="211" y="139"/>
                </a:lnTo>
                <a:lnTo>
                  <a:pt x="212" y="140"/>
                </a:lnTo>
                <a:lnTo>
                  <a:pt x="212" y="141"/>
                </a:lnTo>
                <a:lnTo>
                  <a:pt x="212" y="144"/>
                </a:lnTo>
                <a:lnTo>
                  <a:pt x="213" y="143"/>
                </a:lnTo>
                <a:lnTo>
                  <a:pt x="213" y="145"/>
                </a:lnTo>
                <a:lnTo>
                  <a:pt x="214" y="146"/>
                </a:lnTo>
                <a:lnTo>
                  <a:pt x="215" y="148"/>
                </a:lnTo>
                <a:lnTo>
                  <a:pt x="215" y="149"/>
                </a:lnTo>
                <a:lnTo>
                  <a:pt x="216" y="149"/>
                </a:lnTo>
                <a:lnTo>
                  <a:pt x="216" y="149"/>
                </a:lnTo>
                <a:lnTo>
                  <a:pt x="216" y="150"/>
                </a:lnTo>
                <a:lnTo>
                  <a:pt x="217" y="150"/>
                </a:lnTo>
                <a:lnTo>
                  <a:pt x="218" y="150"/>
                </a:lnTo>
                <a:lnTo>
                  <a:pt x="218" y="150"/>
                </a:lnTo>
                <a:lnTo>
                  <a:pt x="219" y="150"/>
                </a:lnTo>
                <a:lnTo>
                  <a:pt x="220" y="151"/>
                </a:lnTo>
                <a:lnTo>
                  <a:pt x="221" y="150"/>
                </a:lnTo>
                <a:lnTo>
                  <a:pt x="221" y="150"/>
                </a:lnTo>
                <a:lnTo>
                  <a:pt x="221" y="150"/>
                </a:lnTo>
                <a:lnTo>
                  <a:pt x="222" y="150"/>
                </a:lnTo>
                <a:lnTo>
                  <a:pt x="223" y="151"/>
                </a:lnTo>
                <a:lnTo>
                  <a:pt x="224" y="151"/>
                </a:lnTo>
                <a:lnTo>
                  <a:pt x="224" y="152"/>
                </a:lnTo>
                <a:lnTo>
                  <a:pt x="224" y="151"/>
                </a:lnTo>
                <a:lnTo>
                  <a:pt x="225" y="151"/>
                </a:lnTo>
                <a:lnTo>
                  <a:pt x="225" y="152"/>
                </a:lnTo>
                <a:lnTo>
                  <a:pt x="226" y="152"/>
                </a:lnTo>
                <a:lnTo>
                  <a:pt x="226" y="152"/>
                </a:lnTo>
                <a:lnTo>
                  <a:pt x="226" y="155"/>
                </a:lnTo>
                <a:lnTo>
                  <a:pt x="227" y="155"/>
                </a:lnTo>
                <a:lnTo>
                  <a:pt x="228" y="157"/>
                </a:lnTo>
                <a:lnTo>
                  <a:pt x="229" y="158"/>
                </a:lnTo>
                <a:lnTo>
                  <a:pt x="229" y="158"/>
                </a:lnTo>
                <a:lnTo>
                  <a:pt x="229" y="157"/>
                </a:lnTo>
                <a:lnTo>
                  <a:pt x="230" y="158"/>
                </a:lnTo>
                <a:lnTo>
                  <a:pt x="231" y="158"/>
                </a:lnTo>
                <a:lnTo>
                  <a:pt x="231" y="157"/>
                </a:lnTo>
                <a:lnTo>
                  <a:pt x="232" y="155"/>
                </a:lnTo>
                <a:lnTo>
                  <a:pt x="232" y="155"/>
                </a:lnTo>
                <a:lnTo>
                  <a:pt x="233" y="154"/>
                </a:lnTo>
                <a:lnTo>
                  <a:pt x="233" y="153"/>
                </a:lnTo>
                <a:lnTo>
                  <a:pt x="234" y="151"/>
                </a:lnTo>
                <a:lnTo>
                  <a:pt x="235" y="150"/>
                </a:lnTo>
                <a:lnTo>
                  <a:pt x="235" y="149"/>
                </a:lnTo>
                <a:lnTo>
                  <a:pt x="235" y="147"/>
                </a:lnTo>
                <a:lnTo>
                  <a:pt x="236" y="147"/>
                </a:lnTo>
                <a:lnTo>
                  <a:pt x="236" y="146"/>
                </a:lnTo>
                <a:lnTo>
                  <a:pt x="236" y="147"/>
                </a:lnTo>
                <a:lnTo>
                  <a:pt x="237" y="147"/>
                </a:lnTo>
                <a:lnTo>
                  <a:pt x="238" y="147"/>
                </a:lnTo>
                <a:lnTo>
                  <a:pt x="239" y="145"/>
                </a:lnTo>
                <a:lnTo>
                  <a:pt x="240" y="145"/>
                </a:lnTo>
                <a:lnTo>
                  <a:pt x="240" y="147"/>
                </a:lnTo>
                <a:lnTo>
                  <a:pt x="241" y="146"/>
                </a:lnTo>
                <a:lnTo>
                  <a:pt x="241" y="145"/>
                </a:lnTo>
                <a:lnTo>
                  <a:pt x="241" y="144"/>
                </a:lnTo>
                <a:lnTo>
                  <a:pt x="241" y="144"/>
                </a:lnTo>
                <a:lnTo>
                  <a:pt x="242" y="142"/>
                </a:lnTo>
                <a:lnTo>
                  <a:pt x="243" y="141"/>
                </a:lnTo>
                <a:lnTo>
                  <a:pt x="243" y="140"/>
                </a:lnTo>
                <a:lnTo>
                  <a:pt x="244" y="137"/>
                </a:lnTo>
                <a:lnTo>
                  <a:pt x="245" y="135"/>
                </a:lnTo>
                <a:lnTo>
                  <a:pt x="245" y="134"/>
                </a:lnTo>
                <a:lnTo>
                  <a:pt x="246" y="132"/>
                </a:lnTo>
                <a:lnTo>
                  <a:pt x="247" y="129"/>
                </a:lnTo>
                <a:lnTo>
                  <a:pt x="247" y="129"/>
                </a:lnTo>
                <a:lnTo>
                  <a:pt x="247" y="128"/>
                </a:lnTo>
                <a:lnTo>
                  <a:pt x="247" y="128"/>
                </a:lnTo>
                <a:lnTo>
                  <a:pt x="248" y="129"/>
                </a:lnTo>
                <a:lnTo>
                  <a:pt x="249" y="129"/>
                </a:lnTo>
                <a:lnTo>
                  <a:pt x="249" y="130"/>
                </a:lnTo>
                <a:lnTo>
                  <a:pt x="250" y="132"/>
                </a:lnTo>
                <a:lnTo>
                  <a:pt x="251" y="134"/>
                </a:lnTo>
                <a:lnTo>
                  <a:pt x="251" y="133"/>
                </a:lnTo>
                <a:lnTo>
                  <a:pt x="252" y="132"/>
                </a:lnTo>
                <a:lnTo>
                  <a:pt x="252" y="132"/>
                </a:lnTo>
                <a:lnTo>
                  <a:pt x="252" y="133"/>
                </a:lnTo>
                <a:lnTo>
                  <a:pt x="252" y="132"/>
                </a:lnTo>
                <a:lnTo>
                  <a:pt x="253" y="131"/>
                </a:lnTo>
                <a:lnTo>
                  <a:pt x="253" y="132"/>
                </a:lnTo>
                <a:lnTo>
                  <a:pt x="254" y="132"/>
                </a:lnTo>
                <a:lnTo>
                  <a:pt x="255" y="134"/>
                </a:lnTo>
                <a:lnTo>
                  <a:pt x="255" y="135"/>
                </a:lnTo>
                <a:lnTo>
                  <a:pt x="256" y="136"/>
                </a:lnTo>
                <a:lnTo>
                  <a:pt x="257" y="136"/>
                </a:lnTo>
                <a:lnTo>
                  <a:pt x="257" y="137"/>
                </a:lnTo>
                <a:lnTo>
                  <a:pt x="258" y="136"/>
                </a:lnTo>
                <a:lnTo>
                  <a:pt x="258" y="135"/>
                </a:lnTo>
                <a:lnTo>
                  <a:pt x="258" y="134"/>
                </a:lnTo>
                <a:lnTo>
                  <a:pt x="259" y="134"/>
                </a:lnTo>
                <a:lnTo>
                  <a:pt x="259" y="134"/>
                </a:lnTo>
                <a:lnTo>
                  <a:pt x="260" y="134"/>
                </a:lnTo>
                <a:lnTo>
                  <a:pt x="261" y="133"/>
                </a:lnTo>
                <a:lnTo>
                  <a:pt x="261" y="134"/>
                </a:lnTo>
                <a:lnTo>
                  <a:pt x="262" y="134"/>
                </a:lnTo>
                <a:lnTo>
                  <a:pt x="262" y="133"/>
                </a:lnTo>
                <a:lnTo>
                  <a:pt x="263" y="134"/>
                </a:lnTo>
                <a:lnTo>
                  <a:pt x="263" y="134"/>
                </a:lnTo>
                <a:lnTo>
                  <a:pt x="263" y="132"/>
                </a:lnTo>
                <a:lnTo>
                  <a:pt x="264" y="132"/>
                </a:lnTo>
                <a:lnTo>
                  <a:pt x="265" y="129"/>
                </a:lnTo>
                <a:lnTo>
                  <a:pt x="265" y="129"/>
                </a:lnTo>
                <a:lnTo>
                  <a:pt x="266" y="129"/>
                </a:lnTo>
                <a:lnTo>
                  <a:pt x="266" y="127"/>
                </a:lnTo>
                <a:lnTo>
                  <a:pt x="267" y="127"/>
                </a:lnTo>
                <a:lnTo>
                  <a:pt x="267" y="126"/>
                </a:lnTo>
                <a:lnTo>
                  <a:pt x="267" y="125"/>
                </a:lnTo>
                <a:lnTo>
                  <a:pt x="268" y="124"/>
                </a:lnTo>
                <a:lnTo>
                  <a:pt x="269" y="122"/>
                </a:lnTo>
                <a:lnTo>
                  <a:pt x="269" y="121"/>
                </a:lnTo>
                <a:lnTo>
                  <a:pt x="270" y="121"/>
                </a:lnTo>
                <a:lnTo>
                  <a:pt x="271" y="121"/>
                </a:lnTo>
                <a:lnTo>
                  <a:pt x="272" y="122"/>
                </a:lnTo>
                <a:lnTo>
                  <a:pt x="272" y="121"/>
                </a:lnTo>
                <a:lnTo>
                  <a:pt x="272" y="121"/>
                </a:lnTo>
                <a:lnTo>
                  <a:pt x="273" y="123"/>
                </a:lnTo>
                <a:lnTo>
                  <a:pt x="274" y="123"/>
                </a:lnTo>
                <a:lnTo>
                  <a:pt x="274" y="124"/>
                </a:lnTo>
                <a:lnTo>
                  <a:pt x="275" y="126"/>
                </a:lnTo>
                <a:lnTo>
                  <a:pt x="275" y="124"/>
                </a:lnTo>
                <a:lnTo>
                  <a:pt x="275" y="124"/>
                </a:lnTo>
                <a:lnTo>
                  <a:pt x="276" y="124"/>
                </a:lnTo>
                <a:lnTo>
                  <a:pt x="276" y="124"/>
                </a:lnTo>
                <a:lnTo>
                  <a:pt x="277" y="124"/>
                </a:lnTo>
                <a:lnTo>
                  <a:pt x="277" y="125"/>
                </a:lnTo>
                <a:lnTo>
                  <a:pt x="277" y="126"/>
                </a:lnTo>
                <a:lnTo>
                  <a:pt x="278" y="126"/>
                </a:lnTo>
                <a:lnTo>
                  <a:pt x="279" y="125"/>
                </a:lnTo>
                <a:lnTo>
                  <a:pt x="280" y="125"/>
                </a:lnTo>
                <a:lnTo>
                  <a:pt x="281" y="126"/>
                </a:lnTo>
                <a:lnTo>
                  <a:pt x="281" y="126"/>
                </a:lnTo>
                <a:lnTo>
                  <a:pt x="282" y="126"/>
                </a:lnTo>
                <a:lnTo>
                  <a:pt x="282" y="126"/>
                </a:lnTo>
                <a:lnTo>
                  <a:pt x="283" y="126"/>
                </a:lnTo>
                <a:lnTo>
                  <a:pt x="283" y="126"/>
                </a:lnTo>
                <a:lnTo>
                  <a:pt x="283" y="127"/>
                </a:lnTo>
                <a:lnTo>
                  <a:pt x="284" y="127"/>
                </a:lnTo>
                <a:lnTo>
                  <a:pt x="285" y="127"/>
                </a:lnTo>
                <a:lnTo>
                  <a:pt x="286" y="126"/>
                </a:lnTo>
                <a:lnTo>
                  <a:pt x="287" y="127"/>
                </a:lnTo>
                <a:lnTo>
                  <a:pt x="287" y="127"/>
                </a:lnTo>
                <a:lnTo>
                  <a:pt x="288" y="127"/>
                </a:lnTo>
                <a:lnTo>
                  <a:pt x="288" y="126"/>
                </a:lnTo>
                <a:lnTo>
                  <a:pt x="288" y="126"/>
                </a:lnTo>
                <a:lnTo>
                  <a:pt x="288" y="126"/>
                </a:lnTo>
                <a:lnTo>
                  <a:pt x="289" y="126"/>
                </a:lnTo>
                <a:lnTo>
                  <a:pt x="290" y="126"/>
                </a:lnTo>
                <a:lnTo>
                  <a:pt x="291" y="126"/>
                </a:lnTo>
                <a:lnTo>
                  <a:pt x="291" y="129"/>
                </a:lnTo>
                <a:lnTo>
                  <a:pt x="292" y="130"/>
                </a:lnTo>
                <a:lnTo>
                  <a:pt x="293" y="132"/>
                </a:lnTo>
                <a:lnTo>
                  <a:pt x="293" y="134"/>
                </a:lnTo>
                <a:lnTo>
                  <a:pt x="293" y="136"/>
                </a:lnTo>
                <a:lnTo>
                  <a:pt x="293" y="139"/>
                </a:lnTo>
                <a:lnTo>
                  <a:pt x="293" y="140"/>
                </a:lnTo>
                <a:lnTo>
                  <a:pt x="294" y="140"/>
                </a:lnTo>
                <a:lnTo>
                  <a:pt x="295" y="140"/>
                </a:lnTo>
                <a:lnTo>
                  <a:pt x="295" y="143"/>
                </a:lnTo>
                <a:lnTo>
                  <a:pt x="296" y="143"/>
                </a:lnTo>
                <a:lnTo>
                  <a:pt x="297" y="145"/>
                </a:lnTo>
                <a:lnTo>
                  <a:pt x="297" y="145"/>
                </a:lnTo>
                <a:lnTo>
                  <a:pt x="298" y="146"/>
                </a:lnTo>
                <a:lnTo>
                  <a:pt x="298" y="147"/>
                </a:lnTo>
                <a:lnTo>
                  <a:pt x="298" y="147"/>
                </a:lnTo>
                <a:lnTo>
                  <a:pt x="298" y="149"/>
                </a:lnTo>
                <a:lnTo>
                  <a:pt x="299" y="149"/>
                </a:lnTo>
                <a:lnTo>
                  <a:pt x="300" y="150"/>
                </a:lnTo>
                <a:lnTo>
                  <a:pt x="301" y="150"/>
                </a:lnTo>
                <a:lnTo>
                  <a:pt x="302" y="150"/>
                </a:lnTo>
                <a:lnTo>
                  <a:pt x="303" y="150"/>
                </a:lnTo>
                <a:lnTo>
                  <a:pt x="303" y="150"/>
                </a:lnTo>
                <a:lnTo>
                  <a:pt x="303" y="150"/>
                </a:lnTo>
                <a:lnTo>
                  <a:pt x="304" y="150"/>
                </a:lnTo>
                <a:lnTo>
                  <a:pt x="305" y="150"/>
                </a:lnTo>
                <a:lnTo>
                  <a:pt x="306" y="151"/>
                </a:lnTo>
                <a:lnTo>
                  <a:pt x="307" y="152"/>
                </a:lnTo>
                <a:lnTo>
                  <a:pt x="308" y="152"/>
                </a:lnTo>
                <a:lnTo>
                  <a:pt x="308" y="151"/>
                </a:lnTo>
                <a:lnTo>
                  <a:pt x="308" y="151"/>
                </a:lnTo>
                <a:lnTo>
                  <a:pt x="309" y="151"/>
                </a:lnTo>
                <a:lnTo>
                  <a:pt x="309" y="153"/>
                </a:lnTo>
                <a:lnTo>
                  <a:pt x="310" y="154"/>
                </a:lnTo>
                <a:lnTo>
                  <a:pt x="310" y="155"/>
                </a:lnTo>
                <a:lnTo>
                  <a:pt x="311" y="156"/>
                </a:lnTo>
                <a:lnTo>
                  <a:pt x="312" y="157"/>
                </a:lnTo>
                <a:lnTo>
                  <a:pt x="312" y="159"/>
                </a:lnTo>
                <a:lnTo>
                  <a:pt x="313" y="159"/>
                </a:lnTo>
                <a:lnTo>
                  <a:pt x="313" y="160"/>
                </a:lnTo>
                <a:lnTo>
                  <a:pt x="313" y="160"/>
                </a:lnTo>
                <a:lnTo>
                  <a:pt x="314" y="161"/>
                </a:lnTo>
                <a:lnTo>
                  <a:pt x="315" y="162"/>
                </a:lnTo>
                <a:lnTo>
                  <a:pt x="315" y="162"/>
                </a:lnTo>
                <a:lnTo>
                  <a:pt x="315" y="162"/>
                </a:lnTo>
                <a:lnTo>
                  <a:pt x="316" y="162"/>
                </a:lnTo>
                <a:lnTo>
                  <a:pt x="316" y="162"/>
                </a:lnTo>
                <a:lnTo>
                  <a:pt x="317" y="162"/>
                </a:lnTo>
                <a:lnTo>
                  <a:pt x="318" y="162"/>
                </a:lnTo>
                <a:lnTo>
                  <a:pt x="318" y="162"/>
                </a:lnTo>
                <a:lnTo>
                  <a:pt x="319" y="162"/>
                </a:lnTo>
                <a:lnTo>
                  <a:pt x="319" y="162"/>
                </a:lnTo>
                <a:lnTo>
                  <a:pt x="319" y="162"/>
                </a:lnTo>
                <a:lnTo>
                  <a:pt x="320" y="161"/>
                </a:lnTo>
                <a:lnTo>
                  <a:pt x="320" y="160"/>
                </a:lnTo>
                <a:lnTo>
                  <a:pt x="321" y="160"/>
                </a:lnTo>
                <a:lnTo>
                  <a:pt x="321" y="160"/>
                </a:lnTo>
                <a:lnTo>
                  <a:pt x="321" y="160"/>
                </a:lnTo>
                <a:lnTo>
                  <a:pt x="322" y="161"/>
                </a:lnTo>
                <a:lnTo>
                  <a:pt x="323" y="161"/>
                </a:lnTo>
                <a:lnTo>
                  <a:pt x="324" y="162"/>
                </a:lnTo>
                <a:lnTo>
                  <a:pt x="324" y="161"/>
                </a:lnTo>
                <a:lnTo>
                  <a:pt x="324" y="161"/>
                </a:lnTo>
                <a:lnTo>
                  <a:pt x="325" y="160"/>
                </a:lnTo>
                <a:lnTo>
                  <a:pt x="326" y="160"/>
                </a:lnTo>
                <a:lnTo>
                  <a:pt x="327" y="160"/>
                </a:lnTo>
                <a:lnTo>
                  <a:pt x="327" y="160"/>
                </a:lnTo>
                <a:lnTo>
                  <a:pt x="328" y="161"/>
                </a:lnTo>
                <a:lnTo>
                  <a:pt x="329" y="162"/>
                </a:lnTo>
                <a:lnTo>
                  <a:pt x="329" y="163"/>
                </a:lnTo>
                <a:lnTo>
                  <a:pt x="329" y="164"/>
                </a:lnTo>
                <a:lnTo>
                  <a:pt x="330" y="164"/>
                </a:lnTo>
                <a:lnTo>
                  <a:pt x="330" y="165"/>
                </a:lnTo>
                <a:lnTo>
                  <a:pt x="331" y="165"/>
                </a:lnTo>
                <a:lnTo>
                  <a:pt x="332" y="165"/>
                </a:lnTo>
                <a:lnTo>
                  <a:pt x="332" y="167"/>
                </a:lnTo>
                <a:lnTo>
                  <a:pt x="332" y="166"/>
                </a:lnTo>
                <a:lnTo>
                  <a:pt x="333" y="166"/>
                </a:lnTo>
                <a:lnTo>
                  <a:pt x="333" y="165"/>
                </a:lnTo>
                <a:lnTo>
                  <a:pt x="334" y="165"/>
                </a:lnTo>
                <a:lnTo>
                  <a:pt x="334" y="163"/>
                </a:lnTo>
                <a:lnTo>
                  <a:pt x="334" y="162"/>
                </a:lnTo>
                <a:lnTo>
                  <a:pt x="335" y="161"/>
                </a:lnTo>
                <a:lnTo>
                  <a:pt x="336" y="160"/>
                </a:lnTo>
                <a:lnTo>
                  <a:pt x="337" y="160"/>
                </a:lnTo>
                <a:lnTo>
                  <a:pt x="338" y="159"/>
                </a:lnTo>
                <a:lnTo>
                  <a:pt x="338" y="158"/>
                </a:lnTo>
                <a:lnTo>
                  <a:pt x="338" y="156"/>
                </a:lnTo>
                <a:lnTo>
                  <a:pt x="339" y="155"/>
                </a:lnTo>
                <a:lnTo>
                  <a:pt x="339" y="155"/>
                </a:lnTo>
                <a:lnTo>
                  <a:pt x="340" y="156"/>
                </a:lnTo>
                <a:lnTo>
                  <a:pt x="340" y="157"/>
                </a:lnTo>
                <a:lnTo>
                  <a:pt x="341" y="158"/>
                </a:lnTo>
                <a:lnTo>
                  <a:pt x="342" y="158"/>
                </a:lnTo>
                <a:lnTo>
                  <a:pt x="342" y="159"/>
                </a:lnTo>
                <a:lnTo>
                  <a:pt x="343" y="160"/>
                </a:lnTo>
                <a:lnTo>
                  <a:pt x="344" y="161"/>
                </a:lnTo>
                <a:lnTo>
                  <a:pt x="344" y="162"/>
                </a:lnTo>
                <a:lnTo>
                  <a:pt x="344" y="163"/>
                </a:lnTo>
                <a:lnTo>
                  <a:pt x="344" y="163"/>
                </a:lnTo>
                <a:lnTo>
                  <a:pt x="345" y="164"/>
                </a:lnTo>
                <a:lnTo>
                  <a:pt x="346" y="163"/>
                </a:lnTo>
                <a:lnTo>
                  <a:pt x="346" y="162"/>
                </a:lnTo>
                <a:lnTo>
                  <a:pt x="347" y="162"/>
                </a:lnTo>
                <a:lnTo>
                  <a:pt x="348" y="162"/>
                </a:lnTo>
                <a:lnTo>
                  <a:pt x="349" y="160"/>
                </a:lnTo>
                <a:lnTo>
                  <a:pt x="349" y="160"/>
                </a:lnTo>
                <a:lnTo>
                  <a:pt x="349" y="160"/>
                </a:lnTo>
                <a:lnTo>
                  <a:pt x="350" y="160"/>
                </a:lnTo>
                <a:lnTo>
                  <a:pt x="351" y="160"/>
                </a:lnTo>
                <a:lnTo>
                  <a:pt x="352" y="160"/>
                </a:lnTo>
                <a:lnTo>
                  <a:pt x="353" y="160"/>
                </a:lnTo>
                <a:lnTo>
                  <a:pt x="354" y="159"/>
                </a:lnTo>
                <a:lnTo>
                  <a:pt x="355" y="160"/>
                </a:lnTo>
                <a:lnTo>
                  <a:pt x="355" y="160"/>
                </a:lnTo>
                <a:lnTo>
                  <a:pt x="355" y="160"/>
                </a:lnTo>
                <a:lnTo>
                  <a:pt x="356" y="160"/>
                </a:lnTo>
                <a:lnTo>
                  <a:pt x="357" y="160"/>
                </a:lnTo>
                <a:lnTo>
                  <a:pt x="358" y="160"/>
                </a:lnTo>
                <a:lnTo>
                  <a:pt x="359" y="160"/>
                </a:lnTo>
                <a:lnTo>
                  <a:pt x="360" y="160"/>
                </a:lnTo>
                <a:lnTo>
                  <a:pt x="360" y="160"/>
                </a:lnTo>
                <a:lnTo>
                  <a:pt x="361" y="160"/>
                </a:lnTo>
                <a:lnTo>
                  <a:pt x="361" y="161"/>
                </a:lnTo>
                <a:lnTo>
                  <a:pt x="361" y="161"/>
                </a:lnTo>
                <a:lnTo>
                  <a:pt x="362" y="161"/>
                </a:lnTo>
                <a:lnTo>
                  <a:pt x="363" y="162"/>
                </a:lnTo>
                <a:lnTo>
                  <a:pt x="364" y="162"/>
                </a:lnTo>
                <a:lnTo>
                  <a:pt x="365" y="162"/>
                </a:lnTo>
                <a:lnTo>
                  <a:pt x="365" y="162"/>
                </a:lnTo>
                <a:lnTo>
                  <a:pt x="366" y="162"/>
                </a:lnTo>
                <a:lnTo>
                  <a:pt x="366" y="162"/>
                </a:lnTo>
                <a:lnTo>
                  <a:pt x="366" y="162"/>
                </a:lnTo>
                <a:lnTo>
                  <a:pt x="367" y="162"/>
                </a:lnTo>
                <a:lnTo>
                  <a:pt x="368" y="162"/>
                </a:lnTo>
                <a:lnTo>
                  <a:pt x="369" y="162"/>
                </a:lnTo>
                <a:lnTo>
                  <a:pt x="369" y="163"/>
                </a:lnTo>
                <a:lnTo>
                  <a:pt x="370" y="162"/>
                </a:lnTo>
                <a:lnTo>
                  <a:pt x="370" y="162"/>
                </a:lnTo>
                <a:lnTo>
                  <a:pt x="370" y="162"/>
                </a:lnTo>
                <a:lnTo>
                  <a:pt x="371" y="162"/>
                </a:lnTo>
                <a:lnTo>
                  <a:pt x="372" y="162"/>
                </a:lnTo>
                <a:lnTo>
                  <a:pt x="372" y="161"/>
                </a:lnTo>
                <a:lnTo>
                  <a:pt x="372" y="162"/>
                </a:lnTo>
                <a:lnTo>
                  <a:pt x="373" y="162"/>
                </a:lnTo>
                <a:lnTo>
                  <a:pt x="374" y="162"/>
                </a:lnTo>
                <a:lnTo>
                  <a:pt x="375" y="162"/>
                </a:lnTo>
                <a:lnTo>
                  <a:pt x="375" y="162"/>
                </a:lnTo>
                <a:lnTo>
                  <a:pt x="376" y="162"/>
                </a:lnTo>
                <a:lnTo>
                  <a:pt x="377" y="162"/>
                </a:lnTo>
                <a:lnTo>
                  <a:pt x="378" y="162"/>
                </a:lnTo>
                <a:lnTo>
                  <a:pt x="378" y="162"/>
                </a:lnTo>
                <a:lnTo>
                  <a:pt x="379" y="162"/>
                </a:lnTo>
                <a:lnTo>
                  <a:pt x="380" y="162"/>
                </a:lnTo>
                <a:lnTo>
                  <a:pt x="380" y="162"/>
                </a:lnTo>
                <a:lnTo>
                  <a:pt x="381" y="162"/>
                </a:lnTo>
                <a:lnTo>
                  <a:pt x="382" y="162"/>
                </a:lnTo>
                <a:lnTo>
                  <a:pt x="383" y="163"/>
                </a:lnTo>
                <a:lnTo>
                  <a:pt x="384" y="163"/>
                </a:lnTo>
                <a:lnTo>
                  <a:pt x="384" y="163"/>
                </a:lnTo>
                <a:lnTo>
                  <a:pt x="385" y="163"/>
                </a:lnTo>
                <a:lnTo>
                  <a:pt x="385" y="164"/>
                </a:lnTo>
                <a:lnTo>
                  <a:pt x="386" y="164"/>
                </a:lnTo>
                <a:lnTo>
                  <a:pt x="387" y="164"/>
                </a:lnTo>
                <a:lnTo>
                  <a:pt x="387" y="165"/>
                </a:lnTo>
                <a:lnTo>
                  <a:pt x="388" y="165"/>
                </a:lnTo>
                <a:lnTo>
                  <a:pt x="389" y="165"/>
                </a:lnTo>
                <a:lnTo>
                  <a:pt x="389" y="165"/>
                </a:lnTo>
                <a:lnTo>
                  <a:pt x="390" y="165"/>
                </a:lnTo>
                <a:lnTo>
                  <a:pt x="390" y="165"/>
                </a:lnTo>
                <a:lnTo>
                  <a:pt x="391" y="165"/>
                </a:lnTo>
                <a:lnTo>
                  <a:pt x="391" y="165"/>
                </a:lnTo>
                <a:lnTo>
                  <a:pt x="391" y="165"/>
                </a:lnTo>
                <a:lnTo>
                  <a:pt x="392" y="165"/>
                </a:lnTo>
                <a:lnTo>
                  <a:pt x="393" y="165"/>
                </a:lnTo>
                <a:lnTo>
                  <a:pt x="394" y="165"/>
                </a:lnTo>
                <a:lnTo>
                  <a:pt x="394" y="165"/>
                </a:lnTo>
                <a:lnTo>
                  <a:pt x="395" y="165"/>
                </a:lnTo>
                <a:lnTo>
                  <a:pt x="395" y="165"/>
                </a:lnTo>
                <a:lnTo>
                  <a:pt x="395" y="165"/>
                </a:lnTo>
                <a:lnTo>
                  <a:pt x="396" y="164"/>
                </a:lnTo>
                <a:lnTo>
                  <a:pt x="396" y="165"/>
                </a:lnTo>
                <a:lnTo>
                  <a:pt x="397" y="165"/>
                </a:lnTo>
                <a:lnTo>
                  <a:pt x="398" y="165"/>
                </a:lnTo>
                <a:lnTo>
                  <a:pt x="399" y="165"/>
                </a:lnTo>
                <a:lnTo>
                  <a:pt x="400" y="165"/>
                </a:lnTo>
                <a:lnTo>
                  <a:pt x="401" y="165"/>
                </a:lnTo>
                <a:lnTo>
                  <a:pt x="401" y="165"/>
                </a:lnTo>
                <a:lnTo>
                  <a:pt x="401" y="165"/>
                </a:lnTo>
                <a:lnTo>
                  <a:pt x="402" y="165"/>
                </a:lnTo>
                <a:lnTo>
                  <a:pt x="403" y="165"/>
                </a:lnTo>
                <a:lnTo>
                  <a:pt x="404" y="165"/>
                </a:lnTo>
                <a:lnTo>
                  <a:pt x="405" y="165"/>
                </a:lnTo>
                <a:lnTo>
                  <a:pt x="406" y="166"/>
                </a:lnTo>
                <a:lnTo>
                  <a:pt x="406" y="166"/>
                </a:lnTo>
                <a:lnTo>
                  <a:pt x="406" y="168"/>
                </a:lnTo>
                <a:lnTo>
                  <a:pt x="407" y="169"/>
                </a:lnTo>
                <a:lnTo>
                  <a:pt x="407" y="170"/>
                </a:lnTo>
                <a:lnTo>
                  <a:pt x="408" y="170"/>
                </a:lnTo>
                <a:lnTo>
                  <a:pt x="409" y="171"/>
                </a:lnTo>
                <a:lnTo>
                  <a:pt x="410" y="171"/>
                </a:lnTo>
                <a:lnTo>
                  <a:pt x="411" y="171"/>
                </a:lnTo>
                <a:lnTo>
                  <a:pt x="411" y="172"/>
                </a:lnTo>
                <a:lnTo>
                  <a:pt x="411" y="172"/>
                </a:lnTo>
                <a:lnTo>
                  <a:pt x="412" y="172"/>
                </a:lnTo>
                <a:lnTo>
                  <a:pt x="412" y="172"/>
                </a:lnTo>
                <a:lnTo>
                  <a:pt x="413" y="173"/>
                </a:lnTo>
                <a:lnTo>
                  <a:pt x="413" y="174"/>
                </a:lnTo>
                <a:lnTo>
                  <a:pt x="414" y="174"/>
                </a:lnTo>
                <a:lnTo>
                  <a:pt x="415" y="176"/>
                </a:lnTo>
                <a:lnTo>
                  <a:pt x="415" y="176"/>
                </a:lnTo>
                <a:lnTo>
                  <a:pt x="416" y="177"/>
                </a:lnTo>
                <a:lnTo>
                  <a:pt x="416" y="178"/>
                </a:lnTo>
                <a:lnTo>
                  <a:pt x="417" y="178"/>
                </a:lnTo>
                <a:lnTo>
                  <a:pt x="418" y="180"/>
                </a:lnTo>
                <a:lnTo>
                  <a:pt x="418" y="180"/>
                </a:lnTo>
                <a:lnTo>
                  <a:pt x="419" y="180"/>
                </a:lnTo>
                <a:lnTo>
                  <a:pt x="420" y="180"/>
                </a:lnTo>
                <a:lnTo>
                  <a:pt x="421" y="180"/>
                </a:lnTo>
                <a:lnTo>
                  <a:pt x="421" y="181"/>
                </a:lnTo>
                <a:lnTo>
                  <a:pt x="422" y="180"/>
                </a:lnTo>
                <a:lnTo>
                  <a:pt x="423" y="180"/>
                </a:lnTo>
                <a:lnTo>
                  <a:pt x="424" y="180"/>
                </a:lnTo>
                <a:lnTo>
                  <a:pt x="424" y="180"/>
                </a:lnTo>
                <a:lnTo>
                  <a:pt x="425" y="181"/>
                </a:lnTo>
                <a:lnTo>
                  <a:pt x="425" y="179"/>
                </a:lnTo>
                <a:lnTo>
                  <a:pt x="426" y="178"/>
                </a:lnTo>
                <a:lnTo>
                  <a:pt x="427" y="178"/>
                </a:lnTo>
                <a:lnTo>
                  <a:pt x="427" y="177"/>
                </a:lnTo>
                <a:lnTo>
                  <a:pt x="428" y="178"/>
                </a:lnTo>
                <a:lnTo>
                  <a:pt x="429" y="178"/>
                </a:lnTo>
                <a:lnTo>
                  <a:pt x="429" y="178"/>
                </a:lnTo>
                <a:lnTo>
                  <a:pt x="430" y="178"/>
                </a:lnTo>
                <a:lnTo>
                  <a:pt x="431" y="177"/>
                </a:lnTo>
                <a:lnTo>
                  <a:pt x="432" y="178"/>
                </a:lnTo>
                <a:lnTo>
                  <a:pt x="432" y="177"/>
                </a:lnTo>
                <a:lnTo>
                  <a:pt x="432" y="177"/>
                </a:lnTo>
                <a:lnTo>
                  <a:pt x="433" y="177"/>
                </a:lnTo>
                <a:lnTo>
                  <a:pt x="434" y="177"/>
                </a:lnTo>
                <a:lnTo>
                  <a:pt x="435" y="177"/>
                </a:lnTo>
                <a:lnTo>
                  <a:pt x="435" y="177"/>
                </a:lnTo>
                <a:lnTo>
                  <a:pt x="436" y="176"/>
                </a:lnTo>
                <a:lnTo>
                  <a:pt x="437" y="176"/>
                </a:lnTo>
                <a:lnTo>
                  <a:pt x="437" y="175"/>
                </a:lnTo>
                <a:lnTo>
                  <a:pt x="438" y="175"/>
                </a:lnTo>
                <a:lnTo>
                  <a:pt x="439" y="176"/>
                </a:lnTo>
                <a:lnTo>
                  <a:pt x="439" y="177"/>
                </a:lnTo>
                <a:lnTo>
                  <a:pt x="440" y="177"/>
                </a:lnTo>
                <a:lnTo>
                  <a:pt x="441" y="177"/>
                </a:lnTo>
                <a:lnTo>
                  <a:pt x="441" y="177"/>
                </a:lnTo>
                <a:lnTo>
                  <a:pt x="442" y="177"/>
                </a:lnTo>
                <a:lnTo>
                  <a:pt x="442" y="178"/>
                </a:lnTo>
                <a:lnTo>
                  <a:pt x="442" y="179"/>
                </a:lnTo>
                <a:lnTo>
                  <a:pt x="443" y="180"/>
                </a:lnTo>
                <a:lnTo>
                  <a:pt x="444" y="180"/>
                </a:lnTo>
                <a:lnTo>
                  <a:pt x="445" y="180"/>
                </a:lnTo>
                <a:lnTo>
                  <a:pt x="446" y="180"/>
                </a:lnTo>
                <a:lnTo>
                  <a:pt x="447" y="180"/>
                </a:lnTo>
                <a:lnTo>
                  <a:pt x="447" y="180"/>
                </a:lnTo>
                <a:lnTo>
                  <a:pt x="447" y="180"/>
                </a:lnTo>
                <a:lnTo>
                  <a:pt x="447" y="180"/>
                </a:lnTo>
                <a:lnTo>
                  <a:pt x="448" y="180"/>
                </a:lnTo>
                <a:lnTo>
                  <a:pt x="449" y="180"/>
                </a:lnTo>
                <a:lnTo>
                  <a:pt x="450" y="180"/>
                </a:lnTo>
                <a:lnTo>
                  <a:pt x="450" y="180"/>
                </a:lnTo>
                <a:lnTo>
                  <a:pt x="451" y="180"/>
                </a:lnTo>
                <a:lnTo>
                  <a:pt x="452" y="180"/>
                </a:lnTo>
                <a:lnTo>
                  <a:pt x="452" y="180"/>
                </a:lnTo>
                <a:lnTo>
                  <a:pt x="452" y="180"/>
                </a:lnTo>
                <a:lnTo>
                  <a:pt x="453" y="180"/>
                </a:lnTo>
                <a:lnTo>
                  <a:pt x="454" y="180"/>
                </a:lnTo>
                <a:lnTo>
                  <a:pt x="455" y="180"/>
                </a:lnTo>
                <a:lnTo>
                  <a:pt x="456" y="180"/>
                </a:lnTo>
                <a:lnTo>
                  <a:pt x="457" y="180"/>
                </a:lnTo>
                <a:lnTo>
                  <a:pt x="458" y="180"/>
                </a:lnTo>
                <a:lnTo>
                  <a:pt x="458" y="180"/>
                </a:lnTo>
                <a:lnTo>
                  <a:pt x="458" y="180"/>
                </a:lnTo>
                <a:lnTo>
                  <a:pt x="459" y="180"/>
                </a:lnTo>
                <a:lnTo>
                  <a:pt x="460" y="180"/>
                </a:lnTo>
                <a:lnTo>
                  <a:pt x="461" y="180"/>
                </a:lnTo>
                <a:lnTo>
                  <a:pt x="462" y="180"/>
                </a:lnTo>
                <a:lnTo>
                  <a:pt x="463" y="180"/>
                </a:lnTo>
                <a:lnTo>
                  <a:pt x="463" y="180"/>
                </a:lnTo>
                <a:lnTo>
                  <a:pt x="463" y="180"/>
                </a:lnTo>
                <a:lnTo>
                  <a:pt x="464" y="180"/>
                </a:lnTo>
                <a:lnTo>
                  <a:pt x="465" y="180"/>
                </a:lnTo>
                <a:lnTo>
                  <a:pt x="466" y="180"/>
                </a:lnTo>
                <a:lnTo>
                  <a:pt x="466" y="181"/>
                </a:lnTo>
                <a:lnTo>
                  <a:pt x="467" y="181"/>
                </a:lnTo>
                <a:lnTo>
                  <a:pt x="468" y="181"/>
                </a:lnTo>
                <a:lnTo>
                  <a:pt x="468" y="181"/>
                </a:lnTo>
                <a:lnTo>
                  <a:pt x="469" y="181"/>
                </a:lnTo>
                <a:lnTo>
                  <a:pt x="469" y="181"/>
                </a:lnTo>
                <a:lnTo>
                  <a:pt x="470" y="181"/>
                </a:lnTo>
                <a:lnTo>
                  <a:pt x="470" y="181"/>
                </a:lnTo>
                <a:lnTo>
                  <a:pt x="471" y="181"/>
                </a:lnTo>
                <a:lnTo>
                  <a:pt x="472" y="182"/>
                </a:lnTo>
                <a:lnTo>
                  <a:pt x="472" y="183"/>
                </a:lnTo>
                <a:lnTo>
                  <a:pt x="473" y="183"/>
                </a:lnTo>
                <a:lnTo>
                  <a:pt x="473" y="184"/>
                </a:lnTo>
                <a:lnTo>
                  <a:pt x="473" y="185"/>
                </a:lnTo>
                <a:lnTo>
                  <a:pt x="474" y="186"/>
                </a:lnTo>
                <a:lnTo>
                  <a:pt x="475" y="186"/>
                </a:lnTo>
                <a:lnTo>
                  <a:pt x="475" y="186"/>
                </a:lnTo>
                <a:lnTo>
                  <a:pt x="475" y="187"/>
                </a:lnTo>
                <a:lnTo>
                  <a:pt x="476" y="189"/>
                </a:lnTo>
                <a:lnTo>
                  <a:pt x="476" y="190"/>
                </a:lnTo>
                <a:lnTo>
                  <a:pt x="477" y="191"/>
                </a:lnTo>
                <a:lnTo>
                  <a:pt x="478" y="191"/>
                </a:lnTo>
                <a:lnTo>
                  <a:pt x="478" y="191"/>
                </a:lnTo>
                <a:lnTo>
                  <a:pt x="478" y="192"/>
                </a:lnTo>
                <a:lnTo>
                  <a:pt x="479" y="193"/>
                </a:lnTo>
                <a:lnTo>
                  <a:pt x="480" y="194"/>
                </a:lnTo>
                <a:lnTo>
                  <a:pt x="481" y="195"/>
                </a:lnTo>
                <a:lnTo>
                  <a:pt x="481" y="196"/>
                </a:lnTo>
                <a:lnTo>
                  <a:pt x="481" y="196"/>
                </a:lnTo>
                <a:lnTo>
                  <a:pt x="482" y="197"/>
                </a:lnTo>
                <a:lnTo>
                  <a:pt x="482" y="197"/>
                </a:lnTo>
                <a:lnTo>
                  <a:pt x="483" y="198"/>
                </a:lnTo>
                <a:lnTo>
                  <a:pt x="483" y="199"/>
                </a:lnTo>
                <a:lnTo>
                  <a:pt x="483" y="199"/>
                </a:lnTo>
                <a:lnTo>
                  <a:pt x="484" y="200"/>
                </a:lnTo>
                <a:lnTo>
                  <a:pt x="484" y="201"/>
                </a:lnTo>
                <a:lnTo>
                  <a:pt x="485" y="201"/>
                </a:lnTo>
                <a:lnTo>
                  <a:pt x="486" y="202"/>
                </a:lnTo>
                <a:lnTo>
                  <a:pt x="486" y="203"/>
                </a:lnTo>
                <a:lnTo>
                  <a:pt x="487" y="204"/>
                </a:lnTo>
                <a:lnTo>
                  <a:pt x="487" y="204"/>
                </a:lnTo>
                <a:lnTo>
                  <a:pt x="487" y="205"/>
                </a:lnTo>
                <a:lnTo>
                  <a:pt x="488" y="206"/>
                </a:lnTo>
                <a:lnTo>
                  <a:pt x="488" y="206"/>
                </a:lnTo>
                <a:lnTo>
                  <a:pt x="488" y="207"/>
                </a:lnTo>
                <a:lnTo>
                  <a:pt x="489" y="208"/>
                </a:lnTo>
                <a:lnTo>
                  <a:pt x="490" y="209"/>
                </a:lnTo>
                <a:lnTo>
                  <a:pt x="491" y="209"/>
                </a:lnTo>
                <a:lnTo>
                  <a:pt x="492" y="209"/>
                </a:lnTo>
                <a:lnTo>
                  <a:pt x="493" y="209"/>
                </a:lnTo>
                <a:lnTo>
                  <a:pt x="493" y="209"/>
                </a:lnTo>
                <a:lnTo>
                  <a:pt x="494" y="209"/>
                </a:lnTo>
                <a:lnTo>
                  <a:pt x="494" y="209"/>
                </a:lnTo>
                <a:lnTo>
                  <a:pt x="494" y="210"/>
                </a:lnTo>
                <a:lnTo>
                  <a:pt x="495" y="210"/>
                </a:lnTo>
                <a:lnTo>
                  <a:pt x="496" y="211"/>
                </a:lnTo>
                <a:lnTo>
                  <a:pt x="497" y="212"/>
                </a:lnTo>
                <a:lnTo>
                  <a:pt x="498" y="212"/>
                </a:lnTo>
                <a:lnTo>
                  <a:pt x="498" y="213"/>
                </a:lnTo>
                <a:lnTo>
                  <a:pt x="498" y="214"/>
                </a:lnTo>
                <a:lnTo>
                  <a:pt x="499" y="214"/>
                </a:lnTo>
                <a:lnTo>
                  <a:pt x="499" y="215"/>
                </a:lnTo>
                <a:lnTo>
                  <a:pt x="499" y="216"/>
                </a:lnTo>
                <a:lnTo>
                  <a:pt x="500" y="216"/>
                </a:lnTo>
                <a:lnTo>
                  <a:pt x="500" y="217"/>
                </a:lnTo>
                <a:lnTo>
                  <a:pt x="501" y="217"/>
                </a:lnTo>
                <a:lnTo>
                  <a:pt x="502" y="218"/>
                </a:lnTo>
                <a:lnTo>
                  <a:pt x="502" y="219"/>
                </a:lnTo>
                <a:lnTo>
                  <a:pt x="503" y="219"/>
                </a:lnTo>
                <a:lnTo>
                  <a:pt x="504" y="220"/>
                </a:lnTo>
                <a:lnTo>
                  <a:pt x="504" y="221"/>
                </a:lnTo>
                <a:lnTo>
                  <a:pt x="504" y="222"/>
                </a:lnTo>
                <a:lnTo>
                  <a:pt x="505" y="222"/>
                </a:lnTo>
                <a:lnTo>
                  <a:pt x="505" y="222"/>
                </a:lnTo>
                <a:lnTo>
                  <a:pt x="506" y="222"/>
                </a:lnTo>
                <a:lnTo>
                  <a:pt x="507" y="222"/>
                </a:lnTo>
                <a:lnTo>
                  <a:pt x="508" y="222"/>
                </a:lnTo>
                <a:lnTo>
                  <a:pt x="508" y="222"/>
                </a:lnTo>
                <a:lnTo>
                  <a:pt x="509" y="223"/>
                </a:lnTo>
                <a:lnTo>
                  <a:pt x="509" y="224"/>
                </a:lnTo>
                <a:lnTo>
                  <a:pt x="509" y="225"/>
                </a:lnTo>
                <a:lnTo>
                  <a:pt x="509" y="226"/>
                </a:lnTo>
                <a:lnTo>
                  <a:pt x="510" y="226"/>
                </a:lnTo>
                <a:lnTo>
                  <a:pt x="510" y="227"/>
                </a:lnTo>
                <a:lnTo>
                  <a:pt x="511" y="227"/>
                </a:lnTo>
                <a:lnTo>
                  <a:pt x="512" y="227"/>
                </a:lnTo>
                <a:lnTo>
                  <a:pt x="512" y="229"/>
                </a:lnTo>
                <a:lnTo>
                  <a:pt x="513" y="230"/>
                </a:lnTo>
                <a:lnTo>
                  <a:pt x="514" y="231"/>
                </a:lnTo>
                <a:lnTo>
                  <a:pt x="514" y="232"/>
                </a:lnTo>
                <a:lnTo>
                  <a:pt x="514" y="232"/>
                </a:lnTo>
                <a:lnTo>
                  <a:pt x="514" y="233"/>
                </a:lnTo>
                <a:lnTo>
                  <a:pt x="515" y="233"/>
                </a:lnTo>
                <a:lnTo>
                  <a:pt x="515" y="234"/>
                </a:lnTo>
                <a:lnTo>
                  <a:pt x="515" y="233"/>
                </a:lnTo>
                <a:lnTo>
                  <a:pt x="516" y="233"/>
                </a:lnTo>
                <a:lnTo>
                  <a:pt x="517" y="233"/>
                </a:lnTo>
                <a:lnTo>
                  <a:pt x="518" y="233"/>
                </a:lnTo>
                <a:lnTo>
                  <a:pt x="519" y="233"/>
                </a:lnTo>
                <a:lnTo>
                  <a:pt x="519" y="233"/>
                </a:lnTo>
                <a:lnTo>
                  <a:pt x="520" y="233"/>
                </a:lnTo>
                <a:lnTo>
                  <a:pt x="521" y="233"/>
                </a:lnTo>
                <a:lnTo>
                  <a:pt x="521" y="233"/>
                </a:lnTo>
                <a:lnTo>
                  <a:pt x="522" y="233"/>
                </a:lnTo>
                <a:lnTo>
                  <a:pt x="523" y="233"/>
                </a:lnTo>
                <a:lnTo>
                  <a:pt x="524" y="233"/>
                </a:lnTo>
                <a:lnTo>
                  <a:pt x="524" y="233"/>
                </a:lnTo>
                <a:lnTo>
                  <a:pt x="525" y="233"/>
                </a:lnTo>
                <a:lnTo>
                  <a:pt x="526" y="233"/>
                </a:lnTo>
                <a:lnTo>
                  <a:pt x="526" y="233"/>
                </a:lnTo>
                <a:lnTo>
                  <a:pt x="527" y="233"/>
                </a:lnTo>
                <a:lnTo>
                  <a:pt x="527" y="234"/>
                </a:lnTo>
                <a:lnTo>
                  <a:pt x="528" y="235"/>
                </a:lnTo>
                <a:lnTo>
                  <a:pt x="529" y="235"/>
                </a:lnTo>
                <a:lnTo>
                  <a:pt x="530" y="235"/>
                </a:lnTo>
                <a:lnTo>
                  <a:pt x="530" y="234"/>
                </a:lnTo>
                <a:lnTo>
                  <a:pt x="531" y="234"/>
                </a:lnTo>
                <a:lnTo>
                  <a:pt x="532" y="234"/>
                </a:lnTo>
                <a:lnTo>
                  <a:pt x="532" y="233"/>
                </a:lnTo>
                <a:lnTo>
                  <a:pt x="532" y="233"/>
                </a:lnTo>
                <a:lnTo>
                  <a:pt x="533" y="233"/>
                </a:lnTo>
                <a:lnTo>
                  <a:pt x="534" y="232"/>
                </a:lnTo>
                <a:lnTo>
                  <a:pt x="535" y="232"/>
                </a:lnTo>
                <a:lnTo>
                  <a:pt x="535" y="232"/>
                </a:lnTo>
                <a:lnTo>
                  <a:pt x="535" y="232"/>
                </a:lnTo>
                <a:lnTo>
                  <a:pt x="536" y="231"/>
                </a:lnTo>
                <a:lnTo>
                  <a:pt x="537" y="231"/>
                </a:lnTo>
                <a:lnTo>
                  <a:pt x="538" y="231"/>
                </a:lnTo>
                <a:lnTo>
                  <a:pt x="538" y="231"/>
                </a:lnTo>
                <a:lnTo>
                  <a:pt x="539" y="231"/>
                </a:lnTo>
                <a:lnTo>
                  <a:pt x="540" y="231"/>
                </a:lnTo>
                <a:lnTo>
                  <a:pt x="540" y="231"/>
                </a:lnTo>
                <a:lnTo>
                  <a:pt x="541" y="232"/>
                </a:lnTo>
                <a:lnTo>
                  <a:pt x="542" y="232"/>
                </a:lnTo>
                <a:lnTo>
                  <a:pt x="543" y="232"/>
                </a:lnTo>
                <a:lnTo>
                  <a:pt x="544" y="232"/>
                </a:lnTo>
                <a:lnTo>
                  <a:pt x="544" y="232"/>
                </a:lnTo>
                <a:lnTo>
                  <a:pt x="545" y="232"/>
                </a:lnTo>
                <a:lnTo>
                  <a:pt x="545" y="232"/>
                </a:lnTo>
                <a:lnTo>
                  <a:pt x="546" y="232"/>
                </a:lnTo>
                <a:lnTo>
                  <a:pt x="547" y="232"/>
                </a:lnTo>
                <a:lnTo>
                  <a:pt x="548" y="232"/>
                </a:lnTo>
                <a:lnTo>
                  <a:pt x="549" y="232"/>
                </a:lnTo>
                <a:lnTo>
                  <a:pt x="550" y="232"/>
                </a:lnTo>
                <a:lnTo>
                  <a:pt x="550" y="232"/>
                </a:lnTo>
                <a:lnTo>
                  <a:pt x="550" y="231"/>
                </a:lnTo>
                <a:lnTo>
                  <a:pt x="551" y="232"/>
                </a:lnTo>
                <a:lnTo>
                  <a:pt x="552" y="232"/>
                </a:lnTo>
                <a:lnTo>
                  <a:pt x="553" y="232"/>
                </a:lnTo>
                <a:lnTo>
                  <a:pt x="554" y="232"/>
                </a:lnTo>
                <a:lnTo>
                  <a:pt x="555" y="232"/>
                </a:lnTo>
                <a:lnTo>
                  <a:pt x="555" y="232"/>
                </a:lnTo>
                <a:lnTo>
                  <a:pt x="555" y="233"/>
                </a:lnTo>
                <a:lnTo>
                  <a:pt x="556" y="233"/>
                </a:lnTo>
                <a:lnTo>
                  <a:pt x="557" y="233"/>
                </a:lnTo>
                <a:lnTo>
                  <a:pt x="557" y="233"/>
                </a:lnTo>
                <a:lnTo>
                  <a:pt x="558" y="233"/>
                </a:lnTo>
                <a:lnTo>
                  <a:pt x="559" y="233"/>
                </a:lnTo>
                <a:lnTo>
                  <a:pt x="559" y="233"/>
                </a:lnTo>
                <a:lnTo>
                  <a:pt x="560" y="233"/>
                </a:lnTo>
                <a:lnTo>
                  <a:pt x="560" y="233"/>
                </a:lnTo>
                <a:lnTo>
                  <a:pt x="561" y="234"/>
                </a:lnTo>
                <a:lnTo>
                  <a:pt x="561" y="234"/>
                </a:lnTo>
                <a:lnTo>
                  <a:pt x="561" y="235"/>
                </a:lnTo>
                <a:lnTo>
                  <a:pt x="562" y="235"/>
                </a:lnTo>
                <a:lnTo>
                  <a:pt x="563" y="235"/>
                </a:lnTo>
                <a:lnTo>
                  <a:pt x="563" y="236"/>
                </a:lnTo>
                <a:lnTo>
                  <a:pt x="564" y="236"/>
                </a:lnTo>
                <a:lnTo>
                  <a:pt x="565" y="236"/>
                </a:lnTo>
                <a:lnTo>
                  <a:pt x="565" y="237"/>
                </a:lnTo>
                <a:lnTo>
                  <a:pt x="566" y="237"/>
                </a:lnTo>
                <a:lnTo>
                  <a:pt x="566" y="238"/>
                </a:lnTo>
                <a:lnTo>
                  <a:pt x="566" y="239"/>
                </a:lnTo>
                <a:lnTo>
                  <a:pt x="566" y="240"/>
                </a:lnTo>
                <a:lnTo>
                  <a:pt x="567" y="240"/>
                </a:lnTo>
                <a:lnTo>
                  <a:pt x="568" y="240"/>
                </a:lnTo>
                <a:lnTo>
                  <a:pt x="569" y="240"/>
                </a:lnTo>
                <a:lnTo>
                  <a:pt x="570" y="241"/>
                </a:lnTo>
                <a:lnTo>
                  <a:pt x="570" y="242"/>
                </a:lnTo>
                <a:lnTo>
                  <a:pt x="571" y="242"/>
                </a:lnTo>
                <a:lnTo>
                  <a:pt x="571" y="242"/>
                </a:lnTo>
                <a:lnTo>
                  <a:pt x="572" y="242"/>
                </a:lnTo>
                <a:lnTo>
                  <a:pt x="572" y="242"/>
                </a:lnTo>
                <a:lnTo>
                  <a:pt x="572" y="241"/>
                </a:lnTo>
                <a:lnTo>
                  <a:pt x="573" y="241"/>
                </a:lnTo>
                <a:lnTo>
                  <a:pt x="574" y="241"/>
                </a:lnTo>
                <a:lnTo>
                  <a:pt x="575" y="241"/>
                </a:lnTo>
                <a:lnTo>
                  <a:pt x="576" y="241"/>
                </a:lnTo>
                <a:lnTo>
                  <a:pt x="576" y="241"/>
                </a:lnTo>
                <a:lnTo>
                  <a:pt x="577" y="241"/>
                </a:lnTo>
                <a:lnTo>
                  <a:pt x="578" y="241"/>
                </a:lnTo>
                <a:lnTo>
                  <a:pt x="578" y="242"/>
                </a:lnTo>
                <a:lnTo>
                  <a:pt x="578" y="242"/>
                </a:lnTo>
                <a:lnTo>
                  <a:pt x="579" y="243"/>
                </a:lnTo>
                <a:lnTo>
                  <a:pt x="580" y="244"/>
                </a:lnTo>
                <a:lnTo>
                  <a:pt x="580" y="245"/>
                </a:lnTo>
                <a:lnTo>
                  <a:pt x="581" y="246"/>
                </a:lnTo>
                <a:lnTo>
                  <a:pt x="581" y="246"/>
                </a:lnTo>
                <a:lnTo>
                  <a:pt x="581" y="247"/>
                </a:lnTo>
                <a:lnTo>
                  <a:pt x="582" y="247"/>
                </a:lnTo>
                <a:lnTo>
                  <a:pt x="583" y="248"/>
                </a:lnTo>
                <a:lnTo>
                  <a:pt x="583" y="248"/>
                </a:lnTo>
                <a:lnTo>
                  <a:pt x="584" y="249"/>
                </a:lnTo>
                <a:lnTo>
                  <a:pt x="584" y="249"/>
                </a:lnTo>
                <a:lnTo>
                  <a:pt x="584" y="250"/>
                </a:lnTo>
                <a:lnTo>
                  <a:pt x="585" y="250"/>
                </a:lnTo>
                <a:lnTo>
                  <a:pt x="586" y="250"/>
                </a:lnTo>
                <a:lnTo>
                  <a:pt x="586" y="251"/>
                </a:lnTo>
                <a:lnTo>
                  <a:pt x="586" y="252"/>
                </a:lnTo>
                <a:lnTo>
                  <a:pt x="587" y="252"/>
                </a:lnTo>
                <a:lnTo>
                  <a:pt x="588" y="252"/>
                </a:lnTo>
                <a:lnTo>
                  <a:pt x="589" y="252"/>
                </a:lnTo>
                <a:lnTo>
                  <a:pt x="589" y="251"/>
                </a:lnTo>
                <a:lnTo>
                  <a:pt x="590" y="251"/>
                </a:lnTo>
                <a:lnTo>
                  <a:pt x="590" y="251"/>
                </a:lnTo>
                <a:lnTo>
                  <a:pt x="591" y="251"/>
                </a:lnTo>
                <a:lnTo>
                  <a:pt x="591" y="251"/>
                </a:lnTo>
                <a:lnTo>
                  <a:pt x="592" y="251"/>
                </a:lnTo>
                <a:lnTo>
                  <a:pt x="593" y="250"/>
                </a:lnTo>
                <a:lnTo>
                  <a:pt x="594" y="250"/>
                </a:lnTo>
                <a:lnTo>
                  <a:pt x="595" y="250"/>
                </a:lnTo>
                <a:lnTo>
                  <a:pt x="596" y="251"/>
                </a:lnTo>
                <a:lnTo>
                  <a:pt x="596" y="252"/>
                </a:lnTo>
                <a:lnTo>
                  <a:pt x="596" y="252"/>
                </a:lnTo>
                <a:lnTo>
                  <a:pt x="597" y="253"/>
                </a:lnTo>
                <a:lnTo>
                  <a:pt x="598" y="253"/>
                </a:lnTo>
                <a:lnTo>
                  <a:pt x="599" y="253"/>
                </a:lnTo>
                <a:lnTo>
                  <a:pt x="600" y="253"/>
                </a:lnTo>
                <a:lnTo>
                  <a:pt x="601" y="253"/>
                </a:lnTo>
                <a:lnTo>
                  <a:pt x="601" y="253"/>
                </a:lnTo>
                <a:lnTo>
                  <a:pt x="601" y="252"/>
                </a:lnTo>
                <a:lnTo>
                  <a:pt x="602" y="252"/>
                </a:lnTo>
                <a:lnTo>
                  <a:pt x="602" y="252"/>
                </a:lnTo>
                <a:lnTo>
                  <a:pt x="602" y="253"/>
                </a:lnTo>
                <a:lnTo>
                  <a:pt x="603" y="253"/>
                </a:lnTo>
                <a:lnTo>
                  <a:pt x="604" y="253"/>
                </a:lnTo>
                <a:lnTo>
                  <a:pt x="605" y="253"/>
                </a:lnTo>
                <a:lnTo>
                  <a:pt x="606" y="253"/>
                </a:lnTo>
                <a:lnTo>
                  <a:pt x="606" y="254"/>
                </a:lnTo>
                <a:lnTo>
                  <a:pt x="607" y="254"/>
                </a:lnTo>
                <a:lnTo>
                  <a:pt x="607" y="254"/>
                </a:lnTo>
                <a:lnTo>
                  <a:pt x="607" y="253"/>
                </a:lnTo>
                <a:lnTo>
                  <a:pt x="607" y="253"/>
                </a:lnTo>
                <a:lnTo>
                  <a:pt x="608" y="253"/>
                </a:lnTo>
                <a:lnTo>
                  <a:pt x="609" y="253"/>
                </a:lnTo>
                <a:lnTo>
                  <a:pt x="609" y="254"/>
                </a:lnTo>
                <a:lnTo>
                  <a:pt x="610" y="254"/>
                </a:lnTo>
                <a:lnTo>
                  <a:pt x="611" y="254"/>
                </a:lnTo>
                <a:lnTo>
                  <a:pt x="612" y="253"/>
                </a:lnTo>
                <a:lnTo>
                  <a:pt x="612" y="253"/>
                </a:lnTo>
                <a:lnTo>
                  <a:pt x="612" y="253"/>
                </a:lnTo>
                <a:lnTo>
                  <a:pt x="612" y="253"/>
                </a:lnTo>
                <a:lnTo>
                  <a:pt x="613" y="253"/>
                </a:lnTo>
                <a:lnTo>
                  <a:pt x="614" y="253"/>
                </a:lnTo>
                <a:lnTo>
                  <a:pt x="614" y="254"/>
                </a:lnTo>
                <a:lnTo>
                  <a:pt x="615" y="254"/>
                </a:lnTo>
                <a:lnTo>
                  <a:pt x="616" y="254"/>
                </a:lnTo>
                <a:lnTo>
                  <a:pt x="616" y="255"/>
                </a:lnTo>
                <a:lnTo>
                  <a:pt x="617" y="255"/>
                </a:lnTo>
                <a:lnTo>
                  <a:pt x="617" y="256"/>
                </a:lnTo>
                <a:lnTo>
                  <a:pt x="618" y="256"/>
                </a:lnTo>
                <a:lnTo>
                  <a:pt x="618" y="256"/>
                </a:lnTo>
                <a:lnTo>
                  <a:pt x="619" y="256"/>
                </a:lnTo>
                <a:lnTo>
                  <a:pt x="620" y="256"/>
                </a:lnTo>
                <a:lnTo>
                  <a:pt x="621" y="257"/>
                </a:lnTo>
                <a:lnTo>
                  <a:pt x="622" y="257"/>
                </a:lnTo>
                <a:lnTo>
                  <a:pt x="622" y="258"/>
                </a:lnTo>
                <a:lnTo>
                  <a:pt x="622" y="258"/>
                </a:lnTo>
                <a:lnTo>
                  <a:pt x="623" y="258"/>
                </a:lnTo>
                <a:lnTo>
                  <a:pt x="623" y="260"/>
                </a:lnTo>
                <a:lnTo>
                  <a:pt x="624" y="261"/>
                </a:lnTo>
                <a:lnTo>
                  <a:pt x="624" y="262"/>
                </a:lnTo>
                <a:lnTo>
                  <a:pt x="625" y="261"/>
                </a:lnTo>
                <a:lnTo>
                  <a:pt x="626" y="261"/>
                </a:lnTo>
                <a:lnTo>
                  <a:pt x="627" y="261"/>
                </a:lnTo>
                <a:lnTo>
                  <a:pt x="627" y="260"/>
                </a:lnTo>
                <a:lnTo>
                  <a:pt x="628" y="260"/>
                </a:lnTo>
                <a:lnTo>
                  <a:pt x="629" y="260"/>
                </a:lnTo>
                <a:lnTo>
                  <a:pt x="629" y="260"/>
                </a:lnTo>
                <a:lnTo>
                  <a:pt x="630" y="260"/>
                </a:lnTo>
                <a:lnTo>
                  <a:pt x="631" y="260"/>
                </a:lnTo>
                <a:lnTo>
                  <a:pt x="632" y="260"/>
                </a:lnTo>
                <a:lnTo>
                  <a:pt x="632" y="260"/>
                </a:lnTo>
                <a:lnTo>
                  <a:pt x="633" y="259"/>
                </a:lnTo>
                <a:lnTo>
                  <a:pt x="633" y="260"/>
                </a:lnTo>
                <a:lnTo>
                  <a:pt x="634" y="260"/>
                </a:lnTo>
                <a:lnTo>
                  <a:pt x="635" y="260"/>
                </a:lnTo>
                <a:lnTo>
                  <a:pt x="635" y="260"/>
                </a:lnTo>
                <a:lnTo>
                  <a:pt x="636" y="260"/>
                </a:lnTo>
                <a:lnTo>
                  <a:pt x="637" y="260"/>
                </a:lnTo>
                <a:lnTo>
                  <a:pt x="638" y="260"/>
                </a:lnTo>
                <a:lnTo>
                  <a:pt x="638" y="260"/>
                </a:lnTo>
                <a:lnTo>
                  <a:pt x="638" y="261"/>
                </a:lnTo>
                <a:lnTo>
                  <a:pt x="639" y="261"/>
                </a:lnTo>
                <a:lnTo>
                  <a:pt x="640" y="261"/>
                </a:lnTo>
                <a:lnTo>
                  <a:pt x="641" y="261"/>
                </a:lnTo>
                <a:lnTo>
                  <a:pt x="641" y="260"/>
                </a:lnTo>
                <a:lnTo>
                  <a:pt x="641" y="260"/>
                </a:lnTo>
                <a:lnTo>
                  <a:pt x="642" y="261"/>
                </a:lnTo>
                <a:lnTo>
                  <a:pt x="643" y="261"/>
                </a:lnTo>
                <a:lnTo>
                  <a:pt x="643" y="262"/>
                </a:lnTo>
                <a:lnTo>
                  <a:pt x="644" y="263"/>
                </a:lnTo>
                <a:lnTo>
                  <a:pt x="644" y="263"/>
                </a:lnTo>
                <a:lnTo>
                  <a:pt x="645" y="263"/>
                </a:lnTo>
                <a:lnTo>
                  <a:pt x="646" y="262"/>
                </a:lnTo>
                <a:lnTo>
                  <a:pt x="647" y="262"/>
                </a:lnTo>
                <a:lnTo>
                  <a:pt x="647" y="263"/>
                </a:lnTo>
                <a:lnTo>
                  <a:pt x="647" y="263"/>
                </a:lnTo>
                <a:lnTo>
                  <a:pt x="648" y="263"/>
                </a:lnTo>
                <a:lnTo>
                  <a:pt x="648" y="263"/>
                </a:lnTo>
                <a:lnTo>
                  <a:pt x="649" y="263"/>
                </a:lnTo>
                <a:lnTo>
                  <a:pt x="650" y="263"/>
                </a:lnTo>
                <a:lnTo>
                  <a:pt x="651" y="263"/>
                </a:lnTo>
                <a:lnTo>
                  <a:pt x="652" y="263"/>
                </a:lnTo>
                <a:lnTo>
                  <a:pt x="652" y="263"/>
                </a:lnTo>
                <a:lnTo>
                  <a:pt x="653" y="263"/>
                </a:lnTo>
                <a:lnTo>
                  <a:pt x="653" y="263"/>
                </a:lnTo>
                <a:lnTo>
                  <a:pt x="653" y="263"/>
                </a:lnTo>
                <a:lnTo>
                  <a:pt x="654" y="263"/>
                </a:lnTo>
                <a:lnTo>
                  <a:pt x="655" y="263"/>
                </a:lnTo>
                <a:lnTo>
                  <a:pt x="656" y="263"/>
                </a:lnTo>
                <a:lnTo>
                  <a:pt x="656" y="263"/>
                </a:lnTo>
                <a:lnTo>
                  <a:pt x="657" y="263"/>
                </a:lnTo>
                <a:lnTo>
                  <a:pt x="658" y="263"/>
                </a:lnTo>
                <a:lnTo>
                  <a:pt x="658" y="263"/>
                </a:lnTo>
                <a:lnTo>
                  <a:pt x="658" y="264"/>
                </a:lnTo>
                <a:lnTo>
                  <a:pt x="658" y="265"/>
                </a:lnTo>
                <a:lnTo>
                  <a:pt x="659" y="266"/>
                </a:lnTo>
                <a:lnTo>
                  <a:pt x="660" y="266"/>
                </a:lnTo>
                <a:lnTo>
                  <a:pt x="660" y="267"/>
                </a:lnTo>
                <a:lnTo>
                  <a:pt x="661" y="267"/>
                </a:lnTo>
                <a:lnTo>
                  <a:pt x="662" y="267"/>
                </a:lnTo>
                <a:lnTo>
                  <a:pt x="663" y="267"/>
                </a:lnTo>
                <a:lnTo>
                  <a:pt x="663" y="267"/>
                </a:lnTo>
                <a:lnTo>
                  <a:pt x="663" y="268"/>
                </a:lnTo>
                <a:lnTo>
                  <a:pt x="664" y="268"/>
                </a:lnTo>
                <a:lnTo>
                  <a:pt x="665" y="268"/>
                </a:lnTo>
                <a:lnTo>
                  <a:pt x="666" y="268"/>
                </a:lnTo>
                <a:lnTo>
                  <a:pt x="667" y="268"/>
                </a:lnTo>
                <a:lnTo>
                  <a:pt x="667" y="269"/>
                </a:lnTo>
                <a:lnTo>
                  <a:pt x="668" y="269"/>
                </a:lnTo>
                <a:lnTo>
                  <a:pt x="668" y="270"/>
                </a:lnTo>
                <a:lnTo>
                  <a:pt x="668" y="271"/>
                </a:lnTo>
                <a:lnTo>
                  <a:pt x="669" y="270"/>
                </a:lnTo>
                <a:lnTo>
                  <a:pt x="669" y="270"/>
                </a:lnTo>
                <a:lnTo>
                  <a:pt x="670" y="270"/>
                </a:lnTo>
                <a:lnTo>
                  <a:pt x="671" y="270"/>
                </a:lnTo>
                <a:lnTo>
                  <a:pt x="672" y="270"/>
                </a:lnTo>
                <a:lnTo>
                  <a:pt x="673" y="270"/>
                </a:lnTo>
                <a:lnTo>
                  <a:pt x="674" y="269"/>
                </a:lnTo>
                <a:lnTo>
                  <a:pt x="674" y="269"/>
                </a:lnTo>
                <a:lnTo>
                  <a:pt x="675" y="269"/>
                </a:lnTo>
                <a:lnTo>
                  <a:pt x="675" y="269"/>
                </a:lnTo>
                <a:lnTo>
                  <a:pt x="676" y="268"/>
                </a:lnTo>
                <a:lnTo>
                  <a:pt x="677" y="269"/>
                </a:lnTo>
                <a:lnTo>
                  <a:pt x="678" y="269"/>
                </a:lnTo>
                <a:lnTo>
                  <a:pt x="679" y="269"/>
                </a:lnTo>
                <a:lnTo>
                  <a:pt x="679" y="269"/>
                </a:lnTo>
                <a:lnTo>
                  <a:pt x="680" y="269"/>
                </a:lnTo>
                <a:lnTo>
                  <a:pt x="681" y="268"/>
                </a:lnTo>
                <a:lnTo>
                  <a:pt x="681" y="268"/>
                </a:lnTo>
                <a:lnTo>
                  <a:pt x="682" y="268"/>
                </a:lnTo>
                <a:lnTo>
                  <a:pt x="683" y="268"/>
                </a:lnTo>
                <a:lnTo>
                  <a:pt x="684" y="268"/>
                </a:lnTo>
                <a:lnTo>
                  <a:pt x="684" y="268"/>
                </a:lnTo>
                <a:lnTo>
                  <a:pt x="684" y="268"/>
                </a:lnTo>
                <a:lnTo>
                  <a:pt x="685" y="268"/>
                </a:lnTo>
                <a:lnTo>
                  <a:pt x="686" y="268"/>
                </a:lnTo>
                <a:lnTo>
                  <a:pt x="687" y="269"/>
                </a:lnTo>
                <a:lnTo>
                  <a:pt x="687" y="269"/>
                </a:lnTo>
                <a:lnTo>
                  <a:pt x="688" y="269"/>
                </a:lnTo>
                <a:lnTo>
                  <a:pt x="689" y="269"/>
                </a:lnTo>
                <a:lnTo>
                  <a:pt x="689" y="269"/>
                </a:lnTo>
                <a:lnTo>
                  <a:pt x="689" y="269"/>
                </a:lnTo>
                <a:lnTo>
                  <a:pt x="689" y="268"/>
                </a:lnTo>
                <a:lnTo>
                  <a:pt x="690" y="268"/>
                </a:lnTo>
                <a:lnTo>
                  <a:pt x="691" y="267"/>
                </a:lnTo>
                <a:lnTo>
                  <a:pt x="692" y="267"/>
                </a:lnTo>
                <a:lnTo>
                  <a:pt x="693" y="267"/>
                </a:lnTo>
                <a:lnTo>
                  <a:pt x="693" y="266"/>
                </a:lnTo>
                <a:lnTo>
                  <a:pt x="694" y="267"/>
                </a:lnTo>
                <a:lnTo>
                  <a:pt x="694" y="268"/>
                </a:lnTo>
                <a:lnTo>
                  <a:pt x="694" y="268"/>
                </a:lnTo>
                <a:lnTo>
                  <a:pt x="695" y="269"/>
                </a:lnTo>
                <a:lnTo>
                  <a:pt x="696" y="269"/>
                </a:lnTo>
                <a:lnTo>
                  <a:pt x="696" y="270"/>
                </a:lnTo>
                <a:lnTo>
                  <a:pt x="697" y="271"/>
                </a:lnTo>
                <a:lnTo>
                  <a:pt x="698" y="271"/>
                </a:lnTo>
                <a:lnTo>
                  <a:pt x="698" y="272"/>
                </a:lnTo>
                <a:lnTo>
                  <a:pt x="698" y="273"/>
                </a:lnTo>
                <a:lnTo>
                  <a:pt x="698" y="273"/>
                </a:lnTo>
                <a:lnTo>
                  <a:pt x="699" y="274"/>
                </a:lnTo>
                <a:lnTo>
                  <a:pt x="699" y="276"/>
                </a:lnTo>
                <a:lnTo>
                  <a:pt x="700" y="276"/>
                </a:lnTo>
                <a:lnTo>
                  <a:pt x="701" y="276"/>
                </a:lnTo>
                <a:lnTo>
                  <a:pt x="701" y="276"/>
                </a:lnTo>
                <a:lnTo>
                  <a:pt x="702" y="276"/>
                </a:lnTo>
                <a:lnTo>
                  <a:pt x="703" y="276"/>
                </a:lnTo>
                <a:lnTo>
                  <a:pt x="704" y="278"/>
                </a:lnTo>
                <a:lnTo>
                  <a:pt x="704" y="278"/>
                </a:lnTo>
                <a:lnTo>
                  <a:pt x="704" y="278"/>
                </a:lnTo>
                <a:lnTo>
                  <a:pt x="704" y="279"/>
                </a:lnTo>
                <a:lnTo>
                  <a:pt x="705" y="280"/>
                </a:lnTo>
                <a:lnTo>
                  <a:pt x="706" y="280"/>
                </a:lnTo>
                <a:lnTo>
                  <a:pt x="707" y="281"/>
                </a:lnTo>
                <a:lnTo>
                  <a:pt x="708" y="281"/>
                </a:lnTo>
                <a:lnTo>
                  <a:pt x="709" y="281"/>
                </a:lnTo>
                <a:lnTo>
                  <a:pt x="709" y="282"/>
                </a:lnTo>
                <a:lnTo>
                  <a:pt x="710" y="282"/>
                </a:lnTo>
                <a:lnTo>
                  <a:pt x="710" y="282"/>
                </a:lnTo>
                <a:lnTo>
                  <a:pt x="710" y="283"/>
                </a:lnTo>
                <a:lnTo>
                  <a:pt x="710" y="284"/>
                </a:lnTo>
                <a:lnTo>
                  <a:pt x="711" y="285"/>
                </a:lnTo>
                <a:lnTo>
                  <a:pt x="711" y="286"/>
                </a:lnTo>
                <a:lnTo>
                  <a:pt x="712" y="287"/>
                </a:lnTo>
                <a:lnTo>
                  <a:pt x="713" y="288"/>
                </a:lnTo>
                <a:lnTo>
                  <a:pt x="713" y="288"/>
                </a:lnTo>
                <a:lnTo>
                  <a:pt x="714" y="288"/>
                </a:lnTo>
                <a:lnTo>
                  <a:pt x="715" y="289"/>
                </a:lnTo>
                <a:lnTo>
                  <a:pt x="715" y="289"/>
                </a:lnTo>
                <a:lnTo>
                  <a:pt x="715" y="290"/>
                </a:lnTo>
                <a:lnTo>
                  <a:pt x="715" y="291"/>
                </a:lnTo>
                <a:lnTo>
                  <a:pt x="716" y="291"/>
                </a:lnTo>
                <a:lnTo>
                  <a:pt x="717" y="292"/>
                </a:lnTo>
                <a:lnTo>
                  <a:pt x="718" y="293"/>
                </a:lnTo>
                <a:lnTo>
                  <a:pt x="719" y="293"/>
                </a:lnTo>
                <a:lnTo>
                  <a:pt x="719" y="294"/>
                </a:lnTo>
                <a:lnTo>
                  <a:pt x="720" y="294"/>
                </a:lnTo>
                <a:lnTo>
                  <a:pt x="720" y="294"/>
                </a:lnTo>
                <a:lnTo>
                  <a:pt x="720" y="294"/>
                </a:lnTo>
                <a:lnTo>
                  <a:pt x="721" y="294"/>
                </a:lnTo>
                <a:lnTo>
                  <a:pt x="721" y="295"/>
                </a:lnTo>
                <a:lnTo>
                  <a:pt x="721" y="296"/>
                </a:lnTo>
                <a:lnTo>
                  <a:pt x="722" y="296"/>
                </a:lnTo>
                <a:lnTo>
                  <a:pt x="722" y="297"/>
                </a:lnTo>
                <a:lnTo>
                  <a:pt x="723" y="298"/>
                </a:lnTo>
                <a:lnTo>
                  <a:pt x="724" y="297"/>
                </a:lnTo>
                <a:lnTo>
                  <a:pt x="725" y="296"/>
                </a:lnTo>
                <a:lnTo>
                  <a:pt x="725" y="295"/>
                </a:lnTo>
                <a:lnTo>
                  <a:pt x="726" y="295"/>
                </a:lnTo>
                <a:lnTo>
                  <a:pt x="727" y="295"/>
                </a:lnTo>
                <a:lnTo>
                  <a:pt x="727" y="296"/>
                </a:lnTo>
                <a:lnTo>
                  <a:pt x="728" y="297"/>
                </a:lnTo>
                <a:lnTo>
                  <a:pt x="729" y="298"/>
                </a:lnTo>
                <a:lnTo>
                  <a:pt x="729" y="299"/>
                </a:lnTo>
                <a:lnTo>
                  <a:pt x="730" y="299"/>
                </a:lnTo>
                <a:lnTo>
                  <a:pt x="730" y="299"/>
                </a:lnTo>
                <a:lnTo>
                  <a:pt x="730" y="299"/>
                </a:lnTo>
                <a:lnTo>
                  <a:pt x="731" y="300"/>
                </a:lnTo>
                <a:lnTo>
                  <a:pt x="731" y="301"/>
                </a:lnTo>
                <a:lnTo>
                  <a:pt x="732" y="302"/>
                </a:lnTo>
                <a:lnTo>
                  <a:pt x="732" y="303"/>
                </a:lnTo>
                <a:lnTo>
                  <a:pt x="732" y="304"/>
                </a:lnTo>
                <a:lnTo>
                  <a:pt x="733" y="304"/>
                </a:lnTo>
                <a:lnTo>
                  <a:pt x="734" y="304"/>
                </a:lnTo>
                <a:lnTo>
                  <a:pt x="735" y="303"/>
                </a:lnTo>
                <a:lnTo>
                  <a:pt x="735" y="304"/>
                </a:lnTo>
                <a:lnTo>
                  <a:pt x="735" y="304"/>
                </a:lnTo>
                <a:lnTo>
                  <a:pt x="736" y="304"/>
                </a:lnTo>
                <a:lnTo>
                  <a:pt x="737" y="303"/>
                </a:lnTo>
                <a:lnTo>
                  <a:pt x="738" y="303"/>
                </a:lnTo>
                <a:lnTo>
                  <a:pt x="738" y="302"/>
                </a:lnTo>
                <a:lnTo>
                  <a:pt x="739" y="302"/>
                </a:lnTo>
                <a:lnTo>
                  <a:pt x="740" y="301"/>
                </a:lnTo>
                <a:lnTo>
                  <a:pt x="741" y="301"/>
                </a:lnTo>
                <a:lnTo>
                  <a:pt x="741" y="300"/>
                </a:lnTo>
                <a:lnTo>
                  <a:pt x="741" y="299"/>
                </a:lnTo>
                <a:lnTo>
                  <a:pt x="741" y="299"/>
                </a:lnTo>
                <a:lnTo>
                  <a:pt x="742" y="298"/>
                </a:lnTo>
                <a:lnTo>
                  <a:pt x="743" y="297"/>
                </a:lnTo>
                <a:lnTo>
                  <a:pt x="744" y="297"/>
                </a:lnTo>
                <a:lnTo>
                  <a:pt x="744" y="296"/>
                </a:lnTo>
                <a:lnTo>
                  <a:pt x="745" y="295"/>
                </a:lnTo>
                <a:lnTo>
                  <a:pt x="746" y="295"/>
                </a:lnTo>
                <a:lnTo>
                  <a:pt x="746" y="294"/>
                </a:lnTo>
                <a:lnTo>
                  <a:pt x="746" y="294"/>
                </a:lnTo>
                <a:lnTo>
                  <a:pt x="747" y="294"/>
                </a:lnTo>
                <a:lnTo>
                  <a:pt x="747" y="293"/>
                </a:lnTo>
                <a:lnTo>
                  <a:pt x="748" y="293"/>
                </a:lnTo>
                <a:lnTo>
                  <a:pt x="749" y="292"/>
                </a:lnTo>
                <a:lnTo>
                  <a:pt x="750" y="291"/>
                </a:lnTo>
                <a:lnTo>
                  <a:pt x="750" y="290"/>
                </a:lnTo>
                <a:lnTo>
                  <a:pt x="751" y="290"/>
                </a:lnTo>
                <a:lnTo>
                  <a:pt x="751" y="290"/>
                </a:lnTo>
                <a:lnTo>
                  <a:pt x="751" y="291"/>
                </a:lnTo>
                <a:lnTo>
                  <a:pt x="752" y="291"/>
                </a:lnTo>
                <a:lnTo>
                  <a:pt x="753" y="290"/>
                </a:lnTo>
                <a:lnTo>
                  <a:pt x="754" y="290"/>
                </a:lnTo>
                <a:lnTo>
                  <a:pt x="755" y="290"/>
                </a:lnTo>
                <a:lnTo>
                  <a:pt x="756" y="290"/>
                </a:lnTo>
                <a:lnTo>
                  <a:pt x="756" y="290"/>
                </a:lnTo>
                <a:lnTo>
                  <a:pt x="756" y="290"/>
                </a:lnTo>
                <a:lnTo>
                  <a:pt x="757" y="290"/>
                </a:lnTo>
                <a:lnTo>
                  <a:pt x="757" y="289"/>
                </a:lnTo>
                <a:lnTo>
                  <a:pt x="758" y="289"/>
                </a:lnTo>
                <a:lnTo>
                  <a:pt x="759" y="290"/>
                </a:lnTo>
                <a:lnTo>
                  <a:pt x="759" y="289"/>
                </a:lnTo>
                <a:lnTo>
                  <a:pt x="760" y="289"/>
                </a:lnTo>
                <a:lnTo>
                  <a:pt x="761" y="289"/>
                </a:lnTo>
                <a:lnTo>
                  <a:pt x="761" y="289"/>
                </a:lnTo>
                <a:lnTo>
                  <a:pt x="761" y="290"/>
                </a:lnTo>
                <a:lnTo>
                  <a:pt x="761" y="291"/>
                </a:lnTo>
                <a:lnTo>
                  <a:pt x="762" y="291"/>
                </a:lnTo>
                <a:lnTo>
                  <a:pt x="763" y="291"/>
                </a:lnTo>
                <a:lnTo>
                  <a:pt x="764" y="291"/>
                </a:lnTo>
                <a:lnTo>
                  <a:pt x="764" y="292"/>
                </a:lnTo>
                <a:lnTo>
                  <a:pt x="765" y="292"/>
                </a:lnTo>
                <a:lnTo>
                  <a:pt x="766" y="292"/>
                </a:lnTo>
                <a:lnTo>
                  <a:pt x="766" y="292"/>
                </a:lnTo>
                <a:lnTo>
                  <a:pt x="766" y="292"/>
                </a:lnTo>
                <a:lnTo>
                  <a:pt x="766" y="293"/>
                </a:lnTo>
                <a:lnTo>
                  <a:pt x="767" y="293"/>
                </a:lnTo>
                <a:lnTo>
                  <a:pt x="768" y="293"/>
                </a:lnTo>
                <a:lnTo>
                  <a:pt x="769" y="293"/>
                </a:lnTo>
                <a:lnTo>
                  <a:pt x="770" y="292"/>
                </a:lnTo>
                <a:lnTo>
                  <a:pt x="771" y="292"/>
                </a:lnTo>
                <a:lnTo>
                  <a:pt x="771" y="291"/>
                </a:lnTo>
                <a:lnTo>
                  <a:pt x="771" y="292"/>
                </a:lnTo>
                <a:lnTo>
                  <a:pt x="772" y="293"/>
                </a:lnTo>
                <a:lnTo>
                  <a:pt x="772" y="294"/>
                </a:lnTo>
                <a:lnTo>
                  <a:pt x="772" y="294"/>
                </a:lnTo>
                <a:lnTo>
                  <a:pt x="773" y="295"/>
                </a:lnTo>
                <a:lnTo>
                  <a:pt x="774" y="295"/>
                </a:lnTo>
                <a:lnTo>
                  <a:pt x="775" y="296"/>
                </a:lnTo>
                <a:lnTo>
                  <a:pt x="776" y="296"/>
                </a:lnTo>
                <a:lnTo>
                  <a:pt x="777" y="297"/>
                </a:lnTo>
                <a:lnTo>
                  <a:pt x="777" y="298"/>
                </a:lnTo>
                <a:lnTo>
                  <a:pt x="778" y="298"/>
                </a:lnTo>
                <a:lnTo>
                  <a:pt x="778" y="298"/>
                </a:lnTo>
                <a:lnTo>
                  <a:pt x="778" y="297"/>
                </a:lnTo>
                <a:lnTo>
                  <a:pt x="779" y="297"/>
                </a:lnTo>
                <a:lnTo>
                  <a:pt x="780" y="296"/>
                </a:lnTo>
                <a:lnTo>
                  <a:pt x="781" y="296"/>
                </a:lnTo>
                <a:lnTo>
                  <a:pt x="782" y="296"/>
                </a:lnTo>
                <a:lnTo>
                  <a:pt x="782" y="296"/>
                </a:lnTo>
                <a:lnTo>
                  <a:pt x="783" y="297"/>
                </a:lnTo>
                <a:lnTo>
                  <a:pt x="783" y="296"/>
                </a:lnTo>
                <a:lnTo>
                  <a:pt x="784" y="296"/>
                </a:lnTo>
                <a:lnTo>
                  <a:pt x="784" y="296"/>
                </a:lnTo>
                <a:lnTo>
                  <a:pt x="784" y="295"/>
                </a:lnTo>
                <a:lnTo>
                  <a:pt x="785" y="295"/>
                </a:lnTo>
                <a:lnTo>
                  <a:pt x="786" y="294"/>
                </a:lnTo>
                <a:lnTo>
                  <a:pt x="786" y="295"/>
                </a:lnTo>
                <a:lnTo>
                  <a:pt x="787" y="295"/>
                </a:lnTo>
                <a:lnTo>
                  <a:pt x="787" y="294"/>
                </a:lnTo>
                <a:lnTo>
                  <a:pt x="787" y="295"/>
                </a:lnTo>
                <a:lnTo>
                  <a:pt x="788" y="295"/>
                </a:lnTo>
                <a:lnTo>
                  <a:pt x="788" y="296"/>
                </a:lnTo>
                <a:lnTo>
                  <a:pt x="789" y="297"/>
                </a:lnTo>
                <a:lnTo>
                  <a:pt x="790" y="298"/>
                </a:lnTo>
                <a:lnTo>
                  <a:pt x="790" y="299"/>
                </a:lnTo>
                <a:lnTo>
                  <a:pt x="791" y="299"/>
                </a:lnTo>
                <a:lnTo>
                  <a:pt x="792" y="299"/>
                </a:lnTo>
                <a:lnTo>
                  <a:pt x="792" y="299"/>
                </a:lnTo>
                <a:lnTo>
                  <a:pt x="792" y="300"/>
                </a:lnTo>
                <a:lnTo>
                  <a:pt x="793" y="301"/>
                </a:lnTo>
                <a:lnTo>
                  <a:pt x="793" y="302"/>
                </a:lnTo>
                <a:lnTo>
                  <a:pt x="794" y="303"/>
                </a:lnTo>
                <a:lnTo>
                  <a:pt x="795" y="303"/>
                </a:lnTo>
                <a:lnTo>
                  <a:pt x="796" y="304"/>
                </a:lnTo>
                <a:lnTo>
                  <a:pt x="796" y="304"/>
                </a:lnTo>
                <a:lnTo>
                  <a:pt x="796" y="304"/>
                </a:lnTo>
                <a:lnTo>
                  <a:pt x="797" y="305"/>
                </a:lnTo>
                <a:lnTo>
                  <a:pt x="797" y="305"/>
                </a:lnTo>
                <a:lnTo>
                  <a:pt x="798" y="305"/>
                </a:lnTo>
                <a:lnTo>
                  <a:pt x="798" y="305"/>
                </a:lnTo>
                <a:lnTo>
                  <a:pt x="799" y="306"/>
                </a:lnTo>
                <a:lnTo>
                  <a:pt x="800" y="307"/>
                </a:lnTo>
                <a:lnTo>
                  <a:pt x="800" y="308"/>
                </a:lnTo>
                <a:lnTo>
                  <a:pt x="801" y="309"/>
                </a:lnTo>
                <a:lnTo>
                  <a:pt x="801" y="309"/>
                </a:lnTo>
                <a:lnTo>
                  <a:pt x="802" y="309"/>
                </a:lnTo>
                <a:lnTo>
                  <a:pt x="802" y="309"/>
                </a:lnTo>
                <a:lnTo>
                  <a:pt x="803" y="309"/>
                </a:lnTo>
                <a:lnTo>
                  <a:pt x="804" y="309"/>
                </a:lnTo>
                <a:lnTo>
                  <a:pt x="804" y="309"/>
                </a:lnTo>
                <a:lnTo>
                  <a:pt x="805" y="309"/>
                </a:lnTo>
                <a:lnTo>
                  <a:pt x="806" y="309"/>
                </a:lnTo>
                <a:lnTo>
                  <a:pt x="807" y="309"/>
                </a:lnTo>
                <a:lnTo>
                  <a:pt x="807" y="309"/>
                </a:lnTo>
                <a:lnTo>
                  <a:pt x="807" y="309"/>
                </a:lnTo>
                <a:lnTo>
                  <a:pt x="808" y="308"/>
                </a:lnTo>
                <a:lnTo>
                  <a:pt x="809" y="308"/>
                </a:lnTo>
                <a:lnTo>
                  <a:pt x="810" y="308"/>
                </a:lnTo>
                <a:lnTo>
                  <a:pt x="811" y="308"/>
                </a:lnTo>
                <a:lnTo>
                  <a:pt x="812" y="308"/>
                </a:lnTo>
                <a:lnTo>
                  <a:pt x="813" y="308"/>
                </a:lnTo>
                <a:lnTo>
                  <a:pt x="813" y="308"/>
                </a:lnTo>
                <a:lnTo>
                  <a:pt x="813" y="307"/>
                </a:lnTo>
                <a:lnTo>
                  <a:pt x="814" y="307"/>
                </a:lnTo>
                <a:lnTo>
                  <a:pt x="815" y="307"/>
                </a:lnTo>
                <a:lnTo>
                  <a:pt x="816" y="306"/>
                </a:lnTo>
                <a:lnTo>
                  <a:pt x="816" y="305"/>
                </a:lnTo>
                <a:lnTo>
                  <a:pt x="817" y="305"/>
                </a:lnTo>
                <a:lnTo>
                  <a:pt x="818" y="306"/>
                </a:lnTo>
                <a:lnTo>
                  <a:pt x="818" y="307"/>
                </a:lnTo>
                <a:lnTo>
                  <a:pt x="818" y="307"/>
                </a:lnTo>
                <a:lnTo>
                  <a:pt x="818" y="308"/>
                </a:lnTo>
                <a:lnTo>
                  <a:pt x="818" y="309"/>
                </a:lnTo>
                <a:lnTo>
                  <a:pt x="819" y="309"/>
                </a:lnTo>
                <a:lnTo>
                  <a:pt x="820" y="310"/>
                </a:lnTo>
                <a:lnTo>
                  <a:pt x="821" y="310"/>
                </a:lnTo>
                <a:lnTo>
                  <a:pt x="822" y="311"/>
                </a:lnTo>
                <a:lnTo>
                  <a:pt x="823" y="311"/>
                </a:lnTo>
                <a:lnTo>
                  <a:pt x="823" y="311"/>
                </a:lnTo>
                <a:lnTo>
                  <a:pt x="823" y="311"/>
                </a:lnTo>
                <a:lnTo>
                  <a:pt x="824" y="312"/>
                </a:lnTo>
                <a:lnTo>
                  <a:pt x="824" y="313"/>
                </a:lnTo>
                <a:lnTo>
                  <a:pt x="825" y="314"/>
                </a:lnTo>
                <a:lnTo>
                  <a:pt x="826" y="314"/>
                </a:lnTo>
                <a:lnTo>
                  <a:pt x="826" y="314"/>
                </a:lnTo>
                <a:lnTo>
                  <a:pt x="827" y="315"/>
                </a:lnTo>
                <a:lnTo>
                  <a:pt x="828" y="317"/>
                </a:lnTo>
                <a:lnTo>
                  <a:pt x="828" y="318"/>
                </a:lnTo>
                <a:lnTo>
                  <a:pt x="828" y="318"/>
                </a:lnTo>
                <a:lnTo>
                  <a:pt x="829" y="318"/>
                </a:lnTo>
                <a:lnTo>
                  <a:pt x="830" y="318"/>
                </a:lnTo>
                <a:lnTo>
                  <a:pt x="830" y="319"/>
                </a:lnTo>
                <a:lnTo>
                  <a:pt x="831" y="319"/>
                </a:lnTo>
                <a:lnTo>
                  <a:pt x="832" y="319"/>
                </a:lnTo>
                <a:lnTo>
                  <a:pt x="833" y="318"/>
                </a:lnTo>
                <a:lnTo>
                  <a:pt x="833" y="319"/>
                </a:lnTo>
                <a:lnTo>
                  <a:pt x="834" y="319"/>
                </a:lnTo>
                <a:lnTo>
                  <a:pt x="834" y="320"/>
                </a:lnTo>
                <a:lnTo>
                  <a:pt x="835" y="320"/>
                </a:lnTo>
                <a:lnTo>
                  <a:pt x="835" y="320"/>
                </a:lnTo>
                <a:lnTo>
                  <a:pt x="836" y="320"/>
                </a:lnTo>
                <a:lnTo>
                  <a:pt x="837" y="320"/>
                </a:lnTo>
                <a:lnTo>
                  <a:pt x="838" y="320"/>
                </a:lnTo>
                <a:lnTo>
                  <a:pt x="838" y="320"/>
                </a:lnTo>
                <a:lnTo>
                  <a:pt x="839" y="320"/>
                </a:lnTo>
                <a:lnTo>
                  <a:pt x="840" y="320"/>
                </a:lnTo>
                <a:lnTo>
                  <a:pt x="841" y="320"/>
                </a:lnTo>
                <a:lnTo>
                  <a:pt x="841" y="320"/>
                </a:lnTo>
                <a:lnTo>
                  <a:pt x="841" y="320"/>
                </a:lnTo>
                <a:lnTo>
                  <a:pt x="842" y="321"/>
                </a:lnTo>
                <a:lnTo>
                  <a:pt x="843" y="322"/>
                </a:lnTo>
                <a:lnTo>
                  <a:pt x="843" y="323"/>
                </a:lnTo>
                <a:lnTo>
                  <a:pt x="844" y="324"/>
                </a:lnTo>
                <a:lnTo>
                  <a:pt x="844" y="324"/>
                </a:lnTo>
                <a:lnTo>
                  <a:pt x="845" y="325"/>
                </a:lnTo>
                <a:lnTo>
                  <a:pt x="846" y="325"/>
                </a:lnTo>
                <a:lnTo>
                  <a:pt x="847" y="325"/>
                </a:lnTo>
                <a:lnTo>
                  <a:pt x="847" y="325"/>
                </a:lnTo>
                <a:lnTo>
                  <a:pt x="848" y="325"/>
                </a:lnTo>
                <a:lnTo>
                  <a:pt x="849" y="325"/>
                </a:lnTo>
                <a:lnTo>
                  <a:pt x="849" y="324"/>
                </a:lnTo>
                <a:lnTo>
                  <a:pt x="849" y="324"/>
                </a:lnTo>
                <a:lnTo>
                  <a:pt x="850" y="324"/>
                </a:lnTo>
                <a:lnTo>
                  <a:pt x="850" y="325"/>
                </a:lnTo>
                <a:lnTo>
                  <a:pt x="851" y="325"/>
                </a:lnTo>
                <a:lnTo>
                  <a:pt x="851" y="325"/>
                </a:lnTo>
                <a:lnTo>
                  <a:pt x="852" y="326"/>
                </a:lnTo>
                <a:lnTo>
                  <a:pt x="853" y="326"/>
                </a:lnTo>
                <a:lnTo>
                  <a:pt x="853" y="327"/>
                </a:lnTo>
                <a:lnTo>
                  <a:pt x="853" y="328"/>
                </a:lnTo>
                <a:lnTo>
                  <a:pt x="854" y="328"/>
                </a:lnTo>
                <a:lnTo>
                  <a:pt x="854" y="329"/>
                </a:lnTo>
                <a:lnTo>
                  <a:pt x="855" y="330"/>
                </a:lnTo>
                <a:lnTo>
                  <a:pt x="855" y="330"/>
                </a:lnTo>
                <a:lnTo>
                  <a:pt x="856" y="330"/>
                </a:lnTo>
                <a:lnTo>
                  <a:pt x="857" y="330"/>
                </a:lnTo>
                <a:lnTo>
                  <a:pt x="858" y="330"/>
                </a:lnTo>
                <a:lnTo>
                  <a:pt x="859" y="330"/>
                </a:lnTo>
                <a:lnTo>
                  <a:pt x="859" y="330"/>
                </a:lnTo>
                <a:lnTo>
                  <a:pt x="859" y="330"/>
                </a:lnTo>
                <a:lnTo>
                  <a:pt x="860" y="330"/>
                </a:lnTo>
                <a:lnTo>
                  <a:pt x="861" y="330"/>
                </a:lnTo>
                <a:lnTo>
                  <a:pt x="861" y="331"/>
                </a:lnTo>
                <a:lnTo>
                  <a:pt x="862" y="331"/>
                </a:lnTo>
                <a:lnTo>
                  <a:pt x="863" y="332"/>
                </a:lnTo>
                <a:lnTo>
                  <a:pt x="864" y="332"/>
                </a:lnTo>
                <a:lnTo>
                  <a:pt x="864" y="332"/>
                </a:lnTo>
                <a:lnTo>
                  <a:pt x="864" y="331"/>
                </a:lnTo>
                <a:lnTo>
                  <a:pt x="864" y="331"/>
                </a:lnTo>
                <a:lnTo>
                  <a:pt x="865" y="330"/>
                </a:lnTo>
                <a:lnTo>
                  <a:pt x="866" y="330"/>
                </a:lnTo>
                <a:lnTo>
                  <a:pt x="867" y="330"/>
                </a:lnTo>
                <a:lnTo>
                  <a:pt x="867" y="331"/>
                </a:lnTo>
                <a:lnTo>
                  <a:pt x="868" y="331"/>
                </a:lnTo>
                <a:lnTo>
                  <a:pt x="869" y="331"/>
                </a:lnTo>
                <a:lnTo>
                  <a:pt x="869" y="332"/>
                </a:lnTo>
                <a:lnTo>
                  <a:pt x="869" y="333"/>
                </a:lnTo>
                <a:lnTo>
                  <a:pt x="869" y="335"/>
                </a:lnTo>
                <a:lnTo>
                  <a:pt x="870" y="335"/>
                </a:lnTo>
                <a:lnTo>
                  <a:pt x="871" y="335"/>
                </a:lnTo>
                <a:lnTo>
                  <a:pt x="871" y="337"/>
                </a:lnTo>
                <a:lnTo>
                  <a:pt x="872" y="338"/>
                </a:lnTo>
                <a:lnTo>
                  <a:pt x="873" y="339"/>
                </a:lnTo>
                <a:lnTo>
                  <a:pt x="873" y="340"/>
                </a:lnTo>
                <a:lnTo>
                  <a:pt x="874" y="340"/>
                </a:lnTo>
                <a:lnTo>
                  <a:pt x="874" y="340"/>
                </a:lnTo>
                <a:lnTo>
                  <a:pt x="874" y="341"/>
                </a:lnTo>
                <a:lnTo>
                  <a:pt x="875" y="341"/>
                </a:lnTo>
                <a:lnTo>
                  <a:pt x="875" y="341"/>
                </a:lnTo>
                <a:lnTo>
                  <a:pt x="875" y="343"/>
                </a:lnTo>
                <a:lnTo>
                  <a:pt x="876" y="344"/>
                </a:lnTo>
                <a:lnTo>
                  <a:pt x="877" y="345"/>
                </a:lnTo>
                <a:lnTo>
                  <a:pt x="877" y="345"/>
                </a:lnTo>
                <a:lnTo>
                  <a:pt x="878" y="346"/>
                </a:lnTo>
                <a:lnTo>
                  <a:pt x="879" y="347"/>
                </a:lnTo>
                <a:lnTo>
                  <a:pt x="879" y="347"/>
                </a:lnTo>
                <a:lnTo>
                  <a:pt x="880" y="348"/>
                </a:lnTo>
                <a:lnTo>
                  <a:pt x="880" y="349"/>
                </a:lnTo>
                <a:lnTo>
                  <a:pt x="881" y="350"/>
                </a:lnTo>
                <a:lnTo>
                  <a:pt x="881" y="350"/>
                </a:lnTo>
                <a:lnTo>
                  <a:pt x="882" y="351"/>
                </a:lnTo>
                <a:lnTo>
                  <a:pt x="883" y="352"/>
                </a:lnTo>
                <a:lnTo>
                  <a:pt x="883" y="353"/>
                </a:lnTo>
                <a:lnTo>
                  <a:pt x="884" y="353"/>
                </a:lnTo>
                <a:lnTo>
                  <a:pt x="884" y="354"/>
                </a:lnTo>
                <a:lnTo>
                  <a:pt x="885" y="354"/>
                </a:lnTo>
                <a:lnTo>
                  <a:pt x="885" y="355"/>
                </a:lnTo>
                <a:lnTo>
                  <a:pt x="885" y="356"/>
                </a:lnTo>
                <a:lnTo>
                  <a:pt x="886" y="356"/>
                </a:lnTo>
                <a:lnTo>
                  <a:pt x="887" y="357"/>
                </a:lnTo>
                <a:lnTo>
                  <a:pt x="887" y="358"/>
                </a:lnTo>
                <a:lnTo>
                  <a:pt x="887" y="359"/>
                </a:lnTo>
                <a:lnTo>
                  <a:pt x="888" y="360"/>
                </a:lnTo>
                <a:lnTo>
                  <a:pt x="888" y="361"/>
                </a:lnTo>
                <a:lnTo>
                  <a:pt x="889" y="361"/>
                </a:lnTo>
                <a:lnTo>
                  <a:pt x="890" y="362"/>
                </a:lnTo>
                <a:lnTo>
                  <a:pt x="890" y="363"/>
                </a:lnTo>
                <a:lnTo>
                  <a:pt x="890" y="363"/>
                </a:lnTo>
                <a:lnTo>
                  <a:pt x="891" y="364"/>
                </a:lnTo>
                <a:lnTo>
                  <a:pt x="892" y="365"/>
                </a:lnTo>
                <a:lnTo>
                  <a:pt x="892" y="366"/>
                </a:lnTo>
                <a:lnTo>
                  <a:pt x="893" y="366"/>
                </a:lnTo>
                <a:lnTo>
                  <a:pt x="893" y="366"/>
                </a:lnTo>
                <a:lnTo>
                  <a:pt x="894" y="366"/>
                </a:lnTo>
                <a:lnTo>
                  <a:pt x="894" y="367"/>
                </a:lnTo>
                <a:lnTo>
                  <a:pt x="895" y="368"/>
                </a:lnTo>
                <a:lnTo>
                  <a:pt x="895" y="368"/>
                </a:lnTo>
                <a:lnTo>
                  <a:pt x="896" y="369"/>
                </a:lnTo>
                <a:lnTo>
                  <a:pt x="897" y="370"/>
                </a:lnTo>
                <a:lnTo>
                  <a:pt x="898" y="371"/>
                </a:lnTo>
                <a:lnTo>
                  <a:pt x="898" y="371"/>
                </a:lnTo>
                <a:lnTo>
                  <a:pt x="898" y="371"/>
                </a:lnTo>
                <a:lnTo>
                  <a:pt x="899" y="371"/>
                </a:lnTo>
                <a:lnTo>
                  <a:pt x="900" y="372"/>
                </a:lnTo>
                <a:lnTo>
                  <a:pt x="900" y="373"/>
                </a:lnTo>
                <a:lnTo>
                  <a:pt x="901" y="373"/>
                </a:lnTo>
                <a:lnTo>
                  <a:pt x="901" y="374"/>
                </a:lnTo>
                <a:lnTo>
                  <a:pt x="902" y="375"/>
                </a:lnTo>
                <a:lnTo>
                  <a:pt x="903" y="375"/>
                </a:lnTo>
                <a:lnTo>
                  <a:pt x="903" y="376"/>
                </a:lnTo>
                <a:lnTo>
                  <a:pt x="904" y="376"/>
                </a:lnTo>
                <a:lnTo>
                  <a:pt x="904" y="377"/>
                </a:lnTo>
                <a:lnTo>
                  <a:pt x="904" y="377"/>
                </a:lnTo>
                <a:lnTo>
                  <a:pt x="905" y="378"/>
                </a:lnTo>
                <a:lnTo>
                  <a:pt x="905" y="380"/>
                </a:lnTo>
                <a:lnTo>
                  <a:pt x="905" y="381"/>
                </a:lnTo>
                <a:lnTo>
                  <a:pt x="906" y="381"/>
                </a:lnTo>
                <a:lnTo>
                  <a:pt x="906" y="382"/>
                </a:lnTo>
                <a:lnTo>
                  <a:pt x="907" y="383"/>
                </a:lnTo>
                <a:lnTo>
                  <a:pt x="908" y="383"/>
                </a:lnTo>
                <a:lnTo>
                  <a:pt x="909" y="383"/>
                </a:lnTo>
                <a:lnTo>
                  <a:pt x="909" y="384"/>
                </a:lnTo>
                <a:lnTo>
                  <a:pt x="910" y="384"/>
                </a:lnTo>
                <a:lnTo>
                  <a:pt x="910" y="385"/>
                </a:lnTo>
                <a:lnTo>
                  <a:pt x="910" y="386"/>
                </a:lnTo>
                <a:lnTo>
                  <a:pt x="910" y="386"/>
                </a:lnTo>
                <a:lnTo>
                  <a:pt x="911" y="387"/>
                </a:lnTo>
                <a:lnTo>
                  <a:pt x="912" y="388"/>
                </a:lnTo>
                <a:lnTo>
                  <a:pt x="913" y="388"/>
                </a:lnTo>
                <a:lnTo>
                  <a:pt x="914" y="388"/>
                </a:lnTo>
                <a:lnTo>
                  <a:pt x="915" y="389"/>
                </a:lnTo>
                <a:lnTo>
                  <a:pt x="915" y="389"/>
                </a:lnTo>
                <a:lnTo>
                  <a:pt x="915" y="389"/>
                </a:lnTo>
                <a:lnTo>
                  <a:pt x="916" y="389"/>
                </a:lnTo>
                <a:lnTo>
                  <a:pt x="916" y="388"/>
                </a:lnTo>
                <a:lnTo>
                  <a:pt x="917" y="388"/>
                </a:lnTo>
                <a:lnTo>
                  <a:pt x="918" y="388"/>
                </a:lnTo>
                <a:lnTo>
                  <a:pt x="919" y="388"/>
                </a:lnTo>
                <a:lnTo>
                  <a:pt x="920" y="388"/>
                </a:lnTo>
                <a:lnTo>
                  <a:pt x="920" y="387"/>
                </a:lnTo>
                <a:lnTo>
                  <a:pt x="921" y="387"/>
                </a:lnTo>
                <a:lnTo>
                  <a:pt x="921" y="387"/>
                </a:lnTo>
                <a:lnTo>
                  <a:pt x="921" y="387"/>
                </a:lnTo>
                <a:lnTo>
                  <a:pt x="922" y="387"/>
                </a:lnTo>
                <a:lnTo>
                  <a:pt x="922" y="386"/>
                </a:lnTo>
                <a:lnTo>
                  <a:pt x="923" y="386"/>
                </a:lnTo>
                <a:lnTo>
                  <a:pt x="924" y="386"/>
                </a:lnTo>
                <a:lnTo>
                  <a:pt x="925" y="386"/>
                </a:lnTo>
                <a:lnTo>
                  <a:pt x="926" y="386"/>
                </a:lnTo>
                <a:lnTo>
                  <a:pt x="926" y="386"/>
                </a:lnTo>
                <a:lnTo>
                  <a:pt x="927" y="386"/>
                </a:lnTo>
                <a:lnTo>
                  <a:pt x="927" y="386"/>
                </a:lnTo>
                <a:lnTo>
                  <a:pt x="928" y="385"/>
                </a:lnTo>
                <a:lnTo>
                  <a:pt x="929" y="384"/>
                </a:lnTo>
                <a:lnTo>
                  <a:pt x="930" y="384"/>
                </a:lnTo>
                <a:lnTo>
                  <a:pt x="930" y="383"/>
                </a:lnTo>
                <a:lnTo>
                  <a:pt x="931" y="383"/>
                </a:lnTo>
                <a:lnTo>
                  <a:pt x="931" y="383"/>
                </a:lnTo>
                <a:lnTo>
                  <a:pt x="932" y="383"/>
                </a:lnTo>
                <a:lnTo>
                  <a:pt x="932" y="383"/>
                </a:lnTo>
                <a:lnTo>
                  <a:pt x="932" y="384"/>
                </a:lnTo>
                <a:lnTo>
                  <a:pt x="933" y="385"/>
                </a:lnTo>
                <a:lnTo>
                  <a:pt x="934" y="386"/>
                </a:lnTo>
                <a:lnTo>
                  <a:pt x="935" y="386"/>
                </a:lnTo>
                <a:lnTo>
                  <a:pt x="936" y="387"/>
                </a:lnTo>
                <a:lnTo>
                  <a:pt x="936" y="388"/>
                </a:lnTo>
                <a:lnTo>
                  <a:pt x="937" y="389"/>
                </a:lnTo>
                <a:lnTo>
                  <a:pt x="937" y="390"/>
                </a:lnTo>
                <a:lnTo>
                  <a:pt x="938" y="390"/>
                </a:lnTo>
                <a:lnTo>
                  <a:pt x="938" y="390"/>
                </a:lnTo>
                <a:lnTo>
                  <a:pt x="939" y="390"/>
                </a:lnTo>
                <a:lnTo>
                  <a:pt x="939" y="391"/>
                </a:lnTo>
                <a:lnTo>
                  <a:pt x="940" y="391"/>
                </a:lnTo>
                <a:lnTo>
                  <a:pt x="941" y="392"/>
                </a:lnTo>
                <a:lnTo>
                  <a:pt x="941" y="392"/>
                </a:lnTo>
                <a:lnTo>
                  <a:pt x="941" y="392"/>
                </a:lnTo>
                <a:lnTo>
                  <a:pt x="942" y="392"/>
                </a:lnTo>
                <a:lnTo>
                  <a:pt x="943" y="393"/>
                </a:lnTo>
                <a:lnTo>
                  <a:pt x="944" y="394"/>
                </a:lnTo>
                <a:lnTo>
                  <a:pt x="944" y="394"/>
                </a:lnTo>
                <a:lnTo>
                  <a:pt x="944" y="395"/>
                </a:lnTo>
                <a:lnTo>
                  <a:pt x="945" y="395"/>
                </a:lnTo>
                <a:lnTo>
                  <a:pt x="946" y="395"/>
                </a:lnTo>
                <a:lnTo>
                  <a:pt x="946" y="396"/>
                </a:lnTo>
                <a:lnTo>
                  <a:pt x="946" y="396"/>
                </a:lnTo>
                <a:lnTo>
                  <a:pt x="947" y="396"/>
                </a:lnTo>
                <a:lnTo>
                  <a:pt x="948" y="396"/>
                </a:lnTo>
                <a:lnTo>
                  <a:pt x="948" y="397"/>
                </a:lnTo>
                <a:lnTo>
                  <a:pt x="949" y="397"/>
                </a:lnTo>
                <a:lnTo>
                  <a:pt x="950" y="397"/>
                </a:lnTo>
                <a:lnTo>
                  <a:pt x="950" y="397"/>
                </a:lnTo>
                <a:lnTo>
                  <a:pt x="951" y="398"/>
                </a:lnTo>
                <a:lnTo>
                  <a:pt x="951" y="399"/>
                </a:lnTo>
                <a:lnTo>
                  <a:pt x="952" y="399"/>
                </a:lnTo>
                <a:lnTo>
                  <a:pt x="952" y="400"/>
                </a:lnTo>
                <a:lnTo>
                  <a:pt x="953" y="400"/>
                </a:lnTo>
                <a:lnTo>
                  <a:pt x="954" y="401"/>
                </a:lnTo>
                <a:lnTo>
                  <a:pt x="955" y="402"/>
                </a:lnTo>
                <a:lnTo>
                  <a:pt x="956" y="402"/>
                </a:lnTo>
                <a:lnTo>
                  <a:pt x="956" y="402"/>
                </a:lnTo>
                <a:lnTo>
                  <a:pt x="956" y="402"/>
                </a:lnTo>
                <a:lnTo>
                  <a:pt x="957" y="402"/>
                </a:lnTo>
                <a:lnTo>
                  <a:pt x="957" y="402"/>
                </a:lnTo>
                <a:lnTo>
                  <a:pt x="958" y="403"/>
                </a:lnTo>
                <a:lnTo>
                  <a:pt x="958" y="404"/>
                </a:lnTo>
                <a:lnTo>
                  <a:pt x="959" y="404"/>
                </a:lnTo>
                <a:lnTo>
                  <a:pt x="960" y="404"/>
                </a:lnTo>
                <a:lnTo>
                  <a:pt x="961" y="404"/>
                </a:lnTo>
                <a:lnTo>
                  <a:pt x="962" y="405"/>
                </a:lnTo>
                <a:lnTo>
                  <a:pt x="962" y="406"/>
                </a:lnTo>
                <a:lnTo>
                  <a:pt x="962" y="407"/>
                </a:lnTo>
                <a:lnTo>
                  <a:pt x="962" y="407"/>
                </a:lnTo>
                <a:lnTo>
                  <a:pt x="963" y="407"/>
                </a:lnTo>
                <a:lnTo>
                  <a:pt x="964" y="408"/>
                </a:lnTo>
                <a:lnTo>
                  <a:pt x="965" y="409"/>
                </a:lnTo>
                <a:lnTo>
                  <a:pt x="966" y="410"/>
                </a:lnTo>
                <a:lnTo>
                  <a:pt x="966" y="411"/>
                </a:lnTo>
                <a:lnTo>
                  <a:pt x="967" y="412"/>
                </a:lnTo>
                <a:lnTo>
                  <a:pt x="967" y="412"/>
                </a:lnTo>
                <a:lnTo>
                  <a:pt x="967" y="412"/>
                </a:lnTo>
                <a:lnTo>
                  <a:pt x="967" y="413"/>
                </a:lnTo>
                <a:lnTo>
                  <a:pt x="968" y="414"/>
                </a:lnTo>
                <a:lnTo>
                  <a:pt x="968" y="415"/>
                </a:lnTo>
                <a:lnTo>
                  <a:pt x="969" y="417"/>
                </a:lnTo>
                <a:lnTo>
                  <a:pt x="970" y="417"/>
                </a:lnTo>
                <a:lnTo>
                  <a:pt x="971" y="419"/>
                </a:lnTo>
                <a:lnTo>
                  <a:pt x="971" y="419"/>
                </a:lnTo>
                <a:lnTo>
                  <a:pt x="972" y="419"/>
                </a:lnTo>
                <a:lnTo>
                  <a:pt x="972" y="420"/>
                </a:lnTo>
                <a:lnTo>
                  <a:pt x="972" y="421"/>
                </a:lnTo>
                <a:lnTo>
                  <a:pt x="973" y="422"/>
                </a:lnTo>
                <a:lnTo>
                  <a:pt x="974" y="422"/>
                </a:lnTo>
                <a:lnTo>
                  <a:pt x="974" y="423"/>
                </a:lnTo>
                <a:lnTo>
                  <a:pt x="975" y="423"/>
                </a:lnTo>
                <a:lnTo>
                  <a:pt x="976" y="424"/>
                </a:lnTo>
                <a:lnTo>
                  <a:pt x="977" y="425"/>
                </a:lnTo>
                <a:lnTo>
                  <a:pt x="977" y="425"/>
                </a:lnTo>
                <a:lnTo>
                  <a:pt x="977" y="425"/>
                </a:lnTo>
                <a:lnTo>
                  <a:pt x="978" y="426"/>
                </a:lnTo>
                <a:lnTo>
                  <a:pt x="978" y="427"/>
                </a:lnTo>
                <a:lnTo>
                  <a:pt x="978" y="428"/>
                </a:lnTo>
                <a:lnTo>
                  <a:pt x="979" y="428"/>
                </a:lnTo>
                <a:lnTo>
                  <a:pt x="980" y="429"/>
                </a:lnTo>
                <a:lnTo>
                  <a:pt x="980" y="430"/>
                </a:lnTo>
                <a:lnTo>
                  <a:pt x="981" y="432"/>
                </a:lnTo>
                <a:lnTo>
                  <a:pt x="982" y="432"/>
                </a:lnTo>
                <a:lnTo>
                  <a:pt x="982" y="433"/>
                </a:lnTo>
                <a:lnTo>
                  <a:pt x="983" y="433"/>
                </a:lnTo>
                <a:lnTo>
                  <a:pt x="984" y="434"/>
                </a:lnTo>
                <a:lnTo>
                  <a:pt x="984" y="435"/>
                </a:lnTo>
                <a:lnTo>
                  <a:pt x="984" y="436"/>
                </a:lnTo>
                <a:lnTo>
                  <a:pt x="985" y="436"/>
                </a:lnTo>
                <a:lnTo>
                  <a:pt x="985" y="437"/>
                </a:lnTo>
                <a:lnTo>
                  <a:pt x="986" y="438"/>
                </a:lnTo>
                <a:lnTo>
                  <a:pt x="987" y="438"/>
                </a:lnTo>
                <a:lnTo>
                  <a:pt x="987" y="438"/>
                </a:lnTo>
                <a:lnTo>
                  <a:pt x="988" y="438"/>
                </a:lnTo>
                <a:lnTo>
                  <a:pt x="988" y="438"/>
                </a:lnTo>
                <a:lnTo>
                  <a:pt x="988" y="439"/>
                </a:lnTo>
                <a:lnTo>
                  <a:pt x="989" y="440"/>
                </a:lnTo>
                <a:lnTo>
                  <a:pt x="990" y="440"/>
                </a:lnTo>
                <a:lnTo>
                  <a:pt x="990" y="441"/>
                </a:lnTo>
                <a:lnTo>
                  <a:pt x="990" y="441"/>
                </a:lnTo>
                <a:lnTo>
                  <a:pt x="991" y="441"/>
                </a:lnTo>
                <a:lnTo>
                  <a:pt x="992" y="441"/>
                </a:lnTo>
                <a:lnTo>
                  <a:pt x="993" y="441"/>
                </a:lnTo>
                <a:lnTo>
                  <a:pt x="993" y="442"/>
                </a:lnTo>
                <a:lnTo>
                  <a:pt x="994" y="443"/>
                </a:lnTo>
                <a:lnTo>
                  <a:pt x="994" y="442"/>
                </a:lnTo>
                <a:lnTo>
                  <a:pt x="995" y="443"/>
                </a:lnTo>
                <a:lnTo>
                  <a:pt x="996" y="443"/>
                </a:lnTo>
                <a:lnTo>
                  <a:pt x="996" y="443"/>
                </a:lnTo>
                <a:lnTo>
                  <a:pt x="997" y="443"/>
                </a:lnTo>
                <a:lnTo>
                  <a:pt x="997" y="442"/>
                </a:lnTo>
                <a:lnTo>
                  <a:pt x="998" y="442"/>
                </a:lnTo>
                <a:lnTo>
                  <a:pt x="998" y="442"/>
                </a:lnTo>
                <a:lnTo>
                  <a:pt x="999" y="441"/>
                </a:lnTo>
                <a:lnTo>
                  <a:pt x="1000" y="441"/>
                </a:lnTo>
                <a:lnTo>
                  <a:pt x="1001" y="441"/>
                </a:lnTo>
                <a:lnTo>
                  <a:pt x="1001" y="441"/>
                </a:lnTo>
                <a:lnTo>
                  <a:pt x="1002" y="441"/>
                </a:lnTo>
                <a:lnTo>
                  <a:pt x="1003" y="440"/>
                </a:lnTo>
                <a:lnTo>
                  <a:pt x="1003" y="441"/>
                </a:lnTo>
                <a:lnTo>
                  <a:pt x="1003" y="441"/>
                </a:lnTo>
                <a:lnTo>
                  <a:pt x="1003" y="442"/>
                </a:lnTo>
                <a:lnTo>
                  <a:pt x="1004" y="443"/>
                </a:lnTo>
                <a:lnTo>
                  <a:pt x="1005" y="443"/>
                </a:lnTo>
                <a:lnTo>
                  <a:pt x="1005" y="443"/>
                </a:lnTo>
                <a:lnTo>
                  <a:pt x="1006" y="443"/>
                </a:lnTo>
                <a:lnTo>
                  <a:pt x="1007" y="443"/>
                </a:lnTo>
                <a:lnTo>
                  <a:pt x="1007" y="443"/>
                </a:lnTo>
                <a:lnTo>
                  <a:pt x="1008" y="443"/>
                </a:lnTo>
                <a:lnTo>
                  <a:pt x="1008" y="443"/>
                </a:lnTo>
                <a:lnTo>
                  <a:pt x="1008" y="443"/>
                </a:lnTo>
                <a:lnTo>
                  <a:pt x="1009" y="443"/>
                </a:lnTo>
                <a:lnTo>
                  <a:pt x="1010" y="443"/>
                </a:lnTo>
                <a:lnTo>
                  <a:pt x="1011" y="443"/>
                </a:lnTo>
                <a:lnTo>
                  <a:pt x="1012" y="443"/>
                </a:lnTo>
                <a:lnTo>
                  <a:pt x="1013" y="443"/>
                </a:lnTo>
                <a:lnTo>
                  <a:pt x="1013" y="443"/>
                </a:lnTo>
                <a:lnTo>
                  <a:pt x="1013" y="443"/>
                </a:lnTo>
                <a:lnTo>
                  <a:pt x="1013" y="443"/>
                </a:lnTo>
                <a:lnTo>
                  <a:pt x="1014" y="442"/>
                </a:lnTo>
                <a:lnTo>
                  <a:pt x="1015" y="442"/>
                </a:lnTo>
                <a:lnTo>
                  <a:pt x="1015" y="441"/>
                </a:lnTo>
                <a:lnTo>
                  <a:pt x="1016" y="441"/>
                </a:lnTo>
                <a:lnTo>
                  <a:pt x="1017" y="442"/>
                </a:lnTo>
                <a:lnTo>
                  <a:pt x="1017" y="441"/>
                </a:lnTo>
                <a:lnTo>
                  <a:pt x="1018" y="442"/>
                </a:lnTo>
                <a:lnTo>
                  <a:pt x="1018" y="442"/>
                </a:lnTo>
                <a:lnTo>
                  <a:pt x="1018" y="443"/>
                </a:lnTo>
                <a:lnTo>
                  <a:pt x="1019" y="443"/>
                </a:lnTo>
                <a:lnTo>
                  <a:pt x="1020" y="443"/>
                </a:lnTo>
                <a:lnTo>
                  <a:pt x="1021" y="443"/>
                </a:lnTo>
                <a:lnTo>
                  <a:pt x="1022" y="443"/>
                </a:lnTo>
                <a:lnTo>
                  <a:pt x="1023" y="443"/>
                </a:lnTo>
                <a:lnTo>
                  <a:pt x="1024" y="444"/>
                </a:lnTo>
                <a:lnTo>
                  <a:pt x="1024" y="444"/>
                </a:lnTo>
                <a:lnTo>
                  <a:pt x="1024" y="445"/>
                </a:lnTo>
                <a:lnTo>
                  <a:pt x="1024" y="445"/>
                </a:lnTo>
                <a:lnTo>
                  <a:pt x="1025" y="445"/>
                </a:lnTo>
                <a:lnTo>
                  <a:pt x="1025" y="446"/>
                </a:lnTo>
                <a:lnTo>
                  <a:pt x="1026" y="446"/>
                </a:lnTo>
                <a:lnTo>
                  <a:pt x="1027" y="446"/>
                </a:lnTo>
                <a:lnTo>
                  <a:pt x="1027" y="447"/>
                </a:lnTo>
                <a:lnTo>
                  <a:pt x="1028" y="447"/>
                </a:lnTo>
                <a:lnTo>
                  <a:pt x="1029" y="447"/>
                </a:lnTo>
                <a:lnTo>
                  <a:pt x="1029" y="448"/>
                </a:lnTo>
                <a:lnTo>
                  <a:pt x="1029" y="448"/>
                </a:lnTo>
                <a:lnTo>
                  <a:pt x="1030" y="448"/>
                </a:lnTo>
                <a:lnTo>
                  <a:pt x="1030" y="448"/>
                </a:lnTo>
                <a:lnTo>
                  <a:pt x="1031" y="449"/>
                </a:lnTo>
                <a:lnTo>
                  <a:pt x="1031" y="449"/>
                </a:lnTo>
                <a:lnTo>
                  <a:pt x="1032" y="450"/>
                </a:lnTo>
                <a:lnTo>
                  <a:pt x="1033" y="451"/>
                </a:lnTo>
                <a:lnTo>
                  <a:pt x="1033" y="452"/>
                </a:lnTo>
                <a:lnTo>
                  <a:pt x="1034" y="453"/>
                </a:lnTo>
                <a:lnTo>
                  <a:pt x="1034" y="453"/>
                </a:lnTo>
                <a:lnTo>
                  <a:pt x="1034" y="454"/>
                </a:lnTo>
                <a:lnTo>
                  <a:pt x="1035" y="454"/>
                </a:lnTo>
                <a:lnTo>
                  <a:pt x="1035" y="455"/>
                </a:lnTo>
                <a:lnTo>
                  <a:pt x="1035" y="455"/>
                </a:lnTo>
                <a:lnTo>
                  <a:pt x="1036" y="455"/>
                </a:lnTo>
                <a:lnTo>
                  <a:pt x="1037" y="455"/>
                </a:lnTo>
                <a:lnTo>
                  <a:pt x="1038" y="455"/>
                </a:lnTo>
                <a:lnTo>
                  <a:pt x="1039" y="455"/>
                </a:lnTo>
                <a:lnTo>
                  <a:pt x="1039" y="455"/>
                </a:lnTo>
                <a:lnTo>
                  <a:pt x="1039" y="455"/>
                </a:lnTo>
                <a:lnTo>
                  <a:pt x="1040" y="455"/>
                </a:lnTo>
                <a:lnTo>
                  <a:pt x="1041" y="455"/>
                </a:lnTo>
                <a:lnTo>
                  <a:pt x="1041" y="455"/>
                </a:lnTo>
                <a:lnTo>
                  <a:pt x="1042" y="455"/>
                </a:lnTo>
                <a:lnTo>
                  <a:pt x="1043" y="455"/>
                </a:lnTo>
                <a:lnTo>
                  <a:pt x="1044" y="455"/>
                </a:lnTo>
                <a:lnTo>
                  <a:pt x="1044" y="455"/>
                </a:lnTo>
                <a:lnTo>
                  <a:pt x="1045" y="455"/>
                </a:lnTo>
                <a:lnTo>
                  <a:pt x="1046" y="455"/>
                </a:lnTo>
                <a:lnTo>
                  <a:pt x="1047" y="454"/>
                </a:lnTo>
                <a:lnTo>
                  <a:pt x="1047" y="453"/>
                </a:lnTo>
                <a:lnTo>
                  <a:pt x="1047" y="453"/>
                </a:lnTo>
                <a:lnTo>
                  <a:pt x="1048" y="453"/>
                </a:lnTo>
                <a:lnTo>
                  <a:pt x="1049" y="453"/>
                </a:lnTo>
                <a:lnTo>
                  <a:pt x="1049" y="453"/>
                </a:lnTo>
                <a:lnTo>
                  <a:pt x="1050" y="453"/>
                </a:lnTo>
                <a:lnTo>
                  <a:pt x="1051" y="453"/>
                </a:lnTo>
                <a:lnTo>
                  <a:pt x="1052" y="453"/>
                </a:lnTo>
                <a:lnTo>
                  <a:pt x="1053" y="452"/>
                </a:lnTo>
                <a:lnTo>
                  <a:pt x="1053" y="451"/>
                </a:lnTo>
                <a:lnTo>
                  <a:pt x="1054" y="451"/>
                </a:lnTo>
                <a:lnTo>
                  <a:pt x="1054" y="450"/>
                </a:lnTo>
                <a:lnTo>
                  <a:pt x="1054" y="449"/>
                </a:lnTo>
                <a:lnTo>
                  <a:pt x="1055" y="449"/>
                </a:lnTo>
                <a:lnTo>
                  <a:pt x="1055" y="449"/>
                </a:lnTo>
                <a:lnTo>
                  <a:pt x="1056" y="448"/>
                </a:lnTo>
                <a:lnTo>
                  <a:pt x="1057" y="447"/>
                </a:lnTo>
                <a:lnTo>
                  <a:pt x="1057" y="446"/>
                </a:lnTo>
                <a:lnTo>
                  <a:pt x="1058" y="445"/>
                </a:lnTo>
                <a:lnTo>
                  <a:pt x="1059" y="444"/>
                </a:lnTo>
                <a:lnTo>
                  <a:pt x="1059" y="443"/>
                </a:lnTo>
                <a:lnTo>
                  <a:pt x="1059" y="443"/>
                </a:lnTo>
                <a:lnTo>
                  <a:pt x="1060" y="443"/>
                </a:lnTo>
                <a:lnTo>
                  <a:pt x="1060" y="442"/>
                </a:lnTo>
                <a:lnTo>
                  <a:pt x="1060" y="441"/>
                </a:lnTo>
                <a:lnTo>
                  <a:pt x="1061" y="441"/>
                </a:lnTo>
                <a:lnTo>
                  <a:pt x="1061" y="440"/>
                </a:lnTo>
                <a:lnTo>
                  <a:pt x="1062" y="439"/>
                </a:lnTo>
                <a:lnTo>
                  <a:pt x="1063" y="439"/>
                </a:lnTo>
                <a:lnTo>
                  <a:pt x="1063" y="438"/>
                </a:lnTo>
                <a:lnTo>
                  <a:pt x="1064" y="438"/>
                </a:lnTo>
                <a:lnTo>
                  <a:pt x="1065" y="438"/>
                </a:lnTo>
                <a:lnTo>
                  <a:pt x="1065" y="438"/>
                </a:lnTo>
                <a:lnTo>
                  <a:pt x="1065" y="438"/>
                </a:lnTo>
                <a:lnTo>
                  <a:pt x="1065" y="437"/>
                </a:lnTo>
                <a:lnTo>
                  <a:pt x="1066" y="437"/>
                </a:lnTo>
                <a:lnTo>
                  <a:pt x="1067" y="436"/>
                </a:lnTo>
                <a:lnTo>
                  <a:pt x="1068" y="435"/>
                </a:lnTo>
                <a:lnTo>
                  <a:pt x="1069" y="434"/>
                </a:lnTo>
                <a:lnTo>
                  <a:pt x="1070" y="434"/>
                </a:lnTo>
                <a:lnTo>
                  <a:pt x="1070" y="433"/>
                </a:lnTo>
                <a:lnTo>
                  <a:pt x="1070" y="433"/>
                </a:lnTo>
                <a:lnTo>
                  <a:pt x="1070" y="433"/>
                </a:lnTo>
                <a:lnTo>
                  <a:pt x="1071" y="432"/>
                </a:lnTo>
                <a:lnTo>
                  <a:pt x="1072" y="432"/>
                </a:lnTo>
                <a:lnTo>
                  <a:pt x="1073" y="432"/>
                </a:lnTo>
                <a:lnTo>
                  <a:pt x="1074" y="432"/>
                </a:lnTo>
                <a:lnTo>
                  <a:pt x="1075" y="432"/>
                </a:lnTo>
                <a:lnTo>
                  <a:pt x="1075" y="432"/>
                </a:lnTo>
                <a:lnTo>
                  <a:pt x="1075" y="431"/>
                </a:lnTo>
                <a:lnTo>
                  <a:pt x="1076" y="431"/>
                </a:lnTo>
                <a:lnTo>
                  <a:pt x="1077" y="431"/>
                </a:lnTo>
                <a:lnTo>
                  <a:pt x="1078" y="430"/>
                </a:lnTo>
                <a:lnTo>
                  <a:pt x="1079" y="430"/>
                </a:lnTo>
                <a:lnTo>
                  <a:pt x="1080" y="430"/>
                </a:lnTo>
                <a:lnTo>
                  <a:pt x="1080" y="430"/>
                </a:lnTo>
                <a:lnTo>
                  <a:pt x="1081" y="429"/>
                </a:lnTo>
                <a:lnTo>
                  <a:pt x="1081" y="429"/>
                </a:lnTo>
                <a:lnTo>
                  <a:pt x="1082" y="429"/>
                </a:lnTo>
                <a:lnTo>
                  <a:pt x="1083" y="429"/>
                </a:lnTo>
                <a:lnTo>
                  <a:pt x="1084" y="428"/>
                </a:lnTo>
                <a:lnTo>
                  <a:pt x="1085" y="428"/>
                </a:lnTo>
                <a:lnTo>
                  <a:pt x="1085" y="428"/>
                </a:lnTo>
                <a:lnTo>
                  <a:pt x="1086" y="427"/>
                </a:lnTo>
                <a:lnTo>
                  <a:pt x="1087" y="427"/>
                </a:lnTo>
                <a:lnTo>
                  <a:pt x="1087" y="426"/>
                </a:lnTo>
                <a:lnTo>
                  <a:pt x="1088" y="427"/>
                </a:lnTo>
                <a:lnTo>
                  <a:pt x="1088" y="426"/>
                </a:lnTo>
                <a:lnTo>
                  <a:pt x="1089" y="426"/>
                </a:lnTo>
                <a:lnTo>
                  <a:pt x="1090" y="426"/>
                </a:lnTo>
                <a:lnTo>
                  <a:pt x="1090" y="426"/>
                </a:lnTo>
                <a:lnTo>
                  <a:pt x="1091" y="427"/>
                </a:lnTo>
                <a:lnTo>
                  <a:pt x="1092" y="427"/>
                </a:lnTo>
                <a:lnTo>
                  <a:pt x="1093" y="427"/>
                </a:lnTo>
                <a:lnTo>
                  <a:pt x="1093" y="426"/>
                </a:lnTo>
                <a:lnTo>
                  <a:pt x="1094" y="426"/>
                </a:lnTo>
                <a:lnTo>
                  <a:pt x="1095" y="425"/>
                </a:lnTo>
                <a:lnTo>
                  <a:pt x="1096" y="425"/>
                </a:lnTo>
                <a:lnTo>
                  <a:pt x="1096" y="425"/>
                </a:lnTo>
                <a:lnTo>
                  <a:pt x="1096" y="425"/>
                </a:lnTo>
                <a:lnTo>
                  <a:pt x="1097" y="424"/>
                </a:lnTo>
                <a:lnTo>
                  <a:pt x="1098" y="423"/>
                </a:lnTo>
                <a:lnTo>
                  <a:pt x="1098" y="423"/>
                </a:lnTo>
                <a:lnTo>
                  <a:pt x="1099" y="423"/>
                </a:lnTo>
                <a:lnTo>
                  <a:pt x="1100" y="422"/>
                </a:lnTo>
                <a:lnTo>
                  <a:pt x="1101" y="422"/>
                </a:lnTo>
                <a:lnTo>
                  <a:pt x="1101" y="422"/>
                </a:lnTo>
                <a:lnTo>
                  <a:pt x="1102" y="422"/>
                </a:lnTo>
                <a:lnTo>
                  <a:pt x="1103" y="422"/>
                </a:lnTo>
                <a:lnTo>
                  <a:pt x="1104" y="422"/>
                </a:lnTo>
                <a:lnTo>
                  <a:pt x="1104" y="422"/>
                </a:lnTo>
                <a:lnTo>
                  <a:pt x="1105" y="423"/>
                </a:lnTo>
                <a:lnTo>
                  <a:pt x="1106" y="423"/>
                </a:lnTo>
                <a:lnTo>
                  <a:pt x="1106" y="422"/>
                </a:lnTo>
                <a:lnTo>
                  <a:pt x="1107" y="422"/>
                </a:lnTo>
                <a:lnTo>
                  <a:pt x="1108" y="422"/>
                </a:lnTo>
                <a:lnTo>
                  <a:pt x="1109" y="422"/>
                </a:lnTo>
                <a:lnTo>
                  <a:pt x="1109" y="421"/>
                </a:lnTo>
                <a:lnTo>
                  <a:pt x="1110" y="421"/>
                </a:lnTo>
                <a:lnTo>
                  <a:pt x="1110" y="420"/>
                </a:lnTo>
                <a:lnTo>
                  <a:pt x="1110" y="419"/>
                </a:lnTo>
                <a:lnTo>
                  <a:pt x="1111" y="419"/>
                </a:lnTo>
                <a:lnTo>
                  <a:pt x="1111" y="418"/>
                </a:lnTo>
                <a:lnTo>
                  <a:pt x="1111" y="418"/>
                </a:lnTo>
                <a:lnTo>
                  <a:pt x="1112" y="417"/>
                </a:lnTo>
                <a:lnTo>
                  <a:pt x="1112" y="416"/>
                </a:lnTo>
                <a:lnTo>
                  <a:pt x="1113" y="415"/>
                </a:lnTo>
                <a:lnTo>
                  <a:pt x="1114" y="413"/>
                </a:lnTo>
                <a:lnTo>
                  <a:pt x="1114" y="413"/>
                </a:lnTo>
                <a:lnTo>
                  <a:pt x="1115" y="412"/>
                </a:lnTo>
                <a:lnTo>
                  <a:pt x="1116" y="412"/>
                </a:lnTo>
                <a:lnTo>
                  <a:pt x="1116" y="411"/>
                </a:lnTo>
                <a:lnTo>
                  <a:pt x="1116" y="410"/>
                </a:lnTo>
                <a:lnTo>
                  <a:pt x="1116" y="408"/>
                </a:lnTo>
                <a:lnTo>
                  <a:pt x="1116" y="407"/>
                </a:lnTo>
                <a:lnTo>
                  <a:pt x="1117" y="407"/>
                </a:lnTo>
                <a:lnTo>
                  <a:pt x="1118" y="406"/>
                </a:lnTo>
                <a:lnTo>
                  <a:pt x="1118" y="405"/>
                </a:lnTo>
                <a:lnTo>
                  <a:pt x="1119" y="405"/>
                </a:lnTo>
                <a:lnTo>
                  <a:pt x="1120" y="404"/>
                </a:lnTo>
                <a:lnTo>
                  <a:pt x="1120" y="403"/>
                </a:lnTo>
                <a:lnTo>
                  <a:pt x="1121" y="403"/>
                </a:lnTo>
                <a:lnTo>
                  <a:pt x="1121" y="402"/>
                </a:lnTo>
                <a:lnTo>
                  <a:pt x="1121" y="402"/>
                </a:lnTo>
                <a:lnTo>
                  <a:pt x="1121" y="402"/>
                </a:lnTo>
                <a:lnTo>
                  <a:pt x="1122" y="402"/>
                </a:lnTo>
                <a:lnTo>
                  <a:pt x="1123" y="402"/>
                </a:lnTo>
                <a:lnTo>
                  <a:pt x="1123" y="401"/>
                </a:lnTo>
                <a:lnTo>
                  <a:pt x="1124" y="401"/>
                </a:lnTo>
                <a:lnTo>
                  <a:pt x="1125" y="401"/>
                </a:lnTo>
                <a:lnTo>
                  <a:pt x="1126" y="400"/>
                </a:lnTo>
                <a:lnTo>
                  <a:pt x="1126" y="401"/>
                </a:lnTo>
                <a:lnTo>
                  <a:pt x="1126" y="401"/>
                </a:lnTo>
                <a:lnTo>
                  <a:pt x="1127" y="401"/>
                </a:lnTo>
                <a:lnTo>
                  <a:pt x="1127" y="402"/>
                </a:lnTo>
                <a:lnTo>
                  <a:pt x="1127" y="402"/>
                </a:lnTo>
                <a:lnTo>
                  <a:pt x="1128" y="401"/>
                </a:lnTo>
                <a:lnTo>
                  <a:pt x="1128" y="402"/>
                </a:lnTo>
                <a:lnTo>
                  <a:pt x="1129" y="401"/>
                </a:lnTo>
                <a:lnTo>
                  <a:pt x="1130" y="401"/>
                </a:lnTo>
                <a:lnTo>
                  <a:pt x="1131" y="401"/>
                </a:lnTo>
                <a:lnTo>
                  <a:pt x="1132" y="399"/>
                </a:lnTo>
                <a:lnTo>
                  <a:pt x="1132" y="398"/>
                </a:lnTo>
                <a:lnTo>
                  <a:pt x="1132" y="398"/>
                </a:lnTo>
                <a:lnTo>
                  <a:pt x="1133" y="397"/>
                </a:lnTo>
                <a:lnTo>
                  <a:pt x="1133" y="397"/>
                </a:lnTo>
                <a:lnTo>
                  <a:pt x="1134" y="396"/>
                </a:lnTo>
                <a:lnTo>
                  <a:pt x="1135" y="396"/>
                </a:lnTo>
                <a:lnTo>
                  <a:pt x="1135" y="396"/>
                </a:lnTo>
                <a:lnTo>
                  <a:pt x="1136" y="395"/>
                </a:lnTo>
                <a:lnTo>
                  <a:pt x="1137" y="394"/>
                </a:lnTo>
                <a:lnTo>
                  <a:pt x="1137" y="393"/>
                </a:lnTo>
                <a:lnTo>
                  <a:pt x="1138" y="393"/>
                </a:lnTo>
                <a:lnTo>
                  <a:pt x="1138" y="392"/>
                </a:lnTo>
                <a:lnTo>
                  <a:pt x="1138" y="392"/>
                </a:lnTo>
                <a:lnTo>
                  <a:pt x="1139" y="392"/>
                </a:lnTo>
                <a:lnTo>
                  <a:pt x="1139" y="391"/>
                </a:lnTo>
                <a:lnTo>
                  <a:pt x="1140" y="391"/>
                </a:lnTo>
                <a:lnTo>
                  <a:pt x="1141" y="391"/>
                </a:lnTo>
                <a:lnTo>
                  <a:pt x="1142" y="391"/>
                </a:lnTo>
                <a:lnTo>
                  <a:pt x="1142" y="392"/>
                </a:lnTo>
                <a:lnTo>
                  <a:pt x="1143" y="392"/>
                </a:lnTo>
                <a:lnTo>
                  <a:pt x="1144" y="393"/>
                </a:lnTo>
                <a:lnTo>
                  <a:pt x="1144" y="394"/>
                </a:lnTo>
                <a:lnTo>
                  <a:pt x="1145" y="394"/>
                </a:lnTo>
                <a:lnTo>
                  <a:pt x="1145" y="395"/>
                </a:lnTo>
                <a:lnTo>
                  <a:pt x="1146" y="396"/>
                </a:lnTo>
                <a:lnTo>
                  <a:pt x="1147" y="396"/>
                </a:lnTo>
                <a:lnTo>
                  <a:pt x="1147" y="396"/>
                </a:lnTo>
                <a:lnTo>
                  <a:pt x="1148" y="396"/>
                </a:lnTo>
                <a:lnTo>
                  <a:pt x="1149" y="396"/>
                </a:lnTo>
                <a:lnTo>
                  <a:pt x="1150" y="396"/>
                </a:lnTo>
                <a:lnTo>
                  <a:pt x="1150" y="396"/>
                </a:lnTo>
                <a:lnTo>
                  <a:pt x="1151" y="396"/>
                </a:lnTo>
                <a:lnTo>
                  <a:pt x="1151" y="396"/>
                </a:lnTo>
                <a:lnTo>
                  <a:pt x="1152" y="396"/>
                </a:lnTo>
                <a:lnTo>
                  <a:pt x="1152" y="396"/>
                </a:lnTo>
                <a:lnTo>
                  <a:pt x="1153" y="396"/>
                </a:lnTo>
                <a:lnTo>
                  <a:pt x="1154" y="396"/>
                </a:lnTo>
                <a:lnTo>
                  <a:pt x="1154" y="395"/>
                </a:lnTo>
                <a:lnTo>
                  <a:pt x="1155" y="396"/>
                </a:lnTo>
                <a:lnTo>
                  <a:pt x="1156" y="395"/>
                </a:lnTo>
                <a:lnTo>
                  <a:pt x="1156" y="395"/>
                </a:lnTo>
                <a:lnTo>
                  <a:pt x="1156" y="394"/>
                </a:lnTo>
                <a:lnTo>
                  <a:pt x="1157" y="394"/>
                </a:lnTo>
                <a:lnTo>
                  <a:pt x="1157" y="394"/>
                </a:lnTo>
                <a:lnTo>
                  <a:pt x="1158" y="394"/>
                </a:lnTo>
                <a:lnTo>
                  <a:pt x="1159" y="394"/>
                </a:lnTo>
                <a:lnTo>
                  <a:pt x="1160" y="393"/>
                </a:lnTo>
                <a:lnTo>
                  <a:pt x="1161" y="393"/>
                </a:lnTo>
                <a:lnTo>
                  <a:pt x="1162" y="393"/>
                </a:lnTo>
                <a:lnTo>
                  <a:pt x="1162" y="392"/>
                </a:lnTo>
                <a:lnTo>
                  <a:pt x="1162" y="392"/>
                </a:lnTo>
                <a:lnTo>
                  <a:pt x="1162" y="392"/>
                </a:lnTo>
                <a:lnTo>
                  <a:pt x="1163" y="392"/>
                </a:lnTo>
                <a:lnTo>
                  <a:pt x="1164" y="392"/>
                </a:lnTo>
                <a:lnTo>
                  <a:pt x="1164" y="392"/>
                </a:lnTo>
                <a:lnTo>
                  <a:pt x="1165" y="392"/>
                </a:lnTo>
                <a:lnTo>
                  <a:pt x="1166" y="392"/>
                </a:lnTo>
                <a:lnTo>
                  <a:pt x="1167" y="392"/>
                </a:lnTo>
                <a:lnTo>
                  <a:pt x="1167" y="392"/>
                </a:lnTo>
                <a:lnTo>
                  <a:pt x="1168" y="392"/>
                </a:lnTo>
                <a:lnTo>
                  <a:pt x="1168" y="392"/>
                </a:lnTo>
                <a:lnTo>
                  <a:pt x="1168" y="392"/>
                </a:lnTo>
                <a:lnTo>
                  <a:pt x="1169" y="392"/>
                </a:lnTo>
                <a:lnTo>
                  <a:pt x="1169" y="391"/>
                </a:lnTo>
                <a:lnTo>
                  <a:pt x="1170" y="390"/>
                </a:lnTo>
                <a:lnTo>
                  <a:pt x="1171" y="391"/>
                </a:lnTo>
                <a:lnTo>
                  <a:pt x="1172" y="391"/>
                </a:lnTo>
                <a:lnTo>
                  <a:pt x="1173" y="392"/>
                </a:lnTo>
                <a:lnTo>
                  <a:pt x="1173" y="392"/>
                </a:lnTo>
                <a:lnTo>
                  <a:pt x="1173" y="392"/>
                </a:lnTo>
                <a:lnTo>
                  <a:pt x="1174" y="392"/>
                </a:lnTo>
                <a:lnTo>
                  <a:pt x="1175" y="392"/>
                </a:lnTo>
                <a:lnTo>
                  <a:pt x="1175" y="392"/>
                </a:lnTo>
                <a:lnTo>
                  <a:pt x="1176" y="392"/>
                </a:lnTo>
                <a:lnTo>
                  <a:pt x="1177" y="392"/>
                </a:lnTo>
                <a:lnTo>
                  <a:pt x="1177" y="391"/>
                </a:lnTo>
                <a:lnTo>
                  <a:pt x="1178" y="391"/>
                </a:lnTo>
                <a:lnTo>
                  <a:pt x="1178" y="391"/>
                </a:lnTo>
                <a:lnTo>
                  <a:pt x="1178" y="390"/>
                </a:lnTo>
                <a:lnTo>
                  <a:pt x="1178" y="390"/>
                </a:lnTo>
                <a:lnTo>
                  <a:pt x="1179" y="390"/>
                </a:lnTo>
                <a:lnTo>
                  <a:pt x="1180" y="390"/>
                </a:lnTo>
                <a:lnTo>
                  <a:pt x="1181" y="389"/>
                </a:lnTo>
                <a:lnTo>
                  <a:pt x="1182" y="389"/>
                </a:lnTo>
                <a:lnTo>
                  <a:pt x="1183" y="389"/>
                </a:lnTo>
                <a:lnTo>
                  <a:pt x="1183" y="388"/>
                </a:lnTo>
                <a:lnTo>
                  <a:pt x="1183" y="388"/>
                </a:lnTo>
                <a:lnTo>
                  <a:pt x="1184" y="388"/>
                </a:lnTo>
                <a:lnTo>
                  <a:pt x="1184" y="387"/>
                </a:lnTo>
                <a:lnTo>
                  <a:pt x="1185" y="387"/>
                </a:lnTo>
                <a:lnTo>
                  <a:pt x="1185" y="386"/>
                </a:lnTo>
                <a:lnTo>
                  <a:pt x="1186" y="386"/>
                </a:lnTo>
                <a:lnTo>
                  <a:pt x="1187" y="386"/>
                </a:lnTo>
                <a:lnTo>
                  <a:pt x="1188" y="386"/>
                </a:lnTo>
                <a:lnTo>
                  <a:pt x="1188" y="386"/>
                </a:lnTo>
                <a:lnTo>
                  <a:pt x="1188" y="386"/>
                </a:lnTo>
                <a:lnTo>
                  <a:pt x="1189" y="386"/>
                </a:lnTo>
                <a:lnTo>
                  <a:pt x="1189" y="385"/>
                </a:lnTo>
                <a:lnTo>
                  <a:pt x="1190" y="385"/>
                </a:lnTo>
                <a:lnTo>
                  <a:pt x="1190" y="385"/>
                </a:lnTo>
                <a:lnTo>
                  <a:pt x="1190" y="384"/>
                </a:lnTo>
                <a:lnTo>
                  <a:pt x="1191" y="383"/>
                </a:lnTo>
                <a:lnTo>
                  <a:pt x="1192" y="382"/>
                </a:lnTo>
                <a:lnTo>
                  <a:pt x="1193" y="381"/>
                </a:lnTo>
                <a:lnTo>
                  <a:pt x="1193" y="381"/>
                </a:lnTo>
                <a:lnTo>
                  <a:pt x="1193" y="379"/>
                </a:lnTo>
                <a:lnTo>
                  <a:pt x="1194" y="378"/>
                </a:lnTo>
                <a:lnTo>
                  <a:pt x="1194" y="377"/>
                </a:lnTo>
                <a:lnTo>
                  <a:pt x="1195" y="376"/>
                </a:lnTo>
                <a:lnTo>
                  <a:pt x="1196" y="376"/>
                </a:lnTo>
                <a:lnTo>
                  <a:pt x="1196" y="376"/>
                </a:lnTo>
                <a:lnTo>
                  <a:pt x="1196" y="375"/>
                </a:lnTo>
                <a:lnTo>
                  <a:pt x="1197" y="373"/>
                </a:lnTo>
                <a:lnTo>
                  <a:pt x="1197" y="372"/>
                </a:lnTo>
                <a:lnTo>
                  <a:pt x="1198" y="371"/>
                </a:lnTo>
                <a:lnTo>
                  <a:pt x="1198" y="371"/>
                </a:lnTo>
                <a:lnTo>
                  <a:pt x="1198" y="371"/>
                </a:lnTo>
                <a:lnTo>
                  <a:pt x="1199" y="371"/>
                </a:lnTo>
                <a:lnTo>
                  <a:pt x="1199" y="370"/>
                </a:lnTo>
                <a:lnTo>
                  <a:pt x="1200" y="369"/>
                </a:lnTo>
                <a:lnTo>
                  <a:pt x="1201" y="367"/>
                </a:lnTo>
                <a:lnTo>
                  <a:pt x="1201" y="366"/>
                </a:lnTo>
                <a:lnTo>
                  <a:pt x="1201" y="366"/>
                </a:lnTo>
                <a:lnTo>
                  <a:pt x="1202" y="365"/>
                </a:lnTo>
                <a:lnTo>
                  <a:pt x="1202" y="364"/>
                </a:lnTo>
                <a:lnTo>
                  <a:pt x="1203" y="363"/>
                </a:lnTo>
                <a:lnTo>
                  <a:pt x="1204" y="361"/>
                </a:lnTo>
                <a:lnTo>
                  <a:pt x="1204" y="361"/>
                </a:lnTo>
                <a:lnTo>
                  <a:pt x="1204" y="360"/>
                </a:lnTo>
                <a:lnTo>
                  <a:pt x="1205" y="360"/>
                </a:lnTo>
                <a:lnTo>
                  <a:pt x="1205" y="359"/>
                </a:lnTo>
                <a:lnTo>
                  <a:pt x="1206" y="359"/>
                </a:lnTo>
                <a:lnTo>
                  <a:pt x="1207" y="358"/>
                </a:lnTo>
                <a:lnTo>
                  <a:pt x="1207" y="358"/>
                </a:lnTo>
                <a:lnTo>
                  <a:pt x="1208" y="357"/>
                </a:lnTo>
                <a:lnTo>
                  <a:pt x="1209" y="356"/>
                </a:lnTo>
                <a:lnTo>
                  <a:pt x="1209" y="356"/>
                </a:lnTo>
                <a:lnTo>
                  <a:pt x="1209" y="356"/>
                </a:lnTo>
                <a:lnTo>
                  <a:pt x="1210" y="356"/>
                </a:lnTo>
                <a:lnTo>
                  <a:pt x="1211" y="356"/>
                </a:lnTo>
                <a:lnTo>
                  <a:pt x="1211" y="355"/>
                </a:lnTo>
                <a:lnTo>
                  <a:pt x="1212" y="354"/>
                </a:lnTo>
                <a:lnTo>
                  <a:pt x="1213" y="354"/>
                </a:lnTo>
                <a:lnTo>
                  <a:pt x="1213" y="354"/>
                </a:lnTo>
                <a:lnTo>
                  <a:pt x="1214" y="354"/>
                </a:lnTo>
                <a:lnTo>
                  <a:pt x="1214" y="354"/>
                </a:lnTo>
                <a:lnTo>
                  <a:pt x="1215" y="354"/>
                </a:lnTo>
                <a:lnTo>
                  <a:pt x="1216" y="354"/>
                </a:lnTo>
                <a:lnTo>
                  <a:pt x="1217" y="354"/>
                </a:lnTo>
                <a:lnTo>
                  <a:pt x="1217" y="353"/>
                </a:lnTo>
                <a:lnTo>
                  <a:pt x="1218" y="353"/>
                </a:lnTo>
                <a:lnTo>
                  <a:pt x="1219" y="352"/>
                </a:lnTo>
                <a:lnTo>
                  <a:pt x="1219" y="352"/>
                </a:lnTo>
                <a:lnTo>
                  <a:pt x="1219" y="352"/>
                </a:lnTo>
                <a:lnTo>
                  <a:pt x="1220" y="351"/>
                </a:lnTo>
                <a:lnTo>
                  <a:pt x="1221" y="350"/>
                </a:lnTo>
                <a:lnTo>
                  <a:pt x="1222" y="350"/>
                </a:lnTo>
                <a:lnTo>
                  <a:pt x="1223" y="350"/>
                </a:lnTo>
                <a:lnTo>
                  <a:pt x="1224" y="350"/>
                </a:lnTo>
                <a:lnTo>
                  <a:pt x="1224" y="350"/>
                </a:lnTo>
                <a:lnTo>
                  <a:pt x="1224" y="350"/>
                </a:lnTo>
                <a:lnTo>
                  <a:pt x="1224" y="349"/>
                </a:lnTo>
                <a:lnTo>
                  <a:pt x="1225" y="349"/>
                </a:lnTo>
                <a:lnTo>
                  <a:pt x="1226" y="348"/>
                </a:lnTo>
                <a:lnTo>
                  <a:pt x="1227" y="347"/>
                </a:lnTo>
                <a:lnTo>
                  <a:pt x="1227" y="347"/>
                </a:lnTo>
                <a:lnTo>
                  <a:pt x="1228" y="346"/>
                </a:lnTo>
                <a:lnTo>
                  <a:pt x="1229" y="345"/>
                </a:lnTo>
                <a:lnTo>
                  <a:pt x="1229" y="345"/>
                </a:lnTo>
                <a:lnTo>
                  <a:pt x="1229" y="344"/>
                </a:lnTo>
                <a:lnTo>
                  <a:pt x="1229" y="343"/>
                </a:lnTo>
                <a:lnTo>
                  <a:pt x="1230" y="342"/>
                </a:lnTo>
                <a:lnTo>
                  <a:pt x="1230" y="342"/>
                </a:lnTo>
                <a:lnTo>
                  <a:pt x="1230" y="341"/>
                </a:lnTo>
                <a:lnTo>
                  <a:pt x="1231" y="341"/>
                </a:lnTo>
                <a:lnTo>
                  <a:pt x="1232" y="341"/>
                </a:lnTo>
                <a:lnTo>
                  <a:pt x="1232" y="340"/>
                </a:lnTo>
                <a:lnTo>
                  <a:pt x="1233" y="340"/>
                </a:lnTo>
                <a:lnTo>
                  <a:pt x="1234" y="340"/>
                </a:lnTo>
                <a:lnTo>
                  <a:pt x="1234" y="339"/>
                </a:lnTo>
                <a:lnTo>
                  <a:pt x="1234" y="338"/>
                </a:lnTo>
                <a:lnTo>
                  <a:pt x="1235" y="337"/>
                </a:lnTo>
                <a:lnTo>
                  <a:pt x="1235" y="336"/>
                </a:lnTo>
                <a:lnTo>
                  <a:pt x="1235" y="336"/>
                </a:lnTo>
                <a:lnTo>
                  <a:pt x="1236" y="335"/>
                </a:lnTo>
                <a:lnTo>
                  <a:pt x="1237" y="335"/>
                </a:lnTo>
                <a:lnTo>
                  <a:pt x="1238" y="335"/>
                </a:lnTo>
                <a:lnTo>
                  <a:pt x="1238" y="335"/>
                </a:lnTo>
                <a:lnTo>
                  <a:pt x="1239" y="334"/>
                </a:lnTo>
                <a:lnTo>
                  <a:pt x="1240" y="334"/>
                </a:lnTo>
                <a:lnTo>
                  <a:pt x="1240" y="333"/>
                </a:lnTo>
                <a:lnTo>
                  <a:pt x="1240" y="333"/>
                </a:lnTo>
                <a:lnTo>
                  <a:pt x="1241" y="332"/>
                </a:lnTo>
                <a:lnTo>
                  <a:pt x="1241" y="331"/>
                </a:lnTo>
                <a:lnTo>
                  <a:pt x="1242" y="330"/>
                </a:lnTo>
                <a:lnTo>
                  <a:pt x="1243" y="330"/>
                </a:lnTo>
                <a:lnTo>
                  <a:pt x="1244" y="330"/>
                </a:lnTo>
                <a:lnTo>
                  <a:pt x="1244" y="330"/>
                </a:lnTo>
                <a:lnTo>
                  <a:pt x="1245" y="330"/>
                </a:lnTo>
                <a:lnTo>
                  <a:pt x="1245" y="329"/>
                </a:lnTo>
                <a:lnTo>
                  <a:pt x="1246" y="328"/>
                </a:lnTo>
                <a:lnTo>
                  <a:pt x="1247" y="328"/>
                </a:lnTo>
                <a:lnTo>
                  <a:pt x="1247" y="328"/>
                </a:lnTo>
                <a:lnTo>
                  <a:pt x="1248" y="327"/>
                </a:lnTo>
                <a:lnTo>
                  <a:pt x="1248" y="328"/>
                </a:lnTo>
                <a:lnTo>
                  <a:pt x="1249" y="327"/>
                </a:lnTo>
                <a:lnTo>
                  <a:pt x="1250" y="327"/>
                </a:lnTo>
                <a:lnTo>
                  <a:pt x="1250" y="327"/>
                </a:lnTo>
                <a:lnTo>
                  <a:pt x="1251" y="326"/>
                </a:lnTo>
                <a:lnTo>
                  <a:pt x="1252" y="326"/>
                </a:lnTo>
                <a:lnTo>
                  <a:pt x="1253" y="326"/>
                </a:lnTo>
                <a:lnTo>
                  <a:pt x="1253" y="326"/>
                </a:lnTo>
                <a:lnTo>
                  <a:pt x="1254" y="325"/>
                </a:lnTo>
                <a:lnTo>
                  <a:pt x="1255" y="325"/>
                </a:lnTo>
                <a:lnTo>
                  <a:pt x="1255" y="325"/>
                </a:lnTo>
                <a:lnTo>
                  <a:pt x="1256" y="325"/>
                </a:lnTo>
                <a:lnTo>
                  <a:pt x="1257" y="325"/>
                </a:lnTo>
                <a:lnTo>
                  <a:pt x="1258" y="325"/>
                </a:lnTo>
                <a:lnTo>
                  <a:pt x="1259" y="325"/>
                </a:lnTo>
                <a:lnTo>
                  <a:pt x="1259" y="325"/>
                </a:lnTo>
                <a:lnTo>
                  <a:pt x="1260" y="325"/>
                </a:lnTo>
                <a:lnTo>
                  <a:pt x="1260" y="325"/>
                </a:lnTo>
                <a:lnTo>
                  <a:pt x="1261" y="324"/>
                </a:lnTo>
                <a:lnTo>
                  <a:pt x="1262" y="324"/>
                </a:lnTo>
                <a:lnTo>
                  <a:pt x="1263" y="324"/>
                </a:lnTo>
                <a:lnTo>
                  <a:pt x="1264" y="324"/>
                </a:lnTo>
                <a:lnTo>
                  <a:pt x="1265" y="324"/>
                </a:lnTo>
                <a:lnTo>
                  <a:pt x="1265" y="324"/>
                </a:lnTo>
                <a:lnTo>
                  <a:pt x="1265" y="324"/>
                </a:lnTo>
                <a:lnTo>
                  <a:pt x="1266" y="325"/>
                </a:lnTo>
                <a:lnTo>
                  <a:pt x="1267" y="325"/>
                </a:lnTo>
                <a:lnTo>
                  <a:pt x="1268" y="325"/>
                </a:lnTo>
                <a:lnTo>
                  <a:pt x="1269" y="325"/>
                </a:lnTo>
                <a:lnTo>
                  <a:pt x="1270" y="325"/>
                </a:lnTo>
                <a:lnTo>
                  <a:pt x="1270" y="325"/>
                </a:lnTo>
                <a:lnTo>
                  <a:pt x="1271" y="324"/>
                </a:lnTo>
                <a:lnTo>
                  <a:pt x="1271" y="325"/>
                </a:lnTo>
                <a:lnTo>
                  <a:pt x="1271" y="325"/>
                </a:lnTo>
                <a:lnTo>
                  <a:pt x="1272" y="325"/>
                </a:lnTo>
                <a:lnTo>
                  <a:pt x="1273" y="324"/>
                </a:lnTo>
                <a:lnTo>
                  <a:pt x="1274" y="324"/>
                </a:lnTo>
                <a:lnTo>
                  <a:pt x="1275" y="323"/>
                </a:lnTo>
                <a:lnTo>
                  <a:pt x="1276" y="322"/>
                </a:lnTo>
                <a:lnTo>
                  <a:pt x="1276" y="321"/>
                </a:lnTo>
                <a:lnTo>
                  <a:pt x="1276" y="321"/>
                </a:lnTo>
                <a:lnTo>
                  <a:pt x="1276" y="320"/>
                </a:lnTo>
                <a:lnTo>
                  <a:pt x="1277" y="320"/>
                </a:lnTo>
                <a:lnTo>
                  <a:pt x="1278" y="320"/>
                </a:lnTo>
                <a:lnTo>
                  <a:pt x="1279" y="320"/>
                </a:lnTo>
                <a:lnTo>
                  <a:pt x="1280" y="319"/>
                </a:lnTo>
                <a:lnTo>
                  <a:pt x="1281" y="319"/>
                </a:lnTo>
                <a:lnTo>
                  <a:pt x="1281" y="320"/>
                </a:lnTo>
                <a:lnTo>
                  <a:pt x="1281" y="320"/>
                </a:lnTo>
                <a:lnTo>
                  <a:pt x="1282" y="320"/>
                </a:lnTo>
                <a:lnTo>
                  <a:pt x="1283" y="320"/>
                </a:lnTo>
                <a:lnTo>
                  <a:pt x="1284" y="321"/>
                </a:lnTo>
                <a:lnTo>
                  <a:pt x="1285" y="320"/>
                </a:lnTo>
                <a:lnTo>
                  <a:pt x="1285" y="321"/>
                </a:lnTo>
                <a:lnTo>
                  <a:pt x="1286" y="321"/>
                </a:lnTo>
                <a:lnTo>
                  <a:pt x="1286" y="320"/>
                </a:lnTo>
                <a:lnTo>
                  <a:pt x="1287" y="320"/>
                </a:lnTo>
                <a:lnTo>
                  <a:pt x="1287" y="320"/>
                </a:lnTo>
                <a:lnTo>
                  <a:pt x="1288" y="321"/>
                </a:lnTo>
                <a:lnTo>
                  <a:pt x="1289" y="321"/>
                </a:lnTo>
                <a:lnTo>
                  <a:pt x="1289" y="322"/>
                </a:lnTo>
                <a:lnTo>
                  <a:pt x="1290" y="322"/>
                </a:lnTo>
                <a:lnTo>
                  <a:pt x="1291" y="323"/>
                </a:lnTo>
                <a:lnTo>
                  <a:pt x="1291" y="321"/>
                </a:lnTo>
                <a:lnTo>
                  <a:pt x="1292" y="321"/>
                </a:lnTo>
                <a:lnTo>
                  <a:pt x="1293" y="320"/>
                </a:lnTo>
                <a:lnTo>
                  <a:pt x="1293" y="320"/>
                </a:lnTo>
                <a:lnTo>
                  <a:pt x="1294" y="320"/>
                </a:lnTo>
                <a:lnTo>
                  <a:pt x="1295" y="320"/>
                </a:lnTo>
                <a:lnTo>
                  <a:pt x="1296" y="320"/>
                </a:lnTo>
                <a:lnTo>
                  <a:pt x="1296" y="320"/>
                </a:lnTo>
                <a:lnTo>
                  <a:pt x="1296" y="319"/>
                </a:lnTo>
                <a:lnTo>
                  <a:pt x="1297" y="319"/>
                </a:lnTo>
                <a:lnTo>
                  <a:pt x="1298" y="319"/>
                </a:lnTo>
                <a:lnTo>
                  <a:pt x="1299" y="319"/>
                </a:lnTo>
                <a:lnTo>
                  <a:pt x="1299" y="319"/>
                </a:lnTo>
                <a:lnTo>
                  <a:pt x="1299" y="318"/>
                </a:lnTo>
                <a:lnTo>
                  <a:pt x="1300" y="318"/>
                </a:lnTo>
                <a:lnTo>
                  <a:pt x="1301" y="318"/>
                </a:lnTo>
                <a:lnTo>
                  <a:pt x="1301" y="318"/>
                </a:lnTo>
                <a:lnTo>
                  <a:pt x="1302" y="318"/>
                </a:lnTo>
                <a:lnTo>
                  <a:pt x="1303" y="318"/>
                </a:lnTo>
                <a:lnTo>
                  <a:pt x="1304" y="317"/>
                </a:lnTo>
                <a:lnTo>
                  <a:pt x="1304" y="316"/>
                </a:lnTo>
                <a:lnTo>
                  <a:pt x="1304" y="316"/>
                </a:lnTo>
                <a:lnTo>
                  <a:pt x="1305" y="316"/>
                </a:lnTo>
                <a:lnTo>
                  <a:pt x="1305" y="317"/>
                </a:lnTo>
                <a:lnTo>
                  <a:pt x="1306" y="317"/>
                </a:lnTo>
                <a:lnTo>
                  <a:pt x="1307" y="317"/>
                </a:lnTo>
                <a:lnTo>
                  <a:pt x="1307" y="316"/>
                </a:lnTo>
                <a:lnTo>
                  <a:pt x="1307" y="316"/>
                </a:lnTo>
                <a:lnTo>
                  <a:pt x="1308" y="316"/>
                </a:lnTo>
                <a:lnTo>
                  <a:pt x="1309" y="317"/>
                </a:lnTo>
                <a:lnTo>
                  <a:pt x="1310" y="317"/>
                </a:lnTo>
                <a:lnTo>
                  <a:pt x="1310" y="317"/>
                </a:lnTo>
                <a:lnTo>
                  <a:pt x="1311" y="317"/>
                </a:lnTo>
                <a:lnTo>
                  <a:pt x="1311" y="316"/>
                </a:lnTo>
                <a:lnTo>
                  <a:pt x="1312" y="316"/>
                </a:lnTo>
                <a:lnTo>
                  <a:pt x="1312" y="316"/>
                </a:lnTo>
                <a:lnTo>
                  <a:pt x="1312" y="315"/>
                </a:lnTo>
                <a:lnTo>
                  <a:pt x="1313" y="315"/>
                </a:lnTo>
                <a:lnTo>
                  <a:pt x="1314" y="315"/>
                </a:lnTo>
                <a:lnTo>
                  <a:pt x="1315" y="314"/>
                </a:lnTo>
                <a:lnTo>
                  <a:pt x="1316" y="314"/>
                </a:lnTo>
                <a:lnTo>
                  <a:pt x="1316" y="314"/>
                </a:lnTo>
                <a:lnTo>
                  <a:pt x="1316" y="314"/>
                </a:lnTo>
                <a:lnTo>
                  <a:pt x="1317" y="314"/>
                </a:lnTo>
                <a:lnTo>
                  <a:pt x="1317" y="313"/>
                </a:lnTo>
                <a:lnTo>
                  <a:pt x="1318" y="314"/>
                </a:lnTo>
                <a:lnTo>
                  <a:pt x="1319" y="314"/>
                </a:lnTo>
                <a:lnTo>
                  <a:pt x="1320" y="314"/>
                </a:lnTo>
                <a:lnTo>
                  <a:pt x="1321" y="313"/>
                </a:lnTo>
                <a:lnTo>
                  <a:pt x="1322" y="313"/>
                </a:lnTo>
                <a:lnTo>
                  <a:pt x="1322" y="313"/>
                </a:lnTo>
                <a:lnTo>
                  <a:pt x="1322" y="313"/>
                </a:lnTo>
                <a:lnTo>
                  <a:pt x="1323" y="312"/>
                </a:lnTo>
                <a:lnTo>
                  <a:pt x="1323" y="313"/>
                </a:lnTo>
                <a:lnTo>
                  <a:pt x="1324" y="313"/>
                </a:lnTo>
                <a:lnTo>
                  <a:pt x="1325" y="314"/>
                </a:lnTo>
                <a:lnTo>
                  <a:pt x="1326" y="314"/>
                </a:lnTo>
                <a:lnTo>
                  <a:pt x="1327" y="314"/>
                </a:lnTo>
                <a:lnTo>
                  <a:pt x="1327" y="314"/>
                </a:lnTo>
                <a:lnTo>
                  <a:pt x="1327" y="313"/>
                </a:lnTo>
                <a:lnTo>
                  <a:pt x="1328" y="314"/>
                </a:lnTo>
                <a:lnTo>
                  <a:pt x="1329" y="313"/>
                </a:lnTo>
                <a:lnTo>
                  <a:pt x="1330" y="312"/>
                </a:lnTo>
                <a:lnTo>
                  <a:pt x="1331" y="312"/>
                </a:lnTo>
                <a:lnTo>
                  <a:pt x="1332" y="312"/>
                </a:lnTo>
                <a:lnTo>
                  <a:pt x="1332" y="313"/>
                </a:lnTo>
                <a:lnTo>
                  <a:pt x="1332" y="312"/>
                </a:lnTo>
                <a:lnTo>
                  <a:pt x="1333" y="312"/>
                </a:lnTo>
                <a:lnTo>
                  <a:pt x="1334" y="312"/>
                </a:lnTo>
                <a:lnTo>
                  <a:pt x="1335" y="312"/>
                </a:lnTo>
                <a:lnTo>
                  <a:pt x="1335" y="311"/>
                </a:lnTo>
                <a:lnTo>
                  <a:pt x="1336" y="311"/>
                </a:lnTo>
                <a:lnTo>
                  <a:pt x="1337" y="311"/>
                </a:lnTo>
                <a:lnTo>
                  <a:pt x="1337" y="311"/>
                </a:lnTo>
                <a:lnTo>
                  <a:pt x="1337" y="311"/>
                </a:lnTo>
                <a:lnTo>
                  <a:pt x="1338" y="310"/>
                </a:lnTo>
                <a:lnTo>
                  <a:pt x="1338" y="309"/>
                </a:lnTo>
                <a:lnTo>
                  <a:pt x="1338" y="309"/>
                </a:lnTo>
                <a:lnTo>
                  <a:pt x="1339" y="309"/>
                </a:lnTo>
                <a:lnTo>
                  <a:pt x="1340" y="309"/>
                </a:lnTo>
                <a:lnTo>
                  <a:pt x="1341" y="309"/>
                </a:lnTo>
                <a:lnTo>
                  <a:pt x="1342" y="309"/>
                </a:lnTo>
                <a:lnTo>
                  <a:pt x="1343" y="309"/>
                </a:lnTo>
                <a:lnTo>
                  <a:pt x="1343" y="309"/>
                </a:lnTo>
                <a:lnTo>
                  <a:pt x="1343" y="309"/>
                </a:lnTo>
                <a:lnTo>
                  <a:pt x="1344" y="309"/>
                </a:lnTo>
                <a:lnTo>
                  <a:pt x="1344" y="310"/>
                </a:lnTo>
                <a:lnTo>
                  <a:pt x="1344" y="310"/>
                </a:lnTo>
                <a:lnTo>
                  <a:pt x="1345" y="310"/>
                </a:lnTo>
                <a:lnTo>
                  <a:pt x="1345" y="311"/>
                </a:lnTo>
                <a:lnTo>
                  <a:pt x="1346" y="311"/>
                </a:lnTo>
                <a:lnTo>
                  <a:pt x="1347" y="311"/>
                </a:lnTo>
                <a:lnTo>
                  <a:pt x="1348" y="311"/>
                </a:lnTo>
                <a:lnTo>
                  <a:pt x="1348" y="310"/>
                </a:lnTo>
                <a:lnTo>
                  <a:pt x="1349" y="311"/>
                </a:lnTo>
                <a:lnTo>
                  <a:pt x="1350" y="311"/>
                </a:lnTo>
                <a:lnTo>
                  <a:pt x="1350" y="311"/>
                </a:lnTo>
                <a:lnTo>
                  <a:pt x="1351" y="311"/>
                </a:lnTo>
                <a:lnTo>
                  <a:pt x="1352" y="311"/>
                </a:lnTo>
                <a:lnTo>
                  <a:pt x="1353" y="311"/>
                </a:lnTo>
                <a:lnTo>
                  <a:pt x="1353" y="311"/>
                </a:lnTo>
                <a:lnTo>
                  <a:pt x="1353" y="311"/>
                </a:lnTo>
                <a:lnTo>
                  <a:pt x="1354" y="311"/>
                </a:lnTo>
                <a:lnTo>
                  <a:pt x="1355" y="311"/>
                </a:lnTo>
                <a:lnTo>
                  <a:pt x="1356" y="311"/>
                </a:lnTo>
                <a:lnTo>
                  <a:pt x="1356" y="311"/>
                </a:lnTo>
                <a:lnTo>
                  <a:pt x="1356" y="312"/>
                </a:lnTo>
                <a:lnTo>
                  <a:pt x="1357" y="312"/>
                </a:lnTo>
                <a:lnTo>
                  <a:pt x="1358" y="312"/>
                </a:lnTo>
                <a:lnTo>
                  <a:pt x="1358" y="313"/>
                </a:lnTo>
                <a:lnTo>
                  <a:pt x="1359" y="313"/>
                </a:lnTo>
                <a:lnTo>
                  <a:pt x="1359" y="314"/>
                </a:lnTo>
                <a:lnTo>
                  <a:pt x="1360" y="314"/>
                </a:lnTo>
                <a:lnTo>
                  <a:pt x="1361" y="314"/>
                </a:lnTo>
                <a:lnTo>
                  <a:pt x="1362" y="314"/>
                </a:lnTo>
                <a:lnTo>
                  <a:pt x="1362" y="314"/>
                </a:lnTo>
                <a:lnTo>
                  <a:pt x="1363" y="314"/>
                </a:lnTo>
                <a:lnTo>
                  <a:pt x="1363" y="314"/>
                </a:lnTo>
                <a:lnTo>
                  <a:pt x="1363" y="314"/>
                </a:lnTo>
                <a:lnTo>
                  <a:pt x="1364" y="314"/>
                </a:lnTo>
                <a:lnTo>
                  <a:pt x="1365" y="314"/>
                </a:lnTo>
                <a:lnTo>
                  <a:pt x="1366" y="314"/>
                </a:lnTo>
                <a:lnTo>
                  <a:pt x="1367" y="314"/>
                </a:lnTo>
                <a:lnTo>
                  <a:pt x="1367" y="314"/>
                </a:lnTo>
                <a:lnTo>
                  <a:pt x="1368" y="314"/>
                </a:lnTo>
                <a:lnTo>
                  <a:pt x="1368" y="314"/>
                </a:lnTo>
                <a:lnTo>
                  <a:pt x="1369" y="313"/>
                </a:lnTo>
                <a:lnTo>
                  <a:pt x="1370" y="313"/>
                </a:lnTo>
                <a:lnTo>
                  <a:pt x="1371" y="312"/>
                </a:lnTo>
                <a:lnTo>
                  <a:pt x="1372" y="311"/>
                </a:lnTo>
                <a:lnTo>
                  <a:pt x="1373" y="311"/>
                </a:lnTo>
                <a:lnTo>
                  <a:pt x="1373" y="311"/>
                </a:lnTo>
                <a:lnTo>
                  <a:pt x="1373" y="311"/>
                </a:lnTo>
                <a:lnTo>
                  <a:pt x="1374" y="310"/>
                </a:lnTo>
                <a:lnTo>
                  <a:pt x="1375" y="310"/>
                </a:lnTo>
                <a:lnTo>
                  <a:pt x="1375" y="309"/>
                </a:lnTo>
                <a:lnTo>
                  <a:pt x="1376" y="309"/>
                </a:lnTo>
                <a:lnTo>
                  <a:pt x="1377" y="309"/>
                </a:lnTo>
                <a:lnTo>
                  <a:pt x="1378" y="309"/>
                </a:lnTo>
                <a:lnTo>
                  <a:pt x="1379" y="309"/>
                </a:lnTo>
                <a:lnTo>
                  <a:pt x="1379" y="308"/>
                </a:lnTo>
                <a:lnTo>
                  <a:pt x="1379" y="308"/>
                </a:lnTo>
                <a:lnTo>
                  <a:pt x="1379" y="308"/>
                </a:lnTo>
                <a:lnTo>
                  <a:pt x="1380" y="307"/>
                </a:lnTo>
                <a:lnTo>
                  <a:pt x="1381" y="307"/>
                </a:lnTo>
                <a:lnTo>
                  <a:pt x="1381" y="306"/>
                </a:lnTo>
                <a:lnTo>
                  <a:pt x="1382" y="306"/>
                </a:lnTo>
                <a:lnTo>
                  <a:pt x="1382" y="305"/>
                </a:lnTo>
                <a:lnTo>
                  <a:pt x="1383" y="305"/>
                </a:lnTo>
                <a:lnTo>
                  <a:pt x="1384" y="305"/>
                </a:lnTo>
                <a:lnTo>
                  <a:pt x="1384" y="304"/>
                </a:lnTo>
                <a:lnTo>
                  <a:pt x="1384" y="305"/>
                </a:lnTo>
                <a:lnTo>
                  <a:pt x="1384" y="304"/>
                </a:lnTo>
                <a:lnTo>
                  <a:pt x="1385" y="304"/>
                </a:lnTo>
                <a:lnTo>
                  <a:pt x="1386" y="304"/>
                </a:lnTo>
                <a:lnTo>
                  <a:pt x="1387" y="303"/>
                </a:lnTo>
                <a:lnTo>
                  <a:pt x="1388" y="302"/>
                </a:lnTo>
                <a:lnTo>
                  <a:pt x="1389" y="301"/>
                </a:lnTo>
                <a:lnTo>
                  <a:pt x="1389" y="301"/>
                </a:lnTo>
                <a:lnTo>
                  <a:pt x="1390" y="299"/>
                </a:lnTo>
                <a:lnTo>
                  <a:pt x="1390" y="299"/>
                </a:lnTo>
                <a:lnTo>
                  <a:pt x="1391" y="299"/>
                </a:lnTo>
                <a:lnTo>
                  <a:pt x="1392" y="299"/>
                </a:lnTo>
                <a:lnTo>
                  <a:pt x="1393" y="298"/>
                </a:lnTo>
                <a:lnTo>
                  <a:pt x="1394" y="297"/>
                </a:lnTo>
                <a:lnTo>
                  <a:pt x="1394" y="296"/>
                </a:lnTo>
                <a:lnTo>
                  <a:pt x="1394" y="295"/>
                </a:lnTo>
                <a:lnTo>
                  <a:pt x="1395" y="295"/>
                </a:lnTo>
                <a:lnTo>
                  <a:pt x="1395" y="294"/>
                </a:lnTo>
                <a:lnTo>
                  <a:pt x="1396" y="294"/>
                </a:lnTo>
                <a:lnTo>
                  <a:pt x="1396" y="294"/>
                </a:lnTo>
                <a:lnTo>
                  <a:pt x="1396" y="294"/>
                </a:lnTo>
                <a:lnTo>
                  <a:pt x="1397" y="293"/>
                </a:lnTo>
                <a:lnTo>
                  <a:pt x="1398" y="292"/>
                </a:lnTo>
                <a:lnTo>
                  <a:pt x="1398" y="291"/>
                </a:lnTo>
                <a:lnTo>
                  <a:pt x="1399" y="290"/>
                </a:lnTo>
                <a:lnTo>
                  <a:pt x="1399" y="290"/>
                </a:lnTo>
                <a:lnTo>
                  <a:pt x="1399" y="289"/>
                </a:lnTo>
                <a:lnTo>
                  <a:pt x="1400" y="289"/>
                </a:lnTo>
                <a:lnTo>
                  <a:pt x="1401" y="289"/>
                </a:lnTo>
                <a:lnTo>
                  <a:pt x="1401" y="289"/>
                </a:lnTo>
                <a:lnTo>
                  <a:pt x="1401" y="288"/>
                </a:lnTo>
                <a:lnTo>
                  <a:pt x="1402" y="288"/>
                </a:lnTo>
                <a:lnTo>
                  <a:pt x="1403" y="288"/>
                </a:lnTo>
                <a:lnTo>
                  <a:pt x="1404" y="287"/>
                </a:lnTo>
                <a:lnTo>
                  <a:pt x="1404" y="287"/>
                </a:lnTo>
                <a:lnTo>
                  <a:pt x="1404" y="286"/>
                </a:lnTo>
                <a:lnTo>
                  <a:pt x="1405" y="286"/>
                </a:lnTo>
                <a:lnTo>
                  <a:pt x="1406" y="285"/>
                </a:lnTo>
                <a:lnTo>
                  <a:pt x="1407" y="284"/>
                </a:lnTo>
                <a:lnTo>
                  <a:pt x="1407" y="284"/>
                </a:lnTo>
                <a:lnTo>
                  <a:pt x="1407" y="283"/>
                </a:lnTo>
                <a:lnTo>
                  <a:pt x="1408" y="282"/>
                </a:lnTo>
                <a:lnTo>
                  <a:pt x="1409" y="282"/>
                </a:lnTo>
                <a:lnTo>
                  <a:pt x="1409" y="281"/>
                </a:lnTo>
                <a:lnTo>
                  <a:pt x="1410" y="280"/>
                </a:lnTo>
                <a:lnTo>
                  <a:pt x="1411" y="280"/>
                </a:lnTo>
                <a:lnTo>
                  <a:pt x="1412" y="280"/>
                </a:lnTo>
                <a:lnTo>
                  <a:pt x="1413" y="279"/>
                </a:lnTo>
                <a:lnTo>
                  <a:pt x="1413" y="279"/>
                </a:lnTo>
                <a:lnTo>
                  <a:pt x="1413" y="278"/>
                </a:lnTo>
                <a:lnTo>
                  <a:pt x="1414" y="278"/>
                </a:lnTo>
                <a:lnTo>
                  <a:pt x="1415" y="278"/>
                </a:lnTo>
                <a:lnTo>
                  <a:pt x="1415" y="278"/>
                </a:lnTo>
                <a:lnTo>
                  <a:pt x="1415" y="278"/>
                </a:lnTo>
                <a:lnTo>
                  <a:pt x="1416" y="277"/>
                </a:lnTo>
                <a:lnTo>
                  <a:pt x="1417" y="277"/>
                </a:lnTo>
                <a:lnTo>
                  <a:pt x="1418" y="277"/>
                </a:lnTo>
                <a:lnTo>
                  <a:pt x="1418" y="278"/>
                </a:lnTo>
                <a:lnTo>
                  <a:pt x="1419" y="278"/>
                </a:lnTo>
                <a:lnTo>
                  <a:pt x="1419" y="278"/>
                </a:lnTo>
                <a:lnTo>
                  <a:pt x="1420" y="278"/>
                </a:lnTo>
                <a:lnTo>
                  <a:pt x="1420" y="278"/>
                </a:lnTo>
                <a:lnTo>
                  <a:pt x="1420" y="279"/>
                </a:lnTo>
                <a:lnTo>
                  <a:pt x="1421" y="279"/>
                </a:lnTo>
                <a:lnTo>
                  <a:pt x="1422" y="280"/>
                </a:lnTo>
                <a:lnTo>
                  <a:pt x="1423" y="280"/>
                </a:lnTo>
                <a:lnTo>
                  <a:pt x="1424" y="281"/>
                </a:lnTo>
                <a:lnTo>
                  <a:pt x="1425" y="281"/>
                </a:lnTo>
                <a:lnTo>
                  <a:pt x="1425" y="281"/>
                </a:lnTo>
                <a:lnTo>
                  <a:pt x="1425" y="281"/>
                </a:lnTo>
                <a:lnTo>
                  <a:pt x="1426" y="281"/>
                </a:lnTo>
                <a:lnTo>
                  <a:pt x="1427" y="280"/>
                </a:lnTo>
                <a:lnTo>
                  <a:pt x="1428" y="280"/>
                </a:lnTo>
                <a:lnTo>
                  <a:pt x="1429" y="280"/>
                </a:lnTo>
                <a:lnTo>
                  <a:pt x="1430" y="280"/>
                </a:lnTo>
                <a:lnTo>
                  <a:pt x="1430" y="280"/>
                </a:lnTo>
                <a:lnTo>
                  <a:pt x="1430" y="280"/>
                </a:lnTo>
                <a:lnTo>
                  <a:pt x="1431" y="280"/>
                </a:lnTo>
                <a:lnTo>
                  <a:pt x="1432" y="280"/>
                </a:lnTo>
                <a:lnTo>
                  <a:pt x="1433" y="280"/>
                </a:lnTo>
                <a:lnTo>
                  <a:pt x="1434" y="280"/>
                </a:lnTo>
                <a:lnTo>
                  <a:pt x="1435" y="281"/>
                </a:lnTo>
                <a:lnTo>
                  <a:pt x="1435" y="281"/>
                </a:lnTo>
                <a:lnTo>
                  <a:pt x="1435" y="281"/>
                </a:lnTo>
                <a:lnTo>
                  <a:pt x="1435" y="280"/>
                </a:lnTo>
                <a:lnTo>
                  <a:pt x="1436" y="280"/>
                </a:lnTo>
                <a:lnTo>
                  <a:pt x="1437" y="280"/>
                </a:lnTo>
                <a:lnTo>
                  <a:pt x="1438" y="280"/>
                </a:lnTo>
                <a:lnTo>
                  <a:pt x="1439" y="280"/>
                </a:lnTo>
                <a:lnTo>
                  <a:pt x="1440" y="280"/>
                </a:lnTo>
                <a:lnTo>
                  <a:pt x="1440" y="280"/>
                </a:lnTo>
                <a:lnTo>
                  <a:pt x="1440" y="279"/>
                </a:lnTo>
                <a:lnTo>
                  <a:pt x="1441" y="279"/>
                </a:lnTo>
                <a:lnTo>
                  <a:pt x="1441" y="279"/>
                </a:lnTo>
                <a:lnTo>
                  <a:pt x="1442" y="280"/>
                </a:lnTo>
                <a:lnTo>
                  <a:pt x="1443" y="281"/>
                </a:lnTo>
                <a:lnTo>
                  <a:pt x="1444" y="281"/>
                </a:lnTo>
                <a:lnTo>
                  <a:pt x="1444" y="282"/>
                </a:lnTo>
                <a:lnTo>
                  <a:pt x="1445" y="282"/>
                </a:lnTo>
                <a:lnTo>
                  <a:pt x="1445" y="282"/>
                </a:lnTo>
                <a:lnTo>
                  <a:pt x="1446" y="282"/>
                </a:lnTo>
                <a:lnTo>
                  <a:pt x="1447" y="282"/>
                </a:lnTo>
                <a:lnTo>
                  <a:pt x="1447" y="282"/>
                </a:lnTo>
                <a:lnTo>
                  <a:pt x="1448" y="282"/>
                </a:lnTo>
                <a:lnTo>
                  <a:pt x="1449" y="281"/>
                </a:lnTo>
                <a:lnTo>
                  <a:pt x="1450" y="281"/>
                </a:lnTo>
                <a:lnTo>
                  <a:pt x="1451" y="281"/>
                </a:lnTo>
                <a:lnTo>
                  <a:pt x="1451" y="281"/>
                </a:lnTo>
                <a:lnTo>
                  <a:pt x="1452" y="280"/>
                </a:lnTo>
                <a:lnTo>
                  <a:pt x="1453" y="280"/>
                </a:lnTo>
                <a:lnTo>
                  <a:pt x="1453" y="280"/>
                </a:lnTo>
                <a:lnTo>
                  <a:pt x="1453" y="279"/>
                </a:lnTo>
                <a:lnTo>
                  <a:pt x="1454" y="279"/>
                </a:lnTo>
                <a:lnTo>
                  <a:pt x="1455" y="279"/>
                </a:lnTo>
                <a:lnTo>
                  <a:pt x="1456" y="278"/>
                </a:lnTo>
                <a:lnTo>
                  <a:pt x="1456" y="278"/>
                </a:lnTo>
                <a:lnTo>
                  <a:pt x="1457" y="278"/>
                </a:lnTo>
                <a:lnTo>
                  <a:pt x="1458" y="278"/>
                </a:lnTo>
                <a:lnTo>
                  <a:pt x="1459" y="278"/>
                </a:lnTo>
                <a:lnTo>
                  <a:pt x="1459" y="278"/>
                </a:lnTo>
                <a:lnTo>
                  <a:pt x="1460" y="278"/>
                </a:lnTo>
                <a:lnTo>
                  <a:pt x="1461" y="278"/>
                </a:lnTo>
                <a:lnTo>
                  <a:pt x="1461" y="278"/>
                </a:lnTo>
                <a:lnTo>
                  <a:pt x="1462" y="277"/>
                </a:lnTo>
                <a:lnTo>
                  <a:pt x="1463" y="277"/>
                </a:lnTo>
                <a:lnTo>
                  <a:pt x="1464" y="276"/>
                </a:lnTo>
                <a:lnTo>
                  <a:pt x="1465" y="276"/>
                </a:lnTo>
                <a:lnTo>
                  <a:pt x="1465" y="276"/>
                </a:lnTo>
                <a:lnTo>
                  <a:pt x="1465" y="275"/>
                </a:lnTo>
                <a:lnTo>
                  <a:pt x="1466" y="275"/>
                </a:lnTo>
                <a:lnTo>
                  <a:pt x="1466" y="274"/>
                </a:lnTo>
                <a:lnTo>
                  <a:pt x="1467" y="273"/>
                </a:lnTo>
                <a:lnTo>
                  <a:pt x="1468" y="273"/>
                </a:lnTo>
                <a:lnTo>
                  <a:pt x="1469" y="273"/>
                </a:lnTo>
                <a:lnTo>
                  <a:pt x="1470" y="273"/>
                </a:lnTo>
                <a:lnTo>
                  <a:pt x="1470" y="273"/>
                </a:lnTo>
                <a:lnTo>
                  <a:pt x="1470" y="274"/>
                </a:lnTo>
                <a:lnTo>
                  <a:pt x="1471" y="274"/>
                </a:lnTo>
                <a:lnTo>
                  <a:pt x="1471" y="274"/>
                </a:lnTo>
                <a:lnTo>
                  <a:pt x="1471" y="275"/>
                </a:lnTo>
                <a:lnTo>
                  <a:pt x="1472" y="275"/>
                </a:lnTo>
                <a:lnTo>
                  <a:pt x="1473" y="275"/>
                </a:lnTo>
                <a:lnTo>
                  <a:pt x="1473" y="276"/>
                </a:lnTo>
                <a:lnTo>
                  <a:pt x="1474" y="276"/>
                </a:lnTo>
                <a:lnTo>
                  <a:pt x="1475" y="276"/>
                </a:lnTo>
                <a:lnTo>
                  <a:pt x="1476" y="276"/>
                </a:lnTo>
                <a:lnTo>
                  <a:pt x="1476" y="276"/>
                </a:lnTo>
                <a:lnTo>
                  <a:pt x="1476" y="277"/>
                </a:lnTo>
                <a:lnTo>
                  <a:pt x="1476" y="276"/>
                </a:lnTo>
                <a:lnTo>
                  <a:pt x="1477" y="276"/>
                </a:lnTo>
                <a:lnTo>
                  <a:pt x="1478" y="276"/>
                </a:lnTo>
                <a:lnTo>
                  <a:pt x="1479" y="276"/>
                </a:lnTo>
                <a:lnTo>
                  <a:pt x="1480" y="276"/>
                </a:lnTo>
                <a:lnTo>
                  <a:pt x="1481" y="277"/>
                </a:lnTo>
                <a:lnTo>
                  <a:pt x="1481" y="276"/>
                </a:lnTo>
                <a:lnTo>
                  <a:pt x="1481" y="276"/>
                </a:lnTo>
                <a:lnTo>
                  <a:pt x="1481" y="276"/>
                </a:lnTo>
                <a:lnTo>
                  <a:pt x="1482" y="276"/>
                </a:lnTo>
                <a:lnTo>
                  <a:pt x="1483" y="276"/>
                </a:lnTo>
                <a:lnTo>
                  <a:pt x="1484" y="276"/>
                </a:lnTo>
                <a:lnTo>
                  <a:pt x="1485" y="276"/>
                </a:lnTo>
                <a:lnTo>
                  <a:pt x="1486" y="276"/>
                </a:lnTo>
                <a:lnTo>
                  <a:pt x="1487" y="276"/>
                </a:lnTo>
                <a:lnTo>
                  <a:pt x="1487" y="276"/>
                </a:lnTo>
                <a:lnTo>
                  <a:pt x="1487" y="275"/>
                </a:lnTo>
                <a:lnTo>
                  <a:pt x="1488" y="275"/>
                </a:lnTo>
                <a:lnTo>
                  <a:pt x="1489" y="275"/>
                </a:lnTo>
                <a:lnTo>
                  <a:pt x="1490" y="275"/>
                </a:lnTo>
                <a:lnTo>
                  <a:pt x="1491" y="274"/>
                </a:lnTo>
                <a:lnTo>
                  <a:pt x="1492" y="274"/>
                </a:lnTo>
                <a:lnTo>
                  <a:pt x="1492" y="274"/>
                </a:lnTo>
                <a:lnTo>
                  <a:pt x="1493" y="273"/>
                </a:lnTo>
                <a:lnTo>
                  <a:pt x="1493" y="273"/>
                </a:lnTo>
                <a:lnTo>
                  <a:pt x="1494" y="273"/>
                </a:lnTo>
                <a:lnTo>
                  <a:pt x="1495" y="273"/>
                </a:lnTo>
                <a:lnTo>
                  <a:pt x="1496" y="273"/>
                </a:lnTo>
                <a:lnTo>
                  <a:pt x="1497" y="273"/>
                </a:lnTo>
                <a:lnTo>
                  <a:pt x="1497" y="273"/>
                </a:lnTo>
                <a:lnTo>
                  <a:pt x="1498" y="273"/>
                </a:lnTo>
                <a:lnTo>
                  <a:pt x="1499" y="273"/>
                </a:lnTo>
                <a:lnTo>
                  <a:pt x="1499" y="273"/>
                </a:lnTo>
                <a:lnTo>
                  <a:pt x="1499" y="274"/>
                </a:lnTo>
                <a:lnTo>
                  <a:pt x="1500" y="274"/>
                </a:lnTo>
                <a:lnTo>
                  <a:pt x="1501" y="274"/>
                </a:lnTo>
                <a:lnTo>
                  <a:pt x="1502" y="274"/>
                </a:lnTo>
                <a:lnTo>
                  <a:pt x="1502" y="275"/>
                </a:lnTo>
                <a:lnTo>
                  <a:pt x="1502" y="275"/>
                </a:lnTo>
                <a:lnTo>
                  <a:pt x="1503" y="275"/>
                </a:lnTo>
                <a:lnTo>
                  <a:pt x="1504" y="274"/>
                </a:lnTo>
                <a:lnTo>
                  <a:pt x="1504" y="274"/>
                </a:lnTo>
                <a:lnTo>
                  <a:pt x="1504" y="275"/>
                </a:lnTo>
                <a:lnTo>
                  <a:pt x="1505" y="274"/>
                </a:lnTo>
                <a:lnTo>
                  <a:pt x="1506" y="274"/>
                </a:lnTo>
                <a:lnTo>
                  <a:pt x="1507" y="274"/>
                </a:lnTo>
                <a:lnTo>
                  <a:pt x="1507" y="273"/>
                </a:lnTo>
                <a:lnTo>
                  <a:pt x="1508" y="273"/>
                </a:lnTo>
                <a:lnTo>
                  <a:pt x="1509" y="273"/>
                </a:lnTo>
                <a:lnTo>
                  <a:pt x="1510" y="273"/>
                </a:lnTo>
                <a:lnTo>
                  <a:pt x="1510" y="273"/>
                </a:lnTo>
                <a:lnTo>
                  <a:pt x="1511" y="273"/>
                </a:lnTo>
                <a:lnTo>
                  <a:pt x="1512" y="273"/>
                </a:lnTo>
                <a:lnTo>
                  <a:pt x="1512" y="273"/>
                </a:lnTo>
                <a:lnTo>
                  <a:pt x="1513" y="273"/>
                </a:lnTo>
                <a:lnTo>
                  <a:pt x="1514" y="272"/>
                </a:lnTo>
                <a:lnTo>
                  <a:pt x="1515" y="272"/>
                </a:lnTo>
                <a:lnTo>
                  <a:pt x="1516" y="272"/>
                </a:lnTo>
                <a:lnTo>
                  <a:pt x="1516" y="271"/>
                </a:lnTo>
                <a:lnTo>
                  <a:pt x="1517" y="270"/>
                </a:lnTo>
                <a:lnTo>
                  <a:pt x="1518" y="270"/>
                </a:lnTo>
                <a:lnTo>
                  <a:pt x="1518" y="269"/>
                </a:lnTo>
                <a:lnTo>
                  <a:pt x="1518" y="269"/>
                </a:lnTo>
                <a:lnTo>
                  <a:pt x="1519" y="269"/>
                </a:lnTo>
                <a:lnTo>
                  <a:pt x="1520" y="268"/>
                </a:lnTo>
                <a:lnTo>
                  <a:pt x="1521" y="268"/>
                </a:lnTo>
                <a:lnTo>
                  <a:pt x="1521" y="267"/>
                </a:lnTo>
                <a:lnTo>
                  <a:pt x="1522" y="266"/>
                </a:lnTo>
                <a:lnTo>
                  <a:pt x="1522" y="266"/>
                </a:lnTo>
                <a:lnTo>
                  <a:pt x="1522" y="265"/>
                </a:lnTo>
                <a:lnTo>
                  <a:pt x="1523" y="265"/>
                </a:lnTo>
                <a:lnTo>
                  <a:pt x="1523" y="265"/>
                </a:lnTo>
                <a:lnTo>
                  <a:pt x="1523" y="264"/>
                </a:lnTo>
                <a:lnTo>
                  <a:pt x="1524" y="265"/>
                </a:lnTo>
                <a:lnTo>
                  <a:pt x="1524" y="266"/>
                </a:lnTo>
                <a:lnTo>
                  <a:pt x="1525" y="266"/>
                </a:lnTo>
                <a:lnTo>
                  <a:pt x="1526" y="267"/>
                </a:lnTo>
                <a:lnTo>
                  <a:pt x="1527" y="267"/>
                </a:lnTo>
                <a:lnTo>
                  <a:pt x="1528" y="267"/>
                </a:lnTo>
                <a:lnTo>
                  <a:pt x="1528" y="268"/>
                </a:lnTo>
                <a:lnTo>
                  <a:pt x="1528" y="267"/>
                </a:lnTo>
                <a:lnTo>
                  <a:pt x="1529" y="266"/>
                </a:lnTo>
                <a:lnTo>
                  <a:pt x="1529" y="265"/>
                </a:lnTo>
                <a:lnTo>
                  <a:pt x="1530" y="264"/>
                </a:lnTo>
                <a:lnTo>
                  <a:pt x="1531" y="263"/>
                </a:lnTo>
                <a:lnTo>
                  <a:pt x="1531" y="263"/>
                </a:lnTo>
                <a:lnTo>
                  <a:pt x="1532" y="263"/>
                </a:lnTo>
                <a:lnTo>
                  <a:pt x="1533" y="262"/>
                </a:lnTo>
                <a:lnTo>
                  <a:pt x="1533" y="261"/>
                </a:lnTo>
                <a:lnTo>
                  <a:pt x="1533" y="260"/>
                </a:lnTo>
                <a:lnTo>
                  <a:pt x="1533" y="259"/>
                </a:lnTo>
                <a:lnTo>
                  <a:pt x="1534" y="258"/>
                </a:lnTo>
                <a:lnTo>
                  <a:pt x="1534" y="258"/>
                </a:lnTo>
                <a:lnTo>
                  <a:pt x="1535" y="258"/>
                </a:lnTo>
                <a:lnTo>
                  <a:pt x="1536" y="258"/>
                </a:lnTo>
                <a:lnTo>
                  <a:pt x="1537" y="257"/>
                </a:lnTo>
                <a:lnTo>
                  <a:pt x="1538" y="256"/>
                </a:lnTo>
                <a:lnTo>
                  <a:pt x="1538" y="255"/>
                </a:lnTo>
                <a:lnTo>
                  <a:pt x="1538" y="254"/>
                </a:lnTo>
                <a:lnTo>
                  <a:pt x="1538" y="253"/>
                </a:lnTo>
                <a:lnTo>
                  <a:pt x="1539" y="253"/>
                </a:lnTo>
                <a:lnTo>
                  <a:pt x="1540" y="253"/>
                </a:lnTo>
                <a:lnTo>
                  <a:pt x="1540" y="253"/>
                </a:lnTo>
                <a:lnTo>
                  <a:pt x="1541" y="253"/>
                </a:lnTo>
                <a:lnTo>
                  <a:pt x="1542" y="253"/>
                </a:lnTo>
                <a:lnTo>
                  <a:pt x="1543" y="253"/>
                </a:lnTo>
                <a:lnTo>
                  <a:pt x="1543" y="252"/>
                </a:lnTo>
                <a:lnTo>
                  <a:pt x="1543" y="252"/>
                </a:lnTo>
                <a:lnTo>
                  <a:pt x="1544" y="251"/>
                </a:lnTo>
                <a:lnTo>
                  <a:pt x="1544" y="251"/>
                </a:lnTo>
                <a:lnTo>
                  <a:pt x="1545" y="251"/>
                </a:lnTo>
                <a:lnTo>
                  <a:pt x="1546" y="251"/>
                </a:lnTo>
                <a:lnTo>
                  <a:pt x="1547" y="250"/>
                </a:lnTo>
                <a:lnTo>
                  <a:pt x="1548" y="250"/>
                </a:lnTo>
                <a:lnTo>
                  <a:pt x="1548" y="249"/>
                </a:lnTo>
                <a:lnTo>
                  <a:pt x="1548" y="248"/>
                </a:lnTo>
                <a:lnTo>
                  <a:pt x="1549" y="248"/>
                </a:lnTo>
                <a:lnTo>
                  <a:pt x="1549" y="248"/>
                </a:lnTo>
                <a:lnTo>
                  <a:pt x="1550" y="248"/>
                </a:lnTo>
                <a:lnTo>
                  <a:pt x="1550" y="247"/>
                </a:lnTo>
                <a:lnTo>
                  <a:pt x="1551" y="247"/>
                </a:lnTo>
                <a:lnTo>
                  <a:pt x="1552" y="247"/>
                </a:lnTo>
                <a:lnTo>
                  <a:pt x="1553" y="246"/>
                </a:lnTo>
                <a:lnTo>
                  <a:pt x="1554" y="246"/>
                </a:lnTo>
                <a:lnTo>
                  <a:pt x="1554" y="246"/>
                </a:lnTo>
                <a:lnTo>
                  <a:pt x="1554" y="246"/>
                </a:lnTo>
                <a:lnTo>
                  <a:pt x="1555" y="246"/>
                </a:lnTo>
                <a:lnTo>
                  <a:pt x="1556" y="245"/>
                </a:lnTo>
                <a:lnTo>
                  <a:pt x="1556" y="244"/>
                </a:lnTo>
                <a:lnTo>
                  <a:pt x="1556" y="243"/>
                </a:lnTo>
                <a:lnTo>
                  <a:pt x="1557" y="242"/>
                </a:lnTo>
                <a:lnTo>
                  <a:pt x="1557" y="242"/>
                </a:lnTo>
                <a:lnTo>
                  <a:pt x="1558" y="241"/>
                </a:lnTo>
                <a:lnTo>
                  <a:pt x="1559" y="241"/>
                </a:lnTo>
                <a:lnTo>
                  <a:pt x="1559" y="240"/>
                </a:lnTo>
                <a:lnTo>
                  <a:pt x="1560" y="240"/>
                </a:lnTo>
                <a:lnTo>
                  <a:pt x="1561" y="240"/>
                </a:lnTo>
                <a:lnTo>
                  <a:pt x="1561" y="240"/>
                </a:lnTo>
                <a:lnTo>
                  <a:pt x="1562" y="239"/>
                </a:lnTo>
                <a:lnTo>
                  <a:pt x="1562" y="239"/>
                </a:lnTo>
                <a:lnTo>
                  <a:pt x="1562" y="238"/>
                </a:lnTo>
                <a:lnTo>
                  <a:pt x="1563" y="238"/>
                </a:lnTo>
                <a:lnTo>
                  <a:pt x="1564" y="238"/>
                </a:lnTo>
                <a:lnTo>
                  <a:pt x="1564" y="237"/>
                </a:lnTo>
                <a:lnTo>
                  <a:pt x="1564" y="238"/>
                </a:lnTo>
                <a:lnTo>
                  <a:pt x="1565" y="237"/>
                </a:lnTo>
                <a:lnTo>
                  <a:pt x="1566" y="237"/>
                </a:lnTo>
                <a:lnTo>
                  <a:pt x="1567" y="237"/>
                </a:lnTo>
                <a:lnTo>
                  <a:pt x="1567" y="237"/>
                </a:lnTo>
                <a:lnTo>
                  <a:pt x="1568" y="237"/>
                </a:lnTo>
                <a:lnTo>
                  <a:pt x="1569" y="237"/>
                </a:lnTo>
                <a:lnTo>
                  <a:pt x="1569" y="237"/>
                </a:lnTo>
                <a:lnTo>
                  <a:pt x="1570" y="238"/>
                </a:lnTo>
                <a:lnTo>
                  <a:pt x="1571" y="238"/>
                </a:lnTo>
                <a:lnTo>
                  <a:pt x="1572" y="238"/>
                </a:lnTo>
                <a:lnTo>
                  <a:pt x="1573" y="238"/>
                </a:lnTo>
                <a:lnTo>
                  <a:pt x="1573" y="238"/>
                </a:lnTo>
                <a:lnTo>
                  <a:pt x="1574" y="238"/>
                </a:lnTo>
                <a:lnTo>
                  <a:pt x="1574" y="238"/>
                </a:lnTo>
                <a:lnTo>
                  <a:pt x="1575" y="237"/>
                </a:lnTo>
                <a:lnTo>
                  <a:pt x="1576" y="237"/>
                </a:lnTo>
                <a:lnTo>
                  <a:pt x="1576" y="237"/>
                </a:lnTo>
                <a:lnTo>
                  <a:pt x="1577" y="237"/>
                </a:lnTo>
                <a:lnTo>
                  <a:pt x="1578" y="237"/>
                </a:lnTo>
                <a:lnTo>
                  <a:pt x="1578" y="236"/>
                </a:lnTo>
                <a:lnTo>
                  <a:pt x="1579" y="236"/>
                </a:lnTo>
                <a:lnTo>
                  <a:pt x="1579" y="235"/>
                </a:lnTo>
                <a:lnTo>
                  <a:pt x="1579" y="236"/>
                </a:lnTo>
                <a:lnTo>
                  <a:pt x="1579" y="235"/>
                </a:lnTo>
                <a:lnTo>
                  <a:pt x="1580" y="235"/>
                </a:lnTo>
                <a:lnTo>
                  <a:pt x="1581" y="235"/>
                </a:lnTo>
                <a:lnTo>
                  <a:pt x="1582" y="235"/>
                </a:lnTo>
                <a:lnTo>
                  <a:pt x="1583" y="234"/>
                </a:lnTo>
                <a:lnTo>
                  <a:pt x="1584" y="234"/>
                </a:lnTo>
                <a:lnTo>
                  <a:pt x="1584" y="234"/>
                </a:lnTo>
                <a:lnTo>
                  <a:pt x="1584" y="234"/>
                </a:lnTo>
                <a:lnTo>
                  <a:pt x="1585" y="234"/>
                </a:lnTo>
                <a:lnTo>
                  <a:pt x="1586" y="233"/>
                </a:lnTo>
                <a:lnTo>
                  <a:pt x="1587" y="233"/>
                </a:lnTo>
                <a:lnTo>
                  <a:pt x="1588" y="233"/>
                </a:lnTo>
                <a:lnTo>
                  <a:pt x="1589" y="233"/>
                </a:lnTo>
                <a:lnTo>
                  <a:pt x="1590" y="233"/>
                </a:lnTo>
                <a:lnTo>
                  <a:pt x="1590" y="233"/>
                </a:lnTo>
                <a:lnTo>
                  <a:pt x="1590" y="233"/>
                </a:lnTo>
                <a:lnTo>
                  <a:pt x="1591" y="233"/>
                </a:lnTo>
                <a:lnTo>
                  <a:pt x="1592" y="232"/>
                </a:lnTo>
                <a:lnTo>
                  <a:pt x="1593" y="232"/>
                </a:lnTo>
                <a:lnTo>
                  <a:pt x="1594" y="232"/>
                </a:lnTo>
                <a:lnTo>
                  <a:pt x="1595" y="232"/>
                </a:lnTo>
                <a:lnTo>
                  <a:pt x="1595" y="232"/>
                </a:lnTo>
                <a:lnTo>
                  <a:pt x="1595" y="232"/>
                </a:lnTo>
                <a:lnTo>
                  <a:pt x="1596" y="232"/>
                </a:lnTo>
                <a:lnTo>
                  <a:pt x="1596" y="232"/>
                </a:lnTo>
                <a:lnTo>
                  <a:pt x="1596" y="232"/>
                </a:lnTo>
                <a:lnTo>
                  <a:pt x="1597" y="232"/>
                </a:lnTo>
                <a:lnTo>
                  <a:pt x="1598" y="232"/>
                </a:lnTo>
                <a:lnTo>
                  <a:pt x="1599" y="231"/>
                </a:lnTo>
                <a:lnTo>
                  <a:pt x="1600" y="231"/>
                </a:lnTo>
                <a:lnTo>
                  <a:pt x="1600" y="230"/>
                </a:lnTo>
                <a:lnTo>
                  <a:pt x="1600" y="231"/>
                </a:lnTo>
                <a:lnTo>
                  <a:pt x="1601" y="231"/>
                </a:lnTo>
                <a:lnTo>
                  <a:pt x="1601" y="231"/>
                </a:lnTo>
                <a:lnTo>
                  <a:pt x="1601" y="232"/>
                </a:lnTo>
                <a:lnTo>
                  <a:pt x="1602" y="232"/>
                </a:lnTo>
                <a:lnTo>
                  <a:pt x="1603" y="232"/>
                </a:lnTo>
                <a:lnTo>
                  <a:pt x="1604" y="232"/>
                </a:lnTo>
                <a:lnTo>
                  <a:pt x="1605" y="231"/>
                </a:lnTo>
                <a:lnTo>
                  <a:pt x="1605" y="231"/>
                </a:lnTo>
                <a:lnTo>
                  <a:pt x="1606" y="231"/>
                </a:lnTo>
                <a:lnTo>
                  <a:pt x="1607" y="231"/>
                </a:lnTo>
                <a:lnTo>
                  <a:pt x="1607" y="232"/>
                </a:lnTo>
                <a:lnTo>
                  <a:pt x="1608" y="232"/>
                </a:lnTo>
                <a:lnTo>
                  <a:pt x="1609" y="233"/>
                </a:lnTo>
                <a:lnTo>
                  <a:pt x="1610" y="233"/>
                </a:lnTo>
                <a:lnTo>
                  <a:pt x="1610" y="232"/>
                </a:lnTo>
                <a:lnTo>
                  <a:pt x="1611" y="232"/>
                </a:lnTo>
                <a:lnTo>
                  <a:pt x="1612" y="232"/>
                </a:lnTo>
                <a:lnTo>
                  <a:pt x="1613" y="232"/>
                </a:lnTo>
                <a:lnTo>
                  <a:pt x="1613" y="232"/>
                </a:lnTo>
                <a:lnTo>
                  <a:pt x="1614" y="232"/>
                </a:lnTo>
                <a:lnTo>
                  <a:pt x="1615" y="232"/>
                </a:lnTo>
                <a:lnTo>
                  <a:pt x="1615" y="232"/>
                </a:lnTo>
                <a:lnTo>
                  <a:pt x="1616" y="232"/>
                </a:lnTo>
                <a:lnTo>
                  <a:pt x="1616" y="231"/>
                </a:lnTo>
                <a:lnTo>
                  <a:pt x="1617" y="231"/>
                </a:lnTo>
                <a:lnTo>
                  <a:pt x="1618" y="231"/>
                </a:lnTo>
                <a:lnTo>
                  <a:pt x="1619" y="232"/>
                </a:lnTo>
                <a:lnTo>
                  <a:pt x="1619" y="231"/>
                </a:lnTo>
                <a:lnTo>
                  <a:pt x="1620" y="231"/>
                </a:lnTo>
                <a:lnTo>
                  <a:pt x="1620" y="231"/>
                </a:lnTo>
                <a:lnTo>
                  <a:pt x="1621" y="230"/>
                </a:lnTo>
                <a:lnTo>
                  <a:pt x="1622" y="230"/>
                </a:lnTo>
                <a:lnTo>
                  <a:pt x="1623" y="230"/>
                </a:lnTo>
                <a:lnTo>
                  <a:pt x="1624" y="230"/>
                </a:lnTo>
                <a:lnTo>
                  <a:pt x="1625" y="230"/>
                </a:lnTo>
                <a:lnTo>
                  <a:pt x="1625" y="230"/>
                </a:lnTo>
                <a:lnTo>
                  <a:pt x="1626" y="230"/>
                </a:lnTo>
                <a:lnTo>
                  <a:pt x="1626" y="230"/>
                </a:lnTo>
                <a:lnTo>
                  <a:pt x="1627" y="231"/>
                </a:lnTo>
                <a:lnTo>
                  <a:pt x="1628" y="231"/>
                </a:lnTo>
                <a:lnTo>
                  <a:pt x="1629" y="231"/>
                </a:lnTo>
                <a:lnTo>
                  <a:pt x="1630" y="231"/>
                </a:lnTo>
                <a:lnTo>
                  <a:pt x="1630" y="232"/>
                </a:lnTo>
                <a:lnTo>
                  <a:pt x="1631" y="232"/>
                </a:lnTo>
                <a:lnTo>
                  <a:pt x="1631" y="231"/>
                </a:lnTo>
                <a:lnTo>
                  <a:pt x="1631" y="231"/>
                </a:lnTo>
                <a:lnTo>
                  <a:pt x="1631" y="231"/>
                </a:lnTo>
                <a:lnTo>
                  <a:pt x="1632" y="230"/>
                </a:lnTo>
                <a:lnTo>
                  <a:pt x="1633" y="229"/>
                </a:lnTo>
                <a:lnTo>
                  <a:pt x="1634" y="229"/>
                </a:lnTo>
                <a:lnTo>
                  <a:pt x="1635" y="229"/>
                </a:lnTo>
                <a:lnTo>
                  <a:pt x="1635" y="228"/>
                </a:lnTo>
                <a:lnTo>
                  <a:pt x="1636" y="228"/>
                </a:lnTo>
                <a:lnTo>
                  <a:pt x="1636" y="227"/>
                </a:lnTo>
                <a:lnTo>
                  <a:pt x="1636" y="227"/>
                </a:lnTo>
                <a:lnTo>
                  <a:pt x="1636" y="227"/>
                </a:lnTo>
                <a:lnTo>
                  <a:pt x="1637" y="227"/>
                </a:lnTo>
                <a:lnTo>
                  <a:pt x="1637" y="226"/>
                </a:lnTo>
                <a:lnTo>
                  <a:pt x="1638" y="226"/>
                </a:lnTo>
                <a:lnTo>
                  <a:pt x="1639" y="225"/>
                </a:lnTo>
                <a:lnTo>
                  <a:pt x="1640" y="224"/>
                </a:lnTo>
                <a:lnTo>
                  <a:pt x="1641" y="223"/>
                </a:lnTo>
                <a:lnTo>
                  <a:pt x="1641" y="222"/>
                </a:lnTo>
                <a:lnTo>
                  <a:pt x="1641" y="222"/>
                </a:lnTo>
                <a:lnTo>
                  <a:pt x="1641" y="222"/>
                </a:lnTo>
                <a:lnTo>
                  <a:pt x="1642" y="222"/>
                </a:lnTo>
                <a:lnTo>
                  <a:pt x="1643" y="222"/>
                </a:lnTo>
                <a:lnTo>
                  <a:pt x="1644" y="222"/>
                </a:lnTo>
                <a:lnTo>
                  <a:pt x="1645" y="222"/>
                </a:lnTo>
                <a:lnTo>
                  <a:pt x="1646" y="222"/>
                </a:lnTo>
                <a:lnTo>
                  <a:pt x="1646" y="222"/>
                </a:lnTo>
                <a:lnTo>
                  <a:pt x="1647" y="221"/>
                </a:lnTo>
                <a:lnTo>
                  <a:pt x="1647" y="221"/>
                </a:lnTo>
                <a:lnTo>
                  <a:pt x="1648" y="221"/>
                </a:lnTo>
                <a:lnTo>
                  <a:pt x="1649" y="221"/>
                </a:lnTo>
                <a:lnTo>
                  <a:pt x="1650" y="220"/>
                </a:lnTo>
                <a:lnTo>
                  <a:pt x="1651" y="221"/>
                </a:lnTo>
                <a:lnTo>
                  <a:pt x="1651" y="221"/>
                </a:lnTo>
                <a:lnTo>
                  <a:pt x="1652" y="221"/>
                </a:lnTo>
                <a:lnTo>
                  <a:pt x="1653" y="221"/>
                </a:lnTo>
                <a:lnTo>
                  <a:pt x="1653" y="222"/>
                </a:lnTo>
                <a:lnTo>
                  <a:pt x="1653" y="222"/>
                </a:lnTo>
                <a:lnTo>
                  <a:pt x="1654" y="222"/>
                </a:lnTo>
                <a:lnTo>
                  <a:pt x="1654" y="222"/>
                </a:lnTo>
                <a:lnTo>
                  <a:pt x="1655" y="222"/>
                </a:lnTo>
                <a:lnTo>
                  <a:pt x="1656" y="222"/>
                </a:lnTo>
                <a:lnTo>
                  <a:pt x="1656" y="222"/>
                </a:lnTo>
                <a:lnTo>
                  <a:pt x="1656" y="222"/>
                </a:lnTo>
                <a:lnTo>
                  <a:pt x="1657" y="222"/>
                </a:lnTo>
                <a:lnTo>
                  <a:pt x="1658" y="222"/>
                </a:lnTo>
                <a:lnTo>
                  <a:pt x="1659" y="221"/>
                </a:lnTo>
                <a:lnTo>
                  <a:pt x="1659" y="221"/>
                </a:lnTo>
                <a:lnTo>
                  <a:pt x="1660" y="221"/>
                </a:lnTo>
                <a:lnTo>
                  <a:pt x="1661" y="221"/>
                </a:lnTo>
                <a:lnTo>
                  <a:pt x="1662" y="222"/>
                </a:lnTo>
                <a:lnTo>
                  <a:pt x="1662" y="222"/>
                </a:lnTo>
                <a:lnTo>
                  <a:pt x="1663" y="222"/>
                </a:lnTo>
                <a:lnTo>
                  <a:pt x="1664" y="222"/>
                </a:lnTo>
                <a:lnTo>
                  <a:pt x="1665" y="222"/>
                </a:lnTo>
                <a:lnTo>
                  <a:pt x="1665" y="222"/>
                </a:lnTo>
                <a:lnTo>
                  <a:pt x="1666" y="222"/>
                </a:lnTo>
                <a:lnTo>
                  <a:pt x="1667" y="223"/>
                </a:lnTo>
                <a:lnTo>
                  <a:pt x="1667" y="223"/>
                </a:lnTo>
                <a:lnTo>
                  <a:pt x="1667" y="224"/>
                </a:lnTo>
                <a:lnTo>
                  <a:pt x="1668" y="224"/>
                </a:lnTo>
                <a:lnTo>
                  <a:pt x="1669" y="224"/>
                </a:lnTo>
                <a:lnTo>
                  <a:pt x="1670" y="224"/>
                </a:lnTo>
                <a:lnTo>
                  <a:pt x="1670" y="224"/>
                </a:lnTo>
                <a:lnTo>
                  <a:pt x="1671" y="224"/>
                </a:lnTo>
                <a:lnTo>
                  <a:pt x="1672" y="224"/>
                </a:lnTo>
                <a:lnTo>
                  <a:pt x="1672" y="225"/>
                </a:lnTo>
                <a:lnTo>
                  <a:pt x="1672" y="225"/>
                </a:lnTo>
                <a:lnTo>
                  <a:pt x="1673" y="226"/>
                </a:lnTo>
                <a:lnTo>
                  <a:pt x="1674" y="226"/>
                </a:lnTo>
                <a:lnTo>
                  <a:pt x="1675" y="226"/>
                </a:lnTo>
                <a:lnTo>
                  <a:pt x="1676" y="226"/>
                </a:lnTo>
                <a:lnTo>
                  <a:pt x="1676" y="226"/>
                </a:lnTo>
                <a:lnTo>
                  <a:pt x="1677" y="226"/>
                </a:lnTo>
                <a:lnTo>
                  <a:pt x="1677" y="226"/>
                </a:lnTo>
                <a:lnTo>
                  <a:pt x="1678" y="227"/>
                </a:lnTo>
                <a:lnTo>
                  <a:pt x="1679" y="227"/>
                </a:lnTo>
                <a:lnTo>
                  <a:pt x="1680" y="227"/>
                </a:lnTo>
                <a:lnTo>
                  <a:pt x="1681" y="227"/>
                </a:lnTo>
                <a:lnTo>
                  <a:pt x="1682" y="227"/>
                </a:lnTo>
                <a:lnTo>
                  <a:pt x="1682" y="227"/>
                </a:lnTo>
                <a:lnTo>
                  <a:pt x="1682" y="227"/>
                </a:lnTo>
                <a:lnTo>
                  <a:pt x="1683" y="227"/>
                </a:lnTo>
                <a:lnTo>
                  <a:pt x="1684" y="227"/>
                </a:lnTo>
                <a:lnTo>
                  <a:pt x="1685" y="227"/>
                </a:lnTo>
                <a:lnTo>
                  <a:pt x="1686" y="227"/>
                </a:lnTo>
                <a:lnTo>
                  <a:pt x="1687" y="227"/>
                </a:lnTo>
                <a:lnTo>
                  <a:pt x="1687" y="227"/>
                </a:lnTo>
                <a:lnTo>
                  <a:pt x="1687" y="227"/>
                </a:lnTo>
                <a:lnTo>
                  <a:pt x="1687" y="227"/>
                </a:lnTo>
                <a:lnTo>
                  <a:pt x="1688" y="227"/>
                </a:lnTo>
                <a:lnTo>
                  <a:pt x="1689" y="227"/>
                </a:lnTo>
                <a:lnTo>
                  <a:pt x="1690" y="227"/>
                </a:lnTo>
                <a:lnTo>
                  <a:pt x="1690" y="228"/>
                </a:lnTo>
                <a:lnTo>
                  <a:pt x="1691" y="228"/>
                </a:lnTo>
                <a:lnTo>
                  <a:pt x="1692" y="228"/>
                </a:lnTo>
                <a:lnTo>
                  <a:pt x="1692" y="228"/>
                </a:lnTo>
                <a:lnTo>
                  <a:pt x="1693" y="228"/>
                </a:lnTo>
                <a:lnTo>
                  <a:pt x="1693" y="228"/>
                </a:lnTo>
                <a:lnTo>
                  <a:pt x="1694" y="228"/>
                </a:lnTo>
                <a:lnTo>
                  <a:pt x="1695" y="228"/>
                </a:lnTo>
                <a:lnTo>
                  <a:pt x="1696" y="227"/>
                </a:lnTo>
                <a:lnTo>
                  <a:pt x="1696" y="228"/>
                </a:lnTo>
                <a:lnTo>
                  <a:pt x="1697" y="227"/>
                </a:lnTo>
                <a:lnTo>
                  <a:pt x="1698" y="227"/>
                </a:lnTo>
                <a:lnTo>
                  <a:pt x="1698" y="228"/>
                </a:lnTo>
                <a:lnTo>
                  <a:pt x="1698" y="228"/>
                </a:lnTo>
                <a:lnTo>
                  <a:pt x="1699" y="228"/>
                </a:lnTo>
                <a:lnTo>
                  <a:pt x="1699" y="227"/>
                </a:lnTo>
                <a:lnTo>
                  <a:pt x="1699" y="227"/>
                </a:lnTo>
                <a:lnTo>
                  <a:pt x="1700" y="227"/>
                </a:lnTo>
                <a:lnTo>
                  <a:pt x="1701" y="228"/>
                </a:lnTo>
                <a:lnTo>
                  <a:pt x="1702" y="228"/>
                </a:lnTo>
                <a:lnTo>
                  <a:pt x="1703" y="228"/>
                </a:lnTo>
                <a:lnTo>
                  <a:pt x="1703" y="228"/>
                </a:lnTo>
                <a:lnTo>
                  <a:pt x="1703" y="227"/>
                </a:lnTo>
                <a:lnTo>
                  <a:pt x="1704" y="228"/>
                </a:lnTo>
                <a:lnTo>
                  <a:pt x="1704" y="228"/>
                </a:lnTo>
                <a:lnTo>
                  <a:pt x="1705" y="228"/>
                </a:lnTo>
                <a:lnTo>
                  <a:pt x="1706" y="228"/>
                </a:lnTo>
                <a:lnTo>
                  <a:pt x="1707" y="228"/>
                </a:lnTo>
                <a:lnTo>
                  <a:pt x="1708" y="228"/>
                </a:lnTo>
                <a:lnTo>
                  <a:pt x="1708" y="228"/>
                </a:lnTo>
                <a:lnTo>
                  <a:pt x="1709" y="227"/>
                </a:lnTo>
                <a:lnTo>
                  <a:pt x="1709" y="228"/>
                </a:lnTo>
                <a:lnTo>
                  <a:pt x="1710" y="228"/>
                </a:lnTo>
                <a:lnTo>
                  <a:pt x="1710" y="228"/>
                </a:lnTo>
                <a:lnTo>
                  <a:pt x="1711" y="227"/>
                </a:lnTo>
                <a:lnTo>
                  <a:pt x="1712" y="227"/>
                </a:lnTo>
                <a:lnTo>
                  <a:pt x="1713" y="227"/>
                </a:lnTo>
                <a:lnTo>
                  <a:pt x="1713" y="227"/>
                </a:lnTo>
                <a:lnTo>
                  <a:pt x="1714" y="228"/>
                </a:lnTo>
                <a:lnTo>
                  <a:pt x="1715" y="228"/>
                </a:lnTo>
                <a:lnTo>
                  <a:pt x="1716" y="228"/>
                </a:lnTo>
                <a:lnTo>
                  <a:pt x="1716" y="229"/>
                </a:lnTo>
                <a:lnTo>
                  <a:pt x="1716" y="228"/>
                </a:lnTo>
                <a:lnTo>
                  <a:pt x="1717" y="228"/>
                </a:lnTo>
                <a:lnTo>
                  <a:pt x="1718" y="227"/>
                </a:lnTo>
                <a:lnTo>
                  <a:pt x="1718" y="227"/>
                </a:lnTo>
                <a:lnTo>
                  <a:pt x="1719" y="227"/>
                </a:lnTo>
                <a:lnTo>
                  <a:pt x="1720" y="227"/>
                </a:lnTo>
                <a:lnTo>
                  <a:pt x="1720" y="226"/>
                </a:lnTo>
                <a:lnTo>
                  <a:pt x="1721" y="227"/>
                </a:lnTo>
                <a:lnTo>
                  <a:pt x="1722" y="227"/>
                </a:lnTo>
                <a:lnTo>
                  <a:pt x="1722" y="227"/>
                </a:lnTo>
                <a:lnTo>
                  <a:pt x="1723" y="227"/>
                </a:lnTo>
                <a:lnTo>
                  <a:pt x="1723" y="227"/>
                </a:lnTo>
                <a:lnTo>
                  <a:pt x="1724" y="227"/>
                </a:lnTo>
                <a:lnTo>
                  <a:pt x="1725" y="226"/>
                </a:lnTo>
                <a:lnTo>
                  <a:pt x="1726" y="226"/>
                </a:lnTo>
                <a:lnTo>
                  <a:pt x="1727" y="226"/>
                </a:lnTo>
                <a:lnTo>
                  <a:pt x="1728" y="226"/>
                </a:lnTo>
                <a:lnTo>
                  <a:pt x="1728" y="225"/>
                </a:lnTo>
                <a:lnTo>
                  <a:pt x="1728" y="225"/>
                </a:lnTo>
                <a:lnTo>
                  <a:pt x="1728" y="224"/>
                </a:lnTo>
                <a:lnTo>
                  <a:pt x="1729" y="224"/>
                </a:lnTo>
                <a:lnTo>
                  <a:pt x="1730" y="224"/>
                </a:lnTo>
                <a:lnTo>
                  <a:pt x="1731" y="223"/>
                </a:lnTo>
                <a:lnTo>
                  <a:pt x="1732" y="222"/>
                </a:lnTo>
                <a:lnTo>
                  <a:pt x="1733" y="222"/>
                </a:lnTo>
                <a:lnTo>
                  <a:pt x="1734" y="222"/>
                </a:lnTo>
                <a:lnTo>
                  <a:pt x="1734" y="222"/>
                </a:lnTo>
                <a:lnTo>
                  <a:pt x="1734" y="222"/>
                </a:lnTo>
                <a:lnTo>
                  <a:pt x="1735" y="221"/>
                </a:lnTo>
                <a:lnTo>
                  <a:pt x="1736" y="221"/>
                </a:lnTo>
                <a:lnTo>
                  <a:pt x="1737" y="221"/>
                </a:lnTo>
                <a:lnTo>
                  <a:pt x="1738" y="221"/>
                </a:lnTo>
                <a:lnTo>
                  <a:pt x="1738" y="220"/>
                </a:lnTo>
                <a:lnTo>
                  <a:pt x="1739" y="220"/>
                </a:lnTo>
                <a:lnTo>
                  <a:pt x="1739" y="220"/>
                </a:lnTo>
                <a:lnTo>
                  <a:pt x="1739" y="220"/>
                </a:lnTo>
                <a:lnTo>
                  <a:pt x="1740" y="220"/>
                </a:lnTo>
                <a:lnTo>
                  <a:pt x="1741" y="220"/>
                </a:lnTo>
                <a:lnTo>
                  <a:pt x="1741" y="219"/>
                </a:lnTo>
                <a:lnTo>
                  <a:pt x="1742" y="220"/>
                </a:lnTo>
                <a:lnTo>
                  <a:pt x="1743" y="220"/>
                </a:lnTo>
                <a:lnTo>
                  <a:pt x="1744" y="220"/>
                </a:lnTo>
                <a:lnTo>
                  <a:pt x="1744" y="219"/>
                </a:lnTo>
                <a:lnTo>
                  <a:pt x="1744" y="219"/>
                </a:lnTo>
                <a:lnTo>
                  <a:pt x="1744" y="218"/>
                </a:lnTo>
                <a:lnTo>
                  <a:pt x="1745" y="218"/>
                </a:lnTo>
                <a:lnTo>
                  <a:pt x="1746" y="218"/>
                </a:lnTo>
                <a:lnTo>
                  <a:pt x="1746" y="217"/>
                </a:lnTo>
                <a:lnTo>
                  <a:pt x="1747" y="217"/>
                </a:lnTo>
                <a:lnTo>
                  <a:pt x="1748" y="217"/>
                </a:lnTo>
                <a:lnTo>
                  <a:pt x="1748" y="217"/>
                </a:lnTo>
                <a:lnTo>
                  <a:pt x="1749" y="217"/>
                </a:lnTo>
                <a:lnTo>
                  <a:pt x="1749" y="217"/>
                </a:lnTo>
                <a:lnTo>
                  <a:pt x="1749" y="216"/>
                </a:lnTo>
                <a:lnTo>
                  <a:pt x="1750" y="216"/>
                </a:lnTo>
                <a:lnTo>
                  <a:pt x="1750" y="216"/>
                </a:lnTo>
                <a:lnTo>
                  <a:pt x="1751" y="216"/>
                </a:lnTo>
                <a:lnTo>
                  <a:pt x="1752" y="217"/>
                </a:lnTo>
                <a:lnTo>
                  <a:pt x="1753" y="217"/>
                </a:lnTo>
                <a:lnTo>
                  <a:pt x="1754" y="217"/>
                </a:lnTo>
                <a:lnTo>
                  <a:pt x="1754" y="216"/>
                </a:lnTo>
                <a:lnTo>
                  <a:pt x="1755" y="216"/>
                </a:lnTo>
                <a:lnTo>
                  <a:pt x="1756" y="216"/>
                </a:lnTo>
                <a:lnTo>
                  <a:pt x="1756" y="216"/>
                </a:lnTo>
                <a:lnTo>
                  <a:pt x="1757" y="216"/>
                </a:lnTo>
                <a:lnTo>
                  <a:pt x="1757" y="215"/>
                </a:lnTo>
                <a:lnTo>
                  <a:pt x="1758" y="215"/>
                </a:lnTo>
                <a:lnTo>
                  <a:pt x="1759" y="215"/>
                </a:lnTo>
                <a:lnTo>
                  <a:pt x="1759" y="215"/>
                </a:lnTo>
                <a:lnTo>
                  <a:pt x="1759" y="216"/>
                </a:lnTo>
                <a:lnTo>
                  <a:pt x="1760" y="216"/>
                </a:lnTo>
                <a:lnTo>
                  <a:pt x="1761" y="216"/>
                </a:lnTo>
                <a:lnTo>
                  <a:pt x="1762" y="216"/>
                </a:lnTo>
                <a:lnTo>
                  <a:pt x="1762" y="216"/>
                </a:lnTo>
                <a:lnTo>
                  <a:pt x="1763" y="216"/>
                </a:lnTo>
                <a:lnTo>
                  <a:pt x="1763" y="217"/>
                </a:lnTo>
                <a:lnTo>
                  <a:pt x="1764" y="217"/>
                </a:lnTo>
                <a:lnTo>
                  <a:pt x="1765" y="217"/>
                </a:lnTo>
                <a:lnTo>
                  <a:pt x="1765" y="217"/>
                </a:lnTo>
                <a:lnTo>
                  <a:pt x="1765" y="217"/>
                </a:lnTo>
                <a:lnTo>
                  <a:pt x="1766" y="217"/>
                </a:lnTo>
                <a:lnTo>
                  <a:pt x="1767" y="217"/>
                </a:lnTo>
                <a:lnTo>
                  <a:pt x="1768" y="217"/>
                </a:lnTo>
                <a:lnTo>
                  <a:pt x="1768" y="217"/>
                </a:lnTo>
                <a:lnTo>
                  <a:pt x="1769" y="217"/>
                </a:lnTo>
                <a:lnTo>
                  <a:pt x="1770" y="217"/>
                </a:lnTo>
                <a:lnTo>
                  <a:pt x="1770" y="216"/>
                </a:lnTo>
                <a:lnTo>
                  <a:pt x="1771" y="216"/>
                </a:lnTo>
                <a:lnTo>
                  <a:pt x="1772" y="216"/>
                </a:lnTo>
                <a:lnTo>
                  <a:pt x="1773" y="216"/>
                </a:lnTo>
                <a:lnTo>
                  <a:pt x="1773" y="216"/>
                </a:lnTo>
                <a:lnTo>
                  <a:pt x="1774" y="216"/>
                </a:lnTo>
                <a:lnTo>
                  <a:pt x="1775" y="216"/>
                </a:lnTo>
                <a:lnTo>
                  <a:pt x="1775" y="216"/>
                </a:lnTo>
                <a:lnTo>
                  <a:pt x="1776" y="215"/>
                </a:lnTo>
                <a:lnTo>
                  <a:pt x="1777" y="215"/>
                </a:lnTo>
                <a:lnTo>
                  <a:pt x="1778" y="215"/>
                </a:lnTo>
                <a:lnTo>
                  <a:pt x="1779" y="215"/>
                </a:lnTo>
                <a:lnTo>
                  <a:pt x="1779" y="215"/>
                </a:lnTo>
                <a:lnTo>
                  <a:pt x="1780" y="214"/>
                </a:lnTo>
                <a:lnTo>
                  <a:pt x="1780" y="214"/>
                </a:lnTo>
                <a:lnTo>
                  <a:pt x="1781" y="214"/>
                </a:lnTo>
                <a:lnTo>
                  <a:pt x="1782" y="213"/>
                </a:lnTo>
                <a:lnTo>
                  <a:pt x="1783" y="212"/>
                </a:lnTo>
                <a:lnTo>
                  <a:pt x="1784" y="212"/>
                </a:lnTo>
                <a:lnTo>
                  <a:pt x="1785" y="212"/>
                </a:lnTo>
                <a:lnTo>
                  <a:pt x="1785" y="212"/>
                </a:lnTo>
                <a:lnTo>
                  <a:pt x="1785" y="212"/>
                </a:lnTo>
                <a:lnTo>
                  <a:pt x="1786" y="212"/>
                </a:lnTo>
                <a:lnTo>
                  <a:pt x="1787" y="212"/>
                </a:lnTo>
                <a:lnTo>
                  <a:pt x="1787" y="212"/>
                </a:lnTo>
                <a:lnTo>
                  <a:pt x="1788" y="212"/>
                </a:lnTo>
                <a:lnTo>
                  <a:pt x="1789" y="212"/>
                </a:lnTo>
                <a:lnTo>
                  <a:pt x="1790" y="211"/>
                </a:lnTo>
                <a:lnTo>
                  <a:pt x="1790" y="211"/>
                </a:lnTo>
                <a:lnTo>
                  <a:pt x="1790" y="211"/>
                </a:lnTo>
                <a:lnTo>
                  <a:pt x="1791" y="211"/>
                </a:lnTo>
                <a:lnTo>
                  <a:pt x="1792" y="210"/>
                </a:lnTo>
                <a:lnTo>
                  <a:pt x="1793" y="210"/>
                </a:lnTo>
                <a:lnTo>
                  <a:pt x="1794" y="210"/>
                </a:lnTo>
                <a:lnTo>
                  <a:pt x="1795" y="210"/>
                </a:lnTo>
                <a:lnTo>
                  <a:pt x="1795" y="210"/>
                </a:lnTo>
                <a:lnTo>
                  <a:pt x="1796" y="209"/>
                </a:lnTo>
                <a:lnTo>
                  <a:pt x="1796" y="209"/>
                </a:lnTo>
                <a:lnTo>
                  <a:pt x="1797" y="208"/>
                </a:lnTo>
                <a:lnTo>
                  <a:pt x="1798" y="208"/>
                </a:lnTo>
                <a:lnTo>
                  <a:pt x="1799" y="207"/>
                </a:lnTo>
                <a:lnTo>
                  <a:pt x="1800" y="206"/>
                </a:lnTo>
                <a:lnTo>
                  <a:pt x="1801" y="206"/>
                </a:lnTo>
                <a:lnTo>
                  <a:pt x="1801" y="206"/>
                </a:lnTo>
                <a:lnTo>
                  <a:pt x="1801" y="206"/>
                </a:lnTo>
                <a:lnTo>
                  <a:pt x="1801" y="205"/>
                </a:lnTo>
                <a:lnTo>
                  <a:pt x="1802" y="204"/>
                </a:lnTo>
                <a:lnTo>
                  <a:pt x="1803" y="204"/>
                </a:lnTo>
                <a:lnTo>
                  <a:pt x="1803" y="204"/>
                </a:lnTo>
                <a:lnTo>
                  <a:pt x="1804" y="204"/>
                </a:lnTo>
                <a:lnTo>
                  <a:pt x="1805" y="203"/>
                </a:lnTo>
                <a:lnTo>
                  <a:pt x="1805" y="202"/>
                </a:lnTo>
                <a:lnTo>
                  <a:pt x="1806" y="202"/>
                </a:lnTo>
                <a:lnTo>
                  <a:pt x="1806" y="201"/>
                </a:lnTo>
                <a:lnTo>
                  <a:pt x="1807" y="201"/>
                </a:lnTo>
                <a:lnTo>
                  <a:pt x="1807" y="201"/>
                </a:lnTo>
                <a:lnTo>
                  <a:pt x="1807" y="201"/>
                </a:lnTo>
                <a:lnTo>
                  <a:pt x="1808" y="201"/>
                </a:lnTo>
                <a:lnTo>
                  <a:pt x="1808" y="200"/>
                </a:lnTo>
                <a:lnTo>
                  <a:pt x="1809" y="200"/>
                </a:lnTo>
                <a:lnTo>
                  <a:pt x="1810" y="200"/>
                </a:lnTo>
                <a:lnTo>
                  <a:pt x="1811" y="200"/>
                </a:lnTo>
                <a:lnTo>
                  <a:pt x="1811" y="199"/>
                </a:lnTo>
                <a:lnTo>
                  <a:pt x="1811" y="199"/>
                </a:lnTo>
                <a:lnTo>
                  <a:pt x="1812" y="199"/>
                </a:lnTo>
                <a:lnTo>
                  <a:pt x="1813" y="199"/>
                </a:lnTo>
                <a:lnTo>
                  <a:pt x="1813" y="199"/>
                </a:lnTo>
                <a:lnTo>
                  <a:pt x="1814" y="200"/>
                </a:lnTo>
                <a:lnTo>
                  <a:pt x="1815" y="200"/>
                </a:lnTo>
                <a:lnTo>
                  <a:pt x="1816" y="200"/>
                </a:lnTo>
                <a:lnTo>
                  <a:pt x="1816" y="199"/>
                </a:lnTo>
                <a:lnTo>
                  <a:pt x="1817" y="199"/>
                </a:lnTo>
                <a:lnTo>
                  <a:pt x="1817" y="200"/>
                </a:lnTo>
                <a:lnTo>
                  <a:pt x="1818" y="200"/>
                </a:lnTo>
                <a:lnTo>
                  <a:pt x="1819" y="200"/>
                </a:lnTo>
                <a:lnTo>
                  <a:pt x="1819" y="199"/>
                </a:lnTo>
                <a:lnTo>
                  <a:pt x="1819" y="199"/>
                </a:lnTo>
                <a:lnTo>
                  <a:pt x="1820" y="199"/>
                </a:lnTo>
                <a:lnTo>
                  <a:pt x="1821" y="199"/>
                </a:lnTo>
                <a:lnTo>
                  <a:pt x="1821" y="199"/>
                </a:lnTo>
                <a:lnTo>
                  <a:pt x="1821" y="198"/>
                </a:lnTo>
                <a:lnTo>
                  <a:pt x="1822" y="198"/>
                </a:lnTo>
                <a:lnTo>
                  <a:pt x="1823" y="198"/>
                </a:lnTo>
                <a:lnTo>
                  <a:pt x="1824" y="198"/>
                </a:lnTo>
                <a:lnTo>
                  <a:pt x="1825" y="198"/>
                </a:lnTo>
                <a:lnTo>
                  <a:pt x="1825" y="197"/>
                </a:lnTo>
                <a:lnTo>
                  <a:pt x="1825" y="197"/>
                </a:lnTo>
                <a:lnTo>
                  <a:pt x="1826" y="197"/>
                </a:lnTo>
                <a:lnTo>
                  <a:pt x="1826" y="197"/>
                </a:lnTo>
                <a:lnTo>
                  <a:pt x="1827" y="197"/>
                </a:lnTo>
                <a:lnTo>
                  <a:pt x="1828" y="197"/>
                </a:lnTo>
                <a:lnTo>
                  <a:pt x="1829" y="197"/>
                </a:lnTo>
                <a:lnTo>
                  <a:pt x="1829" y="198"/>
                </a:lnTo>
                <a:lnTo>
                  <a:pt x="1830" y="197"/>
                </a:lnTo>
                <a:lnTo>
                  <a:pt x="1831" y="198"/>
                </a:lnTo>
                <a:lnTo>
                  <a:pt x="1831" y="197"/>
                </a:lnTo>
                <a:lnTo>
                  <a:pt x="1831" y="197"/>
                </a:lnTo>
                <a:lnTo>
                  <a:pt x="1831" y="197"/>
                </a:lnTo>
                <a:lnTo>
                  <a:pt x="1831" y="198"/>
                </a:lnTo>
                <a:lnTo>
                  <a:pt x="1832" y="197"/>
                </a:lnTo>
                <a:lnTo>
                  <a:pt x="1833" y="198"/>
                </a:lnTo>
                <a:lnTo>
                  <a:pt x="1834" y="197"/>
                </a:lnTo>
                <a:lnTo>
                  <a:pt x="1835" y="198"/>
                </a:lnTo>
                <a:lnTo>
                  <a:pt x="1835" y="197"/>
                </a:lnTo>
                <a:lnTo>
                  <a:pt x="1836" y="197"/>
                </a:lnTo>
                <a:lnTo>
                  <a:pt x="1836" y="197"/>
                </a:lnTo>
                <a:lnTo>
                  <a:pt x="1837" y="197"/>
                </a:lnTo>
                <a:lnTo>
                  <a:pt x="1837" y="198"/>
                </a:lnTo>
                <a:lnTo>
                  <a:pt x="1837" y="198"/>
                </a:lnTo>
                <a:lnTo>
                  <a:pt x="1838" y="198"/>
                </a:lnTo>
                <a:lnTo>
                  <a:pt x="1838" y="199"/>
                </a:lnTo>
                <a:lnTo>
                  <a:pt x="1839" y="199"/>
                </a:lnTo>
                <a:lnTo>
                  <a:pt x="1840" y="199"/>
                </a:lnTo>
                <a:lnTo>
                  <a:pt x="1841" y="199"/>
                </a:lnTo>
                <a:lnTo>
                  <a:pt x="1842" y="200"/>
                </a:lnTo>
                <a:lnTo>
                  <a:pt x="1842" y="200"/>
                </a:lnTo>
                <a:lnTo>
                  <a:pt x="1842" y="200"/>
                </a:lnTo>
                <a:lnTo>
                  <a:pt x="1843" y="201"/>
                </a:lnTo>
                <a:lnTo>
                  <a:pt x="1844" y="201"/>
                </a:lnTo>
                <a:lnTo>
                  <a:pt x="1845" y="201"/>
                </a:lnTo>
                <a:lnTo>
                  <a:pt x="1846" y="201"/>
                </a:lnTo>
                <a:lnTo>
                  <a:pt x="1847" y="201"/>
                </a:lnTo>
                <a:lnTo>
                  <a:pt x="1847" y="201"/>
                </a:lnTo>
                <a:lnTo>
                  <a:pt x="1847" y="201"/>
                </a:lnTo>
                <a:lnTo>
                  <a:pt x="1847" y="201"/>
                </a:lnTo>
                <a:lnTo>
                  <a:pt x="1848" y="201"/>
                </a:lnTo>
                <a:lnTo>
                  <a:pt x="1849" y="201"/>
                </a:lnTo>
                <a:lnTo>
                  <a:pt x="1850" y="201"/>
                </a:lnTo>
                <a:lnTo>
                  <a:pt x="1850" y="201"/>
                </a:lnTo>
                <a:lnTo>
                  <a:pt x="1851" y="201"/>
                </a:lnTo>
                <a:lnTo>
                  <a:pt x="1852" y="201"/>
                </a:lnTo>
                <a:lnTo>
                  <a:pt x="1852" y="201"/>
                </a:lnTo>
                <a:lnTo>
                  <a:pt x="1853" y="201"/>
                </a:lnTo>
                <a:lnTo>
                  <a:pt x="1853" y="201"/>
                </a:lnTo>
                <a:lnTo>
                  <a:pt x="1854" y="201"/>
                </a:lnTo>
                <a:lnTo>
                  <a:pt x="1854" y="202"/>
                </a:lnTo>
                <a:lnTo>
                  <a:pt x="1855" y="201"/>
                </a:lnTo>
                <a:lnTo>
                  <a:pt x="1856" y="201"/>
                </a:lnTo>
                <a:lnTo>
                  <a:pt x="1857" y="201"/>
                </a:lnTo>
                <a:lnTo>
                  <a:pt x="1857" y="201"/>
                </a:lnTo>
                <a:lnTo>
                  <a:pt x="1858" y="201"/>
                </a:lnTo>
                <a:lnTo>
                  <a:pt x="1859" y="201"/>
                </a:lnTo>
                <a:lnTo>
                  <a:pt x="1859" y="200"/>
                </a:lnTo>
                <a:lnTo>
                  <a:pt x="1859" y="200"/>
                </a:lnTo>
                <a:lnTo>
                  <a:pt x="1860" y="200"/>
                </a:lnTo>
                <a:lnTo>
                  <a:pt x="1860" y="199"/>
                </a:lnTo>
                <a:lnTo>
                  <a:pt x="1861" y="199"/>
                </a:lnTo>
                <a:lnTo>
                  <a:pt x="1862" y="199"/>
                </a:lnTo>
                <a:lnTo>
                  <a:pt x="1862" y="199"/>
                </a:lnTo>
                <a:lnTo>
                  <a:pt x="1863" y="198"/>
                </a:lnTo>
                <a:lnTo>
                  <a:pt x="1864" y="198"/>
                </a:lnTo>
                <a:lnTo>
                  <a:pt x="1865" y="198"/>
                </a:lnTo>
                <a:lnTo>
                  <a:pt x="1865" y="198"/>
                </a:lnTo>
                <a:lnTo>
                  <a:pt x="1866" y="199"/>
                </a:lnTo>
                <a:lnTo>
                  <a:pt x="1867" y="199"/>
                </a:lnTo>
                <a:lnTo>
                  <a:pt x="1867" y="199"/>
                </a:lnTo>
                <a:lnTo>
                  <a:pt x="1868" y="199"/>
                </a:lnTo>
                <a:lnTo>
                  <a:pt x="1869" y="200"/>
                </a:lnTo>
                <a:lnTo>
                  <a:pt x="1870" y="200"/>
                </a:lnTo>
                <a:lnTo>
                  <a:pt x="1870" y="200"/>
                </a:lnTo>
                <a:lnTo>
                  <a:pt x="1871" y="200"/>
                </a:lnTo>
                <a:lnTo>
                  <a:pt x="1872" y="200"/>
                </a:lnTo>
                <a:lnTo>
                  <a:pt x="1873" y="200"/>
                </a:lnTo>
                <a:lnTo>
                  <a:pt x="1873" y="200"/>
                </a:lnTo>
                <a:lnTo>
                  <a:pt x="1874" y="200"/>
                </a:lnTo>
                <a:lnTo>
                  <a:pt x="1874" y="201"/>
                </a:lnTo>
                <a:lnTo>
                  <a:pt x="1875" y="201"/>
                </a:lnTo>
                <a:lnTo>
                  <a:pt x="1876" y="201"/>
                </a:lnTo>
                <a:lnTo>
                  <a:pt x="1876" y="201"/>
                </a:lnTo>
                <a:lnTo>
                  <a:pt x="1876" y="201"/>
                </a:lnTo>
                <a:lnTo>
                  <a:pt x="1877" y="201"/>
                </a:lnTo>
                <a:lnTo>
                  <a:pt x="1878" y="201"/>
                </a:lnTo>
                <a:lnTo>
                  <a:pt x="1878" y="201"/>
                </a:lnTo>
                <a:lnTo>
                  <a:pt x="1878" y="201"/>
                </a:lnTo>
                <a:lnTo>
                  <a:pt x="1879" y="202"/>
                </a:lnTo>
                <a:lnTo>
                  <a:pt x="1879" y="203"/>
                </a:lnTo>
                <a:lnTo>
                  <a:pt x="1880" y="203"/>
                </a:lnTo>
                <a:lnTo>
                  <a:pt x="1880" y="204"/>
                </a:lnTo>
                <a:lnTo>
                  <a:pt x="1881" y="204"/>
                </a:lnTo>
                <a:lnTo>
                  <a:pt x="1882" y="204"/>
                </a:lnTo>
                <a:lnTo>
                  <a:pt x="1882" y="205"/>
                </a:lnTo>
                <a:lnTo>
                  <a:pt x="1883" y="204"/>
                </a:lnTo>
                <a:lnTo>
                  <a:pt x="1883" y="204"/>
                </a:lnTo>
                <a:lnTo>
                  <a:pt x="1884" y="204"/>
                </a:lnTo>
                <a:lnTo>
                  <a:pt x="1885" y="204"/>
                </a:lnTo>
                <a:lnTo>
                  <a:pt x="1886" y="204"/>
                </a:lnTo>
                <a:lnTo>
                  <a:pt x="1886" y="203"/>
                </a:lnTo>
                <a:lnTo>
                  <a:pt x="1887" y="202"/>
                </a:lnTo>
                <a:lnTo>
                  <a:pt x="1888" y="201"/>
                </a:lnTo>
                <a:lnTo>
                  <a:pt x="1888" y="201"/>
                </a:lnTo>
                <a:lnTo>
                  <a:pt x="1888" y="200"/>
                </a:lnTo>
                <a:lnTo>
                  <a:pt x="1888" y="199"/>
                </a:lnTo>
                <a:lnTo>
                  <a:pt x="1888" y="198"/>
                </a:lnTo>
                <a:lnTo>
                  <a:pt x="1889" y="198"/>
                </a:lnTo>
                <a:lnTo>
                  <a:pt x="1890" y="198"/>
                </a:lnTo>
                <a:lnTo>
                  <a:pt x="1890" y="197"/>
                </a:lnTo>
                <a:lnTo>
                  <a:pt x="1891" y="197"/>
                </a:lnTo>
                <a:lnTo>
                  <a:pt x="1892" y="196"/>
                </a:lnTo>
                <a:lnTo>
                  <a:pt x="1892" y="196"/>
                </a:lnTo>
                <a:lnTo>
                  <a:pt x="1893" y="195"/>
                </a:lnTo>
                <a:lnTo>
                  <a:pt x="1893" y="195"/>
                </a:lnTo>
                <a:lnTo>
                  <a:pt x="1893" y="194"/>
                </a:lnTo>
                <a:lnTo>
                  <a:pt x="1893" y="193"/>
                </a:lnTo>
                <a:lnTo>
                  <a:pt x="1894" y="192"/>
                </a:lnTo>
                <a:lnTo>
                  <a:pt x="1895" y="191"/>
                </a:lnTo>
                <a:lnTo>
                  <a:pt x="1896" y="191"/>
                </a:lnTo>
                <a:lnTo>
                  <a:pt x="1896" y="191"/>
                </a:lnTo>
                <a:lnTo>
                  <a:pt x="1897" y="191"/>
                </a:lnTo>
                <a:lnTo>
                  <a:pt x="1898" y="191"/>
                </a:lnTo>
                <a:lnTo>
                  <a:pt x="1898" y="190"/>
                </a:lnTo>
                <a:lnTo>
                  <a:pt x="1899" y="189"/>
                </a:lnTo>
                <a:lnTo>
                  <a:pt x="1899" y="189"/>
                </a:lnTo>
                <a:lnTo>
                  <a:pt x="1900" y="189"/>
                </a:lnTo>
                <a:lnTo>
                  <a:pt x="1901" y="188"/>
                </a:lnTo>
                <a:lnTo>
                  <a:pt x="1902" y="188"/>
                </a:lnTo>
                <a:lnTo>
                  <a:pt x="1903" y="188"/>
                </a:lnTo>
                <a:lnTo>
                  <a:pt x="1903" y="187"/>
                </a:lnTo>
                <a:lnTo>
                  <a:pt x="1904" y="187"/>
                </a:lnTo>
                <a:lnTo>
                  <a:pt x="1904" y="187"/>
                </a:lnTo>
                <a:lnTo>
                  <a:pt x="1905" y="187"/>
                </a:lnTo>
                <a:lnTo>
                  <a:pt x="1906" y="187"/>
                </a:lnTo>
                <a:lnTo>
                  <a:pt x="1907" y="186"/>
                </a:lnTo>
                <a:lnTo>
                  <a:pt x="1908" y="186"/>
                </a:lnTo>
                <a:lnTo>
                  <a:pt x="1909" y="186"/>
                </a:lnTo>
                <a:lnTo>
                  <a:pt x="1909" y="186"/>
                </a:lnTo>
                <a:lnTo>
                  <a:pt x="1910" y="186"/>
                </a:lnTo>
                <a:lnTo>
                  <a:pt x="1910" y="186"/>
                </a:lnTo>
                <a:lnTo>
                  <a:pt x="1910" y="186"/>
                </a:lnTo>
                <a:lnTo>
                  <a:pt x="1911" y="186"/>
                </a:lnTo>
                <a:lnTo>
                  <a:pt x="1912" y="186"/>
                </a:lnTo>
                <a:lnTo>
                  <a:pt x="1913" y="186"/>
                </a:lnTo>
                <a:lnTo>
                  <a:pt x="1914" y="186"/>
                </a:lnTo>
                <a:lnTo>
                  <a:pt x="1914" y="186"/>
                </a:lnTo>
                <a:lnTo>
                  <a:pt x="1915" y="186"/>
                </a:lnTo>
                <a:lnTo>
                  <a:pt x="1916" y="185"/>
                </a:lnTo>
                <a:lnTo>
                  <a:pt x="1916" y="184"/>
                </a:lnTo>
                <a:lnTo>
                  <a:pt x="1916" y="185"/>
                </a:lnTo>
                <a:lnTo>
                  <a:pt x="1917" y="185"/>
                </a:lnTo>
                <a:lnTo>
                  <a:pt x="1918" y="185"/>
                </a:lnTo>
                <a:lnTo>
                  <a:pt x="1919" y="185"/>
                </a:lnTo>
                <a:lnTo>
                  <a:pt x="1919" y="185"/>
                </a:lnTo>
                <a:lnTo>
                  <a:pt x="1920" y="184"/>
                </a:lnTo>
                <a:lnTo>
                  <a:pt x="1921" y="183"/>
                </a:lnTo>
                <a:lnTo>
                  <a:pt x="1922" y="183"/>
                </a:lnTo>
                <a:lnTo>
                  <a:pt x="1922" y="183"/>
                </a:lnTo>
                <a:lnTo>
                  <a:pt x="1923" y="183"/>
                </a:lnTo>
                <a:lnTo>
                  <a:pt x="1923" y="182"/>
                </a:lnTo>
                <a:lnTo>
                  <a:pt x="1924" y="181"/>
                </a:lnTo>
                <a:lnTo>
                  <a:pt x="1924" y="182"/>
                </a:lnTo>
                <a:lnTo>
                  <a:pt x="1925" y="182"/>
                </a:lnTo>
                <a:lnTo>
                  <a:pt x="1926" y="183"/>
                </a:lnTo>
                <a:lnTo>
                  <a:pt x="1927" y="183"/>
                </a:lnTo>
                <a:lnTo>
                  <a:pt x="1928" y="183"/>
                </a:lnTo>
                <a:lnTo>
                  <a:pt x="1928" y="184"/>
                </a:lnTo>
                <a:lnTo>
                  <a:pt x="1928" y="184"/>
                </a:lnTo>
                <a:lnTo>
                  <a:pt x="1929" y="185"/>
                </a:lnTo>
                <a:lnTo>
                  <a:pt x="1929" y="185"/>
                </a:lnTo>
                <a:lnTo>
                  <a:pt x="1930" y="184"/>
                </a:lnTo>
                <a:lnTo>
                  <a:pt x="1930" y="183"/>
                </a:lnTo>
                <a:lnTo>
                  <a:pt x="1931" y="183"/>
                </a:lnTo>
                <a:lnTo>
                  <a:pt x="1932" y="182"/>
                </a:lnTo>
                <a:lnTo>
                  <a:pt x="1933" y="182"/>
                </a:lnTo>
                <a:lnTo>
                  <a:pt x="1934" y="181"/>
                </a:lnTo>
                <a:lnTo>
                  <a:pt x="1934" y="181"/>
                </a:lnTo>
                <a:lnTo>
                  <a:pt x="1934" y="180"/>
                </a:lnTo>
                <a:lnTo>
                  <a:pt x="1935" y="180"/>
                </a:lnTo>
                <a:lnTo>
                  <a:pt x="1935" y="180"/>
                </a:lnTo>
                <a:lnTo>
                  <a:pt x="1936" y="179"/>
                </a:lnTo>
                <a:lnTo>
                  <a:pt x="1937" y="177"/>
                </a:lnTo>
                <a:lnTo>
                  <a:pt x="1937" y="176"/>
                </a:lnTo>
                <a:lnTo>
                  <a:pt x="1938" y="176"/>
                </a:lnTo>
                <a:lnTo>
                  <a:pt x="1939" y="175"/>
                </a:lnTo>
                <a:lnTo>
                  <a:pt x="1939" y="174"/>
                </a:lnTo>
                <a:lnTo>
                  <a:pt x="1939" y="173"/>
                </a:lnTo>
                <a:lnTo>
                  <a:pt x="1939" y="172"/>
                </a:lnTo>
                <a:lnTo>
                  <a:pt x="1940" y="172"/>
                </a:lnTo>
                <a:lnTo>
                  <a:pt x="1941" y="172"/>
                </a:lnTo>
                <a:lnTo>
                  <a:pt x="1942" y="173"/>
                </a:lnTo>
                <a:lnTo>
                  <a:pt x="1943" y="174"/>
                </a:lnTo>
                <a:lnTo>
                  <a:pt x="1944" y="174"/>
                </a:lnTo>
                <a:lnTo>
                  <a:pt x="1944" y="174"/>
                </a:lnTo>
                <a:lnTo>
                  <a:pt x="1945" y="174"/>
                </a:lnTo>
                <a:lnTo>
                  <a:pt x="1945" y="174"/>
                </a:lnTo>
                <a:lnTo>
                  <a:pt x="1945" y="174"/>
                </a:lnTo>
                <a:lnTo>
                  <a:pt x="1945" y="174"/>
                </a:lnTo>
                <a:lnTo>
                  <a:pt x="1946" y="174"/>
                </a:lnTo>
                <a:lnTo>
                  <a:pt x="1947" y="175"/>
                </a:lnTo>
                <a:lnTo>
                  <a:pt x="1948" y="175"/>
                </a:lnTo>
                <a:lnTo>
                  <a:pt x="1949" y="176"/>
                </a:lnTo>
                <a:lnTo>
                  <a:pt x="1950" y="176"/>
                </a:lnTo>
                <a:lnTo>
                  <a:pt x="1950" y="176"/>
                </a:lnTo>
                <a:lnTo>
                  <a:pt x="1950" y="175"/>
                </a:lnTo>
                <a:lnTo>
                  <a:pt x="1950" y="175"/>
                </a:lnTo>
                <a:lnTo>
                  <a:pt x="1951" y="176"/>
                </a:lnTo>
                <a:lnTo>
                  <a:pt x="1952" y="176"/>
                </a:lnTo>
                <a:lnTo>
                  <a:pt x="1953" y="175"/>
                </a:lnTo>
                <a:lnTo>
                  <a:pt x="1954" y="176"/>
                </a:lnTo>
                <a:lnTo>
                  <a:pt x="1955" y="176"/>
                </a:lnTo>
                <a:lnTo>
                  <a:pt x="1955" y="176"/>
                </a:lnTo>
                <a:lnTo>
                  <a:pt x="1956" y="176"/>
                </a:lnTo>
                <a:lnTo>
                  <a:pt x="1956" y="176"/>
                </a:lnTo>
                <a:lnTo>
                  <a:pt x="1956" y="176"/>
                </a:lnTo>
                <a:lnTo>
                  <a:pt x="1957" y="176"/>
                </a:lnTo>
                <a:lnTo>
                  <a:pt x="1958" y="176"/>
                </a:lnTo>
                <a:lnTo>
                  <a:pt x="1959" y="176"/>
                </a:lnTo>
                <a:lnTo>
                  <a:pt x="1960" y="177"/>
                </a:lnTo>
                <a:lnTo>
                  <a:pt x="1960" y="177"/>
                </a:lnTo>
                <a:lnTo>
                  <a:pt x="1961" y="177"/>
                </a:lnTo>
                <a:lnTo>
                  <a:pt x="1962" y="177"/>
                </a:lnTo>
                <a:lnTo>
                  <a:pt x="1962" y="177"/>
                </a:lnTo>
                <a:lnTo>
                  <a:pt x="1963" y="177"/>
                </a:lnTo>
                <a:lnTo>
                  <a:pt x="1964" y="178"/>
                </a:lnTo>
                <a:lnTo>
                  <a:pt x="1965" y="177"/>
                </a:lnTo>
                <a:lnTo>
                  <a:pt x="1965" y="177"/>
                </a:lnTo>
                <a:lnTo>
                  <a:pt x="1966" y="177"/>
                </a:lnTo>
                <a:lnTo>
                  <a:pt x="1967" y="177"/>
                </a:lnTo>
                <a:lnTo>
                  <a:pt x="1968" y="177"/>
                </a:lnTo>
                <a:lnTo>
                  <a:pt x="1968" y="177"/>
                </a:lnTo>
                <a:lnTo>
                  <a:pt x="1969" y="177"/>
                </a:lnTo>
                <a:lnTo>
                  <a:pt x="1970" y="178"/>
                </a:lnTo>
                <a:lnTo>
                  <a:pt x="1970" y="178"/>
                </a:lnTo>
                <a:lnTo>
                  <a:pt x="1971" y="178"/>
                </a:lnTo>
                <a:lnTo>
                  <a:pt x="1972" y="179"/>
                </a:lnTo>
                <a:lnTo>
                  <a:pt x="1973" y="179"/>
                </a:lnTo>
                <a:lnTo>
                  <a:pt x="1973" y="179"/>
                </a:lnTo>
                <a:lnTo>
                  <a:pt x="1974" y="178"/>
                </a:lnTo>
                <a:lnTo>
                  <a:pt x="1975" y="178"/>
                </a:lnTo>
                <a:lnTo>
                  <a:pt x="1975" y="178"/>
                </a:lnTo>
                <a:lnTo>
                  <a:pt x="1976" y="178"/>
                </a:lnTo>
                <a:lnTo>
                  <a:pt x="1977" y="179"/>
                </a:lnTo>
                <a:lnTo>
                  <a:pt x="1978" y="179"/>
                </a:lnTo>
                <a:lnTo>
                  <a:pt x="1979" y="179"/>
                </a:lnTo>
                <a:lnTo>
                  <a:pt x="1979" y="180"/>
                </a:lnTo>
                <a:lnTo>
                  <a:pt x="1979" y="179"/>
                </a:lnTo>
                <a:lnTo>
                  <a:pt x="1980" y="179"/>
                </a:lnTo>
                <a:lnTo>
                  <a:pt x="1981" y="178"/>
                </a:lnTo>
                <a:lnTo>
                  <a:pt x="1981" y="179"/>
                </a:lnTo>
                <a:lnTo>
                  <a:pt x="1982" y="178"/>
                </a:lnTo>
                <a:lnTo>
                  <a:pt x="1983" y="178"/>
                </a:lnTo>
                <a:lnTo>
                  <a:pt x="1983" y="179"/>
                </a:lnTo>
                <a:lnTo>
                  <a:pt x="1984" y="179"/>
                </a:lnTo>
                <a:lnTo>
                  <a:pt x="1985" y="179"/>
                </a:lnTo>
                <a:lnTo>
                  <a:pt x="1985" y="178"/>
                </a:lnTo>
                <a:lnTo>
                  <a:pt x="1985" y="178"/>
                </a:lnTo>
                <a:lnTo>
                  <a:pt x="1986" y="178"/>
                </a:lnTo>
                <a:lnTo>
                  <a:pt x="1986" y="178"/>
                </a:lnTo>
                <a:lnTo>
                  <a:pt x="1987" y="177"/>
                </a:lnTo>
                <a:lnTo>
                  <a:pt x="1988" y="177"/>
                </a:lnTo>
                <a:lnTo>
                  <a:pt x="1989" y="176"/>
                </a:lnTo>
                <a:lnTo>
                  <a:pt x="1990" y="176"/>
                </a:lnTo>
                <a:lnTo>
                  <a:pt x="1990" y="177"/>
                </a:lnTo>
                <a:lnTo>
                  <a:pt x="1991" y="177"/>
                </a:lnTo>
                <a:lnTo>
                  <a:pt x="1991" y="177"/>
                </a:lnTo>
                <a:lnTo>
                  <a:pt x="1991" y="178"/>
                </a:lnTo>
                <a:lnTo>
                  <a:pt x="1991" y="178"/>
                </a:lnTo>
                <a:lnTo>
                  <a:pt x="1992" y="178"/>
                </a:lnTo>
                <a:lnTo>
                  <a:pt x="1993" y="178"/>
                </a:lnTo>
                <a:lnTo>
                  <a:pt x="1994" y="178"/>
                </a:lnTo>
                <a:lnTo>
                  <a:pt x="1995" y="179"/>
                </a:lnTo>
                <a:lnTo>
                  <a:pt x="1995" y="178"/>
                </a:lnTo>
                <a:lnTo>
                  <a:pt x="1996" y="178"/>
                </a:lnTo>
                <a:lnTo>
                  <a:pt x="1996" y="178"/>
                </a:lnTo>
                <a:lnTo>
                  <a:pt x="1996" y="178"/>
                </a:lnTo>
                <a:lnTo>
                  <a:pt x="1997" y="178"/>
                </a:lnTo>
                <a:lnTo>
                  <a:pt x="1998" y="178"/>
                </a:lnTo>
                <a:lnTo>
                  <a:pt x="1999" y="178"/>
                </a:lnTo>
                <a:lnTo>
                  <a:pt x="2000" y="179"/>
                </a:lnTo>
                <a:lnTo>
                  <a:pt x="2001" y="179"/>
                </a:lnTo>
                <a:lnTo>
                  <a:pt x="2001" y="180"/>
                </a:lnTo>
                <a:lnTo>
                  <a:pt x="2002" y="180"/>
                </a:lnTo>
                <a:lnTo>
                  <a:pt x="2002" y="180"/>
                </a:lnTo>
                <a:lnTo>
                  <a:pt x="2003" y="181"/>
                </a:lnTo>
                <a:lnTo>
                  <a:pt x="2004" y="181"/>
                </a:lnTo>
                <a:lnTo>
                  <a:pt x="2005" y="181"/>
                </a:lnTo>
                <a:lnTo>
                  <a:pt x="2006" y="181"/>
                </a:lnTo>
                <a:lnTo>
                  <a:pt x="2006" y="181"/>
                </a:lnTo>
                <a:lnTo>
                  <a:pt x="2007" y="181"/>
                </a:lnTo>
                <a:lnTo>
                  <a:pt x="2007" y="181"/>
                </a:lnTo>
                <a:lnTo>
                  <a:pt x="2008" y="181"/>
                </a:lnTo>
                <a:lnTo>
                  <a:pt x="2009" y="181"/>
                </a:lnTo>
                <a:lnTo>
                  <a:pt x="2010" y="181"/>
                </a:lnTo>
                <a:lnTo>
                  <a:pt x="2011" y="181"/>
                </a:lnTo>
                <a:lnTo>
                  <a:pt x="2011" y="180"/>
                </a:lnTo>
                <a:lnTo>
                  <a:pt x="2011" y="180"/>
                </a:lnTo>
                <a:lnTo>
                  <a:pt x="2012" y="180"/>
                </a:lnTo>
                <a:lnTo>
                  <a:pt x="2013" y="179"/>
                </a:lnTo>
                <a:lnTo>
                  <a:pt x="2013" y="179"/>
                </a:lnTo>
                <a:lnTo>
                  <a:pt x="2014" y="178"/>
                </a:lnTo>
                <a:lnTo>
                  <a:pt x="2015" y="178"/>
                </a:lnTo>
                <a:lnTo>
                  <a:pt x="2016" y="178"/>
                </a:lnTo>
                <a:lnTo>
                  <a:pt x="2017" y="178"/>
                </a:lnTo>
                <a:lnTo>
                  <a:pt x="2017" y="178"/>
                </a:lnTo>
                <a:lnTo>
                  <a:pt x="2017" y="179"/>
                </a:lnTo>
                <a:lnTo>
                  <a:pt x="2018" y="179"/>
                </a:lnTo>
                <a:lnTo>
                  <a:pt x="2019" y="179"/>
                </a:lnTo>
                <a:lnTo>
                  <a:pt x="2019" y="180"/>
                </a:lnTo>
                <a:lnTo>
                  <a:pt x="2019" y="180"/>
                </a:lnTo>
                <a:lnTo>
                  <a:pt x="2020" y="180"/>
                </a:lnTo>
                <a:lnTo>
                  <a:pt x="2021" y="180"/>
                </a:lnTo>
                <a:lnTo>
                  <a:pt x="2022" y="180"/>
                </a:lnTo>
                <a:lnTo>
                  <a:pt x="2022" y="180"/>
                </a:lnTo>
                <a:lnTo>
                  <a:pt x="2023" y="180"/>
                </a:lnTo>
                <a:lnTo>
                  <a:pt x="2024" y="180"/>
                </a:lnTo>
                <a:lnTo>
                  <a:pt x="2025" y="180"/>
                </a:lnTo>
                <a:lnTo>
                  <a:pt x="2025" y="180"/>
                </a:lnTo>
                <a:lnTo>
                  <a:pt x="2025" y="180"/>
                </a:lnTo>
                <a:lnTo>
                  <a:pt x="2026" y="180"/>
                </a:lnTo>
                <a:lnTo>
                  <a:pt x="2027" y="180"/>
                </a:lnTo>
                <a:lnTo>
                  <a:pt x="2027" y="180"/>
                </a:lnTo>
                <a:lnTo>
                  <a:pt x="2027" y="180"/>
                </a:lnTo>
                <a:lnTo>
                  <a:pt x="2028" y="180"/>
                </a:lnTo>
                <a:lnTo>
                  <a:pt x="2029" y="180"/>
                </a:lnTo>
                <a:lnTo>
                  <a:pt x="2030" y="180"/>
                </a:lnTo>
                <a:lnTo>
                  <a:pt x="2031" y="179"/>
                </a:lnTo>
                <a:lnTo>
                  <a:pt x="2031" y="178"/>
                </a:lnTo>
                <a:lnTo>
                  <a:pt x="2031" y="179"/>
                </a:lnTo>
                <a:lnTo>
                  <a:pt x="2032" y="179"/>
                </a:lnTo>
                <a:lnTo>
                  <a:pt x="2032" y="179"/>
                </a:lnTo>
                <a:lnTo>
                  <a:pt x="2033" y="179"/>
                </a:lnTo>
                <a:lnTo>
                  <a:pt x="2034" y="178"/>
                </a:lnTo>
                <a:lnTo>
                  <a:pt x="2034" y="177"/>
                </a:lnTo>
                <a:lnTo>
                  <a:pt x="2035" y="177"/>
                </a:lnTo>
                <a:lnTo>
                  <a:pt x="2036" y="176"/>
                </a:lnTo>
                <a:lnTo>
                  <a:pt x="2036" y="176"/>
                </a:lnTo>
                <a:lnTo>
                  <a:pt x="2037" y="175"/>
                </a:lnTo>
                <a:lnTo>
                  <a:pt x="2037" y="175"/>
                </a:lnTo>
                <a:lnTo>
                  <a:pt x="2038" y="175"/>
                </a:lnTo>
                <a:lnTo>
                  <a:pt x="2038" y="176"/>
                </a:lnTo>
                <a:lnTo>
                  <a:pt x="2039" y="176"/>
                </a:lnTo>
                <a:lnTo>
                  <a:pt x="2040" y="176"/>
                </a:lnTo>
                <a:lnTo>
                  <a:pt x="2040" y="177"/>
                </a:lnTo>
                <a:lnTo>
                  <a:pt x="2041" y="177"/>
                </a:lnTo>
                <a:lnTo>
                  <a:pt x="2042" y="178"/>
                </a:lnTo>
                <a:lnTo>
                  <a:pt x="2042" y="179"/>
                </a:lnTo>
                <a:lnTo>
                  <a:pt x="2042" y="180"/>
                </a:lnTo>
                <a:lnTo>
                  <a:pt x="2042" y="181"/>
                </a:lnTo>
                <a:lnTo>
                  <a:pt x="2042" y="181"/>
                </a:lnTo>
                <a:lnTo>
                  <a:pt x="2043" y="181"/>
                </a:lnTo>
                <a:lnTo>
                  <a:pt x="2044" y="182"/>
                </a:lnTo>
                <a:lnTo>
                  <a:pt x="2045" y="182"/>
                </a:lnTo>
                <a:lnTo>
                  <a:pt x="2046" y="182"/>
                </a:lnTo>
                <a:lnTo>
                  <a:pt x="2047" y="182"/>
                </a:lnTo>
                <a:lnTo>
                  <a:pt x="2048" y="182"/>
                </a:lnTo>
                <a:lnTo>
                  <a:pt x="2048" y="183"/>
                </a:lnTo>
                <a:lnTo>
                  <a:pt x="2048" y="184"/>
                </a:lnTo>
                <a:lnTo>
                  <a:pt x="2048" y="185"/>
                </a:lnTo>
                <a:lnTo>
                  <a:pt x="2048" y="184"/>
                </a:lnTo>
                <a:lnTo>
                  <a:pt x="2049" y="184"/>
                </a:lnTo>
                <a:lnTo>
                  <a:pt x="2050" y="183"/>
                </a:lnTo>
                <a:lnTo>
                  <a:pt x="2050" y="182"/>
                </a:lnTo>
                <a:lnTo>
                  <a:pt x="2051" y="181"/>
                </a:lnTo>
                <a:lnTo>
                  <a:pt x="2052" y="181"/>
                </a:lnTo>
                <a:lnTo>
                  <a:pt x="2053" y="180"/>
                </a:lnTo>
                <a:lnTo>
                  <a:pt x="2053" y="180"/>
                </a:lnTo>
                <a:lnTo>
                  <a:pt x="2053" y="180"/>
                </a:lnTo>
                <a:lnTo>
                  <a:pt x="2053" y="179"/>
                </a:lnTo>
                <a:lnTo>
                  <a:pt x="2054" y="179"/>
                </a:lnTo>
                <a:lnTo>
                  <a:pt x="2055" y="179"/>
                </a:lnTo>
                <a:lnTo>
                  <a:pt x="2056" y="178"/>
                </a:lnTo>
                <a:lnTo>
                  <a:pt x="2057" y="178"/>
                </a:lnTo>
                <a:lnTo>
                  <a:pt x="2058" y="179"/>
                </a:lnTo>
                <a:lnTo>
                  <a:pt x="2058" y="179"/>
                </a:lnTo>
                <a:lnTo>
                  <a:pt x="2058" y="178"/>
                </a:lnTo>
                <a:lnTo>
                  <a:pt x="2059" y="178"/>
                </a:lnTo>
                <a:lnTo>
                  <a:pt x="2059" y="178"/>
                </a:lnTo>
                <a:lnTo>
                  <a:pt x="2060" y="177"/>
                </a:lnTo>
                <a:lnTo>
                  <a:pt x="2060" y="176"/>
                </a:lnTo>
                <a:lnTo>
                  <a:pt x="2061" y="176"/>
                </a:lnTo>
                <a:lnTo>
                  <a:pt x="2062" y="176"/>
                </a:lnTo>
                <a:lnTo>
                  <a:pt x="2063" y="176"/>
                </a:lnTo>
                <a:lnTo>
                  <a:pt x="2063" y="176"/>
                </a:lnTo>
                <a:lnTo>
                  <a:pt x="2063" y="176"/>
                </a:lnTo>
                <a:lnTo>
                  <a:pt x="2064" y="176"/>
                </a:lnTo>
                <a:lnTo>
                  <a:pt x="2065" y="175"/>
                </a:lnTo>
                <a:lnTo>
                  <a:pt x="2065" y="175"/>
                </a:lnTo>
                <a:lnTo>
                  <a:pt x="2066" y="174"/>
                </a:lnTo>
                <a:lnTo>
                  <a:pt x="2067" y="174"/>
                </a:lnTo>
                <a:lnTo>
                  <a:pt x="2068" y="174"/>
                </a:lnTo>
                <a:lnTo>
                  <a:pt x="2068" y="174"/>
                </a:lnTo>
                <a:lnTo>
                  <a:pt x="2069" y="173"/>
                </a:lnTo>
                <a:lnTo>
                  <a:pt x="2070" y="173"/>
                </a:lnTo>
                <a:lnTo>
                  <a:pt x="2070" y="173"/>
                </a:lnTo>
                <a:lnTo>
                  <a:pt x="2071" y="173"/>
                </a:lnTo>
                <a:lnTo>
                  <a:pt x="2072" y="174"/>
                </a:lnTo>
                <a:lnTo>
                  <a:pt x="2073" y="174"/>
                </a:lnTo>
                <a:lnTo>
                  <a:pt x="2073" y="173"/>
                </a:lnTo>
                <a:lnTo>
                  <a:pt x="2074" y="173"/>
                </a:lnTo>
                <a:lnTo>
                  <a:pt x="2075" y="173"/>
                </a:lnTo>
                <a:lnTo>
                  <a:pt x="2076" y="173"/>
                </a:lnTo>
                <a:lnTo>
                  <a:pt x="2076" y="173"/>
                </a:lnTo>
                <a:lnTo>
                  <a:pt x="2077" y="173"/>
                </a:lnTo>
                <a:lnTo>
                  <a:pt x="2077" y="174"/>
                </a:lnTo>
                <a:lnTo>
                  <a:pt x="2078" y="174"/>
                </a:lnTo>
                <a:lnTo>
                  <a:pt x="2078" y="174"/>
                </a:lnTo>
                <a:lnTo>
                  <a:pt x="2078" y="174"/>
                </a:lnTo>
                <a:lnTo>
                  <a:pt x="2079" y="174"/>
                </a:lnTo>
                <a:lnTo>
                  <a:pt x="2080" y="174"/>
                </a:lnTo>
                <a:lnTo>
                  <a:pt x="2080" y="174"/>
                </a:lnTo>
                <a:lnTo>
                  <a:pt x="2081" y="174"/>
                </a:lnTo>
                <a:lnTo>
                  <a:pt x="2082" y="174"/>
                </a:lnTo>
                <a:lnTo>
                  <a:pt x="2082" y="174"/>
                </a:lnTo>
                <a:lnTo>
                  <a:pt x="2083" y="173"/>
                </a:lnTo>
                <a:lnTo>
                  <a:pt x="2083" y="174"/>
                </a:lnTo>
                <a:lnTo>
                  <a:pt x="2084" y="173"/>
                </a:lnTo>
                <a:lnTo>
                  <a:pt x="2084" y="173"/>
                </a:lnTo>
                <a:lnTo>
                  <a:pt x="2084" y="172"/>
                </a:lnTo>
                <a:lnTo>
                  <a:pt x="2085" y="172"/>
                </a:lnTo>
                <a:lnTo>
                  <a:pt x="2086" y="172"/>
                </a:lnTo>
                <a:lnTo>
                  <a:pt x="2087" y="172"/>
                </a:lnTo>
                <a:lnTo>
                  <a:pt x="2088" y="172"/>
                </a:lnTo>
                <a:lnTo>
                  <a:pt x="2088" y="172"/>
                </a:lnTo>
                <a:lnTo>
                  <a:pt x="2089" y="172"/>
                </a:lnTo>
                <a:lnTo>
                  <a:pt x="2089" y="172"/>
                </a:lnTo>
                <a:lnTo>
                  <a:pt x="2090" y="172"/>
                </a:lnTo>
                <a:lnTo>
                  <a:pt x="2091" y="172"/>
                </a:lnTo>
                <a:lnTo>
                  <a:pt x="2092" y="172"/>
                </a:lnTo>
                <a:lnTo>
                  <a:pt x="2093" y="172"/>
                </a:lnTo>
                <a:lnTo>
                  <a:pt x="2094" y="172"/>
                </a:lnTo>
                <a:lnTo>
                  <a:pt x="2094" y="173"/>
                </a:lnTo>
                <a:lnTo>
                  <a:pt x="2094" y="172"/>
                </a:lnTo>
                <a:lnTo>
                  <a:pt x="2095" y="172"/>
                </a:lnTo>
                <a:lnTo>
                  <a:pt x="2096" y="172"/>
                </a:lnTo>
                <a:lnTo>
                  <a:pt x="2096" y="171"/>
                </a:lnTo>
                <a:lnTo>
                  <a:pt x="2097" y="171"/>
                </a:lnTo>
                <a:lnTo>
                  <a:pt x="2098" y="171"/>
                </a:lnTo>
                <a:lnTo>
                  <a:pt x="2099" y="171"/>
                </a:lnTo>
                <a:lnTo>
                  <a:pt x="2099" y="170"/>
                </a:lnTo>
                <a:lnTo>
                  <a:pt x="2099" y="170"/>
                </a:lnTo>
                <a:lnTo>
                  <a:pt x="2099" y="170"/>
                </a:lnTo>
                <a:lnTo>
                  <a:pt x="2100" y="170"/>
                </a:lnTo>
                <a:lnTo>
                  <a:pt x="2101" y="170"/>
                </a:lnTo>
                <a:lnTo>
                  <a:pt x="2102" y="170"/>
                </a:lnTo>
                <a:lnTo>
                  <a:pt x="2103" y="170"/>
                </a:lnTo>
                <a:lnTo>
                  <a:pt x="2103" y="169"/>
                </a:lnTo>
                <a:lnTo>
                  <a:pt x="2104" y="169"/>
                </a:lnTo>
                <a:lnTo>
                  <a:pt x="2104" y="169"/>
                </a:lnTo>
                <a:lnTo>
                  <a:pt x="2104" y="169"/>
                </a:lnTo>
                <a:lnTo>
                  <a:pt x="2105" y="168"/>
                </a:lnTo>
                <a:lnTo>
                  <a:pt x="2106" y="168"/>
                </a:lnTo>
                <a:lnTo>
                  <a:pt x="2107" y="168"/>
                </a:lnTo>
                <a:lnTo>
                  <a:pt x="2108" y="168"/>
                </a:lnTo>
                <a:lnTo>
                  <a:pt x="2109" y="167"/>
                </a:lnTo>
                <a:lnTo>
                  <a:pt x="2109" y="167"/>
                </a:lnTo>
                <a:lnTo>
                  <a:pt x="2110" y="166"/>
                </a:lnTo>
                <a:lnTo>
                  <a:pt x="2110" y="165"/>
                </a:lnTo>
                <a:lnTo>
                  <a:pt x="2111" y="165"/>
                </a:lnTo>
                <a:lnTo>
                  <a:pt x="2112" y="165"/>
                </a:lnTo>
                <a:lnTo>
                  <a:pt x="2113" y="165"/>
                </a:lnTo>
                <a:lnTo>
                  <a:pt x="2113" y="165"/>
                </a:lnTo>
                <a:lnTo>
                  <a:pt x="2114" y="165"/>
                </a:lnTo>
                <a:lnTo>
                  <a:pt x="2114" y="165"/>
                </a:lnTo>
                <a:lnTo>
                  <a:pt x="2115" y="165"/>
                </a:lnTo>
                <a:lnTo>
                  <a:pt x="2116" y="164"/>
                </a:lnTo>
                <a:lnTo>
                  <a:pt x="2116" y="164"/>
                </a:lnTo>
                <a:lnTo>
                  <a:pt x="2117" y="164"/>
                </a:lnTo>
                <a:lnTo>
                  <a:pt x="2118" y="164"/>
                </a:lnTo>
                <a:lnTo>
                  <a:pt x="2119" y="163"/>
                </a:lnTo>
                <a:lnTo>
                  <a:pt x="2120" y="163"/>
                </a:lnTo>
                <a:lnTo>
                  <a:pt x="2120" y="163"/>
                </a:lnTo>
                <a:lnTo>
                  <a:pt x="2121" y="163"/>
                </a:lnTo>
                <a:lnTo>
                  <a:pt x="2121" y="162"/>
                </a:lnTo>
                <a:lnTo>
                  <a:pt x="2122" y="162"/>
                </a:lnTo>
                <a:lnTo>
                  <a:pt x="2122" y="161"/>
                </a:lnTo>
                <a:lnTo>
                  <a:pt x="2122" y="160"/>
                </a:lnTo>
                <a:lnTo>
                  <a:pt x="2123" y="160"/>
                </a:lnTo>
                <a:lnTo>
                  <a:pt x="2124" y="159"/>
                </a:lnTo>
                <a:lnTo>
                  <a:pt x="2124" y="158"/>
                </a:lnTo>
                <a:lnTo>
                  <a:pt x="2125" y="157"/>
                </a:lnTo>
                <a:lnTo>
                  <a:pt x="2125" y="157"/>
                </a:lnTo>
                <a:lnTo>
                  <a:pt x="2125" y="156"/>
                </a:lnTo>
                <a:lnTo>
                  <a:pt x="2126" y="156"/>
                </a:lnTo>
                <a:lnTo>
                  <a:pt x="2127" y="156"/>
                </a:lnTo>
                <a:lnTo>
                  <a:pt x="2128" y="155"/>
                </a:lnTo>
                <a:lnTo>
                  <a:pt x="2128" y="155"/>
                </a:lnTo>
                <a:lnTo>
                  <a:pt x="2128" y="155"/>
                </a:lnTo>
                <a:lnTo>
                  <a:pt x="2128" y="155"/>
                </a:lnTo>
                <a:lnTo>
                  <a:pt x="2129" y="155"/>
                </a:lnTo>
                <a:lnTo>
                  <a:pt x="2130" y="155"/>
                </a:lnTo>
                <a:lnTo>
                  <a:pt x="2130" y="154"/>
                </a:lnTo>
                <a:lnTo>
                  <a:pt x="2131" y="154"/>
                </a:lnTo>
                <a:lnTo>
                  <a:pt x="2132" y="154"/>
                </a:lnTo>
                <a:lnTo>
                  <a:pt x="2133" y="154"/>
                </a:lnTo>
                <a:lnTo>
                  <a:pt x="2133" y="153"/>
                </a:lnTo>
                <a:lnTo>
                  <a:pt x="2134" y="153"/>
                </a:lnTo>
                <a:lnTo>
                  <a:pt x="2134" y="153"/>
                </a:lnTo>
                <a:lnTo>
                  <a:pt x="2135" y="153"/>
                </a:lnTo>
                <a:lnTo>
                  <a:pt x="2135" y="152"/>
                </a:lnTo>
                <a:lnTo>
                  <a:pt x="2136" y="152"/>
                </a:lnTo>
                <a:lnTo>
                  <a:pt x="2137" y="152"/>
                </a:lnTo>
                <a:lnTo>
                  <a:pt x="2138" y="152"/>
                </a:lnTo>
                <a:lnTo>
                  <a:pt x="2139" y="152"/>
                </a:lnTo>
                <a:lnTo>
                  <a:pt x="2139" y="153"/>
                </a:lnTo>
                <a:lnTo>
                  <a:pt x="2140" y="153"/>
                </a:lnTo>
                <a:lnTo>
                  <a:pt x="2140" y="154"/>
                </a:lnTo>
                <a:lnTo>
                  <a:pt x="2140" y="154"/>
                </a:lnTo>
                <a:lnTo>
                  <a:pt x="2141" y="155"/>
                </a:lnTo>
                <a:lnTo>
                  <a:pt x="2141" y="154"/>
                </a:lnTo>
                <a:lnTo>
                  <a:pt x="2142" y="155"/>
                </a:lnTo>
                <a:lnTo>
                  <a:pt x="2142" y="154"/>
                </a:lnTo>
                <a:lnTo>
                  <a:pt x="2143" y="154"/>
                </a:lnTo>
                <a:lnTo>
                  <a:pt x="2144" y="154"/>
                </a:lnTo>
                <a:lnTo>
                  <a:pt x="2145" y="154"/>
                </a:lnTo>
                <a:lnTo>
                  <a:pt x="2145" y="153"/>
                </a:lnTo>
                <a:lnTo>
                  <a:pt x="2145" y="153"/>
                </a:lnTo>
                <a:lnTo>
                  <a:pt x="2146" y="153"/>
                </a:lnTo>
                <a:lnTo>
                  <a:pt x="2147" y="152"/>
                </a:lnTo>
                <a:lnTo>
                  <a:pt x="2148" y="152"/>
                </a:lnTo>
                <a:lnTo>
                  <a:pt x="2149" y="152"/>
                </a:lnTo>
                <a:lnTo>
                  <a:pt x="2150" y="152"/>
                </a:lnTo>
                <a:lnTo>
                  <a:pt x="2150" y="153"/>
                </a:lnTo>
                <a:lnTo>
                  <a:pt x="2150" y="153"/>
                </a:lnTo>
                <a:lnTo>
                  <a:pt x="2151" y="153"/>
                </a:lnTo>
                <a:lnTo>
                  <a:pt x="2152" y="153"/>
                </a:lnTo>
                <a:lnTo>
                  <a:pt x="2153" y="153"/>
                </a:lnTo>
                <a:lnTo>
                  <a:pt x="2154" y="153"/>
                </a:lnTo>
                <a:lnTo>
                  <a:pt x="2155" y="153"/>
                </a:lnTo>
                <a:lnTo>
                  <a:pt x="2156" y="153"/>
                </a:lnTo>
                <a:lnTo>
                  <a:pt x="2156" y="154"/>
                </a:lnTo>
                <a:lnTo>
                  <a:pt x="2156" y="154"/>
                </a:lnTo>
                <a:lnTo>
                  <a:pt x="2156" y="154"/>
                </a:lnTo>
                <a:lnTo>
                  <a:pt x="2157" y="154"/>
                </a:lnTo>
                <a:lnTo>
                  <a:pt x="2158" y="153"/>
                </a:lnTo>
                <a:lnTo>
                  <a:pt x="2159" y="154"/>
                </a:lnTo>
                <a:lnTo>
                  <a:pt x="2160" y="154"/>
                </a:lnTo>
                <a:lnTo>
                  <a:pt x="2161" y="154"/>
                </a:lnTo>
                <a:lnTo>
                  <a:pt x="2161" y="155"/>
                </a:lnTo>
                <a:lnTo>
                  <a:pt x="2161" y="154"/>
                </a:lnTo>
                <a:lnTo>
                  <a:pt x="2162" y="153"/>
                </a:lnTo>
                <a:lnTo>
                  <a:pt x="2162" y="153"/>
                </a:lnTo>
                <a:lnTo>
                  <a:pt x="2163" y="153"/>
                </a:lnTo>
                <a:lnTo>
                  <a:pt x="2164" y="152"/>
                </a:lnTo>
                <a:lnTo>
                  <a:pt x="2165" y="152"/>
                </a:lnTo>
                <a:lnTo>
                  <a:pt x="2166" y="152"/>
                </a:lnTo>
                <a:lnTo>
                  <a:pt x="2166" y="151"/>
                </a:lnTo>
                <a:lnTo>
                  <a:pt x="2166" y="151"/>
                </a:lnTo>
                <a:lnTo>
                  <a:pt x="2167" y="152"/>
                </a:lnTo>
                <a:lnTo>
                  <a:pt x="2168" y="151"/>
                </a:lnTo>
                <a:lnTo>
                  <a:pt x="2168" y="151"/>
                </a:lnTo>
                <a:lnTo>
                  <a:pt x="2169" y="150"/>
                </a:lnTo>
                <a:lnTo>
                  <a:pt x="2170" y="150"/>
                </a:lnTo>
                <a:lnTo>
                  <a:pt x="2170" y="150"/>
                </a:lnTo>
                <a:lnTo>
                  <a:pt x="2171" y="150"/>
                </a:lnTo>
                <a:lnTo>
                  <a:pt x="2171" y="150"/>
                </a:lnTo>
                <a:lnTo>
                  <a:pt x="2172" y="149"/>
                </a:lnTo>
                <a:lnTo>
                  <a:pt x="2173" y="149"/>
                </a:lnTo>
                <a:lnTo>
                  <a:pt x="2173" y="149"/>
                </a:lnTo>
                <a:lnTo>
                  <a:pt x="2174" y="149"/>
                </a:lnTo>
                <a:lnTo>
                  <a:pt x="2175" y="148"/>
                </a:lnTo>
                <a:lnTo>
                  <a:pt x="2176" y="147"/>
                </a:lnTo>
                <a:lnTo>
                  <a:pt x="2176" y="146"/>
                </a:lnTo>
                <a:lnTo>
                  <a:pt x="2177" y="145"/>
                </a:lnTo>
                <a:lnTo>
                  <a:pt x="2177" y="145"/>
                </a:lnTo>
                <a:lnTo>
                  <a:pt x="2178" y="144"/>
                </a:lnTo>
                <a:lnTo>
                  <a:pt x="2179" y="144"/>
                </a:lnTo>
                <a:lnTo>
                  <a:pt x="2179" y="144"/>
                </a:lnTo>
                <a:lnTo>
                  <a:pt x="2179" y="143"/>
                </a:lnTo>
                <a:lnTo>
                  <a:pt x="2180" y="143"/>
                </a:lnTo>
                <a:lnTo>
                  <a:pt x="2181" y="143"/>
                </a:lnTo>
                <a:lnTo>
                  <a:pt x="2181" y="143"/>
                </a:lnTo>
                <a:lnTo>
                  <a:pt x="2181" y="142"/>
                </a:lnTo>
                <a:lnTo>
                  <a:pt x="2182" y="142"/>
                </a:lnTo>
                <a:lnTo>
                  <a:pt x="2183" y="142"/>
                </a:lnTo>
                <a:lnTo>
                  <a:pt x="2183" y="141"/>
                </a:lnTo>
                <a:lnTo>
                  <a:pt x="2184" y="141"/>
                </a:lnTo>
                <a:lnTo>
                  <a:pt x="2184" y="140"/>
                </a:lnTo>
                <a:lnTo>
                  <a:pt x="2185" y="140"/>
                </a:lnTo>
                <a:lnTo>
                  <a:pt x="2185" y="141"/>
                </a:lnTo>
                <a:lnTo>
                  <a:pt x="2186" y="141"/>
                </a:lnTo>
                <a:lnTo>
                  <a:pt x="2186" y="141"/>
                </a:lnTo>
                <a:lnTo>
                  <a:pt x="2187" y="140"/>
                </a:lnTo>
                <a:lnTo>
                  <a:pt x="2188" y="140"/>
                </a:lnTo>
                <a:lnTo>
                  <a:pt x="2189" y="140"/>
                </a:lnTo>
                <a:lnTo>
                  <a:pt x="2190" y="139"/>
                </a:lnTo>
                <a:lnTo>
                  <a:pt x="2191" y="138"/>
                </a:lnTo>
                <a:lnTo>
                  <a:pt x="2191" y="138"/>
                </a:lnTo>
                <a:lnTo>
                  <a:pt x="2192" y="137"/>
                </a:lnTo>
                <a:lnTo>
                  <a:pt x="2192" y="136"/>
                </a:lnTo>
                <a:lnTo>
                  <a:pt x="2193" y="136"/>
                </a:lnTo>
                <a:lnTo>
                  <a:pt x="2194" y="136"/>
                </a:lnTo>
                <a:lnTo>
                  <a:pt x="2194" y="135"/>
                </a:lnTo>
                <a:lnTo>
                  <a:pt x="2195" y="134"/>
                </a:lnTo>
                <a:lnTo>
                  <a:pt x="2196" y="134"/>
                </a:lnTo>
                <a:lnTo>
                  <a:pt x="2197" y="134"/>
                </a:lnTo>
                <a:lnTo>
                  <a:pt x="2197" y="134"/>
                </a:lnTo>
                <a:lnTo>
                  <a:pt x="2197" y="135"/>
                </a:lnTo>
                <a:lnTo>
                  <a:pt x="2197" y="135"/>
                </a:lnTo>
                <a:lnTo>
                  <a:pt x="2198" y="135"/>
                </a:lnTo>
                <a:lnTo>
                  <a:pt x="2198" y="136"/>
                </a:lnTo>
                <a:lnTo>
                  <a:pt x="2199" y="136"/>
                </a:lnTo>
                <a:lnTo>
                  <a:pt x="2200" y="136"/>
                </a:lnTo>
                <a:lnTo>
                  <a:pt x="2200" y="137"/>
                </a:lnTo>
                <a:lnTo>
                  <a:pt x="2201" y="136"/>
                </a:lnTo>
                <a:lnTo>
                  <a:pt x="2202" y="136"/>
                </a:lnTo>
                <a:lnTo>
                  <a:pt x="2202" y="136"/>
                </a:lnTo>
                <a:lnTo>
                  <a:pt x="2202" y="136"/>
                </a:lnTo>
                <a:lnTo>
                  <a:pt x="2202" y="135"/>
                </a:lnTo>
                <a:lnTo>
                  <a:pt x="2203" y="135"/>
                </a:lnTo>
                <a:lnTo>
                  <a:pt x="2204" y="135"/>
                </a:lnTo>
                <a:lnTo>
                  <a:pt x="2205" y="135"/>
                </a:lnTo>
                <a:lnTo>
                  <a:pt x="2206" y="134"/>
                </a:lnTo>
                <a:lnTo>
                  <a:pt x="2207" y="134"/>
                </a:lnTo>
                <a:lnTo>
                  <a:pt x="2207" y="134"/>
                </a:lnTo>
                <a:lnTo>
                  <a:pt x="2207" y="134"/>
                </a:lnTo>
                <a:lnTo>
                  <a:pt x="2208" y="134"/>
                </a:lnTo>
                <a:lnTo>
                  <a:pt x="2209" y="134"/>
                </a:lnTo>
                <a:lnTo>
                  <a:pt x="2210" y="134"/>
                </a:lnTo>
                <a:lnTo>
                  <a:pt x="2211" y="134"/>
                </a:lnTo>
                <a:lnTo>
                  <a:pt x="2212" y="134"/>
                </a:lnTo>
                <a:lnTo>
                  <a:pt x="2212" y="134"/>
                </a:lnTo>
                <a:lnTo>
                  <a:pt x="2213" y="134"/>
                </a:lnTo>
                <a:lnTo>
                  <a:pt x="2213" y="134"/>
                </a:lnTo>
                <a:lnTo>
                  <a:pt x="2214" y="134"/>
                </a:lnTo>
                <a:lnTo>
                  <a:pt x="2215" y="134"/>
                </a:lnTo>
                <a:lnTo>
                  <a:pt x="2216" y="134"/>
                </a:lnTo>
                <a:lnTo>
                  <a:pt x="2217" y="134"/>
                </a:lnTo>
                <a:lnTo>
                  <a:pt x="2217" y="135"/>
                </a:lnTo>
                <a:lnTo>
                  <a:pt x="2217" y="135"/>
                </a:lnTo>
                <a:lnTo>
                  <a:pt x="2218" y="135"/>
                </a:lnTo>
                <a:lnTo>
                  <a:pt x="2219" y="135"/>
                </a:lnTo>
                <a:lnTo>
                  <a:pt x="2219" y="134"/>
                </a:lnTo>
                <a:lnTo>
                  <a:pt x="2220" y="134"/>
                </a:lnTo>
                <a:lnTo>
                  <a:pt x="2221" y="134"/>
                </a:lnTo>
                <a:lnTo>
                  <a:pt x="2222" y="135"/>
                </a:lnTo>
                <a:lnTo>
                  <a:pt x="2222" y="135"/>
                </a:lnTo>
                <a:lnTo>
                  <a:pt x="2223" y="135"/>
                </a:lnTo>
                <a:lnTo>
                  <a:pt x="2224" y="135"/>
                </a:lnTo>
                <a:lnTo>
                  <a:pt x="2224" y="134"/>
                </a:lnTo>
                <a:lnTo>
                  <a:pt x="2225" y="134"/>
                </a:lnTo>
                <a:lnTo>
                  <a:pt x="2225" y="134"/>
                </a:lnTo>
                <a:lnTo>
                  <a:pt x="2225" y="133"/>
                </a:lnTo>
                <a:lnTo>
                  <a:pt x="2226" y="133"/>
                </a:lnTo>
                <a:lnTo>
                  <a:pt x="2227" y="132"/>
                </a:lnTo>
                <a:lnTo>
                  <a:pt x="2228" y="132"/>
                </a:lnTo>
                <a:lnTo>
                  <a:pt x="2228" y="132"/>
                </a:lnTo>
                <a:lnTo>
                  <a:pt x="2229" y="132"/>
                </a:lnTo>
                <a:lnTo>
                  <a:pt x="2230" y="132"/>
                </a:lnTo>
                <a:lnTo>
                  <a:pt x="2231" y="132"/>
                </a:lnTo>
                <a:lnTo>
                  <a:pt x="2231" y="132"/>
                </a:lnTo>
                <a:lnTo>
                  <a:pt x="2232" y="132"/>
                </a:lnTo>
                <a:lnTo>
                  <a:pt x="2233" y="132"/>
                </a:lnTo>
                <a:lnTo>
                  <a:pt x="2233" y="132"/>
                </a:lnTo>
                <a:lnTo>
                  <a:pt x="2234" y="132"/>
                </a:lnTo>
                <a:lnTo>
                  <a:pt x="2235" y="131"/>
                </a:lnTo>
                <a:lnTo>
                  <a:pt x="2236" y="131"/>
                </a:lnTo>
                <a:lnTo>
                  <a:pt x="2236" y="130"/>
                </a:lnTo>
                <a:lnTo>
                  <a:pt x="2237" y="130"/>
                </a:lnTo>
                <a:lnTo>
                  <a:pt x="2237" y="130"/>
                </a:lnTo>
                <a:lnTo>
                  <a:pt x="2238" y="129"/>
                </a:lnTo>
                <a:lnTo>
                  <a:pt x="2238" y="129"/>
                </a:lnTo>
                <a:lnTo>
                  <a:pt x="2239" y="129"/>
                </a:lnTo>
                <a:lnTo>
                  <a:pt x="2240" y="130"/>
                </a:lnTo>
                <a:lnTo>
                  <a:pt x="2241" y="130"/>
                </a:lnTo>
                <a:lnTo>
                  <a:pt x="2242" y="131"/>
                </a:lnTo>
                <a:lnTo>
                  <a:pt x="2242" y="131"/>
                </a:lnTo>
                <a:lnTo>
                  <a:pt x="2243" y="131"/>
                </a:lnTo>
                <a:lnTo>
                  <a:pt x="2243" y="131"/>
                </a:lnTo>
                <a:lnTo>
                  <a:pt x="2244" y="131"/>
                </a:lnTo>
                <a:lnTo>
                  <a:pt x="2245" y="131"/>
                </a:lnTo>
                <a:lnTo>
                  <a:pt x="2246" y="131"/>
                </a:lnTo>
                <a:lnTo>
                  <a:pt x="2247" y="131"/>
                </a:lnTo>
                <a:lnTo>
                  <a:pt x="2248" y="131"/>
                </a:lnTo>
                <a:lnTo>
                  <a:pt x="2248" y="131"/>
                </a:lnTo>
                <a:lnTo>
                  <a:pt x="2248" y="131"/>
                </a:lnTo>
                <a:lnTo>
                  <a:pt x="2249" y="130"/>
                </a:lnTo>
                <a:lnTo>
                  <a:pt x="2249" y="129"/>
                </a:lnTo>
                <a:lnTo>
                  <a:pt x="2250" y="129"/>
                </a:lnTo>
                <a:lnTo>
                  <a:pt x="2251" y="129"/>
                </a:lnTo>
                <a:lnTo>
                  <a:pt x="2252" y="129"/>
                </a:lnTo>
                <a:lnTo>
                  <a:pt x="2253" y="129"/>
                </a:lnTo>
                <a:lnTo>
                  <a:pt x="2253" y="128"/>
                </a:lnTo>
                <a:lnTo>
                  <a:pt x="2253" y="128"/>
                </a:lnTo>
                <a:lnTo>
                  <a:pt x="2253" y="128"/>
                </a:lnTo>
                <a:lnTo>
                  <a:pt x="2254" y="128"/>
                </a:lnTo>
                <a:lnTo>
                  <a:pt x="2255" y="128"/>
                </a:lnTo>
                <a:lnTo>
                  <a:pt x="2256" y="128"/>
                </a:lnTo>
                <a:lnTo>
                  <a:pt x="2257" y="127"/>
                </a:lnTo>
                <a:lnTo>
                  <a:pt x="2258" y="127"/>
                </a:lnTo>
                <a:lnTo>
                  <a:pt x="2258" y="126"/>
                </a:lnTo>
                <a:lnTo>
                  <a:pt x="2259" y="127"/>
                </a:lnTo>
                <a:lnTo>
                  <a:pt x="2259" y="127"/>
                </a:lnTo>
                <a:lnTo>
                  <a:pt x="2260" y="128"/>
                </a:lnTo>
                <a:lnTo>
                  <a:pt x="2261" y="128"/>
                </a:lnTo>
                <a:lnTo>
                  <a:pt x="2262" y="128"/>
                </a:lnTo>
                <a:lnTo>
                  <a:pt x="2263" y="128"/>
                </a:lnTo>
                <a:lnTo>
                  <a:pt x="2264" y="128"/>
                </a:lnTo>
                <a:lnTo>
                  <a:pt x="2264" y="128"/>
                </a:lnTo>
                <a:lnTo>
                  <a:pt x="2265" y="128"/>
                </a:lnTo>
                <a:lnTo>
                  <a:pt x="2265" y="128"/>
                </a:lnTo>
                <a:lnTo>
                  <a:pt x="2266" y="128"/>
                </a:lnTo>
                <a:lnTo>
                  <a:pt x="2267" y="128"/>
                </a:lnTo>
                <a:lnTo>
                  <a:pt x="2268" y="128"/>
                </a:lnTo>
                <a:lnTo>
                  <a:pt x="2269" y="128"/>
                </a:lnTo>
                <a:lnTo>
                  <a:pt x="2269" y="128"/>
                </a:lnTo>
                <a:lnTo>
                  <a:pt x="2270" y="129"/>
                </a:lnTo>
                <a:lnTo>
                  <a:pt x="2270" y="128"/>
                </a:lnTo>
                <a:lnTo>
                  <a:pt x="2271" y="128"/>
                </a:lnTo>
                <a:lnTo>
                  <a:pt x="2272" y="128"/>
                </a:lnTo>
                <a:lnTo>
                  <a:pt x="2273" y="128"/>
                </a:lnTo>
                <a:lnTo>
                  <a:pt x="2274" y="128"/>
                </a:lnTo>
                <a:lnTo>
                  <a:pt x="2274" y="129"/>
                </a:lnTo>
                <a:lnTo>
                  <a:pt x="2274" y="129"/>
                </a:lnTo>
                <a:lnTo>
                  <a:pt x="2275" y="129"/>
                </a:lnTo>
                <a:lnTo>
                  <a:pt x="2275" y="129"/>
                </a:lnTo>
                <a:lnTo>
                  <a:pt x="2276" y="130"/>
                </a:lnTo>
                <a:lnTo>
                  <a:pt x="2276" y="130"/>
                </a:lnTo>
                <a:lnTo>
                  <a:pt x="2277" y="131"/>
                </a:lnTo>
                <a:lnTo>
                  <a:pt x="2278" y="131"/>
                </a:lnTo>
                <a:lnTo>
                  <a:pt x="2279" y="131"/>
                </a:lnTo>
                <a:lnTo>
                  <a:pt x="2279" y="132"/>
                </a:lnTo>
                <a:lnTo>
                  <a:pt x="2279" y="132"/>
                </a:lnTo>
                <a:lnTo>
                  <a:pt x="2280" y="132"/>
                </a:lnTo>
                <a:lnTo>
                  <a:pt x="2280" y="132"/>
                </a:lnTo>
                <a:lnTo>
                  <a:pt x="2281" y="132"/>
                </a:lnTo>
                <a:lnTo>
                  <a:pt x="2282" y="132"/>
                </a:lnTo>
                <a:lnTo>
                  <a:pt x="2282" y="132"/>
                </a:lnTo>
                <a:lnTo>
                  <a:pt x="2282" y="132"/>
                </a:lnTo>
                <a:lnTo>
                  <a:pt x="2283" y="132"/>
                </a:lnTo>
                <a:lnTo>
                  <a:pt x="2284" y="132"/>
                </a:lnTo>
                <a:lnTo>
                  <a:pt x="2284" y="133"/>
                </a:lnTo>
                <a:lnTo>
                  <a:pt x="2285" y="133"/>
                </a:lnTo>
                <a:lnTo>
                  <a:pt x="2286" y="134"/>
                </a:lnTo>
                <a:lnTo>
                  <a:pt x="2287" y="134"/>
                </a:lnTo>
                <a:lnTo>
                  <a:pt x="2288" y="134"/>
                </a:lnTo>
                <a:lnTo>
                  <a:pt x="2288" y="134"/>
                </a:lnTo>
                <a:lnTo>
                  <a:pt x="2289" y="135"/>
                </a:lnTo>
                <a:lnTo>
                  <a:pt x="2289" y="135"/>
                </a:lnTo>
                <a:lnTo>
                  <a:pt x="2290" y="135"/>
                </a:lnTo>
                <a:lnTo>
                  <a:pt x="2291" y="135"/>
                </a:lnTo>
                <a:lnTo>
                  <a:pt x="2292" y="136"/>
                </a:lnTo>
                <a:lnTo>
                  <a:pt x="2293" y="136"/>
                </a:lnTo>
                <a:lnTo>
                  <a:pt x="2294" y="136"/>
                </a:lnTo>
                <a:lnTo>
                  <a:pt x="2294" y="136"/>
                </a:lnTo>
                <a:lnTo>
                  <a:pt x="2295" y="137"/>
                </a:lnTo>
                <a:lnTo>
                  <a:pt x="2295" y="137"/>
                </a:lnTo>
                <a:lnTo>
                  <a:pt x="2296" y="137"/>
                </a:lnTo>
                <a:lnTo>
                  <a:pt x="2297" y="137"/>
                </a:lnTo>
                <a:lnTo>
                  <a:pt x="2298" y="138"/>
                </a:lnTo>
                <a:lnTo>
                  <a:pt x="2299" y="138"/>
                </a:lnTo>
                <a:lnTo>
                  <a:pt x="2300" y="138"/>
                </a:lnTo>
                <a:lnTo>
                  <a:pt x="2300" y="138"/>
                </a:lnTo>
                <a:lnTo>
                  <a:pt x="2300" y="138"/>
                </a:lnTo>
                <a:lnTo>
                  <a:pt x="2301" y="138"/>
                </a:lnTo>
                <a:lnTo>
                  <a:pt x="2302" y="138"/>
                </a:lnTo>
                <a:lnTo>
                  <a:pt x="2303" y="138"/>
                </a:lnTo>
                <a:lnTo>
                  <a:pt x="2303" y="138"/>
                </a:lnTo>
                <a:lnTo>
                  <a:pt x="2304" y="138"/>
                </a:lnTo>
                <a:lnTo>
                  <a:pt x="2305" y="139"/>
                </a:lnTo>
                <a:lnTo>
                  <a:pt x="2305" y="139"/>
                </a:lnTo>
                <a:lnTo>
                  <a:pt x="2305" y="139"/>
                </a:lnTo>
                <a:lnTo>
                  <a:pt x="2306" y="139"/>
                </a:lnTo>
                <a:lnTo>
                  <a:pt x="2307" y="139"/>
                </a:lnTo>
                <a:lnTo>
                  <a:pt x="2308" y="139"/>
                </a:lnTo>
                <a:lnTo>
                  <a:pt x="2309" y="138"/>
                </a:lnTo>
                <a:lnTo>
                  <a:pt x="2310" y="138"/>
                </a:lnTo>
                <a:lnTo>
                  <a:pt x="2310" y="138"/>
                </a:lnTo>
                <a:lnTo>
                  <a:pt x="2310" y="138"/>
                </a:lnTo>
                <a:lnTo>
                  <a:pt x="2311" y="138"/>
                </a:lnTo>
                <a:lnTo>
                  <a:pt x="2312" y="138"/>
                </a:lnTo>
                <a:lnTo>
                  <a:pt x="2313" y="138"/>
                </a:lnTo>
                <a:lnTo>
                  <a:pt x="2314" y="138"/>
                </a:lnTo>
                <a:lnTo>
                  <a:pt x="2315" y="138"/>
                </a:lnTo>
                <a:lnTo>
                  <a:pt x="2315" y="138"/>
                </a:lnTo>
                <a:lnTo>
                  <a:pt x="2316" y="138"/>
                </a:lnTo>
                <a:lnTo>
                  <a:pt x="2316" y="138"/>
                </a:lnTo>
                <a:lnTo>
                  <a:pt x="2317" y="138"/>
                </a:lnTo>
                <a:lnTo>
                  <a:pt x="2318" y="137"/>
                </a:lnTo>
                <a:lnTo>
                  <a:pt x="2319" y="137"/>
                </a:lnTo>
                <a:lnTo>
                  <a:pt x="2320" y="137"/>
                </a:lnTo>
                <a:lnTo>
                  <a:pt x="2320" y="136"/>
                </a:lnTo>
                <a:lnTo>
                  <a:pt x="2320" y="136"/>
                </a:lnTo>
                <a:lnTo>
                  <a:pt x="2321" y="136"/>
                </a:lnTo>
                <a:lnTo>
                  <a:pt x="2322" y="136"/>
                </a:lnTo>
                <a:lnTo>
                  <a:pt x="2322" y="136"/>
                </a:lnTo>
                <a:lnTo>
                  <a:pt x="2323" y="136"/>
                </a:lnTo>
                <a:lnTo>
                  <a:pt x="2324" y="135"/>
                </a:lnTo>
                <a:lnTo>
                  <a:pt x="2325" y="134"/>
                </a:lnTo>
                <a:lnTo>
                  <a:pt x="2325" y="135"/>
                </a:lnTo>
                <a:lnTo>
                  <a:pt x="2326" y="134"/>
                </a:lnTo>
                <a:lnTo>
                  <a:pt x="2327" y="134"/>
                </a:lnTo>
                <a:lnTo>
                  <a:pt x="2327" y="134"/>
                </a:lnTo>
                <a:lnTo>
                  <a:pt x="2328" y="134"/>
                </a:lnTo>
                <a:lnTo>
                  <a:pt x="2328" y="134"/>
                </a:lnTo>
                <a:lnTo>
                  <a:pt x="2328" y="135"/>
                </a:lnTo>
                <a:lnTo>
                  <a:pt x="2329" y="135"/>
                </a:lnTo>
                <a:lnTo>
                  <a:pt x="2330" y="135"/>
                </a:lnTo>
                <a:lnTo>
                  <a:pt x="2331" y="135"/>
                </a:lnTo>
                <a:lnTo>
                  <a:pt x="2331" y="136"/>
                </a:lnTo>
                <a:lnTo>
                  <a:pt x="2332" y="137"/>
                </a:lnTo>
                <a:lnTo>
                  <a:pt x="2333" y="137"/>
                </a:lnTo>
                <a:lnTo>
                  <a:pt x="2333" y="138"/>
                </a:lnTo>
                <a:lnTo>
                  <a:pt x="2334" y="138"/>
                </a:lnTo>
                <a:lnTo>
                  <a:pt x="2334" y="138"/>
                </a:lnTo>
                <a:lnTo>
                  <a:pt x="2334" y="139"/>
                </a:lnTo>
                <a:lnTo>
                  <a:pt x="2335" y="139"/>
                </a:lnTo>
                <a:lnTo>
                  <a:pt x="2336" y="139"/>
                </a:lnTo>
                <a:lnTo>
                  <a:pt x="2336" y="138"/>
                </a:lnTo>
                <a:lnTo>
                  <a:pt x="2336" y="138"/>
                </a:lnTo>
                <a:lnTo>
                  <a:pt x="2337" y="137"/>
                </a:lnTo>
                <a:lnTo>
                  <a:pt x="2338" y="137"/>
                </a:lnTo>
                <a:lnTo>
                  <a:pt x="2339" y="137"/>
                </a:lnTo>
                <a:lnTo>
                  <a:pt x="2339" y="137"/>
                </a:lnTo>
                <a:lnTo>
                  <a:pt x="2339" y="138"/>
                </a:lnTo>
                <a:lnTo>
                  <a:pt x="2340" y="138"/>
                </a:lnTo>
                <a:lnTo>
                  <a:pt x="2341" y="138"/>
                </a:lnTo>
                <a:lnTo>
                  <a:pt x="2341" y="138"/>
                </a:lnTo>
                <a:lnTo>
                  <a:pt x="2341" y="138"/>
                </a:lnTo>
                <a:lnTo>
                  <a:pt x="2342" y="138"/>
                </a:lnTo>
                <a:lnTo>
                  <a:pt x="2343" y="138"/>
                </a:lnTo>
                <a:lnTo>
                  <a:pt x="2344" y="139"/>
                </a:lnTo>
                <a:lnTo>
                  <a:pt x="2345" y="139"/>
                </a:lnTo>
                <a:lnTo>
                  <a:pt x="2345" y="139"/>
                </a:lnTo>
                <a:lnTo>
                  <a:pt x="2345" y="138"/>
                </a:lnTo>
                <a:lnTo>
                  <a:pt x="2346" y="139"/>
                </a:lnTo>
                <a:lnTo>
                  <a:pt x="2346" y="138"/>
                </a:lnTo>
                <a:lnTo>
                  <a:pt x="2346" y="139"/>
                </a:lnTo>
                <a:lnTo>
                  <a:pt x="2347" y="139"/>
                </a:lnTo>
                <a:lnTo>
                  <a:pt x="2348" y="139"/>
                </a:lnTo>
                <a:lnTo>
                  <a:pt x="2349" y="138"/>
                </a:lnTo>
                <a:lnTo>
                  <a:pt x="2350" y="138"/>
                </a:lnTo>
                <a:lnTo>
                  <a:pt x="2350" y="138"/>
                </a:lnTo>
                <a:lnTo>
                  <a:pt x="2351" y="138"/>
                </a:lnTo>
                <a:lnTo>
                  <a:pt x="2351" y="137"/>
                </a:lnTo>
                <a:lnTo>
                  <a:pt x="2351" y="137"/>
                </a:lnTo>
                <a:lnTo>
                  <a:pt x="2352" y="137"/>
                </a:lnTo>
                <a:lnTo>
                  <a:pt x="2353" y="137"/>
                </a:lnTo>
                <a:lnTo>
                  <a:pt x="2354" y="137"/>
                </a:lnTo>
                <a:lnTo>
                  <a:pt x="2355" y="137"/>
                </a:lnTo>
                <a:lnTo>
                  <a:pt x="2356" y="137"/>
                </a:lnTo>
                <a:lnTo>
                  <a:pt x="2356" y="137"/>
                </a:lnTo>
                <a:lnTo>
                  <a:pt x="2356" y="137"/>
                </a:lnTo>
                <a:lnTo>
                  <a:pt x="2357" y="137"/>
                </a:lnTo>
                <a:lnTo>
                  <a:pt x="2358" y="137"/>
                </a:lnTo>
                <a:lnTo>
                  <a:pt x="2359" y="137"/>
                </a:lnTo>
                <a:lnTo>
                  <a:pt x="2360" y="137"/>
                </a:lnTo>
                <a:lnTo>
                  <a:pt x="2361" y="137"/>
                </a:lnTo>
                <a:lnTo>
                  <a:pt x="2361" y="137"/>
                </a:lnTo>
                <a:lnTo>
                  <a:pt x="2362" y="137"/>
                </a:lnTo>
                <a:lnTo>
                  <a:pt x="2362" y="137"/>
                </a:lnTo>
                <a:lnTo>
                  <a:pt x="2362" y="138"/>
                </a:lnTo>
                <a:lnTo>
                  <a:pt x="2363" y="137"/>
                </a:lnTo>
                <a:lnTo>
                  <a:pt x="2364" y="138"/>
                </a:lnTo>
                <a:lnTo>
                  <a:pt x="2365" y="138"/>
                </a:lnTo>
                <a:lnTo>
                  <a:pt x="2366" y="138"/>
                </a:lnTo>
                <a:lnTo>
                  <a:pt x="2367" y="138"/>
                </a:lnTo>
                <a:lnTo>
                  <a:pt x="2367" y="138"/>
                </a:lnTo>
                <a:lnTo>
                  <a:pt x="2368" y="138"/>
                </a:lnTo>
                <a:lnTo>
                  <a:pt x="2368" y="138"/>
                </a:lnTo>
                <a:lnTo>
                  <a:pt x="2369" y="138"/>
                </a:lnTo>
                <a:lnTo>
                  <a:pt x="2369" y="138"/>
                </a:lnTo>
                <a:lnTo>
                  <a:pt x="2370" y="138"/>
                </a:lnTo>
                <a:lnTo>
                  <a:pt x="2371" y="138"/>
                </a:lnTo>
                <a:lnTo>
                  <a:pt x="2371" y="137"/>
                </a:lnTo>
                <a:lnTo>
                  <a:pt x="2372" y="137"/>
                </a:lnTo>
                <a:lnTo>
                  <a:pt x="2372" y="137"/>
                </a:lnTo>
                <a:lnTo>
                  <a:pt x="2373" y="136"/>
                </a:lnTo>
                <a:lnTo>
                  <a:pt x="2373" y="136"/>
                </a:lnTo>
                <a:lnTo>
                  <a:pt x="2374" y="136"/>
                </a:lnTo>
                <a:lnTo>
                  <a:pt x="2375" y="137"/>
                </a:lnTo>
                <a:lnTo>
                  <a:pt x="2376" y="137"/>
                </a:lnTo>
                <a:lnTo>
                  <a:pt x="2377" y="137"/>
                </a:lnTo>
                <a:lnTo>
                  <a:pt x="2377" y="137"/>
                </a:lnTo>
                <a:lnTo>
                  <a:pt x="2378" y="138"/>
                </a:lnTo>
                <a:lnTo>
                  <a:pt x="2379" y="138"/>
                </a:lnTo>
                <a:lnTo>
                  <a:pt x="2379" y="138"/>
                </a:lnTo>
                <a:lnTo>
                  <a:pt x="2379" y="137"/>
                </a:lnTo>
                <a:lnTo>
                  <a:pt x="2380" y="137"/>
                </a:lnTo>
                <a:lnTo>
                  <a:pt x="2381" y="137"/>
                </a:lnTo>
                <a:lnTo>
                  <a:pt x="2382" y="137"/>
                </a:lnTo>
                <a:lnTo>
                  <a:pt x="2382" y="137"/>
                </a:lnTo>
                <a:lnTo>
                  <a:pt x="2383" y="137"/>
                </a:lnTo>
                <a:lnTo>
                  <a:pt x="2384" y="137"/>
                </a:lnTo>
                <a:lnTo>
                  <a:pt x="2384" y="136"/>
                </a:lnTo>
                <a:lnTo>
                  <a:pt x="2385" y="136"/>
                </a:lnTo>
                <a:lnTo>
                  <a:pt x="2385" y="136"/>
                </a:lnTo>
                <a:lnTo>
                  <a:pt x="2386" y="136"/>
                </a:lnTo>
                <a:lnTo>
                  <a:pt x="2387" y="135"/>
                </a:lnTo>
                <a:lnTo>
                  <a:pt x="2387" y="135"/>
                </a:lnTo>
                <a:lnTo>
                  <a:pt x="2388" y="135"/>
                </a:lnTo>
                <a:lnTo>
                  <a:pt x="2389" y="135"/>
                </a:lnTo>
                <a:lnTo>
                  <a:pt x="2390" y="135"/>
                </a:lnTo>
                <a:lnTo>
                  <a:pt x="2391" y="135"/>
                </a:lnTo>
                <a:lnTo>
                  <a:pt x="2391" y="135"/>
                </a:lnTo>
                <a:lnTo>
                  <a:pt x="2392" y="135"/>
                </a:lnTo>
                <a:lnTo>
                  <a:pt x="2392" y="135"/>
                </a:lnTo>
                <a:lnTo>
                  <a:pt x="2393" y="135"/>
                </a:lnTo>
                <a:lnTo>
                  <a:pt x="2394" y="135"/>
                </a:lnTo>
                <a:lnTo>
                  <a:pt x="2394" y="134"/>
                </a:lnTo>
                <a:lnTo>
                  <a:pt x="2395" y="134"/>
                </a:lnTo>
                <a:lnTo>
                  <a:pt x="2396" y="134"/>
                </a:lnTo>
                <a:lnTo>
                  <a:pt x="2397" y="134"/>
                </a:lnTo>
                <a:lnTo>
                  <a:pt x="2397" y="134"/>
                </a:lnTo>
                <a:lnTo>
                  <a:pt x="2397" y="134"/>
                </a:lnTo>
                <a:lnTo>
                  <a:pt x="2398" y="134"/>
                </a:lnTo>
                <a:lnTo>
                  <a:pt x="2398" y="133"/>
                </a:lnTo>
                <a:lnTo>
                  <a:pt x="2399" y="133"/>
                </a:lnTo>
                <a:lnTo>
                  <a:pt x="2400" y="133"/>
                </a:lnTo>
                <a:lnTo>
                  <a:pt x="2401" y="133"/>
                </a:lnTo>
                <a:lnTo>
                  <a:pt x="2402" y="132"/>
                </a:lnTo>
                <a:lnTo>
                  <a:pt x="2403" y="132"/>
                </a:lnTo>
                <a:lnTo>
                  <a:pt x="2403" y="132"/>
                </a:lnTo>
                <a:lnTo>
                  <a:pt x="2403" y="132"/>
                </a:lnTo>
                <a:lnTo>
                  <a:pt x="2403" y="133"/>
                </a:lnTo>
                <a:lnTo>
                  <a:pt x="2404" y="134"/>
                </a:lnTo>
                <a:lnTo>
                  <a:pt x="2405" y="134"/>
                </a:lnTo>
                <a:lnTo>
                  <a:pt x="2406" y="134"/>
                </a:lnTo>
                <a:lnTo>
                  <a:pt x="2407" y="134"/>
                </a:lnTo>
                <a:lnTo>
                  <a:pt x="2408" y="134"/>
                </a:lnTo>
                <a:lnTo>
                  <a:pt x="2408" y="134"/>
                </a:lnTo>
                <a:lnTo>
                  <a:pt x="2408" y="134"/>
                </a:lnTo>
                <a:lnTo>
                  <a:pt x="2409" y="134"/>
                </a:lnTo>
                <a:lnTo>
                  <a:pt x="2410" y="134"/>
                </a:lnTo>
                <a:lnTo>
                  <a:pt x="2411" y="134"/>
                </a:lnTo>
                <a:lnTo>
                  <a:pt x="2411" y="135"/>
                </a:lnTo>
                <a:lnTo>
                  <a:pt x="2412" y="135"/>
                </a:lnTo>
                <a:lnTo>
                  <a:pt x="2413" y="135"/>
                </a:lnTo>
                <a:lnTo>
                  <a:pt x="2413" y="135"/>
                </a:lnTo>
                <a:lnTo>
                  <a:pt x="2413" y="135"/>
                </a:lnTo>
                <a:lnTo>
                  <a:pt x="2413" y="134"/>
                </a:lnTo>
                <a:lnTo>
                  <a:pt x="2414" y="134"/>
                </a:lnTo>
                <a:lnTo>
                  <a:pt x="2415" y="134"/>
                </a:lnTo>
                <a:lnTo>
                  <a:pt x="2416" y="133"/>
                </a:lnTo>
                <a:lnTo>
                  <a:pt x="2417" y="133"/>
                </a:lnTo>
                <a:lnTo>
                  <a:pt x="2418" y="133"/>
                </a:lnTo>
                <a:lnTo>
                  <a:pt x="2418" y="132"/>
                </a:lnTo>
                <a:lnTo>
                  <a:pt x="2419" y="132"/>
                </a:lnTo>
                <a:lnTo>
                  <a:pt x="2419" y="132"/>
                </a:lnTo>
                <a:lnTo>
                  <a:pt x="2420" y="131"/>
                </a:lnTo>
                <a:lnTo>
                  <a:pt x="2421" y="131"/>
                </a:lnTo>
                <a:lnTo>
                  <a:pt x="2421" y="130"/>
                </a:lnTo>
                <a:lnTo>
                  <a:pt x="2422" y="130"/>
                </a:lnTo>
                <a:lnTo>
                  <a:pt x="2423" y="129"/>
                </a:lnTo>
                <a:lnTo>
                  <a:pt x="2423" y="129"/>
                </a:lnTo>
                <a:lnTo>
                  <a:pt x="2423" y="129"/>
                </a:lnTo>
                <a:lnTo>
                  <a:pt x="2424" y="129"/>
                </a:lnTo>
                <a:lnTo>
                  <a:pt x="2425" y="129"/>
                </a:lnTo>
                <a:lnTo>
                  <a:pt x="2425" y="128"/>
                </a:lnTo>
                <a:lnTo>
                  <a:pt x="2426" y="129"/>
                </a:lnTo>
                <a:lnTo>
                  <a:pt x="2427" y="129"/>
                </a:lnTo>
                <a:lnTo>
                  <a:pt x="2428" y="129"/>
                </a:lnTo>
                <a:lnTo>
                  <a:pt x="2428" y="129"/>
                </a:lnTo>
                <a:lnTo>
                  <a:pt x="2428" y="128"/>
                </a:lnTo>
                <a:lnTo>
                  <a:pt x="2429" y="127"/>
                </a:lnTo>
                <a:lnTo>
                  <a:pt x="2430" y="127"/>
                </a:lnTo>
                <a:lnTo>
                  <a:pt x="2431" y="127"/>
                </a:lnTo>
                <a:lnTo>
                  <a:pt x="2431" y="126"/>
                </a:lnTo>
                <a:lnTo>
                  <a:pt x="2432" y="126"/>
                </a:lnTo>
                <a:lnTo>
                  <a:pt x="2433" y="127"/>
                </a:lnTo>
                <a:lnTo>
                  <a:pt x="2433" y="126"/>
                </a:lnTo>
                <a:lnTo>
                  <a:pt x="2434" y="126"/>
                </a:lnTo>
                <a:lnTo>
                  <a:pt x="2435" y="126"/>
                </a:lnTo>
                <a:lnTo>
                  <a:pt x="2436" y="126"/>
                </a:lnTo>
                <a:lnTo>
                  <a:pt x="2437" y="127"/>
                </a:lnTo>
                <a:lnTo>
                  <a:pt x="2437" y="127"/>
                </a:lnTo>
                <a:lnTo>
                  <a:pt x="2438" y="127"/>
                </a:lnTo>
                <a:lnTo>
                  <a:pt x="2439" y="127"/>
                </a:lnTo>
                <a:lnTo>
                  <a:pt x="2439" y="127"/>
                </a:lnTo>
                <a:lnTo>
                  <a:pt x="2439" y="128"/>
                </a:lnTo>
                <a:lnTo>
                  <a:pt x="2440" y="128"/>
                </a:lnTo>
                <a:lnTo>
                  <a:pt x="2441" y="128"/>
                </a:lnTo>
                <a:lnTo>
                  <a:pt x="2442" y="128"/>
                </a:lnTo>
                <a:lnTo>
                  <a:pt x="2442" y="128"/>
                </a:lnTo>
                <a:lnTo>
                  <a:pt x="2443" y="129"/>
                </a:lnTo>
                <a:lnTo>
                  <a:pt x="2444" y="129"/>
                </a:lnTo>
                <a:lnTo>
                  <a:pt x="2444" y="129"/>
                </a:lnTo>
                <a:lnTo>
                  <a:pt x="2445" y="129"/>
                </a:lnTo>
                <a:lnTo>
                  <a:pt x="2446" y="129"/>
                </a:lnTo>
                <a:lnTo>
                  <a:pt x="2447" y="129"/>
                </a:lnTo>
                <a:lnTo>
                  <a:pt x="2448" y="129"/>
                </a:lnTo>
                <a:lnTo>
                  <a:pt x="2448" y="129"/>
                </a:lnTo>
                <a:lnTo>
                  <a:pt x="2449" y="129"/>
                </a:lnTo>
                <a:lnTo>
                  <a:pt x="2449" y="130"/>
                </a:lnTo>
                <a:lnTo>
                  <a:pt x="2450" y="130"/>
                </a:lnTo>
                <a:lnTo>
                  <a:pt x="2451" y="130"/>
                </a:lnTo>
                <a:lnTo>
                  <a:pt x="2452" y="131"/>
                </a:lnTo>
                <a:lnTo>
                  <a:pt x="2453" y="131"/>
                </a:lnTo>
                <a:lnTo>
                  <a:pt x="2454" y="131"/>
                </a:lnTo>
                <a:lnTo>
                  <a:pt x="2454" y="131"/>
                </a:lnTo>
                <a:lnTo>
                  <a:pt x="2454" y="132"/>
                </a:lnTo>
                <a:lnTo>
                  <a:pt x="2455" y="132"/>
                </a:lnTo>
                <a:lnTo>
                  <a:pt x="2456" y="132"/>
                </a:lnTo>
                <a:lnTo>
                  <a:pt x="2457" y="132"/>
                </a:lnTo>
                <a:lnTo>
                  <a:pt x="2458" y="132"/>
                </a:lnTo>
                <a:lnTo>
                  <a:pt x="2459" y="132"/>
                </a:lnTo>
                <a:lnTo>
                  <a:pt x="2459" y="132"/>
                </a:lnTo>
                <a:lnTo>
                  <a:pt x="2459" y="132"/>
                </a:lnTo>
                <a:lnTo>
                  <a:pt x="2460" y="133"/>
                </a:lnTo>
                <a:lnTo>
                  <a:pt x="2461" y="133"/>
                </a:lnTo>
                <a:lnTo>
                  <a:pt x="2461" y="134"/>
                </a:lnTo>
                <a:lnTo>
                  <a:pt x="2462" y="134"/>
                </a:lnTo>
                <a:lnTo>
                  <a:pt x="2463" y="134"/>
                </a:lnTo>
                <a:lnTo>
                  <a:pt x="2464" y="135"/>
                </a:lnTo>
                <a:lnTo>
                  <a:pt x="2464" y="135"/>
                </a:lnTo>
                <a:lnTo>
                  <a:pt x="2464" y="136"/>
                </a:lnTo>
                <a:lnTo>
                  <a:pt x="2465" y="136"/>
                </a:lnTo>
                <a:lnTo>
                  <a:pt x="2465" y="137"/>
                </a:lnTo>
                <a:lnTo>
                  <a:pt x="2466" y="138"/>
                </a:lnTo>
                <a:lnTo>
                  <a:pt x="2466" y="139"/>
                </a:lnTo>
                <a:lnTo>
                  <a:pt x="2467" y="139"/>
                </a:lnTo>
                <a:lnTo>
                  <a:pt x="2468" y="139"/>
                </a:lnTo>
                <a:lnTo>
                  <a:pt x="2468" y="138"/>
                </a:lnTo>
                <a:lnTo>
                  <a:pt x="2469" y="138"/>
                </a:lnTo>
                <a:lnTo>
                  <a:pt x="2469" y="138"/>
                </a:lnTo>
                <a:lnTo>
                  <a:pt x="2469" y="138"/>
                </a:lnTo>
                <a:lnTo>
                  <a:pt x="2470" y="138"/>
                </a:lnTo>
                <a:lnTo>
                  <a:pt x="2471" y="137"/>
                </a:lnTo>
                <a:lnTo>
                  <a:pt x="2471" y="138"/>
                </a:lnTo>
                <a:lnTo>
                  <a:pt x="2471" y="138"/>
                </a:lnTo>
                <a:lnTo>
                  <a:pt x="2472" y="138"/>
                </a:lnTo>
                <a:lnTo>
                  <a:pt x="2473" y="138"/>
                </a:lnTo>
                <a:lnTo>
                  <a:pt x="2474" y="138"/>
                </a:lnTo>
                <a:lnTo>
                  <a:pt x="2475" y="138"/>
                </a:lnTo>
                <a:lnTo>
                  <a:pt x="2475" y="138"/>
                </a:lnTo>
                <a:lnTo>
                  <a:pt x="2475" y="137"/>
                </a:lnTo>
                <a:lnTo>
                  <a:pt x="2476" y="137"/>
                </a:lnTo>
                <a:lnTo>
                  <a:pt x="2476" y="136"/>
                </a:lnTo>
                <a:lnTo>
                  <a:pt x="2477" y="136"/>
                </a:lnTo>
                <a:lnTo>
                  <a:pt x="2478" y="136"/>
                </a:lnTo>
                <a:lnTo>
                  <a:pt x="2479" y="136"/>
                </a:lnTo>
                <a:lnTo>
                  <a:pt x="2480" y="136"/>
                </a:lnTo>
                <a:lnTo>
                  <a:pt x="2480" y="136"/>
                </a:lnTo>
                <a:lnTo>
                  <a:pt x="2481" y="136"/>
                </a:lnTo>
                <a:lnTo>
                  <a:pt x="2482" y="136"/>
                </a:lnTo>
                <a:lnTo>
                  <a:pt x="2482" y="136"/>
                </a:lnTo>
                <a:lnTo>
                  <a:pt x="2483" y="135"/>
                </a:lnTo>
                <a:lnTo>
                  <a:pt x="2484" y="135"/>
                </a:lnTo>
                <a:lnTo>
                  <a:pt x="2485" y="135"/>
                </a:lnTo>
                <a:lnTo>
                  <a:pt x="2485" y="136"/>
                </a:lnTo>
                <a:lnTo>
                  <a:pt x="2486" y="136"/>
                </a:lnTo>
                <a:lnTo>
                  <a:pt x="2487" y="137"/>
                </a:lnTo>
                <a:lnTo>
                  <a:pt x="2488" y="138"/>
                </a:lnTo>
                <a:lnTo>
                  <a:pt x="2488" y="137"/>
                </a:lnTo>
                <a:lnTo>
                  <a:pt x="2488" y="137"/>
                </a:lnTo>
                <a:lnTo>
                  <a:pt x="2489" y="138"/>
                </a:lnTo>
                <a:lnTo>
                  <a:pt x="2490" y="138"/>
                </a:lnTo>
                <a:lnTo>
                  <a:pt x="2490" y="138"/>
                </a:lnTo>
                <a:lnTo>
                  <a:pt x="2491" y="138"/>
                </a:lnTo>
                <a:lnTo>
                  <a:pt x="2492" y="138"/>
                </a:lnTo>
                <a:lnTo>
                  <a:pt x="2493" y="137"/>
                </a:lnTo>
                <a:lnTo>
                  <a:pt x="2494" y="137"/>
                </a:lnTo>
                <a:lnTo>
                  <a:pt x="2494" y="137"/>
                </a:lnTo>
                <a:lnTo>
                  <a:pt x="2495" y="136"/>
                </a:lnTo>
                <a:lnTo>
                  <a:pt x="2495" y="136"/>
                </a:lnTo>
                <a:lnTo>
                  <a:pt x="2496" y="136"/>
                </a:lnTo>
                <a:lnTo>
                  <a:pt x="2497" y="136"/>
                </a:lnTo>
                <a:lnTo>
                  <a:pt x="2497" y="135"/>
                </a:lnTo>
                <a:lnTo>
                  <a:pt x="2498" y="136"/>
                </a:lnTo>
                <a:lnTo>
                  <a:pt x="2499" y="136"/>
                </a:lnTo>
                <a:lnTo>
                  <a:pt x="2500" y="136"/>
                </a:lnTo>
                <a:lnTo>
                  <a:pt x="2500" y="136"/>
                </a:lnTo>
                <a:lnTo>
                  <a:pt x="2500" y="136"/>
                </a:lnTo>
                <a:lnTo>
                  <a:pt x="2500" y="137"/>
                </a:lnTo>
                <a:lnTo>
                  <a:pt x="2501" y="137"/>
                </a:lnTo>
                <a:lnTo>
                  <a:pt x="2502" y="137"/>
                </a:lnTo>
                <a:lnTo>
                  <a:pt x="2503" y="137"/>
                </a:lnTo>
                <a:lnTo>
                  <a:pt x="2504" y="138"/>
                </a:lnTo>
                <a:lnTo>
                  <a:pt x="2505" y="138"/>
                </a:lnTo>
                <a:lnTo>
                  <a:pt x="2505" y="138"/>
                </a:lnTo>
                <a:lnTo>
                  <a:pt x="2505" y="139"/>
                </a:lnTo>
                <a:lnTo>
                  <a:pt x="2506" y="139"/>
                </a:lnTo>
                <a:lnTo>
                  <a:pt x="2507" y="140"/>
                </a:lnTo>
                <a:lnTo>
                  <a:pt x="2508" y="140"/>
                </a:lnTo>
                <a:lnTo>
                  <a:pt x="2509" y="140"/>
                </a:lnTo>
                <a:lnTo>
                  <a:pt x="2510" y="140"/>
                </a:lnTo>
                <a:lnTo>
                  <a:pt x="2510" y="140"/>
                </a:lnTo>
                <a:lnTo>
                  <a:pt x="2511" y="140"/>
                </a:lnTo>
                <a:lnTo>
                  <a:pt x="2511" y="140"/>
                </a:lnTo>
                <a:lnTo>
                  <a:pt x="2511" y="140"/>
                </a:lnTo>
                <a:lnTo>
                  <a:pt x="2512" y="140"/>
                </a:lnTo>
                <a:lnTo>
                  <a:pt x="2513" y="140"/>
                </a:lnTo>
                <a:lnTo>
                  <a:pt x="2514" y="141"/>
                </a:lnTo>
                <a:lnTo>
                  <a:pt x="2515" y="141"/>
                </a:lnTo>
                <a:lnTo>
                  <a:pt x="2516" y="141"/>
                </a:lnTo>
                <a:lnTo>
                  <a:pt x="2516" y="141"/>
                </a:lnTo>
                <a:lnTo>
                  <a:pt x="2516" y="141"/>
                </a:lnTo>
                <a:lnTo>
                  <a:pt x="2516" y="142"/>
                </a:lnTo>
                <a:lnTo>
                  <a:pt x="2517" y="142"/>
                </a:lnTo>
                <a:lnTo>
                  <a:pt x="2518" y="142"/>
                </a:lnTo>
                <a:lnTo>
                  <a:pt x="2519" y="142"/>
                </a:lnTo>
                <a:lnTo>
                  <a:pt x="2520" y="142"/>
                </a:lnTo>
                <a:lnTo>
                  <a:pt x="2521" y="143"/>
                </a:lnTo>
                <a:lnTo>
                  <a:pt x="2521" y="143"/>
                </a:lnTo>
                <a:lnTo>
                  <a:pt x="2522" y="143"/>
                </a:lnTo>
                <a:lnTo>
                  <a:pt x="2522" y="143"/>
                </a:lnTo>
                <a:lnTo>
                  <a:pt x="2523" y="142"/>
                </a:lnTo>
                <a:lnTo>
                  <a:pt x="2523" y="141"/>
                </a:lnTo>
                <a:lnTo>
                  <a:pt x="2524" y="141"/>
                </a:lnTo>
                <a:lnTo>
                  <a:pt x="2525" y="140"/>
                </a:lnTo>
                <a:lnTo>
                  <a:pt x="2526" y="141"/>
                </a:lnTo>
                <a:lnTo>
                  <a:pt x="2526" y="141"/>
                </a:lnTo>
                <a:lnTo>
                  <a:pt x="2527" y="142"/>
                </a:lnTo>
                <a:lnTo>
                  <a:pt x="2528" y="142"/>
                </a:lnTo>
                <a:lnTo>
                  <a:pt x="2528" y="142"/>
                </a:lnTo>
                <a:lnTo>
                  <a:pt x="2528" y="143"/>
                </a:lnTo>
                <a:lnTo>
                  <a:pt x="2529" y="143"/>
                </a:lnTo>
                <a:lnTo>
                  <a:pt x="2530" y="143"/>
                </a:lnTo>
                <a:lnTo>
                  <a:pt x="2531" y="143"/>
                </a:lnTo>
                <a:lnTo>
                  <a:pt x="2531" y="144"/>
                </a:lnTo>
                <a:lnTo>
                  <a:pt x="2531" y="144"/>
                </a:lnTo>
                <a:lnTo>
                  <a:pt x="2532" y="144"/>
                </a:lnTo>
                <a:lnTo>
                  <a:pt x="2533" y="144"/>
                </a:lnTo>
                <a:lnTo>
                  <a:pt x="2534" y="144"/>
                </a:lnTo>
                <a:lnTo>
                  <a:pt x="2534" y="144"/>
                </a:lnTo>
                <a:lnTo>
                  <a:pt x="2535" y="144"/>
                </a:lnTo>
                <a:lnTo>
                  <a:pt x="2536" y="144"/>
                </a:lnTo>
                <a:lnTo>
                  <a:pt x="2536" y="144"/>
                </a:lnTo>
                <a:lnTo>
                  <a:pt x="2536" y="145"/>
                </a:lnTo>
                <a:lnTo>
                  <a:pt x="2537" y="145"/>
                </a:lnTo>
                <a:lnTo>
                  <a:pt x="2538" y="144"/>
                </a:lnTo>
                <a:lnTo>
                  <a:pt x="2539" y="144"/>
                </a:lnTo>
                <a:lnTo>
                  <a:pt x="2539" y="144"/>
                </a:lnTo>
                <a:lnTo>
                  <a:pt x="2539" y="144"/>
                </a:lnTo>
                <a:lnTo>
                  <a:pt x="2540" y="144"/>
                </a:lnTo>
                <a:lnTo>
                  <a:pt x="2541" y="144"/>
                </a:lnTo>
                <a:lnTo>
                  <a:pt x="2541" y="143"/>
                </a:lnTo>
                <a:lnTo>
                  <a:pt x="2542" y="142"/>
                </a:lnTo>
                <a:lnTo>
                  <a:pt x="2543" y="142"/>
                </a:lnTo>
                <a:lnTo>
                  <a:pt x="2543" y="141"/>
                </a:lnTo>
                <a:lnTo>
                  <a:pt x="2544" y="141"/>
                </a:lnTo>
                <a:lnTo>
                  <a:pt x="2545" y="141"/>
                </a:lnTo>
                <a:lnTo>
                  <a:pt x="2545" y="141"/>
                </a:lnTo>
                <a:lnTo>
                  <a:pt x="2546" y="140"/>
                </a:lnTo>
                <a:lnTo>
                  <a:pt x="2547" y="140"/>
                </a:lnTo>
                <a:lnTo>
                  <a:pt x="2547" y="140"/>
                </a:lnTo>
                <a:lnTo>
                  <a:pt x="2548" y="140"/>
                </a:lnTo>
                <a:lnTo>
                  <a:pt x="2549" y="140"/>
                </a:lnTo>
                <a:lnTo>
                  <a:pt x="2550" y="140"/>
                </a:lnTo>
                <a:lnTo>
                  <a:pt x="2551" y="140"/>
                </a:lnTo>
                <a:lnTo>
                  <a:pt x="2551" y="140"/>
                </a:lnTo>
                <a:lnTo>
                  <a:pt x="2552" y="140"/>
                </a:lnTo>
                <a:lnTo>
                  <a:pt x="2552" y="141"/>
                </a:lnTo>
                <a:lnTo>
                  <a:pt x="2552" y="141"/>
                </a:lnTo>
                <a:lnTo>
                  <a:pt x="2553" y="141"/>
                </a:lnTo>
                <a:lnTo>
                  <a:pt x="2554" y="141"/>
                </a:lnTo>
                <a:lnTo>
                  <a:pt x="2555" y="141"/>
                </a:lnTo>
                <a:lnTo>
                  <a:pt x="2556" y="141"/>
                </a:lnTo>
                <a:lnTo>
                  <a:pt x="2557" y="142"/>
                </a:lnTo>
                <a:lnTo>
                  <a:pt x="2557" y="141"/>
                </a:lnTo>
                <a:lnTo>
                  <a:pt x="2557" y="141"/>
                </a:lnTo>
                <a:lnTo>
                  <a:pt x="2557" y="141"/>
                </a:lnTo>
                <a:lnTo>
                  <a:pt x="2558" y="142"/>
                </a:lnTo>
                <a:lnTo>
                  <a:pt x="2559" y="142"/>
                </a:lnTo>
                <a:lnTo>
                  <a:pt x="2559" y="141"/>
                </a:lnTo>
                <a:lnTo>
                  <a:pt x="2560" y="142"/>
                </a:lnTo>
                <a:lnTo>
                  <a:pt x="2561" y="142"/>
                </a:lnTo>
                <a:lnTo>
                  <a:pt x="2562" y="142"/>
                </a:lnTo>
                <a:lnTo>
                  <a:pt x="2562" y="142"/>
                </a:lnTo>
                <a:lnTo>
                  <a:pt x="2562" y="142"/>
                </a:lnTo>
                <a:lnTo>
                  <a:pt x="2563" y="143"/>
                </a:lnTo>
                <a:lnTo>
                  <a:pt x="2564" y="143"/>
                </a:lnTo>
                <a:lnTo>
                  <a:pt x="2565" y="144"/>
                </a:lnTo>
                <a:lnTo>
                  <a:pt x="2566" y="144"/>
                </a:lnTo>
                <a:lnTo>
                  <a:pt x="2567" y="145"/>
                </a:lnTo>
                <a:lnTo>
                  <a:pt x="2567" y="145"/>
                </a:lnTo>
                <a:lnTo>
                  <a:pt x="2568" y="145"/>
                </a:lnTo>
                <a:lnTo>
                  <a:pt x="2568" y="145"/>
                </a:lnTo>
                <a:lnTo>
                  <a:pt x="2569" y="145"/>
                </a:lnTo>
                <a:lnTo>
                  <a:pt x="2570" y="145"/>
                </a:lnTo>
                <a:lnTo>
                  <a:pt x="2571" y="145"/>
                </a:lnTo>
                <a:lnTo>
                  <a:pt x="2572" y="145"/>
                </a:lnTo>
                <a:lnTo>
                  <a:pt x="2572" y="145"/>
                </a:lnTo>
                <a:lnTo>
                  <a:pt x="2573" y="145"/>
                </a:lnTo>
                <a:lnTo>
                  <a:pt x="2573" y="145"/>
                </a:lnTo>
                <a:lnTo>
                  <a:pt x="2573" y="144"/>
                </a:lnTo>
                <a:lnTo>
                  <a:pt x="2574" y="144"/>
                </a:lnTo>
                <a:lnTo>
                  <a:pt x="2575" y="144"/>
                </a:lnTo>
                <a:lnTo>
                  <a:pt x="2576" y="144"/>
                </a:lnTo>
                <a:lnTo>
                  <a:pt x="2577" y="143"/>
                </a:lnTo>
                <a:lnTo>
                  <a:pt x="2578" y="143"/>
                </a:lnTo>
                <a:lnTo>
                  <a:pt x="2578" y="143"/>
                </a:lnTo>
                <a:lnTo>
                  <a:pt x="2579" y="143"/>
                </a:lnTo>
                <a:lnTo>
                  <a:pt x="2579" y="143"/>
                </a:lnTo>
                <a:lnTo>
                  <a:pt x="2580" y="142"/>
                </a:lnTo>
                <a:lnTo>
                  <a:pt x="2581" y="142"/>
                </a:lnTo>
                <a:lnTo>
                  <a:pt x="2582" y="142"/>
                </a:lnTo>
                <a:lnTo>
                  <a:pt x="2583" y="142"/>
                </a:lnTo>
                <a:lnTo>
                  <a:pt x="2583" y="141"/>
                </a:lnTo>
                <a:lnTo>
                  <a:pt x="2583" y="141"/>
                </a:lnTo>
                <a:lnTo>
                  <a:pt x="2584" y="141"/>
                </a:lnTo>
                <a:lnTo>
                  <a:pt x="2585" y="141"/>
                </a:lnTo>
                <a:lnTo>
                  <a:pt x="2585" y="142"/>
                </a:lnTo>
                <a:lnTo>
                  <a:pt x="2585" y="143"/>
                </a:lnTo>
                <a:lnTo>
                  <a:pt x="2586" y="143"/>
                </a:lnTo>
                <a:lnTo>
                  <a:pt x="2586" y="144"/>
                </a:lnTo>
                <a:lnTo>
                  <a:pt x="2587" y="144"/>
                </a:lnTo>
                <a:lnTo>
                  <a:pt x="2588" y="144"/>
                </a:lnTo>
                <a:lnTo>
                  <a:pt x="2588" y="144"/>
                </a:lnTo>
                <a:lnTo>
                  <a:pt x="2588" y="144"/>
                </a:lnTo>
                <a:lnTo>
                  <a:pt x="2589" y="144"/>
                </a:lnTo>
                <a:lnTo>
                  <a:pt x="2589" y="144"/>
                </a:lnTo>
                <a:lnTo>
                  <a:pt x="2590" y="144"/>
                </a:lnTo>
                <a:lnTo>
                  <a:pt x="2591" y="144"/>
                </a:lnTo>
                <a:lnTo>
                  <a:pt x="2591" y="144"/>
                </a:lnTo>
                <a:lnTo>
                  <a:pt x="2591" y="144"/>
                </a:lnTo>
                <a:lnTo>
                  <a:pt x="2592" y="145"/>
                </a:lnTo>
                <a:lnTo>
                  <a:pt x="2593" y="145"/>
                </a:lnTo>
                <a:lnTo>
                  <a:pt x="2593" y="145"/>
                </a:lnTo>
                <a:lnTo>
                  <a:pt x="2594" y="145"/>
                </a:lnTo>
                <a:lnTo>
                  <a:pt x="2595" y="145"/>
                </a:lnTo>
                <a:lnTo>
                  <a:pt x="2596" y="145"/>
                </a:lnTo>
                <a:lnTo>
                  <a:pt x="2597" y="145"/>
                </a:lnTo>
                <a:lnTo>
                  <a:pt x="2597" y="146"/>
                </a:lnTo>
                <a:lnTo>
                  <a:pt x="2597" y="145"/>
                </a:lnTo>
                <a:lnTo>
                  <a:pt x="2598" y="145"/>
                </a:lnTo>
                <a:lnTo>
                  <a:pt x="2598" y="145"/>
                </a:lnTo>
                <a:lnTo>
                  <a:pt x="2599" y="145"/>
                </a:lnTo>
                <a:lnTo>
                  <a:pt x="2600" y="145"/>
                </a:lnTo>
                <a:lnTo>
                  <a:pt x="2601" y="145"/>
                </a:lnTo>
                <a:lnTo>
                  <a:pt x="2602" y="145"/>
                </a:lnTo>
                <a:lnTo>
                  <a:pt x="2603" y="145"/>
                </a:lnTo>
                <a:lnTo>
                  <a:pt x="2603" y="145"/>
                </a:lnTo>
                <a:lnTo>
                  <a:pt x="2603" y="145"/>
                </a:lnTo>
                <a:lnTo>
                  <a:pt x="2603" y="145"/>
                </a:lnTo>
                <a:lnTo>
                  <a:pt x="2604" y="145"/>
                </a:lnTo>
                <a:lnTo>
                  <a:pt x="2605" y="145"/>
                </a:lnTo>
                <a:lnTo>
                  <a:pt x="2606" y="145"/>
                </a:lnTo>
                <a:lnTo>
                  <a:pt x="2607" y="145"/>
                </a:lnTo>
                <a:lnTo>
                  <a:pt x="2608" y="145"/>
                </a:lnTo>
                <a:lnTo>
                  <a:pt x="2608" y="145"/>
                </a:lnTo>
                <a:lnTo>
                  <a:pt x="2608" y="145"/>
                </a:lnTo>
                <a:lnTo>
                  <a:pt x="2608" y="145"/>
                </a:lnTo>
                <a:lnTo>
                  <a:pt x="2609" y="145"/>
                </a:lnTo>
                <a:lnTo>
                  <a:pt x="2610" y="145"/>
                </a:lnTo>
                <a:lnTo>
                  <a:pt x="2611" y="145"/>
                </a:lnTo>
                <a:lnTo>
                  <a:pt x="2612" y="145"/>
                </a:lnTo>
                <a:lnTo>
                  <a:pt x="2613" y="145"/>
                </a:lnTo>
                <a:lnTo>
                  <a:pt x="2614" y="146"/>
                </a:lnTo>
                <a:lnTo>
                  <a:pt x="2614" y="146"/>
                </a:lnTo>
                <a:lnTo>
                  <a:pt x="2614" y="146"/>
                </a:lnTo>
                <a:lnTo>
                  <a:pt x="2615" y="146"/>
                </a:lnTo>
                <a:lnTo>
                  <a:pt x="2616" y="146"/>
                </a:lnTo>
                <a:lnTo>
                  <a:pt x="2617" y="146"/>
                </a:lnTo>
                <a:lnTo>
                  <a:pt x="2617" y="147"/>
                </a:lnTo>
                <a:lnTo>
                  <a:pt x="2618" y="147"/>
                </a:lnTo>
                <a:lnTo>
                  <a:pt x="2619" y="147"/>
                </a:lnTo>
                <a:lnTo>
                  <a:pt x="2619" y="147"/>
                </a:lnTo>
                <a:lnTo>
                  <a:pt x="2619" y="147"/>
                </a:lnTo>
                <a:lnTo>
                  <a:pt x="2620" y="147"/>
                </a:lnTo>
                <a:lnTo>
                  <a:pt x="2620" y="146"/>
                </a:lnTo>
                <a:lnTo>
                  <a:pt x="2621" y="146"/>
                </a:lnTo>
                <a:lnTo>
                  <a:pt x="2622" y="146"/>
                </a:lnTo>
                <a:lnTo>
                  <a:pt x="2623" y="146"/>
                </a:lnTo>
                <a:lnTo>
                  <a:pt x="2624" y="146"/>
                </a:lnTo>
                <a:lnTo>
                  <a:pt x="2624" y="146"/>
                </a:lnTo>
                <a:lnTo>
                  <a:pt x="2625" y="145"/>
                </a:lnTo>
                <a:lnTo>
                  <a:pt x="2625" y="145"/>
                </a:lnTo>
                <a:lnTo>
                  <a:pt x="2626" y="145"/>
                </a:lnTo>
                <a:lnTo>
                  <a:pt x="2626" y="144"/>
                </a:lnTo>
                <a:lnTo>
                  <a:pt x="2627" y="144"/>
                </a:lnTo>
                <a:lnTo>
                  <a:pt x="2628" y="144"/>
                </a:lnTo>
                <a:lnTo>
                  <a:pt x="2628" y="144"/>
                </a:lnTo>
                <a:lnTo>
                  <a:pt x="2629" y="144"/>
                </a:lnTo>
                <a:lnTo>
                  <a:pt x="2629" y="144"/>
                </a:lnTo>
                <a:lnTo>
                  <a:pt x="2629" y="144"/>
                </a:lnTo>
                <a:lnTo>
                  <a:pt x="2630" y="144"/>
                </a:lnTo>
                <a:lnTo>
                  <a:pt x="2631" y="144"/>
                </a:lnTo>
                <a:lnTo>
                  <a:pt x="2631" y="145"/>
                </a:lnTo>
                <a:lnTo>
                  <a:pt x="2632" y="145"/>
                </a:lnTo>
                <a:lnTo>
                  <a:pt x="2633" y="145"/>
                </a:lnTo>
                <a:lnTo>
                  <a:pt x="2634" y="145"/>
                </a:lnTo>
                <a:lnTo>
                  <a:pt x="2634" y="146"/>
                </a:lnTo>
                <a:lnTo>
                  <a:pt x="2634" y="146"/>
                </a:lnTo>
                <a:lnTo>
                  <a:pt x="2635" y="146"/>
                </a:lnTo>
                <a:lnTo>
                  <a:pt x="2636" y="146"/>
                </a:lnTo>
                <a:lnTo>
                  <a:pt x="2637" y="146"/>
                </a:lnTo>
                <a:lnTo>
                  <a:pt x="2637" y="147"/>
                </a:lnTo>
                <a:lnTo>
                  <a:pt x="2637" y="147"/>
                </a:lnTo>
                <a:lnTo>
                  <a:pt x="2638" y="147"/>
                </a:lnTo>
                <a:lnTo>
                  <a:pt x="2639" y="146"/>
                </a:lnTo>
                <a:lnTo>
                  <a:pt x="2639" y="146"/>
                </a:lnTo>
                <a:lnTo>
                  <a:pt x="2640" y="146"/>
                </a:lnTo>
                <a:lnTo>
                  <a:pt x="2640" y="147"/>
                </a:lnTo>
                <a:lnTo>
                  <a:pt x="2641" y="147"/>
                </a:lnTo>
                <a:lnTo>
                  <a:pt x="2642" y="147"/>
                </a:lnTo>
                <a:lnTo>
                  <a:pt x="2642" y="147"/>
                </a:lnTo>
                <a:lnTo>
                  <a:pt x="2643" y="147"/>
                </a:lnTo>
                <a:lnTo>
                  <a:pt x="2643" y="148"/>
                </a:lnTo>
                <a:lnTo>
                  <a:pt x="2644" y="147"/>
                </a:lnTo>
                <a:lnTo>
                  <a:pt x="2644" y="147"/>
                </a:lnTo>
                <a:lnTo>
                  <a:pt x="2645" y="147"/>
                </a:lnTo>
                <a:lnTo>
                  <a:pt x="2645" y="148"/>
                </a:lnTo>
                <a:lnTo>
                  <a:pt x="2646" y="148"/>
                </a:lnTo>
                <a:lnTo>
                  <a:pt x="2647" y="148"/>
                </a:lnTo>
                <a:lnTo>
                  <a:pt x="2647" y="149"/>
                </a:lnTo>
                <a:lnTo>
                  <a:pt x="2648" y="149"/>
                </a:lnTo>
                <a:lnTo>
                  <a:pt x="2648" y="148"/>
                </a:lnTo>
                <a:lnTo>
                  <a:pt x="2648" y="147"/>
                </a:lnTo>
                <a:lnTo>
                  <a:pt x="2649" y="146"/>
                </a:lnTo>
                <a:lnTo>
                  <a:pt x="2650" y="145"/>
                </a:lnTo>
                <a:lnTo>
                  <a:pt x="2650" y="145"/>
                </a:lnTo>
                <a:lnTo>
                  <a:pt x="2651" y="145"/>
                </a:lnTo>
                <a:lnTo>
                  <a:pt x="2652" y="144"/>
                </a:lnTo>
                <a:lnTo>
                  <a:pt x="2652" y="144"/>
                </a:lnTo>
                <a:lnTo>
                  <a:pt x="2653" y="144"/>
                </a:lnTo>
                <a:lnTo>
                  <a:pt x="2654" y="143"/>
                </a:lnTo>
                <a:lnTo>
                  <a:pt x="2654" y="142"/>
                </a:lnTo>
                <a:lnTo>
                  <a:pt x="2655" y="141"/>
                </a:lnTo>
                <a:lnTo>
                  <a:pt x="2655" y="140"/>
                </a:lnTo>
                <a:lnTo>
                  <a:pt x="2656" y="140"/>
                </a:lnTo>
                <a:lnTo>
                  <a:pt x="2656" y="140"/>
                </a:lnTo>
                <a:lnTo>
                  <a:pt x="2657" y="140"/>
                </a:lnTo>
                <a:lnTo>
                  <a:pt x="2658" y="139"/>
                </a:lnTo>
                <a:lnTo>
                  <a:pt x="2659" y="138"/>
                </a:lnTo>
                <a:lnTo>
                  <a:pt x="2660" y="138"/>
                </a:lnTo>
                <a:lnTo>
                  <a:pt x="2660" y="138"/>
                </a:lnTo>
                <a:lnTo>
                  <a:pt x="2660" y="138"/>
                </a:lnTo>
                <a:lnTo>
                  <a:pt x="2660" y="138"/>
                </a:lnTo>
                <a:lnTo>
                  <a:pt x="2660" y="137"/>
                </a:lnTo>
                <a:lnTo>
                  <a:pt x="2661" y="137"/>
                </a:lnTo>
                <a:lnTo>
                  <a:pt x="2662" y="136"/>
                </a:lnTo>
                <a:lnTo>
                  <a:pt x="2663" y="136"/>
                </a:lnTo>
                <a:lnTo>
                  <a:pt x="2664" y="135"/>
                </a:lnTo>
                <a:lnTo>
                  <a:pt x="2665" y="134"/>
                </a:lnTo>
                <a:lnTo>
                  <a:pt x="2665" y="134"/>
                </a:lnTo>
                <a:lnTo>
                  <a:pt x="2665" y="134"/>
                </a:lnTo>
                <a:lnTo>
                  <a:pt x="2666" y="134"/>
                </a:lnTo>
                <a:lnTo>
                  <a:pt x="2666" y="134"/>
                </a:lnTo>
                <a:lnTo>
                  <a:pt x="2667" y="134"/>
                </a:lnTo>
                <a:lnTo>
                  <a:pt x="2668" y="134"/>
                </a:lnTo>
                <a:lnTo>
                  <a:pt x="2668" y="133"/>
                </a:lnTo>
                <a:lnTo>
                  <a:pt x="2669" y="133"/>
                </a:lnTo>
                <a:lnTo>
                  <a:pt x="2670" y="134"/>
                </a:lnTo>
                <a:lnTo>
                  <a:pt x="2670" y="134"/>
                </a:lnTo>
                <a:lnTo>
                  <a:pt x="2671" y="134"/>
                </a:lnTo>
                <a:lnTo>
                  <a:pt x="2671" y="134"/>
                </a:lnTo>
                <a:lnTo>
                  <a:pt x="2672" y="134"/>
                </a:lnTo>
                <a:lnTo>
                  <a:pt x="2673" y="134"/>
                </a:lnTo>
                <a:lnTo>
                  <a:pt x="2674" y="134"/>
                </a:lnTo>
                <a:lnTo>
                  <a:pt x="2675" y="134"/>
                </a:lnTo>
                <a:lnTo>
                  <a:pt x="2675" y="134"/>
                </a:lnTo>
                <a:lnTo>
                  <a:pt x="2676" y="134"/>
                </a:lnTo>
                <a:lnTo>
                  <a:pt x="2676" y="133"/>
                </a:lnTo>
                <a:lnTo>
                  <a:pt x="2677" y="133"/>
                </a:lnTo>
                <a:lnTo>
                  <a:pt x="2678" y="133"/>
                </a:lnTo>
                <a:lnTo>
                  <a:pt x="2679" y="133"/>
                </a:lnTo>
                <a:lnTo>
                  <a:pt x="2680" y="132"/>
                </a:lnTo>
                <a:lnTo>
                  <a:pt x="2680" y="132"/>
                </a:lnTo>
                <a:lnTo>
                  <a:pt x="2681" y="132"/>
                </a:lnTo>
                <a:lnTo>
                  <a:pt x="2682" y="132"/>
                </a:lnTo>
                <a:lnTo>
                  <a:pt x="2682" y="132"/>
                </a:lnTo>
                <a:lnTo>
                  <a:pt x="2682" y="131"/>
                </a:lnTo>
                <a:lnTo>
                  <a:pt x="2683" y="131"/>
                </a:lnTo>
                <a:lnTo>
                  <a:pt x="2683" y="130"/>
                </a:lnTo>
                <a:lnTo>
                  <a:pt x="2684" y="130"/>
                </a:lnTo>
                <a:lnTo>
                  <a:pt x="2685" y="130"/>
                </a:lnTo>
                <a:lnTo>
                  <a:pt x="2686" y="130"/>
                </a:lnTo>
                <a:lnTo>
                  <a:pt x="2686" y="130"/>
                </a:lnTo>
                <a:lnTo>
                  <a:pt x="2686" y="129"/>
                </a:lnTo>
                <a:lnTo>
                  <a:pt x="2687" y="129"/>
                </a:lnTo>
                <a:lnTo>
                  <a:pt x="2688" y="129"/>
                </a:lnTo>
                <a:lnTo>
                  <a:pt x="2688" y="128"/>
                </a:lnTo>
                <a:lnTo>
                  <a:pt x="2688" y="128"/>
                </a:lnTo>
                <a:lnTo>
                  <a:pt x="2689" y="129"/>
                </a:lnTo>
                <a:lnTo>
                  <a:pt x="2690" y="129"/>
                </a:lnTo>
                <a:lnTo>
                  <a:pt x="2691" y="129"/>
                </a:lnTo>
                <a:lnTo>
                  <a:pt x="2691" y="129"/>
                </a:lnTo>
                <a:lnTo>
                  <a:pt x="2692" y="129"/>
                </a:lnTo>
                <a:lnTo>
                  <a:pt x="2692" y="129"/>
                </a:lnTo>
                <a:lnTo>
                  <a:pt x="2693" y="129"/>
                </a:lnTo>
                <a:lnTo>
                  <a:pt x="2694" y="129"/>
                </a:lnTo>
                <a:lnTo>
                  <a:pt x="2694" y="129"/>
                </a:lnTo>
                <a:lnTo>
                  <a:pt x="2695" y="129"/>
                </a:lnTo>
                <a:lnTo>
                  <a:pt x="2696" y="130"/>
                </a:lnTo>
                <a:lnTo>
                  <a:pt x="2696" y="130"/>
                </a:lnTo>
                <a:lnTo>
                  <a:pt x="2696" y="131"/>
                </a:lnTo>
                <a:lnTo>
                  <a:pt x="2697" y="131"/>
                </a:lnTo>
                <a:lnTo>
                  <a:pt x="2698" y="131"/>
                </a:lnTo>
                <a:lnTo>
                  <a:pt x="2699" y="132"/>
                </a:lnTo>
                <a:lnTo>
                  <a:pt x="2700" y="132"/>
                </a:lnTo>
                <a:lnTo>
                  <a:pt x="2700" y="132"/>
                </a:lnTo>
                <a:lnTo>
                  <a:pt x="2701" y="132"/>
                </a:lnTo>
                <a:lnTo>
                  <a:pt x="2701" y="132"/>
                </a:lnTo>
                <a:lnTo>
                  <a:pt x="2701" y="132"/>
                </a:lnTo>
                <a:lnTo>
                  <a:pt x="2702" y="132"/>
                </a:lnTo>
                <a:lnTo>
                  <a:pt x="2702" y="133"/>
                </a:lnTo>
                <a:lnTo>
                  <a:pt x="2703" y="133"/>
                </a:lnTo>
                <a:lnTo>
                  <a:pt x="2704" y="133"/>
                </a:lnTo>
                <a:lnTo>
                  <a:pt x="2704" y="134"/>
                </a:lnTo>
                <a:lnTo>
                  <a:pt x="2705" y="134"/>
                </a:lnTo>
                <a:lnTo>
                  <a:pt x="2706" y="134"/>
                </a:lnTo>
                <a:lnTo>
                  <a:pt x="2706" y="134"/>
                </a:lnTo>
                <a:lnTo>
                  <a:pt x="2706" y="135"/>
                </a:lnTo>
                <a:lnTo>
                  <a:pt x="2706" y="136"/>
                </a:lnTo>
                <a:lnTo>
                  <a:pt x="2707" y="136"/>
                </a:lnTo>
                <a:lnTo>
                  <a:pt x="2708" y="136"/>
                </a:lnTo>
                <a:lnTo>
                  <a:pt x="2709" y="137"/>
                </a:lnTo>
                <a:lnTo>
                  <a:pt x="2710" y="137"/>
                </a:lnTo>
                <a:lnTo>
                  <a:pt x="2711" y="138"/>
                </a:lnTo>
                <a:lnTo>
                  <a:pt x="2711" y="137"/>
                </a:lnTo>
                <a:lnTo>
                  <a:pt x="2711" y="138"/>
                </a:lnTo>
                <a:lnTo>
                  <a:pt x="2712" y="138"/>
                </a:lnTo>
                <a:lnTo>
                  <a:pt x="2713" y="138"/>
                </a:lnTo>
                <a:lnTo>
                  <a:pt x="2714" y="138"/>
                </a:lnTo>
                <a:lnTo>
                  <a:pt x="2715" y="138"/>
                </a:lnTo>
                <a:lnTo>
                  <a:pt x="2715" y="138"/>
                </a:lnTo>
                <a:lnTo>
                  <a:pt x="2716" y="139"/>
                </a:lnTo>
                <a:lnTo>
                  <a:pt x="2716" y="139"/>
                </a:lnTo>
                <a:lnTo>
                  <a:pt x="2716" y="140"/>
                </a:lnTo>
                <a:lnTo>
                  <a:pt x="2717" y="140"/>
                </a:lnTo>
                <a:lnTo>
                  <a:pt x="2718" y="140"/>
                </a:lnTo>
                <a:lnTo>
                  <a:pt x="2719" y="140"/>
                </a:lnTo>
                <a:lnTo>
                  <a:pt x="2719" y="139"/>
                </a:lnTo>
                <a:lnTo>
                  <a:pt x="2720" y="140"/>
                </a:lnTo>
                <a:lnTo>
                  <a:pt x="2721" y="140"/>
                </a:lnTo>
                <a:lnTo>
                  <a:pt x="2722" y="140"/>
                </a:lnTo>
                <a:lnTo>
                  <a:pt x="2722" y="139"/>
                </a:lnTo>
                <a:lnTo>
                  <a:pt x="2722" y="140"/>
                </a:lnTo>
                <a:lnTo>
                  <a:pt x="2722" y="139"/>
                </a:lnTo>
                <a:lnTo>
                  <a:pt x="2723" y="139"/>
                </a:lnTo>
                <a:lnTo>
                  <a:pt x="2724" y="138"/>
                </a:lnTo>
                <a:lnTo>
                  <a:pt x="2725" y="138"/>
                </a:lnTo>
                <a:lnTo>
                  <a:pt x="2726" y="138"/>
                </a:lnTo>
                <a:lnTo>
                  <a:pt x="2727" y="139"/>
                </a:lnTo>
                <a:lnTo>
                  <a:pt x="2727" y="138"/>
                </a:lnTo>
                <a:lnTo>
                  <a:pt x="2728" y="138"/>
                </a:lnTo>
                <a:lnTo>
                  <a:pt x="2728" y="139"/>
                </a:lnTo>
                <a:lnTo>
                  <a:pt x="2729" y="139"/>
                </a:lnTo>
                <a:lnTo>
                  <a:pt x="2730" y="139"/>
                </a:lnTo>
                <a:lnTo>
                  <a:pt x="2731" y="139"/>
                </a:lnTo>
                <a:lnTo>
                  <a:pt x="2732" y="139"/>
                </a:lnTo>
                <a:lnTo>
                  <a:pt x="2732" y="139"/>
                </a:lnTo>
                <a:lnTo>
                  <a:pt x="2733" y="139"/>
                </a:lnTo>
                <a:lnTo>
                  <a:pt x="2734" y="139"/>
                </a:lnTo>
                <a:lnTo>
                  <a:pt x="2734" y="138"/>
                </a:lnTo>
                <a:lnTo>
                  <a:pt x="2734" y="138"/>
                </a:lnTo>
                <a:lnTo>
                  <a:pt x="2735" y="138"/>
                </a:lnTo>
                <a:lnTo>
                  <a:pt x="2736" y="138"/>
                </a:lnTo>
                <a:lnTo>
                  <a:pt x="2737" y="138"/>
                </a:lnTo>
                <a:lnTo>
                  <a:pt x="2737" y="138"/>
                </a:lnTo>
                <a:lnTo>
                  <a:pt x="2738" y="138"/>
                </a:lnTo>
                <a:lnTo>
                  <a:pt x="2739" y="138"/>
                </a:lnTo>
                <a:lnTo>
                  <a:pt x="2739" y="138"/>
                </a:lnTo>
                <a:lnTo>
                  <a:pt x="2740" y="138"/>
                </a:lnTo>
                <a:lnTo>
                  <a:pt x="2741" y="138"/>
                </a:lnTo>
                <a:lnTo>
                  <a:pt x="2742" y="138"/>
                </a:lnTo>
                <a:lnTo>
                  <a:pt x="2742" y="138"/>
                </a:lnTo>
                <a:lnTo>
                  <a:pt x="2743" y="138"/>
                </a:lnTo>
                <a:lnTo>
                  <a:pt x="2744" y="138"/>
                </a:lnTo>
                <a:lnTo>
                  <a:pt x="2745" y="138"/>
                </a:lnTo>
                <a:lnTo>
                  <a:pt x="2745" y="138"/>
                </a:lnTo>
                <a:lnTo>
                  <a:pt x="2746" y="139"/>
                </a:lnTo>
                <a:lnTo>
                  <a:pt x="2747" y="138"/>
                </a:lnTo>
                <a:lnTo>
                  <a:pt x="2747" y="138"/>
                </a:lnTo>
                <a:lnTo>
                  <a:pt x="2748" y="139"/>
                </a:lnTo>
                <a:lnTo>
                  <a:pt x="2749" y="139"/>
                </a:lnTo>
                <a:lnTo>
                  <a:pt x="2749" y="140"/>
                </a:lnTo>
                <a:lnTo>
                  <a:pt x="2750" y="140"/>
                </a:lnTo>
                <a:lnTo>
                  <a:pt x="2751" y="140"/>
                </a:lnTo>
                <a:lnTo>
                  <a:pt x="2751" y="140"/>
                </a:lnTo>
                <a:lnTo>
                  <a:pt x="2752" y="141"/>
                </a:lnTo>
                <a:lnTo>
                  <a:pt x="2752" y="142"/>
                </a:lnTo>
                <a:lnTo>
                  <a:pt x="2752" y="142"/>
                </a:lnTo>
                <a:lnTo>
                  <a:pt x="2753" y="142"/>
                </a:lnTo>
                <a:lnTo>
                  <a:pt x="2753" y="143"/>
                </a:lnTo>
                <a:lnTo>
                  <a:pt x="2754" y="144"/>
                </a:lnTo>
                <a:lnTo>
                  <a:pt x="2755" y="144"/>
                </a:lnTo>
                <a:lnTo>
                  <a:pt x="2756" y="144"/>
                </a:lnTo>
                <a:lnTo>
                  <a:pt x="2757" y="144"/>
                </a:lnTo>
                <a:lnTo>
                  <a:pt x="2757" y="145"/>
                </a:lnTo>
                <a:lnTo>
                  <a:pt x="2757" y="145"/>
                </a:lnTo>
                <a:lnTo>
                  <a:pt x="2758" y="145"/>
                </a:lnTo>
                <a:lnTo>
                  <a:pt x="2758" y="145"/>
                </a:lnTo>
                <a:lnTo>
                  <a:pt x="2758" y="145"/>
                </a:lnTo>
                <a:lnTo>
                  <a:pt x="2759" y="145"/>
                </a:lnTo>
                <a:lnTo>
                  <a:pt x="2760" y="145"/>
                </a:lnTo>
                <a:lnTo>
                  <a:pt x="2760" y="146"/>
                </a:lnTo>
                <a:lnTo>
                  <a:pt x="2761" y="145"/>
                </a:lnTo>
                <a:lnTo>
                  <a:pt x="2762" y="145"/>
                </a:lnTo>
                <a:lnTo>
                  <a:pt x="2763" y="145"/>
                </a:lnTo>
                <a:lnTo>
                  <a:pt x="2763" y="146"/>
                </a:lnTo>
                <a:lnTo>
                  <a:pt x="2763" y="146"/>
                </a:lnTo>
                <a:lnTo>
                  <a:pt x="2763" y="146"/>
                </a:lnTo>
                <a:lnTo>
                  <a:pt x="2764" y="146"/>
                </a:lnTo>
                <a:lnTo>
                  <a:pt x="2765" y="146"/>
                </a:lnTo>
                <a:lnTo>
                  <a:pt x="2766" y="145"/>
                </a:lnTo>
                <a:lnTo>
                  <a:pt x="2767" y="145"/>
                </a:lnTo>
                <a:lnTo>
                  <a:pt x="2767" y="145"/>
                </a:lnTo>
                <a:lnTo>
                  <a:pt x="2768" y="145"/>
                </a:lnTo>
                <a:lnTo>
                  <a:pt x="2768" y="144"/>
                </a:lnTo>
                <a:lnTo>
                  <a:pt x="2768" y="144"/>
                </a:lnTo>
                <a:lnTo>
                  <a:pt x="2768" y="143"/>
                </a:lnTo>
                <a:lnTo>
                  <a:pt x="2769" y="143"/>
                </a:lnTo>
                <a:lnTo>
                  <a:pt x="2770" y="144"/>
                </a:lnTo>
                <a:lnTo>
                  <a:pt x="2771" y="144"/>
                </a:lnTo>
                <a:lnTo>
                  <a:pt x="2772" y="144"/>
                </a:lnTo>
                <a:lnTo>
                  <a:pt x="2773" y="144"/>
                </a:lnTo>
                <a:lnTo>
                  <a:pt x="2773" y="143"/>
                </a:lnTo>
                <a:lnTo>
                  <a:pt x="2773" y="144"/>
                </a:lnTo>
                <a:lnTo>
                  <a:pt x="2773" y="143"/>
                </a:lnTo>
                <a:lnTo>
                  <a:pt x="2774" y="143"/>
                </a:lnTo>
                <a:lnTo>
                  <a:pt x="2775" y="143"/>
                </a:lnTo>
                <a:lnTo>
                  <a:pt x="2776" y="142"/>
                </a:lnTo>
                <a:lnTo>
                  <a:pt x="2776" y="143"/>
                </a:lnTo>
                <a:lnTo>
                  <a:pt x="2777" y="143"/>
                </a:lnTo>
                <a:lnTo>
                  <a:pt x="2778" y="143"/>
                </a:lnTo>
                <a:lnTo>
                  <a:pt x="2778" y="143"/>
                </a:lnTo>
                <a:lnTo>
                  <a:pt x="2778" y="142"/>
                </a:lnTo>
                <a:lnTo>
                  <a:pt x="2779" y="142"/>
                </a:lnTo>
                <a:lnTo>
                  <a:pt x="2779" y="142"/>
                </a:lnTo>
                <a:lnTo>
                  <a:pt x="2780" y="142"/>
                </a:lnTo>
                <a:lnTo>
                  <a:pt x="2781" y="142"/>
                </a:lnTo>
                <a:lnTo>
                  <a:pt x="2782" y="142"/>
                </a:lnTo>
                <a:lnTo>
                  <a:pt x="2783" y="142"/>
                </a:lnTo>
                <a:lnTo>
                  <a:pt x="2783" y="141"/>
                </a:lnTo>
                <a:lnTo>
                  <a:pt x="2784" y="141"/>
                </a:lnTo>
                <a:lnTo>
                  <a:pt x="2785" y="142"/>
                </a:lnTo>
                <a:lnTo>
                  <a:pt x="2785" y="142"/>
                </a:lnTo>
                <a:lnTo>
                  <a:pt x="2786" y="142"/>
                </a:lnTo>
                <a:lnTo>
                  <a:pt x="2787" y="141"/>
                </a:lnTo>
                <a:lnTo>
                  <a:pt x="2788" y="141"/>
                </a:lnTo>
                <a:lnTo>
                  <a:pt x="2788" y="140"/>
                </a:lnTo>
                <a:lnTo>
                  <a:pt x="2789" y="140"/>
                </a:lnTo>
                <a:lnTo>
                  <a:pt x="2789" y="140"/>
                </a:lnTo>
                <a:lnTo>
                  <a:pt x="2790" y="140"/>
                </a:lnTo>
                <a:lnTo>
                  <a:pt x="2791" y="139"/>
                </a:lnTo>
                <a:lnTo>
                  <a:pt x="2791" y="140"/>
                </a:lnTo>
                <a:lnTo>
                  <a:pt x="2791" y="140"/>
                </a:lnTo>
                <a:lnTo>
                  <a:pt x="2791" y="139"/>
                </a:lnTo>
                <a:lnTo>
                  <a:pt x="2792" y="139"/>
                </a:lnTo>
                <a:lnTo>
                  <a:pt x="2793" y="138"/>
                </a:lnTo>
                <a:lnTo>
                  <a:pt x="2794" y="138"/>
                </a:lnTo>
                <a:lnTo>
                  <a:pt x="2794" y="138"/>
                </a:lnTo>
                <a:lnTo>
                  <a:pt x="2795" y="138"/>
                </a:lnTo>
                <a:lnTo>
                  <a:pt x="2796" y="138"/>
                </a:lnTo>
                <a:lnTo>
                  <a:pt x="2797" y="138"/>
                </a:lnTo>
                <a:lnTo>
                  <a:pt x="2797" y="137"/>
                </a:lnTo>
                <a:lnTo>
                  <a:pt x="2798" y="137"/>
                </a:lnTo>
                <a:lnTo>
                  <a:pt x="2799" y="138"/>
                </a:lnTo>
                <a:lnTo>
                  <a:pt x="2799" y="138"/>
                </a:lnTo>
                <a:lnTo>
                  <a:pt x="2800" y="138"/>
                </a:lnTo>
                <a:lnTo>
                  <a:pt x="2801" y="138"/>
                </a:lnTo>
                <a:lnTo>
                  <a:pt x="2802" y="138"/>
                </a:lnTo>
                <a:lnTo>
                  <a:pt x="2802" y="138"/>
                </a:lnTo>
                <a:lnTo>
                  <a:pt x="2803" y="137"/>
                </a:lnTo>
                <a:lnTo>
                  <a:pt x="2803" y="137"/>
                </a:lnTo>
                <a:lnTo>
                  <a:pt x="2804" y="137"/>
                </a:lnTo>
                <a:lnTo>
                  <a:pt x="2804" y="137"/>
                </a:lnTo>
                <a:lnTo>
                  <a:pt x="2805" y="137"/>
                </a:lnTo>
                <a:lnTo>
                  <a:pt x="2806" y="137"/>
                </a:lnTo>
                <a:lnTo>
                  <a:pt x="2807" y="137"/>
                </a:lnTo>
                <a:lnTo>
                  <a:pt x="2808" y="137"/>
                </a:lnTo>
                <a:lnTo>
                  <a:pt x="2808" y="136"/>
                </a:lnTo>
                <a:lnTo>
                  <a:pt x="2808" y="137"/>
                </a:lnTo>
                <a:lnTo>
                  <a:pt x="2809" y="137"/>
                </a:lnTo>
                <a:lnTo>
                  <a:pt x="2809" y="137"/>
                </a:lnTo>
                <a:lnTo>
                  <a:pt x="2810" y="136"/>
                </a:lnTo>
                <a:lnTo>
                  <a:pt x="2811" y="136"/>
                </a:lnTo>
                <a:lnTo>
                  <a:pt x="2812" y="136"/>
                </a:lnTo>
                <a:lnTo>
                  <a:pt x="2813" y="136"/>
                </a:lnTo>
                <a:lnTo>
                  <a:pt x="2814" y="136"/>
                </a:lnTo>
                <a:lnTo>
                  <a:pt x="2814" y="136"/>
                </a:lnTo>
                <a:lnTo>
                  <a:pt x="2814" y="136"/>
                </a:lnTo>
                <a:lnTo>
                  <a:pt x="2814" y="137"/>
                </a:lnTo>
                <a:lnTo>
                  <a:pt x="2815" y="137"/>
                </a:lnTo>
                <a:lnTo>
                  <a:pt x="2816" y="137"/>
                </a:lnTo>
                <a:lnTo>
                  <a:pt x="2817" y="137"/>
                </a:lnTo>
                <a:lnTo>
                  <a:pt x="2818" y="137"/>
                </a:lnTo>
                <a:lnTo>
                  <a:pt x="2819" y="137"/>
                </a:lnTo>
                <a:lnTo>
                  <a:pt x="2819" y="137"/>
                </a:lnTo>
                <a:lnTo>
                  <a:pt x="2819" y="138"/>
                </a:lnTo>
                <a:lnTo>
                  <a:pt x="2820" y="138"/>
                </a:lnTo>
                <a:lnTo>
                  <a:pt x="2821" y="137"/>
                </a:lnTo>
                <a:lnTo>
                  <a:pt x="2822" y="138"/>
                </a:lnTo>
                <a:lnTo>
                  <a:pt x="2823" y="138"/>
                </a:lnTo>
                <a:lnTo>
                  <a:pt x="2824" y="138"/>
                </a:lnTo>
                <a:lnTo>
                  <a:pt x="2825" y="137"/>
                </a:lnTo>
                <a:lnTo>
                  <a:pt x="2825" y="137"/>
                </a:lnTo>
                <a:lnTo>
                  <a:pt x="2825" y="137"/>
                </a:lnTo>
                <a:lnTo>
                  <a:pt x="2826" y="137"/>
                </a:lnTo>
                <a:lnTo>
                  <a:pt x="2827" y="137"/>
                </a:lnTo>
                <a:lnTo>
                  <a:pt x="2828" y="138"/>
                </a:lnTo>
                <a:lnTo>
                  <a:pt x="2829" y="138"/>
                </a:lnTo>
                <a:lnTo>
                  <a:pt x="2830" y="138"/>
                </a:lnTo>
                <a:lnTo>
                  <a:pt x="2830" y="138"/>
                </a:lnTo>
                <a:lnTo>
                  <a:pt x="2831" y="137"/>
                </a:lnTo>
                <a:lnTo>
                  <a:pt x="2831" y="138"/>
                </a:lnTo>
                <a:lnTo>
                  <a:pt x="2832" y="138"/>
                </a:lnTo>
                <a:lnTo>
                  <a:pt x="2833" y="138"/>
                </a:lnTo>
                <a:lnTo>
                  <a:pt x="2834" y="138"/>
                </a:lnTo>
                <a:lnTo>
                  <a:pt x="2835" y="138"/>
                </a:lnTo>
                <a:lnTo>
                  <a:pt x="2835" y="138"/>
                </a:lnTo>
                <a:lnTo>
                  <a:pt x="2836" y="138"/>
                </a:lnTo>
                <a:lnTo>
                  <a:pt x="2837" y="138"/>
                </a:lnTo>
                <a:lnTo>
                  <a:pt x="2837" y="138"/>
                </a:lnTo>
                <a:lnTo>
                  <a:pt x="2838" y="138"/>
                </a:lnTo>
                <a:lnTo>
                  <a:pt x="2839" y="138"/>
                </a:lnTo>
                <a:lnTo>
                  <a:pt x="2839" y="138"/>
                </a:lnTo>
                <a:lnTo>
                  <a:pt x="2840" y="138"/>
                </a:lnTo>
                <a:lnTo>
                  <a:pt x="2840" y="138"/>
                </a:lnTo>
                <a:lnTo>
                  <a:pt x="2841" y="138"/>
                </a:lnTo>
                <a:lnTo>
                  <a:pt x="2842" y="138"/>
                </a:lnTo>
                <a:lnTo>
                  <a:pt x="2842" y="138"/>
                </a:lnTo>
                <a:lnTo>
                  <a:pt x="2843" y="138"/>
                </a:lnTo>
                <a:lnTo>
                  <a:pt x="2843" y="137"/>
                </a:lnTo>
                <a:lnTo>
                  <a:pt x="2844" y="137"/>
                </a:lnTo>
                <a:lnTo>
                  <a:pt x="2845" y="136"/>
                </a:lnTo>
                <a:lnTo>
                  <a:pt x="2845" y="136"/>
                </a:lnTo>
                <a:lnTo>
                  <a:pt x="2846" y="136"/>
                </a:lnTo>
                <a:lnTo>
                  <a:pt x="2847" y="136"/>
                </a:lnTo>
                <a:lnTo>
                  <a:pt x="2848" y="135"/>
                </a:lnTo>
                <a:lnTo>
                  <a:pt x="2848" y="135"/>
                </a:lnTo>
                <a:lnTo>
                  <a:pt x="2849" y="136"/>
                </a:lnTo>
                <a:lnTo>
                  <a:pt x="2850" y="136"/>
                </a:lnTo>
                <a:lnTo>
                  <a:pt x="2850" y="136"/>
                </a:lnTo>
                <a:lnTo>
                  <a:pt x="2851" y="136"/>
                </a:lnTo>
                <a:lnTo>
                  <a:pt x="2852" y="136"/>
                </a:lnTo>
                <a:lnTo>
                  <a:pt x="2853" y="137"/>
                </a:lnTo>
                <a:lnTo>
                  <a:pt x="2854" y="137"/>
                </a:lnTo>
                <a:lnTo>
                  <a:pt x="2854" y="137"/>
                </a:lnTo>
                <a:lnTo>
                  <a:pt x="2855" y="138"/>
                </a:lnTo>
                <a:lnTo>
                  <a:pt x="2855" y="138"/>
                </a:lnTo>
                <a:lnTo>
                  <a:pt x="2856" y="138"/>
                </a:lnTo>
                <a:lnTo>
                  <a:pt x="2857" y="138"/>
                </a:lnTo>
                <a:lnTo>
                  <a:pt x="2858" y="138"/>
                </a:lnTo>
                <a:lnTo>
                  <a:pt x="2859" y="138"/>
                </a:lnTo>
                <a:lnTo>
                  <a:pt x="2860" y="138"/>
                </a:lnTo>
                <a:lnTo>
                  <a:pt x="2860" y="138"/>
                </a:lnTo>
                <a:lnTo>
                  <a:pt x="2861" y="138"/>
                </a:lnTo>
                <a:lnTo>
                  <a:pt x="2861" y="138"/>
                </a:lnTo>
                <a:lnTo>
                  <a:pt x="2862" y="138"/>
                </a:lnTo>
                <a:lnTo>
                  <a:pt x="2862" y="139"/>
                </a:lnTo>
                <a:lnTo>
                  <a:pt x="2863" y="139"/>
                </a:lnTo>
                <a:lnTo>
                  <a:pt x="2864" y="139"/>
                </a:lnTo>
                <a:lnTo>
                  <a:pt x="2865" y="139"/>
                </a:lnTo>
                <a:lnTo>
                  <a:pt x="2866" y="138"/>
                </a:lnTo>
                <a:lnTo>
                  <a:pt x="2866" y="139"/>
                </a:lnTo>
                <a:lnTo>
                  <a:pt x="2866" y="139"/>
                </a:lnTo>
                <a:lnTo>
                  <a:pt x="2866" y="139"/>
                </a:lnTo>
                <a:lnTo>
                  <a:pt x="2867" y="139"/>
                </a:lnTo>
                <a:lnTo>
                  <a:pt x="2868" y="139"/>
                </a:lnTo>
                <a:lnTo>
                  <a:pt x="2869" y="139"/>
                </a:lnTo>
                <a:lnTo>
                  <a:pt x="2870" y="139"/>
                </a:lnTo>
                <a:lnTo>
                  <a:pt x="2871" y="139"/>
                </a:lnTo>
                <a:lnTo>
                  <a:pt x="2871" y="139"/>
                </a:lnTo>
                <a:lnTo>
                  <a:pt x="2871" y="140"/>
                </a:lnTo>
                <a:lnTo>
                  <a:pt x="2872" y="140"/>
                </a:lnTo>
                <a:lnTo>
                  <a:pt x="2873" y="140"/>
                </a:lnTo>
                <a:lnTo>
                  <a:pt x="2873" y="140"/>
                </a:lnTo>
                <a:lnTo>
                  <a:pt x="2874" y="140"/>
                </a:lnTo>
                <a:lnTo>
                  <a:pt x="2875" y="139"/>
                </a:lnTo>
                <a:lnTo>
                  <a:pt x="2876" y="139"/>
                </a:lnTo>
                <a:lnTo>
                  <a:pt x="2876" y="139"/>
                </a:lnTo>
                <a:lnTo>
                  <a:pt x="2876" y="139"/>
                </a:lnTo>
                <a:lnTo>
                  <a:pt x="2877" y="139"/>
                </a:lnTo>
                <a:lnTo>
                  <a:pt x="2878" y="139"/>
                </a:lnTo>
                <a:lnTo>
                  <a:pt x="2879" y="139"/>
                </a:lnTo>
                <a:lnTo>
                  <a:pt x="2879" y="140"/>
                </a:lnTo>
                <a:lnTo>
                  <a:pt x="2880" y="140"/>
                </a:lnTo>
                <a:lnTo>
                  <a:pt x="2881" y="140"/>
                </a:lnTo>
                <a:lnTo>
                  <a:pt x="2881" y="139"/>
                </a:lnTo>
                <a:lnTo>
                  <a:pt x="2881" y="139"/>
                </a:lnTo>
                <a:lnTo>
                  <a:pt x="2882" y="139"/>
                </a:lnTo>
                <a:lnTo>
                  <a:pt x="2882" y="138"/>
                </a:lnTo>
                <a:lnTo>
                  <a:pt x="2882" y="138"/>
                </a:lnTo>
                <a:lnTo>
                  <a:pt x="2883" y="138"/>
                </a:lnTo>
                <a:lnTo>
                  <a:pt x="2884" y="138"/>
                </a:lnTo>
                <a:lnTo>
                  <a:pt x="2885" y="138"/>
                </a:lnTo>
                <a:lnTo>
                  <a:pt x="2886" y="139"/>
                </a:lnTo>
                <a:lnTo>
                  <a:pt x="2886" y="138"/>
                </a:lnTo>
                <a:lnTo>
                  <a:pt x="2887" y="139"/>
                </a:lnTo>
                <a:lnTo>
                  <a:pt x="2888" y="139"/>
                </a:lnTo>
                <a:lnTo>
                  <a:pt x="2888" y="139"/>
                </a:lnTo>
                <a:lnTo>
                  <a:pt x="2889" y="139"/>
                </a:lnTo>
                <a:lnTo>
                  <a:pt x="2890" y="139"/>
                </a:lnTo>
                <a:lnTo>
                  <a:pt x="2890" y="140"/>
                </a:lnTo>
                <a:lnTo>
                  <a:pt x="2891" y="140"/>
                </a:lnTo>
                <a:lnTo>
                  <a:pt x="2891" y="140"/>
                </a:lnTo>
                <a:lnTo>
                  <a:pt x="2892" y="140"/>
                </a:lnTo>
                <a:lnTo>
                  <a:pt x="2893" y="140"/>
                </a:lnTo>
                <a:lnTo>
                  <a:pt x="2893" y="139"/>
                </a:lnTo>
                <a:lnTo>
                  <a:pt x="2894" y="139"/>
                </a:lnTo>
                <a:lnTo>
                  <a:pt x="2894" y="138"/>
                </a:lnTo>
                <a:lnTo>
                  <a:pt x="2895" y="138"/>
                </a:lnTo>
                <a:lnTo>
                  <a:pt x="2895" y="138"/>
                </a:lnTo>
                <a:lnTo>
                  <a:pt x="2896" y="138"/>
                </a:lnTo>
                <a:lnTo>
                  <a:pt x="2897" y="137"/>
                </a:lnTo>
                <a:lnTo>
                  <a:pt x="2897" y="137"/>
                </a:lnTo>
                <a:lnTo>
                  <a:pt x="2898" y="137"/>
                </a:lnTo>
                <a:lnTo>
                  <a:pt x="2899" y="137"/>
                </a:lnTo>
                <a:lnTo>
                  <a:pt x="2900" y="137"/>
                </a:lnTo>
                <a:lnTo>
                  <a:pt x="2900" y="137"/>
                </a:lnTo>
                <a:lnTo>
                  <a:pt x="2901" y="137"/>
                </a:lnTo>
                <a:lnTo>
                  <a:pt x="2902" y="137"/>
                </a:lnTo>
                <a:lnTo>
                  <a:pt x="2902" y="137"/>
                </a:lnTo>
                <a:lnTo>
                  <a:pt x="2903" y="136"/>
                </a:lnTo>
                <a:lnTo>
                  <a:pt x="2904" y="135"/>
                </a:lnTo>
                <a:lnTo>
                  <a:pt x="2905" y="135"/>
                </a:lnTo>
                <a:lnTo>
                  <a:pt x="2906" y="135"/>
                </a:lnTo>
                <a:lnTo>
                  <a:pt x="2906" y="135"/>
                </a:lnTo>
                <a:lnTo>
                  <a:pt x="2906" y="136"/>
                </a:lnTo>
                <a:lnTo>
                  <a:pt x="2907" y="136"/>
                </a:lnTo>
                <a:lnTo>
                  <a:pt x="2907" y="136"/>
                </a:lnTo>
                <a:lnTo>
                  <a:pt x="2908" y="135"/>
                </a:lnTo>
                <a:lnTo>
                  <a:pt x="2909" y="135"/>
                </a:lnTo>
                <a:lnTo>
                  <a:pt x="2910" y="135"/>
                </a:lnTo>
                <a:lnTo>
                  <a:pt x="2911" y="135"/>
                </a:lnTo>
                <a:lnTo>
                  <a:pt x="2911" y="136"/>
                </a:lnTo>
                <a:lnTo>
                  <a:pt x="2912" y="136"/>
                </a:lnTo>
                <a:lnTo>
                  <a:pt x="2912" y="136"/>
                </a:lnTo>
                <a:lnTo>
                  <a:pt x="2913" y="136"/>
                </a:lnTo>
                <a:lnTo>
                  <a:pt x="2914" y="136"/>
                </a:lnTo>
                <a:lnTo>
                  <a:pt x="2915" y="136"/>
                </a:lnTo>
                <a:lnTo>
                  <a:pt x="2916" y="136"/>
                </a:lnTo>
                <a:lnTo>
                  <a:pt x="2917" y="136"/>
                </a:lnTo>
                <a:lnTo>
                  <a:pt x="2917" y="135"/>
                </a:lnTo>
                <a:lnTo>
                  <a:pt x="2917" y="135"/>
                </a:lnTo>
                <a:lnTo>
                  <a:pt x="2918" y="134"/>
                </a:lnTo>
                <a:lnTo>
                  <a:pt x="2919" y="134"/>
                </a:lnTo>
                <a:lnTo>
                  <a:pt x="2919" y="134"/>
                </a:lnTo>
                <a:lnTo>
                  <a:pt x="2920" y="134"/>
                </a:lnTo>
                <a:lnTo>
                  <a:pt x="2921" y="134"/>
                </a:lnTo>
                <a:lnTo>
                  <a:pt x="2922" y="134"/>
                </a:lnTo>
                <a:lnTo>
                  <a:pt x="2922" y="135"/>
                </a:lnTo>
                <a:lnTo>
                  <a:pt x="2922" y="135"/>
                </a:lnTo>
                <a:lnTo>
                  <a:pt x="2923" y="136"/>
                </a:lnTo>
                <a:lnTo>
                  <a:pt x="2924" y="136"/>
                </a:lnTo>
                <a:lnTo>
                  <a:pt x="2925" y="136"/>
                </a:lnTo>
                <a:lnTo>
                  <a:pt x="2926" y="136"/>
                </a:lnTo>
                <a:lnTo>
                  <a:pt x="2927" y="135"/>
                </a:lnTo>
                <a:lnTo>
                  <a:pt x="2927" y="135"/>
                </a:lnTo>
                <a:lnTo>
                  <a:pt x="2928" y="135"/>
                </a:lnTo>
                <a:lnTo>
                  <a:pt x="2928" y="134"/>
                </a:lnTo>
                <a:lnTo>
                  <a:pt x="2929" y="134"/>
                </a:lnTo>
                <a:lnTo>
                  <a:pt x="2930" y="134"/>
                </a:lnTo>
                <a:lnTo>
                  <a:pt x="2931" y="134"/>
                </a:lnTo>
                <a:lnTo>
                  <a:pt x="2932" y="134"/>
                </a:lnTo>
                <a:lnTo>
                  <a:pt x="2933" y="133"/>
                </a:lnTo>
                <a:lnTo>
                  <a:pt x="2933" y="133"/>
                </a:lnTo>
                <a:lnTo>
                  <a:pt x="2933" y="132"/>
                </a:lnTo>
                <a:lnTo>
                  <a:pt x="2934" y="132"/>
                </a:lnTo>
                <a:lnTo>
                  <a:pt x="2934" y="132"/>
                </a:lnTo>
                <a:lnTo>
                  <a:pt x="2934" y="132"/>
                </a:lnTo>
                <a:lnTo>
                  <a:pt x="2935" y="132"/>
                </a:lnTo>
                <a:lnTo>
                  <a:pt x="2936" y="132"/>
                </a:lnTo>
                <a:lnTo>
                  <a:pt x="2937" y="132"/>
                </a:lnTo>
                <a:lnTo>
                  <a:pt x="2938" y="132"/>
                </a:lnTo>
                <a:lnTo>
                  <a:pt x="2938" y="132"/>
                </a:lnTo>
                <a:lnTo>
                  <a:pt x="2939" y="132"/>
                </a:lnTo>
                <a:lnTo>
                  <a:pt x="2939" y="132"/>
                </a:lnTo>
                <a:lnTo>
                  <a:pt x="2940" y="132"/>
                </a:lnTo>
                <a:lnTo>
                  <a:pt x="2940" y="132"/>
                </a:lnTo>
                <a:lnTo>
                  <a:pt x="2941" y="132"/>
                </a:lnTo>
                <a:lnTo>
                  <a:pt x="2942" y="132"/>
                </a:lnTo>
                <a:lnTo>
                  <a:pt x="2943" y="132"/>
                </a:lnTo>
                <a:lnTo>
                  <a:pt x="2943" y="132"/>
                </a:lnTo>
                <a:lnTo>
                  <a:pt x="2944" y="132"/>
                </a:lnTo>
                <a:lnTo>
                  <a:pt x="2945" y="132"/>
                </a:lnTo>
                <a:lnTo>
                  <a:pt x="2945" y="131"/>
                </a:lnTo>
                <a:lnTo>
                  <a:pt x="2946" y="131"/>
                </a:lnTo>
                <a:lnTo>
                  <a:pt x="2947" y="130"/>
                </a:lnTo>
                <a:lnTo>
                  <a:pt x="2948" y="130"/>
                </a:lnTo>
                <a:lnTo>
                  <a:pt x="2948" y="129"/>
                </a:lnTo>
                <a:lnTo>
                  <a:pt x="2948" y="129"/>
                </a:lnTo>
                <a:lnTo>
                  <a:pt x="2949" y="129"/>
                </a:lnTo>
                <a:lnTo>
                  <a:pt x="2949" y="129"/>
                </a:lnTo>
                <a:lnTo>
                  <a:pt x="2950" y="129"/>
                </a:lnTo>
                <a:lnTo>
                  <a:pt x="2951" y="129"/>
                </a:lnTo>
                <a:lnTo>
                  <a:pt x="2951" y="130"/>
                </a:lnTo>
                <a:lnTo>
                  <a:pt x="2951" y="131"/>
                </a:lnTo>
                <a:lnTo>
                  <a:pt x="2952" y="131"/>
                </a:lnTo>
                <a:lnTo>
                  <a:pt x="2953" y="132"/>
                </a:lnTo>
                <a:lnTo>
                  <a:pt x="2953" y="132"/>
                </a:lnTo>
                <a:lnTo>
                  <a:pt x="2954" y="132"/>
                </a:lnTo>
                <a:lnTo>
                  <a:pt x="2955" y="132"/>
                </a:lnTo>
                <a:lnTo>
                  <a:pt x="2956" y="132"/>
                </a:lnTo>
                <a:lnTo>
                  <a:pt x="2956" y="132"/>
                </a:lnTo>
                <a:lnTo>
                  <a:pt x="2957" y="132"/>
                </a:lnTo>
                <a:lnTo>
                  <a:pt x="2957" y="132"/>
                </a:lnTo>
                <a:lnTo>
                  <a:pt x="2957" y="132"/>
                </a:lnTo>
                <a:lnTo>
                  <a:pt x="2958" y="132"/>
                </a:lnTo>
                <a:lnTo>
                  <a:pt x="2958" y="132"/>
                </a:lnTo>
                <a:lnTo>
                  <a:pt x="2959" y="132"/>
                </a:lnTo>
                <a:lnTo>
                  <a:pt x="2960" y="132"/>
                </a:lnTo>
                <a:lnTo>
                  <a:pt x="2960" y="133"/>
                </a:lnTo>
                <a:lnTo>
                  <a:pt x="2961" y="133"/>
                </a:lnTo>
                <a:lnTo>
                  <a:pt x="2962" y="134"/>
                </a:lnTo>
                <a:lnTo>
                  <a:pt x="2963" y="134"/>
                </a:lnTo>
                <a:lnTo>
                  <a:pt x="2963" y="134"/>
                </a:lnTo>
                <a:lnTo>
                  <a:pt x="2963" y="134"/>
                </a:lnTo>
                <a:lnTo>
                  <a:pt x="2964" y="134"/>
                </a:lnTo>
                <a:lnTo>
                  <a:pt x="2964" y="133"/>
                </a:lnTo>
                <a:lnTo>
                  <a:pt x="2965" y="133"/>
                </a:lnTo>
                <a:lnTo>
                  <a:pt x="2966" y="133"/>
                </a:lnTo>
                <a:lnTo>
                  <a:pt x="2967" y="133"/>
                </a:lnTo>
                <a:lnTo>
                  <a:pt x="2968" y="133"/>
                </a:lnTo>
                <a:lnTo>
                  <a:pt x="2969" y="134"/>
                </a:lnTo>
                <a:lnTo>
                  <a:pt x="2969" y="134"/>
                </a:lnTo>
                <a:lnTo>
                  <a:pt x="2969" y="134"/>
                </a:lnTo>
                <a:lnTo>
                  <a:pt x="2970" y="134"/>
                </a:lnTo>
                <a:lnTo>
                  <a:pt x="2970" y="135"/>
                </a:lnTo>
                <a:lnTo>
                  <a:pt x="2971" y="135"/>
                </a:lnTo>
                <a:lnTo>
                  <a:pt x="2972" y="134"/>
                </a:lnTo>
                <a:lnTo>
                  <a:pt x="2973" y="134"/>
                </a:lnTo>
                <a:lnTo>
                  <a:pt x="2974" y="135"/>
                </a:lnTo>
                <a:lnTo>
                  <a:pt x="2974" y="135"/>
                </a:lnTo>
                <a:lnTo>
                  <a:pt x="2974" y="135"/>
                </a:lnTo>
                <a:lnTo>
                  <a:pt x="2974" y="136"/>
                </a:lnTo>
                <a:lnTo>
                  <a:pt x="2975" y="136"/>
                </a:lnTo>
                <a:lnTo>
                  <a:pt x="2976" y="137"/>
                </a:lnTo>
                <a:lnTo>
                  <a:pt x="2977" y="137"/>
                </a:lnTo>
                <a:lnTo>
                  <a:pt x="2977" y="138"/>
                </a:lnTo>
                <a:lnTo>
                  <a:pt x="2978" y="138"/>
                </a:lnTo>
                <a:lnTo>
                  <a:pt x="2979" y="138"/>
                </a:lnTo>
                <a:lnTo>
                  <a:pt x="2979" y="137"/>
                </a:lnTo>
                <a:lnTo>
                  <a:pt x="2979" y="137"/>
                </a:lnTo>
                <a:lnTo>
                  <a:pt x="2980" y="136"/>
                </a:lnTo>
                <a:lnTo>
                  <a:pt x="2981" y="135"/>
                </a:lnTo>
                <a:lnTo>
                  <a:pt x="2982" y="135"/>
                </a:lnTo>
                <a:lnTo>
                  <a:pt x="2983" y="134"/>
                </a:lnTo>
                <a:lnTo>
                  <a:pt x="2984" y="134"/>
                </a:lnTo>
                <a:lnTo>
                  <a:pt x="2984" y="134"/>
                </a:lnTo>
                <a:lnTo>
                  <a:pt x="2985" y="134"/>
                </a:lnTo>
                <a:lnTo>
                  <a:pt x="2985" y="133"/>
                </a:lnTo>
                <a:lnTo>
                  <a:pt x="2985" y="133"/>
                </a:lnTo>
                <a:lnTo>
                  <a:pt x="2985" y="132"/>
                </a:lnTo>
                <a:lnTo>
                  <a:pt x="2986" y="132"/>
                </a:lnTo>
                <a:lnTo>
                  <a:pt x="2987" y="132"/>
                </a:lnTo>
                <a:lnTo>
                  <a:pt x="2988" y="132"/>
                </a:lnTo>
                <a:lnTo>
                  <a:pt x="2989" y="132"/>
                </a:lnTo>
                <a:lnTo>
                  <a:pt x="2989" y="132"/>
                </a:lnTo>
                <a:lnTo>
                  <a:pt x="2990" y="132"/>
                </a:lnTo>
                <a:lnTo>
                  <a:pt x="2990" y="132"/>
                </a:lnTo>
                <a:lnTo>
                  <a:pt x="2991" y="132"/>
                </a:lnTo>
                <a:lnTo>
                  <a:pt x="2991" y="131"/>
                </a:lnTo>
                <a:lnTo>
                  <a:pt x="2992" y="131"/>
                </a:lnTo>
                <a:lnTo>
                  <a:pt x="2993" y="130"/>
                </a:lnTo>
                <a:lnTo>
                  <a:pt x="2994" y="129"/>
                </a:lnTo>
                <a:lnTo>
                  <a:pt x="2994" y="129"/>
                </a:lnTo>
                <a:lnTo>
                  <a:pt x="2995" y="129"/>
                </a:lnTo>
                <a:lnTo>
                  <a:pt x="2996" y="130"/>
                </a:lnTo>
                <a:lnTo>
                  <a:pt x="2997" y="129"/>
                </a:lnTo>
                <a:lnTo>
                  <a:pt x="2997" y="129"/>
                </a:lnTo>
                <a:lnTo>
                  <a:pt x="2998" y="129"/>
                </a:lnTo>
                <a:lnTo>
                  <a:pt x="2999" y="129"/>
                </a:lnTo>
                <a:lnTo>
                  <a:pt x="2999" y="129"/>
                </a:lnTo>
                <a:lnTo>
                  <a:pt x="2999" y="129"/>
                </a:lnTo>
                <a:lnTo>
                  <a:pt x="3000" y="129"/>
                </a:lnTo>
                <a:lnTo>
                  <a:pt x="3000" y="128"/>
                </a:lnTo>
                <a:lnTo>
                  <a:pt x="3001" y="129"/>
                </a:lnTo>
                <a:lnTo>
                  <a:pt x="3002" y="129"/>
                </a:lnTo>
                <a:lnTo>
                  <a:pt x="3003" y="129"/>
                </a:lnTo>
                <a:lnTo>
                  <a:pt x="3003" y="129"/>
                </a:lnTo>
                <a:lnTo>
                  <a:pt x="3004" y="129"/>
                </a:lnTo>
                <a:lnTo>
                  <a:pt x="3005" y="129"/>
                </a:lnTo>
                <a:lnTo>
                  <a:pt x="3005" y="129"/>
                </a:lnTo>
                <a:lnTo>
                  <a:pt x="3006" y="129"/>
                </a:lnTo>
                <a:lnTo>
                  <a:pt x="3007" y="129"/>
                </a:lnTo>
                <a:lnTo>
                  <a:pt x="3008" y="129"/>
                </a:lnTo>
                <a:lnTo>
                  <a:pt x="3008" y="129"/>
                </a:lnTo>
                <a:lnTo>
                  <a:pt x="3009" y="129"/>
                </a:lnTo>
                <a:lnTo>
                  <a:pt x="3010" y="129"/>
                </a:lnTo>
                <a:lnTo>
                  <a:pt x="3010" y="129"/>
                </a:lnTo>
                <a:lnTo>
                  <a:pt x="3011" y="129"/>
                </a:lnTo>
                <a:lnTo>
                  <a:pt x="3012" y="128"/>
                </a:lnTo>
                <a:lnTo>
                  <a:pt x="3013" y="129"/>
                </a:lnTo>
                <a:lnTo>
                  <a:pt x="3014" y="129"/>
                </a:lnTo>
                <a:lnTo>
                  <a:pt x="3014" y="128"/>
                </a:lnTo>
                <a:lnTo>
                  <a:pt x="3014" y="128"/>
                </a:lnTo>
                <a:lnTo>
                  <a:pt x="3015" y="127"/>
                </a:lnTo>
                <a:lnTo>
                  <a:pt x="3015" y="128"/>
                </a:lnTo>
                <a:lnTo>
                  <a:pt x="3016" y="128"/>
                </a:lnTo>
                <a:lnTo>
                  <a:pt x="3017" y="128"/>
                </a:lnTo>
                <a:lnTo>
                  <a:pt x="3018" y="128"/>
                </a:lnTo>
                <a:lnTo>
                  <a:pt x="3018" y="127"/>
                </a:lnTo>
                <a:lnTo>
                  <a:pt x="3019" y="128"/>
                </a:lnTo>
                <a:lnTo>
                  <a:pt x="3020" y="128"/>
                </a:lnTo>
                <a:lnTo>
                  <a:pt x="3020" y="128"/>
                </a:lnTo>
                <a:lnTo>
                  <a:pt x="3020" y="129"/>
                </a:lnTo>
                <a:lnTo>
                  <a:pt x="3021" y="129"/>
                </a:lnTo>
                <a:lnTo>
                  <a:pt x="3022" y="129"/>
                </a:lnTo>
                <a:lnTo>
                  <a:pt x="3023" y="129"/>
                </a:lnTo>
                <a:lnTo>
                  <a:pt x="3024" y="129"/>
                </a:lnTo>
                <a:lnTo>
                  <a:pt x="3025" y="129"/>
                </a:lnTo>
                <a:lnTo>
                  <a:pt x="3025" y="129"/>
                </a:lnTo>
                <a:lnTo>
                  <a:pt x="3025" y="129"/>
                </a:lnTo>
                <a:lnTo>
                  <a:pt x="3026" y="129"/>
                </a:lnTo>
                <a:lnTo>
                  <a:pt x="3027" y="129"/>
                </a:lnTo>
                <a:lnTo>
                  <a:pt x="3027" y="128"/>
                </a:lnTo>
                <a:lnTo>
                  <a:pt x="3028" y="128"/>
                </a:lnTo>
                <a:lnTo>
                  <a:pt x="3029" y="128"/>
                </a:lnTo>
                <a:lnTo>
                  <a:pt x="3029" y="127"/>
                </a:lnTo>
                <a:lnTo>
                  <a:pt x="3030" y="127"/>
                </a:lnTo>
                <a:lnTo>
                  <a:pt x="3030" y="126"/>
                </a:lnTo>
                <a:lnTo>
                  <a:pt x="3031" y="127"/>
                </a:lnTo>
                <a:lnTo>
                  <a:pt x="3031" y="127"/>
                </a:lnTo>
                <a:lnTo>
                  <a:pt x="3032" y="127"/>
                </a:lnTo>
                <a:lnTo>
                  <a:pt x="3033" y="126"/>
                </a:lnTo>
                <a:lnTo>
                  <a:pt x="3034" y="127"/>
                </a:lnTo>
                <a:lnTo>
                  <a:pt x="3035" y="127"/>
                </a:lnTo>
                <a:lnTo>
                  <a:pt x="3035" y="126"/>
                </a:lnTo>
                <a:lnTo>
                  <a:pt x="3035" y="126"/>
                </a:lnTo>
                <a:lnTo>
                  <a:pt x="3036" y="126"/>
                </a:lnTo>
                <a:lnTo>
                  <a:pt x="3037" y="126"/>
                </a:lnTo>
                <a:lnTo>
                  <a:pt x="3037" y="126"/>
                </a:lnTo>
                <a:lnTo>
                  <a:pt x="3038" y="126"/>
                </a:lnTo>
                <a:lnTo>
                  <a:pt x="3039" y="126"/>
                </a:lnTo>
                <a:lnTo>
                  <a:pt x="3040" y="126"/>
                </a:lnTo>
                <a:lnTo>
                  <a:pt x="3041" y="126"/>
                </a:lnTo>
                <a:lnTo>
                  <a:pt x="3041" y="126"/>
                </a:lnTo>
                <a:lnTo>
                  <a:pt x="3042" y="125"/>
                </a:lnTo>
                <a:lnTo>
                  <a:pt x="3042" y="125"/>
                </a:lnTo>
                <a:lnTo>
                  <a:pt x="3043" y="125"/>
                </a:lnTo>
                <a:lnTo>
                  <a:pt x="3044" y="124"/>
                </a:lnTo>
                <a:lnTo>
                  <a:pt x="3045" y="124"/>
                </a:lnTo>
                <a:lnTo>
                  <a:pt x="3046" y="124"/>
                </a:lnTo>
                <a:lnTo>
                  <a:pt x="3046" y="123"/>
                </a:lnTo>
                <a:lnTo>
                  <a:pt x="3046" y="122"/>
                </a:lnTo>
                <a:lnTo>
                  <a:pt x="3047" y="122"/>
                </a:lnTo>
                <a:lnTo>
                  <a:pt x="3048" y="121"/>
                </a:lnTo>
                <a:lnTo>
                  <a:pt x="3048" y="120"/>
                </a:lnTo>
                <a:lnTo>
                  <a:pt x="3048" y="119"/>
                </a:lnTo>
                <a:lnTo>
                  <a:pt x="3049" y="119"/>
                </a:lnTo>
                <a:lnTo>
                  <a:pt x="3050" y="119"/>
                </a:lnTo>
                <a:lnTo>
                  <a:pt x="3051" y="118"/>
                </a:lnTo>
                <a:lnTo>
                  <a:pt x="3051" y="117"/>
                </a:lnTo>
                <a:lnTo>
                  <a:pt x="3051" y="116"/>
                </a:lnTo>
                <a:lnTo>
                  <a:pt x="3052" y="117"/>
                </a:lnTo>
                <a:lnTo>
                  <a:pt x="3053" y="117"/>
                </a:lnTo>
                <a:lnTo>
                  <a:pt x="3054" y="118"/>
                </a:lnTo>
                <a:lnTo>
                  <a:pt x="3054" y="118"/>
                </a:lnTo>
                <a:lnTo>
                  <a:pt x="3054" y="119"/>
                </a:lnTo>
                <a:lnTo>
                  <a:pt x="3055" y="119"/>
                </a:lnTo>
                <a:lnTo>
                  <a:pt x="3056" y="119"/>
                </a:lnTo>
                <a:lnTo>
                  <a:pt x="3056" y="120"/>
                </a:lnTo>
                <a:lnTo>
                  <a:pt x="3056" y="121"/>
                </a:lnTo>
                <a:lnTo>
                  <a:pt x="3057" y="122"/>
                </a:lnTo>
                <a:lnTo>
                  <a:pt x="3058" y="122"/>
                </a:lnTo>
                <a:lnTo>
                  <a:pt x="3059" y="122"/>
                </a:lnTo>
                <a:lnTo>
                  <a:pt x="3060" y="122"/>
                </a:lnTo>
                <a:lnTo>
                  <a:pt x="3060" y="122"/>
                </a:lnTo>
                <a:lnTo>
                  <a:pt x="3061" y="122"/>
                </a:lnTo>
                <a:lnTo>
                  <a:pt x="3061" y="121"/>
                </a:lnTo>
                <a:lnTo>
                  <a:pt x="3062" y="121"/>
                </a:lnTo>
                <a:lnTo>
                  <a:pt x="3063" y="121"/>
                </a:lnTo>
                <a:lnTo>
                  <a:pt x="3063" y="120"/>
                </a:lnTo>
                <a:lnTo>
                  <a:pt x="3064" y="120"/>
                </a:lnTo>
                <a:lnTo>
                  <a:pt x="3065" y="120"/>
                </a:lnTo>
                <a:lnTo>
                  <a:pt x="3066" y="120"/>
                </a:lnTo>
                <a:lnTo>
                  <a:pt x="3066" y="121"/>
                </a:lnTo>
                <a:lnTo>
                  <a:pt x="3066" y="121"/>
                </a:lnTo>
                <a:lnTo>
                  <a:pt x="3067" y="121"/>
                </a:lnTo>
                <a:lnTo>
                  <a:pt x="3068" y="121"/>
                </a:lnTo>
                <a:lnTo>
                  <a:pt x="3069" y="121"/>
                </a:lnTo>
                <a:lnTo>
                  <a:pt x="3070" y="121"/>
                </a:lnTo>
                <a:lnTo>
                  <a:pt x="3071" y="121"/>
                </a:lnTo>
                <a:lnTo>
                  <a:pt x="3071" y="120"/>
                </a:lnTo>
                <a:lnTo>
                  <a:pt x="3071" y="120"/>
                </a:lnTo>
                <a:lnTo>
                  <a:pt x="3071" y="121"/>
                </a:lnTo>
                <a:lnTo>
                  <a:pt x="3072" y="121"/>
                </a:lnTo>
                <a:lnTo>
                  <a:pt x="3072" y="120"/>
                </a:lnTo>
                <a:lnTo>
                  <a:pt x="3073" y="120"/>
                </a:lnTo>
                <a:lnTo>
                  <a:pt x="3074" y="120"/>
                </a:lnTo>
                <a:lnTo>
                  <a:pt x="3075" y="120"/>
                </a:lnTo>
                <a:lnTo>
                  <a:pt x="3076" y="120"/>
                </a:lnTo>
                <a:lnTo>
                  <a:pt x="3076" y="119"/>
                </a:lnTo>
                <a:lnTo>
                  <a:pt x="3077" y="119"/>
                </a:lnTo>
                <a:lnTo>
                  <a:pt x="3077" y="120"/>
                </a:lnTo>
                <a:lnTo>
                  <a:pt x="3077" y="120"/>
                </a:lnTo>
                <a:lnTo>
                  <a:pt x="3078" y="120"/>
                </a:lnTo>
                <a:lnTo>
                  <a:pt x="3079" y="120"/>
                </a:lnTo>
                <a:lnTo>
                  <a:pt x="3080" y="120"/>
                </a:lnTo>
                <a:lnTo>
                  <a:pt x="3081" y="120"/>
                </a:lnTo>
                <a:lnTo>
                  <a:pt x="3081" y="121"/>
                </a:lnTo>
                <a:lnTo>
                  <a:pt x="3082" y="121"/>
                </a:lnTo>
                <a:lnTo>
                  <a:pt x="3082" y="121"/>
                </a:lnTo>
                <a:lnTo>
                  <a:pt x="3082" y="121"/>
                </a:lnTo>
                <a:lnTo>
                  <a:pt x="3083" y="121"/>
                </a:lnTo>
                <a:lnTo>
                  <a:pt x="3084" y="121"/>
                </a:lnTo>
                <a:lnTo>
                  <a:pt x="3085" y="121"/>
                </a:lnTo>
                <a:lnTo>
                  <a:pt x="3086" y="121"/>
                </a:lnTo>
                <a:lnTo>
                  <a:pt x="3087" y="121"/>
                </a:lnTo>
                <a:lnTo>
                  <a:pt x="3087" y="121"/>
                </a:lnTo>
                <a:lnTo>
                  <a:pt x="3088" y="121"/>
                </a:lnTo>
                <a:lnTo>
                  <a:pt x="3088" y="121"/>
                </a:lnTo>
                <a:lnTo>
                  <a:pt x="3088" y="122"/>
                </a:lnTo>
                <a:lnTo>
                  <a:pt x="3089" y="122"/>
                </a:lnTo>
                <a:lnTo>
                  <a:pt x="3090" y="122"/>
                </a:lnTo>
                <a:lnTo>
                  <a:pt x="3091" y="122"/>
                </a:lnTo>
                <a:lnTo>
                  <a:pt x="3092" y="122"/>
                </a:lnTo>
                <a:lnTo>
                  <a:pt x="3092" y="122"/>
                </a:lnTo>
                <a:lnTo>
                  <a:pt x="3093" y="122"/>
                </a:lnTo>
                <a:lnTo>
                  <a:pt x="3094" y="122"/>
                </a:lnTo>
                <a:lnTo>
                  <a:pt x="3094" y="122"/>
                </a:lnTo>
                <a:lnTo>
                  <a:pt x="3095" y="122"/>
                </a:lnTo>
                <a:lnTo>
                  <a:pt x="3096" y="122"/>
                </a:lnTo>
                <a:lnTo>
                  <a:pt x="3097" y="123"/>
                </a:lnTo>
                <a:lnTo>
                  <a:pt x="3097" y="123"/>
                </a:lnTo>
                <a:lnTo>
                  <a:pt x="3098" y="123"/>
                </a:lnTo>
                <a:lnTo>
                  <a:pt x="3099" y="123"/>
                </a:lnTo>
                <a:lnTo>
                  <a:pt x="3100" y="123"/>
                </a:lnTo>
                <a:lnTo>
                  <a:pt x="3100" y="123"/>
                </a:lnTo>
                <a:lnTo>
                  <a:pt x="3100" y="124"/>
                </a:lnTo>
                <a:lnTo>
                  <a:pt x="3101" y="124"/>
                </a:lnTo>
                <a:lnTo>
                  <a:pt x="3102" y="124"/>
                </a:lnTo>
                <a:lnTo>
                  <a:pt x="3102" y="123"/>
                </a:lnTo>
                <a:lnTo>
                  <a:pt x="3102" y="124"/>
                </a:lnTo>
                <a:lnTo>
                  <a:pt x="3103" y="124"/>
                </a:lnTo>
                <a:lnTo>
                  <a:pt x="3103" y="123"/>
                </a:lnTo>
                <a:lnTo>
                  <a:pt x="3104" y="123"/>
                </a:lnTo>
                <a:lnTo>
                  <a:pt x="3105" y="123"/>
                </a:lnTo>
                <a:lnTo>
                  <a:pt x="3106" y="123"/>
                </a:lnTo>
                <a:lnTo>
                  <a:pt x="3106" y="123"/>
                </a:lnTo>
                <a:lnTo>
                  <a:pt x="3107" y="123"/>
                </a:lnTo>
                <a:lnTo>
                  <a:pt x="3108" y="123"/>
                </a:lnTo>
                <a:lnTo>
                  <a:pt x="3108" y="123"/>
                </a:lnTo>
                <a:lnTo>
                  <a:pt x="3108" y="122"/>
                </a:lnTo>
                <a:lnTo>
                  <a:pt x="3109" y="122"/>
                </a:lnTo>
                <a:lnTo>
                  <a:pt x="3110" y="121"/>
                </a:lnTo>
                <a:lnTo>
                  <a:pt x="3111" y="121"/>
                </a:lnTo>
                <a:lnTo>
                  <a:pt x="3111" y="120"/>
                </a:lnTo>
                <a:lnTo>
                  <a:pt x="3112" y="120"/>
                </a:lnTo>
                <a:lnTo>
                  <a:pt x="3113" y="121"/>
                </a:lnTo>
                <a:lnTo>
                  <a:pt x="3113" y="120"/>
                </a:lnTo>
                <a:lnTo>
                  <a:pt x="3114" y="120"/>
                </a:lnTo>
                <a:lnTo>
                  <a:pt x="3115" y="120"/>
                </a:lnTo>
                <a:lnTo>
                  <a:pt x="3116" y="120"/>
                </a:lnTo>
                <a:lnTo>
                  <a:pt x="3117" y="120"/>
                </a:lnTo>
                <a:lnTo>
                  <a:pt x="3117" y="120"/>
                </a:lnTo>
                <a:lnTo>
                  <a:pt x="3118" y="120"/>
                </a:lnTo>
                <a:lnTo>
                  <a:pt x="3118" y="121"/>
                </a:lnTo>
                <a:lnTo>
                  <a:pt x="3119" y="121"/>
                </a:lnTo>
                <a:lnTo>
                  <a:pt x="3120" y="120"/>
                </a:lnTo>
                <a:lnTo>
                  <a:pt x="3121" y="120"/>
                </a:lnTo>
                <a:lnTo>
                  <a:pt x="3122" y="120"/>
                </a:lnTo>
                <a:lnTo>
                  <a:pt x="3122" y="121"/>
                </a:lnTo>
                <a:lnTo>
                  <a:pt x="3123" y="121"/>
                </a:lnTo>
                <a:lnTo>
                  <a:pt x="3123" y="121"/>
                </a:lnTo>
                <a:lnTo>
                  <a:pt x="3123" y="121"/>
                </a:lnTo>
                <a:lnTo>
                  <a:pt x="3124" y="122"/>
                </a:lnTo>
                <a:lnTo>
                  <a:pt x="3125" y="122"/>
                </a:lnTo>
                <a:lnTo>
                  <a:pt x="3126" y="121"/>
                </a:lnTo>
                <a:lnTo>
                  <a:pt x="3127" y="121"/>
                </a:lnTo>
                <a:lnTo>
                  <a:pt x="3128" y="122"/>
                </a:lnTo>
                <a:lnTo>
                  <a:pt x="3128" y="122"/>
                </a:lnTo>
                <a:lnTo>
                  <a:pt x="3128" y="122"/>
                </a:lnTo>
                <a:lnTo>
                  <a:pt x="3129" y="123"/>
                </a:lnTo>
                <a:lnTo>
                  <a:pt x="3130" y="123"/>
                </a:lnTo>
                <a:lnTo>
                  <a:pt x="3131" y="124"/>
                </a:lnTo>
                <a:lnTo>
                  <a:pt x="3132" y="124"/>
                </a:lnTo>
                <a:lnTo>
                  <a:pt x="3133" y="124"/>
                </a:lnTo>
                <a:lnTo>
                  <a:pt x="3133" y="124"/>
                </a:lnTo>
                <a:lnTo>
                  <a:pt x="3133" y="124"/>
                </a:lnTo>
                <a:lnTo>
                  <a:pt x="3134" y="124"/>
                </a:lnTo>
                <a:lnTo>
                  <a:pt x="3134" y="125"/>
                </a:lnTo>
                <a:lnTo>
                  <a:pt x="3135" y="125"/>
                </a:lnTo>
                <a:lnTo>
                  <a:pt x="3136" y="125"/>
                </a:lnTo>
                <a:lnTo>
                  <a:pt x="3137" y="125"/>
                </a:lnTo>
                <a:lnTo>
                  <a:pt x="3138" y="125"/>
                </a:lnTo>
                <a:lnTo>
                  <a:pt x="3138" y="125"/>
                </a:lnTo>
                <a:lnTo>
                  <a:pt x="3139" y="125"/>
                </a:lnTo>
                <a:lnTo>
                  <a:pt x="3140" y="125"/>
                </a:lnTo>
                <a:lnTo>
                  <a:pt x="3140" y="126"/>
                </a:lnTo>
                <a:lnTo>
                  <a:pt x="3141" y="126"/>
                </a:lnTo>
                <a:lnTo>
                  <a:pt x="3142" y="126"/>
                </a:lnTo>
                <a:lnTo>
                  <a:pt x="3143" y="126"/>
                </a:lnTo>
                <a:lnTo>
                  <a:pt x="3144" y="126"/>
                </a:lnTo>
                <a:lnTo>
                  <a:pt x="3144" y="126"/>
                </a:lnTo>
                <a:lnTo>
                  <a:pt x="3144" y="127"/>
                </a:lnTo>
                <a:lnTo>
                  <a:pt x="3145" y="127"/>
                </a:lnTo>
                <a:lnTo>
                  <a:pt x="3145" y="127"/>
                </a:lnTo>
                <a:lnTo>
                  <a:pt x="3146" y="127"/>
                </a:lnTo>
                <a:lnTo>
                  <a:pt x="3147" y="127"/>
                </a:lnTo>
                <a:lnTo>
                  <a:pt x="3148" y="127"/>
                </a:lnTo>
                <a:lnTo>
                  <a:pt x="3149" y="127"/>
                </a:lnTo>
                <a:lnTo>
                  <a:pt x="3149" y="127"/>
                </a:lnTo>
                <a:lnTo>
                  <a:pt x="3150" y="127"/>
                </a:lnTo>
                <a:lnTo>
                  <a:pt x="3151" y="127"/>
                </a:lnTo>
                <a:lnTo>
                  <a:pt x="3151" y="128"/>
                </a:lnTo>
                <a:lnTo>
                  <a:pt x="3152" y="128"/>
                </a:lnTo>
                <a:lnTo>
                  <a:pt x="3153" y="128"/>
                </a:lnTo>
                <a:lnTo>
                  <a:pt x="3154" y="128"/>
                </a:lnTo>
                <a:lnTo>
                  <a:pt x="3154" y="128"/>
                </a:lnTo>
                <a:lnTo>
                  <a:pt x="3155" y="128"/>
                </a:lnTo>
                <a:lnTo>
                  <a:pt x="3156" y="128"/>
                </a:lnTo>
                <a:lnTo>
                  <a:pt x="3157" y="128"/>
                </a:lnTo>
                <a:lnTo>
                  <a:pt x="3157" y="128"/>
                </a:lnTo>
                <a:lnTo>
                  <a:pt x="3158" y="128"/>
                </a:lnTo>
                <a:lnTo>
                  <a:pt x="3159" y="128"/>
                </a:lnTo>
                <a:lnTo>
                  <a:pt x="3159" y="128"/>
                </a:lnTo>
                <a:lnTo>
                  <a:pt x="3160" y="128"/>
                </a:lnTo>
                <a:lnTo>
                  <a:pt x="3161" y="127"/>
                </a:lnTo>
                <a:lnTo>
                  <a:pt x="3162" y="127"/>
                </a:lnTo>
                <a:lnTo>
                  <a:pt x="3163" y="127"/>
                </a:lnTo>
                <a:lnTo>
                  <a:pt x="3163" y="128"/>
                </a:lnTo>
                <a:lnTo>
                  <a:pt x="3164" y="128"/>
                </a:lnTo>
                <a:lnTo>
                  <a:pt x="3164" y="128"/>
                </a:lnTo>
                <a:lnTo>
                  <a:pt x="3165" y="128"/>
                </a:lnTo>
                <a:lnTo>
                  <a:pt x="3166" y="128"/>
                </a:lnTo>
                <a:lnTo>
                  <a:pt x="3167" y="128"/>
                </a:lnTo>
                <a:lnTo>
                  <a:pt x="3168" y="128"/>
                </a:lnTo>
                <a:lnTo>
                  <a:pt x="3169" y="128"/>
                </a:lnTo>
                <a:lnTo>
                  <a:pt x="3169" y="128"/>
                </a:lnTo>
                <a:lnTo>
                  <a:pt x="3169" y="127"/>
                </a:lnTo>
                <a:lnTo>
                  <a:pt x="3170" y="127"/>
                </a:lnTo>
                <a:lnTo>
                  <a:pt x="3171" y="127"/>
                </a:lnTo>
                <a:lnTo>
                  <a:pt x="3172" y="127"/>
                </a:lnTo>
                <a:lnTo>
                  <a:pt x="3173" y="128"/>
                </a:lnTo>
                <a:lnTo>
                  <a:pt x="3174" y="128"/>
                </a:lnTo>
                <a:lnTo>
                  <a:pt x="3174" y="128"/>
                </a:lnTo>
                <a:lnTo>
                  <a:pt x="3174" y="128"/>
                </a:lnTo>
                <a:lnTo>
                  <a:pt x="3175" y="128"/>
                </a:lnTo>
                <a:lnTo>
                  <a:pt x="3176" y="128"/>
                </a:lnTo>
                <a:lnTo>
                  <a:pt x="3177" y="128"/>
                </a:lnTo>
                <a:lnTo>
                  <a:pt x="3178" y="128"/>
                </a:lnTo>
                <a:lnTo>
                  <a:pt x="3179" y="128"/>
                </a:lnTo>
                <a:lnTo>
                  <a:pt x="3180" y="128"/>
                </a:lnTo>
                <a:lnTo>
                  <a:pt x="3180" y="128"/>
                </a:lnTo>
                <a:lnTo>
                  <a:pt x="3180" y="128"/>
                </a:lnTo>
                <a:lnTo>
                  <a:pt x="3181" y="128"/>
                </a:lnTo>
                <a:lnTo>
                  <a:pt x="3181" y="129"/>
                </a:lnTo>
                <a:lnTo>
                  <a:pt x="3182" y="129"/>
                </a:lnTo>
                <a:lnTo>
                  <a:pt x="3183" y="129"/>
                </a:lnTo>
                <a:lnTo>
                  <a:pt x="3184" y="129"/>
                </a:lnTo>
                <a:lnTo>
                  <a:pt x="3185" y="129"/>
                </a:lnTo>
                <a:lnTo>
                  <a:pt x="3185" y="129"/>
                </a:lnTo>
                <a:lnTo>
                  <a:pt x="3185" y="129"/>
                </a:lnTo>
                <a:lnTo>
                  <a:pt x="3186" y="129"/>
                </a:lnTo>
                <a:lnTo>
                  <a:pt x="3187" y="129"/>
                </a:lnTo>
                <a:lnTo>
                  <a:pt x="3188" y="129"/>
                </a:lnTo>
                <a:lnTo>
                  <a:pt x="3189" y="129"/>
                </a:lnTo>
                <a:lnTo>
                  <a:pt x="3190" y="129"/>
                </a:lnTo>
                <a:lnTo>
                  <a:pt x="3190" y="129"/>
                </a:lnTo>
                <a:lnTo>
                  <a:pt x="3191" y="129"/>
                </a:lnTo>
                <a:lnTo>
                  <a:pt x="3191" y="129"/>
                </a:lnTo>
                <a:lnTo>
                  <a:pt x="3192" y="129"/>
                </a:lnTo>
                <a:lnTo>
                  <a:pt x="3193" y="129"/>
                </a:lnTo>
                <a:lnTo>
                  <a:pt x="3194" y="129"/>
                </a:lnTo>
                <a:lnTo>
                  <a:pt x="3195" y="129"/>
                </a:lnTo>
                <a:lnTo>
                  <a:pt x="3195" y="129"/>
                </a:lnTo>
                <a:lnTo>
                  <a:pt x="3196" y="129"/>
                </a:lnTo>
                <a:lnTo>
                  <a:pt x="3196" y="130"/>
                </a:lnTo>
                <a:lnTo>
                  <a:pt x="3197" y="130"/>
                </a:lnTo>
                <a:lnTo>
                  <a:pt x="3197" y="131"/>
                </a:lnTo>
                <a:lnTo>
                  <a:pt x="3197" y="130"/>
                </a:lnTo>
                <a:lnTo>
                  <a:pt x="3198" y="130"/>
                </a:lnTo>
                <a:lnTo>
                  <a:pt x="3199" y="130"/>
                </a:lnTo>
                <a:lnTo>
                  <a:pt x="3200" y="130"/>
                </a:lnTo>
                <a:lnTo>
                  <a:pt x="3200" y="130"/>
                </a:lnTo>
                <a:lnTo>
                  <a:pt x="3201" y="130"/>
                </a:lnTo>
                <a:lnTo>
                  <a:pt x="3202" y="130"/>
                </a:lnTo>
                <a:lnTo>
                  <a:pt x="3202" y="131"/>
                </a:lnTo>
                <a:lnTo>
                  <a:pt x="3203" y="131"/>
                </a:lnTo>
                <a:lnTo>
                  <a:pt x="3203" y="131"/>
                </a:lnTo>
                <a:lnTo>
                  <a:pt x="3204" y="131"/>
                </a:lnTo>
                <a:lnTo>
                  <a:pt x="3205" y="131"/>
                </a:lnTo>
                <a:lnTo>
                  <a:pt x="3205" y="132"/>
                </a:lnTo>
                <a:lnTo>
                  <a:pt x="3206" y="132"/>
                </a:lnTo>
                <a:lnTo>
                  <a:pt x="3207" y="132"/>
                </a:lnTo>
                <a:lnTo>
                  <a:pt x="3208" y="132"/>
                </a:lnTo>
                <a:lnTo>
                  <a:pt x="3208" y="132"/>
                </a:lnTo>
                <a:lnTo>
                  <a:pt x="3209" y="133"/>
                </a:lnTo>
                <a:lnTo>
                  <a:pt x="3210" y="133"/>
                </a:lnTo>
                <a:lnTo>
                  <a:pt x="3210" y="133"/>
                </a:lnTo>
                <a:lnTo>
                  <a:pt x="3211" y="133"/>
                </a:lnTo>
                <a:lnTo>
                  <a:pt x="3212" y="133"/>
                </a:lnTo>
                <a:lnTo>
                  <a:pt x="3213" y="133"/>
                </a:lnTo>
                <a:lnTo>
                  <a:pt x="3213" y="132"/>
                </a:lnTo>
                <a:lnTo>
                  <a:pt x="3214" y="132"/>
                </a:lnTo>
                <a:lnTo>
                  <a:pt x="3214" y="132"/>
                </a:lnTo>
                <a:lnTo>
                  <a:pt x="3215" y="132"/>
                </a:lnTo>
                <a:lnTo>
                  <a:pt x="3216" y="132"/>
                </a:lnTo>
                <a:lnTo>
                  <a:pt x="3216" y="132"/>
                </a:lnTo>
                <a:lnTo>
                  <a:pt x="3217" y="132"/>
                </a:lnTo>
                <a:lnTo>
                  <a:pt x="3218" y="132"/>
                </a:lnTo>
                <a:lnTo>
                  <a:pt x="3219" y="132"/>
                </a:lnTo>
                <a:lnTo>
                  <a:pt x="3220" y="132"/>
                </a:lnTo>
                <a:lnTo>
                  <a:pt x="3220" y="132"/>
                </a:lnTo>
                <a:lnTo>
                  <a:pt x="3221" y="132"/>
                </a:lnTo>
                <a:lnTo>
                  <a:pt x="3221" y="132"/>
                </a:lnTo>
                <a:lnTo>
                  <a:pt x="3221" y="132"/>
                </a:lnTo>
                <a:lnTo>
                  <a:pt x="3222" y="132"/>
                </a:lnTo>
                <a:lnTo>
                  <a:pt x="3223" y="132"/>
                </a:lnTo>
                <a:lnTo>
                  <a:pt x="3224" y="132"/>
                </a:lnTo>
                <a:lnTo>
                  <a:pt x="3225" y="132"/>
                </a:lnTo>
                <a:lnTo>
                  <a:pt x="3226" y="132"/>
                </a:lnTo>
                <a:lnTo>
                  <a:pt x="3226" y="131"/>
                </a:lnTo>
                <a:lnTo>
                  <a:pt x="3226" y="131"/>
                </a:lnTo>
                <a:lnTo>
                  <a:pt x="3226" y="130"/>
                </a:lnTo>
                <a:lnTo>
                  <a:pt x="3227" y="130"/>
                </a:lnTo>
                <a:lnTo>
                  <a:pt x="3228" y="130"/>
                </a:lnTo>
                <a:lnTo>
                  <a:pt x="3229" y="130"/>
                </a:lnTo>
                <a:lnTo>
                  <a:pt x="3229" y="129"/>
                </a:lnTo>
                <a:lnTo>
                  <a:pt x="3230" y="129"/>
                </a:lnTo>
                <a:lnTo>
                  <a:pt x="3231" y="129"/>
                </a:lnTo>
                <a:lnTo>
                  <a:pt x="3231" y="129"/>
                </a:lnTo>
                <a:lnTo>
                  <a:pt x="3231" y="128"/>
                </a:lnTo>
                <a:lnTo>
                  <a:pt x="3231" y="127"/>
                </a:lnTo>
                <a:lnTo>
                  <a:pt x="3232" y="127"/>
                </a:lnTo>
                <a:lnTo>
                  <a:pt x="3233" y="127"/>
                </a:lnTo>
                <a:lnTo>
                  <a:pt x="3234" y="127"/>
                </a:lnTo>
                <a:lnTo>
                  <a:pt x="3235" y="127"/>
                </a:lnTo>
                <a:lnTo>
                  <a:pt x="3236" y="127"/>
                </a:lnTo>
                <a:lnTo>
                  <a:pt x="3236" y="126"/>
                </a:lnTo>
                <a:lnTo>
                  <a:pt x="3236" y="126"/>
                </a:lnTo>
                <a:lnTo>
                  <a:pt x="3237" y="126"/>
                </a:lnTo>
                <a:lnTo>
                  <a:pt x="3237" y="126"/>
                </a:lnTo>
                <a:lnTo>
                  <a:pt x="3237" y="125"/>
                </a:lnTo>
                <a:lnTo>
                  <a:pt x="3238" y="125"/>
                </a:lnTo>
                <a:lnTo>
                  <a:pt x="3238" y="124"/>
                </a:lnTo>
                <a:lnTo>
                  <a:pt x="3239" y="124"/>
                </a:lnTo>
                <a:lnTo>
                  <a:pt x="3240" y="124"/>
                </a:lnTo>
                <a:lnTo>
                  <a:pt x="3241" y="124"/>
                </a:lnTo>
                <a:lnTo>
                  <a:pt x="3241" y="124"/>
                </a:lnTo>
                <a:lnTo>
                  <a:pt x="3241" y="124"/>
                </a:lnTo>
                <a:lnTo>
                  <a:pt x="3242" y="124"/>
                </a:lnTo>
                <a:lnTo>
                  <a:pt x="3242" y="125"/>
                </a:lnTo>
                <a:lnTo>
                  <a:pt x="3243" y="125"/>
                </a:lnTo>
                <a:lnTo>
                  <a:pt x="3244" y="125"/>
                </a:lnTo>
                <a:lnTo>
                  <a:pt x="3245" y="125"/>
                </a:lnTo>
                <a:lnTo>
                  <a:pt x="3246" y="125"/>
                </a:lnTo>
                <a:lnTo>
                  <a:pt x="3246" y="125"/>
                </a:lnTo>
                <a:lnTo>
                  <a:pt x="3247" y="125"/>
                </a:lnTo>
                <a:lnTo>
                  <a:pt x="3248" y="125"/>
                </a:lnTo>
                <a:lnTo>
                  <a:pt x="3248" y="125"/>
                </a:lnTo>
                <a:lnTo>
                  <a:pt x="3249" y="125"/>
                </a:lnTo>
                <a:lnTo>
                  <a:pt x="3250" y="125"/>
                </a:lnTo>
                <a:lnTo>
                  <a:pt x="3251" y="125"/>
                </a:lnTo>
                <a:lnTo>
                  <a:pt x="3252" y="125"/>
                </a:lnTo>
                <a:lnTo>
                  <a:pt x="3252" y="126"/>
                </a:lnTo>
                <a:lnTo>
                  <a:pt x="3252" y="126"/>
                </a:lnTo>
                <a:lnTo>
                  <a:pt x="3253" y="126"/>
                </a:lnTo>
                <a:lnTo>
                  <a:pt x="3254" y="126"/>
                </a:lnTo>
                <a:lnTo>
                  <a:pt x="3254" y="126"/>
                </a:lnTo>
                <a:lnTo>
                  <a:pt x="3254" y="126"/>
                </a:lnTo>
                <a:lnTo>
                  <a:pt x="3255" y="126"/>
                </a:lnTo>
                <a:lnTo>
                  <a:pt x="3256" y="125"/>
                </a:lnTo>
                <a:lnTo>
                  <a:pt x="3257" y="124"/>
                </a:lnTo>
                <a:lnTo>
                  <a:pt x="3257" y="124"/>
                </a:lnTo>
                <a:lnTo>
                  <a:pt x="3257" y="124"/>
                </a:lnTo>
                <a:lnTo>
                  <a:pt x="3258" y="124"/>
                </a:lnTo>
                <a:lnTo>
                  <a:pt x="3259" y="124"/>
                </a:lnTo>
                <a:lnTo>
                  <a:pt x="3260" y="124"/>
                </a:lnTo>
                <a:lnTo>
                  <a:pt x="3260" y="124"/>
                </a:lnTo>
                <a:lnTo>
                  <a:pt x="3261" y="124"/>
                </a:lnTo>
                <a:lnTo>
                  <a:pt x="3262" y="124"/>
                </a:lnTo>
                <a:lnTo>
                  <a:pt x="3262" y="124"/>
                </a:lnTo>
                <a:lnTo>
                  <a:pt x="3263" y="124"/>
                </a:lnTo>
                <a:lnTo>
                  <a:pt x="3264" y="124"/>
                </a:lnTo>
                <a:lnTo>
                  <a:pt x="3265" y="123"/>
                </a:lnTo>
                <a:lnTo>
                  <a:pt x="3266" y="123"/>
                </a:lnTo>
                <a:lnTo>
                  <a:pt x="3266" y="123"/>
                </a:lnTo>
                <a:lnTo>
                  <a:pt x="3267" y="123"/>
                </a:lnTo>
                <a:lnTo>
                  <a:pt x="3267" y="123"/>
                </a:lnTo>
                <a:lnTo>
                  <a:pt x="3268" y="123"/>
                </a:lnTo>
                <a:lnTo>
                  <a:pt x="3269" y="123"/>
                </a:lnTo>
                <a:lnTo>
                  <a:pt x="3270" y="123"/>
                </a:lnTo>
                <a:lnTo>
                  <a:pt x="3271" y="124"/>
                </a:lnTo>
                <a:lnTo>
                  <a:pt x="3272" y="124"/>
                </a:lnTo>
                <a:lnTo>
                  <a:pt x="3272" y="124"/>
                </a:lnTo>
                <a:lnTo>
                  <a:pt x="3272" y="123"/>
                </a:lnTo>
                <a:lnTo>
                  <a:pt x="3273" y="123"/>
                </a:lnTo>
                <a:lnTo>
                  <a:pt x="3274" y="123"/>
                </a:lnTo>
                <a:lnTo>
                  <a:pt x="3275" y="123"/>
                </a:lnTo>
                <a:lnTo>
                  <a:pt x="3276" y="123"/>
                </a:lnTo>
                <a:lnTo>
                  <a:pt x="3277" y="123"/>
                </a:lnTo>
                <a:lnTo>
                  <a:pt x="3277" y="123"/>
                </a:lnTo>
                <a:lnTo>
                  <a:pt x="3277" y="123"/>
                </a:lnTo>
                <a:lnTo>
                  <a:pt x="3278" y="123"/>
                </a:lnTo>
                <a:lnTo>
                  <a:pt x="3278" y="124"/>
                </a:lnTo>
                <a:lnTo>
                  <a:pt x="3279" y="124"/>
                </a:lnTo>
                <a:lnTo>
                  <a:pt x="3280" y="124"/>
                </a:lnTo>
                <a:lnTo>
                  <a:pt x="3281" y="124"/>
                </a:lnTo>
                <a:lnTo>
                  <a:pt x="3282" y="124"/>
                </a:lnTo>
                <a:lnTo>
                  <a:pt x="3282" y="124"/>
                </a:lnTo>
                <a:lnTo>
                  <a:pt x="3282" y="124"/>
                </a:lnTo>
                <a:lnTo>
                  <a:pt x="3283" y="124"/>
                </a:lnTo>
                <a:lnTo>
                  <a:pt x="3284" y="124"/>
                </a:lnTo>
                <a:lnTo>
                  <a:pt x="3285" y="124"/>
                </a:lnTo>
                <a:lnTo>
                  <a:pt x="3286" y="123"/>
                </a:lnTo>
                <a:lnTo>
                  <a:pt x="3286" y="122"/>
                </a:lnTo>
                <a:lnTo>
                  <a:pt x="3287" y="123"/>
                </a:lnTo>
                <a:lnTo>
                  <a:pt x="3288" y="124"/>
                </a:lnTo>
                <a:lnTo>
                  <a:pt x="3288" y="124"/>
                </a:lnTo>
                <a:lnTo>
                  <a:pt x="3288" y="126"/>
                </a:lnTo>
                <a:lnTo>
                  <a:pt x="3289" y="127"/>
                </a:lnTo>
                <a:lnTo>
                  <a:pt x="3290" y="128"/>
                </a:lnTo>
                <a:lnTo>
                  <a:pt x="3291" y="128"/>
                </a:lnTo>
                <a:lnTo>
                  <a:pt x="3291" y="129"/>
                </a:lnTo>
                <a:lnTo>
                  <a:pt x="3292" y="129"/>
                </a:lnTo>
                <a:lnTo>
                  <a:pt x="3293" y="129"/>
                </a:lnTo>
                <a:lnTo>
                  <a:pt x="3293" y="129"/>
                </a:lnTo>
                <a:lnTo>
                  <a:pt x="3294" y="129"/>
                </a:lnTo>
                <a:lnTo>
                  <a:pt x="3294" y="129"/>
                </a:lnTo>
                <a:lnTo>
                  <a:pt x="3295" y="129"/>
                </a:lnTo>
                <a:lnTo>
                  <a:pt x="3296" y="128"/>
                </a:lnTo>
                <a:lnTo>
                  <a:pt x="3296" y="127"/>
                </a:lnTo>
                <a:lnTo>
                  <a:pt x="3297" y="127"/>
                </a:lnTo>
                <a:lnTo>
                  <a:pt x="3298" y="126"/>
                </a:lnTo>
                <a:lnTo>
                  <a:pt x="3298" y="126"/>
                </a:lnTo>
                <a:lnTo>
                  <a:pt x="3299" y="126"/>
                </a:lnTo>
                <a:lnTo>
                  <a:pt x="3300" y="126"/>
                </a:lnTo>
                <a:lnTo>
                  <a:pt x="3300" y="125"/>
                </a:lnTo>
                <a:lnTo>
                  <a:pt x="3300" y="125"/>
                </a:lnTo>
                <a:lnTo>
                  <a:pt x="3301" y="125"/>
                </a:lnTo>
                <a:lnTo>
                  <a:pt x="3302" y="125"/>
                </a:lnTo>
                <a:lnTo>
                  <a:pt x="3303" y="125"/>
                </a:lnTo>
                <a:lnTo>
                  <a:pt x="3303" y="125"/>
                </a:lnTo>
                <a:lnTo>
                  <a:pt x="3304" y="125"/>
                </a:lnTo>
                <a:lnTo>
                  <a:pt x="3305" y="125"/>
                </a:lnTo>
                <a:lnTo>
                  <a:pt x="3306" y="125"/>
                </a:lnTo>
                <a:lnTo>
                  <a:pt x="3306" y="125"/>
                </a:lnTo>
                <a:lnTo>
                  <a:pt x="3307" y="125"/>
                </a:lnTo>
                <a:lnTo>
                  <a:pt x="3307" y="126"/>
                </a:lnTo>
                <a:lnTo>
                  <a:pt x="3308" y="126"/>
                </a:lnTo>
                <a:lnTo>
                  <a:pt x="3308" y="126"/>
                </a:lnTo>
                <a:lnTo>
                  <a:pt x="3309" y="126"/>
                </a:lnTo>
                <a:lnTo>
                  <a:pt x="3310" y="126"/>
                </a:lnTo>
                <a:lnTo>
                  <a:pt x="3311" y="126"/>
                </a:lnTo>
                <a:lnTo>
                  <a:pt x="3311" y="126"/>
                </a:lnTo>
                <a:lnTo>
                  <a:pt x="3312" y="126"/>
                </a:lnTo>
                <a:lnTo>
                  <a:pt x="3313" y="126"/>
                </a:lnTo>
                <a:lnTo>
                  <a:pt x="3313" y="127"/>
                </a:lnTo>
                <a:lnTo>
                  <a:pt x="3314" y="127"/>
                </a:lnTo>
                <a:lnTo>
                  <a:pt x="3315" y="127"/>
                </a:lnTo>
                <a:lnTo>
                  <a:pt x="3316" y="127"/>
                </a:lnTo>
                <a:lnTo>
                  <a:pt x="3317" y="127"/>
                </a:lnTo>
                <a:lnTo>
                  <a:pt x="3317" y="127"/>
                </a:lnTo>
                <a:lnTo>
                  <a:pt x="3318" y="127"/>
                </a:lnTo>
                <a:lnTo>
                  <a:pt x="3318" y="127"/>
                </a:lnTo>
                <a:lnTo>
                  <a:pt x="3319" y="127"/>
                </a:lnTo>
                <a:lnTo>
                  <a:pt x="3320" y="127"/>
                </a:lnTo>
                <a:lnTo>
                  <a:pt x="3321" y="127"/>
                </a:lnTo>
                <a:lnTo>
                  <a:pt x="3322" y="127"/>
                </a:lnTo>
                <a:lnTo>
                  <a:pt x="3323" y="127"/>
                </a:lnTo>
                <a:lnTo>
                  <a:pt x="3323" y="127"/>
                </a:lnTo>
                <a:lnTo>
                  <a:pt x="3324" y="127"/>
                </a:lnTo>
                <a:lnTo>
                  <a:pt x="3324" y="126"/>
                </a:lnTo>
                <a:lnTo>
                  <a:pt x="3324" y="126"/>
                </a:lnTo>
                <a:lnTo>
                  <a:pt x="3325" y="126"/>
                </a:lnTo>
                <a:lnTo>
                  <a:pt x="3326" y="126"/>
                </a:lnTo>
                <a:lnTo>
                  <a:pt x="3327" y="126"/>
                </a:lnTo>
                <a:lnTo>
                  <a:pt x="3328" y="126"/>
                </a:lnTo>
                <a:lnTo>
                  <a:pt x="3329" y="126"/>
                </a:lnTo>
                <a:lnTo>
                  <a:pt x="3329" y="126"/>
                </a:lnTo>
                <a:lnTo>
                  <a:pt x="3329" y="126"/>
                </a:lnTo>
                <a:lnTo>
                  <a:pt x="3330" y="126"/>
                </a:lnTo>
                <a:lnTo>
                  <a:pt x="3331" y="126"/>
                </a:lnTo>
                <a:lnTo>
                  <a:pt x="3332" y="127"/>
                </a:lnTo>
                <a:lnTo>
                  <a:pt x="3333" y="127"/>
                </a:lnTo>
                <a:lnTo>
                  <a:pt x="3334" y="127"/>
                </a:lnTo>
                <a:lnTo>
                  <a:pt x="3334" y="127"/>
                </a:lnTo>
                <a:lnTo>
                  <a:pt x="3334" y="127"/>
                </a:lnTo>
                <a:lnTo>
                  <a:pt x="3335" y="127"/>
                </a:lnTo>
                <a:lnTo>
                  <a:pt x="3336" y="127"/>
                </a:lnTo>
                <a:lnTo>
                  <a:pt x="3337" y="127"/>
                </a:lnTo>
                <a:lnTo>
                  <a:pt x="3338" y="127"/>
                </a:lnTo>
                <a:lnTo>
                  <a:pt x="3339" y="127"/>
                </a:lnTo>
                <a:lnTo>
                  <a:pt x="3339" y="127"/>
                </a:lnTo>
                <a:lnTo>
                  <a:pt x="3340" y="127"/>
                </a:lnTo>
                <a:lnTo>
                  <a:pt x="3340" y="127"/>
                </a:lnTo>
                <a:lnTo>
                  <a:pt x="3341" y="128"/>
                </a:lnTo>
                <a:lnTo>
                  <a:pt x="3342" y="128"/>
                </a:lnTo>
                <a:lnTo>
                  <a:pt x="3343" y="128"/>
                </a:lnTo>
                <a:lnTo>
                  <a:pt x="3344" y="128"/>
                </a:lnTo>
                <a:lnTo>
                  <a:pt x="3344" y="129"/>
                </a:lnTo>
                <a:lnTo>
                  <a:pt x="3345" y="129"/>
                </a:lnTo>
                <a:lnTo>
                  <a:pt x="3345" y="129"/>
                </a:lnTo>
                <a:lnTo>
                  <a:pt x="3345" y="129"/>
                </a:lnTo>
                <a:lnTo>
                  <a:pt x="3346" y="129"/>
                </a:lnTo>
                <a:lnTo>
                  <a:pt x="3347" y="129"/>
                </a:lnTo>
                <a:lnTo>
                  <a:pt x="3348" y="129"/>
                </a:lnTo>
                <a:lnTo>
                  <a:pt x="3349" y="129"/>
                </a:lnTo>
                <a:lnTo>
                  <a:pt x="3349" y="129"/>
                </a:lnTo>
                <a:lnTo>
                  <a:pt x="3350" y="129"/>
                </a:lnTo>
                <a:lnTo>
                  <a:pt x="3351" y="129"/>
                </a:lnTo>
                <a:lnTo>
                  <a:pt x="3351" y="129"/>
                </a:lnTo>
                <a:lnTo>
                  <a:pt x="3352" y="129"/>
                </a:lnTo>
                <a:lnTo>
                  <a:pt x="3353" y="129"/>
                </a:lnTo>
                <a:lnTo>
                  <a:pt x="3354" y="129"/>
                </a:lnTo>
                <a:lnTo>
                  <a:pt x="3355" y="130"/>
                </a:lnTo>
                <a:lnTo>
                  <a:pt x="3355" y="129"/>
                </a:lnTo>
                <a:lnTo>
                  <a:pt x="3356" y="129"/>
                </a:lnTo>
                <a:lnTo>
                  <a:pt x="3357" y="129"/>
                </a:lnTo>
                <a:lnTo>
                  <a:pt x="3357" y="130"/>
                </a:lnTo>
                <a:lnTo>
                  <a:pt x="3357" y="131"/>
                </a:lnTo>
                <a:lnTo>
                  <a:pt x="3358" y="131"/>
                </a:lnTo>
                <a:lnTo>
                  <a:pt x="3359" y="130"/>
                </a:lnTo>
                <a:lnTo>
                  <a:pt x="3360" y="130"/>
                </a:lnTo>
                <a:lnTo>
                  <a:pt x="3360" y="130"/>
                </a:lnTo>
                <a:lnTo>
                  <a:pt x="3361" y="129"/>
                </a:lnTo>
                <a:lnTo>
                  <a:pt x="3361" y="129"/>
                </a:lnTo>
                <a:lnTo>
                  <a:pt x="3362" y="129"/>
                </a:lnTo>
                <a:lnTo>
                  <a:pt x="3363" y="128"/>
                </a:lnTo>
                <a:lnTo>
                  <a:pt x="3363" y="127"/>
                </a:lnTo>
                <a:lnTo>
                  <a:pt x="3364" y="127"/>
                </a:lnTo>
                <a:lnTo>
                  <a:pt x="3364" y="128"/>
                </a:lnTo>
                <a:lnTo>
                  <a:pt x="3365" y="127"/>
                </a:lnTo>
                <a:lnTo>
                  <a:pt x="3365" y="127"/>
                </a:lnTo>
                <a:lnTo>
                  <a:pt x="3365" y="126"/>
                </a:lnTo>
                <a:lnTo>
                  <a:pt x="3366" y="125"/>
                </a:lnTo>
                <a:lnTo>
                  <a:pt x="3367" y="124"/>
                </a:lnTo>
                <a:lnTo>
                  <a:pt x="3367" y="124"/>
                </a:lnTo>
                <a:lnTo>
                  <a:pt x="3368" y="124"/>
                </a:lnTo>
                <a:lnTo>
                  <a:pt x="3369" y="123"/>
                </a:lnTo>
                <a:lnTo>
                  <a:pt x="3369" y="122"/>
                </a:lnTo>
                <a:lnTo>
                  <a:pt x="3369" y="122"/>
                </a:lnTo>
                <a:lnTo>
                  <a:pt x="3370" y="122"/>
                </a:lnTo>
                <a:lnTo>
                  <a:pt x="3370" y="122"/>
                </a:lnTo>
                <a:lnTo>
                  <a:pt x="3371" y="122"/>
                </a:lnTo>
                <a:lnTo>
                  <a:pt x="3372" y="122"/>
                </a:lnTo>
                <a:lnTo>
                  <a:pt x="3373" y="123"/>
                </a:lnTo>
                <a:lnTo>
                  <a:pt x="3374" y="124"/>
                </a:lnTo>
                <a:lnTo>
                  <a:pt x="3375" y="124"/>
                </a:lnTo>
                <a:lnTo>
                  <a:pt x="3375" y="125"/>
                </a:lnTo>
                <a:lnTo>
                  <a:pt x="3375" y="125"/>
                </a:lnTo>
                <a:lnTo>
                  <a:pt x="3375" y="126"/>
                </a:lnTo>
                <a:lnTo>
                  <a:pt x="3376" y="126"/>
                </a:lnTo>
                <a:lnTo>
                  <a:pt x="3377" y="128"/>
                </a:lnTo>
                <a:lnTo>
                  <a:pt x="3377" y="129"/>
                </a:lnTo>
                <a:lnTo>
                  <a:pt x="3378" y="129"/>
                </a:lnTo>
                <a:lnTo>
                  <a:pt x="3379" y="129"/>
                </a:lnTo>
                <a:lnTo>
                  <a:pt x="3380" y="129"/>
                </a:lnTo>
                <a:lnTo>
                  <a:pt x="3380" y="129"/>
                </a:lnTo>
                <a:lnTo>
                  <a:pt x="3380" y="129"/>
                </a:lnTo>
                <a:lnTo>
                  <a:pt x="3381" y="129"/>
                </a:lnTo>
                <a:lnTo>
                  <a:pt x="3382" y="129"/>
                </a:lnTo>
                <a:lnTo>
                  <a:pt x="3383" y="129"/>
                </a:lnTo>
                <a:lnTo>
                  <a:pt x="3384" y="129"/>
                </a:lnTo>
                <a:lnTo>
                  <a:pt x="3385" y="128"/>
                </a:lnTo>
                <a:lnTo>
                  <a:pt x="3385" y="127"/>
                </a:lnTo>
                <a:lnTo>
                  <a:pt x="3385" y="127"/>
                </a:lnTo>
                <a:lnTo>
                  <a:pt x="3386" y="127"/>
                </a:lnTo>
                <a:lnTo>
                  <a:pt x="3387" y="127"/>
                </a:lnTo>
                <a:lnTo>
                  <a:pt x="3388" y="127"/>
                </a:lnTo>
                <a:lnTo>
                  <a:pt x="3389" y="127"/>
                </a:lnTo>
                <a:lnTo>
                  <a:pt x="3390" y="127"/>
                </a:lnTo>
                <a:lnTo>
                  <a:pt x="3391" y="127"/>
                </a:lnTo>
                <a:lnTo>
                  <a:pt x="3391" y="127"/>
                </a:lnTo>
                <a:lnTo>
                  <a:pt x="3391" y="127"/>
                </a:lnTo>
                <a:lnTo>
                  <a:pt x="3392" y="127"/>
                </a:lnTo>
                <a:lnTo>
                  <a:pt x="3393" y="127"/>
                </a:lnTo>
                <a:lnTo>
                  <a:pt x="3394" y="127"/>
                </a:lnTo>
                <a:lnTo>
                  <a:pt x="3395" y="127"/>
                </a:lnTo>
                <a:lnTo>
                  <a:pt x="3396" y="127"/>
                </a:lnTo>
                <a:lnTo>
                  <a:pt x="3396" y="127"/>
                </a:lnTo>
                <a:lnTo>
                  <a:pt x="3397" y="127"/>
                </a:lnTo>
                <a:lnTo>
                  <a:pt x="3397" y="127"/>
                </a:lnTo>
                <a:lnTo>
                  <a:pt x="3398" y="128"/>
                </a:lnTo>
                <a:lnTo>
                  <a:pt x="3399" y="128"/>
                </a:lnTo>
                <a:lnTo>
                  <a:pt x="3400" y="129"/>
                </a:lnTo>
                <a:lnTo>
                  <a:pt x="3401" y="129"/>
                </a:lnTo>
                <a:lnTo>
                  <a:pt x="3401" y="129"/>
                </a:lnTo>
                <a:lnTo>
                  <a:pt x="3402" y="129"/>
                </a:lnTo>
                <a:lnTo>
                  <a:pt x="3403" y="129"/>
                </a:lnTo>
                <a:lnTo>
                  <a:pt x="3403" y="129"/>
                </a:lnTo>
                <a:lnTo>
                  <a:pt x="3403" y="129"/>
                </a:lnTo>
                <a:lnTo>
                  <a:pt x="3404" y="128"/>
                </a:lnTo>
                <a:lnTo>
                  <a:pt x="3405" y="128"/>
                </a:lnTo>
                <a:lnTo>
                  <a:pt x="3406" y="128"/>
                </a:lnTo>
                <a:lnTo>
                  <a:pt x="3406" y="128"/>
                </a:lnTo>
                <a:lnTo>
                  <a:pt x="3407" y="128"/>
                </a:lnTo>
                <a:lnTo>
                  <a:pt x="3408" y="128"/>
                </a:lnTo>
                <a:lnTo>
                  <a:pt x="3409" y="128"/>
                </a:lnTo>
                <a:lnTo>
                  <a:pt x="3409" y="128"/>
                </a:lnTo>
                <a:lnTo>
                  <a:pt x="3410" y="129"/>
                </a:lnTo>
                <a:lnTo>
                  <a:pt x="3411" y="129"/>
                </a:lnTo>
                <a:lnTo>
                  <a:pt x="3411" y="129"/>
                </a:lnTo>
                <a:lnTo>
                  <a:pt x="3412" y="129"/>
                </a:lnTo>
                <a:lnTo>
                  <a:pt x="3413" y="129"/>
                </a:lnTo>
                <a:lnTo>
                  <a:pt x="3414" y="129"/>
                </a:lnTo>
                <a:lnTo>
                  <a:pt x="3414" y="129"/>
                </a:lnTo>
                <a:lnTo>
                  <a:pt x="3415" y="129"/>
                </a:lnTo>
                <a:lnTo>
                  <a:pt x="3416" y="129"/>
                </a:lnTo>
                <a:lnTo>
                  <a:pt x="3416" y="130"/>
                </a:lnTo>
                <a:lnTo>
                  <a:pt x="3416" y="131"/>
                </a:lnTo>
                <a:lnTo>
                  <a:pt x="3417" y="132"/>
                </a:lnTo>
                <a:lnTo>
                  <a:pt x="3418" y="132"/>
                </a:lnTo>
                <a:lnTo>
                  <a:pt x="3419" y="132"/>
                </a:lnTo>
                <a:lnTo>
                  <a:pt x="3419" y="133"/>
                </a:lnTo>
                <a:lnTo>
                  <a:pt x="3420" y="133"/>
                </a:lnTo>
                <a:lnTo>
                  <a:pt x="3420" y="133"/>
                </a:lnTo>
                <a:lnTo>
                  <a:pt x="3421" y="133"/>
                </a:lnTo>
                <a:lnTo>
                  <a:pt x="3421" y="133"/>
                </a:lnTo>
                <a:lnTo>
                  <a:pt x="3422" y="133"/>
                </a:lnTo>
                <a:lnTo>
                  <a:pt x="3423" y="133"/>
                </a:lnTo>
                <a:lnTo>
                  <a:pt x="3424" y="133"/>
                </a:lnTo>
                <a:lnTo>
                  <a:pt x="3425" y="133"/>
                </a:lnTo>
                <a:lnTo>
                  <a:pt x="3426" y="133"/>
                </a:lnTo>
                <a:lnTo>
                  <a:pt x="3426" y="133"/>
                </a:lnTo>
                <a:lnTo>
                  <a:pt x="3427" y="133"/>
                </a:lnTo>
                <a:lnTo>
                  <a:pt x="3427" y="133"/>
                </a:lnTo>
                <a:lnTo>
                  <a:pt x="3428" y="133"/>
                </a:lnTo>
                <a:lnTo>
                  <a:pt x="3429" y="133"/>
                </a:lnTo>
                <a:lnTo>
                  <a:pt x="3430" y="133"/>
                </a:lnTo>
                <a:lnTo>
                  <a:pt x="3431" y="133"/>
                </a:lnTo>
                <a:lnTo>
                  <a:pt x="3432" y="133"/>
                </a:lnTo>
                <a:lnTo>
                  <a:pt x="3432" y="134"/>
                </a:lnTo>
                <a:lnTo>
                  <a:pt x="3432" y="134"/>
                </a:lnTo>
                <a:lnTo>
                  <a:pt x="3433" y="134"/>
                </a:lnTo>
                <a:lnTo>
                  <a:pt x="3434" y="134"/>
                </a:lnTo>
                <a:lnTo>
                  <a:pt x="3435" y="133"/>
                </a:lnTo>
                <a:lnTo>
                  <a:pt x="3436" y="133"/>
                </a:lnTo>
                <a:lnTo>
                  <a:pt x="3437" y="133"/>
                </a:lnTo>
                <a:lnTo>
                  <a:pt x="3437" y="133"/>
                </a:lnTo>
                <a:lnTo>
                  <a:pt x="3437" y="133"/>
                </a:lnTo>
                <a:lnTo>
                  <a:pt x="3438" y="133"/>
                </a:lnTo>
                <a:lnTo>
                  <a:pt x="3438" y="134"/>
                </a:lnTo>
                <a:lnTo>
                  <a:pt x="3439" y="134"/>
                </a:lnTo>
                <a:lnTo>
                  <a:pt x="3440" y="133"/>
                </a:lnTo>
                <a:lnTo>
                  <a:pt x="3441" y="133"/>
                </a:lnTo>
                <a:lnTo>
                  <a:pt x="3442" y="134"/>
                </a:lnTo>
                <a:lnTo>
                  <a:pt x="3442" y="133"/>
                </a:lnTo>
                <a:lnTo>
                  <a:pt x="3442" y="133"/>
                </a:lnTo>
                <a:lnTo>
                  <a:pt x="3442" y="132"/>
                </a:lnTo>
                <a:lnTo>
                  <a:pt x="3442" y="133"/>
                </a:lnTo>
                <a:lnTo>
                  <a:pt x="3443" y="133"/>
                </a:lnTo>
                <a:lnTo>
                  <a:pt x="3444" y="132"/>
                </a:lnTo>
                <a:lnTo>
                  <a:pt x="3445" y="132"/>
                </a:lnTo>
                <a:lnTo>
                  <a:pt x="3446" y="132"/>
                </a:lnTo>
                <a:lnTo>
                  <a:pt x="3447" y="132"/>
                </a:lnTo>
                <a:lnTo>
                  <a:pt x="3447" y="133"/>
                </a:lnTo>
                <a:lnTo>
                  <a:pt x="3447" y="132"/>
                </a:lnTo>
                <a:lnTo>
                  <a:pt x="3448" y="133"/>
                </a:lnTo>
                <a:lnTo>
                  <a:pt x="3448" y="134"/>
                </a:lnTo>
                <a:lnTo>
                  <a:pt x="3449" y="134"/>
                </a:lnTo>
                <a:lnTo>
                  <a:pt x="3450" y="134"/>
                </a:lnTo>
                <a:lnTo>
                  <a:pt x="3450" y="135"/>
                </a:lnTo>
                <a:lnTo>
                  <a:pt x="3451" y="135"/>
                </a:lnTo>
                <a:lnTo>
                  <a:pt x="3452" y="136"/>
                </a:lnTo>
                <a:lnTo>
                  <a:pt x="3452" y="135"/>
                </a:lnTo>
                <a:lnTo>
                  <a:pt x="3453" y="135"/>
                </a:lnTo>
                <a:lnTo>
                  <a:pt x="3454" y="135"/>
                </a:lnTo>
                <a:lnTo>
                  <a:pt x="3454" y="135"/>
                </a:lnTo>
                <a:lnTo>
                  <a:pt x="3455" y="135"/>
                </a:lnTo>
                <a:lnTo>
                  <a:pt x="3456" y="135"/>
                </a:lnTo>
                <a:lnTo>
                  <a:pt x="3457" y="135"/>
                </a:lnTo>
                <a:lnTo>
                  <a:pt x="3457" y="135"/>
                </a:lnTo>
                <a:lnTo>
                  <a:pt x="3458" y="135"/>
                </a:lnTo>
                <a:lnTo>
                  <a:pt x="3458" y="134"/>
                </a:lnTo>
                <a:lnTo>
                  <a:pt x="3459" y="134"/>
                </a:lnTo>
                <a:lnTo>
                  <a:pt x="3460" y="134"/>
                </a:lnTo>
                <a:lnTo>
                  <a:pt x="3460" y="134"/>
                </a:lnTo>
                <a:lnTo>
                  <a:pt x="3461" y="134"/>
                </a:lnTo>
                <a:lnTo>
                  <a:pt x="3462" y="134"/>
                </a:lnTo>
                <a:lnTo>
                  <a:pt x="3463" y="134"/>
                </a:lnTo>
                <a:lnTo>
                  <a:pt x="3463" y="134"/>
                </a:lnTo>
                <a:lnTo>
                  <a:pt x="3463" y="134"/>
                </a:lnTo>
                <a:lnTo>
                  <a:pt x="3464" y="134"/>
                </a:lnTo>
                <a:lnTo>
                  <a:pt x="3464" y="133"/>
                </a:lnTo>
                <a:lnTo>
                  <a:pt x="3465" y="133"/>
                </a:lnTo>
                <a:lnTo>
                  <a:pt x="3466" y="133"/>
                </a:lnTo>
                <a:lnTo>
                  <a:pt x="3466" y="133"/>
                </a:lnTo>
                <a:lnTo>
                  <a:pt x="3467" y="133"/>
                </a:lnTo>
                <a:lnTo>
                  <a:pt x="3468" y="133"/>
                </a:lnTo>
                <a:lnTo>
                  <a:pt x="3468" y="133"/>
                </a:lnTo>
                <a:lnTo>
                  <a:pt x="3469" y="133"/>
                </a:lnTo>
                <a:lnTo>
                  <a:pt x="3470" y="133"/>
                </a:lnTo>
                <a:lnTo>
                  <a:pt x="3471" y="133"/>
                </a:lnTo>
                <a:lnTo>
                  <a:pt x="3472" y="133"/>
                </a:lnTo>
                <a:lnTo>
                  <a:pt x="3472" y="133"/>
                </a:lnTo>
                <a:lnTo>
                  <a:pt x="3473" y="134"/>
                </a:lnTo>
                <a:lnTo>
                  <a:pt x="3473" y="134"/>
                </a:lnTo>
                <a:lnTo>
                  <a:pt x="3474" y="134"/>
                </a:lnTo>
                <a:lnTo>
                  <a:pt x="3475" y="134"/>
                </a:lnTo>
                <a:lnTo>
                  <a:pt x="3475" y="133"/>
                </a:lnTo>
                <a:lnTo>
                  <a:pt x="3476" y="133"/>
                </a:lnTo>
                <a:lnTo>
                  <a:pt x="3477" y="133"/>
                </a:lnTo>
                <a:lnTo>
                  <a:pt x="3477" y="133"/>
                </a:lnTo>
                <a:lnTo>
                  <a:pt x="3478" y="133"/>
                </a:lnTo>
                <a:lnTo>
                  <a:pt x="3478" y="133"/>
                </a:lnTo>
                <a:lnTo>
                  <a:pt x="3479" y="133"/>
                </a:lnTo>
                <a:lnTo>
                  <a:pt x="3480" y="133"/>
                </a:lnTo>
                <a:lnTo>
                  <a:pt x="3481" y="133"/>
                </a:lnTo>
                <a:lnTo>
                  <a:pt x="3482" y="133"/>
                </a:lnTo>
                <a:lnTo>
                  <a:pt x="3482" y="134"/>
                </a:lnTo>
                <a:lnTo>
                  <a:pt x="3483" y="134"/>
                </a:lnTo>
                <a:lnTo>
                  <a:pt x="3483" y="134"/>
                </a:lnTo>
                <a:lnTo>
                  <a:pt x="3483" y="134"/>
                </a:lnTo>
                <a:lnTo>
                  <a:pt x="3484" y="134"/>
                </a:lnTo>
                <a:lnTo>
                  <a:pt x="3485" y="134"/>
                </a:lnTo>
                <a:lnTo>
                  <a:pt x="3485" y="133"/>
                </a:lnTo>
                <a:lnTo>
                  <a:pt x="3486" y="133"/>
                </a:lnTo>
                <a:lnTo>
                  <a:pt x="3487" y="134"/>
                </a:lnTo>
                <a:lnTo>
                  <a:pt x="3488" y="134"/>
                </a:lnTo>
                <a:lnTo>
                  <a:pt x="3488" y="134"/>
                </a:lnTo>
                <a:lnTo>
                  <a:pt x="3488" y="134"/>
                </a:lnTo>
                <a:lnTo>
                  <a:pt x="3488" y="134"/>
                </a:lnTo>
                <a:lnTo>
                  <a:pt x="3489" y="134"/>
                </a:lnTo>
                <a:lnTo>
                  <a:pt x="3489" y="135"/>
                </a:lnTo>
                <a:lnTo>
                  <a:pt x="3490" y="135"/>
                </a:lnTo>
                <a:lnTo>
                  <a:pt x="3491" y="136"/>
                </a:lnTo>
                <a:lnTo>
                  <a:pt x="3492" y="136"/>
                </a:lnTo>
                <a:lnTo>
                  <a:pt x="3493" y="137"/>
                </a:lnTo>
                <a:lnTo>
                  <a:pt x="3493" y="138"/>
                </a:lnTo>
                <a:lnTo>
                  <a:pt x="3494" y="138"/>
                </a:lnTo>
                <a:lnTo>
                  <a:pt x="3494" y="138"/>
                </a:lnTo>
                <a:lnTo>
                  <a:pt x="3494" y="138"/>
                </a:lnTo>
                <a:lnTo>
                  <a:pt x="3495" y="138"/>
                </a:lnTo>
                <a:lnTo>
                  <a:pt x="3496" y="138"/>
                </a:lnTo>
                <a:lnTo>
                  <a:pt x="3497" y="138"/>
                </a:lnTo>
                <a:lnTo>
                  <a:pt x="3498" y="138"/>
                </a:lnTo>
                <a:lnTo>
                  <a:pt x="3499" y="138"/>
                </a:lnTo>
                <a:lnTo>
                  <a:pt x="3499" y="139"/>
                </a:lnTo>
                <a:lnTo>
                  <a:pt x="3499" y="139"/>
                </a:lnTo>
                <a:lnTo>
                  <a:pt x="3500" y="139"/>
                </a:lnTo>
                <a:lnTo>
                  <a:pt x="3500" y="140"/>
                </a:lnTo>
                <a:lnTo>
                  <a:pt x="3500" y="140"/>
                </a:lnTo>
                <a:lnTo>
                  <a:pt x="3501" y="140"/>
                </a:lnTo>
                <a:lnTo>
                  <a:pt x="3502" y="141"/>
                </a:lnTo>
                <a:lnTo>
                  <a:pt x="3503" y="141"/>
                </a:lnTo>
                <a:lnTo>
                  <a:pt x="3504" y="142"/>
                </a:lnTo>
                <a:lnTo>
                  <a:pt x="3504" y="142"/>
                </a:lnTo>
                <a:lnTo>
                  <a:pt x="3505" y="143"/>
                </a:lnTo>
                <a:lnTo>
                  <a:pt x="3506" y="143"/>
                </a:lnTo>
                <a:lnTo>
                  <a:pt x="3506" y="144"/>
                </a:lnTo>
                <a:lnTo>
                  <a:pt x="3506" y="144"/>
                </a:lnTo>
                <a:lnTo>
                  <a:pt x="3507" y="144"/>
                </a:lnTo>
                <a:lnTo>
                  <a:pt x="3508" y="143"/>
                </a:lnTo>
                <a:lnTo>
                  <a:pt x="3509" y="141"/>
                </a:lnTo>
                <a:lnTo>
                  <a:pt x="3509" y="141"/>
                </a:lnTo>
                <a:lnTo>
                  <a:pt x="3510" y="141"/>
                </a:lnTo>
                <a:lnTo>
                  <a:pt x="3511" y="141"/>
                </a:lnTo>
                <a:lnTo>
                  <a:pt x="3511" y="141"/>
                </a:lnTo>
                <a:lnTo>
                  <a:pt x="3512" y="141"/>
                </a:lnTo>
                <a:lnTo>
                  <a:pt x="3513" y="141"/>
                </a:lnTo>
                <a:lnTo>
                  <a:pt x="3514" y="140"/>
                </a:lnTo>
                <a:lnTo>
                  <a:pt x="3514" y="140"/>
                </a:lnTo>
                <a:lnTo>
                  <a:pt x="3515" y="140"/>
                </a:lnTo>
                <a:lnTo>
                  <a:pt x="3516" y="139"/>
                </a:lnTo>
                <a:lnTo>
                  <a:pt x="3517" y="139"/>
                </a:lnTo>
                <a:lnTo>
                  <a:pt x="3517" y="139"/>
                </a:lnTo>
                <a:lnTo>
                  <a:pt x="3518" y="140"/>
                </a:lnTo>
                <a:lnTo>
                  <a:pt x="3519" y="139"/>
                </a:lnTo>
                <a:lnTo>
                  <a:pt x="3519" y="139"/>
                </a:lnTo>
                <a:lnTo>
                  <a:pt x="3519" y="138"/>
                </a:lnTo>
                <a:lnTo>
                  <a:pt x="3520" y="138"/>
                </a:lnTo>
                <a:lnTo>
                  <a:pt x="3521" y="138"/>
                </a:lnTo>
                <a:lnTo>
                  <a:pt x="3521" y="139"/>
                </a:lnTo>
                <a:lnTo>
                  <a:pt x="3522" y="139"/>
                </a:lnTo>
                <a:lnTo>
                  <a:pt x="3523" y="140"/>
                </a:lnTo>
                <a:lnTo>
                  <a:pt x="3523" y="140"/>
                </a:lnTo>
                <a:lnTo>
                  <a:pt x="3523" y="140"/>
                </a:lnTo>
                <a:lnTo>
                  <a:pt x="3524" y="142"/>
                </a:lnTo>
                <a:lnTo>
                  <a:pt x="3524" y="144"/>
                </a:lnTo>
                <a:lnTo>
                  <a:pt x="3525" y="144"/>
                </a:lnTo>
                <a:lnTo>
                  <a:pt x="3526" y="144"/>
                </a:lnTo>
                <a:lnTo>
                  <a:pt x="3527" y="144"/>
                </a:lnTo>
                <a:lnTo>
                  <a:pt x="3527" y="144"/>
                </a:lnTo>
                <a:lnTo>
                  <a:pt x="3528" y="144"/>
                </a:lnTo>
                <a:lnTo>
                  <a:pt x="3529" y="143"/>
                </a:lnTo>
                <a:lnTo>
                  <a:pt x="3529" y="142"/>
                </a:lnTo>
                <a:lnTo>
                  <a:pt x="3529" y="142"/>
                </a:lnTo>
                <a:lnTo>
                  <a:pt x="3529" y="142"/>
                </a:lnTo>
                <a:lnTo>
                  <a:pt x="3529" y="141"/>
                </a:lnTo>
                <a:lnTo>
                  <a:pt x="3530" y="142"/>
                </a:lnTo>
                <a:lnTo>
                  <a:pt x="3531" y="142"/>
                </a:lnTo>
                <a:lnTo>
                  <a:pt x="3532" y="142"/>
                </a:lnTo>
                <a:lnTo>
                  <a:pt x="3533" y="142"/>
                </a:lnTo>
                <a:lnTo>
                  <a:pt x="3533" y="143"/>
                </a:lnTo>
                <a:lnTo>
                  <a:pt x="3534" y="144"/>
                </a:lnTo>
                <a:lnTo>
                  <a:pt x="3535" y="144"/>
                </a:lnTo>
                <a:lnTo>
                  <a:pt x="3535" y="144"/>
                </a:lnTo>
                <a:lnTo>
                  <a:pt x="3535" y="145"/>
                </a:lnTo>
                <a:lnTo>
                  <a:pt x="3535" y="145"/>
                </a:lnTo>
                <a:lnTo>
                  <a:pt x="3535" y="145"/>
                </a:lnTo>
                <a:lnTo>
                  <a:pt x="3536" y="145"/>
                </a:lnTo>
                <a:lnTo>
                  <a:pt x="3537" y="145"/>
                </a:lnTo>
                <a:lnTo>
                  <a:pt x="3538" y="145"/>
                </a:lnTo>
                <a:lnTo>
                  <a:pt x="3539" y="146"/>
                </a:lnTo>
                <a:lnTo>
                  <a:pt x="3540" y="146"/>
                </a:lnTo>
                <a:lnTo>
                  <a:pt x="3540" y="147"/>
                </a:lnTo>
                <a:lnTo>
                  <a:pt x="3540" y="147"/>
                </a:lnTo>
                <a:lnTo>
                  <a:pt x="3540" y="147"/>
                </a:lnTo>
                <a:lnTo>
                  <a:pt x="3541" y="147"/>
                </a:lnTo>
                <a:lnTo>
                  <a:pt x="3542" y="146"/>
                </a:lnTo>
                <a:lnTo>
                  <a:pt x="3543" y="146"/>
                </a:lnTo>
                <a:lnTo>
                  <a:pt x="3544" y="146"/>
                </a:lnTo>
                <a:lnTo>
                  <a:pt x="3544" y="147"/>
                </a:lnTo>
                <a:lnTo>
                  <a:pt x="3545" y="147"/>
                </a:lnTo>
                <a:lnTo>
                  <a:pt x="3545" y="148"/>
                </a:lnTo>
                <a:lnTo>
                  <a:pt x="3545" y="149"/>
                </a:lnTo>
                <a:lnTo>
                  <a:pt x="3546" y="149"/>
                </a:lnTo>
                <a:lnTo>
                  <a:pt x="3547" y="150"/>
                </a:lnTo>
                <a:lnTo>
                  <a:pt x="3548" y="150"/>
                </a:lnTo>
                <a:lnTo>
                  <a:pt x="3549" y="150"/>
                </a:lnTo>
                <a:lnTo>
                  <a:pt x="3550" y="151"/>
                </a:lnTo>
                <a:lnTo>
                  <a:pt x="3550" y="152"/>
                </a:lnTo>
                <a:lnTo>
                  <a:pt x="3551" y="152"/>
                </a:lnTo>
                <a:lnTo>
                  <a:pt x="3551" y="153"/>
                </a:lnTo>
                <a:lnTo>
                  <a:pt x="3552" y="153"/>
                </a:lnTo>
                <a:lnTo>
                  <a:pt x="3553" y="153"/>
                </a:lnTo>
                <a:lnTo>
                  <a:pt x="3554" y="153"/>
                </a:lnTo>
                <a:lnTo>
                  <a:pt x="3555" y="153"/>
                </a:lnTo>
                <a:lnTo>
                  <a:pt x="3555" y="153"/>
                </a:lnTo>
                <a:lnTo>
                  <a:pt x="3555" y="154"/>
                </a:lnTo>
                <a:lnTo>
                  <a:pt x="3556" y="154"/>
                </a:lnTo>
                <a:lnTo>
                  <a:pt x="3557" y="154"/>
                </a:lnTo>
                <a:lnTo>
                  <a:pt x="3557" y="155"/>
                </a:lnTo>
                <a:lnTo>
                  <a:pt x="3557" y="155"/>
                </a:lnTo>
                <a:lnTo>
                  <a:pt x="3558" y="155"/>
                </a:lnTo>
                <a:lnTo>
                  <a:pt x="3559" y="155"/>
                </a:lnTo>
                <a:lnTo>
                  <a:pt x="3560" y="155"/>
                </a:lnTo>
                <a:lnTo>
                  <a:pt x="3560" y="155"/>
                </a:lnTo>
                <a:lnTo>
                  <a:pt x="3561" y="155"/>
                </a:lnTo>
                <a:lnTo>
                  <a:pt x="3562" y="155"/>
                </a:lnTo>
                <a:lnTo>
                  <a:pt x="3563" y="155"/>
                </a:lnTo>
                <a:lnTo>
                  <a:pt x="3563" y="155"/>
                </a:lnTo>
                <a:lnTo>
                  <a:pt x="3564" y="155"/>
                </a:lnTo>
                <a:lnTo>
                  <a:pt x="3565" y="156"/>
                </a:lnTo>
                <a:lnTo>
                  <a:pt x="3565" y="155"/>
                </a:lnTo>
                <a:lnTo>
                  <a:pt x="3566" y="155"/>
                </a:lnTo>
                <a:lnTo>
                  <a:pt x="3567" y="155"/>
                </a:lnTo>
                <a:lnTo>
                  <a:pt x="3568" y="155"/>
                </a:lnTo>
                <a:lnTo>
                  <a:pt x="3569" y="155"/>
                </a:lnTo>
                <a:lnTo>
                  <a:pt x="3569" y="155"/>
                </a:lnTo>
                <a:lnTo>
                  <a:pt x="3569" y="154"/>
                </a:lnTo>
                <a:lnTo>
                  <a:pt x="3570" y="154"/>
                </a:lnTo>
                <a:lnTo>
                  <a:pt x="3571" y="154"/>
                </a:lnTo>
                <a:lnTo>
                  <a:pt x="3571" y="154"/>
                </a:lnTo>
                <a:lnTo>
                  <a:pt x="3572" y="154"/>
                </a:lnTo>
                <a:lnTo>
                  <a:pt x="3573" y="154"/>
                </a:lnTo>
                <a:lnTo>
                  <a:pt x="3574" y="154"/>
                </a:lnTo>
                <a:lnTo>
                  <a:pt x="3574" y="155"/>
                </a:lnTo>
                <a:lnTo>
                  <a:pt x="3575" y="155"/>
                </a:lnTo>
                <a:lnTo>
                  <a:pt x="3575" y="155"/>
                </a:lnTo>
                <a:lnTo>
                  <a:pt x="3576" y="155"/>
                </a:lnTo>
                <a:lnTo>
                  <a:pt x="3576" y="155"/>
                </a:lnTo>
                <a:lnTo>
                  <a:pt x="3577" y="155"/>
                </a:lnTo>
                <a:lnTo>
                  <a:pt x="3578" y="155"/>
                </a:lnTo>
                <a:lnTo>
                  <a:pt x="3579" y="155"/>
                </a:lnTo>
                <a:lnTo>
                  <a:pt x="3580" y="155"/>
                </a:lnTo>
                <a:lnTo>
                  <a:pt x="3580" y="155"/>
                </a:lnTo>
                <a:lnTo>
                  <a:pt x="3581" y="155"/>
                </a:lnTo>
                <a:lnTo>
                  <a:pt x="3581" y="155"/>
                </a:lnTo>
                <a:lnTo>
                  <a:pt x="3582" y="155"/>
                </a:lnTo>
                <a:lnTo>
                  <a:pt x="3583" y="155"/>
                </a:lnTo>
                <a:lnTo>
                  <a:pt x="3584" y="155"/>
                </a:lnTo>
                <a:lnTo>
                  <a:pt x="3584" y="155"/>
                </a:lnTo>
                <a:lnTo>
                  <a:pt x="3585" y="155"/>
                </a:lnTo>
                <a:lnTo>
                  <a:pt x="3586" y="155"/>
                </a:lnTo>
                <a:lnTo>
                  <a:pt x="3586" y="154"/>
                </a:lnTo>
                <a:lnTo>
                  <a:pt x="3586" y="153"/>
                </a:lnTo>
                <a:lnTo>
                  <a:pt x="3586" y="152"/>
                </a:lnTo>
                <a:lnTo>
                  <a:pt x="3587" y="152"/>
                </a:lnTo>
                <a:lnTo>
                  <a:pt x="3588" y="152"/>
                </a:lnTo>
                <a:lnTo>
                  <a:pt x="3589" y="152"/>
                </a:lnTo>
                <a:lnTo>
                  <a:pt x="3590" y="152"/>
                </a:lnTo>
                <a:lnTo>
                  <a:pt x="3591" y="152"/>
                </a:lnTo>
                <a:lnTo>
                  <a:pt x="3591" y="151"/>
                </a:lnTo>
                <a:lnTo>
                  <a:pt x="3591" y="151"/>
                </a:lnTo>
                <a:lnTo>
                  <a:pt x="3592" y="151"/>
                </a:lnTo>
                <a:lnTo>
                  <a:pt x="3592" y="150"/>
                </a:lnTo>
                <a:lnTo>
                  <a:pt x="3593" y="150"/>
                </a:lnTo>
                <a:lnTo>
                  <a:pt x="3594" y="150"/>
                </a:lnTo>
                <a:lnTo>
                  <a:pt x="3595" y="150"/>
                </a:lnTo>
                <a:lnTo>
                  <a:pt x="3596" y="150"/>
                </a:lnTo>
                <a:lnTo>
                  <a:pt x="3596" y="150"/>
                </a:lnTo>
                <a:lnTo>
                  <a:pt x="3597" y="150"/>
                </a:lnTo>
                <a:lnTo>
                  <a:pt x="3597" y="150"/>
                </a:lnTo>
                <a:lnTo>
                  <a:pt x="3598" y="150"/>
                </a:lnTo>
                <a:lnTo>
                  <a:pt x="3599" y="150"/>
                </a:lnTo>
                <a:lnTo>
                  <a:pt x="3600" y="150"/>
                </a:lnTo>
                <a:lnTo>
                  <a:pt x="3601" y="150"/>
                </a:lnTo>
                <a:lnTo>
                  <a:pt x="3601" y="150"/>
                </a:lnTo>
                <a:lnTo>
                  <a:pt x="3601" y="149"/>
                </a:lnTo>
                <a:lnTo>
                  <a:pt x="3602" y="149"/>
                </a:lnTo>
                <a:lnTo>
                  <a:pt x="3603" y="148"/>
                </a:lnTo>
                <a:lnTo>
                  <a:pt x="3603" y="148"/>
                </a:lnTo>
                <a:lnTo>
                  <a:pt x="3604" y="148"/>
                </a:lnTo>
                <a:lnTo>
                  <a:pt x="3605" y="149"/>
                </a:lnTo>
                <a:lnTo>
                  <a:pt x="3606" y="149"/>
                </a:lnTo>
                <a:lnTo>
                  <a:pt x="3607" y="149"/>
                </a:lnTo>
                <a:lnTo>
                  <a:pt x="3607" y="149"/>
                </a:lnTo>
                <a:lnTo>
                  <a:pt x="3608" y="149"/>
                </a:lnTo>
                <a:lnTo>
                  <a:pt x="3609" y="149"/>
                </a:lnTo>
                <a:lnTo>
                  <a:pt x="3609" y="149"/>
                </a:lnTo>
                <a:lnTo>
                  <a:pt x="3609" y="150"/>
                </a:lnTo>
                <a:lnTo>
                  <a:pt x="3610" y="150"/>
                </a:lnTo>
                <a:lnTo>
                  <a:pt x="3611" y="150"/>
                </a:lnTo>
                <a:lnTo>
                  <a:pt x="3612" y="150"/>
                </a:lnTo>
                <a:lnTo>
                  <a:pt x="3612" y="150"/>
                </a:lnTo>
                <a:lnTo>
                  <a:pt x="3613" y="150"/>
                </a:lnTo>
                <a:lnTo>
                  <a:pt x="3614" y="150"/>
                </a:lnTo>
                <a:lnTo>
                  <a:pt x="3614" y="150"/>
                </a:lnTo>
                <a:lnTo>
                  <a:pt x="3615" y="150"/>
                </a:lnTo>
                <a:lnTo>
                  <a:pt x="3616" y="150"/>
                </a:lnTo>
                <a:lnTo>
                  <a:pt x="3617" y="149"/>
                </a:lnTo>
                <a:lnTo>
                  <a:pt x="3617" y="149"/>
                </a:lnTo>
                <a:lnTo>
                  <a:pt x="3618" y="149"/>
                </a:lnTo>
                <a:lnTo>
                  <a:pt x="3618" y="148"/>
                </a:lnTo>
                <a:lnTo>
                  <a:pt x="3619" y="147"/>
                </a:lnTo>
                <a:lnTo>
                  <a:pt x="3620" y="147"/>
                </a:lnTo>
                <a:lnTo>
                  <a:pt x="3620" y="147"/>
                </a:lnTo>
                <a:lnTo>
                  <a:pt x="3621" y="147"/>
                </a:lnTo>
                <a:lnTo>
                  <a:pt x="3622" y="147"/>
                </a:lnTo>
                <a:lnTo>
                  <a:pt x="3622" y="147"/>
                </a:lnTo>
                <a:lnTo>
                  <a:pt x="3623" y="147"/>
                </a:lnTo>
                <a:lnTo>
                  <a:pt x="3624" y="147"/>
                </a:lnTo>
                <a:lnTo>
                  <a:pt x="3625" y="147"/>
                </a:lnTo>
                <a:lnTo>
                  <a:pt x="3626" y="147"/>
                </a:lnTo>
                <a:lnTo>
                  <a:pt x="3626" y="147"/>
                </a:lnTo>
                <a:lnTo>
                  <a:pt x="3627" y="147"/>
                </a:lnTo>
                <a:lnTo>
                  <a:pt x="3627" y="147"/>
                </a:lnTo>
                <a:lnTo>
                  <a:pt x="3628" y="147"/>
                </a:lnTo>
                <a:lnTo>
                  <a:pt x="3629" y="147"/>
                </a:lnTo>
                <a:lnTo>
                  <a:pt x="3630" y="146"/>
                </a:lnTo>
                <a:lnTo>
                  <a:pt x="3631" y="146"/>
                </a:lnTo>
                <a:lnTo>
                  <a:pt x="3632" y="146"/>
                </a:lnTo>
                <a:lnTo>
                  <a:pt x="3632" y="146"/>
                </a:lnTo>
                <a:lnTo>
                  <a:pt x="3632" y="146"/>
                </a:lnTo>
                <a:lnTo>
                  <a:pt x="3633" y="146"/>
                </a:lnTo>
                <a:lnTo>
                  <a:pt x="3634" y="146"/>
                </a:lnTo>
                <a:lnTo>
                  <a:pt x="3635" y="146"/>
                </a:lnTo>
                <a:lnTo>
                  <a:pt x="3636" y="146"/>
                </a:lnTo>
                <a:lnTo>
                  <a:pt x="3637" y="146"/>
                </a:lnTo>
                <a:lnTo>
                  <a:pt x="3638" y="146"/>
                </a:lnTo>
                <a:lnTo>
                  <a:pt x="3638" y="146"/>
                </a:lnTo>
                <a:lnTo>
                  <a:pt x="3638" y="145"/>
                </a:lnTo>
                <a:lnTo>
                  <a:pt x="3638" y="145"/>
                </a:lnTo>
                <a:lnTo>
                  <a:pt x="3639" y="144"/>
                </a:lnTo>
                <a:lnTo>
                  <a:pt x="3640" y="144"/>
                </a:lnTo>
                <a:lnTo>
                  <a:pt x="3641" y="145"/>
                </a:lnTo>
                <a:lnTo>
                  <a:pt x="3642" y="145"/>
                </a:lnTo>
                <a:lnTo>
                  <a:pt x="3643" y="145"/>
                </a:lnTo>
                <a:lnTo>
                  <a:pt x="3643" y="145"/>
                </a:lnTo>
                <a:lnTo>
                  <a:pt x="3643" y="145"/>
                </a:lnTo>
                <a:lnTo>
                  <a:pt x="3644" y="146"/>
                </a:lnTo>
                <a:lnTo>
                  <a:pt x="3645" y="146"/>
                </a:lnTo>
                <a:lnTo>
                  <a:pt x="3646" y="146"/>
                </a:lnTo>
                <a:lnTo>
                  <a:pt x="3647" y="146"/>
                </a:lnTo>
                <a:lnTo>
                  <a:pt x="3648" y="146"/>
                </a:lnTo>
                <a:lnTo>
                  <a:pt x="3648" y="146"/>
                </a:lnTo>
                <a:lnTo>
                  <a:pt x="3648" y="145"/>
                </a:lnTo>
                <a:lnTo>
                  <a:pt x="3648" y="146"/>
                </a:lnTo>
                <a:lnTo>
                  <a:pt x="3649" y="147"/>
                </a:lnTo>
                <a:lnTo>
                  <a:pt x="3649" y="148"/>
                </a:lnTo>
                <a:lnTo>
                  <a:pt x="3650" y="148"/>
                </a:lnTo>
                <a:lnTo>
                  <a:pt x="3651" y="149"/>
                </a:lnTo>
                <a:lnTo>
                  <a:pt x="3652" y="150"/>
                </a:lnTo>
                <a:lnTo>
                  <a:pt x="3653" y="150"/>
                </a:lnTo>
                <a:lnTo>
                  <a:pt x="3653" y="150"/>
                </a:lnTo>
                <a:lnTo>
                  <a:pt x="3654" y="150"/>
                </a:lnTo>
                <a:lnTo>
                  <a:pt x="3654" y="150"/>
                </a:lnTo>
                <a:lnTo>
                  <a:pt x="3655" y="150"/>
                </a:lnTo>
                <a:lnTo>
                  <a:pt x="3655" y="150"/>
                </a:lnTo>
                <a:lnTo>
                  <a:pt x="3656" y="150"/>
                </a:lnTo>
                <a:lnTo>
                  <a:pt x="3657" y="150"/>
                </a:lnTo>
                <a:lnTo>
                  <a:pt x="3657" y="150"/>
                </a:lnTo>
                <a:lnTo>
                  <a:pt x="3658" y="150"/>
                </a:lnTo>
                <a:lnTo>
                  <a:pt x="3658" y="150"/>
                </a:lnTo>
                <a:lnTo>
                  <a:pt x="3659" y="150"/>
                </a:lnTo>
                <a:lnTo>
                  <a:pt x="3659" y="150"/>
                </a:lnTo>
                <a:lnTo>
                  <a:pt x="3660" y="150"/>
                </a:lnTo>
                <a:lnTo>
                  <a:pt x="3660" y="150"/>
                </a:lnTo>
                <a:lnTo>
                  <a:pt x="3661" y="150"/>
                </a:lnTo>
                <a:lnTo>
                  <a:pt x="3662" y="150"/>
                </a:lnTo>
                <a:lnTo>
                  <a:pt x="3662" y="149"/>
                </a:lnTo>
                <a:lnTo>
                  <a:pt x="3663" y="150"/>
                </a:lnTo>
                <a:lnTo>
                  <a:pt x="3663" y="150"/>
                </a:lnTo>
                <a:lnTo>
                  <a:pt x="3664" y="150"/>
                </a:lnTo>
                <a:lnTo>
                  <a:pt x="3665" y="150"/>
                </a:lnTo>
                <a:lnTo>
                  <a:pt x="3666" y="150"/>
                </a:lnTo>
                <a:lnTo>
                  <a:pt x="3666" y="151"/>
                </a:lnTo>
                <a:lnTo>
                  <a:pt x="3667" y="151"/>
                </a:lnTo>
                <a:lnTo>
                  <a:pt x="3667" y="150"/>
                </a:lnTo>
                <a:lnTo>
                  <a:pt x="3668" y="150"/>
                </a:lnTo>
                <a:lnTo>
                  <a:pt x="3668" y="150"/>
                </a:lnTo>
                <a:lnTo>
                  <a:pt x="3668" y="150"/>
                </a:lnTo>
                <a:lnTo>
                  <a:pt x="3669" y="150"/>
                </a:lnTo>
                <a:lnTo>
                  <a:pt x="3669" y="149"/>
                </a:lnTo>
                <a:lnTo>
                  <a:pt x="3670" y="149"/>
                </a:lnTo>
                <a:lnTo>
                  <a:pt x="3671" y="148"/>
                </a:lnTo>
                <a:lnTo>
                  <a:pt x="3672" y="147"/>
                </a:lnTo>
                <a:lnTo>
                  <a:pt x="3672" y="147"/>
                </a:lnTo>
                <a:lnTo>
                  <a:pt x="3673" y="147"/>
                </a:lnTo>
                <a:lnTo>
                  <a:pt x="3674" y="147"/>
                </a:lnTo>
                <a:lnTo>
                  <a:pt x="3674" y="148"/>
                </a:lnTo>
                <a:lnTo>
                  <a:pt x="3674" y="148"/>
                </a:lnTo>
                <a:lnTo>
                  <a:pt x="3675" y="148"/>
                </a:lnTo>
                <a:lnTo>
                  <a:pt x="3676" y="148"/>
                </a:lnTo>
                <a:lnTo>
                  <a:pt x="3677" y="148"/>
                </a:lnTo>
                <a:lnTo>
                  <a:pt x="3677" y="147"/>
                </a:lnTo>
                <a:lnTo>
                  <a:pt x="3677" y="146"/>
                </a:lnTo>
                <a:lnTo>
                  <a:pt x="3678" y="145"/>
                </a:lnTo>
                <a:lnTo>
                  <a:pt x="3678" y="145"/>
                </a:lnTo>
                <a:lnTo>
                  <a:pt x="3679" y="145"/>
                </a:lnTo>
                <a:lnTo>
                  <a:pt x="3679" y="144"/>
                </a:lnTo>
                <a:lnTo>
                  <a:pt x="3680" y="144"/>
                </a:lnTo>
                <a:lnTo>
                  <a:pt x="3681" y="144"/>
                </a:lnTo>
                <a:lnTo>
                  <a:pt x="3682" y="144"/>
                </a:lnTo>
                <a:lnTo>
                  <a:pt x="3683" y="144"/>
                </a:lnTo>
                <a:lnTo>
                  <a:pt x="3683" y="144"/>
                </a:lnTo>
                <a:lnTo>
                  <a:pt x="3684" y="144"/>
                </a:lnTo>
                <a:lnTo>
                  <a:pt x="3684" y="144"/>
                </a:lnTo>
                <a:lnTo>
                  <a:pt x="3685" y="145"/>
                </a:lnTo>
                <a:lnTo>
                  <a:pt x="3686" y="145"/>
                </a:lnTo>
                <a:lnTo>
                  <a:pt x="3687" y="145"/>
                </a:lnTo>
                <a:lnTo>
                  <a:pt x="3688" y="145"/>
                </a:lnTo>
                <a:lnTo>
                  <a:pt x="3689" y="145"/>
                </a:lnTo>
                <a:lnTo>
                  <a:pt x="3689" y="145"/>
                </a:lnTo>
                <a:lnTo>
                  <a:pt x="3689" y="146"/>
                </a:lnTo>
                <a:lnTo>
                  <a:pt x="3690" y="146"/>
                </a:lnTo>
                <a:lnTo>
                  <a:pt x="3691" y="145"/>
                </a:lnTo>
                <a:lnTo>
                  <a:pt x="3692" y="145"/>
                </a:lnTo>
                <a:lnTo>
                  <a:pt x="3693" y="145"/>
                </a:lnTo>
                <a:lnTo>
                  <a:pt x="3694" y="145"/>
                </a:lnTo>
                <a:lnTo>
                  <a:pt x="3694" y="145"/>
                </a:lnTo>
                <a:lnTo>
                  <a:pt x="3694" y="145"/>
                </a:lnTo>
                <a:lnTo>
                  <a:pt x="3694" y="145"/>
                </a:lnTo>
                <a:lnTo>
                  <a:pt x="3695" y="145"/>
                </a:lnTo>
                <a:lnTo>
                  <a:pt x="3696" y="145"/>
                </a:lnTo>
                <a:lnTo>
                  <a:pt x="3697" y="144"/>
                </a:lnTo>
                <a:lnTo>
                  <a:pt x="3697" y="144"/>
                </a:lnTo>
                <a:lnTo>
                  <a:pt x="3698" y="144"/>
                </a:lnTo>
                <a:lnTo>
                  <a:pt x="3699" y="144"/>
                </a:lnTo>
                <a:lnTo>
                  <a:pt x="3699" y="144"/>
                </a:lnTo>
                <a:lnTo>
                  <a:pt x="3699" y="144"/>
                </a:lnTo>
                <a:lnTo>
                  <a:pt x="3700" y="144"/>
                </a:lnTo>
                <a:lnTo>
                  <a:pt x="3700" y="144"/>
                </a:lnTo>
                <a:lnTo>
                  <a:pt x="3700" y="144"/>
                </a:lnTo>
                <a:lnTo>
                  <a:pt x="3701" y="145"/>
                </a:lnTo>
                <a:lnTo>
                  <a:pt x="3702" y="145"/>
                </a:lnTo>
                <a:lnTo>
                  <a:pt x="3703" y="145"/>
                </a:lnTo>
                <a:lnTo>
                  <a:pt x="3704" y="145"/>
                </a:lnTo>
                <a:lnTo>
                  <a:pt x="3704" y="145"/>
                </a:lnTo>
                <a:lnTo>
                  <a:pt x="3704" y="147"/>
                </a:lnTo>
                <a:lnTo>
                  <a:pt x="3705" y="146"/>
                </a:lnTo>
                <a:lnTo>
                  <a:pt x="3706" y="146"/>
                </a:lnTo>
                <a:lnTo>
                  <a:pt x="3706" y="146"/>
                </a:lnTo>
                <a:lnTo>
                  <a:pt x="3707" y="146"/>
                </a:lnTo>
                <a:lnTo>
                  <a:pt x="3708" y="146"/>
                </a:lnTo>
                <a:lnTo>
                  <a:pt x="3709" y="146"/>
                </a:lnTo>
                <a:lnTo>
                  <a:pt x="3710" y="146"/>
                </a:lnTo>
                <a:lnTo>
                  <a:pt x="3710" y="146"/>
                </a:lnTo>
                <a:lnTo>
                  <a:pt x="3711" y="146"/>
                </a:lnTo>
                <a:lnTo>
                  <a:pt x="3711" y="145"/>
                </a:lnTo>
                <a:lnTo>
                  <a:pt x="3712" y="145"/>
                </a:lnTo>
                <a:lnTo>
                  <a:pt x="3713" y="145"/>
                </a:lnTo>
                <a:lnTo>
                  <a:pt x="3714" y="145"/>
                </a:lnTo>
                <a:lnTo>
                  <a:pt x="3715" y="145"/>
                </a:lnTo>
                <a:lnTo>
                  <a:pt x="3715" y="145"/>
                </a:lnTo>
                <a:lnTo>
                  <a:pt x="3716" y="146"/>
                </a:lnTo>
                <a:lnTo>
                  <a:pt x="3717" y="146"/>
                </a:lnTo>
                <a:lnTo>
                  <a:pt x="3717" y="146"/>
                </a:lnTo>
                <a:lnTo>
                  <a:pt x="3718" y="146"/>
                </a:lnTo>
                <a:lnTo>
                  <a:pt x="3719" y="146"/>
                </a:lnTo>
                <a:lnTo>
                  <a:pt x="3720" y="146"/>
                </a:lnTo>
                <a:lnTo>
                  <a:pt x="3720" y="145"/>
                </a:lnTo>
                <a:lnTo>
                  <a:pt x="3720" y="145"/>
                </a:lnTo>
                <a:lnTo>
                  <a:pt x="3721" y="144"/>
                </a:lnTo>
                <a:lnTo>
                  <a:pt x="3721" y="144"/>
                </a:lnTo>
                <a:lnTo>
                  <a:pt x="3722" y="143"/>
                </a:lnTo>
                <a:lnTo>
                  <a:pt x="3723" y="144"/>
                </a:lnTo>
                <a:lnTo>
                  <a:pt x="3723" y="144"/>
                </a:lnTo>
                <a:lnTo>
                  <a:pt x="3724" y="144"/>
                </a:lnTo>
                <a:lnTo>
                  <a:pt x="3725" y="144"/>
                </a:lnTo>
                <a:lnTo>
                  <a:pt x="3725" y="144"/>
                </a:lnTo>
                <a:lnTo>
                  <a:pt x="3726" y="144"/>
                </a:lnTo>
                <a:lnTo>
                  <a:pt x="3727" y="144"/>
                </a:lnTo>
                <a:lnTo>
                  <a:pt x="3728" y="144"/>
                </a:lnTo>
                <a:lnTo>
                  <a:pt x="3729" y="143"/>
                </a:lnTo>
                <a:lnTo>
                  <a:pt x="3729" y="142"/>
                </a:lnTo>
                <a:lnTo>
                  <a:pt x="3730" y="142"/>
                </a:lnTo>
                <a:lnTo>
                  <a:pt x="3730" y="142"/>
                </a:lnTo>
                <a:lnTo>
                  <a:pt x="3731" y="142"/>
                </a:lnTo>
                <a:lnTo>
                  <a:pt x="3732" y="143"/>
                </a:lnTo>
                <a:lnTo>
                  <a:pt x="3733" y="141"/>
                </a:lnTo>
                <a:lnTo>
                  <a:pt x="3733" y="142"/>
                </a:lnTo>
                <a:lnTo>
                  <a:pt x="3734" y="142"/>
                </a:lnTo>
                <a:lnTo>
                  <a:pt x="3734" y="143"/>
                </a:lnTo>
                <a:lnTo>
                  <a:pt x="3735" y="143"/>
                </a:lnTo>
                <a:lnTo>
                  <a:pt x="3735" y="143"/>
                </a:lnTo>
                <a:lnTo>
                  <a:pt x="3735" y="144"/>
                </a:lnTo>
                <a:lnTo>
                  <a:pt x="3736" y="144"/>
                </a:lnTo>
                <a:lnTo>
                  <a:pt x="3737" y="144"/>
                </a:lnTo>
                <a:lnTo>
                  <a:pt x="3738" y="144"/>
                </a:lnTo>
                <a:lnTo>
                  <a:pt x="3739" y="144"/>
                </a:lnTo>
                <a:lnTo>
                  <a:pt x="3740" y="144"/>
                </a:lnTo>
                <a:lnTo>
                  <a:pt x="3740" y="144"/>
                </a:lnTo>
                <a:lnTo>
                  <a:pt x="3740" y="145"/>
                </a:lnTo>
                <a:lnTo>
                  <a:pt x="3740" y="145"/>
                </a:lnTo>
                <a:lnTo>
                  <a:pt x="3740" y="145"/>
                </a:lnTo>
                <a:lnTo>
                  <a:pt x="3741" y="145"/>
                </a:lnTo>
                <a:lnTo>
                  <a:pt x="3742" y="146"/>
                </a:lnTo>
                <a:lnTo>
                  <a:pt x="3742" y="148"/>
                </a:lnTo>
                <a:lnTo>
                  <a:pt x="3743" y="149"/>
                </a:lnTo>
                <a:lnTo>
                  <a:pt x="3744" y="149"/>
                </a:lnTo>
                <a:lnTo>
                  <a:pt x="3744" y="150"/>
                </a:lnTo>
                <a:lnTo>
                  <a:pt x="3745" y="150"/>
                </a:lnTo>
                <a:lnTo>
                  <a:pt x="3746" y="149"/>
                </a:lnTo>
                <a:lnTo>
                  <a:pt x="3746" y="148"/>
                </a:lnTo>
                <a:lnTo>
                  <a:pt x="3746" y="148"/>
                </a:lnTo>
                <a:lnTo>
                  <a:pt x="3746" y="147"/>
                </a:lnTo>
                <a:lnTo>
                  <a:pt x="3747" y="147"/>
                </a:lnTo>
                <a:lnTo>
                  <a:pt x="3748" y="147"/>
                </a:lnTo>
                <a:lnTo>
                  <a:pt x="3749" y="147"/>
                </a:lnTo>
                <a:lnTo>
                  <a:pt x="3750" y="146"/>
                </a:lnTo>
                <a:lnTo>
                  <a:pt x="3751" y="145"/>
                </a:lnTo>
                <a:lnTo>
                  <a:pt x="3751" y="144"/>
                </a:lnTo>
                <a:lnTo>
                  <a:pt x="3751" y="144"/>
                </a:lnTo>
                <a:lnTo>
                  <a:pt x="3751" y="143"/>
                </a:lnTo>
                <a:lnTo>
                  <a:pt x="3752" y="143"/>
                </a:lnTo>
                <a:lnTo>
                  <a:pt x="3753" y="142"/>
                </a:lnTo>
                <a:lnTo>
                  <a:pt x="3754" y="143"/>
                </a:lnTo>
                <a:lnTo>
                  <a:pt x="3755" y="143"/>
                </a:lnTo>
                <a:lnTo>
                  <a:pt x="3756" y="143"/>
                </a:lnTo>
                <a:lnTo>
                  <a:pt x="3756" y="144"/>
                </a:lnTo>
                <a:lnTo>
                  <a:pt x="3756" y="144"/>
                </a:lnTo>
                <a:lnTo>
                  <a:pt x="3756" y="145"/>
                </a:lnTo>
                <a:lnTo>
                  <a:pt x="3757" y="145"/>
                </a:lnTo>
                <a:lnTo>
                  <a:pt x="3757" y="146"/>
                </a:lnTo>
                <a:lnTo>
                  <a:pt x="3757" y="147"/>
                </a:lnTo>
                <a:lnTo>
                  <a:pt x="3758" y="148"/>
                </a:lnTo>
                <a:lnTo>
                  <a:pt x="3759" y="148"/>
                </a:lnTo>
                <a:lnTo>
                  <a:pt x="3759" y="149"/>
                </a:lnTo>
                <a:lnTo>
                  <a:pt x="3760" y="149"/>
                </a:lnTo>
                <a:lnTo>
                  <a:pt x="3761" y="150"/>
                </a:lnTo>
                <a:lnTo>
                  <a:pt x="3761" y="150"/>
                </a:lnTo>
                <a:lnTo>
                  <a:pt x="3761" y="150"/>
                </a:lnTo>
                <a:lnTo>
                  <a:pt x="3762" y="151"/>
                </a:lnTo>
                <a:lnTo>
                  <a:pt x="3762" y="152"/>
                </a:lnTo>
                <a:lnTo>
                  <a:pt x="3763" y="152"/>
                </a:lnTo>
                <a:lnTo>
                  <a:pt x="3763" y="152"/>
                </a:lnTo>
                <a:lnTo>
                  <a:pt x="3764" y="153"/>
                </a:lnTo>
                <a:lnTo>
                  <a:pt x="3765" y="153"/>
                </a:lnTo>
                <a:lnTo>
                  <a:pt x="3766" y="154"/>
                </a:lnTo>
                <a:lnTo>
                  <a:pt x="3766" y="155"/>
                </a:lnTo>
                <a:lnTo>
                  <a:pt x="3766" y="155"/>
                </a:lnTo>
                <a:lnTo>
                  <a:pt x="3766" y="155"/>
                </a:lnTo>
                <a:lnTo>
                  <a:pt x="3767" y="155"/>
                </a:lnTo>
                <a:lnTo>
                  <a:pt x="3768" y="155"/>
                </a:lnTo>
                <a:lnTo>
                  <a:pt x="3768" y="156"/>
                </a:lnTo>
                <a:lnTo>
                  <a:pt x="3769" y="156"/>
                </a:lnTo>
                <a:lnTo>
                  <a:pt x="3769" y="157"/>
                </a:lnTo>
                <a:lnTo>
                  <a:pt x="3770" y="157"/>
                </a:lnTo>
                <a:lnTo>
                  <a:pt x="3771" y="158"/>
                </a:lnTo>
                <a:lnTo>
                  <a:pt x="3771" y="159"/>
                </a:lnTo>
                <a:lnTo>
                  <a:pt x="3771" y="159"/>
                </a:lnTo>
                <a:lnTo>
                  <a:pt x="3772" y="159"/>
                </a:lnTo>
                <a:lnTo>
                  <a:pt x="3772" y="160"/>
                </a:lnTo>
                <a:lnTo>
                  <a:pt x="3773" y="160"/>
                </a:lnTo>
                <a:lnTo>
                  <a:pt x="3774" y="161"/>
                </a:lnTo>
                <a:lnTo>
                  <a:pt x="3775" y="161"/>
                </a:lnTo>
                <a:lnTo>
                  <a:pt x="3775" y="161"/>
                </a:lnTo>
                <a:lnTo>
                  <a:pt x="3776" y="161"/>
                </a:lnTo>
                <a:lnTo>
                  <a:pt x="3776" y="161"/>
                </a:lnTo>
                <a:lnTo>
                  <a:pt x="3777" y="161"/>
                </a:lnTo>
                <a:lnTo>
                  <a:pt x="3778" y="162"/>
                </a:lnTo>
                <a:lnTo>
                  <a:pt x="3779" y="162"/>
                </a:lnTo>
                <a:lnTo>
                  <a:pt x="3780" y="163"/>
                </a:lnTo>
                <a:lnTo>
                  <a:pt x="3780" y="163"/>
                </a:lnTo>
                <a:lnTo>
                  <a:pt x="3781" y="163"/>
                </a:lnTo>
                <a:lnTo>
                  <a:pt x="3782" y="164"/>
                </a:lnTo>
                <a:lnTo>
                  <a:pt x="3782" y="164"/>
                </a:lnTo>
                <a:lnTo>
                  <a:pt x="3782" y="165"/>
                </a:lnTo>
                <a:lnTo>
                  <a:pt x="3783" y="165"/>
                </a:lnTo>
                <a:lnTo>
                  <a:pt x="3784" y="164"/>
                </a:lnTo>
                <a:lnTo>
                  <a:pt x="3784" y="165"/>
                </a:lnTo>
                <a:lnTo>
                  <a:pt x="3785" y="165"/>
                </a:lnTo>
                <a:lnTo>
                  <a:pt x="3786" y="165"/>
                </a:lnTo>
                <a:lnTo>
                  <a:pt x="3786" y="164"/>
                </a:lnTo>
                <a:lnTo>
                  <a:pt x="3787" y="164"/>
                </a:lnTo>
                <a:lnTo>
                  <a:pt x="3787" y="164"/>
                </a:lnTo>
                <a:lnTo>
                  <a:pt x="3788" y="163"/>
                </a:lnTo>
                <a:lnTo>
                  <a:pt x="3789" y="162"/>
                </a:lnTo>
                <a:lnTo>
                  <a:pt x="3789" y="162"/>
                </a:lnTo>
                <a:lnTo>
                  <a:pt x="3790" y="161"/>
                </a:lnTo>
                <a:lnTo>
                  <a:pt x="3791" y="160"/>
                </a:lnTo>
                <a:lnTo>
                  <a:pt x="3791" y="160"/>
                </a:lnTo>
                <a:lnTo>
                  <a:pt x="3792" y="158"/>
                </a:lnTo>
                <a:lnTo>
                  <a:pt x="3792" y="158"/>
                </a:lnTo>
                <a:lnTo>
                  <a:pt x="3792" y="157"/>
                </a:lnTo>
                <a:lnTo>
                  <a:pt x="3792" y="156"/>
                </a:lnTo>
                <a:lnTo>
                  <a:pt x="3793" y="156"/>
                </a:lnTo>
                <a:lnTo>
                  <a:pt x="3794" y="156"/>
                </a:lnTo>
                <a:lnTo>
                  <a:pt x="3795" y="155"/>
                </a:lnTo>
                <a:lnTo>
                  <a:pt x="3796" y="156"/>
                </a:lnTo>
                <a:lnTo>
                  <a:pt x="3797" y="156"/>
                </a:lnTo>
                <a:lnTo>
                  <a:pt x="3797" y="156"/>
                </a:lnTo>
                <a:lnTo>
                  <a:pt x="3797" y="155"/>
                </a:lnTo>
                <a:lnTo>
                  <a:pt x="3797" y="155"/>
                </a:lnTo>
                <a:lnTo>
                  <a:pt x="3798" y="155"/>
                </a:lnTo>
                <a:lnTo>
                  <a:pt x="3799" y="155"/>
                </a:lnTo>
                <a:lnTo>
                  <a:pt x="3800" y="155"/>
                </a:lnTo>
                <a:lnTo>
                  <a:pt x="3801" y="155"/>
                </a:lnTo>
                <a:lnTo>
                  <a:pt x="3802" y="155"/>
                </a:lnTo>
                <a:lnTo>
                  <a:pt x="3802" y="155"/>
                </a:lnTo>
                <a:lnTo>
                  <a:pt x="3803" y="155"/>
                </a:lnTo>
                <a:lnTo>
                  <a:pt x="3803" y="155"/>
                </a:lnTo>
                <a:lnTo>
                  <a:pt x="3804" y="155"/>
                </a:lnTo>
                <a:lnTo>
                  <a:pt x="3805" y="155"/>
                </a:lnTo>
                <a:lnTo>
                  <a:pt x="3805" y="155"/>
                </a:lnTo>
                <a:lnTo>
                  <a:pt x="3806" y="155"/>
                </a:lnTo>
                <a:lnTo>
                  <a:pt x="3807" y="155"/>
                </a:lnTo>
                <a:lnTo>
                  <a:pt x="3807" y="155"/>
                </a:lnTo>
                <a:lnTo>
                  <a:pt x="3808" y="155"/>
                </a:lnTo>
                <a:lnTo>
                  <a:pt x="3809" y="155"/>
                </a:lnTo>
                <a:lnTo>
                  <a:pt x="3809" y="155"/>
                </a:lnTo>
                <a:lnTo>
                  <a:pt x="3809" y="154"/>
                </a:lnTo>
                <a:lnTo>
                  <a:pt x="3810" y="154"/>
                </a:lnTo>
                <a:lnTo>
                  <a:pt x="3811" y="154"/>
                </a:lnTo>
                <a:lnTo>
                  <a:pt x="3812" y="154"/>
                </a:lnTo>
                <a:lnTo>
                  <a:pt x="3812" y="154"/>
                </a:lnTo>
                <a:lnTo>
                  <a:pt x="3813" y="154"/>
                </a:lnTo>
                <a:lnTo>
                  <a:pt x="3814" y="153"/>
                </a:lnTo>
                <a:lnTo>
                  <a:pt x="3814" y="153"/>
                </a:lnTo>
                <a:lnTo>
                  <a:pt x="3815" y="153"/>
                </a:lnTo>
                <a:lnTo>
                  <a:pt x="3816" y="153"/>
                </a:lnTo>
                <a:lnTo>
                  <a:pt x="3817" y="153"/>
                </a:lnTo>
                <a:lnTo>
                  <a:pt x="3818" y="152"/>
                </a:lnTo>
                <a:lnTo>
                  <a:pt x="3818" y="152"/>
                </a:lnTo>
                <a:lnTo>
                  <a:pt x="3819" y="152"/>
                </a:lnTo>
                <a:lnTo>
                  <a:pt x="3820" y="152"/>
                </a:lnTo>
                <a:lnTo>
                  <a:pt x="3820" y="151"/>
                </a:lnTo>
                <a:lnTo>
                  <a:pt x="3820" y="150"/>
                </a:lnTo>
                <a:lnTo>
                  <a:pt x="3821" y="150"/>
                </a:lnTo>
                <a:lnTo>
                  <a:pt x="3822" y="150"/>
                </a:lnTo>
                <a:lnTo>
                  <a:pt x="3822" y="149"/>
                </a:lnTo>
                <a:lnTo>
                  <a:pt x="3823" y="149"/>
                </a:lnTo>
                <a:lnTo>
                  <a:pt x="3823" y="149"/>
                </a:lnTo>
                <a:lnTo>
                  <a:pt x="3823" y="148"/>
                </a:lnTo>
                <a:lnTo>
                  <a:pt x="3824" y="147"/>
                </a:lnTo>
                <a:lnTo>
                  <a:pt x="3825" y="147"/>
                </a:lnTo>
                <a:lnTo>
                  <a:pt x="3826" y="147"/>
                </a:lnTo>
                <a:lnTo>
                  <a:pt x="3826" y="147"/>
                </a:lnTo>
                <a:lnTo>
                  <a:pt x="3827" y="146"/>
                </a:lnTo>
                <a:lnTo>
                  <a:pt x="3828" y="146"/>
                </a:lnTo>
                <a:lnTo>
                  <a:pt x="3828" y="146"/>
                </a:lnTo>
                <a:lnTo>
                  <a:pt x="3829" y="146"/>
                </a:lnTo>
                <a:lnTo>
                  <a:pt x="3830" y="147"/>
                </a:lnTo>
                <a:lnTo>
                  <a:pt x="3831" y="148"/>
                </a:lnTo>
                <a:lnTo>
                  <a:pt x="3832" y="149"/>
                </a:lnTo>
                <a:lnTo>
                  <a:pt x="3832" y="150"/>
                </a:lnTo>
                <a:lnTo>
                  <a:pt x="3833" y="150"/>
                </a:lnTo>
                <a:lnTo>
                  <a:pt x="3833" y="150"/>
                </a:lnTo>
                <a:lnTo>
                  <a:pt x="3833" y="151"/>
                </a:lnTo>
                <a:lnTo>
                  <a:pt x="3834" y="153"/>
                </a:lnTo>
                <a:lnTo>
                  <a:pt x="3835" y="153"/>
                </a:lnTo>
                <a:lnTo>
                  <a:pt x="3835" y="154"/>
                </a:lnTo>
                <a:lnTo>
                  <a:pt x="3836" y="154"/>
                </a:lnTo>
                <a:lnTo>
                  <a:pt x="3837" y="155"/>
                </a:lnTo>
                <a:lnTo>
                  <a:pt x="3837" y="155"/>
                </a:lnTo>
                <a:lnTo>
                  <a:pt x="3838" y="155"/>
                </a:lnTo>
                <a:lnTo>
                  <a:pt x="3838" y="155"/>
                </a:lnTo>
                <a:lnTo>
                  <a:pt x="3838" y="156"/>
                </a:lnTo>
                <a:lnTo>
                  <a:pt x="3838" y="157"/>
                </a:lnTo>
                <a:lnTo>
                  <a:pt x="3839" y="156"/>
                </a:lnTo>
                <a:lnTo>
                  <a:pt x="3840" y="157"/>
                </a:lnTo>
                <a:lnTo>
                  <a:pt x="3841" y="157"/>
                </a:lnTo>
                <a:lnTo>
                  <a:pt x="3841" y="158"/>
                </a:lnTo>
                <a:lnTo>
                  <a:pt x="3842" y="158"/>
                </a:lnTo>
                <a:lnTo>
                  <a:pt x="3843" y="159"/>
                </a:lnTo>
                <a:lnTo>
                  <a:pt x="3843" y="160"/>
                </a:lnTo>
                <a:lnTo>
                  <a:pt x="3843" y="160"/>
                </a:lnTo>
                <a:lnTo>
                  <a:pt x="3843" y="160"/>
                </a:lnTo>
                <a:lnTo>
                  <a:pt x="3843" y="160"/>
                </a:lnTo>
                <a:lnTo>
                  <a:pt x="3844" y="161"/>
                </a:lnTo>
                <a:lnTo>
                  <a:pt x="3845" y="160"/>
                </a:lnTo>
                <a:lnTo>
                  <a:pt x="3846" y="160"/>
                </a:lnTo>
                <a:lnTo>
                  <a:pt x="3847" y="160"/>
                </a:lnTo>
                <a:lnTo>
                  <a:pt x="3847" y="161"/>
                </a:lnTo>
                <a:lnTo>
                  <a:pt x="3848" y="162"/>
                </a:lnTo>
                <a:lnTo>
                  <a:pt x="3848" y="162"/>
                </a:lnTo>
                <a:lnTo>
                  <a:pt x="3848" y="162"/>
                </a:lnTo>
                <a:lnTo>
                  <a:pt x="3848" y="162"/>
                </a:lnTo>
                <a:lnTo>
                  <a:pt x="3849" y="163"/>
                </a:lnTo>
                <a:lnTo>
                  <a:pt x="3850" y="164"/>
                </a:lnTo>
                <a:lnTo>
                  <a:pt x="3851" y="163"/>
                </a:lnTo>
                <a:lnTo>
                  <a:pt x="3852" y="163"/>
                </a:lnTo>
                <a:lnTo>
                  <a:pt x="3853" y="163"/>
                </a:lnTo>
                <a:lnTo>
                  <a:pt x="3854" y="163"/>
                </a:lnTo>
                <a:lnTo>
                  <a:pt x="3854" y="162"/>
                </a:lnTo>
                <a:lnTo>
                  <a:pt x="3854" y="162"/>
                </a:lnTo>
                <a:lnTo>
                  <a:pt x="3854" y="163"/>
                </a:lnTo>
                <a:lnTo>
                  <a:pt x="3855" y="163"/>
                </a:lnTo>
                <a:lnTo>
                  <a:pt x="3856" y="163"/>
                </a:lnTo>
                <a:lnTo>
                  <a:pt x="3857" y="162"/>
                </a:lnTo>
                <a:lnTo>
                  <a:pt x="3858" y="163"/>
                </a:lnTo>
                <a:lnTo>
                  <a:pt x="3859" y="162"/>
                </a:lnTo>
                <a:lnTo>
                  <a:pt x="3859" y="162"/>
                </a:lnTo>
                <a:lnTo>
                  <a:pt x="3859" y="163"/>
                </a:lnTo>
                <a:lnTo>
                  <a:pt x="3860" y="163"/>
                </a:lnTo>
                <a:lnTo>
                  <a:pt x="3860" y="164"/>
                </a:lnTo>
                <a:lnTo>
                  <a:pt x="3860" y="165"/>
                </a:lnTo>
                <a:lnTo>
                  <a:pt x="3861" y="165"/>
                </a:lnTo>
                <a:lnTo>
                  <a:pt x="3862" y="165"/>
                </a:lnTo>
                <a:lnTo>
                  <a:pt x="3863" y="164"/>
                </a:lnTo>
                <a:lnTo>
                  <a:pt x="3864" y="163"/>
                </a:lnTo>
                <a:lnTo>
                  <a:pt x="3864" y="163"/>
                </a:lnTo>
                <a:lnTo>
                  <a:pt x="3865" y="163"/>
                </a:lnTo>
                <a:lnTo>
                  <a:pt x="3865" y="164"/>
                </a:lnTo>
                <a:lnTo>
                  <a:pt x="3866" y="164"/>
                </a:lnTo>
                <a:lnTo>
                  <a:pt x="3866" y="164"/>
                </a:lnTo>
                <a:lnTo>
                  <a:pt x="3867" y="164"/>
                </a:lnTo>
                <a:lnTo>
                  <a:pt x="3868" y="163"/>
                </a:lnTo>
                <a:lnTo>
                  <a:pt x="3869" y="163"/>
                </a:lnTo>
                <a:lnTo>
                  <a:pt x="3869" y="163"/>
                </a:lnTo>
                <a:lnTo>
                  <a:pt x="3870" y="163"/>
                </a:lnTo>
                <a:lnTo>
                  <a:pt x="3871" y="162"/>
                </a:lnTo>
                <a:lnTo>
                  <a:pt x="3872" y="162"/>
                </a:lnTo>
                <a:lnTo>
                  <a:pt x="3872" y="162"/>
                </a:lnTo>
                <a:lnTo>
                  <a:pt x="3873" y="162"/>
                </a:lnTo>
                <a:lnTo>
                  <a:pt x="3874" y="161"/>
                </a:lnTo>
                <a:lnTo>
                  <a:pt x="3874" y="160"/>
                </a:lnTo>
                <a:lnTo>
                  <a:pt x="3874" y="159"/>
                </a:lnTo>
                <a:lnTo>
                  <a:pt x="3875" y="158"/>
                </a:lnTo>
                <a:lnTo>
                  <a:pt x="3875" y="156"/>
                </a:lnTo>
                <a:lnTo>
                  <a:pt x="3876" y="155"/>
                </a:lnTo>
                <a:lnTo>
                  <a:pt x="3877" y="155"/>
                </a:lnTo>
                <a:lnTo>
                  <a:pt x="3878" y="154"/>
                </a:lnTo>
                <a:lnTo>
                  <a:pt x="3878" y="153"/>
                </a:lnTo>
                <a:lnTo>
                  <a:pt x="3878" y="153"/>
                </a:lnTo>
                <a:lnTo>
                  <a:pt x="3879" y="152"/>
                </a:lnTo>
                <a:lnTo>
                  <a:pt x="3879" y="153"/>
                </a:lnTo>
                <a:lnTo>
                  <a:pt x="3880" y="151"/>
                </a:lnTo>
                <a:lnTo>
                  <a:pt x="3881" y="151"/>
                </a:lnTo>
                <a:lnTo>
                  <a:pt x="3882" y="151"/>
                </a:lnTo>
                <a:lnTo>
                  <a:pt x="3883" y="152"/>
                </a:lnTo>
                <a:lnTo>
                  <a:pt x="3883" y="152"/>
                </a:lnTo>
                <a:lnTo>
                  <a:pt x="3884" y="151"/>
                </a:lnTo>
                <a:lnTo>
                  <a:pt x="3885" y="152"/>
                </a:lnTo>
                <a:lnTo>
                  <a:pt x="3885" y="152"/>
                </a:lnTo>
                <a:lnTo>
                  <a:pt x="3886" y="150"/>
                </a:lnTo>
                <a:lnTo>
                  <a:pt x="3886" y="150"/>
                </a:lnTo>
                <a:lnTo>
                  <a:pt x="3887" y="150"/>
                </a:lnTo>
                <a:lnTo>
                  <a:pt x="3888" y="150"/>
                </a:lnTo>
                <a:lnTo>
                  <a:pt x="3888" y="150"/>
                </a:lnTo>
                <a:lnTo>
                  <a:pt x="3889" y="150"/>
                </a:lnTo>
                <a:lnTo>
                  <a:pt x="3889" y="150"/>
                </a:lnTo>
                <a:lnTo>
                  <a:pt x="3889" y="148"/>
                </a:lnTo>
                <a:lnTo>
                  <a:pt x="3890" y="147"/>
                </a:lnTo>
                <a:lnTo>
                  <a:pt x="3890" y="147"/>
                </a:lnTo>
                <a:lnTo>
                  <a:pt x="3891" y="145"/>
                </a:lnTo>
                <a:lnTo>
                  <a:pt x="3892" y="144"/>
                </a:lnTo>
                <a:lnTo>
                  <a:pt x="3892" y="141"/>
                </a:lnTo>
                <a:lnTo>
                  <a:pt x="3893" y="138"/>
                </a:lnTo>
                <a:lnTo>
                  <a:pt x="3894" y="138"/>
                </a:lnTo>
                <a:lnTo>
                  <a:pt x="3894" y="137"/>
                </a:lnTo>
                <a:lnTo>
                  <a:pt x="3895" y="136"/>
                </a:lnTo>
                <a:lnTo>
                  <a:pt x="3895" y="136"/>
                </a:lnTo>
                <a:lnTo>
                  <a:pt x="3895" y="135"/>
                </a:lnTo>
                <a:lnTo>
                  <a:pt x="3895" y="134"/>
                </a:lnTo>
                <a:lnTo>
                  <a:pt x="3896" y="134"/>
                </a:lnTo>
                <a:lnTo>
                  <a:pt x="3897" y="134"/>
                </a:lnTo>
                <a:lnTo>
                  <a:pt x="3898" y="135"/>
                </a:lnTo>
                <a:lnTo>
                  <a:pt x="3899" y="136"/>
                </a:lnTo>
                <a:lnTo>
                  <a:pt x="3900" y="136"/>
                </a:lnTo>
                <a:lnTo>
                  <a:pt x="3900" y="137"/>
                </a:lnTo>
                <a:lnTo>
                  <a:pt x="3900" y="138"/>
                </a:lnTo>
                <a:lnTo>
                  <a:pt x="3900" y="138"/>
                </a:lnTo>
                <a:lnTo>
                  <a:pt x="3900" y="137"/>
                </a:lnTo>
                <a:lnTo>
                  <a:pt x="3901" y="137"/>
                </a:lnTo>
                <a:lnTo>
                  <a:pt x="3902" y="137"/>
                </a:lnTo>
                <a:lnTo>
                  <a:pt x="3902" y="138"/>
                </a:lnTo>
                <a:lnTo>
                  <a:pt x="3903" y="138"/>
                </a:lnTo>
                <a:lnTo>
                  <a:pt x="3904" y="138"/>
                </a:lnTo>
                <a:lnTo>
                  <a:pt x="3905" y="138"/>
                </a:lnTo>
                <a:lnTo>
                  <a:pt x="3905" y="138"/>
                </a:lnTo>
                <a:lnTo>
                  <a:pt x="3906" y="138"/>
                </a:lnTo>
                <a:lnTo>
                  <a:pt x="3906" y="138"/>
                </a:lnTo>
                <a:lnTo>
                  <a:pt x="3906" y="137"/>
                </a:lnTo>
                <a:lnTo>
                  <a:pt x="3907" y="137"/>
                </a:lnTo>
                <a:lnTo>
                  <a:pt x="3908" y="137"/>
                </a:lnTo>
                <a:lnTo>
                  <a:pt x="3909" y="136"/>
                </a:lnTo>
                <a:lnTo>
                  <a:pt x="3910" y="136"/>
                </a:lnTo>
                <a:lnTo>
                  <a:pt x="3910" y="136"/>
                </a:lnTo>
                <a:lnTo>
                  <a:pt x="3910" y="135"/>
                </a:lnTo>
                <a:lnTo>
                  <a:pt x="3911" y="135"/>
                </a:lnTo>
                <a:lnTo>
                  <a:pt x="3911" y="136"/>
                </a:lnTo>
                <a:lnTo>
                  <a:pt x="3911" y="134"/>
                </a:lnTo>
                <a:lnTo>
                  <a:pt x="3912" y="134"/>
                </a:lnTo>
                <a:lnTo>
                  <a:pt x="3913" y="135"/>
                </a:lnTo>
                <a:lnTo>
                  <a:pt x="3914" y="135"/>
                </a:lnTo>
                <a:lnTo>
                  <a:pt x="3914" y="134"/>
                </a:lnTo>
                <a:lnTo>
                  <a:pt x="3915" y="134"/>
                </a:lnTo>
                <a:lnTo>
                  <a:pt x="3915" y="135"/>
                </a:lnTo>
                <a:lnTo>
                  <a:pt x="3915" y="136"/>
                </a:lnTo>
                <a:lnTo>
                  <a:pt x="3916" y="135"/>
                </a:lnTo>
                <a:lnTo>
                  <a:pt x="3917" y="134"/>
                </a:lnTo>
                <a:lnTo>
                  <a:pt x="3917" y="134"/>
                </a:lnTo>
                <a:lnTo>
                  <a:pt x="3917" y="133"/>
                </a:lnTo>
                <a:lnTo>
                  <a:pt x="3917" y="132"/>
                </a:lnTo>
                <a:lnTo>
                  <a:pt x="3918" y="132"/>
                </a:lnTo>
                <a:lnTo>
                  <a:pt x="3919" y="132"/>
                </a:lnTo>
                <a:lnTo>
                  <a:pt x="3919" y="131"/>
                </a:lnTo>
                <a:lnTo>
                  <a:pt x="3920" y="129"/>
                </a:lnTo>
                <a:lnTo>
                  <a:pt x="3921" y="129"/>
                </a:lnTo>
                <a:lnTo>
                  <a:pt x="3921" y="128"/>
                </a:lnTo>
                <a:lnTo>
                  <a:pt x="3921" y="127"/>
                </a:lnTo>
                <a:lnTo>
                  <a:pt x="3922" y="126"/>
                </a:lnTo>
                <a:lnTo>
                  <a:pt x="3922" y="126"/>
                </a:lnTo>
                <a:lnTo>
                  <a:pt x="3923" y="125"/>
                </a:lnTo>
                <a:lnTo>
                  <a:pt x="3923" y="124"/>
                </a:lnTo>
                <a:lnTo>
                  <a:pt x="3923" y="124"/>
                </a:lnTo>
                <a:lnTo>
                  <a:pt x="3924" y="124"/>
                </a:lnTo>
                <a:lnTo>
                  <a:pt x="3925" y="122"/>
                </a:lnTo>
                <a:lnTo>
                  <a:pt x="3926" y="120"/>
                </a:lnTo>
                <a:lnTo>
                  <a:pt x="3926" y="120"/>
                </a:lnTo>
                <a:lnTo>
                  <a:pt x="3926" y="119"/>
                </a:lnTo>
                <a:lnTo>
                  <a:pt x="3927" y="119"/>
                </a:lnTo>
                <a:lnTo>
                  <a:pt x="3928" y="121"/>
                </a:lnTo>
                <a:lnTo>
                  <a:pt x="3928" y="122"/>
                </a:lnTo>
                <a:lnTo>
                  <a:pt x="3929" y="123"/>
                </a:lnTo>
                <a:lnTo>
                  <a:pt x="3929" y="123"/>
                </a:lnTo>
                <a:lnTo>
                  <a:pt x="3930" y="124"/>
                </a:lnTo>
                <a:lnTo>
                  <a:pt x="3931" y="123"/>
                </a:lnTo>
                <a:lnTo>
                  <a:pt x="3931" y="124"/>
                </a:lnTo>
                <a:lnTo>
                  <a:pt x="3931" y="124"/>
                </a:lnTo>
                <a:lnTo>
                  <a:pt x="3932" y="124"/>
                </a:lnTo>
                <a:lnTo>
                  <a:pt x="3933" y="125"/>
                </a:lnTo>
                <a:lnTo>
                  <a:pt x="3934" y="125"/>
                </a:lnTo>
                <a:lnTo>
                  <a:pt x="3934" y="126"/>
                </a:lnTo>
                <a:lnTo>
                  <a:pt x="3935" y="126"/>
                </a:lnTo>
                <a:lnTo>
                  <a:pt x="3935" y="126"/>
                </a:lnTo>
                <a:lnTo>
                  <a:pt x="3935" y="126"/>
                </a:lnTo>
                <a:lnTo>
                  <a:pt x="3936" y="127"/>
                </a:lnTo>
                <a:lnTo>
                  <a:pt x="3936" y="128"/>
                </a:lnTo>
                <a:lnTo>
                  <a:pt x="3936" y="129"/>
                </a:lnTo>
                <a:lnTo>
                  <a:pt x="3937" y="129"/>
                </a:lnTo>
                <a:lnTo>
                  <a:pt x="3938" y="130"/>
                </a:lnTo>
                <a:lnTo>
                  <a:pt x="3938" y="129"/>
                </a:lnTo>
                <a:lnTo>
                  <a:pt x="3939" y="130"/>
                </a:lnTo>
                <a:lnTo>
                  <a:pt x="3940" y="130"/>
                </a:lnTo>
                <a:lnTo>
                  <a:pt x="3940" y="129"/>
                </a:lnTo>
                <a:lnTo>
                  <a:pt x="3941" y="129"/>
                </a:lnTo>
                <a:lnTo>
                  <a:pt x="3941" y="128"/>
                </a:lnTo>
                <a:lnTo>
                  <a:pt x="3941" y="126"/>
                </a:lnTo>
                <a:lnTo>
                  <a:pt x="3941" y="125"/>
                </a:lnTo>
                <a:lnTo>
                  <a:pt x="3941" y="124"/>
                </a:lnTo>
                <a:lnTo>
                  <a:pt x="3942" y="123"/>
                </a:lnTo>
                <a:lnTo>
                  <a:pt x="3943" y="124"/>
                </a:lnTo>
                <a:lnTo>
                  <a:pt x="3943" y="122"/>
                </a:lnTo>
                <a:lnTo>
                  <a:pt x="3944" y="122"/>
                </a:lnTo>
                <a:lnTo>
                  <a:pt x="3945" y="121"/>
                </a:lnTo>
                <a:lnTo>
                  <a:pt x="3945" y="120"/>
                </a:lnTo>
                <a:lnTo>
                  <a:pt x="3946" y="119"/>
                </a:lnTo>
                <a:lnTo>
                  <a:pt x="3946" y="119"/>
                </a:lnTo>
                <a:lnTo>
                  <a:pt x="3946" y="119"/>
                </a:lnTo>
                <a:lnTo>
                  <a:pt x="3947" y="119"/>
                </a:lnTo>
                <a:lnTo>
                  <a:pt x="3948" y="119"/>
                </a:lnTo>
                <a:lnTo>
                  <a:pt x="3949" y="119"/>
                </a:lnTo>
                <a:lnTo>
                  <a:pt x="3950" y="119"/>
                </a:lnTo>
                <a:lnTo>
                  <a:pt x="3951" y="116"/>
                </a:lnTo>
                <a:lnTo>
                  <a:pt x="3951" y="114"/>
                </a:lnTo>
                <a:lnTo>
                  <a:pt x="3951" y="114"/>
                </a:lnTo>
                <a:lnTo>
                  <a:pt x="3951" y="111"/>
                </a:lnTo>
                <a:lnTo>
                  <a:pt x="3951" y="109"/>
                </a:lnTo>
                <a:lnTo>
                  <a:pt x="3952" y="109"/>
                </a:lnTo>
                <a:lnTo>
                  <a:pt x="3953" y="108"/>
                </a:lnTo>
                <a:lnTo>
                  <a:pt x="3953" y="106"/>
                </a:lnTo>
                <a:lnTo>
                  <a:pt x="3954" y="105"/>
                </a:lnTo>
                <a:lnTo>
                  <a:pt x="3955" y="104"/>
                </a:lnTo>
                <a:lnTo>
                  <a:pt x="3956" y="104"/>
                </a:lnTo>
                <a:lnTo>
                  <a:pt x="3957" y="103"/>
                </a:lnTo>
                <a:lnTo>
                  <a:pt x="3957" y="103"/>
                </a:lnTo>
                <a:lnTo>
                  <a:pt x="3957" y="102"/>
                </a:lnTo>
                <a:lnTo>
                  <a:pt x="3957" y="103"/>
                </a:lnTo>
                <a:lnTo>
                  <a:pt x="3958" y="102"/>
                </a:lnTo>
                <a:lnTo>
                  <a:pt x="3959" y="102"/>
                </a:lnTo>
                <a:lnTo>
                  <a:pt x="3959" y="101"/>
                </a:lnTo>
                <a:lnTo>
                  <a:pt x="3960" y="101"/>
                </a:lnTo>
                <a:lnTo>
                  <a:pt x="3961" y="101"/>
                </a:lnTo>
                <a:lnTo>
                  <a:pt x="3961" y="100"/>
                </a:lnTo>
                <a:lnTo>
                  <a:pt x="3962" y="100"/>
                </a:lnTo>
                <a:lnTo>
                  <a:pt x="3962" y="99"/>
                </a:lnTo>
                <a:lnTo>
                  <a:pt x="3963" y="98"/>
                </a:lnTo>
                <a:lnTo>
                  <a:pt x="3963" y="98"/>
                </a:lnTo>
                <a:lnTo>
                  <a:pt x="3964" y="98"/>
                </a:lnTo>
                <a:lnTo>
                  <a:pt x="3965" y="98"/>
                </a:lnTo>
                <a:lnTo>
                  <a:pt x="3965" y="97"/>
                </a:lnTo>
                <a:lnTo>
                  <a:pt x="3966" y="97"/>
                </a:lnTo>
                <a:lnTo>
                  <a:pt x="3967" y="97"/>
                </a:lnTo>
                <a:lnTo>
                  <a:pt x="3967" y="96"/>
                </a:lnTo>
                <a:lnTo>
                  <a:pt x="3967" y="96"/>
                </a:lnTo>
                <a:lnTo>
                  <a:pt x="3968" y="96"/>
                </a:lnTo>
                <a:lnTo>
                  <a:pt x="3969" y="95"/>
                </a:lnTo>
                <a:lnTo>
                  <a:pt x="3969" y="95"/>
                </a:lnTo>
                <a:lnTo>
                  <a:pt x="3970" y="94"/>
                </a:lnTo>
                <a:lnTo>
                  <a:pt x="3971" y="94"/>
                </a:lnTo>
                <a:lnTo>
                  <a:pt x="3971" y="93"/>
                </a:lnTo>
                <a:lnTo>
                  <a:pt x="3972" y="92"/>
                </a:lnTo>
                <a:lnTo>
                  <a:pt x="3972" y="90"/>
                </a:lnTo>
                <a:lnTo>
                  <a:pt x="3972" y="90"/>
                </a:lnTo>
                <a:lnTo>
                  <a:pt x="3973" y="91"/>
                </a:lnTo>
                <a:lnTo>
                  <a:pt x="3974" y="91"/>
                </a:lnTo>
                <a:lnTo>
                  <a:pt x="3975" y="90"/>
                </a:lnTo>
                <a:lnTo>
                  <a:pt x="3975" y="90"/>
                </a:lnTo>
                <a:lnTo>
                  <a:pt x="3976" y="88"/>
                </a:lnTo>
                <a:lnTo>
                  <a:pt x="3976" y="87"/>
                </a:lnTo>
                <a:lnTo>
                  <a:pt x="3977" y="86"/>
                </a:lnTo>
                <a:lnTo>
                  <a:pt x="3977" y="86"/>
                </a:lnTo>
                <a:lnTo>
                  <a:pt x="3977" y="85"/>
                </a:lnTo>
                <a:lnTo>
                  <a:pt x="3978" y="85"/>
                </a:lnTo>
                <a:lnTo>
                  <a:pt x="3979" y="84"/>
                </a:lnTo>
                <a:lnTo>
                  <a:pt x="3980" y="83"/>
                </a:lnTo>
                <a:lnTo>
                  <a:pt x="3980" y="83"/>
                </a:lnTo>
                <a:lnTo>
                  <a:pt x="3981" y="83"/>
                </a:lnTo>
                <a:lnTo>
                  <a:pt x="3982" y="83"/>
                </a:lnTo>
                <a:lnTo>
                  <a:pt x="3982" y="83"/>
                </a:lnTo>
                <a:lnTo>
                  <a:pt x="3983" y="83"/>
                </a:lnTo>
                <a:lnTo>
                  <a:pt x="3983" y="82"/>
                </a:lnTo>
                <a:lnTo>
                  <a:pt x="3984" y="82"/>
                </a:lnTo>
                <a:lnTo>
                  <a:pt x="3985" y="81"/>
                </a:lnTo>
                <a:lnTo>
                  <a:pt x="3986" y="80"/>
                </a:lnTo>
                <a:lnTo>
                  <a:pt x="3986" y="80"/>
                </a:lnTo>
                <a:lnTo>
                  <a:pt x="3986" y="79"/>
                </a:lnTo>
                <a:lnTo>
                  <a:pt x="3987" y="79"/>
                </a:lnTo>
                <a:lnTo>
                  <a:pt x="3987" y="78"/>
                </a:lnTo>
                <a:lnTo>
                  <a:pt x="3988" y="78"/>
                </a:lnTo>
                <a:lnTo>
                  <a:pt x="3989" y="78"/>
                </a:lnTo>
                <a:lnTo>
                  <a:pt x="3990" y="77"/>
                </a:lnTo>
                <a:lnTo>
                  <a:pt x="3991" y="77"/>
                </a:lnTo>
                <a:lnTo>
                  <a:pt x="3991" y="76"/>
                </a:lnTo>
                <a:lnTo>
                  <a:pt x="3992" y="76"/>
                </a:lnTo>
                <a:lnTo>
                  <a:pt x="3992" y="75"/>
                </a:lnTo>
                <a:lnTo>
                  <a:pt x="3993" y="74"/>
                </a:lnTo>
                <a:lnTo>
                  <a:pt x="3993" y="74"/>
                </a:lnTo>
                <a:lnTo>
                  <a:pt x="3993" y="73"/>
                </a:lnTo>
                <a:lnTo>
                  <a:pt x="3994" y="73"/>
                </a:lnTo>
                <a:lnTo>
                  <a:pt x="3995" y="73"/>
                </a:lnTo>
                <a:lnTo>
                  <a:pt x="3995" y="72"/>
                </a:lnTo>
                <a:lnTo>
                  <a:pt x="3996" y="73"/>
                </a:lnTo>
                <a:lnTo>
                  <a:pt x="3996" y="72"/>
                </a:lnTo>
                <a:lnTo>
                  <a:pt x="3997" y="73"/>
                </a:lnTo>
                <a:lnTo>
                  <a:pt x="3998" y="72"/>
                </a:lnTo>
                <a:lnTo>
                  <a:pt x="3998" y="72"/>
                </a:lnTo>
                <a:lnTo>
                  <a:pt x="3998" y="71"/>
                </a:lnTo>
                <a:lnTo>
                  <a:pt x="3999" y="71"/>
                </a:lnTo>
                <a:lnTo>
                  <a:pt x="3999" y="70"/>
                </a:lnTo>
                <a:lnTo>
                  <a:pt x="4000" y="69"/>
                </a:lnTo>
                <a:lnTo>
                  <a:pt x="4001" y="69"/>
                </a:lnTo>
                <a:lnTo>
                  <a:pt x="4001" y="68"/>
                </a:lnTo>
                <a:lnTo>
                  <a:pt x="4002" y="68"/>
                </a:lnTo>
                <a:lnTo>
                  <a:pt x="4003" y="68"/>
                </a:lnTo>
                <a:lnTo>
                  <a:pt x="4003" y="67"/>
                </a:lnTo>
                <a:lnTo>
                  <a:pt x="4003" y="67"/>
                </a:lnTo>
                <a:lnTo>
                  <a:pt x="4003" y="66"/>
                </a:lnTo>
                <a:lnTo>
                  <a:pt x="4004" y="66"/>
                </a:lnTo>
                <a:lnTo>
                  <a:pt x="4004" y="65"/>
                </a:lnTo>
                <a:lnTo>
                  <a:pt x="4005" y="65"/>
                </a:lnTo>
                <a:lnTo>
                  <a:pt x="4006" y="65"/>
                </a:lnTo>
                <a:lnTo>
                  <a:pt x="4006" y="66"/>
                </a:lnTo>
                <a:lnTo>
                  <a:pt x="4007" y="65"/>
                </a:lnTo>
                <a:lnTo>
                  <a:pt x="4008" y="64"/>
                </a:lnTo>
                <a:lnTo>
                  <a:pt x="4008" y="63"/>
                </a:lnTo>
                <a:lnTo>
                  <a:pt x="4009" y="62"/>
                </a:lnTo>
                <a:lnTo>
                  <a:pt x="4009" y="62"/>
                </a:lnTo>
                <a:lnTo>
                  <a:pt x="4010" y="61"/>
                </a:lnTo>
                <a:lnTo>
                  <a:pt x="4011" y="60"/>
                </a:lnTo>
                <a:lnTo>
                  <a:pt x="4012" y="60"/>
                </a:lnTo>
                <a:lnTo>
                  <a:pt x="4013" y="59"/>
                </a:lnTo>
                <a:lnTo>
                  <a:pt x="4013" y="59"/>
                </a:lnTo>
                <a:lnTo>
                  <a:pt x="4014" y="60"/>
                </a:lnTo>
                <a:lnTo>
                  <a:pt x="4014" y="60"/>
                </a:lnTo>
                <a:lnTo>
                  <a:pt x="4014" y="59"/>
                </a:lnTo>
                <a:lnTo>
                  <a:pt x="4015" y="58"/>
                </a:lnTo>
                <a:lnTo>
                  <a:pt x="4016" y="59"/>
                </a:lnTo>
                <a:lnTo>
                  <a:pt x="4017" y="58"/>
                </a:lnTo>
                <a:lnTo>
                  <a:pt x="4018" y="58"/>
                </a:lnTo>
                <a:lnTo>
                  <a:pt x="4018" y="57"/>
                </a:lnTo>
                <a:lnTo>
                  <a:pt x="4018" y="57"/>
                </a:lnTo>
                <a:lnTo>
                  <a:pt x="4019" y="57"/>
                </a:lnTo>
                <a:lnTo>
                  <a:pt x="4019" y="56"/>
                </a:lnTo>
                <a:lnTo>
                  <a:pt x="4020" y="55"/>
                </a:lnTo>
                <a:lnTo>
                  <a:pt x="4020" y="54"/>
                </a:lnTo>
                <a:lnTo>
                  <a:pt x="4021" y="54"/>
                </a:lnTo>
                <a:lnTo>
                  <a:pt x="4022" y="53"/>
                </a:lnTo>
                <a:lnTo>
                  <a:pt x="4022" y="52"/>
                </a:lnTo>
                <a:lnTo>
                  <a:pt x="4023" y="52"/>
                </a:lnTo>
                <a:lnTo>
                  <a:pt x="4023" y="52"/>
                </a:lnTo>
                <a:lnTo>
                  <a:pt x="4023" y="51"/>
                </a:lnTo>
                <a:lnTo>
                  <a:pt x="4024" y="51"/>
                </a:lnTo>
                <a:lnTo>
                  <a:pt x="4025" y="50"/>
                </a:lnTo>
                <a:lnTo>
                  <a:pt x="4025" y="49"/>
                </a:lnTo>
                <a:lnTo>
                  <a:pt x="4026" y="48"/>
                </a:lnTo>
                <a:lnTo>
                  <a:pt x="4026" y="48"/>
                </a:lnTo>
                <a:lnTo>
                  <a:pt x="4027" y="48"/>
                </a:lnTo>
                <a:lnTo>
                  <a:pt x="4027" y="47"/>
                </a:lnTo>
                <a:lnTo>
                  <a:pt x="4028" y="47"/>
                </a:lnTo>
                <a:lnTo>
                  <a:pt x="4029" y="47"/>
                </a:lnTo>
                <a:lnTo>
                  <a:pt x="4029" y="48"/>
                </a:lnTo>
                <a:lnTo>
                  <a:pt x="4030" y="48"/>
                </a:lnTo>
                <a:lnTo>
                  <a:pt x="4031" y="48"/>
                </a:lnTo>
                <a:lnTo>
                  <a:pt x="4031" y="48"/>
                </a:lnTo>
                <a:lnTo>
                  <a:pt x="4032" y="48"/>
                </a:lnTo>
                <a:lnTo>
                  <a:pt x="4032" y="49"/>
                </a:lnTo>
                <a:lnTo>
                  <a:pt x="4033" y="49"/>
                </a:lnTo>
                <a:lnTo>
                  <a:pt x="4034" y="51"/>
                </a:lnTo>
                <a:lnTo>
                  <a:pt x="4034" y="52"/>
                </a:lnTo>
                <a:lnTo>
                  <a:pt x="4034" y="54"/>
                </a:lnTo>
                <a:lnTo>
                  <a:pt x="4035" y="57"/>
                </a:lnTo>
                <a:lnTo>
                  <a:pt x="4035" y="59"/>
                </a:lnTo>
                <a:lnTo>
                  <a:pt x="4036" y="60"/>
                </a:lnTo>
                <a:lnTo>
                  <a:pt x="4037" y="62"/>
                </a:lnTo>
                <a:lnTo>
                  <a:pt x="4037" y="65"/>
                </a:lnTo>
                <a:lnTo>
                  <a:pt x="4038" y="67"/>
                </a:lnTo>
                <a:lnTo>
                  <a:pt x="4038" y="69"/>
                </a:lnTo>
                <a:lnTo>
                  <a:pt x="4038" y="71"/>
                </a:lnTo>
                <a:lnTo>
                  <a:pt x="4039" y="72"/>
                </a:lnTo>
                <a:lnTo>
                  <a:pt x="4039" y="71"/>
                </a:lnTo>
                <a:lnTo>
                  <a:pt x="4039" y="72"/>
                </a:lnTo>
                <a:lnTo>
                  <a:pt x="4040" y="72"/>
                </a:lnTo>
                <a:lnTo>
                  <a:pt x="4040" y="73"/>
                </a:lnTo>
                <a:lnTo>
                  <a:pt x="4041" y="72"/>
                </a:lnTo>
                <a:lnTo>
                  <a:pt x="4042" y="72"/>
                </a:lnTo>
                <a:lnTo>
                  <a:pt x="4042" y="71"/>
                </a:lnTo>
                <a:lnTo>
                  <a:pt x="4043" y="71"/>
                </a:lnTo>
                <a:lnTo>
                  <a:pt x="4044" y="70"/>
                </a:lnTo>
                <a:lnTo>
                  <a:pt x="4044" y="69"/>
                </a:lnTo>
                <a:lnTo>
                  <a:pt x="4044" y="68"/>
                </a:lnTo>
                <a:lnTo>
                  <a:pt x="4044" y="68"/>
                </a:lnTo>
                <a:lnTo>
                  <a:pt x="4044" y="68"/>
                </a:lnTo>
                <a:lnTo>
                  <a:pt x="4045" y="67"/>
                </a:lnTo>
                <a:lnTo>
                  <a:pt x="4046" y="66"/>
                </a:lnTo>
                <a:lnTo>
                  <a:pt x="4046" y="66"/>
                </a:lnTo>
                <a:lnTo>
                  <a:pt x="4047" y="66"/>
                </a:lnTo>
                <a:lnTo>
                  <a:pt x="4048" y="65"/>
                </a:lnTo>
                <a:lnTo>
                  <a:pt x="4048" y="64"/>
                </a:lnTo>
                <a:lnTo>
                  <a:pt x="4049" y="63"/>
                </a:lnTo>
                <a:lnTo>
                  <a:pt x="4049" y="62"/>
                </a:lnTo>
                <a:lnTo>
                  <a:pt x="4049" y="62"/>
                </a:lnTo>
                <a:lnTo>
                  <a:pt x="4049" y="62"/>
                </a:lnTo>
                <a:lnTo>
                  <a:pt x="4050" y="61"/>
                </a:lnTo>
                <a:lnTo>
                  <a:pt x="4050" y="60"/>
                </a:lnTo>
                <a:lnTo>
                  <a:pt x="4051" y="60"/>
                </a:lnTo>
                <a:lnTo>
                  <a:pt x="4052" y="59"/>
                </a:lnTo>
                <a:lnTo>
                  <a:pt x="4052" y="58"/>
                </a:lnTo>
                <a:lnTo>
                  <a:pt x="4053" y="58"/>
                </a:lnTo>
                <a:lnTo>
                  <a:pt x="4054" y="58"/>
                </a:lnTo>
                <a:lnTo>
                  <a:pt x="4054" y="56"/>
                </a:lnTo>
                <a:lnTo>
                  <a:pt x="4054" y="55"/>
                </a:lnTo>
                <a:lnTo>
                  <a:pt x="4054" y="54"/>
                </a:lnTo>
                <a:lnTo>
                  <a:pt x="4055" y="54"/>
                </a:lnTo>
                <a:lnTo>
                  <a:pt x="4056" y="53"/>
                </a:lnTo>
                <a:lnTo>
                  <a:pt x="4056" y="52"/>
                </a:lnTo>
                <a:lnTo>
                  <a:pt x="4057" y="53"/>
                </a:lnTo>
                <a:lnTo>
                  <a:pt x="4058" y="55"/>
                </a:lnTo>
                <a:lnTo>
                  <a:pt x="4058" y="57"/>
                </a:lnTo>
                <a:lnTo>
                  <a:pt x="4059" y="59"/>
                </a:lnTo>
                <a:lnTo>
                  <a:pt x="4059" y="62"/>
                </a:lnTo>
                <a:lnTo>
                  <a:pt x="4059" y="64"/>
                </a:lnTo>
                <a:lnTo>
                  <a:pt x="4060" y="68"/>
                </a:lnTo>
                <a:lnTo>
                  <a:pt x="4060" y="70"/>
                </a:lnTo>
                <a:lnTo>
                  <a:pt x="4060" y="72"/>
                </a:lnTo>
                <a:lnTo>
                  <a:pt x="4061" y="73"/>
                </a:lnTo>
                <a:lnTo>
                  <a:pt x="4061" y="74"/>
                </a:lnTo>
                <a:lnTo>
                  <a:pt x="4062" y="77"/>
                </a:lnTo>
                <a:lnTo>
                  <a:pt x="4063" y="78"/>
                </a:lnTo>
                <a:lnTo>
                  <a:pt x="4064" y="78"/>
                </a:lnTo>
                <a:lnTo>
                  <a:pt x="4064" y="79"/>
                </a:lnTo>
                <a:lnTo>
                  <a:pt x="4065" y="81"/>
                </a:lnTo>
                <a:lnTo>
                  <a:pt x="4065" y="80"/>
                </a:lnTo>
                <a:lnTo>
                  <a:pt x="4065" y="81"/>
                </a:lnTo>
                <a:lnTo>
                  <a:pt x="4066" y="80"/>
                </a:lnTo>
                <a:lnTo>
                  <a:pt x="4066" y="82"/>
                </a:lnTo>
                <a:lnTo>
                  <a:pt x="4066" y="83"/>
                </a:lnTo>
                <a:lnTo>
                  <a:pt x="4067" y="83"/>
                </a:lnTo>
                <a:lnTo>
                  <a:pt x="4068" y="83"/>
                </a:lnTo>
                <a:lnTo>
                  <a:pt x="4069" y="85"/>
                </a:lnTo>
                <a:lnTo>
                  <a:pt x="4070" y="87"/>
                </a:lnTo>
                <a:lnTo>
                  <a:pt x="4070" y="88"/>
                </a:lnTo>
                <a:lnTo>
                  <a:pt x="4070" y="87"/>
                </a:lnTo>
                <a:lnTo>
                  <a:pt x="4070" y="86"/>
                </a:lnTo>
                <a:lnTo>
                  <a:pt x="4071" y="85"/>
                </a:lnTo>
                <a:lnTo>
                  <a:pt x="4072" y="86"/>
                </a:lnTo>
                <a:lnTo>
                  <a:pt x="4072" y="88"/>
                </a:lnTo>
                <a:lnTo>
                  <a:pt x="4073" y="88"/>
                </a:lnTo>
                <a:lnTo>
                  <a:pt x="4074" y="89"/>
                </a:lnTo>
                <a:lnTo>
                  <a:pt x="4075" y="88"/>
                </a:lnTo>
                <a:lnTo>
                  <a:pt x="4075" y="92"/>
                </a:lnTo>
                <a:lnTo>
                  <a:pt x="4075" y="93"/>
                </a:lnTo>
                <a:lnTo>
                  <a:pt x="4076" y="92"/>
                </a:lnTo>
                <a:lnTo>
                  <a:pt x="4076" y="91"/>
                </a:lnTo>
                <a:lnTo>
                  <a:pt x="4077" y="90"/>
                </a:lnTo>
                <a:lnTo>
                  <a:pt x="4078" y="90"/>
                </a:lnTo>
                <a:lnTo>
                  <a:pt x="4078" y="89"/>
                </a:lnTo>
                <a:lnTo>
                  <a:pt x="4078" y="88"/>
                </a:lnTo>
                <a:lnTo>
                  <a:pt x="4079" y="88"/>
                </a:lnTo>
                <a:lnTo>
                  <a:pt x="4080" y="87"/>
                </a:lnTo>
                <a:lnTo>
                  <a:pt x="4080" y="88"/>
                </a:lnTo>
                <a:lnTo>
                  <a:pt x="4080" y="90"/>
                </a:lnTo>
                <a:lnTo>
                  <a:pt x="4081" y="91"/>
                </a:lnTo>
                <a:lnTo>
                  <a:pt x="4082" y="93"/>
                </a:lnTo>
                <a:lnTo>
                  <a:pt x="4082" y="93"/>
                </a:lnTo>
                <a:lnTo>
                  <a:pt x="4083" y="94"/>
                </a:lnTo>
                <a:lnTo>
                  <a:pt x="4083" y="94"/>
                </a:lnTo>
                <a:lnTo>
                  <a:pt x="4083" y="95"/>
                </a:lnTo>
                <a:lnTo>
                  <a:pt x="4084" y="95"/>
                </a:lnTo>
                <a:lnTo>
                  <a:pt x="4085" y="96"/>
                </a:lnTo>
                <a:lnTo>
                  <a:pt x="4085" y="95"/>
                </a:lnTo>
                <a:lnTo>
                  <a:pt x="4085" y="96"/>
                </a:lnTo>
                <a:lnTo>
                  <a:pt x="4086" y="96"/>
                </a:lnTo>
                <a:lnTo>
                  <a:pt x="4086" y="96"/>
                </a:lnTo>
                <a:lnTo>
                  <a:pt x="4087" y="97"/>
                </a:lnTo>
                <a:lnTo>
                  <a:pt x="4088" y="97"/>
                </a:lnTo>
                <a:lnTo>
                  <a:pt x="4088" y="98"/>
                </a:lnTo>
                <a:lnTo>
                  <a:pt x="4089" y="98"/>
                </a:lnTo>
                <a:lnTo>
                  <a:pt x="4089" y="98"/>
                </a:lnTo>
                <a:lnTo>
                  <a:pt x="4089" y="97"/>
                </a:lnTo>
                <a:lnTo>
                  <a:pt x="4090" y="96"/>
                </a:lnTo>
                <a:lnTo>
                  <a:pt x="4090" y="96"/>
                </a:lnTo>
                <a:lnTo>
                  <a:pt x="4090" y="91"/>
                </a:lnTo>
                <a:lnTo>
                  <a:pt x="4091" y="89"/>
                </a:lnTo>
                <a:lnTo>
                  <a:pt x="4092" y="88"/>
                </a:lnTo>
                <a:lnTo>
                  <a:pt x="4092" y="89"/>
                </a:lnTo>
                <a:lnTo>
                  <a:pt x="4093" y="89"/>
                </a:lnTo>
                <a:lnTo>
                  <a:pt x="4093" y="90"/>
                </a:lnTo>
                <a:lnTo>
                  <a:pt x="4094" y="91"/>
                </a:lnTo>
                <a:lnTo>
                  <a:pt x="4095" y="92"/>
                </a:lnTo>
                <a:lnTo>
                  <a:pt x="4095" y="94"/>
                </a:lnTo>
                <a:lnTo>
                  <a:pt x="4095" y="96"/>
                </a:lnTo>
                <a:lnTo>
                  <a:pt x="4095" y="93"/>
                </a:lnTo>
                <a:lnTo>
                  <a:pt x="4095" y="94"/>
                </a:lnTo>
                <a:lnTo>
                  <a:pt x="4096" y="96"/>
                </a:lnTo>
                <a:lnTo>
                  <a:pt x="4097" y="98"/>
                </a:lnTo>
                <a:lnTo>
                  <a:pt x="4098" y="98"/>
                </a:lnTo>
                <a:lnTo>
                  <a:pt x="4098" y="98"/>
                </a:lnTo>
                <a:lnTo>
                  <a:pt x="4099" y="98"/>
                </a:lnTo>
                <a:lnTo>
                  <a:pt x="4100" y="97"/>
                </a:lnTo>
                <a:lnTo>
                  <a:pt x="4100" y="96"/>
                </a:lnTo>
                <a:lnTo>
                  <a:pt x="4101" y="96"/>
                </a:lnTo>
                <a:lnTo>
                  <a:pt x="4101" y="95"/>
                </a:lnTo>
                <a:lnTo>
                  <a:pt x="4101" y="94"/>
                </a:lnTo>
                <a:lnTo>
                  <a:pt x="4101" y="95"/>
                </a:lnTo>
                <a:lnTo>
                  <a:pt x="4101" y="93"/>
                </a:lnTo>
                <a:lnTo>
                  <a:pt x="4102" y="93"/>
                </a:lnTo>
                <a:lnTo>
                  <a:pt x="4103" y="93"/>
                </a:lnTo>
                <a:lnTo>
                  <a:pt x="4103" y="94"/>
                </a:lnTo>
                <a:lnTo>
                  <a:pt x="4104" y="96"/>
                </a:lnTo>
                <a:lnTo>
                  <a:pt x="4105" y="98"/>
                </a:lnTo>
                <a:lnTo>
                  <a:pt x="4105" y="98"/>
                </a:lnTo>
                <a:lnTo>
                  <a:pt x="4106" y="98"/>
                </a:lnTo>
                <a:lnTo>
                  <a:pt x="4106" y="99"/>
                </a:lnTo>
                <a:lnTo>
                  <a:pt x="4106" y="100"/>
                </a:lnTo>
                <a:lnTo>
                  <a:pt x="4106" y="99"/>
                </a:lnTo>
                <a:lnTo>
                  <a:pt x="4107" y="98"/>
                </a:lnTo>
                <a:lnTo>
                  <a:pt x="4107" y="97"/>
                </a:lnTo>
                <a:lnTo>
                  <a:pt x="4108" y="96"/>
                </a:lnTo>
                <a:lnTo>
                  <a:pt x="4109" y="96"/>
                </a:lnTo>
                <a:lnTo>
                  <a:pt x="4109" y="95"/>
                </a:lnTo>
                <a:lnTo>
                  <a:pt x="4110" y="94"/>
                </a:lnTo>
                <a:lnTo>
                  <a:pt x="4111" y="93"/>
                </a:lnTo>
                <a:lnTo>
                  <a:pt x="4111" y="95"/>
                </a:lnTo>
                <a:lnTo>
                  <a:pt x="4111" y="94"/>
                </a:lnTo>
                <a:lnTo>
                  <a:pt x="4112" y="93"/>
                </a:lnTo>
                <a:lnTo>
                  <a:pt x="4112" y="93"/>
                </a:lnTo>
                <a:lnTo>
                  <a:pt x="4112" y="93"/>
                </a:lnTo>
                <a:lnTo>
                  <a:pt x="4113" y="93"/>
                </a:lnTo>
                <a:lnTo>
                  <a:pt x="4113" y="94"/>
                </a:lnTo>
                <a:lnTo>
                  <a:pt x="4114" y="95"/>
                </a:lnTo>
                <a:lnTo>
                  <a:pt x="4115" y="96"/>
                </a:lnTo>
                <a:lnTo>
                  <a:pt x="4116" y="96"/>
                </a:lnTo>
                <a:lnTo>
                  <a:pt x="4116" y="97"/>
                </a:lnTo>
                <a:lnTo>
                  <a:pt x="4116" y="96"/>
                </a:lnTo>
                <a:lnTo>
                  <a:pt x="4117" y="96"/>
                </a:lnTo>
                <a:lnTo>
                  <a:pt x="4117" y="98"/>
                </a:lnTo>
                <a:lnTo>
                  <a:pt x="4117" y="99"/>
                </a:lnTo>
                <a:lnTo>
                  <a:pt x="4118" y="103"/>
                </a:lnTo>
                <a:lnTo>
                  <a:pt x="4119" y="109"/>
                </a:lnTo>
                <a:lnTo>
                  <a:pt x="4119" y="114"/>
                </a:lnTo>
                <a:lnTo>
                  <a:pt x="4120" y="118"/>
                </a:lnTo>
                <a:lnTo>
                  <a:pt x="4121" y="119"/>
                </a:lnTo>
                <a:lnTo>
                  <a:pt x="4121" y="124"/>
                </a:lnTo>
                <a:lnTo>
                  <a:pt x="4121" y="123"/>
                </a:lnTo>
                <a:lnTo>
                  <a:pt x="4122" y="129"/>
                </a:lnTo>
                <a:lnTo>
                  <a:pt x="4122" y="135"/>
                </a:lnTo>
                <a:lnTo>
                  <a:pt x="4123" y="145"/>
                </a:lnTo>
                <a:lnTo>
                  <a:pt x="4123" y="153"/>
                </a:lnTo>
                <a:lnTo>
                  <a:pt x="4123" y="164"/>
                </a:lnTo>
                <a:lnTo>
                  <a:pt x="4124" y="173"/>
                </a:lnTo>
                <a:lnTo>
                  <a:pt x="4124" y="179"/>
                </a:lnTo>
                <a:lnTo>
                  <a:pt x="4125" y="187"/>
                </a:lnTo>
                <a:lnTo>
                  <a:pt x="4126" y="198"/>
                </a:lnTo>
                <a:lnTo>
                  <a:pt x="4126" y="210"/>
                </a:lnTo>
                <a:lnTo>
                  <a:pt x="4126" y="211"/>
                </a:lnTo>
                <a:lnTo>
                  <a:pt x="4127" y="211"/>
                </a:lnTo>
                <a:lnTo>
                  <a:pt x="4127" y="210"/>
                </a:lnTo>
                <a:lnTo>
                  <a:pt x="4128" y="212"/>
                </a:lnTo>
                <a:lnTo>
                  <a:pt x="4129" y="211"/>
                </a:lnTo>
                <a:lnTo>
                  <a:pt x="4129" y="212"/>
                </a:lnTo>
                <a:lnTo>
                  <a:pt x="4129" y="213"/>
                </a:lnTo>
                <a:lnTo>
                  <a:pt x="4130" y="215"/>
                </a:lnTo>
                <a:lnTo>
                  <a:pt x="4131" y="212"/>
                </a:lnTo>
                <a:lnTo>
                  <a:pt x="4131" y="212"/>
                </a:lnTo>
                <a:lnTo>
                  <a:pt x="4131" y="213"/>
                </a:lnTo>
                <a:lnTo>
                  <a:pt x="4132" y="215"/>
                </a:lnTo>
                <a:lnTo>
                  <a:pt x="4132" y="217"/>
                </a:lnTo>
                <a:lnTo>
                  <a:pt x="4133" y="221"/>
                </a:lnTo>
                <a:lnTo>
                  <a:pt x="4134" y="222"/>
                </a:lnTo>
                <a:lnTo>
                  <a:pt x="4134" y="223"/>
                </a:lnTo>
                <a:lnTo>
                  <a:pt x="4135" y="225"/>
                </a:lnTo>
                <a:lnTo>
                  <a:pt x="4135" y="224"/>
                </a:lnTo>
                <a:lnTo>
                  <a:pt x="4135" y="224"/>
                </a:lnTo>
                <a:lnTo>
                  <a:pt x="4136" y="225"/>
                </a:lnTo>
                <a:lnTo>
                  <a:pt x="4137" y="224"/>
                </a:lnTo>
                <a:lnTo>
                  <a:pt x="4137" y="224"/>
                </a:lnTo>
                <a:lnTo>
                  <a:pt x="4137" y="223"/>
                </a:lnTo>
                <a:lnTo>
                  <a:pt x="4138" y="222"/>
                </a:lnTo>
                <a:lnTo>
                  <a:pt x="4139" y="222"/>
                </a:lnTo>
                <a:lnTo>
                  <a:pt x="4139" y="224"/>
                </a:lnTo>
                <a:lnTo>
                  <a:pt x="4140" y="226"/>
                </a:lnTo>
                <a:lnTo>
                  <a:pt x="4141" y="227"/>
                </a:lnTo>
                <a:lnTo>
                  <a:pt x="4141" y="230"/>
                </a:lnTo>
                <a:lnTo>
                  <a:pt x="4141" y="232"/>
                </a:lnTo>
                <a:lnTo>
                  <a:pt x="4142" y="233"/>
                </a:lnTo>
                <a:lnTo>
                  <a:pt x="4142" y="233"/>
                </a:lnTo>
                <a:lnTo>
                  <a:pt x="4142" y="232"/>
                </a:lnTo>
                <a:lnTo>
                  <a:pt x="4143" y="232"/>
                </a:lnTo>
                <a:lnTo>
                  <a:pt x="4143" y="232"/>
                </a:lnTo>
                <a:lnTo>
                  <a:pt x="4144" y="235"/>
                </a:lnTo>
                <a:lnTo>
                  <a:pt x="4145" y="234"/>
                </a:lnTo>
                <a:lnTo>
                  <a:pt x="4145" y="237"/>
                </a:lnTo>
                <a:lnTo>
                  <a:pt x="4146" y="238"/>
                </a:lnTo>
                <a:lnTo>
                  <a:pt x="4146" y="238"/>
                </a:lnTo>
                <a:lnTo>
                  <a:pt x="4146" y="237"/>
                </a:lnTo>
                <a:lnTo>
                  <a:pt x="4147" y="237"/>
                </a:lnTo>
                <a:lnTo>
                  <a:pt x="4147" y="237"/>
                </a:lnTo>
                <a:lnTo>
                  <a:pt x="4147" y="238"/>
                </a:lnTo>
                <a:lnTo>
                  <a:pt x="4148" y="240"/>
                </a:lnTo>
                <a:lnTo>
                  <a:pt x="4149" y="235"/>
                </a:lnTo>
                <a:lnTo>
                  <a:pt x="4149" y="234"/>
                </a:lnTo>
                <a:lnTo>
                  <a:pt x="4150" y="233"/>
                </a:lnTo>
                <a:lnTo>
                  <a:pt x="4151" y="229"/>
                </a:lnTo>
                <a:lnTo>
                  <a:pt x="4151" y="224"/>
                </a:lnTo>
                <a:lnTo>
                  <a:pt x="4152" y="219"/>
                </a:lnTo>
                <a:lnTo>
                  <a:pt x="4152" y="214"/>
                </a:lnTo>
                <a:lnTo>
                  <a:pt x="4152" y="206"/>
                </a:lnTo>
                <a:lnTo>
                  <a:pt x="4152" y="199"/>
                </a:lnTo>
                <a:lnTo>
                  <a:pt x="4153" y="196"/>
                </a:lnTo>
                <a:lnTo>
                  <a:pt x="4153" y="188"/>
                </a:lnTo>
                <a:lnTo>
                  <a:pt x="4154" y="182"/>
                </a:lnTo>
                <a:lnTo>
                  <a:pt x="4155" y="175"/>
                </a:lnTo>
                <a:lnTo>
                  <a:pt x="4155" y="166"/>
                </a:lnTo>
                <a:lnTo>
                  <a:pt x="4156" y="158"/>
                </a:lnTo>
                <a:lnTo>
                  <a:pt x="4157" y="150"/>
                </a:lnTo>
                <a:lnTo>
                  <a:pt x="4157" y="144"/>
                </a:lnTo>
                <a:lnTo>
                  <a:pt x="4157" y="135"/>
                </a:lnTo>
                <a:lnTo>
                  <a:pt x="4157" y="126"/>
                </a:lnTo>
                <a:lnTo>
                  <a:pt x="4157" y="118"/>
                </a:lnTo>
                <a:lnTo>
                  <a:pt x="4158" y="109"/>
                </a:lnTo>
                <a:lnTo>
                  <a:pt x="4158" y="105"/>
                </a:lnTo>
                <a:lnTo>
                  <a:pt x="4159" y="111"/>
                </a:lnTo>
                <a:lnTo>
                  <a:pt x="4160" y="114"/>
                </a:lnTo>
                <a:lnTo>
                  <a:pt x="4160" y="120"/>
                </a:lnTo>
                <a:lnTo>
                  <a:pt x="4161" y="119"/>
                </a:lnTo>
                <a:lnTo>
                  <a:pt x="4162" y="113"/>
                </a:lnTo>
                <a:lnTo>
                  <a:pt x="4162" y="103"/>
                </a:lnTo>
                <a:lnTo>
                  <a:pt x="4162" y="93"/>
                </a:lnTo>
                <a:lnTo>
                  <a:pt x="4163" y="89"/>
                </a:lnTo>
                <a:lnTo>
                  <a:pt x="4163" y="87"/>
                </a:lnTo>
                <a:lnTo>
                  <a:pt x="4163" y="85"/>
                </a:lnTo>
                <a:lnTo>
                  <a:pt x="4164" y="88"/>
                </a:lnTo>
                <a:lnTo>
                  <a:pt x="4165" y="90"/>
                </a:lnTo>
                <a:lnTo>
                  <a:pt x="4165" y="90"/>
                </a:lnTo>
                <a:lnTo>
                  <a:pt x="4166" y="91"/>
                </a:lnTo>
                <a:lnTo>
                  <a:pt x="4167" y="93"/>
                </a:lnTo>
                <a:lnTo>
                  <a:pt x="4167" y="93"/>
                </a:lnTo>
                <a:lnTo>
                  <a:pt x="4168" y="94"/>
                </a:lnTo>
                <a:lnTo>
                  <a:pt x="4168" y="96"/>
                </a:lnTo>
                <a:lnTo>
                  <a:pt x="4168" y="99"/>
                </a:lnTo>
                <a:lnTo>
                  <a:pt x="4169" y="104"/>
                </a:lnTo>
                <a:lnTo>
                  <a:pt x="4169" y="104"/>
                </a:lnTo>
                <a:lnTo>
                  <a:pt x="4169" y="105"/>
                </a:lnTo>
                <a:lnTo>
                  <a:pt x="4170" y="107"/>
                </a:lnTo>
                <a:lnTo>
                  <a:pt x="4170" y="108"/>
                </a:lnTo>
                <a:lnTo>
                  <a:pt x="4171" y="109"/>
                </a:lnTo>
                <a:lnTo>
                  <a:pt x="4172" y="110"/>
                </a:lnTo>
                <a:lnTo>
                  <a:pt x="4172" y="108"/>
                </a:lnTo>
                <a:lnTo>
                  <a:pt x="4173" y="113"/>
                </a:lnTo>
                <a:lnTo>
                  <a:pt x="4173" y="114"/>
                </a:lnTo>
                <a:lnTo>
                  <a:pt x="4173" y="115"/>
                </a:lnTo>
                <a:lnTo>
                  <a:pt x="4174" y="114"/>
                </a:lnTo>
                <a:lnTo>
                  <a:pt x="4175" y="111"/>
                </a:lnTo>
                <a:lnTo>
                  <a:pt x="4175" y="109"/>
                </a:lnTo>
                <a:lnTo>
                  <a:pt x="4175" y="110"/>
                </a:lnTo>
                <a:lnTo>
                  <a:pt x="4176" y="119"/>
                </a:lnTo>
                <a:lnTo>
                  <a:pt x="4176" y="124"/>
                </a:lnTo>
                <a:lnTo>
                  <a:pt x="4177" y="129"/>
                </a:lnTo>
                <a:lnTo>
                  <a:pt x="4178" y="130"/>
                </a:lnTo>
                <a:lnTo>
                  <a:pt x="4178" y="132"/>
                </a:lnTo>
                <a:lnTo>
                  <a:pt x="4178" y="134"/>
                </a:lnTo>
                <a:lnTo>
                  <a:pt x="4179" y="135"/>
                </a:lnTo>
                <a:lnTo>
                  <a:pt x="4179" y="137"/>
                </a:lnTo>
                <a:lnTo>
                  <a:pt x="4180" y="134"/>
                </a:lnTo>
                <a:lnTo>
                  <a:pt x="4180" y="133"/>
                </a:lnTo>
                <a:lnTo>
                  <a:pt x="4180" y="131"/>
                </a:lnTo>
                <a:lnTo>
                  <a:pt x="4181" y="132"/>
                </a:lnTo>
                <a:lnTo>
                  <a:pt x="4182" y="134"/>
                </a:lnTo>
                <a:lnTo>
                  <a:pt x="4182" y="136"/>
                </a:lnTo>
                <a:lnTo>
                  <a:pt x="4183" y="142"/>
                </a:lnTo>
                <a:lnTo>
                  <a:pt x="4183" y="152"/>
                </a:lnTo>
                <a:lnTo>
                  <a:pt x="4183" y="155"/>
                </a:lnTo>
                <a:lnTo>
                  <a:pt x="4184" y="0"/>
                </a:lnTo>
                <a:lnTo>
                  <a:pt x="4185" y="0"/>
                </a:lnTo>
                <a:lnTo>
                  <a:pt x="4186" y="0"/>
                </a:lnTo>
                <a:lnTo>
                  <a:pt x="4186" y="0"/>
                </a:lnTo>
                <a:lnTo>
                  <a:pt x="4187" y="0"/>
                </a:lnTo>
                <a:lnTo>
                  <a:pt x="4188" y="0"/>
                </a:lnTo>
                <a:lnTo>
                  <a:pt x="4188" y="0"/>
                </a:lnTo>
                <a:lnTo>
                  <a:pt x="4189" y="0"/>
                </a:lnTo>
                <a:lnTo>
                  <a:pt x="4190" y="0"/>
                </a:lnTo>
                <a:lnTo>
                  <a:pt x="4191" y="0"/>
                </a:lnTo>
                <a:lnTo>
                  <a:pt x="4192" y="0"/>
                </a:lnTo>
                <a:lnTo>
                  <a:pt x="4192" y="0"/>
                </a:lnTo>
                <a:lnTo>
                  <a:pt x="4193" y="0"/>
                </a:lnTo>
                <a:lnTo>
                  <a:pt x="4193" y="0"/>
                </a:lnTo>
                <a:lnTo>
                  <a:pt x="4194" y="0"/>
                </a:lnTo>
                <a:lnTo>
                  <a:pt x="4195" y="0"/>
                </a:lnTo>
                <a:lnTo>
                  <a:pt x="4196" y="0"/>
                </a:lnTo>
                <a:lnTo>
                  <a:pt x="4197" y="0"/>
                </a:lnTo>
                <a:lnTo>
                  <a:pt x="4198" y="0"/>
                </a:lnTo>
                <a:lnTo>
                  <a:pt x="4198" y="0"/>
                </a:lnTo>
                <a:lnTo>
                  <a:pt x="4198" y="0"/>
                </a:lnTo>
                <a:lnTo>
                  <a:pt x="4199" y="0"/>
                </a:lnTo>
                <a:lnTo>
                  <a:pt x="4200" y="0"/>
                </a:lnTo>
                <a:lnTo>
                  <a:pt x="4201" y="0"/>
                </a:lnTo>
                <a:lnTo>
                  <a:pt x="4202" y="0"/>
                </a:lnTo>
                <a:lnTo>
                  <a:pt x="4203" y="0"/>
                </a:lnTo>
                <a:lnTo>
                  <a:pt x="4204" y="0"/>
                </a:lnTo>
                <a:lnTo>
                  <a:pt x="4204" y="0"/>
                </a:lnTo>
                <a:lnTo>
                  <a:pt x="4204" y="0"/>
                </a:lnTo>
                <a:lnTo>
                  <a:pt x="4205" y="0"/>
                </a:lnTo>
                <a:lnTo>
                  <a:pt x="4206" y="0"/>
                </a:lnTo>
                <a:lnTo>
                  <a:pt x="4207" y="0"/>
                </a:lnTo>
                <a:lnTo>
                  <a:pt x="4208" y="0"/>
                </a:lnTo>
                <a:lnTo>
                  <a:pt x="4209" y="0"/>
                </a:lnTo>
                <a:lnTo>
                  <a:pt x="4209" y="0"/>
                </a:lnTo>
                <a:lnTo>
                  <a:pt x="4209" y="0"/>
                </a:lnTo>
                <a:lnTo>
                  <a:pt x="4210" y="0"/>
                </a:lnTo>
                <a:lnTo>
                  <a:pt x="4211" y="0"/>
                </a:lnTo>
                <a:lnTo>
                  <a:pt x="4212" y="0"/>
                </a:lnTo>
                <a:lnTo>
                  <a:pt x="4213" y="0"/>
                </a:lnTo>
                <a:lnTo>
                  <a:pt x="4214" y="0"/>
                </a:lnTo>
                <a:lnTo>
                  <a:pt x="4214" y="0"/>
                </a:lnTo>
                <a:lnTo>
                  <a:pt x="4214" y="0"/>
                </a:lnTo>
                <a:lnTo>
                  <a:pt x="4215" y="0"/>
                </a:lnTo>
                <a:lnTo>
                  <a:pt x="4216" y="0"/>
                </a:lnTo>
                <a:lnTo>
                  <a:pt x="4217" y="0"/>
                </a:lnTo>
                <a:lnTo>
                  <a:pt x="4218" y="0"/>
                </a:lnTo>
                <a:lnTo>
                  <a:pt x="4219" y="0"/>
                </a:lnTo>
                <a:lnTo>
                  <a:pt x="4219" y="0"/>
                </a:lnTo>
                <a:lnTo>
                  <a:pt x="4220" y="0"/>
                </a:lnTo>
                <a:lnTo>
                  <a:pt x="4220" y="0"/>
                </a:lnTo>
              </a:path>
            </a:pathLst>
          </a:custGeom>
          <a:noFill/>
          <a:ln w="20638" cap="flat">
            <a:solidFill>
              <a:srgbClr val="0072B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8" name="Freeform 27">
            <a:extLst>
              <a:ext uri="{FF2B5EF4-FFF2-40B4-BE49-F238E27FC236}">
                <a16:creationId xmlns:a16="http://schemas.microsoft.com/office/drawing/2014/main" id="{DB4F259A-FF37-43EE-8589-5B3722616A81}"/>
              </a:ext>
            </a:extLst>
          </p:cNvPr>
          <p:cNvSpPr>
            <a:spLocks/>
          </p:cNvSpPr>
          <p:nvPr/>
        </p:nvSpPr>
        <p:spPr bwMode="auto">
          <a:xfrm>
            <a:off x="468313" y="5351463"/>
            <a:ext cx="6678612" cy="871537"/>
          </a:xfrm>
          <a:custGeom>
            <a:avLst/>
            <a:gdLst>
              <a:gd name="T0" fmla="*/ 76 w 4207"/>
              <a:gd name="T1" fmla="*/ 77 h 549"/>
              <a:gd name="T2" fmla="*/ 128 w 4207"/>
              <a:gd name="T3" fmla="*/ 152 h 549"/>
              <a:gd name="T4" fmla="*/ 183 w 4207"/>
              <a:gd name="T5" fmla="*/ 125 h 549"/>
              <a:gd name="T6" fmla="*/ 242 w 4207"/>
              <a:gd name="T7" fmla="*/ 145 h 549"/>
              <a:gd name="T8" fmla="*/ 302 w 4207"/>
              <a:gd name="T9" fmla="*/ 196 h 549"/>
              <a:gd name="T10" fmla="*/ 360 w 4207"/>
              <a:gd name="T11" fmla="*/ 200 h 549"/>
              <a:gd name="T12" fmla="*/ 429 w 4207"/>
              <a:gd name="T13" fmla="*/ 212 h 549"/>
              <a:gd name="T14" fmla="*/ 492 w 4207"/>
              <a:gd name="T15" fmla="*/ 258 h 549"/>
              <a:gd name="T16" fmla="*/ 560 w 4207"/>
              <a:gd name="T17" fmla="*/ 276 h 549"/>
              <a:gd name="T18" fmla="*/ 628 w 4207"/>
              <a:gd name="T19" fmla="*/ 296 h 549"/>
              <a:gd name="T20" fmla="*/ 693 w 4207"/>
              <a:gd name="T21" fmla="*/ 304 h 549"/>
              <a:gd name="T22" fmla="*/ 752 w 4207"/>
              <a:gd name="T23" fmla="*/ 342 h 549"/>
              <a:gd name="T24" fmla="*/ 816 w 4207"/>
              <a:gd name="T25" fmla="*/ 352 h 549"/>
              <a:gd name="T26" fmla="*/ 870 w 4207"/>
              <a:gd name="T27" fmla="*/ 416 h 549"/>
              <a:gd name="T28" fmla="*/ 931 w 4207"/>
              <a:gd name="T29" fmla="*/ 470 h 549"/>
              <a:gd name="T30" fmla="*/ 991 w 4207"/>
              <a:gd name="T31" fmla="*/ 527 h 549"/>
              <a:gd name="T32" fmla="*/ 1056 w 4207"/>
              <a:gd name="T33" fmla="*/ 540 h 549"/>
              <a:gd name="T34" fmla="*/ 1119 w 4207"/>
              <a:gd name="T35" fmla="*/ 493 h 549"/>
              <a:gd name="T36" fmla="*/ 1182 w 4207"/>
              <a:gd name="T37" fmla="*/ 458 h 549"/>
              <a:gd name="T38" fmla="*/ 1240 w 4207"/>
              <a:gd name="T39" fmla="*/ 397 h 549"/>
              <a:gd name="T40" fmla="*/ 1306 w 4207"/>
              <a:gd name="T41" fmla="*/ 371 h 549"/>
              <a:gd name="T42" fmla="*/ 1370 w 4207"/>
              <a:gd name="T43" fmla="*/ 353 h 549"/>
              <a:gd name="T44" fmla="*/ 1432 w 4207"/>
              <a:gd name="T45" fmla="*/ 304 h 549"/>
              <a:gd name="T46" fmla="*/ 1504 w 4207"/>
              <a:gd name="T47" fmla="*/ 304 h 549"/>
              <a:gd name="T48" fmla="*/ 1566 w 4207"/>
              <a:gd name="T49" fmla="*/ 257 h 549"/>
              <a:gd name="T50" fmla="*/ 1636 w 4207"/>
              <a:gd name="T51" fmla="*/ 261 h 549"/>
              <a:gd name="T52" fmla="*/ 1703 w 4207"/>
              <a:gd name="T53" fmla="*/ 266 h 549"/>
              <a:gd name="T54" fmla="*/ 1771 w 4207"/>
              <a:gd name="T55" fmla="*/ 249 h 549"/>
              <a:gd name="T56" fmla="*/ 1838 w 4207"/>
              <a:gd name="T57" fmla="*/ 220 h 549"/>
              <a:gd name="T58" fmla="*/ 1907 w 4207"/>
              <a:gd name="T59" fmla="*/ 206 h 549"/>
              <a:gd name="T60" fmla="*/ 1972 w 4207"/>
              <a:gd name="T61" fmla="*/ 179 h 549"/>
              <a:gd name="T62" fmla="*/ 2037 w 4207"/>
              <a:gd name="T63" fmla="*/ 176 h 549"/>
              <a:gd name="T64" fmla="*/ 2102 w 4207"/>
              <a:gd name="T65" fmla="*/ 166 h 549"/>
              <a:gd name="T66" fmla="*/ 2168 w 4207"/>
              <a:gd name="T67" fmla="*/ 155 h 549"/>
              <a:gd name="T68" fmla="*/ 2230 w 4207"/>
              <a:gd name="T69" fmla="*/ 139 h 549"/>
              <a:gd name="T70" fmla="*/ 2295 w 4207"/>
              <a:gd name="T71" fmla="*/ 153 h 549"/>
              <a:gd name="T72" fmla="*/ 2363 w 4207"/>
              <a:gd name="T73" fmla="*/ 147 h 549"/>
              <a:gd name="T74" fmla="*/ 2433 w 4207"/>
              <a:gd name="T75" fmla="*/ 154 h 549"/>
              <a:gd name="T76" fmla="*/ 2503 w 4207"/>
              <a:gd name="T77" fmla="*/ 170 h 549"/>
              <a:gd name="T78" fmla="*/ 2569 w 4207"/>
              <a:gd name="T79" fmla="*/ 159 h 549"/>
              <a:gd name="T80" fmla="*/ 2635 w 4207"/>
              <a:gd name="T81" fmla="*/ 164 h 549"/>
              <a:gd name="T82" fmla="*/ 2701 w 4207"/>
              <a:gd name="T83" fmla="*/ 164 h 549"/>
              <a:gd name="T84" fmla="*/ 2773 w 4207"/>
              <a:gd name="T85" fmla="*/ 172 h 549"/>
              <a:gd name="T86" fmla="*/ 2845 w 4207"/>
              <a:gd name="T87" fmla="*/ 173 h 549"/>
              <a:gd name="T88" fmla="*/ 2915 w 4207"/>
              <a:gd name="T89" fmla="*/ 184 h 549"/>
              <a:gd name="T90" fmla="*/ 2985 w 4207"/>
              <a:gd name="T91" fmla="*/ 186 h 549"/>
              <a:gd name="T92" fmla="*/ 3054 w 4207"/>
              <a:gd name="T93" fmla="*/ 181 h 549"/>
              <a:gd name="T94" fmla="*/ 3126 w 4207"/>
              <a:gd name="T95" fmla="*/ 191 h 549"/>
              <a:gd name="T96" fmla="*/ 3199 w 4207"/>
              <a:gd name="T97" fmla="*/ 200 h 549"/>
              <a:gd name="T98" fmla="*/ 3270 w 4207"/>
              <a:gd name="T99" fmla="*/ 203 h 549"/>
              <a:gd name="T100" fmla="*/ 3340 w 4207"/>
              <a:gd name="T101" fmla="*/ 211 h 549"/>
              <a:gd name="T102" fmla="*/ 3411 w 4207"/>
              <a:gd name="T103" fmla="*/ 206 h 549"/>
              <a:gd name="T104" fmla="*/ 3482 w 4207"/>
              <a:gd name="T105" fmla="*/ 208 h 549"/>
              <a:gd name="T106" fmla="*/ 3552 w 4207"/>
              <a:gd name="T107" fmla="*/ 226 h 549"/>
              <a:gd name="T108" fmla="*/ 3622 w 4207"/>
              <a:gd name="T109" fmla="*/ 217 h 549"/>
              <a:gd name="T110" fmla="*/ 3693 w 4207"/>
              <a:gd name="T111" fmla="*/ 218 h 549"/>
              <a:gd name="T112" fmla="*/ 3758 w 4207"/>
              <a:gd name="T113" fmla="*/ 227 h 549"/>
              <a:gd name="T114" fmla="*/ 3825 w 4207"/>
              <a:gd name="T115" fmla="*/ 212 h 549"/>
              <a:gd name="T116" fmla="*/ 3888 w 4207"/>
              <a:gd name="T117" fmla="*/ 223 h 549"/>
              <a:gd name="T118" fmla="*/ 3952 w 4207"/>
              <a:gd name="T119" fmla="*/ 189 h 549"/>
              <a:gd name="T120" fmla="*/ 4019 w 4207"/>
              <a:gd name="T121" fmla="*/ 160 h 549"/>
              <a:gd name="T122" fmla="*/ 4076 w 4207"/>
              <a:gd name="T123" fmla="*/ 238 h 549"/>
              <a:gd name="T124" fmla="*/ 4135 w 4207"/>
              <a:gd name="T125" fmla="*/ 0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07" h="549">
                <a:moveTo>
                  <a:pt x="0" y="0"/>
                </a:moveTo>
                <a:lnTo>
                  <a:pt x="0" y="0"/>
                </a:lnTo>
                <a:lnTo>
                  <a:pt x="1" y="0"/>
                </a:lnTo>
                <a:lnTo>
                  <a:pt x="2" y="0"/>
                </a:lnTo>
                <a:lnTo>
                  <a:pt x="3" y="0"/>
                </a:lnTo>
                <a:lnTo>
                  <a:pt x="4" y="0"/>
                </a:lnTo>
                <a:lnTo>
                  <a:pt x="5" y="0"/>
                </a:lnTo>
                <a:lnTo>
                  <a:pt x="5" y="0"/>
                </a:lnTo>
                <a:lnTo>
                  <a:pt x="6" y="0"/>
                </a:lnTo>
                <a:lnTo>
                  <a:pt x="6" y="0"/>
                </a:lnTo>
                <a:lnTo>
                  <a:pt x="7" y="0"/>
                </a:lnTo>
                <a:lnTo>
                  <a:pt x="8" y="0"/>
                </a:lnTo>
                <a:lnTo>
                  <a:pt x="9" y="0"/>
                </a:lnTo>
                <a:lnTo>
                  <a:pt x="10" y="0"/>
                </a:lnTo>
                <a:lnTo>
                  <a:pt x="10" y="0"/>
                </a:lnTo>
                <a:lnTo>
                  <a:pt x="11" y="0"/>
                </a:lnTo>
                <a:lnTo>
                  <a:pt x="12" y="0"/>
                </a:lnTo>
                <a:lnTo>
                  <a:pt x="12" y="0"/>
                </a:lnTo>
                <a:lnTo>
                  <a:pt x="13" y="0"/>
                </a:lnTo>
                <a:lnTo>
                  <a:pt x="14" y="0"/>
                </a:lnTo>
                <a:lnTo>
                  <a:pt x="15" y="0"/>
                </a:lnTo>
                <a:lnTo>
                  <a:pt x="15" y="0"/>
                </a:lnTo>
                <a:lnTo>
                  <a:pt x="16" y="0"/>
                </a:lnTo>
                <a:lnTo>
                  <a:pt x="17" y="0"/>
                </a:lnTo>
                <a:lnTo>
                  <a:pt x="18" y="0"/>
                </a:lnTo>
                <a:lnTo>
                  <a:pt x="18" y="0"/>
                </a:lnTo>
                <a:lnTo>
                  <a:pt x="19" y="0"/>
                </a:lnTo>
                <a:lnTo>
                  <a:pt x="20" y="0"/>
                </a:lnTo>
                <a:lnTo>
                  <a:pt x="20" y="0"/>
                </a:lnTo>
                <a:lnTo>
                  <a:pt x="21" y="0"/>
                </a:lnTo>
                <a:lnTo>
                  <a:pt x="22" y="0"/>
                </a:lnTo>
                <a:lnTo>
                  <a:pt x="23" y="0"/>
                </a:lnTo>
                <a:lnTo>
                  <a:pt x="24" y="0"/>
                </a:lnTo>
                <a:lnTo>
                  <a:pt x="24" y="0"/>
                </a:lnTo>
                <a:lnTo>
                  <a:pt x="25" y="0"/>
                </a:lnTo>
                <a:lnTo>
                  <a:pt x="25" y="0"/>
                </a:lnTo>
                <a:lnTo>
                  <a:pt x="26" y="0"/>
                </a:lnTo>
                <a:lnTo>
                  <a:pt x="27" y="0"/>
                </a:lnTo>
                <a:lnTo>
                  <a:pt x="28" y="0"/>
                </a:lnTo>
                <a:lnTo>
                  <a:pt x="29" y="0"/>
                </a:lnTo>
                <a:lnTo>
                  <a:pt x="29" y="0"/>
                </a:lnTo>
                <a:lnTo>
                  <a:pt x="30" y="0"/>
                </a:lnTo>
                <a:lnTo>
                  <a:pt x="30" y="0"/>
                </a:lnTo>
                <a:lnTo>
                  <a:pt x="31" y="0"/>
                </a:lnTo>
                <a:lnTo>
                  <a:pt x="32" y="0"/>
                </a:lnTo>
                <a:lnTo>
                  <a:pt x="33" y="0"/>
                </a:lnTo>
                <a:lnTo>
                  <a:pt x="34" y="0"/>
                </a:lnTo>
                <a:lnTo>
                  <a:pt x="35" y="0"/>
                </a:lnTo>
                <a:lnTo>
                  <a:pt x="35" y="0"/>
                </a:lnTo>
                <a:lnTo>
                  <a:pt x="36" y="0"/>
                </a:lnTo>
                <a:lnTo>
                  <a:pt x="36" y="0"/>
                </a:lnTo>
                <a:lnTo>
                  <a:pt x="37" y="0"/>
                </a:lnTo>
                <a:lnTo>
                  <a:pt x="38" y="0"/>
                </a:lnTo>
                <a:lnTo>
                  <a:pt x="39" y="0"/>
                </a:lnTo>
                <a:lnTo>
                  <a:pt x="40" y="0"/>
                </a:lnTo>
                <a:lnTo>
                  <a:pt x="41" y="0"/>
                </a:lnTo>
                <a:lnTo>
                  <a:pt x="41" y="0"/>
                </a:lnTo>
                <a:lnTo>
                  <a:pt x="41" y="0"/>
                </a:lnTo>
                <a:lnTo>
                  <a:pt x="42" y="0"/>
                </a:lnTo>
                <a:lnTo>
                  <a:pt x="43" y="0"/>
                </a:lnTo>
                <a:lnTo>
                  <a:pt x="44" y="0"/>
                </a:lnTo>
                <a:lnTo>
                  <a:pt x="45" y="0"/>
                </a:lnTo>
                <a:lnTo>
                  <a:pt x="46" y="0"/>
                </a:lnTo>
                <a:lnTo>
                  <a:pt x="46" y="0"/>
                </a:lnTo>
                <a:lnTo>
                  <a:pt x="46" y="0"/>
                </a:lnTo>
                <a:lnTo>
                  <a:pt x="47" y="0"/>
                </a:lnTo>
                <a:lnTo>
                  <a:pt x="48" y="0"/>
                </a:lnTo>
                <a:lnTo>
                  <a:pt x="49" y="0"/>
                </a:lnTo>
                <a:lnTo>
                  <a:pt x="50" y="0"/>
                </a:lnTo>
                <a:lnTo>
                  <a:pt x="51" y="0"/>
                </a:lnTo>
                <a:lnTo>
                  <a:pt x="51" y="0"/>
                </a:lnTo>
                <a:lnTo>
                  <a:pt x="52" y="0"/>
                </a:lnTo>
                <a:lnTo>
                  <a:pt x="52" y="0"/>
                </a:lnTo>
                <a:lnTo>
                  <a:pt x="53" y="0"/>
                </a:lnTo>
                <a:lnTo>
                  <a:pt x="54" y="0"/>
                </a:lnTo>
                <a:lnTo>
                  <a:pt x="55" y="0"/>
                </a:lnTo>
                <a:lnTo>
                  <a:pt x="56" y="0"/>
                </a:lnTo>
                <a:lnTo>
                  <a:pt x="56" y="0"/>
                </a:lnTo>
                <a:lnTo>
                  <a:pt x="57" y="0"/>
                </a:lnTo>
                <a:lnTo>
                  <a:pt x="57" y="0"/>
                </a:lnTo>
                <a:lnTo>
                  <a:pt x="58" y="0"/>
                </a:lnTo>
                <a:lnTo>
                  <a:pt x="59" y="0"/>
                </a:lnTo>
                <a:lnTo>
                  <a:pt x="60" y="0"/>
                </a:lnTo>
                <a:lnTo>
                  <a:pt x="61" y="0"/>
                </a:lnTo>
                <a:lnTo>
                  <a:pt x="61" y="0"/>
                </a:lnTo>
                <a:lnTo>
                  <a:pt x="62" y="0"/>
                </a:lnTo>
                <a:lnTo>
                  <a:pt x="63" y="0"/>
                </a:lnTo>
                <a:lnTo>
                  <a:pt x="63" y="0"/>
                </a:lnTo>
                <a:lnTo>
                  <a:pt x="64" y="0"/>
                </a:lnTo>
                <a:lnTo>
                  <a:pt x="65" y="0"/>
                </a:lnTo>
                <a:lnTo>
                  <a:pt x="66" y="0"/>
                </a:lnTo>
                <a:lnTo>
                  <a:pt x="66" y="0"/>
                </a:lnTo>
                <a:lnTo>
                  <a:pt x="67" y="0"/>
                </a:lnTo>
                <a:lnTo>
                  <a:pt x="68" y="0"/>
                </a:lnTo>
                <a:lnTo>
                  <a:pt x="69" y="0"/>
                </a:lnTo>
                <a:lnTo>
                  <a:pt x="69" y="0"/>
                </a:lnTo>
                <a:lnTo>
                  <a:pt x="70" y="0"/>
                </a:lnTo>
                <a:lnTo>
                  <a:pt x="71" y="0"/>
                </a:lnTo>
                <a:lnTo>
                  <a:pt x="72" y="0"/>
                </a:lnTo>
                <a:lnTo>
                  <a:pt x="72" y="0"/>
                </a:lnTo>
                <a:lnTo>
                  <a:pt x="73" y="87"/>
                </a:lnTo>
                <a:lnTo>
                  <a:pt x="74" y="82"/>
                </a:lnTo>
                <a:lnTo>
                  <a:pt x="74" y="78"/>
                </a:lnTo>
                <a:lnTo>
                  <a:pt x="75" y="78"/>
                </a:lnTo>
                <a:lnTo>
                  <a:pt x="75" y="78"/>
                </a:lnTo>
                <a:lnTo>
                  <a:pt x="76" y="77"/>
                </a:lnTo>
                <a:lnTo>
                  <a:pt x="77" y="76"/>
                </a:lnTo>
                <a:lnTo>
                  <a:pt x="77" y="78"/>
                </a:lnTo>
                <a:lnTo>
                  <a:pt x="77" y="78"/>
                </a:lnTo>
                <a:lnTo>
                  <a:pt x="78" y="79"/>
                </a:lnTo>
                <a:lnTo>
                  <a:pt x="78" y="81"/>
                </a:lnTo>
                <a:lnTo>
                  <a:pt x="79" y="83"/>
                </a:lnTo>
                <a:lnTo>
                  <a:pt x="80" y="83"/>
                </a:lnTo>
                <a:lnTo>
                  <a:pt x="80" y="85"/>
                </a:lnTo>
                <a:lnTo>
                  <a:pt x="81" y="87"/>
                </a:lnTo>
                <a:lnTo>
                  <a:pt x="81" y="88"/>
                </a:lnTo>
                <a:lnTo>
                  <a:pt x="81" y="88"/>
                </a:lnTo>
                <a:lnTo>
                  <a:pt x="82" y="90"/>
                </a:lnTo>
                <a:lnTo>
                  <a:pt x="82" y="91"/>
                </a:lnTo>
                <a:lnTo>
                  <a:pt x="82" y="93"/>
                </a:lnTo>
                <a:lnTo>
                  <a:pt x="83" y="94"/>
                </a:lnTo>
                <a:lnTo>
                  <a:pt x="83" y="94"/>
                </a:lnTo>
                <a:lnTo>
                  <a:pt x="84" y="96"/>
                </a:lnTo>
                <a:lnTo>
                  <a:pt x="85" y="97"/>
                </a:lnTo>
                <a:lnTo>
                  <a:pt x="85" y="98"/>
                </a:lnTo>
                <a:lnTo>
                  <a:pt x="86" y="99"/>
                </a:lnTo>
                <a:lnTo>
                  <a:pt x="87" y="100"/>
                </a:lnTo>
                <a:lnTo>
                  <a:pt x="87" y="102"/>
                </a:lnTo>
                <a:lnTo>
                  <a:pt x="87" y="103"/>
                </a:lnTo>
                <a:lnTo>
                  <a:pt x="87" y="104"/>
                </a:lnTo>
                <a:lnTo>
                  <a:pt x="87" y="105"/>
                </a:lnTo>
                <a:lnTo>
                  <a:pt x="88" y="105"/>
                </a:lnTo>
                <a:lnTo>
                  <a:pt x="89" y="107"/>
                </a:lnTo>
                <a:lnTo>
                  <a:pt x="90" y="106"/>
                </a:lnTo>
                <a:lnTo>
                  <a:pt x="90" y="105"/>
                </a:lnTo>
                <a:lnTo>
                  <a:pt x="91" y="105"/>
                </a:lnTo>
                <a:lnTo>
                  <a:pt x="91" y="104"/>
                </a:lnTo>
                <a:lnTo>
                  <a:pt x="92" y="104"/>
                </a:lnTo>
                <a:lnTo>
                  <a:pt x="92" y="103"/>
                </a:lnTo>
                <a:lnTo>
                  <a:pt x="92" y="104"/>
                </a:lnTo>
                <a:lnTo>
                  <a:pt x="92" y="105"/>
                </a:lnTo>
                <a:lnTo>
                  <a:pt x="93" y="105"/>
                </a:lnTo>
                <a:lnTo>
                  <a:pt x="93" y="106"/>
                </a:lnTo>
                <a:lnTo>
                  <a:pt x="94" y="108"/>
                </a:lnTo>
                <a:lnTo>
                  <a:pt x="95" y="109"/>
                </a:lnTo>
                <a:lnTo>
                  <a:pt x="95" y="109"/>
                </a:lnTo>
                <a:lnTo>
                  <a:pt x="96" y="111"/>
                </a:lnTo>
                <a:lnTo>
                  <a:pt x="97" y="111"/>
                </a:lnTo>
                <a:lnTo>
                  <a:pt x="97" y="112"/>
                </a:lnTo>
                <a:lnTo>
                  <a:pt x="97" y="113"/>
                </a:lnTo>
                <a:lnTo>
                  <a:pt x="97" y="114"/>
                </a:lnTo>
                <a:lnTo>
                  <a:pt x="97" y="114"/>
                </a:lnTo>
                <a:lnTo>
                  <a:pt x="98" y="113"/>
                </a:lnTo>
                <a:lnTo>
                  <a:pt x="99" y="114"/>
                </a:lnTo>
                <a:lnTo>
                  <a:pt x="99" y="114"/>
                </a:lnTo>
                <a:lnTo>
                  <a:pt x="100" y="119"/>
                </a:lnTo>
                <a:lnTo>
                  <a:pt x="101" y="122"/>
                </a:lnTo>
                <a:lnTo>
                  <a:pt x="101" y="122"/>
                </a:lnTo>
                <a:lnTo>
                  <a:pt x="102" y="122"/>
                </a:lnTo>
                <a:lnTo>
                  <a:pt x="102" y="123"/>
                </a:lnTo>
                <a:lnTo>
                  <a:pt x="102" y="124"/>
                </a:lnTo>
                <a:lnTo>
                  <a:pt x="103" y="124"/>
                </a:lnTo>
                <a:lnTo>
                  <a:pt x="103" y="126"/>
                </a:lnTo>
                <a:lnTo>
                  <a:pt x="103" y="127"/>
                </a:lnTo>
                <a:lnTo>
                  <a:pt x="104" y="128"/>
                </a:lnTo>
                <a:lnTo>
                  <a:pt x="104" y="128"/>
                </a:lnTo>
                <a:lnTo>
                  <a:pt x="105" y="129"/>
                </a:lnTo>
                <a:lnTo>
                  <a:pt x="106" y="129"/>
                </a:lnTo>
                <a:lnTo>
                  <a:pt x="107" y="130"/>
                </a:lnTo>
                <a:lnTo>
                  <a:pt x="107" y="131"/>
                </a:lnTo>
                <a:lnTo>
                  <a:pt x="108" y="132"/>
                </a:lnTo>
                <a:lnTo>
                  <a:pt x="108" y="133"/>
                </a:lnTo>
                <a:lnTo>
                  <a:pt x="108" y="129"/>
                </a:lnTo>
                <a:lnTo>
                  <a:pt x="109" y="127"/>
                </a:lnTo>
                <a:lnTo>
                  <a:pt x="109" y="126"/>
                </a:lnTo>
                <a:lnTo>
                  <a:pt x="109" y="127"/>
                </a:lnTo>
                <a:lnTo>
                  <a:pt x="110" y="128"/>
                </a:lnTo>
                <a:lnTo>
                  <a:pt x="111" y="129"/>
                </a:lnTo>
                <a:lnTo>
                  <a:pt x="111" y="130"/>
                </a:lnTo>
                <a:lnTo>
                  <a:pt x="112" y="129"/>
                </a:lnTo>
                <a:lnTo>
                  <a:pt x="113" y="132"/>
                </a:lnTo>
                <a:lnTo>
                  <a:pt x="113" y="134"/>
                </a:lnTo>
                <a:lnTo>
                  <a:pt x="113" y="135"/>
                </a:lnTo>
                <a:lnTo>
                  <a:pt x="113" y="138"/>
                </a:lnTo>
                <a:lnTo>
                  <a:pt x="114" y="140"/>
                </a:lnTo>
                <a:lnTo>
                  <a:pt x="115" y="140"/>
                </a:lnTo>
                <a:lnTo>
                  <a:pt x="115" y="141"/>
                </a:lnTo>
                <a:lnTo>
                  <a:pt x="115" y="142"/>
                </a:lnTo>
                <a:lnTo>
                  <a:pt x="116" y="142"/>
                </a:lnTo>
                <a:lnTo>
                  <a:pt x="116" y="143"/>
                </a:lnTo>
                <a:lnTo>
                  <a:pt x="117" y="144"/>
                </a:lnTo>
                <a:lnTo>
                  <a:pt x="118" y="145"/>
                </a:lnTo>
                <a:lnTo>
                  <a:pt x="118" y="145"/>
                </a:lnTo>
                <a:lnTo>
                  <a:pt x="118" y="145"/>
                </a:lnTo>
                <a:lnTo>
                  <a:pt x="119" y="145"/>
                </a:lnTo>
                <a:lnTo>
                  <a:pt x="119" y="146"/>
                </a:lnTo>
                <a:lnTo>
                  <a:pt x="120" y="147"/>
                </a:lnTo>
                <a:lnTo>
                  <a:pt x="120" y="148"/>
                </a:lnTo>
                <a:lnTo>
                  <a:pt x="120" y="149"/>
                </a:lnTo>
                <a:lnTo>
                  <a:pt x="121" y="150"/>
                </a:lnTo>
                <a:lnTo>
                  <a:pt x="122" y="150"/>
                </a:lnTo>
                <a:lnTo>
                  <a:pt x="123" y="150"/>
                </a:lnTo>
                <a:lnTo>
                  <a:pt x="123" y="150"/>
                </a:lnTo>
                <a:lnTo>
                  <a:pt x="123" y="150"/>
                </a:lnTo>
                <a:lnTo>
                  <a:pt x="123" y="151"/>
                </a:lnTo>
                <a:lnTo>
                  <a:pt x="124" y="152"/>
                </a:lnTo>
                <a:lnTo>
                  <a:pt x="125" y="151"/>
                </a:lnTo>
                <a:lnTo>
                  <a:pt x="125" y="150"/>
                </a:lnTo>
                <a:lnTo>
                  <a:pt x="126" y="150"/>
                </a:lnTo>
                <a:lnTo>
                  <a:pt x="126" y="150"/>
                </a:lnTo>
                <a:lnTo>
                  <a:pt x="127" y="151"/>
                </a:lnTo>
                <a:lnTo>
                  <a:pt x="128" y="152"/>
                </a:lnTo>
                <a:lnTo>
                  <a:pt x="128" y="153"/>
                </a:lnTo>
                <a:lnTo>
                  <a:pt x="128" y="153"/>
                </a:lnTo>
                <a:lnTo>
                  <a:pt x="129" y="154"/>
                </a:lnTo>
                <a:lnTo>
                  <a:pt x="129" y="155"/>
                </a:lnTo>
                <a:lnTo>
                  <a:pt x="130" y="155"/>
                </a:lnTo>
                <a:lnTo>
                  <a:pt x="131" y="155"/>
                </a:lnTo>
                <a:lnTo>
                  <a:pt x="131" y="155"/>
                </a:lnTo>
                <a:lnTo>
                  <a:pt x="132" y="155"/>
                </a:lnTo>
                <a:lnTo>
                  <a:pt x="132" y="156"/>
                </a:lnTo>
                <a:lnTo>
                  <a:pt x="132" y="157"/>
                </a:lnTo>
                <a:lnTo>
                  <a:pt x="133" y="157"/>
                </a:lnTo>
                <a:lnTo>
                  <a:pt x="133" y="158"/>
                </a:lnTo>
                <a:lnTo>
                  <a:pt x="133" y="159"/>
                </a:lnTo>
                <a:lnTo>
                  <a:pt x="134" y="159"/>
                </a:lnTo>
                <a:lnTo>
                  <a:pt x="135" y="160"/>
                </a:lnTo>
                <a:lnTo>
                  <a:pt x="135" y="160"/>
                </a:lnTo>
                <a:lnTo>
                  <a:pt x="136" y="160"/>
                </a:lnTo>
                <a:lnTo>
                  <a:pt x="136" y="160"/>
                </a:lnTo>
                <a:lnTo>
                  <a:pt x="137" y="160"/>
                </a:lnTo>
                <a:lnTo>
                  <a:pt x="138" y="161"/>
                </a:lnTo>
                <a:lnTo>
                  <a:pt x="138" y="162"/>
                </a:lnTo>
                <a:lnTo>
                  <a:pt x="138" y="162"/>
                </a:lnTo>
                <a:lnTo>
                  <a:pt x="138" y="163"/>
                </a:lnTo>
                <a:lnTo>
                  <a:pt x="139" y="163"/>
                </a:lnTo>
                <a:lnTo>
                  <a:pt x="139" y="164"/>
                </a:lnTo>
                <a:lnTo>
                  <a:pt x="140" y="165"/>
                </a:lnTo>
                <a:lnTo>
                  <a:pt x="141" y="165"/>
                </a:lnTo>
                <a:lnTo>
                  <a:pt x="141" y="165"/>
                </a:lnTo>
                <a:lnTo>
                  <a:pt x="142" y="165"/>
                </a:lnTo>
                <a:lnTo>
                  <a:pt x="143" y="166"/>
                </a:lnTo>
                <a:lnTo>
                  <a:pt x="144" y="166"/>
                </a:lnTo>
                <a:lnTo>
                  <a:pt x="144" y="167"/>
                </a:lnTo>
                <a:lnTo>
                  <a:pt x="144" y="168"/>
                </a:lnTo>
                <a:lnTo>
                  <a:pt x="145" y="168"/>
                </a:lnTo>
                <a:lnTo>
                  <a:pt x="145" y="169"/>
                </a:lnTo>
                <a:lnTo>
                  <a:pt x="146" y="169"/>
                </a:lnTo>
                <a:lnTo>
                  <a:pt x="146" y="170"/>
                </a:lnTo>
                <a:lnTo>
                  <a:pt x="147" y="170"/>
                </a:lnTo>
                <a:lnTo>
                  <a:pt x="148" y="170"/>
                </a:lnTo>
                <a:lnTo>
                  <a:pt x="149" y="171"/>
                </a:lnTo>
                <a:lnTo>
                  <a:pt x="149" y="171"/>
                </a:lnTo>
                <a:lnTo>
                  <a:pt x="149" y="172"/>
                </a:lnTo>
                <a:lnTo>
                  <a:pt x="149" y="172"/>
                </a:lnTo>
                <a:lnTo>
                  <a:pt x="150" y="172"/>
                </a:lnTo>
                <a:lnTo>
                  <a:pt x="151" y="173"/>
                </a:lnTo>
                <a:lnTo>
                  <a:pt x="152" y="173"/>
                </a:lnTo>
                <a:lnTo>
                  <a:pt x="152" y="174"/>
                </a:lnTo>
                <a:lnTo>
                  <a:pt x="153" y="174"/>
                </a:lnTo>
                <a:lnTo>
                  <a:pt x="154" y="175"/>
                </a:lnTo>
                <a:lnTo>
                  <a:pt x="154" y="176"/>
                </a:lnTo>
                <a:lnTo>
                  <a:pt x="154" y="176"/>
                </a:lnTo>
                <a:lnTo>
                  <a:pt x="154" y="176"/>
                </a:lnTo>
                <a:lnTo>
                  <a:pt x="155" y="176"/>
                </a:lnTo>
                <a:lnTo>
                  <a:pt x="156" y="178"/>
                </a:lnTo>
                <a:lnTo>
                  <a:pt x="156" y="181"/>
                </a:lnTo>
                <a:lnTo>
                  <a:pt x="157" y="181"/>
                </a:lnTo>
                <a:lnTo>
                  <a:pt x="158" y="181"/>
                </a:lnTo>
                <a:lnTo>
                  <a:pt x="158" y="182"/>
                </a:lnTo>
                <a:lnTo>
                  <a:pt x="159" y="182"/>
                </a:lnTo>
                <a:lnTo>
                  <a:pt x="159" y="183"/>
                </a:lnTo>
                <a:lnTo>
                  <a:pt x="160" y="183"/>
                </a:lnTo>
                <a:lnTo>
                  <a:pt x="160" y="183"/>
                </a:lnTo>
                <a:lnTo>
                  <a:pt x="161" y="184"/>
                </a:lnTo>
                <a:lnTo>
                  <a:pt x="162" y="184"/>
                </a:lnTo>
                <a:lnTo>
                  <a:pt x="162" y="185"/>
                </a:lnTo>
                <a:lnTo>
                  <a:pt x="163" y="185"/>
                </a:lnTo>
                <a:lnTo>
                  <a:pt x="164" y="185"/>
                </a:lnTo>
                <a:lnTo>
                  <a:pt x="164" y="186"/>
                </a:lnTo>
                <a:lnTo>
                  <a:pt x="164" y="186"/>
                </a:lnTo>
                <a:lnTo>
                  <a:pt x="165" y="186"/>
                </a:lnTo>
                <a:lnTo>
                  <a:pt x="165" y="186"/>
                </a:lnTo>
                <a:lnTo>
                  <a:pt x="166" y="186"/>
                </a:lnTo>
                <a:lnTo>
                  <a:pt x="166" y="185"/>
                </a:lnTo>
                <a:lnTo>
                  <a:pt x="166" y="184"/>
                </a:lnTo>
                <a:lnTo>
                  <a:pt x="167" y="183"/>
                </a:lnTo>
                <a:lnTo>
                  <a:pt x="168" y="183"/>
                </a:lnTo>
                <a:lnTo>
                  <a:pt x="168" y="181"/>
                </a:lnTo>
                <a:lnTo>
                  <a:pt x="169" y="180"/>
                </a:lnTo>
                <a:lnTo>
                  <a:pt x="169" y="177"/>
                </a:lnTo>
                <a:lnTo>
                  <a:pt x="169" y="177"/>
                </a:lnTo>
                <a:lnTo>
                  <a:pt x="170" y="176"/>
                </a:lnTo>
                <a:lnTo>
                  <a:pt x="170" y="172"/>
                </a:lnTo>
                <a:lnTo>
                  <a:pt x="171" y="167"/>
                </a:lnTo>
                <a:lnTo>
                  <a:pt x="172" y="163"/>
                </a:lnTo>
                <a:lnTo>
                  <a:pt x="172" y="159"/>
                </a:lnTo>
                <a:lnTo>
                  <a:pt x="172" y="155"/>
                </a:lnTo>
                <a:lnTo>
                  <a:pt x="173" y="152"/>
                </a:lnTo>
                <a:lnTo>
                  <a:pt x="174" y="150"/>
                </a:lnTo>
                <a:lnTo>
                  <a:pt x="174" y="145"/>
                </a:lnTo>
                <a:lnTo>
                  <a:pt x="174" y="144"/>
                </a:lnTo>
                <a:lnTo>
                  <a:pt x="175" y="141"/>
                </a:lnTo>
                <a:lnTo>
                  <a:pt x="175" y="139"/>
                </a:lnTo>
                <a:lnTo>
                  <a:pt x="176" y="136"/>
                </a:lnTo>
                <a:lnTo>
                  <a:pt x="177" y="134"/>
                </a:lnTo>
                <a:lnTo>
                  <a:pt x="177" y="132"/>
                </a:lnTo>
                <a:lnTo>
                  <a:pt x="178" y="129"/>
                </a:lnTo>
                <a:lnTo>
                  <a:pt x="178" y="128"/>
                </a:lnTo>
                <a:lnTo>
                  <a:pt x="178" y="127"/>
                </a:lnTo>
                <a:lnTo>
                  <a:pt x="179" y="127"/>
                </a:lnTo>
                <a:lnTo>
                  <a:pt x="179" y="126"/>
                </a:lnTo>
                <a:lnTo>
                  <a:pt x="180" y="125"/>
                </a:lnTo>
                <a:lnTo>
                  <a:pt x="180" y="125"/>
                </a:lnTo>
                <a:lnTo>
                  <a:pt x="180" y="124"/>
                </a:lnTo>
                <a:lnTo>
                  <a:pt x="181" y="126"/>
                </a:lnTo>
                <a:lnTo>
                  <a:pt x="182" y="126"/>
                </a:lnTo>
                <a:lnTo>
                  <a:pt x="183" y="125"/>
                </a:lnTo>
                <a:lnTo>
                  <a:pt x="183" y="124"/>
                </a:lnTo>
                <a:lnTo>
                  <a:pt x="183" y="128"/>
                </a:lnTo>
                <a:lnTo>
                  <a:pt x="184" y="132"/>
                </a:lnTo>
                <a:lnTo>
                  <a:pt x="185" y="134"/>
                </a:lnTo>
                <a:lnTo>
                  <a:pt x="185" y="138"/>
                </a:lnTo>
                <a:lnTo>
                  <a:pt x="185" y="141"/>
                </a:lnTo>
                <a:lnTo>
                  <a:pt x="186" y="142"/>
                </a:lnTo>
                <a:lnTo>
                  <a:pt x="186" y="144"/>
                </a:lnTo>
                <a:lnTo>
                  <a:pt x="187" y="145"/>
                </a:lnTo>
                <a:lnTo>
                  <a:pt x="188" y="145"/>
                </a:lnTo>
                <a:lnTo>
                  <a:pt x="189" y="145"/>
                </a:lnTo>
                <a:lnTo>
                  <a:pt x="189" y="148"/>
                </a:lnTo>
                <a:lnTo>
                  <a:pt x="189" y="150"/>
                </a:lnTo>
                <a:lnTo>
                  <a:pt x="190" y="150"/>
                </a:lnTo>
                <a:lnTo>
                  <a:pt x="190" y="151"/>
                </a:lnTo>
                <a:lnTo>
                  <a:pt x="190" y="152"/>
                </a:lnTo>
                <a:lnTo>
                  <a:pt x="191" y="154"/>
                </a:lnTo>
                <a:lnTo>
                  <a:pt x="192" y="154"/>
                </a:lnTo>
                <a:lnTo>
                  <a:pt x="192" y="155"/>
                </a:lnTo>
                <a:lnTo>
                  <a:pt x="193" y="155"/>
                </a:lnTo>
                <a:lnTo>
                  <a:pt x="194" y="155"/>
                </a:lnTo>
                <a:lnTo>
                  <a:pt x="195" y="155"/>
                </a:lnTo>
                <a:lnTo>
                  <a:pt x="195" y="155"/>
                </a:lnTo>
                <a:lnTo>
                  <a:pt x="195" y="156"/>
                </a:lnTo>
                <a:lnTo>
                  <a:pt x="196" y="156"/>
                </a:lnTo>
                <a:lnTo>
                  <a:pt x="197" y="157"/>
                </a:lnTo>
                <a:lnTo>
                  <a:pt x="198" y="157"/>
                </a:lnTo>
                <a:lnTo>
                  <a:pt x="198" y="158"/>
                </a:lnTo>
                <a:lnTo>
                  <a:pt x="199" y="158"/>
                </a:lnTo>
                <a:lnTo>
                  <a:pt x="200" y="159"/>
                </a:lnTo>
                <a:lnTo>
                  <a:pt x="200" y="159"/>
                </a:lnTo>
                <a:lnTo>
                  <a:pt x="200" y="160"/>
                </a:lnTo>
                <a:lnTo>
                  <a:pt x="200" y="160"/>
                </a:lnTo>
                <a:lnTo>
                  <a:pt x="201" y="160"/>
                </a:lnTo>
                <a:lnTo>
                  <a:pt x="202" y="160"/>
                </a:lnTo>
                <a:lnTo>
                  <a:pt x="203" y="160"/>
                </a:lnTo>
                <a:lnTo>
                  <a:pt x="204" y="160"/>
                </a:lnTo>
                <a:lnTo>
                  <a:pt x="205" y="161"/>
                </a:lnTo>
                <a:lnTo>
                  <a:pt x="205" y="161"/>
                </a:lnTo>
                <a:lnTo>
                  <a:pt x="206" y="162"/>
                </a:lnTo>
                <a:lnTo>
                  <a:pt x="206" y="162"/>
                </a:lnTo>
                <a:lnTo>
                  <a:pt x="207" y="163"/>
                </a:lnTo>
                <a:lnTo>
                  <a:pt x="208" y="163"/>
                </a:lnTo>
                <a:lnTo>
                  <a:pt x="208" y="164"/>
                </a:lnTo>
                <a:lnTo>
                  <a:pt x="209" y="164"/>
                </a:lnTo>
                <a:lnTo>
                  <a:pt x="210" y="164"/>
                </a:lnTo>
                <a:lnTo>
                  <a:pt x="210" y="165"/>
                </a:lnTo>
                <a:lnTo>
                  <a:pt x="211" y="165"/>
                </a:lnTo>
                <a:lnTo>
                  <a:pt x="211" y="166"/>
                </a:lnTo>
                <a:lnTo>
                  <a:pt x="211" y="168"/>
                </a:lnTo>
                <a:lnTo>
                  <a:pt x="211" y="170"/>
                </a:lnTo>
                <a:lnTo>
                  <a:pt x="211" y="172"/>
                </a:lnTo>
                <a:lnTo>
                  <a:pt x="212" y="172"/>
                </a:lnTo>
                <a:lnTo>
                  <a:pt x="213" y="172"/>
                </a:lnTo>
                <a:lnTo>
                  <a:pt x="214" y="172"/>
                </a:lnTo>
                <a:lnTo>
                  <a:pt x="215" y="172"/>
                </a:lnTo>
                <a:lnTo>
                  <a:pt x="216" y="173"/>
                </a:lnTo>
                <a:lnTo>
                  <a:pt x="216" y="173"/>
                </a:lnTo>
                <a:lnTo>
                  <a:pt x="217" y="174"/>
                </a:lnTo>
                <a:lnTo>
                  <a:pt x="217" y="174"/>
                </a:lnTo>
                <a:lnTo>
                  <a:pt x="218" y="174"/>
                </a:lnTo>
                <a:lnTo>
                  <a:pt x="219" y="175"/>
                </a:lnTo>
                <a:lnTo>
                  <a:pt x="220" y="175"/>
                </a:lnTo>
                <a:lnTo>
                  <a:pt x="221" y="176"/>
                </a:lnTo>
                <a:lnTo>
                  <a:pt x="221" y="176"/>
                </a:lnTo>
                <a:lnTo>
                  <a:pt x="222" y="176"/>
                </a:lnTo>
                <a:lnTo>
                  <a:pt x="222" y="176"/>
                </a:lnTo>
                <a:lnTo>
                  <a:pt x="223" y="176"/>
                </a:lnTo>
                <a:lnTo>
                  <a:pt x="223" y="176"/>
                </a:lnTo>
                <a:lnTo>
                  <a:pt x="223" y="177"/>
                </a:lnTo>
                <a:lnTo>
                  <a:pt x="224" y="177"/>
                </a:lnTo>
                <a:lnTo>
                  <a:pt x="225" y="176"/>
                </a:lnTo>
                <a:lnTo>
                  <a:pt x="225" y="176"/>
                </a:lnTo>
                <a:lnTo>
                  <a:pt x="226" y="176"/>
                </a:lnTo>
                <a:lnTo>
                  <a:pt x="226" y="176"/>
                </a:lnTo>
                <a:lnTo>
                  <a:pt x="227" y="177"/>
                </a:lnTo>
                <a:lnTo>
                  <a:pt x="228" y="176"/>
                </a:lnTo>
                <a:lnTo>
                  <a:pt x="228" y="176"/>
                </a:lnTo>
                <a:lnTo>
                  <a:pt x="229" y="175"/>
                </a:lnTo>
                <a:lnTo>
                  <a:pt x="229" y="174"/>
                </a:lnTo>
                <a:lnTo>
                  <a:pt x="229" y="172"/>
                </a:lnTo>
                <a:lnTo>
                  <a:pt x="230" y="172"/>
                </a:lnTo>
                <a:lnTo>
                  <a:pt x="231" y="170"/>
                </a:lnTo>
                <a:lnTo>
                  <a:pt x="231" y="169"/>
                </a:lnTo>
                <a:lnTo>
                  <a:pt x="231" y="167"/>
                </a:lnTo>
                <a:lnTo>
                  <a:pt x="232" y="165"/>
                </a:lnTo>
                <a:lnTo>
                  <a:pt x="233" y="165"/>
                </a:lnTo>
                <a:lnTo>
                  <a:pt x="234" y="164"/>
                </a:lnTo>
                <a:lnTo>
                  <a:pt x="235" y="162"/>
                </a:lnTo>
                <a:lnTo>
                  <a:pt x="235" y="161"/>
                </a:lnTo>
                <a:lnTo>
                  <a:pt x="235" y="161"/>
                </a:lnTo>
                <a:lnTo>
                  <a:pt x="236" y="161"/>
                </a:lnTo>
                <a:lnTo>
                  <a:pt x="236" y="160"/>
                </a:lnTo>
                <a:lnTo>
                  <a:pt x="236" y="160"/>
                </a:lnTo>
                <a:lnTo>
                  <a:pt x="237" y="159"/>
                </a:lnTo>
                <a:lnTo>
                  <a:pt x="237" y="156"/>
                </a:lnTo>
                <a:lnTo>
                  <a:pt x="238" y="155"/>
                </a:lnTo>
                <a:lnTo>
                  <a:pt x="239" y="154"/>
                </a:lnTo>
                <a:lnTo>
                  <a:pt x="240" y="152"/>
                </a:lnTo>
                <a:lnTo>
                  <a:pt x="240" y="151"/>
                </a:lnTo>
                <a:lnTo>
                  <a:pt x="241" y="150"/>
                </a:lnTo>
                <a:lnTo>
                  <a:pt x="241" y="150"/>
                </a:lnTo>
                <a:lnTo>
                  <a:pt x="241" y="149"/>
                </a:lnTo>
                <a:lnTo>
                  <a:pt x="241" y="148"/>
                </a:lnTo>
                <a:lnTo>
                  <a:pt x="242" y="146"/>
                </a:lnTo>
                <a:lnTo>
                  <a:pt x="242" y="145"/>
                </a:lnTo>
                <a:lnTo>
                  <a:pt x="243" y="145"/>
                </a:lnTo>
                <a:lnTo>
                  <a:pt x="244" y="145"/>
                </a:lnTo>
                <a:lnTo>
                  <a:pt x="245" y="145"/>
                </a:lnTo>
                <a:lnTo>
                  <a:pt x="245" y="145"/>
                </a:lnTo>
                <a:lnTo>
                  <a:pt x="246" y="145"/>
                </a:lnTo>
                <a:lnTo>
                  <a:pt x="246" y="145"/>
                </a:lnTo>
                <a:lnTo>
                  <a:pt x="246" y="145"/>
                </a:lnTo>
                <a:lnTo>
                  <a:pt x="247" y="149"/>
                </a:lnTo>
                <a:lnTo>
                  <a:pt x="247" y="150"/>
                </a:lnTo>
                <a:lnTo>
                  <a:pt x="247" y="153"/>
                </a:lnTo>
                <a:lnTo>
                  <a:pt x="248" y="155"/>
                </a:lnTo>
                <a:lnTo>
                  <a:pt x="249" y="156"/>
                </a:lnTo>
                <a:lnTo>
                  <a:pt x="249" y="159"/>
                </a:lnTo>
                <a:lnTo>
                  <a:pt x="250" y="160"/>
                </a:lnTo>
                <a:lnTo>
                  <a:pt x="251" y="161"/>
                </a:lnTo>
                <a:lnTo>
                  <a:pt x="252" y="161"/>
                </a:lnTo>
                <a:lnTo>
                  <a:pt x="252" y="161"/>
                </a:lnTo>
                <a:lnTo>
                  <a:pt x="252" y="162"/>
                </a:lnTo>
                <a:lnTo>
                  <a:pt x="252" y="162"/>
                </a:lnTo>
                <a:lnTo>
                  <a:pt x="253" y="162"/>
                </a:lnTo>
                <a:lnTo>
                  <a:pt x="254" y="163"/>
                </a:lnTo>
                <a:lnTo>
                  <a:pt x="255" y="163"/>
                </a:lnTo>
                <a:lnTo>
                  <a:pt x="256" y="164"/>
                </a:lnTo>
                <a:lnTo>
                  <a:pt x="257" y="164"/>
                </a:lnTo>
                <a:lnTo>
                  <a:pt x="257" y="164"/>
                </a:lnTo>
                <a:lnTo>
                  <a:pt x="257" y="165"/>
                </a:lnTo>
                <a:lnTo>
                  <a:pt x="258" y="164"/>
                </a:lnTo>
                <a:lnTo>
                  <a:pt x="259" y="164"/>
                </a:lnTo>
                <a:lnTo>
                  <a:pt x="260" y="164"/>
                </a:lnTo>
                <a:lnTo>
                  <a:pt x="261" y="164"/>
                </a:lnTo>
                <a:lnTo>
                  <a:pt x="261" y="165"/>
                </a:lnTo>
                <a:lnTo>
                  <a:pt x="262" y="165"/>
                </a:lnTo>
                <a:lnTo>
                  <a:pt x="262" y="166"/>
                </a:lnTo>
                <a:lnTo>
                  <a:pt x="262" y="167"/>
                </a:lnTo>
                <a:lnTo>
                  <a:pt x="263" y="169"/>
                </a:lnTo>
                <a:lnTo>
                  <a:pt x="263" y="168"/>
                </a:lnTo>
                <a:lnTo>
                  <a:pt x="264" y="167"/>
                </a:lnTo>
                <a:lnTo>
                  <a:pt x="265" y="166"/>
                </a:lnTo>
                <a:lnTo>
                  <a:pt x="266" y="166"/>
                </a:lnTo>
                <a:lnTo>
                  <a:pt x="266" y="165"/>
                </a:lnTo>
                <a:lnTo>
                  <a:pt x="267" y="165"/>
                </a:lnTo>
                <a:lnTo>
                  <a:pt x="267" y="165"/>
                </a:lnTo>
                <a:lnTo>
                  <a:pt x="268" y="165"/>
                </a:lnTo>
                <a:lnTo>
                  <a:pt x="269" y="165"/>
                </a:lnTo>
                <a:lnTo>
                  <a:pt x="269" y="165"/>
                </a:lnTo>
                <a:lnTo>
                  <a:pt x="270" y="166"/>
                </a:lnTo>
                <a:lnTo>
                  <a:pt x="271" y="165"/>
                </a:lnTo>
                <a:lnTo>
                  <a:pt x="272" y="165"/>
                </a:lnTo>
                <a:lnTo>
                  <a:pt x="272" y="166"/>
                </a:lnTo>
                <a:lnTo>
                  <a:pt x="272" y="166"/>
                </a:lnTo>
                <a:lnTo>
                  <a:pt x="273" y="166"/>
                </a:lnTo>
                <a:lnTo>
                  <a:pt x="274" y="167"/>
                </a:lnTo>
                <a:lnTo>
                  <a:pt x="274" y="169"/>
                </a:lnTo>
                <a:lnTo>
                  <a:pt x="274" y="170"/>
                </a:lnTo>
                <a:lnTo>
                  <a:pt x="274" y="172"/>
                </a:lnTo>
                <a:lnTo>
                  <a:pt x="275" y="174"/>
                </a:lnTo>
                <a:lnTo>
                  <a:pt x="276" y="176"/>
                </a:lnTo>
                <a:lnTo>
                  <a:pt x="276" y="177"/>
                </a:lnTo>
                <a:lnTo>
                  <a:pt x="277" y="179"/>
                </a:lnTo>
                <a:lnTo>
                  <a:pt x="277" y="181"/>
                </a:lnTo>
                <a:lnTo>
                  <a:pt x="277" y="182"/>
                </a:lnTo>
                <a:lnTo>
                  <a:pt x="278" y="183"/>
                </a:lnTo>
                <a:lnTo>
                  <a:pt x="279" y="184"/>
                </a:lnTo>
                <a:lnTo>
                  <a:pt x="279" y="185"/>
                </a:lnTo>
                <a:lnTo>
                  <a:pt x="280" y="186"/>
                </a:lnTo>
                <a:lnTo>
                  <a:pt x="280" y="187"/>
                </a:lnTo>
                <a:lnTo>
                  <a:pt x="280" y="188"/>
                </a:lnTo>
                <a:lnTo>
                  <a:pt x="281" y="189"/>
                </a:lnTo>
                <a:lnTo>
                  <a:pt x="282" y="189"/>
                </a:lnTo>
                <a:lnTo>
                  <a:pt x="282" y="190"/>
                </a:lnTo>
                <a:lnTo>
                  <a:pt x="283" y="191"/>
                </a:lnTo>
                <a:lnTo>
                  <a:pt x="283" y="191"/>
                </a:lnTo>
                <a:lnTo>
                  <a:pt x="283" y="192"/>
                </a:lnTo>
                <a:lnTo>
                  <a:pt x="284" y="193"/>
                </a:lnTo>
                <a:lnTo>
                  <a:pt x="285" y="193"/>
                </a:lnTo>
                <a:lnTo>
                  <a:pt x="285" y="194"/>
                </a:lnTo>
                <a:lnTo>
                  <a:pt x="286" y="194"/>
                </a:lnTo>
                <a:lnTo>
                  <a:pt x="286" y="194"/>
                </a:lnTo>
                <a:lnTo>
                  <a:pt x="286" y="195"/>
                </a:lnTo>
                <a:lnTo>
                  <a:pt x="287" y="194"/>
                </a:lnTo>
                <a:lnTo>
                  <a:pt x="288" y="194"/>
                </a:lnTo>
                <a:lnTo>
                  <a:pt x="288" y="194"/>
                </a:lnTo>
                <a:lnTo>
                  <a:pt x="289" y="193"/>
                </a:lnTo>
                <a:lnTo>
                  <a:pt x="290" y="194"/>
                </a:lnTo>
                <a:lnTo>
                  <a:pt x="291" y="194"/>
                </a:lnTo>
                <a:lnTo>
                  <a:pt x="291" y="193"/>
                </a:lnTo>
                <a:lnTo>
                  <a:pt x="292" y="193"/>
                </a:lnTo>
                <a:lnTo>
                  <a:pt x="292" y="192"/>
                </a:lnTo>
                <a:lnTo>
                  <a:pt x="292" y="191"/>
                </a:lnTo>
                <a:lnTo>
                  <a:pt x="293" y="191"/>
                </a:lnTo>
                <a:lnTo>
                  <a:pt x="293" y="192"/>
                </a:lnTo>
                <a:lnTo>
                  <a:pt x="293" y="193"/>
                </a:lnTo>
                <a:lnTo>
                  <a:pt x="294" y="194"/>
                </a:lnTo>
                <a:lnTo>
                  <a:pt x="295" y="195"/>
                </a:lnTo>
                <a:lnTo>
                  <a:pt x="295" y="196"/>
                </a:lnTo>
                <a:lnTo>
                  <a:pt x="296" y="197"/>
                </a:lnTo>
                <a:lnTo>
                  <a:pt x="297" y="198"/>
                </a:lnTo>
                <a:lnTo>
                  <a:pt x="297" y="199"/>
                </a:lnTo>
                <a:lnTo>
                  <a:pt x="298" y="199"/>
                </a:lnTo>
                <a:lnTo>
                  <a:pt x="298" y="197"/>
                </a:lnTo>
                <a:lnTo>
                  <a:pt x="298" y="197"/>
                </a:lnTo>
                <a:lnTo>
                  <a:pt x="299" y="197"/>
                </a:lnTo>
                <a:lnTo>
                  <a:pt x="300" y="197"/>
                </a:lnTo>
                <a:lnTo>
                  <a:pt x="301" y="196"/>
                </a:lnTo>
                <a:lnTo>
                  <a:pt x="302" y="196"/>
                </a:lnTo>
                <a:lnTo>
                  <a:pt x="302" y="196"/>
                </a:lnTo>
                <a:lnTo>
                  <a:pt x="303" y="195"/>
                </a:lnTo>
                <a:lnTo>
                  <a:pt x="303" y="194"/>
                </a:lnTo>
                <a:lnTo>
                  <a:pt x="303" y="194"/>
                </a:lnTo>
                <a:lnTo>
                  <a:pt x="303" y="192"/>
                </a:lnTo>
                <a:lnTo>
                  <a:pt x="304" y="192"/>
                </a:lnTo>
                <a:lnTo>
                  <a:pt x="304" y="191"/>
                </a:lnTo>
                <a:lnTo>
                  <a:pt x="305" y="191"/>
                </a:lnTo>
                <a:lnTo>
                  <a:pt x="306" y="192"/>
                </a:lnTo>
                <a:lnTo>
                  <a:pt x="307" y="192"/>
                </a:lnTo>
                <a:lnTo>
                  <a:pt x="308" y="192"/>
                </a:lnTo>
                <a:lnTo>
                  <a:pt x="308" y="192"/>
                </a:lnTo>
                <a:lnTo>
                  <a:pt x="308" y="192"/>
                </a:lnTo>
                <a:lnTo>
                  <a:pt x="308" y="193"/>
                </a:lnTo>
                <a:lnTo>
                  <a:pt x="309" y="193"/>
                </a:lnTo>
                <a:lnTo>
                  <a:pt x="310" y="193"/>
                </a:lnTo>
                <a:lnTo>
                  <a:pt x="311" y="193"/>
                </a:lnTo>
                <a:lnTo>
                  <a:pt x="312" y="194"/>
                </a:lnTo>
                <a:lnTo>
                  <a:pt x="312" y="195"/>
                </a:lnTo>
                <a:lnTo>
                  <a:pt x="313" y="196"/>
                </a:lnTo>
                <a:lnTo>
                  <a:pt x="313" y="197"/>
                </a:lnTo>
                <a:lnTo>
                  <a:pt x="313" y="199"/>
                </a:lnTo>
                <a:lnTo>
                  <a:pt x="314" y="200"/>
                </a:lnTo>
                <a:lnTo>
                  <a:pt x="314" y="201"/>
                </a:lnTo>
                <a:lnTo>
                  <a:pt x="314" y="201"/>
                </a:lnTo>
                <a:lnTo>
                  <a:pt x="315" y="203"/>
                </a:lnTo>
                <a:lnTo>
                  <a:pt x="316" y="204"/>
                </a:lnTo>
                <a:lnTo>
                  <a:pt x="316" y="205"/>
                </a:lnTo>
                <a:lnTo>
                  <a:pt x="317" y="205"/>
                </a:lnTo>
                <a:lnTo>
                  <a:pt x="318" y="205"/>
                </a:lnTo>
                <a:lnTo>
                  <a:pt x="318" y="204"/>
                </a:lnTo>
                <a:lnTo>
                  <a:pt x="319" y="204"/>
                </a:lnTo>
                <a:lnTo>
                  <a:pt x="319" y="202"/>
                </a:lnTo>
                <a:lnTo>
                  <a:pt x="319" y="201"/>
                </a:lnTo>
                <a:lnTo>
                  <a:pt x="320" y="201"/>
                </a:lnTo>
                <a:lnTo>
                  <a:pt x="320" y="200"/>
                </a:lnTo>
                <a:lnTo>
                  <a:pt x="320" y="199"/>
                </a:lnTo>
                <a:lnTo>
                  <a:pt x="321" y="198"/>
                </a:lnTo>
                <a:lnTo>
                  <a:pt x="321" y="196"/>
                </a:lnTo>
                <a:lnTo>
                  <a:pt x="322" y="195"/>
                </a:lnTo>
                <a:lnTo>
                  <a:pt x="323" y="194"/>
                </a:lnTo>
                <a:lnTo>
                  <a:pt x="324" y="192"/>
                </a:lnTo>
                <a:lnTo>
                  <a:pt x="324" y="190"/>
                </a:lnTo>
                <a:lnTo>
                  <a:pt x="324" y="189"/>
                </a:lnTo>
                <a:lnTo>
                  <a:pt x="325" y="187"/>
                </a:lnTo>
                <a:lnTo>
                  <a:pt x="325" y="186"/>
                </a:lnTo>
                <a:lnTo>
                  <a:pt x="326" y="184"/>
                </a:lnTo>
                <a:lnTo>
                  <a:pt x="326" y="183"/>
                </a:lnTo>
                <a:lnTo>
                  <a:pt x="326" y="181"/>
                </a:lnTo>
                <a:lnTo>
                  <a:pt x="327" y="180"/>
                </a:lnTo>
                <a:lnTo>
                  <a:pt x="328" y="178"/>
                </a:lnTo>
                <a:lnTo>
                  <a:pt x="328" y="176"/>
                </a:lnTo>
                <a:lnTo>
                  <a:pt x="329" y="175"/>
                </a:lnTo>
                <a:lnTo>
                  <a:pt x="329" y="174"/>
                </a:lnTo>
                <a:lnTo>
                  <a:pt x="329" y="172"/>
                </a:lnTo>
                <a:lnTo>
                  <a:pt x="330" y="172"/>
                </a:lnTo>
                <a:lnTo>
                  <a:pt x="330" y="172"/>
                </a:lnTo>
                <a:lnTo>
                  <a:pt x="331" y="174"/>
                </a:lnTo>
                <a:lnTo>
                  <a:pt x="332" y="173"/>
                </a:lnTo>
                <a:lnTo>
                  <a:pt x="332" y="175"/>
                </a:lnTo>
                <a:lnTo>
                  <a:pt x="333" y="176"/>
                </a:lnTo>
                <a:lnTo>
                  <a:pt x="333" y="177"/>
                </a:lnTo>
                <a:lnTo>
                  <a:pt x="334" y="177"/>
                </a:lnTo>
                <a:lnTo>
                  <a:pt x="334" y="179"/>
                </a:lnTo>
                <a:lnTo>
                  <a:pt x="334" y="180"/>
                </a:lnTo>
                <a:lnTo>
                  <a:pt x="335" y="181"/>
                </a:lnTo>
                <a:lnTo>
                  <a:pt x="336" y="182"/>
                </a:lnTo>
                <a:lnTo>
                  <a:pt x="336" y="183"/>
                </a:lnTo>
                <a:lnTo>
                  <a:pt x="337" y="184"/>
                </a:lnTo>
                <a:lnTo>
                  <a:pt x="337" y="185"/>
                </a:lnTo>
                <a:lnTo>
                  <a:pt x="337" y="186"/>
                </a:lnTo>
                <a:lnTo>
                  <a:pt x="338" y="188"/>
                </a:lnTo>
                <a:lnTo>
                  <a:pt x="339" y="189"/>
                </a:lnTo>
                <a:lnTo>
                  <a:pt x="339" y="189"/>
                </a:lnTo>
                <a:lnTo>
                  <a:pt x="339" y="191"/>
                </a:lnTo>
                <a:lnTo>
                  <a:pt x="340" y="191"/>
                </a:lnTo>
                <a:lnTo>
                  <a:pt x="340" y="193"/>
                </a:lnTo>
                <a:lnTo>
                  <a:pt x="341" y="193"/>
                </a:lnTo>
                <a:lnTo>
                  <a:pt x="342" y="194"/>
                </a:lnTo>
                <a:lnTo>
                  <a:pt x="342" y="195"/>
                </a:lnTo>
                <a:lnTo>
                  <a:pt x="343" y="196"/>
                </a:lnTo>
                <a:lnTo>
                  <a:pt x="343" y="197"/>
                </a:lnTo>
                <a:lnTo>
                  <a:pt x="344" y="197"/>
                </a:lnTo>
                <a:lnTo>
                  <a:pt x="344" y="198"/>
                </a:lnTo>
                <a:lnTo>
                  <a:pt x="345" y="198"/>
                </a:lnTo>
                <a:lnTo>
                  <a:pt x="346" y="198"/>
                </a:lnTo>
                <a:lnTo>
                  <a:pt x="347" y="198"/>
                </a:lnTo>
                <a:lnTo>
                  <a:pt x="348" y="198"/>
                </a:lnTo>
                <a:lnTo>
                  <a:pt x="349" y="198"/>
                </a:lnTo>
                <a:lnTo>
                  <a:pt x="349" y="198"/>
                </a:lnTo>
                <a:lnTo>
                  <a:pt x="349" y="199"/>
                </a:lnTo>
                <a:lnTo>
                  <a:pt x="350" y="199"/>
                </a:lnTo>
                <a:lnTo>
                  <a:pt x="351" y="199"/>
                </a:lnTo>
                <a:lnTo>
                  <a:pt x="352" y="199"/>
                </a:lnTo>
                <a:lnTo>
                  <a:pt x="353" y="199"/>
                </a:lnTo>
                <a:lnTo>
                  <a:pt x="353" y="200"/>
                </a:lnTo>
                <a:lnTo>
                  <a:pt x="354" y="200"/>
                </a:lnTo>
                <a:lnTo>
                  <a:pt x="355" y="200"/>
                </a:lnTo>
                <a:lnTo>
                  <a:pt x="355" y="201"/>
                </a:lnTo>
                <a:lnTo>
                  <a:pt x="355" y="201"/>
                </a:lnTo>
                <a:lnTo>
                  <a:pt x="355" y="201"/>
                </a:lnTo>
                <a:lnTo>
                  <a:pt x="356" y="201"/>
                </a:lnTo>
                <a:lnTo>
                  <a:pt x="357" y="201"/>
                </a:lnTo>
                <a:lnTo>
                  <a:pt x="358" y="201"/>
                </a:lnTo>
                <a:lnTo>
                  <a:pt x="359" y="200"/>
                </a:lnTo>
                <a:lnTo>
                  <a:pt x="360" y="200"/>
                </a:lnTo>
                <a:lnTo>
                  <a:pt x="360" y="200"/>
                </a:lnTo>
                <a:lnTo>
                  <a:pt x="360" y="200"/>
                </a:lnTo>
                <a:lnTo>
                  <a:pt x="360" y="199"/>
                </a:lnTo>
                <a:lnTo>
                  <a:pt x="361" y="198"/>
                </a:lnTo>
                <a:lnTo>
                  <a:pt x="362" y="198"/>
                </a:lnTo>
                <a:lnTo>
                  <a:pt x="362" y="197"/>
                </a:lnTo>
                <a:lnTo>
                  <a:pt x="363" y="197"/>
                </a:lnTo>
                <a:lnTo>
                  <a:pt x="364" y="197"/>
                </a:lnTo>
                <a:lnTo>
                  <a:pt x="365" y="197"/>
                </a:lnTo>
                <a:lnTo>
                  <a:pt x="365" y="198"/>
                </a:lnTo>
                <a:lnTo>
                  <a:pt x="366" y="198"/>
                </a:lnTo>
                <a:lnTo>
                  <a:pt x="366" y="198"/>
                </a:lnTo>
                <a:lnTo>
                  <a:pt x="367" y="198"/>
                </a:lnTo>
                <a:lnTo>
                  <a:pt x="368" y="198"/>
                </a:lnTo>
                <a:lnTo>
                  <a:pt x="369" y="198"/>
                </a:lnTo>
                <a:lnTo>
                  <a:pt x="370" y="198"/>
                </a:lnTo>
                <a:lnTo>
                  <a:pt x="370" y="198"/>
                </a:lnTo>
                <a:lnTo>
                  <a:pt x="371" y="198"/>
                </a:lnTo>
                <a:lnTo>
                  <a:pt x="371" y="199"/>
                </a:lnTo>
                <a:lnTo>
                  <a:pt x="372" y="199"/>
                </a:lnTo>
                <a:lnTo>
                  <a:pt x="373" y="199"/>
                </a:lnTo>
                <a:lnTo>
                  <a:pt x="374" y="199"/>
                </a:lnTo>
                <a:lnTo>
                  <a:pt x="375" y="199"/>
                </a:lnTo>
                <a:lnTo>
                  <a:pt x="375" y="199"/>
                </a:lnTo>
                <a:lnTo>
                  <a:pt x="376" y="199"/>
                </a:lnTo>
                <a:lnTo>
                  <a:pt x="377" y="199"/>
                </a:lnTo>
                <a:lnTo>
                  <a:pt x="377" y="199"/>
                </a:lnTo>
                <a:lnTo>
                  <a:pt x="378" y="200"/>
                </a:lnTo>
                <a:lnTo>
                  <a:pt x="379" y="200"/>
                </a:lnTo>
                <a:lnTo>
                  <a:pt x="380" y="200"/>
                </a:lnTo>
                <a:lnTo>
                  <a:pt x="380" y="200"/>
                </a:lnTo>
                <a:lnTo>
                  <a:pt x="381" y="200"/>
                </a:lnTo>
                <a:lnTo>
                  <a:pt x="382" y="200"/>
                </a:lnTo>
                <a:lnTo>
                  <a:pt x="383" y="200"/>
                </a:lnTo>
                <a:lnTo>
                  <a:pt x="383" y="200"/>
                </a:lnTo>
                <a:lnTo>
                  <a:pt x="384" y="200"/>
                </a:lnTo>
                <a:lnTo>
                  <a:pt x="385" y="200"/>
                </a:lnTo>
                <a:lnTo>
                  <a:pt x="385" y="200"/>
                </a:lnTo>
                <a:lnTo>
                  <a:pt x="385" y="200"/>
                </a:lnTo>
                <a:lnTo>
                  <a:pt x="386" y="200"/>
                </a:lnTo>
                <a:lnTo>
                  <a:pt x="387" y="200"/>
                </a:lnTo>
                <a:lnTo>
                  <a:pt x="388" y="200"/>
                </a:lnTo>
                <a:lnTo>
                  <a:pt x="389" y="200"/>
                </a:lnTo>
                <a:lnTo>
                  <a:pt x="389" y="200"/>
                </a:lnTo>
                <a:lnTo>
                  <a:pt x="390" y="200"/>
                </a:lnTo>
                <a:lnTo>
                  <a:pt x="391" y="200"/>
                </a:lnTo>
                <a:lnTo>
                  <a:pt x="391" y="200"/>
                </a:lnTo>
                <a:lnTo>
                  <a:pt x="392" y="200"/>
                </a:lnTo>
                <a:lnTo>
                  <a:pt x="393" y="201"/>
                </a:lnTo>
                <a:lnTo>
                  <a:pt x="394" y="201"/>
                </a:lnTo>
                <a:lnTo>
                  <a:pt x="395" y="201"/>
                </a:lnTo>
                <a:lnTo>
                  <a:pt x="395" y="201"/>
                </a:lnTo>
                <a:lnTo>
                  <a:pt x="396" y="201"/>
                </a:lnTo>
                <a:lnTo>
                  <a:pt x="396" y="201"/>
                </a:lnTo>
                <a:lnTo>
                  <a:pt x="397" y="201"/>
                </a:lnTo>
                <a:lnTo>
                  <a:pt x="398" y="201"/>
                </a:lnTo>
                <a:lnTo>
                  <a:pt x="399" y="201"/>
                </a:lnTo>
                <a:lnTo>
                  <a:pt x="400" y="201"/>
                </a:lnTo>
                <a:lnTo>
                  <a:pt x="400" y="201"/>
                </a:lnTo>
                <a:lnTo>
                  <a:pt x="400" y="202"/>
                </a:lnTo>
                <a:lnTo>
                  <a:pt x="401" y="202"/>
                </a:lnTo>
                <a:lnTo>
                  <a:pt x="401" y="202"/>
                </a:lnTo>
                <a:lnTo>
                  <a:pt x="402" y="202"/>
                </a:lnTo>
                <a:lnTo>
                  <a:pt x="403" y="202"/>
                </a:lnTo>
                <a:lnTo>
                  <a:pt x="404" y="202"/>
                </a:lnTo>
                <a:lnTo>
                  <a:pt x="405" y="202"/>
                </a:lnTo>
                <a:lnTo>
                  <a:pt x="405" y="203"/>
                </a:lnTo>
                <a:lnTo>
                  <a:pt x="406" y="203"/>
                </a:lnTo>
                <a:lnTo>
                  <a:pt x="406" y="203"/>
                </a:lnTo>
                <a:lnTo>
                  <a:pt x="406" y="203"/>
                </a:lnTo>
                <a:lnTo>
                  <a:pt x="407" y="203"/>
                </a:lnTo>
                <a:lnTo>
                  <a:pt x="408" y="204"/>
                </a:lnTo>
                <a:lnTo>
                  <a:pt x="409" y="204"/>
                </a:lnTo>
                <a:lnTo>
                  <a:pt x="410" y="204"/>
                </a:lnTo>
                <a:lnTo>
                  <a:pt x="411" y="204"/>
                </a:lnTo>
                <a:lnTo>
                  <a:pt x="411" y="204"/>
                </a:lnTo>
                <a:lnTo>
                  <a:pt x="411" y="204"/>
                </a:lnTo>
                <a:lnTo>
                  <a:pt x="412" y="204"/>
                </a:lnTo>
                <a:lnTo>
                  <a:pt x="413" y="204"/>
                </a:lnTo>
                <a:lnTo>
                  <a:pt x="413" y="205"/>
                </a:lnTo>
                <a:lnTo>
                  <a:pt x="414" y="206"/>
                </a:lnTo>
                <a:lnTo>
                  <a:pt x="415" y="206"/>
                </a:lnTo>
                <a:lnTo>
                  <a:pt x="415" y="207"/>
                </a:lnTo>
                <a:lnTo>
                  <a:pt x="416" y="208"/>
                </a:lnTo>
                <a:lnTo>
                  <a:pt x="416" y="209"/>
                </a:lnTo>
                <a:lnTo>
                  <a:pt x="416" y="210"/>
                </a:lnTo>
                <a:lnTo>
                  <a:pt x="417" y="211"/>
                </a:lnTo>
                <a:lnTo>
                  <a:pt x="417" y="211"/>
                </a:lnTo>
                <a:lnTo>
                  <a:pt x="417" y="211"/>
                </a:lnTo>
                <a:lnTo>
                  <a:pt x="418" y="211"/>
                </a:lnTo>
                <a:lnTo>
                  <a:pt x="419" y="211"/>
                </a:lnTo>
                <a:lnTo>
                  <a:pt x="420" y="211"/>
                </a:lnTo>
                <a:lnTo>
                  <a:pt x="421" y="211"/>
                </a:lnTo>
                <a:lnTo>
                  <a:pt x="421" y="211"/>
                </a:lnTo>
                <a:lnTo>
                  <a:pt x="422" y="211"/>
                </a:lnTo>
                <a:lnTo>
                  <a:pt x="423" y="211"/>
                </a:lnTo>
                <a:lnTo>
                  <a:pt x="423" y="211"/>
                </a:lnTo>
                <a:lnTo>
                  <a:pt x="424" y="211"/>
                </a:lnTo>
                <a:lnTo>
                  <a:pt x="425" y="211"/>
                </a:lnTo>
                <a:lnTo>
                  <a:pt x="425" y="211"/>
                </a:lnTo>
                <a:lnTo>
                  <a:pt x="426" y="211"/>
                </a:lnTo>
                <a:lnTo>
                  <a:pt x="427" y="211"/>
                </a:lnTo>
                <a:lnTo>
                  <a:pt x="427" y="212"/>
                </a:lnTo>
                <a:lnTo>
                  <a:pt x="427" y="212"/>
                </a:lnTo>
                <a:lnTo>
                  <a:pt x="428" y="212"/>
                </a:lnTo>
                <a:lnTo>
                  <a:pt x="429" y="212"/>
                </a:lnTo>
                <a:lnTo>
                  <a:pt x="429" y="212"/>
                </a:lnTo>
                <a:lnTo>
                  <a:pt x="430" y="212"/>
                </a:lnTo>
                <a:lnTo>
                  <a:pt x="431" y="212"/>
                </a:lnTo>
                <a:lnTo>
                  <a:pt x="432" y="212"/>
                </a:lnTo>
                <a:lnTo>
                  <a:pt x="432" y="212"/>
                </a:lnTo>
                <a:lnTo>
                  <a:pt x="432" y="215"/>
                </a:lnTo>
                <a:lnTo>
                  <a:pt x="433" y="216"/>
                </a:lnTo>
                <a:lnTo>
                  <a:pt x="434" y="216"/>
                </a:lnTo>
                <a:lnTo>
                  <a:pt x="434" y="217"/>
                </a:lnTo>
                <a:lnTo>
                  <a:pt x="435" y="217"/>
                </a:lnTo>
                <a:lnTo>
                  <a:pt x="436" y="217"/>
                </a:lnTo>
                <a:lnTo>
                  <a:pt x="437" y="217"/>
                </a:lnTo>
                <a:lnTo>
                  <a:pt x="437" y="217"/>
                </a:lnTo>
                <a:lnTo>
                  <a:pt x="437" y="217"/>
                </a:lnTo>
                <a:lnTo>
                  <a:pt x="438" y="217"/>
                </a:lnTo>
                <a:lnTo>
                  <a:pt x="439" y="216"/>
                </a:lnTo>
                <a:lnTo>
                  <a:pt x="440" y="216"/>
                </a:lnTo>
                <a:lnTo>
                  <a:pt x="440" y="216"/>
                </a:lnTo>
                <a:lnTo>
                  <a:pt x="441" y="216"/>
                </a:lnTo>
                <a:lnTo>
                  <a:pt x="442" y="216"/>
                </a:lnTo>
                <a:lnTo>
                  <a:pt x="442" y="216"/>
                </a:lnTo>
                <a:lnTo>
                  <a:pt x="443" y="216"/>
                </a:lnTo>
                <a:lnTo>
                  <a:pt x="444" y="216"/>
                </a:lnTo>
                <a:lnTo>
                  <a:pt x="445" y="216"/>
                </a:lnTo>
                <a:lnTo>
                  <a:pt x="446" y="216"/>
                </a:lnTo>
                <a:lnTo>
                  <a:pt x="446" y="216"/>
                </a:lnTo>
                <a:lnTo>
                  <a:pt x="447" y="216"/>
                </a:lnTo>
                <a:lnTo>
                  <a:pt x="447" y="216"/>
                </a:lnTo>
                <a:lnTo>
                  <a:pt x="448" y="216"/>
                </a:lnTo>
                <a:lnTo>
                  <a:pt x="449" y="217"/>
                </a:lnTo>
                <a:lnTo>
                  <a:pt x="450" y="217"/>
                </a:lnTo>
                <a:lnTo>
                  <a:pt x="451" y="217"/>
                </a:lnTo>
                <a:lnTo>
                  <a:pt x="452" y="217"/>
                </a:lnTo>
                <a:lnTo>
                  <a:pt x="452" y="217"/>
                </a:lnTo>
                <a:lnTo>
                  <a:pt x="452" y="217"/>
                </a:lnTo>
                <a:lnTo>
                  <a:pt x="453" y="217"/>
                </a:lnTo>
                <a:lnTo>
                  <a:pt x="454" y="217"/>
                </a:lnTo>
                <a:lnTo>
                  <a:pt x="455" y="217"/>
                </a:lnTo>
                <a:lnTo>
                  <a:pt x="456" y="217"/>
                </a:lnTo>
                <a:lnTo>
                  <a:pt x="457" y="217"/>
                </a:lnTo>
                <a:lnTo>
                  <a:pt x="457" y="218"/>
                </a:lnTo>
                <a:lnTo>
                  <a:pt x="458" y="219"/>
                </a:lnTo>
                <a:lnTo>
                  <a:pt x="458" y="219"/>
                </a:lnTo>
                <a:lnTo>
                  <a:pt x="458" y="220"/>
                </a:lnTo>
                <a:lnTo>
                  <a:pt x="459" y="221"/>
                </a:lnTo>
                <a:lnTo>
                  <a:pt x="460" y="222"/>
                </a:lnTo>
                <a:lnTo>
                  <a:pt x="460" y="222"/>
                </a:lnTo>
                <a:lnTo>
                  <a:pt x="461" y="222"/>
                </a:lnTo>
                <a:lnTo>
                  <a:pt x="462" y="222"/>
                </a:lnTo>
                <a:lnTo>
                  <a:pt x="463" y="222"/>
                </a:lnTo>
                <a:lnTo>
                  <a:pt x="463" y="222"/>
                </a:lnTo>
                <a:lnTo>
                  <a:pt x="463" y="222"/>
                </a:lnTo>
                <a:lnTo>
                  <a:pt x="464" y="222"/>
                </a:lnTo>
                <a:lnTo>
                  <a:pt x="465" y="223"/>
                </a:lnTo>
                <a:lnTo>
                  <a:pt x="466" y="224"/>
                </a:lnTo>
                <a:lnTo>
                  <a:pt x="466" y="225"/>
                </a:lnTo>
                <a:lnTo>
                  <a:pt x="467" y="226"/>
                </a:lnTo>
                <a:lnTo>
                  <a:pt x="468" y="227"/>
                </a:lnTo>
                <a:lnTo>
                  <a:pt x="468" y="227"/>
                </a:lnTo>
                <a:lnTo>
                  <a:pt x="468" y="227"/>
                </a:lnTo>
                <a:lnTo>
                  <a:pt x="469" y="227"/>
                </a:lnTo>
                <a:lnTo>
                  <a:pt x="470" y="227"/>
                </a:lnTo>
                <a:lnTo>
                  <a:pt x="471" y="227"/>
                </a:lnTo>
                <a:lnTo>
                  <a:pt x="472" y="228"/>
                </a:lnTo>
                <a:lnTo>
                  <a:pt x="472" y="229"/>
                </a:lnTo>
                <a:lnTo>
                  <a:pt x="473" y="230"/>
                </a:lnTo>
                <a:lnTo>
                  <a:pt x="473" y="231"/>
                </a:lnTo>
                <a:lnTo>
                  <a:pt x="473" y="232"/>
                </a:lnTo>
                <a:lnTo>
                  <a:pt x="474" y="232"/>
                </a:lnTo>
                <a:lnTo>
                  <a:pt x="474" y="232"/>
                </a:lnTo>
                <a:lnTo>
                  <a:pt x="474" y="233"/>
                </a:lnTo>
                <a:lnTo>
                  <a:pt x="475" y="233"/>
                </a:lnTo>
                <a:lnTo>
                  <a:pt x="476" y="234"/>
                </a:lnTo>
                <a:lnTo>
                  <a:pt x="476" y="235"/>
                </a:lnTo>
                <a:lnTo>
                  <a:pt x="477" y="236"/>
                </a:lnTo>
                <a:lnTo>
                  <a:pt x="478" y="237"/>
                </a:lnTo>
                <a:lnTo>
                  <a:pt x="478" y="237"/>
                </a:lnTo>
                <a:lnTo>
                  <a:pt x="478" y="238"/>
                </a:lnTo>
                <a:lnTo>
                  <a:pt x="479" y="238"/>
                </a:lnTo>
                <a:lnTo>
                  <a:pt x="479" y="238"/>
                </a:lnTo>
                <a:lnTo>
                  <a:pt x="480" y="239"/>
                </a:lnTo>
                <a:lnTo>
                  <a:pt x="480" y="240"/>
                </a:lnTo>
                <a:lnTo>
                  <a:pt x="480" y="241"/>
                </a:lnTo>
                <a:lnTo>
                  <a:pt x="481" y="242"/>
                </a:lnTo>
                <a:lnTo>
                  <a:pt x="482" y="242"/>
                </a:lnTo>
                <a:lnTo>
                  <a:pt x="482" y="243"/>
                </a:lnTo>
                <a:lnTo>
                  <a:pt x="483" y="244"/>
                </a:lnTo>
                <a:lnTo>
                  <a:pt x="483" y="244"/>
                </a:lnTo>
                <a:lnTo>
                  <a:pt x="483" y="245"/>
                </a:lnTo>
                <a:lnTo>
                  <a:pt x="484" y="246"/>
                </a:lnTo>
                <a:lnTo>
                  <a:pt x="484" y="247"/>
                </a:lnTo>
                <a:lnTo>
                  <a:pt x="485" y="248"/>
                </a:lnTo>
                <a:lnTo>
                  <a:pt x="486" y="248"/>
                </a:lnTo>
                <a:lnTo>
                  <a:pt x="486" y="249"/>
                </a:lnTo>
                <a:lnTo>
                  <a:pt x="486" y="249"/>
                </a:lnTo>
                <a:lnTo>
                  <a:pt x="487" y="249"/>
                </a:lnTo>
                <a:lnTo>
                  <a:pt x="487" y="250"/>
                </a:lnTo>
                <a:lnTo>
                  <a:pt x="488" y="251"/>
                </a:lnTo>
                <a:lnTo>
                  <a:pt x="488" y="252"/>
                </a:lnTo>
                <a:lnTo>
                  <a:pt x="488" y="253"/>
                </a:lnTo>
                <a:lnTo>
                  <a:pt x="489" y="253"/>
                </a:lnTo>
                <a:lnTo>
                  <a:pt x="490" y="254"/>
                </a:lnTo>
                <a:lnTo>
                  <a:pt x="491" y="255"/>
                </a:lnTo>
                <a:lnTo>
                  <a:pt x="491" y="255"/>
                </a:lnTo>
                <a:lnTo>
                  <a:pt x="492" y="256"/>
                </a:lnTo>
                <a:lnTo>
                  <a:pt x="492" y="257"/>
                </a:lnTo>
                <a:lnTo>
                  <a:pt x="492" y="258"/>
                </a:lnTo>
                <a:lnTo>
                  <a:pt x="493" y="258"/>
                </a:lnTo>
                <a:lnTo>
                  <a:pt x="494" y="259"/>
                </a:lnTo>
                <a:lnTo>
                  <a:pt x="494" y="259"/>
                </a:lnTo>
                <a:lnTo>
                  <a:pt x="495" y="260"/>
                </a:lnTo>
                <a:lnTo>
                  <a:pt x="496" y="261"/>
                </a:lnTo>
                <a:lnTo>
                  <a:pt x="497" y="261"/>
                </a:lnTo>
                <a:lnTo>
                  <a:pt x="497" y="262"/>
                </a:lnTo>
                <a:lnTo>
                  <a:pt x="497" y="263"/>
                </a:lnTo>
                <a:lnTo>
                  <a:pt x="498" y="263"/>
                </a:lnTo>
                <a:lnTo>
                  <a:pt x="499" y="264"/>
                </a:lnTo>
                <a:lnTo>
                  <a:pt x="499" y="265"/>
                </a:lnTo>
                <a:lnTo>
                  <a:pt x="500" y="266"/>
                </a:lnTo>
                <a:lnTo>
                  <a:pt x="500" y="266"/>
                </a:lnTo>
                <a:lnTo>
                  <a:pt x="501" y="267"/>
                </a:lnTo>
                <a:lnTo>
                  <a:pt x="502" y="268"/>
                </a:lnTo>
                <a:lnTo>
                  <a:pt x="502" y="268"/>
                </a:lnTo>
                <a:lnTo>
                  <a:pt x="503" y="268"/>
                </a:lnTo>
                <a:lnTo>
                  <a:pt x="503" y="268"/>
                </a:lnTo>
                <a:lnTo>
                  <a:pt x="503" y="269"/>
                </a:lnTo>
                <a:lnTo>
                  <a:pt x="504" y="269"/>
                </a:lnTo>
                <a:lnTo>
                  <a:pt x="504" y="269"/>
                </a:lnTo>
                <a:lnTo>
                  <a:pt x="504" y="270"/>
                </a:lnTo>
                <a:lnTo>
                  <a:pt x="505" y="269"/>
                </a:lnTo>
                <a:lnTo>
                  <a:pt x="506" y="270"/>
                </a:lnTo>
                <a:lnTo>
                  <a:pt x="507" y="271"/>
                </a:lnTo>
                <a:lnTo>
                  <a:pt x="508" y="272"/>
                </a:lnTo>
                <a:lnTo>
                  <a:pt x="508" y="272"/>
                </a:lnTo>
                <a:lnTo>
                  <a:pt x="509" y="273"/>
                </a:lnTo>
                <a:lnTo>
                  <a:pt x="509" y="273"/>
                </a:lnTo>
                <a:lnTo>
                  <a:pt x="509" y="273"/>
                </a:lnTo>
                <a:lnTo>
                  <a:pt x="510" y="272"/>
                </a:lnTo>
                <a:lnTo>
                  <a:pt x="511" y="272"/>
                </a:lnTo>
                <a:lnTo>
                  <a:pt x="512" y="272"/>
                </a:lnTo>
                <a:lnTo>
                  <a:pt x="513" y="272"/>
                </a:lnTo>
                <a:lnTo>
                  <a:pt x="514" y="273"/>
                </a:lnTo>
                <a:lnTo>
                  <a:pt x="514" y="273"/>
                </a:lnTo>
                <a:lnTo>
                  <a:pt x="514" y="273"/>
                </a:lnTo>
                <a:lnTo>
                  <a:pt x="515" y="273"/>
                </a:lnTo>
                <a:lnTo>
                  <a:pt x="515" y="274"/>
                </a:lnTo>
                <a:lnTo>
                  <a:pt x="516" y="274"/>
                </a:lnTo>
                <a:lnTo>
                  <a:pt x="517" y="273"/>
                </a:lnTo>
                <a:lnTo>
                  <a:pt x="518" y="273"/>
                </a:lnTo>
                <a:lnTo>
                  <a:pt x="519" y="273"/>
                </a:lnTo>
                <a:lnTo>
                  <a:pt x="519" y="273"/>
                </a:lnTo>
                <a:lnTo>
                  <a:pt x="520" y="273"/>
                </a:lnTo>
                <a:lnTo>
                  <a:pt x="520" y="273"/>
                </a:lnTo>
                <a:lnTo>
                  <a:pt x="521" y="273"/>
                </a:lnTo>
                <a:lnTo>
                  <a:pt x="522" y="273"/>
                </a:lnTo>
                <a:lnTo>
                  <a:pt x="523" y="273"/>
                </a:lnTo>
                <a:lnTo>
                  <a:pt x="524" y="273"/>
                </a:lnTo>
                <a:lnTo>
                  <a:pt x="524" y="273"/>
                </a:lnTo>
                <a:lnTo>
                  <a:pt x="525" y="273"/>
                </a:lnTo>
                <a:lnTo>
                  <a:pt x="525" y="273"/>
                </a:lnTo>
                <a:lnTo>
                  <a:pt x="526" y="273"/>
                </a:lnTo>
                <a:lnTo>
                  <a:pt x="527" y="273"/>
                </a:lnTo>
                <a:lnTo>
                  <a:pt x="528" y="273"/>
                </a:lnTo>
                <a:lnTo>
                  <a:pt x="529" y="273"/>
                </a:lnTo>
                <a:lnTo>
                  <a:pt x="530" y="273"/>
                </a:lnTo>
                <a:lnTo>
                  <a:pt x="530" y="273"/>
                </a:lnTo>
                <a:lnTo>
                  <a:pt x="531" y="273"/>
                </a:lnTo>
                <a:lnTo>
                  <a:pt x="531" y="272"/>
                </a:lnTo>
                <a:lnTo>
                  <a:pt x="532" y="272"/>
                </a:lnTo>
                <a:lnTo>
                  <a:pt x="533" y="272"/>
                </a:lnTo>
                <a:lnTo>
                  <a:pt x="533" y="272"/>
                </a:lnTo>
                <a:lnTo>
                  <a:pt x="534" y="272"/>
                </a:lnTo>
                <a:lnTo>
                  <a:pt x="535" y="271"/>
                </a:lnTo>
                <a:lnTo>
                  <a:pt x="535" y="271"/>
                </a:lnTo>
                <a:lnTo>
                  <a:pt x="536" y="271"/>
                </a:lnTo>
                <a:lnTo>
                  <a:pt x="537" y="271"/>
                </a:lnTo>
                <a:lnTo>
                  <a:pt x="537" y="271"/>
                </a:lnTo>
                <a:lnTo>
                  <a:pt x="538" y="271"/>
                </a:lnTo>
                <a:lnTo>
                  <a:pt x="539" y="271"/>
                </a:lnTo>
                <a:lnTo>
                  <a:pt x="540" y="271"/>
                </a:lnTo>
                <a:lnTo>
                  <a:pt x="540" y="271"/>
                </a:lnTo>
                <a:lnTo>
                  <a:pt x="541" y="271"/>
                </a:lnTo>
                <a:lnTo>
                  <a:pt x="542" y="271"/>
                </a:lnTo>
                <a:lnTo>
                  <a:pt x="543" y="271"/>
                </a:lnTo>
                <a:lnTo>
                  <a:pt x="543" y="271"/>
                </a:lnTo>
                <a:lnTo>
                  <a:pt x="544" y="271"/>
                </a:lnTo>
                <a:lnTo>
                  <a:pt x="545" y="271"/>
                </a:lnTo>
                <a:lnTo>
                  <a:pt x="545" y="270"/>
                </a:lnTo>
                <a:lnTo>
                  <a:pt x="545" y="270"/>
                </a:lnTo>
                <a:lnTo>
                  <a:pt x="546" y="270"/>
                </a:lnTo>
                <a:lnTo>
                  <a:pt x="547" y="270"/>
                </a:lnTo>
                <a:lnTo>
                  <a:pt x="548" y="270"/>
                </a:lnTo>
                <a:lnTo>
                  <a:pt x="549" y="270"/>
                </a:lnTo>
                <a:lnTo>
                  <a:pt x="549" y="270"/>
                </a:lnTo>
                <a:lnTo>
                  <a:pt x="550" y="270"/>
                </a:lnTo>
                <a:lnTo>
                  <a:pt x="550" y="270"/>
                </a:lnTo>
                <a:lnTo>
                  <a:pt x="551" y="270"/>
                </a:lnTo>
                <a:lnTo>
                  <a:pt x="552" y="271"/>
                </a:lnTo>
                <a:lnTo>
                  <a:pt x="553" y="272"/>
                </a:lnTo>
                <a:lnTo>
                  <a:pt x="553" y="272"/>
                </a:lnTo>
                <a:lnTo>
                  <a:pt x="554" y="273"/>
                </a:lnTo>
                <a:lnTo>
                  <a:pt x="554" y="273"/>
                </a:lnTo>
                <a:lnTo>
                  <a:pt x="554" y="273"/>
                </a:lnTo>
                <a:lnTo>
                  <a:pt x="555" y="274"/>
                </a:lnTo>
                <a:lnTo>
                  <a:pt x="555" y="275"/>
                </a:lnTo>
                <a:lnTo>
                  <a:pt x="556" y="275"/>
                </a:lnTo>
                <a:lnTo>
                  <a:pt x="557" y="275"/>
                </a:lnTo>
                <a:lnTo>
                  <a:pt x="558" y="274"/>
                </a:lnTo>
                <a:lnTo>
                  <a:pt x="559" y="274"/>
                </a:lnTo>
                <a:lnTo>
                  <a:pt x="560" y="274"/>
                </a:lnTo>
                <a:lnTo>
                  <a:pt x="560" y="274"/>
                </a:lnTo>
                <a:lnTo>
                  <a:pt x="560" y="275"/>
                </a:lnTo>
                <a:lnTo>
                  <a:pt x="560" y="276"/>
                </a:lnTo>
                <a:lnTo>
                  <a:pt x="561" y="276"/>
                </a:lnTo>
                <a:lnTo>
                  <a:pt x="561" y="277"/>
                </a:lnTo>
                <a:lnTo>
                  <a:pt x="562" y="278"/>
                </a:lnTo>
                <a:lnTo>
                  <a:pt x="563" y="278"/>
                </a:lnTo>
                <a:lnTo>
                  <a:pt x="564" y="278"/>
                </a:lnTo>
                <a:lnTo>
                  <a:pt x="565" y="279"/>
                </a:lnTo>
                <a:lnTo>
                  <a:pt x="565" y="280"/>
                </a:lnTo>
                <a:lnTo>
                  <a:pt x="566" y="281"/>
                </a:lnTo>
                <a:lnTo>
                  <a:pt x="566" y="281"/>
                </a:lnTo>
                <a:lnTo>
                  <a:pt x="566" y="282"/>
                </a:lnTo>
                <a:lnTo>
                  <a:pt x="566" y="283"/>
                </a:lnTo>
                <a:lnTo>
                  <a:pt x="567" y="283"/>
                </a:lnTo>
                <a:lnTo>
                  <a:pt x="567" y="284"/>
                </a:lnTo>
                <a:lnTo>
                  <a:pt x="568" y="284"/>
                </a:lnTo>
                <a:lnTo>
                  <a:pt x="569" y="284"/>
                </a:lnTo>
                <a:lnTo>
                  <a:pt x="569" y="285"/>
                </a:lnTo>
                <a:lnTo>
                  <a:pt x="570" y="285"/>
                </a:lnTo>
                <a:lnTo>
                  <a:pt x="570" y="286"/>
                </a:lnTo>
                <a:lnTo>
                  <a:pt x="571" y="287"/>
                </a:lnTo>
                <a:lnTo>
                  <a:pt x="571" y="288"/>
                </a:lnTo>
                <a:lnTo>
                  <a:pt x="571" y="289"/>
                </a:lnTo>
                <a:lnTo>
                  <a:pt x="572" y="289"/>
                </a:lnTo>
                <a:lnTo>
                  <a:pt x="573" y="289"/>
                </a:lnTo>
                <a:lnTo>
                  <a:pt x="574" y="289"/>
                </a:lnTo>
                <a:lnTo>
                  <a:pt x="575" y="289"/>
                </a:lnTo>
                <a:lnTo>
                  <a:pt x="576" y="289"/>
                </a:lnTo>
                <a:lnTo>
                  <a:pt x="576" y="289"/>
                </a:lnTo>
                <a:lnTo>
                  <a:pt x="577" y="289"/>
                </a:lnTo>
                <a:lnTo>
                  <a:pt x="577" y="290"/>
                </a:lnTo>
                <a:lnTo>
                  <a:pt x="578" y="291"/>
                </a:lnTo>
                <a:lnTo>
                  <a:pt x="579" y="291"/>
                </a:lnTo>
                <a:lnTo>
                  <a:pt x="580" y="291"/>
                </a:lnTo>
                <a:lnTo>
                  <a:pt x="581" y="291"/>
                </a:lnTo>
                <a:lnTo>
                  <a:pt x="581" y="290"/>
                </a:lnTo>
                <a:lnTo>
                  <a:pt x="582" y="290"/>
                </a:lnTo>
                <a:lnTo>
                  <a:pt x="583" y="290"/>
                </a:lnTo>
                <a:lnTo>
                  <a:pt x="583" y="290"/>
                </a:lnTo>
                <a:lnTo>
                  <a:pt x="584" y="290"/>
                </a:lnTo>
                <a:lnTo>
                  <a:pt x="585" y="290"/>
                </a:lnTo>
                <a:lnTo>
                  <a:pt x="586" y="290"/>
                </a:lnTo>
                <a:lnTo>
                  <a:pt x="586" y="289"/>
                </a:lnTo>
                <a:lnTo>
                  <a:pt x="587" y="289"/>
                </a:lnTo>
                <a:lnTo>
                  <a:pt x="588" y="289"/>
                </a:lnTo>
                <a:lnTo>
                  <a:pt x="588" y="289"/>
                </a:lnTo>
                <a:lnTo>
                  <a:pt x="589" y="289"/>
                </a:lnTo>
                <a:lnTo>
                  <a:pt x="590" y="289"/>
                </a:lnTo>
                <a:lnTo>
                  <a:pt x="591" y="290"/>
                </a:lnTo>
                <a:lnTo>
                  <a:pt x="591" y="291"/>
                </a:lnTo>
                <a:lnTo>
                  <a:pt x="592" y="291"/>
                </a:lnTo>
                <a:lnTo>
                  <a:pt x="593" y="291"/>
                </a:lnTo>
                <a:lnTo>
                  <a:pt x="594" y="292"/>
                </a:lnTo>
                <a:lnTo>
                  <a:pt x="594" y="291"/>
                </a:lnTo>
                <a:lnTo>
                  <a:pt x="595" y="292"/>
                </a:lnTo>
                <a:lnTo>
                  <a:pt x="596" y="292"/>
                </a:lnTo>
                <a:lnTo>
                  <a:pt x="596" y="292"/>
                </a:lnTo>
                <a:lnTo>
                  <a:pt x="597" y="292"/>
                </a:lnTo>
                <a:lnTo>
                  <a:pt x="598" y="292"/>
                </a:lnTo>
                <a:lnTo>
                  <a:pt x="599" y="292"/>
                </a:lnTo>
                <a:lnTo>
                  <a:pt x="600" y="292"/>
                </a:lnTo>
                <a:lnTo>
                  <a:pt x="600" y="292"/>
                </a:lnTo>
                <a:lnTo>
                  <a:pt x="601" y="292"/>
                </a:lnTo>
                <a:lnTo>
                  <a:pt x="602" y="292"/>
                </a:lnTo>
                <a:lnTo>
                  <a:pt x="602" y="293"/>
                </a:lnTo>
                <a:lnTo>
                  <a:pt x="602" y="294"/>
                </a:lnTo>
                <a:lnTo>
                  <a:pt x="603" y="294"/>
                </a:lnTo>
                <a:lnTo>
                  <a:pt x="604" y="294"/>
                </a:lnTo>
                <a:lnTo>
                  <a:pt x="604" y="294"/>
                </a:lnTo>
                <a:lnTo>
                  <a:pt x="605" y="294"/>
                </a:lnTo>
                <a:lnTo>
                  <a:pt x="606" y="295"/>
                </a:lnTo>
                <a:lnTo>
                  <a:pt x="606" y="296"/>
                </a:lnTo>
                <a:lnTo>
                  <a:pt x="606" y="297"/>
                </a:lnTo>
                <a:lnTo>
                  <a:pt x="607" y="297"/>
                </a:lnTo>
                <a:lnTo>
                  <a:pt x="607" y="298"/>
                </a:lnTo>
                <a:lnTo>
                  <a:pt x="607" y="299"/>
                </a:lnTo>
                <a:lnTo>
                  <a:pt x="608" y="299"/>
                </a:lnTo>
                <a:lnTo>
                  <a:pt x="609" y="299"/>
                </a:lnTo>
                <a:lnTo>
                  <a:pt x="610" y="299"/>
                </a:lnTo>
                <a:lnTo>
                  <a:pt x="611" y="299"/>
                </a:lnTo>
                <a:lnTo>
                  <a:pt x="612" y="299"/>
                </a:lnTo>
                <a:lnTo>
                  <a:pt x="612" y="298"/>
                </a:lnTo>
                <a:lnTo>
                  <a:pt x="612" y="298"/>
                </a:lnTo>
                <a:lnTo>
                  <a:pt x="613" y="298"/>
                </a:lnTo>
                <a:lnTo>
                  <a:pt x="614" y="298"/>
                </a:lnTo>
                <a:lnTo>
                  <a:pt x="615" y="298"/>
                </a:lnTo>
                <a:lnTo>
                  <a:pt x="616" y="298"/>
                </a:lnTo>
                <a:lnTo>
                  <a:pt x="617" y="298"/>
                </a:lnTo>
                <a:lnTo>
                  <a:pt x="617" y="297"/>
                </a:lnTo>
                <a:lnTo>
                  <a:pt x="617" y="297"/>
                </a:lnTo>
                <a:lnTo>
                  <a:pt x="618" y="297"/>
                </a:lnTo>
                <a:lnTo>
                  <a:pt x="619" y="297"/>
                </a:lnTo>
                <a:lnTo>
                  <a:pt x="620" y="297"/>
                </a:lnTo>
                <a:lnTo>
                  <a:pt x="621" y="297"/>
                </a:lnTo>
                <a:lnTo>
                  <a:pt x="622" y="297"/>
                </a:lnTo>
                <a:lnTo>
                  <a:pt x="622" y="296"/>
                </a:lnTo>
                <a:lnTo>
                  <a:pt x="622" y="296"/>
                </a:lnTo>
                <a:lnTo>
                  <a:pt x="622" y="296"/>
                </a:lnTo>
                <a:lnTo>
                  <a:pt x="622" y="295"/>
                </a:lnTo>
                <a:lnTo>
                  <a:pt x="623" y="295"/>
                </a:lnTo>
                <a:lnTo>
                  <a:pt x="624" y="295"/>
                </a:lnTo>
                <a:lnTo>
                  <a:pt x="625" y="295"/>
                </a:lnTo>
                <a:lnTo>
                  <a:pt x="626" y="295"/>
                </a:lnTo>
                <a:lnTo>
                  <a:pt x="626" y="296"/>
                </a:lnTo>
                <a:lnTo>
                  <a:pt x="627" y="296"/>
                </a:lnTo>
                <a:lnTo>
                  <a:pt x="627" y="296"/>
                </a:lnTo>
                <a:lnTo>
                  <a:pt x="628" y="296"/>
                </a:lnTo>
                <a:lnTo>
                  <a:pt x="628" y="296"/>
                </a:lnTo>
                <a:lnTo>
                  <a:pt x="629" y="296"/>
                </a:lnTo>
                <a:lnTo>
                  <a:pt x="630" y="296"/>
                </a:lnTo>
                <a:lnTo>
                  <a:pt x="631" y="296"/>
                </a:lnTo>
                <a:lnTo>
                  <a:pt x="632" y="296"/>
                </a:lnTo>
                <a:lnTo>
                  <a:pt x="632" y="296"/>
                </a:lnTo>
                <a:lnTo>
                  <a:pt x="633" y="296"/>
                </a:lnTo>
                <a:lnTo>
                  <a:pt x="634" y="297"/>
                </a:lnTo>
                <a:lnTo>
                  <a:pt x="634" y="298"/>
                </a:lnTo>
                <a:lnTo>
                  <a:pt x="634" y="298"/>
                </a:lnTo>
                <a:lnTo>
                  <a:pt x="635" y="299"/>
                </a:lnTo>
                <a:lnTo>
                  <a:pt x="635" y="299"/>
                </a:lnTo>
                <a:lnTo>
                  <a:pt x="636" y="299"/>
                </a:lnTo>
                <a:lnTo>
                  <a:pt x="637" y="299"/>
                </a:lnTo>
                <a:lnTo>
                  <a:pt x="637" y="300"/>
                </a:lnTo>
                <a:lnTo>
                  <a:pt x="638" y="300"/>
                </a:lnTo>
                <a:lnTo>
                  <a:pt x="638" y="299"/>
                </a:lnTo>
                <a:lnTo>
                  <a:pt x="639" y="299"/>
                </a:lnTo>
                <a:lnTo>
                  <a:pt x="640" y="300"/>
                </a:lnTo>
                <a:lnTo>
                  <a:pt x="640" y="301"/>
                </a:lnTo>
                <a:lnTo>
                  <a:pt x="641" y="302"/>
                </a:lnTo>
                <a:lnTo>
                  <a:pt x="642" y="302"/>
                </a:lnTo>
                <a:lnTo>
                  <a:pt x="643" y="302"/>
                </a:lnTo>
                <a:lnTo>
                  <a:pt x="643" y="302"/>
                </a:lnTo>
                <a:lnTo>
                  <a:pt x="644" y="301"/>
                </a:lnTo>
                <a:lnTo>
                  <a:pt x="645" y="301"/>
                </a:lnTo>
                <a:lnTo>
                  <a:pt x="646" y="301"/>
                </a:lnTo>
                <a:lnTo>
                  <a:pt x="646" y="302"/>
                </a:lnTo>
                <a:lnTo>
                  <a:pt x="646" y="302"/>
                </a:lnTo>
                <a:lnTo>
                  <a:pt x="647" y="303"/>
                </a:lnTo>
                <a:lnTo>
                  <a:pt x="647" y="304"/>
                </a:lnTo>
                <a:lnTo>
                  <a:pt x="648" y="304"/>
                </a:lnTo>
                <a:lnTo>
                  <a:pt x="648" y="304"/>
                </a:lnTo>
                <a:lnTo>
                  <a:pt x="648" y="305"/>
                </a:lnTo>
                <a:lnTo>
                  <a:pt x="649" y="305"/>
                </a:lnTo>
                <a:lnTo>
                  <a:pt x="650" y="305"/>
                </a:lnTo>
                <a:lnTo>
                  <a:pt x="651" y="306"/>
                </a:lnTo>
                <a:lnTo>
                  <a:pt x="651" y="307"/>
                </a:lnTo>
                <a:lnTo>
                  <a:pt x="652" y="308"/>
                </a:lnTo>
                <a:lnTo>
                  <a:pt x="653" y="309"/>
                </a:lnTo>
                <a:lnTo>
                  <a:pt x="653" y="308"/>
                </a:lnTo>
                <a:lnTo>
                  <a:pt x="654" y="308"/>
                </a:lnTo>
                <a:lnTo>
                  <a:pt x="655" y="308"/>
                </a:lnTo>
                <a:lnTo>
                  <a:pt x="656" y="308"/>
                </a:lnTo>
                <a:lnTo>
                  <a:pt x="656" y="309"/>
                </a:lnTo>
                <a:lnTo>
                  <a:pt x="657" y="308"/>
                </a:lnTo>
                <a:lnTo>
                  <a:pt x="657" y="308"/>
                </a:lnTo>
                <a:lnTo>
                  <a:pt x="657" y="309"/>
                </a:lnTo>
                <a:lnTo>
                  <a:pt x="658" y="309"/>
                </a:lnTo>
                <a:lnTo>
                  <a:pt x="658" y="309"/>
                </a:lnTo>
                <a:lnTo>
                  <a:pt x="658" y="310"/>
                </a:lnTo>
                <a:lnTo>
                  <a:pt x="659" y="310"/>
                </a:lnTo>
                <a:lnTo>
                  <a:pt x="660" y="310"/>
                </a:lnTo>
                <a:lnTo>
                  <a:pt x="661" y="310"/>
                </a:lnTo>
                <a:lnTo>
                  <a:pt x="662" y="310"/>
                </a:lnTo>
                <a:lnTo>
                  <a:pt x="663" y="310"/>
                </a:lnTo>
                <a:lnTo>
                  <a:pt x="663" y="310"/>
                </a:lnTo>
                <a:lnTo>
                  <a:pt x="663" y="310"/>
                </a:lnTo>
                <a:lnTo>
                  <a:pt x="664" y="310"/>
                </a:lnTo>
                <a:lnTo>
                  <a:pt x="665" y="311"/>
                </a:lnTo>
                <a:lnTo>
                  <a:pt x="666" y="310"/>
                </a:lnTo>
                <a:lnTo>
                  <a:pt x="667" y="310"/>
                </a:lnTo>
                <a:lnTo>
                  <a:pt x="667" y="310"/>
                </a:lnTo>
                <a:lnTo>
                  <a:pt x="668" y="310"/>
                </a:lnTo>
                <a:lnTo>
                  <a:pt x="668" y="310"/>
                </a:lnTo>
                <a:lnTo>
                  <a:pt x="668" y="310"/>
                </a:lnTo>
                <a:lnTo>
                  <a:pt x="669" y="310"/>
                </a:lnTo>
                <a:lnTo>
                  <a:pt x="669" y="311"/>
                </a:lnTo>
                <a:lnTo>
                  <a:pt x="670" y="311"/>
                </a:lnTo>
                <a:lnTo>
                  <a:pt x="671" y="311"/>
                </a:lnTo>
                <a:lnTo>
                  <a:pt x="671" y="312"/>
                </a:lnTo>
                <a:lnTo>
                  <a:pt x="672" y="312"/>
                </a:lnTo>
                <a:lnTo>
                  <a:pt x="673" y="312"/>
                </a:lnTo>
                <a:lnTo>
                  <a:pt x="674" y="311"/>
                </a:lnTo>
                <a:lnTo>
                  <a:pt x="674" y="311"/>
                </a:lnTo>
                <a:lnTo>
                  <a:pt x="674" y="311"/>
                </a:lnTo>
                <a:lnTo>
                  <a:pt x="675" y="311"/>
                </a:lnTo>
                <a:lnTo>
                  <a:pt x="675" y="310"/>
                </a:lnTo>
                <a:lnTo>
                  <a:pt x="676" y="309"/>
                </a:lnTo>
                <a:lnTo>
                  <a:pt x="677" y="309"/>
                </a:lnTo>
                <a:lnTo>
                  <a:pt x="677" y="308"/>
                </a:lnTo>
                <a:lnTo>
                  <a:pt x="678" y="307"/>
                </a:lnTo>
                <a:lnTo>
                  <a:pt x="679" y="306"/>
                </a:lnTo>
                <a:lnTo>
                  <a:pt x="679" y="305"/>
                </a:lnTo>
                <a:lnTo>
                  <a:pt x="679" y="305"/>
                </a:lnTo>
                <a:lnTo>
                  <a:pt x="680" y="305"/>
                </a:lnTo>
                <a:lnTo>
                  <a:pt x="681" y="305"/>
                </a:lnTo>
                <a:lnTo>
                  <a:pt x="682" y="305"/>
                </a:lnTo>
                <a:lnTo>
                  <a:pt x="683" y="304"/>
                </a:lnTo>
                <a:lnTo>
                  <a:pt x="683" y="304"/>
                </a:lnTo>
                <a:lnTo>
                  <a:pt x="684" y="303"/>
                </a:lnTo>
                <a:lnTo>
                  <a:pt x="684" y="303"/>
                </a:lnTo>
                <a:lnTo>
                  <a:pt x="684" y="302"/>
                </a:lnTo>
                <a:lnTo>
                  <a:pt x="685" y="302"/>
                </a:lnTo>
                <a:lnTo>
                  <a:pt x="685" y="301"/>
                </a:lnTo>
                <a:lnTo>
                  <a:pt x="686" y="301"/>
                </a:lnTo>
                <a:lnTo>
                  <a:pt x="687" y="301"/>
                </a:lnTo>
                <a:lnTo>
                  <a:pt x="687" y="302"/>
                </a:lnTo>
                <a:lnTo>
                  <a:pt x="688" y="302"/>
                </a:lnTo>
                <a:lnTo>
                  <a:pt x="689" y="302"/>
                </a:lnTo>
                <a:lnTo>
                  <a:pt x="689" y="302"/>
                </a:lnTo>
                <a:lnTo>
                  <a:pt x="690" y="303"/>
                </a:lnTo>
                <a:lnTo>
                  <a:pt x="691" y="303"/>
                </a:lnTo>
                <a:lnTo>
                  <a:pt x="691" y="303"/>
                </a:lnTo>
                <a:lnTo>
                  <a:pt x="691" y="304"/>
                </a:lnTo>
                <a:lnTo>
                  <a:pt x="692" y="304"/>
                </a:lnTo>
                <a:lnTo>
                  <a:pt x="693" y="304"/>
                </a:lnTo>
                <a:lnTo>
                  <a:pt x="693" y="304"/>
                </a:lnTo>
                <a:lnTo>
                  <a:pt x="694" y="304"/>
                </a:lnTo>
                <a:lnTo>
                  <a:pt x="694" y="305"/>
                </a:lnTo>
                <a:lnTo>
                  <a:pt x="695" y="306"/>
                </a:lnTo>
                <a:lnTo>
                  <a:pt x="696" y="307"/>
                </a:lnTo>
                <a:lnTo>
                  <a:pt x="696" y="309"/>
                </a:lnTo>
                <a:lnTo>
                  <a:pt x="697" y="310"/>
                </a:lnTo>
                <a:lnTo>
                  <a:pt x="697" y="311"/>
                </a:lnTo>
                <a:lnTo>
                  <a:pt x="697" y="312"/>
                </a:lnTo>
                <a:lnTo>
                  <a:pt x="698" y="313"/>
                </a:lnTo>
                <a:lnTo>
                  <a:pt x="698" y="314"/>
                </a:lnTo>
                <a:lnTo>
                  <a:pt x="699" y="314"/>
                </a:lnTo>
                <a:lnTo>
                  <a:pt x="699" y="314"/>
                </a:lnTo>
                <a:lnTo>
                  <a:pt x="700" y="315"/>
                </a:lnTo>
                <a:lnTo>
                  <a:pt x="701" y="316"/>
                </a:lnTo>
                <a:lnTo>
                  <a:pt x="701" y="316"/>
                </a:lnTo>
                <a:lnTo>
                  <a:pt x="702" y="317"/>
                </a:lnTo>
                <a:lnTo>
                  <a:pt x="703" y="318"/>
                </a:lnTo>
                <a:lnTo>
                  <a:pt x="703" y="320"/>
                </a:lnTo>
                <a:lnTo>
                  <a:pt x="703" y="320"/>
                </a:lnTo>
                <a:lnTo>
                  <a:pt x="704" y="321"/>
                </a:lnTo>
                <a:lnTo>
                  <a:pt x="704" y="323"/>
                </a:lnTo>
                <a:lnTo>
                  <a:pt x="705" y="324"/>
                </a:lnTo>
                <a:lnTo>
                  <a:pt x="705" y="325"/>
                </a:lnTo>
                <a:lnTo>
                  <a:pt x="706" y="327"/>
                </a:lnTo>
                <a:lnTo>
                  <a:pt x="707" y="328"/>
                </a:lnTo>
                <a:lnTo>
                  <a:pt x="708" y="330"/>
                </a:lnTo>
                <a:lnTo>
                  <a:pt x="708" y="331"/>
                </a:lnTo>
                <a:lnTo>
                  <a:pt x="709" y="333"/>
                </a:lnTo>
                <a:lnTo>
                  <a:pt x="709" y="333"/>
                </a:lnTo>
                <a:lnTo>
                  <a:pt x="710" y="335"/>
                </a:lnTo>
                <a:lnTo>
                  <a:pt x="710" y="337"/>
                </a:lnTo>
                <a:lnTo>
                  <a:pt x="710" y="338"/>
                </a:lnTo>
                <a:lnTo>
                  <a:pt x="711" y="340"/>
                </a:lnTo>
                <a:lnTo>
                  <a:pt x="711" y="341"/>
                </a:lnTo>
                <a:lnTo>
                  <a:pt x="712" y="343"/>
                </a:lnTo>
                <a:lnTo>
                  <a:pt x="713" y="344"/>
                </a:lnTo>
                <a:lnTo>
                  <a:pt x="713" y="344"/>
                </a:lnTo>
                <a:lnTo>
                  <a:pt x="714" y="345"/>
                </a:lnTo>
                <a:lnTo>
                  <a:pt x="714" y="347"/>
                </a:lnTo>
                <a:lnTo>
                  <a:pt x="714" y="349"/>
                </a:lnTo>
                <a:lnTo>
                  <a:pt x="715" y="350"/>
                </a:lnTo>
                <a:lnTo>
                  <a:pt x="715" y="350"/>
                </a:lnTo>
                <a:lnTo>
                  <a:pt x="715" y="352"/>
                </a:lnTo>
                <a:lnTo>
                  <a:pt x="716" y="353"/>
                </a:lnTo>
                <a:lnTo>
                  <a:pt x="717" y="355"/>
                </a:lnTo>
                <a:lnTo>
                  <a:pt x="717" y="355"/>
                </a:lnTo>
                <a:lnTo>
                  <a:pt x="718" y="356"/>
                </a:lnTo>
                <a:lnTo>
                  <a:pt x="719" y="356"/>
                </a:lnTo>
                <a:lnTo>
                  <a:pt x="719" y="357"/>
                </a:lnTo>
                <a:lnTo>
                  <a:pt x="720" y="358"/>
                </a:lnTo>
                <a:lnTo>
                  <a:pt x="720" y="359"/>
                </a:lnTo>
                <a:lnTo>
                  <a:pt x="720" y="360"/>
                </a:lnTo>
                <a:lnTo>
                  <a:pt x="720" y="360"/>
                </a:lnTo>
                <a:lnTo>
                  <a:pt x="721" y="359"/>
                </a:lnTo>
                <a:lnTo>
                  <a:pt x="722" y="359"/>
                </a:lnTo>
                <a:lnTo>
                  <a:pt x="723" y="358"/>
                </a:lnTo>
                <a:lnTo>
                  <a:pt x="724" y="358"/>
                </a:lnTo>
                <a:lnTo>
                  <a:pt x="725" y="359"/>
                </a:lnTo>
                <a:lnTo>
                  <a:pt x="725" y="358"/>
                </a:lnTo>
                <a:lnTo>
                  <a:pt x="725" y="358"/>
                </a:lnTo>
                <a:lnTo>
                  <a:pt x="725" y="357"/>
                </a:lnTo>
                <a:lnTo>
                  <a:pt x="726" y="357"/>
                </a:lnTo>
                <a:lnTo>
                  <a:pt x="727" y="356"/>
                </a:lnTo>
                <a:lnTo>
                  <a:pt x="727" y="357"/>
                </a:lnTo>
                <a:lnTo>
                  <a:pt x="728" y="357"/>
                </a:lnTo>
                <a:lnTo>
                  <a:pt x="729" y="357"/>
                </a:lnTo>
                <a:lnTo>
                  <a:pt x="730" y="357"/>
                </a:lnTo>
                <a:lnTo>
                  <a:pt x="730" y="356"/>
                </a:lnTo>
                <a:lnTo>
                  <a:pt x="730" y="356"/>
                </a:lnTo>
                <a:lnTo>
                  <a:pt x="731" y="355"/>
                </a:lnTo>
                <a:lnTo>
                  <a:pt x="731" y="355"/>
                </a:lnTo>
                <a:lnTo>
                  <a:pt x="732" y="354"/>
                </a:lnTo>
                <a:lnTo>
                  <a:pt x="733" y="353"/>
                </a:lnTo>
                <a:lnTo>
                  <a:pt x="734" y="353"/>
                </a:lnTo>
                <a:lnTo>
                  <a:pt x="734" y="352"/>
                </a:lnTo>
                <a:lnTo>
                  <a:pt x="735" y="351"/>
                </a:lnTo>
                <a:lnTo>
                  <a:pt x="735" y="350"/>
                </a:lnTo>
                <a:lnTo>
                  <a:pt x="735" y="350"/>
                </a:lnTo>
                <a:lnTo>
                  <a:pt x="736" y="350"/>
                </a:lnTo>
                <a:lnTo>
                  <a:pt x="737" y="349"/>
                </a:lnTo>
                <a:lnTo>
                  <a:pt x="737" y="348"/>
                </a:lnTo>
                <a:lnTo>
                  <a:pt x="737" y="347"/>
                </a:lnTo>
                <a:lnTo>
                  <a:pt x="738" y="346"/>
                </a:lnTo>
                <a:lnTo>
                  <a:pt x="739" y="345"/>
                </a:lnTo>
                <a:lnTo>
                  <a:pt x="740" y="345"/>
                </a:lnTo>
                <a:lnTo>
                  <a:pt x="741" y="345"/>
                </a:lnTo>
                <a:lnTo>
                  <a:pt x="741" y="344"/>
                </a:lnTo>
                <a:lnTo>
                  <a:pt x="742" y="344"/>
                </a:lnTo>
                <a:lnTo>
                  <a:pt x="742" y="344"/>
                </a:lnTo>
                <a:lnTo>
                  <a:pt x="743" y="345"/>
                </a:lnTo>
                <a:lnTo>
                  <a:pt x="744" y="345"/>
                </a:lnTo>
                <a:lnTo>
                  <a:pt x="744" y="345"/>
                </a:lnTo>
                <a:lnTo>
                  <a:pt x="745" y="345"/>
                </a:lnTo>
                <a:lnTo>
                  <a:pt x="746" y="346"/>
                </a:lnTo>
                <a:lnTo>
                  <a:pt x="746" y="346"/>
                </a:lnTo>
                <a:lnTo>
                  <a:pt x="747" y="346"/>
                </a:lnTo>
                <a:lnTo>
                  <a:pt x="747" y="345"/>
                </a:lnTo>
                <a:lnTo>
                  <a:pt x="748" y="345"/>
                </a:lnTo>
                <a:lnTo>
                  <a:pt x="748" y="344"/>
                </a:lnTo>
                <a:lnTo>
                  <a:pt x="748" y="343"/>
                </a:lnTo>
                <a:lnTo>
                  <a:pt x="749" y="343"/>
                </a:lnTo>
                <a:lnTo>
                  <a:pt x="750" y="343"/>
                </a:lnTo>
                <a:lnTo>
                  <a:pt x="751" y="342"/>
                </a:lnTo>
                <a:lnTo>
                  <a:pt x="751" y="342"/>
                </a:lnTo>
                <a:lnTo>
                  <a:pt x="752" y="342"/>
                </a:lnTo>
                <a:lnTo>
                  <a:pt x="753" y="342"/>
                </a:lnTo>
                <a:lnTo>
                  <a:pt x="754" y="342"/>
                </a:lnTo>
                <a:lnTo>
                  <a:pt x="754" y="341"/>
                </a:lnTo>
                <a:lnTo>
                  <a:pt x="754" y="341"/>
                </a:lnTo>
                <a:lnTo>
                  <a:pt x="755" y="341"/>
                </a:lnTo>
                <a:lnTo>
                  <a:pt x="756" y="341"/>
                </a:lnTo>
                <a:lnTo>
                  <a:pt x="756" y="341"/>
                </a:lnTo>
                <a:lnTo>
                  <a:pt x="757" y="340"/>
                </a:lnTo>
                <a:lnTo>
                  <a:pt x="757" y="341"/>
                </a:lnTo>
                <a:lnTo>
                  <a:pt x="758" y="340"/>
                </a:lnTo>
                <a:lnTo>
                  <a:pt x="759" y="340"/>
                </a:lnTo>
                <a:lnTo>
                  <a:pt x="760" y="341"/>
                </a:lnTo>
                <a:lnTo>
                  <a:pt x="760" y="341"/>
                </a:lnTo>
                <a:lnTo>
                  <a:pt x="761" y="342"/>
                </a:lnTo>
                <a:lnTo>
                  <a:pt x="761" y="342"/>
                </a:lnTo>
                <a:lnTo>
                  <a:pt x="761" y="343"/>
                </a:lnTo>
                <a:lnTo>
                  <a:pt x="762" y="343"/>
                </a:lnTo>
                <a:lnTo>
                  <a:pt x="763" y="343"/>
                </a:lnTo>
                <a:lnTo>
                  <a:pt x="764" y="343"/>
                </a:lnTo>
                <a:lnTo>
                  <a:pt x="765" y="344"/>
                </a:lnTo>
                <a:lnTo>
                  <a:pt x="766" y="344"/>
                </a:lnTo>
                <a:lnTo>
                  <a:pt x="766" y="343"/>
                </a:lnTo>
                <a:lnTo>
                  <a:pt x="766" y="342"/>
                </a:lnTo>
                <a:lnTo>
                  <a:pt x="766" y="341"/>
                </a:lnTo>
                <a:lnTo>
                  <a:pt x="767" y="341"/>
                </a:lnTo>
                <a:lnTo>
                  <a:pt x="768" y="340"/>
                </a:lnTo>
                <a:lnTo>
                  <a:pt x="768" y="340"/>
                </a:lnTo>
                <a:lnTo>
                  <a:pt x="769" y="339"/>
                </a:lnTo>
                <a:lnTo>
                  <a:pt x="770" y="338"/>
                </a:lnTo>
                <a:lnTo>
                  <a:pt x="771" y="338"/>
                </a:lnTo>
                <a:lnTo>
                  <a:pt x="771" y="338"/>
                </a:lnTo>
                <a:lnTo>
                  <a:pt x="771" y="338"/>
                </a:lnTo>
                <a:lnTo>
                  <a:pt x="771" y="339"/>
                </a:lnTo>
                <a:lnTo>
                  <a:pt x="772" y="339"/>
                </a:lnTo>
                <a:lnTo>
                  <a:pt x="772" y="340"/>
                </a:lnTo>
                <a:lnTo>
                  <a:pt x="773" y="340"/>
                </a:lnTo>
                <a:lnTo>
                  <a:pt x="774" y="341"/>
                </a:lnTo>
                <a:lnTo>
                  <a:pt x="774" y="342"/>
                </a:lnTo>
                <a:lnTo>
                  <a:pt x="775" y="342"/>
                </a:lnTo>
                <a:lnTo>
                  <a:pt x="776" y="342"/>
                </a:lnTo>
                <a:lnTo>
                  <a:pt x="777" y="342"/>
                </a:lnTo>
                <a:lnTo>
                  <a:pt x="777" y="342"/>
                </a:lnTo>
                <a:lnTo>
                  <a:pt x="777" y="343"/>
                </a:lnTo>
                <a:lnTo>
                  <a:pt x="778" y="343"/>
                </a:lnTo>
                <a:lnTo>
                  <a:pt x="778" y="344"/>
                </a:lnTo>
                <a:lnTo>
                  <a:pt x="779" y="344"/>
                </a:lnTo>
                <a:lnTo>
                  <a:pt x="780" y="344"/>
                </a:lnTo>
                <a:lnTo>
                  <a:pt x="781" y="344"/>
                </a:lnTo>
                <a:lnTo>
                  <a:pt x="782" y="344"/>
                </a:lnTo>
                <a:lnTo>
                  <a:pt x="782" y="345"/>
                </a:lnTo>
                <a:lnTo>
                  <a:pt x="782" y="345"/>
                </a:lnTo>
                <a:lnTo>
                  <a:pt x="782" y="345"/>
                </a:lnTo>
                <a:lnTo>
                  <a:pt x="782" y="344"/>
                </a:lnTo>
                <a:lnTo>
                  <a:pt x="783" y="344"/>
                </a:lnTo>
                <a:lnTo>
                  <a:pt x="784" y="344"/>
                </a:lnTo>
                <a:lnTo>
                  <a:pt x="784" y="344"/>
                </a:lnTo>
                <a:lnTo>
                  <a:pt x="785" y="344"/>
                </a:lnTo>
                <a:lnTo>
                  <a:pt x="786" y="344"/>
                </a:lnTo>
                <a:lnTo>
                  <a:pt x="786" y="345"/>
                </a:lnTo>
                <a:lnTo>
                  <a:pt x="787" y="345"/>
                </a:lnTo>
                <a:lnTo>
                  <a:pt x="787" y="345"/>
                </a:lnTo>
                <a:lnTo>
                  <a:pt x="787" y="345"/>
                </a:lnTo>
                <a:lnTo>
                  <a:pt x="788" y="345"/>
                </a:lnTo>
                <a:lnTo>
                  <a:pt x="788" y="346"/>
                </a:lnTo>
                <a:lnTo>
                  <a:pt x="789" y="346"/>
                </a:lnTo>
                <a:lnTo>
                  <a:pt x="789" y="347"/>
                </a:lnTo>
                <a:lnTo>
                  <a:pt x="790" y="347"/>
                </a:lnTo>
                <a:lnTo>
                  <a:pt x="791" y="348"/>
                </a:lnTo>
                <a:lnTo>
                  <a:pt x="792" y="348"/>
                </a:lnTo>
                <a:lnTo>
                  <a:pt x="792" y="349"/>
                </a:lnTo>
                <a:lnTo>
                  <a:pt x="793" y="350"/>
                </a:lnTo>
                <a:lnTo>
                  <a:pt x="794" y="350"/>
                </a:lnTo>
                <a:lnTo>
                  <a:pt x="794" y="350"/>
                </a:lnTo>
                <a:lnTo>
                  <a:pt x="794" y="350"/>
                </a:lnTo>
                <a:lnTo>
                  <a:pt x="795" y="350"/>
                </a:lnTo>
                <a:lnTo>
                  <a:pt x="796" y="350"/>
                </a:lnTo>
                <a:lnTo>
                  <a:pt x="797" y="350"/>
                </a:lnTo>
                <a:lnTo>
                  <a:pt x="797" y="350"/>
                </a:lnTo>
                <a:lnTo>
                  <a:pt x="798" y="350"/>
                </a:lnTo>
                <a:lnTo>
                  <a:pt x="799" y="350"/>
                </a:lnTo>
                <a:lnTo>
                  <a:pt x="800" y="350"/>
                </a:lnTo>
                <a:lnTo>
                  <a:pt x="800" y="350"/>
                </a:lnTo>
                <a:lnTo>
                  <a:pt x="801" y="350"/>
                </a:lnTo>
                <a:lnTo>
                  <a:pt x="801" y="350"/>
                </a:lnTo>
                <a:lnTo>
                  <a:pt x="802" y="350"/>
                </a:lnTo>
                <a:lnTo>
                  <a:pt x="802" y="350"/>
                </a:lnTo>
                <a:lnTo>
                  <a:pt x="803" y="350"/>
                </a:lnTo>
                <a:lnTo>
                  <a:pt x="804" y="350"/>
                </a:lnTo>
                <a:lnTo>
                  <a:pt x="805" y="349"/>
                </a:lnTo>
                <a:lnTo>
                  <a:pt x="805" y="349"/>
                </a:lnTo>
                <a:lnTo>
                  <a:pt x="806" y="349"/>
                </a:lnTo>
                <a:lnTo>
                  <a:pt x="807" y="349"/>
                </a:lnTo>
                <a:lnTo>
                  <a:pt x="807" y="349"/>
                </a:lnTo>
                <a:lnTo>
                  <a:pt x="808" y="348"/>
                </a:lnTo>
                <a:lnTo>
                  <a:pt x="809" y="349"/>
                </a:lnTo>
                <a:lnTo>
                  <a:pt x="810" y="349"/>
                </a:lnTo>
                <a:lnTo>
                  <a:pt x="811" y="349"/>
                </a:lnTo>
                <a:lnTo>
                  <a:pt x="811" y="349"/>
                </a:lnTo>
                <a:lnTo>
                  <a:pt x="811" y="350"/>
                </a:lnTo>
                <a:lnTo>
                  <a:pt x="812" y="350"/>
                </a:lnTo>
                <a:lnTo>
                  <a:pt x="813" y="350"/>
                </a:lnTo>
                <a:lnTo>
                  <a:pt x="813" y="350"/>
                </a:lnTo>
                <a:lnTo>
                  <a:pt x="814" y="350"/>
                </a:lnTo>
                <a:lnTo>
                  <a:pt x="814" y="351"/>
                </a:lnTo>
                <a:lnTo>
                  <a:pt x="815" y="351"/>
                </a:lnTo>
                <a:lnTo>
                  <a:pt x="816" y="352"/>
                </a:lnTo>
                <a:lnTo>
                  <a:pt x="817" y="352"/>
                </a:lnTo>
                <a:lnTo>
                  <a:pt x="817" y="353"/>
                </a:lnTo>
                <a:lnTo>
                  <a:pt x="817" y="354"/>
                </a:lnTo>
                <a:lnTo>
                  <a:pt x="818" y="354"/>
                </a:lnTo>
                <a:lnTo>
                  <a:pt x="818" y="355"/>
                </a:lnTo>
                <a:lnTo>
                  <a:pt x="818" y="356"/>
                </a:lnTo>
                <a:lnTo>
                  <a:pt x="819" y="356"/>
                </a:lnTo>
                <a:lnTo>
                  <a:pt x="819" y="356"/>
                </a:lnTo>
                <a:lnTo>
                  <a:pt x="820" y="357"/>
                </a:lnTo>
                <a:lnTo>
                  <a:pt x="821" y="358"/>
                </a:lnTo>
                <a:lnTo>
                  <a:pt x="821" y="359"/>
                </a:lnTo>
                <a:lnTo>
                  <a:pt x="822" y="360"/>
                </a:lnTo>
                <a:lnTo>
                  <a:pt x="823" y="360"/>
                </a:lnTo>
                <a:lnTo>
                  <a:pt x="823" y="361"/>
                </a:lnTo>
                <a:lnTo>
                  <a:pt x="823" y="361"/>
                </a:lnTo>
                <a:lnTo>
                  <a:pt x="823" y="361"/>
                </a:lnTo>
                <a:lnTo>
                  <a:pt x="824" y="361"/>
                </a:lnTo>
                <a:lnTo>
                  <a:pt x="824" y="362"/>
                </a:lnTo>
                <a:lnTo>
                  <a:pt x="825" y="363"/>
                </a:lnTo>
                <a:lnTo>
                  <a:pt x="826" y="363"/>
                </a:lnTo>
                <a:lnTo>
                  <a:pt x="826" y="364"/>
                </a:lnTo>
                <a:lnTo>
                  <a:pt x="827" y="364"/>
                </a:lnTo>
                <a:lnTo>
                  <a:pt x="828" y="365"/>
                </a:lnTo>
                <a:lnTo>
                  <a:pt x="828" y="366"/>
                </a:lnTo>
                <a:lnTo>
                  <a:pt x="828" y="366"/>
                </a:lnTo>
                <a:lnTo>
                  <a:pt x="828" y="366"/>
                </a:lnTo>
                <a:lnTo>
                  <a:pt x="829" y="366"/>
                </a:lnTo>
                <a:lnTo>
                  <a:pt x="829" y="367"/>
                </a:lnTo>
                <a:lnTo>
                  <a:pt x="830" y="367"/>
                </a:lnTo>
                <a:lnTo>
                  <a:pt x="831" y="366"/>
                </a:lnTo>
                <a:lnTo>
                  <a:pt x="831" y="366"/>
                </a:lnTo>
                <a:lnTo>
                  <a:pt x="832" y="366"/>
                </a:lnTo>
                <a:lnTo>
                  <a:pt x="833" y="366"/>
                </a:lnTo>
                <a:lnTo>
                  <a:pt x="833" y="366"/>
                </a:lnTo>
                <a:lnTo>
                  <a:pt x="833" y="366"/>
                </a:lnTo>
                <a:lnTo>
                  <a:pt x="834" y="366"/>
                </a:lnTo>
                <a:lnTo>
                  <a:pt x="834" y="366"/>
                </a:lnTo>
                <a:lnTo>
                  <a:pt x="835" y="366"/>
                </a:lnTo>
                <a:lnTo>
                  <a:pt x="836" y="366"/>
                </a:lnTo>
                <a:lnTo>
                  <a:pt x="837" y="366"/>
                </a:lnTo>
                <a:lnTo>
                  <a:pt x="838" y="366"/>
                </a:lnTo>
                <a:lnTo>
                  <a:pt x="838" y="366"/>
                </a:lnTo>
                <a:lnTo>
                  <a:pt x="838" y="367"/>
                </a:lnTo>
                <a:lnTo>
                  <a:pt x="839" y="368"/>
                </a:lnTo>
                <a:lnTo>
                  <a:pt x="839" y="368"/>
                </a:lnTo>
                <a:lnTo>
                  <a:pt x="840" y="368"/>
                </a:lnTo>
                <a:lnTo>
                  <a:pt x="841" y="369"/>
                </a:lnTo>
                <a:lnTo>
                  <a:pt x="841" y="370"/>
                </a:lnTo>
                <a:lnTo>
                  <a:pt x="842" y="370"/>
                </a:lnTo>
                <a:lnTo>
                  <a:pt x="843" y="370"/>
                </a:lnTo>
                <a:lnTo>
                  <a:pt x="843" y="371"/>
                </a:lnTo>
                <a:lnTo>
                  <a:pt x="843" y="371"/>
                </a:lnTo>
                <a:lnTo>
                  <a:pt x="844" y="371"/>
                </a:lnTo>
                <a:lnTo>
                  <a:pt x="844" y="371"/>
                </a:lnTo>
                <a:lnTo>
                  <a:pt x="845" y="371"/>
                </a:lnTo>
                <a:lnTo>
                  <a:pt x="845" y="371"/>
                </a:lnTo>
                <a:lnTo>
                  <a:pt x="845" y="372"/>
                </a:lnTo>
                <a:lnTo>
                  <a:pt x="846" y="372"/>
                </a:lnTo>
                <a:lnTo>
                  <a:pt x="847" y="372"/>
                </a:lnTo>
                <a:lnTo>
                  <a:pt x="847" y="373"/>
                </a:lnTo>
                <a:lnTo>
                  <a:pt x="848" y="374"/>
                </a:lnTo>
                <a:lnTo>
                  <a:pt x="849" y="375"/>
                </a:lnTo>
                <a:lnTo>
                  <a:pt x="849" y="376"/>
                </a:lnTo>
                <a:lnTo>
                  <a:pt x="850" y="376"/>
                </a:lnTo>
                <a:lnTo>
                  <a:pt x="850" y="377"/>
                </a:lnTo>
                <a:lnTo>
                  <a:pt x="851" y="377"/>
                </a:lnTo>
                <a:lnTo>
                  <a:pt x="851" y="378"/>
                </a:lnTo>
                <a:lnTo>
                  <a:pt x="851" y="379"/>
                </a:lnTo>
                <a:lnTo>
                  <a:pt x="852" y="379"/>
                </a:lnTo>
                <a:lnTo>
                  <a:pt x="852" y="380"/>
                </a:lnTo>
                <a:lnTo>
                  <a:pt x="853" y="380"/>
                </a:lnTo>
                <a:lnTo>
                  <a:pt x="854" y="381"/>
                </a:lnTo>
                <a:lnTo>
                  <a:pt x="854" y="381"/>
                </a:lnTo>
                <a:lnTo>
                  <a:pt x="855" y="381"/>
                </a:lnTo>
                <a:lnTo>
                  <a:pt x="855" y="382"/>
                </a:lnTo>
                <a:lnTo>
                  <a:pt x="856" y="382"/>
                </a:lnTo>
                <a:lnTo>
                  <a:pt x="857" y="383"/>
                </a:lnTo>
                <a:lnTo>
                  <a:pt x="857" y="384"/>
                </a:lnTo>
                <a:lnTo>
                  <a:pt x="857" y="385"/>
                </a:lnTo>
                <a:lnTo>
                  <a:pt x="858" y="386"/>
                </a:lnTo>
                <a:lnTo>
                  <a:pt x="859" y="387"/>
                </a:lnTo>
                <a:lnTo>
                  <a:pt x="859" y="388"/>
                </a:lnTo>
                <a:lnTo>
                  <a:pt x="859" y="389"/>
                </a:lnTo>
                <a:lnTo>
                  <a:pt x="860" y="390"/>
                </a:lnTo>
                <a:lnTo>
                  <a:pt x="860" y="392"/>
                </a:lnTo>
                <a:lnTo>
                  <a:pt x="861" y="392"/>
                </a:lnTo>
                <a:lnTo>
                  <a:pt x="861" y="393"/>
                </a:lnTo>
                <a:lnTo>
                  <a:pt x="862" y="394"/>
                </a:lnTo>
                <a:lnTo>
                  <a:pt x="863" y="395"/>
                </a:lnTo>
                <a:lnTo>
                  <a:pt x="863" y="397"/>
                </a:lnTo>
                <a:lnTo>
                  <a:pt x="863" y="398"/>
                </a:lnTo>
                <a:lnTo>
                  <a:pt x="864" y="399"/>
                </a:lnTo>
                <a:lnTo>
                  <a:pt x="864" y="401"/>
                </a:lnTo>
                <a:lnTo>
                  <a:pt x="864" y="402"/>
                </a:lnTo>
                <a:lnTo>
                  <a:pt x="865" y="403"/>
                </a:lnTo>
                <a:lnTo>
                  <a:pt x="865" y="404"/>
                </a:lnTo>
                <a:lnTo>
                  <a:pt x="866" y="405"/>
                </a:lnTo>
                <a:lnTo>
                  <a:pt x="867" y="407"/>
                </a:lnTo>
                <a:lnTo>
                  <a:pt x="867" y="407"/>
                </a:lnTo>
                <a:lnTo>
                  <a:pt x="868" y="409"/>
                </a:lnTo>
                <a:lnTo>
                  <a:pt x="868" y="411"/>
                </a:lnTo>
                <a:lnTo>
                  <a:pt x="868" y="411"/>
                </a:lnTo>
                <a:lnTo>
                  <a:pt x="869" y="412"/>
                </a:lnTo>
                <a:lnTo>
                  <a:pt x="869" y="414"/>
                </a:lnTo>
                <a:lnTo>
                  <a:pt x="869" y="415"/>
                </a:lnTo>
                <a:lnTo>
                  <a:pt x="870" y="416"/>
                </a:lnTo>
                <a:lnTo>
                  <a:pt x="871" y="416"/>
                </a:lnTo>
                <a:lnTo>
                  <a:pt x="871" y="417"/>
                </a:lnTo>
                <a:lnTo>
                  <a:pt x="872" y="417"/>
                </a:lnTo>
                <a:lnTo>
                  <a:pt x="873" y="417"/>
                </a:lnTo>
                <a:lnTo>
                  <a:pt x="873" y="418"/>
                </a:lnTo>
                <a:lnTo>
                  <a:pt x="874" y="418"/>
                </a:lnTo>
                <a:lnTo>
                  <a:pt x="874" y="419"/>
                </a:lnTo>
                <a:lnTo>
                  <a:pt x="874" y="420"/>
                </a:lnTo>
                <a:lnTo>
                  <a:pt x="875" y="420"/>
                </a:lnTo>
                <a:lnTo>
                  <a:pt x="875" y="421"/>
                </a:lnTo>
                <a:lnTo>
                  <a:pt x="876" y="421"/>
                </a:lnTo>
                <a:lnTo>
                  <a:pt x="877" y="422"/>
                </a:lnTo>
                <a:lnTo>
                  <a:pt x="877" y="422"/>
                </a:lnTo>
                <a:lnTo>
                  <a:pt x="878" y="422"/>
                </a:lnTo>
                <a:lnTo>
                  <a:pt x="879" y="422"/>
                </a:lnTo>
                <a:lnTo>
                  <a:pt x="879" y="423"/>
                </a:lnTo>
                <a:lnTo>
                  <a:pt x="879" y="424"/>
                </a:lnTo>
                <a:lnTo>
                  <a:pt x="879" y="425"/>
                </a:lnTo>
                <a:lnTo>
                  <a:pt x="880" y="426"/>
                </a:lnTo>
                <a:lnTo>
                  <a:pt x="881" y="427"/>
                </a:lnTo>
                <a:lnTo>
                  <a:pt x="882" y="427"/>
                </a:lnTo>
                <a:lnTo>
                  <a:pt x="883" y="428"/>
                </a:lnTo>
                <a:lnTo>
                  <a:pt x="883" y="428"/>
                </a:lnTo>
                <a:lnTo>
                  <a:pt x="884" y="429"/>
                </a:lnTo>
                <a:lnTo>
                  <a:pt x="884" y="430"/>
                </a:lnTo>
                <a:lnTo>
                  <a:pt x="885" y="430"/>
                </a:lnTo>
                <a:lnTo>
                  <a:pt x="885" y="432"/>
                </a:lnTo>
                <a:lnTo>
                  <a:pt x="885" y="433"/>
                </a:lnTo>
                <a:lnTo>
                  <a:pt x="885" y="433"/>
                </a:lnTo>
                <a:lnTo>
                  <a:pt x="886" y="433"/>
                </a:lnTo>
                <a:lnTo>
                  <a:pt x="886" y="434"/>
                </a:lnTo>
                <a:lnTo>
                  <a:pt x="887" y="435"/>
                </a:lnTo>
                <a:lnTo>
                  <a:pt x="888" y="435"/>
                </a:lnTo>
                <a:lnTo>
                  <a:pt x="888" y="436"/>
                </a:lnTo>
                <a:lnTo>
                  <a:pt x="889" y="437"/>
                </a:lnTo>
                <a:lnTo>
                  <a:pt x="890" y="438"/>
                </a:lnTo>
                <a:lnTo>
                  <a:pt x="890" y="438"/>
                </a:lnTo>
                <a:lnTo>
                  <a:pt x="891" y="438"/>
                </a:lnTo>
                <a:lnTo>
                  <a:pt x="891" y="438"/>
                </a:lnTo>
                <a:lnTo>
                  <a:pt x="892" y="439"/>
                </a:lnTo>
                <a:lnTo>
                  <a:pt x="893" y="440"/>
                </a:lnTo>
                <a:lnTo>
                  <a:pt x="894" y="440"/>
                </a:lnTo>
                <a:lnTo>
                  <a:pt x="895" y="441"/>
                </a:lnTo>
                <a:lnTo>
                  <a:pt x="895" y="441"/>
                </a:lnTo>
                <a:lnTo>
                  <a:pt x="896" y="441"/>
                </a:lnTo>
                <a:lnTo>
                  <a:pt x="897" y="440"/>
                </a:lnTo>
                <a:lnTo>
                  <a:pt x="897" y="440"/>
                </a:lnTo>
                <a:lnTo>
                  <a:pt x="898" y="440"/>
                </a:lnTo>
                <a:lnTo>
                  <a:pt x="899" y="440"/>
                </a:lnTo>
                <a:lnTo>
                  <a:pt x="900" y="440"/>
                </a:lnTo>
                <a:lnTo>
                  <a:pt x="900" y="440"/>
                </a:lnTo>
                <a:lnTo>
                  <a:pt x="901" y="441"/>
                </a:lnTo>
                <a:lnTo>
                  <a:pt x="902" y="441"/>
                </a:lnTo>
                <a:lnTo>
                  <a:pt x="902" y="441"/>
                </a:lnTo>
                <a:lnTo>
                  <a:pt x="903" y="441"/>
                </a:lnTo>
                <a:lnTo>
                  <a:pt x="904" y="441"/>
                </a:lnTo>
                <a:lnTo>
                  <a:pt x="905" y="441"/>
                </a:lnTo>
                <a:lnTo>
                  <a:pt x="905" y="441"/>
                </a:lnTo>
                <a:lnTo>
                  <a:pt x="906" y="441"/>
                </a:lnTo>
                <a:lnTo>
                  <a:pt x="907" y="441"/>
                </a:lnTo>
                <a:lnTo>
                  <a:pt x="908" y="442"/>
                </a:lnTo>
                <a:lnTo>
                  <a:pt x="908" y="442"/>
                </a:lnTo>
                <a:lnTo>
                  <a:pt x="908" y="443"/>
                </a:lnTo>
                <a:lnTo>
                  <a:pt x="909" y="443"/>
                </a:lnTo>
                <a:lnTo>
                  <a:pt x="910" y="443"/>
                </a:lnTo>
                <a:lnTo>
                  <a:pt x="910" y="444"/>
                </a:lnTo>
                <a:lnTo>
                  <a:pt x="910" y="445"/>
                </a:lnTo>
                <a:lnTo>
                  <a:pt x="911" y="447"/>
                </a:lnTo>
                <a:lnTo>
                  <a:pt x="912" y="448"/>
                </a:lnTo>
                <a:lnTo>
                  <a:pt x="913" y="448"/>
                </a:lnTo>
                <a:lnTo>
                  <a:pt x="914" y="448"/>
                </a:lnTo>
                <a:lnTo>
                  <a:pt x="914" y="449"/>
                </a:lnTo>
                <a:lnTo>
                  <a:pt x="915" y="449"/>
                </a:lnTo>
                <a:lnTo>
                  <a:pt x="915" y="449"/>
                </a:lnTo>
                <a:lnTo>
                  <a:pt x="915" y="449"/>
                </a:lnTo>
                <a:lnTo>
                  <a:pt x="916" y="449"/>
                </a:lnTo>
                <a:lnTo>
                  <a:pt x="916" y="450"/>
                </a:lnTo>
                <a:lnTo>
                  <a:pt x="917" y="450"/>
                </a:lnTo>
                <a:lnTo>
                  <a:pt x="918" y="451"/>
                </a:lnTo>
                <a:lnTo>
                  <a:pt x="918" y="450"/>
                </a:lnTo>
                <a:lnTo>
                  <a:pt x="919" y="450"/>
                </a:lnTo>
                <a:lnTo>
                  <a:pt x="920" y="450"/>
                </a:lnTo>
                <a:lnTo>
                  <a:pt x="920" y="451"/>
                </a:lnTo>
                <a:lnTo>
                  <a:pt x="920" y="452"/>
                </a:lnTo>
                <a:lnTo>
                  <a:pt x="921" y="454"/>
                </a:lnTo>
                <a:lnTo>
                  <a:pt x="921" y="455"/>
                </a:lnTo>
                <a:lnTo>
                  <a:pt x="921" y="456"/>
                </a:lnTo>
                <a:lnTo>
                  <a:pt x="922" y="457"/>
                </a:lnTo>
                <a:lnTo>
                  <a:pt x="922" y="458"/>
                </a:lnTo>
                <a:lnTo>
                  <a:pt x="923" y="458"/>
                </a:lnTo>
                <a:lnTo>
                  <a:pt x="924" y="459"/>
                </a:lnTo>
                <a:lnTo>
                  <a:pt x="925" y="460"/>
                </a:lnTo>
                <a:lnTo>
                  <a:pt x="925" y="461"/>
                </a:lnTo>
                <a:lnTo>
                  <a:pt x="926" y="462"/>
                </a:lnTo>
                <a:lnTo>
                  <a:pt x="926" y="463"/>
                </a:lnTo>
                <a:lnTo>
                  <a:pt x="926" y="464"/>
                </a:lnTo>
                <a:lnTo>
                  <a:pt x="926" y="464"/>
                </a:lnTo>
                <a:lnTo>
                  <a:pt x="927" y="465"/>
                </a:lnTo>
                <a:lnTo>
                  <a:pt x="928" y="466"/>
                </a:lnTo>
                <a:lnTo>
                  <a:pt x="928" y="466"/>
                </a:lnTo>
                <a:lnTo>
                  <a:pt x="929" y="467"/>
                </a:lnTo>
                <a:lnTo>
                  <a:pt x="930" y="468"/>
                </a:lnTo>
                <a:lnTo>
                  <a:pt x="930" y="469"/>
                </a:lnTo>
                <a:lnTo>
                  <a:pt x="931" y="469"/>
                </a:lnTo>
                <a:lnTo>
                  <a:pt x="931" y="469"/>
                </a:lnTo>
                <a:lnTo>
                  <a:pt x="931" y="470"/>
                </a:lnTo>
                <a:lnTo>
                  <a:pt x="931" y="471"/>
                </a:lnTo>
                <a:lnTo>
                  <a:pt x="932" y="471"/>
                </a:lnTo>
                <a:lnTo>
                  <a:pt x="932" y="472"/>
                </a:lnTo>
                <a:lnTo>
                  <a:pt x="933" y="472"/>
                </a:lnTo>
                <a:lnTo>
                  <a:pt x="934" y="472"/>
                </a:lnTo>
                <a:lnTo>
                  <a:pt x="935" y="473"/>
                </a:lnTo>
                <a:lnTo>
                  <a:pt x="936" y="473"/>
                </a:lnTo>
                <a:lnTo>
                  <a:pt x="936" y="474"/>
                </a:lnTo>
                <a:lnTo>
                  <a:pt x="936" y="474"/>
                </a:lnTo>
                <a:lnTo>
                  <a:pt x="936" y="474"/>
                </a:lnTo>
                <a:lnTo>
                  <a:pt x="936" y="474"/>
                </a:lnTo>
                <a:lnTo>
                  <a:pt x="937" y="474"/>
                </a:lnTo>
                <a:lnTo>
                  <a:pt x="938" y="475"/>
                </a:lnTo>
                <a:lnTo>
                  <a:pt x="939" y="475"/>
                </a:lnTo>
                <a:lnTo>
                  <a:pt x="940" y="476"/>
                </a:lnTo>
                <a:lnTo>
                  <a:pt x="941" y="476"/>
                </a:lnTo>
                <a:lnTo>
                  <a:pt x="941" y="476"/>
                </a:lnTo>
                <a:lnTo>
                  <a:pt x="941" y="477"/>
                </a:lnTo>
                <a:lnTo>
                  <a:pt x="942" y="477"/>
                </a:lnTo>
                <a:lnTo>
                  <a:pt x="942" y="477"/>
                </a:lnTo>
                <a:lnTo>
                  <a:pt x="942" y="477"/>
                </a:lnTo>
                <a:lnTo>
                  <a:pt x="943" y="477"/>
                </a:lnTo>
                <a:lnTo>
                  <a:pt x="944" y="478"/>
                </a:lnTo>
                <a:lnTo>
                  <a:pt x="945" y="478"/>
                </a:lnTo>
                <a:lnTo>
                  <a:pt x="946" y="479"/>
                </a:lnTo>
                <a:lnTo>
                  <a:pt x="946" y="479"/>
                </a:lnTo>
                <a:lnTo>
                  <a:pt x="947" y="479"/>
                </a:lnTo>
                <a:lnTo>
                  <a:pt x="948" y="479"/>
                </a:lnTo>
                <a:lnTo>
                  <a:pt x="948" y="480"/>
                </a:lnTo>
                <a:lnTo>
                  <a:pt x="948" y="480"/>
                </a:lnTo>
                <a:lnTo>
                  <a:pt x="949" y="480"/>
                </a:lnTo>
                <a:lnTo>
                  <a:pt x="949" y="481"/>
                </a:lnTo>
                <a:lnTo>
                  <a:pt x="950" y="481"/>
                </a:lnTo>
                <a:lnTo>
                  <a:pt x="951" y="482"/>
                </a:lnTo>
                <a:lnTo>
                  <a:pt x="951" y="483"/>
                </a:lnTo>
                <a:lnTo>
                  <a:pt x="951" y="483"/>
                </a:lnTo>
                <a:lnTo>
                  <a:pt x="952" y="483"/>
                </a:lnTo>
                <a:lnTo>
                  <a:pt x="952" y="484"/>
                </a:lnTo>
                <a:lnTo>
                  <a:pt x="953" y="484"/>
                </a:lnTo>
                <a:lnTo>
                  <a:pt x="954" y="485"/>
                </a:lnTo>
                <a:lnTo>
                  <a:pt x="954" y="486"/>
                </a:lnTo>
                <a:lnTo>
                  <a:pt x="955" y="486"/>
                </a:lnTo>
                <a:lnTo>
                  <a:pt x="955" y="487"/>
                </a:lnTo>
                <a:lnTo>
                  <a:pt x="956" y="488"/>
                </a:lnTo>
                <a:lnTo>
                  <a:pt x="957" y="488"/>
                </a:lnTo>
                <a:lnTo>
                  <a:pt x="957" y="488"/>
                </a:lnTo>
                <a:lnTo>
                  <a:pt x="957" y="488"/>
                </a:lnTo>
                <a:lnTo>
                  <a:pt x="958" y="489"/>
                </a:lnTo>
                <a:lnTo>
                  <a:pt x="959" y="489"/>
                </a:lnTo>
                <a:lnTo>
                  <a:pt x="959" y="490"/>
                </a:lnTo>
                <a:lnTo>
                  <a:pt x="960" y="491"/>
                </a:lnTo>
                <a:lnTo>
                  <a:pt x="961" y="492"/>
                </a:lnTo>
                <a:lnTo>
                  <a:pt x="962" y="493"/>
                </a:lnTo>
                <a:lnTo>
                  <a:pt x="962" y="493"/>
                </a:lnTo>
                <a:lnTo>
                  <a:pt x="963" y="494"/>
                </a:lnTo>
                <a:lnTo>
                  <a:pt x="964" y="494"/>
                </a:lnTo>
                <a:lnTo>
                  <a:pt x="965" y="494"/>
                </a:lnTo>
                <a:lnTo>
                  <a:pt x="965" y="494"/>
                </a:lnTo>
                <a:lnTo>
                  <a:pt x="966" y="494"/>
                </a:lnTo>
                <a:lnTo>
                  <a:pt x="967" y="494"/>
                </a:lnTo>
                <a:lnTo>
                  <a:pt x="967" y="495"/>
                </a:lnTo>
                <a:lnTo>
                  <a:pt x="968" y="495"/>
                </a:lnTo>
                <a:lnTo>
                  <a:pt x="968" y="496"/>
                </a:lnTo>
                <a:lnTo>
                  <a:pt x="969" y="496"/>
                </a:lnTo>
                <a:lnTo>
                  <a:pt x="970" y="497"/>
                </a:lnTo>
                <a:lnTo>
                  <a:pt x="970" y="498"/>
                </a:lnTo>
                <a:lnTo>
                  <a:pt x="971" y="498"/>
                </a:lnTo>
                <a:lnTo>
                  <a:pt x="971" y="499"/>
                </a:lnTo>
                <a:lnTo>
                  <a:pt x="971" y="499"/>
                </a:lnTo>
                <a:lnTo>
                  <a:pt x="972" y="500"/>
                </a:lnTo>
                <a:lnTo>
                  <a:pt x="972" y="500"/>
                </a:lnTo>
                <a:lnTo>
                  <a:pt x="972" y="500"/>
                </a:lnTo>
                <a:lnTo>
                  <a:pt x="973" y="500"/>
                </a:lnTo>
                <a:lnTo>
                  <a:pt x="974" y="500"/>
                </a:lnTo>
                <a:lnTo>
                  <a:pt x="974" y="501"/>
                </a:lnTo>
                <a:lnTo>
                  <a:pt x="975" y="501"/>
                </a:lnTo>
                <a:lnTo>
                  <a:pt x="976" y="502"/>
                </a:lnTo>
                <a:lnTo>
                  <a:pt x="976" y="503"/>
                </a:lnTo>
                <a:lnTo>
                  <a:pt x="977" y="504"/>
                </a:lnTo>
                <a:lnTo>
                  <a:pt x="977" y="505"/>
                </a:lnTo>
                <a:lnTo>
                  <a:pt x="977" y="505"/>
                </a:lnTo>
                <a:lnTo>
                  <a:pt x="977" y="506"/>
                </a:lnTo>
                <a:lnTo>
                  <a:pt x="978" y="507"/>
                </a:lnTo>
                <a:lnTo>
                  <a:pt x="978" y="508"/>
                </a:lnTo>
                <a:lnTo>
                  <a:pt x="979" y="510"/>
                </a:lnTo>
                <a:lnTo>
                  <a:pt x="980" y="510"/>
                </a:lnTo>
                <a:lnTo>
                  <a:pt x="980" y="511"/>
                </a:lnTo>
                <a:lnTo>
                  <a:pt x="981" y="512"/>
                </a:lnTo>
                <a:lnTo>
                  <a:pt x="981" y="514"/>
                </a:lnTo>
                <a:lnTo>
                  <a:pt x="982" y="515"/>
                </a:lnTo>
                <a:lnTo>
                  <a:pt x="982" y="516"/>
                </a:lnTo>
                <a:lnTo>
                  <a:pt x="982" y="516"/>
                </a:lnTo>
                <a:lnTo>
                  <a:pt x="983" y="517"/>
                </a:lnTo>
                <a:lnTo>
                  <a:pt x="983" y="518"/>
                </a:lnTo>
                <a:lnTo>
                  <a:pt x="984" y="519"/>
                </a:lnTo>
                <a:lnTo>
                  <a:pt x="985" y="520"/>
                </a:lnTo>
                <a:lnTo>
                  <a:pt x="985" y="521"/>
                </a:lnTo>
                <a:lnTo>
                  <a:pt x="986" y="521"/>
                </a:lnTo>
                <a:lnTo>
                  <a:pt x="987" y="522"/>
                </a:lnTo>
                <a:lnTo>
                  <a:pt x="987" y="524"/>
                </a:lnTo>
                <a:lnTo>
                  <a:pt x="988" y="525"/>
                </a:lnTo>
                <a:lnTo>
                  <a:pt x="988" y="525"/>
                </a:lnTo>
                <a:lnTo>
                  <a:pt x="988" y="526"/>
                </a:lnTo>
                <a:lnTo>
                  <a:pt x="989" y="527"/>
                </a:lnTo>
                <a:lnTo>
                  <a:pt x="990" y="527"/>
                </a:lnTo>
                <a:lnTo>
                  <a:pt x="991" y="527"/>
                </a:lnTo>
                <a:lnTo>
                  <a:pt x="991" y="527"/>
                </a:lnTo>
                <a:lnTo>
                  <a:pt x="992" y="527"/>
                </a:lnTo>
                <a:lnTo>
                  <a:pt x="993" y="527"/>
                </a:lnTo>
                <a:lnTo>
                  <a:pt x="993" y="528"/>
                </a:lnTo>
                <a:lnTo>
                  <a:pt x="993" y="530"/>
                </a:lnTo>
                <a:lnTo>
                  <a:pt x="994" y="530"/>
                </a:lnTo>
                <a:lnTo>
                  <a:pt x="995" y="530"/>
                </a:lnTo>
                <a:lnTo>
                  <a:pt x="996" y="531"/>
                </a:lnTo>
                <a:lnTo>
                  <a:pt x="997" y="531"/>
                </a:lnTo>
                <a:lnTo>
                  <a:pt x="997" y="532"/>
                </a:lnTo>
                <a:lnTo>
                  <a:pt x="998" y="532"/>
                </a:lnTo>
                <a:lnTo>
                  <a:pt x="998" y="532"/>
                </a:lnTo>
                <a:lnTo>
                  <a:pt x="999" y="532"/>
                </a:lnTo>
                <a:lnTo>
                  <a:pt x="999" y="533"/>
                </a:lnTo>
                <a:lnTo>
                  <a:pt x="1000" y="533"/>
                </a:lnTo>
                <a:lnTo>
                  <a:pt x="1001" y="533"/>
                </a:lnTo>
                <a:lnTo>
                  <a:pt x="1001" y="534"/>
                </a:lnTo>
                <a:lnTo>
                  <a:pt x="1002" y="534"/>
                </a:lnTo>
                <a:lnTo>
                  <a:pt x="1003" y="534"/>
                </a:lnTo>
                <a:lnTo>
                  <a:pt x="1003" y="535"/>
                </a:lnTo>
                <a:lnTo>
                  <a:pt x="1003" y="535"/>
                </a:lnTo>
                <a:lnTo>
                  <a:pt x="1004" y="536"/>
                </a:lnTo>
                <a:lnTo>
                  <a:pt x="1005" y="536"/>
                </a:lnTo>
                <a:lnTo>
                  <a:pt x="1005" y="536"/>
                </a:lnTo>
                <a:lnTo>
                  <a:pt x="1005" y="536"/>
                </a:lnTo>
                <a:lnTo>
                  <a:pt x="1006" y="536"/>
                </a:lnTo>
                <a:lnTo>
                  <a:pt x="1006" y="537"/>
                </a:lnTo>
                <a:lnTo>
                  <a:pt x="1007" y="537"/>
                </a:lnTo>
                <a:lnTo>
                  <a:pt x="1008" y="537"/>
                </a:lnTo>
                <a:lnTo>
                  <a:pt x="1008" y="538"/>
                </a:lnTo>
                <a:lnTo>
                  <a:pt x="1009" y="538"/>
                </a:lnTo>
                <a:lnTo>
                  <a:pt x="1010" y="538"/>
                </a:lnTo>
                <a:lnTo>
                  <a:pt x="1011" y="538"/>
                </a:lnTo>
                <a:lnTo>
                  <a:pt x="1011" y="538"/>
                </a:lnTo>
                <a:lnTo>
                  <a:pt x="1012" y="538"/>
                </a:lnTo>
                <a:lnTo>
                  <a:pt x="1013" y="539"/>
                </a:lnTo>
                <a:lnTo>
                  <a:pt x="1013" y="539"/>
                </a:lnTo>
                <a:lnTo>
                  <a:pt x="1014" y="539"/>
                </a:lnTo>
                <a:lnTo>
                  <a:pt x="1015" y="540"/>
                </a:lnTo>
                <a:lnTo>
                  <a:pt x="1016" y="540"/>
                </a:lnTo>
                <a:lnTo>
                  <a:pt x="1017" y="541"/>
                </a:lnTo>
                <a:lnTo>
                  <a:pt x="1017" y="541"/>
                </a:lnTo>
                <a:lnTo>
                  <a:pt x="1018" y="541"/>
                </a:lnTo>
                <a:lnTo>
                  <a:pt x="1018" y="541"/>
                </a:lnTo>
                <a:lnTo>
                  <a:pt x="1019" y="541"/>
                </a:lnTo>
                <a:lnTo>
                  <a:pt x="1019" y="542"/>
                </a:lnTo>
                <a:lnTo>
                  <a:pt x="1020" y="542"/>
                </a:lnTo>
                <a:lnTo>
                  <a:pt x="1021" y="542"/>
                </a:lnTo>
                <a:lnTo>
                  <a:pt x="1021" y="543"/>
                </a:lnTo>
                <a:lnTo>
                  <a:pt x="1022" y="543"/>
                </a:lnTo>
                <a:lnTo>
                  <a:pt x="1022" y="543"/>
                </a:lnTo>
                <a:lnTo>
                  <a:pt x="1022" y="544"/>
                </a:lnTo>
                <a:lnTo>
                  <a:pt x="1023" y="544"/>
                </a:lnTo>
                <a:lnTo>
                  <a:pt x="1024" y="544"/>
                </a:lnTo>
                <a:lnTo>
                  <a:pt x="1024" y="544"/>
                </a:lnTo>
                <a:lnTo>
                  <a:pt x="1025" y="544"/>
                </a:lnTo>
                <a:lnTo>
                  <a:pt x="1026" y="545"/>
                </a:lnTo>
                <a:lnTo>
                  <a:pt x="1027" y="545"/>
                </a:lnTo>
                <a:lnTo>
                  <a:pt x="1028" y="546"/>
                </a:lnTo>
                <a:lnTo>
                  <a:pt x="1028" y="546"/>
                </a:lnTo>
                <a:lnTo>
                  <a:pt x="1029" y="546"/>
                </a:lnTo>
                <a:lnTo>
                  <a:pt x="1029" y="546"/>
                </a:lnTo>
                <a:lnTo>
                  <a:pt x="1030" y="546"/>
                </a:lnTo>
                <a:lnTo>
                  <a:pt x="1031" y="547"/>
                </a:lnTo>
                <a:lnTo>
                  <a:pt x="1032" y="547"/>
                </a:lnTo>
                <a:lnTo>
                  <a:pt x="1033" y="548"/>
                </a:lnTo>
                <a:lnTo>
                  <a:pt x="1034" y="548"/>
                </a:lnTo>
                <a:lnTo>
                  <a:pt x="1034" y="548"/>
                </a:lnTo>
                <a:lnTo>
                  <a:pt x="1034" y="549"/>
                </a:lnTo>
                <a:lnTo>
                  <a:pt x="1034" y="549"/>
                </a:lnTo>
                <a:lnTo>
                  <a:pt x="1034" y="549"/>
                </a:lnTo>
                <a:lnTo>
                  <a:pt x="1035" y="549"/>
                </a:lnTo>
                <a:lnTo>
                  <a:pt x="1036" y="549"/>
                </a:lnTo>
                <a:lnTo>
                  <a:pt x="1036" y="548"/>
                </a:lnTo>
                <a:lnTo>
                  <a:pt x="1037" y="548"/>
                </a:lnTo>
                <a:lnTo>
                  <a:pt x="1038" y="547"/>
                </a:lnTo>
                <a:lnTo>
                  <a:pt x="1039" y="547"/>
                </a:lnTo>
                <a:lnTo>
                  <a:pt x="1039" y="546"/>
                </a:lnTo>
                <a:lnTo>
                  <a:pt x="1039" y="546"/>
                </a:lnTo>
                <a:lnTo>
                  <a:pt x="1040" y="546"/>
                </a:lnTo>
                <a:lnTo>
                  <a:pt x="1041" y="546"/>
                </a:lnTo>
                <a:lnTo>
                  <a:pt x="1041" y="546"/>
                </a:lnTo>
                <a:lnTo>
                  <a:pt x="1042" y="546"/>
                </a:lnTo>
                <a:lnTo>
                  <a:pt x="1043" y="546"/>
                </a:lnTo>
                <a:lnTo>
                  <a:pt x="1044" y="545"/>
                </a:lnTo>
                <a:lnTo>
                  <a:pt x="1044" y="545"/>
                </a:lnTo>
                <a:lnTo>
                  <a:pt x="1045" y="545"/>
                </a:lnTo>
                <a:lnTo>
                  <a:pt x="1045" y="546"/>
                </a:lnTo>
                <a:lnTo>
                  <a:pt x="1045" y="546"/>
                </a:lnTo>
                <a:lnTo>
                  <a:pt x="1046" y="546"/>
                </a:lnTo>
                <a:lnTo>
                  <a:pt x="1047" y="546"/>
                </a:lnTo>
                <a:lnTo>
                  <a:pt x="1048" y="545"/>
                </a:lnTo>
                <a:lnTo>
                  <a:pt x="1049" y="544"/>
                </a:lnTo>
                <a:lnTo>
                  <a:pt x="1049" y="544"/>
                </a:lnTo>
                <a:lnTo>
                  <a:pt x="1050" y="544"/>
                </a:lnTo>
                <a:lnTo>
                  <a:pt x="1051" y="544"/>
                </a:lnTo>
                <a:lnTo>
                  <a:pt x="1051" y="544"/>
                </a:lnTo>
                <a:lnTo>
                  <a:pt x="1051" y="544"/>
                </a:lnTo>
                <a:lnTo>
                  <a:pt x="1052" y="544"/>
                </a:lnTo>
                <a:lnTo>
                  <a:pt x="1053" y="543"/>
                </a:lnTo>
                <a:lnTo>
                  <a:pt x="1054" y="542"/>
                </a:lnTo>
                <a:lnTo>
                  <a:pt x="1054" y="541"/>
                </a:lnTo>
                <a:lnTo>
                  <a:pt x="1054" y="541"/>
                </a:lnTo>
                <a:lnTo>
                  <a:pt x="1055" y="541"/>
                </a:lnTo>
                <a:lnTo>
                  <a:pt x="1056" y="541"/>
                </a:lnTo>
                <a:lnTo>
                  <a:pt x="1056" y="540"/>
                </a:lnTo>
                <a:lnTo>
                  <a:pt x="1057" y="539"/>
                </a:lnTo>
                <a:lnTo>
                  <a:pt x="1058" y="539"/>
                </a:lnTo>
                <a:lnTo>
                  <a:pt x="1058" y="538"/>
                </a:lnTo>
                <a:lnTo>
                  <a:pt x="1059" y="538"/>
                </a:lnTo>
                <a:lnTo>
                  <a:pt x="1060" y="538"/>
                </a:lnTo>
                <a:lnTo>
                  <a:pt x="1060" y="537"/>
                </a:lnTo>
                <a:lnTo>
                  <a:pt x="1060" y="537"/>
                </a:lnTo>
                <a:lnTo>
                  <a:pt x="1061" y="536"/>
                </a:lnTo>
                <a:lnTo>
                  <a:pt x="1062" y="536"/>
                </a:lnTo>
                <a:lnTo>
                  <a:pt x="1062" y="536"/>
                </a:lnTo>
                <a:lnTo>
                  <a:pt x="1063" y="535"/>
                </a:lnTo>
                <a:lnTo>
                  <a:pt x="1064" y="535"/>
                </a:lnTo>
                <a:lnTo>
                  <a:pt x="1065" y="535"/>
                </a:lnTo>
                <a:lnTo>
                  <a:pt x="1065" y="534"/>
                </a:lnTo>
                <a:lnTo>
                  <a:pt x="1066" y="534"/>
                </a:lnTo>
                <a:lnTo>
                  <a:pt x="1067" y="534"/>
                </a:lnTo>
                <a:lnTo>
                  <a:pt x="1068" y="533"/>
                </a:lnTo>
                <a:lnTo>
                  <a:pt x="1068" y="532"/>
                </a:lnTo>
                <a:lnTo>
                  <a:pt x="1069" y="532"/>
                </a:lnTo>
                <a:lnTo>
                  <a:pt x="1070" y="532"/>
                </a:lnTo>
                <a:lnTo>
                  <a:pt x="1070" y="532"/>
                </a:lnTo>
                <a:lnTo>
                  <a:pt x="1070" y="532"/>
                </a:lnTo>
                <a:lnTo>
                  <a:pt x="1071" y="532"/>
                </a:lnTo>
                <a:lnTo>
                  <a:pt x="1072" y="531"/>
                </a:lnTo>
                <a:lnTo>
                  <a:pt x="1073" y="530"/>
                </a:lnTo>
                <a:lnTo>
                  <a:pt x="1074" y="530"/>
                </a:lnTo>
                <a:lnTo>
                  <a:pt x="1074" y="530"/>
                </a:lnTo>
                <a:lnTo>
                  <a:pt x="1075" y="529"/>
                </a:lnTo>
                <a:lnTo>
                  <a:pt x="1075" y="528"/>
                </a:lnTo>
                <a:lnTo>
                  <a:pt x="1076" y="527"/>
                </a:lnTo>
                <a:lnTo>
                  <a:pt x="1077" y="527"/>
                </a:lnTo>
                <a:lnTo>
                  <a:pt x="1077" y="527"/>
                </a:lnTo>
                <a:lnTo>
                  <a:pt x="1078" y="527"/>
                </a:lnTo>
                <a:lnTo>
                  <a:pt x="1079" y="526"/>
                </a:lnTo>
                <a:lnTo>
                  <a:pt x="1080" y="526"/>
                </a:lnTo>
                <a:lnTo>
                  <a:pt x="1080" y="525"/>
                </a:lnTo>
                <a:lnTo>
                  <a:pt x="1080" y="525"/>
                </a:lnTo>
                <a:lnTo>
                  <a:pt x="1080" y="525"/>
                </a:lnTo>
                <a:lnTo>
                  <a:pt x="1081" y="524"/>
                </a:lnTo>
                <a:lnTo>
                  <a:pt x="1082" y="524"/>
                </a:lnTo>
                <a:lnTo>
                  <a:pt x="1082" y="523"/>
                </a:lnTo>
                <a:lnTo>
                  <a:pt x="1083" y="523"/>
                </a:lnTo>
                <a:lnTo>
                  <a:pt x="1084" y="522"/>
                </a:lnTo>
                <a:lnTo>
                  <a:pt x="1085" y="521"/>
                </a:lnTo>
                <a:lnTo>
                  <a:pt x="1085" y="521"/>
                </a:lnTo>
                <a:lnTo>
                  <a:pt x="1085" y="521"/>
                </a:lnTo>
                <a:lnTo>
                  <a:pt x="1085" y="521"/>
                </a:lnTo>
                <a:lnTo>
                  <a:pt x="1086" y="521"/>
                </a:lnTo>
                <a:lnTo>
                  <a:pt x="1086" y="520"/>
                </a:lnTo>
                <a:lnTo>
                  <a:pt x="1087" y="520"/>
                </a:lnTo>
                <a:lnTo>
                  <a:pt x="1088" y="520"/>
                </a:lnTo>
                <a:lnTo>
                  <a:pt x="1089" y="520"/>
                </a:lnTo>
                <a:lnTo>
                  <a:pt x="1090" y="520"/>
                </a:lnTo>
                <a:lnTo>
                  <a:pt x="1090" y="520"/>
                </a:lnTo>
                <a:lnTo>
                  <a:pt x="1090" y="519"/>
                </a:lnTo>
                <a:lnTo>
                  <a:pt x="1091" y="519"/>
                </a:lnTo>
                <a:lnTo>
                  <a:pt x="1092" y="519"/>
                </a:lnTo>
                <a:lnTo>
                  <a:pt x="1093" y="518"/>
                </a:lnTo>
                <a:lnTo>
                  <a:pt x="1094" y="518"/>
                </a:lnTo>
                <a:lnTo>
                  <a:pt x="1094" y="517"/>
                </a:lnTo>
                <a:lnTo>
                  <a:pt x="1095" y="517"/>
                </a:lnTo>
                <a:lnTo>
                  <a:pt x="1096" y="517"/>
                </a:lnTo>
                <a:lnTo>
                  <a:pt x="1096" y="516"/>
                </a:lnTo>
                <a:lnTo>
                  <a:pt x="1096" y="516"/>
                </a:lnTo>
                <a:lnTo>
                  <a:pt x="1096" y="516"/>
                </a:lnTo>
                <a:lnTo>
                  <a:pt x="1097" y="516"/>
                </a:lnTo>
                <a:lnTo>
                  <a:pt x="1098" y="516"/>
                </a:lnTo>
                <a:lnTo>
                  <a:pt x="1099" y="516"/>
                </a:lnTo>
                <a:lnTo>
                  <a:pt x="1100" y="516"/>
                </a:lnTo>
                <a:lnTo>
                  <a:pt x="1100" y="515"/>
                </a:lnTo>
                <a:lnTo>
                  <a:pt x="1101" y="515"/>
                </a:lnTo>
                <a:lnTo>
                  <a:pt x="1101" y="515"/>
                </a:lnTo>
                <a:lnTo>
                  <a:pt x="1101" y="515"/>
                </a:lnTo>
                <a:lnTo>
                  <a:pt x="1102" y="514"/>
                </a:lnTo>
                <a:lnTo>
                  <a:pt x="1102" y="513"/>
                </a:lnTo>
                <a:lnTo>
                  <a:pt x="1102" y="512"/>
                </a:lnTo>
                <a:lnTo>
                  <a:pt x="1103" y="511"/>
                </a:lnTo>
                <a:lnTo>
                  <a:pt x="1103" y="510"/>
                </a:lnTo>
                <a:lnTo>
                  <a:pt x="1104" y="510"/>
                </a:lnTo>
                <a:lnTo>
                  <a:pt x="1105" y="508"/>
                </a:lnTo>
                <a:lnTo>
                  <a:pt x="1105" y="507"/>
                </a:lnTo>
                <a:lnTo>
                  <a:pt x="1106" y="506"/>
                </a:lnTo>
                <a:lnTo>
                  <a:pt x="1106" y="505"/>
                </a:lnTo>
                <a:lnTo>
                  <a:pt x="1107" y="505"/>
                </a:lnTo>
                <a:lnTo>
                  <a:pt x="1108" y="505"/>
                </a:lnTo>
                <a:lnTo>
                  <a:pt x="1108" y="505"/>
                </a:lnTo>
                <a:lnTo>
                  <a:pt x="1109" y="505"/>
                </a:lnTo>
                <a:lnTo>
                  <a:pt x="1110" y="504"/>
                </a:lnTo>
                <a:lnTo>
                  <a:pt x="1111" y="504"/>
                </a:lnTo>
                <a:lnTo>
                  <a:pt x="1111" y="503"/>
                </a:lnTo>
                <a:lnTo>
                  <a:pt x="1111" y="503"/>
                </a:lnTo>
                <a:lnTo>
                  <a:pt x="1112" y="502"/>
                </a:lnTo>
                <a:lnTo>
                  <a:pt x="1112" y="501"/>
                </a:lnTo>
                <a:lnTo>
                  <a:pt x="1113" y="500"/>
                </a:lnTo>
                <a:lnTo>
                  <a:pt x="1114" y="500"/>
                </a:lnTo>
                <a:lnTo>
                  <a:pt x="1114" y="500"/>
                </a:lnTo>
                <a:lnTo>
                  <a:pt x="1114" y="500"/>
                </a:lnTo>
                <a:lnTo>
                  <a:pt x="1115" y="499"/>
                </a:lnTo>
                <a:lnTo>
                  <a:pt x="1116" y="498"/>
                </a:lnTo>
                <a:lnTo>
                  <a:pt x="1116" y="498"/>
                </a:lnTo>
                <a:lnTo>
                  <a:pt x="1116" y="497"/>
                </a:lnTo>
                <a:lnTo>
                  <a:pt x="1117" y="496"/>
                </a:lnTo>
                <a:lnTo>
                  <a:pt x="1118" y="495"/>
                </a:lnTo>
                <a:lnTo>
                  <a:pt x="1118" y="494"/>
                </a:lnTo>
                <a:lnTo>
                  <a:pt x="1119" y="494"/>
                </a:lnTo>
                <a:lnTo>
                  <a:pt x="1119" y="493"/>
                </a:lnTo>
                <a:lnTo>
                  <a:pt x="1119" y="492"/>
                </a:lnTo>
                <a:lnTo>
                  <a:pt x="1120" y="490"/>
                </a:lnTo>
                <a:lnTo>
                  <a:pt x="1121" y="489"/>
                </a:lnTo>
                <a:lnTo>
                  <a:pt x="1121" y="489"/>
                </a:lnTo>
                <a:lnTo>
                  <a:pt x="1121" y="488"/>
                </a:lnTo>
                <a:lnTo>
                  <a:pt x="1122" y="488"/>
                </a:lnTo>
                <a:lnTo>
                  <a:pt x="1123" y="488"/>
                </a:lnTo>
                <a:lnTo>
                  <a:pt x="1123" y="487"/>
                </a:lnTo>
                <a:lnTo>
                  <a:pt x="1124" y="487"/>
                </a:lnTo>
                <a:lnTo>
                  <a:pt x="1125" y="487"/>
                </a:lnTo>
                <a:lnTo>
                  <a:pt x="1125" y="487"/>
                </a:lnTo>
                <a:lnTo>
                  <a:pt x="1126" y="486"/>
                </a:lnTo>
                <a:lnTo>
                  <a:pt x="1126" y="486"/>
                </a:lnTo>
                <a:lnTo>
                  <a:pt x="1127" y="485"/>
                </a:lnTo>
                <a:lnTo>
                  <a:pt x="1128" y="485"/>
                </a:lnTo>
                <a:lnTo>
                  <a:pt x="1129" y="485"/>
                </a:lnTo>
                <a:lnTo>
                  <a:pt x="1130" y="485"/>
                </a:lnTo>
                <a:lnTo>
                  <a:pt x="1131" y="484"/>
                </a:lnTo>
                <a:lnTo>
                  <a:pt x="1131" y="484"/>
                </a:lnTo>
                <a:lnTo>
                  <a:pt x="1131" y="484"/>
                </a:lnTo>
                <a:lnTo>
                  <a:pt x="1132" y="484"/>
                </a:lnTo>
                <a:lnTo>
                  <a:pt x="1132" y="483"/>
                </a:lnTo>
                <a:lnTo>
                  <a:pt x="1132" y="483"/>
                </a:lnTo>
                <a:lnTo>
                  <a:pt x="1133" y="483"/>
                </a:lnTo>
                <a:lnTo>
                  <a:pt x="1133" y="482"/>
                </a:lnTo>
                <a:lnTo>
                  <a:pt x="1134" y="481"/>
                </a:lnTo>
                <a:lnTo>
                  <a:pt x="1135" y="481"/>
                </a:lnTo>
                <a:lnTo>
                  <a:pt x="1136" y="480"/>
                </a:lnTo>
                <a:lnTo>
                  <a:pt x="1137" y="480"/>
                </a:lnTo>
                <a:lnTo>
                  <a:pt x="1137" y="479"/>
                </a:lnTo>
                <a:lnTo>
                  <a:pt x="1137" y="479"/>
                </a:lnTo>
                <a:lnTo>
                  <a:pt x="1137" y="479"/>
                </a:lnTo>
                <a:lnTo>
                  <a:pt x="1137" y="479"/>
                </a:lnTo>
                <a:lnTo>
                  <a:pt x="1138" y="479"/>
                </a:lnTo>
                <a:lnTo>
                  <a:pt x="1139" y="479"/>
                </a:lnTo>
                <a:lnTo>
                  <a:pt x="1139" y="478"/>
                </a:lnTo>
                <a:lnTo>
                  <a:pt x="1140" y="478"/>
                </a:lnTo>
                <a:lnTo>
                  <a:pt x="1141" y="478"/>
                </a:lnTo>
                <a:lnTo>
                  <a:pt x="1142" y="477"/>
                </a:lnTo>
                <a:lnTo>
                  <a:pt x="1142" y="478"/>
                </a:lnTo>
                <a:lnTo>
                  <a:pt x="1142" y="478"/>
                </a:lnTo>
                <a:lnTo>
                  <a:pt x="1142" y="478"/>
                </a:lnTo>
                <a:lnTo>
                  <a:pt x="1143" y="478"/>
                </a:lnTo>
                <a:lnTo>
                  <a:pt x="1144" y="477"/>
                </a:lnTo>
                <a:lnTo>
                  <a:pt x="1145" y="477"/>
                </a:lnTo>
                <a:lnTo>
                  <a:pt x="1146" y="477"/>
                </a:lnTo>
                <a:lnTo>
                  <a:pt x="1147" y="478"/>
                </a:lnTo>
                <a:lnTo>
                  <a:pt x="1147" y="478"/>
                </a:lnTo>
                <a:lnTo>
                  <a:pt x="1147" y="478"/>
                </a:lnTo>
                <a:lnTo>
                  <a:pt x="1147" y="479"/>
                </a:lnTo>
                <a:lnTo>
                  <a:pt x="1148" y="479"/>
                </a:lnTo>
                <a:lnTo>
                  <a:pt x="1149" y="479"/>
                </a:lnTo>
                <a:lnTo>
                  <a:pt x="1149" y="479"/>
                </a:lnTo>
                <a:lnTo>
                  <a:pt x="1150" y="479"/>
                </a:lnTo>
                <a:lnTo>
                  <a:pt x="1151" y="479"/>
                </a:lnTo>
                <a:lnTo>
                  <a:pt x="1152" y="479"/>
                </a:lnTo>
                <a:lnTo>
                  <a:pt x="1152" y="479"/>
                </a:lnTo>
                <a:lnTo>
                  <a:pt x="1153" y="479"/>
                </a:lnTo>
                <a:lnTo>
                  <a:pt x="1153" y="479"/>
                </a:lnTo>
                <a:lnTo>
                  <a:pt x="1153" y="478"/>
                </a:lnTo>
                <a:lnTo>
                  <a:pt x="1154" y="478"/>
                </a:lnTo>
                <a:lnTo>
                  <a:pt x="1155" y="477"/>
                </a:lnTo>
                <a:lnTo>
                  <a:pt x="1156" y="477"/>
                </a:lnTo>
                <a:lnTo>
                  <a:pt x="1156" y="477"/>
                </a:lnTo>
                <a:lnTo>
                  <a:pt x="1157" y="477"/>
                </a:lnTo>
                <a:lnTo>
                  <a:pt x="1157" y="476"/>
                </a:lnTo>
                <a:lnTo>
                  <a:pt x="1158" y="476"/>
                </a:lnTo>
                <a:lnTo>
                  <a:pt x="1159" y="475"/>
                </a:lnTo>
                <a:lnTo>
                  <a:pt x="1159" y="475"/>
                </a:lnTo>
                <a:lnTo>
                  <a:pt x="1159" y="474"/>
                </a:lnTo>
                <a:lnTo>
                  <a:pt x="1160" y="474"/>
                </a:lnTo>
                <a:lnTo>
                  <a:pt x="1161" y="474"/>
                </a:lnTo>
                <a:lnTo>
                  <a:pt x="1162" y="473"/>
                </a:lnTo>
                <a:lnTo>
                  <a:pt x="1162" y="473"/>
                </a:lnTo>
                <a:lnTo>
                  <a:pt x="1163" y="472"/>
                </a:lnTo>
                <a:lnTo>
                  <a:pt x="1164" y="472"/>
                </a:lnTo>
                <a:lnTo>
                  <a:pt x="1164" y="472"/>
                </a:lnTo>
                <a:lnTo>
                  <a:pt x="1165" y="472"/>
                </a:lnTo>
                <a:lnTo>
                  <a:pt x="1165" y="472"/>
                </a:lnTo>
                <a:lnTo>
                  <a:pt x="1166" y="471"/>
                </a:lnTo>
                <a:lnTo>
                  <a:pt x="1167" y="471"/>
                </a:lnTo>
                <a:lnTo>
                  <a:pt x="1168" y="470"/>
                </a:lnTo>
                <a:lnTo>
                  <a:pt x="1168" y="470"/>
                </a:lnTo>
                <a:lnTo>
                  <a:pt x="1169" y="469"/>
                </a:lnTo>
                <a:lnTo>
                  <a:pt x="1170" y="469"/>
                </a:lnTo>
                <a:lnTo>
                  <a:pt x="1171" y="469"/>
                </a:lnTo>
                <a:lnTo>
                  <a:pt x="1171" y="469"/>
                </a:lnTo>
                <a:lnTo>
                  <a:pt x="1172" y="469"/>
                </a:lnTo>
                <a:lnTo>
                  <a:pt x="1173" y="469"/>
                </a:lnTo>
                <a:lnTo>
                  <a:pt x="1173" y="468"/>
                </a:lnTo>
                <a:lnTo>
                  <a:pt x="1174" y="467"/>
                </a:lnTo>
                <a:lnTo>
                  <a:pt x="1175" y="467"/>
                </a:lnTo>
                <a:lnTo>
                  <a:pt x="1175" y="466"/>
                </a:lnTo>
                <a:lnTo>
                  <a:pt x="1176" y="466"/>
                </a:lnTo>
                <a:lnTo>
                  <a:pt x="1177" y="466"/>
                </a:lnTo>
                <a:lnTo>
                  <a:pt x="1177" y="465"/>
                </a:lnTo>
                <a:lnTo>
                  <a:pt x="1178" y="465"/>
                </a:lnTo>
                <a:lnTo>
                  <a:pt x="1178" y="464"/>
                </a:lnTo>
                <a:lnTo>
                  <a:pt x="1178" y="464"/>
                </a:lnTo>
                <a:lnTo>
                  <a:pt x="1179" y="463"/>
                </a:lnTo>
                <a:lnTo>
                  <a:pt x="1179" y="461"/>
                </a:lnTo>
                <a:lnTo>
                  <a:pt x="1180" y="460"/>
                </a:lnTo>
                <a:lnTo>
                  <a:pt x="1181" y="460"/>
                </a:lnTo>
                <a:lnTo>
                  <a:pt x="1181" y="459"/>
                </a:lnTo>
                <a:lnTo>
                  <a:pt x="1182" y="459"/>
                </a:lnTo>
                <a:lnTo>
                  <a:pt x="1182" y="458"/>
                </a:lnTo>
                <a:lnTo>
                  <a:pt x="1183" y="458"/>
                </a:lnTo>
                <a:lnTo>
                  <a:pt x="1183" y="457"/>
                </a:lnTo>
                <a:lnTo>
                  <a:pt x="1183" y="456"/>
                </a:lnTo>
                <a:lnTo>
                  <a:pt x="1184" y="455"/>
                </a:lnTo>
                <a:lnTo>
                  <a:pt x="1185" y="455"/>
                </a:lnTo>
                <a:lnTo>
                  <a:pt x="1185" y="454"/>
                </a:lnTo>
                <a:lnTo>
                  <a:pt x="1186" y="453"/>
                </a:lnTo>
                <a:lnTo>
                  <a:pt x="1187" y="453"/>
                </a:lnTo>
                <a:lnTo>
                  <a:pt x="1187" y="452"/>
                </a:lnTo>
                <a:lnTo>
                  <a:pt x="1188" y="451"/>
                </a:lnTo>
                <a:lnTo>
                  <a:pt x="1188" y="450"/>
                </a:lnTo>
                <a:lnTo>
                  <a:pt x="1188" y="449"/>
                </a:lnTo>
                <a:lnTo>
                  <a:pt x="1189" y="449"/>
                </a:lnTo>
                <a:lnTo>
                  <a:pt x="1190" y="448"/>
                </a:lnTo>
                <a:lnTo>
                  <a:pt x="1191" y="448"/>
                </a:lnTo>
                <a:lnTo>
                  <a:pt x="1192" y="447"/>
                </a:lnTo>
                <a:lnTo>
                  <a:pt x="1193" y="446"/>
                </a:lnTo>
                <a:lnTo>
                  <a:pt x="1193" y="444"/>
                </a:lnTo>
                <a:lnTo>
                  <a:pt x="1193" y="443"/>
                </a:lnTo>
                <a:lnTo>
                  <a:pt x="1193" y="443"/>
                </a:lnTo>
                <a:lnTo>
                  <a:pt x="1193" y="442"/>
                </a:lnTo>
                <a:lnTo>
                  <a:pt x="1194" y="441"/>
                </a:lnTo>
                <a:lnTo>
                  <a:pt x="1195" y="439"/>
                </a:lnTo>
                <a:lnTo>
                  <a:pt x="1195" y="438"/>
                </a:lnTo>
                <a:lnTo>
                  <a:pt x="1196" y="438"/>
                </a:lnTo>
                <a:lnTo>
                  <a:pt x="1197" y="438"/>
                </a:lnTo>
                <a:lnTo>
                  <a:pt x="1197" y="437"/>
                </a:lnTo>
                <a:lnTo>
                  <a:pt x="1198" y="435"/>
                </a:lnTo>
                <a:lnTo>
                  <a:pt x="1198" y="433"/>
                </a:lnTo>
                <a:lnTo>
                  <a:pt x="1198" y="433"/>
                </a:lnTo>
                <a:lnTo>
                  <a:pt x="1199" y="432"/>
                </a:lnTo>
                <a:lnTo>
                  <a:pt x="1199" y="430"/>
                </a:lnTo>
                <a:lnTo>
                  <a:pt x="1199" y="430"/>
                </a:lnTo>
                <a:lnTo>
                  <a:pt x="1200" y="429"/>
                </a:lnTo>
                <a:lnTo>
                  <a:pt x="1200" y="428"/>
                </a:lnTo>
                <a:lnTo>
                  <a:pt x="1201" y="428"/>
                </a:lnTo>
                <a:lnTo>
                  <a:pt x="1202" y="427"/>
                </a:lnTo>
                <a:lnTo>
                  <a:pt x="1202" y="427"/>
                </a:lnTo>
                <a:lnTo>
                  <a:pt x="1203" y="426"/>
                </a:lnTo>
                <a:lnTo>
                  <a:pt x="1204" y="426"/>
                </a:lnTo>
                <a:lnTo>
                  <a:pt x="1204" y="425"/>
                </a:lnTo>
                <a:lnTo>
                  <a:pt x="1204" y="424"/>
                </a:lnTo>
                <a:lnTo>
                  <a:pt x="1205" y="423"/>
                </a:lnTo>
                <a:lnTo>
                  <a:pt x="1205" y="422"/>
                </a:lnTo>
                <a:lnTo>
                  <a:pt x="1206" y="422"/>
                </a:lnTo>
                <a:lnTo>
                  <a:pt x="1206" y="422"/>
                </a:lnTo>
                <a:lnTo>
                  <a:pt x="1207" y="422"/>
                </a:lnTo>
                <a:lnTo>
                  <a:pt x="1208" y="422"/>
                </a:lnTo>
                <a:lnTo>
                  <a:pt x="1208" y="421"/>
                </a:lnTo>
                <a:lnTo>
                  <a:pt x="1209" y="421"/>
                </a:lnTo>
                <a:lnTo>
                  <a:pt x="1209" y="420"/>
                </a:lnTo>
                <a:lnTo>
                  <a:pt x="1209" y="419"/>
                </a:lnTo>
                <a:lnTo>
                  <a:pt x="1210" y="419"/>
                </a:lnTo>
                <a:lnTo>
                  <a:pt x="1210" y="418"/>
                </a:lnTo>
                <a:lnTo>
                  <a:pt x="1211" y="417"/>
                </a:lnTo>
                <a:lnTo>
                  <a:pt x="1212" y="417"/>
                </a:lnTo>
                <a:lnTo>
                  <a:pt x="1212" y="417"/>
                </a:lnTo>
                <a:lnTo>
                  <a:pt x="1213" y="417"/>
                </a:lnTo>
                <a:lnTo>
                  <a:pt x="1214" y="417"/>
                </a:lnTo>
                <a:lnTo>
                  <a:pt x="1214" y="416"/>
                </a:lnTo>
                <a:lnTo>
                  <a:pt x="1214" y="416"/>
                </a:lnTo>
                <a:lnTo>
                  <a:pt x="1215" y="416"/>
                </a:lnTo>
                <a:lnTo>
                  <a:pt x="1216" y="416"/>
                </a:lnTo>
                <a:lnTo>
                  <a:pt x="1216" y="416"/>
                </a:lnTo>
                <a:lnTo>
                  <a:pt x="1217" y="416"/>
                </a:lnTo>
                <a:lnTo>
                  <a:pt x="1218" y="416"/>
                </a:lnTo>
                <a:lnTo>
                  <a:pt x="1219" y="415"/>
                </a:lnTo>
                <a:lnTo>
                  <a:pt x="1219" y="414"/>
                </a:lnTo>
                <a:lnTo>
                  <a:pt x="1220" y="414"/>
                </a:lnTo>
                <a:lnTo>
                  <a:pt x="1221" y="413"/>
                </a:lnTo>
                <a:lnTo>
                  <a:pt x="1222" y="413"/>
                </a:lnTo>
                <a:lnTo>
                  <a:pt x="1222" y="413"/>
                </a:lnTo>
                <a:lnTo>
                  <a:pt x="1223" y="412"/>
                </a:lnTo>
                <a:lnTo>
                  <a:pt x="1224" y="412"/>
                </a:lnTo>
                <a:lnTo>
                  <a:pt x="1224" y="412"/>
                </a:lnTo>
                <a:lnTo>
                  <a:pt x="1225" y="412"/>
                </a:lnTo>
                <a:lnTo>
                  <a:pt x="1225" y="412"/>
                </a:lnTo>
                <a:lnTo>
                  <a:pt x="1226" y="411"/>
                </a:lnTo>
                <a:lnTo>
                  <a:pt x="1227" y="411"/>
                </a:lnTo>
                <a:lnTo>
                  <a:pt x="1227" y="410"/>
                </a:lnTo>
                <a:lnTo>
                  <a:pt x="1228" y="410"/>
                </a:lnTo>
                <a:lnTo>
                  <a:pt x="1228" y="409"/>
                </a:lnTo>
                <a:lnTo>
                  <a:pt x="1228" y="408"/>
                </a:lnTo>
                <a:lnTo>
                  <a:pt x="1229" y="408"/>
                </a:lnTo>
                <a:lnTo>
                  <a:pt x="1229" y="407"/>
                </a:lnTo>
                <a:lnTo>
                  <a:pt x="1229" y="407"/>
                </a:lnTo>
                <a:lnTo>
                  <a:pt x="1230" y="407"/>
                </a:lnTo>
                <a:lnTo>
                  <a:pt x="1230" y="406"/>
                </a:lnTo>
                <a:lnTo>
                  <a:pt x="1231" y="405"/>
                </a:lnTo>
                <a:lnTo>
                  <a:pt x="1232" y="405"/>
                </a:lnTo>
                <a:lnTo>
                  <a:pt x="1232" y="404"/>
                </a:lnTo>
                <a:lnTo>
                  <a:pt x="1233" y="404"/>
                </a:lnTo>
                <a:lnTo>
                  <a:pt x="1234" y="403"/>
                </a:lnTo>
                <a:lnTo>
                  <a:pt x="1234" y="402"/>
                </a:lnTo>
                <a:lnTo>
                  <a:pt x="1234" y="402"/>
                </a:lnTo>
                <a:lnTo>
                  <a:pt x="1235" y="401"/>
                </a:lnTo>
                <a:lnTo>
                  <a:pt x="1236" y="400"/>
                </a:lnTo>
                <a:lnTo>
                  <a:pt x="1236" y="399"/>
                </a:lnTo>
                <a:lnTo>
                  <a:pt x="1237" y="399"/>
                </a:lnTo>
                <a:lnTo>
                  <a:pt x="1238" y="399"/>
                </a:lnTo>
                <a:lnTo>
                  <a:pt x="1238" y="398"/>
                </a:lnTo>
                <a:lnTo>
                  <a:pt x="1239" y="398"/>
                </a:lnTo>
                <a:lnTo>
                  <a:pt x="1240" y="397"/>
                </a:lnTo>
                <a:lnTo>
                  <a:pt x="1240" y="397"/>
                </a:lnTo>
                <a:lnTo>
                  <a:pt x="1240" y="397"/>
                </a:lnTo>
                <a:lnTo>
                  <a:pt x="1240" y="397"/>
                </a:lnTo>
                <a:lnTo>
                  <a:pt x="1240" y="396"/>
                </a:lnTo>
                <a:lnTo>
                  <a:pt x="1241" y="396"/>
                </a:lnTo>
                <a:lnTo>
                  <a:pt x="1242" y="395"/>
                </a:lnTo>
                <a:lnTo>
                  <a:pt x="1243" y="395"/>
                </a:lnTo>
                <a:lnTo>
                  <a:pt x="1244" y="394"/>
                </a:lnTo>
                <a:lnTo>
                  <a:pt x="1245" y="394"/>
                </a:lnTo>
                <a:lnTo>
                  <a:pt x="1245" y="394"/>
                </a:lnTo>
                <a:lnTo>
                  <a:pt x="1245" y="394"/>
                </a:lnTo>
                <a:lnTo>
                  <a:pt x="1246" y="394"/>
                </a:lnTo>
                <a:lnTo>
                  <a:pt x="1246" y="393"/>
                </a:lnTo>
                <a:lnTo>
                  <a:pt x="1247" y="393"/>
                </a:lnTo>
                <a:lnTo>
                  <a:pt x="1248" y="393"/>
                </a:lnTo>
                <a:lnTo>
                  <a:pt x="1249" y="393"/>
                </a:lnTo>
                <a:lnTo>
                  <a:pt x="1250" y="393"/>
                </a:lnTo>
                <a:lnTo>
                  <a:pt x="1250" y="392"/>
                </a:lnTo>
                <a:lnTo>
                  <a:pt x="1250" y="392"/>
                </a:lnTo>
                <a:lnTo>
                  <a:pt x="1250" y="392"/>
                </a:lnTo>
                <a:lnTo>
                  <a:pt x="1251" y="392"/>
                </a:lnTo>
                <a:lnTo>
                  <a:pt x="1252" y="392"/>
                </a:lnTo>
                <a:lnTo>
                  <a:pt x="1253" y="392"/>
                </a:lnTo>
                <a:lnTo>
                  <a:pt x="1254" y="392"/>
                </a:lnTo>
                <a:lnTo>
                  <a:pt x="1255" y="392"/>
                </a:lnTo>
                <a:lnTo>
                  <a:pt x="1255" y="392"/>
                </a:lnTo>
                <a:lnTo>
                  <a:pt x="1256" y="392"/>
                </a:lnTo>
                <a:lnTo>
                  <a:pt x="1256" y="392"/>
                </a:lnTo>
                <a:lnTo>
                  <a:pt x="1257" y="392"/>
                </a:lnTo>
                <a:lnTo>
                  <a:pt x="1258" y="391"/>
                </a:lnTo>
                <a:lnTo>
                  <a:pt x="1259" y="391"/>
                </a:lnTo>
                <a:lnTo>
                  <a:pt x="1260" y="390"/>
                </a:lnTo>
                <a:lnTo>
                  <a:pt x="1260" y="390"/>
                </a:lnTo>
                <a:lnTo>
                  <a:pt x="1261" y="390"/>
                </a:lnTo>
                <a:lnTo>
                  <a:pt x="1262" y="390"/>
                </a:lnTo>
                <a:lnTo>
                  <a:pt x="1262" y="389"/>
                </a:lnTo>
                <a:lnTo>
                  <a:pt x="1262" y="389"/>
                </a:lnTo>
                <a:lnTo>
                  <a:pt x="1263" y="388"/>
                </a:lnTo>
                <a:lnTo>
                  <a:pt x="1264" y="388"/>
                </a:lnTo>
                <a:lnTo>
                  <a:pt x="1265" y="388"/>
                </a:lnTo>
                <a:lnTo>
                  <a:pt x="1265" y="387"/>
                </a:lnTo>
                <a:lnTo>
                  <a:pt x="1265" y="386"/>
                </a:lnTo>
                <a:lnTo>
                  <a:pt x="1266" y="385"/>
                </a:lnTo>
                <a:lnTo>
                  <a:pt x="1266" y="383"/>
                </a:lnTo>
                <a:lnTo>
                  <a:pt x="1267" y="383"/>
                </a:lnTo>
                <a:lnTo>
                  <a:pt x="1268" y="383"/>
                </a:lnTo>
                <a:lnTo>
                  <a:pt x="1268" y="384"/>
                </a:lnTo>
                <a:lnTo>
                  <a:pt x="1268" y="384"/>
                </a:lnTo>
                <a:lnTo>
                  <a:pt x="1269" y="384"/>
                </a:lnTo>
                <a:lnTo>
                  <a:pt x="1269" y="385"/>
                </a:lnTo>
                <a:lnTo>
                  <a:pt x="1270" y="385"/>
                </a:lnTo>
                <a:lnTo>
                  <a:pt x="1271" y="385"/>
                </a:lnTo>
                <a:lnTo>
                  <a:pt x="1271" y="386"/>
                </a:lnTo>
                <a:lnTo>
                  <a:pt x="1271" y="386"/>
                </a:lnTo>
                <a:lnTo>
                  <a:pt x="1272" y="386"/>
                </a:lnTo>
                <a:lnTo>
                  <a:pt x="1273" y="386"/>
                </a:lnTo>
                <a:lnTo>
                  <a:pt x="1273" y="386"/>
                </a:lnTo>
                <a:lnTo>
                  <a:pt x="1273" y="387"/>
                </a:lnTo>
                <a:lnTo>
                  <a:pt x="1274" y="387"/>
                </a:lnTo>
                <a:lnTo>
                  <a:pt x="1275" y="387"/>
                </a:lnTo>
                <a:lnTo>
                  <a:pt x="1275" y="386"/>
                </a:lnTo>
                <a:lnTo>
                  <a:pt x="1276" y="386"/>
                </a:lnTo>
                <a:lnTo>
                  <a:pt x="1276" y="386"/>
                </a:lnTo>
                <a:lnTo>
                  <a:pt x="1276" y="386"/>
                </a:lnTo>
                <a:lnTo>
                  <a:pt x="1277" y="386"/>
                </a:lnTo>
                <a:lnTo>
                  <a:pt x="1278" y="386"/>
                </a:lnTo>
                <a:lnTo>
                  <a:pt x="1279" y="386"/>
                </a:lnTo>
                <a:lnTo>
                  <a:pt x="1279" y="385"/>
                </a:lnTo>
                <a:lnTo>
                  <a:pt x="1280" y="385"/>
                </a:lnTo>
                <a:lnTo>
                  <a:pt x="1281" y="385"/>
                </a:lnTo>
                <a:lnTo>
                  <a:pt x="1281" y="384"/>
                </a:lnTo>
                <a:lnTo>
                  <a:pt x="1282" y="384"/>
                </a:lnTo>
                <a:lnTo>
                  <a:pt x="1283" y="383"/>
                </a:lnTo>
                <a:lnTo>
                  <a:pt x="1284" y="383"/>
                </a:lnTo>
                <a:lnTo>
                  <a:pt x="1284" y="382"/>
                </a:lnTo>
                <a:lnTo>
                  <a:pt x="1285" y="382"/>
                </a:lnTo>
                <a:lnTo>
                  <a:pt x="1285" y="382"/>
                </a:lnTo>
                <a:lnTo>
                  <a:pt x="1286" y="382"/>
                </a:lnTo>
                <a:lnTo>
                  <a:pt x="1286" y="381"/>
                </a:lnTo>
                <a:lnTo>
                  <a:pt x="1286" y="381"/>
                </a:lnTo>
                <a:lnTo>
                  <a:pt x="1287" y="381"/>
                </a:lnTo>
                <a:lnTo>
                  <a:pt x="1288" y="381"/>
                </a:lnTo>
                <a:lnTo>
                  <a:pt x="1289" y="381"/>
                </a:lnTo>
                <a:lnTo>
                  <a:pt x="1290" y="381"/>
                </a:lnTo>
                <a:lnTo>
                  <a:pt x="1291" y="381"/>
                </a:lnTo>
                <a:lnTo>
                  <a:pt x="1291" y="381"/>
                </a:lnTo>
                <a:lnTo>
                  <a:pt x="1291" y="380"/>
                </a:lnTo>
                <a:lnTo>
                  <a:pt x="1292" y="380"/>
                </a:lnTo>
                <a:lnTo>
                  <a:pt x="1293" y="379"/>
                </a:lnTo>
                <a:lnTo>
                  <a:pt x="1294" y="379"/>
                </a:lnTo>
                <a:lnTo>
                  <a:pt x="1295" y="378"/>
                </a:lnTo>
                <a:lnTo>
                  <a:pt x="1296" y="377"/>
                </a:lnTo>
                <a:lnTo>
                  <a:pt x="1296" y="377"/>
                </a:lnTo>
                <a:lnTo>
                  <a:pt x="1296" y="377"/>
                </a:lnTo>
                <a:lnTo>
                  <a:pt x="1296" y="377"/>
                </a:lnTo>
                <a:lnTo>
                  <a:pt x="1297" y="376"/>
                </a:lnTo>
                <a:lnTo>
                  <a:pt x="1298" y="376"/>
                </a:lnTo>
                <a:lnTo>
                  <a:pt x="1299" y="376"/>
                </a:lnTo>
                <a:lnTo>
                  <a:pt x="1299" y="375"/>
                </a:lnTo>
                <a:lnTo>
                  <a:pt x="1300" y="375"/>
                </a:lnTo>
                <a:lnTo>
                  <a:pt x="1301" y="375"/>
                </a:lnTo>
                <a:lnTo>
                  <a:pt x="1301" y="374"/>
                </a:lnTo>
                <a:lnTo>
                  <a:pt x="1301" y="374"/>
                </a:lnTo>
                <a:lnTo>
                  <a:pt x="1301" y="373"/>
                </a:lnTo>
                <a:lnTo>
                  <a:pt x="1302" y="372"/>
                </a:lnTo>
                <a:lnTo>
                  <a:pt x="1303" y="372"/>
                </a:lnTo>
                <a:lnTo>
                  <a:pt x="1304" y="372"/>
                </a:lnTo>
                <a:lnTo>
                  <a:pt x="1305" y="371"/>
                </a:lnTo>
                <a:lnTo>
                  <a:pt x="1306" y="371"/>
                </a:lnTo>
                <a:lnTo>
                  <a:pt x="1307" y="371"/>
                </a:lnTo>
                <a:lnTo>
                  <a:pt x="1307" y="371"/>
                </a:lnTo>
                <a:lnTo>
                  <a:pt x="1307" y="371"/>
                </a:lnTo>
                <a:lnTo>
                  <a:pt x="1307" y="371"/>
                </a:lnTo>
                <a:lnTo>
                  <a:pt x="1308" y="371"/>
                </a:lnTo>
                <a:lnTo>
                  <a:pt x="1309" y="371"/>
                </a:lnTo>
                <a:lnTo>
                  <a:pt x="1310" y="371"/>
                </a:lnTo>
                <a:lnTo>
                  <a:pt x="1311" y="371"/>
                </a:lnTo>
                <a:lnTo>
                  <a:pt x="1311" y="371"/>
                </a:lnTo>
                <a:lnTo>
                  <a:pt x="1312" y="371"/>
                </a:lnTo>
                <a:lnTo>
                  <a:pt x="1312" y="371"/>
                </a:lnTo>
                <a:lnTo>
                  <a:pt x="1313" y="371"/>
                </a:lnTo>
                <a:lnTo>
                  <a:pt x="1313" y="371"/>
                </a:lnTo>
                <a:lnTo>
                  <a:pt x="1313" y="370"/>
                </a:lnTo>
                <a:lnTo>
                  <a:pt x="1314" y="370"/>
                </a:lnTo>
                <a:lnTo>
                  <a:pt x="1315" y="370"/>
                </a:lnTo>
                <a:lnTo>
                  <a:pt x="1316" y="371"/>
                </a:lnTo>
                <a:lnTo>
                  <a:pt x="1317" y="371"/>
                </a:lnTo>
                <a:lnTo>
                  <a:pt x="1317" y="371"/>
                </a:lnTo>
                <a:lnTo>
                  <a:pt x="1318" y="371"/>
                </a:lnTo>
                <a:lnTo>
                  <a:pt x="1319" y="371"/>
                </a:lnTo>
                <a:lnTo>
                  <a:pt x="1319" y="371"/>
                </a:lnTo>
                <a:lnTo>
                  <a:pt x="1319" y="371"/>
                </a:lnTo>
                <a:lnTo>
                  <a:pt x="1320" y="371"/>
                </a:lnTo>
                <a:lnTo>
                  <a:pt x="1320" y="372"/>
                </a:lnTo>
                <a:lnTo>
                  <a:pt x="1321" y="372"/>
                </a:lnTo>
                <a:lnTo>
                  <a:pt x="1322" y="372"/>
                </a:lnTo>
                <a:lnTo>
                  <a:pt x="1322" y="373"/>
                </a:lnTo>
                <a:lnTo>
                  <a:pt x="1322" y="373"/>
                </a:lnTo>
                <a:lnTo>
                  <a:pt x="1323" y="373"/>
                </a:lnTo>
                <a:lnTo>
                  <a:pt x="1324" y="374"/>
                </a:lnTo>
                <a:lnTo>
                  <a:pt x="1325" y="374"/>
                </a:lnTo>
                <a:lnTo>
                  <a:pt x="1325" y="374"/>
                </a:lnTo>
                <a:lnTo>
                  <a:pt x="1325" y="375"/>
                </a:lnTo>
                <a:lnTo>
                  <a:pt x="1326" y="374"/>
                </a:lnTo>
                <a:lnTo>
                  <a:pt x="1327" y="374"/>
                </a:lnTo>
                <a:lnTo>
                  <a:pt x="1327" y="374"/>
                </a:lnTo>
                <a:lnTo>
                  <a:pt x="1328" y="374"/>
                </a:lnTo>
                <a:lnTo>
                  <a:pt x="1329" y="373"/>
                </a:lnTo>
                <a:lnTo>
                  <a:pt x="1330" y="372"/>
                </a:lnTo>
                <a:lnTo>
                  <a:pt x="1331" y="371"/>
                </a:lnTo>
                <a:lnTo>
                  <a:pt x="1331" y="371"/>
                </a:lnTo>
                <a:lnTo>
                  <a:pt x="1332" y="370"/>
                </a:lnTo>
                <a:lnTo>
                  <a:pt x="1332" y="369"/>
                </a:lnTo>
                <a:lnTo>
                  <a:pt x="1333" y="368"/>
                </a:lnTo>
                <a:lnTo>
                  <a:pt x="1334" y="367"/>
                </a:lnTo>
                <a:lnTo>
                  <a:pt x="1335" y="367"/>
                </a:lnTo>
                <a:lnTo>
                  <a:pt x="1336" y="367"/>
                </a:lnTo>
                <a:lnTo>
                  <a:pt x="1336" y="367"/>
                </a:lnTo>
                <a:lnTo>
                  <a:pt x="1337" y="367"/>
                </a:lnTo>
                <a:lnTo>
                  <a:pt x="1337" y="366"/>
                </a:lnTo>
                <a:lnTo>
                  <a:pt x="1338" y="366"/>
                </a:lnTo>
                <a:lnTo>
                  <a:pt x="1339" y="366"/>
                </a:lnTo>
                <a:lnTo>
                  <a:pt x="1340" y="366"/>
                </a:lnTo>
                <a:lnTo>
                  <a:pt x="1341" y="366"/>
                </a:lnTo>
                <a:lnTo>
                  <a:pt x="1342" y="366"/>
                </a:lnTo>
                <a:lnTo>
                  <a:pt x="1342" y="366"/>
                </a:lnTo>
                <a:lnTo>
                  <a:pt x="1343" y="366"/>
                </a:lnTo>
                <a:lnTo>
                  <a:pt x="1343" y="366"/>
                </a:lnTo>
                <a:lnTo>
                  <a:pt x="1344" y="366"/>
                </a:lnTo>
                <a:lnTo>
                  <a:pt x="1345" y="366"/>
                </a:lnTo>
                <a:lnTo>
                  <a:pt x="1346" y="366"/>
                </a:lnTo>
                <a:lnTo>
                  <a:pt x="1347" y="366"/>
                </a:lnTo>
                <a:lnTo>
                  <a:pt x="1347" y="367"/>
                </a:lnTo>
                <a:lnTo>
                  <a:pt x="1348" y="367"/>
                </a:lnTo>
                <a:lnTo>
                  <a:pt x="1348" y="368"/>
                </a:lnTo>
                <a:lnTo>
                  <a:pt x="1348" y="367"/>
                </a:lnTo>
                <a:lnTo>
                  <a:pt x="1348" y="367"/>
                </a:lnTo>
                <a:lnTo>
                  <a:pt x="1349" y="367"/>
                </a:lnTo>
                <a:lnTo>
                  <a:pt x="1350" y="367"/>
                </a:lnTo>
                <a:lnTo>
                  <a:pt x="1350" y="366"/>
                </a:lnTo>
                <a:lnTo>
                  <a:pt x="1351" y="366"/>
                </a:lnTo>
                <a:lnTo>
                  <a:pt x="1352" y="366"/>
                </a:lnTo>
                <a:lnTo>
                  <a:pt x="1353" y="366"/>
                </a:lnTo>
                <a:lnTo>
                  <a:pt x="1353" y="366"/>
                </a:lnTo>
                <a:lnTo>
                  <a:pt x="1353" y="366"/>
                </a:lnTo>
                <a:lnTo>
                  <a:pt x="1353" y="366"/>
                </a:lnTo>
                <a:lnTo>
                  <a:pt x="1354" y="366"/>
                </a:lnTo>
                <a:lnTo>
                  <a:pt x="1355" y="366"/>
                </a:lnTo>
                <a:lnTo>
                  <a:pt x="1356" y="366"/>
                </a:lnTo>
                <a:lnTo>
                  <a:pt x="1357" y="366"/>
                </a:lnTo>
                <a:lnTo>
                  <a:pt x="1358" y="366"/>
                </a:lnTo>
                <a:lnTo>
                  <a:pt x="1358" y="366"/>
                </a:lnTo>
                <a:lnTo>
                  <a:pt x="1359" y="365"/>
                </a:lnTo>
                <a:lnTo>
                  <a:pt x="1359" y="365"/>
                </a:lnTo>
                <a:lnTo>
                  <a:pt x="1360" y="365"/>
                </a:lnTo>
                <a:lnTo>
                  <a:pt x="1360" y="364"/>
                </a:lnTo>
                <a:lnTo>
                  <a:pt x="1361" y="364"/>
                </a:lnTo>
                <a:lnTo>
                  <a:pt x="1362" y="364"/>
                </a:lnTo>
                <a:lnTo>
                  <a:pt x="1363" y="363"/>
                </a:lnTo>
                <a:lnTo>
                  <a:pt x="1363" y="363"/>
                </a:lnTo>
                <a:lnTo>
                  <a:pt x="1364" y="363"/>
                </a:lnTo>
                <a:lnTo>
                  <a:pt x="1364" y="363"/>
                </a:lnTo>
                <a:lnTo>
                  <a:pt x="1364" y="362"/>
                </a:lnTo>
                <a:lnTo>
                  <a:pt x="1365" y="362"/>
                </a:lnTo>
                <a:lnTo>
                  <a:pt x="1366" y="361"/>
                </a:lnTo>
                <a:lnTo>
                  <a:pt x="1366" y="361"/>
                </a:lnTo>
                <a:lnTo>
                  <a:pt x="1367" y="360"/>
                </a:lnTo>
                <a:lnTo>
                  <a:pt x="1368" y="359"/>
                </a:lnTo>
                <a:lnTo>
                  <a:pt x="1368" y="358"/>
                </a:lnTo>
                <a:lnTo>
                  <a:pt x="1368" y="357"/>
                </a:lnTo>
                <a:lnTo>
                  <a:pt x="1369" y="356"/>
                </a:lnTo>
                <a:lnTo>
                  <a:pt x="1369" y="356"/>
                </a:lnTo>
                <a:lnTo>
                  <a:pt x="1370" y="355"/>
                </a:lnTo>
                <a:lnTo>
                  <a:pt x="1370" y="354"/>
                </a:lnTo>
                <a:lnTo>
                  <a:pt x="1370" y="353"/>
                </a:lnTo>
                <a:lnTo>
                  <a:pt x="1371" y="352"/>
                </a:lnTo>
                <a:lnTo>
                  <a:pt x="1372" y="351"/>
                </a:lnTo>
                <a:lnTo>
                  <a:pt x="1373" y="351"/>
                </a:lnTo>
                <a:lnTo>
                  <a:pt x="1373" y="350"/>
                </a:lnTo>
                <a:lnTo>
                  <a:pt x="1373" y="350"/>
                </a:lnTo>
                <a:lnTo>
                  <a:pt x="1374" y="350"/>
                </a:lnTo>
                <a:lnTo>
                  <a:pt x="1375" y="350"/>
                </a:lnTo>
                <a:lnTo>
                  <a:pt x="1376" y="349"/>
                </a:lnTo>
                <a:lnTo>
                  <a:pt x="1376" y="348"/>
                </a:lnTo>
                <a:lnTo>
                  <a:pt x="1377" y="348"/>
                </a:lnTo>
                <a:lnTo>
                  <a:pt x="1378" y="348"/>
                </a:lnTo>
                <a:lnTo>
                  <a:pt x="1378" y="347"/>
                </a:lnTo>
                <a:lnTo>
                  <a:pt x="1379" y="347"/>
                </a:lnTo>
                <a:lnTo>
                  <a:pt x="1379" y="346"/>
                </a:lnTo>
                <a:lnTo>
                  <a:pt x="1380" y="346"/>
                </a:lnTo>
                <a:lnTo>
                  <a:pt x="1381" y="345"/>
                </a:lnTo>
                <a:lnTo>
                  <a:pt x="1382" y="345"/>
                </a:lnTo>
                <a:lnTo>
                  <a:pt x="1382" y="345"/>
                </a:lnTo>
                <a:lnTo>
                  <a:pt x="1382" y="344"/>
                </a:lnTo>
                <a:lnTo>
                  <a:pt x="1383" y="344"/>
                </a:lnTo>
                <a:lnTo>
                  <a:pt x="1383" y="343"/>
                </a:lnTo>
                <a:lnTo>
                  <a:pt x="1384" y="342"/>
                </a:lnTo>
                <a:lnTo>
                  <a:pt x="1384" y="340"/>
                </a:lnTo>
                <a:lnTo>
                  <a:pt x="1384" y="340"/>
                </a:lnTo>
                <a:lnTo>
                  <a:pt x="1385" y="339"/>
                </a:lnTo>
                <a:lnTo>
                  <a:pt x="1386" y="339"/>
                </a:lnTo>
                <a:lnTo>
                  <a:pt x="1386" y="338"/>
                </a:lnTo>
                <a:lnTo>
                  <a:pt x="1387" y="337"/>
                </a:lnTo>
                <a:lnTo>
                  <a:pt x="1388" y="336"/>
                </a:lnTo>
                <a:lnTo>
                  <a:pt x="1388" y="335"/>
                </a:lnTo>
                <a:lnTo>
                  <a:pt x="1388" y="335"/>
                </a:lnTo>
                <a:lnTo>
                  <a:pt x="1389" y="334"/>
                </a:lnTo>
                <a:lnTo>
                  <a:pt x="1389" y="333"/>
                </a:lnTo>
                <a:lnTo>
                  <a:pt x="1389" y="333"/>
                </a:lnTo>
                <a:lnTo>
                  <a:pt x="1390" y="332"/>
                </a:lnTo>
                <a:lnTo>
                  <a:pt x="1390" y="331"/>
                </a:lnTo>
                <a:lnTo>
                  <a:pt x="1391" y="330"/>
                </a:lnTo>
                <a:lnTo>
                  <a:pt x="1392" y="329"/>
                </a:lnTo>
                <a:lnTo>
                  <a:pt x="1392" y="328"/>
                </a:lnTo>
                <a:lnTo>
                  <a:pt x="1393" y="327"/>
                </a:lnTo>
                <a:lnTo>
                  <a:pt x="1394" y="327"/>
                </a:lnTo>
                <a:lnTo>
                  <a:pt x="1394" y="326"/>
                </a:lnTo>
                <a:lnTo>
                  <a:pt x="1394" y="326"/>
                </a:lnTo>
                <a:lnTo>
                  <a:pt x="1394" y="325"/>
                </a:lnTo>
                <a:lnTo>
                  <a:pt x="1395" y="325"/>
                </a:lnTo>
                <a:lnTo>
                  <a:pt x="1396" y="324"/>
                </a:lnTo>
                <a:lnTo>
                  <a:pt x="1396" y="323"/>
                </a:lnTo>
                <a:lnTo>
                  <a:pt x="1397" y="322"/>
                </a:lnTo>
                <a:lnTo>
                  <a:pt x="1398" y="322"/>
                </a:lnTo>
                <a:lnTo>
                  <a:pt x="1398" y="321"/>
                </a:lnTo>
                <a:lnTo>
                  <a:pt x="1399" y="320"/>
                </a:lnTo>
                <a:lnTo>
                  <a:pt x="1399" y="320"/>
                </a:lnTo>
                <a:lnTo>
                  <a:pt x="1399" y="319"/>
                </a:lnTo>
                <a:lnTo>
                  <a:pt x="1399" y="318"/>
                </a:lnTo>
                <a:lnTo>
                  <a:pt x="1400" y="316"/>
                </a:lnTo>
                <a:lnTo>
                  <a:pt x="1400" y="316"/>
                </a:lnTo>
                <a:lnTo>
                  <a:pt x="1401" y="315"/>
                </a:lnTo>
                <a:lnTo>
                  <a:pt x="1402" y="314"/>
                </a:lnTo>
                <a:lnTo>
                  <a:pt x="1402" y="314"/>
                </a:lnTo>
                <a:lnTo>
                  <a:pt x="1403" y="313"/>
                </a:lnTo>
                <a:lnTo>
                  <a:pt x="1404" y="312"/>
                </a:lnTo>
                <a:lnTo>
                  <a:pt x="1404" y="311"/>
                </a:lnTo>
                <a:lnTo>
                  <a:pt x="1404" y="310"/>
                </a:lnTo>
                <a:lnTo>
                  <a:pt x="1404" y="310"/>
                </a:lnTo>
                <a:lnTo>
                  <a:pt x="1405" y="309"/>
                </a:lnTo>
                <a:lnTo>
                  <a:pt x="1406" y="309"/>
                </a:lnTo>
                <a:lnTo>
                  <a:pt x="1407" y="308"/>
                </a:lnTo>
                <a:lnTo>
                  <a:pt x="1407" y="307"/>
                </a:lnTo>
                <a:lnTo>
                  <a:pt x="1408" y="306"/>
                </a:lnTo>
                <a:lnTo>
                  <a:pt x="1409" y="306"/>
                </a:lnTo>
                <a:lnTo>
                  <a:pt x="1409" y="306"/>
                </a:lnTo>
                <a:lnTo>
                  <a:pt x="1409" y="305"/>
                </a:lnTo>
                <a:lnTo>
                  <a:pt x="1410" y="305"/>
                </a:lnTo>
                <a:lnTo>
                  <a:pt x="1410" y="305"/>
                </a:lnTo>
                <a:lnTo>
                  <a:pt x="1411" y="305"/>
                </a:lnTo>
                <a:lnTo>
                  <a:pt x="1412" y="304"/>
                </a:lnTo>
                <a:lnTo>
                  <a:pt x="1413" y="304"/>
                </a:lnTo>
                <a:lnTo>
                  <a:pt x="1414" y="304"/>
                </a:lnTo>
                <a:lnTo>
                  <a:pt x="1415" y="304"/>
                </a:lnTo>
                <a:lnTo>
                  <a:pt x="1415" y="304"/>
                </a:lnTo>
                <a:lnTo>
                  <a:pt x="1416" y="305"/>
                </a:lnTo>
                <a:lnTo>
                  <a:pt x="1416" y="305"/>
                </a:lnTo>
                <a:lnTo>
                  <a:pt x="1417" y="305"/>
                </a:lnTo>
                <a:lnTo>
                  <a:pt x="1417" y="305"/>
                </a:lnTo>
                <a:lnTo>
                  <a:pt x="1418" y="305"/>
                </a:lnTo>
                <a:lnTo>
                  <a:pt x="1419" y="305"/>
                </a:lnTo>
                <a:lnTo>
                  <a:pt x="1420" y="305"/>
                </a:lnTo>
                <a:lnTo>
                  <a:pt x="1420" y="305"/>
                </a:lnTo>
                <a:lnTo>
                  <a:pt x="1421" y="305"/>
                </a:lnTo>
                <a:lnTo>
                  <a:pt x="1422" y="305"/>
                </a:lnTo>
                <a:lnTo>
                  <a:pt x="1422" y="305"/>
                </a:lnTo>
                <a:lnTo>
                  <a:pt x="1423" y="305"/>
                </a:lnTo>
                <a:lnTo>
                  <a:pt x="1424" y="305"/>
                </a:lnTo>
                <a:lnTo>
                  <a:pt x="1425" y="305"/>
                </a:lnTo>
                <a:lnTo>
                  <a:pt x="1425" y="304"/>
                </a:lnTo>
                <a:lnTo>
                  <a:pt x="1425" y="304"/>
                </a:lnTo>
                <a:lnTo>
                  <a:pt x="1426" y="304"/>
                </a:lnTo>
                <a:lnTo>
                  <a:pt x="1427" y="304"/>
                </a:lnTo>
                <a:lnTo>
                  <a:pt x="1427" y="304"/>
                </a:lnTo>
                <a:lnTo>
                  <a:pt x="1428" y="304"/>
                </a:lnTo>
                <a:lnTo>
                  <a:pt x="1429" y="304"/>
                </a:lnTo>
                <a:lnTo>
                  <a:pt x="1430" y="304"/>
                </a:lnTo>
                <a:lnTo>
                  <a:pt x="1430" y="304"/>
                </a:lnTo>
                <a:lnTo>
                  <a:pt x="1430" y="304"/>
                </a:lnTo>
                <a:lnTo>
                  <a:pt x="1431" y="304"/>
                </a:lnTo>
                <a:lnTo>
                  <a:pt x="1432" y="304"/>
                </a:lnTo>
                <a:lnTo>
                  <a:pt x="1433" y="304"/>
                </a:lnTo>
                <a:lnTo>
                  <a:pt x="1433" y="304"/>
                </a:lnTo>
                <a:lnTo>
                  <a:pt x="1434" y="304"/>
                </a:lnTo>
                <a:lnTo>
                  <a:pt x="1435" y="304"/>
                </a:lnTo>
                <a:lnTo>
                  <a:pt x="1435" y="304"/>
                </a:lnTo>
                <a:lnTo>
                  <a:pt x="1435" y="304"/>
                </a:lnTo>
                <a:lnTo>
                  <a:pt x="1436" y="304"/>
                </a:lnTo>
                <a:lnTo>
                  <a:pt x="1437" y="304"/>
                </a:lnTo>
                <a:lnTo>
                  <a:pt x="1438" y="304"/>
                </a:lnTo>
                <a:lnTo>
                  <a:pt x="1439" y="304"/>
                </a:lnTo>
                <a:lnTo>
                  <a:pt x="1439" y="303"/>
                </a:lnTo>
                <a:lnTo>
                  <a:pt x="1440" y="304"/>
                </a:lnTo>
                <a:lnTo>
                  <a:pt x="1440" y="304"/>
                </a:lnTo>
                <a:lnTo>
                  <a:pt x="1441" y="304"/>
                </a:lnTo>
                <a:lnTo>
                  <a:pt x="1442" y="304"/>
                </a:lnTo>
                <a:lnTo>
                  <a:pt x="1443" y="304"/>
                </a:lnTo>
                <a:lnTo>
                  <a:pt x="1444" y="305"/>
                </a:lnTo>
                <a:lnTo>
                  <a:pt x="1445" y="305"/>
                </a:lnTo>
                <a:lnTo>
                  <a:pt x="1445" y="305"/>
                </a:lnTo>
                <a:lnTo>
                  <a:pt x="1445" y="305"/>
                </a:lnTo>
                <a:lnTo>
                  <a:pt x="1445" y="305"/>
                </a:lnTo>
                <a:lnTo>
                  <a:pt x="1446" y="305"/>
                </a:lnTo>
                <a:lnTo>
                  <a:pt x="1447" y="305"/>
                </a:lnTo>
                <a:lnTo>
                  <a:pt x="1448" y="306"/>
                </a:lnTo>
                <a:lnTo>
                  <a:pt x="1449" y="306"/>
                </a:lnTo>
                <a:lnTo>
                  <a:pt x="1450" y="307"/>
                </a:lnTo>
                <a:lnTo>
                  <a:pt x="1451" y="307"/>
                </a:lnTo>
                <a:lnTo>
                  <a:pt x="1451" y="307"/>
                </a:lnTo>
                <a:lnTo>
                  <a:pt x="1451" y="307"/>
                </a:lnTo>
                <a:lnTo>
                  <a:pt x="1452" y="307"/>
                </a:lnTo>
                <a:lnTo>
                  <a:pt x="1453" y="307"/>
                </a:lnTo>
                <a:lnTo>
                  <a:pt x="1454" y="308"/>
                </a:lnTo>
                <a:lnTo>
                  <a:pt x="1455" y="308"/>
                </a:lnTo>
                <a:lnTo>
                  <a:pt x="1456" y="308"/>
                </a:lnTo>
                <a:lnTo>
                  <a:pt x="1456" y="307"/>
                </a:lnTo>
                <a:lnTo>
                  <a:pt x="1456" y="307"/>
                </a:lnTo>
                <a:lnTo>
                  <a:pt x="1457" y="307"/>
                </a:lnTo>
                <a:lnTo>
                  <a:pt x="1458" y="307"/>
                </a:lnTo>
                <a:lnTo>
                  <a:pt x="1459" y="307"/>
                </a:lnTo>
                <a:lnTo>
                  <a:pt x="1459" y="306"/>
                </a:lnTo>
                <a:lnTo>
                  <a:pt x="1460" y="306"/>
                </a:lnTo>
                <a:lnTo>
                  <a:pt x="1461" y="306"/>
                </a:lnTo>
                <a:lnTo>
                  <a:pt x="1461" y="306"/>
                </a:lnTo>
                <a:lnTo>
                  <a:pt x="1461" y="306"/>
                </a:lnTo>
                <a:lnTo>
                  <a:pt x="1461" y="305"/>
                </a:lnTo>
                <a:lnTo>
                  <a:pt x="1462" y="305"/>
                </a:lnTo>
                <a:lnTo>
                  <a:pt x="1463" y="305"/>
                </a:lnTo>
                <a:lnTo>
                  <a:pt x="1464" y="305"/>
                </a:lnTo>
                <a:lnTo>
                  <a:pt x="1465" y="305"/>
                </a:lnTo>
                <a:lnTo>
                  <a:pt x="1466" y="306"/>
                </a:lnTo>
                <a:lnTo>
                  <a:pt x="1466" y="306"/>
                </a:lnTo>
                <a:lnTo>
                  <a:pt x="1466" y="307"/>
                </a:lnTo>
                <a:lnTo>
                  <a:pt x="1467" y="308"/>
                </a:lnTo>
                <a:lnTo>
                  <a:pt x="1467" y="308"/>
                </a:lnTo>
                <a:lnTo>
                  <a:pt x="1468" y="309"/>
                </a:lnTo>
                <a:lnTo>
                  <a:pt x="1469" y="309"/>
                </a:lnTo>
                <a:lnTo>
                  <a:pt x="1470" y="309"/>
                </a:lnTo>
                <a:lnTo>
                  <a:pt x="1471" y="309"/>
                </a:lnTo>
                <a:lnTo>
                  <a:pt x="1471" y="308"/>
                </a:lnTo>
                <a:lnTo>
                  <a:pt x="1472" y="308"/>
                </a:lnTo>
                <a:lnTo>
                  <a:pt x="1473" y="308"/>
                </a:lnTo>
                <a:lnTo>
                  <a:pt x="1473" y="308"/>
                </a:lnTo>
                <a:lnTo>
                  <a:pt x="1474" y="308"/>
                </a:lnTo>
                <a:lnTo>
                  <a:pt x="1475" y="307"/>
                </a:lnTo>
                <a:lnTo>
                  <a:pt x="1476" y="308"/>
                </a:lnTo>
                <a:lnTo>
                  <a:pt x="1476" y="308"/>
                </a:lnTo>
                <a:lnTo>
                  <a:pt x="1477" y="309"/>
                </a:lnTo>
                <a:lnTo>
                  <a:pt x="1478" y="309"/>
                </a:lnTo>
                <a:lnTo>
                  <a:pt x="1478" y="309"/>
                </a:lnTo>
                <a:lnTo>
                  <a:pt x="1479" y="309"/>
                </a:lnTo>
                <a:lnTo>
                  <a:pt x="1479" y="309"/>
                </a:lnTo>
                <a:lnTo>
                  <a:pt x="1480" y="309"/>
                </a:lnTo>
                <a:lnTo>
                  <a:pt x="1481" y="309"/>
                </a:lnTo>
                <a:lnTo>
                  <a:pt x="1481" y="309"/>
                </a:lnTo>
                <a:lnTo>
                  <a:pt x="1482" y="309"/>
                </a:lnTo>
                <a:lnTo>
                  <a:pt x="1483" y="309"/>
                </a:lnTo>
                <a:lnTo>
                  <a:pt x="1484" y="309"/>
                </a:lnTo>
                <a:lnTo>
                  <a:pt x="1485" y="309"/>
                </a:lnTo>
                <a:lnTo>
                  <a:pt x="1485" y="309"/>
                </a:lnTo>
                <a:lnTo>
                  <a:pt x="1486" y="308"/>
                </a:lnTo>
                <a:lnTo>
                  <a:pt x="1487" y="308"/>
                </a:lnTo>
                <a:lnTo>
                  <a:pt x="1487" y="308"/>
                </a:lnTo>
                <a:lnTo>
                  <a:pt x="1488" y="307"/>
                </a:lnTo>
                <a:lnTo>
                  <a:pt x="1489" y="307"/>
                </a:lnTo>
                <a:lnTo>
                  <a:pt x="1490" y="307"/>
                </a:lnTo>
                <a:lnTo>
                  <a:pt x="1490" y="307"/>
                </a:lnTo>
                <a:lnTo>
                  <a:pt x="1491" y="307"/>
                </a:lnTo>
                <a:lnTo>
                  <a:pt x="1492" y="306"/>
                </a:lnTo>
                <a:lnTo>
                  <a:pt x="1492" y="306"/>
                </a:lnTo>
                <a:lnTo>
                  <a:pt x="1493" y="306"/>
                </a:lnTo>
                <a:lnTo>
                  <a:pt x="1494" y="306"/>
                </a:lnTo>
                <a:lnTo>
                  <a:pt x="1495" y="305"/>
                </a:lnTo>
                <a:lnTo>
                  <a:pt x="1496" y="305"/>
                </a:lnTo>
                <a:lnTo>
                  <a:pt x="1496" y="305"/>
                </a:lnTo>
                <a:lnTo>
                  <a:pt x="1497" y="305"/>
                </a:lnTo>
                <a:lnTo>
                  <a:pt x="1497" y="305"/>
                </a:lnTo>
                <a:lnTo>
                  <a:pt x="1498" y="305"/>
                </a:lnTo>
                <a:lnTo>
                  <a:pt x="1499" y="305"/>
                </a:lnTo>
                <a:lnTo>
                  <a:pt x="1500" y="305"/>
                </a:lnTo>
                <a:lnTo>
                  <a:pt x="1501" y="305"/>
                </a:lnTo>
                <a:lnTo>
                  <a:pt x="1501" y="304"/>
                </a:lnTo>
                <a:lnTo>
                  <a:pt x="1502" y="304"/>
                </a:lnTo>
                <a:lnTo>
                  <a:pt x="1502" y="304"/>
                </a:lnTo>
                <a:lnTo>
                  <a:pt x="1502" y="304"/>
                </a:lnTo>
                <a:lnTo>
                  <a:pt x="1503" y="304"/>
                </a:lnTo>
                <a:lnTo>
                  <a:pt x="1504" y="304"/>
                </a:lnTo>
                <a:lnTo>
                  <a:pt x="1505" y="304"/>
                </a:lnTo>
                <a:lnTo>
                  <a:pt x="1506" y="304"/>
                </a:lnTo>
                <a:lnTo>
                  <a:pt x="1507" y="304"/>
                </a:lnTo>
                <a:lnTo>
                  <a:pt x="1507" y="303"/>
                </a:lnTo>
                <a:lnTo>
                  <a:pt x="1507" y="303"/>
                </a:lnTo>
                <a:lnTo>
                  <a:pt x="1508" y="303"/>
                </a:lnTo>
                <a:lnTo>
                  <a:pt x="1509" y="303"/>
                </a:lnTo>
                <a:lnTo>
                  <a:pt x="1510" y="303"/>
                </a:lnTo>
                <a:lnTo>
                  <a:pt x="1510" y="302"/>
                </a:lnTo>
                <a:lnTo>
                  <a:pt x="1511" y="302"/>
                </a:lnTo>
                <a:lnTo>
                  <a:pt x="1512" y="302"/>
                </a:lnTo>
                <a:lnTo>
                  <a:pt x="1512" y="301"/>
                </a:lnTo>
                <a:lnTo>
                  <a:pt x="1513" y="301"/>
                </a:lnTo>
                <a:lnTo>
                  <a:pt x="1513" y="300"/>
                </a:lnTo>
                <a:lnTo>
                  <a:pt x="1513" y="300"/>
                </a:lnTo>
                <a:lnTo>
                  <a:pt x="1514" y="300"/>
                </a:lnTo>
                <a:lnTo>
                  <a:pt x="1514" y="299"/>
                </a:lnTo>
                <a:lnTo>
                  <a:pt x="1515" y="299"/>
                </a:lnTo>
                <a:lnTo>
                  <a:pt x="1516" y="299"/>
                </a:lnTo>
                <a:lnTo>
                  <a:pt x="1517" y="299"/>
                </a:lnTo>
                <a:lnTo>
                  <a:pt x="1518" y="299"/>
                </a:lnTo>
                <a:lnTo>
                  <a:pt x="1518" y="298"/>
                </a:lnTo>
                <a:lnTo>
                  <a:pt x="1519" y="298"/>
                </a:lnTo>
                <a:lnTo>
                  <a:pt x="1519" y="297"/>
                </a:lnTo>
                <a:lnTo>
                  <a:pt x="1520" y="296"/>
                </a:lnTo>
                <a:lnTo>
                  <a:pt x="1520" y="295"/>
                </a:lnTo>
                <a:lnTo>
                  <a:pt x="1521" y="294"/>
                </a:lnTo>
                <a:lnTo>
                  <a:pt x="1522" y="294"/>
                </a:lnTo>
                <a:lnTo>
                  <a:pt x="1523" y="294"/>
                </a:lnTo>
                <a:lnTo>
                  <a:pt x="1523" y="294"/>
                </a:lnTo>
                <a:lnTo>
                  <a:pt x="1524" y="294"/>
                </a:lnTo>
                <a:lnTo>
                  <a:pt x="1524" y="293"/>
                </a:lnTo>
                <a:lnTo>
                  <a:pt x="1524" y="292"/>
                </a:lnTo>
                <a:lnTo>
                  <a:pt x="1525" y="292"/>
                </a:lnTo>
                <a:lnTo>
                  <a:pt x="1526" y="290"/>
                </a:lnTo>
                <a:lnTo>
                  <a:pt x="1526" y="289"/>
                </a:lnTo>
                <a:lnTo>
                  <a:pt x="1527" y="289"/>
                </a:lnTo>
                <a:lnTo>
                  <a:pt x="1528" y="289"/>
                </a:lnTo>
                <a:lnTo>
                  <a:pt x="1528" y="289"/>
                </a:lnTo>
                <a:lnTo>
                  <a:pt x="1528" y="288"/>
                </a:lnTo>
                <a:lnTo>
                  <a:pt x="1529" y="288"/>
                </a:lnTo>
                <a:lnTo>
                  <a:pt x="1529" y="287"/>
                </a:lnTo>
                <a:lnTo>
                  <a:pt x="1530" y="287"/>
                </a:lnTo>
                <a:lnTo>
                  <a:pt x="1530" y="287"/>
                </a:lnTo>
                <a:lnTo>
                  <a:pt x="1531" y="286"/>
                </a:lnTo>
                <a:lnTo>
                  <a:pt x="1532" y="285"/>
                </a:lnTo>
                <a:lnTo>
                  <a:pt x="1532" y="284"/>
                </a:lnTo>
                <a:lnTo>
                  <a:pt x="1533" y="284"/>
                </a:lnTo>
                <a:lnTo>
                  <a:pt x="1533" y="284"/>
                </a:lnTo>
                <a:lnTo>
                  <a:pt x="1533" y="284"/>
                </a:lnTo>
                <a:lnTo>
                  <a:pt x="1534" y="283"/>
                </a:lnTo>
                <a:lnTo>
                  <a:pt x="1534" y="283"/>
                </a:lnTo>
                <a:lnTo>
                  <a:pt x="1535" y="281"/>
                </a:lnTo>
                <a:lnTo>
                  <a:pt x="1536" y="281"/>
                </a:lnTo>
                <a:lnTo>
                  <a:pt x="1536" y="280"/>
                </a:lnTo>
                <a:lnTo>
                  <a:pt x="1536" y="281"/>
                </a:lnTo>
                <a:lnTo>
                  <a:pt x="1537" y="281"/>
                </a:lnTo>
                <a:lnTo>
                  <a:pt x="1538" y="281"/>
                </a:lnTo>
                <a:lnTo>
                  <a:pt x="1538" y="281"/>
                </a:lnTo>
                <a:lnTo>
                  <a:pt x="1538" y="280"/>
                </a:lnTo>
                <a:lnTo>
                  <a:pt x="1539" y="279"/>
                </a:lnTo>
                <a:lnTo>
                  <a:pt x="1540" y="279"/>
                </a:lnTo>
                <a:lnTo>
                  <a:pt x="1540" y="278"/>
                </a:lnTo>
                <a:lnTo>
                  <a:pt x="1541" y="278"/>
                </a:lnTo>
                <a:lnTo>
                  <a:pt x="1542" y="278"/>
                </a:lnTo>
                <a:lnTo>
                  <a:pt x="1542" y="278"/>
                </a:lnTo>
                <a:lnTo>
                  <a:pt x="1543" y="277"/>
                </a:lnTo>
                <a:lnTo>
                  <a:pt x="1543" y="276"/>
                </a:lnTo>
                <a:lnTo>
                  <a:pt x="1543" y="275"/>
                </a:lnTo>
                <a:lnTo>
                  <a:pt x="1544" y="274"/>
                </a:lnTo>
                <a:lnTo>
                  <a:pt x="1544" y="273"/>
                </a:lnTo>
                <a:lnTo>
                  <a:pt x="1545" y="273"/>
                </a:lnTo>
                <a:lnTo>
                  <a:pt x="1546" y="272"/>
                </a:lnTo>
                <a:lnTo>
                  <a:pt x="1546" y="272"/>
                </a:lnTo>
                <a:lnTo>
                  <a:pt x="1547" y="271"/>
                </a:lnTo>
                <a:lnTo>
                  <a:pt x="1548" y="270"/>
                </a:lnTo>
                <a:lnTo>
                  <a:pt x="1548" y="268"/>
                </a:lnTo>
                <a:lnTo>
                  <a:pt x="1548" y="268"/>
                </a:lnTo>
                <a:lnTo>
                  <a:pt x="1548" y="268"/>
                </a:lnTo>
                <a:lnTo>
                  <a:pt x="1548" y="267"/>
                </a:lnTo>
                <a:lnTo>
                  <a:pt x="1549" y="266"/>
                </a:lnTo>
                <a:lnTo>
                  <a:pt x="1550" y="266"/>
                </a:lnTo>
                <a:lnTo>
                  <a:pt x="1550" y="265"/>
                </a:lnTo>
                <a:lnTo>
                  <a:pt x="1551" y="264"/>
                </a:lnTo>
                <a:lnTo>
                  <a:pt x="1552" y="263"/>
                </a:lnTo>
                <a:lnTo>
                  <a:pt x="1552" y="263"/>
                </a:lnTo>
                <a:lnTo>
                  <a:pt x="1553" y="262"/>
                </a:lnTo>
                <a:lnTo>
                  <a:pt x="1553" y="261"/>
                </a:lnTo>
                <a:lnTo>
                  <a:pt x="1554" y="261"/>
                </a:lnTo>
                <a:lnTo>
                  <a:pt x="1554" y="261"/>
                </a:lnTo>
                <a:lnTo>
                  <a:pt x="1555" y="261"/>
                </a:lnTo>
                <a:lnTo>
                  <a:pt x="1556" y="260"/>
                </a:lnTo>
                <a:lnTo>
                  <a:pt x="1557" y="260"/>
                </a:lnTo>
                <a:lnTo>
                  <a:pt x="1558" y="260"/>
                </a:lnTo>
                <a:lnTo>
                  <a:pt x="1559" y="260"/>
                </a:lnTo>
                <a:lnTo>
                  <a:pt x="1559" y="260"/>
                </a:lnTo>
                <a:lnTo>
                  <a:pt x="1559" y="259"/>
                </a:lnTo>
                <a:lnTo>
                  <a:pt x="1560" y="259"/>
                </a:lnTo>
                <a:lnTo>
                  <a:pt x="1561" y="259"/>
                </a:lnTo>
                <a:lnTo>
                  <a:pt x="1562" y="259"/>
                </a:lnTo>
                <a:lnTo>
                  <a:pt x="1563" y="258"/>
                </a:lnTo>
                <a:lnTo>
                  <a:pt x="1564" y="258"/>
                </a:lnTo>
                <a:lnTo>
                  <a:pt x="1564" y="258"/>
                </a:lnTo>
                <a:lnTo>
                  <a:pt x="1564" y="258"/>
                </a:lnTo>
                <a:lnTo>
                  <a:pt x="1565" y="257"/>
                </a:lnTo>
                <a:lnTo>
                  <a:pt x="1566" y="257"/>
                </a:lnTo>
                <a:lnTo>
                  <a:pt x="1567" y="256"/>
                </a:lnTo>
                <a:lnTo>
                  <a:pt x="1568" y="256"/>
                </a:lnTo>
                <a:lnTo>
                  <a:pt x="1569" y="256"/>
                </a:lnTo>
                <a:lnTo>
                  <a:pt x="1569" y="256"/>
                </a:lnTo>
                <a:lnTo>
                  <a:pt x="1570" y="256"/>
                </a:lnTo>
                <a:lnTo>
                  <a:pt x="1570" y="257"/>
                </a:lnTo>
                <a:lnTo>
                  <a:pt x="1571" y="257"/>
                </a:lnTo>
                <a:lnTo>
                  <a:pt x="1572" y="257"/>
                </a:lnTo>
                <a:lnTo>
                  <a:pt x="1573" y="257"/>
                </a:lnTo>
                <a:lnTo>
                  <a:pt x="1574" y="257"/>
                </a:lnTo>
                <a:lnTo>
                  <a:pt x="1574" y="257"/>
                </a:lnTo>
                <a:lnTo>
                  <a:pt x="1575" y="257"/>
                </a:lnTo>
                <a:lnTo>
                  <a:pt x="1576" y="257"/>
                </a:lnTo>
                <a:lnTo>
                  <a:pt x="1576" y="257"/>
                </a:lnTo>
                <a:lnTo>
                  <a:pt x="1577" y="257"/>
                </a:lnTo>
                <a:lnTo>
                  <a:pt x="1577" y="256"/>
                </a:lnTo>
                <a:lnTo>
                  <a:pt x="1578" y="256"/>
                </a:lnTo>
                <a:lnTo>
                  <a:pt x="1579" y="257"/>
                </a:lnTo>
                <a:lnTo>
                  <a:pt x="1579" y="256"/>
                </a:lnTo>
                <a:lnTo>
                  <a:pt x="1579" y="257"/>
                </a:lnTo>
                <a:lnTo>
                  <a:pt x="1580" y="257"/>
                </a:lnTo>
                <a:lnTo>
                  <a:pt x="1581" y="257"/>
                </a:lnTo>
                <a:lnTo>
                  <a:pt x="1582" y="257"/>
                </a:lnTo>
                <a:lnTo>
                  <a:pt x="1582" y="256"/>
                </a:lnTo>
                <a:lnTo>
                  <a:pt x="1583" y="256"/>
                </a:lnTo>
                <a:lnTo>
                  <a:pt x="1584" y="255"/>
                </a:lnTo>
                <a:lnTo>
                  <a:pt x="1584" y="255"/>
                </a:lnTo>
                <a:lnTo>
                  <a:pt x="1585" y="255"/>
                </a:lnTo>
                <a:lnTo>
                  <a:pt x="1586" y="255"/>
                </a:lnTo>
                <a:lnTo>
                  <a:pt x="1587" y="255"/>
                </a:lnTo>
                <a:lnTo>
                  <a:pt x="1587" y="255"/>
                </a:lnTo>
                <a:lnTo>
                  <a:pt x="1588" y="255"/>
                </a:lnTo>
                <a:lnTo>
                  <a:pt x="1589" y="255"/>
                </a:lnTo>
                <a:lnTo>
                  <a:pt x="1590" y="255"/>
                </a:lnTo>
                <a:lnTo>
                  <a:pt x="1590" y="256"/>
                </a:lnTo>
                <a:lnTo>
                  <a:pt x="1591" y="256"/>
                </a:lnTo>
                <a:lnTo>
                  <a:pt x="1592" y="256"/>
                </a:lnTo>
                <a:lnTo>
                  <a:pt x="1593" y="256"/>
                </a:lnTo>
                <a:lnTo>
                  <a:pt x="1593" y="256"/>
                </a:lnTo>
                <a:lnTo>
                  <a:pt x="1594" y="256"/>
                </a:lnTo>
                <a:lnTo>
                  <a:pt x="1595" y="256"/>
                </a:lnTo>
                <a:lnTo>
                  <a:pt x="1595" y="255"/>
                </a:lnTo>
                <a:lnTo>
                  <a:pt x="1595" y="255"/>
                </a:lnTo>
                <a:lnTo>
                  <a:pt x="1596" y="255"/>
                </a:lnTo>
                <a:lnTo>
                  <a:pt x="1597" y="255"/>
                </a:lnTo>
                <a:lnTo>
                  <a:pt x="1598" y="255"/>
                </a:lnTo>
                <a:lnTo>
                  <a:pt x="1599" y="255"/>
                </a:lnTo>
                <a:lnTo>
                  <a:pt x="1599" y="255"/>
                </a:lnTo>
                <a:lnTo>
                  <a:pt x="1600" y="255"/>
                </a:lnTo>
                <a:lnTo>
                  <a:pt x="1600" y="256"/>
                </a:lnTo>
                <a:lnTo>
                  <a:pt x="1600" y="256"/>
                </a:lnTo>
                <a:lnTo>
                  <a:pt x="1601" y="256"/>
                </a:lnTo>
                <a:lnTo>
                  <a:pt x="1601" y="257"/>
                </a:lnTo>
                <a:lnTo>
                  <a:pt x="1602" y="258"/>
                </a:lnTo>
                <a:lnTo>
                  <a:pt x="1603" y="258"/>
                </a:lnTo>
                <a:lnTo>
                  <a:pt x="1603" y="258"/>
                </a:lnTo>
                <a:lnTo>
                  <a:pt x="1604" y="258"/>
                </a:lnTo>
                <a:lnTo>
                  <a:pt x="1605" y="258"/>
                </a:lnTo>
                <a:lnTo>
                  <a:pt x="1605" y="258"/>
                </a:lnTo>
                <a:lnTo>
                  <a:pt x="1605" y="258"/>
                </a:lnTo>
                <a:lnTo>
                  <a:pt x="1606" y="258"/>
                </a:lnTo>
                <a:lnTo>
                  <a:pt x="1607" y="258"/>
                </a:lnTo>
                <a:lnTo>
                  <a:pt x="1608" y="258"/>
                </a:lnTo>
                <a:lnTo>
                  <a:pt x="1609" y="258"/>
                </a:lnTo>
                <a:lnTo>
                  <a:pt x="1610" y="258"/>
                </a:lnTo>
                <a:lnTo>
                  <a:pt x="1610" y="258"/>
                </a:lnTo>
                <a:lnTo>
                  <a:pt x="1610" y="258"/>
                </a:lnTo>
                <a:lnTo>
                  <a:pt x="1611" y="258"/>
                </a:lnTo>
                <a:lnTo>
                  <a:pt x="1612" y="258"/>
                </a:lnTo>
                <a:lnTo>
                  <a:pt x="1613" y="258"/>
                </a:lnTo>
                <a:lnTo>
                  <a:pt x="1614" y="258"/>
                </a:lnTo>
                <a:lnTo>
                  <a:pt x="1615" y="258"/>
                </a:lnTo>
                <a:lnTo>
                  <a:pt x="1615" y="258"/>
                </a:lnTo>
                <a:lnTo>
                  <a:pt x="1615" y="258"/>
                </a:lnTo>
                <a:lnTo>
                  <a:pt x="1616" y="258"/>
                </a:lnTo>
                <a:lnTo>
                  <a:pt x="1617" y="259"/>
                </a:lnTo>
                <a:lnTo>
                  <a:pt x="1618" y="259"/>
                </a:lnTo>
                <a:lnTo>
                  <a:pt x="1619" y="259"/>
                </a:lnTo>
                <a:lnTo>
                  <a:pt x="1619" y="260"/>
                </a:lnTo>
                <a:lnTo>
                  <a:pt x="1620" y="260"/>
                </a:lnTo>
                <a:lnTo>
                  <a:pt x="1620" y="260"/>
                </a:lnTo>
                <a:lnTo>
                  <a:pt x="1620" y="261"/>
                </a:lnTo>
                <a:lnTo>
                  <a:pt x="1621" y="261"/>
                </a:lnTo>
                <a:lnTo>
                  <a:pt x="1621" y="261"/>
                </a:lnTo>
                <a:lnTo>
                  <a:pt x="1622" y="261"/>
                </a:lnTo>
                <a:lnTo>
                  <a:pt x="1623" y="261"/>
                </a:lnTo>
                <a:lnTo>
                  <a:pt x="1624" y="261"/>
                </a:lnTo>
                <a:lnTo>
                  <a:pt x="1624" y="262"/>
                </a:lnTo>
                <a:lnTo>
                  <a:pt x="1625" y="262"/>
                </a:lnTo>
                <a:lnTo>
                  <a:pt x="1626" y="262"/>
                </a:lnTo>
                <a:lnTo>
                  <a:pt x="1626" y="262"/>
                </a:lnTo>
                <a:lnTo>
                  <a:pt x="1626" y="263"/>
                </a:lnTo>
                <a:lnTo>
                  <a:pt x="1627" y="263"/>
                </a:lnTo>
                <a:lnTo>
                  <a:pt x="1627" y="263"/>
                </a:lnTo>
                <a:lnTo>
                  <a:pt x="1628" y="263"/>
                </a:lnTo>
                <a:lnTo>
                  <a:pt x="1629" y="263"/>
                </a:lnTo>
                <a:lnTo>
                  <a:pt x="1630" y="263"/>
                </a:lnTo>
                <a:lnTo>
                  <a:pt x="1631" y="263"/>
                </a:lnTo>
                <a:lnTo>
                  <a:pt x="1631" y="263"/>
                </a:lnTo>
                <a:lnTo>
                  <a:pt x="1632" y="263"/>
                </a:lnTo>
                <a:lnTo>
                  <a:pt x="1633" y="263"/>
                </a:lnTo>
                <a:lnTo>
                  <a:pt x="1633" y="262"/>
                </a:lnTo>
                <a:lnTo>
                  <a:pt x="1634" y="262"/>
                </a:lnTo>
                <a:lnTo>
                  <a:pt x="1634" y="261"/>
                </a:lnTo>
                <a:lnTo>
                  <a:pt x="1635" y="261"/>
                </a:lnTo>
                <a:lnTo>
                  <a:pt x="1636" y="261"/>
                </a:lnTo>
                <a:lnTo>
                  <a:pt x="1636" y="261"/>
                </a:lnTo>
                <a:lnTo>
                  <a:pt x="1637" y="260"/>
                </a:lnTo>
                <a:lnTo>
                  <a:pt x="1638" y="259"/>
                </a:lnTo>
                <a:lnTo>
                  <a:pt x="1639" y="259"/>
                </a:lnTo>
                <a:lnTo>
                  <a:pt x="1639" y="258"/>
                </a:lnTo>
                <a:lnTo>
                  <a:pt x="1640" y="258"/>
                </a:lnTo>
                <a:lnTo>
                  <a:pt x="1641" y="258"/>
                </a:lnTo>
                <a:lnTo>
                  <a:pt x="1641" y="258"/>
                </a:lnTo>
                <a:lnTo>
                  <a:pt x="1642" y="258"/>
                </a:lnTo>
                <a:lnTo>
                  <a:pt x="1643" y="258"/>
                </a:lnTo>
                <a:lnTo>
                  <a:pt x="1644" y="258"/>
                </a:lnTo>
                <a:lnTo>
                  <a:pt x="1645" y="258"/>
                </a:lnTo>
                <a:lnTo>
                  <a:pt x="1645" y="258"/>
                </a:lnTo>
                <a:lnTo>
                  <a:pt x="1646" y="258"/>
                </a:lnTo>
                <a:lnTo>
                  <a:pt x="1646" y="259"/>
                </a:lnTo>
                <a:lnTo>
                  <a:pt x="1646" y="259"/>
                </a:lnTo>
                <a:lnTo>
                  <a:pt x="1647" y="259"/>
                </a:lnTo>
                <a:lnTo>
                  <a:pt x="1647" y="260"/>
                </a:lnTo>
                <a:lnTo>
                  <a:pt x="1648" y="260"/>
                </a:lnTo>
                <a:lnTo>
                  <a:pt x="1649" y="260"/>
                </a:lnTo>
                <a:lnTo>
                  <a:pt x="1650" y="260"/>
                </a:lnTo>
                <a:lnTo>
                  <a:pt x="1650" y="260"/>
                </a:lnTo>
                <a:lnTo>
                  <a:pt x="1650" y="261"/>
                </a:lnTo>
                <a:lnTo>
                  <a:pt x="1651" y="261"/>
                </a:lnTo>
                <a:lnTo>
                  <a:pt x="1651" y="261"/>
                </a:lnTo>
                <a:lnTo>
                  <a:pt x="1652" y="261"/>
                </a:lnTo>
                <a:lnTo>
                  <a:pt x="1653" y="261"/>
                </a:lnTo>
                <a:lnTo>
                  <a:pt x="1654" y="261"/>
                </a:lnTo>
                <a:lnTo>
                  <a:pt x="1655" y="261"/>
                </a:lnTo>
                <a:lnTo>
                  <a:pt x="1656" y="262"/>
                </a:lnTo>
                <a:lnTo>
                  <a:pt x="1656" y="261"/>
                </a:lnTo>
                <a:lnTo>
                  <a:pt x="1656" y="262"/>
                </a:lnTo>
                <a:lnTo>
                  <a:pt x="1657" y="262"/>
                </a:lnTo>
                <a:lnTo>
                  <a:pt x="1658" y="262"/>
                </a:lnTo>
                <a:lnTo>
                  <a:pt x="1659" y="262"/>
                </a:lnTo>
                <a:lnTo>
                  <a:pt x="1660" y="262"/>
                </a:lnTo>
                <a:lnTo>
                  <a:pt x="1661" y="262"/>
                </a:lnTo>
                <a:lnTo>
                  <a:pt x="1662" y="262"/>
                </a:lnTo>
                <a:lnTo>
                  <a:pt x="1662" y="262"/>
                </a:lnTo>
                <a:lnTo>
                  <a:pt x="1662" y="263"/>
                </a:lnTo>
                <a:lnTo>
                  <a:pt x="1662" y="263"/>
                </a:lnTo>
                <a:lnTo>
                  <a:pt x="1663" y="263"/>
                </a:lnTo>
                <a:lnTo>
                  <a:pt x="1664" y="263"/>
                </a:lnTo>
                <a:lnTo>
                  <a:pt x="1665" y="263"/>
                </a:lnTo>
                <a:lnTo>
                  <a:pt x="1666" y="263"/>
                </a:lnTo>
                <a:lnTo>
                  <a:pt x="1666" y="263"/>
                </a:lnTo>
                <a:lnTo>
                  <a:pt x="1667" y="263"/>
                </a:lnTo>
                <a:lnTo>
                  <a:pt x="1667" y="263"/>
                </a:lnTo>
                <a:lnTo>
                  <a:pt x="1667" y="264"/>
                </a:lnTo>
                <a:lnTo>
                  <a:pt x="1667" y="265"/>
                </a:lnTo>
                <a:lnTo>
                  <a:pt x="1668" y="265"/>
                </a:lnTo>
                <a:lnTo>
                  <a:pt x="1668" y="266"/>
                </a:lnTo>
                <a:lnTo>
                  <a:pt x="1669" y="266"/>
                </a:lnTo>
                <a:lnTo>
                  <a:pt x="1670" y="266"/>
                </a:lnTo>
                <a:lnTo>
                  <a:pt x="1670" y="266"/>
                </a:lnTo>
                <a:lnTo>
                  <a:pt x="1671" y="266"/>
                </a:lnTo>
                <a:lnTo>
                  <a:pt x="1672" y="266"/>
                </a:lnTo>
                <a:lnTo>
                  <a:pt x="1672" y="266"/>
                </a:lnTo>
                <a:lnTo>
                  <a:pt x="1673" y="266"/>
                </a:lnTo>
                <a:lnTo>
                  <a:pt x="1673" y="266"/>
                </a:lnTo>
                <a:lnTo>
                  <a:pt x="1673" y="266"/>
                </a:lnTo>
                <a:lnTo>
                  <a:pt x="1674" y="266"/>
                </a:lnTo>
                <a:lnTo>
                  <a:pt x="1674" y="265"/>
                </a:lnTo>
                <a:lnTo>
                  <a:pt x="1675" y="265"/>
                </a:lnTo>
                <a:lnTo>
                  <a:pt x="1676" y="265"/>
                </a:lnTo>
                <a:lnTo>
                  <a:pt x="1677" y="266"/>
                </a:lnTo>
                <a:lnTo>
                  <a:pt x="1677" y="266"/>
                </a:lnTo>
                <a:lnTo>
                  <a:pt x="1677" y="266"/>
                </a:lnTo>
                <a:lnTo>
                  <a:pt x="1678" y="266"/>
                </a:lnTo>
                <a:lnTo>
                  <a:pt x="1678" y="266"/>
                </a:lnTo>
                <a:lnTo>
                  <a:pt x="1679" y="267"/>
                </a:lnTo>
                <a:lnTo>
                  <a:pt x="1680" y="267"/>
                </a:lnTo>
                <a:lnTo>
                  <a:pt x="1681" y="268"/>
                </a:lnTo>
                <a:lnTo>
                  <a:pt x="1682" y="268"/>
                </a:lnTo>
                <a:lnTo>
                  <a:pt x="1682" y="268"/>
                </a:lnTo>
                <a:lnTo>
                  <a:pt x="1683" y="268"/>
                </a:lnTo>
                <a:lnTo>
                  <a:pt x="1684" y="268"/>
                </a:lnTo>
                <a:lnTo>
                  <a:pt x="1684" y="268"/>
                </a:lnTo>
                <a:lnTo>
                  <a:pt x="1685" y="268"/>
                </a:lnTo>
                <a:lnTo>
                  <a:pt x="1686" y="268"/>
                </a:lnTo>
                <a:lnTo>
                  <a:pt x="1687" y="268"/>
                </a:lnTo>
                <a:lnTo>
                  <a:pt x="1687" y="268"/>
                </a:lnTo>
                <a:lnTo>
                  <a:pt x="1688" y="268"/>
                </a:lnTo>
                <a:lnTo>
                  <a:pt x="1689" y="268"/>
                </a:lnTo>
                <a:lnTo>
                  <a:pt x="1690" y="268"/>
                </a:lnTo>
                <a:lnTo>
                  <a:pt x="1690" y="268"/>
                </a:lnTo>
                <a:lnTo>
                  <a:pt x="1691" y="268"/>
                </a:lnTo>
                <a:lnTo>
                  <a:pt x="1691" y="267"/>
                </a:lnTo>
                <a:lnTo>
                  <a:pt x="1692" y="267"/>
                </a:lnTo>
                <a:lnTo>
                  <a:pt x="1692" y="267"/>
                </a:lnTo>
                <a:lnTo>
                  <a:pt x="1693" y="267"/>
                </a:lnTo>
                <a:lnTo>
                  <a:pt x="1694" y="267"/>
                </a:lnTo>
                <a:lnTo>
                  <a:pt x="1695" y="267"/>
                </a:lnTo>
                <a:lnTo>
                  <a:pt x="1695" y="266"/>
                </a:lnTo>
                <a:lnTo>
                  <a:pt x="1696" y="266"/>
                </a:lnTo>
                <a:lnTo>
                  <a:pt x="1696" y="266"/>
                </a:lnTo>
                <a:lnTo>
                  <a:pt x="1697" y="266"/>
                </a:lnTo>
                <a:lnTo>
                  <a:pt x="1698" y="266"/>
                </a:lnTo>
                <a:lnTo>
                  <a:pt x="1698" y="266"/>
                </a:lnTo>
                <a:lnTo>
                  <a:pt x="1699" y="266"/>
                </a:lnTo>
                <a:lnTo>
                  <a:pt x="1700" y="266"/>
                </a:lnTo>
                <a:lnTo>
                  <a:pt x="1701" y="266"/>
                </a:lnTo>
                <a:lnTo>
                  <a:pt x="1702" y="266"/>
                </a:lnTo>
                <a:lnTo>
                  <a:pt x="1702" y="266"/>
                </a:lnTo>
                <a:lnTo>
                  <a:pt x="1703" y="266"/>
                </a:lnTo>
                <a:lnTo>
                  <a:pt x="1703" y="266"/>
                </a:lnTo>
                <a:lnTo>
                  <a:pt x="1704" y="267"/>
                </a:lnTo>
                <a:lnTo>
                  <a:pt x="1705" y="267"/>
                </a:lnTo>
                <a:lnTo>
                  <a:pt x="1706" y="267"/>
                </a:lnTo>
                <a:lnTo>
                  <a:pt x="1706" y="268"/>
                </a:lnTo>
                <a:lnTo>
                  <a:pt x="1707" y="268"/>
                </a:lnTo>
                <a:lnTo>
                  <a:pt x="1707" y="268"/>
                </a:lnTo>
                <a:lnTo>
                  <a:pt x="1708" y="268"/>
                </a:lnTo>
                <a:lnTo>
                  <a:pt x="1708" y="268"/>
                </a:lnTo>
                <a:lnTo>
                  <a:pt x="1709" y="268"/>
                </a:lnTo>
                <a:lnTo>
                  <a:pt x="1710" y="268"/>
                </a:lnTo>
                <a:lnTo>
                  <a:pt x="1711" y="268"/>
                </a:lnTo>
                <a:lnTo>
                  <a:pt x="1712" y="268"/>
                </a:lnTo>
                <a:lnTo>
                  <a:pt x="1712" y="267"/>
                </a:lnTo>
                <a:lnTo>
                  <a:pt x="1713" y="267"/>
                </a:lnTo>
                <a:lnTo>
                  <a:pt x="1713" y="267"/>
                </a:lnTo>
                <a:lnTo>
                  <a:pt x="1713" y="266"/>
                </a:lnTo>
                <a:lnTo>
                  <a:pt x="1713" y="266"/>
                </a:lnTo>
                <a:lnTo>
                  <a:pt x="1714" y="265"/>
                </a:lnTo>
                <a:lnTo>
                  <a:pt x="1715" y="264"/>
                </a:lnTo>
                <a:lnTo>
                  <a:pt x="1716" y="263"/>
                </a:lnTo>
                <a:lnTo>
                  <a:pt x="1717" y="263"/>
                </a:lnTo>
                <a:lnTo>
                  <a:pt x="1718" y="262"/>
                </a:lnTo>
                <a:lnTo>
                  <a:pt x="1718" y="261"/>
                </a:lnTo>
                <a:lnTo>
                  <a:pt x="1718" y="261"/>
                </a:lnTo>
                <a:lnTo>
                  <a:pt x="1718" y="260"/>
                </a:lnTo>
                <a:lnTo>
                  <a:pt x="1719" y="260"/>
                </a:lnTo>
                <a:lnTo>
                  <a:pt x="1720" y="259"/>
                </a:lnTo>
                <a:lnTo>
                  <a:pt x="1721" y="259"/>
                </a:lnTo>
                <a:lnTo>
                  <a:pt x="1722" y="258"/>
                </a:lnTo>
                <a:lnTo>
                  <a:pt x="1723" y="258"/>
                </a:lnTo>
                <a:lnTo>
                  <a:pt x="1723" y="258"/>
                </a:lnTo>
                <a:lnTo>
                  <a:pt x="1723" y="258"/>
                </a:lnTo>
                <a:lnTo>
                  <a:pt x="1724" y="258"/>
                </a:lnTo>
                <a:lnTo>
                  <a:pt x="1724" y="258"/>
                </a:lnTo>
                <a:lnTo>
                  <a:pt x="1725" y="258"/>
                </a:lnTo>
                <a:lnTo>
                  <a:pt x="1726" y="257"/>
                </a:lnTo>
                <a:lnTo>
                  <a:pt x="1727" y="257"/>
                </a:lnTo>
                <a:lnTo>
                  <a:pt x="1728" y="256"/>
                </a:lnTo>
                <a:lnTo>
                  <a:pt x="1728" y="256"/>
                </a:lnTo>
                <a:lnTo>
                  <a:pt x="1729" y="255"/>
                </a:lnTo>
                <a:lnTo>
                  <a:pt x="1730" y="255"/>
                </a:lnTo>
                <a:lnTo>
                  <a:pt x="1730" y="255"/>
                </a:lnTo>
                <a:lnTo>
                  <a:pt x="1731" y="255"/>
                </a:lnTo>
                <a:lnTo>
                  <a:pt x="1732" y="255"/>
                </a:lnTo>
                <a:lnTo>
                  <a:pt x="1733" y="255"/>
                </a:lnTo>
                <a:lnTo>
                  <a:pt x="1734" y="255"/>
                </a:lnTo>
                <a:lnTo>
                  <a:pt x="1734" y="254"/>
                </a:lnTo>
                <a:lnTo>
                  <a:pt x="1735" y="254"/>
                </a:lnTo>
                <a:lnTo>
                  <a:pt x="1736" y="254"/>
                </a:lnTo>
                <a:lnTo>
                  <a:pt x="1736" y="255"/>
                </a:lnTo>
                <a:lnTo>
                  <a:pt x="1737" y="255"/>
                </a:lnTo>
                <a:lnTo>
                  <a:pt x="1738" y="255"/>
                </a:lnTo>
                <a:lnTo>
                  <a:pt x="1739" y="255"/>
                </a:lnTo>
                <a:lnTo>
                  <a:pt x="1739" y="255"/>
                </a:lnTo>
                <a:lnTo>
                  <a:pt x="1740" y="254"/>
                </a:lnTo>
                <a:lnTo>
                  <a:pt x="1741" y="254"/>
                </a:lnTo>
                <a:lnTo>
                  <a:pt x="1741" y="253"/>
                </a:lnTo>
                <a:lnTo>
                  <a:pt x="1741" y="253"/>
                </a:lnTo>
                <a:lnTo>
                  <a:pt x="1742" y="253"/>
                </a:lnTo>
                <a:lnTo>
                  <a:pt x="1743" y="253"/>
                </a:lnTo>
                <a:lnTo>
                  <a:pt x="1743" y="253"/>
                </a:lnTo>
                <a:lnTo>
                  <a:pt x="1744" y="253"/>
                </a:lnTo>
                <a:lnTo>
                  <a:pt x="1744" y="253"/>
                </a:lnTo>
                <a:lnTo>
                  <a:pt x="1745" y="252"/>
                </a:lnTo>
                <a:lnTo>
                  <a:pt x="1746" y="252"/>
                </a:lnTo>
                <a:lnTo>
                  <a:pt x="1747" y="252"/>
                </a:lnTo>
                <a:lnTo>
                  <a:pt x="1747" y="252"/>
                </a:lnTo>
                <a:lnTo>
                  <a:pt x="1748" y="252"/>
                </a:lnTo>
                <a:lnTo>
                  <a:pt x="1749" y="251"/>
                </a:lnTo>
                <a:lnTo>
                  <a:pt x="1749" y="251"/>
                </a:lnTo>
                <a:lnTo>
                  <a:pt x="1750" y="251"/>
                </a:lnTo>
                <a:lnTo>
                  <a:pt x="1751" y="251"/>
                </a:lnTo>
                <a:lnTo>
                  <a:pt x="1751" y="250"/>
                </a:lnTo>
                <a:lnTo>
                  <a:pt x="1752" y="250"/>
                </a:lnTo>
                <a:lnTo>
                  <a:pt x="1753" y="250"/>
                </a:lnTo>
                <a:lnTo>
                  <a:pt x="1753" y="250"/>
                </a:lnTo>
                <a:lnTo>
                  <a:pt x="1754" y="250"/>
                </a:lnTo>
                <a:lnTo>
                  <a:pt x="1754" y="249"/>
                </a:lnTo>
                <a:lnTo>
                  <a:pt x="1754" y="249"/>
                </a:lnTo>
                <a:lnTo>
                  <a:pt x="1755" y="249"/>
                </a:lnTo>
                <a:lnTo>
                  <a:pt x="1756" y="249"/>
                </a:lnTo>
                <a:lnTo>
                  <a:pt x="1757" y="249"/>
                </a:lnTo>
                <a:lnTo>
                  <a:pt x="1757" y="250"/>
                </a:lnTo>
                <a:lnTo>
                  <a:pt x="1758" y="250"/>
                </a:lnTo>
                <a:lnTo>
                  <a:pt x="1759" y="250"/>
                </a:lnTo>
                <a:lnTo>
                  <a:pt x="1759" y="250"/>
                </a:lnTo>
                <a:lnTo>
                  <a:pt x="1759" y="251"/>
                </a:lnTo>
                <a:lnTo>
                  <a:pt x="1759" y="251"/>
                </a:lnTo>
                <a:lnTo>
                  <a:pt x="1760" y="251"/>
                </a:lnTo>
                <a:lnTo>
                  <a:pt x="1761" y="252"/>
                </a:lnTo>
                <a:lnTo>
                  <a:pt x="1762" y="252"/>
                </a:lnTo>
                <a:lnTo>
                  <a:pt x="1763" y="252"/>
                </a:lnTo>
                <a:lnTo>
                  <a:pt x="1763" y="253"/>
                </a:lnTo>
                <a:lnTo>
                  <a:pt x="1764" y="253"/>
                </a:lnTo>
                <a:lnTo>
                  <a:pt x="1765" y="253"/>
                </a:lnTo>
                <a:lnTo>
                  <a:pt x="1765" y="253"/>
                </a:lnTo>
                <a:lnTo>
                  <a:pt x="1765" y="253"/>
                </a:lnTo>
                <a:lnTo>
                  <a:pt x="1766" y="253"/>
                </a:lnTo>
                <a:lnTo>
                  <a:pt x="1767" y="252"/>
                </a:lnTo>
                <a:lnTo>
                  <a:pt x="1768" y="252"/>
                </a:lnTo>
                <a:lnTo>
                  <a:pt x="1769" y="252"/>
                </a:lnTo>
                <a:lnTo>
                  <a:pt x="1769" y="251"/>
                </a:lnTo>
                <a:lnTo>
                  <a:pt x="1770" y="251"/>
                </a:lnTo>
                <a:lnTo>
                  <a:pt x="1770" y="250"/>
                </a:lnTo>
                <a:lnTo>
                  <a:pt x="1770" y="250"/>
                </a:lnTo>
                <a:lnTo>
                  <a:pt x="1771" y="249"/>
                </a:lnTo>
                <a:lnTo>
                  <a:pt x="1772" y="249"/>
                </a:lnTo>
                <a:lnTo>
                  <a:pt x="1772" y="248"/>
                </a:lnTo>
                <a:lnTo>
                  <a:pt x="1773" y="248"/>
                </a:lnTo>
                <a:lnTo>
                  <a:pt x="1774" y="248"/>
                </a:lnTo>
                <a:lnTo>
                  <a:pt x="1774" y="247"/>
                </a:lnTo>
                <a:lnTo>
                  <a:pt x="1775" y="246"/>
                </a:lnTo>
                <a:lnTo>
                  <a:pt x="1775" y="246"/>
                </a:lnTo>
                <a:lnTo>
                  <a:pt x="1775" y="245"/>
                </a:lnTo>
                <a:lnTo>
                  <a:pt x="1775" y="244"/>
                </a:lnTo>
                <a:lnTo>
                  <a:pt x="1776" y="244"/>
                </a:lnTo>
                <a:lnTo>
                  <a:pt x="1777" y="244"/>
                </a:lnTo>
                <a:lnTo>
                  <a:pt x="1777" y="243"/>
                </a:lnTo>
                <a:lnTo>
                  <a:pt x="1778" y="243"/>
                </a:lnTo>
                <a:lnTo>
                  <a:pt x="1779" y="242"/>
                </a:lnTo>
                <a:lnTo>
                  <a:pt x="1779" y="242"/>
                </a:lnTo>
                <a:lnTo>
                  <a:pt x="1780" y="241"/>
                </a:lnTo>
                <a:lnTo>
                  <a:pt x="1780" y="241"/>
                </a:lnTo>
                <a:lnTo>
                  <a:pt x="1781" y="240"/>
                </a:lnTo>
                <a:lnTo>
                  <a:pt x="1781" y="240"/>
                </a:lnTo>
                <a:lnTo>
                  <a:pt x="1782" y="240"/>
                </a:lnTo>
                <a:lnTo>
                  <a:pt x="1783" y="239"/>
                </a:lnTo>
                <a:lnTo>
                  <a:pt x="1784" y="239"/>
                </a:lnTo>
                <a:lnTo>
                  <a:pt x="1785" y="238"/>
                </a:lnTo>
                <a:lnTo>
                  <a:pt x="1785" y="238"/>
                </a:lnTo>
                <a:lnTo>
                  <a:pt x="1785" y="238"/>
                </a:lnTo>
                <a:lnTo>
                  <a:pt x="1786" y="238"/>
                </a:lnTo>
                <a:lnTo>
                  <a:pt x="1787" y="237"/>
                </a:lnTo>
                <a:lnTo>
                  <a:pt x="1787" y="237"/>
                </a:lnTo>
                <a:lnTo>
                  <a:pt x="1788" y="237"/>
                </a:lnTo>
                <a:lnTo>
                  <a:pt x="1789" y="236"/>
                </a:lnTo>
                <a:lnTo>
                  <a:pt x="1790" y="236"/>
                </a:lnTo>
                <a:lnTo>
                  <a:pt x="1790" y="235"/>
                </a:lnTo>
                <a:lnTo>
                  <a:pt x="1791" y="235"/>
                </a:lnTo>
                <a:lnTo>
                  <a:pt x="1791" y="234"/>
                </a:lnTo>
                <a:lnTo>
                  <a:pt x="1792" y="234"/>
                </a:lnTo>
                <a:lnTo>
                  <a:pt x="1793" y="233"/>
                </a:lnTo>
                <a:lnTo>
                  <a:pt x="1793" y="233"/>
                </a:lnTo>
                <a:lnTo>
                  <a:pt x="1793" y="233"/>
                </a:lnTo>
                <a:lnTo>
                  <a:pt x="1794" y="232"/>
                </a:lnTo>
                <a:lnTo>
                  <a:pt x="1794" y="232"/>
                </a:lnTo>
                <a:lnTo>
                  <a:pt x="1795" y="232"/>
                </a:lnTo>
                <a:lnTo>
                  <a:pt x="1795" y="231"/>
                </a:lnTo>
                <a:lnTo>
                  <a:pt x="1795" y="230"/>
                </a:lnTo>
                <a:lnTo>
                  <a:pt x="1796" y="230"/>
                </a:lnTo>
                <a:lnTo>
                  <a:pt x="1797" y="229"/>
                </a:lnTo>
                <a:lnTo>
                  <a:pt x="1798" y="228"/>
                </a:lnTo>
                <a:lnTo>
                  <a:pt x="1799" y="228"/>
                </a:lnTo>
                <a:lnTo>
                  <a:pt x="1799" y="227"/>
                </a:lnTo>
                <a:lnTo>
                  <a:pt x="1799" y="227"/>
                </a:lnTo>
                <a:lnTo>
                  <a:pt x="1800" y="227"/>
                </a:lnTo>
                <a:lnTo>
                  <a:pt x="1801" y="227"/>
                </a:lnTo>
                <a:lnTo>
                  <a:pt x="1801" y="227"/>
                </a:lnTo>
                <a:lnTo>
                  <a:pt x="1802" y="227"/>
                </a:lnTo>
                <a:lnTo>
                  <a:pt x="1803" y="226"/>
                </a:lnTo>
                <a:lnTo>
                  <a:pt x="1804" y="226"/>
                </a:lnTo>
                <a:lnTo>
                  <a:pt x="1804" y="226"/>
                </a:lnTo>
                <a:lnTo>
                  <a:pt x="1804" y="225"/>
                </a:lnTo>
                <a:lnTo>
                  <a:pt x="1805" y="225"/>
                </a:lnTo>
                <a:lnTo>
                  <a:pt x="1805" y="224"/>
                </a:lnTo>
                <a:lnTo>
                  <a:pt x="1806" y="224"/>
                </a:lnTo>
                <a:lnTo>
                  <a:pt x="1806" y="223"/>
                </a:lnTo>
                <a:lnTo>
                  <a:pt x="1807" y="223"/>
                </a:lnTo>
                <a:lnTo>
                  <a:pt x="1808" y="223"/>
                </a:lnTo>
                <a:lnTo>
                  <a:pt x="1809" y="223"/>
                </a:lnTo>
                <a:lnTo>
                  <a:pt x="1810" y="223"/>
                </a:lnTo>
                <a:lnTo>
                  <a:pt x="1810" y="223"/>
                </a:lnTo>
                <a:lnTo>
                  <a:pt x="1811" y="224"/>
                </a:lnTo>
                <a:lnTo>
                  <a:pt x="1811" y="224"/>
                </a:lnTo>
                <a:lnTo>
                  <a:pt x="1812" y="225"/>
                </a:lnTo>
                <a:lnTo>
                  <a:pt x="1813" y="225"/>
                </a:lnTo>
                <a:lnTo>
                  <a:pt x="1814" y="225"/>
                </a:lnTo>
                <a:lnTo>
                  <a:pt x="1815" y="224"/>
                </a:lnTo>
                <a:lnTo>
                  <a:pt x="1816" y="224"/>
                </a:lnTo>
                <a:lnTo>
                  <a:pt x="1816" y="224"/>
                </a:lnTo>
                <a:lnTo>
                  <a:pt x="1816" y="223"/>
                </a:lnTo>
                <a:lnTo>
                  <a:pt x="1817" y="223"/>
                </a:lnTo>
                <a:lnTo>
                  <a:pt x="1818" y="223"/>
                </a:lnTo>
                <a:lnTo>
                  <a:pt x="1819" y="223"/>
                </a:lnTo>
                <a:lnTo>
                  <a:pt x="1820" y="222"/>
                </a:lnTo>
                <a:lnTo>
                  <a:pt x="1821" y="222"/>
                </a:lnTo>
                <a:lnTo>
                  <a:pt x="1821" y="222"/>
                </a:lnTo>
                <a:lnTo>
                  <a:pt x="1821" y="222"/>
                </a:lnTo>
                <a:lnTo>
                  <a:pt x="1822" y="222"/>
                </a:lnTo>
                <a:lnTo>
                  <a:pt x="1823" y="222"/>
                </a:lnTo>
                <a:lnTo>
                  <a:pt x="1824" y="222"/>
                </a:lnTo>
                <a:lnTo>
                  <a:pt x="1825" y="222"/>
                </a:lnTo>
                <a:lnTo>
                  <a:pt x="1826" y="222"/>
                </a:lnTo>
                <a:lnTo>
                  <a:pt x="1826" y="222"/>
                </a:lnTo>
                <a:lnTo>
                  <a:pt x="1827" y="222"/>
                </a:lnTo>
                <a:lnTo>
                  <a:pt x="1827" y="222"/>
                </a:lnTo>
                <a:lnTo>
                  <a:pt x="1828" y="222"/>
                </a:lnTo>
                <a:lnTo>
                  <a:pt x="1829" y="222"/>
                </a:lnTo>
                <a:lnTo>
                  <a:pt x="1830" y="222"/>
                </a:lnTo>
                <a:lnTo>
                  <a:pt x="1831" y="222"/>
                </a:lnTo>
                <a:lnTo>
                  <a:pt x="1831" y="222"/>
                </a:lnTo>
                <a:lnTo>
                  <a:pt x="1832" y="222"/>
                </a:lnTo>
                <a:lnTo>
                  <a:pt x="1832" y="222"/>
                </a:lnTo>
                <a:lnTo>
                  <a:pt x="1833" y="222"/>
                </a:lnTo>
                <a:lnTo>
                  <a:pt x="1834" y="222"/>
                </a:lnTo>
                <a:lnTo>
                  <a:pt x="1834" y="221"/>
                </a:lnTo>
                <a:lnTo>
                  <a:pt x="1835" y="221"/>
                </a:lnTo>
                <a:lnTo>
                  <a:pt x="1836" y="221"/>
                </a:lnTo>
                <a:lnTo>
                  <a:pt x="1837" y="221"/>
                </a:lnTo>
                <a:lnTo>
                  <a:pt x="1837" y="220"/>
                </a:lnTo>
                <a:lnTo>
                  <a:pt x="1837" y="220"/>
                </a:lnTo>
                <a:lnTo>
                  <a:pt x="1838" y="220"/>
                </a:lnTo>
                <a:lnTo>
                  <a:pt x="1838" y="219"/>
                </a:lnTo>
                <a:lnTo>
                  <a:pt x="1838" y="219"/>
                </a:lnTo>
                <a:lnTo>
                  <a:pt x="1839" y="219"/>
                </a:lnTo>
                <a:lnTo>
                  <a:pt x="1840" y="219"/>
                </a:lnTo>
                <a:lnTo>
                  <a:pt x="1841" y="219"/>
                </a:lnTo>
                <a:lnTo>
                  <a:pt x="1842" y="218"/>
                </a:lnTo>
                <a:lnTo>
                  <a:pt x="1842" y="218"/>
                </a:lnTo>
                <a:lnTo>
                  <a:pt x="1843" y="218"/>
                </a:lnTo>
                <a:lnTo>
                  <a:pt x="1843" y="217"/>
                </a:lnTo>
                <a:lnTo>
                  <a:pt x="1844" y="217"/>
                </a:lnTo>
                <a:lnTo>
                  <a:pt x="1844" y="217"/>
                </a:lnTo>
                <a:lnTo>
                  <a:pt x="1845" y="217"/>
                </a:lnTo>
                <a:lnTo>
                  <a:pt x="1846" y="217"/>
                </a:lnTo>
                <a:lnTo>
                  <a:pt x="1847" y="217"/>
                </a:lnTo>
                <a:lnTo>
                  <a:pt x="1847" y="217"/>
                </a:lnTo>
                <a:lnTo>
                  <a:pt x="1848" y="217"/>
                </a:lnTo>
                <a:lnTo>
                  <a:pt x="1849" y="217"/>
                </a:lnTo>
                <a:lnTo>
                  <a:pt x="1850" y="217"/>
                </a:lnTo>
                <a:lnTo>
                  <a:pt x="1850" y="217"/>
                </a:lnTo>
                <a:lnTo>
                  <a:pt x="1851" y="217"/>
                </a:lnTo>
                <a:lnTo>
                  <a:pt x="1852" y="217"/>
                </a:lnTo>
                <a:lnTo>
                  <a:pt x="1852" y="217"/>
                </a:lnTo>
                <a:lnTo>
                  <a:pt x="1853" y="217"/>
                </a:lnTo>
                <a:lnTo>
                  <a:pt x="1854" y="217"/>
                </a:lnTo>
                <a:lnTo>
                  <a:pt x="1855" y="217"/>
                </a:lnTo>
                <a:lnTo>
                  <a:pt x="1856" y="217"/>
                </a:lnTo>
                <a:lnTo>
                  <a:pt x="1856" y="217"/>
                </a:lnTo>
                <a:lnTo>
                  <a:pt x="1857" y="217"/>
                </a:lnTo>
                <a:lnTo>
                  <a:pt x="1857" y="217"/>
                </a:lnTo>
                <a:lnTo>
                  <a:pt x="1858" y="218"/>
                </a:lnTo>
                <a:lnTo>
                  <a:pt x="1859" y="218"/>
                </a:lnTo>
                <a:lnTo>
                  <a:pt x="1860" y="218"/>
                </a:lnTo>
                <a:lnTo>
                  <a:pt x="1861" y="219"/>
                </a:lnTo>
                <a:lnTo>
                  <a:pt x="1862" y="219"/>
                </a:lnTo>
                <a:lnTo>
                  <a:pt x="1862" y="219"/>
                </a:lnTo>
                <a:lnTo>
                  <a:pt x="1862" y="220"/>
                </a:lnTo>
                <a:lnTo>
                  <a:pt x="1863" y="220"/>
                </a:lnTo>
                <a:lnTo>
                  <a:pt x="1864" y="220"/>
                </a:lnTo>
                <a:lnTo>
                  <a:pt x="1864" y="221"/>
                </a:lnTo>
                <a:lnTo>
                  <a:pt x="1865" y="221"/>
                </a:lnTo>
                <a:lnTo>
                  <a:pt x="1866" y="221"/>
                </a:lnTo>
                <a:lnTo>
                  <a:pt x="1867" y="221"/>
                </a:lnTo>
                <a:lnTo>
                  <a:pt x="1867" y="221"/>
                </a:lnTo>
                <a:lnTo>
                  <a:pt x="1867" y="221"/>
                </a:lnTo>
                <a:lnTo>
                  <a:pt x="1868" y="221"/>
                </a:lnTo>
                <a:lnTo>
                  <a:pt x="1869" y="221"/>
                </a:lnTo>
                <a:lnTo>
                  <a:pt x="1870" y="220"/>
                </a:lnTo>
                <a:lnTo>
                  <a:pt x="1871" y="220"/>
                </a:lnTo>
                <a:lnTo>
                  <a:pt x="1872" y="220"/>
                </a:lnTo>
                <a:lnTo>
                  <a:pt x="1873" y="220"/>
                </a:lnTo>
                <a:lnTo>
                  <a:pt x="1873" y="221"/>
                </a:lnTo>
                <a:lnTo>
                  <a:pt x="1873" y="221"/>
                </a:lnTo>
                <a:lnTo>
                  <a:pt x="1874" y="221"/>
                </a:lnTo>
                <a:lnTo>
                  <a:pt x="1875" y="221"/>
                </a:lnTo>
                <a:lnTo>
                  <a:pt x="1876" y="221"/>
                </a:lnTo>
                <a:lnTo>
                  <a:pt x="1877" y="221"/>
                </a:lnTo>
                <a:lnTo>
                  <a:pt x="1878" y="221"/>
                </a:lnTo>
                <a:lnTo>
                  <a:pt x="1878" y="220"/>
                </a:lnTo>
                <a:lnTo>
                  <a:pt x="1878" y="219"/>
                </a:lnTo>
                <a:lnTo>
                  <a:pt x="1878" y="219"/>
                </a:lnTo>
                <a:lnTo>
                  <a:pt x="1878" y="218"/>
                </a:lnTo>
                <a:lnTo>
                  <a:pt x="1879" y="218"/>
                </a:lnTo>
                <a:lnTo>
                  <a:pt x="1879" y="217"/>
                </a:lnTo>
                <a:lnTo>
                  <a:pt x="1880" y="217"/>
                </a:lnTo>
                <a:lnTo>
                  <a:pt x="1881" y="217"/>
                </a:lnTo>
                <a:lnTo>
                  <a:pt x="1882" y="217"/>
                </a:lnTo>
                <a:lnTo>
                  <a:pt x="1883" y="217"/>
                </a:lnTo>
                <a:lnTo>
                  <a:pt x="1883" y="217"/>
                </a:lnTo>
                <a:lnTo>
                  <a:pt x="1883" y="217"/>
                </a:lnTo>
                <a:lnTo>
                  <a:pt x="1884" y="216"/>
                </a:lnTo>
                <a:lnTo>
                  <a:pt x="1884" y="215"/>
                </a:lnTo>
                <a:lnTo>
                  <a:pt x="1885" y="215"/>
                </a:lnTo>
                <a:lnTo>
                  <a:pt x="1885" y="214"/>
                </a:lnTo>
                <a:lnTo>
                  <a:pt x="1886" y="214"/>
                </a:lnTo>
                <a:lnTo>
                  <a:pt x="1887" y="213"/>
                </a:lnTo>
                <a:lnTo>
                  <a:pt x="1888" y="213"/>
                </a:lnTo>
                <a:lnTo>
                  <a:pt x="1888" y="213"/>
                </a:lnTo>
                <a:lnTo>
                  <a:pt x="1889" y="212"/>
                </a:lnTo>
                <a:lnTo>
                  <a:pt x="1890" y="212"/>
                </a:lnTo>
                <a:lnTo>
                  <a:pt x="1890" y="212"/>
                </a:lnTo>
                <a:lnTo>
                  <a:pt x="1890" y="212"/>
                </a:lnTo>
                <a:lnTo>
                  <a:pt x="1891" y="211"/>
                </a:lnTo>
                <a:lnTo>
                  <a:pt x="1892" y="211"/>
                </a:lnTo>
                <a:lnTo>
                  <a:pt x="1893" y="211"/>
                </a:lnTo>
                <a:lnTo>
                  <a:pt x="1893" y="210"/>
                </a:lnTo>
                <a:lnTo>
                  <a:pt x="1893" y="209"/>
                </a:lnTo>
                <a:lnTo>
                  <a:pt x="1894" y="209"/>
                </a:lnTo>
                <a:lnTo>
                  <a:pt x="1895" y="208"/>
                </a:lnTo>
                <a:lnTo>
                  <a:pt x="1895" y="208"/>
                </a:lnTo>
                <a:lnTo>
                  <a:pt x="1896" y="208"/>
                </a:lnTo>
                <a:lnTo>
                  <a:pt x="1897" y="207"/>
                </a:lnTo>
                <a:lnTo>
                  <a:pt x="1898" y="206"/>
                </a:lnTo>
                <a:lnTo>
                  <a:pt x="1898" y="206"/>
                </a:lnTo>
                <a:lnTo>
                  <a:pt x="1898" y="206"/>
                </a:lnTo>
                <a:lnTo>
                  <a:pt x="1899" y="206"/>
                </a:lnTo>
                <a:lnTo>
                  <a:pt x="1900" y="206"/>
                </a:lnTo>
                <a:lnTo>
                  <a:pt x="1901" y="206"/>
                </a:lnTo>
                <a:lnTo>
                  <a:pt x="1901" y="206"/>
                </a:lnTo>
                <a:lnTo>
                  <a:pt x="1902" y="206"/>
                </a:lnTo>
                <a:lnTo>
                  <a:pt x="1903" y="206"/>
                </a:lnTo>
                <a:lnTo>
                  <a:pt x="1903" y="206"/>
                </a:lnTo>
                <a:lnTo>
                  <a:pt x="1904" y="206"/>
                </a:lnTo>
                <a:lnTo>
                  <a:pt x="1905" y="206"/>
                </a:lnTo>
                <a:lnTo>
                  <a:pt x="1906" y="206"/>
                </a:lnTo>
                <a:lnTo>
                  <a:pt x="1907" y="206"/>
                </a:lnTo>
                <a:lnTo>
                  <a:pt x="1907" y="206"/>
                </a:lnTo>
                <a:lnTo>
                  <a:pt x="1908" y="206"/>
                </a:lnTo>
                <a:lnTo>
                  <a:pt x="1909" y="206"/>
                </a:lnTo>
                <a:lnTo>
                  <a:pt x="1909" y="206"/>
                </a:lnTo>
                <a:lnTo>
                  <a:pt x="1910" y="206"/>
                </a:lnTo>
                <a:lnTo>
                  <a:pt x="1911" y="206"/>
                </a:lnTo>
                <a:lnTo>
                  <a:pt x="1912" y="206"/>
                </a:lnTo>
                <a:lnTo>
                  <a:pt x="1913" y="206"/>
                </a:lnTo>
                <a:lnTo>
                  <a:pt x="1913" y="205"/>
                </a:lnTo>
                <a:lnTo>
                  <a:pt x="1914" y="206"/>
                </a:lnTo>
                <a:lnTo>
                  <a:pt x="1914" y="206"/>
                </a:lnTo>
                <a:lnTo>
                  <a:pt x="1915" y="206"/>
                </a:lnTo>
                <a:lnTo>
                  <a:pt x="1916" y="206"/>
                </a:lnTo>
                <a:lnTo>
                  <a:pt x="1917" y="206"/>
                </a:lnTo>
                <a:lnTo>
                  <a:pt x="1918" y="206"/>
                </a:lnTo>
                <a:lnTo>
                  <a:pt x="1919" y="206"/>
                </a:lnTo>
                <a:lnTo>
                  <a:pt x="1919" y="205"/>
                </a:lnTo>
                <a:lnTo>
                  <a:pt x="1919" y="205"/>
                </a:lnTo>
                <a:lnTo>
                  <a:pt x="1920" y="205"/>
                </a:lnTo>
                <a:lnTo>
                  <a:pt x="1921" y="204"/>
                </a:lnTo>
                <a:lnTo>
                  <a:pt x="1922" y="203"/>
                </a:lnTo>
                <a:lnTo>
                  <a:pt x="1923" y="202"/>
                </a:lnTo>
                <a:lnTo>
                  <a:pt x="1923" y="201"/>
                </a:lnTo>
                <a:lnTo>
                  <a:pt x="1924" y="201"/>
                </a:lnTo>
                <a:lnTo>
                  <a:pt x="1924" y="200"/>
                </a:lnTo>
                <a:lnTo>
                  <a:pt x="1924" y="199"/>
                </a:lnTo>
                <a:lnTo>
                  <a:pt x="1924" y="198"/>
                </a:lnTo>
                <a:lnTo>
                  <a:pt x="1925" y="197"/>
                </a:lnTo>
                <a:lnTo>
                  <a:pt x="1926" y="196"/>
                </a:lnTo>
                <a:lnTo>
                  <a:pt x="1927" y="196"/>
                </a:lnTo>
                <a:lnTo>
                  <a:pt x="1927" y="196"/>
                </a:lnTo>
                <a:lnTo>
                  <a:pt x="1928" y="195"/>
                </a:lnTo>
                <a:lnTo>
                  <a:pt x="1929" y="195"/>
                </a:lnTo>
                <a:lnTo>
                  <a:pt x="1929" y="194"/>
                </a:lnTo>
                <a:lnTo>
                  <a:pt x="1929" y="194"/>
                </a:lnTo>
                <a:lnTo>
                  <a:pt x="1929" y="194"/>
                </a:lnTo>
                <a:lnTo>
                  <a:pt x="1929" y="194"/>
                </a:lnTo>
                <a:lnTo>
                  <a:pt x="1930" y="194"/>
                </a:lnTo>
                <a:lnTo>
                  <a:pt x="1931" y="193"/>
                </a:lnTo>
                <a:lnTo>
                  <a:pt x="1931" y="192"/>
                </a:lnTo>
                <a:lnTo>
                  <a:pt x="1932" y="191"/>
                </a:lnTo>
                <a:lnTo>
                  <a:pt x="1933" y="191"/>
                </a:lnTo>
                <a:lnTo>
                  <a:pt x="1933" y="191"/>
                </a:lnTo>
                <a:lnTo>
                  <a:pt x="1934" y="191"/>
                </a:lnTo>
                <a:lnTo>
                  <a:pt x="1934" y="190"/>
                </a:lnTo>
                <a:lnTo>
                  <a:pt x="1934" y="190"/>
                </a:lnTo>
                <a:lnTo>
                  <a:pt x="1935" y="190"/>
                </a:lnTo>
                <a:lnTo>
                  <a:pt x="1935" y="189"/>
                </a:lnTo>
                <a:lnTo>
                  <a:pt x="1935" y="189"/>
                </a:lnTo>
                <a:lnTo>
                  <a:pt x="1936" y="189"/>
                </a:lnTo>
                <a:lnTo>
                  <a:pt x="1936" y="188"/>
                </a:lnTo>
                <a:lnTo>
                  <a:pt x="1937" y="188"/>
                </a:lnTo>
                <a:lnTo>
                  <a:pt x="1938" y="187"/>
                </a:lnTo>
                <a:lnTo>
                  <a:pt x="1939" y="186"/>
                </a:lnTo>
                <a:lnTo>
                  <a:pt x="1939" y="186"/>
                </a:lnTo>
                <a:lnTo>
                  <a:pt x="1940" y="185"/>
                </a:lnTo>
                <a:lnTo>
                  <a:pt x="1941" y="184"/>
                </a:lnTo>
                <a:lnTo>
                  <a:pt x="1941" y="183"/>
                </a:lnTo>
                <a:lnTo>
                  <a:pt x="1942" y="183"/>
                </a:lnTo>
                <a:lnTo>
                  <a:pt x="1943" y="183"/>
                </a:lnTo>
                <a:lnTo>
                  <a:pt x="1944" y="182"/>
                </a:lnTo>
                <a:lnTo>
                  <a:pt x="1945" y="181"/>
                </a:lnTo>
                <a:lnTo>
                  <a:pt x="1945" y="181"/>
                </a:lnTo>
                <a:lnTo>
                  <a:pt x="1946" y="181"/>
                </a:lnTo>
                <a:lnTo>
                  <a:pt x="1947" y="180"/>
                </a:lnTo>
                <a:lnTo>
                  <a:pt x="1947" y="181"/>
                </a:lnTo>
                <a:lnTo>
                  <a:pt x="1947" y="181"/>
                </a:lnTo>
                <a:lnTo>
                  <a:pt x="1948" y="181"/>
                </a:lnTo>
                <a:lnTo>
                  <a:pt x="1949" y="181"/>
                </a:lnTo>
                <a:lnTo>
                  <a:pt x="1950" y="181"/>
                </a:lnTo>
                <a:lnTo>
                  <a:pt x="1950" y="181"/>
                </a:lnTo>
                <a:lnTo>
                  <a:pt x="1951" y="181"/>
                </a:lnTo>
                <a:lnTo>
                  <a:pt x="1952" y="181"/>
                </a:lnTo>
                <a:lnTo>
                  <a:pt x="1953" y="181"/>
                </a:lnTo>
                <a:lnTo>
                  <a:pt x="1953" y="182"/>
                </a:lnTo>
                <a:lnTo>
                  <a:pt x="1953" y="181"/>
                </a:lnTo>
                <a:lnTo>
                  <a:pt x="1954" y="181"/>
                </a:lnTo>
                <a:lnTo>
                  <a:pt x="1955" y="181"/>
                </a:lnTo>
                <a:lnTo>
                  <a:pt x="1955" y="181"/>
                </a:lnTo>
                <a:lnTo>
                  <a:pt x="1955" y="180"/>
                </a:lnTo>
                <a:lnTo>
                  <a:pt x="1956" y="180"/>
                </a:lnTo>
                <a:lnTo>
                  <a:pt x="1957" y="180"/>
                </a:lnTo>
                <a:lnTo>
                  <a:pt x="1958" y="180"/>
                </a:lnTo>
                <a:lnTo>
                  <a:pt x="1958" y="179"/>
                </a:lnTo>
                <a:lnTo>
                  <a:pt x="1958" y="179"/>
                </a:lnTo>
                <a:lnTo>
                  <a:pt x="1959" y="179"/>
                </a:lnTo>
                <a:lnTo>
                  <a:pt x="1960" y="178"/>
                </a:lnTo>
                <a:lnTo>
                  <a:pt x="1960" y="178"/>
                </a:lnTo>
                <a:lnTo>
                  <a:pt x="1961" y="177"/>
                </a:lnTo>
                <a:lnTo>
                  <a:pt x="1962" y="177"/>
                </a:lnTo>
                <a:lnTo>
                  <a:pt x="1963" y="177"/>
                </a:lnTo>
                <a:lnTo>
                  <a:pt x="1963" y="177"/>
                </a:lnTo>
                <a:lnTo>
                  <a:pt x="1964" y="177"/>
                </a:lnTo>
                <a:lnTo>
                  <a:pt x="1964" y="177"/>
                </a:lnTo>
                <a:lnTo>
                  <a:pt x="1965" y="177"/>
                </a:lnTo>
                <a:lnTo>
                  <a:pt x="1965" y="177"/>
                </a:lnTo>
                <a:lnTo>
                  <a:pt x="1965" y="177"/>
                </a:lnTo>
                <a:lnTo>
                  <a:pt x="1966" y="177"/>
                </a:lnTo>
                <a:lnTo>
                  <a:pt x="1967" y="177"/>
                </a:lnTo>
                <a:lnTo>
                  <a:pt x="1968" y="177"/>
                </a:lnTo>
                <a:lnTo>
                  <a:pt x="1968" y="178"/>
                </a:lnTo>
                <a:lnTo>
                  <a:pt x="1969" y="178"/>
                </a:lnTo>
                <a:lnTo>
                  <a:pt x="1970" y="178"/>
                </a:lnTo>
                <a:lnTo>
                  <a:pt x="1970" y="179"/>
                </a:lnTo>
                <a:lnTo>
                  <a:pt x="1970" y="179"/>
                </a:lnTo>
                <a:lnTo>
                  <a:pt x="1971" y="179"/>
                </a:lnTo>
                <a:lnTo>
                  <a:pt x="1972" y="179"/>
                </a:lnTo>
                <a:lnTo>
                  <a:pt x="1972" y="180"/>
                </a:lnTo>
                <a:lnTo>
                  <a:pt x="1973" y="179"/>
                </a:lnTo>
                <a:lnTo>
                  <a:pt x="1974" y="179"/>
                </a:lnTo>
                <a:lnTo>
                  <a:pt x="1975" y="179"/>
                </a:lnTo>
                <a:lnTo>
                  <a:pt x="1975" y="179"/>
                </a:lnTo>
                <a:lnTo>
                  <a:pt x="1975" y="179"/>
                </a:lnTo>
                <a:lnTo>
                  <a:pt x="1975" y="178"/>
                </a:lnTo>
                <a:lnTo>
                  <a:pt x="1976" y="179"/>
                </a:lnTo>
                <a:lnTo>
                  <a:pt x="1976" y="178"/>
                </a:lnTo>
                <a:lnTo>
                  <a:pt x="1977" y="179"/>
                </a:lnTo>
                <a:lnTo>
                  <a:pt x="1978" y="179"/>
                </a:lnTo>
                <a:lnTo>
                  <a:pt x="1979" y="179"/>
                </a:lnTo>
                <a:lnTo>
                  <a:pt x="1980" y="179"/>
                </a:lnTo>
                <a:lnTo>
                  <a:pt x="1981" y="179"/>
                </a:lnTo>
                <a:lnTo>
                  <a:pt x="1981" y="179"/>
                </a:lnTo>
                <a:lnTo>
                  <a:pt x="1981" y="179"/>
                </a:lnTo>
                <a:lnTo>
                  <a:pt x="1982" y="179"/>
                </a:lnTo>
                <a:lnTo>
                  <a:pt x="1982" y="178"/>
                </a:lnTo>
                <a:lnTo>
                  <a:pt x="1983" y="178"/>
                </a:lnTo>
                <a:lnTo>
                  <a:pt x="1984" y="178"/>
                </a:lnTo>
                <a:lnTo>
                  <a:pt x="1985" y="178"/>
                </a:lnTo>
                <a:lnTo>
                  <a:pt x="1986" y="178"/>
                </a:lnTo>
                <a:lnTo>
                  <a:pt x="1986" y="178"/>
                </a:lnTo>
                <a:lnTo>
                  <a:pt x="1987" y="178"/>
                </a:lnTo>
                <a:lnTo>
                  <a:pt x="1987" y="179"/>
                </a:lnTo>
                <a:lnTo>
                  <a:pt x="1987" y="179"/>
                </a:lnTo>
                <a:lnTo>
                  <a:pt x="1988" y="180"/>
                </a:lnTo>
                <a:lnTo>
                  <a:pt x="1989" y="180"/>
                </a:lnTo>
                <a:lnTo>
                  <a:pt x="1989" y="181"/>
                </a:lnTo>
                <a:lnTo>
                  <a:pt x="1990" y="181"/>
                </a:lnTo>
                <a:lnTo>
                  <a:pt x="1991" y="181"/>
                </a:lnTo>
                <a:lnTo>
                  <a:pt x="1991" y="181"/>
                </a:lnTo>
                <a:lnTo>
                  <a:pt x="1991" y="181"/>
                </a:lnTo>
                <a:lnTo>
                  <a:pt x="1992" y="181"/>
                </a:lnTo>
                <a:lnTo>
                  <a:pt x="1992" y="181"/>
                </a:lnTo>
                <a:lnTo>
                  <a:pt x="1993" y="182"/>
                </a:lnTo>
                <a:lnTo>
                  <a:pt x="1994" y="182"/>
                </a:lnTo>
                <a:lnTo>
                  <a:pt x="1995" y="182"/>
                </a:lnTo>
                <a:lnTo>
                  <a:pt x="1996" y="182"/>
                </a:lnTo>
                <a:lnTo>
                  <a:pt x="1996" y="183"/>
                </a:lnTo>
                <a:lnTo>
                  <a:pt x="1996" y="183"/>
                </a:lnTo>
                <a:lnTo>
                  <a:pt x="1997" y="183"/>
                </a:lnTo>
                <a:lnTo>
                  <a:pt x="1998" y="183"/>
                </a:lnTo>
                <a:lnTo>
                  <a:pt x="1998" y="183"/>
                </a:lnTo>
                <a:lnTo>
                  <a:pt x="1999" y="183"/>
                </a:lnTo>
                <a:lnTo>
                  <a:pt x="2000" y="184"/>
                </a:lnTo>
                <a:lnTo>
                  <a:pt x="2001" y="184"/>
                </a:lnTo>
                <a:lnTo>
                  <a:pt x="2001" y="184"/>
                </a:lnTo>
                <a:lnTo>
                  <a:pt x="2002" y="184"/>
                </a:lnTo>
                <a:lnTo>
                  <a:pt x="2002" y="185"/>
                </a:lnTo>
                <a:lnTo>
                  <a:pt x="2003" y="184"/>
                </a:lnTo>
                <a:lnTo>
                  <a:pt x="2004" y="184"/>
                </a:lnTo>
                <a:lnTo>
                  <a:pt x="2004" y="184"/>
                </a:lnTo>
                <a:lnTo>
                  <a:pt x="2005" y="184"/>
                </a:lnTo>
                <a:lnTo>
                  <a:pt x="2005" y="183"/>
                </a:lnTo>
                <a:lnTo>
                  <a:pt x="2006" y="183"/>
                </a:lnTo>
                <a:lnTo>
                  <a:pt x="2006" y="183"/>
                </a:lnTo>
                <a:lnTo>
                  <a:pt x="2007" y="182"/>
                </a:lnTo>
                <a:lnTo>
                  <a:pt x="2008" y="181"/>
                </a:lnTo>
                <a:lnTo>
                  <a:pt x="2009" y="181"/>
                </a:lnTo>
                <a:lnTo>
                  <a:pt x="2010" y="181"/>
                </a:lnTo>
                <a:lnTo>
                  <a:pt x="2010" y="181"/>
                </a:lnTo>
                <a:lnTo>
                  <a:pt x="2011" y="181"/>
                </a:lnTo>
                <a:lnTo>
                  <a:pt x="2011" y="180"/>
                </a:lnTo>
                <a:lnTo>
                  <a:pt x="2011" y="180"/>
                </a:lnTo>
                <a:lnTo>
                  <a:pt x="2012" y="180"/>
                </a:lnTo>
                <a:lnTo>
                  <a:pt x="2013" y="179"/>
                </a:lnTo>
                <a:lnTo>
                  <a:pt x="2014" y="179"/>
                </a:lnTo>
                <a:lnTo>
                  <a:pt x="2014" y="178"/>
                </a:lnTo>
                <a:lnTo>
                  <a:pt x="2015" y="178"/>
                </a:lnTo>
                <a:lnTo>
                  <a:pt x="2016" y="178"/>
                </a:lnTo>
                <a:lnTo>
                  <a:pt x="2016" y="178"/>
                </a:lnTo>
                <a:lnTo>
                  <a:pt x="2017" y="178"/>
                </a:lnTo>
                <a:lnTo>
                  <a:pt x="2017" y="177"/>
                </a:lnTo>
                <a:lnTo>
                  <a:pt x="2017" y="177"/>
                </a:lnTo>
                <a:lnTo>
                  <a:pt x="2018" y="177"/>
                </a:lnTo>
                <a:lnTo>
                  <a:pt x="2019" y="177"/>
                </a:lnTo>
                <a:lnTo>
                  <a:pt x="2020" y="177"/>
                </a:lnTo>
                <a:lnTo>
                  <a:pt x="2021" y="177"/>
                </a:lnTo>
                <a:lnTo>
                  <a:pt x="2021" y="177"/>
                </a:lnTo>
                <a:lnTo>
                  <a:pt x="2021" y="176"/>
                </a:lnTo>
                <a:lnTo>
                  <a:pt x="2022" y="176"/>
                </a:lnTo>
                <a:lnTo>
                  <a:pt x="2022" y="176"/>
                </a:lnTo>
                <a:lnTo>
                  <a:pt x="2022" y="175"/>
                </a:lnTo>
                <a:lnTo>
                  <a:pt x="2023" y="175"/>
                </a:lnTo>
                <a:lnTo>
                  <a:pt x="2024" y="175"/>
                </a:lnTo>
                <a:lnTo>
                  <a:pt x="2025" y="175"/>
                </a:lnTo>
                <a:lnTo>
                  <a:pt x="2026" y="175"/>
                </a:lnTo>
                <a:lnTo>
                  <a:pt x="2027" y="175"/>
                </a:lnTo>
                <a:lnTo>
                  <a:pt x="2027" y="175"/>
                </a:lnTo>
                <a:lnTo>
                  <a:pt x="2027" y="174"/>
                </a:lnTo>
                <a:lnTo>
                  <a:pt x="2028" y="174"/>
                </a:lnTo>
                <a:lnTo>
                  <a:pt x="2029" y="174"/>
                </a:lnTo>
                <a:lnTo>
                  <a:pt x="2030" y="174"/>
                </a:lnTo>
                <a:lnTo>
                  <a:pt x="2031" y="174"/>
                </a:lnTo>
                <a:lnTo>
                  <a:pt x="2032" y="175"/>
                </a:lnTo>
                <a:lnTo>
                  <a:pt x="2032" y="175"/>
                </a:lnTo>
                <a:lnTo>
                  <a:pt x="2032" y="176"/>
                </a:lnTo>
                <a:lnTo>
                  <a:pt x="2032" y="176"/>
                </a:lnTo>
                <a:lnTo>
                  <a:pt x="2033" y="177"/>
                </a:lnTo>
                <a:lnTo>
                  <a:pt x="2034" y="177"/>
                </a:lnTo>
                <a:lnTo>
                  <a:pt x="2035" y="177"/>
                </a:lnTo>
                <a:lnTo>
                  <a:pt x="2035" y="176"/>
                </a:lnTo>
                <a:lnTo>
                  <a:pt x="2036" y="177"/>
                </a:lnTo>
                <a:lnTo>
                  <a:pt x="2037" y="176"/>
                </a:lnTo>
                <a:lnTo>
                  <a:pt x="2037" y="176"/>
                </a:lnTo>
                <a:lnTo>
                  <a:pt x="2037" y="176"/>
                </a:lnTo>
                <a:lnTo>
                  <a:pt x="2038" y="176"/>
                </a:lnTo>
                <a:lnTo>
                  <a:pt x="2038" y="176"/>
                </a:lnTo>
                <a:lnTo>
                  <a:pt x="2038" y="176"/>
                </a:lnTo>
                <a:lnTo>
                  <a:pt x="2039" y="176"/>
                </a:lnTo>
                <a:lnTo>
                  <a:pt x="2040" y="176"/>
                </a:lnTo>
                <a:lnTo>
                  <a:pt x="2041" y="176"/>
                </a:lnTo>
                <a:lnTo>
                  <a:pt x="2042" y="176"/>
                </a:lnTo>
                <a:lnTo>
                  <a:pt x="2042" y="177"/>
                </a:lnTo>
                <a:lnTo>
                  <a:pt x="2043" y="178"/>
                </a:lnTo>
                <a:lnTo>
                  <a:pt x="2044" y="179"/>
                </a:lnTo>
                <a:lnTo>
                  <a:pt x="2044" y="180"/>
                </a:lnTo>
                <a:lnTo>
                  <a:pt x="2045" y="180"/>
                </a:lnTo>
                <a:lnTo>
                  <a:pt x="2045" y="181"/>
                </a:lnTo>
                <a:lnTo>
                  <a:pt x="2046" y="181"/>
                </a:lnTo>
                <a:lnTo>
                  <a:pt x="2047" y="181"/>
                </a:lnTo>
                <a:lnTo>
                  <a:pt x="2047" y="181"/>
                </a:lnTo>
                <a:lnTo>
                  <a:pt x="2048" y="181"/>
                </a:lnTo>
                <a:lnTo>
                  <a:pt x="2048" y="181"/>
                </a:lnTo>
                <a:lnTo>
                  <a:pt x="2049" y="182"/>
                </a:lnTo>
                <a:lnTo>
                  <a:pt x="2050" y="181"/>
                </a:lnTo>
                <a:lnTo>
                  <a:pt x="2050" y="182"/>
                </a:lnTo>
                <a:lnTo>
                  <a:pt x="2050" y="182"/>
                </a:lnTo>
                <a:lnTo>
                  <a:pt x="2051" y="182"/>
                </a:lnTo>
                <a:lnTo>
                  <a:pt x="2052" y="182"/>
                </a:lnTo>
                <a:lnTo>
                  <a:pt x="2053" y="182"/>
                </a:lnTo>
                <a:lnTo>
                  <a:pt x="2053" y="181"/>
                </a:lnTo>
                <a:lnTo>
                  <a:pt x="2054" y="181"/>
                </a:lnTo>
                <a:lnTo>
                  <a:pt x="2055" y="181"/>
                </a:lnTo>
                <a:lnTo>
                  <a:pt x="2055" y="180"/>
                </a:lnTo>
                <a:lnTo>
                  <a:pt x="2056" y="179"/>
                </a:lnTo>
                <a:lnTo>
                  <a:pt x="2056" y="178"/>
                </a:lnTo>
                <a:lnTo>
                  <a:pt x="2057" y="177"/>
                </a:lnTo>
                <a:lnTo>
                  <a:pt x="2058" y="177"/>
                </a:lnTo>
                <a:lnTo>
                  <a:pt x="2058" y="176"/>
                </a:lnTo>
                <a:lnTo>
                  <a:pt x="2058" y="176"/>
                </a:lnTo>
                <a:lnTo>
                  <a:pt x="2059" y="176"/>
                </a:lnTo>
                <a:lnTo>
                  <a:pt x="2060" y="175"/>
                </a:lnTo>
                <a:lnTo>
                  <a:pt x="2060" y="174"/>
                </a:lnTo>
                <a:lnTo>
                  <a:pt x="2061" y="174"/>
                </a:lnTo>
                <a:lnTo>
                  <a:pt x="2061" y="174"/>
                </a:lnTo>
                <a:lnTo>
                  <a:pt x="2062" y="174"/>
                </a:lnTo>
                <a:lnTo>
                  <a:pt x="2063" y="174"/>
                </a:lnTo>
                <a:lnTo>
                  <a:pt x="2063" y="174"/>
                </a:lnTo>
                <a:lnTo>
                  <a:pt x="2064" y="174"/>
                </a:lnTo>
                <a:lnTo>
                  <a:pt x="2065" y="174"/>
                </a:lnTo>
                <a:lnTo>
                  <a:pt x="2065" y="175"/>
                </a:lnTo>
                <a:lnTo>
                  <a:pt x="2066" y="175"/>
                </a:lnTo>
                <a:lnTo>
                  <a:pt x="2067" y="175"/>
                </a:lnTo>
                <a:lnTo>
                  <a:pt x="2067" y="174"/>
                </a:lnTo>
                <a:lnTo>
                  <a:pt x="2068" y="173"/>
                </a:lnTo>
                <a:lnTo>
                  <a:pt x="2068" y="172"/>
                </a:lnTo>
                <a:lnTo>
                  <a:pt x="2068" y="172"/>
                </a:lnTo>
                <a:lnTo>
                  <a:pt x="2069" y="172"/>
                </a:lnTo>
                <a:lnTo>
                  <a:pt x="2069" y="171"/>
                </a:lnTo>
                <a:lnTo>
                  <a:pt x="2070" y="171"/>
                </a:lnTo>
                <a:lnTo>
                  <a:pt x="2071" y="170"/>
                </a:lnTo>
                <a:lnTo>
                  <a:pt x="2071" y="171"/>
                </a:lnTo>
                <a:lnTo>
                  <a:pt x="2072" y="170"/>
                </a:lnTo>
                <a:lnTo>
                  <a:pt x="2073" y="170"/>
                </a:lnTo>
                <a:lnTo>
                  <a:pt x="2073" y="170"/>
                </a:lnTo>
                <a:lnTo>
                  <a:pt x="2073" y="170"/>
                </a:lnTo>
                <a:lnTo>
                  <a:pt x="2073" y="169"/>
                </a:lnTo>
                <a:lnTo>
                  <a:pt x="2074" y="169"/>
                </a:lnTo>
                <a:lnTo>
                  <a:pt x="2075" y="169"/>
                </a:lnTo>
                <a:lnTo>
                  <a:pt x="2076" y="169"/>
                </a:lnTo>
                <a:lnTo>
                  <a:pt x="2077" y="168"/>
                </a:lnTo>
                <a:lnTo>
                  <a:pt x="2078" y="168"/>
                </a:lnTo>
                <a:lnTo>
                  <a:pt x="2078" y="167"/>
                </a:lnTo>
                <a:lnTo>
                  <a:pt x="2078" y="167"/>
                </a:lnTo>
                <a:lnTo>
                  <a:pt x="2079" y="167"/>
                </a:lnTo>
                <a:lnTo>
                  <a:pt x="2080" y="167"/>
                </a:lnTo>
                <a:lnTo>
                  <a:pt x="2081" y="167"/>
                </a:lnTo>
                <a:lnTo>
                  <a:pt x="2082" y="167"/>
                </a:lnTo>
                <a:lnTo>
                  <a:pt x="2083" y="167"/>
                </a:lnTo>
                <a:lnTo>
                  <a:pt x="2083" y="166"/>
                </a:lnTo>
                <a:lnTo>
                  <a:pt x="2084" y="166"/>
                </a:lnTo>
                <a:lnTo>
                  <a:pt x="2084" y="166"/>
                </a:lnTo>
                <a:lnTo>
                  <a:pt x="2084" y="165"/>
                </a:lnTo>
                <a:lnTo>
                  <a:pt x="2085" y="165"/>
                </a:lnTo>
                <a:lnTo>
                  <a:pt x="2086" y="165"/>
                </a:lnTo>
                <a:lnTo>
                  <a:pt x="2086" y="165"/>
                </a:lnTo>
                <a:lnTo>
                  <a:pt x="2087" y="165"/>
                </a:lnTo>
                <a:lnTo>
                  <a:pt x="2088" y="165"/>
                </a:lnTo>
                <a:lnTo>
                  <a:pt x="2089" y="165"/>
                </a:lnTo>
                <a:lnTo>
                  <a:pt x="2089" y="165"/>
                </a:lnTo>
                <a:lnTo>
                  <a:pt x="2089" y="164"/>
                </a:lnTo>
                <a:lnTo>
                  <a:pt x="2089" y="164"/>
                </a:lnTo>
                <a:lnTo>
                  <a:pt x="2090" y="164"/>
                </a:lnTo>
                <a:lnTo>
                  <a:pt x="2091" y="164"/>
                </a:lnTo>
                <a:lnTo>
                  <a:pt x="2092" y="163"/>
                </a:lnTo>
                <a:lnTo>
                  <a:pt x="2093" y="164"/>
                </a:lnTo>
                <a:lnTo>
                  <a:pt x="2093" y="163"/>
                </a:lnTo>
                <a:lnTo>
                  <a:pt x="2094" y="164"/>
                </a:lnTo>
                <a:lnTo>
                  <a:pt x="2094" y="164"/>
                </a:lnTo>
                <a:lnTo>
                  <a:pt x="2095" y="164"/>
                </a:lnTo>
                <a:lnTo>
                  <a:pt x="2095" y="165"/>
                </a:lnTo>
                <a:lnTo>
                  <a:pt x="2096" y="165"/>
                </a:lnTo>
                <a:lnTo>
                  <a:pt x="2097" y="165"/>
                </a:lnTo>
                <a:lnTo>
                  <a:pt x="2098" y="165"/>
                </a:lnTo>
                <a:lnTo>
                  <a:pt x="2099" y="165"/>
                </a:lnTo>
                <a:lnTo>
                  <a:pt x="2099" y="165"/>
                </a:lnTo>
                <a:lnTo>
                  <a:pt x="2100" y="165"/>
                </a:lnTo>
                <a:lnTo>
                  <a:pt x="2101" y="166"/>
                </a:lnTo>
                <a:lnTo>
                  <a:pt x="2101" y="166"/>
                </a:lnTo>
                <a:lnTo>
                  <a:pt x="2102" y="166"/>
                </a:lnTo>
                <a:lnTo>
                  <a:pt x="2103" y="165"/>
                </a:lnTo>
                <a:lnTo>
                  <a:pt x="2104" y="165"/>
                </a:lnTo>
                <a:lnTo>
                  <a:pt x="2104" y="165"/>
                </a:lnTo>
                <a:lnTo>
                  <a:pt x="2105" y="165"/>
                </a:lnTo>
                <a:lnTo>
                  <a:pt x="2106" y="165"/>
                </a:lnTo>
                <a:lnTo>
                  <a:pt x="2107" y="165"/>
                </a:lnTo>
                <a:lnTo>
                  <a:pt x="2107" y="166"/>
                </a:lnTo>
                <a:lnTo>
                  <a:pt x="2108" y="166"/>
                </a:lnTo>
                <a:lnTo>
                  <a:pt x="2109" y="166"/>
                </a:lnTo>
                <a:lnTo>
                  <a:pt x="2109" y="166"/>
                </a:lnTo>
                <a:lnTo>
                  <a:pt x="2109" y="166"/>
                </a:lnTo>
                <a:lnTo>
                  <a:pt x="2110" y="166"/>
                </a:lnTo>
                <a:lnTo>
                  <a:pt x="2111" y="166"/>
                </a:lnTo>
                <a:lnTo>
                  <a:pt x="2112" y="167"/>
                </a:lnTo>
                <a:lnTo>
                  <a:pt x="2112" y="166"/>
                </a:lnTo>
                <a:lnTo>
                  <a:pt x="2113" y="166"/>
                </a:lnTo>
                <a:lnTo>
                  <a:pt x="2114" y="166"/>
                </a:lnTo>
                <a:lnTo>
                  <a:pt x="2114" y="166"/>
                </a:lnTo>
                <a:lnTo>
                  <a:pt x="2114" y="166"/>
                </a:lnTo>
                <a:lnTo>
                  <a:pt x="2115" y="166"/>
                </a:lnTo>
                <a:lnTo>
                  <a:pt x="2116" y="166"/>
                </a:lnTo>
                <a:lnTo>
                  <a:pt x="2117" y="166"/>
                </a:lnTo>
                <a:lnTo>
                  <a:pt x="2117" y="166"/>
                </a:lnTo>
                <a:lnTo>
                  <a:pt x="2118" y="165"/>
                </a:lnTo>
                <a:lnTo>
                  <a:pt x="2118" y="165"/>
                </a:lnTo>
                <a:lnTo>
                  <a:pt x="2118" y="166"/>
                </a:lnTo>
                <a:lnTo>
                  <a:pt x="2119" y="166"/>
                </a:lnTo>
                <a:lnTo>
                  <a:pt x="2120" y="166"/>
                </a:lnTo>
                <a:lnTo>
                  <a:pt x="2120" y="166"/>
                </a:lnTo>
                <a:lnTo>
                  <a:pt x="2121" y="166"/>
                </a:lnTo>
                <a:lnTo>
                  <a:pt x="2122" y="166"/>
                </a:lnTo>
                <a:lnTo>
                  <a:pt x="2123" y="166"/>
                </a:lnTo>
                <a:lnTo>
                  <a:pt x="2124" y="165"/>
                </a:lnTo>
                <a:lnTo>
                  <a:pt x="2124" y="165"/>
                </a:lnTo>
                <a:lnTo>
                  <a:pt x="2125" y="165"/>
                </a:lnTo>
                <a:lnTo>
                  <a:pt x="2125" y="164"/>
                </a:lnTo>
                <a:lnTo>
                  <a:pt x="2126" y="164"/>
                </a:lnTo>
                <a:lnTo>
                  <a:pt x="2127" y="164"/>
                </a:lnTo>
                <a:lnTo>
                  <a:pt x="2128" y="163"/>
                </a:lnTo>
                <a:lnTo>
                  <a:pt x="2129" y="163"/>
                </a:lnTo>
                <a:lnTo>
                  <a:pt x="2130" y="163"/>
                </a:lnTo>
                <a:lnTo>
                  <a:pt x="2130" y="163"/>
                </a:lnTo>
                <a:lnTo>
                  <a:pt x="2130" y="162"/>
                </a:lnTo>
                <a:lnTo>
                  <a:pt x="2131" y="162"/>
                </a:lnTo>
                <a:lnTo>
                  <a:pt x="2132" y="162"/>
                </a:lnTo>
                <a:lnTo>
                  <a:pt x="2133" y="162"/>
                </a:lnTo>
                <a:lnTo>
                  <a:pt x="2134" y="162"/>
                </a:lnTo>
                <a:lnTo>
                  <a:pt x="2135" y="162"/>
                </a:lnTo>
                <a:lnTo>
                  <a:pt x="2135" y="162"/>
                </a:lnTo>
                <a:lnTo>
                  <a:pt x="2135" y="162"/>
                </a:lnTo>
                <a:lnTo>
                  <a:pt x="2136" y="162"/>
                </a:lnTo>
                <a:lnTo>
                  <a:pt x="2136" y="161"/>
                </a:lnTo>
                <a:lnTo>
                  <a:pt x="2137" y="161"/>
                </a:lnTo>
                <a:lnTo>
                  <a:pt x="2138" y="162"/>
                </a:lnTo>
                <a:lnTo>
                  <a:pt x="2139" y="164"/>
                </a:lnTo>
                <a:lnTo>
                  <a:pt x="2140" y="165"/>
                </a:lnTo>
                <a:lnTo>
                  <a:pt x="2140" y="165"/>
                </a:lnTo>
                <a:lnTo>
                  <a:pt x="2140" y="166"/>
                </a:lnTo>
                <a:lnTo>
                  <a:pt x="2141" y="166"/>
                </a:lnTo>
                <a:lnTo>
                  <a:pt x="2141" y="166"/>
                </a:lnTo>
                <a:lnTo>
                  <a:pt x="2141" y="167"/>
                </a:lnTo>
                <a:lnTo>
                  <a:pt x="2141" y="166"/>
                </a:lnTo>
                <a:lnTo>
                  <a:pt x="2142" y="167"/>
                </a:lnTo>
                <a:lnTo>
                  <a:pt x="2143" y="167"/>
                </a:lnTo>
                <a:lnTo>
                  <a:pt x="2144" y="167"/>
                </a:lnTo>
                <a:lnTo>
                  <a:pt x="2145" y="167"/>
                </a:lnTo>
                <a:lnTo>
                  <a:pt x="2145" y="167"/>
                </a:lnTo>
                <a:lnTo>
                  <a:pt x="2146" y="167"/>
                </a:lnTo>
                <a:lnTo>
                  <a:pt x="2146" y="167"/>
                </a:lnTo>
                <a:lnTo>
                  <a:pt x="2147" y="167"/>
                </a:lnTo>
                <a:lnTo>
                  <a:pt x="2148" y="167"/>
                </a:lnTo>
                <a:lnTo>
                  <a:pt x="2149" y="167"/>
                </a:lnTo>
                <a:lnTo>
                  <a:pt x="2150" y="167"/>
                </a:lnTo>
                <a:lnTo>
                  <a:pt x="2150" y="167"/>
                </a:lnTo>
                <a:lnTo>
                  <a:pt x="2150" y="166"/>
                </a:lnTo>
                <a:lnTo>
                  <a:pt x="2151" y="166"/>
                </a:lnTo>
                <a:lnTo>
                  <a:pt x="2152" y="166"/>
                </a:lnTo>
                <a:lnTo>
                  <a:pt x="2152" y="166"/>
                </a:lnTo>
                <a:lnTo>
                  <a:pt x="2153" y="165"/>
                </a:lnTo>
                <a:lnTo>
                  <a:pt x="2153" y="165"/>
                </a:lnTo>
                <a:lnTo>
                  <a:pt x="2154" y="165"/>
                </a:lnTo>
                <a:lnTo>
                  <a:pt x="2155" y="165"/>
                </a:lnTo>
                <a:lnTo>
                  <a:pt x="2156" y="164"/>
                </a:lnTo>
                <a:lnTo>
                  <a:pt x="2156" y="164"/>
                </a:lnTo>
                <a:lnTo>
                  <a:pt x="2156" y="163"/>
                </a:lnTo>
                <a:lnTo>
                  <a:pt x="2157" y="163"/>
                </a:lnTo>
                <a:lnTo>
                  <a:pt x="2158" y="162"/>
                </a:lnTo>
                <a:lnTo>
                  <a:pt x="2158" y="161"/>
                </a:lnTo>
                <a:lnTo>
                  <a:pt x="2159" y="161"/>
                </a:lnTo>
                <a:lnTo>
                  <a:pt x="2160" y="161"/>
                </a:lnTo>
                <a:lnTo>
                  <a:pt x="2160" y="160"/>
                </a:lnTo>
                <a:lnTo>
                  <a:pt x="2161" y="160"/>
                </a:lnTo>
                <a:lnTo>
                  <a:pt x="2161" y="160"/>
                </a:lnTo>
                <a:lnTo>
                  <a:pt x="2161" y="160"/>
                </a:lnTo>
                <a:lnTo>
                  <a:pt x="2162" y="160"/>
                </a:lnTo>
                <a:lnTo>
                  <a:pt x="2162" y="159"/>
                </a:lnTo>
                <a:lnTo>
                  <a:pt x="2163" y="158"/>
                </a:lnTo>
                <a:lnTo>
                  <a:pt x="2164" y="158"/>
                </a:lnTo>
                <a:lnTo>
                  <a:pt x="2164" y="157"/>
                </a:lnTo>
                <a:lnTo>
                  <a:pt x="2164" y="156"/>
                </a:lnTo>
                <a:lnTo>
                  <a:pt x="2165" y="156"/>
                </a:lnTo>
                <a:lnTo>
                  <a:pt x="2166" y="155"/>
                </a:lnTo>
                <a:lnTo>
                  <a:pt x="2166" y="155"/>
                </a:lnTo>
                <a:lnTo>
                  <a:pt x="2167" y="155"/>
                </a:lnTo>
                <a:lnTo>
                  <a:pt x="2168" y="155"/>
                </a:lnTo>
                <a:lnTo>
                  <a:pt x="2168" y="155"/>
                </a:lnTo>
                <a:lnTo>
                  <a:pt x="2169" y="155"/>
                </a:lnTo>
                <a:lnTo>
                  <a:pt x="2170" y="155"/>
                </a:lnTo>
                <a:lnTo>
                  <a:pt x="2170" y="155"/>
                </a:lnTo>
                <a:lnTo>
                  <a:pt x="2171" y="155"/>
                </a:lnTo>
                <a:lnTo>
                  <a:pt x="2171" y="154"/>
                </a:lnTo>
                <a:lnTo>
                  <a:pt x="2171" y="154"/>
                </a:lnTo>
                <a:lnTo>
                  <a:pt x="2172" y="154"/>
                </a:lnTo>
                <a:lnTo>
                  <a:pt x="2172" y="153"/>
                </a:lnTo>
                <a:lnTo>
                  <a:pt x="2173" y="153"/>
                </a:lnTo>
                <a:lnTo>
                  <a:pt x="2174" y="152"/>
                </a:lnTo>
                <a:lnTo>
                  <a:pt x="2175" y="152"/>
                </a:lnTo>
                <a:lnTo>
                  <a:pt x="2175" y="151"/>
                </a:lnTo>
                <a:lnTo>
                  <a:pt x="2175" y="151"/>
                </a:lnTo>
                <a:lnTo>
                  <a:pt x="2176" y="150"/>
                </a:lnTo>
                <a:lnTo>
                  <a:pt x="2176" y="150"/>
                </a:lnTo>
                <a:lnTo>
                  <a:pt x="2177" y="150"/>
                </a:lnTo>
                <a:lnTo>
                  <a:pt x="2178" y="150"/>
                </a:lnTo>
                <a:lnTo>
                  <a:pt x="2178" y="149"/>
                </a:lnTo>
                <a:lnTo>
                  <a:pt x="2179" y="149"/>
                </a:lnTo>
                <a:lnTo>
                  <a:pt x="2180" y="149"/>
                </a:lnTo>
                <a:lnTo>
                  <a:pt x="2180" y="148"/>
                </a:lnTo>
                <a:lnTo>
                  <a:pt x="2181" y="147"/>
                </a:lnTo>
                <a:lnTo>
                  <a:pt x="2181" y="147"/>
                </a:lnTo>
                <a:lnTo>
                  <a:pt x="2181" y="146"/>
                </a:lnTo>
                <a:lnTo>
                  <a:pt x="2182" y="146"/>
                </a:lnTo>
                <a:lnTo>
                  <a:pt x="2183" y="146"/>
                </a:lnTo>
                <a:lnTo>
                  <a:pt x="2183" y="145"/>
                </a:lnTo>
                <a:lnTo>
                  <a:pt x="2184" y="145"/>
                </a:lnTo>
                <a:lnTo>
                  <a:pt x="2185" y="145"/>
                </a:lnTo>
                <a:lnTo>
                  <a:pt x="2185" y="145"/>
                </a:lnTo>
                <a:lnTo>
                  <a:pt x="2186" y="145"/>
                </a:lnTo>
                <a:lnTo>
                  <a:pt x="2186" y="145"/>
                </a:lnTo>
                <a:lnTo>
                  <a:pt x="2186" y="145"/>
                </a:lnTo>
                <a:lnTo>
                  <a:pt x="2187" y="145"/>
                </a:lnTo>
                <a:lnTo>
                  <a:pt x="2188" y="145"/>
                </a:lnTo>
                <a:lnTo>
                  <a:pt x="2189" y="145"/>
                </a:lnTo>
                <a:lnTo>
                  <a:pt x="2190" y="145"/>
                </a:lnTo>
                <a:lnTo>
                  <a:pt x="2191" y="145"/>
                </a:lnTo>
                <a:lnTo>
                  <a:pt x="2191" y="144"/>
                </a:lnTo>
                <a:lnTo>
                  <a:pt x="2192" y="144"/>
                </a:lnTo>
                <a:lnTo>
                  <a:pt x="2192" y="144"/>
                </a:lnTo>
                <a:lnTo>
                  <a:pt x="2192" y="143"/>
                </a:lnTo>
                <a:lnTo>
                  <a:pt x="2192" y="143"/>
                </a:lnTo>
                <a:lnTo>
                  <a:pt x="2193" y="143"/>
                </a:lnTo>
                <a:lnTo>
                  <a:pt x="2193" y="142"/>
                </a:lnTo>
                <a:lnTo>
                  <a:pt x="2194" y="142"/>
                </a:lnTo>
                <a:lnTo>
                  <a:pt x="2195" y="142"/>
                </a:lnTo>
                <a:lnTo>
                  <a:pt x="2195" y="141"/>
                </a:lnTo>
                <a:lnTo>
                  <a:pt x="2196" y="141"/>
                </a:lnTo>
                <a:lnTo>
                  <a:pt x="2197" y="141"/>
                </a:lnTo>
                <a:lnTo>
                  <a:pt x="2197" y="142"/>
                </a:lnTo>
                <a:lnTo>
                  <a:pt x="2198" y="141"/>
                </a:lnTo>
                <a:lnTo>
                  <a:pt x="2198" y="142"/>
                </a:lnTo>
                <a:lnTo>
                  <a:pt x="2198" y="142"/>
                </a:lnTo>
                <a:lnTo>
                  <a:pt x="2199" y="142"/>
                </a:lnTo>
                <a:lnTo>
                  <a:pt x="2200" y="142"/>
                </a:lnTo>
                <a:lnTo>
                  <a:pt x="2201" y="142"/>
                </a:lnTo>
                <a:lnTo>
                  <a:pt x="2202" y="142"/>
                </a:lnTo>
                <a:lnTo>
                  <a:pt x="2202" y="142"/>
                </a:lnTo>
                <a:lnTo>
                  <a:pt x="2202" y="141"/>
                </a:lnTo>
                <a:lnTo>
                  <a:pt x="2203" y="142"/>
                </a:lnTo>
                <a:lnTo>
                  <a:pt x="2204" y="142"/>
                </a:lnTo>
                <a:lnTo>
                  <a:pt x="2204" y="142"/>
                </a:lnTo>
                <a:lnTo>
                  <a:pt x="2205" y="142"/>
                </a:lnTo>
                <a:lnTo>
                  <a:pt x="2206" y="143"/>
                </a:lnTo>
                <a:lnTo>
                  <a:pt x="2207" y="143"/>
                </a:lnTo>
                <a:lnTo>
                  <a:pt x="2207" y="143"/>
                </a:lnTo>
                <a:lnTo>
                  <a:pt x="2208" y="143"/>
                </a:lnTo>
                <a:lnTo>
                  <a:pt x="2209" y="143"/>
                </a:lnTo>
                <a:lnTo>
                  <a:pt x="2209" y="143"/>
                </a:lnTo>
                <a:lnTo>
                  <a:pt x="2209" y="142"/>
                </a:lnTo>
                <a:lnTo>
                  <a:pt x="2210" y="142"/>
                </a:lnTo>
                <a:lnTo>
                  <a:pt x="2211" y="142"/>
                </a:lnTo>
                <a:lnTo>
                  <a:pt x="2212" y="142"/>
                </a:lnTo>
                <a:lnTo>
                  <a:pt x="2212" y="141"/>
                </a:lnTo>
                <a:lnTo>
                  <a:pt x="2213" y="141"/>
                </a:lnTo>
                <a:lnTo>
                  <a:pt x="2214" y="141"/>
                </a:lnTo>
                <a:lnTo>
                  <a:pt x="2215" y="141"/>
                </a:lnTo>
                <a:lnTo>
                  <a:pt x="2215" y="140"/>
                </a:lnTo>
                <a:lnTo>
                  <a:pt x="2216" y="140"/>
                </a:lnTo>
                <a:lnTo>
                  <a:pt x="2216" y="140"/>
                </a:lnTo>
                <a:lnTo>
                  <a:pt x="2217" y="140"/>
                </a:lnTo>
                <a:lnTo>
                  <a:pt x="2217" y="140"/>
                </a:lnTo>
                <a:lnTo>
                  <a:pt x="2217" y="139"/>
                </a:lnTo>
                <a:lnTo>
                  <a:pt x="2218" y="139"/>
                </a:lnTo>
                <a:lnTo>
                  <a:pt x="2219" y="139"/>
                </a:lnTo>
                <a:lnTo>
                  <a:pt x="2219" y="139"/>
                </a:lnTo>
                <a:lnTo>
                  <a:pt x="2220" y="138"/>
                </a:lnTo>
                <a:lnTo>
                  <a:pt x="2221" y="138"/>
                </a:lnTo>
                <a:lnTo>
                  <a:pt x="2221" y="139"/>
                </a:lnTo>
                <a:lnTo>
                  <a:pt x="2221" y="139"/>
                </a:lnTo>
                <a:lnTo>
                  <a:pt x="2222" y="139"/>
                </a:lnTo>
                <a:lnTo>
                  <a:pt x="2222" y="139"/>
                </a:lnTo>
                <a:lnTo>
                  <a:pt x="2222" y="139"/>
                </a:lnTo>
                <a:lnTo>
                  <a:pt x="2223" y="139"/>
                </a:lnTo>
                <a:lnTo>
                  <a:pt x="2224" y="139"/>
                </a:lnTo>
                <a:lnTo>
                  <a:pt x="2225" y="139"/>
                </a:lnTo>
                <a:lnTo>
                  <a:pt x="2225" y="139"/>
                </a:lnTo>
                <a:lnTo>
                  <a:pt x="2226" y="138"/>
                </a:lnTo>
                <a:lnTo>
                  <a:pt x="2227" y="138"/>
                </a:lnTo>
                <a:lnTo>
                  <a:pt x="2227" y="138"/>
                </a:lnTo>
                <a:lnTo>
                  <a:pt x="2228" y="138"/>
                </a:lnTo>
                <a:lnTo>
                  <a:pt x="2228" y="138"/>
                </a:lnTo>
                <a:lnTo>
                  <a:pt x="2229" y="138"/>
                </a:lnTo>
                <a:lnTo>
                  <a:pt x="2229" y="139"/>
                </a:lnTo>
                <a:lnTo>
                  <a:pt x="2230" y="139"/>
                </a:lnTo>
                <a:lnTo>
                  <a:pt x="2231" y="139"/>
                </a:lnTo>
                <a:lnTo>
                  <a:pt x="2232" y="139"/>
                </a:lnTo>
                <a:lnTo>
                  <a:pt x="2233" y="139"/>
                </a:lnTo>
                <a:lnTo>
                  <a:pt x="2233" y="140"/>
                </a:lnTo>
                <a:lnTo>
                  <a:pt x="2233" y="140"/>
                </a:lnTo>
                <a:lnTo>
                  <a:pt x="2234" y="140"/>
                </a:lnTo>
                <a:lnTo>
                  <a:pt x="2235" y="140"/>
                </a:lnTo>
                <a:lnTo>
                  <a:pt x="2235" y="140"/>
                </a:lnTo>
                <a:lnTo>
                  <a:pt x="2236" y="140"/>
                </a:lnTo>
                <a:lnTo>
                  <a:pt x="2237" y="141"/>
                </a:lnTo>
                <a:lnTo>
                  <a:pt x="2238" y="142"/>
                </a:lnTo>
                <a:lnTo>
                  <a:pt x="2238" y="142"/>
                </a:lnTo>
                <a:lnTo>
                  <a:pt x="2238" y="143"/>
                </a:lnTo>
                <a:lnTo>
                  <a:pt x="2238" y="143"/>
                </a:lnTo>
                <a:lnTo>
                  <a:pt x="2238" y="144"/>
                </a:lnTo>
                <a:lnTo>
                  <a:pt x="2239" y="145"/>
                </a:lnTo>
                <a:lnTo>
                  <a:pt x="2240" y="145"/>
                </a:lnTo>
                <a:lnTo>
                  <a:pt x="2241" y="145"/>
                </a:lnTo>
                <a:lnTo>
                  <a:pt x="2242" y="145"/>
                </a:lnTo>
                <a:lnTo>
                  <a:pt x="2242" y="145"/>
                </a:lnTo>
                <a:lnTo>
                  <a:pt x="2243" y="145"/>
                </a:lnTo>
                <a:lnTo>
                  <a:pt x="2243" y="145"/>
                </a:lnTo>
                <a:lnTo>
                  <a:pt x="2243" y="145"/>
                </a:lnTo>
                <a:lnTo>
                  <a:pt x="2243" y="146"/>
                </a:lnTo>
                <a:lnTo>
                  <a:pt x="2244" y="146"/>
                </a:lnTo>
                <a:lnTo>
                  <a:pt x="2245" y="146"/>
                </a:lnTo>
                <a:lnTo>
                  <a:pt x="2246" y="146"/>
                </a:lnTo>
                <a:lnTo>
                  <a:pt x="2247" y="147"/>
                </a:lnTo>
                <a:lnTo>
                  <a:pt x="2248" y="147"/>
                </a:lnTo>
                <a:lnTo>
                  <a:pt x="2248" y="147"/>
                </a:lnTo>
                <a:lnTo>
                  <a:pt x="2249" y="147"/>
                </a:lnTo>
                <a:lnTo>
                  <a:pt x="2249" y="147"/>
                </a:lnTo>
                <a:lnTo>
                  <a:pt x="2250" y="147"/>
                </a:lnTo>
                <a:lnTo>
                  <a:pt x="2251" y="147"/>
                </a:lnTo>
                <a:lnTo>
                  <a:pt x="2252" y="147"/>
                </a:lnTo>
                <a:lnTo>
                  <a:pt x="2253" y="147"/>
                </a:lnTo>
                <a:lnTo>
                  <a:pt x="2253" y="147"/>
                </a:lnTo>
                <a:lnTo>
                  <a:pt x="2253" y="148"/>
                </a:lnTo>
                <a:lnTo>
                  <a:pt x="2254" y="148"/>
                </a:lnTo>
                <a:lnTo>
                  <a:pt x="2255" y="148"/>
                </a:lnTo>
                <a:lnTo>
                  <a:pt x="2255" y="149"/>
                </a:lnTo>
                <a:lnTo>
                  <a:pt x="2255" y="149"/>
                </a:lnTo>
                <a:lnTo>
                  <a:pt x="2256" y="149"/>
                </a:lnTo>
                <a:lnTo>
                  <a:pt x="2256" y="150"/>
                </a:lnTo>
                <a:lnTo>
                  <a:pt x="2257" y="150"/>
                </a:lnTo>
                <a:lnTo>
                  <a:pt x="2258" y="150"/>
                </a:lnTo>
                <a:lnTo>
                  <a:pt x="2258" y="150"/>
                </a:lnTo>
                <a:lnTo>
                  <a:pt x="2259" y="149"/>
                </a:lnTo>
                <a:lnTo>
                  <a:pt x="2259" y="148"/>
                </a:lnTo>
                <a:lnTo>
                  <a:pt x="2260" y="147"/>
                </a:lnTo>
                <a:lnTo>
                  <a:pt x="2261" y="147"/>
                </a:lnTo>
                <a:lnTo>
                  <a:pt x="2261" y="146"/>
                </a:lnTo>
                <a:lnTo>
                  <a:pt x="2261" y="146"/>
                </a:lnTo>
                <a:lnTo>
                  <a:pt x="2262" y="145"/>
                </a:lnTo>
                <a:lnTo>
                  <a:pt x="2263" y="145"/>
                </a:lnTo>
                <a:lnTo>
                  <a:pt x="2264" y="145"/>
                </a:lnTo>
                <a:lnTo>
                  <a:pt x="2264" y="144"/>
                </a:lnTo>
                <a:lnTo>
                  <a:pt x="2264" y="144"/>
                </a:lnTo>
                <a:lnTo>
                  <a:pt x="2265" y="143"/>
                </a:lnTo>
                <a:lnTo>
                  <a:pt x="2266" y="143"/>
                </a:lnTo>
                <a:lnTo>
                  <a:pt x="2267" y="143"/>
                </a:lnTo>
                <a:lnTo>
                  <a:pt x="2267" y="142"/>
                </a:lnTo>
                <a:lnTo>
                  <a:pt x="2267" y="142"/>
                </a:lnTo>
                <a:lnTo>
                  <a:pt x="2268" y="143"/>
                </a:lnTo>
                <a:lnTo>
                  <a:pt x="2269" y="143"/>
                </a:lnTo>
                <a:lnTo>
                  <a:pt x="2269" y="143"/>
                </a:lnTo>
                <a:lnTo>
                  <a:pt x="2269" y="144"/>
                </a:lnTo>
                <a:lnTo>
                  <a:pt x="2270" y="144"/>
                </a:lnTo>
                <a:lnTo>
                  <a:pt x="2270" y="145"/>
                </a:lnTo>
                <a:lnTo>
                  <a:pt x="2271" y="145"/>
                </a:lnTo>
                <a:lnTo>
                  <a:pt x="2272" y="145"/>
                </a:lnTo>
                <a:lnTo>
                  <a:pt x="2272" y="145"/>
                </a:lnTo>
                <a:lnTo>
                  <a:pt x="2273" y="146"/>
                </a:lnTo>
                <a:lnTo>
                  <a:pt x="2274" y="147"/>
                </a:lnTo>
                <a:lnTo>
                  <a:pt x="2274" y="147"/>
                </a:lnTo>
                <a:lnTo>
                  <a:pt x="2274" y="148"/>
                </a:lnTo>
                <a:lnTo>
                  <a:pt x="2275" y="149"/>
                </a:lnTo>
                <a:lnTo>
                  <a:pt x="2276" y="149"/>
                </a:lnTo>
                <a:lnTo>
                  <a:pt x="2277" y="149"/>
                </a:lnTo>
                <a:lnTo>
                  <a:pt x="2277" y="150"/>
                </a:lnTo>
                <a:lnTo>
                  <a:pt x="2278" y="150"/>
                </a:lnTo>
                <a:lnTo>
                  <a:pt x="2278" y="150"/>
                </a:lnTo>
                <a:lnTo>
                  <a:pt x="2279" y="150"/>
                </a:lnTo>
                <a:lnTo>
                  <a:pt x="2279" y="150"/>
                </a:lnTo>
                <a:lnTo>
                  <a:pt x="2280" y="150"/>
                </a:lnTo>
                <a:lnTo>
                  <a:pt x="2281" y="150"/>
                </a:lnTo>
                <a:lnTo>
                  <a:pt x="2282" y="150"/>
                </a:lnTo>
                <a:lnTo>
                  <a:pt x="2283" y="150"/>
                </a:lnTo>
                <a:lnTo>
                  <a:pt x="2284" y="150"/>
                </a:lnTo>
                <a:lnTo>
                  <a:pt x="2284" y="150"/>
                </a:lnTo>
                <a:lnTo>
                  <a:pt x="2284" y="150"/>
                </a:lnTo>
                <a:lnTo>
                  <a:pt x="2285" y="150"/>
                </a:lnTo>
                <a:lnTo>
                  <a:pt x="2286" y="150"/>
                </a:lnTo>
                <a:lnTo>
                  <a:pt x="2287" y="151"/>
                </a:lnTo>
                <a:lnTo>
                  <a:pt x="2288" y="151"/>
                </a:lnTo>
                <a:lnTo>
                  <a:pt x="2289" y="151"/>
                </a:lnTo>
                <a:lnTo>
                  <a:pt x="2289" y="151"/>
                </a:lnTo>
                <a:lnTo>
                  <a:pt x="2289" y="152"/>
                </a:lnTo>
                <a:lnTo>
                  <a:pt x="2290" y="152"/>
                </a:lnTo>
                <a:lnTo>
                  <a:pt x="2291" y="152"/>
                </a:lnTo>
                <a:lnTo>
                  <a:pt x="2292" y="152"/>
                </a:lnTo>
                <a:lnTo>
                  <a:pt x="2292" y="153"/>
                </a:lnTo>
                <a:lnTo>
                  <a:pt x="2293" y="153"/>
                </a:lnTo>
                <a:lnTo>
                  <a:pt x="2294" y="153"/>
                </a:lnTo>
                <a:lnTo>
                  <a:pt x="2295" y="153"/>
                </a:lnTo>
                <a:lnTo>
                  <a:pt x="2295" y="153"/>
                </a:lnTo>
                <a:lnTo>
                  <a:pt x="2295" y="154"/>
                </a:lnTo>
                <a:lnTo>
                  <a:pt x="2295" y="154"/>
                </a:lnTo>
                <a:lnTo>
                  <a:pt x="2296" y="154"/>
                </a:lnTo>
                <a:lnTo>
                  <a:pt x="2297" y="154"/>
                </a:lnTo>
                <a:lnTo>
                  <a:pt x="2298" y="154"/>
                </a:lnTo>
                <a:lnTo>
                  <a:pt x="2298" y="155"/>
                </a:lnTo>
                <a:lnTo>
                  <a:pt x="2299" y="155"/>
                </a:lnTo>
                <a:lnTo>
                  <a:pt x="2300" y="155"/>
                </a:lnTo>
                <a:lnTo>
                  <a:pt x="2300" y="155"/>
                </a:lnTo>
                <a:lnTo>
                  <a:pt x="2300" y="155"/>
                </a:lnTo>
                <a:lnTo>
                  <a:pt x="2301" y="155"/>
                </a:lnTo>
                <a:lnTo>
                  <a:pt x="2302" y="155"/>
                </a:lnTo>
                <a:lnTo>
                  <a:pt x="2302" y="154"/>
                </a:lnTo>
                <a:lnTo>
                  <a:pt x="2303" y="154"/>
                </a:lnTo>
                <a:lnTo>
                  <a:pt x="2304" y="154"/>
                </a:lnTo>
                <a:lnTo>
                  <a:pt x="2305" y="155"/>
                </a:lnTo>
                <a:lnTo>
                  <a:pt x="2305" y="154"/>
                </a:lnTo>
                <a:lnTo>
                  <a:pt x="2305" y="154"/>
                </a:lnTo>
                <a:lnTo>
                  <a:pt x="2306" y="153"/>
                </a:lnTo>
                <a:lnTo>
                  <a:pt x="2306" y="153"/>
                </a:lnTo>
                <a:lnTo>
                  <a:pt x="2307" y="152"/>
                </a:lnTo>
                <a:lnTo>
                  <a:pt x="2308" y="151"/>
                </a:lnTo>
                <a:lnTo>
                  <a:pt x="2309" y="151"/>
                </a:lnTo>
                <a:lnTo>
                  <a:pt x="2310" y="150"/>
                </a:lnTo>
                <a:lnTo>
                  <a:pt x="2310" y="150"/>
                </a:lnTo>
                <a:lnTo>
                  <a:pt x="2311" y="150"/>
                </a:lnTo>
                <a:lnTo>
                  <a:pt x="2312" y="150"/>
                </a:lnTo>
                <a:lnTo>
                  <a:pt x="2312" y="150"/>
                </a:lnTo>
                <a:lnTo>
                  <a:pt x="2313" y="150"/>
                </a:lnTo>
                <a:lnTo>
                  <a:pt x="2313" y="150"/>
                </a:lnTo>
                <a:lnTo>
                  <a:pt x="2314" y="150"/>
                </a:lnTo>
                <a:lnTo>
                  <a:pt x="2315" y="149"/>
                </a:lnTo>
                <a:lnTo>
                  <a:pt x="2315" y="148"/>
                </a:lnTo>
                <a:lnTo>
                  <a:pt x="2315" y="147"/>
                </a:lnTo>
                <a:lnTo>
                  <a:pt x="2316" y="147"/>
                </a:lnTo>
                <a:lnTo>
                  <a:pt x="2316" y="146"/>
                </a:lnTo>
                <a:lnTo>
                  <a:pt x="2317" y="146"/>
                </a:lnTo>
                <a:lnTo>
                  <a:pt x="2318" y="145"/>
                </a:lnTo>
                <a:lnTo>
                  <a:pt x="2318" y="145"/>
                </a:lnTo>
                <a:lnTo>
                  <a:pt x="2319" y="145"/>
                </a:lnTo>
                <a:lnTo>
                  <a:pt x="2320" y="145"/>
                </a:lnTo>
                <a:lnTo>
                  <a:pt x="2320" y="145"/>
                </a:lnTo>
                <a:lnTo>
                  <a:pt x="2321" y="145"/>
                </a:lnTo>
                <a:lnTo>
                  <a:pt x="2322" y="145"/>
                </a:lnTo>
                <a:lnTo>
                  <a:pt x="2323" y="145"/>
                </a:lnTo>
                <a:lnTo>
                  <a:pt x="2324" y="145"/>
                </a:lnTo>
                <a:lnTo>
                  <a:pt x="2324" y="145"/>
                </a:lnTo>
                <a:lnTo>
                  <a:pt x="2325" y="145"/>
                </a:lnTo>
                <a:lnTo>
                  <a:pt x="2325" y="145"/>
                </a:lnTo>
                <a:lnTo>
                  <a:pt x="2326" y="145"/>
                </a:lnTo>
                <a:lnTo>
                  <a:pt x="2327" y="145"/>
                </a:lnTo>
                <a:lnTo>
                  <a:pt x="2328" y="145"/>
                </a:lnTo>
                <a:lnTo>
                  <a:pt x="2329" y="145"/>
                </a:lnTo>
                <a:lnTo>
                  <a:pt x="2330" y="145"/>
                </a:lnTo>
                <a:lnTo>
                  <a:pt x="2330" y="145"/>
                </a:lnTo>
                <a:lnTo>
                  <a:pt x="2331" y="145"/>
                </a:lnTo>
                <a:lnTo>
                  <a:pt x="2331" y="144"/>
                </a:lnTo>
                <a:lnTo>
                  <a:pt x="2331" y="144"/>
                </a:lnTo>
                <a:lnTo>
                  <a:pt x="2332" y="144"/>
                </a:lnTo>
                <a:lnTo>
                  <a:pt x="2333" y="143"/>
                </a:lnTo>
                <a:lnTo>
                  <a:pt x="2334" y="143"/>
                </a:lnTo>
                <a:lnTo>
                  <a:pt x="2335" y="143"/>
                </a:lnTo>
                <a:lnTo>
                  <a:pt x="2335" y="143"/>
                </a:lnTo>
                <a:lnTo>
                  <a:pt x="2335" y="144"/>
                </a:lnTo>
                <a:lnTo>
                  <a:pt x="2336" y="144"/>
                </a:lnTo>
                <a:lnTo>
                  <a:pt x="2336" y="144"/>
                </a:lnTo>
                <a:lnTo>
                  <a:pt x="2337" y="144"/>
                </a:lnTo>
                <a:lnTo>
                  <a:pt x="2338" y="144"/>
                </a:lnTo>
                <a:lnTo>
                  <a:pt x="2339" y="144"/>
                </a:lnTo>
                <a:lnTo>
                  <a:pt x="2340" y="144"/>
                </a:lnTo>
                <a:lnTo>
                  <a:pt x="2341" y="145"/>
                </a:lnTo>
                <a:lnTo>
                  <a:pt x="2341" y="145"/>
                </a:lnTo>
                <a:lnTo>
                  <a:pt x="2341" y="145"/>
                </a:lnTo>
                <a:lnTo>
                  <a:pt x="2342" y="145"/>
                </a:lnTo>
                <a:lnTo>
                  <a:pt x="2343" y="145"/>
                </a:lnTo>
                <a:lnTo>
                  <a:pt x="2344" y="145"/>
                </a:lnTo>
                <a:lnTo>
                  <a:pt x="2345" y="145"/>
                </a:lnTo>
                <a:lnTo>
                  <a:pt x="2346" y="145"/>
                </a:lnTo>
                <a:lnTo>
                  <a:pt x="2346" y="145"/>
                </a:lnTo>
                <a:lnTo>
                  <a:pt x="2346" y="145"/>
                </a:lnTo>
                <a:lnTo>
                  <a:pt x="2347" y="145"/>
                </a:lnTo>
                <a:lnTo>
                  <a:pt x="2347" y="145"/>
                </a:lnTo>
                <a:lnTo>
                  <a:pt x="2348" y="145"/>
                </a:lnTo>
                <a:lnTo>
                  <a:pt x="2349" y="145"/>
                </a:lnTo>
                <a:lnTo>
                  <a:pt x="2349" y="145"/>
                </a:lnTo>
                <a:lnTo>
                  <a:pt x="2350" y="145"/>
                </a:lnTo>
                <a:lnTo>
                  <a:pt x="2351" y="145"/>
                </a:lnTo>
                <a:lnTo>
                  <a:pt x="2351" y="145"/>
                </a:lnTo>
                <a:lnTo>
                  <a:pt x="2352" y="145"/>
                </a:lnTo>
                <a:lnTo>
                  <a:pt x="2352" y="146"/>
                </a:lnTo>
                <a:lnTo>
                  <a:pt x="2352" y="146"/>
                </a:lnTo>
                <a:lnTo>
                  <a:pt x="2353" y="146"/>
                </a:lnTo>
                <a:lnTo>
                  <a:pt x="2354" y="146"/>
                </a:lnTo>
                <a:lnTo>
                  <a:pt x="2355" y="146"/>
                </a:lnTo>
                <a:lnTo>
                  <a:pt x="2356" y="147"/>
                </a:lnTo>
                <a:lnTo>
                  <a:pt x="2356" y="147"/>
                </a:lnTo>
                <a:lnTo>
                  <a:pt x="2357" y="147"/>
                </a:lnTo>
                <a:lnTo>
                  <a:pt x="2358" y="146"/>
                </a:lnTo>
                <a:lnTo>
                  <a:pt x="2358" y="146"/>
                </a:lnTo>
                <a:lnTo>
                  <a:pt x="2359" y="146"/>
                </a:lnTo>
                <a:lnTo>
                  <a:pt x="2360" y="146"/>
                </a:lnTo>
                <a:lnTo>
                  <a:pt x="2361" y="146"/>
                </a:lnTo>
                <a:lnTo>
                  <a:pt x="2361" y="146"/>
                </a:lnTo>
                <a:lnTo>
                  <a:pt x="2362" y="146"/>
                </a:lnTo>
                <a:lnTo>
                  <a:pt x="2362" y="147"/>
                </a:lnTo>
                <a:lnTo>
                  <a:pt x="2363" y="147"/>
                </a:lnTo>
                <a:lnTo>
                  <a:pt x="2363" y="147"/>
                </a:lnTo>
                <a:lnTo>
                  <a:pt x="2364" y="147"/>
                </a:lnTo>
                <a:lnTo>
                  <a:pt x="2365" y="147"/>
                </a:lnTo>
                <a:lnTo>
                  <a:pt x="2366" y="148"/>
                </a:lnTo>
                <a:lnTo>
                  <a:pt x="2367" y="148"/>
                </a:lnTo>
                <a:lnTo>
                  <a:pt x="2367" y="148"/>
                </a:lnTo>
                <a:lnTo>
                  <a:pt x="2367" y="147"/>
                </a:lnTo>
                <a:lnTo>
                  <a:pt x="2368" y="148"/>
                </a:lnTo>
                <a:lnTo>
                  <a:pt x="2369" y="148"/>
                </a:lnTo>
                <a:lnTo>
                  <a:pt x="2369" y="148"/>
                </a:lnTo>
                <a:lnTo>
                  <a:pt x="2370" y="149"/>
                </a:lnTo>
                <a:lnTo>
                  <a:pt x="2371" y="149"/>
                </a:lnTo>
                <a:lnTo>
                  <a:pt x="2372" y="149"/>
                </a:lnTo>
                <a:lnTo>
                  <a:pt x="2372" y="149"/>
                </a:lnTo>
                <a:lnTo>
                  <a:pt x="2373" y="149"/>
                </a:lnTo>
                <a:lnTo>
                  <a:pt x="2373" y="150"/>
                </a:lnTo>
                <a:lnTo>
                  <a:pt x="2374" y="150"/>
                </a:lnTo>
                <a:lnTo>
                  <a:pt x="2375" y="150"/>
                </a:lnTo>
                <a:lnTo>
                  <a:pt x="2375" y="150"/>
                </a:lnTo>
                <a:lnTo>
                  <a:pt x="2376" y="150"/>
                </a:lnTo>
                <a:lnTo>
                  <a:pt x="2377" y="150"/>
                </a:lnTo>
                <a:lnTo>
                  <a:pt x="2377" y="150"/>
                </a:lnTo>
                <a:lnTo>
                  <a:pt x="2377" y="150"/>
                </a:lnTo>
                <a:lnTo>
                  <a:pt x="2378" y="150"/>
                </a:lnTo>
                <a:lnTo>
                  <a:pt x="2379" y="150"/>
                </a:lnTo>
                <a:lnTo>
                  <a:pt x="2380" y="150"/>
                </a:lnTo>
                <a:lnTo>
                  <a:pt x="2381" y="149"/>
                </a:lnTo>
                <a:lnTo>
                  <a:pt x="2381" y="149"/>
                </a:lnTo>
                <a:lnTo>
                  <a:pt x="2382" y="149"/>
                </a:lnTo>
                <a:lnTo>
                  <a:pt x="2382" y="149"/>
                </a:lnTo>
                <a:lnTo>
                  <a:pt x="2383" y="149"/>
                </a:lnTo>
                <a:lnTo>
                  <a:pt x="2383" y="148"/>
                </a:lnTo>
                <a:lnTo>
                  <a:pt x="2384" y="148"/>
                </a:lnTo>
                <a:lnTo>
                  <a:pt x="2385" y="148"/>
                </a:lnTo>
                <a:lnTo>
                  <a:pt x="2385" y="147"/>
                </a:lnTo>
                <a:lnTo>
                  <a:pt x="2386" y="147"/>
                </a:lnTo>
                <a:lnTo>
                  <a:pt x="2387" y="147"/>
                </a:lnTo>
                <a:lnTo>
                  <a:pt x="2387" y="146"/>
                </a:lnTo>
                <a:lnTo>
                  <a:pt x="2387" y="147"/>
                </a:lnTo>
                <a:lnTo>
                  <a:pt x="2387" y="147"/>
                </a:lnTo>
                <a:lnTo>
                  <a:pt x="2388" y="147"/>
                </a:lnTo>
                <a:lnTo>
                  <a:pt x="2389" y="147"/>
                </a:lnTo>
                <a:lnTo>
                  <a:pt x="2390" y="148"/>
                </a:lnTo>
                <a:lnTo>
                  <a:pt x="2390" y="149"/>
                </a:lnTo>
                <a:lnTo>
                  <a:pt x="2391" y="149"/>
                </a:lnTo>
                <a:lnTo>
                  <a:pt x="2392" y="150"/>
                </a:lnTo>
                <a:lnTo>
                  <a:pt x="2392" y="150"/>
                </a:lnTo>
                <a:lnTo>
                  <a:pt x="2392" y="150"/>
                </a:lnTo>
                <a:lnTo>
                  <a:pt x="2393" y="150"/>
                </a:lnTo>
                <a:lnTo>
                  <a:pt x="2394" y="150"/>
                </a:lnTo>
                <a:lnTo>
                  <a:pt x="2395" y="150"/>
                </a:lnTo>
                <a:lnTo>
                  <a:pt x="2396" y="151"/>
                </a:lnTo>
                <a:lnTo>
                  <a:pt x="2397" y="151"/>
                </a:lnTo>
                <a:lnTo>
                  <a:pt x="2397" y="152"/>
                </a:lnTo>
                <a:lnTo>
                  <a:pt x="2397" y="152"/>
                </a:lnTo>
                <a:lnTo>
                  <a:pt x="2398" y="153"/>
                </a:lnTo>
                <a:lnTo>
                  <a:pt x="2399" y="153"/>
                </a:lnTo>
                <a:lnTo>
                  <a:pt x="2400" y="154"/>
                </a:lnTo>
                <a:lnTo>
                  <a:pt x="2401" y="154"/>
                </a:lnTo>
                <a:lnTo>
                  <a:pt x="2402" y="155"/>
                </a:lnTo>
                <a:lnTo>
                  <a:pt x="2403" y="155"/>
                </a:lnTo>
                <a:lnTo>
                  <a:pt x="2403" y="155"/>
                </a:lnTo>
                <a:lnTo>
                  <a:pt x="2403" y="155"/>
                </a:lnTo>
                <a:lnTo>
                  <a:pt x="2404" y="155"/>
                </a:lnTo>
                <a:lnTo>
                  <a:pt x="2405" y="155"/>
                </a:lnTo>
                <a:lnTo>
                  <a:pt x="2406" y="155"/>
                </a:lnTo>
                <a:lnTo>
                  <a:pt x="2407" y="154"/>
                </a:lnTo>
                <a:lnTo>
                  <a:pt x="2408" y="154"/>
                </a:lnTo>
                <a:lnTo>
                  <a:pt x="2408" y="154"/>
                </a:lnTo>
                <a:lnTo>
                  <a:pt x="2409" y="153"/>
                </a:lnTo>
                <a:lnTo>
                  <a:pt x="2409" y="152"/>
                </a:lnTo>
                <a:lnTo>
                  <a:pt x="2410" y="152"/>
                </a:lnTo>
                <a:lnTo>
                  <a:pt x="2411" y="152"/>
                </a:lnTo>
                <a:lnTo>
                  <a:pt x="2412" y="151"/>
                </a:lnTo>
                <a:lnTo>
                  <a:pt x="2413" y="151"/>
                </a:lnTo>
                <a:lnTo>
                  <a:pt x="2413" y="151"/>
                </a:lnTo>
                <a:lnTo>
                  <a:pt x="2414" y="151"/>
                </a:lnTo>
                <a:lnTo>
                  <a:pt x="2415" y="151"/>
                </a:lnTo>
                <a:lnTo>
                  <a:pt x="2415" y="152"/>
                </a:lnTo>
                <a:lnTo>
                  <a:pt x="2415" y="152"/>
                </a:lnTo>
                <a:lnTo>
                  <a:pt x="2416" y="152"/>
                </a:lnTo>
                <a:lnTo>
                  <a:pt x="2417" y="151"/>
                </a:lnTo>
                <a:lnTo>
                  <a:pt x="2418" y="151"/>
                </a:lnTo>
                <a:lnTo>
                  <a:pt x="2418" y="150"/>
                </a:lnTo>
                <a:lnTo>
                  <a:pt x="2419" y="150"/>
                </a:lnTo>
                <a:lnTo>
                  <a:pt x="2420" y="150"/>
                </a:lnTo>
                <a:lnTo>
                  <a:pt x="2421" y="150"/>
                </a:lnTo>
                <a:lnTo>
                  <a:pt x="2421" y="150"/>
                </a:lnTo>
                <a:lnTo>
                  <a:pt x="2422" y="151"/>
                </a:lnTo>
                <a:lnTo>
                  <a:pt x="2423" y="151"/>
                </a:lnTo>
                <a:lnTo>
                  <a:pt x="2423" y="151"/>
                </a:lnTo>
                <a:lnTo>
                  <a:pt x="2424" y="151"/>
                </a:lnTo>
                <a:lnTo>
                  <a:pt x="2425" y="152"/>
                </a:lnTo>
                <a:lnTo>
                  <a:pt x="2426" y="152"/>
                </a:lnTo>
                <a:lnTo>
                  <a:pt x="2426" y="152"/>
                </a:lnTo>
                <a:lnTo>
                  <a:pt x="2427" y="152"/>
                </a:lnTo>
                <a:lnTo>
                  <a:pt x="2428" y="152"/>
                </a:lnTo>
                <a:lnTo>
                  <a:pt x="2428" y="153"/>
                </a:lnTo>
                <a:lnTo>
                  <a:pt x="2428" y="153"/>
                </a:lnTo>
                <a:lnTo>
                  <a:pt x="2429" y="153"/>
                </a:lnTo>
                <a:lnTo>
                  <a:pt x="2430" y="153"/>
                </a:lnTo>
                <a:lnTo>
                  <a:pt x="2431" y="153"/>
                </a:lnTo>
                <a:lnTo>
                  <a:pt x="2432" y="154"/>
                </a:lnTo>
                <a:lnTo>
                  <a:pt x="2432" y="154"/>
                </a:lnTo>
                <a:lnTo>
                  <a:pt x="2433" y="154"/>
                </a:lnTo>
                <a:lnTo>
                  <a:pt x="2433" y="154"/>
                </a:lnTo>
                <a:lnTo>
                  <a:pt x="2434" y="155"/>
                </a:lnTo>
                <a:lnTo>
                  <a:pt x="2435" y="155"/>
                </a:lnTo>
                <a:lnTo>
                  <a:pt x="2436" y="155"/>
                </a:lnTo>
                <a:lnTo>
                  <a:pt x="2437" y="155"/>
                </a:lnTo>
                <a:lnTo>
                  <a:pt x="2438" y="155"/>
                </a:lnTo>
                <a:lnTo>
                  <a:pt x="2438" y="155"/>
                </a:lnTo>
                <a:lnTo>
                  <a:pt x="2438" y="155"/>
                </a:lnTo>
                <a:lnTo>
                  <a:pt x="2439" y="155"/>
                </a:lnTo>
                <a:lnTo>
                  <a:pt x="2439" y="155"/>
                </a:lnTo>
                <a:lnTo>
                  <a:pt x="2440" y="155"/>
                </a:lnTo>
                <a:lnTo>
                  <a:pt x="2441" y="156"/>
                </a:lnTo>
                <a:lnTo>
                  <a:pt x="2442" y="156"/>
                </a:lnTo>
                <a:lnTo>
                  <a:pt x="2443" y="156"/>
                </a:lnTo>
                <a:lnTo>
                  <a:pt x="2444" y="157"/>
                </a:lnTo>
                <a:lnTo>
                  <a:pt x="2444" y="157"/>
                </a:lnTo>
                <a:lnTo>
                  <a:pt x="2444" y="157"/>
                </a:lnTo>
                <a:lnTo>
                  <a:pt x="2445" y="157"/>
                </a:lnTo>
                <a:lnTo>
                  <a:pt x="2446" y="157"/>
                </a:lnTo>
                <a:lnTo>
                  <a:pt x="2447" y="157"/>
                </a:lnTo>
                <a:lnTo>
                  <a:pt x="2448" y="157"/>
                </a:lnTo>
                <a:lnTo>
                  <a:pt x="2449" y="157"/>
                </a:lnTo>
                <a:lnTo>
                  <a:pt x="2449" y="157"/>
                </a:lnTo>
                <a:lnTo>
                  <a:pt x="2449" y="157"/>
                </a:lnTo>
                <a:lnTo>
                  <a:pt x="2450" y="156"/>
                </a:lnTo>
                <a:lnTo>
                  <a:pt x="2451" y="156"/>
                </a:lnTo>
                <a:lnTo>
                  <a:pt x="2452" y="156"/>
                </a:lnTo>
                <a:lnTo>
                  <a:pt x="2453" y="156"/>
                </a:lnTo>
                <a:lnTo>
                  <a:pt x="2454" y="156"/>
                </a:lnTo>
                <a:lnTo>
                  <a:pt x="2454" y="156"/>
                </a:lnTo>
                <a:lnTo>
                  <a:pt x="2454" y="156"/>
                </a:lnTo>
                <a:lnTo>
                  <a:pt x="2455" y="156"/>
                </a:lnTo>
                <a:lnTo>
                  <a:pt x="2456" y="157"/>
                </a:lnTo>
                <a:lnTo>
                  <a:pt x="2457" y="157"/>
                </a:lnTo>
                <a:lnTo>
                  <a:pt x="2458" y="158"/>
                </a:lnTo>
                <a:lnTo>
                  <a:pt x="2459" y="158"/>
                </a:lnTo>
                <a:lnTo>
                  <a:pt x="2459" y="159"/>
                </a:lnTo>
                <a:lnTo>
                  <a:pt x="2459" y="160"/>
                </a:lnTo>
                <a:lnTo>
                  <a:pt x="2460" y="160"/>
                </a:lnTo>
                <a:lnTo>
                  <a:pt x="2460" y="160"/>
                </a:lnTo>
                <a:lnTo>
                  <a:pt x="2460" y="160"/>
                </a:lnTo>
                <a:lnTo>
                  <a:pt x="2461" y="161"/>
                </a:lnTo>
                <a:lnTo>
                  <a:pt x="2462" y="162"/>
                </a:lnTo>
                <a:lnTo>
                  <a:pt x="2463" y="162"/>
                </a:lnTo>
                <a:lnTo>
                  <a:pt x="2464" y="163"/>
                </a:lnTo>
                <a:lnTo>
                  <a:pt x="2464" y="163"/>
                </a:lnTo>
                <a:lnTo>
                  <a:pt x="2464" y="164"/>
                </a:lnTo>
                <a:lnTo>
                  <a:pt x="2465" y="165"/>
                </a:lnTo>
                <a:lnTo>
                  <a:pt x="2466" y="165"/>
                </a:lnTo>
                <a:lnTo>
                  <a:pt x="2466" y="166"/>
                </a:lnTo>
                <a:lnTo>
                  <a:pt x="2466" y="166"/>
                </a:lnTo>
                <a:lnTo>
                  <a:pt x="2467" y="166"/>
                </a:lnTo>
                <a:lnTo>
                  <a:pt x="2468" y="166"/>
                </a:lnTo>
                <a:lnTo>
                  <a:pt x="2469" y="165"/>
                </a:lnTo>
                <a:lnTo>
                  <a:pt x="2469" y="165"/>
                </a:lnTo>
                <a:lnTo>
                  <a:pt x="2470" y="165"/>
                </a:lnTo>
                <a:lnTo>
                  <a:pt x="2471" y="165"/>
                </a:lnTo>
                <a:lnTo>
                  <a:pt x="2472" y="165"/>
                </a:lnTo>
                <a:lnTo>
                  <a:pt x="2472" y="166"/>
                </a:lnTo>
                <a:lnTo>
                  <a:pt x="2473" y="166"/>
                </a:lnTo>
                <a:lnTo>
                  <a:pt x="2474" y="166"/>
                </a:lnTo>
                <a:lnTo>
                  <a:pt x="2475" y="167"/>
                </a:lnTo>
                <a:lnTo>
                  <a:pt x="2475" y="168"/>
                </a:lnTo>
                <a:lnTo>
                  <a:pt x="2475" y="168"/>
                </a:lnTo>
                <a:lnTo>
                  <a:pt x="2476" y="169"/>
                </a:lnTo>
                <a:lnTo>
                  <a:pt x="2476" y="170"/>
                </a:lnTo>
                <a:lnTo>
                  <a:pt x="2477" y="170"/>
                </a:lnTo>
                <a:lnTo>
                  <a:pt x="2478" y="170"/>
                </a:lnTo>
                <a:lnTo>
                  <a:pt x="2478" y="170"/>
                </a:lnTo>
                <a:lnTo>
                  <a:pt x="2479" y="170"/>
                </a:lnTo>
                <a:lnTo>
                  <a:pt x="2480" y="170"/>
                </a:lnTo>
                <a:lnTo>
                  <a:pt x="2480" y="170"/>
                </a:lnTo>
                <a:lnTo>
                  <a:pt x="2480" y="169"/>
                </a:lnTo>
                <a:lnTo>
                  <a:pt x="2481" y="170"/>
                </a:lnTo>
                <a:lnTo>
                  <a:pt x="2482" y="170"/>
                </a:lnTo>
                <a:lnTo>
                  <a:pt x="2483" y="170"/>
                </a:lnTo>
                <a:lnTo>
                  <a:pt x="2484" y="170"/>
                </a:lnTo>
                <a:lnTo>
                  <a:pt x="2484" y="170"/>
                </a:lnTo>
                <a:lnTo>
                  <a:pt x="2485" y="170"/>
                </a:lnTo>
                <a:lnTo>
                  <a:pt x="2485" y="170"/>
                </a:lnTo>
                <a:lnTo>
                  <a:pt x="2486" y="170"/>
                </a:lnTo>
                <a:lnTo>
                  <a:pt x="2487" y="169"/>
                </a:lnTo>
                <a:lnTo>
                  <a:pt x="2488" y="169"/>
                </a:lnTo>
                <a:lnTo>
                  <a:pt x="2489" y="169"/>
                </a:lnTo>
                <a:lnTo>
                  <a:pt x="2489" y="168"/>
                </a:lnTo>
                <a:lnTo>
                  <a:pt x="2489" y="168"/>
                </a:lnTo>
                <a:lnTo>
                  <a:pt x="2490" y="168"/>
                </a:lnTo>
                <a:lnTo>
                  <a:pt x="2490" y="168"/>
                </a:lnTo>
                <a:lnTo>
                  <a:pt x="2491" y="168"/>
                </a:lnTo>
                <a:lnTo>
                  <a:pt x="2491" y="169"/>
                </a:lnTo>
                <a:lnTo>
                  <a:pt x="2492" y="169"/>
                </a:lnTo>
                <a:lnTo>
                  <a:pt x="2493" y="169"/>
                </a:lnTo>
                <a:lnTo>
                  <a:pt x="2494" y="169"/>
                </a:lnTo>
                <a:lnTo>
                  <a:pt x="2495" y="169"/>
                </a:lnTo>
                <a:lnTo>
                  <a:pt x="2495" y="169"/>
                </a:lnTo>
                <a:lnTo>
                  <a:pt x="2495" y="170"/>
                </a:lnTo>
                <a:lnTo>
                  <a:pt x="2495" y="170"/>
                </a:lnTo>
                <a:lnTo>
                  <a:pt x="2496" y="170"/>
                </a:lnTo>
                <a:lnTo>
                  <a:pt x="2497" y="170"/>
                </a:lnTo>
                <a:lnTo>
                  <a:pt x="2498" y="170"/>
                </a:lnTo>
                <a:lnTo>
                  <a:pt x="2499" y="170"/>
                </a:lnTo>
                <a:lnTo>
                  <a:pt x="2500" y="170"/>
                </a:lnTo>
                <a:lnTo>
                  <a:pt x="2500" y="170"/>
                </a:lnTo>
                <a:lnTo>
                  <a:pt x="2500" y="170"/>
                </a:lnTo>
                <a:lnTo>
                  <a:pt x="2501" y="170"/>
                </a:lnTo>
                <a:lnTo>
                  <a:pt x="2502" y="170"/>
                </a:lnTo>
                <a:lnTo>
                  <a:pt x="2503" y="170"/>
                </a:lnTo>
                <a:lnTo>
                  <a:pt x="2504" y="170"/>
                </a:lnTo>
                <a:lnTo>
                  <a:pt x="2505" y="170"/>
                </a:lnTo>
                <a:lnTo>
                  <a:pt x="2505" y="169"/>
                </a:lnTo>
                <a:lnTo>
                  <a:pt x="2505" y="169"/>
                </a:lnTo>
                <a:lnTo>
                  <a:pt x="2506" y="169"/>
                </a:lnTo>
                <a:lnTo>
                  <a:pt x="2506" y="168"/>
                </a:lnTo>
                <a:lnTo>
                  <a:pt x="2507" y="168"/>
                </a:lnTo>
                <a:lnTo>
                  <a:pt x="2508" y="168"/>
                </a:lnTo>
                <a:lnTo>
                  <a:pt x="2509" y="167"/>
                </a:lnTo>
                <a:lnTo>
                  <a:pt x="2510" y="167"/>
                </a:lnTo>
                <a:lnTo>
                  <a:pt x="2511" y="168"/>
                </a:lnTo>
                <a:lnTo>
                  <a:pt x="2511" y="168"/>
                </a:lnTo>
                <a:lnTo>
                  <a:pt x="2512" y="168"/>
                </a:lnTo>
                <a:lnTo>
                  <a:pt x="2512" y="169"/>
                </a:lnTo>
                <a:lnTo>
                  <a:pt x="2512" y="169"/>
                </a:lnTo>
                <a:lnTo>
                  <a:pt x="2513" y="169"/>
                </a:lnTo>
                <a:lnTo>
                  <a:pt x="2514" y="169"/>
                </a:lnTo>
                <a:lnTo>
                  <a:pt x="2515" y="170"/>
                </a:lnTo>
                <a:lnTo>
                  <a:pt x="2516" y="170"/>
                </a:lnTo>
                <a:lnTo>
                  <a:pt x="2516" y="170"/>
                </a:lnTo>
                <a:lnTo>
                  <a:pt x="2517" y="170"/>
                </a:lnTo>
                <a:lnTo>
                  <a:pt x="2517" y="170"/>
                </a:lnTo>
                <a:lnTo>
                  <a:pt x="2517" y="170"/>
                </a:lnTo>
                <a:lnTo>
                  <a:pt x="2518" y="170"/>
                </a:lnTo>
                <a:lnTo>
                  <a:pt x="2519" y="170"/>
                </a:lnTo>
                <a:lnTo>
                  <a:pt x="2520" y="171"/>
                </a:lnTo>
                <a:lnTo>
                  <a:pt x="2521" y="171"/>
                </a:lnTo>
                <a:lnTo>
                  <a:pt x="2521" y="171"/>
                </a:lnTo>
                <a:lnTo>
                  <a:pt x="2522" y="171"/>
                </a:lnTo>
                <a:lnTo>
                  <a:pt x="2523" y="171"/>
                </a:lnTo>
                <a:lnTo>
                  <a:pt x="2523" y="171"/>
                </a:lnTo>
                <a:lnTo>
                  <a:pt x="2524" y="172"/>
                </a:lnTo>
                <a:lnTo>
                  <a:pt x="2525" y="171"/>
                </a:lnTo>
                <a:lnTo>
                  <a:pt x="2526" y="171"/>
                </a:lnTo>
                <a:lnTo>
                  <a:pt x="2526" y="171"/>
                </a:lnTo>
                <a:lnTo>
                  <a:pt x="2527" y="170"/>
                </a:lnTo>
                <a:lnTo>
                  <a:pt x="2528" y="170"/>
                </a:lnTo>
                <a:lnTo>
                  <a:pt x="2529" y="170"/>
                </a:lnTo>
                <a:lnTo>
                  <a:pt x="2529" y="170"/>
                </a:lnTo>
                <a:lnTo>
                  <a:pt x="2529" y="170"/>
                </a:lnTo>
                <a:lnTo>
                  <a:pt x="2530" y="170"/>
                </a:lnTo>
                <a:lnTo>
                  <a:pt x="2531" y="169"/>
                </a:lnTo>
                <a:lnTo>
                  <a:pt x="2531" y="169"/>
                </a:lnTo>
                <a:lnTo>
                  <a:pt x="2532" y="169"/>
                </a:lnTo>
                <a:lnTo>
                  <a:pt x="2533" y="168"/>
                </a:lnTo>
                <a:lnTo>
                  <a:pt x="2534" y="168"/>
                </a:lnTo>
                <a:lnTo>
                  <a:pt x="2535" y="168"/>
                </a:lnTo>
                <a:lnTo>
                  <a:pt x="2535" y="167"/>
                </a:lnTo>
                <a:lnTo>
                  <a:pt x="2535" y="167"/>
                </a:lnTo>
                <a:lnTo>
                  <a:pt x="2536" y="167"/>
                </a:lnTo>
                <a:lnTo>
                  <a:pt x="2536" y="166"/>
                </a:lnTo>
                <a:lnTo>
                  <a:pt x="2536" y="166"/>
                </a:lnTo>
                <a:lnTo>
                  <a:pt x="2537" y="166"/>
                </a:lnTo>
                <a:lnTo>
                  <a:pt x="2537" y="166"/>
                </a:lnTo>
                <a:lnTo>
                  <a:pt x="2538" y="166"/>
                </a:lnTo>
                <a:lnTo>
                  <a:pt x="2539" y="166"/>
                </a:lnTo>
                <a:lnTo>
                  <a:pt x="2540" y="165"/>
                </a:lnTo>
                <a:lnTo>
                  <a:pt x="2541" y="165"/>
                </a:lnTo>
                <a:lnTo>
                  <a:pt x="2541" y="165"/>
                </a:lnTo>
                <a:lnTo>
                  <a:pt x="2541" y="165"/>
                </a:lnTo>
                <a:lnTo>
                  <a:pt x="2542" y="165"/>
                </a:lnTo>
                <a:lnTo>
                  <a:pt x="2543" y="165"/>
                </a:lnTo>
                <a:lnTo>
                  <a:pt x="2544" y="166"/>
                </a:lnTo>
                <a:lnTo>
                  <a:pt x="2545" y="165"/>
                </a:lnTo>
                <a:lnTo>
                  <a:pt x="2546" y="165"/>
                </a:lnTo>
                <a:lnTo>
                  <a:pt x="2547" y="165"/>
                </a:lnTo>
                <a:lnTo>
                  <a:pt x="2547" y="164"/>
                </a:lnTo>
                <a:lnTo>
                  <a:pt x="2547" y="164"/>
                </a:lnTo>
                <a:lnTo>
                  <a:pt x="2547" y="163"/>
                </a:lnTo>
                <a:lnTo>
                  <a:pt x="2548" y="162"/>
                </a:lnTo>
                <a:lnTo>
                  <a:pt x="2549" y="161"/>
                </a:lnTo>
                <a:lnTo>
                  <a:pt x="2549" y="160"/>
                </a:lnTo>
                <a:lnTo>
                  <a:pt x="2550" y="160"/>
                </a:lnTo>
                <a:lnTo>
                  <a:pt x="2551" y="160"/>
                </a:lnTo>
                <a:lnTo>
                  <a:pt x="2552" y="160"/>
                </a:lnTo>
                <a:lnTo>
                  <a:pt x="2552" y="160"/>
                </a:lnTo>
                <a:lnTo>
                  <a:pt x="2552" y="160"/>
                </a:lnTo>
                <a:lnTo>
                  <a:pt x="2553" y="160"/>
                </a:lnTo>
                <a:lnTo>
                  <a:pt x="2554" y="160"/>
                </a:lnTo>
                <a:lnTo>
                  <a:pt x="2555" y="160"/>
                </a:lnTo>
                <a:lnTo>
                  <a:pt x="2556" y="160"/>
                </a:lnTo>
                <a:lnTo>
                  <a:pt x="2556" y="160"/>
                </a:lnTo>
                <a:lnTo>
                  <a:pt x="2557" y="160"/>
                </a:lnTo>
                <a:lnTo>
                  <a:pt x="2557" y="160"/>
                </a:lnTo>
                <a:lnTo>
                  <a:pt x="2557" y="160"/>
                </a:lnTo>
                <a:lnTo>
                  <a:pt x="2557" y="160"/>
                </a:lnTo>
                <a:lnTo>
                  <a:pt x="2558" y="160"/>
                </a:lnTo>
                <a:lnTo>
                  <a:pt x="2558" y="160"/>
                </a:lnTo>
                <a:lnTo>
                  <a:pt x="2559" y="159"/>
                </a:lnTo>
                <a:lnTo>
                  <a:pt x="2560" y="159"/>
                </a:lnTo>
                <a:lnTo>
                  <a:pt x="2561" y="159"/>
                </a:lnTo>
                <a:lnTo>
                  <a:pt x="2561" y="158"/>
                </a:lnTo>
                <a:lnTo>
                  <a:pt x="2562" y="158"/>
                </a:lnTo>
                <a:lnTo>
                  <a:pt x="2562" y="157"/>
                </a:lnTo>
                <a:lnTo>
                  <a:pt x="2562" y="156"/>
                </a:lnTo>
                <a:lnTo>
                  <a:pt x="2563" y="156"/>
                </a:lnTo>
                <a:lnTo>
                  <a:pt x="2563" y="157"/>
                </a:lnTo>
                <a:lnTo>
                  <a:pt x="2564" y="157"/>
                </a:lnTo>
                <a:lnTo>
                  <a:pt x="2565" y="157"/>
                </a:lnTo>
                <a:lnTo>
                  <a:pt x="2566" y="157"/>
                </a:lnTo>
                <a:lnTo>
                  <a:pt x="2566" y="158"/>
                </a:lnTo>
                <a:lnTo>
                  <a:pt x="2567" y="158"/>
                </a:lnTo>
                <a:lnTo>
                  <a:pt x="2567" y="158"/>
                </a:lnTo>
                <a:lnTo>
                  <a:pt x="2568" y="158"/>
                </a:lnTo>
                <a:lnTo>
                  <a:pt x="2569" y="158"/>
                </a:lnTo>
                <a:lnTo>
                  <a:pt x="2569" y="159"/>
                </a:lnTo>
                <a:lnTo>
                  <a:pt x="2569" y="159"/>
                </a:lnTo>
                <a:lnTo>
                  <a:pt x="2570" y="159"/>
                </a:lnTo>
                <a:lnTo>
                  <a:pt x="2571" y="160"/>
                </a:lnTo>
                <a:lnTo>
                  <a:pt x="2572" y="160"/>
                </a:lnTo>
                <a:lnTo>
                  <a:pt x="2572" y="160"/>
                </a:lnTo>
                <a:lnTo>
                  <a:pt x="2573" y="160"/>
                </a:lnTo>
                <a:lnTo>
                  <a:pt x="2573" y="160"/>
                </a:lnTo>
                <a:lnTo>
                  <a:pt x="2574" y="160"/>
                </a:lnTo>
                <a:lnTo>
                  <a:pt x="2575" y="160"/>
                </a:lnTo>
                <a:lnTo>
                  <a:pt x="2575" y="160"/>
                </a:lnTo>
                <a:lnTo>
                  <a:pt x="2576" y="160"/>
                </a:lnTo>
                <a:lnTo>
                  <a:pt x="2577" y="160"/>
                </a:lnTo>
                <a:lnTo>
                  <a:pt x="2578" y="160"/>
                </a:lnTo>
                <a:lnTo>
                  <a:pt x="2578" y="160"/>
                </a:lnTo>
                <a:lnTo>
                  <a:pt x="2579" y="160"/>
                </a:lnTo>
                <a:lnTo>
                  <a:pt x="2579" y="160"/>
                </a:lnTo>
                <a:lnTo>
                  <a:pt x="2580" y="160"/>
                </a:lnTo>
                <a:lnTo>
                  <a:pt x="2580" y="160"/>
                </a:lnTo>
                <a:lnTo>
                  <a:pt x="2580" y="161"/>
                </a:lnTo>
                <a:lnTo>
                  <a:pt x="2581" y="161"/>
                </a:lnTo>
                <a:lnTo>
                  <a:pt x="2582" y="161"/>
                </a:lnTo>
                <a:lnTo>
                  <a:pt x="2582" y="162"/>
                </a:lnTo>
                <a:lnTo>
                  <a:pt x="2583" y="162"/>
                </a:lnTo>
                <a:lnTo>
                  <a:pt x="2583" y="162"/>
                </a:lnTo>
                <a:lnTo>
                  <a:pt x="2584" y="162"/>
                </a:lnTo>
                <a:lnTo>
                  <a:pt x="2585" y="162"/>
                </a:lnTo>
                <a:lnTo>
                  <a:pt x="2586" y="162"/>
                </a:lnTo>
                <a:lnTo>
                  <a:pt x="2586" y="162"/>
                </a:lnTo>
                <a:lnTo>
                  <a:pt x="2587" y="162"/>
                </a:lnTo>
                <a:lnTo>
                  <a:pt x="2588" y="162"/>
                </a:lnTo>
                <a:lnTo>
                  <a:pt x="2588" y="162"/>
                </a:lnTo>
                <a:lnTo>
                  <a:pt x="2589" y="162"/>
                </a:lnTo>
                <a:lnTo>
                  <a:pt x="2590" y="162"/>
                </a:lnTo>
                <a:lnTo>
                  <a:pt x="2591" y="162"/>
                </a:lnTo>
                <a:lnTo>
                  <a:pt x="2592" y="162"/>
                </a:lnTo>
                <a:lnTo>
                  <a:pt x="2592" y="161"/>
                </a:lnTo>
                <a:lnTo>
                  <a:pt x="2592" y="161"/>
                </a:lnTo>
                <a:lnTo>
                  <a:pt x="2593" y="161"/>
                </a:lnTo>
                <a:lnTo>
                  <a:pt x="2593" y="161"/>
                </a:lnTo>
                <a:lnTo>
                  <a:pt x="2594" y="161"/>
                </a:lnTo>
                <a:lnTo>
                  <a:pt x="2595" y="161"/>
                </a:lnTo>
                <a:lnTo>
                  <a:pt x="2596" y="162"/>
                </a:lnTo>
                <a:lnTo>
                  <a:pt x="2597" y="162"/>
                </a:lnTo>
                <a:lnTo>
                  <a:pt x="2598" y="162"/>
                </a:lnTo>
                <a:lnTo>
                  <a:pt x="2598" y="162"/>
                </a:lnTo>
                <a:lnTo>
                  <a:pt x="2598" y="162"/>
                </a:lnTo>
                <a:lnTo>
                  <a:pt x="2599" y="163"/>
                </a:lnTo>
                <a:lnTo>
                  <a:pt x="2600" y="162"/>
                </a:lnTo>
                <a:lnTo>
                  <a:pt x="2601" y="162"/>
                </a:lnTo>
                <a:lnTo>
                  <a:pt x="2602" y="162"/>
                </a:lnTo>
                <a:lnTo>
                  <a:pt x="2603" y="162"/>
                </a:lnTo>
                <a:lnTo>
                  <a:pt x="2603" y="162"/>
                </a:lnTo>
                <a:lnTo>
                  <a:pt x="2603" y="163"/>
                </a:lnTo>
                <a:lnTo>
                  <a:pt x="2603" y="163"/>
                </a:lnTo>
                <a:lnTo>
                  <a:pt x="2604" y="162"/>
                </a:lnTo>
                <a:lnTo>
                  <a:pt x="2605" y="162"/>
                </a:lnTo>
                <a:lnTo>
                  <a:pt x="2606" y="162"/>
                </a:lnTo>
                <a:lnTo>
                  <a:pt x="2607" y="162"/>
                </a:lnTo>
                <a:lnTo>
                  <a:pt x="2608" y="162"/>
                </a:lnTo>
                <a:lnTo>
                  <a:pt x="2608" y="162"/>
                </a:lnTo>
                <a:lnTo>
                  <a:pt x="2609" y="162"/>
                </a:lnTo>
                <a:lnTo>
                  <a:pt x="2609" y="161"/>
                </a:lnTo>
                <a:lnTo>
                  <a:pt x="2610" y="161"/>
                </a:lnTo>
                <a:lnTo>
                  <a:pt x="2610" y="160"/>
                </a:lnTo>
                <a:lnTo>
                  <a:pt x="2611" y="160"/>
                </a:lnTo>
                <a:lnTo>
                  <a:pt x="2612" y="160"/>
                </a:lnTo>
                <a:lnTo>
                  <a:pt x="2612" y="160"/>
                </a:lnTo>
                <a:lnTo>
                  <a:pt x="2613" y="160"/>
                </a:lnTo>
                <a:lnTo>
                  <a:pt x="2614" y="160"/>
                </a:lnTo>
                <a:lnTo>
                  <a:pt x="2614" y="160"/>
                </a:lnTo>
                <a:lnTo>
                  <a:pt x="2614" y="160"/>
                </a:lnTo>
                <a:lnTo>
                  <a:pt x="2614" y="160"/>
                </a:lnTo>
                <a:lnTo>
                  <a:pt x="2614" y="159"/>
                </a:lnTo>
                <a:lnTo>
                  <a:pt x="2615" y="159"/>
                </a:lnTo>
                <a:lnTo>
                  <a:pt x="2616" y="160"/>
                </a:lnTo>
                <a:lnTo>
                  <a:pt x="2617" y="160"/>
                </a:lnTo>
                <a:lnTo>
                  <a:pt x="2617" y="160"/>
                </a:lnTo>
                <a:lnTo>
                  <a:pt x="2618" y="160"/>
                </a:lnTo>
                <a:lnTo>
                  <a:pt x="2619" y="160"/>
                </a:lnTo>
                <a:lnTo>
                  <a:pt x="2619" y="160"/>
                </a:lnTo>
                <a:lnTo>
                  <a:pt x="2620" y="160"/>
                </a:lnTo>
                <a:lnTo>
                  <a:pt x="2620" y="160"/>
                </a:lnTo>
                <a:lnTo>
                  <a:pt x="2621" y="161"/>
                </a:lnTo>
                <a:lnTo>
                  <a:pt x="2622" y="161"/>
                </a:lnTo>
                <a:lnTo>
                  <a:pt x="2623" y="161"/>
                </a:lnTo>
                <a:lnTo>
                  <a:pt x="2623" y="162"/>
                </a:lnTo>
                <a:lnTo>
                  <a:pt x="2624" y="162"/>
                </a:lnTo>
                <a:lnTo>
                  <a:pt x="2624" y="162"/>
                </a:lnTo>
                <a:lnTo>
                  <a:pt x="2625" y="162"/>
                </a:lnTo>
                <a:lnTo>
                  <a:pt x="2626" y="162"/>
                </a:lnTo>
                <a:lnTo>
                  <a:pt x="2626" y="162"/>
                </a:lnTo>
                <a:lnTo>
                  <a:pt x="2627" y="162"/>
                </a:lnTo>
                <a:lnTo>
                  <a:pt x="2627" y="163"/>
                </a:lnTo>
                <a:lnTo>
                  <a:pt x="2628" y="163"/>
                </a:lnTo>
                <a:lnTo>
                  <a:pt x="2629" y="162"/>
                </a:lnTo>
                <a:lnTo>
                  <a:pt x="2629" y="162"/>
                </a:lnTo>
                <a:lnTo>
                  <a:pt x="2630" y="162"/>
                </a:lnTo>
                <a:lnTo>
                  <a:pt x="2630" y="163"/>
                </a:lnTo>
                <a:lnTo>
                  <a:pt x="2631" y="163"/>
                </a:lnTo>
                <a:lnTo>
                  <a:pt x="2632" y="163"/>
                </a:lnTo>
                <a:lnTo>
                  <a:pt x="2632" y="163"/>
                </a:lnTo>
                <a:lnTo>
                  <a:pt x="2633" y="163"/>
                </a:lnTo>
                <a:lnTo>
                  <a:pt x="2633" y="164"/>
                </a:lnTo>
                <a:lnTo>
                  <a:pt x="2634" y="164"/>
                </a:lnTo>
                <a:lnTo>
                  <a:pt x="2634" y="164"/>
                </a:lnTo>
                <a:lnTo>
                  <a:pt x="2635" y="164"/>
                </a:lnTo>
                <a:lnTo>
                  <a:pt x="2636" y="164"/>
                </a:lnTo>
                <a:lnTo>
                  <a:pt x="2637" y="163"/>
                </a:lnTo>
                <a:lnTo>
                  <a:pt x="2638" y="163"/>
                </a:lnTo>
                <a:lnTo>
                  <a:pt x="2638" y="162"/>
                </a:lnTo>
                <a:lnTo>
                  <a:pt x="2639" y="162"/>
                </a:lnTo>
                <a:lnTo>
                  <a:pt x="2639" y="161"/>
                </a:lnTo>
                <a:lnTo>
                  <a:pt x="2639" y="160"/>
                </a:lnTo>
                <a:lnTo>
                  <a:pt x="2640" y="160"/>
                </a:lnTo>
                <a:lnTo>
                  <a:pt x="2641" y="160"/>
                </a:lnTo>
                <a:lnTo>
                  <a:pt x="2641" y="160"/>
                </a:lnTo>
                <a:lnTo>
                  <a:pt x="2642" y="159"/>
                </a:lnTo>
                <a:lnTo>
                  <a:pt x="2643" y="158"/>
                </a:lnTo>
                <a:lnTo>
                  <a:pt x="2643" y="157"/>
                </a:lnTo>
                <a:lnTo>
                  <a:pt x="2644" y="156"/>
                </a:lnTo>
                <a:lnTo>
                  <a:pt x="2644" y="156"/>
                </a:lnTo>
                <a:lnTo>
                  <a:pt x="2644" y="155"/>
                </a:lnTo>
                <a:lnTo>
                  <a:pt x="2645" y="155"/>
                </a:lnTo>
                <a:lnTo>
                  <a:pt x="2646" y="155"/>
                </a:lnTo>
                <a:lnTo>
                  <a:pt x="2646" y="155"/>
                </a:lnTo>
                <a:lnTo>
                  <a:pt x="2647" y="154"/>
                </a:lnTo>
                <a:lnTo>
                  <a:pt x="2648" y="154"/>
                </a:lnTo>
                <a:lnTo>
                  <a:pt x="2649" y="154"/>
                </a:lnTo>
                <a:lnTo>
                  <a:pt x="2649" y="153"/>
                </a:lnTo>
                <a:lnTo>
                  <a:pt x="2649" y="153"/>
                </a:lnTo>
                <a:lnTo>
                  <a:pt x="2650" y="152"/>
                </a:lnTo>
                <a:lnTo>
                  <a:pt x="2650" y="151"/>
                </a:lnTo>
                <a:lnTo>
                  <a:pt x="2651" y="151"/>
                </a:lnTo>
                <a:lnTo>
                  <a:pt x="2651" y="150"/>
                </a:lnTo>
                <a:lnTo>
                  <a:pt x="2652" y="150"/>
                </a:lnTo>
                <a:lnTo>
                  <a:pt x="2653" y="150"/>
                </a:lnTo>
                <a:lnTo>
                  <a:pt x="2654" y="150"/>
                </a:lnTo>
                <a:lnTo>
                  <a:pt x="2655" y="150"/>
                </a:lnTo>
                <a:lnTo>
                  <a:pt x="2655" y="151"/>
                </a:lnTo>
                <a:lnTo>
                  <a:pt x="2655" y="151"/>
                </a:lnTo>
                <a:lnTo>
                  <a:pt x="2655" y="151"/>
                </a:lnTo>
                <a:lnTo>
                  <a:pt x="2656" y="151"/>
                </a:lnTo>
                <a:lnTo>
                  <a:pt x="2657" y="151"/>
                </a:lnTo>
                <a:lnTo>
                  <a:pt x="2658" y="151"/>
                </a:lnTo>
                <a:lnTo>
                  <a:pt x="2659" y="152"/>
                </a:lnTo>
                <a:lnTo>
                  <a:pt x="2660" y="152"/>
                </a:lnTo>
                <a:lnTo>
                  <a:pt x="2660" y="152"/>
                </a:lnTo>
                <a:lnTo>
                  <a:pt x="2660" y="152"/>
                </a:lnTo>
                <a:lnTo>
                  <a:pt x="2661" y="152"/>
                </a:lnTo>
                <a:lnTo>
                  <a:pt x="2662" y="153"/>
                </a:lnTo>
                <a:lnTo>
                  <a:pt x="2663" y="153"/>
                </a:lnTo>
                <a:lnTo>
                  <a:pt x="2664" y="152"/>
                </a:lnTo>
                <a:lnTo>
                  <a:pt x="2665" y="152"/>
                </a:lnTo>
                <a:lnTo>
                  <a:pt x="2665" y="153"/>
                </a:lnTo>
                <a:lnTo>
                  <a:pt x="2665" y="152"/>
                </a:lnTo>
                <a:lnTo>
                  <a:pt x="2666" y="152"/>
                </a:lnTo>
                <a:lnTo>
                  <a:pt x="2666" y="152"/>
                </a:lnTo>
                <a:lnTo>
                  <a:pt x="2667" y="152"/>
                </a:lnTo>
                <a:lnTo>
                  <a:pt x="2668" y="152"/>
                </a:lnTo>
                <a:lnTo>
                  <a:pt x="2669" y="152"/>
                </a:lnTo>
                <a:lnTo>
                  <a:pt x="2670" y="152"/>
                </a:lnTo>
                <a:lnTo>
                  <a:pt x="2670" y="152"/>
                </a:lnTo>
                <a:lnTo>
                  <a:pt x="2671" y="152"/>
                </a:lnTo>
                <a:lnTo>
                  <a:pt x="2672" y="151"/>
                </a:lnTo>
                <a:lnTo>
                  <a:pt x="2672" y="151"/>
                </a:lnTo>
                <a:lnTo>
                  <a:pt x="2672" y="150"/>
                </a:lnTo>
                <a:lnTo>
                  <a:pt x="2673" y="150"/>
                </a:lnTo>
                <a:lnTo>
                  <a:pt x="2674" y="150"/>
                </a:lnTo>
                <a:lnTo>
                  <a:pt x="2675" y="150"/>
                </a:lnTo>
                <a:lnTo>
                  <a:pt x="2675" y="150"/>
                </a:lnTo>
                <a:lnTo>
                  <a:pt x="2676" y="150"/>
                </a:lnTo>
                <a:lnTo>
                  <a:pt x="2677" y="150"/>
                </a:lnTo>
                <a:lnTo>
                  <a:pt x="2677" y="150"/>
                </a:lnTo>
                <a:lnTo>
                  <a:pt x="2678" y="150"/>
                </a:lnTo>
                <a:lnTo>
                  <a:pt x="2679" y="150"/>
                </a:lnTo>
                <a:lnTo>
                  <a:pt x="2680" y="150"/>
                </a:lnTo>
                <a:lnTo>
                  <a:pt x="2680" y="150"/>
                </a:lnTo>
                <a:lnTo>
                  <a:pt x="2681" y="150"/>
                </a:lnTo>
                <a:lnTo>
                  <a:pt x="2682" y="150"/>
                </a:lnTo>
                <a:lnTo>
                  <a:pt x="2683" y="150"/>
                </a:lnTo>
                <a:lnTo>
                  <a:pt x="2683" y="150"/>
                </a:lnTo>
                <a:lnTo>
                  <a:pt x="2683" y="150"/>
                </a:lnTo>
                <a:lnTo>
                  <a:pt x="2684" y="150"/>
                </a:lnTo>
                <a:lnTo>
                  <a:pt x="2685" y="150"/>
                </a:lnTo>
                <a:lnTo>
                  <a:pt x="2686" y="150"/>
                </a:lnTo>
                <a:lnTo>
                  <a:pt x="2686" y="150"/>
                </a:lnTo>
                <a:lnTo>
                  <a:pt x="2687" y="150"/>
                </a:lnTo>
                <a:lnTo>
                  <a:pt x="2688" y="151"/>
                </a:lnTo>
                <a:lnTo>
                  <a:pt x="2689" y="152"/>
                </a:lnTo>
                <a:lnTo>
                  <a:pt x="2689" y="153"/>
                </a:lnTo>
                <a:lnTo>
                  <a:pt x="2690" y="154"/>
                </a:lnTo>
                <a:lnTo>
                  <a:pt x="2690" y="155"/>
                </a:lnTo>
                <a:lnTo>
                  <a:pt x="2691" y="155"/>
                </a:lnTo>
                <a:lnTo>
                  <a:pt x="2691" y="155"/>
                </a:lnTo>
                <a:lnTo>
                  <a:pt x="2691" y="156"/>
                </a:lnTo>
                <a:lnTo>
                  <a:pt x="2692" y="156"/>
                </a:lnTo>
                <a:lnTo>
                  <a:pt x="2693" y="157"/>
                </a:lnTo>
                <a:lnTo>
                  <a:pt x="2693" y="158"/>
                </a:lnTo>
                <a:lnTo>
                  <a:pt x="2694" y="158"/>
                </a:lnTo>
                <a:lnTo>
                  <a:pt x="2695" y="159"/>
                </a:lnTo>
                <a:lnTo>
                  <a:pt x="2695" y="160"/>
                </a:lnTo>
                <a:lnTo>
                  <a:pt x="2695" y="160"/>
                </a:lnTo>
                <a:lnTo>
                  <a:pt x="2696" y="160"/>
                </a:lnTo>
                <a:lnTo>
                  <a:pt x="2696" y="160"/>
                </a:lnTo>
                <a:lnTo>
                  <a:pt x="2696" y="160"/>
                </a:lnTo>
                <a:lnTo>
                  <a:pt x="2697" y="161"/>
                </a:lnTo>
                <a:lnTo>
                  <a:pt x="2698" y="161"/>
                </a:lnTo>
                <a:lnTo>
                  <a:pt x="2699" y="162"/>
                </a:lnTo>
                <a:lnTo>
                  <a:pt x="2700" y="162"/>
                </a:lnTo>
                <a:lnTo>
                  <a:pt x="2701" y="163"/>
                </a:lnTo>
                <a:lnTo>
                  <a:pt x="2701" y="163"/>
                </a:lnTo>
                <a:lnTo>
                  <a:pt x="2701" y="164"/>
                </a:lnTo>
                <a:lnTo>
                  <a:pt x="2702" y="164"/>
                </a:lnTo>
                <a:lnTo>
                  <a:pt x="2703" y="165"/>
                </a:lnTo>
                <a:lnTo>
                  <a:pt x="2704" y="165"/>
                </a:lnTo>
                <a:lnTo>
                  <a:pt x="2705" y="165"/>
                </a:lnTo>
                <a:lnTo>
                  <a:pt x="2706" y="166"/>
                </a:lnTo>
                <a:lnTo>
                  <a:pt x="2706" y="166"/>
                </a:lnTo>
                <a:lnTo>
                  <a:pt x="2706" y="166"/>
                </a:lnTo>
                <a:lnTo>
                  <a:pt x="2707" y="166"/>
                </a:lnTo>
                <a:lnTo>
                  <a:pt x="2708" y="166"/>
                </a:lnTo>
                <a:lnTo>
                  <a:pt x="2709" y="166"/>
                </a:lnTo>
                <a:lnTo>
                  <a:pt x="2710" y="166"/>
                </a:lnTo>
                <a:lnTo>
                  <a:pt x="2711" y="166"/>
                </a:lnTo>
                <a:lnTo>
                  <a:pt x="2711" y="167"/>
                </a:lnTo>
                <a:lnTo>
                  <a:pt x="2711" y="167"/>
                </a:lnTo>
                <a:lnTo>
                  <a:pt x="2712" y="167"/>
                </a:lnTo>
                <a:lnTo>
                  <a:pt x="2713" y="168"/>
                </a:lnTo>
                <a:lnTo>
                  <a:pt x="2714" y="168"/>
                </a:lnTo>
                <a:lnTo>
                  <a:pt x="2714" y="169"/>
                </a:lnTo>
                <a:lnTo>
                  <a:pt x="2715" y="169"/>
                </a:lnTo>
                <a:lnTo>
                  <a:pt x="2716" y="170"/>
                </a:lnTo>
                <a:lnTo>
                  <a:pt x="2716" y="170"/>
                </a:lnTo>
                <a:lnTo>
                  <a:pt x="2717" y="170"/>
                </a:lnTo>
                <a:lnTo>
                  <a:pt x="2717" y="169"/>
                </a:lnTo>
                <a:lnTo>
                  <a:pt x="2717" y="169"/>
                </a:lnTo>
                <a:lnTo>
                  <a:pt x="2718" y="169"/>
                </a:lnTo>
                <a:lnTo>
                  <a:pt x="2719" y="169"/>
                </a:lnTo>
                <a:lnTo>
                  <a:pt x="2720" y="169"/>
                </a:lnTo>
                <a:lnTo>
                  <a:pt x="2721" y="169"/>
                </a:lnTo>
                <a:lnTo>
                  <a:pt x="2722" y="169"/>
                </a:lnTo>
                <a:lnTo>
                  <a:pt x="2722" y="170"/>
                </a:lnTo>
                <a:lnTo>
                  <a:pt x="2723" y="170"/>
                </a:lnTo>
                <a:lnTo>
                  <a:pt x="2723" y="170"/>
                </a:lnTo>
                <a:lnTo>
                  <a:pt x="2724" y="170"/>
                </a:lnTo>
                <a:lnTo>
                  <a:pt x="2725" y="170"/>
                </a:lnTo>
                <a:lnTo>
                  <a:pt x="2726" y="170"/>
                </a:lnTo>
                <a:lnTo>
                  <a:pt x="2727" y="170"/>
                </a:lnTo>
                <a:lnTo>
                  <a:pt x="2727" y="170"/>
                </a:lnTo>
                <a:lnTo>
                  <a:pt x="2728" y="170"/>
                </a:lnTo>
                <a:lnTo>
                  <a:pt x="2729" y="170"/>
                </a:lnTo>
                <a:lnTo>
                  <a:pt x="2729" y="171"/>
                </a:lnTo>
                <a:lnTo>
                  <a:pt x="2730" y="171"/>
                </a:lnTo>
                <a:lnTo>
                  <a:pt x="2731" y="171"/>
                </a:lnTo>
                <a:lnTo>
                  <a:pt x="2732" y="171"/>
                </a:lnTo>
                <a:lnTo>
                  <a:pt x="2732" y="171"/>
                </a:lnTo>
                <a:lnTo>
                  <a:pt x="2733" y="171"/>
                </a:lnTo>
                <a:lnTo>
                  <a:pt x="2733" y="172"/>
                </a:lnTo>
                <a:lnTo>
                  <a:pt x="2734" y="172"/>
                </a:lnTo>
                <a:lnTo>
                  <a:pt x="2735" y="172"/>
                </a:lnTo>
                <a:lnTo>
                  <a:pt x="2735" y="172"/>
                </a:lnTo>
                <a:lnTo>
                  <a:pt x="2736" y="172"/>
                </a:lnTo>
                <a:lnTo>
                  <a:pt x="2737" y="172"/>
                </a:lnTo>
                <a:lnTo>
                  <a:pt x="2737" y="172"/>
                </a:lnTo>
                <a:lnTo>
                  <a:pt x="2737" y="172"/>
                </a:lnTo>
                <a:lnTo>
                  <a:pt x="2738" y="172"/>
                </a:lnTo>
                <a:lnTo>
                  <a:pt x="2739" y="172"/>
                </a:lnTo>
                <a:lnTo>
                  <a:pt x="2740" y="172"/>
                </a:lnTo>
                <a:lnTo>
                  <a:pt x="2740" y="172"/>
                </a:lnTo>
                <a:lnTo>
                  <a:pt x="2741" y="173"/>
                </a:lnTo>
                <a:lnTo>
                  <a:pt x="2742" y="173"/>
                </a:lnTo>
                <a:lnTo>
                  <a:pt x="2742" y="173"/>
                </a:lnTo>
                <a:lnTo>
                  <a:pt x="2743" y="173"/>
                </a:lnTo>
                <a:lnTo>
                  <a:pt x="2744" y="173"/>
                </a:lnTo>
                <a:lnTo>
                  <a:pt x="2745" y="173"/>
                </a:lnTo>
                <a:lnTo>
                  <a:pt x="2746" y="174"/>
                </a:lnTo>
                <a:lnTo>
                  <a:pt x="2746" y="174"/>
                </a:lnTo>
                <a:lnTo>
                  <a:pt x="2747" y="175"/>
                </a:lnTo>
                <a:lnTo>
                  <a:pt x="2747" y="176"/>
                </a:lnTo>
                <a:lnTo>
                  <a:pt x="2748" y="176"/>
                </a:lnTo>
                <a:lnTo>
                  <a:pt x="2749" y="176"/>
                </a:lnTo>
                <a:lnTo>
                  <a:pt x="2750" y="176"/>
                </a:lnTo>
                <a:lnTo>
                  <a:pt x="2751" y="177"/>
                </a:lnTo>
                <a:lnTo>
                  <a:pt x="2752" y="177"/>
                </a:lnTo>
                <a:lnTo>
                  <a:pt x="2752" y="177"/>
                </a:lnTo>
                <a:lnTo>
                  <a:pt x="2752" y="177"/>
                </a:lnTo>
                <a:lnTo>
                  <a:pt x="2752" y="177"/>
                </a:lnTo>
                <a:lnTo>
                  <a:pt x="2753" y="177"/>
                </a:lnTo>
                <a:lnTo>
                  <a:pt x="2754" y="177"/>
                </a:lnTo>
                <a:lnTo>
                  <a:pt x="2754" y="178"/>
                </a:lnTo>
                <a:lnTo>
                  <a:pt x="2755" y="178"/>
                </a:lnTo>
                <a:lnTo>
                  <a:pt x="2756" y="178"/>
                </a:lnTo>
                <a:lnTo>
                  <a:pt x="2756" y="177"/>
                </a:lnTo>
                <a:lnTo>
                  <a:pt x="2757" y="177"/>
                </a:lnTo>
                <a:lnTo>
                  <a:pt x="2758" y="177"/>
                </a:lnTo>
                <a:lnTo>
                  <a:pt x="2758" y="177"/>
                </a:lnTo>
                <a:lnTo>
                  <a:pt x="2758" y="177"/>
                </a:lnTo>
                <a:lnTo>
                  <a:pt x="2758" y="176"/>
                </a:lnTo>
                <a:lnTo>
                  <a:pt x="2759" y="176"/>
                </a:lnTo>
                <a:lnTo>
                  <a:pt x="2760" y="176"/>
                </a:lnTo>
                <a:lnTo>
                  <a:pt x="2761" y="176"/>
                </a:lnTo>
                <a:lnTo>
                  <a:pt x="2762" y="176"/>
                </a:lnTo>
                <a:lnTo>
                  <a:pt x="2763" y="176"/>
                </a:lnTo>
                <a:lnTo>
                  <a:pt x="2763" y="176"/>
                </a:lnTo>
                <a:lnTo>
                  <a:pt x="2763" y="176"/>
                </a:lnTo>
                <a:lnTo>
                  <a:pt x="2764" y="175"/>
                </a:lnTo>
                <a:lnTo>
                  <a:pt x="2765" y="175"/>
                </a:lnTo>
                <a:lnTo>
                  <a:pt x="2766" y="174"/>
                </a:lnTo>
                <a:lnTo>
                  <a:pt x="2767" y="174"/>
                </a:lnTo>
                <a:lnTo>
                  <a:pt x="2768" y="174"/>
                </a:lnTo>
                <a:lnTo>
                  <a:pt x="2768" y="174"/>
                </a:lnTo>
                <a:lnTo>
                  <a:pt x="2768" y="173"/>
                </a:lnTo>
                <a:lnTo>
                  <a:pt x="2768" y="173"/>
                </a:lnTo>
                <a:lnTo>
                  <a:pt x="2769" y="173"/>
                </a:lnTo>
                <a:lnTo>
                  <a:pt x="2770" y="172"/>
                </a:lnTo>
                <a:lnTo>
                  <a:pt x="2771" y="172"/>
                </a:lnTo>
                <a:lnTo>
                  <a:pt x="2772" y="172"/>
                </a:lnTo>
                <a:lnTo>
                  <a:pt x="2773" y="172"/>
                </a:lnTo>
                <a:lnTo>
                  <a:pt x="2773" y="172"/>
                </a:lnTo>
                <a:lnTo>
                  <a:pt x="2774" y="173"/>
                </a:lnTo>
                <a:lnTo>
                  <a:pt x="2774" y="173"/>
                </a:lnTo>
                <a:lnTo>
                  <a:pt x="2775" y="173"/>
                </a:lnTo>
                <a:lnTo>
                  <a:pt x="2776" y="173"/>
                </a:lnTo>
                <a:lnTo>
                  <a:pt x="2777" y="173"/>
                </a:lnTo>
                <a:lnTo>
                  <a:pt x="2778" y="173"/>
                </a:lnTo>
                <a:lnTo>
                  <a:pt x="2778" y="174"/>
                </a:lnTo>
                <a:lnTo>
                  <a:pt x="2778" y="174"/>
                </a:lnTo>
                <a:lnTo>
                  <a:pt x="2779" y="173"/>
                </a:lnTo>
                <a:lnTo>
                  <a:pt x="2780" y="173"/>
                </a:lnTo>
                <a:lnTo>
                  <a:pt x="2780" y="172"/>
                </a:lnTo>
                <a:lnTo>
                  <a:pt x="2781" y="172"/>
                </a:lnTo>
                <a:lnTo>
                  <a:pt x="2782" y="172"/>
                </a:lnTo>
                <a:lnTo>
                  <a:pt x="2783" y="172"/>
                </a:lnTo>
                <a:lnTo>
                  <a:pt x="2783" y="172"/>
                </a:lnTo>
                <a:lnTo>
                  <a:pt x="2784" y="172"/>
                </a:lnTo>
                <a:lnTo>
                  <a:pt x="2785" y="172"/>
                </a:lnTo>
                <a:lnTo>
                  <a:pt x="2786" y="172"/>
                </a:lnTo>
                <a:lnTo>
                  <a:pt x="2786" y="173"/>
                </a:lnTo>
                <a:lnTo>
                  <a:pt x="2787" y="173"/>
                </a:lnTo>
                <a:lnTo>
                  <a:pt x="2788" y="172"/>
                </a:lnTo>
                <a:lnTo>
                  <a:pt x="2788" y="172"/>
                </a:lnTo>
                <a:lnTo>
                  <a:pt x="2789" y="172"/>
                </a:lnTo>
                <a:lnTo>
                  <a:pt x="2790" y="172"/>
                </a:lnTo>
                <a:lnTo>
                  <a:pt x="2791" y="172"/>
                </a:lnTo>
                <a:lnTo>
                  <a:pt x="2792" y="172"/>
                </a:lnTo>
                <a:lnTo>
                  <a:pt x="2792" y="172"/>
                </a:lnTo>
                <a:lnTo>
                  <a:pt x="2793" y="172"/>
                </a:lnTo>
                <a:lnTo>
                  <a:pt x="2794" y="172"/>
                </a:lnTo>
                <a:lnTo>
                  <a:pt x="2794" y="172"/>
                </a:lnTo>
                <a:lnTo>
                  <a:pt x="2794" y="173"/>
                </a:lnTo>
                <a:lnTo>
                  <a:pt x="2795" y="173"/>
                </a:lnTo>
                <a:lnTo>
                  <a:pt x="2796" y="173"/>
                </a:lnTo>
                <a:lnTo>
                  <a:pt x="2797" y="173"/>
                </a:lnTo>
                <a:lnTo>
                  <a:pt x="2798" y="174"/>
                </a:lnTo>
                <a:lnTo>
                  <a:pt x="2798" y="174"/>
                </a:lnTo>
                <a:lnTo>
                  <a:pt x="2799" y="174"/>
                </a:lnTo>
                <a:lnTo>
                  <a:pt x="2799" y="174"/>
                </a:lnTo>
                <a:lnTo>
                  <a:pt x="2800" y="174"/>
                </a:lnTo>
                <a:lnTo>
                  <a:pt x="2801" y="174"/>
                </a:lnTo>
                <a:lnTo>
                  <a:pt x="2802" y="174"/>
                </a:lnTo>
                <a:lnTo>
                  <a:pt x="2803" y="175"/>
                </a:lnTo>
                <a:lnTo>
                  <a:pt x="2803" y="175"/>
                </a:lnTo>
                <a:lnTo>
                  <a:pt x="2804" y="175"/>
                </a:lnTo>
                <a:lnTo>
                  <a:pt x="2804" y="175"/>
                </a:lnTo>
                <a:lnTo>
                  <a:pt x="2805" y="175"/>
                </a:lnTo>
                <a:lnTo>
                  <a:pt x="2806" y="175"/>
                </a:lnTo>
                <a:lnTo>
                  <a:pt x="2807" y="176"/>
                </a:lnTo>
                <a:lnTo>
                  <a:pt x="2808" y="176"/>
                </a:lnTo>
                <a:lnTo>
                  <a:pt x="2809" y="176"/>
                </a:lnTo>
                <a:lnTo>
                  <a:pt x="2809" y="176"/>
                </a:lnTo>
                <a:lnTo>
                  <a:pt x="2809" y="176"/>
                </a:lnTo>
                <a:lnTo>
                  <a:pt x="2810" y="176"/>
                </a:lnTo>
                <a:lnTo>
                  <a:pt x="2811" y="176"/>
                </a:lnTo>
                <a:lnTo>
                  <a:pt x="2812" y="176"/>
                </a:lnTo>
                <a:lnTo>
                  <a:pt x="2813" y="176"/>
                </a:lnTo>
                <a:lnTo>
                  <a:pt x="2814" y="176"/>
                </a:lnTo>
                <a:lnTo>
                  <a:pt x="2814" y="176"/>
                </a:lnTo>
                <a:lnTo>
                  <a:pt x="2814" y="177"/>
                </a:lnTo>
                <a:lnTo>
                  <a:pt x="2815" y="177"/>
                </a:lnTo>
                <a:lnTo>
                  <a:pt x="2816" y="177"/>
                </a:lnTo>
                <a:lnTo>
                  <a:pt x="2817" y="177"/>
                </a:lnTo>
                <a:lnTo>
                  <a:pt x="2818" y="177"/>
                </a:lnTo>
                <a:lnTo>
                  <a:pt x="2819" y="177"/>
                </a:lnTo>
                <a:lnTo>
                  <a:pt x="2819" y="177"/>
                </a:lnTo>
                <a:lnTo>
                  <a:pt x="2820" y="177"/>
                </a:lnTo>
                <a:lnTo>
                  <a:pt x="2820" y="177"/>
                </a:lnTo>
                <a:lnTo>
                  <a:pt x="2821" y="177"/>
                </a:lnTo>
                <a:lnTo>
                  <a:pt x="2822" y="177"/>
                </a:lnTo>
                <a:lnTo>
                  <a:pt x="2823" y="177"/>
                </a:lnTo>
                <a:lnTo>
                  <a:pt x="2823" y="177"/>
                </a:lnTo>
                <a:lnTo>
                  <a:pt x="2824" y="177"/>
                </a:lnTo>
                <a:lnTo>
                  <a:pt x="2824" y="176"/>
                </a:lnTo>
                <a:lnTo>
                  <a:pt x="2825" y="176"/>
                </a:lnTo>
                <a:lnTo>
                  <a:pt x="2825" y="176"/>
                </a:lnTo>
                <a:lnTo>
                  <a:pt x="2825" y="176"/>
                </a:lnTo>
                <a:lnTo>
                  <a:pt x="2826" y="176"/>
                </a:lnTo>
                <a:lnTo>
                  <a:pt x="2826" y="176"/>
                </a:lnTo>
                <a:lnTo>
                  <a:pt x="2827" y="176"/>
                </a:lnTo>
                <a:lnTo>
                  <a:pt x="2827" y="176"/>
                </a:lnTo>
                <a:lnTo>
                  <a:pt x="2828" y="176"/>
                </a:lnTo>
                <a:lnTo>
                  <a:pt x="2829" y="176"/>
                </a:lnTo>
                <a:lnTo>
                  <a:pt x="2829" y="175"/>
                </a:lnTo>
                <a:lnTo>
                  <a:pt x="2830" y="175"/>
                </a:lnTo>
                <a:lnTo>
                  <a:pt x="2830" y="175"/>
                </a:lnTo>
                <a:lnTo>
                  <a:pt x="2831" y="174"/>
                </a:lnTo>
                <a:lnTo>
                  <a:pt x="2831" y="174"/>
                </a:lnTo>
                <a:lnTo>
                  <a:pt x="2832" y="173"/>
                </a:lnTo>
                <a:lnTo>
                  <a:pt x="2833" y="173"/>
                </a:lnTo>
                <a:lnTo>
                  <a:pt x="2834" y="172"/>
                </a:lnTo>
                <a:lnTo>
                  <a:pt x="2835" y="172"/>
                </a:lnTo>
                <a:lnTo>
                  <a:pt x="2835" y="172"/>
                </a:lnTo>
                <a:lnTo>
                  <a:pt x="2836" y="172"/>
                </a:lnTo>
                <a:lnTo>
                  <a:pt x="2837" y="172"/>
                </a:lnTo>
                <a:lnTo>
                  <a:pt x="2837" y="172"/>
                </a:lnTo>
                <a:lnTo>
                  <a:pt x="2838" y="172"/>
                </a:lnTo>
                <a:lnTo>
                  <a:pt x="2839" y="172"/>
                </a:lnTo>
                <a:lnTo>
                  <a:pt x="2840" y="172"/>
                </a:lnTo>
                <a:lnTo>
                  <a:pt x="2840" y="172"/>
                </a:lnTo>
                <a:lnTo>
                  <a:pt x="2841" y="172"/>
                </a:lnTo>
                <a:lnTo>
                  <a:pt x="2842" y="172"/>
                </a:lnTo>
                <a:lnTo>
                  <a:pt x="2843" y="173"/>
                </a:lnTo>
                <a:lnTo>
                  <a:pt x="2843" y="173"/>
                </a:lnTo>
                <a:lnTo>
                  <a:pt x="2844" y="173"/>
                </a:lnTo>
                <a:lnTo>
                  <a:pt x="2845" y="173"/>
                </a:lnTo>
                <a:lnTo>
                  <a:pt x="2845" y="173"/>
                </a:lnTo>
                <a:lnTo>
                  <a:pt x="2846" y="173"/>
                </a:lnTo>
                <a:lnTo>
                  <a:pt x="2847" y="174"/>
                </a:lnTo>
                <a:lnTo>
                  <a:pt x="2848" y="174"/>
                </a:lnTo>
                <a:lnTo>
                  <a:pt x="2849" y="174"/>
                </a:lnTo>
                <a:lnTo>
                  <a:pt x="2849" y="174"/>
                </a:lnTo>
                <a:lnTo>
                  <a:pt x="2850" y="174"/>
                </a:lnTo>
                <a:lnTo>
                  <a:pt x="2850" y="174"/>
                </a:lnTo>
                <a:lnTo>
                  <a:pt x="2851" y="175"/>
                </a:lnTo>
                <a:lnTo>
                  <a:pt x="2852" y="175"/>
                </a:lnTo>
                <a:lnTo>
                  <a:pt x="2853" y="175"/>
                </a:lnTo>
                <a:lnTo>
                  <a:pt x="2854" y="175"/>
                </a:lnTo>
                <a:lnTo>
                  <a:pt x="2855" y="175"/>
                </a:lnTo>
                <a:lnTo>
                  <a:pt x="2855" y="175"/>
                </a:lnTo>
                <a:lnTo>
                  <a:pt x="2855" y="176"/>
                </a:lnTo>
                <a:lnTo>
                  <a:pt x="2856" y="176"/>
                </a:lnTo>
                <a:lnTo>
                  <a:pt x="2857" y="176"/>
                </a:lnTo>
                <a:lnTo>
                  <a:pt x="2858" y="176"/>
                </a:lnTo>
                <a:lnTo>
                  <a:pt x="2859" y="176"/>
                </a:lnTo>
                <a:lnTo>
                  <a:pt x="2860" y="176"/>
                </a:lnTo>
                <a:lnTo>
                  <a:pt x="2860" y="176"/>
                </a:lnTo>
                <a:lnTo>
                  <a:pt x="2861" y="176"/>
                </a:lnTo>
                <a:lnTo>
                  <a:pt x="2861" y="176"/>
                </a:lnTo>
                <a:lnTo>
                  <a:pt x="2862" y="176"/>
                </a:lnTo>
                <a:lnTo>
                  <a:pt x="2863" y="176"/>
                </a:lnTo>
                <a:lnTo>
                  <a:pt x="2864" y="176"/>
                </a:lnTo>
                <a:lnTo>
                  <a:pt x="2865" y="176"/>
                </a:lnTo>
                <a:lnTo>
                  <a:pt x="2865" y="177"/>
                </a:lnTo>
                <a:lnTo>
                  <a:pt x="2866" y="177"/>
                </a:lnTo>
                <a:lnTo>
                  <a:pt x="2866" y="177"/>
                </a:lnTo>
                <a:lnTo>
                  <a:pt x="2866" y="177"/>
                </a:lnTo>
                <a:lnTo>
                  <a:pt x="2866" y="177"/>
                </a:lnTo>
                <a:lnTo>
                  <a:pt x="2867" y="177"/>
                </a:lnTo>
                <a:lnTo>
                  <a:pt x="2868" y="177"/>
                </a:lnTo>
                <a:lnTo>
                  <a:pt x="2869" y="177"/>
                </a:lnTo>
                <a:lnTo>
                  <a:pt x="2870" y="177"/>
                </a:lnTo>
                <a:lnTo>
                  <a:pt x="2871" y="177"/>
                </a:lnTo>
                <a:lnTo>
                  <a:pt x="2871" y="177"/>
                </a:lnTo>
                <a:lnTo>
                  <a:pt x="2871" y="178"/>
                </a:lnTo>
                <a:lnTo>
                  <a:pt x="2871" y="177"/>
                </a:lnTo>
                <a:lnTo>
                  <a:pt x="2872" y="178"/>
                </a:lnTo>
                <a:lnTo>
                  <a:pt x="2872" y="177"/>
                </a:lnTo>
                <a:lnTo>
                  <a:pt x="2873" y="177"/>
                </a:lnTo>
                <a:lnTo>
                  <a:pt x="2874" y="177"/>
                </a:lnTo>
                <a:lnTo>
                  <a:pt x="2874" y="178"/>
                </a:lnTo>
                <a:lnTo>
                  <a:pt x="2875" y="178"/>
                </a:lnTo>
                <a:lnTo>
                  <a:pt x="2876" y="178"/>
                </a:lnTo>
                <a:lnTo>
                  <a:pt x="2876" y="177"/>
                </a:lnTo>
                <a:lnTo>
                  <a:pt x="2876" y="177"/>
                </a:lnTo>
                <a:lnTo>
                  <a:pt x="2877" y="177"/>
                </a:lnTo>
                <a:lnTo>
                  <a:pt x="2877" y="177"/>
                </a:lnTo>
                <a:lnTo>
                  <a:pt x="2877" y="177"/>
                </a:lnTo>
                <a:lnTo>
                  <a:pt x="2878" y="177"/>
                </a:lnTo>
                <a:lnTo>
                  <a:pt x="2878" y="177"/>
                </a:lnTo>
                <a:lnTo>
                  <a:pt x="2879" y="177"/>
                </a:lnTo>
                <a:lnTo>
                  <a:pt x="2880" y="177"/>
                </a:lnTo>
                <a:lnTo>
                  <a:pt x="2881" y="177"/>
                </a:lnTo>
                <a:lnTo>
                  <a:pt x="2881" y="177"/>
                </a:lnTo>
                <a:lnTo>
                  <a:pt x="2882" y="177"/>
                </a:lnTo>
                <a:lnTo>
                  <a:pt x="2883" y="177"/>
                </a:lnTo>
                <a:lnTo>
                  <a:pt x="2883" y="177"/>
                </a:lnTo>
                <a:lnTo>
                  <a:pt x="2884" y="177"/>
                </a:lnTo>
                <a:lnTo>
                  <a:pt x="2885" y="177"/>
                </a:lnTo>
                <a:lnTo>
                  <a:pt x="2886" y="177"/>
                </a:lnTo>
                <a:lnTo>
                  <a:pt x="2886" y="178"/>
                </a:lnTo>
                <a:lnTo>
                  <a:pt x="2886" y="178"/>
                </a:lnTo>
                <a:lnTo>
                  <a:pt x="2887" y="178"/>
                </a:lnTo>
                <a:lnTo>
                  <a:pt x="2888" y="178"/>
                </a:lnTo>
                <a:lnTo>
                  <a:pt x="2889" y="179"/>
                </a:lnTo>
                <a:lnTo>
                  <a:pt x="2889" y="179"/>
                </a:lnTo>
                <a:lnTo>
                  <a:pt x="2890" y="180"/>
                </a:lnTo>
                <a:lnTo>
                  <a:pt x="2891" y="180"/>
                </a:lnTo>
                <a:lnTo>
                  <a:pt x="2891" y="181"/>
                </a:lnTo>
                <a:lnTo>
                  <a:pt x="2892" y="181"/>
                </a:lnTo>
                <a:lnTo>
                  <a:pt x="2893" y="181"/>
                </a:lnTo>
                <a:lnTo>
                  <a:pt x="2894" y="181"/>
                </a:lnTo>
                <a:lnTo>
                  <a:pt x="2894" y="181"/>
                </a:lnTo>
                <a:lnTo>
                  <a:pt x="2895" y="181"/>
                </a:lnTo>
                <a:lnTo>
                  <a:pt x="2896" y="182"/>
                </a:lnTo>
                <a:lnTo>
                  <a:pt x="2897" y="182"/>
                </a:lnTo>
                <a:lnTo>
                  <a:pt x="2897" y="182"/>
                </a:lnTo>
                <a:lnTo>
                  <a:pt x="2898" y="182"/>
                </a:lnTo>
                <a:lnTo>
                  <a:pt x="2899" y="182"/>
                </a:lnTo>
                <a:lnTo>
                  <a:pt x="2900" y="182"/>
                </a:lnTo>
                <a:lnTo>
                  <a:pt x="2900" y="183"/>
                </a:lnTo>
                <a:lnTo>
                  <a:pt x="2900" y="183"/>
                </a:lnTo>
                <a:lnTo>
                  <a:pt x="2901" y="183"/>
                </a:lnTo>
                <a:lnTo>
                  <a:pt x="2902" y="183"/>
                </a:lnTo>
                <a:lnTo>
                  <a:pt x="2902" y="183"/>
                </a:lnTo>
                <a:lnTo>
                  <a:pt x="2903" y="183"/>
                </a:lnTo>
                <a:lnTo>
                  <a:pt x="2904" y="183"/>
                </a:lnTo>
                <a:lnTo>
                  <a:pt x="2905" y="183"/>
                </a:lnTo>
                <a:lnTo>
                  <a:pt x="2906" y="183"/>
                </a:lnTo>
                <a:lnTo>
                  <a:pt x="2906" y="183"/>
                </a:lnTo>
                <a:lnTo>
                  <a:pt x="2907" y="183"/>
                </a:lnTo>
                <a:lnTo>
                  <a:pt x="2907" y="183"/>
                </a:lnTo>
                <a:lnTo>
                  <a:pt x="2908" y="183"/>
                </a:lnTo>
                <a:lnTo>
                  <a:pt x="2909" y="184"/>
                </a:lnTo>
                <a:lnTo>
                  <a:pt x="2910" y="184"/>
                </a:lnTo>
                <a:lnTo>
                  <a:pt x="2911" y="184"/>
                </a:lnTo>
                <a:lnTo>
                  <a:pt x="2912" y="184"/>
                </a:lnTo>
                <a:lnTo>
                  <a:pt x="2912" y="184"/>
                </a:lnTo>
                <a:lnTo>
                  <a:pt x="2912" y="184"/>
                </a:lnTo>
                <a:lnTo>
                  <a:pt x="2913" y="184"/>
                </a:lnTo>
                <a:lnTo>
                  <a:pt x="2914" y="184"/>
                </a:lnTo>
                <a:lnTo>
                  <a:pt x="2915" y="184"/>
                </a:lnTo>
                <a:lnTo>
                  <a:pt x="2916" y="184"/>
                </a:lnTo>
                <a:lnTo>
                  <a:pt x="2916" y="185"/>
                </a:lnTo>
                <a:lnTo>
                  <a:pt x="2917" y="185"/>
                </a:lnTo>
                <a:lnTo>
                  <a:pt x="2917" y="185"/>
                </a:lnTo>
                <a:lnTo>
                  <a:pt x="2917" y="185"/>
                </a:lnTo>
                <a:lnTo>
                  <a:pt x="2918" y="185"/>
                </a:lnTo>
                <a:lnTo>
                  <a:pt x="2919" y="185"/>
                </a:lnTo>
                <a:lnTo>
                  <a:pt x="2920" y="185"/>
                </a:lnTo>
                <a:lnTo>
                  <a:pt x="2921" y="186"/>
                </a:lnTo>
                <a:lnTo>
                  <a:pt x="2922" y="186"/>
                </a:lnTo>
                <a:lnTo>
                  <a:pt x="2922" y="186"/>
                </a:lnTo>
                <a:lnTo>
                  <a:pt x="2922" y="186"/>
                </a:lnTo>
                <a:lnTo>
                  <a:pt x="2923" y="186"/>
                </a:lnTo>
                <a:lnTo>
                  <a:pt x="2924" y="186"/>
                </a:lnTo>
                <a:lnTo>
                  <a:pt x="2925" y="186"/>
                </a:lnTo>
                <a:lnTo>
                  <a:pt x="2925" y="185"/>
                </a:lnTo>
                <a:lnTo>
                  <a:pt x="2926" y="185"/>
                </a:lnTo>
                <a:lnTo>
                  <a:pt x="2927" y="185"/>
                </a:lnTo>
                <a:lnTo>
                  <a:pt x="2927" y="186"/>
                </a:lnTo>
                <a:lnTo>
                  <a:pt x="2927" y="186"/>
                </a:lnTo>
                <a:lnTo>
                  <a:pt x="2928" y="186"/>
                </a:lnTo>
                <a:lnTo>
                  <a:pt x="2928" y="186"/>
                </a:lnTo>
                <a:lnTo>
                  <a:pt x="2929" y="186"/>
                </a:lnTo>
                <a:lnTo>
                  <a:pt x="2930" y="186"/>
                </a:lnTo>
                <a:lnTo>
                  <a:pt x="2931" y="186"/>
                </a:lnTo>
                <a:lnTo>
                  <a:pt x="2932" y="186"/>
                </a:lnTo>
                <a:lnTo>
                  <a:pt x="2933" y="186"/>
                </a:lnTo>
                <a:lnTo>
                  <a:pt x="2933" y="186"/>
                </a:lnTo>
                <a:lnTo>
                  <a:pt x="2934" y="186"/>
                </a:lnTo>
                <a:lnTo>
                  <a:pt x="2934" y="186"/>
                </a:lnTo>
                <a:lnTo>
                  <a:pt x="2935" y="187"/>
                </a:lnTo>
                <a:lnTo>
                  <a:pt x="2936" y="187"/>
                </a:lnTo>
                <a:lnTo>
                  <a:pt x="2937" y="187"/>
                </a:lnTo>
                <a:lnTo>
                  <a:pt x="2938" y="187"/>
                </a:lnTo>
                <a:lnTo>
                  <a:pt x="2938" y="187"/>
                </a:lnTo>
                <a:lnTo>
                  <a:pt x="2939" y="187"/>
                </a:lnTo>
                <a:lnTo>
                  <a:pt x="2940" y="187"/>
                </a:lnTo>
                <a:lnTo>
                  <a:pt x="2940" y="188"/>
                </a:lnTo>
                <a:lnTo>
                  <a:pt x="2940" y="188"/>
                </a:lnTo>
                <a:lnTo>
                  <a:pt x="2941" y="188"/>
                </a:lnTo>
                <a:lnTo>
                  <a:pt x="2942" y="188"/>
                </a:lnTo>
                <a:lnTo>
                  <a:pt x="2943" y="188"/>
                </a:lnTo>
                <a:lnTo>
                  <a:pt x="2943" y="188"/>
                </a:lnTo>
                <a:lnTo>
                  <a:pt x="2944" y="187"/>
                </a:lnTo>
                <a:lnTo>
                  <a:pt x="2945" y="187"/>
                </a:lnTo>
                <a:lnTo>
                  <a:pt x="2946" y="186"/>
                </a:lnTo>
                <a:lnTo>
                  <a:pt x="2946" y="186"/>
                </a:lnTo>
                <a:lnTo>
                  <a:pt x="2947" y="186"/>
                </a:lnTo>
                <a:lnTo>
                  <a:pt x="2948" y="185"/>
                </a:lnTo>
                <a:lnTo>
                  <a:pt x="2948" y="185"/>
                </a:lnTo>
                <a:lnTo>
                  <a:pt x="2949" y="186"/>
                </a:lnTo>
                <a:lnTo>
                  <a:pt x="2950" y="186"/>
                </a:lnTo>
                <a:lnTo>
                  <a:pt x="2951" y="186"/>
                </a:lnTo>
                <a:lnTo>
                  <a:pt x="2952" y="186"/>
                </a:lnTo>
                <a:lnTo>
                  <a:pt x="2952" y="186"/>
                </a:lnTo>
                <a:lnTo>
                  <a:pt x="2953" y="185"/>
                </a:lnTo>
                <a:lnTo>
                  <a:pt x="2953" y="184"/>
                </a:lnTo>
                <a:lnTo>
                  <a:pt x="2954" y="184"/>
                </a:lnTo>
                <a:lnTo>
                  <a:pt x="2955" y="184"/>
                </a:lnTo>
                <a:lnTo>
                  <a:pt x="2955" y="183"/>
                </a:lnTo>
                <a:lnTo>
                  <a:pt x="2956" y="183"/>
                </a:lnTo>
                <a:lnTo>
                  <a:pt x="2957" y="183"/>
                </a:lnTo>
                <a:lnTo>
                  <a:pt x="2957" y="184"/>
                </a:lnTo>
                <a:lnTo>
                  <a:pt x="2958" y="184"/>
                </a:lnTo>
                <a:lnTo>
                  <a:pt x="2958" y="185"/>
                </a:lnTo>
                <a:lnTo>
                  <a:pt x="2958" y="185"/>
                </a:lnTo>
                <a:lnTo>
                  <a:pt x="2959" y="185"/>
                </a:lnTo>
                <a:lnTo>
                  <a:pt x="2959" y="184"/>
                </a:lnTo>
                <a:lnTo>
                  <a:pt x="2960" y="184"/>
                </a:lnTo>
                <a:lnTo>
                  <a:pt x="2961" y="184"/>
                </a:lnTo>
                <a:lnTo>
                  <a:pt x="2962" y="184"/>
                </a:lnTo>
                <a:lnTo>
                  <a:pt x="2963" y="184"/>
                </a:lnTo>
                <a:lnTo>
                  <a:pt x="2963" y="184"/>
                </a:lnTo>
                <a:lnTo>
                  <a:pt x="2963" y="184"/>
                </a:lnTo>
                <a:lnTo>
                  <a:pt x="2964" y="184"/>
                </a:lnTo>
                <a:lnTo>
                  <a:pt x="2965" y="184"/>
                </a:lnTo>
                <a:lnTo>
                  <a:pt x="2965" y="185"/>
                </a:lnTo>
                <a:lnTo>
                  <a:pt x="2966" y="185"/>
                </a:lnTo>
                <a:lnTo>
                  <a:pt x="2967" y="185"/>
                </a:lnTo>
                <a:lnTo>
                  <a:pt x="2968" y="184"/>
                </a:lnTo>
                <a:lnTo>
                  <a:pt x="2969" y="185"/>
                </a:lnTo>
                <a:lnTo>
                  <a:pt x="2969" y="185"/>
                </a:lnTo>
                <a:lnTo>
                  <a:pt x="2969" y="185"/>
                </a:lnTo>
                <a:lnTo>
                  <a:pt x="2969" y="186"/>
                </a:lnTo>
                <a:lnTo>
                  <a:pt x="2970" y="186"/>
                </a:lnTo>
                <a:lnTo>
                  <a:pt x="2971" y="186"/>
                </a:lnTo>
                <a:lnTo>
                  <a:pt x="2972" y="185"/>
                </a:lnTo>
                <a:lnTo>
                  <a:pt x="2973" y="185"/>
                </a:lnTo>
                <a:lnTo>
                  <a:pt x="2974" y="184"/>
                </a:lnTo>
                <a:lnTo>
                  <a:pt x="2974" y="184"/>
                </a:lnTo>
                <a:lnTo>
                  <a:pt x="2974" y="184"/>
                </a:lnTo>
                <a:lnTo>
                  <a:pt x="2975" y="184"/>
                </a:lnTo>
                <a:lnTo>
                  <a:pt x="2975" y="185"/>
                </a:lnTo>
                <a:lnTo>
                  <a:pt x="2976" y="185"/>
                </a:lnTo>
                <a:lnTo>
                  <a:pt x="2977" y="185"/>
                </a:lnTo>
                <a:lnTo>
                  <a:pt x="2978" y="185"/>
                </a:lnTo>
                <a:lnTo>
                  <a:pt x="2979" y="185"/>
                </a:lnTo>
                <a:lnTo>
                  <a:pt x="2979" y="185"/>
                </a:lnTo>
                <a:lnTo>
                  <a:pt x="2980" y="185"/>
                </a:lnTo>
                <a:lnTo>
                  <a:pt x="2980" y="185"/>
                </a:lnTo>
                <a:lnTo>
                  <a:pt x="2981" y="186"/>
                </a:lnTo>
                <a:lnTo>
                  <a:pt x="2982" y="186"/>
                </a:lnTo>
                <a:lnTo>
                  <a:pt x="2983" y="186"/>
                </a:lnTo>
                <a:lnTo>
                  <a:pt x="2984" y="186"/>
                </a:lnTo>
                <a:lnTo>
                  <a:pt x="2984" y="186"/>
                </a:lnTo>
                <a:lnTo>
                  <a:pt x="2985" y="186"/>
                </a:lnTo>
                <a:lnTo>
                  <a:pt x="2985" y="186"/>
                </a:lnTo>
                <a:lnTo>
                  <a:pt x="2986" y="186"/>
                </a:lnTo>
                <a:lnTo>
                  <a:pt x="2987" y="186"/>
                </a:lnTo>
                <a:lnTo>
                  <a:pt x="2988" y="186"/>
                </a:lnTo>
                <a:lnTo>
                  <a:pt x="2989" y="186"/>
                </a:lnTo>
                <a:lnTo>
                  <a:pt x="2989" y="186"/>
                </a:lnTo>
                <a:lnTo>
                  <a:pt x="2989" y="187"/>
                </a:lnTo>
                <a:lnTo>
                  <a:pt x="2990" y="187"/>
                </a:lnTo>
                <a:lnTo>
                  <a:pt x="2991" y="187"/>
                </a:lnTo>
                <a:lnTo>
                  <a:pt x="2991" y="187"/>
                </a:lnTo>
                <a:lnTo>
                  <a:pt x="2992" y="187"/>
                </a:lnTo>
                <a:lnTo>
                  <a:pt x="2993" y="187"/>
                </a:lnTo>
                <a:lnTo>
                  <a:pt x="2994" y="187"/>
                </a:lnTo>
                <a:lnTo>
                  <a:pt x="2994" y="187"/>
                </a:lnTo>
                <a:lnTo>
                  <a:pt x="2994" y="188"/>
                </a:lnTo>
                <a:lnTo>
                  <a:pt x="2995" y="187"/>
                </a:lnTo>
                <a:lnTo>
                  <a:pt x="2996" y="186"/>
                </a:lnTo>
                <a:lnTo>
                  <a:pt x="2997" y="186"/>
                </a:lnTo>
                <a:lnTo>
                  <a:pt x="2997" y="187"/>
                </a:lnTo>
                <a:lnTo>
                  <a:pt x="2997" y="187"/>
                </a:lnTo>
                <a:lnTo>
                  <a:pt x="2998" y="187"/>
                </a:lnTo>
                <a:lnTo>
                  <a:pt x="2999" y="187"/>
                </a:lnTo>
                <a:lnTo>
                  <a:pt x="2999" y="187"/>
                </a:lnTo>
                <a:lnTo>
                  <a:pt x="2999" y="186"/>
                </a:lnTo>
                <a:lnTo>
                  <a:pt x="3000" y="186"/>
                </a:lnTo>
                <a:lnTo>
                  <a:pt x="3001" y="186"/>
                </a:lnTo>
                <a:lnTo>
                  <a:pt x="3002" y="186"/>
                </a:lnTo>
                <a:lnTo>
                  <a:pt x="3003" y="186"/>
                </a:lnTo>
                <a:lnTo>
                  <a:pt x="3003" y="186"/>
                </a:lnTo>
                <a:lnTo>
                  <a:pt x="3004" y="186"/>
                </a:lnTo>
                <a:lnTo>
                  <a:pt x="3004" y="187"/>
                </a:lnTo>
                <a:lnTo>
                  <a:pt x="3005" y="187"/>
                </a:lnTo>
                <a:lnTo>
                  <a:pt x="3005" y="187"/>
                </a:lnTo>
                <a:lnTo>
                  <a:pt x="3006" y="187"/>
                </a:lnTo>
                <a:lnTo>
                  <a:pt x="3007" y="187"/>
                </a:lnTo>
                <a:lnTo>
                  <a:pt x="3007" y="186"/>
                </a:lnTo>
                <a:lnTo>
                  <a:pt x="3008" y="186"/>
                </a:lnTo>
                <a:lnTo>
                  <a:pt x="3008" y="186"/>
                </a:lnTo>
                <a:lnTo>
                  <a:pt x="3009" y="186"/>
                </a:lnTo>
                <a:lnTo>
                  <a:pt x="3009" y="186"/>
                </a:lnTo>
                <a:lnTo>
                  <a:pt x="3010" y="186"/>
                </a:lnTo>
                <a:lnTo>
                  <a:pt x="3010" y="186"/>
                </a:lnTo>
                <a:lnTo>
                  <a:pt x="3011" y="186"/>
                </a:lnTo>
                <a:lnTo>
                  <a:pt x="3012" y="186"/>
                </a:lnTo>
                <a:lnTo>
                  <a:pt x="3013" y="186"/>
                </a:lnTo>
                <a:lnTo>
                  <a:pt x="3014" y="186"/>
                </a:lnTo>
                <a:lnTo>
                  <a:pt x="3015" y="186"/>
                </a:lnTo>
                <a:lnTo>
                  <a:pt x="3015" y="186"/>
                </a:lnTo>
                <a:lnTo>
                  <a:pt x="3015" y="186"/>
                </a:lnTo>
                <a:lnTo>
                  <a:pt x="3016" y="187"/>
                </a:lnTo>
                <a:lnTo>
                  <a:pt x="3017" y="187"/>
                </a:lnTo>
                <a:lnTo>
                  <a:pt x="3018" y="187"/>
                </a:lnTo>
                <a:lnTo>
                  <a:pt x="3019" y="187"/>
                </a:lnTo>
                <a:lnTo>
                  <a:pt x="3020" y="187"/>
                </a:lnTo>
                <a:lnTo>
                  <a:pt x="3020" y="187"/>
                </a:lnTo>
                <a:lnTo>
                  <a:pt x="3020" y="187"/>
                </a:lnTo>
                <a:lnTo>
                  <a:pt x="3021" y="188"/>
                </a:lnTo>
                <a:lnTo>
                  <a:pt x="3022" y="188"/>
                </a:lnTo>
                <a:lnTo>
                  <a:pt x="3023" y="188"/>
                </a:lnTo>
                <a:lnTo>
                  <a:pt x="3024" y="188"/>
                </a:lnTo>
                <a:lnTo>
                  <a:pt x="3025" y="188"/>
                </a:lnTo>
                <a:lnTo>
                  <a:pt x="3025" y="188"/>
                </a:lnTo>
                <a:lnTo>
                  <a:pt x="3025" y="188"/>
                </a:lnTo>
                <a:lnTo>
                  <a:pt x="3026" y="189"/>
                </a:lnTo>
                <a:lnTo>
                  <a:pt x="3027" y="189"/>
                </a:lnTo>
                <a:lnTo>
                  <a:pt x="3028" y="188"/>
                </a:lnTo>
                <a:lnTo>
                  <a:pt x="3029" y="188"/>
                </a:lnTo>
                <a:lnTo>
                  <a:pt x="3030" y="187"/>
                </a:lnTo>
                <a:lnTo>
                  <a:pt x="3030" y="187"/>
                </a:lnTo>
                <a:lnTo>
                  <a:pt x="3031" y="186"/>
                </a:lnTo>
                <a:lnTo>
                  <a:pt x="3031" y="186"/>
                </a:lnTo>
                <a:lnTo>
                  <a:pt x="3032" y="186"/>
                </a:lnTo>
                <a:lnTo>
                  <a:pt x="3032" y="185"/>
                </a:lnTo>
                <a:lnTo>
                  <a:pt x="3033" y="185"/>
                </a:lnTo>
                <a:lnTo>
                  <a:pt x="3034" y="186"/>
                </a:lnTo>
                <a:lnTo>
                  <a:pt x="3035" y="186"/>
                </a:lnTo>
                <a:lnTo>
                  <a:pt x="3035" y="186"/>
                </a:lnTo>
                <a:lnTo>
                  <a:pt x="3036" y="186"/>
                </a:lnTo>
                <a:lnTo>
                  <a:pt x="3037" y="185"/>
                </a:lnTo>
                <a:lnTo>
                  <a:pt x="3037" y="185"/>
                </a:lnTo>
                <a:lnTo>
                  <a:pt x="3038" y="185"/>
                </a:lnTo>
                <a:lnTo>
                  <a:pt x="3039" y="184"/>
                </a:lnTo>
                <a:lnTo>
                  <a:pt x="3040" y="184"/>
                </a:lnTo>
                <a:lnTo>
                  <a:pt x="3040" y="183"/>
                </a:lnTo>
                <a:lnTo>
                  <a:pt x="3041" y="183"/>
                </a:lnTo>
                <a:lnTo>
                  <a:pt x="3041" y="183"/>
                </a:lnTo>
                <a:lnTo>
                  <a:pt x="3041" y="183"/>
                </a:lnTo>
                <a:lnTo>
                  <a:pt x="3042" y="182"/>
                </a:lnTo>
                <a:lnTo>
                  <a:pt x="3043" y="182"/>
                </a:lnTo>
                <a:lnTo>
                  <a:pt x="3043" y="181"/>
                </a:lnTo>
                <a:lnTo>
                  <a:pt x="3043" y="181"/>
                </a:lnTo>
                <a:lnTo>
                  <a:pt x="3044" y="181"/>
                </a:lnTo>
                <a:lnTo>
                  <a:pt x="3045" y="180"/>
                </a:lnTo>
                <a:lnTo>
                  <a:pt x="3046" y="180"/>
                </a:lnTo>
                <a:lnTo>
                  <a:pt x="3046" y="179"/>
                </a:lnTo>
                <a:lnTo>
                  <a:pt x="3046" y="179"/>
                </a:lnTo>
                <a:lnTo>
                  <a:pt x="3047" y="179"/>
                </a:lnTo>
                <a:lnTo>
                  <a:pt x="3048" y="179"/>
                </a:lnTo>
                <a:lnTo>
                  <a:pt x="3048" y="179"/>
                </a:lnTo>
                <a:lnTo>
                  <a:pt x="3049" y="179"/>
                </a:lnTo>
                <a:lnTo>
                  <a:pt x="3050" y="179"/>
                </a:lnTo>
                <a:lnTo>
                  <a:pt x="3051" y="179"/>
                </a:lnTo>
                <a:lnTo>
                  <a:pt x="3051" y="179"/>
                </a:lnTo>
                <a:lnTo>
                  <a:pt x="3052" y="180"/>
                </a:lnTo>
                <a:lnTo>
                  <a:pt x="3053" y="180"/>
                </a:lnTo>
                <a:lnTo>
                  <a:pt x="3054" y="181"/>
                </a:lnTo>
                <a:lnTo>
                  <a:pt x="3054" y="180"/>
                </a:lnTo>
                <a:lnTo>
                  <a:pt x="3054" y="180"/>
                </a:lnTo>
                <a:lnTo>
                  <a:pt x="3055" y="181"/>
                </a:lnTo>
                <a:lnTo>
                  <a:pt x="3056" y="181"/>
                </a:lnTo>
                <a:lnTo>
                  <a:pt x="3056" y="181"/>
                </a:lnTo>
                <a:lnTo>
                  <a:pt x="3056" y="180"/>
                </a:lnTo>
                <a:lnTo>
                  <a:pt x="3057" y="181"/>
                </a:lnTo>
                <a:lnTo>
                  <a:pt x="3058" y="181"/>
                </a:lnTo>
                <a:lnTo>
                  <a:pt x="3058" y="180"/>
                </a:lnTo>
                <a:lnTo>
                  <a:pt x="3059" y="181"/>
                </a:lnTo>
                <a:lnTo>
                  <a:pt x="3060" y="181"/>
                </a:lnTo>
                <a:lnTo>
                  <a:pt x="3060" y="181"/>
                </a:lnTo>
                <a:lnTo>
                  <a:pt x="3061" y="181"/>
                </a:lnTo>
                <a:lnTo>
                  <a:pt x="3061" y="181"/>
                </a:lnTo>
                <a:lnTo>
                  <a:pt x="3062" y="181"/>
                </a:lnTo>
                <a:lnTo>
                  <a:pt x="3063" y="181"/>
                </a:lnTo>
                <a:lnTo>
                  <a:pt x="3064" y="182"/>
                </a:lnTo>
                <a:lnTo>
                  <a:pt x="3065" y="182"/>
                </a:lnTo>
                <a:lnTo>
                  <a:pt x="3066" y="182"/>
                </a:lnTo>
                <a:lnTo>
                  <a:pt x="3066" y="183"/>
                </a:lnTo>
                <a:lnTo>
                  <a:pt x="3066" y="183"/>
                </a:lnTo>
                <a:lnTo>
                  <a:pt x="3066" y="183"/>
                </a:lnTo>
                <a:lnTo>
                  <a:pt x="3066" y="183"/>
                </a:lnTo>
                <a:lnTo>
                  <a:pt x="3067" y="183"/>
                </a:lnTo>
                <a:lnTo>
                  <a:pt x="3068" y="183"/>
                </a:lnTo>
                <a:lnTo>
                  <a:pt x="3069" y="183"/>
                </a:lnTo>
                <a:lnTo>
                  <a:pt x="3070" y="183"/>
                </a:lnTo>
                <a:lnTo>
                  <a:pt x="3071" y="183"/>
                </a:lnTo>
                <a:lnTo>
                  <a:pt x="3071" y="183"/>
                </a:lnTo>
                <a:lnTo>
                  <a:pt x="3071" y="184"/>
                </a:lnTo>
                <a:lnTo>
                  <a:pt x="3072" y="184"/>
                </a:lnTo>
                <a:lnTo>
                  <a:pt x="3073" y="184"/>
                </a:lnTo>
                <a:lnTo>
                  <a:pt x="3074" y="184"/>
                </a:lnTo>
                <a:lnTo>
                  <a:pt x="3075" y="184"/>
                </a:lnTo>
                <a:lnTo>
                  <a:pt x="3076" y="184"/>
                </a:lnTo>
                <a:lnTo>
                  <a:pt x="3077" y="184"/>
                </a:lnTo>
                <a:lnTo>
                  <a:pt x="3077" y="185"/>
                </a:lnTo>
                <a:lnTo>
                  <a:pt x="3077" y="185"/>
                </a:lnTo>
                <a:lnTo>
                  <a:pt x="3078" y="185"/>
                </a:lnTo>
                <a:lnTo>
                  <a:pt x="3079" y="185"/>
                </a:lnTo>
                <a:lnTo>
                  <a:pt x="3080" y="185"/>
                </a:lnTo>
                <a:lnTo>
                  <a:pt x="3081" y="185"/>
                </a:lnTo>
                <a:lnTo>
                  <a:pt x="3082" y="185"/>
                </a:lnTo>
                <a:lnTo>
                  <a:pt x="3082" y="185"/>
                </a:lnTo>
                <a:lnTo>
                  <a:pt x="3082" y="186"/>
                </a:lnTo>
                <a:lnTo>
                  <a:pt x="3083" y="186"/>
                </a:lnTo>
                <a:lnTo>
                  <a:pt x="3084" y="186"/>
                </a:lnTo>
                <a:lnTo>
                  <a:pt x="3085" y="186"/>
                </a:lnTo>
                <a:lnTo>
                  <a:pt x="3086" y="186"/>
                </a:lnTo>
                <a:lnTo>
                  <a:pt x="3087" y="186"/>
                </a:lnTo>
                <a:lnTo>
                  <a:pt x="3087" y="186"/>
                </a:lnTo>
                <a:lnTo>
                  <a:pt x="3088" y="186"/>
                </a:lnTo>
                <a:lnTo>
                  <a:pt x="3088" y="186"/>
                </a:lnTo>
                <a:lnTo>
                  <a:pt x="3089" y="186"/>
                </a:lnTo>
                <a:lnTo>
                  <a:pt x="3090" y="186"/>
                </a:lnTo>
                <a:lnTo>
                  <a:pt x="3091" y="186"/>
                </a:lnTo>
                <a:lnTo>
                  <a:pt x="3092" y="186"/>
                </a:lnTo>
                <a:lnTo>
                  <a:pt x="3092" y="186"/>
                </a:lnTo>
                <a:lnTo>
                  <a:pt x="3093" y="187"/>
                </a:lnTo>
                <a:lnTo>
                  <a:pt x="3094" y="187"/>
                </a:lnTo>
                <a:lnTo>
                  <a:pt x="3094" y="187"/>
                </a:lnTo>
                <a:lnTo>
                  <a:pt x="3095" y="187"/>
                </a:lnTo>
                <a:lnTo>
                  <a:pt x="3096" y="187"/>
                </a:lnTo>
                <a:lnTo>
                  <a:pt x="3097" y="187"/>
                </a:lnTo>
                <a:lnTo>
                  <a:pt x="3097" y="187"/>
                </a:lnTo>
                <a:lnTo>
                  <a:pt x="3098" y="187"/>
                </a:lnTo>
                <a:lnTo>
                  <a:pt x="3099" y="188"/>
                </a:lnTo>
                <a:lnTo>
                  <a:pt x="3100" y="188"/>
                </a:lnTo>
                <a:lnTo>
                  <a:pt x="3100" y="188"/>
                </a:lnTo>
                <a:lnTo>
                  <a:pt x="3101" y="188"/>
                </a:lnTo>
                <a:lnTo>
                  <a:pt x="3102" y="188"/>
                </a:lnTo>
                <a:lnTo>
                  <a:pt x="3102" y="188"/>
                </a:lnTo>
                <a:lnTo>
                  <a:pt x="3103" y="188"/>
                </a:lnTo>
                <a:lnTo>
                  <a:pt x="3104" y="188"/>
                </a:lnTo>
                <a:lnTo>
                  <a:pt x="3105" y="189"/>
                </a:lnTo>
                <a:lnTo>
                  <a:pt x="3106" y="189"/>
                </a:lnTo>
                <a:lnTo>
                  <a:pt x="3106" y="189"/>
                </a:lnTo>
                <a:lnTo>
                  <a:pt x="3107" y="189"/>
                </a:lnTo>
                <a:lnTo>
                  <a:pt x="3108" y="189"/>
                </a:lnTo>
                <a:lnTo>
                  <a:pt x="3108" y="189"/>
                </a:lnTo>
                <a:lnTo>
                  <a:pt x="3109" y="189"/>
                </a:lnTo>
                <a:lnTo>
                  <a:pt x="3110" y="189"/>
                </a:lnTo>
                <a:lnTo>
                  <a:pt x="3111" y="189"/>
                </a:lnTo>
                <a:lnTo>
                  <a:pt x="3111" y="189"/>
                </a:lnTo>
                <a:lnTo>
                  <a:pt x="3112" y="189"/>
                </a:lnTo>
                <a:lnTo>
                  <a:pt x="3113" y="189"/>
                </a:lnTo>
                <a:lnTo>
                  <a:pt x="3113" y="189"/>
                </a:lnTo>
                <a:lnTo>
                  <a:pt x="3114" y="189"/>
                </a:lnTo>
                <a:lnTo>
                  <a:pt x="3115" y="190"/>
                </a:lnTo>
                <a:lnTo>
                  <a:pt x="3116" y="190"/>
                </a:lnTo>
                <a:lnTo>
                  <a:pt x="3117" y="191"/>
                </a:lnTo>
                <a:lnTo>
                  <a:pt x="3117" y="191"/>
                </a:lnTo>
                <a:lnTo>
                  <a:pt x="3118" y="191"/>
                </a:lnTo>
                <a:lnTo>
                  <a:pt x="3118" y="192"/>
                </a:lnTo>
                <a:lnTo>
                  <a:pt x="3119" y="192"/>
                </a:lnTo>
                <a:lnTo>
                  <a:pt x="3120" y="193"/>
                </a:lnTo>
                <a:lnTo>
                  <a:pt x="3121" y="193"/>
                </a:lnTo>
                <a:lnTo>
                  <a:pt x="3122" y="193"/>
                </a:lnTo>
                <a:lnTo>
                  <a:pt x="3123" y="194"/>
                </a:lnTo>
                <a:lnTo>
                  <a:pt x="3123" y="193"/>
                </a:lnTo>
                <a:lnTo>
                  <a:pt x="3123" y="193"/>
                </a:lnTo>
                <a:lnTo>
                  <a:pt x="3123" y="193"/>
                </a:lnTo>
                <a:lnTo>
                  <a:pt x="3123" y="192"/>
                </a:lnTo>
                <a:lnTo>
                  <a:pt x="3124" y="192"/>
                </a:lnTo>
                <a:lnTo>
                  <a:pt x="3125" y="192"/>
                </a:lnTo>
                <a:lnTo>
                  <a:pt x="3126" y="191"/>
                </a:lnTo>
                <a:lnTo>
                  <a:pt x="3127" y="192"/>
                </a:lnTo>
                <a:lnTo>
                  <a:pt x="3127" y="193"/>
                </a:lnTo>
                <a:lnTo>
                  <a:pt x="3128" y="193"/>
                </a:lnTo>
                <a:lnTo>
                  <a:pt x="3128" y="193"/>
                </a:lnTo>
                <a:lnTo>
                  <a:pt x="3128" y="194"/>
                </a:lnTo>
                <a:lnTo>
                  <a:pt x="3128" y="194"/>
                </a:lnTo>
                <a:lnTo>
                  <a:pt x="3129" y="194"/>
                </a:lnTo>
                <a:lnTo>
                  <a:pt x="3130" y="195"/>
                </a:lnTo>
                <a:lnTo>
                  <a:pt x="3131" y="195"/>
                </a:lnTo>
                <a:lnTo>
                  <a:pt x="3132" y="196"/>
                </a:lnTo>
                <a:lnTo>
                  <a:pt x="3133" y="196"/>
                </a:lnTo>
                <a:lnTo>
                  <a:pt x="3133" y="196"/>
                </a:lnTo>
                <a:lnTo>
                  <a:pt x="3134" y="196"/>
                </a:lnTo>
                <a:lnTo>
                  <a:pt x="3134" y="196"/>
                </a:lnTo>
                <a:lnTo>
                  <a:pt x="3135" y="196"/>
                </a:lnTo>
                <a:lnTo>
                  <a:pt x="3136" y="196"/>
                </a:lnTo>
                <a:lnTo>
                  <a:pt x="3137" y="196"/>
                </a:lnTo>
                <a:lnTo>
                  <a:pt x="3138" y="196"/>
                </a:lnTo>
                <a:lnTo>
                  <a:pt x="3138" y="196"/>
                </a:lnTo>
                <a:lnTo>
                  <a:pt x="3139" y="196"/>
                </a:lnTo>
                <a:lnTo>
                  <a:pt x="3140" y="196"/>
                </a:lnTo>
                <a:lnTo>
                  <a:pt x="3140" y="196"/>
                </a:lnTo>
                <a:lnTo>
                  <a:pt x="3141" y="196"/>
                </a:lnTo>
                <a:lnTo>
                  <a:pt x="3142" y="197"/>
                </a:lnTo>
                <a:lnTo>
                  <a:pt x="3143" y="197"/>
                </a:lnTo>
                <a:lnTo>
                  <a:pt x="3144" y="197"/>
                </a:lnTo>
                <a:lnTo>
                  <a:pt x="3144" y="197"/>
                </a:lnTo>
                <a:lnTo>
                  <a:pt x="3145" y="197"/>
                </a:lnTo>
                <a:lnTo>
                  <a:pt x="3145" y="197"/>
                </a:lnTo>
                <a:lnTo>
                  <a:pt x="3146" y="197"/>
                </a:lnTo>
                <a:lnTo>
                  <a:pt x="3147" y="197"/>
                </a:lnTo>
                <a:lnTo>
                  <a:pt x="3148" y="198"/>
                </a:lnTo>
                <a:lnTo>
                  <a:pt x="3149" y="198"/>
                </a:lnTo>
                <a:lnTo>
                  <a:pt x="3149" y="198"/>
                </a:lnTo>
                <a:lnTo>
                  <a:pt x="3150" y="198"/>
                </a:lnTo>
                <a:lnTo>
                  <a:pt x="3151" y="198"/>
                </a:lnTo>
                <a:lnTo>
                  <a:pt x="3151" y="198"/>
                </a:lnTo>
                <a:lnTo>
                  <a:pt x="3152" y="199"/>
                </a:lnTo>
                <a:lnTo>
                  <a:pt x="3153" y="199"/>
                </a:lnTo>
                <a:lnTo>
                  <a:pt x="3154" y="199"/>
                </a:lnTo>
                <a:lnTo>
                  <a:pt x="3154" y="199"/>
                </a:lnTo>
                <a:lnTo>
                  <a:pt x="3155" y="199"/>
                </a:lnTo>
                <a:lnTo>
                  <a:pt x="3156" y="199"/>
                </a:lnTo>
                <a:lnTo>
                  <a:pt x="3157" y="199"/>
                </a:lnTo>
                <a:lnTo>
                  <a:pt x="3157" y="199"/>
                </a:lnTo>
                <a:lnTo>
                  <a:pt x="3158" y="200"/>
                </a:lnTo>
                <a:lnTo>
                  <a:pt x="3159" y="200"/>
                </a:lnTo>
                <a:lnTo>
                  <a:pt x="3159" y="200"/>
                </a:lnTo>
                <a:lnTo>
                  <a:pt x="3160" y="200"/>
                </a:lnTo>
                <a:lnTo>
                  <a:pt x="3161" y="200"/>
                </a:lnTo>
                <a:lnTo>
                  <a:pt x="3162" y="200"/>
                </a:lnTo>
                <a:lnTo>
                  <a:pt x="3163" y="200"/>
                </a:lnTo>
                <a:lnTo>
                  <a:pt x="3163" y="200"/>
                </a:lnTo>
                <a:lnTo>
                  <a:pt x="3164" y="200"/>
                </a:lnTo>
                <a:lnTo>
                  <a:pt x="3164" y="200"/>
                </a:lnTo>
                <a:lnTo>
                  <a:pt x="3164" y="200"/>
                </a:lnTo>
                <a:lnTo>
                  <a:pt x="3165" y="200"/>
                </a:lnTo>
                <a:lnTo>
                  <a:pt x="3166" y="200"/>
                </a:lnTo>
                <a:lnTo>
                  <a:pt x="3167" y="200"/>
                </a:lnTo>
                <a:lnTo>
                  <a:pt x="3168" y="200"/>
                </a:lnTo>
                <a:lnTo>
                  <a:pt x="3169" y="200"/>
                </a:lnTo>
                <a:lnTo>
                  <a:pt x="3169" y="200"/>
                </a:lnTo>
                <a:lnTo>
                  <a:pt x="3169" y="201"/>
                </a:lnTo>
                <a:lnTo>
                  <a:pt x="3170" y="201"/>
                </a:lnTo>
                <a:lnTo>
                  <a:pt x="3171" y="201"/>
                </a:lnTo>
                <a:lnTo>
                  <a:pt x="3172" y="201"/>
                </a:lnTo>
                <a:lnTo>
                  <a:pt x="3173" y="201"/>
                </a:lnTo>
                <a:lnTo>
                  <a:pt x="3174" y="201"/>
                </a:lnTo>
                <a:lnTo>
                  <a:pt x="3174" y="201"/>
                </a:lnTo>
                <a:lnTo>
                  <a:pt x="3174" y="201"/>
                </a:lnTo>
                <a:lnTo>
                  <a:pt x="3175" y="201"/>
                </a:lnTo>
                <a:lnTo>
                  <a:pt x="3176" y="201"/>
                </a:lnTo>
                <a:lnTo>
                  <a:pt x="3177" y="201"/>
                </a:lnTo>
                <a:lnTo>
                  <a:pt x="3178" y="201"/>
                </a:lnTo>
                <a:lnTo>
                  <a:pt x="3179" y="201"/>
                </a:lnTo>
                <a:lnTo>
                  <a:pt x="3180" y="201"/>
                </a:lnTo>
                <a:lnTo>
                  <a:pt x="3180" y="201"/>
                </a:lnTo>
                <a:lnTo>
                  <a:pt x="3180" y="201"/>
                </a:lnTo>
                <a:lnTo>
                  <a:pt x="3181" y="200"/>
                </a:lnTo>
                <a:lnTo>
                  <a:pt x="3182" y="200"/>
                </a:lnTo>
                <a:lnTo>
                  <a:pt x="3182" y="200"/>
                </a:lnTo>
                <a:lnTo>
                  <a:pt x="3183" y="200"/>
                </a:lnTo>
                <a:lnTo>
                  <a:pt x="3184" y="200"/>
                </a:lnTo>
                <a:lnTo>
                  <a:pt x="3184" y="199"/>
                </a:lnTo>
                <a:lnTo>
                  <a:pt x="3185" y="199"/>
                </a:lnTo>
                <a:lnTo>
                  <a:pt x="3185" y="198"/>
                </a:lnTo>
                <a:lnTo>
                  <a:pt x="3185" y="197"/>
                </a:lnTo>
                <a:lnTo>
                  <a:pt x="3186" y="197"/>
                </a:lnTo>
                <a:lnTo>
                  <a:pt x="3187" y="197"/>
                </a:lnTo>
                <a:lnTo>
                  <a:pt x="3188" y="197"/>
                </a:lnTo>
                <a:lnTo>
                  <a:pt x="3189" y="197"/>
                </a:lnTo>
                <a:lnTo>
                  <a:pt x="3190" y="197"/>
                </a:lnTo>
                <a:lnTo>
                  <a:pt x="3190" y="198"/>
                </a:lnTo>
                <a:lnTo>
                  <a:pt x="3191" y="198"/>
                </a:lnTo>
                <a:lnTo>
                  <a:pt x="3191" y="198"/>
                </a:lnTo>
                <a:lnTo>
                  <a:pt x="3192" y="198"/>
                </a:lnTo>
                <a:lnTo>
                  <a:pt x="3193" y="198"/>
                </a:lnTo>
                <a:lnTo>
                  <a:pt x="3193" y="199"/>
                </a:lnTo>
                <a:lnTo>
                  <a:pt x="3194" y="199"/>
                </a:lnTo>
                <a:lnTo>
                  <a:pt x="3195" y="199"/>
                </a:lnTo>
                <a:lnTo>
                  <a:pt x="3195" y="200"/>
                </a:lnTo>
                <a:lnTo>
                  <a:pt x="3196" y="200"/>
                </a:lnTo>
                <a:lnTo>
                  <a:pt x="3197" y="200"/>
                </a:lnTo>
                <a:lnTo>
                  <a:pt x="3197" y="200"/>
                </a:lnTo>
                <a:lnTo>
                  <a:pt x="3198" y="200"/>
                </a:lnTo>
                <a:lnTo>
                  <a:pt x="3199" y="200"/>
                </a:lnTo>
                <a:lnTo>
                  <a:pt x="3200" y="200"/>
                </a:lnTo>
                <a:lnTo>
                  <a:pt x="3200" y="200"/>
                </a:lnTo>
                <a:lnTo>
                  <a:pt x="3201" y="200"/>
                </a:lnTo>
                <a:lnTo>
                  <a:pt x="3202" y="200"/>
                </a:lnTo>
                <a:lnTo>
                  <a:pt x="3203" y="200"/>
                </a:lnTo>
                <a:lnTo>
                  <a:pt x="3203" y="200"/>
                </a:lnTo>
                <a:lnTo>
                  <a:pt x="3204" y="200"/>
                </a:lnTo>
                <a:lnTo>
                  <a:pt x="3205" y="201"/>
                </a:lnTo>
                <a:lnTo>
                  <a:pt x="3205" y="201"/>
                </a:lnTo>
                <a:lnTo>
                  <a:pt x="3206" y="202"/>
                </a:lnTo>
                <a:lnTo>
                  <a:pt x="3206" y="203"/>
                </a:lnTo>
                <a:lnTo>
                  <a:pt x="3207" y="204"/>
                </a:lnTo>
                <a:lnTo>
                  <a:pt x="3208" y="205"/>
                </a:lnTo>
                <a:lnTo>
                  <a:pt x="3208" y="205"/>
                </a:lnTo>
                <a:lnTo>
                  <a:pt x="3209" y="205"/>
                </a:lnTo>
                <a:lnTo>
                  <a:pt x="3210" y="205"/>
                </a:lnTo>
                <a:lnTo>
                  <a:pt x="3210" y="205"/>
                </a:lnTo>
                <a:lnTo>
                  <a:pt x="3211" y="205"/>
                </a:lnTo>
                <a:lnTo>
                  <a:pt x="3212" y="205"/>
                </a:lnTo>
                <a:lnTo>
                  <a:pt x="3213" y="205"/>
                </a:lnTo>
                <a:lnTo>
                  <a:pt x="3214" y="205"/>
                </a:lnTo>
                <a:lnTo>
                  <a:pt x="3214" y="205"/>
                </a:lnTo>
                <a:lnTo>
                  <a:pt x="3215" y="205"/>
                </a:lnTo>
                <a:lnTo>
                  <a:pt x="3216" y="206"/>
                </a:lnTo>
                <a:lnTo>
                  <a:pt x="3216" y="206"/>
                </a:lnTo>
                <a:lnTo>
                  <a:pt x="3217" y="206"/>
                </a:lnTo>
                <a:lnTo>
                  <a:pt x="3218" y="206"/>
                </a:lnTo>
                <a:lnTo>
                  <a:pt x="3219" y="206"/>
                </a:lnTo>
                <a:lnTo>
                  <a:pt x="3220" y="206"/>
                </a:lnTo>
                <a:lnTo>
                  <a:pt x="3220" y="206"/>
                </a:lnTo>
                <a:lnTo>
                  <a:pt x="3221" y="206"/>
                </a:lnTo>
                <a:lnTo>
                  <a:pt x="3221" y="205"/>
                </a:lnTo>
                <a:lnTo>
                  <a:pt x="3221" y="205"/>
                </a:lnTo>
                <a:lnTo>
                  <a:pt x="3222" y="205"/>
                </a:lnTo>
                <a:lnTo>
                  <a:pt x="3222" y="204"/>
                </a:lnTo>
                <a:lnTo>
                  <a:pt x="3223" y="204"/>
                </a:lnTo>
                <a:lnTo>
                  <a:pt x="3224" y="204"/>
                </a:lnTo>
                <a:lnTo>
                  <a:pt x="3224" y="203"/>
                </a:lnTo>
                <a:lnTo>
                  <a:pt x="3225" y="203"/>
                </a:lnTo>
                <a:lnTo>
                  <a:pt x="3225" y="202"/>
                </a:lnTo>
                <a:lnTo>
                  <a:pt x="3226" y="202"/>
                </a:lnTo>
                <a:lnTo>
                  <a:pt x="3226" y="202"/>
                </a:lnTo>
                <a:lnTo>
                  <a:pt x="3226" y="201"/>
                </a:lnTo>
                <a:lnTo>
                  <a:pt x="3226" y="201"/>
                </a:lnTo>
                <a:lnTo>
                  <a:pt x="3227" y="201"/>
                </a:lnTo>
                <a:lnTo>
                  <a:pt x="3228" y="201"/>
                </a:lnTo>
                <a:lnTo>
                  <a:pt x="3229" y="201"/>
                </a:lnTo>
                <a:lnTo>
                  <a:pt x="3230" y="201"/>
                </a:lnTo>
                <a:lnTo>
                  <a:pt x="3231" y="201"/>
                </a:lnTo>
                <a:lnTo>
                  <a:pt x="3231" y="201"/>
                </a:lnTo>
                <a:lnTo>
                  <a:pt x="3231" y="201"/>
                </a:lnTo>
                <a:lnTo>
                  <a:pt x="3232" y="202"/>
                </a:lnTo>
                <a:lnTo>
                  <a:pt x="3233" y="202"/>
                </a:lnTo>
                <a:lnTo>
                  <a:pt x="3234" y="202"/>
                </a:lnTo>
                <a:lnTo>
                  <a:pt x="3235" y="202"/>
                </a:lnTo>
                <a:lnTo>
                  <a:pt x="3236" y="202"/>
                </a:lnTo>
                <a:lnTo>
                  <a:pt x="3236" y="202"/>
                </a:lnTo>
                <a:lnTo>
                  <a:pt x="3236" y="202"/>
                </a:lnTo>
                <a:lnTo>
                  <a:pt x="3237" y="202"/>
                </a:lnTo>
                <a:lnTo>
                  <a:pt x="3238" y="203"/>
                </a:lnTo>
                <a:lnTo>
                  <a:pt x="3239" y="203"/>
                </a:lnTo>
                <a:lnTo>
                  <a:pt x="3240" y="203"/>
                </a:lnTo>
                <a:lnTo>
                  <a:pt x="3241" y="203"/>
                </a:lnTo>
                <a:lnTo>
                  <a:pt x="3241" y="203"/>
                </a:lnTo>
                <a:lnTo>
                  <a:pt x="3242" y="203"/>
                </a:lnTo>
                <a:lnTo>
                  <a:pt x="3242" y="203"/>
                </a:lnTo>
                <a:lnTo>
                  <a:pt x="3243" y="203"/>
                </a:lnTo>
                <a:lnTo>
                  <a:pt x="3244" y="203"/>
                </a:lnTo>
                <a:lnTo>
                  <a:pt x="3245" y="203"/>
                </a:lnTo>
                <a:lnTo>
                  <a:pt x="3245" y="204"/>
                </a:lnTo>
                <a:lnTo>
                  <a:pt x="3246" y="204"/>
                </a:lnTo>
                <a:lnTo>
                  <a:pt x="3246" y="204"/>
                </a:lnTo>
                <a:lnTo>
                  <a:pt x="3247" y="204"/>
                </a:lnTo>
                <a:lnTo>
                  <a:pt x="3248" y="204"/>
                </a:lnTo>
                <a:lnTo>
                  <a:pt x="3248" y="204"/>
                </a:lnTo>
                <a:lnTo>
                  <a:pt x="3249" y="204"/>
                </a:lnTo>
                <a:lnTo>
                  <a:pt x="3250" y="204"/>
                </a:lnTo>
                <a:lnTo>
                  <a:pt x="3251" y="204"/>
                </a:lnTo>
                <a:lnTo>
                  <a:pt x="3252" y="204"/>
                </a:lnTo>
                <a:lnTo>
                  <a:pt x="3252" y="203"/>
                </a:lnTo>
                <a:lnTo>
                  <a:pt x="3252" y="204"/>
                </a:lnTo>
                <a:lnTo>
                  <a:pt x="3253" y="204"/>
                </a:lnTo>
                <a:lnTo>
                  <a:pt x="3254" y="204"/>
                </a:lnTo>
                <a:lnTo>
                  <a:pt x="3254" y="204"/>
                </a:lnTo>
                <a:lnTo>
                  <a:pt x="3255" y="204"/>
                </a:lnTo>
                <a:lnTo>
                  <a:pt x="3256" y="204"/>
                </a:lnTo>
                <a:lnTo>
                  <a:pt x="3257" y="204"/>
                </a:lnTo>
                <a:lnTo>
                  <a:pt x="3257" y="204"/>
                </a:lnTo>
                <a:lnTo>
                  <a:pt x="3258" y="204"/>
                </a:lnTo>
                <a:lnTo>
                  <a:pt x="3259" y="204"/>
                </a:lnTo>
                <a:lnTo>
                  <a:pt x="3259" y="205"/>
                </a:lnTo>
                <a:lnTo>
                  <a:pt x="3260" y="205"/>
                </a:lnTo>
                <a:lnTo>
                  <a:pt x="3260" y="204"/>
                </a:lnTo>
                <a:lnTo>
                  <a:pt x="3261" y="203"/>
                </a:lnTo>
                <a:lnTo>
                  <a:pt x="3262" y="203"/>
                </a:lnTo>
                <a:lnTo>
                  <a:pt x="3262" y="202"/>
                </a:lnTo>
                <a:lnTo>
                  <a:pt x="3263" y="202"/>
                </a:lnTo>
                <a:lnTo>
                  <a:pt x="3264" y="202"/>
                </a:lnTo>
                <a:lnTo>
                  <a:pt x="3265" y="203"/>
                </a:lnTo>
                <a:lnTo>
                  <a:pt x="3265" y="203"/>
                </a:lnTo>
                <a:lnTo>
                  <a:pt x="3266" y="203"/>
                </a:lnTo>
                <a:lnTo>
                  <a:pt x="3267" y="203"/>
                </a:lnTo>
                <a:lnTo>
                  <a:pt x="3267" y="203"/>
                </a:lnTo>
                <a:lnTo>
                  <a:pt x="3268" y="203"/>
                </a:lnTo>
                <a:lnTo>
                  <a:pt x="3269" y="203"/>
                </a:lnTo>
                <a:lnTo>
                  <a:pt x="3270" y="203"/>
                </a:lnTo>
                <a:lnTo>
                  <a:pt x="3271" y="203"/>
                </a:lnTo>
                <a:lnTo>
                  <a:pt x="3271" y="204"/>
                </a:lnTo>
                <a:lnTo>
                  <a:pt x="3272" y="204"/>
                </a:lnTo>
                <a:lnTo>
                  <a:pt x="3272" y="205"/>
                </a:lnTo>
                <a:lnTo>
                  <a:pt x="3272" y="205"/>
                </a:lnTo>
                <a:lnTo>
                  <a:pt x="3273" y="205"/>
                </a:lnTo>
                <a:lnTo>
                  <a:pt x="3274" y="205"/>
                </a:lnTo>
                <a:lnTo>
                  <a:pt x="3275" y="205"/>
                </a:lnTo>
                <a:lnTo>
                  <a:pt x="3275" y="205"/>
                </a:lnTo>
                <a:lnTo>
                  <a:pt x="3276" y="205"/>
                </a:lnTo>
                <a:lnTo>
                  <a:pt x="3277" y="205"/>
                </a:lnTo>
                <a:lnTo>
                  <a:pt x="3277" y="205"/>
                </a:lnTo>
                <a:lnTo>
                  <a:pt x="3277" y="205"/>
                </a:lnTo>
                <a:lnTo>
                  <a:pt x="3278" y="205"/>
                </a:lnTo>
                <a:lnTo>
                  <a:pt x="3279" y="205"/>
                </a:lnTo>
                <a:lnTo>
                  <a:pt x="3279" y="204"/>
                </a:lnTo>
                <a:lnTo>
                  <a:pt x="3280" y="204"/>
                </a:lnTo>
                <a:lnTo>
                  <a:pt x="3281" y="204"/>
                </a:lnTo>
                <a:lnTo>
                  <a:pt x="3282" y="204"/>
                </a:lnTo>
                <a:lnTo>
                  <a:pt x="3282" y="203"/>
                </a:lnTo>
                <a:lnTo>
                  <a:pt x="3282" y="202"/>
                </a:lnTo>
                <a:lnTo>
                  <a:pt x="3283" y="202"/>
                </a:lnTo>
                <a:lnTo>
                  <a:pt x="3283" y="201"/>
                </a:lnTo>
                <a:lnTo>
                  <a:pt x="3284" y="201"/>
                </a:lnTo>
                <a:lnTo>
                  <a:pt x="3285" y="201"/>
                </a:lnTo>
                <a:lnTo>
                  <a:pt x="3286" y="201"/>
                </a:lnTo>
                <a:lnTo>
                  <a:pt x="3287" y="201"/>
                </a:lnTo>
                <a:lnTo>
                  <a:pt x="3287" y="202"/>
                </a:lnTo>
                <a:lnTo>
                  <a:pt x="3288" y="202"/>
                </a:lnTo>
                <a:lnTo>
                  <a:pt x="3288" y="203"/>
                </a:lnTo>
                <a:lnTo>
                  <a:pt x="3288" y="203"/>
                </a:lnTo>
                <a:lnTo>
                  <a:pt x="3289" y="203"/>
                </a:lnTo>
                <a:lnTo>
                  <a:pt x="3290" y="203"/>
                </a:lnTo>
                <a:lnTo>
                  <a:pt x="3291" y="202"/>
                </a:lnTo>
                <a:lnTo>
                  <a:pt x="3292" y="202"/>
                </a:lnTo>
                <a:lnTo>
                  <a:pt x="3293" y="202"/>
                </a:lnTo>
                <a:lnTo>
                  <a:pt x="3293" y="202"/>
                </a:lnTo>
                <a:lnTo>
                  <a:pt x="3293" y="201"/>
                </a:lnTo>
                <a:lnTo>
                  <a:pt x="3294" y="201"/>
                </a:lnTo>
                <a:lnTo>
                  <a:pt x="3294" y="201"/>
                </a:lnTo>
                <a:lnTo>
                  <a:pt x="3295" y="201"/>
                </a:lnTo>
                <a:lnTo>
                  <a:pt x="3296" y="201"/>
                </a:lnTo>
                <a:lnTo>
                  <a:pt x="3297" y="201"/>
                </a:lnTo>
                <a:lnTo>
                  <a:pt x="3298" y="202"/>
                </a:lnTo>
                <a:lnTo>
                  <a:pt x="3298" y="202"/>
                </a:lnTo>
                <a:lnTo>
                  <a:pt x="3299" y="202"/>
                </a:lnTo>
                <a:lnTo>
                  <a:pt x="3299" y="202"/>
                </a:lnTo>
                <a:lnTo>
                  <a:pt x="3300" y="202"/>
                </a:lnTo>
                <a:lnTo>
                  <a:pt x="3301" y="202"/>
                </a:lnTo>
                <a:lnTo>
                  <a:pt x="3302" y="203"/>
                </a:lnTo>
                <a:lnTo>
                  <a:pt x="3303" y="203"/>
                </a:lnTo>
                <a:lnTo>
                  <a:pt x="3303" y="204"/>
                </a:lnTo>
                <a:lnTo>
                  <a:pt x="3304" y="204"/>
                </a:lnTo>
                <a:lnTo>
                  <a:pt x="3305" y="205"/>
                </a:lnTo>
                <a:lnTo>
                  <a:pt x="3305" y="205"/>
                </a:lnTo>
                <a:lnTo>
                  <a:pt x="3306" y="205"/>
                </a:lnTo>
                <a:lnTo>
                  <a:pt x="3307" y="206"/>
                </a:lnTo>
                <a:lnTo>
                  <a:pt x="3308" y="206"/>
                </a:lnTo>
                <a:lnTo>
                  <a:pt x="3308" y="206"/>
                </a:lnTo>
                <a:lnTo>
                  <a:pt x="3309" y="206"/>
                </a:lnTo>
                <a:lnTo>
                  <a:pt x="3310" y="206"/>
                </a:lnTo>
                <a:lnTo>
                  <a:pt x="3311" y="206"/>
                </a:lnTo>
                <a:lnTo>
                  <a:pt x="3311" y="207"/>
                </a:lnTo>
                <a:lnTo>
                  <a:pt x="3311" y="207"/>
                </a:lnTo>
                <a:lnTo>
                  <a:pt x="3312" y="207"/>
                </a:lnTo>
                <a:lnTo>
                  <a:pt x="3313" y="207"/>
                </a:lnTo>
                <a:lnTo>
                  <a:pt x="3313" y="207"/>
                </a:lnTo>
                <a:lnTo>
                  <a:pt x="3314" y="207"/>
                </a:lnTo>
                <a:lnTo>
                  <a:pt x="3315" y="207"/>
                </a:lnTo>
                <a:lnTo>
                  <a:pt x="3316" y="207"/>
                </a:lnTo>
                <a:lnTo>
                  <a:pt x="3317" y="207"/>
                </a:lnTo>
                <a:lnTo>
                  <a:pt x="3317" y="207"/>
                </a:lnTo>
                <a:lnTo>
                  <a:pt x="3318" y="207"/>
                </a:lnTo>
                <a:lnTo>
                  <a:pt x="3318" y="208"/>
                </a:lnTo>
                <a:lnTo>
                  <a:pt x="3318" y="208"/>
                </a:lnTo>
                <a:lnTo>
                  <a:pt x="3319" y="208"/>
                </a:lnTo>
                <a:lnTo>
                  <a:pt x="3320" y="208"/>
                </a:lnTo>
                <a:lnTo>
                  <a:pt x="3321" y="208"/>
                </a:lnTo>
                <a:lnTo>
                  <a:pt x="3322" y="208"/>
                </a:lnTo>
                <a:lnTo>
                  <a:pt x="3323" y="208"/>
                </a:lnTo>
                <a:lnTo>
                  <a:pt x="3323" y="208"/>
                </a:lnTo>
                <a:lnTo>
                  <a:pt x="3324" y="208"/>
                </a:lnTo>
                <a:lnTo>
                  <a:pt x="3324" y="208"/>
                </a:lnTo>
                <a:lnTo>
                  <a:pt x="3325" y="209"/>
                </a:lnTo>
                <a:lnTo>
                  <a:pt x="3326" y="209"/>
                </a:lnTo>
                <a:lnTo>
                  <a:pt x="3327" y="209"/>
                </a:lnTo>
                <a:lnTo>
                  <a:pt x="3328" y="209"/>
                </a:lnTo>
                <a:lnTo>
                  <a:pt x="3328" y="209"/>
                </a:lnTo>
                <a:lnTo>
                  <a:pt x="3329" y="209"/>
                </a:lnTo>
                <a:lnTo>
                  <a:pt x="3329" y="209"/>
                </a:lnTo>
                <a:lnTo>
                  <a:pt x="3330" y="209"/>
                </a:lnTo>
                <a:lnTo>
                  <a:pt x="3331" y="209"/>
                </a:lnTo>
                <a:lnTo>
                  <a:pt x="3332" y="209"/>
                </a:lnTo>
                <a:lnTo>
                  <a:pt x="3333" y="210"/>
                </a:lnTo>
                <a:lnTo>
                  <a:pt x="3334" y="210"/>
                </a:lnTo>
                <a:lnTo>
                  <a:pt x="3334" y="210"/>
                </a:lnTo>
                <a:lnTo>
                  <a:pt x="3334" y="210"/>
                </a:lnTo>
                <a:lnTo>
                  <a:pt x="3335" y="210"/>
                </a:lnTo>
                <a:lnTo>
                  <a:pt x="3336" y="210"/>
                </a:lnTo>
                <a:lnTo>
                  <a:pt x="3337" y="210"/>
                </a:lnTo>
                <a:lnTo>
                  <a:pt x="3338" y="210"/>
                </a:lnTo>
                <a:lnTo>
                  <a:pt x="3338" y="211"/>
                </a:lnTo>
                <a:lnTo>
                  <a:pt x="3339" y="211"/>
                </a:lnTo>
                <a:lnTo>
                  <a:pt x="3339" y="211"/>
                </a:lnTo>
                <a:lnTo>
                  <a:pt x="3339" y="211"/>
                </a:lnTo>
                <a:lnTo>
                  <a:pt x="3340" y="211"/>
                </a:lnTo>
                <a:lnTo>
                  <a:pt x="3341" y="211"/>
                </a:lnTo>
                <a:lnTo>
                  <a:pt x="3342" y="211"/>
                </a:lnTo>
                <a:lnTo>
                  <a:pt x="3343" y="211"/>
                </a:lnTo>
                <a:lnTo>
                  <a:pt x="3344" y="211"/>
                </a:lnTo>
                <a:lnTo>
                  <a:pt x="3344" y="211"/>
                </a:lnTo>
                <a:lnTo>
                  <a:pt x="3344" y="211"/>
                </a:lnTo>
                <a:lnTo>
                  <a:pt x="3345" y="211"/>
                </a:lnTo>
                <a:lnTo>
                  <a:pt x="3345" y="211"/>
                </a:lnTo>
                <a:lnTo>
                  <a:pt x="3346" y="211"/>
                </a:lnTo>
                <a:lnTo>
                  <a:pt x="3347" y="211"/>
                </a:lnTo>
                <a:lnTo>
                  <a:pt x="3348" y="211"/>
                </a:lnTo>
                <a:lnTo>
                  <a:pt x="3349" y="211"/>
                </a:lnTo>
                <a:lnTo>
                  <a:pt x="3349" y="211"/>
                </a:lnTo>
                <a:lnTo>
                  <a:pt x="3350" y="211"/>
                </a:lnTo>
                <a:lnTo>
                  <a:pt x="3351" y="212"/>
                </a:lnTo>
                <a:lnTo>
                  <a:pt x="3351" y="212"/>
                </a:lnTo>
                <a:lnTo>
                  <a:pt x="3352" y="212"/>
                </a:lnTo>
                <a:lnTo>
                  <a:pt x="3353" y="212"/>
                </a:lnTo>
                <a:lnTo>
                  <a:pt x="3354" y="212"/>
                </a:lnTo>
                <a:lnTo>
                  <a:pt x="3354" y="211"/>
                </a:lnTo>
                <a:lnTo>
                  <a:pt x="3355" y="211"/>
                </a:lnTo>
                <a:lnTo>
                  <a:pt x="3355" y="211"/>
                </a:lnTo>
                <a:lnTo>
                  <a:pt x="3355" y="210"/>
                </a:lnTo>
                <a:lnTo>
                  <a:pt x="3356" y="210"/>
                </a:lnTo>
                <a:lnTo>
                  <a:pt x="3356" y="209"/>
                </a:lnTo>
                <a:lnTo>
                  <a:pt x="3357" y="209"/>
                </a:lnTo>
                <a:lnTo>
                  <a:pt x="3357" y="209"/>
                </a:lnTo>
                <a:lnTo>
                  <a:pt x="3358" y="209"/>
                </a:lnTo>
                <a:lnTo>
                  <a:pt x="3359" y="209"/>
                </a:lnTo>
                <a:lnTo>
                  <a:pt x="3359" y="208"/>
                </a:lnTo>
                <a:lnTo>
                  <a:pt x="3360" y="208"/>
                </a:lnTo>
                <a:lnTo>
                  <a:pt x="3360" y="208"/>
                </a:lnTo>
                <a:lnTo>
                  <a:pt x="3361" y="208"/>
                </a:lnTo>
                <a:lnTo>
                  <a:pt x="3362" y="209"/>
                </a:lnTo>
                <a:lnTo>
                  <a:pt x="3362" y="209"/>
                </a:lnTo>
                <a:lnTo>
                  <a:pt x="3363" y="209"/>
                </a:lnTo>
                <a:lnTo>
                  <a:pt x="3364" y="209"/>
                </a:lnTo>
                <a:lnTo>
                  <a:pt x="3365" y="209"/>
                </a:lnTo>
                <a:lnTo>
                  <a:pt x="3365" y="209"/>
                </a:lnTo>
                <a:lnTo>
                  <a:pt x="3366" y="209"/>
                </a:lnTo>
                <a:lnTo>
                  <a:pt x="3367" y="209"/>
                </a:lnTo>
                <a:lnTo>
                  <a:pt x="3368" y="209"/>
                </a:lnTo>
                <a:lnTo>
                  <a:pt x="3368" y="209"/>
                </a:lnTo>
                <a:lnTo>
                  <a:pt x="3369" y="209"/>
                </a:lnTo>
                <a:lnTo>
                  <a:pt x="3370" y="209"/>
                </a:lnTo>
                <a:lnTo>
                  <a:pt x="3370" y="209"/>
                </a:lnTo>
                <a:lnTo>
                  <a:pt x="3371" y="209"/>
                </a:lnTo>
                <a:lnTo>
                  <a:pt x="3372" y="209"/>
                </a:lnTo>
                <a:lnTo>
                  <a:pt x="3373" y="209"/>
                </a:lnTo>
                <a:lnTo>
                  <a:pt x="3374" y="209"/>
                </a:lnTo>
                <a:lnTo>
                  <a:pt x="3374" y="209"/>
                </a:lnTo>
                <a:lnTo>
                  <a:pt x="3375" y="210"/>
                </a:lnTo>
                <a:lnTo>
                  <a:pt x="3375" y="210"/>
                </a:lnTo>
                <a:lnTo>
                  <a:pt x="3376" y="210"/>
                </a:lnTo>
                <a:lnTo>
                  <a:pt x="3377" y="210"/>
                </a:lnTo>
                <a:lnTo>
                  <a:pt x="3378" y="210"/>
                </a:lnTo>
                <a:lnTo>
                  <a:pt x="3379" y="210"/>
                </a:lnTo>
                <a:lnTo>
                  <a:pt x="3380" y="210"/>
                </a:lnTo>
                <a:lnTo>
                  <a:pt x="3380" y="210"/>
                </a:lnTo>
                <a:lnTo>
                  <a:pt x="3380" y="210"/>
                </a:lnTo>
                <a:lnTo>
                  <a:pt x="3381" y="210"/>
                </a:lnTo>
                <a:lnTo>
                  <a:pt x="3382" y="210"/>
                </a:lnTo>
                <a:lnTo>
                  <a:pt x="3383" y="211"/>
                </a:lnTo>
                <a:lnTo>
                  <a:pt x="3384" y="211"/>
                </a:lnTo>
                <a:lnTo>
                  <a:pt x="3384" y="210"/>
                </a:lnTo>
                <a:lnTo>
                  <a:pt x="3385" y="209"/>
                </a:lnTo>
                <a:lnTo>
                  <a:pt x="3385" y="209"/>
                </a:lnTo>
                <a:lnTo>
                  <a:pt x="3385" y="208"/>
                </a:lnTo>
                <a:lnTo>
                  <a:pt x="3385" y="208"/>
                </a:lnTo>
                <a:lnTo>
                  <a:pt x="3386" y="208"/>
                </a:lnTo>
                <a:lnTo>
                  <a:pt x="3387" y="208"/>
                </a:lnTo>
                <a:lnTo>
                  <a:pt x="3387" y="207"/>
                </a:lnTo>
                <a:lnTo>
                  <a:pt x="3388" y="207"/>
                </a:lnTo>
                <a:lnTo>
                  <a:pt x="3389" y="207"/>
                </a:lnTo>
                <a:lnTo>
                  <a:pt x="3389" y="206"/>
                </a:lnTo>
                <a:lnTo>
                  <a:pt x="3390" y="206"/>
                </a:lnTo>
                <a:lnTo>
                  <a:pt x="3391" y="206"/>
                </a:lnTo>
                <a:lnTo>
                  <a:pt x="3391" y="207"/>
                </a:lnTo>
                <a:lnTo>
                  <a:pt x="3391" y="207"/>
                </a:lnTo>
                <a:lnTo>
                  <a:pt x="3391" y="207"/>
                </a:lnTo>
                <a:lnTo>
                  <a:pt x="3392" y="207"/>
                </a:lnTo>
                <a:lnTo>
                  <a:pt x="3393" y="207"/>
                </a:lnTo>
                <a:lnTo>
                  <a:pt x="3394" y="207"/>
                </a:lnTo>
                <a:lnTo>
                  <a:pt x="3395" y="207"/>
                </a:lnTo>
                <a:lnTo>
                  <a:pt x="3396" y="207"/>
                </a:lnTo>
                <a:lnTo>
                  <a:pt x="3396" y="207"/>
                </a:lnTo>
                <a:lnTo>
                  <a:pt x="3396" y="207"/>
                </a:lnTo>
                <a:lnTo>
                  <a:pt x="3397" y="207"/>
                </a:lnTo>
                <a:lnTo>
                  <a:pt x="3398" y="206"/>
                </a:lnTo>
                <a:lnTo>
                  <a:pt x="3399" y="207"/>
                </a:lnTo>
                <a:lnTo>
                  <a:pt x="3400" y="207"/>
                </a:lnTo>
                <a:lnTo>
                  <a:pt x="3401" y="207"/>
                </a:lnTo>
                <a:lnTo>
                  <a:pt x="3401" y="207"/>
                </a:lnTo>
                <a:lnTo>
                  <a:pt x="3402" y="207"/>
                </a:lnTo>
                <a:lnTo>
                  <a:pt x="3402" y="206"/>
                </a:lnTo>
                <a:lnTo>
                  <a:pt x="3403" y="206"/>
                </a:lnTo>
                <a:lnTo>
                  <a:pt x="3404" y="206"/>
                </a:lnTo>
                <a:lnTo>
                  <a:pt x="3405" y="206"/>
                </a:lnTo>
                <a:lnTo>
                  <a:pt x="3406" y="207"/>
                </a:lnTo>
                <a:lnTo>
                  <a:pt x="3406" y="207"/>
                </a:lnTo>
                <a:lnTo>
                  <a:pt x="3407" y="207"/>
                </a:lnTo>
                <a:lnTo>
                  <a:pt x="3408" y="207"/>
                </a:lnTo>
                <a:lnTo>
                  <a:pt x="3408" y="207"/>
                </a:lnTo>
                <a:lnTo>
                  <a:pt x="3409" y="206"/>
                </a:lnTo>
                <a:lnTo>
                  <a:pt x="3410" y="206"/>
                </a:lnTo>
                <a:lnTo>
                  <a:pt x="3411" y="206"/>
                </a:lnTo>
                <a:lnTo>
                  <a:pt x="3411" y="206"/>
                </a:lnTo>
                <a:lnTo>
                  <a:pt x="3412" y="205"/>
                </a:lnTo>
                <a:lnTo>
                  <a:pt x="3412" y="205"/>
                </a:lnTo>
                <a:lnTo>
                  <a:pt x="3413" y="205"/>
                </a:lnTo>
                <a:lnTo>
                  <a:pt x="3414" y="204"/>
                </a:lnTo>
                <a:lnTo>
                  <a:pt x="3414" y="203"/>
                </a:lnTo>
                <a:lnTo>
                  <a:pt x="3415" y="202"/>
                </a:lnTo>
                <a:lnTo>
                  <a:pt x="3416" y="202"/>
                </a:lnTo>
                <a:lnTo>
                  <a:pt x="3416" y="201"/>
                </a:lnTo>
                <a:lnTo>
                  <a:pt x="3417" y="201"/>
                </a:lnTo>
                <a:lnTo>
                  <a:pt x="3418" y="201"/>
                </a:lnTo>
                <a:lnTo>
                  <a:pt x="3419" y="201"/>
                </a:lnTo>
                <a:lnTo>
                  <a:pt x="3420" y="200"/>
                </a:lnTo>
                <a:lnTo>
                  <a:pt x="3420" y="200"/>
                </a:lnTo>
                <a:lnTo>
                  <a:pt x="3421" y="200"/>
                </a:lnTo>
                <a:lnTo>
                  <a:pt x="3421" y="200"/>
                </a:lnTo>
                <a:lnTo>
                  <a:pt x="3422" y="200"/>
                </a:lnTo>
                <a:lnTo>
                  <a:pt x="3423" y="200"/>
                </a:lnTo>
                <a:lnTo>
                  <a:pt x="3423" y="201"/>
                </a:lnTo>
                <a:lnTo>
                  <a:pt x="3424" y="201"/>
                </a:lnTo>
                <a:lnTo>
                  <a:pt x="3425" y="200"/>
                </a:lnTo>
                <a:lnTo>
                  <a:pt x="3425" y="200"/>
                </a:lnTo>
                <a:lnTo>
                  <a:pt x="3426" y="200"/>
                </a:lnTo>
                <a:lnTo>
                  <a:pt x="3426" y="199"/>
                </a:lnTo>
                <a:lnTo>
                  <a:pt x="3427" y="199"/>
                </a:lnTo>
                <a:lnTo>
                  <a:pt x="3427" y="198"/>
                </a:lnTo>
                <a:lnTo>
                  <a:pt x="3427" y="197"/>
                </a:lnTo>
                <a:lnTo>
                  <a:pt x="3428" y="197"/>
                </a:lnTo>
                <a:lnTo>
                  <a:pt x="3429" y="198"/>
                </a:lnTo>
                <a:lnTo>
                  <a:pt x="3430" y="198"/>
                </a:lnTo>
                <a:lnTo>
                  <a:pt x="3431" y="198"/>
                </a:lnTo>
                <a:lnTo>
                  <a:pt x="3431" y="198"/>
                </a:lnTo>
                <a:lnTo>
                  <a:pt x="3432" y="198"/>
                </a:lnTo>
                <a:lnTo>
                  <a:pt x="3432" y="198"/>
                </a:lnTo>
                <a:lnTo>
                  <a:pt x="3433" y="198"/>
                </a:lnTo>
                <a:lnTo>
                  <a:pt x="3434" y="198"/>
                </a:lnTo>
                <a:lnTo>
                  <a:pt x="3435" y="198"/>
                </a:lnTo>
                <a:lnTo>
                  <a:pt x="3435" y="199"/>
                </a:lnTo>
                <a:lnTo>
                  <a:pt x="3436" y="199"/>
                </a:lnTo>
                <a:lnTo>
                  <a:pt x="3437" y="200"/>
                </a:lnTo>
                <a:lnTo>
                  <a:pt x="3437" y="200"/>
                </a:lnTo>
                <a:lnTo>
                  <a:pt x="3437" y="200"/>
                </a:lnTo>
                <a:lnTo>
                  <a:pt x="3438" y="200"/>
                </a:lnTo>
                <a:lnTo>
                  <a:pt x="3439" y="201"/>
                </a:lnTo>
                <a:lnTo>
                  <a:pt x="3440" y="201"/>
                </a:lnTo>
                <a:lnTo>
                  <a:pt x="3441" y="201"/>
                </a:lnTo>
                <a:lnTo>
                  <a:pt x="3442" y="201"/>
                </a:lnTo>
                <a:lnTo>
                  <a:pt x="3442" y="202"/>
                </a:lnTo>
                <a:lnTo>
                  <a:pt x="3442" y="202"/>
                </a:lnTo>
                <a:lnTo>
                  <a:pt x="3442" y="202"/>
                </a:lnTo>
                <a:lnTo>
                  <a:pt x="3443" y="202"/>
                </a:lnTo>
                <a:lnTo>
                  <a:pt x="3444" y="202"/>
                </a:lnTo>
                <a:lnTo>
                  <a:pt x="3445" y="202"/>
                </a:lnTo>
                <a:lnTo>
                  <a:pt x="3445" y="203"/>
                </a:lnTo>
                <a:lnTo>
                  <a:pt x="3446" y="203"/>
                </a:lnTo>
                <a:lnTo>
                  <a:pt x="3447" y="203"/>
                </a:lnTo>
                <a:lnTo>
                  <a:pt x="3447" y="203"/>
                </a:lnTo>
                <a:lnTo>
                  <a:pt x="3448" y="204"/>
                </a:lnTo>
                <a:lnTo>
                  <a:pt x="3448" y="205"/>
                </a:lnTo>
                <a:lnTo>
                  <a:pt x="3449" y="205"/>
                </a:lnTo>
                <a:lnTo>
                  <a:pt x="3450" y="205"/>
                </a:lnTo>
                <a:lnTo>
                  <a:pt x="3451" y="205"/>
                </a:lnTo>
                <a:lnTo>
                  <a:pt x="3452" y="205"/>
                </a:lnTo>
                <a:lnTo>
                  <a:pt x="3452" y="204"/>
                </a:lnTo>
                <a:lnTo>
                  <a:pt x="3452" y="204"/>
                </a:lnTo>
                <a:lnTo>
                  <a:pt x="3453" y="203"/>
                </a:lnTo>
                <a:lnTo>
                  <a:pt x="3453" y="203"/>
                </a:lnTo>
                <a:lnTo>
                  <a:pt x="3454" y="203"/>
                </a:lnTo>
                <a:lnTo>
                  <a:pt x="3455" y="203"/>
                </a:lnTo>
                <a:lnTo>
                  <a:pt x="3456" y="203"/>
                </a:lnTo>
                <a:lnTo>
                  <a:pt x="3457" y="203"/>
                </a:lnTo>
                <a:lnTo>
                  <a:pt x="3457" y="203"/>
                </a:lnTo>
                <a:lnTo>
                  <a:pt x="3458" y="203"/>
                </a:lnTo>
                <a:lnTo>
                  <a:pt x="3459" y="203"/>
                </a:lnTo>
                <a:lnTo>
                  <a:pt x="3459" y="204"/>
                </a:lnTo>
                <a:lnTo>
                  <a:pt x="3460" y="204"/>
                </a:lnTo>
                <a:lnTo>
                  <a:pt x="3461" y="204"/>
                </a:lnTo>
                <a:lnTo>
                  <a:pt x="3462" y="204"/>
                </a:lnTo>
                <a:lnTo>
                  <a:pt x="3463" y="204"/>
                </a:lnTo>
                <a:lnTo>
                  <a:pt x="3463" y="204"/>
                </a:lnTo>
                <a:lnTo>
                  <a:pt x="3464" y="204"/>
                </a:lnTo>
                <a:lnTo>
                  <a:pt x="3465" y="204"/>
                </a:lnTo>
                <a:lnTo>
                  <a:pt x="3465" y="205"/>
                </a:lnTo>
                <a:lnTo>
                  <a:pt x="3466" y="205"/>
                </a:lnTo>
                <a:lnTo>
                  <a:pt x="3467" y="205"/>
                </a:lnTo>
                <a:lnTo>
                  <a:pt x="3468" y="205"/>
                </a:lnTo>
                <a:lnTo>
                  <a:pt x="3468" y="205"/>
                </a:lnTo>
                <a:lnTo>
                  <a:pt x="3469" y="206"/>
                </a:lnTo>
                <a:lnTo>
                  <a:pt x="3470" y="206"/>
                </a:lnTo>
                <a:lnTo>
                  <a:pt x="3471" y="206"/>
                </a:lnTo>
                <a:lnTo>
                  <a:pt x="3471" y="207"/>
                </a:lnTo>
                <a:lnTo>
                  <a:pt x="3472" y="207"/>
                </a:lnTo>
                <a:lnTo>
                  <a:pt x="3473" y="207"/>
                </a:lnTo>
                <a:lnTo>
                  <a:pt x="3473" y="207"/>
                </a:lnTo>
                <a:lnTo>
                  <a:pt x="3474" y="207"/>
                </a:lnTo>
                <a:lnTo>
                  <a:pt x="3475" y="207"/>
                </a:lnTo>
                <a:lnTo>
                  <a:pt x="3476" y="207"/>
                </a:lnTo>
                <a:lnTo>
                  <a:pt x="3477" y="207"/>
                </a:lnTo>
                <a:lnTo>
                  <a:pt x="3477" y="207"/>
                </a:lnTo>
                <a:lnTo>
                  <a:pt x="3478" y="207"/>
                </a:lnTo>
                <a:lnTo>
                  <a:pt x="3478" y="207"/>
                </a:lnTo>
                <a:lnTo>
                  <a:pt x="3479" y="207"/>
                </a:lnTo>
                <a:lnTo>
                  <a:pt x="3479" y="208"/>
                </a:lnTo>
                <a:lnTo>
                  <a:pt x="3480" y="208"/>
                </a:lnTo>
                <a:lnTo>
                  <a:pt x="3481" y="208"/>
                </a:lnTo>
                <a:lnTo>
                  <a:pt x="3482" y="208"/>
                </a:lnTo>
                <a:lnTo>
                  <a:pt x="3483" y="208"/>
                </a:lnTo>
                <a:lnTo>
                  <a:pt x="3483" y="208"/>
                </a:lnTo>
                <a:lnTo>
                  <a:pt x="3483" y="208"/>
                </a:lnTo>
                <a:lnTo>
                  <a:pt x="3484" y="208"/>
                </a:lnTo>
                <a:lnTo>
                  <a:pt x="3485" y="208"/>
                </a:lnTo>
                <a:lnTo>
                  <a:pt x="3486" y="208"/>
                </a:lnTo>
                <a:lnTo>
                  <a:pt x="3487" y="208"/>
                </a:lnTo>
                <a:lnTo>
                  <a:pt x="3488" y="208"/>
                </a:lnTo>
                <a:lnTo>
                  <a:pt x="3488" y="208"/>
                </a:lnTo>
                <a:lnTo>
                  <a:pt x="3488" y="208"/>
                </a:lnTo>
                <a:lnTo>
                  <a:pt x="3489" y="209"/>
                </a:lnTo>
                <a:lnTo>
                  <a:pt x="3490" y="209"/>
                </a:lnTo>
                <a:lnTo>
                  <a:pt x="3491" y="209"/>
                </a:lnTo>
                <a:lnTo>
                  <a:pt x="3492" y="209"/>
                </a:lnTo>
                <a:lnTo>
                  <a:pt x="3493" y="209"/>
                </a:lnTo>
                <a:lnTo>
                  <a:pt x="3493" y="209"/>
                </a:lnTo>
                <a:lnTo>
                  <a:pt x="3493" y="209"/>
                </a:lnTo>
                <a:lnTo>
                  <a:pt x="3494" y="209"/>
                </a:lnTo>
                <a:lnTo>
                  <a:pt x="3495" y="209"/>
                </a:lnTo>
                <a:lnTo>
                  <a:pt x="3496" y="209"/>
                </a:lnTo>
                <a:lnTo>
                  <a:pt x="3497" y="209"/>
                </a:lnTo>
                <a:lnTo>
                  <a:pt x="3498" y="209"/>
                </a:lnTo>
                <a:lnTo>
                  <a:pt x="3499" y="209"/>
                </a:lnTo>
                <a:lnTo>
                  <a:pt x="3499" y="209"/>
                </a:lnTo>
                <a:lnTo>
                  <a:pt x="3499" y="209"/>
                </a:lnTo>
                <a:lnTo>
                  <a:pt x="3500" y="209"/>
                </a:lnTo>
                <a:lnTo>
                  <a:pt x="3501" y="209"/>
                </a:lnTo>
                <a:lnTo>
                  <a:pt x="3502" y="209"/>
                </a:lnTo>
                <a:lnTo>
                  <a:pt x="3503" y="209"/>
                </a:lnTo>
                <a:lnTo>
                  <a:pt x="3504" y="209"/>
                </a:lnTo>
                <a:lnTo>
                  <a:pt x="3504" y="209"/>
                </a:lnTo>
                <a:lnTo>
                  <a:pt x="3505" y="209"/>
                </a:lnTo>
                <a:lnTo>
                  <a:pt x="3505" y="209"/>
                </a:lnTo>
                <a:lnTo>
                  <a:pt x="3506" y="209"/>
                </a:lnTo>
                <a:lnTo>
                  <a:pt x="3507" y="210"/>
                </a:lnTo>
                <a:lnTo>
                  <a:pt x="3508" y="209"/>
                </a:lnTo>
                <a:lnTo>
                  <a:pt x="3509" y="208"/>
                </a:lnTo>
                <a:lnTo>
                  <a:pt x="3509" y="207"/>
                </a:lnTo>
                <a:lnTo>
                  <a:pt x="3510" y="206"/>
                </a:lnTo>
                <a:lnTo>
                  <a:pt x="3511" y="206"/>
                </a:lnTo>
                <a:lnTo>
                  <a:pt x="3511" y="206"/>
                </a:lnTo>
                <a:lnTo>
                  <a:pt x="3512" y="206"/>
                </a:lnTo>
                <a:lnTo>
                  <a:pt x="3513" y="206"/>
                </a:lnTo>
                <a:lnTo>
                  <a:pt x="3514" y="206"/>
                </a:lnTo>
                <a:lnTo>
                  <a:pt x="3514" y="206"/>
                </a:lnTo>
                <a:lnTo>
                  <a:pt x="3515" y="206"/>
                </a:lnTo>
                <a:lnTo>
                  <a:pt x="3516" y="206"/>
                </a:lnTo>
                <a:lnTo>
                  <a:pt x="3516" y="207"/>
                </a:lnTo>
                <a:lnTo>
                  <a:pt x="3517" y="208"/>
                </a:lnTo>
                <a:lnTo>
                  <a:pt x="3518" y="208"/>
                </a:lnTo>
                <a:lnTo>
                  <a:pt x="3519" y="208"/>
                </a:lnTo>
                <a:lnTo>
                  <a:pt x="3519" y="208"/>
                </a:lnTo>
                <a:lnTo>
                  <a:pt x="3520" y="208"/>
                </a:lnTo>
                <a:lnTo>
                  <a:pt x="3521" y="208"/>
                </a:lnTo>
                <a:lnTo>
                  <a:pt x="3522" y="209"/>
                </a:lnTo>
                <a:lnTo>
                  <a:pt x="3522" y="209"/>
                </a:lnTo>
                <a:lnTo>
                  <a:pt x="3523" y="209"/>
                </a:lnTo>
                <a:lnTo>
                  <a:pt x="3524" y="209"/>
                </a:lnTo>
                <a:lnTo>
                  <a:pt x="3524" y="209"/>
                </a:lnTo>
                <a:lnTo>
                  <a:pt x="3525" y="210"/>
                </a:lnTo>
                <a:lnTo>
                  <a:pt x="3526" y="210"/>
                </a:lnTo>
                <a:lnTo>
                  <a:pt x="3527" y="210"/>
                </a:lnTo>
                <a:lnTo>
                  <a:pt x="3528" y="210"/>
                </a:lnTo>
                <a:lnTo>
                  <a:pt x="3528" y="210"/>
                </a:lnTo>
                <a:lnTo>
                  <a:pt x="3529" y="210"/>
                </a:lnTo>
                <a:lnTo>
                  <a:pt x="3529" y="211"/>
                </a:lnTo>
                <a:lnTo>
                  <a:pt x="3529" y="211"/>
                </a:lnTo>
                <a:lnTo>
                  <a:pt x="3530" y="211"/>
                </a:lnTo>
                <a:lnTo>
                  <a:pt x="3531" y="211"/>
                </a:lnTo>
                <a:lnTo>
                  <a:pt x="3532" y="211"/>
                </a:lnTo>
                <a:lnTo>
                  <a:pt x="3532" y="212"/>
                </a:lnTo>
                <a:lnTo>
                  <a:pt x="3533" y="212"/>
                </a:lnTo>
                <a:lnTo>
                  <a:pt x="3534" y="213"/>
                </a:lnTo>
                <a:lnTo>
                  <a:pt x="3534" y="215"/>
                </a:lnTo>
                <a:lnTo>
                  <a:pt x="3534" y="216"/>
                </a:lnTo>
                <a:lnTo>
                  <a:pt x="3535" y="216"/>
                </a:lnTo>
                <a:lnTo>
                  <a:pt x="3535" y="217"/>
                </a:lnTo>
                <a:lnTo>
                  <a:pt x="3535" y="217"/>
                </a:lnTo>
                <a:lnTo>
                  <a:pt x="3536" y="217"/>
                </a:lnTo>
                <a:lnTo>
                  <a:pt x="3537" y="217"/>
                </a:lnTo>
                <a:lnTo>
                  <a:pt x="3538" y="217"/>
                </a:lnTo>
                <a:lnTo>
                  <a:pt x="3539" y="218"/>
                </a:lnTo>
                <a:lnTo>
                  <a:pt x="3540" y="218"/>
                </a:lnTo>
                <a:lnTo>
                  <a:pt x="3540" y="218"/>
                </a:lnTo>
                <a:lnTo>
                  <a:pt x="3540" y="218"/>
                </a:lnTo>
                <a:lnTo>
                  <a:pt x="3541" y="219"/>
                </a:lnTo>
                <a:lnTo>
                  <a:pt x="3542" y="219"/>
                </a:lnTo>
                <a:lnTo>
                  <a:pt x="3543" y="219"/>
                </a:lnTo>
                <a:lnTo>
                  <a:pt x="3543" y="220"/>
                </a:lnTo>
                <a:lnTo>
                  <a:pt x="3544" y="220"/>
                </a:lnTo>
                <a:lnTo>
                  <a:pt x="3545" y="221"/>
                </a:lnTo>
                <a:lnTo>
                  <a:pt x="3545" y="221"/>
                </a:lnTo>
                <a:lnTo>
                  <a:pt x="3545" y="222"/>
                </a:lnTo>
                <a:lnTo>
                  <a:pt x="3546" y="222"/>
                </a:lnTo>
                <a:lnTo>
                  <a:pt x="3546" y="222"/>
                </a:lnTo>
                <a:lnTo>
                  <a:pt x="3547" y="222"/>
                </a:lnTo>
                <a:lnTo>
                  <a:pt x="3548" y="222"/>
                </a:lnTo>
                <a:lnTo>
                  <a:pt x="3548" y="222"/>
                </a:lnTo>
                <a:lnTo>
                  <a:pt x="3549" y="222"/>
                </a:lnTo>
                <a:lnTo>
                  <a:pt x="3549" y="223"/>
                </a:lnTo>
                <a:lnTo>
                  <a:pt x="3550" y="223"/>
                </a:lnTo>
                <a:lnTo>
                  <a:pt x="3550" y="223"/>
                </a:lnTo>
                <a:lnTo>
                  <a:pt x="3550" y="224"/>
                </a:lnTo>
                <a:lnTo>
                  <a:pt x="3550" y="225"/>
                </a:lnTo>
                <a:lnTo>
                  <a:pt x="3551" y="225"/>
                </a:lnTo>
                <a:lnTo>
                  <a:pt x="3552" y="226"/>
                </a:lnTo>
                <a:lnTo>
                  <a:pt x="3553" y="226"/>
                </a:lnTo>
                <a:lnTo>
                  <a:pt x="3554" y="226"/>
                </a:lnTo>
                <a:lnTo>
                  <a:pt x="3555" y="226"/>
                </a:lnTo>
                <a:lnTo>
                  <a:pt x="3555" y="226"/>
                </a:lnTo>
                <a:lnTo>
                  <a:pt x="3556" y="226"/>
                </a:lnTo>
                <a:lnTo>
                  <a:pt x="3556" y="225"/>
                </a:lnTo>
                <a:lnTo>
                  <a:pt x="3556" y="225"/>
                </a:lnTo>
                <a:lnTo>
                  <a:pt x="3557" y="225"/>
                </a:lnTo>
                <a:lnTo>
                  <a:pt x="3558" y="225"/>
                </a:lnTo>
                <a:lnTo>
                  <a:pt x="3559" y="225"/>
                </a:lnTo>
                <a:lnTo>
                  <a:pt x="3560" y="225"/>
                </a:lnTo>
                <a:lnTo>
                  <a:pt x="3560" y="225"/>
                </a:lnTo>
                <a:lnTo>
                  <a:pt x="3561" y="225"/>
                </a:lnTo>
                <a:lnTo>
                  <a:pt x="3562" y="225"/>
                </a:lnTo>
                <a:lnTo>
                  <a:pt x="3562" y="225"/>
                </a:lnTo>
                <a:lnTo>
                  <a:pt x="3563" y="225"/>
                </a:lnTo>
                <a:lnTo>
                  <a:pt x="3564" y="225"/>
                </a:lnTo>
                <a:lnTo>
                  <a:pt x="3565" y="225"/>
                </a:lnTo>
                <a:lnTo>
                  <a:pt x="3565" y="225"/>
                </a:lnTo>
                <a:lnTo>
                  <a:pt x="3566" y="225"/>
                </a:lnTo>
                <a:lnTo>
                  <a:pt x="3566" y="226"/>
                </a:lnTo>
                <a:lnTo>
                  <a:pt x="3567" y="225"/>
                </a:lnTo>
                <a:lnTo>
                  <a:pt x="3568" y="225"/>
                </a:lnTo>
                <a:lnTo>
                  <a:pt x="3568" y="224"/>
                </a:lnTo>
                <a:lnTo>
                  <a:pt x="3569" y="224"/>
                </a:lnTo>
                <a:lnTo>
                  <a:pt x="3569" y="223"/>
                </a:lnTo>
                <a:lnTo>
                  <a:pt x="3570" y="223"/>
                </a:lnTo>
                <a:lnTo>
                  <a:pt x="3571" y="223"/>
                </a:lnTo>
                <a:lnTo>
                  <a:pt x="3571" y="223"/>
                </a:lnTo>
                <a:lnTo>
                  <a:pt x="3571" y="224"/>
                </a:lnTo>
                <a:lnTo>
                  <a:pt x="3572" y="224"/>
                </a:lnTo>
                <a:lnTo>
                  <a:pt x="3573" y="225"/>
                </a:lnTo>
                <a:lnTo>
                  <a:pt x="3574" y="225"/>
                </a:lnTo>
                <a:lnTo>
                  <a:pt x="3574" y="225"/>
                </a:lnTo>
                <a:lnTo>
                  <a:pt x="3575" y="225"/>
                </a:lnTo>
                <a:lnTo>
                  <a:pt x="3576" y="226"/>
                </a:lnTo>
                <a:lnTo>
                  <a:pt x="3576" y="225"/>
                </a:lnTo>
                <a:lnTo>
                  <a:pt x="3576" y="225"/>
                </a:lnTo>
                <a:lnTo>
                  <a:pt x="3577" y="226"/>
                </a:lnTo>
                <a:lnTo>
                  <a:pt x="3578" y="226"/>
                </a:lnTo>
                <a:lnTo>
                  <a:pt x="3579" y="227"/>
                </a:lnTo>
                <a:lnTo>
                  <a:pt x="3579" y="227"/>
                </a:lnTo>
                <a:lnTo>
                  <a:pt x="3580" y="227"/>
                </a:lnTo>
                <a:lnTo>
                  <a:pt x="3581" y="227"/>
                </a:lnTo>
                <a:lnTo>
                  <a:pt x="3581" y="227"/>
                </a:lnTo>
                <a:lnTo>
                  <a:pt x="3582" y="227"/>
                </a:lnTo>
                <a:lnTo>
                  <a:pt x="3583" y="227"/>
                </a:lnTo>
                <a:lnTo>
                  <a:pt x="3584" y="227"/>
                </a:lnTo>
                <a:lnTo>
                  <a:pt x="3585" y="227"/>
                </a:lnTo>
                <a:lnTo>
                  <a:pt x="3585" y="226"/>
                </a:lnTo>
                <a:lnTo>
                  <a:pt x="3585" y="225"/>
                </a:lnTo>
                <a:lnTo>
                  <a:pt x="3586" y="225"/>
                </a:lnTo>
                <a:lnTo>
                  <a:pt x="3586" y="226"/>
                </a:lnTo>
                <a:lnTo>
                  <a:pt x="3587" y="226"/>
                </a:lnTo>
                <a:lnTo>
                  <a:pt x="3588" y="227"/>
                </a:lnTo>
                <a:lnTo>
                  <a:pt x="3589" y="227"/>
                </a:lnTo>
                <a:lnTo>
                  <a:pt x="3590" y="227"/>
                </a:lnTo>
                <a:lnTo>
                  <a:pt x="3591" y="227"/>
                </a:lnTo>
                <a:lnTo>
                  <a:pt x="3591" y="226"/>
                </a:lnTo>
                <a:lnTo>
                  <a:pt x="3591" y="225"/>
                </a:lnTo>
                <a:lnTo>
                  <a:pt x="3591" y="224"/>
                </a:lnTo>
                <a:lnTo>
                  <a:pt x="3592" y="223"/>
                </a:lnTo>
                <a:lnTo>
                  <a:pt x="3593" y="223"/>
                </a:lnTo>
                <a:lnTo>
                  <a:pt x="3594" y="222"/>
                </a:lnTo>
                <a:lnTo>
                  <a:pt x="3595" y="222"/>
                </a:lnTo>
                <a:lnTo>
                  <a:pt x="3596" y="222"/>
                </a:lnTo>
                <a:lnTo>
                  <a:pt x="3596" y="222"/>
                </a:lnTo>
                <a:lnTo>
                  <a:pt x="3596" y="221"/>
                </a:lnTo>
                <a:lnTo>
                  <a:pt x="3596" y="221"/>
                </a:lnTo>
                <a:lnTo>
                  <a:pt x="3597" y="220"/>
                </a:lnTo>
                <a:lnTo>
                  <a:pt x="3597" y="219"/>
                </a:lnTo>
                <a:lnTo>
                  <a:pt x="3598" y="219"/>
                </a:lnTo>
                <a:lnTo>
                  <a:pt x="3599" y="218"/>
                </a:lnTo>
                <a:lnTo>
                  <a:pt x="3600" y="217"/>
                </a:lnTo>
                <a:lnTo>
                  <a:pt x="3601" y="217"/>
                </a:lnTo>
                <a:lnTo>
                  <a:pt x="3601" y="217"/>
                </a:lnTo>
                <a:lnTo>
                  <a:pt x="3601" y="217"/>
                </a:lnTo>
                <a:lnTo>
                  <a:pt x="3602" y="217"/>
                </a:lnTo>
                <a:lnTo>
                  <a:pt x="3602" y="217"/>
                </a:lnTo>
                <a:lnTo>
                  <a:pt x="3603" y="217"/>
                </a:lnTo>
                <a:lnTo>
                  <a:pt x="3604" y="217"/>
                </a:lnTo>
                <a:lnTo>
                  <a:pt x="3605" y="217"/>
                </a:lnTo>
                <a:lnTo>
                  <a:pt x="3606" y="217"/>
                </a:lnTo>
                <a:lnTo>
                  <a:pt x="3606" y="216"/>
                </a:lnTo>
                <a:lnTo>
                  <a:pt x="3607" y="216"/>
                </a:lnTo>
                <a:lnTo>
                  <a:pt x="3607" y="216"/>
                </a:lnTo>
                <a:lnTo>
                  <a:pt x="3607" y="216"/>
                </a:lnTo>
                <a:lnTo>
                  <a:pt x="3608" y="216"/>
                </a:lnTo>
                <a:lnTo>
                  <a:pt x="3609" y="217"/>
                </a:lnTo>
                <a:lnTo>
                  <a:pt x="3610" y="217"/>
                </a:lnTo>
                <a:lnTo>
                  <a:pt x="3611" y="217"/>
                </a:lnTo>
                <a:lnTo>
                  <a:pt x="3612" y="217"/>
                </a:lnTo>
                <a:lnTo>
                  <a:pt x="3612" y="217"/>
                </a:lnTo>
                <a:lnTo>
                  <a:pt x="3613" y="217"/>
                </a:lnTo>
                <a:lnTo>
                  <a:pt x="3613" y="217"/>
                </a:lnTo>
                <a:lnTo>
                  <a:pt x="3614" y="217"/>
                </a:lnTo>
                <a:lnTo>
                  <a:pt x="3615" y="217"/>
                </a:lnTo>
                <a:lnTo>
                  <a:pt x="3616" y="217"/>
                </a:lnTo>
                <a:lnTo>
                  <a:pt x="3617" y="217"/>
                </a:lnTo>
                <a:lnTo>
                  <a:pt x="3617" y="217"/>
                </a:lnTo>
                <a:lnTo>
                  <a:pt x="3618" y="217"/>
                </a:lnTo>
                <a:lnTo>
                  <a:pt x="3619" y="217"/>
                </a:lnTo>
                <a:lnTo>
                  <a:pt x="3619" y="217"/>
                </a:lnTo>
                <a:lnTo>
                  <a:pt x="3620" y="217"/>
                </a:lnTo>
                <a:lnTo>
                  <a:pt x="3621" y="217"/>
                </a:lnTo>
                <a:lnTo>
                  <a:pt x="3622" y="217"/>
                </a:lnTo>
                <a:lnTo>
                  <a:pt x="3622" y="217"/>
                </a:lnTo>
                <a:lnTo>
                  <a:pt x="3623" y="217"/>
                </a:lnTo>
                <a:lnTo>
                  <a:pt x="3624" y="217"/>
                </a:lnTo>
                <a:lnTo>
                  <a:pt x="3625" y="217"/>
                </a:lnTo>
                <a:lnTo>
                  <a:pt x="3625" y="217"/>
                </a:lnTo>
                <a:lnTo>
                  <a:pt x="3626" y="217"/>
                </a:lnTo>
                <a:lnTo>
                  <a:pt x="3627" y="217"/>
                </a:lnTo>
                <a:lnTo>
                  <a:pt x="3627" y="217"/>
                </a:lnTo>
                <a:lnTo>
                  <a:pt x="3628" y="217"/>
                </a:lnTo>
                <a:lnTo>
                  <a:pt x="3629" y="217"/>
                </a:lnTo>
                <a:lnTo>
                  <a:pt x="3630" y="217"/>
                </a:lnTo>
                <a:lnTo>
                  <a:pt x="3631" y="217"/>
                </a:lnTo>
                <a:lnTo>
                  <a:pt x="3631" y="217"/>
                </a:lnTo>
                <a:lnTo>
                  <a:pt x="3632" y="217"/>
                </a:lnTo>
                <a:lnTo>
                  <a:pt x="3632" y="217"/>
                </a:lnTo>
                <a:lnTo>
                  <a:pt x="3633" y="217"/>
                </a:lnTo>
                <a:lnTo>
                  <a:pt x="3634" y="217"/>
                </a:lnTo>
                <a:lnTo>
                  <a:pt x="3635" y="217"/>
                </a:lnTo>
                <a:lnTo>
                  <a:pt x="3636" y="217"/>
                </a:lnTo>
                <a:lnTo>
                  <a:pt x="3637" y="217"/>
                </a:lnTo>
                <a:lnTo>
                  <a:pt x="3637" y="217"/>
                </a:lnTo>
                <a:lnTo>
                  <a:pt x="3638" y="217"/>
                </a:lnTo>
                <a:lnTo>
                  <a:pt x="3638" y="217"/>
                </a:lnTo>
                <a:lnTo>
                  <a:pt x="3639" y="217"/>
                </a:lnTo>
                <a:lnTo>
                  <a:pt x="3640" y="217"/>
                </a:lnTo>
                <a:lnTo>
                  <a:pt x="3641" y="217"/>
                </a:lnTo>
                <a:lnTo>
                  <a:pt x="3642" y="217"/>
                </a:lnTo>
                <a:lnTo>
                  <a:pt x="3642" y="217"/>
                </a:lnTo>
                <a:lnTo>
                  <a:pt x="3643" y="217"/>
                </a:lnTo>
                <a:lnTo>
                  <a:pt x="3643" y="217"/>
                </a:lnTo>
                <a:lnTo>
                  <a:pt x="3644" y="217"/>
                </a:lnTo>
                <a:lnTo>
                  <a:pt x="3645" y="217"/>
                </a:lnTo>
                <a:lnTo>
                  <a:pt x="3646" y="217"/>
                </a:lnTo>
                <a:lnTo>
                  <a:pt x="3647" y="218"/>
                </a:lnTo>
                <a:lnTo>
                  <a:pt x="3648" y="218"/>
                </a:lnTo>
                <a:lnTo>
                  <a:pt x="3648" y="218"/>
                </a:lnTo>
                <a:lnTo>
                  <a:pt x="3648" y="218"/>
                </a:lnTo>
                <a:lnTo>
                  <a:pt x="3649" y="218"/>
                </a:lnTo>
                <a:lnTo>
                  <a:pt x="3650" y="218"/>
                </a:lnTo>
                <a:lnTo>
                  <a:pt x="3651" y="218"/>
                </a:lnTo>
                <a:lnTo>
                  <a:pt x="3652" y="218"/>
                </a:lnTo>
                <a:lnTo>
                  <a:pt x="3653" y="218"/>
                </a:lnTo>
                <a:lnTo>
                  <a:pt x="3653" y="218"/>
                </a:lnTo>
                <a:lnTo>
                  <a:pt x="3653" y="218"/>
                </a:lnTo>
                <a:lnTo>
                  <a:pt x="3654" y="218"/>
                </a:lnTo>
                <a:lnTo>
                  <a:pt x="3655" y="219"/>
                </a:lnTo>
                <a:lnTo>
                  <a:pt x="3656" y="219"/>
                </a:lnTo>
                <a:lnTo>
                  <a:pt x="3656" y="218"/>
                </a:lnTo>
                <a:lnTo>
                  <a:pt x="3657" y="218"/>
                </a:lnTo>
                <a:lnTo>
                  <a:pt x="3658" y="218"/>
                </a:lnTo>
                <a:lnTo>
                  <a:pt x="3658" y="218"/>
                </a:lnTo>
                <a:lnTo>
                  <a:pt x="3659" y="218"/>
                </a:lnTo>
                <a:lnTo>
                  <a:pt x="3659" y="218"/>
                </a:lnTo>
                <a:lnTo>
                  <a:pt x="3660" y="219"/>
                </a:lnTo>
                <a:lnTo>
                  <a:pt x="3661" y="219"/>
                </a:lnTo>
                <a:lnTo>
                  <a:pt x="3662" y="219"/>
                </a:lnTo>
                <a:lnTo>
                  <a:pt x="3663" y="219"/>
                </a:lnTo>
                <a:lnTo>
                  <a:pt x="3663" y="219"/>
                </a:lnTo>
                <a:lnTo>
                  <a:pt x="3664" y="219"/>
                </a:lnTo>
                <a:lnTo>
                  <a:pt x="3665" y="219"/>
                </a:lnTo>
                <a:lnTo>
                  <a:pt x="3665" y="219"/>
                </a:lnTo>
                <a:lnTo>
                  <a:pt x="3666" y="219"/>
                </a:lnTo>
                <a:lnTo>
                  <a:pt x="3667" y="219"/>
                </a:lnTo>
                <a:lnTo>
                  <a:pt x="3668" y="219"/>
                </a:lnTo>
                <a:lnTo>
                  <a:pt x="3668" y="219"/>
                </a:lnTo>
                <a:lnTo>
                  <a:pt x="3669" y="219"/>
                </a:lnTo>
                <a:lnTo>
                  <a:pt x="3670" y="219"/>
                </a:lnTo>
                <a:lnTo>
                  <a:pt x="3670" y="219"/>
                </a:lnTo>
                <a:lnTo>
                  <a:pt x="3671" y="219"/>
                </a:lnTo>
                <a:lnTo>
                  <a:pt x="3671" y="218"/>
                </a:lnTo>
                <a:lnTo>
                  <a:pt x="3672" y="217"/>
                </a:lnTo>
                <a:lnTo>
                  <a:pt x="3673" y="217"/>
                </a:lnTo>
                <a:lnTo>
                  <a:pt x="3673" y="217"/>
                </a:lnTo>
                <a:lnTo>
                  <a:pt x="3674" y="217"/>
                </a:lnTo>
                <a:lnTo>
                  <a:pt x="3674" y="216"/>
                </a:lnTo>
                <a:lnTo>
                  <a:pt x="3675" y="216"/>
                </a:lnTo>
                <a:lnTo>
                  <a:pt x="3676" y="215"/>
                </a:lnTo>
                <a:lnTo>
                  <a:pt x="3676" y="215"/>
                </a:lnTo>
                <a:lnTo>
                  <a:pt x="3677" y="215"/>
                </a:lnTo>
                <a:lnTo>
                  <a:pt x="3678" y="215"/>
                </a:lnTo>
                <a:lnTo>
                  <a:pt x="3679" y="214"/>
                </a:lnTo>
                <a:lnTo>
                  <a:pt x="3679" y="213"/>
                </a:lnTo>
                <a:lnTo>
                  <a:pt x="3679" y="212"/>
                </a:lnTo>
                <a:lnTo>
                  <a:pt x="3680" y="212"/>
                </a:lnTo>
                <a:lnTo>
                  <a:pt x="3680" y="213"/>
                </a:lnTo>
                <a:lnTo>
                  <a:pt x="3681" y="213"/>
                </a:lnTo>
                <a:lnTo>
                  <a:pt x="3682" y="214"/>
                </a:lnTo>
                <a:lnTo>
                  <a:pt x="3682" y="215"/>
                </a:lnTo>
                <a:lnTo>
                  <a:pt x="3683" y="215"/>
                </a:lnTo>
                <a:lnTo>
                  <a:pt x="3683" y="216"/>
                </a:lnTo>
                <a:lnTo>
                  <a:pt x="3684" y="217"/>
                </a:lnTo>
                <a:lnTo>
                  <a:pt x="3684" y="217"/>
                </a:lnTo>
                <a:lnTo>
                  <a:pt x="3684" y="217"/>
                </a:lnTo>
                <a:lnTo>
                  <a:pt x="3685" y="217"/>
                </a:lnTo>
                <a:lnTo>
                  <a:pt x="3686" y="218"/>
                </a:lnTo>
                <a:lnTo>
                  <a:pt x="3687" y="218"/>
                </a:lnTo>
                <a:lnTo>
                  <a:pt x="3688" y="217"/>
                </a:lnTo>
                <a:lnTo>
                  <a:pt x="3688" y="218"/>
                </a:lnTo>
                <a:lnTo>
                  <a:pt x="3688" y="218"/>
                </a:lnTo>
                <a:lnTo>
                  <a:pt x="3689" y="219"/>
                </a:lnTo>
                <a:lnTo>
                  <a:pt x="3689" y="218"/>
                </a:lnTo>
                <a:lnTo>
                  <a:pt x="3689" y="218"/>
                </a:lnTo>
                <a:lnTo>
                  <a:pt x="3690" y="218"/>
                </a:lnTo>
                <a:lnTo>
                  <a:pt x="3691" y="218"/>
                </a:lnTo>
                <a:lnTo>
                  <a:pt x="3692" y="218"/>
                </a:lnTo>
                <a:lnTo>
                  <a:pt x="3693" y="218"/>
                </a:lnTo>
                <a:lnTo>
                  <a:pt x="3694" y="218"/>
                </a:lnTo>
                <a:lnTo>
                  <a:pt x="3694" y="218"/>
                </a:lnTo>
                <a:lnTo>
                  <a:pt x="3694" y="218"/>
                </a:lnTo>
                <a:lnTo>
                  <a:pt x="3695" y="218"/>
                </a:lnTo>
                <a:lnTo>
                  <a:pt x="3696" y="218"/>
                </a:lnTo>
                <a:lnTo>
                  <a:pt x="3697" y="218"/>
                </a:lnTo>
                <a:lnTo>
                  <a:pt x="3698" y="218"/>
                </a:lnTo>
                <a:lnTo>
                  <a:pt x="3699" y="218"/>
                </a:lnTo>
                <a:lnTo>
                  <a:pt x="3699" y="218"/>
                </a:lnTo>
                <a:lnTo>
                  <a:pt x="3699" y="218"/>
                </a:lnTo>
                <a:lnTo>
                  <a:pt x="3700" y="218"/>
                </a:lnTo>
                <a:lnTo>
                  <a:pt x="3701" y="218"/>
                </a:lnTo>
                <a:lnTo>
                  <a:pt x="3702" y="219"/>
                </a:lnTo>
                <a:lnTo>
                  <a:pt x="3703" y="219"/>
                </a:lnTo>
                <a:lnTo>
                  <a:pt x="3704" y="219"/>
                </a:lnTo>
                <a:lnTo>
                  <a:pt x="3704" y="219"/>
                </a:lnTo>
                <a:lnTo>
                  <a:pt x="3704" y="219"/>
                </a:lnTo>
                <a:lnTo>
                  <a:pt x="3705" y="219"/>
                </a:lnTo>
                <a:lnTo>
                  <a:pt x="3706" y="219"/>
                </a:lnTo>
                <a:lnTo>
                  <a:pt x="3707" y="219"/>
                </a:lnTo>
                <a:lnTo>
                  <a:pt x="3708" y="219"/>
                </a:lnTo>
                <a:lnTo>
                  <a:pt x="3709" y="219"/>
                </a:lnTo>
                <a:lnTo>
                  <a:pt x="3710" y="219"/>
                </a:lnTo>
                <a:lnTo>
                  <a:pt x="3710" y="219"/>
                </a:lnTo>
                <a:lnTo>
                  <a:pt x="3710" y="219"/>
                </a:lnTo>
                <a:lnTo>
                  <a:pt x="3711" y="219"/>
                </a:lnTo>
                <a:lnTo>
                  <a:pt x="3712" y="219"/>
                </a:lnTo>
                <a:lnTo>
                  <a:pt x="3713" y="219"/>
                </a:lnTo>
                <a:lnTo>
                  <a:pt x="3714" y="219"/>
                </a:lnTo>
                <a:lnTo>
                  <a:pt x="3715" y="219"/>
                </a:lnTo>
                <a:lnTo>
                  <a:pt x="3715" y="219"/>
                </a:lnTo>
                <a:lnTo>
                  <a:pt x="3716" y="219"/>
                </a:lnTo>
                <a:lnTo>
                  <a:pt x="3716" y="218"/>
                </a:lnTo>
                <a:lnTo>
                  <a:pt x="3717" y="217"/>
                </a:lnTo>
                <a:lnTo>
                  <a:pt x="3717" y="217"/>
                </a:lnTo>
                <a:lnTo>
                  <a:pt x="3718" y="217"/>
                </a:lnTo>
                <a:lnTo>
                  <a:pt x="3719" y="217"/>
                </a:lnTo>
                <a:lnTo>
                  <a:pt x="3720" y="217"/>
                </a:lnTo>
                <a:lnTo>
                  <a:pt x="3720" y="217"/>
                </a:lnTo>
                <a:lnTo>
                  <a:pt x="3721" y="217"/>
                </a:lnTo>
                <a:lnTo>
                  <a:pt x="3722" y="217"/>
                </a:lnTo>
                <a:lnTo>
                  <a:pt x="3722" y="217"/>
                </a:lnTo>
                <a:lnTo>
                  <a:pt x="3723" y="217"/>
                </a:lnTo>
                <a:lnTo>
                  <a:pt x="3724" y="217"/>
                </a:lnTo>
                <a:lnTo>
                  <a:pt x="3725" y="217"/>
                </a:lnTo>
                <a:lnTo>
                  <a:pt x="3725" y="217"/>
                </a:lnTo>
                <a:lnTo>
                  <a:pt x="3725" y="217"/>
                </a:lnTo>
                <a:lnTo>
                  <a:pt x="3726" y="217"/>
                </a:lnTo>
                <a:lnTo>
                  <a:pt x="3727" y="217"/>
                </a:lnTo>
                <a:lnTo>
                  <a:pt x="3728" y="217"/>
                </a:lnTo>
                <a:lnTo>
                  <a:pt x="3728" y="217"/>
                </a:lnTo>
                <a:lnTo>
                  <a:pt x="3729" y="217"/>
                </a:lnTo>
                <a:lnTo>
                  <a:pt x="3730" y="217"/>
                </a:lnTo>
                <a:lnTo>
                  <a:pt x="3730" y="217"/>
                </a:lnTo>
                <a:lnTo>
                  <a:pt x="3731" y="217"/>
                </a:lnTo>
                <a:lnTo>
                  <a:pt x="3732" y="218"/>
                </a:lnTo>
                <a:lnTo>
                  <a:pt x="3733" y="219"/>
                </a:lnTo>
                <a:lnTo>
                  <a:pt x="3733" y="219"/>
                </a:lnTo>
                <a:lnTo>
                  <a:pt x="3734" y="219"/>
                </a:lnTo>
                <a:lnTo>
                  <a:pt x="3734" y="220"/>
                </a:lnTo>
                <a:lnTo>
                  <a:pt x="3735" y="220"/>
                </a:lnTo>
                <a:lnTo>
                  <a:pt x="3735" y="220"/>
                </a:lnTo>
                <a:lnTo>
                  <a:pt x="3736" y="220"/>
                </a:lnTo>
                <a:lnTo>
                  <a:pt x="3737" y="219"/>
                </a:lnTo>
                <a:lnTo>
                  <a:pt x="3737" y="218"/>
                </a:lnTo>
                <a:lnTo>
                  <a:pt x="3738" y="217"/>
                </a:lnTo>
                <a:lnTo>
                  <a:pt x="3739" y="217"/>
                </a:lnTo>
                <a:lnTo>
                  <a:pt x="3739" y="217"/>
                </a:lnTo>
                <a:lnTo>
                  <a:pt x="3739" y="215"/>
                </a:lnTo>
                <a:lnTo>
                  <a:pt x="3740" y="213"/>
                </a:lnTo>
                <a:lnTo>
                  <a:pt x="3740" y="212"/>
                </a:lnTo>
                <a:lnTo>
                  <a:pt x="3740" y="211"/>
                </a:lnTo>
                <a:lnTo>
                  <a:pt x="3741" y="209"/>
                </a:lnTo>
                <a:lnTo>
                  <a:pt x="3741" y="208"/>
                </a:lnTo>
                <a:lnTo>
                  <a:pt x="3742" y="206"/>
                </a:lnTo>
                <a:lnTo>
                  <a:pt x="3743" y="206"/>
                </a:lnTo>
                <a:lnTo>
                  <a:pt x="3743" y="205"/>
                </a:lnTo>
                <a:lnTo>
                  <a:pt x="3744" y="205"/>
                </a:lnTo>
                <a:lnTo>
                  <a:pt x="3745" y="205"/>
                </a:lnTo>
                <a:lnTo>
                  <a:pt x="3745" y="205"/>
                </a:lnTo>
                <a:lnTo>
                  <a:pt x="3746" y="205"/>
                </a:lnTo>
                <a:lnTo>
                  <a:pt x="3746" y="204"/>
                </a:lnTo>
                <a:lnTo>
                  <a:pt x="3746" y="203"/>
                </a:lnTo>
                <a:lnTo>
                  <a:pt x="3747" y="202"/>
                </a:lnTo>
                <a:lnTo>
                  <a:pt x="3748" y="202"/>
                </a:lnTo>
                <a:lnTo>
                  <a:pt x="3749" y="202"/>
                </a:lnTo>
                <a:lnTo>
                  <a:pt x="3750" y="202"/>
                </a:lnTo>
                <a:lnTo>
                  <a:pt x="3751" y="202"/>
                </a:lnTo>
                <a:lnTo>
                  <a:pt x="3751" y="203"/>
                </a:lnTo>
                <a:lnTo>
                  <a:pt x="3751" y="205"/>
                </a:lnTo>
                <a:lnTo>
                  <a:pt x="3751" y="206"/>
                </a:lnTo>
                <a:lnTo>
                  <a:pt x="3751" y="207"/>
                </a:lnTo>
                <a:lnTo>
                  <a:pt x="3752" y="209"/>
                </a:lnTo>
                <a:lnTo>
                  <a:pt x="3753" y="210"/>
                </a:lnTo>
                <a:lnTo>
                  <a:pt x="3753" y="212"/>
                </a:lnTo>
                <a:lnTo>
                  <a:pt x="3754" y="212"/>
                </a:lnTo>
                <a:lnTo>
                  <a:pt x="3755" y="214"/>
                </a:lnTo>
                <a:lnTo>
                  <a:pt x="3755" y="217"/>
                </a:lnTo>
                <a:lnTo>
                  <a:pt x="3756" y="217"/>
                </a:lnTo>
                <a:lnTo>
                  <a:pt x="3756" y="220"/>
                </a:lnTo>
                <a:lnTo>
                  <a:pt x="3756" y="222"/>
                </a:lnTo>
                <a:lnTo>
                  <a:pt x="3756" y="222"/>
                </a:lnTo>
                <a:lnTo>
                  <a:pt x="3756" y="223"/>
                </a:lnTo>
                <a:lnTo>
                  <a:pt x="3757" y="224"/>
                </a:lnTo>
                <a:lnTo>
                  <a:pt x="3758" y="226"/>
                </a:lnTo>
                <a:lnTo>
                  <a:pt x="3758" y="227"/>
                </a:lnTo>
                <a:lnTo>
                  <a:pt x="3759" y="228"/>
                </a:lnTo>
                <a:lnTo>
                  <a:pt x="3760" y="230"/>
                </a:lnTo>
                <a:lnTo>
                  <a:pt x="3760" y="232"/>
                </a:lnTo>
                <a:lnTo>
                  <a:pt x="3761" y="232"/>
                </a:lnTo>
                <a:lnTo>
                  <a:pt x="3761" y="233"/>
                </a:lnTo>
                <a:lnTo>
                  <a:pt x="3762" y="234"/>
                </a:lnTo>
                <a:lnTo>
                  <a:pt x="3762" y="234"/>
                </a:lnTo>
                <a:lnTo>
                  <a:pt x="3763" y="235"/>
                </a:lnTo>
                <a:lnTo>
                  <a:pt x="3764" y="235"/>
                </a:lnTo>
                <a:lnTo>
                  <a:pt x="3765" y="235"/>
                </a:lnTo>
                <a:lnTo>
                  <a:pt x="3766" y="235"/>
                </a:lnTo>
                <a:lnTo>
                  <a:pt x="3766" y="235"/>
                </a:lnTo>
                <a:lnTo>
                  <a:pt x="3767" y="235"/>
                </a:lnTo>
                <a:lnTo>
                  <a:pt x="3767" y="235"/>
                </a:lnTo>
                <a:lnTo>
                  <a:pt x="3768" y="235"/>
                </a:lnTo>
                <a:lnTo>
                  <a:pt x="3769" y="235"/>
                </a:lnTo>
                <a:lnTo>
                  <a:pt x="3770" y="235"/>
                </a:lnTo>
                <a:lnTo>
                  <a:pt x="3771" y="234"/>
                </a:lnTo>
                <a:lnTo>
                  <a:pt x="3771" y="234"/>
                </a:lnTo>
                <a:lnTo>
                  <a:pt x="3772" y="235"/>
                </a:lnTo>
                <a:lnTo>
                  <a:pt x="3773" y="235"/>
                </a:lnTo>
                <a:lnTo>
                  <a:pt x="3773" y="236"/>
                </a:lnTo>
                <a:lnTo>
                  <a:pt x="3773" y="236"/>
                </a:lnTo>
                <a:lnTo>
                  <a:pt x="3774" y="236"/>
                </a:lnTo>
                <a:lnTo>
                  <a:pt x="3775" y="236"/>
                </a:lnTo>
                <a:lnTo>
                  <a:pt x="3776" y="236"/>
                </a:lnTo>
                <a:lnTo>
                  <a:pt x="3776" y="236"/>
                </a:lnTo>
                <a:lnTo>
                  <a:pt x="3777" y="236"/>
                </a:lnTo>
                <a:lnTo>
                  <a:pt x="3778" y="236"/>
                </a:lnTo>
                <a:lnTo>
                  <a:pt x="3779" y="237"/>
                </a:lnTo>
                <a:lnTo>
                  <a:pt x="3779" y="237"/>
                </a:lnTo>
                <a:lnTo>
                  <a:pt x="3780" y="237"/>
                </a:lnTo>
                <a:lnTo>
                  <a:pt x="3781" y="237"/>
                </a:lnTo>
                <a:lnTo>
                  <a:pt x="3782" y="237"/>
                </a:lnTo>
                <a:lnTo>
                  <a:pt x="3782" y="237"/>
                </a:lnTo>
                <a:lnTo>
                  <a:pt x="3783" y="237"/>
                </a:lnTo>
                <a:lnTo>
                  <a:pt x="3784" y="237"/>
                </a:lnTo>
                <a:lnTo>
                  <a:pt x="3785" y="236"/>
                </a:lnTo>
                <a:lnTo>
                  <a:pt x="3785" y="235"/>
                </a:lnTo>
                <a:lnTo>
                  <a:pt x="3785" y="234"/>
                </a:lnTo>
                <a:lnTo>
                  <a:pt x="3786" y="233"/>
                </a:lnTo>
                <a:lnTo>
                  <a:pt x="3786" y="232"/>
                </a:lnTo>
                <a:lnTo>
                  <a:pt x="3787" y="232"/>
                </a:lnTo>
                <a:lnTo>
                  <a:pt x="3787" y="231"/>
                </a:lnTo>
                <a:lnTo>
                  <a:pt x="3787" y="230"/>
                </a:lnTo>
                <a:lnTo>
                  <a:pt x="3788" y="229"/>
                </a:lnTo>
                <a:lnTo>
                  <a:pt x="3788" y="228"/>
                </a:lnTo>
                <a:lnTo>
                  <a:pt x="3789" y="227"/>
                </a:lnTo>
                <a:lnTo>
                  <a:pt x="3790" y="227"/>
                </a:lnTo>
                <a:lnTo>
                  <a:pt x="3790" y="226"/>
                </a:lnTo>
                <a:lnTo>
                  <a:pt x="3791" y="225"/>
                </a:lnTo>
                <a:lnTo>
                  <a:pt x="3791" y="224"/>
                </a:lnTo>
                <a:lnTo>
                  <a:pt x="3791" y="223"/>
                </a:lnTo>
                <a:lnTo>
                  <a:pt x="3792" y="222"/>
                </a:lnTo>
                <a:lnTo>
                  <a:pt x="3792" y="222"/>
                </a:lnTo>
                <a:lnTo>
                  <a:pt x="3792" y="222"/>
                </a:lnTo>
                <a:lnTo>
                  <a:pt x="3793" y="220"/>
                </a:lnTo>
                <a:lnTo>
                  <a:pt x="3794" y="219"/>
                </a:lnTo>
                <a:lnTo>
                  <a:pt x="3794" y="218"/>
                </a:lnTo>
                <a:lnTo>
                  <a:pt x="3795" y="217"/>
                </a:lnTo>
                <a:lnTo>
                  <a:pt x="3796" y="217"/>
                </a:lnTo>
                <a:lnTo>
                  <a:pt x="3796" y="217"/>
                </a:lnTo>
                <a:lnTo>
                  <a:pt x="3796" y="216"/>
                </a:lnTo>
                <a:lnTo>
                  <a:pt x="3797" y="214"/>
                </a:lnTo>
                <a:lnTo>
                  <a:pt x="3797" y="213"/>
                </a:lnTo>
                <a:lnTo>
                  <a:pt x="3797" y="213"/>
                </a:lnTo>
                <a:lnTo>
                  <a:pt x="3798" y="213"/>
                </a:lnTo>
                <a:lnTo>
                  <a:pt x="3799" y="213"/>
                </a:lnTo>
                <a:lnTo>
                  <a:pt x="3800" y="213"/>
                </a:lnTo>
                <a:lnTo>
                  <a:pt x="3801" y="213"/>
                </a:lnTo>
                <a:lnTo>
                  <a:pt x="3802" y="213"/>
                </a:lnTo>
                <a:lnTo>
                  <a:pt x="3802" y="213"/>
                </a:lnTo>
                <a:lnTo>
                  <a:pt x="3802" y="213"/>
                </a:lnTo>
                <a:lnTo>
                  <a:pt x="3803" y="213"/>
                </a:lnTo>
                <a:lnTo>
                  <a:pt x="3804" y="213"/>
                </a:lnTo>
                <a:lnTo>
                  <a:pt x="3805" y="213"/>
                </a:lnTo>
                <a:lnTo>
                  <a:pt x="3806" y="213"/>
                </a:lnTo>
                <a:lnTo>
                  <a:pt x="3807" y="213"/>
                </a:lnTo>
                <a:lnTo>
                  <a:pt x="3807" y="212"/>
                </a:lnTo>
                <a:lnTo>
                  <a:pt x="3807" y="212"/>
                </a:lnTo>
                <a:lnTo>
                  <a:pt x="3808" y="212"/>
                </a:lnTo>
                <a:lnTo>
                  <a:pt x="3809" y="212"/>
                </a:lnTo>
                <a:lnTo>
                  <a:pt x="3809" y="211"/>
                </a:lnTo>
                <a:lnTo>
                  <a:pt x="3810" y="211"/>
                </a:lnTo>
                <a:lnTo>
                  <a:pt x="3811" y="211"/>
                </a:lnTo>
                <a:lnTo>
                  <a:pt x="3812" y="211"/>
                </a:lnTo>
                <a:lnTo>
                  <a:pt x="3812" y="211"/>
                </a:lnTo>
                <a:lnTo>
                  <a:pt x="3813" y="211"/>
                </a:lnTo>
                <a:lnTo>
                  <a:pt x="3813" y="211"/>
                </a:lnTo>
                <a:lnTo>
                  <a:pt x="3814" y="211"/>
                </a:lnTo>
                <a:lnTo>
                  <a:pt x="3815" y="211"/>
                </a:lnTo>
                <a:lnTo>
                  <a:pt x="3816" y="211"/>
                </a:lnTo>
                <a:lnTo>
                  <a:pt x="3817" y="211"/>
                </a:lnTo>
                <a:lnTo>
                  <a:pt x="3818" y="211"/>
                </a:lnTo>
                <a:lnTo>
                  <a:pt x="3818" y="211"/>
                </a:lnTo>
                <a:lnTo>
                  <a:pt x="3819" y="211"/>
                </a:lnTo>
                <a:lnTo>
                  <a:pt x="3819" y="211"/>
                </a:lnTo>
                <a:lnTo>
                  <a:pt x="3820" y="212"/>
                </a:lnTo>
                <a:lnTo>
                  <a:pt x="3821" y="212"/>
                </a:lnTo>
                <a:lnTo>
                  <a:pt x="3821" y="212"/>
                </a:lnTo>
                <a:lnTo>
                  <a:pt x="3822" y="212"/>
                </a:lnTo>
                <a:lnTo>
                  <a:pt x="3823" y="212"/>
                </a:lnTo>
                <a:lnTo>
                  <a:pt x="3823" y="212"/>
                </a:lnTo>
                <a:lnTo>
                  <a:pt x="3824" y="212"/>
                </a:lnTo>
                <a:lnTo>
                  <a:pt x="3824" y="212"/>
                </a:lnTo>
                <a:lnTo>
                  <a:pt x="3825" y="212"/>
                </a:lnTo>
                <a:lnTo>
                  <a:pt x="3825" y="213"/>
                </a:lnTo>
                <a:lnTo>
                  <a:pt x="3825" y="214"/>
                </a:lnTo>
                <a:lnTo>
                  <a:pt x="3826" y="216"/>
                </a:lnTo>
                <a:lnTo>
                  <a:pt x="3827" y="217"/>
                </a:lnTo>
                <a:lnTo>
                  <a:pt x="3828" y="217"/>
                </a:lnTo>
                <a:lnTo>
                  <a:pt x="3828" y="217"/>
                </a:lnTo>
                <a:lnTo>
                  <a:pt x="3829" y="217"/>
                </a:lnTo>
                <a:lnTo>
                  <a:pt x="3830" y="217"/>
                </a:lnTo>
                <a:lnTo>
                  <a:pt x="3830" y="217"/>
                </a:lnTo>
                <a:lnTo>
                  <a:pt x="3831" y="217"/>
                </a:lnTo>
                <a:lnTo>
                  <a:pt x="3832" y="217"/>
                </a:lnTo>
                <a:lnTo>
                  <a:pt x="3833" y="217"/>
                </a:lnTo>
                <a:lnTo>
                  <a:pt x="3833" y="217"/>
                </a:lnTo>
                <a:lnTo>
                  <a:pt x="3833" y="217"/>
                </a:lnTo>
                <a:lnTo>
                  <a:pt x="3834" y="217"/>
                </a:lnTo>
                <a:lnTo>
                  <a:pt x="3834" y="218"/>
                </a:lnTo>
                <a:lnTo>
                  <a:pt x="3835" y="218"/>
                </a:lnTo>
                <a:lnTo>
                  <a:pt x="3836" y="219"/>
                </a:lnTo>
                <a:lnTo>
                  <a:pt x="3836" y="220"/>
                </a:lnTo>
                <a:lnTo>
                  <a:pt x="3837" y="220"/>
                </a:lnTo>
                <a:lnTo>
                  <a:pt x="3838" y="222"/>
                </a:lnTo>
                <a:lnTo>
                  <a:pt x="3838" y="222"/>
                </a:lnTo>
                <a:lnTo>
                  <a:pt x="3838" y="222"/>
                </a:lnTo>
                <a:lnTo>
                  <a:pt x="3839" y="222"/>
                </a:lnTo>
                <a:lnTo>
                  <a:pt x="3840" y="222"/>
                </a:lnTo>
                <a:lnTo>
                  <a:pt x="3841" y="223"/>
                </a:lnTo>
                <a:lnTo>
                  <a:pt x="3842" y="224"/>
                </a:lnTo>
                <a:lnTo>
                  <a:pt x="3842" y="225"/>
                </a:lnTo>
                <a:lnTo>
                  <a:pt x="3842" y="226"/>
                </a:lnTo>
                <a:lnTo>
                  <a:pt x="3843" y="225"/>
                </a:lnTo>
                <a:lnTo>
                  <a:pt x="3843" y="227"/>
                </a:lnTo>
                <a:lnTo>
                  <a:pt x="3844" y="227"/>
                </a:lnTo>
                <a:lnTo>
                  <a:pt x="3845" y="227"/>
                </a:lnTo>
                <a:lnTo>
                  <a:pt x="3846" y="227"/>
                </a:lnTo>
                <a:lnTo>
                  <a:pt x="3846" y="228"/>
                </a:lnTo>
                <a:lnTo>
                  <a:pt x="3847" y="229"/>
                </a:lnTo>
                <a:lnTo>
                  <a:pt x="3848" y="229"/>
                </a:lnTo>
                <a:lnTo>
                  <a:pt x="3848" y="229"/>
                </a:lnTo>
                <a:lnTo>
                  <a:pt x="3848" y="229"/>
                </a:lnTo>
                <a:lnTo>
                  <a:pt x="3849" y="229"/>
                </a:lnTo>
                <a:lnTo>
                  <a:pt x="3850" y="229"/>
                </a:lnTo>
                <a:lnTo>
                  <a:pt x="3851" y="229"/>
                </a:lnTo>
                <a:lnTo>
                  <a:pt x="3852" y="229"/>
                </a:lnTo>
                <a:lnTo>
                  <a:pt x="3852" y="230"/>
                </a:lnTo>
                <a:lnTo>
                  <a:pt x="3853" y="230"/>
                </a:lnTo>
                <a:lnTo>
                  <a:pt x="3853" y="231"/>
                </a:lnTo>
                <a:lnTo>
                  <a:pt x="3854" y="231"/>
                </a:lnTo>
                <a:lnTo>
                  <a:pt x="3854" y="231"/>
                </a:lnTo>
                <a:lnTo>
                  <a:pt x="3854" y="231"/>
                </a:lnTo>
                <a:lnTo>
                  <a:pt x="3855" y="231"/>
                </a:lnTo>
                <a:lnTo>
                  <a:pt x="3856" y="231"/>
                </a:lnTo>
                <a:lnTo>
                  <a:pt x="3857" y="231"/>
                </a:lnTo>
                <a:lnTo>
                  <a:pt x="3858" y="230"/>
                </a:lnTo>
                <a:lnTo>
                  <a:pt x="3859" y="230"/>
                </a:lnTo>
                <a:lnTo>
                  <a:pt x="3859" y="230"/>
                </a:lnTo>
                <a:lnTo>
                  <a:pt x="3859" y="230"/>
                </a:lnTo>
                <a:lnTo>
                  <a:pt x="3860" y="230"/>
                </a:lnTo>
                <a:lnTo>
                  <a:pt x="3861" y="230"/>
                </a:lnTo>
                <a:lnTo>
                  <a:pt x="3862" y="231"/>
                </a:lnTo>
                <a:lnTo>
                  <a:pt x="3863" y="231"/>
                </a:lnTo>
                <a:lnTo>
                  <a:pt x="3863" y="232"/>
                </a:lnTo>
                <a:lnTo>
                  <a:pt x="3864" y="232"/>
                </a:lnTo>
                <a:lnTo>
                  <a:pt x="3864" y="232"/>
                </a:lnTo>
                <a:lnTo>
                  <a:pt x="3864" y="233"/>
                </a:lnTo>
                <a:lnTo>
                  <a:pt x="3864" y="233"/>
                </a:lnTo>
                <a:lnTo>
                  <a:pt x="3865" y="233"/>
                </a:lnTo>
                <a:lnTo>
                  <a:pt x="3865" y="234"/>
                </a:lnTo>
                <a:lnTo>
                  <a:pt x="3866" y="235"/>
                </a:lnTo>
                <a:lnTo>
                  <a:pt x="3867" y="235"/>
                </a:lnTo>
                <a:lnTo>
                  <a:pt x="3867" y="236"/>
                </a:lnTo>
                <a:lnTo>
                  <a:pt x="3868" y="236"/>
                </a:lnTo>
                <a:lnTo>
                  <a:pt x="3869" y="237"/>
                </a:lnTo>
                <a:lnTo>
                  <a:pt x="3869" y="237"/>
                </a:lnTo>
                <a:lnTo>
                  <a:pt x="3869" y="237"/>
                </a:lnTo>
                <a:lnTo>
                  <a:pt x="3870" y="237"/>
                </a:lnTo>
                <a:lnTo>
                  <a:pt x="3870" y="238"/>
                </a:lnTo>
                <a:lnTo>
                  <a:pt x="3870" y="238"/>
                </a:lnTo>
                <a:lnTo>
                  <a:pt x="3871" y="238"/>
                </a:lnTo>
                <a:lnTo>
                  <a:pt x="3871" y="237"/>
                </a:lnTo>
                <a:lnTo>
                  <a:pt x="3872" y="237"/>
                </a:lnTo>
                <a:lnTo>
                  <a:pt x="3873" y="235"/>
                </a:lnTo>
                <a:lnTo>
                  <a:pt x="3873" y="234"/>
                </a:lnTo>
                <a:lnTo>
                  <a:pt x="3874" y="233"/>
                </a:lnTo>
                <a:lnTo>
                  <a:pt x="3874" y="232"/>
                </a:lnTo>
                <a:lnTo>
                  <a:pt x="3874" y="232"/>
                </a:lnTo>
                <a:lnTo>
                  <a:pt x="3875" y="230"/>
                </a:lnTo>
                <a:lnTo>
                  <a:pt x="3875" y="228"/>
                </a:lnTo>
                <a:lnTo>
                  <a:pt x="3876" y="227"/>
                </a:lnTo>
                <a:lnTo>
                  <a:pt x="3876" y="227"/>
                </a:lnTo>
                <a:lnTo>
                  <a:pt x="3876" y="225"/>
                </a:lnTo>
                <a:lnTo>
                  <a:pt x="3877" y="223"/>
                </a:lnTo>
                <a:lnTo>
                  <a:pt x="3878" y="222"/>
                </a:lnTo>
                <a:lnTo>
                  <a:pt x="3879" y="222"/>
                </a:lnTo>
                <a:lnTo>
                  <a:pt x="3879" y="222"/>
                </a:lnTo>
                <a:lnTo>
                  <a:pt x="3880" y="222"/>
                </a:lnTo>
                <a:lnTo>
                  <a:pt x="3881" y="223"/>
                </a:lnTo>
                <a:lnTo>
                  <a:pt x="3882" y="224"/>
                </a:lnTo>
                <a:lnTo>
                  <a:pt x="3882" y="224"/>
                </a:lnTo>
                <a:lnTo>
                  <a:pt x="3883" y="224"/>
                </a:lnTo>
                <a:lnTo>
                  <a:pt x="3884" y="224"/>
                </a:lnTo>
                <a:lnTo>
                  <a:pt x="3885" y="224"/>
                </a:lnTo>
                <a:lnTo>
                  <a:pt x="3885" y="224"/>
                </a:lnTo>
                <a:lnTo>
                  <a:pt x="3886" y="223"/>
                </a:lnTo>
                <a:lnTo>
                  <a:pt x="3887" y="222"/>
                </a:lnTo>
                <a:lnTo>
                  <a:pt x="3888" y="223"/>
                </a:lnTo>
                <a:lnTo>
                  <a:pt x="3888" y="223"/>
                </a:lnTo>
                <a:lnTo>
                  <a:pt x="3888" y="224"/>
                </a:lnTo>
                <a:lnTo>
                  <a:pt x="3889" y="225"/>
                </a:lnTo>
                <a:lnTo>
                  <a:pt x="3890" y="226"/>
                </a:lnTo>
                <a:lnTo>
                  <a:pt x="3890" y="227"/>
                </a:lnTo>
                <a:lnTo>
                  <a:pt x="3891" y="227"/>
                </a:lnTo>
                <a:lnTo>
                  <a:pt x="3891" y="226"/>
                </a:lnTo>
                <a:lnTo>
                  <a:pt x="3892" y="224"/>
                </a:lnTo>
                <a:lnTo>
                  <a:pt x="3893" y="223"/>
                </a:lnTo>
                <a:lnTo>
                  <a:pt x="3893" y="222"/>
                </a:lnTo>
                <a:lnTo>
                  <a:pt x="3893" y="222"/>
                </a:lnTo>
                <a:lnTo>
                  <a:pt x="3894" y="222"/>
                </a:lnTo>
                <a:lnTo>
                  <a:pt x="3894" y="222"/>
                </a:lnTo>
                <a:lnTo>
                  <a:pt x="3895" y="221"/>
                </a:lnTo>
                <a:lnTo>
                  <a:pt x="3895" y="221"/>
                </a:lnTo>
                <a:lnTo>
                  <a:pt x="3896" y="221"/>
                </a:lnTo>
                <a:lnTo>
                  <a:pt x="3897" y="220"/>
                </a:lnTo>
                <a:lnTo>
                  <a:pt x="3897" y="218"/>
                </a:lnTo>
                <a:lnTo>
                  <a:pt x="3898" y="217"/>
                </a:lnTo>
                <a:lnTo>
                  <a:pt x="3899" y="217"/>
                </a:lnTo>
                <a:lnTo>
                  <a:pt x="3899" y="216"/>
                </a:lnTo>
                <a:lnTo>
                  <a:pt x="3899" y="214"/>
                </a:lnTo>
                <a:lnTo>
                  <a:pt x="3900" y="215"/>
                </a:lnTo>
                <a:lnTo>
                  <a:pt x="3900" y="214"/>
                </a:lnTo>
                <a:lnTo>
                  <a:pt x="3901" y="216"/>
                </a:lnTo>
                <a:lnTo>
                  <a:pt x="3902" y="217"/>
                </a:lnTo>
                <a:lnTo>
                  <a:pt x="3903" y="217"/>
                </a:lnTo>
                <a:lnTo>
                  <a:pt x="3904" y="217"/>
                </a:lnTo>
                <a:lnTo>
                  <a:pt x="3905" y="217"/>
                </a:lnTo>
                <a:lnTo>
                  <a:pt x="3905" y="217"/>
                </a:lnTo>
                <a:lnTo>
                  <a:pt x="3905" y="217"/>
                </a:lnTo>
                <a:lnTo>
                  <a:pt x="3906" y="217"/>
                </a:lnTo>
                <a:lnTo>
                  <a:pt x="3906" y="216"/>
                </a:lnTo>
                <a:lnTo>
                  <a:pt x="3907" y="216"/>
                </a:lnTo>
                <a:lnTo>
                  <a:pt x="3908" y="216"/>
                </a:lnTo>
                <a:lnTo>
                  <a:pt x="3909" y="216"/>
                </a:lnTo>
                <a:lnTo>
                  <a:pt x="3910" y="216"/>
                </a:lnTo>
                <a:lnTo>
                  <a:pt x="3910" y="216"/>
                </a:lnTo>
                <a:lnTo>
                  <a:pt x="3910" y="216"/>
                </a:lnTo>
                <a:lnTo>
                  <a:pt x="3911" y="216"/>
                </a:lnTo>
                <a:lnTo>
                  <a:pt x="3912" y="216"/>
                </a:lnTo>
                <a:lnTo>
                  <a:pt x="3913" y="216"/>
                </a:lnTo>
                <a:lnTo>
                  <a:pt x="3914" y="216"/>
                </a:lnTo>
                <a:lnTo>
                  <a:pt x="3915" y="216"/>
                </a:lnTo>
                <a:lnTo>
                  <a:pt x="3915" y="215"/>
                </a:lnTo>
                <a:lnTo>
                  <a:pt x="3915" y="215"/>
                </a:lnTo>
                <a:lnTo>
                  <a:pt x="3916" y="214"/>
                </a:lnTo>
                <a:lnTo>
                  <a:pt x="3916" y="214"/>
                </a:lnTo>
                <a:lnTo>
                  <a:pt x="3917" y="214"/>
                </a:lnTo>
                <a:lnTo>
                  <a:pt x="3918" y="214"/>
                </a:lnTo>
                <a:lnTo>
                  <a:pt x="3919" y="214"/>
                </a:lnTo>
                <a:lnTo>
                  <a:pt x="3920" y="214"/>
                </a:lnTo>
                <a:lnTo>
                  <a:pt x="3921" y="213"/>
                </a:lnTo>
                <a:lnTo>
                  <a:pt x="3921" y="213"/>
                </a:lnTo>
                <a:lnTo>
                  <a:pt x="3921" y="213"/>
                </a:lnTo>
                <a:lnTo>
                  <a:pt x="3922" y="213"/>
                </a:lnTo>
                <a:lnTo>
                  <a:pt x="3923" y="212"/>
                </a:lnTo>
                <a:lnTo>
                  <a:pt x="3924" y="212"/>
                </a:lnTo>
                <a:lnTo>
                  <a:pt x="3924" y="211"/>
                </a:lnTo>
                <a:lnTo>
                  <a:pt x="3925" y="209"/>
                </a:lnTo>
                <a:lnTo>
                  <a:pt x="3926" y="209"/>
                </a:lnTo>
                <a:lnTo>
                  <a:pt x="3926" y="209"/>
                </a:lnTo>
                <a:lnTo>
                  <a:pt x="3927" y="209"/>
                </a:lnTo>
                <a:lnTo>
                  <a:pt x="3927" y="208"/>
                </a:lnTo>
                <a:lnTo>
                  <a:pt x="3927" y="208"/>
                </a:lnTo>
                <a:lnTo>
                  <a:pt x="3928" y="209"/>
                </a:lnTo>
                <a:lnTo>
                  <a:pt x="3928" y="210"/>
                </a:lnTo>
                <a:lnTo>
                  <a:pt x="3929" y="209"/>
                </a:lnTo>
                <a:lnTo>
                  <a:pt x="3930" y="209"/>
                </a:lnTo>
                <a:lnTo>
                  <a:pt x="3930" y="208"/>
                </a:lnTo>
                <a:lnTo>
                  <a:pt x="3931" y="208"/>
                </a:lnTo>
                <a:lnTo>
                  <a:pt x="3931" y="208"/>
                </a:lnTo>
                <a:lnTo>
                  <a:pt x="3931" y="207"/>
                </a:lnTo>
                <a:lnTo>
                  <a:pt x="3932" y="208"/>
                </a:lnTo>
                <a:lnTo>
                  <a:pt x="3933" y="206"/>
                </a:lnTo>
                <a:lnTo>
                  <a:pt x="3933" y="206"/>
                </a:lnTo>
                <a:lnTo>
                  <a:pt x="3933" y="205"/>
                </a:lnTo>
                <a:lnTo>
                  <a:pt x="3934" y="204"/>
                </a:lnTo>
                <a:lnTo>
                  <a:pt x="3934" y="205"/>
                </a:lnTo>
                <a:lnTo>
                  <a:pt x="3935" y="205"/>
                </a:lnTo>
                <a:lnTo>
                  <a:pt x="3936" y="205"/>
                </a:lnTo>
                <a:lnTo>
                  <a:pt x="3936" y="205"/>
                </a:lnTo>
                <a:lnTo>
                  <a:pt x="3937" y="204"/>
                </a:lnTo>
                <a:lnTo>
                  <a:pt x="3938" y="204"/>
                </a:lnTo>
                <a:lnTo>
                  <a:pt x="3939" y="204"/>
                </a:lnTo>
                <a:lnTo>
                  <a:pt x="3939" y="204"/>
                </a:lnTo>
                <a:lnTo>
                  <a:pt x="3940" y="203"/>
                </a:lnTo>
                <a:lnTo>
                  <a:pt x="3941" y="203"/>
                </a:lnTo>
                <a:lnTo>
                  <a:pt x="3941" y="203"/>
                </a:lnTo>
                <a:lnTo>
                  <a:pt x="3942" y="203"/>
                </a:lnTo>
                <a:lnTo>
                  <a:pt x="3943" y="202"/>
                </a:lnTo>
                <a:lnTo>
                  <a:pt x="3944" y="202"/>
                </a:lnTo>
                <a:lnTo>
                  <a:pt x="3945" y="201"/>
                </a:lnTo>
                <a:lnTo>
                  <a:pt x="3945" y="200"/>
                </a:lnTo>
                <a:lnTo>
                  <a:pt x="3946" y="199"/>
                </a:lnTo>
                <a:lnTo>
                  <a:pt x="3946" y="198"/>
                </a:lnTo>
                <a:lnTo>
                  <a:pt x="3947" y="198"/>
                </a:lnTo>
                <a:lnTo>
                  <a:pt x="3948" y="198"/>
                </a:lnTo>
                <a:lnTo>
                  <a:pt x="3949" y="198"/>
                </a:lnTo>
                <a:lnTo>
                  <a:pt x="3949" y="196"/>
                </a:lnTo>
                <a:lnTo>
                  <a:pt x="3950" y="195"/>
                </a:lnTo>
                <a:lnTo>
                  <a:pt x="3950" y="194"/>
                </a:lnTo>
                <a:lnTo>
                  <a:pt x="3951" y="192"/>
                </a:lnTo>
                <a:lnTo>
                  <a:pt x="3951" y="191"/>
                </a:lnTo>
                <a:lnTo>
                  <a:pt x="3951" y="189"/>
                </a:lnTo>
                <a:lnTo>
                  <a:pt x="3951" y="189"/>
                </a:lnTo>
                <a:lnTo>
                  <a:pt x="3952" y="189"/>
                </a:lnTo>
                <a:lnTo>
                  <a:pt x="3952" y="188"/>
                </a:lnTo>
                <a:lnTo>
                  <a:pt x="3953" y="186"/>
                </a:lnTo>
                <a:lnTo>
                  <a:pt x="3954" y="185"/>
                </a:lnTo>
                <a:lnTo>
                  <a:pt x="3954" y="183"/>
                </a:lnTo>
                <a:lnTo>
                  <a:pt x="3955" y="182"/>
                </a:lnTo>
                <a:lnTo>
                  <a:pt x="3956" y="181"/>
                </a:lnTo>
                <a:lnTo>
                  <a:pt x="3956" y="181"/>
                </a:lnTo>
                <a:lnTo>
                  <a:pt x="3957" y="180"/>
                </a:lnTo>
                <a:lnTo>
                  <a:pt x="3957" y="180"/>
                </a:lnTo>
                <a:lnTo>
                  <a:pt x="3958" y="180"/>
                </a:lnTo>
                <a:lnTo>
                  <a:pt x="3959" y="179"/>
                </a:lnTo>
                <a:lnTo>
                  <a:pt x="3960" y="179"/>
                </a:lnTo>
                <a:lnTo>
                  <a:pt x="3961" y="179"/>
                </a:lnTo>
                <a:lnTo>
                  <a:pt x="3962" y="178"/>
                </a:lnTo>
                <a:lnTo>
                  <a:pt x="3962" y="178"/>
                </a:lnTo>
                <a:lnTo>
                  <a:pt x="3962" y="178"/>
                </a:lnTo>
                <a:lnTo>
                  <a:pt x="3962" y="177"/>
                </a:lnTo>
                <a:lnTo>
                  <a:pt x="3963" y="177"/>
                </a:lnTo>
                <a:lnTo>
                  <a:pt x="3964" y="177"/>
                </a:lnTo>
                <a:lnTo>
                  <a:pt x="3965" y="177"/>
                </a:lnTo>
                <a:lnTo>
                  <a:pt x="3966" y="177"/>
                </a:lnTo>
                <a:lnTo>
                  <a:pt x="3967" y="177"/>
                </a:lnTo>
                <a:lnTo>
                  <a:pt x="3967" y="176"/>
                </a:lnTo>
                <a:lnTo>
                  <a:pt x="3967" y="176"/>
                </a:lnTo>
                <a:lnTo>
                  <a:pt x="3968" y="176"/>
                </a:lnTo>
                <a:lnTo>
                  <a:pt x="3968" y="176"/>
                </a:lnTo>
                <a:lnTo>
                  <a:pt x="3969" y="176"/>
                </a:lnTo>
                <a:lnTo>
                  <a:pt x="3970" y="176"/>
                </a:lnTo>
                <a:lnTo>
                  <a:pt x="3971" y="175"/>
                </a:lnTo>
                <a:lnTo>
                  <a:pt x="3972" y="175"/>
                </a:lnTo>
                <a:lnTo>
                  <a:pt x="3972" y="175"/>
                </a:lnTo>
                <a:lnTo>
                  <a:pt x="3972" y="174"/>
                </a:lnTo>
                <a:lnTo>
                  <a:pt x="3973" y="174"/>
                </a:lnTo>
                <a:lnTo>
                  <a:pt x="3973" y="174"/>
                </a:lnTo>
                <a:lnTo>
                  <a:pt x="3973" y="173"/>
                </a:lnTo>
                <a:lnTo>
                  <a:pt x="3974" y="173"/>
                </a:lnTo>
                <a:lnTo>
                  <a:pt x="3975" y="173"/>
                </a:lnTo>
                <a:lnTo>
                  <a:pt x="3976" y="172"/>
                </a:lnTo>
                <a:lnTo>
                  <a:pt x="3977" y="172"/>
                </a:lnTo>
                <a:lnTo>
                  <a:pt x="3977" y="172"/>
                </a:lnTo>
                <a:lnTo>
                  <a:pt x="3978" y="172"/>
                </a:lnTo>
                <a:lnTo>
                  <a:pt x="3979" y="172"/>
                </a:lnTo>
                <a:lnTo>
                  <a:pt x="3979" y="172"/>
                </a:lnTo>
                <a:lnTo>
                  <a:pt x="3980" y="171"/>
                </a:lnTo>
                <a:lnTo>
                  <a:pt x="3981" y="171"/>
                </a:lnTo>
                <a:lnTo>
                  <a:pt x="3981" y="170"/>
                </a:lnTo>
                <a:lnTo>
                  <a:pt x="3982" y="170"/>
                </a:lnTo>
                <a:lnTo>
                  <a:pt x="3982" y="170"/>
                </a:lnTo>
                <a:lnTo>
                  <a:pt x="3983" y="170"/>
                </a:lnTo>
                <a:lnTo>
                  <a:pt x="3984" y="170"/>
                </a:lnTo>
                <a:lnTo>
                  <a:pt x="3984" y="169"/>
                </a:lnTo>
                <a:lnTo>
                  <a:pt x="3985" y="169"/>
                </a:lnTo>
                <a:lnTo>
                  <a:pt x="3986" y="168"/>
                </a:lnTo>
                <a:lnTo>
                  <a:pt x="3987" y="168"/>
                </a:lnTo>
                <a:lnTo>
                  <a:pt x="3987" y="168"/>
                </a:lnTo>
                <a:lnTo>
                  <a:pt x="3988" y="167"/>
                </a:lnTo>
                <a:lnTo>
                  <a:pt x="3989" y="167"/>
                </a:lnTo>
                <a:lnTo>
                  <a:pt x="3990" y="166"/>
                </a:lnTo>
                <a:lnTo>
                  <a:pt x="3990" y="166"/>
                </a:lnTo>
                <a:lnTo>
                  <a:pt x="3991" y="166"/>
                </a:lnTo>
                <a:lnTo>
                  <a:pt x="3992" y="165"/>
                </a:lnTo>
                <a:lnTo>
                  <a:pt x="3993" y="165"/>
                </a:lnTo>
                <a:lnTo>
                  <a:pt x="3993" y="165"/>
                </a:lnTo>
                <a:lnTo>
                  <a:pt x="3994" y="165"/>
                </a:lnTo>
                <a:lnTo>
                  <a:pt x="3995" y="165"/>
                </a:lnTo>
                <a:lnTo>
                  <a:pt x="3995" y="164"/>
                </a:lnTo>
                <a:lnTo>
                  <a:pt x="3996" y="165"/>
                </a:lnTo>
                <a:lnTo>
                  <a:pt x="3996" y="165"/>
                </a:lnTo>
                <a:lnTo>
                  <a:pt x="3997" y="164"/>
                </a:lnTo>
                <a:lnTo>
                  <a:pt x="3998" y="164"/>
                </a:lnTo>
                <a:lnTo>
                  <a:pt x="3998" y="163"/>
                </a:lnTo>
                <a:lnTo>
                  <a:pt x="3999" y="162"/>
                </a:lnTo>
                <a:lnTo>
                  <a:pt x="4000" y="162"/>
                </a:lnTo>
                <a:lnTo>
                  <a:pt x="4001" y="161"/>
                </a:lnTo>
                <a:lnTo>
                  <a:pt x="4002" y="161"/>
                </a:lnTo>
                <a:lnTo>
                  <a:pt x="4002" y="160"/>
                </a:lnTo>
                <a:lnTo>
                  <a:pt x="4003" y="160"/>
                </a:lnTo>
                <a:lnTo>
                  <a:pt x="4003" y="160"/>
                </a:lnTo>
                <a:lnTo>
                  <a:pt x="4003" y="160"/>
                </a:lnTo>
                <a:lnTo>
                  <a:pt x="4004" y="160"/>
                </a:lnTo>
                <a:lnTo>
                  <a:pt x="4005" y="160"/>
                </a:lnTo>
                <a:lnTo>
                  <a:pt x="4005" y="160"/>
                </a:lnTo>
                <a:lnTo>
                  <a:pt x="4006" y="159"/>
                </a:lnTo>
                <a:lnTo>
                  <a:pt x="4007" y="159"/>
                </a:lnTo>
                <a:lnTo>
                  <a:pt x="4007" y="158"/>
                </a:lnTo>
                <a:lnTo>
                  <a:pt x="4008" y="156"/>
                </a:lnTo>
                <a:lnTo>
                  <a:pt x="4008" y="155"/>
                </a:lnTo>
                <a:lnTo>
                  <a:pt x="4008" y="155"/>
                </a:lnTo>
                <a:lnTo>
                  <a:pt x="4009" y="155"/>
                </a:lnTo>
                <a:lnTo>
                  <a:pt x="4010" y="155"/>
                </a:lnTo>
                <a:lnTo>
                  <a:pt x="4011" y="155"/>
                </a:lnTo>
                <a:lnTo>
                  <a:pt x="4012" y="155"/>
                </a:lnTo>
                <a:lnTo>
                  <a:pt x="4013" y="155"/>
                </a:lnTo>
                <a:lnTo>
                  <a:pt x="4013" y="155"/>
                </a:lnTo>
                <a:lnTo>
                  <a:pt x="4013" y="154"/>
                </a:lnTo>
                <a:lnTo>
                  <a:pt x="4013" y="155"/>
                </a:lnTo>
                <a:lnTo>
                  <a:pt x="4013" y="155"/>
                </a:lnTo>
                <a:lnTo>
                  <a:pt x="4014" y="155"/>
                </a:lnTo>
                <a:lnTo>
                  <a:pt x="4015" y="155"/>
                </a:lnTo>
                <a:lnTo>
                  <a:pt x="4015" y="156"/>
                </a:lnTo>
                <a:lnTo>
                  <a:pt x="4016" y="156"/>
                </a:lnTo>
                <a:lnTo>
                  <a:pt x="4017" y="159"/>
                </a:lnTo>
                <a:lnTo>
                  <a:pt x="4018" y="160"/>
                </a:lnTo>
                <a:lnTo>
                  <a:pt x="4018" y="160"/>
                </a:lnTo>
                <a:lnTo>
                  <a:pt x="4018" y="160"/>
                </a:lnTo>
                <a:lnTo>
                  <a:pt x="4019" y="160"/>
                </a:lnTo>
                <a:lnTo>
                  <a:pt x="4019" y="160"/>
                </a:lnTo>
                <a:lnTo>
                  <a:pt x="4020" y="160"/>
                </a:lnTo>
                <a:lnTo>
                  <a:pt x="4021" y="159"/>
                </a:lnTo>
                <a:lnTo>
                  <a:pt x="4022" y="159"/>
                </a:lnTo>
                <a:lnTo>
                  <a:pt x="4023" y="158"/>
                </a:lnTo>
                <a:lnTo>
                  <a:pt x="4023" y="157"/>
                </a:lnTo>
                <a:lnTo>
                  <a:pt x="4024" y="157"/>
                </a:lnTo>
                <a:lnTo>
                  <a:pt x="4024" y="156"/>
                </a:lnTo>
                <a:lnTo>
                  <a:pt x="4024" y="156"/>
                </a:lnTo>
                <a:lnTo>
                  <a:pt x="4025" y="155"/>
                </a:lnTo>
                <a:lnTo>
                  <a:pt x="4025" y="156"/>
                </a:lnTo>
                <a:lnTo>
                  <a:pt x="4026" y="156"/>
                </a:lnTo>
                <a:lnTo>
                  <a:pt x="4026" y="155"/>
                </a:lnTo>
                <a:lnTo>
                  <a:pt x="4027" y="157"/>
                </a:lnTo>
                <a:lnTo>
                  <a:pt x="4028" y="158"/>
                </a:lnTo>
                <a:lnTo>
                  <a:pt x="4028" y="159"/>
                </a:lnTo>
                <a:lnTo>
                  <a:pt x="4029" y="160"/>
                </a:lnTo>
                <a:lnTo>
                  <a:pt x="4029" y="160"/>
                </a:lnTo>
                <a:lnTo>
                  <a:pt x="4030" y="160"/>
                </a:lnTo>
                <a:lnTo>
                  <a:pt x="4030" y="160"/>
                </a:lnTo>
                <a:lnTo>
                  <a:pt x="4030" y="161"/>
                </a:lnTo>
                <a:lnTo>
                  <a:pt x="4031" y="161"/>
                </a:lnTo>
                <a:lnTo>
                  <a:pt x="4031" y="162"/>
                </a:lnTo>
                <a:lnTo>
                  <a:pt x="4032" y="163"/>
                </a:lnTo>
                <a:lnTo>
                  <a:pt x="4033" y="164"/>
                </a:lnTo>
                <a:lnTo>
                  <a:pt x="4033" y="165"/>
                </a:lnTo>
                <a:lnTo>
                  <a:pt x="4034" y="165"/>
                </a:lnTo>
                <a:lnTo>
                  <a:pt x="4034" y="165"/>
                </a:lnTo>
                <a:lnTo>
                  <a:pt x="4034" y="166"/>
                </a:lnTo>
                <a:lnTo>
                  <a:pt x="4035" y="166"/>
                </a:lnTo>
                <a:lnTo>
                  <a:pt x="4036" y="167"/>
                </a:lnTo>
                <a:lnTo>
                  <a:pt x="4036" y="168"/>
                </a:lnTo>
                <a:lnTo>
                  <a:pt x="4036" y="168"/>
                </a:lnTo>
                <a:lnTo>
                  <a:pt x="4036" y="169"/>
                </a:lnTo>
                <a:lnTo>
                  <a:pt x="4037" y="170"/>
                </a:lnTo>
                <a:lnTo>
                  <a:pt x="4038" y="170"/>
                </a:lnTo>
                <a:lnTo>
                  <a:pt x="4038" y="171"/>
                </a:lnTo>
                <a:lnTo>
                  <a:pt x="4039" y="172"/>
                </a:lnTo>
                <a:lnTo>
                  <a:pt x="4039" y="172"/>
                </a:lnTo>
                <a:lnTo>
                  <a:pt x="4039" y="172"/>
                </a:lnTo>
                <a:lnTo>
                  <a:pt x="4040" y="172"/>
                </a:lnTo>
                <a:lnTo>
                  <a:pt x="4041" y="172"/>
                </a:lnTo>
                <a:lnTo>
                  <a:pt x="4042" y="172"/>
                </a:lnTo>
                <a:lnTo>
                  <a:pt x="4042" y="171"/>
                </a:lnTo>
                <a:lnTo>
                  <a:pt x="4043" y="170"/>
                </a:lnTo>
                <a:lnTo>
                  <a:pt x="4044" y="170"/>
                </a:lnTo>
                <a:lnTo>
                  <a:pt x="4044" y="170"/>
                </a:lnTo>
                <a:lnTo>
                  <a:pt x="4044" y="170"/>
                </a:lnTo>
                <a:lnTo>
                  <a:pt x="4045" y="169"/>
                </a:lnTo>
                <a:lnTo>
                  <a:pt x="4046" y="168"/>
                </a:lnTo>
                <a:lnTo>
                  <a:pt x="4047" y="168"/>
                </a:lnTo>
                <a:lnTo>
                  <a:pt x="4047" y="167"/>
                </a:lnTo>
                <a:lnTo>
                  <a:pt x="4048" y="167"/>
                </a:lnTo>
                <a:lnTo>
                  <a:pt x="4048" y="166"/>
                </a:lnTo>
                <a:lnTo>
                  <a:pt x="4049" y="166"/>
                </a:lnTo>
                <a:lnTo>
                  <a:pt x="4049" y="166"/>
                </a:lnTo>
                <a:lnTo>
                  <a:pt x="4049" y="165"/>
                </a:lnTo>
                <a:lnTo>
                  <a:pt x="4050" y="165"/>
                </a:lnTo>
                <a:lnTo>
                  <a:pt x="4051" y="166"/>
                </a:lnTo>
                <a:lnTo>
                  <a:pt x="4051" y="166"/>
                </a:lnTo>
                <a:lnTo>
                  <a:pt x="4052" y="167"/>
                </a:lnTo>
                <a:lnTo>
                  <a:pt x="4053" y="168"/>
                </a:lnTo>
                <a:lnTo>
                  <a:pt x="4053" y="169"/>
                </a:lnTo>
                <a:lnTo>
                  <a:pt x="4053" y="171"/>
                </a:lnTo>
                <a:lnTo>
                  <a:pt x="4054" y="172"/>
                </a:lnTo>
                <a:lnTo>
                  <a:pt x="4054" y="176"/>
                </a:lnTo>
                <a:lnTo>
                  <a:pt x="4054" y="176"/>
                </a:lnTo>
                <a:lnTo>
                  <a:pt x="4055" y="177"/>
                </a:lnTo>
                <a:lnTo>
                  <a:pt x="4056" y="177"/>
                </a:lnTo>
                <a:lnTo>
                  <a:pt x="4057" y="179"/>
                </a:lnTo>
                <a:lnTo>
                  <a:pt x="4057" y="182"/>
                </a:lnTo>
                <a:lnTo>
                  <a:pt x="4058" y="185"/>
                </a:lnTo>
                <a:lnTo>
                  <a:pt x="4059" y="188"/>
                </a:lnTo>
                <a:lnTo>
                  <a:pt x="4059" y="190"/>
                </a:lnTo>
                <a:lnTo>
                  <a:pt x="4059" y="193"/>
                </a:lnTo>
                <a:lnTo>
                  <a:pt x="4059" y="196"/>
                </a:lnTo>
                <a:lnTo>
                  <a:pt x="4059" y="200"/>
                </a:lnTo>
                <a:lnTo>
                  <a:pt x="4060" y="204"/>
                </a:lnTo>
                <a:lnTo>
                  <a:pt x="4060" y="208"/>
                </a:lnTo>
                <a:lnTo>
                  <a:pt x="4061" y="214"/>
                </a:lnTo>
                <a:lnTo>
                  <a:pt x="4062" y="219"/>
                </a:lnTo>
                <a:lnTo>
                  <a:pt x="4063" y="225"/>
                </a:lnTo>
                <a:lnTo>
                  <a:pt x="4063" y="227"/>
                </a:lnTo>
                <a:lnTo>
                  <a:pt x="4064" y="231"/>
                </a:lnTo>
                <a:lnTo>
                  <a:pt x="4065" y="232"/>
                </a:lnTo>
                <a:lnTo>
                  <a:pt x="4065" y="234"/>
                </a:lnTo>
                <a:lnTo>
                  <a:pt x="4065" y="236"/>
                </a:lnTo>
                <a:lnTo>
                  <a:pt x="4065" y="237"/>
                </a:lnTo>
                <a:lnTo>
                  <a:pt x="4065" y="238"/>
                </a:lnTo>
                <a:lnTo>
                  <a:pt x="4066" y="239"/>
                </a:lnTo>
                <a:lnTo>
                  <a:pt x="4067" y="240"/>
                </a:lnTo>
                <a:lnTo>
                  <a:pt x="4068" y="240"/>
                </a:lnTo>
                <a:lnTo>
                  <a:pt x="4069" y="239"/>
                </a:lnTo>
                <a:lnTo>
                  <a:pt x="4070" y="239"/>
                </a:lnTo>
                <a:lnTo>
                  <a:pt x="4070" y="239"/>
                </a:lnTo>
                <a:lnTo>
                  <a:pt x="4070" y="238"/>
                </a:lnTo>
                <a:lnTo>
                  <a:pt x="4070" y="240"/>
                </a:lnTo>
                <a:lnTo>
                  <a:pt x="4071" y="239"/>
                </a:lnTo>
                <a:lnTo>
                  <a:pt x="4072" y="239"/>
                </a:lnTo>
                <a:lnTo>
                  <a:pt x="4073" y="239"/>
                </a:lnTo>
                <a:lnTo>
                  <a:pt x="4074" y="238"/>
                </a:lnTo>
                <a:lnTo>
                  <a:pt x="4075" y="238"/>
                </a:lnTo>
                <a:lnTo>
                  <a:pt x="4075" y="238"/>
                </a:lnTo>
                <a:lnTo>
                  <a:pt x="4075" y="238"/>
                </a:lnTo>
                <a:lnTo>
                  <a:pt x="4075" y="238"/>
                </a:lnTo>
                <a:lnTo>
                  <a:pt x="4076" y="238"/>
                </a:lnTo>
                <a:lnTo>
                  <a:pt x="4077" y="237"/>
                </a:lnTo>
                <a:lnTo>
                  <a:pt x="4078" y="237"/>
                </a:lnTo>
                <a:lnTo>
                  <a:pt x="4079" y="237"/>
                </a:lnTo>
                <a:lnTo>
                  <a:pt x="4080" y="237"/>
                </a:lnTo>
                <a:lnTo>
                  <a:pt x="4080" y="237"/>
                </a:lnTo>
                <a:lnTo>
                  <a:pt x="4081" y="236"/>
                </a:lnTo>
                <a:lnTo>
                  <a:pt x="4081" y="236"/>
                </a:lnTo>
                <a:lnTo>
                  <a:pt x="4082" y="235"/>
                </a:lnTo>
                <a:lnTo>
                  <a:pt x="4083" y="235"/>
                </a:lnTo>
                <a:lnTo>
                  <a:pt x="4084" y="235"/>
                </a:lnTo>
                <a:lnTo>
                  <a:pt x="4084" y="234"/>
                </a:lnTo>
                <a:lnTo>
                  <a:pt x="4085" y="234"/>
                </a:lnTo>
                <a:lnTo>
                  <a:pt x="4085" y="234"/>
                </a:lnTo>
                <a:lnTo>
                  <a:pt x="4085" y="233"/>
                </a:lnTo>
                <a:lnTo>
                  <a:pt x="4086" y="233"/>
                </a:lnTo>
                <a:lnTo>
                  <a:pt x="4087" y="233"/>
                </a:lnTo>
                <a:lnTo>
                  <a:pt x="4087" y="233"/>
                </a:lnTo>
                <a:lnTo>
                  <a:pt x="4088" y="232"/>
                </a:lnTo>
                <a:lnTo>
                  <a:pt x="4089" y="232"/>
                </a:lnTo>
                <a:lnTo>
                  <a:pt x="4090" y="232"/>
                </a:lnTo>
                <a:lnTo>
                  <a:pt x="4090" y="232"/>
                </a:lnTo>
                <a:lnTo>
                  <a:pt x="4091" y="231"/>
                </a:lnTo>
                <a:lnTo>
                  <a:pt x="4092" y="231"/>
                </a:lnTo>
                <a:lnTo>
                  <a:pt x="4092" y="230"/>
                </a:lnTo>
                <a:lnTo>
                  <a:pt x="4093" y="230"/>
                </a:lnTo>
                <a:lnTo>
                  <a:pt x="4093" y="230"/>
                </a:lnTo>
                <a:lnTo>
                  <a:pt x="4093" y="229"/>
                </a:lnTo>
                <a:lnTo>
                  <a:pt x="4094" y="229"/>
                </a:lnTo>
                <a:lnTo>
                  <a:pt x="4095" y="229"/>
                </a:lnTo>
                <a:lnTo>
                  <a:pt x="4095" y="228"/>
                </a:lnTo>
                <a:lnTo>
                  <a:pt x="4095" y="228"/>
                </a:lnTo>
                <a:lnTo>
                  <a:pt x="4096" y="229"/>
                </a:lnTo>
                <a:lnTo>
                  <a:pt x="4097" y="231"/>
                </a:lnTo>
                <a:lnTo>
                  <a:pt x="4097" y="232"/>
                </a:lnTo>
                <a:lnTo>
                  <a:pt x="4098" y="233"/>
                </a:lnTo>
                <a:lnTo>
                  <a:pt x="4099" y="232"/>
                </a:lnTo>
                <a:lnTo>
                  <a:pt x="4099" y="232"/>
                </a:lnTo>
                <a:lnTo>
                  <a:pt x="4100" y="232"/>
                </a:lnTo>
                <a:lnTo>
                  <a:pt x="4101" y="232"/>
                </a:lnTo>
                <a:lnTo>
                  <a:pt x="4101" y="232"/>
                </a:lnTo>
                <a:lnTo>
                  <a:pt x="4101" y="232"/>
                </a:lnTo>
                <a:lnTo>
                  <a:pt x="4102" y="232"/>
                </a:lnTo>
                <a:lnTo>
                  <a:pt x="4103" y="232"/>
                </a:lnTo>
                <a:lnTo>
                  <a:pt x="4104" y="232"/>
                </a:lnTo>
                <a:lnTo>
                  <a:pt x="4105" y="232"/>
                </a:lnTo>
                <a:lnTo>
                  <a:pt x="4105" y="232"/>
                </a:lnTo>
                <a:lnTo>
                  <a:pt x="4106" y="231"/>
                </a:lnTo>
                <a:lnTo>
                  <a:pt x="4106" y="231"/>
                </a:lnTo>
                <a:lnTo>
                  <a:pt x="4106" y="232"/>
                </a:lnTo>
                <a:lnTo>
                  <a:pt x="4107" y="234"/>
                </a:lnTo>
                <a:lnTo>
                  <a:pt x="4108" y="237"/>
                </a:lnTo>
                <a:lnTo>
                  <a:pt x="4108" y="238"/>
                </a:lnTo>
                <a:lnTo>
                  <a:pt x="4109" y="240"/>
                </a:lnTo>
                <a:lnTo>
                  <a:pt x="4110" y="241"/>
                </a:lnTo>
                <a:lnTo>
                  <a:pt x="4110" y="242"/>
                </a:lnTo>
                <a:lnTo>
                  <a:pt x="4110" y="244"/>
                </a:lnTo>
                <a:lnTo>
                  <a:pt x="4111" y="245"/>
                </a:lnTo>
                <a:lnTo>
                  <a:pt x="4111" y="249"/>
                </a:lnTo>
                <a:lnTo>
                  <a:pt x="4111" y="255"/>
                </a:lnTo>
                <a:lnTo>
                  <a:pt x="4112" y="261"/>
                </a:lnTo>
                <a:lnTo>
                  <a:pt x="4112" y="266"/>
                </a:lnTo>
                <a:lnTo>
                  <a:pt x="4113" y="273"/>
                </a:lnTo>
                <a:lnTo>
                  <a:pt x="4114" y="278"/>
                </a:lnTo>
                <a:lnTo>
                  <a:pt x="4114" y="282"/>
                </a:lnTo>
                <a:lnTo>
                  <a:pt x="4115" y="284"/>
                </a:lnTo>
                <a:lnTo>
                  <a:pt x="4116" y="291"/>
                </a:lnTo>
                <a:lnTo>
                  <a:pt x="4116" y="294"/>
                </a:lnTo>
                <a:lnTo>
                  <a:pt x="4116" y="299"/>
                </a:lnTo>
                <a:lnTo>
                  <a:pt x="4116" y="306"/>
                </a:lnTo>
                <a:lnTo>
                  <a:pt x="4116" y="311"/>
                </a:lnTo>
                <a:lnTo>
                  <a:pt x="4117" y="319"/>
                </a:lnTo>
                <a:lnTo>
                  <a:pt x="4118" y="325"/>
                </a:lnTo>
                <a:lnTo>
                  <a:pt x="4118" y="336"/>
                </a:lnTo>
                <a:lnTo>
                  <a:pt x="4119" y="342"/>
                </a:lnTo>
                <a:lnTo>
                  <a:pt x="4120" y="345"/>
                </a:lnTo>
                <a:lnTo>
                  <a:pt x="4120" y="347"/>
                </a:lnTo>
                <a:lnTo>
                  <a:pt x="4121" y="350"/>
                </a:lnTo>
                <a:lnTo>
                  <a:pt x="4121" y="351"/>
                </a:lnTo>
                <a:lnTo>
                  <a:pt x="4121" y="355"/>
                </a:lnTo>
                <a:lnTo>
                  <a:pt x="4121" y="360"/>
                </a:lnTo>
                <a:lnTo>
                  <a:pt x="4122" y="361"/>
                </a:lnTo>
                <a:lnTo>
                  <a:pt x="4122" y="364"/>
                </a:lnTo>
                <a:lnTo>
                  <a:pt x="4123" y="364"/>
                </a:lnTo>
                <a:lnTo>
                  <a:pt x="4123" y="366"/>
                </a:lnTo>
                <a:lnTo>
                  <a:pt x="4124" y="368"/>
                </a:lnTo>
                <a:lnTo>
                  <a:pt x="4125" y="369"/>
                </a:lnTo>
                <a:lnTo>
                  <a:pt x="4126" y="370"/>
                </a:lnTo>
                <a:lnTo>
                  <a:pt x="4126" y="370"/>
                </a:lnTo>
                <a:lnTo>
                  <a:pt x="4126" y="371"/>
                </a:lnTo>
                <a:lnTo>
                  <a:pt x="4127" y="371"/>
                </a:lnTo>
                <a:lnTo>
                  <a:pt x="4127" y="371"/>
                </a:lnTo>
                <a:lnTo>
                  <a:pt x="4127" y="371"/>
                </a:lnTo>
                <a:lnTo>
                  <a:pt x="4128" y="371"/>
                </a:lnTo>
                <a:lnTo>
                  <a:pt x="4129" y="372"/>
                </a:lnTo>
                <a:lnTo>
                  <a:pt x="4130" y="372"/>
                </a:lnTo>
                <a:lnTo>
                  <a:pt x="4130" y="373"/>
                </a:lnTo>
                <a:lnTo>
                  <a:pt x="4131" y="374"/>
                </a:lnTo>
                <a:lnTo>
                  <a:pt x="4131" y="374"/>
                </a:lnTo>
                <a:lnTo>
                  <a:pt x="4131" y="375"/>
                </a:lnTo>
                <a:lnTo>
                  <a:pt x="4132" y="375"/>
                </a:lnTo>
                <a:lnTo>
                  <a:pt x="4133" y="376"/>
                </a:lnTo>
                <a:lnTo>
                  <a:pt x="4133" y="376"/>
                </a:lnTo>
                <a:lnTo>
                  <a:pt x="4133" y="376"/>
                </a:lnTo>
                <a:lnTo>
                  <a:pt x="4133" y="377"/>
                </a:lnTo>
                <a:lnTo>
                  <a:pt x="4134" y="377"/>
                </a:lnTo>
                <a:lnTo>
                  <a:pt x="4135" y="0"/>
                </a:lnTo>
                <a:lnTo>
                  <a:pt x="4136" y="0"/>
                </a:lnTo>
                <a:lnTo>
                  <a:pt x="4137" y="0"/>
                </a:lnTo>
                <a:lnTo>
                  <a:pt x="4137" y="0"/>
                </a:lnTo>
                <a:lnTo>
                  <a:pt x="4138" y="0"/>
                </a:lnTo>
                <a:lnTo>
                  <a:pt x="4138" y="0"/>
                </a:lnTo>
                <a:lnTo>
                  <a:pt x="4139" y="0"/>
                </a:lnTo>
                <a:lnTo>
                  <a:pt x="4140" y="0"/>
                </a:lnTo>
                <a:lnTo>
                  <a:pt x="4141" y="0"/>
                </a:lnTo>
                <a:lnTo>
                  <a:pt x="4142" y="0"/>
                </a:lnTo>
                <a:lnTo>
                  <a:pt x="4142" y="0"/>
                </a:lnTo>
                <a:lnTo>
                  <a:pt x="4143" y="0"/>
                </a:lnTo>
                <a:lnTo>
                  <a:pt x="4144" y="0"/>
                </a:lnTo>
                <a:lnTo>
                  <a:pt x="4144" y="0"/>
                </a:lnTo>
                <a:lnTo>
                  <a:pt x="4145" y="0"/>
                </a:lnTo>
                <a:lnTo>
                  <a:pt x="4146" y="0"/>
                </a:lnTo>
                <a:lnTo>
                  <a:pt x="4147" y="0"/>
                </a:lnTo>
                <a:lnTo>
                  <a:pt x="4147" y="0"/>
                </a:lnTo>
                <a:lnTo>
                  <a:pt x="4148" y="0"/>
                </a:lnTo>
                <a:lnTo>
                  <a:pt x="4149" y="0"/>
                </a:lnTo>
                <a:lnTo>
                  <a:pt x="4150" y="0"/>
                </a:lnTo>
                <a:lnTo>
                  <a:pt x="4150" y="0"/>
                </a:lnTo>
                <a:lnTo>
                  <a:pt x="4151" y="0"/>
                </a:lnTo>
                <a:lnTo>
                  <a:pt x="4152" y="0"/>
                </a:lnTo>
                <a:lnTo>
                  <a:pt x="4152" y="0"/>
                </a:lnTo>
                <a:lnTo>
                  <a:pt x="4153" y="0"/>
                </a:lnTo>
                <a:lnTo>
                  <a:pt x="4154" y="0"/>
                </a:lnTo>
                <a:lnTo>
                  <a:pt x="4155" y="0"/>
                </a:lnTo>
                <a:lnTo>
                  <a:pt x="4156" y="0"/>
                </a:lnTo>
                <a:lnTo>
                  <a:pt x="4156" y="0"/>
                </a:lnTo>
                <a:lnTo>
                  <a:pt x="4157" y="0"/>
                </a:lnTo>
                <a:lnTo>
                  <a:pt x="4157" y="0"/>
                </a:lnTo>
                <a:lnTo>
                  <a:pt x="4158" y="0"/>
                </a:lnTo>
                <a:lnTo>
                  <a:pt x="4159" y="0"/>
                </a:lnTo>
                <a:lnTo>
                  <a:pt x="4160" y="0"/>
                </a:lnTo>
                <a:lnTo>
                  <a:pt x="4161" y="0"/>
                </a:lnTo>
                <a:lnTo>
                  <a:pt x="4162" y="0"/>
                </a:lnTo>
                <a:lnTo>
                  <a:pt x="4162" y="0"/>
                </a:lnTo>
                <a:lnTo>
                  <a:pt x="4162" y="0"/>
                </a:lnTo>
                <a:lnTo>
                  <a:pt x="4163" y="0"/>
                </a:lnTo>
                <a:lnTo>
                  <a:pt x="4164" y="0"/>
                </a:lnTo>
                <a:lnTo>
                  <a:pt x="4165" y="0"/>
                </a:lnTo>
                <a:lnTo>
                  <a:pt x="4166" y="0"/>
                </a:lnTo>
                <a:lnTo>
                  <a:pt x="4167" y="0"/>
                </a:lnTo>
                <a:lnTo>
                  <a:pt x="4168" y="0"/>
                </a:lnTo>
                <a:lnTo>
                  <a:pt x="4168" y="0"/>
                </a:lnTo>
                <a:lnTo>
                  <a:pt x="4168" y="0"/>
                </a:lnTo>
                <a:lnTo>
                  <a:pt x="4169" y="0"/>
                </a:lnTo>
                <a:lnTo>
                  <a:pt x="4170" y="0"/>
                </a:lnTo>
                <a:lnTo>
                  <a:pt x="4171" y="0"/>
                </a:lnTo>
                <a:lnTo>
                  <a:pt x="4172" y="0"/>
                </a:lnTo>
                <a:lnTo>
                  <a:pt x="4173" y="0"/>
                </a:lnTo>
                <a:lnTo>
                  <a:pt x="4173" y="0"/>
                </a:lnTo>
                <a:lnTo>
                  <a:pt x="4173" y="0"/>
                </a:lnTo>
                <a:lnTo>
                  <a:pt x="4174" y="0"/>
                </a:lnTo>
                <a:lnTo>
                  <a:pt x="4175" y="0"/>
                </a:lnTo>
                <a:lnTo>
                  <a:pt x="4176" y="0"/>
                </a:lnTo>
                <a:lnTo>
                  <a:pt x="4177" y="0"/>
                </a:lnTo>
                <a:lnTo>
                  <a:pt x="4178" y="0"/>
                </a:lnTo>
                <a:lnTo>
                  <a:pt x="4178" y="0"/>
                </a:lnTo>
                <a:lnTo>
                  <a:pt x="4178" y="0"/>
                </a:lnTo>
                <a:lnTo>
                  <a:pt x="4179" y="0"/>
                </a:lnTo>
                <a:lnTo>
                  <a:pt x="4180" y="0"/>
                </a:lnTo>
                <a:lnTo>
                  <a:pt x="4181" y="0"/>
                </a:lnTo>
                <a:lnTo>
                  <a:pt x="4182" y="0"/>
                </a:lnTo>
                <a:lnTo>
                  <a:pt x="4183" y="0"/>
                </a:lnTo>
                <a:lnTo>
                  <a:pt x="4183" y="0"/>
                </a:lnTo>
                <a:lnTo>
                  <a:pt x="4184" y="0"/>
                </a:lnTo>
                <a:lnTo>
                  <a:pt x="4184" y="0"/>
                </a:lnTo>
                <a:lnTo>
                  <a:pt x="4185" y="0"/>
                </a:lnTo>
                <a:lnTo>
                  <a:pt x="4186" y="0"/>
                </a:lnTo>
                <a:lnTo>
                  <a:pt x="4187" y="0"/>
                </a:lnTo>
                <a:lnTo>
                  <a:pt x="4188" y="0"/>
                </a:lnTo>
                <a:lnTo>
                  <a:pt x="4188" y="0"/>
                </a:lnTo>
                <a:lnTo>
                  <a:pt x="4189" y="0"/>
                </a:lnTo>
                <a:lnTo>
                  <a:pt x="4190" y="0"/>
                </a:lnTo>
                <a:lnTo>
                  <a:pt x="4190" y="0"/>
                </a:lnTo>
                <a:lnTo>
                  <a:pt x="4191" y="0"/>
                </a:lnTo>
                <a:lnTo>
                  <a:pt x="4192" y="0"/>
                </a:lnTo>
                <a:lnTo>
                  <a:pt x="4193" y="0"/>
                </a:lnTo>
                <a:lnTo>
                  <a:pt x="4193" y="0"/>
                </a:lnTo>
                <a:lnTo>
                  <a:pt x="4194" y="0"/>
                </a:lnTo>
                <a:lnTo>
                  <a:pt x="4195" y="0"/>
                </a:lnTo>
                <a:lnTo>
                  <a:pt x="4196" y="0"/>
                </a:lnTo>
                <a:lnTo>
                  <a:pt x="4196" y="0"/>
                </a:lnTo>
                <a:lnTo>
                  <a:pt x="4197" y="0"/>
                </a:lnTo>
                <a:lnTo>
                  <a:pt x="4198" y="0"/>
                </a:lnTo>
                <a:lnTo>
                  <a:pt x="4198" y="0"/>
                </a:lnTo>
                <a:lnTo>
                  <a:pt x="4199" y="0"/>
                </a:lnTo>
                <a:lnTo>
                  <a:pt x="4200" y="0"/>
                </a:lnTo>
                <a:lnTo>
                  <a:pt x="4201" y="0"/>
                </a:lnTo>
                <a:lnTo>
                  <a:pt x="4201" y="0"/>
                </a:lnTo>
                <a:lnTo>
                  <a:pt x="4202" y="0"/>
                </a:lnTo>
                <a:lnTo>
                  <a:pt x="4203" y="0"/>
                </a:lnTo>
                <a:lnTo>
                  <a:pt x="4204" y="0"/>
                </a:lnTo>
                <a:lnTo>
                  <a:pt x="4204" y="0"/>
                </a:lnTo>
                <a:lnTo>
                  <a:pt x="4205" y="0"/>
                </a:lnTo>
                <a:lnTo>
                  <a:pt x="4206" y="0"/>
                </a:lnTo>
                <a:lnTo>
                  <a:pt x="4207" y="0"/>
                </a:lnTo>
                <a:lnTo>
                  <a:pt x="4207" y="0"/>
                </a:lnTo>
              </a:path>
            </a:pathLst>
          </a:custGeom>
          <a:noFill/>
          <a:ln w="20638" cap="flat">
            <a:solidFill>
              <a:srgbClr val="D95319"/>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29" name="Freeform 28">
            <a:extLst>
              <a:ext uri="{FF2B5EF4-FFF2-40B4-BE49-F238E27FC236}">
                <a16:creationId xmlns:a16="http://schemas.microsoft.com/office/drawing/2014/main" id="{101F6C76-E87A-44D2-A1BA-AB6ECAE7B0DA}"/>
              </a:ext>
            </a:extLst>
          </p:cNvPr>
          <p:cNvSpPr>
            <a:spLocks/>
          </p:cNvSpPr>
          <p:nvPr/>
        </p:nvSpPr>
        <p:spPr bwMode="auto">
          <a:xfrm>
            <a:off x="468313" y="5351463"/>
            <a:ext cx="6572250" cy="914400"/>
          </a:xfrm>
          <a:custGeom>
            <a:avLst/>
            <a:gdLst>
              <a:gd name="T0" fmla="*/ 73 w 4140"/>
              <a:gd name="T1" fmla="*/ 0 h 576"/>
              <a:gd name="T2" fmla="*/ 147 w 4140"/>
              <a:gd name="T3" fmla="*/ 0 h 576"/>
              <a:gd name="T4" fmla="*/ 221 w 4140"/>
              <a:gd name="T5" fmla="*/ 0 h 576"/>
              <a:gd name="T6" fmla="*/ 294 w 4140"/>
              <a:gd name="T7" fmla="*/ 175 h 576"/>
              <a:gd name="T8" fmla="*/ 360 w 4140"/>
              <a:gd name="T9" fmla="*/ 208 h 576"/>
              <a:gd name="T10" fmla="*/ 421 w 4140"/>
              <a:gd name="T11" fmla="*/ 253 h 576"/>
              <a:gd name="T12" fmla="*/ 477 w 4140"/>
              <a:gd name="T13" fmla="*/ 308 h 576"/>
              <a:gd name="T14" fmla="*/ 548 w 4140"/>
              <a:gd name="T15" fmla="*/ 297 h 576"/>
              <a:gd name="T16" fmla="*/ 617 w 4140"/>
              <a:gd name="T17" fmla="*/ 284 h 576"/>
              <a:gd name="T18" fmla="*/ 669 w 4140"/>
              <a:gd name="T19" fmla="*/ 375 h 576"/>
              <a:gd name="T20" fmla="*/ 722 w 4140"/>
              <a:gd name="T21" fmla="*/ 441 h 576"/>
              <a:gd name="T22" fmla="*/ 788 w 4140"/>
              <a:gd name="T23" fmla="*/ 421 h 576"/>
              <a:gd name="T24" fmla="*/ 843 w 4140"/>
              <a:gd name="T25" fmla="*/ 473 h 576"/>
              <a:gd name="T26" fmla="*/ 895 w 4140"/>
              <a:gd name="T27" fmla="*/ 546 h 576"/>
              <a:gd name="T28" fmla="*/ 955 w 4140"/>
              <a:gd name="T29" fmla="*/ 575 h 576"/>
              <a:gd name="T30" fmla="*/ 1016 w 4140"/>
              <a:gd name="T31" fmla="*/ 536 h 576"/>
              <a:gd name="T32" fmla="*/ 1072 w 4140"/>
              <a:gd name="T33" fmla="*/ 475 h 576"/>
              <a:gd name="T34" fmla="*/ 1127 w 4140"/>
              <a:gd name="T35" fmla="*/ 413 h 576"/>
              <a:gd name="T36" fmla="*/ 1188 w 4140"/>
              <a:gd name="T37" fmla="*/ 371 h 576"/>
              <a:gd name="T38" fmla="*/ 1249 w 4140"/>
              <a:gd name="T39" fmla="*/ 335 h 576"/>
              <a:gd name="T40" fmla="*/ 1312 w 4140"/>
              <a:gd name="T41" fmla="*/ 321 h 576"/>
              <a:gd name="T42" fmla="*/ 1373 w 4140"/>
              <a:gd name="T43" fmla="*/ 341 h 576"/>
              <a:gd name="T44" fmla="*/ 1438 w 4140"/>
              <a:gd name="T45" fmla="*/ 366 h 576"/>
              <a:gd name="T46" fmla="*/ 1504 w 4140"/>
              <a:gd name="T47" fmla="*/ 349 h 576"/>
              <a:gd name="T48" fmla="*/ 1570 w 4140"/>
              <a:gd name="T49" fmla="*/ 340 h 576"/>
              <a:gd name="T50" fmla="*/ 1633 w 4140"/>
              <a:gd name="T51" fmla="*/ 362 h 576"/>
              <a:gd name="T52" fmla="*/ 1699 w 4140"/>
              <a:gd name="T53" fmla="*/ 382 h 576"/>
              <a:gd name="T54" fmla="*/ 1754 w 4140"/>
              <a:gd name="T55" fmla="*/ 324 h 576"/>
              <a:gd name="T56" fmla="*/ 1813 w 4140"/>
              <a:gd name="T57" fmla="*/ 273 h 576"/>
              <a:gd name="T58" fmla="*/ 1870 w 4140"/>
              <a:gd name="T59" fmla="*/ 217 h 576"/>
              <a:gd name="T60" fmla="*/ 1929 w 4140"/>
              <a:gd name="T61" fmla="*/ 175 h 576"/>
              <a:gd name="T62" fmla="*/ 1996 w 4140"/>
              <a:gd name="T63" fmla="*/ 196 h 576"/>
              <a:gd name="T64" fmla="*/ 2063 w 4140"/>
              <a:gd name="T65" fmla="*/ 201 h 576"/>
              <a:gd name="T66" fmla="*/ 2126 w 4140"/>
              <a:gd name="T67" fmla="*/ 210 h 576"/>
              <a:gd name="T68" fmla="*/ 2178 w 4140"/>
              <a:gd name="T69" fmla="*/ 142 h 576"/>
              <a:gd name="T70" fmla="*/ 2243 w 4140"/>
              <a:gd name="T71" fmla="*/ 136 h 576"/>
              <a:gd name="T72" fmla="*/ 2310 w 4140"/>
              <a:gd name="T73" fmla="*/ 153 h 576"/>
              <a:gd name="T74" fmla="*/ 2376 w 4140"/>
              <a:gd name="T75" fmla="*/ 149 h 576"/>
              <a:gd name="T76" fmla="*/ 2444 w 4140"/>
              <a:gd name="T77" fmla="*/ 168 h 576"/>
              <a:gd name="T78" fmla="*/ 2511 w 4140"/>
              <a:gd name="T79" fmla="*/ 170 h 576"/>
              <a:gd name="T80" fmla="*/ 2578 w 4140"/>
              <a:gd name="T81" fmla="*/ 160 h 576"/>
              <a:gd name="T82" fmla="*/ 2651 w 4140"/>
              <a:gd name="T83" fmla="*/ 160 h 576"/>
              <a:gd name="T84" fmla="*/ 2722 w 4140"/>
              <a:gd name="T85" fmla="*/ 172 h 576"/>
              <a:gd name="T86" fmla="*/ 2791 w 4140"/>
              <a:gd name="T87" fmla="*/ 186 h 576"/>
              <a:gd name="T88" fmla="*/ 2860 w 4140"/>
              <a:gd name="T89" fmla="*/ 197 h 576"/>
              <a:gd name="T90" fmla="*/ 2927 w 4140"/>
              <a:gd name="T91" fmla="*/ 208 h 576"/>
              <a:gd name="T92" fmla="*/ 2997 w 4140"/>
              <a:gd name="T93" fmla="*/ 206 h 576"/>
              <a:gd name="T94" fmla="*/ 3066 w 4140"/>
              <a:gd name="T95" fmla="*/ 217 h 576"/>
              <a:gd name="T96" fmla="*/ 3136 w 4140"/>
              <a:gd name="T97" fmla="*/ 237 h 576"/>
              <a:gd name="T98" fmla="*/ 3206 w 4140"/>
              <a:gd name="T99" fmla="*/ 247 h 576"/>
              <a:gd name="T100" fmla="*/ 3275 w 4140"/>
              <a:gd name="T101" fmla="*/ 256 h 576"/>
              <a:gd name="T102" fmla="*/ 3344 w 4140"/>
              <a:gd name="T103" fmla="*/ 266 h 576"/>
              <a:gd name="T104" fmla="*/ 3415 w 4140"/>
              <a:gd name="T105" fmla="*/ 275 h 576"/>
              <a:gd name="T106" fmla="*/ 3487 w 4140"/>
              <a:gd name="T107" fmla="*/ 285 h 576"/>
              <a:gd name="T108" fmla="*/ 3554 w 4140"/>
              <a:gd name="T109" fmla="*/ 302 h 576"/>
              <a:gd name="T110" fmla="*/ 3619 w 4140"/>
              <a:gd name="T111" fmla="*/ 302 h 576"/>
              <a:gd name="T112" fmla="*/ 3683 w 4140"/>
              <a:gd name="T113" fmla="*/ 295 h 576"/>
              <a:gd name="T114" fmla="*/ 3749 w 4140"/>
              <a:gd name="T115" fmla="*/ 287 h 576"/>
              <a:gd name="T116" fmla="*/ 3820 w 4140"/>
              <a:gd name="T117" fmla="*/ 289 h 576"/>
              <a:gd name="T118" fmla="*/ 3886 w 4140"/>
              <a:gd name="T119" fmla="*/ 0 h 576"/>
              <a:gd name="T120" fmla="*/ 3961 w 4140"/>
              <a:gd name="T121" fmla="*/ 0 h 576"/>
              <a:gd name="T122" fmla="*/ 4034 w 4140"/>
              <a:gd name="T123" fmla="*/ 0 h 576"/>
              <a:gd name="T124" fmla="*/ 4108 w 4140"/>
              <a:gd name="T125" fmla="*/ 0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40" h="576">
                <a:moveTo>
                  <a:pt x="0" y="0"/>
                </a:moveTo>
                <a:lnTo>
                  <a:pt x="0" y="0"/>
                </a:lnTo>
                <a:lnTo>
                  <a:pt x="1" y="0"/>
                </a:lnTo>
                <a:lnTo>
                  <a:pt x="2" y="0"/>
                </a:lnTo>
                <a:lnTo>
                  <a:pt x="3" y="0"/>
                </a:lnTo>
                <a:lnTo>
                  <a:pt x="4" y="0"/>
                </a:lnTo>
                <a:lnTo>
                  <a:pt x="5" y="0"/>
                </a:lnTo>
                <a:lnTo>
                  <a:pt x="5" y="0"/>
                </a:lnTo>
                <a:lnTo>
                  <a:pt x="6" y="0"/>
                </a:lnTo>
                <a:lnTo>
                  <a:pt x="6" y="0"/>
                </a:lnTo>
                <a:lnTo>
                  <a:pt x="7" y="0"/>
                </a:lnTo>
                <a:lnTo>
                  <a:pt x="8" y="0"/>
                </a:lnTo>
                <a:lnTo>
                  <a:pt x="9" y="0"/>
                </a:lnTo>
                <a:lnTo>
                  <a:pt x="10" y="0"/>
                </a:lnTo>
                <a:lnTo>
                  <a:pt x="10" y="0"/>
                </a:lnTo>
                <a:lnTo>
                  <a:pt x="11" y="0"/>
                </a:lnTo>
                <a:lnTo>
                  <a:pt x="12" y="0"/>
                </a:lnTo>
                <a:lnTo>
                  <a:pt x="12" y="0"/>
                </a:lnTo>
                <a:lnTo>
                  <a:pt x="13" y="0"/>
                </a:lnTo>
                <a:lnTo>
                  <a:pt x="14" y="0"/>
                </a:lnTo>
                <a:lnTo>
                  <a:pt x="15" y="0"/>
                </a:lnTo>
                <a:lnTo>
                  <a:pt x="15" y="0"/>
                </a:lnTo>
                <a:lnTo>
                  <a:pt x="16" y="0"/>
                </a:lnTo>
                <a:lnTo>
                  <a:pt x="17" y="0"/>
                </a:lnTo>
                <a:lnTo>
                  <a:pt x="18" y="0"/>
                </a:lnTo>
                <a:lnTo>
                  <a:pt x="18" y="0"/>
                </a:lnTo>
                <a:lnTo>
                  <a:pt x="19" y="0"/>
                </a:lnTo>
                <a:lnTo>
                  <a:pt x="20" y="0"/>
                </a:lnTo>
                <a:lnTo>
                  <a:pt x="20" y="0"/>
                </a:lnTo>
                <a:lnTo>
                  <a:pt x="21" y="0"/>
                </a:lnTo>
                <a:lnTo>
                  <a:pt x="22" y="0"/>
                </a:lnTo>
                <a:lnTo>
                  <a:pt x="23" y="0"/>
                </a:lnTo>
                <a:lnTo>
                  <a:pt x="24" y="0"/>
                </a:lnTo>
                <a:lnTo>
                  <a:pt x="24" y="0"/>
                </a:lnTo>
                <a:lnTo>
                  <a:pt x="25" y="0"/>
                </a:lnTo>
                <a:lnTo>
                  <a:pt x="25" y="0"/>
                </a:lnTo>
                <a:lnTo>
                  <a:pt x="26" y="0"/>
                </a:lnTo>
                <a:lnTo>
                  <a:pt x="27" y="0"/>
                </a:lnTo>
                <a:lnTo>
                  <a:pt x="28" y="0"/>
                </a:lnTo>
                <a:lnTo>
                  <a:pt x="29" y="0"/>
                </a:lnTo>
                <a:lnTo>
                  <a:pt x="30" y="0"/>
                </a:lnTo>
                <a:lnTo>
                  <a:pt x="30" y="0"/>
                </a:lnTo>
                <a:lnTo>
                  <a:pt x="30" y="0"/>
                </a:lnTo>
                <a:lnTo>
                  <a:pt x="31" y="0"/>
                </a:lnTo>
                <a:lnTo>
                  <a:pt x="32" y="0"/>
                </a:lnTo>
                <a:lnTo>
                  <a:pt x="33" y="0"/>
                </a:lnTo>
                <a:lnTo>
                  <a:pt x="34" y="0"/>
                </a:lnTo>
                <a:lnTo>
                  <a:pt x="35" y="0"/>
                </a:lnTo>
                <a:lnTo>
                  <a:pt x="36" y="0"/>
                </a:lnTo>
                <a:lnTo>
                  <a:pt x="36" y="0"/>
                </a:lnTo>
                <a:lnTo>
                  <a:pt x="36" y="0"/>
                </a:lnTo>
                <a:lnTo>
                  <a:pt x="37" y="0"/>
                </a:lnTo>
                <a:lnTo>
                  <a:pt x="38" y="0"/>
                </a:lnTo>
                <a:lnTo>
                  <a:pt x="39" y="0"/>
                </a:lnTo>
                <a:lnTo>
                  <a:pt x="40" y="0"/>
                </a:lnTo>
                <a:lnTo>
                  <a:pt x="41" y="0"/>
                </a:lnTo>
                <a:lnTo>
                  <a:pt x="41" y="0"/>
                </a:lnTo>
                <a:lnTo>
                  <a:pt x="41" y="0"/>
                </a:lnTo>
                <a:lnTo>
                  <a:pt x="42" y="0"/>
                </a:lnTo>
                <a:lnTo>
                  <a:pt x="43" y="0"/>
                </a:lnTo>
                <a:lnTo>
                  <a:pt x="44" y="0"/>
                </a:lnTo>
                <a:lnTo>
                  <a:pt x="45" y="0"/>
                </a:lnTo>
                <a:lnTo>
                  <a:pt x="46" y="0"/>
                </a:lnTo>
                <a:lnTo>
                  <a:pt x="46" y="0"/>
                </a:lnTo>
                <a:lnTo>
                  <a:pt x="46" y="0"/>
                </a:lnTo>
                <a:lnTo>
                  <a:pt x="47" y="0"/>
                </a:lnTo>
                <a:lnTo>
                  <a:pt x="48" y="0"/>
                </a:lnTo>
                <a:lnTo>
                  <a:pt x="49" y="0"/>
                </a:lnTo>
                <a:lnTo>
                  <a:pt x="50" y="0"/>
                </a:lnTo>
                <a:lnTo>
                  <a:pt x="51" y="0"/>
                </a:lnTo>
                <a:lnTo>
                  <a:pt x="51" y="0"/>
                </a:lnTo>
                <a:lnTo>
                  <a:pt x="52" y="0"/>
                </a:lnTo>
                <a:lnTo>
                  <a:pt x="52" y="0"/>
                </a:lnTo>
                <a:lnTo>
                  <a:pt x="53" y="0"/>
                </a:lnTo>
                <a:lnTo>
                  <a:pt x="54" y="0"/>
                </a:lnTo>
                <a:lnTo>
                  <a:pt x="55" y="0"/>
                </a:lnTo>
                <a:lnTo>
                  <a:pt x="56" y="0"/>
                </a:lnTo>
                <a:lnTo>
                  <a:pt x="56" y="0"/>
                </a:lnTo>
                <a:lnTo>
                  <a:pt x="57" y="0"/>
                </a:lnTo>
                <a:lnTo>
                  <a:pt x="58" y="0"/>
                </a:lnTo>
                <a:lnTo>
                  <a:pt x="58" y="0"/>
                </a:lnTo>
                <a:lnTo>
                  <a:pt x="59" y="0"/>
                </a:lnTo>
                <a:lnTo>
                  <a:pt x="60" y="0"/>
                </a:lnTo>
                <a:lnTo>
                  <a:pt x="61" y="0"/>
                </a:lnTo>
                <a:lnTo>
                  <a:pt x="61" y="0"/>
                </a:lnTo>
                <a:lnTo>
                  <a:pt x="62" y="0"/>
                </a:lnTo>
                <a:lnTo>
                  <a:pt x="63" y="0"/>
                </a:lnTo>
                <a:lnTo>
                  <a:pt x="64" y="0"/>
                </a:lnTo>
                <a:lnTo>
                  <a:pt x="64" y="0"/>
                </a:lnTo>
                <a:lnTo>
                  <a:pt x="65" y="0"/>
                </a:lnTo>
                <a:lnTo>
                  <a:pt x="66" y="0"/>
                </a:lnTo>
                <a:lnTo>
                  <a:pt x="66" y="0"/>
                </a:lnTo>
                <a:lnTo>
                  <a:pt x="67" y="0"/>
                </a:lnTo>
                <a:lnTo>
                  <a:pt x="68" y="0"/>
                </a:lnTo>
                <a:lnTo>
                  <a:pt x="69" y="0"/>
                </a:lnTo>
                <a:lnTo>
                  <a:pt x="70" y="0"/>
                </a:lnTo>
                <a:lnTo>
                  <a:pt x="70" y="0"/>
                </a:lnTo>
                <a:lnTo>
                  <a:pt x="71" y="0"/>
                </a:lnTo>
                <a:lnTo>
                  <a:pt x="72" y="0"/>
                </a:lnTo>
                <a:lnTo>
                  <a:pt x="72" y="0"/>
                </a:lnTo>
                <a:lnTo>
                  <a:pt x="73" y="0"/>
                </a:lnTo>
                <a:lnTo>
                  <a:pt x="74" y="0"/>
                </a:lnTo>
                <a:lnTo>
                  <a:pt x="75" y="0"/>
                </a:lnTo>
                <a:lnTo>
                  <a:pt x="76" y="0"/>
                </a:lnTo>
                <a:lnTo>
                  <a:pt x="76" y="0"/>
                </a:lnTo>
                <a:lnTo>
                  <a:pt x="77" y="0"/>
                </a:lnTo>
                <a:lnTo>
                  <a:pt x="77" y="0"/>
                </a:lnTo>
                <a:lnTo>
                  <a:pt x="78" y="0"/>
                </a:lnTo>
                <a:lnTo>
                  <a:pt x="79" y="0"/>
                </a:lnTo>
                <a:lnTo>
                  <a:pt x="80" y="0"/>
                </a:lnTo>
                <a:lnTo>
                  <a:pt x="81" y="0"/>
                </a:lnTo>
                <a:lnTo>
                  <a:pt x="82" y="0"/>
                </a:lnTo>
                <a:lnTo>
                  <a:pt x="82" y="0"/>
                </a:lnTo>
                <a:lnTo>
                  <a:pt x="82" y="0"/>
                </a:lnTo>
                <a:lnTo>
                  <a:pt x="83" y="0"/>
                </a:lnTo>
                <a:lnTo>
                  <a:pt x="84" y="0"/>
                </a:lnTo>
                <a:lnTo>
                  <a:pt x="85" y="0"/>
                </a:lnTo>
                <a:lnTo>
                  <a:pt x="86" y="0"/>
                </a:lnTo>
                <a:lnTo>
                  <a:pt x="87" y="0"/>
                </a:lnTo>
                <a:lnTo>
                  <a:pt x="87" y="0"/>
                </a:lnTo>
                <a:lnTo>
                  <a:pt x="87" y="0"/>
                </a:lnTo>
                <a:lnTo>
                  <a:pt x="88" y="0"/>
                </a:lnTo>
                <a:lnTo>
                  <a:pt x="89" y="0"/>
                </a:lnTo>
                <a:lnTo>
                  <a:pt x="90" y="0"/>
                </a:lnTo>
                <a:lnTo>
                  <a:pt x="91" y="0"/>
                </a:lnTo>
                <a:lnTo>
                  <a:pt x="92" y="0"/>
                </a:lnTo>
                <a:lnTo>
                  <a:pt x="92" y="0"/>
                </a:lnTo>
                <a:lnTo>
                  <a:pt x="92" y="0"/>
                </a:lnTo>
                <a:lnTo>
                  <a:pt x="93" y="0"/>
                </a:lnTo>
                <a:lnTo>
                  <a:pt x="94" y="0"/>
                </a:lnTo>
                <a:lnTo>
                  <a:pt x="95" y="0"/>
                </a:lnTo>
                <a:lnTo>
                  <a:pt x="96" y="0"/>
                </a:lnTo>
                <a:lnTo>
                  <a:pt x="97" y="0"/>
                </a:lnTo>
                <a:lnTo>
                  <a:pt x="97" y="0"/>
                </a:lnTo>
                <a:lnTo>
                  <a:pt x="98" y="0"/>
                </a:lnTo>
                <a:lnTo>
                  <a:pt x="98" y="0"/>
                </a:lnTo>
                <a:lnTo>
                  <a:pt x="99" y="0"/>
                </a:lnTo>
                <a:lnTo>
                  <a:pt x="100" y="0"/>
                </a:lnTo>
                <a:lnTo>
                  <a:pt x="101" y="0"/>
                </a:lnTo>
                <a:lnTo>
                  <a:pt x="102" y="0"/>
                </a:lnTo>
                <a:lnTo>
                  <a:pt x="102" y="0"/>
                </a:lnTo>
                <a:lnTo>
                  <a:pt x="103" y="0"/>
                </a:lnTo>
                <a:lnTo>
                  <a:pt x="104" y="0"/>
                </a:lnTo>
                <a:lnTo>
                  <a:pt x="104" y="0"/>
                </a:lnTo>
                <a:lnTo>
                  <a:pt x="105" y="0"/>
                </a:lnTo>
                <a:lnTo>
                  <a:pt x="106" y="0"/>
                </a:lnTo>
                <a:lnTo>
                  <a:pt x="107" y="0"/>
                </a:lnTo>
                <a:lnTo>
                  <a:pt x="108" y="0"/>
                </a:lnTo>
                <a:lnTo>
                  <a:pt x="108" y="0"/>
                </a:lnTo>
                <a:lnTo>
                  <a:pt x="109" y="0"/>
                </a:lnTo>
                <a:lnTo>
                  <a:pt x="110" y="0"/>
                </a:lnTo>
                <a:lnTo>
                  <a:pt x="110" y="0"/>
                </a:lnTo>
                <a:lnTo>
                  <a:pt x="111" y="0"/>
                </a:lnTo>
                <a:lnTo>
                  <a:pt x="112" y="0"/>
                </a:lnTo>
                <a:lnTo>
                  <a:pt x="113" y="0"/>
                </a:lnTo>
                <a:lnTo>
                  <a:pt x="113" y="0"/>
                </a:lnTo>
                <a:lnTo>
                  <a:pt x="114" y="0"/>
                </a:lnTo>
                <a:lnTo>
                  <a:pt x="115" y="0"/>
                </a:lnTo>
                <a:lnTo>
                  <a:pt x="116" y="0"/>
                </a:lnTo>
                <a:lnTo>
                  <a:pt x="116" y="0"/>
                </a:lnTo>
                <a:lnTo>
                  <a:pt x="117" y="0"/>
                </a:lnTo>
                <a:lnTo>
                  <a:pt x="118" y="0"/>
                </a:lnTo>
                <a:lnTo>
                  <a:pt x="118" y="0"/>
                </a:lnTo>
                <a:lnTo>
                  <a:pt x="119" y="0"/>
                </a:lnTo>
                <a:lnTo>
                  <a:pt x="120" y="0"/>
                </a:lnTo>
                <a:lnTo>
                  <a:pt x="121" y="0"/>
                </a:lnTo>
                <a:lnTo>
                  <a:pt x="122" y="0"/>
                </a:lnTo>
                <a:lnTo>
                  <a:pt x="122" y="0"/>
                </a:lnTo>
                <a:lnTo>
                  <a:pt x="123" y="0"/>
                </a:lnTo>
                <a:lnTo>
                  <a:pt x="123" y="0"/>
                </a:lnTo>
                <a:lnTo>
                  <a:pt x="124" y="0"/>
                </a:lnTo>
                <a:lnTo>
                  <a:pt x="125" y="0"/>
                </a:lnTo>
                <a:lnTo>
                  <a:pt x="126" y="0"/>
                </a:lnTo>
                <a:lnTo>
                  <a:pt x="127" y="0"/>
                </a:lnTo>
                <a:lnTo>
                  <a:pt x="128" y="0"/>
                </a:lnTo>
                <a:lnTo>
                  <a:pt x="128" y="0"/>
                </a:lnTo>
                <a:lnTo>
                  <a:pt x="128" y="0"/>
                </a:lnTo>
                <a:lnTo>
                  <a:pt x="129" y="0"/>
                </a:lnTo>
                <a:lnTo>
                  <a:pt x="130" y="0"/>
                </a:lnTo>
                <a:lnTo>
                  <a:pt x="131" y="0"/>
                </a:lnTo>
                <a:lnTo>
                  <a:pt x="132" y="0"/>
                </a:lnTo>
                <a:lnTo>
                  <a:pt x="133" y="0"/>
                </a:lnTo>
                <a:lnTo>
                  <a:pt x="133" y="0"/>
                </a:lnTo>
                <a:lnTo>
                  <a:pt x="133" y="0"/>
                </a:lnTo>
                <a:lnTo>
                  <a:pt x="134" y="0"/>
                </a:lnTo>
                <a:lnTo>
                  <a:pt x="135" y="0"/>
                </a:lnTo>
                <a:lnTo>
                  <a:pt x="136" y="0"/>
                </a:lnTo>
                <a:lnTo>
                  <a:pt x="137" y="0"/>
                </a:lnTo>
                <a:lnTo>
                  <a:pt x="138" y="0"/>
                </a:lnTo>
                <a:lnTo>
                  <a:pt x="138" y="0"/>
                </a:lnTo>
                <a:lnTo>
                  <a:pt x="139" y="0"/>
                </a:lnTo>
                <a:lnTo>
                  <a:pt x="139" y="0"/>
                </a:lnTo>
                <a:lnTo>
                  <a:pt x="140" y="0"/>
                </a:lnTo>
                <a:lnTo>
                  <a:pt x="141" y="0"/>
                </a:lnTo>
                <a:lnTo>
                  <a:pt x="142" y="0"/>
                </a:lnTo>
                <a:lnTo>
                  <a:pt x="143" y="0"/>
                </a:lnTo>
                <a:lnTo>
                  <a:pt x="144" y="0"/>
                </a:lnTo>
                <a:lnTo>
                  <a:pt x="144" y="0"/>
                </a:lnTo>
                <a:lnTo>
                  <a:pt x="144" y="0"/>
                </a:lnTo>
                <a:lnTo>
                  <a:pt x="145" y="0"/>
                </a:lnTo>
                <a:lnTo>
                  <a:pt x="146" y="0"/>
                </a:lnTo>
                <a:lnTo>
                  <a:pt x="147" y="0"/>
                </a:lnTo>
                <a:lnTo>
                  <a:pt x="148" y="0"/>
                </a:lnTo>
                <a:lnTo>
                  <a:pt x="149" y="0"/>
                </a:lnTo>
                <a:lnTo>
                  <a:pt x="149" y="0"/>
                </a:lnTo>
                <a:lnTo>
                  <a:pt x="150" y="0"/>
                </a:lnTo>
                <a:lnTo>
                  <a:pt x="150" y="0"/>
                </a:lnTo>
                <a:lnTo>
                  <a:pt x="151" y="0"/>
                </a:lnTo>
                <a:lnTo>
                  <a:pt x="152" y="0"/>
                </a:lnTo>
                <a:lnTo>
                  <a:pt x="153" y="0"/>
                </a:lnTo>
                <a:lnTo>
                  <a:pt x="154" y="0"/>
                </a:lnTo>
                <a:lnTo>
                  <a:pt x="154" y="0"/>
                </a:lnTo>
                <a:lnTo>
                  <a:pt x="155" y="0"/>
                </a:lnTo>
                <a:lnTo>
                  <a:pt x="156" y="0"/>
                </a:lnTo>
                <a:lnTo>
                  <a:pt x="156" y="0"/>
                </a:lnTo>
                <a:lnTo>
                  <a:pt x="157" y="0"/>
                </a:lnTo>
                <a:lnTo>
                  <a:pt x="158" y="0"/>
                </a:lnTo>
                <a:lnTo>
                  <a:pt x="159" y="0"/>
                </a:lnTo>
                <a:lnTo>
                  <a:pt x="159" y="0"/>
                </a:lnTo>
                <a:lnTo>
                  <a:pt x="160" y="0"/>
                </a:lnTo>
                <a:lnTo>
                  <a:pt x="161" y="0"/>
                </a:lnTo>
                <a:lnTo>
                  <a:pt x="162" y="0"/>
                </a:lnTo>
                <a:lnTo>
                  <a:pt x="162" y="0"/>
                </a:lnTo>
                <a:lnTo>
                  <a:pt x="163" y="0"/>
                </a:lnTo>
                <a:lnTo>
                  <a:pt x="164" y="0"/>
                </a:lnTo>
                <a:lnTo>
                  <a:pt x="164" y="0"/>
                </a:lnTo>
                <a:lnTo>
                  <a:pt x="165" y="0"/>
                </a:lnTo>
                <a:lnTo>
                  <a:pt x="166" y="0"/>
                </a:lnTo>
                <a:lnTo>
                  <a:pt x="167" y="0"/>
                </a:lnTo>
                <a:lnTo>
                  <a:pt x="168" y="0"/>
                </a:lnTo>
                <a:lnTo>
                  <a:pt x="168" y="0"/>
                </a:lnTo>
                <a:lnTo>
                  <a:pt x="169" y="0"/>
                </a:lnTo>
                <a:lnTo>
                  <a:pt x="169" y="0"/>
                </a:lnTo>
                <a:lnTo>
                  <a:pt x="170" y="0"/>
                </a:lnTo>
                <a:lnTo>
                  <a:pt x="171" y="0"/>
                </a:lnTo>
                <a:lnTo>
                  <a:pt x="172" y="0"/>
                </a:lnTo>
                <a:lnTo>
                  <a:pt x="173" y="0"/>
                </a:lnTo>
                <a:lnTo>
                  <a:pt x="174" y="0"/>
                </a:lnTo>
                <a:lnTo>
                  <a:pt x="174" y="0"/>
                </a:lnTo>
                <a:lnTo>
                  <a:pt x="174" y="0"/>
                </a:lnTo>
                <a:lnTo>
                  <a:pt x="175" y="0"/>
                </a:lnTo>
                <a:lnTo>
                  <a:pt x="176" y="0"/>
                </a:lnTo>
                <a:lnTo>
                  <a:pt x="177" y="0"/>
                </a:lnTo>
                <a:lnTo>
                  <a:pt x="178" y="0"/>
                </a:lnTo>
                <a:lnTo>
                  <a:pt x="179" y="0"/>
                </a:lnTo>
                <a:lnTo>
                  <a:pt x="180" y="0"/>
                </a:lnTo>
                <a:lnTo>
                  <a:pt x="180" y="0"/>
                </a:lnTo>
                <a:lnTo>
                  <a:pt x="180" y="0"/>
                </a:lnTo>
                <a:lnTo>
                  <a:pt x="181" y="0"/>
                </a:lnTo>
                <a:lnTo>
                  <a:pt x="182" y="0"/>
                </a:lnTo>
                <a:lnTo>
                  <a:pt x="183" y="0"/>
                </a:lnTo>
                <a:lnTo>
                  <a:pt x="184" y="0"/>
                </a:lnTo>
                <a:lnTo>
                  <a:pt x="185" y="0"/>
                </a:lnTo>
                <a:lnTo>
                  <a:pt x="185" y="0"/>
                </a:lnTo>
                <a:lnTo>
                  <a:pt x="185" y="0"/>
                </a:lnTo>
                <a:lnTo>
                  <a:pt x="186" y="0"/>
                </a:lnTo>
                <a:lnTo>
                  <a:pt x="187" y="0"/>
                </a:lnTo>
                <a:lnTo>
                  <a:pt x="188" y="0"/>
                </a:lnTo>
                <a:lnTo>
                  <a:pt x="189" y="0"/>
                </a:lnTo>
                <a:lnTo>
                  <a:pt x="190" y="0"/>
                </a:lnTo>
                <a:lnTo>
                  <a:pt x="190" y="0"/>
                </a:lnTo>
                <a:lnTo>
                  <a:pt x="190" y="0"/>
                </a:lnTo>
                <a:lnTo>
                  <a:pt x="191" y="0"/>
                </a:lnTo>
                <a:lnTo>
                  <a:pt x="192" y="0"/>
                </a:lnTo>
                <a:lnTo>
                  <a:pt x="193" y="0"/>
                </a:lnTo>
                <a:lnTo>
                  <a:pt x="194" y="0"/>
                </a:lnTo>
                <a:lnTo>
                  <a:pt x="195" y="0"/>
                </a:lnTo>
                <a:lnTo>
                  <a:pt x="195" y="0"/>
                </a:lnTo>
                <a:lnTo>
                  <a:pt x="196" y="0"/>
                </a:lnTo>
                <a:lnTo>
                  <a:pt x="196" y="0"/>
                </a:lnTo>
                <a:lnTo>
                  <a:pt x="197" y="0"/>
                </a:lnTo>
                <a:lnTo>
                  <a:pt x="198" y="0"/>
                </a:lnTo>
                <a:lnTo>
                  <a:pt x="199" y="0"/>
                </a:lnTo>
                <a:lnTo>
                  <a:pt x="200" y="0"/>
                </a:lnTo>
                <a:lnTo>
                  <a:pt x="200" y="0"/>
                </a:lnTo>
                <a:lnTo>
                  <a:pt x="201" y="0"/>
                </a:lnTo>
                <a:lnTo>
                  <a:pt x="202" y="0"/>
                </a:lnTo>
                <a:lnTo>
                  <a:pt x="202" y="0"/>
                </a:lnTo>
                <a:lnTo>
                  <a:pt x="203" y="0"/>
                </a:lnTo>
                <a:lnTo>
                  <a:pt x="204" y="0"/>
                </a:lnTo>
                <a:lnTo>
                  <a:pt x="205" y="0"/>
                </a:lnTo>
                <a:lnTo>
                  <a:pt x="205" y="0"/>
                </a:lnTo>
                <a:lnTo>
                  <a:pt x="206" y="0"/>
                </a:lnTo>
                <a:lnTo>
                  <a:pt x="207" y="0"/>
                </a:lnTo>
                <a:lnTo>
                  <a:pt x="208" y="0"/>
                </a:lnTo>
                <a:lnTo>
                  <a:pt x="208" y="0"/>
                </a:lnTo>
                <a:lnTo>
                  <a:pt x="209" y="0"/>
                </a:lnTo>
                <a:lnTo>
                  <a:pt x="210" y="0"/>
                </a:lnTo>
                <a:lnTo>
                  <a:pt x="211" y="0"/>
                </a:lnTo>
                <a:lnTo>
                  <a:pt x="211" y="0"/>
                </a:lnTo>
                <a:lnTo>
                  <a:pt x="212" y="0"/>
                </a:lnTo>
                <a:lnTo>
                  <a:pt x="213" y="0"/>
                </a:lnTo>
                <a:lnTo>
                  <a:pt x="214" y="0"/>
                </a:lnTo>
                <a:lnTo>
                  <a:pt x="214" y="0"/>
                </a:lnTo>
                <a:lnTo>
                  <a:pt x="215" y="0"/>
                </a:lnTo>
                <a:lnTo>
                  <a:pt x="216" y="0"/>
                </a:lnTo>
                <a:lnTo>
                  <a:pt x="216" y="0"/>
                </a:lnTo>
                <a:lnTo>
                  <a:pt x="217" y="0"/>
                </a:lnTo>
                <a:lnTo>
                  <a:pt x="218" y="0"/>
                </a:lnTo>
                <a:lnTo>
                  <a:pt x="219" y="0"/>
                </a:lnTo>
                <a:lnTo>
                  <a:pt x="220" y="0"/>
                </a:lnTo>
                <a:lnTo>
                  <a:pt x="220" y="0"/>
                </a:lnTo>
                <a:lnTo>
                  <a:pt x="221" y="0"/>
                </a:lnTo>
                <a:lnTo>
                  <a:pt x="221" y="0"/>
                </a:lnTo>
                <a:lnTo>
                  <a:pt x="222" y="0"/>
                </a:lnTo>
                <a:lnTo>
                  <a:pt x="223" y="0"/>
                </a:lnTo>
                <a:lnTo>
                  <a:pt x="224" y="0"/>
                </a:lnTo>
                <a:lnTo>
                  <a:pt x="225" y="0"/>
                </a:lnTo>
                <a:lnTo>
                  <a:pt x="226" y="0"/>
                </a:lnTo>
                <a:lnTo>
                  <a:pt x="226" y="0"/>
                </a:lnTo>
                <a:lnTo>
                  <a:pt x="226" y="0"/>
                </a:lnTo>
                <a:lnTo>
                  <a:pt x="227" y="0"/>
                </a:lnTo>
                <a:lnTo>
                  <a:pt x="228" y="0"/>
                </a:lnTo>
                <a:lnTo>
                  <a:pt x="229" y="0"/>
                </a:lnTo>
                <a:lnTo>
                  <a:pt x="230" y="0"/>
                </a:lnTo>
                <a:lnTo>
                  <a:pt x="231" y="0"/>
                </a:lnTo>
                <a:lnTo>
                  <a:pt x="231" y="0"/>
                </a:lnTo>
                <a:lnTo>
                  <a:pt x="231" y="0"/>
                </a:lnTo>
                <a:lnTo>
                  <a:pt x="232" y="0"/>
                </a:lnTo>
                <a:lnTo>
                  <a:pt x="233" y="0"/>
                </a:lnTo>
                <a:lnTo>
                  <a:pt x="234" y="0"/>
                </a:lnTo>
                <a:lnTo>
                  <a:pt x="235" y="0"/>
                </a:lnTo>
                <a:lnTo>
                  <a:pt x="236" y="0"/>
                </a:lnTo>
                <a:lnTo>
                  <a:pt x="236" y="0"/>
                </a:lnTo>
                <a:lnTo>
                  <a:pt x="237" y="0"/>
                </a:lnTo>
                <a:lnTo>
                  <a:pt x="237" y="0"/>
                </a:lnTo>
                <a:lnTo>
                  <a:pt x="238" y="0"/>
                </a:lnTo>
                <a:lnTo>
                  <a:pt x="239" y="0"/>
                </a:lnTo>
                <a:lnTo>
                  <a:pt x="240" y="0"/>
                </a:lnTo>
                <a:lnTo>
                  <a:pt x="241" y="0"/>
                </a:lnTo>
                <a:lnTo>
                  <a:pt x="241" y="0"/>
                </a:lnTo>
                <a:lnTo>
                  <a:pt x="242" y="0"/>
                </a:lnTo>
                <a:lnTo>
                  <a:pt x="242" y="0"/>
                </a:lnTo>
                <a:lnTo>
                  <a:pt x="243" y="0"/>
                </a:lnTo>
                <a:lnTo>
                  <a:pt x="244" y="0"/>
                </a:lnTo>
                <a:lnTo>
                  <a:pt x="245" y="0"/>
                </a:lnTo>
                <a:lnTo>
                  <a:pt x="246" y="0"/>
                </a:lnTo>
                <a:lnTo>
                  <a:pt x="247" y="0"/>
                </a:lnTo>
                <a:lnTo>
                  <a:pt x="247" y="0"/>
                </a:lnTo>
                <a:lnTo>
                  <a:pt x="248" y="0"/>
                </a:lnTo>
                <a:lnTo>
                  <a:pt x="248" y="0"/>
                </a:lnTo>
                <a:lnTo>
                  <a:pt x="249" y="0"/>
                </a:lnTo>
                <a:lnTo>
                  <a:pt x="250" y="0"/>
                </a:lnTo>
                <a:lnTo>
                  <a:pt x="251" y="0"/>
                </a:lnTo>
                <a:lnTo>
                  <a:pt x="252" y="0"/>
                </a:lnTo>
                <a:lnTo>
                  <a:pt x="252" y="0"/>
                </a:lnTo>
                <a:lnTo>
                  <a:pt x="253" y="0"/>
                </a:lnTo>
                <a:lnTo>
                  <a:pt x="254" y="0"/>
                </a:lnTo>
                <a:lnTo>
                  <a:pt x="254" y="0"/>
                </a:lnTo>
                <a:lnTo>
                  <a:pt x="255" y="0"/>
                </a:lnTo>
                <a:lnTo>
                  <a:pt x="256" y="0"/>
                </a:lnTo>
                <a:lnTo>
                  <a:pt x="257" y="0"/>
                </a:lnTo>
                <a:lnTo>
                  <a:pt x="257" y="0"/>
                </a:lnTo>
                <a:lnTo>
                  <a:pt x="258" y="0"/>
                </a:lnTo>
                <a:lnTo>
                  <a:pt x="259" y="0"/>
                </a:lnTo>
                <a:lnTo>
                  <a:pt x="260" y="0"/>
                </a:lnTo>
                <a:lnTo>
                  <a:pt x="260" y="0"/>
                </a:lnTo>
                <a:lnTo>
                  <a:pt x="261" y="0"/>
                </a:lnTo>
                <a:lnTo>
                  <a:pt x="262" y="0"/>
                </a:lnTo>
                <a:lnTo>
                  <a:pt x="262" y="0"/>
                </a:lnTo>
                <a:lnTo>
                  <a:pt x="263" y="0"/>
                </a:lnTo>
                <a:lnTo>
                  <a:pt x="264" y="0"/>
                </a:lnTo>
                <a:lnTo>
                  <a:pt x="265" y="0"/>
                </a:lnTo>
                <a:lnTo>
                  <a:pt x="266" y="0"/>
                </a:lnTo>
                <a:lnTo>
                  <a:pt x="266" y="0"/>
                </a:lnTo>
                <a:lnTo>
                  <a:pt x="267" y="0"/>
                </a:lnTo>
                <a:lnTo>
                  <a:pt x="267" y="0"/>
                </a:lnTo>
                <a:lnTo>
                  <a:pt x="268" y="0"/>
                </a:lnTo>
                <a:lnTo>
                  <a:pt x="269" y="0"/>
                </a:lnTo>
                <a:lnTo>
                  <a:pt x="270" y="0"/>
                </a:lnTo>
                <a:lnTo>
                  <a:pt x="271" y="0"/>
                </a:lnTo>
                <a:lnTo>
                  <a:pt x="272" y="0"/>
                </a:lnTo>
                <a:lnTo>
                  <a:pt x="272" y="0"/>
                </a:lnTo>
                <a:lnTo>
                  <a:pt x="272" y="0"/>
                </a:lnTo>
                <a:lnTo>
                  <a:pt x="273" y="0"/>
                </a:lnTo>
                <a:lnTo>
                  <a:pt x="274" y="0"/>
                </a:lnTo>
                <a:lnTo>
                  <a:pt x="275" y="0"/>
                </a:lnTo>
                <a:lnTo>
                  <a:pt x="276" y="0"/>
                </a:lnTo>
                <a:lnTo>
                  <a:pt x="277" y="0"/>
                </a:lnTo>
                <a:lnTo>
                  <a:pt x="277" y="0"/>
                </a:lnTo>
                <a:lnTo>
                  <a:pt x="277" y="0"/>
                </a:lnTo>
                <a:lnTo>
                  <a:pt x="278" y="0"/>
                </a:lnTo>
                <a:lnTo>
                  <a:pt x="279" y="0"/>
                </a:lnTo>
                <a:lnTo>
                  <a:pt x="280" y="0"/>
                </a:lnTo>
                <a:lnTo>
                  <a:pt x="281" y="0"/>
                </a:lnTo>
                <a:lnTo>
                  <a:pt x="282" y="0"/>
                </a:lnTo>
                <a:lnTo>
                  <a:pt x="283" y="0"/>
                </a:lnTo>
                <a:lnTo>
                  <a:pt x="283" y="0"/>
                </a:lnTo>
                <a:lnTo>
                  <a:pt x="283" y="0"/>
                </a:lnTo>
                <a:lnTo>
                  <a:pt x="284" y="0"/>
                </a:lnTo>
                <a:lnTo>
                  <a:pt x="285" y="0"/>
                </a:lnTo>
                <a:lnTo>
                  <a:pt x="286" y="0"/>
                </a:lnTo>
                <a:lnTo>
                  <a:pt x="287" y="0"/>
                </a:lnTo>
                <a:lnTo>
                  <a:pt x="288" y="0"/>
                </a:lnTo>
                <a:lnTo>
                  <a:pt x="288" y="0"/>
                </a:lnTo>
                <a:lnTo>
                  <a:pt x="289" y="0"/>
                </a:lnTo>
                <a:lnTo>
                  <a:pt x="289" y="0"/>
                </a:lnTo>
                <a:lnTo>
                  <a:pt x="290" y="0"/>
                </a:lnTo>
                <a:lnTo>
                  <a:pt x="291" y="177"/>
                </a:lnTo>
                <a:lnTo>
                  <a:pt x="291" y="176"/>
                </a:lnTo>
                <a:lnTo>
                  <a:pt x="292" y="176"/>
                </a:lnTo>
                <a:lnTo>
                  <a:pt x="293" y="176"/>
                </a:lnTo>
                <a:lnTo>
                  <a:pt x="293" y="175"/>
                </a:lnTo>
                <a:lnTo>
                  <a:pt x="294" y="175"/>
                </a:lnTo>
                <a:lnTo>
                  <a:pt x="294" y="174"/>
                </a:lnTo>
                <a:lnTo>
                  <a:pt x="294" y="174"/>
                </a:lnTo>
                <a:lnTo>
                  <a:pt x="295" y="173"/>
                </a:lnTo>
                <a:lnTo>
                  <a:pt x="295" y="174"/>
                </a:lnTo>
                <a:lnTo>
                  <a:pt x="296" y="175"/>
                </a:lnTo>
                <a:lnTo>
                  <a:pt x="297" y="176"/>
                </a:lnTo>
                <a:lnTo>
                  <a:pt x="297" y="177"/>
                </a:lnTo>
                <a:lnTo>
                  <a:pt x="298" y="178"/>
                </a:lnTo>
                <a:lnTo>
                  <a:pt x="298" y="180"/>
                </a:lnTo>
                <a:lnTo>
                  <a:pt x="298" y="181"/>
                </a:lnTo>
                <a:lnTo>
                  <a:pt x="299" y="182"/>
                </a:lnTo>
                <a:lnTo>
                  <a:pt x="299" y="184"/>
                </a:lnTo>
                <a:lnTo>
                  <a:pt x="300" y="184"/>
                </a:lnTo>
                <a:lnTo>
                  <a:pt x="300" y="186"/>
                </a:lnTo>
                <a:lnTo>
                  <a:pt x="300" y="186"/>
                </a:lnTo>
                <a:lnTo>
                  <a:pt x="301" y="188"/>
                </a:lnTo>
                <a:lnTo>
                  <a:pt x="302" y="190"/>
                </a:lnTo>
                <a:lnTo>
                  <a:pt x="302" y="191"/>
                </a:lnTo>
                <a:lnTo>
                  <a:pt x="303" y="191"/>
                </a:lnTo>
                <a:lnTo>
                  <a:pt x="303" y="193"/>
                </a:lnTo>
                <a:lnTo>
                  <a:pt x="303" y="194"/>
                </a:lnTo>
                <a:lnTo>
                  <a:pt x="304" y="196"/>
                </a:lnTo>
                <a:lnTo>
                  <a:pt x="305" y="196"/>
                </a:lnTo>
                <a:lnTo>
                  <a:pt x="305" y="197"/>
                </a:lnTo>
                <a:lnTo>
                  <a:pt x="306" y="199"/>
                </a:lnTo>
                <a:lnTo>
                  <a:pt x="306" y="200"/>
                </a:lnTo>
                <a:lnTo>
                  <a:pt x="307" y="201"/>
                </a:lnTo>
                <a:lnTo>
                  <a:pt x="308" y="201"/>
                </a:lnTo>
                <a:lnTo>
                  <a:pt x="308" y="201"/>
                </a:lnTo>
                <a:lnTo>
                  <a:pt x="309" y="201"/>
                </a:lnTo>
                <a:lnTo>
                  <a:pt x="310" y="201"/>
                </a:lnTo>
                <a:lnTo>
                  <a:pt x="311" y="201"/>
                </a:lnTo>
                <a:lnTo>
                  <a:pt x="312" y="201"/>
                </a:lnTo>
                <a:lnTo>
                  <a:pt x="312" y="201"/>
                </a:lnTo>
                <a:lnTo>
                  <a:pt x="313" y="201"/>
                </a:lnTo>
                <a:lnTo>
                  <a:pt x="313" y="202"/>
                </a:lnTo>
                <a:lnTo>
                  <a:pt x="314" y="202"/>
                </a:lnTo>
                <a:lnTo>
                  <a:pt x="315" y="202"/>
                </a:lnTo>
                <a:lnTo>
                  <a:pt x="316" y="202"/>
                </a:lnTo>
                <a:lnTo>
                  <a:pt x="317" y="202"/>
                </a:lnTo>
                <a:lnTo>
                  <a:pt x="318" y="202"/>
                </a:lnTo>
                <a:lnTo>
                  <a:pt x="318" y="202"/>
                </a:lnTo>
                <a:lnTo>
                  <a:pt x="318" y="203"/>
                </a:lnTo>
                <a:lnTo>
                  <a:pt x="319" y="203"/>
                </a:lnTo>
                <a:lnTo>
                  <a:pt x="319" y="203"/>
                </a:lnTo>
                <a:lnTo>
                  <a:pt x="320" y="203"/>
                </a:lnTo>
                <a:lnTo>
                  <a:pt x="321" y="203"/>
                </a:lnTo>
                <a:lnTo>
                  <a:pt x="322" y="203"/>
                </a:lnTo>
                <a:lnTo>
                  <a:pt x="323" y="203"/>
                </a:lnTo>
                <a:lnTo>
                  <a:pt x="324" y="204"/>
                </a:lnTo>
                <a:lnTo>
                  <a:pt x="324" y="204"/>
                </a:lnTo>
                <a:lnTo>
                  <a:pt x="324" y="204"/>
                </a:lnTo>
                <a:lnTo>
                  <a:pt x="325" y="204"/>
                </a:lnTo>
                <a:lnTo>
                  <a:pt x="326" y="204"/>
                </a:lnTo>
                <a:lnTo>
                  <a:pt x="327" y="204"/>
                </a:lnTo>
                <a:lnTo>
                  <a:pt x="328" y="204"/>
                </a:lnTo>
                <a:lnTo>
                  <a:pt x="329" y="205"/>
                </a:lnTo>
                <a:lnTo>
                  <a:pt x="329" y="205"/>
                </a:lnTo>
                <a:lnTo>
                  <a:pt x="329" y="205"/>
                </a:lnTo>
                <a:lnTo>
                  <a:pt x="330" y="205"/>
                </a:lnTo>
                <a:lnTo>
                  <a:pt x="331" y="205"/>
                </a:lnTo>
                <a:lnTo>
                  <a:pt x="332" y="205"/>
                </a:lnTo>
                <a:lnTo>
                  <a:pt x="333" y="205"/>
                </a:lnTo>
                <a:lnTo>
                  <a:pt x="334" y="206"/>
                </a:lnTo>
                <a:lnTo>
                  <a:pt x="334" y="206"/>
                </a:lnTo>
                <a:lnTo>
                  <a:pt x="335" y="206"/>
                </a:lnTo>
                <a:lnTo>
                  <a:pt x="335" y="206"/>
                </a:lnTo>
                <a:lnTo>
                  <a:pt x="336" y="206"/>
                </a:lnTo>
                <a:lnTo>
                  <a:pt x="337" y="206"/>
                </a:lnTo>
                <a:lnTo>
                  <a:pt x="338" y="206"/>
                </a:lnTo>
                <a:lnTo>
                  <a:pt x="339" y="206"/>
                </a:lnTo>
                <a:lnTo>
                  <a:pt x="339" y="206"/>
                </a:lnTo>
                <a:lnTo>
                  <a:pt x="340" y="206"/>
                </a:lnTo>
                <a:lnTo>
                  <a:pt x="341" y="206"/>
                </a:lnTo>
                <a:lnTo>
                  <a:pt x="341" y="206"/>
                </a:lnTo>
                <a:lnTo>
                  <a:pt x="342" y="206"/>
                </a:lnTo>
                <a:lnTo>
                  <a:pt x="343" y="206"/>
                </a:lnTo>
                <a:lnTo>
                  <a:pt x="344" y="206"/>
                </a:lnTo>
                <a:lnTo>
                  <a:pt x="344" y="207"/>
                </a:lnTo>
                <a:lnTo>
                  <a:pt x="345" y="207"/>
                </a:lnTo>
                <a:lnTo>
                  <a:pt x="346" y="207"/>
                </a:lnTo>
                <a:lnTo>
                  <a:pt x="346" y="207"/>
                </a:lnTo>
                <a:lnTo>
                  <a:pt x="347" y="207"/>
                </a:lnTo>
                <a:lnTo>
                  <a:pt x="348" y="207"/>
                </a:lnTo>
                <a:lnTo>
                  <a:pt x="349" y="207"/>
                </a:lnTo>
                <a:lnTo>
                  <a:pt x="349" y="208"/>
                </a:lnTo>
                <a:lnTo>
                  <a:pt x="350" y="208"/>
                </a:lnTo>
                <a:lnTo>
                  <a:pt x="351" y="208"/>
                </a:lnTo>
                <a:lnTo>
                  <a:pt x="352" y="208"/>
                </a:lnTo>
                <a:lnTo>
                  <a:pt x="352" y="208"/>
                </a:lnTo>
                <a:lnTo>
                  <a:pt x="353" y="208"/>
                </a:lnTo>
                <a:lnTo>
                  <a:pt x="354" y="208"/>
                </a:lnTo>
                <a:lnTo>
                  <a:pt x="355" y="208"/>
                </a:lnTo>
                <a:lnTo>
                  <a:pt x="355" y="208"/>
                </a:lnTo>
                <a:lnTo>
                  <a:pt x="356" y="208"/>
                </a:lnTo>
                <a:lnTo>
                  <a:pt x="357" y="208"/>
                </a:lnTo>
                <a:lnTo>
                  <a:pt x="358" y="208"/>
                </a:lnTo>
                <a:lnTo>
                  <a:pt x="358" y="208"/>
                </a:lnTo>
                <a:lnTo>
                  <a:pt x="359" y="208"/>
                </a:lnTo>
                <a:lnTo>
                  <a:pt x="360" y="208"/>
                </a:lnTo>
                <a:lnTo>
                  <a:pt x="360" y="208"/>
                </a:lnTo>
                <a:lnTo>
                  <a:pt x="361" y="208"/>
                </a:lnTo>
                <a:lnTo>
                  <a:pt x="362" y="208"/>
                </a:lnTo>
                <a:lnTo>
                  <a:pt x="363" y="208"/>
                </a:lnTo>
                <a:lnTo>
                  <a:pt x="364" y="209"/>
                </a:lnTo>
                <a:lnTo>
                  <a:pt x="364" y="209"/>
                </a:lnTo>
                <a:lnTo>
                  <a:pt x="365" y="209"/>
                </a:lnTo>
                <a:lnTo>
                  <a:pt x="365" y="209"/>
                </a:lnTo>
                <a:lnTo>
                  <a:pt x="366" y="209"/>
                </a:lnTo>
                <a:lnTo>
                  <a:pt x="367" y="209"/>
                </a:lnTo>
                <a:lnTo>
                  <a:pt x="368" y="209"/>
                </a:lnTo>
                <a:lnTo>
                  <a:pt x="369" y="209"/>
                </a:lnTo>
                <a:lnTo>
                  <a:pt x="370" y="209"/>
                </a:lnTo>
                <a:lnTo>
                  <a:pt x="370" y="209"/>
                </a:lnTo>
                <a:lnTo>
                  <a:pt x="370" y="209"/>
                </a:lnTo>
                <a:lnTo>
                  <a:pt x="370" y="210"/>
                </a:lnTo>
                <a:lnTo>
                  <a:pt x="371" y="210"/>
                </a:lnTo>
                <a:lnTo>
                  <a:pt x="372" y="210"/>
                </a:lnTo>
                <a:lnTo>
                  <a:pt x="373" y="210"/>
                </a:lnTo>
                <a:lnTo>
                  <a:pt x="374" y="210"/>
                </a:lnTo>
                <a:lnTo>
                  <a:pt x="375" y="210"/>
                </a:lnTo>
                <a:lnTo>
                  <a:pt x="375" y="210"/>
                </a:lnTo>
                <a:lnTo>
                  <a:pt x="375" y="210"/>
                </a:lnTo>
                <a:lnTo>
                  <a:pt x="376" y="210"/>
                </a:lnTo>
                <a:lnTo>
                  <a:pt x="377" y="210"/>
                </a:lnTo>
                <a:lnTo>
                  <a:pt x="378" y="210"/>
                </a:lnTo>
                <a:lnTo>
                  <a:pt x="379" y="210"/>
                </a:lnTo>
                <a:lnTo>
                  <a:pt x="380" y="210"/>
                </a:lnTo>
                <a:lnTo>
                  <a:pt x="380" y="211"/>
                </a:lnTo>
                <a:lnTo>
                  <a:pt x="380" y="211"/>
                </a:lnTo>
                <a:lnTo>
                  <a:pt x="381" y="211"/>
                </a:lnTo>
                <a:lnTo>
                  <a:pt x="381" y="211"/>
                </a:lnTo>
                <a:lnTo>
                  <a:pt x="382" y="211"/>
                </a:lnTo>
                <a:lnTo>
                  <a:pt x="383" y="211"/>
                </a:lnTo>
                <a:lnTo>
                  <a:pt x="384" y="211"/>
                </a:lnTo>
                <a:lnTo>
                  <a:pt x="385" y="211"/>
                </a:lnTo>
                <a:lnTo>
                  <a:pt x="385" y="211"/>
                </a:lnTo>
                <a:lnTo>
                  <a:pt x="386" y="211"/>
                </a:lnTo>
                <a:lnTo>
                  <a:pt x="387" y="211"/>
                </a:lnTo>
                <a:lnTo>
                  <a:pt x="387" y="211"/>
                </a:lnTo>
                <a:lnTo>
                  <a:pt x="388" y="211"/>
                </a:lnTo>
                <a:lnTo>
                  <a:pt x="389" y="212"/>
                </a:lnTo>
                <a:lnTo>
                  <a:pt x="390" y="212"/>
                </a:lnTo>
                <a:lnTo>
                  <a:pt x="391" y="212"/>
                </a:lnTo>
                <a:lnTo>
                  <a:pt x="391" y="212"/>
                </a:lnTo>
                <a:lnTo>
                  <a:pt x="392" y="212"/>
                </a:lnTo>
                <a:lnTo>
                  <a:pt x="392" y="212"/>
                </a:lnTo>
                <a:lnTo>
                  <a:pt x="393" y="212"/>
                </a:lnTo>
                <a:lnTo>
                  <a:pt x="394" y="212"/>
                </a:lnTo>
                <a:lnTo>
                  <a:pt x="394" y="212"/>
                </a:lnTo>
                <a:lnTo>
                  <a:pt x="395" y="213"/>
                </a:lnTo>
                <a:lnTo>
                  <a:pt x="395" y="214"/>
                </a:lnTo>
                <a:lnTo>
                  <a:pt x="396" y="215"/>
                </a:lnTo>
                <a:lnTo>
                  <a:pt x="396" y="216"/>
                </a:lnTo>
                <a:lnTo>
                  <a:pt x="396" y="217"/>
                </a:lnTo>
                <a:lnTo>
                  <a:pt x="397" y="217"/>
                </a:lnTo>
                <a:lnTo>
                  <a:pt x="398" y="219"/>
                </a:lnTo>
                <a:lnTo>
                  <a:pt x="398" y="220"/>
                </a:lnTo>
                <a:lnTo>
                  <a:pt x="398" y="220"/>
                </a:lnTo>
                <a:lnTo>
                  <a:pt x="399" y="220"/>
                </a:lnTo>
                <a:lnTo>
                  <a:pt x="400" y="220"/>
                </a:lnTo>
                <a:lnTo>
                  <a:pt x="401" y="220"/>
                </a:lnTo>
                <a:lnTo>
                  <a:pt x="401" y="220"/>
                </a:lnTo>
                <a:lnTo>
                  <a:pt x="402" y="221"/>
                </a:lnTo>
                <a:lnTo>
                  <a:pt x="402" y="222"/>
                </a:lnTo>
                <a:lnTo>
                  <a:pt x="403" y="223"/>
                </a:lnTo>
                <a:lnTo>
                  <a:pt x="404" y="224"/>
                </a:lnTo>
                <a:lnTo>
                  <a:pt x="404" y="225"/>
                </a:lnTo>
                <a:lnTo>
                  <a:pt x="404" y="226"/>
                </a:lnTo>
                <a:lnTo>
                  <a:pt x="405" y="226"/>
                </a:lnTo>
                <a:lnTo>
                  <a:pt x="405" y="227"/>
                </a:lnTo>
                <a:lnTo>
                  <a:pt x="406" y="228"/>
                </a:lnTo>
                <a:lnTo>
                  <a:pt x="406" y="229"/>
                </a:lnTo>
                <a:lnTo>
                  <a:pt x="406" y="230"/>
                </a:lnTo>
                <a:lnTo>
                  <a:pt x="407" y="231"/>
                </a:lnTo>
                <a:lnTo>
                  <a:pt x="408" y="232"/>
                </a:lnTo>
                <a:lnTo>
                  <a:pt x="408" y="232"/>
                </a:lnTo>
                <a:lnTo>
                  <a:pt x="409" y="232"/>
                </a:lnTo>
                <a:lnTo>
                  <a:pt x="410" y="234"/>
                </a:lnTo>
                <a:lnTo>
                  <a:pt x="410" y="235"/>
                </a:lnTo>
                <a:lnTo>
                  <a:pt x="410" y="236"/>
                </a:lnTo>
                <a:lnTo>
                  <a:pt x="411" y="237"/>
                </a:lnTo>
                <a:lnTo>
                  <a:pt x="411" y="237"/>
                </a:lnTo>
                <a:lnTo>
                  <a:pt x="411" y="237"/>
                </a:lnTo>
                <a:lnTo>
                  <a:pt x="412" y="238"/>
                </a:lnTo>
                <a:lnTo>
                  <a:pt x="412" y="240"/>
                </a:lnTo>
                <a:lnTo>
                  <a:pt x="413" y="241"/>
                </a:lnTo>
                <a:lnTo>
                  <a:pt x="414" y="242"/>
                </a:lnTo>
                <a:lnTo>
                  <a:pt x="414" y="242"/>
                </a:lnTo>
                <a:lnTo>
                  <a:pt x="415" y="243"/>
                </a:lnTo>
                <a:lnTo>
                  <a:pt x="416" y="243"/>
                </a:lnTo>
                <a:lnTo>
                  <a:pt x="416" y="244"/>
                </a:lnTo>
                <a:lnTo>
                  <a:pt x="416" y="245"/>
                </a:lnTo>
                <a:lnTo>
                  <a:pt x="416" y="246"/>
                </a:lnTo>
                <a:lnTo>
                  <a:pt x="416" y="248"/>
                </a:lnTo>
                <a:lnTo>
                  <a:pt x="417" y="248"/>
                </a:lnTo>
                <a:lnTo>
                  <a:pt x="417" y="249"/>
                </a:lnTo>
                <a:lnTo>
                  <a:pt x="418" y="249"/>
                </a:lnTo>
                <a:lnTo>
                  <a:pt x="419" y="250"/>
                </a:lnTo>
                <a:lnTo>
                  <a:pt x="419" y="251"/>
                </a:lnTo>
                <a:lnTo>
                  <a:pt x="420" y="252"/>
                </a:lnTo>
                <a:lnTo>
                  <a:pt x="421" y="253"/>
                </a:lnTo>
                <a:lnTo>
                  <a:pt x="421" y="253"/>
                </a:lnTo>
                <a:lnTo>
                  <a:pt x="421" y="254"/>
                </a:lnTo>
                <a:lnTo>
                  <a:pt x="421" y="255"/>
                </a:lnTo>
                <a:lnTo>
                  <a:pt x="421" y="255"/>
                </a:lnTo>
                <a:lnTo>
                  <a:pt x="422" y="257"/>
                </a:lnTo>
                <a:lnTo>
                  <a:pt x="423" y="258"/>
                </a:lnTo>
                <a:lnTo>
                  <a:pt x="424" y="258"/>
                </a:lnTo>
                <a:lnTo>
                  <a:pt x="424" y="259"/>
                </a:lnTo>
                <a:lnTo>
                  <a:pt x="425" y="260"/>
                </a:lnTo>
                <a:lnTo>
                  <a:pt x="426" y="261"/>
                </a:lnTo>
                <a:lnTo>
                  <a:pt x="426" y="261"/>
                </a:lnTo>
                <a:lnTo>
                  <a:pt x="427" y="262"/>
                </a:lnTo>
                <a:lnTo>
                  <a:pt x="427" y="263"/>
                </a:lnTo>
                <a:lnTo>
                  <a:pt x="427" y="263"/>
                </a:lnTo>
                <a:lnTo>
                  <a:pt x="427" y="264"/>
                </a:lnTo>
                <a:lnTo>
                  <a:pt x="427" y="265"/>
                </a:lnTo>
                <a:lnTo>
                  <a:pt x="428" y="266"/>
                </a:lnTo>
                <a:lnTo>
                  <a:pt x="429" y="267"/>
                </a:lnTo>
                <a:lnTo>
                  <a:pt x="429" y="267"/>
                </a:lnTo>
                <a:lnTo>
                  <a:pt x="430" y="268"/>
                </a:lnTo>
                <a:lnTo>
                  <a:pt x="431" y="268"/>
                </a:lnTo>
                <a:lnTo>
                  <a:pt x="431" y="269"/>
                </a:lnTo>
                <a:lnTo>
                  <a:pt x="432" y="270"/>
                </a:lnTo>
                <a:lnTo>
                  <a:pt x="432" y="271"/>
                </a:lnTo>
                <a:lnTo>
                  <a:pt x="432" y="272"/>
                </a:lnTo>
                <a:lnTo>
                  <a:pt x="433" y="273"/>
                </a:lnTo>
                <a:lnTo>
                  <a:pt x="433" y="273"/>
                </a:lnTo>
                <a:lnTo>
                  <a:pt x="433" y="273"/>
                </a:lnTo>
                <a:lnTo>
                  <a:pt x="434" y="275"/>
                </a:lnTo>
                <a:lnTo>
                  <a:pt x="435" y="276"/>
                </a:lnTo>
                <a:lnTo>
                  <a:pt x="436" y="277"/>
                </a:lnTo>
                <a:lnTo>
                  <a:pt x="437" y="278"/>
                </a:lnTo>
                <a:lnTo>
                  <a:pt x="437" y="278"/>
                </a:lnTo>
                <a:lnTo>
                  <a:pt x="437" y="279"/>
                </a:lnTo>
                <a:lnTo>
                  <a:pt x="438" y="279"/>
                </a:lnTo>
                <a:lnTo>
                  <a:pt x="438" y="280"/>
                </a:lnTo>
                <a:lnTo>
                  <a:pt x="439" y="281"/>
                </a:lnTo>
                <a:lnTo>
                  <a:pt x="439" y="282"/>
                </a:lnTo>
                <a:lnTo>
                  <a:pt x="439" y="283"/>
                </a:lnTo>
                <a:lnTo>
                  <a:pt x="440" y="284"/>
                </a:lnTo>
                <a:lnTo>
                  <a:pt x="441" y="285"/>
                </a:lnTo>
                <a:lnTo>
                  <a:pt x="442" y="285"/>
                </a:lnTo>
                <a:lnTo>
                  <a:pt x="442" y="286"/>
                </a:lnTo>
                <a:lnTo>
                  <a:pt x="442" y="287"/>
                </a:lnTo>
                <a:lnTo>
                  <a:pt x="443" y="288"/>
                </a:lnTo>
                <a:lnTo>
                  <a:pt x="444" y="289"/>
                </a:lnTo>
                <a:lnTo>
                  <a:pt x="444" y="289"/>
                </a:lnTo>
                <a:lnTo>
                  <a:pt x="444" y="290"/>
                </a:lnTo>
                <a:lnTo>
                  <a:pt x="445" y="291"/>
                </a:lnTo>
                <a:lnTo>
                  <a:pt x="445" y="291"/>
                </a:lnTo>
                <a:lnTo>
                  <a:pt x="446" y="292"/>
                </a:lnTo>
                <a:lnTo>
                  <a:pt x="447" y="293"/>
                </a:lnTo>
                <a:lnTo>
                  <a:pt x="447" y="294"/>
                </a:lnTo>
                <a:lnTo>
                  <a:pt x="447" y="294"/>
                </a:lnTo>
                <a:lnTo>
                  <a:pt x="448" y="295"/>
                </a:lnTo>
                <a:lnTo>
                  <a:pt x="448" y="296"/>
                </a:lnTo>
                <a:lnTo>
                  <a:pt x="449" y="297"/>
                </a:lnTo>
                <a:lnTo>
                  <a:pt x="450" y="297"/>
                </a:lnTo>
                <a:lnTo>
                  <a:pt x="450" y="298"/>
                </a:lnTo>
                <a:lnTo>
                  <a:pt x="450" y="299"/>
                </a:lnTo>
                <a:lnTo>
                  <a:pt x="450" y="299"/>
                </a:lnTo>
                <a:lnTo>
                  <a:pt x="451" y="300"/>
                </a:lnTo>
                <a:lnTo>
                  <a:pt x="452" y="301"/>
                </a:lnTo>
                <a:lnTo>
                  <a:pt x="452" y="302"/>
                </a:lnTo>
                <a:lnTo>
                  <a:pt x="453" y="303"/>
                </a:lnTo>
                <a:lnTo>
                  <a:pt x="453" y="303"/>
                </a:lnTo>
                <a:lnTo>
                  <a:pt x="454" y="304"/>
                </a:lnTo>
                <a:lnTo>
                  <a:pt x="455" y="304"/>
                </a:lnTo>
                <a:lnTo>
                  <a:pt x="455" y="305"/>
                </a:lnTo>
                <a:lnTo>
                  <a:pt x="456" y="306"/>
                </a:lnTo>
                <a:lnTo>
                  <a:pt x="456" y="307"/>
                </a:lnTo>
                <a:lnTo>
                  <a:pt x="457" y="308"/>
                </a:lnTo>
                <a:lnTo>
                  <a:pt x="457" y="309"/>
                </a:lnTo>
                <a:lnTo>
                  <a:pt x="458" y="309"/>
                </a:lnTo>
                <a:lnTo>
                  <a:pt x="458" y="309"/>
                </a:lnTo>
                <a:lnTo>
                  <a:pt x="459" y="309"/>
                </a:lnTo>
                <a:lnTo>
                  <a:pt x="460" y="309"/>
                </a:lnTo>
                <a:lnTo>
                  <a:pt x="461" y="309"/>
                </a:lnTo>
                <a:lnTo>
                  <a:pt x="462" y="309"/>
                </a:lnTo>
                <a:lnTo>
                  <a:pt x="462" y="309"/>
                </a:lnTo>
                <a:lnTo>
                  <a:pt x="463" y="309"/>
                </a:lnTo>
                <a:lnTo>
                  <a:pt x="463" y="309"/>
                </a:lnTo>
                <a:lnTo>
                  <a:pt x="464" y="309"/>
                </a:lnTo>
                <a:lnTo>
                  <a:pt x="465" y="309"/>
                </a:lnTo>
                <a:lnTo>
                  <a:pt x="466" y="309"/>
                </a:lnTo>
                <a:lnTo>
                  <a:pt x="467" y="309"/>
                </a:lnTo>
                <a:lnTo>
                  <a:pt x="468" y="309"/>
                </a:lnTo>
                <a:lnTo>
                  <a:pt x="468" y="309"/>
                </a:lnTo>
                <a:lnTo>
                  <a:pt x="468" y="309"/>
                </a:lnTo>
                <a:lnTo>
                  <a:pt x="468" y="309"/>
                </a:lnTo>
                <a:lnTo>
                  <a:pt x="469" y="309"/>
                </a:lnTo>
                <a:lnTo>
                  <a:pt x="470" y="309"/>
                </a:lnTo>
                <a:lnTo>
                  <a:pt x="471" y="309"/>
                </a:lnTo>
                <a:lnTo>
                  <a:pt x="472" y="309"/>
                </a:lnTo>
                <a:lnTo>
                  <a:pt x="473" y="309"/>
                </a:lnTo>
                <a:lnTo>
                  <a:pt x="473" y="308"/>
                </a:lnTo>
                <a:lnTo>
                  <a:pt x="473" y="308"/>
                </a:lnTo>
                <a:lnTo>
                  <a:pt x="474" y="308"/>
                </a:lnTo>
                <a:lnTo>
                  <a:pt x="475" y="308"/>
                </a:lnTo>
                <a:lnTo>
                  <a:pt x="476" y="308"/>
                </a:lnTo>
                <a:lnTo>
                  <a:pt x="477" y="308"/>
                </a:lnTo>
                <a:lnTo>
                  <a:pt x="478" y="308"/>
                </a:lnTo>
                <a:lnTo>
                  <a:pt x="478" y="307"/>
                </a:lnTo>
                <a:lnTo>
                  <a:pt x="479" y="307"/>
                </a:lnTo>
                <a:lnTo>
                  <a:pt x="479" y="307"/>
                </a:lnTo>
                <a:lnTo>
                  <a:pt x="480" y="307"/>
                </a:lnTo>
                <a:lnTo>
                  <a:pt x="481" y="307"/>
                </a:lnTo>
                <a:lnTo>
                  <a:pt x="482" y="307"/>
                </a:lnTo>
                <a:lnTo>
                  <a:pt x="483" y="307"/>
                </a:lnTo>
                <a:lnTo>
                  <a:pt x="483" y="306"/>
                </a:lnTo>
                <a:lnTo>
                  <a:pt x="483" y="306"/>
                </a:lnTo>
                <a:lnTo>
                  <a:pt x="484" y="306"/>
                </a:lnTo>
                <a:lnTo>
                  <a:pt x="485" y="306"/>
                </a:lnTo>
                <a:lnTo>
                  <a:pt x="485" y="306"/>
                </a:lnTo>
                <a:lnTo>
                  <a:pt x="486" y="306"/>
                </a:lnTo>
                <a:lnTo>
                  <a:pt x="487" y="306"/>
                </a:lnTo>
                <a:lnTo>
                  <a:pt x="488" y="305"/>
                </a:lnTo>
                <a:lnTo>
                  <a:pt x="488" y="305"/>
                </a:lnTo>
                <a:lnTo>
                  <a:pt x="489" y="305"/>
                </a:lnTo>
                <a:lnTo>
                  <a:pt x="490" y="305"/>
                </a:lnTo>
                <a:lnTo>
                  <a:pt x="491" y="305"/>
                </a:lnTo>
                <a:lnTo>
                  <a:pt x="491" y="305"/>
                </a:lnTo>
                <a:lnTo>
                  <a:pt x="492" y="305"/>
                </a:lnTo>
                <a:lnTo>
                  <a:pt x="492" y="304"/>
                </a:lnTo>
                <a:lnTo>
                  <a:pt x="493" y="304"/>
                </a:lnTo>
                <a:lnTo>
                  <a:pt x="494" y="304"/>
                </a:lnTo>
                <a:lnTo>
                  <a:pt x="494" y="304"/>
                </a:lnTo>
                <a:lnTo>
                  <a:pt x="495" y="304"/>
                </a:lnTo>
                <a:lnTo>
                  <a:pt x="496" y="304"/>
                </a:lnTo>
                <a:lnTo>
                  <a:pt x="496" y="304"/>
                </a:lnTo>
                <a:lnTo>
                  <a:pt x="497" y="304"/>
                </a:lnTo>
                <a:lnTo>
                  <a:pt x="498" y="304"/>
                </a:lnTo>
                <a:lnTo>
                  <a:pt x="499" y="304"/>
                </a:lnTo>
                <a:lnTo>
                  <a:pt x="499" y="304"/>
                </a:lnTo>
                <a:lnTo>
                  <a:pt x="500" y="304"/>
                </a:lnTo>
                <a:lnTo>
                  <a:pt x="501" y="304"/>
                </a:lnTo>
                <a:lnTo>
                  <a:pt x="502" y="304"/>
                </a:lnTo>
                <a:lnTo>
                  <a:pt x="502" y="303"/>
                </a:lnTo>
                <a:lnTo>
                  <a:pt x="503" y="303"/>
                </a:lnTo>
                <a:lnTo>
                  <a:pt x="504" y="303"/>
                </a:lnTo>
                <a:lnTo>
                  <a:pt x="504" y="303"/>
                </a:lnTo>
                <a:lnTo>
                  <a:pt x="505" y="303"/>
                </a:lnTo>
                <a:lnTo>
                  <a:pt x="506" y="303"/>
                </a:lnTo>
                <a:lnTo>
                  <a:pt x="507" y="303"/>
                </a:lnTo>
                <a:lnTo>
                  <a:pt x="508" y="303"/>
                </a:lnTo>
                <a:lnTo>
                  <a:pt x="508" y="303"/>
                </a:lnTo>
                <a:lnTo>
                  <a:pt x="509" y="303"/>
                </a:lnTo>
                <a:lnTo>
                  <a:pt x="509" y="303"/>
                </a:lnTo>
                <a:lnTo>
                  <a:pt x="510" y="303"/>
                </a:lnTo>
                <a:lnTo>
                  <a:pt x="511" y="302"/>
                </a:lnTo>
                <a:lnTo>
                  <a:pt x="512" y="302"/>
                </a:lnTo>
                <a:lnTo>
                  <a:pt x="513" y="302"/>
                </a:lnTo>
                <a:lnTo>
                  <a:pt x="514" y="302"/>
                </a:lnTo>
                <a:lnTo>
                  <a:pt x="514" y="302"/>
                </a:lnTo>
                <a:lnTo>
                  <a:pt x="514" y="302"/>
                </a:lnTo>
                <a:lnTo>
                  <a:pt x="515" y="301"/>
                </a:lnTo>
                <a:lnTo>
                  <a:pt x="516" y="301"/>
                </a:lnTo>
                <a:lnTo>
                  <a:pt x="517" y="301"/>
                </a:lnTo>
                <a:lnTo>
                  <a:pt x="518" y="301"/>
                </a:lnTo>
                <a:lnTo>
                  <a:pt x="519" y="301"/>
                </a:lnTo>
                <a:lnTo>
                  <a:pt x="519" y="301"/>
                </a:lnTo>
                <a:lnTo>
                  <a:pt x="519" y="301"/>
                </a:lnTo>
                <a:lnTo>
                  <a:pt x="520" y="301"/>
                </a:lnTo>
                <a:lnTo>
                  <a:pt x="520" y="300"/>
                </a:lnTo>
                <a:lnTo>
                  <a:pt x="521" y="300"/>
                </a:lnTo>
                <a:lnTo>
                  <a:pt x="522" y="300"/>
                </a:lnTo>
                <a:lnTo>
                  <a:pt x="523" y="300"/>
                </a:lnTo>
                <a:lnTo>
                  <a:pt x="524" y="300"/>
                </a:lnTo>
                <a:lnTo>
                  <a:pt x="524" y="300"/>
                </a:lnTo>
                <a:lnTo>
                  <a:pt x="525" y="300"/>
                </a:lnTo>
                <a:lnTo>
                  <a:pt x="525" y="299"/>
                </a:lnTo>
                <a:lnTo>
                  <a:pt x="526" y="299"/>
                </a:lnTo>
                <a:lnTo>
                  <a:pt x="527" y="299"/>
                </a:lnTo>
                <a:lnTo>
                  <a:pt x="528" y="299"/>
                </a:lnTo>
                <a:lnTo>
                  <a:pt x="529" y="299"/>
                </a:lnTo>
                <a:lnTo>
                  <a:pt x="530" y="299"/>
                </a:lnTo>
                <a:lnTo>
                  <a:pt x="530" y="299"/>
                </a:lnTo>
                <a:lnTo>
                  <a:pt x="531" y="299"/>
                </a:lnTo>
                <a:lnTo>
                  <a:pt x="531" y="299"/>
                </a:lnTo>
                <a:lnTo>
                  <a:pt x="532" y="299"/>
                </a:lnTo>
                <a:lnTo>
                  <a:pt x="533" y="299"/>
                </a:lnTo>
                <a:lnTo>
                  <a:pt x="534" y="299"/>
                </a:lnTo>
                <a:lnTo>
                  <a:pt x="535" y="299"/>
                </a:lnTo>
                <a:lnTo>
                  <a:pt x="535" y="299"/>
                </a:lnTo>
                <a:lnTo>
                  <a:pt x="536" y="298"/>
                </a:lnTo>
                <a:lnTo>
                  <a:pt x="537" y="298"/>
                </a:lnTo>
                <a:lnTo>
                  <a:pt x="537" y="298"/>
                </a:lnTo>
                <a:lnTo>
                  <a:pt x="538" y="298"/>
                </a:lnTo>
                <a:lnTo>
                  <a:pt x="539" y="298"/>
                </a:lnTo>
                <a:lnTo>
                  <a:pt x="540" y="298"/>
                </a:lnTo>
                <a:lnTo>
                  <a:pt x="540" y="298"/>
                </a:lnTo>
                <a:lnTo>
                  <a:pt x="541" y="297"/>
                </a:lnTo>
                <a:lnTo>
                  <a:pt x="542" y="297"/>
                </a:lnTo>
                <a:lnTo>
                  <a:pt x="543" y="297"/>
                </a:lnTo>
                <a:lnTo>
                  <a:pt x="543" y="297"/>
                </a:lnTo>
                <a:lnTo>
                  <a:pt x="544" y="297"/>
                </a:lnTo>
                <a:lnTo>
                  <a:pt x="545" y="297"/>
                </a:lnTo>
                <a:lnTo>
                  <a:pt x="545" y="297"/>
                </a:lnTo>
                <a:lnTo>
                  <a:pt x="546" y="297"/>
                </a:lnTo>
                <a:lnTo>
                  <a:pt x="547" y="297"/>
                </a:lnTo>
                <a:lnTo>
                  <a:pt x="548" y="297"/>
                </a:lnTo>
                <a:lnTo>
                  <a:pt x="548" y="297"/>
                </a:lnTo>
                <a:lnTo>
                  <a:pt x="549" y="297"/>
                </a:lnTo>
                <a:lnTo>
                  <a:pt x="550" y="297"/>
                </a:lnTo>
                <a:lnTo>
                  <a:pt x="550" y="297"/>
                </a:lnTo>
                <a:lnTo>
                  <a:pt x="551" y="296"/>
                </a:lnTo>
                <a:lnTo>
                  <a:pt x="552" y="296"/>
                </a:lnTo>
                <a:lnTo>
                  <a:pt x="553" y="296"/>
                </a:lnTo>
                <a:lnTo>
                  <a:pt x="554" y="296"/>
                </a:lnTo>
                <a:lnTo>
                  <a:pt x="554" y="296"/>
                </a:lnTo>
                <a:lnTo>
                  <a:pt x="555" y="296"/>
                </a:lnTo>
                <a:lnTo>
                  <a:pt x="555" y="296"/>
                </a:lnTo>
                <a:lnTo>
                  <a:pt x="556" y="295"/>
                </a:lnTo>
                <a:lnTo>
                  <a:pt x="557" y="295"/>
                </a:lnTo>
                <a:lnTo>
                  <a:pt x="558" y="295"/>
                </a:lnTo>
                <a:lnTo>
                  <a:pt x="559" y="295"/>
                </a:lnTo>
                <a:lnTo>
                  <a:pt x="560" y="295"/>
                </a:lnTo>
                <a:lnTo>
                  <a:pt x="560" y="295"/>
                </a:lnTo>
                <a:lnTo>
                  <a:pt x="560" y="295"/>
                </a:lnTo>
                <a:lnTo>
                  <a:pt x="560" y="296"/>
                </a:lnTo>
                <a:lnTo>
                  <a:pt x="561" y="297"/>
                </a:lnTo>
                <a:lnTo>
                  <a:pt x="562" y="297"/>
                </a:lnTo>
                <a:lnTo>
                  <a:pt x="563" y="297"/>
                </a:lnTo>
                <a:lnTo>
                  <a:pt x="564" y="297"/>
                </a:lnTo>
                <a:lnTo>
                  <a:pt x="565" y="297"/>
                </a:lnTo>
                <a:lnTo>
                  <a:pt x="566" y="297"/>
                </a:lnTo>
                <a:lnTo>
                  <a:pt x="566" y="297"/>
                </a:lnTo>
                <a:lnTo>
                  <a:pt x="566" y="297"/>
                </a:lnTo>
                <a:lnTo>
                  <a:pt x="567" y="297"/>
                </a:lnTo>
                <a:lnTo>
                  <a:pt x="568" y="297"/>
                </a:lnTo>
                <a:lnTo>
                  <a:pt x="569" y="297"/>
                </a:lnTo>
                <a:lnTo>
                  <a:pt x="570" y="297"/>
                </a:lnTo>
                <a:lnTo>
                  <a:pt x="571" y="297"/>
                </a:lnTo>
                <a:lnTo>
                  <a:pt x="571" y="297"/>
                </a:lnTo>
                <a:lnTo>
                  <a:pt x="571" y="297"/>
                </a:lnTo>
                <a:lnTo>
                  <a:pt x="572" y="296"/>
                </a:lnTo>
                <a:lnTo>
                  <a:pt x="573" y="296"/>
                </a:lnTo>
                <a:lnTo>
                  <a:pt x="574" y="296"/>
                </a:lnTo>
                <a:lnTo>
                  <a:pt x="575" y="296"/>
                </a:lnTo>
                <a:lnTo>
                  <a:pt x="576" y="296"/>
                </a:lnTo>
                <a:lnTo>
                  <a:pt x="576" y="296"/>
                </a:lnTo>
                <a:lnTo>
                  <a:pt x="577" y="296"/>
                </a:lnTo>
                <a:lnTo>
                  <a:pt x="577" y="296"/>
                </a:lnTo>
                <a:lnTo>
                  <a:pt x="578" y="295"/>
                </a:lnTo>
                <a:lnTo>
                  <a:pt x="579" y="295"/>
                </a:lnTo>
                <a:lnTo>
                  <a:pt x="580" y="295"/>
                </a:lnTo>
                <a:lnTo>
                  <a:pt x="581" y="295"/>
                </a:lnTo>
                <a:lnTo>
                  <a:pt x="581" y="295"/>
                </a:lnTo>
                <a:lnTo>
                  <a:pt x="582" y="295"/>
                </a:lnTo>
                <a:lnTo>
                  <a:pt x="583" y="294"/>
                </a:lnTo>
                <a:lnTo>
                  <a:pt x="583" y="294"/>
                </a:lnTo>
                <a:lnTo>
                  <a:pt x="584" y="294"/>
                </a:lnTo>
                <a:lnTo>
                  <a:pt x="585" y="294"/>
                </a:lnTo>
                <a:lnTo>
                  <a:pt x="586" y="294"/>
                </a:lnTo>
                <a:lnTo>
                  <a:pt x="586" y="294"/>
                </a:lnTo>
                <a:lnTo>
                  <a:pt x="587" y="294"/>
                </a:lnTo>
                <a:lnTo>
                  <a:pt x="588" y="294"/>
                </a:lnTo>
                <a:lnTo>
                  <a:pt x="588" y="294"/>
                </a:lnTo>
                <a:lnTo>
                  <a:pt x="589" y="294"/>
                </a:lnTo>
                <a:lnTo>
                  <a:pt x="589" y="294"/>
                </a:lnTo>
                <a:lnTo>
                  <a:pt x="590" y="294"/>
                </a:lnTo>
                <a:lnTo>
                  <a:pt x="591" y="294"/>
                </a:lnTo>
                <a:lnTo>
                  <a:pt x="591" y="294"/>
                </a:lnTo>
                <a:lnTo>
                  <a:pt x="592" y="293"/>
                </a:lnTo>
                <a:lnTo>
                  <a:pt x="593" y="293"/>
                </a:lnTo>
                <a:lnTo>
                  <a:pt x="594" y="293"/>
                </a:lnTo>
                <a:lnTo>
                  <a:pt x="594" y="293"/>
                </a:lnTo>
                <a:lnTo>
                  <a:pt x="595" y="293"/>
                </a:lnTo>
                <a:lnTo>
                  <a:pt x="596" y="293"/>
                </a:lnTo>
                <a:lnTo>
                  <a:pt x="596" y="293"/>
                </a:lnTo>
                <a:lnTo>
                  <a:pt x="596" y="292"/>
                </a:lnTo>
                <a:lnTo>
                  <a:pt x="597" y="292"/>
                </a:lnTo>
                <a:lnTo>
                  <a:pt x="598" y="292"/>
                </a:lnTo>
                <a:lnTo>
                  <a:pt x="599" y="292"/>
                </a:lnTo>
                <a:lnTo>
                  <a:pt x="600" y="292"/>
                </a:lnTo>
                <a:lnTo>
                  <a:pt x="600" y="292"/>
                </a:lnTo>
                <a:lnTo>
                  <a:pt x="601" y="292"/>
                </a:lnTo>
                <a:lnTo>
                  <a:pt x="602" y="292"/>
                </a:lnTo>
                <a:lnTo>
                  <a:pt x="602" y="291"/>
                </a:lnTo>
                <a:lnTo>
                  <a:pt x="602" y="291"/>
                </a:lnTo>
                <a:lnTo>
                  <a:pt x="603" y="291"/>
                </a:lnTo>
                <a:lnTo>
                  <a:pt x="604" y="291"/>
                </a:lnTo>
                <a:lnTo>
                  <a:pt x="605" y="291"/>
                </a:lnTo>
                <a:lnTo>
                  <a:pt x="606" y="291"/>
                </a:lnTo>
                <a:lnTo>
                  <a:pt x="606" y="291"/>
                </a:lnTo>
                <a:lnTo>
                  <a:pt x="607" y="291"/>
                </a:lnTo>
                <a:lnTo>
                  <a:pt x="607" y="291"/>
                </a:lnTo>
                <a:lnTo>
                  <a:pt x="608" y="291"/>
                </a:lnTo>
                <a:lnTo>
                  <a:pt x="608" y="290"/>
                </a:lnTo>
                <a:lnTo>
                  <a:pt x="609" y="290"/>
                </a:lnTo>
                <a:lnTo>
                  <a:pt x="610" y="289"/>
                </a:lnTo>
                <a:lnTo>
                  <a:pt x="611" y="289"/>
                </a:lnTo>
                <a:lnTo>
                  <a:pt x="612" y="289"/>
                </a:lnTo>
                <a:lnTo>
                  <a:pt x="612" y="288"/>
                </a:lnTo>
                <a:lnTo>
                  <a:pt x="612" y="288"/>
                </a:lnTo>
                <a:lnTo>
                  <a:pt x="612" y="287"/>
                </a:lnTo>
                <a:lnTo>
                  <a:pt x="612" y="287"/>
                </a:lnTo>
                <a:lnTo>
                  <a:pt x="613" y="286"/>
                </a:lnTo>
                <a:lnTo>
                  <a:pt x="614" y="285"/>
                </a:lnTo>
                <a:lnTo>
                  <a:pt x="615" y="285"/>
                </a:lnTo>
                <a:lnTo>
                  <a:pt x="615" y="285"/>
                </a:lnTo>
                <a:lnTo>
                  <a:pt x="616" y="285"/>
                </a:lnTo>
                <a:lnTo>
                  <a:pt x="617" y="284"/>
                </a:lnTo>
                <a:lnTo>
                  <a:pt x="617" y="284"/>
                </a:lnTo>
                <a:lnTo>
                  <a:pt x="617" y="284"/>
                </a:lnTo>
                <a:lnTo>
                  <a:pt x="617" y="283"/>
                </a:lnTo>
                <a:lnTo>
                  <a:pt x="618" y="283"/>
                </a:lnTo>
                <a:lnTo>
                  <a:pt x="619" y="282"/>
                </a:lnTo>
                <a:lnTo>
                  <a:pt x="619" y="281"/>
                </a:lnTo>
                <a:lnTo>
                  <a:pt x="620" y="280"/>
                </a:lnTo>
                <a:lnTo>
                  <a:pt x="621" y="280"/>
                </a:lnTo>
                <a:lnTo>
                  <a:pt x="622" y="279"/>
                </a:lnTo>
                <a:lnTo>
                  <a:pt x="622" y="279"/>
                </a:lnTo>
                <a:lnTo>
                  <a:pt x="623" y="279"/>
                </a:lnTo>
                <a:lnTo>
                  <a:pt x="623" y="279"/>
                </a:lnTo>
                <a:lnTo>
                  <a:pt x="624" y="279"/>
                </a:lnTo>
                <a:lnTo>
                  <a:pt x="625" y="279"/>
                </a:lnTo>
                <a:lnTo>
                  <a:pt x="626" y="279"/>
                </a:lnTo>
                <a:lnTo>
                  <a:pt x="627" y="279"/>
                </a:lnTo>
                <a:lnTo>
                  <a:pt x="627" y="279"/>
                </a:lnTo>
                <a:lnTo>
                  <a:pt x="628" y="279"/>
                </a:lnTo>
                <a:lnTo>
                  <a:pt x="629" y="279"/>
                </a:lnTo>
                <a:lnTo>
                  <a:pt x="629" y="279"/>
                </a:lnTo>
                <a:lnTo>
                  <a:pt x="630" y="278"/>
                </a:lnTo>
                <a:lnTo>
                  <a:pt x="631" y="278"/>
                </a:lnTo>
                <a:lnTo>
                  <a:pt x="632" y="278"/>
                </a:lnTo>
                <a:lnTo>
                  <a:pt x="632" y="278"/>
                </a:lnTo>
                <a:lnTo>
                  <a:pt x="632" y="279"/>
                </a:lnTo>
                <a:lnTo>
                  <a:pt x="633" y="279"/>
                </a:lnTo>
                <a:lnTo>
                  <a:pt x="634" y="280"/>
                </a:lnTo>
                <a:lnTo>
                  <a:pt x="634" y="281"/>
                </a:lnTo>
                <a:lnTo>
                  <a:pt x="635" y="282"/>
                </a:lnTo>
                <a:lnTo>
                  <a:pt x="635" y="283"/>
                </a:lnTo>
                <a:lnTo>
                  <a:pt x="635" y="284"/>
                </a:lnTo>
                <a:lnTo>
                  <a:pt x="636" y="285"/>
                </a:lnTo>
                <a:lnTo>
                  <a:pt x="636" y="286"/>
                </a:lnTo>
                <a:lnTo>
                  <a:pt x="637" y="287"/>
                </a:lnTo>
                <a:lnTo>
                  <a:pt x="638" y="289"/>
                </a:lnTo>
                <a:lnTo>
                  <a:pt x="638" y="290"/>
                </a:lnTo>
                <a:lnTo>
                  <a:pt x="638" y="291"/>
                </a:lnTo>
                <a:lnTo>
                  <a:pt x="639" y="292"/>
                </a:lnTo>
                <a:lnTo>
                  <a:pt x="639" y="294"/>
                </a:lnTo>
                <a:lnTo>
                  <a:pt x="640" y="295"/>
                </a:lnTo>
                <a:lnTo>
                  <a:pt x="641" y="297"/>
                </a:lnTo>
                <a:lnTo>
                  <a:pt x="641" y="298"/>
                </a:lnTo>
                <a:lnTo>
                  <a:pt x="641" y="300"/>
                </a:lnTo>
                <a:lnTo>
                  <a:pt x="642" y="302"/>
                </a:lnTo>
                <a:lnTo>
                  <a:pt x="643" y="303"/>
                </a:lnTo>
                <a:lnTo>
                  <a:pt x="643" y="304"/>
                </a:lnTo>
                <a:lnTo>
                  <a:pt x="643" y="305"/>
                </a:lnTo>
                <a:lnTo>
                  <a:pt x="644" y="307"/>
                </a:lnTo>
                <a:lnTo>
                  <a:pt x="644" y="309"/>
                </a:lnTo>
                <a:lnTo>
                  <a:pt x="645" y="309"/>
                </a:lnTo>
                <a:lnTo>
                  <a:pt x="645" y="310"/>
                </a:lnTo>
                <a:lnTo>
                  <a:pt x="646" y="312"/>
                </a:lnTo>
                <a:lnTo>
                  <a:pt x="646" y="314"/>
                </a:lnTo>
                <a:lnTo>
                  <a:pt x="646" y="314"/>
                </a:lnTo>
                <a:lnTo>
                  <a:pt x="647" y="316"/>
                </a:lnTo>
                <a:lnTo>
                  <a:pt x="648" y="317"/>
                </a:lnTo>
                <a:lnTo>
                  <a:pt x="648" y="319"/>
                </a:lnTo>
                <a:lnTo>
                  <a:pt x="648" y="320"/>
                </a:lnTo>
                <a:lnTo>
                  <a:pt x="649" y="321"/>
                </a:lnTo>
                <a:lnTo>
                  <a:pt x="649" y="323"/>
                </a:lnTo>
                <a:lnTo>
                  <a:pt x="650" y="325"/>
                </a:lnTo>
                <a:lnTo>
                  <a:pt x="651" y="326"/>
                </a:lnTo>
                <a:lnTo>
                  <a:pt x="651" y="327"/>
                </a:lnTo>
                <a:lnTo>
                  <a:pt x="652" y="329"/>
                </a:lnTo>
                <a:lnTo>
                  <a:pt x="652" y="330"/>
                </a:lnTo>
                <a:lnTo>
                  <a:pt x="652" y="332"/>
                </a:lnTo>
                <a:lnTo>
                  <a:pt x="653" y="333"/>
                </a:lnTo>
                <a:lnTo>
                  <a:pt x="653" y="335"/>
                </a:lnTo>
                <a:lnTo>
                  <a:pt x="653" y="335"/>
                </a:lnTo>
                <a:lnTo>
                  <a:pt x="654" y="336"/>
                </a:lnTo>
                <a:lnTo>
                  <a:pt x="655" y="338"/>
                </a:lnTo>
                <a:lnTo>
                  <a:pt x="655" y="339"/>
                </a:lnTo>
                <a:lnTo>
                  <a:pt x="656" y="340"/>
                </a:lnTo>
                <a:lnTo>
                  <a:pt x="657" y="342"/>
                </a:lnTo>
                <a:lnTo>
                  <a:pt x="657" y="344"/>
                </a:lnTo>
                <a:lnTo>
                  <a:pt x="658" y="345"/>
                </a:lnTo>
                <a:lnTo>
                  <a:pt x="658" y="346"/>
                </a:lnTo>
                <a:lnTo>
                  <a:pt x="658" y="348"/>
                </a:lnTo>
                <a:lnTo>
                  <a:pt x="658" y="350"/>
                </a:lnTo>
                <a:lnTo>
                  <a:pt x="659" y="351"/>
                </a:lnTo>
                <a:lnTo>
                  <a:pt x="659" y="353"/>
                </a:lnTo>
                <a:lnTo>
                  <a:pt x="660" y="355"/>
                </a:lnTo>
                <a:lnTo>
                  <a:pt x="661" y="356"/>
                </a:lnTo>
                <a:lnTo>
                  <a:pt x="661" y="356"/>
                </a:lnTo>
                <a:lnTo>
                  <a:pt x="662" y="358"/>
                </a:lnTo>
                <a:lnTo>
                  <a:pt x="663" y="359"/>
                </a:lnTo>
                <a:lnTo>
                  <a:pt x="663" y="361"/>
                </a:lnTo>
                <a:lnTo>
                  <a:pt x="663" y="362"/>
                </a:lnTo>
                <a:lnTo>
                  <a:pt x="663" y="362"/>
                </a:lnTo>
                <a:lnTo>
                  <a:pt x="663" y="363"/>
                </a:lnTo>
                <a:lnTo>
                  <a:pt x="664" y="363"/>
                </a:lnTo>
                <a:lnTo>
                  <a:pt x="665" y="364"/>
                </a:lnTo>
                <a:lnTo>
                  <a:pt x="665" y="365"/>
                </a:lnTo>
                <a:lnTo>
                  <a:pt x="666" y="366"/>
                </a:lnTo>
                <a:lnTo>
                  <a:pt x="667" y="367"/>
                </a:lnTo>
                <a:lnTo>
                  <a:pt x="667" y="368"/>
                </a:lnTo>
                <a:lnTo>
                  <a:pt x="668" y="369"/>
                </a:lnTo>
                <a:lnTo>
                  <a:pt x="668" y="371"/>
                </a:lnTo>
                <a:lnTo>
                  <a:pt x="668" y="373"/>
                </a:lnTo>
                <a:lnTo>
                  <a:pt x="669" y="374"/>
                </a:lnTo>
                <a:lnTo>
                  <a:pt x="669" y="375"/>
                </a:lnTo>
                <a:lnTo>
                  <a:pt x="669" y="376"/>
                </a:lnTo>
                <a:lnTo>
                  <a:pt x="670" y="377"/>
                </a:lnTo>
                <a:lnTo>
                  <a:pt x="670" y="378"/>
                </a:lnTo>
                <a:lnTo>
                  <a:pt x="671" y="378"/>
                </a:lnTo>
                <a:lnTo>
                  <a:pt x="672" y="379"/>
                </a:lnTo>
                <a:lnTo>
                  <a:pt x="673" y="380"/>
                </a:lnTo>
                <a:lnTo>
                  <a:pt x="674" y="380"/>
                </a:lnTo>
                <a:lnTo>
                  <a:pt x="674" y="381"/>
                </a:lnTo>
                <a:lnTo>
                  <a:pt x="674" y="381"/>
                </a:lnTo>
                <a:lnTo>
                  <a:pt x="675" y="381"/>
                </a:lnTo>
                <a:lnTo>
                  <a:pt x="675" y="381"/>
                </a:lnTo>
                <a:lnTo>
                  <a:pt x="675" y="382"/>
                </a:lnTo>
                <a:lnTo>
                  <a:pt x="676" y="382"/>
                </a:lnTo>
                <a:lnTo>
                  <a:pt x="676" y="383"/>
                </a:lnTo>
                <a:lnTo>
                  <a:pt x="677" y="383"/>
                </a:lnTo>
                <a:lnTo>
                  <a:pt x="678" y="384"/>
                </a:lnTo>
                <a:lnTo>
                  <a:pt x="679" y="385"/>
                </a:lnTo>
                <a:lnTo>
                  <a:pt x="679" y="385"/>
                </a:lnTo>
                <a:lnTo>
                  <a:pt x="679" y="386"/>
                </a:lnTo>
                <a:lnTo>
                  <a:pt x="680" y="386"/>
                </a:lnTo>
                <a:lnTo>
                  <a:pt x="681" y="386"/>
                </a:lnTo>
                <a:lnTo>
                  <a:pt x="681" y="386"/>
                </a:lnTo>
                <a:lnTo>
                  <a:pt x="681" y="386"/>
                </a:lnTo>
                <a:lnTo>
                  <a:pt x="682" y="387"/>
                </a:lnTo>
                <a:lnTo>
                  <a:pt x="683" y="388"/>
                </a:lnTo>
                <a:lnTo>
                  <a:pt x="684" y="388"/>
                </a:lnTo>
                <a:lnTo>
                  <a:pt x="684" y="389"/>
                </a:lnTo>
                <a:lnTo>
                  <a:pt x="684" y="389"/>
                </a:lnTo>
                <a:lnTo>
                  <a:pt x="685" y="390"/>
                </a:lnTo>
                <a:lnTo>
                  <a:pt x="685" y="391"/>
                </a:lnTo>
                <a:lnTo>
                  <a:pt x="686" y="391"/>
                </a:lnTo>
                <a:lnTo>
                  <a:pt x="687" y="392"/>
                </a:lnTo>
                <a:lnTo>
                  <a:pt x="687" y="392"/>
                </a:lnTo>
                <a:lnTo>
                  <a:pt x="688" y="392"/>
                </a:lnTo>
                <a:lnTo>
                  <a:pt x="688" y="392"/>
                </a:lnTo>
                <a:lnTo>
                  <a:pt x="689" y="393"/>
                </a:lnTo>
                <a:lnTo>
                  <a:pt x="689" y="394"/>
                </a:lnTo>
                <a:lnTo>
                  <a:pt x="689" y="395"/>
                </a:lnTo>
                <a:lnTo>
                  <a:pt x="690" y="396"/>
                </a:lnTo>
                <a:lnTo>
                  <a:pt x="691" y="397"/>
                </a:lnTo>
                <a:lnTo>
                  <a:pt x="692" y="397"/>
                </a:lnTo>
                <a:lnTo>
                  <a:pt x="693" y="397"/>
                </a:lnTo>
                <a:lnTo>
                  <a:pt x="693" y="398"/>
                </a:lnTo>
                <a:lnTo>
                  <a:pt x="693" y="399"/>
                </a:lnTo>
                <a:lnTo>
                  <a:pt x="694" y="400"/>
                </a:lnTo>
                <a:lnTo>
                  <a:pt x="694" y="401"/>
                </a:lnTo>
                <a:lnTo>
                  <a:pt x="694" y="402"/>
                </a:lnTo>
                <a:lnTo>
                  <a:pt x="695" y="402"/>
                </a:lnTo>
                <a:lnTo>
                  <a:pt x="696" y="403"/>
                </a:lnTo>
                <a:lnTo>
                  <a:pt x="697" y="404"/>
                </a:lnTo>
                <a:lnTo>
                  <a:pt x="697" y="404"/>
                </a:lnTo>
                <a:lnTo>
                  <a:pt x="698" y="405"/>
                </a:lnTo>
                <a:lnTo>
                  <a:pt x="698" y="406"/>
                </a:lnTo>
                <a:lnTo>
                  <a:pt x="698" y="407"/>
                </a:lnTo>
                <a:lnTo>
                  <a:pt x="699" y="407"/>
                </a:lnTo>
                <a:lnTo>
                  <a:pt x="699" y="408"/>
                </a:lnTo>
                <a:lnTo>
                  <a:pt x="699" y="409"/>
                </a:lnTo>
                <a:lnTo>
                  <a:pt x="700" y="410"/>
                </a:lnTo>
                <a:lnTo>
                  <a:pt x="700" y="411"/>
                </a:lnTo>
                <a:lnTo>
                  <a:pt x="701" y="412"/>
                </a:lnTo>
                <a:lnTo>
                  <a:pt x="702" y="412"/>
                </a:lnTo>
                <a:lnTo>
                  <a:pt x="702" y="413"/>
                </a:lnTo>
                <a:lnTo>
                  <a:pt x="703" y="414"/>
                </a:lnTo>
                <a:lnTo>
                  <a:pt x="704" y="415"/>
                </a:lnTo>
                <a:lnTo>
                  <a:pt x="704" y="416"/>
                </a:lnTo>
                <a:lnTo>
                  <a:pt x="704" y="416"/>
                </a:lnTo>
                <a:lnTo>
                  <a:pt x="704" y="417"/>
                </a:lnTo>
                <a:lnTo>
                  <a:pt x="704" y="417"/>
                </a:lnTo>
                <a:lnTo>
                  <a:pt x="705" y="418"/>
                </a:lnTo>
                <a:lnTo>
                  <a:pt x="706" y="419"/>
                </a:lnTo>
                <a:lnTo>
                  <a:pt x="706" y="421"/>
                </a:lnTo>
                <a:lnTo>
                  <a:pt x="707" y="422"/>
                </a:lnTo>
                <a:lnTo>
                  <a:pt x="708" y="422"/>
                </a:lnTo>
                <a:lnTo>
                  <a:pt x="709" y="423"/>
                </a:lnTo>
                <a:lnTo>
                  <a:pt x="709" y="424"/>
                </a:lnTo>
                <a:lnTo>
                  <a:pt x="710" y="425"/>
                </a:lnTo>
                <a:lnTo>
                  <a:pt x="710" y="426"/>
                </a:lnTo>
                <a:lnTo>
                  <a:pt x="710" y="427"/>
                </a:lnTo>
                <a:lnTo>
                  <a:pt x="710" y="428"/>
                </a:lnTo>
                <a:lnTo>
                  <a:pt x="710" y="429"/>
                </a:lnTo>
                <a:lnTo>
                  <a:pt x="711" y="431"/>
                </a:lnTo>
                <a:lnTo>
                  <a:pt x="712" y="432"/>
                </a:lnTo>
                <a:lnTo>
                  <a:pt x="712" y="433"/>
                </a:lnTo>
                <a:lnTo>
                  <a:pt x="713" y="433"/>
                </a:lnTo>
                <a:lnTo>
                  <a:pt x="714" y="434"/>
                </a:lnTo>
                <a:lnTo>
                  <a:pt x="714" y="435"/>
                </a:lnTo>
                <a:lnTo>
                  <a:pt x="715" y="436"/>
                </a:lnTo>
                <a:lnTo>
                  <a:pt x="715" y="437"/>
                </a:lnTo>
                <a:lnTo>
                  <a:pt x="715" y="438"/>
                </a:lnTo>
                <a:lnTo>
                  <a:pt x="715" y="439"/>
                </a:lnTo>
                <a:lnTo>
                  <a:pt x="716" y="439"/>
                </a:lnTo>
                <a:lnTo>
                  <a:pt x="717" y="440"/>
                </a:lnTo>
                <a:lnTo>
                  <a:pt x="718" y="440"/>
                </a:lnTo>
                <a:lnTo>
                  <a:pt x="718" y="441"/>
                </a:lnTo>
                <a:lnTo>
                  <a:pt x="719" y="441"/>
                </a:lnTo>
                <a:lnTo>
                  <a:pt x="720" y="440"/>
                </a:lnTo>
                <a:lnTo>
                  <a:pt x="720" y="440"/>
                </a:lnTo>
                <a:lnTo>
                  <a:pt x="721" y="440"/>
                </a:lnTo>
                <a:lnTo>
                  <a:pt x="721" y="440"/>
                </a:lnTo>
                <a:lnTo>
                  <a:pt x="721" y="441"/>
                </a:lnTo>
                <a:lnTo>
                  <a:pt x="722" y="441"/>
                </a:lnTo>
                <a:lnTo>
                  <a:pt x="723" y="441"/>
                </a:lnTo>
                <a:lnTo>
                  <a:pt x="723" y="442"/>
                </a:lnTo>
                <a:lnTo>
                  <a:pt x="724" y="442"/>
                </a:lnTo>
                <a:lnTo>
                  <a:pt x="725" y="443"/>
                </a:lnTo>
                <a:lnTo>
                  <a:pt x="725" y="443"/>
                </a:lnTo>
                <a:lnTo>
                  <a:pt x="725" y="443"/>
                </a:lnTo>
                <a:lnTo>
                  <a:pt x="726" y="443"/>
                </a:lnTo>
                <a:lnTo>
                  <a:pt x="727" y="444"/>
                </a:lnTo>
                <a:lnTo>
                  <a:pt x="727" y="444"/>
                </a:lnTo>
                <a:lnTo>
                  <a:pt x="728" y="445"/>
                </a:lnTo>
                <a:lnTo>
                  <a:pt x="729" y="445"/>
                </a:lnTo>
                <a:lnTo>
                  <a:pt x="730" y="445"/>
                </a:lnTo>
                <a:lnTo>
                  <a:pt x="730" y="445"/>
                </a:lnTo>
                <a:lnTo>
                  <a:pt x="731" y="445"/>
                </a:lnTo>
                <a:lnTo>
                  <a:pt x="732" y="445"/>
                </a:lnTo>
                <a:lnTo>
                  <a:pt x="733" y="445"/>
                </a:lnTo>
                <a:lnTo>
                  <a:pt x="733" y="445"/>
                </a:lnTo>
                <a:lnTo>
                  <a:pt x="733" y="444"/>
                </a:lnTo>
                <a:lnTo>
                  <a:pt x="734" y="444"/>
                </a:lnTo>
                <a:lnTo>
                  <a:pt x="735" y="444"/>
                </a:lnTo>
                <a:lnTo>
                  <a:pt x="735" y="444"/>
                </a:lnTo>
                <a:lnTo>
                  <a:pt x="736" y="444"/>
                </a:lnTo>
                <a:lnTo>
                  <a:pt x="737" y="443"/>
                </a:lnTo>
                <a:lnTo>
                  <a:pt x="738" y="443"/>
                </a:lnTo>
                <a:lnTo>
                  <a:pt x="738" y="443"/>
                </a:lnTo>
                <a:lnTo>
                  <a:pt x="739" y="443"/>
                </a:lnTo>
                <a:lnTo>
                  <a:pt x="739" y="442"/>
                </a:lnTo>
                <a:lnTo>
                  <a:pt x="740" y="441"/>
                </a:lnTo>
                <a:lnTo>
                  <a:pt x="741" y="441"/>
                </a:lnTo>
                <a:lnTo>
                  <a:pt x="741" y="440"/>
                </a:lnTo>
                <a:lnTo>
                  <a:pt x="741" y="439"/>
                </a:lnTo>
                <a:lnTo>
                  <a:pt x="742" y="439"/>
                </a:lnTo>
                <a:lnTo>
                  <a:pt x="742" y="439"/>
                </a:lnTo>
                <a:lnTo>
                  <a:pt x="743" y="439"/>
                </a:lnTo>
                <a:lnTo>
                  <a:pt x="744" y="438"/>
                </a:lnTo>
                <a:lnTo>
                  <a:pt x="745" y="438"/>
                </a:lnTo>
                <a:lnTo>
                  <a:pt x="745" y="437"/>
                </a:lnTo>
                <a:lnTo>
                  <a:pt x="746" y="436"/>
                </a:lnTo>
                <a:lnTo>
                  <a:pt x="746" y="436"/>
                </a:lnTo>
                <a:lnTo>
                  <a:pt x="746" y="435"/>
                </a:lnTo>
                <a:lnTo>
                  <a:pt x="747" y="435"/>
                </a:lnTo>
                <a:lnTo>
                  <a:pt x="748" y="434"/>
                </a:lnTo>
                <a:lnTo>
                  <a:pt x="749" y="433"/>
                </a:lnTo>
                <a:lnTo>
                  <a:pt x="750" y="433"/>
                </a:lnTo>
                <a:lnTo>
                  <a:pt x="750" y="433"/>
                </a:lnTo>
                <a:lnTo>
                  <a:pt x="750" y="433"/>
                </a:lnTo>
                <a:lnTo>
                  <a:pt x="751" y="433"/>
                </a:lnTo>
                <a:lnTo>
                  <a:pt x="751" y="432"/>
                </a:lnTo>
                <a:lnTo>
                  <a:pt x="752" y="432"/>
                </a:lnTo>
                <a:lnTo>
                  <a:pt x="753" y="431"/>
                </a:lnTo>
                <a:lnTo>
                  <a:pt x="754" y="431"/>
                </a:lnTo>
                <a:lnTo>
                  <a:pt x="755" y="431"/>
                </a:lnTo>
                <a:lnTo>
                  <a:pt x="756" y="430"/>
                </a:lnTo>
                <a:lnTo>
                  <a:pt x="756" y="430"/>
                </a:lnTo>
                <a:lnTo>
                  <a:pt x="756" y="430"/>
                </a:lnTo>
                <a:lnTo>
                  <a:pt x="757" y="430"/>
                </a:lnTo>
                <a:lnTo>
                  <a:pt x="758" y="429"/>
                </a:lnTo>
                <a:lnTo>
                  <a:pt x="759" y="429"/>
                </a:lnTo>
                <a:lnTo>
                  <a:pt x="760" y="429"/>
                </a:lnTo>
                <a:lnTo>
                  <a:pt x="761" y="428"/>
                </a:lnTo>
                <a:lnTo>
                  <a:pt x="761" y="428"/>
                </a:lnTo>
                <a:lnTo>
                  <a:pt x="761" y="428"/>
                </a:lnTo>
                <a:lnTo>
                  <a:pt x="762" y="428"/>
                </a:lnTo>
                <a:lnTo>
                  <a:pt x="762" y="428"/>
                </a:lnTo>
                <a:lnTo>
                  <a:pt x="763" y="428"/>
                </a:lnTo>
                <a:lnTo>
                  <a:pt x="764" y="428"/>
                </a:lnTo>
                <a:lnTo>
                  <a:pt x="765" y="428"/>
                </a:lnTo>
                <a:lnTo>
                  <a:pt x="766" y="428"/>
                </a:lnTo>
                <a:lnTo>
                  <a:pt x="766" y="428"/>
                </a:lnTo>
                <a:lnTo>
                  <a:pt x="767" y="427"/>
                </a:lnTo>
                <a:lnTo>
                  <a:pt x="767" y="427"/>
                </a:lnTo>
                <a:lnTo>
                  <a:pt x="768" y="427"/>
                </a:lnTo>
                <a:lnTo>
                  <a:pt x="769" y="427"/>
                </a:lnTo>
                <a:lnTo>
                  <a:pt x="770" y="426"/>
                </a:lnTo>
                <a:lnTo>
                  <a:pt x="771" y="426"/>
                </a:lnTo>
                <a:lnTo>
                  <a:pt x="771" y="426"/>
                </a:lnTo>
                <a:lnTo>
                  <a:pt x="772" y="426"/>
                </a:lnTo>
                <a:lnTo>
                  <a:pt x="772" y="425"/>
                </a:lnTo>
                <a:lnTo>
                  <a:pt x="773" y="425"/>
                </a:lnTo>
                <a:lnTo>
                  <a:pt x="773" y="425"/>
                </a:lnTo>
                <a:lnTo>
                  <a:pt x="774" y="425"/>
                </a:lnTo>
                <a:lnTo>
                  <a:pt x="775" y="424"/>
                </a:lnTo>
                <a:lnTo>
                  <a:pt x="776" y="424"/>
                </a:lnTo>
                <a:lnTo>
                  <a:pt x="777" y="424"/>
                </a:lnTo>
                <a:lnTo>
                  <a:pt x="777" y="423"/>
                </a:lnTo>
                <a:lnTo>
                  <a:pt x="778" y="423"/>
                </a:lnTo>
                <a:lnTo>
                  <a:pt x="779" y="423"/>
                </a:lnTo>
                <a:lnTo>
                  <a:pt x="779" y="423"/>
                </a:lnTo>
                <a:lnTo>
                  <a:pt x="780" y="422"/>
                </a:lnTo>
                <a:lnTo>
                  <a:pt x="781" y="422"/>
                </a:lnTo>
                <a:lnTo>
                  <a:pt x="782" y="422"/>
                </a:lnTo>
                <a:lnTo>
                  <a:pt x="782" y="422"/>
                </a:lnTo>
                <a:lnTo>
                  <a:pt x="782" y="422"/>
                </a:lnTo>
                <a:lnTo>
                  <a:pt x="783" y="422"/>
                </a:lnTo>
                <a:lnTo>
                  <a:pt x="784" y="422"/>
                </a:lnTo>
                <a:lnTo>
                  <a:pt x="785" y="422"/>
                </a:lnTo>
                <a:lnTo>
                  <a:pt x="785" y="422"/>
                </a:lnTo>
                <a:lnTo>
                  <a:pt x="786" y="422"/>
                </a:lnTo>
                <a:lnTo>
                  <a:pt x="787" y="422"/>
                </a:lnTo>
                <a:lnTo>
                  <a:pt x="787" y="421"/>
                </a:lnTo>
                <a:lnTo>
                  <a:pt x="788" y="421"/>
                </a:lnTo>
                <a:lnTo>
                  <a:pt x="789" y="421"/>
                </a:lnTo>
                <a:lnTo>
                  <a:pt x="790" y="421"/>
                </a:lnTo>
                <a:lnTo>
                  <a:pt x="791" y="421"/>
                </a:lnTo>
                <a:lnTo>
                  <a:pt x="791" y="422"/>
                </a:lnTo>
                <a:lnTo>
                  <a:pt x="792" y="422"/>
                </a:lnTo>
                <a:lnTo>
                  <a:pt x="792" y="422"/>
                </a:lnTo>
                <a:lnTo>
                  <a:pt x="793" y="422"/>
                </a:lnTo>
                <a:lnTo>
                  <a:pt x="794" y="422"/>
                </a:lnTo>
                <a:lnTo>
                  <a:pt x="794" y="423"/>
                </a:lnTo>
                <a:lnTo>
                  <a:pt x="795" y="423"/>
                </a:lnTo>
                <a:lnTo>
                  <a:pt x="796" y="424"/>
                </a:lnTo>
                <a:lnTo>
                  <a:pt x="796" y="424"/>
                </a:lnTo>
                <a:lnTo>
                  <a:pt x="796" y="425"/>
                </a:lnTo>
                <a:lnTo>
                  <a:pt x="797" y="425"/>
                </a:lnTo>
                <a:lnTo>
                  <a:pt x="797" y="426"/>
                </a:lnTo>
                <a:lnTo>
                  <a:pt x="798" y="427"/>
                </a:lnTo>
                <a:lnTo>
                  <a:pt x="799" y="427"/>
                </a:lnTo>
                <a:lnTo>
                  <a:pt x="799" y="428"/>
                </a:lnTo>
                <a:lnTo>
                  <a:pt x="800" y="428"/>
                </a:lnTo>
                <a:lnTo>
                  <a:pt x="801" y="428"/>
                </a:lnTo>
                <a:lnTo>
                  <a:pt x="801" y="428"/>
                </a:lnTo>
                <a:lnTo>
                  <a:pt x="802" y="428"/>
                </a:lnTo>
                <a:lnTo>
                  <a:pt x="802" y="428"/>
                </a:lnTo>
                <a:lnTo>
                  <a:pt x="802" y="428"/>
                </a:lnTo>
                <a:lnTo>
                  <a:pt x="803" y="428"/>
                </a:lnTo>
                <a:lnTo>
                  <a:pt x="804" y="428"/>
                </a:lnTo>
                <a:lnTo>
                  <a:pt x="805" y="428"/>
                </a:lnTo>
                <a:lnTo>
                  <a:pt x="805" y="427"/>
                </a:lnTo>
                <a:lnTo>
                  <a:pt x="806" y="427"/>
                </a:lnTo>
                <a:lnTo>
                  <a:pt x="807" y="426"/>
                </a:lnTo>
                <a:lnTo>
                  <a:pt x="807" y="425"/>
                </a:lnTo>
                <a:lnTo>
                  <a:pt x="807" y="425"/>
                </a:lnTo>
                <a:lnTo>
                  <a:pt x="807" y="424"/>
                </a:lnTo>
                <a:lnTo>
                  <a:pt x="808" y="424"/>
                </a:lnTo>
                <a:lnTo>
                  <a:pt x="809" y="423"/>
                </a:lnTo>
                <a:lnTo>
                  <a:pt x="810" y="422"/>
                </a:lnTo>
                <a:lnTo>
                  <a:pt x="811" y="422"/>
                </a:lnTo>
                <a:lnTo>
                  <a:pt x="812" y="422"/>
                </a:lnTo>
                <a:lnTo>
                  <a:pt x="813" y="422"/>
                </a:lnTo>
                <a:lnTo>
                  <a:pt x="813" y="423"/>
                </a:lnTo>
                <a:lnTo>
                  <a:pt x="813" y="423"/>
                </a:lnTo>
                <a:lnTo>
                  <a:pt x="813" y="424"/>
                </a:lnTo>
                <a:lnTo>
                  <a:pt x="814" y="424"/>
                </a:lnTo>
                <a:lnTo>
                  <a:pt x="815" y="425"/>
                </a:lnTo>
                <a:lnTo>
                  <a:pt x="816" y="426"/>
                </a:lnTo>
                <a:lnTo>
                  <a:pt x="817" y="426"/>
                </a:lnTo>
                <a:lnTo>
                  <a:pt x="817" y="427"/>
                </a:lnTo>
                <a:lnTo>
                  <a:pt x="818" y="427"/>
                </a:lnTo>
                <a:lnTo>
                  <a:pt x="818" y="428"/>
                </a:lnTo>
                <a:lnTo>
                  <a:pt x="818" y="428"/>
                </a:lnTo>
                <a:lnTo>
                  <a:pt x="819" y="428"/>
                </a:lnTo>
                <a:lnTo>
                  <a:pt x="819" y="429"/>
                </a:lnTo>
                <a:lnTo>
                  <a:pt x="819" y="429"/>
                </a:lnTo>
                <a:lnTo>
                  <a:pt x="820" y="430"/>
                </a:lnTo>
                <a:lnTo>
                  <a:pt x="820" y="431"/>
                </a:lnTo>
                <a:lnTo>
                  <a:pt x="821" y="432"/>
                </a:lnTo>
                <a:lnTo>
                  <a:pt x="822" y="433"/>
                </a:lnTo>
                <a:lnTo>
                  <a:pt x="822" y="433"/>
                </a:lnTo>
                <a:lnTo>
                  <a:pt x="823" y="433"/>
                </a:lnTo>
                <a:lnTo>
                  <a:pt x="823" y="435"/>
                </a:lnTo>
                <a:lnTo>
                  <a:pt x="823" y="436"/>
                </a:lnTo>
                <a:lnTo>
                  <a:pt x="824" y="437"/>
                </a:lnTo>
                <a:lnTo>
                  <a:pt x="825" y="438"/>
                </a:lnTo>
                <a:lnTo>
                  <a:pt x="825" y="439"/>
                </a:lnTo>
                <a:lnTo>
                  <a:pt x="825" y="439"/>
                </a:lnTo>
                <a:lnTo>
                  <a:pt x="826" y="441"/>
                </a:lnTo>
                <a:lnTo>
                  <a:pt x="827" y="442"/>
                </a:lnTo>
                <a:lnTo>
                  <a:pt x="827" y="443"/>
                </a:lnTo>
                <a:lnTo>
                  <a:pt x="828" y="444"/>
                </a:lnTo>
                <a:lnTo>
                  <a:pt x="828" y="445"/>
                </a:lnTo>
                <a:lnTo>
                  <a:pt x="828" y="446"/>
                </a:lnTo>
                <a:lnTo>
                  <a:pt x="829" y="447"/>
                </a:lnTo>
                <a:lnTo>
                  <a:pt x="829" y="448"/>
                </a:lnTo>
                <a:lnTo>
                  <a:pt x="830" y="448"/>
                </a:lnTo>
                <a:lnTo>
                  <a:pt x="831" y="449"/>
                </a:lnTo>
                <a:lnTo>
                  <a:pt x="831" y="450"/>
                </a:lnTo>
                <a:lnTo>
                  <a:pt x="831" y="451"/>
                </a:lnTo>
                <a:lnTo>
                  <a:pt x="832" y="451"/>
                </a:lnTo>
                <a:lnTo>
                  <a:pt x="832" y="451"/>
                </a:lnTo>
                <a:lnTo>
                  <a:pt x="833" y="453"/>
                </a:lnTo>
                <a:lnTo>
                  <a:pt x="833" y="453"/>
                </a:lnTo>
                <a:lnTo>
                  <a:pt x="833" y="454"/>
                </a:lnTo>
                <a:lnTo>
                  <a:pt x="834" y="455"/>
                </a:lnTo>
                <a:lnTo>
                  <a:pt x="835" y="456"/>
                </a:lnTo>
                <a:lnTo>
                  <a:pt x="835" y="457"/>
                </a:lnTo>
                <a:lnTo>
                  <a:pt x="836" y="458"/>
                </a:lnTo>
                <a:lnTo>
                  <a:pt x="837" y="458"/>
                </a:lnTo>
                <a:lnTo>
                  <a:pt x="837" y="459"/>
                </a:lnTo>
                <a:lnTo>
                  <a:pt x="837" y="461"/>
                </a:lnTo>
                <a:lnTo>
                  <a:pt x="838" y="462"/>
                </a:lnTo>
                <a:lnTo>
                  <a:pt x="838" y="463"/>
                </a:lnTo>
                <a:lnTo>
                  <a:pt x="838" y="464"/>
                </a:lnTo>
                <a:lnTo>
                  <a:pt x="839" y="464"/>
                </a:lnTo>
                <a:lnTo>
                  <a:pt x="839" y="466"/>
                </a:lnTo>
                <a:lnTo>
                  <a:pt x="840" y="467"/>
                </a:lnTo>
                <a:lnTo>
                  <a:pt x="841" y="468"/>
                </a:lnTo>
                <a:lnTo>
                  <a:pt x="841" y="469"/>
                </a:lnTo>
                <a:lnTo>
                  <a:pt x="842" y="469"/>
                </a:lnTo>
                <a:lnTo>
                  <a:pt x="843" y="470"/>
                </a:lnTo>
                <a:lnTo>
                  <a:pt x="843" y="472"/>
                </a:lnTo>
                <a:lnTo>
                  <a:pt x="843" y="473"/>
                </a:lnTo>
                <a:lnTo>
                  <a:pt x="843" y="474"/>
                </a:lnTo>
                <a:lnTo>
                  <a:pt x="843" y="475"/>
                </a:lnTo>
                <a:lnTo>
                  <a:pt x="844" y="475"/>
                </a:lnTo>
                <a:lnTo>
                  <a:pt x="845" y="476"/>
                </a:lnTo>
                <a:lnTo>
                  <a:pt x="845" y="478"/>
                </a:lnTo>
                <a:lnTo>
                  <a:pt x="846" y="479"/>
                </a:lnTo>
                <a:lnTo>
                  <a:pt x="847" y="479"/>
                </a:lnTo>
                <a:lnTo>
                  <a:pt x="847" y="481"/>
                </a:lnTo>
                <a:lnTo>
                  <a:pt x="848" y="481"/>
                </a:lnTo>
                <a:lnTo>
                  <a:pt x="848" y="482"/>
                </a:lnTo>
                <a:lnTo>
                  <a:pt x="848" y="483"/>
                </a:lnTo>
                <a:lnTo>
                  <a:pt x="849" y="484"/>
                </a:lnTo>
                <a:lnTo>
                  <a:pt x="849" y="485"/>
                </a:lnTo>
                <a:lnTo>
                  <a:pt x="849" y="487"/>
                </a:lnTo>
                <a:lnTo>
                  <a:pt x="850" y="487"/>
                </a:lnTo>
                <a:lnTo>
                  <a:pt x="851" y="488"/>
                </a:lnTo>
                <a:lnTo>
                  <a:pt x="851" y="489"/>
                </a:lnTo>
                <a:lnTo>
                  <a:pt x="852" y="490"/>
                </a:lnTo>
                <a:lnTo>
                  <a:pt x="852" y="491"/>
                </a:lnTo>
                <a:lnTo>
                  <a:pt x="853" y="492"/>
                </a:lnTo>
                <a:lnTo>
                  <a:pt x="854" y="493"/>
                </a:lnTo>
                <a:lnTo>
                  <a:pt x="854" y="494"/>
                </a:lnTo>
                <a:lnTo>
                  <a:pt x="854" y="494"/>
                </a:lnTo>
                <a:lnTo>
                  <a:pt x="854" y="496"/>
                </a:lnTo>
                <a:lnTo>
                  <a:pt x="854" y="497"/>
                </a:lnTo>
                <a:lnTo>
                  <a:pt x="855" y="498"/>
                </a:lnTo>
                <a:lnTo>
                  <a:pt x="856" y="499"/>
                </a:lnTo>
                <a:lnTo>
                  <a:pt x="856" y="500"/>
                </a:lnTo>
                <a:lnTo>
                  <a:pt x="857" y="500"/>
                </a:lnTo>
                <a:lnTo>
                  <a:pt x="858" y="501"/>
                </a:lnTo>
                <a:lnTo>
                  <a:pt x="859" y="503"/>
                </a:lnTo>
                <a:lnTo>
                  <a:pt x="859" y="504"/>
                </a:lnTo>
                <a:lnTo>
                  <a:pt x="859" y="505"/>
                </a:lnTo>
                <a:lnTo>
                  <a:pt x="859" y="505"/>
                </a:lnTo>
                <a:lnTo>
                  <a:pt x="859" y="506"/>
                </a:lnTo>
                <a:lnTo>
                  <a:pt x="860" y="507"/>
                </a:lnTo>
                <a:lnTo>
                  <a:pt x="861" y="509"/>
                </a:lnTo>
                <a:lnTo>
                  <a:pt x="861" y="510"/>
                </a:lnTo>
                <a:lnTo>
                  <a:pt x="862" y="510"/>
                </a:lnTo>
                <a:lnTo>
                  <a:pt x="862" y="510"/>
                </a:lnTo>
                <a:lnTo>
                  <a:pt x="863" y="511"/>
                </a:lnTo>
                <a:lnTo>
                  <a:pt x="864" y="512"/>
                </a:lnTo>
                <a:lnTo>
                  <a:pt x="864" y="513"/>
                </a:lnTo>
                <a:lnTo>
                  <a:pt x="864" y="514"/>
                </a:lnTo>
                <a:lnTo>
                  <a:pt x="865" y="515"/>
                </a:lnTo>
                <a:lnTo>
                  <a:pt x="865" y="515"/>
                </a:lnTo>
                <a:lnTo>
                  <a:pt x="865" y="516"/>
                </a:lnTo>
                <a:lnTo>
                  <a:pt x="866" y="516"/>
                </a:lnTo>
                <a:lnTo>
                  <a:pt x="866" y="517"/>
                </a:lnTo>
                <a:lnTo>
                  <a:pt x="867" y="518"/>
                </a:lnTo>
                <a:lnTo>
                  <a:pt x="868" y="519"/>
                </a:lnTo>
                <a:lnTo>
                  <a:pt x="868" y="520"/>
                </a:lnTo>
                <a:lnTo>
                  <a:pt x="869" y="520"/>
                </a:lnTo>
                <a:lnTo>
                  <a:pt x="869" y="521"/>
                </a:lnTo>
                <a:lnTo>
                  <a:pt x="869" y="522"/>
                </a:lnTo>
                <a:lnTo>
                  <a:pt x="870" y="522"/>
                </a:lnTo>
                <a:lnTo>
                  <a:pt x="871" y="523"/>
                </a:lnTo>
                <a:lnTo>
                  <a:pt x="871" y="524"/>
                </a:lnTo>
                <a:lnTo>
                  <a:pt x="871" y="525"/>
                </a:lnTo>
                <a:lnTo>
                  <a:pt x="872" y="525"/>
                </a:lnTo>
                <a:lnTo>
                  <a:pt x="872" y="525"/>
                </a:lnTo>
                <a:lnTo>
                  <a:pt x="873" y="526"/>
                </a:lnTo>
                <a:lnTo>
                  <a:pt x="874" y="526"/>
                </a:lnTo>
                <a:lnTo>
                  <a:pt x="874" y="527"/>
                </a:lnTo>
                <a:lnTo>
                  <a:pt x="875" y="527"/>
                </a:lnTo>
                <a:lnTo>
                  <a:pt x="876" y="528"/>
                </a:lnTo>
                <a:lnTo>
                  <a:pt x="877" y="528"/>
                </a:lnTo>
                <a:lnTo>
                  <a:pt x="877" y="529"/>
                </a:lnTo>
                <a:lnTo>
                  <a:pt x="878" y="529"/>
                </a:lnTo>
                <a:lnTo>
                  <a:pt x="878" y="529"/>
                </a:lnTo>
                <a:lnTo>
                  <a:pt x="879" y="529"/>
                </a:lnTo>
                <a:lnTo>
                  <a:pt x="879" y="529"/>
                </a:lnTo>
                <a:lnTo>
                  <a:pt x="879" y="530"/>
                </a:lnTo>
                <a:lnTo>
                  <a:pt x="880" y="530"/>
                </a:lnTo>
                <a:lnTo>
                  <a:pt x="881" y="530"/>
                </a:lnTo>
                <a:lnTo>
                  <a:pt x="881" y="530"/>
                </a:lnTo>
                <a:lnTo>
                  <a:pt x="882" y="531"/>
                </a:lnTo>
                <a:lnTo>
                  <a:pt x="883" y="531"/>
                </a:lnTo>
                <a:lnTo>
                  <a:pt x="883" y="532"/>
                </a:lnTo>
                <a:lnTo>
                  <a:pt x="883" y="532"/>
                </a:lnTo>
                <a:lnTo>
                  <a:pt x="884" y="533"/>
                </a:lnTo>
                <a:lnTo>
                  <a:pt x="885" y="534"/>
                </a:lnTo>
                <a:lnTo>
                  <a:pt x="885" y="535"/>
                </a:lnTo>
                <a:lnTo>
                  <a:pt x="885" y="535"/>
                </a:lnTo>
                <a:lnTo>
                  <a:pt x="886" y="536"/>
                </a:lnTo>
                <a:lnTo>
                  <a:pt x="887" y="536"/>
                </a:lnTo>
                <a:lnTo>
                  <a:pt x="888" y="536"/>
                </a:lnTo>
                <a:lnTo>
                  <a:pt x="888" y="537"/>
                </a:lnTo>
                <a:lnTo>
                  <a:pt x="889" y="538"/>
                </a:lnTo>
                <a:lnTo>
                  <a:pt x="889" y="539"/>
                </a:lnTo>
                <a:lnTo>
                  <a:pt x="889" y="540"/>
                </a:lnTo>
                <a:lnTo>
                  <a:pt x="890" y="541"/>
                </a:lnTo>
                <a:lnTo>
                  <a:pt x="890" y="541"/>
                </a:lnTo>
                <a:lnTo>
                  <a:pt x="890" y="541"/>
                </a:lnTo>
                <a:lnTo>
                  <a:pt x="891" y="542"/>
                </a:lnTo>
                <a:lnTo>
                  <a:pt x="892" y="543"/>
                </a:lnTo>
                <a:lnTo>
                  <a:pt x="893" y="544"/>
                </a:lnTo>
                <a:lnTo>
                  <a:pt x="893" y="545"/>
                </a:lnTo>
                <a:lnTo>
                  <a:pt x="894" y="545"/>
                </a:lnTo>
                <a:lnTo>
                  <a:pt x="894" y="546"/>
                </a:lnTo>
                <a:lnTo>
                  <a:pt x="895" y="546"/>
                </a:lnTo>
                <a:lnTo>
                  <a:pt x="895" y="546"/>
                </a:lnTo>
                <a:lnTo>
                  <a:pt x="895" y="546"/>
                </a:lnTo>
                <a:lnTo>
                  <a:pt x="896" y="546"/>
                </a:lnTo>
                <a:lnTo>
                  <a:pt x="897" y="547"/>
                </a:lnTo>
                <a:lnTo>
                  <a:pt x="898" y="548"/>
                </a:lnTo>
                <a:lnTo>
                  <a:pt x="899" y="549"/>
                </a:lnTo>
                <a:lnTo>
                  <a:pt x="900" y="549"/>
                </a:lnTo>
                <a:lnTo>
                  <a:pt x="900" y="550"/>
                </a:lnTo>
                <a:lnTo>
                  <a:pt x="900" y="550"/>
                </a:lnTo>
                <a:lnTo>
                  <a:pt x="900" y="550"/>
                </a:lnTo>
                <a:lnTo>
                  <a:pt x="900" y="551"/>
                </a:lnTo>
                <a:lnTo>
                  <a:pt x="901" y="551"/>
                </a:lnTo>
                <a:lnTo>
                  <a:pt x="902" y="551"/>
                </a:lnTo>
                <a:lnTo>
                  <a:pt x="902" y="551"/>
                </a:lnTo>
                <a:lnTo>
                  <a:pt x="903" y="551"/>
                </a:lnTo>
                <a:lnTo>
                  <a:pt x="904" y="551"/>
                </a:lnTo>
                <a:lnTo>
                  <a:pt x="904" y="552"/>
                </a:lnTo>
                <a:lnTo>
                  <a:pt x="905" y="552"/>
                </a:lnTo>
                <a:lnTo>
                  <a:pt x="905" y="552"/>
                </a:lnTo>
                <a:lnTo>
                  <a:pt x="905" y="552"/>
                </a:lnTo>
                <a:lnTo>
                  <a:pt x="905" y="552"/>
                </a:lnTo>
                <a:lnTo>
                  <a:pt x="906" y="552"/>
                </a:lnTo>
                <a:lnTo>
                  <a:pt x="906" y="553"/>
                </a:lnTo>
                <a:lnTo>
                  <a:pt x="907" y="553"/>
                </a:lnTo>
                <a:lnTo>
                  <a:pt x="908" y="554"/>
                </a:lnTo>
                <a:lnTo>
                  <a:pt x="909" y="554"/>
                </a:lnTo>
                <a:lnTo>
                  <a:pt x="910" y="554"/>
                </a:lnTo>
                <a:lnTo>
                  <a:pt x="910" y="555"/>
                </a:lnTo>
                <a:lnTo>
                  <a:pt x="910" y="555"/>
                </a:lnTo>
                <a:lnTo>
                  <a:pt x="911" y="555"/>
                </a:lnTo>
                <a:lnTo>
                  <a:pt x="911" y="556"/>
                </a:lnTo>
                <a:lnTo>
                  <a:pt x="911" y="556"/>
                </a:lnTo>
                <a:lnTo>
                  <a:pt x="912" y="556"/>
                </a:lnTo>
                <a:lnTo>
                  <a:pt x="912" y="556"/>
                </a:lnTo>
                <a:lnTo>
                  <a:pt x="913" y="556"/>
                </a:lnTo>
                <a:lnTo>
                  <a:pt x="914" y="556"/>
                </a:lnTo>
                <a:lnTo>
                  <a:pt x="914" y="557"/>
                </a:lnTo>
                <a:lnTo>
                  <a:pt x="915" y="557"/>
                </a:lnTo>
                <a:lnTo>
                  <a:pt x="915" y="557"/>
                </a:lnTo>
                <a:lnTo>
                  <a:pt x="915" y="558"/>
                </a:lnTo>
                <a:lnTo>
                  <a:pt x="916" y="558"/>
                </a:lnTo>
                <a:lnTo>
                  <a:pt x="917" y="558"/>
                </a:lnTo>
                <a:lnTo>
                  <a:pt x="917" y="558"/>
                </a:lnTo>
                <a:lnTo>
                  <a:pt x="918" y="559"/>
                </a:lnTo>
                <a:lnTo>
                  <a:pt x="919" y="559"/>
                </a:lnTo>
                <a:lnTo>
                  <a:pt x="920" y="560"/>
                </a:lnTo>
                <a:lnTo>
                  <a:pt x="921" y="560"/>
                </a:lnTo>
                <a:lnTo>
                  <a:pt x="921" y="561"/>
                </a:lnTo>
                <a:lnTo>
                  <a:pt x="922" y="561"/>
                </a:lnTo>
                <a:lnTo>
                  <a:pt x="923" y="561"/>
                </a:lnTo>
                <a:lnTo>
                  <a:pt x="923" y="561"/>
                </a:lnTo>
                <a:lnTo>
                  <a:pt x="924" y="561"/>
                </a:lnTo>
                <a:lnTo>
                  <a:pt x="925" y="562"/>
                </a:lnTo>
                <a:lnTo>
                  <a:pt x="926" y="562"/>
                </a:lnTo>
                <a:lnTo>
                  <a:pt x="926" y="563"/>
                </a:lnTo>
                <a:lnTo>
                  <a:pt x="927" y="564"/>
                </a:lnTo>
                <a:lnTo>
                  <a:pt x="928" y="564"/>
                </a:lnTo>
                <a:lnTo>
                  <a:pt x="929" y="564"/>
                </a:lnTo>
                <a:lnTo>
                  <a:pt x="929" y="564"/>
                </a:lnTo>
                <a:lnTo>
                  <a:pt x="930" y="565"/>
                </a:lnTo>
                <a:lnTo>
                  <a:pt x="931" y="565"/>
                </a:lnTo>
                <a:lnTo>
                  <a:pt x="931" y="565"/>
                </a:lnTo>
                <a:lnTo>
                  <a:pt x="932" y="566"/>
                </a:lnTo>
                <a:lnTo>
                  <a:pt x="933" y="566"/>
                </a:lnTo>
                <a:lnTo>
                  <a:pt x="934" y="566"/>
                </a:lnTo>
                <a:lnTo>
                  <a:pt x="934" y="566"/>
                </a:lnTo>
                <a:lnTo>
                  <a:pt x="935" y="566"/>
                </a:lnTo>
                <a:lnTo>
                  <a:pt x="935" y="566"/>
                </a:lnTo>
                <a:lnTo>
                  <a:pt x="935" y="567"/>
                </a:lnTo>
                <a:lnTo>
                  <a:pt x="936" y="567"/>
                </a:lnTo>
                <a:lnTo>
                  <a:pt x="936" y="567"/>
                </a:lnTo>
                <a:lnTo>
                  <a:pt x="936" y="568"/>
                </a:lnTo>
                <a:lnTo>
                  <a:pt x="937" y="568"/>
                </a:lnTo>
                <a:lnTo>
                  <a:pt x="938" y="568"/>
                </a:lnTo>
                <a:lnTo>
                  <a:pt x="938" y="569"/>
                </a:lnTo>
                <a:lnTo>
                  <a:pt x="939" y="569"/>
                </a:lnTo>
                <a:lnTo>
                  <a:pt x="940" y="570"/>
                </a:lnTo>
                <a:lnTo>
                  <a:pt x="941" y="570"/>
                </a:lnTo>
                <a:lnTo>
                  <a:pt x="941" y="570"/>
                </a:lnTo>
                <a:lnTo>
                  <a:pt x="941" y="570"/>
                </a:lnTo>
                <a:lnTo>
                  <a:pt x="942" y="570"/>
                </a:lnTo>
                <a:lnTo>
                  <a:pt x="943" y="571"/>
                </a:lnTo>
                <a:lnTo>
                  <a:pt x="944" y="571"/>
                </a:lnTo>
                <a:lnTo>
                  <a:pt x="945" y="572"/>
                </a:lnTo>
                <a:lnTo>
                  <a:pt x="946" y="572"/>
                </a:lnTo>
                <a:lnTo>
                  <a:pt x="946" y="572"/>
                </a:lnTo>
                <a:lnTo>
                  <a:pt x="946" y="572"/>
                </a:lnTo>
                <a:lnTo>
                  <a:pt x="947" y="573"/>
                </a:lnTo>
                <a:lnTo>
                  <a:pt x="948" y="573"/>
                </a:lnTo>
                <a:lnTo>
                  <a:pt x="949" y="574"/>
                </a:lnTo>
                <a:lnTo>
                  <a:pt x="950" y="574"/>
                </a:lnTo>
                <a:lnTo>
                  <a:pt x="951" y="575"/>
                </a:lnTo>
                <a:lnTo>
                  <a:pt x="951" y="575"/>
                </a:lnTo>
                <a:lnTo>
                  <a:pt x="951" y="575"/>
                </a:lnTo>
                <a:lnTo>
                  <a:pt x="951" y="576"/>
                </a:lnTo>
                <a:lnTo>
                  <a:pt x="952" y="576"/>
                </a:lnTo>
                <a:lnTo>
                  <a:pt x="953" y="576"/>
                </a:lnTo>
                <a:lnTo>
                  <a:pt x="953" y="576"/>
                </a:lnTo>
                <a:lnTo>
                  <a:pt x="954" y="576"/>
                </a:lnTo>
                <a:lnTo>
                  <a:pt x="955" y="576"/>
                </a:lnTo>
                <a:lnTo>
                  <a:pt x="955" y="575"/>
                </a:lnTo>
                <a:lnTo>
                  <a:pt x="956" y="575"/>
                </a:lnTo>
                <a:lnTo>
                  <a:pt x="957" y="574"/>
                </a:lnTo>
                <a:lnTo>
                  <a:pt x="957" y="573"/>
                </a:lnTo>
                <a:lnTo>
                  <a:pt x="957" y="573"/>
                </a:lnTo>
                <a:lnTo>
                  <a:pt x="958" y="572"/>
                </a:lnTo>
                <a:lnTo>
                  <a:pt x="958" y="572"/>
                </a:lnTo>
                <a:lnTo>
                  <a:pt x="959" y="572"/>
                </a:lnTo>
                <a:lnTo>
                  <a:pt x="959" y="571"/>
                </a:lnTo>
                <a:lnTo>
                  <a:pt x="960" y="571"/>
                </a:lnTo>
                <a:lnTo>
                  <a:pt x="961" y="570"/>
                </a:lnTo>
                <a:lnTo>
                  <a:pt x="962" y="570"/>
                </a:lnTo>
                <a:lnTo>
                  <a:pt x="962" y="570"/>
                </a:lnTo>
                <a:lnTo>
                  <a:pt x="962" y="569"/>
                </a:lnTo>
                <a:lnTo>
                  <a:pt x="963" y="569"/>
                </a:lnTo>
                <a:lnTo>
                  <a:pt x="963" y="568"/>
                </a:lnTo>
                <a:lnTo>
                  <a:pt x="964" y="567"/>
                </a:lnTo>
                <a:lnTo>
                  <a:pt x="965" y="567"/>
                </a:lnTo>
                <a:lnTo>
                  <a:pt x="965" y="566"/>
                </a:lnTo>
                <a:lnTo>
                  <a:pt x="966" y="566"/>
                </a:lnTo>
                <a:lnTo>
                  <a:pt x="967" y="566"/>
                </a:lnTo>
                <a:lnTo>
                  <a:pt x="967" y="565"/>
                </a:lnTo>
                <a:lnTo>
                  <a:pt x="968" y="565"/>
                </a:lnTo>
                <a:lnTo>
                  <a:pt x="968" y="564"/>
                </a:lnTo>
                <a:lnTo>
                  <a:pt x="969" y="564"/>
                </a:lnTo>
                <a:lnTo>
                  <a:pt x="969" y="564"/>
                </a:lnTo>
                <a:lnTo>
                  <a:pt x="969" y="563"/>
                </a:lnTo>
                <a:lnTo>
                  <a:pt x="970" y="563"/>
                </a:lnTo>
                <a:lnTo>
                  <a:pt x="971" y="562"/>
                </a:lnTo>
                <a:lnTo>
                  <a:pt x="972" y="561"/>
                </a:lnTo>
                <a:lnTo>
                  <a:pt x="972" y="561"/>
                </a:lnTo>
                <a:lnTo>
                  <a:pt x="973" y="561"/>
                </a:lnTo>
                <a:lnTo>
                  <a:pt x="973" y="560"/>
                </a:lnTo>
                <a:lnTo>
                  <a:pt x="974" y="560"/>
                </a:lnTo>
                <a:lnTo>
                  <a:pt x="975" y="559"/>
                </a:lnTo>
                <a:lnTo>
                  <a:pt x="975" y="559"/>
                </a:lnTo>
                <a:lnTo>
                  <a:pt x="975" y="558"/>
                </a:lnTo>
                <a:lnTo>
                  <a:pt x="976" y="558"/>
                </a:lnTo>
                <a:lnTo>
                  <a:pt x="977" y="558"/>
                </a:lnTo>
                <a:lnTo>
                  <a:pt x="977" y="557"/>
                </a:lnTo>
                <a:lnTo>
                  <a:pt x="977" y="557"/>
                </a:lnTo>
                <a:lnTo>
                  <a:pt x="978" y="556"/>
                </a:lnTo>
                <a:lnTo>
                  <a:pt x="979" y="556"/>
                </a:lnTo>
                <a:lnTo>
                  <a:pt x="980" y="556"/>
                </a:lnTo>
                <a:lnTo>
                  <a:pt x="980" y="555"/>
                </a:lnTo>
                <a:lnTo>
                  <a:pt x="981" y="555"/>
                </a:lnTo>
                <a:lnTo>
                  <a:pt x="981" y="554"/>
                </a:lnTo>
                <a:lnTo>
                  <a:pt x="982" y="553"/>
                </a:lnTo>
                <a:lnTo>
                  <a:pt x="982" y="552"/>
                </a:lnTo>
                <a:lnTo>
                  <a:pt x="983" y="552"/>
                </a:lnTo>
                <a:lnTo>
                  <a:pt x="983" y="552"/>
                </a:lnTo>
                <a:lnTo>
                  <a:pt x="984" y="552"/>
                </a:lnTo>
                <a:lnTo>
                  <a:pt x="985" y="551"/>
                </a:lnTo>
                <a:lnTo>
                  <a:pt x="986" y="551"/>
                </a:lnTo>
                <a:lnTo>
                  <a:pt x="987" y="551"/>
                </a:lnTo>
                <a:lnTo>
                  <a:pt x="987" y="550"/>
                </a:lnTo>
                <a:lnTo>
                  <a:pt x="987" y="550"/>
                </a:lnTo>
                <a:lnTo>
                  <a:pt x="988" y="549"/>
                </a:lnTo>
                <a:lnTo>
                  <a:pt x="988" y="548"/>
                </a:lnTo>
                <a:lnTo>
                  <a:pt x="989" y="547"/>
                </a:lnTo>
                <a:lnTo>
                  <a:pt x="990" y="547"/>
                </a:lnTo>
                <a:lnTo>
                  <a:pt x="991" y="547"/>
                </a:lnTo>
                <a:lnTo>
                  <a:pt x="992" y="546"/>
                </a:lnTo>
                <a:lnTo>
                  <a:pt x="993" y="546"/>
                </a:lnTo>
                <a:lnTo>
                  <a:pt x="993" y="546"/>
                </a:lnTo>
                <a:lnTo>
                  <a:pt x="993" y="546"/>
                </a:lnTo>
                <a:lnTo>
                  <a:pt x="994" y="546"/>
                </a:lnTo>
                <a:lnTo>
                  <a:pt x="995" y="546"/>
                </a:lnTo>
                <a:lnTo>
                  <a:pt x="995" y="546"/>
                </a:lnTo>
                <a:lnTo>
                  <a:pt x="996" y="546"/>
                </a:lnTo>
                <a:lnTo>
                  <a:pt x="997" y="546"/>
                </a:lnTo>
                <a:lnTo>
                  <a:pt x="998" y="546"/>
                </a:lnTo>
                <a:lnTo>
                  <a:pt x="998" y="545"/>
                </a:lnTo>
                <a:lnTo>
                  <a:pt x="998" y="545"/>
                </a:lnTo>
                <a:lnTo>
                  <a:pt x="999" y="545"/>
                </a:lnTo>
                <a:lnTo>
                  <a:pt x="999" y="544"/>
                </a:lnTo>
                <a:lnTo>
                  <a:pt x="1000" y="544"/>
                </a:lnTo>
                <a:lnTo>
                  <a:pt x="1001" y="544"/>
                </a:lnTo>
                <a:lnTo>
                  <a:pt x="1002" y="543"/>
                </a:lnTo>
                <a:lnTo>
                  <a:pt x="1003" y="543"/>
                </a:lnTo>
                <a:lnTo>
                  <a:pt x="1003" y="543"/>
                </a:lnTo>
                <a:lnTo>
                  <a:pt x="1003" y="542"/>
                </a:lnTo>
                <a:lnTo>
                  <a:pt x="1004" y="542"/>
                </a:lnTo>
                <a:lnTo>
                  <a:pt x="1005" y="541"/>
                </a:lnTo>
                <a:lnTo>
                  <a:pt x="1006" y="541"/>
                </a:lnTo>
                <a:lnTo>
                  <a:pt x="1007" y="541"/>
                </a:lnTo>
                <a:lnTo>
                  <a:pt x="1008" y="541"/>
                </a:lnTo>
                <a:lnTo>
                  <a:pt x="1008" y="541"/>
                </a:lnTo>
                <a:lnTo>
                  <a:pt x="1009" y="541"/>
                </a:lnTo>
                <a:lnTo>
                  <a:pt x="1009" y="541"/>
                </a:lnTo>
                <a:lnTo>
                  <a:pt x="1009" y="541"/>
                </a:lnTo>
                <a:lnTo>
                  <a:pt x="1010" y="541"/>
                </a:lnTo>
                <a:lnTo>
                  <a:pt x="1011" y="541"/>
                </a:lnTo>
                <a:lnTo>
                  <a:pt x="1012" y="540"/>
                </a:lnTo>
                <a:lnTo>
                  <a:pt x="1013" y="540"/>
                </a:lnTo>
                <a:lnTo>
                  <a:pt x="1013" y="540"/>
                </a:lnTo>
                <a:lnTo>
                  <a:pt x="1013" y="539"/>
                </a:lnTo>
                <a:lnTo>
                  <a:pt x="1014" y="539"/>
                </a:lnTo>
                <a:lnTo>
                  <a:pt x="1015" y="538"/>
                </a:lnTo>
                <a:lnTo>
                  <a:pt x="1015" y="537"/>
                </a:lnTo>
                <a:lnTo>
                  <a:pt x="1016" y="537"/>
                </a:lnTo>
                <a:lnTo>
                  <a:pt x="1016" y="536"/>
                </a:lnTo>
                <a:lnTo>
                  <a:pt x="1017" y="536"/>
                </a:lnTo>
                <a:lnTo>
                  <a:pt x="1018" y="535"/>
                </a:lnTo>
                <a:lnTo>
                  <a:pt x="1018" y="535"/>
                </a:lnTo>
                <a:lnTo>
                  <a:pt x="1018" y="535"/>
                </a:lnTo>
                <a:lnTo>
                  <a:pt x="1019" y="534"/>
                </a:lnTo>
                <a:lnTo>
                  <a:pt x="1019" y="533"/>
                </a:lnTo>
                <a:lnTo>
                  <a:pt x="1020" y="532"/>
                </a:lnTo>
                <a:lnTo>
                  <a:pt x="1021" y="531"/>
                </a:lnTo>
                <a:lnTo>
                  <a:pt x="1021" y="530"/>
                </a:lnTo>
                <a:lnTo>
                  <a:pt x="1022" y="530"/>
                </a:lnTo>
                <a:lnTo>
                  <a:pt x="1022" y="529"/>
                </a:lnTo>
                <a:lnTo>
                  <a:pt x="1023" y="529"/>
                </a:lnTo>
                <a:lnTo>
                  <a:pt x="1024" y="529"/>
                </a:lnTo>
                <a:lnTo>
                  <a:pt x="1024" y="528"/>
                </a:lnTo>
                <a:lnTo>
                  <a:pt x="1024" y="527"/>
                </a:lnTo>
                <a:lnTo>
                  <a:pt x="1025" y="527"/>
                </a:lnTo>
                <a:lnTo>
                  <a:pt x="1025" y="526"/>
                </a:lnTo>
                <a:lnTo>
                  <a:pt x="1026" y="525"/>
                </a:lnTo>
                <a:lnTo>
                  <a:pt x="1027" y="525"/>
                </a:lnTo>
                <a:lnTo>
                  <a:pt x="1027" y="524"/>
                </a:lnTo>
                <a:lnTo>
                  <a:pt x="1028" y="523"/>
                </a:lnTo>
                <a:lnTo>
                  <a:pt x="1028" y="522"/>
                </a:lnTo>
                <a:lnTo>
                  <a:pt x="1029" y="522"/>
                </a:lnTo>
                <a:lnTo>
                  <a:pt x="1029" y="522"/>
                </a:lnTo>
                <a:lnTo>
                  <a:pt x="1030" y="521"/>
                </a:lnTo>
                <a:lnTo>
                  <a:pt x="1031" y="521"/>
                </a:lnTo>
                <a:lnTo>
                  <a:pt x="1031" y="520"/>
                </a:lnTo>
                <a:lnTo>
                  <a:pt x="1032" y="520"/>
                </a:lnTo>
                <a:lnTo>
                  <a:pt x="1033" y="520"/>
                </a:lnTo>
                <a:lnTo>
                  <a:pt x="1033" y="519"/>
                </a:lnTo>
                <a:lnTo>
                  <a:pt x="1034" y="519"/>
                </a:lnTo>
                <a:lnTo>
                  <a:pt x="1034" y="518"/>
                </a:lnTo>
                <a:lnTo>
                  <a:pt x="1034" y="518"/>
                </a:lnTo>
                <a:lnTo>
                  <a:pt x="1035" y="517"/>
                </a:lnTo>
                <a:lnTo>
                  <a:pt x="1036" y="516"/>
                </a:lnTo>
                <a:lnTo>
                  <a:pt x="1037" y="516"/>
                </a:lnTo>
                <a:lnTo>
                  <a:pt x="1038" y="516"/>
                </a:lnTo>
                <a:lnTo>
                  <a:pt x="1038" y="515"/>
                </a:lnTo>
                <a:lnTo>
                  <a:pt x="1039" y="515"/>
                </a:lnTo>
                <a:lnTo>
                  <a:pt x="1039" y="515"/>
                </a:lnTo>
                <a:lnTo>
                  <a:pt x="1039" y="514"/>
                </a:lnTo>
                <a:lnTo>
                  <a:pt x="1040" y="514"/>
                </a:lnTo>
                <a:lnTo>
                  <a:pt x="1040" y="513"/>
                </a:lnTo>
                <a:lnTo>
                  <a:pt x="1041" y="513"/>
                </a:lnTo>
                <a:lnTo>
                  <a:pt x="1042" y="512"/>
                </a:lnTo>
                <a:lnTo>
                  <a:pt x="1043" y="512"/>
                </a:lnTo>
                <a:lnTo>
                  <a:pt x="1043" y="511"/>
                </a:lnTo>
                <a:lnTo>
                  <a:pt x="1044" y="511"/>
                </a:lnTo>
                <a:lnTo>
                  <a:pt x="1044" y="510"/>
                </a:lnTo>
                <a:lnTo>
                  <a:pt x="1044" y="510"/>
                </a:lnTo>
                <a:lnTo>
                  <a:pt x="1045" y="510"/>
                </a:lnTo>
                <a:lnTo>
                  <a:pt x="1046" y="510"/>
                </a:lnTo>
                <a:lnTo>
                  <a:pt x="1047" y="509"/>
                </a:lnTo>
                <a:lnTo>
                  <a:pt x="1048" y="509"/>
                </a:lnTo>
                <a:lnTo>
                  <a:pt x="1048" y="508"/>
                </a:lnTo>
                <a:lnTo>
                  <a:pt x="1049" y="508"/>
                </a:lnTo>
                <a:lnTo>
                  <a:pt x="1049" y="507"/>
                </a:lnTo>
                <a:lnTo>
                  <a:pt x="1049" y="506"/>
                </a:lnTo>
                <a:lnTo>
                  <a:pt x="1050" y="506"/>
                </a:lnTo>
                <a:lnTo>
                  <a:pt x="1050" y="505"/>
                </a:lnTo>
                <a:lnTo>
                  <a:pt x="1051" y="505"/>
                </a:lnTo>
                <a:lnTo>
                  <a:pt x="1052" y="505"/>
                </a:lnTo>
                <a:lnTo>
                  <a:pt x="1053" y="505"/>
                </a:lnTo>
                <a:lnTo>
                  <a:pt x="1054" y="505"/>
                </a:lnTo>
                <a:lnTo>
                  <a:pt x="1054" y="505"/>
                </a:lnTo>
                <a:lnTo>
                  <a:pt x="1054" y="504"/>
                </a:lnTo>
                <a:lnTo>
                  <a:pt x="1055" y="503"/>
                </a:lnTo>
                <a:lnTo>
                  <a:pt x="1055" y="502"/>
                </a:lnTo>
                <a:lnTo>
                  <a:pt x="1055" y="501"/>
                </a:lnTo>
                <a:lnTo>
                  <a:pt x="1056" y="500"/>
                </a:lnTo>
                <a:lnTo>
                  <a:pt x="1056" y="500"/>
                </a:lnTo>
                <a:lnTo>
                  <a:pt x="1057" y="499"/>
                </a:lnTo>
                <a:lnTo>
                  <a:pt x="1058" y="499"/>
                </a:lnTo>
                <a:lnTo>
                  <a:pt x="1058" y="498"/>
                </a:lnTo>
                <a:lnTo>
                  <a:pt x="1059" y="497"/>
                </a:lnTo>
                <a:lnTo>
                  <a:pt x="1060" y="496"/>
                </a:lnTo>
                <a:lnTo>
                  <a:pt x="1060" y="495"/>
                </a:lnTo>
                <a:lnTo>
                  <a:pt x="1061" y="494"/>
                </a:lnTo>
                <a:lnTo>
                  <a:pt x="1061" y="494"/>
                </a:lnTo>
                <a:lnTo>
                  <a:pt x="1061" y="493"/>
                </a:lnTo>
                <a:lnTo>
                  <a:pt x="1062" y="492"/>
                </a:lnTo>
                <a:lnTo>
                  <a:pt x="1062" y="491"/>
                </a:lnTo>
                <a:lnTo>
                  <a:pt x="1063" y="489"/>
                </a:lnTo>
                <a:lnTo>
                  <a:pt x="1064" y="489"/>
                </a:lnTo>
                <a:lnTo>
                  <a:pt x="1064" y="488"/>
                </a:lnTo>
                <a:lnTo>
                  <a:pt x="1065" y="487"/>
                </a:lnTo>
                <a:lnTo>
                  <a:pt x="1065" y="487"/>
                </a:lnTo>
                <a:lnTo>
                  <a:pt x="1066" y="485"/>
                </a:lnTo>
                <a:lnTo>
                  <a:pt x="1067" y="484"/>
                </a:lnTo>
                <a:lnTo>
                  <a:pt x="1067" y="484"/>
                </a:lnTo>
                <a:lnTo>
                  <a:pt x="1067" y="483"/>
                </a:lnTo>
                <a:lnTo>
                  <a:pt x="1068" y="482"/>
                </a:lnTo>
                <a:lnTo>
                  <a:pt x="1068" y="481"/>
                </a:lnTo>
                <a:lnTo>
                  <a:pt x="1069" y="481"/>
                </a:lnTo>
                <a:lnTo>
                  <a:pt x="1069" y="480"/>
                </a:lnTo>
                <a:lnTo>
                  <a:pt x="1070" y="479"/>
                </a:lnTo>
                <a:lnTo>
                  <a:pt x="1070" y="479"/>
                </a:lnTo>
                <a:lnTo>
                  <a:pt x="1070" y="477"/>
                </a:lnTo>
                <a:lnTo>
                  <a:pt x="1071" y="476"/>
                </a:lnTo>
                <a:lnTo>
                  <a:pt x="1072" y="475"/>
                </a:lnTo>
                <a:lnTo>
                  <a:pt x="1072" y="475"/>
                </a:lnTo>
                <a:lnTo>
                  <a:pt x="1073" y="474"/>
                </a:lnTo>
                <a:lnTo>
                  <a:pt x="1073" y="474"/>
                </a:lnTo>
                <a:lnTo>
                  <a:pt x="1073" y="474"/>
                </a:lnTo>
                <a:lnTo>
                  <a:pt x="1074" y="473"/>
                </a:lnTo>
                <a:lnTo>
                  <a:pt x="1075" y="472"/>
                </a:lnTo>
                <a:lnTo>
                  <a:pt x="1075" y="471"/>
                </a:lnTo>
                <a:lnTo>
                  <a:pt x="1075" y="470"/>
                </a:lnTo>
                <a:lnTo>
                  <a:pt x="1076" y="469"/>
                </a:lnTo>
                <a:lnTo>
                  <a:pt x="1077" y="469"/>
                </a:lnTo>
                <a:lnTo>
                  <a:pt x="1077" y="469"/>
                </a:lnTo>
                <a:lnTo>
                  <a:pt x="1078" y="468"/>
                </a:lnTo>
                <a:lnTo>
                  <a:pt x="1079" y="467"/>
                </a:lnTo>
                <a:lnTo>
                  <a:pt x="1079" y="466"/>
                </a:lnTo>
                <a:lnTo>
                  <a:pt x="1079" y="465"/>
                </a:lnTo>
                <a:lnTo>
                  <a:pt x="1079" y="464"/>
                </a:lnTo>
                <a:lnTo>
                  <a:pt x="1080" y="464"/>
                </a:lnTo>
                <a:lnTo>
                  <a:pt x="1080" y="463"/>
                </a:lnTo>
                <a:lnTo>
                  <a:pt x="1080" y="463"/>
                </a:lnTo>
                <a:lnTo>
                  <a:pt x="1081" y="462"/>
                </a:lnTo>
                <a:lnTo>
                  <a:pt x="1082" y="461"/>
                </a:lnTo>
                <a:lnTo>
                  <a:pt x="1082" y="460"/>
                </a:lnTo>
                <a:lnTo>
                  <a:pt x="1083" y="460"/>
                </a:lnTo>
                <a:lnTo>
                  <a:pt x="1084" y="459"/>
                </a:lnTo>
                <a:lnTo>
                  <a:pt x="1084" y="458"/>
                </a:lnTo>
                <a:lnTo>
                  <a:pt x="1085" y="457"/>
                </a:lnTo>
                <a:lnTo>
                  <a:pt x="1085" y="457"/>
                </a:lnTo>
                <a:lnTo>
                  <a:pt x="1085" y="456"/>
                </a:lnTo>
                <a:lnTo>
                  <a:pt x="1085" y="455"/>
                </a:lnTo>
                <a:lnTo>
                  <a:pt x="1086" y="454"/>
                </a:lnTo>
                <a:lnTo>
                  <a:pt x="1086" y="453"/>
                </a:lnTo>
                <a:lnTo>
                  <a:pt x="1087" y="453"/>
                </a:lnTo>
                <a:lnTo>
                  <a:pt x="1088" y="452"/>
                </a:lnTo>
                <a:lnTo>
                  <a:pt x="1088" y="451"/>
                </a:lnTo>
                <a:lnTo>
                  <a:pt x="1089" y="451"/>
                </a:lnTo>
                <a:lnTo>
                  <a:pt x="1090" y="450"/>
                </a:lnTo>
                <a:lnTo>
                  <a:pt x="1090" y="449"/>
                </a:lnTo>
                <a:lnTo>
                  <a:pt x="1090" y="448"/>
                </a:lnTo>
                <a:lnTo>
                  <a:pt x="1091" y="448"/>
                </a:lnTo>
                <a:lnTo>
                  <a:pt x="1092" y="446"/>
                </a:lnTo>
                <a:lnTo>
                  <a:pt x="1092" y="445"/>
                </a:lnTo>
                <a:lnTo>
                  <a:pt x="1093" y="445"/>
                </a:lnTo>
                <a:lnTo>
                  <a:pt x="1094" y="444"/>
                </a:lnTo>
                <a:lnTo>
                  <a:pt x="1094" y="443"/>
                </a:lnTo>
                <a:lnTo>
                  <a:pt x="1095" y="443"/>
                </a:lnTo>
                <a:lnTo>
                  <a:pt x="1096" y="441"/>
                </a:lnTo>
                <a:lnTo>
                  <a:pt x="1096" y="440"/>
                </a:lnTo>
                <a:lnTo>
                  <a:pt x="1096" y="439"/>
                </a:lnTo>
                <a:lnTo>
                  <a:pt x="1096" y="439"/>
                </a:lnTo>
                <a:lnTo>
                  <a:pt x="1097" y="438"/>
                </a:lnTo>
                <a:lnTo>
                  <a:pt x="1098" y="438"/>
                </a:lnTo>
                <a:lnTo>
                  <a:pt x="1098" y="437"/>
                </a:lnTo>
                <a:lnTo>
                  <a:pt x="1099" y="437"/>
                </a:lnTo>
                <a:lnTo>
                  <a:pt x="1100" y="436"/>
                </a:lnTo>
                <a:lnTo>
                  <a:pt x="1100" y="435"/>
                </a:lnTo>
                <a:lnTo>
                  <a:pt x="1101" y="435"/>
                </a:lnTo>
                <a:lnTo>
                  <a:pt x="1101" y="434"/>
                </a:lnTo>
                <a:lnTo>
                  <a:pt x="1101" y="433"/>
                </a:lnTo>
                <a:lnTo>
                  <a:pt x="1101" y="433"/>
                </a:lnTo>
                <a:lnTo>
                  <a:pt x="1102" y="433"/>
                </a:lnTo>
                <a:lnTo>
                  <a:pt x="1103" y="432"/>
                </a:lnTo>
                <a:lnTo>
                  <a:pt x="1104" y="431"/>
                </a:lnTo>
                <a:lnTo>
                  <a:pt x="1105" y="430"/>
                </a:lnTo>
                <a:lnTo>
                  <a:pt x="1106" y="429"/>
                </a:lnTo>
                <a:lnTo>
                  <a:pt x="1106" y="428"/>
                </a:lnTo>
                <a:lnTo>
                  <a:pt x="1106" y="428"/>
                </a:lnTo>
                <a:lnTo>
                  <a:pt x="1107" y="428"/>
                </a:lnTo>
                <a:lnTo>
                  <a:pt x="1107" y="427"/>
                </a:lnTo>
                <a:lnTo>
                  <a:pt x="1108" y="426"/>
                </a:lnTo>
                <a:lnTo>
                  <a:pt x="1109" y="425"/>
                </a:lnTo>
                <a:lnTo>
                  <a:pt x="1110" y="424"/>
                </a:lnTo>
                <a:lnTo>
                  <a:pt x="1111" y="423"/>
                </a:lnTo>
                <a:lnTo>
                  <a:pt x="1111" y="422"/>
                </a:lnTo>
                <a:lnTo>
                  <a:pt x="1111" y="422"/>
                </a:lnTo>
                <a:lnTo>
                  <a:pt x="1112" y="422"/>
                </a:lnTo>
                <a:lnTo>
                  <a:pt x="1113" y="422"/>
                </a:lnTo>
                <a:lnTo>
                  <a:pt x="1113" y="422"/>
                </a:lnTo>
                <a:lnTo>
                  <a:pt x="1113" y="421"/>
                </a:lnTo>
                <a:lnTo>
                  <a:pt x="1114" y="421"/>
                </a:lnTo>
                <a:lnTo>
                  <a:pt x="1115" y="421"/>
                </a:lnTo>
                <a:lnTo>
                  <a:pt x="1116" y="421"/>
                </a:lnTo>
                <a:lnTo>
                  <a:pt x="1116" y="420"/>
                </a:lnTo>
                <a:lnTo>
                  <a:pt x="1117" y="420"/>
                </a:lnTo>
                <a:lnTo>
                  <a:pt x="1118" y="420"/>
                </a:lnTo>
                <a:lnTo>
                  <a:pt x="1118" y="419"/>
                </a:lnTo>
                <a:lnTo>
                  <a:pt x="1119" y="419"/>
                </a:lnTo>
                <a:lnTo>
                  <a:pt x="1119" y="419"/>
                </a:lnTo>
                <a:lnTo>
                  <a:pt x="1119" y="418"/>
                </a:lnTo>
                <a:lnTo>
                  <a:pt x="1120" y="417"/>
                </a:lnTo>
                <a:lnTo>
                  <a:pt x="1121" y="417"/>
                </a:lnTo>
                <a:lnTo>
                  <a:pt x="1121" y="417"/>
                </a:lnTo>
                <a:lnTo>
                  <a:pt x="1122" y="417"/>
                </a:lnTo>
                <a:lnTo>
                  <a:pt x="1122" y="416"/>
                </a:lnTo>
                <a:lnTo>
                  <a:pt x="1123" y="416"/>
                </a:lnTo>
                <a:lnTo>
                  <a:pt x="1124" y="416"/>
                </a:lnTo>
                <a:lnTo>
                  <a:pt x="1124" y="416"/>
                </a:lnTo>
                <a:lnTo>
                  <a:pt x="1125" y="416"/>
                </a:lnTo>
                <a:lnTo>
                  <a:pt x="1125" y="415"/>
                </a:lnTo>
                <a:lnTo>
                  <a:pt x="1125" y="415"/>
                </a:lnTo>
                <a:lnTo>
                  <a:pt x="1126" y="414"/>
                </a:lnTo>
                <a:lnTo>
                  <a:pt x="1126" y="414"/>
                </a:lnTo>
                <a:lnTo>
                  <a:pt x="1127" y="413"/>
                </a:lnTo>
                <a:lnTo>
                  <a:pt x="1128" y="413"/>
                </a:lnTo>
                <a:lnTo>
                  <a:pt x="1128" y="412"/>
                </a:lnTo>
                <a:lnTo>
                  <a:pt x="1129" y="412"/>
                </a:lnTo>
                <a:lnTo>
                  <a:pt x="1130" y="412"/>
                </a:lnTo>
                <a:lnTo>
                  <a:pt x="1131" y="412"/>
                </a:lnTo>
                <a:lnTo>
                  <a:pt x="1131" y="412"/>
                </a:lnTo>
                <a:lnTo>
                  <a:pt x="1132" y="411"/>
                </a:lnTo>
                <a:lnTo>
                  <a:pt x="1132" y="411"/>
                </a:lnTo>
                <a:lnTo>
                  <a:pt x="1133" y="410"/>
                </a:lnTo>
                <a:lnTo>
                  <a:pt x="1134" y="410"/>
                </a:lnTo>
                <a:lnTo>
                  <a:pt x="1135" y="410"/>
                </a:lnTo>
                <a:lnTo>
                  <a:pt x="1136" y="410"/>
                </a:lnTo>
                <a:lnTo>
                  <a:pt x="1137" y="410"/>
                </a:lnTo>
                <a:lnTo>
                  <a:pt x="1137" y="409"/>
                </a:lnTo>
                <a:lnTo>
                  <a:pt x="1137" y="409"/>
                </a:lnTo>
                <a:lnTo>
                  <a:pt x="1137" y="408"/>
                </a:lnTo>
                <a:lnTo>
                  <a:pt x="1138" y="407"/>
                </a:lnTo>
                <a:lnTo>
                  <a:pt x="1139" y="407"/>
                </a:lnTo>
                <a:lnTo>
                  <a:pt x="1139" y="407"/>
                </a:lnTo>
                <a:lnTo>
                  <a:pt x="1140" y="407"/>
                </a:lnTo>
                <a:lnTo>
                  <a:pt x="1141" y="407"/>
                </a:lnTo>
                <a:lnTo>
                  <a:pt x="1141" y="406"/>
                </a:lnTo>
                <a:lnTo>
                  <a:pt x="1142" y="406"/>
                </a:lnTo>
                <a:lnTo>
                  <a:pt x="1142" y="406"/>
                </a:lnTo>
                <a:lnTo>
                  <a:pt x="1142" y="406"/>
                </a:lnTo>
                <a:lnTo>
                  <a:pt x="1143" y="406"/>
                </a:lnTo>
                <a:lnTo>
                  <a:pt x="1143" y="405"/>
                </a:lnTo>
                <a:lnTo>
                  <a:pt x="1144" y="405"/>
                </a:lnTo>
                <a:lnTo>
                  <a:pt x="1145" y="405"/>
                </a:lnTo>
                <a:lnTo>
                  <a:pt x="1146" y="405"/>
                </a:lnTo>
                <a:lnTo>
                  <a:pt x="1147" y="404"/>
                </a:lnTo>
                <a:lnTo>
                  <a:pt x="1147" y="404"/>
                </a:lnTo>
                <a:lnTo>
                  <a:pt x="1148" y="404"/>
                </a:lnTo>
                <a:lnTo>
                  <a:pt x="1148" y="404"/>
                </a:lnTo>
                <a:lnTo>
                  <a:pt x="1149" y="403"/>
                </a:lnTo>
                <a:lnTo>
                  <a:pt x="1149" y="402"/>
                </a:lnTo>
                <a:lnTo>
                  <a:pt x="1150" y="402"/>
                </a:lnTo>
                <a:lnTo>
                  <a:pt x="1151" y="402"/>
                </a:lnTo>
                <a:lnTo>
                  <a:pt x="1152" y="402"/>
                </a:lnTo>
                <a:lnTo>
                  <a:pt x="1152" y="401"/>
                </a:lnTo>
                <a:lnTo>
                  <a:pt x="1153" y="400"/>
                </a:lnTo>
                <a:lnTo>
                  <a:pt x="1153" y="400"/>
                </a:lnTo>
                <a:lnTo>
                  <a:pt x="1153" y="399"/>
                </a:lnTo>
                <a:lnTo>
                  <a:pt x="1154" y="398"/>
                </a:lnTo>
                <a:lnTo>
                  <a:pt x="1155" y="398"/>
                </a:lnTo>
                <a:lnTo>
                  <a:pt x="1155" y="397"/>
                </a:lnTo>
                <a:lnTo>
                  <a:pt x="1156" y="397"/>
                </a:lnTo>
                <a:lnTo>
                  <a:pt x="1157" y="397"/>
                </a:lnTo>
                <a:lnTo>
                  <a:pt x="1157" y="397"/>
                </a:lnTo>
                <a:lnTo>
                  <a:pt x="1158" y="396"/>
                </a:lnTo>
                <a:lnTo>
                  <a:pt x="1159" y="396"/>
                </a:lnTo>
                <a:lnTo>
                  <a:pt x="1159" y="396"/>
                </a:lnTo>
                <a:lnTo>
                  <a:pt x="1159" y="395"/>
                </a:lnTo>
                <a:lnTo>
                  <a:pt x="1160" y="395"/>
                </a:lnTo>
                <a:lnTo>
                  <a:pt x="1161" y="394"/>
                </a:lnTo>
                <a:lnTo>
                  <a:pt x="1162" y="394"/>
                </a:lnTo>
                <a:lnTo>
                  <a:pt x="1162" y="393"/>
                </a:lnTo>
                <a:lnTo>
                  <a:pt x="1163" y="392"/>
                </a:lnTo>
                <a:lnTo>
                  <a:pt x="1164" y="392"/>
                </a:lnTo>
                <a:lnTo>
                  <a:pt x="1165" y="392"/>
                </a:lnTo>
                <a:lnTo>
                  <a:pt x="1165" y="392"/>
                </a:lnTo>
                <a:lnTo>
                  <a:pt x="1165" y="392"/>
                </a:lnTo>
                <a:lnTo>
                  <a:pt x="1166" y="392"/>
                </a:lnTo>
                <a:lnTo>
                  <a:pt x="1166" y="391"/>
                </a:lnTo>
                <a:lnTo>
                  <a:pt x="1167" y="391"/>
                </a:lnTo>
                <a:lnTo>
                  <a:pt x="1168" y="391"/>
                </a:lnTo>
                <a:lnTo>
                  <a:pt x="1168" y="390"/>
                </a:lnTo>
                <a:lnTo>
                  <a:pt x="1168" y="390"/>
                </a:lnTo>
                <a:lnTo>
                  <a:pt x="1169" y="389"/>
                </a:lnTo>
                <a:lnTo>
                  <a:pt x="1170" y="388"/>
                </a:lnTo>
                <a:lnTo>
                  <a:pt x="1171" y="387"/>
                </a:lnTo>
                <a:lnTo>
                  <a:pt x="1171" y="386"/>
                </a:lnTo>
                <a:lnTo>
                  <a:pt x="1172" y="386"/>
                </a:lnTo>
                <a:lnTo>
                  <a:pt x="1173" y="386"/>
                </a:lnTo>
                <a:lnTo>
                  <a:pt x="1173" y="385"/>
                </a:lnTo>
                <a:lnTo>
                  <a:pt x="1174" y="384"/>
                </a:lnTo>
                <a:lnTo>
                  <a:pt x="1175" y="383"/>
                </a:lnTo>
                <a:lnTo>
                  <a:pt x="1176" y="382"/>
                </a:lnTo>
                <a:lnTo>
                  <a:pt x="1177" y="382"/>
                </a:lnTo>
                <a:lnTo>
                  <a:pt x="1177" y="381"/>
                </a:lnTo>
                <a:lnTo>
                  <a:pt x="1177" y="381"/>
                </a:lnTo>
                <a:lnTo>
                  <a:pt x="1178" y="381"/>
                </a:lnTo>
                <a:lnTo>
                  <a:pt x="1178" y="380"/>
                </a:lnTo>
                <a:lnTo>
                  <a:pt x="1178" y="380"/>
                </a:lnTo>
                <a:lnTo>
                  <a:pt x="1179" y="379"/>
                </a:lnTo>
                <a:lnTo>
                  <a:pt x="1180" y="378"/>
                </a:lnTo>
                <a:lnTo>
                  <a:pt x="1181" y="377"/>
                </a:lnTo>
                <a:lnTo>
                  <a:pt x="1182" y="376"/>
                </a:lnTo>
                <a:lnTo>
                  <a:pt x="1183" y="376"/>
                </a:lnTo>
                <a:lnTo>
                  <a:pt x="1183" y="376"/>
                </a:lnTo>
                <a:lnTo>
                  <a:pt x="1183" y="375"/>
                </a:lnTo>
                <a:lnTo>
                  <a:pt x="1183" y="375"/>
                </a:lnTo>
                <a:lnTo>
                  <a:pt x="1183" y="374"/>
                </a:lnTo>
                <a:lnTo>
                  <a:pt x="1184" y="374"/>
                </a:lnTo>
                <a:lnTo>
                  <a:pt x="1185" y="374"/>
                </a:lnTo>
                <a:lnTo>
                  <a:pt x="1185" y="373"/>
                </a:lnTo>
                <a:lnTo>
                  <a:pt x="1186" y="372"/>
                </a:lnTo>
                <a:lnTo>
                  <a:pt x="1187" y="372"/>
                </a:lnTo>
                <a:lnTo>
                  <a:pt x="1187" y="371"/>
                </a:lnTo>
                <a:lnTo>
                  <a:pt x="1188" y="371"/>
                </a:lnTo>
                <a:lnTo>
                  <a:pt x="1188" y="371"/>
                </a:lnTo>
                <a:lnTo>
                  <a:pt x="1188" y="370"/>
                </a:lnTo>
                <a:lnTo>
                  <a:pt x="1188" y="370"/>
                </a:lnTo>
                <a:lnTo>
                  <a:pt x="1189" y="369"/>
                </a:lnTo>
                <a:lnTo>
                  <a:pt x="1190" y="369"/>
                </a:lnTo>
                <a:lnTo>
                  <a:pt x="1190" y="368"/>
                </a:lnTo>
                <a:lnTo>
                  <a:pt x="1191" y="368"/>
                </a:lnTo>
                <a:lnTo>
                  <a:pt x="1192" y="368"/>
                </a:lnTo>
                <a:lnTo>
                  <a:pt x="1192" y="368"/>
                </a:lnTo>
                <a:lnTo>
                  <a:pt x="1193" y="368"/>
                </a:lnTo>
                <a:lnTo>
                  <a:pt x="1193" y="368"/>
                </a:lnTo>
                <a:lnTo>
                  <a:pt x="1194" y="367"/>
                </a:lnTo>
                <a:lnTo>
                  <a:pt x="1194" y="366"/>
                </a:lnTo>
                <a:lnTo>
                  <a:pt x="1195" y="366"/>
                </a:lnTo>
                <a:lnTo>
                  <a:pt x="1196" y="366"/>
                </a:lnTo>
                <a:lnTo>
                  <a:pt x="1197" y="366"/>
                </a:lnTo>
                <a:lnTo>
                  <a:pt x="1197" y="365"/>
                </a:lnTo>
                <a:lnTo>
                  <a:pt x="1198" y="365"/>
                </a:lnTo>
                <a:lnTo>
                  <a:pt x="1198" y="365"/>
                </a:lnTo>
                <a:lnTo>
                  <a:pt x="1198" y="364"/>
                </a:lnTo>
                <a:lnTo>
                  <a:pt x="1199" y="364"/>
                </a:lnTo>
                <a:lnTo>
                  <a:pt x="1199" y="363"/>
                </a:lnTo>
                <a:lnTo>
                  <a:pt x="1200" y="363"/>
                </a:lnTo>
                <a:lnTo>
                  <a:pt x="1200" y="362"/>
                </a:lnTo>
                <a:lnTo>
                  <a:pt x="1200" y="362"/>
                </a:lnTo>
                <a:lnTo>
                  <a:pt x="1201" y="362"/>
                </a:lnTo>
                <a:lnTo>
                  <a:pt x="1202" y="361"/>
                </a:lnTo>
                <a:lnTo>
                  <a:pt x="1202" y="361"/>
                </a:lnTo>
                <a:lnTo>
                  <a:pt x="1203" y="360"/>
                </a:lnTo>
                <a:lnTo>
                  <a:pt x="1204" y="360"/>
                </a:lnTo>
                <a:lnTo>
                  <a:pt x="1204" y="359"/>
                </a:lnTo>
                <a:lnTo>
                  <a:pt x="1204" y="359"/>
                </a:lnTo>
                <a:lnTo>
                  <a:pt x="1205" y="358"/>
                </a:lnTo>
                <a:lnTo>
                  <a:pt x="1205" y="358"/>
                </a:lnTo>
                <a:lnTo>
                  <a:pt x="1206" y="357"/>
                </a:lnTo>
                <a:lnTo>
                  <a:pt x="1207" y="356"/>
                </a:lnTo>
                <a:lnTo>
                  <a:pt x="1208" y="356"/>
                </a:lnTo>
                <a:lnTo>
                  <a:pt x="1209" y="356"/>
                </a:lnTo>
                <a:lnTo>
                  <a:pt x="1209" y="356"/>
                </a:lnTo>
                <a:lnTo>
                  <a:pt x="1210" y="356"/>
                </a:lnTo>
                <a:lnTo>
                  <a:pt x="1211" y="356"/>
                </a:lnTo>
                <a:lnTo>
                  <a:pt x="1211" y="355"/>
                </a:lnTo>
                <a:lnTo>
                  <a:pt x="1211" y="355"/>
                </a:lnTo>
                <a:lnTo>
                  <a:pt x="1212" y="355"/>
                </a:lnTo>
                <a:lnTo>
                  <a:pt x="1212" y="354"/>
                </a:lnTo>
                <a:lnTo>
                  <a:pt x="1213" y="354"/>
                </a:lnTo>
                <a:lnTo>
                  <a:pt x="1214" y="353"/>
                </a:lnTo>
                <a:lnTo>
                  <a:pt x="1214" y="353"/>
                </a:lnTo>
                <a:lnTo>
                  <a:pt x="1215" y="352"/>
                </a:lnTo>
                <a:lnTo>
                  <a:pt x="1216" y="351"/>
                </a:lnTo>
                <a:lnTo>
                  <a:pt x="1217" y="351"/>
                </a:lnTo>
                <a:lnTo>
                  <a:pt x="1217" y="350"/>
                </a:lnTo>
                <a:lnTo>
                  <a:pt x="1218" y="350"/>
                </a:lnTo>
                <a:lnTo>
                  <a:pt x="1218" y="350"/>
                </a:lnTo>
                <a:lnTo>
                  <a:pt x="1219" y="350"/>
                </a:lnTo>
                <a:lnTo>
                  <a:pt x="1219" y="350"/>
                </a:lnTo>
                <a:lnTo>
                  <a:pt x="1220" y="350"/>
                </a:lnTo>
                <a:lnTo>
                  <a:pt x="1220" y="349"/>
                </a:lnTo>
                <a:lnTo>
                  <a:pt x="1221" y="349"/>
                </a:lnTo>
                <a:lnTo>
                  <a:pt x="1222" y="349"/>
                </a:lnTo>
                <a:lnTo>
                  <a:pt x="1222" y="348"/>
                </a:lnTo>
                <a:lnTo>
                  <a:pt x="1223" y="348"/>
                </a:lnTo>
                <a:lnTo>
                  <a:pt x="1223" y="347"/>
                </a:lnTo>
                <a:lnTo>
                  <a:pt x="1224" y="347"/>
                </a:lnTo>
                <a:lnTo>
                  <a:pt x="1224" y="346"/>
                </a:lnTo>
                <a:lnTo>
                  <a:pt x="1225" y="345"/>
                </a:lnTo>
                <a:lnTo>
                  <a:pt x="1226" y="345"/>
                </a:lnTo>
                <a:lnTo>
                  <a:pt x="1227" y="345"/>
                </a:lnTo>
                <a:lnTo>
                  <a:pt x="1227" y="345"/>
                </a:lnTo>
                <a:lnTo>
                  <a:pt x="1228" y="344"/>
                </a:lnTo>
                <a:lnTo>
                  <a:pt x="1229" y="344"/>
                </a:lnTo>
                <a:lnTo>
                  <a:pt x="1229" y="343"/>
                </a:lnTo>
                <a:lnTo>
                  <a:pt x="1229" y="342"/>
                </a:lnTo>
                <a:lnTo>
                  <a:pt x="1229" y="342"/>
                </a:lnTo>
                <a:lnTo>
                  <a:pt x="1229" y="341"/>
                </a:lnTo>
                <a:lnTo>
                  <a:pt x="1230" y="340"/>
                </a:lnTo>
                <a:lnTo>
                  <a:pt x="1231" y="340"/>
                </a:lnTo>
                <a:lnTo>
                  <a:pt x="1232" y="339"/>
                </a:lnTo>
                <a:lnTo>
                  <a:pt x="1233" y="339"/>
                </a:lnTo>
                <a:lnTo>
                  <a:pt x="1234" y="339"/>
                </a:lnTo>
                <a:lnTo>
                  <a:pt x="1234" y="339"/>
                </a:lnTo>
                <a:lnTo>
                  <a:pt x="1234" y="339"/>
                </a:lnTo>
                <a:lnTo>
                  <a:pt x="1235" y="339"/>
                </a:lnTo>
                <a:lnTo>
                  <a:pt x="1236" y="339"/>
                </a:lnTo>
                <a:lnTo>
                  <a:pt x="1237" y="339"/>
                </a:lnTo>
                <a:lnTo>
                  <a:pt x="1238" y="338"/>
                </a:lnTo>
                <a:lnTo>
                  <a:pt x="1239" y="338"/>
                </a:lnTo>
                <a:lnTo>
                  <a:pt x="1240" y="338"/>
                </a:lnTo>
                <a:lnTo>
                  <a:pt x="1240" y="338"/>
                </a:lnTo>
                <a:lnTo>
                  <a:pt x="1240" y="338"/>
                </a:lnTo>
                <a:lnTo>
                  <a:pt x="1240" y="337"/>
                </a:lnTo>
                <a:lnTo>
                  <a:pt x="1241" y="337"/>
                </a:lnTo>
                <a:lnTo>
                  <a:pt x="1242" y="337"/>
                </a:lnTo>
                <a:lnTo>
                  <a:pt x="1243" y="337"/>
                </a:lnTo>
                <a:lnTo>
                  <a:pt x="1244" y="337"/>
                </a:lnTo>
                <a:lnTo>
                  <a:pt x="1245" y="336"/>
                </a:lnTo>
                <a:lnTo>
                  <a:pt x="1245" y="336"/>
                </a:lnTo>
                <a:lnTo>
                  <a:pt x="1246" y="336"/>
                </a:lnTo>
                <a:lnTo>
                  <a:pt x="1246" y="336"/>
                </a:lnTo>
                <a:lnTo>
                  <a:pt x="1247" y="335"/>
                </a:lnTo>
                <a:lnTo>
                  <a:pt x="1248" y="335"/>
                </a:lnTo>
                <a:lnTo>
                  <a:pt x="1249" y="335"/>
                </a:lnTo>
                <a:lnTo>
                  <a:pt x="1250" y="335"/>
                </a:lnTo>
                <a:lnTo>
                  <a:pt x="1250" y="335"/>
                </a:lnTo>
                <a:lnTo>
                  <a:pt x="1251" y="335"/>
                </a:lnTo>
                <a:lnTo>
                  <a:pt x="1251" y="335"/>
                </a:lnTo>
                <a:lnTo>
                  <a:pt x="1252" y="335"/>
                </a:lnTo>
                <a:lnTo>
                  <a:pt x="1253" y="335"/>
                </a:lnTo>
                <a:lnTo>
                  <a:pt x="1254" y="334"/>
                </a:lnTo>
                <a:lnTo>
                  <a:pt x="1255" y="334"/>
                </a:lnTo>
                <a:lnTo>
                  <a:pt x="1255" y="334"/>
                </a:lnTo>
                <a:lnTo>
                  <a:pt x="1256" y="334"/>
                </a:lnTo>
                <a:lnTo>
                  <a:pt x="1257" y="334"/>
                </a:lnTo>
                <a:lnTo>
                  <a:pt x="1257" y="333"/>
                </a:lnTo>
                <a:lnTo>
                  <a:pt x="1258" y="333"/>
                </a:lnTo>
                <a:lnTo>
                  <a:pt x="1259" y="333"/>
                </a:lnTo>
                <a:lnTo>
                  <a:pt x="1260" y="332"/>
                </a:lnTo>
                <a:lnTo>
                  <a:pt x="1260" y="332"/>
                </a:lnTo>
                <a:lnTo>
                  <a:pt x="1261" y="332"/>
                </a:lnTo>
                <a:lnTo>
                  <a:pt x="1261" y="331"/>
                </a:lnTo>
                <a:lnTo>
                  <a:pt x="1262" y="331"/>
                </a:lnTo>
                <a:lnTo>
                  <a:pt x="1263" y="331"/>
                </a:lnTo>
                <a:lnTo>
                  <a:pt x="1263" y="330"/>
                </a:lnTo>
                <a:lnTo>
                  <a:pt x="1263" y="330"/>
                </a:lnTo>
                <a:lnTo>
                  <a:pt x="1263" y="330"/>
                </a:lnTo>
                <a:lnTo>
                  <a:pt x="1264" y="330"/>
                </a:lnTo>
                <a:lnTo>
                  <a:pt x="1265" y="330"/>
                </a:lnTo>
                <a:lnTo>
                  <a:pt x="1265" y="329"/>
                </a:lnTo>
                <a:lnTo>
                  <a:pt x="1265" y="329"/>
                </a:lnTo>
                <a:lnTo>
                  <a:pt x="1266" y="329"/>
                </a:lnTo>
                <a:lnTo>
                  <a:pt x="1266" y="328"/>
                </a:lnTo>
                <a:lnTo>
                  <a:pt x="1267" y="328"/>
                </a:lnTo>
                <a:lnTo>
                  <a:pt x="1268" y="327"/>
                </a:lnTo>
                <a:lnTo>
                  <a:pt x="1269" y="327"/>
                </a:lnTo>
                <a:lnTo>
                  <a:pt x="1269" y="326"/>
                </a:lnTo>
                <a:lnTo>
                  <a:pt x="1270" y="326"/>
                </a:lnTo>
                <a:lnTo>
                  <a:pt x="1271" y="326"/>
                </a:lnTo>
                <a:lnTo>
                  <a:pt x="1271" y="325"/>
                </a:lnTo>
                <a:lnTo>
                  <a:pt x="1272" y="325"/>
                </a:lnTo>
                <a:lnTo>
                  <a:pt x="1273" y="325"/>
                </a:lnTo>
                <a:lnTo>
                  <a:pt x="1274" y="325"/>
                </a:lnTo>
                <a:lnTo>
                  <a:pt x="1274" y="324"/>
                </a:lnTo>
                <a:lnTo>
                  <a:pt x="1275" y="324"/>
                </a:lnTo>
                <a:lnTo>
                  <a:pt x="1275" y="323"/>
                </a:lnTo>
                <a:lnTo>
                  <a:pt x="1275" y="322"/>
                </a:lnTo>
                <a:lnTo>
                  <a:pt x="1276" y="322"/>
                </a:lnTo>
                <a:lnTo>
                  <a:pt x="1276" y="321"/>
                </a:lnTo>
                <a:lnTo>
                  <a:pt x="1276" y="320"/>
                </a:lnTo>
                <a:lnTo>
                  <a:pt x="1277" y="320"/>
                </a:lnTo>
                <a:lnTo>
                  <a:pt x="1278" y="320"/>
                </a:lnTo>
                <a:lnTo>
                  <a:pt x="1279" y="320"/>
                </a:lnTo>
                <a:lnTo>
                  <a:pt x="1280" y="319"/>
                </a:lnTo>
                <a:lnTo>
                  <a:pt x="1281" y="318"/>
                </a:lnTo>
                <a:lnTo>
                  <a:pt x="1281" y="317"/>
                </a:lnTo>
                <a:lnTo>
                  <a:pt x="1281" y="316"/>
                </a:lnTo>
                <a:lnTo>
                  <a:pt x="1282" y="315"/>
                </a:lnTo>
                <a:lnTo>
                  <a:pt x="1283" y="314"/>
                </a:lnTo>
                <a:lnTo>
                  <a:pt x="1284" y="314"/>
                </a:lnTo>
                <a:lnTo>
                  <a:pt x="1285" y="314"/>
                </a:lnTo>
                <a:lnTo>
                  <a:pt x="1286" y="314"/>
                </a:lnTo>
                <a:lnTo>
                  <a:pt x="1286" y="313"/>
                </a:lnTo>
                <a:lnTo>
                  <a:pt x="1286" y="312"/>
                </a:lnTo>
                <a:lnTo>
                  <a:pt x="1287" y="311"/>
                </a:lnTo>
                <a:lnTo>
                  <a:pt x="1288" y="310"/>
                </a:lnTo>
                <a:lnTo>
                  <a:pt x="1289" y="310"/>
                </a:lnTo>
                <a:lnTo>
                  <a:pt x="1290" y="309"/>
                </a:lnTo>
                <a:lnTo>
                  <a:pt x="1291" y="309"/>
                </a:lnTo>
                <a:lnTo>
                  <a:pt x="1291" y="309"/>
                </a:lnTo>
                <a:lnTo>
                  <a:pt x="1292" y="310"/>
                </a:lnTo>
                <a:lnTo>
                  <a:pt x="1292" y="311"/>
                </a:lnTo>
                <a:lnTo>
                  <a:pt x="1293" y="311"/>
                </a:lnTo>
                <a:lnTo>
                  <a:pt x="1294" y="312"/>
                </a:lnTo>
                <a:lnTo>
                  <a:pt x="1294" y="313"/>
                </a:lnTo>
                <a:lnTo>
                  <a:pt x="1295" y="313"/>
                </a:lnTo>
                <a:lnTo>
                  <a:pt x="1295" y="314"/>
                </a:lnTo>
                <a:lnTo>
                  <a:pt x="1296" y="314"/>
                </a:lnTo>
                <a:lnTo>
                  <a:pt x="1296" y="314"/>
                </a:lnTo>
                <a:lnTo>
                  <a:pt x="1296" y="314"/>
                </a:lnTo>
                <a:lnTo>
                  <a:pt x="1297" y="314"/>
                </a:lnTo>
                <a:lnTo>
                  <a:pt x="1298" y="314"/>
                </a:lnTo>
                <a:lnTo>
                  <a:pt x="1298" y="314"/>
                </a:lnTo>
                <a:lnTo>
                  <a:pt x="1298" y="314"/>
                </a:lnTo>
                <a:lnTo>
                  <a:pt x="1299" y="314"/>
                </a:lnTo>
                <a:lnTo>
                  <a:pt x="1299" y="315"/>
                </a:lnTo>
                <a:lnTo>
                  <a:pt x="1300" y="315"/>
                </a:lnTo>
                <a:lnTo>
                  <a:pt x="1301" y="315"/>
                </a:lnTo>
                <a:lnTo>
                  <a:pt x="1301" y="316"/>
                </a:lnTo>
                <a:lnTo>
                  <a:pt x="1302" y="316"/>
                </a:lnTo>
                <a:lnTo>
                  <a:pt x="1303" y="317"/>
                </a:lnTo>
                <a:lnTo>
                  <a:pt x="1303" y="317"/>
                </a:lnTo>
                <a:lnTo>
                  <a:pt x="1304" y="318"/>
                </a:lnTo>
                <a:lnTo>
                  <a:pt x="1305" y="318"/>
                </a:lnTo>
                <a:lnTo>
                  <a:pt x="1306" y="319"/>
                </a:lnTo>
                <a:lnTo>
                  <a:pt x="1307" y="319"/>
                </a:lnTo>
                <a:lnTo>
                  <a:pt x="1307" y="320"/>
                </a:lnTo>
                <a:lnTo>
                  <a:pt x="1308" y="320"/>
                </a:lnTo>
                <a:lnTo>
                  <a:pt x="1309" y="320"/>
                </a:lnTo>
                <a:lnTo>
                  <a:pt x="1309" y="320"/>
                </a:lnTo>
                <a:lnTo>
                  <a:pt x="1309" y="320"/>
                </a:lnTo>
                <a:lnTo>
                  <a:pt x="1310" y="320"/>
                </a:lnTo>
                <a:lnTo>
                  <a:pt x="1311" y="320"/>
                </a:lnTo>
                <a:lnTo>
                  <a:pt x="1312" y="320"/>
                </a:lnTo>
                <a:lnTo>
                  <a:pt x="1312" y="321"/>
                </a:lnTo>
                <a:lnTo>
                  <a:pt x="1313" y="321"/>
                </a:lnTo>
                <a:lnTo>
                  <a:pt x="1314" y="322"/>
                </a:lnTo>
                <a:lnTo>
                  <a:pt x="1315" y="323"/>
                </a:lnTo>
                <a:lnTo>
                  <a:pt x="1315" y="323"/>
                </a:lnTo>
                <a:lnTo>
                  <a:pt x="1315" y="324"/>
                </a:lnTo>
                <a:lnTo>
                  <a:pt x="1316" y="324"/>
                </a:lnTo>
                <a:lnTo>
                  <a:pt x="1317" y="325"/>
                </a:lnTo>
                <a:lnTo>
                  <a:pt x="1317" y="325"/>
                </a:lnTo>
                <a:lnTo>
                  <a:pt x="1317" y="325"/>
                </a:lnTo>
                <a:lnTo>
                  <a:pt x="1317" y="326"/>
                </a:lnTo>
                <a:lnTo>
                  <a:pt x="1318" y="326"/>
                </a:lnTo>
                <a:lnTo>
                  <a:pt x="1319" y="326"/>
                </a:lnTo>
                <a:lnTo>
                  <a:pt x="1320" y="327"/>
                </a:lnTo>
                <a:lnTo>
                  <a:pt x="1321" y="327"/>
                </a:lnTo>
                <a:lnTo>
                  <a:pt x="1321" y="328"/>
                </a:lnTo>
                <a:lnTo>
                  <a:pt x="1321" y="328"/>
                </a:lnTo>
                <a:lnTo>
                  <a:pt x="1322" y="329"/>
                </a:lnTo>
                <a:lnTo>
                  <a:pt x="1322" y="330"/>
                </a:lnTo>
                <a:lnTo>
                  <a:pt x="1323" y="330"/>
                </a:lnTo>
                <a:lnTo>
                  <a:pt x="1323" y="330"/>
                </a:lnTo>
                <a:lnTo>
                  <a:pt x="1324" y="331"/>
                </a:lnTo>
                <a:lnTo>
                  <a:pt x="1325" y="331"/>
                </a:lnTo>
                <a:lnTo>
                  <a:pt x="1325" y="332"/>
                </a:lnTo>
                <a:lnTo>
                  <a:pt x="1326" y="332"/>
                </a:lnTo>
                <a:lnTo>
                  <a:pt x="1327" y="332"/>
                </a:lnTo>
                <a:lnTo>
                  <a:pt x="1327" y="332"/>
                </a:lnTo>
                <a:lnTo>
                  <a:pt x="1327" y="332"/>
                </a:lnTo>
                <a:lnTo>
                  <a:pt x="1328" y="332"/>
                </a:lnTo>
                <a:lnTo>
                  <a:pt x="1329" y="332"/>
                </a:lnTo>
                <a:lnTo>
                  <a:pt x="1330" y="333"/>
                </a:lnTo>
                <a:lnTo>
                  <a:pt x="1331" y="333"/>
                </a:lnTo>
                <a:lnTo>
                  <a:pt x="1332" y="333"/>
                </a:lnTo>
                <a:lnTo>
                  <a:pt x="1332" y="332"/>
                </a:lnTo>
                <a:lnTo>
                  <a:pt x="1332" y="332"/>
                </a:lnTo>
                <a:lnTo>
                  <a:pt x="1333" y="332"/>
                </a:lnTo>
                <a:lnTo>
                  <a:pt x="1333" y="331"/>
                </a:lnTo>
                <a:lnTo>
                  <a:pt x="1334" y="331"/>
                </a:lnTo>
                <a:lnTo>
                  <a:pt x="1335" y="331"/>
                </a:lnTo>
                <a:lnTo>
                  <a:pt x="1335" y="330"/>
                </a:lnTo>
                <a:lnTo>
                  <a:pt x="1336" y="330"/>
                </a:lnTo>
                <a:lnTo>
                  <a:pt x="1337" y="330"/>
                </a:lnTo>
                <a:lnTo>
                  <a:pt x="1337" y="330"/>
                </a:lnTo>
                <a:lnTo>
                  <a:pt x="1338" y="330"/>
                </a:lnTo>
                <a:lnTo>
                  <a:pt x="1338" y="330"/>
                </a:lnTo>
                <a:lnTo>
                  <a:pt x="1339" y="330"/>
                </a:lnTo>
                <a:lnTo>
                  <a:pt x="1340" y="330"/>
                </a:lnTo>
                <a:lnTo>
                  <a:pt x="1340" y="329"/>
                </a:lnTo>
                <a:lnTo>
                  <a:pt x="1341" y="329"/>
                </a:lnTo>
                <a:lnTo>
                  <a:pt x="1342" y="329"/>
                </a:lnTo>
                <a:lnTo>
                  <a:pt x="1343" y="329"/>
                </a:lnTo>
                <a:lnTo>
                  <a:pt x="1343" y="329"/>
                </a:lnTo>
                <a:lnTo>
                  <a:pt x="1344" y="329"/>
                </a:lnTo>
                <a:lnTo>
                  <a:pt x="1344" y="328"/>
                </a:lnTo>
                <a:lnTo>
                  <a:pt x="1344" y="328"/>
                </a:lnTo>
                <a:lnTo>
                  <a:pt x="1345" y="328"/>
                </a:lnTo>
                <a:lnTo>
                  <a:pt x="1346" y="328"/>
                </a:lnTo>
                <a:lnTo>
                  <a:pt x="1347" y="328"/>
                </a:lnTo>
                <a:lnTo>
                  <a:pt x="1347" y="327"/>
                </a:lnTo>
                <a:lnTo>
                  <a:pt x="1348" y="327"/>
                </a:lnTo>
                <a:lnTo>
                  <a:pt x="1348" y="327"/>
                </a:lnTo>
                <a:lnTo>
                  <a:pt x="1349" y="328"/>
                </a:lnTo>
                <a:lnTo>
                  <a:pt x="1350" y="328"/>
                </a:lnTo>
                <a:lnTo>
                  <a:pt x="1350" y="329"/>
                </a:lnTo>
                <a:lnTo>
                  <a:pt x="1351" y="330"/>
                </a:lnTo>
                <a:lnTo>
                  <a:pt x="1352" y="330"/>
                </a:lnTo>
                <a:lnTo>
                  <a:pt x="1352" y="330"/>
                </a:lnTo>
                <a:lnTo>
                  <a:pt x="1353" y="330"/>
                </a:lnTo>
                <a:lnTo>
                  <a:pt x="1353" y="331"/>
                </a:lnTo>
                <a:lnTo>
                  <a:pt x="1354" y="332"/>
                </a:lnTo>
                <a:lnTo>
                  <a:pt x="1355" y="332"/>
                </a:lnTo>
                <a:lnTo>
                  <a:pt x="1355" y="332"/>
                </a:lnTo>
                <a:lnTo>
                  <a:pt x="1355" y="332"/>
                </a:lnTo>
                <a:lnTo>
                  <a:pt x="1356" y="332"/>
                </a:lnTo>
                <a:lnTo>
                  <a:pt x="1356" y="333"/>
                </a:lnTo>
                <a:lnTo>
                  <a:pt x="1357" y="333"/>
                </a:lnTo>
                <a:lnTo>
                  <a:pt x="1358" y="333"/>
                </a:lnTo>
                <a:lnTo>
                  <a:pt x="1358" y="334"/>
                </a:lnTo>
                <a:lnTo>
                  <a:pt x="1359" y="334"/>
                </a:lnTo>
                <a:lnTo>
                  <a:pt x="1360" y="334"/>
                </a:lnTo>
                <a:lnTo>
                  <a:pt x="1360" y="335"/>
                </a:lnTo>
                <a:lnTo>
                  <a:pt x="1361" y="335"/>
                </a:lnTo>
                <a:lnTo>
                  <a:pt x="1361" y="335"/>
                </a:lnTo>
                <a:lnTo>
                  <a:pt x="1361" y="335"/>
                </a:lnTo>
                <a:lnTo>
                  <a:pt x="1362" y="336"/>
                </a:lnTo>
                <a:lnTo>
                  <a:pt x="1363" y="337"/>
                </a:lnTo>
                <a:lnTo>
                  <a:pt x="1363" y="337"/>
                </a:lnTo>
                <a:lnTo>
                  <a:pt x="1363" y="338"/>
                </a:lnTo>
                <a:lnTo>
                  <a:pt x="1364" y="338"/>
                </a:lnTo>
                <a:lnTo>
                  <a:pt x="1365" y="338"/>
                </a:lnTo>
                <a:lnTo>
                  <a:pt x="1365" y="339"/>
                </a:lnTo>
                <a:lnTo>
                  <a:pt x="1366" y="339"/>
                </a:lnTo>
                <a:lnTo>
                  <a:pt x="1367" y="339"/>
                </a:lnTo>
                <a:lnTo>
                  <a:pt x="1367" y="339"/>
                </a:lnTo>
                <a:lnTo>
                  <a:pt x="1367" y="339"/>
                </a:lnTo>
                <a:lnTo>
                  <a:pt x="1368" y="339"/>
                </a:lnTo>
                <a:lnTo>
                  <a:pt x="1368" y="340"/>
                </a:lnTo>
                <a:lnTo>
                  <a:pt x="1369" y="340"/>
                </a:lnTo>
                <a:lnTo>
                  <a:pt x="1370" y="340"/>
                </a:lnTo>
                <a:lnTo>
                  <a:pt x="1371" y="340"/>
                </a:lnTo>
                <a:lnTo>
                  <a:pt x="1372" y="341"/>
                </a:lnTo>
                <a:lnTo>
                  <a:pt x="1373" y="341"/>
                </a:lnTo>
                <a:lnTo>
                  <a:pt x="1373" y="342"/>
                </a:lnTo>
                <a:lnTo>
                  <a:pt x="1373" y="342"/>
                </a:lnTo>
                <a:lnTo>
                  <a:pt x="1374" y="343"/>
                </a:lnTo>
                <a:lnTo>
                  <a:pt x="1375" y="343"/>
                </a:lnTo>
                <a:lnTo>
                  <a:pt x="1376" y="343"/>
                </a:lnTo>
                <a:lnTo>
                  <a:pt x="1377" y="344"/>
                </a:lnTo>
                <a:lnTo>
                  <a:pt x="1378" y="344"/>
                </a:lnTo>
                <a:lnTo>
                  <a:pt x="1379" y="345"/>
                </a:lnTo>
                <a:lnTo>
                  <a:pt x="1379" y="345"/>
                </a:lnTo>
                <a:lnTo>
                  <a:pt x="1379" y="345"/>
                </a:lnTo>
                <a:lnTo>
                  <a:pt x="1379" y="345"/>
                </a:lnTo>
                <a:lnTo>
                  <a:pt x="1380" y="345"/>
                </a:lnTo>
                <a:lnTo>
                  <a:pt x="1381" y="345"/>
                </a:lnTo>
                <a:lnTo>
                  <a:pt x="1381" y="345"/>
                </a:lnTo>
                <a:lnTo>
                  <a:pt x="1382" y="345"/>
                </a:lnTo>
                <a:lnTo>
                  <a:pt x="1383" y="345"/>
                </a:lnTo>
                <a:lnTo>
                  <a:pt x="1384" y="346"/>
                </a:lnTo>
                <a:lnTo>
                  <a:pt x="1384" y="346"/>
                </a:lnTo>
                <a:lnTo>
                  <a:pt x="1384" y="347"/>
                </a:lnTo>
                <a:lnTo>
                  <a:pt x="1385" y="347"/>
                </a:lnTo>
                <a:lnTo>
                  <a:pt x="1386" y="347"/>
                </a:lnTo>
                <a:lnTo>
                  <a:pt x="1386" y="348"/>
                </a:lnTo>
                <a:lnTo>
                  <a:pt x="1387" y="348"/>
                </a:lnTo>
                <a:lnTo>
                  <a:pt x="1388" y="348"/>
                </a:lnTo>
                <a:lnTo>
                  <a:pt x="1388" y="349"/>
                </a:lnTo>
                <a:lnTo>
                  <a:pt x="1389" y="349"/>
                </a:lnTo>
                <a:lnTo>
                  <a:pt x="1389" y="349"/>
                </a:lnTo>
                <a:lnTo>
                  <a:pt x="1390" y="350"/>
                </a:lnTo>
                <a:lnTo>
                  <a:pt x="1390" y="350"/>
                </a:lnTo>
                <a:lnTo>
                  <a:pt x="1391" y="350"/>
                </a:lnTo>
                <a:lnTo>
                  <a:pt x="1392" y="350"/>
                </a:lnTo>
                <a:lnTo>
                  <a:pt x="1393" y="350"/>
                </a:lnTo>
                <a:lnTo>
                  <a:pt x="1394" y="350"/>
                </a:lnTo>
                <a:lnTo>
                  <a:pt x="1394" y="351"/>
                </a:lnTo>
                <a:lnTo>
                  <a:pt x="1395" y="351"/>
                </a:lnTo>
                <a:lnTo>
                  <a:pt x="1396" y="351"/>
                </a:lnTo>
                <a:lnTo>
                  <a:pt x="1396" y="352"/>
                </a:lnTo>
                <a:lnTo>
                  <a:pt x="1397" y="352"/>
                </a:lnTo>
                <a:lnTo>
                  <a:pt x="1398" y="353"/>
                </a:lnTo>
                <a:lnTo>
                  <a:pt x="1399" y="353"/>
                </a:lnTo>
                <a:lnTo>
                  <a:pt x="1399" y="353"/>
                </a:lnTo>
                <a:lnTo>
                  <a:pt x="1399" y="354"/>
                </a:lnTo>
                <a:lnTo>
                  <a:pt x="1400" y="354"/>
                </a:lnTo>
                <a:lnTo>
                  <a:pt x="1401" y="354"/>
                </a:lnTo>
                <a:lnTo>
                  <a:pt x="1401" y="355"/>
                </a:lnTo>
                <a:lnTo>
                  <a:pt x="1402" y="355"/>
                </a:lnTo>
                <a:lnTo>
                  <a:pt x="1402" y="355"/>
                </a:lnTo>
                <a:lnTo>
                  <a:pt x="1403" y="356"/>
                </a:lnTo>
                <a:lnTo>
                  <a:pt x="1404" y="356"/>
                </a:lnTo>
                <a:lnTo>
                  <a:pt x="1404" y="356"/>
                </a:lnTo>
                <a:lnTo>
                  <a:pt x="1405" y="356"/>
                </a:lnTo>
                <a:lnTo>
                  <a:pt x="1406" y="356"/>
                </a:lnTo>
                <a:lnTo>
                  <a:pt x="1406" y="356"/>
                </a:lnTo>
                <a:lnTo>
                  <a:pt x="1407" y="356"/>
                </a:lnTo>
                <a:lnTo>
                  <a:pt x="1407" y="356"/>
                </a:lnTo>
                <a:lnTo>
                  <a:pt x="1408" y="356"/>
                </a:lnTo>
                <a:lnTo>
                  <a:pt x="1409" y="356"/>
                </a:lnTo>
                <a:lnTo>
                  <a:pt x="1409" y="356"/>
                </a:lnTo>
                <a:lnTo>
                  <a:pt x="1410" y="356"/>
                </a:lnTo>
                <a:lnTo>
                  <a:pt x="1411" y="356"/>
                </a:lnTo>
                <a:lnTo>
                  <a:pt x="1412" y="356"/>
                </a:lnTo>
                <a:lnTo>
                  <a:pt x="1413" y="356"/>
                </a:lnTo>
                <a:lnTo>
                  <a:pt x="1413" y="356"/>
                </a:lnTo>
                <a:lnTo>
                  <a:pt x="1414" y="356"/>
                </a:lnTo>
                <a:lnTo>
                  <a:pt x="1415" y="356"/>
                </a:lnTo>
                <a:lnTo>
                  <a:pt x="1415" y="356"/>
                </a:lnTo>
                <a:lnTo>
                  <a:pt x="1416" y="356"/>
                </a:lnTo>
                <a:lnTo>
                  <a:pt x="1417" y="357"/>
                </a:lnTo>
                <a:lnTo>
                  <a:pt x="1418" y="357"/>
                </a:lnTo>
                <a:lnTo>
                  <a:pt x="1419" y="357"/>
                </a:lnTo>
                <a:lnTo>
                  <a:pt x="1419" y="358"/>
                </a:lnTo>
                <a:lnTo>
                  <a:pt x="1420" y="358"/>
                </a:lnTo>
                <a:lnTo>
                  <a:pt x="1420" y="358"/>
                </a:lnTo>
                <a:lnTo>
                  <a:pt x="1420" y="359"/>
                </a:lnTo>
                <a:lnTo>
                  <a:pt x="1421" y="359"/>
                </a:lnTo>
                <a:lnTo>
                  <a:pt x="1422" y="359"/>
                </a:lnTo>
                <a:lnTo>
                  <a:pt x="1422" y="360"/>
                </a:lnTo>
                <a:lnTo>
                  <a:pt x="1423" y="360"/>
                </a:lnTo>
                <a:lnTo>
                  <a:pt x="1424" y="360"/>
                </a:lnTo>
                <a:lnTo>
                  <a:pt x="1425" y="361"/>
                </a:lnTo>
                <a:lnTo>
                  <a:pt x="1425" y="361"/>
                </a:lnTo>
                <a:lnTo>
                  <a:pt x="1425" y="361"/>
                </a:lnTo>
                <a:lnTo>
                  <a:pt x="1426" y="361"/>
                </a:lnTo>
                <a:lnTo>
                  <a:pt x="1427" y="362"/>
                </a:lnTo>
                <a:lnTo>
                  <a:pt x="1428" y="362"/>
                </a:lnTo>
                <a:lnTo>
                  <a:pt x="1429" y="362"/>
                </a:lnTo>
                <a:lnTo>
                  <a:pt x="1430" y="362"/>
                </a:lnTo>
                <a:lnTo>
                  <a:pt x="1430" y="362"/>
                </a:lnTo>
                <a:lnTo>
                  <a:pt x="1430" y="363"/>
                </a:lnTo>
                <a:lnTo>
                  <a:pt x="1431" y="363"/>
                </a:lnTo>
                <a:lnTo>
                  <a:pt x="1432" y="363"/>
                </a:lnTo>
                <a:lnTo>
                  <a:pt x="1432" y="364"/>
                </a:lnTo>
                <a:lnTo>
                  <a:pt x="1433" y="364"/>
                </a:lnTo>
                <a:lnTo>
                  <a:pt x="1434" y="364"/>
                </a:lnTo>
                <a:lnTo>
                  <a:pt x="1435" y="365"/>
                </a:lnTo>
                <a:lnTo>
                  <a:pt x="1435" y="365"/>
                </a:lnTo>
                <a:lnTo>
                  <a:pt x="1436" y="366"/>
                </a:lnTo>
                <a:lnTo>
                  <a:pt x="1436" y="366"/>
                </a:lnTo>
                <a:lnTo>
                  <a:pt x="1437" y="366"/>
                </a:lnTo>
                <a:lnTo>
                  <a:pt x="1437" y="366"/>
                </a:lnTo>
                <a:lnTo>
                  <a:pt x="1438" y="366"/>
                </a:lnTo>
                <a:lnTo>
                  <a:pt x="1439" y="366"/>
                </a:lnTo>
                <a:lnTo>
                  <a:pt x="1440" y="367"/>
                </a:lnTo>
                <a:lnTo>
                  <a:pt x="1440" y="367"/>
                </a:lnTo>
                <a:lnTo>
                  <a:pt x="1441" y="367"/>
                </a:lnTo>
                <a:lnTo>
                  <a:pt x="1442" y="367"/>
                </a:lnTo>
                <a:lnTo>
                  <a:pt x="1442" y="366"/>
                </a:lnTo>
                <a:lnTo>
                  <a:pt x="1442" y="366"/>
                </a:lnTo>
                <a:lnTo>
                  <a:pt x="1443" y="366"/>
                </a:lnTo>
                <a:lnTo>
                  <a:pt x="1444" y="366"/>
                </a:lnTo>
                <a:lnTo>
                  <a:pt x="1445" y="366"/>
                </a:lnTo>
                <a:lnTo>
                  <a:pt x="1445" y="366"/>
                </a:lnTo>
                <a:lnTo>
                  <a:pt x="1446" y="366"/>
                </a:lnTo>
                <a:lnTo>
                  <a:pt x="1447" y="366"/>
                </a:lnTo>
                <a:lnTo>
                  <a:pt x="1448" y="366"/>
                </a:lnTo>
                <a:lnTo>
                  <a:pt x="1448" y="365"/>
                </a:lnTo>
                <a:lnTo>
                  <a:pt x="1448" y="365"/>
                </a:lnTo>
                <a:lnTo>
                  <a:pt x="1449" y="364"/>
                </a:lnTo>
                <a:lnTo>
                  <a:pt x="1450" y="364"/>
                </a:lnTo>
                <a:lnTo>
                  <a:pt x="1451" y="363"/>
                </a:lnTo>
                <a:lnTo>
                  <a:pt x="1451" y="363"/>
                </a:lnTo>
                <a:lnTo>
                  <a:pt x="1452" y="362"/>
                </a:lnTo>
                <a:lnTo>
                  <a:pt x="1453" y="362"/>
                </a:lnTo>
                <a:lnTo>
                  <a:pt x="1453" y="362"/>
                </a:lnTo>
                <a:lnTo>
                  <a:pt x="1454" y="361"/>
                </a:lnTo>
                <a:lnTo>
                  <a:pt x="1455" y="361"/>
                </a:lnTo>
                <a:lnTo>
                  <a:pt x="1455" y="361"/>
                </a:lnTo>
                <a:lnTo>
                  <a:pt x="1456" y="361"/>
                </a:lnTo>
                <a:lnTo>
                  <a:pt x="1456" y="361"/>
                </a:lnTo>
                <a:lnTo>
                  <a:pt x="1456" y="360"/>
                </a:lnTo>
                <a:lnTo>
                  <a:pt x="1457" y="360"/>
                </a:lnTo>
                <a:lnTo>
                  <a:pt x="1458" y="359"/>
                </a:lnTo>
                <a:lnTo>
                  <a:pt x="1459" y="359"/>
                </a:lnTo>
                <a:lnTo>
                  <a:pt x="1459" y="358"/>
                </a:lnTo>
                <a:lnTo>
                  <a:pt x="1460" y="358"/>
                </a:lnTo>
                <a:lnTo>
                  <a:pt x="1461" y="358"/>
                </a:lnTo>
                <a:lnTo>
                  <a:pt x="1461" y="357"/>
                </a:lnTo>
                <a:lnTo>
                  <a:pt x="1461" y="357"/>
                </a:lnTo>
                <a:lnTo>
                  <a:pt x="1462" y="357"/>
                </a:lnTo>
                <a:lnTo>
                  <a:pt x="1463" y="357"/>
                </a:lnTo>
                <a:lnTo>
                  <a:pt x="1464" y="357"/>
                </a:lnTo>
                <a:lnTo>
                  <a:pt x="1465" y="357"/>
                </a:lnTo>
                <a:lnTo>
                  <a:pt x="1465" y="357"/>
                </a:lnTo>
                <a:lnTo>
                  <a:pt x="1466" y="357"/>
                </a:lnTo>
                <a:lnTo>
                  <a:pt x="1466" y="357"/>
                </a:lnTo>
                <a:lnTo>
                  <a:pt x="1467" y="357"/>
                </a:lnTo>
                <a:lnTo>
                  <a:pt x="1468" y="357"/>
                </a:lnTo>
                <a:lnTo>
                  <a:pt x="1469" y="357"/>
                </a:lnTo>
                <a:lnTo>
                  <a:pt x="1470" y="357"/>
                </a:lnTo>
                <a:lnTo>
                  <a:pt x="1470" y="358"/>
                </a:lnTo>
                <a:lnTo>
                  <a:pt x="1471" y="358"/>
                </a:lnTo>
                <a:lnTo>
                  <a:pt x="1471" y="358"/>
                </a:lnTo>
                <a:lnTo>
                  <a:pt x="1471" y="358"/>
                </a:lnTo>
                <a:lnTo>
                  <a:pt x="1472" y="358"/>
                </a:lnTo>
                <a:lnTo>
                  <a:pt x="1473" y="358"/>
                </a:lnTo>
                <a:lnTo>
                  <a:pt x="1474" y="358"/>
                </a:lnTo>
                <a:lnTo>
                  <a:pt x="1475" y="358"/>
                </a:lnTo>
                <a:lnTo>
                  <a:pt x="1476" y="358"/>
                </a:lnTo>
                <a:lnTo>
                  <a:pt x="1476" y="358"/>
                </a:lnTo>
                <a:lnTo>
                  <a:pt x="1476" y="358"/>
                </a:lnTo>
                <a:lnTo>
                  <a:pt x="1477" y="358"/>
                </a:lnTo>
                <a:lnTo>
                  <a:pt x="1478" y="358"/>
                </a:lnTo>
                <a:lnTo>
                  <a:pt x="1479" y="358"/>
                </a:lnTo>
                <a:lnTo>
                  <a:pt x="1480" y="358"/>
                </a:lnTo>
                <a:lnTo>
                  <a:pt x="1481" y="357"/>
                </a:lnTo>
                <a:lnTo>
                  <a:pt x="1481" y="357"/>
                </a:lnTo>
                <a:lnTo>
                  <a:pt x="1482" y="357"/>
                </a:lnTo>
                <a:lnTo>
                  <a:pt x="1482" y="357"/>
                </a:lnTo>
                <a:lnTo>
                  <a:pt x="1483" y="356"/>
                </a:lnTo>
                <a:lnTo>
                  <a:pt x="1484" y="356"/>
                </a:lnTo>
                <a:lnTo>
                  <a:pt x="1485" y="356"/>
                </a:lnTo>
                <a:lnTo>
                  <a:pt x="1486" y="356"/>
                </a:lnTo>
                <a:lnTo>
                  <a:pt x="1487" y="356"/>
                </a:lnTo>
                <a:lnTo>
                  <a:pt x="1487" y="356"/>
                </a:lnTo>
                <a:lnTo>
                  <a:pt x="1488" y="356"/>
                </a:lnTo>
                <a:lnTo>
                  <a:pt x="1488" y="356"/>
                </a:lnTo>
                <a:lnTo>
                  <a:pt x="1489" y="356"/>
                </a:lnTo>
                <a:lnTo>
                  <a:pt x="1489" y="356"/>
                </a:lnTo>
                <a:lnTo>
                  <a:pt x="1490" y="356"/>
                </a:lnTo>
                <a:lnTo>
                  <a:pt x="1491" y="356"/>
                </a:lnTo>
                <a:lnTo>
                  <a:pt x="1492" y="356"/>
                </a:lnTo>
                <a:lnTo>
                  <a:pt x="1492" y="356"/>
                </a:lnTo>
                <a:lnTo>
                  <a:pt x="1492" y="355"/>
                </a:lnTo>
                <a:lnTo>
                  <a:pt x="1493" y="355"/>
                </a:lnTo>
                <a:lnTo>
                  <a:pt x="1494" y="354"/>
                </a:lnTo>
                <a:lnTo>
                  <a:pt x="1494" y="354"/>
                </a:lnTo>
                <a:lnTo>
                  <a:pt x="1495" y="353"/>
                </a:lnTo>
                <a:lnTo>
                  <a:pt x="1496" y="353"/>
                </a:lnTo>
                <a:lnTo>
                  <a:pt x="1497" y="352"/>
                </a:lnTo>
                <a:lnTo>
                  <a:pt x="1497" y="351"/>
                </a:lnTo>
                <a:lnTo>
                  <a:pt x="1498" y="351"/>
                </a:lnTo>
                <a:lnTo>
                  <a:pt x="1499" y="350"/>
                </a:lnTo>
                <a:lnTo>
                  <a:pt x="1500" y="350"/>
                </a:lnTo>
                <a:lnTo>
                  <a:pt x="1500" y="350"/>
                </a:lnTo>
                <a:lnTo>
                  <a:pt x="1500" y="350"/>
                </a:lnTo>
                <a:lnTo>
                  <a:pt x="1501" y="350"/>
                </a:lnTo>
                <a:lnTo>
                  <a:pt x="1501" y="350"/>
                </a:lnTo>
                <a:lnTo>
                  <a:pt x="1502" y="350"/>
                </a:lnTo>
                <a:lnTo>
                  <a:pt x="1502" y="350"/>
                </a:lnTo>
                <a:lnTo>
                  <a:pt x="1503" y="350"/>
                </a:lnTo>
                <a:lnTo>
                  <a:pt x="1503" y="349"/>
                </a:lnTo>
                <a:lnTo>
                  <a:pt x="1504" y="349"/>
                </a:lnTo>
                <a:lnTo>
                  <a:pt x="1505" y="349"/>
                </a:lnTo>
                <a:lnTo>
                  <a:pt x="1505" y="348"/>
                </a:lnTo>
                <a:lnTo>
                  <a:pt x="1505" y="348"/>
                </a:lnTo>
                <a:lnTo>
                  <a:pt x="1506" y="348"/>
                </a:lnTo>
                <a:lnTo>
                  <a:pt x="1506" y="347"/>
                </a:lnTo>
                <a:lnTo>
                  <a:pt x="1507" y="347"/>
                </a:lnTo>
                <a:lnTo>
                  <a:pt x="1507" y="346"/>
                </a:lnTo>
                <a:lnTo>
                  <a:pt x="1508" y="346"/>
                </a:lnTo>
                <a:lnTo>
                  <a:pt x="1509" y="345"/>
                </a:lnTo>
                <a:lnTo>
                  <a:pt x="1510" y="345"/>
                </a:lnTo>
                <a:lnTo>
                  <a:pt x="1511" y="345"/>
                </a:lnTo>
                <a:lnTo>
                  <a:pt x="1511" y="345"/>
                </a:lnTo>
                <a:lnTo>
                  <a:pt x="1512" y="345"/>
                </a:lnTo>
                <a:lnTo>
                  <a:pt x="1512" y="345"/>
                </a:lnTo>
                <a:lnTo>
                  <a:pt x="1513" y="345"/>
                </a:lnTo>
                <a:lnTo>
                  <a:pt x="1514" y="345"/>
                </a:lnTo>
                <a:lnTo>
                  <a:pt x="1515" y="345"/>
                </a:lnTo>
                <a:lnTo>
                  <a:pt x="1516" y="345"/>
                </a:lnTo>
                <a:lnTo>
                  <a:pt x="1517" y="345"/>
                </a:lnTo>
                <a:lnTo>
                  <a:pt x="1517" y="345"/>
                </a:lnTo>
                <a:lnTo>
                  <a:pt x="1518" y="345"/>
                </a:lnTo>
                <a:lnTo>
                  <a:pt x="1518" y="346"/>
                </a:lnTo>
                <a:lnTo>
                  <a:pt x="1518" y="346"/>
                </a:lnTo>
                <a:lnTo>
                  <a:pt x="1519" y="346"/>
                </a:lnTo>
                <a:lnTo>
                  <a:pt x="1520" y="347"/>
                </a:lnTo>
                <a:lnTo>
                  <a:pt x="1521" y="347"/>
                </a:lnTo>
                <a:lnTo>
                  <a:pt x="1522" y="347"/>
                </a:lnTo>
                <a:lnTo>
                  <a:pt x="1523" y="348"/>
                </a:lnTo>
                <a:lnTo>
                  <a:pt x="1523" y="348"/>
                </a:lnTo>
                <a:lnTo>
                  <a:pt x="1523" y="349"/>
                </a:lnTo>
                <a:lnTo>
                  <a:pt x="1524" y="349"/>
                </a:lnTo>
                <a:lnTo>
                  <a:pt x="1525" y="349"/>
                </a:lnTo>
                <a:lnTo>
                  <a:pt x="1525" y="350"/>
                </a:lnTo>
                <a:lnTo>
                  <a:pt x="1526" y="350"/>
                </a:lnTo>
                <a:lnTo>
                  <a:pt x="1527" y="350"/>
                </a:lnTo>
                <a:lnTo>
                  <a:pt x="1528" y="350"/>
                </a:lnTo>
                <a:lnTo>
                  <a:pt x="1528" y="350"/>
                </a:lnTo>
                <a:lnTo>
                  <a:pt x="1528" y="350"/>
                </a:lnTo>
                <a:lnTo>
                  <a:pt x="1529" y="350"/>
                </a:lnTo>
                <a:lnTo>
                  <a:pt x="1530" y="350"/>
                </a:lnTo>
                <a:lnTo>
                  <a:pt x="1531" y="350"/>
                </a:lnTo>
                <a:lnTo>
                  <a:pt x="1532" y="350"/>
                </a:lnTo>
                <a:lnTo>
                  <a:pt x="1533" y="350"/>
                </a:lnTo>
                <a:lnTo>
                  <a:pt x="1533" y="350"/>
                </a:lnTo>
                <a:lnTo>
                  <a:pt x="1534" y="350"/>
                </a:lnTo>
                <a:lnTo>
                  <a:pt x="1534" y="350"/>
                </a:lnTo>
                <a:lnTo>
                  <a:pt x="1535" y="350"/>
                </a:lnTo>
                <a:lnTo>
                  <a:pt x="1536" y="350"/>
                </a:lnTo>
                <a:lnTo>
                  <a:pt x="1537" y="350"/>
                </a:lnTo>
                <a:lnTo>
                  <a:pt x="1538" y="350"/>
                </a:lnTo>
                <a:lnTo>
                  <a:pt x="1538" y="350"/>
                </a:lnTo>
                <a:lnTo>
                  <a:pt x="1539" y="350"/>
                </a:lnTo>
                <a:lnTo>
                  <a:pt x="1540" y="349"/>
                </a:lnTo>
                <a:lnTo>
                  <a:pt x="1540" y="349"/>
                </a:lnTo>
                <a:lnTo>
                  <a:pt x="1540" y="348"/>
                </a:lnTo>
                <a:lnTo>
                  <a:pt x="1541" y="348"/>
                </a:lnTo>
                <a:lnTo>
                  <a:pt x="1542" y="348"/>
                </a:lnTo>
                <a:lnTo>
                  <a:pt x="1543" y="348"/>
                </a:lnTo>
                <a:lnTo>
                  <a:pt x="1543" y="348"/>
                </a:lnTo>
                <a:lnTo>
                  <a:pt x="1544" y="348"/>
                </a:lnTo>
                <a:lnTo>
                  <a:pt x="1544" y="347"/>
                </a:lnTo>
                <a:lnTo>
                  <a:pt x="1545" y="347"/>
                </a:lnTo>
                <a:lnTo>
                  <a:pt x="1546" y="346"/>
                </a:lnTo>
                <a:lnTo>
                  <a:pt x="1546" y="346"/>
                </a:lnTo>
                <a:lnTo>
                  <a:pt x="1547" y="345"/>
                </a:lnTo>
                <a:lnTo>
                  <a:pt x="1548" y="345"/>
                </a:lnTo>
                <a:lnTo>
                  <a:pt x="1548" y="345"/>
                </a:lnTo>
                <a:lnTo>
                  <a:pt x="1548" y="345"/>
                </a:lnTo>
                <a:lnTo>
                  <a:pt x="1549" y="345"/>
                </a:lnTo>
                <a:lnTo>
                  <a:pt x="1549" y="345"/>
                </a:lnTo>
                <a:lnTo>
                  <a:pt x="1550" y="345"/>
                </a:lnTo>
                <a:lnTo>
                  <a:pt x="1551" y="345"/>
                </a:lnTo>
                <a:lnTo>
                  <a:pt x="1552" y="344"/>
                </a:lnTo>
                <a:lnTo>
                  <a:pt x="1552" y="344"/>
                </a:lnTo>
                <a:lnTo>
                  <a:pt x="1553" y="344"/>
                </a:lnTo>
                <a:lnTo>
                  <a:pt x="1554" y="344"/>
                </a:lnTo>
                <a:lnTo>
                  <a:pt x="1554" y="344"/>
                </a:lnTo>
                <a:lnTo>
                  <a:pt x="1555" y="343"/>
                </a:lnTo>
                <a:lnTo>
                  <a:pt x="1556" y="343"/>
                </a:lnTo>
                <a:lnTo>
                  <a:pt x="1557" y="343"/>
                </a:lnTo>
                <a:lnTo>
                  <a:pt x="1557" y="343"/>
                </a:lnTo>
                <a:lnTo>
                  <a:pt x="1557" y="342"/>
                </a:lnTo>
                <a:lnTo>
                  <a:pt x="1558" y="342"/>
                </a:lnTo>
                <a:lnTo>
                  <a:pt x="1559" y="342"/>
                </a:lnTo>
                <a:lnTo>
                  <a:pt x="1559" y="342"/>
                </a:lnTo>
                <a:lnTo>
                  <a:pt x="1560" y="342"/>
                </a:lnTo>
                <a:lnTo>
                  <a:pt x="1561" y="341"/>
                </a:lnTo>
                <a:lnTo>
                  <a:pt x="1562" y="341"/>
                </a:lnTo>
                <a:lnTo>
                  <a:pt x="1563" y="341"/>
                </a:lnTo>
                <a:lnTo>
                  <a:pt x="1563" y="340"/>
                </a:lnTo>
                <a:lnTo>
                  <a:pt x="1564" y="340"/>
                </a:lnTo>
                <a:lnTo>
                  <a:pt x="1564" y="340"/>
                </a:lnTo>
                <a:lnTo>
                  <a:pt x="1565" y="340"/>
                </a:lnTo>
                <a:lnTo>
                  <a:pt x="1566" y="340"/>
                </a:lnTo>
                <a:lnTo>
                  <a:pt x="1567" y="340"/>
                </a:lnTo>
                <a:lnTo>
                  <a:pt x="1568" y="340"/>
                </a:lnTo>
                <a:lnTo>
                  <a:pt x="1569" y="340"/>
                </a:lnTo>
                <a:lnTo>
                  <a:pt x="1569" y="339"/>
                </a:lnTo>
                <a:lnTo>
                  <a:pt x="1569" y="340"/>
                </a:lnTo>
                <a:lnTo>
                  <a:pt x="1569" y="340"/>
                </a:lnTo>
                <a:lnTo>
                  <a:pt x="1570" y="340"/>
                </a:lnTo>
                <a:lnTo>
                  <a:pt x="1571" y="341"/>
                </a:lnTo>
                <a:lnTo>
                  <a:pt x="1572" y="342"/>
                </a:lnTo>
                <a:lnTo>
                  <a:pt x="1572" y="343"/>
                </a:lnTo>
                <a:lnTo>
                  <a:pt x="1573" y="343"/>
                </a:lnTo>
                <a:lnTo>
                  <a:pt x="1574" y="344"/>
                </a:lnTo>
                <a:lnTo>
                  <a:pt x="1574" y="345"/>
                </a:lnTo>
                <a:lnTo>
                  <a:pt x="1574" y="345"/>
                </a:lnTo>
                <a:lnTo>
                  <a:pt x="1574" y="345"/>
                </a:lnTo>
                <a:lnTo>
                  <a:pt x="1574" y="345"/>
                </a:lnTo>
                <a:lnTo>
                  <a:pt x="1575" y="345"/>
                </a:lnTo>
                <a:lnTo>
                  <a:pt x="1576" y="346"/>
                </a:lnTo>
                <a:lnTo>
                  <a:pt x="1577" y="346"/>
                </a:lnTo>
                <a:lnTo>
                  <a:pt x="1578" y="347"/>
                </a:lnTo>
                <a:lnTo>
                  <a:pt x="1579" y="348"/>
                </a:lnTo>
                <a:lnTo>
                  <a:pt x="1579" y="348"/>
                </a:lnTo>
                <a:lnTo>
                  <a:pt x="1579" y="349"/>
                </a:lnTo>
                <a:lnTo>
                  <a:pt x="1580" y="349"/>
                </a:lnTo>
                <a:lnTo>
                  <a:pt x="1580" y="350"/>
                </a:lnTo>
                <a:lnTo>
                  <a:pt x="1581" y="350"/>
                </a:lnTo>
                <a:lnTo>
                  <a:pt x="1582" y="350"/>
                </a:lnTo>
                <a:lnTo>
                  <a:pt x="1582" y="350"/>
                </a:lnTo>
                <a:lnTo>
                  <a:pt x="1583" y="350"/>
                </a:lnTo>
                <a:lnTo>
                  <a:pt x="1584" y="351"/>
                </a:lnTo>
                <a:lnTo>
                  <a:pt x="1584" y="352"/>
                </a:lnTo>
                <a:lnTo>
                  <a:pt x="1585" y="352"/>
                </a:lnTo>
                <a:lnTo>
                  <a:pt x="1585" y="353"/>
                </a:lnTo>
                <a:lnTo>
                  <a:pt x="1586" y="353"/>
                </a:lnTo>
                <a:lnTo>
                  <a:pt x="1586" y="353"/>
                </a:lnTo>
                <a:lnTo>
                  <a:pt x="1587" y="354"/>
                </a:lnTo>
                <a:lnTo>
                  <a:pt x="1588" y="354"/>
                </a:lnTo>
                <a:lnTo>
                  <a:pt x="1589" y="354"/>
                </a:lnTo>
                <a:lnTo>
                  <a:pt x="1590" y="355"/>
                </a:lnTo>
                <a:lnTo>
                  <a:pt x="1590" y="355"/>
                </a:lnTo>
                <a:lnTo>
                  <a:pt x="1590" y="356"/>
                </a:lnTo>
                <a:lnTo>
                  <a:pt x="1591" y="356"/>
                </a:lnTo>
                <a:lnTo>
                  <a:pt x="1592" y="356"/>
                </a:lnTo>
                <a:lnTo>
                  <a:pt x="1592" y="356"/>
                </a:lnTo>
                <a:lnTo>
                  <a:pt x="1593" y="356"/>
                </a:lnTo>
                <a:lnTo>
                  <a:pt x="1594" y="356"/>
                </a:lnTo>
                <a:lnTo>
                  <a:pt x="1594" y="356"/>
                </a:lnTo>
                <a:lnTo>
                  <a:pt x="1595" y="356"/>
                </a:lnTo>
                <a:lnTo>
                  <a:pt x="1595" y="357"/>
                </a:lnTo>
                <a:lnTo>
                  <a:pt x="1596" y="358"/>
                </a:lnTo>
                <a:lnTo>
                  <a:pt x="1597" y="358"/>
                </a:lnTo>
                <a:lnTo>
                  <a:pt x="1598" y="359"/>
                </a:lnTo>
                <a:lnTo>
                  <a:pt x="1598" y="359"/>
                </a:lnTo>
                <a:lnTo>
                  <a:pt x="1598" y="360"/>
                </a:lnTo>
                <a:lnTo>
                  <a:pt x="1599" y="360"/>
                </a:lnTo>
                <a:lnTo>
                  <a:pt x="1600" y="361"/>
                </a:lnTo>
                <a:lnTo>
                  <a:pt x="1600" y="361"/>
                </a:lnTo>
                <a:lnTo>
                  <a:pt x="1601" y="362"/>
                </a:lnTo>
                <a:lnTo>
                  <a:pt x="1602" y="362"/>
                </a:lnTo>
                <a:lnTo>
                  <a:pt x="1602" y="362"/>
                </a:lnTo>
                <a:lnTo>
                  <a:pt x="1603" y="362"/>
                </a:lnTo>
                <a:lnTo>
                  <a:pt x="1604" y="363"/>
                </a:lnTo>
                <a:lnTo>
                  <a:pt x="1604" y="364"/>
                </a:lnTo>
                <a:lnTo>
                  <a:pt x="1605" y="365"/>
                </a:lnTo>
                <a:lnTo>
                  <a:pt x="1605" y="366"/>
                </a:lnTo>
                <a:lnTo>
                  <a:pt x="1606" y="366"/>
                </a:lnTo>
                <a:lnTo>
                  <a:pt x="1607" y="367"/>
                </a:lnTo>
                <a:lnTo>
                  <a:pt x="1608" y="368"/>
                </a:lnTo>
                <a:lnTo>
                  <a:pt x="1609" y="368"/>
                </a:lnTo>
                <a:lnTo>
                  <a:pt x="1609" y="368"/>
                </a:lnTo>
                <a:lnTo>
                  <a:pt x="1609" y="369"/>
                </a:lnTo>
                <a:lnTo>
                  <a:pt x="1610" y="369"/>
                </a:lnTo>
                <a:lnTo>
                  <a:pt x="1610" y="369"/>
                </a:lnTo>
                <a:lnTo>
                  <a:pt x="1610" y="368"/>
                </a:lnTo>
                <a:lnTo>
                  <a:pt x="1611" y="368"/>
                </a:lnTo>
                <a:lnTo>
                  <a:pt x="1612" y="368"/>
                </a:lnTo>
                <a:lnTo>
                  <a:pt x="1613" y="367"/>
                </a:lnTo>
                <a:lnTo>
                  <a:pt x="1614" y="366"/>
                </a:lnTo>
                <a:lnTo>
                  <a:pt x="1615" y="366"/>
                </a:lnTo>
                <a:lnTo>
                  <a:pt x="1615" y="365"/>
                </a:lnTo>
                <a:lnTo>
                  <a:pt x="1615" y="365"/>
                </a:lnTo>
                <a:lnTo>
                  <a:pt x="1616" y="365"/>
                </a:lnTo>
                <a:lnTo>
                  <a:pt x="1617" y="364"/>
                </a:lnTo>
                <a:lnTo>
                  <a:pt x="1618" y="364"/>
                </a:lnTo>
                <a:lnTo>
                  <a:pt x="1619" y="364"/>
                </a:lnTo>
                <a:lnTo>
                  <a:pt x="1620" y="364"/>
                </a:lnTo>
                <a:lnTo>
                  <a:pt x="1620" y="363"/>
                </a:lnTo>
                <a:lnTo>
                  <a:pt x="1620" y="363"/>
                </a:lnTo>
                <a:lnTo>
                  <a:pt x="1621" y="363"/>
                </a:lnTo>
                <a:lnTo>
                  <a:pt x="1622" y="363"/>
                </a:lnTo>
                <a:lnTo>
                  <a:pt x="1622" y="362"/>
                </a:lnTo>
                <a:lnTo>
                  <a:pt x="1623" y="362"/>
                </a:lnTo>
                <a:lnTo>
                  <a:pt x="1624" y="362"/>
                </a:lnTo>
                <a:lnTo>
                  <a:pt x="1625" y="362"/>
                </a:lnTo>
                <a:lnTo>
                  <a:pt x="1626" y="362"/>
                </a:lnTo>
                <a:lnTo>
                  <a:pt x="1626" y="362"/>
                </a:lnTo>
                <a:lnTo>
                  <a:pt x="1626" y="362"/>
                </a:lnTo>
                <a:lnTo>
                  <a:pt x="1627" y="362"/>
                </a:lnTo>
                <a:lnTo>
                  <a:pt x="1628" y="362"/>
                </a:lnTo>
                <a:lnTo>
                  <a:pt x="1628" y="361"/>
                </a:lnTo>
                <a:lnTo>
                  <a:pt x="1629" y="361"/>
                </a:lnTo>
                <a:lnTo>
                  <a:pt x="1630" y="361"/>
                </a:lnTo>
                <a:lnTo>
                  <a:pt x="1631" y="361"/>
                </a:lnTo>
                <a:lnTo>
                  <a:pt x="1631" y="361"/>
                </a:lnTo>
                <a:lnTo>
                  <a:pt x="1632" y="361"/>
                </a:lnTo>
                <a:lnTo>
                  <a:pt x="1632" y="361"/>
                </a:lnTo>
                <a:lnTo>
                  <a:pt x="1633" y="361"/>
                </a:lnTo>
                <a:lnTo>
                  <a:pt x="1633" y="362"/>
                </a:lnTo>
                <a:lnTo>
                  <a:pt x="1634" y="362"/>
                </a:lnTo>
                <a:lnTo>
                  <a:pt x="1635" y="362"/>
                </a:lnTo>
                <a:lnTo>
                  <a:pt x="1636" y="362"/>
                </a:lnTo>
                <a:lnTo>
                  <a:pt x="1636" y="362"/>
                </a:lnTo>
                <a:lnTo>
                  <a:pt x="1637" y="362"/>
                </a:lnTo>
                <a:lnTo>
                  <a:pt x="1638" y="363"/>
                </a:lnTo>
                <a:lnTo>
                  <a:pt x="1638" y="363"/>
                </a:lnTo>
                <a:lnTo>
                  <a:pt x="1639" y="363"/>
                </a:lnTo>
                <a:lnTo>
                  <a:pt x="1639" y="364"/>
                </a:lnTo>
                <a:lnTo>
                  <a:pt x="1640" y="364"/>
                </a:lnTo>
                <a:lnTo>
                  <a:pt x="1641" y="364"/>
                </a:lnTo>
                <a:lnTo>
                  <a:pt x="1641" y="365"/>
                </a:lnTo>
                <a:lnTo>
                  <a:pt x="1642" y="365"/>
                </a:lnTo>
                <a:lnTo>
                  <a:pt x="1643" y="365"/>
                </a:lnTo>
                <a:lnTo>
                  <a:pt x="1644" y="366"/>
                </a:lnTo>
                <a:lnTo>
                  <a:pt x="1644" y="366"/>
                </a:lnTo>
                <a:lnTo>
                  <a:pt x="1645" y="366"/>
                </a:lnTo>
                <a:lnTo>
                  <a:pt x="1645" y="366"/>
                </a:lnTo>
                <a:lnTo>
                  <a:pt x="1646" y="366"/>
                </a:lnTo>
                <a:lnTo>
                  <a:pt x="1646" y="366"/>
                </a:lnTo>
                <a:lnTo>
                  <a:pt x="1647" y="366"/>
                </a:lnTo>
                <a:lnTo>
                  <a:pt x="1648" y="367"/>
                </a:lnTo>
                <a:lnTo>
                  <a:pt x="1649" y="367"/>
                </a:lnTo>
                <a:lnTo>
                  <a:pt x="1650" y="367"/>
                </a:lnTo>
                <a:lnTo>
                  <a:pt x="1650" y="368"/>
                </a:lnTo>
                <a:lnTo>
                  <a:pt x="1650" y="368"/>
                </a:lnTo>
                <a:lnTo>
                  <a:pt x="1651" y="368"/>
                </a:lnTo>
                <a:lnTo>
                  <a:pt x="1651" y="368"/>
                </a:lnTo>
                <a:lnTo>
                  <a:pt x="1652" y="368"/>
                </a:lnTo>
                <a:lnTo>
                  <a:pt x="1653" y="368"/>
                </a:lnTo>
                <a:lnTo>
                  <a:pt x="1654" y="369"/>
                </a:lnTo>
                <a:lnTo>
                  <a:pt x="1655" y="369"/>
                </a:lnTo>
                <a:lnTo>
                  <a:pt x="1655" y="370"/>
                </a:lnTo>
                <a:lnTo>
                  <a:pt x="1656" y="370"/>
                </a:lnTo>
                <a:lnTo>
                  <a:pt x="1656" y="370"/>
                </a:lnTo>
                <a:lnTo>
                  <a:pt x="1657" y="371"/>
                </a:lnTo>
                <a:lnTo>
                  <a:pt x="1658" y="371"/>
                </a:lnTo>
                <a:lnTo>
                  <a:pt x="1659" y="371"/>
                </a:lnTo>
                <a:lnTo>
                  <a:pt x="1660" y="371"/>
                </a:lnTo>
                <a:lnTo>
                  <a:pt x="1661" y="371"/>
                </a:lnTo>
                <a:lnTo>
                  <a:pt x="1661" y="371"/>
                </a:lnTo>
                <a:lnTo>
                  <a:pt x="1662" y="371"/>
                </a:lnTo>
                <a:lnTo>
                  <a:pt x="1662" y="372"/>
                </a:lnTo>
                <a:lnTo>
                  <a:pt x="1663" y="372"/>
                </a:lnTo>
                <a:lnTo>
                  <a:pt x="1664" y="372"/>
                </a:lnTo>
                <a:lnTo>
                  <a:pt x="1664" y="373"/>
                </a:lnTo>
                <a:lnTo>
                  <a:pt x="1665" y="373"/>
                </a:lnTo>
                <a:lnTo>
                  <a:pt x="1666" y="373"/>
                </a:lnTo>
                <a:lnTo>
                  <a:pt x="1667" y="374"/>
                </a:lnTo>
                <a:lnTo>
                  <a:pt x="1667" y="374"/>
                </a:lnTo>
                <a:lnTo>
                  <a:pt x="1667" y="374"/>
                </a:lnTo>
                <a:lnTo>
                  <a:pt x="1667" y="374"/>
                </a:lnTo>
                <a:lnTo>
                  <a:pt x="1668" y="374"/>
                </a:lnTo>
                <a:lnTo>
                  <a:pt x="1669" y="374"/>
                </a:lnTo>
                <a:lnTo>
                  <a:pt x="1670" y="375"/>
                </a:lnTo>
                <a:lnTo>
                  <a:pt x="1671" y="375"/>
                </a:lnTo>
                <a:lnTo>
                  <a:pt x="1672" y="375"/>
                </a:lnTo>
                <a:lnTo>
                  <a:pt x="1672" y="375"/>
                </a:lnTo>
                <a:lnTo>
                  <a:pt x="1672" y="376"/>
                </a:lnTo>
                <a:lnTo>
                  <a:pt x="1672" y="376"/>
                </a:lnTo>
                <a:lnTo>
                  <a:pt x="1673" y="376"/>
                </a:lnTo>
                <a:lnTo>
                  <a:pt x="1674" y="376"/>
                </a:lnTo>
                <a:lnTo>
                  <a:pt x="1675" y="376"/>
                </a:lnTo>
                <a:lnTo>
                  <a:pt x="1676" y="376"/>
                </a:lnTo>
                <a:lnTo>
                  <a:pt x="1677" y="377"/>
                </a:lnTo>
                <a:lnTo>
                  <a:pt x="1677" y="377"/>
                </a:lnTo>
                <a:lnTo>
                  <a:pt x="1678" y="377"/>
                </a:lnTo>
                <a:lnTo>
                  <a:pt x="1678" y="378"/>
                </a:lnTo>
                <a:lnTo>
                  <a:pt x="1678" y="378"/>
                </a:lnTo>
                <a:lnTo>
                  <a:pt x="1679" y="378"/>
                </a:lnTo>
                <a:lnTo>
                  <a:pt x="1680" y="379"/>
                </a:lnTo>
                <a:lnTo>
                  <a:pt x="1681" y="379"/>
                </a:lnTo>
                <a:lnTo>
                  <a:pt x="1682" y="379"/>
                </a:lnTo>
                <a:lnTo>
                  <a:pt x="1682" y="379"/>
                </a:lnTo>
                <a:lnTo>
                  <a:pt x="1682" y="380"/>
                </a:lnTo>
                <a:lnTo>
                  <a:pt x="1683" y="380"/>
                </a:lnTo>
                <a:lnTo>
                  <a:pt x="1684" y="380"/>
                </a:lnTo>
                <a:lnTo>
                  <a:pt x="1684" y="380"/>
                </a:lnTo>
                <a:lnTo>
                  <a:pt x="1685" y="380"/>
                </a:lnTo>
                <a:lnTo>
                  <a:pt x="1686" y="381"/>
                </a:lnTo>
                <a:lnTo>
                  <a:pt x="1687" y="381"/>
                </a:lnTo>
                <a:lnTo>
                  <a:pt x="1687" y="381"/>
                </a:lnTo>
                <a:lnTo>
                  <a:pt x="1687" y="381"/>
                </a:lnTo>
                <a:lnTo>
                  <a:pt x="1688" y="381"/>
                </a:lnTo>
                <a:lnTo>
                  <a:pt x="1689" y="381"/>
                </a:lnTo>
                <a:lnTo>
                  <a:pt x="1690" y="381"/>
                </a:lnTo>
                <a:lnTo>
                  <a:pt x="1690" y="382"/>
                </a:lnTo>
                <a:lnTo>
                  <a:pt x="1691" y="382"/>
                </a:lnTo>
                <a:lnTo>
                  <a:pt x="1692" y="382"/>
                </a:lnTo>
                <a:lnTo>
                  <a:pt x="1692" y="383"/>
                </a:lnTo>
                <a:lnTo>
                  <a:pt x="1692" y="383"/>
                </a:lnTo>
                <a:lnTo>
                  <a:pt x="1693" y="383"/>
                </a:lnTo>
                <a:lnTo>
                  <a:pt x="1694" y="384"/>
                </a:lnTo>
                <a:lnTo>
                  <a:pt x="1695" y="384"/>
                </a:lnTo>
                <a:lnTo>
                  <a:pt x="1696" y="384"/>
                </a:lnTo>
                <a:lnTo>
                  <a:pt x="1696" y="384"/>
                </a:lnTo>
                <a:lnTo>
                  <a:pt x="1697" y="383"/>
                </a:lnTo>
                <a:lnTo>
                  <a:pt x="1698" y="383"/>
                </a:lnTo>
                <a:lnTo>
                  <a:pt x="1698" y="383"/>
                </a:lnTo>
                <a:lnTo>
                  <a:pt x="1699" y="383"/>
                </a:lnTo>
                <a:lnTo>
                  <a:pt x="1699" y="382"/>
                </a:lnTo>
                <a:lnTo>
                  <a:pt x="1700" y="382"/>
                </a:lnTo>
                <a:lnTo>
                  <a:pt x="1701" y="382"/>
                </a:lnTo>
                <a:lnTo>
                  <a:pt x="1702" y="382"/>
                </a:lnTo>
                <a:lnTo>
                  <a:pt x="1702" y="382"/>
                </a:lnTo>
                <a:lnTo>
                  <a:pt x="1702" y="381"/>
                </a:lnTo>
                <a:lnTo>
                  <a:pt x="1703" y="381"/>
                </a:lnTo>
                <a:lnTo>
                  <a:pt x="1703" y="381"/>
                </a:lnTo>
                <a:lnTo>
                  <a:pt x="1704" y="381"/>
                </a:lnTo>
                <a:lnTo>
                  <a:pt x="1705" y="381"/>
                </a:lnTo>
                <a:lnTo>
                  <a:pt x="1705" y="381"/>
                </a:lnTo>
                <a:lnTo>
                  <a:pt x="1706" y="381"/>
                </a:lnTo>
                <a:lnTo>
                  <a:pt x="1707" y="381"/>
                </a:lnTo>
                <a:lnTo>
                  <a:pt x="1707" y="381"/>
                </a:lnTo>
                <a:lnTo>
                  <a:pt x="1708" y="380"/>
                </a:lnTo>
                <a:lnTo>
                  <a:pt x="1708" y="380"/>
                </a:lnTo>
                <a:lnTo>
                  <a:pt x="1709" y="380"/>
                </a:lnTo>
                <a:lnTo>
                  <a:pt x="1710" y="380"/>
                </a:lnTo>
                <a:lnTo>
                  <a:pt x="1711" y="380"/>
                </a:lnTo>
                <a:lnTo>
                  <a:pt x="1712" y="380"/>
                </a:lnTo>
                <a:lnTo>
                  <a:pt x="1713" y="380"/>
                </a:lnTo>
                <a:lnTo>
                  <a:pt x="1713" y="379"/>
                </a:lnTo>
                <a:lnTo>
                  <a:pt x="1713" y="379"/>
                </a:lnTo>
                <a:lnTo>
                  <a:pt x="1713" y="378"/>
                </a:lnTo>
                <a:lnTo>
                  <a:pt x="1714" y="378"/>
                </a:lnTo>
                <a:lnTo>
                  <a:pt x="1715" y="377"/>
                </a:lnTo>
                <a:lnTo>
                  <a:pt x="1716" y="377"/>
                </a:lnTo>
                <a:lnTo>
                  <a:pt x="1717" y="377"/>
                </a:lnTo>
                <a:lnTo>
                  <a:pt x="1718" y="376"/>
                </a:lnTo>
                <a:lnTo>
                  <a:pt x="1718" y="376"/>
                </a:lnTo>
                <a:lnTo>
                  <a:pt x="1718" y="376"/>
                </a:lnTo>
                <a:lnTo>
                  <a:pt x="1719" y="376"/>
                </a:lnTo>
                <a:lnTo>
                  <a:pt x="1719" y="376"/>
                </a:lnTo>
                <a:lnTo>
                  <a:pt x="1720" y="375"/>
                </a:lnTo>
                <a:lnTo>
                  <a:pt x="1721" y="374"/>
                </a:lnTo>
                <a:lnTo>
                  <a:pt x="1722" y="374"/>
                </a:lnTo>
                <a:lnTo>
                  <a:pt x="1722" y="373"/>
                </a:lnTo>
                <a:lnTo>
                  <a:pt x="1723" y="373"/>
                </a:lnTo>
                <a:lnTo>
                  <a:pt x="1723" y="372"/>
                </a:lnTo>
                <a:lnTo>
                  <a:pt x="1723" y="371"/>
                </a:lnTo>
                <a:lnTo>
                  <a:pt x="1724" y="371"/>
                </a:lnTo>
                <a:lnTo>
                  <a:pt x="1724" y="370"/>
                </a:lnTo>
                <a:lnTo>
                  <a:pt x="1724" y="369"/>
                </a:lnTo>
                <a:lnTo>
                  <a:pt x="1725" y="368"/>
                </a:lnTo>
                <a:lnTo>
                  <a:pt x="1726" y="368"/>
                </a:lnTo>
                <a:lnTo>
                  <a:pt x="1726" y="367"/>
                </a:lnTo>
                <a:lnTo>
                  <a:pt x="1727" y="366"/>
                </a:lnTo>
                <a:lnTo>
                  <a:pt x="1728" y="366"/>
                </a:lnTo>
                <a:lnTo>
                  <a:pt x="1728" y="364"/>
                </a:lnTo>
                <a:lnTo>
                  <a:pt x="1728" y="363"/>
                </a:lnTo>
                <a:lnTo>
                  <a:pt x="1729" y="362"/>
                </a:lnTo>
                <a:lnTo>
                  <a:pt x="1729" y="362"/>
                </a:lnTo>
                <a:lnTo>
                  <a:pt x="1730" y="361"/>
                </a:lnTo>
                <a:lnTo>
                  <a:pt x="1730" y="361"/>
                </a:lnTo>
                <a:lnTo>
                  <a:pt x="1730" y="360"/>
                </a:lnTo>
                <a:lnTo>
                  <a:pt x="1731" y="359"/>
                </a:lnTo>
                <a:lnTo>
                  <a:pt x="1732" y="358"/>
                </a:lnTo>
                <a:lnTo>
                  <a:pt x="1732" y="356"/>
                </a:lnTo>
                <a:lnTo>
                  <a:pt x="1733" y="356"/>
                </a:lnTo>
                <a:lnTo>
                  <a:pt x="1734" y="356"/>
                </a:lnTo>
                <a:lnTo>
                  <a:pt x="1734" y="356"/>
                </a:lnTo>
                <a:lnTo>
                  <a:pt x="1734" y="354"/>
                </a:lnTo>
                <a:lnTo>
                  <a:pt x="1735" y="353"/>
                </a:lnTo>
                <a:lnTo>
                  <a:pt x="1735" y="352"/>
                </a:lnTo>
                <a:lnTo>
                  <a:pt x="1736" y="351"/>
                </a:lnTo>
                <a:lnTo>
                  <a:pt x="1736" y="350"/>
                </a:lnTo>
                <a:lnTo>
                  <a:pt x="1736" y="350"/>
                </a:lnTo>
                <a:lnTo>
                  <a:pt x="1737" y="350"/>
                </a:lnTo>
                <a:lnTo>
                  <a:pt x="1738" y="349"/>
                </a:lnTo>
                <a:lnTo>
                  <a:pt x="1738" y="348"/>
                </a:lnTo>
                <a:lnTo>
                  <a:pt x="1739" y="347"/>
                </a:lnTo>
                <a:lnTo>
                  <a:pt x="1739" y="346"/>
                </a:lnTo>
                <a:lnTo>
                  <a:pt x="1739" y="345"/>
                </a:lnTo>
                <a:lnTo>
                  <a:pt x="1740" y="345"/>
                </a:lnTo>
                <a:lnTo>
                  <a:pt x="1741" y="344"/>
                </a:lnTo>
                <a:lnTo>
                  <a:pt x="1741" y="343"/>
                </a:lnTo>
                <a:lnTo>
                  <a:pt x="1742" y="342"/>
                </a:lnTo>
                <a:lnTo>
                  <a:pt x="1742" y="341"/>
                </a:lnTo>
                <a:lnTo>
                  <a:pt x="1742" y="340"/>
                </a:lnTo>
                <a:lnTo>
                  <a:pt x="1743" y="340"/>
                </a:lnTo>
                <a:lnTo>
                  <a:pt x="1743" y="339"/>
                </a:lnTo>
                <a:lnTo>
                  <a:pt x="1744" y="339"/>
                </a:lnTo>
                <a:lnTo>
                  <a:pt x="1744" y="338"/>
                </a:lnTo>
                <a:lnTo>
                  <a:pt x="1745" y="337"/>
                </a:lnTo>
                <a:lnTo>
                  <a:pt x="1745" y="336"/>
                </a:lnTo>
                <a:lnTo>
                  <a:pt x="1746" y="335"/>
                </a:lnTo>
                <a:lnTo>
                  <a:pt x="1747" y="335"/>
                </a:lnTo>
                <a:lnTo>
                  <a:pt x="1747" y="333"/>
                </a:lnTo>
                <a:lnTo>
                  <a:pt x="1748" y="333"/>
                </a:lnTo>
                <a:lnTo>
                  <a:pt x="1748" y="332"/>
                </a:lnTo>
                <a:lnTo>
                  <a:pt x="1748" y="331"/>
                </a:lnTo>
                <a:lnTo>
                  <a:pt x="1749" y="330"/>
                </a:lnTo>
                <a:lnTo>
                  <a:pt x="1749" y="330"/>
                </a:lnTo>
                <a:lnTo>
                  <a:pt x="1749" y="329"/>
                </a:lnTo>
                <a:lnTo>
                  <a:pt x="1750" y="328"/>
                </a:lnTo>
                <a:lnTo>
                  <a:pt x="1751" y="327"/>
                </a:lnTo>
                <a:lnTo>
                  <a:pt x="1751" y="326"/>
                </a:lnTo>
                <a:lnTo>
                  <a:pt x="1752" y="326"/>
                </a:lnTo>
                <a:lnTo>
                  <a:pt x="1752" y="325"/>
                </a:lnTo>
                <a:lnTo>
                  <a:pt x="1753" y="325"/>
                </a:lnTo>
                <a:lnTo>
                  <a:pt x="1754" y="325"/>
                </a:lnTo>
                <a:lnTo>
                  <a:pt x="1754" y="324"/>
                </a:lnTo>
                <a:lnTo>
                  <a:pt x="1754" y="323"/>
                </a:lnTo>
                <a:lnTo>
                  <a:pt x="1754" y="321"/>
                </a:lnTo>
                <a:lnTo>
                  <a:pt x="1754" y="320"/>
                </a:lnTo>
                <a:lnTo>
                  <a:pt x="1755" y="320"/>
                </a:lnTo>
                <a:lnTo>
                  <a:pt x="1756" y="320"/>
                </a:lnTo>
                <a:lnTo>
                  <a:pt x="1756" y="320"/>
                </a:lnTo>
                <a:lnTo>
                  <a:pt x="1757" y="319"/>
                </a:lnTo>
                <a:lnTo>
                  <a:pt x="1758" y="318"/>
                </a:lnTo>
                <a:lnTo>
                  <a:pt x="1758" y="316"/>
                </a:lnTo>
                <a:lnTo>
                  <a:pt x="1759" y="315"/>
                </a:lnTo>
                <a:lnTo>
                  <a:pt x="1759" y="314"/>
                </a:lnTo>
                <a:lnTo>
                  <a:pt x="1759" y="314"/>
                </a:lnTo>
                <a:lnTo>
                  <a:pt x="1759" y="314"/>
                </a:lnTo>
                <a:lnTo>
                  <a:pt x="1760" y="312"/>
                </a:lnTo>
                <a:lnTo>
                  <a:pt x="1761" y="311"/>
                </a:lnTo>
                <a:lnTo>
                  <a:pt x="1761" y="310"/>
                </a:lnTo>
                <a:lnTo>
                  <a:pt x="1762" y="309"/>
                </a:lnTo>
                <a:lnTo>
                  <a:pt x="1763" y="309"/>
                </a:lnTo>
                <a:lnTo>
                  <a:pt x="1764" y="309"/>
                </a:lnTo>
                <a:lnTo>
                  <a:pt x="1765" y="309"/>
                </a:lnTo>
                <a:lnTo>
                  <a:pt x="1765" y="309"/>
                </a:lnTo>
                <a:lnTo>
                  <a:pt x="1765" y="309"/>
                </a:lnTo>
                <a:lnTo>
                  <a:pt x="1766" y="308"/>
                </a:lnTo>
                <a:lnTo>
                  <a:pt x="1767" y="307"/>
                </a:lnTo>
                <a:lnTo>
                  <a:pt x="1768" y="307"/>
                </a:lnTo>
                <a:lnTo>
                  <a:pt x="1768" y="306"/>
                </a:lnTo>
                <a:lnTo>
                  <a:pt x="1769" y="305"/>
                </a:lnTo>
                <a:lnTo>
                  <a:pt x="1770" y="304"/>
                </a:lnTo>
                <a:lnTo>
                  <a:pt x="1770" y="304"/>
                </a:lnTo>
                <a:lnTo>
                  <a:pt x="1770" y="303"/>
                </a:lnTo>
                <a:lnTo>
                  <a:pt x="1770" y="303"/>
                </a:lnTo>
                <a:lnTo>
                  <a:pt x="1770" y="302"/>
                </a:lnTo>
                <a:lnTo>
                  <a:pt x="1771" y="301"/>
                </a:lnTo>
                <a:lnTo>
                  <a:pt x="1772" y="301"/>
                </a:lnTo>
                <a:lnTo>
                  <a:pt x="1772" y="300"/>
                </a:lnTo>
                <a:lnTo>
                  <a:pt x="1773" y="299"/>
                </a:lnTo>
                <a:lnTo>
                  <a:pt x="1774" y="299"/>
                </a:lnTo>
                <a:lnTo>
                  <a:pt x="1774" y="297"/>
                </a:lnTo>
                <a:lnTo>
                  <a:pt x="1775" y="297"/>
                </a:lnTo>
                <a:lnTo>
                  <a:pt x="1775" y="296"/>
                </a:lnTo>
                <a:lnTo>
                  <a:pt x="1775" y="294"/>
                </a:lnTo>
                <a:lnTo>
                  <a:pt x="1776" y="293"/>
                </a:lnTo>
                <a:lnTo>
                  <a:pt x="1776" y="292"/>
                </a:lnTo>
                <a:lnTo>
                  <a:pt x="1776" y="291"/>
                </a:lnTo>
                <a:lnTo>
                  <a:pt x="1777" y="290"/>
                </a:lnTo>
                <a:lnTo>
                  <a:pt x="1778" y="289"/>
                </a:lnTo>
                <a:lnTo>
                  <a:pt x="1778" y="289"/>
                </a:lnTo>
                <a:lnTo>
                  <a:pt x="1779" y="288"/>
                </a:lnTo>
                <a:lnTo>
                  <a:pt x="1780" y="287"/>
                </a:lnTo>
                <a:lnTo>
                  <a:pt x="1780" y="286"/>
                </a:lnTo>
                <a:lnTo>
                  <a:pt x="1780" y="285"/>
                </a:lnTo>
                <a:lnTo>
                  <a:pt x="1781" y="284"/>
                </a:lnTo>
                <a:lnTo>
                  <a:pt x="1782" y="284"/>
                </a:lnTo>
                <a:lnTo>
                  <a:pt x="1782" y="284"/>
                </a:lnTo>
                <a:lnTo>
                  <a:pt x="1782" y="283"/>
                </a:lnTo>
                <a:lnTo>
                  <a:pt x="1783" y="283"/>
                </a:lnTo>
                <a:lnTo>
                  <a:pt x="1784" y="283"/>
                </a:lnTo>
                <a:lnTo>
                  <a:pt x="1784" y="282"/>
                </a:lnTo>
                <a:lnTo>
                  <a:pt x="1785" y="282"/>
                </a:lnTo>
                <a:lnTo>
                  <a:pt x="1785" y="281"/>
                </a:lnTo>
                <a:lnTo>
                  <a:pt x="1785" y="280"/>
                </a:lnTo>
                <a:lnTo>
                  <a:pt x="1786" y="280"/>
                </a:lnTo>
                <a:lnTo>
                  <a:pt x="1786" y="279"/>
                </a:lnTo>
                <a:lnTo>
                  <a:pt x="1787" y="279"/>
                </a:lnTo>
                <a:lnTo>
                  <a:pt x="1788" y="279"/>
                </a:lnTo>
                <a:lnTo>
                  <a:pt x="1788" y="278"/>
                </a:lnTo>
                <a:lnTo>
                  <a:pt x="1789" y="278"/>
                </a:lnTo>
                <a:lnTo>
                  <a:pt x="1790" y="278"/>
                </a:lnTo>
                <a:lnTo>
                  <a:pt x="1790" y="277"/>
                </a:lnTo>
                <a:lnTo>
                  <a:pt x="1791" y="277"/>
                </a:lnTo>
                <a:lnTo>
                  <a:pt x="1792" y="276"/>
                </a:lnTo>
                <a:lnTo>
                  <a:pt x="1793" y="275"/>
                </a:lnTo>
                <a:lnTo>
                  <a:pt x="1794" y="275"/>
                </a:lnTo>
                <a:lnTo>
                  <a:pt x="1794" y="275"/>
                </a:lnTo>
                <a:lnTo>
                  <a:pt x="1795" y="275"/>
                </a:lnTo>
                <a:lnTo>
                  <a:pt x="1795" y="274"/>
                </a:lnTo>
                <a:lnTo>
                  <a:pt x="1795" y="274"/>
                </a:lnTo>
                <a:lnTo>
                  <a:pt x="1796" y="274"/>
                </a:lnTo>
                <a:lnTo>
                  <a:pt x="1797" y="274"/>
                </a:lnTo>
                <a:lnTo>
                  <a:pt x="1798" y="274"/>
                </a:lnTo>
                <a:lnTo>
                  <a:pt x="1799" y="274"/>
                </a:lnTo>
                <a:lnTo>
                  <a:pt x="1800" y="274"/>
                </a:lnTo>
                <a:lnTo>
                  <a:pt x="1800" y="274"/>
                </a:lnTo>
                <a:lnTo>
                  <a:pt x="1801" y="274"/>
                </a:lnTo>
                <a:lnTo>
                  <a:pt x="1801" y="274"/>
                </a:lnTo>
                <a:lnTo>
                  <a:pt x="1802" y="273"/>
                </a:lnTo>
                <a:lnTo>
                  <a:pt x="1803" y="273"/>
                </a:lnTo>
                <a:lnTo>
                  <a:pt x="1804" y="273"/>
                </a:lnTo>
                <a:lnTo>
                  <a:pt x="1805" y="273"/>
                </a:lnTo>
                <a:lnTo>
                  <a:pt x="1806" y="273"/>
                </a:lnTo>
                <a:lnTo>
                  <a:pt x="1806" y="273"/>
                </a:lnTo>
                <a:lnTo>
                  <a:pt x="1806" y="273"/>
                </a:lnTo>
                <a:lnTo>
                  <a:pt x="1807" y="273"/>
                </a:lnTo>
                <a:lnTo>
                  <a:pt x="1808" y="273"/>
                </a:lnTo>
                <a:lnTo>
                  <a:pt x="1809" y="273"/>
                </a:lnTo>
                <a:lnTo>
                  <a:pt x="1810" y="273"/>
                </a:lnTo>
                <a:lnTo>
                  <a:pt x="1811" y="273"/>
                </a:lnTo>
                <a:lnTo>
                  <a:pt x="1811" y="273"/>
                </a:lnTo>
                <a:lnTo>
                  <a:pt x="1811" y="273"/>
                </a:lnTo>
                <a:lnTo>
                  <a:pt x="1812" y="273"/>
                </a:lnTo>
                <a:lnTo>
                  <a:pt x="1813" y="273"/>
                </a:lnTo>
                <a:lnTo>
                  <a:pt x="1814" y="273"/>
                </a:lnTo>
                <a:lnTo>
                  <a:pt x="1815" y="273"/>
                </a:lnTo>
                <a:lnTo>
                  <a:pt x="1816" y="273"/>
                </a:lnTo>
                <a:lnTo>
                  <a:pt x="1816" y="272"/>
                </a:lnTo>
                <a:lnTo>
                  <a:pt x="1816" y="272"/>
                </a:lnTo>
                <a:lnTo>
                  <a:pt x="1817" y="272"/>
                </a:lnTo>
                <a:lnTo>
                  <a:pt x="1818" y="271"/>
                </a:lnTo>
                <a:lnTo>
                  <a:pt x="1819" y="271"/>
                </a:lnTo>
                <a:lnTo>
                  <a:pt x="1819" y="270"/>
                </a:lnTo>
                <a:lnTo>
                  <a:pt x="1820" y="270"/>
                </a:lnTo>
                <a:lnTo>
                  <a:pt x="1821" y="270"/>
                </a:lnTo>
                <a:lnTo>
                  <a:pt x="1821" y="269"/>
                </a:lnTo>
                <a:lnTo>
                  <a:pt x="1821" y="269"/>
                </a:lnTo>
                <a:lnTo>
                  <a:pt x="1822" y="269"/>
                </a:lnTo>
                <a:lnTo>
                  <a:pt x="1822" y="268"/>
                </a:lnTo>
                <a:lnTo>
                  <a:pt x="1822" y="268"/>
                </a:lnTo>
                <a:lnTo>
                  <a:pt x="1823" y="268"/>
                </a:lnTo>
                <a:lnTo>
                  <a:pt x="1823" y="268"/>
                </a:lnTo>
                <a:lnTo>
                  <a:pt x="1824" y="268"/>
                </a:lnTo>
                <a:lnTo>
                  <a:pt x="1825" y="268"/>
                </a:lnTo>
                <a:lnTo>
                  <a:pt x="1825" y="267"/>
                </a:lnTo>
                <a:lnTo>
                  <a:pt x="1826" y="267"/>
                </a:lnTo>
                <a:lnTo>
                  <a:pt x="1826" y="267"/>
                </a:lnTo>
                <a:lnTo>
                  <a:pt x="1826" y="267"/>
                </a:lnTo>
                <a:lnTo>
                  <a:pt x="1827" y="267"/>
                </a:lnTo>
                <a:lnTo>
                  <a:pt x="1828" y="266"/>
                </a:lnTo>
                <a:lnTo>
                  <a:pt x="1828" y="266"/>
                </a:lnTo>
                <a:lnTo>
                  <a:pt x="1829" y="265"/>
                </a:lnTo>
                <a:lnTo>
                  <a:pt x="1830" y="264"/>
                </a:lnTo>
                <a:lnTo>
                  <a:pt x="1831" y="264"/>
                </a:lnTo>
                <a:lnTo>
                  <a:pt x="1831" y="263"/>
                </a:lnTo>
                <a:lnTo>
                  <a:pt x="1832" y="263"/>
                </a:lnTo>
                <a:lnTo>
                  <a:pt x="1833" y="263"/>
                </a:lnTo>
                <a:lnTo>
                  <a:pt x="1834" y="263"/>
                </a:lnTo>
                <a:lnTo>
                  <a:pt x="1834" y="262"/>
                </a:lnTo>
                <a:lnTo>
                  <a:pt x="1834" y="262"/>
                </a:lnTo>
                <a:lnTo>
                  <a:pt x="1835" y="262"/>
                </a:lnTo>
                <a:lnTo>
                  <a:pt x="1836" y="262"/>
                </a:lnTo>
                <a:lnTo>
                  <a:pt x="1837" y="261"/>
                </a:lnTo>
                <a:lnTo>
                  <a:pt x="1837" y="261"/>
                </a:lnTo>
                <a:lnTo>
                  <a:pt x="1838" y="261"/>
                </a:lnTo>
                <a:lnTo>
                  <a:pt x="1838" y="260"/>
                </a:lnTo>
                <a:lnTo>
                  <a:pt x="1839" y="260"/>
                </a:lnTo>
                <a:lnTo>
                  <a:pt x="1840" y="259"/>
                </a:lnTo>
                <a:lnTo>
                  <a:pt x="1840" y="259"/>
                </a:lnTo>
                <a:lnTo>
                  <a:pt x="1840" y="258"/>
                </a:lnTo>
                <a:lnTo>
                  <a:pt x="1841" y="258"/>
                </a:lnTo>
                <a:lnTo>
                  <a:pt x="1842" y="258"/>
                </a:lnTo>
                <a:lnTo>
                  <a:pt x="1842" y="258"/>
                </a:lnTo>
                <a:lnTo>
                  <a:pt x="1843" y="257"/>
                </a:lnTo>
                <a:lnTo>
                  <a:pt x="1844" y="256"/>
                </a:lnTo>
                <a:lnTo>
                  <a:pt x="1845" y="256"/>
                </a:lnTo>
                <a:lnTo>
                  <a:pt x="1846" y="255"/>
                </a:lnTo>
                <a:lnTo>
                  <a:pt x="1846" y="255"/>
                </a:lnTo>
                <a:lnTo>
                  <a:pt x="1846" y="255"/>
                </a:lnTo>
                <a:lnTo>
                  <a:pt x="1847" y="254"/>
                </a:lnTo>
                <a:lnTo>
                  <a:pt x="1847" y="254"/>
                </a:lnTo>
                <a:lnTo>
                  <a:pt x="1848" y="253"/>
                </a:lnTo>
                <a:lnTo>
                  <a:pt x="1849" y="253"/>
                </a:lnTo>
                <a:lnTo>
                  <a:pt x="1849" y="253"/>
                </a:lnTo>
                <a:lnTo>
                  <a:pt x="1850" y="253"/>
                </a:lnTo>
                <a:lnTo>
                  <a:pt x="1851" y="253"/>
                </a:lnTo>
                <a:lnTo>
                  <a:pt x="1852" y="253"/>
                </a:lnTo>
                <a:lnTo>
                  <a:pt x="1852" y="252"/>
                </a:lnTo>
                <a:lnTo>
                  <a:pt x="1852" y="251"/>
                </a:lnTo>
                <a:lnTo>
                  <a:pt x="1853" y="250"/>
                </a:lnTo>
                <a:lnTo>
                  <a:pt x="1853" y="249"/>
                </a:lnTo>
                <a:lnTo>
                  <a:pt x="1854" y="248"/>
                </a:lnTo>
                <a:lnTo>
                  <a:pt x="1855" y="248"/>
                </a:lnTo>
                <a:lnTo>
                  <a:pt x="1855" y="248"/>
                </a:lnTo>
                <a:lnTo>
                  <a:pt x="1856" y="247"/>
                </a:lnTo>
                <a:lnTo>
                  <a:pt x="1857" y="247"/>
                </a:lnTo>
                <a:lnTo>
                  <a:pt x="1857" y="246"/>
                </a:lnTo>
                <a:lnTo>
                  <a:pt x="1857" y="246"/>
                </a:lnTo>
                <a:lnTo>
                  <a:pt x="1857" y="245"/>
                </a:lnTo>
                <a:lnTo>
                  <a:pt x="1857" y="244"/>
                </a:lnTo>
                <a:lnTo>
                  <a:pt x="1858" y="243"/>
                </a:lnTo>
                <a:lnTo>
                  <a:pt x="1859" y="243"/>
                </a:lnTo>
                <a:lnTo>
                  <a:pt x="1859" y="242"/>
                </a:lnTo>
                <a:lnTo>
                  <a:pt x="1860" y="242"/>
                </a:lnTo>
                <a:lnTo>
                  <a:pt x="1861" y="240"/>
                </a:lnTo>
                <a:lnTo>
                  <a:pt x="1861" y="239"/>
                </a:lnTo>
                <a:lnTo>
                  <a:pt x="1862" y="237"/>
                </a:lnTo>
                <a:lnTo>
                  <a:pt x="1862" y="237"/>
                </a:lnTo>
                <a:lnTo>
                  <a:pt x="1862" y="236"/>
                </a:lnTo>
                <a:lnTo>
                  <a:pt x="1862" y="234"/>
                </a:lnTo>
                <a:lnTo>
                  <a:pt x="1863" y="233"/>
                </a:lnTo>
                <a:lnTo>
                  <a:pt x="1863" y="232"/>
                </a:lnTo>
                <a:lnTo>
                  <a:pt x="1864" y="232"/>
                </a:lnTo>
                <a:lnTo>
                  <a:pt x="1865" y="230"/>
                </a:lnTo>
                <a:lnTo>
                  <a:pt x="1865" y="228"/>
                </a:lnTo>
                <a:lnTo>
                  <a:pt x="1866" y="227"/>
                </a:lnTo>
                <a:lnTo>
                  <a:pt x="1867" y="226"/>
                </a:lnTo>
                <a:lnTo>
                  <a:pt x="1867" y="225"/>
                </a:lnTo>
                <a:lnTo>
                  <a:pt x="1867" y="224"/>
                </a:lnTo>
                <a:lnTo>
                  <a:pt x="1868" y="222"/>
                </a:lnTo>
                <a:lnTo>
                  <a:pt x="1868" y="222"/>
                </a:lnTo>
                <a:lnTo>
                  <a:pt x="1868" y="221"/>
                </a:lnTo>
                <a:lnTo>
                  <a:pt x="1869" y="220"/>
                </a:lnTo>
                <a:lnTo>
                  <a:pt x="1869" y="219"/>
                </a:lnTo>
                <a:lnTo>
                  <a:pt x="1870" y="217"/>
                </a:lnTo>
                <a:lnTo>
                  <a:pt x="1871" y="216"/>
                </a:lnTo>
                <a:lnTo>
                  <a:pt x="1871" y="214"/>
                </a:lnTo>
                <a:lnTo>
                  <a:pt x="1872" y="213"/>
                </a:lnTo>
                <a:lnTo>
                  <a:pt x="1872" y="212"/>
                </a:lnTo>
                <a:lnTo>
                  <a:pt x="1873" y="210"/>
                </a:lnTo>
                <a:lnTo>
                  <a:pt x="1873" y="208"/>
                </a:lnTo>
                <a:lnTo>
                  <a:pt x="1873" y="207"/>
                </a:lnTo>
                <a:lnTo>
                  <a:pt x="1874" y="206"/>
                </a:lnTo>
                <a:lnTo>
                  <a:pt x="1874" y="204"/>
                </a:lnTo>
                <a:lnTo>
                  <a:pt x="1874" y="203"/>
                </a:lnTo>
                <a:lnTo>
                  <a:pt x="1875" y="202"/>
                </a:lnTo>
                <a:lnTo>
                  <a:pt x="1876" y="201"/>
                </a:lnTo>
                <a:lnTo>
                  <a:pt x="1876" y="201"/>
                </a:lnTo>
                <a:lnTo>
                  <a:pt x="1877" y="201"/>
                </a:lnTo>
                <a:lnTo>
                  <a:pt x="1878" y="199"/>
                </a:lnTo>
                <a:lnTo>
                  <a:pt x="1878" y="197"/>
                </a:lnTo>
                <a:lnTo>
                  <a:pt x="1878" y="196"/>
                </a:lnTo>
                <a:lnTo>
                  <a:pt x="1879" y="196"/>
                </a:lnTo>
                <a:lnTo>
                  <a:pt x="1880" y="194"/>
                </a:lnTo>
                <a:lnTo>
                  <a:pt x="1880" y="192"/>
                </a:lnTo>
                <a:lnTo>
                  <a:pt x="1880" y="191"/>
                </a:lnTo>
                <a:lnTo>
                  <a:pt x="1881" y="191"/>
                </a:lnTo>
                <a:lnTo>
                  <a:pt x="1881" y="190"/>
                </a:lnTo>
                <a:lnTo>
                  <a:pt x="1882" y="189"/>
                </a:lnTo>
                <a:lnTo>
                  <a:pt x="1882" y="187"/>
                </a:lnTo>
                <a:lnTo>
                  <a:pt x="1883" y="186"/>
                </a:lnTo>
                <a:lnTo>
                  <a:pt x="1883" y="185"/>
                </a:lnTo>
                <a:lnTo>
                  <a:pt x="1883" y="184"/>
                </a:lnTo>
                <a:lnTo>
                  <a:pt x="1884" y="184"/>
                </a:lnTo>
                <a:lnTo>
                  <a:pt x="1885" y="184"/>
                </a:lnTo>
                <a:lnTo>
                  <a:pt x="1885" y="183"/>
                </a:lnTo>
                <a:lnTo>
                  <a:pt x="1886" y="182"/>
                </a:lnTo>
                <a:lnTo>
                  <a:pt x="1886" y="181"/>
                </a:lnTo>
                <a:lnTo>
                  <a:pt x="1886" y="181"/>
                </a:lnTo>
                <a:lnTo>
                  <a:pt x="1887" y="180"/>
                </a:lnTo>
                <a:lnTo>
                  <a:pt x="1888" y="179"/>
                </a:lnTo>
                <a:lnTo>
                  <a:pt x="1888" y="178"/>
                </a:lnTo>
                <a:lnTo>
                  <a:pt x="1889" y="178"/>
                </a:lnTo>
                <a:lnTo>
                  <a:pt x="1889" y="177"/>
                </a:lnTo>
                <a:lnTo>
                  <a:pt x="1890" y="177"/>
                </a:lnTo>
                <a:lnTo>
                  <a:pt x="1891" y="176"/>
                </a:lnTo>
                <a:lnTo>
                  <a:pt x="1892" y="176"/>
                </a:lnTo>
                <a:lnTo>
                  <a:pt x="1892" y="176"/>
                </a:lnTo>
                <a:lnTo>
                  <a:pt x="1892" y="175"/>
                </a:lnTo>
                <a:lnTo>
                  <a:pt x="1893" y="175"/>
                </a:lnTo>
                <a:lnTo>
                  <a:pt x="1893" y="174"/>
                </a:lnTo>
                <a:lnTo>
                  <a:pt x="1893" y="173"/>
                </a:lnTo>
                <a:lnTo>
                  <a:pt x="1894" y="172"/>
                </a:lnTo>
                <a:lnTo>
                  <a:pt x="1895" y="172"/>
                </a:lnTo>
                <a:lnTo>
                  <a:pt x="1895" y="172"/>
                </a:lnTo>
                <a:lnTo>
                  <a:pt x="1896" y="172"/>
                </a:lnTo>
                <a:lnTo>
                  <a:pt x="1897" y="172"/>
                </a:lnTo>
                <a:lnTo>
                  <a:pt x="1897" y="171"/>
                </a:lnTo>
                <a:lnTo>
                  <a:pt x="1898" y="171"/>
                </a:lnTo>
                <a:lnTo>
                  <a:pt x="1898" y="171"/>
                </a:lnTo>
                <a:lnTo>
                  <a:pt x="1898" y="171"/>
                </a:lnTo>
                <a:lnTo>
                  <a:pt x="1899" y="170"/>
                </a:lnTo>
                <a:lnTo>
                  <a:pt x="1900" y="170"/>
                </a:lnTo>
                <a:lnTo>
                  <a:pt x="1901" y="170"/>
                </a:lnTo>
                <a:lnTo>
                  <a:pt x="1902" y="170"/>
                </a:lnTo>
                <a:lnTo>
                  <a:pt x="1903" y="170"/>
                </a:lnTo>
                <a:lnTo>
                  <a:pt x="1903" y="171"/>
                </a:lnTo>
                <a:lnTo>
                  <a:pt x="1903" y="171"/>
                </a:lnTo>
                <a:lnTo>
                  <a:pt x="1903" y="171"/>
                </a:lnTo>
                <a:lnTo>
                  <a:pt x="1904" y="172"/>
                </a:lnTo>
                <a:lnTo>
                  <a:pt x="1905" y="172"/>
                </a:lnTo>
                <a:lnTo>
                  <a:pt x="1906" y="172"/>
                </a:lnTo>
                <a:lnTo>
                  <a:pt x="1907" y="172"/>
                </a:lnTo>
                <a:lnTo>
                  <a:pt x="1908" y="172"/>
                </a:lnTo>
                <a:lnTo>
                  <a:pt x="1909" y="172"/>
                </a:lnTo>
                <a:lnTo>
                  <a:pt x="1909" y="172"/>
                </a:lnTo>
                <a:lnTo>
                  <a:pt x="1909" y="172"/>
                </a:lnTo>
                <a:lnTo>
                  <a:pt x="1910" y="172"/>
                </a:lnTo>
                <a:lnTo>
                  <a:pt x="1911" y="172"/>
                </a:lnTo>
                <a:lnTo>
                  <a:pt x="1912" y="172"/>
                </a:lnTo>
                <a:lnTo>
                  <a:pt x="1913" y="172"/>
                </a:lnTo>
                <a:lnTo>
                  <a:pt x="1913" y="173"/>
                </a:lnTo>
                <a:lnTo>
                  <a:pt x="1914" y="173"/>
                </a:lnTo>
                <a:lnTo>
                  <a:pt x="1914" y="173"/>
                </a:lnTo>
                <a:lnTo>
                  <a:pt x="1914" y="173"/>
                </a:lnTo>
                <a:lnTo>
                  <a:pt x="1915" y="173"/>
                </a:lnTo>
                <a:lnTo>
                  <a:pt x="1916" y="173"/>
                </a:lnTo>
                <a:lnTo>
                  <a:pt x="1917" y="174"/>
                </a:lnTo>
                <a:lnTo>
                  <a:pt x="1918" y="174"/>
                </a:lnTo>
                <a:lnTo>
                  <a:pt x="1919" y="175"/>
                </a:lnTo>
                <a:lnTo>
                  <a:pt x="1919" y="175"/>
                </a:lnTo>
                <a:lnTo>
                  <a:pt x="1919" y="176"/>
                </a:lnTo>
                <a:lnTo>
                  <a:pt x="1920" y="176"/>
                </a:lnTo>
                <a:lnTo>
                  <a:pt x="1920" y="176"/>
                </a:lnTo>
                <a:lnTo>
                  <a:pt x="1920" y="176"/>
                </a:lnTo>
                <a:lnTo>
                  <a:pt x="1921" y="176"/>
                </a:lnTo>
                <a:lnTo>
                  <a:pt x="1922" y="177"/>
                </a:lnTo>
                <a:lnTo>
                  <a:pt x="1923" y="177"/>
                </a:lnTo>
                <a:lnTo>
                  <a:pt x="1924" y="177"/>
                </a:lnTo>
                <a:lnTo>
                  <a:pt x="1924" y="177"/>
                </a:lnTo>
                <a:lnTo>
                  <a:pt x="1925" y="177"/>
                </a:lnTo>
                <a:lnTo>
                  <a:pt x="1926" y="176"/>
                </a:lnTo>
                <a:lnTo>
                  <a:pt x="1926" y="176"/>
                </a:lnTo>
                <a:lnTo>
                  <a:pt x="1927" y="176"/>
                </a:lnTo>
                <a:lnTo>
                  <a:pt x="1928" y="176"/>
                </a:lnTo>
                <a:lnTo>
                  <a:pt x="1929" y="175"/>
                </a:lnTo>
                <a:lnTo>
                  <a:pt x="1929" y="175"/>
                </a:lnTo>
                <a:lnTo>
                  <a:pt x="1930" y="175"/>
                </a:lnTo>
                <a:lnTo>
                  <a:pt x="1931" y="175"/>
                </a:lnTo>
                <a:lnTo>
                  <a:pt x="1932" y="175"/>
                </a:lnTo>
                <a:lnTo>
                  <a:pt x="1932" y="175"/>
                </a:lnTo>
                <a:lnTo>
                  <a:pt x="1933" y="176"/>
                </a:lnTo>
                <a:lnTo>
                  <a:pt x="1934" y="176"/>
                </a:lnTo>
                <a:lnTo>
                  <a:pt x="1934" y="176"/>
                </a:lnTo>
                <a:lnTo>
                  <a:pt x="1935" y="176"/>
                </a:lnTo>
                <a:lnTo>
                  <a:pt x="1935" y="176"/>
                </a:lnTo>
                <a:lnTo>
                  <a:pt x="1936" y="176"/>
                </a:lnTo>
                <a:lnTo>
                  <a:pt x="1937" y="176"/>
                </a:lnTo>
                <a:lnTo>
                  <a:pt x="1938" y="177"/>
                </a:lnTo>
                <a:lnTo>
                  <a:pt x="1938" y="177"/>
                </a:lnTo>
                <a:lnTo>
                  <a:pt x="1939" y="177"/>
                </a:lnTo>
                <a:lnTo>
                  <a:pt x="1939" y="177"/>
                </a:lnTo>
                <a:lnTo>
                  <a:pt x="1940" y="177"/>
                </a:lnTo>
                <a:lnTo>
                  <a:pt x="1941" y="177"/>
                </a:lnTo>
                <a:lnTo>
                  <a:pt x="1942" y="177"/>
                </a:lnTo>
                <a:lnTo>
                  <a:pt x="1943" y="177"/>
                </a:lnTo>
                <a:lnTo>
                  <a:pt x="1944" y="178"/>
                </a:lnTo>
                <a:lnTo>
                  <a:pt x="1944" y="178"/>
                </a:lnTo>
                <a:lnTo>
                  <a:pt x="1945" y="178"/>
                </a:lnTo>
                <a:lnTo>
                  <a:pt x="1945" y="178"/>
                </a:lnTo>
                <a:lnTo>
                  <a:pt x="1946" y="178"/>
                </a:lnTo>
                <a:lnTo>
                  <a:pt x="1946" y="178"/>
                </a:lnTo>
                <a:lnTo>
                  <a:pt x="1947" y="178"/>
                </a:lnTo>
                <a:lnTo>
                  <a:pt x="1948" y="178"/>
                </a:lnTo>
                <a:lnTo>
                  <a:pt x="1948" y="179"/>
                </a:lnTo>
                <a:lnTo>
                  <a:pt x="1949" y="179"/>
                </a:lnTo>
                <a:lnTo>
                  <a:pt x="1950" y="179"/>
                </a:lnTo>
                <a:lnTo>
                  <a:pt x="1950" y="179"/>
                </a:lnTo>
                <a:lnTo>
                  <a:pt x="1950" y="180"/>
                </a:lnTo>
                <a:lnTo>
                  <a:pt x="1951" y="180"/>
                </a:lnTo>
                <a:lnTo>
                  <a:pt x="1952" y="180"/>
                </a:lnTo>
                <a:lnTo>
                  <a:pt x="1952" y="181"/>
                </a:lnTo>
                <a:lnTo>
                  <a:pt x="1953" y="181"/>
                </a:lnTo>
                <a:lnTo>
                  <a:pt x="1954" y="181"/>
                </a:lnTo>
                <a:lnTo>
                  <a:pt x="1955" y="181"/>
                </a:lnTo>
                <a:lnTo>
                  <a:pt x="1955" y="181"/>
                </a:lnTo>
                <a:lnTo>
                  <a:pt x="1955" y="181"/>
                </a:lnTo>
                <a:lnTo>
                  <a:pt x="1956" y="181"/>
                </a:lnTo>
                <a:lnTo>
                  <a:pt x="1957" y="182"/>
                </a:lnTo>
                <a:lnTo>
                  <a:pt x="1958" y="182"/>
                </a:lnTo>
                <a:lnTo>
                  <a:pt x="1959" y="182"/>
                </a:lnTo>
                <a:lnTo>
                  <a:pt x="1959" y="183"/>
                </a:lnTo>
                <a:lnTo>
                  <a:pt x="1960" y="183"/>
                </a:lnTo>
                <a:lnTo>
                  <a:pt x="1960" y="183"/>
                </a:lnTo>
                <a:lnTo>
                  <a:pt x="1960" y="183"/>
                </a:lnTo>
                <a:lnTo>
                  <a:pt x="1961" y="184"/>
                </a:lnTo>
                <a:lnTo>
                  <a:pt x="1962" y="184"/>
                </a:lnTo>
                <a:lnTo>
                  <a:pt x="1963" y="184"/>
                </a:lnTo>
                <a:lnTo>
                  <a:pt x="1964" y="184"/>
                </a:lnTo>
                <a:lnTo>
                  <a:pt x="1964" y="184"/>
                </a:lnTo>
                <a:lnTo>
                  <a:pt x="1965" y="184"/>
                </a:lnTo>
                <a:lnTo>
                  <a:pt x="1965" y="184"/>
                </a:lnTo>
                <a:lnTo>
                  <a:pt x="1966" y="184"/>
                </a:lnTo>
                <a:lnTo>
                  <a:pt x="1966" y="185"/>
                </a:lnTo>
                <a:lnTo>
                  <a:pt x="1967" y="185"/>
                </a:lnTo>
                <a:lnTo>
                  <a:pt x="1968" y="185"/>
                </a:lnTo>
                <a:lnTo>
                  <a:pt x="1968" y="186"/>
                </a:lnTo>
                <a:lnTo>
                  <a:pt x="1969" y="186"/>
                </a:lnTo>
                <a:lnTo>
                  <a:pt x="1970" y="186"/>
                </a:lnTo>
                <a:lnTo>
                  <a:pt x="1970" y="186"/>
                </a:lnTo>
                <a:lnTo>
                  <a:pt x="1971" y="186"/>
                </a:lnTo>
                <a:lnTo>
                  <a:pt x="1972" y="187"/>
                </a:lnTo>
                <a:lnTo>
                  <a:pt x="1972" y="188"/>
                </a:lnTo>
                <a:lnTo>
                  <a:pt x="1973" y="188"/>
                </a:lnTo>
                <a:lnTo>
                  <a:pt x="1973" y="189"/>
                </a:lnTo>
                <a:lnTo>
                  <a:pt x="1974" y="189"/>
                </a:lnTo>
                <a:lnTo>
                  <a:pt x="1975" y="190"/>
                </a:lnTo>
                <a:lnTo>
                  <a:pt x="1975" y="190"/>
                </a:lnTo>
                <a:lnTo>
                  <a:pt x="1976" y="190"/>
                </a:lnTo>
                <a:lnTo>
                  <a:pt x="1977" y="190"/>
                </a:lnTo>
                <a:lnTo>
                  <a:pt x="1978" y="190"/>
                </a:lnTo>
                <a:lnTo>
                  <a:pt x="1978" y="191"/>
                </a:lnTo>
                <a:lnTo>
                  <a:pt x="1979" y="191"/>
                </a:lnTo>
                <a:lnTo>
                  <a:pt x="1980" y="191"/>
                </a:lnTo>
                <a:lnTo>
                  <a:pt x="1981" y="191"/>
                </a:lnTo>
                <a:lnTo>
                  <a:pt x="1981" y="192"/>
                </a:lnTo>
                <a:lnTo>
                  <a:pt x="1982" y="192"/>
                </a:lnTo>
                <a:lnTo>
                  <a:pt x="1983" y="192"/>
                </a:lnTo>
                <a:lnTo>
                  <a:pt x="1984" y="192"/>
                </a:lnTo>
                <a:lnTo>
                  <a:pt x="1984" y="193"/>
                </a:lnTo>
                <a:lnTo>
                  <a:pt x="1984" y="193"/>
                </a:lnTo>
                <a:lnTo>
                  <a:pt x="1985" y="193"/>
                </a:lnTo>
                <a:lnTo>
                  <a:pt x="1986" y="194"/>
                </a:lnTo>
                <a:lnTo>
                  <a:pt x="1986" y="194"/>
                </a:lnTo>
                <a:lnTo>
                  <a:pt x="1987" y="194"/>
                </a:lnTo>
                <a:lnTo>
                  <a:pt x="1988" y="194"/>
                </a:lnTo>
                <a:lnTo>
                  <a:pt x="1988" y="195"/>
                </a:lnTo>
                <a:lnTo>
                  <a:pt x="1989" y="195"/>
                </a:lnTo>
                <a:lnTo>
                  <a:pt x="1990" y="195"/>
                </a:lnTo>
                <a:lnTo>
                  <a:pt x="1990" y="195"/>
                </a:lnTo>
                <a:lnTo>
                  <a:pt x="1991" y="196"/>
                </a:lnTo>
                <a:lnTo>
                  <a:pt x="1991" y="196"/>
                </a:lnTo>
                <a:lnTo>
                  <a:pt x="1992" y="196"/>
                </a:lnTo>
                <a:lnTo>
                  <a:pt x="1993" y="196"/>
                </a:lnTo>
                <a:lnTo>
                  <a:pt x="1994" y="196"/>
                </a:lnTo>
                <a:lnTo>
                  <a:pt x="1995" y="196"/>
                </a:lnTo>
                <a:lnTo>
                  <a:pt x="1996" y="196"/>
                </a:lnTo>
                <a:lnTo>
                  <a:pt x="1996" y="196"/>
                </a:lnTo>
                <a:lnTo>
                  <a:pt x="1996" y="196"/>
                </a:lnTo>
                <a:lnTo>
                  <a:pt x="1997" y="196"/>
                </a:lnTo>
                <a:lnTo>
                  <a:pt x="1998" y="196"/>
                </a:lnTo>
                <a:lnTo>
                  <a:pt x="1999" y="196"/>
                </a:lnTo>
                <a:lnTo>
                  <a:pt x="2000" y="196"/>
                </a:lnTo>
                <a:lnTo>
                  <a:pt x="2001" y="196"/>
                </a:lnTo>
                <a:lnTo>
                  <a:pt x="2001" y="196"/>
                </a:lnTo>
                <a:lnTo>
                  <a:pt x="2001" y="196"/>
                </a:lnTo>
                <a:lnTo>
                  <a:pt x="2001" y="195"/>
                </a:lnTo>
                <a:lnTo>
                  <a:pt x="2002" y="195"/>
                </a:lnTo>
                <a:lnTo>
                  <a:pt x="2003" y="196"/>
                </a:lnTo>
                <a:lnTo>
                  <a:pt x="2004" y="196"/>
                </a:lnTo>
                <a:lnTo>
                  <a:pt x="2005" y="196"/>
                </a:lnTo>
                <a:lnTo>
                  <a:pt x="2006" y="195"/>
                </a:lnTo>
                <a:lnTo>
                  <a:pt x="2006" y="195"/>
                </a:lnTo>
                <a:lnTo>
                  <a:pt x="2006" y="194"/>
                </a:lnTo>
                <a:lnTo>
                  <a:pt x="2007" y="194"/>
                </a:lnTo>
                <a:lnTo>
                  <a:pt x="2007" y="194"/>
                </a:lnTo>
                <a:lnTo>
                  <a:pt x="2008" y="193"/>
                </a:lnTo>
                <a:lnTo>
                  <a:pt x="2009" y="193"/>
                </a:lnTo>
                <a:lnTo>
                  <a:pt x="2009" y="191"/>
                </a:lnTo>
                <a:lnTo>
                  <a:pt x="2010" y="190"/>
                </a:lnTo>
                <a:lnTo>
                  <a:pt x="2011" y="190"/>
                </a:lnTo>
                <a:lnTo>
                  <a:pt x="2011" y="189"/>
                </a:lnTo>
                <a:lnTo>
                  <a:pt x="2011" y="187"/>
                </a:lnTo>
                <a:lnTo>
                  <a:pt x="2012" y="187"/>
                </a:lnTo>
                <a:lnTo>
                  <a:pt x="2012" y="188"/>
                </a:lnTo>
                <a:lnTo>
                  <a:pt x="2013" y="188"/>
                </a:lnTo>
                <a:lnTo>
                  <a:pt x="2014" y="188"/>
                </a:lnTo>
                <a:lnTo>
                  <a:pt x="2015" y="188"/>
                </a:lnTo>
                <a:lnTo>
                  <a:pt x="2016" y="188"/>
                </a:lnTo>
                <a:lnTo>
                  <a:pt x="2017" y="188"/>
                </a:lnTo>
                <a:lnTo>
                  <a:pt x="2017" y="188"/>
                </a:lnTo>
                <a:lnTo>
                  <a:pt x="2018" y="188"/>
                </a:lnTo>
                <a:lnTo>
                  <a:pt x="2018" y="188"/>
                </a:lnTo>
                <a:lnTo>
                  <a:pt x="2019" y="188"/>
                </a:lnTo>
                <a:lnTo>
                  <a:pt x="2020" y="188"/>
                </a:lnTo>
                <a:lnTo>
                  <a:pt x="2021" y="188"/>
                </a:lnTo>
                <a:lnTo>
                  <a:pt x="2022" y="188"/>
                </a:lnTo>
                <a:lnTo>
                  <a:pt x="2022" y="188"/>
                </a:lnTo>
                <a:lnTo>
                  <a:pt x="2023" y="189"/>
                </a:lnTo>
                <a:lnTo>
                  <a:pt x="2024" y="189"/>
                </a:lnTo>
                <a:lnTo>
                  <a:pt x="2024" y="189"/>
                </a:lnTo>
                <a:lnTo>
                  <a:pt x="2025" y="190"/>
                </a:lnTo>
                <a:lnTo>
                  <a:pt x="2026" y="190"/>
                </a:lnTo>
                <a:lnTo>
                  <a:pt x="2027" y="190"/>
                </a:lnTo>
                <a:lnTo>
                  <a:pt x="2027" y="190"/>
                </a:lnTo>
                <a:lnTo>
                  <a:pt x="2028" y="190"/>
                </a:lnTo>
                <a:lnTo>
                  <a:pt x="2029" y="190"/>
                </a:lnTo>
                <a:lnTo>
                  <a:pt x="2030" y="190"/>
                </a:lnTo>
                <a:lnTo>
                  <a:pt x="2030" y="191"/>
                </a:lnTo>
                <a:lnTo>
                  <a:pt x="2030" y="191"/>
                </a:lnTo>
                <a:lnTo>
                  <a:pt x="2031" y="191"/>
                </a:lnTo>
                <a:lnTo>
                  <a:pt x="2032" y="191"/>
                </a:lnTo>
                <a:lnTo>
                  <a:pt x="2032" y="191"/>
                </a:lnTo>
                <a:lnTo>
                  <a:pt x="2033" y="191"/>
                </a:lnTo>
                <a:lnTo>
                  <a:pt x="2034" y="191"/>
                </a:lnTo>
                <a:lnTo>
                  <a:pt x="2035" y="192"/>
                </a:lnTo>
                <a:lnTo>
                  <a:pt x="2036" y="192"/>
                </a:lnTo>
                <a:lnTo>
                  <a:pt x="2036" y="192"/>
                </a:lnTo>
                <a:lnTo>
                  <a:pt x="2037" y="193"/>
                </a:lnTo>
                <a:lnTo>
                  <a:pt x="2037" y="193"/>
                </a:lnTo>
                <a:lnTo>
                  <a:pt x="2038" y="193"/>
                </a:lnTo>
                <a:lnTo>
                  <a:pt x="2039" y="193"/>
                </a:lnTo>
                <a:lnTo>
                  <a:pt x="2039" y="194"/>
                </a:lnTo>
                <a:lnTo>
                  <a:pt x="2040" y="194"/>
                </a:lnTo>
                <a:lnTo>
                  <a:pt x="2041" y="194"/>
                </a:lnTo>
                <a:lnTo>
                  <a:pt x="2042" y="194"/>
                </a:lnTo>
                <a:lnTo>
                  <a:pt x="2042" y="195"/>
                </a:lnTo>
                <a:lnTo>
                  <a:pt x="2042" y="195"/>
                </a:lnTo>
                <a:lnTo>
                  <a:pt x="2043" y="195"/>
                </a:lnTo>
                <a:lnTo>
                  <a:pt x="2044" y="196"/>
                </a:lnTo>
                <a:lnTo>
                  <a:pt x="2045" y="196"/>
                </a:lnTo>
                <a:lnTo>
                  <a:pt x="2046" y="196"/>
                </a:lnTo>
                <a:lnTo>
                  <a:pt x="2047" y="196"/>
                </a:lnTo>
                <a:lnTo>
                  <a:pt x="2047" y="196"/>
                </a:lnTo>
                <a:lnTo>
                  <a:pt x="2048" y="196"/>
                </a:lnTo>
                <a:lnTo>
                  <a:pt x="2048" y="196"/>
                </a:lnTo>
                <a:lnTo>
                  <a:pt x="2048" y="196"/>
                </a:lnTo>
                <a:lnTo>
                  <a:pt x="2049" y="196"/>
                </a:lnTo>
                <a:lnTo>
                  <a:pt x="2050" y="196"/>
                </a:lnTo>
                <a:lnTo>
                  <a:pt x="2051" y="196"/>
                </a:lnTo>
                <a:lnTo>
                  <a:pt x="2052" y="197"/>
                </a:lnTo>
                <a:lnTo>
                  <a:pt x="2053" y="197"/>
                </a:lnTo>
                <a:lnTo>
                  <a:pt x="2053" y="197"/>
                </a:lnTo>
                <a:lnTo>
                  <a:pt x="2053" y="198"/>
                </a:lnTo>
                <a:lnTo>
                  <a:pt x="2054" y="198"/>
                </a:lnTo>
                <a:lnTo>
                  <a:pt x="2055" y="198"/>
                </a:lnTo>
                <a:lnTo>
                  <a:pt x="2056" y="199"/>
                </a:lnTo>
                <a:lnTo>
                  <a:pt x="2057" y="199"/>
                </a:lnTo>
                <a:lnTo>
                  <a:pt x="2058" y="199"/>
                </a:lnTo>
                <a:lnTo>
                  <a:pt x="2058" y="200"/>
                </a:lnTo>
                <a:lnTo>
                  <a:pt x="2058" y="200"/>
                </a:lnTo>
                <a:lnTo>
                  <a:pt x="2058" y="200"/>
                </a:lnTo>
                <a:lnTo>
                  <a:pt x="2058" y="201"/>
                </a:lnTo>
                <a:lnTo>
                  <a:pt x="2059" y="201"/>
                </a:lnTo>
                <a:lnTo>
                  <a:pt x="2060" y="201"/>
                </a:lnTo>
                <a:lnTo>
                  <a:pt x="2061" y="201"/>
                </a:lnTo>
                <a:lnTo>
                  <a:pt x="2062" y="201"/>
                </a:lnTo>
                <a:lnTo>
                  <a:pt x="2063" y="201"/>
                </a:lnTo>
                <a:lnTo>
                  <a:pt x="2063" y="202"/>
                </a:lnTo>
                <a:lnTo>
                  <a:pt x="2063" y="202"/>
                </a:lnTo>
                <a:lnTo>
                  <a:pt x="2064" y="202"/>
                </a:lnTo>
                <a:lnTo>
                  <a:pt x="2064" y="203"/>
                </a:lnTo>
                <a:lnTo>
                  <a:pt x="2064" y="203"/>
                </a:lnTo>
                <a:lnTo>
                  <a:pt x="2065" y="204"/>
                </a:lnTo>
                <a:lnTo>
                  <a:pt x="2066" y="204"/>
                </a:lnTo>
                <a:lnTo>
                  <a:pt x="2066" y="205"/>
                </a:lnTo>
                <a:lnTo>
                  <a:pt x="2067" y="205"/>
                </a:lnTo>
                <a:lnTo>
                  <a:pt x="2068" y="206"/>
                </a:lnTo>
                <a:lnTo>
                  <a:pt x="2068" y="206"/>
                </a:lnTo>
                <a:lnTo>
                  <a:pt x="2069" y="206"/>
                </a:lnTo>
                <a:lnTo>
                  <a:pt x="2070" y="206"/>
                </a:lnTo>
                <a:lnTo>
                  <a:pt x="2070" y="207"/>
                </a:lnTo>
                <a:lnTo>
                  <a:pt x="2070" y="208"/>
                </a:lnTo>
                <a:lnTo>
                  <a:pt x="2071" y="208"/>
                </a:lnTo>
                <a:lnTo>
                  <a:pt x="2072" y="208"/>
                </a:lnTo>
                <a:lnTo>
                  <a:pt x="2072" y="208"/>
                </a:lnTo>
                <a:lnTo>
                  <a:pt x="2073" y="208"/>
                </a:lnTo>
                <a:lnTo>
                  <a:pt x="2073" y="208"/>
                </a:lnTo>
                <a:lnTo>
                  <a:pt x="2073" y="209"/>
                </a:lnTo>
                <a:lnTo>
                  <a:pt x="2074" y="209"/>
                </a:lnTo>
                <a:lnTo>
                  <a:pt x="2075" y="210"/>
                </a:lnTo>
                <a:lnTo>
                  <a:pt x="2076" y="210"/>
                </a:lnTo>
                <a:lnTo>
                  <a:pt x="2076" y="211"/>
                </a:lnTo>
                <a:lnTo>
                  <a:pt x="2077" y="212"/>
                </a:lnTo>
                <a:lnTo>
                  <a:pt x="2078" y="212"/>
                </a:lnTo>
                <a:lnTo>
                  <a:pt x="2078" y="212"/>
                </a:lnTo>
                <a:lnTo>
                  <a:pt x="2079" y="212"/>
                </a:lnTo>
                <a:lnTo>
                  <a:pt x="2079" y="213"/>
                </a:lnTo>
                <a:lnTo>
                  <a:pt x="2080" y="213"/>
                </a:lnTo>
                <a:lnTo>
                  <a:pt x="2081" y="213"/>
                </a:lnTo>
                <a:lnTo>
                  <a:pt x="2082" y="213"/>
                </a:lnTo>
                <a:lnTo>
                  <a:pt x="2082" y="212"/>
                </a:lnTo>
                <a:lnTo>
                  <a:pt x="2083" y="212"/>
                </a:lnTo>
                <a:lnTo>
                  <a:pt x="2084" y="212"/>
                </a:lnTo>
                <a:lnTo>
                  <a:pt x="2084" y="212"/>
                </a:lnTo>
                <a:lnTo>
                  <a:pt x="2085" y="212"/>
                </a:lnTo>
                <a:lnTo>
                  <a:pt x="2086" y="212"/>
                </a:lnTo>
                <a:lnTo>
                  <a:pt x="2087" y="212"/>
                </a:lnTo>
                <a:lnTo>
                  <a:pt x="2087" y="211"/>
                </a:lnTo>
                <a:lnTo>
                  <a:pt x="2088" y="211"/>
                </a:lnTo>
                <a:lnTo>
                  <a:pt x="2088" y="211"/>
                </a:lnTo>
                <a:lnTo>
                  <a:pt x="2089" y="211"/>
                </a:lnTo>
                <a:lnTo>
                  <a:pt x="2089" y="210"/>
                </a:lnTo>
                <a:lnTo>
                  <a:pt x="2089" y="210"/>
                </a:lnTo>
                <a:lnTo>
                  <a:pt x="2090" y="210"/>
                </a:lnTo>
                <a:lnTo>
                  <a:pt x="2091" y="210"/>
                </a:lnTo>
                <a:lnTo>
                  <a:pt x="2092" y="211"/>
                </a:lnTo>
                <a:lnTo>
                  <a:pt x="2093" y="211"/>
                </a:lnTo>
                <a:lnTo>
                  <a:pt x="2094" y="211"/>
                </a:lnTo>
                <a:lnTo>
                  <a:pt x="2094" y="210"/>
                </a:lnTo>
                <a:lnTo>
                  <a:pt x="2094" y="210"/>
                </a:lnTo>
                <a:lnTo>
                  <a:pt x="2095" y="210"/>
                </a:lnTo>
                <a:lnTo>
                  <a:pt x="2095" y="211"/>
                </a:lnTo>
                <a:lnTo>
                  <a:pt x="2096" y="211"/>
                </a:lnTo>
                <a:lnTo>
                  <a:pt x="2097" y="211"/>
                </a:lnTo>
                <a:lnTo>
                  <a:pt x="2098" y="211"/>
                </a:lnTo>
                <a:lnTo>
                  <a:pt x="2099" y="212"/>
                </a:lnTo>
                <a:lnTo>
                  <a:pt x="2099" y="212"/>
                </a:lnTo>
                <a:lnTo>
                  <a:pt x="2099" y="212"/>
                </a:lnTo>
                <a:lnTo>
                  <a:pt x="2100" y="212"/>
                </a:lnTo>
                <a:lnTo>
                  <a:pt x="2101" y="212"/>
                </a:lnTo>
                <a:lnTo>
                  <a:pt x="2102" y="212"/>
                </a:lnTo>
                <a:lnTo>
                  <a:pt x="2103" y="212"/>
                </a:lnTo>
                <a:lnTo>
                  <a:pt x="2104" y="213"/>
                </a:lnTo>
                <a:lnTo>
                  <a:pt x="2104" y="213"/>
                </a:lnTo>
                <a:lnTo>
                  <a:pt x="2105" y="213"/>
                </a:lnTo>
                <a:lnTo>
                  <a:pt x="2105" y="214"/>
                </a:lnTo>
                <a:lnTo>
                  <a:pt x="2106" y="214"/>
                </a:lnTo>
                <a:lnTo>
                  <a:pt x="2107" y="214"/>
                </a:lnTo>
                <a:lnTo>
                  <a:pt x="2108" y="214"/>
                </a:lnTo>
                <a:lnTo>
                  <a:pt x="2108" y="214"/>
                </a:lnTo>
                <a:lnTo>
                  <a:pt x="2109" y="214"/>
                </a:lnTo>
                <a:lnTo>
                  <a:pt x="2109" y="214"/>
                </a:lnTo>
                <a:lnTo>
                  <a:pt x="2110" y="214"/>
                </a:lnTo>
                <a:lnTo>
                  <a:pt x="2110" y="215"/>
                </a:lnTo>
                <a:lnTo>
                  <a:pt x="2111" y="215"/>
                </a:lnTo>
                <a:lnTo>
                  <a:pt x="2112" y="215"/>
                </a:lnTo>
                <a:lnTo>
                  <a:pt x="2113" y="216"/>
                </a:lnTo>
                <a:lnTo>
                  <a:pt x="2114" y="216"/>
                </a:lnTo>
                <a:lnTo>
                  <a:pt x="2114" y="216"/>
                </a:lnTo>
                <a:lnTo>
                  <a:pt x="2115" y="216"/>
                </a:lnTo>
                <a:lnTo>
                  <a:pt x="2116" y="217"/>
                </a:lnTo>
                <a:lnTo>
                  <a:pt x="2116" y="217"/>
                </a:lnTo>
                <a:lnTo>
                  <a:pt x="2117" y="217"/>
                </a:lnTo>
                <a:lnTo>
                  <a:pt x="2118" y="217"/>
                </a:lnTo>
                <a:lnTo>
                  <a:pt x="2119" y="217"/>
                </a:lnTo>
                <a:lnTo>
                  <a:pt x="2120" y="217"/>
                </a:lnTo>
                <a:lnTo>
                  <a:pt x="2120" y="217"/>
                </a:lnTo>
                <a:lnTo>
                  <a:pt x="2120" y="216"/>
                </a:lnTo>
                <a:lnTo>
                  <a:pt x="2121" y="215"/>
                </a:lnTo>
                <a:lnTo>
                  <a:pt x="2121" y="214"/>
                </a:lnTo>
                <a:lnTo>
                  <a:pt x="2122" y="214"/>
                </a:lnTo>
                <a:lnTo>
                  <a:pt x="2122" y="213"/>
                </a:lnTo>
                <a:lnTo>
                  <a:pt x="2122" y="213"/>
                </a:lnTo>
                <a:lnTo>
                  <a:pt x="2123" y="212"/>
                </a:lnTo>
                <a:lnTo>
                  <a:pt x="2124" y="212"/>
                </a:lnTo>
                <a:lnTo>
                  <a:pt x="2125" y="211"/>
                </a:lnTo>
                <a:lnTo>
                  <a:pt x="2125" y="210"/>
                </a:lnTo>
                <a:lnTo>
                  <a:pt x="2126" y="210"/>
                </a:lnTo>
                <a:lnTo>
                  <a:pt x="2126" y="209"/>
                </a:lnTo>
                <a:lnTo>
                  <a:pt x="2127" y="209"/>
                </a:lnTo>
                <a:lnTo>
                  <a:pt x="2128" y="208"/>
                </a:lnTo>
                <a:lnTo>
                  <a:pt x="2128" y="208"/>
                </a:lnTo>
                <a:lnTo>
                  <a:pt x="2129" y="207"/>
                </a:lnTo>
                <a:lnTo>
                  <a:pt x="2130" y="206"/>
                </a:lnTo>
                <a:lnTo>
                  <a:pt x="2130" y="206"/>
                </a:lnTo>
                <a:lnTo>
                  <a:pt x="2130" y="205"/>
                </a:lnTo>
                <a:lnTo>
                  <a:pt x="2131" y="204"/>
                </a:lnTo>
                <a:lnTo>
                  <a:pt x="2132" y="204"/>
                </a:lnTo>
                <a:lnTo>
                  <a:pt x="2132" y="203"/>
                </a:lnTo>
                <a:lnTo>
                  <a:pt x="2133" y="203"/>
                </a:lnTo>
                <a:lnTo>
                  <a:pt x="2134" y="202"/>
                </a:lnTo>
                <a:lnTo>
                  <a:pt x="2134" y="201"/>
                </a:lnTo>
                <a:lnTo>
                  <a:pt x="2134" y="201"/>
                </a:lnTo>
                <a:lnTo>
                  <a:pt x="2135" y="201"/>
                </a:lnTo>
                <a:lnTo>
                  <a:pt x="2135" y="201"/>
                </a:lnTo>
                <a:lnTo>
                  <a:pt x="2136" y="201"/>
                </a:lnTo>
                <a:lnTo>
                  <a:pt x="2137" y="200"/>
                </a:lnTo>
                <a:lnTo>
                  <a:pt x="2138" y="200"/>
                </a:lnTo>
                <a:lnTo>
                  <a:pt x="2139" y="199"/>
                </a:lnTo>
                <a:lnTo>
                  <a:pt x="2140" y="198"/>
                </a:lnTo>
                <a:lnTo>
                  <a:pt x="2140" y="197"/>
                </a:lnTo>
                <a:lnTo>
                  <a:pt x="2140" y="196"/>
                </a:lnTo>
                <a:lnTo>
                  <a:pt x="2140" y="196"/>
                </a:lnTo>
                <a:lnTo>
                  <a:pt x="2140" y="196"/>
                </a:lnTo>
                <a:lnTo>
                  <a:pt x="2141" y="196"/>
                </a:lnTo>
                <a:lnTo>
                  <a:pt x="2142" y="195"/>
                </a:lnTo>
                <a:lnTo>
                  <a:pt x="2142" y="194"/>
                </a:lnTo>
                <a:lnTo>
                  <a:pt x="2143" y="194"/>
                </a:lnTo>
                <a:lnTo>
                  <a:pt x="2144" y="193"/>
                </a:lnTo>
                <a:lnTo>
                  <a:pt x="2144" y="192"/>
                </a:lnTo>
                <a:lnTo>
                  <a:pt x="2145" y="191"/>
                </a:lnTo>
                <a:lnTo>
                  <a:pt x="2145" y="191"/>
                </a:lnTo>
                <a:lnTo>
                  <a:pt x="2145" y="190"/>
                </a:lnTo>
                <a:lnTo>
                  <a:pt x="2145" y="190"/>
                </a:lnTo>
                <a:lnTo>
                  <a:pt x="2146" y="189"/>
                </a:lnTo>
                <a:lnTo>
                  <a:pt x="2146" y="188"/>
                </a:lnTo>
                <a:lnTo>
                  <a:pt x="2147" y="187"/>
                </a:lnTo>
                <a:lnTo>
                  <a:pt x="2148" y="186"/>
                </a:lnTo>
                <a:lnTo>
                  <a:pt x="2148" y="186"/>
                </a:lnTo>
                <a:lnTo>
                  <a:pt x="2149" y="185"/>
                </a:lnTo>
                <a:lnTo>
                  <a:pt x="2150" y="184"/>
                </a:lnTo>
                <a:lnTo>
                  <a:pt x="2150" y="184"/>
                </a:lnTo>
                <a:lnTo>
                  <a:pt x="2150" y="183"/>
                </a:lnTo>
                <a:lnTo>
                  <a:pt x="2151" y="182"/>
                </a:lnTo>
                <a:lnTo>
                  <a:pt x="2151" y="181"/>
                </a:lnTo>
                <a:lnTo>
                  <a:pt x="2151" y="181"/>
                </a:lnTo>
                <a:lnTo>
                  <a:pt x="2152" y="180"/>
                </a:lnTo>
                <a:lnTo>
                  <a:pt x="2152" y="179"/>
                </a:lnTo>
                <a:lnTo>
                  <a:pt x="2153" y="178"/>
                </a:lnTo>
                <a:lnTo>
                  <a:pt x="2154" y="177"/>
                </a:lnTo>
                <a:lnTo>
                  <a:pt x="2155" y="176"/>
                </a:lnTo>
                <a:lnTo>
                  <a:pt x="2155" y="176"/>
                </a:lnTo>
                <a:lnTo>
                  <a:pt x="2156" y="175"/>
                </a:lnTo>
                <a:lnTo>
                  <a:pt x="2156" y="174"/>
                </a:lnTo>
                <a:lnTo>
                  <a:pt x="2156" y="173"/>
                </a:lnTo>
                <a:lnTo>
                  <a:pt x="2157" y="172"/>
                </a:lnTo>
                <a:lnTo>
                  <a:pt x="2157" y="172"/>
                </a:lnTo>
                <a:lnTo>
                  <a:pt x="2157" y="171"/>
                </a:lnTo>
                <a:lnTo>
                  <a:pt x="2158" y="170"/>
                </a:lnTo>
                <a:lnTo>
                  <a:pt x="2159" y="170"/>
                </a:lnTo>
                <a:lnTo>
                  <a:pt x="2159" y="169"/>
                </a:lnTo>
                <a:lnTo>
                  <a:pt x="2160" y="167"/>
                </a:lnTo>
                <a:lnTo>
                  <a:pt x="2161" y="166"/>
                </a:lnTo>
                <a:lnTo>
                  <a:pt x="2161" y="166"/>
                </a:lnTo>
                <a:lnTo>
                  <a:pt x="2161" y="165"/>
                </a:lnTo>
                <a:lnTo>
                  <a:pt x="2162" y="165"/>
                </a:lnTo>
                <a:lnTo>
                  <a:pt x="2162" y="165"/>
                </a:lnTo>
                <a:lnTo>
                  <a:pt x="2162" y="164"/>
                </a:lnTo>
                <a:lnTo>
                  <a:pt x="2163" y="163"/>
                </a:lnTo>
                <a:lnTo>
                  <a:pt x="2163" y="162"/>
                </a:lnTo>
                <a:lnTo>
                  <a:pt x="2164" y="161"/>
                </a:lnTo>
                <a:lnTo>
                  <a:pt x="2165" y="160"/>
                </a:lnTo>
                <a:lnTo>
                  <a:pt x="2165" y="160"/>
                </a:lnTo>
                <a:lnTo>
                  <a:pt x="2166" y="160"/>
                </a:lnTo>
                <a:lnTo>
                  <a:pt x="2166" y="159"/>
                </a:lnTo>
                <a:lnTo>
                  <a:pt x="2166" y="158"/>
                </a:lnTo>
                <a:lnTo>
                  <a:pt x="2167" y="157"/>
                </a:lnTo>
                <a:lnTo>
                  <a:pt x="2168" y="156"/>
                </a:lnTo>
                <a:lnTo>
                  <a:pt x="2168" y="155"/>
                </a:lnTo>
                <a:lnTo>
                  <a:pt x="2168" y="155"/>
                </a:lnTo>
                <a:lnTo>
                  <a:pt x="2169" y="155"/>
                </a:lnTo>
                <a:lnTo>
                  <a:pt x="2169" y="154"/>
                </a:lnTo>
                <a:lnTo>
                  <a:pt x="2170" y="153"/>
                </a:lnTo>
                <a:lnTo>
                  <a:pt x="2171" y="152"/>
                </a:lnTo>
                <a:lnTo>
                  <a:pt x="2171" y="151"/>
                </a:lnTo>
                <a:lnTo>
                  <a:pt x="2171" y="150"/>
                </a:lnTo>
                <a:lnTo>
                  <a:pt x="2172" y="150"/>
                </a:lnTo>
                <a:lnTo>
                  <a:pt x="2172" y="149"/>
                </a:lnTo>
                <a:lnTo>
                  <a:pt x="2173" y="148"/>
                </a:lnTo>
                <a:lnTo>
                  <a:pt x="2174" y="148"/>
                </a:lnTo>
                <a:lnTo>
                  <a:pt x="2174" y="147"/>
                </a:lnTo>
                <a:lnTo>
                  <a:pt x="2174" y="146"/>
                </a:lnTo>
                <a:lnTo>
                  <a:pt x="2175" y="145"/>
                </a:lnTo>
                <a:lnTo>
                  <a:pt x="2175" y="145"/>
                </a:lnTo>
                <a:lnTo>
                  <a:pt x="2176" y="145"/>
                </a:lnTo>
                <a:lnTo>
                  <a:pt x="2176" y="144"/>
                </a:lnTo>
                <a:lnTo>
                  <a:pt x="2176" y="143"/>
                </a:lnTo>
                <a:lnTo>
                  <a:pt x="2177" y="142"/>
                </a:lnTo>
                <a:lnTo>
                  <a:pt x="2178" y="142"/>
                </a:lnTo>
                <a:lnTo>
                  <a:pt x="2179" y="142"/>
                </a:lnTo>
                <a:lnTo>
                  <a:pt x="2180" y="141"/>
                </a:lnTo>
                <a:lnTo>
                  <a:pt x="2180" y="140"/>
                </a:lnTo>
                <a:lnTo>
                  <a:pt x="2181" y="140"/>
                </a:lnTo>
                <a:lnTo>
                  <a:pt x="2181" y="140"/>
                </a:lnTo>
                <a:lnTo>
                  <a:pt x="2181" y="139"/>
                </a:lnTo>
                <a:lnTo>
                  <a:pt x="2182" y="138"/>
                </a:lnTo>
                <a:lnTo>
                  <a:pt x="2183" y="138"/>
                </a:lnTo>
                <a:lnTo>
                  <a:pt x="2184" y="137"/>
                </a:lnTo>
                <a:lnTo>
                  <a:pt x="2185" y="136"/>
                </a:lnTo>
                <a:lnTo>
                  <a:pt x="2186" y="136"/>
                </a:lnTo>
                <a:lnTo>
                  <a:pt x="2186" y="136"/>
                </a:lnTo>
                <a:lnTo>
                  <a:pt x="2186" y="136"/>
                </a:lnTo>
                <a:lnTo>
                  <a:pt x="2186" y="135"/>
                </a:lnTo>
                <a:lnTo>
                  <a:pt x="2186" y="135"/>
                </a:lnTo>
                <a:lnTo>
                  <a:pt x="2187" y="135"/>
                </a:lnTo>
                <a:lnTo>
                  <a:pt x="2188" y="134"/>
                </a:lnTo>
                <a:lnTo>
                  <a:pt x="2189" y="134"/>
                </a:lnTo>
                <a:lnTo>
                  <a:pt x="2190" y="134"/>
                </a:lnTo>
                <a:lnTo>
                  <a:pt x="2191" y="134"/>
                </a:lnTo>
                <a:lnTo>
                  <a:pt x="2192" y="134"/>
                </a:lnTo>
                <a:lnTo>
                  <a:pt x="2192" y="134"/>
                </a:lnTo>
                <a:lnTo>
                  <a:pt x="2192" y="135"/>
                </a:lnTo>
                <a:lnTo>
                  <a:pt x="2192" y="134"/>
                </a:lnTo>
                <a:lnTo>
                  <a:pt x="2193" y="134"/>
                </a:lnTo>
                <a:lnTo>
                  <a:pt x="2194" y="134"/>
                </a:lnTo>
                <a:lnTo>
                  <a:pt x="2195" y="134"/>
                </a:lnTo>
                <a:lnTo>
                  <a:pt x="2196" y="134"/>
                </a:lnTo>
                <a:lnTo>
                  <a:pt x="2197" y="134"/>
                </a:lnTo>
                <a:lnTo>
                  <a:pt x="2197" y="134"/>
                </a:lnTo>
                <a:lnTo>
                  <a:pt x="2197" y="134"/>
                </a:lnTo>
                <a:lnTo>
                  <a:pt x="2198" y="134"/>
                </a:lnTo>
                <a:lnTo>
                  <a:pt x="2199" y="134"/>
                </a:lnTo>
                <a:lnTo>
                  <a:pt x="2200" y="134"/>
                </a:lnTo>
                <a:lnTo>
                  <a:pt x="2201" y="134"/>
                </a:lnTo>
                <a:lnTo>
                  <a:pt x="2202" y="134"/>
                </a:lnTo>
                <a:lnTo>
                  <a:pt x="2202" y="135"/>
                </a:lnTo>
                <a:lnTo>
                  <a:pt x="2203" y="136"/>
                </a:lnTo>
                <a:lnTo>
                  <a:pt x="2203" y="136"/>
                </a:lnTo>
                <a:lnTo>
                  <a:pt x="2204" y="136"/>
                </a:lnTo>
                <a:lnTo>
                  <a:pt x="2205" y="136"/>
                </a:lnTo>
                <a:lnTo>
                  <a:pt x="2206" y="137"/>
                </a:lnTo>
                <a:lnTo>
                  <a:pt x="2207" y="137"/>
                </a:lnTo>
                <a:lnTo>
                  <a:pt x="2207" y="138"/>
                </a:lnTo>
                <a:lnTo>
                  <a:pt x="2207" y="138"/>
                </a:lnTo>
                <a:lnTo>
                  <a:pt x="2208" y="138"/>
                </a:lnTo>
                <a:lnTo>
                  <a:pt x="2209" y="139"/>
                </a:lnTo>
                <a:lnTo>
                  <a:pt x="2209" y="139"/>
                </a:lnTo>
                <a:lnTo>
                  <a:pt x="2210" y="139"/>
                </a:lnTo>
                <a:lnTo>
                  <a:pt x="2211" y="140"/>
                </a:lnTo>
                <a:lnTo>
                  <a:pt x="2212" y="140"/>
                </a:lnTo>
                <a:lnTo>
                  <a:pt x="2212" y="140"/>
                </a:lnTo>
                <a:lnTo>
                  <a:pt x="2213" y="140"/>
                </a:lnTo>
                <a:lnTo>
                  <a:pt x="2214" y="140"/>
                </a:lnTo>
                <a:lnTo>
                  <a:pt x="2214" y="140"/>
                </a:lnTo>
                <a:lnTo>
                  <a:pt x="2215" y="140"/>
                </a:lnTo>
                <a:lnTo>
                  <a:pt x="2216" y="140"/>
                </a:lnTo>
                <a:lnTo>
                  <a:pt x="2217" y="140"/>
                </a:lnTo>
                <a:lnTo>
                  <a:pt x="2217" y="140"/>
                </a:lnTo>
                <a:lnTo>
                  <a:pt x="2218" y="140"/>
                </a:lnTo>
                <a:lnTo>
                  <a:pt x="2219" y="140"/>
                </a:lnTo>
                <a:lnTo>
                  <a:pt x="2219" y="139"/>
                </a:lnTo>
                <a:lnTo>
                  <a:pt x="2220" y="139"/>
                </a:lnTo>
                <a:lnTo>
                  <a:pt x="2220" y="139"/>
                </a:lnTo>
                <a:lnTo>
                  <a:pt x="2221" y="138"/>
                </a:lnTo>
                <a:lnTo>
                  <a:pt x="2222" y="138"/>
                </a:lnTo>
                <a:lnTo>
                  <a:pt x="2222" y="138"/>
                </a:lnTo>
                <a:lnTo>
                  <a:pt x="2223" y="138"/>
                </a:lnTo>
                <a:lnTo>
                  <a:pt x="2224" y="138"/>
                </a:lnTo>
                <a:lnTo>
                  <a:pt x="2225" y="138"/>
                </a:lnTo>
                <a:lnTo>
                  <a:pt x="2226" y="138"/>
                </a:lnTo>
                <a:lnTo>
                  <a:pt x="2226" y="138"/>
                </a:lnTo>
                <a:lnTo>
                  <a:pt x="2226" y="139"/>
                </a:lnTo>
                <a:lnTo>
                  <a:pt x="2227" y="139"/>
                </a:lnTo>
                <a:lnTo>
                  <a:pt x="2228" y="139"/>
                </a:lnTo>
                <a:lnTo>
                  <a:pt x="2228" y="139"/>
                </a:lnTo>
                <a:lnTo>
                  <a:pt x="2229" y="139"/>
                </a:lnTo>
                <a:lnTo>
                  <a:pt x="2229" y="140"/>
                </a:lnTo>
                <a:lnTo>
                  <a:pt x="2230" y="140"/>
                </a:lnTo>
                <a:lnTo>
                  <a:pt x="2231" y="140"/>
                </a:lnTo>
                <a:lnTo>
                  <a:pt x="2232" y="140"/>
                </a:lnTo>
                <a:lnTo>
                  <a:pt x="2232" y="140"/>
                </a:lnTo>
                <a:lnTo>
                  <a:pt x="2233" y="140"/>
                </a:lnTo>
                <a:lnTo>
                  <a:pt x="2233" y="140"/>
                </a:lnTo>
                <a:lnTo>
                  <a:pt x="2233" y="140"/>
                </a:lnTo>
                <a:lnTo>
                  <a:pt x="2234" y="140"/>
                </a:lnTo>
                <a:lnTo>
                  <a:pt x="2235" y="140"/>
                </a:lnTo>
                <a:lnTo>
                  <a:pt x="2235" y="139"/>
                </a:lnTo>
                <a:lnTo>
                  <a:pt x="2236" y="139"/>
                </a:lnTo>
                <a:lnTo>
                  <a:pt x="2237" y="139"/>
                </a:lnTo>
                <a:lnTo>
                  <a:pt x="2238" y="138"/>
                </a:lnTo>
                <a:lnTo>
                  <a:pt x="2238" y="138"/>
                </a:lnTo>
                <a:lnTo>
                  <a:pt x="2238" y="138"/>
                </a:lnTo>
                <a:lnTo>
                  <a:pt x="2239" y="138"/>
                </a:lnTo>
                <a:lnTo>
                  <a:pt x="2239" y="137"/>
                </a:lnTo>
                <a:lnTo>
                  <a:pt x="2240" y="137"/>
                </a:lnTo>
                <a:lnTo>
                  <a:pt x="2241" y="137"/>
                </a:lnTo>
                <a:lnTo>
                  <a:pt x="2242" y="136"/>
                </a:lnTo>
                <a:lnTo>
                  <a:pt x="2243" y="136"/>
                </a:lnTo>
                <a:lnTo>
                  <a:pt x="2243" y="136"/>
                </a:lnTo>
                <a:lnTo>
                  <a:pt x="2243" y="136"/>
                </a:lnTo>
                <a:lnTo>
                  <a:pt x="2244" y="136"/>
                </a:lnTo>
                <a:lnTo>
                  <a:pt x="2245" y="136"/>
                </a:lnTo>
                <a:lnTo>
                  <a:pt x="2246" y="135"/>
                </a:lnTo>
                <a:lnTo>
                  <a:pt x="2247" y="135"/>
                </a:lnTo>
                <a:lnTo>
                  <a:pt x="2248" y="135"/>
                </a:lnTo>
                <a:lnTo>
                  <a:pt x="2248" y="135"/>
                </a:lnTo>
                <a:lnTo>
                  <a:pt x="2248" y="134"/>
                </a:lnTo>
                <a:lnTo>
                  <a:pt x="2249" y="134"/>
                </a:lnTo>
                <a:lnTo>
                  <a:pt x="2249" y="134"/>
                </a:lnTo>
                <a:lnTo>
                  <a:pt x="2250" y="134"/>
                </a:lnTo>
                <a:lnTo>
                  <a:pt x="2251" y="134"/>
                </a:lnTo>
                <a:lnTo>
                  <a:pt x="2252" y="134"/>
                </a:lnTo>
                <a:lnTo>
                  <a:pt x="2253" y="133"/>
                </a:lnTo>
                <a:lnTo>
                  <a:pt x="2253" y="133"/>
                </a:lnTo>
                <a:lnTo>
                  <a:pt x="2254" y="133"/>
                </a:lnTo>
                <a:lnTo>
                  <a:pt x="2255" y="134"/>
                </a:lnTo>
                <a:lnTo>
                  <a:pt x="2255" y="134"/>
                </a:lnTo>
                <a:lnTo>
                  <a:pt x="2256" y="134"/>
                </a:lnTo>
                <a:lnTo>
                  <a:pt x="2257" y="134"/>
                </a:lnTo>
                <a:lnTo>
                  <a:pt x="2258" y="134"/>
                </a:lnTo>
                <a:lnTo>
                  <a:pt x="2258" y="134"/>
                </a:lnTo>
                <a:lnTo>
                  <a:pt x="2259" y="134"/>
                </a:lnTo>
                <a:lnTo>
                  <a:pt x="2260" y="135"/>
                </a:lnTo>
                <a:lnTo>
                  <a:pt x="2260" y="135"/>
                </a:lnTo>
                <a:lnTo>
                  <a:pt x="2261" y="136"/>
                </a:lnTo>
                <a:lnTo>
                  <a:pt x="2262" y="136"/>
                </a:lnTo>
                <a:lnTo>
                  <a:pt x="2263" y="136"/>
                </a:lnTo>
                <a:lnTo>
                  <a:pt x="2264" y="136"/>
                </a:lnTo>
                <a:lnTo>
                  <a:pt x="2264" y="137"/>
                </a:lnTo>
                <a:lnTo>
                  <a:pt x="2264" y="137"/>
                </a:lnTo>
                <a:lnTo>
                  <a:pt x="2265" y="137"/>
                </a:lnTo>
                <a:lnTo>
                  <a:pt x="2265" y="138"/>
                </a:lnTo>
                <a:lnTo>
                  <a:pt x="2266" y="138"/>
                </a:lnTo>
                <a:lnTo>
                  <a:pt x="2266" y="138"/>
                </a:lnTo>
                <a:lnTo>
                  <a:pt x="2266" y="139"/>
                </a:lnTo>
                <a:lnTo>
                  <a:pt x="2267" y="139"/>
                </a:lnTo>
                <a:lnTo>
                  <a:pt x="2268" y="140"/>
                </a:lnTo>
                <a:lnTo>
                  <a:pt x="2269" y="140"/>
                </a:lnTo>
                <a:lnTo>
                  <a:pt x="2269" y="140"/>
                </a:lnTo>
                <a:lnTo>
                  <a:pt x="2270" y="140"/>
                </a:lnTo>
                <a:lnTo>
                  <a:pt x="2271" y="140"/>
                </a:lnTo>
                <a:lnTo>
                  <a:pt x="2272" y="140"/>
                </a:lnTo>
                <a:lnTo>
                  <a:pt x="2272" y="140"/>
                </a:lnTo>
                <a:lnTo>
                  <a:pt x="2273" y="140"/>
                </a:lnTo>
                <a:lnTo>
                  <a:pt x="2273" y="141"/>
                </a:lnTo>
                <a:lnTo>
                  <a:pt x="2274" y="141"/>
                </a:lnTo>
                <a:lnTo>
                  <a:pt x="2274" y="141"/>
                </a:lnTo>
                <a:lnTo>
                  <a:pt x="2274" y="142"/>
                </a:lnTo>
                <a:lnTo>
                  <a:pt x="2275" y="142"/>
                </a:lnTo>
                <a:lnTo>
                  <a:pt x="2276" y="142"/>
                </a:lnTo>
                <a:lnTo>
                  <a:pt x="2276" y="142"/>
                </a:lnTo>
                <a:lnTo>
                  <a:pt x="2277" y="142"/>
                </a:lnTo>
                <a:lnTo>
                  <a:pt x="2278" y="143"/>
                </a:lnTo>
                <a:lnTo>
                  <a:pt x="2278" y="143"/>
                </a:lnTo>
                <a:lnTo>
                  <a:pt x="2279" y="144"/>
                </a:lnTo>
                <a:lnTo>
                  <a:pt x="2279" y="144"/>
                </a:lnTo>
                <a:lnTo>
                  <a:pt x="2280" y="145"/>
                </a:lnTo>
                <a:lnTo>
                  <a:pt x="2281" y="145"/>
                </a:lnTo>
                <a:lnTo>
                  <a:pt x="2281" y="145"/>
                </a:lnTo>
                <a:lnTo>
                  <a:pt x="2282" y="145"/>
                </a:lnTo>
                <a:lnTo>
                  <a:pt x="2283" y="145"/>
                </a:lnTo>
                <a:lnTo>
                  <a:pt x="2284" y="145"/>
                </a:lnTo>
                <a:lnTo>
                  <a:pt x="2284" y="146"/>
                </a:lnTo>
                <a:lnTo>
                  <a:pt x="2284" y="146"/>
                </a:lnTo>
                <a:lnTo>
                  <a:pt x="2285" y="146"/>
                </a:lnTo>
                <a:lnTo>
                  <a:pt x="2286" y="146"/>
                </a:lnTo>
                <a:lnTo>
                  <a:pt x="2287" y="147"/>
                </a:lnTo>
                <a:lnTo>
                  <a:pt x="2288" y="147"/>
                </a:lnTo>
                <a:lnTo>
                  <a:pt x="2289" y="147"/>
                </a:lnTo>
                <a:lnTo>
                  <a:pt x="2289" y="147"/>
                </a:lnTo>
                <a:lnTo>
                  <a:pt x="2289" y="148"/>
                </a:lnTo>
                <a:lnTo>
                  <a:pt x="2290" y="148"/>
                </a:lnTo>
                <a:lnTo>
                  <a:pt x="2291" y="148"/>
                </a:lnTo>
                <a:lnTo>
                  <a:pt x="2292" y="148"/>
                </a:lnTo>
                <a:lnTo>
                  <a:pt x="2293" y="149"/>
                </a:lnTo>
                <a:lnTo>
                  <a:pt x="2294" y="149"/>
                </a:lnTo>
                <a:lnTo>
                  <a:pt x="2295" y="149"/>
                </a:lnTo>
                <a:lnTo>
                  <a:pt x="2295" y="149"/>
                </a:lnTo>
                <a:lnTo>
                  <a:pt x="2295" y="149"/>
                </a:lnTo>
                <a:lnTo>
                  <a:pt x="2296" y="149"/>
                </a:lnTo>
                <a:lnTo>
                  <a:pt x="2297" y="149"/>
                </a:lnTo>
                <a:lnTo>
                  <a:pt x="2298" y="149"/>
                </a:lnTo>
                <a:lnTo>
                  <a:pt x="2298" y="150"/>
                </a:lnTo>
                <a:lnTo>
                  <a:pt x="2299" y="150"/>
                </a:lnTo>
                <a:lnTo>
                  <a:pt x="2300" y="150"/>
                </a:lnTo>
                <a:lnTo>
                  <a:pt x="2300" y="150"/>
                </a:lnTo>
                <a:lnTo>
                  <a:pt x="2301" y="150"/>
                </a:lnTo>
                <a:lnTo>
                  <a:pt x="2301" y="150"/>
                </a:lnTo>
                <a:lnTo>
                  <a:pt x="2301" y="150"/>
                </a:lnTo>
                <a:lnTo>
                  <a:pt x="2302" y="150"/>
                </a:lnTo>
                <a:lnTo>
                  <a:pt x="2303" y="150"/>
                </a:lnTo>
                <a:lnTo>
                  <a:pt x="2304" y="150"/>
                </a:lnTo>
                <a:lnTo>
                  <a:pt x="2304" y="151"/>
                </a:lnTo>
                <a:lnTo>
                  <a:pt x="2305" y="151"/>
                </a:lnTo>
                <a:lnTo>
                  <a:pt x="2305" y="151"/>
                </a:lnTo>
                <a:lnTo>
                  <a:pt x="2306" y="151"/>
                </a:lnTo>
                <a:lnTo>
                  <a:pt x="2307" y="152"/>
                </a:lnTo>
                <a:lnTo>
                  <a:pt x="2307" y="152"/>
                </a:lnTo>
                <a:lnTo>
                  <a:pt x="2308" y="152"/>
                </a:lnTo>
                <a:lnTo>
                  <a:pt x="2309" y="152"/>
                </a:lnTo>
                <a:lnTo>
                  <a:pt x="2310" y="153"/>
                </a:lnTo>
                <a:lnTo>
                  <a:pt x="2310" y="153"/>
                </a:lnTo>
                <a:lnTo>
                  <a:pt x="2311" y="153"/>
                </a:lnTo>
                <a:lnTo>
                  <a:pt x="2312" y="153"/>
                </a:lnTo>
                <a:lnTo>
                  <a:pt x="2312" y="154"/>
                </a:lnTo>
                <a:lnTo>
                  <a:pt x="2313" y="154"/>
                </a:lnTo>
                <a:lnTo>
                  <a:pt x="2314" y="154"/>
                </a:lnTo>
                <a:lnTo>
                  <a:pt x="2314" y="155"/>
                </a:lnTo>
                <a:lnTo>
                  <a:pt x="2315" y="155"/>
                </a:lnTo>
                <a:lnTo>
                  <a:pt x="2315" y="155"/>
                </a:lnTo>
                <a:lnTo>
                  <a:pt x="2316" y="155"/>
                </a:lnTo>
                <a:lnTo>
                  <a:pt x="2316" y="155"/>
                </a:lnTo>
                <a:lnTo>
                  <a:pt x="2317" y="155"/>
                </a:lnTo>
                <a:lnTo>
                  <a:pt x="2318" y="155"/>
                </a:lnTo>
                <a:lnTo>
                  <a:pt x="2318" y="156"/>
                </a:lnTo>
                <a:lnTo>
                  <a:pt x="2318" y="156"/>
                </a:lnTo>
                <a:lnTo>
                  <a:pt x="2319" y="156"/>
                </a:lnTo>
                <a:lnTo>
                  <a:pt x="2319" y="157"/>
                </a:lnTo>
                <a:lnTo>
                  <a:pt x="2320" y="157"/>
                </a:lnTo>
                <a:lnTo>
                  <a:pt x="2320" y="158"/>
                </a:lnTo>
                <a:lnTo>
                  <a:pt x="2321" y="158"/>
                </a:lnTo>
                <a:lnTo>
                  <a:pt x="2322" y="159"/>
                </a:lnTo>
                <a:lnTo>
                  <a:pt x="2323" y="159"/>
                </a:lnTo>
                <a:lnTo>
                  <a:pt x="2324" y="160"/>
                </a:lnTo>
                <a:lnTo>
                  <a:pt x="2324" y="160"/>
                </a:lnTo>
                <a:lnTo>
                  <a:pt x="2325" y="160"/>
                </a:lnTo>
                <a:lnTo>
                  <a:pt x="2325" y="160"/>
                </a:lnTo>
                <a:lnTo>
                  <a:pt x="2326" y="160"/>
                </a:lnTo>
                <a:lnTo>
                  <a:pt x="2327" y="160"/>
                </a:lnTo>
                <a:lnTo>
                  <a:pt x="2328" y="160"/>
                </a:lnTo>
                <a:lnTo>
                  <a:pt x="2328" y="160"/>
                </a:lnTo>
                <a:lnTo>
                  <a:pt x="2329" y="160"/>
                </a:lnTo>
                <a:lnTo>
                  <a:pt x="2330" y="160"/>
                </a:lnTo>
                <a:lnTo>
                  <a:pt x="2330" y="160"/>
                </a:lnTo>
                <a:lnTo>
                  <a:pt x="2331" y="160"/>
                </a:lnTo>
                <a:lnTo>
                  <a:pt x="2331" y="160"/>
                </a:lnTo>
                <a:lnTo>
                  <a:pt x="2332" y="160"/>
                </a:lnTo>
                <a:lnTo>
                  <a:pt x="2333" y="160"/>
                </a:lnTo>
                <a:lnTo>
                  <a:pt x="2334" y="160"/>
                </a:lnTo>
                <a:lnTo>
                  <a:pt x="2335" y="161"/>
                </a:lnTo>
                <a:lnTo>
                  <a:pt x="2336" y="161"/>
                </a:lnTo>
                <a:lnTo>
                  <a:pt x="2336" y="160"/>
                </a:lnTo>
                <a:lnTo>
                  <a:pt x="2336" y="160"/>
                </a:lnTo>
                <a:lnTo>
                  <a:pt x="2336" y="160"/>
                </a:lnTo>
                <a:lnTo>
                  <a:pt x="2337" y="160"/>
                </a:lnTo>
                <a:lnTo>
                  <a:pt x="2338" y="159"/>
                </a:lnTo>
                <a:lnTo>
                  <a:pt x="2339" y="158"/>
                </a:lnTo>
                <a:lnTo>
                  <a:pt x="2340" y="157"/>
                </a:lnTo>
                <a:lnTo>
                  <a:pt x="2341" y="156"/>
                </a:lnTo>
                <a:lnTo>
                  <a:pt x="2341" y="155"/>
                </a:lnTo>
                <a:lnTo>
                  <a:pt x="2341" y="155"/>
                </a:lnTo>
                <a:lnTo>
                  <a:pt x="2341" y="155"/>
                </a:lnTo>
                <a:lnTo>
                  <a:pt x="2342" y="155"/>
                </a:lnTo>
                <a:lnTo>
                  <a:pt x="2343" y="155"/>
                </a:lnTo>
                <a:lnTo>
                  <a:pt x="2343" y="155"/>
                </a:lnTo>
                <a:lnTo>
                  <a:pt x="2344" y="155"/>
                </a:lnTo>
                <a:lnTo>
                  <a:pt x="2345" y="154"/>
                </a:lnTo>
                <a:lnTo>
                  <a:pt x="2346" y="153"/>
                </a:lnTo>
                <a:lnTo>
                  <a:pt x="2346" y="153"/>
                </a:lnTo>
                <a:lnTo>
                  <a:pt x="2347" y="152"/>
                </a:lnTo>
                <a:lnTo>
                  <a:pt x="2347" y="151"/>
                </a:lnTo>
                <a:lnTo>
                  <a:pt x="2348" y="150"/>
                </a:lnTo>
                <a:lnTo>
                  <a:pt x="2349" y="150"/>
                </a:lnTo>
                <a:lnTo>
                  <a:pt x="2350" y="150"/>
                </a:lnTo>
                <a:lnTo>
                  <a:pt x="2351" y="150"/>
                </a:lnTo>
                <a:lnTo>
                  <a:pt x="2351" y="149"/>
                </a:lnTo>
                <a:lnTo>
                  <a:pt x="2351" y="149"/>
                </a:lnTo>
                <a:lnTo>
                  <a:pt x="2352" y="149"/>
                </a:lnTo>
                <a:lnTo>
                  <a:pt x="2352" y="149"/>
                </a:lnTo>
                <a:lnTo>
                  <a:pt x="2353" y="149"/>
                </a:lnTo>
                <a:lnTo>
                  <a:pt x="2353" y="149"/>
                </a:lnTo>
                <a:lnTo>
                  <a:pt x="2354" y="148"/>
                </a:lnTo>
                <a:lnTo>
                  <a:pt x="2355" y="148"/>
                </a:lnTo>
                <a:lnTo>
                  <a:pt x="2356" y="148"/>
                </a:lnTo>
                <a:lnTo>
                  <a:pt x="2356" y="147"/>
                </a:lnTo>
                <a:lnTo>
                  <a:pt x="2357" y="147"/>
                </a:lnTo>
                <a:lnTo>
                  <a:pt x="2358" y="147"/>
                </a:lnTo>
                <a:lnTo>
                  <a:pt x="2358" y="146"/>
                </a:lnTo>
                <a:lnTo>
                  <a:pt x="2359" y="146"/>
                </a:lnTo>
                <a:lnTo>
                  <a:pt x="2359" y="146"/>
                </a:lnTo>
                <a:lnTo>
                  <a:pt x="2360" y="145"/>
                </a:lnTo>
                <a:lnTo>
                  <a:pt x="2361" y="145"/>
                </a:lnTo>
                <a:lnTo>
                  <a:pt x="2361" y="146"/>
                </a:lnTo>
                <a:lnTo>
                  <a:pt x="2362" y="146"/>
                </a:lnTo>
                <a:lnTo>
                  <a:pt x="2363" y="146"/>
                </a:lnTo>
                <a:lnTo>
                  <a:pt x="2364" y="146"/>
                </a:lnTo>
                <a:lnTo>
                  <a:pt x="2364" y="146"/>
                </a:lnTo>
                <a:lnTo>
                  <a:pt x="2365" y="147"/>
                </a:lnTo>
                <a:lnTo>
                  <a:pt x="2366" y="147"/>
                </a:lnTo>
                <a:lnTo>
                  <a:pt x="2367" y="147"/>
                </a:lnTo>
                <a:lnTo>
                  <a:pt x="2367" y="147"/>
                </a:lnTo>
                <a:lnTo>
                  <a:pt x="2368" y="148"/>
                </a:lnTo>
                <a:lnTo>
                  <a:pt x="2369" y="148"/>
                </a:lnTo>
                <a:lnTo>
                  <a:pt x="2370" y="148"/>
                </a:lnTo>
                <a:lnTo>
                  <a:pt x="2370" y="148"/>
                </a:lnTo>
                <a:lnTo>
                  <a:pt x="2371" y="149"/>
                </a:lnTo>
                <a:lnTo>
                  <a:pt x="2372" y="149"/>
                </a:lnTo>
                <a:lnTo>
                  <a:pt x="2372" y="149"/>
                </a:lnTo>
                <a:lnTo>
                  <a:pt x="2373" y="149"/>
                </a:lnTo>
                <a:lnTo>
                  <a:pt x="2374" y="149"/>
                </a:lnTo>
                <a:lnTo>
                  <a:pt x="2375" y="149"/>
                </a:lnTo>
                <a:lnTo>
                  <a:pt x="2376" y="149"/>
                </a:lnTo>
                <a:lnTo>
                  <a:pt x="2376" y="149"/>
                </a:lnTo>
                <a:lnTo>
                  <a:pt x="2376" y="150"/>
                </a:lnTo>
                <a:lnTo>
                  <a:pt x="2377" y="150"/>
                </a:lnTo>
                <a:lnTo>
                  <a:pt x="2377" y="150"/>
                </a:lnTo>
                <a:lnTo>
                  <a:pt x="2377" y="149"/>
                </a:lnTo>
                <a:lnTo>
                  <a:pt x="2378" y="149"/>
                </a:lnTo>
                <a:lnTo>
                  <a:pt x="2379" y="149"/>
                </a:lnTo>
                <a:lnTo>
                  <a:pt x="2380" y="149"/>
                </a:lnTo>
                <a:lnTo>
                  <a:pt x="2381" y="150"/>
                </a:lnTo>
                <a:lnTo>
                  <a:pt x="2382" y="150"/>
                </a:lnTo>
                <a:lnTo>
                  <a:pt x="2382" y="150"/>
                </a:lnTo>
                <a:lnTo>
                  <a:pt x="2382" y="150"/>
                </a:lnTo>
                <a:lnTo>
                  <a:pt x="2383" y="150"/>
                </a:lnTo>
                <a:lnTo>
                  <a:pt x="2384" y="150"/>
                </a:lnTo>
                <a:lnTo>
                  <a:pt x="2385" y="151"/>
                </a:lnTo>
                <a:lnTo>
                  <a:pt x="2386" y="152"/>
                </a:lnTo>
                <a:lnTo>
                  <a:pt x="2387" y="152"/>
                </a:lnTo>
                <a:lnTo>
                  <a:pt x="2387" y="153"/>
                </a:lnTo>
                <a:lnTo>
                  <a:pt x="2387" y="153"/>
                </a:lnTo>
                <a:lnTo>
                  <a:pt x="2388" y="154"/>
                </a:lnTo>
                <a:lnTo>
                  <a:pt x="2389" y="154"/>
                </a:lnTo>
                <a:lnTo>
                  <a:pt x="2390" y="155"/>
                </a:lnTo>
                <a:lnTo>
                  <a:pt x="2391" y="155"/>
                </a:lnTo>
                <a:lnTo>
                  <a:pt x="2392" y="155"/>
                </a:lnTo>
                <a:lnTo>
                  <a:pt x="2392" y="155"/>
                </a:lnTo>
                <a:lnTo>
                  <a:pt x="2392" y="155"/>
                </a:lnTo>
                <a:lnTo>
                  <a:pt x="2393" y="155"/>
                </a:lnTo>
                <a:lnTo>
                  <a:pt x="2393" y="156"/>
                </a:lnTo>
                <a:lnTo>
                  <a:pt x="2394" y="156"/>
                </a:lnTo>
                <a:lnTo>
                  <a:pt x="2395" y="157"/>
                </a:lnTo>
                <a:lnTo>
                  <a:pt x="2396" y="157"/>
                </a:lnTo>
                <a:lnTo>
                  <a:pt x="2397" y="157"/>
                </a:lnTo>
                <a:lnTo>
                  <a:pt x="2397" y="158"/>
                </a:lnTo>
                <a:lnTo>
                  <a:pt x="2397" y="158"/>
                </a:lnTo>
                <a:lnTo>
                  <a:pt x="2398" y="158"/>
                </a:lnTo>
                <a:lnTo>
                  <a:pt x="2398" y="159"/>
                </a:lnTo>
                <a:lnTo>
                  <a:pt x="2399" y="159"/>
                </a:lnTo>
                <a:lnTo>
                  <a:pt x="2399" y="160"/>
                </a:lnTo>
                <a:lnTo>
                  <a:pt x="2400" y="160"/>
                </a:lnTo>
                <a:lnTo>
                  <a:pt x="2401" y="160"/>
                </a:lnTo>
                <a:lnTo>
                  <a:pt x="2402" y="160"/>
                </a:lnTo>
                <a:lnTo>
                  <a:pt x="2403" y="160"/>
                </a:lnTo>
                <a:lnTo>
                  <a:pt x="2403" y="161"/>
                </a:lnTo>
                <a:lnTo>
                  <a:pt x="2404" y="161"/>
                </a:lnTo>
                <a:lnTo>
                  <a:pt x="2405" y="161"/>
                </a:lnTo>
                <a:lnTo>
                  <a:pt x="2405" y="162"/>
                </a:lnTo>
                <a:lnTo>
                  <a:pt x="2406" y="162"/>
                </a:lnTo>
                <a:lnTo>
                  <a:pt x="2407" y="162"/>
                </a:lnTo>
                <a:lnTo>
                  <a:pt x="2408" y="162"/>
                </a:lnTo>
                <a:lnTo>
                  <a:pt x="2408" y="163"/>
                </a:lnTo>
                <a:lnTo>
                  <a:pt x="2409" y="163"/>
                </a:lnTo>
                <a:lnTo>
                  <a:pt x="2410" y="163"/>
                </a:lnTo>
                <a:lnTo>
                  <a:pt x="2411" y="163"/>
                </a:lnTo>
                <a:lnTo>
                  <a:pt x="2411" y="163"/>
                </a:lnTo>
                <a:lnTo>
                  <a:pt x="2412" y="164"/>
                </a:lnTo>
                <a:lnTo>
                  <a:pt x="2413" y="164"/>
                </a:lnTo>
                <a:lnTo>
                  <a:pt x="2413" y="164"/>
                </a:lnTo>
                <a:lnTo>
                  <a:pt x="2414" y="164"/>
                </a:lnTo>
                <a:lnTo>
                  <a:pt x="2415" y="165"/>
                </a:lnTo>
                <a:lnTo>
                  <a:pt x="2416" y="165"/>
                </a:lnTo>
                <a:lnTo>
                  <a:pt x="2416" y="165"/>
                </a:lnTo>
                <a:lnTo>
                  <a:pt x="2417" y="165"/>
                </a:lnTo>
                <a:lnTo>
                  <a:pt x="2418" y="165"/>
                </a:lnTo>
                <a:lnTo>
                  <a:pt x="2418" y="165"/>
                </a:lnTo>
                <a:lnTo>
                  <a:pt x="2419" y="165"/>
                </a:lnTo>
                <a:lnTo>
                  <a:pt x="2420" y="165"/>
                </a:lnTo>
                <a:lnTo>
                  <a:pt x="2421" y="165"/>
                </a:lnTo>
                <a:lnTo>
                  <a:pt x="2422" y="165"/>
                </a:lnTo>
                <a:lnTo>
                  <a:pt x="2422" y="165"/>
                </a:lnTo>
                <a:lnTo>
                  <a:pt x="2423" y="165"/>
                </a:lnTo>
                <a:lnTo>
                  <a:pt x="2423" y="165"/>
                </a:lnTo>
                <a:lnTo>
                  <a:pt x="2424" y="166"/>
                </a:lnTo>
                <a:lnTo>
                  <a:pt x="2425" y="166"/>
                </a:lnTo>
                <a:lnTo>
                  <a:pt x="2426" y="166"/>
                </a:lnTo>
                <a:lnTo>
                  <a:pt x="2427" y="166"/>
                </a:lnTo>
                <a:lnTo>
                  <a:pt x="2428" y="166"/>
                </a:lnTo>
                <a:lnTo>
                  <a:pt x="2428" y="166"/>
                </a:lnTo>
                <a:lnTo>
                  <a:pt x="2428" y="166"/>
                </a:lnTo>
                <a:lnTo>
                  <a:pt x="2428" y="166"/>
                </a:lnTo>
                <a:lnTo>
                  <a:pt x="2429" y="166"/>
                </a:lnTo>
                <a:lnTo>
                  <a:pt x="2430" y="166"/>
                </a:lnTo>
                <a:lnTo>
                  <a:pt x="2431" y="166"/>
                </a:lnTo>
                <a:lnTo>
                  <a:pt x="2432" y="166"/>
                </a:lnTo>
                <a:lnTo>
                  <a:pt x="2433" y="166"/>
                </a:lnTo>
                <a:lnTo>
                  <a:pt x="2433" y="166"/>
                </a:lnTo>
                <a:lnTo>
                  <a:pt x="2433" y="166"/>
                </a:lnTo>
                <a:lnTo>
                  <a:pt x="2433" y="166"/>
                </a:lnTo>
                <a:lnTo>
                  <a:pt x="2434" y="166"/>
                </a:lnTo>
                <a:lnTo>
                  <a:pt x="2435" y="166"/>
                </a:lnTo>
                <a:lnTo>
                  <a:pt x="2436" y="166"/>
                </a:lnTo>
                <a:lnTo>
                  <a:pt x="2437" y="166"/>
                </a:lnTo>
                <a:lnTo>
                  <a:pt x="2438" y="166"/>
                </a:lnTo>
                <a:lnTo>
                  <a:pt x="2438" y="167"/>
                </a:lnTo>
                <a:lnTo>
                  <a:pt x="2439" y="167"/>
                </a:lnTo>
                <a:lnTo>
                  <a:pt x="2439" y="167"/>
                </a:lnTo>
                <a:lnTo>
                  <a:pt x="2439" y="167"/>
                </a:lnTo>
                <a:lnTo>
                  <a:pt x="2440" y="167"/>
                </a:lnTo>
                <a:lnTo>
                  <a:pt x="2441" y="168"/>
                </a:lnTo>
                <a:lnTo>
                  <a:pt x="2442" y="168"/>
                </a:lnTo>
                <a:lnTo>
                  <a:pt x="2443" y="168"/>
                </a:lnTo>
                <a:lnTo>
                  <a:pt x="2444" y="168"/>
                </a:lnTo>
                <a:lnTo>
                  <a:pt x="2444" y="169"/>
                </a:lnTo>
                <a:lnTo>
                  <a:pt x="2444" y="169"/>
                </a:lnTo>
                <a:lnTo>
                  <a:pt x="2445" y="169"/>
                </a:lnTo>
                <a:lnTo>
                  <a:pt x="2445" y="169"/>
                </a:lnTo>
                <a:lnTo>
                  <a:pt x="2446" y="169"/>
                </a:lnTo>
                <a:lnTo>
                  <a:pt x="2447" y="169"/>
                </a:lnTo>
                <a:lnTo>
                  <a:pt x="2448" y="169"/>
                </a:lnTo>
                <a:lnTo>
                  <a:pt x="2449" y="168"/>
                </a:lnTo>
                <a:lnTo>
                  <a:pt x="2449" y="168"/>
                </a:lnTo>
                <a:lnTo>
                  <a:pt x="2450" y="168"/>
                </a:lnTo>
                <a:lnTo>
                  <a:pt x="2451" y="168"/>
                </a:lnTo>
                <a:lnTo>
                  <a:pt x="2451" y="168"/>
                </a:lnTo>
                <a:lnTo>
                  <a:pt x="2452" y="168"/>
                </a:lnTo>
                <a:lnTo>
                  <a:pt x="2453" y="168"/>
                </a:lnTo>
                <a:lnTo>
                  <a:pt x="2454" y="168"/>
                </a:lnTo>
                <a:lnTo>
                  <a:pt x="2454" y="168"/>
                </a:lnTo>
                <a:lnTo>
                  <a:pt x="2455" y="168"/>
                </a:lnTo>
                <a:lnTo>
                  <a:pt x="2455" y="169"/>
                </a:lnTo>
                <a:lnTo>
                  <a:pt x="2456" y="169"/>
                </a:lnTo>
                <a:lnTo>
                  <a:pt x="2457" y="169"/>
                </a:lnTo>
                <a:lnTo>
                  <a:pt x="2457" y="168"/>
                </a:lnTo>
                <a:lnTo>
                  <a:pt x="2458" y="168"/>
                </a:lnTo>
                <a:lnTo>
                  <a:pt x="2459" y="168"/>
                </a:lnTo>
                <a:lnTo>
                  <a:pt x="2459" y="168"/>
                </a:lnTo>
                <a:lnTo>
                  <a:pt x="2460" y="168"/>
                </a:lnTo>
                <a:lnTo>
                  <a:pt x="2461" y="168"/>
                </a:lnTo>
                <a:lnTo>
                  <a:pt x="2462" y="168"/>
                </a:lnTo>
                <a:lnTo>
                  <a:pt x="2462" y="168"/>
                </a:lnTo>
                <a:lnTo>
                  <a:pt x="2463" y="168"/>
                </a:lnTo>
                <a:lnTo>
                  <a:pt x="2464" y="168"/>
                </a:lnTo>
                <a:lnTo>
                  <a:pt x="2464" y="167"/>
                </a:lnTo>
                <a:lnTo>
                  <a:pt x="2464" y="167"/>
                </a:lnTo>
                <a:lnTo>
                  <a:pt x="2465" y="167"/>
                </a:lnTo>
                <a:lnTo>
                  <a:pt x="2466" y="167"/>
                </a:lnTo>
                <a:lnTo>
                  <a:pt x="2467" y="167"/>
                </a:lnTo>
                <a:lnTo>
                  <a:pt x="2468" y="167"/>
                </a:lnTo>
                <a:lnTo>
                  <a:pt x="2468" y="167"/>
                </a:lnTo>
                <a:lnTo>
                  <a:pt x="2469" y="167"/>
                </a:lnTo>
                <a:lnTo>
                  <a:pt x="2469" y="167"/>
                </a:lnTo>
                <a:lnTo>
                  <a:pt x="2470" y="167"/>
                </a:lnTo>
                <a:lnTo>
                  <a:pt x="2471" y="167"/>
                </a:lnTo>
                <a:lnTo>
                  <a:pt x="2472" y="167"/>
                </a:lnTo>
                <a:lnTo>
                  <a:pt x="2472" y="166"/>
                </a:lnTo>
                <a:lnTo>
                  <a:pt x="2473" y="166"/>
                </a:lnTo>
                <a:lnTo>
                  <a:pt x="2474" y="166"/>
                </a:lnTo>
                <a:lnTo>
                  <a:pt x="2474" y="166"/>
                </a:lnTo>
                <a:lnTo>
                  <a:pt x="2475" y="166"/>
                </a:lnTo>
                <a:lnTo>
                  <a:pt x="2475" y="166"/>
                </a:lnTo>
                <a:lnTo>
                  <a:pt x="2476" y="166"/>
                </a:lnTo>
                <a:lnTo>
                  <a:pt x="2477" y="166"/>
                </a:lnTo>
                <a:lnTo>
                  <a:pt x="2478" y="166"/>
                </a:lnTo>
                <a:lnTo>
                  <a:pt x="2479" y="166"/>
                </a:lnTo>
                <a:lnTo>
                  <a:pt x="2480" y="166"/>
                </a:lnTo>
                <a:lnTo>
                  <a:pt x="2480" y="166"/>
                </a:lnTo>
                <a:lnTo>
                  <a:pt x="2480" y="166"/>
                </a:lnTo>
                <a:lnTo>
                  <a:pt x="2481" y="166"/>
                </a:lnTo>
                <a:lnTo>
                  <a:pt x="2482" y="166"/>
                </a:lnTo>
                <a:lnTo>
                  <a:pt x="2482" y="166"/>
                </a:lnTo>
                <a:lnTo>
                  <a:pt x="2483" y="166"/>
                </a:lnTo>
                <a:lnTo>
                  <a:pt x="2484" y="166"/>
                </a:lnTo>
                <a:lnTo>
                  <a:pt x="2485" y="166"/>
                </a:lnTo>
                <a:lnTo>
                  <a:pt x="2485" y="166"/>
                </a:lnTo>
                <a:lnTo>
                  <a:pt x="2485" y="167"/>
                </a:lnTo>
                <a:lnTo>
                  <a:pt x="2485" y="167"/>
                </a:lnTo>
                <a:lnTo>
                  <a:pt x="2486" y="167"/>
                </a:lnTo>
                <a:lnTo>
                  <a:pt x="2487" y="166"/>
                </a:lnTo>
                <a:lnTo>
                  <a:pt x="2488" y="166"/>
                </a:lnTo>
                <a:lnTo>
                  <a:pt x="2489" y="166"/>
                </a:lnTo>
                <a:lnTo>
                  <a:pt x="2490" y="166"/>
                </a:lnTo>
                <a:lnTo>
                  <a:pt x="2490" y="166"/>
                </a:lnTo>
                <a:lnTo>
                  <a:pt x="2491" y="166"/>
                </a:lnTo>
                <a:lnTo>
                  <a:pt x="2491" y="166"/>
                </a:lnTo>
                <a:lnTo>
                  <a:pt x="2492" y="166"/>
                </a:lnTo>
                <a:lnTo>
                  <a:pt x="2493" y="166"/>
                </a:lnTo>
                <a:lnTo>
                  <a:pt x="2494" y="166"/>
                </a:lnTo>
                <a:lnTo>
                  <a:pt x="2495" y="166"/>
                </a:lnTo>
                <a:lnTo>
                  <a:pt x="2495" y="166"/>
                </a:lnTo>
                <a:lnTo>
                  <a:pt x="2495" y="166"/>
                </a:lnTo>
                <a:lnTo>
                  <a:pt x="2496" y="166"/>
                </a:lnTo>
                <a:lnTo>
                  <a:pt x="2497" y="166"/>
                </a:lnTo>
                <a:lnTo>
                  <a:pt x="2497" y="166"/>
                </a:lnTo>
                <a:lnTo>
                  <a:pt x="2498" y="166"/>
                </a:lnTo>
                <a:lnTo>
                  <a:pt x="2499" y="166"/>
                </a:lnTo>
                <a:lnTo>
                  <a:pt x="2500" y="166"/>
                </a:lnTo>
                <a:lnTo>
                  <a:pt x="2500" y="166"/>
                </a:lnTo>
                <a:lnTo>
                  <a:pt x="2501" y="166"/>
                </a:lnTo>
                <a:lnTo>
                  <a:pt x="2502" y="166"/>
                </a:lnTo>
                <a:lnTo>
                  <a:pt x="2503" y="166"/>
                </a:lnTo>
                <a:lnTo>
                  <a:pt x="2503" y="166"/>
                </a:lnTo>
                <a:lnTo>
                  <a:pt x="2503" y="166"/>
                </a:lnTo>
                <a:lnTo>
                  <a:pt x="2504" y="166"/>
                </a:lnTo>
                <a:lnTo>
                  <a:pt x="2505" y="166"/>
                </a:lnTo>
                <a:lnTo>
                  <a:pt x="2505" y="166"/>
                </a:lnTo>
                <a:lnTo>
                  <a:pt x="2506" y="167"/>
                </a:lnTo>
                <a:lnTo>
                  <a:pt x="2507" y="167"/>
                </a:lnTo>
                <a:lnTo>
                  <a:pt x="2508" y="168"/>
                </a:lnTo>
                <a:lnTo>
                  <a:pt x="2509" y="168"/>
                </a:lnTo>
                <a:lnTo>
                  <a:pt x="2509" y="169"/>
                </a:lnTo>
                <a:lnTo>
                  <a:pt x="2510" y="170"/>
                </a:lnTo>
                <a:lnTo>
                  <a:pt x="2511" y="170"/>
                </a:lnTo>
                <a:lnTo>
                  <a:pt x="2511" y="170"/>
                </a:lnTo>
                <a:lnTo>
                  <a:pt x="2511" y="170"/>
                </a:lnTo>
                <a:lnTo>
                  <a:pt x="2512" y="171"/>
                </a:lnTo>
                <a:lnTo>
                  <a:pt x="2513" y="172"/>
                </a:lnTo>
                <a:lnTo>
                  <a:pt x="2514" y="172"/>
                </a:lnTo>
                <a:lnTo>
                  <a:pt x="2514" y="172"/>
                </a:lnTo>
                <a:lnTo>
                  <a:pt x="2514" y="172"/>
                </a:lnTo>
                <a:lnTo>
                  <a:pt x="2515" y="173"/>
                </a:lnTo>
                <a:lnTo>
                  <a:pt x="2516" y="173"/>
                </a:lnTo>
                <a:lnTo>
                  <a:pt x="2516" y="173"/>
                </a:lnTo>
                <a:lnTo>
                  <a:pt x="2517" y="173"/>
                </a:lnTo>
                <a:lnTo>
                  <a:pt x="2518" y="174"/>
                </a:lnTo>
                <a:lnTo>
                  <a:pt x="2519" y="175"/>
                </a:lnTo>
                <a:lnTo>
                  <a:pt x="2520" y="176"/>
                </a:lnTo>
                <a:lnTo>
                  <a:pt x="2520" y="176"/>
                </a:lnTo>
                <a:lnTo>
                  <a:pt x="2520" y="176"/>
                </a:lnTo>
                <a:lnTo>
                  <a:pt x="2521" y="177"/>
                </a:lnTo>
                <a:lnTo>
                  <a:pt x="2521" y="178"/>
                </a:lnTo>
                <a:lnTo>
                  <a:pt x="2522" y="178"/>
                </a:lnTo>
                <a:lnTo>
                  <a:pt x="2522" y="178"/>
                </a:lnTo>
                <a:lnTo>
                  <a:pt x="2523" y="179"/>
                </a:lnTo>
                <a:lnTo>
                  <a:pt x="2524" y="179"/>
                </a:lnTo>
                <a:lnTo>
                  <a:pt x="2525" y="179"/>
                </a:lnTo>
                <a:lnTo>
                  <a:pt x="2526" y="180"/>
                </a:lnTo>
                <a:lnTo>
                  <a:pt x="2526" y="180"/>
                </a:lnTo>
                <a:lnTo>
                  <a:pt x="2526" y="180"/>
                </a:lnTo>
                <a:lnTo>
                  <a:pt x="2527" y="180"/>
                </a:lnTo>
                <a:lnTo>
                  <a:pt x="2528" y="179"/>
                </a:lnTo>
                <a:lnTo>
                  <a:pt x="2529" y="179"/>
                </a:lnTo>
                <a:lnTo>
                  <a:pt x="2530" y="179"/>
                </a:lnTo>
                <a:lnTo>
                  <a:pt x="2531" y="179"/>
                </a:lnTo>
                <a:lnTo>
                  <a:pt x="2531" y="179"/>
                </a:lnTo>
                <a:lnTo>
                  <a:pt x="2531" y="179"/>
                </a:lnTo>
                <a:lnTo>
                  <a:pt x="2532" y="179"/>
                </a:lnTo>
                <a:lnTo>
                  <a:pt x="2533" y="179"/>
                </a:lnTo>
                <a:lnTo>
                  <a:pt x="2534" y="179"/>
                </a:lnTo>
                <a:lnTo>
                  <a:pt x="2535" y="180"/>
                </a:lnTo>
                <a:lnTo>
                  <a:pt x="2536" y="180"/>
                </a:lnTo>
                <a:lnTo>
                  <a:pt x="2536" y="180"/>
                </a:lnTo>
                <a:lnTo>
                  <a:pt x="2537" y="180"/>
                </a:lnTo>
                <a:lnTo>
                  <a:pt x="2537" y="180"/>
                </a:lnTo>
                <a:lnTo>
                  <a:pt x="2538" y="179"/>
                </a:lnTo>
                <a:lnTo>
                  <a:pt x="2539" y="179"/>
                </a:lnTo>
                <a:lnTo>
                  <a:pt x="2539" y="178"/>
                </a:lnTo>
                <a:lnTo>
                  <a:pt x="2540" y="178"/>
                </a:lnTo>
                <a:lnTo>
                  <a:pt x="2541" y="178"/>
                </a:lnTo>
                <a:lnTo>
                  <a:pt x="2541" y="177"/>
                </a:lnTo>
                <a:lnTo>
                  <a:pt x="2542" y="177"/>
                </a:lnTo>
                <a:lnTo>
                  <a:pt x="2543" y="177"/>
                </a:lnTo>
                <a:lnTo>
                  <a:pt x="2543" y="176"/>
                </a:lnTo>
                <a:lnTo>
                  <a:pt x="2544" y="176"/>
                </a:lnTo>
                <a:lnTo>
                  <a:pt x="2545" y="176"/>
                </a:lnTo>
                <a:lnTo>
                  <a:pt x="2546" y="176"/>
                </a:lnTo>
                <a:lnTo>
                  <a:pt x="2547" y="176"/>
                </a:lnTo>
                <a:lnTo>
                  <a:pt x="2547" y="176"/>
                </a:lnTo>
                <a:lnTo>
                  <a:pt x="2548" y="175"/>
                </a:lnTo>
                <a:lnTo>
                  <a:pt x="2549" y="175"/>
                </a:lnTo>
                <a:lnTo>
                  <a:pt x="2549" y="175"/>
                </a:lnTo>
                <a:lnTo>
                  <a:pt x="2550" y="175"/>
                </a:lnTo>
                <a:lnTo>
                  <a:pt x="2551" y="174"/>
                </a:lnTo>
                <a:lnTo>
                  <a:pt x="2552" y="174"/>
                </a:lnTo>
                <a:lnTo>
                  <a:pt x="2552" y="173"/>
                </a:lnTo>
                <a:lnTo>
                  <a:pt x="2552" y="172"/>
                </a:lnTo>
                <a:lnTo>
                  <a:pt x="2553" y="172"/>
                </a:lnTo>
                <a:lnTo>
                  <a:pt x="2554" y="172"/>
                </a:lnTo>
                <a:lnTo>
                  <a:pt x="2555" y="171"/>
                </a:lnTo>
                <a:lnTo>
                  <a:pt x="2555" y="171"/>
                </a:lnTo>
                <a:lnTo>
                  <a:pt x="2556" y="171"/>
                </a:lnTo>
                <a:lnTo>
                  <a:pt x="2556" y="170"/>
                </a:lnTo>
                <a:lnTo>
                  <a:pt x="2557" y="170"/>
                </a:lnTo>
                <a:lnTo>
                  <a:pt x="2557" y="170"/>
                </a:lnTo>
                <a:lnTo>
                  <a:pt x="2558" y="170"/>
                </a:lnTo>
                <a:lnTo>
                  <a:pt x="2559" y="170"/>
                </a:lnTo>
                <a:lnTo>
                  <a:pt x="2559" y="170"/>
                </a:lnTo>
                <a:lnTo>
                  <a:pt x="2560" y="170"/>
                </a:lnTo>
                <a:lnTo>
                  <a:pt x="2561" y="170"/>
                </a:lnTo>
                <a:lnTo>
                  <a:pt x="2561" y="170"/>
                </a:lnTo>
                <a:lnTo>
                  <a:pt x="2562" y="169"/>
                </a:lnTo>
                <a:lnTo>
                  <a:pt x="2562" y="169"/>
                </a:lnTo>
                <a:lnTo>
                  <a:pt x="2563" y="168"/>
                </a:lnTo>
                <a:lnTo>
                  <a:pt x="2564" y="168"/>
                </a:lnTo>
                <a:lnTo>
                  <a:pt x="2565" y="167"/>
                </a:lnTo>
                <a:lnTo>
                  <a:pt x="2566" y="167"/>
                </a:lnTo>
                <a:lnTo>
                  <a:pt x="2566" y="166"/>
                </a:lnTo>
                <a:lnTo>
                  <a:pt x="2566" y="166"/>
                </a:lnTo>
                <a:lnTo>
                  <a:pt x="2567" y="165"/>
                </a:lnTo>
                <a:lnTo>
                  <a:pt x="2567" y="165"/>
                </a:lnTo>
                <a:lnTo>
                  <a:pt x="2567" y="164"/>
                </a:lnTo>
                <a:lnTo>
                  <a:pt x="2568" y="164"/>
                </a:lnTo>
                <a:lnTo>
                  <a:pt x="2569" y="163"/>
                </a:lnTo>
                <a:lnTo>
                  <a:pt x="2570" y="162"/>
                </a:lnTo>
                <a:lnTo>
                  <a:pt x="2571" y="162"/>
                </a:lnTo>
                <a:lnTo>
                  <a:pt x="2572" y="161"/>
                </a:lnTo>
                <a:lnTo>
                  <a:pt x="2572" y="161"/>
                </a:lnTo>
                <a:lnTo>
                  <a:pt x="2572" y="161"/>
                </a:lnTo>
                <a:lnTo>
                  <a:pt x="2573" y="161"/>
                </a:lnTo>
                <a:lnTo>
                  <a:pt x="2574" y="161"/>
                </a:lnTo>
                <a:lnTo>
                  <a:pt x="2575" y="161"/>
                </a:lnTo>
                <a:lnTo>
                  <a:pt x="2576" y="160"/>
                </a:lnTo>
                <a:lnTo>
                  <a:pt x="2577" y="160"/>
                </a:lnTo>
                <a:lnTo>
                  <a:pt x="2578" y="160"/>
                </a:lnTo>
                <a:lnTo>
                  <a:pt x="2578" y="160"/>
                </a:lnTo>
                <a:lnTo>
                  <a:pt x="2578" y="160"/>
                </a:lnTo>
                <a:lnTo>
                  <a:pt x="2579" y="160"/>
                </a:lnTo>
                <a:lnTo>
                  <a:pt x="2580" y="160"/>
                </a:lnTo>
                <a:lnTo>
                  <a:pt x="2581" y="160"/>
                </a:lnTo>
                <a:lnTo>
                  <a:pt x="2582" y="160"/>
                </a:lnTo>
                <a:lnTo>
                  <a:pt x="2583" y="160"/>
                </a:lnTo>
                <a:lnTo>
                  <a:pt x="2583" y="160"/>
                </a:lnTo>
                <a:lnTo>
                  <a:pt x="2583" y="160"/>
                </a:lnTo>
                <a:lnTo>
                  <a:pt x="2584" y="160"/>
                </a:lnTo>
                <a:lnTo>
                  <a:pt x="2585" y="160"/>
                </a:lnTo>
                <a:lnTo>
                  <a:pt x="2585" y="161"/>
                </a:lnTo>
                <a:lnTo>
                  <a:pt x="2586" y="161"/>
                </a:lnTo>
                <a:lnTo>
                  <a:pt x="2587" y="161"/>
                </a:lnTo>
                <a:lnTo>
                  <a:pt x="2588" y="162"/>
                </a:lnTo>
                <a:lnTo>
                  <a:pt x="2588" y="162"/>
                </a:lnTo>
                <a:lnTo>
                  <a:pt x="2589" y="163"/>
                </a:lnTo>
                <a:lnTo>
                  <a:pt x="2589" y="163"/>
                </a:lnTo>
                <a:lnTo>
                  <a:pt x="2590" y="164"/>
                </a:lnTo>
                <a:lnTo>
                  <a:pt x="2591" y="164"/>
                </a:lnTo>
                <a:lnTo>
                  <a:pt x="2592" y="164"/>
                </a:lnTo>
                <a:lnTo>
                  <a:pt x="2593" y="165"/>
                </a:lnTo>
                <a:lnTo>
                  <a:pt x="2593" y="165"/>
                </a:lnTo>
                <a:lnTo>
                  <a:pt x="2594" y="165"/>
                </a:lnTo>
                <a:lnTo>
                  <a:pt x="2595" y="165"/>
                </a:lnTo>
                <a:lnTo>
                  <a:pt x="2595" y="165"/>
                </a:lnTo>
                <a:lnTo>
                  <a:pt x="2596" y="165"/>
                </a:lnTo>
                <a:lnTo>
                  <a:pt x="2597" y="165"/>
                </a:lnTo>
                <a:lnTo>
                  <a:pt x="2598" y="165"/>
                </a:lnTo>
                <a:lnTo>
                  <a:pt x="2598" y="165"/>
                </a:lnTo>
                <a:lnTo>
                  <a:pt x="2599" y="165"/>
                </a:lnTo>
                <a:lnTo>
                  <a:pt x="2600" y="165"/>
                </a:lnTo>
                <a:lnTo>
                  <a:pt x="2601" y="165"/>
                </a:lnTo>
                <a:lnTo>
                  <a:pt x="2601" y="165"/>
                </a:lnTo>
                <a:lnTo>
                  <a:pt x="2602" y="164"/>
                </a:lnTo>
                <a:lnTo>
                  <a:pt x="2603" y="164"/>
                </a:lnTo>
                <a:lnTo>
                  <a:pt x="2603" y="164"/>
                </a:lnTo>
                <a:lnTo>
                  <a:pt x="2604" y="164"/>
                </a:lnTo>
                <a:lnTo>
                  <a:pt x="2605" y="164"/>
                </a:lnTo>
                <a:lnTo>
                  <a:pt x="2606" y="164"/>
                </a:lnTo>
                <a:lnTo>
                  <a:pt x="2607" y="164"/>
                </a:lnTo>
                <a:lnTo>
                  <a:pt x="2607" y="164"/>
                </a:lnTo>
                <a:lnTo>
                  <a:pt x="2608" y="164"/>
                </a:lnTo>
                <a:lnTo>
                  <a:pt x="2608" y="164"/>
                </a:lnTo>
                <a:lnTo>
                  <a:pt x="2609" y="164"/>
                </a:lnTo>
                <a:lnTo>
                  <a:pt x="2610" y="165"/>
                </a:lnTo>
                <a:lnTo>
                  <a:pt x="2611" y="165"/>
                </a:lnTo>
                <a:lnTo>
                  <a:pt x="2612" y="165"/>
                </a:lnTo>
                <a:lnTo>
                  <a:pt x="2613" y="165"/>
                </a:lnTo>
                <a:lnTo>
                  <a:pt x="2613" y="165"/>
                </a:lnTo>
                <a:lnTo>
                  <a:pt x="2614" y="165"/>
                </a:lnTo>
                <a:lnTo>
                  <a:pt x="2614" y="165"/>
                </a:lnTo>
                <a:lnTo>
                  <a:pt x="2615" y="165"/>
                </a:lnTo>
                <a:lnTo>
                  <a:pt x="2616" y="165"/>
                </a:lnTo>
                <a:lnTo>
                  <a:pt x="2617" y="164"/>
                </a:lnTo>
                <a:lnTo>
                  <a:pt x="2618" y="164"/>
                </a:lnTo>
                <a:lnTo>
                  <a:pt x="2618" y="164"/>
                </a:lnTo>
                <a:lnTo>
                  <a:pt x="2619" y="164"/>
                </a:lnTo>
                <a:lnTo>
                  <a:pt x="2619" y="164"/>
                </a:lnTo>
                <a:lnTo>
                  <a:pt x="2620" y="163"/>
                </a:lnTo>
                <a:lnTo>
                  <a:pt x="2621" y="163"/>
                </a:lnTo>
                <a:lnTo>
                  <a:pt x="2622" y="163"/>
                </a:lnTo>
                <a:lnTo>
                  <a:pt x="2623" y="163"/>
                </a:lnTo>
                <a:lnTo>
                  <a:pt x="2624" y="163"/>
                </a:lnTo>
                <a:lnTo>
                  <a:pt x="2624" y="163"/>
                </a:lnTo>
                <a:lnTo>
                  <a:pt x="2624" y="163"/>
                </a:lnTo>
                <a:lnTo>
                  <a:pt x="2625" y="163"/>
                </a:lnTo>
                <a:lnTo>
                  <a:pt x="2626" y="162"/>
                </a:lnTo>
                <a:lnTo>
                  <a:pt x="2627" y="162"/>
                </a:lnTo>
                <a:lnTo>
                  <a:pt x="2628" y="162"/>
                </a:lnTo>
                <a:lnTo>
                  <a:pt x="2629" y="162"/>
                </a:lnTo>
                <a:lnTo>
                  <a:pt x="2629" y="162"/>
                </a:lnTo>
                <a:lnTo>
                  <a:pt x="2629" y="162"/>
                </a:lnTo>
                <a:lnTo>
                  <a:pt x="2630" y="162"/>
                </a:lnTo>
                <a:lnTo>
                  <a:pt x="2631" y="162"/>
                </a:lnTo>
                <a:lnTo>
                  <a:pt x="2632" y="162"/>
                </a:lnTo>
                <a:lnTo>
                  <a:pt x="2633" y="162"/>
                </a:lnTo>
                <a:lnTo>
                  <a:pt x="2634" y="162"/>
                </a:lnTo>
                <a:lnTo>
                  <a:pt x="2634" y="162"/>
                </a:lnTo>
                <a:lnTo>
                  <a:pt x="2635" y="162"/>
                </a:lnTo>
                <a:lnTo>
                  <a:pt x="2635" y="162"/>
                </a:lnTo>
                <a:lnTo>
                  <a:pt x="2636" y="162"/>
                </a:lnTo>
                <a:lnTo>
                  <a:pt x="2637" y="162"/>
                </a:lnTo>
                <a:lnTo>
                  <a:pt x="2638" y="162"/>
                </a:lnTo>
                <a:lnTo>
                  <a:pt x="2639" y="162"/>
                </a:lnTo>
                <a:lnTo>
                  <a:pt x="2639" y="162"/>
                </a:lnTo>
                <a:lnTo>
                  <a:pt x="2640" y="161"/>
                </a:lnTo>
                <a:lnTo>
                  <a:pt x="2641" y="161"/>
                </a:lnTo>
                <a:lnTo>
                  <a:pt x="2641" y="161"/>
                </a:lnTo>
                <a:lnTo>
                  <a:pt x="2642" y="161"/>
                </a:lnTo>
                <a:lnTo>
                  <a:pt x="2643" y="161"/>
                </a:lnTo>
                <a:lnTo>
                  <a:pt x="2644" y="161"/>
                </a:lnTo>
                <a:lnTo>
                  <a:pt x="2644" y="161"/>
                </a:lnTo>
                <a:lnTo>
                  <a:pt x="2645" y="160"/>
                </a:lnTo>
                <a:lnTo>
                  <a:pt x="2646" y="160"/>
                </a:lnTo>
                <a:lnTo>
                  <a:pt x="2647" y="160"/>
                </a:lnTo>
                <a:lnTo>
                  <a:pt x="2647" y="160"/>
                </a:lnTo>
                <a:lnTo>
                  <a:pt x="2648" y="160"/>
                </a:lnTo>
                <a:lnTo>
                  <a:pt x="2649" y="160"/>
                </a:lnTo>
                <a:lnTo>
                  <a:pt x="2650" y="160"/>
                </a:lnTo>
                <a:lnTo>
                  <a:pt x="2650" y="160"/>
                </a:lnTo>
                <a:lnTo>
                  <a:pt x="2651" y="160"/>
                </a:lnTo>
                <a:lnTo>
                  <a:pt x="2652" y="160"/>
                </a:lnTo>
                <a:lnTo>
                  <a:pt x="2653" y="160"/>
                </a:lnTo>
                <a:lnTo>
                  <a:pt x="2653" y="160"/>
                </a:lnTo>
                <a:lnTo>
                  <a:pt x="2654" y="161"/>
                </a:lnTo>
                <a:lnTo>
                  <a:pt x="2655" y="161"/>
                </a:lnTo>
                <a:lnTo>
                  <a:pt x="2655" y="161"/>
                </a:lnTo>
                <a:lnTo>
                  <a:pt x="2656" y="161"/>
                </a:lnTo>
                <a:lnTo>
                  <a:pt x="2657" y="161"/>
                </a:lnTo>
                <a:lnTo>
                  <a:pt x="2658" y="161"/>
                </a:lnTo>
                <a:lnTo>
                  <a:pt x="2658" y="162"/>
                </a:lnTo>
                <a:lnTo>
                  <a:pt x="2659" y="162"/>
                </a:lnTo>
                <a:lnTo>
                  <a:pt x="2659" y="162"/>
                </a:lnTo>
                <a:lnTo>
                  <a:pt x="2660" y="162"/>
                </a:lnTo>
                <a:lnTo>
                  <a:pt x="2660" y="162"/>
                </a:lnTo>
                <a:lnTo>
                  <a:pt x="2661" y="162"/>
                </a:lnTo>
                <a:lnTo>
                  <a:pt x="2662" y="163"/>
                </a:lnTo>
                <a:lnTo>
                  <a:pt x="2663" y="163"/>
                </a:lnTo>
                <a:lnTo>
                  <a:pt x="2664" y="163"/>
                </a:lnTo>
                <a:lnTo>
                  <a:pt x="2664" y="163"/>
                </a:lnTo>
                <a:lnTo>
                  <a:pt x="2665" y="163"/>
                </a:lnTo>
                <a:lnTo>
                  <a:pt x="2665" y="164"/>
                </a:lnTo>
                <a:lnTo>
                  <a:pt x="2666" y="164"/>
                </a:lnTo>
                <a:lnTo>
                  <a:pt x="2667" y="164"/>
                </a:lnTo>
                <a:lnTo>
                  <a:pt x="2668" y="164"/>
                </a:lnTo>
                <a:lnTo>
                  <a:pt x="2669" y="164"/>
                </a:lnTo>
                <a:lnTo>
                  <a:pt x="2670" y="164"/>
                </a:lnTo>
                <a:lnTo>
                  <a:pt x="2670" y="165"/>
                </a:lnTo>
                <a:lnTo>
                  <a:pt x="2670" y="165"/>
                </a:lnTo>
                <a:lnTo>
                  <a:pt x="2670" y="165"/>
                </a:lnTo>
                <a:lnTo>
                  <a:pt x="2671" y="165"/>
                </a:lnTo>
                <a:lnTo>
                  <a:pt x="2672" y="165"/>
                </a:lnTo>
                <a:lnTo>
                  <a:pt x="2673" y="165"/>
                </a:lnTo>
                <a:lnTo>
                  <a:pt x="2674" y="165"/>
                </a:lnTo>
                <a:lnTo>
                  <a:pt x="2675" y="165"/>
                </a:lnTo>
                <a:lnTo>
                  <a:pt x="2675" y="165"/>
                </a:lnTo>
                <a:lnTo>
                  <a:pt x="2675" y="165"/>
                </a:lnTo>
                <a:lnTo>
                  <a:pt x="2676" y="165"/>
                </a:lnTo>
                <a:lnTo>
                  <a:pt x="2677" y="165"/>
                </a:lnTo>
                <a:lnTo>
                  <a:pt x="2677" y="166"/>
                </a:lnTo>
                <a:lnTo>
                  <a:pt x="2678" y="166"/>
                </a:lnTo>
                <a:lnTo>
                  <a:pt x="2679" y="166"/>
                </a:lnTo>
                <a:lnTo>
                  <a:pt x="2680" y="166"/>
                </a:lnTo>
                <a:lnTo>
                  <a:pt x="2680" y="166"/>
                </a:lnTo>
                <a:lnTo>
                  <a:pt x="2681" y="166"/>
                </a:lnTo>
                <a:lnTo>
                  <a:pt x="2681" y="166"/>
                </a:lnTo>
                <a:lnTo>
                  <a:pt x="2682" y="166"/>
                </a:lnTo>
                <a:lnTo>
                  <a:pt x="2683" y="166"/>
                </a:lnTo>
                <a:lnTo>
                  <a:pt x="2684" y="166"/>
                </a:lnTo>
                <a:lnTo>
                  <a:pt x="2685" y="166"/>
                </a:lnTo>
                <a:lnTo>
                  <a:pt x="2686" y="167"/>
                </a:lnTo>
                <a:lnTo>
                  <a:pt x="2686" y="167"/>
                </a:lnTo>
                <a:lnTo>
                  <a:pt x="2687" y="167"/>
                </a:lnTo>
                <a:lnTo>
                  <a:pt x="2687" y="167"/>
                </a:lnTo>
                <a:lnTo>
                  <a:pt x="2688" y="167"/>
                </a:lnTo>
                <a:lnTo>
                  <a:pt x="2689" y="167"/>
                </a:lnTo>
                <a:lnTo>
                  <a:pt x="2690" y="167"/>
                </a:lnTo>
                <a:lnTo>
                  <a:pt x="2691" y="167"/>
                </a:lnTo>
                <a:lnTo>
                  <a:pt x="2691" y="167"/>
                </a:lnTo>
                <a:lnTo>
                  <a:pt x="2692" y="167"/>
                </a:lnTo>
                <a:lnTo>
                  <a:pt x="2693" y="167"/>
                </a:lnTo>
                <a:lnTo>
                  <a:pt x="2693" y="167"/>
                </a:lnTo>
                <a:lnTo>
                  <a:pt x="2694" y="167"/>
                </a:lnTo>
                <a:lnTo>
                  <a:pt x="2695" y="168"/>
                </a:lnTo>
                <a:lnTo>
                  <a:pt x="2696" y="168"/>
                </a:lnTo>
                <a:lnTo>
                  <a:pt x="2696" y="168"/>
                </a:lnTo>
                <a:lnTo>
                  <a:pt x="2697" y="168"/>
                </a:lnTo>
                <a:lnTo>
                  <a:pt x="2698" y="169"/>
                </a:lnTo>
                <a:lnTo>
                  <a:pt x="2699" y="169"/>
                </a:lnTo>
                <a:lnTo>
                  <a:pt x="2699" y="169"/>
                </a:lnTo>
                <a:lnTo>
                  <a:pt x="2700" y="169"/>
                </a:lnTo>
                <a:lnTo>
                  <a:pt x="2701" y="169"/>
                </a:lnTo>
                <a:lnTo>
                  <a:pt x="2701" y="170"/>
                </a:lnTo>
                <a:lnTo>
                  <a:pt x="2702" y="170"/>
                </a:lnTo>
                <a:lnTo>
                  <a:pt x="2703" y="170"/>
                </a:lnTo>
                <a:lnTo>
                  <a:pt x="2704" y="170"/>
                </a:lnTo>
                <a:lnTo>
                  <a:pt x="2705" y="170"/>
                </a:lnTo>
                <a:lnTo>
                  <a:pt x="2705" y="170"/>
                </a:lnTo>
                <a:lnTo>
                  <a:pt x="2706" y="170"/>
                </a:lnTo>
                <a:lnTo>
                  <a:pt x="2706" y="170"/>
                </a:lnTo>
                <a:lnTo>
                  <a:pt x="2707" y="170"/>
                </a:lnTo>
                <a:lnTo>
                  <a:pt x="2708" y="170"/>
                </a:lnTo>
                <a:lnTo>
                  <a:pt x="2709" y="170"/>
                </a:lnTo>
                <a:lnTo>
                  <a:pt x="2710" y="171"/>
                </a:lnTo>
                <a:lnTo>
                  <a:pt x="2711" y="171"/>
                </a:lnTo>
                <a:lnTo>
                  <a:pt x="2711" y="171"/>
                </a:lnTo>
                <a:lnTo>
                  <a:pt x="2711" y="171"/>
                </a:lnTo>
                <a:lnTo>
                  <a:pt x="2712" y="171"/>
                </a:lnTo>
                <a:lnTo>
                  <a:pt x="2713" y="171"/>
                </a:lnTo>
                <a:lnTo>
                  <a:pt x="2714" y="171"/>
                </a:lnTo>
                <a:lnTo>
                  <a:pt x="2714" y="172"/>
                </a:lnTo>
                <a:lnTo>
                  <a:pt x="2715" y="172"/>
                </a:lnTo>
                <a:lnTo>
                  <a:pt x="2716" y="172"/>
                </a:lnTo>
                <a:lnTo>
                  <a:pt x="2716" y="172"/>
                </a:lnTo>
                <a:lnTo>
                  <a:pt x="2716" y="172"/>
                </a:lnTo>
                <a:lnTo>
                  <a:pt x="2717" y="172"/>
                </a:lnTo>
                <a:lnTo>
                  <a:pt x="2717" y="172"/>
                </a:lnTo>
                <a:lnTo>
                  <a:pt x="2718" y="172"/>
                </a:lnTo>
                <a:lnTo>
                  <a:pt x="2719" y="172"/>
                </a:lnTo>
                <a:lnTo>
                  <a:pt x="2720" y="172"/>
                </a:lnTo>
                <a:lnTo>
                  <a:pt x="2721" y="172"/>
                </a:lnTo>
                <a:lnTo>
                  <a:pt x="2722" y="172"/>
                </a:lnTo>
                <a:lnTo>
                  <a:pt x="2722" y="173"/>
                </a:lnTo>
                <a:lnTo>
                  <a:pt x="2722" y="173"/>
                </a:lnTo>
                <a:lnTo>
                  <a:pt x="2723" y="173"/>
                </a:lnTo>
                <a:lnTo>
                  <a:pt x="2724" y="173"/>
                </a:lnTo>
                <a:lnTo>
                  <a:pt x="2725" y="173"/>
                </a:lnTo>
                <a:lnTo>
                  <a:pt x="2726" y="173"/>
                </a:lnTo>
                <a:lnTo>
                  <a:pt x="2727" y="174"/>
                </a:lnTo>
                <a:lnTo>
                  <a:pt x="2727" y="174"/>
                </a:lnTo>
                <a:lnTo>
                  <a:pt x="2727" y="174"/>
                </a:lnTo>
                <a:lnTo>
                  <a:pt x="2728" y="174"/>
                </a:lnTo>
                <a:lnTo>
                  <a:pt x="2729" y="174"/>
                </a:lnTo>
                <a:lnTo>
                  <a:pt x="2730" y="175"/>
                </a:lnTo>
                <a:lnTo>
                  <a:pt x="2731" y="175"/>
                </a:lnTo>
                <a:lnTo>
                  <a:pt x="2732" y="175"/>
                </a:lnTo>
                <a:lnTo>
                  <a:pt x="2732" y="175"/>
                </a:lnTo>
                <a:lnTo>
                  <a:pt x="2733" y="175"/>
                </a:lnTo>
                <a:lnTo>
                  <a:pt x="2733" y="175"/>
                </a:lnTo>
                <a:lnTo>
                  <a:pt x="2734" y="176"/>
                </a:lnTo>
                <a:lnTo>
                  <a:pt x="2735" y="176"/>
                </a:lnTo>
                <a:lnTo>
                  <a:pt x="2736" y="176"/>
                </a:lnTo>
                <a:lnTo>
                  <a:pt x="2737" y="176"/>
                </a:lnTo>
                <a:lnTo>
                  <a:pt x="2737" y="176"/>
                </a:lnTo>
                <a:lnTo>
                  <a:pt x="2738" y="176"/>
                </a:lnTo>
                <a:lnTo>
                  <a:pt x="2738" y="176"/>
                </a:lnTo>
                <a:lnTo>
                  <a:pt x="2739" y="176"/>
                </a:lnTo>
                <a:lnTo>
                  <a:pt x="2739" y="176"/>
                </a:lnTo>
                <a:lnTo>
                  <a:pt x="2740" y="176"/>
                </a:lnTo>
                <a:lnTo>
                  <a:pt x="2741" y="176"/>
                </a:lnTo>
                <a:lnTo>
                  <a:pt x="2742" y="176"/>
                </a:lnTo>
                <a:lnTo>
                  <a:pt x="2742" y="177"/>
                </a:lnTo>
                <a:lnTo>
                  <a:pt x="2743" y="177"/>
                </a:lnTo>
                <a:lnTo>
                  <a:pt x="2744" y="177"/>
                </a:lnTo>
                <a:lnTo>
                  <a:pt x="2745" y="177"/>
                </a:lnTo>
                <a:lnTo>
                  <a:pt x="2745" y="177"/>
                </a:lnTo>
                <a:lnTo>
                  <a:pt x="2746" y="177"/>
                </a:lnTo>
                <a:lnTo>
                  <a:pt x="2746" y="178"/>
                </a:lnTo>
                <a:lnTo>
                  <a:pt x="2747" y="178"/>
                </a:lnTo>
                <a:lnTo>
                  <a:pt x="2747" y="178"/>
                </a:lnTo>
                <a:lnTo>
                  <a:pt x="2748" y="178"/>
                </a:lnTo>
                <a:lnTo>
                  <a:pt x="2749" y="178"/>
                </a:lnTo>
                <a:lnTo>
                  <a:pt x="2750" y="178"/>
                </a:lnTo>
                <a:lnTo>
                  <a:pt x="2751" y="178"/>
                </a:lnTo>
                <a:lnTo>
                  <a:pt x="2751" y="178"/>
                </a:lnTo>
                <a:lnTo>
                  <a:pt x="2751" y="178"/>
                </a:lnTo>
                <a:lnTo>
                  <a:pt x="2752" y="178"/>
                </a:lnTo>
                <a:lnTo>
                  <a:pt x="2752" y="178"/>
                </a:lnTo>
                <a:lnTo>
                  <a:pt x="2753" y="178"/>
                </a:lnTo>
                <a:lnTo>
                  <a:pt x="2753" y="179"/>
                </a:lnTo>
                <a:lnTo>
                  <a:pt x="2754" y="179"/>
                </a:lnTo>
                <a:lnTo>
                  <a:pt x="2755" y="179"/>
                </a:lnTo>
                <a:lnTo>
                  <a:pt x="2756" y="179"/>
                </a:lnTo>
                <a:lnTo>
                  <a:pt x="2757" y="179"/>
                </a:lnTo>
                <a:lnTo>
                  <a:pt x="2757" y="179"/>
                </a:lnTo>
                <a:lnTo>
                  <a:pt x="2758" y="179"/>
                </a:lnTo>
                <a:lnTo>
                  <a:pt x="2758" y="180"/>
                </a:lnTo>
                <a:lnTo>
                  <a:pt x="2758" y="180"/>
                </a:lnTo>
                <a:lnTo>
                  <a:pt x="2759" y="180"/>
                </a:lnTo>
                <a:lnTo>
                  <a:pt x="2760" y="180"/>
                </a:lnTo>
                <a:lnTo>
                  <a:pt x="2761" y="180"/>
                </a:lnTo>
                <a:lnTo>
                  <a:pt x="2762" y="180"/>
                </a:lnTo>
                <a:lnTo>
                  <a:pt x="2763" y="181"/>
                </a:lnTo>
                <a:lnTo>
                  <a:pt x="2763" y="181"/>
                </a:lnTo>
                <a:lnTo>
                  <a:pt x="2763" y="181"/>
                </a:lnTo>
                <a:lnTo>
                  <a:pt x="2764" y="181"/>
                </a:lnTo>
                <a:lnTo>
                  <a:pt x="2765" y="181"/>
                </a:lnTo>
                <a:lnTo>
                  <a:pt x="2766" y="181"/>
                </a:lnTo>
                <a:lnTo>
                  <a:pt x="2767" y="181"/>
                </a:lnTo>
                <a:lnTo>
                  <a:pt x="2768" y="181"/>
                </a:lnTo>
                <a:lnTo>
                  <a:pt x="2768" y="181"/>
                </a:lnTo>
                <a:lnTo>
                  <a:pt x="2768" y="181"/>
                </a:lnTo>
                <a:lnTo>
                  <a:pt x="2769" y="181"/>
                </a:lnTo>
                <a:lnTo>
                  <a:pt x="2770" y="181"/>
                </a:lnTo>
                <a:lnTo>
                  <a:pt x="2771" y="182"/>
                </a:lnTo>
                <a:lnTo>
                  <a:pt x="2772" y="182"/>
                </a:lnTo>
                <a:lnTo>
                  <a:pt x="2773" y="182"/>
                </a:lnTo>
                <a:lnTo>
                  <a:pt x="2773" y="182"/>
                </a:lnTo>
                <a:lnTo>
                  <a:pt x="2773" y="182"/>
                </a:lnTo>
                <a:lnTo>
                  <a:pt x="2774" y="183"/>
                </a:lnTo>
                <a:lnTo>
                  <a:pt x="2775" y="183"/>
                </a:lnTo>
                <a:lnTo>
                  <a:pt x="2776" y="183"/>
                </a:lnTo>
                <a:lnTo>
                  <a:pt x="2777" y="183"/>
                </a:lnTo>
                <a:lnTo>
                  <a:pt x="2778" y="183"/>
                </a:lnTo>
                <a:lnTo>
                  <a:pt x="2778" y="183"/>
                </a:lnTo>
                <a:lnTo>
                  <a:pt x="2779" y="184"/>
                </a:lnTo>
                <a:lnTo>
                  <a:pt x="2779" y="184"/>
                </a:lnTo>
                <a:lnTo>
                  <a:pt x="2780" y="184"/>
                </a:lnTo>
                <a:lnTo>
                  <a:pt x="2781" y="184"/>
                </a:lnTo>
                <a:lnTo>
                  <a:pt x="2782" y="184"/>
                </a:lnTo>
                <a:lnTo>
                  <a:pt x="2783" y="184"/>
                </a:lnTo>
                <a:lnTo>
                  <a:pt x="2783" y="184"/>
                </a:lnTo>
                <a:lnTo>
                  <a:pt x="2784" y="184"/>
                </a:lnTo>
                <a:lnTo>
                  <a:pt x="2785" y="184"/>
                </a:lnTo>
                <a:lnTo>
                  <a:pt x="2785" y="184"/>
                </a:lnTo>
                <a:lnTo>
                  <a:pt x="2786" y="184"/>
                </a:lnTo>
                <a:lnTo>
                  <a:pt x="2787" y="184"/>
                </a:lnTo>
                <a:lnTo>
                  <a:pt x="2788" y="185"/>
                </a:lnTo>
                <a:lnTo>
                  <a:pt x="2788" y="185"/>
                </a:lnTo>
                <a:lnTo>
                  <a:pt x="2789" y="185"/>
                </a:lnTo>
                <a:lnTo>
                  <a:pt x="2790" y="185"/>
                </a:lnTo>
                <a:lnTo>
                  <a:pt x="2791" y="185"/>
                </a:lnTo>
                <a:lnTo>
                  <a:pt x="2791" y="186"/>
                </a:lnTo>
                <a:lnTo>
                  <a:pt x="2792" y="186"/>
                </a:lnTo>
                <a:lnTo>
                  <a:pt x="2793" y="186"/>
                </a:lnTo>
                <a:lnTo>
                  <a:pt x="2794" y="186"/>
                </a:lnTo>
                <a:lnTo>
                  <a:pt x="2794" y="186"/>
                </a:lnTo>
                <a:lnTo>
                  <a:pt x="2795" y="186"/>
                </a:lnTo>
                <a:lnTo>
                  <a:pt x="2796" y="186"/>
                </a:lnTo>
                <a:lnTo>
                  <a:pt x="2797" y="186"/>
                </a:lnTo>
                <a:lnTo>
                  <a:pt x="2797" y="186"/>
                </a:lnTo>
                <a:lnTo>
                  <a:pt x="2798" y="186"/>
                </a:lnTo>
                <a:lnTo>
                  <a:pt x="2799" y="186"/>
                </a:lnTo>
                <a:lnTo>
                  <a:pt x="2799" y="186"/>
                </a:lnTo>
                <a:lnTo>
                  <a:pt x="2800" y="187"/>
                </a:lnTo>
                <a:lnTo>
                  <a:pt x="2801" y="187"/>
                </a:lnTo>
                <a:lnTo>
                  <a:pt x="2802" y="187"/>
                </a:lnTo>
                <a:lnTo>
                  <a:pt x="2803" y="187"/>
                </a:lnTo>
                <a:lnTo>
                  <a:pt x="2803" y="187"/>
                </a:lnTo>
                <a:lnTo>
                  <a:pt x="2804" y="187"/>
                </a:lnTo>
                <a:lnTo>
                  <a:pt x="2804" y="188"/>
                </a:lnTo>
                <a:lnTo>
                  <a:pt x="2805" y="188"/>
                </a:lnTo>
                <a:lnTo>
                  <a:pt x="2806" y="188"/>
                </a:lnTo>
                <a:lnTo>
                  <a:pt x="2807" y="188"/>
                </a:lnTo>
                <a:lnTo>
                  <a:pt x="2808" y="188"/>
                </a:lnTo>
                <a:lnTo>
                  <a:pt x="2808" y="189"/>
                </a:lnTo>
                <a:lnTo>
                  <a:pt x="2809" y="189"/>
                </a:lnTo>
                <a:lnTo>
                  <a:pt x="2809" y="189"/>
                </a:lnTo>
                <a:lnTo>
                  <a:pt x="2809" y="189"/>
                </a:lnTo>
                <a:lnTo>
                  <a:pt x="2810" y="189"/>
                </a:lnTo>
                <a:lnTo>
                  <a:pt x="2811" y="189"/>
                </a:lnTo>
                <a:lnTo>
                  <a:pt x="2812" y="190"/>
                </a:lnTo>
                <a:lnTo>
                  <a:pt x="2813" y="190"/>
                </a:lnTo>
                <a:lnTo>
                  <a:pt x="2814" y="190"/>
                </a:lnTo>
                <a:lnTo>
                  <a:pt x="2814" y="190"/>
                </a:lnTo>
                <a:lnTo>
                  <a:pt x="2814" y="190"/>
                </a:lnTo>
                <a:lnTo>
                  <a:pt x="2815" y="190"/>
                </a:lnTo>
                <a:lnTo>
                  <a:pt x="2816" y="190"/>
                </a:lnTo>
                <a:lnTo>
                  <a:pt x="2817" y="190"/>
                </a:lnTo>
                <a:lnTo>
                  <a:pt x="2818" y="190"/>
                </a:lnTo>
                <a:lnTo>
                  <a:pt x="2819" y="190"/>
                </a:lnTo>
                <a:lnTo>
                  <a:pt x="2819" y="190"/>
                </a:lnTo>
                <a:lnTo>
                  <a:pt x="2819" y="190"/>
                </a:lnTo>
                <a:lnTo>
                  <a:pt x="2820" y="191"/>
                </a:lnTo>
                <a:lnTo>
                  <a:pt x="2821" y="191"/>
                </a:lnTo>
                <a:lnTo>
                  <a:pt x="2822" y="191"/>
                </a:lnTo>
                <a:lnTo>
                  <a:pt x="2823" y="191"/>
                </a:lnTo>
                <a:lnTo>
                  <a:pt x="2824" y="191"/>
                </a:lnTo>
                <a:lnTo>
                  <a:pt x="2825" y="191"/>
                </a:lnTo>
                <a:lnTo>
                  <a:pt x="2825" y="191"/>
                </a:lnTo>
                <a:lnTo>
                  <a:pt x="2825" y="191"/>
                </a:lnTo>
                <a:lnTo>
                  <a:pt x="2826" y="191"/>
                </a:lnTo>
                <a:lnTo>
                  <a:pt x="2827" y="191"/>
                </a:lnTo>
                <a:lnTo>
                  <a:pt x="2828" y="191"/>
                </a:lnTo>
                <a:lnTo>
                  <a:pt x="2829" y="191"/>
                </a:lnTo>
                <a:lnTo>
                  <a:pt x="2829" y="192"/>
                </a:lnTo>
                <a:lnTo>
                  <a:pt x="2830" y="192"/>
                </a:lnTo>
                <a:lnTo>
                  <a:pt x="2830" y="192"/>
                </a:lnTo>
                <a:lnTo>
                  <a:pt x="2831" y="192"/>
                </a:lnTo>
                <a:lnTo>
                  <a:pt x="2831" y="192"/>
                </a:lnTo>
                <a:lnTo>
                  <a:pt x="2832" y="192"/>
                </a:lnTo>
                <a:lnTo>
                  <a:pt x="2833" y="192"/>
                </a:lnTo>
                <a:lnTo>
                  <a:pt x="2834" y="193"/>
                </a:lnTo>
                <a:lnTo>
                  <a:pt x="2835" y="193"/>
                </a:lnTo>
                <a:lnTo>
                  <a:pt x="2835" y="193"/>
                </a:lnTo>
                <a:lnTo>
                  <a:pt x="2836" y="193"/>
                </a:lnTo>
                <a:lnTo>
                  <a:pt x="2837" y="193"/>
                </a:lnTo>
                <a:lnTo>
                  <a:pt x="2837" y="193"/>
                </a:lnTo>
                <a:lnTo>
                  <a:pt x="2837" y="194"/>
                </a:lnTo>
                <a:lnTo>
                  <a:pt x="2838" y="194"/>
                </a:lnTo>
                <a:lnTo>
                  <a:pt x="2839" y="194"/>
                </a:lnTo>
                <a:lnTo>
                  <a:pt x="2840" y="194"/>
                </a:lnTo>
                <a:lnTo>
                  <a:pt x="2840" y="194"/>
                </a:lnTo>
                <a:lnTo>
                  <a:pt x="2841" y="194"/>
                </a:lnTo>
                <a:lnTo>
                  <a:pt x="2842" y="194"/>
                </a:lnTo>
                <a:lnTo>
                  <a:pt x="2842" y="195"/>
                </a:lnTo>
                <a:lnTo>
                  <a:pt x="2843" y="195"/>
                </a:lnTo>
                <a:lnTo>
                  <a:pt x="2843" y="195"/>
                </a:lnTo>
                <a:lnTo>
                  <a:pt x="2844" y="195"/>
                </a:lnTo>
                <a:lnTo>
                  <a:pt x="2845" y="195"/>
                </a:lnTo>
                <a:lnTo>
                  <a:pt x="2845" y="195"/>
                </a:lnTo>
                <a:lnTo>
                  <a:pt x="2846" y="195"/>
                </a:lnTo>
                <a:lnTo>
                  <a:pt x="2846" y="196"/>
                </a:lnTo>
                <a:lnTo>
                  <a:pt x="2847" y="196"/>
                </a:lnTo>
                <a:lnTo>
                  <a:pt x="2848" y="196"/>
                </a:lnTo>
                <a:lnTo>
                  <a:pt x="2849" y="196"/>
                </a:lnTo>
                <a:lnTo>
                  <a:pt x="2849" y="196"/>
                </a:lnTo>
                <a:lnTo>
                  <a:pt x="2850" y="196"/>
                </a:lnTo>
                <a:lnTo>
                  <a:pt x="2850" y="196"/>
                </a:lnTo>
                <a:lnTo>
                  <a:pt x="2850" y="196"/>
                </a:lnTo>
                <a:lnTo>
                  <a:pt x="2851" y="196"/>
                </a:lnTo>
                <a:lnTo>
                  <a:pt x="2852" y="196"/>
                </a:lnTo>
                <a:lnTo>
                  <a:pt x="2853" y="196"/>
                </a:lnTo>
                <a:lnTo>
                  <a:pt x="2854" y="196"/>
                </a:lnTo>
                <a:lnTo>
                  <a:pt x="2855" y="196"/>
                </a:lnTo>
                <a:lnTo>
                  <a:pt x="2855" y="196"/>
                </a:lnTo>
                <a:lnTo>
                  <a:pt x="2855" y="196"/>
                </a:lnTo>
                <a:lnTo>
                  <a:pt x="2855" y="196"/>
                </a:lnTo>
                <a:lnTo>
                  <a:pt x="2856" y="196"/>
                </a:lnTo>
                <a:lnTo>
                  <a:pt x="2857" y="196"/>
                </a:lnTo>
                <a:lnTo>
                  <a:pt x="2858" y="196"/>
                </a:lnTo>
                <a:lnTo>
                  <a:pt x="2859" y="196"/>
                </a:lnTo>
                <a:lnTo>
                  <a:pt x="2860" y="196"/>
                </a:lnTo>
                <a:lnTo>
                  <a:pt x="2860" y="197"/>
                </a:lnTo>
                <a:lnTo>
                  <a:pt x="2861" y="197"/>
                </a:lnTo>
                <a:lnTo>
                  <a:pt x="2861" y="197"/>
                </a:lnTo>
                <a:lnTo>
                  <a:pt x="2861" y="197"/>
                </a:lnTo>
                <a:lnTo>
                  <a:pt x="2862" y="197"/>
                </a:lnTo>
                <a:lnTo>
                  <a:pt x="2863" y="198"/>
                </a:lnTo>
                <a:lnTo>
                  <a:pt x="2864" y="198"/>
                </a:lnTo>
                <a:lnTo>
                  <a:pt x="2865" y="198"/>
                </a:lnTo>
                <a:lnTo>
                  <a:pt x="2866" y="198"/>
                </a:lnTo>
                <a:lnTo>
                  <a:pt x="2866" y="198"/>
                </a:lnTo>
                <a:lnTo>
                  <a:pt x="2866" y="198"/>
                </a:lnTo>
                <a:lnTo>
                  <a:pt x="2867" y="199"/>
                </a:lnTo>
                <a:lnTo>
                  <a:pt x="2868" y="199"/>
                </a:lnTo>
                <a:lnTo>
                  <a:pt x="2869" y="199"/>
                </a:lnTo>
                <a:lnTo>
                  <a:pt x="2870" y="199"/>
                </a:lnTo>
                <a:lnTo>
                  <a:pt x="2871" y="199"/>
                </a:lnTo>
                <a:lnTo>
                  <a:pt x="2871" y="199"/>
                </a:lnTo>
                <a:lnTo>
                  <a:pt x="2871" y="199"/>
                </a:lnTo>
                <a:lnTo>
                  <a:pt x="2871" y="200"/>
                </a:lnTo>
                <a:lnTo>
                  <a:pt x="2872" y="200"/>
                </a:lnTo>
                <a:lnTo>
                  <a:pt x="2873" y="200"/>
                </a:lnTo>
                <a:lnTo>
                  <a:pt x="2874" y="200"/>
                </a:lnTo>
                <a:lnTo>
                  <a:pt x="2875" y="200"/>
                </a:lnTo>
                <a:lnTo>
                  <a:pt x="2876" y="200"/>
                </a:lnTo>
                <a:lnTo>
                  <a:pt x="2876" y="200"/>
                </a:lnTo>
                <a:lnTo>
                  <a:pt x="2876" y="201"/>
                </a:lnTo>
                <a:lnTo>
                  <a:pt x="2877" y="201"/>
                </a:lnTo>
                <a:lnTo>
                  <a:pt x="2877" y="201"/>
                </a:lnTo>
                <a:lnTo>
                  <a:pt x="2878" y="201"/>
                </a:lnTo>
                <a:lnTo>
                  <a:pt x="2879" y="201"/>
                </a:lnTo>
                <a:lnTo>
                  <a:pt x="2880" y="201"/>
                </a:lnTo>
                <a:lnTo>
                  <a:pt x="2881" y="201"/>
                </a:lnTo>
                <a:lnTo>
                  <a:pt x="2881" y="201"/>
                </a:lnTo>
                <a:lnTo>
                  <a:pt x="2881" y="201"/>
                </a:lnTo>
                <a:lnTo>
                  <a:pt x="2882" y="201"/>
                </a:lnTo>
                <a:lnTo>
                  <a:pt x="2883" y="201"/>
                </a:lnTo>
                <a:lnTo>
                  <a:pt x="2883" y="201"/>
                </a:lnTo>
                <a:lnTo>
                  <a:pt x="2884" y="201"/>
                </a:lnTo>
                <a:lnTo>
                  <a:pt x="2885" y="201"/>
                </a:lnTo>
                <a:lnTo>
                  <a:pt x="2885" y="201"/>
                </a:lnTo>
                <a:lnTo>
                  <a:pt x="2886" y="201"/>
                </a:lnTo>
                <a:lnTo>
                  <a:pt x="2886" y="201"/>
                </a:lnTo>
                <a:lnTo>
                  <a:pt x="2887" y="201"/>
                </a:lnTo>
                <a:lnTo>
                  <a:pt x="2888" y="201"/>
                </a:lnTo>
                <a:lnTo>
                  <a:pt x="2889" y="201"/>
                </a:lnTo>
                <a:lnTo>
                  <a:pt x="2889" y="201"/>
                </a:lnTo>
                <a:lnTo>
                  <a:pt x="2890" y="202"/>
                </a:lnTo>
                <a:lnTo>
                  <a:pt x="2891" y="202"/>
                </a:lnTo>
                <a:lnTo>
                  <a:pt x="2891" y="202"/>
                </a:lnTo>
                <a:lnTo>
                  <a:pt x="2892" y="202"/>
                </a:lnTo>
                <a:lnTo>
                  <a:pt x="2893" y="202"/>
                </a:lnTo>
                <a:lnTo>
                  <a:pt x="2894" y="202"/>
                </a:lnTo>
                <a:lnTo>
                  <a:pt x="2895" y="203"/>
                </a:lnTo>
                <a:lnTo>
                  <a:pt x="2895" y="203"/>
                </a:lnTo>
                <a:lnTo>
                  <a:pt x="2896" y="203"/>
                </a:lnTo>
                <a:lnTo>
                  <a:pt x="2897" y="203"/>
                </a:lnTo>
                <a:lnTo>
                  <a:pt x="2897" y="203"/>
                </a:lnTo>
                <a:lnTo>
                  <a:pt x="2898" y="203"/>
                </a:lnTo>
                <a:lnTo>
                  <a:pt x="2899" y="204"/>
                </a:lnTo>
                <a:lnTo>
                  <a:pt x="2900" y="204"/>
                </a:lnTo>
                <a:lnTo>
                  <a:pt x="2901" y="204"/>
                </a:lnTo>
                <a:lnTo>
                  <a:pt x="2901" y="204"/>
                </a:lnTo>
                <a:lnTo>
                  <a:pt x="2902" y="204"/>
                </a:lnTo>
                <a:lnTo>
                  <a:pt x="2902" y="204"/>
                </a:lnTo>
                <a:lnTo>
                  <a:pt x="2903" y="205"/>
                </a:lnTo>
                <a:lnTo>
                  <a:pt x="2904" y="205"/>
                </a:lnTo>
                <a:lnTo>
                  <a:pt x="2905" y="205"/>
                </a:lnTo>
                <a:lnTo>
                  <a:pt x="2906" y="205"/>
                </a:lnTo>
                <a:lnTo>
                  <a:pt x="2907" y="205"/>
                </a:lnTo>
                <a:lnTo>
                  <a:pt x="2907" y="205"/>
                </a:lnTo>
                <a:lnTo>
                  <a:pt x="2907" y="205"/>
                </a:lnTo>
                <a:lnTo>
                  <a:pt x="2907" y="206"/>
                </a:lnTo>
                <a:lnTo>
                  <a:pt x="2908" y="206"/>
                </a:lnTo>
                <a:lnTo>
                  <a:pt x="2909" y="206"/>
                </a:lnTo>
                <a:lnTo>
                  <a:pt x="2910" y="206"/>
                </a:lnTo>
                <a:lnTo>
                  <a:pt x="2911" y="206"/>
                </a:lnTo>
                <a:lnTo>
                  <a:pt x="2912" y="206"/>
                </a:lnTo>
                <a:lnTo>
                  <a:pt x="2912" y="206"/>
                </a:lnTo>
                <a:lnTo>
                  <a:pt x="2912" y="206"/>
                </a:lnTo>
                <a:lnTo>
                  <a:pt x="2912" y="206"/>
                </a:lnTo>
                <a:lnTo>
                  <a:pt x="2913" y="206"/>
                </a:lnTo>
                <a:lnTo>
                  <a:pt x="2914" y="206"/>
                </a:lnTo>
                <a:lnTo>
                  <a:pt x="2915" y="206"/>
                </a:lnTo>
                <a:lnTo>
                  <a:pt x="2916" y="206"/>
                </a:lnTo>
                <a:lnTo>
                  <a:pt x="2917" y="206"/>
                </a:lnTo>
                <a:lnTo>
                  <a:pt x="2917" y="207"/>
                </a:lnTo>
                <a:lnTo>
                  <a:pt x="2917" y="207"/>
                </a:lnTo>
                <a:lnTo>
                  <a:pt x="2918" y="207"/>
                </a:lnTo>
                <a:lnTo>
                  <a:pt x="2919" y="207"/>
                </a:lnTo>
                <a:lnTo>
                  <a:pt x="2920" y="207"/>
                </a:lnTo>
                <a:lnTo>
                  <a:pt x="2921" y="208"/>
                </a:lnTo>
                <a:lnTo>
                  <a:pt x="2922" y="208"/>
                </a:lnTo>
                <a:lnTo>
                  <a:pt x="2922" y="208"/>
                </a:lnTo>
                <a:lnTo>
                  <a:pt x="2923" y="208"/>
                </a:lnTo>
                <a:lnTo>
                  <a:pt x="2923" y="208"/>
                </a:lnTo>
                <a:lnTo>
                  <a:pt x="2924" y="208"/>
                </a:lnTo>
                <a:lnTo>
                  <a:pt x="2924" y="208"/>
                </a:lnTo>
                <a:lnTo>
                  <a:pt x="2925" y="208"/>
                </a:lnTo>
                <a:lnTo>
                  <a:pt x="2926" y="208"/>
                </a:lnTo>
                <a:lnTo>
                  <a:pt x="2926" y="208"/>
                </a:lnTo>
                <a:lnTo>
                  <a:pt x="2927" y="208"/>
                </a:lnTo>
                <a:lnTo>
                  <a:pt x="2927" y="208"/>
                </a:lnTo>
                <a:lnTo>
                  <a:pt x="2927" y="207"/>
                </a:lnTo>
                <a:lnTo>
                  <a:pt x="2928" y="207"/>
                </a:lnTo>
                <a:lnTo>
                  <a:pt x="2929" y="206"/>
                </a:lnTo>
                <a:lnTo>
                  <a:pt x="2929" y="206"/>
                </a:lnTo>
                <a:lnTo>
                  <a:pt x="2930" y="206"/>
                </a:lnTo>
                <a:lnTo>
                  <a:pt x="2931" y="205"/>
                </a:lnTo>
                <a:lnTo>
                  <a:pt x="2932" y="205"/>
                </a:lnTo>
                <a:lnTo>
                  <a:pt x="2933" y="205"/>
                </a:lnTo>
                <a:lnTo>
                  <a:pt x="2933" y="205"/>
                </a:lnTo>
                <a:lnTo>
                  <a:pt x="2934" y="205"/>
                </a:lnTo>
                <a:lnTo>
                  <a:pt x="2934" y="206"/>
                </a:lnTo>
                <a:lnTo>
                  <a:pt x="2935" y="206"/>
                </a:lnTo>
                <a:lnTo>
                  <a:pt x="2935" y="206"/>
                </a:lnTo>
                <a:lnTo>
                  <a:pt x="2936" y="206"/>
                </a:lnTo>
                <a:lnTo>
                  <a:pt x="2937" y="206"/>
                </a:lnTo>
                <a:lnTo>
                  <a:pt x="2938" y="206"/>
                </a:lnTo>
                <a:lnTo>
                  <a:pt x="2938" y="206"/>
                </a:lnTo>
                <a:lnTo>
                  <a:pt x="2939" y="206"/>
                </a:lnTo>
                <a:lnTo>
                  <a:pt x="2940" y="206"/>
                </a:lnTo>
                <a:lnTo>
                  <a:pt x="2941" y="206"/>
                </a:lnTo>
                <a:lnTo>
                  <a:pt x="2941" y="206"/>
                </a:lnTo>
                <a:lnTo>
                  <a:pt x="2942" y="206"/>
                </a:lnTo>
                <a:lnTo>
                  <a:pt x="2943" y="206"/>
                </a:lnTo>
                <a:lnTo>
                  <a:pt x="2943" y="206"/>
                </a:lnTo>
                <a:lnTo>
                  <a:pt x="2944" y="206"/>
                </a:lnTo>
                <a:lnTo>
                  <a:pt x="2945" y="206"/>
                </a:lnTo>
                <a:lnTo>
                  <a:pt x="2946" y="206"/>
                </a:lnTo>
                <a:lnTo>
                  <a:pt x="2947" y="206"/>
                </a:lnTo>
                <a:lnTo>
                  <a:pt x="2947" y="206"/>
                </a:lnTo>
                <a:lnTo>
                  <a:pt x="2948" y="206"/>
                </a:lnTo>
                <a:lnTo>
                  <a:pt x="2948" y="205"/>
                </a:lnTo>
                <a:lnTo>
                  <a:pt x="2948" y="205"/>
                </a:lnTo>
                <a:lnTo>
                  <a:pt x="2949" y="205"/>
                </a:lnTo>
                <a:lnTo>
                  <a:pt x="2950" y="205"/>
                </a:lnTo>
                <a:lnTo>
                  <a:pt x="2951" y="205"/>
                </a:lnTo>
                <a:lnTo>
                  <a:pt x="2952" y="205"/>
                </a:lnTo>
                <a:lnTo>
                  <a:pt x="2953" y="205"/>
                </a:lnTo>
                <a:lnTo>
                  <a:pt x="2953" y="205"/>
                </a:lnTo>
                <a:lnTo>
                  <a:pt x="2953" y="204"/>
                </a:lnTo>
                <a:lnTo>
                  <a:pt x="2954" y="204"/>
                </a:lnTo>
                <a:lnTo>
                  <a:pt x="2955" y="204"/>
                </a:lnTo>
                <a:lnTo>
                  <a:pt x="2956" y="204"/>
                </a:lnTo>
                <a:lnTo>
                  <a:pt x="2957" y="204"/>
                </a:lnTo>
                <a:lnTo>
                  <a:pt x="2957" y="203"/>
                </a:lnTo>
                <a:lnTo>
                  <a:pt x="2958" y="203"/>
                </a:lnTo>
                <a:lnTo>
                  <a:pt x="2958" y="203"/>
                </a:lnTo>
                <a:lnTo>
                  <a:pt x="2958" y="203"/>
                </a:lnTo>
                <a:lnTo>
                  <a:pt x="2959" y="203"/>
                </a:lnTo>
                <a:lnTo>
                  <a:pt x="2960" y="202"/>
                </a:lnTo>
                <a:lnTo>
                  <a:pt x="2961" y="202"/>
                </a:lnTo>
                <a:lnTo>
                  <a:pt x="2962" y="202"/>
                </a:lnTo>
                <a:lnTo>
                  <a:pt x="2963" y="202"/>
                </a:lnTo>
                <a:lnTo>
                  <a:pt x="2963" y="202"/>
                </a:lnTo>
                <a:lnTo>
                  <a:pt x="2963" y="201"/>
                </a:lnTo>
                <a:lnTo>
                  <a:pt x="2964" y="201"/>
                </a:lnTo>
                <a:lnTo>
                  <a:pt x="2964" y="201"/>
                </a:lnTo>
                <a:lnTo>
                  <a:pt x="2965" y="201"/>
                </a:lnTo>
                <a:lnTo>
                  <a:pt x="2966" y="201"/>
                </a:lnTo>
                <a:lnTo>
                  <a:pt x="2967" y="201"/>
                </a:lnTo>
                <a:lnTo>
                  <a:pt x="2968" y="201"/>
                </a:lnTo>
                <a:lnTo>
                  <a:pt x="2969" y="201"/>
                </a:lnTo>
                <a:lnTo>
                  <a:pt x="2969" y="201"/>
                </a:lnTo>
                <a:lnTo>
                  <a:pt x="2969" y="202"/>
                </a:lnTo>
                <a:lnTo>
                  <a:pt x="2970" y="202"/>
                </a:lnTo>
                <a:lnTo>
                  <a:pt x="2971" y="202"/>
                </a:lnTo>
                <a:lnTo>
                  <a:pt x="2972" y="202"/>
                </a:lnTo>
                <a:lnTo>
                  <a:pt x="2973" y="202"/>
                </a:lnTo>
                <a:lnTo>
                  <a:pt x="2974" y="202"/>
                </a:lnTo>
                <a:lnTo>
                  <a:pt x="2974" y="202"/>
                </a:lnTo>
                <a:lnTo>
                  <a:pt x="2975" y="203"/>
                </a:lnTo>
                <a:lnTo>
                  <a:pt x="2975" y="203"/>
                </a:lnTo>
                <a:lnTo>
                  <a:pt x="2976" y="203"/>
                </a:lnTo>
                <a:lnTo>
                  <a:pt x="2977" y="203"/>
                </a:lnTo>
                <a:lnTo>
                  <a:pt x="2978" y="203"/>
                </a:lnTo>
                <a:lnTo>
                  <a:pt x="2979" y="203"/>
                </a:lnTo>
                <a:lnTo>
                  <a:pt x="2979" y="203"/>
                </a:lnTo>
                <a:lnTo>
                  <a:pt x="2979" y="204"/>
                </a:lnTo>
                <a:lnTo>
                  <a:pt x="2980" y="204"/>
                </a:lnTo>
                <a:lnTo>
                  <a:pt x="2981" y="204"/>
                </a:lnTo>
                <a:lnTo>
                  <a:pt x="2981" y="204"/>
                </a:lnTo>
                <a:lnTo>
                  <a:pt x="2982" y="204"/>
                </a:lnTo>
                <a:lnTo>
                  <a:pt x="2983" y="204"/>
                </a:lnTo>
                <a:lnTo>
                  <a:pt x="2984" y="204"/>
                </a:lnTo>
                <a:lnTo>
                  <a:pt x="2984" y="205"/>
                </a:lnTo>
                <a:lnTo>
                  <a:pt x="2985" y="205"/>
                </a:lnTo>
                <a:lnTo>
                  <a:pt x="2986" y="205"/>
                </a:lnTo>
                <a:lnTo>
                  <a:pt x="2987" y="205"/>
                </a:lnTo>
                <a:lnTo>
                  <a:pt x="2987" y="205"/>
                </a:lnTo>
                <a:lnTo>
                  <a:pt x="2988" y="205"/>
                </a:lnTo>
                <a:lnTo>
                  <a:pt x="2989" y="205"/>
                </a:lnTo>
                <a:lnTo>
                  <a:pt x="2989" y="206"/>
                </a:lnTo>
                <a:lnTo>
                  <a:pt x="2990" y="206"/>
                </a:lnTo>
                <a:lnTo>
                  <a:pt x="2991" y="206"/>
                </a:lnTo>
                <a:lnTo>
                  <a:pt x="2992" y="206"/>
                </a:lnTo>
                <a:lnTo>
                  <a:pt x="2993" y="206"/>
                </a:lnTo>
                <a:lnTo>
                  <a:pt x="2993" y="206"/>
                </a:lnTo>
                <a:lnTo>
                  <a:pt x="2994" y="206"/>
                </a:lnTo>
                <a:lnTo>
                  <a:pt x="2994" y="206"/>
                </a:lnTo>
                <a:lnTo>
                  <a:pt x="2995" y="206"/>
                </a:lnTo>
                <a:lnTo>
                  <a:pt x="2996" y="206"/>
                </a:lnTo>
                <a:lnTo>
                  <a:pt x="2997" y="206"/>
                </a:lnTo>
                <a:lnTo>
                  <a:pt x="2998" y="206"/>
                </a:lnTo>
                <a:lnTo>
                  <a:pt x="2999" y="206"/>
                </a:lnTo>
                <a:lnTo>
                  <a:pt x="2999" y="206"/>
                </a:lnTo>
                <a:lnTo>
                  <a:pt x="2999" y="207"/>
                </a:lnTo>
                <a:lnTo>
                  <a:pt x="2999" y="207"/>
                </a:lnTo>
                <a:lnTo>
                  <a:pt x="3000" y="207"/>
                </a:lnTo>
                <a:lnTo>
                  <a:pt x="3001" y="207"/>
                </a:lnTo>
                <a:lnTo>
                  <a:pt x="3002" y="207"/>
                </a:lnTo>
                <a:lnTo>
                  <a:pt x="3003" y="207"/>
                </a:lnTo>
                <a:lnTo>
                  <a:pt x="3004" y="208"/>
                </a:lnTo>
                <a:lnTo>
                  <a:pt x="3005" y="208"/>
                </a:lnTo>
                <a:lnTo>
                  <a:pt x="3005" y="208"/>
                </a:lnTo>
                <a:lnTo>
                  <a:pt x="3005" y="208"/>
                </a:lnTo>
                <a:lnTo>
                  <a:pt x="3006" y="208"/>
                </a:lnTo>
                <a:lnTo>
                  <a:pt x="3007" y="208"/>
                </a:lnTo>
                <a:lnTo>
                  <a:pt x="3008" y="208"/>
                </a:lnTo>
                <a:lnTo>
                  <a:pt x="3008" y="208"/>
                </a:lnTo>
                <a:lnTo>
                  <a:pt x="3009" y="208"/>
                </a:lnTo>
                <a:lnTo>
                  <a:pt x="3010" y="208"/>
                </a:lnTo>
                <a:lnTo>
                  <a:pt x="3010" y="208"/>
                </a:lnTo>
                <a:lnTo>
                  <a:pt x="3010" y="208"/>
                </a:lnTo>
                <a:lnTo>
                  <a:pt x="3011" y="208"/>
                </a:lnTo>
                <a:lnTo>
                  <a:pt x="3012" y="208"/>
                </a:lnTo>
                <a:lnTo>
                  <a:pt x="3013" y="209"/>
                </a:lnTo>
                <a:lnTo>
                  <a:pt x="3014" y="209"/>
                </a:lnTo>
                <a:lnTo>
                  <a:pt x="3015" y="209"/>
                </a:lnTo>
                <a:lnTo>
                  <a:pt x="3015" y="209"/>
                </a:lnTo>
                <a:lnTo>
                  <a:pt x="3016" y="209"/>
                </a:lnTo>
                <a:lnTo>
                  <a:pt x="3016" y="209"/>
                </a:lnTo>
                <a:lnTo>
                  <a:pt x="3017" y="209"/>
                </a:lnTo>
                <a:lnTo>
                  <a:pt x="3018" y="209"/>
                </a:lnTo>
                <a:lnTo>
                  <a:pt x="3018" y="210"/>
                </a:lnTo>
                <a:lnTo>
                  <a:pt x="3019" y="210"/>
                </a:lnTo>
                <a:lnTo>
                  <a:pt x="3020" y="210"/>
                </a:lnTo>
                <a:lnTo>
                  <a:pt x="3020" y="210"/>
                </a:lnTo>
                <a:lnTo>
                  <a:pt x="3021" y="210"/>
                </a:lnTo>
                <a:lnTo>
                  <a:pt x="3021" y="210"/>
                </a:lnTo>
                <a:lnTo>
                  <a:pt x="3022" y="210"/>
                </a:lnTo>
                <a:lnTo>
                  <a:pt x="3023" y="211"/>
                </a:lnTo>
                <a:lnTo>
                  <a:pt x="3024" y="211"/>
                </a:lnTo>
                <a:lnTo>
                  <a:pt x="3025" y="211"/>
                </a:lnTo>
                <a:lnTo>
                  <a:pt x="3025" y="211"/>
                </a:lnTo>
                <a:lnTo>
                  <a:pt x="3026" y="211"/>
                </a:lnTo>
                <a:lnTo>
                  <a:pt x="3027" y="211"/>
                </a:lnTo>
                <a:lnTo>
                  <a:pt x="3027" y="211"/>
                </a:lnTo>
                <a:lnTo>
                  <a:pt x="3027" y="212"/>
                </a:lnTo>
                <a:lnTo>
                  <a:pt x="3028" y="212"/>
                </a:lnTo>
                <a:lnTo>
                  <a:pt x="3029" y="212"/>
                </a:lnTo>
                <a:lnTo>
                  <a:pt x="3030" y="212"/>
                </a:lnTo>
                <a:lnTo>
                  <a:pt x="3030" y="212"/>
                </a:lnTo>
                <a:lnTo>
                  <a:pt x="3031" y="212"/>
                </a:lnTo>
                <a:lnTo>
                  <a:pt x="3032" y="212"/>
                </a:lnTo>
                <a:lnTo>
                  <a:pt x="3033" y="212"/>
                </a:lnTo>
                <a:lnTo>
                  <a:pt x="3033" y="212"/>
                </a:lnTo>
                <a:lnTo>
                  <a:pt x="3034" y="212"/>
                </a:lnTo>
                <a:lnTo>
                  <a:pt x="3035" y="212"/>
                </a:lnTo>
                <a:lnTo>
                  <a:pt x="3035" y="212"/>
                </a:lnTo>
                <a:lnTo>
                  <a:pt x="3036" y="212"/>
                </a:lnTo>
                <a:lnTo>
                  <a:pt x="3037" y="212"/>
                </a:lnTo>
                <a:lnTo>
                  <a:pt x="3038" y="212"/>
                </a:lnTo>
                <a:lnTo>
                  <a:pt x="3038" y="213"/>
                </a:lnTo>
                <a:lnTo>
                  <a:pt x="3039" y="213"/>
                </a:lnTo>
                <a:lnTo>
                  <a:pt x="3039" y="213"/>
                </a:lnTo>
                <a:lnTo>
                  <a:pt x="3040" y="213"/>
                </a:lnTo>
                <a:lnTo>
                  <a:pt x="3041" y="213"/>
                </a:lnTo>
                <a:lnTo>
                  <a:pt x="3041" y="213"/>
                </a:lnTo>
                <a:lnTo>
                  <a:pt x="3042" y="213"/>
                </a:lnTo>
                <a:lnTo>
                  <a:pt x="3043" y="213"/>
                </a:lnTo>
                <a:lnTo>
                  <a:pt x="3044" y="214"/>
                </a:lnTo>
                <a:lnTo>
                  <a:pt x="3045" y="214"/>
                </a:lnTo>
                <a:lnTo>
                  <a:pt x="3045" y="214"/>
                </a:lnTo>
                <a:lnTo>
                  <a:pt x="3046" y="214"/>
                </a:lnTo>
                <a:lnTo>
                  <a:pt x="3046" y="214"/>
                </a:lnTo>
                <a:lnTo>
                  <a:pt x="3047" y="214"/>
                </a:lnTo>
                <a:lnTo>
                  <a:pt x="3048" y="214"/>
                </a:lnTo>
                <a:lnTo>
                  <a:pt x="3049" y="214"/>
                </a:lnTo>
                <a:lnTo>
                  <a:pt x="3050" y="214"/>
                </a:lnTo>
                <a:lnTo>
                  <a:pt x="3051" y="214"/>
                </a:lnTo>
                <a:lnTo>
                  <a:pt x="3051" y="214"/>
                </a:lnTo>
                <a:lnTo>
                  <a:pt x="3051" y="214"/>
                </a:lnTo>
                <a:lnTo>
                  <a:pt x="3052" y="214"/>
                </a:lnTo>
                <a:lnTo>
                  <a:pt x="3053" y="214"/>
                </a:lnTo>
                <a:lnTo>
                  <a:pt x="3054" y="215"/>
                </a:lnTo>
                <a:lnTo>
                  <a:pt x="3055" y="215"/>
                </a:lnTo>
                <a:lnTo>
                  <a:pt x="3056" y="215"/>
                </a:lnTo>
                <a:lnTo>
                  <a:pt x="3056" y="215"/>
                </a:lnTo>
                <a:lnTo>
                  <a:pt x="3056" y="215"/>
                </a:lnTo>
                <a:lnTo>
                  <a:pt x="3057" y="215"/>
                </a:lnTo>
                <a:lnTo>
                  <a:pt x="3058" y="216"/>
                </a:lnTo>
                <a:lnTo>
                  <a:pt x="3059" y="216"/>
                </a:lnTo>
                <a:lnTo>
                  <a:pt x="3060" y="216"/>
                </a:lnTo>
                <a:lnTo>
                  <a:pt x="3061" y="216"/>
                </a:lnTo>
                <a:lnTo>
                  <a:pt x="3061" y="216"/>
                </a:lnTo>
                <a:lnTo>
                  <a:pt x="3062" y="216"/>
                </a:lnTo>
                <a:lnTo>
                  <a:pt x="3062" y="216"/>
                </a:lnTo>
                <a:lnTo>
                  <a:pt x="3063" y="216"/>
                </a:lnTo>
                <a:lnTo>
                  <a:pt x="3063" y="217"/>
                </a:lnTo>
                <a:lnTo>
                  <a:pt x="3064" y="217"/>
                </a:lnTo>
                <a:lnTo>
                  <a:pt x="3065" y="217"/>
                </a:lnTo>
                <a:lnTo>
                  <a:pt x="3066" y="217"/>
                </a:lnTo>
                <a:lnTo>
                  <a:pt x="3066" y="217"/>
                </a:lnTo>
                <a:lnTo>
                  <a:pt x="3067" y="217"/>
                </a:lnTo>
                <a:lnTo>
                  <a:pt x="3068" y="217"/>
                </a:lnTo>
                <a:lnTo>
                  <a:pt x="3068" y="217"/>
                </a:lnTo>
                <a:lnTo>
                  <a:pt x="3069" y="217"/>
                </a:lnTo>
                <a:lnTo>
                  <a:pt x="3070" y="217"/>
                </a:lnTo>
                <a:lnTo>
                  <a:pt x="3071" y="217"/>
                </a:lnTo>
                <a:lnTo>
                  <a:pt x="3071" y="218"/>
                </a:lnTo>
                <a:lnTo>
                  <a:pt x="3072" y="218"/>
                </a:lnTo>
                <a:lnTo>
                  <a:pt x="3073" y="218"/>
                </a:lnTo>
                <a:lnTo>
                  <a:pt x="3073" y="218"/>
                </a:lnTo>
                <a:lnTo>
                  <a:pt x="3074" y="218"/>
                </a:lnTo>
                <a:lnTo>
                  <a:pt x="3075" y="218"/>
                </a:lnTo>
                <a:lnTo>
                  <a:pt x="3075" y="219"/>
                </a:lnTo>
                <a:lnTo>
                  <a:pt x="3076" y="219"/>
                </a:lnTo>
                <a:lnTo>
                  <a:pt x="3077" y="219"/>
                </a:lnTo>
                <a:lnTo>
                  <a:pt x="3077" y="220"/>
                </a:lnTo>
                <a:lnTo>
                  <a:pt x="3078" y="220"/>
                </a:lnTo>
                <a:lnTo>
                  <a:pt x="3079" y="220"/>
                </a:lnTo>
                <a:lnTo>
                  <a:pt x="3079" y="220"/>
                </a:lnTo>
                <a:lnTo>
                  <a:pt x="3080" y="220"/>
                </a:lnTo>
                <a:lnTo>
                  <a:pt x="3081" y="220"/>
                </a:lnTo>
                <a:lnTo>
                  <a:pt x="3082" y="220"/>
                </a:lnTo>
                <a:lnTo>
                  <a:pt x="3082" y="220"/>
                </a:lnTo>
                <a:lnTo>
                  <a:pt x="3083" y="220"/>
                </a:lnTo>
                <a:lnTo>
                  <a:pt x="3084" y="220"/>
                </a:lnTo>
                <a:lnTo>
                  <a:pt x="3085" y="220"/>
                </a:lnTo>
                <a:lnTo>
                  <a:pt x="3085" y="221"/>
                </a:lnTo>
                <a:lnTo>
                  <a:pt x="3086" y="221"/>
                </a:lnTo>
                <a:lnTo>
                  <a:pt x="3087" y="221"/>
                </a:lnTo>
                <a:lnTo>
                  <a:pt x="3087" y="221"/>
                </a:lnTo>
                <a:lnTo>
                  <a:pt x="3088" y="221"/>
                </a:lnTo>
                <a:lnTo>
                  <a:pt x="3089" y="221"/>
                </a:lnTo>
                <a:lnTo>
                  <a:pt x="3090" y="221"/>
                </a:lnTo>
                <a:lnTo>
                  <a:pt x="3091" y="222"/>
                </a:lnTo>
                <a:lnTo>
                  <a:pt x="3091" y="222"/>
                </a:lnTo>
                <a:lnTo>
                  <a:pt x="3092" y="222"/>
                </a:lnTo>
                <a:lnTo>
                  <a:pt x="3092" y="222"/>
                </a:lnTo>
                <a:lnTo>
                  <a:pt x="3093" y="222"/>
                </a:lnTo>
                <a:lnTo>
                  <a:pt x="3094" y="222"/>
                </a:lnTo>
                <a:lnTo>
                  <a:pt x="3095" y="222"/>
                </a:lnTo>
                <a:lnTo>
                  <a:pt x="3096" y="223"/>
                </a:lnTo>
                <a:lnTo>
                  <a:pt x="3097" y="223"/>
                </a:lnTo>
                <a:lnTo>
                  <a:pt x="3097" y="223"/>
                </a:lnTo>
                <a:lnTo>
                  <a:pt x="3097" y="224"/>
                </a:lnTo>
                <a:lnTo>
                  <a:pt x="3098" y="224"/>
                </a:lnTo>
                <a:lnTo>
                  <a:pt x="3099" y="224"/>
                </a:lnTo>
                <a:lnTo>
                  <a:pt x="3100" y="224"/>
                </a:lnTo>
                <a:lnTo>
                  <a:pt x="3101" y="224"/>
                </a:lnTo>
                <a:lnTo>
                  <a:pt x="3102" y="224"/>
                </a:lnTo>
                <a:lnTo>
                  <a:pt x="3102" y="224"/>
                </a:lnTo>
                <a:lnTo>
                  <a:pt x="3102" y="225"/>
                </a:lnTo>
                <a:lnTo>
                  <a:pt x="3103" y="225"/>
                </a:lnTo>
                <a:lnTo>
                  <a:pt x="3104" y="225"/>
                </a:lnTo>
                <a:lnTo>
                  <a:pt x="3105" y="225"/>
                </a:lnTo>
                <a:lnTo>
                  <a:pt x="3106" y="225"/>
                </a:lnTo>
                <a:lnTo>
                  <a:pt x="3107" y="225"/>
                </a:lnTo>
                <a:lnTo>
                  <a:pt x="3108" y="225"/>
                </a:lnTo>
                <a:lnTo>
                  <a:pt x="3108" y="225"/>
                </a:lnTo>
                <a:lnTo>
                  <a:pt x="3108" y="226"/>
                </a:lnTo>
                <a:lnTo>
                  <a:pt x="3108" y="226"/>
                </a:lnTo>
                <a:lnTo>
                  <a:pt x="3109" y="226"/>
                </a:lnTo>
                <a:lnTo>
                  <a:pt x="3110" y="226"/>
                </a:lnTo>
                <a:lnTo>
                  <a:pt x="3111" y="226"/>
                </a:lnTo>
                <a:lnTo>
                  <a:pt x="3112" y="226"/>
                </a:lnTo>
                <a:lnTo>
                  <a:pt x="3113" y="226"/>
                </a:lnTo>
                <a:lnTo>
                  <a:pt x="3113" y="226"/>
                </a:lnTo>
                <a:lnTo>
                  <a:pt x="3113" y="226"/>
                </a:lnTo>
                <a:lnTo>
                  <a:pt x="3114" y="226"/>
                </a:lnTo>
                <a:lnTo>
                  <a:pt x="3114" y="226"/>
                </a:lnTo>
                <a:lnTo>
                  <a:pt x="3115" y="226"/>
                </a:lnTo>
                <a:lnTo>
                  <a:pt x="3116" y="226"/>
                </a:lnTo>
                <a:lnTo>
                  <a:pt x="3117" y="226"/>
                </a:lnTo>
                <a:lnTo>
                  <a:pt x="3118" y="227"/>
                </a:lnTo>
                <a:lnTo>
                  <a:pt x="3118" y="227"/>
                </a:lnTo>
                <a:lnTo>
                  <a:pt x="3119" y="227"/>
                </a:lnTo>
                <a:lnTo>
                  <a:pt x="3119" y="227"/>
                </a:lnTo>
                <a:lnTo>
                  <a:pt x="3119" y="227"/>
                </a:lnTo>
                <a:lnTo>
                  <a:pt x="3120" y="227"/>
                </a:lnTo>
                <a:lnTo>
                  <a:pt x="3120" y="228"/>
                </a:lnTo>
                <a:lnTo>
                  <a:pt x="3121" y="228"/>
                </a:lnTo>
                <a:lnTo>
                  <a:pt x="3122" y="229"/>
                </a:lnTo>
                <a:lnTo>
                  <a:pt x="3123" y="229"/>
                </a:lnTo>
                <a:lnTo>
                  <a:pt x="3123" y="230"/>
                </a:lnTo>
                <a:lnTo>
                  <a:pt x="3124" y="230"/>
                </a:lnTo>
                <a:lnTo>
                  <a:pt x="3125" y="231"/>
                </a:lnTo>
                <a:lnTo>
                  <a:pt x="3125" y="231"/>
                </a:lnTo>
                <a:lnTo>
                  <a:pt x="3126" y="232"/>
                </a:lnTo>
                <a:lnTo>
                  <a:pt x="3127" y="232"/>
                </a:lnTo>
                <a:lnTo>
                  <a:pt x="3128" y="232"/>
                </a:lnTo>
                <a:lnTo>
                  <a:pt x="3128" y="232"/>
                </a:lnTo>
                <a:lnTo>
                  <a:pt x="3129" y="232"/>
                </a:lnTo>
                <a:lnTo>
                  <a:pt x="3130" y="233"/>
                </a:lnTo>
                <a:lnTo>
                  <a:pt x="3131" y="233"/>
                </a:lnTo>
                <a:lnTo>
                  <a:pt x="3131" y="234"/>
                </a:lnTo>
                <a:lnTo>
                  <a:pt x="3132" y="234"/>
                </a:lnTo>
                <a:lnTo>
                  <a:pt x="3133" y="235"/>
                </a:lnTo>
                <a:lnTo>
                  <a:pt x="3133" y="235"/>
                </a:lnTo>
                <a:lnTo>
                  <a:pt x="3133" y="236"/>
                </a:lnTo>
                <a:lnTo>
                  <a:pt x="3134" y="236"/>
                </a:lnTo>
                <a:lnTo>
                  <a:pt x="3135" y="237"/>
                </a:lnTo>
                <a:lnTo>
                  <a:pt x="3136" y="237"/>
                </a:lnTo>
                <a:lnTo>
                  <a:pt x="3137" y="237"/>
                </a:lnTo>
                <a:lnTo>
                  <a:pt x="3137" y="237"/>
                </a:lnTo>
                <a:lnTo>
                  <a:pt x="3138" y="237"/>
                </a:lnTo>
                <a:lnTo>
                  <a:pt x="3138" y="237"/>
                </a:lnTo>
                <a:lnTo>
                  <a:pt x="3139" y="237"/>
                </a:lnTo>
                <a:lnTo>
                  <a:pt x="3140" y="237"/>
                </a:lnTo>
                <a:lnTo>
                  <a:pt x="3141" y="237"/>
                </a:lnTo>
                <a:lnTo>
                  <a:pt x="3142" y="237"/>
                </a:lnTo>
                <a:lnTo>
                  <a:pt x="3143" y="237"/>
                </a:lnTo>
                <a:lnTo>
                  <a:pt x="3143" y="237"/>
                </a:lnTo>
                <a:lnTo>
                  <a:pt x="3144" y="237"/>
                </a:lnTo>
                <a:lnTo>
                  <a:pt x="3144" y="237"/>
                </a:lnTo>
                <a:lnTo>
                  <a:pt x="3144" y="237"/>
                </a:lnTo>
                <a:lnTo>
                  <a:pt x="3145" y="237"/>
                </a:lnTo>
                <a:lnTo>
                  <a:pt x="3146" y="237"/>
                </a:lnTo>
                <a:lnTo>
                  <a:pt x="3147" y="237"/>
                </a:lnTo>
                <a:lnTo>
                  <a:pt x="3148" y="237"/>
                </a:lnTo>
                <a:lnTo>
                  <a:pt x="3149" y="237"/>
                </a:lnTo>
                <a:lnTo>
                  <a:pt x="3149" y="237"/>
                </a:lnTo>
                <a:lnTo>
                  <a:pt x="3149" y="237"/>
                </a:lnTo>
                <a:lnTo>
                  <a:pt x="3150" y="238"/>
                </a:lnTo>
                <a:lnTo>
                  <a:pt x="3151" y="238"/>
                </a:lnTo>
                <a:lnTo>
                  <a:pt x="3152" y="238"/>
                </a:lnTo>
                <a:lnTo>
                  <a:pt x="3153" y="238"/>
                </a:lnTo>
                <a:lnTo>
                  <a:pt x="3154" y="238"/>
                </a:lnTo>
                <a:lnTo>
                  <a:pt x="3154" y="238"/>
                </a:lnTo>
                <a:lnTo>
                  <a:pt x="3154" y="238"/>
                </a:lnTo>
                <a:lnTo>
                  <a:pt x="3154" y="239"/>
                </a:lnTo>
                <a:lnTo>
                  <a:pt x="3155" y="239"/>
                </a:lnTo>
                <a:lnTo>
                  <a:pt x="3156" y="239"/>
                </a:lnTo>
                <a:lnTo>
                  <a:pt x="3157" y="239"/>
                </a:lnTo>
                <a:lnTo>
                  <a:pt x="3158" y="239"/>
                </a:lnTo>
                <a:lnTo>
                  <a:pt x="3159" y="239"/>
                </a:lnTo>
                <a:lnTo>
                  <a:pt x="3159" y="239"/>
                </a:lnTo>
                <a:lnTo>
                  <a:pt x="3160" y="239"/>
                </a:lnTo>
                <a:lnTo>
                  <a:pt x="3160" y="240"/>
                </a:lnTo>
                <a:lnTo>
                  <a:pt x="3161" y="240"/>
                </a:lnTo>
                <a:lnTo>
                  <a:pt x="3162" y="240"/>
                </a:lnTo>
                <a:lnTo>
                  <a:pt x="3163" y="240"/>
                </a:lnTo>
                <a:lnTo>
                  <a:pt x="3164" y="240"/>
                </a:lnTo>
                <a:lnTo>
                  <a:pt x="3164" y="240"/>
                </a:lnTo>
                <a:lnTo>
                  <a:pt x="3165" y="241"/>
                </a:lnTo>
                <a:lnTo>
                  <a:pt x="3166" y="241"/>
                </a:lnTo>
                <a:lnTo>
                  <a:pt x="3166" y="241"/>
                </a:lnTo>
                <a:lnTo>
                  <a:pt x="3167" y="241"/>
                </a:lnTo>
                <a:lnTo>
                  <a:pt x="3168" y="241"/>
                </a:lnTo>
                <a:lnTo>
                  <a:pt x="3169" y="241"/>
                </a:lnTo>
                <a:lnTo>
                  <a:pt x="3169" y="241"/>
                </a:lnTo>
                <a:lnTo>
                  <a:pt x="3170" y="241"/>
                </a:lnTo>
                <a:lnTo>
                  <a:pt x="3171" y="242"/>
                </a:lnTo>
                <a:lnTo>
                  <a:pt x="3171" y="242"/>
                </a:lnTo>
                <a:lnTo>
                  <a:pt x="3172" y="242"/>
                </a:lnTo>
                <a:lnTo>
                  <a:pt x="3173" y="242"/>
                </a:lnTo>
                <a:lnTo>
                  <a:pt x="3174" y="242"/>
                </a:lnTo>
                <a:lnTo>
                  <a:pt x="3174" y="242"/>
                </a:lnTo>
                <a:lnTo>
                  <a:pt x="3175" y="242"/>
                </a:lnTo>
                <a:lnTo>
                  <a:pt x="3176" y="242"/>
                </a:lnTo>
                <a:lnTo>
                  <a:pt x="3177" y="242"/>
                </a:lnTo>
                <a:lnTo>
                  <a:pt x="3177" y="242"/>
                </a:lnTo>
                <a:lnTo>
                  <a:pt x="3178" y="242"/>
                </a:lnTo>
                <a:lnTo>
                  <a:pt x="3179" y="242"/>
                </a:lnTo>
                <a:lnTo>
                  <a:pt x="3180" y="242"/>
                </a:lnTo>
                <a:lnTo>
                  <a:pt x="3180" y="242"/>
                </a:lnTo>
                <a:lnTo>
                  <a:pt x="3180" y="243"/>
                </a:lnTo>
                <a:lnTo>
                  <a:pt x="3181" y="243"/>
                </a:lnTo>
                <a:lnTo>
                  <a:pt x="3182" y="243"/>
                </a:lnTo>
                <a:lnTo>
                  <a:pt x="3183" y="243"/>
                </a:lnTo>
                <a:lnTo>
                  <a:pt x="3183" y="243"/>
                </a:lnTo>
                <a:lnTo>
                  <a:pt x="3184" y="243"/>
                </a:lnTo>
                <a:lnTo>
                  <a:pt x="3185" y="243"/>
                </a:lnTo>
                <a:lnTo>
                  <a:pt x="3185" y="243"/>
                </a:lnTo>
                <a:lnTo>
                  <a:pt x="3186" y="243"/>
                </a:lnTo>
                <a:lnTo>
                  <a:pt x="3187" y="243"/>
                </a:lnTo>
                <a:lnTo>
                  <a:pt x="3188" y="243"/>
                </a:lnTo>
                <a:lnTo>
                  <a:pt x="3189" y="243"/>
                </a:lnTo>
                <a:lnTo>
                  <a:pt x="3189" y="243"/>
                </a:lnTo>
                <a:lnTo>
                  <a:pt x="3190" y="243"/>
                </a:lnTo>
                <a:lnTo>
                  <a:pt x="3190" y="243"/>
                </a:lnTo>
                <a:lnTo>
                  <a:pt x="3191" y="244"/>
                </a:lnTo>
                <a:lnTo>
                  <a:pt x="3192" y="244"/>
                </a:lnTo>
                <a:lnTo>
                  <a:pt x="3193" y="244"/>
                </a:lnTo>
                <a:lnTo>
                  <a:pt x="3194" y="244"/>
                </a:lnTo>
                <a:lnTo>
                  <a:pt x="3195" y="244"/>
                </a:lnTo>
                <a:lnTo>
                  <a:pt x="3195" y="244"/>
                </a:lnTo>
                <a:lnTo>
                  <a:pt x="3195" y="244"/>
                </a:lnTo>
                <a:lnTo>
                  <a:pt x="3195" y="245"/>
                </a:lnTo>
                <a:lnTo>
                  <a:pt x="3196" y="245"/>
                </a:lnTo>
                <a:lnTo>
                  <a:pt x="3197" y="245"/>
                </a:lnTo>
                <a:lnTo>
                  <a:pt x="3198" y="245"/>
                </a:lnTo>
                <a:lnTo>
                  <a:pt x="3199" y="245"/>
                </a:lnTo>
                <a:lnTo>
                  <a:pt x="3200" y="245"/>
                </a:lnTo>
                <a:lnTo>
                  <a:pt x="3200" y="246"/>
                </a:lnTo>
                <a:lnTo>
                  <a:pt x="3200" y="246"/>
                </a:lnTo>
                <a:lnTo>
                  <a:pt x="3201" y="246"/>
                </a:lnTo>
                <a:lnTo>
                  <a:pt x="3202" y="246"/>
                </a:lnTo>
                <a:lnTo>
                  <a:pt x="3203" y="246"/>
                </a:lnTo>
                <a:lnTo>
                  <a:pt x="3204" y="246"/>
                </a:lnTo>
                <a:lnTo>
                  <a:pt x="3205" y="246"/>
                </a:lnTo>
                <a:lnTo>
                  <a:pt x="3205" y="246"/>
                </a:lnTo>
                <a:lnTo>
                  <a:pt x="3205" y="247"/>
                </a:lnTo>
                <a:lnTo>
                  <a:pt x="3206" y="247"/>
                </a:lnTo>
                <a:lnTo>
                  <a:pt x="3206" y="247"/>
                </a:lnTo>
                <a:lnTo>
                  <a:pt x="3207" y="247"/>
                </a:lnTo>
                <a:lnTo>
                  <a:pt x="3208" y="247"/>
                </a:lnTo>
                <a:lnTo>
                  <a:pt x="3209" y="247"/>
                </a:lnTo>
                <a:lnTo>
                  <a:pt x="3210" y="247"/>
                </a:lnTo>
                <a:lnTo>
                  <a:pt x="3210" y="247"/>
                </a:lnTo>
                <a:lnTo>
                  <a:pt x="3210" y="248"/>
                </a:lnTo>
                <a:lnTo>
                  <a:pt x="3211" y="248"/>
                </a:lnTo>
                <a:lnTo>
                  <a:pt x="3212" y="248"/>
                </a:lnTo>
                <a:lnTo>
                  <a:pt x="3212" y="248"/>
                </a:lnTo>
                <a:lnTo>
                  <a:pt x="3213" y="248"/>
                </a:lnTo>
                <a:lnTo>
                  <a:pt x="3214" y="248"/>
                </a:lnTo>
                <a:lnTo>
                  <a:pt x="3215" y="248"/>
                </a:lnTo>
                <a:lnTo>
                  <a:pt x="3216" y="248"/>
                </a:lnTo>
                <a:lnTo>
                  <a:pt x="3216" y="248"/>
                </a:lnTo>
                <a:lnTo>
                  <a:pt x="3217" y="248"/>
                </a:lnTo>
                <a:lnTo>
                  <a:pt x="3218" y="248"/>
                </a:lnTo>
                <a:lnTo>
                  <a:pt x="3218" y="248"/>
                </a:lnTo>
                <a:lnTo>
                  <a:pt x="3219" y="248"/>
                </a:lnTo>
                <a:lnTo>
                  <a:pt x="3220" y="248"/>
                </a:lnTo>
                <a:lnTo>
                  <a:pt x="3221" y="248"/>
                </a:lnTo>
                <a:lnTo>
                  <a:pt x="3221" y="249"/>
                </a:lnTo>
                <a:lnTo>
                  <a:pt x="3221" y="249"/>
                </a:lnTo>
                <a:lnTo>
                  <a:pt x="3222" y="249"/>
                </a:lnTo>
                <a:lnTo>
                  <a:pt x="3223" y="249"/>
                </a:lnTo>
                <a:lnTo>
                  <a:pt x="3223" y="249"/>
                </a:lnTo>
                <a:lnTo>
                  <a:pt x="3224" y="249"/>
                </a:lnTo>
                <a:lnTo>
                  <a:pt x="3225" y="249"/>
                </a:lnTo>
                <a:lnTo>
                  <a:pt x="3226" y="249"/>
                </a:lnTo>
                <a:lnTo>
                  <a:pt x="3226" y="249"/>
                </a:lnTo>
                <a:lnTo>
                  <a:pt x="3227" y="249"/>
                </a:lnTo>
                <a:lnTo>
                  <a:pt x="3228" y="249"/>
                </a:lnTo>
                <a:lnTo>
                  <a:pt x="3229" y="249"/>
                </a:lnTo>
                <a:lnTo>
                  <a:pt x="3229" y="249"/>
                </a:lnTo>
                <a:lnTo>
                  <a:pt x="3230" y="249"/>
                </a:lnTo>
                <a:lnTo>
                  <a:pt x="3231" y="249"/>
                </a:lnTo>
                <a:lnTo>
                  <a:pt x="3231" y="250"/>
                </a:lnTo>
                <a:lnTo>
                  <a:pt x="3232" y="250"/>
                </a:lnTo>
                <a:lnTo>
                  <a:pt x="3233" y="250"/>
                </a:lnTo>
                <a:lnTo>
                  <a:pt x="3234" y="250"/>
                </a:lnTo>
                <a:lnTo>
                  <a:pt x="3235" y="250"/>
                </a:lnTo>
                <a:lnTo>
                  <a:pt x="3235" y="250"/>
                </a:lnTo>
                <a:lnTo>
                  <a:pt x="3236" y="250"/>
                </a:lnTo>
                <a:lnTo>
                  <a:pt x="3236" y="250"/>
                </a:lnTo>
                <a:lnTo>
                  <a:pt x="3236" y="251"/>
                </a:lnTo>
                <a:lnTo>
                  <a:pt x="3237" y="251"/>
                </a:lnTo>
                <a:lnTo>
                  <a:pt x="3238" y="251"/>
                </a:lnTo>
                <a:lnTo>
                  <a:pt x="3239" y="251"/>
                </a:lnTo>
                <a:lnTo>
                  <a:pt x="3240" y="251"/>
                </a:lnTo>
                <a:lnTo>
                  <a:pt x="3241" y="251"/>
                </a:lnTo>
                <a:lnTo>
                  <a:pt x="3241" y="251"/>
                </a:lnTo>
                <a:lnTo>
                  <a:pt x="3241" y="251"/>
                </a:lnTo>
                <a:lnTo>
                  <a:pt x="3241" y="252"/>
                </a:lnTo>
                <a:lnTo>
                  <a:pt x="3242" y="252"/>
                </a:lnTo>
                <a:lnTo>
                  <a:pt x="3243" y="252"/>
                </a:lnTo>
                <a:lnTo>
                  <a:pt x="3244" y="252"/>
                </a:lnTo>
                <a:lnTo>
                  <a:pt x="3245" y="252"/>
                </a:lnTo>
                <a:lnTo>
                  <a:pt x="3246" y="252"/>
                </a:lnTo>
                <a:lnTo>
                  <a:pt x="3246" y="252"/>
                </a:lnTo>
                <a:lnTo>
                  <a:pt x="3246" y="252"/>
                </a:lnTo>
                <a:lnTo>
                  <a:pt x="3247" y="253"/>
                </a:lnTo>
                <a:lnTo>
                  <a:pt x="3248" y="253"/>
                </a:lnTo>
                <a:lnTo>
                  <a:pt x="3249" y="253"/>
                </a:lnTo>
                <a:lnTo>
                  <a:pt x="3250" y="253"/>
                </a:lnTo>
                <a:lnTo>
                  <a:pt x="3251" y="253"/>
                </a:lnTo>
                <a:lnTo>
                  <a:pt x="3252" y="253"/>
                </a:lnTo>
                <a:lnTo>
                  <a:pt x="3252" y="253"/>
                </a:lnTo>
                <a:lnTo>
                  <a:pt x="3252" y="253"/>
                </a:lnTo>
                <a:lnTo>
                  <a:pt x="3252" y="253"/>
                </a:lnTo>
                <a:lnTo>
                  <a:pt x="3253" y="253"/>
                </a:lnTo>
                <a:lnTo>
                  <a:pt x="3254" y="253"/>
                </a:lnTo>
                <a:lnTo>
                  <a:pt x="3255" y="253"/>
                </a:lnTo>
                <a:lnTo>
                  <a:pt x="3256" y="253"/>
                </a:lnTo>
                <a:lnTo>
                  <a:pt x="3257" y="253"/>
                </a:lnTo>
                <a:lnTo>
                  <a:pt x="3257" y="253"/>
                </a:lnTo>
                <a:lnTo>
                  <a:pt x="3258" y="254"/>
                </a:lnTo>
                <a:lnTo>
                  <a:pt x="3258" y="254"/>
                </a:lnTo>
                <a:lnTo>
                  <a:pt x="3259" y="254"/>
                </a:lnTo>
                <a:lnTo>
                  <a:pt x="3260" y="254"/>
                </a:lnTo>
                <a:lnTo>
                  <a:pt x="3261" y="254"/>
                </a:lnTo>
                <a:lnTo>
                  <a:pt x="3262" y="254"/>
                </a:lnTo>
                <a:lnTo>
                  <a:pt x="3262" y="254"/>
                </a:lnTo>
                <a:lnTo>
                  <a:pt x="3263" y="255"/>
                </a:lnTo>
                <a:lnTo>
                  <a:pt x="3264" y="255"/>
                </a:lnTo>
                <a:lnTo>
                  <a:pt x="3264" y="255"/>
                </a:lnTo>
                <a:lnTo>
                  <a:pt x="3265" y="255"/>
                </a:lnTo>
                <a:lnTo>
                  <a:pt x="3266" y="255"/>
                </a:lnTo>
                <a:lnTo>
                  <a:pt x="3267" y="255"/>
                </a:lnTo>
                <a:lnTo>
                  <a:pt x="3267" y="255"/>
                </a:lnTo>
                <a:lnTo>
                  <a:pt x="3267" y="255"/>
                </a:lnTo>
                <a:lnTo>
                  <a:pt x="3268" y="255"/>
                </a:lnTo>
                <a:lnTo>
                  <a:pt x="3269" y="255"/>
                </a:lnTo>
                <a:lnTo>
                  <a:pt x="3270" y="255"/>
                </a:lnTo>
                <a:lnTo>
                  <a:pt x="3270" y="255"/>
                </a:lnTo>
                <a:lnTo>
                  <a:pt x="3271" y="255"/>
                </a:lnTo>
                <a:lnTo>
                  <a:pt x="3272" y="255"/>
                </a:lnTo>
                <a:lnTo>
                  <a:pt x="3272" y="256"/>
                </a:lnTo>
                <a:lnTo>
                  <a:pt x="3272" y="256"/>
                </a:lnTo>
                <a:lnTo>
                  <a:pt x="3273" y="256"/>
                </a:lnTo>
                <a:lnTo>
                  <a:pt x="3274" y="256"/>
                </a:lnTo>
                <a:lnTo>
                  <a:pt x="3275" y="256"/>
                </a:lnTo>
                <a:lnTo>
                  <a:pt x="3275" y="256"/>
                </a:lnTo>
                <a:lnTo>
                  <a:pt x="3276" y="256"/>
                </a:lnTo>
                <a:lnTo>
                  <a:pt x="3277" y="256"/>
                </a:lnTo>
                <a:lnTo>
                  <a:pt x="3277" y="257"/>
                </a:lnTo>
                <a:lnTo>
                  <a:pt x="3278" y="257"/>
                </a:lnTo>
                <a:lnTo>
                  <a:pt x="3279" y="257"/>
                </a:lnTo>
                <a:lnTo>
                  <a:pt x="3280" y="257"/>
                </a:lnTo>
                <a:lnTo>
                  <a:pt x="3281" y="257"/>
                </a:lnTo>
                <a:lnTo>
                  <a:pt x="3281" y="257"/>
                </a:lnTo>
                <a:lnTo>
                  <a:pt x="3282" y="257"/>
                </a:lnTo>
                <a:lnTo>
                  <a:pt x="3282" y="258"/>
                </a:lnTo>
                <a:lnTo>
                  <a:pt x="3283" y="258"/>
                </a:lnTo>
                <a:lnTo>
                  <a:pt x="3284" y="258"/>
                </a:lnTo>
                <a:lnTo>
                  <a:pt x="3285" y="258"/>
                </a:lnTo>
                <a:lnTo>
                  <a:pt x="3286" y="258"/>
                </a:lnTo>
                <a:lnTo>
                  <a:pt x="3287" y="258"/>
                </a:lnTo>
                <a:lnTo>
                  <a:pt x="3287" y="258"/>
                </a:lnTo>
                <a:lnTo>
                  <a:pt x="3288" y="258"/>
                </a:lnTo>
                <a:lnTo>
                  <a:pt x="3288" y="258"/>
                </a:lnTo>
                <a:lnTo>
                  <a:pt x="3288" y="258"/>
                </a:lnTo>
                <a:lnTo>
                  <a:pt x="3289" y="258"/>
                </a:lnTo>
                <a:lnTo>
                  <a:pt x="3290" y="258"/>
                </a:lnTo>
                <a:lnTo>
                  <a:pt x="3291" y="258"/>
                </a:lnTo>
                <a:lnTo>
                  <a:pt x="3292" y="258"/>
                </a:lnTo>
                <a:lnTo>
                  <a:pt x="3293" y="258"/>
                </a:lnTo>
                <a:lnTo>
                  <a:pt x="3293" y="258"/>
                </a:lnTo>
                <a:lnTo>
                  <a:pt x="3293" y="259"/>
                </a:lnTo>
                <a:lnTo>
                  <a:pt x="3293" y="259"/>
                </a:lnTo>
                <a:lnTo>
                  <a:pt x="3294" y="259"/>
                </a:lnTo>
                <a:lnTo>
                  <a:pt x="3295" y="259"/>
                </a:lnTo>
                <a:lnTo>
                  <a:pt x="3296" y="259"/>
                </a:lnTo>
                <a:lnTo>
                  <a:pt x="3297" y="259"/>
                </a:lnTo>
                <a:lnTo>
                  <a:pt x="3298" y="259"/>
                </a:lnTo>
                <a:lnTo>
                  <a:pt x="3298" y="259"/>
                </a:lnTo>
                <a:lnTo>
                  <a:pt x="3298" y="260"/>
                </a:lnTo>
                <a:lnTo>
                  <a:pt x="3299" y="260"/>
                </a:lnTo>
                <a:lnTo>
                  <a:pt x="3300" y="260"/>
                </a:lnTo>
                <a:lnTo>
                  <a:pt x="3301" y="260"/>
                </a:lnTo>
                <a:lnTo>
                  <a:pt x="3302" y="260"/>
                </a:lnTo>
                <a:lnTo>
                  <a:pt x="3303" y="260"/>
                </a:lnTo>
                <a:lnTo>
                  <a:pt x="3303" y="260"/>
                </a:lnTo>
                <a:lnTo>
                  <a:pt x="3304" y="261"/>
                </a:lnTo>
                <a:lnTo>
                  <a:pt x="3304" y="261"/>
                </a:lnTo>
                <a:lnTo>
                  <a:pt x="3305" y="261"/>
                </a:lnTo>
                <a:lnTo>
                  <a:pt x="3306" y="261"/>
                </a:lnTo>
                <a:lnTo>
                  <a:pt x="3307" y="261"/>
                </a:lnTo>
                <a:lnTo>
                  <a:pt x="3308" y="261"/>
                </a:lnTo>
                <a:lnTo>
                  <a:pt x="3308" y="261"/>
                </a:lnTo>
                <a:lnTo>
                  <a:pt x="3309" y="261"/>
                </a:lnTo>
                <a:lnTo>
                  <a:pt x="3309" y="261"/>
                </a:lnTo>
                <a:lnTo>
                  <a:pt x="3310" y="261"/>
                </a:lnTo>
                <a:lnTo>
                  <a:pt x="3310" y="261"/>
                </a:lnTo>
                <a:lnTo>
                  <a:pt x="3311" y="261"/>
                </a:lnTo>
                <a:lnTo>
                  <a:pt x="3312" y="261"/>
                </a:lnTo>
                <a:lnTo>
                  <a:pt x="3313" y="261"/>
                </a:lnTo>
                <a:lnTo>
                  <a:pt x="3313" y="261"/>
                </a:lnTo>
                <a:lnTo>
                  <a:pt x="3314" y="261"/>
                </a:lnTo>
                <a:lnTo>
                  <a:pt x="3315" y="262"/>
                </a:lnTo>
                <a:lnTo>
                  <a:pt x="3316" y="262"/>
                </a:lnTo>
                <a:lnTo>
                  <a:pt x="3316" y="262"/>
                </a:lnTo>
                <a:lnTo>
                  <a:pt x="3317" y="262"/>
                </a:lnTo>
                <a:lnTo>
                  <a:pt x="3318" y="262"/>
                </a:lnTo>
                <a:lnTo>
                  <a:pt x="3318" y="262"/>
                </a:lnTo>
                <a:lnTo>
                  <a:pt x="3319" y="262"/>
                </a:lnTo>
                <a:lnTo>
                  <a:pt x="3320" y="263"/>
                </a:lnTo>
                <a:lnTo>
                  <a:pt x="3321" y="263"/>
                </a:lnTo>
                <a:lnTo>
                  <a:pt x="3321" y="263"/>
                </a:lnTo>
                <a:lnTo>
                  <a:pt x="3322" y="263"/>
                </a:lnTo>
                <a:lnTo>
                  <a:pt x="3323" y="262"/>
                </a:lnTo>
                <a:lnTo>
                  <a:pt x="3324" y="263"/>
                </a:lnTo>
                <a:lnTo>
                  <a:pt x="3324" y="263"/>
                </a:lnTo>
                <a:lnTo>
                  <a:pt x="3325" y="263"/>
                </a:lnTo>
                <a:lnTo>
                  <a:pt x="3326" y="263"/>
                </a:lnTo>
                <a:lnTo>
                  <a:pt x="3327" y="263"/>
                </a:lnTo>
                <a:lnTo>
                  <a:pt x="3327" y="263"/>
                </a:lnTo>
                <a:lnTo>
                  <a:pt x="3328" y="263"/>
                </a:lnTo>
                <a:lnTo>
                  <a:pt x="3329" y="263"/>
                </a:lnTo>
                <a:lnTo>
                  <a:pt x="3329" y="263"/>
                </a:lnTo>
                <a:lnTo>
                  <a:pt x="3330" y="263"/>
                </a:lnTo>
                <a:lnTo>
                  <a:pt x="3331" y="263"/>
                </a:lnTo>
                <a:lnTo>
                  <a:pt x="3332" y="263"/>
                </a:lnTo>
                <a:lnTo>
                  <a:pt x="3333" y="263"/>
                </a:lnTo>
                <a:lnTo>
                  <a:pt x="3333" y="263"/>
                </a:lnTo>
                <a:lnTo>
                  <a:pt x="3334" y="263"/>
                </a:lnTo>
                <a:lnTo>
                  <a:pt x="3334" y="264"/>
                </a:lnTo>
                <a:lnTo>
                  <a:pt x="3334" y="264"/>
                </a:lnTo>
                <a:lnTo>
                  <a:pt x="3335" y="264"/>
                </a:lnTo>
                <a:lnTo>
                  <a:pt x="3336" y="264"/>
                </a:lnTo>
                <a:lnTo>
                  <a:pt x="3337" y="264"/>
                </a:lnTo>
                <a:lnTo>
                  <a:pt x="3338" y="264"/>
                </a:lnTo>
                <a:lnTo>
                  <a:pt x="3339" y="264"/>
                </a:lnTo>
                <a:lnTo>
                  <a:pt x="3339" y="264"/>
                </a:lnTo>
                <a:lnTo>
                  <a:pt x="3339" y="265"/>
                </a:lnTo>
                <a:lnTo>
                  <a:pt x="3339" y="265"/>
                </a:lnTo>
                <a:lnTo>
                  <a:pt x="3340" y="265"/>
                </a:lnTo>
                <a:lnTo>
                  <a:pt x="3341" y="265"/>
                </a:lnTo>
                <a:lnTo>
                  <a:pt x="3342" y="265"/>
                </a:lnTo>
                <a:lnTo>
                  <a:pt x="3343" y="265"/>
                </a:lnTo>
                <a:lnTo>
                  <a:pt x="3344" y="266"/>
                </a:lnTo>
                <a:lnTo>
                  <a:pt x="3344" y="266"/>
                </a:lnTo>
                <a:lnTo>
                  <a:pt x="3344" y="266"/>
                </a:lnTo>
                <a:lnTo>
                  <a:pt x="3345" y="266"/>
                </a:lnTo>
                <a:lnTo>
                  <a:pt x="3346" y="266"/>
                </a:lnTo>
                <a:lnTo>
                  <a:pt x="3347" y="266"/>
                </a:lnTo>
                <a:lnTo>
                  <a:pt x="3348" y="266"/>
                </a:lnTo>
                <a:lnTo>
                  <a:pt x="3349" y="267"/>
                </a:lnTo>
                <a:lnTo>
                  <a:pt x="3349" y="267"/>
                </a:lnTo>
                <a:lnTo>
                  <a:pt x="3350" y="267"/>
                </a:lnTo>
                <a:lnTo>
                  <a:pt x="3350" y="267"/>
                </a:lnTo>
                <a:lnTo>
                  <a:pt x="3351" y="267"/>
                </a:lnTo>
                <a:lnTo>
                  <a:pt x="3352" y="267"/>
                </a:lnTo>
                <a:lnTo>
                  <a:pt x="3353" y="267"/>
                </a:lnTo>
                <a:lnTo>
                  <a:pt x="3354" y="267"/>
                </a:lnTo>
                <a:lnTo>
                  <a:pt x="3354" y="267"/>
                </a:lnTo>
                <a:lnTo>
                  <a:pt x="3355" y="267"/>
                </a:lnTo>
                <a:lnTo>
                  <a:pt x="3355" y="267"/>
                </a:lnTo>
                <a:lnTo>
                  <a:pt x="3356" y="267"/>
                </a:lnTo>
                <a:lnTo>
                  <a:pt x="3356" y="267"/>
                </a:lnTo>
                <a:lnTo>
                  <a:pt x="3357" y="267"/>
                </a:lnTo>
                <a:lnTo>
                  <a:pt x="3358" y="267"/>
                </a:lnTo>
                <a:lnTo>
                  <a:pt x="3359" y="267"/>
                </a:lnTo>
                <a:lnTo>
                  <a:pt x="3359" y="268"/>
                </a:lnTo>
                <a:lnTo>
                  <a:pt x="3360" y="268"/>
                </a:lnTo>
                <a:lnTo>
                  <a:pt x="3360" y="268"/>
                </a:lnTo>
                <a:lnTo>
                  <a:pt x="3361" y="268"/>
                </a:lnTo>
                <a:lnTo>
                  <a:pt x="3362" y="268"/>
                </a:lnTo>
                <a:lnTo>
                  <a:pt x="3362" y="268"/>
                </a:lnTo>
                <a:lnTo>
                  <a:pt x="3363" y="268"/>
                </a:lnTo>
                <a:lnTo>
                  <a:pt x="3364" y="268"/>
                </a:lnTo>
                <a:lnTo>
                  <a:pt x="3365" y="268"/>
                </a:lnTo>
                <a:lnTo>
                  <a:pt x="3365" y="268"/>
                </a:lnTo>
                <a:lnTo>
                  <a:pt x="3366" y="268"/>
                </a:lnTo>
                <a:lnTo>
                  <a:pt x="3367" y="268"/>
                </a:lnTo>
                <a:lnTo>
                  <a:pt x="3368" y="268"/>
                </a:lnTo>
                <a:lnTo>
                  <a:pt x="3368" y="268"/>
                </a:lnTo>
                <a:lnTo>
                  <a:pt x="3369" y="268"/>
                </a:lnTo>
                <a:lnTo>
                  <a:pt x="3370" y="269"/>
                </a:lnTo>
                <a:lnTo>
                  <a:pt x="3370" y="269"/>
                </a:lnTo>
                <a:lnTo>
                  <a:pt x="3371" y="269"/>
                </a:lnTo>
                <a:lnTo>
                  <a:pt x="3372" y="269"/>
                </a:lnTo>
                <a:lnTo>
                  <a:pt x="3373" y="269"/>
                </a:lnTo>
                <a:lnTo>
                  <a:pt x="3373" y="269"/>
                </a:lnTo>
                <a:lnTo>
                  <a:pt x="3374" y="269"/>
                </a:lnTo>
                <a:lnTo>
                  <a:pt x="3375" y="269"/>
                </a:lnTo>
                <a:lnTo>
                  <a:pt x="3375" y="270"/>
                </a:lnTo>
                <a:lnTo>
                  <a:pt x="3375" y="270"/>
                </a:lnTo>
                <a:lnTo>
                  <a:pt x="3376" y="270"/>
                </a:lnTo>
                <a:lnTo>
                  <a:pt x="3377" y="270"/>
                </a:lnTo>
                <a:lnTo>
                  <a:pt x="3378" y="270"/>
                </a:lnTo>
                <a:lnTo>
                  <a:pt x="3379" y="270"/>
                </a:lnTo>
                <a:lnTo>
                  <a:pt x="3379" y="270"/>
                </a:lnTo>
                <a:lnTo>
                  <a:pt x="3380" y="270"/>
                </a:lnTo>
                <a:lnTo>
                  <a:pt x="3380" y="271"/>
                </a:lnTo>
                <a:lnTo>
                  <a:pt x="3381" y="271"/>
                </a:lnTo>
                <a:lnTo>
                  <a:pt x="3382" y="271"/>
                </a:lnTo>
                <a:lnTo>
                  <a:pt x="3383" y="271"/>
                </a:lnTo>
                <a:lnTo>
                  <a:pt x="3384" y="271"/>
                </a:lnTo>
                <a:lnTo>
                  <a:pt x="3385" y="271"/>
                </a:lnTo>
                <a:lnTo>
                  <a:pt x="3385" y="271"/>
                </a:lnTo>
                <a:lnTo>
                  <a:pt x="3385" y="272"/>
                </a:lnTo>
                <a:lnTo>
                  <a:pt x="3386" y="272"/>
                </a:lnTo>
                <a:lnTo>
                  <a:pt x="3387" y="272"/>
                </a:lnTo>
                <a:lnTo>
                  <a:pt x="3388" y="272"/>
                </a:lnTo>
                <a:lnTo>
                  <a:pt x="3389" y="272"/>
                </a:lnTo>
                <a:lnTo>
                  <a:pt x="3390" y="272"/>
                </a:lnTo>
                <a:lnTo>
                  <a:pt x="3391" y="272"/>
                </a:lnTo>
                <a:lnTo>
                  <a:pt x="3391" y="273"/>
                </a:lnTo>
                <a:lnTo>
                  <a:pt x="3391" y="273"/>
                </a:lnTo>
                <a:lnTo>
                  <a:pt x="3392" y="273"/>
                </a:lnTo>
                <a:lnTo>
                  <a:pt x="3393" y="273"/>
                </a:lnTo>
                <a:lnTo>
                  <a:pt x="3394" y="273"/>
                </a:lnTo>
                <a:lnTo>
                  <a:pt x="3395" y="273"/>
                </a:lnTo>
                <a:lnTo>
                  <a:pt x="3396" y="273"/>
                </a:lnTo>
                <a:lnTo>
                  <a:pt x="3396" y="273"/>
                </a:lnTo>
                <a:lnTo>
                  <a:pt x="3396" y="273"/>
                </a:lnTo>
                <a:lnTo>
                  <a:pt x="3396" y="273"/>
                </a:lnTo>
                <a:lnTo>
                  <a:pt x="3397" y="273"/>
                </a:lnTo>
                <a:lnTo>
                  <a:pt x="3398" y="273"/>
                </a:lnTo>
                <a:lnTo>
                  <a:pt x="3399" y="273"/>
                </a:lnTo>
                <a:lnTo>
                  <a:pt x="3400" y="273"/>
                </a:lnTo>
                <a:lnTo>
                  <a:pt x="3401" y="273"/>
                </a:lnTo>
                <a:lnTo>
                  <a:pt x="3401" y="273"/>
                </a:lnTo>
                <a:lnTo>
                  <a:pt x="3402" y="273"/>
                </a:lnTo>
                <a:lnTo>
                  <a:pt x="3402" y="273"/>
                </a:lnTo>
                <a:lnTo>
                  <a:pt x="3403" y="273"/>
                </a:lnTo>
                <a:lnTo>
                  <a:pt x="3404" y="273"/>
                </a:lnTo>
                <a:lnTo>
                  <a:pt x="3405" y="273"/>
                </a:lnTo>
                <a:lnTo>
                  <a:pt x="3406" y="273"/>
                </a:lnTo>
                <a:lnTo>
                  <a:pt x="3406" y="273"/>
                </a:lnTo>
                <a:lnTo>
                  <a:pt x="3407" y="274"/>
                </a:lnTo>
                <a:lnTo>
                  <a:pt x="3408" y="274"/>
                </a:lnTo>
                <a:lnTo>
                  <a:pt x="3408" y="274"/>
                </a:lnTo>
                <a:lnTo>
                  <a:pt x="3409" y="274"/>
                </a:lnTo>
                <a:lnTo>
                  <a:pt x="3410" y="274"/>
                </a:lnTo>
                <a:lnTo>
                  <a:pt x="3411" y="274"/>
                </a:lnTo>
                <a:lnTo>
                  <a:pt x="3411" y="275"/>
                </a:lnTo>
                <a:lnTo>
                  <a:pt x="3411" y="275"/>
                </a:lnTo>
                <a:lnTo>
                  <a:pt x="3412" y="275"/>
                </a:lnTo>
                <a:lnTo>
                  <a:pt x="3413" y="275"/>
                </a:lnTo>
                <a:lnTo>
                  <a:pt x="3414" y="275"/>
                </a:lnTo>
                <a:lnTo>
                  <a:pt x="3414" y="275"/>
                </a:lnTo>
                <a:lnTo>
                  <a:pt x="3415" y="275"/>
                </a:lnTo>
                <a:lnTo>
                  <a:pt x="3416" y="275"/>
                </a:lnTo>
                <a:lnTo>
                  <a:pt x="3416" y="276"/>
                </a:lnTo>
                <a:lnTo>
                  <a:pt x="3417" y="276"/>
                </a:lnTo>
                <a:lnTo>
                  <a:pt x="3418" y="276"/>
                </a:lnTo>
                <a:lnTo>
                  <a:pt x="3419" y="276"/>
                </a:lnTo>
                <a:lnTo>
                  <a:pt x="3420" y="276"/>
                </a:lnTo>
                <a:lnTo>
                  <a:pt x="3420" y="276"/>
                </a:lnTo>
                <a:lnTo>
                  <a:pt x="3421" y="276"/>
                </a:lnTo>
                <a:lnTo>
                  <a:pt x="3421" y="277"/>
                </a:lnTo>
                <a:lnTo>
                  <a:pt x="3422" y="277"/>
                </a:lnTo>
                <a:lnTo>
                  <a:pt x="3423" y="277"/>
                </a:lnTo>
                <a:lnTo>
                  <a:pt x="3424" y="277"/>
                </a:lnTo>
                <a:lnTo>
                  <a:pt x="3425" y="277"/>
                </a:lnTo>
                <a:lnTo>
                  <a:pt x="3425" y="277"/>
                </a:lnTo>
                <a:lnTo>
                  <a:pt x="3426" y="277"/>
                </a:lnTo>
                <a:lnTo>
                  <a:pt x="3427" y="278"/>
                </a:lnTo>
                <a:lnTo>
                  <a:pt x="3427" y="278"/>
                </a:lnTo>
                <a:lnTo>
                  <a:pt x="3428" y="278"/>
                </a:lnTo>
                <a:lnTo>
                  <a:pt x="3429" y="278"/>
                </a:lnTo>
                <a:lnTo>
                  <a:pt x="3430" y="278"/>
                </a:lnTo>
                <a:lnTo>
                  <a:pt x="3431" y="278"/>
                </a:lnTo>
                <a:lnTo>
                  <a:pt x="3431" y="278"/>
                </a:lnTo>
                <a:lnTo>
                  <a:pt x="3432" y="278"/>
                </a:lnTo>
                <a:lnTo>
                  <a:pt x="3432" y="278"/>
                </a:lnTo>
                <a:lnTo>
                  <a:pt x="3432" y="278"/>
                </a:lnTo>
                <a:lnTo>
                  <a:pt x="3433" y="278"/>
                </a:lnTo>
                <a:lnTo>
                  <a:pt x="3434" y="278"/>
                </a:lnTo>
                <a:lnTo>
                  <a:pt x="3435" y="278"/>
                </a:lnTo>
                <a:lnTo>
                  <a:pt x="3436" y="278"/>
                </a:lnTo>
                <a:lnTo>
                  <a:pt x="3437" y="278"/>
                </a:lnTo>
                <a:lnTo>
                  <a:pt x="3437" y="278"/>
                </a:lnTo>
                <a:lnTo>
                  <a:pt x="3437" y="279"/>
                </a:lnTo>
                <a:lnTo>
                  <a:pt x="3438" y="279"/>
                </a:lnTo>
                <a:lnTo>
                  <a:pt x="3439" y="279"/>
                </a:lnTo>
                <a:lnTo>
                  <a:pt x="3440" y="279"/>
                </a:lnTo>
                <a:lnTo>
                  <a:pt x="3441" y="279"/>
                </a:lnTo>
                <a:lnTo>
                  <a:pt x="3442" y="279"/>
                </a:lnTo>
                <a:lnTo>
                  <a:pt x="3442" y="279"/>
                </a:lnTo>
                <a:lnTo>
                  <a:pt x="3442" y="279"/>
                </a:lnTo>
                <a:lnTo>
                  <a:pt x="3443" y="279"/>
                </a:lnTo>
                <a:lnTo>
                  <a:pt x="3444" y="279"/>
                </a:lnTo>
                <a:lnTo>
                  <a:pt x="3445" y="279"/>
                </a:lnTo>
                <a:lnTo>
                  <a:pt x="3446" y="279"/>
                </a:lnTo>
                <a:lnTo>
                  <a:pt x="3447" y="279"/>
                </a:lnTo>
                <a:lnTo>
                  <a:pt x="3447" y="279"/>
                </a:lnTo>
                <a:lnTo>
                  <a:pt x="3448" y="280"/>
                </a:lnTo>
                <a:lnTo>
                  <a:pt x="3448" y="280"/>
                </a:lnTo>
                <a:lnTo>
                  <a:pt x="3449" y="280"/>
                </a:lnTo>
                <a:lnTo>
                  <a:pt x="3450" y="280"/>
                </a:lnTo>
                <a:lnTo>
                  <a:pt x="3451" y="280"/>
                </a:lnTo>
                <a:lnTo>
                  <a:pt x="3452" y="280"/>
                </a:lnTo>
                <a:lnTo>
                  <a:pt x="3452" y="280"/>
                </a:lnTo>
                <a:lnTo>
                  <a:pt x="3453" y="280"/>
                </a:lnTo>
                <a:lnTo>
                  <a:pt x="3454" y="281"/>
                </a:lnTo>
                <a:lnTo>
                  <a:pt x="3454" y="281"/>
                </a:lnTo>
                <a:lnTo>
                  <a:pt x="3455" y="281"/>
                </a:lnTo>
                <a:lnTo>
                  <a:pt x="3456" y="281"/>
                </a:lnTo>
                <a:lnTo>
                  <a:pt x="3457" y="281"/>
                </a:lnTo>
                <a:lnTo>
                  <a:pt x="3457" y="281"/>
                </a:lnTo>
                <a:lnTo>
                  <a:pt x="3458" y="281"/>
                </a:lnTo>
                <a:lnTo>
                  <a:pt x="3459" y="282"/>
                </a:lnTo>
                <a:lnTo>
                  <a:pt x="3460" y="282"/>
                </a:lnTo>
                <a:lnTo>
                  <a:pt x="3460" y="282"/>
                </a:lnTo>
                <a:lnTo>
                  <a:pt x="3461" y="282"/>
                </a:lnTo>
                <a:lnTo>
                  <a:pt x="3462" y="282"/>
                </a:lnTo>
                <a:lnTo>
                  <a:pt x="3463" y="282"/>
                </a:lnTo>
                <a:lnTo>
                  <a:pt x="3463" y="282"/>
                </a:lnTo>
                <a:lnTo>
                  <a:pt x="3464" y="283"/>
                </a:lnTo>
                <a:lnTo>
                  <a:pt x="3465" y="283"/>
                </a:lnTo>
                <a:lnTo>
                  <a:pt x="3466" y="283"/>
                </a:lnTo>
                <a:lnTo>
                  <a:pt x="3466" y="283"/>
                </a:lnTo>
                <a:lnTo>
                  <a:pt x="3467" y="283"/>
                </a:lnTo>
                <a:lnTo>
                  <a:pt x="3468" y="283"/>
                </a:lnTo>
                <a:lnTo>
                  <a:pt x="3468" y="283"/>
                </a:lnTo>
                <a:lnTo>
                  <a:pt x="3469" y="283"/>
                </a:lnTo>
                <a:lnTo>
                  <a:pt x="3469" y="284"/>
                </a:lnTo>
                <a:lnTo>
                  <a:pt x="3470" y="284"/>
                </a:lnTo>
                <a:lnTo>
                  <a:pt x="3471" y="284"/>
                </a:lnTo>
                <a:lnTo>
                  <a:pt x="3472" y="284"/>
                </a:lnTo>
                <a:lnTo>
                  <a:pt x="3472" y="284"/>
                </a:lnTo>
                <a:lnTo>
                  <a:pt x="3473" y="284"/>
                </a:lnTo>
                <a:lnTo>
                  <a:pt x="3473" y="284"/>
                </a:lnTo>
                <a:lnTo>
                  <a:pt x="3474" y="284"/>
                </a:lnTo>
                <a:lnTo>
                  <a:pt x="3475" y="284"/>
                </a:lnTo>
                <a:lnTo>
                  <a:pt x="3476" y="284"/>
                </a:lnTo>
                <a:lnTo>
                  <a:pt x="3477" y="284"/>
                </a:lnTo>
                <a:lnTo>
                  <a:pt x="3477" y="284"/>
                </a:lnTo>
                <a:lnTo>
                  <a:pt x="3478" y="284"/>
                </a:lnTo>
                <a:lnTo>
                  <a:pt x="3478" y="285"/>
                </a:lnTo>
                <a:lnTo>
                  <a:pt x="3479" y="285"/>
                </a:lnTo>
                <a:lnTo>
                  <a:pt x="3480" y="285"/>
                </a:lnTo>
                <a:lnTo>
                  <a:pt x="3481" y="285"/>
                </a:lnTo>
                <a:lnTo>
                  <a:pt x="3482" y="285"/>
                </a:lnTo>
                <a:lnTo>
                  <a:pt x="3483" y="285"/>
                </a:lnTo>
                <a:lnTo>
                  <a:pt x="3483" y="285"/>
                </a:lnTo>
                <a:lnTo>
                  <a:pt x="3483" y="285"/>
                </a:lnTo>
                <a:lnTo>
                  <a:pt x="3483" y="285"/>
                </a:lnTo>
                <a:lnTo>
                  <a:pt x="3484" y="285"/>
                </a:lnTo>
                <a:lnTo>
                  <a:pt x="3485" y="285"/>
                </a:lnTo>
                <a:lnTo>
                  <a:pt x="3486" y="285"/>
                </a:lnTo>
                <a:lnTo>
                  <a:pt x="3487" y="285"/>
                </a:lnTo>
                <a:lnTo>
                  <a:pt x="3488" y="285"/>
                </a:lnTo>
                <a:lnTo>
                  <a:pt x="3488" y="285"/>
                </a:lnTo>
                <a:lnTo>
                  <a:pt x="3488" y="285"/>
                </a:lnTo>
                <a:lnTo>
                  <a:pt x="3488" y="286"/>
                </a:lnTo>
                <a:lnTo>
                  <a:pt x="3489" y="286"/>
                </a:lnTo>
                <a:lnTo>
                  <a:pt x="3490" y="286"/>
                </a:lnTo>
                <a:lnTo>
                  <a:pt x="3491" y="286"/>
                </a:lnTo>
                <a:lnTo>
                  <a:pt x="3492" y="286"/>
                </a:lnTo>
                <a:lnTo>
                  <a:pt x="3493" y="286"/>
                </a:lnTo>
                <a:lnTo>
                  <a:pt x="3493" y="286"/>
                </a:lnTo>
                <a:lnTo>
                  <a:pt x="3494" y="287"/>
                </a:lnTo>
                <a:lnTo>
                  <a:pt x="3494" y="287"/>
                </a:lnTo>
                <a:lnTo>
                  <a:pt x="3495" y="287"/>
                </a:lnTo>
                <a:lnTo>
                  <a:pt x="3496" y="287"/>
                </a:lnTo>
                <a:lnTo>
                  <a:pt x="3497" y="287"/>
                </a:lnTo>
                <a:lnTo>
                  <a:pt x="3498" y="287"/>
                </a:lnTo>
                <a:lnTo>
                  <a:pt x="3499" y="287"/>
                </a:lnTo>
                <a:lnTo>
                  <a:pt x="3499" y="287"/>
                </a:lnTo>
                <a:lnTo>
                  <a:pt x="3499" y="288"/>
                </a:lnTo>
                <a:lnTo>
                  <a:pt x="3500" y="288"/>
                </a:lnTo>
                <a:lnTo>
                  <a:pt x="3500" y="288"/>
                </a:lnTo>
                <a:lnTo>
                  <a:pt x="3501" y="288"/>
                </a:lnTo>
                <a:lnTo>
                  <a:pt x="3502" y="288"/>
                </a:lnTo>
                <a:lnTo>
                  <a:pt x="3503" y="288"/>
                </a:lnTo>
                <a:lnTo>
                  <a:pt x="3504" y="288"/>
                </a:lnTo>
                <a:lnTo>
                  <a:pt x="3504" y="288"/>
                </a:lnTo>
                <a:lnTo>
                  <a:pt x="3505" y="289"/>
                </a:lnTo>
                <a:lnTo>
                  <a:pt x="3506" y="289"/>
                </a:lnTo>
                <a:lnTo>
                  <a:pt x="3506" y="289"/>
                </a:lnTo>
                <a:lnTo>
                  <a:pt x="3507" y="289"/>
                </a:lnTo>
                <a:lnTo>
                  <a:pt x="3508" y="289"/>
                </a:lnTo>
                <a:lnTo>
                  <a:pt x="3509" y="289"/>
                </a:lnTo>
                <a:lnTo>
                  <a:pt x="3509" y="289"/>
                </a:lnTo>
                <a:lnTo>
                  <a:pt x="3510" y="289"/>
                </a:lnTo>
                <a:lnTo>
                  <a:pt x="3511" y="289"/>
                </a:lnTo>
                <a:lnTo>
                  <a:pt x="3512" y="289"/>
                </a:lnTo>
                <a:lnTo>
                  <a:pt x="3512" y="289"/>
                </a:lnTo>
                <a:lnTo>
                  <a:pt x="3513" y="289"/>
                </a:lnTo>
                <a:lnTo>
                  <a:pt x="3514" y="289"/>
                </a:lnTo>
                <a:lnTo>
                  <a:pt x="3514" y="289"/>
                </a:lnTo>
                <a:lnTo>
                  <a:pt x="3515" y="289"/>
                </a:lnTo>
                <a:lnTo>
                  <a:pt x="3516" y="289"/>
                </a:lnTo>
                <a:lnTo>
                  <a:pt x="3517" y="289"/>
                </a:lnTo>
                <a:lnTo>
                  <a:pt x="3517" y="290"/>
                </a:lnTo>
                <a:lnTo>
                  <a:pt x="3518" y="290"/>
                </a:lnTo>
                <a:lnTo>
                  <a:pt x="3518" y="290"/>
                </a:lnTo>
                <a:lnTo>
                  <a:pt x="3519" y="290"/>
                </a:lnTo>
                <a:lnTo>
                  <a:pt x="3519" y="290"/>
                </a:lnTo>
                <a:lnTo>
                  <a:pt x="3520" y="290"/>
                </a:lnTo>
                <a:lnTo>
                  <a:pt x="3521" y="290"/>
                </a:lnTo>
                <a:lnTo>
                  <a:pt x="3522" y="290"/>
                </a:lnTo>
                <a:lnTo>
                  <a:pt x="3522" y="291"/>
                </a:lnTo>
                <a:lnTo>
                  <a:pt x="3523" y="291"/>
                </a:lnTo>
                <a:lnTo>
                  <a:pt x="3523" y="291"/>
                </a:lnTo>
                <a:lnTo>
                  <a:pt x="3524" y="291"/>
                </a:lnTo>
                <a:lnTo>
                  <a:pt x="3524" y="291"/>
                </a:lnTo>
                <a:lnTo>
                  <a:pt x="3525" y="291"/>
                </a:lnTo>
                <a:lnTo>
                  <a:pt x="3526" y="291"/>
                </a:lnTo>
                <a:lnTo>
                  <a:pt x="3527" y="291"/>
                </a:lnTo>
                <a:lnTo>
                  <a:pt x="3528" y="291"/>
                </a:lnTo>
                <a:lnTo>
                  <a:pt x="3529" y="291"/>
                </a:lnTo>
                <a:lnTo>
                  <a:pt x="3529" y="291"/>
                </a:lnTo>
                <a:lnTo>
                  <a:pt x="3529" y="291"/>
                </a:lnTo>
                <a:lnTo>
                  <a:pt x="3530" y="291"/>
                </a:lnTo>
                <a:lnTo>
                  <a:pt x="3531" y="291"/>
                </a:lnTo>
                <a:lnTo>
                  <a:pt x="3532" y="291"/>
                </a:lnTo>
                <a:lnTo>
                  <a:pt x="3532" y="292"/>
                </a:lnTo>
                <a:lnTo>
                  <a:pt x="3533" y="292"/>
                </a:lnTo>
                <a:lnTo>
                  <a:pt x="3534" y="292"/>
                </a:lnTo>
                <a:lnTo>
                  <a:pt x="3535" y="292"/>
                </a:lnTo>
                <a:lnTo>
                  <a:pt x="3535" y="292"/>
                </a:lnTo>
                <a:lnTo>
                  <a:pt x="3535" y="292"/>
                </a:lnTo>
                <a:lnTo>
                  <a:pt x="3536" y="292"/>
                </a:lnTo>
                <a:lnTo>
                  <a:pt x="3537" y="292"/>
                </a:lnTo>
                <a:lnTo>
                  <a:pt x="3538" y="293"/>
                </a:lnTo>
                <a:lnTo>
                  <a:pt x="3539" y="293"/>
                </a:lnTo>
                <a:lnTo>
                  <a:pt x="3540" y="293"/>
                </a:lnTo>
                <a:lnTo>
                  <a:pt x="3540" y="293"/>
                </a:lnTo>
                <a:lnTo>
                  <a:pt x="3540" y="293"/>
                </a:lnTo>
                <a:lnTo>
                  <a:pt x="3541" y="293"/>
                </a:lnTo>
                <a:lnTo>
                  <a:pt x="3542" y="293"/>
                </a:lnTo>
                <a:lnTo>
                  <a:pt x="3543" y="294"/>
                </a:lnTo>
                <a:lnTo>
                  <a:pt x="3543" y="294"/>
                </a:lnTo>
                <a:lnTo>
                  <a:pt x="3544" y="294"/>
                </a:lnTo>
                <a:lnTo>
                  <a:pt x="3545" y="295"/>
                </a:lnTo>
                <a:lnTo>
                  <a:pt x="3545" y="296"/>
                </a:lnTo>
                <a:lnTo>
                  <a:pt x="3546" y="296"/>
                </a:lnTo>
                <a:lnTo>
                  <a:pt x="3546" y="297"/>
                </a:lnTo>
                <a:lnTo>
                  <a:pt x="3546" y="297"/>
                </a:lnTo>
                <a:lnTo>
                  <a:pt x="3547" y="297"/>
                </a:lnTo>
                <a:lnTo>
                  <a:pt x="3548" y="298"/>
                </a:lnTo>
                <a:lnTo>
                  <a:pt x="3549" y="298"/>
                </a:lnTo>
                <a:lnTo>
                  <a:pt x="3549" y="299"/>
                </a:lnTo>
                <a:lnTo>
                  <a:pt x="3550" y="299"/>
                </a:lnTo>
                <a:lnTo>
                  <a:pt x="3550" y="299"/>
                </a:lnTo>
                <a:lnTo>
                  <a:pt x="3551" y="299"/>
                </a:lnTo>
                <a:lnTo>
                  <a:pt x="3551" y="300"/>
                </a:lnTo>
                <a:lnTo>
                  <a:pt x="3552" y="300"/>
                </a:lnTo>
                <a:lnTo>
                  <a:pt x="3552" y="301"/>
                </a:lnTo>
                <a:lnTo>
                  <a:pt x="3553" y="301"/>
                </a:lnTo>
                <a:lnTo>
                  <a:pt x="3554" y="302"/>
                </a:lnTo>
                <a:lnTo>
                  <a:pt x="3555" y="302"/>
                </a:lnTo>
                <a:lnTo>
                  <a:pt x="3555" y="302"/>
                </a:lnTo>
                <a:lnTo>
                  <a:pt x="3556" y="303"/>
                </a:lnTo>
                <a:lnTo>
                  <a:pt x="3557" y="303"/>
                </a:lnTo>
                <a:lnTo>
                  <a:pt x="3558" y="303"/>
                </a:lnTo>
                <a:lnTo>
                  <a:pt x="3558" y="303"/>
                </a:lnTo>
                <a:lnTo>
                  <a:pt x="3559" y="303"/>
                </a:lnTo>
                <a:lnTo>
                  <a:pt x="3559" y="304"/>
                </a:lnTo>
                <a:lnTo>
                  <a:pt x="3560" y="304"/>
                </a:lnTo>
                <a:lnTo>
                  <a:pt x="3560" y="304"/>
                </a:lnTo>
                <a:lnTo>
                  <a:pt x="3561" y="304"/>
                </a:lnTo>
                <a:lnTo>
                  <a:pt x="3562" y="304"/>
                </a:lnTo>
                <a:lnTo>
                  <a:pt x="3563" y="304"/>
                </a:lnTo>
                <a:lnTo>
                  <a:pt x="3564" y="304"/>
                </a:lnTo>
                <a:lnTo>
                  <a:pt x="3564" y="304"/>
                </a:lnTo>
                <a:lnTo>
                  <a:pt x="3565" y="304"/>
                </a:lnTo>
                <a:lnTo>
                  <a:pt x="3565" y="305"/>
                </a:lnTo>
                <a:lnTo>
                  <a:pt x="3565" y="306"/>
                </a:lnTo>
                <a:lnTo>
                  <a:pt x="3566" y="307"/>
                </a:lnTo>
                <a:lnTo>
                  <a:pt x="3567" y="307"/>
                </a:lnTo>
                <a:lnTo>
                  <a:pt x="3568" y="308"/>
                </a:lnTo>
                <a:lnTo>
                  <a:pt x="3569" y="309"/>
                </a:lnTo>
                <a:lnTo>
                  <a:pt x="3570" y="309"/>
                </a:lnTo>
                <a:lnTo>
                  <a:pt x="3570" y="309"/>
                </a:lnTo>
                <a:lnTo>
                  <a:pt x="3571" y="308"/>
                </a:lnTo>
                <a:lnTo>
                  <a:pt x="3571" y="308"/>
                </a:lnTo>
                <a:lnTo>
                  <a:pt x="3572" y="309"/>
                </a:lnTo>
                <a:lnTo>
                  <a:pt x="3572" y="308"/>
                </a:lnTo>
                <a:lnTo>
                  <a:pt x="3573" y="308"/>
                </a:lnTo>
                <a:lnTo>
                  <a:pt x="3574" y="307"/>
                </a:lnTo>
                <a:lnTo>
                  <a:pt x="3574" y="306"/>
                </a:lnTo>
                <a:lnTo>
                  <a:pt x="3575" y="306"/>
                </a:lnTo>
                <a:lnTo>
                  <a:pt x="3575" y="305"/>
                </a:lnTo>
                <a:lnTo>
                  <a:pt x="3575" y="304"/>
                </a:lnTo>
                <a:lnTo>
                  <a:pt x="3576" y="304"/>
                </a:lnTo>
                <a:lnTo>
                  <a:pt x="3576" y="304"/>
                </a:lnTo>
                <a:lnTo>
                  <a:pt x="3577" y="304"/>
                </a:lnTo>
                <a:lnTo>
                  <a:pt x="3577" y="304"/>
                </a:lnTo>
                <a:lnTo>
                  <a:pt x="3578" y="304"/>
                </a:lnTo>
                <a:lnTo>
                  <a:pt x="3579" y="304"/>
                </a:lnTo>
                <a:lnTo>
                  <a:pt x="3580" y="305"/>
                </a:lnTo>
                <a:lnTo>
                  <a:pt x="3581" y="305"/>
                </a:lnTo>
                <a:lnTo>
                  <a:pt x="3581" y="305"/>
                </a:lnTo>
                <a:lnTo>
                  <a:pt x="3581" y="305"/>
                </a:lnTo>
                <a:lnTo>
                  <a:pt x="3581" y="304"/>
                </a:lnTo>
                <a:lnTo>
                  <a:pt x="3582" y="304"/>
                </a:lnTo>
                <a:lnTo>
                  <a:pt x="3583" y="304"/>
                </a:lnTo>
                <a:lnTo>
                  <a:pt x="3584" y="304"/>
                </a:lnTo>
                <a:lnTo>
                  <a:pt x="3585" y="304"/>
                </a:lnTo>
                <a:lnTo>
                  <a:pt x="3586" y="304"/>
                </a:lnTo>
                <a:lnTo>
                  <a:pt x="3586" y="303"/>
                </a:lnTo>
                <a:lnTo>
                  <a:pt x="3586" y="303"/>
                </a:lnTo>
                <a:lnTo>
                  <a:pt x="3586" y="303"/>
                </a:lnTo>
                <a:lnTo>
                  <a:pt x="3587" y="302"/>
                </a:lnTo>
                <a:lnTo>
                  <a:pt x="3587" y="301"/>
                </a:lnTo>
                <a:lnTo>
                  <a:pt x="3588" y="301"/>
                </a:lnTo>
                <a:lnTo>
                  <a:pt x="3589" y="300"/>
                </a:lnTo>
                <a:lnTo>
                  <a:pt x="3590" y="299"/>
                </a:lnTo>
                <a:lnTo>
                  <a:pt x="3591" y="299"/>
                </a:lnTo>
                <a:lnTo>
                  <a:pt x="3591" y="298"/>
                </a:lnTo>
                <a:lnTo>
                  <a:pt x="3591" y="298"/>
                </a:lnTo>
                <a:lnTo>
                  <a:pt x="3592" y="297"/>
                </a:lnTo>
                <a:lnTo>
                  <a:pt x="3592" y="297"/>
                </a:lnTo>
                <a:lnTo>
                  <a:pt x="3593" y="298"/>
                </a:lnTo>
                <a:lnTo>
                  <a:pt x="3594" y="298"/>
                </a:lnTo>
                <a:lnTo>
                  <a:pt x="3595" y="298"/>
                </a:lnTo>
                <a:lnTo>
                  <a:pt x="3596" y="298"/>
                </a:lnTo>
                <a:lnTo>
                  <a:pt x="3596" y="298"/>
                </a:lnTo>
                <a:lnTo>
                  <a:pt x="3597" y="298"/>
                </a:lnTo>
                <a:lnTo>
                  <a:pt x="3598" y="298"/>
                </a:lnTo>
                <a:lnTo>
                  <a:pt x="3598" y="299"/>
                </a:lnTo>
                <a:lnTo>
                  <a:pt x="3598" y="299"/>
                </a:lnTo>
                <a:lnTo>
                  <a:pt x="3599" y="299"/>
                </a:lnTo>
                <a:lnTo>
                  <a:pt x="3600" y="299"/>
                </a:lnTo>
                <a:lnTo>
                  <a:pt x="3601" y="299"/>
                </a:lnTo>
                <a:lnTo>
                  <a:pt x="3601" y="299"/>
                </a:lnTo>
                <a:lnTo>
                  <a:pt x="3602" y="299"/>
                </a:lnTo>
                <a:lnTo>
                  <a:pt x="3603" y="299"/>
                </a:lnTo>
                <a:lnTo>
                  <a:pt x="3604" y="299"/>
                </a:lnTo>
                <a:lnTo>
                  <a:pt x="3604" y="299"/>
                </a:lnTo>
                <a:lnTo>
                  <a:pt x="3605" y="299"/>
                </a:lnTo>
                <a:lnTo>
                  <a:pt x="3606" y="299"/>
                </a:lnTo>
                <a:lnTo>
                  <a:pt x="3607" y="299"/>
                </a:lnTo>
                <a:lnTo>
                  <a:pt x="3607" y="299"/>
                </a:lnTo>
                <a:lnTo>
                  <a:pt x="3608" y="300"/>
                </a:lnTo>
                <a:lnTo>
                  <a:pt x="3609" y="300"/>
                </a:lnTo>
                <a:lnTo>
                  <a:pt x="3610" y="300"/>
                </a:lnTo>
                <a:lnTo>
                  <a:pt x="3610" y="300"/>
                </a:lnTo>
                <a:lnTo>
                  <a:pt x="3611" y="300"/>
                </a:lnTo>
                <a:lnTo>
                  <a:pt x="3612" y="300"/>
                </a:lnTo>
                <a:lnTo>
                  <a:pt x="3612" y="300"/>
                </a:lnTo>
                <a:lnTo>
                  <a:pt x="3613" y="300"/>
                </a:lnTo>
                <a:lnTo>
                  <a:pt x="3613" y="301"/>
                </a:lnTo>
                <a:lnTo>
                  <a:pt x="3614" y="301"/>
                </a:lnTo>
                <a:lnTo>
                  <a:pt x="3615" y="301"/>
                </a:lnTo>
                <a:lnTo>
                  <a:pt x="3616" y="301"/>
                </a:lnTo>
                <a:lnTo>
                  <a:pt x="3616" y="301"/>
                </a:lnTo>
                <a:lnTo>
                  <a:pt x="3617" y="301"/>
                </a:lnTo>
                <a:lnTo>
                  <a:pt x="3617" y="301"/>
                </a:lnTo>
                <a:lnTo>
                  <a:pt x="3618" y="302"/>
                </a:lnTo>
                <a:lnTo>
                  <a:pt x="3619" y="302"/>
                </a:lnTo>
                <a:lnTo>
                  <a:pt x="3620" y="302"/>
                </a:lnTo>
                <a:lnTo>
                  <a:pt x="3621" y="302"/>
                </a:lnTo>
                <a:lnTo>
                  <a:pt x="3622" y="302"/>
                </a:lnTo>
                <a:lnTo>
                  <a:pt x="3622" y="302"/>
                </a:lnTo>
                <a:lnTo>
                  <a:pt x="3622" y="302"/>
                </a:lnTo>
                <a:lnTo>
                  <a:pt x="3623" y="303"/>
                </a:lnTo>
                <a:lnTo>
                  <a:pt x="3624" y="303"/>
                </a:lnTo>
                <a:lnTo>
                  <a:pt x="3625" y="303"/>
                </a:lnTo>
                <a:lnTo>
                  <a:pt x="3626" y="303"/>
                </a:lnTo>
                <a:lnTo>
                  <a:pt x="3627" y="303"/>
                </a:lnTo>
                <a:lnTo>
                  <a:pt x="3627" y="303"/>
                </a:lnTo>
                <a:lnTo>
                  <a:pt x="3627" y="303"/>
                </a:lnTo>
                <a:lnTo>
                  <a:pt x="3627" y="303"/>
                </a:lnTo>
                <a:lnTo>
                  <a:pt x="3628" y="303"/>
                </a:lnTo>
                <a:lnTo>
                  <a:pt x="3629" y="303"/>
                </a:lnTo>
                <a:lnTo>
                  <a:pt x="3630" y="303"/>
                </a:lnTo>
                <a:lnTo>
                  <a:pt x="3631" y="303"/>
                </a:lnTo>
                <a:lnTo>
                  <a:pt x="3632" y="303"/>
                </a:lnTo>
                <a:lnTo>
                  <a:pt x="3632" y="304"/>
                </a:lnTo>
                <a:lnTo>
                  <a:pt x="3632" y="304"/>
                </a:lnTo>
                <a:lnTo>
                  <a:pt x="3632" y="304"/>
                </a:lnTo>
                <a:lnTo>
                  <a:pt x="3633" y="304"/>
                </a:lnTo>
                <a:lnTo>
                  <a:pt x="3634" y="304"/>
                </a:lnTo>
                <a:lnTo>
                  <a:pt x="3635" y="304"/>
                </a:lnTo>
                <a:lnTo>
                  <a:pt x="3636" y="304"/>
                </a:lnTo>
                <a:lnTo>
                  <a:pt x="3637" y="304"/>
                </a:lnTo>
                <a:lnTo>
                  <a:pt x="3637" y="304"/>
                </a:lnTo>
                <a:lnTo>
                  <a:pt x="3638" y="304"/>
                </a:lnTo>
                <a:lnTo>
                  <a:pt x="3638" y="304"/>
                </a:lnTo>
                <a:lnTo>
                  <a:pt x="3638" y="304"/>
                </a:lnTo>
                <a:lnTo>
                  <a:pt x="3639" y="304"/>
                </a:lnTo>
                <a:lnTo>
                  <a:pt x="3640" y="304"/>
                </a:lnTo>
                <a:lnTo>
                  <a:pt x="3641" y="304"/>
                </a:lnTo>
                <a:lnTo>
                  <a:pt x="3642" y="305"/>
                </a:lnTo>
                <a:lnTo>
                  <a:pt x="3643" y="305"/>
                </a:lnTo>
                <a:lnTo>
                  <a:pt x="3643" y="305"/>
                </a:lnTo>
                <a:lnTo>
                  <a:pt x="3644" y="305"/>
                </a:lnTo>
                <a:lnTo>
                  <a:pt x="3644" y="305"/>
                </a:lnTo>
                <a:lnTo>
                  <a:pt x="3645" y="305"/>
                </a:lnTo>
                <a:lnTo>
                  <a:pt x="3646" y="305"/>
                </a:lnTo>
                <a:lnTo>
                  <a:pt x="3646" y="306"/>
                </a:lnTo>
                <a:lnTo>
                  <a:pt x="3647" y="306"/>
                </a:lnTo>
                <a:lnTo>
                  <a:pt x="3648" y="306"/>
                </a:lnTo>
                <a:lnTo>
                  <a:pt x="3648" y="306"/>
                </a:lnTo>
                <a:lnTo>
                  <a:pt x="3649" y="306"/>
                </a:lnTo>
                <a:lnTo>
                  <a:pt x="3649" y="305"/>
                </a:lnTo>
                <a:lnTo>
                  <a:pt x="3650" y="305"/>
                </a:lnTo>
                <a:lnTo>
                  <a:pt x="3650" y="304"/>
                </a:lnTo>
                <a:lnTo>
                  <a:pt x="3651" y="304"/>
                </a:lnTo>
                <a:lnTo>
                  <a:pt x="3652" y="304"/>
                </a:lnTo>
                <a:lnTo>
                  <a:pt x="3653" y="304"/>
                </a:lnTo>
                <a:lnTo>
                  <a:pt x="3653" y="305"/>
                </a:lnTo>
                <a:lnTo>
                  <a:pt x="3654" y="305"/>
                </a:lnTo>
                <a:lnTo>
                  <a:pt x="3655" y="305"/>
                </a:lnTo>
                <a:lnTo>
                  <a:pt x="3656" y="305"/>
                </a:lnTo>
                <a:lnTo>
                  <a:pt x="3656" y="305"/>
                </a:lnTo>
                <a:lnTo>
                  <a:pt x="3657" y="305"/>
                </a:lnTo>
                <a:lnTo>
                  <a:pt x="3658" y="305"/>
                </a:lnTo>
                <a:lnTo>
                  <a:pt x="3658" y="306"/>
                </a:lnTo>
                <a:lnTo>
                  <a:pt x="3658" y="306"/>
                </a:lnTo>
                <a:lnTo>
                  <a:pt x="3659" y="306"/>
                </a:lnTo>
                <a:lnTo>
                  <a:pt x="3660" y="306"/>
                </a:lnTo>
                <a:lnTo>
                  <a:pt x="3661" y="306"/>
                </a:lnTo>
                <a:lnTo>
                  <a:pt x="3662" y="306"/>
                </a:lnTo>
                <a:lnTo>
                  <a:pt x="3662" y="306"/>
                </a:lnTo>
                <a:lnTo>
                  <a:pt x="3663" y="307"/>
                </a:lnTo>
                <a:lnTo>
                  <a:pt x="3663" y="307"/>
                </a:lnTo>
                <a:lnTo>
                  <a:pt x="3664" y="307"/>
                </a:lnTo>
                <a:lnTo>
                  <a:pt x="3665" y="307"/>
                </a:lnTo>
                <a:lnTo>
                  <a:pt x="3666" y="307"/>
                </a:lnTo>
                <a:lnTo>
                  <a:pt x="3667" y="307"/>
                </a:lnTo>
                <a:lnTo>
                  <a:pt x="3668" y="307"/>
                </a:lnTo>
                <a:lnTo>
                  <a:pt x="3668" y="308"/>
                </a:lnTo>
                <a:lnTo>
                  <a:pt x="3668" y="308"/>
                </a:lnTo>
                <a:lnTo>
                  <a:pt x="3669" y="308"/>
                </a:lnTo>
                <a:lnTo>
                  <a:pt x="3670" y="308"/>
                </a:lnTo>
                <a:lnTo>
                  <a:pt x="3671" y="308"/>
                </a:lnTo>
                <a:lnTo>
                  <a:pt x="3672" y="308"/>
                </a:lnTo>
                <a:lnTo>
                  <a:pt x="3673" y="308"/>
                </a:lnTo>
                <a:lnTo>
                  <a:pt x="3673" y="309"/>
                </a:lnTo>
                <a:lnTo>
                  <a:pt x="3674" y="309"/>
                </a:lnTo>
                <a:lnTo>
                  <a:pt x="3674" y="308"/>
                </a:lnTo>
                <a:lnTo>
                  <a:pt x="3674" y="307"/>
                </a:lnTo>
                <a:lnTo>
                  <a:pt x="3674" y="306"/>
                </a:lnTo>
                <a:lnTo>
                  <a:pt x="3674" y="305"/>
                </a:lnTo>
                <a:lnTo>
                  <a:pt x="3675" y="304"/>
                </a:lnTo>
                <a:lnTo>
                  <a:pt x="3676" y="304"/>
                </a:lnTo>
                <a:lnTo>
                  <a:pt x="3676" y="303"/>
                </a:lnTo>
                <a:lnTo>
                  <a:pt x="3677" y="303"/>
                </a:lnTo>
                <a:lnTo>
                  <a:pt x="3678" y="302"/>
                </a:lnTo>
                <a:lnTo>
                  <a:pt x="3678" y="301"/>
                </a:lnTo>
                <a:lnTo>
                  <a:pt x="3679" y="301"/>
                </a:lnTo>
                <a:lnTo>
                  <a:pt x="3679" y="300"/>
                </a:lnTo>
                <a:lnTo>
                  <a:pt x="3679" y="299"/>
                </a:lnTo>
                <a:lnTo>
                  <a:pt x="3679" y="299"/>
                </a:lnTo>
                <a:lnTo>
                  <a:pt x="3680" y="298"/>
                </a:lnTo>
                <a:lnTo>
                  <a:pt x="3680" y="297"/>
                </a:lnTo>
                <a:lnTo>
                  <a:pt x="3681" y="297"/>
                </a:lnTo>
                <a:lnTo>
                  <a:pt x="3682" y="296"/>
                </a:lnTo>
                <a:lnTo>
                  <a:pt x="3682" y="295"/>
                </a:lnTo>
                <a:lnTo>
                  <a:pt x="3683" y="295"/>
                </a:lnTo>
                <a:lnTo>
                  <a:pt x="3684" y="295"/>
                </a:lnTo>
                <a:lnTo>
                  <a:pt x="3684" y="296"/>
                </a:lnTo>
                <a:lnTo>
                  <a:pt x="3684" y="296"/>
                </a:lnTo>
                <a:lnTo>
                  <a:pt x="3684" y="296"/>
                </a:lnTo>
                <a:lnTo>
                  <a:pt x="3685" y="296"/>
                </a:lnTo>
                <a:lnTo>
                  <a:pt x="3686" y="296"/>
                </a:lnTo>
                <a:lnTo>
                  <a:pt x="3687" y="296"/>
                </a:lnTo>
                <a:lnTo>
                  <a:pt x="3688" y="296"/>
                </a:lnTo>
                <a:lnTo>
                  <a:pt x="3689" y="296"/>
                </a:lnTo>
                <a:lnTo>
                  <a:pt x="3689" y="297"/>
                </a:lnTo>
                <a:lnTo>
                  <a:pt x="3690" y="297"/>
                </a:lnTo>
                <a:lnTo>
                  <a:pt x="3690" y="297"/>
                </a:lnTo>
                <a:lnTo>
                  <a:pt x="3691" y="297"/>
                </a:lnTo>
                <a:lnTo>
                  <a:pt x="3692" y="297"/>
                </a:lnTo>
                <a:lnTo>
                  <a:pt x="3693" y="297"/>
                </a:lnTo>
                <a:lnTo>
                  <a:pt x="3694" y="297"/>
                </a:lnTo>
                <a:lnTo>
                  <a:pt x="3694" y="297"/>
                </a:lnTo>
                <a:lnTo>
                  <a:pt x="3695" y="297"/>
                </a:lnTo>
                <a:lnTo>
                  <a:pt x="3696" y="297"/>
                </a:lnTo>
                <a:lnTo>
                  <a:pt x="3696" y="297"/>
                </a:lnTo>
                <a:lnTo>
                  <a:pt x="3697" y="297"/>
                </a:lnTo>
                <a:lnTo>
                  <a:pt x="3698" y="297"/>
                </a:lnTo>
                <a:lnTo>
                  <a:pt x="3699" y="297"/>
                </a:lnTo>
                <a:lnTo>
                  <a:pt x="3699" y="297"/>
                </a:lnTo>
                <a:lnTo>
                  <a:pt x="3700" y="297"/>
                </a:lnTo>
                <a:lnTo>
                  <a:pt x="3701" y="298"/>
                </a:lnTo>
                <a:lnTo>
                  <a:pt x="3702" y="298"/>
                </a:lnTo>
                <a:lnTo>
                  <a:pt x="3702" y="298"/>
                </a:lnTo>
                <a:lnTo>
                  <a:pt x="3703" y="298"/>
                </a:lnTo>
                <a:lnTo>
                  <a:pt x="3704" y="298"/>
                </a:lnTo>
                <a:lnTo>
                  <a:pt x="3704" y="298"/>
                </a:lnTo>
                <a:lnTo>
                  <a:pt x="3705" y="298"/>
                </a:lnTo>
                <a:lnTo>
                  <a:pt x="3706" y="299"/>
                </a:lnTo>
                <a:lnTo>
                  <a:pt x="3707" y="299"/>
                </a:lnTo>
                <a:lnTo>
                  <a:pt x="3708" y="299"/>
                </a:lnTo>
                <a:lnTo>
                  <a:pt x="3708" y="299"/>
                </a:lnTo>
                <a:lnTo>
                  <a:pt x="3709" y="299"/>
                </a:lnTo>
                <a:lnTo>
                  <a:pt x="3710" y="299"/>
                </a:lnTo>
                <a:lnTo>
                  <a:pt x="3710" y="299"/>
                </a:lnTo>
                <a:lnTo>
                  <a:pt x="3711" y="299"/>
                </a:lnTo>
                <a:lnTo>
                  <a:pt x="3712" y="299"/>
                </a:lnTo>
                <a:lnTo>
                  <a:pt x="3713" y="299"/>
                </a:lnTo>
                <a:lnTo>
                  <a:pt x="3714" y="299"/>
                </a:lnTo>
                <a:lnTo>
                  <a:pt x="3714" y="299"/>
                </a:lnTo>
                <a:lnTo>
                  <a:pt x="3715" y="299"/>
                </a:lnTo>
                <a:lnTo>
                  <a:pt x="3715" y="299"/>
                </a:lnTo>
                <a:lnTo>
                  <a:pt x="3716" y="299"/>
                </a:lnTo>
                <a:lnTo>
                  <a:pt x="3717" y="300"/>
                </a:lnTo>
                <a:lnTo>
                  <a:pt x="3718" y="300"/>
                </a:lnTo>
                <a:lnTo>
                  <a:pt x="3719" y="300"/>
                </a:lnTo>
                <a:lnTo>
                  <a:pt x="3720" y="300"/>
                </a:lnTo>
                <a:lnTo>
                  <a:pt x="3720" y="300"/>
                </a:lnTo>
                <a:lnTo>
                  <a:pt x="3720" y="300"/>
                </a:lnTo>
                <a:lnTo>
                  <a:pt x="3721" y="300"/>
                </a:lnTo>
                <a:lnTo>
                  <a:pt x="3722" y="300"/>
                </a:lnTo>
                <a:lnTo>
                  <a:pt x="3723" y="301"/>
                </a:lnTo>
                <a:lnTo>
                  <a:pt x="3724" y="301"/>
                </a:lnTo>
                <a:lnTo>
                  <a:pt x="3725" y="301"/>
                </a:lnTo>
                <a:lnTo>
                  <a:pt x="3725" y="301"/>
                </a:lnTo>
                <a:lnTo>
                  <a:pt x="3725" y="301"/>
                </a:lnTo>
                <a:lnTo>
                  <a:pt x="3726" y="301"/>
                </a:lnTo>
                <a:lnTo>
                  <a:pt x="3727" y="301"/>
                </a:lnTo>
                <a:lnTo>
                  <a:pt x="3728" y="302"/>
                </a:lnTo>
                <a:lnTo>
                  <a:pt x="3729" y="302"/>
                </a:lnTo>
                <a:lnTo>
                  <a:pt x="3730" y="302"/>
                </a:lnTo>
                <a:lnTo>
                  <a:pt x="3730" y="302"/>
                </a:lnTo>
                <a:lnTo>
                  <a:pt x="3730" y="301"/>
                </a:lnTo>
                <a:lnTo>
                  <a:pt x="3730" y="301"/>
                </a:lnTo>
                <a:lnTo>
                  <a:pt x="3731" y="301"/>
                </a:lnTo>
                <a:lnTo>
                  <a:pt x="3731" y="300"/>
                </a:lnTo>
                <a:lnTo>
                  <a:pt x="3732" y="300"/>
                </a:lnTo>
                <a:lnTo>
                  <a:pt x="3733" y="299"/>
                </a:lnTo>
                <a:lnTo>
                  <a:pt x="3734" y="299"/>
                </a:lnTo>
                <a:lnTo>
                  <a:pt x="3734" y="299"/>
                </a:lnTo>
                <a:lnTo>
                  <a:pt x="3735" y="299"/>
                </a:lnTo>
                <a:lnTo>
                  <a:pt x="3735" y="298"/>
                </a:lnTo>
                <a:lnTo>
                  <a:pt x="3736" y="297"/>
                </a:lnTo>
                <a:lnTo>
                  <a:pt x="3736" y="297"/>
                </a:lnTo>
                <a:lnTo>
                  <a:pt x="3736" y="297"/>
                </a:lnTo>
                <a:lnTo>
                  <a:pt x="3737" y="297"/>
                </a:lnTo>
                <a:lnTo>
                  <a:pt x="3737" y="296"/>
                </a:lnTo>
                <a:lnTo>
                  <a:pt x="3738" y="296"/>
                </a:lnTo>
                <a:lnTo>
                  <a:pt x="3739" y="295"/>
                </a:lnTo>
                <a:lnTo>
                  <a:pt x="3740" y="294"/>
                </a:lnTo>
                <a:lnTo>
                  <a:pt x="3740" y="294"/>
                </a:lnTo>
                <a:lnTo>
                  <a:pt x="3740" y="294"/>
                </a:lnTo>
                <a:lnTo>
                  <a:pt x="3741" y="294"/>
                </a:lnTo>
                <a:lnTo>
                  <a:pt x="3742" y="293"/>
                </a:lnTo>
                <a:lnTo>
                  <a:pt x="3742" y="292"/>
                </a:lnTo>
                <a:lnTo>
                  <a:pt x="3743" y="292"/>
                </a:lnTo>
                <a:lnTo>
                  <a:pt x="3743" y="291"/>
                </a:lnTo>
                <a:lnTo>
                  <a:pt x="3744" y="291"/>
                </a:lnTo>
                <a:lnTo>
                  <a:pt x="3745" y="291"/>
                </a:lnTo>
                <a:lnTo>
                  <a:pt x="3746" y="290"/>
                </a:lnTo>
                <a:lnTo>
                  <a:pt x="3746" y="290"/>
                </a:lnTo>
                <a:lnTo>
                  <a:pt x="3746" y="289"/>
                </a:lnTo>
                <a:lnTo>
                  <a:pt x="3747" y="289"/>
                </a:lnTo>
                <a:lnTo>
                  <a:pt x="3748" y="289"/>
                </a:lnTo>
                <a:lnTo>
                  <a:pt x="3748" y="288"/>
                </a:lnTo>
                <a:lnTo>
                  <a:pt x="3749" y="288"/>
                </a:lnTo>
                <a:lnTo>
                  <a:pt x="3749" y="287"/>
                </a:lnTo>
                <a:lnTo>
                  <a:pt x="3750" y="287"/>
                </a:lnTo>
                <a:lnTo>
                  <a:pt x="3751" y="286"/>
                </a:lnTo>
                <a:lnTo>
                  <a:pt x="3751" y="285"/>
                </a:lnTo>
                <a:lnTo>
                  <a:pt x="3752" y="285"/>
                </a:lnTo>
                <a:lnTo>
                  <a:pt x="3752" y="285"/>
                </a:lnTo>
                <a:lnTo>
                  <a:pt x="3753" y="285"/>
                </a:lnTo>
                <a:lnTo>
                  <a:pt x="3754" y="284"/>
                </a:lnTo>
                <a:lnTo>
                  <a:pt x="3754" y="284"/>
                </a:lnTo>
                <a:lnTo>
                  <a:pt x="3754" y="284"/>
                </a:lnTo>
                <a:lnTo>
                  <a:pt x="3755" y="283"/>
                </a:lnTo>
                <a:lnTo>
                  <a:pt x="3756" y="283"/>
                </a:lnTo>
                <a:lnTo>
                  <a:pt x="3756" y="283"/>
                </a:lnTo>
                <a:lnTo>
                  <a:pt x="3757" y="284"/>
                </a:lnTo>
                <a:lnTo>
                  <a:pt x="3758" y="284"/>
                </a:lnTo>
                <a:lnTo>
                  <a:pt x="3759" y="284"/>
                </a:lnTo>
                <a:lnTo>
                  <a:pt x="3760" y="284"/>
                </a:lnTo>
                <a:lnTo>
                  <a:pt x="3760" y="284"/>
                </a:lnTo>
                <a:lnTo>
                  <a:pt x="3761" y="284"/>
                </a:lnTo>
                <a:lnTo>
                  <a:pt x="3761" y="284"/>
                </a:lnTo>
                <a:lnTo>
                  <a:pt x="3762" y="284"/>
                </a:lnTo>
                <a:lnTo>
                  <a:pt x="3763" y="284"/>
                </a:lnTo>
                <a:lnTo>
                  <a:pt x="3764" y="284"/>
                </a:lnTo>
                <a:lnTo>
                  <a:pt x="3765" y="284"/>
                </a:lnTo>
                <a:lnTo>
                  <a:pt x="3766" y="284"/>
                </a:lnTo>
                <a:lnTo>
                  <a:pt x="3766" y="284"/>
                </a:lnTo>
                <a:lnTo>
                  <a:pt x="3766" y="284"/>
                </a:lnTo>
                <a:lnTo>
                  <a:pt x="3767" y="284"/>
                </a:lnTo>
                <a:lnTo>
                  <a:pt x="3768" y="284"/>
                </a:lnTo>
                <a:lnTo>
                  <a:pt x="3769" y="284"/>
                </a:lnTo>
                <a:lnTo>
                  <a:pt x="3770" y="284"/>
                </a:lnTo>
                <a:lnTo>
                  <a:pt x="3771" y="284"/>
                </a:lnTo>
                <a:lnTo>
                  <a:pt x="3771" y="284"/>
                </a:lnTo>
                <a:lnTo>
                  <a:pt x="3771" y="285"/>
                </a:lnTo>
                <a:lnTo>
                  <a:pt x="3772" y="285"/>
                </a:lnTo>
                <a:lnTo>
                  <a:pt x="3773" y="285"/>
                </a:lnTo>
                <a:lnTo>
                  <a:pt x="3774" y="285"/>
                </a:lnTo>
                <a:lnTo>
                  <a:pt x="3775" y="285"/>
                </a:lnTo>
                <a:lnTo>
                  <a:pt x="3776" y="285"/>
                </a:lnTo>
                <a:lnTo>
                  <a:pt x="3776" y="285"/>
                </a:lnTo>
                <a:lnTo>
                  <a:pt x="3776" y="285"/>
                </a:lnTo>
                <a:lnTo>
                  <a:pt x="3777" y="285"/>
                </a:lnTo>
                <a:lnTo>
                  <a:pt x="3778" y="285"/>
                </a:lnTo>
                <a:lnTo>
                  <a:pt x="3779" y="285"/>
                </a:lnTo>
                <a:lnTo>
                  <a:pt x="3780" y="285"/>
                </a:lnTo>
                <a:lnTo>
                  <a:pt x="3781" y="285"/>
                </a:lnTo>
                <a:lnTo>
                  <a:pt x="3782" y="285"/>
                </a:lnTo>
                <a:lnTo>
                  <a:pt x="3782" y="285"/>
                </a:lnTo>
                <a:lnTo>
                  <a:pt x="3782" y="285"/>
                </a:lnTo>
                <a:lnTo>
                  <a:pt x="3783" y="285"/>
                </a:lnTo>
                <a:lnTo>
                  <a:pt x="3784" y="285"/>
                </a:lnTo>
                <a:lnTo>
                  <a:pt x="3785" y="285"/>
                </a:lnTo>
                <a:lnTo>
                  <a:pt x="3786" y="285"/>
                </a:lnTo>
                <a:lnTo>
                  <a:pt x="3787" y="285"/>
                </a:lnTo>
                <a:lnTo>
                  <a:pt x="3787" y="285"/>
                </a:lnTo>
                <a:lnTo>
                  <a:pt x="3788" y="285"/>
                </a:lnTo>
                <a:lnTo>
                  <a:pt x="3788" y="286"/>
                </a:lnTo>
                <a:lnTo>
                  <a:pt x="3788" y="286"/>
                </a:lnTo>
                <a:lnTo>
                  <a:pt x="3789" y="286"/>
                </a:lnTo>
                <a:lnTo>
                  <a:pt x="3790" y="286"/>
                </a:lnTo>
                <a:lnTo>
                  <a:pt x="3791" y="286"/>
                </a:lnTo>
                <a:lnTo>
                  <a:pt x="3792" y="286"/>
                </a:lnTo>
                <a:lnTo>
                  <a:pt x="3792" y="286"/>
                </a:lnTo>
                <a:lnTo>
                  <a:pt x="3793" y="286"/>
                </a:lnTo>
                <a:lnTo>
                  <a:pt x="3794" y="286"/>
                </a:lnTo>
                <a:lnTo>
                  <a:pt x="3794" y="286"/>
                </a:lnTo>
                <a:lnTo>
                  <a:pt x="3795" y="286"/>
                </a:lnTo>
                <a:lnTo>
                  <a:pt x="3796" y="286"/>
                </a:lnTo>
                <a:lnTo>
                  <a:pt x="3797" y="287"/>
                </a:lnTo>
                <a:lnTo>
                  <a:pt x="3797" y="287"/>
                </a:lnTo>
                <a:lnTo>
                  <a:pt x="3798" y="287"/>
                </a:lnTo>
                <a:lnTo>
                  <a:pt x="3799" y="287"/>
                </a:lnTo>
                <a:lnTo>
                  <a:pt x="3800" y="287"/>
                </a:lnTo>
                <a:lnTo>
                  <a:pt x="3800" y="287"/>
                </a:lnTo>
                <a:lnTo>
                  <a:pt x="3801" y="287"/>
                </a:lnTo>
                <a:lnTo>
                  <a:pt x="3802" y="287"/>
                </a:lnTo>
                <a:lnTo>
                  <a:pt x="3802" y="287"/>
                </a:lnTo>
                <a:lnTo>
                  <a:pt x="3803" y="287"/>
                </a:lnTo>
                <a:lnTo>
                  <a:pt x="3804" y="287"/>
                </a:lnTo>
                <a:lnTo>
                  <a:pt x="3805" y="287"/>
                </a:lnTo>
                <a:lnTo>
                  <a:pt x="3806" y="288"/>
                </a:lnTo>
                <a:lnTo>
                  <a:pt x="3806" y="288"/>
                </a:lnTo>
                <a:lnTo>
                  <a:pt x="3807" y="288"/>
                </a:lnTo>
                <a:lnTo>
                  <a:pt x="3807" y="288"/>
                </a:lnTo>
                <a:lnTo>
                  <a:pt x="3808" y="288"/>
                </a:lnTo>
                <a:lnTo>
                  <a:pt x="3809" y="288"/>
                </a:lnTo>
                <a:lnTo>
                  <a:pt x="3810" y="288"/>
                </a:lnTo>
                <a:lnTo>
                  <a:pt x="3811" y="288"/>
                </a:lnTo>
                <a:lnTo>
                  <a:pt x="3812" y="288"/>
                </a:lnTo>
                <a:lnTo>
                  <a:pt x="3812" y="288"/>
                </a:lnTo>
                <a:lnTo>
                  <a:pt x="3812" y="288"/>
                </a:lnTo>
                <a:lnTo>
                  <a:pt x="3813" y="288"/>
                </a:lnTo>
                <a:lnTo>
                  <a:pt x="3813" y="289"/>
                </a:lnTo>
                <a:lnTo>
                  <a:pt x="3814" y="289"/>
                </a:lnTo>
                <a:lnTo>
                  <a:pt x="3815" y="289"/>
                </a:lnTo>
                <a:lnTo>
                  <a:pt x="3816" y="289"/>
                </a:lnTo>
                <a:lnTo>
                  <a:pt x="3817" y="289"/>
                </a:lnTo>
                <a:lnTo>
                  <a:pt x="3818" y="289"/>
                </a:lnTo>
                <a:lnTo>
                  <a:pt x="3818" y="289"/>
                </a:lnTo>
                <a:lnTo>
                  <a:pt x="3818" y="289"/>
                </a:lnTo>
                <a:lnTo>
                  <a:pt x="3819" y="289"/>
                </a:lnTo>
                <a:lnTo>
                  <a:pt x="3820" y="289"/>
                </a:lnTo>
                <a:lnTo>
                  <a:pt x="3821" y="289"/>
                </a:lnTo>
                <a:lnTo>
                  <a:pt x="3822" y="289"/>
                </a:lnTo>
                <a:lnTo>
                  <a:pt x="3823" y="289"/>
                </a:lnTo>
                <a:lnTo>
                  <a:pt x="3823" y="289"/>
                </a:lnTo>
                <a:lnTo>
                  <a:pt x="3823" y="289"/>
                </a:lnTo>
                <a:lnTo>
                  <a:pt x="3823" y="289"/>
                </a:lnTo>
                <a:lnTo>
                  <a:pt x="3824" y="289"/>
                </a:lnTo>
                <a:lnTo>
                  <a:pt x="3825" y="289"/>
                </a:lnTo>
                <a:lnTo>
                  <a:pt x="3826" y="289"/>
                </a:lnTo>
                <a:lnTo>
                  <a:pt x="3827" y="289"/>
                </a:lnTo>
                <a:lnTo>
                  <a:pt x="3828" y="289"/>
                </a:lnTo>
                <a:lnTo>
                  <a:pt x="3828" y="289"/>
                </a:lnTo>
                <a:lnTo>
                  <a:pt x="3828" y="289"/>
                </a:lnTo>
                <a:lnTo>
                  <a:pt x="3829" y="289"/>
                </a:lnTo>
                <a:lnTo>
                  <a:pt x="3830" y="289"/>
                </a:lnTo>
                <a:lnTo>
                  <a:pt x="3831" y="290"/>
                </a:lnTo>
                <a:lnTo>
                  <a:pt x="3832" y="290"/>
                </a:lnTo>
                <a:lnTo>
                  <a:pt x="3833" y="290"/>
                </a:lnTo>
                <a:lnTo>
                  <a:pt x="3833" y="290"/>
                </a:lnTo>
                <a:lnTo>
                  <a:pt x="3834" y="290"/>
                </a:lnTo>
                <a:lnTo>
                  <a:pt x="3834" y="291"/>
                </a:lnTo>
                <a:lnTo>
                  <a:pt x="3834" y="291"/>
                </a:lnTo>
                <a:lnTo>
                  <a:pt x="3835" y="291"/>
                </a:lnTo>
                <a:lnTo>
                  <a:pt x="3836" y="292"/>
                </a:lnTo>
                <a:lnTo>
                  <a:pt x="3836" y="293"/>
                </a:lnTo>
                <a:lnTo>
                  <a:pt x="3837" y="294"/>
                </a:lnTo>
                <a:lnTo>
                  <a:pt x="3838" y="294"/>
                </a:lnTo>
                <a:lnTo>
                  <a:pt x="3838" y="295"/>
                </a:lnTo>
                <a:lnTo>
                  <a:pt x="3839" y="296"/>
                </a:lnTo>
                <a:lnTo>
                  <a:pt x="3839" y="297"/>
                </a:lnTo>
                <a:lnTo>
                  <a:pt x="3840" y="297"/>
                </a:lnTo>
                <a:lnTo>
                  <a:pt x="3840" y="297"/>
                </a:lnTo>
                <a:lnTo>
                  <a:pt x="3840" y="298"/>
                </a:lnTo>
                <a:lnTo>
                  <a:pt x="3841" y="299"/>
                </a:lnTo>
                <a:lnTo>
                  <a:pt x="3842" y="299"/>
                </a:lnTo>
                <a:lnTo>
                  <a:pt x="3842" y="300"/>
                </a:lnTo>
                <a:lnTo>
                  <a:pt x="3843" y="300"/>
                </a:lnTo>
                <a:lnTo>
                  <a:pt x="3843" y="301"/>
                </a:lnTo>
                <a:lnTo>
                  <a:pt x="3843" y="302"/>
                </a:lnTo>
                <a:lnTo>
                  <a:pt x="3844" y="303"/>
                </a:lnTo>
                <a:lnTo>
                  <a:pt x="3845" y="303"/>
                </a:lnTo>
                <a:lnTo>
                  <a:pt x="3846" y="303"/>
                </a:lnTo>
                <a:lnTo>
                  <a:pt x="3846" y="302"/>
                </a:lnTo>
                <a:lnTo>
                  <a:pt x="3846" y="301"/>
                </a:lnTo>
                <a:lnTo>
                  <a:pt x="3847" y="300"/>
                </a:lnTo>
                <a:lnTo>
                  <a:pt x="3847" y="299"/>
                </a:lnTo>
                <a:lnTo>
                  <a:pt x="3848" y="298"/>
                </a:lnTo>
                <a:lnTo>
                  <a:pt x="3848" y="297"/>
                </a:lnTo>
                <a:lnTo>
                  <a:pt x="3848" y="296"/>
                </a:lnTo>
                <a:lnTo>
                  <a:pt x="3849" y="294"/>
                </a:lnTo>
                <a:lnTo>
                  <a:pt x="3850" y="0"/>
                </a:lnTo>
                <a:lnTo>
                  <a:pt x="3851" y="0"/>
                </a:lnTo>
                <a:lnTo>
                  <a:pt x="3852" y="0"/>
                </a:lnTo>
                <a:lnTo>
                  <a:pt x="3852" y="0"/>
                </a:lnTo>
                <a:lnTo>
                  <a:pt x="3853" y="0"/>
                </a:lnTo>
                <a:lnTo>
                  <a:pt x="3854" y="0"/>
                </a:lnTo>
                <a:lnTo>
                  <a:pt x="3854" y="0"/>
                </a:lnTo>
                <a:lnTo>
                  <a:pt x="3855" y="0"/>
                </a:lnTo>
                <a:lnTo>
                  <a:pt x="3856" y="0"/>
                </a:lnTo>
                <a:lnTo>
                  <a:pt x="3857" y="0"/>
                </a:lnTo>
                <a:lnTo>
                  <a:pt x="3858" y="0"/>
                </a:lnTo>
                <a:lnTo>
                  <a:pt x="3858" y="0"/>
                </a:lnTo>
                <a:lnTo>
                  <a:pt x="3859" y="0"/>
                </a:lnTo>
                <a:lnTo>
                  <a:pt x="3859" y="0"/>
                </a:lnTo>
                <a:lnTo>
                  <a:pt x="3860" y="0"/>
                </a:lnTo>
                <a:lnTo>
                  <a:pt x="3861" y="0"/>
                </a:lnTo>
                <a:lnTo>
                  <a:pt x="3862" y="0"/>
                </a:lnTo>
                <a:lnTo>
                  <a:pt x="3863" y="0"/>
                </a:lnTo>
                <a:lnTo>
                  <a:pt x="3864" y="0"/>
                </a:lnTo>
                <a:lnTo>
                  <a:pt x="3864" y="0"/>
                </a:lnTo>
                <a:lnTo>
                  <a:pt x="3864" y="0"/>
                </a:lnTo>
                <a:lnTo>
                  <a:pt x="3865" y="0"/>
                </a:lnTo>
                <a:lnTo>
                  <a:pt x="3866" y="0"/>
                </a:lnTo>
                <a:lnTo>
                  <a:pt x="3867" y="0"/>
                </a:lnTo>
                <a:lnTo>
                  <a:pt x="3868" y="0"/>
                </a:lnTo>
                <a:lnTo>
                  <a:pt x="3869" y="0"/>
                </a:lnTo>
                <a:lnTo>
                  <a:pt x="3869" y="0"/>
                </a:lnTo>
                <a:lnTo>
                  <a:pt x="3869" y="0"/>
                </a:lnTo>
                <a:lnTo>
                  <a:pt x="3870" y="0"/>
                </a:lnTo>
                <a:lnTo>
                  <a:pt x="3871" y="0"/>
                </a:lnTo>
                <a:lnTo>
                  <a:pt x="3872" y="0"/>
                </a:lnTo>
                <a:lnTo>
                  <a:pt x="3873" y="0"/>
                </a:lnTo>
                <a:lnTo>
                  <a:pt x="3874" y="0"/>
                </a:lnTo>
                <a:lnTo>
                  <a:pt x="3874" y="0"/>
                </a:lnTo>
                <a:lnTo>
                  <a:pt x="3875" y="0"/>
                </a:lnTo>
                <a:lnTo>
                  <a:pt x="3875" y="0"/>
                </a:lnTo>
                <a:lnTo>
                  <a:pt x="3876" y="0"/>
                </a:lnTo>
                <a:lnTo>
                  <a:pt x="3877" y="0"/>
                </a:lnTo>
                <a:lnTo>
                  <a:pt x="3878" y="0"/>
                </a:lnTo>
                <a:lnTo>
                  <a:pt x="3879" y="0"/>
                </a:lnTo>
                <a:lnTo>
                  <a:pt x="3879" y="0"/>
                </a:lnTo>
                <a:lnTo>
                  <a:pt x="3880" y="0"/>
                </a:lnTo>
                <a:lnTo>
                  <a:pt x="3880" y="0"/>
                </a:lnTo>
                <a:lnTo>
                  <a:pt x="3881" y="0"/>
                </a:lnTo>
                <a:lnTo>
                  <a:pt x="3882" y="0"/>
                </a:lnTo>
                <a:lnTo>
                  <a:pt x="3883" y="0"/>
                </a:lnTo>
                <a:lnTo>
                  <a:pt x="3884" y="0"/>
                </a:lnTo>
                <a:lnTo>
                  <a:pt x="3885" y="0"/>
                </a:lnTo>
                <a:lnTo>
                  <a:pt x="3885" y="0"/>
                </a:lnTo>
                <a:lnTo>
                  <a:pt x="3886" y="0"/>
                </a:lnTo>
                <a:lnTo>
                  <a:pt x="3886" y="0"/>
                </a:lnTo>
                <a:lnTo>
                  <a:pt x="3887" y="0"/>
                </a:lnTo>
                <a:lnTo>
                  <a:pt x="3888" y="0"/>
                </a:lnTo>
                <a:lnTo>
                  <a:pt x="3889" y="0"/>
                </a:lnTo>
                <a:lnTo>
                  <a:pt x="3890" y="0"/>
                </a:lnTo>
                <a:lnTo>
                  <a:pt x="3890" y="0"/>
                </a:lnTo>
                <a:lnTo>
                  <a:pt x="3891" y="0"/>
                </a:lnTo>
                <a:lnTo>
                  <a:pt x="3892" y="0"/>
                </a:lnTo>
                <a:lnTo>
                  <a:pt x="3892" y="0"/>
                </a:lnTo>
                <a:lnTo>
                  <a:pt x="3893" y="0"/>
                </a:lnTo>
                <a:lnTo>
                  <a:pt x="3894" y="0"/>
                </a:lnTo>
                <a:lnTo>
                  <a:pt x="3895" y="0"/>
                </a:lnTo>
                <a:lnTo>
                  <a:pt x="3895" y="0"/>
                </a:lnTo>
                <a:lnTo>
                  <a:pt x="3896" y="0"/>
                </a:lnTo>
                <a:lnTo>
                  <a:pt x="3897" y="0"/>
                </a:lnTo>
                <a:lnTo>
                  <a:pt x="3898" y="0"/>
                </a:lnTo>
                <a:lnTo>
                  <a:pt x="3898" y="0"/>
                </a:lnTo>
                <a:lnTo>
                  <a:pt x="3899" y="0"/>
                </a:lnTo>
                <a:lnTo>
                  <a:pt x="3900" y="0"/>
                </a:lnTo>
                <a:lnTo>
                  <a:pt x="3900" y="0"/>
                </a:lnTo>
                <a:lnTo>
                  <a:pt x="3901" y="0"/>
                </a:lnTo>
                <a:lnTo>
                  <a:pt x="3902" y="0"/>
                </a:lnTo>
                <a:lnTo>
                  <a:pt x="3903" y="0"/>
                </a:lnTo>
                <a:lnTo>
                  <a:pt x="3904" y="0"/>
                </a:lnTo>
                <a:lnTo>
                  <a:pt x="3904" y="0"/>
                </a:lnTo>
                <a:lnTo>
                  <a:pt x="3905" y="0"/>
                </a:lnTo>
                <a:lnTo>
                  <a:pt x="3905" y="0"/>
                </a:lnTo>
                <a:lnTo>
                  <a:pt x="3906" y="0"/>
                </a:lnTo>
                <a:lnTo>
                  <a:pt x="3907" y="0"/>
                </a:lnTo>
                <a:lnTo>
                  <a:pt x="3908" y="0"/>
                </a:lnTo>
                <a:lnTo>
                  <a:pt x="3909" y="0"/>
                </a:lnTo>
                <a:lnTo>
                  <a:pt x="3910" y="0"/>
                </a:lnTo>
                <a:lnTo>
                  <a:pt x="3910" y="0"/>
                </a:lnTo>
                <a:lnTo>
                  <a:pt x="3910" y="0"/>
                </a:lnTo>
                <a:lnTo>
                  <a:pt x="3911" y="0"/>
                </a:lnTo>
                <a:lnTo>
                  <a:pt x="3912" y="0"/>
                </a:lnTo>
                <a:lnTo>
                  <a:pt x="3913" y="0"/>
                </a:lnTo>
                <a:lnTo>
                  <a:pt x="3914" y="0"/>
                </a:lnTo>
                <a:lnTo>
                  <a:pt x="3915" y="0"/>
                </a:lnTo>
                <a:lnTo>
                  <a:pt x="3915" y="0"/>
                </a:lnTo>
                <a:lnTo>
                  <a:pt x="3915" y="0"/>
                </a:lnTo>
                <a:lnTo>
                  <a:pt x="3916" y="0"/>
                </a:lnTo>
                <a:lnTo>
                  <a:pt x="3917" y="0"/>
                </a:lnTo>
                <a:lnTo>
                  <a:pt x="3918" y="0"/>
                </a:lnTo>
                <a:lnTo>
                  <a:pt x="3919" y="0"/>
                </a:lnTo>
                <a:lnTo>
                  <a:pt x="3920" y="0"/>
                </a:lnTo>
                <a:lnTo>
                  <a:pt x="3921" y="0"/>
                </a:lnTo>
                <a:lnTo>
                  <a:pt x="3921" y="0"/>
                </a:lnTo>
                <a:lnTo>
                  <a:pt x="3921" y="0"/>
                </a:lnTo>
                <a:lnTo>
                  <a:pt x="3922" y="0"/>
                </a:lnTo>
                <a:lnTo>
                  <a:pt x="3923" y="0"/>
                </a:lnTo>
                <a:lnTo>
                  <a:pt x="3924" y="0"/>
                </a:lnTo>
                <a:lnTo>
                  <a:pt x="3925" y="0"/>
                </a:lnTo>
                <a:lnTo>
                  <a:pt x="3926" y="0"/>
                </a:lnTo>
                <a:lnTo>
                  <a:pt x="3926" y="0"/>
                </a:lnTo>
                <a:lnTo>
                  <a:pt x="3926" y="0"/>
                </a:lnTo>
                <a:lnTo>
                  <a:pt x="3927" y="0"/>
                </a:lnTo>
                <a:lnTo>
                  <a:pt x="3928" y="0"/>
                </a:lnTo>
                <a:lnTo>
                  <a:pt x="3929" y="0"/>
                </a:lnTo>
                <a:lnTo>
                  <a:pt x="3930" y="0"/>
                </a:lnTo>
                <a:lnTo>
                  <a:pt x="3931" y="0"/>
                </a:lnTo>
                <a:lnTo>
                  <a:pt x="3931" y="0"/>
                </a:lnTo>
                <a:lnTo>
                  <a:pt x="3932" y="0"/>
                </a:lnTo>
                <a:lnTo>
                  <a:pt x="3932" y="0"/>
                </a:lnTo>
                <a:lnTo>
                  <a:pt x="3933" y="0"/>
                </a:lnTo>
                <a:lnTo>
                  <a:pt x="3934" y="0"/>
                </a:lnTo>
                <a:lnTo>
                  <a:pt x="3935" y="0"/>
                </a:lnTo>
                <a:lnTo>
                  <a:pt x="3936" y="0"/>
                </a:lnTo>
                <a:lnTo>
                  <a:pt x="3936" y="0"/>
                </a:lnTo>
                <a:lnTo>
                  <a:pt x="3937" y="0"/>
                </a:lnTo>
                <a:lnTo>
                  <a:pt x="3938" y="0"/>
                </a:lnTo>
                <a:lnTo>
                  <a:pt x="3938" y="0"/>
                </a:lnTo>
                <a:lnTo>
                  <a:pt x="3939" y="0"/>
                </a:lnTo>
                <a:lnTo>
                  <a:pt x="3940" y="0"/>
                </a:lnTo>
                <a:lnTo>
                  <a:pt x="3941" y="0"/>
                </a:lnTo>
                <a:lnTo>
                  <a:pt x="3941" y="0"/>
                </a:lnTo>
                <a:lnTo>
                  <a:pt x="3942" y="0"/>
                </a:lnTo>
                <a:lnTo>
                  <a:pt x="3943" y="0"/>
                </a:lnTo>
                <a:lnTo>
                  <a:pt x="3944" y="0"/>
                </a:lnTo>
                <a:lnTo>
                  <a:pt x="3944" y="0"/>
                </a:lnTo>
                <a:lnTo>
                  <a:pt x="3945" y="0"/>
                </a:lnTo>
                <a:lnTo>
                  <a:pt x="3946" y="0"/>
                </a:lnTo>
                <a:lnTo>
                  <a:pt x="3946" y="0"/>
                </a:lnTo>
                <a:lnTo>
                  <a:pt x="3947" y="0"/>
                </a:lnTo>
                <a:lnTo>
                  <a:pt x="3948" y="0"/>
                </a:lnTo>
                <a:lnTo>
                  <a:pt x="3949" y="0"/>
                </a:lnTo>
                <a:lnTo>
                  <a:pt x="3950" y="0"/>
                </a:lnTo>
                <a:lnTo>
                  <a:pt x="3950" y="0"/>
                </a:lnTo>
                <a:lnTo>
                  <a:pt x="3951" y="0"/>
                </a:lnTo>
                <a:lnTo>
                  <a:pt x="3951" y="0"/>
                </a:lnTo>
                <a:lnTo>
                  <a:pt x="3952" y="0"/>
                </a:lnTo>
                <a:lnTo>
                  <a:pt x="3953" y="0"/>
                </a:lnTo>
                <a:lnTo>
                  <a:pt x="3954" y="0"/>
                </a:lnTo>
                <a:lnTo>
                  <a:pt x="3955" y="0"/>
                </a:lnTo>
                <a:lnTo>
                  <a:pt x="3956" y="0"/>
                </a:lnTo>
                <a:lnTo>
                  <a:pt x="3956" y="0"/>
                </a:lnTo>
                <a:lnTo>
                  <a:pt x="3957" y="0"/>
                </a:lnTo>
                <a:lnTo>
                  <a:pt x="3957" y="0"/>
                </a:lnTo>
                <a:lnTo>
                  <a:pt x="3958" y="0"/>
                </a:lnTo>
                <a:lnTo>
                  <a:pt x="3959" y="0"/>
                </a:lnTo>
                <a:lnTo>
                  <a:pt x="3960" y="0"/>
                </a:lnTo>
                <a:lnTo>
                  <a:pt x="3961" y="0"/>
                </a:lnTo>
                <a:lnTo>
                  <a:pt x="3962" y="0"/>
                </a:lnTo>
                <a:lnTo>
                  <a:pt x="3962" y="0"/>
                </a:lnTo>
                <a:lnTo>
                  <a:pt x="3962" y="0"/>
                </a:lnTo>
                <a:lnTo>
                  <a:pt x="3963" y="0"/>
                </a:lnTo>
                <a:lnTo>
                  <a:pt x="3964" y="0"/>
                </a:lnTo>
                <a:lnTo>
                  <a:pt x="3965" y="0"/>
                </a:lnTo>
                <a:lnTo>
                  <a:pt x="3966" y="0"/>
                </a:lnTo>
                <a:lnTo>
                  <a:pt x="3967" y="0"/>
                </a:lnTo>
                <a:lnTo>
                  <a:pt x="3967" y="0"/>
                </a:lnTo>
                <a:lnTo>
                  <a:pt x="3967" y="0"/>
                </a:lnTo>
                <a:lnTo>
                  <a:pt x="3968" y="0"/>
                </a:lnTo>
                <a:lnTo>
                  <a:pt x="3969" y="0"/>
                </a:lnTo>
                <a:lnTo>
                  <a:pt x="3970" y="0"/>
                </a:lnTo>
                <a:lnTo>
                  <a:pt x="3971" y="0"/>
                </a:lnTo>
                <a:lnTo>
                  <a:pt x="3972" y="0"/>
                </a:lnTo>
                <a:lnTo>
                  <a:pt x="3972" y="0"/>
                </a:lnTo>
                <a:lnTo>
                  <a:pt x="3973" y="0"/>
                </a:lnTo>
                <a:lnTo>
                  <a:pt x="3973" y="0"/>
                </a:lnTo>
                <a:lnTo>
                  <a:pt x="3974" y="0"/>
                </a:lnTo>
                <a:lnTo>
                  <a:pt x="3975" y="0"/>
                </a:lnTo>
                <a:lnTo>
                  <a:pt x="3976" y="0"/>
                </a:lnTo>
                <a:lnTo>
                  <a:pt x="3977" y="0"/>
                </a:lnTo>
                <a:lnTo>
                  <a:pt x="3977" y="0"/>
                </a:lnTo>
                <a:lnTo>
                  <a:pt x="3978" y="0"/>
                </a:lnTo>
                <a:lnTo>
                  <a:pt x="3978" y="0"/>
                </a:lnTo>
                <a:lnTo>
                  <a:pt x="3979" y="0"/>
                </a:lnTo>
                <a:lnTo>
                  <a:pt x="3980" y="0"/>
                </a:lnTo>
                <a:lnTo>
                  <a:pt x="3981" y="0"/>
                </a:lnTo>
                <a:lnTo>
                  <a:pt x="3982" y="0"/>
                </a:lnTo>
                <a:lnTo>
                  <a:pt x="3982" y="0"/>
                </a:lnTo>
                <a:lnTo>
                  <a:pt x="3983" y="0"/>
                </a:lnTo>
                <a:lnTo>
                  <a:pt x="3984" y="0"/>
                </a:lnTo>
                <a:lnTo>
                  <a:pt x="3984" y="0"/>
                </a:lnTo>
                <a:lnTo>
                  <a:pt x="3985" y="0"/>
                </a:lnTo>
                <a:lnTo>
                  <a:pt x="3986" y="0"/>
                </a:lnTo>
                <a:lnTo>
                  <a:pt x="3987" y="0"/>
                </a:lnTo>
                <a:lnTo>
                  <a:pt x="3987" y="0"/>
                </a:lnTo>
                <a:lnTo>
                  <a:pt x="3988" y="0"/>
                </a:lnTo>
                <a:lnTo>
                  <a:pt x="3989" y="0"/>
                </a:lnTo>
                <a:lnTo>
                  <a:pt x="3990" y="0"/>
                </a:lnTo>
                <a:lnTo>
                  <a:pt x="3990" y="0"/>
                </a:lnTo>
                <a:lnTo>
                  <a:pt x="3991" y="0"/>
                </a:lnTo>
                <a:lnTo>
                  <a:pt x="3992" y="0"/>
                </a:lnTo>
                <a:lnTo>
                  <a:pt x="3993" y="0"/>
                </a:lnTo>
                <a:lnTo>
                  <a:pt x="3993" y="0"/>
                </a:lnTo>
                <a:lnTo>
                  <a:pt x="3994" y="0"/>
                </a:lnTo>
                <a:lnTo>
                  <a:pt x="3995" y="0"/>
                </a:lnTo>
                <a:lnTo>
                  <a:pt x="3996" y="0"/>
                </a:lnTo>
                <a:lnTo>
                  <a:pt x="3996" y="0"/>
                </a:lnTo>
                <a:lnTo>
                  <a:pt x="3997" y="0"/>
                </a:lnTo>
                <a:lnTo>
                  <a:pt x="3998" y="0"/>
                </a:lnTo>
                <a:lnTo>
                  <a:pt x="3998" y="0"/>
                </a:lnTo>
                <a:lnTo>
                  <a:pt x="3999" y="0"/>
                </a:lnTo>
                <a:lnTo>
                  <a:pt x="4000" y="0"/>
                </a:lnTo>
                <a:lnTo>
                  <a:pt x="4001" y="0"/>
                </a:lnTo>
                <a:lnTo>
                  <a:pt x="4002" y="0"/>
                </a:lnTo>
                <a:lnTo>
                  <a:pt x="4002" y="0"/>
                </a:lnTo>
                <a:lnTo>
                  <a:pt x="4003" y="0"/>
                </a:lnTo>
                <a:lnTo>
                  <a:pt x="4003" y="0"/>
                </a:lnTo>
                <a:lnTo>
                  <a:pt x="4004" y="0"/>
                </a:lnTo>
                <a:lnTo>
                  <a:pt x="4005" y="0"/>
                </a:lnTo>
                <a:lnTo>
                  <a:pt x="4006" y="0"/>
                </a:lnTo>
                <a:lnTo>
                  <a:pt x="4007" y="0"/>
                </a:lnTo>
                <a:lnTo>
                  <a:pt x="4008" y="0"/>
                </a:lnTo>
                <a:lnTo>
                  <a:pt x="4008" y="0"/>
                </a:lnTo>
                <a:lnTo>
                  <a:pt x="4008" y="0"/>
                </a:lnTo>
                <a:lnTo>
                  <a:pt x="4009" y="0"/>
                </a:lnTo>
                <a:lnTo>
                  <a:pt x="4010" y="0"/>
                </a:lnTo>
                <a:lnTo>
                  <a:pt x="4011" y="0"/>
                </a:lnTo>
                <a:lnTo>
                  <a:pt x="4012" y="0"/>
                </a:lnTo>
                <a:lnTo>
                  <a:pt x="4013" y="0"/>
                </a:lnTo>
                <a:lnTo>
                  <a:pt x="4013" y="0"/>
                </a:lnTo>
                <a:lnTo>
                  <a:pt x="4013" y="0"/>
                </a:lnTo>
                <a:lnTo>
                  <a:pt x="4014" y="0"/>
                </a:lnTo>
                <a:lnTo>
                  <a:pt x="4015" y="0"/>
                </a:lnTo>
                <a:lnTo>
                  <a:pt x="4016" y="0"/>
                </a:lnTo>
                <a:lnTo>
                  <a:pt x="4017" y="0"/>
                </a:lnTo>
                <a:lnTo>
                  <a:pt x="4018" y="0"/>
                </a:lnTo>
                <a:lnTo>
                  <a:pt x="4018" y="0"/>
                </a:lnTo>
                <a:lnTo>
                  <a:pt x="4019" y="0"/>
                </a:lnTo>
                <a:lnTo>
                  <a:pt x="4019" y="0"/>
                </a:lnTo>
                <a:lnTo>
                  <a:pt x="4020" y="0"/>
                </a:lnTo>
                <a:lnTo>
                  <a:pt x="4021" y="0"/>
                </a:lnTo>
                <a:lnTo>
                  <a:pt x="4022" y="0"/>
                </a:lnTo>
                <a:lnTo>
                  <a:pt x="4023" y="0"/>
                </a:lnTo>
                <a:lnTo>
                  <a:pt x="4023" y="0"/>
                </a:lnTo>
                <a:lnTo>
                  <a:pt x="4024" y="0"/>
                </a:lnTo>
                <a:lnTo>
                  <a:pt x="4025" y="0"/>
                </a:lnTo>
                <a:lnTo>
                  <a:pt x="4025" y="0"/>
                </a:lnTo>
                <a:lnTo>
                  <a:pt x="4026" y="0"/>
                </a:lnTo>
                <a:lnTo>
                  <a:pt x="4027" y="0"/>
                </a:lnTo>
                <a:lnTo>
                  <a:pt x="4028" y="0"/>
                </a:lnTo>
                <a:lnTo>
                  <a:pt x="4029" y="0"/>
                </a:lnTo>
                <a:lnTo>
                  <a:pt x="4029" y="0"/>
                </a:lnTo>
                <a:lnTo>
                  <a:pt x="4030" y="0"/>
                </a:lnTo>
                <a:lnTo>
                  <a:pt x="4030" y="0"/>
                </a:lnTo>
                <a:lnTo>
                  <a:pt x="4031" y="0"/>
                </a:lnTo>
                <a:lnTo>
                  <a:pt x="4032" y="0"/>
                </a:lnTo>
                <a:lnTo>
                  <a:pt x="4033" y="0"/>
                </a:lnTo>
                <a:lnTo>
                  <a:pt x="4034" y="0"/>
                </a:lnTo>
                <a:lnTo>
                  <a:pt x="4034" y="0"/>
                </a:lnTo>
                <a:lnTo>
                  <a:pt x="4035" y="0"/>
                </a:lnTo>
                <a:lnTo>
                  <a:pt x="4036" y="0"/>
                </a:lnTo>
                <a:lnTo>
                  <a:pt x="4036" y="0"/>
                </a:lnTo>
                <a:lnTo>
                  <a:pt x="4037" y="0"/>
                </a:lnTo>
                <a:lnTo>
                  <a:pt x="4038" y="0"/>
                </a:lnTo>
                <a:lnTo>
                  <a:pt x="4039" y="0"/>
                </a:lnTo>
                <a:lnTo>
                  <a:pt x="4039" y="0"/>
                </a:lnTo>
                <a:lnTo>
                  <a:pt x="4040" y="0"/>
                </a:lnTo>
                <a:lnTo>
                  <a:pt x="4041" y="0"/>
                </a:lnTo>
                <a:lnTo>
                  <a:pt x="4042" y="0"/>
                </a:lnTo>
                <a:lnTo>
                  <a:pt x="4042" y="0"/>
                </a:lnTo>
                <a:lnTo>
                  <a:pt x="4043" y="0"/>
                </a:lnTo>
                <a:lnTo>
                  <a:pt x="4044" y="0"/>
                </a:lnTo>
                <a:lnTo>
                  <a:pt x="4044" y="0"/>
                </a:lnTo>
                <a:lnTo>
                  <a:pt x="4045" y="0"/>
                </a:lnTo>
                <a:lnTo>
                  <a:pt x="4046" y="0"/>
                </a:lnTo>
                <a:lnTo>
                  <a:pt x="4047" y="0"/>
                </a:lnTo>
                <a:lnTo>
                  <a:pt x="4048" y="0"/>
                </a:lnTo>
                <a:lnTo>
                  <a:pt x="4048" y="0"/>
                </a:lnTo>
                <a:lnTo>
                  <a:pt x="4049" y="0"/>
                </a:lnTo>
                <a:lnTo>
                  <a:pt x="4049" y="0"/>
                </a:lnTo>
                <a:lnTo>
                  <a:pt x="4050" y="0"/>
                </a:lnTo>
                <a:lnTo>
                  <a:pt x="4051" y="0"/>
                </a:lnTo>
                <a:lnTo>
                  <a:pt x="4052" y="0"/>
                </a:lnTo>
                <a:lnTo>
                  <a:pt x="4053" y="0"/>
                </a:lnTo>
                <a:lnTo>
                  <a:pt x="4054" y="0"/>
                </a:lnTo>
                <a:lnTo>
                  <a:pt x="4054" y="0"/>
                </a:lnTo>
                <a:lnTo>
                  <a:pt x="4054" y="0"/>
                </a:lnTo>
                <a:lnTo>
                  <a:pt x="4055" y="0"/>
                </a:lnTo>
                <a:lnTo>
                  <a:pt x="4056" y="0"/>
                </a:lnTo>
                <a:lnTo>
                  <a:pt x="4057" y="0"/>
                </a:lnTo>
                <a:lnTo>
                  <a:pt x="4058" y="0"/>
                </a:lnTo>
                <a:lnTo>
                  <a:pt x="4059" y="0"/>
                </a:lnTo>
                <a:lnTo>
                  <a:pt x="4059" y="0"/>
                </a:lnTo>
                <a:lnTo>
                  <a:pt x="4059" y="0"/>
                </a:lnTo>
                <a:lnTo>
                  <a:pt x="4060" y="0"/>
                </a:lnTo>
                <a:lnTo>
                  <a:pt x="4061" y="0"/>
                </a:lnTo>
                <a:lnTo>
                  <a:pt x="4062" y="0"/>
                </a:lnTo>
                <a:lnTo>
                  <a:pt x="4063" y="0"/>
                </a:lnTo>
                <a:lnTo>
                  <a:pt x="4064" y="0"/>
                </a:lnTo>
                <a:lnTo>
                  <a:pt x="4065" y="0"/>
                </a:lnTo>
                <a:lnTo>
                  <a:pt x="4065" y="0"/>
                </a:lnTo>
                <a:lnTo>
                  <a:pt x="4065" y="0"/>
                </a:lnTo>
                <a:lnTo>
                  <a:pt x="4066" y="0"/>
                </a:lnTo>
                <a:lnTo>
                  <a:pt x="4067" y="0"/>
                </a:lnTo>
                <a:lnTo>
                  <a:pt x="4068" y="0"/>
                </a:lnTo>
                <a:lnTo>
                  <a:pt x="4069" y="0"/>
                </a:lnTo>
                <a:lnTo>
                  <a:pt x="4070" y="0"/>
                </a:lnTo>
                <a:lnTo>
                  <a:pt x="4070" y="0"/>
                </a:lnTo>
                <a:lnTo>
                  <a:pt x="4071" y="0"/>
                </a:lnTo>
                <a:lnTo>
                  <a:pt x="4071" y="0"/>
                </a:lnTo>
                <a:lnTo>
                  <a:pt x="4072" y="0"/>
                </a:lnTo>
                <a:lnTo>
                  <a:pt x="4073" y="0"/>
                </a:lnTo>
                <a:lnTo>
                  <a:pt x="4074" y="0"/>
                </a:lnTo>
                <a:lnTo>
                  <a:pt x="4075" y="0"/>
                </a:lnTo>
                <a:lnTo>
                  <a:pt x="4075" y="0"/>
                </a:lnTo>
                <a:lnTo>
                  <a:pt x="4076" y="0"/>
                </a:lnTo>
                <a:lnTo>
                  <a:pt x="4077" y="0"/>
                </a:lnTo>
                <a:lnTo>
                  <a:pt x="4077" y="0"/>
                </a:lnTo>
                <a:lnTo>
                  <a:pt x="4078" y="0"/>
                </a:lnTo>
                <a:lnTo>
                  <a:pt x="4079" y="0"/>
                </a:lnTo>
                <a:lnTo>
                  <a:pt x="4080" y="0"/>
                </a:lnTo>
                <a:lnTo>
                  <a:pt x="4080" y="0"/>
                </a:lnTo>
                <a:lnTo>
                  <a:pt x="4081" y="0"/>
                </a:lnTo>
                <a:lnTo>
                  <a:pt x="4082" y="0"/>
                </a:lnTo>
                <a:lnTo>
                  <a:pt x="4082" y="0"/>
                </a:lnTo>
                <a:lnTo>
                  <a:pt x="4083" y="0"/>
                </a:lnTo>
                <a:lnTo>
                  <a:pt x="4084" y="0"/>
                </a:lnTo>
                <a:lnTo>
                  <a:pt x="4085" y="0"/>
                </a:lnTo>
                <a:lnTo>
                  <a:pt x="4085" y="0"/>
                </a:lnTo>
                <a:lnTo>
                  <a:pt x="4086" y="0"/>
                </a:lnTo>
                <a:lnTo>
                  <a:pt x="4087" y="0"/>
                </a:lnTo>
                <a:lnTo>
                  <a:pt x="4088" y="0"/>
                </a:lnTo>
                <a:lnTo>
                  <a:pt x="4088" y="0"/>
                </a:lnTo>
                <a:lnTo>
                  <a:pt x="4089" y="0"/>
                </a:lnTo>
                <a:lnTo>
                  <a:pt x="4090" y="0"/>
                </a:lnTo>
                <a:lnTo>
                  <a:pt x="4090" y="0"/>
                </a:lnTo>
                <a:lnTo>
                  <a:pt x="4091" y="0"/>
                </a:lnTo>
                <a:lnTo>
                  <a:pt x="4092" y="0"/>
                </a:lnTo>
                <a:lnTo>
                  <a:pt x="4093" y="0"/>
                </a:lnTo>
                <a:lnTo>
                  <a:pt x="4094" y="0"/>
                </a:lnTo>
                <a:lnTo>
                  <a:pt x="4094" y="0"/>
                </a:lnTo>
                <a:lnTo>
                  <a:pt x="4095" y="0"/>
                </a:lnTo>
                <a:lnTo>
                  <a:pt x="4095" y="0"/>
                </a:lnTo>
                <a:lnTo>
                  <a:pt x="4096" y="0"/>
                </a:lnTo>
                <a:lnTo>
                  <a:pt x="4097" y="0"/>
                </a:lnTo>
                <a:lnTo>
                  <a:pt x="4098" y="0"/>
                </a:lnTo>
                <a:lnTo>
                  <a:pt x="4099" y="0"/>
                </a:lnTo>
                <a:lnTo>
                  <a:pt x="4100" y="0"/>
                </a:lnTo>
                <a:lnTo>
                  <a:pt x="4100" y="0"/>
                </a:lnTo>
                <a:lnTo>
                  <a:pt x="4101" y="0"/>
                </a:lnTo>
                <a:lnTo>
                  <a:pt x="4101" y="0"/>
                </a:lnTo>
                <a:lnTo>
                  <a:pt x="4102" y="0"/>
                </a:lnTo>
                <a:lnTo>
                  <a:pt x="4103" y="0"/>
                </a:lnTo>
                <a:lnTo>
                  <a:pt x="4104" y="0"/>
                </a:lnTo>
                <a:lnTo>
                  <a:pt x="4105" y="0"/>
                </a:lnTo>
                <a:lnTo>
                  <a:pt x="4106" y="0"/>
                </a:lnTo>
                <a:lnTo>
                  <a:pt x="4106" y="0"/>
                </a:lnTo>
                <a:lnTo>
                  <a:pt x="4106" y="0"/>
                </a:lnTo>
                <a:lnTo>
                  <a:pt x="4107" y="0"/>
                </a:lnTo>
                <a:lnTo>
                  <a:pt x="4108" y="0"/>
                </a:lnTo>
                <a:lnTo>
                  <a:pt x="4109" y="0"/>
                </a:lnTo>
                <a:lnTo>
                  <a:pt x="4110" y="0"/>
                </a:lnTo>
                <a:lnTo>
                  <a:pt x="4111" y="0"/>
                </a:lnTo>
                <a:lnTo>
                  <a:pt x="4111" y="0"/>
                </a:lnTo>
                <a:lnTo>
                  <a:pt x="4111" y="0"/>
                </a:lnTo>
                <a:lnTo>
                  <a:pt x="4112" y="0"/>
                </a:lnTo>
                <a:lnTo>
                  <a:pt x="4113" y="0"/>
                </a:lnTo>
                <a:lnTo>
                  <a:pt x="4114" y="0"/>
                </a:lnTo>
                <a:lnTo>
                  <a:pt x="4115" y="0"/>
                </a:lnTo>
                <a:lnTo>
                  <a:pt x="4116" y="0"/>
                </a:lnTo>
                <a:lnTo>
                  <a:pt x="4116" y="0"/>
                </a:lnTo>
                <a:lnTo>
                  <a:pt x="4117" y="0"/>
                </a:lnTo>
                <a:lnTo>
                  <a:pt x="4117" y="0"/>
                </a:lnTo>
                <a:lnTo>
                  <a:pt x="4118" y="0"/>
                </a:lnTo>
                <a:lnTo>
                  <a:pt x="4119" y="0"/>
                </a:lnTo>
                <a:lnTo>
                  <a:pt x="4120" y="0"/>
                </a:lnTo>
                <a:lnTo>
                  <a:pt x="4121" y="0"/>
                </a:lnTo>
                <a:lnTo>
                  <a:pt x="4121" y="0"/>
                </a:lnTo>
                <a:lnTo>
                  <a:pt x="4122" y="0"/>
                </a:lnTo>
                <a:lnTo>
                  <a:pt x="4123" y="0"/>
                </a:lnTo>
                <a:lnTo>
                  <a:pt x="4123" y="0"/>
                </a:lnTo>
                <a:lnTo>
                  <a:pt x="4124" y="0"/>
                </a:lnTo>
                <a:lnTo>
                  <a:pt x="4125" y="0"/>
                </a:lnTo>
                <a:lnTo>
                  <a:pt x="4126" y="0"/>
                </a:lnTo>
                <a:lnTo>
                  <a:pt x="4126" y="0"/>
                </a:lnTo>
                <a:lnTo>
                  <a:pt x="4127" y="0"/>
                </a:lnTo>
                <a:lnTo>
                  <a:pt x="4128" y="0"/>
                </a:lnTo>
                <a:lnTo>
                  <a:pt x="4128" y="0"/>
                </a:lnTo>
                <a:lnTo>
                  <a:pt x="4129" y="0"/>
                </a:lnTo>
                <a:lnTo>
                  <a:pt x="4130" y="0"/>
                </a:lnTo>
                <a:lnTo>
                  <a:pt x="4131" y="0"/>
                </a:lnTo>
                <a:lnTo>
                  <a:pt x="4131" y="0"/>
                </a:lnTo>
                <a:lnTo>
                  <a:pt x="4132" y="0"/>
                </a:lnTo>
                <a:lnTo>
                  <a:pt x="4133" y="0"/>
                </a:lnTo>
                <a:lnTo>
                  <a:pt x="4134" y="0"/>
                </a:lnTo>
                <a:lnTo>
                  <a:pt x="4134" y="0"/>
                </a:lnTo>
                <a:lnTo>
                  <a:pt x="4135" y="0"/>
                </a:lnTo>
                <a:lnTo>
                  <a:pt x="4136" y="0"/>
                </a:lnTo>
                <a:lnTo>
                  <a:pt x="4137" y="0"/>
                </a:lnTo>
                <a:lnTo>
                  <a:pt x="4137" y="0"/>
                </a:lnTo>
                <a:lnTo>
                  <a:pt x="4138" y="0"/>
                </a:lnTo>
                <a:lnTo>
                  <a:pt x="4139" y="0"/>
                </a:lnTo>
                <a:lnTo>
                  <a:pt x="4140" y="0"/>
                </a:lnTo>
                <a:lnTo>
                  <a:pt x="4140" y="0"/>
                </a:lnTo>
              </a:path>
            </a:pathLst>
          </a:custGeom>
          <a:noFill/>
          <a:ln w="20638" cap="flat">
            <a:solidFill>
              <a:srgbClr val="EDB12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0" name="Freeform 29">
            <a:extLst>
              <a:ext uri="{FF2B5EF4-FFF2-40B4-BE49-F238E27FC236}">
                <a16:creationId xmlns:a16="http://schemas.microsoft.com/office/drawing/2014/main" id="{EE20D21A-A22F-4E12-935B-75454DBA61EA}"/>
              </a:ext>
            </a:extLst>
          </p:cNvPr>
          <p:cNvSpPr>
            <a:spLocks/>
          </p:cNvSpPr>
          <p:nvPr/>
        </p:nvSpPr>
        <p:spPr bwMode="auto">
          <a:xfrm>
            <a:off x="468313" y="5351463"/>
            <a:ext cx="6529387" cy="914400"/>
          </a:xfrm>
          <a:custGeom>
            <a:avLst/>
            <a:gdLst>
              <a:gd name="T0" fmla="*/ 72 w 4113"/>
              <a:gd name="T1" fmla="*/ 0 h 576"/>
              <a:gd name="T2" fmla="*/ 145 w 4113"/>
              <a:gd name="T3" fmla="*/ 0 h 576"/>
              <a:gd name="T4" fmla="*/ 219 w 4113"/>
              <a:gd name="T5" fmla="*/ 0 h 576"/>
              <a:gd name="T6" fmla="*/ 292 w 4113"/>
              <a:gd name="T7" fmla="*/ 0 h 576"/>
              <a:gd name="T8" fmla="*/ 365 w 4113"/>
              <a:gd name="T9" fmla="*/ 237 h 576"/>
              <a:gd name="T10" fmla="*/ 417 w 4113"/>
              <a:gd name="T11" fmla="*/ 305 h 576"/>
              <a:gd name="T12" fmla="*/ 478 w 4113"/>
              <a:gd name="T13" fmla="*/ 323 h 576"/>
              <a:gd name="T14" fmla="*/ 543 w 4113"/>
              <a:gd name="T15" fmla="*/ 320 h 576"/>
              <a:gd name="T16" fmla="*/ 611 w 4113"/>
              <a:gd name="T17" fmla="*/ 312 h 576"/>
              <a:gd name="T18" fmla="*/ 663 w 4113"/>
              <a:gd name="T19" fmla="*/ 409 h 576"/>
              <a:gd name="T20" fmla="*/ 718 w 4113"/>
              <a:gd name="T21" fmla="*/ 467 h 576"/>
              <a:gd name="T22" fmla="*/ 775 w 4113"/>
              <a:gd name="T23" fmla="*/ 469 h 576"/>
              <a:gd name="T24" fmla="*/ 832 w 4113"/>
              <a:gd name="T25" fmla="*/ 487 h 576"/>
              <a:gd name="T26" fmla="*/ 887 w 4113"/>
              <a:gd name="T27" fmla="*/ 554 h 576"/>
              <a:gd name="T28" fmla="*/ 949 w 4113"/>
              <a:gd name="T29" fmla="*/ 560 h 576"/>
              <a:gd name="T30" fmla="*/ 1009 w 4113"/>
              <a:gd name="T31" fmla="*/ 523 h 576"/>
              <a:gd name="T32" fmla="*/ 1066 w 4113"/>
              <a:gd name="T33" fmla="*/ 464 h 576"/>
              <a:gd name="T34" fmla="*/ 1119 w 4113"/>
              <a:gd name="T35" fmla="*/ 390 h 576"/>
              <a:gd name="T36" fmla="*/ 1176 w 4113"/>
              <a:gd name="T37" fmla="*/ 347 h 576"/>
              <a:gd name="T38" fmla="*/ 1235 w 4113"/>
              <a:gd name="T39" fmla="*/ 308 h 576"/>
              <a:gd name="T40" fmla="*/ 1295 w 4113"/>
              <a:gd name="T41" fmla="*/ 319 h 576"/>
              <a:gd name="T42" fmla="*/ 1356 w 4113"/>
              <a:gd name="T43" fmla="*/ 353 h 576"/>
              <a:gd name="T44" fmla="*/ 1423 w 4113"/>
              <a:gd name="T45" fmla="*/ 361 h 576"/>
              <a:gd name="T46" fmla="*/ 1492 w 4113"/>
              <a:gd name="T47" fmla="*/ 349 h 576"/>
              <a:gd name="T48" fmla="*/ 1555 w 4113"/>
              <a:gd name="T49" fmla="*/ 355 h 576"/>
              <a:gd name="T50" fmla="*/ 1615 w 4113"/>
              <a:gd name="T51" fmla="*/ 396 h 576"/>
              <a:gd name="T52" fmla="*/ 1682 w 4113"/>
              <a:gd name="T53" fmla="*/ 408 h 576"/>
              <a:gd name="T54" fmla="*/ 1737 w 4113"/>
              <a:gd name="T55" fmla="*/ 366 h 576"/>
              <a:gd name="T56" fmla="*/ 1788 w 4113"/>
              <a:gd name="T57" fmla="*/ 305 h 576"/>
              <a:gd name="T58" fmla="*/ 1847 w 4113"/>
              <a:gd name="T59" fmla="*/ 242 h 576"/>
              <a:gd name="T60" fmla="*/ 1902 w 4113"/>
              <a:gd name="T61" fmla="*/ 181 h 576"/>
              <a:gd name="T62" fmla="*/ 1970 w 4113"/>
              <a:gd name="T63" fmla="*/ 185 h 576"/>
              <a:gd name="T64" fmla="*/ 2033 w 4113"/>
              <a:gd name="T65" fmla="*/ 206 h 576"/>
              <a:gd name="T66" fmla="*/ 2100 w 4113"/>
              <a:gd name="T67" fmla="*/ 218 h 576"/>
              <a:gd name="T68" fmla="*/ 2156 w 4113"/>
              <a:gd name="T69" fmla="*/ 172 h 576"/>
              <a:gd name="T70" fmla="*/ 2218 w 4113"/>
              <a:gd name="T71" fmla="*/ 140 h 576"/>
              <a:gd name="T72" fmla="*/ 2286 w 4113"/>
              <a:gd name="T73" fmla="*/ 143 h 576"/>
              <a:gd name="T74" fmla="*/ 2349 w 4113"/>
              <a:gd name="T75" fmla="*/ 132 h 576"/>
              <a:gd name="T76" fmla="*/ 2415 w 4113"/>
              <a:gd name="T77" fmla="*/ 149 h 576"/>
              <a:gd name="T78" fmla="*/ 2483 w 4113"/>
              <a:gd name="T79" fmla="*/ 151 h 576"/>
              <a:gd name="T80" fmla="*/ 2544 w 4113"/>
              <a:gd name="T81" fmla="*/ 176 h 576"/>
              <a:gd name="T82" fmla="*/ 2612 w 4113"/>
              <a:gd name="T83" fmla="*/ 167 h 576"/>
              <a:gd name="T84" fmla="*/ 2680 w 4113"/>
              <a:gd name="T85" fmla="*/ 175 h 576"/>
              <a:gd name="T86" fmla="*/ 2749 w 4113"/>
              <a:gd name="T87" fmla="*/ 185 h 576"/>
              <a:gd name="T88" fmla="*/ 2819 w 4113"/>
              <a:gd name="T89" fmla="*/ 196 h 576"/>
              <a:gd name="T90" fmla="*/ 2887 w 4113"/>
              <a:gd name="T91" fmla="*/ 208 h 576"/>
              <a:gd name="T92" fmla="*/ 2956 w 4113"/>
              <a:gd name="T93" fmla="*/ 214 h 576"/>
              <a:gd name="T94" fmla="*/ 3024 w 4113"/>
              <a:gd name="T95" fmla="*/ 222 h 576"/>
              <a:gd name="T96" fmla="*/ 3094 w 4113"/>
              <a:gd name="T97" fmla="*/ 233 h 576"/>
              <a:gd name="T98" fmla="*/ 3163 w 4113"/>
              <a:gd name="T99" fmla="*/ 243 h 576"/>
              <a:gd name="T100" fmla="*/ 3234 w 4113"/>
              <a:gd name="T101" fmla="*/ 253 h 576"/>
              <a:gd name="T102" fmla="*/ 3303 w 4113"/>
              <a:gd name="T103" fmla="*/ 263 h 576"/>
              <a:gd name="T104" fmla="*/ 3373 w 4113"/>
              <a:gd name="T105" fmla="*/ 274 h 576"/>
              <a:gd name="T106" fmla="*/ 3442 w 4113"/>
              <a:gd name="T107" fmla="*/ 284 h 576"/>
              <a:gd name="T108" fmla="*/ 3511 w 4113"/>
              <a:gd name="T109" fmla="*/ 294 h 576"/>
              <a:gd name="T110" fmla="*/ 3576 w 4113"/>
              <a:gd name="T111" fmla="*/ 308 h 576"/>
              <a:gd name="T112" fmla="*/ 3645 w 4113"/>
              <a:gd name="T113" fmla="*/ 319 h 576"/>
              <a:gd name="T114" fmla="*/ 3712 w 4113"/>
              <a:gd name="T115" fmla="*/ 332 h 576"/>
              <a:gd name="T116" fmla="*/ 3777 w 4113"/>
              <a:gd name="T117" fmla="*/ 0 h 576"/>
              <a:gd name="T118" fmla="*/ 3850 w 4113"/>
              <a:gd name="T119" fmla="*/ 0 h 576"/>
              <a:gd name="T120" fmla="*/ 3924 w 4113"/>
              <a:gd name="T121" fmla="*/ 0 h 576"/>
              <a:gd name="T122" fmla="*/ 3997 w 4113"/>
              <a:gd name="T123" fmla="*/ 0 h 576"/>
              <a:gd name="T124" fmla="*/ 4070 w 4113"/>
              <a:gd name="T125" fmla="*/ 0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13" h="576">
                <a:moveTo>
                  <a:pt x="0" y="0"/>
                </a:moveTo>
                <a:lnTo>
                  <a:pt x="0" y="0"/>
                </a:lnTo>
                <a:lnTo>
                  <a:pt x="1" y="0"/>
                </a:lnTo>
                <a:lnTo>
                  <a:pt x="2" y="0"/>
                </a:lnTo>
                <a:lnTo>
                  <a:pt x="3" y="0"/>
                </a:lnTo>
                <a:lnTo>
                  <a:pt x="4" y="0"/>
                </a:lnTo>
                <a:lnTo>
                  <a:pt x="5" y="0"/>
                </a:lnTo>
                <a:lnTo>
                  <a:pt x="5" y="0"/>
                </a:lnTo>
                <a:lnTo>
                  <a:pt x="6" y="0"/>
                </a:lnTo>
                <a:lnTo>
                  <a:pt x="6" y="0"/>
                </a:lnTo>
                <a:lnTo>
                  <a:pt x="7" y="0"/>
                </a:lnTo>
                <a:lnTo>
                  <a:pt x="8" y="0"/>
                </a:lnTo>
                <a:lnTo>
                  <a:pt x="9" y="0"/>
                </a:lnTo>
                <a:lnTo>
                  <a:pt x="10" y="0"/>
                </a:lnTo>
                <a:lnTo>
                  <a:pt x="10" y="0"/>
                </a:lnTo>
                <a:lnTo>
                  <a:pt x="11" y="0"/>
                </a:lnTo>
                <a:lnTo>
                  <a:pt x="12" y="0"/>
                </a:lnTo>
                <a:lnTo>
                  <a:pt x="12" y="0"/>
                </a:lnTo>
                <a:lnTo>
                  <a:pt x="13" y="0"/>
                </a:lnTo>
                <a:lnTo>
                  <a:pt x="14" y="0"/>
                </a:lnTo>
                <a:lnTo>
                  <a:pt x="15" y="0"/>
                </a:lnTo>
                <a:lnTo>
                  <a:pt x="15" y="0"/>
                </a:lnTo>
                <a:lnTo>
                  <a:pt x="16" y="0"/>
                </a:lnTo>
                <a:lnTo>
                  <a:pt x="17" y="0"/>
                </a:lnTo>
                <a:lnTo>
                  <a:pt x="18" y="0"/>
                </a:lnTo>
                <a:lnTo>
                  <a:pt x="18" y="0"/>
                </a:lnTo>
                <a:lnTo>
                  <a:pt x="19" y="0"/>
                </a:lnTo>
                <a:lnTo>
                  <a:pt x="20" y="0"/>
                </a:lnTo>
                <a:lnTo>
                  <a:pt x="20" y="0"/>
                </a:lnTo>
                <a:lnTo>
                  <a:pt x="21" y="0"/>
                </a:lnTo>
                <a:lnTo>
                  <a:pt x="22" y="0"/>
                </a:lnTo>
                <a:lnTo>
                  <a:pt x="23" y="0"/>
                </a:lnTo>
                <a:lnTo>
                  <a:pt x="24" y="0"/>
                </a:lnTo>
                <a:lnTo>
                  <a:pt x="24" y="0"/>
                </a:lnTo>
                <a:lnTo>
                  <a:pt x="25" y="0"/>
                </a:lnTo>
                <a:lnTo>
                  <a:pt x="25" y="0"/>
                </a:lnTo>
                <a:lnTo>
                  <a:pt x="26" y="0"/>
                </a:lnTo>
                <a:lnTo>
                  <a:pt x="27" y="0"/>
                </a:lnTo>
                <a:lnTo>
                  <a:pt x="28" y="0"/>
                </a:lnTo>
                <a:lnTo>
                  <a:pt x="29" y="0"/>
                </a:lnTo>
                <a:lnTo>
                  <a:pt x="30" y="0"/>
                </a:lnTo>
                <a:lnTo>
                  <a:pt x="30" y="0"/>
                </a:lnTo>
                <a:lnTo>
                  <a:pt x="30" y="0"/>
                </a:lnTo>
                <a:lnTo>
                  <a:pt x="31" y="0"/>
                </a:lnTo>
                <a:lnTo>
                  <a:pt x="32" y="0"/>
                </a:lnTo>
                <a:lnTo>
                  <a:pt x="33" y="0"/>
                </a:lnTo>
                <a:lnTo>
                  <a:pt x="34" y="0"/>
                </a:lnTo>
                <a:lnTo>
                  <a:pt x="35" y="0"/>
                </a:lnTo>
                <a:lnTo>
                  <a:pt x="35" y="0"/>
                </a:lnTo>
                <a:lnTo>
                  <a:pt x="36" y="0"/>
                </a:lnTo>
                <a:lnTo>
                  <a:pt x="36" y="0"/>
                </a:lnTo>
                <a:lnTo>
                  <a:pt x="37" y="0"/>
                </a:lnTo>
                <a:lnTo>
                  <a:pt x="38" y="0"/>
                </a:lnTo>
                <a:lnTo>
                  <a:pt x="39" y="0"/>
                </a:lnTo>
                <a:lnTo>
                  <a:pt x="40" y="0"/>
                </a:lnTo>
                <a:lnTo>
                  <a:pt x="41" y="0"/>
                </a:lnTo>
                <a:lnTo>
                  <a:pt x="41" y="0"/>
                </a:lnTo>
                <a:lnTo>
                  <a:pt x="41" y="0"/>
                </a:lnTo>
                <a:lnTo>
                  <a:pt x="42" y="0"/>
                </a:lnTo>
                <a:lnTo>
                  <a:pt x="43" y="0"/>
                </a:lnTo>
                <a:lnTo>
                  <a:pt x="44" y="0"/>
                </a:lnTo>
                <a:lnTo>
                  <a:pt x="45" y="0"/>
                </a:lnTo>
                <a:lnTo>
                  <a:pt x="46" y="0"/>
                </a:lnTo>
                <a:lnTo>
                  <a:pt x="46" y="0"/>
                </a:lnTo>
                <a:lnTo>
                  <a:pt x="46" y="0"/>
                </a:lnTo>
                <a:lnTo>
                  <a:pt x="47" y="0"/>
                </a:lnTo>
                <a:lnTo>
                  <a:pt x="48" y="0"/>
                </a:lnTo>
                <a:lnTo>
                  <a:pt x="49" y="0"/>
                </a:lnTo>
                <a:lnTo>
                  <a:pt x="50" y="0"/>
                </a:lnTo>
                <a:lnTo>
                  <a:pt x="51" y="0"/>
                </a:lnTo>
                <a:lnTo>
                  <a:pt x="51" y="0"/>
                </a:lnTo>
                <a:lnTo>
                  <a:pt x="52" y="0"/>
                </a:lnTo>
                <a:lnTo>
                  <a:pt x="52" y="0"/>
                </a:lnTo>
                <a:lnTo>
                  <a:pt x="53" y="0"/>
                </a:lnTo>
                <a:lnTo>
                  <a:pt x="54" y="0"/>
                </a:lnTo>
                <a:lnTo>
                  <a:pt x="55" y="0"/>
                </a:lnTo>
                <a:lnTo>
                  <a:pt x="56" y="0"/>
                </a:lnTo>
                <a:lnTo>
                  <a:pt x="56" y="0"/>
                </a:lnTo>
                <a:lnTo>
                  <a:pt x="57" y="0"/>
                </a:lnTo>
                <a:lnTo>
                  <a:pt x="58" y="0"/>
                </a:lnTo>
                <a:lnTo>
                  <a:pt x="58" y="0"/>
                </a:lnTo>
                <a:lnTo>
                  <a:pt x="59" y="0"/>
                </a:lnTo>
                <a:lnTo>
                  <a:pt x="60" y="0"/>
                </a:lnTo>
                <a:lnTo>
                  <a:pt x="61" y="0"/>
                </a:lnTo>
                <a:lnTo>
                  <a:pt x="61" y="0"/>
                </a:lnTo>
                <a:lnTo>
                  <a:pt x="62" y="0"/>
                </a:lnTo>
                <a:lnTo>
                  <a:pt x="63" y="0"/>
                </a:lnTo>
                <a:lnTo>
                  <a:pt x="64" y="0"/>
                </a:lnTo>
                <a:lnTo>
                  <a:pt x="64" y="0"/>
                </a:lnTo>
                <a:lnTo>
                  <a:pt x="65" y="0"/>
                </a:lnTo>
                <a:lnTo>
                  <a:pt x="66" y="0"/>
                </a:lnTo>
                <a:lnTo>
                  <a:pt x="66" y="0"/>
                </a:lnTo>
                <a:lnTo>
                  <a:pt x="67" y="0"/>
                </a:lnTo>
                <a:lnTo>
                  <a:pt x="68" y="0"/>
                </a:lnTo>
                <a:lnTo>
                  <a:pt x="69" y="0"/>
                </a:lnTo>
                <a:lnTo>
                  <a:pt x="69" y="0"/>
                </a:lnTo>
                <a:lnTo>
                  <a:pt x="70" y="0"/>
                </a:lnTo>
                <a:lnTo>
                  <a:pt x="71" y="0"/>
                </a:lnTo>
                <a:lnTo>
                  <a:pt x="72" y="0"/>
                </a:lnTo>
                <a:lnTo>
                  <a:pt x="72" y="0"/>
                </a:lnTo>
                <a:lnTo>
                  <a:pt x="73" y="0"/>
                </a:lnTo>
                <a:lnTo>
                  <a:pt x="74" y="0"/>
                </a:lnTo>
                <a:lnTo>
                  <a:pt x="75" y="0"/>
                </a:lnTo>
                <a:lnTo>
                  <a:pt x="75" y="0"/>
                </a:lnTo>
                <a:lnTo>
                  <a:pt x="76" y="0"/>
                </a:lnTo>
                <a:lnTo>
                  <a:pt x="77" y="0"/>
                </a:lnTo>
                <a:lnTo>
                  <a:pt x="77" y="0"/>
                </a:lnTo>
                <a:lnTo>
                  <a:pt x="78" y="0"/>
                </a:lnTo>
                <a:lnTo>
                  <a:pt x="79" y="0"/>
                </a:lnTo>
                <a:lnTo>
                  <a:pt x="80" y="0"/>
                </a:lnTo>
                <a:lnTo>
                  <a:pt x="81" y="0"/>
                </a:lnTo>
                <a:lnTo>
                  <a:pt x="81" y="0"/>
                </a:lnTo>
                <a:lnTo>
                  <a:pt x="82" y="0"/>
                </a:lnTo>
                <a:lnTo>
                  <a:pt x="82" y="0"/>
                </a:lnTo>
                <a:lnTo>
                  <a:pt x="83" y="0"/>
                </a:lnTo>
                <a:lnTo>
                  <a:pt x="84" y="0"/>
                </a:lnTo>
                <a:lnTo>
                  <a:pt x="85" y="0"/>
                </a:lnTo>
                <a:lnTo>
                  <a:pt x="86" y="0"/>
                </a:lnTo>
                <a:lnTo>
                  <a:pt x="87" y="0"/>
                </a:lnTo>
                <a:lnTo>
                  <a:pt x="87" y="0"/>
                </a:lnTo>
                <a:lnTo>
                  <a:pt x="87" y="0"/>
                </a:lnTo>
                <a:lnTo>
                  <a:pt x="88" y="0"/>
                </a:lnTo>
                <a:lnTo>
                  <a:pt x="89" y="0"/>
                </a:lnTo>
                <a:lnTo>
                  <a:pt x="90" y="0"/>
                </a:lnTo>
                <a:lnTo>
                  <a:pt x="91" y="0"/>
                </a:lnTo>
                <a:lnTo>
                  <a:pt x="92" y="0"/>
                </a:lnTo>
                <a:lnTo>
                  <a:pt x="92" y="0"/>
                </a:lnTo>
                <a:lnTo>
                  <a:pt x="92" y="0"/>
                </a:lnTo>
                <a:lnTo>
                  <a:pt x="93" y="0"/>
                </a:lnTo>
                <a:lnTo>
                  <a:pt x="94" y="0"/>
                </a:lnTo>
                <a:lnTo>
                  <a:pt x="95" y="0"/>
                </a:lnTo>
                <a:lnTo>
                  <a:pt x="96" y="0"/>
                </a:lnTo>
                <a:lnTo>
                  <a:pt x="97" y="0"/>
                </a:lnTo>
                <a:lnTo>
                  <a:pt x="97" y="0"/>
                </a:lnTo>
                <a:lnTo>
                  <a:pt x="98" y="0"/>
                </a:lnTo>
                <a:lnTo>
                  <a:pt x="98" y="0"/>
                </a:lnTo>
                <a:lnTo>
                  <a:pt x="99" y="0"/>
                </a:lnTo>
                <a:lnTo>
                  <a:pt x="100" y="0"/>
                </a:lnTo>
                <a:lnTo>
                  <a:pt x="101" y="0"/>
                </a:lnTo>
                <a:lnTo>
                  <a:pt x="102" y="0"/>
                </a:lnTo>
                <a:lnTo>
                  <a:pt x="102" y="0"/>
                </a:lnTo>
                <a:lnTo>
                  <a:pt x="103" y="0"/>
                </a:lnTo>
                <a:lnTo>
                  <a:pt x="104" y="0"/>
                </a:lnTo>
                <a:lnTo>
                  <a:pt x="104" y="0"/>
                </a:lnTo>
                <a:lnTo>
                  <a:pt x="105" y="0"/>
                </a:lnTo>
                <a:lnTo>
                  <a:pt x="106" y="0"/>
                </a:lnTo>
                <a:lnTo>
                  <a:pt x="107" y="0"/>
                </a:lnTo>
                <a:lnTo>
                  <a:pt x="108" y="0"/>
                </a:lnTo>
                <a:lnTo>
                  <a:pt x="108" y="0"/>
                </a:lnTo>
                <a:lnTo>
                  <a:pt x="109" y="0"/>
                </a:lnTo>
                <a:lnTo>
                  <a:pt x="109" y="0"/>
                </a:lnTo>
                <a:lnTo>
                  <a:pt x="110" y="0"/>
                </a:lnTo>
                <a:lnTo>
                  <a:pt x="111" y="0"/>
                </a:lnTo>
                <a:lnTo>
                  <a:pt x="112" y="0"/>
                </a:lnTo>
                <a:lnTo>
                  <a:pt x="113" y="0"/>
                </a:lnTo>
                <a:lnTo>
                  <a:pt x="113" y="0"/>
                </a:lnTo>
                <a:lnTo>
                  <a:pt x="114" y="0"/>
                </a:lnTo>
                <a:lnTo>
                  <a:pt x="115" y="0"/>
                </a:lnTo>
                <a:lnTo>
                  <a:pt x="115" y="0"/>
                </a:lnTo>
                <a:lnTo>
                  <a:pt x="116" y="0"/>
                </a:lnTo>
                <a:lnTo>
                  <a:pt x="117" y="0"/>
                </a:lnTo>
                <a:lnTo>
                  <a:pt x="118" y="0"/>
                </a:lnTo>
                <a:lnTo>
                  <a:pt x="118" y="0"/>
                </a:lnTo>
                <a:lnTo>
                  <a:pt x="119" y="0"/>
                </a:lnTo>
                <a:lnTo>
                  <a:pt x="120" y="0"/>
                </a:lnTo>
                <a:lnTo>
                  <a:pt x="121" y="0"/>
                </a:lnTo>
                <a:lnTo>
                  <a:pt x="121" y="0"/>
                </a:lnTo>
                <a:lnTo>
                  <a:pt x="122" y="0"/>
                </a:lnTo>
                <a:lnTo>
                  <a:pt x="123" y="0"/>
                </a:lnTo>
                <a:lnTo>
                  <a:pt x="123" y="0"/>
                </a:lnTo>
                <a:lnTo>
                  <a:pt x="124" y="0"/>
                </a:lnTo>
                <a:lnTo>
                  <a:pt x="125" y="0"/>
                </a:lnTo>
                <a:lnTo>
                  <a:pt x="126" y="0"/>
                </a:lnTo>
                <a:lnTo>
                  <a:pt x="127" y="0"/>
                </a:lnTo>
                <a:lnTo>
                  <a:pt x="127" y="0"/>
                </a:lnTo>
                <a:lnTo>
                  <a:pt x="128" y="0"/>
                </a:lnTo>
                <a:lnTo>
                  <a:pt x="128" y="0"/>
                </a:lnTo>
                <a:lnTo>
                  <a:pt x="129" y="0"/>
                </a:lnTo>
                <a:lnTo>
                  <a:pt x="130" y="0"/>
                </a:lnTo>
                <a:lnTo>
                  <a:pt x="131" y="0"/>
                </a:lnTo>
                <a:lnTo>
                  <a:pt x="132" y="0"/>
                </a:lnTo>
                <a:lnTo>
                  <a:pt x="133" y="0"/>
                </a:lnTo>
                <a:lnTo>
                  <a:pt x="133" y="0"/>
                </a:lnTo>
                <a:lnTo>
                  <a:pt x="133" y="0"/>
                </a:lnTo>
                <a:lnTo>
                  <a:pt x="134" y="0"/>
                </a:lnTo>
                <a:lnTo>
                  <a:pt x="135" y="0"/>
                </a:lnTo>
                <a:lnTo>
                  <a:pt x="136" y="0"/>
                </a:lnTo>
                <a:lnTo>
                  <a:pt x="137" y="0"/>
                </a:lnTo>
                <a:lnTo>
                  <a:pt x="138" y="0"/>
                </a:lnTo>
                <a:lnTo>
                  <a:pt x="138" y="0"/>
                </a:lnTo>
                <a:lnTo>
                  <a:pt x="138" y="0"/>
                </a:lnTo>
                <a:lnTo>
                  <a:pt x="139" y="0"/>
                </a:lnTo>
                <a:lnTo>
                  <a:pt x="140" y="0"/>
                </a:lnTo>
                <a:lnTo>
                  <a:pt x="141" y="0"/>
                </a:lnTo>
                <a:lnTo>
                  <a:pt x="142" y="0"/>
                </a:lnTo>
                <a:lnTo>
                  <a:pt x="143" y="0"/>
                </a:lnTo>
                <a:lnTo>
                  <a:pt x="144" y="0"/>
                </a:lnTo>
                <a:lnTo>
                  <a:pt x="144" y="0"/>
                </a:lnTo>
                <a:lnTo>
                  <a:pt x="144" y="0"/>
                </a:lnTo>
                <a:lnTo>
                  <a:pt x="145" y="0"/>
                </a:lnTo>
                <a:lnTo>
                  <a:pt x="146" y="0"/>
                </a:lnTo>
                <a:lnTo>
                  <a:pt x="147" y="0"/>
                </a:lnTo>
                <a:lnTo>
                  <a:pt x="148" y="0"/>
                </a:lnTo>
                <a:lnTo>
                  <a:pt x="149" y="0"/>
                </a:lnTo>
                <a:lnTo>
                  <a:pt x="149" y="0"/>
                </a:lnTo>
                <a:lnTo>
                  <a:pt x="149" y="0"/>
                </a:lnTo>
                <a:lnTo>
                  <a:pt x="150" y="0"/>
                </a:lnTo>
                <a:lnTo>
                  <a:pt x="151" y="0"/>
                </a:lnTo>
                <a:lnTo>
                  <a:pt x="152" y="0"/>
                </a:lnTo>
                <a:lnTo>
                  <a:pt x="153" y="0"/>
                </a:lnTo>
                <a:lnTo>
                  <a:pt x="154" y="0"/>
                </a:lnTo>
                <a:lnTo>
                  <a:pt x="154" y="0"/>
                </a:lnTo>
                <a:lnTo>
                  <a:pt x="155" y="0"/>
                </a:lnTo>
                <a:lnTo>
                  <a:pt x="155" y="0"/>
                </a:lnTo>
                <a:lnTo>
                  <a:pt x="156" y="0"/>
                </a:lnTo>
                <a:lnTo>
                  <a:pt x="157" y="0"/>
                </a:lnTo>
                <a:lnTo>
                  <a:pt x="158" y="0"/>
                </a:lnTo>
                <a:lnTo>
                  <a:pt x="159" y="0"/>
                </a:lnTo>
                <a:lnTo>
                  <a:pt x="159" y="0"/>
                </a:lnTo>
                <a:lnTo>
                  <a:pt x="160" y="0"/>
                </a:lnTo>
                <a:lnTo>
                  <a:pt x="161" y="0"/>
                </a:lnTo>
                <a:lnTo>
                  <a:pt x="161" y="0"/>
                </a:lnTo>
                <a:lnTo>
                  <a:pt x="162" y="0"/>
                </a:lnTo>
                <a:lnTo>
                  <a:pt x="163" y="0"/>
                </a:lnTo>
                <a:lnTo>
                  <a:pt x="164" y="0"/>
                </a:lnTo>
                <a:lnTo>
                  <a:pt x="164" y="0"/>
                </a:lnTo>
                <a:lnTo>
                  <a:pt x="165" y="0"/>
                </a:lnTo>
                <a:lnTo>
                  <a:pt x="166" y="0"/>
                </a:lnTo>
                <a:lnTo>
                  <a:pt x="167" y="0"/>
                </a:lnTo>
                <a:lnTo>
                  <a:pt x="167" y="0"/>
                </a:lnTo>
                <a:lnTo>
                  <a:pt x="168" y="0"/>
                </a:lnTo>
                <a:lnTo>
                  <a:pt x="169" y="0"/>
                </a:lnTo>
                <a:lnTo>
                  <a:pt x="169" y="0"/>
                </a:lnTo>
                <a:lnTo>
                  <a:pt x="170" y="0"/>
                </a:lnTo>
                <a:lnTo>
                  <a:pt x="171" y="0"/>
                </a:lnTo>
                <a:lnTo>
                  <a:pt x="172" y="0"/>
                </a:lnTo>
                <a:lnTo>
                  <a:pt x="173" y="0"/>
                </a:lnTo>
                <a:lnTo>
                  <a:pt x="173" y="0"/>
                </a:lnTo>
                <a:lnTo>
                  <a:pt x="174" y="0"/>
                </a:lnTo>
                <a:lnTo>
                  <a:pt x="174" y="0"/>
                </a:lnTo>
                <a:lnTo>
                  <a:pt x="175" y="0"/>
                </a:lnTo>
                <a:lnTo>
                  <a:pt x="176" y="0"/>
                </a:lnTo>
                <a:lnTo>
                  <a:pt x="177" y="0"/>
                </a:lnTo>
                <a:lnTo>
                  <a:pt x="178" y="0"/>
                </a:lnTo>
                <a:lnTo>
                  <a:pt x="179" y="0"/>
                </a:lnTo>
                <a:lnTo>
                  <a:pt x="179" y="0"/>
                </a:lnTo>
                <a:lnTo>
                  <a:pt x="180" y="0"/>
                </a:lnTo>
                <a:lnTo>
                  <a:pt x="180" y="0"/>
                </a:lnTo>
                <a:lnTo>
                  <a:pt x="181" y="0"/>
                </a:lnTo>
                <a:lnTo>
                  <a:pt x="182" y="0"/>
                </a:lnTo>
                <a:lnTo>
                  <a:pt x="183" y="0"/>
                </a:lnTo>
                <a:lnTo>
                  <a:pt x="184" y="0"/>
                </a:lnTo>
                <a:lnTo>
                  <a:pt x="184" y="0"/>
                </a:lnTo>
                <a:lnTo>
                  <a:pt x="185" y="0"/>
                </a:lnTo>
                <a:lnTo>
                  <a:pt x="185" y="0"/>
                </a:lnTo>
                <a:lnTo>
                  <a:pt x="186" y="0"/>
                </a:lnTo>
                <a:lnTo>
                  <a:pt x="187" y="0"/>
                </a:lnTo>
                <a:lnTo>
                  <a:pt x="188" y="0"/>
                </a:lnTo>
                <a:lnTo>
                  <a:pt x="189" y="0"/>
                </a:lnTo>
                <a:lnTo>
                  <a:pt x="190" y="0"/>
                </a:lnTo>
                <a:lnTo>
                  <a:pt x="190" y="0"/>
                </a:lnTo>
                <a:lnTo>
                  <a:pt x="190" y="0"/>
                </a:lnTo>
                <a:lnTo>
                  <a:pt x="191" y="0"/>
                </a:lnTo>
                <a:lnTo>
                  <a:pt x="192" y="0"/>
                </a:lnTo>
                <a:lnTo>
                  <a:pt x="193" y="0"/>
                </a:lnTo>
                <a:lnTo>
                  <a:pt x="194" y="0"/>
                </a:lnTo>
                <a:lnTo>
                  <a:pt x="195" y="0"/>
                </a:lnTo>
                <a:lnTo>
                  <a:pt x="195" y="0"/>
                </a:lnTo>
                <a:lnTo>
                  <a:pt x="195" y="0"/>
                </a:lnTo>
                <a:lnTo>
                  <a:pt x="196" y="0"/>
                </a:lnTo>
                <a:lnTo>
                  <a:pt x="197" y="0"/>
                </a:lnTo>
                <a:lnTo>
                  <a:pt x="198" y="0"/>
                </a:lnTo>
                <a:lnTo>
                  <a:pt x="199" y="0"/>
                </a:lnTo>
                <a:lnTo>
                  <a:pt x="200" y="0"/>
                </a:lnTo>
                <a:lnTo>
                  <a:pt x="200" y="0"/>
                </a:lnTo>
                <a:lnTo>
                  <a:pt x="201" y="0"/>
                </a:lnTo>
                <a:lnTo>
                  <a:pt x="201" y="0"/>
                </a:lnTo>
                <a:lnTo>
                  <a:pt x="202" y="0"/>
                </a:lnTo>
                <a:lnTo>
                  <a:pt x="203" y="0"/>
                </a:lnTo>
                <a:lnTo>
                  <a:pt x="204" y="0"/>
                </a:lnTo>
                <a:lnTo>
                  <a:pt x="205" y="0"/>
                </a:lnTo>
                <a:lnTo>
                  <a:pt x="205" y="0"/>
                </a:lnTo>
                <a:lnTo>
                  <a:pt x="206" y="0"/>
                </a:lnTo>
                <a:lnTo>
                  <a:pt x="207" y="0"/>
                </a:lnTo>
                <a:lnTo>
                  <a:pt x="207" y="0"/>
                </a:lnTo>
                <a:lnTo>
                  <a:pt x="208" y="0"/>
                </a:lnTo>
                <a:lnTo>
                  <a:pt x="209" y="0"/>
                </a:lnTo>
                <a:lnTo>
                  <a:pt x="210" y="0"/>
                </a:lnTo>
                <a:lnTo>
                  <a:pt x="211" y="0"/>
                </a:lnTo>
                <a:lnTo>
                  <a:pt x="211" y="0"/>
                </a:lnTo>
                <a:lnTo>
                  <a:pt x="212" y="0"/>
                </a:lnTo>
                <a:lnTo>
                  <a:pt x="213" y="0"/>
                </a:lnTo>
                <a:lnTo>
                  <a:pt x="213" y="0"/>
                </a:lnTo>
                <a:lnTo>
                  <a:pt x="214" y="0"/>
                </a:lnTo>
                <a:lnTo>
                  <a:pt x="215" y="0"/>
                </a:lnTo>
                <a:lnTo>
                  <a:pt x="216" y="0"/>
                </a:lnTo>
                <a:lnTo>
                  <a:pt x="216" y="0"/>
                </a:lnTo>
                <a:lnTo>
                  <a:pt x="217" y="0"/>
                </a:lnTo>
                <a:lnTo>
                  <a:pt x="218" y="0"/>
                </a:lnTo>
                <a:lnTo>
                  <a:pt x="219" y="0"/>
                </a:lnTo>
                <a:lnTo>
                  <a:pt x="219" y="0"/>
                </a:lnTo>
                <a:lnTo>
                  <a:pt x="220" y="0"/>
                </a:lnTo>
                <a:lnTo>
                  <a:pt x="221" y="0"/>
                </a:lnTo>
                <a:lnTo>
                  <a:pt x="221" y="0"/>
                </a:lnTo>
                <a:lnTo>
                  <a:pt x="222" y="0"/>
                </a:lnTo>
                <a:lnTo>
                  <a:pt x="223" y="0"/>
                </a:lnTo>
                <a:lnTo>
                  <a:pt x="224" y="0"/>
                </a:lnTo>
                <a:lnTo>
                  <a:pt x="224" y="0"/>
                </a:lnTo>
                <a:lnTo>
                  <a:pt x="225" y="0"/>
                </a:lnTo>
                <a:lnTo>
                  <a:pt x="226" y="0"/>
                </a:lnTo>
                <a:lnTo>
                  <a:pt x="226" y="0"/>
                </a:lnTo>
                <a:lnTo>
                  <a:pt x="227" y="0"/>
                </a:lnTo>
                <a:lnTo>
                  <a:pt x="228" y="0"/>
                </a:lnTo>
                <a:lnTo>
                  <a:pt x="229" y="0"/>
                </a:lnTo>
                <a:lnTo>
                  <a:pt x="230" y="0"/>
                </a:lnTo>
                <a:lnTo>
                  <a:pt x="230" y="0"/>
                </a:lnTo>
                <a:lnTo>
                  <a:pt x="231" y="0"/>
                </a:lnTo>
                <a:lnTo>
                  <a:pt x="231" y="0"/>
                </a:lnTo>
                <a:lnTo>
                  <a:pt x="232" y="0"/>
                </a:lnTo>
                <a:lnTo>
                  <a:pt x="233" y="0"/>
                </a:lnTo>
                <a:lnTo>
                  <a:pt x="234" y="0"/>
                </a:lnTo>
                <a:lnTo>
                  <a:pt x="235" y="0"/>
                </a:lnTo>
                <a:lnTo>
                  <a:pt x="236" y="0"/>
                </a:lnTo>
                <a:lnTo>
                  <a:pt x="236" y="0"/>
                </a:lnTo>
                <a:lnTo>
                  <a:pt x="236" y="0"/>
                </a:lnTo>
                <a:lnTo>
                  <a:pt x="237" y="0"/>
                </a:lnTo>
                <a:lnTo>
                  <a:pt x="238" y="0"/>
                </a:lnTo>
                <a:lnTo>
                  <a:pt x="239" y="0"/>
                </a:lnTo>
                <a:lnTo>
                  <a:pt x="240" y="0"/>
                </a:lnTo>
                <a:lnTo>
                  <a:pt x="241" y="0"/>
                </a:lnTo>
                <a:lnTo>
                  <a:pt x="241" y="0"/>
                </a:lnTo>
                <a:lnTo>
                  <a:pt x="241" y="0"/>
                </a:lnTo>
                <a:lnTo>
                  <a:pt x="242" y="0"/>
                </a:lnTo>
                <a:lnTo>
                  <a:pt x="243" y="0"/>
                </a:lnTo>
                <a:lnTo>
                  <a:pt x="244" y="0"/>
                </a:lnTo>
                <a:lnTo>
                  <a:pt x="245" y="0"/>
                </a:lnTo>
                <a:lnTo>
                  <a:pt x="246" y="0"/>
                </a:lnTo>
                <a:lnTo>
                  <a:pt x="247" y="0"/>
                </a:lnTo>
                <a:lnTo>
                  <a:pt x="247" y="0"/>
                </a:lnTo>
                <a:lnTo>
                  <a:pt x="247" y="0"/>
                </a:lnTo>
                <a:lnTo>
                  <a:pt x="248" y="0"/>
                </a:lnTo>
                <a:lnTo>
                  <a:pt x="249" y="0"/>
                </a:lnTo>
                <a:lnTo>
                  <a:pt x="250" y="0"/>
                </a:lnTo>
                <a:lnTo>
                  <a:pt x="251" y="0"/>
                </a:lnTo>
                <a:lnTo>
                  <a:pt x="252" y="0"/>
                </a:lnTo>
                <a:lnTo>
                  <a:pt x="252" y="0"/>
                </a:lnTo>
                <a:lnTo>
                  <a:pt x="253" y="0"/>
                </a:lnTo>
                <a:lnTo>
                  <a:pt x="253" y="0"/>
                </a:lnTo>
                <a:lnTo>
                  <a:pt x="254" y="0"/>
                </a:lnTo>
                <a:lnTo>
                  <a:pt x="255" y="0"/>
                </a:lnTo>
                <a:lnTo>
                  <a:pt x="256" y="0"/>
                </a:lnTo>
                <a:lnTo>
                  <a:pt x="257" y="0"/>
                </a:lnTo>
                <a:lnTo>
                  <a:pt x="257" y="0"/>
                </a:lnTo>
                <a:lnTo>
                  <a:pt x="258" y="0"/>
                </a:lnTo>
                <a:lnTo>
                  <a:pt x="259" y="0"/>
                </a:lnTo>
                <a:lnTo>
                  <a:pt x="259" y="0"/>
                </a:lnTo>
                <a:lnTo>
                  <a:pt x="260" y="0"/>
                </a:lnTo>
                <a:lnTo>
                  <a:pt x="261" y="0"/>
                </a:lnTo>
                <a:lnTo>
                  <a:pt x="262" y="0"/>
                </a:lnTo>
                <a:lnTo>
                  <a:pt x="262" y="0"/>
                </a:lnTo>
                <a:lnTo>
                  <a:pt x="263" y="0"/>
                </a:lnTo>
                <a:lnTo>
                  <a:pt x="264" y="0"/>
                </a:lnTo>
                <a:lnTo>
                  <a:pt x="264" y="0"/>
                </a:lnTo>
                <a:lnTo>
                  <a:pt x="265" y="0"/>
                </a:lnTo>
                <a:lnTo>
                  <a:pt x="266" y="0"/>
                </a:lnTo>
                <a:lnTo>
                  <a:pt x="267" y="0"/>
                </a:lnTo>
                <a:lnTo>
                  <a:pt x="267" y="0"/>
                </a:lnTo>
                <a:lnTo>
                  <a:pt x="268" y="0"/>
                </a:lnTo>
                <a:lnTo>
                  <a:pt x="269" y="0"/>
                </a:lnTo>
                <a:lnTo>
                  <a:pt x="270" y="0"/>
                </a:lnTo>
                <a:lnTo>
                  <a:pt x="270" y="0"/>
                </a:lnTo>
                <a:lnTo>
                  <a:pt x="271" y="0"/>
                </a:lnTo>
                <a:lnTo>
                  <a:pt x="272" y="0"/>
                </a:lnTo>
                <a:lnTo>
                  <a:pt x="272" y="0"/>
                </a:lnTo>
                <a:lnTo>
                  <a:pt x="273" y="0"/>
                </a:lnTo>
                <a:lnTo>
                  <a:pt x="274" y="0"/>
                </a:lnTo>
                <a:lnTo>
                  <a:pt x="275" y="0"/>
                </a:lnTo>
                <a:lnTo>
                  <a:pt x="276" y="0"/>
                </a:lnTo>
                <a:lnTo>
                  <a:pt x="276" y="0"/>
                </a:lnTo>
                <a:lnTo>
                  <a:pt x="277" y="0"/>
                </a:lnTo>
                <a:lnTo>
                  <a:pt x="277" y="0"/>
                </a:lnTo>
                <a:lnTo>
                  <a:pt x="278" y="0"/>
                </a:lnTo>
                <a:lnTo>
                  <a:pt x="279" y="0"/>
                </a:lnTo>
                <a:lnTo>
                  <a:pt x="280" y="0"/>
                </a:lnTo>
                <a:lnTo>
                  <a:pt x="281" y="0"/>
                </a:lnTo>
                <a:lnTo>
                  <a:pt x="282" y="0"/>
                </a:lnTo>
                <a:lnTo>
                  <a:pt x="282" y="0"/>
                </a:lnTo>
                <a:lnTo>
                  <a:pt x="283" y="0"/>
                </a:lnTo>
                <a:lnTo>
                  <a:pt x="283" y="0"/>
                </a:lnTo>
                <a:lnTo>
                  <a:pt x="284" y="0"/>
                </a:lnTo>
                <a:lnTo>
                  <a:pt x="285" y="0"/>
                </a:lnTo>
                <a:lnTo>
                  <a:pt x="286" y="0"/>
                </a:lnTo>
                <a:lnTo>
                  <a:pt x="287" y="0"/>
                </a:lnTo>
                <a:lnTo>
                  <a:pt x="288" y="0"/>
                </a:lnTo>
                <a:lnTo>
                  <a:pt x="288" y="0"/>
                </a:lnTo>
                <a:lnTo>
                  <a:pt x="288" y="0"/>
                </a:lnTo>
                <a:lnTo>
                  <a:pt x="289" y="0"/>
                </a:lnTo>
                <a:lnTo>
                  <a:pt x="290" y="0"/>
                </a:lnTo>
                <a:lnTo>
                  <a:pt x="291" y="0"/>
                </a:lnTo>
                <a:lnTo>
                  <a:pt x="292" y="0"/>
                </a:lnTo>
                <a:lnTo>
                  <a:pt x="293" y="0"/>
                </a:lnTo>
                <a:lnTo>
                  <a:pt x="293" y="0"/>
                </a:lnTo>
                <a:lnTo>
                  <a:pt x="293" y="0"/>
                </a:lnTo>
                <a:lnTo>
                  <a:pt x="294" y="0"/>
                </a:lnTo>
                <a:lnTo>
                  <a:pt x="295" y="0"/>
                </a:lnTo>
                <a:lnTo>
                  <a:pt x="296" y="0"/>
                </a:lnTo>
                <a:lnTo>
                  <a:pt x="297" y="0"/>
                </a:lnTo>
                <a:lnTo>
                  <a:pt x="298" y="0"/>
                </a:lnTo>
                <a:lnTo>
                  <a:pt x="298" y="0"/>
                </a:lnTo>
                <a:lnTo>
                  <a:pt x="299" y="0"/>
                </a:lnTo>
                <a:lnTo>
                  <a:pt x="299" y="0"/>
                </a:lnTo>
                <a:lnTo>
                  <a:pt x="300" y="0"/>
                </a:lnTo>
                <a:lnTo>
                  <a:pt x="301" y="0"/>
                </a:lnTo>
                <a:lnTo>
                  <a:pt x="302" y="0"/>
                </a:lnTo>
                <a:lnTo>
                  <a:pt x="303" y="0"/>
                </a:lnTo>
                <a:lnTo>
                  <a:pt x="303" y="0"/>
                </a:lnTo>
                <a:lnTo>
                  <a:pt x="304" y="0"/>
                </a:lnTo>
                <a:lnTo>
                  <a:pt x="304" y="0"/>
                </a:lnTo>
                <a:lnTo>
                  <a:pt x="305" y="0"/>
                </a:lnTo>
                <a:lnTo>
                  <a:pt x="306" y="0"/>
                </a:lnTo>
                <a:lnTo>
                  <a:pt x="307" y="0"/>
                </a:lnTo>
                <a:lnTo>
                  <a:pt x="308" y="0"/>
                </a:lnTo>
                <a:lnTo>
                  <a:pt x="308" y="0"/>
                </a:lnTo>
                <a:lnTo>
                  <a:pt x="309" y="0"/>
                </a:lnTo>
                <a:lnTo>
                  <a:pt x="310" y="0"/>
                </a:lnTo>
                <a:lnTo>
                  <a:pt x="310" y="0"/>
                </a:lnTo>
                <a:lnTo>
                  <a:pt x="311" y="0"/>
                </a:lnTo>
                <a:lnTo>
                  <a:pt x="312" y="0"/>
                </a:lnTo>
                <a:lnTo>
                  <a:pt x="313" y="0"/>
                </a:lnTo>
                <a:lnTo>
                  <a:pt x="313" y="0"/>
                </a:lnTo>
                <a:lnTo>
                  <a:pt x="314" y="0"/>
                </a:lnTo>
                <a:lnTo>
                  <a:pt x="315" y="0"/>
                </a:lnTo>
                <a:lnTo>
                  <a:pt x="316" y="0"/>
                </a:lnTo>
                <a:lnTo>
                  <a:pt x="316" y="0"/>
                </a:lnTo>
                <a:lnTo>
                  <a:pt x="317" y="0"/>
                </a:lnTo>
                <a:lnTo>
                  <a:pt x="318" y="0"/>
                </a:lnTo>
                <a:lnTo>
                  <a:pt x="319" y="0"/>
                </a:lnTo>
                <a:lnTo>
                  <a:pt x="319" y="0"/>
                </a:lnTo>
                <a:lnTo>
                  <a:pt x="320" y="0"/>
                </a:lnTo>
                <a:lnTo>
                  <a:pt x="321" y="0"/>
                </a:lnTo>
                <a:lnTo>
                  <a:pt x="322" y="0"/>
                </a:lnTo>
                <a:lnTo>
                  <a:pt x="322" y="0"/>
                </a:lnTo>
                <a:lnTo>
                  <a:pt x="323" y="0"/>
                </a:lnTo>
                <a:lnTo>
                  <a:pt x="324" y="0"/>
                </a:lnTo>
                <a:lnTo>
                  <a:pt x="324" y="0"/>
                </a:lnTo>
                <a:lnTo>
                  <a:pt x="325" y="0"/>
                </a:lnTo>
                <a:lnTo>
                  <a:pt x="326" y="0"/>
                </a:lnTo>
                <a:lnTo>
                  <a:pt x="327" y="0"/>
                </a:lnTo>
                <a:lnTo>
                  <a:pt x="328" y="0"/>
                </a:lnTo>
                <a:lnTo>
                  <a:pt x="328" y="0"/>
                </a:lnTo>
                <a:lnTo>
                  <a:pt x="329" y="0"/>
                </a:lnTo>
                <a:lnTo>
                  <a:pt x="329" y="0"/>
                </a:lnTo>
                <a:lnTo>
                  <a:pt x="330" y="0"/>
                </a:lnTo>
                <a:lnTo>
                  <a:pt x="331" y="0"/>
                </a:lnTo>
                <a:lnTo>
                  <a:pt x="332" y="0"/>
                </a:lnTo>
                <a:lnTo>
                  <a:pt x="333" y="0"/>
                </a:lnTo>
                <a:lnTo>
                  <a:pt x="334" y="0"/>
                </a:lnTo>
                <a:lnTo>
                  <a:pt x="334" y="0"/>
                </a:lnTo>
                <a:lnTo>
                  <a:pt x="334" y="0"/>
                </a:lnTo>
                <a:lnTo>
                  <a:pt x="335" y="0"/>
                </a:lnTo>
                <a:lnTo>
                  <a:pt x="336" y="0"/>
                </a:lnTo>
                <a:lnTo>
                  <a:pt x="337" y="0"/>
                </a:lnTo>
                <a:lnTo>
                  <a:pt x="338" y="0"/>
                </a:lnTo>
                <a:lnTo>
                  <a:pt x="339" y="0"/>
                </a:lnTo>
                <a:lnTo>
                  <a:pt x="339" y="0"/>
                </a:lnTo>
                <a:lnTo>
                  <a:pt x="339" y="0"/>
                </a:lnTo>
                <a:lnTo>
                  <a:pt x="340" y="0"/>
                </a:lnTo>
                <a:lnTo>
                  <a:pt x="341" y="0"/>
                </a:lnTo>
                <a:lnTo>
                  <a:pt x="342" y="0"/>
                </a:lnTo>
                <a:lnTo>
                  <a:pt x="343" y="0"/>
                </a:lnTo>
                <a:lnTo>
                  <a:pt x="344" y="0"/>
                </a:lnTo>
                <a:lnTo>
                  <a:pt x="344" y="0"/>
                </a:lnTo>
                <a:lnTo>
                  <a:pt x="344" y="0"/>
                </a:lnTo>
                <a:lnTo>
                  <a:pt x="345" y="0"/>
                </a:lnTo>
                <a:lnTo>
                  <a:pt x="346" y="0"/>
                </a:lnTo>
                <a:lnTo>
                  <a:pt x="347" y="0"/>
                </a:lnTo>
                <a:lnTo>
                  <a:pt x="348" y="0"/>
                </a:lnTo>
                <a:lnTo>
                  <a:pt x="349" y="0"/>
                </a:lnTo>
                <a:lnTo>
                  <a:pt x="349" y="0"/>
                </a:lnTo>
                <a:lnTo>
                  <a:pt x="350" y="0"/>
                </a:lnTo>
                <a:lnTo>
                  <a:pt x="350" y="0"/>
                </a:lnTo>
                <a:lnTo>
                  <a:pt x="351" y="0"/>
                </a:lnTo>
                <a:lnTo>
                  <a:pt x="352" y="0"/>
                </a:lnTo>
                <a:lnTo>
                  <a:pt x="353" y="0"/>
                </a:lnTo>
                <a:lnTo>
                  <a:pt x="354" y="0"/>
                </a:lnTo>
                <a:lnTo>
                  <a:pt x="355" y="0"/>
                </a:lnTo>
                <a:lnTo>
                  <a:pt x="355" y="0"/>
                </a:lnTo>
                <a:lnTo>
                  <a:pt x="356" y="0"/>
                </a:lnTo>
                <a:lnTo>
                  <a:pt x="356" y="0"/>
                </a:lnTo>
                <a:lnTo>
                  <a:pt x="357" y="0"/>
                </a:lnTo>
                <a:lnTo>
                  <a:pt x="358" y="0"/>
                </a:lnTo>
                <a:lnTo>
                  <a:pt x="359" y="0"/>
                </a:lnTo>
                <a:lnTo>
                  <a:pt x="360" y="0"/>
                </a:lnTo>
                <a:lnTo>
                  <a:pt x="360" y="0"/>
                </a:lnTo>
                <a:lnTo>
                  <a:pt x="361" y="0"/>
                </a:lnTo>
                <a:lnTo>
                  <a:pt x="362" y="0"/>
                </a:lnTo>
                <a:lnTo>
                  <a:pt x="362" y="0"/>
                </a:lnTo>
                <a:lnTo>
                  <a:pt x="363" y="237"/>
                </a:lnTo>
                <a:lnTo>
                  <a:pt x="364" y="237"/>
                </a:lnTo>
                <a:lnTo>
                  <a:pt x="365" y="237"/>
                </a:lnTo>
                <a:lnTo>
                  <a:pt x="365" y="237"/>
                </a:lnTo>
                <a:lnTo>
                  <a:pt x="366" y="237"/>
                </a:lnTo>
                <a:lnTo>
                  <a:pt x="367" y="237"/>
                </a:lnTo>
                <a:lnTo>
                  <a:pt x="368" y="237"/>
                </a:lnTo>
                <a:lnTo>
                  <a:pt x="368" y="237"/>
                </a:lnTo>
                <a:lnTo>
                  <a:pt x="369" y="237"/>
                </a:lnTo>
                <a:lnTo>
                  <a:pt x="370" y="237"/>
                </a:lnTo>
                <a:lnTo>
                  <a:pt x="370" y="237"/>
                </a:lnTo>
                <a:lnTo>
                  <a:pt x="371" y="237"/>
                </a:lnTo>
                <a:lnTo>
                  <a:pt x="372" y="237"/>
                </a:lnTo>
                <a:lnTo>
                  <a:pt x="373" y="237"/>
                </a:lnTo>
                <a:lnTo>
                  <a:pt x="374" y="237"/>
                </a:lnTo>
                <a:lnTo>
                  <a:pt x="374" y="237"/>
                </a:lnTo>
                <a:lnTo>
                  <a:pt x="375" y="237"/>
                </a:lnTo>
                <a:lnTo>
                  <a:pt x="375" y="237"/>
                </a:lnTo>
                <a:lnTo>
                  <a:pt x="376" y="237"/>
                </a:lnTo>
                <a:lnTo>
                  <a:pt x="377" y="238"/>
                </a:lnTo>
                <a:lnTo>
                  <a:pt x="378" y="239"/>
                </a:lnTo>
                <a:lnTo>
                  <a:pt x="378" y="240"/>
                </a:lnTo>
                <a:lnTo>
                  <a:pt x="379" y="240"/>
                </a:lnTo>
                <a:lnTo>
                  <a:pt x="379" y="241"/>
                </a:lnTo>
                <a:lnTo>
                  <a:pt x="379" y="242"/>
                </a:lnTo>
                <a:lnTo>
                  <a:pt x="380" y="243"/>
                </a:lnTo>
                <a:lnTo>
                  <a:pt x="380" y="244"/>
                </a:lnTo>
                <a:lnTo>
                  <a:pt x="380" y="245"/>
                </a:lnTo>
                <a:lnTo>
                  <a:pt x="381" y="246"/>
                </a:lnTo>
                <a:lnTo>
                  <a:pt x="382" y="247"/>
                </a:lnTo>
                <a:lnTo>
                  <a:pt x="382" y="248"/>
                </a:lnTo>
                <a:lnTo>
                  <a:pt x="383" y="248"/>
                </a:lnTo>
                <a:lnTo>
                  <a:pt x="384" y="249"/>
                </a:lnTo>
                <a:lnTo>
                  <a:pt x="384" y="250"/>
                </a:lnTo>
                <a:lnTo>
                  <a:pt x="385" y="252"/>
                </a:lnTo>
                <a:lnTo>
                  <a:pt x="385" y="252"/>
                </a:lnTo>
                <a:lnTo>
                  <a:pt x="385" y="253"/>
                </a:lnTo>
                <a:lnTo>
                  <a:pt x="385" y="253"/>
                </a:lnTo>
                <a:lnTo>
                  <a:pt x="385" y="254"/>
                </a:lnTo>
                <a:lnTo>
                  <a:pt x="386" y="256"/>
                </a:lnTo>
                <a:lnTo>
                  <a:pt x="387" y="257"/>
                </a:lnTo>
                <a:lnTo>
                  <a:pt x="387" y="258"/>
                </a:lnTo>
                <a:lnTo>
                  <a:pt x="388" y="258"/>
                </a:lnTo>
                <a:lnTo>
                  <a:pt x="389" y="258"/>
                </a:lnTo>
                <a:lnTo>
                  <a:pt x="389" y="259"/>
                </a:lnTo>
                <a:lnTo>
                  <a:pt x="390" y="260"/>
                </a:lnTo>
                <a:lnTo>
                  <a:pt x="391" y="261"/>
                </a:lnTo>
                <a:lnTo>
                  <a:pt x="391" y="263"/>
                </a:lnTo>
                <a:lnTo>
                  <a:pt x="391" y="263"/>
                </a:lnTo>
                <a:lnTo>
                  <a:pt x="391" y="263"/>
                </a:lnTo>
                <a:lnTo>
                  <a:pt x="392" y="264"/>
                </a:lnTo>
                <a:lnTo>
                  <a:pt x="392" y="265"/>
                </a:lnTo>
                <a:lnTo>
                  <a:pt x="393" y="266"/>
                </a:lnTo>
                <a:lnTo>
                  <a:pt x="394" y="268"/>
                </a:lnTo>
                <a:lnTo>
                  <a:pt x="394" y="268"/>
                </a:lnTo>
                <a:lnTo>
                  <a:pt x="395" y="268"/>
                </a:lnTo>
                <a:lnTo>
                  <a:pt x="395" y="269"/>
                </a:lnTo>
                <a:lnTo>
                  <a:pt x="396" y="270"/>
                </a:lnTo>
                <a:lnTo>
                  <a:pt x="396" y="271"/>
                </a:lnTo>
                <a:lnTo>
                  <a:pt x="396" y="272"/>
                </a:lnTo>
                <a:lnTo>
                  <a:pt x="396" y="273"/>
                </a:lnTo>
                <a:lnTo>
                  <a:pt x="397" y="274"/>
                </a:lnTo>
                <a:lnTo>
                  <a:pt x="397" y="274"/>
                </a:lnTo>
                <a:lnTo>
                  <a:pt x="398" y="275"/>
                </a:lnTo>
                <a:lnTo>
                  <a:pt x="399" y="276"/>
                </a:lnTo>
                <a:lnTo>
                  <a:pt x="399" y="277"/>
                </a:lnTo>
                <a:lnTo>
                  <a:pt x="400" y="278"/>
                </a:lnTo>
                <a:lnTo>
                  <a:pt x="401" y="278"/>
                </a:lnTo>
                <a:lnTo>
                  <a:pt x="401" y="279"/>
                </a:lnTo>
                <a:lnTo>
                  <a:pt x="401" y="279"/>
                </a:lnTo>
                <a:lnTo>
                  <a:pt x="402" y="280"/>
                </a:lnTo>
                <a:lnTo>
                  <a:pt x="402" y="281"/>
                </a:lnTo>
                <a:lnTo>
                  <a:pt x="402" y="283"/>
                </a:lnTo>
                <a:lnTo>
                  <a:pt x="403" y="284"/>
                </a:lnTo>
                <a:lnTo>
                  <a:pt x="403" y="284"/>
                </a:lnTo>
                <a:lnTo>
                  <a:pt x="404" y="285"/>
                </a:lnTo>
                <a:lnTo>
                  <a:pt x="405" y="285"/>
                </a:lnTo>
                <a:lnTo>
                  <a:pt x="405" y="286"/>
                </a:lnTo>
                <a:lnTo>
                  <a:pt x="406" y="287"/>
                </a:lnTo>
                <a:lnTo>
                  <a:pt x="406" y="288"/>
                </a:lnTo>
                <a:lnTo>
                  <a:pt x="406" y="289"/>
                </a:lnTo>
                <a:lnTo>
                  <a:pt x="407" y="289"/>
                </a:lnTo>
                <a:lnTo>
                  <a:pt x="408" y="290"/>
                </a:lnTo>
                <a:lnTo>
                  <a:pt x="408" y="291"/>
                </a:lnTo>
                <a:lnTo>
                  <a:pt x="408" y="291"/>
                </a:lnTo>
                <a:lnTo>
                  <a:pt x="409" y="292"/>
                </a:lnTo>
                <a:lnTo>
                  <a:pt x="409" y="293"/>
                </a:lnTo>
                <a:lnTo>
                  <a:pt x="410" y="294"/>
                </a:lnTo>
                <a:lnTo>
                  <a:pt x="411" y="294"/>
                </a:lnTo>
                <a:lnTo>
                  <a:pt x="411" y="295"/>
                </a:lnTo>
                <a:lnTo>
                  <a:pt x="411" y="296"/>
                </a:lnTo>
                <a:lnTo>
                  <a:pt x="412" y="297"/>
                </a:lnTo>
                <a:lnTo>
                  <a:pt x="412" y="298"/>
                </a:lnTo>
                <a:lnTo>
                  <a:pt x="413" y="299"/>
                </a:lnTo>
                <a:lnTo>
                  <a:pt x="414" y="299"/>
                </a:lnTo>
                <a:lnTo>
                  <a:pt x="414" y="300"/>
                </a:lnTo>
                <a:lnTo>
                  <a:pt x="414" y="301"/>
                </a:lnTo>
                <a:lnTo>
                  <a:pt x="415" y="302"/>
                </a:lnTo>
                <a:lnTo>
                  <a:pt x="415" y="302"/>
                </a:lnTo>
                <a:lnTo>
                  <a:pt x="416" y="303"/>
                </a:lnTo>
                <a:lnTo>
                  <a:pt x="416" y="304"/>
                </a:lnTo>
                <a:lnTo>
                  <a:pt x="416" y="304"/>
                </a:lnTo>
                <a:lnTo>
                  <a:pt x="417" y="305"/>
                </a:lnTo>
                <a:lnTo>
                  <a:pt x="417" y="306"/>
                </a:lnTo>
                <a:lnTo>
                  <a:pt x="418" y="307"/>
                </a:lnTo>
                <a:lnTo>
                  <a:pt x="419" y="308"/>
                </a:lnTo>
                <a:lnTo>
                  <a:pt x="419" y="308"/>
                </a:lnTo>
                <a:lnTo>
                  <a:pt x="419" y="309"/>
                </a:lnTo>
                <a:lnTo>
                  <a:pt x="420" y="309"/>
                </a:lnTo>
                <a:lnTo>
                  <a:pt x="420" y="310"/>
                </a:lnTo>
                <a:lnTo>
                  <a:pt x="421" y="311"/>
                </a:lnTo>
                <a:lnTo>
                  <a:pt x="421" y="312"/>
                </a:lnTo>
                <a:lnTo>
                  <a:pt x="421" y="313"/>
                </a:lnTo>
                <a:lnTo>
                  <a:pt x="422" y="313"/>
                </a:lnTo>
                <a:lnTo>
                  <a:pt x="423" y="314"/>
                </a:lnTo>
                <a:lnTo>
                  <a:pt x="424" y="314"/>
                </a:lnTo>
                <a:lnTo>
                  <a:pt x="424" y="315"/>
                </a:lnTo>
                <a:lnTo>
                  <a:pt x="425" y="316"/>
                </a:lnTo>
                <a:lnTo>
                  <a:pt x="425" y="317"/>
                </a:lnTo>
                <a:lnTo>
                  <a:pt x="425" y="318"/>
                </a:lnTo>
                <a:lnTo>
                  <a:pt x="426" y="319"/>
                </a:lnTo>
                <a:lnTo>
                  <a:pt x="427" y="319"/>
                </a:lnTo>
                <a:lnTo>
                  <a:pt x="427" y="319"/>
                </a:lnTo>
                <a:lnTo>
                  <a:pt x="427" y="320"/>
                </a:lnTo>
                <a:lnTo>
                  <a:pt x="427" y="321"/>
                </a:lnTo>
                <a:lnTo>
                  <a:pt x="428" y="322"/>
                </a:lnTo>
                <a:lnTo>
                  <a:pt x="429" y="322"/>
                </a:lnTo>
                <a:lnTo>
                  <a:pt x="429" y="323"/>
                </a:lnTo>
                <a:lnTo>
                  <a:pt x="430" y="324"/>
                </a:lnTo>
                <a:lnTo>
                  <a:pt x="431" y="325"/>
                </a:lnTo>
                <a:lnTo>
                  <a:pt x="431" y="325"/>
                </a:lnTo>
                <a:lnTo>
                  <a:pt x="431" y="325"/>
                </a:lnTo>
                <a:lnTo>
                  <a:pt x="432" y="326"/>
                </a:lnTo>
                <a:lnTo>
                  <a:pt x="432" y="327"/>
                </a:lnTo>
                <a:lnTo>
                  <a:pt x="432" y="328"/>
                </a:lnTo>
                <a:lnTo>
                  <a:pt x="433" y="329"/>
                </a:lnTo>
                <a:lnTo>
                  <a:pt x="433" y="330"/>
                </a:lnTo>
                <a:lnTo>
                  <a:pt x="434" y="330"/>
                </a:lnTo>
                <a:lnTo>
                  <a:pt x="435" y="330"/>
                </a:lnTo>
                <a:lnTo>
                  <a:pt x="436" y="330"/>
                </a:lnTo>
                <a:lnTo>
                  <a:pt x="437" y="330"/>
                </a:lnTo>
                <a:lnTo>
                  <a:pt x="437" y="330"/>
                </a:lnTo>
                <a:lnTo>
                  <a:pt x="437" y="330"/>
                </a:lnTo>
                <a:lnTo>
                  <a:pt x="438" y="330"/>
                </a:lnTo>
                <a:lnTo>
                  <a:pt x="439" y="330"/>
                </a:lnTo>
                <a:lnTo>
                  <a:pt x="440" y="330"/>
                </a:lnTo>
                <a:lnTo>
                  <a:pt x="441" y="330"/>
                </a:lnTo>
                <a:lnTo>
                  <a:pt x="442" y="330"/>
                </a:lnTo>
                <a:lnTo>
                  <a:pt x="442" y="330"/>
                </a:lnTo>
                <a:lnTo>
                  <a:pt x="442" y="329"/>
                </a:lnTo>
                <a:lnTo>
                  <a:pt x="442" y="329"/>
                </a:lnTo>
                <a:lnTo>
                  <a:pt x="443" y="329"/>
                </a:lnTo>
                <a:lnTo>
                  <a:pt x="444" y="329"/>
                </a:lnTo>
                <a:lnTo>
                  <a:pt x="445" y="329"/>
                </a:lnTo>
                <a:lnTo>
                  <a:pt x="446" y="329"/>
                </a:lnTo>
                <a:lnTo>
                  <a:pt x="447" y="328"/>
                </a:lnTo>
                <a:lnTo>
                  <a:pt x="447" y="328"/>
                </a:lnTo>
                <a:lnTo>
                  <a:pt x="448" y="328"/>
                </a:lnTo>
                <a:lnTo>
                  <a:pt x="448" y="328"/>
                </a:lnTo>
                <a:lnTo>
                  <a:pt x="449" y="328"/>
                </a:lnTo>
                <a:lnTo>
                  <a:pt x="450" y="327"/>
                </a:lnTo>
                <a:lnTo>
                  <a:pt x="451" y="327"/>
                </a:lnTo>
                <a:lnTo>
                  <a:pt x="452" y="327"/>
                </a:lnTo>
                <a:lnTo>
                  <a:pt x="452" y="327"/>
                </a:lnTo>
                <a:lnTo>
                  <a:pt x="453" y="327"/>
                </a:lnTo>
                <a:lnTo>
                  <a:pt x="453" y="326"/>
                </a:lnTo>
                <a:lnTo>
                  <a:pt x="453" y="326"/>
                </a:lnTo>
                <a:lnTo>
                  <a:pt x="454" y="326"/>
                </a:lnTo>
                <a:lnTo>
                  <a:pt x="455" y="326"/>
                </a:lnTo>
                <a:lnTo>
                  <a:pt x="456" y="326"/>
                </a:lnTo>
                <a:lnTo>
                  <a:pt x="457" y="326"/>
                </a:lnTo>
                <a:lnTo>
                  <a:pt x="458" y="325"/>
                </a:lnTo>
                <a:lnTo>
                  <a:pt x="458" y="325"/>
                </a:lnTo>
                <a:lnTo>
                  <a:pt x="459" y="325"/>
                </a:lnTo>
                <a:lnTo>
                  <a:pt x="459" y="325"/>
                </a:lnTo>
                <a:lnTo>
                  <a:pt x="460" y="325"/>
                </a:lnTo>
                <a:lnTo>
                  <a:pt x="461" y="325"/>
                </a:lnTo>
                <a:lnTo>
                  <a:pt x="462" y="325"/>
                </a:lnTo>
                <a:lnTo>
                  <a:pt x="463" y="325"/>
                </a:lnTo>
                <a:lnTo>
                  <a:pt x="463" y="325"/>
                </a:lnTo>
                <a:lnTo>
                  <a:pt x="464" y="325"/>
                </a:lnTo>
                <a:lnTo>
                  <a:pt x="465" y="325"/>
                </a:lnTo>
                <a:lnTo>
                  <a:pt x="465" y="325"/>
                </a:lnTo>
                <a:lnTo>
                  <a:pt x="465" y="325"/>
                </a:lnTo>
                <a:lnTo>
                  <a:pt x="466" y="325"/>
                </a:lnTo>
                <a:lnTo>
                  <a:pt x="467" y="325"/>
                </a:lnTo>
                <a:lnTo>
                  <a:pt x="468" y="325"/>
                </a:lnTo>
                <a:lnTo>
                  <a:pt x="468" y="325"/>
                </a:lnTo>
                <a:lnTo>
                  <a:pt x="469" y="324"/>
                </a:lnTo>
                <a:lnTo>
                  <a:pt x="470" y="324"/>
                </a:lnTo>
                <a:lnTo>
                  <a:pt x="471" y="324"/>
                </a:lnTo>
                <a:lnTo>
                  <a:pt x="471" y="325"/>
                </a:lnTo>
                <a:lnTo>
                  <a:pt x="471" y="325"/>
                </a:lnTo>
                <a:lnTo>
                  <a:pt x="472" y="325"/>
                </a:lnTo>
                <a:lnTo>
                  <a:pt x="473" y="324"/>
                </a:lnTo>
                <a:lnTo>
                  <a:pt x="473" y="324"/>
                </a:lnTo>
                <a:lnTo>
                  <a:pt x="474" y="324"/>
                </a:lnTo>
                <a:lnTo>
                  <a:pt x="475" y="324"/>
                </a:lnTo>
                <a:lnTo>
                  <a:pt x="476" y="324"/>
                </a:lnTo>
                <a:lnTo>
                  <a:pt x="477" y="324"/>
                </a:lnTo>
                <a:lnTo>
                  <a:pt x="477" y="323"/>
                </a:lnTo>
                <a:lnTo>
                  <a:pt x="477" y="323"/>
                </a:lnTo>
                <a:lnTo>
                  <a:pt x="478" y="323"/>
                </a:lnTo>
                <a:lnTo>
                  <a:pt x="478" y="322"/>
                </a:lnTo>
                <a:lnTo>
                  <a:pt x="479" y="321"/>
                </a:lnTo>
                <a:lnTo>
                  <a:pt x="480" y="320"/>
                </a:lnTo>
                <a:lnTo>
                  <a:pt x="481" y="320"/>
                </a:lnTo>
                <a:lnTo>
                  <a:pt x="481" y="320"/>
                </a:lnTo>
                <a:lnTo>
                  <a:pt x="482" y="319"/>
                </a:lnTo>
                <a:lnTo>
                  <a:pt x="483" y="319"/>
                </a:lnTo>
                <a:lnTo>
                  <a:pt x="483" y="319"/>
                </a:lnTo>
                <a:lnTo>
                  <a:pt x="483" y="319"/>
                </a:lnTo>
                <a:lnTo>
                  <a:pt x="483" y="319"/>
                </a:lnTo>
                <a:lnTo>
                  <a:pt x="484" y="319"/>
                </a:lnTo>
                <a:lnTo>
                  <a:pt x="485" y="319"/>
                </a:lnTo>
                <a:lnTo>
                  <a:pt x="486" y="319"/>
                </a:lnTo>
                <a:lnTo>
                  <a:pt x="486" y="318"/>
                </a:lnTo>
                <a:lnTo>
                  <a:pt x="487" y="318"/>
                </a:lnTo>
                <a:lnTo>
                  <a:pt x="488" y="318"/>
                </a:lnTo>
                <a:lnTo>
                  <a:pt x="488" y="319"/>
                </a:lnTo>
                <a:lnTo>
                  <a:pt x="488" y="319"/>
                </a:lnTo>
                <a:lnTo>
                  <a:pt x="488" y="320"/>
                </a:lnTo>
                <a:lnTo>
                  <a:pt x="489" y="320"/>
                </a:lnTo>
                <a:lnTo>
                  <a:pt x="490" y="321"/>
                </a:lnTo>
                <a:lnTo>
                  <a:pt x="491" y="321"/>
                </a:lnTo>
                <a:lnTo>
                  <a:pt x="491" y="322"/>
                </a:lnTo>
                <a:lnTo>
                  <a:pt x="492" y="323"/>
                </a:lnTo>
                <a:lnTo>
                  <a:pt x="492" y="324"/>
                </a:lnTo>
                <a:lnTo>
                  <a:pt x="493" y="325"/>
                </a:lnTo>
                <a:lnTo>
                  <a:pt x="494" y="325"/>
                </a:lnTo>
                <a:lnTo>
                  <a:pt x="494" y="325"/>
                </a:lnTo>
                <a:lnTo>
                  <a:pt x="494" y="325"/>
                </a:lnTo>
                <a:lnTo>
                  <a:pt x="494" y="326"/>
                </a:lnTo>
                <a:lnTo>
                  <a:pt x="494" y="327"/>
                </a:lnTo>
                <a:lnTo>
                  <a:pt x="495" y="328"/>
                </a:lnTo>
                <a:lnTo>
                  <a:pt x="496" y="328"/>
                </a:lnTo>
                <a:lnTo>
                  <a:pt x="497" y="328"/>
                </a:lnTo>
                <a:lnTo>
                  <a:pt x="498" y="329"/>
                </a:lnTo>
                <a:lnTo>
                  <a:pt x="499" y="329"/>
                </a:lnTo>
                <a:lnTo>
                  <a:pt x="499" y="328"/>
                </a:lnTo>
                <a:lnTo>
                  <a:pt x="499" y="328"/>
                </a:lnTo>
                <a:lnTo>
                  <a:pt x="500" y="328"/>
                </a:lnTo>
                <a:lnTo>
                  <a:pt x="501" y="328"/>
                </a:lnTo>
                <a:lnTo>
                  <a:pt x="502" y="328"/>
                </a:lnTo>
                <a:lnTo>
                  <a:pt x="503" y="327"/>
                </a:lnTo>
                <a:lnTo>
                  <a:pt x="504" y="327"/>
                </a:lnTo>
                <a:lnTo>
                  <a:pt x="504" y="327"/>
                </a:lnTo>
                <a:lnTo>
                  <a:pt x="505" y="327"/>
                </a:lnTo>
                <a:lnTo>
                  <a:pt x="505" y="327"/>
                </a:lnTo>
                <a:lnTo>
                  <a:pt x="506" y="326"/>
                </a:lnTo>
                <a:lnTo>
                  <a:pt x="507" y="326"/>
                </a:lnTo>
                <a:lnTo>
                  <a:pt x="508" y="326"/>
                </a:lnTo>
                <a:lnTo>
                  <a:pt x="509" y="326"/>
                </a:lnTo>
                <a:lnTo>
                  <a:pt x="509" y="326"/>
                </a:lnTo>
                <a:lnTo>
                  <a:pt x="510" y="326"/>
                </a:lnTo>
                <a:lnTo>
                  <a:pt x="511" y="325"/>
                </a:lnTo>
                <a:lnTo>
                  <a:pt x="511" y="325"/>
                </a:lnTo>
                <a:lnTo>
                  <a:pt x="512" y="325"/>
                </a:lnTo>
                <a:lnTo>
                  <a:pt x="513" y="325"/>
                </a:lnTo>
                <a:lnTo>
                  <a:pt x="514" y="325"/>
                </a:lnTo>
                <a:lnTo>
                  <a:pt x="514" y="325"/>
                </a:lnTo>
                <a:lnTo>
                  <a:pt x="515" y="325"/>
                </a:lnTo>
                <a:lnTo>
                  <a:pt x="516" y="325"/>
                </a:lnTo>
                <a:lnTo>
                  <a:pt x="517" y="325"/>
                </a:lnTo>
                <a:lnTo>
                  <a:pt x="517" y="325"/>
                </a:lnTo>
                <a:lnTo>
                  <a:pt x="518" y="325"/>
                </a:lnTo>
                <a:lnTo>
                  <a:pt x="519" y="325"/>
                </a:lnTo>
                <a:lnTo>
                  <a:pt x="519" y="325"/>
                </a:lnTo>
                <a:lnTo>
                  <a:pt x="520" y="325"/>
                </a:lnTo>
                <a:lnTo>
                  <a:pt x="521" y="325"/>
                </a:lnTo>
                <a:lnTo>
                  <a:pt x="522" y="325"/>
                </a:lnTo>
                <a:lnTo>
                  <a:pt x="522" y="324"/>
                </a:lnTo>
                <a:lnTo>
                  <a:pt x="523" y="324"/>
                </a:lnTo>
                <a:lnTo>
                  <a:pt x="523" y="324"/>
                </a:lnTo>
                <a:lnTo>
                  <a:pt x="524" y="324"/>
                </a:lnTo>
                <a:lnTo>
                  <a:pt x="524" y="324"/>
                </a:lnTo>
                <a:lnTo>
                  <a:pt x="525" y="324"/>
                </a:lnTo>
                <a:lnTo>
                  <a:pt x="526" y="323"/>
                </a:lnTo>
                <a:lnTo>
                  <a:pt x="527" y="323"/>
                </a:lnTo>
                <a:lnTo>
                  <a:pt x="528" y="323"/>
                </a:lnTo>
                <a:lnTo>
                  <a:pt x="529" y="323"/>
                </a:lnTo>
                <a:lnTo>
                  <a:pt x="529" y="323"/>
                </a:lnTo>
                <a:lnTo>
                  <a:pt x="530" y="322"/>
                </a:lnTo>
                <a:lnTo>
                  <a:pt x="530" y="322"/>
                </a:lnTo>
                <a:lnTo>
                  <a:pt x="531" y="322"/>
                </a:lnTo>
                <a:lnTo>
                  <a:pt x="532" y="322"/>
                </a:lnTo>
                <a:lnTo>
                  <a:pt x="533" y="322"/>
                </a:lnTo>
                <a:lnTo>
                  <a:pt x="534" y="322"/>
                </a:lnTo>
                <a:lnTo>
                  <a:pt x="534" y="321"/>
                </a:lnTo>
                <a:lnTo>
                  <a:pt x="534" y="321"/>
                </a:lnTo>
                <a:lnTo>
                  <a:pt x="535" y="321"/>
                </a:lnTo>
                <a:lnTo>
                  <a:pt x="535" y="321"/>
                </a:lnTo>
                <a:lnTo>
                  <a:pt x="536" y="321"/>
                </a:lnTo>
                <a:lnTo>
                  <a:pt x="537" y="321"/>
                </a:lnTo>
                <a:lnTo>
                  <a:pt x="537" y="320"/>
                </a:lnTo>
                <a:lnTo>
                  <a:pt x="538" y="320"/>
                </a:lnTo>
                <a:lnTo>
                  <a:pt x="539" y="320"/>
                </a:lnTo>
                <a:lnTo>
                  <a:pt x="540" y="320"/>
                </a:lnTo>
                <a:lnTo>
                  <a:pt x="540" y="320"/>
                </a:lnTo>
                <a:lnTo>
                  <a:pt x="540" y="320"/>
                </a:lnTo>
                <a:lnTo>
                  <a:pt x="541" y="320"/>
                </a:lnTo>
                <a:lnTo>
                  <a:pt x="542" y="320"/>
                </a:lnTo>
                <a:lnTo>
                  <a:pt x="543" y="320"/>
                </a:lnTo>
                <a:lnTo>
                  <a:pt x="544" y="320"/>
                </a:lnTo>
                <a:lnTo>
                  <a:pt x="545" y="320"/>
                </a:lnTo>
                <a:lnTo>
                  <a:pt x="545" y="319"/>
                </a:lnTo>
                <a:lnTo>
                  <a:pt x="545" y="319"/>
                </a:lnTo>
                <a:lnTo>
                  <a:pt x="546" y="319"/>
                </a:lnTo>
                <a:lnTo>
                  <a:pt x="547" y="319"/>
                </a:lnTo>
                <a:lnTo>
                  <a:pt x="548" y="319"/>
                </a:lnTo>
                <a:lnTo>
                  <a:pt x="549" y="319"/>
                </a:lnTo>
                <a:lnTo>
                  <a:pt x="550" y="319"/>
                </a:lnTo>
                <a:lnTo>
                  <a:pt x="550" y="319"/>
                </a:lnTo>
                <a:lnTo>
                  <a:pt x="551" y="319"/>
                </a:lnTo>
                <a:lnTo>
                  <a:pt x="551" y="319"/>
                </a:lnTo>
                <a:lnTo>
                  <a:pt x="552" y="318"/>
                </a:lnTo>
                <a:lnTo>
                  <a:pt x="553" y="318"/>
                </a:lnTo>
                <a:lnTo>
                  <a:pt x="554" y="318"/>
                </a:lnTo>
                <a:lnTo>
                  <a:pt x="555" y="318"/>
                </a:lnTo>
                <a:lnTo>
                  <a:pt x="555" y="318"/>
                </a:lnTo>
                <a:lnTo>
                  <a:pt x="556" y="318"/>
                </a:lnTo>
                <a:lnTo>
                  <a:pt x="557" y="317"/>
                </a:lnTo>
                <a:lnTo>
                  <a:pt x="557" y="317"/>
                </a:lnTo>
                <a:lnTo>
                  <a:pt x="558" y="317"/>
                </a:lnTo>
                <a:lnTo>
                  <a:pt x="559" y="317"/>
                </a:lnTo>
                <a:lnTo>
                  <a:pt x="560" y="317"/>
                </a:lnTo>
                <a:lnTo>
                  <a:pt x="560" y="317"/>
                </a:lnTo>
                <a:lnTo>
                  <a:pt x="560" y="316"/>
                </a:lnTo>
                <a:lnTo>
                  <a:pt x="561" y="316"/>
                </a:lnTo>
                <a:lnTo>
                  <a:pt x="562" y="316"/>
                </a:lnTo>
                <a:lnTo>
                  <a:pt x="563" y="316"/>
                </a:lnTo>
                <a:lnTo>
                  <a:pt x="563" y="316"/>
                </a:lnTo>
                <a:lnTo>
                  <a:pt x="564" y="316"/>
                </a:lnTo>
                <a:lnTo>
                  <a:pt x="565" y="316"/>
                </a:lnTo>
                <a:lnTo>
                  <a:pt x="565" y="315"/>
                </a:lnTo>
                <a:lnTo>
                  <a:pt x="566" y="315"/>
                </a:lnTo>
                <a:lnTo>
                  <a:pt x="566" y="315"/>
                </a:lnTo>
                <a:lnTo>
                  <a:pt x="567" y="315"/>
                </a:lnTo>
                <a:lnTo>
                  <a:pt x="568" y="315"/>
                </a:lnTo>
                <a:lnTo>
                  <a:pt x="568" y="315"/>
                </a:lnTo>
                <a:lnTo>
                  <a:pt x="569" y="315"/>
                </a:lnTo>
                <a:lnTo>
                  <a:pt x="569" y="314"/>
                </a:lnTo>
                <a:lnTo>
                  <a:pt x="570" y="314"/>
                </a:lnTo>
                <a:lnTo>
                  <a:pt x="571" y="314"/>
                </a:lnTo>
                <a:lnTo>
                  <a:pt x="571" y="314"/>
                </a:lnTo>
                <a:lnTo>
                  <a:pt x="572" y="314"/>
                </a:lnTo>
                <a:lnTo>
                  <a:pt x="573" y="314"/>
                </a:lnTo>
                <a:lnTo>
                  <a:pt x="573" y="314"/>
                </a:lnTo>
                <a:lnTo>
                  <a:pt x="574" y="314"/>
                </a:lnTo>
                <a:lnTo>
                  <a:pt x="574" y="314"/>
                </a:lnTo>
                <a:lnTo>
                  <a:pt x="575" y="314"/>
                </a:lnTo>
                <a:lnTo>
                  <a:pt x="576" y="314"/>
                </a:lnTo>
                <a:lnTo>
                  <a:pt x="576" y="314"/>
                </a:lnTo>
                <a:lnTo>
                  <a:pt x="577" y="314"/>
                </a:lnTo>
                <a:lnTo>
                  <a:pt x="578" y="313"/>
                </a:lnTo>
                <a:lnTo>
                  <a:pt x="579" y="313"/>
                </a:lnTo>
                <a:lnTo>
                  <a:pt x="580" y="313"/>
                </a:lnTo>
                <a:lnTo>
                  <a:pt x="580" y="313"/>
                </a:lnTo>
                <a:lnTo>
                  <a:pt x="581" y="313"/>
                </a:lnTo>
                <a:lnTo>
                  <a:pt x="581" y="313"/>
                </a:lnTo>
                <a:lnTo>
                  <a:pt x="581" y="313"/>
                </a:lnTo>
                <a:lnTo>
                  <a:pt x="582" y="313"/>
                </a:lnTo>
                <a:lnTo>
                  <a:pt x="583" y="313"/>
                </a:lnTo>
                <a:lnTo>
                  <a:pt x="584" y="313"/>
                </a:lnTo>
                <a:lnTo>
                  <a:pt x="585" y="313"/>
                </a:lnTo>
                <a:lnTo>
                  <a:pt x="586" y="313"/>
                </a:lnTo>
                <a:lnTo>
                  <a:pt x="586" y="312"/>
                </a:lnTo>
                <a:lnTo>
                  <a:pt x="586" y="312"/>
                </a:lnTo>
                <a:lnTo>
                  <a:pt x="587" y="312"/>
                </a:lnTo>
                <a:lnTo>
                  <a:pt x="588" y="312"/>
                </a:lnTo>
                <a:lnTo>
                  <a:pt x="589" y="312"/>
                </a:lnTo>
                <a:lnTo>
                  <a:pt x="590" y="312"/>
                </a:lnTo>
                <a:lnTo>
                  <a:pt x="591" y="311"/>
                </a:lnTo>
                <a:lnTo>
                  <a:pt x="591" y="311"/>
                </a:lnTo>
                <a:lnTo>
                  <a:pt x="591" y="311"/>
                </a:lnTo>
                <a:lnTo>
                  <a:pt x="591" y="310"/>
                </a:lnTo>
                <a:lnTo>
                  <a:pt x="592" y="310"/>
                </a:lnTo>
                <a:lnTo>
                  <a:pt x="593" y="310"/>
                </a:lnTo>
                <a:lnTo>
                  <a:pt x="594" y="309"/>
                </a:lnTo>
                <a:lnTo>
                  <a:pt x="595" y="309"/>
                </a:lnTo>
                <a:lnTo>
                  <a:pt x="596" y="309"/>
                </a:lnTo>
                <a:lnTo>
                  <a:pt x="596" y="309"/>
                </a:lnTo>
                <a:lnTo>
                  <a:pt x="597" y="309"/>
                </a:lnTo>
                <a:lnTo>
                  <a:pt x="597" y="309"/>
                </a:lnTo>
                <a:lnTo>
                  <a:pt x="598" y="309"/>
                </a:lnTo>
                <a:lnTo>
                  <a:pt x="599" y="309"/>
                </a:lnTo>
                <a:lnTo>
                  <a:pt x="600" y="309"/>
                </a:lnTo>
                <a:lnTo>
                  <a:pt x="601" y="309"/>
                </a:lnTo>
                <a:lnTo>
                  <a:pt x="602" y="309"/>
                </a:lnTo>
                <a:lnTo>
                  <a:pt x="602" y="309"/>
                </a:lnTo>
                <a:lnTo>
                  <a:pt x="603" y="308"/>
                </a:lnTo>
                <a:lnTo>
                  <a:pt x="603" y="309"/>
                </a:lnTo>
                <a:lnTo>
                  <a:pt x="604" y="309"/>
                </a:lnTo>
                <a:lnTo>
                  <a:pt x="605" y="309"/>
                </a:lnTo>
                <a:lnTo>
                  <a:pt x="606" y="309"/>
                </a:lnTo>
                <a:lnTo>
                  <a:pt x="607" y="309"/>
                </a:lnTo>
                <a:lnTo>
                  <a:pt x="607" y="309"/>
                </a:lnTo>
                <a:lnTo>
                  <a:pt x="608" y="309"/>
                </a:lnTo>
                <a:lnTo>
                  <a:pt x="608" y="309"/>
                </a:lnTo>
                <a:lnTo>
                  <a:pt x="609" y="310"/>
                </a:lnTo>
                <a:lnTo>
                  <a:pt x="609" y="311"/>
                </a:lnTo>
                <a:lnTo>
                  <a:pt x="610" y="312"/>
                </a:lnTo>
                <a:lnTo>
                  <a:pt x="611" y="312"/>
                </a:lnTo>
                <a:lnTo>
                  <a:pt x="611" y="313"/>
                </a:lnTo>
                <a:lnTo>
                  <a:pt x="612" y="313"/>
                </a:lnTo>
                <a:lnTo>
                  <a:pt x="612" y="314"/>
                </a:lnTo>
                <a:lnTo>
                  <a:pt x="613" y="314"/>
                </a:lnTo>
                <a:lnTo>
                  <a:pt x="614" y="314"/>
                </a:lnTo>
                <a:lnTo>
                  <a:pt x="614" y="314"/>
                </a:lnTo>
                <a:lnTo>
                  <a:pt x="615" y="314"/>
                </a:lnTo>
                <a:lnTo>
                  <a:pt x="616" y="315"/>
                </a:lnTo>
                <a:lnTo>
                  <a:pt x="617" y="316"/>
                </a:lnTo>
                <a:lnTo>
                  <a:pt x="617" y="317"/>
                </a:lnTo>
                <a:lnTo>
                  <a:pt x="617" y="318"/>
                </a:lnTo>
                <a:lnTo>
                  <a:pt x="618" y="319"/>
                </a:lnTo>
                <a:lnTo>
                  <a:pt x="619" y="319"/>
                </a:lnTo>
                <a:lnTo>
                  <a:pt x="620" y="320"/>
                </a:lnTo>
                <a:lnTo>
                  <a:pt x="620" y="320"/>
                </a:lnTo>
                <a:lnTo>
                  <a:pt x="621" y="321"/>
                </a:lnTo>
                <a:lnTo>
                  <a:pt x="622" y="321"/>
                </a:lnTo>
                <a:lnTo>
                  <a:pt x="622" y="322"/>
                </a:lnTo>
                <a:lnTo>
                  <a:pt x="622" y="323"/>
                </a:lnTo>
                <a:lnTo>
                  <a:pt x="623" y="324"/>
                </a:lnTo>
                <a:lnTo>
                  <a:pt x="624" y="325"/>
                </a:lnTo>
                <a:lnTo>
                  <a:pt x="625" y="325"/>
                </a:lnTo>
                <a:lnTo>
                  <a:pt x="625" y="325"/>
                </a:lnTo>
                <a:lnTo>
                  <a:pt x="626" y="326"/>
                </a:lnTo>
                <a:lnTo>
                  <a:pt x="626" y="328"/>
                </a:lnTo>
                <a:lnTo>
                  <a:pt x="626" y="329"/>
                </a:lnTo>
                <a:lnTo>
                  <a:pt x="627" y="330"/>
                </a:lnTo>
                <a:lnTo>
                  <a:pt x="627" y="330"/>
                </a:lnTo>
                <a:lnTo>
                  <a:pt x="627" y="332"/>
                </a:lnTo>
                <a:lnTo>
                  <a:pt x="628" y="333"/>
                </a:lnTo>
                <a:lnTo>
                  <a:pt x="629" y="334"/>
                </a:lnTo>
                <a:lnTo>
                  <a:pt x="629" y="335"/>
                </a:lnTo>
                <a:lnTo>
                  <a:pt x="630" y="335"/>
                </a:lnTo>
                <a:lnTo>
                  <a:pt x="631" y="337"/>
                </a:lnTo>
                <a:lnTo>
                  <a:pt x="631" y="338"/>
                </a:lnTo>
                <a:lnTo>
                  <a:pt x="632" y="340"/>
                </a:lnTo>
                <a:lnTo>
                  <a:pt x="632" y="340"/>
                </a:lnTo>
                <a:lnTo>
                  <a:pt x="632" y="341"/>
                </a:lnTo>
                <a:lnTo>
                  <a:pt x="632" y="343"/>
                </a:lnTo>
                <a:lnTo>
                  <a:pt x="633" y="344"/>
                </a:lnTo>
                <a:lnTo>
                  <a:pt x="633" y="345"/>
                </a:lnTo>
                <a:lnTo>
                  <a:pt x="634" y="346"/>
                </a:lnTo>
                <a:lnTo>
                  <a:pt x="634" y="348"/>
                </a:lnTo>
                <a:lnTo>
                  <a:pt x="635" y="350"/>
                </a:lnTo>
                <a:lnTo>
                  <a:pt x="636" y="352"/>
                </a:lnTo>
                <a:lnTo>
                  <a:pt x="636" y="352"/>
                </a:lnTo>
                <a:lnTo>
                  <a:pt x="637" y="354"/>
                </a:lnTo>
                <a:lnTo>
                  <a:pt x="638" y="356"/>
                </a:lnTo>
                <a:lnTo>
                  <a:pt x="638" y="357"/>
                </a:lnTo>
                <a:lnTo>
                  <a:pt x="638" y="358"/>
                </a:lnTo>
                <a:lnTo>
                  <a:pt x="638" y="359"/>
                </a:lnTo>
                <a:lnTo>
                  <a:pt x="638" y="361"/>
                </a:lnTo>
                <a:lnTo>
                  <a:pt x="639" y="362"/>
                </a:lnTo>
                <a:lnTo>
                  <a:pt x="640" y="363"/>
                </a:lnTo>
                <a:lnTo>
                  <a:pt x="641" y="364"/>
                </a:lnTo>
                <a:lnTo>
                  <a:pt x="641" y="366"/>
                </a:lnTo>
                <a:lnTo>
                  <a:pt x="642" y="367"/>
                </a:lnTo>
                <a:lnTo>
                  <a:pt x="643" y="369"/>
                </a:lnTo>
                <a:lnTo>
                  <a:pt x="643" y="369"/>
                </a:lnTo>
                <a:lnTo>
                  <a:pt x="643" y="371"/>
                </a:lnTo>
                <a:lnTo>
                  <a:pt x="643" y="372"/>
                </a:lnTo>
                <a:lnTo>
                  <a:pt x="643" y="373"/>
                </a:lnTo>
                <a:lnTo>
                  <a:pt x="644" y="375"/>
                </a:lnTo>
                <a:lnTo>
                  <a:pt x="644" y="376"/>
                </a:lnTo>
                <a:lnTo>
                  <a:pt x="645" y="377"/>
                </a:lnTo>
                <a:lnTo>
                  <a:pt x="646" y="379"/>
                </a:lnTo>
                <a:lnTo>
                  <a:pt x="646" y="380"/>
                </a:lnTo>
                <a:lnTo>
                  <a:pt x="647" y="381"/>
                </a:lnTo>
                <a:lnTo>
                  <a:pt x="648" y="382"/>
                </a:lnTo>
                <a:lnTo>
                  <a:pt x="648" y="383"/>
                </a:lnTo>
                <a:lnTo>
                  <a:pt x="648" y="385"/>
                </a:lnTo>
                <a:lnTo>
                  <a:pt x="648" y="386"/>
                </a:lnTo>
                <a:lnTo>
                  <a:pt x="648" y="387"/>
                </a:lnTo>
                <a:lnTo>
                  <a:pt x="649" y="388"/>
                </a:lnTo>
                <a:lnTo>
                  <a:pt x="650" y="390"/>
                </a:lnTo>
                <a:lnTo>
                  <a:pt x="650" y="391"/>
                </a:lnTo>
                <a:lnTo>
                  <a:pt x="651" y="392"/>
                </a:lnTo>
                <a:lnTo>
                  <a:pt x="652" y="392"/>
                </a:lnTo>
                <a:lnTo>
                  <a:pt x="652" y="393"/>
                </a:lnTo>
                <a:lnTo>
                  <a:pt x="653" y="395"/>
                </a:lnTo>
                <a:lnTo>
                  <a:pt x="653" y="396"/>
                </a:lnTo>
                <a:lnTo>
                  <a:pt x="653" y="397"/>
                </a:lnTo>
                <a:lnTo>
                  <a:pt x="654" y="397"/>
                </a:lnTo>
                <a:lnTo>
                  <a:pt x="654" y="397"/>
                </a:lnTo>
                <a:lnTo>
                  <a:pt x="654" y="398"/>
                </a:lnTo>
                <a:lnTo>
                  <a:pt x="655" y="399"/>
                </a:lnTo>
                <a:lnTo>
                  <a:pt x="656" y="400"/>
                </a:lnTo>
                <a:lnTo>
                  <a:pt x="656" y="402"/>
                </a:lnTo>
                <a:lnTo>
                  <a:pt x="657" y="402"/>
                </a:lnTo>
                <a:lnTo>
                  <a:pt x="658" y="402"/>
                </a:lnTo>
                <a:lnTo>
                  <a:pt x="658" y="402"/>
                </a:lnTo>
                <a:lnTo>
                  <a:pt x="658" y="403"/>
                </a:lnTo>
                <a:lnTo>
                  <a:pt x="659" y="404"/>
                </a:lnTo>
                <a:lnTo>
                  <a:pt x="660" y="405"/>
                </a:lnTo>
                <a:lnTo>
                  <a:pt x="660" y="406"/>
                </a:lnTo>
                <a:lnTo>
                  <a:pt x="661" y="407"/>
                </a:lnTo>
                <a:lnTo>
                  <a:pt x="662" y="407"/>
                </a:lnTo>
                <a:lnTo>
                  <a:pt x="662" y="408"/>
                </a:lnTo>
                <a:lnTo>
                  <a:pt x="663" y="408"/>
                </a:lnTo>
                <a:lnTo>
                  <a:pt x="663" y="409"/>
                </a:lnTo>
                <a:lnTo>
                  <a:pt x="664" y="410"/>
                </a:lnTo>
                <a:lnTo>
                  <a:pt x="665" y="411"/>
                </a:lnTo>
                <a:lnTo>
                  <a:pt x="665" y="412"/>
                </a:lnTo>
                <a:lnTo>
                  <a:pt x="666" y="412"/>
                </a:lnTo>
                <a:lnTo>
                  <a:pt x="666" y="413"/>
                </a:lnTo>
                <a:lnTo>
                  <a:pt x="666" y="414"/>
                </a:lnTo>
                <a:lnTo>
                  <a:pt x="667" y="414"/>
                </a:lnTo>
                <a:lnTo>
                  <a:pt x="667" y="415"/>
                </a:lnTo>
                <a:lnTo>
                  <a:pt x="668" y="416"/>
                </a:lnTo>
                <a:lnTo>
                  <a:pt x="668" y="417"/>
                </a:lnTo>
                <a:lnTo>
                  <a:pt x="668" y="417"/>
                </a:lnTo>
                <a:lnTo>
                  <a:pt x="669" y="417"/>
                </a:lnTo>
                <a:lnTo>
                  <a:pt x="670" y="418"/>
                </a:lnTo>
                <a:lnTo>
                  <a:pt x="671" y="419"/>
                </a:lnTo>
                <a:lnTo>
                  <a:pt x="672" y="419"/>
                </a:lnTo>
                <a:lnTo>
                  <a:pt x="672" y="419"/>
                </a:lnTo>
                <a:lnTo>
                  <a:pt x="672" y="419"/>
                </a:lnTo>
                <a:lnTo>
                  <a:pt x="673" y="420"/>
                </a:lnTo>
                <a:lnTo>
                  <a:pt x="673" y="421"/>
                </a:lnTo>
                <a:lnTo>
                  <a:pt x="674" y="422"/>
                </a:lnTo>
                <a:lnTo>
                  <a:pt x="674" y="422"/>
                </a:lnTo>
                <a:lnTo>
                  <a:pt x="675" y="422"/>
                </a:lnTo>
                <a:lnTo>
                  <a:pt x="676" y="423"/>
                </a:lnTo>
                <a:lnTo>
                  <a:pt x="677" y="424"/>
                </a:lnTo>
                <a:lnTo>
                  <a:pt x="678" y="424"/>
                </a:lnTo>
                <a:lnTo>
                  <a:pt x="678" y="425"/>
                </a:lnTo>
                <a:lnTo>
                  <a:pt x="678" y="425"/>
                </a:lnTo>
                <a:lnTo>
                  <a:pt x="679" y="425"/>
                </a:lnTo>
                <a:lnTo>
                  <a:pt x="679" y="426"/>
                </a:lnTo>
                <a:lnTo>
                  <a:pt x="679" y="427"/>
                </a:lnTo>
                <a:lnTo>
                  <a:pt x="680" y="428"/>
                </a:lnTo>
                <a:lnTo>
                  <a:pt x="681" y="428"/>
                </a:lnTo>
                <a:lnTo>
                  <a:pt x="682" y="428"/>
                </a:lnTo>
                <a:lnTo>
                  <a:pt x="683" y="429"/>
                </a:lnTo>
                <a:lnTo>
                  <a:pt x="684" y="429"/>
                </a:lnTo>
                <a:lnTo>
                  <a:pt x="684" y="430"/>
                </a:lnTo>
                <a:lnTo>
                  <a:pt x="684" y="430"/>
                </a:lnTo>
                <a:lnTo>
                  <a:pt x="685" y="430"/>
                </a:lnTo>
                <a:lnTo>
                  <a:pt x="686" y="431"/>
                </a:lnTo>
                <a:lnTo>
                  <a:pt x="686" y="432"/>
                </a:lnTo>
                <a:lnTo>
                  <a:pt x="687" y="433"/>
                </a:lnTo>
                <a:lnTo>
                  <a:pt x="688" y="434"/>
                </a:lnTo>
                <a:lnTo>
                  <a:pt x="688" y="436"/>
                </a:lnTo>
                <a:lnTo>
                  <a:pt x="689" y="437"/>
                </a:lnTo>
                <a:lnTo>
                  <a:pt x="689" y="438"/>
                </a:lnTo>
                <a:lnTo>
                  <a:pt x="689" y="439"/>
                </a:lnTo>
                <a:lnTo>
                  <a:pt x="689" y="440"/>
                </a:lnTo>
                <a:lnTo>
                  <a:pt x="689" y="441"/>
                </a:lnTo>
                <a:lnTo>
                  <a:pt x="690" y="442"/>
                </a:lnTo>
                <a:lnTo>
                  <a:pt x="691" y="442"/>
                </a:lnTo>
                <a:lnTo>
                  <a:pt x="692" y="442"/>
                </a:lnTo>
                <a:lnTo>
                  <a:pt x="692" y="443"/>
                </a:lnTo>
                <a:lnTo>
                  <a:pt x="693" y="443"/>
                </a:lnTo>
                <a:lnTo>
                  <a:pt x="694" y="443"/>
                </a:lnTo>
                <a:lnTo>
                  <a:pt x="694" y="444"/>
                </a:lnTo>
                <a:lnTo>
                  <a:pt x="694" y="445"/>
                </a:lnTo>
                <a:lnTo>
                  <a:pt x="694" y="445"/>
                </a:lnTo>
                <a:lnTo>
                  <a:pt x="694" y="446"/>
                </a:lnTo>
                <a:lnTo>
                  <a:pt x="695" y="446"/>
                </a:lnTo>
                <a:lnTo>
                  <a:pt x="696" y="447"/>
                </a:lnTo>
                <a:lnTo>
                  <a:pt x="696" y="448"/>
                </a:lnTo>
                <a:lnTo>
                  <a:pt x="697" y="448"/>
                </a:lnTo>
                <a:lnTo>
                  <a:pt x="698" y="448"/>
                </a:lnTo>
                <a:lnTo>
                  <a:pt x="698" y="448"/>
                </a:lnTo>
                <a:lnTo>
                  <a:pt x="699" y="449"/>
                </a:lnTo>
                <a:lnTo>
                  <a:pt x="699" y="450"/>
                </a:lnTo>
                <a:lnTo>
                  <a:pt x="699" y="450"/>
                </a:lnTo>
                <a:lnTo>
                  <a:pt x="700" y="451"/>
                </a:lnTo>
                <a:lnTo>
                  <a:pt x="700" y="452"/>
                </a:lnTo>
                <a:lnTo>
                  <a:pt x="700" y="453"/>
                </a:lnTo>
                <a:lnTo>
                  <a:pt x="701" y="453"/>
                </a:lnTo>
                <a:lnTo>
                  <a:pt x="701" y="453"/>
                </a:lnTo>
                <a:lnTo>
                  <a:pt x="702" y="454"/>
                </a:lnTo>
                <a:lnTo>
                  <a:pt x="703" y="454"/>
                </a:lnTo>
                <a:lnTo>
                  <a:pt x="703" y="455"/>
                </a:lnTo>
                <a:lnTo>
                  <a:pt x="704" y="455"/>
                </a:lnTo>
                <a:lnTo>
                  <a:pt x="704" y="456"/>
                </a:lnTo>
                <a:lnTo>
                  <a:pt x="704" y="457"/>
                </a:lnTo>
                <a:lnTo>
                  <a:pt x="705" y="458"/>
                </a:lnTo>
                <a:lnTo>
                  <a:pt x="706" y="458"/>
                </a:lnTo>
                <a:lnTo>
                  <a:pt x="706" y="458"/>
                </a:lnTo>
                <a:lnTo>
                  <a:pt x="706" y="459"/>
                </a:lnTo>
                <a:lnTo>
                  <a:pt x="707" y="459"/>
                </a:lnTo>
                <a:lnTo>
                  <a:pt x="708" y="460"/>
                </a:lnTo>
                <a:lnTo>
                  <a:pt x="709" y="461"/>
                </a:lnTo>
                <a:lnTo>
                  <a:pt x="710" y="462"/>
                </a:lnTo>
                <a:lnTo>
                  <a:pt x="710" y="462"/>
                </a:lnTo>
                <a:lnTo>
                  <a:pt x="710" y="463"/>
                </a:lnTo>
                <a:lnTo>
                  <a:pt x="711" y="463"/>
                </a:lnTo>
                <a:lnTo>
                  <a:pt x="712" y="464"/>
                </a:lnTo>
                <a:lnTo>
                  <a:pt x="712" y="464"/>
                </a:lnTo>
                <a:lnTo>
                  <a:pt x="713" y="464"/>
                </a:lnTo>
                <a:lnTo>
                  <a:pt x="713" y="464"/>
                </a:lnTo>
                <a:lnTo>
                  <a:pt x="714" y="464"/>
                </a:lnTo>
                <a:lnTo>
                  <a:pt x="715" y="465"/>
                </a:lnTo>
                <a:lnTo>
                  <a:pt x="715" y="466"/>
                </a:lnTo>
                <a:lnTo>
                  <a:pt x="716" y="466"/>
                </a:lnTo>
                <a:lnTo>
                  <a:pt x="716" y="467"/>
                </a:lnTo>
                <a:lnTo>
                  <a:pt x="717" y="467"/>
                </a:lnTo>
                <a:lnTo>
                  <a:pt x="718" y="467"/>
                </a:lnTo>
                <a:lnTo>
                  <a:pt x="718" y="468"/>
                </a:lnTo>
                <a:lnTo>
                  <a:pt x="718" y="468"/>
                </a:lnTo>
                <a:lnTo>
                  <a:pt x="719" y="469"/>
                </a:lnTo>
                <a:lnTo>
                  <a:pt x="720" y="469"/>
                </a:lnTo>
                <a:lnTo>
                  <a:pt x="720" y="469"/>
                </a:lnTo>
                <a:lnTo>
                  <a:pt x="720" y="469"/>
                </a:lnTo>
                <a:lnTo>
                  <a:pt x="721" y="469"/>
                </a:lnTo>
                <a:lnTo>
                  <a:pt x="721" y="470"/>
                </a:lnTo>
                <a:lnTo>
                  <a:pt x="722" y="470"/>
                </a:lnTo>
                <a:lnTo>
                  <a:pt x="723" y="470"/>
                </a:lnTo>
                <a:lnTo>
                  <a:pt x="723" y="471"/>
                </a:lnTo>
                <a:lnTo>
                  <a:pt x="723" y="471"/>
                </a:lnTo>
                <a:lnTo>
                  <a:pt x="724" y="472"/>
                </a:lnTo>
                <a:lnTo>
                  <a:pt x="725" y="472"/>
                </a:lnTo>
                <a:lnTo>
                  <a:pt x="725" y="473"/>
                </a:lnTo>
                <a:lnTo>
                  <a:pt x="725" y="473"/>
                </a:lnTo>
                <a:lnTo>
                  <a:pt x="726" y="474"/>
                </a:lnTo>
                <a:lnTo>
                  <a:pt x="727" y="474"/>
                </a:lnTo>
                <a:lnTo>
                  <a:pt x="728" y="474"/>
                </a:lnTo>
                <a:lnTo>
                  <a:pt x="728" y="475"/>
                </a:lnTo>
                <a:lnTo>
                  <a:pt x="729" y="475"/>
                </a:lnTo>
                <a:lnTo>
                  <a:pt x="729" y="475"/>
                </a:lnTo>
                <a:lnTo>
                  <a:pt x="730" y="475"/>
                </a:lnTo>
                <a:lnTo>
                  <a:pt x="730" y="475"/>
                </a:lnTo>
                <a:lnTo>
                  <a:pt x="731" y="475"/>
                </a:lnTo>
                <a:lnTo>
                  <a:pt x="732" y="475"/>
                </a:lnTo>
                <a:lnTo>
                  <a:pt x="733" y="475"/>
                </a:lnTo>
                <a:lnTo>
                  <a:pt x="734" y="475"/>
                </a:lnTo>
                <a:lnTo>
                  <a:pt x="735" y="475"/>
                </a:lnTo>
                <a:lnTo>
                  <a:pt x="735" y="476"/>
                </a:lnTo>
                <a:lnTo>
                  <a:pt x="735" y="476"/>
                </a:lnTo>
                <a:lnTo>
                  <a:pt x="735" y="476"/>
                </a:lnTo>
                <a:lnTo>
                  <a:pt x="735" y="475"/>
                </a:lnTo>
                <a:lnTo>
                  <a:pt x="736" y="475"/>
                </a:lnTo>
                <a:lnTo>
                  <a:pt x="737" y="475"/>
                </a:lnTo>
                <a:lnTo>
                  <a:pt x="737" y="474"/>
                </a:lnTo>
                <a:lnTo>
                  <a:pt x="738" y="474"/>
                </a:lnTo>
                <a:lnTo>
                  <a:pt x="739" y="474"/>
                </a:lnTo>
                <a:lnTo>
                  <a:pt x="740" y="473"/>
                </a:lnTo>
                <a:lnTo>
                  <a:pt x="741" y="472"/>
                </a:lnTo>
                <a:lnTo>
                  <a:pt x="741" y="472"/>
                </a:lnTo>
                <a:lnTo>
                  <a:pt x="741" y="471"/>
                </a:lnTo>
                <a:lnTo>
                  <a:pt x="741" y="471"/>
                </a:lnTo>
                <a:lnTo>
                  <a:pt x="741" y="470"/>
                </a:lnTo>
                <a:lnTo>
                  <a:pt x="742" y="470"/>
                </a:lnTo>
                <a:lnTo>
                  <a:pt x="743" y="469"/>
                </a:lnTo>
                <a:lnTo>
                  <a:pt x="743" y="469"/>
                </a:lnTo>
                <a:lnTo>
                  <a:pt x="744" y="469"/>
                </a:lnTo>
                <a:lnTo>
                  <a:pt x="745" y="469"/>
                </a:lnTo>
                <a:lnTo>
                  <a:pt x="746" y="468"/>
                </a:lnTo>
                <a:lnTo>
                  <a:pt x="746" y="468"/>
                </a:lnTo>
                <a:lnTo>
                  <a:pt x="746" y="467"/>
                </a:lnTo>
                <a:lnTo>
                  <a:pt x="746" y="466"/>
                </a:lnTo>
                <a:lnTo>
                  <a:pt x="747" y="466"/>
                </a:lnTo>
                <a:lnTo>
                  <a:pt x="747" y="465"/>
                </a:lnTo>
                <a:lnTo>
                  <a:pt x="748" y="465"/>
                </a:lnTo>
                <a:lnTo>
                  <a:pt x="749" y="464"/>
                </a:lnTo>
                <a:lnTo>
                  <a:pt x="750" y="464"/>
                </a:lnTo>
                <a:lnTo>
                  <a:pt x="751" y="464"/>
                </a:lnTo>
                <a:lnTo>
                  <a:pt x="751" y="464"/>
                </a:lnTo>
                <a:lnTo>
                  <a:pt x="751" y="464"/>
                </a:lnTo>
                <a:lnTo>
                  <a:pt x="752" y="464"/>
                </a:lnTo>
                <a:lnTo>
                  <a:pt x="752" y="463"/>
                </a:lnTo>
                <a:lnTo>
                  <a:pt x="752" y="463"/>
                </a:lnTo>
                <a:lnTo>
                  <a:pt x="753" y="463"/>
                </a:lnTo>
                <a:lnTo>
                  <a:pt x="754" y="463"/>
                </a:lnTo>
                <a:lnTo>
                  <a:pt x="754" y="462"/>
                </a:lnTo>
                <a:lnTo>
                  <a:pt x="755" y="462"/>
                </a:lnTo>
                <a:lnTo>
                  <a:pt x="756" y="462"/>
                </a:lnTo>
                <a:lnTo>
                  <a:pt x="756" y="461"/>
                </a:lnTo>
                <a:lnTo>
                  <a:pt x="757" y="461"/>
                </a:lnTo>
                <a:lnTo>
                  <a:pt x="758" y="461"/>
                </a:lnTo>
                <a:lnTo>
                  <a:pt x="758" y="461"/>
                </a:lnTo>
                <a:lnTo>
                  <a:pt x="759" y="460"/>
                </a:lnTo>
                <a:lnTo>
                  <a:pt x="760" y="460"/>
                </a:lnTo>
                <a:lnTo>
                  <a:pt x="761" y="460"/>
                </a:lnTo>
                <a:lnTo>
                  <a:pt x="761" y="459"/>
                </a:lnTo>
                <a:lnTo>
                  <a:pt x="761" y="460"/>
                </a:lnTo>
                <a:lnTo>
                  <a:pt x="762" y="460"/>
                </a:lnTo>
                <a:lnTo>
                  <a:pt x="762" y="461"/>
                </a:lnTo>
                <a:lnTo>
                  <a:pt x="763" y="461"/>
                </a:lnTo>
                <a:lnTo>
                  <a:pt x="763" y="462"/>
                </a:lnTo>
                <a:lnTo>
                  <a:pt x="764" y="463"/>
                </a:lnTo>
                <a:lnTo>
                  <a:pt x="765" y="463"/>
                </a:lnTo>
                <a:lnTo>
                  <a:pt x="766" y="464"/>
                </a:lnTo>
                <a:lnTo>
                  <a:pt x="766" y="464"/>
                </a:lnTo>
                <a:lnTo>
                  <a:pt x="766" y="464"/>
                </a:lnTo>
                <a:lnTo>
                  <a:pt x="767" y="464"/>
                </a:lnTo>
                <a:lnTo>
                  <a:pt x="767" y="464"/>
                </a:lnTo>
                <a:lnTo>
                  <a:pt x="768" y="464"/>
                </a:lnTo>
                <a:lnTo>
                  <a:pt x="769" y="465"/>
                </a:lnTo>
                <a:lnTo>
                  <a:pt x="769" y="466"/>
                </a:lnTo>
                <a:lnTo>
                  <a:pt x="770" y="466"/>
                </a:lnTo>
                <a:lnTo>
                  <a:pt x="771" y="467"/>
                </a:lnTo>
                <a:lnTo>
                  <a:pt x="771" y="468"/>
                </a:lnTo>
                <a:lnTo>
                  <a:pt x="772" y="468"/>
                </a:lnTo>
                <a:lnTo>
                  <a:pt x="773" y="469"/>
                </a:lnTo>
                <a:lnTo>
                  <a:pt x="774" y="469"/>
                </a:lnTo>
                <a:lnTo>
                  <a:pt x="775" y="469"/>
                </a:lnTo>
                <a:lnTo>
                  <a:pt x="775" y="469"/>
                </a:lnTo>
                <a:lnTo>
                  <a:pt x="775" y="469"/>
                </a:lnTo>
                <a:lnTo>
                  <a:pt x="776" y="469"/>
                </a:lnTo>
                <a:lnTo>
                  <a:pt x="776" y="470"/>
                </a:lnTo>
                <a:lnTo>
                  <a:pt x="777" y="470"/>
                </a:lnTo>
                <a:lnTo>
                  <a:pt x="777" y="471"/>
                </a:lnTo>
                <a:lnTo>
                  <a:pt x="778" y="471"/>
                </a:lnTo>
                <a:lnTo>
                  <a:pt x="779" y="470"/>
                </a:lnTo>
                <a:lnTo>
                  <a:pt x="780" y="470"/>
                </a:lnTo>
                <a:lnTo>
                  <a:pt x="781" y="469"/>
                </a:lnTo>
                <a:lnTo>
                  <a:pt x="781" y="469"/>
                </a:lnTo>
                <a:lnTo>
                  <a:pt x="782" y="469"/>
                </a:lnTo>
                <a:lnTo>
                  <a:pt x="782" y="468"/>
                </a:lnTo>
                <a:lnTo>
                  <a:pt x="783" y="468"/>
                </a:lnTo>
                <a:lnTo>
                  <a:pt x="783" y="467"/>
                </a:lnTo>
                <a:lnTo>
                  <a:pt x="784" y="467"/>
                </a:lnTo>
                <a:lnTo>
                  <a:pt x="785" y="466"/>
                </a:lnTo>
                <a:lnTo>
                  <a:pt x="786" y="465"/>
                </a:lnTo>
                <a:lnTo>
                  <a:pt x="787" y="465"/>
                </a:lnTo>
                <a:lnTo>
                  <a:pt x="787" y="464"/>
                </a:lnTo>
                <a:lnTo>
                  <a:pt x="787" y="464"/>
                </a:lnTo>
                <a:lnTo>
                  <a:pt x="787" y="464"/>
                </a:lnTo>
                <a:lnTo>
                  <a:pt x="787" y="464"/>
                </a:lnTo>
                <a:lnTo>
                  <a:pt x="788" y="464"/>
                </a:lnTo>
                <a:lnTo>
                  <a:pt x="788" y="464"/>
                </a:lnTo>
                <a:lnTo>
                  <a:pt x="789" y="464"/>
                </a:lnTo>
                <a:lnTo>
                  <a:pt x="790" y="463"/>
                </a:lnTo>
                <a:lnTo>
                  <a:pt x="791" y="463"/>
                </a:lnTo>
                <a:lnTo>
                  <a:pt x="792" y="463"/>
                </a:lnTo>
                <a:lnTo>
                  <a:pt x="792" y="462"/>
                </a:lnTo>
                <a:lnTo>
                  <a:pt x="792" y="461"/>
                </a:lnTo>
                <a:lnTo>
                  <a:pt x="793" y="461"/>
                </a:lnTo>
                <a:lnTo>
                  <a:pt x="794" y="460"/>
                </a:lnTo>
                <a:lnTo>
                  <a:pt x="795" y="460"/>
                </a:lnTo>
                <a:lnTo>
                  <a:pt x="796" y="460"/>
                </a:lnTo>
                <a:lnTo>
                  <a:pt x="797" y="459"/>
                </a:lnTo>
                <a:lnTo>
                  <a:pt x="797" y="459"/>
                </a:lnTo>
                <a:lnTo>
                  <a:pt x="797" y="458"/>
                </a:lnTo>
                <a:lnTo>
                  <a:pt x="798" y="458"/>
                </a:lnTo>
                <a:lnTo>
                  <a:pt x="798" y="458"/>
                </a:lnTo>
                <a:lnTo>
                  <a:pt x="798" y="458"/>
                </a:lnTo>
                <a:lnTo>
                  <a:pt x="799" y="458"/>
                </a:lnTo>
                <a:lnTo>
                  <a:pt x="800" y="458"/>
                </a:lnTo>
                <a:lnTo>
                  <a:pt x="801" y="458"/>
                </a:lnTo>
                <a:lnTo>
                  <a:pt x="802" y="458"/>
                </a:lnTo>
                <a:lnTo>
                  <a:pt x="802" y="458"/>
                </a:lnTo>
                <a:lnTo>
                  <a:pt x="803" y="458"/>
                </a:lnTo>
                <a:lnTo>
                  <a:pt x="803" y="457"/>
                </a:lnTo>
                <a:lnTo>
                  <a:pt x="803" y="457"/>
                </a:lnTo>
                <a:lnTo>
                  <a:pt x="804" y="457"/>
                </a:lnTo>
                <a:lnTo>
                  <a:pt x="805" y="457"/>
                </a:lnTo>
                <a:lnTo>
                  <a:pt x="806" y="456"/>
                </a:lnTo>
                <a:lnTo>
                  <a:pt x="807" y="456"/>
                </a:lnTo>
                <a:lnTo>
                  <a:pt x="807" y="456"/>
                </a:lnTo>
                <a:lnTo>
                  <a:pt x="808" y="455"/>
                </a:lnTo>
                <a:lnTo>
                  <a:pt x="809" y="455"/>
                </a:lnTo>
                <a:lnTo>
                  <a:pt x="809" y="455"/>
                </a:lnTo>
                <a:lnTo>
                  <a:pt x="810" y="455"/>
                </a:lnTo>
                <a:lnTo>
                  <a:pt x="810" y="456"/>
                </a:lnTo>
                <a:lnTo>
                  <a:pt x="811" y="456"/>
                </a:lnTo>
                <a:lnTo>
                  <a:pt x="812" y="456"/>
                </a:lnTo>
                <a:lnTo>
                  <a:pt x="812" y="457"/>
                </a:lnTo>
                <a:lnTo>
                  <a:pt x="813" y="457"/>
                </a:lnTo>
                <a:lnTo>
                  <a:pt x="813" y="458"/>
                </a:lnTo>
                <a:lnTo>
                  <a:pt x="814" y="458"/>
                </a:lnTo>
                <a:lnTo>
                  <a:pt x="815" y="458"/>
                </a:lnTo>
                <a:lnTo>
                  <a:pt x="815" y="458"/>
                </a:lnTo>
                <a:lnTo>
                  <a:pt x="816" y="458"/>
                </a:lnTo>
                <a:lnTo>
                  <a:pt x="816" y="459"/>
                </a:lnTo>
                <a:lnTo>
                  <a:pt x="817" y="459"/>
                </a:lnTo>
                <a:lnTo>
                  <a:pt x="818" y="460"/>
                </a:lnTo>
                <a:lnTo>
                  <a:pt x="818" y="461"/>
                </a:lnTo>
                <a:lnTo>
                  <a:pt x="818" y="461"/>
                </a:lnTo>
                <a:lnTo>
                  <a:pt x="818" y="462"/>
                </a:lnTo>
                <a:lnTo>
                  <a:pt x="819" y="463"/>
                </a:lnTo>
                <a:lnTo>
                  <a:pt x="820" y="464"/>
                </a:lnTo>
                <a:lnTo>
                  <a:pt x="820" y="464"/>
                </a:lnTo>
                <a:lnTo>
                  <a:pt x="821" y="465"/>
                </a:lnTo>
                <a:lnTo>
                  <a:pt x="821" y="466"/>
                </a:lnTo>
                <a:lnTo>
                  <a:pt x="821" y="467"/>
                </a:lnTo>
                <a:lnTo>
                  <a:pt x="822" y="468"/>
                </a:lnTo>
                <a:lnTo>
                  <a:pt x="823" y="469"/>
                </a:lnTo>
                <a:lnTo>
                  <a:pt x="823" y="469"/>
                </a:lnTo>
                <a:lnTo>
                  <a:pt x="823" y="470"/>
                </a:lnTo>
                <a:lnTo>
                  <a:pt x="824" y="471"/>
                </a:lnTo>
                <a:lnTo>
                  <a:pt x="825" y="473"/>
                </a:lnTo>
                <a:lnTo>
                  <a:pt x="825" y="474"/>
                </a:lnTo>
                <a:lnTo>
                  <a:pt x="826" y="474"/>
                </a:lnTo>
                <a:lnTo>
                  <a:pt x="827" y="475"/>
                </a:lnTo>
                <a:lnTo>
                  <a:pt x="827" y="476"/>
                </a:lnTo>
                <a:lnTo>
                  <a:pt x="827" y="477"/>
                </a:lnTo>
                <a:lnTo>
                  <a:pt x="828" y="479"/>
                </a:lnTo>
                <a:lnTo>
                  <a:pt x="828" y="479"/>
                </a:lnTo>
                <a:lnTo>
                  <a:pt x="828" y="480"/>
                </a:lnTo>
                <a:lnTo>
                  <a:pt x="828" y="481"/>
                </a:lnTo>
                <a:lnTo>
                  <a:pt x="829" y="482"/>
                </a:lnTo>
                <a:lnTo>
                  <a:pt x="830" y="484"/>
                </a:lnTo>
                <a:lnTo>
                  <a:pt x="830" y="484"/>
                </a:lnTo>
                <a:lnTo>
                  <a:pt x="831" y="485"/>
                </a:lnTo>
                <a:lnTo>
                  <a:pt x="832" y="486"/>
                </a:lnTo>
                <a:lnTo>
                  <a:pt x="832" y="487"/>
                </a:lnTo>
                <a:lnTo>
                  <a:pt x="833" y="488"/>
                </a:lnTo>
                <a:lnTo>
                  <a:pt x="833" y="489"/>
                </a:lnTo>
                <a:lnTo>
                  <a:pt x="833" y="490"/>
                </a:lnTo>
                <a:lnTo>
                  <a:pt x="833" y="491"/>
                </a:lnTo>
                <a:lnTo>
                  <a:pt x="834" y="492"/>
                </a:lnTo>
                <a:lnTo>
                  <a:pt x="834" y="493"/>
                </a:lnTo>
                <a:lnTo>
                  <a:pt x="835" y="494"/>
                </a:lnTo>
                <a:lnTo>
                  <a:pt x="836" y="495"/>
                </a:lnTo>
                <a:lnTo>
                  <a:pt x="836" y="496"/>
                </a:lnTo>
                <a:lnTo>
                  <a:pt x="837" y="497"/>
                </a:lnTo>
                <a:lnTo>
                  <a:pt x="838" y="498"/>
                </a:lnTo>
                <a:lnTo>
                  <a:pt x="838" y="499"/>
                </a:lnTo>
                <a:lnTo>
                  <a:pt x="838" y="500"/>
                </a:lnTo>
                <a:lnTo>
                  <a:pt x="838" y="500"/>
                </a:lnTo>
                <a:lnTo>
                  <a:pt x="838" y="502"/>
                </a:lnTo>
                <a:lnTo>
                  <a:pt x="839" y="503"/>
                </a:lnTo>
                <a:lnTo>
                  <a:pt x="840" y="503"/>
                </a:lnTo>
                <a:lnTo>
                  <a:pt x="840" y="505"/>
                </a:lnTo>
                <a:lnTo>
                  <a:pt x="841" y="505"/>
                </a:lnTo>
                <a:lnTo>
                  <a:pt x="842" y="506"/>
                </a:lnTo>
                <a:lnTo>
                  <a:pt x="842" y="508"/>
                </a:lnTo>
                <a:lnTo>
                  <a:pt x="843" y="509"/>
                </a:lnTo>
                <a:lnTo>
                  <a:pt x="843" y="509"/>
                </a:lnTo>
                <a:lnTo>
                  <a:pt x="843" y="510"/>
                </a:lnTo>
                <a:lnTo>
                  <a:pt x="843" y="510"/>
                </a:lnTo>
                <a:lnTo>
                  <a:pt x="844" y="511"/>
                </a:lnTo>
                <a:lnTo>
                  <a:pt x="845" y="512"/>
                </a:lnTo>
                <a:lnTo>
                  <a:pt x="846" y="513"/>
                </a:lnTo>
                <a:lnTo>
                  <a:pt x="846" y="514"/>
                </a:lnTo>
                <a:lnTo>
                  <a:pt x="847" y="515"/>
                </a:lnTo>
                <a:lnTo>
                  <a:pt x="848" y="515"/>
                </a:lnTo>
                <a:lnTo>
                  <a:pt x="848" y="515"/>
                </a:lnTo>
                <a:lnTo>
                  <a:pt x="849" y="515"/>
                </a:lnTo>
                <a:lnTo>
                  <a:pt x="849" y="515"/>
                </a:lnTo>
                <a:lnTo>
                  <a:pt x="849" y="516"/>
                </a:lnTo>
                <a:lnTo>
                  <a:pt x="850" y="516"/>
                </a:lnTo>
                <a:lnTo>
                  <a:pt x="850" y="517"/>
                </a:lnTo>
                <a:lnTo>
                  <a:pt x="851" y="517"/>
                </a:lnTo>
                <a:lnTo>
                  <a:pt x="852" y="518"/>
                </a:lnTo>
                <a:lnTo>
                  <a:pt x="853" y="518"/>
                </a:lnTo>
                <a:lnTo>
                  <a:pt x="853" y="519"/>
                </a:lnTo>
                <a:lnTo>
                  <a:pt x="854" y="519"/>
                </a:lnTo>
                <a:lnTo>
                  <a:pt x="854" y="520"/>
                </a:lnTo>
                <a:lnTo>
                  <a:pt x="854" y="520"/>
                </a:lnTo>
                <a:lnTo>
                  <a:pt x="855" y="520"/>
                </a:lnTo>
                <a:lnTo>
                  <a:pt x="855" y="520"/>
                </a:lnTo>
                <a:lnTo>
                  <a:pt x="855" y="521"/>
                </a:lnTo>
                <a:lnTo>
                  <a:pt x="856" y="522"/>
                </a:lnTo>
                <a:lnTo>
                  <a:pt x="857" y="522"/>
                </a:lnTo>
                <a:lnTo>
                  <a:pt x="858" y="523"/>
                </a:lnTo>
                <a:lnTo>
                  <a:pt x="858" y="524"/>
                </a:lnTo>
                <a:lnTo>
                  <a:pt x="859" y="524"/>
                </a:lnTo>
                <a:lnTo>
                  <a:pt x="859" y="525"/>
                </a:lnTo>
                <a:lnTo>
                  <a:pt x="860" y="525"/>
                </a:lnTo>
                <a:lnTo>
                  <a:pt x="861" y="525"/>
                </a:lnTo>
                <a:lnTo>
                  <a:pt x="861" y="526"/>
                </a:lnTo>
                <a:lnTo>
                  <a:pt x="861" y="527"/>
                </a:lnTo>
                <a:lnTo>
                  <a:pt x="862" y="527"/>
                </a:lnTo>
                <a:lnTo>
                  <a:pt x="863" y="528"/>
                </a:lnTo>
                <a:lnTo>
                  <a:pt x="863" y="529"/>
                </a:lnTo>
                <a:lnTo>
                  <a:pt x="864" y="529"/>
                </a:lnTo>
                <a:lnTo>
                  <a:pt x="864" y="530"/>
                </a:lnTo>
                <a:lnTo>
                  <a:pt x="865" y="531"/>
                </a:lnTo>
                <a:lnTo>
                  <a:pt x="866" y="531"/>
                </a:lnTo>
                <a:lnTo>
                  <a:pt x="866" y="532"/>
                </a:lnTo>
                <a:lnTo>
                  <a:pt x="867" y="533"/>
                </a:lnTo>
                <a:lnTo>
                  <a:pt x="867" y="534"/>
                </a:lnTo>
                <a:lnTo>
                  <a:pt x="867" y="536"/>
                </a:lnTo>
                <a:lnTo>
                  <a:pt x="868" y="536"/>
                </a:lnTo>
                <a:lnTo>
                  <a:pt x="869" y="536"/>
                </a:lnTo>
                <a:lnTo>
                  <a:pt x="869" y="537"/>
                </a:lnTo>
                <a:lnTo>
                  <a:pt x="870" y="537"/>
                </a:lnTo>
                <a:lnTo>
                  <a:pt x="871" y="538"/>
                </a:lnTo>
                <a:lnTo>
                  <a:pt x="872" y="539"/>
                </a:lnTo>
                <a:lnTo>
                  <a:pt x="872" y="540"/>
                </a:lnTo>
                <a:lnTo>
                  <a:pt x="873" y="540"/>
                </a:lnTo>
                <a:lnTo>
                  <a:pt x="873" y="541"/>
                </a:lnTo>
                <a:lnTo>
                  <a:pt x="873" y="541"/>
                </a:lnTo>
                <a:lnTo>
                  <a:pt x="874" y="541"/>
                </a:lnTo>
                <a:lnTo>
                  <a:pt x="874" y="542"/>
                </a:lnTo>
                <a:lnTo>
                  <a:pt x="875" y="542"/>
                </a:lnTo>
                <a:lnTo>
                  <a:pt x="876" y="543"/>
                </a:lnTo>
                <a:lnTo>
                  <a:pt x="877" y="544"/>
                </a:lnTo>
                <a:lnTo>
                  <a:pt x="878" y="545"/>
                </a:lnTo>
                <a:lnTo>
                  <a:pt x="878" y="546"/>
                </a:lnTo>
                <a:lnTo>
                  <a:pt x="879" y="546"/>
                </a:lnTo>
                <a:lnTo>
                  <a:pt x="879" y="547"/>
                </a:lnTo>
                <a:lnTo>
                  <a:pt x="880" y="547"/>
                </a:lnTo>
                <a:lnTo>
                  <a:pt x="880" y="548"/>
                </a:lnTo>
                <a:lnTo>
                  <a:pt x="881" y="548"/>
                </a:lnTo>
                <a:lnTo>
                  <a:pt x="882" y="548"/>
                </a:lnTo>
                <a:lnTo>
                  <a:pt x="882" y="549"/>
                </a:lnTo>
                <a:lnTo>
                  <a:pt x="883" y="550"/>
                </a:lnTo>
                <a:lnTo>
                  <a:pt x="884" y="550"/>
                </a:lnTo>
                <a:lnTo>
                  <a:pt x="884" y="551"/>
                </a:lnTo>
                <a:lnTo>
                  <a:pt x="884" y="551"/>
                </a:lnTo>
                <a:lnTo>
                  <a:pt x="885" y="552"/>
                </a:lnTo>
                <a:lnTo>
                  <a:pt x="885" y="553"/>
                </a:lnTo>
                <a:lnTo>
                  <a:pt x="886" y="554"/>
                </a:lnTo>
                <a:lnTo>
                  <a:pt x="887" y="554"/>
                </a:lnTo>
                <a:lnTo>
                  <a:pt x="887" y="554"/>
                </a:lnTo>
                <a:lnTo>
                  <a:pt x="888" y="555"/>
                </a:lnTo>
                <a:lnTo>
                  <a:pt x="889" y="555"/>
                </a:lnTo>
                <a:lnTo>
                  <a:pt x="889" y="556"/>
                </a:lnTo>
                <a:lnTo>
                  <a:pt x="890" y="556"/>
                </a:lnTo>
                <a:lnTo>
                  <a:pt x="890" y="556"/>
                </a:lnTo>
                <a:lnTo>
                  <a:pt x="890" y="557"/>
                </a:lnTo>
                <a:lnTo>
                  <a:pt x="890" y="557"/>
                </a:lnTo>
                <a:lnTo>
                  <a:pt x="891" y="558"/>
                </a:lnTo>
                <a:lnTo>
                  <a:pt x="892" y="558"/>
                </a:lnTo>
                <a:lnTo>
                  <a:pt x="893" y="559"/>
                </a:lnTo>
                <a:lnTo>
                  <a:pt x="894" y="559"/>
                </a:lnTo>
                <a:lnTo>
                  <a:pt x="895" y="559"/>
                </a:lnTo>
                <a:lnTo>
                  <a:pt x="895" y="560"/>
                </a:lnTo>
                <a:lnTo>
                  <a:pt x="895" y="560"/>
                </a:lnTo>
                <a:lnTo>
                  <a:pt x="896" y="561"/>
                </a:lnTo>
                <a:lnTo>
                  <a:pt x="897" y="561"/>
                </a:lnTo>
                <a:lnTo>
                  <a:pt x="898" y="561"/>
                </a:lnTo>
                <a:lnTo>
                  <a:pt x="899" y="561"/>
                </a:lnTo>
                <a:lnTo>
                  <a:pt x="900" y="562"/>
                </a:lnTo>
                <a:lnTo>
                  <a:pt x="900" y="562"/>
                </a:lnTo>
                <a:lnTo>
                  <a:pt x="901" y="563"/>
                </a:lnTo>
                <a:lnTo>
                  <a:pt x="901" y="563"/>
                </a:lnTo>
                <a:lnTo>
                  <a:pt x="902" y="564"/>
                </a:lnTo>
                <a:lnTo>
                  <a:pt x="903" y="564"/>
                </a:lnTo>
                <a:lnTo>
                  <a:pt x="904" y="565"/>
                </a:lnTo>
                <a:lnTo>
                  <a:pt x="905" y="565"/>
                </a:lnTo>
                <a:lnTo>
                  <a:pt x="905" y="565"/>
                </a:lnTo>
                <a:lnTo>
                  <a:pt x="906" y="565"/>
                </a:lnTo>
                <a:lnTo>
                  <a:pt x="907" y="565"/>
                </a:lnTo>
                <a:lnTo>
                  <a:pt x="907" y="566"/>
                </a:lnTo>
                <a:lnTo>
                  <a:pt x="907" y="566"/>
                </a:lnTo>
                <a:lnTo>
                  <a:pt x="908" y="566"/>
                </a:lnTo>
                <a:lnTo>
                  <a:pt x="909" y="566"/>
                </a:lnTo>
                <a:lnTo>
                  <a:pt x="910" y="566"/>
                </a:lnTo>
                <a:lnTo>
                  <a:pt x="910" y="567"/>
                </a:lnTo>
                <a:lnTo>
                  <a:pt x="911" y="567"/>
                </a:lnTo>
                <a:lnTo>
                  <a:pt x="912" y="568"/>
                </a:lnTo>
                <a:lnTo>
                  <a:pt x="913" y="569"/>
                </a:lnTo>
                <a:lnTo>
                  <a:pt x="913" y="569"/>
                </a:lnTo>
                <a:lnTo>
                  <a:pt x="914" y="569"/>
                </a:lnTo>
                <a:lnTo>
                  <a:pt x="915" y="570"/>
                </a:lnTo>
                <a:lnTo>
                  <a:pt x="915" y="570"/>
                </a:lnTo>
                <a:lnTo>
                  <a:pt x="915" y="571"/>
                </a:lnTo>
                <a:lnTo>
                  <a:pt x="916" y="571"/>
                </a:lnTo>
                <a:lnTo>
                  <a:pt x="917" y="571"/>
                </a:lnTo>
                <a:lnTo>
                  <a:pt x="917" y="571"/>
                </a:lnTo>
                <a:lnTo>
                  <a:pt x="918" y="571"/>
                </a:lnTo>
                <a:lnTo>
                  <a:pt x="918" y="571"/>
                </a:lnTo>
                <a:lnTo>
                  <a:pt x="918" y="572"/>
                </a:lnTo>
                <a:lnTo>
                  <a:pt x="919" y="572"/>
                </a:lnTo>
                <a:lnTo>
                  <a:pt x="920" y="572"/>
                </a:lnTo>
                <a:lnTo>
                  <a:pt x="920" y="572"/>
                </a:lnTo>
                <a:lnTo>
                  <a:pt x="921" y="572"/>
                </a:lnTo>
                <a:lnTo>
                  <a:pt x="921" y="572"/>
                </a:lnTo>
                <a:lnTo>
                  <a:pt x="922" y="573"/>
                </a:lnTo>
                <a:lnTo>
                  <a:pt x="923" y="573"/>
                </a:lnTo>
                <a:lnTo>
                  <a:pt x="924" y="574"/>
                </a:lnTo>
                <a:lnTo>
                  <a:pt x="924" y="574"/>
                </a:lnTo>
                <a:lnTo>
                  <a:pt x="925" y="574"/>
                </a:lnTo>
                <a:lnTo>
                  <a:pt x="925" y="575"/>
                </a:lnTo>
                <a:lnTo>
                  <a:pt x="926" y="575"/>
                </a:lnTo>
                <a:lnTo>
                  <a:pt x="926" y="576"/>
                </a:lnTo>
                <a:lnTo>
                  <a:pt x="927" y="576"/>
                </a:lnTo>
                <a:lnTo>
                  <a:pt x="928" y="576"/>
                </a:lnTo>
                <a:lnTo>
                  <a:pt x="929" y="576"/>
                </a:lnTo>
                <a:lnTo>
                  <a:pt x="930" y="576"/>
                </a:lnTo>
                <a:lnTo>
                  <a:pt x="930" y="576"/>
                </a:lnTo>
                <a:lnTo>
                  <a:pt x="931" y="575"/>
                </a:lnTo>
                <a:lnTo>
                  <a:pt x="931" y="575"/>
                </a:lnTo>
                <a:lnTo>
                  <a:pt x="931" y="574"/>
                </a:lnTo>
                <a:lnTo>
                  <a:pt x="932" y="574"/>
                </a:lnTo>
                <a:lnTo>
                  <a:pt x="933" y="573"/>
                </a:lnTo>
                <a:lnTo>
                  <a:pt x="934" y="572"/>
                </a:lnTo>
                <a:lnTo>
                  <a:pt x="935" y="572"/>
                </a:lnTo>
                <a:lnTo>
                  <a:pt x="936" y="571"/>
                </a:lnTo>
                <a:lnTo>
                  <a:pt x="936" y="571"/>
                </a:lnTo>
                <a:lnTo>
                  <a:pt x="936" y="571"/>
                </a:lnTo>
                <a:lnTo>
                  <a:pt x="936" y="571"/>
                </a:lnTo>
                <a:lnTo>
                  <a:pt x="937" y="570"/>
                </a:lnTo>
                <a:lnTo>
                  <a:pt x="938" y="569"/>
                </a:lnTo>
                <a:lnTo>
                  <a:pt x="939" y="568"/>
                </a:lnTo>
                <a:lnTo>
                  <a:pt x="940" y="567"/>
                </a:lnTo>
                <a:lnTo>
                  <a:pt x="941" y="566"/>
                </a:lnTo>
                <a:lnTo>
                  <a:pt x="941" y="566"/>
                </a:lnTo>
                <a:lnTo>
                  <a:pt x="941" y="566"/>
                </a:lnTo>
                <a:lnTo>
                  <a:pt x="942" y="565"/>
                </a:lnTo>
                <a:lnTo>
                  <a:pt x="943" y="565"/>
                </a:lnTo>
                <a:lnTo>
                  <a:pt x="943" y="565"/>
                </a:lnTo>
                <a:lnTo>
                  <a:pt x="944" y="565"/>
                </a:lnTo>
                <a:lnTo>
                  <a:pt x="945" y="564"/>
                </a:lnTo>
                <a:lnTo>
                  <a:pt x="945" y="563"/>
                </a:lnTo>
                <a:lnTo>
                  <a:pt x="946" y="563"/>
                </a:lnTo>
                <a:lnTo>
                  <a:pt x="946" y="562"/>
                </a:lnTo>
                <a:lnTo>
                  <a:pt x="947" y="561"/>
                </a:lnTo>
                <a:lnTo>
                  <a:pt x="947" y="561"/>
                </a:lnTo>
                <a:lnTo>
                  <a:pt x="947" y="561"/>
                </a:lnTo>
                <a:lnTo>
                  <a:pt x="948" y="561"/>
                </a:lnTo>
                <a:lnTo>
                  <a:pt x="948" y="560"/>
                </a:lnTo>
                <a:lnTo>
                  <a:pt x="949" y="560"/>
                </a:lnTo>
                <a:lnTo>
                  <a:pt x="950" y="559"/>
                </a:lnTo>
                <a:lnTo>
                  <a:pt x="951" y="559"/>
                </a:lnTo>
                <a:lnTo>
                  <a:pt x="951" y="558"/>
                </a:lnTo>
                <a:lnTo>
                  <a:pt x="952" y="557"/>
                </a:lnTo>
                <a:lnTo>
                  <a:pt x="952" y="557"/>
                </a:lnTo>
                <a:lnTo>
                  <a:pt x="952" y="556"/>
                </a:lnTo>
                <a:lnTo>
                  <a:pt x="953" y="556"/>
                </a:lnTo>
                <a:lnTo>
                  <a:pt x="954" y="556"/>
                </a:lnTo>
                <a:lnTo>
                  <a:pt x="955" y="555"/>
                </a:lnTo>
                <a:lnTo>
                  <a:pt x="956" y="555"/>
                </a:lnTo>
                <a:lnTo>
                  <a:pt x="956" y="554"/>
                </a:lnTo>
                <a:lnTo>
                  <a:pt x="957" y="554"/>
                </a:lnTo>
                <a:lnTo>
                  <a:pt x="957" y="554"/>
                </a:lnTo>
                <a:lnTo>
                  <a:pt x="958" y="554"/>
                </a:lnTo>
                <a:lnTo>
                  <a:pt x="958" y="553"/>
                </a:lnTo>
                <a:lnTo>
                  <a:pt x="958" y="553"/>
                </a:lnTo>
                <a:lnTo>
                  <a:pt x="958" y="552"/>
                </a:lnTo>
                <a:lnTo>
                  <a:pt x="959" y="552"/>
                </a:lnTo>
                <a:lnTo>
                  <a:pt x="960" y="551"/>
                </a:lnTo>
                <a:lnTo>
                  <a:pt x="960" y="551"/>
                </a:lnTo>
                <a:lnTo>
                  <a:pt x="961" y="551"/>
                </a:lnTo>
                <a:lnTo>
                  <a:pt x="962" y="550"/>
                </a:lnTo>
                <a:lnTo>
                  <a:pt x="962" y="549"/>
                </a:lnTo>
                <a:lnTo>
                  <a:pt x="963" y="549"/>
                </a:lnTo>
                <a:lnTo>
                  <a:pt x="963" y="548"/>
                </a:lnTo>
                <a:lnTo>
                  <a:pt x="964" y="548"/>
                </a:lnTo>
                <a:lnTo>
                  <a:pt x="964" y="548"/>
                </a:lnTo>
                <a:lnTo>
                  <a:pt x="965" y="548"/>
                </a:lnTo>
                <a:lnTo>
                  <a:pt x="966" y="547"/>
                </a:lnTo>
                <a:lnTo>
                  <a:pt x="967" y="547"/>
                </a:lnTo>
                <a:lnTo>
                  <a:pt x="967" y="547"/>
                </a:lnTo>
                <a:lnTo>
                  <a:pt x="967" y="546"/>
                </a:lnTo>
                <a:lnTo>
                  <a:pt x="968" y="546"/>
                </a:lnTo>
                <a:lnTo>
                  <a:pt x="969" y="546"/>
                </a:lnTo>
                <a:lnTo>
                  <a:pt x="970" y="546"/>
                </a:lnTo>
                <a:lnTo>
                  <a:pt x="970" y="546"/>
                </a:lnTo>
                <a:lnTo>
                  <a:pt x="971" y="546"/>
                </a:lnTo>
                <a:lnTo>
                  <a:pt x="972" y="545"/>
                </a:lnTo>
                <a:lnTo>
                  <a:pt x="972" y="545"/>
                </a:lnTo>
                <a:lnTo>
                  <a:pt x="973" y="545"/>
                </a:lnTo>
                <a:lnTo>
                  <a:pt x="974" y="544"/>
                </a:lnTo>
                <a:lnTo>
                  <a:pt x="975" y="544"/>
                </a:lnTo>
                <a:lnTo>
                  <a:pt x="976" y="544"/>
                </a:lnTo>
                <a:lnTo>
                  <a:pt x="976" y="543"/>
                </a:lnTo>
                <a:lnTo>
                  <a:pt x="977" y="543"/>
                </a:lnTo>
                <a:lnTo>
                  <a:pt x="977" y="543"/>
                </a:lnTo>
                <a:lnTo>
                  <a:pt x="977" y="542"/>
                </a:lnTo>
                <a:lnTo>
                  <a:pt x="978" y="542"/>
                </a:lnTo>
                <a:lnTo>
                  <a:pt x="979" y="542"/>
                </a:lnTo>
                <a:lnTo>
                  <a:pt x="980" y="542"/>
                </a:lnTo>
                <a:lnTo>
                  <a:pt x="981" y="542"/>
                </a:lnTo>
                <a:lnTo>
                  <a:pt x="982" y="542"/>
                </a:lnTo>
                <a:lnTo>
                  <a:pt x="982" y="541"/>
                </a:lnTo>
                <a:lnTo>
                  <a:pt x="982" y="541"/>
                </a:lnTo>
                <a:lnTo>
                  <a:pt x="983" y="541"/>
                </a:lnTo>
                <a:lnTo>
                  <a:pt x="984" y="541"/>
                </a:lnTo>
                <a:lnTo>
                  <a:pt x="985" y="541"/>
                </a:lnTo>
                <a:lnTo>
                  <a:pt x="986" y="541"/>
                </a:lnTo>
                <a:lnTo>
                  <a:pt x="986" y="540"/>
                </a:lnTo>
                <a:lnTo>
                  <a:pt x="987" y="540"/>
                </a:lnTo>
                <a:lnTo>
                  <a:pt x="988" y="540"/>
                </a:lnTo>
                <a:lnTo>
                  <a:pt x="988" y="539"/>
                </a:lnTo>
                <a:lnTo>
                  <a:pt x="988" y="539"/>
                </a:lnTo>
                <a:lnTo>
                  <a:pt x="988" y="538"/>
                </a:lnTo>
                <a:lnTo>
                  <a:pt x="989" y="538"/>
                </a:lnTo>
                <a:lnTo>
                  <a:pt x="990" y="537"/>
                </a:lnTo>
                <a:lnTo>
                  <a:pt x="991" y="537"/>
                </a:lnTo>
                <a:lnTo>
                  <a:pt x="992" y="537"/>
                </a:lnTo>
                <a:lnTo>
                  <a:pt x="992" y="536"/>
                </a:lnTo>
                <a:lnTo>
                  <a:pt x="993" y="536"/>
                </a:lnTo>
                <a:lnTo>
                  <a:pt x="993" y="536"/>
                </a:lnTo>
                <a:lnTo>
                  <a:pt x="993" y="535"/>
                </a:lnTo>
                <a:lnTo>
                  <a:pt x="994" y="535"/>
                </a:lnTo>
                <a:lnTo>
                  <a:pt x="994" y="534"/>
                </a:lnTo>
                <a:lnTo>
                  <a:pt x="995" y="534"/>
                </a:lnTo>
                <a:lnTo>
                  <a:pt x="996" y="533"/>
                </a:lnTo>
                <a:lnTo>
                  <a:pt x="997" y="532"/>
                </a:lnTo>
                <a:lnTo>
                  <a:pt x="998" y="532"/>
                </a:lnTo>
                <a:lnTo>
                  <a:pt x="998" y="531"/>
                </a:lnTo>
                <a:lnTo>
                  <a:pt x="998" y="531"/>
                </a:lnTo>
                <a:lnTo>
                  <a:pt x="998" y="531"/>
                </a:lnTo>
                <a:lnTo>
                  <a:pt x="999" y="530"/>
                </a:lnTo>
                <a:lnTo>
                  <a:pt x="1000" y="530"/>
                </a:lnTo>
                <a:lnTo>
                  <a:pt x="1000" y="530"/>
                </a:lnTo>
                <a:lnTo>
                  <a:pt x="1001" y="530"/>
                </a:lnTo>
                <a:lnTo>
                  <a:pt x="1002" y="529"/>
                </a:lnTo>
                <a:lnTo>
                  <a:pt x="1003" y="528"/>
                </a:lnTo>
                <a:lnTo>
                  <a:pt x="1003" y="528"/>
                </a:lnTo>
                <a:lnTo>
                  <a:pt x="1003" y="527"/>
                </a:lnTo>
                <a:lnTo>
                  <a:pt x="1004" y="527"/>
                </a:lnTo>
                <a:lnTo>
                  <a:pt x="1004" y="526"/>
                </a:lnTo>
                <a:lnTo>
                  <a:pt x="1004" y="526"/>
                </a:lnTo>
                <a:lnTo>
                  <a:pt x="1005" y="525"/>
                </a:lnTo>
                <a:lnTo>
                  <a:pt x="1006" y="525"/>
                </a:lnTo>
                <a:lnTo>
                  <a:pt x="1007" y="525"/>
                </a:lnTo>
                <a:lnTo>
                  <a:pt x="1007" y="525"/>
                </a:lnTo>
                <a:lnTo>
                  <a:pt x="1008" y="525"/>
                </a:lnTo>
                <a:lnTo>
                  <a:pt x="1008" y="524"/>
                </a:lnTo>
                <a:lnTo>
                  <a:pt x="1009" y="524"/>
                </a:lnTo>
                <a:lnTo>
                  <a:pt x="1009" y="523"/>
                </a:lnTo>
                <a:lnTo>
                  <a:pt x="1010" y="523"/>
                </a:lnTo>
                <a:lnTo>
                  <a:pt x="1010" y="522"/>
                </a:lnTo>
                <a:lnTo>
                  <a:pt x="1011" y="521"/>
                </a:lnTo>
                <a:lnTo>
                  <a:pt x="1012" y="521"/>
                </a:lnTo>
                <a:lnTo>
                  <a:pt x="1012" y="520"/>
                </a:lnTo>
                <a:lnTo>
                  <a:pt x="1013" y="520"/>
                </a:lnTo>
                <a:lnTo>
                  <a:pt x="1013" y="520"/>
                </a:lnTo>
                <a:lnTo>
                  <a:pt x="1013" y="520"/>
                </a:lnTo>
                <a:lnTo>
                  <a:pt x="1014" y="520"/>
                </a:lnTo>
                <a:lnTo>
                  <a:pt x="1015" y="519"/>
                </a:lnTo>
                <a:lnTo>
                  <a:pt x="1016" y="519"/>
                </a:lnTo>
                <a:lnTo>
                  <a:pt x="1016" y="518"/>
                </a:lnTo>
                <a:lnTo>
                  <a:pt x="1016" y="518"/>
                </a:lnTo>
                <a:lnTo>
                  <a:pt x="1017" y="517"/>
                </a:lnTo>
                <a:lnTo>
                  <a:pt x="1018" y="516"/>
                </a:lnTo>
                <a:lnTo>
                  <a:pt x="1018" y="516"/>
                </a:lnTo>
                <a:lnTo>
                  <a:pt x="1018" y="515"/>
                </a:lnTo>
                <a:lnTo>
                  <a:pt x="1019" y="515"/>
                </a:lnTo>
                <a:lnTo>
                  <a:pt x="1020" y="515"/>
                </a:lnTo>
                <a:lnTo>
                  <a:pt x="1021" y="515"/>
                </a:lnTo>
                <a:lnTo>
                  <a:pt x="1022" y="515"/>
                </a:lnTo>
                <a:lnTo>
                  <a:pt x="1022" y="514"/>
                </a:lnTo>
                <a:lnTo>
                  <a:pt x="1022" y="514"/>
                </a:lnTo>
                <a:lnTo>
                  <a:pt x="1023" y="513"/>
                </a:lnTo>
                <a:lnTo>
                  <a:pt x="1024" y="512"/>
                </a:lnTo>
                <a:lnTo>
                  <a:pt x="1024" y="512"/>
                </a:lnTo>
                <a:lnTo>
                  <a:pt x="1024" y="511"/>
                </a:lnTo>
                <a:lnTo>
                  <a:pt x="1025" y="511"/>
                </a:lnTo>
                <a:lnTo>
                  <a:pt x="1026" y="510"/>
                </a:lnTo>
                <a:lnTo>
                  <a:pt x="1027" y="510"/>
                </a:lnTo>
                <a:lnTo>
                  <a:pt x="1028" y="510"/>
                </a:lnTo>
                <a:lnTo>
                  <a:pt x="1028" y="509"/>
                </a:lnTo>
                <a:lnTo>
                  <a:pt x="1028" y="509"/>
                </a:lnTo>
                <a:lnTo>
                  <a:pt x="1029" y="509"/>
                </a:lnTo>
                <a:lnTo>
                  <a:pt x="1029" y="508"/>
                </a:lnTo>
                <a:lnTo>
                  <a:pt x="1030" y="508"/>
                </a:lnTo>
                <a:lnTo>
                  <a:pt x="1030" y="507"/>
                </a:lnTo>
                <a:lnTo>
                  <a:pt x="1031" y="507"/>
                </a:lnTo>
                <a:lnTo>
                  <a:pt x="1032" y="506"/>
                </a:lnTo>
                <a:lnTo>
                  <a:pt x="1033" y="505"/>
                </a:lnTo>
                <a:lnTo>
                  <a:pt x="1033" y="505"/>
                </a:lnTo>
                <a:lnTo>
                  <a:pt x="1034" y="505"/>
                </a:lnTo>
                <a:lnTo>
                  <a:pt x="1034" y="505"/>
                </a:lnTo>
                <a:lnTo>
                  <a:pt x="1034" y="504"/>
                </a:lnTo>
                <a:lnTo>
                  <a:pt x="1035" y="504"/>
                </a:lnTo>
                <a:lnTo>
                  <a:pt x="1035" y="503"/>
                </a:lnTo>
                <a:lnTo>
                  <a:pt x="1036" y="503"/>
                </a:lnTo>
                <a:lnTo>
                  <a:pt x="1037" y="503"/>
                </a:lnTo>
                <a:lnTo>
                  <a:pt x="1038" y="502"/>
                </a:lnTo>
                <a:lnTo>
                  <a:pt x="1039" y="502"/>
                </a:lnTo>
                <a:lnTo>
                  <a:pt x="1039" y="501"/>
                </a:lnTo>
                <a:lnTo>
                  <a:pt x="1039" y="501"/>
                </a:lnTo>
                <a:lnTo>
                  <a:pt x="1039" y="500"/>
                </a:lnTo>
                <a:lnTo>
                  <a:pt x="1040" y="500"/>
                </a:lnTo>
                <a:lnTo>
                  <a:pt x="1041" y="500"/>
                </a:lnTo>
                <a:lnTo>
                  <a:pt x="1042" y="499"/>
                </a:lnTo>
                <a:lnTo>
                  <a:pt x="1043" y="498"/>
                </a:lnTo>
                <a:lnTo>
                  <a:pt x="1044" y="498"/>
                </a:lnTo>
                <a:lnTo>
                  <a:pt x="1044" y="498"/>
                </a:lnTo>
                <a:lnTo>
                  <a:pt x="1044" y="498"/>
                </a:lnTo>
                <a:lnTo>
                  <a:pt x="1044" y="497"/>
                </a:lnTo>
                <a:lnTo>
                  <a:pt x="1045" y="496"/>
                </a:lnTo>
                <a:lnTo>
                  <a:pt x="1046" y="496"/>
                </a:lnTo>
                <a:lnTo>
                  <a:pt x="1047" y="495"/>
                </a:lnTo>
                <a:lnTo>
                  <a:pt x="1048" y="495"/>
                </a:lnTo>
                <a:lnTo>
                  <a:pt x="1049" y="495"/>
                </a:lnTo>
                <a:lnTo>
                  <a:pt x="1049" y="494"/>
                </a:lnTo>
                <a:lnTo>
                  <a:pt x="1049" y="494"/>
                </a:lnTo>
                <a:lnTo>
                  <a:pt x="1050" y="494"/>
                </a:lnTo>
                <a:lnTo>
                  <a:pt x="1050" y="494"/>
                </a:lnTo>
                <a:lnTo>
                  <a:pt x="1051" y="494"/>
                </a:lnTo>
                <a:lnTo>
                  <a:pt x="1052" y="494"/>
                </a:lnTo>
                <a:lnTo>
                  <a:pt x="1053" y="494"/>
                </a:lnTo>
                <a:lnTo>
                  <a:pt x="1053" y="492"/>
                </a:lnTo>
                <a:lnTo>
                  <a:pt x="1054" y="491"/>
                </a:lnTo>
                <a:lnTo>
                  <a:pt x="1054" y="490"/>
                </a:lnTo>
                <a:lnTo>
                  <a:pt x="1054" y="489"/>
                </a:lnTo>
                <a:lnTo>
                  <a:pt x="1055" y="488"/>
                </a:lnTo>
                <a:lnTo>
                  <a:pt x="1056" y="486"/>
                </a:lnTo>
                <a:lnTo>
                  <a:pt x="1056" y="486"/>
                </a:lnTo>
                <a:lnTo>
                  <a:pt x="1056" y="484"/>
                </a:lnTo>
                <a:lnTo>
                  <a:pt x="1057" y="484"/>
                </a:lnTo>
                <a:lnTo>
                  <a:pt x="1057" y="482"/>
                </a:lnTo>
                <a:lnTo>
                  <a:pt x="1058" y="481"/>
                </a:lnTo>
                <a:lnTo>
                  <a:pt x="1059" y="480"/>
                </a:lnTo>
                <a:lnTo>
                  <a:pt x="1059" y="479"/>
                </a:lnTo>
                <a:lnTo>
                  <a:pt x="1060" y="478"/>
                </a:lnTo>
                <a:lnTo>
                  <a:pt x="1060" y="476"/>
                </a:lnTo>
                <a:lnTo>
                  <a:pt x="1060" y="475"/>
                </a:lnTo>
                <a:lnTo>
                  <a:pt x="1061" y="474"/>
                </a:lnTo>
                <a:lnTo>
                  <a:pt x="1062" y="474"/>
                </a:lnTo>
                <a:lnTo>
                  <a:pt x="1062" y="472"/>
                </a:lnTo>
                <a:lnTo>
                  <a:pt x="1062" y="471"/>
                </a:lnTo>
                <a:lnTo>
                  <a:pt x="1063" y="470"/>
                </a:lnTo>
                <a:lnTo>
                  <a:pt x="1063" y="469"/>
                </a:lnTo>
                <a:lnTo>
                  <a:pt x="1064" y="469"/>
                </a:lnTo>
                <a:lnTo>
                  <a:pt x="1065" y="468"/>
                </a:lnTo>
                <a:lnTo>
                  <a:pt x="1065" y="467"/>
                </a:lnTo>
                <a:lnTo>
                  <a:pt x="1065" y="465"/>
                </a:lnTo>
                <a:lnTo>
                  <a:pt x="1066" y="464"/>
                </a:lnTo>
                <a:lnTo>
                  <a:pt x="1066" y="464"/>
                </a:lnTo>
                <a:lnTo>
                  <a:pt x="1067" y="464"/>
                </a:lnTo>
                <a:lnTo>
                  <a:pt x="1068" y="462"/>
                </a:lnTo>
                <a:lnTo>
                  <a:pt x="1068" y="461"/>
                </a:lnTo>
                <a:lnTo>
                  <a:pt x="1068" y="460"/>
                </a:lnTo>
                <a:lnTo>
                  <a:pt x="1068" y="459"/>
                </a:lnTo>
                <a:lnTo>
                  <a:pt x="1069" y="458"/>
                </a:lnTo>
                <a:lnTo>
                  <a:pt x="1070" y="458"/>
                </a:lnTo>
                <a:lnTo>
                  <a:pt x="1070" y="457"/>
                </a:lnTo>
                <a:lnTo>
                  <a:pt x="1070" y="456"/>
                </a:lnTo>
                <a:lnTo>
                  <a:pt x="1071" y="455"/>
                </a:lnTo>
                <a:lnTo>
                  <a:pt x="1071" y="453"/>
                </a:lnTo>
                <a:lnTo>
                  <a:pt x="1072" y="453"/>
                </a:lnTo>
                <a:lnTo>
                  <a:pt x="1073" y="452"/>
                </a:lnTo>
                <a:lnTo>
                  <a:pt x="1073" y="451"/>
                </a:lnTo>
                <a:lnTo>
                  <a:pt x="1073" y="449"/>
                </a:lnTo>
                <a:lnTo>
                  <a:pt x="1074" y="448"/>
                </a:lnTo>
                <a:lnTo>
                  <a:pt x="1074" y="448"/>
                </a:lnTo>
                <a:lnTo>
                  <a:pt x="1075" y="447"/>
                </a:lnTo>
                <a:lnTo>
                  <a:pt x="1075" y="445"/>
                </a:lnTo>
                <a:lnTo>
                  <a:pt x="1076" y="444"/>
                </a:lnTo>
                <a:lnTo>
                  <a:pt x="1076" y="443"/>
                </a:lnTo>
                <a:lnTo>
                  <a:pt x="1077" y="442"/>
                </a:lnTo>
                <a:lnTo>
                  <a:pt x="1078" y="441"/>
                </a:lnTo>
                <a:lnTo>
                  <a:pt x="1078" y="440"/>
                </a:lnTo>
                <a:lnTo>
                  <a:pt x="1079" y="438"/>
                </a:lnTo>
                <a:lnTo>
                  <a:pt x="1079" y="438"/>
                </a:lnTo>
                <a:lnTo>
                  <a:pt x="1079" y="436"/>
                </a:lnTo>
                <a:lnTo>
                  <a:pt x="1080" y="436"/>
                </a:lnTo>
                <a:lnTo>
                  <a:pt x="1080" y="434"/>
                </a:lnTo>
                <a:lnTo>
                  <a:pt x="1080" y="433"/>
                </a:lnTo>
                <a:lnTo>
                  <a:pt x="1081" y="432"/>
                </a:lnTo>
                <a:lnTo>
                  <a:pt x="1081" y="431"/>
                </a:lnTo>
                <a:lnTo>
                  <a:pt x="1082" y="430"/>
                </a:lnTo>
                <a:lnTo>
                  <a:pt x="1083" y="429"/>
                </a:lnTo>
                <a:lnTo>
                  <a:pt x="1083" y="428"/>
                </a:lnTo>
                <a:lnTo>
                  <a:pt x="1084" y="428"/>
                </a:lnTo>
                <a:lnTo>
                  <a:pt x="1085" y="426"/>
                </a:lnTo>
                <a:lnTo>
                  <a:pt x="1085" y="425"/>
                </a:lnTo>
                <a:lnTo>
                  <a:pt x="1085" y="425"/>
                </a:lnTo>
                <a:lnTo>
                  <a:pt x="1085" y="424"/>
                </a:lnTo>
                <a:lnTo>
                  <a:pt x="1085" y="422"/>
                </a:lnTo>
                <a:lnTo>
                  <a:pt x="1086" y="422"/>
                </a:lnTo>
                <a:lnTo>
                  <a:pt x="1087" y="421"/>
                </a:lnTo>
                <a:lnTo>
                  <a:pt x="1087" y="420"/>
                </a:lnTo>
                <a:lnTo>
                  <a:pt x="1088" y="419"/>
                </a:lnTo>
                <a:lnTo>
                  <a:pt x="1089" y="418"/>
                </a:lnTo>
                <a:lnTo>
                  <a:pt x="1089" y="417"/>
                </a:lnTo>
                <a:lnTo>
                  <a:pt x="1090" y="417"/>
                </a:lnTo>
                <a:lnTo>
                  <a:pt x="1090" y="415"/>
                </a:lnTo>
                <a:lnTo>
                  <a:pt x="1090" y="414"/>
                </a:lnTo>
                <a:lnTo>
                  <a:pt x="1090" y="414"/>
                </a:lnTo>
                <a:lnTo>
                  <a:pt x="1091" y="414"/>
                </a:lnTo>
                <a:lnTo>
                  <a:pt x="1091" y="413"/>
                </a:lnTo>
                <a:lnTo>
                  <a:pt x="1092" y="412"/>
                </a:lnTo>
                <a:lnTo>
                  <a:pt x="1093" y="412"/>
                </a:lnTo>
                <a:lnTo>
                  <a:pt x="1094" y="411"/>
                </a:lnTo>
                <a:lnTo>
                  <a:pt x="1095" y="410"/>
                </a:lnTo>
                <a:lnTo>
                  <a:pt x="1095" y="409"/>
                </a:lnTo>
                <a:lnTo>
                  <a:pt x="1096" y="408"/>
                </a:lnTo>
                <a:lnTo>
                  <a:pt x="1096" y="408"/>
                </a:lnTo>
                <a:lnTo>
                  <a:pt x="1096" y="407"/>
                </a:lnTo>
                <a:lnTo>
                  <a:pt x="1096" y="407"/>
                </a:lnTo>
                <a:lnTo>
                  <a:pt x="1097" y="407"/>
                </a:lnTo>
                <a:lnTo>
                  <a:pt x="1097" y="406"/>
                </a:lnTo>
                <a:lnTo>
                  <a:pt x="1098" y="406"/>
                </a:lnTo>
                <a:lnTo>
                  <a:pt x="1099" y="405"/>
                </a:lnTo>
                <a:lnTo>
                  <a:pt x="1100" y="404"/>
                </a:lnTo>
                <a:lnTo>
                  <a:pt x="1101" y="404"/>
                </a:lnTo>
                <a:lnTo>
                  <a:pt x="1101" y="403"/>
                </a:lnTo>
                <a:lnTo>
                  <a:pt x="1102" y="402"/>
                </a:lnTo>
                <a:lnTo>
                  <a:pt x="1102" y="402"/>
                </a:lnTo>
                <a:lnTo>
                  <a:pt x="1103" y="402"/>
                </a:lnTo>
                <a:lnTo>
                  <a:pt x="1104" y="402"/>
                </a:lnTo>
                <a:lnTo>
                  <a:pt x="1105" y="402"/>
                </a:lnTo>
                <a:lnTo>
                  <a:pt x="1106" y="401"/>
                </a:lnTo>
                <a:lnTo>
                  <a:pt x="1106" y="400"/>
                </a:lnTo>
                <a:lnTo>
                  <a:pt x="1107" y="399"/>
                </a:lnTo>
                <a:lnTo>
                  <a:pt x="1107" y="398"/>
                </a:lnTo>
                <a:lnTo>
                  <a:pt x="1107" y="398"/>
                </a:lnTo>
                <a:lnTo>
                  <a:pt x="1108" y="397"/>
                </a:lnTo>
                <a:lnTo>
                  <a:pt x="1109" y="397"/>
                </a:lnTo>
                <a:lnTo>
                  <a:pt x="1110" y="397"/>
                </a:lnTo>
                <a:lnTo>
                  <a:pt x="1110" y="396"/>
                </a:lnTo>
                <a:lnTo>
                  <a:pt x="1111" y="396"/>
                </a:lnTo>
                <a:lnTo>
                  <a:pt x="1111" y="395"/>
                </a:lnTo>
                <a:lnTo>
                  <a:pt x="1112" y="395"/>
                </a:lnTo>
                <a:lnTo>
                  <a:pt x="1113" y="394"/>
                </a:lnTo>
                <a:lnTo>
                  <a:pt x="1113" y="393"/>
                </a:lnTo>
                <a:lnTo>
                  <a:pt x="1114" y="393"/>
                </a:lnTo>
                <a:lnTo>
                  <a:pt x="1114" y="392"/>
                </a:lnTo>
                <a:lnTo>
                  <a:pt x="1115" y="392"/>
                </a:lnTo>
                <a:lnTo>
                  <a:pt x="1116" y="392"/>
                </a:lnTo>
                <a:lnTo>
                  <a:pt x="1116" y="392"/>
                </a:lnTo>
                <a:lnTo>
                  <a:pt x="1116" y="392"/>
                </a:lnTo>
                <a:lnTo>
                  <a:pt x="1117" y="392"/>
                </a:lnTo>
                <a:lnTo>
                  <a:pt x="1117" y="391"/>
                </a:lnTo>
                <a:lnTo>
                  <a:pt x="1118" y="391"/>
                </a:lnTo>
                <a:lnTo>
                  <a:pt x="1119" y="390"/>
                </a:lnTo>
                <a:lnTo>
                  <a:pt x="1119" y="390"/>
                </a:lnTo>
                <a:lnTo>
                  <a:pt x="1120" y="389"/>
                </a:lnTo>
                <a:lnTo>
                  <a:pt x="1120" y="388"/>
                </a:lnTo>
                <a:lnTo>
                  <a:pt x="1121" y="388"/>
                </a:lnTo>
                <a:lnTo>
                  <a:pt x="1121" y="387"/>
                </a:lnTo>
                <a:lnTo>
                  <a:pt x="1122" y="386"/>
                </a:lnTo>
                <a:lnTo>
                  <a:pt x="1123" y="386"/>
                </a:lnTo>
                <a:lnTo>
                  <a:pt x="1123" y="386"/>
                </a:lnTo>
                <a:lnTo>
                  <a:pt x="1124" y="386"/>
                </a:lnTo>
                <a:lnTo>
                  <a:pt x="1124" y="386"/>
                </a:lnTo>
                <a:lnTo>
                  <a:pt x="1125" y="386"/>
                </a:lnTo>
                <a:lnTo>
                  <a:pt x="1125" y="385"/>
                </a:lnTo>
                <a:lnTo>
                  <a:pt x="1126" y="385"/>
                </a:lnTo>
                <a:lnTo>
                  <a:pt x="1126" y="384"/>
                </a:lnTo>
                <a:lnTo>
                  <a:pt x="1126" y="383"/>
                </a:lnTo>
                <a:lnTo>
                  <a:pt x="1127" y="383"/>
                </a:lnTo>
                <a:lnTo>
                  <a:pt x="1127" y="382"/>
                </a:lnTo>
                <a:lnTo>
                  <a:pt x="1128" y="381"/>
                </a:lnTo>
                <a:lnTo>
                  <a:pt x="1129" y="381"/>
                </a:lnTo>
                <a:lnTo>
                  <a:pt x="1129" y="381"/>
                </a:lnTo>
                <a:lnTo>
                  <a:pt x="1130" y="380"/>
                </a:lnTo>
                <a:lnTo>
                  <a:pt x="1131" y="380"/>
                </a:lnTo>
                <a:lnTo>
                  <a:pt x="1131" y="380"/>
                </a:lnTo>
                <a:lnTo>
                  <a:pt x="1131" y="379"/>
                </a:lnTo>
                <a:lnTo>
                  <a:pt x="1132" y="378"/>
                </a:lnTo>
                <a:lnTo>
                  <a:pt x="1132" y="377"/>
                </a:lnTo>
                <a:lnTo>
                  <a:pt x="1132" y="376"/>
                </a:lnTo>
                <a:lnTo>
                  <a:pt x="1132" y="376"/>
                </a:lnTo>
                <a:lnTo>
                  <a:pt x="1133" y="375"/>
                </a:lnTo>
                <a:lnTo>
                  <a:pt x="1134" y="375"/>
                </a:lnTo>
                <a:lnTo>
                  <a:pt x="1134" y="375"/>
                </a:lnTo>
                <a:lnTo>
                  <a:pt x="1135" y="375"/>
                </a:lnTo>
                <a:lnTo>
                  <a:pt x="1136" y="374"/>
                </a:lnTo>
                <a:lnTo>
                  <a:pt x="1137" y="374"/>
                </a:lnTo>
                <a:lnTo>
                  <a:pt x="1137" y="374"/>
                </a:lnTo>
                <a:lnTo>
                  <a:pt x="1137" y="373"/>
                </a:lnTo>
                <a:lnTo>
                  <a:pt x="1137" y="373"/>
                </a:lnTo>
                <a:lnTo>
                  <a:pt x="1138" y="373"/>
                </a:lnTo>
                <a:lnTo>
                  <a:pt x="1138" y="372"/>
                </a:lnTo>
                <a:lnTo>
                  <a:pt x="1139" y="372"/>
                </a:lnTo>
                <a:lnTo>
                  <a:pt x="1140" y="371"/>
                </a:lnTo>
                <a:lnTo>
                  <a:pt x="1140" y="371"/>
                </a:lnTo>
                <a:lnTo>
                  <a:pt x="1141" y="371"/>
                </a:lnTo>
                <a:lnTo>
                  <a:pt x="1142" y="370"/>
                </a:lnTo>
                <a:lnTo>
                  <a:pt x="1142" y="370"/>
                </a:lnTo>
                <a:lnTo>
                  <a:pt x="1142" y="369"/>
                </a:lnTo>
                <a:lnTo>
                  <a:pt x="1142" y="369"/>
                </a:lnTo>
                <a:lnTo>
                  <a:pt x="1143" y="368"/>
                </a:lnTo>
                <a:lnTo>
                  <a:pt x="1144" y="367"/>
                </a:lnTo>
                <a:lnTo>
                  <a:pt x="1145" y="366"/>
                </a:lnTo>
                <a:lnTo>
                  <a:pt x="1146" y="366"/>
                </a:lnTo>
                <a:lnTo>
                  <a:pt x="1147" y="365"/>
                </a:lnTo>
                <a:lnTo>
                  <a:pt x="1147" y="364"/>
                </a:lnTo>
                <a:lnTo>
                  <a:pt x="1147" y="363"/>
                </a:lnTo>
                <a:lnTo>
                  <a:pt x="1148" y="363"/>
                </a:lnTo>
                <a:lnTo>
                  <a:pt x="1148" y="363"/>
                </a:lnTo>
                <a:lnTo>
                  <a:pt x="1149" y="362"/>
                </a:lnTo>
                <a:lnTo>
                  <a:pt x="1150" y="362"/>
                </a:lnTo>
                <a:lnTo>
                  <a:pt x="1150" y="361"/>
                </a:lnTo>
                <a:lnTo>
                  <a:pt x="1151" y="361"/>
                </a:lnTo>
                <a:lnTo>
                  <a:pt x="1152" y="361"/>
                </a:lnTo>
                <a:lnTo>
                  <a:pt x="1152" y="360"/>
                </a:lnTo>
                <a:lnTo>
                  <a:pt x="1152" y="360"/>
                </a:lnTo>
                <a:lnTo>
                  <a:pt x="1153" y="360"/>
                </a:lnTo>
                <a:lnTo>
                  <a:pt x="1153" y="359"/>
                </a:lnTo>
                <a:lnTo>
                  <a:pt x="1153" y="359"/>
                </a:lnTo>
                <a:lnTo>
                  <a:pt x="1154" y="359"/>
                </a:lnTo>
                <a:lnTo>
                  <a:pt x="1155" y="359"/>
                </a:lnTo>
                <a:lnTo>
                  <a:pt x="1156" y="358"/>
                </a:lnTo>
                <a:lnTo>
                  <a:pt x="1157" y="358"/>
                </a:lnTo>
                <a:lnTo>
                  <a:pt x="1157" y="358"/>
                </a:lnTo>
                <a:lnTo>
                  <a:pt x="1157" y="358"/>
                </a:lnTo>
                <a:lnTo>
                  <a:pt x="1158" y="357"/>
                </a:lnTo>
                <a:lnTo>
                  <a:pt x="1159" y="357"/>
                </a:lnTo>
                <a:lnTo>
                  <a:pt x="1159" y="356"/>
                </a:lnTo>
                <a:lnTo>
                  <a:pt x="1160" y="356"/>
                </a:lnTo>
                <a:lnTo>
                  <a:pt x="1160" y="356"/>
                </a:lnTo>
                <a:lnTo>
                  <a:pt x="1161" y="356"/>
                </a:lnTo>
                <a:lnTo>
                  <a:pt x="1162" y="356"/>
                </a:lnTo>
                <a:lnTo>
                  <a:pt x="1162" y="355"/>
                </a:lnTo>
                <a:lnTo>
                  <a:pt x="1162" y="355"/>
                </a:lnTo>
                <a:lnTo>
                  <a:pt x="1163" y="354"/>
                </a:lnTo>
                <a:lnTo>
                  <a:pt x="1164" y="354"/>
                </a:lnTo>
                <a:lnTo>
                  <a:pt x="1165" y="353"/>
                </a:lnTo>
                <a:lnTo>
                  <a:pt x="1165" y="352"/>
                </a:lnTo>
                <a:lnTo>
                  <a:pt x="1166" y="352"/>
                </a:lnTo>
                <a:lnTo>
                  <a:pt x="1167" y="352"/>
                </a:lnTo>
                <a:lnTo>
                  <a:pt x="1168" y="352"/>
                </a:lnTo>
                <a:lnTo>
                  <a:pt x="1168" y="351"/>
                </a:lnTo>
                <a:lnTo>
                  <a:pt x="1169" y="350"/>
                </a:lnTo>
                <a:lnTo>
                  <a:pt x="1170" y="350"/>
                </a:lnTo>
                <a:lnTo>
                  <a:pt x="1171" y="350"/>
                </a:lnTo>
                <a:lnTo>
                  <a:pt x="1171" y="350"/>
                </a:lnTo>
                <a:lnTo>
                  <a:pt x="1171" y="349"/>
                </a:lnTo>
                <a:lnTo>
                  <a:pt x="1172" y="349"/>
                </a:lnTo>
                <a:lnTo>
                  <a:pt x="1173" y="349"/>
                </a:lnTo>
                <a:lnTo>
                  <a:pt x="1173" y="348"/>
                </a:lnTo>
                <a:lnTo>
                  <a:pt x="1173" y="348"/>
                </a:lnTo>
                <a:lnTo>
                  <a:pt x="1174" y="347"/>
                </a:lnTo>
                <a:lnTo>
                  <a:pt x="1175" y="347"/>
                </a:lnTo>
                <a:lnTo>
                  <a:pt x="1176" y="347"/>
                </a:lnTo>
                <a:lnTo>
                  <a:pt x="1177" y="347"/>
                </a:lnTo>
                <a:lnTo>
                  <a:pt x="1177" y="347"/>
                </a:lnTo>
                <a:lnTo>
                  <a:pt x="1178" y="347"/>
                </a:lnTo>
                <a:lnTo>
                  <a:pt x="1178" y="347"/>
                </a:lnTo>
                <a:lnTo>
                  <a:pt x="1179" y="347"/>
                </a:lnTo>
                <a:lnTo>
                  <a:pt x="1180" y="346"/>
                </a:lnTo>
                <a:lnTo>
                  <a:pt x="1181" y="346"/>
                </a:lnTo>
                <a:lnTo>
                  <a:pt x="1182" y="346"/>
                </a:lnTo>
                <a:lnTo>
                  <a:pt x="1183" y="345"/>
                </a:lnTo>
                <a:lnTo>
                  <a:pt x="1183" y="345"/>
                </a:lnTo>
                <a:lnTo>
                  <a:pt x="1183" y="345"/>
                </a:lnTo>
                <a:lnTo>
                  <a:pt x="1184" y="345"/>
                </a:lnTo>
                <a:lnTo>
                  <a:pt x="1184" y="344"/>
                </a:lnTo>
                <a:lnTo>
                  <a:pt x="1185" y="344"/>
                </a:lnTo>
                <a:lnTo>
                  <a:pt x="1186" y="343"/>
                </a:lnTo>
                <a:lnTo>
                  <a:pt x="1186" y="342"/>
                </a:lnTo>
                <a:lnTo>
                  <a:pt x="1187" y="342"/>
                </a:lnTo>
                <a:lnTo>
                  <a:pt x="1188" y="341"/>
                </a:lnTo>
                <a:lnTo>
                  <a:pt x="1188" y="341"/>
                </a:lnTo>
                <a:lnTo>
                  <a:pt x="1188" y="340"/>
                </a:lnTo>
                <a:lnTo>
                  <a:pt x="1188" y="340"/>
                </a:lnTo>
                <a:lnTo>
                  <a:pt x="1188" y="338"/>
                </a:lnTo>
                <a:lnTo>
                  <a:pt x="1189" y="337"/>
                </a:lnTo>
                <a:lnTo>
                  <a:pt x="1190" y="336"/>
                </a:lnTo>
                <a:lnTo>
                  <a:pt x="1191" y="335"/>
                </a:lnTo>
                <a:lnTo>
                  <a:pt x="1191" y="335"/>
                </a:lnTo>
                <a:lnTo>
                  <a:pt x="1192" y="335"/>
                </a:lnTo>
                <a:lnTo>
                  <a:pt x="1193" y="334"/>
                </a:lnTo>
                <a:lnTo>
                  <a:pt x="1193" y="333"/>
                </a:lnTo>
                <a:lnTo>
                  <a:pt x="1193" y="332"/>
                </a:lnTo>
                <a:lnTo>
                  <a:pt x="1193" y="332"/>
                </a:lnTo>
                <a:lnTo>
                  <a:pt x="1194" y="331"/>
                </a:lnTo>
                <a:lnTo>
                  <a:pt x="1194" y="330"/>
                </a:lnTo>
                <a:lnTo>
                  <a:pt x="1195" y="330"/>
                </a:lnTo>
                <a:lnTo>
                  <a:pt x="1196" y="330"/>
                </a:lnTo>
                <a:lnTo>
                  <a:pt x="1196" y="329"/>
                </a:lnTo>
                <a:lnTo>
                  <a:pt x="1197" y="328"/>
                </a:lnTo>
                <a:lnTo>
                  <a:pt x="1198" y="327"/>
                </a:lnTo>
                <a:lnTo>
                  <a:pt x="1198" y="326"/>
                </a:lnTo>
                <a:lnTo>
                  <a:pt x="1198" y="325"/>
                </a:lnTo>
                <a:lnTo>
                  <a:pt x="1198" y="325"/>
                </a:lnTo>
                <a:lnTo>
                  <a:pt x="1199" y="325"/>
                </a:lnTo>
                <a:lnTo>
                  <a:pt x="1199" y="324"/>
                </a:lnTo>
                <a:lnTo>
                  <a:pt x="1199" y="322"/>
                </a:lnTo>
                <a:lnTo>
                  <a:pt x="1200" y="321"/>
                </a:lnTo>
                <a:lnTo>
                  <a:pt x="1201" y="320"/>
                </a:lnTo>
                <a:lnTo>
                  <a:pt x="1202" y="320"/>
                </a:lnTo>
                <a:lnTo>
                  <a:pt x="1203" y="319"/>
                </a:lnTo>
                <a:lnTo>
                  <a:pt x="1204" y="319"/>
                </a:lnTo>
                <a:lnTo>
                  <a:pt x="1204" y="319"/>
                </a:lnTo>
                <a:lnTo>
                  <a:pt x="1205" y="318"/>
                </a:lnTo>
                <a:lnTo>
                  <a:pt x="1205" y="318"/>
                </a:lnTo>
                <a:lnTo>
                  <a:pt x="1205" y="317"/>
                </a:lnTo>
                <a:lnTo>
                  <a:pt x="1206" y="317"/>
                </a:lnTo>
                <a:lnTo>
                  <a:pt x="1207" y="316"/>
                </a:lnTo>
                <a:lnTo>
                  <a:pt x="1208" y="316"/>
                </a:lnTo>
                <a:lnTo>
                  <a:pt x="1209" y="315"/>
                </a:lnTo>
                <a:lnTo>
                  <a:pt x="1209" y="315"/>
                </a:lnTo>
                <a:lnTo>
                  <a:pt x="1210" y="314"/>
                </a:lnTo>
                <a:lnTo>
                  <a:pt x="1211" y="314"/>
                </a:lnTo>
                <a:lnTo>
                  <a:pt x="1211" y="314"/>
                </a:lnTo>
                <a:lnTo>
                  <a:pt x="1212" y="313"/>
                </a:lnTo>
                <a:lnTo>
                  <a:pt x="1213" y="313"/>
                </a:lnTo>
                <a:lnTo>
                  <a:pt x="1213" y="313"/>
                </a:lnTo>
                <a:lnTo>
                  <a:pt x="1214" y="313"/>
                </a:lnTo>
                <a:lnTo>
                  <a:pt x="1214" y="313"/>
                </a:lnTo>
                <a:lnTo>
                  <a:pt x="1214" y="312"/>
                </a:lnTo>
                <a:lnTo>
                  <a:pt x="1215" y="312"/>
                </a:lnTo>
                <a:lnTo>
                  <a:pt x="1216" y="312"/>
                </a:lnTo>
                <a:lnTo>
                  <a:pt x="1216" y="313"/>
                </a:lnTo>
                <a:lnTo>
                  <a:pt x="1217" y="313"/>
                </a:lnTo>
                <a:lnTo>
                  <a:pt x="1217" y="313"/>
                </a:lnTo>
                <a:lnTo>
                  <a:pt x="1217" y="313"/>
                </a:lnTo>
                <a:lnTo>
                  <a:pt x="1218" y="313"/>
                </a:lnTo>
                <a:lnTo>
                  <a:pt x="1219" y="313"/>
                </a:lnTo>
                <a:lnTo>
                  <a:pt x="1219" y="314"/>
                </a:lnTo>
                <a:lnTo>
                  <a:pt x="1220" y="314"/>
                </a:lnTo>
                <a:lnTo>
                  <a:pt x="1221" y="314"/>
                </a:lnTo>
                <a:lnTo>
                  <a:pt x="1222" y="314"/>
                </a:lnTo>
                <a:lnTo>
                  <a:pt x="1222" y="314"/>
                </a:lnTo>
                <a:lnTo>
                  <a:pt x="1223" y="314"/>
                </a:lnTo>
                <a:lnTo>
                  <a:pt x="1224" y="314"/>
                </a:lnTo>
                <a:lnTo>
                  <a:pt x="1224" y="314"/>
                </a:lnTo>
                <a:lnTo>
                  <a:pt x="1225" y="314"/>
                </a:lnTo>
                <a:lnTo>
                  <a:pt x="1226" y="313"/>
                </a:lnTo>
                <a:lnTo>
                  <a:pt x="1227" y="313"/>
                </a:lnTo>
                <a:lnTo>
                  <a:pt x="1228" y="313"/>
                </a:lnTo>
                <a:lnTo>
                  <a:pt x="1228" y="312"/>
                </a:lnTo>
                <a:lnTo>
                  <a:pt x="1229" y="312"/>
                </a:lnTo>
                <a:lnTo>
                  <a:pt x="1229" y="311"/>
                </a:lnTo>
                <a:lnTo>
                  <a:pt x="1230" y="311"/>
                </a:lnTo>
                <a:lnTo>
                  <a:pt x="1231" y="310"/>
                </a:lnTo>
                <a:lnTo>
                  <a:pt x="1232" y="309"/>
                </a:lnTo>
                <a:lnTo>
                  <a:pt x="1233" y="309"/>
                </a:lnTo>
                <a:lnTo>
                  <a:pt x="1233" y="309"/>
                </a:lnTo>
                <a:lnTo>
                  <a:pt x="1234" y="309"/>
                </a:lnTo>
                <a:lnTo>
                  <a:pt x="1234" y="309"/>
                </a:lnTo>
                <a:lnTo>
                  <a:pt x="1234" y="308"/>
                </a:lnTo>
                <a:lnTo>
                  <a:pt x="1234" y="308"/>
                </a:lnTo>
                <a:lnTo>
                  <a:pt x="1235" y="308"/>
                </a:lnTo>
                <a:lnTo>
                  <a:pt x="1235" y="308"/>
                </a:lnTo>
                <a:lnTo>
                  <a:pt x="1236" y="308"/>
                </a:lnTo>
                <a:lnTo>
                  <a:pt x="1237" y="308"/>
                </a:lnTo>
                <a:lnTo>
                  <a:pt x="1238" y="308"/>
                </a:lnTo>
                <a:lnTo>
                  <a:pt x="1239" y="307"/>
                </a:lnTo>
                <a:lnTo>
                  <a:pt x="1240" y="307"/>
                </a:lnTo>
                <a:lnTo>
                  <a:pt x="1240" y="307"/>
                </a:lnTo>
                <a:lnTo>
                  <a:pt x="1240" y="307"/>
                </a:lnTo>
                <a:lnTo>
                  <a:pt x="1241" y="307"/>
                </a:lnTo>
                <a:lnTo>
                  <a:pt x="1242" y="306"/>
                </a:lnTo>
                <a:lnTo>
                  <a:pt x="1243" y="306"/>
                </a:lnTo>
                <a:lnTo>
                  <a:pt x="1244" y="306"/>
                </a:lnTo>
                <a:lnTo>
                  <a:pt x="1245" y="306"/>
                </a:lnTo>
                <a:lnTo>
                  <a:pt x="1245" y="306"/>
                </a:lnTo>
                <a:lnTo>
                  <a:pt x="1245" y="305"/>
                </a:lnTo>
                <a:lnTo>
                  <a:pt x="1246" y="305"/>
                </a:lnTo>
                <a:lnTo>
                  <a:pt x="1247" y="305"/>
                </a:lnTo>
                <a:lnTo>
                  <a:pt x="1248" y="305"/>
                </a:lnTo>
                <a:lnTo>
                  <a:pt x="1249" y="305"/>
                </a:lnTo>
                <a:lnTo>
                  <a:pt x="1249" y="304"/>
                </a:lnTo>
                <a:lnTo>
                  <a:pt x="1250" y="304"/>
                </a:lnTo>
                <a:lnTo>
                  <a:pt x="1250" y="304"/>
                </a:lnTo>
                <a:lnTo>
                  <a:pt x="1251" y="304"/>
                </a:lnTo>
                <a:lnTo>
                  <a:pt x="1251" y="304"/>
                </a:lnTo>
                <a:lnTo>
                  <a:pt x="1252" y="304"/>
                </a:lnTo>
                <a:lnTo>
                  <a:pt x="1253" y="304"/>
                </a:lnTo>
                <a:lnTo>
                  <a:pt x="1254" y="303"/>
                </a:lnTo>
                <a:lnTo>
                  <a:pt x="1255" y="303"/>
                </a:lnTo>
                <a:lnTo>
                  <a:pt x="1255" y="302"/>
                </a:lnTo>
                <a:lnTo>
                  <a:pt x="1255" y="302"/>
                </a:lnTo>
                <a:lnTo>
                  <a:pt x="1256" y="302"/>
                </a:lnTo>
                <a:lnTo>
                  <a:pt x="1257" y="301"/>
                </a:lnTo>
                <a:lnTo>
                  <a:pt x="1257" y="300"/>
                </a:lnTo>
                <a:lnTo>
                  <a:pt x="1257" y="300"/>
                </a:lnTo>
                <a:lnTo>
                  <a:pt x="1258" y="299"/>
                </a:lnTo>
                <a:lnTo>
                  <a:pt x="1259" y="299"/>
                </a:lnTo>
                <a:lnTo>
                  <a:pt x="1260" y="298"/>
                </a:lnTo>
                <a:lnTo>
                  <a:pt x="1260" y="298"/>
                </a:lnTo>
                <a:lnTo>
                  <a:pt x="1260" y="297"/>
                </a:lnTo>
                <a:lnTo>
                  <a:pt x="1261" y="297"/>
                </a:lnTo>
                <a:lnTo>
                  <a:pt x="1262" y="297"/>
                </a:lnTo>
                <a:lnTo>
                  <a:pt x="1262" y="296"/>
                </a:lnTo>
                <a:lnTo>
                  <a:pt x="1262" y="296"/>
                </a:lnTo>
                <a:lnTo>
                  <a:pt x="1262" y="296"/>
                </a:lnTo>
                <a:lnTo>
                  <a:pt x="1263" y="296"/>
                </a:lnTo>
                <a:lnTo>
                  <a:pt x="1264" y="296"/>
                </a:lnTo>
                <a:lnTo>
                  <a:pt x="1265" y="296"/>
                </a:lnTo>
                <a:lnTo>
                  <a:pt x="1265" y="295"/>
                </a:lnTo>
                <a:lnTo>
                  <a:pt x="1266" y="295"/>
                </a:lnTo>
                <a:lnTo>
                  <a:pt x="1267" y="296"/>
                </a:lnTo>
                <a:lnTo>
                  <a:pt x="1267" y="296"/>
                </a:lnTo>
                <a:lnTo>
                  <a:pt x="1268" y="296"/>
                </a:lnTo>
                <a:lnTo>
                  <a:pt x="1268" y="297"/>
                </a:lnTo>
                <a:lnTo>
                  <a:pt x="1269" y="298"/>
                </a:lnTo>
                <a:lnTo>
                  <a:pt x="1270" y="298"/>
                </a:lnTo>
                <a:lnTo>
                  <a:pt x="1270" y="299"/>
                </a:lnTo>
                <a:lnTo>
                  <a:pt x="1271" y="299"/>
                </a:lnTo>
                <a:lnTo>
                  <a:pt x="1271" y="299"/>
                </a:lnTo>
                <a:lnTo>
                  <a:pt x="1271" y="300"/>
                </a:lnTo>
                <a:lnTo>
                  <a:pt x="1272" y="300"/>
                </a:lnTo>
                <a:lnTo>
                  <a:pt x="1273" y="301"/>
                </a:lnTo>
                <a:lnTo>
                  <a:pt x="1273" y="302"/>
                </a:lnTo>
                <a:lnTo>
                  <a:pt x="1274" y="302"/>
                </a:lnTo>
                <a:lnTo>
                  <a:pt x="1274" y="302"/>
                </a:lnTo>
                <a:lnTo>
                  <a:pt x="1275" y="303"/>
                </a:lnTo>
                <a:lnTo>
                  <a:pt x="1276" y="303"/>
                </a:lnTo>
                <a:lnTo>
                  <a:pt x="1276" y="304"/>
                </a:lnTo>
                <a:lnTo>
                  <a:pt x="1276" y="304"/>
                </a:lnTo>
                <a:lnTo>
                  <a:pt x="1277" y="304"/>
                </a:lnTo>
                <a:lnTo>
                  <a:pt x="1277" y="305"/>
                </a:lnTo>
                <a:lnTo>
                  <a:pt x="1278" y="305"/>
                </a:lnTo>
                <a:lnTo>
                  <a:pt x="1279" y="306"/>
                </a:lnTo>
                <a:lnTo>
                  <a:pt x="1280" y="307"/>
                </a:lnTo>
                <a:lnTo>
                  <a:pt x="1280" y="307"/>
                </a:lnTo>
                <a:lnTo>
                  <a:pt x="1280" y="308"/>
                </a:lnTo>
                <a:lnTo>
                  <a:pt x="1281" y="308"/>
                </a:lnTo>
                <a:lnTo>
                  <a:pt x="1281" y="308"/>
                </a:lnTo>
                <a:lnTo>
                  <a:pt x="1282" y="309"/>
                </a:lnTo>
                <a:lnTo>
                  <a:pt x="1283" y="309"/>
                </a:lnTo>
                <a:lnTo>
                  <a:pt x="1284" y="310"/>
                </a:lnTo>
                <a:lnTo>
                  <a:pt x="1285" y="310"/>
                </a:lnTo>
                <a:lnTo>
                  <a:pt x="1285" y="311"/>
                </a:lnTo>
                <a:lnTo>
                  <a:pt x="1286" y="312"/>
                </a:lnTo>
                <a:lnTo>
                  <a:pt x="1286" y="313"/>
                </a:lnTo>
                <a:lnTo>
                  <a:pt x="1286" y="313"/>
                </a:lnTo>
                <a:lnTo>
                  <a:pt x="1286" y="313"/>
                </a:lnTo>
                <a:lnTo>
                  <a:pt x="1287" y="313"/>
                </a:lnTo>
                <a:lnTo>
                  <a:pt x="1288" y="314"/>
                </a:lnTo>
                <a:lnTo>
                  <a:pt x="1289" y="314"/>
                </a:lnTo>
                <a:lnTo>
                  <a:pt x="1290" y="315"/>
                </a:lnTo>
                <a:lnTo>
                  <a:pt x="1291" y="316"/>
                </a:lnTo>
                <a:lnTo>
                  <a:pt x="1291" y="316"/>
                </a:lnTo>
                <a:lnTo>
                  <a:pt x="1291" y="317"/>
                </a:lnTo>
                <a:lnTo>
                  <a:pt x="1291" y="317"/>
                </a:lnTo>
                <a:lnTo>
                  <a:pt x="1292" y="318"/>
                </a:lnTo>
                <a:lnTo>
                  <a:pt x="1293" y="318"/>
                </a:lnTo>
                <a:lnTo>
                  <a:pt x="1293" y="319"/>
                </a:lnTo>
                <a:lnTo>
                  <a:pt x="1294" y="319"/>
                </a:lnTo>
                <a:lnTo>
                  <a:pt x="1294" y="319"/>
                </a:lnTo>
                <a:lnTo>
                  <a:pt x="1295" y="319"/>
                </a:lnTo>
                <a:lnTo>
                  <a:pt x="1296" y="320"/>
                </a:lnTo>
                <a:lnTo>
                  <a:pt x="1296" y="320"/>
                </a:lnTo>
                <a:lnTo>
                  <a:pt x="1296" y="320"/>
                </a:lnTo>
                <a:lnTo>
                  <a:pt x="1297" y="321"/>
                </a:lnTo>
                <a:lnTo>
                  <a:pt x="1297" y="322"/>
                </a:lnTo>
                <a:lnTo>
                  <a:pt x="1298" y="323"/>
                </a:lnTo>
                <a:lnTo>
                  <a:pt x="1299" y="324"/>
                </a:lnTo>
                <a:lnTo>
                  <a:pt x="1300" y="324"/>
                </a:lnTo>
                <a:lnTo>
                  <a:pt x="1300" y="325"/>
                </a:lnTo>
                <a:lnTo>
                  <a:pt x="1301" y="325"/>
                </a:lnTo>
                <a:lnTo>
                  <a:pt x="1301" y="325"/>
                </a:lnTo>
                <a:lnTo>
                  <a:pt x="1302" y="325"/>
                </a:lnTo>
                <a:lnTo>
                  <a:pt x="1302" y="325"/>
                </a:lnTo>
                <a:lnTo>
                  <a:pt x="1303" y="325"/>
                </a:lnTo>
                <a:lnTo>
                  <a:pt x="1304" y="325"/>
                </a:lnTo>
                <a:lnTo>
                  <a:pt x="1305" y="325"/>
                </a:lnTo>
                <a:lnTo>
                  <a:pt x="1306" y="325"/>
                </a:lnTo>
                <a:lnTo>
                  <a:pt x="1307" y="325"/>
                </a:lnTo>
                <a:lnTo>
                  <a:pt x="1307" y="325"/>
                </a:lnTo>
                <a:lnTo>
                  <a:pt x="1308" y="325"/>
                </a:lnTo>
                <a:lnTo>
                  <a:pt x="1308" y="325"/>
                </a:lnTo>
                <a:lnTo>
                  <a:pt x="1309" y="325"/>
                </a:lnTo>
                <a:lnTo>
                  <a:pt x="1310" y="325"/>
                </a:lnTo>
                <a:lnTo>
                  <a:pt x="1311" y="325"/>
                </a:lnTo>
                <a:lnTo>
                  <a:pt x="1312" y="325"/>
                </a:lnTo>
                <a:lnTo>
                  <a:pt x="1312" y="326"/>
                </a:lnTo>
                <a:lnTo>
                  <a:pt x="1312" y="326"/>
                </a:lnTo>
                <a:lnTo>
                  <a:pt x="1313" y="326"/>
                </a:lnTo>
                <a:lnTo>
                  <a:pt x="1314" y="326"/>
                </a:lnTo>
                <a:lnTo>
                  <a:pt x="1314" y="326"/>
                </a:lnTo>
                <a:lnTo>
                  <a:pt x="1315" y="326"/>
                </a:lnTo>
                <a:lnTo>
                  <a:pt x="1316" y="326"/>
                </a:lnTo>
                <a:lnTo>
                  <a:pt x="1317" y="326"/>
                </a:lnTo>
                <a:lnTo>
                  <a:pt x="1317" y="327"/>
                </a:lnTo>
                <a:lnTo>
                  <a:pt x="1318" y="327"/>
                </a:lnTo>
                <a:lnTo>
                  <a:pt x="1319" y="327"/>
                </a:lnTo>
                <a:lnTo>
                  <a:pt x="1320" y="327"/>
                </a:lnTo>
                <a:lnTo>
                  <a:pt x="1320" y="327"/>
                </a:lnTo>
                <a:lnTo>
                  <a:pt x="1321" y="327"/>
                </a:lnTo>
                <a:lnTo>
                  <a:pt x="1322" y="327"/>
                </a:lnTo>
                <a:lnTo>
                  <a:pt x="1322" y="327"/>
                </a:lnTo>
                <a:lnTo>
                  <a:pt x="1323" y="327"/>
                </a:lnTo>
                <a:lnTo>
                  <a:pt x="1324" y="328"/>
                </a:lnTo>
                <a:lnTo>
                  <a:pt x="1325" y="328"/>
                </a:lnTo>
                <a:lnTo>
                  <a:pt x="1326" y="329"/>
                </a:lnTo>
                <a:lnTo>
                  <a:pt x="1326" y="329"/>
                </a:lnTo>
                <a:lnTo>
                  <a:pt x="1326" y="330"/>
                </a:lnTo>
                <a:lnTo>
                  <a:pt x="1327" y="330"/>
                </a:lnTo>
                <a:lnTo>
                  <a:pt x="1327" y="330"/>
                </a:lnTo>
                <a:lnTo>
                  <a:pt x="1327" y="330"/>
                </a:lnTo>
                <a:lnTo>
                  <a:pt x="1328" y="330"/>
                </a:lnTo>
                <a:lnTo>
                  <a:pt x="1328" y="331"/>
                </a:lnTo>
                <a:lnTo>
                  <a:pt x="1329" y="331"/>
                </a:lnTo>
                <a:lnTo>
                  <a:pt x="1330" y="332"/>
                </a:lnTo>
                <a:lnTo>
                  <a:pt x="1331" y="333"/>
                </a:lnTo>
                <a:lnTo>
                  <a:pt x="1332" y="333"/>
                </a:lnTo>
                <a:lnTo>
                  <a:pt x="1332" y="334"/>
                </a:lnTo>
                <a:lnTo>
                  <a:pt x="1332" y="335"/>
                </a:lnTo>
                <a:lnTo>
                  <a:pt x="1332" y="335"/>
                </a:lnTo>
                <a:lnTo>
                  <a:pt x="1332" y="335"/>
                </a:lnTo>
                <a:lnTo>
                  <a:pt x="1333" y="335"/>
                </a:lnTo>
                <a:lnTo>
                  <a:pt x="1334" y="335"/>
                </a:lnTo>
                <a:lnTo>
                  <a:pt x="1335" y="336"/>
                </a:lnTo>
                <a:lnTo>
                  <a:pt x="1336" y="336"/>
                </a:lnTo>
                <a:lnTo>
                  <a:pt x="1336" y="337"/>
                </a:lnTo>
                <a:lnTo>
                  <a:pt x="1337" y="337"/>
                </a:lnTo>
                <a:lnTo>
                  <a:pt x="1337" y="338"/>
                </a:lnTo>
                <a:lnTo>
                  <a:pt x="1337" y="339"/>
                </a:lnTo>
                <a:lnTo>
                  <a:pt x="1338" y="340"/>
                </a:lnTo>
                <a:lnTo>
                  <a:pt x="1339" y="340"/>
                </a:lnTo>
                <a:lnTo>
                  <a:pt x="1340" y="341"/>
                </a:lnTo>
                <a:lnTo>
                  <a:pt x="1341" y="341"/>
                </a:lnTo>
                <a:lnTo>
                  <a:pt x="1341" y="341"/>
                </a:lnTo>
                <a:lnTo>
                  <a:pt x="1342" y="341"/>
                </a:lnTo>
                <a:lnTo>
                  <a:pt x="1343" y="342"/>
                </a:lnTo>
                <a:lnTo>
                  <a:pt x="1343" y="342"/>
                </a:lnTo>
                <a:lnTo>
                  <a:pt x="1343" y="343"/>
                </a:lnTo>
                <a:lnTo>
                  <a:pt x="1343" y="343"/>
                </a:lnTo>
                <a:lnTo>
                  <a:pt x="1344" y="344"/>
                </a:lnTo>
                <a:lnTo>
                  <a:pt x="1345" y="345"/>
                </a:lnTo>
                <a:lnTo>
                  <a:pt x="1346" y="345"/>
                </a:lnTo>
                <a:lnTo>
                  <a:pt x="1346" y="345"/>
                </a:lnTo>
                <a:lnTo>
                  <a:pt x="1347" y="346"/>
                </a:lnTo>
                <a:lnTo>
                  <a:pt x="1348" y="346"/>
                </a:lnTo>
                <a:lnTo>
                  <a:pt x="1348" y="346"/>
                </a:lnTo>
                <a:lnTo>
                  <a:pt x="1348" y="346"/>
                </a:lnTo>
                <a:lnTo>
                  <a:pt x="1348" y="347"/>
                </a:lnTo>
                <a:lnTo>
                  <a:pt x="1349" y="348"/>
                </a:lnTo>
                <a:lnTo>
                  <a:pt x="1350" y="349"/>
                </a:lnTo>
                <a:lnTo>
                  <a:pt x="1351" y="349"/>
                </a:lnTo>
                <a:lnTo>
                  <a:pt x="1351" y="350"/>
                </a:lnTo>
                <a:lnTo>
                  <a:pt x="1352" y="350"/>
                </a:lnTo>
                <a:lnTo>
                  <a:pt x="1353" y="350"/>
                </a:lnTo>
                <a:lnTo>
                  <a:pt x="1353" y="351"/>
                </a:lnTo>
                <a:lnTo>
                  <a:pt x="1353" y="351"/>
                </a:lnTo>
                <a:lnTo>
                  <a:pt x="1354" y="352"/>
                </a:lnTo>
                <a:lnTo>
                  <a:pt x="1354" y="352"/>
                </a:lnTo>
                <a:lnTo>
                  <a:pt x="1355" y="352"/>
                </a:lnTo>
                <a:lnTo>
                  <a:pt x="1355" y="353"/>
                </a:lnTo>
                <a:lnTo>
                  <a:pt x="1356" y="353"/>
                </a:lnTo>
                <a:lnTo>
                  <a:pt x="1357" y="354"/>
                </a:lnTo>
                <a:lnTo>
                  <a:pt x="1358" y="355"/>
                </a:lnTo>
                <a:lnTo>
                  <a:pt x="1358" y="355"/>
                </a:lnTo>
                <a:lnTo>
                  <a:pt x="1359" y="356"/>
                </a:lnTo>
                <a:lnTo>
                  <a:pt x="1360" y="356"/>
                </a:lnTo>
                <a:lnTo>
                  <a:pt x="1360" y="356"/>
                </a:lnTo>
                <a:lnTo>
                  <a:pt x="1360" y="356"/>
                </a:lnTo>
                <a:lnTo>
                  <a:pt x="1361" y="356"/>
                </a:lnTo>
                <a:lnTo>
                  <a:pt x="1361" y="357"/>
                </a:lnTo>
                <a:lnTo>
                  <a:pt x="1362" y="357"/>
                </a:lnTo>
                <a:lnTo>
                  <a:pt x="1363" y="357"/>
                </a:lnTo>
                <a:lnTo>
                  <a:pt x="1363" y="358"/>
                </a:lnTo>
                <a:lnTo>
                  <a:pt x="1363" y="358"/>
                </a:lnTo>
                <a:lnTo>
                  <a:pt x="1364" y="358"/>
                </a:lnTo>
                <a:lnTo>
                  <a:pt x="1365" y="358"/>
                </a:lnTo>
                <a:lnTo>
                  <a:pt x="1366" y="358"/>
                </a:lnTo>
                <a:lnTo>
                  <a:pt x="1366" y="359"/>
                </a:lnTo>
                <a:lnTo>
                  <a:pt x="1367" y="359"/>
                </a:lnTo>
                <a:lnTo>
                  <a:pt x="1368" y="360"/>
                </a:lnTo>
                <a:lnTo>
                  <a:pt x="1368" y="360"/>
                </a:lnTo>
                <a:lnTo>
                  <a:pt x="1369" y="361"/>
                </a:lnTo>
                <a:lnTo>
                  <a:pt x="1370" y="361"/>
                </a:lnTo>
                <a:lnTo>
                  <a:pt x="1371" y="361"/>
                </a:lnTo>
                <a:lnTo>
                  <a:pt x="1372" y="361"/>
                </a:lnTo>
                <a:lnTo>
                  <a:pt x="1372" y="361"/>
                </a:lnTo>
                <a:lnTo>
                  <a:pt x="1372" y="362"/>
                </a:lnTo>
                <a:lnTo>
                  <a:pt x="1373" y="362"/>
                </a:lnTo>
                <a:lnTo>
                  <a:pt x="1373" y="362"/>
                </a:lnTo>
                <a:lnTo>
                  <a:pt x="1374" y="363"/>
                </a:lnTo>
                <a:lnTo>
                  <a:pt x="1375" y="363"/>
                </a:lnTo>
                <a:lnTo>
                  <a:pt x="1376" y="363"/>
                </a:lnTo>
                <a:lnTo>
                  <a:pt x="1376" y="363"/>
                </a:lnTo>
                <a:lnTo>
                  <a:pt x="1377" y="363"/>
                </a:lnTo>
                <a:lnTo>
                  <a:pt x="1377" y="363"/>
                </a:lnTo>
                <a:lnTo>
                  <a:pt x="1378" y="364"/>
                </a:lnTo>
                <a:lnTo>
                  <a:pt x="1379" y="364"/>
                </a:lnTo>
                <a:lnTo>
                  <a:pt x="1379" y="365"/>
                </a:lnTo>
                <a:lnTo>
                  <a:pt x="1380" y="365"/>
                </a:lnTo>
                <a:lnTo>
                  <a:pt x="1381" y="365"/>
                </a:lnTo>
                <a:lnTo>
                  <a:pt x="1382" y="366"/>
                </a:lnTo>
                <a:lnTo>
                  <a:pt x="1383" y="366"/>
                </a:lnTo>
                <a:lnTo>
                  <a:pt x="1383" y="366"/>
                </a:lnTo>
                <a:lnTo>
                  <a:pt x="1384" y="366"/>
                </a:lnTo>
                <a:lnTo>
                  <a:pt x="1384" y="367"/>
                </a:lnTo>
                <a:lnTo>
                  <a:pt x="1385" y="367"/>
                </a:lnTo>
                <a:lnTo>
                  <a:pt x="1386" y="367"/>
                </a:lnTo>
                <a:lnTo>
                  <a:pt x="1387" y="368"/>
                </a:lnTo>
                <a:lnTo>
                  <a:pt x="1388" y="368"/>
                </a:lnTo>
                <a:lnTo>
                  <a:pt x="1389" y="368"/>
                </a:lnTo>
                <a:lnTo>
                  <a:pt x="1389" y="367"/>
                </a:lnTo>
                <a:lnTo>
                  <a:pt x="1389" y="367"/>
                </a:lnTo>
                <a:lnTo>
                  <a:pt x="1390" y="367"/>
                </a:lnTo>
                <a:lnTo>
                  <a:pt x="1391" y="367"/>
                </a:lnTo>
                <a:lnTo>
                  <a:pt x="1392" y="366"/>
                </a:lnTo>
                <a:lnTo>
                  <a:pt x="1393" y="366"/>
                </a:lnTo>
                <a:lnTo>
                  <a:pt x="1394" y="366"/>
                </a:lnTo>
                <a:lnTo>
                  <a:pt x="1394" y="366"/>
                </a:lnTo>
                <a:lnTo>
                  <a:pt x="1394" y="366"/>
                </a:lnTo>
                <a:lnTo>
                  <a:pt x="1395" y="366"/>
                </a:lnTo>
                <a:lnTo>
                  <a:pt x="1396" y="366"/>
                </a:lnTo>
                <a:lnTo>
                  <a:pt x="1397" y="366"/>
                </a:lnTo>
                <a:lnTo>
                  <a:pt x="1398" y="365"/>
                </a:lnTo>
                <a:lnTo>
                  <a:pt x="1399" y="365"/>
                </a:lnTo>
                <a:lnTo>
                  <a:pt x="1399" y="365"/>
                </a:lnTo>
                <a:lnTo>
                  <a:pt x="1400" y="365"/>
                </a:lnTo>
                <a:lnTo>
                  <a:pt x="1400" y="364"/>
                </a:lnTo>
                <a:lnTo>
                  <a:pt x="1401" y="364"/>
                </a:lnTo>
                <a:lnTo>
                  <a:pt x="1402" y="364"/>
                </a:lnTo>
                <a:lnTo>
                  <a:pt x="1403" y="364"/>
                </a:lnTo>
                <a:lnTo>
                  <a:pt x="1404" y="364"/>
                </a:lnTo>
                <a:lnTo>
                  <a:pt x="1404" y="363"/>
                </a:lnTo>
                <a:lnTo>
                  <a:pt x="1405" y="363"/>
                </a:lnTo>
                <a:lnTo>
                  <a:pt x="1406" y="363"/>
                </a:lnTo>
                <a:lnTo>
                  <a:pt x="1406" y="363"/>
                </a:lnTo>
                <a:lnTo>
                  <a:pt x="1406" y="363"/>
                </a:lnTo>
                <a:lnTo>
                  <a:pt x="1407" y="363"/>
                </a:lnTo>
                <a:lnTo>
                  <a:pt x="1408" y="363"/>
                </a:lnTo>
                <a:lnTo>
                  <a:pt x="1409" y="363"/>
                </a:lnTo>
                <a:lnTo>
                  <a:pt x="1409" y="363"/>
                </a:lnTo>
                <a:lnTo>
                  <a:pt x="1410" y="362"/>
                </a:lnTo>
                <a:lnTo>
                  <a:pt x="1411" y="362"/>
                </a:lnTo>
                <a:lnTo>
                  <a:pt x="1412" y="362"/>
                </a:lnTo>
                <a:lnTo>
                  <a:pt x="1412" y="362"/>
                </a:lnTo>
                <a:lnTo>
                  <a:pt x="1413" y="362"/>
                </a:lnTo>
                <a:lnTo>
                  <a:pt x="1414" y="362"/>
                </a:lnTo>
                <a:lnTo>
                  <a:pt x="1414" y="363"/>
                </a:lnTo>
                <a:lnTo>
                  <a:pt x="1415" y="363"/>
                </a:lnTo>
                <a:lnTo>
                  <a:pt x="1415" y="363"/>
                </a:lnTo>
                <a:lnTo>
                  <a:pt x="1415" y="363"/>
                </a:lnTo>
                <a:lnTo>
                  <a:pt x="1416" y="363"/>
                </a:lnTo>
                <a:lnTo>
                  <a:pt x="1417" y="363"/>
                </a:lnTo>
                <a:lnTo>
                  <a:pt x="1417" y="363"/>
                </a:lnTo>
                <a:lnTo>
                  <a:pt x="1418" y="363"/>
                </a:lnTo>
                <a:lnTo>
                  <a:pt x="1419" y="362"/>
                </a:lnTo>
                <a:lnTo>
                  <a:pt x="1420" y="362"/>
                </a:lnTo>
                <a:lnTo>
                  <a:pt x="1420" y="362"/>
                </a:lnTo>
                <a:lnTo>
                  <a:pt x="1421" y="362"/>
                </a:lnTo>
                <a:lnTo>
                  <a:pt x="1422" y="361"/>
                </a:lnTo>
                <a:lnTo>
                  <a:pt x="1423" y="361"/>
                </a:lnTo>
                <a:lnTo>
                  <a:pt x="1423" y="361"/>
                </a:lnTo>
                <a:lnTo>
                  <a:pt x="1424" y="361"/>
                </a:lnTo>
                <a:lnTo>
                  <a:pt x="1425" y="361"/>
                </a:lnTo>
                <a:lnTo>
                  <a:pt x="1425" y="361"/>
                </a:lnTo>
                <a:lnTo>
                  <a:pt x="1426" y="361"/>
                </a:lnTo>
                <a:lnTo>
                  <a:pt x="1427" y="361"/>
                </a:lnTo>
                <a:lnTo>
                  <a:pt x="1428" y="361"/>
                </a:lnTo>
                <a:lnTo>
                  <a:pt x="1429" y="361"/>
                </a:lnTo>
                <a:lnTo>
                  <a:pt x="1429" y="360"/>
                </a:lnTo>
                <a:lnTo>
                  <a:pt x="1430" y="361"/>
                </a:lnTo>
                <a:lnTo>
                  <a:pt x="1430" y="361"/>
                </a:lnTo>
                <a:lnTo>
                  <a:pt x="1431" y="361"/>
                </a:lnTo>
                <a:lnTo>
                  <a:pt x="1431" y="361"/>
                </a:lnTo>
                <a:lnTo>
                  <a:pt x="1432" y="361"/>
                </a:lnTo>
                <a:lnTo>
                  <a:pt x="1433" y="361"/>
                </a:lnTo>
                <a:lnTo>
                  <a:pt x="1434" y="361"/>
                </a:lnTo>
                <a:lnTo>
                  <a:pt x="1435" y="361"/>
                </a:lnTo>
                <a:lnTo>
                  <a:pt x="1435" y="360"/>
                </a:lnTo>
                <a:lnTo>
                  <a:pt x="1435" y="360"/>
                </a:lnTo>
                <a:lnTo>
                  <a:pt x="1435" y="360"/>
                </a:lnTo>
                <a:lnTo>
                  <a:pt x="1436" y="360"/>
                </a:lnTo>
                <a:lnTo>
                  <a:pt x="1437" y="359"/>
                </a:lnTo>
                <a:lnTo>
                  <a:pt x="1438" y="359"/>
                </a:lnTo>
                <a:lnTo>
                  <a:pt x="1439" y="359"/>
                </a:lnTo>
                <a:lnTo>
                  <a:pt x="1440" y="359"/>
                </a:lnTo>
                <a:lnTo>
                  <a:pt x="1440" y="358"/>
                </a:lnTo>
                <a:lnTo>
                  <a:pt x="1440" y="358"/>
                </a:lnTo>
                <a:lnTo>
                  <a:pt x="1441" y="358"/>
                </a:lnTo>
                <a:lnTo>
                  <a:pt x="1442" y="358"/>
                </a:lnTo>
                <a:lnTo>
                  <a:pt x="1443" y="358"/>
                </a:lnTo>
                <a:lnTo>
                  <a:pt x="1444" y="358"/>
                </a:lnTo>
                <a:lnTo>
                  <a:pt x="1445" y="358"/>
                </a:lnTo>
                <a:lnTo>
                  <a:pt x="1445" y="358"/>
                </a:lnTo>
                <a:lnTo>
                  <a:pt x="1446" y="357"/>
                </a:lnTo>
                <a:lnTo>
                  <a:pt x="1446" y="357"/>
                </a:lnTo>
                <a:lnTo>
                  <a:pt x="1447" y="357"/>
                </a:lnTo>
                <a:lnTo>
                  <a:pt x="1448" y="357"/>
                </a:lnTo>
                <a:lnTo>
                  <a:pt x="1448" y="356"/>
                </a:lnTo>
                <a:lnTo>
                  <a:pt x="1449" y="356"/>
                </a:lnTo>
                <a:lnTo>
                  <a:pt x="1450" y="356"/>
                </a:lnTo>
                <a:lnTo>
                  <a:pt x="1451" y="356"/>
                </a:lnTo>
                <a:lnTo>
                  <a:pt x="1451" y="356"/>
                </a:lnTo>
                <a:lnTo>
                  <a:pt x="1452" y="356"/>
                </a:lnTo>
                <a:lnTo>
                  <a:pt x="1452" y="356"/>
                </a:lnTo>
                <a:lnTo>
                  <a:pt x="1453" y="356"/>
                </a:lnTo>
                <a:lnTo>
                  <a:pt x="1454" y="356"/>
                </a:lnTo>
                <a:lnTo>
                  <a:pt x="1455" y="355"/>
                </a:lnTo>
                <a:lnTo>
                  <a:pt x="1456" y="355"/>
                </a:lnTo>
                <a:lnTo>
                  <a:pt x="1456" y="355"/>
                </a:lnTo>
                <a:lnTo>
                  <a:pt x="1457" y="355"/>
                </a:lnTo>
                <a:lnTo>
                  <a:pt x="1457" y="354"/>
                </a:lnTo>
                <a:lnTo>
                  <a:pt x="1458" y="354"/>
                </a:lnTo>
                <a:lnTo>
                  <a:pt x="1459" y="354"/>
                </a:lnTo>
                <a:lnTo>
                  <a:pt x="1460" y="354"/>
                </a:lnTo>
                <a:lnTo>
                  <a:pt x="1461" y="353"/>
                </a:lnTo>
                <a:lnTo>
                  <a:pt x="1461" y="353"/>
                </a:lnTo>
                <a:lnTo>
                  <a:pt x="1462" y="353"/>
                </a:lnTo>
                <a:lnTo>
                  <a:pt x="1463" y="353"/>
                </a:lnTo>
                <a:lnTo>
                  <a:pt x="1463" y="352"/>
                </a:lnTo>
                <a:lnTo>
                  <a:pt x="1464" y="352"/>
                </a:lnTo>
                <a:lnTo>
                  <a:pt x="1465" y="352"/>
                </a:lnTo>
                <a:lnTo>
                  <a:pt x="1466" y="352"/>
                </a:lnTo>
                <a:lnTo>
                  <a:pt x="1466" y="352"/>
                </a:lnTo>
                <a:lnTo>
                  <a:pt x="1467" y="352"/>
                </a:lnTo>
                <a:lnTo>
                  <a:pt x="1468" y="352"/>
                </a:lnTo>
                <a:lnTo>
                  <a:pt x="1469" y="352"/>
                </a:lnTo>
                <a:lnTo>
                  <a:pt x="1469" y="352"/>
                </a:lnTo>
                <a:lnTo>
                  <a:pt x="1469" y="351"/>
                </a:lnTo>
                <a:lnTo>
                  <a:pt x="1470" y="351"/>
                </a:lnTo>
                <a:lnTo>
                  <a:pt x="1471" y="351"/>
                </a:lnTo>
                <a:lnTo>
                  <a:pt x="1471" y="351"/>
                </a:lnTo>
                <a:lnTo>
                  <a:pt x="1472" y="351"/>
                </a:lnTo>
                <a:lnTo>
                  <a:pt x="1472" y="350"/>
                </a:lnTo>
                <a:lnTo>
                  <a:pt x="1473" y="350"/>
                </a:lnTo>
                <a:lnTo>
                  <a:pt x="1474" y="350"/>
                </a:lnTo>
                <a:lnTo>
                  <a:pt x="1475" y="350"/>
                </a:lnTo>
                <a:lnTo>
                  <a:pt x="1475" y="350"/>
                </a:lnTo>
                <a:lnTo>
                  <a:pt x="1476" y="350"/>
                </a:lnTo>
                <a:lnTo>
                  <a:pt x="1476" y="350"/>
                </a:lnTo>
                <a:lnTo>
                  <a:pt x="1477" y="350"/>
                </a:lnTo>
                <a:lnTo>
                  <a:pt x="1478" y="350"/>
                </a:lnTo>
                <a:lnTo>
                  <a:pt x="1479" y="349"/>
                </a:lnTo>
                <a:lnTo>
                  <a:pt x="1480" y="349"/>
                </a:lnTo>
                <a:lnTo>
                  <a:pt x="1481" y="349"/>
                </a:lnTo>
                <a:lnTo>
                  <a:pt x="1481" y="349"/>
                </a:lnTo>
                <a:lnTo>
                  <a:pt x="1481" y="348"/>
                </a:lnTo>
                <a:lnTo>
                  <a:pt x="1481" y="348"/>
                </a:lnTo>
                <a:lnTo>
                  <a:pt x="1482" y="348"/>
                </a:lnTo>
                <a:lnTo>
                  <a:pt x="1483" y="348"/>
                </a:lnTo>
                <a:lnTo>
                  <a:pt x="1484" y="347"/>
                </a:lnTo>
                <a:lnTo>
                  <a:pt x="1485" y="347"/>
                </a:lnTo>
                <a:lnTo>
                  <a:pt x="1486" y="347"/>
                </a:lnTo>
                <a:lnTo>
                  <a:pt x="1487" y="347"/>
                </a:lnTo>
                <a:lnTo>
                  <a:pt x="1487" y="346"/>
                </a:lnTo>
                <a:lnTo>
                  <a:pt x="1487" y="347"/>
                </a:lnTo>
                <a:lnTo>
                  <a:pt x="1488" y="347"/>
                </a:lnTo>
                <a:lnTo>
                  <a:pt x="1489" y="347"/>
                </a:lnTo>
                <a:lnTo>
                  <a:pt x="1490" y="348"/>
                </a:lnTo>
                <a:lnTo>
                  <a:pt x="1491" y="348"/>
                </a:lnTo>
                <a:lnTo>
                  <a:pt x="1492" y="349"/>
                </a:lnTo>
                <a:lnTo>
                  <a:pt x="1492" y="349"/>
                </a:lnTo>
                <a:lnTo>
                  <a:pt x="1492" y="349"/>
                </a:lnTo>
                <a:lnTo>
                  <a:pt x="1492" y="350"/>
                </a:lnTo>
                <a:lnTo>
                  <a:pt x="1493" y="350"/>
                </a:lnTo>
                <a:lnTo>
                  <a:pt x="1494" y="350"/>
                </a:lnTo>
                <a:lnTo>
                  <a:pt x="1494" y="350"/>
                </a:lnTo>
                <a:lnTo>
                  <a:pt x="1495" y="350"/>
                </a:lnTo>
                <a:lnTo>
                  <a:pt x="1496" y="350"/>
                </a:lnTo>
                <a:lnTo>
                  <a:pt x="1497" y="351"/>
                </a:lnTo>
                <a:lnTo>
                  <a:pt x="1497" y="351"/>
                </a:lnTo>
                <a:lnTo>
                  <a:pt x="1497" y="351"/>
                </a:lnTo>
                <a:lnTo>
                  <a:pt x="1498" y="352"/>
                </a:lnTo>
                <a:lnTo>
                  <a:pt x="1499" y="352"/>
                </a:lnTo>
                <a:lnTo>
                  <a:pt x="1500" y="352"/>
                </a:lnTo>
                <a:lnTo>
                  <a:pt x="1500" y="352"/>
                </a:lnTo>
                <a:lnTo>
                  <a:pt x="1501" y="352"/>
                </a:lnTo>
                <a:lnTo>
                  <a:pt x="1502" y="352"/>
                </a:lnTo>
                <a:lnTo>
                  <a:pt x="1502" y="353"/>
                </a:lnTo>
                <a:lnTo>
                  <a:pt x="1502" y="353"/>
                </a:lnTo>
                <a:lnTo>
                  <a:pt x="1503" y="353"/>
                </a:lnTo>
                <a:lnTo>
                  <a:pt x="1503" y="354"/>
                </a:lnTo>
                <a:lnTo>
                  <a:pt x="1504" y="354"/>
                </a:lnTo>
                <a:lnTo>
                  <a:pt x="1505" y="354"/>
                </a:lnTo>
                <a:lnTo>
                  <a:pt x="1506" y="354"/>
                </a:lnTo>
                <a:lnTo>
                  <a:pt x="1507" y="354"/>
                </a:lnTo>
                <a:lnTo>
                  <a:pt x="1507" y="354"/>
                </a:lnTo>
                <a:lnTo>
                  <a:pt x="1508" y="354"/>
                </a:lnTo>
                <a:lnTo>
                  <a:pt x="1508" y="355"/>
                </a:lnTo>
                <a:lnTo>
                  <a:pt x="1509" y="355"/>
                </a:lnTo>
                <a:lnTo>
                  <a:pt x="1509" y="355"/>
                </a:lnTo>
                <a:lnTo>
                  <a:pt x="1510" y="355"/>
                </a:lnTo>
                <a:lnTo>
                  <a:pt x="1511" y="355"/>
                </a:lnTo>
                <a:lnTo>
                  <a:pt x="1512" y="355"/>
                </a:lnTo>
                <a:lnTo>
                  <a:pt x="1512" y="355"/>
                </a:lnTo>
                <a:lnTo>
                  <a:pt x="1513" y="355"/>
                </a:lnTo>
                <a:lnTo>
                  <a:pt x="1514" y="355"/>
                </a:lnTo>
                <a:lnTo>
                  <a:pt x="1515" y="355"/>
                </a:lnTo>
                <a:lnTo>
                  <a:pt x="1515" y="355"/>
                </a:lnTo>
                <a:lnTo>
                  <a:pt x="1516" y="356"/>
                </a:lnTo>
                <a:lnTo>
                  <a:pt x="1517" y="356"/>
                </a:lnTo>
                <a:lnTo>
                  <a:pt x="1518" y="356"/>
                </a:lnTo>
                <a:lnTo>
                  <a:pt x="1518" y="356"/>
                </a:lnTo>
                <a:lnTo>
                  <a:pt x="1519" y="356"/>
                </a:lnTo>
                <a:lnTo>
                  <a:pt x="1520" y="356"/>
                </a:lnTo>
                <a:lnTo>
                  <a:pt x="1520" y="357"/>
                </a:lnTo>
                <a:lnTo>
                  <a:pt x="1521" y="357"/>
                </a:lnTo>
                <a:lnTo>
                  <a:pt x="1521" y="357"/>
                </a:lnTo>
                <a:lnTo>
                  <a:pt x="1522" y="358"/>
                </a:lnTo>
                <a:lnTo>
                  <a:pt x="1523" y="358"/>
                </a:lnTo>
                <a:lnTo>
                  <a:pt x="1523" y="358"/>
                </a:lnTo>
                <a:lnTo>
                  <a:pt x="1524" y="358"/>
                </a:lnTo>
                <a:lnTo>
                  <a:pt x="1525" y="358"/>
                </a:lnTo>
                <a:lnTo>
                  <a:pt x="1525" y="359"/>
                </a:lnTo>
                <a:lnTo>
                  <a:pt x="1526" y="359"/>
                </a:lnTo>
                <a:lnTo>
                  <a:pt x="1527" y="359"/>
                </a:lnTo>
                <a:lnTo>
                  <a:pt x="1527" y="359"/>
                </a:lnTo>
                <a:lnTo>
                  <a:pt x="1527" y="360"/>
                </a:lnTo>
                <a:lnTo>
                  <a:pt x="1528" y="360"/>
                </a:lnTo>
                <a:lnTo>
                  <a:pt x="1528" y="359"/>
                </a:lnTo>
                <a:lnTo>
                  <a:pt x="1529" y="359"/>
                </a:lnTo>
                <a:lnTo>
                  <a:pt x="1530" y="358"/>
                </a:lnTo>
                <a:lnTo>
                  <a:pt x="1531" y="358"/>
                </a:lnTo>
                <a:lnTo>
                  <a:pt x="1532" y="358"/>
                </a:lnTo>
                <a:lnTo>
                  <a:pt x="1532" y="357"/>
                </a:lnTo>
                <a:lnTo>
                  <a:pt x="1533" y="357"/>
                </a:lnTo>
                <a:lnTo>
                  <a:pt x="1533" y="356"/>
                </a:lnTo>
                <a:lnTo>
                  <a:pt x="1533" y="356"/>
                </a:lnTo>
                <a:lnTo>
                  <a:pt x="1534" y="356"/>
                </a:lnTo>
                <a:lnTo>
                  <a:pt x="1535" y="356"/>
                </a:lnTo>
                <a:lnTo>
                  <a:pt x="1536" y="355"/>
                </a:lnTo>
                <a:lnTo>
                  <a:pt x="1537" y="355"/>
                </a:lnTo>
                <a:lnTo>
                  <a:pt x="1537" y="354"/>
                </a:lnTo>
                <a:lnTo>
                  <a:pt x="1538" y="354"/>
                </a:lnTo>
                <a:lnTo>
                  <a:pt x="1538" y="354"/>
                </a:lnTo>
                <a:lnTo>
                  <a:pt x="1538" y="353"/>
                </a:lnTo>
                <a:lnTo>
                  <a:pt x="1538" y="353"/>
                </a:lnTo>
                <a:lnTo>
                  <a:pt x="1539" y="353"/>
                </a:lnTo>
                <a:lnTo>
                  <a:pt x="1540" y="352"/>
                </a:lnTo>
                <a:lnTo>
                  <a:pt x="1541" y="352"/>
                </a:lnTo>
                <a:lnTo>
                  <a:pt x="1542" y="352"/>
                </a:lnTo>
                <a:lnTo>
                  <a:pt x="1543" y="352"/>
                </a:lnTo>
                <a:lnTo>
                  <a:pt x="1543" y="352"/>
                </a:lnTo>
                <a:lnTo>
                  <a:pt x="1543" y="352"/>
                </a:lnTo>
                <a:lnTo>
                  <a:pt x="1543" y="352"/>
                </a:lnTo>
                <a:lnTo>
                  <a:pt x="1544" y="352"/>
                </a:lnTo>
                <a:lnTo>
                  <a:pt x="1545" y="352"/>
                </a:lnTo>
                <a:lnTo>
                  <a:pt x="1545" y="353"/>
                </a:lnTo>
                <a:lnTo>
                  <a:pt x="1546" y="353"/>
                </a:lnTo>
                <a:lnTo>
                  <a:pt x="1547" y="353"/>
                </a:lnTo>
                <a:lnTo>
                  <a:pt x="1548" y="354"/>
                </a:lnTo>
                <a:lnTo>
                  <a:pt x="1548" y="354"/>
                </a:lnTo>
                <a:lnTo>
                  <a:pt x="1549" y="354"/>
                </a:lnTo>
                <a:lnTo>
                  <a:pt x="1549" y="355"/>
                </a:lnTo>
                <a:lnTo>
                  <a:pt x="1550" y="355"/>
                </a:lnTo>
                <a:lnTo>
                  <a:pt x="1551" y="355"/>
                </a:lnTo>
                <a:lnTo>
                  <a:pt x="1552" y="355"/>
                </a:lnTo>
                <a:lnTo>
                  <a:pt x="1553" y="355"/>
                </a:lnTo>
                <a:lnTo>
                  <a:pt x="1554" y="355"/>
                </a:lnTo>
                <a:lnTo>
                  <a:pt x="1554" y="355"/>
                </a:lnTo>
                <a:lnTo>
                  <a:pt x="1555" y="355"/>
                </a:lnTo>
                <a:lnTo>
                  <a:pt x="1555" y="355"/>
                </a:lnTo>
                <a:lnTo>
                  <a:pt x="1555" y="356"/>
                </a:lnTo>
                <a:lnTo>
                  <a:pt x="1556" y="356"/>
                </a:lnTo>
                <a:lnTo>
                  <a:pt x="1557" y="356"/>
                </a:lnTo>
                <a:lnTo>
                  <a:pt x="1558" y="356"/>
                </a:lnTo>
                <a:lnTo>
                  <a:pt x="1559" y="356"/>
                </a:lnTo>
                <a:lnTo>
                  <a:pt x="1559" y="357"/>
                </a:lnTo>
                <a:lnTo>
                  <a:pt x="1560" y="357"/>
                </a:lnTo>
                <a:lnTo>
                  <a:pt x="1561" y="357"/>
                </a:lnTo>
                <a:lnTo>
                  <a:pt x="1561" y="358"/>
                </a:lnTo>
                <a:lnTo>
                  <a:pt x="1562" y="358"/>
                </a:lnTo>
                <a:lnTo>
                  <a:pt x="1563" y="358"/>
                </a:lnTo>
                <a:lnTo>
                  <a:pt x="1563" y="358"/>
                </a:lnTo>
                <a:lnTo>
                  <a:pt x="1564" y="358"/>
                </a:lnTo>
                <a:lnTo>
                  <a:pt x="1564" y="359"/>
                </a:lnTo>
                <a:lnTo>
                  <a:pt x="1564" y="360"/>
                </a:lnTo>
                <a:lnTo>
                  <a:pt x="1565" y="360"/>
                </a:lnTo>
                <a:lnTo>
                  <a:pt x="1566" y="361"/>
                </a:lnTo>
                <a:lnTo>
                  <a:pt x="1566" y="361"/>
                </a:lnTo>
                <a:lnTo>
                  <a:pt x="1567" y="362"/>
                </a:lnTo>
                <a:lnTo>
                  <a:pt x="1567" y="362"/>
                </a:lnTo>
                <a:lnTo>
                  <a:pt x="1568" y="362"/>
                </a:lnTo>
                <a:lnTo>
                  <a:pt x="1568" y="363"/>
                </a:lnTo>
                <a:lnTo>
                  <a:pt x="1569" y="363"/>
                </a:lnTo>
                <a:lnTo>
                  <a:pt x="1569" y="363"/>
                </a:lnTo>
                <a:lnTo>
                  <a:pt x="1570" y="363"/>
                </a:lnTo>
                <a:lnTo>
                  <a:pt x="1571" y="363"/>
                </a:lnTo>
                <a:lnTo>
                  <a:pt x="1572" y="363"/>
                </a:lnTo>
                <a:lnTo>
                  <a:pt x="1572" y="364"/>
                </a:lnTo>
                <a:lnTo>
                  <a:pt x="1572" y="365"/>
                </a:lnTo>
                <a:lnTo>
                  <a:pt x="1573" y="365"/>
                </a:lnTo>
                <a:lnTo>
                  <a:pt x="1574" y="366"/>
                </a:lnTo>
                <a:lnTo>
                  <a:pt x="1574" y="366"/>
                </a:lnTo>
                <a:lnTo>
                  <a:pt x="1574" y="366"/>
                </a:lnTo>
                <a:lnTo>
                  <a:pt x="1575" y="367"/>
                </a:lnTo>
                <a:lnTo>
                  <a:pt x="1576" y="367"/>
                </a:lnTo>
                <a:lnTo>
                  <a:pt x="1576" y="368"/>
                </a:lnTo>
                <a:lnTo>
                  <a:pt x="1577" y="368"/>
                </a:lnTo>
                <a:lnTo>
                  <a:pt x="1577" y="369"/>
                </a:lnTo>
                <a:lnTo>
                  <a:pt x="1578" y="369"/>
                </a:lnTo>
                <a:lnTo>
                  <a:pt x="1578" y="369"/>
                </a:lnTo>
                <a:lnTo>
                  <a:pt x="1579" y="370"/>
                </a:lnTo>
                <a:lnTo>
                  <a:pt x="1579" y="371"/>
                </a:lnTo>
                <a:lnTo>
                  <a:pt x="1580" y="371"/>
                </a:lnTo>
                <a:lnTo>
                  <a:pt x="1581" y="372"/>
                </a:lnTo>
                <a:lnTo>
                  <a:pt x="1582" y="373"/>
                </a:lnTo>
                <a:lnTo>
                  <a:pt x="1583" y="374"/>
                </a:lnTo>
                <a:lnTo>
                  <a:pt x="1584" y="375"/>
                </a:lnTo>
                <a:lnTo>
                  <a:pt x="1584" y="375"/>
                </a:lnTo>
                <a:lnTo>
                  <a:pt x="1584" y="376"/>
                </a:lnTo>
                <a:lnTo>
                  <a:pt x="1585" y="376"/>
                </a:lnTo>
                <a:lnTo>
                  <a:pt x="1586" y="377"/>
                </a:lnTo>
                <a:lnTo>
                  <a:pt x="1587" y="378"/>
                </a:lnTo>
                <a:lnTo>
                  <a:pt x="1587" y="379"/>
                </a:lnTo>
                <a:lnTo>
                  <a:pt x="1588" y="379"/>
                </a:lnTo>
                <a:lnTo>
                  <a:pt x="1589" y="380"/>
                </a:lnTo>
                <a:lnTo>
                  <a:pt x="1589" y="380"/>
                </a:lnTo>
                <a:lnTo>
                  <a:pt x="1590" y="380"/>
                </a:lnTo>
                <a:lnTo>
                  <a:pt x="1590" y="381"/>
                </a:lnTo>
                <a:lnTo>
                  <a:pt x="1590" y="381"/>
                </a:lnTo>
                <a:lnTo>
                  <a:pt x="1590" y="381"/>
                </a:lnTo>
                <a:lnTo>
                  <a:pt x="1590" y="382"/>
                </a:lnTo>
                <a:lnTo>
                  <a:pt x="1591" y="382"/>
                </a:lnTo>
                <a:lnTo>
                  <a:pt x="1592" y="383"/>
                </a:lnTo>
                <a:lnTo>
                  <a:pt x="1593" y="383"/>
                </a:lnTo>
                <a:lnTo>
                  <a:pt x="1593" y="384"/>
                </a:lnTo>
                <a:lnTo>
                  <a:pt x="1594" y="384"/>
                </a:lnTo>
                <a:lnTo>
                  <a:pt x="1595" y="385"/>
                </a:lnTo>
                <a:lnTo>
                  <a:pt x="1595" y="386"/>
                </a:lnTo>
                <a:lnTo>
                  <a:pt x="1595" y="386"/>
                </a:lnTo>
                <a:lnTo>
                  <a:pt x="1595" y="386"/>
                </a:lnTo>
                <a:lnTo>
                  <a:pt x="1596" y="386"/>
                </a:lnTo>
                <a:lnTo>
                  <a:pt x="1597" y="386"/>
                </a:lnTo>
                <a:lnTo>
                  <a:pt x="1597" y="387"/>
                </a:lnTo>
                <a:lnTo>
                  <a:pt x="1598" y="388"/>
                </a:lnTo>
                <a:lnTo>
                  <a:pt x="1599" y="388"/>
                </a:lnTo>
                <a:lnTo>
                  <a:pt x="1599" y="389"/>
                </a:lnTo>
                <a:lnTo>
                  <a:pt x="1600" y="390"/>
                </a:lnTo>
                <a:lnTo>
                  <a:pt x="1600" y="391"/>
                </a:lnTo>
                <a:lnTo>
                  <a:pt x="1601" y="392"/>
                </a:lnTo>
                <a:lnTo>
                  <a:pt x="1601" y="392"/>
                </a:lnTo>
                <a:lnTo>
                  <a:pt x="1602" y="392"/>
                </a:lnTo>
                <a:lnTo>
                  <a:pt x="1603" y="393"/>
                </a:lnTo>
                <a:lnTo>
                  <a:pt x="1604" y="394"/>
                </a:lnTo>
                <a:lnTo>
                  <a:pt x="1605" y="395"/>
                </a:lnTo>
                <a:lnTo>
                  <a:pt x="1605" y="396"/>
                </a:lnTo>
                <a:lnTo>
                  <a:pt x="1606" y="397"/>
                </a:lnTo>
                <a:lnTo>
                  <a:pt x="1606" y="397"/>
                </a:lnTo>
                <a:lnTo>
                  <a:pt x="1606" y="397"/>
                </a:lnTo>
                <a:lnTo>
                  <a:pt x="1607" y="397"/>
                </a:lnTo>
                <a:lnTo>
                  <a:pt x="1608" y="397"/>
                </a:lnTo>
                <a:lnTo>
                  <a:pt x="1609" y="397"/>
                </a:lnTo>
                <a:lnTo>
                  <a:pt x="1610" y="397"/>
                </a:lnTo>
                <a:lnTo>
                  <a:pt x="1610" y="397"/>
                </a:lnTo>
                <a:lnTo>
                  <a:pt x="1611" y="397"/>
                </a:lnTo>
                <a:lnTo>
                  <a:pt x="1612" y="397"/>
                </a:lnTo>
                <a:lnTo>
                  <a:pt x="1612" y="397"/>
                </a:lnTo>
                <a:lnTo>
                  <a:pt x="1613" y="397"/>
                </a:lnTo>
                <a:lnTo>
                  <a:pt x="1614" y="397"/>
                </a:lnTo>
                <a:lnTo>
                  <a:pt x="1615" y="397"/>
                </a:lnTo>
                <a:lnTo>
                  <a:pt x="1615" y="396"/>
                </a:lnTo>
                <a:lnTo>
                  <a:pt x="1616" y="396"/>
                </a:lnTo>
                <a:lnTo>
                  <a:pt x="1617" y="396"/>
                </a:lnTo>
                <a:lnTo>
                  <a:pt x="1618" y="396"/>
                </a:lnTo>
                <a:lnTo>
                  <a:pt x="1618" y="395"/>
                </a:lnTo>
                <a:lnTo>
                  <a:pt x="1619" y="395"/>
                </a:lnTo>
                <a:lnTo>
                  <a:pt x="1620" y="395"/>
                </a:lnTo>
                <a:lnTo>
                  <a:pt x="1620" y="395"/>
                </a:lnTo>
                <a:lnTo>
                  <a:pt x="1621" y="394"/>
                </a:lnTo>
                <a:lnTo>
                  <a:pt x="1621" y="395"/>
                </a:lnTo>
                <a:lnTo>
                  <a:pt x="1622" y="395"/>
                </a:lnTo>
                <a:lnTo>
                  <a:pt x="1623" y="395"/>
                </a:lnTo>
                <a:lnTo>
                  <a:pt x="1624" y="396"/>
                </a:lnTo>
                <a:lnTo>
                  <a:pt x="1624" y="396"/>
                </a:lnTo>
                <a:lnTo>
                  <a:pt x="1625" y="396"/>
                </a:lnTo>
                <a:lnTo>
                  <a:pt x="1625" y="397"/>
                </a:lnTo>
                <a:lnTo>
                  <a:pt x="1626" y="397"/>
                </a:lnTo>
                <a:lnTo>
                  <a:pt x="1626" y="397"/>
                </a:lnTo>
                <a:lnTo>
                  <a:pt x="1627" y="397"/>
                </a:lnTo>
                <a:lnTo>
                  <a:pt x="1628" y="397"/>
                </a:lnTo>
                <a:lnTo>
                  <a:pt x="1629" y="397"/>
                </a:lnTo>
                <a:lnTo>
                  <a:pt x="1630" y="397"/>
                </a:lnTo>
                <a:lnTo>
                  <a:pt x="1630" y="397"/>
                </a:lnTo>
                <a:lnTo>
                  <a:pt x="1631" y="397"/>
                </a:lnTo>
                <a:lnTo>
                  <a:pt x="1631" y="398"/>
                </a:lnTo>
                <a:lnTo>
                  <a:pt x="1631" y="398"/>
                </a:lnTo>
                <a:lnTo>
                  <a:pt x="1632" y="398"/>
                </a:lnTo>
                <a:lnTo>
                  <a:pt x="1633" y="399"/>
                </a:lnTo>
                <a:lnTo>
                  <a:pt x="1634" y="399"/>
                </a:lnTo>
                <a:lnTo>
                  <a:pt x="1635" y="399"/>
                </a:lnTo>
                <a:lnTo>
                  <a:pt x="1636" y="400"/>
                </a:lnTo>
                <a:lnTo>
                  <a:pt x="1636" y="400"/>
                </a:lnTo>
                <a:lnTo>
                  <a:pt x="1636" y="400"/>
                </a:lnTo>
                <a:lnTo>
                  <a:pt x="1636" y="401"/>
                </a:lnTo>
                <a:lnTo>
                  <a:pt x="1637" y="401"/>
                </a:lnTo>
                <a:lnTo>
                  <a:pt x="1638" y="401"/>
                </a:lnTo>
                <a:lnTo>
                  <a:pt x="1639" y="401"/>
                </a:lnTo>
                <a:lnTo>
                  <a:pt x="1640" y="402"/>
                </a:lnTo>
                <a:lnTo>
                  <a:pt x="1641" y="402"/>
                </a:lnTo>
                <a:lnTo>
                  <a:pt x="1641" y="402"/>
                </a:lnTo>
                <a:lnTo>
                  <a:pt x="1641" y="402"/>
                </a:lnTo>
                <a:lnTo>
                  <a:pt x="1641" y="402"/>
                </a:lnTo>
                <a:lnTo>
                  <a:pt x="1642" y="402"/>
                </a:lnTo>
                <a:lnTo>
                  <a:pt x="1643" y="402"/>
                </a:lnTo>
                <a:lnTo>
                  <a:pt x="1644" y="402"/>
                </a:lnTo>
                <a:lnTo>
                  <a:pt x="1645" y="402"/>
                </a:lnTo>
                <a:lnTo>
                  <a:pt x="1646" y="403"/>
                </a:lnTo>
                <a:lnTo>
                  <a:pt x="1646" y="403"/>
                </a:lnTo>
                <a:lnTo>
                  <a:pt x="1646" y="403"/>
                </a:lnTo>
                <a:lnTo>
                  <a:pt x="1646" y="404"/>
                </a:lnTo>
                <a:lnTo>
                  <a:pt x="1647" y="404"/>
                </a:lnTo>
                <a:lnTo>
                  <a:pt x="1648" y="404"/>
                </a:lnTo>
                <a:lnTo>
                  <a:pt x="1649" y="404"/>
                </a:lnTo>
                <a:lnTo>
                  <a:pt x="1650" y="405"/>
                </a:lnTo>
                <a:lnTo>
                  <a:pt x="1651" y="405"/>
                </a:lnTo>
                <a:lnTo>
                  <a:pt x="1651" y="405"/>
                </a:lnTo>
                <a:lnTo>
                  <a:pt x="1651" y="406"/>
                </a:lnTo>
                <a:lnTo>
                  <a:pt x="1652" y="406"/>
                </a:lnTo>
                <a:lnTo>
                  <a:pt x="1652" y="406"/>
                </a:lnTo>
                <a:lnTo>
                  <a:pt x="1652" y="407"/>
                </a:lnTo>
                <a:lnTo>
                  <a:pt x="1653" y="407"/>
                </a:lnTo>
                <a:lnTo>
                  <a:pt x="1654" y="407"/>
                </a:lnTo>
                <a:lnTo>
                  <a:pt x="1655" y="407"/>
                </a:lnTo>
                <a:lnTo>
                  <a:pt x="1656" y="407"/>
                </a:lnTo>
                <a:lnTo>
                  <a:pt x="1656" y="407"/>
                </a:lnTo>
                <a:lnTo>
                  <a:pt x="1657" y="408"/>
                </a:lnTo>
                <a:lnTo>
                  <a:pt x="1658" y="408"/>
                </a:lnTo>
                <a:lnTo>
                  <a:pt x="1658" y="408"/>
                </a:lnTo>
                <a:lnTo>
                  <a:pt x="1659" y="408"/>
                </a:lnTo>
                <a:lnTo>
                  <a:pt x="1660" y="408"/>
                </a:lnTo>
                <a:lnTo>
                  <a:pt x="1661" y="408"/>
                </a:lnTo>
                <a:lnTo>
                  <a:pt x="1662" y="409"/>
                </a:lnTo>
                <a:lnTo>
                  <a:pt x="1662" y="409"/>
                </a:lnTo>
                <a:lnTo>
                  <a:pt x="1663" y="409"/>
                </a:lnTo>
                <a:lnTo>
                  <a:pt x="1664" y="410"/>
                </a:lnTo>
                <a:lnTo>
                  <a:pt x="1664" y="410"/>
                </a:lnTo>
                <a:lnTo>
                  <a:pt x="1665" y="410"/>
                </a:lnTo>
                <a:lnTo>
                  <a:pt x="1665" y="411"/>
                </a:lnTo>
                <a:lnTo>
                  <a:pt x="1666" y="411"/>
                </a:lnTo>
                <a:lnTo>
                  <a:pt x="1667" y="411"/>
                </a:lnTo>
                <a:lnTo>
                  <a:pt x="1667" y="412"/>
                </a:lnTo>
                <a:lnTo>
                  <a:pt x="1668" y="412"/>
                </a:lnTo>
                <a:lnTo>
                  <a:pt x="1669" y="412"/>
                </a:lnTo>
                <a:lnTo>
                  <a:pt x="1670" y="412"/>
                </a:lnTo>
                <a:lnTo>
                  <a:pt x="1670" y="412"/>
                </a:lnTo>
                <a:lnTo>
                  <a:pt x="1670" y="412"/>
                </a:lnTo>
                <a:lnTo>
                  <a:pt x="1671" y="412"/>
                </a:lnTo>
                <a:lnTo>
                  <a:pt x="1672" y="412"/>
                </a:lnTo>
                <a:lnTo>
                  <a:pt x="1672" y="411"/>
                </a:lnTo>
                <a:lnTo>
                  <a:pt x="1673" y="411"/>
                </a:lnTo>
                <a:lnTo>
                  <a:pt x="1674" y="411"/>
                </a:lnTo>
                <a:lnTo>
                  <a:pt x="1675" y="411"/>
                </a:lnTo>
                <a:lnTo>
                  <a:pt x="1676" y="410"/>
                </a:lnTo>
                <a:lnTo>
                  <a:pt x="1676" y="410"/>
                </a:lnTo>
                <a:lnTo>
                  <a:pt x="1677" y="410"/>
                </a:lnTo>
                <a:lnTo>
                  <a:pt x="1677" y="409"/>
                </a:lnTo>
                <a:lnTo>
                  <a:pt x="1678" y="409"/>
                </a:lnTo>
                <a:lnTo>
                  <a:pt x="1679" y="409"/>
                </a:lnTo>
                <a:lnTo>
                  <a:pt x="1680" y="409"/>
                </a:lnTo>
                <a:lnTo>
                  <a:pt x="1681" y="408"/>
                </a:lnTo>
                <a:lnTo>
                  <a:pt x="1682" y="408"/>
                </a:lnTo>
                <a:lnTo>
                  <a:pt x="1682" y="408"/>
                </a:lnTo>
                <a:lnTo>
                  <a:pt x="1682" y="408"/>
                </a:lnTo>
                <a:lnTo>
                  <a:pt x="1683" y="408"/>
                </a:lnTo>
                <a:lnTo>
                  <a:pt x="1684" y="408"/>
                </a:lnTo>
                <a:lnTo>
                  <a:pt x="1685" y="408"/>
                </a:lnTo>
                <a:lnTo>
                  <a:pt x="1686" y="408"/>
                </a:lnTo>
                <a:lnTo>
                  <a:pt x="1686" y="407"/>
                </a:lnTo>
                <a:lnTo>
                  <a:pt x="1687" y="407"/>
                </a:lnTo>
                <a:lnTo>
                  <a:pt x="1687" y="407"/>
                </a:lnTo>
                <a:lnTo>
                  <a:pt x="1687" y="407"/>
                </a:lnTo>
                <a:lnTo>
                  <a:pt x="1688" y="407"/>
                </a:lnTo>
                <a:lnTo>
                  <a:pt x="1689" y="407"/>
                </a:lnTo>
                <a:lnTo>
                  <a:pt x="1690" y="407"/>
                </a:lnTo>
                <a:lnTo>
                  <a:pt x="1691" y="407"/>
                </a:lnTo>
                <a:lnTo>
                  <a:pt x="1691" y="406"/>
                </a:lnTo>
                <a:lnTo>
                  <a:pt x="1692" y="406"/>
                </a:lnTo>
                <a:lnTo>
                  <a:pt x="1692" y="406"/>
                </a:lnTo>
                <a:lnTo>
                  <a:pt x="1692" y="405"/>
                </a:lnTo>
                <a:lnTo>
                  <a:pt x="1693" y="405"/>
                </a:lnTo>
                <a:lnTo>
                  <a:pt x="1694" y="405"/>
                </a:lnTo>
                <a:lnTo>
                  <a:pt x="1695" y="405"/>
                </a:lnTo>
                <a:lnTo>
                  <a:pt x="1696" y="405"/>
                </a:lnTo>
                <a:lnTo>
                  <a:pt x="1696" y="404"/>
                </a:lnTo>
                <a:lnTo>
                  <a:pt x="1697" y="404"/>
                </a:lnTo>
                <a:lnTo>
                  <a:pt x="1698" y="404"/>
                </a:lnTo>
                <a:lnTo>
                  <a:pt x="1698" y="404"/>
                </a:lnTo>
                <a:lnTo>
                  <a:pt x="1698" y="403"/>
                </a:lnTo>
                <a:lnTo>
                  <a:pt x="1699" y="403"/>
                </a:lnTo>
                <a:lnTo>
                  <a:pt x="1700" y="403"/>
                </a:lnTo>
                <a:lnTo>
                  <a:pt x="1701" y="403"/>
                </a:lnTo>
                <a:lnTo>
                  <a:pt x="1701" y="402"/>
                </a:lnTo>
                <a:lnTo>
                  <a:pt x="1702" y="402"/>
                </a:lnTo>
                <a:lnTo>
                  <a:pt x="1703" y="402"/>
                </a:lnTo>
                <a:lnTo>
                  <a:pt x="1703" y="402"/>
                </a:lnTo>
                <a:lnTo>
                  <a:pt x="1704" y="402"/>
                </a:lnTo>
                <a:lnTo>
                  <a:pt x="1704" y="402"/>
                </a:lnTo>
                <a:lnTo>
                  <a:pt x="1704" y="402"/>
                </a:lnTo>
                <a:lnTo>
                  <a:pt x="1705" y="402"/>
                </a:lnTo>
                <a:lnTo>
                  <a:pt x="1706" y="402"/>
                </a:lnTo>
                <a:lnTo>
                  <a:pt x="1707" y="402"/>
                </a:lnTo>
                <a:lnTo>
                  <a:pt x="1708" y="402"/>
                </a:lnTo>
                <a:lnTo>
                  <a:pt x="1708" y="402"/>
                </a:lnTo>
                <a:lnTo>
                  <a:pt x="1708" y="401"/>
                </a:lnTo>
                <a:lnTo>
                  <a:pt x="1709" y="401"/>
                </a:lnTo>
                <a:lnTo>
                  <a:pt x="1710" y="401"/>
                </a:lnTo>
                <a:lnTo>
                  <a:pt x="1710" y="400"/>
                </a:lnTo>
                <a:lnTo>
                  <a:pt x="1711" y="400"/>
                </a:lnTo>
                <a:lnTo>
                  <a:pt x="1711" y="399"/>
                </a:lnTo>
                <a:lnTo>
                  <a:pt x="1712" y="398"/>
                </a:lnTo>
                <a:lnTo>
                  <a:pt x="1713" y="397"/>
                </a:lnTo>
                <a:lnTo>
                  <a:pt x="1713" y="397"/>
                </a:lnTo>
                <a:lnTo>
                  <a:pt x="1713" y="397"/>
                </a:lnTo>
                <a:lnTo>
                  <a:pt x="1714" y="397"/>
                </a:lnTo>
                <a:lnTo>
                  <a:pt x="1714" y="396"/>
                </a:lnTo>
                <a:lnTo>
                  <a:pt x="1715" y="395"/>
                </a:lnTo>
                <a:lnTo>
                  <a:pt x="1716" y="394"/>
                </a:lnTo>
                <a:lnTo>
                  <a:pt x="1716" y="393"/>
                </a:lnTo>
                <a:lnTo>
                  <a:pt x="1716" y="393"/>
                </a:lnTo>
                <a:lnTo>
                  <a:pt x="1717" y="392"/>
                </a:lnTo>
                <a:lnTo>
                  <a:pt x="1717" y="392"/>
                </a:lnTo>
                <a:lnTo>
                  <a:pt x="1718" y="392"/>
                </a:lnTo>
                <a:lnTo>
                  <a:pt x="1718" y="392"/>
                </a:lnTo>
                <a:lnTo>
                  <a:pt x="1718" y="391"/>
                </a:lnTo>
                <a:lnTo>
                  <a:pt x="1719" y="390"/>
                </a:lnTo>
                <a:lnTo>
                  <a:pt x="1719" y="389"/>
                </a:lnTo>
                <a:lnTo>
                  <a:pt x="1720" y="388"/>
                </a:lnTo>
                <a:lnTo>
                  <a:pt x="1721" y="388"/>
                </a:lnTo>
                <a:lnTo>
                  <a:pt x="1721" y="387"/>
                </a:lnTo>
                <a:lnTo>
                  <a:pt x="1721" y="386"/>
                </a:lnTo>
                <a:lnTo>
                  <a:pt x="1722" y="386"/>
                </a:lnTo>
                <a:lnTo>
                  <a:pt x="1722" y="386"/>
                </a:lnTo>
                <a:lnTo>
                  <a:pt x="1723" y="385"/>
                </a:lnTo>
                <a:lnTo>
                  <a:pt x="1723" y="385"/>
                </a:lnTo>
                <a:lnTo>
                  <a:pt x="1723" y="384"/>
                </a:lnTo>
                <a:lnTo>
                  <a:pt x="1724" y="383"/>
                </a:lnTo>
                <a:lnTo>
                  <a:pt x="1725" y="382"/>
                </a:lnTo>
                <a:lnTo>
                  <a:pt x="1725" y="381"/>
                </a:lnTo>
                <a:lnTo>
                  <a:pt x="1726" y="381"/>
                </a:lnTo>
                <a:lnTo>
                  <a:pt x="1727" y="381"/>
                </a:lnTo>
                <a:lnTo>
                  <a:pt x="1727" y="380"/>
                </a:lnTo>
                <a:lnTo>
                  <a:pt x="1727" y="380"/>
                </a:lnTo>
                <a:lnTo>
                  <a:pt x="1728" y="379"/>
                </a:lnTo>
                <a:lnTo>
                  <a:pt x="1728" y="378"/>
                </a:lnTo>
                <a:lnTo>
                  <a:pt x="1728" y="377"/>
                </a:lnTo>
                <a:lnTo>
                  <a:pt x="1729" y="376"/>
                </a:lnTo>
                <a:lnTo>
                  <a:pt x="1729" y="376"/>
                </a:lnTo>
                <a:lnTo>
                  <a:pt x="1730" y="375"/>
                </a:lnTo>
                <a:lnTo>
                  <a:pt x="1731" y="375"/>
                </a:lnTo>
                <a:lnTo>
                  <a:pt x="1732" y="374"/>
                </a:lnTo>
                <a:lnTo>
                  <a:pt x="1733" y="373"/>
                </a:lnTo>
                <a:lnTo>
                  <a:pt x="1733" y="372"/>
                </a:lnTo>
                <a:lnTo>
                  <a:pt x="1733" y="372"/>
                </a:lnTo>
                <a:lnTo>
                  <a:pt x="1734" y="371"/>
                </a:lnTo>
                <a:lnTo>
                  <a:pt x="1734" y="371"/>
                </a:lnTo>
                <a:lnTo>
                  <a:pt x="1734" y="370"/>
                </a:lnTo>
                <a:lnTo>
                  <a:pt x="1735" y="369"/>
                </a:lnTo>
                <a:lnTo>
                  <a:pt x="1735" y="369"/>
                </a:lnTo>
                <a:lnTo>
                  <a:pt x="1736" y="368"/>
                </a:lnTo>
                <a:lnTo>
                  <a:pt x="1737" y="367"/>
                </a:lnTo>
                <a:lnTo>
                  <a:pt x="1737" y="366"/>
                </a:lnTo>
                <a:lnTo>
                  <a:pt x="1738" y="366"/>
                </a:lnTo>
                <a:lnTo>
                  <a:pt x="1739" y="365"/>
                </a:lnTo>
                <a:lnTo>
                  <a:pt x="1739" y="364"/>
                </a:lnTo>
                <a:lnTo>
                  <a:pt x="1739" y="364"/>
                </a:lnTo>
                <a:lnTo>
                  <a:pt x="1739" y="363"/>
                </a:lnTo>
                <a:lnTo>
                  <a:pt x="1739" y="363"/>
                </a:lnTo>
                <a:lnTo>
                  <a:pt x="1740" y="362"/>
                </a:lnTo>
                <a:lnTo>
                  <a:pt x="1741" y="361"/>
                </a:lnTo>
                <a:lnTo>
                  <a:pt x="1741" y="361"/>
                </a:lnTo>
                <a:lnTo>
                  <a:pt x="1742" y="360"/>
                </a:lnTo>
                <a:lnTo>
                  <a:pt x="1742" y="359"/>
                </a:lnTo>
                <a:lnTo>
                  <a:pt x="1743" y="358"/>
                </a:lnTo>
                <a:lnTo>
                  <a:pt x="1744" y="357"/>
                </a:lnTo>
                <a:lnTo>
                  <a:pt x="1744" y="357"/>
                </a:lnTo>
                <a:lnTo>
                  <a:pt x="1744" y="356"/>
                </a:lnTo>
                <a:lnTo>
                  <a:pt x="1744" y="356"/>
                </a:lnTo>
                <a:lnTo>
                  <a:pt x="1745" y="356"/>
                </a:lnTo>
                <a:lnTo>
                  <a:pt x="1745" y="355"/>
                </a:lnTo>
                <a:lnTo>
                  <a:pt x="1746" y="354"/>
                </a:lnTo>
                <a:lnTo>
                  <a:pt x="1747" y="354"/>
                </a:lnTo>
                <a:lnTo>
                  <a:pt x="1747" y="353"/>
                </a:lnTo>
                <a:lnTo>
                  <a:pt x="1748" y="353"/>
                </a:lnTo>
                <a:lnTo>
                  <a:pt x="1749" y="352"/>
                </a:lnTo>
                <a:lnTo>
                  <a:pt x="1749" y="352"/>
                </a:lnTo>
                <a:lnTo>
                  <a:pt x="1749" y="352"/>
                </a:lnTo>
                <a:lnTo>
                  <a:pt x="1750" y="351"/>
                </a:lnTo>
                <a:lnTo>
                  <a:pt x="1750" y="350"/>
                </a:lnTo>
                <a:lnTo>
                  <a:pt x="1751" y="350"/>
                </a:lnTo>
                <a:lnTo>
                  <a:pt x="1752" y="350"/>
                </a:lnTo>
                <a:lnTo>
                  <a:pt x="1752" y="350"/>
                </a:lnTo>
                <a:lnTo>
                  <a:pt x="1753" y="349"/>
                </a:lnTo>
                <a:lnTo>
                  <a:pt x="1754" y="349"/>
                </a:lnTo>
                <a:lnTo>
                  <a:pt x="1754" y="348"/>
                </a:lnTo>
                <a:lnTo>
                  <a:pt x="1754" y="347"/>
                </a:lnTo>
                <a:lnTo>
                  <a:pt x="1755" y="346"/>
                </a:lnTo>
                <a:lnTo>
                  <a:pt x="1756" y="346"/>
                </a:lnTo>
                <a:lnTo>
                  <a:pt x="1756" y="346"/>
                </a:lnTo>
                <a:lnTo>
                  <a:pt x="1757" y="345"/>
                </a:lnTo>
                <a:lnTo>
                  <a:pt x="1758" y="345"/>
                </a:lnTo>
                <a:lnTo>
                  <a:pt x="1758" y="345"/>
                </a:lnTo>
                <a:lnTo>
                  <a:pt x="1759" y="344"/>
                </a:lnTo>
                <a:lnTo>
                  <a:pt x="1759" y="344"/>
                </a:lnTo>
                <a:lnTo>
                  <a:pt x="1760" y="343"/>
                </a:lnTo>
                <a:lnTo>
                  <a:pt x="1761" y="342"/>
                </a:lnTo>
                <a:lnTo>
                  <a:pt x="1761" y="341"/>
                </a:lnTo>
                <a:lnTo>
                  <a:pt x="1762" y="341"/>
                </a:lnTo>
                <a:lnTo>
                  <a:pt x="1762" y="340"/>
                </a:lnTo>
                <a:lnTo>
                  <a:pt x="1763" y="340"/>
                </a:lnTo>
                <a:lnTo>
                  <a:pt x="1764" y="340"/>
                </a:lnTo>
                <a:lnTo>
                  <a:pt x="1764" y="339"/>
                </a:lnTo>
                <a:lnTo>
                  <a:pt x="1765" y="339"/>
                </a:lnTo>
                <a:lnTo>
                  <a:pt x="1765" y="338"/>
                </a:lnTo>
                <a:lnTo>
                  <a:pt x="1765" y="337"/>
                </a:lnTo>
                <a:lnTo>
                  <a:pt x="1766" y="337"/>
                </a:lnTo>
                <a:lnTo>
                  <a:pt x="1767" y="336"/>
                </a:lnTo>
                <a:lnTo>
                  <a:pt x="1767" y="335"/>
                </a:lnTo>
                <a:lnTo>
                  <a:pt x="1767" y="335"/>
                </a:lnTo>
                <a:lnTo>
                  <a:pt x="1768" y="335"/>
                </a:lnTo>
                <a:lnTo>
                  <a:pt x="1768" y="335"/>
                </a:lnTo>
                <a:lnTo>
                  <a:pt x="1769" y="334"/>
                </a:lnTo>
                <a:lnTo>
                  <a:pt x="1770" y="333"/>
                </a:lnTo>
                <a:lnTo>
                  <a:pt x="1770" y="332"/>
                </a:lnTo>
                <a:lnTo>
                  <a:pt x="1770" y="331"/>
                </a:lnTo>
                <a:lnTo>
                  <a:pt x="1771" y="330"/>
                </a:lnTo>
                <a:lnTo>
                  <a:pt x="1771" y="330"/>
                </a:lnTo>
                <a:lnTo>
                  <a:pt x="1772" y="329"/>
                </a:lnTo>
                <a:lnTo>
                  <a:pt x="1773" y="328"/>
                </a:lnTo>
                <a:lnTo>
                  <a:pt x="1773" y="327"/>
                </a:lnTo>
                <a:lnTo>
                  <a:pt x="1773" y="327"/>
                </a:lnTo>
                <a:lnTo>
                  <a:pt x="1773" y="326"/>
                </a:lnTo>
                <a:lnTo>
                  <a:pt x="1774" y="325"/>
                </a:lnTo>
                <a:lnTo>
                  <a:pt x="1775" y="325"/>
                </a:lnTo>
                <a:lnTo>
                  <a:pt x="1775" y="325"/>
                </a:lnTo>
                <a:lnTo>
                  <a:pt x="1775" y="324"/>
                </a:lnTo>
                <a:lnTo>
                  <a:pt x="1776" y="323"/>
                </a:lnTo>
                <a:lnTo>
                  <a:pt x="1777" y="322"/>
                </a:lnTo>
                <a:lnTo>
                  <a:pt x="1777" y="321"/>
                </a:lnTo>
                <a:lnTo>
                  <a:pt x="1778" y="320"/>
                </a:lnTo>
                <a:lnTo>
                  <a:pt x="1779" y="320"/>
                </a:lnTo>
                <a:lnTo>
                  <a:pt x="1779" y="319"/>
                </a:lnTo>
                <a:lnTo>
                  <a:pt x="1779" y="319"/>
                </a:lnTo>
                <a:lnTo>
                  <a:pt x="1780" y="319"/>
                </a:lnTo>
                <a:lnTo>
                  <a:pt x="1780" y="318"/>
                </a:lnTo>
                <a:lnTo>
                  <a:pt x="1780" y="318"/>
                </a:lnTo>
                <a:lnTo>
                  <a:pt x="1781" y="317"/>
                </a:lnTo>
                <a:lnTo>
                  <a:pt x="1781" y="316"/>
                </a:lnTo>
                <a:lnTo>
                  <a:pt x="1782" y="316"/>
                </a:lnTo>
                <a:lnTo>
                  <a:pt x="1783" y="315"/>
                </a:lnTo>
                <a:lnTo>
                  <a:pt x="1783" y="314"/>
                </a:lnTo>
                <a:lnTo>
                  <a:pt x="1784" y="314"/>
                </a:lnTo>
                <a:lnTo>
                  <a:pt x="1784" y="313"/>
                </a:lnTo>
                <a:lnTo>
                  <a:pt x="1785" y="313"/>
                </a:lnTo>
                <a:lnTo>
                  <a:pt x="1785" y="312"/>
                </a:lnTo>
                <a:lnTo>
                  <a:pt x="1785" y="311"/>
                </a:lnTo>
                <a:lnTo>
                  <a:pt x="1785" y="310"/>
                </a:lnTo>
                <a:lnTo>
                  <a:pt x="1786" y="309"/>
                </a:lnTo>
                <a:lnTo>
                  <a:pt x="1786" y="308"/>
                </a:lnTo>
                <a:lnTo>
                  <a:pt x="1787" y="308"/>
                </a:lnTo>
                <a:lnTo>
                  <a:pt x="1788" y="307"/>
                </a:lnTo>
                <a:lnTo>
                  <a:pt x="1788" y="305"/>
                </a:lnTo>
                <a:lnTo>
                  <a:pt x="1789" y="304"/>
                </a:lnTo>
                <a:lnTo>
                  <a:pt x="1790" y="303"/>
                </a:lnTo>
                <a:lnTo>
                  <a:pt x="1790" y="302"/>
                </a:lnTo>
                <a:lnTo>
                  <a:pt x="1790" y="301"/>
                </a:lnTo>
                <a:lnTo>
                  <a:pt x="1790" y="300"/>
                </a:lnTo>
                <a:lnTo>
                  <a:pt x="1790" y="299"/>
                </a:lnTo>
                <a:lnTo>
                  <a:pt x="1791" y="298"/>
                </a:lnTo>
                <a:lnTo>
                  <a:pt x="1792" y="297"/>
                </a:lnTo>
                <a:lnTo>
                  <a:pt x="1792" y="296"/>
                </a:lnTo>
                <a:lnTo>
                  <a:pt x="1793" y="296"/>
                </a:lnTo>
                <a:lnTo>
                  <a:pt x="1794" y="296"/>
                </a:lnTo>
                <a:lnTo>
                  <a:pt x="1795" y="296"/>
                </a:lnTo>
                <a:lnTo>
                  <a:pt x="1795" y="296"/>
                </a:lnTo>
                <a:lnTo>
                  <a:pt x="1796" y="296"/>
                </a:lnTo>
                <a:lnTo>
                  <a:pt x="1796" y="296"/>
                </a:lnTo>
                <a:lnTo>
                  <a:pt x="1797" y="296"/>
                </a:lnTo>
                <a:lnTo>
                  <a:pt x="1798" y="296"/>
                </a:lnTo>
                <a:lnTo>
                  <a:pt x="1799" y="296"/>
                </a:lnTo>
                <a:lnTo>
                  <a:pt x="1800" y="296"/>
                </a:lnTo>
                <a:lnTo>
                  <a:pt x="1801" y="296"/>
                </a:lnTo>
                <a:lnTo>
                  <a:pt x="1801" y="296"/>
                </a:lnTo>
                <a:lnTo>
                  <a:pt x="1801" y="296"/>
                </a:lnTo>
                <a:lnTo>
                  <a:pt x="1802" y="296"/>
                </a:lnTo>
                <a:lnTo>
                  <a:pt x="1803" y="296"/>
                </a:lnTo>
                <a:lnTo>
                  <a:pt x="1804" y="295"/>
                </a:lnTo>
                <a:lnTo>
                  <a:pt x="1805" y="295"/>
                </a:lnTo>
                <a:lnTo>
                  <a:pt x="1806" y="294"/>
                </a:lnTo>
                <a:lnTo>
                  <a:pt x="1806" y="294"/>
                </a:lnTo>
                <a:lnTo>
                  <a:pt x="1807" y="294"/>
                </a:lnTo>
                <a:lnTo>
                  <a:pt x="1807" y="294"/>
                </a:lnTo>
                <a:lnTo>
                  <a:pt x="1808" y="293"/>
                </a:lnTo>
                <a:lnTo>
                  <a:pt x="1809" y="293"/>
                </a:lnTo>
                <a:lnTo>
                  <a:pt x="1809" y="292"/>
                </a:lnTo>
                <a:lnTo>
                  <a:pt x="1810" y="292"/>
                </a:lnTo>
                <a:lnTo>
                  <a:pt x="1811" y="292"/>
                </a:lnTo>
                <a:lnTo>
                  <a:pt x="1811" y="292"/>
                </a:lnTo>
                <a:lnTo>
                  <a:pt x="1812" y="291"/>
                </a:lnTo>
                <a:lnTo>
                  <a:pt x="1813" y="291"/>
                </a:lnTo>
                <a:lnTo>
                  <a:pt x="1813" y="291"/>
                </a:lnTo>
                <a:lnTo>
                  <a:pt x="1813" y="291"/>
                </a:lnTo>
                <a:lnTo>
                  <a:pt x="1814" y="291"/>
                </a:lnTo>
                <a:lnTo>
                  <a:pt x="1815" y="291"/>
                </a:lnTo>
                <a:lnTo>
                  <a:pt x="1816" y="291"/>
                </a:lnTo>
                <a:lnTo>
                  <a:pt x="1816" y="290"/>
                </a:lnTo>
                <a:lnTo>
                  <a:pt x="1816" y="290"/>
                </a:lnTo>
                <a:lnTo>
                  <a:pt x="1816" y="289"/>
                </a:lnTo>
                <a:lnTo>
                  <a:pt x="1817" y="289"/>
                </a:lnTo>
                <a:lnTo>
                  <a:pt x="1818" y="289"/>
                </a:lnTo>
                <a:lnTo>
                  <a:pt x="1818" y="289"/>
                </a:lnTo>
                <a:lnTo>
                  <a:pt x="1819" y="289"/>
                </a:lnTo>
                <a:lnTo>
                  <a:pt x="1819" y="289"/>
                </a:lnTo>
                <a:lnTo>
                  <a:pt x="1820" y="289"/>
                </a:lnTo>
                <a:lnTo>
                  <a:pt x="1821" y="288"/>
                </a:lnTo>
                <a:lnTo>
                  <a:pt x="1821" y="287"/>
                </a:lnTo>
                <a:lnTo>
                  <a:pt x="1822" y="287"/>
                </a:lnTo>
                <a:lnTo>
                  <a:pt x="1823" y="287"/>
                </a:lnTo>
                <a:lnTo>
                  <a:pt x="1824" y="287"/>
                </a:lnTo>
                <a:lnTo>
                  <a:pt x="1825" y="286"/>
                </a:lnTo>
                <a:lnTo>
                  <a:pt x="1825" y="286"/>
                </a:lnTo>
                <a:lnTo>
                  <a:pt x="1826" y="286"/>
                </a:lnTo>
                <a:lnTo>
                  <a:pt x="1826" y="286"/>
                </a:lnTo>
                <a:lnTo>
                  <a:pt x="1827" y="285"/>
                </a:lnTo>
                <a:lnTo>
                  <a:pt x="1828" y="285"/>
                </a:lnTo>
                <a:lnTo>
                  <a:pt x="1829" y="284"/>
                </a:lnTo>
                <a:lnTo>
                  <a:pt x="1830" y="283"/>
                </a:lnTo>
                <a:lnTo>
                  <a:pt x="1830" y="282"/>
                </a:lnTo>
                <a:lnTo>
                  <a:pt x="1831" y="280"/>
                </a:lnTo>
                <a:lnTo>
                  <a:pt x="1831" y="279"/>
                </a:lnTo>
                <a:lnTo>
                  <a:pt x="1831" y="278"/>
                </a:lnTo>
                <a:lnTo>
                  <a:pt x="1831" y="278"/>
                </a:lnTo>
                <a:lnTo>
                  <a:pt x="1832" y="276"/>
                </a:lnTo>
                <a:lnTo>
                  <a:pt x="1832" y="275"/>
                </a:lnTo>
                <a:lnTo>
                  <a:pt x="1833" y="274"/>
                </a:lnTo>
                <a:lnTo>
                  <a:pt x="1834" y="273"/>
                </a:lnTo>
                <a:lnTo>
                  <a:pt x="1834" y="271"/>
                </a:lnTo>
                <a:lnTo>
                  <a:pt x="1835" y="269"/>
                </a:lnTo>
                <a:lnTo>
                  <a:pt x="1836" y="268"/>
                </a:lnTo>
                <a:lnTo>
                  <a:pt x="1836" y="268"/>
                </a:lnTo>
                <a:lnTo>
                  <a:pt x="1837" y="267"/>
                </a:lnTo>
                <a:lnTo>
                  <a:pt x="1837" y="265"/>
                </a:lnTo>
                <a:lnTo>
                  <a:pt x="1837" y="263"/>
                </a:lnTo>
                <a:lnTo>
                  <a:pt x="1837" y="263"/>
                </a:lnTo>
                <a:lnTo>
                  <a:pt x="1837" y="262"/>
                </a:lnTo>
                <a:lnTo>
                  <a:pt x="1838" y="261"/>
                </a:lnTo>
                <a:lnTo>
                  <a:pt x="1839" y="260"/>
                </a:lnTo>
                <a:lnTo>
                  <a:pt x="1839" y="258"/>
                </a:lnTo>
                <a:lnTo>
                  <a:pt x="1840" y="258"/>
                </a:lnTo>
                <a:lnTo>
                  <a:pt x="1841" y="257"/>
                </a:lnTo>
                <a:lnTo>
                  <a:pt x="1841" y="256"/>
                </a:lnTo>
                <a:lnTo>
                  <a:pt x="1842" y="255"/>
                </a:lnTo>
                <a:lnTo>
                  <a:pt x="1842" y="253"/>
                </a:lnTo>
                <a:lnTo>
                  <a:pt x="1842" y="253"/>
                </a:lnTo>
                <a:lnTo>
                  <a:pt x="1842" y="252"/>
                </a:lnTo>
                <a:lnTo>
                  <a:pt x="1843" y="250"/>
                </a:lnTo>
                <a:lnTo>
                  <a:pt x="1844" y="248"/>
                </a:lnTo>
                <a:lnTo>
                  <a:pt x="1844" y="248"/>
                </a:lnTo>
                <a:lnTo>
                  <a:pt x="1845" y="246"/>
                </a:lnTo>
                <a:lnTo>
                  <a:pt x="1846" y="245"/>
                </a:lnTo>
                <a:lnTo>
                  <a:pt x="1846" y="243"/>
                </a:lnTo>
                <a:lnTo>
                  <a:pt x="1847" y="242"/>
                </a:lnTo>
                <a:lnTo>
                  <a:pt x="1847" y="241"/>
                </a:lnTo>
                <a:lnTo>
                  <a:pt x="1847" y="240"/>
                </a:lnTo>
                <a:lnTo>
                  <a:pt x="1847" y="238"/>
                </a:lnTo>
                <a:lnTo>
                  <a:pt x="1847" y="237"/>
                </a:lnTo>
                <a:lnTo>
                  <a:pt x="1848" y="236"/>
                </a:lnTo>
                <a:lnTo>
                  <a:pt x="1849" y="235"/>
                </a:lnTo>
                <a:lnTo>
                  <a:pt x="1849" y="233"/>
                </a:lnTo>
                <a:lnTo>
                  <a:pt x="1850" y="232"/>
                </a:lnTo>
                <a:lnTo>
                  <a:pt x="1851" y="231"/>
                </a:lnTo>
                <a:lnTo>
                  <a:pt x="1851" y="229"/>
                </a:lnTo>
                <a:lnTo>
                  <a:pt x="1852" y="228"/>
                </a:lnTo>
                <a:lnTo>
                  <a:pt x="1852" y="227"/>
                </a:lnTo>
                <a:lnTo>
                  <a:pt x="1852" y="226"/>
                </a:lnTo>
                <a:lnTo>
                  <a:pt x="1853" y="225"/>
                </a:lnTo>
                <a:lnTo>
                  <a:pt x="1853" y="223"/>
                </a:lnTo>
                <a:lnTo>
                  <a:pt x="1853" y="222"/>
                </a:lnTo>
                <a:lnTo>
                  <a:pt x="1854" y="222"/>
                </a:lnTo>
                <a:lnTo>
                  <a:pt x="1855" y="220"/>
                </a:lnTo>
                <a:lnTo>
                  <a:pt x="1855" y="218"/>
                </a:lnTo>
                <a:lnTo>
                  <a:pt x="1856" y="217"/>
                </a:lnTo>
                <a:lnTo>
                  <a:pt x="1857" y="216"/>
                </a:lnTo>
                <a:lnTo>
                  <a:pt x="1857" y="214"/>
                </a:lnTo>
                <a:lnTo>
                  <a:pt x="1857" y="212"/>
                </a:lnTo>
                <a:lnTo>
                  <a:pt x="1858" y="212"/>
                </a:lnTo>
                <a:lnTo>
                  <a:pt x="1858" y="210"/>
                </a:lnTo>
                <a:lnTo>
                  <a:pt x="1859" y="208"/>
                </a:lnTo>
                <a:lnTo>
                  <a:pt x="1859" y="206"/>
                </a:lnTo>
                <a:lnTo>
                  <a:pt x="1859" y="206"/>
                </a:lnTo>
                <a:lnTo>
                  <a:pt x="1860" y="204"/>
                </a:lnTo>
                <a:lnTo>
                  <a:pt x="1861" y="202"/>
                </a:lnTo>
                <a:lnTo>
                  <a:pt x="1861" y="201"/>
                </a:lnTo>
                <a:lnTo>
                  <a:pt x="1862" y="200"/>
                </a:lnTo>
                <a:lnTo>
                  <a:pt x="1862" y="199"/>
                </a:lnTo>
                <a:lnTo>
                  <a:pt x="1862" y="197"/>
                </a:lnTo>
                <a:lnTo>
                  <a:pt x="1863" y="196"/>
                </a:lnTo>
                <a:lnTo>
                  <a:pt x="1864" y="196"/>
                </a:lnTo>
                <a:lnTo>
                  <a:pt x="1864" y="194"/>
                </a:lnTo>
                <a:lnTo>
                  <a:pt x="1865" y="192"/>
                </a:lnTo>
                <a:lnTo>
                  <a:pt x="1865" y="191"/>
                </a:lnTo>
                <a:lnTo>
                  <a:pt x="1865" y="190"/>
                </a:lnTo>
                <a:lnTo>
                  <a:pt x="1866" y="189"/>
                </a:lnTo>
                <a:lnTo>
                  <a:pt x="1867" y="188"/>
                </a:lnTo>
                <a:lnTo>
                  <a:pt x="1867" y="186"/>
                </a:lnTo>
                <a:lnTo>
                  <a:pt x="1867" y="185"/>
                </a:lnTo>
                <a:lnTo>
                  <a:pt x="1868" y="184"/>
                </a:lnTo>
                <a:lnTo>
                  <a:pt x="1868" y="182"/>
                </a:lnTo>
                <a:lnTo>
                  <a:pt x="1869" y="181"/>
                </a:lnTo>
                <a:lnTo>
                  <a:pt x="1870" y="180"/>
                </a:lnTo>
                <a:lnTo>
                  <a:pt x="1870" y="179"/>
                </a:lnTo>
                <a:lnTo>
                  <a:pt x="1871" y="179"/>
                </a:lnTo>
                <a:lnTo>
                  <a:pt x="1871" y="179"/>
                </a:lnTo>
                <a:lnTo>
                  <a:pt x="1871" y="178"/>
                </a:lnTo>
                <a:lnTo>
                  <a:pt x="1872" y="178"/>
                </a:lnTo>
                <a:lnTo>
                  <a:pt x="1872" y="176"/>
                </a:lnTo>
                <a:lnTo>
                  <a:pt x="1873" y="176"/>
                </a:lnTo>
                <a:lnTo>
                  <a:pt x="1873" y="176"/>
                </a:lnTo>
                <a:lnTo>
                  <a:pt x="1874" y="176"/>
                </a:lnTo>
                <a:lnTo>
                  <a:pt x="1875" y="176"/>
                </a:lnTo>
                <a:lnTo>
                  <a:pt x="1875" y="175"/>
                </a:lnTo>
                <a:lnTo>
                  <a:pt x="1876" y="175"/>
                </a:lnTo>
                <a:lnTo>
                  <a:pt x="1876" y="175"/>
                </a:lnTo>
                <a:lnTo>
                  <a:pt x="1877" y="175"/>
                </a:lnTo>
                <a:lnTo>
                  <a:pt x="1878" y="174"/>
                </a:lnTo>
                <a:lnTo>
                  <a:pt x="1878" y="174"/>
                </a:lnTo>
                <a:lnTo>
                  <a:pt x="1879" y="174"/>
                </a:lnTo>
                <a:lnTo>
                  <a:pt x="1880" y="174"/>
                </a:lnTo>
                <a:lnTo>
                  <a:pt x="1881" y="173"/>
                </a:lnTo>
                <a:lnTo>
                  <a:pt x="1882" y="173"/>
                </a:lnTo>
                <a:lnTo>
                  <a:pt x="1882" y="173"/>
                </a:lnTo>
                <a:lnTo>
                  <a:pt x="1883" y="173"/>
                </a:lnTo>
                <a:lnTo>
                  <a:pt x="1883" y="173"/>
                </a:lnTo>
                <a:lnTo>
                  <a:pt x="1884" y="173"/>
                </a:lnTo>
                <a:lnTo>
                  <a:pt x="1885" y="173"/>
                </a:lnTo>
                <a:lnTo>
                  <a:pt x="1885" y="174"/>
                </a:lnTo>
                <a:lnTo>
                  <a:pt x="1886" y="174"/>
                </a:lnTo>
                <a:lnTo>
                  <a:pt x="1887" y="174"/>
                </a:lnTo>
                <a:lnTo>
                  <a:pt x="1888" y="175"/>
                </a:lnTo>
                <a:lnTo>
                  <a:pt x="1888" y="175"/>
                </a:lnTo>
                <a:lnTo>
                  <a:pt x="1888" y="175"/>
                </a:lnTo>
                <a:lnTo>
                  <a:pt x="1889" y="175"/>
                </a:lnTo>
                <a:lnTo>
                  <a:pt x="1889" y="176"/>
                </a:lnTo>
                <a:lnTo>
                  <a:pt x="1890" y="176"/>
                </a:lnTo>
                <a:lnTo>
                  <a:pt x="1891" y="176"/>
                </a:lnTo>
                <a:lnTo>
                  <a:pt x="1892" y="176"/>
                </a:lnTo>
                <a:lnTo>
                  <a:pt x="1893" y="176"/>
                </a:lnTo>
                <a:lnTo>
                  <a:pt x="1893" y="177"/>
                </a:lnTo>
                <a:lnTo>
                  <a:pt x="1893" y="178"/>
                </a:lnTo>
                <a:lnTo>
                  <a:pt x="1893" y="178"/>
                </a:lnTo>
                <a:lnTo>
                  <a:pt x="1893" y="179"/>
                </a:lnTo>
                <a:lnTo>
                  <a:pt x="1894" y="179"/>
                </a:lnTo>
                <a:lnTo>
                  <a:pt x="1895" y="179"/>
                </a:lnTo>
                <a:lnTo>
                  <a:pt x="1896" y="179"/>
                </a:lnTo>
                <a:lnTo>
                  <a:pt x="1897" y="180"/>
                </a:lnTo>
                <a:lnTo>
                  <a:pt x="1898" y="181"/>
                </a:lnTo>
                <a:lnTo>
                  <a:pt x="1898" y="181"/>
                </a:lnTo>
                <a:lnTo>
                  <a:pt x="1899" y="181"/>
                </a:lnTo>
                <a:lnTo>
                  <a:pt x="1899" y="181"/>
                </a:lnTo>
                <a:lnTo>
                  <a:pt x="1900" y="181"/>
                </a:lnTo>
                <a:lnTo>
                  <a:pt x="1901" y="181"/>
                </a:lnTo>
                <a:lnTo>
                  <a:pt x="1902" y="181"/>
                </a:lnTo>
                <a:lnTo>
                  <a:pt x="1903" y="182"/>
                </a:lnTo>
                <a:lnTo>
                  <a:pt x="1903" y="182"/>
                </a:lnTo>
                <a:lnTo>
                  <a:pt x="1904" y="182"/>
                </a:lnTo>
                <a:lnTo>
                  <a:pt x="1905" y="182"/>
                </a:lnTo>
                <a:lnTo>
                  <a:pt x="1905" y="182"/>
                </a:lnTo>
                <a:lnTo>
                  <a:pt x="1906" y="182"/>
                </a:lnTo>
                <a:lnTo>
                  <a:pt x="1907" y="183"/>
                </a:lnTo>
                <a:lnTo>
                  <a:pt x="1908" y="183"/>
                </a:lnTo>
                <a:lnTo>
                  <a:pt x="1909" y="183"/>
                </a:lnTo>
                <a:lnTo>
                  <a:pt x="1909" y="184"/>
                </a:lnTo>
                <a:lnTo>
                  <a:pt x="1910" y="184"/>
                </a:lnTo>
                <a:lnTo>
                  <a:pt x="1911" y="184"/>
                </a:lnTo>
                <a:lnTo>
                  <a:pt x="1911" y="184"/>
                </a:lnTo>
                <a:lnTo>
                  <a:pt x="1912" y="185"/>
                </a:lnTo>
                <a:lnTo>
                  <a:pt x="1913" y="185"/>
                </a:lnTo>
                <a:lnTo>
                  <a:pt x="1914" y="185"/>
                </a:lnTo>
                <a:lnTo>
                  <a:pt x="1914" y="185"/>
                </a:lnTo>
                <a:lnTo>
                  <a:pt x="1915" y="185"/>
                </a:lnTo>
                <a:lnTo>
                  <a:pt x="1915" y="185"/>
                </a:lnTo>
                <a:lnTo>
                  <a:pt x="1916" y="185"/>
                </a:lnTo>
                <a:lnTo>
                  <a:pt x="1916" y="185"/>
                </a:lnTo>
                <a:lnTo>
                  <a:pt x="1917" y="185"/>
                </a:lnTo>
                <a:lnTo>
                  <a:pt x="1918" y="186"/>
                </a:lnTo>
                <a:lnTo>
                  <a:pt x="1919" y="186"/>
                </a:lnTo>
                <a:lnTo>
                  <a:pt x="1919" y="186"/>
                </a:lnTo>
                <a:lnTo>
                  <a:pt x="1920" y="186"/>
                </a:lnTo>
                <a:lnTo>
                  <a:pt x="1921" y="186"/>
                </a:lnTo>
                <a:lnTo>
                  <a:pt x="1922" y="186"/>
                </a:lnTo>
                <a:lnTo>
                  <a:pt x="1922" y="186"/>
                </a:lnTo>
                <a:lnTo>
                  <a:pt x="1923" y="186"/>
                </a:lnTo>
                <a:lnTo>
                  <a:pt x="1924" y="186"/>
                </a:lnTo>
                <a:lnTo>
                  <a:pt x="1924" y="186"/>
                </a:lnTo>
                <a:lnTo>
                  <a:pt x="1925" y="186"/>
                </a:lnTo>
                <a:lnTo>
                  <a:pt x="1926" y="186"/>
                </a:lnTo>
                <a:lnTo>
                  <a:pt x="1926" y="185"/>
                </a:lnTo>
                <a:lnTo>
                  <a:pt x="1927" y="185"/>
                </a:lnTo>
                <a:lnTo>
                  <a:pt x="1928" y="185"/>
                </a:lnTo>
                <a:lnTo>
                  <a:pt x="1928" y="185"/>
                </a:lnTo>
                <a:lnTo>
                  <a:pt x="1928" y="184"/>
                </a:lnTo>
                <a:lnTo>
                  <a:pt x="1929" y="184"/>
                </a:lnTo>
                <a:lnTo>
                  <a:pt x="1929" y="184"/>
                </a:lnTo>
                <a:lnTo>
                  <a:pt x="1930" y="184"/>
                </a:lnTo>
                <a:lnTo>
                  <a:pt x="1931" y="183"/>
                </a:lnTo>
                <a:lnTo>
                  <a:pt x="1932" y="183"/>
                </a:lnTo>
                <a:lnTo>
                  <a:pt x="1933" y="183"/>
                </a:lnTo>
                <a:lnTo>
                  <a:pt x="1934" y="183"/>
                </a:lnTo>
                <a:lnTo>
                  <a:pt x="1934" y="182"/>
                </a:lnTo>
                <a:lnTo>
                  <a:pt x="1934" y="182"/>
                </a:lnTo>
                <a:lnTo>
                  <a:pt x="1934" y="181"/>
                </a:lnTo>
                <a:lnTo>
                  <a:pt x="1935" y="181"/>
                </a:lnTo>
                <a:lnTo>
                  <a:pt x="1936" y="181"/>
                </a:lnTo>
                <a:lnTo>
                  <a:pt x="1937" y="181"/>
                </a:lnTo>
                <a:lnTo>
                  <a:pt x="1938" y="181"/>
                </a:lnTo>
                <a:lnTo>
                  <a:pt x="1939" y="181"/>
                </a:lnTo>
                <a:lnTo>
                  <a:pt x="1939" y="181"/>
                </a:lnTo>
                <a:lnTo>
                  <a:pt x="1939" y="181"/>
                </a:lnTo>
                <a:lnTo>
                  <a:pt x="1940" y="180"/>
                </a:lnTo>
                <a:lnTo>
                  <a:pt x="1941" y="180"/>
                </a:lnTo>
                <a:lnTo>
                  <a:pt x="1942" y="180"/>
                </a:lnTo>
                <a:lnTo>
                  <a:pt x="1943" y="180"/>
                </a:lnTo>
                <a:lnTo>
                  <a:pt x="1944" y="180"/>
                </a:lnTo>
                <a:lnTo>
                  <a:pt x="1945" y="180"/>
                </a:lnTo>
                <a:lnTo>
                  <a:pt x="1945" y="181"/>
                </a:lnTo>
                <a:lnTo>
                  <a:pt x="1945" y="181"/>
                </a:lnTo>
                <a:lnTo>
                  <a:pt x="1946" y="181"/>
                </a:lnTo>
                <a:lnTo>
                  <a:pt x="1947" y="181"/>
                </a:lnTo>
                <a:lnTo>
                  <a:pt x="1948" y="181"/>
                </a:lnTo>
                <a:lnTo>
                  <a:pt x="1949" y="181"/>
                </a:lnTo>
                <a:lnTo>
                  <a:pt x="1950" y="181"/>
                </a:lnTo>
                <a:lnTo>
                  <a:pt x="1950" y="181"/>
                </a:lnTo>
                <a:lnTo>
                  <a:pt x="1951" y="181"/>
                </a:lnTo>
                <a:lnTo>
                  <a:pt x="1951" y="182"/>
                </a:lnTo>
                <a:lnTo>
                  <a:pt x="1951" y="182"/>
                </a:lnTo>
                <a:lnTo>
                  <a:pt x="1952" y="182"/>
                </a:lnTo>
                <a:lnTo>
                  <a:pt x="1953" y="183"/>
                </a:lnTo>
                <a:lnTo>
                  <a:pt x="1954" y="183"/>
                </a:lnTo>
                <a:lnTo>
                  <a:pt x="1955" y="183"/>
                </a:lnTo>
                <a:lnTo>
                  <a:pt x="1955" y="183"/>
                </a:lnTo>
                <a:lnTo>
                  <a:pt x="1955" y="184"/>
                </a:lnTo>
                <a:lnTo>
                  <a:pt x="1956" y="184"/>
                </a:lnTo>
                <a:lnTo>
                  <a:pt x="1956" y="184"/>
                </a:lnTo>
                <a:lnTo>
                  <a:pt x="1957" y="184"/>
                </a:lnTo>
                <a:lnTo>
                  <a:pt x="1958" y="184"/>
                </a:lnTo>
                <a:lnTo>
                  <a:pt x="1959" y="184"/>
                </a:lnTo>
                <a:lnTo>
                  <a:pt x="1960" y="184"/>
                </a:lnTo>
                <a:lnTo>
                  <a:pt x="1960" y="184"/>
                </a:lnTo>
                <a:lnTo>
                  <a:pt x="1961" y="184"/>
                </a:lnTo>
                <a:lnTo>
                  <a:pt x="1962" y="184"/>
                </a:lnTo>
                <a:lnTo>
                  <a:pt x="1962" y="184"/>
                </a:lnTo>
                <a:lnTo>
                  <a:pt x="1963" y="184"/>
                </a:lnTo>
                <a:lnTo>
                  <a:pt x="1964" y="184"/>
                </a:lnTo>
                <a:lnTo>
                  <a:pt x="1965" y="184"/>
                </a:lnTo>
                <a:lnTo>
                  <a:pt x="1965" y="184"/>
                </a:lnTo>
                <a:lnTo>
                  <a:pt x="1966" y="184"/>
                </a:lnTo>
                <a:lnTo>
                  <a:pt x="1967" y="184"/>
                </a:lnTo>
                <a:lnTo>
                  <a:pt x="1968" y="184"/>
                </a:lnTo>
                <a:lnTo>
                  <a:pt x="1968" y="184"/>
                </a:lnTo>
                <a:lnTo>
                  <a:pt x="1969" y="184"/>
                </a:lnTo>
                <a:lnTo>
                  <a:pt x="1969" y="185"/>
                </a:lnTo>
                <a:lnTo>
                  <a:pt x="1970" y="185"/>
                </a:lnTo>
                <a:lnTo>
                  <a:pt x="1970" y="185"/>
                </a:lnTo>
                <a:lnTo>
                  <a:pt x="1971" y="185"/>
                </a:lnTo>
                <a:lnTo>
                  <a:pt x="1972" y="185"/>
                </a:lnTo>
                <a:lnTo>
                  <a:pt x="1973" y="185"/>
                </a:lnTo>
                <a:lnTo>
                  <a:pt x="1974" y="185"/>
                </a:lnTo>
                <a:lnTo>
                  <a:pt x="1974" y="186"/>
                </a:lnTo>
                <a:lnTo>
                  <a:pt x="1975" y="186"/>
                </a:lnTo>
                <a:lnTo>
                  <a:pt x="1975" y="186"/>
                </a:lnTo>
                <a:lnTo>
                  <a:pt x="1976" y="186"/>
                </a:lnTo>
                <a:lnTo>
                  <a:pt x="1977" y="186"/>
                </a:lnTo>
                <a:lnTo>
                  <a:pt x="1978" y="186"/>
                </a:lnTo>
                <a:lnTo>
                  <a:pt x="1978" y="187"/>
                </a:lnTo>
                <a:lnTo>
                  <a:pt x="1979" y="187"/>
                </a:lnTo>
                <a:lnTo>
                  <a:pt x="1980" y="187"/>
                </a:lnTo>
                <a:lnTo>
                  <a:pt x="1980" y="188"/>
                </a:lnTo>
                <a:lnTo>
                  <a:pt x="1980" y="188"/>
                </a:lnTo>
                <a:lnTo>
                  <a:pt x="1981" y="189"/>
                </a:lnTo>
                <a:lnTo>
                  <a:pt x="1981" y="189"/>
                </a:lnTo>
                <a:lnTo>
                  <a:pt x="1982" y="189"/>
                </a:lnTo>
                <a:lnTo>
                  <a:pt x="1982" y="190"/>
                </a:lnTo>
                <a:lnTo>
                  <a:pt x="1983" y="190"/>
                </a:lnTo>
                <a:lnTo>
                  <a:pt x="1984" y="190"/>
                </a:lnTo>
                <a:lnTo>
                  <a:pt x="1984" y="190"/>
                </a:lnTo>
                <a:lnTo>
                  <a:pt x="1985" y="190"/>
                </a:lnTo>
                <a:lnTo>
                  <a:pt x="1986" y="191"/>
                </a:lnTo>
                <a:lnTo>
                  <a:pt x="1986" y="191"/>
                </a:lnTo>
                <a:lnTo>
                  <a:pt x="1986" y="191"/>
                </a:lnTo>
                <a:lnTo>
                  <a:pt x="1987" y="191"/>
                </a:lnTo>
                <a:lnTo>
                  <a:pt x="1988" y="191"/>
                </a:lnTo>
                <a:lnTo>
                  <a:pt x="1988" y="192"/>
                </a:lnTo>
                <a:lnTo>
                  <a:pt x="1989" y="192"/>
                </a:lnTo>
                <a:lnTo>
                  <a:pt x="1990" y="192"/>
                </a:lnTo>
                <a:lnTo>
                  <a:pt x="1991" y="192"/>
                </a:lnTo>
                <a:lnTo>
                  <a:pt x="1991" y="193"/>
                </a:lnTo>
                <a:lnTo>
                  <a:pt x="1991" y="193"/>
                </a:lnTo>
                <a:lnTo>
                  <a:pt x="1991" y="193"/>
                </a:lnTo>
                <a:lnTo>
                  <a:pt x="1992" y="193"/>
                </a:lnTo>
                <a:lnTo>
                  <a:pt x="1993" y="194"/>
                </a:lnTo>
                <a:lnTo>
                  <a:pt x="1994" y="194"/>
                </a:lnTo>
                <a:lnTo>
                  <a:pt x="1995" y="194"/>
                </a:lnTo>
                <a:lnTo>
                  <a:pt x="1996" y="194"/>
                </a:lnTo>
                <a:lnTo>
                  <a:pt x="1996" y="194"/>
                </a:lnTo>
                <a:lnTo>
                  <a:pt x="1996" y="194"/>
                </a:lnTo>
                <a:lnTo>
                  <a:pt x="1996" y="195"/>
                </a:lnTo>
                <a:lnTo>
                  <a:pt x="1997" y="195"/>
                </a:lnTo>
                <a:lnTo>
                  <a:pt x="1998" y="195"/>
                </a:lnTo>
                <a:lnTo>
                  <a:pt x="1998" y="196"/>
                </a:lnTo>
                <a:lnTo>
                  <a:pt x="1999" y="196"/>
                </a:lnTo>
                <a:lnTo>
                  <a:pt x="2000" y="196"/>
                </a:lnTo>
                <a:lnTo>
                  <a:pt x="2001" y="196"/>
                </a:lnTo>
                <a:lnTo>
                  <a:pt x="2001" y="196"/>
                </a:lnTo>
                <a:lnTo>
                  <a:pt x="2001" y="196"/>
                </a:lnTo>
                <a:lnTo>
                  <a:pt x="2002" y="196"/>
                </a:lnTo>
                <a:lnTo>
                  <a:pt x="2002" y="196"/>
                </a:lnTo>
                <a:lnTo>
                  <a:pt x="2003" y="196"/>
                </a:lnTo>
                <a:lnTo>
                  <a:pt x="2004" y="196"/>
                </a:lnTo>
                <a:lnTo>
                  <a:pt x="2005" y="196"/>
                </a:lnTo>
                <a:lnTo>
                  <a:pt x="2005" y="197"/>
                </a:lnTo>
                <a:lnTo>
                  <a:pt x="2006" y="197"/>
                </a:lnTo>
                <a:lnTo>
                  <a:pt x="2006" y="197"/>
                </a:lnTo>
                <a:lnTo>
                  <a:pt x="2007" y="197"/>
                </a:lnTo>
                <a:lnTo>
                  <a:pt x="2008" y="198"/>
                </a:lnTo>
                <a:lnTo>
                  <a:pt x="2008" y="198"/>
                </a:lnTo>
                <a:lnTo>
                  <a:pt x="2009" y="198"/>
                </a:lnTo>
                <a:lnTo>
                  <a:pt x="2010" y="199"/>
                </a:lnTo>
                <a:lnTo>
                  <a:pt x="2011" y="199"/>
                </a:lnTo>
                <a:lnTo>
                  <a:pt x="2011" y="199"/>
                </a:lnTo>
                <a:lnTo>
                  <a:pt x="2012" y="200"/>
                </a:lnTo>
                <a:lnTo>
                  <a:pt x="2013" y="200"/>
                </a:lnTo>
                <a:lnTo>
                  <a:pt x="2014" y="200"/>
                </a:lnTo>
                <a:lnTo>
                  <a:pt x="2014" y="201"/>
                </a:lnTo>
                <a:lnTo>
                  <a:pt x="2015" y="201"/>
                </a:lnTo>
                <a:lnTo>
                  <a:pt x="2016" y="201"/>
                </a:lnTo>
                <a:lnTo>
                  <a:pt x="2017" y="201"/>
                </a:lnTo>
                <a:lnTo>
                  <a:pt x="2017" y="201"/>
                </a:lnTo>
                <a:lnTo>
                  <a:pt x="2017" y="201"/>
                </a:lnTo>
                <a:lnTo>
                  <a:pt x="2018" y="201"/>
                </a:lnTo>
                <a:lnTo>
                  <a:pt x="2019" y="201"/>
                </a:lnTo>
                <a:lnTo>
                  <a:pt x="2020" y="201"/>
                </a:lnTo>
                <a:lnTo>
                  <a:pt x="2020" y="201"/>
                </a:lnTo>
                <a:lnTo>
                  <a:pt x="2021" y="201"/>
                </a:lnTo>
                <a:lnTo>
                  <a:pt x="2022" y="202"/>
                </a:lnTo>
                <a:lnTo>
                  <a:pt x="2022" y="202"/>
                </a:lnTo>
                <a:lnTo>
                  <a:pt x="2023" y="202"/>
                </a:lnTo>
                <a:lnTo>
                  <a:pt x="2024" y="203"/>
                </a:lnTo>
                <a:lnTo>
                  <a:pt x="2025" y="203"/>
                </a:lnTo>
                <a:lnTo>
                  <a:pt x="2026" y="203"/>
                </a:lnTo>
                <a:lnTo>
                  <a:pt x="2026" y="203"/>
                </a:lnTo>
                <a:lnTo>
                  <a:pt x="2026" y="204"/>
                </a:lnTo>
                <a:lnTo>
                  <a:pt x="2027" y="204"/>
                </a:lnTo>
                <a:lnTo>
                  <a:pt x="2027" y="204"/>
                </a:lnTo>
                <a:lnTo>
                  <a:pt x="2028" y="204"/>
                </a:lnTo>
                <a:lnTo>
                  <a:pt x="2029" y="205"/>
                </a:lnTo>
                <a:lnTo>
                  <a:pt x="2030" y="205"/>
                </a:lnTo>
                <a:lnTo>
                  <a:pt x="2031" y="205"/>
                </a:lnTo>
                <a:lnTo>
                  <a:pt x="2031" y="205"/>
                </a:lnTo>
                <a:lnTo>
                  <a:pt x="2031" y="206"/>
                </a:lnTo>
                <a:lnTo>
                  <a:pt x="2032" y="206"/>
                </a:lnTo>
                <a:lnTo>
                  <a:pt x="2032" y="206"/>
                </a:lnTo>
                <a:lnTo>
                  <a:pt x="2033" y="206"/>
                </a:lnTo>
                <a:lnTo>
                  <a:pt x="2034" y="206"/>
                </a:lnTo>
                <a:lnTo>
                  <a:pt x="2035" y="206"/>
                </a:lnTo>
                <a:lnTo>
                  <a:pt x="2036" y="206"/>
                </a:lnTo>
                <a:lnTo>
                  <a:pt x="2037" y="206"/>
                </a:lnTo>
                <a:lnTo>
                  <a:pt x="2037" y="206"/>
                </a:lnTo>
                <a:lnTo>
                  <a:pt x="2037" y="207"/>
                </a:lnTo>
                <a:lnTo>
                  <a:pt x="2038" y="207"/>
                </a:lnTo>
                <a:lnTo>
                  <a:pt x="2039" y="207"/>
                </a:lnTo>
                <a:lnTo>
                  <a:pt x="2040" y="208"/>
                </a:lnTo>
                <a:lnTo>
                  <a:pt x="2041" y="208"/>
                </a:lnTo>
                <a:lnTo>
                  <a:pt x="2042" y="208"/>
                </a:lnTo>
                <a:lnTo>
                  <a:pt x="2042" y="208"/>
                </a:lnTo>
                <a:lnTo>
                  <a:pt x="2042" y="209"/>
                </a:lnTo>
                <a:lnTo>
                  <a:pt x="2042" y="209"/>
                </a:lnTo>
                <a:lnTo>
                  <a:pt x="2043" y="209"/>
                </a:lnTo>
                <a:lnTo>
                  <a:pt x="2044" y="209"/>
                </a:lnTo>
                <a:lnTo>
                  <a:pt x="2045" y="210"/>
                </a:lnTo>
                <a:lnTo>
                  <a:pt x="2046" y="210"/>
                </a:lnTo>
                <a:lnTo>
                  <a:pt x="2047" y="211"/>
                </a:lnTo>
                <a:lnTo>
                  <a:pt x="2048" y="211"/>
                </a:lnTo>
                <a:lnTo>
                  <a:pt x="2048" y="212"/>
                </a:lnTo>
                <a:lnTo>
                  <a:pt x="2048" y="212"/>
                </a:lnTo>
                <a:lnTo>
                  <a:pt x="2049" y="212"/>
                </a:lnTo>
                <a:lnTo>
                  <a:pt x="2050" y="212"/>
                </a:lnTo>
                <a:lnTo>
                  <a:pt x="2051" y="212"/>
                </a:lnTo>
                <a:lnTo>
                  <a:pt x="2052" y="213"/>
                </a:lnTo>
                <a:lnTo>
                  <a:pt x="2053" y="213"/>
                </a:lnTo>
                <a:lnTo>
                  <a:pt x="2053" y="214"/>
                </a:lnTo>
                <a:lnTo>
                  <a:pt x="2053" y="214"/>
                </a:lnTo>
                <a:lnTo>
                  <a:pt x="2054" y="214"/>
                </a:lnTo>
                <a:lnTo>
                  <a:pt x="2054" y="215"/>
                </a:lnTo>
                <a:lnTo>
                  <a:pt x="2054" y="216"/>
                </a:lnTo>
                <a:lnTo>
                  <a:pt x="2055" y="216"/>
                </a:lnTo>
                <a:lnTo>
                  <a:pt x="2056" y="216"/>
                </a:lnTo>
                <a:lnTo>
                  <a:pt x="2057" y="216"/>
                </a:lnTo>
                <a:lnTo>
                  <a:pt x="2058" y="215"/>
                </a:lnTo>
                <a:lnTo>
                  <a:pt x="2058" y="215"/>
                </a:lnTo>
                <a:lnTo>
                  <a:pt x="2059" y="214"/>
                </a:lnTo>
                <a:lnTo>
                  <a:pt x="2060" y="214"/>
                </a:lnTo>
                <a:lnTo>
                  <a:pt x="2060" y="214"/>
                </a:lnTo>
                <a:lnTo>
                  <a:pt x="2061" y="214"/>
                </a:lnTo>
                <a:lnTo>
                  <a:pt x="2061" y="215"/>
                </a:lnTo>
                <a:lnTo>
                  <a:pt x="2062" y="215"/>
                </a:lnTo>
                <a:lnTo>
                  <a:pt x="2063" y="215"/>
                </a:lnTo>
                <a:lnTo>
                  <a:pt x="2063" y="216"/>
                </a:lnTo>
                <a:lnTo>
                  <a:pt x="2063" y="216"/>
                </a:lnTo>
                <a:lnTo>
                  <a:pt x="2064" y="216"/>
                </a:lnTo>
                <a:lnTo>
                  <a:pt x="2064" y="215"/>
                </a:lnTo>
                <a:lnTo>
                  <a:pt x="2065" y="215"/>
                </a:lnTo>
                <a:lnTo>
                  <a:pt x="2066" y="214"/>
                </a:lnTo>
                <a:lnTo>
                  <a:pt x="2066" y="214"/>
                </a:lnTo>
                <a:lnTo>
                  <a:pt x="2067" y="214"/>
                </a:lnTo>
                <a:lnTo>
                  <a:pt x="2068" y="214"/>
                </a:lnTo>
                <a:lnTo>
                  <a:pt x="2068" y="214"/>
                </a:lnTo>
                <a:lnTo>
                  <a:pt x="2069" y="213"/>
                </a:lnTo>
                <a:lnTo>
                  <a:pt x="2070" y="213"/>
                </a:lnTo>
                <a:lnTo>
                  <a:pt x="2071" y="213"/>
                </a:lnTo>
                <a:lnTo>
                  <a:pt x="2071" y="212"/>
                </a:lnTo>
                <a:lnTo>
                  <a:pt x="2072" y="212"/>
                </a:lnTo>
                <a:lnTo>
                  <a:pt x="2073" y="212"/>
                </a:lnTo>
                <a:lnTo>
                  <a:pt x="2073" y="212"/>
                </a:lnTo>
                <a:lnTo>
                  <a:pt x="2073" y="212"/>
                </a:lnTo>
                <a:lnTo>
                  <a:pt x="2074" y="212"/>
                </a:lnTo>
                <a:lnTo>
                  <a:pt x="2075" y="212"/>
                </a:lnTo>
                <a:lnTo>
                  <a:pt x="2076" y="212"/>
                </a:lnTo>
                <a:lnTo>
                  <a:pt x="2077" y="212"/>
                </a:lnTo>
                <a:lnTo>
                  <a:pt x="2077" y="212"/>
                </a:lnTo>
                <a:lnTo>
                  <a:pt x="2078" y="212"/>
                </a:lnTo>
                <a:lnTo>
                  <a:pt x="2078" y="212"/>
                </a:lnTo>
                <a:lnTo>
                  <a:pt x="2079" y="212"/>
                </a:lnTo>
                <a:lnTo>
                  <a:pt x="2080" y="212"/>
                </a:lnTo>
                <a:lnTo>
                  <a:pt x="2081" y="212"/>
                </a:lnTo>
                <a:lnTo>
                  <a:pt x="2081" y="212"/>
                </a:lnTo>
                <a:lnTo>
                  <a:pt x="2082" y="212"/>
                </a:lnTo>
                <a:lnTo>
                  <a:pt x="2083" y="212"/>
                </a:lnTo>
                <a:lnTo>
                  <a:pt x="2083" y="212"/>
                </a:lnTo>
                <a:lnTo>
                  <a:pt x="2084" y="213"/>
                </a:lnTo>
                <a:lnTo>
                  <a:pt x="2084" y="213"/>
                </a:lnTo>
                <a:lnTo>
                  <a:pt x="2085" y="213"/>
                </a:lnTo>
                <a:lnTo>
                  <a:pt x="2086" y="214"/>
                </a:lnTo>
                <a:lnTo>
                  <a:pt x="2087" y="214"/>
                </a:lnTo>
                <a:lnTo>
                  <a:pt x="2088" y="214"/>
                </a:lnTo>
                <a:lnTo>
                  <a:pt x="2089" y="215"/>
                </a:lnTo>
                <a:lnTo>
                  <a:pt x="2089" y="215"/>
                </a:lnTo>
                <a:lnTo>
                  <a:pt x="2089" y="215"/>
                </a:lnTo>
                <a:lnTo>
                  <a:pt x="2090" y="216"/>
                </a:lnTo>
                <a:lnTo>
                  <a:pt x="2091" y="216"/>
                </a:lnTo>
                <a:lnTo>
                  <a:pt x="2092" y="216"/>
                </a:lnTo>
                <a:lnTo>
                  <a:pt x="2093" y="216"/>
                </a:lnTo>
                <a:lnTo>
                  <a:pt x="2094" y="216"/>
                </a:lnTo>
                <a:lnTo>
                  <a:pt x="2094" y="217"/>
                </a:lnTo>
                <a:lnTo>
                  <a:pt x="2094" y="217"/>
                </a:lnTo>
                <a:lnTo>
                  <a:pt x="2095" y="217"/>
                </a:lnTo>
                <a:lnTo>
                  <a:pt x="2096" y="217"/>
                </a:lnTo>
                <a:lnTo>
                  <a:pt x="2097" y="217"/>
                </a:lnTo>
                <a:lnTo>
                  <a:pt x="2098" y="217"/>
                </a:lnTo>
                <a:lnTo>
                  <a:pt x="2099" y="217"/>
                </a:lnTo>
                <a:lnTo>
                  <a:pt x="2099" y="218"/>
                </a:lnTo>
                <a:lnTo>
                  <a:pt x="2100" y="218"/>
                </a:lnTo>
                <a:lnTo>
                  <a:pt x="2100" y="218"/>
                </a:lnTo>
                <a:lnTo>
                  <a:pt x="2101" y="218"/>
                </a:lnTo>
                <a:lnTo>
                  <a:pt x="2102" y="218"/>
                </a:lnTo>
                <a:lnTo>
                  <a:pt x="2103" y="218"/>
                </a:lnTo>
                <a:lnTo>
                  <a:pt x="2104" y="218"/>
                </a:lnTo>
                <a:lnTo>
                  <a:pt x="2104" y="219"/>
                </a:lnTo>
                <a:lnTo>
                  <a:pt x="2104" y="219"/>
                </a:lnTo>
                <a:lnTo>
                  <a:pt x="2105" y="219"/>
                </a:lnTo>
                <a:lnTo>
                  <a:pt x="2105" y="219"/>
                </a:lnTo>
                <a:lnTo>
                  <a:pt x="2106" y="220"/>
                </a:lnTo>
                <a:lnTo>
                  <a:pt x="2107" y="220"/>
                </a:lnTo>
                <a:lnTo>
                  <a:pt x="2108" y="220"/>
                </a:lnTo>
                <a:lnTo>
                  <a:pt x="2109" y="220"/>
                </a:lnTo>
                <a:lnTo>
                  <a:pt x="2109" y="221"/>
                </a:lnTo>
                <a:lnTo>
                  <a:pt x="2110" y="221"/>
                </a:lnTo>
                <a:lnTo>
                  <a:pt x="2111" y="221"/>
                </a:lnTo>
                <a:lnTo>
                  <a:pt x="2111" y="222"/>
                </a:lnTo>
                <a:lnTo>
                  <a:pt x="2112" y="222"/>
                </a:lnTo>
                <a:lnTo>
                  <a:pt x="2113" y="222"/>
                </a:lnTo>
                <a:lnTo>
                  <a:pt x="2114" y="222"/>
                </a:lnTo>
                <a:lnTo>
                  <a:pt x="2114" y="222"/>
                </a:lnTo>
                <a:lnTo>
                  <a:pt x="2114" y="222"/>
                </a:lnTo>
                <a:lnTo>
                  <a:pt x="2115" y="222"/>
                </a:lnTo>
                <a:lnTo>
                  <a:pt x="2116" y="222"/>
                </a:lnTo>
                <a:lnTo>
                  <a:pt x="2117" y="223"/>
                </a:lnTo>
                <a:lnTo>
                  <a:pt x="2117" y="223"/>
                </a:lnTo>
                <a:lnTo>
                  <a:pt x="2118" y="223"/>
                </a:lnTo>
                <a:lnTo>
                  <a:pt x="2118" y="222"/>
                </a:lnTo>
                <a:lnTo>
                  <a:pt x="2119" y="222"/>
                </a:lnTo>
                <a:lnTo>
                  <a:pt x="2120" y="222"/>
                </a:lnTo>
                <a:lnTo>
                  <a:pt x="2120" y="222"/>
                </a:lnTo>
                <a:lnTo>
                  <a:pt x="2120" y="221"/>
                </a:lnTo>
                <a:lnTo>
                  <a:pt x="2121" y="221"/>
                </a:lnTo>
                <a:lnTo>
                  <a:pt x="2122" y="220"/>
                </a:lnTo>
                <a:lnTo>
                  <a:pt x="2123" y="219"/>
                </a:lnTo>
                <a:lnTo>
                  <a:pt x="2123" y="219"/>
                </a:lnTo>
                <a:lnTo>
                  <a:pt x="2124" y="218"/>
                </a:lnTo>
                <a:lnTo>
                  <a:pt x="2125" y="218"/>
                </a:lnTo>
                <a:lnTo>
                  <a:pt x="2125" y="218"/>
                </a:lnTo>
                <a:lnTo>
                  <a:pt x="2125" y="218"/>
                </a:lnTo>
                <a:lnTo>
                  <a:pt x="2126" y="217"/>
                </a:lnTo>
                <a:lnTo>
                  <a:pt x="2126" y="217"/>
                </a:lnTo>
                <a:lnTo>
                  <a:pt x="2127" y="216"/>
                </a:lnTo>
                <a:lnTo>
                  <a:pt x="2128" y="215"/>
                </a:lnTo>
                <a:lnTo>
                  <a:pt x="2129" y="213"/>
                </a:lnTo>
                <a:lnTo>
                  <a:pt x="2129" y="212"/>
                </a:lnTo>
                <a:lnTo>
                  <a:pt x="2129" y="212"/>
                </a:lnTo>
                <a:lnTo>
                  <a:pt x="2129" y="212"/>
                </a:lnTo>
                <a:lnTo>
                  <a:pt x="2130" y="211"/>
                </a:lnTo>
                <a:lnTo>
                  <a:pt x="2130" y="210"/>
                </a:lnTo>
                <a:lnTo>
                  <a:pt x="2130" y="209"/>
                </a:lnTo>
                <a:lnTo>
                  <a:pt x="2131" y="208"/>
                </a:lnTo>
                <a:lnTo>
                  <a:pt x="2132" y="207"/>
                </a:lnTo>
                <a:lnTo>
                  <a:pt x="2132" y="206"/>
                </a:lnTo>
                <a:lnTo>
                  <a:pt x="2133" y="206"/>
                </a:lnTo>
                <a:lnTo>
                  <a:pt x="2134" y="206"/>
                </a:lnTo>
                <a:lnTo>
                  <a:pt x="2134" y="205"/>
                </a:lnTo>
                <a:lnTo>
                  <a:pt x="2135" y="204"/>
                </a:lnTo>
                <a:lnTo>
                  <a:pt x="2135" y="203"/>
                </a:lnTo>
                <a:lnTo>
                  <a:pt x="2135" y="202"/>
                </a:lnTo>
                <a:lnTo>
                  <a:pt x="2135" y="201"/>
                </a:lnTo>
                <a:lnTo>
                  <a:pt x="2136" y="201"/>
                </a:lnTo>
                <a:lnTo>
                  <a:pt x="2136" y="201"/>
                </a:lnTo>
                <a:lnTo>
                  <a:pt x="2137" y="200"/>
                </a:lnTo>
                <a:lnTo>
                  <a:pt x="2138" y="199"/>
                </a:lnTo>
                <a:lnTo>
                  <a:pt x="2138" y="198"/>
                </a:lnTo>
                <a:lnTo>
                  <a:pt x="2139" y="197"/>
                </a:lnTo>
                <a:lnTo>
                  <a:pt x="2140" y="196"/>
                </a:lnTo>
                <a:lnTo>
                  <a:pt x="2140" y="196"/>
                </a:lnTo>
                <a:lnTo>
                  <a:pt x="2140" y="196"/>
                </a:lnTo>
                <a:lnTo>
                  <a:pt x="2140" y="195"/>
                </a:lnTo>
                <a:lnTo>
                  <a:pt x="2140" y="194"/>
                </a:lnTo>
                <a:lnTo>
                  <a:pt x="2141" y="193"/>
                </a:lnTo>
                <a:lnTo>
                  <a:pt x="2142" y="191"/>
                </a:lnTo>
                <a:lnTo>
                  <a:pt x="2142" y="191"/>
                </a:lnTo>
                <a:lnTo>
                  <a:pt x="2143" y="190"/>
                </a:lnTo>
                <a:lnTo>
                  <a:pt x="2143" y="190"/>
                </a:lnTo>
                <a:lnTo>
                  <a:pt x="2144" y="189"/>
                </a:lnTo>
                <a:lnTo>
                  <a:pt x="2145" y="187"/>
                </a:lnTo>
                <a:lnTo>
                  <a:pt x="2145" y="186"/>
                </a:lnTo>
                <a:lnTo>
                  <a:pt x="2145" y="186"/>
                </a:lnTo>
                <a:lnTo>
                  <a:pt x="2145" y="185"/>
                </a:lnTo>
                <a:lnTo>
                  <a:pt x="2146" y="185"/>
                </a:lnTo>
                <a:lnTo>
                  <a:pt x="2146" y="184"/>
                </a:lnTo>
                <a:lnTo>
                  <a:pt x="2147" y="183"/>
                </a:lnTo>
                <a:lnTo>
                  <a:pt x="2148" y="182"/>
                </a:lnTo>
                <a:lnTo>
                  <a:pt x="2148" y="181"/>
                </a:lnTo>
                <a:lnTo>
                  <a:pt x="2149" y="181"/>
                </a:lnTo>
                <a:lnTo>
                  <a:pt x="2150" y="179"/>
                </a:lnTo>
                <a:lnTo>
                  <a:pt x="2150" y="179"/>
                </a:lnTo>
                <a:lnTo>
                  <a:pt x="2150" y="178"/>
                </a:lnTo>
                <a:lnTo>
                  <a:pt x="2151" y="177"/>
                </a:lnTo>
                <a:lnTo>
                  <a:pt x="2151" y="176"/>
                </a:lnTo>
                <a:lnTo>
                  <a:pt x="2151" y="176"/>
                </a:lnTo>
                <a:lnTo>
                  <a:pt x="2151" y="175"/>
                </a:lnTo>
                <a:lnTo>
                  <a:pt x="2152" y="174"/>
                </a:lnTo>
                <a:lnTo>
                  <a:pt x="2153" y="174"/>
                </a:lnTo>
                <a:lnTo>
                  <a:pt x="2153" y="173"/>
                </a:lnTo>
                <a:lnTo>
                  <a:pt x="2154" y="173"/>
                </a:lnTo>
                <a:lnTo>
                  <a:pt x="2155" y="173"/>
                </a:lnTo>
                <a:lnTo>
                  <a:pt x="2156" y="172"/>
                </a:lnTo>
                <a:lnTo>
                  <a:pt x="2156" y="172"/>
                </a:lnTo>
                <a:lnTo>
                  <a:pt x="2156" y="171"/>
                </a:lnTo>
                <a:lnTo>
                  <a:pt x="2157" y="170"/>
                </a:lnTo>
                <a:lnTo>
                  <a:pt x="2157" y="170"/>
                </a:lnTo>
                <a:lnTo>
                  <a:pt x="2158" y="170"/>
                </a:lnTo>
                <a:lnTo>
                  <a:pt x="2159" y="170"/>
                </a:lnTo>
                <a:lnTo>
                  <a:pt x="2159" y="169"/>
                </a:lnTo>
                <a:lnTo>
                  <a:pt x="2160" y="168"/>
                </a:lnTo>
                <a:lnTo>
                  <a:pt x="2161" y="168"/>
                </a:lnTo>
                <a:lnTo>
                  <a:pt x="2161" y="168"/>
                </a:lnTo>
                <a:lnTo>
                  <a:pt x="2162" y="167"/>
                </a:lnTo>
                <a:lnTo>
                  <a:pt x="2162" y="166"/>
                </a:lnTo>
                <a:lnTo>
                  <a:pt x="2163" y="166"/>
                </a:lnTo>
                <a:lnTo>
                  <a:pt x="2163" y="165"/>
                </a:lnTo>
                <a:lnTo>
                  <a:pt x="2163" y="165"/>
                </a:lnTo>
                <a:lnTo>
                  <a:pt x="2164" y="165"/>
                </a:lnTo>
                <a:lnTo>
                  <a:pt x="2165" y="164"/>
                </a:lnTo>
                <a:lnTo>
                  <a:pt x="2166" y="163"/>
                </a:lnTo>
                <a:lnTo>
                  <a:pt x="2166" y="163"/>
                </a:lnTo>
                <a:lnTo>
                  <a:pt x="2167" y="162"/>
                </a:lnTo>
                <a:lnTo>
                  <a:pt x="2168" y="162"/>
                </a:lnTo>
                <a:lnTo>
                  <a:pt x="2169" y="162"/>
                </a:lnTo>
                <a:lnTo>
                  <a:pt x="2169" y="162"/>
                </a:lnTo>
                <a:lnTo>
                  <a:pt x="2169" y="161"/>
                </a:lnTo>
                <a:lnTo>
                  <a:pt x="2170" y="161"/>
                </a:lnTo>
                <a:lnTo>
                  <a:pt x="2171" y="160"/>
                </a:lnTo>
                <a:lnTo>
                  <a:pt x="2171" y="160"/>
                </a:lnTo>
                <a:lnTo>
                  <a:pt x="2172" y="160"/>
                </a:lnTo>
                <a:lnTo>
                  <a:pt x="2173" y="159"/>
                </a:lnTo>
                <a:lnTo>
                  <a:pt x="2174" y="159"/>
                </a:lnTo>
                <a:lnTo>
                  <a:pt x="2175" y="158"/>
                </a:lnTo>
                <a:lnTo>
                  <a:pt x="2175" y="157"/>
                </a:lnTo>
                <a:lnTo>
                  <a:pt x="2176" y="157"/>
                </a:lnTo>
                <a:lnTo>
                  <a:pt x="2176" y="156"/>
                </a:lnTo>
                <a:lnTo>
                  <a:pt x="2176" y="156"/>
                </a:lnTo>
                <a:lnTo>
                  <a:pt x="2177" y="156"/>
                </a:lnTo>
                <a:lnTo>
                  <a:pt x="2178" y="156"/>
                </a:lnTo>
                <a:lnTo>
                  <a:pt x="2179" y="155"/>
                </a:lnTo>
                <a:lnTo>
                  <a:pt x="2180" y="155"/>
                </a:lnTo>
                <a:lnTo>
                  <a:pt x="2181" y="155"/>
                </a:lnTo>
                <a:lnTo>
                  <a:pt x="2181" y="155"/>
                </a:lnTo>
                <a:lnTo>
                  <a:pt x="2181" y="154"/>
                </a:lnTo>
                <a:lnTo>
                  <a:pt x="2181" y="154"/>
                </a:lnTo>
                <a:lnTo>
                  <a:pt x="2182" y="154"/>
                </a:lnTo>
                <a:lnTo>
                  <a:pt x="2182" y="153"/>
                </a:lnTo>
                <a:lnTo>
                  <a:pt x="2183" y="153"/>
                </a:lnTo>
                <a:lnTo>
                  <a:pt x="2184" y="152"/>
                </a:lnTo>
                <a:lnTo>
                  <a:pt x="2185" y="152"/>
                </a:lnTo>
                <a:lnTo>
                  <a:pt x="2185" y="151"/>
                </a:lnTo>
                <a:lnTo>
                  <a:pt x="2186" y="151"/>
                </a:lnTo>
                <a:lnTo>
                  <a:pt x="2186" y="151"/>
                </a:lnTo>
                <a:lnTo>
                  <a:pt x="2186" y="151"/>
                </a:lnTo>
                <a:lnTo>
                  <a:pt x="2187" y="151"/>
                </a:lnTo>
                <a:lnTo>
                  <a:pt x="2187" y="150"/>
                </a:lnTo>
                <a:lnTo>
                  <a:pt x="2188" y="150"/>
                </a:lnTo>
                <a:lnTo>
                  <a:pt x="2189" y="150"/>
                </a:lnTo>
                <a:lnTo>
                  <a:pt x="2190" y="150"/>
                </a:lnTo>
                <a:lnTo>
                  <a:pt x="2191" y="150"/>
                </a:lnTo>
                <a:lnTo>
                  <a:pt x="2192" y="150"/>
                </a:lnTo>
                <a:lnTo>
                  <a:pt x="2192" y="150"/>
                </a:lnTo>
                <a:lnTo>
                  <a:pt x="2192" y="150"/>
                </a:lnTo>
                <a:lnTo>
                  <a:pt x="2193" y="149"/>
                </a:lnTo>
                <a:lnTo>
                  <a:pt x="2194" y="149"/>
                </a:lnTo>
                <a:lnTo>
                  <a:pt x="2195" y="149"/>
                </a:lnTo>
                <a:lnTo>
                  <a:pt x="2196" y="148"/>
                </a:lnTo>
                <a:lnTo>
                  <a:pt x="2197" y="148"/>
                </a:lnTo>
                <a:lnTo>
                  <a:pt x="2197" y="147"/>
                </a:lnTo>
                <a:lnTo>
                  <a:pt x="2197" y="147"/>
                </a:lnTo>
                <a:lnTo>
                  <a:pt x="2198" y="147"/>
                </a:lnTo>
                <a:lnTo>
                  <a:pt x="2199" y="147"/>
                </a:lnTo>
                <a:lnTo>
                  <a:pt x="2199" y="146"/>
                </a:lnTo>
                <a:lnTo>
                  <a:pt x="2200" y="146"/>
                </a:lnTo>
                <a:lnTo>
                  <a:pt x="2201" y="146"/>
                </a:lnTo>
                <a:lnTo>
                  <a:pt x="2202" y="145"/>
                </a:lnTo>
                <a:lnTo>
                  <a:pt x="2202" y="145"/>
                </a:lnTo>
                <a:lnTo>
                  <a:pt x="2203" y="145"/>
                </a:lnTo>
                <a:lnTo>
                  <a:pt x="2203" y="145"/>
                </a:lnTo>
                <a:lnTo>
                  <a:pt x="2203" y="145"/>
                </a:lnTo>
                <a:lnTo>
                  <a:pt x="2204" y="145"/>
                </a:lnTo>
                <a:lnTo>
                  <a:pt x="2205" y="145"/>
                </a:lnTo>
                <a:lnTo>
                  <a:pt x="2206" y="145"/>
                </a:lnTo>
                <a:lnTo>
                  <a:pt x="2207" y="145"/>
                </a:lnTo>
                <a:lnTo>
                  <a:pt x="2207" y="145"/>
                </a:lnTo>
                <a:lnTo>
                  <a:pt x="2208" y="144"/>
                </a:lnTo>
                <a:lnTo>
                  <a:pt x="2209" y="144"/>
                </a:lnTo>
                <a:lnTo>
                  <a:pt x="2209" y="144"/>
                </a:lnTo>
                <a:lnTo>
                  <a:pt x="2210" y="143"/>
                </a:lnTo>
                <a:lnTo>
                  <a:pt x="2211" y="143"/>
                </a:lnTo>
                <a:lnTo>
                  <a:pt x="2212" y="143"/>
                </a:lnTo>
                <a:lnTo>
                  <a:pt x="2212" y="143"/>
                </a:lnTo>
                <a:lnTo>
                  <a:pt x="2212" y="142"/>
                </a:lnTo>
                <a:lnTo>
                  <a:pt x="2213" y="142"/>
                </a:lnTo>
                <a:lnTo>
                  <a:pt x="2214" y="142"/>
                </a:lnTo>
                <a:lnTo>
                  <a:pt x="2215" y="141"/>
                </a:lnTo>
                <a:lnTo>
                  <a:pt x="2215" y="141"/>
                </a:lnTo>
                <a:lnTo>
                  <a:pt x="2216" y="141"/>
                </a:lnTo>
                <a:lnTo>
                  <a:pt x="2217" y="141"/>
                </a:lnTo>
                <a:lnTo>
                  <a:pt x="2217" y="140"/>
                </a:lnTo>
                <a:lnTo>
                  <a:pt x="2217" y="140"/>
                </a:lnTo>
                <a:lnTo>
                  <a:pt x="2218" y="140"/>
                </a:lnTo>
                <a:lnTo>
                  <a:pt x="2219" y="140"/>
                </a:lnTo>
                <a:lnTo>
                  <a:pt x="2220" y="140"/>
                </a:lnTo>
                <a:lnTo>
                  <a:pt x="2221" y="140"/>
                </a:lnTo>
                <a:lnTo>
                  <a:pt x="2221" y="140"/>
                </a:lnTo>
                <a:lnTo>
                  <a:pt x="2222" y="140"/>
                </a:lnTo>
                <a:lnTo>
                  <a:pt x="2222" y="140"/>
                </a:lnTo>
                <a:lnTo>
                  <a:pt x="2223" y="139"/>
                </a:lnTo>
                <a:lnTo>
                  <a:pt x="2224" y="139"/>
                </a:lnTo>
                <a:lnTo>
                  <a:pt x="2225" y="139"/>
                </a:lnTo>
                <a:lnTo>
                  <a:pt x="2225" y="138"/>
                </a:lnTo>
                <a:lnTo>
                  <a:pt x="2226" y="138"/>
                </a:lnTo>
                <a:lnTo>
                  <a:pt x="2226" y="138"/>
                </a:lnTo>
                <a:lnTo>
                  <a:pt x="2227" y="137"/>
                </a:lnTo>
                <a:lnTo>
                  <a:pt x="2228" y="137"/>
                </a:lnTo>
                <a:lnTo>
                  <a:pt x="2228" y="137"/>
                </a:lnTo>
                <a:lnTo>
                  <a:pt x="2229" y="136"/>
                </a:lnTo>
                <a:lnTo>
                  <a:pt x="2230" y="136"/>
                </a:lnTo>
                <a:lnTo>
                  <a:pt x="2231" y="136"/>
                </a:lnTo>
                <a:lnTo>
                  <a:pt x="2232" y="135"/>
                </a:lnTo>
                <a:lnTo>
                  <a:pt x="2232" y="135"/>
                </a:lnTo>
                <a:lnTo>
                  <a:pt x="2233" y="135"/>
                </a:lnTo>
                <a:lnTo>
                  <a:pt x="2233" y="134"/>
                </a:lnTo>
                <a:lnTo>
                  <a:pt x="2234" y="134"/>
                </a:lnTo>
                <a:lnTo>
                  <a:pt x="2235" y="134"/>
                </a:lnTo>
                <a:lnTo>
                  <a:pt x="2236" y="134"/>
                </a:lnTo>
                <a:lnTo>
                  <a:pt x="2237" y="134"/>
                </a:lnTo>
                <a:lnTo>
                  <a:pt x="2238" y="134"/>
                </a:lnTo>
                <a:lnTo>
                  <a:pt x="2238" y="134"/>
                </a:lnTo>
                <a:lnTo>
                  <a:pt x="2238" y="134"/>
                </a:lnTo>
                <a:lnTo>
                  <a:pt x="2239" y="134"/>
                </a:lnTo>
                <a:lnTo>
                  <a:pt x="2239" y="133"/>
                </a:lnTo>
                <a:lnTo>
                  <a:pt x="2240" y="133"/>
                </a:lnTo>
                <a:lnTo>
                  <a:pt x="2241" y="133"/>
                </a:lnTo>
                <a:lnTo>
                  <a:pt x="2242" y="133"/>
                </a:lnTo>
                <a:lnTo>
                  <a:pt x="2242" y="132"/>
                </a:lnTo>
                <a:lnTo>
                  <a:pt x="2243" y="133"/>
                </a:lnTo>
                <a:lnTo>
                  <a:pt x="2243" y="133"/>
                </a:lnTo>
                <a:lnTo>
                  <a:pt x="2243" y="133"/>
                </a:lnTo>
                <a:lnTo>
                  <a:pt x="2244" y="133"/>
                </a:lnTo>
                <a:lnTo>
                  <a:pt x="2245" y="133"/>
                </a:lnTo>
                <a:lnTo>
                  <a:pt x="2246" y="133"/>
                </a:lnTo>
                <a:lnTo>
                  <a:pt x="2247" y="132"/>
                </a:lnTo>
                <a:lnTo>
                  <a:pt x="2248" y="132"/>
                </a:lnTo>
                <a:lnTo>
                  <a:pt x="2248" y="132"/>
                </a:lnTo>
                <a:lnTo>
                  <a:pt x="2248" y="133"/>
                </a:lnTo>
                <a:lnTo>
                  <a:pt x="2249" y="133"/>
                </a:lnTo>
                <a:lnTo>
                  <a:pt x="2249" y="133"/>
                </a:lnTo>
                <a:lnTo>
                  <a:pt x="2250" y="133"/>
                </a:lnTo>
                <a:lnTo>
                  <a:pt x="2251" y="134"/>
                </a:lnTo>
                <a:lnTo>
                  <a:pt x="2252" y="134"/>
                </a:lnTo>
                <a:lnTo>
                  <a:pt x="2253" y="134"/>
                </a:lnTo>
                <a:lnTo>
                  <a:pt x="2253" y="134"/>
                </a:lnTo>
                <a:lnTo>
                  <a:pt x="2254" y="134"/>
                </a:lnTo>
                <a:lnTo>
                  <a:pt x="2255" y="134"/>
                </a:lnTo>
                <a:lnTo>
                  <a:pt x="2255" y="135"/>
                </a:lnTo>
                <a:lnTo>
                  <a:pt x="2256" y="135"/>
                </a:lnTo>
                <a:lnTo>
                  <a:pt x="2257" y="135"/>
                </a:lnTo>
                <a:lnTo>
                  <a:pt x="2258" y="135"/>
                </a:lnTo>
                <a:lnTo>
                  <a:pt x="2258" y="136"/>
                </a:lnTo>
                <a:lnTo>
                  <a:pt x="2259" y="136"/>
                </a:lnTo>
                <a:lnTo>
                  <a:pt x="2260" y="136"/>
                </a:lnTo>
                <a:lnTo>
                  <a:pt x="2260" y="136"/>
                </a:lnTo>
                <a:lnTo>
                  <a:pt x="2261" y="137"/>
                </a:lnTo>
                <a:lnTo>
                  <a:pt x="2262" y="137"/>
                </a:lnTo>
                <a:lnTo>
                  <a:pt x="2263" y="137"/>
                </a:lnTo>
                <a:lnTo>
                  <a:pt x="2264" y="137"/>
                </a:lnTo>
                <a:lnTo>
                  <a:pt x="2264" y="138"/>
                </a:lnTo>
                <a:lnTo>
                  <a:pt x="2265" y="138"/>
                </a:lnTo>
                <a:lnTo>
                  <a:pt x="2266" y="138"/>
                </a:lnTo>
                <a:lnTo>
                  <a:pt x="2266" y="138"/>
                </a:lnTo>
                <a:lnTo>
                  <a:pt x="2267" y="139"/>
                </a:lnTo>
                <a:lnTo>
                  <a:pt x="2268" y="139"/>
                </a:lnTo>
                <a:lnTo>
                  <a:pt x="2269" y="139"/>
                </a:lnTo>
                <a:lnTo>
                  <a:pt x="2269" y="140"/>
                </a:lnTo>
                <a:lnTo>
                  <a:pt x="2270" y="140"/>
                </a:lnTo>
                <a:lnTo>
                  <a:pt x="2271" y="140"/>
                </a:lnTo>
                <a:lnTo>
                  <a:pt x="2272" y="140"/>
                </a:lnTo>
                <a:lnTo>
                  <a:pt x="2272" y="140"/>
                </a:lnTo>
                <a:lnTo>
                  <a:pt x="2272" y="140"/>
                </a:lnTo>
                <a:lnTo>
                  <a:pt x="2273" y="140"/>
                </a:lnTo>
                <a:lnTo>
                  <a:pt x="2274" y="140"/>
                </a:lnTo>
                <a:lnTo>
                  <a:pt x="2274" y="140"/>
                </a:lnTo>
                <a:lnTo>
                  <a:pt x="2274" y="140"/>
                </a:lnTo>
                <a:lnTo>
                  <a:pt x="2275" y="140"/>
                </a:lnTo>
                <a:lnTo>
                  <a:pt x="2276" y="140"/>
                </a:lnTo>
                <a:lnTo>
                  <a:pt x="2277" y="140"/>
                </a:lnTo>
                <a:lnTo>
                  <a:pt x="2278" y="140"/>
                </a:lnTo>
                <a:lnTo>
                  <a:pt x="2278" y="141"/>
                </a:lnTo>
                <a:lnTo>
                  <a:pt x="2279" y="141"/>
                </a:lnTo>
                <a:lnTo>
                  <a:pt x="2279" y="141"/>
                </a:lnTo>
                <a:lnTo>
                  <a:pt x="2280" y="141"/>
                </a:lnTo>
                <a:lnTo>
                  <a:pt x="2281" y="142"/>
                </a:lnTo>
                <a:lnTo>
                  <a:pt x="2282" y="142"/>
                </a:lnTo>
                <a:lnTo>
                  <a:pt x="2283" y="142"/>
                </a:lnTo>
                <a:lnTo>
                  <a:pt x="2284" y="142"/>
                </a:lnTo>
                <a:lnTo>
                  <a:pt x="2284" y="143"/>
                </a:lnTo>
                <a:lnTo>
                  <a:pt x="2284" y="143"/>
                </a:lnTo>
                <a:lnTo>
                  <a:pt x="2284" y="143"/>
                </a:lnTo>
                <a:lnTo>
                  <a:pt x="2285" y="143"/>
                </a:lnTo>
                <a:lnTo>
                  <a:pt x="2286" y="143"/>
                </a:lnTo>
                <a:lnTo>
                  <a:pt x="2286" y="144"/>
                </a:lnTo>
                <a:lnTo>
                  <a:pt x="2287" y="144"/>
                </a:lnTo>
                <a:lnTo>
                  <a:pt x="2288" y="144"/>
                </a:lnTo>
                <a:lnTo>
                  <a:pt x="2289" y="144"/>
                </a:lnTo>
                <a:lnTo>
                  <a:pt x="2289" y="144"/>
                </a:lnTo>
                <a:lnTo>
                  <a:pt x="2289" y="145"/>
                </a:lnTo>
                <a:lnTo>
                  <a:pt x="2289" y="145"/>
                </a:lnTo>
                <a:lnTo>
                  <a:pt x="2290" y="145"/>
                </a:lnTo>
                <a:lnTo>
                  <a:pt x="2291" y="145"/>
                </a:lnTo>
                <a:lnTo>
                  <a:pt x="2292" y="145"/>
                </a:lnTo>
                <a:lnTo>
                  <a:pt x="2292" y="145"/>
                </a:lnTo>
                <a:lnTo>
                  <a:pt x="2293" y="145"/>
                </a:lnTo>
                <a:lnTo>
                  <a:pt x="2294" y="145"/>
                </a:lnTo>
                <a:lnTo>
                  <a:pt x="2295" y="145"/>
                </a:lnTo>
                <a:lnTo>
                  <a:pt x="2295" y="145"/>
                </a:lnTo>
                <a:lnTo>
                  <a:pt x="2295" y="145"/>
                </a:lnTo>
                <a:lnTo>
                  <a:pt x="2295" y="145"/>
                </a:lnTo>
                <a:lnTo>
                  <a:pt x="2296" y="145"/>
                </a:lnTo>
                <a:lnTo>
                  <a:pt x="2297" y="145"/>
                </a:lnTo>
                <a:lnTo>
                  <a:pt x="2298" y="145"/>
                </a:lnTo>
                <a:lnTo>
                  <a:pt x="2299" y="146"/>
                </a:lnTo>
                <a:lnTo>
                  <a:pt x="2300" y="146"/>
                </a:lnTo>
                <a:lnTo>
                  <a:pt x="2300" y="146"/>
                </a:lnTo>
                <a:lnTo>
                  <a:pt x="2300" y="146"/>
                </a:lnTo>
                <a:lnTo>
                  <a:pt x="2301" y="147"/>
                </a:lnTo>
                <a:lnTo>
                  <a:pt x="2302" y="147"/>
                </a:lnTo>
                <a:lnTo>
                  <a:pt x="2303" y="147"/>
                </a:lnTo>
                <a:lnTo>
                  <a:pt x="2304" y="147"/>
                </a:lnTo>
                <a:lnTo>
                  <a:pt x="2305" y="148"/>
                </a:lnTo>
                <a:lnTo>
                  <a:pt x="2305" y="148"/>
                </a:lnTo>
                <a:lnTo>
                  <a:pt x="2306" y="148"/>
                </a:lnTo>
                <a:lnTo>
                  <a:pt x="2306" y="149"/>
                </a:lnTo>
                <a:lnTo>
                  <a:pt x="2306" y="149"/>
                </a:lnTo>
                <a:lnTo>
                  <a:pt x="2307" y="149"/>
                </a:lnTo>
                <a:lnTo>
                  <a:pt x="2308" y="148"/>
                </a:lnTo>
                <a:lnTo>
                  <a:pt x="2309" y="148"/>
                </a:lnTo>
                <a:lnTo>
                  <a:pt x="2310" y="147"/>
                </a:lnTo>
                <a:lnTo>
                  <a:pt x="2310" y="147"/>
                </a:lnTo>
                <a:lnTo>
                  <a:pt x="2311" y="147"/>
                </a:lnTo>
                <a:lnTo>
                  <a:pt x="2312" y="147"/>
                </a:lnTo>
                <a:lnTo>
                  <a:pt x="2312" y="146"/>
                </a:lnTo>
                <a:lnTo>
                  <a:pt x="2313" y="146"/>
                </a:lnTo>
                <a:lnTo>
                  <a:pt x="2314" y="145"/>
                </a:lnTo>
                <a:lnTo>
                  <a:pt x="2314" y="145"/>
                </a:lnTo>
                <a:lnTo>
                  <a:pt x="2315" y="145"/>
                </a:lnTo>
                <a:lnTo>
                  <a:pt x="2315" y="145"/>
                </a:lnTo>
                <a:lnTo>
                  <a:pt x="2316" y="145"/>
                </a:lnTo>
                <a:lnTo>
                  <a:pt x="2317" y="145"/>
                </a:lnTo>
                <a:lnTo>
                  <a:pt x="2318" y="144"/>
                </a:lnTo>
                <a:lnTo>
                  <a:pt x="2318" y="144"/>
                </a:lnTo>
                <a:lnTo>
                  <a:pt x="2319" y="144"/>
                </a:lnTo>
                <a:lnTo>
                  <a:pt x="2320" y="144"/>
                </a:lnTo>
                <a:lnTo>
                  <a:pt x="2320" y="144"/>
                </a:lnTo>
                <a:lnTo>
                  <a:pt x="2320" y="143"/>
                </a:lnTo>
                <a:lnTo>
                  <a:pt x="2321" y="143"/>
                </a:lnTo>
                <a:lnTo>
                  <a:pt x="2322" y="142"/>
                </a:lnTo>
                <a:lnTo>
                  <a:pt x="2323" y="142"/>
                </a:lnTo>
                <a:lnTo>
                  <a:pt x="2324" y="141"/>
                </a:lnTo>
                <a:lnTo>
                  <a:pt x="2324" y="140"/>
                </a:lnTo>
                <a:lnTo>
                  <a:pt x="2324" y="140"/>
                </a:lnTo>
                <a:lnTo>
                  <a:pt x="2325" y="140"/>
                </a:lnTo>
                <a:lnTo>
                  <a:pt x="2325" y="140"/>
                </a:lnTo>
                <a:lnTo>
                  <a:pt x="2325" y="140"/>
                </a:lnTo>
                <a:lnTo>
                  <a:pt x="2326" y="139"/>
                </a:lnTo>
                <a:lnTo>
                  <a:pt x="2326" y="138"/>
                </a:lnTo>
                <a:lnTo>
                  <a:pt x="2327" y="138"/>
                </a:lnTo>
                <a:lnTo>
                  <a:pt x="2328" y="137"/>
                </a:lnTo>
                <a:lnTo>
                  <a:pt x="2328" y="136"/>
                </a:lnTo>
                <a:lnTo>
                  <a:pt x="2329" y="136"/>
                </a:lnTo>
                <a:lnTo>
                  <a:pt x="2330" y="135"/>
                </a:lnTo>
                <a:lnTo>
                  <a:pt x="2330" y="134"/>
                </a:lnTo>
                <a:lnTo>
                  <a:pt x="2330" y="134"/>
                </a:lnTo>
                <a:lnTo>
                  <a:pt x="2331" y="134"/>
                </a:lnTo>
                <a:lnTo>
                  <a:pt x="2331" y="134"/>
                </a:lnTo>
                <a:lnTo>
                  <a:pt x="2331" y="134"/>
                </a:lnTo>
                <a:lnTo>
                  <a:pt x="2332" y="133"/>
                </a:lnTo>
                <a:lnTo>
                  <a:pt x="2333" y="132"/>
                </a:lnTo>
                <a:lnTo>
                  <a:pt x="2334" y="132"/>
                </a:lnTo>
                <a:lnTo>
                  <a:pt x="2335" y="131"/>
                </a:lnTo>
                <a:lnTo>
                  <a:pt x="2336" y="131"/>
                </a:lnTo>
                <a:lnTo>
                  <a:pt x="2336" y="131"/>
                </a:lnTo>
                <a:lnTo>
                  <a:pt x="2336" y="131"/>
                </a:lnTo>
                <a:lnTo>
                  <a:pt x="2337" y="131"/>
                </a:lnTo>
                <a:lnTo>
                  <a:pt x="2338" y="131"/>
                </a:lnTo>
                <a:lnTo>
                  <a:pt x="2339" y="131"/>
                </a:lnTo>
                <a:lnTo>
                  <a:pt x="2340" y="131"/>
                </a:lnTo>
                <a:lnTo>
                  <a:pt x="2341" y="131"/>
                </a:lnTo>
                <a:lnTo>
                  <a:pt x="2341" y="131"/>
                </a:lnTo>
                <a:lnTo>
                  <a:pt x="2341" y="131"/>
                </a:lnTo>
                <a:lnTo>
                  <a:pt x="2342" y="131"/>
                </a:lnTo>
                <a:lnTo>
                  <a:pt x="2343" y="130"/>
                </a:lnTo>
                <a:lnTo>
                  <a:pt x="2344" y="130"/>
                </a:lnTo>
                <a:lnTo>
                  <a:pt x="2345" y="130"/>
                </a:lnTo>
                <a:lnTo>
                  <a:pt x="2346" y="131"/>
                </a:lnTo>
                <a:lnTo>
                  <a:pt x="2346" y="131"/>
                </a:lnTo>
                <a:lnTo>
                  <a:pt x="2346" y="131"/>
                </a:lnTo>
                <a:lnTo>
                  <a:pt x="2347" y="131"/>
                </a:lnTo>
                <a:lnTo>
                  <a:pt x="2347" y="132"/>
                </a:lnTo>
                <a:lnTo>
                  <a:pt x="2348" y="132"/>
                </a:lnTo>
                <a:lnTo>
                  <a:pt x="2349" y="132"/>
                </a:lnTo>
                <a:lnTo>
                  <a:pt x="2350" y="132"/>
                </a:lnTo>
                <a:lnTo>
                  <a:pt x="2351" y="132"/>
                </a:lnTo>
                <a:lnTo>
                  <a:pt x="2351" y="133"/>
                </a:lnTo>
                <a:lnTo>
                  <a:pt x="2352" y="133"/>
                </a:lnTo>
                <a:lnTo>
                  <a:pt x="2352" y="133"/>
                </a:lnTo>
                <a:lnTo>
                  <a:pt x="2353" y="133"/>
                </a:lnTo>
                <a:lnTo>
                  <a:pt x="2354" y="133"/>
                </a:lnTo>
                <a:lnTo>
                  <a:pt x="2355" y="133"/>
                </a:lnTo>
                <a:lnTo>
                  <a:pt x="2356" y="133"/>
                </a:lnTo>
                <a:lnTo>
                  <a:pt x="2356" y="133"/>
                </a:lnTo>
                <a:lnTo>
                  <a:pt x="2357" y="133"/>
                </a:lnTo>
                <a:lnTo>
                  <a:pt x="2358" y="133"/>
                </a:lnTo>
                <a:lnTo>
                  <a:pt x="2358" y="134"/>
                </a:lnTo>
                <a:lnTo>
                  <a:pt x="2358" y="134"/>
                </a:lnTo>
                <a:lnTo>
                  <a:pt x="2359" y="134"/>
                </a:lnTo>
                <a:lnTo>
                  <a:pt x="2360" y="134"/>
                </a:lnTo>
                <a:lnTo>
                  <a:pt x="2361" y="134"/>
                </a:lnTo>
                <a:lnTo>
                  <a:pt x="2361" y="134"/>
                </a:lnTo>
                <a:lnTo>
                  <a:pt x="2362" y="134"/>
                </a:lnTo>
                <a:lnTo>
                  <a:pt x="2363" y="134"/>
                </a:lnTo>
                <a:lnTo>
                  <a:pt x="2364" y="134"/>
                </a:lnTo>
                <a:lnTo>
                  <a:pt x="2364" y="134"/>
                </a:lnTo>
                <a:lnTo>
                  <a:pt x="2365" y="134"/>
                </a:lnTo>
                <a:lnTo>
                  <a:pt x="2366" y="134"/>
                </a:lnTo>
                <a:lnTo>
                  <a:pt x="2367" y="134"/>
                </a:lnTo>
                <a:lnTo>
                  <a:pt x="2367" y="134"/>
                </a:lnTo>
                <a:lnTo>
                  <a:pt x="2368" y="134"/>
                </a:lnTo>
                <a:lnTo>
                  <a:pt x="2369" y="134"/>
                </a:lnTo>
                <a:lnTo>
                  <a:pt x="2370" y="134"/>
                </a:lnTo>
                <a:lnTo>
                  <a:pt x="2370" y="134"/>
                </a:lnTo>
                <a:lnTo>
                  <a:pt x="2371" y="134"/>
                </a:lnTo>
                <a:lnTo>
                  <a:pt x="2372" y="134"/>
                </a:lnTo>
                <a:lnTo>
                  <a:pt x="2372" y="134"/>
                </a:lnTo>
                <a:lnTo>
                  <a:pt x="2372" y="134"/>
                </a:lnTo>
                <a:lnTo>
                  <a:pt x="2373" y="134"/>
                </a:lnTo>
                <a:lnTo>
                  <a:pt x="2374" y="134"/>
                </a:lnTo>
                <a:lnTo>
                  <a:pt x="2375" y="134"/>
                </a:lnTo>
                <a:lnTo>
                  <a:pt x="2375" y="135"/>
                </a:lnTo>
                <a:lnTo>
                  <a:pt x="2375" y="135"/>
                </a:lnTo>
                <a:lnTo>
                  <a:pt x="2376" y="135"/>
                </a:lnTo>
                <a:lnTo>
                  <a:pt x="2376" y="136"/>
                </a:lnTo>
                <a:lnTo>
                  <a:pt x="2377" y="136"/>
                </a:lnTo>
                <a:lnTo>
                  <a:pt x="2377" y="136"/>
                </a:lnTo>
                <a:lnTo>
                  <a:pt x="2378" y="137"/>
                </a:lnTo>
                <a:lnTo>
                  <a:pt x="2379" y="137"/>
                </a:lnTo>
                <a:lnTo>
                  <a:pt x="2379" y="138"/>
                </a:lnTo>
                <a:lnTo>
                  <a:pt x="2380" y="138"/>
                </a:lnTo>
                <a:lnTo>
                  <a:pt x="2381" y="138"/>
                </a:lnTo>
                <a:lnTo>
                  <a:pt x="2381" y="139"/>
                </a:lnTo>
                <a:lnTo>
                  <a:pt x="2381" y="139"/>
                </a:lnTo>
                <a:lnTo>
                  <a:pt x="2382" y="140"/>
                </a:lnTo>
                <a:lnTo>
                  <a:pt x="2382" y="140"/>
                </a:lnTo>
                <a:lnTo>
                  <a:pt x="2383" y="140"/>
                </a:lnTo>
                <a:lnTo>
                  <a:pt x="2384" y="140"/>
                </a:lnTo>
                <a:lnTo>
                  <a:pt x="2385" y="140"/>
                </a:lnTo>
                <a:lnTo>
                  <a:pt x="2386" y="140"/>
                </a:lnTo>
                <a:lnTo>
                  <a:pt x="2387" y="140"/>
                </a:lnTo>
                <a:lnTo>
                  <a:pt x="2387" y="141"/>
                </a:lnTo>
                <a:lnTo>
                  <a:pt x="2387" y="141"/>
                </a:lnTo>
                <a:lnTo>
                  <a:pt x="2388" y="141"/>
                </a:lnTo>
                <a:lnTo>
                  <a:pt x="2389" y="141"/>
                </a:lnTo>
                <a:lnTo>
                  <a:pt x="2390" y="141"/>
                </a:lnTo>
                <a:lnTo>
                  <a:pt x="2391" y="142"/>
                </a:lnTo>
                <a:lnTo>
                  <a:pt x="2392" y="142"/>
                </a:lnTo>
                <a:lnTo>
                  <a:pt x="2392" y="142"/>
                </a:lnTo>
                <a:lnTo>
                  <a:pt x="2392" y="142"/>
                </a:lnTo>
                <a:lnTo>
                  <a:pt x="2392" y="143"/>
                </a:lnTo>
                <a:lnTo>
                  <a:pt x="2393" y="143"/>
                </a:lnTo>
                <a:lnTo>
                  <a:pt x="2394" y="143"/>
                </a:lnTo>
                <a:lnTo>
                  <a:pt x="2395" y="143"/>
                </a:lnTo>
                <a:lnTo>
                  <a:pt x="2396" y="143"/>
                </a:lnTo>
                <a:lnTo>
                  <a:pt x="2397" y="143"/>
                </a:lnTo>
                <a:lnTo>
                  <a:pt x="2397" y="143"/>
                </a:lnTo>
                <a:lnTo>
                  <a:pt x="2398" y="143"/>
                </a:lnTo>
                <a:lnTo>
                  <a:pt x="2398" y="143"/>
                </a:lnTo>
                <a:lnTo>
                  <a:pt x="2399" y="143"/>
                </a:lnTo>
                <a:lnTo>
                  <a:pt x="2400" y="143"/>
                </a:lnTo>
                <a:lnTo>
                  <a:pt x="2401" y="143"/>
                </a:lnTo>
                <a:lnTo>
                  <a:pt x="2401" y="144"/>
                </a:lnTo>
                <a:lnTo>
                  <a:pt x="2402" y="144"/>
                </a:lnTo>
                <a:lnTo>
                  <a:pt x="2403" y="144"/>
                </a:lnTo>
                <a:lnTo>
                  <a:pt x="2403" y="145"/>
                </a:lnTo>
                <a:lnTo>
                  <a:pt x="2404" y="145"/>
                </a:lnTo>
                <a:lnTo>
                  <a:pt x="2404" y="145"/>
                </a:lnTo>
                <a:lnTo>
                  <a:pt x="2405" y="145"/>
                </a:lnTo>
                <a:lnTo>
                  <a:pt x="2406" y="145"/>
                </a:lnTo>
                <a:lnTo>
                  <a:pt x="2406" y="145"/>
                </a:lnTo>
                <a:lnTo>
                  <a:pt x="2407" y="145"/>
                </a:lnTo>
                <a:lnTo>
                  <a:pt x="2408" y="145"/>
                </a:lnTo>
                <a:lnTo>
                  <a:pt x="2408" y="145"/>
                </a:lnTo>
                <a:lnTo>
                  <a:pt x="2409" y="145"/>
                </a:lnTo>
                <a:lnTo>
                  <a:pt x="2410" y="145"/>
                </a:lnTo>
                <a:lnTo>
                  <a:pt x="2410" y="146"/>
                </a:lnTo>
                <a:lnTo>
                  <a:pt x="2411" y="147"/>
                </a:lnTo>
                <a:lnTo>
                  <a:pt x="2412" y="147"/>
                </a:lnTo>
                <a:lnTo>
                  <a:pt x="2413" y="148"/>
                </a:lnTo>
                <a:lnTo>
                  <a:pt x="2413" y="148"/>
                </a:lnTo>
                <a:lnTo>
                  <a:pt x="2413" y="149"/>
                </a:lnTo>
                <a:lnTo>
                  <a:pt x="2414" y="149"/>
                </a:lnTo>
                <a:lnTo>
                  <a:pt x="2415" y="149"/>
                </a:lnTo>
                <a:lnTo>
                  <a:pt x="2415" y="150"/>
                </a:lnTo>
                <a:lnTo>
                  <a:pt x="2415" y="150"/>
                </a:lnTo>
                <a:lnTo>
                  <a:pt x="2416" y="150"/>
                </a:lnTo>
                <a:lnTo>
                  <a:pt x="2417" y="150"/>
                </a:lnTo>
                <a:lnTo>
                  <a:pt x="2418" y="150"/>
                </a:lnTo>
                <a:lnTo>
                  <a:pt x="2418" y="150"/>
                </a:lnTo>
                <a:lnTo>
                  <a:pt x="2419" y="150"/>
                </a:lnTo>
                <a:lnTo>
                  <a:pt x="2420" y="150"/>
                </a:lnTo>
                <a:lnTo>
                  <a:pt x="2421" y="150"/>
                </a:lnTo>
                <a:lnTo>
                  <a:pt x="2421" y="151"/>
                </a:lnTo>
                <a:lnTo>
                  <a:pt x="2421" y="151"/>
                </a:lnTo>
                <a:lnTo>
                  <a:pt x="2422" y="151"/>
                </a:lnTo>
                <a:lnTo>
                  <a:pt x="2423" y="152"/>
                </a:lnTo>
                <a:lnTo>
                  <a:pt x="2423" y="152"/>
                </a:lnTo>
                <a:lnTo>
                  <a:pt x="2424" y="152"/>
                </a:lnTo>
                <a:lnTo>
                  <a:pt x="2425" y="152"/>
                </a:lnTo>
                <a:lnTo>
                  <a:pt x="2426" y="152"/>
                </a:lnTo>
                <a:lnTo>
                  <a:pt x="2427" y="152"/>
                </a:lnTo>
                <a:lnTo>
                  <a:pt x="2427" y="152"/>
                </a:lnTo>
                <a:lnTo>
                  <a:pt x="2427" y="151"/>
                </a:lnTo>
                <a:lnTo>
                  <a:pt x="2428" y="151"/>
                </a:lnTo>
                <a:lnTo>
                  <a:pt x="2428" y="151"/>
                </a:lnTo>
                <a:lnTo>
                  <a:pt x="2429" y="151"/>
                </a:lnTo>
                <a:lnTo>
                  <a:pt x="2430" y="151"/>
                </a:lnTo>
                <a:lnTo>
                  <a:pt x="2431" y="151"/>
                </a:lnTo>
                <a:lnTo>
                  <a:pt x="2432" y="151"/>
                </a:lnTo>
                <a:lnTo>
                  <a:pt x="2433" y="151"/>
                </a:lnTo>
                <a:lnTo>
                  <a:pt x="2433" y="151"/>
                </a:lnTo>
                <a:lnTo>
                  <a:pt x="2433" y="151"/>
                </a:lnTo>
                <a:lnTo>
                  <a:pt x="2434" y="151"/>
                </a:lnTo>
                <a:lnTo>
                  <a:pt x="2435" y="151"/>
                </a:lnTo>
                <a:lnTo>
                  <a:pt x="2436" y="151"/>
                </a:lnTo>
                <a:lnTo>
                  <a:pt x="2436" y="151"/>
                </a:lnTo>
                <a:lnTo>
                  <a:pt x="2437" y="151"/>
                </a:lnTo>
                <a:lnTo>
                  <a:pt x="2438" y="151"/>
                </a:lnTo>
                <a:lnTo>
                  <a:pt x="2439" y="151"/>
                </a:lnTo>
                <a:lnTo>
                  <a:pt x="2439" y="151"/>
                </a:lnTo>
                <a:lnTo>
                  <a:pt x="2439" y="151"/>
                </a:lnTo>
                <a:lnTo>
                  <a:pt x="2440" y="151"/>
                </a:lnTo>
                <a:lnTo>
                  <a:pt x="2441" y="151"/>
                </a:lnTo>
                <a:lnTo>
                  <a:pt x="2442" y="151"/>
                </a:lnTo>
                <a:lnTo>
                  <a:pt x="2443" y="151"/>
                </a:lnTo>
                <a:lnTo>
                  <a:pt x="2444" y="151"/>
                </a:lnTo>
                <a:lnTo>
                  <a:pt x="2444" y="151"/>
                </a:lnTo>
                <a:lnTo>
                  <a:pt x="2444" y="150"/>
                </a:lnTo>
                <a:lnTo>
                  <a:pt x="2445" y="150"/>
                </a:lnTo>
                <a:lnTo>
                  <a:pt x="2446" y="150"/>
                </a:lnTo>
                <a:lnTo>
                  <a:pt x="2447" y="150"/>
                </a:lnTo>
                <a:lnTo>
                  <a:pt x="2448" y="150"/>
                </a:lnTo>
                <a:lnTo>
                  <a:pt x="2449" y="150"/>
                </a:lnTo>
                <a:lnTo>
                  <a:pt x="2449" y="150"/>
                </a:lnTo>
                <a:lnTo>
                  <a:pt x="2450" y="150"/>
                </a:lnTo>
                <a:lnTo>
                  <a:pt x="2450" y="150"/>
                </a:lnTo>
                <a:lnTo>
                  <a:pt x="2451" y="150"/>
                </a:lnTo>
                <a:lnTo>
                  <a:pt x="2452" y="150"/>
                </a:lnTo>
                <a:lnTo>
                  <a:pt x="2453" y="150"/>
                </a:lnTo>
                <a:lnTo>
                  <a:pt x="2454" y="150"/>
                </a:lnTo>
                <a:lnTo>
                  <a:pt x="2454" y="151"/>
                </a:lnTo>
                <a:lnTo>
                  <a:pt x="2454" y="151"/>
                </a:lnTo>
                <a:lnTo>
                  <a:pt x="2455" y="150"/>
                </a:lnTo>
                <a:lnTo>
                  <a:pt x="2455" y="150"/>
                </a:lnTo>
                <a:lnTo>
                  <a:pt x="2456" y="150"/>
                </a:lnTo>
                <a:lnTo>
                  <a:pt x="2457" y="150"/>
                </a:lnTo>
                <a:lnTo>
                  <a:pt x="2458" y="150"/>
                </a:lnTo>
                <a:lnTo>
                  <a:pt x="2459" y="150"/>
                </a:lnTo>
                <a:lnTo>
                  <a:pt x="2459" y="150"/>
                </a:lnTo>
                <a:lnTo>
                  <a:pt x="2460" y="150"/>
                </a:lnTo>
                <a:lnTo>
                  <a:pt x="2461" y="150"/>
                </a:lnTo>
                <a:lnTo>
                  <a:pt x="2461" y="150"/>
                </a:lnTo>
                <a:lnTo>
                  <a:pt x="2462" y="150"/>
                </a:lnTo>
                <a:lnTo>
                  <a:pt x="2463" y="150"/>
                </a:lnTo>
                <a:lnTo>
                  <a:pt x="2464" y="150"/>
                </a:lnTo>
                <a:lnTo>
                  <a:pt x="2464" y="150"/>
                </a:lnTo>
                <a:lnTo>
                  <a:pt x="2465" y="150"/>
                </a:lnTo>
                <a:lnTo>
                  <a:pt x="2466" y="150"/>
                </a:lnTo>
                <a:lnTo>
                  <a:pt x="2467" y="149"/>
                </a:lnTo>
                <a:lnTo>
                  <a:pt x="2467" y="149"/>
                </a:lnTo>
                <a:lnTo>
                  <a:pt x="2468" y="150"/>
                </a:lnTo>
                <a:lnTo>
                  <a:pt x="2469" y="149"/>
                </a:lnTo>
                <a:lnTo>
                  <a:pt x="2469" y="149"/>
                </a:lnTo>
                <a:lnTo>
                  <a:pt x="2470" y="149"/>
                </a:lnTo>
                <a:lnTo>
                  <a:pt x="2471" y="150"/>
                </a:lnTo>
                <a:lnTo>
                  <a:pt x="2472" y="150"/>
                </a:lnTo>
                <a:lnTo>
                  <a:pt x="2472" y="150"/>
                </a:lnTo>
                <a:lnTo>
                  <a:pt x="2473" y="150"/>
                </a:lnTo>
                <a:lnTo>
                  <a:pt x="2473" y="150"/>
                </a:lnTo>
                <a:lnTo>
                  <a:pt x="2474" y="151"/>
                </a:lnTo>
                <a:lnTo>
                  <a:pt x="2475" y="151"/>
                </a:lnTo>
                <a:lnTo>
                  <a:pt x="2475" y="151"/>
                </a:lnTo>
                <a:lnTo>
                  <a:pt x="2476" y="151"/>
                </a:lnTo>
                <a:lnTo>
                  <a:pt x="2477" y="151"/>
                </a:lnTo>
                <a:lnTo>
                  <a:pt x="2478" y="151"/>
                </a:lnTo>
                <a:lnTo>
                  <a:pt x="2479" y="151"/>
                </a:lnTo>
                <a:lnTo>
                  <a:pt x="2479" y="151"/>
                </a:lnTo>
                <a:lnTo>
                  <a:pt x="2480" y="151"/>
                </a:lnTo>
                <a:lnTo>
                  <a:pt x="2480" y="151"/>
                </a:lnTo>
                <a:lnTo>
                  <a:pt x="2481" y="151"/>
                </a:lnTo>
                <a:lnTo>
                  <a:pt x="2482" y="151"/>
                </a:lnTo>
                <a:lnTo>
                  <a:pt x="2482" y="151"/>
                </a:lnTo>
                <a:lnTo>
                  <a:pt x="2483" y="151"/>
                </a:lnTo>
                <a:lnTo>
                  <a:pt x="2484" y="151"/>
                </a:lnTo>
                <a:lnTo>
                  <a:pt x="2484" y="152"/>
                </a:lnTo>
                <a:lnTo>
                  <a:pt x="2485" y="152"/>
                </a:lnTo>
                <a:lnTo>
                  <a:pt x="2485" y="153"/>
                </a:lnTo>
                <a:lnTo>
                  <a:pt x="2485" y="153"/>
                </a:lnTo>
                <a:lnTo>
                  <a:pt x="2486" y="154"/>
                </a:lnTo>
                <a:lnTo>
                  <a:pt x="2487" y="155"/>
                </a:lnTo>
                <a:lnTo>
                  <a:pt x="2488" y="155"/>
                </a:lnTo>
                <a:lnTo>
                  <a:pt x="2488" y="155"/>
                </a:lnTo>
                <a:lnTo>
                  <a:pt x="2489" y="156"/>
                </a:lnTo>
                <a:lnTo>
                  <a:pt x="2490" y="156"/>
                </a:lnTo>
                <a:lnTo>
                  <a:pt x="2490" y="156"/>
                </a:lnTo>
                <a:lnTo>
                  <a:pt x="2490" y="157"/>
                </a:lnTo>
                <a:lnTo>
                  <a:pt x="2490" y="158"/>
                </a:lnTo>
                <a:lnTo>
                  <a:pt x="2491" y="158"/>
                </a:lnTo>
                <a:lnTo>
                  <a:pt x="2491" y="159"/>
                </a:lnTo>
                <a:lnTo>
                  <a:pt x="2492" y="160"/>
                </a:lnTo>
                <a:lnTo>
                  <a:pt x="2493" y="160"/>
                </a:lnTo>
                <a:lnTo>
                  <a:pt x="2493" y="161"/>
                </a:lnTo>
                <a:lnTo>
                  <a:pt x="2494" y="162"/>
                </a:lnTo>
                <a:lnTo>
                  <a:pt x="2495" y="162"/>
                </a:lnTo>
                <a:lnTo>
                  <a:pt x="2495" y="163"/>
                </a:lnTo>
                <a:lnTo>
                  <a:pt x="2495" y="164"/>
                </a:lnTo>
                <a:lnTo>
                  <a:pt x="2495" y="165"/>
                </a:lnTo>
                <a:lnTo>
                  <a:pt x="2496" y="165"/>
                </a:lnTo>
                <a:lnTo>
                  <a:pt x="2497" y="166"/>
                </a:lnTo>
                <a:lnTo>
                  <a:pt x="2498" y="167"/>
                </a:lnTo>
                <a:lnTo>
                  <a:pt x="2498" y="168"/>
                </a:lnTo>
                <a:lnTo>
                  <a:pt x="2499" y="168"/>
                </a:lnTo>
                <a:lnTo>
                  <a:pt x="2499" y="168"/>
                </a:lnTo>
                <a:lnTo>
                  <a:pt x="2500" y="169"/>
                </a:lnTo>
                <a:lnTo>
                  <a:pt x="2500" y="169"/>
                </a:lnTo>
                <a:lnTo>
                  <a:pt x="2500" y="170"/>
                </a:lnTo>
                <a:lnTo>
                  <a:pt x="2501" y="170"/>
                </a:lnTo>
                <a:lnTo>
                  <a:pt x="2501" y="170"/>
                </a:lnTo>
                <a:lnTo>
                  <a:pt x="2502" y="170"/>
                </a:lnTo>
                <a:lnTo>
                  <a:pt x="2503" y="171"/>
                </a:lnTo>
                <a:lnTo>
                  <a:pt x="2504" y="172"/>
                </a:lnTo>
                <a:lnTo>
                  <a:pt x="2505" y="172"/>
                </a:lnTo>
                <a:lnTo>
                  <a:pt x="2505" y="173"/>
                </a:lnTo>
                <a:lnTo>
                  <a:pt x="2505" y="173"/>
                </a:lnTo>
                <a:lnTo>
                  <a:pt x="2506" y="174"/>
                </a:lnTo>
                <a:lnTo>
                  <a:pt x="2507" y="175"/>
                </a:lnTo>
                <a:lnTo>
                  <a:pt x="2507" y="176"/>
                </a:lnTo>
                <a:lnTo>
                  <a:pt x="2508" y="176"/>
                </a:lnTo>
                <a:lnTo>
                  <a:pt x="2509" y="177"/>
                </a:lnTo>
                <a:lnTo>
                  <a:pt x="2509" y="178"/>
                </a:lnTo>
                <a:lnTo>
                  <a:pt x="2510" y="178"/>
                </a:lnTo>
                <a:lnTo>
                  <a:pt x="2511" y="179"/>
                </a:lnTo>
                <a:lnTo>
                  <a:pt x="2511" y="179"/>
                </a:lnTo>
                <a:lnTo>
                  <a:pt x="2512" y="179"/>
                </a:lnTo>
                <a:lnTo>
                  <a:pt x="2513" y="180"/>
                </a:lnTo>
                <a:lnTo>
                  <a:pt x="2513" y="180"/>
                </a:lnTo>
                <a:lnTo>
                  <a:pt x="2514" y="180"/>
                </a:lnTo>
                <a:lnTo>
                  <a:pt x="2515" y="181"/>
                </a:lnTo>
                <a:lnTo>
                  <a:pt x="2516" y="181"/>
                </a:lnTo>
                <a:lnTo>
                  <a:pt x="2516" y="181"/>
                </a:lnTo>
                <a:lnTo>
                  <a:pt x="2516" y="181"/>
                </a:lnTo>
                <a:lnTo>
                  <a:pt x="2517" y="181"/>
                </a:lnTo>
                <a:lnTo>
                  <a:pt x="2518" y="182"/>
                </a:lnTo>
                <a:lnTo>
                  <a:pt x="2519" y="182"/>
                </a:lnTo>
                <a:lnTo>
                  <a:pt x="2519" y="183"/>
                </a:lnTo>
                <a:lnTo>
                  <a:pt x="2520" y="183"/>
                </a:lnTo>
                <a:lnTo>
                  <a:pt x="2521" y="183"/>
                </a:lnTo>
                <a:lnTo>
                  <a:pt x="2521" y="183"/>
                </a:lnTo>
                <a:lnTo>
                  <a:pt x="2522" y="183"/>
                </a:lnTo>
                <a:lnTo>
                  <a:pt x="2523" y="183"/>
                </a:lnTo>
                <a:lnTo>
                  <a:pt x="2524" y="183"/>
                </a:lnTo>
                <a:lnTo>
                  <a:pt x="2525" y="183"/>
                </a:lnTo>
                <a:lnTo>
                  <a:pt x="2525" y="183"/>
                </a:lnTo>
                <a:lnTo>
                  <a:pt x="2526" y="183"/>
                </a:lnTo>
                <a:lnTo>
                  <a:pt x="2526" y="183"/>
                </a:lnTo>
                <a:lnTo>
                  <a:pt x="2527" y="182"/>
                </a:lnTo>
                <a:lnTo>
                  <a:pt x="2528" y="182"/>
                </a:lnTo>
                <a:lnTo>
                  <a:pt x="2529" y="182"/>
                </a:lnTo>
                <a:lnTo>
                  <a:pt x="2530" y="182"/>
                </a:lnTo>
                <a:lnTo>
                  <a:pt x="2530" y="182"/>
                </a:lnTo>
                <a:lnTo>
                  <a:pt x="2531" y="182"/>
                </a:lnTo>
                <a:lnTo>
                  <a:pt x="2531" y="182"/>
                </a:lnTo>
                <a:lnTo>
                  <a:pt x="2532" y="182"/>
                </a:lnTo>
                <a:lnTo>
                  <a:pt x="2533" y="181"/>
                </a:lnTo>
                <a:lnTo>
                  <a:pt x="2534" y="181"/>
                </a:lnTo>
                <a:lnTo>
                  <a:pt x="2535" y="181"/>
                </a:lnTo>
                <a:lnTo>
                  <a:pt x="2536" y="181"/>
                </a:lnTo>
                <a:lnTo>
                  <a:pt x="2536" y="181"/>
                </a:lnTo>
                <a:lnTo>
                  <a:pt x="2536" y="180"/>
                </a:lnTo>
                <a:lnTo>
                  <a:pt x="2536" y="180"/>
                </a:lnTo>
                <a:lnTo>
                  <a:pt x="2537" y="180"/>
                </a:lnTo>
                <a:lnTo>
                  <a:pt x="2537" y="179"/>
                </a:lnTo>
                <a:lnTo>
                  <a:pt x="2538" y="179"/>
                </a:lnTo>
                <a:lnTo>
                  <a:pt x="2539" y="179"/>
                </a:lnTo>
                <a:lnTo>
                  <a:pt x="2540" y="179"/>
                </a:lnTo>
                <a:lnTo>
                  <a:pt x="2541" y="179"/>
                </a:lnTo>
                <a:lnTo>
                  <a:pt x="2541" y="179"/>
                </a:lnTo>
                <a:lnTo>
                  <a:pt x="2541" y="179"/>
                </a:lnTo>
                <a:lnTo>
                  <a:pt x="2541" y="178"/>
                </a:lnTo>
                <a:lnTo>
                  <a:pt x="2542" y="177"/>
                </a:lnTo>
                <a:lnTo>
                  <a:pt x="2543" y="177"/>
                </a:lnTo>
                <a:lnTo>
                  <a:pt x="2543" y="176"/>
                </a:lnTo>
                <a:lnTo>
                  <a:pt x="2544" y="176"/>
                </a:lnTo>
                <a:lnTo>
                  <a:pt x="2545" y="176"/>
                </a:lnTo>
                <a:lnTo>
                  <a:pt x="2546" y="175"/>
                </a:lnTo>
                <a:lnTo>
                  <a:pt x="2547" y="174"/>
                </a:lnTo>
                <a:lnTo>
                  <a:pt x="2547" y="173"/>
                </a:lnTo>
                <a:lnTo>
                  <a:pt x="2547" y="173"/>
                </a:lnTo>
                <a:lnTo>
                  <a:pt x="2547" y="173"/>
                </a:lnTo>
                <a:lnTo>
                  <a:pt x="2548" y="173"/>
                </a:lnTo>
                <a:lnTo>
                  <a:pt x="2549" y="172"/>
                </a:lnTo>
                <a:lnTo>
                  <a:pt x="2550" y="172"/>
                </a:lnTo>
                <a:lnTo>
                  <a:pt x="2551" y="172"/>
                </a:lnTo>
                <a:lnTo>
                  <a:pt x="2551" y="171"/>
                </a:lnTo>
                <a:lnTo>
                  <a:pt x="2552" y="171"/>
                </a:lnTo>
                <a:lnTo>
                  <a:pt x="2552" y="171"/>
                </a:lnTo>
                <a:lnTo>
                  <a:pt x="2553" y="170"/>
                </a:lnTo>
                <a:lnTo>
                  <a:pt x="2553" y="170"/>
                </a:lnTo>
                <a:lnTo>
                  <a:pt x="2554" y="170"/>
                </a:lnTo>
                <a:lnTo>
                  <a:pt x="2555" y="170"/>
                </a:lnTo>
                <a:lnTo>
                  <a:pt x="2556" y="170"/>
                </a:lnTo>
                <a:lnTo>
                  <a:pt x="2557" y="170"/>
                </a:lnTo>
                <a:lnTo>
                  <a:pt x="2557" y="170"/>
                </a:lnTo>
                <a:lnTo>
                  <a:pt x="2558" y="170"/>
                </a:lnTo>
                <a:lnTo>
                  <a:pt x="2559" y="170"/>
                </a:lnTo>
                <a:lnTo>
                  <a:pt x="2559" y="170"/>
                </a:lnTo>
                <a:lnTo>
                  <a:pt x="2560" y="170"/>
                </a:lnTo>
                <a:lnTo>
                  <a:pt x="2561" y="170"/>
                </a:lnTo>
                <a:lnTo>
                  <a:pt x="2562" y="170"/>
                </a:lnTo>
                <a:lnTo>
                  <a:pt x="2562" y="169"/>
                </a:lnTo>
                <a:lnTo>
                  <a:pt x="2563" y="169"/>
                </a:lnTo>
                <a:lnTo>
                  <a:pt x="2564" y="169"/>
                </a:lnTo>
                <a:lnTo>
                  <a:pt x="2565" y="169"/>
                </a:lnTo>
                <a:lnTo>
                  <a:pt x="2565" y="169"/>
                </a:lnTo>
                <a:lnTo>
                  <a:pt x="2566" y="169"/>
                </a:lnTo>
                <a:lnTo>
                  <a:pt x="2567" y="169"/>
                </a:lnTo>
                <a:lnTo>
                  <a:pt x="2567" y="169"/>
                </a:lnTo>
                <a:lnTo>
                  <a:pt x="2568" y="169"/>
                </a:lnTo>
                <a:lnTo>
                  <a:pt x="2569" y="169"/>
                </a:lnTo>
                <a:lnTo>
                  <a:pt x="2570" y="169"/>
                </a:lnTo>
                <a:lnTo>
                  <a:pt x="2570" y="169"/>
                </a:lnTo>
                <a:lnTo>
                  <a:pt x="2571" y="168"/>
                </a:lnTo>
                <a:lnTo>
                  <a:pt x="2572" y="168"/>
                </a:lnTo>
                <a:lnTo>
                  <a:pt x="2572" y="168"/>
                </a:lnTo>
                <a:lnTo>
                  <a:pt x="2573" y="168"/>
                </a:lnTo>
                <a:lnTo>
                  <a:pt x="2574" y="168"/>
                </a:lnTo>
                <a:lnTo>
                  <a:pt x="2575" y="168"/>
                </a:lnTo>
                <a:lnTo>
                  <a:pt x="2576" y="168"/>
                </a:lnTo>
                <a:lnTo>
                  <a:pt x="2576" y="168"/>
                </a:lnTo>
                <a:lnTo>
                  <a:pt x="2577" y="167"/>
                </a:lnTo>
                <a:lnTo>
                  <a:pt x="2577" y="168"/>
                </a:lnTo>
                <a:lnTo>
                  <a:pt x="2578" y="167"/>
                </a:lnTo>
                <a:lnTo>
                  <a:pt x="2578" y="167"/>
                </a:lnTo>
                <a:lnTo>
                  <a:pt x="2579" y="167"/>
                </a:lnTo>
                <a:lnTo>
                  <a:pt x="2580" y="167"/>
                </a:lnTo>
                <a:lnTo>
                  <a:pt x="2581" y="167"/>
                </a:lnTo>
                <a:lnTo>
                  <a:pt x="2582" y="168"/>
                </a:lnTo>
                <a:lnTo>
                  <a:pt x="2582" y="168"/>
                </a:lnTo>
                <a:lnTo>
                  <a:pt x="2583" y="168"/>
                </a:lnTo>
                <a:lnTo>
                  <a:pt x="2583" y="168"/>
                </a:lnTo>
                <a:lnTo>
                  <a:pt x="2584" y="168"/>
                </a:lnTo>
                <a:lnTo>
                  <a:pt x="2585" y="168"/>
                </a:lnTo>
                <a:lnTo>
                  <a:pt x="2585" y="168"/>
                </a:lnTo>
                <a:lnTo>
                  <a:pt x="2586" y="168"/>
                </a:lnTo>
                <a:lnTo>
                  <a:pt x="2587" y="168"/>
                </a:lnTo>
                <a:lnTo>
                  <a:pt x="2588" y="168"/>
                </a:lnTo>
                <a:lnTo>
                  <a:pt x="2588" y="169"/>
                </a:lnTo>
                <a:lnTo>
                  <a:pt x="2588" y="169"/>
                </a:lnTo>
                <a:lnTo>
                  <a:pt x="2589" y="169"/>
                </a:lnTo>
                <a:lnTo>
                  <a:pt x="2590" y="169"/>
                </a:lnTo>
                <a:lnTo>
                  <a:pt x="2591" y="169"/>
                </a:lnTo>
                <a:lnTo>
                  <a:pt x="2592" y="169"/>
                </a:lnTo>
                <a:lnTo>
                  <a:pt x="2593" y="169"/>
                </a:lnTo>
                <a:lnTo>
                  <a:pt x="2593" y="169"/>
                </a:lnTo>
                <a:lnTo>
                  <a:pt x="2593" y="169"/>
                </a:lnTo>
                <a:lnTo>
                  <a:pt x="2594" y="169"/>
                </a:lnTo>
                <a:lnTo>
                  <a:pt x="2595" y="169"/>
                </a:lnTo>
                <a:lnTo>
                  <a:pt x="2596" y="169"/>
                </a:lnTo>
                <a:lnTo>
                  <a:pt x="2597" y="169"/>
                </a:lnTo>
                <a:lnTo>
                  <a:pt x="2598" y="169"/>
                </a:lnTo>
                <a:lnTo>
                  <a:pt x="2598" y="169"/>
                </a:lnTo>
                <a:lnTo>
                  <a:pt x="2599" y="169"/>
                </a:lnTo>
                <a:lnTo>
                  <a:pt x="2599" y="168"/>
                </a:lnTo>
                <a:lnTo>
                  <a:pt x="2599" y="168"/>
                </a:lnTo>
                <a:lnTo>
                  <a:pt x="2600" y="168"/>
                </a:lnTo>
                <a:lnTo>
                  <a:pt x="2601" y="168"/>
                </a:lnTo>
                <a:lnTo>
                  <a:pt x="2602" y="168"/>
                </a:lnTo>
                <a:lnTo>
                  <a:pt x="2603" y="168"/>
                </a:lnTo>
                <a:lnTo>
                  <a:pt x="2603" y="168"/>
                </a:lnTo>
                <a:lnTo>
                  <a:pt x="2604" y="168"/>
                </a:lnTo>
                <a:lnTo>
                  <a:pt x="2605" y="168"/>
                </a:lnTo>
                <a:lnTo>
                  <a:pt x="2605" y="168"/>
                </a:lnTo>
                <a:lnTo>
                  <a:pt x="2606" y="168"/>
                </a:lnTo>
                <a:lnTo>
                  <a:pt x="2606" y="168"/>
                </a:lnTo>
                <a:lnTo>
                  <a:pt x="2607" y="168"/>
                </a:lnTo>
                <a:lnTo>
                  <a:pt x="2608" y="168"/>
                </a:lnTo>
                <a:lnTo>
                  <a:pt x="2608" y="168"/>
                </a:lnTo>
                <a:lnTo>
                  <a:pt x="2609" y="168"/>
                </a:lnTo>
                <a:lnTo>
                  <a:pt x="2610" y="168"/>
                </a:lnTo>
                <a:lnTo>
                  <a:pt x="2610" y="168"/>
                </a:lnTo>
                <a:lnTo>
                  <a:pt x="2611" y="168"/>
                </a:lnTo>
                <a:lnTo>
                  <a:pt x="2612" y="168"/>
                </a:lnTo>
                <a:lnTo>
                  <a:pt x="2612" y="167"/>
                </a:lnTo>
                <a:lnTo>
                  <a:pt x="2613" y="167"/>
                </a:lnTo>
                <a:lnTo>
                  <a:pt x="2614" y="167"/>
                </a:lnTo>
                <a:lnTo>
                  <a:pt x="2614" y="168"/>
                </a:lnTo>
                <a:lnTo>
                  <a:pt x="2614" y="168"/>
                </a:lnTo>
                <a:lnTo>
                  <a:pt x="2615" y="168"/>
                </a:lnTo>
                <a:lnTo>
                  <a:pt x="2616" y="168"/>
                </a:lnTo>
                <a:lnTo>
                  <a:pt x="2616" y="168"/>
                </a:lnTo>
                <a:lnTo>
                  <a:pt x="2617" y="168"/>
                </a:lnTo>
                <a:lnTo>
                  <a:pt x="2618" y="168"/>
                </a:lnTo>
                <a:lnTo>
                  <a:pt x="2619" y="168"/>
                </a:lnTo>
                <a:lnTo>
                  <a:pt x="2619" y="168"/>
                </a:lnTo>
                <a:lnTo>
                  <a:pt x="2620" y="168"/>
                </a:lnTo>
                <a:lnTo>
                  <a:pt x="2621" y="168"/>
                </a:lnTo>
                <a:lnTo>
                  <a:pt x="2622" y="168"/>
                </a:lnTo>
                <a:lnTo>
                  <a:pt x="2622" y="168"/>
                </a:lnTo>
                <a:lnTo>
                  <a:pt x="2623" y="168"/>
                </a:lnTo>
                <a:lnTo>
                  <a:pt x="2624" y="168"/>
                </a:lnTo>
                <a:lnTo>
                  <a:pt x="2624" y="168"/>
                </a:lnTo>
                <a:lnTo>
                  <a:pt x="2625" y="168"/>
                </a:lnTo>
                <a:lnTo>
                  <a:pt x="2626" y="168"/>
                </a:lnTo>
                <a:lnTo>
                  <a:pt x="2627" y="168"/>
                </a:lnTo>
                <a:lnTo>
                  <a:pt x="2628" y="168"/>
                </a:lnTo>
                <a:lnTo>
                  <a:pt x="2628" y="168"/>
                </a:lnTo>
                <a:lnTo>
                  <a:pt x="2628" y="168"/>
                </a:lnTo>
                <a:lnTo>
                  <a:pt x="2629" y="168"/>
                </a:lnTo>
                <a:lnTo>
                  <a:pt x="2629" y="168"/>
                </a:lnTo>
                <a:lnTo>
                  <a:pt x="2630" y="168"/>
                </a:lnTo>
                <a:lnTo>
                  <a:pt x="2631" y="168"/>
                </a:lnTo>
                <a:lnTo>
                  <a:pt x="2632" y="168"/>
                </a:lnTo>
                <a:lnTo>
                  <a:pt x="2633" y="168"/>
                </a:lnTo>
                <a:lnTo>
                  <a:pt x="2634" y="168"/>
                </a:lnTo>
                <a:lnTo>
                  <a:pt x="2634" y="168"/>
                </a:lnTo>
                <a:lnTo>
                  <a:pt x="2634" y="168"/>
                </a:lnTo>
                <a:lnTo>
                  <a:pt x="2635" y="168"/>
                </a:lnTo>
                <a:lnTo>
                  <a:pt x="2636" y="168"/>
                </a:lnTo>
                <a:lnTo>
                  <a:pt x="2637" y="168"/>
                </a:lnTo>
                <a:lnTo>
                  <a:pt x="2638" y="168"/>
                </a:lnTo>
                <a:lnTo>
                  <a:pt x="2639" y="168"/>
                </a:lnTo>
                <a:lnTo>
                  <a:pt x="2639" y="168"/>
                </a:lnTo>
                <a:lnTo>
                  <a:pt x="2639" y="168"/>
                </a:lnTo>
                <a:lnTo>
                  <a:pt x="2639" y="168"/>
                </a:lnTo>
                <a:lnTo>
                  <a:pt x="2640" y="168"/>
                </a:lnTo>
                <a:lnTo>
                  <a:pt x="2641" y="168"/>
                </a:lnTo>
                <a:lnTo>
                  <a:pt x="2642" y="168"/>
                </a:lnTo>
                <a:lnTo>
                  <a:pt x="2643" y="168"/>
                </a:lnTo>
                <a:lnTo>
                  <a:pt x="2644" y="168"/>
                </a:lnTo>
                <a:lnTo>
                  <a:pt x="2644" y="168"/>
                </a:lnTo>
                <a:lnTo>
                  <a:pt x="2644" y="168"/>
                </a:lnTo>
                <a:lnTo>
                  <a:pt x="2645" y="168"/>
                </a:lnTo>
                <a:lnTo>
                  <a:pt x="2646" y="168"/>
                </a:lnTo>
                <a:lnTo>
                  <a:pt x="2646" y="169"/>
                </a:lnTo>
                <a:lnTo>
                  <a:pt x="2647" y="169"/>
                </a:lnTo>
                <a:lnTo>
                  <a:pt x="2648" y="169"/>
                </a:lnTo>
                <a:lnTo>
                  <a:pt x="2649" y="169"/>
                </a:lnTo>
                <a:lnTo>
                  <a:pt x="2650" y="169"/>
                </a:lnTo>
                <a:lnTo>
                  <a:pt x="2650" y="169"/>
                </a:lnTo>
                <a:lnTo>
                  <a:pt x="2650" y="170"/>
                </a:lnTo>
                <a:lnTo>
                  <a:pt x="2650" y="170"/>
                </a:lnTo>
                <a:lnTo>
                  <a:pt x="2651" y="170"/>
                </a:lnTo>
                <a:lnTo>
                  <a:pt x="2652" y="170"/>
                </a:lnTo>
                <a:lnTo>
                  <a:pt x="2653" y="170"/>
                </a:lnTo>
                <a:lnTo>
                  <a:pt x="2654" y="170"/>
                </a:lnTo>
                <a:lnTo>
                  <a:pt x="2655" y="170"/>
                </a:lnTo>
                <a:lnTo>
                  <a:pt x="2655" y="170"/>
                </a:lnTo>
                <a:lnTo>
                  <a:pt x="2656" y="170"/>
                </a:lnTo>
                <a:lnTo>
                  <a:pt x="2656" y="170"/>
                </a:lnTo>
                <a:lnTo>
                  <a:pt x="2657" y="170"/>
                </a:lnTo>
                <a:lnTo>
                  <a:pt x="2658" y="171"/>
                </a:lnTo>
                <a:lnTo>
                  <a:pt x="2659" y="171"/>
                </a:lnTo>
                <a:lnTo>
                  <a:pt x="2660" y="171"/>
                </a:lnTo>
                <a:lnTo>
                  <a:pt x="2660" y="171"/>
                </a:lnTo>
                <a:lnTo>
                  <a:pt x="2661" y="171"/>
                </a:lnTo>
                <a:lnTo>
                  <a:pt x="2662" y="171"/>
                </a:lnTo>
                <a:lnTo>
                  <a:pt x="2662" y="172"/>
                </a:lnTo>
                <a:lnTo>
                  <a:pt x="2662" y="172"/>
                </a:lnTo>
                <a:lnTo>
                  <a:pt x="2663" y="172"/>
                </a:lnTo>
                <a:lnTo>
                  <a:pt x="2664" y="172"/>
                </a:lnTo>
                <a:lnTo>
                  <a:pt x="2665" y="172"/>
                </a:lnTo>
                <a:lnTo>
                  <a:pt x="2665" y="172"/>
                </a:lnTo>
                <a:lnTo>
                  <a:pt x="2666" y="173"/>
                </a:lnTo>
                <a:lnTo>
                  <a:pt x="2667" y="173"/>
                </a:lnTo>
                <a:lnTo>
                  <a:pt x="2668" y="173"/>
                </a:lnTo>
                <a:lnTo>
                  <a:pt x="2668" y="173"/>
                </a:lnTo>
                <a:lnTo>
                  <a:pt x="2669" y="173"/>
                </a:lnTo>
                <a:lnTo>
                  <a:pt x="2670" y="173"/>
                </a:lnTo>
                <a:lnTo>
                  <a:pt x="2670" y="173"/>
                </a:lnTo>
                <a:lnTo>
                  <a:pt x="2671" y="173"/>
                </a:lnTo>
                <a:lnTo>
                  <a:pt x="2672" y="173"/>
                </a:lnTo>
                <a:lnTo>
                  <a:pt x="2673" y="173"/>
                </a:lnTo>
                <a:lnTo>
                  <a:pt x="2674" y="174"/>
                </a:lnTo>
                <a:lnTo>
                  <a:pt x="2674" y="174"/>
                </a:lnTo>
                <a:lnTo>
                  <a:pt x="2675" y="174"/>
                </a:lnTo>
                <a:lnTo>
                  <a:pt x="2675" y="174"/>
                </a:lnTo>
                <a:lnTo>
                  <a:pt x="2676" y="174"/>
                </a:lnTo>
                <a:lnTo>
                  <a:pt x="2677" y="174"/>
                </a:lnTo>
                <a:lnTo>
                  <a:pt x="2677" y="175"/>
                </a:lnTo>
                <a:lnTo>
                  <a:pt x="2678" y="175"/>
                </a:lnTo>
                <a:lnTo>
                  <a:pt x="2679" y="175"/>
                </a:lnTo>
                <a:lnTo>
                  <a:pt x="2680" y="175"/>
                </a:lnTo>
                <a:lnTo>
                  <a:pt x="2680" y="175"/>
                </a:lnTo>
                <a:lnTo>
                  <a:pt x="2680" y="175"/>
                </a:lnTo>
                <a:lnTo>
                  <a:pt x="2681" y="176"/>
                </a:lnTo>
                <a:lnTo>
                  <a:pt x="2682" y="176"/>
                </a:lnTo>
                <a:lnTo>
                  <a:pt x="2682" y="175"/>
                </a:lnTo>
                <a:lnTo>
                  <a:pt x="2683" y="175"/>
                </a:lnTo>
                <a:lnTo>
                  <a:pt x="2684" y="174"/>
                </a:lnTo>
                <a:lnTo>
                  <a:pt x="2685" y="174"/>
                </a:lnTo>
                <a:lnTo>
                  <a:pt x="2685" y="173"/>
                </a:lnTo>
                <a:lnTo>
                  <a:pt x="2686" y="173"/>
                </a:lnTo>
                <a:lnTo>
                  <a:pt x="2686" y="173"/>
                </a:lnTo>
                <a:lnTo>
                  <a:pt x="2687" y="173"/>
                </a:lnTo>
                <a:lnTo>
                  <a:pt x="2688" y="173"/>
                </a:lnTo>
                <a:lnTo>
                  <a:pt x="2689" y="173"/>
                </a:lnTo>
                <a:lnTo>
                  <a:pt x="2690" y="173"/>
                </a:lnTo>
                <a:lnTo>
                  <a:pt x="2691" y="173"/>
                </a:lnTo>
                <a:lnTo>
                  <a:pt x="2691" y="174"/>
                </a:lnTo>
                <a:lnTo>
                  <a:pt x="2691" y="174"/>
                </a:lnTo>
                <a:lnTo>
                  <a:pt x="2692" y="174"/>
                </a:lnTo>
                <a:lnTo>
                  <a:pt x="2693" y="174"/>
                </a:lnTo>
                <a:lnTo>
                  <a:pt x="2694" y="174"/>
                </a:lnTo>
                <a:lnTo>
                  <a:pt x="2695" y="174"/>
                </a:lnTo>
                <a:lnTo>
                  <a:pt x="2695" y="175"/>
                </a:lnTo>
                <a:lnTo>
                  <a:pt x="2696" y="175"/>
                </a:lnTo>
                <a:lnTo>
                  <a:pt x="2696" y="175"/>
                </a:lnTo>
                <a:lnTo>
                  <a:pt x="2696" y="175"/>
                </a:lnTo>
                <a:lnTo>
                  <a:pt x="2697" y="175"/>
                </a:lnTo>
                <a:lnTo>
                  <a:pt x="2698" y="175"/>
                </a:lnTo>
                <a:lnTo>
                  <a:pt x="2699" y="176"/>
                </a:lnTo>
                <a:lnTo>
                  <a:pt x="2700" y="176"/>
                </a:lnTo>
                <a:lnTo>
                  <a:pt x="2701" y="176"/>
                </a:lnTo>
                <a:lnTo>
                  <a:pt x="2701" y="176"/>
                </a:lnTo>
                <a:lnTo>
                  <a:pt x="2702" y="176"/>
                </a:lnTo>
                <a:lnTo>
                  <a:pt x="2702" y="176"/>
                </a:lnTo>
                <a:lnTo>
                  <a:pt x="2703" y="176"/>
                </a:lnTo>
                <a:lnTo>
                  <a:pt x="2704" y="176"/>
                </a:lnTo>
                <a:lnTo>
                  <a:pt x="2705" y="176"/>
                </a:lnTo>
                <a:lnTo>
                  <a:pt x="2706" y="176"/>
                </a:lnTo>
                <a:lnTo>
                  <a:pt x="2706" y="176"/>
                </a:lnTo>
                <a:lnTo>
                  <a:pt x="2707" y="177"/>
                </a:lnTo>
                <a:lnTo>
                  <a:pt x="2708" y="177"/>
                </a:lnTo>
                <a:lnTo>
                  <a:pt x="2708" y="177"/>
                </a:lnTo>
                <a:lnTo>
                  <a:pt x="2709" y="177"/>
                </a:lnTo>
                <a:lnTo>
                  <a:pt x="2710" y="178"/>
                </a:lnTo>
                <a:lnTo>
                  <a:pt x="2711" y="178"/>
                </a:lnTo>
                <a:lnTo>
                  <a:pt x="2711" y="178"/>
                </a:lnTo>
                <a:lnTo>
                  <a:pt x="2712" y="178"/>
                </a:lnTo>
                <a:lnTo>
                  <a:pt x="2713" y="178"/>
                </a:lnTo>
                <a:lnTo>
                  <a:pt x="2714" y="178"/>
                </a:lnTo>
                <a:lnTo>
                  <a:pt x="2714" y="179"/>
                </a:lnTo>
                <a:lnTo>
                  <a:pt x="2715" y="179"/>
                </a:lnTo>
                <a:lnTo>
                  <a:pt x="2716" y="179"/>
                </a:lnTo>
                <a:lnTo>
                  <a:pt x="2716" y="179"/>
                </a:lnTo>
                <a:lnTo>
                  <a:pt x="2717" y="179"/>
                </a:lnTo>
                <a:lnTo>
                  <a:pt x="2718" y="179"/>
                </a:lnTo>
                <a:lnTo>
                  <a:pt x="2719" y="179"/>
                </a:lnTo>
                <a:lnTo>
                  <a:pt x="2720" y="179"/>
                </a:lnTo>
                <a:lnTo>
                  <a:pt x="2720" y="179"/>
                </a:lnTo>
                <a:lnTo>
                  <a:pt x="2721" y="179"/>
                </a:lnTo>
                <a:lnTo>
                  <a:pt x="2722" y="179"/>
                </a:lnTo>
                <a:lnTo>
                  <a:pt x="2722" y="180"/>
                </a:lnTo>
                <a:lnTo>
                  <a:pt x="2722" y="180"/>
                </a:lnTo>
                <a:lnTo>
                  <a:pt x="2723" y="180"/>
                </a:lnTo>
                <a:lnTo>
                  <a:pt x="2724" y="180"/>
                </a:lnTo>
                <a:lnTo>
                  <a:pt x="2725" y="180"/>
                </a:lnTo>
                <a:lnTo>
                  <a:pt x="2725" y="180"/>
                </a:lnTo>
                <a:lnTo>
                  <a:pt x="2726" y="180"/>
                </a:lnTo>
                <a:lnTo>
                  <a:pt x="2726" y="181"/>
                </a:lnTo>
                <a:lnTo>
                  <a:pt x="2727" y="181"/>
                </a:lnTo>
                <a:lnTo>
                  <a:pt x="2727" y="181"/>
                </a:lnTo>
                <a:lnTo>
                  <a:pt x="2728" y="181"/>
                </a:lnTo>
                <a:lnTo>
                  <a:pt x="2729" y="181"/>
                </a:lnTo>
                <a:lnTo>
                  <a:pt x="2730" y="181"/>
                </a:lnTo>
                <a:lnTo>
                  <a:pt x="2731" y="181"/>
                </a:lnTo>
                <a:lnTo>
                  <a:pt x="2731" y="181"/>
                </a:lnTo>
                <a:lnTo>
                  <a:pt x="2732" y="181"/>
                </a:lnTo>
                <a:lnTo>
                  <a:pt x="2732" y="181"/>
                </a:lnTo>
                <a:lnTo>
                  <a:pt x="2733" y="181"/>
                </a:lnTo>
                <a:lnTo>
                  <a:pt x="2734" y="181"/>
                </a:lnTo>
                <a:lnTo>
                  <a:pt x="2735" y="182"/>
                </a:lnTo>
                <a:lnTo>
                  <a:pt x="2736" y="182"/>
                </a:lnTo>
                <a:lnTo>
                  <a:pt x="2737" y="182"/>
                </a:lnTo>
                <a:lnTo>
                  <a:pt x="2737" y="182"/>
                </a:lnTo>
                <a:lnTo>
                  <a:pt x="2737" y="182"/>
                </a:lnTo>
                <a:lnTo>
                  <a:pt x="2738" y="183"/>
                </a:lnTo>
                <a:lnTo>
                  <a:pt x="2739" y="183"/>
                </a:lnTo>
                <a:lnTo>
                  <a:pt x="2740" y="183"/>
                </a:lnTo>
                <a:lnTo>
                  <a:pt x="2741" y="183"/>
                </a:lnTo>
                <a:lnTo>
                  <a:pt x="2742" y="183"/>
                </a:lnTo>
                <a:lnTo>
                  <a:pt x="2742" y="183"/>
                </a:lnTo>
                <a:lnTo>
                  <a:pt x="2742" y="184"/>
                </a:lnTo>
                <a:lnTo>
                  <a:pt x="2743" y="184"/>
                </a:lnTo>
                <a:lnTo>
                  <a:pt x="2744" y="184"/>
                </a:lnTo>
                <a:lnTo>
                  <a:pt x="2745" y="184"/>
                </a:lnTo>
                <a:lnTo>
                  <a:pt x="2746" y="184"/>
                </a:lnTo>
                <a:lnTo>
                  <a:pt x="2747" y="184"/>
                </a:lnTo>
                <a:lnTo>
                  <a:pt x="2747" y="185"/>
                </a:lnTo>
                <a:lnTo>
                  <a:pt x="2747" y="185"/>
                </a:lnTo>
                <a:lnTo>
                  <a:pt x="2748" y="185"/>
                </a:lnTo>
                <a:lnTo>
                  <a:pt x="2748" y="185"/>
                </a:lnTo>
                <a:lnTo>
                  <a:pt x="2749" y="185"/>
                </a:lnTo>
                <a:lnTo>
                  <a:pt x="2750" y="185"/>
                </a:lnTo>
                <a:lnTo>
                  <a:pt x="2751" y="185"/>
                </a:lnTo>
                <a:lnTo>
                  <a:pt x="2752" y="185"/>
                </a:lnTo>
                <a:lnTo>
                  <a:pt x="2752" y="185"/>
                </a:lnTo>
                <a:lnTo>
                  <a:pt x="2753" y="185"/>
                </a:lnTo>
                <a:lnTo>
                  <a:pt x="2754" y="185"/>
                </a:lnTo>
                <a:lnTo>
                  <a:pt x="2754" y="185"/>
                </a:lnTo>
                <a:lnTo>
                  <a:pt x="2754" y="186"/>
                </a:lnTo>
                <a:lnTo>
                  <a:pt x="2755" y="186"/>
                </a:lnTo>
                <a:lnTo>
                  <a:pt x="2756" y="186"/>
                </a:lnTo>
                <a:lnTo>
                  <a:pt x="2757" y="186"/>
                </a:lnTo>
                <a:lnTo>
                  <a:pt x="2758" y="186"/>
                </a:lnTo>
                <a:lnTo>
                  <a:pt x="2758" y="186"/>
                </a:lnTo>
                <a:lnTo>
                  <a:pt x="2759" y="186"/>
                </a:lnTo>
                <a:lnTo>
                  <a:pt x="2759" y="186"/>
                </a:lnTo>
                <a:lnTo>
                  <a:pt x="2759" y="186"/>
                </a:lnTo>
                <a:lnTo>
                  <a:pt x="2760" y="186"/>
                </a:lnTo>
                <a:lnTo>
                  <a:pt x="2761" y="186"/>
                </a:lnTo>
                <a:lnTo>
                  <a:pt x="2762" y="187"/>
                </a:lnTo>
                <a:lnTo>
                  <a:pt x="2763" y="187"/>
                </a:lnTo>
                <a:lnTo>
                  <a:pt x="2763" y="187"/>
                </a:lnTo>
                <a:lnTo>
                  <a:pt x="2764" y="187"/>
                </a:lnTo>
                <a:lnTo>
                  <a:pt x="2765" y="187"/>
                </a:lnTo>
                <a:lnTo>
                  <a:pt x="2765" y="187"/>
                </a:lnTo>
                <a:lnTo>
                  <a:pt x="2766" y="187"/>
                </a:lnTo>
                <a:lnTo>
                  <a:pt x="2766" y="188"/>
                </a:lnTo>
                <a:lnTo>
                  <a:pt x="2767" y="188"/>
                </a:lnTo>
                <a:lnTo>
                  <a:pt x="2768" y="188"/>
                </a:lnTo>
                <a:lnTo>
                  <a:pt x="2768" y="188"/>
                </a:lnTo>
                <a:lnTo>
                  <a:pt x="2769" y="188"/>
                </a:lnTo>
                <a:lnTo>
                  <a:pt x="2770" y="188"/>
                </a:lnTo>
                <a:lnTo>
                  <a:pt x="2770" y="189"/>
                </a:lnTo>
                <a:lnTo>
                  <a:pt x="2771" y="189"/>
                </a:lnTo>
                <a:lnTo>
                  <a:pt x="2771" y="189"/>
                </a:lnTo>
                <a:lnTo>
                  <a:pt x="2772" y="189"/>
                </a:lnTo>
                <a:lnTo>
                  <a:pt x="2773" y="189"/>
                </a:lnTo>
                <a:lnTo>
                  <a:pt x="2773" y="189"/>
                </a:lnTo>
                <a:lnTo>
                  <a:pt x="2774" y="189"/>
                </a:lnTo>
                <a:lnTo>
                  <a:pt x="2774" y="190"/>
                </a:lnTo>
                <a:lnTo>
                  <a:pt x="2775" y="190"/>
                </a:lnTo>
                <a:lnTo>
                  <a:pt x="2776" y="190"/>
                </a:lnTo>
                <a:lnTo>
                  <a:pt x="2777" y="190"/>
                </a:lnTo>
                <a:lnTo>
                  <a:pt x="2777" y="190"/>
                </a:lnTo>
                <a:lnTo>
                  <a:pt x="2778" y="190"/>
                </a:lnTo>
                <a:lnTo>
                  <a:pt x="2778" y="190"/>
                </a:lnTo>
                <a:lnTo>
                  <a:pt x="2779" y="190"/>
                </a:lnTo>
                <a:lnTo>
                  <a:pt x="2780" y="190"/>
                </a:lnTo>
                <a:lnTo>
                  <a:pt x="2781" y="190"/>
                </a:lnTo>
                <a:lnTo>
                  <a:pt x="2782" y="190"/>
                </a:lnTo>
                <a:lnTo>
                  <a:pt x="2783" y="190"/>
                </a:lnTo>
                <a:lnTo>
                  <a:pt x="2783" y="191"/>
                </a:lnTo>
                <a:lnTo>
                  <a:pt x="2783" y="191"/>
                </a:lnTo>
                <a:lnTo>
                  <a:pt x="2784" y="191"/>
                </a:lnTo>
                <a:lnTo>
                  <a:pt x="2785" y="191"/>
                </a:lnTo>
                <a:lnTo>
                  <a:pt x="2786" y="191"/>
                </a:lnTo>
                <a:lnTo>
                  <a:pt x="2787" y="191"/>
                </a:lnTo>
                <a:lnTo>
                  <a:pt x="2788" y="191"/>
                </a:lnTo>
                <a:lnTo>
                  <a:pt x="2788" y="191"/>
                </a:lnTo>
                <a:lnTo>
                  <a:pt x="2788" y="191"/>
                </a:lnTo>
                <a:lnTo>
                  <a:pt x="2789" y="191"/>
                </a:lnTo>
                <a:lnTo>
                  <a:pt x="2790" y="191"/>
                </a:lnTo>
                <a:lnTo>
                  <a:pt x="2791" y="191"/>
                </a:lnTo>
                <a:lnTo>
                  <a:pt x="2792" y="192"/>
                </a:lnTo>
                <a:lnTo>
                  <a:pt x="2793" y="192"/>
                </a:lnTo>
                <a:lnTo>
                  <a:pt x="2794" y="192"/>
                </a:lnTo>
                <a:lnTo>
                  <a:pt x="2794" y="192"/>
                </a:lnTo>
                <a:lnTo>
                  <a:pt x="2794" y="192"/>
                </a:lnTo>
                <a:lnTo>
                  <a:pt x="2795" y="193"/>
                </a:lnTo>
                <a:lnTo>
                  <a:pt x="2796" y="193"/>
                </a:lnTo>
                <a:lnTo>
                  <a:pt x="2797" y="193"/>
                </a:lnTo>
                <a:lnTo>
                  <a:pt x="2798" y="193"/>
                </a:lnTo>
                <a:lnTo>
                  <a:pt x="2799" y="193"/>
                </a:lnTo>
                <a:lnTo>
                  <a:pt x="2799" y="193"/>
                </a:lnTo>
                <a:lnTo>
                  <a:pt x="2799" y="194"/>
                </a:lnTo>
                <a:lnTo>
                  <a:pt x="2800" y="194"/>
                </a:lnTo>
                <a:lnTo>
                  <a:pt x="2801" y="194"/>
                </a:lnTo>
                <a:lnTo>
                  <a:pt x="2802" y="194"/>
                </a:lnTo>
                <a:lnTo>
                  <a:pt x="2803" y="194"/>
                </a:lnTo>
                <a:lnTo>
                  <a:pt x="2804" y="194"/>
                </a:lnTo>
                <a:lnTo>
                  <a:pt x="2804" y="195"/>
                </a:lnTo>
                <a:lnTo>
                  <a:pt x="2805" y="195"/>
                </a:lnTo>
                <a:lnTo>
                  <a:pt x="2805" y="195"/>
                </a:lnTo>
                <a:lnTo>
                  <a:pt x="2806" y="195"/>
                </a:lnTo>
                <a:lnTo>
                  <a:pt x="2807" y="195"/>
                </a:lnTo>
                <a:lnTo>
                  <a:pt x="2808" y="195"/>
                </a:lnTo>
                <a:lnTo>
                  <a:pt x="2809" y="196"/>
                </a:lnTo>
                <a:lnTo>
                  <a:pt x="2809" y="196"/>
                </a:lnTo>
                <a:lnTo>
                  <a:pt x="2810" y="196"/>
                </a:lnTo>
                <a:lnTo>
                  <a:pt x="2811" y="196"/>
                </a:lnTo>
                <a:lnTo>
                  <a:pt x="2811" y="196"/>
                </a:lnTo>
                <a:lnTo>
                  <a:pt x="2812" y="196"/>
                </a:lnTo>
                <a:lnTo>
                  <a:pt x="2813" y="196"/>
                </a:lnTo>
                <a:lnTo>
                  <a:pt x="2814" y="196"/>
                </a:lnTo>
                <a:lnTo>
                  <a:pt x="2814" y="196"/>
                </a:lnTo>
                <a:lnTo>
                  <a:pt x="2815" y="196"/>
                </a:lnTo>
                <a:lnTo>
                  <a:pt x="2816" y="196"/>
                </a:lnTo>
                <a:lnTo>
                  <a:pt x="2817" y="196"/>
                </a:lnTo>
                <a:lnTo>
                  <a:pt x="2817" y="196"/>
                </a:lnTo>
                <a:lnTo>
                  <a:pt x="2818" y="196"/>
                </a:lnTo>
                <a:lnTo>
                  <a:pt x="2819" y="196"/>
                </a:lnTo>
                <a:lnTo>
                  <a:pt x="2819" y="196"/>
                </a:lnTo>
                <a:lnTo>
                  <a:pt x="2820" y="197"/>
                </a:lnTo>
                <a:lnTo>
                  <a:pt x="2821" y="197"/>
                </a:lnTo>
                <a:lnTo>
                  <a:pt x="2822" y="197"/>
                </a:lnTo>
                <a:lnTo>
                  <a:pt x="2823" y="197"/>
                </a:lnTo>
                <a:lnTo>
                  <a:pt x="2823" y="197"/>
                </a:lnTo>
                <a:lnTo>
                  <a:pt x="2824" y="197"/>
                </a:lnTo>
                <a:lnTo>
                  <a:pt x="2825" y="198"/>
                </a:lnTo>
                <a:lnTo>
                  <a:pt x="2825" y="198"/>
                </a:lnTo>
                <a:lnTo>
                  <a:pt x="2826" y="198"/>
                </a:lnTo>
                <a:lnTo>
                  <a:pt x="2827" y="198"/>
                </a:lnTo>
                <a:lnTo>
                  <a:pt x="2828" y="198"/>
                </a:lnTo>
                <a:lnTo>
                  <a:pt x="2829" y="198"/>
                </a:lnTo>
                <a:lnTo>
                  <a:pt x="2829" y="199"/>
                </a:lnTo>
                <a:lnTo>
                  <a:pt x="2830" y="199"/>
                </a:lnTo>
                <a:lnTo>
                  <a:pt x="2830" y="199"/>
                </a:lnTo>
                <a:lnTo>
                  <a:pt x="2831" y="199"/>
                </a:lnTo>
                <a:lnTo>
                  <a:pt x="2832" y="199"/>
                </a:lnTo>
                <a:lnTo>
                  <a:pt x="2833" y="199"/>
                </a:lnTo>
                <a:lnTo>
                  <a:pt x="2834" y="200"/>
                </a:lnTo>
                <a:lnTo>
                  <a:pt x="2835" y="200"/>
                </a:lnTo>
                <a:lnTo>
                  <a:pt x="2835" y="200"/>
                </a:lnTo>
                <a:lnTo>
                  <a:pt x="2835" y="200"/>
                </a:lnTo>
                <a:lnTo>
                  <a:pt x="2836" y="200"/>
                </a:lnTo>
                <a:lnTo>
                  <a:pt x="2837" y="200"/>
                </a:lnTo>
                <a:lnTo>
                  <a:pt x="2837" y="201"/>
                </a:lnTo>
                <a:lnTo>
                  <a:pt x="2838" y="201"/>
                </a:lnTo>
                <a:lnTo>
                  <a:pt x="2839" y="201"/>
                </a:lnTo>
                <a:lnTo>
                  <a:pt x="2840" y="201"/>
                </a:lnTo>
                <a:lnTo>
                  <a:pt x="2840" y="201"/>
                </a:lnTo>
                <a:lnTo>
                  <a:pt x="2840" y="201"/>
                </a:lnTo>
                <a:lnTo>
                  <a:pt x="2841" y="201"/>
                </a:lnTo>
                <a:lnTo>
                  <a:pt x="2841" y="201"/>
                </a:lnTo>
                <a:lnTo>
                  <a:pt x="2842" y="201"/>
                </a:lnTo>
                <a:lnTo>
                  <a:pt x="2843" y="201"/>
                </a:lnTo>
                <a:lnTo>
                  <a:pt x="2844" y="201"/>
                </a:lnTo>
                <a:lnTo>
                  <a:pt x="2845" y="201"/>
                </a:lnTo>
                <a:lnTo>
                  <a:pt x="2845" y="201"/>
                </a:lnTo>
                <a:lnTo>
                  <a:pt x="2845" y="201"/>
                </a:lnTo>
                <a:lnTo>
                  <a:pt x="2845" y="201"/>
                </a:lnTo>
                <a:lnTo>
                  <a:pt x="2846" y="201"/>
                </a:lnTo>
                <a:lnTo>
                  <a:pt x="2847" y="201"/>
                </a:lnTo>
                <a:lnTo>
                  <a:pt x="2848" y="201"/>
                </a:lnTo>
                <a:lnTo>
                  <a:pt x="2849" y="201"/>
                </a:lnTo>
                <a:lnTo>
                  <a:pt x="2850" y="201"/>
                </a:lnTo>
                <a:lnTo>
                  <a:pt x="2850" y="201"/>
                </a:lnTo>
                <a:lnTo>
                  <a:pt x="2850" y="202"/>
                </a:lnTo>
                <a:lnTo>
                  <a:pt x="2851" y="202"/>
                </a:lnTo>
                <a:lnTo>
                  <a:pt x="2851" y="202"/>
                </a:lnTo>
                <a:lnTo>
                  <a:pt x="2852" y="202"/>
                </a:lnTo>
                <a:lnTo>
                  <a:pt x="2853" y="202"/>
                </a:lnTo>
                <a:lnTo>
                  <a:pt x="2854" y="202"/>
                </a:lnTo>
                <a:lnTo>
                  <a:pt x="2855" y="202"/>
                </a:lnTo>
                <a:lnTo>
                  <a:pt x="2855" y="203"/>
                </a:lnTo>
                <a:lnTo>
                  <a:pt x="2855" y="203"/>
                </a:lnTo>
                <a:lnTo>
                  <a:pt x="2856" y="203"/>
                </a:lnTo>
                <a:lnTo>
                  <a:pt x="2857" y="203"/>
                </a:lnTo>
                <a:lnTo>
                  <a:pt x="2857" y="203"/>
                </a:lnTo>
                <a:lnTo>
                  <a:pt x="2858" y="203"/>
                </a:lnTo>
                <a:lnTo>
                  <a:pt x="2859" y="204"/>
                </a:lnTo>
                <a:lnTo>
                  <a:pt x="2860" y="204"/>
                </a:lnTo>
                <a:lnTo>
                  <a:pt x="2861" y="204"/>
                </a:lnTo>
                <a:lnTo>
                  <a:pt x="2861" y="204"/>
                </a:lnTo>
                <a:lnTo>
                  <a:pt x="2862" y="204"/>
                </a:lnTo>
                <a:lnTo>
                  <a:pt x="2863" y="204"/>
                </a:lnTo>
                <a:lnTo>
                  <a:pt x="2863" y="204"/>
                </a:lnTo>
                <a:lnTo>
                  <a:pt x="2863" y="205"/>
                </a:lnTo>
                <a:lnTo>
                  <a:pt x="2864" y="205"/>
                </a:lnTo>
                <a:lnTo>
                  <a:pt x="2865" y="205"/>
                </a:lnTo>
                <a:lnTo>
                  <a:pt x="2866" y="205"/>
                </a:lnTo>
                <a:lnTo>
                  <a:pt x="2866" y="205"/>
                </a:lnTo>
                <a:lnTo>
                  <a:pt x="2867" y="205"/>
                </a:lnTo>
                <a:lnTo>
                  <a:pt x="2868" y="206"/>
                </a:lnTo>
                <a:lnTo>
                  <a:pt x="2869" y="206"/>
                </a:lnTo>
                <a:lnTo>
                  <a:pt x="2869" y="206"/>
                </a:lnTo>
                <a:lnTo>
                  <a:pt x="2870" y="206"/>
                </a:lnTo>
                <a:lnTo>
                  <a:pt x="2871" y="206"/>
                </a:lnTo>
                <a:lnTo>
                  <a:pt x="2871" y="206"/>
                </a:lnTo>
                <a:lnTo>
                  <a:pt x="2872" y="206"/>
                </a:lnTo>
                <a:lnTo>
                  <a:pt x="2873" y="206"/>
                </a:lnTo>
                <a:lnTo>
                  <a:pt x="2874" y="206"/>
                </a:lnTo>
                <a:lnTo>
                  <a:pt x="2874" y="206"/>
                </a:lnTo>
                <a:lnTo>
                  <a:pt x="2875" y="206"/>
                </a:lnTo>
                <a:lnTo>
                  <a:pt x="2876" y="206"/>
                </a:lnTo>
                <a:lnTo>
                  <a:pt x="2876" y="206"/>
                </a:lnTo>
                <a:lnTo>
                  <a:pt x="2877" y="206"/>
                </a:lnTo>
                <a:lnTo>
                  <a:pt x="2878" y="206"/>
                </a:lnTo>
                <a:lnTo>
                  <a:pt x="2879" y="206"/>
                </a:lnTo>
                <a:lnTo>
                  <a:pt x="2880" y="206"/>
                </a:lnTo>
                <a:lnTo>
                  <a:pt x="2880" y="207"/>
                </a:lnTo>
                <a:lnTo>
                  <a:pt x="2881" y="207"/>
                </a:lnTo>
                <a:lnTo>
                  <a:pt x="2881" y="207"/>
                </a:lnTo>
                <a:lnTo>
                  <a:pt x="2882" y="207"/>
                </a:lnTo>
                <a:lnTo>
                  <a:pt x="2883" y="207"/>
                </a:lnTo>
                <a:lnTo>
                  <a:pt x="2884" y="207"/>
                </a:lnTo>
                <a:lnTo>
                  <a:pt x="2885" y="208"/>
                </a:lnTo>
                <a:lnTo>
                  <a:pt x="2886" y="208"/>
                </a:lnTo>
                <a:lnTo>
                  <a:pt x="2886" y="208"/>
                </a:lnTo>
                <a:lnTo>
                  <a:pt x="2886" y="208"/>
                </a:lnTo>
                <a:lnTo>
                  <a:pt x="2887" y="208"/>
                </a:lnTo>
                <a:lnTo>
                  <a:pt x="2888" y="208"/>
                </a:lnTo>
                <a:lnTo>
                  <a:pt x="2889" y="209"/>
                </a:lnTo>
                <a:lnTo>
                  <a:pt x="2890" y="209"/>
                </a:lnTo>
                <a:lnTo>
                  <a:pt x="2891" y="209"/>
                </a:lnTo>
                <a:lnTo>
                  <a:pt x="2891" y="209"/>
                </a:lnTo>
                <a:lnTo>
                  <a:pt x="2891" y="209"/>
                </a:lnTo>
                <a:lnTo>
                  <a:pt x="2892" y="209"/>
                </a:lnTo>
                <a:lnTo>
                  <a:pt x="2892" y="210"/>
                </a:lnTo>
                <a:lnTo>
                  <a:pt x="2893" y="210"/>
                </a:lnTo>
                <a:lnTo>
                  <a:pt x="2894" y="210"/>
                </a:lnTo>
                <a:lnTo>
                  <a:pt x="2895" y="210"/>
                </a:lnTo>
                <a:lnTo>
                  <a:pt x="2896" y="210"/>
                </a:lnTo>
                <a:lnTo>
                  <a:pt x="2897" y="210"/>
                </a:lnTo>
                <a:lnTo>
                  <a:pt x="2897" y="210"/>
                </a:lnTo>
                <a:lnTo>
                  <a:pt x="2897" y="211"/>
                </a:lnTo>
                <a:lnTo>
                  <a:pt x="2898" y="211"/>
                </a:lnTo>
                <a:lnTo>
                  <a:pt x="2899" y="211"/>
                </a:lnTo>
                <a:lnTo>
                  <a:pt x="2900" y="211"/>
                </a:lnTo>
                <a:lnTo>
                  <a:pt x="2901" y="211"/>
                </a:lnTo>
                <a:lnTo>
                  <a:pt x="2902" y="211"/>
                </a:lnTo>
                <a:lnTo>
                  <a:pt x="2902" y="212"/>
                </a:lnTo>
                <a:lnTo>
                  <a:pt x="2903" y="212"/>
                </a:lnTo>
                <a:lnTo>
                  <a:pt x="2903" y="212"/>
                </a:lnTo>
                <a:lnTo>
                  <a:pt x="2904" y="212"/>
                </a:lnTo>
                <a:lnTo>
                  <a:pt x="2905" y="212"/>
                </a:lnTo>
                <a:lnTo>
                  <a:pt x="2906" y="212"/>
                </a:lnTo>
                <a:lnTo>
                  <a:pt x="2907" y="212"/>
                </a:lnTo>
                <a:lnTo>
                  <a:pt x="2907" y="212"/>
                </a:lnTo>
                <a:lnTo>
                  <a:pt x="2908" y="212"/>
                </a:lnTo>
                <a:lnTo>
                  <a:pt x="2909" y="212"/>
                </a:lnTo>
                <a:lnTo>
                  <a:pt x="2909" y="212"/>
                </a:lnTo>
                <a:lnTo>
                  <a:pt x="2910" y="212"/>
                </a:lnTo>
                <a:lnTo>
                  <a:pt x="2911" y="212"/>
                </a:lnTo>
                <a:lnTo>
                  <a:pt x="2912" y="212"/>
                </a:lnTo>
                <a:lnTo>
                  <a:pt x="2912" y="212"/>
                </a:lnTo>
                <a:lnTo>
                  <a:pt x="2913" y="212"/>
                </a:lnTo>
                <a:lnTo>
                  <a:pt x="2914" y="212"/>
                </a:lnTo>
                <a:lnTo>
                  <a:pt x="2914" y="212"/>
                </a:lnTo>
                <a:lnTo>
                  <a:pt x="2915" y="213"/>
                </a:lnTo>
                <a:lnTo>
                  <a:pt x="2916" y="213"/>
                </a:lnTo>
                <a:lnTo>
                  <a:pt x="2917" y="213"/>
                </a:lnTo>
                <a:lnTo>
                  <a:pt x="2917" y="213"/>
                </a:lnTo>
                <a:lnTo>
                  <a:pt x="2918" y="213"/>
                </a:lnTo>
                <a:lnTo>
                  <a:pt x="2919" y="213"/>
                </a:lnTo>
                <a:lnTo>
                  <a:pt x="2920" y="213"/>
                </a:lnTo>
                <a:lnTo>
                  <a:pt x="2920" y="214"/>
                </a:lnTo>
                <a:lnTo>
                  <a:pt x="2921" y="214"/>
                </a:lnTo>
                <a:lnTo>
                  <a:pt x="2922" y="214"/>
                </a:lnTo>
                <a:lnTo>
                  <a:pt x="2922" y="214"/>
                </a:lnTo>
                <a:lnTo>
                  <a:pt x="2923" y="214"/>
                </a:lnTo>
                <a:lnTo>
                  <a:pt x="2924" y="214"/>
                </a:lnTo>
                <a:lnTo>
                  <a:pt x="2924" y="215"/>
                </a:lnTo>
                <a:lnTo>
                  <a:pt x="2925" y="215"/>
                </a:lnTo>
                <a:lnTo>
                  <a:pt x="2926" y="215"/>
                </a:lnTo>
                <a:lnTo>
                  <a:pt x="2926" y="215"/>
                </a:lnTo>
                <a:lnTo>
                  <a:pt x="2927" y="215"/>
                </a:lnTo>
                <a:lnTo>
                  <a:pt x="2927" y="216"/>
                </a:lnTo>
                <a:lnTo>
                  <a:pt x="2928" y="216"/>
                </a:lnTo>
                <a:lnTo>
                  <a:pt x="2929" y="216"/>
                </a:lnTo>
                <a:lnTo>
                  <a:pt x="2930" y="216"/>
                </a:lnTo>
                <a:lnTo>
                  <a:pt x="2931" y="216"/>
                </a:lnTo>
                <a:lnTo>
                  <a:pt x="2932" y="216"/>
                </a:lnTo>
                <a:lnTo>
                  <a:pt x="2932" y="216"/>
                </a:lnTo>
                <a:lnTo>
                  <a:pt x="2932" y="217"/>
                </a:lnTo>
                <a:lnTo>
                  <a:pt x="2933" y="217"/>
                </a:lnTo>
                <a:lnTo>
                  <a:pt x="2933" y="217"/>
                </a:lnTo>
                <a:lnTo>
                  <a:pt x="2934" y="217"/>
                </a:lnTo>
                <a:lnTo>
                  <a:pt x="2935" y="217"/>
                </a:lnTo>
                <a:lnTo>
                  <a:pt x="2936" y="217"/>
                </a:lnTo>
                <a:lnTo>
                  <a:pt x="2937" y="217"/>
                </a:lnTo>
                <a:lnTo>
                  <a:pt x="2938" y="217"/>
                </a:lnTo>
                <a:lnTo>
                  <a:pt x="2938" y="217"/>
                </a:lnTo>
                <a:lnTo>
                  <a:pt x="2938" y="217"/>
                </a:lnTo>
                <a:lnTo>
                  <a:pt x="2939" y="217"/>
                </a:lnTo>
                <a:lnTo>
                  <a:pt x="2940" y="217"/>
                </a:lnTo>
                <a:lnTo>
                  <a:pt x="2941" y="217"/>
                </a:lnTo>
                <a:lnTo>
                  <a:pt x="2942" y="218"/>
                </a:lnTo>
                <a:lnTo>
                  <a:pt x="2942" y="217"/>
                </a:lnTo>
                <a:lnTo>
                  <a:pt x="2943" y="217"/>
                </a:lnTo>
                <a:lnTo>
                  <a:pt x="2943" y="217"/>
                </a:lnTo>
                <a:lnTo>
                  <a:pt x="2943" y="217"/>
                </a:lnTo>
                <a:lnTo>
                  <a:pt x="2944" y="217"/>
                </a:lnTo>
                <a:lnTo>
                  <a:pt x="2945" y="217"/>
                </a:lnTo>
                <a:lnTo>
                  <a:pt x="2946" y="217"/>
                </a:lnTo>
                <a:lnTo>
                  <a:pt x="2947" y="217"/>
                </a:lnTo>
                <a:lnTo>
                  <a:pt x="2948" y="217"/>
                </a:lnTo>
                <a:lnTo>
                  <a:pt x="2948" y="217"/>
                </a:lnTo>
                <a:lnTo>
                  <a:pt x="2949" y="216"/>
                </a:lnTo>
                <a:lnTo>
                  <a:pt x="2949" y="216"/>
                </a:lnTo>
                <a:lnTo>
                  <a:pt x="2950" y="216"/>
                </a:lnTo>
                <a:lnTo>
                  <a:pt x="2951" y="216"/>
                </a:lnTo>
                <a:lnTo>
                  <a:pt x="2952" y="216"/>
                </a:lnTo>
                <a:lnTo>
                  <a:pt x="2952" y="215"/>
                </a:lnTo>
                <a:lnTo>
                  <a:pt x="2953" y="215"/>
                </a:lnTo>
                <a:lnTo>
                  <a:pt x="2953" y="215"/>
                </a:lnTo>
                <a:lnTo>
                  <a:pt x="2954" y="215"/>
                </a:lnTo>
                <a:lnTo>
                  <a:pt x="2954" y="215"/>
                </a:lnTo>
                <a:lnTo>
                  <a:pt x="2954" y="214"/>
                </a:lnTo>
                <a:lnTo>
                  <a:pt x="2955" y="214"/>
                </a:lnTo>
                <a:lnTo>
                  <a:pt x="2956" y="214"/>
                </a:lnTo>
                <a:lnTo>
                  <a:pt x="2957" y="214"/>
                </a:lnTo>
                <a:lnTo>
                  <a:pt x="2958" y="214"/>
                </a:lnTo>
                <a:lnTo>
                  <a:pt x="2958" y="213"/>
                </a:lnTo>
                <a:lnTo>
                  <a:pt x="2959" y="213"/>
                </a:lnTo>
                <a:lnTo>
                  <a:pt x="2960" y="213"/>
                </a:lnTo>
                <a:lnTo>
                  <a:pt x="2960" y="213"/>
                </a:lnTo>
                <a:lnTo>
                  <a:pt x="2961" y="213"/>
                </a:lnTo>
                <a:lnTo>
                  <a:pt x="2961" y="212"/>
                </a:lnTo>
                <a:lnTo>
                  <a:pt x="2962" y="212"/>
                </a:lnTo>
                <a:lnTo>
                  <a:pt x="2963" y="212"/>
                </a:lnTo>
                <a:lnTo>
                  <a:pt x="2963" y="212"/>
                </a:lnTo>
                <a:lnTo>
                  <a:pt x="2964" y="212"/>
                </a:lnTo>
                <a:lnTo>
                  <a:pt x="2965" y="212"/>
                </a:lnTo>
                <a:lnTo>
                  <a:pt x="2966" y="213"/>
                </a:lnTo>
                <a:lnTo>
                  <a:pt x="2966" y="213"/>
                </a:lnTo>
                <a:lnTo>
                  <a:pt x="2967" y="213"/>
                </a:lnTo>
                <a:lnTo>
                  <a:pt x="2968" y="213"/>
                </a:lnTo>
                <a:lnTo>
                  <a:pt x="2969" y="213"/>
                </a:lnTo>
                <a:lnTo>
                  <a:pt x="2969" y="213"/>
                </a:lnTo>
                <a:lnTo>
                  <a:pt x="2970" y="213"/>
                </a:lnTo>
                <a:lnTo>
                  <a:pt x="2970" y="214"/>
                </a:lnTo>
                <a:lnTo>
                  <a:pt x="2971" y="214"/>
                </a:lnTo>
                <a:lnTo>
                  <a:pt x="2972" y="214"/>
                </a:lnTo>
                <a:lnTo>
                  <a:pt x="2972" y="214"/>
                </a:lnTo>
                <a:lnTo>
                  <a:pt x="2973" y="214"/>
                </a:lnTo>
                <a:lnTo>
                  <a:pt x="2974" y="214"/>
                </a:lnTo>
                <a:lnTo>
                  <a:pt x="2974" y="214"/>
                </a:lnTo>
                <a:lnTo>
                  <a:pt x="2975" y="215"/>
                </a:lnTo>
                <a:lnTo>
                  <a:pt x="2976" y="215"/>
                </a:lnTo>
                <a:lnTo>
                  <a:pt x="2977" y="215"/>
                </a:lnTo>
                <a:lnTo>
                  <a:pt x="2978" y="215"/>
                </a:lnTo>
                <a:lnTo>
                  <a:pt x="2978" y="215"/>
                </a:lnTo>
                <a:lnTo>
                  <a:pt x="2978" y="216"/>
                </a:lnTo>
                <a:lnTo>
                  <a:pt x="2979" y="216"/>
                </a:lnTo>
                <a:lnTo>
                  <a:pt x="2979" y="216"/>
                </a:lnTo>
                <a:lnTo>
                  <a:pt x="2980" y="216"/>
                </a:lnTo>
                <a:lnTo>
                  <a:pt x="2981" y="216"/>
                </a:lnTo>
                <a:lnTo>
                  <a:pt x="2982" y="216"/>
                </a:lnTo>
                <a:lnTo>
                  <a:pt x="2983" y="216"/>
                </a:lnTo>
                <a:lnTo>
                  <a:pt x="2984" y="216"/>
                </a:lnTo>
                <a:lnTo>
                  <a:pt x="2984" y="217"/>
                </a:lnTo>
                <a:lnTo>
                  <a:pt x="2984" y="217"/>
                </a:lnTo>
                <a:lnTo>
                  <a:pt x="2984" y="217"/>
                </a:lnTo>
                <a:lnTo>
                  <a:pt x="2985" y="217"/>
                </a:lnTo>
                <a:lnTo>
                  <a:pt x="2986" y="217"/>
                </a:lnTo>
                <a:lnTo>
                  <a:pt x="2987" y="217"/>
                </a:lnTo>
                <a:lnTo>
                  <a:pt x="2988" y="217"/>
                </a:lnTo>
                <a:lnTo>
                  <a:pt x="2989" y="217"/>
                </a:lnTo>
                <a:lnTo>
                  <a:pt x="2989" y="217"/>
                </a:lnTo>
                <a:lnTo>
                  <a:pt x="2989" y="217"/>
                </a:lnTo>
                <a:lnTo>
                  <a:pt x="2990" y="217"/>
                </a:lnTo>
                <a:lnTo>
                  <a:pt x="2991" y="217"/>
                </a:lnTo>
                <a:lnTo>
                  <a:pt x="2992" y="217"/>
                </a:lnTo>
                <a:lnTo>
                  <a:pt x="2993" y="217"/>
                </a:lnTo>
                <a:lnTo>
                  <a:pt x="2993" y="218"/>
                </a:lnTo>
                <a:lnTo>
                  <a:pt x="2994" y="218"/>
                </a:lnTo>
                <a:lnTo>
                  <a:pt x="2994" y="218"/>
                </a:lnTo>
                <a:lnTo>
                  <a:pt x="2994" y="218"/>
                </a:lnTo>
                <a:lnTo>
                  <a:pt x="2995" y="218"/>
                </a:lnTo>
                <a:lnTo>
                  <a:pt x="2996" y="218"/>
                </a:lnTo>
                <a:lnTo>
                  <a:pt x="2997" y="218"/>
                </a:lnTo>
                <a:lnTo>
                  <a:pt x="2998" y="218"/>
                </a:lnTo>
                <a:lnTo>
                  <a:pt x="2999" y="218"/>
                </a:lnTo>
                <a:lnTo>
                  <a:pt x="2999" y="218"/>
                </a:lnTo>
                <a:lnTo>
                  <a:pt x="3000" y="218"/>
                </a:lnTo>
                <a:lnTo>
                  <a:pt x="3000" y="218"/>
                </a:lnTo>
                <a:lnTo>
                  <a:pt x="3001" y="218"/>
                </a:lnTo>
                <a:lnTo>
                  <a:pt x="3002" y="218"/>
                </a:lnTo>
                <a:lnTo>
                  <a:pt x="3003" y="219"/>
                </a:lnTo>
                <a:lnTo>
                  <a:pt x="3004" y="219"/>
                </a:lnTo>
                <a:lnTo>
                  <a:pt x="3005" y="219"/>
                </a:lnTo>
                <a:lnTo>
                  <a:pt x="3005" y="219"/>
                </a:lnTo>
                <a:lnTo>
                  <a:pt x="3006" y="219"/>
                </a:lnTo>
                <a:lnTo>
                  <a:pt x="3006" y="219"/>
                </a:lnTo>
                <a:lnTo>
                  <a:pt x="3007" y="219"/>
                </a:lnTo>
                <a:lnTo>
                  <a:pt x="3007" y="220"/>
                </a:lnTo>
                <a:lnTo>
                  <a:pt x="3008" y="220"/>
                </a:lnTo>
                <a:lnTo>
                  <a:pt x="3009" y="220"/>
                </a:lnTo>
                <a:lnTo>
                  <a:pt x="3010" y="220"/>
                </a:lnTo>
                <a:lnTo>
                  <a:pt x="3010" y="220"/>
                </a:lnTo>
                <a:lnTo>
                  <a:pt x="3011" y="220"/>
                </a:lnTo>
                <a:lnTo>
                  <a:pt x="3012" y="220"/>
                </a:lnTo>
                <a:lnTo>
                  <a:pt x="3012" y="221"/>
                </a:lnTo>
                <a:lnTo>
                  <a:pt x="3013" y="221"/>
                </a:lnTo>
                <a:lnTo>
                  <a:pt x="3014" y="221"/>
                </a:lnTo>
                <a:lnTo>
                  <a:pt x="3015" y="221"/>
                </a:lnTo>
                <a:lnTo>
                  <a:pt x="3015" y="221"/>
                </a:lnTo>
                <a:lnTo>
                  <a:pt x="3016" y="221"/>
                </a:lnTo>
                <a:lnTo>
                  <a:pt x="3017" y="221"/>
                </a:lnTo>
                <a:lnTo>
                  <a:pt x="3018" y="222"/>
                </a:lnTo>
                <a:lnTo>
                  <a:pt x="3018" y="222"/>
                </a:lnTo>
                <a:lnTo>
                  <a:pt x="3019" y="222"/>
                </a:lnTo>
                <a:lnTo>
                  <a:pt x="3020" y="222"/>
                </a:lnTo>
                <a:lnTo>
                  <a:pt x="3020" y="222"/>
                </a:lnTo>
                <a:lnTo>
                  <a:pt x="3021" y="222"/>
                </a:lnTo>
                <a:lnTo>
                  <a:pt x="3021" y="222"/>
                </a:lnTo>
                <a:lnTo>
                  <a:pt x="3022" y="222"/>
                </a:lnTo>
                <a:lnTo>
                  <a:pt x="3023" y="222"/>
                </a:lnTo>
                <a:lnTo>
                  <a:pt x="3024" y="222"/>
                </a:lnTo>
                <a:lnTo>
                  <a:pt x="3024" y="222"/>
                </a:lnTo>
                <a:lnTo>
                  <a:pt x="3025" y="222"/>
                </a:lnTo>
                <a:lnTo>
                  <a:pt x="3025" y="222"/>
                </a:lnTo>
                <a:lnTo>
                  <a:pt x="3026" y="222"/>
                </a:lnTo>
                <a:lnTo>
                  <a:pt x="3027" y="223"/>
                </a:lnTo>
                <a:lnTo>
                  <a:pt x="3028" y="223"/>
                </a:lnTo>
                <a:lnTo>
                  <a:pt x="3029" y="223"/>
                </a:lnTo>
                <a:lnTo>
                  <a:pt x="3029" y="223"/>
                </a:lnTo>
                <a:lnTo>
                  <a:pt x="3030" y="223"/>
                </a:lnTo>
                <a:lnTo>
                  <a:pt x="3030" y="223"/>
                </a:lnTo>
                <a:lnTo>
                  <a:pt x="3031" y="223"/>
                </a:lnTo>
                <a:lnTo>
                  <a:pt x="3031" y="223"/>
                </a:lnTo>
                <a:lnTo>
                  <a:pt x="3032" y="223"/>
                </a:lnTo>
                <a:lnTo>
                  <a:pt x="3033" y="223"/>
                </a:lnTo>
                <a:lnTo>
                  <a:pt x="3034" y="223"/>
                </a:lnTo>
                <a:lnTo>
                  <a:pt x="3035" y="223"/>
                </a:lnTo>
                <a:lnTo>
                  <a:pt x="3035" y="223"/>
                </a:lnTo>
                <a:lnTo>
                  <a:pt x="3035" y="223"/>
                </a:lnTo>
                <a:lnTo>
                  <a:pt x="3036" y="224"/>
                </a:lnTo>
                <a:lnTo>
                  <a:pt x="3037" y="224"/>
                </a:lnTo>
                <a:lnTo>
                  <a:pt x="3038" y="224"/>
                </a:lnTo>
                <a:lnTo>
                  <a:pt x="3039" y="224"/>
                </a:lnTo>
                <a:lnTo>
                  <a:pt x="3040" y="224"/>
                </a:lnTo>
                <a:lnTo>
                  <a:pt x="3041" y="225"/>
                </a:lnTo>
                <a:lnTo>
                  <a:pt x="3041" y="225"/>
                </a:lnTo>
                <a:lnTo>
                  <a:pt x="3041" y="225"/>
                </a:lnTo>
                <a:lnTo>
                  <a:pt x="3042" y="225"/>
                </a:lnTo>
                <a:lnTo>
                  <a:pt x="3043" y="225"/>
                </a:lnTo>
                <a:lnTo>
                  <a:pt x="3044" y="225"/>
                </a:lnTo>
                <a:lnTo>
                  <a:pt x="3045" y="226"/>
                </a:lnTo>
                <a:lnTo>
                  <a:pt x="3046" y="226"/>
                </a:lnTo>
                <a:lnTo>
                  <a:pt x="3046" y="226"/>
                </a:lnTo>
                <a:lnTo>
                  <a:pt x="3046" y="226"/>
                </a:lnTo>
                <a:lnTo>
                  <a:pt x="3047" y="226"/>
                </a:lnTo>
                <a:lnTo>
                  <a:pt x="3048" y="226"/>
                </a:lnTo>
                <a:lnTo>
                  <a:pt x="3049" y="226"/>
                </a:lnTo>
                <a:lnTo>
                  <a:pt x="3050" y="227"/>
                </a:lnTo>
                <a:lnTo>
                  <a:pt x="3051" y="227"/>
                </a:lnTo>
                <a:lnTo>
                  <a:pt x="3051" y="227"/>
                </a:lnTo>
                <a:lnTo>
                  <a:pt x="3052" y="227"/>
                </a:lnTo>
                <a:lnTo>
                  <a:pt x="3052" y="227"/>
                </a:lnTo>
                <a:lnTo>
                  <a:pt x="3053" y="227"/>
                </a:lnTo>
                <a:lnTo>
                  <a:pt x="3054" y="227"/>
                </a:lnTo>
                <a:lnTo>
                  <a:pt x="3054" y="227"/>
                </a:lnTo>
                <a:lnTo>
                  <a:pt x="3055" y="227"/>
                </a:lnTo>
                <a:lnTo>
                  <a:pt x="3056" y="227"/>
                </a:lnTo>
                <a:lnTo>
                  <a:pt x="3056" y="227"/>
                </a:lnTo>
                <a:lnTo>
                  <a:pt x="3057" y="227"/>
                </a:lnTo>
                <a:lnTo>
                  <a:pt x="3058" y="227"/>
                </a:lnTo>
                <a:lnTo>
                  <a:pt x="3058" y="227"/>
                </a:lnTo>
                <a:lnTo>
                  <a:pt x="3059" y="227"/>
                </a:lnTo>
                <a:lnTo>
                  <a:pt x="3060" y="228"/>
                </a:lnTo>
                <a:lnTo>
                  <a:pt x="3061" y="228"/>
                </a:lnTo>
                <a:lnTo>
                  <a:pt x="3061" y="228"/>
                </a:lnTo>
                <a:lnTo>
                  <a:pt x="3062" y="228"/>
                </a:lnTo>
                <a:lnTo>
                  <a:pt x="3063" y="228"/>
                </a:lnTo>
                <a:lnTo>
                  <a:pt x="3064" y="228"/>
                </a:lnTo>
                <a:lnTo>
                  <a:pt x="3064" y="228"/>
                </a:lnTo>
                <a:lnTo>
                  <a:pt x="3064" y="229"/>
                </a:lnTo>
                <a:lnTo>
                  <a:pt x="3065" y="229"/>
                </a:lnTo>
                <a:lnTo>
                  <a:pt x="3066" y="229"/>
                </a:lnTo>
                <a:lnTo>
                  <a:pt x="3066" y="229"/>
                </a:lnTo>
                <a:lnTo>
                  <a:pt x="3067" y="229"/>
                </a:lnTo>
                <a:lnTo>
                  <a:pt x="3068" y="229"/>
                </a:lnTo>
                <a:lnTo>
                  <a:pt x="3069" y="229"/>
                </a:lnTo>
                <a:lnTo>
                  <a:pt x="3069" y="229"/>
                </a:lnTo>
                <a:lnTo>
                  <a:pt x="3070" y="229"/>
                </a:lnTo>
                <a:lnTo>
                  <a:pt x="3071" y="229"/>
                </a:lnTo>
                <a:lnTo>
                  <a:pt x="3071" y="229"/>
                </a:lnTo>
                <a:lnTo>
                  <a:pt x="3072" y="229"/>
                </a:lnTo>
                <a:lnTo>
                  <a:pt x="3073" y="229"/>
                </a:lnTo>
                <a:lnTo>
                  <a:pt x="3074" y="230"/>
                </a:lnTo>
                <a:lnTo>
                  <a:pt x="3075" y="230"/>
                </a:lnTo>
                <a:lnTo>
                  <a:pt x="3075" y="230"/>
                </a:lnTo>
                <a:lnTo>
                  <a:pt x="3076" y="230"/>
                </a:lnTo>
                <a:lnTo>
                  <a:pt x="3077" y="231"/>
                </a:lnTo>
                <a:lnTo>
                  <a:pt x="3077" y="231"/>
                </a:lnTo>
                <a:lnTo>
                  <a:pt x="3078" y="231"/>
                </a:lnTo>
                <a:lnTo>
                  <a:pt x="3079" y="231"/>
                </a:lnTo>
                <a:lnTo>
                  <a:pt x="3080" y="231"/>
                </a:lnTo>
                <a:lnTo>
                  <a:pt x="3081" y="231"/>
                </a:lnTo>
                <a:lnTo>
                  <a:pt x="3081" y="231"/>
                </a:lnTo>
                <a:lnTo>
                  <a:pt x="3082" y="232"/>
                </a:lnTo>
                <a:lnTo>
                  <a:pt x="3082" y="232"/>
                </a:lnTo>
                <a:lnTo>
                  <a:pt x="3083" y="232"/>
                </a:lnTo>
                <a:lnTo>
                  <a:pt x="3084" y="232"/>
                </a:lnTo>
                <a:lnTo>
                  <a:pt x="3085" y="232"/>
                </a:lnTo>
                <a:lnTo>
                  <a:pt x="3086" y="232"/>
                </a:lnTo>
                <a:lnTo>
                  <a:pt x="3087" y="232"/>
                </a:lnTo>
                <a:lnTo>
                  <a:pt x="3087" y="232"/>
                </a:lnTo>
                <a:lnTo>
                  <a:pt x="3087" y="232"/>
                </a:lnTo>
                <a:lnTo>
                  <a:pt x="3088" y="232"/>
                </a:lnTo>
                <a:lnTo>
                  <a:pt x="3089" y="232"/>
                </a:lnTo>
                <a:lnTo>
                  <a:pt x="3090" y="232"/>
                </a:lnTo>
                <a:lnTo>
                  <a:pt x="3091" y="232"/>
                </a:lnTo>
                <a:lnTo>
                  <a:pt x="3092" y="232"/>
                </a:lnTo>
                <a:lnTo>
                  <a:pt x="3092" y="233"/>
                </a:lnTo>
                <a:lnTo>
                  <a:pt x="3092" y="233"/>
                </a:lnTo>
                <a:lnTo>
                  <a:pt x="3092" y="233"/>
                </a:lnTo>
                <a:lnTo>
                  <a:pt x="3093" y="233"/>
                </a:lnTo>
                <a:lnTo>
                  <a:pt x="3094" y="233"/>
                </a:lnTo>
                <a:lnTo>
                  <a:pt x="3095" y="233"/>
                </a:lnTo>
                <a:lnTo>
                  <a:pt x="3096" y="233"/>
                </a:lnTo>
                <a:lnTo>
                  <a:pt x="3097" y="234"/>
                </a:lnTo>
                <a:lnTo>
                  <a:pt x="3097" y="234"/>
                </a:lnTo>
                <a:lnTo>
                  <a:pt x="3098" y="234"/>
                </a:lnTo>
                <a:lnTo>
                  <a:pt x="3098" y="234"/>
                </a:lnTo>
                <a:lnTo>
                  <a:pt x="3099" y="234"/>
                </a:lnTo>
                <a:lnTo>
                  <a:pt x="3100" y="234"/>
                </a:lnTo>
                <a:lnTo>
                  <a:pt x="3100" y="235"/>
                </a:lnTo>
                <a:lnTo>
                  <a:pt x="3101" y="235"/>
                </a:lnTo>
                <a:lnTo>
                  <a:pt x="3102" y="235"/>
                </a:lnTo>
                <a:lnTo>
                  <a:pt x="3102" y="235"/>
                </a:lnTo>
                <a:lnTo>
                  <a:pt x="3103" y="235"/>
                </a:lnTo>
                <a:lnTo>
                  <a:pt x="3104" y="235"/>
                </a:lnTo>
                <a:lnTo>
                  <a:pt x="3104" y="235"/>
                </a:lnTo>
                <a:lnTo>
                  <a:pt x="3105" y="235"/>
                </a:lnTo>
                <a:lnTo>
                  <a:pt x="3106" y="235"/>
                </a:lnTo>
                <a:lnTo>
                  <a:pt x="3107" y="235"/>
                </a:lnTo>
                <a:lnTo>
                  <a:pt x="3108" y="235"/>
                </a:lnTo>
                <a:lnTo>
                  <a:pt x="3108" y="235"/>
                </a:lnTo>
                <a:lnTo>
                  <a:pt x="3109" y="235"/>
                </a:lnTo>
                <a:lnTo>
                  <a:pt x="3109" y="235"/>
                </a:lnTo>
                <a:lnTo>
                  <a:pt x="3109" y="236"/>
                </a:lnTo>
                <a:lnTo>
                  <a:pt x="3110" y="236"/>
                </a:lnTo>
                <a:lnTo>
                  <a:pt x="3111" y="236"/>
                </a:lnTo>
                <a:lnTo>
                  <a:pt x="3112" y="236"/>
                </a:lnTo>
                <a:lnTo>
                  <a:pt x="3113" y="236"/>
                </a:lnTo>
                <a:lnTo>
                  <a:pt x="3113" y="236"/>
                </a:lnTo>
                <a:lnTo>
                  <a:pt x="3114" y="236"/>
                </a:lnTo>
                <a:lnTo>
                  <a:pt x="3115" y="236"/>
                </a:lnTo>
                <a:lnTo>
                  <a:pt x="3115" y="237"/>
                </a:lnTo>
                <a:lnTo>
                  <a:pt x="3116" y="237"/>
                </a:lnTo>
                <a:lnTo>
                  <a:pt x="3117" y="237"/>
                </a:lnTo>
                <a:lnTo>
                  <a:pt x="3118" y="237"/>
                </a:lnTo>
                <a:lnTo>
                  <a:pt x="3118" y="237"/>
                </a:lnTo>
                <a:lnTo>
                  <a:pt x="3119" y="237"/>
                </a:lnTo>
                <a:lnTo>
                  <a:pt x="3120" y="237"/>
                </a:lnTo>
                <a:lnTo>
                  <a:pt x="3120" y="237"/>
                </a:lnTo>
                <a:lnTo>
                  <a:pt x="3121" y="237"/>
                </a:lnTo>
                <a:lnTo>
                  <a:pt x="3121" y="237"/>
                </a:lnTo>
                <a:lnTo>
                  <a:pt x="3122" y="237"/>
                </a:lnTo>
                <a:lnTo>
                  <a:pt x="3123" y="237"/>
                </a:lnTo>
                <a:lnTo>
                  <a:pt x="3123" y="237"/>
                </a:lnTo>
                <a:lnTo>
                  <a:pt x="3124" y="237"/>
                </a:lnTo>
                <a:lnTo>
                  <a:pt x="3125" y="238"/>
                </a:lnTo>
                <a:lnTo>
                  <a:pt x="3126" y="238"/>
                </a:lnTo>
                <a:lnTo>
                  <a:pt x="3127" y="238"/>
                </a:lnTo>
                <a:lnTo>
                  <a:pt x="3127" y="238"/>
                </a:lnTo>
                <a:lnTo>
                  <a:pt x="3128" y="238"/>
                </a:lnTo>
                <a:lnTo>
                  <a:pt x="3128" y="238"/>
                </a:lnTo>
                <a:lnTo>
                  <a:pt x="3129" y="238"/>
                </a:lnTo>
                <a:lnTo>
                  <a:pt x="3130" y="238"/>
                </a:lnTo>
                <a:lnTo>
                  <a:pt x="3130" y="239"/>
                </a:lnTo>
                <a:lnTo>
                  <a:pt x="3131" y="239"/>
                </a:lnTo>
                <a:lnTo>
                  <a:pt x="3132" y="239"/>
                </a:lnTo>
                <a:lnTo>
                  <a:pt x="3133" y="239"/>
                </a:lnTo>
                <a:lnTo>
                  <a:pt x="3133" y="239"/>
                </a:lnTo>
                <a:lnTo>
                  <a:pt x="3133" y="239"/>
                </a:lnTo>
                <a:lnTo>
                  <a:pt x="3134" y="239"/>
                </a:lnTo>
                <a:lnTo>
                  <a:pt x="3135" y="240"/>
                </a:lnTo>
                <a:lnTo>
                  <a:pt x="3136" y="240"/>
                </a:lnTo>
                <a:lnTo>
                  <a:pt x="3137" y="240"/>
                </a:lnTo>
                <a:lnTo>
                  <a:pt x="3138" y="240"/>
                </a:lnTo>
                <a:lnTo>
                  <a:pt x="3138" y="240"/>
                </a:lnTo>
                <a:lnTo>
                  <a:pt x="3138" y="240"/>
                </a:lnTo>
                <a:lnTo>
                  <a:pt x="3139" y="240"/>
                </a:lnTo>
                <a:lnTo>
                  <a:pt x="3140" y="240"/>
                </a:lnTo>
                <a:lnTo>
                  <a:pt x="3141" y="240"/>
                </a:lnTo>
                <a:lnTo>
                  <a:pt x="3142" y="240"/>
                </a:lnTo>
                <a:lnTo>
                  <a:pt x="3143" y="240"/>
                </a:lnTo>
                <a:lnTo>
                  <a:pt x="3144" y="240"/>
                </a:lnTo>
                <a:lnTo>
                  <a:pt x="3144" y="240"/>
                </a:lnTo>
                <a:lnTo>
                  <a:pt x="3144" y="240"/>
                </a:lnTo>
                <a:lnTo>
                  <a:pt x="3145" y="241"/>
                </a:lnTo>
                <a:lnTo>
                  <a:pt x="3146" y="241"/>
                </a:lnTo>
                <a:lnTo>
                  <a:pt x="3147" y="241"/>
                </a:lnTo>
                <a:lnTo>
                  <a:pt x="3148" y="241"/>
                </a:lnTo>
                <a:lnTo>
                  <a:pt x="3149" y="241"/>
                </a:lnTo>
                <a:lnTo>
                  <a:pt x="3149" y="241"/>
                </a:lnTo>
                <a:lnTo>
                  <a:pt x="3149" y="241"/>
                </a:lnTo>
                <a:lnTo>
                  <a:pt x="3149" y="242"/>
                </a:lnTo>
                <a:lnTo>
                  <a:pt x="3150" y="242"/>
                </a:lnTo>
                <a:lnTo>
                  <a:pt x="3151" y="242"/>
                </a:lnTo>
                <a:lnTo>
                  <a:pt x="3152" y="242"/>
                </a:lnTo>
                <a:lnTo>
                  <a:pt x="3153" y="242"/>
                </a:lnTo>
                <a:lnTo>
                  <a:pt x="3154" y="242"/>
                </a:lnTo>
                <a:lnTo>
                  <a:pt x="3154" y="242"/>
                </a:lnTo>
                <a:lnTo>
                  <a:pt x="3155" y="242"/>
                </a:lnTo>
                <a:lnTo>
                  <a:pt x="3155" y="242"/>
                </a:lnTo>
                <a:lnTo>
                  <a:pt x="3156" y="242"/>
                </a:lnTo>
                <a:lnTo>
                  <a:pt x="3157" y="242"/>
                </a:lnTo>
                <a:lnTo>
                  <a:pt x="3158" y="242"/>
                </a:lnTo>
                <a:lnTo>
                  <a:pt x="3159" y="242"/>
                </a:lnTo>
                <a:lnTo>
                  <a:pt x="3159" y="242"/>
                </a:lnTo>
                <a:lnTo>
                  <a:pt x="3160" y="242"/>
                </a:lnTo>
                <a:lnTo>
                  <a:pt x="3160" y="243"/>
                </a:lnTo>
                <a:lnTo>
                  <a:pt x="3161" y="243"/>
                </a:lnTo>
                <a:lnTo>
                  <a:pt x="3161" y="243"/>
                </a:lnTo>
                <a:lnTo>
                  <a:pt x="3162" y="243"/>
                </a:lnTo>
                <a:lnTo>
                  <a:pt x="3163" y="243"/>
                </a:lnTo>
                <a:lnTo>
                  <a:pt x="3164" y="243"/>
                </a:lnTo>
                <a:lnTo>
                  <a:pt x="3164" y="244"/>
                </a:lnTo>
                <a:lnTo>
                  <a:pt x="3165" y="244"/>
                </a:lnTo>
                <a:lnTo>
                  <a:pt x="3166" y="244"/>
                </a:lnTo>
                <a:lnTo>
                  <a:pt x="3167" y="244"/>
                </a:lnTo>
                <a:lnTo>
                  <a:pt x="3167" y="244"/>
                </a:lnTo>
                <a:lnTo>
                  <a:pt x="3168" y="244"/>
                </a:lnTo>
                <a:lnTo>
                  <a:pt x="3169" y="244"/>
                </a:lnTo>
                <a:lnTo>
                  <a:pt x="3169" y="245"/>
                </a:lnTo>
                <a:lnTo>
                  <a:pt x="3170" y="245"/>
                </a:lnTo>
                <a:lnTo>
                  <a:pt x="3171" y="245"/>
                </a:lnTo>
                <a:lnTo>
                  <a:pt x="3172" y="245"/>
                </a:lnTo>
                <a:lnTo>
                  <a:pt x="3173" y="245"/>
                </a:lnTo>
                <a:lnTo>
                  <a:pt x="3173" y="245"/>
                </a:lnTo>
                <a:lnTo>
                  <a:pt x="3174" y="245"/>
                </a:lnTo>
                <a:lnTo>
                  <a:pt x="3174" y="246"/>
                </a:lnTo>
                <a:lnTo>
                  <a:pt x="3174" y="246"/>
                </a:lnTo>
                <a:lnTo>
                  <a:pt x="3175" y="246"/>
                </a:lnTo>
                <a:lnTo>
                  <a:pt x="3176" y="246"/>
                </a:lnTo>
                <a:lnTo>
                  <a:pt x="3177" y="246"/>
                </a:lnTo>
                <a:lnTo>
                  <a:pt x="3178" y="246"/>
                </a:lnTo>
                <a:lnTo>
                  <a:pt x="3179" y="246"/>
                </a:lnTo>
                <a:lnTo>
                  <a:pt x="3179" y="246"/>
                </a:lnTo>
                <a:lnTo>
                  <a:pt x="3180" y="246"/>
                </a:lnTo>
                <a:lnTo>
                  <a:pt x="3180" y="246"/>
                </a:lnTo>
                <a:lnTo>
                  <a:pt x="3181" y="246"/>
                </a:lnTo>
                <a:lnTo>
                  <a:pt x="3182" y="246"/>
                </a:lnTo>
                <a:lnTo>
                  <a:pt x="3183" y="246"/>
                </a:lnTo>
                <a:lnTo>
                  <a:pt x="3184" y="246"/>
                </a:lnTo>
                <a:lnTo>
                  <a:pt x="3184" y="246"/>
                </a:lnTo>
                <a:lnTo>
                  <a:pt x="3184" y="247"/>
                </a:lnTo>
                <a:lnTo>
                  <a:pt x="3185" y="247"/>
                </a:lnTo>
                <a:lnTo>
                  <a:pt x="3185" y="247"/>
                </a:lnTo>
                <a:lnTo>
                  <a:pt x="3186" y="247"/>
                </a:lnTo>
                <a:lnTo>
                  <a:pt x="3187" y="247"/>
                </a:lnTo>
                <a:lnTo>
                  <a:pt x="3188" y="247"/>
                </a:lnTo>
                <a:lnTo>
                  <a:pt x="3189" y="247"/>
                </a:lnTo>
                <a:lnTo>
                  <a:pt x="3190" y="247"/>
                </a:lnTo>
                <a:lnTo>
                  <a:pt x="3190" y="248"/>
                </a:lnTo>
                <a:lnTo>
                  <a:pt x="3190" y="248"/>
                </a:lnTo>
                <a:lnTo>
                  <a:pt x="3191" y="248"/>
                </a:lnTo>
                <a:lnTo>
                  <a:pt x="3192" y="248"/>
                </a:lnTo>
                <a:lnTo>
                  <a:pt x="3193" y="248"/>
                </a:lnTo>
                <a:lnTo>
                  <a:pt x="3194" y="248"/>
                </a:lnTo>
                <a:lnTo>
                  <a:pt x="3195" y="248"/>
                </a:lnTo>
                <a:lnTo>
                  <a:pt x="3195" y="248"/>
                </a:lnTo>
                <a:lnTo>
                  <a:pt x="3195" y="248"/>
                </a:lnTo>
                <a:lnTo>
                  <a:pt x="3196" y="248"/>
                </a:lnTo>
                <a:lnTo>
                  <a:pt x="3197" y="248"/>
                </a:lnTo>
                <a:lnTo>
                  <a:pt x="3198" y="248"/>
                </a:lnTo>
                <a:lnTo>
                  <a:pt x="3199" y="248"/>
                </a:lnTo>
                <a:lnTo>
                  <a:pt x="3200" y="248"/>
                </a:lnTo>
                <a:lnTo>
                  <a:pt x="3200" y="249"/>
                </a:lnTo>
                <a:lnTo>
                  <a:pt x="3201" y="249"/>
                </a:lnTo>
                <a:lnTo>
                  <a:pt x="3201" y="249"/>
                </a:lnTo>
                <a:lnTo>
                  <a:pt x="3202" y="249"/>
                </a:lnTo>
                <a:lnTo>
                  <a:pt x="3203" y="249"/>
                </a:lnTo>
                <a:lnTo>
                  <a:pt x="3204" y="249"/>
                </a:lnTo>
                <a:lnTo>
                  <a:pt x="3205" y="249"/>
                </a:lnTo>
                <a:lnTo>
                  <a:pt x="3205" y="250"/>
                </a:lnTo>
                <a:lnTo>
                  <a:pt x="3206" y="250"/>
                </a:lnTo>
                <a:lnTo>
                  <a:pt x="3207" y="250"/>
                </a:lnTo>
                <a:lnTo>
                  <a:pt x="3207" y="250"/>
                </a:lnTo>
                <a:lnTo>
                  <a:pt x="3208" y="250"/>
                </a:lnTo>
                <a:lnTo>
                  <a:pt x="3209" y="250"/>
                </a:lnTo>
                <a:lnTo>
                  <a:pt x="3210" y="250"/>
                </a:lnTo>
                <a:lnTo>
                  <a:pt x="3210" y="251"/>
                </a:lnTo>
                <a:lnTo>
                  <a:pt x="3210" y="251"/>
                </a:lnTo>
                <a:lnTo>
                  <a:pt x="3211" y="251"/>
                </a:lnTo>
                <a:lnTo>
                  <a:pt x="3212" y="251"/>
                </a:lnTo>
                <a:lnTo>
                  <a:pt x="3213" y="251"/>
                </a:lnTo>
                <a:lnTo>
                  <a:pt x="3213" y="251"/>
                </a:lnTo>
                <a:lnTo>
                  <a:pt x="3214" y="251"/>
                </a:lnTo>
                <a:lnTo>
                  <a:pt x="3215" y="251"/>
                </a:lnTo>
                <a:lnTo>
                  <a:pt x="3216" y="252"/>
                </a:lnTo>
                <a:lnTo>
                  <a:pt x="3216" y="252"/>
                </a:lnTo>
                <a:lnTo>
                  <a:pt x="3217" y="252"/>
                </a:lnTo>
                <a:lnTo>
                  <a:pt x="3218" y="252"/>
                </a:lnTo>
                <a:lnTo>
                  <a:pt x="3219" y="252"/>
                </a:lnTo>
                <a:lnTo>
                  <a:pt x="3219" y="252"/>
                </a:lnTo>
                <a:lnTo>
                  <a:pt x="3220" y="252"/>
                </a:lnTo>
                <a:lnTo>
                  <a:pt x="3221" y="252"/>
                </a:lnTo>
                <a:lnTo>
                  <a:pt x="3221" y="252"/>
                </a:lnTo>
                <a:lnTo>
                  <a:pt x="3222" y="252"/>
                </a:lnTo>
                <a:lnTo>
                  <a:pt x="3223" y="252"/>
                </a:lnTo>
                <a:lnTo>
                  <a:pt x="3224" y="252"/>
                </a:lnTo>
                <a:lnTo>
                  <a:pt x="3224" y="252"/>
                </a:lnTo>
                <a:lnTo>
                  <a:pt x="3225" y="252"/>
                </a:lnTo>
                <a:lnTo>
                  <a:pt x="3226" y="253"/>
                </a:lnTo>
                <a:lnTo>
                  <a:pt x="3226" y="253"/>
                </a:lnTo>
                <a:lnTo>
                  <a:pt x="3227" y="253"/>
                </a:lnTo>
                <a:lnTo>
                  <a:pt x="3228" y="253"/>
                </a:lnTo>
                <a:lnTo>
                  <a:pt x="3229" y="253"/>
                </a:lnTo>
                <a:lnTo>
                  <a:pt x="3230" y="253"/>
                </a:lnTo>
                <a:lnTo>
                  <a:pt x="3230" y="253"/>
                </a:lnTo>
                <a:lnTo>
                  <a:pt x="3231" y="253"/>
                </a:lnTo>
                <a:lnTo>
                  <a:pt x="3231" y="253"/>
                </a:lnTo>
                <a:lnTo>
                  <a:pt x="3232" y="253"/>
                </a:lnTo>
                <a:lnTo>
                  <a:pt x="3233" y="253"/>
                </a:lnTo>
                <a:lnTo>
                  <a:pt x="3234" y="253"/>
                </a:lnTo>
                <a:lnTo>
                  <a:pt x="3235" y="253"/>
                </a:lnTo>
                <a:lnTo>
                  <a:pt x="3235" y="254"/>
                </a:lnTo>
                <a:lnTo>
                  <a:pt x="3236" y="254"/>
                </a:lnTo>
                <a:lnTo>
                  <a:pt x="3236" y="254"/>
                </a:lnTo>
                <a:lnTo>
                  <a:pt x="3236" y="254"/>
                </a:lnTo>
                <a:lnTo>
                  <a:pt x="3237" y="254"/>
                </a:lnTo>
                <a:lnTo>
                  <a:pt x="3238" y="254"/>
                </a:lnTo>
                <a:lnTo>
                  <a:pt x="3239" y="254"/>
                </a:lnTo>
                <a:lnTo>
                  <a:pt x="3240" y="254"/>
                </a:lnTo>
                <a:lnTo>
                  <a:pt x="3240" y="255"/>
                </a:lnTo>
                <a:lnTo>
                  <a:pt x="3241" y="255"/>
                </a:lnTo>
                <a:lnTo>
                  <a:pt x="3241" y="255"/>
                </a:lnTo>
                <a:lnTo>
                  <a:pt x="3241" y="255"/>
                </a:lnTo>
                <a:lnTo>
                  <a:pt x="3242" y="255"/>
                </a:lnTo>
                <a:lnTo>
                  <a:pt x="3243" y="255"/>
                </a:lnTo>
                <a:lnTo>
                  <a:pt x="3244" y="255"/>
                </a:lnTo>
                <a:lnTo>
                  <a:pt x="3245" y="256"/>
                </a:lnTo>
                <a:lnTo>
                  <a:pt x="3246" y="256"/>
                </a:lnTo>
                <a:lnTo>
                  <a:pt x="3246" y="256"/>
                </a:lnTo>
                <a:lnTo>
                  <a:pt x="3247" y="256"/>
                </a:lnTo>
                <a:lnTo>
                  <a:pt x="3247" y="256"/>
                </a:lnTo>
                <a:lnTo>
                  <a:pt x="3248" y="256"/>
                </a:lnTo>
                <a:lnTo>
                  <a:pt x="3249" y="256"/>
                </a:lnTo>
                <a:lnTo>
                  <a:pt x="3250" y="256"/>
                </a:lnTo>
                <a:lnTo>
                  <a:pt x="3250" y="257"/>
                </a:lnTo>
                <a:lnTo>
                  <a:pt x="3251" y="257"/>
                </a:lnTo>
                <a:lnTo>
                  <a:pt x="3252" y="257"/>
                </a:lnTo>
                <a:lnTo>
                  <a:pt x="3252" y="257"/>
                </a:lnTo>
                <a:lnTo>
                  <a:pt x="3253" y="257"/>
                </a:lnTo>
                <a:lnTo>
                  <a:pt x="3253" y="257"/>
                </a:lnTo>
                <a:lnTo>
                  <a:pt x="3254" y="257"/>
                </a:lnTo>
                <a:lnTo>
                  <a:pt x="3255" y="257"/>
                </a:lnTo>
                <a:lnTo>
                  <a:pt x="3256" y="258"/>
                </a:lnTo>
                <a:lnTo>
                  <a:pt x="3257" y="258"/>
                </a:lnTo>
                <a:lnTo>
                  <a:pt x="3257" y="258"/>
                </a:lnTo>
                <a:lnTo>
                  <a:pt x="3258" y="258"/>
                </a:lnTo>
                <a:lnTo>
                  <a:pt x="3258" y="258"/>
                </a:lnTo>
                <a:lnTo>
                  <a:pt x="3259" y="258"/>
                </a:lnTo>
                <a:lnTo>
                  <a:pt x="3260" y="258"/>
                </a:lnTo>
                <a:lnTo>
                  <a:pt x="3261" y="258"/>
                </a:lnTo>
                <a:lnTo>
                  <a:pt x="3262" y="258"/>
                </a:lnTo>
                <a:lnTo>
                  <a:pt x="3262" y="258"/>
                </a:lnTo>
                <a:lnTo>
                  <a:pt x="3263" y="258"/>
                </a:lnTo>
                <a:lnTo>
                  <a:pt x="3264" y="258"/>
                </a:lnTo>
                <a:lnTo>
                  <a:pt x="3264" y="258"/>
                </a:lnTo>
                <a:lnTo>
                  <a:pt x="3265" y="258"/>
                </a:lnTo>
                <a:lnTo>
                  <a:pt x="3266" y="258"/>
                </a:lnTo>
                <a:lnTo>
                  <a:pt x="3267" y="258"/>
                </a:lnTo>
                <a:lnTo>
                  <a:pt x="3267" y="258"/>
                </a:lnTo>
                <a:lnTo>
                  <a:pt x="3268" y="258"/>
                </a:lnTo>
                <a:lnTo>
                  <a:pt x="3269" y="258"/>
                </a:lnTo>
                <a:lnTo>
                  <a:pt x="3270" y="258"/>
                </a:lnTo>
                <a:lnTo>
                  <a:pt x="3270" y="258"/>
                </a:lnTo>
                <a:lnTo>
                  <a:pt x="3271" y="259"/>
                </a:lnTo>
                <a:lnTo>
                  <a:pt x="3272" y="259"/>
                </a:lnTo>
                <a:lnTo>
                  <a:pt x="3272" y="259"/>
                </a:lnTo>
                <a:lnTo>
                  <a:pt x="3273" y="259"/>
                </a:lnTo>
                <a:lnTo>
                  <a:pt x="3274" y="259"/>
                </a:lnTo>
                <a:lnTo>
                  <a:pt x="3275" y="259"/>
                </a:lnTo>
                <a:lnTo>
                  <a:pt x="3276" y="259"/>
                </a:lnTo>
                <a:lnTo>
                  <a:pt x="3276" y="260"/>
                </a:lnTo>
                <a:lnTo>
                  <a:pt x="3276" y="260"/>
                </a:lnTo>
                <a:lnTo>
                  <a:pt x="3277" y="260"/>
                </a:lnTo>
                <a:lnTo>
                  <a:pt x="3277" y="260"/>
                </a:lnTo>
                <a:lnTo>
                  <a:pt x="3278" y="260"/>
                </a:lnTo>
                <a:lnTo>
                  <a:pt x="3279" y="260"/>
                </a:lnTo>
                <a:lnTo>
                  <a:pt x="3280" y="260"/>
                </a:lnTo>
                <a:lnTo>
                  <a:pt x="3281" y="260"/>
                </a:lnTo>
                <a:lnTo>
                  <a:pt x="3282" y="261"/>
                </a:lnTo>
                <a:lnTo>
                  <a:pt x="3282" y="261"/>
                </a:lnTo>
                <a:lnTo>
                  <a:pt x="3282" y="261"/>
                </a:lnTo>
                <a:lnTo>
                  <a:pt x="3283" y="261"/>
                </a:lnTo>
                <a:lnTo>
                  <a:pt x="3284" y="261"/>
                </a:lnTo>
                <a:lnTo>
                  <a:pt x="3285" y="261"/>
                </a:lnTo>
                <a:lnTo>
                  <a:pt x="3286" y="261"/>
                </a:lnTo>
                <a:lnTo>
                  <a:pt x="3287" y="262"/>
                </a:lnTo>
                <a:lnTo>
                  <a:pt x="3288" y="262"/>
                </a:lnTo>
                <a:lnTo>
                  <a:pt x="3288" y="262"/>
                </a:lnTo>
                <a:lnTo>
                  <a:pt x="3288" y="262"/>
                </a:lnTo>
                <a:lnTo>
                  <a:pt x="3289" y="262"/>
                </a:lnTo>
                <a:lnTo>
                  <a:pt x="3290" y="262"/>
                </a:lnTo>
                <a:lnTo>
                  <a:pt x="3291" y="262"/>
                </a:lnTo>
                <a:lnTo>
                  <a:pt x="3292" y="263"/>
                </a:lnTo>
                <a:lnTo>
                  <a:pt x="3293" y="263"/>
                </a:lnTo>
                <a:lnTo>
                  <a:pt x="3293" y="263"/>
                </a:lnTo>
                <a:lnTo>
                  <a:pt x="3293" y="263"/>
                </a:lnTo>
                <a:lnTo>
                  <a:pt x="3294" y="263"/>
                </a:lnTo>
                <a:lnTo>
                  <a:pt x="3295" y="263"/>
                </a:lnTo>
                <a:lnTo>
                  <a:pt x="3296" y="263"/>
                </a:lnTo>
                <a:lnTo>
                  <a:pt x="3297" y="263"/>
                </a:lnTo>
                <a:lnTo>
                  <a:pt x="3298" y="263"/>
                </a:lnTo>
                <a:lnTo>
                  <a:pt x="3298" y="263"/>
                </a:lnTo>
                <a:lnTo>
                  <a:pt x="3298" y="263"/>
                </a:lnTo>
                <a:lnTo>
                  <a:pt x="3299" y="263"/>
                </a:lnTo>
                <a:lnTo>
                  <a:pt x="3300" y="263"/>
                </a:lnTo>
                <a:lnTo>
                  <a:pt x="3300" y="263"/>
                </a:lnTo>
                <a:lnTo>
                  <a:pt x="3301" y="263"/>
                </a:lnTo>
                <a:lnTo>
                  <a:pt x="3302" y="263"/>
                </a:lnTo>
                <a:lnTo>
                  <a:pt x="3303" y="263"/>
                </a:lnTo>
                <a:lnTo>
                  <a:pt x="3303" y="263"/>
                </a:lnTo>
                <a:lnTo>
                  <a:pt x="3304" y="263"/>
                </a:lnTo>
                <a:lnTo>
                  <a:pt x="3304" y="263"/>
                </a:lnTo>
                <a:lnTo>
                  <a:pt x="3305" y="263"/>
                </a:lnTo>
                <a:lnTo>
                  <a:pt x="3305" y="264"/>
                </a:lnTo>
                <a:lnTo>
                  <a:pt x="3306" y="264"/>
                </a:lnTo>
                <a:lnTo>
                  <a:pt x="3307" y="264"/>
                </a:lnTo>
                <a:lnTo>
                  <a:pt x="3308" y="264"/>
                </a:lnTo>
                <a:lnTo>
                  <a:pt x="3308" y="264"/>
                </a:lnTo>
                <a:lnTo>
                  <a:pt x="3309" y="264"/>
                </a:lnTo>
                <a:lnTo>
                  <a:pt x="3310" y="264"/>
                </a:lnTo>
                <a:lnTo>
                  <a:pt x="3310" y="264"/>
                </a:lnTo>
                <a:lnTo>
                  <a:pt x="3311" y="265"/>
                </a:lnTo>
                <a:lnTo>
                  <a:pt x="3312" y="265"/>
                </a:lnTo>
                <a:lnTo>
                  <a:pt x="3313" y="265"/>
                </a:lnTo>
                <a:lnTo>
                  <a:pt x="3313" y="265"/>
                </a:lnTo>
                <a:lnTo>
                  <a:pt x="3314" y="265"/>
                </a:lnTo>
                <a:lnTo>
                  <a:pt x="3315" y="265"/>
                </a:lnTo>
                <a:lnTo>
                  <a:pt x="3316" y="265"/>
                </a:lnTo>
                <a:lnTo>
                  <a:pt x="3316" y="266"/>
                </a:lnTo>
                <a:lnTo>
                  <a:pt x="3317" y="266"/>
                </a:lnTo>
                <a:lnTo>
                  <a:pt x="3318" y="266"/>
                </a:lnTo>
                <a:lnTo>
                  <a:pt x="3318" y="266"/>
                </a:lnTo>
                <a:lnTo>
                  <a:pt x="3319" y="266"/>
                </a:lnTo>
                <a:lnTo>
                  <a:pt x="3320" y="266"/>
                </a:lnTo>
                <a:lnTo>
                  <a:pt x="3321" y="266"/>
                </a:lnTo>
                <a:lnTo>
                  <a:pt x="3322" y="267"/>
                </a:lnTo>
                <a:lnTo>
                  <a:pt x="3322" y="267"/>
                </a:lnTo>
                <a:lnTo>
                  <a:pt x="3323" y="267"/>
                </a:lnTo>
                <a:lnTo>
                  <a:pt x="3324" y="267"/>
                </a:lnTo>
                <a:lnTo>
                  <a:pt x="3324" y="267"/>
                </a:lnTo>
                <a:lnTo>
                  <a:pt x="3325" y="267"/>
                </a:lnTo>
                <a:lnTo>
                  <a:pt x="3326" y="267"/>
                </a:lnTo>
                <a:lnTo>
                  <a:pt x="3327" y="268"/>
                </a:lnTo>
                <a:lnTo>
                  <a:pt x="3328" y="268"/>
                </a:lnTo>
                <a:lnTo>
                  <a:pt x="3328" y="268"/>
                </a:lnTo>
                <a:lnTo>
                  <a:pt x="3329" y="268"/>
                </a:lnTo>
                <a:lnTo>
                  <a:pt x="3329" y="268"/>
                </a:lnTo>
                <a:lnTo>
                  <a:pt x="3330" y="268"/>
                </a:lnTo>
                <a:lnTo>
                  <a:pt x="3331" y="268"/>
                </a:lnTo>
                <a:lnTo>
                  <a:pt x="3332" y="268"/>
                </a:lnTo>
                <a:lnTo>
                  <a:pt x="3332" y="268"/>
                </a:lnTo>
                <a:lnTo>
                  <a:pt x="3333" y="268"/>
                </a:lnTo>
                <a:lnTo>
                  <a:pt x="3334" y="268"/>
                </a:lnTo>
                <a:lnTo>
                  <a:pt x="3334" y="268"/>
                </a:lnTo>
                <a:lnTo>
                  <a:pt x="3334" y="268"/>
                </a:lnTo>
                <a:lnTo>
                  <a:pt x="3335" y="268"/>
                </a:lnTo>
                <a:lnTo>
                  <a:pt x="3336" y="268"/>
                </a:lnTo>
                <a:lnTo>
                  <a:pt x="3337" y="268"/>
                </a:lnTo>
                <a:lnTo>
                  <a:pt x="3337" y="268"/>
                </a:lnTo>
                <a:lnTo>
                  <a:pt x="3338" y="268"/>
                </a:lnTo>
                <a:lnTo>
                  <a:pt x="3339" y="268"/>
                </a:lnTo>
                <a:lnTo>
                  <a:pt x="3339" y="268"/>
                </a:lnTo>
                <a:lnTo>
                  <a:pt x="3339" y="268"/>
                </a:lnTo>
                <a:lnTo>
                  <a:pt x="3340" y="268"/>
                </a:lnTo>
                <a:lnTo>
                  <a:pt x="3341" y="268"/>
                </a:lnTo>
                <a:lnTo>
                  <a:pt x="3342" y="269"/>
                </a:lnTo>
                <a:lnTo>
                  <a:pt x="3343" y="269"/>
                </a:lnTo>
                <a:lnTo>
                  <a:pt x="3344" y="269"/>
                </a:lnTo>
                <a:lnTo>
                  <a:pt x="3344" y="269"/>
                </a:lnTo>
                <a:lnTo>
                  <a:pt x="3344" y="269"/>
                </a:lnTo>
                <a:lnTo>
                  <a:pt x="3345" y="269"/>
                </a:lnTo>
                <a:lnTo>
                  <a:pt x="3346" y="269"/>
                </a:lnTo>
                <a:lnTo>
                  <a:pt x="3347" y="269"/>
                </a:lnTo>
                <a:lnTo>
                  <a:pt x="3347" y="270"/>
                </a:lnTo>
                <a:lnTo>
                  <a:pt x="3348" y="270"/>
                </a:lnTo>
                <a:lnTo>
                  <a:pt x="3349" y="270"/>
                </a:lnTo>
                <a:lnTo>
                  <a:pt x="3349" y="270"/>
                </a:lnTo>
                <a:lnTo>
                  <a:pt x="3350" y="270"/>
                </a:lnTo>
                <a:lnTo>
                  <a:pt x="3350" y="270"/>
                </a:lnTo>
                <a:lnTo>
                  <a:pt x="3351" y="270"/>
                </a:lnTo>
                <a:lnTo>
                  <a:pt x="3352" y="270"/>
                </a:lnTo>
                <a:lnTo>
                  <a:pt x="3353" y="271"/>
                </a:lnTo>
                <a:lnTo>
                  <a:pt x="3354" y="271"/>
                </a:lnTo>
                <a:lnTo>
                  <a:pt x="3355" y="271"/>
                </a:lnTo>
                <a:lnTo>
                  <a:pt x="3355" y="271"/>
                </a:lnTo>
                <a:lnTo>
                  <a:pt x="3356" y="271"/>
                </a:lnTo>
                <a:lnTo>
                  <a:pt x="3356" y="271"/>
                </a:lnTo>
                <a:lnTo>
                  <a:pt x="3357" y="272"/>
                </a:lnTo>
                <a:lnTo>
                  <a:pt x="3358" y="272"/>
                </a:lnTo>
                <a:lnTo>
                  <a:pt x="3359" y="272"/>
                </a:lnTo>
                <a:lnTo>
                  <a:pt x="3360" y="272"/>
                </a:lnTo>
                <a:lnTo>
                  <a:pt x="3360" y="272"/>
                </a:lnTo>
                <a:lnTo>
                  <a:pt x="3361" y="272"/>
                </a:lnTo>
                <a:lnTo>
                  <a:pt x="3362" y="272"/>
                </a:lnTo>
                <a:lnTo>
                  <a:pt x="3362" y="272"/>
                </a:lnTo>
                <a:lnTo>
                  <a:pt x="3362" y="273"/>
                </a:lnTo>
                <a:lnTo>
                  <a:pt x="3363" y="273"/>
                </a:lnTo>
                <a:lnTo>
                  <a:pt x="3364" y="273"/>
                </a:lnTo>
                <a:lnTo>
                  <a:pt x="3365" y="273"/>
                </a:lnTo>
                <a:lnTo>
                  <a:pt x="3365" y="273"/>
                </a:lnTo>
                <a:lnTo>
                  <a:pt x="3366" y="273"/>
                </a:lnTo>
                <a:lnTo>
                  <a:pt x="3367" y="273"/>
                </a:lnTo>
                <a:lnTo>
                  <a:pt x="3368" y="273"/>
                </a:lnTo>
                <a:lnTo>
                  <a:pt x="3368" y="273"/>
                </a:lnTo>
                <a:lnTo>
                  <a:pt x="3369" y="273"/>
                </a:lnTo>
                <a:lnTo>
                  <a:pt x="3370" y="273"/>
                </a:lnTo>
                <a:lnTo>
                  <a:pt x="3370" y="273"/>
                </a:lnTo>
                <a:lnTo>
                  <a:pt x="3371" y="273"/>
                </a:lnTo>
                <a:lnTo>
                  <a:pt x="3372" y="274"/>
                </a:lnTo>
                <a:lnTo>
                  <a:pt x="3373" y="274"/>
                </a:lnTo>
                <a:lnTo>
                  <a:pt x="3374" y="274"/>
                </a:lnTo>
                <a:lnTo>
                  <a:pt x="3374" y="274"/>
                </a:lnTo>
                <a:lnTo>
                  <a:pt x="3375" y="274"/>
                </a:lnTo>
                <a:lnTo>
                  <a:pt x="3375" y="274"/>
                </a:lnTo>
                <a:lnTo>
                  <a:pt x="3376" y="274"/>
                </a:lnTo>
                <a:lnTo>
                  <a:pt x="3377" y="274"/>
                </a:lnTo>
                <a:lnTo>
                  <a:pt x="3377" y="274"/>
                </a:lnTo>
                <a:lnTo>
                  <a:pt x="3378" y="274"/>
                </a:lnTo>
                <a:lnTo>
                  <a:pt x="3379" y="274"/>
                </a:lnTo>
                <a:lnTo>
                  <a:pt x="3379" y="274"/>
                </a:lnTo>
                <a:lnTo>
                  <a:pt x="3380" y="274"/>
                </a:lnTo>
                <a:lnTo>
                  <a:pt x="3380" y="274"/>
                </a:lnTo>
                <a:lnTo>
                  <a:pt x="3381" y="274"/>
                </a:lnTo>
                <a:lnTo>
                  <a:pt x="3382" y="275"/>
                </a:lnTo>
                <a:lnTo>
                  <a:pt x="3383" y="275"/>
                </a:lnTo>
                <a:lnTo>
                  <a:pt x="3384" y="275"/>
                </a:lnTo>
                <a:lnTo>
                  <a:pt x="3385" y="275"/>
                </a:lnTo>
                <a:lnTo>
                  <a:pt x="3385" y="275"/>
                </a:lnTo>
                <a:lnTo>
                  <a:pt x="3385" y="275"/>
                </a:lnTo>
                <a:lnTo>
                  <a:pt x="3386" y="275"/>
                </a:lnTo>
                <a:lnTo>
                  <a:pt x="3387" y="275"/>
                </a:lnTo>
                <a:lnTo>
                  <a:pt x="3387" y="276"/>
                </a:lnTo>
                <a:lnTo>
                  <a:pt x="3388" y="276"/>
                </a:lnTo>
                <a:lnTo>
                  <a:pt x="3389" y="276"/>
                </a:lnTo>
                <a:lnTo>
                  <a:pt x="3390" y="276"/>
                </a:lnTo>
                <a:lnTo>
                  <a:pt x="3391" y="276"/>
                </a:lnTo>
                <a:lnTo>
                  <a:pt x="3391" y="276"/>
                </a:lnTo>
                <a:lnTo>
                  <a:pt x="3391" y="276"/>
                </a:lnTo>
                <a:lnTo>
                  <a:pt x="3392" y="276"/>
                </a:lnTo>
                <a:lnTo>
                  <a:pt x="3392" y="277"/>
                </a:lnTo>
                <a:lnTo>
                  <a:pt x="3393" y="277"/>
                </a:lnTo>
                <a:lnTo>
                  <a:pt x="3394" y="277"/>
                </a:lnTo>
                <a:lnTo>
                  <a:pt x="3395" y="277"/>
                </a:lnTo>
                <a:lnTo>
                  <a:pt x="3396" y="277"/>
                </a:lnTo>
                <a:lnTo>
                  <a:pt x="3396" y="277"/>
                </a:lnTo>
                <a:lnTo>
                  <a:pt x="3396" y="277"/>
                </a:lnTo>
                <a:lnTo>
                  <a:pt x="3397" y="277"/>
                </a:lnTo>
                <a:lnTo>
                  <a:pt x="3397" y="278"/>
                </a:lnTo>
                <a:lnTo>
                  <a:pt x="3398" y="278"/>
                </a:lnTo>
                <a:lnTo>
                  <a:pt x="3399" y="278"/>
                </a:lnTo>
                <a:lnTo>
                  <a:pt x="3400" y="278"/>
                </a:lnTo>
                <a:lnTo>
                  <a:pt x="3401" y="278"/>
                </a:lnTo>
                <a:lnTo>
                  <a:pt x="3401" y="278"/>
                </a:lnTo>
                <a:lnTo>
                  <a:pt x="3402" y="278"/>
                </a:lnTo>
                <a:lnTo>
                  <a:pt x="3402" y="278"/>
                </a:lnTo>
                <a:lnTo>
                  <a:pt x="3402" y="278"/>
                </a:lnTo>
                <a:lnTo>
                  <a:pt x="3403" y="278"/>
                </a:lnTo>
                <a:lnTo>
                  <a:pt x="3404" y="278"/>
                </a:lnTo>
                <a:lnTo>
                  <a:pt x="3405" y="278"/>
                </a:lnTo>
                <a:lnTo>
                  <a:pt x="3406" y="278"/>
                </a:lnTo>
                <a:lnTo>
                  <a:pt x="3406" y="278"/>
                </a:lnTo>
                <a:lnTo>
                  <a:pt x="3407" y="278"/>
                </a:lnTo>
                <a:lnTo>
                  <a:pt x="3408" y="278"/>
                </a:lnTo>
                <a:lnTo>
                  <a:pt x="3408" y="279"/>
                </a:lnTo>
                <a:lnTo>
                  <a:pt x="3409" y="279"/>
                </a:lnTo>
                <a:lnTo>
                  <a:pt x="3410" y="279"/>
                </a:lnTo>
                <a:lnTo>
                  <a:pt x="3411" y="279"/>
                </a:lnTo>
                <a:lnTo>
                  <a:pt x="3411" y="279"/>
                </a:lnTo>
                <a:lnTo>
                  <a:pt x="3412" y="279"/>
                </a:lnTo>
                <a:lnTo>
                  <a:pt x="3413" y="279"/>
                </a:lnTo>
                <a:lnTo>
                  <a:pt x="3413" y="279"/>
                </a:lnTo>
                <a:lnTo>
                  <a:pt x="3414" y="279"/>
                </a:lnTo>
                <a:lnTo>
                  <a:pt x="3415" y="279"/>
                </a:lnTo>
                <a:lnTo>
                  <a:pt x="3416" y="279"/>
                </a:lnTo>
                <a:lnTo>
                  <a:pt x="3416" y="279"/>
                </a:lnTo>
                <a:lnTo>
                  <a:pt x="3417" y="279"/>
                </a:lnTo>
                <a:lnTo>
                  <a:pt x="3418" y="279"/>
                </a:lnTo>
                <a:lnTo>
                  <a:pt x="3419" y="280"/>
                </a:lnTo>
                <a:lnTo>
                  <a:pt x="3419" y="280"/>
                </a:lnTo>
                <a:lnTo>
                  <a:pt x="3420" y="280"/>
                </a:lnTo>
                <a:lnTo>
                  <a:pt x="3421" y="280"/>
                </a:lnTo>
                <a:lnTo>
                  <a:pt x="3421" y="280"/>
                </a:lnTo>
                <a:lnTo>
                  <a:pt x="3422" y="280"/>
                </a:lnTo>
                <a:lnTo>
                  <a:pt x="3423" y="280"/>
                </a:lnTo>
                <a:lnTo>
                  <a:pt x="3424" y="281"/>
                </a:lnTo>
                <a:lnTo>
                  <a:pt x="3425" y="281"/>
                </a:lnTo>
                <a:lnTo>
                  <a:pt x="3425" y="281"/>
                </a:lnTo>
                <a:lnTo>
                  <a:pt x="3426" y="281"/>
                </a:lnTo>
                <a:lnTo>
                  <a:pt x="3427" y="281"/>
                </a:lnTo>
                <a:lnTo>
                  <a:pt x="3427" y="281"/>
                </a:lnTo>
                <a:lnTo>
                  <a:pt x="3428" y="281"/>
                </a:lnTo>
                <a:lnTo>
                  <a:pt x="3428" y="282"/>
                </a:lnTo>
                <a:lnTo>
                  <a:pt x="3429" y="282"/>
                </a:lnTo>
                <a:lnTo>
                  <a:pt x="3430" y="282"/>
                </a:lnTo>
                <a:lnTo>
                  <a:pt x="3431" y="282"/>
                </a:lnTo>
                <a:lnTo>
                  <a:pt x="3431" y="282"/>
                </a:lnTo>
                <a:lnTo>
                  <a:pt x="3432" y="282"/>
                </a:lnTo>
                <a:lnTo>
                  <a:pt x="3432" y="283"/>
                </a:lnTo>
                <a:lnTo>
                  <a:pt x="3433" y="283"/>
                </a:lnTo>
                <a:lnTo>
                  <a:pt x="3434" y="283"/>
                </a:lnTo>
                <a:lnTo>
                  <a:pt x="3435" y="283"/>
                </a:lnTo>
                <a:lnTo>
                  <a:pt x="3436" y="283"/>
                </a:lnTo>
                <a:lnTo>
                  <a:pt x="3437" y="283"/>
                </a:lnTo>
                <a:lnTo>
                  <a:pt x="3437" y="283"/>
                </a:lnTo>
                <a:lnTo>
                  <a:pt x="3437" y="284"/>
                </a:lnTo>
                <a:lnTo>
                  <a:pt x="3438" y="284"/>
                </a:lnTo>
                <a:lnTo>
                  <a:pt x="3439" y="284"/>
                </a:lnTo>
                <a:lnTo>
                  <a:pt x="3440" y="284"/>
                </a:lnTo>
                <a:lnTo>
                  <a:pt x="3441" y="284"/>
                </a:lnTo>
                <a:lnTo>
                  <a:pt x="3442" y="284"/>
                </a:lnTo>
                <a:lnTo>
                  <a:pt x="3442" y="284"/>
                </a:lnTo>
                <a:lnTo>
                  <a:pt x="3442" y="284"/>
                </a:lnTo>
                <a:lnTo>
                  <a:pt x="3443" y="284"/>
                </a:lnTo>
                <a:lnTo>
                  <a:pt x="3444" y="284"/>
                </a:lnTo>
                <a:lnTo>
                  <a:pt x="3445" y="284"/>
                </a:lnTo>
                <a:lnTo>
                  <a:pt x="3446" y="284"/>
                </a:lnTo>
                <a:lnTo>
                  <a:pt x="3447" y="284"/>
                </a:lnTo>
                <a:lnTo>
                  <a:pt x="3447" y="284"/>
                </a:lnTo>
                <a:lnTo>
                  <a:pt x="3448" y="285"/>
                </a:lnTo>
                <a:lnTo>
                  <a:pt x="3448" y="285"/>
                </a:lnTo>
                <a:lnTo>
                  <a:pt x="3449" y="285"/>
                </a:lnTo>
                <a:lnTo>
                  <a:pt x="3450" y="285"/>
                </a:lnTo>
                <a:lnTo>
                  <a:pt x="3451" y="285"/>
                </a:lnTo>
                <a:lnTo>
                  <a:pt x="3452" y="285"/>
                </a:lnTo>
                <a:lnTo>
                  <a:pt x="3452" y="285"/>
                </a:lnTo>
                <a:lnTo>
                  <a:pt x="3453" y="285"/>
                </a:lnTo>
                <a:lnTo>
                  <a:pt x="3453" y="285"/>
                </a:lnTo>
                <a:lnTo>
                  <a:pt x="3454" y="285"/>
                </a:lnTo>
                <a:lnTo>
                  <a:pt x="3455" y="285"/>
                </a:lnTo>
                <a:lnTo>
                  <a:pt x="3456" y="285"/>
                </a:lnTo>
                <a:lnTo>
                  <a:pt x="3457" y="285"/>
                </a:lnTo>
                <a:lnTo>
                  <a:pt x="3457" y="285"/>
                </a:lnTo>
                <a:lnTo>
                  <a:pt x="3458" y="286"/>
                </a:lnTo>
                <a:lnTo>
                  <a:pt x="3459" y="286"/>
                </a:lnTo>
                <a:lnTo>
                  <a:pt x="3459" y="286"/>
                </a:lnTo>
                <a:lnTo>
                  <a:pt x="3460" y="286"/>
                </a:lnTo>
                <a:lnTo>
                  <a:pt x="3461" y="286"/>
                </a:lnTo>
                <a:lnTo>
                  <a:pt x="3462" y="286"/>
                </a:lnTo>
                <a:lnTo>
                  <a:pt x="3463" y="286"/>
                </a:lnTo>
                <a:lnTo>
                  <a:pt x="3463" y="287"/>
                </a:lnTo>
                <a:lnTo>
                  <a:pt x="3463" y="287"/>
                </a:lnTo>
                <a:lnTo>
                  <a:pt x="3464" y="287"/>
                </a:lnTo>
                <a:lnTo>
                  <a:pt x="3465" y="287"/>
                </a:lnTo>
                <a:lnTo>
                  <a:pt x="3465" y="287"/>
                </a:lnTo>
                <a:lnTo>
                  <a:pt x="3466" y="287"/>
                </a:lnTo>
                <a:lnTo>
                  <a:pt x="3467" y="287"/>
                </a:lnTo>
                <a:lnTo>
                  <a:pt x="3468" y="288"/>
                </a:lnTo>
                <a:lnTo>
                  <a:pt x="3468" y="288"/>
                </a:lnTo>
                <a:lnTo>
                  <a:pt x="3469" y="288"/>
                </a:lnTo>
                <a:lnTo>
                  <a:pt x="3470" y="288"/>
                </a:lnTo>
                <a:lnTo>
                  <a:pt x="3471" y="288"/>
                </a:lnTo>
                <a:lnTo>
                  <a:pt x="3471" y="288"/>
                </a:lnTo>
                <a:lnTo>
                  <a:pt x="3472" y="288"/>
                </a:lnTo>
                <a:lnTo>
                  <a:pt x="3473" y="288"/>
                </a:lnTo>
                <a:lnTo>
                  <a:pt x="3473" y="289"/>
                </a:lnTo>
                <a:lnTo>
                  <a:pt x="3473" y="289"/>
                </a:lnTo>
                <a:lnTo>
                  <a:pt x="3474" y="289"/>
                </a:lnTo>
                <a:lnTo>
                  <a:pt x="3475" y="289"/>
                </a:lnTo>
                <a:lnTo>
                  <a:pt x="3476" y="289"/>
                </a:lnTo>
                <a:lnTo>
                  <a:pt x="3477" y="289"/>
                </a:lnTo>
                <a:lnTo>
                  <a:pt x="3477" y="289"/>
                </a:lnTo>
                <a:lnTo>
                  <a:pt x="3478" y="289"/>
                </a:lnTo>
                <a:lnTo>
                  <a:pt x="3478" y="289"/>
                </a:lnTo>
                <a:lnTo>
                  <a:pt x="3479" y="289"/>
                </a:lnTo>
                <a:lnTo>
                  <a:pt x="3480" y="289"/>
                </a:lnTo>
                <a:lnTo>
                  <a:pt x="3481" y="289"/>
                </a:lnTo>
                <a:lnTo>
                  <a:pt x="3482" y="289"/>
                </a:lnTo>
                <a:lnTo>
                  <a:pt x="3483" y="289"/>
                </a:lnTo>
                <a:lnTo>
                  <a:pt x="3483" y="289"/>
                </a:lnTo>
                <a:lnTo>
                  <a:pt x="3483" y="290"/>
                </a:lnTo>
                <a:lnTo>
                  <a:pt x="3483" y="290"/>
                </a:lnTo>
                <a:lnTo>
                  <a:pt x="3484" y="290"/>
                </a:lnTo>
                <a:lnTo>
                  <a:pt x="3485" y="290"/>
                </a:lnTo>
                <a:lnTo>
                  <a:pt x="3486" y="290"/>
                </a:lnTo>
                <a:lnTo>
                  <a:pt x="3487" y="290"/>
                </a:lnTo>
                <a:lnTo>
                  <a:pt x="3488" y="290"/>
                </a:lnTo>
                <a:lnTo>
                  <a:pt x="3488" y="291"/>
                </a:lnTo>
                <a:lnTo>
                  <a:pt x="3488" y="291"/>
                </a:lnTo>
                <a:lnTo>
                  <a:pt x="3489" y="291"/>
                </a:lnTo>
                <a:lnTo>
                  <a:pt x="3490" y="291"/>
                </a:lnTo>
                <a:lnTo>
                  <a:pt x="3491" y="291"/>
                </a:lnTo>
                <a:lnTo>
                  <a:pt x="3492" y="291"/>
                </a:lnTo>
                <a:lnTo>
                  <a:pt x="3493" y="291"/>
                </a:lnTo>
                <a:lnTo>
                  <a:pt x="3493" y="291"/>
                </a:lnTo>
                <a:lnTo>
                  <a:pt x="3493" y="291"/>
                </a:lnTo>
                <a:lnTo>
                  <a:pt x="3493" y="291"/>
                </a:lnTo>
                <a:lnTo>
                  <a:pt x="3494" y="291"/>
                </a:lnTo>
                <a:lnTo>
                  <a:pt x="3495" y="291"/>
                </a:lnTo>
                <a:lnTo>
                  <a:pt x="3496" y="291"/>
                </a:lnTo>
                <a:lnTo>
                  <a:pt x="3497" y="292"/>
                </a:lnTo>
                <a:lnTo>
                  <a:pt x="3498" y="292"/>
                </a:lnTo>
                <a:lnTo>
                  <a:pt x="3499" y="292"/>
                </a:lnTo>
                <a:lnTo>
                  <a:pt x="3499" y="292"/>
                </a:lnTo>
                <a:lnTo>
                  <a:pt x="3499" y="292"/>
                </a:lnTo>
                <a:lnTo>
                  <a:pt x="3500" y="292"/>
                </a:lnTo>
                <a:lnTo>
                  <a:pt x="3501" y="292"/>
                </a:lnTo>
                <a:lnTo>
                  <a:pt x="3501" y="293"/>
                </a:lnTo>
                <a:lnTo>
                  <a:pt x="3502" y="293"/>
                </a:lnTo>
                <a:lnTo>
                  <a:pt x="3503" y="293"/>
                </a:lnTo>
                <a:lnTo>
                  <a:pt x="3504" y="293"/>
                </a:lnTo>
                <a:lnTo>
                  <a:pt x="3504" y="293"/>
                </a:lnTo>
                <a:lnTo>
                  <a:pt x="3505" y="293"/>
                </a:lnTo>
                <a:lnTo>
                  <a:pt x="3505" y="293"/>
                </a:lnTo>
                <a:lnTo>
                  <a:pt x="3506" y="294"/>
                </a:lnTo>
                <a:lnTo>
                  <a:pt x="3507" y="294"/>
                </a:lnTo>
                <a:lnTo>
                  <a:pt x="3508" y="294"/>
                </a:lnTo>
                <a:lnTo>
                  <a:pt x="3509" y="294"/>
                </a:lnTo>
                <a:lnTo>
                  <a:pt x="3509" y="294"/>
                </a:lnTo>
                <a:lnTo>
                  <a:pt x="3510" y="294"/>
                </a:lnTo>
                <a:lnTo>
                  <a:pt x="3511" y="294"/>
                </a:lnTo>
                <a:lnTo>
                  <a:pt x="3511" y="294"/>
                </a:lnTo>
                <a:lnTo>
                  <a:pt x="3512" y="294"/>
                </a:lnTo>
                <a:lnTo>
                  <a:pt x="3513" y="294"/>
                </a:lnTo>
                <a:lnTo>
                  <a:pt x="3514" y="294"/>
                </a:lnTo>
                <a:lnTo>
                  <a:pt x="3514" y="294"/>
                </a:lnTo>
                <a:lnTo>
                  <a:pt x="3515" y="294"/>
                </a:lnTo>
                <a:lnTo>
                  <a:pt x="3516" y="294"/>
                </a:lnTo>
                <a:lnTo>
                  <a:pt x="3517" y="295"/>
                </a:lnTo>
                <a:lnTo>
                  <a:pt x="3517" y="295"/>
                </a:lnTo>
                <a:lnTo>
                  <a:pt x="3518" y="295"/>
                </a:lnTo>
                <a:lnTo>
                  <a:pt x="3519" y="295"/>
                </a:lnTo>
                <a:lnTo>
                  <a:pt x="3519" y="295"/>
                </a:lnTo>
                <a:lnTo>
                  <a:pt x="3520" y="295"/>
                </a:lnTo>
                <a:lnTo>
                  <a:pt x="3521" y="295"/>
                </a:lnTo>
                <a:lnTo>
                  <a:pt x="3521" y="296"/>
                </a:lnTo>
                <a:lnTo>
                  <a:pt x="3522" y="296"/>
                </a:lnTo>
                <a:lnTo>
                  <a:pt x="3523" y="296"/>
                </a:lnTo>
                <a:lnTo>
                  <a:pt x="3523" y="296"/>
                </a:lnTo>
                <a:lnTo>
                  <a:pt x="3524" y="296"/>
                </a:lnTo>
                <a:lnTo>
                  <a:pt x="3524" y="296"/>
                </a:lnTo>
                <a:lnTo>
                  <a:pt x="3525" y="296"/>
                </a:lnTo>
                <a:lnTo>
                  <a:pt x="3526" y="296"/>
                </a:lnTo>
                <a:lnTo>
                  <a:pt x="3527" y="296"/>
                </a:lnTo>
                <a:lnTo>
                  <a:pt x="3528" y="296"/>
                </a:lnTo>
                <a:lnTo>
                  <a:pt x="3528" y="296"/>
                </a:lnTo>
                <a:lnTo>
                  <a:pt x="3529" y="296"/>
                </a:lnTo>
                <a:lnTo>
                  <a:pt x="3529" y="296"/>
                </a:lnTo>
                <a:lnTo>
                  <a:pt x="3530" y="296"/>
                </a:lnTo>
                <a:lnTo>
                  <a:pt x="3531" y="297"/>
                </a:lnTo>
                <a:lnTo>
                  <a:pt x="3532" y="297"/>
                </a:lnTo>
                <a:lnTo>
                  <a:pt x="3533" y="297"/>
                </a:lnTo>
                <a:lnTo>
                  <a:pt x="3534" y="297"/>
                </a:lnTo>
                <a:lnTo>
                  <a:pt x="3534" y="297"/>
                </a:lnTo>
                <a:lnTo>
                  <a:pt x="3535" y="297"/>
                </a:lnTo>
                <a:lnTo>
                  <a:pt x="3535" y="297"/>
                </a:lnTo>
                <a:lnTo>
                  <a:pt x="3535" y="298"/>
                </a:lnTo>
                <a:lnTo>
                  <a:pt x="3536" y="298"/>
                </a:lnTo>
                <a:lnTo>
                  <a:pt x="3537" y="298"/>
                </a:lnTo>
                <a:lnTo>
                  <a:pt x="3538" y="298"/>
                </a:lnTo>
                <a:lnTo>
                  <a:pt x="3539" y="298"/>
                </a:lnTo>
                <a:lnTo>
                  <a:pt x="3540" y="298"/>
                </a:lnTo>
                <a:lnTo>
                  <a:pt x="3540" y="298"/>
                </a:lnTo>
                <a:lnTo>
                  <a:pt x="3540" y="299"/>
                </a:lnTo>
                <a:lnTo>
                  <a:pt x="3541" y="299"/>
                </a:lnTo>
                <a:lnTo>
                  <a:pt x="3542" y="299"/>
                </a:lnTo>
                <a:lnTo>
                  <a:pt x="3543" y="299"/>
                </a:lnTo>
                <a:lnTo>
                  <a:pt x="3544" y="299"/>
                </a:lnTo>
                <a:lnTo>
                  <a:pt x="3545" y="299"/>
                </a:lnTo>
                <a:lnTo>
                  <a:pt x="3545" y="299"/>
                </a:lnTo>
                <a:lnTo>
                  <a:pt x="3545" y="299"/>
                </a:lnTo>
                <a:lnTo>
                  <a:pt x="3545" y="299"/>
                </a:lnTo>
                <a:lnTo>
                  <a:pt x="3546" y="299"/>
                </a:lnTo>
                <a:lnTo>
                  <a:pt x="3547" y="298"/>
                </a:lnTo>
                <a:lnTo>
                  <a:pt x="3548" y="298"/>
                </a:lnTo>
                <a:lnTo>
                  <a:pt x="3549" y="298"/>
                </a:lnTo>
                <a:lnTo>
                  <a:pt x="3549" y="297"/>
                </a:lnTo>
                <a:lnTo>
                  <a:pt x="3550" y="297"/>
                </a:lnTo>
                <a:lnTo>
                  <a:pt x="3550" y="297"/>
                </a:lnTo>
                <a:lnTo>
                  <a:pt x="3550" y="296"/>
                </a:lnTo>
                <a:lnTo>
                  <a:pt x="3551" y="296"/>
                </a:lnTo>
                <a:lnTo>
                  <a:pt x="3551" y="296"/>
                </a:lnTo>
                <a:lnTo>
                  <a:pt x="3552" y="296"/>
                </a:lnTo>
                <a:lnTo>
                  <a:pt x="3553" y="297"/>
                </a:lnTo>
                <a:lnTo>
                  <a:pt x="3554" y="297"/>
                </a:lnTo>
                <a:lnTo>
                  <a:pt x="3554" y="298"/>
                </a:lnTo>
                <a:lnTo>
                  <a:pt x="3555" y="299"/>
                </a:lnTo>
                <a:lnTo>
                  <a:pt x="3555" y="299"/>
                </a:lnTo>
                <a:lnTo>
                  <a:pt x="3555" y="299"/>
                </a:lnTo>
                <a:lnTo>
                  <a:pt x="3556" y="299"/>
                </a:lnTo>
                <a:lnTo>
                  <a:pt x="3557" y="300"/>
                </a:lnTo>
                <a:lnTo>
                  <a:pt x="3557" y="300"/>
                </a:lnTo>
                <a:lnTo>
                  <a:pt x="3558" y="300"/>
                </a:lnTo>
                <a:lnTo>
                  <a:pt x="3559" y="301"/>
                </a:lnTo>
                <a:lnTo>
                  <a:pt x="3560" y="301"/>
                </a:lnTo>
                <a:lnTo>
                  <a:pt x="3560" y="302"/>
                </a:lnTo>
                <a:lnTo>
                  <a:pt x="3561" y="302"/>
                </a:lnTo>
                <a:lnTo>
                  <a:pt x="3561" y="302"/>
                </a:lnTo>
                <a:lnTo>
                  <a:pt x="3562" y="303"/>
                </a:lnTo>
                <a:lnTo>
                  <a:pt x="3563" y="303"/>
                </a:lnTo>
                <a:lnTo>
                  <a:pt x="3563" y="304"/>
                </a:lnTo>
                <a:lnTo>
                  <a:pt x="3563" y="304"/>
                </a:lnTo>
                <a:lnTo>
                  <a:pt x="3563" y="304"/>
                </a:lnTo>
                <a:lnTo>
                  <a:pt x="3564" y="304"/>
                </a:lnTo>
                <a:lnTo>
                  <a:pt x="3565" y="304"/>
                </a:lnTo>
                <a:lnTo>
                  <a:pt x="3565" y="305"/>
                </a:lnTo>
                <a:lnTo>
                  <a:pt x="3566" y="306"/>
                </a:lnTo>
                <a:lnTo>
                  <a:pt x="3567" y="306"/>
                </a:lnTo>
                <a:lnTo>
                  <a:pt x="3568" y="306"/>
                </a:lnTo>
                <a:lnTo>
                  <a:pt x="3568" y="306"/>
                </a:lnTo>
                <a:lnTo>
                  <a:pt x="3569" y="307"/>
                </a:lnTo>
                <a:lnTo>
                  <a:pt x="3570" y="307"/>
                </a:lnTo>
                <a:lnTo>
                  <a:pt x="3571" y="307"/>
                </a:lnTo>
                <a:lnTo>
                  <a:pt x="3571" y="307"/>
                </a:lnTo>
                <a:lnTo>
                  <a:pt x="3572" y="307"/>
                </a:lnTo>
                <a:lnTo>
                  <a:pt x="3573" y="307"/>
                </a:lnTo>
                <a:lnTo>
                  <a:pt x="3574" y="308"/>
                </a:lnTo>
                <a:lnTo>
                  <a:pt x="3574" y="308"/>
                </a:lnTo>
                <a:lnTo>
                  <a:pt x="3575" y="308"/>
                </a:lnTo>
                <a:lnTo>
                  <a:pt x="3576" y="308"/>
                </a:lnTo>
                <a:lnTo>
                  <a:pt x="3576" y="308"/>
                </a:lnTo>
                <a:lnTo>
                  <a:pt x="3577" y="308"/>
                </a:lnTo>
                <a:lnTo>
                  <a:pt x="3578" y="308"/>
                </a:lnTo>
                <a:lnTo>
                  <a:pt x="3579" y="308"/>
                </a:lnTo>
                <a:lnTo>
                  <a:pt x="3580" y="308"/>
                </a:lnTo>
                <a:lnTo>
                  <a:pt x="3580" y="308"/>
                </a:lnTo>
                <a:lnTo>
                  <a:pt x="3581" y="308"/>
                </a:lnTo>
                <a:lnTo>
                  <a:pt x="3581" y="308"/>
                </a:lnTo>
                <a:lnTo>
                  <a:pt x="3582" y="308"/>
                </a:lnTo>
                <a:lnTo>
                  <a:pt x="3582" y="309"/>
                </a:lnTo>
                <a:lnTo>
                  <a:pt x="3583" y="309"/>
                </a:lnTo>
                <a:lnTo>
                  <a:pt x="3584" y="309"/>
                </a:lnTo>
                <a:lnTo>
                  <a:pt x="3585" y="309"/>
                </a:lnTo>
                <a:lnTo>
                  <a:pt x="3586" y="309"/>
                </a:lnTo>
                <a:lnTo>
                  <a:pt x="3586" y="309"/>
                </a:lnTo>
                <a:lnTo>
                  <a:pt x="3586" y="309"/>
                </a:lnTo>
                <a:lnTo>
                  <a:pt x="3586" y="309"/>
                </a:lnTo>
                <a:lnTo>
                  <a:pt x="3587" y="309"/>
                </a:lnTo>
                <a:lnTo>
                  <a:pt x="3588" y="309"/>
                </a:lnTo>
                <a:lnTo>
                  <a:pt x="3589" y="309"/>
                </a:lnTo>
                <a:lnTo>
                  <a:pt x="3590" y="309"/>
                </a:lnTo>
                <a:lnTo>
                  <a:pt x="3591" y="309"/>
                </a:lnTo>
                <a:lnTo>
                  <a:pt x="3591" y="309"/>
                </a:lnTo>
                <a:lnTo>
                  <a:pt x="3591" y="310"/>
                </a:lnTo>
                <a:lnTo>
                  <a:pt x="3591" y="310"/>
                </a:lnTo>
                <a:lnTo>
                  <a:pt x="3592" y="310"/>
                </a:lnTo>
                <a:lnTo>
                  <a:pt x="3593" y="310"/>
                </a:lnTo>
                <a:lnTo>
                  <a:pt x="3594" y="310"/>
                </a:lnTo>
                <a:lnTo>
                  <a:pt x="3595" y="311"/>
                </a:lnTo>
                <a:lnTo>
                  <a:pt x="3596" y="311"/>
                </a:lnTo>
                <a:lnTo>
                  <a:pt x="3596" y="311"/>
                </a:lnTo>
                <a:lnTo>
                  <a:pt x="3597" y="311"/>
                </a:lnTo>
                <a:lnTo>
                  <a:pt x="3597" y="311"/>
                </a:lnTo>
                <a:lnTo>
                  <a:pt x="3598" y="311"/>
                </a:lnTo>
                <a:lnTo>
                  <a:pt x="3599" y="312"/>
                </a:lnTo>
                <a:lnTo>
                  <a:pt x="3600" y="312"/>
                </a:lnTo>
                <a:lnTo>
                  <a:pt x="3601" y="312"/>
                </a:lnTo>
                <a:lnTo>
                  <a:pt x="3601" y="312"/>
                </a:lnTo>
                <a:lnTo>
                  <a:pt x="3602" y="312"/>
                </a:lnTo>
                <a:lnTo>
                  <a:pt x="3603" y="312"/>
                </a:lnTo>
                <a:lnTo>
                  <a:pt x="3603" y="313"/>
                </a:lnTo>
                <a:lnTo>
                  <a:pt x="3604" y="313"/>
                </a:lnTo>
                <a:lnTo>
                  <a:pt x="3605" y="313"/>
                </a:lnTo>
                <a:lnTo>
                  <a:pt x="3606" y="313"/>
                </a:lnTo>
                <a:lnTo>
                  <a:pt x="3607" y="313"/>
                </a:lnTo>
                <a:lnTo>
                  <a:pt x="3607" y="313"/>
                </a:lnTo>
                <a:lnTo>
                  <a:pt x="3608" y="313"/>
                </a:lnTo>
                <a:lnTo>
                  <a:pt x="3608" y="313"/>
                </a:lnTo>
                <a:lnTo>
                  <a:pt x="3609" y="313"/>
                </a:lnTo>
                <a:lnTo>
                  <a:pt x="3610" y="313"/>
                </a:lnTo>
                <a:lnTo>
                  <a:pt x="3611" y="313"/>
                </a:lnTo>
                <a:lnTo>
                  <a:pt x="3612" y="313"/>
                </a:lnTo>
                <a:lnTo>
                  <a:pt x="3612" y="314"/>
                </a:lnTo>
                <a:lnTo>
                  <a:pt x="3613" y="314"/>
                </a:lnTo>
                <a:lnTo>
                  <a:pt x="3614" y="314"/>
                </a:lnTo>
                <a:lnTo>
                  <a:pt x="3614" y="314"/>
                </a:lnTo>
                <a:lnTo>
                  <a:pt x="3615" y="314"/>
                </a:lnTo>
                <a:lnTo>
                  <a:pt x="3616" y="314"/>
                </a:lnTo>
                <a:lnTo>
                  <a:pt x="3617" y="314"/>
                </a:lnTo>
                <a:lnTo>
                  <a:pt x="3617" y="314"/>
                </a:lnTo>
                <a:lnTo>
                  <a:pt x="3618" y="314"/>
                </a:lnTo>
                <a:lnTo>
                  <a:pt x="3619" y="314"/>
                </a:lnTo>
                <a:lnTo>
                  <a:pt x="3620" y="314"/>
                </a:lnTo>
                <a:lnTo>
                  <a:pt x="3620" y="315"/>
                </a:lnTo>
                <a:lnTo>
                  <a:pt x="3621" y="315"/>
                </a:lnTo>
                <a:lnTo>
                  <a:pt x="3622" y="315"/>
                </a:lnTo>
                <a:lnTo>
                  <a:pt x="3622" y="315"/>
                </a:lnTo>
                <a:lnTo>
                  <a:pt x="3623" y="315"/>
                </a:lnTo>
                <a:lnTo>
                  <a:pt x="3624" y="315"/>
                </a:lnTo>
                <a:lnTo>
                  <a:pt x="3625" y="316"/>
                </a:lnTo>
                <a:lnTo>
                  <a:pt x="3626" y="316"/>
                </a:lnTo>
                <a:lnTo>
                  <a:pt x="3626" y="316"/>
                </a:lnTo>
                <a:lnTo>
                  <a:pt x="3627" y="316"/>
                </a:lnTo>
                <a:lnTo>
                  <a:pt x="3627" y="316"/>
                </a:lnTo>
                <a:lnTo>
                  <a:pt x="3628" y="316"/>
                </a:lnTo>
                <a:lnTo>
                  <a:pt x="3629" y="317"/>
                </a:lnTo>
                <a:lnTo>
                  <a:pt x="3630" y="317"/>
                </a:lnTo>
                <a:lnTo>
                  <a:pt x="3631" y="317"/>
                </a:lnTo>
                <a:lnTo>
                  <a:pt x="3632" y="317"/>
                </a:lnTo>
                <a:lnTo>
                  <a:pt x="3632" y="317"/>
                </a:lnTo>
                <a:lnTo>
                  <a:pt x="3632" y="317"/>
                </a:lnTo>
                <a:lnTo>
                  <a:pt x="3632" y="318"/>
                </a:lnTo>
                <a:lnTo>
                  <a:pt x="3633" y="318"/>
                </a:lnTo>
                <a:lnTo>
                  <a:pt x="3634" y="318"/>
                </a:lnTo>
                <a:lnTo>
                  <a:pt x="3635" y="318"/>
                </a:lnTo>
                <a:lnTo>
                  <a:pt x="3636" y="318"/>
                </a:lnTo>
                <a:lnTo>
                  <a:pt x="3637" y="318"/>
                </a:lnTo>
                <a:lnTo>
                  <a:pt x="3638" y="318"/>
                </a:lnTo>
                <a:lnTo>
                  <a:pt x="3638" y="319"/>
                </a:lnTo>
                <a:lnTo>
                  <a:pt x="3638" y="319"/>
                </a:lnTo>
                <a:lnTo>
                  <a:pt x="3638" y="318"/>
                </a:lnTo>
                <a:lnTo>
                  <a:pt x="3639" y="319"/>
                </a:lnTo>
                <a:lnTo>
                  <a:pt x="3640" y="319"/>
                </a:lnTo>
                <a:lnTo>
                  <a:pt x="3641" y="319"/>
                </a:lnTo>
                <a:lnTo>
                  <a:pt x="3642" y="319"/>
                </a:lnTo>
                <a:lnTo>
                  <a:pt x="3643" y="319"/>
                </a:lnTo>
                <a:lnTo>
                  <a:pt x="3643" y="319"/>
                </a:lnTo>
                <a:lnTo>
                  <a:pt x="3643" y="319"/>
                </a:lnTo>
                <a:lnTo>
                  <a:pt x="3644" y="319"/>
                </a:lnTo>
                <a:lnTo>
                  <a:pt x="3645" y="319"/>
                </a:lnTo>
                <a:lnTo>
                  <a:pt x="3645" y="319"/>
                </a:lnTo>
                <a:lnTo>
                  <a:pt x="3646" y="319"/>
                </a:lnTo>
                <a:lnTo>
                  <a:pt x="3647" y="319"/>
                </a:lnTo>
                <a:lnTo>
                  <a:pt x="3648" y="319"/>
                </a:lnTo>
                <a:lnTo>
                  <a:pt x="3648" y="318"/>
                </a:lnTo>
                <a:lnTo>
                  <a:pt x="3648" y="317"/>
                </a:lnTo>
                <a:lnTo>
                  <a:pt x="3649" y="318"/>
                </a:lnTo>
                <a:lnTo>
                  <a:pt x="3650" y="318"/>
                </a:lnTo>
                <a:lnTo>
                  <a:pt x="3651" y="318"/>
                </a:lnTo>
                <a:lnTo>
                  <a:pt x="3652" y="318"/>
                </a:lnTo>
                <a:lnTo>
                  <a:pt x="3653" y="318"/>
                </a:lnTo>
                <a:lnTo>
                  <a:pt x="3653" y="318"/>
                </a:lnTo>
                <a:lnTo>
                  <a:pt x="3654" y="319"/>
                </a:lnTo>
                <a:lnTo>
                  <a:pt x="3654" y="319"/>
                </a:lnTo>
                <a:lnTo>
                  <a:pt x="3655" y="319"/>
                </a:lnTo>
                <a:lnTo>
                  <a:pt x="3656" y="319"/>
                </a:lnTo>
                <a:lnTo>
                  <a:pt x="3657" y="319"/>
                </a:lnTo>
                <a:lnTo>
                  <a:pt x="3658" y="320"/>
                </a:lnTo>
                <a:lnTo>
                  <a:pt x="3658" y="320"/>
                </a:lnTo>
                <a:lnTo>
                  <a:pt x="3658" y="321"/>
                </a:lnTo>
                <a:lnTo>
                  <a:pt x="3659" y="321"/>
                </a:lnTo>
                <a:lnTo>
                  <a:pt x="3660" y="322"/>
                </a:lnTo>
                <a:lnTo>
                  <a:pt x="3660" y="323"/>
                </a:lnTo>
                <a:lnTo>
                  <a:pt x="3660" y="324"/>
                </a:lnTo>
                <a:lnTo>
                  <a:pt x="3661" y="324"/>
                </a:lnTo>
                <a:lnTo>
                  <a:pt x="3662" y="324"/>
                </a:lnTo>
                <a:lnTo>
                  <a:pt x="3663" y="324"/>
                </a:lnTo>
                <a:lnTo>
                  <a:pt x="3663" y="324"/>
                </a:lnTo>
                <a:lnTo>
                  <a:pt x="3664" y="325"/>
                </a:lnTo>
                <a:lnTo>
                  <a:pt x="3665" y="325"/>
                </a:lnTo>
                <a:lnTo>
                  <a:pt x="3666" y="325"/>
                </a:lnTo>
                <a:lnTo>
                  <a:pt x="3666" y="325"/>
                </a:lnTo>
                <a:lnTo>
                  <a:pt x="3667" y="325"/>
                </a:lnTo>
                <a:lnTo>
                  <a:pt x="3668" y="325"/>
                </a:lnTo>
                <a:lnTo>
                  <a:pt x="3668" y="325"/>
                </a:lnTo>
                <a:lnTo>
                  <a:pt x="3668" y="325"/>
                </a:lnTo>
                <a:lnTo>
                  <a:pt x="3669" y="325"/>
                </a:lnTo>
                <a:lnTo>
                  <a:pt x="3670" y="325"/>
                </a:lnTo>
                <a:lnTo>
                  <a:pt x="3670" y="325"/>
                </a:lnTo>
                <a:lnTo>
                  <a:pt x="3671" y="325"/>
                </a:lnTo>
                <a:lnTo>
                  <a:pt x="3672" y="325"/>
                </a:lnTo>
                <a:lnTo>
                  <a:pt x="3672" y="325"/>
                </a:lnTo>
                <a:lnTo>
                  <a:pt x="3673" y="325"/>
                </a:lnTo>
                <a:lnTo>
                  <a:pt x="3674" y="325"/>
                </a:lnTo>
                <a:lnTo>
                  <a:pt x="3674" y="325"/>
                </a:lnTo>
                <a:lnTo>
                  <a:pt x="3675" y="325"/>
                </a:lnTo>
                <a:lnTo>
                  <a:pt x="3676" y="325"/>
                </a:lnTo>
                <a:lnTo>
                  <a:pt x="3677" y="325"/>
                </a:lnTo>
                <a:lnTo>
                  <a:pt x="3678" y="325"/>
                </a:lnTo>
                <a:lnTo>
                  <a:pt x="3678" y="325"/>
                </a:lnTo>
                <a:lnTo>
                  <a:pt x="3679" y="325"/>
                </a:lnTo>
                <a:lnTo>
                  <a:pt x="3679" y="325"/>
                </a:lnTo>
                <a:lnTo>
                  <a:pt x="3679" y="326"/>
                </a:lnTo>
                <a:lnTo>
                  <a:pt x="3680" y="326"/>
                </a:lnTo>
                <a:lnTo>
                  <a:pt x="3681" y="326"/>
                </a:lnTo>
                <a:lnTo>
                  <a:pt x="3682" y="326"/>
                </a:lnTo>
                <a:lnTo>
                  <a:pt x="3683" y="326"/>
                </a:lnTo>
                <a:lnTo>
                  <a:pt x="3683" y="326"/>
                </a:lnTo>
                <a:lnTo>
                  <a:pt x="3684" y="327"/>
                </a:lnTo>
                <a:lnTo>
                  <a:pt x="3684" y="327"/>
                </a:lnTo>
                <a:lnTo>
                  <a:pt x="3685" y="327"/>
                </a:lnTo>
                <a:lnTo>
                  <a:pt x="3686" y="327"/>
                </a:lnTo>
                <a:lnTo>
                  <a:pt x="3687" y="327"/>
                </a:lnTo>
                <a:lnTo>
                  <a:pt x="3688" y="328"/>
                </a:lnTo>
                <a:lnTo>
                  <a:pt x="3689" y="328"/>
                </a:lnTo>
                <a:lnTo>
                  <a:pt x="3689" y="328"/>
                </a:lnTo>
                <a:lnTo>
                  <a:pt x="3689" y="328"/>
                </a:lnTo>
                <a:lnTo>
                  <a:pt x="3690" y="328"/>
                </a:lnTo>
                <a:lnTo>
                  <a:pt x="3691" y="328"/>
                </a:lnTo>
                <a:lnTo>
                  <a:pt x="3691" y="329"/>
                </a:lnTo>
                <a:lnTo>
                  <a:pt x="3692" y="329"/>
                </a:lnTo>
                <a:lnTo>
                  <a:pt x="3693" y="329"/>
                </a:lnTo>
                <a:lnTo>
                  <a:pt x="3694" y="329"/>
                </a:lnTo>
                <a:lnTo>
                  <a:pt x="3694" y="329"/>
                </a:lnTo>
                <a:lnTo>
                  <a:pt x="3694" y="330"/>
                </a:lnTo>
                <a:lnTo>
                  <a:pt x="3695" y="330"/>
                </a:lnTo>
                <a:lnTo>
                  <a:pt x="3696" y="330"/>
                </a:lnTo>
                <a:lnTo>
                  <a:pt x="3697" y="330"/>
                </a:lnTo>
                <a:lnTo>
                  <a:pt x="3698" y="330"/>
                </a:lnTo>
                <a:lnTo>
                  <a:pt x="3699" y="330"/>
                </a:lnTo>
                <a:lnTo>
                  <a:pt x="3699" y="330"/>
                </a:lnTo>
                <a:lnTo>
                  <a:pt x="3700" y="330"/>
                </a:lnTo>
                <a:lnTo>
                  <a:pt x="3700" y="330"/>
                </a:lnTo>
                <a:lnTo>
                  <a:pt x="3701" y="330"/>
                </a:lnTo>
                <a:lnTo>
                  <a:pt x="3702" y="330"/>
                </a:lnTo>
                <a:lnTo>
                  <a:pt x="3703" y="330"/>
                </a:lnTo>
                <a:lnTo>
                  <a:pt x="3704" y="330"/>
                </a:lnTo>
                <a:lnTo>
                  <a:pt x="3704" y="330"/>
                </a:lnTo>
                <a:lnTo>
                  <a:pt x="3705" y="331"/>
                </a:lnTo>
                <a:lnTo>
                  <a:pt x="3706" y="331"/>
                </a:lnTo>
                <a:lnTo>
                  <a:pt x="3706" y="331"/>
                </a:lnTo>
                <a:lnTo>
                  <a:pt x="3707" y="331"/>
                </a:lnTo>
                <a:lnTo>
                  <a:pt x="3708" y="331"/>
                </a:lnTo>
                <a:lnTo>
                  <a:pt x="3708" y="332"/>
                </a:lnTo>
                <a:lnTo>
                  <a:pt x="3709" y="332"/>
                </a:lnTo>
                <a:lnTo>
                  <a:pt x="3710" y="332"/>
                </a:lnTo>
                <a:lnTo>
                  <a:pt x="3710" y="332"/>
                </a:lnTo>
                <a:lnTo>
                  <a:pt x="3711" y="332"/>
                </a:lnTo>
                <a:lnTo>
                  <a:pt x="3712" y="332"/>
                </a:lnTo>
                <a:lnTo>
                  <a:pt x="3712" y="333"/>
                </a:lnTo>
                <a:lnTo>
                  <a:pt x="3712" y="332"/>
                </a:lnTo>
                <a:lnTo>
                  <a:pt x="3713" y="332"/>
                </a:lnTo>
                <a:lnTo>
                  <a:pt x="3714" y="332"/>
                </a:lnTo>
                <a:lnTo>
                  <a:pt x="3715" y="332"/>
                </a:lnTo>
                <a:lnTo>
                  <a:pt x="3715" y="332"/>
                </a:lnTo>
                <a:lnTo>
                  <a:pt x="3715" y="331"/>
                </a:lnTo>
                <a:lnTo>
                  <a:pt x="3716" y="331"/>
                </a:lnTo>
                <a:lnTo>
                  <a:pt x="3717" y="330"/>
                </a:lnTo>
                <a:lnTo>
                  <a:pt x="3718" y="330"/>
                </a:lnTo>
                <a:lnTo>
                  <a:pt x="3718" y="330"/>
                </a:lnTo>
                <a:lnTo>
                  <a:pt x="3719" y="330"/>
                </a:lnTo>
                <a:lnTo>
                  <a:pt x="3720" y="330"/>
                </a:lnTo>
                <a:lnTo>
                  <a:pt x="3720" y="329"/>
                </a:lnTo>
                <a:lnTo>
                  <a:pt x="3720" y="329"/>
                </a:lnTo>
                <a:lnTo>
                  <a:pt x="3721" y="328"/>
                </a:lnTo>
                <a:lnTo>
                  <a:pt x="3722" y="327"/>
                </a:lnTo>
                <a:lnTo>
                  <a:pt x="3723" y="327"/>
                </a:lnTo>
                <a:lnTo>
                  <a:pt x="3723" y="326"/>
                </a:lnTo>
                <a:lnTo>
                  <a:pt x="3723" y="326"/>
                </a:lnTo>
                <a:lnTo>
                  <a:pt x="3724" y="326"/>
                </a:lnTo>
                <a:lnTo>
                  <a:pt x="3724" y="325"/>
                </a:lnTo>
                <a:lnTo>
                  <a:pt x="3725" y="325"/>
                </a:lnTo>
                <a:lnTo>
                  <a:pt x="3725" y="325"/>
                </a:lnTo>
                <a:lnTo>
                  <a:pt x="3725" y="325"/>
                </a:lnTo>
                <a:lnTo>
                  <a:pt x="3726" y="325"/>
                </a:lnTo>
                <a:lnTo>
                  <a:pt x="3727" y="324"/>
                </a:lnTo>
                <a:lnTo>
                  <a:pt x="3728" y="324"/>
                </a:lnTo>
                <a:lnTo>
                  <a:pt x="3728" y="323"/>
                </a:lnTo>
                <a:lnTo>
                  <a:pt x="3729" y="323"/>
                </a:lnTo>
                <a:lnTo>
                  <a:pt x="3729" y="323"/>
                </a:lnTo>
                <a:lnTo>
                  <a:pt x="3729" y="322"/>
                </a:lnTo>
                <a:lnTo>
                  <a:pt x="3730" y="322"/>
                </a:lnTo>
                <a:lnTo>
                  <a:pt x="3730" y="321"/>
                </a:lnTo>
                <a:lnTo>
                  <a:pt x="3731" y="321"/>
                </a:lnTo>
                <a:lnTo>
                  <a:pt x="3731" y="320"/>
                </a:lnTo>
                <a:lnTo>
                  <a:pt x="3732" y="320"/>
                </a:lnTo>
                <a:lnTo>
                  <a:pt x="3733" y="320"/>
                </a:lnTo>
                <a:lnTo>
                  <a:pt x="3734" y="319"/>
                </a:lnTo>
                <a:lnTo>
                  <a:pt x="3735" y="319"/>
                </a:lnTo>
                <a:lnTo>
                  <a:pt x="3735" y="319"/>
                </a:lnTo>
                <a:lnTo>
                  <a:pt x="3735" y="319"/>
                </a:lnTo>
                <a:lnTo>
                  <a:pt x="3735" y="318"/>
                </a:lnTo>
                <a:lnTo>
                  <a:pt x="3735" y="318"/>
                </a:lnTo>
                <a:lnTo>
                  <a:pt x="3736" y="317"/>
                </a:lnTo>
                <a:lnTo>
                  <a:pt x="3737" y="317"/>
                </a:lnTo>
                <a:lnTo>
                  <a:pt x="3738" y="317"/>
                </a:lnTo>
                <a:lnTo>
                  <a:pt x="3739" y="317"/>
                </a:lnTo>
                <a:lnTo>
                  <a:pt x="3740" y="317"/>
                </a:lnTo>
                <a:lnTo>
                  <a:pt x="3740" y="318"/>
                </a:lnTo>
                <a:lnTo>
                  <a:pt x="3740" y="318"/>
                </a:lnTo>
                <a:lnTo>
                  <a:pt x="3741" y="318"/>
                </a:lnTo>
                <a:lnTo>
                  <a:pt x="3742" y="318"/>
                </a:lnTo>
                <a:lnTo>
                  <a:pt x="3743" y="318"/>
                </a:lnTo>
                <a:lnTo>
                  <a:pt x="3744" y="318"/>
                </a:lnTo>
                <a:lnTo>
                  <a:pt x="3745" y="319"/>
                </a:lnTo>
                <a:lnTo>
                  <a:pt x="3746" y="319"/>
                </a:lnTo>
                <a:lnTo>
                  <a:pt x="3746" y="319"/>
                </a:lnTo>
                <a:lnTo>
                  <a:pt x="3746" y="319"/>
                </a:lnTo>
                <a:lnTo>
                  <a:pt x="3747" y="319"/>
                </a:lnTo>
                <a:lnTo>
                  <a:pt x="3748" y="319"/>
                </a:lnTo>
                <a:lnTo>
                  <a:pt x="3748" y="319"/>
                </a:lnTo>
                <a:lnTo>
                  <a:pt x="3749" y="319"/>
                </a:lnTo>
                <a:lnTo>
                  <a:pt x="3750" y="319"/>
                </a:lnTo>
                <a:lnTo>
                  <a:pt x="3751" y="319"/>
                </a:lnTo>
                <a:lnTo>
                  <a:pt x="3751" y="0"/>
                </a:lnTo>
                <a:lnTo>
                  <a:pt x="3752" y="0"/>
                </a:lnTo>
                <a:lnTo>
                  <a:pt x="3752" y="0"/>
                </a:lnTo>
                <a:lnTo>
                  <a:pt x="3753" y="0"/>
                </a:lnTo>
                <a:lnTo>
                  <a:pt x="3754" y="0"/>
                </a:lnTo>
                <a:lnTo>
                  <a:pt x="3755" y="0"/>
                </a:lnTo>
                <a:lnTo>
                  <a:pt x="3756" y="0"/>
                </a:lnTo>
                <a:lnTo>
                  <a:pt x="3756" y="0"/>
                </a:lnTo>
                <a:lnTo>
                  <a:pt x="3757" y="0"/>
                </a:lnTo>
                <a:lnTo>
                  <a:pt x="3758" y="0"/>
                </a:lnTo>
                <a:lnTo>
                  <a:pt x="3758" y="0"/>
                </a:lnTo>
                <a:lnTo>
                  <a:pt x="3759" y="0"/>
                </a:lnTo>
                <a:lnTo>
                  <a:pt x="3760" y="0"/>
                </a:lnTo>
                <a:lnTo>
                  <a:pt x="3761" y="0"/>
                </a:lnTo>
                <a:lnTo>
                  <a:pt x="3761" y="0"/>
                </a:lnTo>
                <a:lnTo>
                  <a:pt x="3762" y="0"/>
                </a:lnTo>
                <a:lnTo>
                  <a:pt x="3763" y="0"/>
                </a:lnTo>
                <a:lnTo>
                  <a:pt x="3763" y="0"/>
                </a:lnTo>
                <a:lnTo>
                  <a:pt x="3764" y="0"/>
                </a:lnTo>
                <a:lnTo>
                  <a:pt x="3765" y="0"/>
                </a:lnTo>
                <a:lnTo>
                  <a:pt x="3766" y="0"/>
                </a:lnTo>
                <a:lnTo>
                  <a:pt x="3766" y="0"/>
                </a:lnTo>
                <a:lnTo>
                  <a:pt x="3767" y="0"/>
                </a:lnTo>
                <a:lnTo>
                  <a:pt x="3768" y="0"/>
                </a:lnTo>
                <a:lnTo>
                  <a:pt x="3769" y="0"/>
                </a:lnTo>
                <a:lnTo>
                  <a:pt x="3769" y="0"/>
                </a:lnTo>
                <a:lnTo>
                  <a:pt x="3770" y="0"/>
                </a:lnTo>
                <a:lnTo>
                  <a:pt x="3771" y="0"/>
                </a:lnTo>
                <a:lnTo>
                  <a:pt x="3771" y="0"/>
                </a:lnTo>
                <a:lnTo>
                  <a:pt x="3772" y="0"/>
                </a:lnTo>
                <a:lnTo>
                  <a:pt x="3773" y="0"/>
                </a:lnTo>
                <a:lnTo>
                  <a:pt x="3774" y="0"/>
                </a:lnTo>
                <a:lnTo>
                  <a:pt x="3775" y="0"/>
                </a:lnTo>
                <a:lnTo>
                  <a:pt x="3775" y="0"/>
                </a:lnTo>
                <a:lnTo>
                  <a:pt x="3776" y="0"/>
                </a:lnTo>
                <a:lnTo>
                  <a:pt x="3776" y="0"/>
                </a:lnTo>
                <a:lnTo>
                  <a:pt x="3777" y="0"/>
                </a:lnTo>
                <a:lnTo>
                  <a:pt x="3778" y="0"/>
                </a:lnTo>
                <a:lnTo>
                  <a:pt x="3779" y="0"/>
                </a:lnTo>
                <a:lnTo>
                  <a:pt x="3780" y="0"/>
                </a:lnTo>
                <a:lnTo>
                  <a:pt x="3781" y="0"/>
                </a:lnTo>
                <a:lnTo>
                  <a:pt x="3781" y="0"/>
                </a:lnTo>
                <a:lnTo>
                  <a:pt x="3782" y="0"/>
                </a:lnTo>
                <a:lnTo>
                  <a:pt x="3782" y="0"/>
                </a:lnTo>
                <a:lnTo>
                  <a:pt x="3783" y="0"/>
                </a:lnTo>
                <a:lnTo>
                  <a:pt x="3784" y="0"/>
                </a:lnTo>
                <a:lnTo>
                  <a:pt x="3785" y="0"/>
                </a:lnTo>
                <a:lnTo>
                  <a:pt x="3786" y="0"/>
                </a:lnTo>
                <a:lnTo>
                  <a:pt x="3787" y="0"/>
                </a:lnTo>
                <a:lnTo>
                  <a:pt x="3787" y="0"/>
                </a:lnTo>
                <a:lnTo>
                  <a:pt x="3787" y="0"/>
                </a:lnTo>
                <a:lnTo>
                  <a:pt x="3788" y="0"/>
                </a:lnTo>
                <a:lnTo>
                  <a:pt x="3789" y="0"/>
                </a:lnTo>
                <a:lnTo>
                  <a:pt x="3790" y="0"/>
                </a:lnTo>
                <a:lnTo>
                  <a:pt x="3791" y="0"/>
                </a:lnTo>
                <a:lnTo>
                  <a:pt x="3792" y="0"/>
                </a:lnTo>
                <a:lnTo>
                  <a:pt x="3792" y="0"/>
                </a:lnTo>
                <a:lnTo>
                  <a:pt x="3792" y="0"/>
                </a:lnTo>
                <a:lnTo>
                  <a:pt x="3793" y="0"/>
                </a:lnTo>
                <a:lnTo>
                  <a:pt x="3794" y="0"/>
                </a:lnTo>
                <a:lnTo>
                  <a:pt x="3795" y="0"/>
                </a:lnTo>
                <a:lnTo>
                  <a:pt x="3796" y="0"/>
                </a:lnTo>
                <a:lnTo>
                  <a:pt x="3797" y="0"/>
                </a:lnTo>
                <a:lnTo>
                  <a:pt x="3797" y="0"/>
                </a:lnTo>
                <a:lnTo>
                  <a:pt x="3797" y="0"/>
                </a:lnTo>
                <a:lnTo>
                  <a:pt x="3798" y="0"/>
                </a:lnTo>
                <a:lnTo>
                  <a:pt x="3799" y="0"/>
                </a:lnTo>
                <a:lnTo>
                  <a:pt x="3800" y="0"/>
                </a:lnTo>
                <a:lnTo>
                  <a:pt x="3801" y="0"/>
                </a:lnTo>
                <a:lnTo>
                  <a:pt x="3802" y="0"/>
                </a:lnTo>
                <a:lnTo>
                  <a:pt x="3802" y="0"/>
                </a:lnTo>
                <a:lnTo>
                  <a:pt x="3803" y="0"/>
                </a:lnTo>
                <a:lnTo>
                  <a:pt x="3803" y="0"/>
                </a:lnTo>
                <a:lnTo>
                  <a:pt x="3804" y="0"/>
                </a:lnTo>
                <a:lnTo>
                  <a:pt x="3805" y="0"/>
                </a:lnTo>
                <a:lnTo>
                  <a:pt x="3806" y="0"/>
                </a:lnTo>
                <a:lnTo>
                  <a:pt x="3807" y="0"/>
                </a:lnTo>
                <a:lnTo>
                  <a:pt x="3807" y="0"/>
                </a:lnTo>
                <a:lnTo>
                  <a:pt x="3808" y="0"/>
                </a:lnTo>
                <a:lnTo>
                  <a:pt x="3809" y="0"/>
                </a:lnTo>
                <a:lnTo>
                  <a:pt x="3809" y="0"/>
                </a:lnTo>
                <a:lnTo>
                  <a:pt x="3810" y="0"/>
                </a:lnTo>
                <a:lnTo>
                  <a:pt x="3811" y="0"/>
                </a:lnTo>
                <a:lnTo>
                  <a:pt x="3812" y="0"/>
                </a:lnTo>
                <a:lnTo>
                  <a:pt x="3812" y="0"/>
                </a:lnTo>
                <a:lnTo>
                  <a:pt x="3813" y="0"/>
                </a:lnTo>
                <a:lnTo>
                  <a:pt x="3814" y="0"/>
                </a:lnTo>
                <a:lnTo>
                  <a:pt x="3815" y="0"/>
                </a:lnTo>
                <a:lnTo>
                  <a:pt x="3815" y="0"/>
                </a:lnTo>
                <a:lnTo>
                  <a:pt x="3816" y="0"/>
                </a:lnTo>
                <a:lnTo>
                  <a:pt x="3817" y="0"/>
                </a:lnTo>
                <a:lnTo>
                  <a:pt x="3818" y="0"/>
                </a:lnTo>
                <a:lnTo>
                  <a:pt x="3818" y="0"/>
                </a:lnTo>
                <a:lnTo>
                  <a:pt x="3819" y="0"/>
                </a:lnTo>
                <a:lnTo>
                  <a:pt x="3820" y="0"/>
                </a:lnTo>
                <a:lnTo>
                  <a:pt x="3821" y="0"/>
                </a:lnTo>
                <a:lnTo>
                  <a:pt x="3821" y="0"/>
                </a:lnTo>
                <a:lnTo>
                  <a:pt x="3822" y="0"/>
                </a:lnTo>
                <a:lnTo>
                  <a:pt x="3823" y="0"/>
                </a:lnTo>
                <a:lnTo>
                  <a:pt x="3823" y="0"/>
                </a:lnTo>
                <a:lnTo>
                  <a:pt x="3824" y="0"/>
                </a:lnTo>
                <a:lnTo>
                  <a:pt x="3825" y="0"/>
                </a:lnTo>
                <a:lnTo>
                  <a:pt x="3826" y="0"/>
                </a:lnTo>
                <a:lnTo>
                  <a:pt x="3827" y="0"/>
                </a:lnTo>
                <a:lnTo>
                  <a:pt x="3827" y="0"/>
                </a:lnTo>
                <a:lnTo>
                  <a:pt x="3828" y="0"/>
                </a:lnTo>
                <a:lnTo>
                  <a:pt x="3828" y="0"/>
                </a:lnTo>
                <a:lnTo>
                  <a:pt x="3829" y="0"/>
                </a:lnTo>
                <a:lnTo>
                  <a:pt x="3830" y="0"/>
                </a:lnTo>
                <a:lnTo>
                  <a:pt x="3831" y="0"/>
                </a:lnTo>
                <a:lnTo>
                  <a:pt x="3832" y="0"/>
                </a:lnTo>
                <a:lnTo>
                  <a:pt x="3833" y="0"/>
                </a:lnTo>
                <a:lnTo>
                  <a:pt x="3833" y="0"/>
                </a:lnTo>
                <a:lnTo>
                  <a:pt x="3833" y="0"/>
                </a:lnTo>
                <a:lnTo>
                  <a:pt x="3834" y="0"/>
                </a:lnTo>
                <a:lnTo>
                  <a:pt x="3835" y="0"/>
                </a:lnTo>
                <a:lnTo>
                  <a:pt x="3836" y="0"/>
                </a:lnTo>
                <a:lnTo>
                  <a:pt x="3837" y="0"/>
                </a:lnTo>
                <a:lnTo>
                  <a:pt x="3838" y="0"/>
                </a:lnTo>
                <a:lnTo>
                  <a:pt x="3838" y="0"/>
                </a:lnTo>
                <a:lnTo>
                  <a:pt x="3838" y="0"/>
                </a:lnTo>
                <a:lnTo>
                  <a:pt x="3839" y="0"/>
                </a:lnTo>
                <a:lnTo>
                  <a:pt x="3840" y="0"/>
                </a:lnTo>
                <a:lnTo>
                  <a:pt x="3841" y="0"/>
                </a:lnTo>
                <a:lnTo>
                  <a:pt x="3842" y="0"/>
                </a:lnTo>
                <a:lnTo>
                  <a:pt x="3843" y="0"/>
                </a:lnTo>
                <a:lnTo>
                  <a:pt x="3843" y="0"/>
                </a:lnTo>
                <a:lnTo>
                  <a:pt x="3843" y="0"/>
                </a:lnTo>
                <a:lnTo>
                  <a:pt x="3844" y="0"/>
                </a:lnTo>
                <a:lnTo>
                  <a:pt x="3845" y="0"/>
                </a:lnTo>
                <a:lnTo>
                  <a:pt x="3846" y="0"/>
                </a:lnTo>
                <a:lnTo>
                  <a:pt x="3847" y="0"/>
                </a:lnTo>
                <a:lnTo>
                  <a:pt x="3848" y="0"/>
                </a:lnTo>
                <a:lnTo>
                  <a:pt x="3848" y="0"/>
                </a:lnTo>
                <a:lnTo>
                  <a:pt x="3849" y="0"/>
                </a:lnTo>
                <a:lnTo>
                  <a:pt x="3849" y="0"/>
                </a:lnTo>
                <a:lnTo>
                  <a:pt x="3850" y="0"/>
                </a:lnTo>
                <a:lnTo>
                  <a:pt x="3851" y="0"/>
                </a:lnTo>
                <a:lnTo>
                  <a:pt x="3852" y="0"/>
                </a:lnTo>
                <a:lnTo>
                  <a:pt x="3853" y="0"/>
                </a:lnTo>
                <a:lnTo>
                  <a:pt x="3854" y="0"/>
                </a:lnTo>
                <a:lnTo>
                  <a:pt x="3854" y="0"/>
                </a:lnTo>
                <a:lnTo>
                  <a:pt x="3855" y="0"/>
                </a:lnTo>
                <a:lnTo>
                  <a:pt x="3855" y="0"/>
                </a:lnTo>
                <a:lnTo>
                  <a:pt x="3856" y="0"/>
                </a:lnTo>
                <a:lnTo>
                  <a:pt x="3857" y="0"/>
                </a:lnTo>
                <a:lnTo>
                  <a:pt x="3858" y="0"/>
                </a:lnTo>
                <a:lnTo>
                  <a:pt x="3859" y="0"/>
                </a:lnTo>
                <a:lnTo>
                  <a:pt x="3859" y="0"/>
                </a:lnTo>
                <a:lnTo>
                  <a:pt x="3860" y="0"/>
                </a:lnTo>
                <a:lnTo>
                  <a:pt x="3861" y="0"/>
                </a:lnTo>
                <a:lnTo>
                  <a:pt x="3861" y="0"/>
                </a:lnTo>
                <a:lnTo>
                  <a:pt x="3862" y="0"/>
                </a:lnTo>
                <a:lnTo>
                  <a:pt x="3863" y="0"/>
                </a:lnTo>
                <a:lnTo>
                  <a:pt x="3864" y="0"/>
                </a:lnTo>
                <a:lnTo>
                  <a:pt x="3864" y="0"/>
                </a:lnTo>
                <a:lnTo>
                  <a:pt x="3865" y="0"/>
                </a:lnTo>
                <a:lnTo>
                  <a:pt x="3866" y="0"/>
                </a:lnTo>
                <a:lnTo>
                  <a:pt x="3867" y="0"/>
                </a:lnTo>
                <a:lnTo>
                  <a:pt x="3867" y="0"/>
                </a:lnTo>
                <a:lnTo>
                  <a:pt x="3868" y="0"/>
                </a:lnTo>
                <a:lnTo>
                  <a:pt x="3869" y="0"/>
                </a:lnTo>
                <a:lnTo>
                  <a:pt x="3869" y="0"/>
                </a:lnTo>
                <a:lnTo>
                  <a:pt x="3870" y="0"/>
                </a:lnTo>
                <a:lnTo>
                  <a:pt x="3871" y="0"/>
                </a:lnTo>
                <a:lnTo>
                  <a:pt x="3872" y="0"/>
                </a:lnTo>
                <a:lnTo>
                  <a:pt x="3873" y="0"/>
                </a:lnTo>
                <a:lnTo>
                  <a:pt x="3873" y="0"/>
                </a:lnTo>
                <a:lnTo>
                  <a:pt x="3874" y="0"/>
                </a:lnTo>
                <a:lnTo>
                  <a:pt x="3874" y="0"/>
                </a:lnTo>
                <a:lnTo>
                  <a:pt x="3875" y="0"/>
                </a:lnTo>
                <a:lnTo>
                  <a:pt x="3876" y="0"/>
                </a:lnTo>
                <a:lnTo>
                  <a:pt x="3877" y="0"/>
                </a:lnTo>
                <a:lnTo>
                  <a:pt x="3878" y="0"/>
                </a:lnTo>
                <a:lnTo>
                  <a:pt x="3878" y="0"/>
                </a:lnTo>
                <a:lnTo>
                  <a:pt x="3879" y="0"/>
                </a:lnTo>
                <a:lnTo>
                  <a:pt x="3879" y="0"/>
                </a:lnTo>
                <a:lnTo>
                  <a:pt x="3880" y="0"/>
                </a:lnTo>
                <a:lnTo>
                  <a:pt x="3881" y="0"/>
                </a:lnTo>
                <a:lnTo>
                  <a:pt x="3882" y="0"/>
                </a:lnTo>
                <a:lnTo>
                  <a:pt x="3883" y="0"/>
                </a:lnTo>
                <a:lnTo>
                  <a:pt x="3884" y="0"/>
                </a:lnTo>
                <a:lnTo>
                  <a:pt x="3884" y="0"/>
                </a:lnTo>
                <a:lnTo>
                  <a:pt x="3885" y="0"/>
                </a:lnTo>
                <a:lnTo>
                  <a:pt x="3885" y="0"/>
                </a:lnTo>
                <a:lnTo>
                  <a:pt x="3886" y="0"/>
                </a:lnTo>
                <a:lnTo>
                  <a:pt x="3887" y="0"/>
                </a:lnTo>
                <a:lnTo>
                  <a:pt x="3888" y="0"/>
                </a:lnTo>
                <a:lnTo>
                  <a:pt x="3889" y="0"/>
                </a:lnTo>
                <a:lnTo>
                  <a:pt x="3890" y="0"/>
                </a:lnTo>
                <a:lnTo>
                  <a:pt x="3890" y="0"/>
                </a:lnTo>
                <a:lnTo>
                  <a:pt x="3890" y="0"/>
                </a:lnTo>
                <a:lnTo>
                  <a:pt x="3891" y="0"/>
                </a:lnTo>
                <a:lnTo>
                  <a:pt x="3892" y="0"/>
                </a:lnTo>
                <a:lnTo>
                  <a:pt x="3893" y="0"/>
                </a:lnTo>
                <a:lnTo>
                  <a:pt x="3894" y="0"/>
                </a:lnTo>
                <a:lnTo>
                  <a:pt x="3895" y="0"/>
                </a:lnTo>
                <a:lnTo>
                  <a:pt x="3895" y="0"/>
                </a:lnTo>
                <a:lnTo>
                  <a:pt x="3895" y="0"/>
                </a:lnTo>
                <a:lnTo>
                  <a:pt x="3896" y="0"/>
                </a:lnTo>
                <a:lnTo>
                  <a:pt x="3897" y="0"/>
                </a:lnTo>
                <a:lnTo>
                  <a:pt x="3898" y="0"/>
                </a:lnTo>
                <a:lnTo>
                  <a:pt x="3899" y="0"/>
                </a:lnTo>
                <a:lnTo>
                  <a:pt x="3900" y="0"/>
                </a:lnTo>
                <a:lnTo>
                  <a:pt x="3900" y="0"/>
                </a:lnTo>
                <a:lnTo>
                  <a:pt x="3901" y="0"/>
                </a:lnTo>
                <a:lnTo>
                  <a:pt x="3901" y="0"/>
                </a:lnTo>
                <a:lnTo>
                  <a:pt x="3902" y="0"/>
                </a:lnTo>
                <a:lnTo>
                  <a:pt x="3903" y="0"/>
                </a:lnTo>
                <a:lnTo>
                  <a:pt x="3904" y="0"/>
                </a:lnTo>
                <a:lnTo>
                  <a:pt x="3905" y="0"/>
                </a:lnTo>
                <a:lnTo>
                  <a:pt x="3905" y="0"/>
                </a:lnTo>
                <a:lnTo>
                  <a:pt x="3906" y="0"/>
                </a:lnTo>
                <a:lnTo>
                  <a:pt x="3907" y="0"/>
                </a:lnTo>
                <a:lnTo>
                  <a:pt x="3907" y="0"/>
                </a:lnTo>
                <a:lnTo>
                  <a:pt x="3908" y="0"/>
                </a:lnTo>
                <a:lnTo>
                  <a:pt x="3909" y="0"/>
                </a:lnTo>
                <a:lnTo>
                  <a:pt x="3910" y="0"/>
                </a:lnTo>
                <a:lnTo>
                  <a:pt x="3910" y="0"/>
                </a:lnTo>
                <a:lnTo>
                  <a:pt x="3911" y="0"/>
                </a:lnTo>
                <a:lnTo>
                  <a:pt x="3912" y="0"/>
                </a:lnTo>
                <a:lnTo>
                  <a:pt x="3912" y="0"/>
                </a:lnTo>
                <a:lnTo>
                  <a:pt x="3913" y="0"/>
                </a:lnTo>
                <a:lnTo>
                  <a:pt x="3914" y="0"/>
                </a:lnTo>
                <a:lnTo>
                  <a:pt x="3915" y="0"/>
                </a:lnTo>
                <a:lnTo>
                  <a:pt x="3915" y="0"/>
                </a:lnTo>
                <a:lnTo>
                  <a:pt x="3916" y="0"/>
                </a:lnTo>
                <a:lnTo>
                  <a:pt x="3917" y="0"/>
                </a:lnTo>
                <a:lnTo>
                  <a:pt x="3918" y="0"/>
                </a:lnTo>
                <a:lnTo>
                  <a:pt x="3918" y="0"/>
                </a:lnTo>
                <a:lnTo>
                  <a:pt x="3919" y="0"/>
                </a:lnTo>
                <a:lnTo>
                  <a:pt x="3920" y="0"/>
                </a:lnTo>
                <a:lnTo>
                  <a:pt x="3921" y="0"/>
                </a:lnTo>
                <a:lnTo>
                  <a:pt x="3921" y="0"/>
                </a:lnTo>
                <a:lnTo>
                  <a:pt x="3922" y="0"/>
                </a:lnTo>
                <a:lnTo>
                  <a:pt x="3923" y="0"/>
                </a:lnTo>
                <a:lnTo>
                  <a:pt x="3924" y="0"/>
                </a:lnTo>
                <a:lnTo>
                  <a:pt x="3924" y="0"/>
                </a:lnTo>
                <a:lnTo>
                  <a:pt x="3925" y="0"/>
                </a:lnTo>
                <a:lnTo>
                  <a:pt x="3926" y="0"/>
                </a:lnTo>
                <a:lnTo>
                  <a:pt x="3926" y="0"/>
                </a:lnTo>
                <a:lnTo>
                  <a:pt x="3927" y="0"/>
                </a:lnTo>
                <a:lnTo>
                  <a:pt x="3928" y="0"/>
                </a:lnTo>
                <a:lnTo>
                  <a:pt x="3929" y="0"/>
                </a:lnTo>
                <a:lnTo>
                  <a:pt x="3930" y="0"/>
                </a:lnTo>
                <a:lnTo>
                  <a:pt x="3930" y="0"/>
                </a:lnTo>
                <a:lnTo>
                  <a:pt x="3931" y="0"/>
                </a:lnTo>
                <a:lnTo>
                  <a:pt x="3931" y="0"/>
                </a:lnTo>
                <a:lnTo>
                  <a:pt x="3932" y="0"/>
                </a:lnTo>
                <a:lnTo>
                  <a:pt x="3933" y="0"/>
                </a:lnTo>
                <a:lnTo>
                  <a:pt x="3934" y="0"/>
                </a:lnTo>
                <a:lnTo>
                  <a:pt x="3935" y="0"/>
                </a:lnTo>
                <a:lnTo>
                  <a:pt x="3936" y="0"/>
                </a:lnTo>
                <a:lnTo>
                  <a:pt x="3936" y="0"/>
                </a:lnTo>
                <a:lnTo>
                  <a:pt x="3936" y="0"/>
                </a:lnTo>
                <a:lnTo>
                  <a:pt x="3937" y="0"/>
                </a:lnTo>
                <a:lnTo>
                  <a:pt x="3938" y="0"/>
                </a:lnTo>
                <a:lnTo>
                  <a:pt x="3939" y="0"/>
                </a:lnTo>
                <a:lnTo>
                  <a:pt x="3940" y="0"/>
                </a:lnTo>
                <a:lnTo>
                  <a:pt x="3941" y="0"/>
                </a:lnTo>
                <a:lnTo>
                  <a:pt x="3941" y="0"/>
                </a:lnTo>
                <a:lnTo>
                  <a:pt x="3941" y="0"/>
                </a:lnTo>
                <a:lnTo>
                  <a:pt x="3942" y="0"/>
                </a:lnTo>
                <a:lnTo>
                  <a:pt x="3943" y="0"/>
                </a:lnTo>
                <a:lnTo>
                  <a:pt x="3944" y="0"/>
                </a:lnTo>
                <a:lnTo>
                  <a:pt x="3945" y="0"/>
                </a:lnTo>
                <a:lnTo>
                  <a:pt x="3946" y="0"/>
                </a:lnTo>
                <a:lnTo>
                  <a:pt x="3946" y="0"/>
                </a:lnTo>
                <a:lnTo>
                  <a:pt x="3947" y="0"/>
                </a:lnTo>
                <a:lnTo>
                  <a:pt x="3947" y="0"/>
                </a:lnTo>
                <a:lnTo>
                  <a:pt x="3948" y="0"/>
                </a:lnTo>
                <a:lnTo>
                  <a:pt x="3949" y="0"/>
                </a:lnTo>
                <a:lnTo>
                  <a:pt x="3950" y="0"/>
                </a:lnTo>
                <a:lnTo>
                  <a:pt x="3951" y="0"/>
                </a:lnTo>
                <a:lnTo>
                  <a:pt x="3951" y="0"/>
                </a:lnTo>
                <a:lnTo>
                  <a:pt x="3952" y="0"/>
                </a:lnTo>
                <a:lnTo>
                  <a:pt x="3952" y="0"/>
                </a:lnTo>
                <a:lnTo>
                  <a:pt x="3953" y="0"/>
                </a:lnTo>
                <a:lnTo>
                  <a:pt x="3954" y="0"/>
                </a:lnTo>
                <a:lnTo>
                  <a:pt x="3955" y="0"/>
                </a:lnTo>
                <a:lnTo>
                  <a:pt x="3956" y="0"/>
                </a:lnTo>
                <a:lnTo>
                  <a:pt x="3957" y="0"/>
                </a:lnTo>
                <a:lnTo>
                  <a:pt x="3957" y="0"/>
                </a:lnTo>
                <a:lnTo>
                  <a:pt x="3958" y="0"/>
                </a:lnTo>
                <a:lnTo>
                  <a:pt x="3958" y="0"/>
                </a:lnTo>
                <a:lnTo>
                  <a:pt x="3959" y="0"/>
                </a:lnTo>
                <a:lnTo>
                  <a:pt x="3960" y="0"/>
                </a:lnTo>
                <a:lnTo>
                  <a:pt x="3961" y="0"/>
                </a:lnTo>
                <a:lnTo>
                  <a:pt x="3962" y="0"/>
                </a:lnTo>
                <a:lnTo>
                  <a:pt x="3962" y="0"/>
                </a:lnTo>
                <a:lnTo>
                  <a:pt x="3963" y="0"/>
                </a:lnTo>
                <a:lnTo>
                  <a:pt x="3964" y="0"/>
                </a:lnTo>
                <a:lnTo>
                  <a:pt x="3964" y="0"/>
                </a:lnTo>
                <a:lnTo>
                  <a:pt x="3965" y="0"/>
                </a:lnTo>
                <a:lnTo>
                  <a:pt x="3966" y="0"/>
                </a:lnTo>
                <a:lnTo>
                  <a:pt x="3967" y="0"/>
                </a:lnTo>
                <a:lnTo>
                  <a:pt x="3967" y="0"/>
                </a:lnTo>
                <a:lnTo>
                  <a:pt x="3968" y="0"/>
                </a:lnTo>
                <a:lnTo>
                  <a:pt x="3969" y="0"/>
                </a:lnTo>
                <a:lnTo>
                  <a:pt x="3970" y="0"/>
                </a:lnTo>
                <a:lnTo>
                  <a:pt x="3970" y="0"/>
                </a:lnTo>
                <a:lnTo>
                  <a:pt x="3971" y="0"/>
                </a:lnTo>
                <a:lnTo>
                  <a:pt x="3972" y="0"/>
                </a:lnTo>
                <a:lnTo>
                  <a:pt x="3972" y="0"/>
                </a:lnTo>
                <a:lnTo>
                  <a:pt x="3973" y="0"/>
                </a:lnTo>
                <a:lnTo>
                  <a:pt x="3974" y="0"/>
                </a:lnTo>
                <a:lnTo>
                  <a:pt x="3975" y="0"/>
                </a:lnTo>
                <a:lnTo>
                  <a:pt x="3976" y="0"/>
                </a:lnTo>
                <a:lnTo>
                  <a:pt x="3976" y="0"/>
                </a:lnTo>
                <a:lnTo>
                  <a:pt x="3977" y="0"/>
                </a:lnTo>
                <a:lnTo>
                  <a:pt x="3977" y="0"/>
                </a:lnTo>
                <a:lnTo>
                  <a:pt x="3978" y="0"/>
                </a:lnTo>
                <a:lnTo>
                  <a:pt x="3979" y="0"/>
                </a:lnTo>
                <a:lnTo>
                  <a:pt x="3980" y="0"/>
                </a:lnTo>
                <a:lnTo>
                  <a:pt x="3981" y="0"/>
                </a:lnTo>
                <a:lnTo>
                  <a:pt x="3982" y="0"/>
                </a:lnTo>
                <a:lnTo>
                  <a:pt x="3982" y="0"/>
                </a:lnTo>
                <a:lnTo>
                  <a:pt x="3982" y="0"/>
                </a:lnTo>
                <a:lnTo>
                  <a:pt x="3983" y="0"/>
                </a:lnTo>
                <a:lnTo>
                  <a:pt x="3984" y="0"/>
                </a:lnTo>
                <a:lnTo>
                  <a:pt x="3985" y="0"/>
                </a:lnTo>
                <a:lnTo>
                  <a:pt x="3986" y="0"/>
                </a:lnTo>
                <a:lnTo>
                  <a:pt x="3987" y="0"/>
                </a:lnTo>
                <a:lnTo>
                  <a:pt x="3987" y="0"/>
                </a:lnTo>
                <a:lnTo>
                  <a:pt x="3987" y="0"/>
                </a:lnTo>
                <a:lnTo>
                  <a:pt x="3988" y="0"/>
                </a:lnTo>
                <a:lnTo>
                  <a:pt x="3989" y="0"/>
                </a:lnTo>
                <a:lnTo>
                  <a:pt x="3990" y="0"/>
                </a:lnTo>
                <a:lnTo>
                  <a:pt x="3991" y="0"/>
                </a:lnTo>
                <a:lnTo>
                  <a:pt x="3992" y="0"/>
                </a:lnTo>
                <a:lnTo>
                  <a:pt x="3993" y="0"/>
                </a:lnTo>
                <a:lnTo>
                  <a:pt x="3993" y="0"/>
                </a:lnTo>
                <a:lnTo>
                  <a:pt x="3993" y="0"/>
                </a:lnTo>
                <a:lnTo>
                  <a:pt x="3994" y="0"/>
                </a:lnTo>
                <a:lnTo>
                  <a:pt x="3995" y="0"/>
                </a:lnTo>
                <a:lnTo>
                  <a:pt x="3996" y="0"/>
                </a:lnTo>
                <a:lnTo>
                  <a:pt x="3997" y="0"/>
                </a:lnTo>
                <a:lnTo>
                  <a:pt x="3998" y="0"/>
                </a:lnTo>
                <a:lnTo>
                  <a:pt x="3998" y="0"/>
                </a:lnTo>
                <a:lnTo>
                  <a:pt x="3998" y="0"/>
                </a:lnTo>
                <a:lnTo>
                  <a:pt x="3999" y="0"/>
                </a:lnTo>
                <a:lnTo>
                  <a:pt x="4000" y="0"/>
                </a:lnTo>
                <a:lnTo>
                  <a:pt x="4001" y="0"/>
                </a:lnTo>
                <a:lnTo>
                  <a:pt x="4002" y="0"/>
                </a:lnTo>
                <a:lnTo>
                  <a:pt x="4003" y="0"/>
                </a:lnTo>
                <a:lnTo>
                  <a:pt x="4003" y="0"/>
                </a:lnTo>
                <a:lnTo>
                  <a:pt x="4004" y="0"/>
                </a:lnTo>
                <a:lnTo>
                  <a:pt x="4004" y="0"/>
                </a:lnTo>
                <a:lnTo>
                  <a:pt x="4005" y="0"/>
                </a:lnTo>
                <a:lnTo>
                  <a:pt x="4006" y="0"/>
                </a:lnTo>
                <a:lnTo>
                  <a:pt x="4007" y="0"/>
                </a:lnTo>
                <a:lnTo>
                  <a:pt x="4008" y="0"/>
                </a:lnTo>
                <a:lnTo>
                  <a:pt x="4008" y="0"/>
                </a:lnTo>
                <a:lnTo>
                  <a:pt x="4009" y="0"/>
                </a:lnTo>
                <a:lnTo>
                  <a:pt x="4010" y="0"/>
                </a:lnTo>
                <a:lnTo>
                  <a:pt x="4010" y="0"/>
                </a:lnTo>
                <a:lnTo>
                  <a:pt x="4011" y="0"/>
                </a:lnTo>
                <a:lnTo>
                  <a:pt x="4012" y="0"/>
                </a:lnTo>
                <a:lnTo>
                  <a:pt x="4013" y="0"/>
                </a:lnTo>
                <a:lnTo>
                  <a:pt x="4013" y="0"/>
                </a:lnTo>
                <a:lnTo>
                  <a:pt x="4014" y="0"/>
                </a:lnTo>
                <a:lnTo>
                  <a:pt x="4015" y="0"/>
                </a:lnTo>
                <a:lnTo>
                  <a:pt x="4016" y="0"/>
                </a:lnTo>
                <a:lnTo>
                  <a:pt x="4016" y="0"/>
                </a:lnTo>
                <a:lnTo>
                  <a:pt x="4017" y="0"/>
                </a:lnTo>
                <a:lnTo>
                  <a:pt x="4018" y="0"/>
                </a:lnTo>
                <a:lnTo>
                  <a:pt x="4018" y="0"/>
                </a:lnTo>
                <a:lnTo>
                  <a:pt x="4019" y="0"/>
                </a:lnTo>
                <a:lnTo>
                  <a:pt x="4020" y="0"/>
                </a:lnTo>
                <a:lnTo>
                  <a:pt x="4021" y="0"/>
                </a:lnTo>
                <a:lnTo>
                  <a:pt x="4022" y="0"/>
                </a:lnTo>
                <a:lnTo>
                  <a:pt x="4022" y="0"/>
                </a:lnTo>
                <a:lnTo>
                  <a:pt x="4023" y="0"/>
                </a:lnTo>
                <a:lnTo>
                  <a:pt x="4023" y="0"/>
                </a:lnTo>
                <a:lnTo>
                  <a:pt x="4024" y="0"/>
                </a:lnTo>
                <a:lnTo>
                  <a:pt x="4025" y="0"/>
                </a:lnTo>
                <a:lnTo>
                  <a:pt x="4026" y="0"/>
                </a:lnTo>
                <a:lnTo>
                  <a:pt x="4027" y="0"/>
                </a:lnTo>
                <a:lnTo>
                  <a:pt x="4028" y="0"/>
                </a:lnTo>
                <a:lnTo>
                  <a:pt x="4028" y="0"/>
                </a:lnTo>
                <a:lnTo>
                  <a:pt x="4029" y="0"/>
                </a:lnTo>
                <a:lnTo>
                  <a:pt x="4029" y="0"/>
                </a:lnTo>
                <a:lnTo>
                  <a:pt x="4030" y="0"/>
                </a:lnTo>
                <a:lnTo>
                  <a:pt x="4031" y="0"/>
                </a:lnTo>
                <a:lnTo>
                  <a:pt x="4032" y="0"/>
                </a:lnTo>
                <a:lnTo>
                  <a:pt x="4033" y="0"/>
                </a:lnTo>
                <a:lnTo>
                  <a:pt x="4033" y="0"/>
                </a:lnTo>
                <a:lnTo>
                  <a:pt x="4034" y="0"/>
                </a:lnTo>
                <a:lnTo>
                  <a:pt x="4034" y="0"/>
                </a:lnTo>
                <a:lnTo>
                  <a:pt x="4035" y="0"/>
                </a:lnTo>
                <a:lnTo>
                  <a:pt x="4036" y="0"/>
                </a:lnTo>
                <a:lnTo>
                  <a:pt x="4037" y="0"/>
                </a:lnTo>
                <a:lnTo>
                  <a:pt x="4038" y="0"/>
                </a:lnTo>
                <a:lnTo>
                  <a:pt x="4039" y="0"/>
                </a:lnTo>
                <a:lnTo>
                  <a:pt x="4039" y="0"/>
                </a:lnTo>
                <a:lnTo>
                  <a:pt x="4039" y="0"/>
                </a:lnTo>
                <a:lnTo>
                  <a:pt x="4040" y="0"/>
                </a:lnTo>
                <a:lnTo>
                  <a:pt x="4041" y="0"/>
                </a:lnTo>
                <a:lnTo>
                  <a:pt x="4042" y="0"/>
                </a:lnTo>
                <a:lnTo>
                  <a:pt x="4043" y="0"/>
                </a:lnTo>
                <a:lnTo>
                  <a:pt x="4044" y="0"/>
                </a:lnTo>
                <a:lnTo>
                  <a:pt x="4044" y="0"/>
                </a:lnTo>
                <a:lnTo>
                  <a:pt x="4044" y="0"/>
                </a:lnTo>
                <a:lnTo>
                  <a:pt x="4045" y="0"/>
                </a:lnTo>
                <a:lnTo>
                  <a:pt x="4046" y="0"/>
                </a:lnTo>
                <a:lnTo>
                  <a:pt x="4047" y="0"/>
                </a:lnTo>
                <a:lnTo>
                  <a:pt x="4048" y="0"/>
                </a:lnTo>
                <a:lnTo>
                  <a:pt x="4049" y="0"/>
                </a:lnTo>
                <a:lnTo>
                  <a:pt x="4049" y="0"/>
                </a:lnTo>
                <a:lnTo>
                  <a:pt x="4050" y="0"/>
                </a:lnTo>
                <a:lnTo>
                  <a:pt x="4050" y="0"/>
                </a:lnTo>
                <a:lnTo>
                  <a:pt x="4051" y="0"/>
                </a:lnTo>
                <a:lnTo>
                  <a:pt x="4052" y="0"/>
                </a:lnTo>
                <a:lnTo>
                  <a:pt x="4053" y="0"/>
                </a:lnTo>
                <a:lnTo>
                  <a:pt x="4054" y="0"/>
                </a:lnTo>
                <a:lnTo>
                  <a:pt x="4054" y="0"/>
                </a:lnTo>
                <a:lnTo>
                  <a:pt x="4055" y="0"/>
                </a:lnTo>
                <a:lnTo>
                  <a:pt x="4056" y="0"/>
                </a:lnTo>
                <a:lnTo>
                  <a:pt x="4056" y="0"/>
                </a:lnTo>
                <a:lnTo>
                  <a:pt x="4057" y="0"/>
                </a:lnTo>
                <a:lnTo>
                  <a:pt x="4058" y="0"/>
                </a:lnTo>
                <a:lnTo>
                  <a:pt x="4059" y="0"/>
                </a:lnTo>
                <a:lnTo>
                  <a:pt x="4059" y="0"/>
                </a:lnTo>
                <a:lnTo>
                  <a:pt x="4060" y="0"/>
                </a:lnTo>
                <a:lnTo>
                  <a:pt x="4061" y="0"/>
                </a:lnTo>
                <a:lnTo>
                  <a:pt x="4062" y="0"/>
                </a:lnTo>
                <a:lnTo>
                  <a:pt x="4062" y="0"/>
                </a:lnTo>
                <a:lnTo>
                  <a:pt x="4063" y="0"/>
                </a:lnTo>
                <a:lnTo>
                  <a:pt x="4064" y="0"/>
                </a:lnTo>
                <a:lnTo>
                  <a:pt x="4065" y="0"/>
                </a:lnTo>
                <a:lnTo>
                  <a:pt x="4065" y="0"/>
                </a:lnTo>
                <a:lnTo>
                  <a:pt x="4066" y="0"/>
                </a:lnTo>
                <a:lnTo>
                  <a:pt x="4067" y="0"/>
                </a:lnTo>
                <a:lnTo>
                  <a:pt x="4067" y="0"/>
                </a:lnTo>
                <a:lnTo>
                  <a:pt x="4068" y="0"/>
                </a:lnTo>
                <a:lnTo>
                  <a:pt x="4069" y="0"/>
                </a:lnTo>
                <a:lnTo>
                  <a:pt x="4070" y="0"/>
                </a:lnTo>
                <a:lnTo>
                  <a:pt x="4070" y="0"/>
                </a:lnTo>
                <a:lnTo>
                  <a:pt x="4071" y="0"/>
                </a:lnTo>
                <a:lnTo>
                  <a:pt x="4072" y="0"/>
                </a:lnTo>
                <a:lnTo>
                  <a:pt x="4073" y="0"/>
                </a:lnTo>
                <a:lnTo>
                  <a:pt x="4073" y="0"/>
                </a:lnTo>
                <a:lnTo>
                  <a:pt x="4074" y="0"/>
                </a:lnTo>
                <a:lnTo>
                  <a:pt x="4075" y="0"/>
                </a:lnTo>
                <a:lnTo>
                  <a:pt x="4075" y="0"/>
                </a:lnTo>
                <a:lnTo>
                  <a:pt x="4076" y="0"/>
                </a:lnTo>
                <a:lnTo>
                  <a:pt x="4077" y="0"/>
                </a:lnTo>
                <a:lnTo>
                  <a:pt x="4078" y="0"/>
                </a:lnTo>
                <a:lnTo>
                  <a:pt x="4079" y="0"/>
                </a:lnTo>
                <a:lnTo>
                  <a:pt x="4079" y="0"/>
                </a:lnTo>
                <a:lnTo>
                  <a:pt x="4080" y="0"/>
                </a:lnTo>
                <a:lnTo>
                  <a:pt x="4080" y="0"/>
                </a:lnTo>
                <a:lnTo>
                  <a:pt x="4081" y="0"/>
                </a:lnTo>
                <a:lnTo>
                  <a:pt x="4082" y="0"/>
                </a:lnTo>
                <a:lnTo>
                  <a:pt x="4083" y="0"/>
                </a:lnTo>
                <a:lnTo>
                  <a:pt x="4084" y="0"/>
                </a:lnTo>
                <a:lnTo>
                  <a:pt x="4085" y="0"/>
                </a:lnTo>
                <a:lnTo>
                  <a:pt x="4085" y="0"/>
                </a:lnTo>
                <a:lnTo>
                  <a:pt x="4085" y="0"/>
                </a:lnTo>
                <a:lnTo>
                  <a:pt x="4086" y="0"/>
                </a:lnTo>
                <a:lnTo>
                  <a:pt x="4087" y="0"/>
                </a:lnTo>
                <a:lnTo>
                  <a:pt x="4088" y="0"/>
                </a:lnTo>
                <a:lnTo>
                  <a:pt x="4089" y="0"/>
                </a:lnTo>
                <a:lnTo>
                  <a:pt x="4090" y="0"/>
                </a:lnTo>
                <a:lnTo>
                  <a:pt x="4090" y="0"/>
                </a:lnTo>
                <a:lnTo>
                  <a:pt x="4090" y="0"/>
                </a:lnTo>
                <a:lnTo>
                  <a:pt x="4091" y="0"/>
                </a:lnTo>
                <a:lnTo>
                  <a:pt x="4092" y="0"/>
                </a:lnTo>
                <a:lnTo>
                  <a:pt x="4093" y="0"/>
                </a:lnTo>
                <a:lnTo>
                  <a:pt x="4094" y="0"/>
                </a:lnTo>
                <a:lnTo>
                  <a:pt x="4095" y="0"/>
                </a:lnTo>
                <a:lnTo>
                  <a:pt x="4095" y="0"/>
                </a:lnTo>
                <a:lnTo>
                  <a:pt x="4096" y="0"/>
                </a:lnTo>
                <a:lnTo>
                  <a:pt x="4096" y="0"/>
                </a:lnTo>
                <a:lnTo>
                  <a:pt x="4097" y="0"/>
                </a:lnTo>
                <a:lnTo>
                  <a:pt x="4098" y="0"/>
                </a:lnTo>
                <a:lnTo>
                  <a:pt x="4099" y="0"/>
                </a:lnTo>
                <a:lnTo>
                  <a:pt x="4100" y="0"/>
                </a:lnTo>
                <a:lnTo>
                  <a:pt x="4101" y="0"/>
                </a:lnTo>
                <a:lnTo>
                  <a:pt x="4101" y="0"/>
                </a:lnTo>
                <a:lnTo>
                  <a:pt x="4102" y="0"/>
                </a:lnTo>
                <a:lnTo>
                  <a:pt x="4102" y="0"/>
                </a:lnTo>
                <a:lnTo>
                  <a:pt x="4103" y="0"/>
                </a:lnTo>
                <a:lnTo>
                  <a:pt x="4104" y="0"/>
                </a:lnTo>
                <a:lnTo>
                  <a:pt x="4105" y="0"/>
                </a:lnTo>
                <a:lnTo>
                  <a:pt x="4106" y="0"/>
                </a:lnTo>
                <a:lnTo>
                  <a:pt x="4106" y="0"/>
                </a:lnTo>
                <a:lnTo>
                  <a:pt x="4107" y="0"/>
                </a:lnTo>
                <a:lnTo>
                  <a:pt x="4107" y="0"/>
                </a:lnTo>
                <a:lnTo>
                  <a:pt x="4108" y="0"/>
                </a:lnTo>
                <a:lnTo>
                  <a:pt x="4109" y="0"/>
                </a:lnTo>
                <a:lnTo>
                  <a:pt x="4110" y="0"/>
                </a:lnTo>
                <a:lnTo>
                  <a:pt x="4111" y="0"/>
                </a:lnTo>
                <a:lnTo>
                  <a:pt x="4111" y="0"/>
                </a:lnTo>
                <a:lnTo>
                  <a:pt x="4112" y="0"/>
                </a:lnTo>
                <a:lnTo>
                  <a:pt x="4113" y="0"/>
                </a:lnTo>
                <a:lnTo>
                  <a:pt x="4113" y="0"/>
                </a:lnTo>
              </a:path>
            </a:pathLst>
          </a:custGeom>
          <a:noFill/>
          <a:ln w="20638" cap="flat">
            <a:solidFill>
              <a:srgbClr val="7E2F8E"/>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1" name="Line 30">
            <a:extLst>
              <a:ext uri="{FF2B5EF4-FFF2-40B4-BE49-F238E27FC236}">
                <a16:creationId xmlns:a16="http://schemas.microsoft.com/office/drawing/2014/main" id="{DCA9FDFA-786B-4C68-B51F-16E7C6CBC939}"/>
              </a:ext>
            </a:extLst>
          </p:cNvPr>
          <p:cNvSpPr>
            <a:spLocks noChangeShapeType="1"/>
          </p:cNvSpPr>
          <p:nvPr/>
        </p:nvSpPr>
        <p:spPr bwMode="auto">
          <a:xfrm flipV="1">
            <a:off x="247650" y="5351463"/>
            <a:ext cx="0" cy="998537"/>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2" name="Line 31">
            <a:extLst>
              <a:ext uri="{FF2B5EF4-FFF2-40B4-BE49-F238E27FC236}">
                <a16:creationId xmlns:a16="http://schemas.microsoft.com/office/drawing/2014/main" id="{9DB6ADD2-FDE1-4FCB-8017-4E1EFD8B7083}"/>
              </a:ext>
            </a:extLst>
          </p:cNvPr>
          <p:cNvSpPr>
            <a:spLocks noChangeShapeType="1"/>
          </p:cNvSpPr>
          <p:nvPr/>
        </p:nvSpPr>
        <p:spPr bwMode="auto">
          <a:xfrm>
            <a:off x="247650" y="6350000"/>
            <a:ext cx="85725"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3" name="Line 32">
            <a:extLst>
              <a:ext uri="{FF2B5EF4-FFF2-40B4-BE49-F238E27FC236}">
                <a16:creationId xmlns:a16="http://schemas.microsoft.com/office/drawing/2014/main" id="{74D3262E-2650-49AB-90C3-15FAC0C86DF4}"/>
              </a:ext>
            </a:extLst>
          </p:cNvPr>
          <p:cNvSpPr>
            <a:spLocks noChangeShapeType="1"/>
          </p:cNvSpPr>
          <p:nvPr/>
        </p:nvSpPr>
        <p:spPr bwMode="auto">
          <a:xfrm>
            <a:off x="247650" y="6137275"/>
            <a:ext cx="85725"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4" name="Line 33">
            <a:extLst>
              <a:ext uri="{FF2B5EF4-FFF2-40B4-BE49-F238E27FC236}">
                <a16:creationId xmlns:a16="http://schemas.microsoft.com/office/drawing/2014/main" id="{E65C1CD1-4053-4DB6-B242-5CBBCBF45173}"/>
              </a:ext>
            </a:extLst>
          </p:cNvPr>
          <p:cNvSpPr>
            <a:spLocks noChangeShapeType="1"/>
          </p:cNvSpPr>
          <p:nvPr/>
        </p:nvSpPr>
        <p:spPr bwMode="auto">
          <a:xfrm>
            <a:off x="247650" y="5946775"/>
            <a:ext cx="85725"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5" name="Line 34">
            <a:extLst>
              <a:ext uri="{FF2B5EF4-FFF2-40B4-BE49-F238E27FC236}">
                <a16:creationId xmlns:a16="http://schemas.microsoft.com/office/drawing/2014/main" id="{7946C442-CF31-4500-AFA0-1910BB09F726}"/>
              </a:ext>
            </a:extLst>
          </p:cNvPr>
          <p:cNvSpPr>
            <a:spLocks noChangeShapeType="1"/>
          </p:cNvSpPr>
          <p:nvPr/>
        </p:nvSpPr>
        <p:spPr bwMode="auto">
          <a:xfrm>
            <a:off x="247650" y="5754688"/>
            <a:ext cx="85725"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6" name="Line 35">
            <a:extLst>
              <a:ext uri="{FF2B5EF4-FFF2-40B4-BE49-F238E27FC236}">
                <a16:creationId xmlns:a16="http://schemas.microsoft.com/office/drawing/2014/main" id="{389E50D4-CDFD-4C54-842D-AD96DB83B1A7}"/>
              </a:ext>
            </a:extLst>
          </p:cNvPr>
          <p:cNvSpPr>
            <a:spLocks noChangeShapeType="1"/>
          </p:cNvSpPr>
          <p:nvPr/>
        </p:nvSpPr>
        <p:spPr bwMode="auto">
          <a:xfrm>
            <a:off x="247650" y="5541963"/>
            <a:ext cx="85725"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7" name="Line 36">
            <a:extLst>
              <a:ext uri="{FF2B5EF4-FFF2-40B4-BE49-F238E27FC236}">
                <a16:creationId xmlns:a16="http://schemas.microsoft.com/office/drawing/2014/main" id="{F3E3BC0D-AEC4-4C1A-A508-73AEE04590DA}"/>
              </a:ext>
            </a:extLst>
          </p:cNvPr>
          <p:cNvSpPr>
            <a:spLocks noChangeShapeType="1"/>
          </p:cNvSpPr>
          <p:nvPr/>
        </p:nvSpPr>
        <p:spPr bwMode="auto">
          <a:xfrm>
            <a:off x="247650" y="5351463"/>
            <a:ext cx="85725"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8" name="Rectangle 37">
            <a:extLst>
              <a:ext uri="{FF2B5EF4-FFF2-40B4-BE49-F238E27FC236}">
                <a16:creationId xmlns:a16="http://schemas.microsoft.com/office/drawing/2014/main" id="{1AA71549-470C-4781-A8CB-5EFC134CC537}"/>
              </a:ext>
            </a:extLst>
          </p:cNvPr>
          <p:cNvSpPr>
            <a:spLocks noChangeArrowheads="1"/>
          </p:cNvSpPr>
          <p:nvPr/>
        </p:nvSpPr>
        <p:spPr bwMode="auto">
          <a:xfrm>
            <a:off x="133349" y="6227762"/>
            <a:ext cx="12858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a:ln>
                  <a:noFill/>
                </a:ln>
                <a:solidFill>
                  <a:srgbClr val="262626"/>
                </a:solidFill>
                <a:effectLst/>
                <a:latin typeface="Arial" panose="020B0604020202020204" pitchFamily="34" charset="0"/>
              </a:rPr>
              <a:t>0</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1039" name="Rectangle 38">
            <a:extLst>
              <a:ext uri="{FF2B5EF4-FFF2-40B4-BE49-F238E27FC236}">
                <a16:creationId xmlns:a16="http://schemas.microsoft.com/office/drawing/2014/main" id="{D529ED91-2AE5-4867-8B12-CA4F47C5848E}"/>
              </a:ext>
            </a:extLst>
          </p:cNvPr>
          <p:cNvSpPr>
            <a:spLocks noChangeArrowheads="1"/>
          </p:cNvSpPr>
          <p:nvPr/>
        </p:nvSpPr>
        <p:spPr bwMode="auto">
          <a:xfrm>
            <a:off x="120650" y="5229225"/>
            <a:ext cx="169862" cy="23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40" name="Freeform 39">
            <a:extLst>
              <a:ext uri="{FF2B5EF4-FFF2-40B4-BE49-F238E27FC236}">
                <a16:creationId xmlns:a16="http://schemas.microsoft.com/office/drawing/2014/main" id="{15B80604-7F39-43DB-BF7B-351E0E5B601B}"/>
              </a:ext>
            </a:extLst>
          </p:cNvPr>
          <p:cNvSpPr>
            <a:spLocks/>
          </p:cNvSpPr>
          <p:nvPr/>
        </p:nvSpPr>
        <p:spPr bwMode="auto">
          <a:xfrm>
            <a:off x="457994" y="2516188"/>
            <a:ext cx="6954837" cy="488950"/>
          </a:xfrm>
          <a:custGeom>
            <a:avLst/>
            <a:gdLst>
              <a:gd name="T0" fmla="*/ 67 w 4381"/>
              <a:gd name="T1" fmla="*/ 158 h 308"/>
              <a:gd name="T2" fmla="*/ 132 w 4381"/>
              <a:gd name="T3" fmla="*/ 244 h 308"/>
              <a:gd name="T4" fmla="*/ 197 w 4381"/>
              <a:gd name="T5" fmla="*/ 226 h 308"/>
              <a:gd name="T6" fmla="*/ 265 w 4381"/>
              <a:gd name="T7" fmla="*/ 141 h 308"/>
              <a:gd name="T8" fmla="*/ 329 w 4381"/>
              <a:gd name="T9" fmla="*/ 220 h 308"/>
              <a:gd name="T10" fmla="*/ 396 w 4381"/>
              <a:gd name="T11" fmla="*/ 223 h 308"/>
              <a:gd name="T12" fmla="*/ 463 w 4381"/>
              <a:gd name="T13" fmla="*/ 221 h 308"/>
              <a:gd name="T14" fmla="*/ 529 w 4381"/>
              <a:gd name="T15" fmla="*/ 209 h 308"/>
              <a:gd name="T16" fmla="*/ 599 w 4381"/>
              <a:gd name="T17" fmla="*/ 208 h 308"/>
              <a:gd name="T18" fmla="*/ 666 w 4381"/>
              <a:gd name="T19" fmla="*/ 201 h 308"/>
              <a:gd name="T20" fmla="*/ 733 w 4381"/>
              <a:gd name="T21" fmla="*/ 206 h 308"/>
              <a:gd name="T22" fmla="*/ 800 w 4381"/>
              <a:gd name="T23" fmla="*/ 201 h 308"/>
              <a:gd name="T24" fmla="*/ 869 w 4381"/>
              <a:gd name="T25" fmla="*/ 213 h 308"/>
              <a:gd name="T26" fmla="*/ 939 w 4381"/>
              <a:gd name="T27" fmla="*/ 117 h 308"/>
              <a:gd name="T28" fmla="*/ 1004 w 4381"/>
              <a:gd name="T29" fmla="*/ 125 h 308"/>
              <a:gd name="T30" fmla="*/ 1072 w 4381"/>
              <a:gd name="T31" fmla="*/ 159 h 308"/>
              <a:gd name="T32" fmla="*/ 1139 w 4381"/>
              <a:gd name="T33" fmla="*/ 193 h 308"/>
              <a:gd name="T34" fmla="*/ 1209 w 4381"/>
              <a:gd name="T35" fmla="*/ 208 h 308"/>
              <a:gd name="T36" fmla="*/ 1277 w 4381"/>
              <a:gd name="T37" fmla="*/ 51 h 308"/>
              <a:gd name="T38" fmla="*/ 1344 w 4381"/>
              <a:gd name="T39" fmla="*/ 135 h 308"/>
              <a:gd name="T40" fmla="*/ 1412 w 4381"/>
              <a:gd name="T41" fmla="*/ 151 h 308"/>
              <a:gd name="T42" fmla="*/ 1479 w 4381"/>
              <a:gd name="T43" fmla="*/ 189 h 308"/>
              <a:gd name="T44" fmla="*/ 1548 w 4381"/>
              <a:gd name="T45" fmla="*/ 210 h 308"/>
              <a:gd name="T46" fmla="*/ 1618 w 4381"/>
              <a:gd name="T47" fmla="*/ 118 h 308"/>
              <a:gd name="T48" fmla="*/ 1685 w 4381"/>
              <a:gd name="T49" fmla="*/ 131 h 308"/>
              <a:gd name="T50" fmla="*/ 1751 w 4381"/>
              <a:gd name="T51" fmla="*/ 151 h 308"/>
              <a:gd name="T52" fmla="*/ 1821 w 4381"/>
              <a:gd name="T53" fmla="*/ 207 h 308"/>
              <a:gd name="T54" fmla="*/ 1887 w 4381"/>
              <a:gd name="T55" fmla="*/ 211 h 308"/>
              <a:gd name="T56" fmla="*/ 1957 w 4381"/>
              <a:gd name="T57" fmla="*/ 224 h 308"/>
              <a:gd name="T58" fmla="*/ 2028 w 4381"/>
              <a:gd name="T59" fmla="*/ 129 h 308"/>
              <a:gd name="T60" fmla="*/ 2092 w 4381"/>
              <a:gd name="T61" fmla="*/ 103 h 308"/>
              <a:gd name="T62" fmla="*/ 2161 w 4381"/>
              <a:gd name="T63" fmla="*/ 157 h 308"/>
              <a:gd name="T64" fmla="*/ 2231 w 4381"/>
              <a:gd name="T65" fmla="*/ 202 h 308"/>
              <a:gd name="T66" fmla="*/ 2300 w 4381"/>
              <a:gd name="T67" fmla="*/ 225 h 308"/>
              <a:gd name="T68" fmla="*/ 2366 w 4381"/>
              <a:gd name="T69" fmla="*/ 33 h 308"/>
              <a:gd name="T70" fmla="*/ 2434 w 4381"/>
              <a:gd name="T71" fmla="*/ 130 h 308"/>
              <a:gd name="T72" fmla="*/ 2503 w 4381"/>
              <a:gd name="T73" fmla="*/ 165 h 308"/>
              <a:gd name="T74" fmla="*/ 2568 w 4381"/>
              <a:gd name="T75" fmla="*/ 136 h 308"/>
              <a:gd name="T76" fmla="*/ 2637 w 4381"/>
              <a:gd name="T77" fmla="*/ 149 h 308"/>
              <a:gd name="T78" fmla="*/ 2709 w 4381"/>
              <a:gd name="T79" fmla="*/ 165 h 308"/>
              <a:gd name="T80" fmla="*/ 2780 w 4381"/>
              <a:gd name="T81" fmla="*/ 239 h 308"/>
              <a:gd name="T82" fmla="*/ 2848 w 4381"/>
              <a:gd name="T83" fmla="*/ 263 h 308"/>
              <a:gd name="T84" fmla="*/ 2919 w 4381"/>
              <a:gd name="T85" fmla="*/ 136 h 308"/>
              <a:gd name="T86" fmla="*/ 2990 w 4381"/>
              <a:gd name="T87" fmla="*/ 266 h 308"/>
              <a:gd name="T88" fmla="*/ 3061 w 4381"/>
              <a:gd name="T89" fmla="*/ 303 h 308"/>
              <a:gd name="T90" fmla="*/ 3129 w 4381"/>
              <a:gd name="T91" fmla="*/ 185 h 308"/>
              <a:gd name="T92" fmla="*/ 3203 w 4381"/>
              <a:gd name="T93" fmla="*/ 262 h 308"/>
              <a:gd name="T94" fmla="*/ 3275 w 4381"/>
              <a:gd name="T95" fmla="*/ 284 h 308"/>
              <a:gd name="T96" fmla="*/ 3345 w 4381"/>
              <a:gd name="T97" fmla="*/ 209 h 308"/>
              <a:gd name="T98" fmla="*/ 3416 w 4381"/>
              <a:gd name="T99" fmla="*/ 238 h 308"/>
              <a:gd name="T100" fmla="*/ 3485 w 4381"/>
              <a:gd name="T101" fmla="*/ 279 h 308"/>
              <a:gd name="T102" fmla="*/ 3555 w 4381"/>
              <a:gd name="T103" fmla="*/ 186 h 308"/>
              <a:gd name="T104" fmla="*/ 3627 w 4381"/>
              <a:gd name="T105" fmla="*/ 239 h 308"/>
              <a:gd name="T106" fmla="*/ 3697 w 4381"/>
              <a:gd name="T107" fmla="*/ 265 h 308"/>
              <a:gd name="T108" fmla="*/ 3767 w 4381"/>
              <a:gd name="T109" fmla="*/ 229 h 308"/>
              <a:gd name="T110" fmla="*/ 3836 w 4381"/>
              <a:gd name="T111" fmla="*/ 275 h 308"/>
              <a:gd name="T112" fmla="*/ 3902 w 4381"/>
              <a:gd name="T113" fmla="*/ 283 h 308"/>
              <a:gd name="T114" fmla="*/ 3974 w 4381"/>
              <a:gd name="T115" fmla="*/ 229 h 308"/>
              <a:gd name="T116" fmla="*/ 4044 w 4381"/>
              <a:gd name="T117" fmla="*/ 239 h 308"/>
              <a:gd name="T118" fmla="*/ 4113 w 4381"/>
              <a:gd name="T119" fmla="*/ 265 h 308"/>
              <a:gd name="T120" fmla="*/ 4178 w 4381"/>
              <a:gd name="T121" fmla="*/ 252 h 308"/>
              <a:gd name="T122" fmla="*/ 4247 w 4381"/>
              <a:gd name="T123" fmla="*/ 273 h 308"/>
              <a:gd name="T124" fmla="*/ 4317 w 4381"/>
              <a:gd name="T125" fmla="*/ 279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81" h="308">
                <a:moveTo>
                  <a:pt x="0" y="33"/>
                </a:moveTo>
                <a:lnTo>
                  <a:pt x="1" y="22"/>
                </a:lnTo>
                <a:lnTo>
                  <a:pt x="1" y="28"/>
                </a:lnTo>
                <a:lnTo>
                  <a:pt x="1" y="33"/>
                </a:lnTo>
                <a:lnTo>
                  <a:pt x="2" y="77"/>
                </a:lnTo>
                <a:lnTo>
                  <a:pt x="2" y="82"/>
                </a:lnTo>
                <a:lnTo>
                  <a:pt x="2" y="118"/>
                </a:lnTo>
                <a:lnTo>
                  <a:pt x="2" y="121"/>
                </a:lnTo>
                <a:lnTo>
                  <a:pt x="3" y="135"/>
                </a:lnTo>
                <a:lnTo>
                  <a:pt x="3" y="136"/>
                </a:lnTo>
                <a:lnTo>
                  <a:pt x="4" y="132"/>
                </a:lnTo>
                <a:lnTo>
                  <a:pt x="4" y="130"/>
                </a:lnTo>
                <a:lnTo>
                  <a:pt x="5" y="126"/>
                </a:lnTo>
                <a:lnTo>
                  <a:pt x="5" y="127"/>
                </a:lnTo>
                <a:lnTo>
                  <a:pt x="6" y="128"/>
                </a:lnTo>
                <a:lnTo>
                  <a:pt x="6" y="142"/>
                </a:lnTo>
                <a:lnTo>
                  <a:pt x="7" y="146"/>
                </a:lnTo>
                <a:lnTo>
                  <a:pt x="7" y="161"/>
                </a:lnTo>
                <a:lnTo>
                  <a:pt x="7" y="162"/>
                </a:lnTo>
                <a:lnTo>
                  <a:pt x="7" y="164"/>
                </a:lnTo>
                <a:lnTo>
                  <a:pt x="7" y="164"/>
                </a:lnTo>
                <a:lnTo>
                  <a:pt x="7" y="162"/>
                </a:lnTo>
                <a:lnTo>
                  <a:pt x="7" y="160"/>
                </a:lnTo>
                <a:lnTo>
                  <a:pt x="8" y="161"/>
                </a:lnTo>
                <a:lnTo>
                  <a:pt x="8" y="161"/>
                </a:lnTo>
                <a:lnTo>
                  <a:pt x="8" y="159"/>
                </a:lnTo>
                <a:lnTo>
                  <a:pt x="9" y="162"/>
                </a:lnTo>
                <a:lnTo>
                  <a:pt x="9" y="162"/>
                </a:lnTo>
                <a:lnTo>
                  <a:pt x="10" y="172"/>
                </a:lnTo>
                <a:lnTo>
                  <a:pt x="10" y="172"/>
                </a:lnTo>
                <a:lnTo>
                  <a:pt x="11" y="185"/>
                </a:lnTo>
                <a:lnTo>
                  <a:pt x="11" y="188"/>
                </a:lnTo>
                <a:lnTo>
                  <a:pt x="12" y="198"/>
                </a:lnTo>
                <a:lnTo>
                  <a:pt x="12" y="198"/>
                </a:lnTo>
                <a:lnTo>
                  <a:pt x="13" y="204"/>
                </a:lnTo>
                <a:lnTo>
                  <a:pt x="13" y="205"/>
                </a:lnTo>
                <a:lnTo>
                  <a:pt x="13" y="211"/>
                </a:lnTo>
                <a:lnTo>
                  <a:pt x="13" y="210"/>
                </a:lnTo>
                <a:lnTo>
                  <a:pt x="13" y="212"/>
                </a:lnTo>
                <a:lnTo>
                  <a:pt x="13" y="214"/>
                </a:lnTo>
                <a:lnTo>
                  <a:pt x="13" y="214"/>
                </a:lnTo>
                <a:lnTo>
                  <a:pt x="14" y="217"/>
                </a:lnTo>
                <a:lnTo>
                  <a:pt x="14" y="216"/>
                </a:lnTo>
                <a:lnTo>
                  <a:pt x="14" y="217"/>
                </a:lnTo>
                <a:lnTo>
                  <a:pt x="15" y="219"/>
                </a:lnTo>
                <a:lnTo>
                  <a:pt x="15" y="220"/>
                </a:lnTo>
                <a:lnTo>
                  <a:pt x="16" y="219"/>
                </a:lnTo>
                <a:lnTo>
                  <a:pt x="16" y="220"/>
                </a:lnTo>
                <a:lnTo>
                  <a:pt x="16" y="219"/>
                </a:lnTo>
                <a:lnTo>
                  <a:pt x="17" y="220"/>
                </a:lnTo>
                <a:lnTo>
                  <a:pt x="17" y="223"/>
                </a:lnTo>
                <a:lnTo>
                  <a:pt x="18" y="224"/>
                </a:lnTo>
                <a:lnTo>
                  <a:pt x="18" y="223"/>
                </a:lnTo>
                <a:lnTo>
                  <a:pt x="18" y="224"/>
                </a:lnTo>
                <a:lnTo>
                  <a:pt x="18" y="224"/>
                </a:lnTo>
                <a:lnTo>
                  <a:pt x="18" y="224"/>
                </a:lnTo>
                <a:lnTo>
                  <a:pt x="18" y="227"/>
                </a:lnTo>
                <a:lnTo>
                  <a:pt x="18" y="226"/>
                </a:lnTo>
                <a:lnTo>
                  <a:pt x="19" y="232"/>
                </a:lnTo>
                <a:lnTo>
                  <a:pt x="20" y="236"/>
                </a:lnTo>
                <a:lnTo>
                  <a:pt x="20" y="237"/>
                </a:lnTo>
                <a:lnTo>
                  <a:pt x="20" y="237"/>
                </a:lnTo>
                <a:lnTo>
                  <a:pt x="20" y="239"/>
                </a:lnTo>
                <a:lnTo>
                  <a:pt x="21" y="239"/>
                </a:lnTo>
                <a:lnTo>
                  <a:pt x="21" y="241"/>
                </a:lnTo>
                <a:lnTo>
                  <a:pt x="22" y="225"/>
                </a:lnTo>
                <a:lnTo>
                  <a:pt x="22" y="219"/>
                </a:lnTo>
                <a:lnTo>
                  <a:pt x="23" y="126"/>
                </a:lnTo>
                <a:lnTo>
                  <a:pt x="23" y="110"/>
                </a:lnTo>
                <a:lnTo>
                  <a:pt x="23" y="39"/>
                </a:lnTo>
                <a:lnTo>
                  <a:pt x="23" y="33"/>
                </a:lnTo>
                <a:lnTo>
                  <a:pt x="23" y="28"/>
                </a:lnTo>
                <a:lnTo>
                  <a:pt x="24" y="40"/>
                </a:lnTo>
                <a:lnTo>
                  <a:pt x="24" y="46"/>
                </a:lnTo>
                <a:lnTo>
                  <a:pt x="24" y="93"/>
                </a:lnTo>
                <a:lnTo>
                  <a:pt x="24" y="100"/>
                </a:lnTo>
                <a:lnTo>
                  <a:pt x="25" y="133"/>
                </a:lnTo>
                <a:lnTo>
                  <a:pt x="25" y="138"/>
                </a:lnTo>
                <a:lnTo>
                  <a:pt x="26" y="148"/>
                </a:lnTo>
                <a:lnTo>
                  <a:pt x="27" y="148"/>
                </a:lnTo>
                <a:lnTo>
                  <a:pt x="27" y="148"/>
                </a:lnTo>
                <a:lnTo>
                  <a:pt x="27" y="143"/>
                </a:lnTo>
                <a:lnTo>
                  <a:pt x="28" y="143"/>
                </a:lnTo>
                <a:lnTo>
                  <a:pt x="28" y="140"/>
                </a:lnTo>
                <a:lnTo>
                  <a:pt x="28" y="141"/>
                </a:lnTo>
                <a:lnTo>
                  <a:pt x="28" y="141"/>
                </a:lnTo>
                <a:lnTo>
                  <a:pt x="28" y="156"/>
                </a:lnTo>
                <a:lnTo>
                  <a:pt x="29" y="159"/>
                </a:lnTo>
                <a:lnTo>
                  <a:pt x="30" y="169"/>
                </a:lnTo>
                <a:lnTo>
                  <a:pt x="30" y="168"/>
                </a:lnTo>
                <a:lnTo>
                  <a:pt x="30" y="171"/>
                </a:lnTo>
                <a:lnTo>
                  <a:pt x="31" y="168"/>
                </a:lnTo>
                <a:lnTo>
                  <a:pt x="31" y="168"/>
                </a:lnTo>
                <a:lnTo>
                  <a:pt x="31" y="166"/>
                </a:lnTo>
                <a:lnTo>
                  <a:pt x="31" y="167"/>
                </a:lnTo>
                <a:lnTo>
                  <a:pt x="32" y="169"/>
                </a:lnTo>
                <a:lnTo>
                  <a:pt x="32" y="171"/>
                </a:lnTo>
                <a:lnTo>
                  <a:pt x="33" y="182"/>
                </a:lnTo>
                <a:lnTo>
                  <a:pt x="33" y="185"/>
                </a:lnTo>
                <a:lnTo>
                  <a:pt x="33" y="195"/>
                </a:lnTo>
                <a:lnTo>
                  <a:pt x="33" y="198"/>
                </a:lnTo>
                <a:lnTo>
                  <a:pt x="34" y="206"/>
                </a:lnTo>
                <a:lnTo>
                  <a:pt x="35" y="212"/>
                </a:lnTo>
                <a:lnTo>
                  <a:pt x="36" y="216"/>
                </a:lnTo>
                <a:lnTo>
                  <a:pt x="36" y="217"/>
                </a:lnTo>
                <a:lnTo>
                  <a:pt x="37" y="219"/>
                </a:lnTo>
                <a:lnTo>
                  <a:pt x="37" y="219"/>
                </a:lnTo>
                <a:lnTo>
                  <a:pt x="37" y="219"/>
                </a:lnTo>
                <a:lnTo>
                  <a:pt x="37" y="221"/>
                </a:lnTo>
                <a:lnTo>
                  <a:pt x="38" y="221"/>
                </a:lnTo>
                <a:lnTo>
                  <a:pt x="38" y="222"/>
                </a:lnTo>
                <a:lnTo>
                  <a:pt x="38" y="221"/>
                </a:lnTo>
                <a:lnTo>
                  <a:pt x="38" y="222"/>
                </a:lnTo>
                <a:lnTo>
                  <a:pt x="38" y="223"/>
                </a:lnTo>
                <a:lnTo>
                  <a:pt x="39" y="223"/>
                </a:lnTo>
                <a:lnTo>
                  <a:pt x="39" y="224"/>
                </a:lnTo>
                <a:lnTo>
                  <a:pt x="40" y="224"/>
                </a:lnTo>
                <a:lnTo>
                  <a:pt x="41" y="226"/>
                </a:lnTo>
                <a:lnTo>
                  <a:pt x="41" y="227"/>
                </a:lnTo>
                <a:lnTo>
                  <a:pt x="41" y="226"/>
                </a:lnTo>
                <a:lnTo>
                  <a:pt x="42" y="229"/>
                </a:lnTo>
                <a:lnTo>
                  <a:pt x="42" y="230"/>
                </a:lnTo>
                <a:lnTo>
                  <a:pt x="43" y="234"/>
                </a:lnTo>
                <a:lnTo>
                  <a:pt x="43" y="236"/>
                </a:lnTo>
                <a:lnTo>
                  <a:pt x="43" y="240"/>
                </a:lnTo>
                <a:lnTo>
                  <a:pt x="43" y="242"/>
                </a:lnTo>
                <a:lnTo>
                  <a:pt x="43" y="237"/>
                </a:lnTo>
                <a:lnTo>
                  <a:pt x="43" y="234"/>
                </a:lnTo>
                <a:lnTo>
                  <a:pt x="44" y="169"/>
                </a:lnTo>
                <a:lnTo>
                  <a:pt x="44" y="154"/>
                </a:lnTo>
                <a:lnTo>
                  <a:pt x="45" y="66"/>
                </a:lnTo>
                <a:lnTo>
                  <a:pt x="45" y="55"/>
                </a:lnTo>
                <a:lnTo>
                  <a:pt x="46" y="34"/>
                </a:lnTo>
                <a:lnTo>
                  <a:pt x="46" y="37"/>
                </a:lnTo>
                <a:lnTo>
                  <a:pt x="46" y="40"/>
                </a:lnTo>
                <a:lnTo>
                  <a:pt x="47" y="79"/>
                </a:lnTo>
                <a:lnTo>
                  <a:pt x="47" y="87"/>
                </a:lnTo>
                <a:lnTo>
                  <a:pt x="48" y="127"/>
                </a:lnTo>
                <a:lnTo>
                  <a:pt x="49" y="134"/>
                </a:lnTo>
                <a:lnTo>
                  <a:pt x="49" y="152"/>
                </a:lnTo>
                <a:lnTo>
                  <a:pt x="49" y="154"/>
                </a:lnTo>
                <a:lnTo>
                  <a:pt x="49" y="157"/>
                </a:lnTo>
                <a:lnTo>
                  <a:pt x="49" y="154"/>
                </a:lnTo>
                <a:lnTo>
                  <a:pt x="49" y="154"/>
                </a:lnTo>
                <a:lnTo>
                  <a:pt x="49" y="150"/>
                </a:lnTo>
                <a:lnTo>
                  <a:pt x="49" y="151"/>
                </a:lnTo>
                <a:lnTo>
                  <a:pt x="50" y="151"/>
                </a:lnTo>
                <a:lnTo>
                  <a:pt x="51" y="160"/>
                </a:lnTo>
                <a:lnTo>
                  <a:pt x="51" y="162"/>
                </a:lnTo>
                <a:lnTo>
                  <a:pt x="52" y="174"/>
                </a:lnTo>
                <a:lnTo>
                  <a:pt x="52" y="175"/>
                </a:lnTo>
                <a:lnTo>
                  <a:pt x="52" y="177"/>
                </a:lnTo>
                <a:lnTo>
                  <a:pt x="53" y="174"/>
                </a:lnTo>
                <a:lnTo>
                  <a:pt x="53" y="176"/>
                </a:lnTo>
                <a:lnTo>
                  <a:pt x="53" y="174"/>
                </a:lnTo>
                <a:lnTo>
                  <a:pt x="54" y="170"/>
                </a:lnTo>
                <a:lnTo>
                  <a:pt x="54" y="170"/>
                </a:lnTo>
                <a:lnTo>
                  <a:pt x="54" y="169"/>
                </a:lnTo>
                <a:lnTo>
                  <a:pt x="54" y="172"/>
                </a:lnTo>
                <a:lnTo>
                  <a:pt x="54" y="172"/>
                </a:lnTo>
                <a:lnTo>
                  <a:pt x="55" y="182"/>
                </a:lnTo>
                <a:lnTo>
                  <a:pt x="55" y="183"/>
                </a:lnTo>
                <a:lnTo>
                  <a:pt x="55" y="198"/>
                </a:lnTo>
                <a:lnTo>
                  <a:pt x="55" y="199"/>
                </a:lnTo>
                <a:lnTo>
                  <a:pt x="56" y="208"/>
                </a:lnTo>
                <a:lnTo>
                  <a:pt x="56" y="209"/>
                </a:lnTo>
                <a:lnTo>
                  <a:pt x="57" y="216"/>
                </a:lnTo>
                <a:lnTo>
                  <a:pt x="57" y="216"/>
                </a:lnTo>
                <a:lnTo>
                  <a:pt x="58" y="220"/>
                </a:lnTo>
                <a:lnTo>
                  <a:pt x="58" y="221"/>
                </a:lnTo>
                <a:lnTo>
                  <a:pt x="59" y="224"/>
                </a:lnTo>
                <a:lnTo>
                  <a:pt x="59" y="224"/>
                </a:lnTo>
                <a:lnTo>
                  <a:pt x="59" y="226"/>
                </a:lnTo>
                <a:lnTo>
                  <a:pt x="60" y="225"/>
                </a:lnTo>
                <a:lnTo>
                  <a:pt x="60" y="227"/>
                </a:lnTo>
                <a:lnTo>
                  <a:pt x="60" y="226"/>
                </a:lnTo>
                <a:lnTo>
                  <a:pt x="61" y="227"/>
                </a:lnTo>
                <a:lnTo>
                  <a:pt x="61" y="226"/>
                </a:lnTo>
                <a:lnTo>
                  <a:pt x="61" y="228"/>
                </a:lnTo>
                <a:lnTo>
                  <a:pt x="61" y="228"/>
                </a:lnTo>
                <a:lnTo>
                  <a:pt x="62" y="230"/>
                </a:lnTo>
                <a:lnTo>
                  <a:pt x="62" y="231"/>
                </a:lnTo>
                <a:lnTo>
                  <a:pt x="62" y="230"/>
                </a:lnTo>
                <a:lnTo>
                  <a:pt x="63" y="232"/>
                </a:lnTo>
                <a:lnTo>
                  <a:pt x="64" y="234"/>
                </a:lnTo>
                <a:lnTo>
                  <a:pt x="64" y="235"/>
                </a:lnTo>
                <a:lnTo>
                  <a:pt x="64" y="239"/>
                </a:lnTo>
                <a:lnTo>
                  <a:pt x="64" y="241"/>
                </a:lnTo>
                <a:lnTo>
                  <a:pt x="64" y="239"/>
                </a:lnTo>
                <a:lnTo>
                  <a:pt x="65" y="244"/>
                </a:lnTo>
                <a:lnTo>
                  <a:pt x="65" y="243"/>
                </a:lnTo>
                <a:lnTo>
                  <a:pt x="65" y="244"/>
                </a:lnTo>
                <a:lnTo>
                  <a:pt x="66" y="238"/>
                </a:lnTo>
                <a:lnTo>
                  <a:pt x="66" y="233"/>
                </a:lnTo>
                <a:lnTo>
                  <a:pt x="67" y="158"/>
                </a:lnTo>
                <a:lnTo>
                  <a:pt x="67" y="141"/>
                </a:lnTo>
                <a:lnTo>
                  <a:pt x="67" y="59"/>
                </a:lnTo>
                <a:lnTo>
                  <a:pt x="67" y="51"/>
                </a:lnTo>
                <a:lnTo>
                  <a:pt x="68" y="37"/>
                </a:lnTo>
                <a:lnTo>
                  <a:pt x="68" y="41"/>
                </a:lnTo>
                <a:lnTo>
                  <a:pt x="68" y="44"/>
                </a:lnTo>
                <a:lnTo>
                  <a:pt x="69" y="85"/>
                </a:lnTo>
                <a:lnTo>
                  <a:pt x="69" y="93"/>
                </a:lnTo>
                <a:lnTo>
                  <a:pt x="69" y="129"/>
                </a:lnTo>
                <a:lnTo>
                  <a:pt x="70" y="134"/>
                </a:lnTo>
                <a:lnTo>
                  <a:pt x="70" y="150"/>
                </a:lnTo>
                <a:lnTo>
                  <a:pt x="71" y="150"/>
                </a:lnTo>
                <a:lnTo>
                  <a:pt x="71" y="152"/>
                </a:lnTo>
                <a:lnTo>
                  <a:pt x="71" y="148"/>
                </a:lnTo>
                <a:lnTo>
                  <a:pt x="72" y="148"/>
                </a:lnTo>
                <a:lnTo>
                  <a:pt x="73" y="142"/>
                </a:lnTo>
                <a:lnTo>
                  <a:pt x="73" y="144"/>
                </a:lnTo>
                <a:lnTo>
                  <a:pt x="73" y="143"/>
                </a:lnTo>
                <a:lnTo>
                  <a:pt x="73" y="153"/>
                </a:lnTo>
                <a:lnTo>
                  <a:pt x="73" y="157"/>
                </a:lnTo>
                <a:lnTo>
                  <a:pt x="74" y="171"/>
                </a:lnTo>
                <a:lnTo>
                  <a:pt x="74" y="172"/>
                </a:lnTo>
                <a:lnTo>
                  <a:pt x="74" y="175"/>
                </a:lnTo>
                <a:lnTo>
                  <a:pt x="74" y="174"/>
                </a:lnTo>
                <a:lnTo>
                  <a:pt x="74" y="175"/>
                </a:lnTo>
                <a:lnTo>
                  <a:pt x="75" y="172"/>
                </a:lnTo>
                <a:lnTo>
                  <a:pt x="75" y="172"/>
                </a:lnTo>
                <a:lnTo>
                  <a:pt x="76" y="172"/>
                </a:lnTo>
                <a:lnTo>
                  <a:pt x="77" y="182"/>
                </a:lnTo>
                <a:lnTo>
                  <a:pt x="77" y="183"/>
                </a:lnTo>
                <a:lnTo>
                  <a:pt x="78" y="196"/>
                </a:lnTo>
                <a:lnTo>
                  <a:pt x="78" y="198"/>
                </a:lnTo>
                <a:lnTo>
                  <a:pt x="79" y="208"/>
                </a:lnTo>
                <a:lnTo>
                  <a:pt x="79" y="208"/>
                </a:lnTo>
                <a:lnTo>
                  <a:pt x="79" y="214"/>
                </a:lnTo>
                <a:lnTo>
                  <a:pt x="79" y="216"/>
                </a:lnTo>
                <a:lnTo>
                  <a:pt x="79" y="220"/>
                </a:lnTo>
                <a:lnTo>
                  <a:pt x="79" y="219"/>
                </a:lnTo>
                <a:lnTo>
                  <a:pt x="80" y="222"/>
                </a:lnTo>
                <a:lnTo>
                  <a:pt x="80" y="221"/>
                </a:lnTo>
                <a:lnTo>
                  <a:pt x="80" y="224"/>
                </a:lnTo>
                <a:lnTo>
                  <a:pt x="81" y="224"/>
                </a:lnTo>
                <a:lnTo>
                  <a:pt x="81" y="224"/>
                </a:lnTo>
                <a:lnTo>
                  <a:pt x="81" y="226"/>
                </a:lnTo>
                <a:lnTo>
                  <a:pt x="82" y="226"/>
                </a:lnTo>
                <a:lnTo>
                  <a:pt x="82" y="226"/>
                </a:lnTo>
                <a:lnTo>
                  <a:pt x="82" y="228"/>
                </a:lnTo>
                <a:lnTo>
                  <a:pt x="83" y="228"/>
                </a:lnTo>
                <a:lnTo>
                  <a:pt x="84" y="229"/>
                </a:lnTo>
                <a:lnTo>
                  <a:pt x="84" y="229"/>
                </a:lnTo>
                <a:lnTo>
                  <a:pt x="84" y="229"/>
                </a:lnTo>
                <a:lnTo>
                  <a:pt x="84" y="229"/>
                </a:lnTo>
                <a:lnTo>
                  <a:pt x="84" y="232"/>
                </a:lnTo>
                <a:lnTo>
                  <a:pt x="85" y="230"/>
                </a:lnTo>
                <a:lnTo>
                  <a:pt x="85" y="232"/>
                </a:lnTo>
                <a:lnTo>
                  <a:pt x="85" y="230"/>
                </a:lnTo>
                <a:lnTo>
                  <a:pt x="85" y="233"/>
                </a:lnTo>
                <a:lnTo>
                  <a:pt x="85" y="232"/>
                </a:lnTo>
                <a:lnTo>
                  <a:pt x="85" y="235"/>
                </a:lnTo>
                <a:lnTo>
                  <a:pt x="85" y="237"/>
                </a:lnTo>
                <a:lnTo>
                  <a:pt x="85" y="236"/>
                </a:lnTo>
                <a:lnTo>
                  <a:pt x="86" y="240"/>
                </a:lnTo>
                <a:lnTo>
                  <a:pt x="87" y="244"/>
                </a:lnTo>
                <a:lnTo>
                  <a:pt x="87" y="245"/>
                </a:lnTo>
                <a:lnTo>
                  <a:pt x="88" y="240"/>
                </a:lnTo>
                <a:lnTo>
                  <a:pt x="88" y="237"/>
                </a:lnTo>
                <a:lnTo>
                  <a:pt x="89" y="171"/>
                </a:lnTo>
                <a:lnTo>
                  <a:pt x="89" y="155"/>
                </a:lnTo>
                <a:lnTo>
                  <a:pt x="90" y="69"/>
                </a:lnTo>
                <a:lnTo>
                  <a:pt x="90" y="59"/>
                </a:lnTo>
                <a:lnTo>
                  <a:pt x="90" y="39"/>
                </a:lnTo>
                <a:lnTo>
                  <a:pt x="90" y="39"/>
                </a:lnTo>
                <a:lnTo>
                  <a:pt x="90" y="42"/>
                </a:lnTo>
                <a:lnTo>
                  <a:pt x="91" y="80"/>
                </a:lnTo>
                <a:lnTo>
                  <a:pt x="91" y="86"/>
                </a:lnTo>
                <a:lnTo>
                  <a:pt x="91" y="124"/>
                </a:lnTo>
                <a:lnTo>
                  <a:pt x="92" y="130"/>
                </a:lnTo>
                <a:lnTo>
                  <a:pt x="92" y="147"/>
                </a:lnTo>
                <a:lnTo>
                  <a:pt x="93" y="148"/>
                </a:lnTo>
                <a:lnTo>
                  <a:pt x="93" y="151"/>
                </a:lnTo>
                <a:lnTo>
                  <a:pt x="94" y="149"/>
                </a:lnTo>
                <a:lnTo>
                  <a:pt x="94" y="148"/>
                </a:lnTo>
                <a:lnTo>
                  <a:pt x="95" y="143"/>
                </a:lnTo>
                <a:lnTo>
                  <a:pt x="95" y="142"/>
                </a:lnTo>
                <a:lnTo>
                  <a:pt x="95" y="151"/>
                </a:lnTo>
                <a:lnTo>
                  <a:pt x="95" y="152"/>
                </a:lnTo>
                <a:lnTo>
                  <a:pt x="96" y="170"/>
                </a:lnTo>
                <a:lnTo>
                  <a:pt x="96" y="172"/>
                </a:lnTo>
                <a:lnTo>
                  <a:pt x="97" y="175"/>
                </a:lnTo>
                <a:lnTo>
                  <a:pt x="97" y="172"/>
                </a:lnTo>
                <a:lnTo>
                  <a:pt x="97" y="172"/>
                </a:lnTo>
                <a:lnTo>
                  <a:pt x="97" y="172"/>
                </a:lnTo>
                <a:lnTo>
                  <a:pt x="97" y="171"/>
                </a:lnTo>
                <a:lnTo>
                  <a:pt x="98" y="172"/>
                </a:lnTo>
                <a:lnTo>
                  <a:pt x="98" y="172"/>
                </a:lnTo>
                <a:lnTo>
                  <a:pt x="99" y="179"/>
                </a:lnTo>
                <a:lnTo>
                  <a:pt x="99" y="182"/>
                </a:lnTo>
                <a:lnTo>
                  <a:pt x="100" y="194"/>
                </a:lnTo>
                <a:lnTo>
                  <a:pt x="100" y="195"/>
                </a:lnTo>
                <a:lnTo>
                  <a:pt x="100" y="205"/>
                </a:lnTo>
                <a:lnTo>
                  <a:pt x="100" y="208"/>
                </a:lnTo>
                <a:lnTo>
                  <a:pt x="101" y="213"/>
                </a:lnTo>
                <a:lnTo>
                  <a:pt x="102" y="214"/>
                </a:lnTo>
                <a:lnTo>
                  <a:pt x="102" y="219"/>
                </a:lnTo>
                <a:lnTo>
                  <a:pt x="103" y="219"/>
                </a:lnTo>
                <a:lnTo>
                  <a:pt x="103" y="222"/>
                </a:lnTo>
                <a:lnTo>
                  <a:pt x="103" y="221"/>
                </a:lnTo>
                <a:lnTo>
                  <a:pt x="103" y="223"/>
                </a:lnTo>
                <a:lnTo>
                  <a:pt x="104" y="225"/>
                </a:lnTo>
                <a:lnTo>
                  <a:pt x="104" y="226"/>
                </a:lnTo>
                <a:lnTo>
                  <a:pt x="105" y="228"/>
                </a:lnTo>
                <a:lnTo>
                  <a:pt x="105" y="227"/>
                </a:lnTo>
                <a:lnTo>
                  <a:pt x="105" y="228"/>
                </a:lnTo>
                <a:lnTo>
                  <a:pt x="105" y="228"/>
                </a:lnTo>
                <a:lnTo>
                  <a:pt x="105" y="229"/>
                </a:lnTo>
                <a:lnTo>
                  <a:pt x="105" y="228"/>
                </a:lnTo>
                <a:lnTo>
                  <a:pt x="105" y="229"/>
                </a:lnTo>
                <a:lnTo>
                  <a:pt x="106" y="229"/>
                </a:lnTo>
                <a:lnTo>
                  <a:pt x="107" y="232"/>
                </a:lnTo>
                <a:lnTo>
                  <a:pt x="107" y="233"/>
                </a:lnTo>
                <a:lnTo>
                  <a:pt x="107" y="232"/>
                </a:lnTo>
                <a:lnTo>
                  <a:pt x="108" y="234"/>
                </a:lnTo>
                <a:lnTo>
                  <a:pt x="108" y="235"/>
                </a:lnTo>
                <a:lnTo>
                  <a:pt x="109" y="238"/>
                </a:lnTo>
                <a:lnTo>
                  <a:pt x="109" y="239"/>
                </a:lnTo>
                <a:lnTo>
                  <a:pt x="109" y="239"/>
                </a:lnTo>
                <a:lnTo>
                  <a:pt x="110" y="244"/>
                </a:lnTo>
                <a:lnTo>
                  <a:pt x="110" y="245"/>
                </a:lnTo>
                <a:lnTo>
                  <a:pt x="110" y="244"/>
                </a:lnTo>
                <a:lnTo>
                  <a:pt x="110" y="243"/>
                </a:lnTo>
                <a:lnTo>
                  <a:pt x="110" y="203"/>
                </a:lnTo>
                <a:lnTo>
                  <a:pt x="110" y="190"/>
                </a:lnTo>
                <a:lnTo>
                  <a:pt x="111" y="102"/>
                </a:lnTo>
                <a:lnTo>
                  <a:pt x="111" y="89"/>
                </a:lnTo>
                <a:lnTo>
                  <a:pt x="112" y="41"/>
                </a:lnTo>
                <a:lnTo>
                  <a:pt x="113" y="40"/>
                </a:lnTo>
                <a:lnTo>
                  <a:pt x="113" y="64"/>
                </a:lnTo>
                <a:lnTo>
                  <a:pt x="114" y="71"/>
                </a:lnTo>
                <a:lnTo>
                  <a:pt x="114" y="115"/>
                </a:lnTo>
                <a:lnTo>
                  <a:pt x="114" y="119"/>
                </a:lnTo>
                <a:lnTo>
                  <a:pt x="115" y="147"/>
                </a:lnTo>
                <a:lnTo>
                  <a:pt x="115" y="148"/>
                </a:lnTo>
                <a:lnTo>
                  <a:pt x="115" y="154"/>
                </a:lnTo>
                <a:lnTo>
                  <a:pt x="115" y="153"/>
                </a:lnTo>
                <a:lnTo>
                  <a:pt x="116" y="149"/>
                </a:lnTo>
                <a:lnTo>
                  <a:pt x="116" y="148"/>
                </a:lnTo>
                <a:lnTo>
                  <a:pt x="116" y="147"/>
                </a:lnTo>
                <a:lnTo>
                  <a:pt x="117" y="152"/>
                </a:lnTo>
                <a:lnTo>
                  <a:pt x="117" y="153"/>
                </a:lnTo>
                <a:lnTo>
                  <a:pt x="118" y="170"/>
                </a:lnTo>
                <a:lnTo>
                  <a:pt x="118" y="172"/>
                </a:lnTo>
                <a:lnTo>
                  <a:pt x="119" y="177"/>
                </a:lnTo>
                <a:lnTo>
                  <a:pt x="119" y="176"/>
                </a:lnTo>
                <a:lnTo>
                  <a:pt x="119" y="177"/>
                </a:lnTo>
                <a:lnTo>
                  <a:pt x="120" y="174"/>
                </a:lnTo>
                <a:lnTo>
                  <a:pt x="120" y="173"/>
                </a:lnTo>
                <a:lnTo>
                  <a:pt x="121" y="172"/>
                </a:lnTo>
                <a:lnTo>
                  <a:pt x="121" y="172"/>
                </a:lnTo>
                <a:lnTo>
                  <a:pt x="121" y="172"/>
                </a:lnTo>
                <a:lnTo>
                  <a:pt x="121" y="172"/>
                </a:lnTo>
                <a:lnTo>
                  <a:pt x="121" y="177"/>
                </a:lnTo>
                <a:lnTo>
                  <a:pt x="121" y="179"/>
                </a:lnTo>
                <a:lnTo>
                  <a:pt x="121" y="193"/>
                </a:lnTo>
                <a:lnTo>
                  <a:pt x="121" y="193"/>
                </a:lnTo>
                <a:lnTo>
                  <a:pt x="122" y="203"/>
                </a:lnTo>
                <a:lnTo>
                  <a:pt x="123" y="205"/>
                </a:lnTo>
                <a:lnTo>
                  <a:pt x="123" y="212"/>
                </a:lnTo>
                <a:lnTo>
                  <a:pt x="124" y="214"/>
                </a:lnTo>
                <a:lnTo>
                  <a:pt x="124" y="219"/>
                </a:lnTo>
                <a:lnTo>
                  <a:pt x="125" y="219"/>
                </a:lnTo>
                <a:lnTo>
                  <a:pt x="125" y="223"/>
                </a:lnTo>
                <a:lnTo>
                  <a:pt x="125" y="223"/>
                </a:lnTo>
                <a:lnTo>
                  <a:pt x="126" y="225"/>
                </a:lnTo>
                <a:lnTo>
                  <a:pt x="126" y="226"/>
                </a:lnTo>
                <a:lnTo>
                  <a:pt x="126" y="225"/>
                </a:lnTo>
                <a:lnTo>
                  <a:pt x="127" y="228"/>
                </a:lnTo>
                <a:lnTo>
                  <a:pt x="127" y="228"/>
                </a:lnTo>
                <a:lnTo>
                  <a:pt x="127" y="228"/>
                </a:lnTo>
                <a:lnTo>
                  <a:pt x="127" y="227"/>
                </a:lnTo>
                <a:lnTo>
                  <a:pt x="128" y="228"/>
                </a:lnTo>
                <a:lnTo>
                  <a:pt x="128" y="226"/>
                </a:lnTo>
                <a:lnTo>
                  <a:pt x="128" y="230"/>
                </a:lnTo>
                <a:lnTo>
                  <a:pt x="128" y="229"/>
                </a:lnTo>
                <a:lnTo>
                  <a:pt x="128" y="231"/>
                </a:lnTo>
                <a:lnTo>
                  <a:pt x="129" y="230"/>
                </a:lnTo>
                <a:lnTo>
                  <a:pt x="129" y="230"/>
                </a:lnTo>
                <a:lnTo>
                  <a:pt x="130" y="233"/>
                </a:lnTo>
                <a:lnTo>
                  <a:pt x="130" y="234"/>
                </a:lnTo>
                <a:lnTo>
                  <a:pt x="131" y="237"/>
                </a:lnTo>
                <a:lnTo>
                  <a:pt x="131" y="241"/>
                </a:lnTo>
                <a:lnTo>
                  <a:pt x="131" y="240"/>
                </a:lnTo>
                <a:lnTo>
                  <a:pt x="131" y="241"/>
                </a:lnTo>
                <a:lnTo>
                  <a:pt x="132" y="244"/>
                </a:lnTo>
                <a:lnTo>
                  <a:pt x="132" y="243"/>
                </a:lnTo>
                <a:lnTo>
                  <a:pt x="132" y="244"/>
                </a:lnTo>
                <a:lnTo>
                  <a:pt x="133" y="219"/>
                </a:lnTo>
                <a:lnTo>
                  <a:pt x="133" y="210"/>
                </a:lnTo>
                <a:lnTo>
                  <a:pt x="134" y="128"/>
                </a:lnTo>
                <a:lnTo>
                  <a:pt x="134" y="114"/>
                </a:lnTo>
                <a:lnTo>
                  <a:pt x="134" y="51"/>
                </a:lnTo>
                <a:lnTo>
                  <a:pt x="135" y="47"/>
                </a:lnTo>
                <a:lnTo>
                  <a:pt x="135" y="44"/>
                </a:lnTo>
                <a:lnTo>
                  <a:pt x="135" y="59"/>
                </a:lnTo>
                <a:lnTo>
                  <a:pt x="136" y="64"/>
                </a:lnTo>
                <a:lnTo>
                  <a:pt x="136" y="108"/>
                </a:lnTo>
                <a:lnTo>
                  <a:pt x="136" y="115"/>
                </a:lnTo>
                <a:lnTo>
                  <a:pt x="137" y="150"/>
                </a:lnTo>
                <a:lnTo>
                  <a:pt x="137" y="153"/>
                </a:lnTo>
                <a:lnTo>
                  <a:pt x="138" y="163"/>
                </a:lnTo>
                <a:lnTo>
                  <a:pt x="139" y="160"/>
                </a:lnTo>
                <a:lnTo>
                  <a:pt x="139" y="159"/>
                </a:lnTo>
                <a:lnTo>
                  <a:pt x="139" y="158"/>
                </a:lnTo>
                <a:lnTo>
                  <a:pt x="140" y="161"/>
                </a:lnTo>
                <a:lnTo>
                  <a:pt x="140" y="175"/>
                </a:lnTo>
                <a:lnTo>
                  <a:pt x="140" y="176"/>
                </a:lnTo>
                <a:lnTo>
                  <a:pt x="141" y="179"/>
                </a:lnTo>
                <a:lnTo>
                  <a:pt x="141" y="177"/>
                </a:lnTo>
                <a:lnTo>
                  <a:pt x="141" y="177"/>
                </a:lnTo>
                <a:lnTo>
                  <a:pt x="141" y="174"/>
                </a:lnTo>
                <a:lnTo>
                  <a:pt x="141" y="172"/>
                </a:lnTo>
                <a:lnTo>
                  <a:pt x="142" y="168"/>
                </a:lnTo>
                <a:lnTo>
                  <a:pt x="142" y="168"/>
                </a:lnTo>
                <a:lnTo>
                  <a:pt x="143" y="172"/>
                </a:lnTo>
                <a:lnTo>
                  <a:pt x="143" y="174"/>
                </a:lnTo>
                <a:lnTo>
                  <a:pt x="144" y="188"/>
                </a:lnTo>
                <a:lnTo>
                  <a:pt x="145" y="189"/>
                </a:lnTo>
                <a:lnTo>
                  <a:pt x="145" y="201"/>
                </a:lnTo>
                <a:lnTo>
                  <a:pt x="146" y="203"/>
                </a:lnTo>
                <a:lnTo>
                  <a:pt x="146" y="209"/>
                </a:lnTo>
                <a:lnTo>
                  <a:pt x="146" y="212"/>
                </a:lnTo>
                <a:lnTo>
                  <a:pt x="146" y="216"/>
                </a:lnTo>
                <a:lnTo>
                  <a:pt x="146" y="215"/>
                </a:lnTo>
                <a:lnTo>
                  <a:pt x="146" y="217"/>
                </a:lnTo>
                <a:lnTo>
                  <a:pt x="147" y="221"/>
                </a:lnTo>
                <a:lnTo>
                  <a:pt x="147" y="222"/>
                </a:lnTo>
                <a:lnTo>
                  <a:pt x="147" y="224"/>
                </a:lnTo>
                <a:lnTo>
                  <a:pt x="148" y="224"/>
                </a:lnTo>
                <a:lnTo>
                  <a:pt x="148" y="224"/>
                </a:lnTo>
                <a:lnTo>
                  <a:pt x="148" y="224"/>
                </a:lnTo>
                <a:lnTo>
                  <a:pt x="148" y="226"/>
                </a:lnTo>
                <a:lnTo>
                  <a:pt x="149" y="225"/>
                </a:lnTo>
                <a:lnTo>
                  <a:pt x="149" y="226"/>
                </a:lnTo>
                <a:lnTo>
                  <a:pt x="149" y="225"/>
                </a:lnTo>
                <a:lnTo>
                  <a:pt x="150" y="226"/>
                </a:lnTo>
                <a:lnTo>
                  <a:pt x="150" y="227"/>
                </a:lnTo>
                <a:lnTo>
                  <a:pt x="150" y="226"/>
                </a:lnTo>
                <a:lnTo>
                  <a:pt x="151" y="226"/>
                </a:lnTo>
                <a:lnTo>
                  <a:pt x="151" y="227"/>
                </a:lnTo>
                <a:lnTo>
                  <a:pt x="151" y="226"/>
                </a:lnTo>
                <a:lnTo>
                  <a:pt x="151" y="228"/>
                </a:lnTo>
                <a:lnTo>
                  <a:pt x="151" y="228"/>
                </a:lnTo>
                <a:lnTo>
                  <a:pt x="151" y="229"/>
                </a:lnTo>
                <a:lnTo>
                  <a:pt x="151" y="228"/>
                </a:lnTo>
                <a:lnTo>
                  <a:pt x="152" y="230"/>
                </a:lnTo>
                <a:lnTo>
                  <a:pt x="152" y="230"/>
                </a:lnTo>
                <a:lnTo>
                  <a:pt x="152" y="235"/>
                </a:lnTo>
                <a:lnTo>
                  <a:pt x="152" y="236"/>
                </a:lnTo>
                <a:lnTo>
                  <a:pt x="152" y="235"/>
                </a:lnTo>
                <a:lnTo>
                  <a:pt x="153" y="239"/>
                </a:lnTo>
                <a:lnTo>
                  <a:pt x="153" y="239"/>
                </a:lnTo>
                <a:lnTo>
                  <a:pt x="153" y="240"/>
                </a:lnTo>
                <a:lnTo>
                  <a:pt x="153" y="241"/>
                </a:lnTo>
                <a:lnTo>
                  <a:pt x="154" y="234"/>
                </a:lnTo>
                <a:lnTo>
                  <a:pt x="154" y="231"/>
                </a:lnTo>
                <a:lnTo>
                  <a:pt x="155" y="158"/>
                </a:lnTo>
                <a:lnTo>
                  <a:pt x="156" y="141"/>
                </a:lnTo>
                <a:lnTo>
                  <a:pt x="156" y="61"/>
                </a:lnTo>
                <a:lnTo>
                  <a:pt x="157" y="54"/>
                </a:lnTo>
                <a:lnTo>
                  <a:pt x="157" y="39"/>
                </a:lnTo>
                <a:lnTo>
                  <a:pt x="157" y="41"/>
                </a:lnTo>
                <a:lnTo>
                  <a:pt x="157" y="47"/>
                </a:lnTo>
                <a:lnTo>
                  <a:pt x="157" y="84"/>
                </a:lnTo>
                <a:lnTo>
                  <a:pt x="158" y="92"/>
                </a:lnTo>
                <a:lnTo>
                  <a:pt x="158" y="131"/>
                </a:lnTo>
                <a:lnTo>
                  <a:pt x="158" y="136"/>
                </a:lnTo>
                <a:lnTo>
                  <a:pt x="159" y="148"/>
                </a:lnTo>
                <a:lnTo>
                  <a:pt x="159" y="149"/>
                </a:lnTo>
                <a:lnTo>
                  <a:pt x="159" y="151"/>
                </a:lnTo>
                <a:lnTo>
                  <a:pt x="160" y="147"/>
                </a:lnTo>
                <a:lnTo>
                  <a:pt x="160" y="147"/>
                </a:lnTo>
                <a:lnTo>
                  <a:pt x="161" y="143"/>
                </a:lnTo>
                <a:lnTo>
                  <a:pt x="161" y="143"/>
                </a:lnTo>
                <a:lnTo>
                  <a:pt x="161" y="143"/>
                </a:lnTo>
                <a:lnTo>
                  <a:pt x="162" y="156"/>
                </a:lnTo>
                <a:lnTo>
                  <a:pt x="162" y="157"/>
                </a:lnTo>
                <a:lnTo>
                  <a:pt x="162" y="170"/>
                </a:lnTo>
                <a:lnTo>
                  <a:pt x="162" y="170"/>
                </a:lnTo>
                <a:lnTo>
                  <a:pt x="163" y="169"/>
                </a:lnTo>
                <a:lnTo>
                  <a:pt x="163" y="170"/>
                </a:lnTo>
                <a:lnTo>
                  <a:pt x="163" y="167"/>
                </a:lnTo>
                <a:lnTo>
                  <a:pt x="163" y="168"/>
                </a:lnTo>
                <a:lnTo>
                  <a:pt x="164" y="164"/>
                </a:lnTo>
                <a:lnTo>
                  <a:pt x="164" y="167"/>
                </a:lnTo>
                <a:lnTo>
                  <a:pt x="164" y="167"/>
                </a:lnTo>
                <a:lnTo>
                  <a:pt x="165" y="177"/>
                </a:lnTo>
                <a:lnTo>
                  <a:pt x="166" y="179"/>
                </a:lnTo>
                <a:lnTo>
                  <a:pt x="166" y="193"/>
                </a:lnTo>
                <a:lnTo>
                  <a:pt x="167" y="194"/>
                </a:lnTo>
                <a:lnTo>
                  <a:pt x="167" y="203"/>
                </a:lnTo>
                <a:lnTo>
                  <a:pt x="167" y="203"/>
                </a:lnTo>
                <a:lnTo>
                  <a:pt x="167" y="210"/>
                </a:lnTo>
                <a:lnTo>
                  <a:pt x="168" y="210"/>
                </a:lnTo>
                <a:lnTo>
                  <a:pt x="168" y="214"/>
                </a:lnTo>
                <a:lnTo>
                  <a:pt x="169" y="214"/>
                </a:lnTo>
                <a:lnTo>
                  <a:pt x="169" y="215"/>
                </a:lnTo>
                <a:lnTo>
                  <a:pt x="170" y="219"/>
                </a:lnTo>
                <a:lnTo>
                  <a:pt x="170" y="219"/>
                </a:lnTo>
                <a:lnTo>
                  <a:pt x="170" y="219"/>
                </a:lnTo>
                <a:lnTo>
                  <a:pt x="170" y="219"/>
                </a:lnTo>
                <a:lnTo>
                  <a:pt x="170" y="221"/>
                </a:lnTo>
                <a:lnTo>
                  <a:pt x="171" y="221"/>
                </a:lnTo>
                <a:lnTo>
                  <a:pt x="171" y="222"/>
                </a:lnTo>
                <a:lnTo>
                  <a:pt x="171" y="220"/>
                </a:lnTo>
                <a:lnTo>
                  <a:pt x="172" y="221"/>
                </a:lnTo>
                <a:lnTo>
                  <a:pt x="172" y="221"/>
                </a:lnTo>
                <a:lnTo>
                  <a:pt x="172" y="223"/>
                </a:lnTo>
                <a:lnTo>
                  <a:pt x="172" y="223"/>
                </a:lnTo>
                <a:lnTo>
                  <a:pt x="173" y="225"/>
                </a:lnTo>
                <a:lnTo>
                  <a:pt x="173" y="224"/>
                </a:lnTo>
                <a:lnTo>
                  <a:pt x="174" y="228"/>
                </a:lnTo>
                <a:lnTo>
                  <a:pt x="174" y="229"/>
                </a:lnTo>
                <a:lnTo>
                  <a:pt x="175" y="233"/>
                </a:lnTo>
                <a:lnTo>
                  <a:pt x="175" y="233"/>
                </a:lnTo>
                <a:lnTo>
                  <a:pt x="175" y="234"/>
                </a:lnTo>
                <a:lnTo>
                  <a:pt x="175" y="234"/>
                </a:lnTo>
                <a:lnTo>
                  <a:pt x="176" y="237"/>
                </a:lnTo>
                <a:lnTo>
                  <a:pt x="176" y="237"/>
                </a:lnTo>
                <a:lnTo>
                  <a:pt x="176" y="235"/>
                </a:lnTo>
                <a:lnTo>
                  <a:pt x="177" y="214"/>
                </a:lnTo>
                <a:lnTo>
                  <a:pt x="177" y="205"/>
                </a:lnTo>
                <a:lnTo>
                  <a:pt x="177" y="103"/>
                </a:lnTo>
                <a:lnTo>
                  <a:pt x="177" y="88"/>
                </a:lnTo>
                <a:lnTo>
                  <a:pt x="177" y="33"/>
                </a:lnTo>
                <a:lnTo>
                  <a:pt x="178" y="30"/>
                </a:lnTo>
                <a:lnTo>
                  <a:pt x="178" y="28"/>
                </a:lnTo>
                <a:lnTo>
                  <a:pt x="178" y="46"/>
                </a:lnTo>
                <a:lnTo>
                  <a:pt x="179" y="51"/>
                </a:lnTo>
                <a:lnTo>
                  <a:pt x="180" y="92"/>
                </a:lnTo>
                <a:lnTo>
                  <a:pt x="180" y="99"/>
                </a:lnTo>
                <a:lnTo>
                  <a:pt x="181" y="127"/>
                </a:lnTo>
                <a:lnTo>
                  <a:pt x="181" y="130"/>
                </a:lnTo>
                <a:lnTo>
                  <a:pt x="182" y="134"/>
                </a:lnTo>
                <a:lnTo>
                  <a:pt x="182" y="132"/>
                </a:lnTo>
                <a:lnTo>
                  <a:pt x="182" y="125"/>
                </a:lnTo>
                <a:lnTo>
                  <a:pt x="182" y="123"/>
                </a:lnTo>
                <a:lnTo>
                  <a:pt x="182" y="123"/>
                </a:lnTo>
                <a:lnTo>
                  <a:pt x="182" y="125"/>
                </a:lnTo>
                <a:lnTo>
                  <a:pt x="182" y="128"/>
                </a:lnTo>
                <a:lnTo>
                  <a:pt x="183" y="146"/>
                </a:lnTo>
                <a:lnTo>
                  <a:pt x="183" y="150"/>
                </a:lnTo>
                <a:lnTo>
                  <a:pt x="184" y="158"/>
                </a:lnTo>
                <a:lnTo>
                  <a:pt x="184" y="159"/>
                </a:lnTo>
                <a:lnTo>
                  <a:pt x="185" y="161"/>
                </a:lnTo>
                <a:lnTo>
                  <a:pt x="185" y="157"/>
                </a:lnTo>
                <a:lnTo>
                  <a:pt x="185" y="157"/>
                </a:lnTo>
                <a:lnTo>
                  <a:pt x="186" y="154"/>
                </a:lnTo>
                <a:lnTo>
                  <a:pt x="186" y="155"/>
                </a:lnTo>
                <a:lnTo>
                  <a:pt x="186" y="153"/>
                </a:lnTo>
                <a:lnTo>
                  <a:pt x="187" y="160"/>
                </a:lnTo>
                <a:lnTo>
                  <a:pt x="187" y="162"/>
                </a:lnTo>
                <a:lnTo>
                  <a:pt x="187" y="171"/>
                </a:lnTo>
                <a:lnTo>
                  <a:pt x="187" y="175"/>
                </a:lnTo>
                <a:lnTo>
                  <a:pt x="188" y="186"/>
                </a:lnTo>
                <a:lnTo>
                  <a:pt x="188" y="188"/>
                </a:lnTo>
                <a:lnTo>
                  <a:pt x="188" y="188"/>
                </a:lnTo>
                <a:lnTo>
                  <a:pt x="188" y="194"/>
                </a:lnTo>
                <a:lnTo>
                  <a:pt x="189" y="195"/>
                </a:lnTo>
                <a:lnTo>
                  <a:pt x="190" y="201"/>
                </a:lnTo>
                <a:lnTo>
                  <a:pt x="191" y="205"/>
                </a:lnTo>
                <a:lnTo>
                  <a:pt x="191" y="206"/>
                </a:lnTo>
                <a:lnTo>
                  <a:pt x="192" y="208"/>
                </a:lnTo>
                <a:lnTo>
                  <a:pt x="192" y="209"/>
                </a:lnTo>
                <a:lnTo>
                  <a:pt x="193" y="211"/>
                </a:lnTo>
                <a:lnTo>
                  <a:pt x="193" y="210"/>
                </a:lnTo>
                <a:lnTo>
                  <a:pt x="193" y="213"/>
                </a:lnTo>
                <a:lnTo>
                  <a:pt x="193" y="213"/>
                </a:lnTo>
                <a:lnTo>
                  <a:pt x="193" y="212"/>
                </a:lnTo>
                <a:lnTo>
                  <a:pt x="193" y="214"/>
                </a:lnTo>
                <a:lnTo>
                  <a:pt x="194" y="213"/>
                </a:lnTo>
                <a:lnTo>
                  <a:pt x="194" y="214"/>
                </a:lnTo>
                <a:lnTo>
                  <a:pt x="194" y="213"/>
                </a:lnTo>
                <a:lnTo>
                  <a:pt x="194" y="215"/>
                </a:lnTo>
                <a:lnTo>
                  <a:pt x="194" y="216"/>
                </a:lnTo>
                <a:lnTo>
                  <a:pt x="195" y="218"/>
                </a:lnTo>
                <a:lnTo>
                  <a:pt x="195" y="217"/>
                </a:lnTo>
                <a:lnTo>
                  <a:pt x="195" y="219"/>
                </a:lnTo>
                <a:lnTo>
                  <a:pt x="196" y="219"/>
                </a:lnTo>
                <a:lnTo>
                  <a:pt x="196" y="222"/>
                </a:lnTo>
                <a:lnTo>
                  <a:pt x="196" y="223"/>
                </a:lnTo>
                <a:lnTo>
                  <a:pt x="197" y="226"/>
                </a:lnTo>
                <a:lnTo>
                  <a:pt x="198" y="230"/>
                </a:lnTo>
                <a:lnTo>
                  <a:pt x="198" y="229"/>
                </a:lnTo>
                <a:lnTo>
                  <a:pt x="198" y="229"/>
                </a:lnTo>
                <a:lnTo>
                  <a:pt x="198" y="208"/>
                </a:lnTo>
                <a:lnTo>
                  <a:pt x="198" y="199"/>
                </a:lnTo>
                <a:lnTo>
                  <a:pt x="199" y="100"/>
                </a:lnTo>
                <a:lnTo>
                  <a:pt x="200" y="85"/>
                </a:lnTo>
                <a:lnTo>
                  <a:pt x="200" y="30"/>
                </a:lnTo>
                <a:lnTo>
                  <a:pt x="201" y="28"/>
                </a:lnTo>
                <a:lnTo>
                  <a:pt x="201" y="25"/>
                </a:lnTo>
                <a:lnTo>
                  <a:pt x="201" y="44"/>
                </a:lnTo>
                <a:lnTo>
                  <a:pt x="201" y="50"/>
                </a:lnTo>
                <a:lnTo>
                  <a:pt x="202" y="91"/>
                </a:lnTo>
                <a:lnTo>
                  <a:pt x="202" y="97"/>
                </a:lnTo>
                <a:lnTo>
                  <a:pt x="203" y="123"/>
                </a:lnTo>
                <a:lnTo>
                  <a:pt x="203" y="126"/>
                </a:lnTo>
                <a:lnTo>
                  <a:pt x="203" y="130"/>
                </a:lnTo>
                <a:lnTo>
                  <a:pt x="203" y="128"/>
                </a:lnTo>
                <a:lnTo>
                  <a:pt x="203" y="130"/>
                </a:lnTo>
                <a:lnTo>
                  <a:pt x="204" y="123"/>
                </a:lnTo>
                <a:lnTo>
                  <a:pt x="204" y="121"/>
                </a:lnTo>
                <a:lnTo>
                  <a:pt x="204" y="121"/>
                </a:lnTo>
                <a:lnTo>
                  <a:pt x="205" y="124"/>
                </a:lnTo>
                <a:lnTo>
                  <a:pt x="205" y="125"/>
                </a:lnTo>
                <a:lnTo>
                  <a:pt x="206" y="144"/>
                </a:lnTo>
                <a:lnTo>
                  <a:pt x="206" y="146"/>
                </a:lnTo>
                <a:lnTo>
                  <a:pt x="207" y="157"/>
                </a:lnTo>
                <a:lnTo>
                  <a:pt x="207" y="155"/>
                </a:lnTo>
                <a:lnTo>
                  <a:pt x="207" y="154"/>
                </a:lnTo>
                <a:lnTo>
                  <a:pt x="207" y="155"/>
                </a:lnTo>
                <a:lnTo>
                  <a:pt x="208" y="151"/>
                </a:lnTo>
                <a:lnTo>
                  <a:pt x="208" y="152"/>
                </a:lnTo>
                <a:lnTo>
                  <a:pt x="208" y="152"/>
                </a:lnTo>
                <a:lnTo>
                  <a:pt x="208" y="157"/>
                </a:lnTo>
                <a:lnTo>
                  <a:pt x="209" y="158"/>
                </a:lnTo>
                <a:lnTo>
                  <a:pt x="209" y="170"/>
                </a:lnTo>
                <a:lnTo>
                  <a:pt x="209" y="172"/>
                </a:lnTo>
                <a:lnTo>
                  <a:pt x="210" y="184"/>
                </a:lnTo>
                <a:lnTo>
                  <a:pt x="211" y="186"/>
                </a:lnTo>
                <a:lnTo>
                  <a:pt x="212" y="192"/>
                </a:lnTo>
                <a:lnTo>
                  <a:pt x="212" y="194"/>
                </a:lnTo>
                <a:lnTo>
                  <a:pt x="213" y="199"/>
                </a:lnTo>
                <a:lnTo>
                  <a:pt x="213" y="203"/>
                </a:lnTo>
                <a:lnTo>
                  <a:pt x="213" y="203"/>
                </a:lnTo>
                <a:lnTo>
                  <a:pt x="213" y="203"/>
                </a:lnTo>
                <a:lnTo>
                  <a:pt x="213" y="208"/>
                </a:lnTo>
                <a:lnTo>
                  <a:pt x="213" y="209"/>
                </a:lnTo>
                <a:lnTo>
                  <a:pt x="213" y="208"/>
                </a:lnTo>
                <a:lnTo>
                  <a:pt x="214" y="210"/>
                </a:lnTo>
                <a:lnTo>
                  <a:pt x="214" y="210"/>
                </a:lnTo>
                <a:lnTo>
                  <a:pt x="214" y="211"/>
                </a:lnTo>
                <a:lnTo>
                  <a:pt x="214" y="210"/>
                </a:lnTo>
                <a:lnTo>
                  <a:pt x="215" y="212"/>
                </a:lnTo>
                <a:lnTo>
                  <a:pt x="215" y="213"/>
                </a:lnTo>
                <a:lnTo>
                  <a:pt x="215" y="212"/>
                </a:lnTo>
                <a:lnTo>
                  <a:pt x="216" y="213"/>
                </a:lnTo>
                <a:lnTo>
                  <a:pt x="216" y="213"/>
                </a:lnTo>
                <a:lnTo>
                  <a:pt x="216" y="214"/>
                </a:lnTo>
                <a:lnTo>
                  <a:pt x="217" y="213"/>
                </a:lnTo>
                <a:lnTo>
                  <a:pt x="217" y="213"/>
                </a:lnTo>
                <a:lnTo>
                  <a:pt x="218" y="219"/>
                </a:lnTo>
                <a:lnTo>
                  <a:pt x="218" y="218"/>
                </a:lnTo>
                <a:lnTo>
                  <a:pt x="218" y="222"/>
                </a:lnTo>
                <a:lnTo>
                  <a:pt x="218" y="223"/>
                </a:lnTo>
                <a:lnTo>
                  <a:pt x="218" y="226"/>
                </a:lnTo>
                <a:lnTo>
                  <a:pt x="219" y="228"/>
                </a:lnTo>
                <a:lnTo>
                  <a:pt x="219" y="230"/>
                </a:lnTo>
                <a:lnTo>
                  <a:pt x="220" y="230"/>
                </a:lnTo>
                <a:lnTo>
                  <a:pt x="220" y="212"/>
                </a:lnTo>
                <a:lnTo>
                  <a:pt x="220" y="203"/>
                </a:lnTo>
                <a:lnTo>
                  <a:pt x="221" y="112"/>
                </a:lnTo>
                <a:lnTo>
                  <a:pt x="222" y="97"/>
                </a:lnTo>
                <a:lnTo>
                  <a:pt x="223" y="37"/>
                </a:lnTo>
                <a:lnTo>
                  <a:pt x="223" y="34"/>
                </a:lnTo>
                <a:lnTo>
                  <a:pt x="223" y="31"/>
                </a:lnTo>
                <a:lnTo>
                  <a:pt x="224" y="44"/>
                </a:lnTo>
                <a:lnTo>
                  <a:pt x="224" y="49"/>
                </a:lnTo>
                <a:lnTo>
                  <a:pt x="224" y="91"/>
                </a:lnTo>
                <a:lnTo>
                  <a:pt x="224" y="96"/>
                </a:lnTo>
                <a:lnTo>
                  <a:pt x="225" y="129"/>
                </a:lnTo>
                <a:lnTo>
                  <a:pt x="225" y="131"/>
                </a:lnTo>
                <a:lnTo>
                  <a:pt x="225" y="138"/>
                </a:lnTo>
                <a:lnTo>
                  <a:pt x="225" y="137"/>
                </a:lnTo>
                <a:lnTo>
                  <a:pt x="225" y="138"/>
                </a:lnTo>
                <a:lnTo>
                  <a:pt x="226" y="133"/>
                </a:lnTo>
                <a:lnTo>
                  <a:pt x="226" y="132"/>
                </a:lnTo>
                <a:lnTo>
                  <a:pt x="227" y="135"/>
                </a:lnTo>
                <a:lnTo>
                  <a:pt x="227" y="137"/>
                </a:lnTo>
                <a:lnTo>
                  <a:pt x="228" y="152"/>
                </a:lnTo>
                <a:lnTo>
                  <a:pt x="228" y="154"/>
                </a:lnTo>
                <a:lnTo>
                  <a:pt x="229" y="162"/>
                </a:lnTo>
                <a:lnTo>
                  <a:pt x="229" y="162"/>
                </a:lnTo>
                <a:lnTo>
                  <a:pt x="229" y="159"/>
                </a:lnTo>
                <a:lnTo>
                  <a:pt x="229" y="157"/>
                </a:lnTo>
                <a:lnTo>
                  <a:pt x="229" y="158"/>
                </a:lnTo>
                <a:lnTo>
                  <a:pt x="230" y="156"/>
                </a:lnTo>
                <a:lnTo>
                  <a:pt x="231" y="157"/>
                </a:lnTo>
                <a:lnTo>
                  <a:pt x="231" y="157"/>
                </a:lnTo>
                <a:lnTo>
                  <a:pt x="231" y="162"/>
                </a:lnTo>
                <a:lnTo>
                  <a:pt x="231" y="162"/>
                </a:lnTo>
                <a:lnTo>
                  <a:pt x="231" y="174"/>
                </a:lnTo>
                <a:lnTo>
                  <a:pt x="231" y="177"/>
                </a:lnTo>
                <a:lnTo>
                  <a:pt x="233" y="186"/>
                </a:lnTo>
                <a:lnTo>
                  <a:pt x="233" y="188"/>
                </a:lnTo>
                <a:lnTo>
                  <a:pt x="234" y="195"/>
                </a:lnTo>
                <a:lnTo>
                  <a:pt x="234" y="197"/>
                </a:lnTo>
                <a:lnTo>
                  <a:pt x="234" y="200"/>
                </a:lnTo>
                <a:lnTo>
                  <a:pt x="234" y="201"/>
                </a:lnTo>
                <a:lnTo>
                  <a:pt x="235" y="204"/>
                </a:lnTo>
                <a:lnTo>
                  <a:pt x="235" y="205"/>
                </a:lnTo>
                <a:lnTo>
                  <a:pt x="236" y="208"/>
                </a:lnTo>
                <a:lnTo>
                  <a:pt x="237" y="210"/>
                </a:lnTo>
                <a:lnTo>
                  <a:pt x="237" y="209"/>
                </a:lnTo>
                <a:lnTo>
                  <a:pt x="237" y="211"/>
                </a:lnTo>
                <a:lnTo>
                  <a:pt x="237" y="210"/>
                </a:lnTo>
                <a:lnTo>
                  <a:pt x="237" y="210"/>
                </a:lnTo>
                <a:lnTo>
                  <a:pt x="238" y="212"/>
                </a:lnTo>
                <a:lnTo>
                  <a:pt x="238" y="213"/>
                </a:lnTo>
                <a:lnTo>
                  <a:pt x="238" y="212"/>
                </a:lnTo>
                <a:lnTo>
                  <a:pt x="239" y="213"/>
                </a:lnTo>
                <a:lnTo>
                  <a:pt x="239" y="213"/>
                </a:lnTo>
                <a:lnTo>
                  <a:pt x="239" y="213"/>
                </a:lnTo>
                <a:lnTo>
                  <a:pt x="239" y="216"/>
                </a:lnTo>
                <a:lnTo>
                  <a:pt x="239" y="217"/>
                </a:lnTo>
                <a:lnTo>
                  <a:pt x="240" y="223"/>
                </a:lnTo>
                <a:lnTo>
                  <a:pt x="240" y="222"/>
                </a:lnTo>
                <a:lnTo>
                  <a:pt x="241" y="223"/>
                </a:lnTo>
                <a:lnTo>
                  <a:pt x="241" y="227"/>
                </a:lnTo>
                <a:lnTo>
                  <a:pt x="241" y="226"/>
                </a:lnTo>
                <a:lnTo>
                  <a:pt x="242" y="227"/>
                </a:lnTo>
                <a:lnTo>
                  <a:pt x="242" y="215"/>
                </a:lnTo>
                <a:lnTo>
                  <a:pt x="243" y="211"/>
                </a:lnTo>
                <a:lnTo>
                  <a:pt x="243" y="126"/>
                </a:lnTo>
                <a:lnTo>
                  <a:pt x="244" y="111"/>
                </a:lnTo>
                <a:lnTo>
                  <a:pt x="244" y="39"/>
                </a:lnTo>
                <a:lnTo>
                  <a:pt x="244" y="33"/>
                </a:lnTo>
                <a:lnTo>
                  <a:pt x="244" y="27"/>
                </a:lnTo>
                <a:lnTo>
                  <a:pt x="244" y="35"/>
                </a:lnTo>
                <a:lnTo>
                  <a:pt x="244" y="41"/>
                </a:lnTo>
                <a:lnTo>
                  <a:pt x="245" y="81"/>
                </a:lnTo>
                <a:lnTo>
                  <a:pt x="245" y="89"/>
                </a:lnTo>
                <a:lnTo>
                  <a:pt x="246" y="119"/>
                </a:lnTo>
                <a:lnTo>
                  <a:pt x="246" y="123"/>
                </a:lnTo>
                <a:lnTo>
                  <a:pt x="247" y="135"/>
                </a:lnTo>
                <a:lnTo>
                  <a:pt x="247" y="136"/>
                </a:lnTo>
                <a:lnTo>
                  <a:pt x="248" y="132"/>
                </a:lnTo>
                <a:lnTo>
                  <a:pt x="248" y="131"/>
                </a:lnTo>
                <a:lnTo>
                  <a:pt x="249" y="129"/>
                </a:lnTo>
                <a:lnTo>
                  <a:pt x="249" y="130"/>
                </a:lnTo>
                <a:lnTo>
                  <a:pt x="249" y="131"/>
                </a:lnTo>
                <a:lnTo>
                  <a:pt x="249" y="148"/>
                </a:lnTo>
                <a:lnTo>
                  <a:pt x="249" y="150"/>
                </a:lnTo>
                <a:lnTo>
                  <a:pt x="249" y="161"/>
                </a:lnTo>
                <a:lnTo>
                  <a:pt x="249" y="160"/>
                </a:lnTo>
                <a:lnTo>
                  <a:pt x="250" y="160"/>
                </a:lnTo>
                <a:lnTo>
                  <a:pt x="250" y="157"/>
                </a:lnTo>
                <a:lnTo>
                  <a:pt x="250" y="157"/>
                </a:lnTo>
                <a:lnTo>
                  <a:pt x="251" y="154"/>
                </a:lnTo>
                <a:lnTo>
                  <a:pt x="252" y="154"/>
                </a:lnTo>
                <a:lnTo>
                  <a:pt x="252" y="154"/>
                </a:lnTo>
                <a:lnTo>
                  <a:pt x="252" y="157"/>
                </a:lnTo>
                <a:lnTo>
                  <a:pt x="253" y="159"/>
                </a:lnTo>
                <a:lnTo>
                  <a:pt x="253" y="172"/>
                </a:lnTo>
                <a:lnTo>
                  <a:pt x="254" y="172"/>
                </a:lnTo>
                <a:lnTo>
                  <a:pt x="254" y="184"/>
                </a:lnTo>
                <a:lnTo>
                  <a:pt x="254" y="188"/>
                </a:lnTo>
                <a:lnTo>
                  <a:pt x="255" y="194"/>
                </a:lnTo>
                <a:lnTo>
                  <a:pt x="255" y="195"/>
                </a:lnTo>
                <a:lnTo>
                  <a:pt x="255" y="201"/>
                </a:lnTo>
                <a:lnTo>
                  <a:pt x="255" y="201"/>
                </a:lnTo>
                <a:lnTo>
                  <a:pt x="255" y="204"/>
                </a:lnTo>
                <a:lnTo>
                  <a:pt x="256" y="204"/>
                </a:lnTo>
                <a:lnTo>
                  <a:pt x="256" y="206"/>
                </a:lnTo>
                <a:lnTo>
                  <a:pt x="256" y="205"/>
                </a:lnTo>
                <a:lnTo>
                  <a:pt x="257" y="207"/>
                </a:lnTo>
                <a:lnTo>
                  <a:pt x="257" y="206"/>
                </a:lnTo>
                <a:lnTo>
                  <a:pt x="258" y="209"/>
                </a:lnTo>
                <a:lnTo>
                  <a:pt x="258" y="209"/>
                </a:lnTo>
                <a:lnTo>
                  <a:pt x="259" y="210"/>
                </a:lnTo>
                <a:lnTo>
                  <a:pt x="259" y="210"/>
                </a:lnTo>
                <a:lnTo>
                  <a:pt x="259" y="210"/>
                </a:lnTo>
                <a:lnTo>
                  <a:pt x="260" y="210"/>
                </a:lnTo>
                <a:lnTo>
                  <a:pt x="260" y="212"/>
                </a:lnTo>
                <a:lnTo>
                  <a:pt x="260" y="211"/>
                </a:lnTo>
                <a:lnTo>
                  <a:pt x="260" y="212"/>
                </a:lnTo>
                <a:lnTo>
                  <a:pt x="260" y="213"/>
                </a:lnTo>
                <a:lnTo>
                  <a:pt x="261" y="217"/>
                </a:lnTo>
                <a:lnTo>
                  <a:pt x="261" y="221"/>
                </a:lnTo>
                <a:lnTo>
                  <a:pt x="262" y="221"/>
                </a:lnTo>
                <a:lnTo>
                  <a:pt x="262" y="227"/>
                </a:lnTo>
                <a:lnTo>
                  <a:pt x="263" y="227"/>
                </a:lnTo>
                <a:lnTo>
                  <a:pt x="263" y="219"/>
                </a:lnTo>
                <a:lnTo>
                  <a:pt x="264" y="214"/>
                </a:lnTo>
                <a:lnTo>
                  <a:pt x="264" y="156"/>
                </a:lnTo>
                <a:lnTo>
                  <a:pt x="265" y="141"/>
                </a:lnTo>
                <a:lnTo>
                  <a:pt x="265" y="44"/>
                </a:lnTo>
                <a:lnTo>
                  <a:pt x="265" y="34"/>
                </a:lnTo>
                <a:lnTo>
                  <a:pt x="265" y="21"/>
                </a:lnTo>
                <a:lnTo>
                  <a:pt x="266" y="24"/>
                </a:lnTo>
                <a:lnTo>
                  <a:pt x="266" y="28"/>
                </a:lnTo>
                <a:lnTo>
                  <a:pt x="267" y="66"/>
                </a:lnTo>
                <a:lnTo>
                  <a:pt x="267" y="73"/>
                </a:lnTo>
                <a:lnTo>
                  <a:pt x="268" y="107"/>
                </a:lnTo>
                <a:lnTo>
                  <a:pt x="268" y="112"/>
                </a:lnTo>
                <a:lnTo>
                  <a:pt x="268" y="122"/>
                </a:lnTo>
                <a:lnTo>
                  <a:pt x="268" y="124"/>
                </a:lnTo>
                <a:lnTo>
                  <a:pt x="268" y="126"/>
                </a:lnTo>
                <a:lnTo>
                  <a:pt x="269" y="120"/>
                </a:lnTo>
                <a:lnTo>
                  <a:pt x="269" y="119"/>
                </a:lnTo>
                <a:lnTo>
                  <a:pt x="270" y="115"/>
                </a:lnTo>
                <a:lnTo>
                  <a:pt x="270" y="116"/>
                </a:lnTo>
                <a:lnTo>
                  <a:pt x="270" y="131"/>
                </a:lnTo>
                <a:lnTo>
                  <a:pt x="270" y="135"/>
                </a:lnTo>
                <a:lnTo>
                  <a:pt x="271" y="149"/>
                </a:lnTo>
                <a:lnTo>
                  <a:pt x="271" y="151"/>
                </a:lnTo>
                <a:lnTo>
                  <a:pt x="272" y="154"/>
                </a:lnTo>
                <a:lnTo>
                  <a:pt x="272" y="153"/>
                </a:lnTo>
                <a:lnTo>
                  <a:pt x="272" y="152"/>
                </a:lnTo>
                <a:lnTo>
                  <a:pt x="272" y="153"/>
                </a:lnTo>
                <a:lnTo>
                  <a:pt x="273" y="149"/>
                </a:lnTo>
                <a:lnTo>
                  <a:pt x="273" y="150"/>
                </a:lnTo>
                <a:lnTo>
                  <a:pt x="274" y="150"/>
                </a:lnTo>
                <a:lnTo>
                  <a:pt x="274" y="149"/>
                </a:lnTo>
                <a:lnTo>
                  <a:pt x="274" y="152"/>
                </a:lnTo>
                <a:lnTo>
                  <a:pt x="274" y="152"/>
                </a:lnTo>
                <a:lnTo>
                  <a:pt x="274" y="162"/>
                </a:lnTo>
                <a:lnTo>
                  <a:pt x="275" y="163"/>
                </a:lnTo>
                <a:lnTo>
                  <a:pt x="275" y="175"/>
                </a:lnTo>
                <a:lnTo>
                  <a:pt x="275" y="177"/>
                </a:lnTo>
                <a:lnTo>
                  <a:pt x="276" y="186"/>
                </a:lnTo>
                <a:lnTo>
                  <a:pt x="276" y="187"/>
                </a:lnTo>
                <a:lnTo>
                  <a:pt x="277" y="193"/>
                </a:lnTo>
                <a:lnTo>
                  <a:pt x="277" y="193"/>
                </a:lnTo>
                <a:lnTo>
                  <a:pt x="278" y="198"/>
                </a:lnTo>
                <a:lnTo>
                  <a:pt x="279" y="201"/>
                </a:lnTo>
                <a:lnTo>
                  <a:pt x="279" y="202"/>
                </a:lnTo>
                <a:lnTo>
                  <a:pt x="279" y="201"/>
                </a:lnTo>
                <a:lnTo>
                  <a:pt x="280" y="204"/>
                </a:lnTo>
                <a:lnTo>
                  <a:pt x="280" y="203"/>
                </a:lnTo>
                <a:lnTo>
                  <a:pt x="280" y="206"/>
                </a:lnTo>
                <a:lnTo>
                  <a:pt x="280" y="205"/>
                </a:lnTo>
                <a:lnTo>
                  <a:pt x="280" y="204"/>
                </a:lnTo>
                <a:lnTo>
                  <a:pt x="280" y="207"/>
                </a:lnTo>
                <a:lnTo>
                  <a:pt x="280" y="206"/>
                </a:lnTo>
                <a:lnTo>
                  <a:pt x="281" y="208"/>
                </a:lnTo>
                <a:lnTo>
                  <a:pt x="281" y="208"/>
                </a:lnTo>
                <a:lnTo>
                  <a:pt x="281" y="208"/>
                </a:lnTo>
                <a:lnTo>
                  <a:pt x="282" y="211"/>
                </a:lnTo>
                <a:lnTo>
                  <a:pt x="282" y="209"/>
                </a:lnTo>
                <a:lnTo>
                  <a:pt x="282" y="210"/>
                </a:lnTo>
                <a:lnTo>
                  <a:pt x="283" y="213"/>
                </a:lnTo>
                <a:lnTo>
                  <a:pt x="283" y="214"/>
                </a:lnTo>
                <a:lnTo>
                  <a:pt x="284" y="219"/>
                </a:lnTo>
                <a:lnTo>
                  <a:pt x="285" y="220"/>
                </a:lnTo>
                <a:lnTo>
                  <a:pt x="285" y="224"/>
                </a:lnTo>
                <a:lnTo>
                  <a:pt x="285" y="224"/>
                </a:lnTo>
                <a:lnTo>
                  <a:pt x="285" y="208"/>
                </a:lnTo>
                <a:lnTo>
                  <a:pt x="285" y="202"/>
                </a:lnTo>
                <a:lnTo>
                  <a:pt x="286" y="126"/>
                </a:lnTo>
                <a:lnTo>
                  <a:pt x="286" y="111"/>
                </a:lnTo>
                <a:lnTo>
                  <a:pt x="287" y="28"/>
                </a:lnTo>
                <a:lnTo>
                  <a:pt x="287" y="23"/>
                </a:lnTo>
                <a:lnTo>
                  <a:pt x="287" y="18"/>
                </a:lnTo>
                <a:lnTo>
                  <a:pt x="288" y="28"/>
                </a:lnTo>
                <a:lnTo>
                  <a:pt x="288" y="34"/>
                </a:lnTo>
                <a:lnTo>
                  <a:pt x="289" y="74"/>
                </a:lnTo>
                <a:lnTo>
                  <a:pt x="289" y="81"/>
                </a:lnTo>
                <a:lnTo>
                  <a:pt x="290" y="109"/>
                </a:lnTo>
                <a:lnTo>
                  <a:pt x="290" y="111"/>
                </a:lnTo>
                <a:lnTo>
                  <a:pt x="290" y="119"/>
                </a:lnTo>
                <a:lnTo>
                  <a:pt x="290" y="118"/>
                </a:lnTo>
                <a:lnTo>
                  <a:pt x="290" y="119"/>
                </a:lnTo>
                <a:lnTo>
                  <a:pt x="291" y="112"/>
                </a:lnTo>
                <a:lnTo>
                  <a:pt x="292" y="111"/>
                </a:lnTo>
                <a:lnTo>
                  <a:pt x="292" y="112"/>
                </a:lnTo>
                <a:lnTo>
                  <a:pt x="292" y="115"/>
                </a:lnTo>
                <a:lnTo>
                  <a:pt x="292" y="132"/>
                </a:lnTo>
                <a:lnTo>
                  <a:pt x="292" y="136"/>
                </a:lnTo>
                <a:lnTo>
                  <a:pt x="293" y="148"/>
                </a:lnTo>
                <a:lnTo>
                  <a:pt x="293" y="150"/>
                </a:lnTo>
                <a:lnTo>
                  <a:pt x="293" y="151"/>
                </a:lnTo>
                <a:lnTo>
                  <a:pt x="294" y="149"/>
                </a:lnTo>
                <a:lnTo>
                  <a:pt x="294" y="147"/>
                </a:lnTo>
                <a:lnTo>
                  <a:pt x="295" y="146"/>
                </a:lnTo>
                <a:lnTo>
                  <a:pt x="296" y="146"/>
                </a:lnTo>
                <a:lnTo>
                  <a:pt x="296" y="146"/>
                </a:lnTo>
                <a:lnTo>
                  <a:pt x="296" y="149"/>
                </a:lnTo>
                <a:lnTo>
                  <a:pt x="296" y="152"/>
                </a:lnTo>
                <a:lnTo>
                  <a:pt x="296" y="162"/>
                </a:lnTo>
                <a:lnTo>
                  <a:pt x="297" y="163"/>
                </a:lnTo>
                <a:lnTo>
                  <a:pt x="298" y="175"/>
                </a:lnTo>
                <a:lnTo>
                  <a:pt x="298" y="176"/>
                </a:lnTo>
                <a:lnTo>
                  <a:pt x="298" y="184"/>
                </a:lnTo>
                <a:lnTo>
                  <a:pt x="298" y="186"/>
                </a:lnTo>
                <a:lnTo>
                  <a:pt x="299" y="191"/>
                </a:lnTo>
                <a:lnTo>
                  <a:pt x="299" y="192"/>
                </a:lnTo>
                <a:lnTo>
                  <a:pt x="300" y="195"/>
                </a:lnTo>
                <a:lnTo>
                  <a:pt x="300" y="196"/>
                </a:lnTo>
                <a:lnTo>
                  <a:pt x="300" y="195"/>
                </a:lnTo>
                <a:lnTo>
                  <a:pt x="301" y="198"/>
                </a:lnTo>
                <a:lnTo>
                  <a:pt x="301" y="200"/>
                </a:lnTo>
                <a:lnTo>
                  <a:pt x="301" y="201"/>
                </a:lnTo>
                <a:lnTo>
                  <a:pt x="302" y="203"/>
                </a:lnTo>
                <a:lnTo>
                  <a:pt x="302" y="203"/>
                </a:lnTo>
                <a:lnTo>
                  <a:pt x="303" y="203"/>
                </a:lnTo>
                <a:lnTo>
                  <a:pt x="303" y="203"/>
                </a:lnTo>
                <a:lnTo>
                  <a:pt x="303" y="204"/>
                </a:lnTo>
                <a:lnTo>
                  <a:pt x="304" y="203"/>
                </a:lnTo>
                <a:lnTo>
                  <a:pt x="304" y="207"/>
                </a:lnTo>
                <a:lnTo>
                  <a:pt x="304" y="206"/>
                </a:lnTo>
                <a:lnTo>
                  <a:pt x="304" y="208"/>
                </a:lnTo>
                <a:lnTo>
                  <a:pt x="304" y="209"/>
                </a:lnTo>
                <a:lnTo>
                  <a:pt x="305" y="213"/>
                </a:lnTo>
                <a:lnTo>
                  <a:pt x="305" y="212"/>
                </a:lnTo>
                <a:lnTo>
                  <a:pt x="305" y="213"/>
                </a:lnTo>
                <a:lnTo>
                  <a:pt x="306" y="219"/>
                </a:lnTo>
                <a:lnTo>
                  <a:pt x="306" y="219"/>
                </a:lnTo>
                <a:lnTo>
                  <a:pt x="306" y="219"/>
                </a:lnTo>
                <a:lnTo>
                  <a:pt x="306" y="223"/>
                </a:lnTo>
                <a:lnTo>
                  <a:pt x="307" y="223"/>
                </a:lnTo>
                <a:lnTo>
                  <a:pt x="307" y="224"/>
                </a:lnTo>
                <a:lnTo>
                  <a:pt x="308" y="222"/>
                </a:lnTo>
                <a:lnTo>
                  <a:pt x="309" y="185"/>
                </a:lnTo>
                <a:lnTo>
                  <a:pt x="309" y="174"/>
                </a:lnTo>
                <a:lnTo>
                  <a:pt x="310" y="69"/>
                </a:lnTo>
                <a:lnTo>
                  <a:pt x="310" y="57"/>
                </a:lnTo>
                <a:lnTo>
                  <a:pt x="310" y="18"/>
                </a:lnTo>
                <a:lnTo>
                  <a:pt x="310" y="19"/>
                </a:lnTo>
                <a:lnTo>
                  <a:pt x="311" y="48"/>
                </a:lnTo>
                <a:lnTo>
                  <a:pt x="311" y="54"/>
                </a:lnTo>
                <a:lnTo>
                  <a:pt x="311" y="94"/>
                </a:lnTo>
                <a:lnTo>
                  <a:pt x="311" y="97"/>
                </a:lnTo>
                <a:lnTo>
                  <a:pt x="312" y="116"/>
                </a:lnTo>
                <a:lnTo>
                  <a:pt x="312" y="120"/>
                </a:lnTo>
                <a:lnTo>
                  <a:pt x="313" y="122"/>
                </a:lnTo>
                <a:lnTo>
                  <a:pt x="313" y="121"/>
                </a:lnTo>
                <a:lnTo>
                  <a:pt x="313" y="119"/>
                </a:lnTo>
                <a:lnTo>
                  <a:pt x="314" y="113"/>
                </a:lnTo>
                <a:lnTo>
                  <a:pt x="314" y="114"/>
                </a:lnTo>
                <a:lnTo>
                  <a:pt x="314" y="112"/>
                </a:lnTo>
                <a:lnTo>
                  <a:pt x="315" y="122"/>
                </a:lnTo>
                <a:lnTo>
                  <a:pt x="315" y="126"/>
                </a:lnTo>
                <a:lnTo>
                  <a:pt x="316" y="144"/>
                </a:lnTo>
                <a:lnTo>
                  <a:pt x="316" y="146"/>
                </a:lnTo>
                <a:lnTo>
                  <a:pt x="316" y="152"/>
                </a:lnTo>
                <a:lnTo>
                  <a:pt x="316" y="151"/>
                </a:lnTo>
                <a:lnTo>
                  <a:pt x="316" y="151"/>
                </a:lnTo>
                <a:lnTo>
                  <a:pt x="316" y="148"/>
                </a:lnTo>
                <a:lnTo>
                  <a:pt x="317" y="147"/>
                </a:lnTo>
                <a:lnTo>
                  <a:pt x="317" y="147"/>
                </a:lnTo>
                <a:lnTo>
                  <a:pt x="317" y="148"/>
                </a:lnTo>
                <a:lnTo>
                  <a:pt x="318" y="149"/>
                </a:lnTo>
                <a:lnTo>
                  <a:pt x="319" y="155"/>
                </a:lnTo>
                <a:lnTo>
                  <a:pt x="319" y="158"/>
                </a:lnTo>
                <a:lnTo>
                  <a:pt x="320" y="170"/>
                </a:lnTo>
                <a:lnTo>
                  <a:pt x="320" y="170"/>
                </a:lnTo>
                <a:lnTo>
                  <a:pt x="321" y="182"/>
                </a:lnTo>
                <a:lnTo>
                  <a:pt x="321" y="183"/>
                </a:lnTo>
                <a:lnTo>
                  <a:pt x="321" y="188"/>
                </a:lnTo>
                <a:lnTo>
                  <a:pt x="321" y="190"/>
                </a:lnTo>
                <a:lnTo>
                  <a:pt x="322" y="195"/>
                </a:lnTo>
                <a:lnTo>
                  <a:pt x="322" y="196"/>
                </a:lnTo>
                <a:lnTo>
                  <a:pt x="322" y="195"/>
                </a:lnTo>
                <a:lnTo>
                  <a:pt x="322" y="198"/>
                </a:lnTo>
                <a:lnTo>
                  <a:pt x="322" y="198"/>
                </a:lnTo>
                <a:lnTo>
                  <a:pt x="323" y="201"/>
                </a:lnTo>
                <a:lnTo>
                  <a:pt x="323" y="201"/>
                </a:lnTo>
                <a:lnTo>
                  <a:pt x="324" y="204"/>
                </a:lnTo>
                <a:lnTo>
                  <a:pt x="324" y="203"/>
                </a:lnTo>
                <a:lnTo>
                  <a:pt x="324" y="203"/>
                </a:lnTo>
                <a:lnTo>
                  <a:pt x="325" y="203"/>
                </a:lnTo>
                <a:lnTo>
                  <a:pt x="325" y="205"/>
                </a:lnTo>
                <a:lnTo>
                  <a:pt x="325" y="205"/>
                </a:lnTo>
                <a:lnTo>
                  <a:pt x="325" y="205"/>
                </a:lnTo>
                <a:lnTo>
                  <a:pt x="325" y="205"/>
                </a:lnTo>
                <a:lnTo>
                  <a:pt x="326" y="208"/>
                </a:lnTo>
                <a:lnTo>
                  <a:pt x="326" y="206"/>
                </a:lnTo>
                <a:lnTo>
                  <a:pt x="326" y="208"/>
                </a:lnTo>
                <a:lnTo>
                  <a:pt x="326" y="207"/>
                </a:lnTo>
                <a:lnTo>
                  <a:pt x="326" y="210"/>
                </a:lnTo>
                <a:lnTo>
                  <a:pt x="327" y="209"/>
                </a:lnTo>
                <a:lnTo>
                  <a:pt x="327" y="213"/>
                </a:lnTo>
                <a:lnTo>
                  <a:pt x="327" y="212"/>
                </a:lnTo>
                <a:lnTo>
                  <a:pt x="328" y="213"/>
                </a:lnTo>
                <a:lnTo>
                  <a:pt x="328" y="216"/>
                </a:lnTo>
                <a:lnTo>
                  <a:pt x="328" y="219"/>
                </a:lnTo>
                <a:lnTo>
                  <a:pt x="328" y="217"/>
                </a:lnTo>
                <a:lnTo>
                  <a:pt x="329" y="220"/>
                </a:lnTo>
                <a:lnTo>
                  <a:pt x="329" y="219"/>
                </a:lnTo>
                <a:lnTo>
                  <a:pt x="329" y="220"/>
                </a:lnTo>
                <a:lnTo>
                  <a:pt x="330" y="224"/>
                </a:lnTo>
                <a:lnTo>
                  <a:pt x="330" y="229"/>
                </a:lnTo>
                <a:lnTo>
                  <a:pt x="331" y="228"/>
                </a:lnTo>
                <a:lnTo>
                  <a:pt x="331" y="227"/>
                </a:lnTo>
                <a:lnTo>
                  <a:pt x="331" y="228"/>
                </a:lnTo>
                <a:lnTo>
                  <a:pt x="332" y="208"/>
                </a:lnTo>
                <a:lnTo>
                  <a:pt x="332" y="201"/>
                </a:lnTo>
                <a:lnTo>
                  <a:pt x="332" y="121"/>
                </a:lnTo>
                <a:lnTo>
                  <a:pt x="332" y="105"/>
                </a:lnTo>
                <a:lnTo>
                  <a:pt x="333" y="37"/>
                </a:lnTo>
                <a:lnTo>
                  <a:pt x="333" y="30"/>
                </a:lnTo>
                <a:lnTo>
                  <a:pt x="333" y="25"/>
                </a:lnTo>
                <a:lnTo>
                  <a:pt x="334" y="34"/>
                </a:lnTo>
                <a:lnTo>
                  <a:pt x="334" y="40"/>
                </a:lnTo>
                <a:lnTo>
                  <a:pt x="334" y="82"/>
                </a:lnTo>
                <a:lnTo>
                  <a:pt x="334" y="88"/>
                </a:lnTo>
                <a:lnTo>
                  <a:pt x="335" y="123"/>
                </a:lnTo>
                <a:lnTo>
                  <a:pt x="335" y="125"/>
                </a:lnTo>
                <a:lnTo>
                  <a:pt x="336" y="132"/>
                </a:lnTo>
                <a:lnTo>
                  <a:pt x="336" y="131"/>
                </a:lnTo>
                <a:lnTo>
                  <a:pt x="337" y="126"/>
                </a:lnTo>
                <a:lnTo>
                  <a:pt x="337" y="126"/>
                </a:lnTo>
                <a:lnTo>
                  <a:pt x="337" y="121"/>
                </a:lnTo>
                <a:lnTo>
                  <a:pt x="337" y="125"/>
                </a:lnTo>
                <a:lnTo>
                  <a:pt x="338" y="126"/>
                </a:lnTo>
                <a:lnTo>
                  <a:pt x="338" y="145"/>
                </a:lnTo>
                <a:lnTo>
                  <a:pt x="339" y="148"/>
                </a:lnTo>
                <a:lnTo>
                  <a:pt x="339" y="155"/>
                </a:lnTo>
                <a:lnTo>
                  <a:pt x="340" y="157"/>
                </a:lnTo>
                <a:lnTo>
                  <a:pt x="341" y="154"/>
                </a:lnTo>
                <a:lnTo>
                  <a:pt x="341" y="154"/>
                </a:lnTo>
                <a:lnTo>
                  <a:pt x="341" y="152"/>
                </a:lnTo>
                <a:lnTo>
                  <a:pt x="341" y="152"/>
                </a:lnTo>
                <a:lnTo>
                  <a:pt x="341" y="152"/>
                </a:lnTo>
                <a:lnTo>
                  <a:pt x="341" y="152"/>
                </a:lnTo>
                <a:lnTo>
                  <a:pt x="342" y="155"/>
                </a:lnTo>
                <a:lnTo>
                  <a:pt x="342" y="157"/>
                </a:lnTo>
                <a:lnTo>
                  <a:pt x="342" y="169"/>
                </a:lnTo>
                <a:lnTo>
                  <a:pt x="342" y="172"/>
                </a:lnTo>
                <a:lnTo>
                  <a:pt x="343" y="183"/>
                </a:lnTo>
                <a:lnTo>
                  <a:pt x="343" y="183"/>
                </a:lnTo>
                <a:lnTo>
                  <a:pt x="344" y="192"/>
                </a:lnTo>
                <a:lnTo>
                  <a:pt x="345" y="197"/>
                </a:lnTo>
                <a:lnTo>
                  <a:pt x="345" y="197"/>
                </a:lnTo>
                <a:lnTo>
                  <a:pt x="346" y="200"/>
                </a:lnTo>
                <a:lnTo>
                  <a:pt x="346" y="201"/>
                </a:lnTo>
                <a:lnTo>
                  <a:pt x="347" y="204"/>
                </a:lnTo>
                <a:lnTo>
                  <a:pt x="347" y="203"/>
                </a:lnTo>
                <a:lnTo>
                  <a:pt x="347" y="206"/>
                </a:lnTo>
                <a:lnTo>
                  <a:pt x="347" y="206"/>
                </a:lnTo>
                <a:lnTo>
                  <a:pt x="347" y="208"/>
                </a:lnTo>
                <a:lnTo>
                  <a:pt x="347" y="207"/>
                </a:lnTo>
                <a:lnTo>
                  <a:pt x="348" y="208"/>
                </a:lnTo>
                <a:lnTo>
                  <a:pt x="348" y="209"/>
                </a:lnTo>
                <a:lnTo>
                  <a:pt x="349" y="209"/>
                </a:lnTo>
                <a:lnTo>
                  <a:pt x="349" y="211"/>
                </a:lnTo>
                <a:lnTo>
                  <a:pt x="350" y="213"/>
                </a:lnTo>
                <a:lnTo>
                  <a:pt x="350" y="212"/>
                </a:lnTo>
                <a:lnTo>
                  <a:pt x="350" y="213"/>
                </a:lnTo>
                <a:lnTo>
                  <a:pt x="351" y="213"/>
                </a:lnTo>
                <a:lnTo>
                  <a:pt x="351" y="214"/>
                </a:lnTo>
                <a:lnTo>
                  <a:pt x="352" y="217"/>
                </a:lnTo>
                <a:lnTo>
                  <a:pt x="352" y="216"/>
                </a:lnTo>
                <a:lnTo>
                  <a:pt x="352" y="218"/>
                </a:lnTo>
                <a:lnTo>
                  <a:pt x="352" y="220"/>
                </a:lnTo>
                <a:lnTo>
                  <a:pt x="352" y="220"/>
                </a:lnTo>
                <a:lnTo>
                  <a:pt x="352" y="223"/>
                </a:lnTo>
                <a:lnTo>
                  <a:pt x="352" y="226"/>
                </a:lnTo>
                <a:lnTo>
                  <a:pt x="352" y="226"/>
                </a:lnTo>
                <a:lnTo>
                  <a:pt x="352" y="227"/>
                </a:lnTo>
                <a:lnTo>
                  <a:pt x="353" y="230"/>
                </a:lnTo>
                <a:lnTo>
                  <a:pt x="353" y="229"/>
                </a:lnTo>
                <a:lnTo>
                  <a:pt x="354" y="211"/>
                </a:lnTo>
                <a:lnTo>
                  <a:pt x="354" y="205"/>
                </a:lnTo>
                <a:lnTo>
                  <a:pt x="355" y="130"/>
                </a:lnTo>
                <a:lnTo>
                  <a:pt x="355" y="114"/>
                </a:lnTo>
                <a:lnTo>
                  <a:pt x="356" y="43"/>
                </a:lnTo>
                <a:lnTo>
                  <a:pt x="356" y="37"/>
                </a:lnTo>
                <a:lnTo>
                  <a:pt x="357" y="30"/>
                </a:lnTo>
                <a:lnTo>
                  <a:pt x="357" y="38"/>
                </a:lnTo>
                <a:lnTo>
                  <a:pt x="357" y="43"/>
                </a:lnTo>
                <a:lnTo>
                  <a:pt x="357" y="90"/>
                </a:lnTo>
                <a:lnTo>
                  <a:pt x="357" y="97"/>
                </a:lnTo>
                <a:lnTo>
                  <a:pt x="358" y="126"/>
                </a:lnTo>
                <a:lnTo>
                  <a:pt x="358" y="128"/>
                </a:lnTo>
                <a:lnTo>
                  <a:pt x="358" y="137"/>
                </a:lnTo>
                <a:lnTo>
                  <a:pt x="359" y="136"/>
                </a:lnTo>
                <a:lnTo>
                  <a:pt x="359" y="134"/>
                </a:lnTo>
                <a:lnTo>
                  <a:pt x="359" y="135"/>
                </a:lnTo>
                <a:lnTo>
                  <a:pt x="360" y="133"/>
                </a:lnTo>
                <a:lnTo>
                  <a:pt x="360" y="131"/>
                </a:lnTo>
                <a:lnTo>
                  <a:pt x="360" y="134"/>
                </a:lnTo>
                <a:lnTo>
                  <a:pt x="361" y="135"/>
                </a:lnTo>
                <a:lnTo>
                  <a:pt x="362" y="152"/>
                </a:lnTo>
                <a:lnTo>
                  <a:pt x="362" y="155"/>
                </a:lnTo>
                <a:lnTo>
                  <a:pt x="362" y="162"/>
                </a:lnTo>
                <a:lnTo>
                  <a:pt x="362" y="162"/>
                </a:lnTo>
                <a:lnTo>
                  <a:pt x="363" y="160"/>
                </a:lnTo>
                <a:lnTo>
                  <a:pt x="363" y="159"/>
                </a:lnTo>
                <a:lnTo>
                  <a:pt x="364" y="157"/>
                </a:lnTo>
                <a:lnTo>
                  <a:pt x="364" y="157"/>
                </a:lnTo>
                <a:lnTo>
                  <a:pt x="365" y="162"/>
                </a:lnTo>
                <a:lnTo>
                  <a:pt x="365" y="163"/>
                </a:lnTo>
                <a:lnTo>
                  <a:pt x="365" y="175"/>
                </a:lnTo>
                <a:lnTo>
                  <a:pt x="365" y="177"/>
                </a:lnTo>
                <a:lnTo>
                  <a:pt x="366" y="186"/>
                </a:lnTo>
                <a:lnTo>
                  <a:pt x="366" y="188"/>
                </a:lnTo>
                <a:lnTo>
                  <a:pt x="367" y="197"/>
                </a:lnTo>
                <a:lnTo>
                  <a:pt x="367" y="197"/>
                </a:lnTo>
                <a:lnTo>
                  <a:pt x="368" y="201"/>
                </a:lnTo>
                <a:lnTo>
                  <a:pt x="368" y="203"/>
                </a:lnTo>
                <a:lnTo>
                  <a:pt x="368" y="207"/>
                </a:lnTo>
                <a:lnTo>
                  <a:pt x="368" y="206"/>
                </a:lnTo>
                <a:lnTo>
                  <a:pt x="368" y="207"/>
                </a:lnTo>
                <a:lnTo>
                  <a:pt x="369" y="210"/>
                </a:lnTo>
                <a:lnTo>
                  <a:pt x="370" y="210"/>
                </a:lnTo>
                <a:lnTo>
                  <a:pt x="370" y="209"/>
                </a:lnTo>
                <a:lnTo>
                  <a:pt x="370" y="210"/>
                </a:lnTo>
                <a:lnTo>
                  <a:pt x="370" y="209"/>
                </a:lnTo>
                <a:lnTo>
                  <a:pt x="371" y="209"/>
                </a:lnTo>
                <a:lnTo>
                  <a:pt x="371" y="213"/>
                </a:lnTo>
                <a:lnTo>
                  <a:pt x="371" y="212"/>
                </a:lnTo>
                <a:lnTo>
                  <a:pt x="371" y="213"/>
                </a:lnTo>
                <a:lnTo>
                  <a:pt x="371" y="212"/>
                </a:lnTo>
                <a:lnTo>
                  <a:pt x="372" y="214"/>
                </a:lnTo>
                <a:lnTo>
                  <a:pt x="373" y="217"/>
                </a:lnTo>
                <a:lnTo>
                  <a:pt x="373" y="216"/>
                </a:lnTo>
                <a:lnTo>
                  <a:pt x="373" y="219"/>
                </a:lnTo>
                <a:lnTo>
                  <a:pt x="373" y="219"/>
                </a:lnTo>
                <a:lnTo>
                  <a:pt x="373" y="219"/>
                </a:lnTo>
                <a:lnTo>
                  <a:pt x="374" y="223"/>
                </a:lnTo>
                <a:lnTo>
                  <a:pt x="374" y="223"/>
                </a:lnTo>
                <a:lnTo>
                  <a:pt x="375" y="227"/>
                </a:lnTo>
                <a:lnTo>
                  <a:pt x="375" y="226"/>
                </a:lnTo>
                <a:lnTo>
                  <a:pt x="376" y="230"/>
                </a:lnTo>
                <a:lnTo>
                  <a:pt x="376" y="232"/>
                </a:lnTo>
                <a:lnTo>
                  <a:pt x="377" y="235"/>
                </a:lnTo>
                <a:lnTo>
                  <a:pt x="377" y="234"/>
                </a:lnTo>
                <a:lnTo>
                  <a:pt x="377" y="235"/>
                </a:lnTo>
                <a:lnTo>
                  <a:pt x="377" y="225"/>
                </a:lnTo>
                <a:lnTo>
                  <a:pt x="377" y="220"/>
                </a:lnTo>
                <a:lnTo>
                  <a:pt x="378" y="157"/>
                </a:lnTo>
                <a:lnTo>
                  <a:pt x="378" y="143"/>
                </a:lnTo>
                <a:lnTo>
                  <a:pt x="378" y="63"/>
                </a:lnTo>
                <a:lnTo>
                  <a:pt x="378" y="53"/>
                </a:lnTo>
                <a:lnTo>
                  <a:pt x="379" y="36"/>
                </a:lnTo>
                <a:lnTo>
                  <a:pt x="379" y="44"/>
                </a:lnTo>
                <a:lnTo>
                  <a:pt x="380" y="47"/>
                </a:lnTo>
                <a:lnTo>
                  <a:pt x="380" y="85"/>
                </a:lnTo>
                <a:lnTo>
                  <a:pt x="381" y="93"/>
                </a:lnTo>
                <a:lnTo>
                  <a:pt x="381" y="126"/>
                </a:lnTo>
                <a:lnTo>
                  <a:pt x="382" y="130"/>
                </a:lnTo>
                <a:lnTo>
                  <a:pt x="382" y="143"/>
                </a:lnTo>
                <a:lnTo>
                  <a:pt x="383" y="146"/>
                </a:lnTo>
                <a:lnTo>
                  <a:pt x="383" y="146"/>
                </a:lnTo>
                <a:lnTo>
                  <a:pt x="383" y="143"/>
                </a:lnTo>
                <a:lnTo>
                  <a:pt x="383" y="142"/>
                </a:lnTo>
                <a:lnTo>
                  <a:pt x="383" y="139"/>
                </a:lnTo>
                <a:lnTo>
                  <a:pt x="383" y="139"/>
                </a:lnTo>
                <a:lnTo>
                  <a:pt x="383" y="140"/>
                </a:lnTo>
                <a:lnTo>
                  <a:pt x="384" y="152"/>
                </a:lnTo>
                <a:lnTo>
                  <a:pt x="384" y="155"/>
                </a:lnTo>
                <a:lnTo>
                  <a:pt x="385" y="166"/>
                </a:lnTo>
                <a:lnTo>
                  <a:pt x="385" y="165"/>
                </a:lnTo>
                <a:lnTo>
                  <a:pt x="386" y="167"/>
                </a:lnTo>
                <a:lnTo>
                  <a:pt x="386" y="166"/>
                </a:lnTo>
                <a:lnTo>
                  <a:pt x="386" y="167"/>
                </a:lnTo>
                <a:lnTo>
                  <a:pt x="387" y="163"/>
                </a:lnTo>
                <a:lnTo>
                  <a:pt x="387" y="163"/>
                </a:lnTo>
                <a:lnTo>
                  <a:pt x="387" y="163"/>
                </a:lnTo>
                <a:lnTo>
                  <a:pt x="388" y="165"/>
                </a:lnTo>
                <a:lnTo>
                  <a:pt x="388" y="167"/>
                </a:lnTo>
                <a:lnTo>
                  <a:pt x="388" y="177"/>
                </a:lnTo>
                <a:lnTo>
                  <a:pt x="388" y="178"/>
                </a:lnTo>
                <a:lnTo>
                  <a:pt x="389" y="189"/>
                </a:lnTo>
                <a:lnTo>
                  <a:pt x="389" y="190"/>
                </a:lnTo>
                <a:lnTo>
                  <a:pt x="389" y="198"/>
                </a:lnTo>
                <a:lnTo>
                  <a:pt x="389" y="200"/>
                </a:lnTo>
                <a:lnTo>
                  <a:pt x="390" y="206"/>
                </a:lnTo>
                <a:lnTo>
                  <a:pt x="391" y="206"/>
                </a:lnTo>
                <a:lnTo>
                  <a:pt x="391" y="210"/>
                </a:lnTo>
                <a:lnTo>
                  <a:pt x="392" y="211"/>
                </a:lnTo>
                <a:lnTo>
                  <a:pt x="392" y="210"/>
                </a:lnTo>
                <a:lnTo>
                  <a:pt x="392" y="213"/>
                </a:lnTo>
                <a:lnTo>
                  <a:pt x="393" y="213"/>
                </a:lnTo>
                <a:lnTo>
                  <a:pt x="393" y="213"/>
                </a:lnTo>
                <a:lnTo>
                  <a:pt x="393" y="215"/>
                </a:lnTo>
                <a:lnTo>
                  <a:pt x="393" y="214"/>
                </a:lnTo>
                <a:lnTo>
                  <a:pt x="394" y="218"/>
                </a:lnTo>
                <a:lnTo>
                  <a:pt x="394" y="216"/>
                </a:lnTo>
                <a:lnTo>
                  <a:pt x="395" y="219"/>
                </a:lnTo>
                <a:lnTo>
                  <a:pt x="395" y="219"/>
                </a:lnTo>
                <a:lnTo>
                  <a:pt x="395" y="220"/>
                </a:lnTo>
                <a:lnTo>
                  <a:pt x="396" y="224"/>
                </a:lnTo>
                <a:lnTo>
                  <a:pt x="396" y="223"/>
                </a:lnTo>
                <a:lnTo>
                  <a:pt x="397" y="226"/>
                </a:lnTo>
                <a:lnTo>
                  <a:pt x="397" y="226"/>
                </a:lnTo>
                <a:lnTo>
                  <a:pt x="398" y="230"/>
                </a:lnTo>
                <a:lnTo>
                  <a:pt x="398" y="231"/>
                </a:lnTo>
                <a:lnTo>
                  <a:pt x="398" y="234"/>
                </a:lnTo>
                <a:lnTo>
                  <a:pt x="398" y="236"/>
                </a:lnTo>
                <a:lnTo>
                  <a:pt x="399" y="239"/>
                </a:lnTo>
                <a:lnTo>
                  <a:pt x="399" y="239"/>
                </a:lnTo>
                <a:lnTo>
                  <a:pt x="399" y="239"/>
                </a:lnTo>
                <a:lnTo>
                  <a:pt x="400" y="239"/>
                </a:lnTo>
                <a:lnTo>
                  <a:pt x="400" y="237"/>
                </a:lnTo>
                <a:lnTo>
                  <a:pt x="400" y="234"/>
                </a:lnTo>
                <a:lnTo>
                  <a:pt x="401" y="177"/>
                </a:lnTo>
                <a:lnTo>
                  <a:pt x="401" y="163"/>
                </a:lnTo>
                <a:lnTo>
                  <a:pt x="401" y="81"/>
                </a:lnTo>
                <a:lnTo>
                  <a:pt x="402" y="70"/>
                </a:lnTo>
                <a:lnTo>
                  <a:pt x="402" y="46"/>
                </a:lnTo>
                <a:lnTo>
                  <a:pt x="402" y="48"/>
                </a:lnTo>
                <a:lnTo>
                  <a:pt x="403" y="49"/>
                </a:lnTo>
                <a:lnTo>
                  <a:pt x="403" y="81"/>
                </a:lnTo>
                <a:lnTo>
                  <a:pt x="404" y="87"/>
                </a:lnTo>
                <a:lnTo>
                  <a:pt x="404" y="125"/>
                </a:lnTo>
                <a:lnTo>
                  <a:pt x="404" y="130"/>
                </a:lnTo>
                <a:lnTo>
                  <a:pt x="405" y="152"/>
                </a:lnTo>
                <a:lnTo>
                  <a:pt x="405" y="155"/>
                </a:lnTo>
                <a:lnTo>
                  <a:pt x="406" y="152"/>
                </a:lnTo>
                <a:lnTo>
                  <a:pt x="406" y="153"/>
                </a:lnTo>
                <a:lnTo>
                  <a:pt x="407" y="148"/>
                </a:lnTo>
                <a:lnTo>
                  <a:pt x="407" y="149"/>
                </a:lnTo>
                <a:lnTo>
                  <a:pt x="407" y="158"/>
                </a:lnTo>
                <a:lnTo>
                  <a:pt x="407" y="159"/>
                </a:lnTo>
                <a:lnTo>
                  <a:pt x="408" y="172"/>
                </a:lnTo>
                <a:lnTo>
                  <a:pt x="409" y="174"/>
                </a:lnTo>
                <a:lnTo>
                  <a:pt x="409" y="172"/>
                </a:lnTo>
                <a:lnTo>
                  <a:pt x="409" y="172"/>
                </a:lnTo>
                <a:lnTo>
                  <a:pt x="409" y="168"/>
                </a:lnTo>
                <a:lnTo>
                  <a:pt x="409" y="168"/>
                </a:lnTo>
                <a:lnTo>
                  <a:pt x="409" y="168"/>
                </a:lnTo>
                <a:lnTo>
                  <a:pt x="409" y="167"/>
                </a:lnTo>
                <a:lnTo>
                  <a:pt x="410" y="169"/>
                </a:lnTo>
                <a:lnTo>
                  <a:pt x="410" y="170"/>
                </a:lnTo>
                <a:lnTo>
                  <a:pt x="411" y="178"/>
                </a:lnTo>
                <a:lnTo>
                  <a:pt x="411" y="180"/>
                </a:lnTo>
                <a:lnTo>
                  <a:pt x="412" y="192"/>
                </a:lnTo>
                <a:lnTo>
                  <a:pt x="413" y="194"/>
                </a:lnTo>
                <a:lnTo>
                  <a:pt x="413" y="201"/>
                </a:lnTo>
                <a:lnTo>
                  <a:pt x="413" y="200"/>
                </a:lnTo>
                <a:lnTo>
                  <a:pt x="414" y="202"/>
                </a:lnTo>
                <a:lnTo>
                  <a:pt x="414" y="208"/>
                </a:lnTo>
                <a:lnTo>
                  <a:pt x="414" y="208"/>
                </a:lnTo>
                <a:lnTo>
                  <a:pt x="414" y="213"/>
                </a:lnTo>
                <a:lnTo>
                  <a:pt x="414" y="213"/>
                </a:lnTo>
                <a:lnTo>
                  <a:pt x="414" y="212"/>
                </a:lnTo>
                <a:lnTo>
                  <a:pt x="414" y="214"/>
                </a:lnTo>
                <a:lnTo>
                  <a:pt x="415" y="214"/>
                </a:lnTo>
                <a:lnTo>
                  <a:pt x="415" y="215"/>
                </a:lnTo>
                <a:lnTo>
                  <a:pt x="415" y="217"/>
                </a:lnTo>
                <a:lnTo>
                  <a:pt x="416" y="216"/>
                </a:lnTo>
                <a:lnTo>
                  <a:pt x="416" y="217"/>
                </a:lnTo>
                <a:lnTo>
                  <a:pt x="417" y="219"/>
                </a:lnTo>
                <a:lnTo>
                  <a:pt x="417" y="219"/>
                </a:lnTo>
                <a:lnTo>
                  <a:pt x="418" y="219"/>
                </a:lnTo>
                <a:lnTo>
                  <a:pt x="418" y="219"/>
                </a:lnTo>
                <a:lnTo>
                  <a:pt x="419" y="221"/>
                </a:lnTo>
                <a:lnTo>
                  <a:pt x="419" y="220"/>
                </a:lnTo>
                <a:lnTo>
                  <a:pt x="419" y="221"/>
                </a:lnTo>
                <a:lnTo>
                  <a:pt x="419" y="220"/>
                </a:lnTo>
                <a:lnTo>
                  <a:pt x="419" y="224"/>
                </a:lnTo>
                <a:lnTo>
                  <a:pt x="419" y="224"/>
                </a:lnTo>
                <a:lnTo>
                  <a:pt x="419" y="227"/>
                </a:lnTo>
                <a:lnTo>
                  <a:pt x="419" y="226"/>
                </a:lnTo>
                <a:lnTo>
                  <a:pt x="420" y="230"/>
                </a:lnTo>
                <a:lnTo>
                  <a:pt x="420" y="232"/>
                </a:lnTo>
                <a:lnTo>
                  <a:pt x="421" y="235"/>
                </a:lnTo>
                <a:lnTo>
                  <a:pt x="421" y="236"/>
                </a:lnTo>
                <a:lnTo>
                  <a:pt x="422" y="239"/>
                </a:lnTo>
                <a:lnTo>
                  <a:pt x="422" y="239"/>
                </a:lnTo>
                <a:lnTo>
                  <a:pt x="423" y="214"/>
                </a:lnTo>
                <a:lnTo>
                  <a:pt x="424" y="204"/>
                </a:lnTo>
                <a:lnTo>
                  <a:pt x="424" y="126"/>
                </a:lnTo>
                <a:lnTo>
                  <a:pt x="424" y="112"/>
                </a:lnTo>
                <a:lnTo>
                  <a:pt x="424" y="55"/>
                </a:lnTo>
                <a:lnTo>
                  <a:pt x="425" y="53"/>
                </a:lnTo>
                <a:lnTo>
                  <a:pt x="425" y="50"/>
                </a:lnTo>
                <a:lnTo>
                  <a:pt x="425" y="64"/>
                </a:lnTo>
                <a:lnTo>
                  <a:pt x="425" y="71"/>
                </a:lnTo>
                <a:lnTo>
                  <a:pt x="426" y="110"/>
                </a:lnTo>
                <a:lnTo>
                  <a:pt x="426" y="116"/>
                </a:lnTo>
                <a:lnTo>
                  <a:pt x="427" y="148"/>
                </a:lnTo>
                <a:lnTo>
                  <a:pt x="427" y="151"/>
                </a:lnTo>
                <a:lnTo>
                  <a:pt x="428" y="157"/>
                </a:lnTo>
                <a:lnTo>
                  <a:pt x="429" y="155"/>
                </a:lnTo>
                <a:lnTo>
                  <a:pt x="429" y="155"/>
                </a:lnTo>
                <a:lnTo>
                  <a:pt x="429" y="154"/>
                </a:lnTo>
                <a:lnTo>
                  <a:pt x="429" y="155"/>
                </a:lnTo>
                <a:lnTo>
                  <a:pt x="429" y="157"/>
                </a:lnTo>
                <a:lnTo>
                  <a:pt x="430" y="169"/>
                </a:lnTo>
                <a:lnTo>
                  <a:pt x="430" y="172"/>
                </a:lnTo>
                <a:lnTo>
                  <a:pt x="431" y="177"/>
                </a:lnTo>
                <a:lnTo>
                  <a:pt x="431" y="174"/>
                </a:lnTo>
                <a:lnTo>
                  <a:pt x="431" y="172"/>
                </a:lnTo>
                <a:lnTo>
                  <a:pt x="432" y="169"/>
                </a:lnTo>
                <a:lnTo>
                  <a:pt x="432" y="170"/>
                </a:lnTo>
                <a:lnTo>
                  <a:pt x="433" y="175"/>
                </a:lnTo>
                <a:lnTo>
                  <a:pt x="434" y="177"/>
                </a:lnTo>
                <a:lnTo>
                  <a:pt x="434" y="188"/>
                </a:lnTo>
                <a:lnTo>
                  <a:pt x="434" y="190"/>
                </a:lnTo>
                <a:lnTo>
                  <a:pt x="434" y="201"/>
                </a:lnTo>
                <a:lnTo>
                  <a:pt x="435" y="203"/>
                </a:lnTo>
                <a:lnTo>
                  <a:pt x="435" y="208"/>
                </a:lnTo>
                <a:lnTo>
                  <a:pt x="436" y="210"/>
                </a:lnTo>
                <a:lnTo>
                  <a:pt x="437" y="215"/>
                </a:lnTo>
                <a:lnTo>
                  <a:pt x="437" y="216"/>
                </a:lnTo>
                <a:lnTo>
                  <a:pt x="437" y="219"/>
                </a:lnTo>
                <a:lnTo>
                  <a:pt x="438" y="218"/>
                </a:lnTo>
                <a:lnTo>
                  <a:pt x="438" y="219"/>
                </a:lnTo>
                <a:lnTo>
                  <a:pt x="438" y="221"/>
                </a:lnTo>
                <a:lnTo>
                  <a:pt x="438" y="220"/>
                </a:lnTo>
                <a:lnTo>
                  <a:pt x="438" y="219"/>
                </a:lnTo>
                <a:lnTo>
                  <a:pt x="439" y="223"/>
                </a:lnTo>
                <a:lnTo>
                  <a:pt x="440" y="224"/>
                </a:lnTo>
                <a:lnTo>
                  <a:pt x="440" y="224"/>
                </a:lnTo>
                <a:lnTo>
                  <a:pt x="440" y="224"/>
                </a:lnTo>
                <a:lnTo>
                  <a:pt x="440" y="223"/>
                </a:lnTo>
                <a:lnTo>
                  <a:pt x="440" y="224"/>
                </a:lnTo>
                <a:lnTo>
                  <a:pt x="440" y="224"/>
                </a:lnTo>
                <a:lnTo>
                  <a:pt x="441" y="228"/>
                </a:lnTo>
                <a:lnTo>
                  <a:pt x="441" y="227"/>
                </a:lnTo>
                <a:lnTo>
                  <a:pt x="441" y="226"/>
                </a:lnTo>
                <a:lnTo>
                  <a:pt x="442" y="229"/>
                </a:lnTo>
                <a:lnTo>
                  <a:pt x="442" y="230"/>
                </a:lnTo>
                <a:lnTo>
                  <a:pt x="443" y="230"/>
                </a:lnTo>
                <a:lnTo>
                  <a:pt x="443" y="233"/>
                </a:lnTo>
                <a:lnTo>
                  <a:pt x="443" y="234"/>
                </a:lnTo>
                <a:lnTo>
                  <a:pt x="443" y="234"/>
                </a:lnTo>
                <a:lnTo>
                  <a:pt x="444" y="237"/>
                </a:lnTo>
                <a:lnTo>
                  <a:pt x="444" y="241"/>
                </a:lnTo>
                <a:lnTo>
                  <a:pt x="445" y="241"/>
                </a:lnTo>
                <a:lnTo>
                  <a:pt x="445" y="244"/>
                </a:lnTo>
                <a:lnTo>
                  <a:pt x="445" y="243"/>
                </a:lnTo>
                <a:lnTo>
                  <a:pt x="445" y="239"/>
                </a:lnTo>
                <a:lnTo>
                  <a:pt x="445" y="200"/>
                </a:lnTo>
                <a:lnTo>
                  <a:pt x="446" y="188"/>
                </a:lnTo>
                <a:lnTo>
                  <a:pt x="447" y="103"/>
                </a:lnTo>
                <a:lnTo>
                  <a:pt x="447" y="89"/>
                </a:lnTo>
                <a:lnTo>
                  <a:pt x="448" y="46"/>
                </a:lnTo>
                <a:lnTo>
                  <a:pt x="448" y="46"/>
                </a:lnTo>
                <a:lnTo>
                  <a:pt x="449" y="68"/>
                </a:lnTo>
                <a:lnTo>
                  <a:pt x="449" y="75"/>
                </a:lnTo>
                <a:lnTo>
                  <a:pt x="450" y="117"/>
                </a:lnTo>
                <a:lnTo>
                  <a:pt x="450" y="123"/>
                </a:lnTo>
                <a:lnTo>
                  <a:pt x="450" y="144"/>
                </a:lnTo>
                <a:lnTo>
                  <a:pt x="450" y="146"/>
                </a:lnTo>
                <a:lnTo>
                  <a:pt x="450" y="150"/>
                </a:lnTo>
                <a:lnTo>
                  <a:pt x="450" y="150"/>
                </a:lnTo>
                <a:lnTo>
                  <a:pt x="451" y="144"/>
                </a:lnTo>
                <a:lnTo>
                  <a:pt x="451" y="144"/>
                </a:lnTo>
                <a:lnTo>
                  <a:pt x="451" y="141"/>
                </a:lnTo>
                <a:lnTo>
                  <a:pt x="452" y="145"/>
                </a:lnTo>
                <a:lnTo>
                  <a:pt x="452" y="147"/>
                </a:lnTo>
                <a:lnTo>
                  <a:pt x="453" y="164"/>
                </a:lnTo>
                <a:lnTo>
                  <a:pt x="453" y="166"/>
                </a:lnTo>
                <a:lnTo>
                  <a:pt x="454" y="171"/>
                </a:lnTo>
                <a:lnTo>
                  <a:pt x="455" y="168"/>
                </a:lnTo>
                <a:lnTo>
                  <a:pt x="455" y="167"/>
                </a:lnTo>
                <a:lnTo>
                  <a:pt x="455" y="168"/>
                </a:lnTo>
                <a:lnTo>
                  <a:pt x="455" y="166"/>
                </a:lnTo>
                <a:lnTo>
                  <a:pt x="455" y="167"/>
                </a:lnTo>
                <a:lnTo>
                  <a:pt x="455" y="167"/>
                </a:lnTo>
                <a:lnTo>
                  <a:pt x="455" y="174"/>
                </a:lnTo>
                <a:lnTo>
                  <a:pt x="456" y="176"/>
                </a:lnTo>
                <a:lnTo>
                  <a:pt x="456" y="186"/>
                </a:lnTo>
                <a:lnTo>
                  <a:pt x="457" y="188"/>
                </a:lnTo>
                <a:lnTo>
                  <a:pt x="458" y="198"/>
                </a:lnTo>
                <a:lnTo>
                  <a:pt x="458" y="199"/>
                </a:lnTo>
                <a:lnTo>
                  <a:pt x="459" y="206"/>
                </a:lnTo>
                <a:lnTo>
                  <a:pt x="459" y="207"/>
                </a:lnTo>
                <a:lnTo>
                  <a:pt x="459" y="210"/>
                </a:lnTo>
                <a:lnTo>
                  <a:pt x="460" y="210"/>
                </a:lnTo>
                <a:lnTo>
                  <a:pt x="460" y="214"/>
                </a:lnTo>
                <a:lnTo>
                  <a:pt x="460" y="214"/>
                </a:lnTo>
                <a:lnTo>
                  <a:pt x="460" y="215"/>
                </a:lnTo>
                <a:lnTo>
                  <a:pt x="460" y="214"/>
                </a:lnTo>
                <a:lnTo>
                  <a:pt x="461" y="218"/>
                </a:lnTo>
                <a:lnTo>
                  <a:pt x="461" y="217"/>
                </a:lnTo>
                <a:lnTo>
                  <a:pt x="461" y="217"/>
                </a:lnTo>
                <a:lnTo>
                  <a:pt x="462" y="219"/>
                </a:lnTo>
                <a:lnTo>
                  <a:pt x="462" y="219"/>
                </a:lnTo>
                <a:lnTo>
                  <a:pt x="462" y="219"/>
                </a:lnTo>
                <a:lnTo>
                  <a:pt x="462" y="220"/>
                </a:lnTo>
                <a:lnTo>
                  <a:pt x="462" y="219"/>
                </a:lnTo>
                <a:lnTo>
                  <a:pt x="463" y="221"/>
                </a:lnTo>
                <a:lnTo>
                  <a:pt x="463" y="221"/>
                </a:lnTo>
                <a:lnTo>
                  <a:pt x="463" y="222"/>
                </a:lnTo>
                <a:lnTo>
                  <a:pt x="463" y="221"/>
                </a:lnTo>
                <a:lnTo>
                  <a:pt x="464" y="223"/>
                </a:lnTo>
                <a:lnTo>
                  <a:pt x="464" y="224"/>
                </a:lnTo>
                <a:lnTo>
                  <a:pt x="465" y="226"/>
                </a:lnTo>
                <a:lnTo>
                  <a:pt x="465" y="226"/>
                </a:lnTo>
                <a:lnTo>
                  <a:pt x="465" y="229"/>
                </a:lnTo>
                <a:lnTo>
                  <a:pt x="466" y="230"/>
                </a:lnTo>
                <a:lnTo>
                  <a:pt x="466" y="233"/>
                </a:lnTo>
                <a:lnTo>
                  <a:pt x="467" y="233"/>
                </a:lnTo>
                <a:lnTo>
                  <a:pt x="467" y="238"/>
                </a:lnTo>
                <a:lnTo>
                  <a:pt x="468" y="238"/>
                </a:lnTo>
                <a:lnTo>
                  <a:pt x="468" y="240"/>
                </a:lnTo>
                <a:lnTo>
                  <a:pt x="468" y="240"/>
                </a:lnTo>
                <a:lnTo>
                  <a:pt x="468" y="241"/>
                </a:lnTo>
                <a:lnTo>
                  <a:pt x="469" y="229"/>
                </a:lnTo>
                <a:lnTo>
                  <a:pt x="469" y="224"/>
                </a:lnTo>
                <a:lnTo>
                  <a:pt x="470" y="155"/>
                </a:lnTo>
                <a:lnTo>
                  <a:pt x="470" y="141"/>
                </a:lnTo>
                <a:lnTo>
                  <a:pt x="471" y="64"/>
                </a:lnTo>
                <a:lnTo>
                  <a:pt x="471" y="56"/>
                </a:lnTo>
                <a:lnTo>
                  <a:pt x="471" y="43"/>
                </a:lnTo>
                <a:lnTo>
                  <a:pt x="471" y="49"/>
                </a:lnTo>
                <a:lnTo>
                  <a:pt x="471" y="54"/>
                </a:lnTo>
                <a:lnTo>
                  <a:pt x="472" y="93"/>
                </a:lnTo>
                <a:lnTo>
                  <a:pt x="472" y="99"/>
                </a:lnTo>
                <a:lnTo>
                  <a:pt x="473" y="130"/>
                </a:lnTo>
                <a:lnTo>
                  <a:pt x="473" y="134"/>
                </a:lnTo>
                <a:lnTo>
                  <a:pt x="474" y="144"/>
                </a:lnTo>
                <a:lnTo>
                  <a:pt x="474" y="144"/>
                </a:lnTo>
                <a:lnTo>
                  <a:pt x="474" y="141"/>
                </a:lnTo>
                <a:lnTo>
                  <a:pt x="474" y="139"/>
                </a:lnTo>
                <a:lnTo>
                  <a:pt x="475" y="135"/>
                </a:lnTo>
                <a:lnTo>
                  <a:pt x="475" y="136"/>
                </a:lnTo>
                <a:lnTo>
                  <a:pt x="476" y="149"/>
                </a:lnTo>
                <a:lnTo>
                  <a:pt x="476" y="151"/>
                </a:lnTo>
                <a:lnTo>
                  <a:pt x="476" y="163"/>
                </a:lnTo>
                <a:lnTo>
                  <a:pt x="477" y="163"/>
                </a:lnTo>
                <a:lnTo>
                  <a:pt x="477" y="166"/>
                </a:lnTo>
                <a:lnTo>
                  <a:pt x="477" y="166"/>
                </a:lnTo>
                <a:lnTo>
                  <a:pt x="478" y="165"/>
                </a:lnTo>
                <a:lnTo>
                  <a:pt x="478" y="162"/>
                </a:lnTo>
                <a:lnTo>
                  <a:pt x="478" y="163"/>
                </a:lnTo>
                <a:lnTo>
                  <a:pt x="479" y="162"/>
                </a:lnTo>
                <a:lnTo>
                  <a:pt x="480" y="165"/>
                </a:lnTo>
                <a:lnTo>
                  <a:pt x="480" y="166"/>
                </a:lnTo>
                <a:lnTo>
                  <a:pt x="481" y="175"/>
                </a:lnTo>
                <a:lnTo>
                  <a:pt x="481" y="177"/>
                </a:lnTo>
                <a:lnTo>
                  <a:pt x="481" y="188"/>
                </a:lnTo>
                <a:lnTo>
                  <a:pt x="481" y="188"/>
                </a:lnTo>
                <a:lnTo>
                  <a:pt x="481" y="198"/>
                </a:lnTo>
                <a:lnTo>
                  <a:pt x="481" y="198"/>
                </a:lnTo>
                <a:lnTo>
                  <a:pt x="482" y="205"/>
                </a:lnTo>
                <a:lnTo>
                  <a:pt x="482" y="206"/>
                </a:lnTo>
                <a:lnTo>
                  <a:pt x="483" y="209"/>
                </a:lnTo>
                <a:lnTo>
                  <a:pt x="483" y="208"/>
                </a:lnTo>
                <a:lnTo>
                  <a:pt x="483" y="210"/>
                </a:lnTo>
                <a:lnTo>
                  <a:pt x="483" y="209"/>
                </a:lnTo>
                <a:lnTo>
                  <a:pt x="484" y="212"/>
                </a:lnTo>
                <a:lnTo>
                  <a:pt x="484" y="211"/>
                </a:lnTo>
                <a:lnTo>
                  <a:pt x="484" y="212"/>
                </a:lnTo>
                <a:lnTo>
                  <a:pt x="485" y="214"/>
                </a:lnTo>
                <a:lnTo>
                  <a:pt x="485" y="214"/>
                </a:lnTo>
                <a:lnTo>
                  <a:pt x="485" y="214"/>
                </a:lnTo>
                <a:lnTo>
                  <a:pt x="485" y="214"/>
                </a:lnTo>
                <a:lnTo>
                  <a:pt x="486" y="216"/>
                </a:lnTo>
                <a:lnTo>
                  <a:pt x="486" y="215"/>
                </a:lnTo>
                <a:lnTo>
                  <a:pt x="486" y="216"/>
                </a:lnTo>
                <a:lnTo>
                  <a:pt x="486" y="219"/>
                </a:lnTo>
                <a:lnTo>
                  <a:pt x="486" y="218"/>
                </a:lnTo>
                <a:lnTo>
                  <a:pt x="486" y="217"/>
                </a:lnTo>
                <a:lnTo>
                  <a:pt x="486" y="219"/>
                </a:lnTo>
                <a:lnTo>
                  <a:pt x="487" y="219"/>
                </a:lnTo>
                <a:lnTo>
                  <a:pt x="487" y="223"/>
                </a:lnTo>
                <a:lnTo>
                  <a:pt x="488" y="222"/>
                </a:lnTo>
                <a:lnTo>
                  <a:pt x="488" y="224"/>
                </a:lnTo>
                <a:lnTo>
                  <a:pt x="489" y="225"/>
                </a:lnTo>
                <a:lnTo>
                  <a:pt x="490" y="229"/>
                </a:lnTo>
                <a:lnTo>
                  <a:pt x="490" y="229"/>
                </a:lnTo>
                <a:lnTo>
                  <a:pt x="491" y="233"/>
                </a:lnTo>
                <a:lnTo>
                  <a:pt x="491" y="234"/>
                </a:lnTo>
                <a:lnTo>
                  <a:pt x="491" y="233"/>
                </a:lnTo>
                <a:lnTo>
                  <a:pt x="491" y="237"/>
                </a:lnTo>
                <a:lnTo>
                  <a:pt x="491" y="236"/>
                </a:lnTo>
                <a:lnTo>
                  <a:pt x="491" y="239"/>
                </a:lnTo>
                <a:lnTo>
                  <a:pt x="492" y="239"/>
                </a:lnTo>
                <a:lnTo>
                  <a:pt x="492" y="239"/>
                </a:lnTo>
                <a:lnTo>
                  <a:pt x="492" y="216"/>
                </a:lnTo>
                <a:lnTo>
                  <a:pt x="492" y="208"/>
                </a:lnTo>
                <a:lnTo>
                  <a:pt x="493" y="114"/>
                </a:lnTo>
                <a:lnTo>
                  <a:pt x="493" y="100"/>
                </a:lnTo>
                <a:lnTo>
                  <a:pt x="494" y="49"/>
                </a:lnTo>
                <a:lnTo>
                  <a:pt x="494" y="46"/>
                </a:lnTo>
                <a:lnTo>
                  <a:pt x="494" y="44"/>
                </a:lnTo>
                <a:lnTo>
                  <a:pt x="495" y="59"/>
                </a:lnTo>
                <a:lnTo>
                  <a:pt x="495" y="65"/>
                </a:lnTo>
                <a:lnTo>
                  <a:pt x="496" y="105"/>
                </a:lnTo>
                <a:lnTo>
                  <a:pt x="496" y="110"/>
                </a:lnTo>
                <a:lnTo>
                  <a:pt x="496" y="136"/>
                </a:lnTo>
                <a:lnTo>
                  <a:pt x="496" y="139"/>
                </a:lnTo>
                <a:lnTo>
                  <a:pt x="497" y="146"/>
                </a:lnTo>
                <a:lnTo>
                  <a:pt x="498" y="144"/>
                </a:lnTo>
                <a:lnTo>
                  <a:pt x="498" y="145"/>
                </a:lnTo>
                <a:lnTo>
                  <a:pt x="498" y="141"/>
                </a:lnTo>
                <a:lnTo>
                  <a:pt x="498" y="139"/>
                </a:lnTo>
                <a:lnTo>
                  <a:pt x="498" y="137"/>
                </a:lnTo>
                <a:lnTo>
                  <a:pt x="498" y="140"/>
                </a:lnTo>
                <a:lnTo>
                  <a:pt x="499" y="141"/>
                </a:lnTo>
                <a:lnTo>
                  <a:pt x="499" y="157"/>
                </a:lnTo>
                <a:lnTo>
                  <a:pt x="500" y="159"/>
                </a:lnTo>
                <a:lnTo>
                  <a:pt x="501" y="167"/>
                </a:lnTo>
                <a:lnTo>
                  <a:pt x="501" y="167"/>
                </a:lnTo>
                <a:lnTo>
                  <a:pt x="501" y="167"/>
                </a:lnTo>
                <a:lnTo>
                  <a:pt x="501" y="165"/>
                </a:lnTo>
                <a:lnTo>
                  <a:pt x="501" y="166"/>
                </a:lnTo>
                <a:lnTo>
                  <a:pt x="501" y="164"/>
                </a:lnTo>
                <a:lnTo>
                  <a:pt x="502" y="164"/>
                </a:lnTo>
                <a:lnTo>
                  <a:pt x="502" y="163"/>
                </a:lnTo>
                <a:lnTo>
                  <a:pt x="503" y="168"/>
                </a:lnTo>
                <a:lnTo>
                  <a:pt x="503" y="170"/>
                </a:lnTo>
                <a:lnTo>
                  <a:pt x="504" y="179"/>
                </a:lnTo>
                <a:lnTo>
                  <a:pt x="504" y="181"/>
                </a:lnTo>
                <a:lnTo>
                  <a:pt x="505" y="193"/>
                </a:lnTo>
                <a:lnTo>
                  <a:pt x="505" y="195"/>
                </a:lnTo>
                <a:lnTo>
                  <a:pt x="505" y="200"/>
                </a:lnTo>
                <a:lnTo>
                  <a:pt x="505" y="201"/>
                </a:lnTo>
                <a:lnTo>
                  <a:pt x="506" y="208"/>
                </a:lnTo>
                <a:lnTo>
                  <a:pt x="506" y="206"/>
                </a:lnTo>
                <a:lnTo>
                  <a:pt x="507" y="210"/>
                </a:lnTo>
                <a:lnTo>
                  <a:pt x="507" y="209"/>
                </a:lnTo>
                <a:lnTo>
                  <a:pt x="507" y="210"/>
                </a:lnTo>
                <a:lnTo>
                  <a:pt x="507" y="213"/>
                </a:lnTo>
                <a:lnTo>
                  <a:pt x="508" y="214"/>
                </a:lnTo>
                <a:lnTo>
                  <a:pt x="508" y="214"/>
                </a:lnTo>
                <a:lnTo>
                  <a:pt x="509" y="214"/>
                </a:lnTo>
                <a:lnTo>
                  <a:pt x="509" y="216"/>
                </a:lnTo>
                <a:lnTo>
                  <a:pt x="509" y="214"/>
                </a:lnTo>
                <a:lnTo>
                  <a:pt x="510" y="215"/>
                </a:lnTo>
                <a:lnTo>
                  <a:pt x="510" y="219"/>
                </a:lnTo>
                <a:lnTo>
                  <a:pt x="510" y="217"/>
                </a:lnTo>
                <a:lnTo>
                  <a:pt x="511" y="217"/>
                </a:lnTo>
                <a:lnTo>
                  <a:pt x="511" y="219"/>
                </a:lnTo>
                <a:lnTo>
                  <a:pt x="511" y="219"/>
                </a:lnTo>
                <a:lnTo>
                  <a:pt x="511" y="219"/>
                </a:lnTo>
                <a:lnTo>
                  <a:pt x="511" y="219"/>
                </a:lnTo>
                <a:lnTo>
                  <a:pt x="512" y="222"/>
                </a:lnTo>
                <a:lnTo>
                  <a:pt x="512" y="221"/>
                </a:lnTo>
                <a:lnTo>
                  <a:pt x="512" y="223"/>
                </a:lnTo>
                <a:lnTo>
                  <a:pt x="512" y="224"/>
                </a:lnTo>
                <a:lnTo>
                  <a:pt x="512" y="225"/>
                </a:lnTo>
                <a:lnTo>
                  <a:pt x="513" y="228"/>
                </a:lnTo>
                <a:lnTo>
                  <a:pt x="513" y="227"/>
                </a:lnTo>
                <a:lnTo>
                  <a:pt x="513" y="229"/>
                </a:lnTo>
                <a:lnTo>
                  <a:pt x="513" y="229"/>
                </a:lnTo>
                <a:lnTo>
                  <a:pt x="514" y="232"/>
                </a:lnTo>
                <a:lnTo>
                  <a:pt x="514" y="233"/>
                </a:lnTo>
                <a:lnTo>
                  <a:pt x="515" y="237"/>
                </a:lnTo>
                <a:lnTo>
                  <a:pt x="515" y="237"/>
                </a:lnTo>
                <a:lnTo>
                  <a:pt x="516" y="223"/>
                </a:lnTo>
                <a:lnTo>
                  <a:pt x="516" y="216"/>
                </a:lnTo>
                <a:lnTo>
                  <a:pt x="517" y="147"/>
                </a:lnTo>
                <a:lnTo>
                  <a:pt x="517" y="133"/>
                </a:lnTo>
                <a:lnTo>
                  <a:pt x="517" y="64"/>
                </a:lnTo>
                <a:lnTo>
                  <a:pt x="517" y="58"/>
                </a:lnTo>
                <a:lnTo>
                  <a:pt x="517" y="49"/>
                </a:lnTo>
                <a:lnTo>
                  <a:pt x="517" y="55"/>
                </a:lnTo>
                <a:lnTo>
                  <a:pt x="517" y="59"/>
                </a:lnTo>
                <a:lnTo>
                  <a:pt x="518" y="103"/>
                </a:lnTo>
                <a:lnTo>
                  <a:pt x="519" y="109"/>
                </a:lnTo>
                <a:lnTo>
                  <a:pt x="519" y="138"/>
                </a:lnTo>
                <a:lnTo>
                  <a:pt x="520" y="141"/>
                </a:lnTo>
                <a:lnTo>
                  <a:pt x="520" y="152"/>
                </a:lnTo>
                <a:lnTo>
                  <a:pt x="521" y="151"/>
                </a:lnTo>
                <a:lnTo>
                  <a:pt x="521" y="152"/>
                </a:lnTo>
                <a:lnTo>
                  <a:pt x="521" y="150"/>
                </a:lnTo>
                <a:lnTo>
                  <a:pt x="522" y="147"/>
                </a:lnTo>
                <a:lnTo>
                  <a:pt x="522" y="148"/>
                </a:lnTo>
                <a:lnTo>
                  <a:pt x="522" y="146"/>
                </a:lnTo>
                <a:lnTo>
                  <a:pt x="522" y="147"/>
                </a:lnTo>
                <a:lnTo>
                  <a:pt x="522" y="147"/>
                </a:lnTo>
                <a:lnTo>
                  <a:pt x="522" y="162"/>
                </a:lnTo>
                <a:lnTo>
                  <a:pt x="522" y="164"/>
                </a:lnTo>
                <a:lnTo>
                  <a:pt x="523" y="172"/>
                </a:lnTo>
                <a:lnTo>
                  <a:pt x="524" y="170"/>
                </a:lnTo>
                <a:lnTo>
                  <a:pt x="524" y="169"/>
                </a:lnTo>
                <a:lnTo>
                  <a:pt x="525" y="164"/>
                </a:lnTo>
                <a:lnTo>
                  <a:pt x="525" y="165"/>
                </a:lnTo>
                <a:lnTo>
                  <a:pt x="526" y="168"/>
                </a:lnTo>
                <a:lnTo>
                  <a:pt x="526" y="170"/>
                </a:lnTo>
                <a:lnTo>
                  <a:pt x="527" y="182"/>
                </a:lnTo>
                <a:lnTo>
                  <a:pt x="527" y="183"/>
                </a:lnTo>
                <a:lnTo>
                  <a:pt x="527" y="193"/>
                </a:lnTo>
                <a:lnTo>
                  <a:pt x="527" y="194"/>
                </a:lnTo>
                <a:lnTo>
                  <a:pt x="528" y="202"/>
                </a:lnTo>
                <a:lnTo>
                  <a:pt x="528" y="203"/>
                </a:lnTo>
                <a:lnTo>
                  <a:pt x="529" y="208"/>
                </a:lnTo>
                <a:lnTo>
                  <a:pt x="529" y="209"/>
                </a:lnTo>
                <a:lnTo>
                  <a:pt x="529" y="213"/>
                </a:lnTo>
                <a:lnTo>
                  <a:pt x="530" y="213"/>
                </a:lnTo>
                <a:lnTo>
                  <a:pt x="530" y="214"/>
                </a:lnTo>
                <a:lnTo>
                  <a:pt x="531" y="215"/>
                </a:lnTo>
                <a:lnTo>
                  <a:pt x="531" y="214"/>
                </a:lnTo>
                <a:lnTo>
                  <a:pt x="531" y="217"/>
                </a:lnTo>
                <a:lnTo>
                  <a:pt x="531" y="216"/>
                </a:lnTo>
                <a:lnTo>
                  <a:pt x="532" y="216"/>
                </a:lnTo>
                <a:lnTo>
                  <a:pt x="532" y="216"/>
                </a:lnTo>
                <a:lnTo>
                  <a:pt x="532" y="218"/>
                </a:lnTo>
                <a:lnTo>
                  <a:pt x="532" y="217"/>
                </a:lnTo>
                <a:lnTo>
                  <a:pt x="533" y="219"/>
                </a:lnTo>
                <a:lnTo>
                  <a:pt x="534" y="221"/>
                </a:lnTo>
                <a:lnTo>
                  <a:pt x="534" y="222"/>
                </a:lnTo>
                <a:lnTo>
                  <a:pt x="535" y="224"/>
                </a:lnTo>
                <a:lnTo>
                  <a:pt x="535" y="223"/>
                </a:lnTo>
                <a:lnTo>
                  <a:pt x="535" y="224"/>
                </a:lnTo>
                <a:lnTo>
                  <a:pt x="535" y="227"/>
                </a:lnTo>
                <a:lnTo>
                  <a:pt x="536" y="230"/>
                </a:lnTo>
                <a:lnTo>
                  <a:pt x="536" y="232"/>
                </a:lnTo>
                <a:lnTo>
                  <a:pt x="536" y="231"/>
                </a:lnTo>
                <a:lnTo>
                  <a:pt x="537" y="235"/>
                </a:lnTo>
                <a:lnTo>
                  <a:pt x="537" y="236"/>
                </a:lnTo>
                <a:lnTo>
                  <a:pt x="537" y="235"/>
                </a:lnTo>
                <a:lnTo>
                  <a:pt x="537" y="239"/>
                </a:lnTo>
                <a:lnTo>
                  <a:pt x="537" y="237"/>
                </a:lnTo>
                <a:lnTo>
                  <a:pt x="538" y="213"/>
                </a:lnTo>
                <a:lnTo>
                  <a:pt x="538" y="203"/>
                </a:lnTo>
                <a:lnTo>
                  <a:pt x="539" y="124"/>
                </a:lnTo>
                <a:lnTo>
                  <a:pt x="539" y="110"/>
                </a:lnTo>
                <a:lnTo>
                  <a:pt x="540" y="51"/>
                </a:lnTo>
                <a:lnTo>
                  <a:pt x="540" y="48"/>
                </a:lnTo>
                <a:lnTo>
                  <a:pt x="541" y="45"/>
                </a:lnTo>
                <a:lnTo>
                  <a:pt x="541" y="63"/>
                </a:lnTo>
                <a:lnTo>
                  <a:pt x="541" y="69"/>
                </a:lnTo>
                <a:lnTo>
                  <a:pt x="541" y="105"/>
                </a:lnTo>
                <a:lnTo>
                  <a:pt x="542" y="111"/>
                </a:lnTo>
                <a:lnTo>
                  <a:pt x="542" y="134"/>
                </a:lnTo>
                <a:lnTo>
                  <a:pt x="543" y="136"/>
                </a:lnTo>
                <a:lnTo>
                  <a:pt x="543" y="143"/>
                </a:lnTo>
                <a:lnTo>
                  <a:pt x="544" y="136"/>
                </a:lnTo>
                <a:lnTo>
                  <a:pt x="544" y="136"/>
                </a:lnTo>
                <a:lnTo>
                  <a:pt x="544" y="132"/>
                </a:lnTo>
                <a:lnTo>
                  <a:pt x="545" y="136"/>
                </a:lnTo>
                <a:lnTo>
                  <a:pt x="545" y="137"/>
                </a:lnTo>
                <a:lnTo>
                  <a:pt x="546" y="152"/>
                </a:lnTo>
                <a:lnTo>
                  <a:pt x="546" y="157"/>
                </a:lnTo>
                <a:lnTo>
                  <a:pt x="547" y="166"/>
                </a:lnTo>
                <a:lnTo>
                  <a:pt x="547" y="167"/>
                </a:lnTo>
                <a:lnTo>
                  <a:pt x="547" y="167"/>
                </a:lnTo>
                <a:lnTo>
                  <a:pt x="547" y="166"/>
                </a:lnTo>
                <a:lnTo>
                  <a:pt x="547" y="167"/>
                </a:lnTo>
                <a:lnTo>
                  <a:pt x="548" y="164"/>
                </a:lnTo>
                <a:lnTo>
                  <a:pt x="548" y="164"/>
                </a:lnTo>
                <a:lnTo>
                  <a:pt x="548" y="163"/>
                </a:lnTo>
                <a:lnTo>
                  <a:pt x="548" y="168"/>
                </a:lnTo>
                <a:lnTo>
                  <a:pt x="548" y="170"/>
                </a:lnTo>
                <a:lnTo>
                  <a:pt x="549" y="179"/>
                </a:lnTo>
                <a:lnTo>
                  <a:pt x="549" y="181"/>
                </a:lnTo>
                <a:lnTo>
                  <a:pt x="550" y="189"/>
                </a:lnTo>
                <a:lnTo>
                  <a:pt x="550" y="191"/>
                </a:lnTo>
                <a:lnTo>
                  <a:pt x="551" y="198"/>
                </a:lnTo>
                <a:lnTo>
                  <a:pt x="552" y="200"/>
                </a:lnTo>
                <a:lnTo>
                  <a:pt x="552" y="205"/>
                </a:lnTo>
                <a:lnTo>
                  <a:pt x="553" y="205"/>
                </a:lnTo>
                <a:lnTo>
                  <a:pt x="553" y="208"/>
                </a:lnTo>
                <a:lnTo>
                  <a:pt x="553" y="208"/>
                </a:lnTo>
                <a:lnTo>
                  <a:pt x="553" y="210"/>
                </a:lnTo>
                <a:lnTo>
                  <a:pt x="553" y="212"/>
                </a:lnTo>
                <a:lnTo>
                  <a:pt x="553" y="210"/>
                </a:lnTo>
                <a:lnTo>
                  <a:pt x="553" y="213"/>
                </a:lnTo>
                <a:lnTo>
                  <a:pt x="554" y="213"/>
                </a:lnTo>
                <a:lnTo>
                  <a:pt x="554" y="214"/>
                </a:lnTo>
                <a:lnTo>
                  <a:pt x="555" y="214"/>
                </a:lnTo>
                <a:lnTo>
                  <a:pt x="556" y="216"/>
                </a:lnTo>
                <a:lnTo>
                  <a:pt x="556" y="215"/>
                </a:lnTo>
                <a:lnTo>
                  <a:pt x="556" y="216"/>
                </a:lnTo>
                <a:lnTo>
                  <a:pt x="557" y="219"/>
                </a:lnTo>
                <a:lnTo>
                  <a:pt x="557" y="219"/>
                </a:lnTo>
                <a:lnTo>
                  <a:pt x="557" y="219"/>
                </a:lnTo>
                <a:lnTo>
                  <a:pt x="558" y="221"/>
                </a:lnTo>
                <a:lnTo>
                  <a:pt x="558" y="222"/>
                </a:lnTo>
                <a:lnTo>
                  <a:pt x="558" y="224"/>
                </a:lnTo>
                <a:lnTo>
                  <a:pt x="558" y="226"/>
                </a:lnTo>
                <a:lnTo>
                  <a:pt x="559" y="229"/>
                </a:lnTo>
                <a:lnTo>
                  <a:pt x="559" y="229"/>
                </a:lnTo>
                <a:lnTo>
                  <a:pt x="559" y="233"/>
                </a:lnTo>
                <a:lnTo>
                  <a:pt x="559" y="234"/>
                </a:lnTo>
                <a:lnTo>
                  <a:pt x="560" y="237"/>
                </a:lnTo>
                <a:lnTo>
                  <a:pt x="561" y="228"/>
                </a:lnTo>
                <a:lnTo>
                  <a:pt x="561" y="222"/>
                </a:lnTo>
                <a:lnTo>
                  <a:pt x="562" y="160"/>
                </a:lnTo>
                <a:lnTo>
                  <a:pt x="563" y="147"/>
                </a:lnTo>
                <a:lnTo>
                  <a:pt x="563" y="64"/>
                </a:lnTo>
                <a:lnTo>
                  <a:pt x="563" y="56"/>
                </a:lnTo>
                <a:lnTo>
                  <a:pt x="563" y="48"/>
                </a:lnTo>
                <a:lnTo>
                  <a:pt x="563" y="52"/>
                </a:lnTo>
                <a:lnTo>
                  <a:pt x="564" y="55"/>
                </a:lnTo>
                <a:lnTo>
                  <a:pt x="565" y="90"/>
                </a:lnTo>
                <a:lnTo>
                  <a:pt x="565" y="96"/>
                </a:lnTo>
                <a:lnTo>
                  <a:pt x="565" y="126"/>
                </a:lnTo>
                <a:lnTo>
                  <a:pt x="565" y="129"/>
                </a:lnTo>
                <a:lnTo>
                  <a:pt x="566" y="140"/>
                </a:lnTo>
                <a:lnTo>
                  <a:pt x="566" y="141"/>
                </a:lnTo>
                <a:lnTo>
                  <a:pt x="567" y="136"/>
                </a:lnTo>
                <a:lnTo>
                  <a:pt x="567" y="136"/>
                </a:lnTo>
                <a:lnTo>
                  <a:pt x="568" y="132"/>
                </a:lnTo>
                <a:lnTo>
                  <a:pt x="568" y="133"/>
                </a:lnTo>
                <a:lnTo>
                  <a:pt x="568" y="134"/>
                </a:lnTo>
                <a:lnTo>
                  <a:pt x="568" y="147"/>
                </a:lnTo>
                <a:lnTo>
                  <a:pt x="568" y="151"/>
                </a:lnTo>
                <a:lnTo>
                  <a:pt x="569" y="165"/>
                </a:lnTo>
                <a:lnTo>
                  <a:pt x="569" y="166"/>
                </a:lnTo>
                <a:lnTo>
                  <a:pt x="569" y="167"/>
                </a:lnTo>
                <a:lnTo>
                  <a:pt x="570" y="166"/>
                </a:lnTo>
                <a:lnTo>
                  <a:pt x="571" y="162"/>
                </a:lnTo>
                <a:lnTo>
                  <a:pt x="571" y="164"/>
                </a:lnTo>
                <a:lnTo>
                  <a:pt x="571" y="162"/>
                </a:lnTo>
                <a:lnTo>
                  <a:pt x="571" y="165"/>
                </a:lnTo>
                <a:lnTo>
                  <a:pt x="572" y="174"/>
                </a:lnTo>
                <a:lnTo>
                  <a:pt x="573" y="177"/>
                </a:lnTo>
                <a:lnTo>
                  <a:pt x="573" y="187"/>
                </a:lnTo>
                <a:lnTo>
                  <a:pt x="573" y="188"/>
                </a:lnTo>
                <a:lnTo>
                  <a:pt x="573" y="196"/>
                </a:lnTo>
                <a:lnTo>
                  <a:pt x="574" y="197"/>
                </a:lnTo>
                <a:lnTo>
                  <a:pt x="574" y="203"/>
                </a:lnTo>
                <a:lnTo>
                  <a:pt x="575" y="203"/>
                </a:lnTo>
                <a:lnTo>
                  <a:pt x="576" y="206"/>
                </a:lnTo>
                <a:lnTo>
                  <a:pt x="576" y="207"/>
                </a:lnTo>
                <a:lnTo>
                  <a:pt x="577" y="209"/>
                </a:lnTo>
                <a:lnTo>
                  <a:pt x="577" y="211"/>
                </a:lnTo>
                <a:lnTo>
                  <a:pt x="578" y="210"/>
                </a:lnTo>
                <a:lnTo>
                  <a:pt x="578" y="211"/>
                </a:lnTo>
                <a:lnTo>
                  <a:pt x="578" y="213"/>
                </a:lnTo>
                <a:lnTo>
                  <a:pt x="578" y="213"/>
                </a:lnTo>
                <a:lnTo>
                  <a:pt x="578" y="213"/>
                </a:lnTo>
                <a:lnTo>
                  <a:pt x="578" y="213"/>
                </a:lnTo>
                <a:lnTo>
                  <a:pt x="579" y="215"/>
                </a:lnTo>
                <a:lnTo>
                  <a:pt x="579" y="218"/>
                </a:lnTo>
                <a:lnTo>
                  <a:pt x="579" y="217"/>
                </a:lnTo>
                <a:lnTo>
                  <a:pt x="579" y="217"/>
                </a:lnTo>
                <a:lnTo>
                  <a:pt x="580" y="221"/>
                </a:lnTo>
                <a:lnTo>
                  <a:pt x="580" y="220"/>
                </a:lnTo>
                <a:lnTo>
                  <a:pt x="581" y="224"/>
                </a:lnTo>
                <a:lnTo>
                  <a:pt x="581" y="223"/>
                </a:lnTo>
                <a:lnTo>
                  <a:pt x="581" y="225"/>
                </a:lnTo>
                <a:lnTo>
                  <a:pt x="582" y="228"/>
                </a:lnTo>
                <a:lnTo>
                  <a:pt x="582" y="229"/>
                </a:lnTo>
                <a:lnTo>
                  <a:pt x="583" y="232"/>
                </a:lnTo>
                <a:lnTo>
                  <a:pt x="583" y="233"/>
                </a:lnTo>
                <a:lnTo>
                  <a:pt x="584" y="237"/>
                </a:lnTo>
                <a:lnTo>
                  <a:pt x="584" y="237"/>
                </a:lnTo>
                <a:lnTo>
                  <a:pt x="584" y="237"/>
                </a:lnTo>
                <a:lnTo>
                  <a:pt x="584" y="236"/>
                </a:lnTo>
                <a:lnTo>
                  <a:pt x="584" y="233"/>
                </a:lnTo>
                <a:lnTo>
                  <a:pt x="584" y="181"/>
                </a:lnTo>
                <a:lnTo>
                  <a:pt x="585" y="167"/>
                </a:lnTo>
                <a:lnTo>
                  <a:pt x="586" y="90"/>
                </a:lnTo>
                <a:lnTo>
                  <a:pt x="586" y="80"/>
                </a:lnTo>
                <a:lnTo>
                  <a:pt x="587" y="54"/>
                </a:lnTo>
                <a:lnTo>
                  <a:pt x="587" y="55"/>
                </a:lnTo>
                <a:lnTo>
                  <a:pt x="588" y="83"/>
                </a:lnTo>
                <a:lnTo>
                  <a:pt x="588" y="88"/>
                </a:lnTo>
                <a:lnTo>
                  <a:pt x="589" y="121"/>
                </a:lnTo>
                <a:lnTo>
                  <a:pt x="589" y="126"/>
                </a:lnTo>
                <a:lnTo>
                  <a:pt x="589" y="143"/>
                </a:lnTo>
                <a:lnTo>
                  <a:pt x="589" y="142"/>
                </a:lnTo>
                <a:lnTo>
                  <a:pt x="589" y="146"/>
                </a:lnTo>
                <a:lnTo>
                  <a:pt x="589" y="145"/>
                </a:lnTo>
                <a:lnTo>
                  <a:pt x="589" y="144"/>
                </a:lnTo>
                <a:lnTo>
                  <a:pt x="590" y="139"/>
                </a:lnTo>
                <a:lnTo>
                  <a:pt x="590" y="139"/>
                </a:lnTo>
                <a:lnTo>
                  <a:pt x="591" y="145"/>
                </a:lnTo>
                <a:lnTo>
                  <a:pt x="591" y="147"/>
                </a:lnTo>
                <a:lnTo>
                  <a:pt x="592" y="164"/>
                </a:lnTo>
                <a:lnTo>
                  <a:pt x="592" y="167"/>
                </a:lnTo>
                <a:lnTo>
                  <a:pt x="593" y="170"/>
                </a:lnTo>
                <a:lnTo>
                  <a:pt x="593" y="168"/>
                </a:lnTo>
                <a:lnTo>
                  <a:pt x="593" y="168"/>
                </a:lnTo>
                <a:lnTo>
                  <a:pt x="594" y="169"/>
                </a:lnTo>
                <a:lnTo>
                  <a:pt x="594" y="167"/>
                </a:lnTo>
                <a:lnTo>
                  <a:pt x="594" y="167"/>
                </a:lnTo>
                <a:lnTo>
                  <a:pt x="594" y="167"/>
                </a:lnTo>
                <a:lnTo>
                  <a:pt x="594" y="165"/>
                </a:lnTo>
                <a:lnTo>
                  <a:pt x="594" y="167"/>
                </a:lnTo>
                <a:lnTo>
                  <a:pt x="595" y="167"/>
                </a:lnTo>
                <a:lnTo>
                  <a:pt x="595" y="172"/>
                </a:lnTo>
                <a:lnTo>
                  <a:pt x="595" y="175"/>
                </a:lnTo>
                <a:lnTo>
                  <a:pt x="595" y="186"/>
                </a:lnTo>
                <a:lnTo>
                  <a:pt x="596" y="188"/>
                </a:lnTo>
                <a:lnTo>
                  <a:pt x="597" y="197"/>
                </a:lnTo>
                <a:lnTo>
                  <a:pt x="597" y="197"/>
                </a:lnTo>
                <a:lnTo>
                  <a:pt x="598" y="203"/>
                </a:lnTo>
                <a:lnTo>
                  <a:pt x="598" y="203"/>
                </a:lnTo>
                <a:lnTo>
                  <a:pt x="599" y="208"/>
                </a:lnTo>
                <a:lnTo>
                  <a:pt x="599" y="208"/>
                </a:lnTo>
                <a:lnTo>
                  <a:pt x="599" y="208"/>
                </a:lnTo>
                <a:lnTo>
                  <a:pt x="599" y="209"/>
                </a:lnTo>
                <a:lnTo>
                  <a:pt x="599" y="208"/>
                </a:lnTo>
                <a:lnTo>
                  <a:pt x="599" y="209"/>
                </a:lnTo>
                <a:lnTo>
                  <a:pt x="600" y="212"/>
                </a:lnTo>
                <a:lnTo>
                  <a:pt x="600" y="211"/>
                </a:lnTo>
                <a:lnTo>
                  <a:pt x="600" y="212"/>
                </a:lnTo>
                <a:lnTo>
                  <a:pt x="600" y="210"/>
                </a:lnTo>
                <a:lnTo>
                  <a:pt x="601" y="213"/>
                </a:lnTo>
                <a:lnTo>
                  <a:pt x="601" y="213"/>
                </a:lnTo>
                <a:lnTo>
                  <a:pt x="602" y="214"/>
                </a:lnTo>
                <a:lnTo>
                  <a:pt x="602" y="216"/>
                </a:lnTo>
                <a:lnTo>
                  <a:pt x="602" y="214"/>
                </a:lnTo>
                <a:lnTo>
                  <a:pt x="602" y="217"/>
                </a:lnTo>
                <a:lnTo>
                  <a:pt x="602" y="217"/>
                </a:lnTo>
                <a:lnTo>
                  <a:pt x="603" y="219"/>
                </a:lnTo>
                <a:lnTo>
                  <a:pt x="603" y="219"/>
                </a:lnTo>
                <a:lnTo>
                  <a:pt x="604" y="219"/>
                </a:lnTo>
                <a:lnTo>
                  <a:pt x="604" y="221"/>
                </a:lnTo>
                <a:lnTo>
                  <a:pt x="604" y="223"/>
                </a:lnTo>
                <a:lnTo>
                  <a:pt x="604" y="222"/>
                </a:lnTo>
                <a:lnTo>
                  <a:pt x="604" y="224"/>
                </a:lnTo>
                <a:lnTo>
                  <a:pt x="604" y="224"/>
                </a:lnTo>
                <a:lnTo>
                  <a:pt x="605" y="226"/>
                </a:lnTo>
                <a:lnTo>
                  <a:pt x="605" y="229"/>
                </a:lnTo>
                <a:lnTo>
                  <a:pt x="606" y="230"/>
                </a:lnTo>
                <a:lnTo>
                  <a:pt x="606" y="234"/>
                </a:lnTo>
                <a:lnTo>
                  <a:pt x="607" y="236"/>
                </a:lnTo>
                <a:lnTo>
                  <a:pt x="607" y="237"/>
                </a:lnTo>
                <a:lnTo>
                  <a:pt x="608" y="231"/>
                </a:lnTo>
                <a:lnTo>
                  <a:pt x="608" y="229"/>
                </a:lnTo>
                <a:lnTo>
                  <a:pt x="608" y="178"/>
                </a:lnTo>
                <a:lnTo>
                  <a:pt x="608" y="167"/>
                </a:lnTo>
                <a:lnTo>
                  <a:pt x="609" y="91"/>
                </a:lnTo>
                <a:lnTo>
                  <a:pt x="609" y="81"/>
                </a:lnTo>
                <a:lnTo>
                  <a:pt x="609" y="57"/>
                </a:lnTo>
                <a:lnTo>
                  <a:pt x="609" y="60"/>
                </a:lnTo>
                <a:lnTo>
                  <a:pt x="610" y="86"/>
                </a:lnTo>
                <a:lnTo>
                  <a:pt x="610" y="93"/>
                </a:lnTo>
                <a:lnTo>
                  <a:pt x="611" y="130"/>
                </a:lnTo>
                <a:lnTo>
                  <a:pt x="611" y="133"/>
                </a:lnTo>
                <a:lnTo>
                  <a:pt x="612" y="147"/>
                </a:lnTo>
                <a:lnTo>
                  <a:pt x="612" y="148"/>
                </a:lnTo>
                <a:lnTo>
                  <a:pt x="612" y="148"/>
                </a:lnTo>
                <a:lnTo>
                  <a:pt x="612" y="150"/>
                </a:lnTo>
                <a:lnTo>
                  <a:pt x="613" y="148"/>
                </a:lnTo>
                <a:lnTo>
                  <a:pt x="613" y="147"/>
                </a:lnTo>
                <a:lnTo>
                  <a:pt x="614" y="144"/>
                </a:lnTo>
                <a:lnTo>
                  <a:pt x="614" y="145"/>
                </a:lnTo>
                <a:lnTo>
                  <a:pt x="614" y="157"/>
                </a:lnTo>
                <a:lnTo>
                  <a:pt x="614" y="158"/>
                </a:lnTo>
                <a:lnTo>
                  <a:pt x="615" y="170"/>
                </a:lnTo>
                <a:lnTo>
                  <a:pt x="615" y="171"/>
                </a:lnTo>
                <a:lnTo>
                  <a:pt x="615" y="172"/>
                </a:lnTo>
                <a:lnTo>
                  <a:pt x="615" y="172"/>
                </a:lnTo>
                <a:lnTo>
                  <a:pt x="616" y="171"/>
                </a:lnTo>
                <a:lnTo>
                  <a:pt x="616" y="167"/>
                </a:lnTo>
                <a:lnTo>
                  <a:pt x="616" y="167"/>
                </a:lnTo>
                <a:lnTo>
                  <a:pt x="617" y="167"/>
                </a:lnTo>
                <a:lnTo>
                  <a:pt x="617" y="164"/>
                </a:lnTo>
                <a:lnTo>
                  <a:pt x="617" y="167"/>
                </a:lnTo>
                <a:lnTo>
                  <a:pt x="618" y="167"/>
                </a:lnTo>
                <a:lnTo>
                  <a:pt x="619" y="176"/>
                </a:lnTo>
                <a:lnTo>
                  <a:pt x="619" y="178"/>
                </a:lnTo>
                <a:lnTo>
                  <a:pt x="620" y="188"/>
                </a:lnTo>
                <a:lnTo>
                  <a:pt x="620" y="190"/>
                </a:lnTo>
                <a:lnTo>
                  <a:pt x="620" y="198"/>
                </a:lnTo>
                <a:lnTo>
                  <a:pt x="620" y="203"/>
                </a:lnTo>
                <a:lnTo>
                  <a:pt x="620" y="204"/>
                </a:lnTo>
                <a:lnTo>
                  <a:pt x="621" y="208"/>
                </a:lnTo>
                <a:lnTo>
                  <a:pt x="622" y="210"/>
                </a:lnTo>
                <a:lnTo>
                  <a:pt x="622" y="208"/>
                </a:lnTo>
                <a:lnTo>
                  <a:pt x="622" y="210"/>
                </a:lnTo>
                <a:lnTo>
                  <a:pt x="623" y="212"/>
                </a:lnTo>
                <a:lnTo>
                  <a:pt x="624" y="214"/>
                </a:lnTo>
                <a:lnTo>
                  <a:pt x="624" y="213"/>
                </a:lnTo>
                <a:lnTo>
                  <a:pt x="625" y="216"/>
                </a:lnTo>
                <a:lnTo>
                  <a:pt x="625" y="214"/>
                </a:lnTo>
                <a:lnTo>
                  <a:pt x="625" y="215"/>
                </a:lnTo>
                <a:lnTo>
                  <a:pt x="625" y="219"/>
                </a:lnTo>
                <a:lnTo>
                  <a:pt x="625" y="219"/>
                </a:lnTo>
                <a:lnTo>
                  <a:pt x="626" y="218"/>
                </a:lnTo>
                <a:lnTo>
                  <a:pt x="626" y="220"/>
                </a:lnTo>
                <a:lnTo>
                  <a:pt x="626" y="219"/>
                </a:lnTo>
                <a:lnTo>
                  <a:pt x="626" y="220"/>
                </a:lnTo>
                <a:lnTo>
                  <a:pt x="626" y="224"/>
                </a:lnTo>
                <a:lnTo>
                  <a:pt x="627" y="224"/>
                </a:lnTo>
                <a:lnTo>
                  <a:pt x="627" y="227"/>
                </a:lnTo>
                <a:lnTo>
                  <a:pt x="628" y="229"/>
                </a:lnTo>
                <a:lnTo>
                  <a:pt x="628" y="232"/>
                </a:lnTo>
                <a:lnTo>
                  <a:pt x="629" y="233"/>
                </a:lnTo>
                <a:lnTo>
                  <a:pt x="629" y="233"/>
                </a:lnTo>
                <a:lnTo>
                  <a:pt x="629" y="234"/>
                </a:lnTo>
                <a:lnTo>
                  <a:pt x="630" y="233"/>
                </a:lnTo>
                <a:lnTo>
                  <a:pt x="630" y="231"/>
                </a:lnTo>
                <a:lnTo>
                  <a:pt x="630" y="198"/>
                </a:lnTo>
                <a:lnTo>
                  <a:pt x="630" y="185"/>
                </a:lnTo>
                <a:lnTo>
                  <a:pt x="631" y="107"/>
                </a:lnTo>
                <a:lnTo>
                  <a:pt x="631" y="95"/>
                </a:lnTo>
                <a:lnTo>
                  <a:pt x="632" y="54"/>
                </a:lnTo>
                <a:lnTo>
                  <a:pt x="632" y="54"/>
                </a:lnTo>
                <a:lnTo>
                  <a:pt x="632" y="75"/>
                </a:lnTo>
                <a:lnTo>
                  <a:pt x="632" y="82"/>
                </a:lnTo>
                <a:lnTo>
                  <a:pt x="633" y="115"/>
                </a:lnTo>
                <a:lnTo>
                  <a:pt x="633" y="119"/>
                </a:lnTo>
                <a:lnTo>
                  <a:pt x="634" y="136"/>
                </a:lnTo>
                <a:lnTo>
                  <a:pt x="634" y="136"/>
                </a:lnTo>
                <a:lnTo>
                  <a:pt x="635" y="141"/>
                </a:lnTo>
                <a:lnTo>
                  <a:pt x="635" y="139"/>
                </a:lnTo>
                <a:lnTo>
                  <a:pt x="635" y="137"/>
                </a:lnTo>
                <a:lnTo>
                  <a:pt x="635" y="132"/>
                </a:lnTo>
                <a:lnTo>
                  <a:pt x="635" y="131"/>
                </a:lnTo>
                <a:lnTo>
                  <a:pt x="636" y="137"/>
                </a:lnTo>
                <a:lnTo>
                  <a:pt x="637" y="141"/>
                </a:lnTo>
                <a:lnTo>
                  <a:pt x="637" y="157"/>
                </a:lnTo>
                <a:lnTo>
                  <a:pt x="638" y="159"/>
                </a:lnTo>
                <a:lnTo>
                  <a:pt x="638" y="166"/>
                </a:lnTo>
                <a:lnTo>
                  <a:pt x="638" y="166"/>
                </a:lnTo>
                <a:lnTo>
                  <a:pt x="638" y="164"/>
                </a:lnTo>
                <a:lnTo>
                  <a:pt x="638" y="167"/>
                </a:lnTo>
                <a:lnTo>
                  <a:pt x="638" y="164"/>
                </a:lnTo>
                <a:lnTo>
                  <a:pt x="639" y="164"/>
                </a:lnTo>
                <a:lnTo>
                  <a:pt x="639" y="165"/>
                </a:lnTo>
                <a:lnTo>
                  <a:pt x="640" y="163"/>
                </a:lnTo>
                <a:lnTo>
                  <a:pt x="640" y="163"/>
                </a:lnTo>
                <a:lnTo>
                  <a:pt x="640" y="169"/>
                </a:lnTo>
                <a:lnTo>
                  <a:pt x="640" y="172"/>
                </a:lnTo>
                <a:lnTo>
                  <a:pt x="641" y="181"/>
                </a:lnTo>
                <a:lnTo>
                  <a:pt x="641" y="182"/>
                </a:lnTo>
                <a:lnTo>
                  <a:pt x="642" y="190"/>
                </a:lnTo>
                <a:lnTo>
                  <a:pt x="642" y="192"/>
                </a:lnTo>
                <a:lnTo>
                  <a:pt x="643" y="197"/>
                </a:lnTo>
                <a:lnTo>
                  <a:pt x="643" y="198"/>
                </a:lnTo>
                <a:lnTo>
                  <a:pt x="644" y="203"/>
                </a:lnTo>
                <a:lnTo>
                  <a:pt x="644" y="202"/>
                </a:lnTo>
                <a:lnTo>
                  <a:pt x="644" y="202"/>
                </a:lnTo>
                <a:lnTo>
                  <a:pt x="644" y="205"/>
                </a:lnTo>
                <a:lnTo>
                  <a:pt x="644" y="206"/>
                </a:lnTo>
                <a:lnTo>
                  <a:pt x="645" y="208"/>
                </a:lnTo>
                <a:lnTo>
                  <a:pt x="645" y="208"/>
                </a:lnTo>
                <a:lnTo>
                  <a:pt x="645" y="208"/>
                </a:lnTo>
                <a:lnTo>
                  <a:pt x="645" y="209"/>
                </a:lnTo>
                <a:lnTo>
                  <a:pt x="646" y="213"/>
                </a:lnTo>
                <a:lnTo>
                  <a:pt x="646" y="212"/>
                </a:lnTo>
                <a:lnTo>
                  <a:pt x="647" y="211"/>
                </a:lnTo>
                <a:lnTo>
                  <a:pt x="647" y="213"/>
                </a:lnTo>
                <a:lnTo>
                  <a:pt x="648" y="213"/>
                </a:lnTo>
                <a:lnTo>
                  <a:pt x="648" y="216"/>
                </a:lnTo>
                <a:lnTo>
                  <a:pt x="649" y="217"/>
                </a:lnTo>
                <a:lnTo>
                  <a:pt x="649" y="219"/>
                </a:lnTo>
                <a:lnTo>
                  <a:pt x="650" y="219"/>
                </a:lnTo>
                <a:lnTo>
                  <a:pt x="650" y="224"/>
                </a:lnTo>
                <a:lnTo>
                  <a:pt x="651" y="223"/>
                </a:lnTo>
                <a:lnTo>
                  <a:pt x="651" y="228"/>
                </a:lnTo>
                <a:lnTo>
                  <a:pt x="651" y="229"/>
                </a:lnTo>
                <a:lnTo>
                  <a:pt x="651" y="234"/>
                </a:lnTo>
                <a:lnTo>
                  <a:pt x="651" y="233"/>
                </a:lnTo>
                <a:lnTo>
                  <a:pt x="652" y="223"/>
                </a:lnTo>
                <a:lnTo>
                  <a:pt x="652" y="217"/>
                </a:lnTo>
                <a:lnTo>
                  <a:pt x="653" y="157"/>
                </a:lnTo>
                <a:lnTo>
                  <a:pt x="653" y="144"/>
                </a:lnTo>
                <a:lnTo>
                  <a:pt x="654" y="74"/>
                </a:lnTo>
                <a:lnTo>
                  <a:pt x="654" y="66"/>
                </a:lnTo>
                <a:lnTo>
                  <a:pt x="655" y="53"/>
                </a:lnTo>
                <a:lnTo>
                  <a:pt x="655" y="58"/>
                </a:lnTo>
                <a:lnTo>
                  <a:pt x="655" y="61"/>
                </a:lnTo>
                <a:lnTo>
                  <a:pt x="656" y="94"/>
                </a:lnTo>
                <a:lnTo>
                  <a:pt x="656" y="100"/>
                </a:lnTo>
                <a:lnTo>
                  <a:pt x="656" y="124"/>
                </a:lnTo>
                <a:lnTo>
                  <a:pt x="656" y="129"/>
                </a:lnTo>
                <a:lnTo>
                  <a:pt x="656" y="137"/>
                </a:lnTo>
                <a:lnTo>
                  <a:pt x="656" y="138"/>
                </a:lnTo>
                <a:lnTo>
                  <a:pt x="657" y="136"/>
                </a:lnTo>
                <a:lnTo>
                  <a:pt x="657" y="136"/>
                </a:lnTo>
                <a:lnTo>
                  <a:pt x="658" y="132"/>
                </a:lnTo>
                <a:lnTo>
                  <a:pt x="659" y="134"/>
                </a:lnTo>
                <a:lnTo>
                  <a:pt x="659" y="149"/>
                </a:lnTo>
                <a:lnTo>
                  <a:pt x="660" y="152"/>
                </a:lnTo>
                <a:lnTo>
                  <a:pt x="660" y="163"/>
                </a:lnTo>
                <a:lnTo>
                  <a:pt x="661" y="166"/>
                </a:lnTo>
                <a:lnTo>
                  <a:pt x="661" y="167"/>
                </a:lnTo>
                <a:lnTo>
                  <a:pt x="661" y="167"/>
                </a:lnTo>
                <a:lnTo>
                  <a:pt x="661" y="167"/>
                </a:lnTo>
                <a:lnTo>
                  <a:pt x="662" y="163"/>
                </a:lnTo>
                <a:lnTo>
                  <a:pt x="662" y="163"/>
                </a:lnTo>
                <a:lnTo>
                  <a:pt x="662" y="162"/>
                </a:lnTo>
                <a:lnTo>
                  <a:pt x="662" y="165"/>
                </a:lnTo>
                <a:lnTo>
                  <a:pt x="663" y="174"/>
                </a:lnTo>
                <a:lnTo>
                  <a:pt x="663" y="175"/>
                </a:lnTo>
                <a:lnTo>
                  <a:pt x="664" y="185"/>
                </a:lnTo>
                <a:lnTo>
                  <a:pt x="664" y="186"/>
                </a:lnTo>
                <a:lnTo>
                  <a:pt x="665" y="194"/>
                </a:lnTo>
                <a:lnTo>
                  <a:pt x="666" y="198"/>
                </a:lnTo>
                <a:lnTo>
                  <a:pt x="666" y="201"/>
                </a:lnTo>
                <a:lnTo>
                  <a:pt x="666" y="204"/>
                </a:lnTo>
                <a:lnTo>
                  <a:pt x="666" y="203"/>
                </a:lnTo>
                <a:lnTo>
                  <a:pt x="666" y="203"/>
                </a:lnTo>
                <a:lnTo>
                  <a:pt x="667" y="206"/>
                </a:lnTo>
                <a:lnTo>
                  <a:pt x="667" y="206"/>
                </a:lnTo>
                <a:lnTo>
                  <a:pt x="668" y="209"/>
                </a:lnTo>
                <a:lnTo>
                  <a:pt x="668" y="208"/>
                </a:lnTo>
                <a:lnTo>
                  <a:pt x="668" y="210"/>
                </a:lnTo>
                <a:lnTo>
                  <a:pt x="669" y="212"/>
                </a:lnTo>
                <a:lnTo>
                  <a:pt x="669" y="212"/>
                </a:lnTo>
                <a:lnTo>
                  <a:pt x="669" y="213"/>
                </a:lnTo>
                <a:lnTo>
                  <a:pt x="669" y="213"/>
                </a:lnTo>
                <a:lnTo>
                  <a:pt x="670" y="213"/>
                </a:lnTo>
                <a:lnTo>
                  <a:pt x="670" y="217"/>
                </a:lnTo>
                <a:lnTo>
                  <a:pt x="671" y="217"/>
                </a:lnTo>
                <a:lnTo>
                  <a:pt x="671" y="219"/>
                </a:lnTo>
                <a:lnTo>
                  <a:pt x="671" y="219"/>
                </a:lnTo>
                <a:lnTo>
                  <a:pt x="672" y="223"/>
                </a:lnTo>
                <a:lnTo>
                  <a:pt x="672" y="224"/>
                </a:lnTo>
                <a:lnTo>
                  <a:pt x="673" y="227"/>
                </a:lnTo>
                <a:lnTo>
                  <a:pt x="673" y="226"/>
                </a:lnTo>
                <a:lnTo>
                  <a:pt x="673" y="232"/>
                </a:lnTo>
                <a:lnTo>
                  <a:pt x="674" y="232"/>
                </a:lnTo>
                <a:lnTo>
                  <a:pt x="674" y="232"/>
                </a:lnTo>
                <a:lnTo>
                  <a:pt x="675" y="235"/>
                </a:lnTo>
                <a:lnTo>
                  <a:pt x="675" y="236"/>
                </a:lnTo>
                <a:lnTo>
                  <a:pt x="675" y="236"/>
                </a:lnTo>
                <a:lnTo>
                  <a:pt x="675" y="222"/>
                </a:lnTo>
                <a:lnTo>
                  <a:pt x="675" y="217"/>
                </a:lnTo>
                <a:lnTo>
                  <a:pt x="676" y="152"/>
                </a:lnTo>
                <a:lnTo>
                  <a:pt x="676" y="139"/>
                </a:lnTo>
                <a:lnTo>
                  <a:pt x="676" y="67"/>
                </a:lnTo>
                <a:lnTo>
                  <a:pt x="676" y="64"/>
                </a:lnTo>
                <a:lnTo>
                  <a:pt x="677" y="59"/>
                </a:lnTo>
                <a:lnTo>
                  <a:pt x="677" y="66"/>
                </a:lnTo>
                <a:lnTo>
                  <a:pt x="677" y="70"/>
                </a:lnTo>
                <a:lnTo>
                  <a:pt x="678" y="101"/>
                </a:lnTo>
                <a:lnTo>
                  <a:pt x="678" y="108"/>
                </a:lnTo>
                <a:lnTo>
                  <a:pt x="679" y="133"/>
                </a:lnTo>
                <a:lnTo>
                  <a:pt x="679" y="136"/>
                </a:lnTo>
                <a:lnTo>
                  <a:pt x="680" y="147"/>
                </a:lnTo>
                <a:lnTo>
                  <a:pt x="681" y="147"/>
                </a:lnTo>
                <a:lnTo>
                  <a:pt x="681" y="147"/>
                </a:lnTo>
                <a:lnTo>
                  <a:pt x="681" y="144"/>
                </a:lnTo>
                <a:lnTo>
                  <a:pt x="681" y="144"/>
                </a:lnTo>
                <a:lnTo>
                  <a:pt x="681" y="143"/>
                </a:lnTo>
                <a:lnTo>
                  <a:pt x="681" y="144"/>
                </a:lnTo>
                <a:lnTo>
                  <a:pt x="681" y="144"/>
                </a:lnTo>
                <a:lnTo>
                  <a:pt x="682" y="157"/>
                </a:lnTo>
                <a:lnTo>
                  <a:pt x="682" y="161"/>
                </a:lnTo>
                <a:lnTo>
                  <a:pt x="683" y="170"/>
                </a:lnTo>
                <a:lnTo>
                  <a:pt x="683" y="171"/>
                </a:lnTo>
                <a:lnTo>
                  <a:pt x="683" y="170"/>
                </a:lnTo>
                <a:lnTo>
                  <a:pt x="684" y="170"/>
                </a:lnTo>
                <a:lnTo>
                  <a:pt x="684" y="170"/>
                </a:lnTo>
                <a:lnTo>
                  <a:pt x="684" y="170"/>
                </a:lnTo>
                <a:lnTo>
                  <a:pt x="685" y="167"/>
                </a:lnTo>
                <a:lnTo>
                  <a:pt x="686" y="167"/>
                </a:lnTo>
                <a:lnTo>
                  <a:pt x="686" y="170"/>
                </a:lnTo>
                <a:lnTo>
                  <a:pt x="686" y="171"/>
                </a:lnTo>
                <a:lnTo>
                  <a:pt x="687" y="179"/>
                </a:lnTo>
                <a:lnTo>
                  <a:pt x="687" y="182"/>
                </a:lnTo>
                <a:lnTo>
                  <a:pt x="687" y="189"/>
                </a:lnTo>
                <a:lnTo>
                  <a:pt x="687" y="192"/>
                </a:lnTo>
                <a:lnTo>
                  <a:pt x="687" y="199"/>
                </a:lnTo>
                <a:lnTo>
                  <a:pt x="687" y="200"/>
                </a:lnTo>
                <a:lnTo>
                  <a:pt x="688" y="205"/>
                </a:lnTo>
                <a:lnTo>
                  <a:pt x="688" y="204"/>
                </a:lnTo>
                <a:lnTo>
                  <a:pt x="689" y="208"/>
                </a:lnTo>
                <a:lnTo>
                  <a:pt x="690" y="209"/>
                </a:lnTo>
                <a:lnTo>
                  <a:pt x="691" y="209"/>
                </a:lnTo>
                <a:lnTo>
                  <a:pt x="691" y="212"/>
                </a:lnTo>
                <a:lnTo>
                  <a:pt x="692" y="212"/>
                </a:lnTo>
                <a:lnTo>
                  <a:pt x="692" y="212"/>
                </a:lnTo>
                <a:lnTo>
                  <a:pt x="692" y="213"/>
                </a:lnTo>
                <a:lnTo>
                  <a:pt x="692" y="213"/>
                </a:lnTo>
                <a:lnTo>
                  <a:pt x="692" y="216"/>
                </a:lnTo>
                <a:lnTo>
                  <a:pt x="692" y="217"/>
                </a:lnTo>
                <a:lnTo>
                  <a:pt x="692" y="216"/>
                </a:lnTo>
                <a:lnTo>
                  <a:pt x="693" y="219"/>
                </a:lnTo>
                <a:lnTo>
                  <a:pt x="693" y="218"/>
                </a:lnTo>
                <a:lnTo>
                  <a:pt x="693" y="219"/>
                </a:lnTo>
                <a:lnTo>
                  <a:pt x="694" y="219"/>
                </a:lnTo>
                <a:lnTo>
                  <a:pt x="694" y="223"/>
                </a:lnTo>
                <a:lnTo>
                  <a:pt x="695" y="223"/>
                </a:lnTo>
                <a:lnTo>
                  <a:pt x="696" y="227"/>
                </a:lnTo>
                <a:lnTo>
                  <a:pt x="696" y="228"/>
                </a:lnTo>
                <a:lnTo>
                  <a:pt x="697" y="233"/>
                </a:lnTo>
                <a:lnTo>
                  <a:pt x="697" y="232"/>
                </a:lnTo>
                <a:lnTo>
                  <a:pt x="697" y="234"/>
                </a:lnTo>
                <a:lnTo>
                  <a:pt x="697" y="225"/>
                </a:lnTo>
                <a:lnTo>
                  <a:pt x="697" y="222"/>
                </a:lnTo>
                <a:lnTo>
                  <a:pt x="698" y="168"/>
                </a:lnTo>
                <a:lnTo>
                  <a:pt x="698" y="155"/>
                </a:lnTo>
                <a:lnTo>
                  <a:pt x="699" y="80"/>
                </a:lnTo>
                <a:lnTo>
                  <a:pt x="699" y="73"/>
                </a:lnTo>
                <a:lnTo>
                  <a:pt x="699" y="62"/>
                </a:lnTo>
                <a:lnTo>
                  <a:pt x="699" y="66"/>
                </a:lnTo>
                <a:lnTo>
                  <a:pt x="699" y="69"/>
                </a:lnTo>
                <a:lnTo>
                  <a:pt x="700" y="99"/>
                </a:lnTo>
                <a:lnTo>
                  <a:pt x="700" y="104"/>
                </a:lnTo>
                <a:lnTo>
                  <a:pt x="701" y="132"/>
                </a:lnTo>
                <a:lnTo>
                  <a:pt x="702" y="137"/>
                </a:lnTo>
                <a:lnTo>
                  <a:pt x="702" y="149"/>
                </a:lnTo>
                <a:lnTo>
                  <a:pt x="702" y="151"/>
                </a:lnTo>
                <a:lnTo>
                  <a:pt x="702" y="152"/>
                </a:lnTo>
                <a:lnTo>
                  <a:pt x="702" y="150"/>
                </a:lnTo>
                <a:lnTo>
                  <a:pt x="703" y="148"/>
                </a:lnTo>
                <a:lnTo>
                  <a:pt x="703" y="147"/>
                </a:lnTo>
                <a:lnTo>
                  <a:pt x="704" y="148"/>
                </a:lnTo>
                <a:lnTo>
                  <a:pt x="704" y="148"/>
                </a:lnTo>
                <a:lnTo>
                  <a:pt x="705" y="160"/>
                </a:lnTo>
                <a:lnTo>
                  <a:pt x="705" y="163"/>
                </a:lnTo>
                <a:lnTo>
                  <a:pt x="705" y="172"/>
                </a:lnTo>
                <a:lnTo>
                  <a:pt x="705" y="172"/>
                </a:lnTo>
                <a:lnTo>
                  <a:pt x="705" y="173"/>
                </a:lnTo>
                <a:lnTo>
                  <a:pt x="705" y="174"/>
                </a:lnTo>
                <a:lnTo>
                  <a:pt x="706" y="172"/>
                </a:lnTo>
                <a:lnTo>
                  <a:pt x="706" y="170"/>
                </a:lnTo>
                <a:lnTo>
                  <a:pt x="706" y="171"/>
                </a:lnTo>
                <a:lnTo>
                  <a:pt x="707" y="168"/>
                </a:lnTo>
                <a:lnTo>
                  <a:pt x="707" y="167"/>
                </a:lnTo>
                <a:lnTo>
                  <a:pt x="707" y="171"/>
                </a:lnTo>
                <a:lnTo>
                  <a:pt x="708" y="179"/>
                </a:lnTo>
                <a:lnTo>
                  <a:pt x="708" y="181"/>
                </a:lnTo>
                <a:lnTo>
                  <a:pt x="709" y="192"/>
                </a:lnTo>
                <a:lnTo>
                  <a:pt x="709" y="193"/>
                </a:lnTo>
                <a:lnTo>
                  <a:pt x="710" y="200"/>
                </a:lnTo>
                <a:lnTo>
                  <a:pt x="710" y="202"/>
                </a:lnTo>
                <a:lnTo>
                  <a:pt x="711" y="206"/>
                </a:lnTo>
                <a:lnTo>
                  <a:pt x="711" y="208"/>
                </a:lnTo>
                <a:lnTo>
                  <a:pt x="712" y="208"/>
                </a:lnTo>
                <a:lnTo>
                  <a:pt x="712" y="212"/>
                </a:lnTo>
                <a:lnTo>
                  <a:pt x="712" y="211"/>
                </a:lnTo>
                <a:lnTo>
                  <a:pt x="712" y="213"/>
                </a:lnTo>
                <a:lnTo>
                  <a:pt x="712" y="213"/>
                </a:lnTo>
                <a:lnTo>
                  <a:pt x="713" y="213"/>
                </a:lnTo>
                <a:lnTo>
                  <a:pt x="713" y="213"/>
                </a:lnTo>
                <a:lnTo>
                  <a:pt x="713" y="214"/>
                </a:lnTo>
                <a:lnTo>
                  <a:pt x="714" y="216"/>
                </a:lnTo>
                <a:lnTo>
                  <a:pt x="714" y="215"/>
                </a:lnTo>
                <a:lnTo>
                  <a:pt x="715" y="217"/>
                </a:lnTo>
                <a:lnTo>
                  <a:pt x="716" y="219"/>
                </a:lnTo>
                <a:lnTo>
                  <a:pt x="716" y="219"/>
                </a:lnTo>
                <a:lnTo>
                  <a:pt x="716" y="221"/>
                </a:lnTo>
                <a:lnTo>
                  <a:pt x="717" y="221"/>
                </a:lnTo>
                <a:lnTo>
                  <a:pt x="717" y="222"/>
                </a:lnTo>
                <a:lnTo>
                  <a:pt x="717" y="227"/>
                </a:lnTo>
                <a:lnTo>
                  <a:pt x="717" y="230"/>
                </a:lnTo>
                <a:lnTo>
                  <a:pt x="717" y="232"/>
                </a:lnTo>
                <a:lnTo>
                  <a:pt x="718" y="235"/>
                </a:lnTo>
                <a:lnTo>
                  <a:pt x="718" y="234"/>
                </a:lnTo>
                <a:lnTo>
                  <a:pt x="719" y="213"/>
                </a:lnTo>
                <a:lnTo>
                  <a:pt x="719" y="204"/>
                </a:lnTo>
                <a:lnTo>
                  <a:pt x="720" y="134"/>
                </a:lnTo>
                <a:lnTo>
                  <a:pt x="720" y="121"/>
                </a:lnTo>
                <a:lnTo>
                  <a:pt x="721" y="62"/>
                </a:lnTo>
                <a:lnTo>
                  <a:pt x="721" y="59"/>
                </a:lnTo>
                <a:lnTo>
                  <a:pt x="722" y="59"/>
                </a:lnTo>
                <a:lnTo>
                  <a:pt x="722" y="72"/>
                </a:lnTo>
                <a:lnTo>
                  <a:pt x="722" y="75"/>
                </a:lnTo>
                <a:lnTo>
                  <a:pt x="723" y="107"/>
                </a:lnTo>
                <a:lnTo>
                  <a:pt x="723" y="112"/>
                </a:lnTo>
                <a:lnTo>
                  <a:pt x="723" y="133"/>
                </a:lnTo>
                <a:lnTo>
                  <a:pt x="723" y="136"/>
                </a:lnTo>
                <a:lnTo>
                  <a:pt x="723" y="142"/>
                </a:lnTo>
                <a:lnTo>
                  <a:pt x="723" y="143"/>
                </a:lnTo>
                <a:lnTo>
                  <a:pt x="725" y="137"/>
                </a:lnTo>
                <a:lnTo>
                  <a:pt x="725" y="137"/>
                </a:lnTo>
                <a:lnTo>
                  <a:pt x="725" y="135"/>
                </a:lnTo>
                <a:lnTo>
                  <a:pt x="726" y="139"/>
                </a:lnTo>
                <a:lnTo>
                  <a:pt x="726" y="142"/>
                </a:lnTo>
                <a:lnTo>
                  <a:pt x="727" y="157"/>
                </a:lnTo>
                <a:lnTo>
                  <a:pt x="727" y="159"/>
                </a:lnTo>
                <a:lnTo>
                  <a:pt x="728" y="167"/>
                </a:lnTo>
                <a:lnTo>
                  <a:pt x="728" y="168"/>
                </a:lnTo>
                <a:lnTo>
                  <a:pt x="728" y="169"/>
                </a:lnTo>
                <a:lnTo>
                  <a:pt x="728" y="167"/>
                </a:lnTo>
                <a:lnTo>
                  <a:pt x="728" y="168"/>
                </a:lnTo>
                <a:lnTo>
                  <a:pt x="728" y="167"/>
                </a:lnTo>
                <a:lnTo>
                  <a:pt x="729" y="165"/>
                </a:lnTo>
                <a:lnTo>
                  <a:pt x="729" y="166"/>
                </a:lnTo>
                <a:lnTo>
                  <a:pt x="729" y="167"/>
                </a:lnTo>
                <a:lnTo>
                  <a:pt x="729" y="170"/>
                </a:lnTo>
                <a:lnTo>
                  <a:pt x="729" y="170"/>
                </a:lnTo>
                <a:lnTo>
                  <a:pt x="730" y="179"/>
                </a:lnTo>
                <a:lnTo>
                  <a:pt x="730" y="181"/>
                </a:lnTo>
                <a:lnTo>
                  <a:pt x="731" y="189"/>
                </a:lnTo>
                <a:lnTo>
                  <a:pt x="731" y="191"/>
                </a:lnTo>
                <a:lnTo>
                  <a:pt x="732" y="198"/>
                </a:lnTo>
                <a:lnTo>
                  <a:pt x="732" y="198"/>
                </a:lnTo>
                <a:lnTo>
                  <a:pt x="732" y="199"/>
                </a:lnTo>
                <a:lnTo>
                  <a:pt x="733" y="203"/>
                </a:lnTo>
                <a:lnTo>
                  <a:pt x="733" y="203"/>
                </a:lnTo>
                <a:lnTo>
                  <a:pt x="733" y="206"/>
                </a:lnTo>
                <a:lnTo>
                  <a:pt x="734" y="206"/>
                </a:lnTo>
                <a:lnTo>
                  <a:pt x="734" y="208"/>
                </a:lnTo>
                <a:lnTo>
                  <a:pt x="734" y="208"/>
                </a:lnTo>
                <a:lnTo>
                  <a:pt x="735" y="208"/>
                </a:lnTo>
                <a:lnTo>
                  <a:pt x="735" y="213"/>
                </a:lnTo>
                <a:lnTo>
                  <a:pt x="735" y="212"/>
                </a:lnTo>
                <a:lnTo>
                  <a:pt x="736" y="213"/>
                </a:lnTo>
                <a:lnTo>
                  <a:pt x="737" y="216"/>
                </a:lnTo>
                <a:lnTo>
                  <a:pt x="737" y="216"/>
                </a:lnTo>
                <a:lnTo>
                  <a:pt x="737" y="215"/>
                </a:lnTo>
                <a:lnTo>
                  <a:pt x="737" y="219"/>
                </a:lnTo>
                <a:lnTo>
                  <a:pt x="738" y="219"/>
                </a:lnTo>
                <a:lnTo>
                  <a:pt x="738" y="221"/>
                </a:lnTo>
                <a:lnTo>
                  <a:pt x="738" y="222"/>
                </a:lnTo>
                <a:lnTo>
                  <a:pt x="739" y="225"/>
                </a:lnTo>
                <a:lnTo>
                  <a:pt x="739" y="226"/>
                </a:lnTo>
                <a:lnTo>
                  <a:pt x="740" y="230"/>
                </a:lnTo>
                <a:lnTo>
                  <a:pt x="740" y="232"/>
                </a:lnTo>
                <a:lnTo>
                  <a:pt x="740" y="232"/>
                </a:lnTo>
                <a:lnTo>
                  <a:pt x="741" y="235"/>
                </a:lnTo>
                <a:lnTo>
                  <a:pt x="741" y="234"/>
                </a:lnTo>
                <a:lnTo>
                  <a:pt x="742" y="219"/>
                </a:lnTo>
                <a:lnTo>
                  <a:pt x="742" y="213"/>
                </a:lnTo>
                <a:lnTo>
                  <a:pt x="742" y="150"/>
                </a:lnTo>
                <a:lnTo>
                  <a:pt x="742" y="136"/>
                </a:lnTo>
                <a:lnTo>
                  <a:pt x="743" y="68"/>
                </a:lnTo>
                <a:lnTo>
                  <a:pt x="743" y="64"/>
                </a:lnTo>
                <a:lnTo>
                  <a:pt x="743" y="59"/>
                </a:lnTo>
                <a:lnTo>
                  <a:pt x="743" y="66"/>
                </a:lnTo>
                <a:lnTo>
                  <a:pt x="744" y="70"/>
                </a:lnTo>
                <a:lnTo>
                  <a:pt x="744" y="101"/>
                </a:lnTo>
                <a:lnTo>
                  <a:pt x="745" y="106"/>
                </a:lnTo>
                <a:lnTo>
                  <a:pt x="745" y="130"/>
                </a:lnTo>
                <a:lnTo>
                  <a:pt x="746" y="131"/>
                </a:lnTo>
                <a:lnTo>
                  <a:pt x="746" y="140"/>
                </a:lnTo>
                <a:lnTo>
                  <a:pt x="747" y="141"/>
                </a:lnTo>
                <a:lnTo>
                  <a:pt x="748" y="137"/>
                </a:lnTo>
                <a:lnTo>
                  <a:pt x="748" y="136"/>
                </a:lnTo>
                <a:lnTo>
                  <a:pt x="748" y="137"/>
                </a:lnTo>
                <a:lnTo>
                  <a:pt x="748" y="140"/>
                </a:lnTo>
                <a:lnTo>
                  <a:pt x="748" y="154"/>
                </a:lnTo>
                <a:lnTo>
                  <a:pt x="748" y="157"/>
                </a:lnTo>
                <a:lnTo>
                  <a:pt x="749" y="167"/>
                </a:lnTo>
                <a:lnTo>
                  <a:pt x="749" y="166"/>
                </a:lnTo>
                <a:lnTo>
                  <a:pt x="749" y="167"/>
                </a:lnTo>
                <a:lnTo>
                  <a:pt x="749" y="168"/>
                </a:lnTo>
                <a:lnTo>
                  <a:pt x="750" y="167"/>
                </a:lnTo>
                <a:lnTo>
                  <a:pt x="750" y="167"/>
                </a:lnTo>
                <a:lnTo>
                  <a:pt x="751" y="164"/>
                </a:lnTo>
                <a:lnTo>
                  <a:pt x="751" y="165"/>
                </a:lnTo>
                <a:lnTo>
                  <a:pt x="751" y="166"/>
                </a:lnTo>
                <a:lnTo>
                  <a:pt x="751" y="164"/>
                </a:lnTo>
                <a:lnTo>
                  <a:pt x="752" y="167"/>
                </a:lnTo>
                <a:lnTo>
                  <a:pt x="753" y="176"/>
                </a:lnTo>
                <a:lnTo>
                  <a:pt x="753" y="177"/>
                </a:lnTo>
                <a:lnTo>
                  <a:pt x="754" y="186"/>
                </a:lnTo>
                <a:lnTo>
                  <a:pt x="754" y="188"/>
                </a:lnTo>
                <a:lnTo>
                  <a:pt x="754" y="195"/>
                </a:lnTo>
                <a:lnTo>
                  <a:pt x="754" y="197"/>
                </a:lnTo>
                <a:lnTo>
                  <a:pt x="754" y="200"/>
                </a:lnTo>
                <a:lnTo>
                  <a:pt x="754" y="199"/>
                </a:lnTo>
                <a:lnTo>
                  <a:pt x="755" y="200"/>
                </a:lnTo>
                <a:lnTo>
                  <a:pt x="755" y="203"/>
                </a:lnTo>
                <a:lnTo>
                  <a:pt x="756" y="204"/>
                </a:lnTo>
                <a:lnTo>
                  <a:pt x="756" y="206"/>
                </a:lnTo>
                <a:lnTo>
                  <a:pt x="757" y="207"/>
                </a:lnTo>
                <a:lnTo>
                  <a:pt x="757" y="209"/>
                </a:lnTo>
                <a:lnTo>
                  <a:pt x="758" y="208"/>
                </a:lnTo>
                <a:lnTo>
                  <a:pt x="758" y="209"/>
                </a:lnTo>
                <a:lnTo>
                  <a:pt x="758" y="209"/>
                </a:lnTo>
                <a:lnTo>
                  <a:pt x="759" y="210"/>
                </a:lnTo>
                <a:lnTo>
                  <a:pt x="759" y="211"/>
                </a:lnTo>
                <a:lnTo>
                  <a:pt x="759" y="210"/>
                </a:lnTo>
                <a:lnTo>
                  <a:pt x="759" y="214"/>
                </a:lnTo>
                <a:lnTo>
                  <a:pt x="759" y="215"/>
                </a:lnTo>
                <a:lnTo>
                  <a:pt x="759" y="214"/>
                </a:lnTo>
                <a:lnTo>
                  <a:pt x="759" y="216"/>
                </a:lnTo>
                <a:lnTo>
                  <a:pt x="759" y="215"/>
                </a:lnTo>
                <a:lnTo>
                  <a:pt x="759" y="216"/>
                </a:lnTo>
                <a:lnTo>
                  <a:pt x="760" y="219"/>
                </a:lnTo>
                <a:lnTo>
                  <a:pt x="760" y="219"/>
                </a:lnTo>
                <a:lnTo>
                  <a:pt x="760" y="219"/>
                </a:lnTo>
                <a:lnTo>
                  <a:pt x="761" y="224"/>
                </a:lnTo>
                <a:lnTo>
                  <a:pt x="761" y="224"/>
                </a:lnTo>
                <a:lnTo>
                  <a:pt x="761" y="224"/>
                </a:lnTo>
                <a:lnTo>
                  <a:pt x="762" y="229"/>
                </a:lnTo>
                <a:lnTo>
                  <a:pt x="762" y="229"/>
                </a:lnTo>
                <a:lnTo>
                  <a:pt x="763" y="232"/>
                </a:lnTo>
                <a:lnTo>
                  <a:pt x="763" y="231"/>
                </a:lnTo>
                <a:lnTo>
                  <a:pt x="764" y="219"/>
                </a:lnTo>
                <a:lnTo>
                  <a:pt x="764" y="214"/>
                </a:lnTo>
                <a:lnTo>
                  <a:pt x="764" y="152"/>
                </a:lnTo>
                <a:lnTo>
                  <a:pt x="764" y="139"/>
                </a:lnTo>
                <a:lnTo>
                  <a:pt x="765" y="69"/>
                </a:lnTo>
                <a:lnTo>
                  <a:pt x="766" y="64"/>
                </a:lnTo>
                <a:lnTo>
                  <a:pt x="766" y="59"/>
                </a:lnTo>
                <a:lnTo>
                  <a:pt x="766" y="65"/>
                </a:lnTo>
                <a:lnTo>
                  <a:pt x="766" y="69"/>
                </a:lnTo>
                <a:lnTo>
                  <a:pt x="766" y="99"/>
                </a:lnTo>
                <a:lnTo>
                  <a:pt x="767" y="105"/>
                </a:lnTo>
                <a:lnTo>
                  <a:pt x="767" y="128"/>
                </a:lnTo>
                <a:lnTo>
                  <a:pt x="768" y="131"/>
                </a:lnTo>
                <a:lnTo>
                  <a:pt x="769" y="141"/>
                </a:lnTo>
                <a:lnTo>
                  <a:pt x="769" y="142"/>
                </a:lnTo>
                <a:lnTo>
                  <a:pt x="769" y="139"/>
                </a:lnTo>
                <a:lnTo>
                  <a:pt x="769" y="138"/>
                </a:lnTo>
                <a:lnTo>
                  <a:pt x="770" y="141"/>
                </a:lnTo>
                <a:lnTo>
                  <a:pt x="770" y="141"/>
                </a:lnTo>
                <a:lnTo>
                  <a:pt x="771" y="157"/>
                </a:lnTo>
                <a:lnTo>
                  <a:pt x="771" y="158"/>
                </a:lnTo>
                <a:lnTo>
                  <a:pt x="772" y="167"/>
                </a:lnTo>
                <a:lnTo>
                  <a:pt x="772" y="169"/>
                </a:lnTo>
                <a:lnTo>
                  <a:pt x="772" y="167"/>
                </a:lnTo>
                <a:lnTo>
                  <a:pt x="772" y="167"/>
                </a:lnTo>
                <a:lnTo>
                  <a:pt x="773" y="164"/>
                </a:lnTo>
                <a:lnTo>
                  <a:pt x="773" y="165"/>
                </a:lnTo>
                <a:lnTo>
                  <a:pt x="774" y="164"/>
                </a:lnTo>
                <a:lnTo>
                  <a:pt x="774" y="167"/>
                </a:lnTo>
                <a:lnTo>
                  <a:pt x="774" y="168"/>
                </a:lnTo>
                <a:lnTo>
                  <a:pt x="774" y="177"/>
                </a:lnTo>
                <a:lnTo>
                  <a:pt x="774" y="178"/>
                </a:lnTo>
                <a:lnTo>
                  <a:pt x="775" y="187"/>
                </a:lnTo>
                <a:lnTo>
                  <a:pt x="775" y="188"/>
                </a:lnTo>
                <a:lnTo>
                  <a:pt x="776" y="195"/>
                </a:lnTo>
                <a:lnTo>
                  <a:pt x="777" y="197"/>
                </a:lnTo>
                <a:lnTo>
                  <a:pt x="777" y="201"/>
                </a:lnTo>
                <a:lnTo>
                  <a:pt x="778" y="201"/>
                </a:lnTo>
                <a:lnTo>
                  <a:pt x="778" y="205"/>
                </a:lnTo>
                <a:lnTo>
                  <a:pt x="778" y="205"/>
                </a:lnTo>
                <a:lnTo>
                  <a:pt x="778" y="204"/>
                </a:lnTo>
                <a:lnTo>
                  <a:pt x="778" y="207"/>
                </a:lnTo>
                <a:lnTo>
                  <a:pt x="779" y="206"/>
                </a:lnTo>
                <a:lnTo>
                  <a:pt x="779" y="208"/>
                </a:lnTo>
                <a:lnTo>
                  <a:pt x="779" y="209"/>
                </a:lnTo>
                <a:lnTo>
                  <a:pt x="779" y="212"/>
                </a:lnTo>
                <a:lnTo>
                  <a:pt x="780" y="211"/>
                </a:lnTo>
                <a:lnTo>
                  <a:pt x="780" y="212"/>
                </a:lnTo>
                <a:lnTo>
                  <a:pt x="780" y="213"/>
                </a:lnTo>
                <a:lnTo>
                  <a:pt x="780" y="212"/>
                </a:lnTo>
                <a:lnTo>
                  <a:pt x="781" y="213"/>
                </a:lnTo>
                <a:lnTo>
                  <a:pt x="781" y="213"/>
                </a:lnTo>
                <a:lnTo>
                  <a:pt x="782" y="214"/>
                </a:lnTo>
                <a:lnTo>
                  <a:pt x="782" y="216"/>
                </a:lnTo>
                <a:lnTo>
                  <a:pt x="782" y="215"/>
                </a:lnTo>
                <a:lnTo>
                  <a:pt x="783" y="219"/>
                </a:lnTo>
                <a:lnTo>
                  <a:pt x="783" y="218"/>
                </a:lnTo>
                <a:lnTo>
                  <a:pt x="784" y="223"/>
                </a:lnTo>
                <a:lnTo>
                  <a:pt x="784" y="223"/>
                </a:lnTo>
                <a:lnTo>
                  <a:pt x="784" y="226"/>
                </a:lnTo>
                <a:lnTo>
                  <a:pt x="784" y="228"/>
                </a:lnTo>
                <a:lnTo>
                  <a:pt x="784" y="229"/>
                </a:lnTo>
                <a:lnTo>
                  <a:pt x="784" y="228"/>
                </a:lnTo>
                <a:lnTo>
                  <a:pt x="784" y="225"/>
                </a:lnTo>
                <a:lnTo>
                  <a:pt x="785" y="193"/>
                </a:lnTo>
                <a:lnTo>
                  <a:pt x="785" y="183"/>
                </a:lnTo>
                <a:lnTo>
                  <a:pt x="786" y="108"/>
                </a:lnTo>
                <a:lnTo>
                  <a:pt x="787" y="98"/>
                </a:lnTo>
                <a:lnTo>
                  <a:pt x="787" y="55"/>
                </a:lnTo>
                <a:lnTo>
                  <a:pt x="788" y="55"/>
                </a:lnTo>
                <a:lnTo>
                  <a:pt x="788" y="77"/>
                </a:lnTo>
                <a:lnTo>
                  <a:pt x="789" y="82"/>
                </a:lnTo>
                <a:lnTo>
                  <a:pt x="789" y="115"/>
                </a:lnTo>
                <a:lnTo>
                  <a:pt x="790" y="119"/>
                </a:lnTo>
                <a:lnTo>
                  <a:pt x="790" y="137"/>
                </a:lnTo>
                <a:lnTo>
                  <a:pt x="790" y="139"/>
                </a:lnTo>
                <a:lnTo>
                  <a:pt x="790" y="144"/>
                </a:lnTo>
                <a:lnTo>
                  <a:pt x="790" y="143"/>
                </a:lnTo>
                <a:lnTo>
                  <a:pt x="790" y="141"/>
                </a:lnTo>
                <a:lnTo>
                  <a:pt x="791" y="141"/>
                </a:lnTo>
                <a:lnTo>
                  <a:pt x="791" y="141"/>
                </a:lnTo>
                <a:lnTo>
                  <a:pt x="792" y="150"/>
                </a:lnTo>
                <a:lnTo>
                  <a:pt x="792" y="152"/>
                </a:lnTo>
                <a:lnTo>
                  <a:pt x="793" y="164"/>
                </a:lnTo>
                <a:lnTo>
                  <a:pt x="793" y="165"/>
                </a:lnTo>
                <a:lnTo>
                  <a:pt x="793" y="167"/>
                </a:lnTo>
                <a:lnTo>
                  <a:pt x="794" y="166"/>
                </a:lnTo>
                <a:lnTo>
                  <a:pt x="794" y="167"/>
                </a:lnTo>
                <a:lnTo>
                  <a:pt x="795" y="161"/>
                </a:lnTo>
                <a:lnTo>
                  <a:pt x="795" y="160"/>
                </a:lnTo>
                <a:lnTo>
                  <a:pt x="795" y="161"/>
                </a:lnTo>
                <a:lnTo>
                  <a:pt x="795" y="159"/>
                </a:lnTo>
                <a:lnTo>
                  <a:pt x="795" y="161"/>
                </a:lnTo>
                <a:lnTo>
                  <a:pt x="795" y="162"/>
                </a:lnTo>
                <a:lnTo>
                  <a:pt x="796" y="169"/>
                </a:lnTo>
                <a:lnTo>
                  <a:pt x="796" y="179"/>
                </a:lnTo>
                <a:lnTo>
                  <a:pt x="796" y="182"/>
                </a:lnTo>
                <a:lnTo>
                  <a:pt x="797" y="190"/>
                </a:lnTo>
                <a:lnTo>
                  <a:pt x="798" y="192"/>
                </a:lnTo>
                <a:lnTo>
                  <a:pt x="798" y="198"/>
                </a:lnTo>
                <a:lnTo>
                  <a:pt x="799" y="198"/>
                </a:lnTo>
                <a:lnTo>
                  <a:pt x="799" y="198"/>
                </a:lnTo>
                <a:lnTo>
                  <a:pt x="799" y="201"/>
                </a:lnTo>
                <a:lnTo>
                  <a:pt x="799" y="200"/>
                </a:lnTo>
                <a:lnTo>
                  <a:pt x="800" y="202"/>
                </a:lnTo>
                <a:lnTo>
                  <a:pt x="800" y="201"/>
                </a:lnTo>
                <a:lnTo>
                  <a:pt x="800" y="204"/>
                </a:lnTo>
                <a:lnTo>
                  <a:pt x="800" y="203"/>
                </a:lnTo>
                <a:lnTo>
                  <a:pt x="800" y="205"/>
                </a:lnTo>
                <a:lnTo>
                  <a:pt x="801" y="205"/>
                </a:lnTo>
                <a:lnTo>
                  <a:pt x="801" y="205"/>
                </a:lnTo>
                <a:lnTo>
                  <a:pt x="801" y="205"/>
                </a:lnTo>
                <a:lnTo>
                  <a:pt x="801" y="208"/>
                </a:lnTo>
                <a:lnTo>
                  <a:pt x="802" y="208"/>
                </a:lnTo>
                <a:lnTo>
                  <a:pt x="802" y="209"/>
                </a:lnTo>
                <a:lnTo>
                  <a:pt x="802" y="208"/>
                </a:lnTo>
                <a:lnTo>
                  <a:pt x="802" y="208"/>
                </a:lnTo>
                <a:lnTo>
                  <a:pt x="802" y="208"/>
                </a:lnTo>
                <a:lnTo>
                  <a:pt x="803" y="211"/>
                </a:lnTo>
                <a:lnTo>
                  <a:pt x="804" y="214"/>
                </a:lnTo>
                <a:lnTo>
                  <a:pt x="804" y="213"/>
                </a:lnTo>
                <a:lnTo>
                  <a:pt x="805" y="219"/>
                </a:lnTo>
                <a:lnTo>
                  <a:pt x="805" y="219"/>
                </a:lnTo>
                <a:lnTo>
                  <a:pt x="805" y="219"/>
                </a:lnTo>
                <a:lnTo>
                  <a:pt x="805" y="223"/>
                </a:lnTo>
                <a:lnTo>
                  <a:pt x="805" y="224"/>
                </a:lnTo>
                <a:lnTo>
                  <a:pt x="806" y="225"/>
                </a:lnTo>
                <a:lnTo>
                  <a:pt x="806" y="217"/>
                </a:lnTo>
                <a:lnTo>
                  <a:pt x="806" y="212"/>
                </a:lnTo>
                <a:lnTo>
                  <a:pt x="807" y="155"/>
                </a:lnTo>
                <a:lnTo>
                  <a:pt x="807" y="141"/>
                </a:lnTo>
                <a:lnTo>
                  <a:pt x="808" y="69"/>
                </a:lnTo>
                <a:lnTo>
                  <a:pt x="808" y="60"/>
                </a:lnTo>
                <a:lnTo>
                  <a:pt x="808" y="44"/>
                </a:lnTo>
                <a:lnTo>
                  <a:pt x="808" y="45"/>
                </a:lnTo>
                <a:lnTo>
                  <a:pt x="808" y="46"/>
                </a:lnTo>
                <a:lnTo>
                  <a:pt x="809" y="80"/>
                </a:lnTo>
                <a:lnTo>
                  <a:pt x="810" y="84"/>
                </a:lnTo>
                <a:lnTo>
                  <a:pt x="810" y="111"/>
                </a:lnTo>
                <a:lnTo>
                  <a:pt x="810" y="113"/>
                </a:lnTo>
                <a:lnTo>
                  <a:pt x="811" y="126"/>
                </a:lnTo>
                <a:lnTo>
                  <a:pt x="811" y="126"/>
                </a:lnTo>
                <a:lnTo>
                  <a:pt x="812" y="125"/>
                </a:lnTo>
                <a:lnTo>
                  <a:pt x="812" y="123"/>
                </a:lnTo>
                <a:lnTo>
                  <a:pt x="812" y="124"/>
                </a:lnTo>
                <a:lnTo>
                  <a:pt x="812" y="121"/>
                </a:lnTo>
                <a:lnTo>
                  <a:pt x="813" y="121"/>
                </a:lnTo>
                <a:lnTo>
                  <a:pt x="813" y="123"/>
                </a:lnTo>
                <a:lnTo>
                  <a:pt x="814" y="139"/>
                </a:lnTo>
                <a:lnTo>
                  <a:pt x="814" y="141"/>
                </a:lnTo>
                <a:lnTo>
                  <a:pt x="815" y="155"/>
                </a:lnTo>
                <a:lnTo>
                  <a:pt x="815" y="155"/>
                </a:lnTo>
                <a:lnTo>
                  <a:pt x="815" y="157"/>
                </a:lnTo>
                <a:lnTo>
                  <a:pt x="815" y="157"/>
                </a:lnTo>
                <a:lnTo>
                  <a:pt x="815" y="153"/>
                </a:lnTo>
                <a:lnTo>
                  <a:pt x="815" y="152"/>
                </a:lnTo>
                <a:lnTo>
                  <a:pt x="815" y="152"/>
                </a:lnTo>
                <a:lnTo>
                  <a:pt x="816" y="155"/>
                </a:lnTo>
                <a:lnTo>
                  <a:pt x="816" y="156"/>
                </a:lnTo>
                <a:lnTo>
                  <a:pt x="817" y="163"/>
                </a:lnTo>
                <a:lnTo>
                  <a:pt x="817" y="164"/>
                </a:lnTo>
                <a:lnTo>
                  <a:pt x="818" y="176"/>
                </a:lnTo>
                <a:lnTo>
                  <a:pt x="819" y="183"/>
                </a:lnTo>
                <a:lnTo>
                  <a:pt x="820" y="185"/>
                </a:lnTo>
                <a:lnTo>
                  <a:pt x="820" y="190"/>
                </a:lnTo>
                <a:lnTo>
                  <a:pt x="820" y="190"/>
                </a:lnTo>
                <a:lnTo>
                  <a:pt x="820" y="193"/>
                </a:lnTo>
                <a:lnTo>
                  <a:pt x="820" y="194"/>
                </a:lnTo>
                <a:lnTo>
                  <a:pt x="820" y="194"/>
                </a:lnTo>
                <a:lnTo>
                  <a:pt x="821" y="197"/>
                </a:lnTo>
                <a:lnTo>
                  <a:pt x="821" y="197"/>
                </a:lnTo>
                <a:lnTo>
                  <a:pt x="821" y="196"/>
                </a:lnTo>
                <a:lnTo>
                  <a:pt x="822" y="198"/>
                </a:lnTo>
                <a:lnTo>
                  <a:pt x="822" y="198"/>
                </a:lnTo>
                <a:lnTo>
                  <a:pt x="822" y="199"/>
                </a:lnTo>
                <a:lnTo>
                  <a:pt x="822" y="201"/>
                </a:lnTo>
                <a:lnTo>
                  <a:pt x="823" y="201"/>
                </a:lnTo>
                <a:lnTo>
                  <a:pt x="823" y="200"/>
                </a:lnTo>
                <a:lnTo>
                  <a:pt x="824" y="203"/>
                </a:lnTo>
                <a:lnTo>
                  <a:pt x="825" y="205"/>
                </a:lnTo>
                <a:lnTo>
                  <a:pt x="826" y="208"/>
                </a:lnTo>
                <a:lnTo>
                  <a:pt x="826" y="208"/>
                </a:lnTo>
                <a:lnTo>
                  <a:pt x="826" y="209"/>
                </a:lnTo>
                <a:lnTo>
                  <a:pt x="826" y="213"/>
                </a:lnTo>
                <a:lnTo>
                  <a:pt x="826" y="214"/>
                </a:lnTo>
                <a:lnTo>
                  <a:pt x="826" y="219"/>
                </a:lnTo>
                <a:lnTo>
                  <a:pt x="826" y="218"/>
                </a:lnTo>
                <a:lnTo>
                  <a:pt x="827" y="219"/>
                </a:lnTo>
                <a:lnTo>
                  <a:pt x="827" y="210"/>
                </a:lnTo>
                <a:lnTo>
                  <a:pt x="827" y="206"/>
                </a:lnTo>
                <a:lnTo>
                  <a:pt x="828" y="146"/>
                </a:lnTo>
                <a:lnTo>
                  <a:pt x="828" y="133"/>
                </a:lnTo>
                <a:lnTo>
                  <a:pt x="829" y="58"/>
                </a:lnTo>
                <a:lnTo>
                  <a:pt x="830" y="49"/>
                </a:lnTo>
                <a:lnTo>
                  <a:pt x="830" y="34"/>
                </a:lnTo>
                <a:lnTo>
                  <a:pt x="831" y="37"/>
                </a:lnTo>
                <a:lnTo>
                  <a:pt x="831" y="65"/>
                </a:lnTo>
                <a:lnTo>
                  <a:pt x="831" y="70"/>
                </a:lnTo>
                <a:lnTo>
                  <a:pt x="831" y="102"/>
                </a:lnTo>
                <a:lnTo>
                  <a:pt x="832" y="106"/>
                </a:lnTo>
                <a:lnTo>
                  <a:pt x="832" y="115"/>
                </a:lnTo>
                <a:lnTo>
                  <a:pt x="832" y="116"/>
                </a:lnTo>
                <a:lnTo>
                  <a:pt x="832" y="117"/>
                </a:lnTo>
                <a:lnTo>
                  <a:pt x="833" y="116"/>
                </a:lnTo>
                <a:lnTo>
                  <a:pt x="833" y="115"/>
                </a:lnTo>
                <a:lnTo>
                  <a:pt x="833" y="112"/>
                </a:lnTo>
                <a:lnTo>
                  <a:pt x="834" y="113"/>
                </a:lnTo>
                <a:lnTo>
                  <a:pt x="834" y="115"/>
                </a:lnTo>
                <a:lnTo>
                  <a:pt x="835" y="130"/>
                </a:lnTo>
                <a:lnTo>
                  <a:pt x="835" y="133"/>
                </a:lnTo>
                <a:lnTo>
                  <a:pt x="836" y="147"/>
                </a:lnTo>
                <a:lnTo>
                  <a:pt x="836" y="148"/>
                </a:lnTo>
                <a:lnTo>
                  <a:pt x="836" y="152"/>
                </a:lnTo>
                <a:lnTo>
                  <a:pt x="836" y="149"/>
                </a:lnTo>
                <a:lnTo>
                  <a:pt x="836" y="150"/>
                </a:lnTo>
                <a:lnTo>
                  <a:pt x="837" y="147"/>
                </a:lnTo>
                <a:lnTo>
                  <a:pt x="837" y="147"/>
                </a:lnTo>
                <a:lnTo>
                  <a:pt x="838" y="149"/>
                </a:lnTo>
                <a:lnTo>
                  <a:pt x="839" y="159"/>
                </a:lnTo>
                <a:lnTo>
                  <a:pt x="839" y="161"/>
                </a:lnTo>
                <a:lnTo>
                  <a:pt x="839" y="170"/>
                </a:lnTo>
                <a:lnTo>
                  <a:pt x="839" y="172"/>
                </a:lnTo>
                <a:lnTo>
                  <a:pt x="840" y="178"/>
                </a:lnTo>
                <a:lnTo>
                  <a:pt x="841" y="179"/>
                </a:lnTo>
                <a:lnTo>
                  <a:pt x="841" y="185"/>
                </a:lnTo>
                <a:lnTo>
                  <a:pt x="841" y="185"/>
                </a:lnTo>
                <a:lnTo>
                  <a:pt x="841" y="189"/>
                </a:lnTo>
                <a:lnTo>
                  <a:pt x="841" y="188"/>
                </a:lnTo>
                <a:lnTo>
                  <a:pt x="843" y="192"/>
                </a:lnTo>
                <a:lnTo>
                  <a:pt x="843" y="192"/>
                </a:lnTo>
                <a:lnTo>
                  <a:pt x="844" y="195"/>
                </a:lnTo>
                <a:lnTo>
                  <a:pt x="845" y="197"/>
                </a:lnTo>
                <a:lnTo>
                  <a:pt x="845" y="197"/>
                </a:lnTo>
                <a:lnTo>
                  <a:pt x="845" y="199"/>
                </a:lnTo>
                <a:lnTo>
                  <a:pt x="845" y="198"/>
                </a:lnTo>
                <a:lnTo>
                  <a:pt x="845" y="198"/>
                </a:lnTo>
                <a:lnTo>
                  <a:pt x="846" y="201"/>
                </a:lnTo>
                <a:lnTo>
                  <a:pt x="846" y="205"/>
                </a:lnTo>
                <a:lnTo>
                  <a:pt x="846" y="206"/>
                </a:lnTo>
                <a:lnTo>
                  <a:pt x="847" y="210"/>
                </a:lnTo>
                <a:lnTo>
                  <a:pt x="847" y="209"/>
                </a:lnTo>
                <a:lnTo>
                  <a:pt x="848" y="214"/>
                </a:lnTo>
                <a:lnTo>
                  <a:pt x="849" y="219"/>
                </a:lnTo>
                <a:lnTo>
                  <a:pt x="849" y="216"/>
                </a:lnTo>
                <a:lnTo>
                  <a:pt x="849" y="215"/>
                </a:lnTo>
                <a:lnTo>
                  <a:pt x="850" y="172"/>
                </a:lnTo>
                <a:lnTo>
                  <a:pt x="850" y="159"/>
                </a:lnTo>
                <a:lnTo>
                  <a:pt x="851" y="77"/>
                </a:lnTo>
                <a:lnTo>
                  <a:pt x="851" y="68"/>
                </a:lnTo>
                <a:lnTo>
                  <a:pt x="851" y="30"/>
                </a:lnTo>
                <a:lnTo>
                  <a:pt x="851" y="31"/>
                </a:lnTo>
                <a:lnTo>
                  <a:pt x="851" y="53"/>
                </a:lnTo>
                <a:lnTo>
                  <a:pt x="852" y="59"/>
                </a:lnTo>
                <a:lnTo>
                  <a:pt x="852" y="90"/>
                </a:lnTo>
                <a:lnTo>
                  <a:pt x="852" y="96"/>
                </a:lnTo>
                <a:lnTo>
                  <a:pt x="854" y="115"/>
                </a:lnTo>
                <a:lnTo>
                  <a:pt x="854" y="115"/>
                </a:lnTo>
                <a:lnTo>
                  <a:pt x="854" y="118"/>
                </a:lnTo>
                <a:lnTo>
                  <a:pt x="855" y="116"/>
                </a:lnTo>
                <a:lnTo>
                  <a:pt x="855" y="117"/>
                </a:lnTo>
                <a:lnTo>
                  <a:pt x="856" y="115"/>
                </a:lnTo>
                <a:lnTo>
                  <a:pt x="856" y="115"/>
                </a:lnTo>
                <a:lnTo>
                  <a:pt x="856" y="125"/>
                </a:lnTo>
                <a:lnTo>
                  <a:pt x="856" y="128"/>
                </a:lnTo>
                <a:lnTo>
                  <a:pt x="856" y="147"/>
                </a:lnTo>
                <a:lnTo>
                  <a:pt x="856" y="149"/>
                </a:lnTo>
                <a:lnTo>
                  <a:pt x="857" y="152"/>
                </a:lnTo>
                <a:lnTo>
                  <a:pt x="857" y="152"/>
                </a:lnTo>
                <a:lnTo>
                  <a:pt x="858" y="147"/>
                </a:lnTo>
                <a:lnTo>
                  <a:pt x="859" y="147"/>
                </a:lnTo>
                <a:lnTo>
                  <a:pt x="859" y="148"/>
                </a:lnTo>
                <a:lnTo>
                  <a:pt x="859" y="147"/>
                </a:lnTo>
                <a:lnTo>
                  <a:pt x="860" y="154"/>
                </a:lnTo>
                <a:lnTo>
                  <a:pt x="860" y="156"/>
                </a:lnTo>
                <a:lnTo>
                  <a:pt x="861" y="168"/>
                </a:lnTo>
                <a:lnTo>
                  <a:pt x="861" y="169"/>
                </a:lnTo>
                <a:lnTo>
                  <a:pt x="862" y="177"/>
                </a:lnTo>
                <a:lnTo>
                  <a:pt x="862" y="178"/>
                </a:lnTo>
                <a:lnTo>
                  <a:pt x="862" y="183"/>
                </a:lnTo>
                <a:lnTo>
                  <a:pt x="862" y="183"/>
                </a:lnTo>
                <a:lnTo>
                  <a:pt x="863" y="184"/>
                </a:lnTo>
                <a:lnTo>
                  <a:pt x="863" y="190"/>
                </a:lnTo>
                <a:lnTo>
                  <a:pt x="863" y="189"/>
                </a:lnTo>
                <a:lnTo>
                  <a:pt x="863" y="193"/>
                </a:lnTo>
                <a:lnTo>
                  <a:pt x="863" y="192"/>
                </a:lnTo>
                <a:lnTo>
                  <a:pt x="864" y="193"/>
                </a:lnTo>
                <a:lnTo>
                  <a:pt x="865" y="195"/>
                </a:lnTo>
                <a:lnTo>
                  <a:pt x="865" y="194"/>
                </a:lnTo>
                <a:lnTo>
                  <a:pt x="865" y="197"/>
                </a:lnTo>
                <a:lnTo>
                  <a:pt x="866" y="197"/>
                </a:lnTo>
                <a:lnTo>
                  <a:pt x="866" y="196"/>
                </a:lnTo>
                <a:lnTo>
                  <a:pt x="866" y="199"/>
                </a:lnTo>
                <a:lnTo>
                  <a:pt x="867" y="198"/>
                </a:lnTo>
                <a:lnTo>
                  <a:pt x="867" y="200"/>
                </a:lnTo>
                <a:lnTo>
                  <a:pt x="867" y="200"/>
                </a:lnTo>
                <a:lnTo>
                  <a:pt x="867" y="201"/>
                </a:lnTo>
                <a:lnTo>
                  <a:pt x="868" y="204"/>
                </a:lnTo>
                <a:lnTo>
                  <a:pt x="868" y="205"/>
                </a:lnTo>
                <a:lnTo>
                  <a:pt x="869" y="208"/>
                </a:lnTo>
                <a:lnTo>
                  <a:pt x="869" y="209"/>
                </a:lnTo>
                <a:lnTo>
                  <a:pt x="869" y="213"/>
                </a:lnTo>
                <a:lnTo>
                  <a:pt x="869" y="213"/>
                </a:lnTo>
                <a:lnTo>
                  <a:pt x="870" y="217"/>
                </a:lnTo>
                <a:lnTo>
                  <a:pt x="870" y="215"/>
                </a:lnTo>
                <a:lnTo>
                  <a:pt x="870" y="217"/>
                </a:lnTo>
                <a:lnTo>
                  <a:pt x="871" y="199"/>
                </a:lnTo>
                <a:lnTo>
                  <a:pt x="871" y="193"/>
                </a:lnTo>
                <a:lnTo>
                  <a:pt x="872" y="106"/>
                </a:lnTo>
                <a:lnTo>
                  <a:pt x="872" y="93"/>
                </a:lnTo>
                <a:lnTo>
                  <a:pt x="872" y="35"/>
                </a:lnTo>
                <a:lnTo>
                  <a:pt x="873" y="33"/>
                </a:lnTo>
                <a:lnTo>
                  <a:pt x="873" y="30"/>
                </a:lnTo>
                <a:lnTo>
                  <a:pt x="873" y="42"/>
                </a:lnTo>
                <a:lnTo>
                  <a:pt x="874" y="49"/>
                </a:lnTo>
                <a:lnTo>
                  <a:pt x="874" y="84"/>
                </a:lnTo>
                <a:lnTo>
                  <a:pt x="875" y="89"/>
                </a:lnTo>
                <a:lnTo>
                  <a:pt x="875" y="116"/>
                </a:lnTo>
                <a:lnTo>
                  <a:pt x="875" y="118"/>
                </a:lnTo>
                <a:lnTo>
                  <a:pt x="876" y="124"/>
                </a:lnTo>
                <a:lnTo>
                  <a:pt x="876" y="125"/>
                </a:lnTo>
                <a:lnTo>
                  <a:pt x="877" y="122"/>
                </a:lnTo>
                <a:lnTo>
                  <a:pt x="877" y="123"/>
                </a:lnTo>
                <a:lnTo>
                  <a:pt x="877" y="122"/>
                </a:lnTo>
                <a:lnTo>
                  <a:pt x="877" y="128"/>
                </a:lnTo>
                <a:lnTo>
                  <a:pt x="877" y="131"/>
                </a:lnTo>
                <a:lnTo>
                  <a:pt x="878" y="147"/>
                </a:lnTo>
                <a:lnTo>
                  <a:pt x="878" y="149"/>
                </a:lnTo>
                <a:lnTo>
                  <a:pt x="879" y="154"/>
                </a:lnTo>
                <a:lnTo>
                  <a:pt x="879" y="153"/>
                </a:lnTo>
                <a:lnTo>
                  <a:pt x="880" y="147"/>
                </a:lnTo>
                <a:lnTo>
                  <a:pt x="880" y="148"/>
                </a:lnTo>
                <a:lnTo>
                  <a:pt x="881" y="146"/>
                </a:lnTo>
                <a:lnTo>
                  <a:pt x="881" y="147"/>
                </a:lnTo>
                <a:lnTo>
                  <a:pt x="881" y="153"/>
                </a:lnTo>
                <a:lnTo>
                  <a:pt x="881" y="155"/>
                </a:lnTo>
                <a:lnTo>
                  <a:pt x="882" y="167"/>
                </a:lnTo>
                <a:lnTo>
                  <a:pt x="882" y="168"/>
                </a:lnTo>
                <a:lnTo>
                  <a:pt x="882" y="178"/>
                </a:lnTo>
                <a:lnTo>
                  <a:pt x="883" y="178"/>
                </a:lnTo>
                <a:lnTo>
                  <a:pt x="883" y="186"/>
                </a:lnTo>
                <a:lnTo>
                  <a:pt x="884" y="186"/>
                </a:lnTo>
                <a:lnTo>
                  <a:pt x="884" y="189"/>
                </a:lnTo>
                <a:lnTo>
                  <a:pt x="884" y="188"/>
                </a:lnTo>
                <a:lnTo>
                  <a:pt x="885" y="190"/>
                </a:lnTo>
                <a:lnTo>
                  <a:pt x="885" y="194"/>
                </a:lnTo>
                <a:lnTo>
                  <a:pt x="885" y="193"/>
                </a:lnTo>
                <a:lnTo>
                  <a:pt x="886" y="193"/>
                </a:lnTo>
                <a:lnTo>
                  <a:pt x="887" y="196"/>
                </a:lnTo>
                <a:lnTo>
                  <a:pt x="887" y="195"/>
                </a:lnTo>
                <a:lnTo>
                  <a:pt x="887" y="198"/>
                </a:lnTo>
                <a:lnTo>
                  <a:pt x="887" y="199"/>
                </a:lnTo>
                <a:lnTo>
                  <a:pt x="887" y="198"/>
                </a:lnTo>
                <a:lnTo>
                  <a:pt x="888" y="201"/>
                </a:lnTo>
                <a:lnTo>
                  <a:pt x="889" y="203"/>
                </a:lnTo>
                <a:lnTo>
                  <a:pt x="889" y="205"/>
                </a:lnTo>
                <a:lnTo>
                  <a:pt x="889" y="204"/>
                </a:lnTo>
                <a:lnTo>
                  <a:pt x="890" y="210"/>
                </a:lnTo>
                <a:lnTo>
                  <a:pt x="891" y="215"/>
                </a:lnTo>
                <a:lnTo>
                  <a:pt x="891" y="214"/>
                </a:lnTo>
                <a:lnTo>
                  <a:pt x="892" y="216"/>
                </a:lnTo>
                <a:lnTo>
                  <a:pt x="892" y="212"/>
                </a:lnTo>
                <a:lnTo>
                  <a:pt x="892" y="209"/>
                </a:lnTo>
                <a:lnTo>
                  <a:pt x="892" y="163"/>
                </a:lnTo>
                <a:lnTo>
                  <a:pt x="892" y="150"/>
                </a:lnTo>
                <a:lnTo>
                  <a:pt x="893" y="65"/>
                </a:lnTo>
                <a:lnTo>
                  <a:pt x="893" y="54"/>
                </a:lnTo>
                <a:lnTo>
                  <a:pt x="893" y="24"/>
                </a:lnTo>
                <a:lnTo>
                  <a:pt x="893" y="26"/>
                </a:lnTo>
                <a:lnTo>
                  <a:pt x="894" y="28"/>
                </a:lnTo>
                <a:lnTo>
                  <a:pt x="894" y="57"/>
                </a:lnTo>
                <a:lnTo>
                  <a:pt x="895" y="63"/>
                </a:lnTo>
                <a:lnTo>
                  <a:pt x="895" y="95"/>
                </a:lnTo>
                <a:lnTo>
                  <a:pt x="896" y="97"/>
                </a:lnTo>
                <a:lnTo>
                  <a:pt x="897" y="112"/>
                </a:lnTo>
                <a:lnTo>
                  <a:pt x="897" y="114"/>
                </a:lnTo>
                <a:lnTo>
                  <a:pt x="897" y="116"/>
                </a:lnTo>
                <a:lnTo>
                  <a:pt x="898" y="115"/>
                </a:lnTo>
                <a:lnTo>
                  <a:pt x="898" y="113"/>
                </a:lnTo>
                <a:lnTo>
                  <a:pt x="898" y="111"/>
                </a:lnTo>
                <a:lnTo>
                  <a:pt x="899" y="126"/>
                </a:lnTo>
                <a:lnTo>
                  <a:pt x="899" y="129"/>
                </a:lnTo>
                <a:lnTo>
                  <a:pt x="899" y="147"/>
                </a:lnTo>
                <a:lnTo>
                  <a:pt x="899" y="148"/>
                </a:lnTo>
                <a:lnTo>
                  <a:pt x="900" y="151"/>
                </a:lnTo>
                <a:lnTo>
                  <a:pt x="900" y="151"/>
                </a:lnTo>
                <a:lnTo>
                  <a:pt x="900" y="151"/>
                </a:lnTo>
                <a:lnTo>
                  <a:pt x="901" y="148"/>
                </a:lnTo>
                <a:lnTo>
                  <a:pt x="901" y="146"/>
                </a:lnTo>
                <a:lnTo>
                  <a:pt x="902" y="148"/>
                </a:lnTo>
                <a:lnTo>
                  <a:pt x="902" y="148"/>
                </a:lnTo>
                <a:lnTo>
                  <a:pt x="903" y="155"/>
                </a:lnTo>
                <a:lnTo>
                  <a:pt x="903" y="158"/>
                </a:lnTo>
                <a:lnTo>
                  <a:pt x="903" y="168"/>
                </a:lnTo>
                <a:lnTo>
                  <a:pt x="903" y="170"/>
                </a:lnTo>
                <a:lnTo>
                  <a:pt x="904" y="179"/>
                </a:lnTo>
                <a:lnTo>
                  <a:pt x="904" y="179"/>
                </a:lnTo>
                <a:lnTo>
                  <a:pt x="905" y="186"/>
                </a:lnTo>
                <a:lnTo>
                  <a:pt x="905" y="188"/>
                </a:lnTo>
                <a:lnTo>
                  <a:pt x="905" y="191"/>
                </a:lnTo>
                <a:lnTo>
                  <a:pt x="905" y="189"/>
                </a:lnTo>
                <a:lnTo>
                  <a:pt x="906" y="190"/>
                </a:lnTo>
                <a:lnTo>
                  <a:pt x="906" y="193"/>
                </a:lnTo>
                <a:lnTo>
                  <a:pt x="907" y="193"/>
                </a:lnTo>
                <a:lnTo>
                  <a:pt x="907" y="196"/>
                </a:lnTo>
                <a:lnTo>
                  <a:pt x="908" y="195"/>
                </a:lnTo>
                <a:lnTo>
                  <a:pt x="908" y="195"/>
                </a:lnTo>
                <a:lnTo>
                  <a:pt x="908" y="198"/>
                </a:lnTo>
                <a:lnTo>
                  <a:pt x="909" y="200"/>
                </a:lnTo>
                <a:lnTo>
                  <a:pt x="909" y="199"/>
                </a:lnTo>
                <a:lnTo>
                  <a:pt x="910" y="202"/>
                </a:lnTo>
                <a:lnTo>
                  <a:pt x="910" y="202"/>
                </a:lnTo>
                <a:lnTo>
                  <a:pt x="911" y="205"/>
                </a:lnTo>
                <a:lnTo>
                  <a:pt x="911" y="207"/>
                </a:lnTo>
                <a:lnTo>
                  <a:pt x="912" y="210"/>
                </a:lnTo>
                <a:lnTo>
                  <a:pt x="912" y="210"/>
                </a:lnTo>
                <a:lnTo>
                  <a:pt x="912" y="216"/>
                </a:lnTo>
                <a:lnTo>
                  <a:pt x="912" y="216"/>
                </a:lnTo>
                <a:lnTo>
                  <a:pt x="912" y="216"/>
                </a:lnTo>
                <a:lnTo>
                  <a:pt x="913" y="218"/>
                </a:lnTo>
                <a:lnTo>
                  <a:pt x="913" y="213"/>
                </a:lnTo>
                <a:lnTo>
                  <a:pt x="913" y="209"/>
                </a:lnTo>
                <a:lnTo>
                  <a:pt x="913" y="161"/>
                </a:lnTo>
                <a:lnTo>
                  <a:pt x="913" y="146"/>
                </a:lnTo>
                <a:lnTo>
                  <a:pt x="914" y="60"/>
                </a:lnTo>
                <a:lnTo>
                  <a:pt x="914" y="50"/>
                </a:lnTo>
                <a:lnTo>
                  <a:pt x="915" y="23"/>
                </a:lnTo>
                <a:lnTo>
                  <a:pt x="915" y="23"/>
                </a:lnTo>
                <a:lnTo>
                  <a:pt x="916" y="56"/>
                </a:lnTo>
                <a:lnTo>
                  <a:pt x="917" y="64"/>
                </a:lnTo>
                <a:lnTo>
                  <a:pt x="917" y="95"/>
                </a:lnTo>
                <a:lnTo>
                  <a:pt x="918" y="98"/>
                </a:lnTo>
                <a:lnTo>
                  <a:pt x="918" y="112"/>
                </a:lnTo>
                <a:lnTo>
                  <a:pt x="918" y="113"/>
                </a:lnTo>
                <a:lnTo>
                  <a:pt x="918" y="116"/>
                </a:lnTo>
                <a:lnTo>
                  <a:pt x="918" y="115"/>
                </a:lnTo>
                <a:lnTo>
                  <a:pt x="918" y="112"/>
                </a:lnTo>
                <a:lnTo>
                  <a:pt x="919" y="113"/>
                </a:lnTo>
                <a:lnTo>
                  <a:pt x="920" y="127"/>
                </a:lnTo>
                <a:lnTo>
                  <a:pt x="920" y="130"/>
                </a:lnTo>
                <a:lnTo>
                  <a:pt x="921" y="148"/>
                </a:lnTo>
                <a:lnTo>
                  <a:pt x="921" y="148"/>
                </a:lnTo>
                <a:lnTo>
                  <a:pt x="921" y="152"/>
                </a:lnTo>
                <a:lnTo>
                  <a:pt x="922" y="151"/>
                </a:lnTo>
                <a:lnTo>
                  <a:pt x="922" y="151"/>
                </a:lnTo>
                <a:lnTo>
                  <a:pt x="922" y="151"/>
                </a:lnTo>
                <a:lnTo>
                  <a:pt x="923" y="147"/>
                </a:lnTo>
                <a:lnTo>
                  <a:pt x="923" y="147"/>
                </a:lnTo>
                <a:lnTo>
                  <a:pt x="923" y="146"/>
                </a:lnTo>
                <a:lnTo>
                  <a:pt x="923" y="148"/>
                </a:lnTo>
                <a:lnTo>
                  <a:pt x="923" y="150"/>
                </a:lnTo>
                <a:lnTo>
                  <a:pt x="923" y="157"/>
                </a:lnTo>
                <a:lnTo>
                  <a:pt x="923" y="159"/>
                </a:lnTo>
                <a:lnTo>
                  <a:pt x="924" y="170"/>
                </a:lnTo>
                <a:lnTo>
                  <a:pt x="924" y="170"/>
                </a:lnTo>
                <a:lnTo>
                  <a:pt x="925" y="178"/>
                </a:lnTo>
                <a:lnTo>
                  <a:pt x="926" y="180"/>
                </a:lnTo>
                <a:lnTo>
                  <a:pt x="926" y="186"/>
                </a:lnTo>
                <a:lnTo>
                  <a:pt x="926" y="187"/>
                </a:lnTo>
                <a:lnTo>
                  <a:pt x="927" y="192"/>
                </a:lnTo>
                <a:lnTo>
                  <a:pt x="928" y="192"/>
                </a:lnTo>
                <a:lnTo>
                  <a:pt x="928" y="194"/>
                </a:lnTo>
                <a:lnTo>
                  <a:pt x="928" y="195"/>
                </a:lnTo>
                <a:lnTo>
                  <a:pt x="928" y="198"/>
                </a:lnTo>
                <a:lnTo>
                  <a:pt x="929" y="197"/>
                </a:lnTo>
                <a:lnTo>
                  <a:pt x="929" y="197"/>
                </a:lnTo>
                <a:lnTo>
                  <a:pt x="929" y="199"/>
                </a:lnTo>
                <a:lnTo>
                  <a:pt x="930" y="198"/>
                </a:lnTo>
                <a:lnTo>
                  <a:pt x="930" y="199"/>
                </a:lnTo>
                <a:lnTo>
                  <a:pt x="930" y="199"/>
                </a:lnTo>
                <a:lnTo>
                  <a:pt x="930" y="202"/>
                </a:lnTo>
                <a:lnTo>
                  <a:pt x="931" y="203"/>
                </a:lnTo>
                <a:lnTo>
                  <a:pt x="931" y="205"/>
                </a:lnTo>
                <a:lnTo>
                  <a:pt x="931" y="203"/>
                </a:lnTo>
                <a:lnTo>
                  <a:pt x="932" y="205"/>
                </a:lnTo>
                <a:lnTo>
                  <a:pt x="932" y="207"/>
                </a:lnTo>
                <a:lnTo>
                  <a:pt x="933" y="210"/>
                </a:lnTo>
                <a:lnTo>
                  <a:pt x="933" y="211"/>
                </a:lnTo>
                <a:lnTo>
                  <a:pt x="934" y="217"/>
                </a:lnTo>
                <a:lnTo>
                  <a:pt x="934" y="216"/>
                </a:lnTo>
                <a:lnTo>
                  <a:pt x="934" y="217"/>
                </a:lnTo>
                <a:lnTo>
                  <a:pt x="934" y="219"/>
                </a:lnTo>
                <a:lnTo>
                  <a:pt x="934" y="219"/>
                </a:lnTo>
                <a:lnTo>
                  <a:pt x="934" y="218"/>
                </a:lnTo>
                <a:lnTo>
                  <a:pt x="935" y="188"/>
                </a:lnTo>
                <a:lnTo>
                  <a:pt x="935" y="177"/>
                </a:lnTo>
                <a:lnTo>
                  <a:pt x="936" y="93"/>
                </a:lnTo>
                <a:lnTo>
                  <a:pt x="936" y="77"/>
                </a:lnTo>
                <a:lnTo>
                  <a:pt x="936" y="26"/>
                </a:lnTo>
                <a:lnTo>
                  <a:pt x="937" y="24"/>
                </a:lnTo>
                <a:lnTo>
                  <a:pt x="937" y="23"/>
                </a:lnTo>
                <a:lnTo>
                  <a:pt x="937" y="42"/>
                </a:lnTo>
                <a:lnTo>
                  <a:pt x="937" y="49"/>
                </a:lnTo>
                <a:lnTo>
                  <a:pt x="938" y="92"/>
                </a:lnTo>
                <a:lnTo>
                  <a:pt x="939" y="96"/>
                </a:lnTo>
                <a:lnTo>
                  <a:pt x="939" y="116"/>
                </a:lnTo>
                <a:lnTo>
                  <a:pt x="939" y="117"/>
                </a:lnTo>
                <a:lnTo>
                  <a:pt x="940" y="122"/>
                </a:lnTo>
                <a:lnTo>
                  <a:pt x="940" y="121"/>
                </a:lnTo>
                <a:lnTo>
                  <a:pt x="940" y="122"/>
                </a:lnTo>
                <a:lnTo>
                  <a:pt x="940" y="119"/>
                </a:lnTo>
                <a:lnTo>
                  <a:pt x="941" y="119"/>
                </a:lnTo>
                <a:lnTo>
                  <a:pt x="941" y="119"/>
                </a:lnTo>
                <a:lnTo>
                  <a:pt x="942" y="129"/>
                </a:lnTo>
                <a:lnTo>
                  <a:pt x="942" y="131"/>
                </a:lnTo>
                <a:lnTo>
                  <a:pt x="942" y="148"/>
                </a:lnTo>
                <a:lnTo>
                  <a:pt x="942" y="150"/>
                </a:lnTo>
                <a:lnTo>
                  <a:pt x="943" y="157"/>
                </a:lnTo>
                <a:lnTo>
                  <a:pt x="943" y="155"/>
                </a:lnTo>
                <a:lnTo>
                  <a:pt x="944" y="152"/>
                </a:lnTo>
                <a:lnTo>
                  <a:pt x="944" y="151"/>
                </a:lnTo>
                <a:lnTo>
                  <a:pt x="944" y="152"/>
                </a:lnTo>
                <a:lnTo>
                  <a:pt x="944" y="151"/>
                </a:lnTo>
                <a:lnTo>
                  <a:pt x="945" y="159"/>
                </a:lnTo>
                <a:lnTo>
                  <a:pt x="945" y="161"/>
                </a:lnTo>
                <a:lnTo>
                  <a:pt x="946" y="171"/>
                </a:lnTo>
                <a:lnTo>
                  <a:pt x="946" y="172"/>
                </a:lnTo>
                <a:lnTo>
                  <a:pt x="947" y="182"/>
                </a:lnTo>
                <a:lnTo>
                  <a:pt x="948" y="183"/>
                </a:lnTo>
                <a:lnTo>
                  <a:pt x="948" y="189"/>
                </a:lnTo>
                <a:lnTo>
                  <a:pt x="948" y="190"/>
                </a:lnTo>
                <a:lnTo>
                  <a:pt x="948" y="194"/>
                </a:lnTo>
                <a:lnTo>
                  <a:pt x="948" y="194"/>
                </a:lnTo>
                <a:lnTo>
                  <a:pt x="949" y="193"/>
                </a:lnTo>
                <a:lnTo>
                  <a:pt x="949" y="198"/>
                </a:lnTo>
                <a:lnTo>
                  <a:pt x="949" y="198"/>
                </a:lnTo>
                <a:lnTo>
                  <a:pt x="950" y="202"/>
                </a:lnTo>
                <a:lnTo>
                  <a:pt x="950" y="201"/>
                </a:lnTo>
                <a:lnTo>
                  <a:pt x="951" y="203"/>
                </a:lnTo>
                <a:lnTo>
                  <a:pt x="951" y="203"/>
                </a:lnTo>
                <a:lnTo>
                  <a:pt x="951" y="206"/>
                </a:lnTo>
                <a:lnTo>
                  <a:pt x="952" y="204"/>
                </a:lnTo>
                <a:lnTo>
                  <a:pt x="952" y="203"/>
                </a:lnTo>
                <a:lnTo>
                  <a:pt x="953" y="206"/>
                </a:lnTo>
                <a:lnTo>
                  <a:pt x="953" y="208"/>
                </a:lnTo>
                <a:lnTo>
                  <a:pt x="954" y="209"/>
                </a:lnTo>
                <a:lnTo>
                  <a:pt x="954" y="208"/>
                </a:lnTo>
                <a:lnTo>
                  <a:pt x="954" y="209"/>
                </a:lnTo>
                <a:lnTo>
                  <a:pt x="954" y="214"/>
                </a:lnTo>
                <a:lnTo>
                  <a:pt x="954" y="219"/>
                </a:lnTo>
                <a:lnTo>
                  <a:pt x="954" y="218"/>
                </a:lnTo>
                <a:lnTo>
                  <a:pt x="954" y="219"/>
                </a:lnTo>
                <a:lnTo>
                  <a:pt x="955" y="223"/>
                </a:lnTo>
                <a:lnTo>
                  <a:pt x="955" y="223"/>
                </a:lnTo>
                <a:lnTo>
                  <a:pt x="956" y="198"/>
                </a:lnTo>
                <a:lnTo>
                  <a:pt x="956" y="190"/>
                </a:lnTo>
                <a:lnTo>
                  <a:pt x="957" y="109"/>
                </a:lnTo>
                <a:lnTo>
                  <a:pt x="957" y="95"/>
                </a:lnTo>
                <a:lnTo>
                  <a:pt x="958" y="34"/>
                </a:lnTo>
                <a:lnTo>
                  <a:pt x="959" y="29"/>
                </a:lnTo>
                <a:lnTo>
                  <a:pt x="959" y="28"/>
                </a:lnTo>
                <a:lnTo>
                  <a:pt x="959" y="43"/>
                </a:lnTo>
                <a:lnTo>
                  <a:pt x="959" y="49"/>
                </a:lnTo>
                <a:lnTo>
                  <a:pt x="959" y="95"/>
                </a:lnTo>
                <a:lnTo>
                  <a:pt x="960" y="101"/>
                </a:lnTo>
                <a:lnTo>
                  <a:pt x="960" y="124"/>
                </a:lnTo>
                <a:lnTo>
                  <a:pt x="960" y="128"/>
                </a:lnTo>
                <a:lnTo>
                  <a:pt x="961" y="133"/>
                </a:lnTo>
                <a:lnTo>
                  <a:pt x="962" y="130"/>
                </a:lnTo>
                <a:lnTo>
                  <a:pt x="962" y="131"/>
                </a:lnTo>
                <a:lnTo>
                  <a:pt x="963" y="136"/>
                </a:lnTo>
                <a:lnTo>
                  <a:pt x="963" y="140"/>
                </a:lnTo>
                <a:lnTo>
                  <a:pt x="964" y="160"/>
                </a:lnTo>
                <a:lnTo>
                  <a:pt x="964" y="162"/>
                </a:lnTo>
                <a:lnTo>
                  <a:pt x="964" y="162"/>
                </a:lnTo>
                <a:lnTo>
                  <a:pt x="964" y="164"/>
                </a:lnTo>
                <a:lnTo>
                  <a:pt x="964" y="162"/>
                </a:lnTo>
                <a:lnTo>
                  <a:pt x="964" y="162"/>
                </a:lnTo>
                <a:lnTo>
                  <a:pt x="965" y="156"/>
                </a:lnTo>
                <a:lnTo>
                  <a:pt x="965" y="155"/>
                </a:lnTo>
                <a:lnTo>
                  <a:pt x="965" y="155"/>
                </a:lnTo>
                <a:lnTo>
                  <a:pt x="966" y="152"/>
                </a:lnTo>
                <a:lnTo>
                  <a:pt x="966" y="153"/>
                </a:lnTo>
                <a:lnTo>
                  <a:pt x="966" y="155"/>
                </a:lnTo>
                <a:lnTo>
                  <a:pt x="966" y="154"/>
                </a:lnTo>
                <a:lnTo>
                  <a:pt x="966" y="160"/>
                </a:lnTo>
                <a:lnTo>
                  <a:pt x="966" y="162"/>
                </a:lnTo>
                <a:lnTo>
                  <a:pt x="967" y="176"/>
                </a:lnTo>
                <a:lnTo>
                  <a:pt x="967" y="177"/>
                </a:lnTo>
                <a:lnTo>
                  <a:pt x="968" y="188"/>
                </a:lnTo>
                <a:lnTo>
                  <a:pt x="969" y="188"/>
                </a:lnTo>
                <a:lnTo>
                  <a:pt x="969" y="195"/>
                </a:lnTo>
                <a:lnTo>
                  <a:pt x="970" y="196"/>
                </a:lnTo>
                <a:lnTo>
                  <a:pt x="970" y="199"/>
                </a:lnTo>
                <a:lnTo>
                  <a:pt x="970" y="199"/>
                </a:lnTo>
                <a:lnTo>
                  <a:pt x="970" y="201"/>
                </a:lnTo>
                <a:lnTo>
                  <a:pt x="970" y="203"/>
                </a:lnTo>
                <a:lnTo>
                  <a:pt x="971" y="204"/>
                </a:lnTo>
                <a:lnTo>
                  <a:pt x="971" y="203"/>
                </a:lnTo>
                <a:lnTo>
                  <a:pt x="972" y="208"/>
                </a:lnTo>
                <a:lnTo>
                  <a:pt x="972" y="207"/>
                </a:lnTo>
                <a:lnTo>
                  <a:pt x="972" y="206"/>
                </a:lnTo>
                <a:lnTo>
                  <a:pt x="972" y="208"/>
                </a:lnTo>
                <a:lnTo>
                  <a:pt x="972" y="208"/>
                </a:lnTo>
                <a:lnTo>
                  <a:pt x="973" y="208"/>
                </a:lnTo>
                <a:lnTo>
                  <a:pt x="973" y="208"/>
                </a:lnTo>
                <a:lnTo>
                  <a:pt x="973" y="209"/>
                </a:lnTo>
                <a:lnTo>
                  <a:pt x="973" y="208"/>
                </a:lnTo>
                <a:lnTo>
                  <a:pt x="973" y="210"/>
                </a:lnTo>
                <a:lnTo>
                  <a:pt x="974" y="210"/>
                </a:lnTo>
                <a:lnTo>
                  <a:pt x="974" y="210"/>
                </a:lnTo>
                <a:lnTo>
                  <a:pt x="974" y="210"/>
                </a:lnTo>
                <a:lnTo>
                  <a:pt x="975" y="213"/>
                </a:lnTo>
                <a:lnTo>
                  <a:pt x="975" y="215"/>
                </a:lnTo>
                <a:lnTo>
                  <a:pt x="975" y="219"/>
                </a:lnTo>
                <a:lnTo>
                  <a:pt x="975" y="220"/>
                </a:lnTo>
                <a:lnTo>
                  <a:pt x="975" y="219"/>
                </a:lnTo>
                <a:lnTo>
                  <a:pt x="976" y="223"/>
                </a:lnTo>
                <a:lnTo>
                  <a:pt x="976" y="222"/>
                </a:lnTo>
                <a:lnTo>
                  <a:pt x="976" y="224"/>
                </a:lnTo>
                <a:lnTo>
                  <a:pt x="977" y="205"/>
                </a:lnTo>
                <a:lnTo>
                  <a:pt x="977" y="198"/>
                </a:lnTo>
                <a:lnTo>
                  <a:pt x="978" y="122"/>
                </a:lnTo>
                <a:lnTo>
                  <a:pt x="978" y="106"/>
                </a:lnTo>
                <a:lnTo>
                  <a:pt x="979" y="30"/>
                </a:lnTo>
                <a:lnTo>
                  <a:pt x="979" y="26"/>
                </a:lnTo>
                <a:lnTo>
                  <a:pt x="979" y="24"/>
                </a:lnTo>
                <a:lnTo>
                  <a:pt x="979" y="40"/>
                </a:lnTo>
                <a:lnTo>
                  <a:pt x="980" y="48"/>
                </a:lnTo>
                <a:lnTo>
                  <a:pt x="980" y="87"/>
                </a:lnTo>
                <a:lnTo>
                  <a:pt x="980" y="94"/>
                </a:lnTo>
                <a:lnTo>
                  <a:pt x="980" y="117"/>
                </a:lnTo>
                <a:lnTo>
                  <a:pt x="981" y="122"/>
                </a:lnTo>
                <a:lnTo>
                  <a:pt x="981" y="128"/>
                </a:lnTo>
                <a:lnTo>
                  <a:pt x="982" y="130"/>
                </a:lnTo>
                <a:lnTo>
                  <a:pt x="983" y="124"/>
                </a:lnTo>
                <a:lnTo>
                  <a:pt x="983" y="125"/>
                </a:lnTo>
                <a:lnTo>
                  <a:pt x="983" y="124"/>
                </a:lnTo>
                <a:lnTo>
                  <a:pt x="984" y="128"/>
                </a:lnTo>
                <a:lnTo>
                  <a:pt x="984" y="130"/>
                </a:lnTo>
                <a:lnTo>
                  <a:pt x="985" y="148"/>
                </a:lnTo>
                <a:lnTo>
                  <a:pt x="985" y="151"/>
                </a:lnTo>
                <a:lnTo>
                  <a:pt x="985" y="161"/>
                </a:lnTo>
                <a:lnTo>
                  <a:pt x="985" y="160"/>
                </a:lnTo>
                <a:lnTo>
                  <a:pt x="985" y="162"/>
                </a:lnTo>
                <a:lnTo>
                  <a:pt x="985" y="159"/>
                </a:lnTo>
                <a:lnTo>
                  <a:pt x="985" y="159"/>
                </a:lnTo>
                <a:lnTo>
                  <a:pt x="986" y="157"/>
                </a:lnTo>
                <a:lnTo>
                  <a:pt x="986" y="157"/>
                </a:lnTo>
                <a:lnTo>
                  <a:pt x="986" y="157"/>
                </a:lnTo>
                <a:lnTo>
                  <a:pt x="987" y="157"/>
                </a:lnTo>
                <a:lnTo>
                  <a:pt x="987" y="160"/>
                </a:lnTo>
                <a:lnTo>
                  <a:pt x="987" y="159"/>
                </a:lnTo>
                <a:lnTo>
                  <a:pt x="987" y="161"/>
                </a:lnTo>
                <a:lnTo>
                  <a:pt x="988" y="172"/>
                </a:lnTo>
                <a:lnTo>
                  <a:pt x="988" y="174"/>
                </a:lnTo>
                <a:lnTo>
                  <a:pt x="989" y="184"/>
                </a:lnTo>
                <a:lnTo>
                  <a:pt x="989" y="185"/>
                </a:lnTo>
                <a:lnTo>
                  <a:pt x="990" y="194"/>
                </a:lnTo>
                <a:lnTo>
                  <a:pt x="990" y="194"/>
                </a:lnTo>
                <a:lnTo>
                  <a:pt x="990" y="200"/>
                </a:lnTo>
                <a:lnTo>
                  <a:pt x="990" y="201"/>
                </a:lnTo>
                <a:lnTo>
                  <a:pt x="990" y="203"/>
                </a:lnTo>
                <a:lnTo>
                  <a:pt x="991" y="203"/>
                </a:lnTo>
                <a:lnTo>
                  <a:pt x="991" y="203"/>
                </a:lnTo>
                <a:lnTo>
                  <a:pt x="991" y="207"/>
                </a:lnTo>
                <a:lnTo>
                  <a:pt x="992" y="207"/>
                </a:lnTo>
                <a:lnTo>
                  <a:pt x="993" y="209"/>
                </a:lnTo>
                <a:lnTo>
                  <a:pt x="993" y="210"/>
                </a:lnTo>
                <a:lnTo>
                  <a:pt x="993" y="209"/>
                </a:lnTo>
                <a:lnTo>
                  <a:pt x="994" y="211"/>
                </a:lnTo>
                <a:lnTo>
                  <a:pt x="994" y="210"/>
                </a:lnTo>
                <a:lnTo>
                  <a:pt x="994" y="212"/>
                </a:lnTo>
                <a:lnTo>
                  <a:pt x="995" y="211"/>
                </a:lnTo>
                <a:lnTo>
                  <a:pt x="995" y="212"/>
                </a:lnTo>
                <a:lnTo>
                  <a:pt x="995" y="214"/>
                </a:lnTo>
                <a:lnTo>
                  <a:pt x="995" y="213"/>
                </a:lnTo>
                <a:lnTo>
                  <a:pt x="995" y="214"/>
                </a:lnTo>
                <a:lnTo>
                  <a:pt x="996" y="219"/>
                </a:lnTo>
                <a:lnTo>
                  <a:pt x="996" y="218"/>
                </a:lnTo>
                <a:lnTo>
                  <a:pt x="996" y="219"/>
                </a:lnTo>
                <a:lnTo>
                  <a:pt x="996" y="224"/>
                </a:lnTo>
                <a:lnTo>
                  <a:pt x="996" y="224"/>
                </a:lnTo>
                <a:lnTo>
                  <a:pt x="997" y="227"/>
                </a:lnTo>
                <a:lnTo>
                  <a:pt x="997" y="226"/>
                </a:lnTo>
                <a:lnTo>
                  <a:pt x="997" y="224"/>
                </a:lnTo>
                <a:lnTo>
                  <a:pt x="998" y="191"/>
                </a:lnTo>
                <a:lnTo>
                  <a:pt x="998" y="179"/>
                </a:lnTo>
                <a:lnTo>
                  <a:pt x="999" y="89"/>
                </a:lnTo>
                <a:lnTo>
                  <a:pt x="999" y="75"/>
                </a:lnTo>
                <a:lnTo>
                  <a:pt x="1000" y="24"/>
                </a:lnTo>
                <a:lnTo>
                  <a:pt x="1000" y="23"/>
                </a:lnTo>
                <a:lnTo>
                  <a:pt x="1001" y="53"/>
                </a:lnTo>
                <a:lnTo>
                  <a:pt x="1001" y="59"/>
                </a:lnTo>
                <a:lnTo>
                  <a:pt x="1001" y="98"/>
                </a:lnTo>
                <a:lnTo>
                  <a:pt x="1002" y="105"/>
                </a:lnTo>
                <a:lnTo>
                  <a:pt x="1002" y="123"/>
                </a:lnTo>
                <a:lnTo>
                  <a:pt x="1003" y="124"/>
                </a:lnTo>
                <a:lnTo>
                  <a:pt x="1003" y="129"/>
                </a:lnTo>
                <a:lnTo>
                  <a:pt x="1003" y="128"/>
                </a:lnTo>
                <a:lnTo>
                  <a:pt x="1003" y="129"/>
                </a:lnTo>
                <a:lnTo>
                  <a:pt x="1004" y="125"/>
                </a:lnTo>
                <a:lnTo>
                  <a:pt x="1004" y="123"/>
                </a:lnTo>
                <a:lnTo>
                  <a:pt x="1005" y="131"/>
                </a:lnTo>
                <a:lnTo>
                  <a:pt x="1005" y="136"/>
                </a:lnTo>
                <a:lnTo>
                  <a:pt x="1006" y="154"/>
                </a:lnTo>
                <a:lnTo>
                  <a:pt x="1006" y="157"/>
                </a:lnTo>
                <a:lnTo>
                  <a:pt x="1006" y="163"/>
                </a:lnTo>
                <a:lnTo>
                  <a:pt x="1006" y="163"/>
                </a:lnTo>
                <a:lnTo>
                  <a:pt x="1007" y="161"/>
                </a:lnTo>
                <a:lnTo>
                  <a:pt x="1007" y="159"/>
                </a:lnTo>
                <a:lnTo>
                  <a:pt x="1007" y="160"/>
                </a:lnTo>
                <a:lnTo>
                  <a:pt x="1008" y="158"/>
                </a:lnTo>
                <a:lnTo>
                  <a:pt x="1009" y="164"/>
                </a:lnTo>
                <a:lnTo>
                  <a:pt x="1009" y="167"/>
                </a:lnTo>
                <a:lnTo>
                  <a:pt x="1009" y="177"/>
                </a:lnTo>
                <a:lnTo>
                  <a:pt x="1009" y="178"/>
                </a:lnTo>
                <a:lnTo>
                  <a:pt x="1010" y="188"/>
                </a:lnTo>
                <a:lnTo>
                  <a:pt x="1010" y="189"/>
                </a:lnTo>
                <a:lnTo>
                  <a:pt x="1011" y="197"/>
                </a:lnTo>
                <a:lnTo>
                  <a:pt x="1011" y="198"/>
                </a:lnTo>
                <a:lnTo>
                  <a:pt x="1011" y="201"/>
                </a:lnTo>
                <a:lnTo>
                  <a:pt x="1012" y="203"/>
                </a:lnTo>
                <a:lnTo>
                  <a:pt x="1012" y="206"/>
                </a:lnTo>
                <a:lnTo>
                  <a:pt x="1013" y="206"/>
                </a:lnTo>
                <a:lnTo>
                  <a:pt x="1013" y="208"/>
                </a:lnTo>
                <a:lnTo>
                  <a:pt x="1014" y="209"/>
                </a:lnTo>
                <a:lnTo>
                  <a:pt x="1014" y="210"/>
                </a:lnTo>
                <a:lnTo>
                  <a:pt x="1015" y="210"/>
                </a:lnTo>
                <a:lnTo>
                  <a:pt x="1015" y="213"/>
                </a:lnTo>
                <a:lnTo>
                  <a:pt x="1015" y="213"/>
                </a:lnTo>
                <a:lnTo>
                  <a:pt x="1015" y="213"/>
                </a:lnTo>
                <a:lnTo>
                  <a:pt x="1016" y="214"/>
                </a:lnTo>
                <a:lnTo>
                  <a:pt x="1016" y="213"/>
                </a:lnTo>
                <a:lnTo>
                  <a:pt x="1016" y="217"/>
                </a:lnTo>
                <a:lnTo>
                  <a:pt x="1016" y="217"/>
                </a:lnTo>
                <a:lnTo>
                  <a:pt x="1017" y="221"/>
                </a:lnTo>
                <a:lnTo>
                  <a:pt x="1017" y="222"/>
                </a:lnTo>
                <a:lnTo>
                  <a:pt x="1018" y="225"/>
                </a:lnTo>
                <a:lnTo>
                  <a:pt x="1018" y="226"/>
                </a:lnTo>
                <a:lnTo>
                  <a:pt x="1019" y="230"/>
                </a:lnTo>
                <a:lnTo>
                  <a:pt x="1019" y="229"/>
                </a:lnTo>
                <a:lnTo>
                  <a:pt x="1019" y="228"/>
                </a:lnTo>
                <a:lnTo>
                  <a:pt x="1020" y="204"/>
                </a:lnTo>
                <a:lnTo>
                  <a:pt x="1020" y="196"/>
                </a:lnTo>
                <a:lnTo>
                  <a:pt x="1021" y="112"/>
                </a:lnTo>
                <a:lnTo>
                  <a:pt x="1021" y="96"/>
                </a:lnTo>
                <a:lnTo>
                  <a:pt x="1021" y="33"/>
                </a:lnTo>
                <a:lnTo>
                  <a:pt x="1021" y="28"/>
                </a:lnTo>
                <a:lnTo>
                  <a:pt x="1021" y="27"/>
                </a:lnTo>
                <a:lnTo>
                  <a:pt x="1021" y="47"/>
                </a:lnTo>
                <a:lnTo>
                  <a:pt x="1022" y="54"/>
                </a:lnTo>
                <a:lnTo>
                  <a:pt x="1022" y="94"/>
                </a:lnTo>
                <a:lnTo>
                  <a:pt x="1023" y="100"/>
                </a:lnTo>
                <a:lnTo>
                  <a:pt x="1023" y="126"/>
                </a:lnTo>
                <a:lnTo>
                  <a:pt x="1024" y="128"/>
                </a:lnTo>
                <a:lnTo>
                  <a:pt x="1024" y="136"/>
                </a:lnTo>
                <a:lnTo>
                  <a:pt x="1025" y="136"/>
                </a:lnTo>
                <a:lnTo>
                  <a:pt x="1025" y="136"/>
                </a:lnTo>
                <a:lnTo>
                  <a:pt x="1026" y="134"/>
                </a:lnTo>
                <a:lnTo>
                  <a:pt x="1026" y="134"/>
                </a:lnTo>
                <a:lnTo>
                  <a:pt x="1026" y="140"/>
                </a:lnTo>
                <a:lnTo>
                  <a:pt x="1026" y="143"/>
                </a:lnTo>
                <a:lnTo>
                  <a:pt x="1027" y="159"/>
                </a:lnTo>
                <a:lnTo>
                  <a:pt x="1027" y="160"/>
                </a:lnTo>
                <a:lnTo>
                  <a:pt x="1027" y="167"/>
                </a:lnTo>
                <a:lnTo>
                  <a:pt x="1027" y="168"/>
                </a:lnTo>
                <a:lnTo>
                  <a:pt x="1028" y="166"/>
                </a:lnTo>
                <a:lnTo>
                  <a:pt x="1028" y="165"/>
                </a:lnTo>
                <a:lnTo>
                  <a:pt x="1029" y="162"/>
                </a:lnTo>
                <a:lnTo>
                  <a:pt x="1029" y="163"/>
                </a:lnTo>
                <a:lnTo>
                  <a:pt x="1029" y="162"/>
                </a:lnTo>
                <a:lnTo>
                  <a:pt x="1030" y="167"/>
                </a:lnTo>
                <a:lnTo>
                  <a:pt x="1030" y="170"/>
                </a:lnTo>
                <a:lnTo>
                  <a:pt x="1031" y="180"/>
                </a:lnTo>
                <a:lnTo>
                  <a:pt x="1031" y="181"/>
                </a:lnTo>
                <a:lnTo>
                  <a:pt x="1031" y="192"/>
                </a:lnTo>
                <a:lnTo>
                  <a:pt x="1031" y="193"/>
                </a:lnTo>
                <a:lnTo>
                  <a:pt x="1032" y="201"/>
                </a:lnTo>
                <a:lnTo>
                  <a:pt x="1032" y="200"/>
                </a:lnTo>
                <a:lnTo>
                  <a:pt x="1033" y="207"/>
                </a:lnTo>
                <a:lnTo>
                  <a:pt x="1033" y="207"/>
                </a:lnTo>
                <a:lnTo>
                  <a:pt x="1033" y="209"/>
                </a:lnTo>
                <a:lnTo>
                  <a:pt x="1033" y="208"/>
                </a:lnTo>
                <a:lnTo>
                  <a:pt x="1034" y="210"/>
                </a:lnTo>
                <a:lnTo>
                  <a:pt x="1034" y="212"/>
                </a:lnTo>
                <a:lnTo>
                  <a:pt x="1035" y="213"/>
                </a:lnTo>
                <a:lnTo>
                  <a:pt x="1035" y="213"/>
                </a:lnTo>
                <a:lnTo>
                  <a:pt x="1035" y="213"/>
                </a:lnTo>
                <a:lnTo>
                  <a:pt x="1036" y="213"/>
                </a:lnTo>
                <a:lnTo>
                  <a:pt x="1036" y="214"/>
                </a:lnTo>
                <a:lnTo>
                  <a:pt x="1036" y="216"/>
                </a:lnTo>
                <a:lnTo>
                  <a:pt x="1037" y="216"/>
                </a:lnTo>
                <a:lnTo>
                  <a:pt x="1037" y="218"/>
                </a:lnTo>
                <a:lnTo>
                  <a:pt x="1038" y="219"/>
                </a:lnTo>
                <a:lnTo>
                  <a:pt x="1038" y="219"/>
                </a:lnTo>
                <a:lnTo>
                  <a:pt x="1039" y="223"/>
                </a:lnTo>
                <a:lnTo>
                  <a:pt x="1039" y="223"/>
                </a:lnTo>
                <a:lnTo>
                  <a:pt x="1039" y="224"/>
                </a:lnTo>
                <a:lnTo>
                  <a:pt x="1039" y="228"/>
                </a:lnTo>
                <a:lnTo>
                  <a:pt x="1040" y="232"/>
                </a:lnTo>
                <a:lnTo>
                  <a:pt x="1040" y="232"/>
                </a:lnTo>
                <a:lnTo>
                  <a:pt x="1040" y="233"/>
                </a:lnTo>
                <a:lnTo>
                  <a:pt x="1041" y="224"/>
                </a:lnTo>
                <a:lnTo>
                  <a:pt x="1041" y="221"/>
                </a:lnTo>
                <a:lnTo>
                  <a:pt x="1042" y="159"/>
                </a:lnTo>
                <a:lnTo>
                  <a:pt x="1042" y="145"/>
                </a:lnTo>
                <a:lnTo>
                  <a:pt x="1042" y="61"/>
                </a:lnTo>
                <a:lnTo>
                  <a:pt x="1042" y="51"/>
                </a:lnTo>
                <a:lnTo>
                  <a:pt x="1043" y="35"/>
                </a:lnTo>
                <a:lnTo>
                  <a:pt x="1043" y="39"/>
                </a:lnTo>
                <a:lnTo>
                  <a:pt x="1044" y="43"/>
                </a:lnTo>
                <a:lnTo>
                  <a:pt x="1044" y="87"/>
                </a:lnTo>
                <a:lnTo>
                  <a:pt x="1045" y="95"/>
                </a:lnTo>
                <a:lnTo>
                  <a:pt x="1045" y="128"/>
                </a:lnTo>
                <a:lnTo>
                  <a:pt x="1045" y="131"/>
                </a:lnTo>
                <a:lnTo>
                  <a:pt x="1045" y="146"/>
                </a:lnTo>
                <a:lnTo>
                  <a:pt x="1046" y="147"/>
                </a:lnTo>
                <a:lnTo>
                  <a:pt x="1046" y="149"/>
                </a:lnTo>
                <a:lnTo>
                  <a:pt x="1047" y="146"/>
                </a:lnTo>
                <a:lnTo>
                  <a:pt x="1047" y="147"/>
                </a:lnTo>
                <a:lnTo>
                  <a:pt x="1047" y="143"/>
                </a:lnTo>
                <a:lnTo>
                  <a:pt x="1047" y="144"/>
                </a:lnTo>
                <a:lnTo>
                  <a:pt x="1047" y="145"/>
                </a:lnTo>
                <a:lnTo>
                  <a:pt x="1048" y="160"/>
                </a:lnTo>
                <a:lnTo>
                  <a:pt x="1048" y="162"/>
                </a:lnTo>
                <a:lnTo>
                  <a:pt x="1049" y="169"/>
                </a:lnTo>
                <a:lnTo>
                  <a:pt x="1049" y="168"/>
                </a:lnTo>
                <a:lnTo>
                  <a:pt x="1049" y="170"/>
                </a:lnTo>
                <a:lnTo>
                  <a:pt x="1050" y="164"/>
                </a:lnTo>
                <a:lnTo>
                  <a:pt x="1050" y="165"/>
                </a:lnTo>
                <a:lnTo>
                  <a:pt x="1051" y="159"/>
                </a:lnTo>
                <a:lnTo>
                  <a:pt x="1051" y="158"/>
                </a:lnTo>
                <a:lnTo>
                  <a:pt x="1052" y="162"/>
                </a:lnTo>
                <a:lnTo>
                  <a:pt x="1052" y="164"/>
                </a:lnTo>
                <a:lnTo>
                  <a:pt x="1052" y="177"/>
                </a:lnTo>
                <a:lnTo>
                  <a:pt x="1052" y="178"/>
                </a:lnTo>
                <a:lnTo>
                  <a:pt x="1052" y="189"/>
                </a:lnTo>
                <a:lnTo>
                  <a:pt x="1052" y="192"/>
                </a:lnTo>
                <a:lnTo>
                  <a:pt x="1053" y="199"/>
                </a:lnTo>
                <a:lnTo>
                  <a:pt x="1053" y="201"/>
                </a:lnTo>
                <a:lnTo>
                  <a:pt x="1054" y="206"/>
                </a:lnTo>
                <a:lnTo>
                  <a:pt x="1055" y="207"/>
                </a:lnTo>
                <a:lnTo>
                  <a:pt x="1055" y="210"/>
                </a:lnTo>
                <a:lnTo>
                  <a:pt x="1056" y="210"/>
                </a:lnTo>
                <a:lnTo>
                  <a:pt x="1056" y="213"/>
                </a:lnTo>
                <a:lnTo>
                  <a:pt x="1056" y="212"/>
                </a:lnTo>
                <a:lnTo>
                  <a:pt x="1057" y="213"/>
                </a:lnTo>
                <a:lnTo>
                  <a:pt x="1057" y="214"/>
                </a:lnTo>
                <a:lnTo>
                  <a:pt x="1057" y="215"/>
                </a:lnTo>
                <a:lnTo>
                  <a:pt x="1057" y="213"/>
                </a:lnTo>
                <a:lnTo>
                  <a:pt x="1057" y="214"/>
                </a:lnTo>
                <a:lnTo>
                  <a:pt x="1057" y="216"/>
                </a:lnTo>
                <a:lnTo>
                  <a:pt x="1057" y="214"/>
                </a:lnTo>
                <a:lnTo>
                  <a:pt x="1058" y="214"/>
                </a:lnTo>
                <a:lnTo>
                  <a:pt x="1058" y="216"/>
                </a:lnTo>
                <a:lnTo>
                  <a:pt x="1058" y="215"/>
                </a:lnTo>
                <a:lnTo>
                  <a:pt x="1059" y="217"/>
                </a:lnTo>
                <a:lnTo>
                  <a:pt x="1059" y="219"/>
                </a:lnTo>
                <a:lnTo>
                  <a:pt x="1060" y="223"/>
                </a:lnTo>
                <a:lnTo>
                  <a:pt x="1060" y="221"/>
                </a:lnTo>
                <a:lnTo>
                  <a:pt x="1061" y="227"/>
                </a:lnTo>
                <a:lnTo>
                  <a:pt x="1061" y="228"/>
                </a:lnTo>
                <a:lnTo>
                  <a:pt x="1061" y="229"/>
                </a:lnTo>
                <a:lnTo>
                  <a:pt x="1062" y="225"/>
                </a:lnTo>
                <a:lnTo>
                  <a:pt x="1062" y="224"/>
                </a:lnTo>
                <a:lnTo>
                  <a:pt x="1062" y="180"/>
                </a:lnTo>
                <a:lnTo>
                  <a:pt x="1062" y="165"/>
                </a:lnTo>
                <a:lnTo>
                  <a:pt x="1063" y="61"/>
                </a:lnTo>
                <a:lnTo>
                  <a:pt x="1063" y="50"/>
                </a:lnTo>
                <a:lnTo>
                  <a:pt x="1063" y="26"/>
                </a:lnTo>
                <a:lnTo>
                  <a:pt x="1063" y="28"/>
                </a:lnTo>
                <a:lnTo>
                  <a:pt x="1063" y="28"/>
                </a:lnTo>
                <a:lnTo>
                  <a:pt x="1064" y="64"/>
                </a:lnTo>
                <a:lnTo>
                  <a:pt x="1065" y="73"/>
                </a:lnTo>
                <a:lnTo>
                  <a:pt x="1065" y="111"/>
                </a:lnTo>
                <a:lnTo>
                  <a:pt x="1066" y="115"/>
                </a:lnTo>
                <a:lnTo>
                  <a:pt x="1066" y="135"/>
                </a:lnTo>
                <a:lnTo>
                  <a:pt x="1067" y="136"/>
                </a:lnTo>
                <a:lnTo>
                  <a:pt x="1067" y="138"/>
                </a:lnTo>
                <a:lnTo>
                  <a:pt x="1067" y="136"/>
                </a:lnTo>
                <a:lnTo>
                  <a:pt x="1067" y="136"/>
                </a:lnTo>
                <a:lnTo>
                  <a:pt x="1068" y="132"/>
                </a:lnTo>
                <a:lnTo>
                  <a:pt x="1068" y="133"/>
                </a:lnTo>
                <a:lnTo>
                  <a:pt x="1068" y="132"/>
                </a:lnTo>
                <a:lnTo>
                  <a:pt x="1069" y="146"/>
                </a:lnTo>
                <a:lnTo>
                  <a:pt x="1069" y="148"/>
                </a:lnTo>
                <a:lnTo>
                  <a:pt x="1069" y="162"/>
                </a:lnTo>
                <a:lnTo>
                  <a:pt x="1069" y="164"/>
                </a:lnTo>
                <a:lnTo>
                  <a:pt x="1069" y="166"/>
                </a:lnTo>
                <a:lnTo>
                  <a:pt x="1070" y="164"/>
                </a:lnTo>
                <a:lnTo>
                  <a:pt x="1070" y="163"/>
                </a:lnTo>
                <a:lnTo>
                  <a:pt x="1071" y="159"/>
                </a:lnTo>
                <a:lnTo>
                  <a:pt x="1071" y="158"/>
                </a:lnTo>
                <a:lnTo>
                  <a:pt x="1072" y="157"/>
                </a:lnTo>
                <a:lnTo>
                  <a:pt x="1072" y="158"/>
                </a:lnTo>
                <a:lnTo>
                  <a:pt x="1072" y="159"/>
                </a:lnTo>
                <a:lnTo>
                  <a:pt x="1073" y="169"/>
                </a:lnTo>
                <a:lnTo>
                  <a:pt x="1073" y="172"/>
                </a:lnTo>
                <a:lnTo>
                  <a:pt x="1073" y="182"/>
                </a:lnTo>
                <a:lnTo>
                  <a:pt x="1073" y="183"/>
                </a:lnTo>
                <a:lnTo>
                  <a:pt x="1074" y="195"/>
                </a:lnTo>
                <a:lnTo>
                  <a:pt x="1074" y="196"/>
                </a:lnTo>
                <a:lnTo>
                  <a:pt x="1075" y="202"/>
                </a:lnTo>
                <a:lnTo>
                  <a:pt x="1075" y="203"/>
                </a:lnTo>
                <a:lnTo>
                  <a:pt x="1075" y="202"/>
                </a:lnTo>
                <a:lnTo>
                  <a:pt x="1076" y="206"/>
                </a:lnTo>
                <a:lnTo>
                  <a:pt x="1076" y="205"/>
                </a:lnTo>
                <a:lnTo>
                  <a:pt x="1076" y="206"/>
                </a:lnTo>
                <a:lnTo>
                  <a:pt x="1076" y="209"/>
                </a:lnTo>
                <a:lnTo>
                  <a:pt x="1077" y="210"/>
                </a:lnTo>
                <a:lnTo>
                  <a:pt x="1077" y="212"/>
                </a:lnTo>
                <a:lnTo>
                  <a:pt x="1078" y="213"/>
                </a:lnTo>
                <a:lnTo>
                  <a:pt x="1078" y="212"/>
                </a:lnTo>
                <a:lnTo>
                  <a:pt x="1078" y="213"/>
                </a:lnTo>
                <a:lnTo>
                  <a:pt x="1078" y="213"/>
                </a:lnTo>
                <a:lnTo>
                  <a:pt x="1078" y="213"/>
                </a:lnTo>
                <a:lnTo>
                  <a:pt x="1078" y="213"/>
                </a:lnTo>
                <a:lnTo>
                  <a:pt x="1079" y="213"/>
                </a:lnTo>
                <a:lnTo>
                  <a:pt x="1079" y="214"/>
                </a:lnTo>
                <a:lnTo>
                  <a:pt x="1080" y="214"/>
                </a:lnTo>
                <a:lnTo>
                  <a:pt x="1080" y="214"/>
                </a:lnTo>
                <a:lnTo>
                  <a:pt x="1080" y="214"/>
                </a:lnTo>
                <a:lnTo>
                  <a:pt x="1081" y="218"/>
                </a:lnTo>
                <a:lnTo>
                  <a:pt x="1081" y="219"/>
                </a:lnTo>
                <a:lnTo>
                  <a:pt x="1082" y="223"/>
                </a:lnTo>
                <a:lnTo>
                  <a:pt x="1082" y="224"/>
                </a:lnTo>
                <a:lnTo>
                  <a:pt x="1082" y="227"/>
                </a:lnTo>
                <a:lnTo>
                  <a:pt x="1083" y="213"/>
                </a:lnTo>
                <a:lnTo>
                  <a:pt x="1083" y="206"/>
                </a:lnTo>
                <a:lnTo>
                  <a:pt x="1083" y="127"/>
                </a:lnTo>
                <a:lnTo>
                  <a:pt x="1083" y="112"/>
                </a:lnTo>
                <a:lnTo>
                  <a:pt x="1084" y="33"/>
                </a:lnTo>
                <a:lnTo>
                  <a:pt x="1084" y="28"/>
                </a:lnTo>
                <a:lnTo>
                  <a:pt x="1085" y="20"/>
                </a:lnTo>
                <a:lnTo>
                  <a:pt x="1085" y="33"/>
                </a:lnTo>
                <a:lnTo>
                  <a:pt x="1085" y="39"/>
                </a:lnTo>
                <a:lnTo>
                  <a:pt x="1086" y="80"/>
                </a:lnTo>
                <a:lnTo>
                  <a:pt x="1087" y="86"/>
                </a:lnTo>
                <a:lnTo>
                  <a:pt x="1087" y="113"/>
                </a:lnTo>
                <a:lnTo>
                  <a:pt x="1088" y="116"/>
                </a:lnTo>
                <a:lnTo>
                  <a:pt x="1088" y="126"/>
                </a:lnTo>
                <a:lnTo>
                  <a:pt x="1088" y="126"/>
                </a:lnTo>
                <a:lnTo>
                  <a:pt x="1088" y="126"/>
                </a:lnTo>
                <a:lnTo>
                  <a:pt x="1088" y="121"/>
                </a:lnTo>
                <a:lnTo>
                  <a:pt x="1088" y="121"/>
                </a:lnTo>
                <a:lnTo>
                  <a:pt x="1088" y="121"/>
                </a:lnTo>
                <a:lnTo>
                  <a:pt x="1089" y="123"/>
                </a:lnTo>
                <a:lnTo>
                  <a:pt x="1089" y="125"/>
                </a:lnTo>
                <a:lnTo>
                  <a:pt x="1090" y="143"/>
                </a:lnTo>
                <a:lnTo>
                  <a:pt x="1090" y="147"/>
                </a:lnTo>
                <a:lnTo>
                  <a:pt x="1091" y="157"/>
                </a:lnTo>
                <a:lnTo>
                  <a:pt x="1091" y="157"/>
                </a:lnTo>
                <a:lnTo>
                  <a:pt x="1091" y="157"/>
                </a:lnTo>
                <a:lnTo>
                  <a:pt x="1092" y="157"/>
                </a:lnTo>
                <a:lnTo>
                  <a:pt x="1092" y="154"/>
                </a:lnTo>
                <a:lnTo>
                  <a:pt x="1092" y="155"/>
                </a:lnTo>
                <a:lnTo>
                  <a:pt x="1093" y="152"/>
                </a:lnTo>
                <a:lnTo>
                  <a:pt x="1093" y="152"/>
                </a:lnTo>
                <a:lnTo>
                  <a:pt x="1093" y="152"/>
                </a:lnTo>
                <a:lnTo>
                  <a:pt x="1093" y="156"/>
                </a:lnTo>
                <a:lnTo>
                  <a:pt x="1093" y="157"/>
                </a:lnTo>
                <a:lnTo>
                  <a:pt x="1093" y="167"/>
                </a:lnTo>
                <a:lnTo>
                  <a:pt x="1093" y="169"/>
                </a:lnTo>
                <a:lnTo>
                  <a:pt x="1094" y="179"/>
                </a:lnTo>
                <a:lnTo>
                  <a:pt x="1094" y="182"/>
                </a:lnTo>
                <a:lnTo>
                  <a:pt x="1095" y="188"/>
                </a:lnTo>
                <a:lnTo>
                  <a:pt x="1096" y="197"/>
                </a:lnTo>
                <a:lnTo>
                  <a:pt x="1097" y="199"/>
                </a:lnTo>
                <a:lnTo>
                  <a:pt x="1098" y="201"/>
                </a:lnTo>
                <a:lnTo>
                  <a:pt x="1098" y="202"/>
                </a:lnTo>
                <a:lnTo>
                  <a:pt x="1098" y="202"/>
                </a:lnTo>
                <a:lnTo>
                  <a:pt x="1098" y="203"/>
                </a:lnTo>
                <a:lnTo>
                  <a:pt x="1098" y="205"/>
                </a:lnTo>
                <a:lnTo>
                  <a:pt x="1098" y="204"/>
                </a:lnTo>
                <a:lnTo>
                  <a:pt x="1099" y="206"/>
                </a:lnTo>
                <a:lnTo>
                  <a:pt x="1099" y="205"/>
                </a:lnTo>
                <a:lnTo>
                  <a:pt x="1099" y="207"/>
                </a:lnTo>
                <a:lnTo>
                  <a:pt x="1100" y="206"/>
                </a:lnTo>
                <a:lnTo>
                  <a:pt x="1100" y="207"/>
                </a:lnTo>
                <a:lnTo>
                  <a:pt x="1100" y="206"/>
                </a:lnTo>
                <a:lnTo>
                  <a:pt x="1100" y="207"/>
                </a:lnTo>
                <a:lnTo>
                  <a:pt x="1100" y="208"/>
                </a:lnTo>
                <a:lnTo>
                  <a:pt x="1100" y="207"/>
                </a:lnTo>
                <a:lnTo>
                  <a:pt x="1101" y="209"/>
                </a:lnTo>
                <a:lnTo>
                  <a:pt x="1102" y="213"/>
                </a:lnTo>
                <a:lnTo>
                  <a:pt x="1102" y="212"/>
                </a:lnTo>
                <a:lnTo>
                  <a:pt x="1103" y="218"/>
                </a:lnTo>
                <a:lnTo>
                  <a:pt x="1103" y="219"/>
                </a:lnTo>
                <a:lnTo>
                  <a:pt x="1103" y="222"/>
                </a:lnTo>
                <a:lnTo>
                  <a:pt x="1103" y="221"/>
                </a:lnTo>
                <a:lnTo>
                  <a:pt x="1103" y="222"/>
                </a:lnTo>
                <a:lnTo>
                  <a:pt x="1104" y="208"/>
                </a:lnTo>
                <a:lnTo>
                  <a:pt x="1104" y="202"/>
                </a:lnTo>
                <a:lnTo>
                  <a:pt x="1105" y="127"/>
                </a:lnTo>
                <a:lnTo>
                  <a:pt x="1105" y="111"/>
                </a:lnTo>
                <a:lnTo>
                  <a:pt x="1106" y="30"/>
                </a:lnTo>
                <a:lnTo>
                  <a:pt x="1106" y="24"/>
                </a:lnTo>
                <a:lnTo>
                  <a:pt x="1106" y="13"/>
                </a:lnTo>
                <a:lnTo>
                  <a:pt x="1106" y="26"/>
                </a:lnTo>
                <a:lnTo>
                  <a:pt x="1106" y="31"/>
                </a:lnTo>
                <a:lnTo>
                  <a:pt x="1107" y="72"/>
                </a:lnTo>
                <a:lnTo>
                  <a:pt x="1108" y="79"/>
                </a:lnTo>
                <a:lnTo>
                  <a:pt x="1108" y="106"/>
                </a:lnTo>
                <a:lnTo>
                  <a:pt x="1109" y="111"/>
                </a:lnTo>
                <a:lnTo>
                  <a:pt x="1109" y="119"/>
                </a:lnTo>
                <a:lnTo>
                  <a:pt x="1109" y="119"/>
                </a:lnTo>
                <a:lnTo>
                  <a:pt x="1109" y="115"/>
                </a:lnTo>
                <a:lnTo>
                  <a:pt x="1110" y="114"/>
                </a:lnTo>
                <a:lnTo>
                  <a:pt x="1110" y="112"/>
                </a:lnTo>
                <a:lnTo>
                  <a:pt x="1111" y="115"/>
                </a:lnTo>
                <a:lnTo>
                  <a:pt x="1111" y="118"/>
                </a:lnTo>
                <a:lnTo>
                  <a:pt x="1112" y="137"/>
                </a:lnTo>
                <a:lnTo>
                  <a:pt x="1112" y="140"/>
                </a:lnTo>
                <a:lnTo>
                  <a:pt x="1112" y="150"/>
                </a:lnTo>
                <a:lnTo>
                  <a:pt x="1112" y="150"/>
                </a:lnTo>
                <a:lnTo>
                  <a:pt x="1112" y="151"/>
                </a:lnTo>
                <a:lnTo>
                  <a:pt x="1113" y="149"/>
                </a:lnTo>
                <a:lnTo>
                  <a:pt x="1114" y="144"/>
                </a:lnTo>
                <a:lnTo>
                  <a:pt x="1114" y="145"/>
                </a:lnTo>
                <a:lnTo>
                  <a:pt x="1114" y="144"/>
                </a:lnTo>
                <a:lnTo>
                  <a:pt x="1114" y="150"/>
                </a:lnTo>
                <a:lnTo>
                  <a:pt x="1114" y="152"/>
                </a:lnTo>
                <a:lnTo>
                  <a:pt x="1115" y="162"/>
                </a:lnTo>
                <a:lnTo>
                  <a:pt x="1115" y="163"/>
                </a:lnTo>
                <a:lnTo>
                  <a:pt x="1116" y="175"/>
                </a:lnTo>
                <a:lnTo>
                  <a:pt x="1116" y="177"/>
                </a:lnTo>
                <a:lnTo>
                  <a:pt x="1117" y="183"/>
                </a:lnTo>
                <a:lnTo>
                  <a:pt x="1117" y="185"/>
                </a:lnTo>
                <a:lnTo>
                  <a:pt x="1118" y="191"/>
                </a:lnTo>
                <a:lnTo>
                  <a:pt x="1118" y="192"/>
                </a:lnTo>
                <a:lnTo>
                  <a:pt x="1118" y="194"/>
                </a:lnTo>
                <a:lnTo>
                  <a:pt x="1119" y="195"/>
                </a:lnTo>
                <a:lnTo>
                  <a:pt x="1119" y="198"/>
                </a:lnTo>
                <a:lnTo>
                  <a:pt x="1119" y="198"/>
                </a:lnTo>
                <a:lnTo>
                  <a:pt x="1119" y="199"/>
                </a:lnTo>
                <a:lnTo>
                  <a:pt x="1120" y="200"/>
                </a:lnTo>
                <a:lnTo>
                  <a:pt x="1120" y="199"/>
                </a:lnTo>
                <a:lnTo>
                  <a:pt x="1120" y="201"/>
                </a:lnTo>
                <a:lnTo>
                  <a:pt x="1120" y="200"/>
                </a:lnTo>
                <a:lnTo>
                  <a:pt x="1121" y="200"/>
                </a:lnTo>
                <a:lnTo>
                  <a:pt x="1122" y="202"/>
                </a:lnTo>
                <a:lnTo>
                  <a:pt x="1122" y="201"/>
                </a:lnTo>
                <a:lnTo>
                  <a:pt x="1122" y="203"/>
                </a:lnTo>
                <a:lnTo>
                  <a:pt x="1122" y="202"/>
                </a:lnTo>
                <a:lnTo>
                  <a:pt x="1123" y="203"/>
                </a:lnTo>
                <a:lnTo>
                  <a:pt x="1123" y="204"/>
                </a:lnTo>
                <a:lnTo>
                  <a:pt x="1124" y="208"/>
                </a:lnTo>
                <a:lnTo>
                  <a:pt x="1124" y="208"/>
                </a:lnTo>
                <a:lnTo>
                  <a:pt x="1124" y="213"/>
                </a:lnTo>
                <a:lnTo>
                  <a:pt x="1124" y="213"/>
                </a:lnTo>
                <a:lnTo>
                  <a:pt x="1124" y="217"/>
                </a:lnTo>
                <a:lnTo>
                  <a:pt x="1124" y="219"/>
                </a:lnTo>
                <a:lnTo>
                  <a:pt x="1125" y="210"/>
                </a:lnTo>
                <a:lnTo>
                  <a:pt x="1125" y="207"/>
                </a:lnTo>
                <a:lnTo>
                  <a:pt x="1126" y="144"/>
                </a:lnTo>
                <a:lnTo>
                  <a:pt x="1126" y="129"/>
                </a:lnTo>
                <a:lnTo>
                  <a:pt x="1127" y="41"/>
                </a:lnTo>
                <a:lnTo>
                  <a:pt x="1127" y="32"/>
                </a:lnTo>
                <a:lnTo>
                  <a:pt x="1128" y="13"/>
                </a:lnTo>
                <a:lnTo>
                  <a:pt x="1128" y="15"/>
                </a:lnTo>
                <a:lnTo>
                  <a:pt x="1128" y="21"/>
                </a:lnTo>
                <a:lnTo>
                  <a:pt x="1129" y="66"/>
                </a:lnTo>
                <a:lnTo>
                  <a:pt x="1129" y="74"/>
                </a:lnTo>
                <a:lnTo>
                  <a:pt x="1129" y="106"/>
                </a:lnTo>
                <a:lnTo>
                  <a:pt x="1130" y="110"/>
                </a:lnTo>
                <a:lnTo>
                  <a:pt x="1130" y="123"/>
                </a:lnTo>
                <a:lnTo>
                  <a:pt x="1130" y="123"/>
                </a:lnTo>
                <a:lnTo>
                  <a:pt x="1130" y="123"/>
                </a:lnTo>
                <a:lnTo>
                  <a:pt x="1130" y="121"/>
                </a:lnTo>
                <a:lnTo>
                  <a:pt x="1131" y="119"/>
                </a:lnTo>
                <a:lnTo>
                  <a:pt x="1131" y="116"/>
                </a:lnTo>
                <a:lnTo>
                  <a:pt x="1132" y="118"/>
                </a:lnTo>
                <a:lnTo>
                  <a:pt x="1132" y="120"/>
                </a:lnTo>
                <a:lnTo>
                  <a:pt x="1133" y="141"/>
                </a:lnTo>
                <a:lnTo>
                  <a:pt x="1133" y="144"/>
                </a:lnTo>
                <a:lnTo>
                  <a:pt x="1134" y="152"/>
                </a:lnTo>
                <a:lnTo>
                  <a:pt x="1134" y="152"/>
                </a:lnTo>
                <a:lnTo>
                  <a:pt x="1134" y="152"/>
                </a:lnTo>
                <a:lnTo>
                  <a:pt x="1134" y="148"/>
                </a:lnTo>
                <a:lnTo>
                  <a:pt x="1134" y="148"/>
                </a:lnTo>
                <a:lnTo>
                  <a:pt x="1135" y="141"/>
                </a:lnTo>
                <a:lnTo>
                  <a:pt x="1136" y="144"/>
                </a:lnTo>
                <a:lnTo>
                  <a:pt x="1136" y="146"/>
                </a:lnTo>
                <a:lnTo>
                  <a:pt x="1136" y="159"/>
                </a:lnTo>
                <a:lnTo>
                  <a:pt x="1136" y="162"/>
                </a:lnTo>
                <a:lnTo>
                  <a:pt x="1137" y="172"/>
                </a:lnTo>
                <a:lnTo>
                  <a:pt x="1137" y="174"/>
                </a:lnTo>
                <a:lnTo>
                  <a:pt x="1138" y="181"/>
                </a:lnTo>
                <a:lnTo>
                  <a:pt x="1138" y="183"/>
                </a:lnTo>
                <a:lnTo>
                  <a:pt x="1139" y="188"/>
                </a:lnTo>
                <a:lnTo>
                  <a:pt x="1139" y="193"/>
                </a:lnTo>
                <a:lnTo>
                  <a:pt x="1140" y="193"/>
                </a:lnTo>
                <a:lnTo>
                  <a:pt x="1140" y="193"/>
                </a:lnTo>
                <a:lnTo>
                  <a:pt x="1140" y="195"/>
                </a:lnTo>
                <a:lnTo>
                  <a:pt x="1141" y="196"/>
                </a:lnTo>
                <a:lnTo>
                  <a:pt x="1141" y="195"/>
                </a:lnTo>
                <a:lnTo>
                  <a:pt x="1141" y="198"/>
                </a:lnTo>
                <a:lnTo>
                  <a:pt x="1141" y="197"/>
                </a:lnTo>
                <a:lnTo>
                  <a:pt x="1142" y="198"/>
                </a:lnTo>
                <a:lnTo>
                  <a:pt x="1142" y="198"/>
                </a:lnTo>
                <a:lnTo>
                  <a:pt x="1142" y="197"/>
                </a:lnTo>
                <a:lnTo>
                  <a:pt x="1142" y="198"/>
                </a:lnTo>
                <a:lnTo>
                  <a:pt x="1142" y="198"/>
                </a:lnTo>
                <a:lnTo>
                  <a:pt x="1142" y="198"/>
                </a:lnTo>
                <a:lnTo>
                  <a:pt x="1143" y="198"/>
                </a:lnTo>
                <a:lnTo>
                  <a:pt x="1143" y="198"/>
                </a:lnTo>
                <a:lnTo>
                  <a:pt x="1144" y="200"/>
                </a:lnTo>
                <a:lnTo>
                  <a:pt x="1145" y="205"/>
                </a:lnTo>
                <a:lnTo>
                  <a:pt x="1145" y="206"/>
                </a:lnTo>
                <a:lnTo>
                  <a:pt x="1145" y="211"/>
                </a:lnTo>
                <a:lnTo>
                  <a:pt x="1146" y="215"/>
                </a:lnTo>
                <a:lnTo>
                  <a:pt x="1146" y="214"/>
                </a:lnTo>
                <a:lnTo>
                  <a:pt x="1146" y="213"/>
                </a:lnTo>
                <a:lnTo>
                  <a:pt x="1147" y="190"/>
                </a:lnTo>
                <a:lnTo>
                  <a:pt x="1147" y="181"/>
                </a:lnTo>
                <a:lnTo>
                  <a:pt x="1148" y="75"/>
                </a:lnTo>
                <a:lnTo>
                  <a:pt x="1148" y="59"/>
                </a:lnTo>
                <a:lnTo>
                  <a:pt x="1149" y="10"/>
                </a:lnTo>
                <a:lnTo>
                  <a:pt x="1149" y="8"/>
                </a:lnTo>
                <a:lnTo>
                  <a:pt x="1149" y="33"/>
                </a:lnTo>
                <a:lnTo>
                  <a:pt x="1149" y="41"/>
                </a:lnTo>
                <a:lnTo>
                  <a:pt x="1150" y="83"/>
                </a:lnTo>
                <a:lnTo>
                  <a:pt x="1150" y="87"/>
                </a:lnTo>
                <a:lnTo>
                  <a:pt x="1150" y="111"/>
                </a:lnTo>
                <a:lnTo>
                  <a:pt x="1151" y="114"/>
                </a:lnTo>
                <a:lnTo>
                  <a:pt x="1151" y="116"/>
                </a:lnTo>
                <a:lnTo>
                  <a:pt x="1151" y="116"/>
                </a:lnTo>
                <a:lnTo>
                  <a:pt x="1152" y="115"/>
                </a:lnTo>
                <a:lnTo>
                  <a:pt x="1152" y="108"/>
                </a:lnTo>
                <a:lnTo>
                  <a:pt x="1153" y="109"/>
                </a:lnTo>
                <a:lnTo>
                  <a:pt x="1153" y="108"/>
                </a:lnTo>
                <a:lnTo>
                  <a:pt x="1154" y="116"/>
                </a:lnTo>
                <a:lnTo>
                  <a:pt x="1154" y="118"/>
                </a:lnTo>
                <a:lnTo>
                  <a:pt x="1155" y="141"/>
                </a:lnTo>
                <a:lnTo>
                  <a:pt x="1155" y="143"/>
                </a:lnTo>
                <a:lnTo>
                  <a:pt x="1155" y="150"/>
                </a:lnTo>
                <a:lnTo>
                  <a:pt x="1155" y="150"/>
                </a:lnTo>
                <a:lnTo>
                  <a:pt x="1155" y="149"/>
                </a:lnTo>
                <a:lnTo>
                  <a:pt x="1155" y="144"/>
                </a:lnTo>
                <a:lnTo>
                  <a:pt x="1155" y="143"/>
                </a:lnTo>
                <a:lnTo>
                  <a:pt x="1155" y="143"/>
                </a:lnTo>
                <a:lnTo>
                  <a:pt x="1155" y="141"/>
                </a:lnTo>
                <a:lnTo>
                  <a:pt x="1156" y="141"/>
                </a:lnTo>
                <a:lnTo>
                  <a:pt x="1157" y="150"/>
                </a:lnTo>
                <a:lnTo>
                  <a:pt x="1157" y="151"/>
                </a:lnTo>
                <a:lnTo>
                  <a:pt x="1158" y="162"/>
                </a:lnTo>
                <a:lnTo>
                  <a:pt x="1158" y="165"/>
                </a:lnTo>
                <a:lnTo>
                  <a:pt x="1159" y="176"/>
                </a:lnTo>
                <a:lnTo>
                  <a:pt x="1159" y="178"/>
                </a:lnTo>
                <a:lnTo>
                  <a:pt x="1160" y="184"/>
                </a:lnTo>
                <a:lnTo>
                  <a:pt x="1160" y="185"/>
                </a:lnTo>
                <a:lnTo>
                  <a:pt x="1160" y="189"/>
                </a:lnTo>
                <a:lnTo>
                  <a:pt x="1160" y="193"/>
                </a:lnTo>
                <a:lnTo>
                  <a:pt x="1161" y="193"/>
                </a:lnTo>
                <a:lnTo>
                  <a:pt x="1161" y="197"/>
                </a:lnTo>
                <a:lnTo>
                  <a:pt x="1161" y="195"/>
                </a:lnTo>
                <a:lnTo>
                  <a:pt x="1162" y="195"/>
                </a:lnTo>
                <a:lnTo>
                  <a:pt x="1162" y="198"/>
                </a:lnTo>
                <a:lnTo>
                  <a:pt x="1163" y="197"/>
                </a:lnTo>
                <a:lnTo>
                  <a:pt x="1163" y="198"/>
                </a:lnTo>
                <a:lnTo>
                  <a:pt x="1164" y="198"/>
                </a:lnTo>
                <a:lnTo>
                  <a:pt x="1164" y="198"/>
                </a:lnTo>
                <a:lnTo>
                  <a:pt x="1164" y="199"/>
                </a:lnTo>
                <a:lnTo>
                  <a:pt x="1165" y="198"/>
                </a:lnTo>
                <a:lnTo>
                  <a:pt x="1165" y="199"/>
                </a:lnTo>
                <a:lnTo>
                  <a:pt x="1165" y="201"/>
                </a:lnTo>
                <a:lnTo>
                  <a:pt x="1165" y="202"/>
                </a:lnTo>
                <a:lnTo>
                  <a:pt x="1166" y="208"/>
                </a:lnTo>
                <a:lnTo>
                  <a:pt x="1166" y="208"/>
                </a:lnTo>
                <a:lnTo>
                  <a:pt x="1167" y="213"/>
                </a:lnTo>
                <a:lnTo>
                  <a:pt x="1167" y="213"/>
                </a:lnTo>
                <a:lnTo>
                  <a:pt x="1167" y="214"/>
                </a:lnTo>
                <a:lnTo>
                  <a:pt x="1167" y="213"/>
                </a:lnTo>
                <a:lnTo>
                  <a:pt x="1167" y="211"/>
                </a:lnTo>
                <a:lnTo>
                  <a:pt x="1168" y="166"/>
                </a:lnTo>
                <a:lnTo>
                  <a:pt x="1168" y="151"/>
                </a:lnTo>
                <a:lnTo>
                  <a:pt x="1169" y="55"/>
                </a:lnTo>
                <a:lnTo>
                  <a:pt x="1169" y="41"/>
                </a:lnTo>
                <a:lnTo>
                  <a:pt x="1170" y="5"/>
                </a:lnTo>
                <a:lnTo>
                  <a:pt x="1170" y="8"/>
                </a:lnTo>
                <a:lnTo>
                  <a:pt x="1170" y="43"/>
                </a:lnTo>
                <a:lnTo>
                  <a:pt x="1170" y="51"/>
                </a:lnTo>
                <a:lnTo>
                  <a:pt x="1171" y="87"/>
                </a:lnTo>
                <a:lnTo>
                  <a:pt x="1171" y="90"/>
                </a:lnTo>
                <a:lnTo>
                  <a:pt x="1172" y="106"/>
                </a:lnTo>
                <a:lnTo>
                  <a:pt x="1173" y="107"/>
                </a:lnTo>
                <a:lnTo>
                  <a:pt x="1173" y="111"/>
                </a:lnTo>
                <a:lnTo>
                  <a:pt x="1173" y="108"/>
                </a:lnTo>
                <a:lnTo>
                  <a:pt x="1173" y="106"/>
                </a:lnTo>
                <a:lnTo>
                  <a:pt x="1173" y="101"/>
                </a:lnTo>
                <a:lnTo>
                  <a:pt x="1174" y="101"/>
                </a:lnTo>
                <a:lnTo>
                  <a:pt x="1175" y="116"/>
                </a:lnTo>
                <a:lnTo>
                  <a:pt x="1175" y="119"/>
                </a:lnTo>
                <a:lnTo>
                  <a:pt x="1175" y="139"/>
                </a:lnTo>
                <a:lnTo>
                  <a:pt x="1175" y="141"/>
                </a:lnTo>
                <a:lnTo>
                  <a:pt x="1176" y="146"/>
                </a:lnTo>
                <a:lnTo>
                  <a:pt x="1176" y="147"/>
                </a:lnTo>
                <a:lnTo>
                  <a:pt x="1177" y="142"/>
                </a:lnTo>
                <a:lnTo>
                  <a:pt x="1177" y="141"/>
                </a:lnTo>
                <a:lnTo>
                  <a:pt x="1177" y="141"/>
                </a:lnTo>
                <a:lnTo>
                  <a:pt x="1178" y="141"/>
                </a:lnTo>
                <a:lnTo>
                  <a:pt x="1178" y="141"/>
                </a:lnTo>
                <a:lnTo>
                  <a:pt x="1178" y="141"/>
                </a:lnTo>
                <a:lnTo>
                  <a:pt x="1179" y="151"/>
                </a:lnTo>
                <a:lnTo>
                  <a:pt x="1179" y="152"/>
                </a:lnTo>
                <a:lnTo>
                  <a:pt x="1179" y="164"/>
                </a:lnTo>
                <a:lnTo>
                  <a:pt x="1179" y="166"/>
                </a:lnTo>
                <a:lnTo>
                  <a:pt x="1180" y="176"/>
                </a:lnTo>
                <a:lnTo>
                  <a:pt x="1180" y="177"/>
                </a:lnTo>
                <a:lnTo>
                  <a:pt x="1181" y="183"/>
                </a:lnTo>
                <a:lnTo>
                  <a:pt x="1181" y="183"/>
                </a:lnTo>
                <a:lnTo>
                  <a:pt x="1181" y="188"/>
                </a:lnTo>
                <a:lnTo>
                  <a:pt x="1182" y="192"/>
                </a:lnTo>
                <a:lnTo>
                  <a:pt x="1183" y="192"/>
                </a:lnTo>
                <a:lnTo>
                  <a:pt x="1183" y="195"/>
                </a:lnTo>
                <a:lnTo>
                  <a:pt x="1184" y="193"/>
                </a:lnTo>
                <a:lnTo>
                  <a:pt x="1184" y="196"/>
                </a:lnTo>
                <a:lnTo>
                  <a:pt x="1185" y="195"/>
                </a:lnTo>
                <a:lnTo>
                  <a:pt x="1185" y="198"/>
                </a:lnTo>
                <a:lnTo>
                  <a:pt x="1185" y="196"/>
                </a:lnTo>
                <a:lnTo>
                  <a:pt x="1185" y="198"/>
                </a:lnTo>
                <a:lnTo>
                  <a:pt x="1186" y="198"/>
                </a:lnTo>
                <a:lnTo>
                  <a:pt x="1186" y="199"/>
                </a:lnTo>
                <a:lnTo>
                  <a:pt x="1186" y="198"/>
                </a:lnTo>
                <a:lnTo>
                  <a:pt x="1186" y="202"/>
                </a:lnTo>
                <a:lnTo>
                  <a:pt x="1187" y="206"/>
                </a:lnTo>
                <a:lnTo>
                  <a:pt x="1188" y="213"/>
                </a:lnTo>
                <a:lnTo>
                  <a:pt x="1189" y="214"/>
                </a:lnTo>
                <a:lnTo>
                  <a:pt x="1189" y="213"/>
                </a:lnTo>
                <a:lnTo>
                  <a:pt x="1189" y="212"/>
                </a:lnTo>
                <a:lnTo>
                  <a:pt x="1190" y="177"/>
                </a:lnTo>
                <a:lnTo>
                  <a:pt x="1190" y="164"/>
                </a:lnTo>
                <a:lnTo>
                  <a:pt x="1191" y="69"/>
                </a:lnTo>
                <a:lnTo>
                  <a:pt x="1191" y="55"/>
                </a:lnTo>
                <a:lnTo>
                  <a:pt x="1191" y="6"/>
                </a:lnTo>
                <a:lnTo>
                  <a:pt x="1191" y="37"/>
                </a:lnTo>
                <a:lnTo>
                  <a:pt x="1191" y="42"/>
                </a:lnTo>
                <a:lnTo>
                  <a:pt x="1192" y="82"/>
                </a:lnTo>
                <a:lnTo>
                  <a:pt x="1192" y="88"/>
                </a:lnTo>
                <a:lnTo>
                  <a:pt x="1193" y="105"/>
                </a:lnTo>
                <a:lnTo>
                  <a:pt x="1194" y="106"/>
                </a:lnTo>
                <a:lnTo>
                  <a:pt x="1194" y="110"/>
                </a:lnTo>
                <a:lnTo>
                  <a:pt x="1195" y="107"/>
                </a:lnTo>
                <a:lnTo>
                  <a:pt x="1195" y="103"/>
                </a:lnTo>
                <a:lnTo>
                  <a:pt x="1196" y="103"/>
                </a:lnTo>
                <a:lnTo>
                  <a:pt x="1196" y="115"/>
                </a:lnTo>
                <a:lnTo>
                  <a:pt x="1196" y="118"/>
                </a:lnTo>
                <a:lnTo>
                  <a:pt x="1197" y="140"/>
                </a:lnTo>
                <a:lnTo>
                  <a:pt x="1197" y="141"/>
                </a:lnTo>
                <a:lnTo>
                  <a:pt x="1197" y="147"/>
                </a:lnTo>
                <a:lnTo>
                  <a:pt x="1197" y="147"/>
                </a:lnTo>
                <a:lnTo>
                  <a:pt x="1197" y="147"/>
                </a:lnTo>
                <a:lnTo>
                  <a:pt x="1197" y="147"/>
                </a:lnTo>
                <a:lnTo>
                  <a:pt x="1198" y="143"/>
                </a:lnTo>
                <a:lnTo>
                  <a:pt x="1198" y="142"/>
                </a:lnTo>
                <a:lnTo>
                  <a:pt x="1198" y="143"/>
                </a:lnTo>
                <a:lnTo>
                  <a:pt x="1198" y="141"/>
                </a:lnTo>
                <a:lnTo>
                  <a:pt x="1199" y="141"/>
                </a:lnTo>
                <a:lnTo>
                  <a:pt x="1199" y="142"/>
                </a:lnTo>
                <a:lnTo>
                  <a:pt x="1200" y="151"/>
                </a:lnTo>
                <a:lnTo>
                  <a:pt x="1200" y="153"/>
                </a:lnTo>
                <a:lnTo>
                  <a:pt x="1201" y="164"/>
                </a:lnTo>
                <a:lnTo>
                  <a:pt x="1201" y="166"/>
                </a:lnTo>
                <a:lnTo>
                  <a:pt x="1201" y="175"/>
                </a:lnTo>
                <a:lnTo>
                  <a:pt x="1201" y="177"/>
                </a:lnTo>
                <a:lnTo>
                  <a:pt x="1202" y="185"/>
                </a:lnTo>
                <a:lnTo>
                  <a:pt x="1202" y="184"/>
                </a:lnTo>
                <a:lnTo>
                  <a:pt x="1203" y="188"/>
                </a:lnTo>
                <a:lnTo>
                  <a:pt x="1203" y="193"/>
                </a:lnTo>
                <a:lnTo>
                  <a:pt x="1204" y="193"/>
                </a:lnTo>
                <a:lnTo>
                  <a:pt x="1204" y="194"/>
                </a:lnTo>
                <a:lnTo>
                  <a:pt x="1205" y="195"/>
                </a:lnTo>
                <a:lnTo>
                  <a:pt x="1205" y="195"/>
                </a:lnTo>
                <a:lnTo>
                  <a:pt x="1205" y="197"/>
                </a:lnTo>
                <a:lnTo>
                  <a:pt x="1206" y="198"/>
                </a:lnTo>
                <a:lnTo>
                  <a:pt x="1206" y="197"/>
                </a:lnTo>
                <a:lnTo>
                  <a:pt x="1206" y="198"/>
                </a:lnTo>
                <a:lnTo>
                  <a:pt x="1206" y="198"/>
                </a:lnTo>
                <a:lnTo>
                  <a:pt x="1206" y="198"/>
                </a:lnTo>
                <a:lnTo>
                  <a:pt x="1206" y="198"/>
                </a:lnTo>
                <a:lnTo>
                  <a:pt x="1207" y="201"/>
                </a:lnTo>
                <a:lnTo>
                  <a:pt x="1208" y="203"/>
                </a:lnTo>
                <a:lnTo>
                  <a:pt x="1208" y="204"/>
                </a:lnTo>
                <a:lnTo>
                  <a:pt x="1208" y="208"/>
                </a:lnTo>
                <a:lnTo>
                  <a:pt x="1209" y="207"/>
                </a:lnTo>
                <a:lnTo>
                  <a:pt x="1209" y="208"/>
                </a:lnTo>
                <a:lnTo>
                  <a:pt x="1209" y="213"/>
                </a:lnTo>
                <a:lnTo>
                  <a:pt x="1209" y="213"/>
                </a:lnTo>
                <a:lnTo>
                  <a:pt x="1210" y="219"/>
                </a:lnTo>
                <a:lnTo>
                  <a:pt x="1210" y="219"/>
                </a:lnTo>
                <a:lnTo>
                  <a:pt x="1211" y="201"/>
                </a:lnTo>
                <a:lnTo>
                  <a:pt x="1211" y="194"/>
                </a:lnTo>
                <a:lnTo>
                  <a:pt x="1211" y="116"/>
                </a:lnTo>
                <a:lnTo>
                  <a:pt x="1211" y="100"/>
                </a:lnTo>
                <a:lnTo>
                  <a:pt x="1212" y="23"/>
                </a:lnTo>
                <a:lnTo>
                  <a:pt x="1212" y="18"/>
                </a:lnTo>
                <a:lnTo>
                  <a:pt x="1213" y="11"/>
                </a:lnTo>
                <a:lnTo>
                  <a:pt x="1213" y="26"/>
                </a:lnTo>
                <a:lnTo>
                  <a:pt x="1213" y="33"/>
                </a:lnTo>
                <a:lnTo>
                  <a:pt x="1214" y="75"/>
                </a:lnTo>
                <a:lnTo>
                  <a:pt x="1214" y="82"/>
                </a:lnTo>
                <a:lnTo>
                  <a:pt x="1215" y="110"/>
                </a:lnTo>
                <a:lnTo>
                  <a:pt x="1216" y="113"/>
                </a:lnTo>
                <a:lnTo>
                  <a:pt x="1216" y="122"/>
                </a:lnTo>
                <a:lnTo>
                  <a:pt x="1216" y="121"/>
                </a:lnTo>
                <a:lnTo>
                  <a:pt x="1216" y="123"/>
                </a:lnTo>
                <a:lnTo>
                  <a:pt x="1216" y="117"/>
                </a:lnTo>
                <a:lnTo>
                  <a:pt x="1217" y="117"/>
                </a:lnTo>
                <a:lnTo>
                  <a:pt x="1217" y="116"/>
                </a:lnTo>
                <a:lnTo>
                  <a:pt x="1217" y="121"/>
                </a:lnTo>
                <a:lnTo>
                  <a:pt x="1217" y="123"/>
                </a:lnTo>
                <a:lnTo>
                  <a:pt x="1218" y="142"/>
                </a:lnTo>
                <a:lnTo>
                  <a:pt x="1218" y="146"/>
                </a:lnTo>
                <a:lnTo>
                  <a:pt x="1219" y="155"/>
                </a:lnTo>
                <a:lnTo>
                  <a:pt x="1219" y="155"/>
                </a:lnTo>
                <a:lnTo>
                  <a:pt x="1219" y="152"/>
                </a:lnTo>
                <a:lnTo>
                  <a:pt x="1220" y="152"/>
                </a:lnTo>
                <a:lnTo>
                  <a:pt x="1220" y="152"/>
                </a:lnTo>
                <a:lnTo>
                  <a:pt x="1221" y="148"/>
                </a:lnTo>
                <a:lnTo>
                  <a:pt x="1222" y="153"/>
                </a:lnTo>
                <a:lnTo>
                  <a:pt x="1222" y="156"/>
                </a:lnTo>
                <a:lnTo>
                  <a:pt x="1222" y="167"/>
                </a:lnTo>
                <a:lnTo>
                  <a:pt x="1222" y="170"/>
                </a:lnTo>
                <a:lnTo>
                  <a:pt x="1222" y="179"/>
                </a:lnTo>
                <a:lnTo>
                  <a:pt x="1222" y="181"/>
                </a:lnTo>
                <a:lnTo>
                  <a:pt x="1223" y="188"/>
                </a:lnTo>
                <a:lnTo>
                  <a:pt x="1223" y="187"/>
                </a:lnTo>
                <a:lnTo>
                  <a:pt x="1223" y="188"/>
                </a:lnTo>
                <a:lnTo>
                  <a:pt x="1224" y="194"/>
                </a:lnTo>
                <a:lnTo>
                  <a:pt x="1224" y="195"/>
                </a:lnTo>
                <a:lnTo>
                  <a:pt x="1225" y="198"/>
                </a:lnTo>
                <a:lnTo>
                  <a:pt x="1226" y="198"/>
                </a:lnTo>
                <a:lnTo>
                  <a:pt x="1226" y="200"/>
                </a:lnTo>
                <a:lnTo>
                  <a:pt x="1227" y="200"/>
                </a:lnTo>
                <a:lnTo>
                  <a:pt x="1227" y="202"/>
                </a:lnTo>
                <a:lnTo>
                  <a:pt x="1227" y="202"/>
                </a:lnTo>
                <a:lnTo>
                  <a:pt x="1227" y="202"/>
                </a:lnTo>
                <a:lnTo>
                  <a:pt x="1227" y="203"/>
                </a:lnTo>
                <a:lnTo>
                  <a:pt x="1227" y="203"/>
                </a:lnTo>
                <a:lnTo>
                  <a:pt x="1228" y="205"/>
                </a:lnTo>
                <a:lnTo>
                  <a:pt x="1228" y="203"/>
                </a:lnTo>
                <a:lnTo>
                  <a:pt x="1228" y="204"/>
                </a:lnTo>
                <a:lnTo>
                  <a:pt x="1228" y="206"/>
                </a:lnTo>
                <a:lnTo>
                  <a:pt x="1229" y="206"/>
                </a:lnTo>
                <a:lnTo>
                  <a:pt x="1229" y="207"/>
                </a:lnTo>
                <a:lnTo>
                  <a:pt x="1230" y="210"/>
                </a:lnTo>
                <a:lnTo>
                  <a:pt x="1230" y="210"/>
                </a:lnTo>
                <a:lnTo>
                  <a:pt x="1231" y="214"/>
                </a:lnTo>
                <a:lnTo>
                  <a:pt x="1231" y="215"/>
                </a:lnTo>
                <a:lnTo>
                  <a:pt x="1232" y="219"/>
                </a:lnTo>
                <a:lnTo>
                  <a:pt x="1232" y="219"/>
                </a:lnTo>
                <a:lnTo>
                  <a:pt x="1232" y="203"/>
                </a:lnTo>
                <a:lnTo>
                  <a:pt x="1232" y="195"/>
                </a:lnTo>
                <a:lnTo>
                  <a:pt x="1233" y="115"/>
                </a:lnTo>
                <a:lnTo>
                  <a:pt x="1233" y="99"/>
                </a:lnTo>
                <a:lnTo>
                  <a:pt x="1233" y="28"/>
                </a:lnTo>
                <a:lnTo>
                  <a:pt x="1233" y="22"/>
                </a:lnTo>
                <a:lnTo>
                  <a:pt x="1234" y="18"/>
                </a:lnTo>
                <a:lnTo>
                  <a:pt x="1234" y="29"/>
                </a:lnTo>
                <a:lnTo>
                  <a:pt x="1234" y="35"/>
                </a:lnTo>
                <a:lnTo>
                  <a:pt x="1235" y="87"/>
                </a:lnTo>
                <a:lnTo>
                  <a:pt x="1235" y="94"/>
                </a:lnTo>
                <a:lnTo>
                  <a:pt x="1236" y="122"/>
                </a:lnTo>
                <a:lnTo>
                  <a:pt x="1237" y="124"/>
                </a:lnTo>
                <a:lnTo>
                  <a:pt x="1237" y="133"/>
                </a:lnTo>
                <a:lnTo>
                  <a:pt x="1237" y="132"/>
                </a:lnTo>
                <a:lnTo>
                  <a:pt x="1237" y="133"/>
                </a:lnTo>
                <a:lnTo>
                  <a:pt x="1237" y="130"/>
                </a:lnTo>
                <a:lnTo>
                  <a:pt x="1238" y="129"/>
                </a:lnTo>
                <a:lnTo>
                  <a:pt x="1238" y="127"/>
                </a:lnTo>
                <a:lnTo>
                  <a:pt x="1238" y="131"/>
                </a:lnTo>
                <a:lnTo>
                  <a:pt x="1239" y="132"/>
                </a:lnTo>
                <a:lnTo>
                  <a:pt x="1240" y="153"/>
                </a:lnTo>
                <a:lnTo>
                  <a:pt x="1240" y="157"/>
                </a:lnTo>
                <a:lnTo>
                  <a:pt x="1240" y="161"/>
                </a:lnTo>
                <a:lnTo>
                  <a:pt x="1240" y="161"/>
                </a:lnTo>
                <a:lnTo>
                  <a:pt x="1240" y="160"/>
                </a:lnTo>
                <a:lnTo>
                  <a:pt x="1240" y="161"/>
                </a:lnTo>
                <a:lnTo>
                  <a:pt x="1241" y="157"/>
                </a:lnTo>
                <a:lnTo>
                  <a:pt x="1241" y="156"/>
                </a:lnTo>
                <a:lnTo>
                  <a:pt x="1242" y="152"/>
                </a:lnTo>
                <a:lnTo>
                  <a:pt x="1242" y="153"/>
                </a:lnTo>
                <a:lnTo>
                  <a:pt x="1242" y="158"/>
                </a:lnTo>
                <a:lnTo>
                  <a:pt x="1242" y="159"/>
                </a:lnTo>
                <a:lnTo>
                  <a:pt x="1243" y="174"/>
                </a:lnTo>
                <a:lnTo>
                  <a:pt x="1243" y="177"/>
                </a:lnTo>
                <a:lnTo>
                  <a:pt x="1244" y="185"/>
                </a:lnTo>
                <a:lnTo>
                  <a:pt x="1244" y="188"/>
                </a:lnTo>
                <a:lnTo>
                  <a:pt x="1245" y="193"/>
                </a:lnTo>
                <a:lnTo>
                  <a:pt x="1245" y="195"/>
                </a:lnTo>
                <a:lnTo>
                  <a:pt x="1246" y="199"/>
                </a:lnTo>
                <a:lnTo>
                  <a:pt x="1246" y="201"/>
                </a:lnTo>
                <a:lnTo>
                  <a:pt x="1246" y="203"/>
                </a:lnTo>
                <a:lnTo>
                  <a:pt x="1246" y="204"/>
                </a:lnTo>
                <a:lnTo>
                  <a:pt x="1247" y="203"/>
                </a:lnTo>
                <a:lnTo>
                  <a:pt x="1247" y="206"/>
                </a:lnTo>
                <a:lnTo>
                  <a:pt x="1247" y="206"/>
                </a:lnTo>
                <a:lnTo>
                  <a:pt x="1247" y="206"/>
                </a:lnTo>
                <a:lnTo>
                  <a:pt x="1247" y="208"/>
                </a:lnTo>
                <a:lnTo>
                  <a:pt x="1248" y="208"/>
                </a:lnTo>
                <a:lnTo>
                  <a:pt x="1248" y="208"/>
                </a:lnTo>
                <a:lnTo>
                  <a:pt x="1249" y="209"/>
                </a:lnTo>
                <a:lnTo>
                  <a:pt x="1249" y="208"/>
                </a:lnTo>
                <a:lnTo>
                  <a:pt x="1249" y="210"/>
                </a:lnTo>
                <a:lnTo>
                  <a:pt x="1250" y="209"/>
                </a:lnTo>
                <a:lnTo>
                  <a:pt x="1250" y="210"/>
                </a:lnTo>
                <a:lnTo>
                  <a:pt x="1251" y="213"/>
                </a:lnTo>
                <a:lnTo>
                  <a:pt x="1251" y="214"/>
                </a:lnTo>
                <a:lnTo>
                  <a:pt x="1252" y="218"/>
                </a:lnTo>
                <a:lnTo>
                  <a:pt x="1252" y="219"/>
                </a:lnTo>
                <a:lnTo>
                  <a:pt x="1252" y="222"/>
                </a:lnTo>
                <a:lnTo>
                  <a:pt x="1252" y="222"/>
                </a:lnTo>
                <a:lnTo>
                  <a:pt x="1252" y="224"/>
                </a:lnTo>
                <a:lnTo>
                  <a:pt x="1253" y="225"/>
                </a:lnTo>
                <a:lnTo>
                  <a:pt x="1253" y="223"/>
                </a:lnTo>
                <a:lnTo>
                  <a:pt x="1253" y="180"/>
                </a:lnTo>
                <a:lnTo>
                  <a:pt x="1253" y="166"/>
                </a:lnTo>
                <a:lnTo>
                  <a:pt x="1254" y="74"/>
                </a:lnTo>
                <a:lnTo>
                  <a:pt x="1254" y="60"/>
                </a:lnTo>
                <a:lnTo>
                  <a:pt x="1255" y="18"/>
                </a:lnTo>
                <a:lnTo>
                  <a:pt x="1255" y="19"/>
                </a:lnTo>
                <a:lnTo>
                  <a:pt x="1256" y="46"/>
                </a:lnTo>
                <a:lnTo>
                  <a:pt x="1256" y="54"/>
                </a:lnTo>
                <a:lnTo>
                  <a:pt x="1257" y="96"/>
                </a:lnTo>
                <a:lnTo>
                  <a:pt x="1257" y="101"/>
                </a:lnTo>
                <a:lnTo>
                  <a:pt x="1258" y="126"/>
                </a:lnTo>
                <a:lnTo>
                  <a:pt x="1258" y="127"/>
                </a:lnTo>
                <a:lnTo>
                  <a:pt x="1258" y="131"/>
                </a:lnTo>
                <a:lnTo>
                  <a:pt x="1258" y="129"/>
                </a:lnTo>
                <a:lnTo>
                  <a:pt x="1258" y="126"/>
                </a:lnTo>
                <a:lnTo>
                  <a:pt x="1259" y="125"/>
                </a:lnTo>
                <a:lnTo>
                  <a:pt x="1259" y="123"/>
                </a:lnTo>
                <a:lnTo>
                  <a:pt x="1259" y="131"/>
                </a:lnTo>
                <a:lnTo>
                  <a:pt x="1260" y="134"/>
                </a:lnTo>
                <a:lnTo>
                  <a:pt x="1261" y="152"/>
                </a:lnTo>
                <a:lnTo>
                  <a:pt x="1261" y="155"/>
                </a:lnTo>
                <a:lnTo>
                  <a:pt x="1261" y="162"/>
                </a:lnTo>
                <a:lnTo>
                  <a:pt x="1262" y="160"/>
                </a:lnTo>
                <a:lnTo>
                  <a:pt x="1262" y="161"/>
                </a:lnTo>
                <a:lnTo>
                  <a:pt x="1262" y="161"/>
                </a:lnTo>
                <a:lnTo>
                  <a:pt x="1263" y="157"/>
                </a:lnTo>
                <a:lnTo>
                  <a:pt x="1263" y="157"/>
                </a:lnTo>
                <a:lnTo>
                  <a:pt x="1263" y="156"/>
                </a:lnTo>
                <a:lnTo>
                  <a:pt x="1263" y="157"/>
                </a:lnTo>
                <a:lnTo>
                  <a:pt x="1264" y="163"/>
                </a:lnTo>
                <a:lnTo>
                  <a:pt x="1264" y="164"/>
                </a:lnTo>
                <a:lnTo>
                  <a:pt x="1264" y="178"/>
                </a:lnTo>
                <a:lnTo>
                  <a:pt x="1264" y="180"/>
                </a:lnTo>
                <a:lnTo>
                  <a:pt x="1265" y="188"/>
                </a:lnTo>
                <a:lnTo>
                  <a:pt x="1265" y="191"/>
                </a:lnTo>
                <a:lnTo>
                  <a:pt x="1266" y="197"/>
                </a:lnTo>
                <a:lnTo>
                  <a:pt x="1267" y="202"/>
                </a:lnTo>
                <a:lnTo>
                  <a:pt x="1267" y="201"/>
                </a:lnTo>
                <a:lnTo>
                  <a:pt x="1267" y="202"/>
                </a:lnTo>
                <a:lnTo>
                  <a:pt x="1268" y="205"/>
                </a:lnTo>
                <a:lnTo>
                  <a:pt x="1268" y="204"/>
                </a:lnTo>
                <a:lnTo>
                  <a:pt x="1268" y="208"/>
                </a:lnTo>
                <a:lnTo>
                  <a:pt x="1268" y="208"/>
                </a:lnTo>
                <a:lnTo>
                  <a:pt x="1269" y="208"/>
                </a:lnTo>
                <a:lnTo>
                  <a:pt x="1269" y="210"/>
                </a:lnTo>
                <a:lnTo>
                  <a:pt x="1270" y="209"/>
                </a:lnTo>
                <a:lnTo>
                  <a:pt x="1270" y="212"/>
                </a:lnTo>
                <a:lnTo>
                  <a:pt x="1270" y="210"/>
                </a:lnTo>
                <a:lnTo>
                  <a:pt x="1271" y="213"/>
                </a:lnTo>
                <a:lnTo>
                  <a:pt x="1271" y="213"/>
                </a:lnTo>
                <a:lnTo>
                  <a:pt x="1272" y="215"/>
                </a:lnTo>
                <a:lnTo>
                  <a:pt x="1272" y="216"/>
                </a:lnTo>
                <a:lnTo>
                  <a:pt x="1273" y="219"/>
                </a:lnTo>
                <a:lnTo>
                  <a:pt x="1273" y="220"/>
                </a:lnTo>
                <a:lnTo>
                  <a:pt x="1273" y="225"/>
                </a:lnTo>
                <a:lnTo>
                  <a:pt x="1273" y="226"/>
                </a:lnTo>
                <a:lnTo>
                  <a:pt x="1274" y="228"/>
                </a:lnTo>
                <a:lnTo>
                  <a:pt x="1274" y="227"/>
                </a:lnTo>
                <a:lnTo>
                  <a:pt x="1275" y="199"/>
                </a:lnTo>
                <a:lnTo>
                  <a:pt x="1275" y="188"/>
                </a:lnTo>
                <a:lnTo>
                  <a:pt x="1276" y="85"/>
                </a:lnTo>
                <a:lnTo>
                  <a:pt x="1276" y="70"/>
                </a:lnTo>
                <a:lnTo>
                  <a:pt x="1276" y="23"/>
                </a:lnTo>
                <a:lnTo>
                  <a:pt x="1276" y="21"/>
                </a:lnTo>
                <a:lnTo>
                  <a:pt x="1277" y="44"/>
                </a:lnTo>
                <a:lnTo>
                  <a:pt x="1277" y="51"/>
                </a:lnTo>
                <a:lnTo>
                  <a:pt x="1278" y="94"/>
                </a:lnTo>
                <a:lnTo>
                  <a:pt x="1278" y="99"/>
                </a:lnTo>
                <a:lnTo>
                  <a:pt x="1278" y="123"/>
                </a:lnTo>
                <a:lnTo>
                  <a:pt x="1279" y="126"/>
                </a:lnTo>
                <a:lnTo>
                  <a:pt x="1279" y="132"/>
                </a:lnTo>
                <a:lnTo>
                  <a:pt x="1279" y="130"/>
                </a:lnTo>
                <a:lnTo>
                  <a:pt x="1280" y="131"/>
                </a:lnTo>
                <a:lnTo>
                  <a:pt x="1280" y="126"/>
                </a:lnTo>
                <a:lnTo>
                  <a:pt x="1281" y="126"/>
                </a:lnTo>
                <a:lnTo>
                  <a:pt x="1281" y="133"/>
                </a:lnTo>
                <a:lnTo>
                  <a:pt x="1282" y="135"/>
                </a:lnTo>
                <a:lnTo>
                  <a:pt x="1282" y="155"/>
                </a:lnTo>
                <a:lnTo>
                  <a:pt x="1282" y="157"/>
                </a:lnTo>
                <a:lnTo>
                  <a:pt x="1283" y="162"/>
                </a:lnTo>
                <a:lnTo>
                  <a:pt x="1283" y="161"/>
                </a:lnTo>
                <a:lnTo>
                  <a:pt x="1283" y="162"/>
                </a:lnTo>
                <a:lnTo>
                  <a:pt x="1284" y="157"/>
                </a:lnTo>
                <a:lnTo>
                  <a:pt x="1284" y="157"/>
                </a:lnTo>
                <a:lnTo>
                  <a:pt x="1284" y="158"/>
                </a:lnTo>
                <a:lnTo>
                  <a:pt x="1284" y="155"/>
                </a:lnTo>
                <a:lnTo>
                  <a:pt x="1284" y="157"/>
                </a:lnTo>
                <a:lnTo>
                  <a:pt x="1284" y="157"/>
                </a:lnTo>
                <a:lnTo>
                  <a:pt x="1285" y="162"/>
                </a:lnTo>
                <a:lnTo>
                  <a:pt x="1285" y="165"/>
                </a:lnTo>
                <a:lnTo>
                  <a:pt x="1286" y="177"/>
                </a:lnTo>
                <a:lnTo>
                  <a:pt x="1286" y="179"/>
                </a:lnTo>
                <a:lnTo>
                  <a:pt x="1287" y="190"/>
                </a:lnTo>
                <a:lnTo>
                  <a:pt x="1288" y="198"/>
                </a:lnTo>
                <a:lnTo>
                  <a:pt x="1288" y="199"/>
                </a:lnTo>
                <a:lnTo>
                  <a:pt x="1288" y="199"/>
                </a:lnTo>
                <a:lnTo>
                  <a:pt x="1289" y="202"/>
                </a:lnTo>
                <a:lnTo>
                  <a:pt x="1289" y="201"/>
                </a:lnTo>
                <a:lnTo>
                  <a:pt x="1289" y="203"/>
                </a:lnTo>
                <a:lnTo>
                  <a:pt x="1289" y="207"/>
                </a:lnTo>
                <a:lnTo>
                  <a:pt x="1289" y="206"/>
                </a:lnTo>
                <a:lnTo>
                  <a:pt x="1289" y="207"/>
                </a:lnTo>
                <a:lnTo>
                  <a:pt x="1289" y="205"/>
                </a:lnTo>
                <a:lnTo>
                  <a:pt x="1289" y="208"/>
                </a:lnTo>
                <a:lnTo>
                  <a:pt x="1289" y="208"/>
                </a:lnTo>
                <a:lnTo>
                  <a:pt x="1290" y="209"/>
                </a:lnTo>
                <a:lnTo>
                  <a:pt x="1290" y="211"/>
                </a:lnTo>
                <a:lnTo>
                  <a:pt x="1291" y="210"/>
                </a:lnTo>
                <a:lnTo>
                  <a:pt x="1291" y="213"/>
                </a:lnTo>
                <a:lnTo>
                  <a:pt x="1292" y="213"/>
                </a:lnTo>
                <a:lnTo>
                  <a:pt x="1292" y="212"/>
                </a:lnTo>
                <a:lnTo>
                  <a:pt x="1293" y="213"/>
                </a:lnTo>
                <a:lnTo>
                  <a:pt x="1293" y="216"/>
                </a:lnTo>
                <a:lnTo>
                  <a:pt x="1294" y="215"/>
                </a:lnTo>
                <a:lnTo>
                  <a:pt x="1294" y="218"/>
                </a:lnTo>
                <a:lnTo>
                  <a:pt x="1294" y="219"/>
                </a:lnTo>
                <a:lnTo>
                  <a:pt x="1294" y="219"/>
                </a:lnTo>
                <a:lnTo>
                  <a:pt x="1294" y="221"/>
                </a:lnTo>
                <a:lnTo>
                  <a:pt x="1294" y="225"/>
                </a:lnTo>
                <a:lnTo>
                  <a:pt x="1294" y="226"/>
                </a:lnTo>
                <a:lnTo>
                  <a:pt x="1295" y="229"/>
                </a:lnTo>
                <a:lnTo>
                  <a:pt x="1296" y="212"/>
                </a:lnTo>
                <a:lnTo>
                  <a:pt x="1296" y="204"/>
                </a:lnTo>
                <a:lnTo>
                  <a:pt x="1297" y="123"/>
                </a:lnTo>
                <a:lnTo>
                  <a:pt x="1297" y="107"/>
                </a:lnTo>
                <a:lnTo>
                  <a:pt x="1298" y="29"/>
                </a:lnTo>
                <a:lnTo>
                  <a:pt x="1298" y="26"/>
                </a:lnTo>
                <a:lnTo>
                  <a:pt x="1299" y="23"/>
                </a:lnTo>
                <a:lnTo>
                  <a:pt x="1299" y="41"/>
                </a:lnTo>
                <a:lnTo>
                  <a:pt x="1299" y="49"/>
                </a:lnTo>
                <a:lnTo>
                  <a:pt x="1299" y="93"/>
                </a:lnTo>
                <a:lnTo>
                  <a:pt x="1299" y="99"/>
                </a:lnTo>
                <a:lnTo>
                  <a:pt x="1300" y="126"/>
                </a:lnTo>
                <a:lnTo>
                  <a:pt x="1300" y="130"/>
                </a:lnTo>
                <a:lnTo>
                  <a:pt x="1300" y="137"/>
                </a:lnTo>
                <a:lnTo>
                  <a:pt x="1301" y="137"/>
                </a:lnTo>
                <a:lnTo>
                  <a:pt x="1301" y="134"/>
                </a:lnTo>
                <a:lnTo>
                  <a:pt x="1302" y="134"/>
                </a:lnTo>
                <a:lnTo>
                  <a:pt x="1302" y="131"/>
                </a:lnTo>
                <a:lnTo>
                  <a:pt x="1302" y="135"/>
                </a:lnTo>
                <a:lnTo>
                  <a:pt x="1303" y="137"/>
                </a:lnTo>
                <a:lnTo>
                  <a:pt x="1304" y="154"/>
                </a:lnTo>
                <a:lnTo>
                  <a:pt x="1304" y="157"/>
                </a:lnTo>
                <a:lnTo>
                  <a:pt x="1304" y="165"/>
                </a:lnTo>
                <a:lnTo>
                  <a:pt x="1304" y="164"/>
                </a:lnTo>
                <a:lnTo>
                  <a:pt x="1304" y="166"/>
                </a:lnTo>
                <a:lnTo>
                  <a:pt x="1305" y="163"/>
                </a:lnTo>
                <a:lnTo>
                  <a:pt x="1306" y="159"/>
                </a:lnTo>
                <a:lnTo>
                  <a:pt x="1306" y="159"/>
                </a:lnTo>
                <a:lnTo>
                  <a:pt x="1306" y="159"/>
                </a:lnTo>
                <a:lnTo>
                  <a:pt x="1306" y="163"/>
                </a:lnTo>
                <a:lnTo>
                  <a:pt x="1306" y="165"/>
                </a:lnTo>
                <a:lnTo>
                  <a:pt x="1307" y="177"/>
                </a:lnTo>
                <a:lnTo>
                  <a:pt x="1307" y="178"/>
                </a:lnTo>
                <a:lnTo>
                  <a:pt x="1308" y="188"/>
                </a:lnTo>
                <a:lnTo>
                  <a:pt x="1308" y="190"/>
                </a:lnTo>
                <a:lnTo>
                  <a:pt x="1309" y="198"/>
                </a:lnTo>
                <a:lnTo>
                  <a:pt x="1309" y="199"/>
                </a:lnTo>
                <a:lnTo>
                  <a:pt x="1309" y="203"/>
                </a:lnTo>
                <a:lnTo>
                  <a:pt x="1309" y="204"/>
                </a:lnTo>
                <a:lnTo>
                  <a:pt x="1310" y="208"/>
                </a:lnTo>
                <a:lnTo>
                  <a:pt x="1310" y="208"/>
                </a:lnTo>
                <a:lnTo>
                  <a:pt x="1311" y="211"/>
                </a:lnTo>
                <a:lnTo>
                  <a:pt x="1312" y="211"/>
                </a:lnTo>
                <a:lnTo>
                  <a:pt x="1312" y="213"/>
                </a:lnTo>
                <a:lnTo>
                  <a:pt x="1313" y="214"/>
                </a:lnTo>
                <a:lnTo>
                  <a:pt x="1313" y="213"/>
                </a:lnTo>
                <a:lnTo>
                  <a:pt x="1313" y="215"/>
                </a:lnTo>
                <a:lnTo>
                  <a:pt x="1313" y="214"/>
                </a:lnTo>
                <a:lnTo>
                  <a:pt x="1313" y="214"/>
                </a:lnTo>
                <a:lnTo>
                  <a:pt x="1314" y="217"/>
                </a:lnTo>
                <a:lnTo>
                  <a:pt x="1314" y="216"/>
                </a:lnTo>
                <a:lnTo>
                  <a:pt x="1314" y="219"/>
                </a:lnTo>
                <a:lnTo>
                  <a:pt x="1314" y="218"/>
                </a:lnTo>
                <a:lnTo>
                  <a:pt x="1314" y="219"/>
                </a:lnTo>
                <a:lnTo>
                  <a:pt x="1315" y="221"/>
                </a:lnTo>
                <a:lnTo>
                  <a:pt x="1315" y="222"/>
                </a:lnTo>
                <a:lnTo>
                  <a:pt x="1315" y="225"/>
                </a:lnTo>
                <a:lnTo>
                  <a:pt x="1316" y="225"/>
                </a:lnTo>
                <a:lnTo>
                  <a:pt x="1316" y="225"/>
                </a:lnTo>
                <a:lnTo>
                  <a:pt x="1317" y="231"/>
                </a:lnTo>
                <a:lnTo>
                  <a:pt x="1317" y="230"/>
                </a:lnTo>
                <a:lnTo>
                  <a:pt x="1317" y="231"/>
                </a:lnTo>
                <a:lnTo>
                  <a:pt x="1318" y="224"/>
                </a:lnTo>
                <a:lnTo>
                  <a:pt x="1318" y="219"/>
                </a:lnTo>
                <a:lnTo>
                  <a:pt x="1319" y="157"/>
                </a:lnTo>
                <a:lnTo>
                  <a:pt x="1319" y="144"/>
                </a:lnTo>
                <a:lnTo>
                  <a:pt x="1319" y="55"/>
                </a:lnTo>
                <a:lnTo>
                  <a:pt x="1319" y="46"/>
                </a:lnTo>
                <a:lnTo>
                  <a:pt x="1320" y="28"/>
                </a:lnTo>
                <a:lnTo>
                  <a:pt x="1320" y="33"/>
                </a:lnTo>
                <a:lnTo>
                  <a:pt x="1320" y="38"/>
                </a:lnTo>
                <a:lnTo>
                  <a:pt x="1320" y="80"/>
                </a:lnTo>
                <a:lnTo>
                  <a:pt x="1320" y="88"/>
                </a:lnTo>
                <a:lnTo>
                  <a:pt x="1321" y="124"/>
                </a:lnTo>
                <a:lnTo>
                  <a:pt x="1322" y="128"/>
                </a:lnTo>
                <a:lnTo>
                  <a:pt x="1322" y="143"/>
                </a:lnTo>
                <a:lnTo>
                  <a:pt x="1323" y="145"/>
                </a:lnTo>
                <a:lnTo>
                  <a:pt x="1323" y="146"/>
                </a:lnTo>
                <a:lnTo>
                  <a:pt x="1323" y="144"/>
                </a:lnTo>
                <a:lnTo>
                  <a:pt x="1324" y="143"/>
                </a:lnTo>
                <a:lnTo>
                  <a:pt x="1324" y="141"/>
                </a:lnTo>
                <a:lnTo>
                  <a:pt x="1324" y="142"/>
                </a:lnTo>
                <a:lnTo>
                  <a:pt x="1325" y="144"/>
                </a:lnTo>
                <a:lnTo>
                  <a:pt x="1325" y="157"/>
                </a:lnTo>
                <a:lnTo>
                  <a:pt x="1325" y="160"/>
                </a:lnTo>
                <a:lnTo>
                  <a:pt x="1325" y="168"/>
                </a:lnTo>
                <a:lnTo>
                  <a:pt x="1325" y="169"/>
                </a:lnTo>
                <a:lnTo>
                  <a:pt x="1326" y="164"/>
                </a:lnTo>
                <a:lnTo>
                  <a:pt x="1327" y="159"/>
                </a:lnTo>
                <a:lnTo>
                  <a:pt x="1327" y="157"/>
                </a:lnTo>
                <a:lnTo>
                  <a:pt x="1328" y="162"/>
                </a:lnTo>
                <a:lnTo>
                  <a:pt x="1328" y="163"/>
                </a:lnTo>
                <a:lnTo>
                  <a:pt x="1329" y="175"/>
                </a:lnTo>
                <a:lnTo>
                  <a:pt x="1329" y="177"/>
                </a:lnTo>
                <a:lnTo>
                  <a:pt x="1330" y="188"/>
                </a:lnTo>
                <a:lnTo>
                  <a:pt x="1330" y="190"/>
                </a:lnTo>
                <a:lnTo>
                  <a:pt x="1330" y="198"/>
                </a:lnTo>
                <a:lnTo>
                  <a:pt x="1330" y="198"/>
                </a:lnTo>
                <a:lnTo>
                  <a:pt x="1330" y="200"/>
                </a:lnTo>
                <a:lnTo>
                  <a:pt x="1330" y="206"/>
                </a:lnTo>
                <a:lnTo>
                  <a:pt x="1331" y="210"/>
                </a:lnTo>
                <a:lnTo>
                  <a:pt x="1331" y="210"/>
                </a:lnTo>
                <a:lnTo>
                  <a:pt x="1332" y="213"/>
                </a:lnTo>
                <a:lnTo>
                  <a:pt x="1332" y="212"/>
                </a:lnTo>
                <a:lnTo>
                  <a:pt x="1333" y="214"/>
                </a:lnTo>
                <a:lnTo>
                  <a:pt x="1333" y="214"/>
                </a:lnTo>
                <a:lnTo>
                  <a:pt x="1333" y="213"/>
                </a:lnTo>
                <a:lnTo>
                  <a:pt x="1334" y="214"/>
                </a:lnTo>
                <a:lnTo>
                  <a:pt x="1334" y="216"/>
                </a:lnTo>
                <a:lnTo>
                  <a:pt x="1334" y="214"/>
                </a:lnTo>
                <a:lnTo>
                  <a:pt x="1334" y="214"/>
                </a:lnTo>
                <a:lnTo>
                  <a:pt x="1335" y="216"/>
                </a:lnTo>
                <a:lnTo>
                  <a:pt x="1335" y="215"/>
                </a:lnTo>
                <a:lnTo>
                  <a:pt x="1335" y="217"/>
                </a:lnTo>
                <a:lnTo>
                  <a:pt x="1335" y="217"/>
                </a:lnTo>
                <a:lnTo>
                  <a:pt x="1335" y="216"/>
                </a:lnTo>
                <a:lnTo>
                  <a:pt x="1336" y="219"/>
                </a:lnTo>
                <a:lnTo>
                  <a:pt x="1336" y="219"/>
                </a:lnTo>
                <a:lnTo>
                  <a:pt x="1336" y="219"/>
                </a:lnTo>
                <a:lnTo>
                  <a:pt x="1337" y="223"/>
                </a:lnTo>
                <a:lnTo>
                  <a:pt x="1337" y="222"/>
                </a:lnTo>
                <a:lnTo>
                  <a:pt x="1337" y="227"/>
                </a:lnTo>
                <a:lnTo>
                  <a:pt x="1337" y="228"/>
                </a:lnTo>
                <a:lnTo>
                  <a:pt x="1338" y="229"/>
                </a:lnTo>
                <a:lnTo>
                  <a:pt x="1338" y="228"/>
                </a:lnTo>
                <a:lnTo>
                  <a:pt x="1338" y="225"/>
                </a:lnTo>
                <a:lnTo>
                  <a:pt x="1339" y="186"/>
                </a:lnTo>
                <a:lnTo>
                  <a:pt x="1339" y="173"/>
                </a:lnTo>
                <a:lnTo>
                  <a:pt x="1340" y="79"/>
                </a:lnTo>
                <a:lnTo>
                  <a:pt x="1340" y="64"/>
                </a:lnTo>
                <a:lnTo>
                  <a:pt x="1340" y="21"/>
                </a:lnTo>
                <a:lnTo>
                  <a:pt x="1341" y="49"/>
                </a:lnTo>
                <a:lnTo>
                  <a:pt x="1341" y="57"/>
                </a:lnTo>
                <a:lnTo>
                  <a:pt x="1342" y="104"/>
                </a:lnTo>
                <a:lnTo>
                  <a:pt x="1342" y="111"/>
                </a:lnTo>
                <a:lnTo>
                  <a:pt x="1343" y="131"/>
                </a:lnTo>
                <a:lnTo>
                  <a:pt x="1343" y="132"/>
                </a:lnTo>
                <a:lnTo>
                  <a:pt x="1343" y="136"/>
                </a:lnTo>
                <a:lnTo>
                  <a:pt x="1343" y="136"/>
                </a:lnTo>
                <a:lnTo>
                  <a:pt x="1344" y="135"/>
                </a:lnTo>
                <a:lnTo>
                  <a:pt x="1344" y="131"/>
                </a:lnTo>
                <a:lnTo>
                  <a:pt x="1345" y="130"/>
                </a:lnTo>
                <a:lnTo>
                  <a:pt x="1345" y="136"/>
                </a:lnTo>
                <a:lnTo>
                  <a:pt x="1345" y="139"/>
                </a:lnTo>
                <a:lnTo>
                  <a:pt x="1346" y="161"/>
                </a:lnTo>
                <a:lnTo>
                  <a:pt x="1346" y="162"/>
                </a:lnTo>
                <a:lnTo>
                  <a:pt x="1346" y="166"/>
                </a:lnTo>
                <a:lnTo>
                  <a:pt x="1347" y="164"/>
                </a:lnTo>
                <a:lnTo>
                  <a:pt x="1347" y="164"/>
                </a:lnTo>
                <a:lnTo>
                  <a:pt x="1348" y="161"/>
                </a:lnTo>
                <a:lnTo>
                  <a:pt x="1348" y="162"/>
                </a:lnTo>
                <a:lnTo>
                  <a:pt x="1348" y="159"/>
                </a:lnTo>
                <a:lnTo>
                  <a:pt x="1348" y="157"/>
                </a:lnTo>
                <a:lnTo>
                  <a:pt x="1349" y="158"/>
                </a:lnTo>
                <a:lnTo>
                  <a:pt x="1349" y="157"/>
                </a:lnTo>
                <a:lnTo>
                  <a:pt x="1349" y="167"/>
                </a:lnTo>
                <a:lnTo>
                  <a:pt x="1349" y="169"/>
                </a:lnTo>
                <a:lnTo>
                  <a:pt x="1350" y="181"/>
                </a:lnTo>
                <a:lnTo>
                  <a:pt x="1350" y="183"/>
                </a:lnTo>
                <a:lnTo>
                  <a:pt x="1350" y="193"/>
                </a:lnTo>
                <a:lnTo>
                  <a:pt x="1350" y="193"/>
                </a:lnTo>
                <a:lnTo>
                  <a:pt x="1351" y="200"/>
                </a:lnTo>
                <a:lnTo>
                  <a:pt x="1351" y="202"/>
                </a:lnTo>
                <a:lnTo>
                  <a:pt x="1352" y="206"/>
                </a:lnTo>
                <a:lnTo>
                  <a:pt x="1352" y="207"/>
                </a:lnTo>
                <a:lnTo>
                  <a:pt x="1353" y="209"/>
                </a:lnTo>
                <a:lnTo>
                  <a:pt x="1353" y="210"/>
                </a:lnTo>
                <a:lnTo>
                  <a:pt x="1354" y="213"/>
                </a:lnTo>
                <a:lnTo>
                  <a:pt x="1354" y="213"/>
                </a:lnTo>
                <a:lnTo>
                  <a:pt x="1355" y="213"/>
                </a:lnTo>
                <a:lnTo>
                  <a:pt x="1355" y="214"/>
                </a:lnTo>
                <a:lnTo>
                  <a:pt x="1355" y="214"/>
                </a:lnTo>
                <a:lnTo>
                  <a:pt x="1355" y="215"/>
                </a:lnTo>
                <a:lnTo>
                  <a:pt x="1356" y="215"/>
                </a:lnTo>
                <a:lnTo>
                  <a:pt x="1356" y="214"/>
                </a:lnTo>
                <a:lnTo>
                  <a:pt x="1356" y="216"/>
                </a:lnTo>
                <a:lnTo>
                  <a:pt x="1356" y="215"/>
                </a:lnTo>
                <a:lnTo>
                  <a:pt x="1356" y="217"/>
                </a:lnTo>
                <a:lnTo>
                  <a:pt x="1356" y="216"/>
                </a:lnTo>
                <a:lnTo>
                  <a:pt x="1357" y="219"/>
                </a:lnTo>
                <a:lnTo>
                  <a:pt x="1358" y="223"/>
                </a:lnTo>
                <a:lnTo>
                  <a:pt x="1359" y="228"/>
                </a:lnTo>
                <a:lnTo>
                  <a:pt x="1359" y="228"/>
                </a:lnTo>
                <a:lnTo>
                  <a:pt x="1360" y="230"/>
                </a:lnTo>
                <a:lnTo>
                  <a:pt x="1360" y="228"/>
                </a:lnTo>
                <a:lnTo>
                  <a:pt x="1360" y="226"/>
                </a:lnTo>
                <a:lnTo>
                  <a:pt x="1361" y="171"/>
                </a:lnTo>
                <a:lnTo>
                  <a:pt x="1361" y="157"/>
                </a:lnTo>
                <a:lnTo>
                  <a:pt x="1361" y="61"/>
                </a:lnTo>
                <a:lnTo>
                  <a:pt x="1361" y="49"/>
                </a:lnTo>
                <a:lnTo>
                  <a:pt x="1361" y="16"/>
                </a:lnTo>
                <a:lnTo>
                  <a:pt x="1361" y="18"/>
                </a:lnTo>
                <a:lnTo>
                  <a:pt x="1362" y="52"/>
                </a:lnTo>
                <a:lnTo>
                  <a:pt x="1362" y="59"/>
                </a:lnTo>
                <a:lnTo>
                  <a:pt x="1363" y="100"/>
                </a:lnTo>
                <a:lnTo>
                  <a:pt x="1363" y="105"/>
                </a:lnTo>
                <a:lnTo>
                  <a:pt x="1364" y="126"/>
                </a:lnTo>
                <a:lnTo>
                  <a:pt x="1364" y="128"/>
                </a:lnTo>
                <a:lnTo>
                  <a:pt x="1365" y="130"/>
                </a:lnTo>
                <a:lnTo>
                  <a:pt x="1365" y="128"/>
                </a:lnTo>
                <a:lnTo>
                  <a:pt x="1366" y="128"/>
                </a:lnTo>
                <a:lnTo>
                  <a:pt x="1366" y="123"/>
                </a:lnTo>
                <a:lnTo>
                  <a:pt x="1366" y="122"/>
                </a:lnTo>
                <a:lnTo>
                  <a:pt x="1366" y="131"/>
                </a:lnTo>
                <a:lnTo>
                  <a:pt x="1367" y="134"/>
                </a:lnTo>
                <a:lnTo>
                  <a:pt x="1367" y="152"/>
                </a:lnTo>
                <a:lnTo>
                  <a:pt x="1367" y="155"/>
                </a:lnTo>
                <a:lnTo>
                  <a:pt x="1367" y="160"/>
                </a:lnTo>
                <a:lnTo>
                  <a:pt x="1368" y="159"/>
                </a:lnTo>
                <a:lnTo>
                  <a:pt x="1368" y="158"/>
                </a:lnTo>
                <a:lnTo>
                  <a:pt x="1369" y="155"/>
                </a:lnTo>
                <a:lnTo>
                  <a:pt x="1369" y="156"/>
                </a:lnTo>
                <a:lnTo>
                  <a:pt x="1370" y="153"/>
                </a:lnTo>
                <a:lnTo>
                  <a:pt x="1370" y="155"/>
                </a:lnTo>
                <a:lnTo>
                  <a:pt x="1371" y="163"/>
                </a:lnTo>
                <a:lnTo>
                  <a:pt x="1371" y="165"/>
                </a:lnTo>
                <a:lnTo>
                  <a:pt x="1371" y="178"/>
                </a:lnTo>
                <a:lnTo>
                  <a:pt x="1371" y="179"/>
                </a:lnTo>
                <a:lnTo>
                  <a:pt x="1372" y="189"/>
                </a:lnTo>
                <a:lnTo>
                  <a:pt x="1372" y="191"/>
                </a:lnTo>
                <a:lnTo>
                  <a:pt x="1373" y="196"/>
                </a:lnTo>
                <a:lnTo>
                  <a:pt x="1373" y="198"/>
                </a:lnTo>
                <a:lnTo>
                  <a:pt x="1373" y="203"/>
                </a:lnTo>
                <a:lnTo>
                  <a:pt x="1374" y="207"/>
                </a:lnTo>
                <a:lnTo>
                  <a:pt x="1374" y="208"/>
                </a:lnTo>
                <a:lnTo>
                  <a:pt x="1375" y="211"/>
                </a:lnTo>
                <a:lnTo>
                  <a:pt x="1376" y="210"/>
                </a:lnTo>
                <a:lnTo>
                  <a:pt x="1376" y="210"/>
                </a:lnTo>
                <a:lnTo>
                  <a:pt x="1376" y="212"/>
                </a:lnTo>
                <a:lnTo>
                  <a:pt x="1376" y="212"/>
                </a:lnTo>
                <a:lnTo>
                  <a:pt x="1376" y="213"/>
                </a:lnTo>
                <a:lnTo>
                  <a:pt x="1376" y="212"/>
                </a:lnTo>
                <a:lnTo>
                  <a:pt x="1376" y="213"/>
                </a:lnTo>
                <a:lnTo>
                  <a:pt x="1377" y="213"/>
                </a:lnTo>
                <a:lnTo>
                  <a:pt x="1377" y="213"/>
                </a:lnTo>
                <a:lnTo>
                  <a:pt x="1377" y="213"/>
                </a:lnTo>
                <a:lnTo>
                  <a:pt x="1378" y="213"/>
                </a:lnTo>
                <a:lnTo>
                  <a:pt x="1378" y="212"/>
                </a:lnTo>
                <a:lnTo>
                  <a:pt x="1379" y="216"/>
                </a:lnTo>
                <a:lnTo>
                  <a:pt x="1379" y="216"/>
                </a:lnTo>
                <a:lnTo>
                  <a:pt x="1379" y="221"/>
                </a:lnTo>
                <a:lnTo>
                  <a:pt x="1379" y="221"/>
                </a:lnTo>
                <a:lnTo>
                  <a:pt x="1380" y="225"/>
                </a:lnTo>
                <a:lnTo>
                  <a:pt x="1380" y="226"/>
                </a:lnTo>
                <a:lnTo>
                  <a:pt x="1381" y="229"/>
                </a:lnTo>
                <a:lnTo>
                  <a:pt x="1381" y="226"/>
                </a:lnTo>
                <a:lnTo>
                  <a:pt x="1381" y="198"/>
                </a:lnTo>
                <a:lnTo>
                  <a:pt x="1381" y="188"/>
                </a:lnTo>
                <a:lnTo>
                  <a:pt x="1382" y="80"/>
                </a:lnTo>
                <a:lnTo>
                  <a:pt x="1382" y="64"/>
                </a:lnTo>
                <a:lnTo>
                  <a:pt x="1383" y="15"/>
                </a:lnTo>
                <a:lnTo>
                  <a:pt x="1383" y="14"/>
                </a:lnTo>
                <a:lnTo>
                  <a:pt x="1384" y="38"/>
                </a:lnTo>
                <a:lnTo>
                  <a:pt x="1384" y="44"/>
                </a:lnTo>
                <a:lnTo>
                  <a:pt x="1385" y="86"/>
                </a:lnTo>
                <a:lnTo>
                  <a:pt x="1385" y="94"/>
                </a:lnTo>
                <a:lnTo>
                  <a:pt x="1386" y="116"/>
                </a:lnTo>
                <a:lnTo>
                  <a:pt x="1386" y="120"/>
                </a:lnTo>
                <a:lnTo>
                  <a:pt x="1386" y="126"/>
                </a:lnTo>
                <a:lnTo>
                  <a:pt x="1386" y="125"/>
                </a:lnTo>
                <a:lnTo>
                  <a:pt x="1386" y="125"/>
                </a:lnTo>
                <a:lnTo>
                  <a:pt x="1386" y="117"/>
                </a:lnTo>
                <a:lnTo>
                  <a:pt x="1387" y="117"/>
                </a:lnTo>
                <a:lnTo>
                  <a:pt x="1387" y="117"/>
                </a:lnTo>
                <a:lnTo>
                  <a:pt x="1387" y="123"/>
                </a:lnTo>
                <a:lnTo>
                  <a:pt x="1388" y="126"/>
                </a:lnTo>
                <a:lnTo>
                  <a:pt x="1389" y="145"/>
                </a:lnTo>
                <a:lnTo>
                  <a:pt x="1389" y="148"/>
                </a:lnTo>
                <a:lnTo>
                  <a:pt x="1390" y="157"/>
                </a:lnTo>
                <a:lnTo>
                  <a:pt x="1390" y="157"/>
                </a:lnTo>
                <a:lnTo>
                  <a:pt x="1390" y="153"/>
                </a:lnTo>
                <a:lnTo>
                  <a:pt x="1391" y="153"/>
                </a:lnTo>
                <a:lnTo>
                  <a:pt x="1391" y="152"/>
                </a:lnTo>
                <a:lnTo>
                  <a:pt x="1391" y="151"/>
                </a:lnTo>
                <a:lnTo>
                  <a:pt x="1392" y="152"/>
                </a:lnTo>
                <a:lnTo>
                  <a:pt x="1392" y="159"/>
                </a:lnTo>
                <a:lnTo>
                  <a:pt x="1392" y="161"/>
                </a:lnTo>
                <a:lnTo>
                  <a:pt x="1392" y="172"/>
                </a:lnTo>
                <a:lnTo>
                  <a:pt x="1392" y="174"/>
                </a:lnTo>
                <a:lnTo>
                  <a:pt x="1393" y="185"/>
                </a:lnTo>
                <a:lnTo>
                  <a:pt x="1393" y="186"/>
                </a:lnTo>
                <a:lnTo>
                  <a:pt x="1394" y="193"/>
                </a:lnTo>
                <a:lnTo>
                  <a:pt x="1394" y="194"/>
                </a:lnTo>
                <a:lnTo>
                  <a:pt x="1395" y="201"/>
                </a:lnTo>
                <a:lnTo>
                  <a:pt x="1396" y="203"/>
                </a:lnTo>
                <a:lnTo>
                  <a:pt x="1396" y="204"/>
                </a:lnTo>
                <a:lnTo>
                  <a:pt x="1397" y="207"/>
                </a:lnTo>
                <a:lnTo>
                  <a:pt x="1397" y="207"/>
                </a:lnTo>
                <a:lnTo>
                  <a:pt x="1397" y="209"/>
                </a:lnTo>
                <a:lnTo>
                  <a:pt x="1397" y="209"/>
                </a:lnTo>
                <a:lnTo>
                  <a:pt x="1397" y="209"/>
                </a:lnTo>
                <a:lnTo>
                  <a:pt x="1397" y="210"/>
                </a:lnTo>
                <a:lnTo>
                  <a:pt x="1397" y="210"/>
                </a:lnTo>
                <a:lnTo>
                  <a:pt x="1398" y="210"/>
                </a:lnTo>
                <a:lnTo>
                  <a:pt x="1398" y="209"/>
                </a:lnTo>
                <a:lnTo>
                  <a:pt x="1398" y="212"/>
                </a:lnTo>
                <a:lnTo>
                  <a:pt x="1398" y="211"/>
                </a:lnTo>
                <a:lnTo>
                  <a:pt x="1399" y="210"/>
                </a:lnTo>
                <a:lnTo>
                  <a:pt x="1400" y="213"/>
                </a:lnTo>
                <a:lnTo>
                  <a:pt x="1400" y="214"/>
                </a:lnTo>
                <a:lnTo>
                  <a:pt x="1400" y="213"/>
                </a:lnTo>
                <a:lnTo>
                  <a:pt x="1401" y="217"/>
                </a:lnTo>
                <a:lnTo>
                  <a:pt x="1401" y="217"/>
                </a:lnTo>
                <a:lnTo>
                  <a:pt x="1402" y="223"/>
                </a:lnTo>
                <a:lnTo>
                  <a:pt x="1402" y="223"/>
                </a:lnTo>
                <a:lnTo>
                  <a:pt x="1402" y="226"/>
                </a:lnTo>
                <a:lnTo>
                  <a:pt x="1402" y="226"/>
                </a:lnTo>
                <a:lnTo>
                  <a:pt x="1402" y="225"/>
                </a:lnTo>
                <a:lnTo>
                  <a:pt x="1403" y="204"/>
                </a:lnTo>
                <a:lnTo>
                  <a:pt x="1403" y="196"/>
                </a:lnTo>
                <a:lnTo>
                  <a:pt x="1404" y="108"/>
                </a:lnTo>
                <a:lnTo>
                  <a:pt x="1404" y="92"/>
                </a:lnTo>
                <a:lnTo>
                  <a:pt x="1404" y="20"/>
                </a:lnTo>
                <a:lnTo>
                  <a:pt x="1404" y="17"/>
                </a:lnTo>
                <a:lnTo>
                  <a:pt x="1405" y="37"/>
                </a:lnTo>
                <a:lnTo>
                  <a:pt x="1405" y="44"/>
                </a:lnTo>
                <a:lnTo>
                  <a:pt x="1406" y="88"/>
                </a:lnTo>
                <a:lnTo>
                  <a:pt x="1406" y="95"/>
                </a:lnTo>
                <a:lnTo>
                  <a:pt x="1407" y="121"/>
                </a:lnTo>
                <a:lnTo>
                  <a:pt x="1407" y="126"/>
                </a:lnTo>
                <a:lnTo>
                  <a:pt x="1407" y="131"/>
                </a:lnTo>
                <a:lnTo>
                  <a:pt x="1408" y="131"/>
                </a:lnTo>
                <a:lnTo>
                  <a:pt x="1408" y="124"/>
                </a:lnTo>
                <a:lnTo>
                  <a:pt x="1409" y="124"/>
                </a:lnTo>
                <a:lnTo>
                  <a:pt x="1409" y="122"/>
                </a:lnTo>
                <a:lnTo>
                  <a:pt x="1409" y="128"/>
                </a:lnTo>
                <a:lnTo>
                  <a:pt x="1410" y="131"/>
                </a:lnTo>
                <a:lnTo>
                  <a:pt x="1410" y="148"/>
                </a:lnTo>
                <a:lnTo>
                  <a:pt x="1410" y="152"/>
                </a:lnTo>
                <a:lnTo>
                  <a:pt x="1411" y="159"/>
                </a:lnTo>
                <a:lnTo>
                  <a:pt x="1412" y="155"/>
                </a:lnTo>
                <a:lnTo>
                  <a:pt x="1412" y="154"/>
                </a:lnTo>
                <a:lnTo>
                  <a:pt x="1412" y="150"/>
                </a:lnTo>
                <a:lnTo>
                  <a:pt x="1412" y="152"/>
                </a:lnTo>
                <a:lnTo>
                  <a:pt x="1412" y="151"/>
                </a:lnTo>
                <a:lnTo>
                  <a:pt x="1413" y="157"/>
                </a:lnTo>
                <a:lnTo>
                  <a:pt x="1413" y="158"/>
                </a:lnTo>
                <a:lnTo>
                  <a:pt x="1414" y="170"/>
                </a:lnTo>
                <a:lnTo>
                  <a:pt x="1414" y="172"/>
                </a:lnTo>
                <a:lnTo>
                  <a:pt x="1415" y="182"/>
                </a:lnTo>
                <a:lnTo>
                  <a:pt x="1415" y="184"/>
                </a:lnTo>
                <a:lnTo>
                  <a:pt x="1416" y="192"/>
                </a:lnTo>
                <a:lnTo>
                  <a:pt x="1416" y="193"/>
                </a:lnTo>
                <a:lnTo>
                  <a:pt x="1416" y="198"/>
                </a:lnTo>
                <a:lnTo>
                  <a:pt x="1416" y="199"/>
                </a:lnTo>
                <a:lnTo>
                  <a:pt x="1417" y="203"/>
                </a:lnTo>
                <a:lnTo>
                  <a:pt x="1417" y="203"/>
                </a:lnTo>
                <a:lnTo>
                  <a:pt x="1417" y="206"/>
                </a:lnTo>
                <a:lnTo>
                  <a:pt x="1418" y="207"/>
                </a:lnTo>
                <a:lnTo>
                  <a:pt x="1418" y="206"/>
                </a:lnTo>
                <a:lnTo>
                  <a:pt x="1418" y="208"/>
                </a:lnTo>
                <a:lnTo>
                  <a:pt x="1418" y="208"/>
                </a:lnTo>
                <a:lnTo>
                  <a:pt x="1419" y="208"/>
                </a:lnTo>
                <a:lnTo>
                  <a:pt x="1419" y="209"/>
                </a:lnTo>
                <a:lnTo>
                  <a:pt x="1420" y="209"/>
                </a:lnTo>
                <a:lnTo>
                  <a:pt x="1420" y="210"/>
                </a:lnTo>
                <a:lnTo>
                  <a:pt x="1420" y="208"/>
                </a:lnTo>
                <a:lnTo>
                  <a:pt x="1420" y="209"/>
                </a:lnTo>
                <a:lnTo>
                  <a:pt x="1421" y="210"/>
                </a:lnTo>
                <a:lnTo>
                  <a:pt x="1422" y="212"/>
                </a:lnTo>
                <a:lnTo>
                  <a:pt x="1422" y="213"/>
                </a:lnTo>
                <a:lnTo>
                  <a:pt x="1422" y="216"/>
                </a:lnTo>
                <a:lnTo>
                  <a:pt x="1422" y="218"/>
                </a:lnTo>
                <a:lnTo>
                  <a:pt x="1422" y="223"/>
                </a:lnTo>
                <a:lnTo>
                  <a:pt x="1422" y="223"/>
                </a:lnTo>
                <a:lnTo>
                  <a:pt x="1422" y="223"/>
                </a:lnTo>
                <a:lnTo>
                  <a:pt x="1423" y="213"/>
                </a:lnTo>
                <a:lnTo>
                  <a:pt x="1423" y="209"/>
                </a:lnTo>
                <a:lnTo>
                  <a:pt x="1424" y="135"/>
                </a:lnTo>
                <a:lnTo>
                  <a:pt x="1424" y="120"/>
                </a:lnTo>
                <a:lnTo>
                  <a:pt x="1425" y="34"/>
                </a:lnTo>
                <a:lnTo>
                  <a:pt x="1425" y="27"/>
                </a:lnTo>
                <a:lnTo>
                  <a:pt x="1425" y="13"/>
                </a:lnTo>
                <a:lnTo>
                  <a:pt x="1426" y="18"/>
                </a:lnTo>
                <a:lnTo>
                  <a:pt x="1426" y="23"/>
                </a:lnTo>
                <a:lnTo>
                  <a:pt x="1427" y="70"/>
                </a:lnTo>
                <a:lnTo>
                  <a:pt x="1427" y="78"/>
                </a:lnTo>
                <a:lnTo>
                  <a:pt x="1428" y="110"/>
                </a:lnTo>
                <a:lnTo>
                  <a:pt x="1428" y="113"/>
                </a:lnTo>
                <a:lnTo>
                  <a:pt x="1428" y="123"/>
                </a:lnTo>
                <a:lnTo>
                  <a:pt x="1428" y="125"/>
                </a:lnTo>
                <a:lnTo>
                  <a:pt x="1428" y="121"/>
                </a:lnTo>
                <a:lnTo>
                  <a:pt x="1429" y="119"/>
                </a:lnTo>
                <a:lnTo>
                  <a:pt x="1429" y="117"/>
                </a:lnTo>
                <a:lnTo>
                  <a:pt x="1429" y="119"/>
                </a:lnTo>
                <a:lnTo>
                  <a:pt x="1429" y="120"/>
                </a:lnTo>
                <a:lnTo>
                  <a:pt x="1430" y="143"/>
                </a:lnTo>
                <a:lnTo>
                  <a:pt x="1431" y="147"/>
                </a:lnTo>
                <a:lnTo>
                  <a:pt x="1432" y="157"/>
                </a:lnTo>
                <a:lnTo>
                  <a:pt x="1432" y="156"/>
                </a:lnTo>
                <a:lnTo>
                  <a:pt x="1432" y="157"/>
                </a:lnTo>
                <a:lnTo>
                  <a:pt x="1433" y="154"/>
                </a:lnTo>
                <a:lnTo>
                  <a:pt x="1433" y="152"/>
                </a:lnTo>
                <a:lnTo>
                  <a:pt x="1433" y="148"/>
                </a:lnTo>
                <a:lnTo>
                  <a:pt x="1433" y="148"/>
                </a:lnTo>
                <a:lnTo>
                  <a:pt x="1434" y="154"/>
                </a:lnTo>
                <a:lnTo>
                  <a:pt x="1434" y="155"/>
                </a:lnTo>
                <a:lnTo>
                  <a:pt x="1434" y="165"/>
                </a:lnTo>
                <a:lnTo>
                  <a:pt x="1434" y="168"/>
                </a:lnTo>
                <a:lnTo>
                  <a:pt x="1435" y="181"/>
                </a:lnTo>
                <a:lnTo>
                  <a:pt x="1435" y="183"/>
                </a:lnTo>
                <a:lnTo>
                  <a:pt x="1436" y="188"/>
                </a:lnTo>
                <a:lnTo>
                  <a:pt x="1436" y="190"/>
                </a:lnTo>
                <a:lnTo>
                  <a:pt x="1437" y="198"/>
                </a:lnTo>
                <a:lnTo>
                  <a:pt x="1437" y="197"/>
                </a:lnTo>
                <a:lnTo>
                  <a:pt x="1438" y="201"/>
                </a:lnTo>
                <a:lnTo>
                  <a:pt x="1438" y="202"/>
                </a:lnTo>
                <a:lnTo>
                  <a:pt x="1438" y="204"/>
                </a:lnTo>
                <a:lnTo>
                  <a:pt x="1438" y="205"/>
                </a:lnTo>
                <a:lnTo>
                  <a:pt x="1438" y="204"/>
                </a:lnTo>
                <a:lnTo>
                  <a:pt x="1439" y="208"/>
                </a:lnTo>
                <a:lnTo>
                  <a:pt x="1440" y="206"/>
                </a:lnTo>
                <a:lnTo>
                  <a:pt x="1440" y="206"/>
                </a:lnTo>
                <a:lnTo>
                  <a:pt x="1440" y="208"/>
                </a:lnTo>
                <a:lnTo>
                  <a:pt x="1440" y="207"/>
                </a:lnTo>
                <a:lnTo>
                  <a:pt x="1440" y="208"/>
                </a:lnTo>
                <a:lnTo>
                  <a:pt x="1440" y="208"/>
                </a:lnTo>
                <a:lnTo>
                  <a:pt x="1440" y="208"/>
                </a:lnTo>
                <a:lnTo>
                  <a:pt x="1440" y="209"/>
                </a:lnTo>
                <a:lnTo>
                  <a:pt x="1441" y="208"/>
                </a:lnTo>
                <a:lnTo>
                  <a:pt x="1441" y="210"/>
                </a:lnTo>
                <a:lnTo>
                  <a:pt x="1442" y="211"/>
                </a:lnTo>
                <a:lnTo>
                  <a:pt x="1442" y="210"/>
                </a:lnTo>
                <a:lnTo>
                  <a:pt x="1443" y="213"/>
                </a:lnTo>
                <a:lnTo>
                  <a:pt x="1443" y="215"/>
                </a:lnTo>
                <a:lnTo>
                  <a:pt x="1443" y="214"/>
                </a:lnTo>
                <a:lnTo>
                  <a:pt x="1443" y="219"/>
                </a:lnTo>
                <a:lnTo>
                  <a:pt x="1443" y="220"/>
                </a:lnTo>
                <a:lnTo>
                  <a:pt x="1443" y="223"/>
                </a:lnTo>
                <a:lnTo>
                  <a:pt x="1444" y="222"/>
                </a:lnTo>
                <a:lnTo>
                  <a:pt x="1444" y="221"/>
                </a:lnTo>
                <a:lnTo>
                  <a:pt x="1445" y="177"/>
                </a:lnTo>
                <a:lnTo>
                  <a:pt x="1445" y="162"/>
                </a:lnTo>
                <a:lnTo>
                  <a:pt x="1446" y="64"/>
                </a:lnTo>
                <a:lnTo>
                  <a:pt x="1446" y="49"/>
                </a:lnTo>
                <a:lnTo>
                  <a:pt x="1446" y="11"/>
                </a:lnTo>
                <a:lnTo>
                  <a:pt x="1446" y="11"/>
                </a:lnTo>
                <a:lnTo>
                  <a:pt x="1446" y="11"/>
                </a:lnTo>
                <a:lnTo>
                  <a:pt x="1447" y="39"/>
                </a:lnTo>
                <a:lnTo>
                  <a:pt x="1447" y="46"/>
                </a:lnTo>
                <a:lnTo>
                  <a:pt x="1448" y="85"/>
                </a:lnTo>
                <a:lnTo>
                  <a:pt x="1448" y="90"/>
                </a:lnTo>
                <a:lnTo>
                  <a:pt x="1448" y="113"/>
                </a:lnTo>
                <a:lnTo>
                  <a:pt x="1448" y="114"/>
                </a:lnTo>
                <a:lnTo>
                  <a:pt x="1449" y="116"/>
                </a:lnTo>
                <a:lnTo>
                  <a:pt x="1449" y="112"/>
                </a:lnTo>
                <a:lnTo>
                  <a:pt x="1449" y="112"/>
                </a:lnTo>
                <a:lnTo>
                  <a:pt x="1450" y="105"/>
                </a:lnTo>
                <a:lnTo>
                  <a:pt x="1451" y="105"/>
                </a:lnTo>
                <a:lnTo>
                  <a:pt x="1451" y="113"/>
                </a:lnTo>
                <a:lnTo>
                  <a:pt x="1452" y="116"/>
                </a:lnTo>
                <a:lnTo>
                  <a:pt x="1452" y="140"/>
                </a:lnTo>
                <a:lnTo>
                  <a:pt x="1452" y="143"/>
                </a:lnTo>
                <a:lnTo>
                  <a:pt x="1453" y="151"/>
                </a:lnTo>
                <a:lnTo>
                  <a:pt x="1453" y="150"/>
                </a:lnTo>
                <a:lnTo>
                  <a:pt x="1453" y="150"/>
                </a:lnTo>
                <a:lnTo>
                  <a:pt x="1453" y="147"/>
                </a:lnTo>
                <a:lnTo>
                  <a:pt x="1454" y="143"/>
                </a:lnTo>
                <a:lnTo>
                  <a:pt x="1454" y="144"/>
                </a:lnTo>
                <a:lnTo>
                  <a:pt x="1454" y="144"/>
                </a:lnTo>
                <a:lnTo>
                  <a:pt x="1455" y="152"/>
                </a:lnTo>
                <a:lnTo>
                  <a:pt x="1455" y="153"/>
                </a:lnTo>
                <a:lnTo>
                  <a:pt x="1456" y="167"/>
                </a:lnTo>
                <a:lnTo>
                  <a:pt x="1457" y="177"/>
                </a:lnTo>
                <a:lnTo>
                  <a:pt x="1457" y="180"/>
                </a:lnTo>
                <a:lnTo>
                  <a:pt x="1458" y="187"/>
                </a:lnTo>
                <a:lnTo>
                  <a:pt x="1458" y="188"/>
                </a:lnTo>
                <a:lnTo>
                  <a:pt x="1458" y="192"/>
                </a:lnTo>
                <a:lnTo>
                  <a:pt x="1458" y="193"/>
                </a:lnTo>
                <a:lnTo>
                  <a:pt x="1458" y="195"/>
                </a:lnTo>
                <a:lnTo>
                  <a:pt x="1458" y="197"/>
                </a:lnTo>
                <a:lnTo>
                  <a:pt x="1459" y="200"/>
                </a:lnTo>
                <a:lnTo>
                  <a:pt x="1459" y="201"/>
                </a:lnTo>
                <a:lnTo>
                  <a:pt x="1460" y="200"/>
                </a:lnTo>
                <a:lnTo>
                  <a:pt x="1460" y="203"/>
                </a:lnTo>
                <a:lnTo>
                  <a:pt x="1461" y="202"/>
                </a:lnTo>
                <a:lnTo>
                  <a:pt x="1461" y="203"/>
                </a:lnTo>
                <a:lnTo>
                  <a:pt x="1461" y="203"/>
                </a:lnTo>
                <a:lnTo>
                  <a:pt x="1462" y="203"/>
                </a:lnTo>
                <a:lnTo>
                  <a:pt x="1462" y="202"/>
                </a:lnTo>
                <a:lnTo>
                  <a:pt x="1462" y="203"/>
                </a:lnTo>
                <a:lnTo>
                  <a:pt x="1463" y="203"/>
                </a:lnTo>
                <a:lnTo>
                  <a:pt x="1463" y="203"/>
                </a:lnTo>
                <a:lnTo>
                  <a:pt x="1463" y="206"/>
                </a:lnTo>
                <a:lnTo>
                  <a:pt x="1464" y="211"/>
                </a:lnTo>
                <a:lnTo>
                  <a:pt x="1464" y="217"/>
                </a:lnTo>
                <a:lnTo>
                  <a:pt x="1464" y="216"/>
                </a:lnTo>
                <a:lnTo>
                  <a:pt x="1464" y="219"/>
                </a:lnTo>
                <a:lnTo>
                  <a:pt x="1465" y="219"/>
                </a:lnTo>
                <a:lnTo>
                  <a:pt x="1465" y="218"/>
                </a:lnTo>
                <a:lnTo>
                  <a:pt x="1466" y="186"/>
                </a:lnTo>
                <a:lnTo>
                  <a:pt x="1466" y="174"/>
                </a:lnTo>
                <a:lnTo>
                  <a:pt x="1467" y="62"/>
                </a:lnTo>
                <a:lnTo>
                  <a:pt x="1467" y="48"/>
                </a:lnTo>
                <a:lnTo>
                  <a:pt x="1468" y="5"/>
                </a:lnTo>
                <a:lnTo>
                  <a:pt x="1468" y="3"/>
                </a:lnTo>
                <a:lnTo>
                  <a:pt x="1469" y="31"/>
                </a:lnTo>
                <a:lnTo>
                  <a:pt x="1469" y="39"/>
                </a:lnTo>
                <a:lnTo>
                  <a:pt x="1469" y="79"/>
                </a:lnTo>
                <a:lnTo>
                  <a:pt x="1469" y="83"/>
                </a:lnTo>
                <a:lnTo>
                  <a:pt x="1470" y="104"/>
                </a:lnTo>
                <a:lnTo>
                  <a:pt x="1470" y="105"/>
                </a:lnTo>
                <a:lnTo>
                  <a:pt x="1470" y="107"/>
                </a:lnTo>
                <a:lnTo>
                  <a:pt x="1470" y="105"/>
                </a:lnTo>
                <a:lnTo>
                  <a:pt x="1471" y="100"/>
                </a:lnTo>
                <a:lnTo>
                  <a:pt x="1471" y="100"/>
                </a:lnTo>
                <a:lnTo>
                  <a:pt x="1472" y="100"/>
                </a:lnTo>
                <a:lnTo>
                  <a:pt x="1472" y="98"/>
                </a:lnTo>
                <a:lnTo>
                  <a:pt x="1472" y="109"/>
                </a:lnTo>
                <a:lnTo>
                  <a:pt x="1473" y="112"/>
                </a:lnTo>
                <a:lnTo>
                  <a:pt x="1473" y="135"/>
                </a:lnTo>
                <a:lnTo>
                  <a:pt x="1474" y="137"/>
                </a:lnTo>
                <a:lnTo>
                  <a:pt x="1474" y="146"/>
                </a:lnTo>
                <a:lnTo>
                  <a:pt x="1474" y="145"/>
                </a:lnTo>
                <a:lnTo>
                  <a:pt x="1474" y="146"/>
                </a:lnTo>
                <a:lnTo>
                  <a:pt x="1475" y="143"/>
                </a:lnTo>
                <a:lnTo>
                  <a:pt x="1475" y="142"/>
                </a:lnTo>
                <a:lnTo>
                  <a:pt x="1475" y="139"/>
                </a:lnTo>
                <a:lnTo>
                  <a:pt x="1476" y="141"/>
                </a:lnTo>
                <a:lnTo>
                  <a:pt x="1476" y="141"/>
                </a:lnTo>
                <a:lnTo>
                  <a:pt x="1477" y="147"/>
                </a:lnTo>
                <a:lnTo>
                  <a:pt x="1477" y="150"/>
                </a:lnTo>
                <a:lnTo>
                  <a:pt x="1477" y="162"/>
                </a:lnTo>
                <a:lnTo>
                  <a:pt x="1477" y="163"/>
                </a:lnTo>
                <a:lnTo>
                  <a:pt x="1478" y="174"/>
                </a:lnTo>
                <a:lnTo>
                  <a:pt x="1478" y="176"/>
                </a:lnTo>
                <a:lnTo>
                  <a:pt x="1479" y="183"/>
                </a:lnTo>
                <a:lnTo>
                  <a:pt x="1479" y="183"/>
                </a:lnTo>
                <a:lnTo>
                  <a:pt x="1479" y="190"/>
                </a:lnTo>
                <a:lnTo>
                  <a:pt x="1479" y="189"/>
                </a:lnTo>
                <a:lnTo>
                  <a:pt x="1480" y="194"/>
                </a:lnTo>
                <a:lnTo>
                  <a:pt x="1480" y="195"/>
                </a:lnTo>
                <a:lnTo>
                  <a:pt x="1480" y="194"/>
                </a:lnTo>
                <a:lnTo>
                  <a:pt x="1481" y="198"/>
                </a:lnTo>
                <a:lnTo>
                  <a:pt x="1481" y="197"/>
                </a:lnTo>
                <a:lnTo>
                  <a:pt x="1482" y="200"/>
                </a:lnTo>
                <a:lnTo>
                  <a:pt x="1482" y="201"/>
                </a:lnTo>
                <a:lnTo>
                  <a:pt x="1483" y="199"/>
                </a:lnTo>
                <a:lnTo>
                  <a:pt x="1483" y="201"/>
                </a:lnTo>
                <a:lnTo>
                  <a:pt x="1483" y="200"/>
                </a:lnTo>
                <a:lnTo>
                  <a:pt x="1483" y="201"/>
                </a:lnTo>
                <a:lnTo>
                  <a:pt x="1483" y="200"/>
                </a:lnTo>
                <a:lnTo>
                  <a:pt x="1483" y="202"/>
                </a:lnTo>
                <a:lnTo>
                  <a:pt x="1483" y="201"/>
                </a:lnTo>
                <a:lnTo>
                  <a:pt x="1484" y="202"/>
                </a:lnTo>
                <a:lnTo>
                  <a:pt x="1484" y="203"/>
                </a:lnTo>
                <a:lnTo>
                  <a:pt x="1484" y="204"/>
                </a:lnTo>
                <a:lnTo>
                  <a:pt x="1484" y="208"/>
                </a:lnTo>
                <a:lnTo>
                  <a:pt x="1485" y="208"/>
                </a:lnTo>
                <a:lnTo>
                  <a:pt x="1485" y="208"/>
                </a:lnTo>
                <a:lnTo>
                  <a:pt x="1486" y="214"/>
                </a:lnTo>
                <a:lnTo>
                  <a:pt x="1486" y="216"/>
                </a:lnTo>
                <a:lnTo>
                  <a:pt x="1486" y="214"/>
                </a:lnTo>
                <a:lnTo>
                  <a:pt x="1487" y="219"/>
                </a:lnTo>
                <a:lnTo>
                  <a:pt x="1487" y="217"/>
                </a:lnTo>
                <a:lnTo>
                  <a:pt x="1488" y="198"/>
                </a:lnTo>
                <a:lnTo>
                  <a:pt x="1488" y="190"/>
                </a:lnTo>
                <a:lnTo>
                  <a:pt x="1489" y="106"/>
                </a:lnTo>
                <a:lnTo>
                  <a:pt x="1489" y="89"/>
                </a:lnTo>
                <a:lnTo>
                  <a:pt x="1489" y="11"/>
                </a:lnTo>
                <a:lnTo>
                  <a:pt x="1489" y="8"/>
                </a:lnTo>
                <a:lnTo>
                  <a:pt x="1489" y="4"/>
                </a:lnTo>
                <a:lnTo>
                  <a:pt x="1489" y="20"/>
                </a:lnTo>
                <a:lnTo>
                  <a:pt x="1489" y="26"/>
                </a:lnTo>
                <a:lnTo>
                  <a:pt x="1490" y="69"/>
                </a:lnTo>
                <a:lnTo>
                  <a:pt x="1490" y="75"/>
                </a:lnTo>
                <a:lnTo>
                  <a:pt x="1491" y="104"/>
                </a:lnTo>
                <a:lnTo>
                  <a:pt x="1491" y="107"/>
                </a:lnTo>
                <a:lnTo>
                  <a:pt x="1492" y="115"/>
                </a:lnTo>
                <a:lnTo>
                  <a:pt x="1493" y="109"/>
                </a:lnTo>
                <a:lnTo>
                  <a:pt x="1494" y="108"/>
                </a:lnTo>
                <a:lnTo>
                  <a:pt x="1494" y="107"/>
                </a:lnTo>
                <a:lnTo>
                  <a:pt x="1494" y="112"/>
                </a:lnTo>
                <a:lnTo>
                  <a:pt x="1494" y="115"/>
                </a:lnTo>
                <a:lnTo>
                  <a:pt x="1494" y="136"/>
                </a:lnTo>
                <a:lnTo>
                  <a:pt x="1494" y="138"/>
                </a:lnTo>
                <a:lnTo>
                  <a:pt x="1494" y="148"/>
                </a:lnTo>
                <a:lnTo>
                  <a:pt x="1495" y="150"/>
                </a:lnTo>
                <a:lnTo>
                  <a:pt x="1496" y="146"/>
                </a:lnTo>
                <a:lnTo>
                  <a:pt x="1496" y="143"/>
                </a:lnTo>
                <a:lnTo>
                  <a:pt x="1496" y="144"/>
                </a:lnTo>
                <a:lnTo>
                  <a:pt x="1497" y="141"/>
                </a:lnTo>
                <a:lnTo>
                  <a:pt x="1498" y="147"/>
                </a:lnTo>
                <a:lnTo>
                  <a:pt x="1498" y="149"/>
                </a:lnTo>
                <a:lnTo>
                  <a:pt x="1499" y="160"/>
                </a:lnTo>
                <a:lnTo>
                  <a:pt x="1499" y="163"/>
                </a:lnTo>
                <a:lnTo>
                  <a:pt x="1500" y="172"/>
                </a:lnTo>
                <a:lnTo>
                  <a:pt x="1500" y="175"/>
                </a:lnTo>
                <a:lnTo>
                  <a:pt x="1500" y="183"/>
                </a:lnTo>
                <a:lnTo>
                  <a:pt x="1500" y="183"/>
                </a:lnTo>
                <a:lnTo>
                  <a:pt x="1501" y="188"/>
                </a:lnTo>
                <a:lnTo>
                  <a:pt x="1501" y="188"/>
                </a:lnTo>
                <a:lnTo>
                  <a:pt x="1501" y="193"/>
                </a:lnTo>
                <a:lnTo>
                  <a:pt x="1501" y="193"/>
                </a:lnTo>
                <a:lnTo>
                  <a:pt x="1502" y="196"/>
                </a:lnTo>
                <a:lnTo>
                  <a:pt x="1502" y="197"/>
                </a:lnTo>
                <a:lnTo>
                  <a:pt x="1502" y="195"/>
                </a:lnTo>
                <a:lnTo>
                  <a:pt x="1503" y="198"/>
                </a:lnTo>
                <a:lnTo>
                  <a:pt x="1504" y="198"/>
                </a:lnTo>
                <a:lnTo>
                  <a:pt x="1504" y="198"/>
                </a:lnTo>
                <a:lnTo>
                  <a:pt x="1505" y="198"/>
                </a:lnTo>
                <a:lnTo>
                  <a:pt x="1505" y="200"/>
                </a:lnTo>
                <a:lnTo>
                  <a:pt x="1505" y="199"/>
                </a:lnTo>
                <a:lnTo>
                  <a:pt x="1505" y="199"/>
                </a:lnTo>
                <a:lnTo>
                  <a:pt x="1505" y="203"/>
                </a:lnTo>
                <a:lnTo>
                  <a:pt x="1506" y="203"/>
                </a:lnTo>
                <a:lnTo>
                  <a:pt x="1507" y="207"/>
                </a:lnTo>
                <a:lnTo>
                  <a:pt x="1507" y="208"/>
                </a:lnTo>
                <a:lnTo>
                  <a:pt x="1507" y="213"/>
                </a:lnTo>
                <a:lnTo>
                  <a:pt x="1507" y="214"/>
                </a:lnTo>
                <a:lnTo>
                  <a:pt x="1507" y="216"/>
                </a:lnTo>
                <a:lnTo>
                  <a:pt x="1508" y="212"/>
                </a:lnTo>
                <a:lnTo>
                  <a:pt x="1508" y="208"/>
                </a:lnTo>
                <a:lnTo>
                  <a:pt x="1509" y="154"/>
                </a:lnTo>
                <a:lnTo>
                  <a:pt x="1509" y="139"/>
                </a:lnTo>
                <a:lnTo>
                  <a:pt x="1510" y="44"/>
                </a:lnTo>
                <a:lnTo>
                  <a:pt x="1510" y="33"/>
                </a:lnTo>
                <a:lnTo>
                  <a:pt x="1510" y="2"/>
                </a:lnTo>
                <a:lnTo>
                  <a:pt x="1510" y="3"/>
                </a:lnTo>
                <a:lnTo>
                  <a:pt x="1511" y="45"/>
                </a:lnTo>
                <a:lnTo>
                  <a:pt x="1511" y="54"/>
                </a:lnTo>
                <a:lnTo>
                  <a:pt x="1512" y="93"/>
                </a:lnTo>
                <a:lnTo>
                  <a:pt x="1512" y="97"/>
                </a:lnTo>
                <a:lnTo>
                  <a:pt x="1513" y="114"/>
                </a:lnTo>
                <a:lnTo>
                  <a:pt x="1513" y="116"/>
                </a:lnTo>
                <a:lnTo>
                  <a:pt x="1513" y="114"/>
                </a:lnTo>
                <a:lnTo>
                  <a:pt x="1513" y="111"/>
                </a:lnTo>
                <a:lnTo>
                  <a:pt x="1514" y="108"/>
                </a:lnTo>
                <a:lnTo>
                  <a:pt x="1514" y="109"/>
                </a:lnTo>
                <a:lnTo>
                  <a:pt x="1515" y="127"/>
                </a:lnTo>
                <a:lnTo>
                  <a:pt x="1515" y="131"/>
                </a:lnTo>
                <a:lnTo>
                  <a:pt x="1515" y="147"/>
                </a:lnTo>
                <a:lnTo>
                  <a:pt x="1516" y="147"/>
                </a:lnTo>
                <a:lnTo>
                  <a:pt x="1516" y="151"/>
                </a:lnTo>
                <a:lnTo>
                  <a:pt x="1516" y="148"/>
                </a:lnTo>
                <a:lnTo>
                  <a:pt x="1517" y="147"/>
                </a:lnTo>
                <a:lnTo>
                  <a:pt x="1517" y="143"/>
                </a:lnTo>
                <a:lnTo>
                  <a:pt x="1518" y="143"/>
                </a:lnTo>
                <a:lnTo>
                  <a:pt x="1518" y="142"/>
                </a:lnTo>
                <a:lnTo>
                  <a:pt x="1518" y="141"/>
                </a:lnTo>
                <a:lnTo>
                  <a:pt x="1519" y="143"/>
                </a:lnTo>
                <a:lnTo>
                  <a:pt x="1519" y="144"/>
                </a:lnTo>
                <a:lnTo>
                  <a:pt x="1519" y="155"/>
                </a:lnTo>
                <a:lnTo>
                  <a:pt x="1519" y="157"/>
                </a:lnTo>
                <a:lnTo>
                  <a:pt x="1520" y="171"/>
                </a:lnTo>
                <a:lnTo>
                  <a:pt x="1520" y="172"/>
                </a:lnTo>
                <a:lnTo>
                  <a:pt x="1520" y="182"/>
                </a:lnTo>
                <a:lnTo>
                  <a:pt x="1521" y="188"/>
                </a:lnTo>
                <a:lnTo>
                  <a:pt x="1521" y="189"/>
                </a:lnTo>
                <a:lnTo>
                  <a:pt x="1522" y="194"/>
                </a:lnTo>
                <a:lnTo>
                  <a:pt x="1522" y="193"/>
                </a:lnTo>
                <a:lnTo>
                  <a:pt x="1523" y="197"/>
                </a:lnTo>
                <a:lnTo>
                  <a:pt x="1523" y="198"/>
                </a:lnTo>
                <a:lnTo>
                  <a:pt x="1523" y="197"/>
                </a:lnTo>
                <a:lnTo>
                  <a:pt x="1524" y="199"/>
                </a:lnTo>
                <a:lnTo>
                  <a:pt x="1524" y="198"/>
                </a:lnTo>
                <a:lnTo>
                  <a:pt x="1525" y="201"/>
                </a:lnTo>
                <a:lnTo>
                  <a:pt x="1525" y="199"/>
                </a:lnTo>
                <a:lnTo>
                  <a:pt x="1525" y="201"/>
                </a:lnTo>
                <a:lnTo>
                  <a:pt x="1525" y="200"/>
                </a:lnTo>
                <a:lnTo>
                  <a:pt x="1525" y="202"/>
                </a:lnTo>
                <a:lnTo>
                  <a:pt x="1525" y="203"/>
                </a:lnTo>
                <a:lnTo>
                  <a:pt x="1526" y="203"/>
                </a:lnTo>
                <a:lnTo>
                  <a:pt x="1526" y="203"/>
                </a:lnTo>
                <a:lnTo>
                  <a:pt x="1526" y="206"/>
                </a:lnTo>
                <a:lnTo>
                  <a:pt x="1527" y="208"/>
                </a:lnTo>
                <a:lnTo>
                  <a:pt x="1528" y="213"/>
                </a:lnTo>
                <a:lnTo>
                  <a:pt x="1528" y="213"/>
                </a:lnTo>
                <a:lnTo>
                  <a:pt x="1528" y="217"/>
                </a:lnTo>
                <a:lnTo>
                  <a:pt x="1529" y="215"/>
                </a:lnTo>
                <a:lnTo>
                  <a:pt x="1530" y="186"/>
                </a:lnTo>
                <a:lnTo>
                  <a:pt x="1530" y="174"/>
                </a:lnTo>
                <a:lnTo>
                  <a:pt x="1531" y="81"/>
                </a:lnTo>
                <a:lnTo>
                  <a:pt x="1531" y="65"/>
                </a:lnTo>
                <a:lnTo>
                  <a:pt x="1531" y="4"/>
                </a:lnTo>
                <a:lnTo>
                  <a:pt x="1531" y="2"/>
                </a:lnTo>
                <a:lnTo>
                  <a:pt x="1531" y="1"/>
                </a:lnTo>
                <a:lnTo>
                  <a:pt x="1531" y="17"/>
                </a:lnTo>
                <a:lnTo>
                  <a:pt x="1531" y="23"/>
                </a:lnTo>
                <a:lnTo>
                  <a:pt x="1532" y="67"/>
                </a:lnTo>
                <a:lnTo>
                  <a:pt x="1532" y="73"/>
                </a:lnTo>
                <a:lnTo>
                  <a:pt x="1533" y="104"/>
                </a:lnTo>
                <a:lnTo>
                  <a:pt x="1533" y="106"/>
                </a:lnTo>
                <a:lnTo>
                  <a:pt x="1534" y="111"/>
                </a:lnTo>
                <a:lnTo>
                  <a:pt x="1534" y="109"/>
                </a:lnTo>
                <a:lnTo>
                  <a:pt x="1535" y="104"/>
                </a:lnTo>
                <a:lnTo>
                  <a:pt x="1535" y="103"/>
                </a:lnTo>
                <a:lnTo>
                  <a:pt x="1535" y="102"/>
                </a:lnTo>
                <a:lnTo>
                  <a:pt x="1536" y="108"/>
                </a:lnTo>
                <a:lnTo>
                  <a:pt x="1536" y="111"/>
                </a:lnTo>
                <a:lnTo>
                  <a:pt x="1536" y="136"/>
                </a:lnTo>
                <a:lnTo>
                  <a:pt x="1536" y="139"/>
                </a:lnTo>
                <a:lnTo>
                  <a:pt x="1537" y="148"/>
                </a:lnTo>
                <a:lnTo>
                  <a:pt x="1537" y="148"/>
                </a:lnTo>
                <a:lnTo>
                  <a:pt x="1537" y="144"/>
                </a:lnTo>
                <a:lnTo>
                  <a:pt x="1538" y="143"/>
                </a:lnTo>
                <a:lnTo>
                  <a:pt x="1539" y="141"/>
                </a:lnTo>
                <a:lnTo>
                  <a:pt x="1539" y="141"/>
                </a:lnTo>
                <a:lnTo>
                  <a:pt x="1539" y="142"/>
                </a:lnTo>
                <a:lnTo>
                  <a:pt x="1540" y="148"/>
                </a:lnTo>
                <a:lnTo>
                  <a:pt x="1540" y="150"/>
                </a:lnTo>
                <a:lnTo>
                  <a:pt x="1541" y="163"/>
                </a:lnTo>
                <a:lnTo>
                  <a:pt x="1541" y="164"/>
                </a:lnTo>
                <a:lnTo>
                  <a:pt x="1541" y="175"/>
                </a:lnTo>
                <a:lnTo>
                  <a:pt x="1541" y="177"/>
                </a:lnTo>
                <a:lnTo>
                  <a:pt x="1542" y="183"/>
                </a:lnTo>
                <a:lnTo>
                  <a:pt x="1542" y="185"/>
                </a:lnTo>
                <a:lnTo>
                  <a:pt x="1543" y="189"/>
                </a:lnTo>
                <a:lnTo>
                  <a:pt x="1543" y="191"/>
                </a:lnTo>
                <a:lnTo>
                  <a:pt x="1543" y="194"/>
                </a:lnTo>
                <a:lnTo>
                  <a:pt x="1543" y="195"/>
                </a:lnTo>
                <a:lnTo>
                  <a:pt x="1544" y="198"/>
                </a:lnTo>
                <a:lnTo>
                  <a:pt x="1544" y="198"/>
                </a:lnTo>
                <a:lnTo>
                  <a:pt x="1545" y="201"/>
                </a:lnTo>
                <a:lnTo>
                  <a:pt x="1545" y="200"/>
                </a:lnTo>
                <a:lnTo>
                  <a:pt x="1545" y="202"/>
                </a:lnTo>
                <a:lnTo>
                  <a:pt x="1546" y="201"/>
                </a:lnTo>
                <a:lnTo>
                  <a:pt x="1546" y="202"/>
                </a:lnTo>
                <a:lnTo>
                  <a:pt x="1546" y="201"/>
                </a:lnTo>
                <a:lnTo>
                  <a:pt x="1546" y="203"/>
                </a:lnTo>
                <a:lnTo>
                  <a:pt x="1546" y="202"/>
                </a:lnTo>
                <a:lnTo>
                  <a:pt x="1547" y="203"/>
                </a:lnTo>
                <a:lnTo>
                  <a:pt x="1547" y="205"/>
                </a:lnTo>
                <a:lnTo>
                  <a:pt x="1547" y="205"/>
                </a:lnTo>
                <a:lnTo>
                  <a:pt x="1548" y="210"/>
                </a:lnTo>
                <a:lnTo>
                  <a:pt x="1549" y="210"/>
                </a:lnTo>
                <a:lnTo>
                  <a:pt x="1549" y="209"/>
                </a:lnTo>
                <a:lnTo>
                  <a:pt x="1549" y="214"/>
                </a:lnTo>
                <a:lnTo>
                  <a:pt x="1550" y="214"/>
                </a:lnTo>
                <a:lnTo>
                  <a:pt x="1550" y="214"/>
                </a:lnTo>
                <a:lnTo>
                  <a:pt x="1550" y="218"/>
                </a:lnTo>
                <a:lnTo>
                  <a:pt x="1551" y="198"/>
                </a:lnTo>
                <a:lnTo>
                  <a:pt x="1551" y="191"/>
                </a:lnTo>
                <a:lnTo>
                  <a:pt x="1551" y="86"/>
                </a:lnTo>
                <a:lnTo>
                  <a:pt x="1551" y="70"/>
                </a:lnTo>
                <a:lnTo>
                  <a:pt x="1552" y="4"/>
                </a:lnTo>
                <a:lnTo>
                  <a:pt x="1552" y="0"/>
                </a:lnTo>
                <a:lnTo>
                  <a:pt x="1553" y="18"/>
                </a:lnTo>
                <a:lnTo>
                  <a:pt x="1553" y="24"/>
                </a:lnTo>
                <a:lnTo>
                  <a:pt x="1554" y="69"/>
                </a:lnTo>
                <a:lnTo>
                  <a:pt x="1554" y="75"/>
                </a:lnTo>
                <a:lnTo>
                  <a:pt x="1555" y="103"/>
                </a:lnTo>
                <a:lnTo>
                  <a:pt x="1555" y="104"/>
                </a:lnTo>
                <a:lnTo>
                  <a:pt x="1556" y="111"/>
                </a:lnTo>
                <a:lnTo>
                  <a:pt x="1556" y="111"/>
                </a:lnTo>
                <a:lnTo>
                  <a:pt x="1556" y="110"/>
                </a:lnTo>
                <a:lnTo>
                  <a:pt x="1556" y="110"/>
                </a:lnTo>
                <a:lnTo>
                  <a:pt x="1556" y="104"/>
                </a:lnTo>
                <a:lnTo>
                  <a:pt x="1556" y="103"/>
                </a:lnTo>
                <a:lnTo>
                  <a:pt x="1556" y="102"/>
                </a:lnTo>
                <a:lnTo>
                  <a:pt x="1556" y="105"/>
                </a:lnTo>
                <a:lnTo>
                  <a:pt x="1557" y="110"/>
                </a:lnTo>
                <a:lnTo>
                  <a:pt x="1557" y="134"/>
                </a:lnTo>
                <a:lnTo>
                  <a:pt x="1558" y="136"/>
                </a:lnTo>
                <a:lnTo>
                  <a:pt x="1558" y="147"/>
                </a:lnTo>
                <a:lnTo>
                  <a:pt x="1558" y="148"/>
                </a:lnTo>
                <a:lnTo>
                  <a:pt x="1559" y="149"/>
                </a:lnTo>
                <a:lnTo>
                  <a:pt x="1559" y="144"/>
                </a:lnTo>
                <a:lnTo>
                  <a:pt x="1560" y="144"/>
                </a:lnTo>
                <a:lnTo>
                  <a:pt x="1561" y="141"/>
                </a:lnTo>
                <a:lnTo>
                  <a:pt x="1561" y="142"/>
                </a:lnTo>
                <a:lnTo>
                  <a:pt x="1561" y="148"/>
                </a:lnTo>
                <a:lnTo>
                  <a:pt x="1561" y="151"/>
                </a:lnTo>
                <a:lnTo>
                  <a:pt x="1561" y="161"/>
                </a:lnTo>
                <a:lnTo>
                  <a:pt x="1561" y="163"/>
                </a:lnTo>
                <a:lnTo>
                  <a:pt x="1562" y="174"/>
                </a:lnTo>
                <a:lnTo>
                  <a:pt x="1562" y="177"/>
                </a:lnTo>
                <a:lnTo>
                  <a:pt x="1563" y="184"/>
                </a:lnTo>
                <a:lnTo>
                  <a:pt x="1563" y="186"/>
                </a:lnTo>
                <a:lnTo>
                  <a:pt x="1564" y="191"/>
                </a:lnTo>
                <a:lnTo>
                  <a:pt x="1564" y="192"/>
                </a:lnTo>
                <a:lnTo>
                  <a:pt x="1565" y="195"/>
                </a:lnTo>
                <a:lnTo>
                  <a:pt x="1565" y="196"/>
                </a:lnTo>
                <a:lnTo>
                  <a:pt x="1566" y="199"/>
                </a:lnTo>
                <a:lnTo>
                  <a:pt x="1566" y="198"/>
                </a:lnTo>
                <a:lnTo>
                  <a:pt x="1566" y="199"/>
                </a:lnTo>
                <a:lnTo>
                  <a:pt x="1567" y="201"/>
                </a:lnTo>
                <a:lnTo>
                  <a:pt x="1567" y="201"/>
                </a:lnTo>
                <a:lnTo>
                  <a:pt x="1567" y="203"/>
                </a:lnTo>
                <a:lnTo>
                  <a:pt x="1567" y="201"/>
                </a:lnTo>
                <a:lnTo>
                  <a:pt x="1567" y="203"/>
                </a:lnTo>
                <a:lnTo>
                  <a:pt x="1567" y="204"/>
                </a:lnTo>
                <a:lnTo>
                  <a:pt x="1568" y="203"/>
                </a:lnTo>
                <a:lnTo>
                  <a:pt x="1568" y="203"/>
                </a:lnTo>
                <a:lnTo>
                  <a:pt x="1568" y="206"/>
                </a:lnTo>
                <a:lnTo>
                  <a:pt x="1569" y="206"/>
                </a:lnTo>
                <a:lnTo>
                  <a:pt x="1569" y="212"/>
                </a:lnTo>
                <a:lnTo>
                  <a:pt x="1570" y="211"/>
                </a:lnTo>
                <a:lnTo>
                  <a:pt x="1570" y="217"/>
                </a:lnTo>
                <a:lnTo>
                  <a:pt x="1571" y="218"/>
                </a:lnTo>
                <a:lnTo>
                  <a:pt x="1572" y="219"/>
                </a:lnTo>
                <a:lnTo>
                  <a:pt x="1572" y="219"/>
                </a:lnTo>
                <a:lnTo>
                  <a:pt x="1572" y="196"/>
                </a:lnTo>
                <a:lnTo>
                  <a:pt x="1572" y="188"/>
                </a:lnTo>
                <a:lnTo>
                  <a:pt x="1573" y="96"/>
                </a:lnTo>
                <a:lnTo>
                  <a:pt x="1573" y="80"/>
                </a:lnTo>
                <a:lnTo>
                  <a:pt x="1574" y="7"/>
                </a:lnTo>
                <a:lnTo>
                  <a:pt x="1574" y="6"/>
                </a:lnTo>
                <a:lnTo>
                  <a:pt x="1574" y="5"/>
                </a:lnTo>
                <a:lnTo>
                  <a:pt x="1574" y="26"/>
                </a:lnTo>
                <a:lnTo>
                  <a:pt x="1574" y="34"/>
                </a:lnTo>
                <a:lnTo>
                  <a:pt x="1575" y="79"/>
                </a:lnTo>
                <a:lnTo>
                  <a:pt x="1575" y="84"/>
                </a:lnTo>
                <a:lnTo>
                  <a:pt x="1576" y="110"/>
                </a:lnTo>
                <a:lnTo>
                  <a:pt x="1576" y="115"/>
                </a:lnTo>
                <a:lnTo>
                  <a:pt x="1577" y="118"/>
                </a:lnTo>
                <a:lnTo>
                  <a:pt x="1577" y="117"/>
                </a:lnTo>
                <a:lnTo>
                  <a:pt x="1577" y="112"/>
                </a:lnTo>
                <a:lnTo>
                  <a:pt x="1577" y="111"/>
                </a:lnTo>
                <a:lnTo>
                  <a:pt x="1578" y="117"/>
                </a:lnTo>
                <a:lnTo>
                  <a:pt x="1579" y="120"/>
                </a:lnTo>
                <a:lnTo>
                  <a:pt x="1579" y="141"/>
                </a:lnTo>
                <a:lnTo>
                  <a:pt x="1580" y="144"/>
                </a:lnTo>
                <a:lnTo>
                  <a:pt x="1580" y="154"/>
                </a:lnTo>
                <a:lnTo>
                  <a:pt x="1580" y="152"/>
                </a:lnTo>
                <a:lnTo>
                  <a:pt x="1580" y="153"/>
                </a:lnTo>
                <a:lnTo>
                  <a:pt x="1580" y="155"/>
                </a:lnTo>
                <a:lnTo>
                  <a:pt x="1580" y="151"/>
                </a:lnTo>
                <a:lnTo>
                  <a:pt x="1581" y="150"/>
                </a:lnTo>
                <a:lnTo>
                  <a:pt x="1582" y="148"/>
                </a:lnTo>
                <a:lnTo>
                  <a:pt x="1582" y="153"/>
                </a:lnTo>
                <a:lnTo>
                  <a:pt x="1582" y="156"/>
                </a:lnTo>
                <a:lnTo>
                  <a:pt x="1583" y="166"/>
                </a:lnTo>
                <a:lnTo>
                  <a:pt x="1583" y="169"/>
                </a:lnTo>
                <a:lnTo>
                  <a:pt x="1584" y="179"/>
                </a:lnTo>
                <a:lnTo>
                  <a:pt x="1584" y="182"/>
                </a:lnTo>
                <a:lnTo>
                  <a:pt x="1585" y="192"/>
                </a:lnTo>
                <a:lnTo>
                  <a:pt x="1585" y="192"/>
                </a:lnTo>
                <a:lnTo>
                  <a:pt x="1586" y="196"/>
                </a:lnTo>
                <a:lnTo>
                  <a:pt x="1586" y="197"/>
                </a:lnTo>
                <a:lnTo>
                  <a:pt x="1586" y="201"/>
                </a:lnTo>
                <a:lnTo>
                  <a:pt x="1586" y="201"/>
                </a:lnTo>
                <a:lnTo>
                  <a:pt x="1587" y="203"/>
                </a:lnTo>
                <a:lnTo>
                  <a:pt x="1587" y="206"/>
                </a:lnTo>
                <a:lnTo>
                  <a:pt x="1587" y="206"/>
                </a:lnTo>
                <a:lnTo>
                  <a:pt x="1587" y="206"/>
                </a:lnTo>
                <a:lnTo>
                  <a:pt x="1588" y="207"/>
                </a:lnTo>
                <a:lnTo>
                  <a:pt x="1589" y="206"/>
                </a:lnTo>
                <a:lnTo>
                  <a:pt x="1589" y="208"/>
                </a:lnTo>
                <a:lnTo>
                  <a:pt x="1590" y="208"/>
                </a:lnTo>
                <a:lnTo>
                  <a:pt x="1590" y="210"/>
                </a:lnTo>
                <a:lnTo>
                  <a:pt x="1591" y="210"/>
                </a:lnTo>
                <a:lnTo>
                  <a:pt x="1591" y="213"/>
                </a:lnTo>
                <a:lnTo>
                  <a:pt x="1592" y="213"/>
                </a:lnTo>
                <a:lnTo>
                  <a:pt x="1592" y="219"/>
                </a:lnTo>
                <a:lnTo>
                  <a:pt x="1592" y="219"/>
                </a:lnTo>
                <a:lnTo>
                  <a:pt x="1592" y="223"/>
                </a:lnTo>
                <a:lnTo>
                  <a:pt x="1592" y="221"/>
                </a:lnTo>
                <a:lnTo>
                  <a:pt x="1593" y="193"/>
                </a:lnTo>
                <a:lnTo>
                  <a:pt x="1593" y="181"/>
                </a:lnTo>
                <a:lnTo>
                  <a:pt x="1594" y="89"/>
                </a:lnTo>
                <a:lnTo>
                  <a:pt x="1594" y="73"/>
                </a:lnTo>
                <a:lnTo>
                  <a:pt x="1595" y="13"/>
                </a:lnTo>
                <a:lnTo>
                  <a:pt x="1595" y="11"/>
                </a:lnTo>
                <a:lnTo>
                  <a:pt x="1595" y="11"/>
                </a:lnTo>
                <a:lnTo>
                  <a:pt x="1596" y="37"/>
                </a:lnTo>
                <a:lnTo>
                  <a:pt x="1596" y="44"/>
                </a:lnTo>
                <a:lnTo>
                  <a:pt x="1597" y="90"/>
                </a:lnTo>
                <a:lnTo>
                  <a:pt x="1597" y="96"/>
                </a:lnTo>
                <a:lnTo>
                  <a:pt x="1597" y="123"/>
                </a:lnTo>
                <a:lnTo>
                  <a:pt x="1597" y="124"/>
                </a:lnTo>
                <a:lnTo>
                  <a:pt x="1598" y="130"/>
                </a:lnTo>
                <a:lnTo>
                  <a:pt x="1598" y="130"/>
                </a:lnTo>
                <a:lnTo>
                  <a:pt x="1598" y="129"/>
                </a:lnTo>
                <a:lnTo>
                  <a:pt x="1598" y="124"/>
                </a:lnTo>
                <a:lnTo>
                  <a:pt x="1598" y="123"/>
                </a:lnTo>
                <a:lnTo>
                  <a:pt x="1599" y="131"/>
                </a:lnTo>
                <a:lnTo>
                  <a:pt x="1599" y="135"/>
                </a:lnTo>
                <a:lnTo>
                  <a:pt x="1600" y="152"/>
                </a:lnTo>
                <a:lnTo>
                  <a:pt x="1601" y="154"/>
                </a:lnTo>
                <a:lnTo>
                  <a:pt x="1601" y="157"/>
                </a:lnTo>
                <a:lnTo>
                  <a:pt x="1602" y="157"/>
                </a:lnTo>
                <a:lnTo>
                  <a:pt x="1602" y="150"/>
                </a:lnTo>
                <a:lnTo>
                  <a:pt x="1603" y="149"/>
                </a:lnTo>
                <a:lnTo>
                  <a:pt x="1603" y="150"/>
                </a:lnTo>
                <a:lnTo>
                  <a:pt x="1603" y="147"/>
                </a:lnTo>
                <a:lnTo>
                  <a:pt x="1603" y="148"/>
                </a:lnTo>
                <a:lnTo>
                  <a:pt x="1604" y="158"/>
                </a:lnTo>
                <a:lnTo>
                  <a:pt x="1604" y="161"/>
                </a:lnTo>
                <a:lnTo>
                  <a:pt x="1604" y="172"/>
                </a:lnTo>
                <a:lnTo>
                  <a:pt x="1604" y="174"/>
                </a:lnTo>
                <a:lnTo>
                  <a:pt x="1605" y="186"/>
                </a:lnTo>
                <a:lnTo>
                  <a:pt x="1605" y="187"/>
                </a:lnTo>
                <a:lnTo>
                  <a:pt x="1606" y="193"/>
                </a:lnTo>
                <a:lnTo>
                  <a:pt x="1606" y="194"/>
                </a:lnTo>
                <a:lnTo>
                  <a:pt x="1607" y="200"/>
                </a:lnTo>
                <a:lnTo>
                  <a:pt x="1607" y="201"/>
                </a:lnTo>
                <a:lnTo>
                  <a:pt x="1608" y="203"/>
                </a:lnTo>
                <a:lnTo>
                  <a:pt x="1608" y="203"/>
                </a:lnTo>
                <a:lnTo>
                  <a:pt x="1608" y="205"/>
                </a:lnTo>
                <a:lnTo>
                  <a:pt x="1608" y="203"/>
                </a:lnTo>
                <a:lnTo>
                  <a:pt x="1608" y="207"/>
                </a:lnTo>
                <a:lnTo>
                  <a:pt x="1609" y="208"/>
                </a:lnTo>
                <a:lnTo>
                  <a:pt x="1609" y="207"/>
                </a:lnTo>
                <a:lnTo>
                  <a:pt x="1610" y="208"/>
                </a:lnTo>
                <a:lnTo>
                  <a:pt x="1610" y="208"/>
                </a:lnTo>
                <a:lnTo>
                  <a:pt x="1610" y="208"/>
                </a:lnTo>
                <a:lnTo>
                  <a:pt x="1610" y="209"/>
                </a:lnTo>
                <a:lnTo>
                  <a:pt x="1611" y="209"/>
                </a:lnTo>
                <a:lnTo>
                  <a:pt x="1611" y="213"/>
                </a:lnTo>
                <a:lnTo>
                  <a:pt x="1612" y="213"/>
                </a:lnTo>
                <a:lnTo>
                  <a:pt x="1612" y="217"/>
                </a:lnTo>
                <a:lnTo>
                  <a:pt x="1613" y="219"/>
                </a:lnTo>
                <a:lnTo>
                  <a:pt x="1613" y="222"/>
                </a:lnTo>
                <a:lnTo>
                  <a:pt x="1613" y="224"/>
                </a:lnTo>
                <a:lnTo>
                  <a:pt x="1614" y="208"/>
                </a:lnTo>
                <a:lnTo>
                  <a:pt x="1614" y="201"/>
                </a:lnTo>
                <a:lnTo>
                  <a:pt x="1615" y="121"/>
                </a:lnTo>
                <a:lnTo>
                  <a:pt x="1615" y="104"/>
                </a:lnTo>
                <a:lnTo>
                  <a:pt x="1616" y="24"/>
                </a:lnTo>
                <a:lnTo>
                  <a:pt x="1616" y="18"/>
                </a:lnTo>
                <a:lnTo>
                  <a:pt x="1616" y="8"/>
                </a:lnTo>
                <a:lnTo>
                  <a:pt x="1617" y="13"/>
                </a:lnTo>
                <a:lnTo>
                  <a:pt x="1617" y="19"/>
                </a:lnTo>
                <a:lnTo>
                  <a:pt x="1617" y="61"/>
                </a:lnTo>
                <a:lnTo>
                  <a:pt x="1617" y="69"/>
                </a:lnTo>
                <a:lnTo>
                  <a:pt x="1618" y="107"/>
                </a:lnTo>
                <a:lnTo>
                  <a:pt x="1618" y="111"/>
                </a:lnTo>
                <a:lnTo>
                  <a:pt x="1618" y="120"/>
                </a:lnTo>
                <a:lnTo>
                  <a:pt x="1618" y="118"/>
                </a:lnTo>
                <a:lnTo>
                  <a:pt x="1619" y="116"/>
                </a:lnTo>
                <a:lnTo>
                  <a:pt x="1619" y="112"/>
                </a:lnTo>
                <a:lnTo>
                  <a:pt x="1620" y="111"/>
                </a:lnTo>
                <a:lnTo>
                  <a:pt x="1620" y="112"/>
                </a:lnTo>
                <a:lnTo>
                  <a:pt x="1620" y="114"/>
                </a:lnTo>
                <a:lnTo>
                  <a:pt x="1621" y="132"/>
                </a:lnTo>
                <a:lnTo>
                  <a:pt x="1621" y="137"/>
                </a:lnTo>
                <a:lnTo>
                  <a:pt x="1622" y="154"/>
                </a:lnTo>
                <a:lnTo>
                  <a:pt x="1623" y="155"/>
                </a:lnTo>
                <a:lnTo>
                  <a:pt x="1623" y="152"/>
                </a:lnTo>
                <a:lnTo>
                  <a:pt x="1623" y="151"/>
                </a:lnTo>
                <a:lnTo>
                  <a:pt x="1623" y="147"/>
                </a:lnTo>
                <a:lnTo>
                  <a:pt x="1623" y="147"/>
                </a:lnTo>
                <a:lnTo>
                  <a:pt x="1623" y="147"/>
                </a:lnTo>
                <a:lnTo>
                  <a:pt x="1624" y="150"/>
                </a:lnTo>
                <a:lnTo>
                  <a:pt x="1624" y="152"/>
                </a:lnTo>
                <a:lnTo>
                  <a:pt x="1625" y="164"/>
                </a:lnTo>
                <a:lnTo>
                  <a:pt x="1625" y="166"/>
                </a:lnTo>
                <a:lnTo>
                  <a:pt x="1626" y="177"/>
                </a:lnTo>
                <a:lnTo>
                  <a:pt x="1626" y="179"/>
                </a:lnTo>
                <a:lnTo>
                  <a:pt x="1627" y="188"/>
                </a:lnTo>
                <a:lnTo>
                  <a:pt x="1627" y="190"/>
                </a:lnTo>
                <a:lnTo>
                  <a:pt x="1627" y="189"/>
                </a:lnTo>
                <a:lnTo>
                  <a:pt x="1628" y="194"/>
                </a:lnTo>
                <a:lnTo>
                  <a:pt x="1628" y="195"/>
                </a:lnTo>
                <a:lnTo>
                  <a:pt x="1628" y="195"/>
                </a:lnTo>
                <a:lnTo>
                  <a:pt x="1628" y="200"/>
                </a:lnTo>
                <a:lnTo>
                  <a:pt x="1628" y="201"/>
                </a:lnTo>
                <a:lnTo>
                  <a:pt x="1628" y="204"/>
                </a:lnTo>
                <a:lnTo>
                  <a:pt x="1628" y="203"/>
                </a:lnTo>
                <a:lnTo>
                  <a:pt x="1628" y="203"/>
                </a:lnTo>
                <a:lnTo>
                  <a:pt x="1629" y="207"/>
                </a:lnTo>
                <a:lnTo>
                  <a:pt x="1629" y="206"/>
                </a:lnTo>
                <a:lnTo>
                  <a:pt x="1629" y="206"/>
                </a:lnTo>
                <a:lnTo>
                  <a:pt x="1630" y="208"/>
                </a:lnTo>
                <a:lnTo>
                  <a:pt x="1630" y="208"/>
                </a:lnTo>
                <a:lnTo>
                  <a:pt x="1631" y="208"/>
                </a:lnTo>
                <a:lnTo>
                  <a:pt x="1631" y="208"/>
                </a:lnTo>
                <a:lnTo>
                  <a:pt x="1631" y="208"/>
                </a:lnTo>
                <a:lnTo>
                  <a:pt x="1632" y="209"/>
                </a:lnTo>
                <a:lnTo>
                  <a:pt x="1633" y="213"/>
                </a:lnTo>
                <a:lnTo>
                  <a:pt x="1633" y="214"/>
                </a:lnTo>
                <a:lnTo>
                  <a:pt x="1633" y="219"/>
                </a:lnTo>
                <a:lnTo>
                  <a:pt x="1634" y="220"/>
                </a:lnTo>
                <a:lnTo>
                  <a:pt x="1634" y="219"/>
                </a:lnTo>
                <a:lnTo>
                  <a:pt x="1634" y="224"/>
                </a:lnTo>
                <a:lnTo>
                  <a:pt x="1634" y="223"/>
                </a:lnTo>
                <a:lnTo>
                  <a:pt x="1634" y="224"/>
                </a:lnTo>
                <a:lnTo>
                  <a:pt x="1634" y="224"/>
                </a:lnTo>
                <a:lnTo>
                  <a:pt x="1635" y="216"/>
                </a:lnTo>
                <a:lnTo>
                  <a:pt x="1635" y="211"/>
                </a:lnTo>
                <a:lnTo>
                  <a:pt x="1636" y="124"/>
                </a:lnTo>
                <a:lnTo>
                  <a:pt x="1636" y="106"/>
                </a:lnTo>
                <a:lnTo>
                  <a:pt x="1637" y="23"/>
                </a:lnTo>
                <a:lnTo>
                  <a:pt x="1637" y="17"/>
                </a:lnTo>
                <a:lnTo>
                  <a:pt x="1638" y="7"/>
                </a:lnTo>
                <a:lnTo>
                  <a:pt x="1638" y="12"/>
                </a:lnTo>
                <a:lnTo>
                  <a:pt x="1638" y="16"/>
                </a:lnTo>
                <a:lnTo>
                  <a:pt x="1639" y="59"/>
                </a:lnTo>
                <a:lnTo>
                  <a:pt x="1639" y="65"/>
                </a:lnTo>
                <a:lnTo>
                  <a:pt x="1639" y="100"/>
                </a:lnTo>
                <a:lnTo>
                  <a:pt x="1639" y="103"/>
                </a:lnTo>
                <a:lnTo>
                  <a:pt x="1640" y="115"/>
                </a:lnTo>
                <a:lnTo>
                  <a:pt x="1640" y="114"/>
                </a:lnTo>
                <a:lnTo>
                  <a:pt x="1640" y="115"/>
                </a:lnTo>
                <a:lnTo>
                  <a:pt x="1641" y="115"/>
                </a:lnTo>
                <a:lnTo>
                  <a:pt x="1641" y="110"/>
                </a:lnTo>
                <a:lnTo>
                  <a:pt x="1641" y="108"/>
                </a:lnTo>
                <a:lnTo>
                  <a:pt x="1641" y="106"/>
                </a:lnTo>
                <a:lnTo>
                  <a:pt x="1641" y="107"/>
                </a:lnTo>
                <a:lnTo>
                  <a:pt x="1641" y="108"/>
                </a:lnTo>
                <a:lnTo>
                  <a:pt x="1642" y="130"/>
                </a:lnTo>
                <a:lnTo>
                  <a:pt x="1642" y="132"/>
                </a:lnTo>
                <a:lnTo>
                  <a:pt x="1643" y="150"/>
                </a:lnTo>
                <a:lnTo>
                  <a:pt x="1644" y="152"/>
                </a:lnTo>
                <a:lnTo>
                  <a:pt x="1644" y="151"/>
                </a:lnTo>
                <a:lnTo>
                  <a:pt x="1644" y="151"/>
                </a:lnTo>
                <a:lnTo>
                  <a:pt x="1644" y="146"/>
                </a:lnTo>
                <a:lnTo>
                  <a:pt x="1644" y="147"/>
                </a:lnTo>
                <a:lnTo>
                  <a:pt x="1645" y="146"/>
                </a:lnTo>
                <a:lnTo>
                  <a:pt x="1646" y="149"/>
                </a:lnTo>
                <a:lnTo>
                  <a:pt x="1646" y="150"/>
                </a:lnTo>
                <a:lnTo>
                  <a:pt x="1647" y="161"/>
                </a:lnTo>
                <a:lnTo>
                  <a:pt x="1647" y="163"/>
                </a:lnTo>
                <a:lnTo>
                  <a:pt x="1647" y="175"/>
                </a:lnTo>
                <a:lnTo>
                  <a:pt x="1647" y="177"/>
                </a:lnTo>
                <a:lnTo>
                  <a:pt x="1648" y="186"/>
                </a:lnTo>
                <a:lnTo>
                  <a:pt x="1648" y="187"/>
                </a:lnTo>
                <a:lnTo>
                  <a:pt x="1649" y="193"/>
                </a:lnTo>
                <a:lnTo>
                  <a:pt x="1649" y="198"/>
                </a:lnTo>
                <a:lnTo>
                  <a:pt x="1649" y="199"/>
                </a:lnTo>
                <a:lnTo>
                  <a:pt x="1650" y="203"/>
                </a:lnTo>
                <a:lnTo>
                  <a:pt x="1650" y="203"/>
                </a:lnTo>
                <a:lnTo>
                  <a:pt x="1651" y="205"/>
                </a:lnTo>
                <a:lnTo>
                  <a:pt x="1651" y="205"/>
                </a:lnTo>
                <a:lnTo>
                  <a:pt x="1651" y="207"/>
                </a:lnTo>
                <a:lnTo>
                  <a:pt x="1652" y="208"/>
                </a:lnTo>
                <a:lnTo>
                  <a:pt x="1653" y="207"/>
                </a:lnTo>
                <a:lnTo>
                  <a:pt x="1653" y="208"/>
                </a:lnTo>
                <a:lnTo>
                  <a:pt x="1653" y="208"/>
                </a:lnTo>
                <a:lnTo>
                  <a:pt x="1653" y="209"/>
                </a:lnTo>
                <a:lnTo>
                  <a:pt x="1653" y="209"/>
                </a:lnTo>
                <a:lnTo>
                  <a:pt x="1653" y="210"/>
                </a:lnTo>
                <a:lnTo>
                  <a:pt x="1654" y="209"/>
                </a:lnTo>
                <a:lnTo>
                  <a:pt x="1654" y="213"/>
                </a:lnTo>
                <a:lnTo>
                  <a:pt x="1654" y="213"/>
                </a:lnTo>
                <a:lnTo>
                  <a:pt x="1654" y="218"/>
                </a:lnTo>
                <a:lnTo>
                  <a:pt x="1655" y="219"/>
                </a:lnTo>
                <a:lnTo>
                  <a:pt x="1655" y="219"/>
                </a:lnTo>
                <a:lnTo>
                  <a:pt x="1655" y="224"/>
                </a:lnTo>
                <a:lnTo>
                  <a:pt x="1656" y="224"/>
                </a:lnTo>
                <a:lnTo>
                  <a:pt x="1656" y="225"/>
                </a:lnTo>
                <a:lnTo>
                  <a:pt x="1657" y="223"/>
                </a:lnTo>
                <a:lnTo>
                  <a:pt x="1657" y="219"/>
                </a:lnTo>
                <a:lnTo>
                  <a:pt x="1658" y="170"/>
                </a:lnTo>
                <a:lnTo>
                  <a:pt x="1658" y="155"/>
                </a:lnTo>
                <a:lnTo>
                  <a:pt x="1659" y="42"/>
                </a:lnTo>
                <a:lnTo>
                  <a:pt x="1659" y="31"/>
                </a:lnTo>
                <a:lnTo>
                  <a:pt x="1659" y="7"/>
                </a:lnTo>
                <a:lnTo>
                  <a:pt x="1659" y="8"/>
                </a:lnTo>
                <a:lnTo>
                  <a:pt x="1659" y="11"/>
                </a:lnTo>
                <a:lnTo>
                  <a:pt x="1659" y="49"/>
                </a:lnTo>
                <a:lnTo>
                  <a:pt x="1659" y="55"/>
                </a:lnTo>
                <a:lnTo>
                  <a:pt x="1660" y="96"/>
                </a:lnTo>
                <a:lnTo>
                  <a:pt x="1660" y="100"/>
                </a:lnTo>
                <a:lnTo>
                  <a:pt x="1661" y="115"/>
                </a:lnTo>
                <a:lnTo>
                  <a:pt x="1661" y="116"/>
                </a:lnTo>
                <a:lnTo>
                  <a:pt x="1662" y="118"/>
                </a:lnTo>
                <a:lnTo>
                  <a:pt x="1662" y="115"/>
                </a:lnTo>
                <a:lnTo>
                  <a:pt x="1662" y="114"/>
                </a:lnTo>
                <a:lnTo>
                  <a:pt x="1663" y="110"/>
                </a:lnTo>
                <a:lnTo>
                  <a:pt x="1663" y="111"/>
                </a:lnTo>
                <a:lnTo>
                  <a:pt x="1664" y="126"/>
                </a:lnTo>
                <a:lnTo>
                  <a:pt x="1664" y="130"/>
                </a:lnTo>
                <a:lnTo>
                  <a:pt x="1664" y="150"/>
                </a:lnTo>
                <a:lnTo>
                  <a:pt x="1665" y="152"/>
                </a:lnTo>
                <a:lnTo>
                  <a:pt x="1665" y="155"/>
                </a:lnTo>
                <a:lnTo>
                  <a:pt x="1665" y="153"/>
                </a:lnTo>
                <a:lnTo>
                  <a:pt x="1665" y="152"/>
                </a:lnTo>
                <a:lnTo>
                  <a:pt x="1665" y="149"/>
                </a:lnTo>
                <a:lnTo>
                  <a:pt x="1666" y="149"/>
                </a:lnTo>
                <a:lnTo>
                  <a:pt x="1666" y="148"/>
                </a:lnTo>
                <a:lnTo>
                  <a:pt x="1667" y="151"/>
                </a:lnTo>
                <a:lnTo>
                  <a:pt x="1668" y="162"/>
                </a:lnTo>
                <a:lnTo>
                  <a:pt x="1668" y="163"/>
                </a:lnTo>
                <a:lnTo>
                  <a:pt x="1669" y="174"/>
                </a:lnTo>
                <a:lnTo>
                  <a:pt x="1669" y="176"/>
                </a:lnTo>
                <a:lnTo>
                  <a:pt x="1669" y="186"/>
                </a:lnTo>
                <a:lnTo>
                  <a:pt x="1669" y="188"/>
                </a:lnTo>
                <a:lnTo>
                  <a:pt x="1670" y="194"/>
                </a:lnTo>
                <a:lnTo>
                  <a:pt x="1670" y="195"/>
                </a:lnTo>
                <a:lnTo>
                  <a:pt x="1671" y="199"/>
                </a:lnTo>
                <a:lnTo>
                  <a:pt x="1671" y="204"/>
                </a:lnTo>
                <a:lnTo>
                  <a:pt x="1671" y="203"/>
                </a:lnTo>
                <a:lnTo>
                  <a:pt x="1672" y="208"/>
                </a:lnTo>
                <a:lnTo>
                  <a:pt x="1672" y="208"/>
                </a:lnTo>
                <a:lnTo>
                  <a:pt x="1673" y="209"/>
                </a:lnTo>
                <a:lnTo>
                  <a:pt x="1673" y="209"/>
                </a:lnTo>
                <a:lnTo>
                  <a:pt x="1673" y="208"/>
                </a:lnTo>
                <a:lnTo>
                  <a:pt x="1674" y="210"/>
                </a:lnTo>
                <a:lnTo>
                  <a:pt x="1674" y="209"/>
                </a:lnTo>
                <a:lnTo>
                  <a:pt x="1675" y="209"/>
                </a:lnTo>
                <a:lnTo>
                  <a:pt x="1675" y="211"/>
                </a:lnTo>
                <a:lnTo>
                  <a:pt x="1675" y="212"/>
                </a:lnTo>
                <a:lnTo>
                  <a:pt x="1675" y="211"/>
                </a:lnTo>
                <a:lnTo>
                  <a:pt x="1675" y="214"/>
                </a:lnTo>
                <a:lnTo>
                  <a:pt x="1676" y="214"/>
                </a:lnTo>
                <a:lnTo>
                  <a:pt x="1676" y="213"/>
                </a:lnTo>
                <a:lnTo>
                  <a:pt x="1676" y="219"/>
                </a:lnTo>
                <a:lnTo>
                  <a:pt x="1677" y="219"/>
                </a:lnTo>
                <a:lnTo>
                  <a:pt x="1677" y="219"/>
                </a:lnTo>
                <a:lnTo>
                  <a:pt x="1677" y="225"/>
                </a:lnTo>
                <a:lnTo>
                  <a:pt x="1677" y="225"/>
                </a:lnTo>
                <a:lnTo>
                  <a:pt x="1677" y="225"/>
                </a:lnTo>
                <a:lnTo>
                  <a:pt x="1677" y="226"/>
                </a:lnTo>
                <a:lnTo>
                  <a:pt x="1678" y="226"/>
                </a:lnTo>
                <a:lnTo>
                  <a:pt x="1678" y="225"/>
                </a:lnTo>
                <a:lnTo>
                  <a:pt x="1679" y="197"/>
                </a:lnTo>
                <a:lnTo>
                  <a:pt x="1679" y="186"/>
                </a:lnTo>
                <a:lnTo>
                  <a:pt x="1680" y="93"/>
                </a:lnTo>
                <a:lnTo>
                  <a:pt x="1680" y="77"/>
                </a:lnTo>
                <a:lnTo>
                  <a:pt x="1680" y="14"/>
                </a:lnTo>
                <a:lnTo>
                  <a:pt x="1680" y="13"/>
                </a:lnTo>
                <a:lnTo>
                  <a:pt x="1681" y="42"/>
                </a:lnTo>
                <a:lnTo>
                  <a:pt x="1681" y="50"/>
                </a:lnTo>
                <a:lnTo>
                  <a:pt x="1682" y="93"/>
                </a:lnTo>
                <a:lnTo>
                  <a:pt x="1682" y="100"/>
                </a:lnTo>
                <a:lnTo>
                  <a:pt x="1683" y="123"/>
                </a:lnTo>
                <a:lnTo>
                  <a:pt x="1683" y="124"/>
                </a:lnTo>
                <a:lnTo>
                  <a:pt x="1683" y="130"/>
                </a:lnTo>
                <a:lnTo>
                  <a:pt x="1684" y="124"/>
                </a:lnTo>
                <a:lnTo>
                  <a:pt x="1684" y="123"/>
                </a:lnTo>
                <a:lnTo>
                  <a:pt x="1685" y="122"/>
                </a:lnTo>
                <a:lnTo>
                  <a:pt x="1685" y="129"/>
                </a:lnTo>
                <a:lnTo>
                  <a:pt x="1685" y="131"/>
                </a:lnTo>
                <a:lnTo>
                  <a:pt x="1685" y="152"/>
                </a:lnTo>
                <a:lnTo>
                  <a:pt x="1686" y="154"/>
                </a:lnTo>
                <a:lnTo>
                  <a:pt x="1686" y="159"/>
                </a:lnTo>
                <a:lnTo>
                  <a:pt x="1686" y="158"/>
                </a:lnTo>
                <a:lnTo>
                  <a:pt x="1687" y="158"/>
                </a:lnTo>
                <a:lnTo>
                  <a:pt x="1687" y="159"/>
                </a:lnTo>
                <a:lnTo>
                  <a:pt x="1687" y="152"/>
                </a:lnTo>
                <a:lnTo>
                  <a:pt x="1688" y="152"/>
                </a:lnTo>
                <a:lnTo>
                  <a:pt x="1688" y="149"/>
                </a:lnTo>
                <a:lnTo>
                  <a:pt x="1689" y="149"/>
                </a:lnTo>
                <a:lnTo>
                  <a:pt x="1690" y="157"/>
                </a:lnTo>
                <a:lnTo>
                  <a:pt x="1690" y="158"/>
                </a:lnTo>
                <a:lnTo>
                  <a:pt x="1690" y="172"/>
                </a:lnTo>
                <a:lnTo>
                  <a:pt x="1690" y="172"/>
                </a:lnTo>
                <a:lnTo>
                  <a:pt x="1690" y="185"/>
                </a:lnTo>
                <a:lnTo>
                  <a:pt x="1691" y="194"/>
                </a:lnTo>
                <a:lnTo>
                  <a:pt x="1691" y="196"/>
                </a:lnTo>
                <a:lnTo>
                  <a:pt x="1691" y="195"/>
                </a:lnTo>
                <a:lnTo>
                  <a:pt x="1692" y="199"/>
                </a:lnTo>
                <a:lnTo>
                  <a:pt x="1692" y="202"/>
                </a:lnTo>
                <a:lnTo>
                  <a:pt x="1693" y="206"/>
                </a:lnTo>
                <a:lnTo>
                  <a:pt x="1693" y="205"/>
                </a:lnTo>
                <a:lnTo>
                  <a:pt x="1694" y="209"/>
                </a:lnTo>
                <a:lnTo>
                  <a:pt x="1694" y="208"/>
                </a:lnTo>
                <a:lnTo>
                  <a:pt x="1695" y="210"/>
                </a:lnTo>
                <a:lnTo>
                  <a:pt x="1695" y="210"/>
                </a:lnTo>
                <a:lnTo>
                  <a:pt x="1695" y="210"/>
                </a:lnTo>
                <a:lnTo>
                  <a:pt x="1695" y="211"/>
                </a:lnTo>
                <a:lnTo>
                  <a:pt x="1695" y="210"/>
                </a:lnTo>
                <a:lnTo>
                  <a:pt x="1695" y="210"/>
                </a:lnTo>
                <a:lnTo>
                  <a:pt x="1695" y="211"/>
                </a:lnTo>
                <a:lnTo>
                  <a:pt x="1695" y="212"/>
                </a:lnTo>
                <a:lnTo>
                  <a:pt x="1695" y="210"/>
                </a:lnTo>
                <a:lnTo>
                  <a:pt x="1695" y="210"/>
                </a:lnTo>
                <a:lnTo>
                  <a:pt x="1696" y="212"/>
                </a:lnTo>
                <a:lnTo>
                  <a:pt x="1696" y="211"/>
                </a:lnTo>
                <a:lnTo>
                  <a:pt x="1696" y="213"/>
                </a:lnTo>
                <a:lnTo>
                  <a:pt x="1697" y="213"/>
                </a:lnTo>
                <a:lnTo>
                  <a:pt x="1697" y="213"/>
                </a:lnTo>
                <a:lnTo>
                  <a:pt x="1697" y="216"/>
                </a:lnTo>
                <a:lnTo>
                  <a:pt x="1698" y="218"/>
                </a:lnTo>
                <a:lnTo>
                  <a:pt x="1698" y="225"/>
                </a:lnTo>
                <a:lnTo>
                  <a:pt x="1699" y="225"/>
                </a:lnTo>
                <a:lnTo>
                  <a:pt x="1699" y="226"/>
                </a:lnTo>
                <a:lnTo>
                  <a:pt x="1700" y="223"/>
                </a:lnTo>
                <a:lnTo>
                  <a:pt x="1700" y="219"/>
                </a:lnTo>
                <a:lnTo>
                  <a:pt x="1700" y="166"/>
                </a:lnTo>
                <a:lnTo>
                  <a:pt x="1700" y="152"/>
                </a:lnTo>
                <a:lnTo>
                  <a:pt x="1701" y="57"/>
                </a:lnTo>
                <a:lnTo>
                  <a:pt x="1701" y="44"/>
                </a:lnTo>
                <a:lnTo>
                  <a:pt x="1701" y="13"/>
                </a:lnTo>
                <a:lnTo>
                  <a:pt x="1701" y="15"/>
                </a:lnTo>
                <a:lnTo>
                  <a:pt x="1702" y="57"/>
                </a:lnTo>
                <a:lnTo>
                  <a:pt x="1702" y="64"/>
                </a:lnTo>
                <a:lnTo>
                  <a:pt x="1703" y="103"/>
                </a:lnTo>
                <a:lnTo>
                  <a:pt x="1703" y="108"/>
                </a:lnTo>
                <a:lnTo>
                  <a:pt x="1704" y="124"/>
                </a:lnTo>
                <a:lnTo>
                  <a:pt x="1704" y="126"/>
                </a:lnTo>
                <a:lnTo>
                  <a:pt x="1704" y="126"/>
                </a:lnTo>
                <a:lnTo>
                  <a:pt x="1705" y="124"/>
                </a:lnTo>
                <a:lnTo>
                  <a:pt x="1705" y="123"/>
                </a:lnTo>
                <a:lnTo>
                  <a:pt x="1705" y="124"/>
                </a:lnTo>
                <a:lnTo>
                  <a:pt x="1705" y="120"/>
                </a:lnTo>
                <a:lnTo>
                  <a:pt x="1705" y="121"/>
                </a:lnTo>
                <a:lnTo>
                  <a:pt x="1706" y="137"/>
                </a:lnTo>
                <a:lnTo>
                  <a:pt x="1706" y="141"/>
                </a:lnTo>
                <a:lnTo>
                  <a:pt x="1707" y="155"/>
                </a:lnTo>
                <a:lnTo>
                  <a:pt x="1707" y="156"/>
                </a:lnTo>
                <a:lnTo>
                  <a:pt x="1707" y="157"/>
                </a:lnTo>
                <a:lnTo>
                  <a:pt x="1707" y="157"/>
                </a:lnTo>
                <a:lnTo>
                  <a:pt x="1708" y="155"/>
                </a:lnTo>
                <a:lnTo>
                  <a:pt x="1708" y="156"/>
                </a:lnTo>
                <a:lnTo>
                  <a:pt x="1708" y="150"/>
                </a:lnTo>
                <a:lnTo>
                  <a:pt x="1709" y="150"/>
                </a:lnTo>
                <a:lnTo>
                  <a:pt x="1709" y="148"/>
                </a:lnTo>
                <a:lnTo>
                  <a:pt x="1709" y="152"/>
                </a:lnTo>
                <a:lnTo>
                  <a:pt x="1710" y="154"/>
                </a:lnTo>
                <a:lnTo>
                  <a:pt x="1710" y="153"/>
                </a:lnTo>
                <a:lnTo>
                  <a:pt x="1711" y="162"/>
                </a:lnTo>
                <a:lnTo>
                  <a:pt x="1711" y="164"/>
                </a:lnTo>
                <a:lnTo>
                  <a:pt x="1711" y="177"/>
                </a:lnTo>
                <a:lnTo>
                  <a:pt x="1711" y="179"/>
                </a:lnTo>
                <a:lnTo>
                  <a:pt x="1712" y="188"/>
                </a:lnTo>
                <a:lnTo>
                  <a:pt x="1712" y="190"/>
                </a:lnTo>
                <a:lnTo>
                  <a:pt x="1713" y="195"/>
                </a:lnTo>
                <a:lnTo>
                  <a:pt x="1713" y="197"/>
                </a:lnTo>
                <a:lnTo>
                  <a:pt x="1714" y="202"/>
                </a:lnTo>
                <a:lnTo>
                  <a:pt x="1714" y="203"/>
                </a:lnTo>
                <a:lnTo>
                  <a:pt x="1714" y="206"/>
                </a:lnTo>
                <a:lnTo>
                  <a:pt x="1715" y="209"/>
                </a:lnTo>
                <a:lnTo>
                  <a:pt x="1715" y="210"/>
                </a:lnTo>
                <a:lnTo>
                  <a:pt x="1716" y="209"/>
                </a:lnTo>
                <a:lnTo>
                  <a:pt x="1716" y="210"/>
                </a:lnTo>
                <a:lnTo>
                  <a:pt x="1716" y="210"/>
                </a:lnTo>
                <a:lnTo>
                  <a:pt x="1716" y="209"/>
                </a:lnTo>
                <a:lnTo>
                  <a:pt x="1716" y="210"/>
                </a:lnTo>
                <a:lnTo>
                  <a:pt x="1717" y="212"/>
                </a:lnTo>
                <a:lnTo>
                  <a:pt x="1717" y="212"/>
                </a:lnTo>
                <a:lnTo>
                  <a:pt x="1717" y="211"/>
                </a:lnTo>
                <a:lnTo>
                  <a:pt x="1718" y="214"/>
                </a:lnTo>
                <a:lnTo>
                  <a:pt x="1719" y="214"/>
                </a:lnTo>
                <a:lnTo>
                  <a:pt x="1719" y="214"/>
                </a:lnTo>
                <a:lnTo>
                  <a:pt x="1719" y="221"/>
                </a:lnTo>
                <a:lnTo>
                  <a:pt x="1720" y="221"/>
                </a:lnTo>
                <a:lnTo>
                  <a:pt x="1720" y="225"/>
                </a:lnTo>
                <a:lnTo>
                  <a:pt x="1720" y="224"/>
                </a:lnTo>
                <a:lnTo>
                  <a:pt x="1720" y="225"/>
                </a:lnTo>
                <a:lnTo>
                  <a:pt x="1721" y="212"/>
                </a:lnTo>
                <a:lnTo>
                  <a:pt x="1721" y="205"/>
                </a:lnTo>
                <a:lnTo>
                  <a:pt x="1721" y="126"/>
                </a:lnTo>
                <a:lnTo>
                  <a:pt x="1721" y="111"/>
                </a:lnTo>
                <a:lnTo>
                  <a:pt x="1722" y="28"/>
                </a:lnTo>
                <a:lnTo>
                  <a:pt x="1722" y="21"/>
                </a:lnTo>
                <a:lnTo>
                  <a:pt x="1722" y="9"/>
                </a:lnTo>
                <a:lnTo>
                  <a:pt x="1723" y="15"/>
                </a:lnTo>
                <a:lnTo>
                  <a:pt x="1723" y="20"/>
                </a:lnTo>
                <a:lnTo>
                  <a:pt x="1724" y="60"/>
                </a:lnTo>
                <a:lnTo>
                  <a:pt x="1724" y="66"/>
                </a:lnTo>
                <a:lnTo>
                  <a:pt x="1725" y="104"/>
                </a:lnTo>
                <a:lnTo>
                  <a:pt x="1725" y="108"/>
                </a:lnTo>
                <a:lnTo>
                  <a:pt x="1726" y="116"/>
                </a:lnTo>
                <a:lnTo>
                  <a:pt x="1726" y="117"/>
                </a:lnTo>
                <a:lnTo>
                  <a:pt x="1726" y="112"/>
                </a:lnTo>
                <a:lnTo>
                  <a:pt x="1726" y="110"/>
                </a:lnTo>
                <a:lnTo>
                  <a:pt x="1726" y="111"/>
                </a:lnTo>
                <a:lnTo>
                  <a:pt x="1726" y="112"/>
                </a:lnTo>
                <a:lnTo>
                  <a:pt x="1727" y="134"/>
                </a:lnTo>
                <a:lnTo>
                  <a:pt x="1727" y="137"/>
                </a:lnTo>
                <a:lnTo>
                  <a:pt x="1728" y="151"/>
                </a:lnTo>
                <a:lnTo>
                  <a:pt x="1729" y="152"/>
                </a:lnTo>
                <a:lnTo>
                  <a:pt x="1729" y="154"/>
                </a:lnTo>
                <a:lnTo>
                  <a:pt x="1729" y="152"/>
                </a:lnTo>
                <a:lnTo>
                  <a:pt x="1730" y="152"/>
                </a:lnTo>
                <a:lnTo>
                  <a:pt x="1730" y="148"/>
                </a:lnTo>
                <a:lnTo>
                  <a:pt x="1731" y="147"/>
                </a:lnTo>
                <a:lnTo>
                  <a:pt x="1731" y="151"/>
                </a:lnTo>
                <a:lnTo>
                  <a:pt x="1731" y="152"/>
                </a:lnTo>
                <a:lnTo>
                  <a:pt x="1731" y="162"/>
                </a:lnTo>
                <a:lnTo>
                  <a:pt x="1731" y="164"/>
                </a:lnTo>
                <a:lnTo>
                  <a:pt x="1732" y="177"/>
                </a:lnTo>
                <a:lnTo>
                  <a:pt x="1732" y="178"/>
                </a:lnTo>
                <a:lnTo>
                  <a:pt x="1733" y="186"/>
                </a:lnTo>
                <a:lnTo>
                  <a:pt x="1733" y="188"/>
                </a:lnTo>
                <a:lnTo>
                  <a:pt x="1734" y="194"/>
                </a:lnTo>
                <a:lnTo>
                  <a:pt x="1735" y="199"/>
                </a:lnTo>
                <a:lnTo>
                  <a:pt x="1735" y="198"/>
                </a:lnTo>
                <a:lnTo>
                  <a:pt x="1736" y="203"/>
                </a:lnTo>
                <a:lnTo>
                  <a:pt x="1736" y="203"/>
                </a:lnTo>
                <a:lnTo>
                  <a:pt x="1736" y="203"/>
                </a:lnTo>
                <a:lnTo>
                  <a:pt x="1736" y="206"/>
                </a:lnTo>
                <a:lnTo>
                  <a:pt x="1736" y="205"/>
                </a:lnTo>
                <a:lnTo>
                  <a:pt x="1736" y="207"/>
                </a:lnTo>
                <a:lnTo>
                  <a:pt x="1737" y="206"/>
                </a:lnTo>
                <a:lnTo>
                  <a:pt x="1737" y="208"/>
                </a:lnTo>
                <a:lnTo>
                  <a:pt x="1738" y="208"/>
                </a:lnTo>
                <a:lnTo>
                  <a:pt x="1738" y="208"/>
                </a:lnTo>
                <a:lnTo>
                  <a:pt x="1738" y="208"/>
                </a:lnTo>
                <a:lnTo>
                  <a:pt x="1738" y="210"/>
                </a:lnTo>
                <a:lnTo>
                  <a:pt x="1738" y="210"/>
                </a:lnTo>
                <a:lnTo>
                  <a:pt x="1739" y="210"/>
                </a:lnTo>
                <a:lnTo>
                  <a:pt x="1739" y="213"/>
                </a:lnTo>
                <a:lnTo>
                  <a:pt x="1740" y="213"/>
                </a:lnTo>
                <a:lnTo>
                  <a:pt x="1740" y="219"/>
                </a:lnTo>
                <a:lnTo>
                  <a:pt x="1741" y="219"/>
                </a:lnTo>
                <a:lnTo>
                  <a:pt x="1741" y="223"/>
                </a:lnTo>
                <a:lnTo>
                  <a:pt x="1741" y="224"/>
                </a:lnTo>
                <a:lnTo>
                  <a:pt x="1742" y="213"/>
                </a:lnTo>
                <a:lnTo>
                  <a:pt x="1742" y="208"/>
                </a:lnTo>
                <a:lnTo>
                  <a:pt x="1743" y="118"/>
                </a:lnTo>
                <a:lnTo>
                  <a:pt x="1743" y="102"/>
                </a:lnTo>
                <a:lnTo>
                  <a:pt x="1744" y="24"/>
                </a:lnTo>
                <a:lnTo>
                  <a:pt x="1744" y="18"/>
                </a:lnTo>
                <a:lnTo>
                  <a:pt x="1744" y="9"/>
                </a:lnTo>
                <a:lnTo>
                  <a:pt x="1744" y="15"/>
                </a:lnTo>
                <a:lnTo>
                  <a:pt x="1744" y="22"/>
                </a:lnTo>
                <a:lnTo>
                  <a:pt x="1745" y="62"/>
                </a:lnTo>
                <a:lnTo>
                  <a:pt x="1745" y="70"/>
                </a:lnTo>
                <a:lnTo>
                  <a:pt x="1746" y="104"/>
                </a:lnTo>
                <a:lnTo>
                  <a:pt x="1746" y="106"/>
                </a:lnTo>
                <a:lnTo>
                  <a:pt x="1747" y="119"/>
                </a:lnTo>
                <a:lnTo>
                  <a:pt x="1747" y="117"/>
                </a:lnTo>
                <a:lnTo>
                  <a:pt x="1747" y="118"/>
                </a:lnTo>
                <a:lnTo>
                  <a:pt x="1747" y="114"/>
                </a:lnTo>
                <a:lnTo>
                  <a:pt x="1747" y="116"/>
                </a:lnTo>
                <a:lnTo>
                  <a:pt x="1747" y="112"/>
                </a:lnTo>
                <a:lnTo>
                  <a:pt x="1748" y="112"/>
                </a:lnTo>
                <a:lnTo>
                  <a:pt x="1748" y="114"/>
                </a:lnTo>
                <a:lnTo>
                  <a:pt x="1748" y="115"/>
                </a:lnTo>
                <a:lnTo>
                  <a:pt x="1749" y="134"/>
                </a:lnTo>
                <a:lnTo>
                  <a:pt x="1749" y="138"/>
                </a:lnTo>
                <a:lnTo>
                  <a:pt x="1750" y="154"/>
                </a:lnTo>
                <a:lnTo>
                  <a:pt x="1750" y="154"/>
                </a:lnTo>
                <a:lnTo>
                  <a:pt x="1750" y="154"/>
                </a:lnTo>
                <a:lnTo>
                  <a:pt x="1750" y="152"/>
                </a:lnTo>
                <a:lnTo>
                  <a:pt x="1751" y="151"/>
                </a:lnTo>
                <a:lnTo>
                  <a:pt x="1751" y="147"/>
                </a:lnTo>
                <a:lnTo>
                  <a:pt x="1752" y="150"/>
                </a:lnTo>
                <a:lnTo>
                  <a:pt x="1752" y="148"/>
                </a:lnTo>
                <a:lnTo>
                  <a:pt x="1752" y="152"/>
                </a:lnTo>
                <a:lnTo>
                  <a:pt x="1752" y="152"/>
                </a:lnTo>
                <a:lnTo>
                  <a:pt x="1753" y="164"/>
                </a:lnTo>
                <a:lnTo>
                  <a:pt x="1753" y="165"/>
                </a:lnTo>
                <a:lnTo>
                  <a:pt x="1754" y="178"/>
                </a:lnTo>
                <a:lnTo>
                  <a:pt x="1754" y="180"/>
                </a:lnTo>
                <a:lnTo>
                  <a:pt x="1755" y="188"/>
                </a:lnTo>
                <a:lnTo>
                  <a:pt x="1755" y="190"/>
                </a:lnTo>
                <a:lnTo>
                  <a:pt x="1756" y="197"/>
                </a:lnTo>
                <a:lnTo>
                  <a:pt x="1756" y="201"/>
                </a:lnTo>
                <a:lnTo>
                  <a:pt x="1756" y="201"/>
                </a:lnTo>
                <a:lnTo>
                  <a:pt x="1757" y="204"/>
                </a:lnTo>
                <a:lnTo>
                  <a:pt x="1757" y="205"/>
                </a:lnTo>
                <a:lnTo>
                  <a:pt x="1757" y="208"/>
                </a:lnTo>
                <a:lnTo>
                  <a:pt x="1758" y="208"/>
                </a:lnTo>
                <a:lnTo>
                  <a:pt x="1758" y="208"/>
                </a:lnTo>
                <a:lnTo>
                  <a:pt x="1758" y="208"/>
                </a:lnTo>
                <a:lnTo>
                  <a:pt x="1759" y="209"/>
                </a:lnTo>
                <a:lnTo>
                  <a:pt x="1759" y="207"/>
                </a:lnTo>
                <a:lnTo>
                  <a:pt x="1759" y="209"/>
                </a:lnTo>
                <a:lnTo>
                  <a:pt x="1759" y="210"/>
                </a:lnTo>
                <a:lnTo>
                  <a:pt x="1759" y="209"/>
                </a:lnTo>
                <a:lnTo>
                  <a:pt x="1760" y="210"/>
                </a:lnTo>
                <a:lnTo>
                  <a:pt x="1761" y="215"/>
                </a:lnTo>
                <a:lnTo>
                  <a:pt x="1762" y="215"/>
                </a:lnTo>
                <a:lnTo>
                  <a:pt x="1762" y="219"/>
                </a:lnTo>
                <a:lnTo>
                  <a:pt x="1762" y="220"/>
                </a:lnTo>
                <a:lnTo>
                  <a:pt x="1762" y="224"/>
                </a:lnTo>
                <a:lnTo>
                  <a:pt x="1762" y="225"/>
                </a:lnTo>
                <a:lnTo>
                  <a:pt x="1763" y="215"/>
                </a:lnTo>
                <a:lnTo>
                  <a:pt x="1763" y="210"/>
                </a:lnTo>
                <a:lnTo>
                  <a:pt x="1764" y="141"/>
                </a:lnTo>
                <a:lnTo>
                  <a:pt x="1764" y="126"/>
                </a:lnTo>
                <a:lnTo>
                  <a:pt x="1765" y="30"/>
                </a:lnTo>
                <a:lnTo>
                  <a:pt x="1765" y="23"/>
                </a:lnTo>
                <a:lnTo>
                  <a:pt x="1765" y="13"/>
                </a:lnTo>
                <a:lnTo>
                  <a:pt x="1766" y="21"/>
                </a:lnTo>
                <a:lnTo>
                  <a:pt x="1766" y="26"/>
                </a:lnTo>
                <a:lnTo>
                  <a:pt x="1767" y="69"/>
                </a:lnTo>
                <a:lnTo>
                  <a:pt x="1767" y="75"/>
                </a:lnTo>
                <a:lnTo>
                  <a:pt x="1767" y="112"/>
                </a:lnTo>
                <a:lnTo>
                  <a:pt x="1767" y="115"/>
                </a:lnTo>
                <a:lnTo>
                  <a:pt x="1768" y="129"/>
                </a:lnTo>
                <a:lnTo>
                  <a:pt x="1768" y="130"/>
                </a:lnTo>
                <a:lnTo>
                  <a:pt x="1768" y="126"/>
                </a:lnTo>
                <a:lnTo>
                  <a:pt x="1768" y="124"/>
                </a:lnTo>
                <a:lnTo>
                  <a:pt x="1769" y="123"/>
                </a:lnTo>
                <a:lnTo>
                  <a:pt x="1769" y="126"/>
                </a:lnTo>
                <a:lnTo>
                  <a:pt x="1769" y="126"/>
                </a:lnTo>
                <a:lnTo>
                  <a:pt x="1770" y="147"/>
                </a:lnTo>
                <a:lnTo>
                  <a:pt x="1770" y="150"/>
                </a:lnTo>
                <a:lnTo>
                  <a:pt x="1771" y="159"/>
                </a:lnTo>
                <a:lnTo>
                  <a:pt x="1771" y="159"/>
                </a:lnTo>
                <a:lnTo>
                  <a:pt x="1772" y="158"/>
                </a:lnTo>
                <a:lnTo>
                  <a:pt x="1772" y="159"/>
                </a:lnTo>
                <a:lnTo>
                  <a:pt x="1772" y="155"/>
                </a:lnTo>
                <a:lnTo>
                  <a:pt x="1772" y="155"/>
                </a:lnTo>
                <a:lnTo>
                  <a:pt x="1772" y="151"/>
                </a:lnTo>
                <a:lnTo>
                  <a:pt x="1773" y="150"/>
                </a:lnTo>
                <a:lnTo>
                  <a:pt x="1773" y="154"/>
                </a:lnTo>
                <a:lnTo>
                  <a:pt x="1774" y="157"/>
                </a:lnTo>
                <a:lnTo>
                  <a:pt x="1774" y="167"/>
                </a:lnTo>
                <a:lnTo>
                  <a:pt x="1774" y="169"/>
                </a:lnTo>
                <a:lnTo>
                  <a:pt x="1775" y="180"/>
                </a:lnTo>
                <a:lnTo>
                  <a:pt x="1775" y="183"/>
                </a:lnTo>
                <a:lnTo>
                  <a:pt x="1776" y="191"/>
                </a:lnTo>
                <a:lnTo>
                  <a:pt x="1776" y="193"/>
                </a:lnTo>
                <a:lnTo>
                  <a:pt x="1777" y="197"/>
                </a:lnTo>
                <a:lnTo>
                  <a:pt x="1777" y="198"/>
                </a:lnTo>
                <a:lnTo>
                  <a:pt x="1778" y="202"/>
                </a:lnTo>
                <a:lnTo>
                  <a:pt x="1778" y="202"/>
                </a:lnTo>
                <a:lnTo>
                  <a:pt x="1778" y="205"/>
                </a:lnTo>
                <a:lnTo>
                  <a:pt x="1778" y="205"/>
                </a:lnTo>
                <a:lnTo>
                  <a:pt x="1779" y="208"/>
                </a:lnTo>
                <a:lnTo>
                  <a:pt x="1779" y="207"/>
                </a:lnTo>
                <a:lnTo>
                  <a:pt x="1780" y="208"/>
                </a:lnTo>
                <a:lnTo>
                  <a:pt x="1780" y="210"/>
                </a:lnTo>
                <a:lnTo>
                  <a:pt x="1780" y="208"/>
                </a:lnTo>
                <a:lnTo>
                  <a:pt x="1780" y="209"/>
                </a:lnTo>
                <a:lnTo>
                  <a:pt x="1781" y="209"/>
                </a:lnTo>
                <a:lnTo>
                  <a:pt x="1781" y="211"/>
                </a:lnTo>
                <a:lnTo>
                  <a:pt x="1782" y="214"/>
                </a:lnTo>
                <a:lnTo>
                  <a:pt x="1783" y="216"/>
                </a:lnTo>
                <a:lnTo>
                  <a:pt x="1783" y="221"/>
                </a:lnTo>
                <a:lnTo>
                  <a:pt x="1783" y="221"/>
                </a:lnTo>
                <a:lnTo>
                  <a:pt x="1783" y="225"/>
                </a:lnTo>
                <a:lnTo>
                  <a:pt x="1783" y="222"/>
                </a:lnTo>
                <a:lnTo>
                  <a:pt x="1784" y="221"/>
                </a:lnTo>
                <a:lnTo>
                  <a:pt x="1785" y="183"/>
                </a:lnTo>
                <a:lnTo>
                  <a:pt x="1785" y="172"/>
                </a:lnTo>
                <a:lnTo>
                  <a:pt x="1786" y="75"/>
                </a:lnTo>
                <a:lnTo>
                  <a:pt x="1786" y="60"/>
                </a:lnTo>
                <a:lnTo>
                  <a:pt x="1787" y="13"/>
                </a:lnTo>
                <a:lnTo>
                  <a:pt x="1787" y="13"/>
                </a:lnTo>
                <a:lnTo>
                  <a:pt x="1787" y="49"/>
                </a:lnTo>
                <a:lnTo>
                  <a:pt x="1787" y="55"/>
                </a:lnTo>
                <a:lnTo>
                  <a:pt x="1788" y="97"/>
                </a:lnTo>
                <a:lnTo>
                  <a:pt x="1788" y="103"/>
                </a:lnTo>
                <a:lnTo>
                  <a:pt x="1788" y="123"/>
                </a:lnTo>
                <a:lnTo>
                  <a:pt x="1788" y="123"/>
                </a:lnTo>
                <a:lnTo>
                  <a:pt x="1789" y="127"/>
                </a:lnTo>
                <a:lnTo>
                  <a:pt x="1789" y="126"/>
                </a:lnTo>
                <a:lnTo>
                  <a:pt x="1790" y="121"/>
                </a:lnTo>
                <a:lnTo>
                  <a:pt x="1791" y="131"/>
                </a:lnTo>
                <a:lnTo>
                  <a:pt x="1791" y="134"/>
                </a:lnTo>
                <a:lnTo>
                  <a:pt x="1792" y="152"/>
                </a:lnTo>
                <a:lnTo>
                  <a:pt x="1792" y="155"/>
                </a:lnTo>
                <a:lnTo>
                  <a:pt x="1793" y="159"/>
                </a:lnTo>
                <a:lnTo>
                  <a:pt x="1793" y="158"/>
                </a:lnTo>
                <a:lnTo>
                  <a:pt x="1793" y="157"/>
                </a:lnTo>
                <a:lnTo>
                  <a:pt x="1793" y="153"/>
                </a:lnTo>
                <a:lnTo>
                  <a:pt x="1793" y="152"/>
                </a:lnTo>
                <a:lnTo>
                  <a:pt x="1793" y="150"/>
                </a:lnTo>
                <a:lnTo>
                  <a:pt x="1793" y="152"/>
                </a:lnTo>
                <a:lnTo>
                  <a:pt x="1794" y="152"/>
                </a:lnTo>
                <a:lnTo>
                  <a:pt x="1794" y="159"/>
                </a:lnTo>
                <a:lnTo>
                  <a:pt x="1795" y="163"/>
                </a:lnTo>
                <a:lnTo>
                  <a:pt x="1796" y="174"/>
                </a:lnTo>
                <a:lnTo>
                  <a:pt x="1796" y="177"/>
                </a:lnTo>
                <a:lnTo>
                  <a:pt x="1797" y="188"/>
                </a:lnTo>
                <a:lnTo>
                  <a:pt x="1797" y="188"/>
                </a:lnTo>
                <a:lnTo>
                  <a:pt x="1798" y="195"/>
                </a:lnTo>
                <a:lnTo>
                  <a:pt x="1798" y="195"/>
                </a:lnTo>
                <a:lnTo>
                  <a:pt x="1798" y="202"/>
                </a:lnTo>
                <a:lnTo>
                  <a:pt x="1798" y="201"/>
                </a:lnTo>
                <a:lnTo>
                  <a:pt x="1798" y="205"/>
                </a:lnTo>
                <a:lnTo>
                  <a:pt x="1798" y="205"/>
                </a:lnTo>
                <a:lnTo>
                  <a:pt x="1799" y="208"/>
                </a:lnTo>
                <a:lnTo>
                  <a:pt x="1799" y="208"/>
                </a:lnTo>
                <a:lnTo>
                  <a:pt x="1799" y="209"/>
                </a:lnTo>
                <a:lnTo>
                  <a:pt x="1800" y="208"/>
                </a:lnTo>
                <a:lnTo>
                  <a:pt x="1800" y="209"/>
                </a:lnTo>
                <a:lnTo>
                  <a:pt x="1801" y="210"/>
                </a:lnTo>
                <a:lnTo>
                  <a:pt x="1801" y="210"/>
                </a:lnTo>
                <a:lnTo>
                  <a:pt x="1802" y="209"/>
                </a:lnTo>
                <a:lnTo>
                  <a:pt x="1802" y="210"/>
                </a:lnTo>
                <a:lnTo>
                  <a:pt x="1802" y="212"/>
                </a:lnTo>
                <a:lnTo>
                  <a:pt x="1803" y="214"/>
                </a:lnTo>
                <a:lnTo>
                  <a:pt x="1803" y="214"/>
                </a:lnTo>
                <a:lnTo>
                  <a:pt x="1803" y="219"/>
                </a:lnTo>
                <a:lnTo>
                  <a:pt x="1803" y="218"/>
                </a:lnTo>
                <a:lnTo>
                  <a:pt x="1804" y="219"/>
                </a:lnTo>
                <a:lnTo>
                  <a:pt x="1804" y="224"/>
                </a:lnTo>
                <a:lnTo>
                  <a:pt x="1804" y="224"/>
                </a:lnTo>
                <a:lnTo>
                  <a:pt x="1804" y="225"/>
                </a:lnTo>
                <a:lnTo>
                  <a:pt x="1804" y="217"/>
                </a:lnTo>
                <a:lnTo>
                  <a:pt x="1805" y="213"/>
                </a:lnTo>
                <a:lnTo>
                  <a:pt x="1805" y="145"/>
                </a:lnTo>
                <a:lnTo>
                  <a:pt x="1806" y="128"/>
                </a:lnTo>
                <a:lnTo>
                  <a:pt x="1807" y="38"/>
                </a:lnTo>
                <a:lnTo>
                  <a:pt x="1807" y="28"/>
                </a:lnTo>
                <a:lnTo>
                  <a:pt x="1807" y="10"/>
                </a:lnTo>
                <a:lnTo>
                  <a:pt x="1808" y="13"/>
                </a:lnTo>
                <a:lnTo>
                  <a:pt x="1808" y="18"/>
                </a:lnTo>
                <a:lnTo>
                  <a:pt x="1808" y="55"/>
                </a:lnTo>
                <a:lnTo>
                  <a:pt x="1808" y="63"/>
                </a:lnTo>
                <a:lnTo>
                  <a:pt x="1809" y="105"/>
                </a:lnTo>
                <a:lnTo>
                  <a:pt x="1809" y="110"/>
                </a:lnTo>
                <a:lnTo>
                  <a:pt x="1810" y="120"/>
                </a:lnTo>
                <a:lnTo>
                  <a:pt x="1810" y="121"/>
                </a:lnTo>
                <a:lnTo>
                  <a:pt x="1811" y="120"/>
                </a:lnTo>
                <a:lnTo>
                  <a:pt x="1811" y="118"/>
                </a:lnTo>
                <a:lnTo>
                  <a:pt x="1811" y="114"/>
                </a:lnTo>
                <a:lnTo>
                  <a:pt x="1811" y="115"/>
                </a:lnTo>
                <a:lnTo>
                  <a:pt x="1812" y="135"/>
                </a:lnTo>
                <a:lnTo>
                  <a:pt x="1812" y="137"/>
                </a:lnTo>
                <a:lnTo>
                  <a:pt x="1813" y="153"/>
                </a:lnTo>
                <a:lnTo>
                  <a:pt x="1813" y="154"/>
                </a:lnTo>
                <a:lnTo>
                  <a:pt x="1813" y="155"/>
                </a:lnTo>
                <a:lnTo>
                  <a:pt x="1814" y="154"/>
                </a:lnTo>
                <a:lnTo>
                  <a:pt x="1814" y="154"/>
                </a:lnTo>
                <a:lnTo>
                  <a:pt x="1814" y="153"/>
                </a:lnTo>
                <a:lnTo>
                  <a:pt x="1814" y="150"/>
                </a:lnTo>
                <a:lnTo>
                  <a:pt x="1815" y="150"/>
                </a:lnTo>
                <a:lnTo>
                  <a:pt x="1815" y="148"/>
                </a:lnTo>
                <a:lnTo>
                  <a:pt x="1815" y="151"/>
                </a:lnTo>
                <a:lnTo>
                  <a:pt x="1816" y="152"/>
                </a:lnTo>
                <a:lnTo>
                  <a:pt x="1816" y="163"/>
                </a:lnTo>
                <a:lnTo>
                  <a:pt x="1817" y="166"/>
                </a:lnTo>
                <a:lnTo>
                  <a:pt x="1817" y="176"/>
                </a:lnTo>
                <a:lnTo>
                  <a:pt x="1817" y="178"/>
                </a:lnTo>
                <a:lnTo>
                  <a:pt x="1818" y="187"/>
                </a:lnTo>
                <a:lnTo>
                  <a:pt x="1818" y="188"/>
                </a:lnTo>
                <a:lnTo>
                  <a:pt x="1819" y="195"/>
                </a:lnTo>
                <a:lnTo>
                  <a:pt x="1819" y="199"/>
                </a:lnTo>
                <a:lnTo>
                  <a:pt x="1819" y="198"/>
                </a:lnTo>
                <a:lnTo>
                  <a:pt x="1819" y="199"/>
                </a:lnTo>
                <a:lnTo>
                  <a:pt x="1820" y="203"/>
                </a:lnTo>
                <a:lnTo>
                  <a:pt x="1820" y="205"/>
                </a:lnTo>
                <a:lnTo>
                  <a:pt x="1820" y="205"/>
                </a:lnTo>
                <a:lnTo>
                  <a:pt x="1821" y="206"/>
                </a:lnTo>
                <a:lnTo>
                  <a:pt x="1821" y="207"/>
                </a:lnTo>
                <a:lnTo>
                  <a:pt x="1821" y="209"/>
                </a:lnTo>
                <a:lnTo>
                  <a:pt x="1822" y="208"/>
                </a:lnTo>
                <a:lnTo>
                  <a:pt x="1822" y="208"/>
                </a:lnTo>
                <a:lnTo>
                  <a:pt x="1822" y="209"/>
                </a:lnTo>
                <a:lnTo>
                  <a:pt x="1823" y="208"/>
                </a:lnTo>
                <a:lnTo>
                  <a:pt x="1823" y="208"/>
                </a:lnTo>
                <a:lnTo>
                  <a:pt x="1823" y="210"/>
                </a:lnTo>
                <a:lnTo>
                  <a:pt x="1823" y="209"/>
                </a:lnTo>
                <a:lnTo>
                  <a:pt x="1823" y="210"/>
                </a:lnTo>
                <a:lnTo>
                  <a:pt x="1824" y="214"/>
                </a:lnTo>
                <a:lnTo>
                  <a:pt x="1824" y="213"/>
                </a:lnTo>
                <a:lnTo>
                  <a:pt x="1824" y="219"/>
                </a:lnTo>
                <a:lnTo>
                  <a:pt x="1825" y="219"/>
                </a:lnTo>
                <a:lnTo>
                  <a:pt x="1825" y="224"/>
                </a:lnTo>
                <a:lnTo>
                  <a:pt x="1826" y="224"/>
                </a:lnTo>
                <a:lnTo>
                  <a:pt x="1826" y="225"/>
                </a:lnTo>
                <a:lnTo>
                  <a:pt x="1826" y="221"/>
                </a:lnTo>
                <a:lnTo>
                  <a:pt x="1827" y="218"/>
                </a:lnTo>
                <a:lnTo>
                  <a:pt x="1827" y="150"/>
                </a:lnTo>
                <a:lnTo>
                  <a:pt x="1828" y="134"/>
                </a:lnTo>
                <a:lnTo>
                  <a:pt x="1829" y="42"/>
                </a:lnTo>
                <a:lnTo>
                  <a:pt x="1829" y="32"/>
                </a:lnTo>
                <a:lnTo>
                  <a:pt x="1829" y="10"/>
                </a:lnTo>
                <a:lnTo>
                  <a:pt x="1829" y="11"/>
                </a:lnTo>
                <a:lnTo>
                  <a:pt x="1829" y="14"/>
                </a:lnTo>
                <a:lnTo>
                  <a:pt x="1829" y="52"/>
                </a:lnTo>
                <a:lnTo>
                  <a:pt x="1829" y="59"/>
                </a:lnTo>
                <a:lnTo>
                  <a:pt x="1830" y="96"/>
                </a:lnTo>
                <a:lnTo>
                  <a:pt x="1830" y="100"/>
                </a:lnTo>
                <a:lnTo>
                  <a:pt x="1831" y="116"/>
                </a:lnTo>
                <a:lnTo>
                  <a:pt x="1831" y="119"/>
                </a:lnTo>
                <a:lnTo>
                  <a:pt x="1831" y="119"/>
                </a:lnTo>
                <a:lnTo>
                  <a:pt x="1832" y="116"/>
                </a:lnTo>
                <a:lnTo>
                  <a:pt x="1832" y="116"/>
                </a:lnTo>
                <a:lnTo>
                  <a:pt x="1833" y="112"/>
                </a:lnTo>
                <a:lnTo>
                  <a:pt x="1833" y="112"/>
                </a:lnTo>
                <a:lnTo>
                  <a:pt x="1834" y="128"/>
                </a:lnTo>
                <a:lnTo>
                  <a:pt x="1834" y="131"/>
                </a:lnTo>
                <a:lnTo>
                  <a:pt x="1834" y="151"/>
                </a:lnTo>
                <a:lnTo>
                  <a:pt x="1834" y="152"/>
                </a:lnTo>
                <a:lnTo>
                  <a:pt x="1835" y="154"/>
                </a:lnTo>
                <a:lnTo>
                  <a:pt x="1835" y="153"/>
                </a:lnTo>
                <a:lnTo>
                  <a:pt x="1835" y="152"/>
                </a:lnTo>
                <a:lnTo>
                  <a:pt x="1835" y="150"/>
                </a:lnTo>
                <a:lnTo>
                  <a:pt x="1836" y="149"/>
                </a:lnTo>
                <a:lnTo>
                  <a:pt x="1836" y="147"/>
                </a:lnTo>
                <a:lnTo>
                  <a:pt x="1836" y="150"/>
                </a:lnTo>
                <a:lnTo>
                  <a:pt x="1837" y="151"/>
                </a:lnTo>
                <a:lnTo>
                  <a:pt x="1837" y="159"/>
                </a:lnTo>
                <a:lnTo>
                  <a:pt x="1838" y="161"/>
                </a:lnTo>
                <a:lnTo>
                  <a:pt x="1839" y="174"/>
                </a:lnTo>
                <a:lnTo>
                  <a:pt x="1839" y="177"/>
                </a:lnTo>
                <a:lnTo>
                  <a:pt x="1839" y="185"/>
                </a:lnTo>
                <a:lnTo>
                  <a:pt x="1839" y="186"/>
                </a:lnTo>
                <a:lnTo>
                  <a:pt x="1840" y="193"/>
                </a:lnTo>
                <a:lnTo>
                  <a:pt x="1840" y="198"/>
                </a:lnTo>
                <a:lnTo>
                  <a:pt x="1841" y="198"/>
                </a:lnTo>
                <a:lnTo>
                  <a:pt x="1841" y="198"/>
                </a:lnTo>
                <a:lnTo>
                  <a:pt x="1841" y="203"/>
                </a:lnTo>
                <a:lnTo>
                  <a:pt x="1841" y="203"/>
                </a:lnTo>
                <a:lnTo>
                  <a:pt x="1841" y="202"/>
                </a:lnTo>
                <a:lnTo>
                  <a:pt x="1842" y="206"/>
                </a:lnTo>
                <a:lnTo>
                  <a:pt x="1843" y="207"/>
                </a:lnTo>
                <a:lnTo>
                  <a:pt x="1843" y="206"/>
                </a:lnTo>
                <a:lnTo>
                  <a:pt x="1843" y="207"/>
                </a:lnTo>
                <a:lnTo>
                  <a:pt x="1844" y="208"/>
                </a:lnTo>
                <a:lnTo>
                  <a:pt x="1844" y="208"/>
                </a:lnTo>
                <a:lnTo>
                  <a:pt x="1844" y="208"/>
                </a:lnTo>
                <a:lnTo>
                  <a:pt x="1844" y="207"/>
                </a:lnTo>
                <a:lnTo>
                  <a:pt x="1844" y="209"/>
                </a:lnTo>
                <a:lnTo>
                  <a:pt x="1844" y="210"/>
                </a:lnTo>
                <a:lnTo>
                  <a:pt x="1845" y="208"/>
                </a:lnTo>
                <a:lnTo>
                  <a:pt x="1845" y="211"/>
                </a:lnTo>
                <a:lnTo>
                  <a:pt x="1845" y="212"/>
                </a:lnTo>
                <a:lnTo>
                  <a:pt x="1846" y="216"/>
                </a:lnTo>
                <a:lnTo>
                  <a:pt x="1846" y="215"/>
                </a:lnTo>
                <a:lnTo>
                  <a:pt x="1847" y="216"/>
                </a:lnTo>
                <a:lnTo>
                  <a:pt x="1847" y="221"/>
                </a:lnTo>
                <a:lnTo>
                  <a:pt x="1847" y="223"/>
                </a:lnTo>
                <a:lnTo>
                  <a:pt x="1847" y="224"/>
                </a:lnTo>
                <a:lnTo>
                  <a:pt x="1847" y="224"/>
                </a:lnTo>
                <a:lnTo>
                  <a:pt x="1848" y="224"/>
                </a:lnTo>
                <a:lnTo>
                  <a:pt x="1848" y="203"/>
                </a:lnTo>
                <a:lnTo>
                  <a:pt x="1849" y="193"/>
                </a:lnTo>
                <a:lnTo>
                  <a:pt x="1850" y="90"/>
                </a:lnTo>
                <a:lnTo>
                  <a:pt x="1850" y="74"/>
                </a:lnTo>
                <a:lnTo>
                  <a:pt x="1850" y="16"/>
                </a:lnTo>
                <a:lnTo>
                  <a:pt x="1850" y="13"/>
                </a:lnTo>
                <a:lnTo>
                  <a:pt x="1850" y="12"/>
                </a:lnTo>
                <a:lnTo>
                  <a:pt x="1851" y="31"/>
                </a:lnTo>
                <a:lnTo>
                  <a:pt x="1851" y="39"/>
                </a:lnTo>
                <a:lnTo>
                  <a:pt x="1852" y="81"/>
                </a:lnTo>
                <a:lnTo>
                  <a:pt x="1852" y="86"/>
                </a:lnTo>
                <a:lnTo>
                  <a:pt x="1853" y="113"/>
                </a:lnTo>
                <a:lnTo>
                  <a:pt x="1853" y="115"/>
                </a:lnTo>
                <a:lnTo>
                  <a:pt x="1854" y="123"/>
                </a:lnTo>
                <a:lnTo>
                  <a:pt x="1854" y="122"/>
                </a:lnTo>
                <a:lnTo>
                  <a:pt x="1854" y="123"/>
                </a:lnTo>
                <a:lnTo>
                  <a:pt x="1854" y="118"/>
                </a:lnTo>
                <a:lnTo>
                  <a:pt x="1854" y="119"/>
                </a:lnTo>
                <a:lnTo>
                  <a:pt x="1855" y="117"/>
                </a:lnTo>
                <a:lnTo>
                  <a:pt x="1855" y="123"/>
                </a:lnTo>
                <a:lnTo>
                  <a:pt x="1855" y="127"/>
                </a:lnTo>
                <a:lnTo>
                  <a:pt x="1855" y="147"/>
                </a:lnTo>
                <a:lnTo>
                  <a:pt x="1855" y="148"/>
                </a:lnTo>
                <a:lnTo>
                  <a:pt x="1856" y="157"/>
                </a:lnTo>
                <a:lnTo>
                  <a:pt x="1856" y="157"/>
                </a:lnTo>
                <a:lnTo>
                  <a:pt x="1857" y="157"/>
                </a:lnTo>
                <a:lnTo>
                  <a:pt x="1857" y="153"/>
                </a:lnTo>
                <a:lnTo>
                  <a:pt x="1858" y="152"/>
                </a:lnTo>
                <a:lnTo>
                  <a:pt x="1858" y="151"/>
                </a:lnTo>
                <a:lnTo>
                  <a:pt x="1858" y="151"/>
                </a:lnTo>
                <a:lnTo>
                  <a:pt x="1859" y="151"/>
                </a:lnTo>
                <a:lnTo>
                  <a:pt x="1859" y="157"/>
                </a:lnTo>
                <a:lnTo>
                  <a:pt x="1860" y="158"/>
                </a:lnTo>
                <a:lnTo>
                  <a:pt x="1860" y="170"/>
                </a:lnTo>
                <a:lnTo>
                  <a:pt x="1860" y="172"/>
                </a:lnTo>
                <a:lnTo>
                  <a:pt x="1860" y="184"/>
                </a:lnTo>
                <a:lnTo>
                  <a:pt x="1860" y="186"/>
                </a:lnTo>
                <a:lnTo>
                  <a:pt x="1861" y="193"/>
                </a:lnTo>
                <a:lnTo>
                  <a:pt x="1861" y="193"/>
                </a:lnTo>
                <a:lnTo>
                  <a:pt x="1862" y="199"/>
                </a:lnTo>
                <a:lnTo>
                  <a:pt x="1862" y="199"/>
                </a:lnTo>
                <a:lnTo>
                  <a:pt x="1863" y="203"/>
                </a:lnTo>
                <a:lnTo>
                  <a:pt x="1863" y="203"/>
                </a:lnTo>
                <a:lnTo>
                  <a:pt x="1864" y="206"/>
                </a:lnTo>
                <a:lnTo>
                  <a:pt x="1864" y="207"/>
                </a:lnTo>
                <a:lnTo>
                  <a:pt x="1865" y="210"/>
                </a:lnTo>
                <a:lnTo>
                  <a:pt x="1865" y="209"/>
                </a:lnTo>
                <a:lnTo>
                  <a:pt x="1865" y="208"/>
                </a:lnTo>
                <a:lnTo>
                  <a:pt x="1865" y="211"/>
                </a:lnTo>
                <a:lnTo>
                  <a:pt x="1865" y="210"/>
                </a:lnTo>
                <a:lnTo>
                  <a:pt x="1865" y="211"/>
                </a:lnTo>
                <a:lnTo>
                  <a:pt x="1866" y="213"/>
                </a:lnTo>
                <a:lnTo>
                  <a:pt x="1867" y="216"/>
                </a:lnTo>
                <a:lnTo>
                  <a:pt x="1868" y="216"/>
                </a:lnTo>
                <a:lnTo>
                  <a:pt x="1868" y="221"/>
                </a:lnTo>
                <a:lnTo>
                  <a:pt x="1869" y="221"/>
                </a:lnTo>
                <a:lnTo>
                  <a:pt x="1869" y="226"/>
                </a:lnTo>
                <a:lnTo>
                  <a:pt x="1870" y="227"/>
                </a:lnTo>
                <a:lnTo>
                  <a:pt x="1870" y="226"/>
                </a:lnTo>
                <a:lnTo>
                  <a:pt x="1870" y="229"/>
                </a:lnTo>
                <a:lnTo>
                  <a:pt x="1870" y="227"/>
                </a:lnTo>
                <a:lnTo>
                  <a:pt x="1870" y="226"/>
                </a:lnTo>
                <a:lnTo>
                  <a:pt x="1871" y="193"/>
                </a:lnTo>
                <a:lnTo>
                  <a:pt x="1871" y="183"/>
                </a:lnTo>
                <a:lnTo>
                  <a:pt x="1871" y="77"/>
                </a:lnTo>
                <a:lnTo>
                  <a:pt x="1871" y="64"/>
                </a:lnTo>
                <a:lnTo>
                  <a:pt x="1872" y="22"/>
                </a:lnTo>
                <a:lnTo>
                  <a:pt x="1872" y="23"/>
                </a:lnTo>
                <a:lnTo>
                  <a:pt x="1873" y="53"/>
                </a:lnTo>
                <a:lnTo>
                  <a:pt x="1873" y="59"/>
                </a:lnTo>
                <a:lnTo>
                  <a:pt x="1874" y="104"/>
                </a:lnTo>
                <a:lnTo>
                  <a:pt x="1874" y="108"/>
                </a:lnTo>
                <a:lnTo>
                  <a:pt x="1875" y="131"/>
                </a:lnTo>
                <a:lnTo>
                  <a:pt x="1875" y="134"/>
                </a:lnTo>
                <a:lnTo>
                  <a:pt x="1875" y="139"/>
                </a:lnTo>
                <a:lnTo>
                  <a:pt x="1875" y="137"/>
                </a:lnTo>
                <a:lnTo>
                  <a:pt x="1875" y="136"/>
                </a:lnTo>
                <a:lnTo>
                  <a:pt x="1875" y="136"/>
                </a:lnTo>
                <a:lnTo>
                  <a:pt x="1876" y="133"/>
                </a:lnTo>
                <a:lnTo>
                  <a:pt x="1876" y="134"/>
                </a:lnTo>
                <a:lnTo>
                  <a:pt x="1877" y="143"/>
                </a:lnTo>
                <a:lnTo>
                  <a:pt x="1877" y="147"/>
                </a:lnTo>
                <a:lnTo>
                  <a:pt x="1878" y="161"/>
                </a:lnTo>
                <a:lnTo>
                  <a:pt x="1878" y="161"/>
                </a:lnTo>
                <a:lnTo>
                  <a:pt x="1878" y="164"/>
                </a:lnTo>
                <a:lnTo>
                  <a:pt x="1878" y="162"/>
                </a:lnTo>
                <a:lnTo>
                  <a:pt x="1879" y="162"/>
                </a:lnTo>
                <a:lnTo>
                  <a:pt x="1879" y="155"/>
                </a:lnTo>
                <a:lnTo>
                  <a:pt x="1880" y="154"/>
                </a:lnTo>
                <a:lnTo>
                  <a:pt x="1880" y="152"/>
                </a:lnTo>
                <a:lnTo>
                  <a:pt x="1880" y="154"/>
                </a:lnTo>
                <a:lnTo>
                  <a:pt x="1880" y="155"/>
                </a:lnTo>
                <a:lnTo>
                  <a:pt x="1881" y="162"/>
                </a:lnTo>
                <a:lnTo>
                  <a:pt x="1881" y="165"/>
                </a:lnTo>
                <a:lnTo>
                  <a:pt x="1882" y="177"/>
                </a:lnTo>
                <a:lnTo>
                  <a:pt x="1882" y="178"/>
                </a:lnTo>
                <a:lnTo>
                  <a:pt x="1883" y="189"/>
                </a:lnTo>
                <a:lnTo>
                  <a:pt x="1883" y="192"/>
                </a:lnTo>
                <a:lnTo>
                  <a:pt x="1884" y="198"/>
                </a:lnTo>
                <a:lnTo>
                  <a:pt x="1884" y="198"/>
                </a:lnTo>
                <a:lnTo>
                  <a:pt x="1884" y="203"/>
                </a:lnTo>
                <a:lnTo>
                  <a:pt x="1884" y="204"/>
                </a:lnTo>
                <a:lnTo>
                  <a:pt x="1885" y="208"/>
                </a:lnTo>
                <a:lnTo>
                  <a:pt x="1885" y="208"/>
                </a:lnTo>
                <a:lnTo>
                  <a:pt x="1886" y="211"/>
                </a:lnTo>
                <a:lnTo>
                  <a:pt x="1886" y="210"/>
                </a:lnTo>
                <a:lnTo>
                  <a:pt x="1886" y="210"/>
                </a:lnTo>
                <a:lnTo>
                  <a:pt x="1886" y="212"/>
                </a:lnTo>
                <a:lnTo>
                  <a:pt x="1886" y="212"/>
                </a:lnTo>
                <a:lnTo>
                  <a:pt x="1886" y="211"/>
                </a:lnTo>
                <a:lnTo>
                  <a:pt x="1887" y="213"/>
                </a:lnTo>
                <a:lnTo>
                  <a:pt x="1887" y="212"/>
                </a:lnTo>
                <a:lnTo>
                  <a:pt x="1887" y="211"/>
                </a:lnTo>
                <a:lnTo>
                  <a:pt x="1888" y="213"/>
                </a:lnTo>
                <a:lnTo>
                  <a:pt x="1888" y="213"/>
                </a:lnTo>
                <a:lnTo>
                  <a:pt x="1889" y="214"/>
                </a:lnTo>
                <a:lnTo>
                  <a:pt x="1890" y="215"/>
                </a:lnTo>
                <a:lnTo>
                  <a:pt x="1890" y="220"/>
                </a:lnTo>
                <a:lnTo>
                  <a:pt x="1890" y="219"/>
                </a:lnTo>
                <a:lnTo>
                  <a:pt x="1890" y="220"/>
                </a:lnTo>
                <a:lnTo>
                  <a:pt x="1890" y="225"/>
                </a:lnTo>
                <a:lnTo>
                  <a:pt x="1891" y="226"/>
                </a:lnTo>
                <a:lnTo>
                  <a:pt x="1891" y="229"/>
                </a:lnTo>
                <a:lnTo>
                  <a:pt x="1891" y="229"/>
                </a:lnTo>
                <a:lnTo>
                  <a:pt x="1891" y="226"/>
                </a:lnTo>
                <a:lnTo>
                  <a:pt x="1892" y="192"/>
                </a:lnTo>
                <a:lnTo>
                  <a:pt x="1892" y="179"/>
                </a:lnTo>
                <a:lnTo>
                  <a:pt x="1893" y="87"/>
                </a:lnTo>
                <a:lnTo>
                  <a:pt x="1893" y="73"/>
                </a:lnTo>
                <a:lnTo>
                  <a:pt x="1894" y="23"/>
                </a:lnTo>
                <a:lnTo>
                  <a:pt x="1894" y="24"/>
                </a:lnTo>
                <a:lnTo>
                  <a:pt x="1895" y="54"/>
                </a:lnTo>
                <a:lnTo>
                  <a:pt x="1895" y="62"/>
                </a:lnTo>
                <a:lnTo>
                  <a:pt x="1896" y="103"/>
                </a:lnTo>
                <a:lnTo>
                  <a:pt x="1896" y="108"/>
                </a:lnTo>
                <a:lnTo>
                  <a:pt x="1896" y="127"/>
                </a:lnTo>
                <a:lnTo>
                  <a:pt x="1896" y="131"/>
                </a:lnTo>
                <a:lnTo>
                  <a:pt x="1896" y="133"/>
                </a:lnTo>
                <a:lnTo>
                  <a:pt x="1896" y="131"/>
                </a:lnTo>
                <a:lnTo>
                  <a:pt x="1897" y="126"/>
                </a:lnTo>
                <a:lnTo>
                  <a:pt x="1897" y="127"/>
                </a:lnTo>
                <a:lnTo>
                  <a:pt x="1898" y="136"/>
                </a:lnTo>
                <a:lnTo>
                  <a:pt x="1898" y="141"/>
                </a:lnTo>
                <a:lnTo>
                  <a:pt x="1899" y="157"/>
                </a:lnTo>
                <a:lnTo>
                  <a:pt x="1899" y="161"/>
                </a:lnTo>
                <a:lnTo>
                  <a:pt x="1900" y="163"/>
                </a:lnTo>
                <a:lnTo>
                  <a:pt x="1900" y="162"/>
                </a:lnTo>
                <a:lnTo>
                  <a:pt x="1901" y="162"/>
                </a:lnTo>
                <a:lnTo>
                  <a:pt x="1901" y="156"/>
                </a:lnTo>
                <a:lnTo>
                  <a:pt x="1901" y="156"/>
                </a:lnTo>
                <a:lnTo>
                  <a:pt x="1901" y="153"/>
                </a:lnTo>
                <a:lnTo>
                  <a:pt x="1901" y="155"/>
                </a:lnTo>
                <a:lnTo>
                  <a:pt x="1902" y="155"/>
                </a:lnTo>
                <a:lnTo>
                  <a:pt x="1902" y="163"/>
                </a:lnTo>
                <a:lnTo>
                  <a:pt x="1902" y="167"/>
                </a:lnTo>
                <a:lnTo>
                  <a:pt x="1903" y="178"/>
                </a:lnTo>
                <a:lnTo>
                  <a:pt x="1903" y="178"/>
                </a:lnTo>
                <a:lnTo>
                  <a:pt x="1904" y="190"/>
                </a:lnTo>
                <a:lnTo>
                  <a:pt x="1904" y="191"/>
                </a:lnTo>
                <a:lnTo>
                  <a:pt x="1905" y="198"/>
                </a:lnTo>
                <a:lnTo>
                  <a:pt x="1905" y="198"/>
                </a:lnTo>
                <a:lnTo>
                  <a:pt x="1906" y="203"/>
                </a:lnTo>
                <a:lnTo>
                  <a:pt x="1906" y="204"/>
                </a:lnTo>
                <a:lnTo>
                  <a:pt x="1906" y="207"/>
                </a:lnTo>
                <a:lnTo>
                  <a:pt x="1906" y="208"/>
                </a:lnTo>
                <a:lnTo>
                  <a:pt x="1907" y="210"/>
                </a:lnTo>
                <a:lnTo>
                  <a:pt x="1908" y="211"/>
                </a:lnTo>
                <a:lnTo>
                  <a:pt x="1908" y="210"/>
                </a:lnTo>
                <a:lnTo>
                  <a:pt x="1908" y="211"/>
                </a:lnTo>
                <a:lnTo>
                  <a:pt x="1908" y="212"/>
                </a:lnTo>
                <a:lnTo>
                  <a:pt x="1908" y="213"/>
                </a:lnTo>
                <a:lnTo>
                  <a:pt x="1909" y="212"/>
                </a:lnTo>
                <a:lnTo>
                  <a:pt x="1909" y="214"/>
                </a:lnTo>
                <a:lnTo>
                  <a:pt x="1909" y="213"/>
                </a:lnTo>
                <a:lnTo>
                  <a:pt x="1910" y="213"/>
                </a:lnTo>
                <a:lnTo>
                  <a:pt x="1910" y="215"/>
                </a:lnTo>
                <a:lnTo>
                  <a:pt x="1911" y="215"/>
                </a:lnTo>
                <a:lnTo>
                  <a:pt x="1911" y="219"/>
                </a:lnTo>
                <a:lnTo>
                  <a:pt x="1911" y="219"/>
                </a:lnTo>
                <a:lnTo>
                  <a:pt x="1911" y="225"/>
                </a:lnTo>
                <a:lnTo>
                  <a:pt x="1912" y="226"/>
                </a:lnTo>
                <a:lnTo>
                  <a:pt x="1912" y="226"/>
                </a:lnTo>
                <a:lnTo>
                  <a:pt x="1912" y="229"/>
                </a:lnTo>
                <a:lnTo>
                  <a:pt x="1912" y="228"/>
                </a:lnTo>
                <a:lnTo>
                  <a:pt x="1913" y="226"/>
                </a:lnTo>
                <a:lnTo>
                  <a:pt x="1914" y="201"/>
                </a:lnTo>
                <a:lnTo>
                  <a:pt x="1914" y="192"/>
                </a:lnTo>
                <a:lnTo>
                  <a:pt x="1914" y="102"/>
                </a:lnTo>
                <a:lnTo>
                  <a:pt x="1914" y="87"/>
                </a:lnTo>
                <a:lnTo>
                  <a:pt x="1915" y="26"/>
                </a:lnTo>
                <a:lnTo>
                  <a:pt x="1915" y="23"/>
                </a:lnTo>
                <a:lnTo>
                  <a:pt x="1915" y="22"/>
                </a:lnTo>
                <a:lnTo>
                  <a:pt x="1916" y="44"/>
                </a:lnTo>
                <a:lnTo>
                  <a:pt x="1916" y="52"/>
                </a:lnTo>
                <a:lnTo>
                  <a:pt x="1916" y="92"/>
                </a:lnTo>
                <a:lnTo>
                  <a:pt x="1916" y="98"/>
                </a:lnTo>
                <a:lnTo>
                  <a:pt x="1917" y="119"/>
                </a:lnTo>
                <a:lnTo>
                  <a:pt x="1917" y="121"/>
                </a:lnTo>
                <a:lnTo>
                  <a:pt x="1918" y="125"/>
                </a:lnTo>
                <a:lnTo>
                  <a:pt x="1918" y="124"/>
                </a:lnTo>
                <a:lnTo>
                  <a:pt x="1918" y="125"/>
                </a:lnTo>
                <a:lnTo>
                  <a:pt x="1919" y="119"/>
                </a:lnTo>
                <a:lnTo>
                  <a:pt x="1919" y="120"/>
                </a:lnTo>
                <a:lnTo>
                  <a:pt x="1920" y="118"/>
                </a:lnTo>
                <a:lnTo>
                  <a:pt x="1920" y="123"/>
                </a:lnTo>
                <a:lnTo>
                  <a:pt x="1920" y="126"/>
                </a:lnTo>
                <a:lnTo>
                  <a:pt x="1920" y="148"/>
                </a:lnTo>
                <a:lnTo>
                  <a:pt x="1920" y="151"/>
                </a:lnTo>
                <a:lnTo>
                  <a:pt x="1921" y="157"/>
                </a:lnTo>
                <a:lnTo>
                  <a:pt x="1922" y="157"/>
                </a:lnTo>
                <a:lnTo>
                  <a:pt x="1922" y="154"/>
                </a:lnTo>
                <a:lnTo>
                  <a:pt x="1922" y="154"/>
                </a:lnTo>
                <a:lnTo>
                  <a:pt x="1922" y="151"/>
                </a:lnTo>
                <a:lnTo>
                  <a:pt x="1922" y="152"/>
                </a:lnTo>
                <a:lnTo>
                  <a:pt x="1923" y="152"/>
                </a:lnTo>
                <a:lnTo>
                  <a:pt x="1923" y="158"/>
                </a:lnTo>
                <a:lnTo>
                  <a:pt x="1924" y="159"/>
                </a:lnTo>
                <a:lnTo>
                  <a:pt x="1925" y="172"/>
                </a:lnTo>
                <a:lnTo>
                  <a:pt x="1925" y="173"/>
                </a:lnTo>
                <a:lnTo>
                  <a:pt x="1926" y="183"/>
                </a:lnTo>
                <a:lnTo>
                  <a:pt x="1926" y="183"/>
                </a:lnTo>
                <a:lnTo>
                  <a:pt x="1927" y="192"/>
                </a:lnTo>
                <a:lnTo>
                  <a:pt x="1927" y="192"/>
                </a:lnTo>
                <a:lnTo>
                  <a:pt x="1927" y="198"/>
                </a:lnTo>
                <a:lnTo>
                  <a:pt x="1927" y="198"/>
                </a:lnTo>
                <a:lnTo>
                  <a:pt x="1927" y="202"/>
                </a:lnTo>
                <a:lnTo>
                  <a:pt x="1928" y="205"/>
                </a:lnTo>
                <a:lnTo>
                  <a:pt x="1929" y="209"/>
                </a:lnTo>
                <a:lnTo>
                  <a:pt x="1929" y="208"/>
                </a:lnTo>
                <a:lnTo>
                  <a:pt x="1930" y="207"/>
                </a:lnTo>
                <a:lnTo>
                  <a:pt x="1930" y="208"/>
                </a:lnTo>
                <a:lnTo>
                  <a:pt x="1930" y="208"/>
                </a:lnTo>
                <a:lnTo>
                  <a:pt x="1931" y="209"/>
                </a:lnTo>
                <a:lnTo>
                  <a:pt x="1931" y="210"/>
                </a:lnTo>
                <a:lnTo>
                  <a:pt x="1932" y="209"/>
                </a:lnTo>
                <a:lnTo>
                  <a:pt x="1932" y="210"/>
                </a:lnTo>
                <a:lnTo>
                  <a:pt x="1932" y="211"/>
                </a:lnTo>
                <a:lnTo>
                  <a:pt x="1932" y="214"/>
                </a:lnTo>
                <a:lnTo>
                  <a:pt x="1932" y="215"/>
                </a:lnTo>
                <a:lnTo>
                  <a:pt x="1932" y="219"/>
                </a:lnTo>
                <a:lnTo>
                  <a:pt x="1933" y="220"/>
                </a:lnTo>
                <a:lnTo>
                  <a:pt x="1933" y="225"/>
                </a:lnTo>
                <a:lnTo>
                  <a:pt x="1933" y="224"/>
                </a:lnTo>
                <a:lnTo>
                  <a:pt x="1934" y="225"/>
                </a:lnTo>
                <a:lnTo>
                  <a:pt x="1934" y="227"/>
                </a:lnTo>
                <a:lnTo>
                  <a:pt x="1935" y="225"/>
                </a:lnTo>
                <a:lnTo>
                  <a:pt x="1935" y="224"/>
                </a:lnTo>
                <a:lnTo>
                  <a:pt x="1936" y="186"/>
                </a:lnTo>
                <a:lnTo>
                  <a:pt x="1936" y="172"/>
                </a:lnTo>
                <a:lnTo>
                  <a:pt x="1937" y="80"/>
                </a:lnTo>
                <a:lnTo>
                  <a:pt x="1937" y="65"/>
                </a:lnTo>
                <a:lnTo>
                  <a:pt x="1937" y="21"/>
                </a:lnTo>
                <a:lnTo>
                  <a:pt x="1937" y="20"/>
                </a:lnTo>
                <a:lnTo>
                  <a:pt x="1938" y="52"/>
                </a:lnTo>
                <a:lnTo>
                  <a:pt x="1938" y="59"/>
                </a:lnTo>
                <a:lnTo>
                  <a:pt x="1938" y="97"/>
                </a:lnTo>
                <a:lnTo>
                  <a:pt x="1938" y="100"/>
                </a:lnTo>
                <a:lnTo>
                  <a:pt x="1939" y="118"/>
                </a:lnTo>
                <a:lnTo>
                  <a:pt x="1939" y="121"/>
                </a:lnTo>
                <a:lnTo>
                  <a:pt x="1940" y="123"/>
                </a:lnTo>
                <a:lnTo>
                  <a:pt x="1940" y="122"/>
                </a:lnTo>
                <a:lnTo>
                  <a:pt x="1941" y="117"/>
                </a:lnTo>
                <a:lnTo>
                  <a:pt x="1941" y="117"/>
                </a:lnTo>
                <a:lnTo>
                  <a:pt x="1942" y="117"/>
                </a:lnTo>
                <a:lnTo>
                  <a:pt x="1942" y="126"/>
                </a:lnTo>
                <a:lnTo>
                  <a:pt x="1942" y="131"/>
                </a:lnTo>
                <a:lnTo>
                  <a:pt x="1942" y="149"/>
                </a:lnTo>
                <a:lnTo>
                  <a:pt x="1943" y="152"/>
                </a:lnTo>
                <a:lnTo>
                  <a:pt x="1943" y="157"/>
                </a:lnTo>
                <a:lnTo>
                  <a:pt x="1943" y="155"/>
                </a:lnTo>
                <a:lnTo>
                  <a:pt x="1944" y="155"/>
                </a:lnTo>
                <a:lnTo>
                  <a:pt x="1944" y="155"/>
                </a:lnTo>
                <a:lnTo>
                  <a:pt x="1944" y="152"/>
                </a:lnTo>
                <a:lnTo>
                  <a:pt x="1944" y="152"/>
                </a:lnTo>
                <a:lnTo>
                  <a:pt x="1944" y="150"/>
                </a:lnTo>
                <a:lnTo>
                  <a:pt x="1944" y="151"/>
                </a:lnTo>
                <a:lnTo>
                  <a:pt x="1945" y="152"/>
                </a:lnTo>
                <a:lnTo>
                  <a:pt x="1945" y="151"/>
                </a:lnTo>
                <a:lnTo>
                  <a:pt x="1946" y="159"/>
                </a:lnTo>
                <a:lnTo>
                  <a:pt x="1946" y="162"/>
                </a:lnTo>
                <a:lnTo>
                  <a:pt x="1947" y="172"/>
                </a:lnTo>
                <a:lnTo>
                  <a:pt x="1947" y="174"/>
                </a:lnTo>
                <a:lnTo>
                  <a:pt x="1947" y="183"/>
                </a:lnTo>
                <a:lnTo>
                  <a:pt x="1947" y="185"/>
                </a:lnTo>
                <a:lnTo>
                  <a:pt x="1948" y="192"/>
                </a:lnTo>
                <a:lnTo>
                  <a:pt x="1948" y="193"/>
                </a:lnTo>
                <a:lnTo>
                  <a:pt x="1949" y="198"/>
                </a:lnTo>
                <a:lnTo>
                  <a:pt x="1949" y="198"/>
                </a:lnTo>
                <a:lnTo>
                  <a:pt x="1950" y="201"/>
                </a:lnTo>
                <a:lnTo>
                  <a:pt x="1950" y="201"/>
                </a:lnTo>
                <a:lnTo>
                  <a:pt x="1950" y="201"/>
                </a:lnTo>
                <a:lnTo>
                  <a:pt x="1950" y="204"/>
                </a:lnTo>
                <a:lnTo>
                  <a:pt x="1951" y="203"/>
                </a:lnTo>
                <a:lnTo>
                  <a:pt x="1951" y="205"/>
                </a:lnTo>
                <a:lnTo>
                  <a:pt x="1951" y="206"/>
                </a:lnTo>
                <a:lnTo>
                  <a:pt x="1952" y="207"/>
                </a:lnTo>
                <a:lnTo>
                  <a:pt x="1952" y="208"/>
                </a:lnTo>
                <a:lnTo>
                  <a:pt x="1952" y="208"/>
                </a:lnTo>
                <a:lnTo>
                  <a:pt x="1952" y="207"/>
                </a:lnTo>
                <a:lnTo>
                  <a:pt x="1952" y="208"/>
                </a:lnTo>
                <a:lnTo>
                  <a:pt x="1952" y="208"/>
                </a:lnTo>
                <a:lnTo>
                  <a:pt x="1953" y="211"/>
                </a:lnTo>
                <a:lnTo>
                  <a:pt x="1954" y="211"/>
                </a:lnTo>
                <a:lnTo>
                  <a:pt x="1954" y="214"/>
                </a:lnTo>
                <a:lnTo>
                  <a:pt x="1955" y="214"/>
                </a:lnTo>
                <a:lnTo>
                  <a:pt x="1955" y="219"/>
                </a:lnTo>
                <a:lnTo>
                  <a:pt x="1956" y="219"/>
                </a:lnTo>
                <a:lnTo>
                  <a:pt x="1957" y="224"/>
                </a:lnTo>
                <a:lnTo>
                  <a:pt x="1957" y="227"/>
                </a:lnTo>
                <a:lnTo>
                  <a:pt x="1957" y="226"/>
                </a:lnTo>
                <a:lnTo>
                  <a:pt x="1957" y="225"/>
                </a:lnTo>
                <a:lnTo>
                  <a:pt x="1958" y="194"/>
                </a:lnTo>
                <a:lnTo>
                  <a:pt x="1958" y="183"/>
                </a:lnTo>
                <a:lnTo>
                  <a:pt x="1958" y="95"/>
                </a:lnTo>
                <a:lnTo>
                  <a:pt x="1958" y="80"/>
                </a:lnTo>
                <a:lnTo>
                  <a:pt x="1959" y="24"/>
                </a:lnTo>
                <a:lnTo>
                  <a:pt x="1959" y="23"/>
                </a:lnTo>
                <a:lnTo>
                  <a:pt x="1960" y="51"/>
                </a:lnTo>
                <a:lnTo>
                  <a:pt x="1960" y="58"/>
                </a:lnTo>
                <a:lnTo>
                  <a:pt x="1961" y="98"/>
                </a:lnTo>
                <a:lnTo>
                  <a:pt x="1961" y="103"/>
                </a:lnTo>
                <a:lnTo>
                  <a:pt x="1962" y="124"/>
                </a:lnTo>
                <a:lnTo>
                  <a:pt x="1962" y="126"/>
                </a:lnTo>
                <a:lnTo>
                  <a:pt x="1963" y="131"/>
                </a:lnTo>
                <a:lnTo>
                  <a:pt x="1963" y="125"/>
                </a:lnTo>
                <a:lnTo>
                  <a:pt x="1963" y="126"/>
                </a:lnTo>
                <a:lnTo>
                  <a:pt x="1963" y="124"/>
                </a:lnTo>
                <a:lnTo>
                  <a:pt x="1963" y="132"/>
                </a:lnTo>
                <a:lnTo>
                  <a:pt x="1964" y="136"/>
                </a:lnTo>
                <a:lnTo>
                  <a:pt x="1964" y="153"/>
                </a:lnTo>
                <a:lnTo>
                  <a:pt x="1965" y="154"/>
                </a:lnTo>
                <a:lnTo>
                  <a:pt x="1965" y="159"/>
                </a:lnTo>
                <a:lnTo>
                  <a:pt x="1966" y="159"/>
                </a:lnTo>
                <a:lnTo>
                  <a:pt x="1966" y="155"/>
                </a:lnTo>
                <a:lnTo>
                  <a:pt x="1967" y="153"/>
                </a:lnTo>
                <a:lnTo>
                  <a:pt x="1968" y="150"/>
                </a:lnTo>
                <a:lnTo>
                  <a:pt x="1968" y="152"/>
                </a:lnTo>
                <a:lnTo>
                  <a:pt x="1968" y="151"/>
                </a:lnTo>
                <a:lnTo>
                  <a:pt x="1968" y="159"/>
                </a:lnTo>
                <a:lnTo>
                  <a:pt x="1968" y="161"/>
                </a:lnTo>
                <a:lnTo>
                  <a:pt x="1968" y="172"/>
                </a:lnTo>
                <a:lnTo>
                  <a:pt x="1968" y="175"/>
                </a:lnTo>
                <a:lnTo>
                  <a:pt x="1969" y="183"/>
                </a:lnTo>
                <a:lnTo>
                  <a:pt x="1969" y="185"/>
                </a:lnTo>
                <a:lnTo>
                  <a:pt x="1970" y="193"/>
                </a:lnTo>
                <a:lnTo>
                  <a:pt x="1971" y="196"/>
                </a:lnTo>
                <a:lnTo>
                  <a:pt x="1971" y="197"/>
                </a:lnTo>
                <a:lnTo>
                  <a:pt x="1972" y="201"/>
                </a:lnTo>
                <a:lnTo>
                  <a:pt x="1973" y="203"/>
                </a:lnTo>
                <a:lnTo>
                  <a:pt x="1973" y="203"/>
                </a:lnTo>
                <a:lnTo>
                  <a:pt x="1973" y="205"/>
                </a:lnTo>
                <a:lnTo>
                  <a:pt x="1973" y="203"/>
                </a:lnTo>
                <a:lnTo>
                  <a:pt x="1973" y="203"/>
                </a:lnTo>
                <a:lnTo>
                  <a:pt x="1974" y="205"/>
                </a:lnTo>
                <a:lnTo>
                  <a:pt x="1975" y="206"/>
                </a:lnTo>
                <a:lnTo>
                  <a:pt x="1975" y="206"/>
                </a:lnTo>
                <a:lnTo>
                  <a:pt x="1975" y="208"/>
                </a:lnTo>
                <a:lnTo>
                  <a:pt x="1976" y="209"/>
                </a:lnTo>
                <a:lnTo>
                  <a:pt x="1976" y="212"/>
                </a:lnTo>
                <a:lnTo>
                  <a:pt x="1977" y="213"/>
                </a:lnTo>
                <a:lnTo>
                  <a:pt x="1978" y="219"/>
                </a:lnTo>
                <a:lnTo>
                  <a:pt x="1978" y="219"/>
                </a:lnTo>
                <a:lnTo>
                  <a:pt x="1978" y="224"/>
                </a:lnTo>
                <a:lnTo>
                  <a:pt x="1978" y="223"/>
                </a:lnTo>
                <a:lnTo>
                  <a:pt x="1978" y="223"/>
                </a:lnTo>
                <a:lnTo>
                  <a:pt x="1979" y="202"/>
                </a:lnTo>
                <a:lnTo>
                  <a:pt x="1979" y="193"/>
                </a:lnTo>
                <a:lnTo>
                  <a:pt x="1980" y="111"/>
                </a:lnTo>
                <a:lnTo>
                  <a:pt x="1980" y="95"/>
                </a:lnTo>
                <a:lnTo>
                  <a:pt x="1981" y="28"/>
                </a:lnTo>
                <a:lnTo>
                  <a:pt x="1981" y="23"/>
                </a:lnTo>
                <a:lnTo>
                  <a:pt x="1981" y="21"/>
                </a:lnTo>
                <a:lnTo>
                  <a:pt x="1981" y="40"/>
                </a:lnTo>
                <a:lnTo>
                  <a:pt x="1981" y="49"/>
                </a:lnTo>
                <a:lnTo>
                  <a:pt x="1982" y="88"/>
                </a:lnTo>
                <a:lnTo>
                  <a:pt x="1982" y="95"/>
                </a:lnTo>
                <a:lnTo>
                  <a:pt x="1983" y="119"/>
                </a:lnTo>
                <a:lnTo>
                  <a:pt x="1983" y="121"/>
                </a:lnTo>
                <a:lnTo>
                  <a:pt x="1983" y="128"/>
                </a:lnTo>
                <a:lnTo>
                  <a:pt x="1983" y="126"/>
                </a:lnTo>
                <a:lnTo>
                  <a:pt x="1983" y="127"/>
                </a:lnTo>
                <a:lnTo>
                  <a:pt x="1984" y="124"/>
                </a:lnTo>
                <a:lnTo>
                  <a:pt x="1984" y="123"/>
                </a:lnTo>
                <a:lnTo>
                  <a:pt x="1984" y="122"/>
                </a:lnTo>
                <a:lnTo>
                  <a:pt x="1985" y="128"/>
                </a:lnTo>
                <a:lnTo>
                  <a:pt x="1986" y="131"/>
                </a:lnTo>
                <a:lnTo>
                  <a:pt x="1986" y="152"/>
                </a:lnTo>
                <a:lnTo>
                  <a:pt x="1987" y="153"/>
                </a:lnTo>
                <a:lnTo>
                  <a:pt x="1987" y="159"/>
                </a:lnTo>
                <a:lnTo>
                  <a:pt x="1987" y="158"/>
                </a:lnTo>
                <a:lnTo>
                  <a:pt x="1987" y="157"/>
                </a:lnTo>
                <a:lnTo>
                  <a:pt x="1987" y="159"/>
                </a:lnTo>
                <a:lnTo>
                  <a:pt x="1987" y="153"/>
                </a:lnTo>
                <a:lnTo>
                  <a:pt x="1988" y="152"/>
                </a:lnTo>
                <a:lnTo>
                  <a:pt x="1988" y="152"/>
                </a:lnTo>
                <a:lnTo>
                  <a:pt x="1988" y="150"/>
                </a:lnTo>
                <a:lnTo>
                  <a:pt x="1988" y="151"/>
                </a:lnTo>
                <a:lnTo>
                  <a:pt x="1989" y="157"/>
                </a:lnTo>
                <a:lnTo>
                  <a:pt x="1989" y="159"/>
                </a:lnTo>
                <a:lnTo>
                  <a:pt x="1990" y="170"/>
                </a:lnTo>
                <a:lnTo>
                  <a:pt x="1990" y="172"/>
                </a:lnTo>
                <a:lnTo>
                  <a:pt x="1991" y="183"/>
                </a:lnTo>
                <a:lnTo>
                  <a:pt x="1991" y="185"/>
                </a:lnTo>
                <a:lnTo>
                  <a:pt x="1992" y="192"/>
                </a:lnTo>
                <a:lnTo>
                  <a:pt x="1992" y="192"/>
                </a:lnTo>
                <a:lnTo>
                  <a:pt x="1993" y="198"/>
                </a:lnTo>
                <a:lnTo>
                  <a:pt x="1993" y="198"/>
                </a:lnTo>
                <a:lnTo>
                  <a:pt x="1993" y="201"/>
                </a:lnTo>
                <a:lnTo>
                  <a:pt x="1994" y="203"/>
                </a:lnTo>
                <a:lnTo>
                  <a:pt x="1994" y="206"/>
                </a:lnTo>
                <a:lnTo>
                  <a:pt x="1994" y="205"/>
                </a:lnTo>
                <a:lnTo>
                  <a:pt x="1994" y="204"/>
                </a:lnTo>
                <a:lnTo>
                  <a:pt x="1995" y="207"/>
                </a:lnTo>
                <a:lnTo>
                  <a:pt x="1995" y="208"/>
                </a:lnTo>
                <a:lnTo>
                  <a:pt x="1996" y="207"/>
                </a:lnTo>
                <a:lnTo>
                  <a:pt x="1996" y="208"/>
                </a:lnTo>
                <a:lnTo>
                  <a:pt x="1997" y="208"/>
                </a:lnTo>
                <a:lnTo>
                  <a:pt x="1997" y="208"/>
                </a:lnTo>
                <a:lnTo>
                  <a:pt x="1997" y="211"/>
                </a:lnTo>
                <a:lnTo>
                  <a:pt x="1998" y="211"/>
                </a:lnTo>
                <a:lnTo>
                  <a:pt x="1998" y="213"/>
                </a:lnTo>
                <a:lnTo>
                  <a:pt x="1999" y="214"/>
                </a:lnTo>
                <a:lnTo>
                  <a:pt x="1999" y="219"/>
                </a:lnTo>
                <a:lnTo>
                  <a:pt x="1999" y="219"/>
                </a:lnTo>
                <a:lnTo>
                  <a:pt x="1999" y="223"/>
                </a:lnTo>
                <a:lnTo>
                  <a:pt x="1999" y="223"/>
                </a:lnTo>
                <a:lnTo>
                  <a:pt x="1999" y="224"/>
                </a:lnTo>
                <a:lnTo>
                  <a:pt x="1999" y="226"/>
                </a:lnTo>
                <a:lnTo>
                  <a:pt x="2000" y="221"/>
                </a:lnTo>
                <a:lnTo>
                  <a:pt x="2000" y="219"/>
                </a:lnTo>
                <a:lnTo>
                  <a:pt x="2001" y="167"/>
                </a:lnTo>
                <a:lnTo>
                  <a:pt x="2001" y="152"/>
                </a:lnTo>
                <a:lnTo>
                  <a:pt x="2002" y="61"/>
                </a:lnTo>
                <a:lnTo>
                  <a:pt x="2002" y="49"/>
                </a:lnTo>
                <a:lnTo>
                  <a:pt x="2003" y="18"/>
                </a:lnTo>
                <a:lnTo>
                  <a:pt x="2003" y="19"/>
                </a:lnTo>
                <a:lnTo>
                  <a:pt x="2004" y="59"/>
                </a:lnTo>
                <a:lnTo>
                  <a:pt x="2004" y="67"/>
                </a:lnTo>
                <a:lnTo>
                  <a:pt x="2004" y="100"/>
                </a:lnTo>
                <a:lnTo>
                  <a:pt x="2004" y="105"/>
                </a:lnTo>
                <a:lnTo>
                  <a:pt x="2005" y="119"/>
                </a:lnTo>
                <a:lnTo>
                  <a:pt x="2005" y="121"/>
                </a:lnTo>
                <a:lnTo>
                  <a:pt x="2005" y="123"/>
                </a:lnTo>
                <a:lnTo>
                  <a:pt x="2005" y="121"/>
                </a:lnTo>
                <a:lnTo>
                  <a:pt x="2005" y="120"/>
                </a:lnTo>
                <a:lnTo>
                  <a:pt x="2006" y="116"/>
                </a:lnTo>
                <a:lnTo>
                  <a:pt x="2007" y="116"/>
                </a:lnTo>
                <a:lnTo>
                  <a:pt x="2007" y="131"/>
                </a:lnTo>
                <a:lnTo>
                  <a:pt x="2008" y="135"/>
                </a:lnTo>
                <a:lnTo>
                  <a:pt x="2008" y="152"/>
                </a:lnTo>
                <a:lnTo>
                  <a:pt x="2009" y="153"/>
                </a:lnTo>
                <a:lnTo>
                  <a:pt x="2009" y="157"/>
                </a:lnTo>
                <a:lnTo>
                  <a:pt x="2009" y="156"/>
                </a:lnTo>
                <a:lnTo>
                  <a:pt x="2009" y="156"/>
                </a:lnTo>
                <a:lnTo>
                  <a:pt x="2010" y="152"/>
                </a:lnTo>
                <a:lnTo>
                  <a:pt x="2010" y="152"/>
                </a:lnTo>
                <a:lnTo>
                  <a:pt x="2010" y="151"/>
                </a:lnTo>
                <a:lnTo>
                  <a:pt x="2011" y="152"/>
                </a:lnTo>
                <a:lnTo>
                  <a:pt x="2011" y="152"/>
                </a:lnTo>
                <a:lnTo>
                  <a:pt x="2011" y="160"/>
                </a:lnTo>
                <a:lnTo>
                  <a:pt x="2011" y="159"/>
                </a:lnTo>
                <a:lnTo>
                  <a:pt x="2011" y="162"/>
                </a:lnTo>
                <a:lnTo>
                  <a:pt x="2012" y="174"/>
                </a:lnTo>
                <a:lnTo>
                  <a:pt x="2012" y="175"/>
                </a:lnTo>
                <a:lnTo>
                  <a:pt x="2013" y="186"/>
                </a:lnTo>
                <a:lnTo>
                  <a:pt x="2014" y="192"/>
                </a:lnTo>
                <a:lnTo>
                  <a:pt x="2014" y="193"/>
                </a:lnTo>
                <a:lnTo>
                  <a:pt x="2014" y="198"/>
                </a:lnTo>
                <a:lnTo>
                  <a:pt x="2014" y="198"/>
                </a:lnTo>
                <a:lnTo>
                  <a:pt x="2015" y="202"/>
                </a:lnTo>
                <a:lnTo>
                  <a:pt x="2015" y="203"/>
                </a:lnTo>
                <a:lnTo>
                  <a:pt x="2015" y="202"/>
                </a:lnTo>
                <a:lnTo>
                  <a:pt x="2016" y="205"/>
                </a:lnTo>
                <a:lnTo>
                  <a:pt x="2016" y="204"/>
                </a:lnTo>
                <a:lnTo>
                  <a:pt x="2017" y="207"/>
                </a:lnTo>
                <a:lnTo>
                  <a:pt x="2017" y="206"/>
                </a:lnTo>
                <a:lnTo>
                  <a:pt x="2017" y="208"/>
                </a:lnTo>
                <a:lnTo>
                  <a:pt x="2018" y="208"/>
                </a:lnTo>
                <a:lnTo>
                  <a:pt x="2018" y="207"/>
                </a:lnTo>
                <a:lnTo>
                  <a:pt x="2018" y="210"/>
                </a:lnTo>
                <a:lnTo>
                  <a:pt x="2019" y="209"/>
                </a:lnTo>
                <a:lnTo>
                  <a:pt x="2019" y="212"/>
                </a:lnTo>
                <a:lnTo>
                  <a:pt x="2019" y="212"/>
                </a:lnTo>
                <a:lnTo>
                  <a:pt x="2020" y="215"/>
                </a:lnTo>
                <a:lnTo>
                  <a:pt x="2021" y="220"/>
                </a:lnTo>
                <a:lnTo>
                  <a:pt x="2022" y="225"/>
                </a:lnTo>
                <a:lnTo>
                  <a:pt x="2022" y="225"/>
                </a:lnTo>
                <a:lnTo>
                  <a:pt x="2022" y="229"/>
                </a:lnTo>
                <a:lnTo>
                  <a:pt x="2023" y="228"/>
                </a:lnTo>
                <a:lnTo>
                  <a:pt x="2023" y="226"/>
                </a:lnTo>
                <a:lnTo>
                  <a:pt x="2024" y="195"/>
                </a:lnTo>
                <a:lnTo>
                  <a:pt x="2024" y="185"/>
                </a:lnTo>
                <a:lnTo>
                  <a:pt x="2024" y="96"/>
                </a:lnTo>
                <a:lnTo>
                  <a:pt x="2024" y="81"/>
                </a:lnTo>
                <a:lnTo>
                  <a:pt x="2024" y="24"/>
                </a:lnTo>
                <a:lnTo>
                  <a:pt x="2024" y="21"/>
                </a:lnTo>
                <a:lnTo>
                  <a:pt x="2025" y="47"/>
                </a:lnTo>
                <a:lnTo>
                  <a:pt x="2025" y="54"/>
                </a:lnTo>
                <a:lnTo>
                  <a:pt x="2026" y="94"/>
                </a:lnTo>
                <a:lnTo>
                  <a:pt x="2026" y="99"/>
                </a:lnTo>
                <a:lnTo>
                  <a:pt x="2027" y="121"/>
                </a:lnTo>
                <a:lnTo>
                  <a:pt x="2027" y="123"/>
                </a:lnTo>
                <a:lnTo>
                  <a:pt x="2028" y="129"/>
                </a:lnTo>
                <a:lnTo>
                  <a:pt x="2029" y="128"/>
                </a:lnTo>
                <a:lnTo>
                  <a:pt x="2029" y="126"/>
                </a:lnTo>
                <a:lnTo>
                  <a:pt x="2030" y="125"/>
                </a:lnTo>
                <a:lnTo>
                  <a:pt x="2030" y="131"/>
                </a:lnTo>
                <a:lnTo>
                  <a:pt x="2030" y="134"/>
                </a:lnTo>
                <a:lnTo>
                  <a:pt x="2030" y="152"/>
                </a:lnTo>
                <a:lnTo>
                  <a:pt x="2030" y="155"/>
                </a:lnTo>
                <a:lnTo>
                  <a:pt x="2031" y="160"/>
                </a:lnTo>
                <a:lnTo>
                  <a:pt x="2031" y="159"/>
                </a:lnTo>
                <a:lnTo>
                  <a:pt x="2031" y="161"/>
                </a:lnTo>
                <a:lnTo>
                  <a:pt x="2032" y="157"/>
                </a:lnTo>
                <a:lnTo>
                  <a:pt x="2032" y="155"/>
                </a:lnTo>
                <a:lnTo>
                  <a:pt x="2033" y="155"/>
                </a:lnTo>
                <a:lnTo>
                  <a:pt x="2033" y="156"/>
                </a:lnTo>
                <a:lnTo>
                  <a:pt x="2034" y="162"/>
                </a:lnTo>
                <a:lnTo>
                  <a:pt x="2034" y="164"/>
                </a:lnTo>
                <a:lnTo>
                  <a:pt x="2035" y="174"/>
                </a:lnTo>
                <a:lnTo>
                  <a:pt x="2035" y="177"/>
                </a:lnTo>
                <a:lnTo>
                  <a:pt x="2035" y="186"/>
                </a:lnTo>
                <a:lnTo>
                  <a:pt x="2035" y="195"/>
                </a:lnTo>
                <a:lnTo>
                  <a:pt x="2035" y="195"/>
                </a:lnTo>
                <a:lnTo>
                  <a:pt x="2036" y="201"/>
                </a:lnTo>
                <a:lnTo>
                  <a:pt x="2036" y="203"/>
                </a:lnTo>
                <a:lnTo>
                  <a:pt x="2037" y="203"/>
                </a:lnTo>
                <a:lnTo>
                  <a:pt x="2037" y="205"/>
                </a:lnTo>
                <a:lnTo>
                  <a:pt x="2037" y="205"/>
                </a:lnTo>
                <a:lnTo>
                  <a:pt x="2037" y="205"/>
                </a:lnTo>
                <a:lnTo>
                  <a:pt x="2038" y="209"/>
                </a:lnTo>
                <a:lnTo>
                  <a:pt x="2038" y="208"/>
                </a:lnTo>
                <a:lnTo>
                  <a:pt x="2039" y="210"/>
                </a:lnTo>
                <a:lnTo>
                  <a:pt x="2039" y="210"/>
                </a:lnTo>
                <a:lnTo>
                  <a:pt x="2040" y="211"/>
                </a:lnTo>
                <a:lnTo>
                  <a:pt x="2040" y="210"/>
                </a:lnTo>
                <a:lnTo>
                  <a:pt x="2040" y="213"/>
                </a:lnTo>
                <a:lnTo>
                  <a:pt x="2040" y="212"/>
                </a:lnTo>
                <a:lnTo>
                  <a:pt x="2040" y="212"/>
                </a:lnTo>
                <a:lnTo>
                  <a:pt x="2040" y="214"/>
                </a:lnTo>
                <a:lnTo>
                  <a:pt x="2041" y="214"/>
                </a:lnTo>
                <a:lnTo>
                  <a:pt x="2041" y="214"/>
                </a:lnTo>
                <a:lnTo>
                  <a:pt x="2041" y="217"/>
                </a:lnTo>
                <a:lnTo>
                  <a:pt x="2041" y="216"/>
                </a:lnTo>
                <a:lnTo>
                  <a:pt x="2041" y="217"/>
                </a:lnTo>
                <a:lnTo>
                  <a:pt x="2042" y="220"/>
                </a:lnTo>
                <a:lnTo>
                  <a:pt x="2042" y="221"/>
                </a:lnTo>
                <a:lnTo>
                  <a:pt x="2042" y="220"/>
                </a:lnTo>
                <a:lnTo>
                  <a:pt x="2042" y="224"/>
                </a:lnTo>
                <a:lnTo>
                  <a:pt x="2043" y="224"/>
                </a:lnTo>
                <a:lnTo>
                  <a:pt x="2044" y="229"/>
                </a:lnTo>
                <a:lnTo>
                  <a:pt x="2044" y="229"/>
                </a:lnTo>
                <a:lnTo>
                  <a:pt x="2045" y="233"/>
                </a:lnTo>
                <a:lnTo>
                  <a:pt x="2045" y="233"/>
                </a:lnTo>
                <a:lnTo>
                  <a:pt x="2045" y="233"/>
                </a:lnTo>
                <a:lnTo>
                  <a:pt x="2045" y="234"/>
                </a:lnTo>
                <a:lnTo>
                  <a:pt x="2045" y="224"/>
                </a:lnTo>
                <a:lnTo>
                  <a:pt x="2045" y="219"/>
                </a:lnTo>
                <a:lnTo>
                  <a:pt x="2046" y="152"/>
                </a:lnTo>
                <a:lnTo>
                  <a:pt x="2046" y="136"/>
                </a:lnTo>
                <a:lnTo>
                  <a:pt x="2047" y="55"/>
                </a:lnTo>
                <a:lnTo>
                  <a:pt x="2047" y="47"/>
                </a:lnTo>
                <a:lnTo>
                  <a:pt x="2048" y="31"/>
                </a:lnTo>
                <a:lnTo>
                  <a:pt x="2048" y="39"/>
                </a:lnTo>
                <a:lnTo>
                  <a:pt x="2048" y="44"/>
                </a:lnTo>
                <a:lnTo>
                  <a:pt x="2048" y="86"/>
                </a:lnTo>
                <a:lnTo>
                  <a:pt x="2048" y="93"/>
                </a:lnTo>
                <a:lnTo>
                  <a:pt x="2049" y="126"/>
                </a:lnTo>
                <a:lnTo>
                  <a:pt x="2050" y="130"/>
                </a:lnTo>
                <a:lnTo>
                  <a:pt x="2050" y="142"/>
                </a:lnTo>
                <a:lnTo>
                  <a:pt x="2050" y="144"/>
                </a:lnTo>
                <a:lnTo>
                  <a:pt x="2050" y="145"/>
                </a:lnTo>
                <a:lnTo>
                  <a:pt x="2050" y="142"/>
                </a:lnTo>
                <a:lnTo>
                  <a:pt x="2051" y="143"/>
                </a:lnTo>
                <a:lnTo>
                  <a:pt x="2051" y="141"/>
                </a:lnTo>
                <a:lnTo>
                  <a:pt x="2051" y="144"/>
                </a:lnTo>
                <a:lnTo>
                  <a:pt x="2052" y="144"/>
                </a:lnTo>
                <a:lnTo>
                  <a:pt x="2053" y="159"/>
                </a:lnTo>
                <a:lnTo>
                  <a:pt x="2053" y="163"/>
                </a:lnTo>
                <a:lnTo>
                  <a:pt x="2054" y="171"/>
                </a:lnTo>
                <a:lnTo>
                  <a:pt x="2054" y="170"/>
                </a:lnTo>
                <a:lnTo>
                  <a:pt x="2054" y="171"/>
                </a:lnTo>
                <a:lnTo>
                  <a:pt x="2054" y="167"/>
                </a:lnTo>
                <a:lnTo>
                  <a:pt x="2054" y="167"/>
                </a:lnTo>
                <a:lnTo>
                  <a:pt x="2054" y="161"/>
                </a:lnTo>
                <a:lnTo>
                  <a:pt x="2055" y="162"/>
                </a:lnTo>
                <a:lnTo>
                  <a:pt x="2055" y="162"/>
                </a:lnTo>
                <a:lnTo>
                  <a:pt x="2055" y="161"/>
                </a:lnTo>
                <a:lnTo>
                  <a:pt x="2055" y="164"/>
                </a:lnTo>
                <a:lnTo>
                  <a:pt x="2055" y="166"/>
                </a:lnTo>
                <a:lnTo>
                  <a:pt x="2056" y="177"/>
                </a:lnTo>
                <a:lnTo>
                  <a:pt x="2056" y="179"/>
                </a:lnTo>
                <a:lnTo>
                  <a:pt x="2057" y="189"/>
                </a:lnTo>
                <a:lnTo>
                  <a:pt x="2057" y="190"/>
                </a:lnTo>
                <a:lnTo>
                  <a:pt x="2058" y="198"/>
                </a:lnTo>
                <a:lnTo>
                  <a:pt x="2058" y="199"/>
                </a:lnTo>
                <a:lnTo>
                  <a:pt x="2059" y="204"/>
                </a:lnTo>
                <a:lnTo>
                  <a:pt x="2059" y="203"/>
                </a:lnTo>
                <a:lnTo>
                  <a:pt x="2059" y="206"/>
                </a:lnTo>
                <a:lnTo>
                  <a:pt x="2060" y="205"/>
                </a:lnTo>
                <a:lnTo>
                  <a:pt x="2060" y="209"/>
                </a:lnTo>
                <a:lnTo>
                  <a:pt x="2060" y="212"/>
                </a:lnTo>
                <a:lnTo>
                  <a:pt x="2061" y="213"/>
                </a:lnTo>
                <a:lnTo>
                  <a:pt x="2061" y="213"/>
                </a:lnTo>
                <a:lnTo>
                  <a:pt x="2061" y="213"/>
                </a:lnTo>
                <a:lnTo>
                  <a:pt x="2061" y="216"/>
                </a:lnTo>
                <a:lnTo>
                  <a:pt x="2061" y="215"/>
                </a:lnTo>
                <a:lnTo>
                  <a:pt x="2062" y="218"/>
                </a:lnTo>
                <a:lnTo>
                  <a:pt x="2063" y="219"/>
                </a:lnTo>
                <a:lnTo>
                  <a:pt x="2064" y="221"/>
                </a:lnTo>
                <a:lnTo>
                  <a:pt x="2064" y="220"/>
                </a:lnTo>
                <a:lnTo>
                  <a:pt x="2065" y="223"/>
                </a:lnTo>
                <a:lnTo>
                  <a:pt x="2065" y="224"/>
                </a:lnTo>
                <a:lnTo>
                  <a:pt x="2065" y="223"/>
                </a:lnTo>
                <a:lnTo>
                  <a:pt x="2065" y="225"/>
                </a:lnTo>
                <a:lnTo>
                  <a:pt x="2066" y="225"/>
                </a:lnTo>
                <a:lnTo>
                  <a:pt x="2066" y="226"/>
                </a:lnTo>
                <a:lnTo>
                  <a:pt x="2066" y="232"/>
                </a:lnTo>
                <a:lnTo>
                  <a:pt x="2066" y="234"/>
                </a:lnTo>
                <a:lnTo>
                  <a:pt x="2066" y="234"/>
                </a:lnTo>
                <a:lnTo>
                  <a:pt x="2067" y="210"/>
                </a:lnTo>
                <a:lnTo>
                  <a:pt x="2067" y="201"/>
                </a:lnTo>
                <a:lnTo>
                  <a:pt x="2068" y="119"/>
                </a:lnTo>
                <a:lnTo>
                  <a:pt x="2068" y="104"/>
                </a:lnTo>
                <a:lnTo>
                  <a:pt x="2069" y="41"/>
                </a:lnTo>
                <a:lnTo>
                  <a:pt x="2069" y="37"/>
                </a:lnTo>
                <a:lnTo>
                  <a:pt x="2070" y="36"/>
                </a:lnTo>
                <a:lnTo>
                  <a:pt x="2070" y="59"/>
                </a:lnTo>
                <a:lnTo>
                  <a:pt x="2070" y="64"/>
                </a:lnTo>
                <a:lnTo>
                  <a:pt x="2071" y="105"/>
                </a:lnTo>
                <a:lnTo>
                  <a:pt x="2071" y="111"/>
                </a:lnTo>
                <a:lnTo>
                  <a:pt x="2071" y="136"/>
                </a:lnTo>
                <a:lnTo>
                  <a:pt x="2072" y="139"/>
                </a:lnTo>
                <a:lnTo>
                  <a:pt x="2072" y="146"/>
                </a:lnTo>
                <a:lnTo>
                  <a:pt x="2072" y="146"/>
                </a:lnTo>
                <a:lnTo>
                  <a:pt x="2072" y="147"/>
                </a:lnTo>
                <a:lnTo>
                  <a:pt x="2072" y="144"/>
                </a:lnTo>
                <a:lnTo>
                  <a:pt x="2072" y="145"/>
                </a:lnTo>
                <a:lnTo>
                  <a:pt x="2073" y="143"/>
                </a:lnTo>
                <a:lnTo>
                  <a:pt x="2074" y="150"/>
                </a:lnTo>
                <a:lnTo>
                  <a:pt x="2074" y="152"/>
                </a:lnTo>
                <a:lnTo>
                  <a:pt x="2075" y="166"/>
                </a:lnTo>
                <a:lnTo>
                  <a:pt x="2075" y="170"/>
                </a:lnTo>
                <a:lnTo>
                  <a:pt x="2076" y="172"/>
                </a:lnTo>
                <a:lnTo>
                  <a:pt x="2076" y="172"/>
                </a:lnTo>
                <a:lnTo>
                  <a:pt x="2076" y="171"/>
                </a:lnTo>
                <a:lnTo>
                  <a:pt x="2076" y="168"/>
                </a:lnTo>
                <a:lnTo>
                  <a:pt x="2076" y="167"/>
                </a:lnTo>
                <a:lnTo>
                  <a:pt x="2077" y="163"/>
                </a:lnTo>
                <a:lnTo>
                  <a:pt x="2077" y="165"/>
                </a:lnTo>
                <a:lnTo>
                  <a:pt x="2077" y="164"/>
                </a:lnTo>
                <a:lnTo>
                  <a:pt x="2078" y="171"/>
                </a:lnTo>
                <a:lnTo>
                  <a:pt x="2078" y="172"/>
                </a:lnTo>
                <a:lnTo>
                  <a:pt x="2078" y="183"/>
                </a:lnTo>
                <a:lnTo>
                  <a:pt x="2078" y="186"/>
                </a:lnTo>
                <a:lnTo>
                  <a:pt x="2079" y="196"/>
                </a:lnTo>
                <a:lnTo>
                  <a:pt x="2079" y="197"/>
                </a:lnTo>
                <a:lnTo>
                  <a:pt x="2079" y="197"/>
                </a:lnTo>
                <a:lnTo>
                  <a:pt x="2080" y="204"/>
                </a:lnTo>
                <a:lnTo>
                  <a:pt x="2080" y="205"/>
                </a:lnTo>
                <a:lnTo>
                  <a:pt x="2081" y="210"/>
                </a:lnTo>
                <a:lnTo>
                  <a:pt x="2081" y="211"/>
                </a:lnTo>
                <a:lnTo>
                  <a:pt x="2081" y="213"/>
                </a:lnTo>
                <a:lnTo>
                  <a:pt x="2081" y="213"/>
                </a:lnTo>
                <a:lnTo>
                  <a:pt x="2082" y="214"/>
                </a:lnTo>
                <a:lnTo>
                  <a:pt x="2082" y="218"/>
                </a:lnTo>
                <a:lnTo>
                  <a:pt x="2083" y="219"/>
                </a:lnTo>
                <a:lnTo>
                  <a:pt x="2083" y="217"/>
                </a:lnTo>
                <a:lnTo>
                  <a:pt x="2083" y="219"/>
                </a:lnTo>
                <a:lnTo>
                  <a:pt x="2084" y="219"/>
                </a:lnTo>
                <a:lnTo>
                  <a:pt x="2084" y="219"/>
                </a:lnTo>
                <a:lnTo>
                  <a:pt x="2084" y="219"/>
                </a:lnTo>
                <a:lnTo>
                  <a:pt x="2084" y="219"/>
                </a:lnTo>
                <a:lnTo>
                  <a:pt x="2085" y="223"/>
                </a:lnTo>
                <a:lnTo>
                  <a:pt x="2085" y="222"/>
                </a:lnTo>
                <a:lnTo>
                  <a:pt x="2085" y="223"/>
                </a:lnTo>
                <a:lnTo>
                  <a:pt x="2085" y="222"/>
                </a:lnTo>
                <a:lnTo>
                  <a:pt x="2086" y="224"/>
                </a:lnTo>
                <a:lnTo>
                  <a:pt x="2086" y="225"/>
                </a:lnTo>
                <a:lnTo>
                  <a:pt x="2086" y="224"/>
                </a:lnTo>
                <a:lnTo>
                  <a:pt x="2086" y="227"/>
                </a:lnTo>
                <a:lnTo>
                  <a:pt x="2087" y="230"/>
                </a:lnTo>
                <a:lnTo>
                  <a:pt x="2087" y="229"/>
                </a:lnTo>
                <a:lnTo>
                  <a:pt x="2087" y="230"/>
                </a:lnTo>
                <a:lnTo>
                  <a:pt x="2088" y="236"/>
                </a:lnTo>
                <a:lnTo>
                  <a:pt x="2088" y="237"/>
                </a:lnTo>
                <a:lnTo>
                  <a:pt x="2089" y="239"/>
                </a:lnTo>
                <a:lnTo>
                  <a:pt x="2089" y="238"/>
                </a:lnTo>
                <a:lnTo>
                  <a:pt x="2090" y="212"/>
                </a:lnTo>
                <a:lnTo>
                  <a:pt x="2090" y="203"/>
                </a:lnTo>
                <a:lnTo>
                  <a:pt x="2091" y="121"/>
                </a:lnTo>
                <a:lnTo>
                  <a:pt x="2091" y="105"/>
                </a:lnTo>
                <a:lnTo>
                  <a:pt x="2091" y="43"/>
                </a:lnTo>
                <a:lnTo>
                  <a:pt x="2091" y="39"/>
                </a:lnTo>
                <a:lnTo>
                  <a:pt x="2091" y="36"/>
                </a:lnTo>
                <a:lnTo>
                  <a:pt x="2091" y="57"/>
                </a:lnTo>
                <a:lnTo>
                  <a:pt x="2091" y="63"/>
                </a:lnTo>
                <a:lnTo>
                  <a:pt x="2092" y="103"/>
                </a:lnTo>
                <a:lnTo>
                  <a:pt x="2093" y="109"/>
                </a:lnTo>
                <a:lnTo>
                  <a:pt x="2093" y="134"/>
                </a:lnTo>
                <a:lnTo>
                  <a:pt x="2094" y="136"/>
                </a:lnTo>
                <a:lnTo>
                  <a:pt x="2094" y="145"/>
                </a:lnTo>
                <a:lnTo>
                  <a:pt x="2095" y="145"/>
                </a:lnTo>
                <a:lnTo>
                  <a:pt x="2096" y="142"/>
                </a:lnTo>
                <a:lnTo>
                  <a:pt x="2096" y="141"/>
                </a:lnTo>
                <a:lnTo>
                  <a:pt x="2096" y="141"/>
                </a:lnTo>
                <a:lnTo>
                  <a:pt x="2097" y="145"/>
                </a:lnTo>
                <a:lnTo>
                  <a:pt x="2097" y="162"/>
                </a:lnTo>
                <a:lnTo>
                  <a:pt x="2097" y="163"/>
                </a:lnTo>
                <a:lnTo>
                  <a:pt x="2097" y="170"/>
                </a:lnTo>
                <a:lnTo>
                  <a:pt x="2097" y="170"/>
                </a:lnTo>
                <a:lnTo>
                  <a:pt x="2098" y="167"/>
                </a:lnTo>
                <a:lnTo>
                  <a:pt x="2099" y="164"/>
                </a:lnTo>
                <a:lnTo>
                  <a:pt x="2099" y="165"/>
                </a:lnTo>
                <a:lnTo>
                  <a:pt x="2099" y="164"/>
                </a:lnTo>
                <a:lnTo>
                  <a:pt x="2100" y="170"/>
                </a:lnTo>
                <a:lnTo>
                  <a:pt x="2100" y="172"/>
                </a:lnTo>
                <a:lnTo>
                  <a:pt x="2101" y="183"/>
                </a:lnTo>
                <a:lnTo>
                  <a:pt x="2101" y="185"/>
                </a:lnTo>
                <a:lnTo>
                  <a:pt x="2102" y="193"/>
                </a:lnTo>
                <a:lnTo>
                  <a:pt x="2102" y="195"/>
                </a:lnTo>
                <a:lnTo>
                  <a:pt x="2102" y="203"/>
                </a:lnTo>
                <a:lnTo>
                  <a:pt x="2102" y="204"/>
                </a:lnTo>
                <a:lnTo>
                  <a:pt x="2102" y="209"/>
                </a:lnTo>
                <a:lnTo>
                  <a:pt x="2103" y="210"/>
                </a:lnTo>
                <a:lnTo>
                  <a:pt x="2103" y="214"/>
                </a:lnTo>
                <a:lnTo>
                  <a:pt x="2104" y="214"/>
                </a:lnTo>
                <a:lnTo>
                  <a:pt x="2104" y="217"/>
                </a:lnTo>
                <a:lnTo>
                  <a:pt x="2105" y="217"/>
                </a:lnTo>
                <a:lnTo>
                  <a:pt x="2105" y="219"/>
                </a:lnTo>
                <a:lnTo>
                  <a:pt x="2106" y="219"/>
                </a:lnTo>
                <a:lnTo>
                  <a:pt x="2106" y="220"/>
                </a:lnTo>
                <a:lnTo>
                  <a:pt x="2107" y="219"/>
                </a:lnTo>
                <a:lnTo>
                  <a:pt x="2107" y="220"/>
                </a:lnTo>
                <a:lnTo>
                  <a:pt x="2107" y="223"/>
                </a:lnTo>
                <a:lnTo>
                  <a:pt x="2107" y="223"/>
                </a:lnTo>
                <a:lnTo>
                  <a:pt x="2108" y="224"/>
                </a:lnTo>
                <a:lnTo>
                  <a:pt x="2108" y="225"/>
                </a:lnTo>
                <a:lnTo>
                  <a:pt x="2108" y="224"/>
                </a:lnTo>
                <a:lnTo>
                  <a:pt x="2108" y="226"/>
                </a:lnTo>
                <a:lnTo>
                  <a:pt x="2108" y="226"/>
                </a:lnTo>
                <a:lnTo>
                  <a:pt x="2109" y="229"/>
                </a:lnTo>
                <a:lnTo>
                  <a:pt x="2109" y="232"/>
                </a:lnTo>
                <a:lnTo>
                  <a:pt x="2110" y="234"/>
                </a:lnTo>
                <a:lnTo>
                  <a:pt x="2110" y="235"/>
                </a:lnTo>
                <a:lnTo>
                  <a:pt x="2111" y="239"/>
                </a:lnTo>
                <a:lnTo>
                  <a:pt x="2111" y="239"/>
                </a:lnTo>
                <a:lnTo>
                  <a:pt x="2112" y="240"/>
                </a:lnTo>
                <a:lnTo>
                  <a:pt x="2112" y="238"/>
                </a:lnTo>
                <a:lnTo>
                  <a:pt x="2112" y="235"/>
                </a:lnTo>
                <a:lnTo>
                  <a:pt x="2112" y="188"/>
                </a:lnTo>
                <a:lnTo>
                  <a:pt x="2112" y="175"/>
                </a:lnTo>
                <a:lnTo>
                  <a:pt x="2113" y="85"/>
                </a:lnTo>
                <a:lnTo>
                  <a:pt x="2113" y="71"/>
                </a:lnTo>
                <a:lnTo>
                  <a:pt x="2114" y="29"/>
                </a:lnTo>
                <a:lnTo>
                  <a:pt x="2115" y="31"/>
                </a:lnTo>
                <a:lnTo>
                  <a:pt x="2115" y="58"/>
                </a:lnTo>
                <a:lnTo>
                  <a:pt x="2115" y="64"/>
                </a:lnTo>
                <a:lnTo>
                  <a:pt x="2115" y="96"/>
                </a:lnTo>
                <a:lnTo>
                  <a:pt x="2116" y="100"/>
                </a:lnTo>
                <a:lnTo>
                  <a:pt x="2117" y="119"/>
                </a:lnTo>
                <a:lnTo>
                  <a:pt x="2117" y="121"/>
                </a:lnTo>
                <a:lnTo>
                  <a:pt x="2117" y="126"/>
                </a:lnTo>
                <a:lnTo>
                  <a:pt x="2117" y="126"/>
                </a:lnTo>
                <a:lnTo>
                  <a:pt x="2117" y="125"/>
                </a:lnTo>
                <a:lnTo>
                  <a:pt x="2118" y="126"/>
                </a:lnTo>
                <a:lnTo>
                  <a:pt x="2118" y="127"/>
                </a:lnTo>
                <a:lnTo>
                  <a:pt x="2119" y="139"/>
                </a:lnTo>
                <a:lnTo>
                  <a:pt x="2119" y="141"/>
                </a:lnTo>
                <a:lnTo>
                  <a:pt x="2120" y="155"/>
                </a:lnTo>
                <a:lnTo>
                  <a:pt x="2120" y="157"/>
                </a:lnTo>
                <a:lnTo>
                  <a:pt x="2120" y="158"/>
                </a:lnTo>
                <a:lnTo>
                  <a:pt x="2121" y="157"/>
                </a:lnTo>
                <a:lnTo>
                  <a:pt x="2121" y="157"/>
                </a:lnTo>
                <a:lnTo>
                  <a:pt x="2121" y="153"/>
                </a:lnTo>
                <a:lnTo>
                  <a:pt x="2121" y="152"/>
                </a:lnTo>
                <a:lnTo>
                  <a:pt x="2122" y="152"/>
                </a:lnTo>
                <a:lnTo>
                  <a:pt x="2122" y="155"/>
                </a:lnTo>
                <a:lnTo>
                  <a:pt x="2122" y="163"/>
                </a:lnTo>
                <a:lnTo>
                  <a:pt x="2122" y="166"/>
                </a:lnTo>
                <a:lnTo>
                  <a:pt x="2123" y="177"/>
                </a:lnTo>
                <a:lnTo>
                  <a:pt x="2123" y="178"/>
                </a:lnTo>
                <a:lnTo>
                  <a:pt x="2124" y="186"/>
                </a:lnTo>
                <a:lnTo>
                  <a:pt x="2125" y="189"/>
                </a:lnTo>
                <a:lnTo>
                  <a:pt x="2125" y="197"/>
                </a:lnTo>
                <a:lnTo>
                  <a:pt x="2126" y="198"/>
                </a:lnTo>
                <a:lnTo>
                  <a:pt x="2126" y="203"/>
                </a:lnTo>
                <a:lnTo>
                  <a:pt x="2127" y="204"/>
                </a:lnTo>
                <a:lnTo>
                  <a:pt x="2127" y="203"/>
                </a:lnTo>
                <a:lnTo>
                  <a:pt x="2127" y="207"/>
                </a:lnTo>
                <a:lnTo>
                  <a:pt x="2127" y="208"/>
                </a:lnTo>
                <a:lnTo>
                  <a:pt x="2127" y="206"/>
                </a:lnTo>
                <a:lnTo>
                  <a:pt x="2127" y="208"/>
                </a:lnTo>
                <a:lnTo>
                  <a:pt x="2127" y="208"/>
                </a:lnTo>
                <a:lnTo>
                  <a:pt x="2127" y="208"/>
                </a:lnTo>
                <a:lnTo>
                  <a:pt x="2128" y="210"/>
                </a:lnTo>
                <a:lnTo>
                  <a:pt x="2128" y="210"/>
                </a:lnTo>
                <a:lnTo>
                  <a:pt x="2128" y="210"/>
                </a:lnTo>
                <a:lnTo>
                  <a:pt x="2129" y="213"/>
                </a:lnTo>
                <a:lnTo>
                  <a:pt x="2129" y="214"/>
                </a:lnTo>
                <a:lnTo>
                  <a:pt x="2129" y="213"/>
                </a:lnTo>
                <a:lnTo>
                  <a:pt x="2130" y="215"/>
                </a:lnTo>
                <a:lnTo>
                  <a:pt x="2130" y="214"/>
                </a:lnTo>
                <a:lnTo>
                  <a:pt x="2130" y="216"/>
                </a:lnTo>
                <a:lnTo>
                  <a:pt x="2130" y="215"/>
                </a:lnTo>
                <a:lnTo>
                  <a:pt x="2131" y="219"/>
                </a:lnTo>
                <a:lnTo>
                  <a:pt x="2131" y="217"/>
                </a:lnTo>
                <a:lnTo>
                  <a:pt x="2131" y="218"/>
                </a:lnTo>
                <a:lnTo>
                  <a:pt x="2131" y="221"/>
                </a:lnTo>
                <a:lnTo>
                  <a:pt x="2132" y="220"/>
                </a:lnTo>
                <a:lnTo>
                  <a:pt x="2132" y="221"/>
                </a:lnTo>
                <a:lnTo>
                  <a:pt x="2133" y="225"/>
                </a:lnTo>
                <a:lnTo>
                  <a:pt x="2133" y="225"/>
                </a:lnTo>
                <a:lnTo>
                  <a:pt x="2133" y="226"/>
                </a:lnTo>
                <a:lnTo>
                  <a:pt x="2133" y="232"/>
                </a:lnTo>
                <a:lnTo>
                  <a:pt x="2133" y="237"/>
                </a:lnTo>
                <a:lnTo>
                  <a:pt x="2133" y="237"/>
                </a:lnTo>
                <a:lnTo>
                  <a:pt x="2134" y="225"/>
                </a:lnTo>
                <a:lnTo>
                  <a:pt x="2134" y="219"/>
                </a:lnTo>
                <a:lnTo>
                  <a:pt x="2135" y="157"/>
                </a:lnTo>
                <a:lnTo>
                  <a:pt x="2135" y="141"/>
                </a:lnTo>
                <a:lnTo>
                  <a:pt x="2136" y="60"/>
                </a:lnTo>
                <a:lnTo>
                  <a:pt x="2137" y="54"/>
                </a:lnTo>
                <a:lnTo>
                  <a:pt x="2137" y="49"/>
                </a:lnTo>
                <a:lnTo>
                  <a:pt x="2137" y="57"/>
                </a:lnTo>
                <a:lnTo>
                  <a:pt x="2138" y="61"/>
                </a:lnTo>
                <a:lnTo>
                  <a:pt x="2138" y="100"/>
                </a:lnTo>
                <a:lnTo>
                  <a:pt x="2138" y="106"/>
                </a:lnTo>
                <a:lnTo>
                  <a:pt x="2139" y="141"/>
                </a:lnTo>
                <a:lnTo>
                  <a:pt x="2139" y="143"/>
                </a:lnTo>
                <a:lnTo>
                  <a:pt x="2139" y="161"/>
                </a:lnTo>
                <a:lnTo>
                  <a:pt x="2139" y="161"/>
                </a:lnTo>
                <a:lnTo>
                  <a:pt x="2140" y="163"/>
                </a:lnTo>
                <a:lnTo>
                  <a:pt x="2140" y="162"/>
                </a:lnTo>
                <a:lnTo>
                  <a:pt x="2140" y="163"/>
                </a:lnTo>
                <a:lnTo>
                  <a:pt x="2141" y="168"/>
                </a:lnTo>
                <a:lnTo>
                  <a:pt x="2141" y="170"/>
                </a:lnTo>
                <a:lnTo>
                  <a:pt x="2142" y="181"/>
                </a:lnTo>
                <a:lnTo>
                  <a:pt x="2142" y="183"/>
                </a:lnTo>
                <a:lnTo>
                  <a:pt x="2143" y="187"/>
                </a:lnTo>
                <a:lnTo>
                  <a:pt x="2143" y="186"/>
                </a:lnTo>
                <a:lnTo>
                  <a:pt x="2143" y="187"/>
                </a:lnTo>
                <a:lnTo>
                  <a:pt x="2143" y="182"/>
                </a:lnTo>
                <a:lnTo>
                  <a:pt x="2144" y="176"/>
                </a:lnTo>
                <a:lnTo>
                  <a:pt x="2144" y="177"/>
                </a:lnTo>
                <a:lnTo>
                  <a:pt x="2145" y="179"/>
                </a:lnTo>
                <a:lnTo>
                  <a:pt x="2145" y="181"/>
                </a:lnTo>
                <a:lnTo>
                  <a:pt x="2145" y="191"/>
                </a:lnTo>
                <a:lnTo>
                  <a:pt x="2146" y="192"/>
                </a:lnTo>
                <a:lnTo>
                  <a:pt x="2146" y="204"/>
                </a:lnTo>
                <a:lnTo>
                  <a:pt x="2146" y="205"/>
                </a:lnTo>
                <a:lnTo>
                  <a:pt x="2147" y="214"/>
                </a:lnTo>
                <a:lnTo>
                  <a:pt x="2147" y="213"/>
                </a:lnTo>
                <a:lnTo>
                  <a:pt x="2148" y="214"/>
                </a:lnTo>
                <a:lnTo>
                  <a:pt x="2148" y="221"/>
                </a:lnTo>
                <a:lnTo>
                  <a:pt x="2148" y="223"/>
                </a:lnTo>
                <a:lnTo>
                  <a:pt x="2148" y="222"/>
                </a:lnTo>
                <a:lnTo>
                  <a:pt x="2149" y="226"/>
                </a:lnTo>
                <a:lnTo>
                  <a:pt x="2149" y="226"/>
                </a:lnTo>
                <a:lnTo>
                  <a:pt x="2149" y="228"/>
                </a:lnTo>
                <a:lnTo>
                  <a:pt x="2150" y="228"/>
                </a:lnTo>
                <a:lnTo>
                  <a:pt x="2151" y="231"/>
                </a:lnTo>
                <a:lnTo>
                  <a:pt x="2151" y="230"/>
                </a:lnTo>
                <a:lnTo>
                  <a:pt x="2151" y="232"/>
                </a:lnTo>
                <a:lnTo>
                  <a:pt x="2151" y="230"/>
                </a:lnTo>
                <a:lnTo>
                  <a:pt x="2151" y="231"/>
                </a:lnTo>
                <a:lnTo>
                  <a:pt x="2151" y="232"/>
                </a:lnTo>
                <a:lnTo>
                  <a:pt x="2152" y="230"/>
                </a:lnTo>
                <a:lnTo>
                  <a:pt x="2152" y="232"/>
                </a:lnTo>
                <a:lnTo>
                  <a:pt x="2153" y="233"/>
                </a:lnTo>
                <a:lnTo>
                  <a:pt x="2153" y="232"/>
                </a:lnTo>
                <a:lnTo>
                  <a:pt x="2153" y="234"/>
                </a:lnTo>
                <a:lnTo>
                  <a:pt x="2153" y="234"/>
                </a:lnTo>
                <a:lnTo>
                  <a:pt x="2154" y="239"/>
                </a:lnTo>
                <a:lnTo>
                  <a:pt x="2154" y="239"/>
                </a:lnTo>
                <a:lnTo>
                  <a:pt x="2155" y="239"/>
                </a:lnTo>
                <a:lnTo>
                  <a:pt x="2155" y="242"/>
                </a:lnTo>
                <a:lnTo>
                  <a:pt x="2155" y="241"/>
                </a:lnTo>
                <a:lnTo>
                  <a:pt x="2155" y="243"/>
                </a:lnTo>
                <a:lnTo>
                  <a:pt x="2156" y="244"/>
                </a:lnTo>
                <a:lnTo>
                  <a:pt x="2156" y="244"/>
                </a:lnTo>
                <a:lnTo>
                  <a:pt x="2156" y="242"/>
                </a:lnTo>
                <a:lnTo>
                  <a:pt x="2157" y="212"/>
                </a:lnTo>
                <a:lnTo>
                  <a:pt x="2157" y="203"/>
                </a:lnTo>
                <a:lnTo>
                  <a:pt x="2157" y="121"/>
                </a:lnTo>
                <a:lnTo>
                  <a:pt x="2157" y="106"/>
                </a:lnTo>
                <a:lnTo>
                  <a:pt x="2158" y="57"/>
                </a:lnTo>
                <a:lnTo>
                  <a:pt x="2158" y="55"/>
                </a:lnTo>
                <a:lnTo>
                  <a:pt x="2158" y="80"/>
                </a:lnTo>
                <a:lnTo>
                  <a:pt x="2159" y="88"/>
                </a:lnTo>
                <a:lnTo>
                  <a:pt x="2160" y="126"/>
                </a:lnTo>
                <a:lnTo>
                  <a:pt x="2160" y="133"/>
                </a:lnTo>
                <a:lnTo>
                  <a:pt x="2161" y="157"/>
                </a:lnTo>
                <a:lnTo>
                  <a:pt x="2161" y="159"/>
                </a:lnTo>
                <a:lnTo>
                  <a:pt x="2162" y="168"/>
                </a:lnTo>
                <a:lnTo>
                  <a:pt x="2162" y="169"/>
                </a:lnTo>
                <a:lnTo>
                  <a:pt x="2163" y="167"/>
                </a:lnTo>
                <a:lnTo>
                  <a:pt x="2163" y="168"/>
                </a:lnTo>
                <a:lnTo>
                  <a:pt x="2163" y="174"/>
                </a:lnTo>
                <a:lnTo>
                  <a:pt x="2163" y="178"/>
                </a:lnTo>
                <a:lnTo>
                  <a:pt x="2163" y="186"/>
                </a:lnTo>
                <a:lnTo>
                  <a:pt x="2163" y="188"/>
                </a:lnTo>
                <a:lnTo>
                  <a:pt x="2164" y="185"/>
                </a:lnTo>
                <a:lnTo>
                  <a:pt x="2165" y="178"/>
                </a:lnTo>
                <a:lnTo>
                  <a:pt x="2166" y="175"/>
                </a:lnTo>
                <a:lnTo>
                  <a:pt x="2166" y="177"/>
                </a:lnTo>
                <a:lnTo>
                  <a:pt x="2166" y="176"/>
                </a:lnTo>
                <a:lnTo>
                  <a:pt x="2167" y="183"/>
                </a:lnTo>
                <a:lnTo>
                  <a:pt x="2168" y="186"/>
                </a:lnTo>
                <a:lnTo>
                  <a:pt x="2168" y="198"/>
                </a:lnTo>
                <a:lnTo>
                  <a:pt x="2169" y="198"/>
                </a:lnTo>
                <a:lnTo>
                  <a:pt x="2169" y="209"/>
                </a:lnTo>
                <a:lnTo>
                  <a:pt x="2169" y="211"/>
                </a:lnTo>
                <a:lnTo>
                  <a:pt x="2169" y="219"/>
                </a:lnTo>
                <a:lnTo>
                  <a:pt x="2169" y="220"/>
                </a:lnTo>
                <a:lnTo>
                  <a:pt x="2170" y="224"/>
                </a:lnTo>
                <a:lnTo>
                  <a:pt x="2170" y="224"/>
                </a:lnTo>
                <a:lnTo>
                  <a:pt x="2171" y="228"/>
                </a:lnTo>
                <a:lnTo>
                  <a:pt x="2172" y="229"/>
                </a:lnTo>
                <a:lnTo>
                  <a:pt x="2172" y="231"/>
                </a:lnTo>
                <a:lnTo>
                  <a:pt x="2173" y="229"/>
                </a:lnTo>
                <a:lnTo>
                  <a:pt x="2173" y="229"/>
                </a:lnTo>
                <a:lnTo>
                  <a:pt x="2174" y="231"/>
                </a:lnTo>
                <a:lnTo>
                  <a:pt x="2174" y="230"/>
                </a:lnTo>
                <a:lnTo>
                  <a:pt x="2174" y="229"/>
                </a:lnTo>
                <a:lnTo>
                  <a:pt x="2174" y="232"/>
                </a:lnTo>
                <a:lnTo>
                  <a:pt x="2174" y="231"/>
                </a:lnTo>
                <a:lnTo>
                  <a:pt x="2174" y="232"/>
                </a:lnTo>
                <a:lnTo>
                  <a:pt x="2174" y="231"/>
                </a:lnTo>
                <a:lnTo>
                  <a:pt x="2175" y="234"/>
                </a:lnTo>
                <a:lnTo>
                  <a:pt x="2175" y="235"/>
                </a:lnTo>
                <a:lnTo>
                  <a:pt x="2175" y="234"/>
                </a:lnTo>
                <a:lnTo>
                  <a:pt x="2175" y="237"/>
                </a:lnTo>
                <a:lnTo>
                  <a:pt x="2175" y="239"/>
                </a:lnTo>
                <a:lnTo>
                  <a:pt x="2176" y="244"/>
                </a:lnTo>
                <a:lnTo>
                  <a:pt x="2176" y="242"/>
                </a:lnTo>
                <a:lnTo>
                  <a:pt x="2177" y="243"/>
                </a:lnTo>
                <a:lnTo>
                  <a:pt x="2177" y="230"/>
                </a:lnTo>
                <a:lnTo>
                  <a:pt x="2177" y="224"/>
                </a:lnTo>
                <a:lnTo>
                  <a:pt x="2178" y="157"/>
                </a:lnTo>
                <a:lnTo>
                  <a:pt x="2179" y="143"/>
                </a:lnTo>
                <a:lnTo>
                  <a:pt x="2179" y="69"/>
                </a:lnTo>
                <a:lnTo>
                  <a:pt x="2179" y="63"/>
                </a:lnTo>
                <a:lnTo>
                  <a:pt x="2179" y="49"/>
                </a:lnTo>
                <a:lnTo>
                  <a:pt x="2179" y="53"/>
                </a:lnTo>
                <a:lnTo>
                  <a:pt x="2179" y="55"/>
                </a:lnTo>
                <a:lnTo>
                  <a:pt x="2180" y="97"/>
                </a:lnTo>
                <a:lnTo>
                  <a:pt x="2181" y="103"/>
                </a:lnTo>
                <a:lnTo>
                  <a:pt x="2181" y="132"/>
                </a:lnTo>
                <a:lnTo>
                  <a:pt x="2181" y="136"/>
                </a:lnTo>
                <a:lnTo>
                  <a:pt x="2182" y="149"/>
                </a:lnTo>
                <a:lnTo>
                  <a:pt x="2182" y="151"/>
                </a:lnTo>
                <a:lnTo>
                  <a:pt x="2183" y="153"/>
                </a:lnTo>
                <a:lnTo>
                  <a:pt x="2183" y="152"/>
                </a:lnTo>
                <a:lnTo>
                  <a:pt x="2184" y="151"/>
                </a:lnTo>
                <a:lnTo>
                  <a:pt x="2184" y="152"/>
                </a:lnTo>
                <a:lnTo>
                  <a:pt x="2184" y="152"/>
                </a:lnTo>
                <a:lnTo>
                  <a:pt x="2184" y="165"/>
                </a:lnTo>
                <a:lnTo>
                  <a:pt x="2184" y="167"/>
                </a:lnTo>
                <a:lnTo>
                  <a:pt x="2185" y="177"/>
                </a:lnTo>
                <a:lnTo>
                  <a:pt x="2185" y="178"/>
                </a:lnTo>
                <a:lnTo>
                  <a:pt x="2185" y="180"/>
                </a:lnTo>
                <a:lnTo>
                  <a:pt x="2186" y="179"/>
                </a:lnTo>
                <a:lnTo>
                  <a:pt x="2186" y="178"/>
                </a:lnTo>
                <a:lnTo>
                  <a:pt x="2186" y="179"/>
                </a:lnTo>
                <a:lnTo>
                  <a:pt x="2187" y="176"/>
                </a:lnTo>
                <a:lnTo>
                  <a:pt x="2187" y="175"/>
                </a:lnTo>
                <a:lnTo>
                  <a:pt x="2188" y="177"/>
                </a:lnTo>
                <a:lnTo>
                  <a:pt x="2188" y="177"/>
                </a:lnTo>
                <a:lnTo>
                  <a:pt x="2188" y="185"/>
                </a:lnTo>
                <a:lnTo>
                  <a:pt x="2188" y="188"/>
                </a:lnTo>
                <a:lnTo>
                  <a:pt x="2189" y="197"/>
                </a:lnTo>
                <a:lnTo>
                  <a:pt x="2189" y="199"/>
                </a:lnTo>
                <a:lnTo>
                  <a:pt x="2189" y="208"/>
                </a:lnTo>
                <a:lnTo>
                  <a:pt x="2190" y="210"/>
                </a:lnTo>
                <a:lnTo>
                  <a:pt x="2190" y="217"/>
                </a:lnTo>
                <a:lnTo>
                  <a:pt x="2192" y="223"/>
                </a:lnTo>
                <a:lnTo>
                  <a:pt x="2192" y="222"/>
                </a:lnTo>
                <a:lnTo>
                  <a:pt x="2192" y="224"/>
                </a:lnTo>
                <a:lnTo>
                  <a:pt x="2193" y="225"/>
                </a:lnTo>
                <a:lnTo>
                  <a:pt x="2193" y="226"/>
                </a:lnTo>
                <a:lnTo>
                  <a:pt x="2193" y="228"/>
                </a:lnTo>
                <a:lnTo>
                  <a:pt x="2194" y="228"/>
                </a:lnTo>
                <a:lnTo>
                  <a:pt x="2194" y="227"/>
                </a:lnTo>
                <a:lnTo>
                  <a:pt x="2194" y="229"/>
                </a:lnTo>
                <a:lnTo>
                  <a:pt x="2194" y="229"/>
                </a:lnTo>
                <a:lnTo>
                  <a:pt x="2194" y="227"/>
                </a:lnTo>
                <a:lnTo>
                  <a:pt x="2194" y="229"/>
                </a:lnTo>
                <a:lnTo>
                  <a:pt x="2194" y="229"/>
                </a:lnTo>
                <a:lnTo>
                  <a:pt x="2195" y="231"/>
                </a:lnTo>
                <a:lnTo>
                  <a:pt x="2195" y="230"/>
                </a:lnTo>
                <a:lnTo>
                  <a:pt x="2196" y="234"/>
                </a:lnTo>
                <a:lnTo>
                  <a:pt x="2197" y="238"/>
                </a:lnTo>
                <a:lnTo>
                  <a:pt x="2197" y="239"/>
                </a:lnTo>
                <a:lnTo>
                  <a:pt x="2198" y="242"/>
                </a:lnTo>
                <a:lnTo>
                  <a:pt x="2198" y="241"/>
                </a:lnTo>
                <a:lnTo>
                  <a:pt x="2198" y="242"/>
                </a:lnTo>
                <a:lnTo>
                  <a:pt x="2199" y="219"/>
                </a:lnTo>
                <a:lnTo>
                  <a:pt x="2199" y="209"/>
                </a:lnTo>
                <a:lnTo>
                  <a:pt x="2199" y="131"/>
                </a:lnTo>
                <a:lnTo>
                  <a:pt x="2199" y="116"/>
                </a:lnTo>
                <a:lnTo>
                  <a:pt x="2199" y="58"/>
                </a:lnTo>
                <a:lnTo>
                  <a:pt x="2200" y="53"/>
                </a:lnTo>
                <a:lnTo>
                  <a:pt x="2200" y="51"/>
                </a:lnTo>
                <a:lnTo>
                  <a:pt x="2200" y="61"/>
                </a:lnTo>
                <a:lnTo>
                  <a:pt x="2201" y="68"/>
                </a:lnTo>
                <a:lnTo>
                  <a:pt x="2201" y="111"/>
                </a:lnTo>
                <a:lnTo>
                  <a:pt x="2202" y="116"/>
                </a:lnTo>
                <a:lnTo>
                  <a:pt x="2203" y="141"/>
                </a:lnTo>
                <a:lnTo>
                  <a:pt x="2203" y="144"/>
                </a:lnTo>
                <a:lnTo>
                  <a:pt x="2204" y="152"/>
                </a:lnTo>
                <a:lnTo>
                  <a:pt x="2204" y="153"/>
                </a:lnTo>
                <a:lnTo>
                  <a:pt x="2204" y="155"/>
                </a:lnTo>
                <a:lnTo>
                  <a:pt x="2205" y="153"/>
                </a:lnTo>
                <a:lnTo>
                  <a:pt x="2205" y="154"/>
                </a:lnTo>
                <a:lnTo>
                  <a:pt x="2205" y="152"/>
                </a:lnTo>
                <a:lnTo>
                  <a:pt x="2205" y="154"/>
                </a:lnTo>
                <a:lnTo>
                  <a:pt x="2205" y="157"/>
                </a:lnTo>
                <a:lnTo>
                  <a:pt x="2205" y="172"/>
                </a:lnTo>
                <a:lnTo>
                  <a:pt x="2205" y="175"/>
                </a:lnTo>
                <a:lnTo>
                  <a:pt x="2206" y="181"/>
                </a:lnTo>
                <a:lnTo>
                  <a:pt x="2206" y="180"/>
                </a:lnTo>
                <a:lnTo>
                  <a:pt x="2207" y="177"/>
                </a:lnTo>
                <a:lnTo>
                  <a:pt x="2208" y="174"/>
                </a:lnTo>
                <a:lnTo>
                  <a:pt x="2208" y="175"/>
                </a:lnTo>
                <a:lnTo>
                  <a:pt x="2208" y="174"/>
                </a:lnTo>
                <a:lnTo>
                  <a:pt x="2209" y="177"/>
                </a:lnTo>
                <a:lnTo>
                  <a:pt x="2210" y="188"/>
                </a:lnTo>
                <a:lnTo>
                  <a:pt x="2210" y="189"/>
                </a:lnTo>
                <a:lnTo>
                  <a:pt x="2210" y="201"/>
                </a:lnTo>
                <a:lnTo>
                  <a:pt x="2211" y="202"/>
                </a:lnTo>
                <a:lnTo>
                  <a:pt x="2211" y="210"/>
                </a:lnTo>
                <a:lnTo>
                  <a:pt x="2212" y="211"/>
                </a:lnTo>
                <a:lnTo>
                  <a:pt x="2212" y="218"/>
                </a:lnTo>
                <a:lnTo>
                  <a:pt x="2212" y="218"/>
                </a:lnTo>
                <a:lnTo>
                  <a:pt x="2212" y="217"/>
                </a:lnTo>
                <a:lnTo>
                  <a:pt x="2213" y="221"/>
                </a:lnTo>
                <a:lnTo>
                  <a:pt x="2213" y="221"/>
                </a:lnTo>
                <a:lnTo>
                  <a:pt x="2213" y="223"/>
                </a:lnTo>
                <a:lnTo>
                  <a:pt x="2214" y="223"/>
                </a:lnTo>
                <a:lnTo>
                  <a:pt x="2214" y="223"/>
                </a:lnTo>
                <a:lnTo>
                  <a:pt x="2214" y="223"/>
                </a:lnTo>
                <a:lnTo>
                  <a:pt x="2215" y="226"/>
                </a:lnTo>
                <a:lnTo>
                  <a:pt x="2215" y="227"/>
                </a:lnTo>
                <a:lnTo>
                  <a:pt x="2215" y="225"/>
                </a:lnTo>
                <a:lnTo>
                  <a:pt x="2215" y="226"/>
                </a:lnTo>
                <a:lnTo>
                  <a:pt x="2216" y="228"/>
                </a:lnTo>
                <a:lnTo>
                  <a:pt x="2217" y="230"/>
                </a:lnTo>
                <a:lnTo>
                  <a:pt x="2217" y="229"/>
                </a:lnTo>
                <a:lnTo>
                  <a:pt x="2218" y="232"/>
                </a:lnTo>
                <a:lnTo>
                  <a:pt x="2218" y="234"/>
                </a:lnTo>
                <a:lnTo>
                  <a:pt x="2218" y="237"/>
                </a:lnTo>
                <a:lnTo>
                  <a:pt x="2219" y="239"/>
                </a:lnTo>
                <a:lnTo>
                  <a:pt x="2219" y="235"/>
                </a:lnTo>
                <a:lnTo>
                  <a:pt x="2219" y="232"/>
                </a:lnTo>
                <a:lnTo>
                  <a:pt x="2220" y="188"/>
                </a:lnTo>
                <a:lnTo>
                  <a:pt x="2220" y="175"/>
                </a:lnTo>
                <a:lnTo>
                  <a:pt x="2220" y="78"/>
                </a:lnTo>
                <a:lnTo>
                  <a:pt x="2221" y="68"/>
                </a:lnTo>
                <a:lnTo>
                  <a:pt x="2221" y="44"/>
                </a:lnTo>
                <a:lnTo>
                  <a:pt x="2221" y="45"/>
                </a:lnTo>
                <a:lnTo>
                  <a:pt x="2222" y="48"/>
                </a:lnTo>
                <a:lnTo>
                  <a:pt x="2222" y="79"/>
                </a:lnTo>
                <a:lnTo>
                  <a:pt x="2223" y="85"/>
                </a:lnTo>
                <a:lnTo>
                  <a:pt x="2223" y="121"/>
                </a:lnTo>
                <a:lnTo>
                  <a:pt x="2224" y="125"/>
                </a:lnTo>
                <a:lnTo>
                  <a:pt x="2224" y="146"/>
                </a:lnTo>
                <a:lnTo>
                  <a:pt x="2224" y="147"/>
                </a:lnTo>
                <a:lnTo>
                  <a:pt x="2225" y="151"/>
                </a:lnTo>
                <a:lnTo>
                  <a:pt x="2225" y="149"/>
                </a:lnTo>
                <a:lnTo>
                  <a:pt x="2225" y="150"/>
                </a:lnTo>
                <a:lnTo>
                  <a:pt x="2226" y="159"/>
                </a:lnTo>
                <a:lnTo>
                  <a:pt x="2226" y="162"/>
                </a:lnTo>
                <a:lnTo>
                  <a:pt x="2227" y="172"/>
                </a:lnTo>
                <a:lnTo>
                  <a:pt x="2227" y="173"/>
                </a:lnTo>
                <a:lnTo>
                  <a:pt x="2228" y="174"/>
                </a:lnTo>
                <a:lnTo>
                  <a:pt x="2228" y="173"/>
                </a:lnTo>
                <a:lnTo>
                  <a:pt x="2228" y="172"/>
                </a:lnTo>
                <a:lnTo>
                  <a:pt x="2229" y="169"/>
                </a:lnTo>
                <a:lnTo>
                  <a:pt x="2229" y="168"/>
                </a:lnTo>
                <a:lnTo>
                  <a:pt x="2230" y="166"/>
                </a:lnTo>
                <a:lnTo>
                  <a:pt x="2230" y="168"/>
                </a:lnTo>
                <a:lnTo>
                  <a:pt x="2230" y="169"/>
                </a:lnTo>
                <a:lnTo>
                  <a:pt x="2230" y="177"/>
                </a:lnTo>
                <a:lnTo>
                  <a:pt x="2230" y="178"/>
                </a:lnTo>
                <a:lnTo>
                  <a:pt x="2230" y="190"/>
                </a:lnTo>
                <a:lnTo>
                  <a:pt x="2230" y="192"/>
                </a:lnTo>
                <a:lnTo>
                  <a:pt x="2231" y="202"/>
                </a:lnTo>
                <a:lnTo>
                  <a:pt x="2232" y="203"/>
                </a:lnTo>
                <a:lnTo>
                  <a:pt x="2232" y="209"/>
                </a:lnTo>
                <a:lnTo>
                  <a:pt x="2233" y="210"/>
                </a:lnTo>
                <a:lnTo>
                  <a:pt x="2233" y="214"/>
                </a:lnTo>
                <a:lnTo>
                  <a:pt x="2234" y="215"/>
                </a:lnTo>
                <a:lnTo>
                  <a:pt x="2235" y="219"/>
                </a:lnTo>
                <a:lnTo>
                  <a:pt x="2235" y="221"/>
                </a:lnTo>
                <a:lnTo>
                  <a:pt x="2235" y="220"/>
                </a:lnTo>
                <a:lnTo>
                  <a:pt x="2235" y="221"/>
                </a:lnTo>
                <a:lnTo>
                  <a:pt x="2236" y="223"/>
                </a:lnTo>
                <a:lnTo>
                  <a:pt x="2236" y="222"/>
                </a:lnTo>
                <a:lnTo>
                  <a:pt x="2236" y="221"/>
                </a:lnTo>
                <a:lnTo>
                  <a:pt x="2236" y="223"/>
                </a:lnTo>
                <a:lnTo>
                  <a:pt x="2236" y="223"/>
                </a:lnTo>
                <a:lnTo>
                  <a:pt x="2236" y="223"/>
                </a:lnTo>
                <a:lnTo>
                  <a:pt x="2236" y="222"/>
                </a:lnTo>
                <a:lnTo>
                  <a:pt x="2236" y="224"/>
                </a:lnTo>
                <a:lnTo>
                  <a:pt x="2237" y="223"/>
                </a:lnTo>
                <a:lnTo>
                  <a:pt x="2237" y="224"/>
                </a:lnTo>
                <a:lnTo>
                  <a:pt x="2238" y="226"/>
                </a:lnTo>
                <a:lnTo>
                  <a:pt x="2238" y="228"/>
                </a:lnTo>
                <a:lnTo>
                  <a:pt x="2239" y="233"/>
                </a:lnTo>
                <a:lnTo>
                  <a:pt x="2239" y="234"/>
                </a:lnTo>
                <a:lnTo>
                  <a:pt x="2240" y="228"/>
                </a:lnTo>
                <a:lnTo>
                  <a:pt x="2240" y="226"/>
                </a:lnTo>
                <a:lnTo>
                  <a:pt x="2241" y="177"/>
                </a:lnTo>
                <a:lnTo>
                  <a:pt x="2241" y="164"/>
                </a:lnTo>
                <a:lnTo>
                  <a:pt x="2241" y="81"/>
                </a:lnTo>
                <a:lnTo>
                  <a:pt x="2241" y="70"/>
                </a:lnTo>
                <a:lnTo>
                  <a:pt x="2242" y="42"/>
                </a:lnTo>
                <a:lnTo>
                  <a:pt x="2242" y="43"/>
                </a:lnTo>
                <a:lnTo>
                  <a:pt x="2242" y="79"/>
                </a:lnTo>
                <a:lnTo>
                  <a:pt x="2243" y="85"/>
                </a:lnTo>
                <a:lnTo>
                  <a:pt x="2243" y="118"/>
                </a:lnTo>
                <a:lnTo>
                  <a:pt x="2244" y="123"/>
                </a:lnTo>
                <a:lnTo>
                  <a:pt x="2244" y="140"/>
                </a:lnTo>
                <a:lnTo>
                  <a:pt x="2245" y="141"/>
                </a:lnTo>
                <a:lnTo>
                  <a:pt x="2246" y="147"/>
                </a:lnTo>
                <a:lnTo>
                  <a:pt x="2246" y="148"/>
                </a:lnTo>
                <a:lnTo>
                  <a:pt x="2246" y="145"/>
                </a:lnTo>
                <a:lnTo>
                  <a:pt x="2246" y="148"/>
                </a:lnTo>
                <a:lnTo>
                  <a:pt x="2247" y="159"/>
                </a:lnTo>
                <a:lnTo>
                  <a:pt x="2247" y="162"/>
                </a:lnTo>
                <a:lnTo>
                  <a:pt x="2248" y="172"/>
                </a:lnTo>
                <a:lnTo>
                  <a:pt x="2248" y="172"/>
                </a:lnTo>
                <a:lnTo>
                  <a:pt x="2248" y="172"/>
                </a:lnTo>
                <a:lnTo>
                  <a:pt x="2248" y="170"/>
                </a:lnTo>
                <a:lnTo>
                  <a:pt x="2248" y="169"/>
                </a:lnTo>
                <a:lnTo>
                  <a:pt x="2248" y="170"/>
                </a:lnTo>
                <a:lnTo>
                  <a:pt x="2249" y="164"/>
                </a:lnTo>
                <a:lnTo>
                  <a:pt x="2249" y="165"/>
                </a:lnTo>
                <a:lnTo>
                  <a:pt x="2249" y="164"/>
                </a:lnTo>
                <a:lnTo>
                  <a:pt x="2250" y="163"/>
                </a:lnTo>
                <a:lnTo>
                  <a:pt x="2250" y="166"/>
                </a:lnTo>
                <a:lnTo>
                  <a:pt x="2251" y="175"/>
                </a:lnTo>
                <a:lnTo>
                  <a:pt x="2251" y="177"/>
                </a:lnTo>
                <a:lnTo>
                  <a:pt x="2251" y="188"/>
                </a:lnTo>
                <a:lnTo>
                  <a:pt x="2251" y="190"/>
                </a:lnTo>
                <a:lnTo>
                  <a:pt x="2252" y="198"/>
                </a:lnTo>
                <a:lnTo>
                  <a:pt x="2252" y="201"/>
                </a:lnTo>
                <a:lnTo>
                  <a:pt x="2253" y="208"/>
                </a:lnTo>
                <a:lnTo>
                  <a:pt x="2253" y="208"/>
                </a:lnTo>
                <a:lnTo>
                  <a:pt x="2254" y="213"/>
                </a:lnTo>
                <a:lnTo>
                  <a:pt x="2254" y="213"/>
                </a:lnTo>
                <a:lnTo>
                  <a:pt x="2254" y="216"/>
                </a:lnTo>
                <a:lnTo>
                  <a:pt x="2255" y="218"/>
                </a:lnTo>
                <a:lnTo>
                  <a:pt x="2256" y="219"/>
                </a:lnTo>
                <a:lnTo>
                  <a:pt x="2256" y="219"/>
                </a:lnTo>
                <a:lnTo>
                  <a:pt x="2256" y="219"/>
                </a:lnTo>
                <a:lnTo>
                  <a:pt x="2256" y="219"/>
                </a:lnTo>
                <a:lnTo>
                  <a:pt x="2256" y="219"/>
                </a:lnTo>
                <a:lnTo>
                  <a:pt x="2256" y="218"/>
                </a:lnTo>
                <a:lnTo>
                  <a:pt x="2257" y="219"/>
                </a:lnTo>
                <a:lnTo>
                  <a:pt x="2257" y="221"/>
                </a:lnTo>
                <a:lnTo>
                  <a:pt x="2258" y="220"/>
                </a:lnTo>
                <a:lnTo>
                  <a:pt x="2258" y="221"/>
                </a:lnTo>
                <a:lnTo>
                  <a:pt x="2259" y="225"/>
                </a:lnTo>
                <a:lnTo>
                  <a:pt x="2259" y="224"/>
                </a:lnTo>
                <a:lnTo>
                  <a:pt x="2260" y="229"/>
                </a:lnTo>
                <a:lnTo>
                  <a:pt x="2260" y="230"/>
                </a:lnTo>
                <a:lnTo>
                  <a:pt x="2261" y="223"/>
                </a:lnTo>
                <a:lnTo>
                  <a:pt x="2261" y="219"/>
                </a:lnTo>
                <a:lnTo>
                  <a:pt x="2261" y="151"/>
                </a:lnTo>
                <a:lnTo>
                  <a:pt x="2261" y="136"/>
                </a:lnTo>
                <a:lnTo>
                  <a:pt x="2261" y="60"/>
                </a:lnTo>
                <a:lnTo>
                  <a:pt x="2261" y="52"/>
                </a:lnTo>
                <a:lnTo>
                  <a:pt x="2262" y="39"/>
                </a:lnTo>
                <a:lnTo>
                  <a:pt x="2262" y="44"/>
                </a:lnTo>
                <a:lnTo>
                  <a:pt x="2262" y="44"/>
                </a:lnTo>
                <a:lnTo>
                  <a:pt x="2263" y="80"/>
                </a:lnTo>
                <a:lnTo>
                  <a:pt x="2264" y="87"/>
                </a:lnTo>
                <a:lnTo>
                  <a:pt x="2264" y="119"/>
                </a:lnTo>
                <a:lnTo>
                  <a:pt x="2264" y="123"/>
                </a:lnTo>
                <a:lnTo>
                  <a:pt x="2265" y="143"/>
                </a:lnTo>
                <a:lnTo>
                  <a:pt x="2266" y="144"/>
                </a:lnTo>
                <a:lnTo>
                  <a:pt x="2266" y="147"/>
                </a:lnTo>
                <a:lnTo>
                  <a:pt x="2266" y="147"/>
                </a:lnTo>
                <a:lnTo>
                  <a:pt x="2266" y="150"/>
                </a:lnTo>
                <a:lnTo>
                  <a:pt x="2266" y="152"/>
                </a:lnTo>
                <a:lnTo>
                  <a:pt x="2267" y="164"/>
                </a:lnTo>
                <a:lnTo>
                  <a:pt x="2267" y="167"/>
                </a:lnTo>
                <a:lnTo>
                  <a:pt x="2268" y="172"/>
                </a:lnTo>
                <a:lnTo>
                  <a:pt x="2268" y="172"/>
                </a:lnTo>
                <a:lnTo>
                  <a:pt x="2269" y="166"/>
                </a:lnTo>
                <a:lnTo>
                  <a:pt x="2269" y="166"/>
                </a:lnTo>
                <a:lnTo>
                  <a:pt x="2270" y="162"/>
                </a:lnTo>
                <a:lnTo>
                  <a:pt x="2270" y="163"/>
                </a:lnTo>
                <a:lnTo>
                  <a:pt x="2270" y="163"/>
                </a:lnTo>
                <a:lnTo>
                  <a:pt x="2271" y="166"/>
                </a:lnTo>
                <a:lnTo>
                  <a:pt x="2271" y="166"/>
                </a:lnTo>
                <a:lnTo>
                  <a:pt x="2271" y="167"/>
                </a:lnTo>
                <a:lnTo>
                  <a:pt x="2271" y="178"/>
                </a:lnTo>
                <a:lnTo>
                  <a:pt x="2271" y="180"/>
                </a:lnTo>
                <a:lnTo>
                  <a:pt x="2272" y="192"/>
                </a:lnTo>
                <a:lnTo>
                  <a:pt x="2272" y="194"/>
                </a:lnTo>
                <a:lnTo>
                  <a:pt x="2272" y="203"/>
                </a:lnTo>
                <a:lnTo>
                  <a:pt x="2272" y="204"/>
                </a:lnTo>
                <a:lnTo>
                  <a:pt x="2272" y="203"/>
                </a:lnTo>
                <a:lnTo>
                  <a:pt x="2273" y="210"/>
                </a:lnTo>
                <a:lnTo>
                  <a:pt x="2273" y="210"/>
                </a:lnTo>
                <a:lnTo>
                  <a:pt x="2274" y="213"/>
                </a:lnTo>
                <a:lnTo>
                  <a:pt x="2275" y="214"/>
                </a:lnTo>
                <a:lnTo>
                  <a:pt x="2275" y="218"/>
                </a:lnTo>
                <a:lnTo>
                  <a:pt x="2276" y="217"/>
                </a:lnTo>
                <a:lnTo>
                  <a:pt x="2276" y="219"/>
                </a:lnTo>
                <a:lnTo>
                  <a:pt x="2277" y="219"/>
                </a:lnTo>
                <a:lnTo>
                  <a:pt x="2277" y="219"/>
                </a:lnTo>
                <a:lnTo>
                  <a:pt x="2277" y="219"/>
                </a:lnTo>
                <a:lnTo>
                  <a:pt x="2277" y="219"/>
                </a:lnTo>
                <a:lnTo>
                  <a:pt x="2278" y="220"/>
                </a:lnTo>
                <a:lnTo>
                  <a:pt x="2278" y="223"/>
                </a:lnTo>
                <a:lnTo>
                  <a:pt x="2278" y="222"/>
                </a:lnTo>
                <a:lnTo>
                  <a:pt x="2278" y="223"/>
                </a:lnTo>
                <a:lnTo>
                  <a:pt x="2279" y="226"/>
                </a:lnTo>
                <a:lnTo>
                  <a:pt x="2279" y="227"/>
                </a:lnTo>
                <a:lnTo>
                  <a:pt x="2280" y="231"/>
                </a:lnTo>
                <a:lnTo>
                  <a:pt x="2280" y="230"/>
                </a:lnTo>
                <a:lnTo>
                  <a:pt x="2281" y="233"/>
                </a:lnTo>
                <a:lnTo>
                  <a:pt x="2281" y="229"/>
                </a:lnTo>
                <a:lnTo>
                  <a:pt x="2281" y="227"/>
                </a:lnTo>
                <a:lnTo>
                  <a:pt x="2282" y="186"/>
                </a:lnTo>
                <a:lnTo>
                  <a:pt x="2282" y="174"/>
                </a:lnTo>
                <a:lnTo>
                  <a:pt x="2282" y="92"/>
                </a:lnTo>
                <a:lnTo>
                  <a:pt x="2282" y="80"/>
                </a:lnTo>
                <a:lnTo>
                  <a:pt x="2283" y="44"/>
                </a:lnTo>
                <a:lnTo>
                  <a:pt x="2283" y="44"/>
                </a:lnTo>
                <a:lnTo>
                  <a:pt x="2283" y="47"/>
                </a:lnTo>
                <a:lnTo>
                  <a:pt x="2284" y="76"/>
                </a:lnTo>
                <a:lnTo>
                  <a:pt x="2284" y="84"/>
                </a:lnTo>
                <a:lnTo>
                  <a:pt x="2285" y="120"/>
                </a:lnTo>
                <a:lnTo>
                  <a:pt x="2285" y="126"/>
                </a:lnTo>
                <a:lnTo>
                  <a:pt x="2285" y="148"/>
                </a:lnTo>
                <a:lnTo>
                  <a:pt x="2286" y="148"/>
                </a:lnTo>
                <a:lnTo>
                  <a:pt x="2286" y="156"/>
                </a:lnTo>
                <a:lnTo>
                  <a:pt x="2287" y="156"/>
                </a:lnTo>
                <a:lnTo>
                  <a:pt x="2287" y="157"/>
                </a:lnTo>
                <a:lnTo>
                  <a:pt x="2287" y="158"/>
                </a:lnTo>
                <a:lnTo>
                  <a:pt x="2288" y="167"/>
                </a:lnTo>
                <a:lnTo>
                  <a:pt x="2288" y="170"/>
                </a:lnTo>
                <a:lnTo>
                  <a:pt x="2288" y="177"/>
                </a:lnTo>
                <a:lnTo>
                  <a:pt x="2289" y="175"/>
                </a:lnTo>
                <a:lnTo>
                  <a:pt x="2289" y="176"/>
                </a:lnTo>
                <a:lnTo>
                  <a:pt x="2289" y="177"/>
                </a:lnTo>
                <a:lnTo>
                  <a:pt x="2289" y="172"/>
                </a:lnTo>
                <a:lnTo>
                  <a:pt x="2290" y="172"/>
                </a:lnTo>
                <a:lnTo>
                  <a:pt x="2290" y="171"/>
                </a:lnTo>
                <a:lnTo>
                  <a:pt x="2291" y="163"/>
                </a:lnTo>
                <a:lnTo>
                  <a:pt x="2291" y="162"/>
                </a:lnTo>
                <a:lnTo>
                  <a:pt x="2291" y="162"/>
                </a:lnTo>
                <a:lnTo>
                  <a:pt x="2291" y="163"/>
                </a:lnTo>
                <a:lnTo>
                  <a:pt x="2291" y="164"/>
                </a:lnTo>
                <a:lnTo>
                  <a:pt x="2292" y="174"/>
                </a:lnTo>
                <a:lnTo>
                  <a:pt x="2292" y="176"/>
                </a:lnTo>
                <a:lnTo>
                  <a:pt x="2292" y="188"/>
                </a:lnTo>
                <a:lnTo>
                  <a:pt x="2292" y="189"/>
                </a:lnTo>
                <a:lnTo>
                  <a:pt x="2293" y="198"/>
                </a:lnTo>
                <a:lnTo>
                  <a:pt x="2293" y="201"/>
                </a:lnTo>
                <a:lnTo>
                  <a:pt x="2294" y="209"/>
                </a:lnTo>
                <a:lnTo>
                  <a:pt x="2295" y="213"/>
                </a:lnTo>
                <a:lnTo>
                  <a:pt x="2295" y="213"/>
                </a:lnTo>
                <a:lnTo>
                  <a:pt x="2296" y="218"/>
                </a:lnTo>
                <a:lnTo>
                  <a:pt x="2297" y="218"/>
                </a:lnTo>
                <a:lnTo>
                  <a:pt x="2297" y="217"/>
                </a:lnTo>
                <a:lnTo>
                  <a:pt x="2297" y="219"/>
                </a:lnTo>
                <a:lnTo>
                  <a:pt x="2297" y="219"/>
                </a:lnTo>
                <a:lnTo>
                  <a:pt x="2297" y="218"/>
                </a:lnTo>
                <a:lnTo>
                  <a:pt x="2297" y="219"/>
                </a:lnTo>
                <a:lnTo>
                  <a:pt x="2297" y="219"/>
                </a:lnTo>
                <a:lnTo>
                  <a:pt x="2297" y="219"/>
                </a:lnTo>
                <a:lnTo>
                  <a:pt x="2297" y="219"/>
                </a:lnTo>
                <a:lnTo>
                  <a:pt x="2297" y="219"/>
                </a:lnTo>
                <a:lnTo>
                  <a:pt x="2298" y="217"/>
                </a:lnTo>
                <a:lnTo>
                  <a:pt x="2299" y="221"/>
                </a:lnTo>
                <a:lnTo>
                  <a:pt x="2299" y="220"/>
                </a:lnTo>
                <a:lnTo>
                  <a:pt x="2300" y="225"/>
                </a:lnTo>
                <a:lnTo>
                  <a:pt x="2301" y="229"/>
                </a:lnTo>
                <a:lnTo>
                  <a:pt x="2302" y="199"/>
                </a:lnTo>
                <a:lnTo>
                  <a:pt x="2302" y="189"/>
                </a:lnTo>
                <a:lnTo>
                  <a:pt x="2302" y="106"/>
                </a:lnTo>
                <a:lnTo>
                  <a:pt x="2302" y="93"/>
                </a:lnTo>
                <a:lnTo>
                  <a:pt x="2302" y="39"/>
                </a:lnTo>
                <a:lnTo>
                  <a:pt x="2302" y="37"/>
                </a:lnTo>
                <a:lnTo>
                  <a:pt x="2302" y="36"/>
                </a:lnTo>
                <a:lnTo>
                  <a:pt x="2303" y="53"/>
                </a:lnTo>
                <a:lnTo>
                  <a:pt x="2303" y="59"/>
                </a:lnTo>
                <a:lnTo>
                  <a:pt x="2304" y="96"/>
                </a:lnTo>
                <a:lnTo>
                  <a:pt x="2304" y="103"/>
                </a:lnTo>
                <a:lnTo>
                  <a:pt x="2305" y="132"/>
                </a:lnTo>
                <a:lnTo>
                  <a:pt x="2305" y="135"/>
                </a:lnTo>
                <a:lnTo>
                  <a:pt x="2306" y="143"/>
                </a:lnTo>
                <a:lnTo>
                  <a:pt x="2306" y="144"/>
                </a:lnTo>
                <a:lnTo>
                  <a:pt x="2307" y="146"/>
                </a:lnTo>
                <a:lnTo>
                  <a:pt x="2307" y="146"/>
                </a:lnTo>
                <a:lnTo>
                  <a:pt x="2308" y="146"/>
                </a:lnTo>
                <a:lnTo>
                  <a:pt x="2308" y="152"/>
                </a:lnTo>
                <a:lnTo>
                  <a:pt x="2308" y="155"/>
                </a:lnTo>
                <a:lnTo>
                  <a:pt x="2308" y="168"/>
                </a:lnTo>
                <a:lnTo>
                  <a:pt x="2309" y="172"/>
                </a:lnTo>
                <a:lnTo>
                  <a:pt x="2309" y="172"/>
                </a:lnTo>
                <a:lnTo>
                  <a:pt x="2309" y="171"/>
                </a:lnTo>
                <a:lnTo>
                  <a:pt x="2309" y="169"/>
                </a:lnTo>
                <a:lnTo>
                  <a:pt x="2309" y="170"/>
                </a:lnTo>
                <a:lnTo>
                  <a:pt x="2310" y="164"/>
                </a:lnTo>
                <a:lnTo>
                  <a:pt x="2310" y="164"/>
                </a:lnTo>
                <a:lnTo>
                  <a:pt x="2310" y="162"/>
                </a:lnTo>
                <a:lnTo>
                  <a:pt x="2311" y="162"/>
                </a:lnTo>
                <a:lnTo>
                  <a:pt x="2311" y="161"/>
                </a:lnTo>
                <a:lnTo>
                  <a:pt x="2312" y="169"/>
                </a:lnTo>
                <a:lnTo>
                  <a:pt x="2312" y="171"/>
                </a:lnTo>
                <a:lnTo>
                  <a:pt x="2313" y="183"/>
                </a:lnTo>
                <a:lnTo>
                  <a:pt x="2313" y="186"/>
                </a:lnTo>
                <a:lnTo>
                  <a:pt x="2313" y="196"/>
                </a:lnTo>
                <a:lnTo>
                  <a:pt x="2313" y="198"/>
                </a:lnTo>
                <a:lnTo>
                  <a:pt x="2314" y="204"/>
                </a:lnTo>
                <a:lnTo>
                  <a:pt x="2314" y="206"/>
                </a:lnTo>
                <a:lnTo>
                  <a:pt x="2315" y="212"/>
                </a:lnTo>
                <a:lnTo>
                  <a:pt x="2315" y="213"/>
                </a:lnTo>
                <a:lnTo>
                  <a:pt x="2315" y="214"/>
                </a:lnTo>
                <a:lnTo>
                  <a:pt x="2316" y="219"/>
                </a:lnTo>
                <a:lnTo>
                  <a:pt x="2316" y="219"/>
                </a:lnTo>
                <a:lnTo>
                  <a:pt x="2316" y="219"/>
                </a:lnTo>
                <a:lnTo>
                  <a:pt x="2316" y="219"/>
                </a:lnTo>
                <a:lnTo>
                  <a:pt x="2317" y="219"/>
                </a:lnTo>
                <a:lnTo>
                  <a:pt x="2317" y="219"/>
                </a:lnTo>
                <a:lnTo>
                  <a:pt x="2318" y="219"/>
                </a:lnTo>
                <a:lnTo>
                  <a:pt x="2318" y="219"/>
                </a:lnTo>
                <a:lnTo>
                  <a:pt x="2318" y="219"/>
                </a:lnTo>
                <a:lnTo>
                  <a:pt x="2318" y="219"/>
                </a:lnTo>
                <a:lnTo>
                  <a:pt x="2319" y="221"/>
                </a:lnTo>
                <a:lnTo>
                  <a:pt x="2319" y="219"/>
                </a:lnTo>
                <a:lnTo>
                  <a:pt x="2319" y="224"/>
                </a:lnTo>
                <a:lnTo>
                  <a:pt x="2320" y="224"/>
                </a:lnTo>
                <a:lnTo>
                  <a:pt x="2321" y="228"/>
                </a:lnTo>
                <a:lnTo>
                  <a:pt x="2321" y="229"/>
                </a:lnTo>
                <a:lnTo>
                  <a:pt x="2321" y="232"/>
                </a:lnTo>
                <a:lnTo>
                  <a:pt x="2321" y="230"/>
                </a:lnTo>
                <a:lnTo>
                  <a:pt x="2321" y="229"/>
                </a:lnTo>
                <a:lnTo>
                  <a:pt x="2322" y="205"/>
                </a:lnTo>
                <a:lnTo>
                  <a:pt x="2322" y="196"/>
                </a:lnTo>
                <a:lnTo>
                  <a:pt x="2323" y="112"/>
                </a:lnTo>
                <a:lnTo>
                  <a:pt x="2323" y="96"/>
                </a:lnTo>
                <a:lnTo>
                  <a:pt x="2323" y="33"/>
                </a:lnTo>
                <a:lnTo>
                  <a:pt x="2323" y="31"/>
                </a:lnTo>
                <a:lnTo>
                  <a:pt x="2324" y="50"/>
                </a:lnTo>
                <a:lnTo>
                  <a:pt x="2324" y="57"/>
                </a:lnTo>
                <a:lnTo>
                  <a:pt x="2325" y="95"/>
                </a:lnTo>
                <a:lnTo>
                  <a:pt x="2325" y="100"/>
                </a:lnTo>
                <a:lnTo>
                  <a:pt x="2326" y="124"/>
                </a:lnTo>
                <a:lnTo>
                  <a:pt x="2326" y="129"/>
                </a:lnTo>
                <a:lnTo>
                  <a:pt x="2327" y="136"/>
                </a:lnTo>
                <a:lnTo>
                  <a:pt x="2327" y="137"/>
                </a:lnTo>
                <a:lnTo>
                  <a:pt x="2327" y="138"/>
                </a:lnTo>
                <a:lnTo>
                  <a:pt x="2328" y="137"/>
                </a:lnTo>
                <a:lnTo>
                  <a:pt x="2328" y="137"/>
                </a:lnTo>
                <a:lnTo>
                  <a:pt x="2328" y="137"/>
                </a:lnTo>
                <a:lnTo>
                  <a:pt x="2328" y="143"/>
                </a:lnTo>
                <a:lnTo>
                  <a:pt x="2328" y="146"/>
                </a:lnTo>
                <a:lnTo>
                  <a:pt x="2328" y="161"/>
                </a:lnTo>
                <a:lnTo>
                  <a:pt x="2329" y="162"/>
                </a:lnTo>
                <a:lnTo>
                  <a:pt x="2329" y="165"/>
                </a:lnTo>
                <a:lnTo>
                  <a:pt x="2329" y="164"/>
                </a:lnTo>
                <a:lnTo>
                  <a:pt x="2330" y="164"/>
                </a:lnTo>
                <a:lnTo>
                  <a:pt x="2331" y="160"/>
                </a:lnTo>
                <a:lnTo>
                  <a:pt x="2331" y="159"/>
                </a:lnTo>
                <a:lnTo>
                  <a:pt x="2331" y="159"/>
                </a:lnTo>
                <a:lnTo>
                  <a:pt x="2332" y="157"/>
                </a:lnTo>
                <a:lnTo>
                  <a:pt x="2332" y="159"/>
                </a:lnTo>
                <a:lnTo>
                  <a:pt x="2333" y="165"/>
                </a:lnTo>
                <a:lnTo>
                  <a:pt x="2333" y="167"/>
                </a:lnTo>
                <a:lnTo>
                  <a:pt x="2333" y="180"/>
                </a:lnTo>
                <a:lnTo>
                  <a:pt x="2333" y="182"/>
                </a:lnTo>
                <a:lnTo>
                  <a:pt x="2333" y="191"/>
                </a:lnTo>
                <a:lnTo>
                  <a:pt x="2333" y="192"/>
                </a:lnTo>
                <a:lnTo>
                  <a:pt x="2334" y="200"/>
                </a:lnTo>
                <a:lnTo>
                  <a:pt x="2334" y="202"/>
                </a:lnTo>
                <a:lnTo>
                  <a:pt x="2335" y="206"/>
                </a:lnTo>
                <a:lnTo>
                  <a:pt x="2336" y="210"/>
                </a:lnTo>
                <a:lnTo>
                  <a:pt x="2336" y="212"/>
                </a:lnTo>
                <a:lnTo>
                  <a:pt x="2337" y="213"/>
                </a:lnTo>
                <a:lnTo>
                  <a:pt x="2337" y="213"/>
                </a:lnTo>
                <a:lnTo>
                  <a:pt x="2338" y="217"/>
                </a:lnTo>
                <a:lnTo>
                  <a:pt x="2338" y="217"/>
                </a:lnTo>
                <a:lnTo>
                  <a:pt x="2338" y="215"/>
                </a:lnTo>
                <a:lnTo>
                  <a:pt x="2338" y="218"/>
                </a:lnTo>
                <a:lnTo>
                  <a:pt x="2338" y="215"/>
                </a:lnTo>
                <a:lnTo>
                  <a:pt x="2339" y="219"/>
                </a:lnTo>
                <a:lnTo>
                  <a:pt x="2339" y="216"/>
                </a:lnTo>
                <a:lnTo>
                  <a:pt x="2339" y="215"/>
                </a:lnTo>
                <a:lnTo>
                  <a:pt x="2339" y="219"/>
                </a:lnTo>
                <a:lnTo>
                  <a:pt x="2339" y="219"/>
                </a:lnTo>
                <a:lnTo>
                  <a:pt x="2340" y="219"/>
                </a:lnTo>
                <a:lnTo>
                  <a:pt x="2340" y="224"/>
                </a:lnTo>
                <a:lnTo>
                  <a:pt x="2340" y="223"/>
                </a:lnTo>
                <a:lnTo>
                  <a:pt x="2341" y="224"/>
                </a:lnTo>
                <a:lnTo>
                  <a:pt x="2342" y="228"/>
                </a:lnTo>
                <a:lnTo>
                  <a:pt x="2342" y="229"/>
                </a:lnTo>
                <a:lnTo>
                  <a:pt x="2342" y="229"/>
                </a:lnTo>
                <a:lnTo>
                  <a:pt x="2343" y="220"/>
                </a:lnTo>
                <a:lnTo>
                  <a:pt x="2343" y="215"/>
                </a:lnTo>
                <a:lnTo>
                  <a:pt x="2344" y="151"/>
                </a:lnTo>
                <a:lnTo>
                  <a:pt x="2344" y="137"/>
                </a:lnTo>
                <a:lnTo>
                  <a:pt x="2344" y="53"/>
                </a:lnTo>
                <a:lnTo>
                  <a:pt x="2344" y="43"/>
                </a:lnTo>
                <a:lnTo>
                  <a:pt x="2345" y="28"/>
                </a:lnTo>
                <a:lnTo>
                  <a:pt x="2345" y="31"/>
                </a:lnTo>
                <a:lnTo>
                  <a:pt x="2345" y="33"/>
                </a:lnTo>
                <a:lnTo>
                  <a:pt x="2345" y="74"/>
                </a:lnTo>
                <a:lnTo>
                  <a:pt x="2345" y="80"/>
                </a:lnTo>
                <a:lnTo>
                  <a:pt x="2346" y="110"/>
                </a:lnTo>
                <a:lnTo>
                  <a:pt x="2346" y="113"/>
                </a:lnTo>
                <a:lnTo>
                  <a:pt x="2347" y="126"/>
                </a:lnTo>
                <a:lnTo>
                  <a:pt x="2348" y="129"/>
                </a:lnTo>
                <a:lnTo>
                  <a:pt x="2348" y="127"/>
                </a:lnTo>
                <a:lnTo>
                  <a:pt x="2349" y="131"/>
                </a:lnTo>
                <a:lnTo>
                  <a:pt x="2349" y="130"/>
                </a:lnTo>
                <a:lnTo>
                  <a:pt x="2349" y="131"/>
                </a:lnTo>
                <a:lnTo>
                  <a:pt x="2349" y="148"/>
                </a:lnTo>
                <a:lnTo>
                  <a:pt x="2350" y="150"/>
                </a:lnTo>
                <a:lnTo>
                  <a:pt x="2350" y="159"/>
                </a:lnTo>
                <a:lnTo>
                  <a:pt x="2351" y="159"/>
                </a:lnTo>
                <a:lnTo>
                  <a:pt x="2351" y="160"/>
                </a:lnTo>
                <a:lnTo>
                  <a:pt x="2351" y="158"/>
                </a:lnTo>
                <a:lnTo>
                  <a:pt x="2352" y="158"/>
                </a:lnTo>
                <a:lnTo>
                  <a:pt x="2352" y="155"/>
                </a:lnTo>
                <a:lnTo>
                  <a:pt x="2352" y="154"/>
                </a:lnTo>
                <a:lnTo>
                  <a:pt x="2352" y="152"/>
                </a:lnTo>
                <a:lnTo>
                  <a:pt x="2353" y="157"/>
                </a:lnTo>
                <a:lnTo>
                  <a:pt x="2353" y="159"/>
                </a:lnTo>
                <a:lnTo>
                  <a:pt x="2354" y="168"/>
                </a:lnTo>
                <a:lnTo>
                  <a:pt x="2354" y="170"/>
                </a:lnTo>
                <a:lnTo>
                  <a:pt x="2354" y="180"/>
                </a:lnTo>
                <a:lnTo>
                  <a:pt x="2354" y="181"/>
                </a:lnTo>
                <a:lnTo>
                  <a:pt x="2355" y="190"/>
                </a:lnTo>
                <a:lnTo>
                  <a:pt x="2355" y="191"/>
                </a:lnTo>
                <a:lnTo>
                  <a:pt x="2356" y="198"/>
                </a:lnTo>
                <a:lnTo>
                  <a:pt x="2356" y="198"/>
                </a:lnTo>
                <a:lnTo>
                  <a:pt x="2357" y="203"/>
                </a:lnTo>
                <a:lnTo>
                  <a:pt x="2357" y="206"/>
                </a:lnTo>
                <a:lnTo>
                  <a:pt x="2358" y="205"/>
                </a:lnTo>
                <a:lnTo>
                  <a:pt x="2358" y="208"/>
                </a:lnTo>
                <a:lnTo>
                  <a:pt x="2358" y="207"/>
                </a:lnTo>
                <a:lnTo>
                  <a:pt x="2358" y="210"/>
                </a:lnTo>
                <a:lnTo>
                  <a:pt x="2358" y="210"/>
                </a:lnTo>
                <a:lnTo>
                  <a:pt x="2358" y="210"/>
                </a:lnTo>
                <a:lnTo>
                  <a:pt x="2359" y="212"/>
                </a:lnTo>
                <a:lnTo>
                  <a:pt x="2359" y="213"/>
                </a:lnTo>
                <a:lnTo>
                  <a:pt x="2359" y="212"/>
                </a:lnTo>
                <a:lnTo>
                  <a:pt x="2359" y="213"/>
                </a:lnTo>
                <a:lnTo>
                  <a:pt x="2359" y="212"/>
                </a:lnTo>
                <a:lnTo>
                  <a:pt x="2360" y="213"/>
                </a:lnTo>
                <a:lnTo>
                  <a:pt x="2360" y="212"/>
                </a:lnTo>
                <a:lnTo>
                  <a:pt x="2360" y="214"/>
                </a:lnTo>
                <a:lnTo>
                  <a:pt x="2360" y="213"/>
                </a:lnTo>
                <a:lnTo>
                  <a:pt x="2361" y="213"/>
                </a:lnTo>
                <a:lnTo>
                  <a:pt x="2361" y="213"/>
                </a:lnTo>
                <a:lnTo>
                  <a:pt x="2361" y="216"/>
                </a:lnTo>
                <a:lnTo>
                  <a:pt x="2361" y="215"/>
                </a:lnTo>
                <a:lnTo>
                  <a:pt x="2362" y="217"/>
                </a:lnTo>
                <a:lnTo>
                  <a:pt x="2362" y="220"/>
                </a:lnTo>
                <a:lnTo>
                  <a:pt x="2363" y="221"/>
                </a:lnTo>
                <a:lnTo>
                  <a:pt x="2364" y="226"/>
                </a:lnTo>
                <a:lnTo>
                  <a:pt x="2364" y="226"/>
                </a:lnTo>
                <a:lnTo>
                  <a:pt x="2364" y="214"/>
                </a:lnTo>
                <a:lnTo>
                  <a:pt x="2364" y="208"/>
                </a:lnTo>
                <a:lnTo>
                  <a:pt x="2364" y="137"/>
                </a:lnTo>
                <a:lnTo>
                  <a:pt x="2364" y="121"/>
                </a:lnTo>
                <a:lnTo>
                  <a:pt x="2365" y="43"/>
                </a:lnTo>
                <a:lnTo>
                  <a:pt x="2365" y="37"/>
                </a:lnTo>
                <a:lnTo>
                  <a:pt x="2365" y="28"/>
                </a:lnTo>
                <a:lnTo>
                  <a:pt x="2366" y="33"/>
                </a:lnTo>
                <a:lnTo>
                  <a:pt x="2366" y="36"/>
                </a:lnTo>
                <a:lnTo>
                  <a:pt x="2367" y="70"/>
                </a:lnTo>
                <a:lnTo>
                  <a:pt x="2367" y="79"/>
                </a:lnTo>
                <a:lnTo>
                  <a:pt x="2368" y="113"/>
                </a:lnTo>
                <a:lnTo>
                  <a:pt x="2368" y="116"/>
                </a:lnTo>
                <a:lnTo>
                  <a:pt x="2369" y="128"/>
                </a:lnTo>
                <a:lnTo>
                  <a:pt x="2369" y="130"/>
                </a:lnTo>
                <a:lnTo>
                  <a:pt x="2369" y="130"/>
                </a:lnTo>
                <a:lnTo>
                  <a:pt x="2369" y="129"/>
                </a:lnTo>
                <a:lnTo>
                  <a:pt x="2369" y="131"/>
                </a:lnTo>
                <a:lnTo>
                  <a:pt x="2369" y="134"/>
                </a:lnTo>
                <a:lnTo>
                  <a:pt x="2370" y="152"/>
                </a:lnTo>
                <a:lnTo>
                  <a:pt x="2371" y="155"/>
                </a:lnTo>
                <a:lnTo>
                  <a:pt x="2371" y="161"/>
                </a:lnTo>
                <a:lnTo>
                  <a:pt x="2372" y="160"/>
                </a:lnTo>
                <a:lnTo>
                  <a:pt x="2372" y="157"/>
                </a:lnTo>
                <a:lnTo>
                  <a:pt x="2373" y="157"/>
                </a:lnTo>
                <a:lnTo>
                  <a:pt x="2373" y="155"/>
                </a:lnTo>
                <a:lnTo>
                  <a:pt x="2374" y="155"/>
                </a:lnTo>
                <a:lnTo>
                  <a:pt x="2374" y="155"/>
                </a:lnTo>
                <a:lnTo>
                  <a:pt x="2374" y="158"/>
                </a:lnTo>
                <a:lnTo>
                  <a:pt x="2374" y="159"/>
                </a:lnTo>
                <a:lnTo>
                  <a:pt x="2375" y="172"/>
                </a:lnTo>
                <a:lnTo>
                  <a:pt x="2375" y="172"/>
                </a:lnTo>
                <a:lnTo>
                  <a:pt x="2376" y="183"/>
                </a:lnTo>
                <a:lnTo>
                  <a:pt x="2376" y="184"/>
                </a:lnTo>
                <a:lnTo>
                  <a:pt x="2376" y="193"/>
                </a:lnTo>
                <a:lnTo>
                  <a:pt x="2376" y="194"/>
                </a:lnTo>
                <a:lnTo>
                  <a:pt x="2377" y="200"/>
                </a:lnTo>
                <a:lnTo>
                  <a:pt x="2377" y="201"/>
                </a:lnTo>
                <a:lnTo>
                  <a:pt x="2378" y="206"/>
                </a:lnTo>
                <a:lnTo>
                  <a:pt x="2378" y="207"/>
                </a:lnTo>
                <a:lnTo>
                  <a:pt x="2379" y="209"/>
                </a:lnTo>
                <a:lnTo>
                  <a:pt x="2380" y="213"/>
                </a:lnTo>
                <a:lnTo>
                  <a:pt x="2380" y="212"/>
                </a:lnTo>
                <a:lnTo>
                  <a:pt x="2380" y="213"/>
                </a:lnTo>
                <a:lnTo>
                  <a:pt x="2380" y="212"/>
                </a:lnTo>
                <a:lnTo>
                  <a:pt x="2380" y="213"/>
                </a:lnTo>
                <a:lnTo>
                  <a:pt x="2380" y="213"/>
                </a:lnTo>
                <a:lnTo>
                  <a:pt x="2381" y="214"/>
                </a:lnTo>
                <a:lnTo>
                  <a:pt x="2382" y="213"/>
                </a:lnTo>
                <a:lnTo>
                  <a:pt x="2382" y="215"/>
                </a:lnTo>
                <a:lnTo>
                  <a:pt x="2382" y="214"/>
                </a:lnTo>
                <a:lnTo>
                  <a:pt x="2382" y="215"/>
                </a:lnTo>
                <a:lnTo>
                  <a:pt x="2382" y="214"/>
                </a:lnTo>
                <a:lnTo>
                  <a:pt x="2382" y="218"/>
                </a:lnTo>
                <a:lnTo>
                  <a:pt x="2383" y="219"/>
                </a:lnTo>
                <a:lnTo>
                  <a:pt x="2383" y="221"/>
                </a:lnTo>
                <a:lnTo>
                  <a:pt x="2384" y="222"/>
                </a:lnTo>
                <a:lnTo>
                  <a:pt x="2385" y="226"/>
                </a:lnTo>
                <a:lnTo>
                  <a:pt x="2385" y="228"/>
                </a:lnTo>
                <a:lnTo>
                  <a:pt x="2385" y="228"/>
                </a:lnTo>
                <a:lnTo>
                  <a:pt x="2385" y="229"/>
                </a:lnTo>
                <a:lnTo>
                  <a:pt x="2385" y="229"/>
                </a:lnTo>
                <a:lnTo>
                  <a:pt x="2385" y="228"/>
                </a:lnTo>
                <a:lnTo>
                  <a:pt x="2386" y="186"/>
                </a:lnTo>
                <a:lnTo>
                  <a:pt x="2386" y="173"/>
                </a:lnTo>
                <a:lnTo>
                  <a:pt x="2387" y="87"/>
                </a:lnTo>
                <a:lnTo>
                  <a:pt x="2387" y="75"/>
                </a:lnTo>
                <a:lnTo>
                  <a:pt x="2388" y="34"/>
                </a:lnTo>
                <a:lnTo>
                  <a:pt x="2388" y="33"/>
                </a:lnTo>
                <a:lnTo>
                  <a:pt x="2388" y="58"/>
                </a:lnTo>
                <a:lnTo>
                  <a:pt x="2388" y="64"/>
                </a:lnTo>
                <a:lnTo>
                  <a:pt x="2389" y="104"/>
                </a:lnTo>
                <a:lnTo>
                  <a:pt x="2389" y="110"/>
                </a:lnTo>
                <a:lnTo>
                  <a:pt x="2390" y="135"/>
                </a:lnTo>
                <a:lnTo>
                  <a:pt x="2390" y="137"/>
                </a:lnTo>
                <a:lnTo>
                  <a:pt x="2390" y="143"/>
                </a:lnTo>
                <a:lnTo>
                  <a:pt x="2390" y="143"/>
                </a:lnTo>
                <a:lnTo>
                  <a:pt x="2390" y="143"/>
                </a:lnTo>
                <a:lnTo>
                  <a:pt x="2391" y="141"/>
                </a:lnTo>
                <a:lnTo>
                  <a:pt x="2391" y="141"/>
                </a:lnTo>
                <a:lnTo>
                  <a:pt x="2391" y="142"/>
                </a:lnTo>
                <a:lnTo>
                  <a:pt x="2392" y="152"/>
                </a:lnTo>
                <a:lnTo>
                  <a:pt x="2393" y="154"/>
                </a:lnTo>
                <a:lnTo>
                  <a:pt x="2393" y="167"/>
                </a:lnTo>
                <a:lnTo>
                  <a:pt x="2394" y="167"/>
                </a:lnTo>
                <a:lnTo>
                  <a:pt x="2394" y="163"/>
                </a:lnTo>
                <a:lnTo>
                  <a:pt x="2394" y="162"/>
                </a:lnTo>
                <a:lnTo>
                  <a:pt x="2394" y="155"/>
                </a:lnTo>
                <a:lnTo>
                  <a:pt x="2395" y="155"/>
                </a:lnTo>
                <a:lnTo>
                  <a:pt x="2395" y="152"/>
                </a:lnTo>
                <a:lnTo>
                  <a:pt x="2395" y="153"/>
                </a:lnTo>
                <a:lnTo>
                  <a:pt x="2395" y="155"/>
                </a:lnTo>
                <a:lnTo>
                  <a:pt x="2396" y="164"/>
                </a:lnTo>
                <a:lnTo>
                  <a:pt x="2396" y="165"/>
                </a:lnTo>
                <a:lnTo>
                  <a:pt x="2397" y="182"/>
                </a:lnTo>
                <a:lnTo>
                  <a:pt x="2397" y="183"/>
                </a:lnTo>
                <a:lnTo>
                  <a:pt x="2398" y="193"/>
                </a:lnTo>
                <a:lnTo>
                  <a:pt x="2398" y="193"/>
                </a:lnTo>
                <a:lnTo>
                  <a:pt x="2399" y="200"/>
                </a:lnTo>
                <a:lnTo>
                  <a:pt x="2399" y="202"/>
                </a:lnTo>
                <a:lnTo>
                  <a:pt x="2400" y="206"/>
                </a:lnTo>
                <a:lnTo>
                  <a:pt x="2400" y="207"/>
                </a:lnTo>
                <a:lnTo>
                  <a:pt x="2400" y="210"/>
                </a:lnTo>
                <a:lnTo>
                  <a:pt x="2400" y="213"/>
                </a:lnTo>
                <a:lnTo>
                  <a:pt x="2401" y="213"/>
                </a:lnTo>
                <a:lnTo>
                  <a:pt x="2401" y="214"/>
                </a:lnTo>
                <a:lnTo>
                  <a:pt x="2401" y="214"/>
                </a:lnTo>
                <a:lnTo>
                  <a:pt x="2401" y="213"/>
                </a:lnTo>
                <a:lnTo>
                  <a:pt x="2402" y="215"/>
                </a:lnTo>
                <a:lnTo>
                  <a:pt x="2402" y="213"/>
                </a:lnTo>
                <a:lnTo>
                  <a:pt x="2403" y="213"/>
                </a:lnTo>
                <a:lnTo>
                  <a:pt x="2403" y="215"/>
                </a:lnTo>
                <a:lnTo>
                  <a:pt x="2403" y="213"/>
                </a:lnTo>
                <a:lnTo>
                  <a:pt x="2403" y="213"/>
                </a:lnTo>
                <a:lnTo>
                  <a:pt x="2404" y="214"/>
                </a:lnTo>
                <a:lnTo>
                  <a:pt x="2404" y="218"/>
                </a:lnTo>
                <a:lnTo>
                  <a:pt x="2404" y="217"/>
                </a:lnTo>
                <a:lnTo>
                  <a:pt x="2405" y="219"/>
                </a:lnTo>
                <a:lnTo>
                  <a:pt x="2405" y="222"/>
                </a:lnTo>
                <a:lnTo>
                  <a:pt x="2405" y="223"/>
                </a:lnTo>
                <a:lnTo>
                  <a:pt x="2406" y="226"/>
                </a:lnTo>
                <a:lnTo>
                  <a:pt x="2406" y="227"/>
                </a:lnTo>
                <a:lnTo>
                  <a:pt x="2406" y="229"/>
                </a:lnTo>
                <a:lnTo>
                  <a:pt x="2406" y="223"/>
                </a:lnTo>
                <a:lnTo>
                  <a:pt x="2406" y="219"/>
                </a:lnTo>
                <a:lnTo>
                  <a:pt x="2407" y="162"/>
                </a:lnTo>
                <a:lnTo>
                  <a:pt x="2407" y="148"/>
                </a:lnTo>
                <a:lnTo>
                  <a:pt x="2408" y="52"/>
                </a:lnTo>
                <a:lnTo>
                  <a:pt x="2408" y="44"/>
                </a:lnTo>
                <a:lnTo>
                  <a:pt x="2409" y="29"/>
                </a:lnTo>
                <a:lnTo>
                  <a:pt x="2409" y="32"/>
                </a:lnTo>
                <a:lnTo>
                  <a:pt x="2409" y="36"/>
                </a:lnTo>
                <a:lnTo>
                  <a:pt x="2410" y="71"/>
                </a:lnTo>
                <a:lnTo>
                  <a:pt x="2410" y="76"/>
                </a:lnTo>
                <a:lnTo>
                  <a:pt x="2410" y="110"/>
                </a:lnTo>
                <a:lnTo>
                  <a:pt x="2410" y="115"/>
                </a:lnTo>
                <a:lnTo>
                  <a:pt x="2411" y="131"/>
                </a:lnTo>
                <a:lnTo>
                  <a:pt x="2411" y="133"/>
                </a:lnTo>
                <a:lnTo>
                  <a:pt x="2412" y="136"/>
                </a:lnTo>
                <a:lnTo>
                  <a:pt x="2412" y="135"/>
                </a:lnTo>
                <a:lnTo>
                  <a:pt x="2412" y="136"/>
                </a:lnTo>
                <a:lnTo>
                  <a:pt x="2412" y="136"/>
                </a:lnTo>
                <a:lnTo>
                  <a:pt x="2413" y="152"/>
                </a:lnTo>
                <a:lnTo>
                  <a:pt x="2414" y="153"/>
                </a:lnTo>
                <a:lnTo>
                  <a:pt x="2414" y="163"/>
                </a:lnTo>
                <a:lnTo>
                  <a:pt x="2415" y="164"/>
                </a:lnTo>
                <a:lnTo>
                  <a:pt x="2415" y="160"/>
                </a:lnTo>
                <a:lnTo>
                  <a:pt x="2416" y="160"/>
                </a:lnTo>
                <a:lnTo>
                  <a:pt x="2416" y="156"/>
                </a:lnTo>
                <a:lnTo>
                  <a:pt x="2416" y="155"/>
                </a:lnTo>
                <a:lnTo>
                  <a:pt x="2417" y="158"/>
                </a:lnTo>
                <a:lnTo>
                  <a:pt x="2417" y="159"/>
                </a:lnTo>
                <a:lnTo>
                  <a:pt x="2418" y="170"/>
                </a:lnTo>
                <a:lnTo>
                  <a:pt x="2418" y="172"/>
                </a:lnTo>
                <a:lnTo>
                  <a:pt x="2418" y="183"/>
                </a:lnTo>
                <a:lnTo>
                  <a:pt x="2418" y="184"/>
                </a:lnTo>
                <a:lnTo>
                  <a:pt x="2419" y="195"/>
                </a:lnTo>
                <a:lnTo>
                  <a:pt x="2419" y="196"/>
                </a:lnTo>
                <a:lnTo>
                  <a:pt x="2420" y="201"/>
                </a:lnTo>
                <a:lnTo>
                  <a:pt x="2420" y="203"/>
                </a:lnTo>
                <a:lnTo>
                  <a:pt x="2421" y="208"/>
                </a:lnTo>
                <a:lnTo>
                  <a:pt x="2421" y="210"/>
                </a:lnTo>
                <a:lnTo>
                  <a:pt x="2421" y="211"/>
                </a:lnTo>
                <a:lnTo>
                  <a:pt x="2422" y="213"/>
                </a:lnTo>
                <a:lnTo>
                  <a:pt x="2422" y="213"/>
                </a:lnTo>
                <a:lnTo>
                  <a:pt x="2422" y="213"/>
                </a:lnTo>
                <a:lnTo>
                  <a:pt x="2423" y="213"/>
                </a:lnTo>
                <a:lnTo>
                  <a:pt x="2423" y="214"/>
                </a:lnTo>
                <a:lnTo>
                  <a:pt x="2423" y="214"/>
                </a:lnTo>
                <a:lnTo>
                  <a:pt x="2424" y="215"/>
                </a:lnTo>
                <a:lnTo>
                  <a:pt x="2424" y="214"/>
                </a:lnTo>
                <a:lnTo>
                  <a:pt x="2425" y="216"/>
                </a:lnTo>
                <a:lnTo>
                  <a:pt x="2425" y="214"/>
                </a:lnTo>
                <a:lnTo>
                  <a:pt x="2425" y="214"/>
                </a:lnTo>
                <a:lnTo>
                  <a:pt x="2425" y="219"/>
                </a:lnTo>
                <a:lnTo>
                  <a:pt x="2426" y="219"/>
                </a:lnTo>
                <a:lnTo>
                  <a:pt x="2426" y="223"/>
                </a:lnTo>
                <a:lnTo>
                  <a:pt x="2426" y="222"/>
                </a:lnTo>
                <a:lnTo>
                  <a:pt x="2426" y="224"/>
                </a:lnTo>
                <a:lnTo>
                  <a:pt x="2427" y="228"/>
                </a:lnTo>
                <a:lnTo>
                  <a:pt x="2427" y="227"/>
                </a:lnTo>
                <a:lnTo>
                  <a:pt x="2427" y="229"/>
                </a:lnTo>
                <a:lnTo>
                  <a:pt x="2427" y="230"/>
                </a:lnTo>
                <a:lnTo>
                  <a:pt x="2428" y="227"/>
                </a:lnTo>
                <a:lnTo>
                  <a:pt x="2428" y="225"/>
                </a:lnTo>
                <a:lnTo>
                  <a:pt x="2429" y="180"/>
                </a:lnTo>
                <a:lnTo>
                  <a:pt x="2429" y="167"/>
                </a:lnTo>
                <a:lnTo>
                  <a:pt x="2430" y="75"/>
                </a:lnTo>
                <a:lnTo>
                  <a:pt x="2430" y="63"/>
                </a:lnTo>
                <a:lnTo>
                  <a:pt x="2431" y="26"/>
                </a:lnTo>
                <a:lnTo>
                  <a:pt x="2431" y="28"/>
                </a:lnTo>
                <a:lnTo>
                  <a:pt x="2431" y="59"/>
                </a:lnTo>
                <a:lnTo>
                  <a:pt x="2431" y="66"/>
                </a:lnTo>
                <a:lnTo>
                  <a:pt x="2431" y="100"/>
                </a:lnTo>
                <a:lnTo>
                  <a:pt x="2431" y="104"/>
                </a:lnTo>
                <a:lnTo>
                  <a:pt x="2432" y="124"/>
                </a:lnTo>
                <a:lnTo>
                  <a:pt x="2432" y="126"/>
                </a:lnTo>
                <a:lnTo>
                  <a:pt x="2433" y="130"/>
                </a:lnTo>
                <a:lnTo>
                  <a:pt x="2433" y="130"/>
                </a:lnTo>
                <a:lnTo>
                  <a:pt x="2433" y="130"/>
                </a:lnTo>
                <a:lnTo>
                  <a:pt x="2434" y="127"/>
                </a:lnTo>
                <a:lnTo>
                  <a:pt x="2434" y="128"/>
                </a:lnTo>
                <a:lnTo>
                  <a:pt x="2434" y="130"/>
                </a:lnTo>
                <a:lnTo>
                  <a:pt x="2434" y="129"/>
                </a:lnTo>
                <a:lnTo>
                  <a:pt x="2435" y="141"/>
                </a:lnTo>
                <a:lnTo>
                  <a:pt x="2436" y="143"/>
                </a:lnTo>
                <a:lnTo>
                  <a:pt x="2436" y="157"/>
                </a:lnTo>
                <a:lnTo>
                  <a:pt x="2436" y="160"/>
                </a:lnTo>
                <a:lnTo>
                  <a:pt x="2436" y="162"/>
                </a:lnTo>
                <a:lnTo>
                  <a:pt x="2436" y="161"/>
                </a:lnTo>
                <a:lnTo>
                  <a:pt x="2436" y="161"/>
                </a:lnTo>
                <a:lnTo>
                  <a:pt x="2436" y="157"/>
                </a:lnTo>
                <a:lnTo>
                  <a:pt x="2437" y="157"/>
                </a:lnTo>
                <a:lnTo>
                  <a:pt x="2437" y="155"/>
                </a:lnTo>
                <a:lnTo>
                  <a:pt x="2438" y="157"/>
                </a:lnTo>
                <a:lnTo>
                  <a:pt x="2438" y="157"/>
                </a:lnTo>
                <a:lnTo>
                  <a:pt x="2439" y="166"/>
                </a:lnTo>
                <a:lnTo>
                  <a:pt x="2440" y="178"/>
                </a:lnTo>
                <a:lnTo>
                  <a:pt x="2440" y="179"/>
                </a:lnTo>
                <a:lnTo>
                  <a:pt x="2441" y="188"/>
                </a:lnTo>
                <a:lnTo>
                  <a:pt x="2441" y="190"/>
                </a:lnTo>
                <a:lnTo>
                  <a:pt x="2441" y="198"/>
                </a:lnTo>
                <a:lnTo>
                  <a:pt x="2441" y="200"/>
                </a:lnTo>
                <a:lnTo>
                  <a:pt x="2442" y="204"/>
                </a:lnTo>
                <a:lnTo>
                  <a:pt x="2442" y="205"/>
                </a:lnTo>
                <a:lnTo>
                  <a:pt x="2442" y="209"/>
                </a:lnTo>
                <a:lnTo>
                  <a:pt x="2442" y="209"/>
                </a:lnTo>
                <a:lnTo>
                  <a:pt x="2443" y="212"/>
                </a:lnTo>
                <a:lnTo>
                  <a:pt x="2443" y="212"/>
                </a:lnTo>
                <a:lnTo>
                  <a:pt x="2443" y="213"/>
                </a:lnTo>
                <a:lnTo>
                  <a:pt x="2443" y="212"/>
                </a:lnTo>
                <a:lnTo>
                  <a:pt x="2444" y="214"/>
                </a:lnTo>
                <a:lnTo>
                  <a:pt x="2444" y="213"/>
                </a:lnTo>
                <a:lnTo>
                  <a:pt x="2444" y="214"/>
                </a:lnTo>
                <a:lnTo>
                  <a:pt x="2445" y="216"/>
                </a:lnTo>
                <a:lnTo>
                  <a:pt x="2445" y="215"/>
                </a:lnTo>
                <a:lnTo>
                  <a:pt x="2445" y="214"/>
                </a:lnTo>
                <a:lnTo>
                  <a:pt x="2446" y="217"/>
                </a:lnTo>
                <a:lnTo>
                  <a:pt x="2446" y="216"/>
                </a:lnTo>
                <a:lnTo>
                  <a:pt x="2446" y="216"/>
                </a:lnTo>
                <a:lnTo>
                  <a:pt x="2446" y="217"/>
                </a:lnTo>
                <a:lnTo>
                  <a:pt x="2447" y="219"/>
                </a:lnTo>
                <a:lnTo>
                  <a:pt x="2447" y="220"/>
                </a:lnTo>
                <a:lnTo>
                  <a:pt x="2448" y="221"/>
                </a:lnTo>
                <a:lnTo>
                  <a:pt x="2449" y="226"/>
                </a:lnTo>
                <a:lnTo>
                  <a:pt x="2449" y="226"/>
                </a:lnTo>
                <a:lnTo>
                  <a:pt x="2449" y="231"/>
                </a:lnTo>
                <a:lnTo>
                  <a:pt x="2450" y="225"/>
                </a:lnTo>
                <a:lnTo>
                  <a:pt x="2450" y="223"/>
                </a:lnTo>
                <a:lnTo>
                  <a:pt x="2451" y="164"/>
                </a:lnTo>
                <a:lnTo>
                  <a:pt x="2451" y="150"/>
                </a:lnTo>
                <a:lnTo>
                  <a:pt x="2452" y="62"/>
                </a:lnTo>
                <a:lnTo>
                  <a:pt x="2452" y="51"/>
                </a:lnTo>
                <a:lnTo>
                  <a:pt x="2452" y="28"/>
                </a:lnTo>
                <a:lnTo>
                  <a:pt x="2452" y="32"/>
                </a:lnTo>
                <a:lnTo>
                  <a:pt x="2452" y="33"/>
                </a:lnTo>
                <a:lnTo>
                  <a:pt x="2453" y="69"/>
                </a:lnTo>
                <a:lnTo>
                  <a:pt x="2453" y="75"/>
                </a:lnTo>
                <a:lnTo>
                  <a:pt x="2454" y="109"/>
                </a:lnTo>
                <a:lnTo>
                  <a:pt x="2454" y="112"/>
                </a:lnTo>
                <a:lnTo>
                  <a:pt x="2455" y="128"/>
                </a:lnTo>
                <a:lnTo>
                  <a:pt x="2455" y="131"/>
                </a:lnTo>
                <a:lnTo>
                  <a:pt x="2455" y="134"/>
                </a:lnTo>
                <a:lnTo>
                  <a:pt x="2455" y="133"/>
                </a:lnTo>
                <a:lnTo>
                  <a:pt x="2456" y="131"/>
                </a:lnTo>
                <a:lnTo>
                  <a:pt x="2456" y="133"/>
                </a:lnTo>
                <a:lnTo>
                  <a:pt x="2457" y="134"/>
                </a:lnTo>
                <a:lnTo>
                  <a:pt x="2457" y="147"/>
                </a:lnTo>
                <a:lnTo>
                  <a:pt x="2457" y="151"/>
                </a:lnTo>
                <a:lnTo>
                  <a:pt x="2457" y="162"/>
                </a:lnTo>
                <a:lnTo>
                  <a:pt x="2458" y="162"/>
                </a:lnTo>
                <a:lnTo>
                  <a:pt x="2458" y="164"/>
                </a:lnTo>
                <a:lnTo>
                  <a:pt x="2458" y="162"/>
                </a:lnTo>
                <a:lnTo>
                  <a:pt x="2458" y="163"/>
                </a:lnTo>
                <a:lnTo>
                  <a:pt x="2459" y="163"/>
                </a:lnTo>
                <a:lnTo>
                  <a:pt x="2460" y="159"/>
                </a:lnTo>
                <a:lnTo>
                  <a:pt x="2460" y="159"/>
                </a:lnTo>
                <a:lnTo>
                  <a:pt x="2460" y="157"/>
                </a:lnTo>
                <a:lnTo>
                  <a:pt x="2461" y="160"/>
                </a:lnTo>
                <a:lnTo>
                  <a:pt x="2461" y="161"/>
                </a:lnTo>
                <a:lnTo>
                  <a:pt x="2461" y="168"/>
                </a:lnTo>
                <a:lnTo>
                  <a:pt x="2461" y="171"/>
                </a:lnTo>
                <a:lnTo>
                  <a:pt x="2462" y="183"/>
                </a:lnTo>
                <a:lnTo>
                  <a:pt x="2462" y="183"/>
                </a:lnTo>
                <a:lnTo>
                  <a:pt x="2462" y="193"/>
                </a:lnTo>
                <a:lnTo>
                  <a:pt x="2462" y="194"/>
                </a:lnTo>
                <a:lnTo>
                  <a:pt x="2463" y="203"/>
                </a:lnTo>
                <a:lnTo>
                  <a:pt x="2463" y="203"/>
                </a:lnTo>
                <a:lnTo>
                  <a:pt x="2464" y="207"/>
                </a:lnTo>
                <a:lnTo>
                  <a:pt x="2464" y="208"/>
                </a:lnTo>
                <a:lnTo>
                  <a:pt x="2465" y="212"/>
                </a:lnTo>
                <a:lnTo>
                  <a:pt x="2465" y="212"/>
                </a:lnTo>
                <a:lnTo>
                  <a:pt x="2466" y="215"/>
                </a:lnTo>
                <a:lnTo>
                  <a:pt x="2466" y="214"/>
                </a:lnTo>
                <a:lnTo>
                  <a:pt x="2466" y="214"/>
                </a:lnTo>
                <a:lnTo>
                  <a:pt x="2467" y="216"/>
                </a:lnTo>
                <a:lnTo>
                  <a:pt x="2467" y="217"/>
                </a:lnTo>
                <a:lnTo>
                  <a:pt x="2467" y="217"/>
                </a:lnTo>
                <a:lnTo>
                  <a:pt x="2467" y="219"/>
                </a:lnTo>
                <a:lnTo>
                  <a:pt x="2467" y="219"/>
                </a:lnTo>
                <a:lnTo>
                  <a:pt x="2468" y="219"/>
                </a:lnTo>
                <a:lnTo>
                  <a:pt x="2468" y="220"/>
                </a:lnTo>
                <a:lnTo>
                  <a:pt x="2469" y="221"/>
                </a:lnTo>
                <a:lnTo>
                  <a:pt x="2469" y="221"/>
                </a:lnTo>
                <a:lnTo>
                  <a:pt x="2470" y="224"/>
                </a:lnTo>
                <a:lnTo>
                  <a:pt x="2470" y="225"/>
                </a:lnTo>
                <a:lnTo>
                  <a:pt x="2470" y="225"/>
                </a:lnTo>
                <a:lnTo>
                  <a:pt x="2471" y="228"/>
                </a:lnTo>
                <a:lnTo>
                  <a:pt x="2472" y="233"/>
                </a:lnTo>
                <a:lnTo>
                  <a:pt x="2472" y="234"/>
                </a:lnTo>
                <a:lnTo>
                  <a:pt x="2472" y="235"/>
                </a:lnTo>
                <a:lnTo>
                  <a:pt x="2472" y="234"/>
                </a:lnTo>
                <a:lnTo>
                  <a:pt x="2472" y="233"/>
                </a:lnTo>
                <a:lnTo>
                  <a:pt x="2473" y="199"/>
                </a:lnTo>
                <a:lnTo>
                  <a:pt x="2473" y="188"/>
                </a:lnTo>
                <a:lnTo>
                  <a:pt x="2473" y="101"/>
                </a:lnTo>
                <a:lnTo>
                  <a:pt x="2473" y="86"/>
                </a:lnTo>
                <a:lnTo>
                  <a:pt x="2474" y="34"/>
                </a:lnTo>
                <a:lnTo>
                  <a:pt x="2475" y="59"/>
                </a:lnTo>
                <a:lnTo>
                  <a:pt x="2475" y="65"/>
                </a:lnTo>
                <a:lnTo>
                  <a:pt x="2476" y="103"/>
                </a:lnTo>
                <a:lnTo>
                  <a:pt x="2476" y="108"/>
                </a:lnTo>
                <a:lnTo>
                  <a:pt x="2477" y="131"/>
                </a:lnTo>
                <a:lnTo>
                  <a:pt x="2477" y="133"/>
                </a:lnTo>
                <a:lnTo>
                  <a:pt x="2477" y="142"/>
                </a:lnTo>
                <a:lnTo>
                  <a:pt x="2478" y="142"/>
                </a:lnTo>
                <a:lnTo>
                  <a:pt x="2478" y="143"/>
                </a:lnTo>
                <a:lnTo>
                  <a:pt x="2478" y="141"/>
                </a:lnTo>
                <a:lnTo>
                  <a:pt x="2479" y="141"/>
                </a:lnTo>
                <a:lnTo>
                  <a:pt x="2479" y="150"/>
                </a:lnTo>
                <a:lnTo>
                  <a:pt x="2479" y="152"/>
                </a:lnTo>
                <a:lnTo>
                  <a:pt x="2479" y="166"/>
                </a:lnTo>
                <a:lnTo>
                  <a:pt x="2480" y="167"/>
                </a:lnTo>
                <a:lnTo>
                  <a:pt x="2480" y="171"/>
                </a:lnTo>
                <a:lnTo>
                  <a:pt x="2481" y="170"/>
                </a:lnTo>
                <a:lnTo>
                  <a:pt x="2482" y="166"/>
                </a:lnTo>
                <a:lnTo>
                  <a:pt x="2482" y="164"/>
                </a:lnTo>
                <a:lnTo>
                  <a:pt x="2482" y="163"/>
                </a:lnTo>
                <a:lnTo>
                  <a:pt x="2482" y="164"/>
                </a:lnTo>
                <a:lnTo>
                  <a:pt x="2482" y="164"/>
                </a:lnTo>
                <a:lnTo>
                  <a:pt x="2483" y="171"/>
                </a:lnTo>
                <a:lnTo>
                  <a:pt x="2483" y="172"/>
                </a:lnTo>
                <a:lnTo>
                  <a:pt x="2484" y="186"/>
                </a:lnTo>
                <a:lnTo>
                  <a:pt x="2484" y="188"/>
                </a:lnTo>
                <a:lnTo>
                  <a:pt x="2485" y="195"/>
                </a:lnTo>
                <a:lnTo>
                  <a:pt x="2485" y="197"/>
                </a:lnTo>
                <a:lnTo>
                  <a:pt x="2485" y="206"/>
                </a:lnTo>
                <a:lnTo>
                  <a:pt x="2485" y="207"/>
                </a:lnTo>
                <a:lnTo>
                  <a:pt x="2486" y="212"/>
                </a:lnTo>
                <a:lnTo>
                  <a:pt x="2486" y="213"/>
                </a:lnTo>
                <a:lnTo>
                  <a:pt x="2487" y="213"/>
                </a:lnTo>
                <a:lnTo>
                  <a:pt x="2487" y="216"/>
                </a:lnTo>
                <a:lnTo>
                  <a:pt x="2487" y="216"/>
                </a:lnTo>
                <a:lnTo>
                  <a:pt x="2488" y="219"/>
                </a:lnTo>
                <a:lnTo>
                  <a:pt x="2488" y="218"/>
                </a:lnTo>
                <a:lnTo>
                  <a:pt x="2488" y="219"/>
                </a:lnTo>
                <a:lnTo>
                  <a:pt x="2489" y="221"/>
                </a:lnTo>
                <a:lnTo>
                  <a:pt x="2489" y="223"/>
                </a:lnTo>
                <a:lnTo>
                  <a:pt x="2490" y="221"/>
                </a:lnTo>
                <a:lnTo>
                  <a:pt x="2490" y="223"/>
                </a:lnTo>
                <a:lnTo>
                  <a:pt x="2490" y="223"/>
                </a:lnTo>
                <a:lnTo>
                  <a:pt x="2491" y="223"/>
                </a:lnTo>
                <a:lnTo>
                  <a:pt x="2491" y="223"/>
                </a:lnTo>
                <a:lnTo>
                  <a:pt x="2491" y="225"/>
                </a:lnTo>
                <a:lnTo>
                  <a:pt x="2492" y="228"/>
                </a:lnTo>
                <a:lnTo>
                  <a:pt x="2492" y="227"/>
                </a:lnTo>
                <a:lnTo>
                  <a:pt x="2493" y="232"/>
                </a:lnTo>
                <a:lnTo>
                  <a:pt x="2493" y="232"/>
                </a:lnTo>
                <a:lnTo>
                  <a:pt x="2493" y="232"/>
                </a:lnTo>
                <a:lnTo>
                  <a:pt x="2493" y="234"/>
                </a:lnTo>
                <a:lnTo>
                  <a:pt x="2493" y="234"/>
                </a:lnTo>
                <a:lnTo>
                  <a:pt x="2493" y="236"/>
                </a:lnTo>
                <a:lnTo>
                  <a:pt x="2493" y="239"/>
                </a:lnTo>
                <a:lnTo>
                  <a:pt x="2494" y="238"/>
                </a:lnTo>
                <a:lnTo>
                  <a:pt x="2494" y="241"/>
                </a:lnTo>
                <a:lnTo>
                  <a:pt x="2495" y="243"/>
                </a:lnTo>
                <a:lnTo>
                  <a:pt x="2495" y="241"/>
                </a:lnTo>
                <a:lnTo>
                  <a:pt x="2495" y="239"/>
                </a:lnTo>
                <a:lnTo>
                  <a:pt x="2496" y="206"/>
                </a:lnTo>
                <a:lnTo>
                  <a:pt x="2496" y="195"/>
                </a:lnTo>
                <a:lnTo>
                  <a:pt x="2497" y="97"/>
                </a:lnTo>
                <a:lnTo>
                  <a:pt x="2497" y="85"/>
                </a:lnTo>
                <a:lnTo>
                  <a:pt x="2498" y="46"/>
                </a:lnTo>
                <a:lnTo>
                  <a:pt x="2498" y="46"/>
                </a:lnTo>
                <a:lnTo>
                  <a:pt x="2498" y="72"/>
                </a:lnTo>
                <a:lnTo>
                  <a:pt x="2498" y="79"/>
                </a:lnTo>
                <a:lnTo>
                  <a:pt x="2498" y="116"/>
                </a:lnTo>
                <a:lnTo>
                  <a:pt x="2499" y="123"/>
                </a:lnTo>
                <a:lnTo>
                  <a:pt x="2499" y="148"/>
                </a:lnTo>
                <a:lnTo>
                  <a:pt x="2500" y="151"/>
                </a:lnTo>
                <a:lnTo>
                  <a:pt x="2500" y="157"/>
                </a:lnTo>
                <a:lnTo>
                  <a:pt x="2500" y="157"/>
                </a:lnTo>
                <a:lnTo>
                  <a:pt x="2501" y="157"/>
                </a:lnTo>
                <a:lnTo>
                  <a:pt x="2501" y="157"/>
                </a:lnTo>
                <a:lnTo>
                  <a:pt x="2501" y="159"/>
                </a:lnTo>
                <a:lnTo>
                  <a:pt x="2501" y="157"/>
                </a:lnTo>
                <a:lnTo>
                  <a:pt x="2502" y="158"/>
                </a:lnTo>
                <a:lnTo>
                  <a:pt x="2503" y="165"/>
                </a:lnTo>
                <a:lnTo>
                  <a:pt x="2503" y="167"/>
                </a:lnTo>
                <a:lnTo>
                  <a:pt x="2503" y="177"/>
                </a:lnTo>
                <a:lnTo>
                  <a:pt x="2503" y="179"/>
                </a:lnTo>
                <a:lnTo>
                  <a:pt x="2503" y="175"/>
                </a:lnTo>
                <a:lnTo>
                  <a:pt x="2503" y="174"/>
                </a:lnTo>
                <a:lnTo>
                  <a:pt x="2504" y="168"/>
                </a:lnTo>
                <a:lnTo>
                  <a:pt x="2504" y="167"/>
                </a:lnTo>
                <a:lnTo>
                  <a:pt x="2505" y="165"/>
                </a:lnTo>
                <a:lnTo>
                  <a:pt x="2505" y="167"/>
                </a:lnTo>
                <a:lnTo>
                  <a:pt x="2505" y="167"/>
                </a:lnTo>
                <a:lnTo>
                  <a:pt x="2506" y="174"/>
                </a:lnTo>
                <a:lnTo>
                  <a:pt x="2506" y="177"/>
                </a:lnTo>
                <a:lnTo>
                  <a:pt x="2507" y="190"/>
                </a:lnTo>
                <a:lnTo>
                  <a:pt x="2507" y="192"/>
                </a:lnTo>
                <a:lnTo>
                  <a:pt x="2508" y="203"/>
                </a:lnTo>
                <a:lnTo>
                  <a:pt x="2508" y="203"/>
                </a:lnTo>
                <a:lnTo>
                  <a:pt x="2508" y="210"/>
                </a:lnTo>
                <a:lnTo>
                  <a:pt x="2508" y="211"/>
                </a:lnTo>
                <a:lnTo>
                  <a:pt x="2509" y="216"/>
                </a:lnTo>
                <a:lnTo>
                  <a:pt x="2509" y="218"/>
                </a:lnTo>
                <a:lnTo>
                  <a:pt x="2509" y="217"/>
                </a:lnTo>
                <a:lnTo>
                  <a:pt x="2509" y="219"/>
                </a:lnTo>
                <a:lnTo>
                  <a:pt x="2510" y="220"/>
                </a:lnTo>
                <a:lnTo>
                  <a:pt x="2510" y="223"/>
                </a:lnTo>
                <a:lnTo>
                  <a:pt x="2510" y="222"/>
                </a:lnTo>
                <a:lnTo>
                  <a:pt x="2511" y="224"/>
                </a:lnTo>
                <a:lnTo>
                  <a:pt x="2511" y="223"/>
                </a:lnTo>
                <a:lnTo>
                  <a:pt x="2511" y="224"/>
                </a:lnTo>
                <a:lnTo>
                  <a:pt x="2512" y="224"/>
                </a:lnTo>
                <a:lnTo>
                  <a:pt x="2512" y="225"/>
                </a:lnTo>
                <a:lnTo>
                  <a:pt x="2512" y="224"/>
                </a:lnTo>
                <a:lnTo>
                  <a:pt x="2513" y="224"/>
                </a:lnTo>
                <a:lnTo>
                  <a:pt x="2513" y="226"/>
                </a:lnTo>
                <a:lnTo>
                  <a:pt x="2513" y="224"/>
                </a:lnTo>
                <a:lnTo>
                  <a:pt x="2513" y="226"/>
                </a:lnTo>
                <a:lnTo>
                  <a:pt x="2513" y="225"/>
                </a:lnTo>
                <a:lnTo>
                  <a:pt x="2514" y="227"/>
                </a:lnTo>
                <a:lnTo>
                  <a:pt x="2514" y="229"/>
                </a:lnTo>
                <a:lnTo>
                  <a:pt x="2515" y="229"/>
                </a:lnTo>
                <a:lnTo>
                  <a:pt x="2515" y="230"/>
                </a:lnTo>
                <a:lnTo>
                  <a:pt x="2515" y="229"/>
                </a:lnTo>
                <a:lnTo>
                  <a:pt x="2515" y="234"/>
                </a:lnTo>
                <a:lnTo>
                  <a:pt x="2515" y="234"/>
                </a:lnTo>
                <a:lnTo>
                  <a:pt x="2516" y="239"/>
                </a:lnTo>
                <a:lnTo>
                  <a:pt x="2516" y="241"/>
                </a:lnTo>
                <a:lnTo>
                  <a:pt x="2516" y="239"/>
                </a:lnTo>
                <a:lnTo>
                  <a:pt x="2517" y="243"/>
                </a:lnTo>
                <a:lnTo>
                  <a:pt x="2517" y="243"/>
                </a:lnTo>
                <a:lnTo>
                  <a:pt x="2517" y="242"/>
                </a:lnTo>
                <a:lnTo>
                  <a:pt x="2518" y="211"/>
                </a:lnTo>
                <a:lnTo>
                  <a:pt x="2518" y="199"/>
                </a:lnTo>
                <a:lnTo>
                  <a:pt x="2518" y="115"/>
                </a:lnTo>
                <a:lnTo>
                  <a:pt x="2518" y="101"/>
                </a:lnTo>
                <a:lnTo>
                  <a:pt x="2519" y="49"/>
                </a:lnTo>
                <a:lnTo>
                  <a:pt x="2519" y="47"/>
                </a:lnTo>
                <a:lnTo>
                  <a:pt x="2519" y="46"/>
                </a:lnTo>
                <a:lnTo>
                  <a:pt x="2520" y="63"/>
                </a:lnTo>
                <a:lnTo>
                  <a:pt x="2521" y="69"/>
                </a:lnTo>
                <a:lnTo>
                  <a:pt x="2521" y="107"/>
                </a:lnTo>
                <a:lnTo>
                  <a:pt x="2522" y="114"/>
                </a:lnTo>
                <a:lnTo>
                  <a:pt x="2522" y="143"/>
                </a:lnTo>
                <a:lnTo>
                  <a:pt x="2522" y="147"/>
                </a:lnTo>
                <a:lnTo>
                  <a:pt x="2522" y="155"/>
                </a:lnTo>
                <a:lnTo>
                  <a:pt x="2523" y="157"/>
                </a:lnTo>
                <a:lnTo>
                  <a:pt x="2523" y="157"/>
                </a:lnTo>
                <a:lnTo>
                  <a:pt x="2524" y="155"/>
                </a:lnTo>
                <a:lnTo>
                  <a:pt x="2524" y="157"/>
                </a:lnTo>
                <a:lnTo>
                  <a:pt x="2524" y="156"/>
                </a:lnTo>
                <a:lnTo>
                  <a:pt x="2524" y="161"/>
                </a:lnTo>
                <a:lnTo>
                  <a:pt x="2524" y="163"/>
                </a:lnTo>
                <a:lnTo>
                  <a:pt x="2525" y="177"/>
                </a:lnTo>
                <a:lnTo>
                  <a:pt x="2525" y="177"/>
                </a:lnTo>
                <a:lnTo>
                  <a:pt x="2526" y="179"/>
                </a:lnTo>
                <a:lnTo>
                  <a:pt x="2526" y="178"/>
                </a:lnTo>
                <a:lnTo>
                  <a:pt x="2526" y="178"/>
                </a:lnTo>
                <a:lnTo>
                  <a:pt x="2527" y="174"/>
                </a:lnTo>
                <a:lnTo>
                  <a:pt x="2527" y="171"/>
                </a:lnTo>
                <a:lnTo>
                  <a:pt x="2528" y="172"/>
                </a:lnTo>
                <a:lnTo>
                  <a:pt x="2528" y="170"/>
                </a:lnTo>
                <a:lnTo>
                  <a:pt x="2528" y="177"/>
                </a:lnTo>
                <a:lnTo>
                  <a:pt x="2528" y="178"/>
                </a:lnTo>
                <a:lnTo>
                  <a:pt x="2529" y="192"/>
                </a:lnTo>
                <a:lnTo>
                  <a:pt x="2529" y="193"/>
                </a:lnTo>
                <a:lnTo>
                  <a:pt x="2529" y="203"/>
                </a:lnTo>
                <a:lnTo>
                  <a:pt x="2529" y="203"/>
                </a:lnTo>
                <a:lnTo>
                  <a:pt x="2530" y="213"/>
                </a:lnTo>
                <a:lnTo>
                  <a:pt x="2531" y="217"/>
                </a:lnTo>
                <a:lnTo>
                  <a:pt x="2532" y="218"/>
                </a:lnTo>
                <a:lnTo>
                  <a:pt x="2532" y="221"/>
                </a:lnTo>
                <a:lnTo>
                  <a:pt x="2533" y="222"/>
                </a:lnTo>
                <a:lnTo>
                  <a:pt x="2533" y="221"/>
                </a:lnTo>
                <a:lnTo>
                  <a:pt x="2533" y="224"/>
                </a:lnTo>
                <a:lnTo>
                  <a:pt x="2534" y="224"/>
                </a:lnTo>
                <a:lnTo>
                  <a:pt x="2534" y="226"/>
                </a:lnTo>
                <a:lnTo>
                  <a:pt x="2534" y="226"/>
                </a:lnTo>
                <a:lnTo>
                  <a:pt x="2534" y="225"/>
                </a:lnTo>
                <a:lnTo>
                  <a:pt x="2534" y="226"/>
                </a:lnTo>
                <a:lnTo>
                  <a:pt x="2534" y="226"/>
                </a:lnTo>
                <a:lnTo>
                  <a:pt x="2534" y="226"/>
                </a:lnTo>
                <a:lnTo>
                  <a:pt x="2534" y="227"/>
                </a:lnTo>
                <a:lnTo>
                  <a:pt x="2535" y="226"/>
                </a:lnTo>
                <a:lnTo>
                  <a:pt x="2535" y="228"/>
                </a:lnTo>
                <a:lnTo>
                  <a:pt x="2535" y="227"/>
                </a:lnTo>
                <a:lnTo>
                  <a:pt x="2535" y="229"/>
                </a:lnTo>
                <a:lnTo>
                  <a:pt x="2536" y="229"/>
                </a:lnTo>
                <a:lnTo>
                  <a:pt x="2537" y="232"/>
                </a:lnTo>
                <a:lnTo>
                  <a:pt x="2538" y="234"/>
                </a:lnTo>
                <a:lnTo>
                  <a:pt x="2538" y="235"/>
                </a:lnTo>
                <a:lnTo>
                  <a:pt x="2539" y="239"/>
                </a:lnTo>
                <a:lnTo>
                  <a:pt x="2539" y="239"/>
                </a:lnTo>
                <a:lnTo>
                  <a:pt x="2539" y="244"/>
                </a:lnTo>
                <a:lnTo>
                  <a:pt x="2539" y="244"/>
                </a:lnTo>
                <a:lnTo>
                  <a:pt x="2540" y="234"/>
                </a:lnTo>
                <a:lnTo>
                  <a:pt x="2540" y="229"/>
                </a:lnTo>
                <a:lnTo>
                  <a:pt x="2540" y="166"/>
                </a:lnTo>
                <a:lnTo>
                  <a:pt x="2540" y="152"/>
                </a:lnTo>
                <a:lnTo>
                  <a:pt x="2541" y="70"/>
                </a:lnTo>
                <a:lnTo>
                  <a:pt x="2541" y="62"/>
                </a:lnTo>
                <a:lnTo>
                  <a:pt x="2542" y="46"/>
                </a:lnTo>
                <a:lnTo>
                  <a:pt x="2542" y="48"/>
                </a:lnTo>
                <a:lnTo>
                  <a:pt x="2543" y="50"/>
                </a:lnTo>
                <a:lnTo>
                  <a:pt x="2543" y="85"/>
                </a:lnTo>
                <a:lnTo>
                  <a:pt x="2544" y="91"/>
                </a:lnTo>
                <a:lnTo>
                  <a:pt x="2544" y="127"/>
                </a:lnTo>
                <a:lnTo>
                  <a:pt x="2544" y="132"/>
                </a:lnTo>
                <a:lnTo>
                  <a:pt x="2545" y="145"/>
                </a:lnTo>
                <a:lnTo>
                  <a:pt x="2545" y="147"/>
                </a:lnTo>
                <a:lnTo>
                  <a:pt x="2546" y="149"/>
                </a:lnTo>
                <a:lnTo>
                  <a:pt x="2546" y="148"/>
                </a:lnTo>
                <a:lnTo>
                  <a:pt x="2546" y="147"/>
                </a:lnTo>
                <a:lnTo>
                  <a:pt x="2546" y="148"/>
                </a:lnTo>
                <a:lnTo>
                  <a:pt x="2547" y="158"/>
                </a:lnTo>
                <a:lnTo>
                  <a:pt x="2547" y="160"/>
                </a:lnTo>
                <a:lnTo>
                  <a:pt x="2548" y="170"/>
                </a:lnTo>
                <a:lnTo>
                  <a:pt x="2548" y="170"/>
                </a:lnTo>
                <a:lnTo>
                  <a:pt x="2548" y="172"/>
                </a:lnTo>
                <a:lnTo>
                  <a:pt x="2549" y="167"/>
                </a:lnTo>
                <a:lnTo>
                  <a:pt x="2549" y="167"/>
                </a:lnTo>
                <a:lnTo>
                  <a:pt x="2549" y="167"/>
                </a:lnTo>
                <a:lnTo>
                  <a:pt x="2549" y="164"/>
                </a:lnTo>
                <a:lnTo>
                  <a:pt x="2550" y="164"/>
                </a:lnTo>
                <a:lnTo>
                  <a:pt x="2550" y="167"/>
                </a:lnTo>
                <a:lnTo>
                  <a:pt x="2551" y="177"/>
                </a:lnTo>
                <a:lnTo>
                  <a:pt x="2551" y="176"/>
                </a:lnTo>
                <a:lnTo>
                  <a:pt x="2551" y="178"/>
                </a:lnTo>
                <a:lnTo>
                  <a:pt x="2552" y="188"/>
                </a:lnTo>
                <a:lnTo>
                  <a:pt x="2552" y="191"/>
                </a:lnTo>
                <a:lnTo>
                  <a:pt x="2552" y="199"/>
                </a:lnTo>
                <a:lnTo>
                  <a:pt x="2553" y="200"/>
                </a:lnTo>
                <a:lnTo>
                  <a:pt x="2553" y="207"/>
                </a:lnTo>
                <a:lnTo>
                  <a:pt x="2554" y="208"/>
                </a:lnTo>
                <a:lnTo>
                  <a:pt x="2554" y="208"/>
                </a:lnTo>
                <a:lnTo>
                  <a:pt x="2554" y="212"/>
                </a:lnTo>
                <a:lnTo>
                  <a:pt x="2554" y="212"/>
                </a:lnTo>
                <a:lnTo>
                  <a:pt x="2554" y="215"/>
                </a:lnTo>
                <a:lnTo>
                  <a:pt x="2555" y="215"/>
                </a:lnTo>
                <a:lnTo>
                  <a:pt x="2555" y="214"/>
                </a:lnTo>
                <a:lnTo>
                  <a:pt x="2556" y="217"/>
                </a:lnTo>
                <a:lnTo>
                  <a:pt x="2556" y="217"/>
                </a:lnTo>
                <a:lnTo>
                  <a:pt x="2556" y="218"/>
                </a:lnTo>
                <a:lnTo>
                  <a:pt x="2556" y="219"/>
                </a:lnTo>
                <a:lnTo>
                  <a:pt x="2556" y="218"/>
                </a:lnTo>
                <a:lnTo>
                  <a:pt x="2557" y="219"/>
                </a:lnTo>
                <a:lnTo>
                  <a:pt x="2557" y="219"/>
                </a:lnTo>
                <a:lnTo>
                  <a:pt x="2557" y="218"/>
                </a:lnTo>
                <a:lnTo>
                  <a:pt x="2557" y="219"/>
                </a:lnTo>
                <a:lnTo>
                  <a:pt x="2558" y="219"/>
                </a:lnTo>
                <a:lnTo>
                  <a:pt x="2558" y="219"/>
                </a:lnTo>
                <a:lnTo>
                  <a:pt x="2558" y="219"/>
                </a:lnTo>
                <a:lnTo>
                  <a:pt x="2558" y="219"/>
                </a:lnTo>
                <a:lnTo>
                  <a:pt x="2559" y="221"/>
                </a:lnTo>
                <a:lnTo>
                  <a:pt x="2559" y="223"/>
                </a:lnTo>
                <a:lnTo>
                  <a:pt x="2559" y="221"/>
                </a:lnTo>
                <a:lnTo>
                  <a:pt x="2560" y="224"/>
                </a:lnTo>
                <a:lnTo>
                  <a:pt x="2560" y="224"/>
                </a:lnTo>
                <a:lnTo>
                  <a:pt x="2560" y="225"/>
                </a:lnTo>
                <a:lnTo>
                  <a:pt x="2560" y="229"/>
                </a:lnTo>
                <a:lnTo>
                  <a:pt x="2560" y="229"/>
                </a:lnTo>
                <a:lnTo>
                  <a:pt x="2561" y="234"/>
                </a:lnTo>
                <a:lnTo>
                  <a:pt x="2562" y="237"/>
                </a:lnTo>
                <a:lnTo>
                  <a:pt x="2562" y="235"/>
                </a:lnTo>
                <a:lnTo>
                  <a:pt x="2563" y="213"/>
                </a:lnTo>
                <a:lnTo>
                  <a:pt x="2563" y="204"/>
                </a:lnTo>
                <a:lnTo>
                  <a:pt x="2564" y="123"/>
                </a:lnTo>
                <a:lnTo>
                  <a:pt x="2565" y="108"/>
                </a:lnTo>
                <a:lnTo>
                  <a:pt x="2565" y="49"/>
                </a:lnTo>
                <a:lnTo>
                  <a:pt x="2565" y="44"/>
                </a:lnTo>
                <a:lnTo>
                  <a:pt x="2565" y="40"/>
                </a:lnTo>
                <a:lnTo>
                  <a:pt x="2565" y="52"/>
                </a:lnTo>
                <a:lnTo>
                  <a:pt x="2565" y="55"/>
                </a:lnTo>
                <a:lnTo>
                  <a:pt x="2566" y="97"/>
                </a:lnTo>
                <a:lnTo>
                  <a:pt x="2566" y="102"/>
                </a:lnTo>
                <a:lnTo>
                  <a:pt x="2567" y="126"/>
                </a:lnTo>
                <a:lnTo>
                  <a:pt x="2567" y="128"/>
                </a:lnTo>
                <a:lnTo>
                  <a:pt x="2568" y="136"/>
                </a:lnTo>
                <a:lnTo>
                  <a:pt x="2568" y="136"/>
                </a:lnTo>
                <a:lnTo>
                  <a:pt x="2568" y="136"/>
                </a:lnTo>
                <a:lnTo>
                  <a:pt x="2568" y="134"/>
                </a:lnTo>
                <a:lnTo>
                  <a:pt x="2569" y="135"/>
                </a:lnTo>
                <a:lnTo>
                  <a:pt x="2569" y="134"/>
                </a:lnTo>
                <a:lnTo>
                  <a:pt x="2570" y="137"/>
                </a:lnTo>
                <a:lnTo>
                  <a:pt x="2570" y="140"/>
                </a:lnTo>
                <a:lnTo>
                  <a:pt x="2570" y="157"/>
                </a:lnTo>
                <a:lnTo>
                  <a:pt x="2570" y="159"/>
                </a:lnTo>
                <a:lnTo>
                  <a:pt x="2570" y="163"/>
                </a:lnTo>
                <a:lnTo>
                  <a:pt x="2570" y="163"/>
                </a:lnTo>
                <a:lnTo>
                  <a:pt x="2571" y="159"/>
                </a:lnTo>
                <a:lnTo>
                  <a:pt x="2571" y="157"/>
                </a:lnTo>
                <a:lnTo>
                  <a:pt x="2572" y="156"/>
                </a:lnTo>
                <a:lnTo>
                  <a:pt x="2572" y="157"/>
                </a:lnTo>
                <a:lnTo>
                  <a:pt x="2572" y="157"/>
                </a:lnTo>
                <a:lnTo>
                  <a:pt x="2572" y="157"/>
                </a:lnTo>
                <a:lnTo>
                  <a:pt x="2573" y="163"/>
                </a:lnTo>
                <a:lnTo>
                  <a:pt x="2573" y="165"/>
                </a:lnTo>
                <a:lnTo>
                  <a:pt x="2574" y="177"/>
                </a:lnTo>
                <a:lnTo>
                  <a:pt x="2575" y="177"/>
                </a:lnTo>
                <a:lnTo>
                  <a:pt x="2575" y="186"/>
                </a:lnTo>
                <a:lnTo>
                  <a:pt x="2575" y="188"/>
                </a:lnTo>
                <a:lnTo>
                  <a:pt x="2575" y="195"/>
                </a:lnTo>
                <a:lnTo>
                  <a:pt x="2576" y="196"/>
                </a:lnTo>
                <a:lnTo>
                  <a:pt x="2576" y="202"/>
                </a:lnTo>
                <a:lnTo>
                  <a:pt x="2576" y="203"/>
                </a:lnTo>
                <a:lnTo>
                  <a:pt x="2577" y="206"/>
                </a:lnTo>
                <a:lnTo>
                  <a:pt x="2577" y="206"/>
                </a:lnTo>
                <a:lnTo>
                  <a:pt x="2577" y="207"/>
                </a:lnTo>
                <a:lnTo>
                  <a:pt x="2578" y="210"/>
                </a:lnTo>
                <a:lnTo>
                  <a:pt x="2578" y="209"/>
                </a:lnTo>
                <a:lnTo>
                  <a:pt x="2579" y="211"/>
                </a:lnTo>
                <a:lnTo>
                  <a:pt x="2579" y="210"/>
                </a:lnTo>
                <a:lnTo>
                  <a:pt x="2580" y="213"/>
                </a:lnTo>
                <a:lnTo>
                  <a:pt x="2580" y="212"/>
                </a:lnTo>
                <a:lnTo>
                  <a:pt x="2580" y="213"/>
                </a:lnTo>
                <a:lnTo>
                  <a:pt x="2580" y="213"/>
                </a:lnTo>
                <a:lnTo>
                  <a:pt x="2581" y="214"/>
                </a:lnTo>
                <a:lnTo>
                  <a:pt x="2582" y="218"/>
                </a:lnTo>
                <a:lnTo>
                  <a:pt x="2582" y="220"/>
                </a:lnTo>
                <a:lnTo>
                  <a:pt x="2582" y="221"/>
                </a:lnTo>
                <a:lnTo>
                  <a:pt x="2583" y="226"/>
                </a:lnTo>
                <a:lnTo>
                  <a:pt x="2583" y="225"/>
                </a:lnTo>
                <a:lnTo>
                  <a:pt x="2584" y="230"/>
                </a:lnTo>
                <a:lnTo>
                  <a:pt x="2585" y="232"/>
                </a:lnTo>
                <a:lnTo>
                  <a:pt x="2585" y="230"/>
                </a:lnTo>
                <a:lnTo>
                  <a:pt x="2585" y="228"/>
                </a:lnTo>
                <a:lnTo>
                  <a:pt x="2585" y="188"/>
                </a:lnTo>
                <a:lnTo>
                  <a:pt x="2586" y="175"/>
                </a:lnTo>
                <a:lnTo>
                  <a:pt x="2586" y="90"/>
                </a:lnTo>
                <a:lnTo>
                  <a:pt x="2587" y="79"/>
                </a:lnTo>
                <a:lnTo>
                  <a:pt x="2588" y="41"/>
                </a:lnTo>
                <a:lnTo>
                  <a:pt x="2589" y="69"/>
                </a:lnTo>
                <a:lnTo>
                  <a:pt x="2589" y="75"/>
                </a:lnTo>
                <a:lnTo>
                  <a:pt x="2589" y="110"/>
                </a:lnTo>
                <a:lnTo>
                  <a:pt x="2589" y="114"/>
                </a:lnTo>
                <a:lnTo>
                  <a:pt x="2590" y="134"/>
                </a:lnTo>
                <a:lnTo>
                  <a:pt x="2590" y="134"/>
                </a:lnTo>
                <a:lnTo>
                  <a:pt x="2591" y="141"/>
                </a:lnTo>
                <a:lnTo>
                  <a:pt x="2591" y="141"/>
                </a:lnTo>
                <a:lnTo>
                  <a:pt x="2591" y="138"/>
                </a:lnTo>
                <a:lnTo>
                  <a:pt x="2591" y="141"/>
                </a:lnTo>
                <a:lnTo>
                  <a:pt x="2592" y="150"/>
                </a:lnTo>
                <a:lnTo>
                  <a:pt x="2592" y="152"/>
                </a:lnTo>
                <a:lnTo>
                  <a:pt x="2593" y="164"/>
                </a:lnTo>
                <a:lnTo>
                  <a:pt x="2593" y="165"/>
                </a:lnTo>
                <a:lnTo>
                  <a:pt x="2594" y="167"/>
                </a:lnTo>
                <a:lnTo>
                  <a:pt x="2594" y="164"/>
                </a:lnTo>
                <a:lnTo>
                  <a:pt x="2594" y="163"/>
                </a:lnTo>
                <a:lnTo>
                  <a:pt x="2595" y="158"/>
                </a:lnTo>
                <a:lnTo>
                  <a:pt x="2595" y="157"/>
                </a:lnTo>
                <a:lnTo>
                  <a:pt x="2595" y="155"/>
                </a:lnTo>
                <a:lnTo>
                  <a:pt x="2595" y="157"/>
                </a:lnTo>
                <a:lnTo>
                  <a:pt x="2596" y="157"/>
                </a:lnTo>
                <a:lnTo>
                  <a:pt x="2596" y="165"/>
                </a:lnTo>
                <a:lnTo>
                  <a:pt x="2596" y="167"/>
                </a:lnTo>
                <a:lnTo>
                  <a:pt x="2596" y="177"/>
                </a:lnTo>
                <a:lnTo>
                  <a:pt x="2597" y="179"/>
                </a:lnTo>
                <a:lnTo>
                  <a:pt x="2597" y="188"/>
                </a:lnTo>
                <a:lnTo>
                  <a:pt x="2598" y="189"/>
                </a:lnTo>
                <a:lnTo>
                  <a:pt x="2599" y="195"/>
                </a:lnTo>
                <a:lnTo>
                  <a:pt x="2600" y="202"/>
                </a:lnTo>
                <a:lnTo>
                  <a:pt x="2600" y="203"/>
                </a:lnTo>
                <a:lnTo>
                  <a:pt x="2600" y="202"/>
                </a:lnTo>
                <a:lnTo>
                  <a:pt x="2600" y="204"/>
                </a:lnTo>
                <a:lnTo>
                  <a:pt x="2601" y="204"/>
                </a:lnTo>
                <a:lnTo>
                  <a:pt x="2601" y="205"/>
                </a:lnTo>
                <a:lnTo>
                  <a:pt x="2601" y="207"/>
                </a:lnTo>
                <a:lnTo>
                  <a:pt x="2601" y="206"/>
                </a:lnTo>
                <a:lnTo>
                  <a:pt x="2601" y="207"/>
                </a:lnTo>
                <a:lnTo>
                  <a:pt x="2601" y="208"/>
                </a:lnTo>
                <a:lnTo>
                  <a:pt x="2601" y="208"/>
                </a:lnTo>
                <a:lnTo>
                  <a:pt x="2601" y="209"/>
                </a:lnTo>
                <a:lnTo>
                  <a:pt x="2601" y="208"/>
                </a:lnTo>
                <a:lnTo>
                  <a:pt x="2602" y="209"/>
                </a:lnTo>
                <a:lnTo>
                  <a:pt x="2602" y="209"/>
                </a:lnTo>
                <a:lnTo>
                  <a:pt x="2602" y="210"/>
                </a:lnTo>
                <a:lnTo>
                  <a:pt x="2602" y="208"/>
                </a:lnTo>
                <a:lnTo>
                  <a:pt x="2603" y="211"/>
                </a:lnTo>
                <a:lnTo>
                  <a:pt x="2603" y="210"/>
                </a:lnTo>
                <a:lnTo>
                  <a:pt x="2603" y="209"/>
                </a:lnTo>
                <a:lnTo>
                  <a:pt x="2604" y="212"/>
                </a:lnTo>
                <a:lnTo>
                  <a:pt x="2604" y="213"/>
                </a:lnTo>
                <a:lnTo>
                  <a:pt x="2605" y="216"/>
                </a:lnTo>
                <a:lnTo>
                  <a:pt x="2605" y="217"/>
                </a:lnTo>
                <a:lnTo>
                  <a:pt x="2605" y="216"/>
                </a:lnTo>
                <a:lnTo>
                  <a:pt x="2606" y="219"/>
                </a:lnTo>
                <a:lnTo>
                  <a:pt x="2606" y="225"/>
                </a:lnTo>
                <a:lnTo>
                  <a:pt x="2606" y="226"/>
                </a:lnTo>
                <a:lnTo>
                  <a:pt x="2606" y="228"/>
                </a:lnTo>
                <a:lnTo>
                  <a:pt x="2606" y="222"/>
                </a:lnTo>
                <a:lnTo>
                  <a:pt x="2607" y="219"/>
                </a:lnTo>
                <a:lnTo>
                  <a:pt x="2607" y="169"/>
                </a:lnTo>
                <a:lnTo>
                  <a:pt x="2608" y="155"/>
                </a:lnTo>
                <a:lnTo>
                  <a:pt x="2609" y="71"/>
                </a:lnTo>
                <a:lnTo>
                  <a:pt x="2609" y="59"/>
                </a:lnTo>
                <a:lnTo>
                  <a:pt x="2610" y="33"/>
                </a:lnTo>
                <a:lnTo>
                  <a:pt x="2610" y="35"/>
                </a:lnTo>
                <a:lnTo>
                  <a:pt x="2611" y="69"/>
                </a:lnTo>
                <a:lnTo>
                  <a:pt x="2611" y="77"/>
                </a:lnTo>
                <a:lnTo>
                  <a:pt x="2611" y="110"/>
                </a:lnTo>
                <a:lnTo>
                  <a:pt x="2611" y="113"/>
                </a:lnTo>
                <a:lnTo>
                  <a:pt x="2612" y="130"/>
                </a:lnTo>
                <a:lnTo>
                  <a:pt x="2612" y="131"/>
                </a:lnTo>
                <a:lnTo>
                  <a:pt x="2613" y="134"/>
                </a:lnTo>
                <a:lnTo>
                  <a:pt x="2613" y="132"/>
                </a:lnTo>
                <a:lnTo>
                  <a:pt x="2613" y="134"/>
                </a:lnTo>
                <a:lnTo>
                  <a:pt x="2614" y="147"/>
                </a:lnTo>
                <a:lnTo>
                  <a:pt x="2614" y="151"/>
                </a:lnTo>
                <a:lnTo>
                  <a:pt x="2615" y="162"/>
                </a:lnTo>
                <a:lnTo>
                  <a:pt x="2615" y="161"/>
                </a:lnTo>
                <a:lnTo>
                  <a:pt x="2616" y="159"/>
                </a:lnTo>
                <a:lnTo>
                  <a:pt x="2616" y="159"/>
                </a:lnTo>
                <a:lnTo>
                  <a:pt x="2616" y="157"/>
                </a:lnTo>
                <a:lnTo>
                  <a:pt x="2616" y="152"/>
                </a:lnTo>
                <a:lnTo>
                  <a:pt x="2617" y="152"/>
                </a:lnTo>
                <a:lnTo>
                  <a:pt x="2617" y="151"/>
                </a:lnTo>
                <a:lnTo>
                  <a:pt x="2617" y="155"/>
                </a:lnTo>
                <a:lnTo>
                  <a:pt x="2618" y="155"/>
                </a:lnTo>
                <a:lnTo>
                  <a:pt x="2618" y="164"/>
                </a:lnTo>
                <a:lnTo>
                  <a:pt x="2619" y="167"/>
                </a:lnTo>
                <a:lnTo>
                  <a:pt x="2619" y="178"/>
                </a:lnTo>
                <a:lnTo>
                  <a:pt x="2619" y="179"/>
                </a:lnTo>
                <a:lnTo>
                  <a:pt x="2620" y="188"/>
                </a:lnTo>
                <a:lnTo>
                  <a:pt x="2620" y="189"/>
                </a:lnTo>
                <a:lnTo>
                  <a:pt x="2621" y="195"/>
                </a:lnTo>
                <a:lnTo>
                  <a:pt x="2621" y="201"/>
                </a:lnTo>
                <a:lnTo>
                  <a:pt x="2621" y="202"/>
                </a:lnTo>
                <a:lnTo>
                  <a:pt x="2622" y="204"/>
                </a:lnTo>
                <a:lnTo>
                  <a:pt x="2622" y="203"/>
                </a:lnTo>
                <a:lnTo>
                  <a:pt x="2622" y="204"/>
                </a:lnTo>
                <a:lnTo>
                  <a:pt x="2622" y="203"/>
                </a:lnTo>
                <a:lnTo>
                  <a:pt x="2622" y="206"/>
                </a:lnTo>
                <a:lnTo>
                  <a:pt x="2623" y="206"/>
                </a:lnTo>
                <a:lnTo>
                  <a:pt x="2623" y="207"/>
                </a:lnTo>
                <a:lnTo>
                  <a:pt x="2624" y="206"/>
                </a:lnTo>
                <a:lnTo>
                  <a:pt x="2624" y="206"/>
                </a:lnTo>
                <a:lnTo>
                  <a:pt x="2624" y="208"/>
                </a:lnTo>
                <a:lnTo>
                  <a:pt x="2624" y="206"/>
                </a:lnTo>
                <a:lnTo>
                  <a:pt x="2625" y="208"/>
                </a:lnTo>
                <a:lnTo>
                  <a:pt x="2625" y="208"/>
                </a:lnTo>
                <a:lnTo>
                  <a:pt x="2625" y="209"/>
                </a:lnTo>
                <a:lnTo>
                  <a:pt x="2626" y="213"/>
                </a:lnTo>
                <a:lnTo>
                  <a:pt x="2626" y="212"/>
                </a:lnTo>
                <a:lnTo>
                  <a:pt x="2627" y="216"/>
                </a:lnTo>
                <a:lnTo>
                  <a:pt x="2627" y="214"/>
                </a:lnTo>
                <a:lnTo>
                  <a:pt x="2627" y="216"/>
                </a:lnTo>
                <a:lnTo>
                  <a:pt x="2627" y="220"/>
                </a:lnTo>
                <a:lnTo>
                  <a:pt x="2628" y="219"/>
                </a:lnTo>
                <a:lnTo>
                  <a:pt x="2628" y="225"/>
                </a:lnTo>
                <a:lnTo>
                  <a:pt x="2629" y="225"/>
                </a:lnTo>
                <a:lnTo>
                  <a:pt x="2629" y="226"/>
                </a:lnTo>
                <a:lnTo>
                  <a:pt x="2629" y="226"/>
                </a:lnTo>
                <a:lnTo>
                  <a:pt x="2630" y="225"/>
                </a:lnTo>
                <a:lnTo>
                  <a:pt x="2630" y="190"/>
                </a:lnTo>
                <a:lnTo>
                  <a:pt x="2631" y="179"/>
                </a:lnTo>
                <a:lnTo>
                  <a:pt x="2631" y="92"/>
                </a:lnTo>
                <a:lnTo>
                  <a:pt x="2631" y="78"/>
                </a:lnTo>
                <a:lnTo>
                  <a:pt x="2632" y="30"/>
                </a:lnTo>
                <a:lnTo>
                  <a:pt x="2632" y="28"/>
                </a:lnTo>
                <a:lnTo>
                  <a:pt x="2632" y="51"/>
                </a:lnTo>
                <a:lnTo>
                  <a:pt x="2632" y="58"/>
                </a:lnTo>
                <a:lnTo>
                  <a:pt x="2633" y="92"/>
                </a:lnTo>
                <a:lnTo>
                  <a:pt x="2633" y="96"/>
                </a:lnTo>
                <a:lnTo>
                  <a:pt x="2634" y="116"/>
                </a:lnTo>
                <a:lnTo>
                  <a:pt x="2634" y="118"/>
                </a:lnTo>
                <a:lnTo>
                  <a:pt x="2635" y="124"/>
                </a:lnTo>
                <a:lnTo>
                  <a:pt x="2635" y="123"/>
                </a:lnTo>
                <a:lnTo>
                  <a:pt x="2635" y="124"/>
                </a:lnTo>
                <a:lnTo>
                  <a:pt x="2636" y="121"/>
                </a:lnTo>
                <a:lnTo>
                  <a:pt x="2636" y="122"/>
                </a:lnTo>
                <a:lnTo>
                  <a:pt x="2637" y="129"/>
                </a:lnTo>
                <a:lnTo>
                  <a:pt x="2637" y="131"/>
                </a:lnTo>
                <a:lnTo>
                  <a:pt x="2637" y="149"/>
                </a:lnTo>
                <a:lnTo>
                  <a:pt x="2637" y="152"/>
                </a:lnTo>
                <a:lnTo>
                  <a:pt x="2637" y="155"/>
                </a:lnTo>
                <a:lnTo>
                  <a:pt x="2637" y="155"/>
                </a:lnTo>
                <a:lnTo>
                  <a:pt x="2638" y="154"/>
                </a:lnTo>
                <a:lnTo>
                  <a:pt x="2638" y="155"/>
                </a:lnTo>
                <a:lnTo>
                  <a:pt x="2638" y="152"/>
                </a:lnTo>
                <a:lnTo>
                  <a:pt x="2639" y="152"/>
                </a:lnTo>
                <a:lnTo>
                  <a:pt x="2639" y="148"/>
                </a:lnTo>
                <a:lnTo>
                  <a:pt x="2639" y="149"/>
                </a:lnTo>
                <a:lnTo>
                  <a:pt x="2640" y="149"/>
                </a:lnTo>
                <a:lnTo>
                  <a:pt x="2640" y="157"/>
                </a:lnTo>
                <a:lnTo>
                  <a:pt x="2641" y="158"/>
                </a:lnTo>
                <a:lnTo>
                  <a:pt x="2642" y="169"/>
                </a:lnTo>
                <a:lnTo>
                  <a:pt x="2642" y="172"/>
                </a:lnTo>
                <a:lnTo>
                  <a:pt x="2642" y="179"/>
                </a:lnTo>
                <a:lnTo>
                  <a:pt x="2642" y="181"/>
                </a:lnTo>
                <a:lnTo>
                  <a:pt x="2643" y="188"/>
                </a:lnTo>
                <a:lnTo>
                  <a:pt x="2643" y="188"/>
                </a:lnTo>
                <a:lnTo>
                  <a:pt x="2643" y="195"/>
                </a:lnTo>
                <a:lnTo>
                  <a:pt x="2643" y="196"/>
                </a:lnTo>
                <a:lnTo>
                  <a:pt x="2644" y="198"/>
                </a:lnTo>
                <a:lnTo>
                  <a:pt x="2644" y="199"/>
                </a:lnTo>
                <a:lnTo>
                  <a:pt x="2644" y="199"/>
                </a:lnTo>
                <a:lnTo>
                  <a:pt x="2645" y="201"/>
                </a:lnTo>
                <a:lnTo>
                  <a:pt x="2645" y="201"/>
                </a:lnTo>
                <a:lnTo>
                  <a:pt x="2645" y="203"/>
                </a:lnTo>
                <a:lnTo>
                  <a:pt x="2645" y="202"/>
                </a:lnTo>
                <a:lnTo>
                  <a:pt x="2646" y="203"/>
                </a:lnTo>
                <a:lnTo>
                  <a:pt x="2647" y="205"/>
                </a:lnTo>
                <a:lnTo>
                  <a:pt x="2647" y="204"/>
                </a:lnTo>
                <a:lnTo>
                  <a:pt x="2647" y="206"/>
                </a:lnTo>
                <a:lnTo>
                  <a:pt x="2647" y="205"/>
                </a:lnTo>
                <a:lnTo>
                  <a:pt x="2647" y="206"/>
                </a:lnTo>
                <a:lnTo>
                  <a:pt x="2648" y="208"/>
                </a:lnTo>
                <a:lnTo>
                  <a:pt x="2648" y="208"/>
                </a:lnTo>
                <a:lnTo>
                  <a:pt x="2648" y="208"/>
                </a:lnTo>
                <a:lnTo>
                  <a:pt x="2649" y="211"/>
                </a:lnTo>
                <a:lnTo>
                  <a:pt x="2649" y="210"/>
                </a:lnTo>
                <a:lnTo>
                  <a:pt x="2649" y="211"/>
                </a:lnTo>
                <a:lnTo>
                  <a:pt x="2649" y="214"/>
                </a:lnTo>
                <a:lnTo>
                  <a:pt x="2650" y="214"/>
                </a:lnTo>
                <a:lnTo>
                  <a:pt x="2650" y="219"/>
                </a:lnTo>
                <a:lnTo>
                  <a:pt x="2651" y="221"/>
                </a:lnTo>
                <a:lnTo>
                  <a:pt x="2651" y="224"/>
                </a:lnTo>
                <a:lnTo>
                  <a:pt x="2652" y="225"/>
                </a:lnTo>
                <a:lnTo>
                  <a:pt x="2652" y="227"/>
                </a:lnTo>
                <a:lnTo>
                  <a:pt x="2652" y="226"/>
                </a:lnTo>
                <a:lnTo>
                  <a:pt x="2653" y="203"/>
                </a:lnTo>
                <a:lnTo>
                  <a:pt x="2653" y="193"/>
                </a:lnTo>
                <a:lnTo>
                  <a:pt x="2654" y="112"/>
                </a:lnTo>
                <a:lnTo>
                  <a:pt x="2654" y="96"/>
                </a:lnTo>
                <a:lnTo>
                  <a:pt x="2655" y="33"/>
                </a:lnTo>
                <a:lnTo>
                  <a:pt x="2655" y="29"/>
                </a:lnTo>
                <a:lnTo>
                  <a:pt x="2655" y="45"/>
                </a:lnTo>
                <a:lnTo>
                  <a:pt x="2655" y="51"/>
                </a:lnTo>
                <a:lnTo>
                  <a:pt x="2656" y="88"/>
                </a:lnTo>
                <a:lnTo>
                  <a:pt x="2656" y="93"/>
                </a:lnTo>
                <a:lnTo>
                  <a:pt x="2657" y="116"/>
                </a:lnTo>
                <a:lnTo>
                  <a:pt x="2657" y="119"/>
                </a:lnTo>
                <a:lnTo>
                  <a:pt x="2657" y="128"/>
                </a:lnTo>
                <a:lnTo>
                  <a:pt x="2658" y="128"/>
                </a:lnTo>
                <a:lnTo>
                  <a:pt x="2658" y="126"/>
                </a:lnTo>
                <a:lnTo>
                  <a:pt x="2658" y="127"/>
                </a:lnTo>
                <a:lnTo>
                  <a:pt x="2658" y="126"/>
                </a:lnTo>
                <a:lnTo>
                  <a:pt x="2659" y="133"/>
                </a:lnTo>
                <a:lnTo>
                  <a:pt x="2659" y="134"/>
                </a:lnTo>
                <a:lnTo>
                  <a:pt x="2660" y="152"/>
                </a:lnTo>
                <a:lnTo>
                  <a:pt x="2661" y="153"/>
                </a:lnTo>
                <a:lnTo>
                  <a:pt x="2661" y="158"/>
                </a:lnTo>
                <a:lnTo>
                  <a:pt x="2661" y="157"/>
                </a:lnTo>
                <a:lnTo>
                  <a:pt x="2662" y="158"/>
                </a:lnTo>
                <a:lnTo>
                  <a:pt x="2662" y="155"/>
                </a:lnTo>
                <a:lnTo>
                  <a:pt x="2662" y="155"/>
                </a:lnTo>
                <a:lnTo>
                  <a:pt x="2662" y="152"/>
                </a:lnTo>
                <a:lnTo>
                  <a:pt x="2663" y="155"/>
                </a:lnTo>
                <a:lnTo>
                  <a:pt x="2663" y="154"/>
                </a:lnTo>
                <a:lnTo>
                  <a:pt x="2663" y="161"/>
                </a:lnTo>
                <a:lnTo>
                  <a:pt x="2663" y="162"/>
                </a:lnTo>
                <a:lnTo>
                  <a:pt x="2664" y="172"/>
                </a:lnTo>
                <a:lnTo>
                  <a:pt x="2664" y="174"/>
                </a:lnTo>
                <a:lnTo>
                  <a:pt x="2665" y="184"/>
                </a:lnTo>
                <a:lnTo>
                  <a:pt x="2665" y="185"/>
                </a:lnTo>
                <a:lnTo>
                  <a:pt x="2666" y="193"/>
                </a:lnTo>
                <a:lnTo>
                  <a:pt x="2666" y="193"/>
                </a:lnTo>
                <a:lnTo>
                  <a:pt x="2667" y="199"/>
                </a:lnTo>
                <a:lnTo>
                  <a:pt x="2667" y="198"/>
                </a:lnTo>
                <a:lnTo>
                  <a:pt x="2668" y="201"/>
                </a:lnTo>
                <a:lnTo>
                  <a:pt x="2668" y="202"/>
                </a:lnTo>
                <a:lnTo>
                  <a:pt x="2668" y="204"/>
                </a:lnTo>
                <a:lnTo>
                  <a:pt x="2668" y="203"/>
                </a:lnTo>
                <a:lnTo>
                  <a:pt x="2668" y="206"/>
                </a:lnTo>
                <a:lnTo>
                  <a:pt x="2669" y="206"/>
                </a:lnTo>
                <a:lnTo>
                  <a:pt x="2669" y="208"/>
                </a:lnTo>
                <a:lnTo>
                  <a:pt x="2669" y="208"/>
                </a:lnTo>
                <a:lnTo>
                  <a:pt x="2670" y="212"/>
                </a:lnTo>
                <a:lnTo>
                  <a:pt x="2671" y="211"/>
                </a:lnTo>
                <a:lnTo>
                  <a:pt x="2671" y="213"/>
                </a:lnTo>
                <a:lnTo>
                  <a:pt x="2672" y="214"/>
                </a:lnTo>
                <a:lnTo>
                  <a:pt x="2672" y="213"/>
                </a:lnTo>
                <a:lnTo>
                  <a:pt x="2672" y="218"/>
                </a:lnTo>
                <a:lnTo>
                  <a:pt x="2673" y="216"/>
                </a:lnTo>
                <a:lnTo>
                  <a:pt x="2673" y="219"/>
                </a:lnTo>
                <a:lnTo>
                  <a:pt x="2673" y="219"/>
                </a:lnTo>
                <a:lnTo>
                  <a:pt x="2673" y="219"/>
                </a:lnTo>
                <a:lnTo>
                  <a:pt x="2673" y="224"/>
                </a:lnTo>
                <a:lnTo>
                  <a:pt x="2674" y="229"/>
                </a:lnTo>
                <a:lnTo>
                  <a:pt x="2674" y="232"/>
                </a:lnTo>
                <a:lnTo>
                  <a:pt x="2675" y="230"/>
                </a:lnTo>
                <a:lnTo>
                  <a:pt x="2675" y="230"/>
                </a:lnTo>
                <a:lnTo>
                  <a:pt x="2676" y="189"/>
                </a:lnTo>
                <a:lnTo>
                  <a:pt x="2676" y="177"/>
                </a:lnTo>
                <a:lnTo>
                  <a:pt x="2677" y="93"/>
                </a:lnTo>
                <a:lnTo>
                  <a:pt x="2677" y="81"/>
                </a:lnTo>
                <a:lnTo>
                  <a:pt x="2678" y="39"/>
                </a:lnTo>
                <a:lnTo>
                  <a:pt x="2678" y="61"/>
                </a:lnTo>
                <a:lnTo>
                  <a:pt x="2678" y="68"/>
                </a:lnTo>
                <a:lnTo>
                  <a:pt x="2679" y="105"/>
                </a:lnTo>
                <a:lnTo>
                  <a:pt x="2679" y="110"/>
                </a:lnTo>
                <a:lnTo>
                  <a:pt x="2679" y="134"/>
                </a:lnTo>
                <a:lnTo>
                  <a:pt x="2679" y="136"/>
                </a:lnTo>
                <a:lnTo>
                  <a:pt x="2680" y="141"/>
                </a:lnTo>
                <a:lnTo>
                  <a:pt x="2681" y="140"/>
                </a:lnTo>
                <a:lnTo>
                  <a:pt x="2682" y="141"/>
                </a:lnTo>
                <a:lnTo>
                  <a:pt x="2682" y="146"/>
                </a:lnTo>
                <a:lnTo>
                  <a:pt x="2683" y="151"/>
                </a:lnTo>
                <a:lnTo>
                  <a:pt x="2683" y="163"/>
                </a:lnTo>
                <a:lnTo>
                  <a:pt x="2683" y="164"/>
                </a:lnTo>
                <a:lnTo>
                  <a:pt x="2683" y="167"/>
                </a:lnTo>
                <a:lnTo>
                  <a:pt x="2684" y="166"/>
                </a:lnTo>
                <a:lnTo>
                  <a:pt x="2684" y="165"/>
                </a:lnTo>
                <a:lnTo>
                  <a:pt x="2685" y="161"/>
                </a:lnTo>
                <a:lnTo>
                  <a:pt x="2685" y="158"/>
                </a:lnTo>
                <a:lnTo>
                  <a:pt x="2686" y="157"/>
                </a:lnTo>
                <a:lnTo>
                  <a:pt x="2686" y="159"/>
                </a:lnTo>
                <a:lnTo>
                  <a:pt x="2686" y="158"/>
                </a:lnTo>
                <a:lnTo>
                  <a:pt x="2686" y="165"/>
                </a:lnTo>
                <a:lnTo>
                  <a:pt x="2686" y="167"/>
                </a:lnTo>
                <a:lnTo>
                  <a:pt x="2687" y="181"/>
                </a:lnTo>
                <a:lnTo>
                  <a:pt x="2687" y="182"/>
                </a:lnTo>
                <a:lnTo>
                  <a:pt x="2688" y="190"/>
                </a:lnTo>
                <a:lnTo>
                  <a:pt x="2688" y="192"/>
                </a:lnTo>
                <a:lnTo>
                  <a:pt x="2688" y="198"/>
                </a:lnTo>
                <a:lnTo>
                  <a:pt x="2688" y="199"/>
                </a:lnTo>
                <a:lnTo>
                  <a:pt x="2689" y="204"/>
                </a:lnTo>
                <a:lnTo>
                  <a:pt x="2689" y="206"/>
                </a:lnTo>
                <a:lnTo>
                  <a:pt x="2690" y="208"/>
                </a:lnTo>
                <a:lnTo>
                  <a:pt x="2691" y="210"/>
                </a:lnTo>
                <a:lnTo>
                  <a:pt x="2691" y="211"/>
                </a:lnTo>
                <a:lnTo>
                  <a:pt x="2692" y="210"/>
                </a:lnTo>
                <a:lnTo>
                  <a:pt x="2692" y="212"/>
                </a:lnTo>
                <a:lnTo>
                  <a:pt x="2692" y="212"/>
                </a:lnTo>
                <a:lnTo>
                  <a:pt x="2692" y="213"/>
                </a:lnTo>
                <a:lnTo>
                  <a:pt x="2692" y="213"/>
                </a:lnTo>
                <a:lnTo>
                  <a:pt x="2693" y="213"/>
                </a:lnTo>
                <a:lnTo>
                  <a:pt x="2693" y="213"/>
                </a:lnTo>
                <a:lnTo>
                  <a:pt x="2693" y="214"/>
                </a:lnTo>
                <a:lnTo>
                  <a:pt x="2693" y="214"/>
                </a:lnTo>
                <a:lnTo>
                  <a:pt x="2693" y="217"/>
                </a:lnTo>
                <a:lnTo>
                  <a:pt x="2693" y="216"/>
                </a:lnTo>
                <a:lnTo>
                  <a:pt x="2693" y="217"/>
                </a:lnTo>
                <a:lnTo>
                  <a:pt x="2695" y="220"/>
                </a:lnTo>
                <a:lnTo>
                  <a:pt x="2695" y="219"/>
                </a:lnTo>
                <a:lnTo>
                  <a:pt x="2695" y="219"/>
                </a:lnTo>
                <a:lnTo>
                  <a:pt x="2696" y="224"/>
                </a:lnTo>
                <a:lnTo>
                  <a:pt x="2697" y="226"/>
                </a:lnTo>
                <a:lnTo>
                  <a:pt x="2697" y="229"/>
                </a:lnTo>
                <a:lnTo>
                  <a:pt x="2698" y="224"/>
                </a:lnTo>
                <a:lnTo>
                  <a:pt x="2698" y="221"/>
                </a:lnTo>
                <a:lnTo>
                  <a:pt x="2698" y="165"/>
                </a:lnTo>
                <a:lnTo>
                  <a:pt x="2698" y="150"/>
                </a:lnTo>
                <a:lnTo>
                  <a:pt x="2699" y="66"/>
                </a:lnTo>
                <a:lnTo>
                  <a:pt x="2699" y="54"/>
                </a:lnTo>
                <a:lnTo>
                  <a:pt x="2699" y="29"/>
                </a:lnTo>
                <a:lnTo>
                  <a:pt x="2699" y="33"/>
                </a:lnTo>
                <a:lnTo>
                  <a:pt x="2700" y="61"/>
                </a:lnTo>
                <a:lnTo>
                  <a:pt x="2700" y="69"/>
                </a:lnTo>
                <a:lnTo>
                  <a:pt x="2701" y="102"/>
                </a:lnTo>
                <a:lnTo>
                  <a:pt x="2701" y="106"/>
                </a:lnTo>
                <a:lnTo>
                  <a:pt x="2702" y="127"/>
                </a:lnTo>
                <a:lnTo>
                  <a:pt x="2702" y="129"/>
                </a:lnTo>
                <a:lnTo>
                  <a:pt x="2703" y="131"/>
                </a:lnTo>
                <a:lnTo>
                  <a:pt x="2704" y="132"/>
                </a:lnTo>
                <a:lnTo>
                  <a:pt x="2704" y="128"/>
                </a:lnTo>
                <a:lnTo>
                  <a:pt x="2704" y="128"/>
                </a:lnTo>
                <a:lnTo>
                  <a:pt x="2704" y="139"/>
                </a:lnTo>
                <a:lnTo>
                  <a:pt x="2704" y="141"/>
                </a:lnTo>
                <a:lnTo>
                  <a:pt x="2705" y="155"/>
                </a:lnTo>
                <a:lnTo>
                  <a:pt x="2705" y="156"/>
                </a:lnTo>
                <a:lnTo>
                  <a:pt x="2705" y="157"/>
                </a:lnTo>
                <a:lnTo>
                  <a:pt x="2706" y="155"/>
                </a:lnTo>
                <a:lnTo>
                  <a:pt x="2706" y="154"/>
                </a:lnTo>
                <a:lnTo>
                  <a:pt x="2707" y="147"/>
                </a:lnTo>
                <a:lnTo>
                  <a:pt x="2707" y="147"/>
                </a:lnTo>
                <a:lnTo>
                  <a:pt x="2708" y="152"/>
                </a:lnTo>
                <a:lnTo>
                  <a:pt x="2709" y="165"/>
                </a:lnTo>
                <a:lnTo>
                  <a:pt x="2709" y="168"/>
                </a:lnTo>
                <a:lnTo>
                  <a:pt x="2709" y="180"/>
                </a:lnTo>
                <a:lnTo>
                  <a:pt x="2709" y="182"/>
                </a:lnTo>
                <a:lnTo>
                  <a:pt x="2709" y="182"/>
                </a:lnTo>
                <a:lnTo>
                  <a:pt x="2710" y="186"/>
                </a:lnTo>
                <a:lnTo>
                  <a:pt x="2710" y="188"/>
                </a:lnTo>
                <a:lnTo>
                  <a:pt x="2710" y="190"/>
                </a:lnTo>
                <a:lnTo>
                  <a:pt x="2710" y="190"/>
                </a:lnTo>
                <a:lnTo>
                  <a:pt x="2711" y="193"/>
                </a:lnTo>
                <a:lnTo>
                  <a:pt x="2711" y="192"/>
                </a:lnTo>
                <a:lnTo>
                  <a:pt x="2711" y="193"/>
                </a:lnTo>
                <a:lnTo>
                  <a:pt x="2712" y="198"/>
                </a:lnTo>
                <a:lnTo>
                  <a:pt x="2713" y="202"/>
                </a:lnTo>
                <a:lnTo>
                  <a:pt x="2713" y="201"/>
                </a:lnTo>
                <a:lnTo>
                  <a:pt x="2714" y="202"/>
                </a:lnTo>
                <a:lnTo>
                  <a:pt x="2714" y="202"/>
                </a:lnTo>
                <a:lnTo>
                  <a:pt x="2714" y="201"/>
                </a:lnTo>
                <a:lnTo>
                  <a:pt x="2714" y="202"/>
                </a:lnTo>
                <a:lnTo>
                  <a:pt x="2714" y="203"/>
                </a:lnTo>
                <a:lnTo>
                  <a:pt x="2715" y="203"/>
                </a:lnTo>
                <a:lnTo>
                  <a:pt x="2715" y="205"/>
                </a:lnTo>
                <a:lnTo>
                  <a:pt x="2716" y="204"/>
                </a:lnTo>
                <a:lnTo>
                  <a:pt x="2716" y="203"/>
                </a:lnTo>
                <a:lnTo>
                  <a:pt x="2716" y="206"/>
                </a:lnTo>
                <a:lnTo>
                  <a:pt x="2716" y="206"/>
                </a:lnTo>
                <a:lnTo>
                  <a:pt x="2716" y="205"/>
                </a:lnTo>
                <a:lnTo>
                  <a:pt x="2717" y="209"/>
                </a:lnTo>
                <a:lnTo>
                  <a:pt x="2718" y="213"/>
                </a:lnTo>
                <a:lnTo>
                  <a:pt x="2718" y="213"/>
                </a:lnTo>
                <a:lnTo>
                  <a:pt x="2719" y="218"/>
                </a:lnTo>
                <a:lnTo>
                  <a:pt x="2719" y="219"/>
                </a:lnTo>
                <a:lnTo>
                  <a:pt x="2719" y="219"/>
                </a:lnTo>
                <a:lnTo>
                  <a:pt x="2719" y="219"/>
                </a:lnTo>
                <a:lnTo>
                  <a:pt x="2719" y="218"/>
                </a:lnTo>
                <a:lnTo>
                  <a:pt x="2720" y="184"/>
                </a:lnTo>
                <a:lnTo>
                  <a:pt x="2720" y="175"/>
                </a:lnTo>
                <a:lnTo>
                  <a:pt x="2721" y="100"/>
                </a:lnTo>
                <a:lnTo>
                  <a:pt x="2721" y="89"/>
                </a:lnTo>
                <a:lnTo>
                  <a:pt x="2722" y="44"/>
                </a:lnTo>
                <a:lnTo>
                  <a:pt x="2722" y="42"/>
                </a:lnTo>
                <a:lnTo>
                  <a:pt x="2722" y="53"/>
                </a:lnTo>
                <a:lnTo>
                  <a:pt x="2722" y="59"/>
                </a:lnTo>
                <a:lnTo>
                  <a:pt x="2723" y="86"/>
                </a:lnTo>
                <a:lnTo>
                  <a:pt x="2723" y="90"/>
                </a:lnTo>
                <a:lnTo>
                  <a:pt x="2724" y="111"/>
                </a:lnTo>
                <a:lnTo>
                  <a:pt x="2724" y="113"/>
                </a:lnTo>
                <a:lnTo>
                  <a:pt x="2724" y="110"/>
                </a:lnTo>
                <a:lnTo>
                  <a:pt x="2725" y="108"/>
                </a:lnTo>
                <a:lnTo>
                  <a:pt x="2725" y="94"/>
                </a:lnTo>
                <a:lnTo>
                  <a:pt x="2726" y="92"/>
                </a:lnTo>
                <a:lnTo>
                  <a:pt x="2726" y="92"/>
                </a:lnTo>
                <a:lnTo>
                  <a:pt x="2727" y="97"/>
                </a:lnTo>
                <a:lnTo>
                  <a:pt x="2727" y="103"/>
                </a:lnTo>
                <a:lnTo>
                  <a:pt x="2728" y="114"/>
                </a:lnTo>
                <a:lnTo>
                  <a:pt x="2728" y="115"/>
                </a:lnTo>
                <a:lnTo>
                  <a:pt x="2728" y="122"/>
                </a:lnTo>
                <a:lnTo>
                  <a:pt x="2728" y="123"/>
                </a:lnTo>
                <a:lnTo>
                  <a:pt x="2729" y="126"/>
                </a:lnTo>
                <a:lnTo>
                  <a:pt x="2729" y="129"/>
                </a:lnTo>
                <a:lnTo>
                  <a:pt x="2729" y="135"/>
                </a:lnTo>
                <a:lnTo>
                  <a:pt x="2729" y="136"/>
                </a:lnTo>
                <a:lnTo>
                  <a:pt x="2730" y="148"/>
                </a:lnTo>
                <a:lnTo>
                  <a:pt x="2730" y="148"/>
                </a:lnTo>
                <a:lnTo>
                  <a:pt x="2731" y="164"/>
                </a:lnTo>
                <a:lnTo>
                  <a:pt x="2732" y="168"/>
                </a:lnTo>
                <a:lnTo>
                  <a:pt x="2732" y="167"/>
                </a:lnTo>
                <a:lnTo>
                  <a:pt x="2733" y="170"/>
                </a:lnTo>
                <a:lnTo>
                  <a:pt x="2733" y="172"/>
                </a:lnTo>
                <a:lnTo>
                  <a:pt x="2734" y="185"/>
                </a:lnTo>
                <a:lnTo>
                  <a:pt x="2734" y="188"/>
                </a:lnTo>
                <a:lnTo>
                  <a:pt x="2735" y="199"/>
                </a:lnTo>
                <a:lnTo>
                  <a:pt x="2735" y="201"/>
                </a:lnTo>
                <a:lnTo>
                  <a:pt x="2735" y="206"/>
                </a:lnTo>
                <a:lnTo>
                  <a:pt x="2735" y="206"/>
                </a:lnTo>
                <a:lnTo>
                  <a:pt x="2735" y="206"/>
                </a:lnTo>
                <a:lnTo>
                  <a:pt x="2735" y="209"/>
                </a:lnTo>
                <a:lnTo>
                  <a:pt x="2736" y="211"/>
                </a:lnTo>
                <a:lnTo>
                  <a:pt x="2736" y="219"/>
                </a:lnTo>
                <a:lnTo>
                  <a:pt x="2737" y="221"/>
                </a:lnTo>
                <a:lnTo>
                  <a:pt x="2738" y="228"/>
                </a:lnTo>
                <a:lnTo>
                  <a:pt x="2738" y="228"/>
                </a:lnTo>
                <a:lnTo>
                  <a:pt x="2738" y="230"/>
                </a:lnTo>
                <a:lnTo>
                  <a:pt x="2739" y="229"/>
                </a:lnTo>
                <a:lnTo>
                  <a:pt x="2739" y="230"/>
                </a:lnTo>
                <a:lnTo>
                  <a:pt x="2739" y="229"/>
                </a:lnTo>
                <a:lnTo>
                  <a:pt x="2740" y="229"/>
                </a:lnTo>
                <a:lnTo>
                  <a:pt x="2740" y="241"/>
                </a:lnTo>
                <a:lnTo>
                  <a:pt x="2740" y="249"/>
                </a:lnTo>
                <a:lnTo>
                  <a:pt x="2740" y="250"/>
                </a:lnTo>
                <a:lnTo>
                  <a:pt x="2741" y="252"/>
                </a:lnTo>
                <a:lnTo>
                  <a:pt x="2741" y="250"/>
                </a:lnTo>
                <a:lnTo>
                  <a:pt x="2742" y="229"/>
                </a:lnTo>
                <a:lnTo>
                  <a:pt x="2742" y="223"/>
                </a:lnTo>
                <a:lnTo>
                  <a:pt x="2743" y="161"/>
                </a:lnTo>
                <a:lnTo>
                  <a:pt x="2743" y="151"/>
                </a:lnTo>
                <a:lnTo>
                  <a:pt x="2744" y="99"/>
                </a:lnTo>
                <a:lnTo>
                  <a:pt x="2744" y="94"/>
                </a:lnTo>
                <a:lnTo>
                  <a:pt x="2745" y="87"/>
                </a:lnTo>
                <a:lnTo>
                  <a:pt x="2745" y="91"/>
                </a:lnTo>
                <a:lnTo>
                  <a:pt x="2745" y="94"/>
                </a:lnTo>
                <a:lnTo>
                  <a:pt x="2745" y="121"/>
                </a:lnTo>
                <a:lnTo>
                  <a:pt x="2746" y="126"/>
                </a:lnTo>
                <a:lnTo>
                  <a:pt x="2746" y="162"/>
                </a:lnTo>
                <a:lnTo>
                  <a:pt x="2746" y="166"/>
                </a:lnTo>
                <a:lnTo>
                  <a:pt x="2746" y="185"/>
                </a:lnTo>
                <a:lnTo>
                  <a:pt x="2747" y="188"/>
                </a:lnTo>
                <a:lnTo>
                  <a:pt x="2747" y="199"/>
                </a:lnTo>
                <a:lnTo>
                  <a:pt x="2748" y="201"/>
                </a:lnTo>
                <a:lnTo>
                  <a:pt x="2749" y="209"/>
                </a:lnTo>
                <a:lnTo>
                  <a:pt x="2749" y="210"/>
                </a:lnTo>
                <a:lnTo>
                  <a:pt x="2750" y="219"/>
                </a:lnTo>
                <a:lnTo>
                  <a:pt x="2750" y="219"/>
                </a:lnTo>
                <a:lnTo>
                  <a:pt x="2750" y="219"/>
                </a:lnTo>
                <a:lnTo>
                  <a:pt x="2750" y="219"/>
                </a:lnTo>
                <a:lnTo>
                  <a:pt x="2750" y="213"/>
                </a:lnTo>
                <a:lnTo>
                  <a:pt x="2750" y="213"/>
                </a:lnTo>
                <a:lnTo>
                  <a:pt x="2751" y="202"/>
                </a:lnTo>
                <a:lnTo>
                  <a:pt x="2751" y="200"/>
                </a:lnTo>
                <a:lnTo>
                  <a:pt x="2752" y="192"/>
                </a:lnTo>
                <a:lnTo>
                  <a:pt x="2752" y="191"/>
                </a:lnTo>
                <a:lnTo>
                  <a:pt x="2752" y="188"/>
                </a:lnTo>
                <a:lnTo>
                  <a:pt x="2752" y="189"/>
                </a:lnTo>
                <a:lnTo>
                  <a:pt x="2752" y="188"/>
                </a:lnTo>
                <a:lnTo>
                  <a:pt x="2753" y="193"/>
                </a:lnTo>
                <a:lnTo>
                  <a:pt x="2754" y="200"/>
                </a:lnTo>
                <a:lnTo>
                  <a:pt x="2754" y="201"/>
                </a:lnTo>
                <a:lnTo>
                  <a:pt x="2755" y="208"/>
                </a:lnTo>
                <a:lnTo>
                  <a:pt x="2755" y="210"/>
                </a:lnTo>
                <a:lnTo>
                  <a:pt x="2755" y="217"/>
                </a:lnTo>
                <a:lnTo>
                  <a:pt x="2756" y="218"/>
                </a:lnTo>
                <a:lnTo>
                  <a:pt x="2756" y="222"/>
                </a:lnTo>
                <a:lnTo>
                  <a:pt x="2757" y="222"/>
                </a:lnTo>
                <a:lnTo>
                  <a:pt x="2757" y="225"/>
                </a:lnTo>
                <a:lnTo>
                  <a:pt x="2758" y="225"/>
                </a:lnTo>
                <a:lnTo>
                  <a:pt x="2758" y="228"/>
                </a:lnTo>
                <a:lnTo>
                  <a:pt x="2759" y="229"/>
                </a:lnTo>
                <a:lnTo>
                  <a:pt x="2759" y="229"/>
                </a:lnTo>
                <a:lnTo>
                  <a:pt x="2759" y="231"/>
                </a:lnTo>
                <a:lnTo>
                  <a:pt x="2759" y="230"/>
                </a:lnTo>
                <a:lnTo>
                  <a:pt x="2759" y="231"/>
                </a:lnTo>
                <a:lnTo>
                  <a:pt x="2760" y="234"/>
                </a:lnTo>
                <a:lnTo>
                  <a:pt x="2760" y="233"/>
                </a:lnTo>
                <a:lnTo>
                  <a:pt x="2760" y="235"/>
                </a:lnTo>
                <a:lnTo>
                  <a:pt x="2760" y="234"/>
                </a:lnTo>
                <a:lnTo>
                  <a:pt x="2760" y="237"/>
                </a:lnTo>
                <a:lnTo>
                  <a:pt x="2760" y="235"/>
                </a:lnTo>
                <a:lnTo>
                  <a:pt x="2760" y="239"/>
                </a:lnTo>
                <a:lnTo>
                  <a:pt x="2761" y="239"/>
                </a:lnTo>
                <a:lnTo>
                  <a:pt x="2761" y="239"/>
                </a:lnTo>
                <a:lnTo>
                  <a:pt x="2762" y="243"/>
                </a:lnTo>
                <a:lnTo>
                  <a:pt x="2763" y="245"/>
                </a:lnTo>
                <a:lnTo>
                  <a:pt x="2764" y="246"/>
                </a:lnTo>
                <a:lnTo>
                  <a:pt x="2764" y="245"/>
                </a:lnTo>
                <a:lnTo>
                  <a:pt x="2764" y="244"/>
                </a:lnTo>
                <a:lnTo>
                  <a:pt x="2765" y="213"/>
                </a:lnTo>
                <a:lnTo>
                  <a:pt x="2765" y="203"/>
                </a:lnTo>
                <a:lnTo>
                  <a:pt x="2765" y="144"/>
                </a:lnTo>
                <a:lnTo>
                  <a:pt x="2765" y="134"/>
                </a:lnTo>
                <a:lnTo>
                  <a:pt x="2765" y="100"/>
                </a:lnTo>
                <a:lnTo>
                  <a:pt x="2765" y="100"/>
                </a:lnTo>
                <a:lnTo>
                  <a:pt x="2766" y="117"/>
                </a:lnTo>
                <a:lnTo>
                  <a:pt x="2767" y="123"/>
                </a:lnTo>
                <a:lnTo>
                  <a:pt x="2767" y="155"/>
                </a:lnTo>
                <a:lnTo>
                  <a:pt x="2767" y="161"/>
                </a:lnTo>
                <a:lnTo>
                  <a:pt x="2768" y="189"/>
                </a:lnTo>
                <a:lnTo>
                  <a:pt x="2769" y="192"/>
                </a:lnTo>
                <a:lnTo>
                  <a:pt x="2769" y="205"/>
                </a:lnTo>
                <a:lnTo>
                  <a:pt x="2770" y="206"/>
                </a:lnTo>
                <a:lnTo>
                  <a:pt x="2771" y="213"/>
                </a:lnTo>
                <a:lnTo>
                  <a:pt x="2771" y="214"/>
                </a:lnTo>
                <a:lnTo>
                  <a:pt x="2771" y="223"/>
                </a:lnTo>
                <a:lnTo>
                  <a:pt x="2771" y="223"/>
                </a:lnTo>
                <a:lnTo>
                  <a:pt x="2771" y="225"/>
                </a:lnTo>
                <a:lnTo>
                  <a:pt x="2771" y="223"/>
                </a:lnTo>
                <a:lnTo>
                  <a:pt x="2771" y="223"/>
                </a:lnTo>
                <a:lnTo>
                  <a:pt x="2772" y="213"/>
                </a:lnTo>
                <a:lnTo>
                  <a:pt x="2772" y="212"/>
                </a:lnTo>
                <a:lnTo>
                  <a:pt x="2773" y="203"/>
                </a:lnTo>
                <a:lnTo>
                  <a:pt x="2774" y="199"/>
                </a:lnTo>
                <a:lnTo>
                  <a:pt x="2774" y="198"/>
                </a:lnTo>
                <a:lnTo>
                  <a:pt x="2775" y="201"/>
                </a:lnTo>
                <a:lnTo>
                  <a:pt x="2775" y="200"/>
                </a:lnTo>
                <a:lnTo>
                  <a:pt x="2775" y="201"/>
                </a:lnTo>
                <a:lnTo>
                  <a:pt x="2776" y="210"/>
                </a:lnTo>
                <a:lnTo>
                  <a:pt x="2776" y="210"/>
                </a:lnTo>
                <a:lnTo>
                  <a:pt x="2776" y="219"/>
                </a:lnTo>
                <a:lnTo>
                  <a:pt x="2776" y="219"/>
                </a:lnTo>
                <a:lnTo>
                  <a:pt x="2777" y="225"/>
                </a:lnTo>
                <a:lnTo>
                  <a:pt x="2777" y="226"/>
                </a:lnTo>
                <a:lnTo>
                  <a:pt x="2777" y="229"/>
                </a:lnTo>
                <a:lnTo>
                  <a:pt x="2778" y="229"/>
                </a:lnTo>
                <a:lnTo>
                  <a:pt x="2778" y="234"/>
                </a:lnTo>
                <a:lnTo>
                  <a:pt x="2778" y="233"/>
                </a:lnTo>
                <a:lnTo>
                  <a:pt x="2779" y="239"/>
                </a:lnTo>
                <a:lnTo>
                  <a:pt x="2780" y="239"/>
                </a:lnTo>
                <a:lnTo>
                  <a:pt x="2781" y="241"/>
                </a:lnTo>
                <a:lnTo>
                  <a:pt x="2781" y="244"/>
                </a:lnTo>
                <a:lnTo>
                  <a:pt x="2781" y="242"/>
                </a:lnTo>
                <a:lnTo>
                  <a:pt x="2781" y="244"/>
                </a:lnTo>
                <a:lnTo>
                  <a:pt x="2782" y="248"/>
                </a:lnTo>
                <a:lnTo>
                  <a:pt x="2782" y="249"/>
                </a:lnTo>
                <a:lnTo>
                  <a:pt x="2783" y="251"/>
                </a:lnTo>
                <a:lnTo>
                  <a:pt x="2783" y="252"/>
                </a:lnTo>
                <a:lnTo>
                  <a:pt x="2783" y="255"/>
                </a:lnTo>
                <a:lnTo>
                  <a:pt x="2783" y="255"/>
                </a:lnTo>
                <a:lnTo>
                  <a:pt x="2784" y="259"/>
                </a:lnTo>
                <a:lnTo>
                  <a:pt x="2784" y="258"/>
                </a:lnTo>
                <a:lnTo>
                  <a:pt x="2785" y="260"/>
                </a:lnTo>
                <a:lnTo>
                  <a:pt x="2785" y="258"/>
                </a:lnTo>
                <a:lnTo>
                  <a:pt x="2786" y="235"/>
                </a:lnTo>
                <a:lnTo>
                  <a:pt x="2786" y="228"/>
                </a:lnTo>
                <a:lnTo>
                  <a:pt x="2786" y="144"/>
                </a:lnTo>
                <a:lnTo>
                  <a:pt x="2786" y="131"/>
                </a:lnTo>
                <a:lnTo>
                  <a:pt x="2787" y="85"/>
                </a:lnTo>
                <a:lnTo>
                  <a:pt x="2787" y="83"/>
                </a:lnTo>
                <a:lnTo>
                  <a:pt x="2787" y="82"/>
                </a:lnTo>
                <a:lnTo>
                  <a:pt x="2788" y="95"/>
                </a:lnTo>
                <a:lnTo>
                  <a:pt x="2789" y="99"/>
                </a:lnTo>
                <a:lnTo>
                  <a:pt x="2789" y="133"/>
                </a:lnTo>
                <a:lnTo>
                  <a:pt x="2789" y="137"/>
                </a:lnTo>
                <a:lnTo>
                  <a:pt x="2789" y="164"/>
                </a:lnTo>
                <a:lnTo>
                  <a:pt x="2789" y="169"/>
                </a:lnTo>
                <a:lnTo>
                  <a:pt x="2790" y="185"/>
                </a:lnTo>
                <a:lnTo>
                  <a:pt x="2791" y="187"/>
                </a:lnTo>
                <a:lnTo>
                  <a:pt x="2791" y="194"/>
                </a:lnTo>
                <a:lnTo>
                  <a:pt x="2792" y="200"/>
                </a:lnTo>
                <a:lnTo>
                  <a:pt x="2792" y="202"/>
                </a:lnTo>
                <a:lnTo>
                  <a:pt x="2793" y="213"/>
                </a:lnTo>
                <a:lnTo>
                  <a:pt x="2793" y="214"/>
                </a:lnTo>
                <a:lnTo>
                  <a:pt x="2794" y="219"/>
                </a:lnTo>
                <a:lnTo>
                  <a:pt x="2794" y="219"/>
                </a:lnTo>
                <a:lnTo>
                  <a:pt x="2795" y="210"/>
                </a:lnTo>
                <a:lnTo>
                  <a:pt x="2795" y="209"/>
                </a:lnTo>
                <a:lnTo>
                  <a:pt x="2795" y="203"/>
                </a:lnTo>
                <a:lnTo>
                  <a:pt x="2795" y="201"/>
                </a:lnTo>
                <a:lnTo>
                  <a:pt x="2795" y="202"/>
                </a:lnTo>
                <a:lnTo>
                  <a:pt x="2796" y="199"/>
                </a:lnTo>
                <a:lnTo>
                  <a:pt x="2796" y="199"/>
                </a:lnTo>
                <a:lnTo>
                  <a:pt x="2796" y="199"/>
                </a:lnTo>
                <a:lnTo>
                  <a:pt x="2796" y="203"/>
                </a:lnTo>
                <a:lnTo>
                  <a:pt x="2796" y="203"/>
                </a:lnTo>
                <a:lnTo>
                  <a:pt x="2797" y="213"/>
                </a:lnTo>
                <a:lnTo>
                  <a:pt x="2798" y="221"/>
                </a:lnTo>
                <a:lnTo>
                  <a:pt x="2798" y="224"/>
                </a:lnTo>
                <a:lnTo>
                  <a:pt x="2799" y="229"/>
                </a:lnTo>
                <a:lnTo>
                  <a:pt x="2800" y="232"/>
                </a:lnTo>
                <a:lnTo>
                  <a:pt x="2800" y="237"/>
                </a:lnTo>
                <a:lnTo>
                  <a:pt x="2801" y="237"/>
                </a:lnTo>
                <a:lnTo>
                  <a:pt x="2801" y="239"/>
                </a:lnTo>
                <a:lnTo>
                  <a:pt x="2801" y="240"/>
                </a:lnTo>
                <a:lnTo>
                  <a:pt x="2801" y="239"/>
                </a:lnTo>
                <a:lnTo>
                  <a:pt x="2801" y="243"/>
                </a:lnTo>
                <a:lnTo>
                  <a:pt x="2801" y="242"/>
                </a:lnTo>
                <a:lnTo>
                  <a:pt x="2801" y="243"/>
                </a:lnTo>
                <a:lnTo>
                  <a:pt x="2802" y="245"/>
                </a:lnTo>
                <a:lnTo>
                  <a:pt x="2802" y="244"/>
                </a:lnTo>
                <a:lnTo>
                  <a:pt x="2802" y="245"/>
                </a:lnTo>
                <a:lnTo>
                  <a:pt x="2802" y="244"/>
                </a:lnTo>
                <a:lnTo>
                  <a:pt x="2803" y="247"/>
                </a:lnTo>
                <a:lnTo>
                  <a:pt x="2803" y="248"/>
                </a:lnTo>
                <a:lnTo>
                  <a:pt x="2803" y="249"/>
                </a:lnTo>
                <a:lnTo>
                  <a:pt x="2803" y="247"/>
                </a:lnTo>
                <a:lnTo>
                  <a:pt x="2804" y="248"/>
                </a:lnTo>
                <a:lnTo>
                  <a:pt x="2804" y="249"/>
                </a:lnTo>
                <a:lnTo>
                  <a:pt x="2804" y="249"/>
                </a:lnTo>
                <a:lnTo>
                  <a:pt x="2805" y="252"/>
                </a:lnTo>
                <a:lnTo>
                  <a:pt x="2805" y="252"/>
                </a:lnTo>
                <a:lnTo>
                  <a:pt x="2806" y="254"/>
                </a:lnTo>
                <a:lnTo>
                  <a:pt x="2806" y="255"/>
                </a:lnTo>
                <a:lnTo>
                  <a:pt x="2807" y="257"/>
                </a:lnTo>
                <a:lnTo>
                  <a:pt x="2807" y="256"/>
                </a:lnTo>
                <a:lnTo>
                  <a:pt x="2807" y="259"/>
                </a:lnTo>
                <a:lnTo>
                  <a:pt x="2807" y="259"/>
                </a:lnTo>
                <a:lnTo>
                  <a:pt x="2807" y="255"/>
                </a:lnTo>
                <a:lnTo>
                  <a:pt x="2807" y="252"/>
                </a:lnTo>
                <a:lnTo>
                  <a:pt x="2807" y="213"/>
                </a:lnTo>
                <a:lnTo>
                  <a:pt x="2807" y="201"/>
                </a:lnTo>
                <a:lnTo>
                  <a:pt x="2808" y="112"/>
                </a:lnTo>
                <a:lnTo>
                  <a:pt x="2808" y="102"/>
                </a:lnTo>
                <a:lnTo>
                  <a:pt x="2809" y="75"/>
                </a:lnTo>
                <a:lnTo>
                  <a:pt x="2810" y="75"/>
                </a:lnTo>
                <a:lnTo>
                  <a:pt x="2810" y="98"/>
                </a:lnTo>
                <a:lnTo>
                  <a:pt x="2811" y="104"/>
                </a:lnTo>
                <a:lnTo>
                  <a:pt x="2811" y="136"/>
                </a:lnTo>
                <a:lnTo>
                  <a:pt x="2812" y="142"/>
                </a:lnTo>
                <a:lnTo>
                  <a:pt x="2812" y="167"/>
                </a:lnTo>
                <a:lnTo>
                  <a:pt x="2812" y="171"/>
                </a:lnTo>
                <a:lnTo>
                  <a:pt x="2813" y="186"/>
                </a:lnTo>
                <a:lnTo>
                  <a:pt x="2813" y="187"/>
                </a:lnTo>
                <a:lnTo>
                  <a:pt x="2813" y="194"/>
                </a:lnTo>
                <a:lnTo>
                  <a:pt x="2814" y="202"/>
                </a:lnTo>
                <a:lnTo>
                  <a:pt x="2814" y="201"/>
                </a:lnTo>
                <a:lnTo>
                  <a:pt x="2815" y="214"/>
                </a:lnTo>
                <a:lnTo>
                  <a:pt x="2815" y="216"/>
                </a:lnTo>
                <a:lnTo>
                  <a:pt x="2816" y="222"/>
                </a:lnTo>
                <a:lnTo>
                  <a:pt x="2816" y="221"/>
                </a:lnTo>
                <a:lnTo>
                  <a:pt x="2817" y="217"/>
                </a:lnTo>
                <a:lnTo>
                  <a:pt x="2817" y="215"/>
                </a:lnTo>
                <a:lnTo>
                  <a:pt x="2817" y="208"/>
                </a:lnTo>
                <a:lnTo>
                  <a:pt x="2817" y="207"/>
                </a:lnTo>
                <a:lnTo>
                  <a:pt x="2818" y="204"/>
                </a:lnTo>
                <a:lnTo>
                  <a:pt x="2818" y="206"/>
                </a:lnTo>
                <a:lnTo>
                  <a:pt x="2818" y="205"/>
                </a:lnTo>
                <a:lnTo>
                  <a:pt x="2819" y="208"/>
                </a:lnTo>
                <a:lnTo>
                  <a:pt x="2819" y="210"/>
                </a:lnTo>
                <a:lnTo>
                  <a:pt x="2819" y="219"/>
                </a:lnTo>
                <a:lnTo>
                  <a:pt x="2819" y="221"/>
                </a:lnTo>
                <a:lnTo>
                  <a:pt x="2820" y="229"/>
                </a:lnTo>
                <a:lnTo>
                  <a:pt x="2821" y="230"/>
                </a:lnTo>
                <a:lnTo>
                  <a:pt x="2821" y="239"/>
                </a:lnTo>
                <a:lnTo>
                  <a:pt x="2822" y="239"/>
                </a:lnTo>
                <a:lnTo>
                  <a:pt x="2822" y="244"/>
                </a:lnTo>
                <a:lnTo>
                  <a:pt x="2822" y="246"/>
                </a:lnTo>
                <a:lnTo>
                  <a:pt x="2823" y="249"/>
                </a:lnTo>
                <a:lnTo>
                  <a:pt x="2823" y="249"/>
                </a:lnTo>
                <a:lnTo>
                  <a:pt x="2823" y="250"/>
                </a:lnTo>
                <a:lnTo>
                  <a:pt x="2824" y="252"/>
                </a:lnTo>
                <a:lnTo>
                  <a:pt x="2824" y="252"/>
                </a:lnTo>
                <a:lnTo>
                  <a:pt x="2824" y="254"/>
                </a:lnTo>
                <a:lnTo>
                  <a:pt x="2825" y="254"/>
                </a:lnTo>
                <a:lnTo>
                  <a:pt x="2826" y="255"/>
                </a:lnTo>
                <a:lnTo>
                  <a:pt x="2826" y="255"/>
                </a:lnTo>
                <a:lnTo>
                  <a:pt x="2826" y="255"/>
                </a:lnTo>
                <a:lnTo>
                  <a:pt x="2826" y="258"/>
                </a:lnTo>
                <a:lnTo>
                  <a:pt x="2826" y="257"/>
                </a:lnTo>
                <a:lnTo>
                  <a:pt x="2826" y="260"/>
                </a:lnTo>
                <a:lnTo>
                  <a:pt x="2827" y="260"/>
                </a:lnTo>
                <a:lnTo>
                  <a:pt x="2827" y="260"/>
                </a:lnTo>
                <a:lnTo>
                  <a:pt x="2827" y="263"/>
                </a:lnTo>
                <a:lnTo>
                  <a:pt x="2827" y="265"/>
                </a:lnTo>
                <a:lnTo>
                  <a:pt x="2828" y="269"/>
                </a:lnTo>
                <a:lnTo>
                  <a:pt x="2828" y="268"/>
                </a:lnTo>
                <a:lnTo>
                  <a:pt x="2829" y="270"/>
                </a:lnTo>
                <a:lnTo>
                  <a:pt x="2829" y="265"/>
                </a:lnTo>
                <a:lnTo>
                  <a:pt x="2829" y="265"/>
                </a:lnTo>
                <a:lnTo>
                  <a:pt x="2830" y="231"/>
                </a:lnTo>
                <a:lnTo>
                  <a:pt x="2830" y="219"/>
                </a:lnTo>
                <a:lnTo>
                  <a:pt x="2831" y="134"/>
                </a:lnTo>
                <a:lnTo>
                  <a:pt x="2832" y="122"/>
                </a:lnTo>
                <a:lnTo>
                  <a:pt x="2832" y="86"/>
                </a:lnTo>
                <a:lnTo>
                  <a:pt x="2832" y="85"/>
                </a:lnTo>
                <a:lnTo>
                  <a:pt x="2832" y="106"/>
                </a:lnTo>
                <a:lnTo>
                  <a:pt x="2832" y="112"/>
                </a:lnTo>
                <a:lnTo>
                  <a:pt x="2832" y="148"/>
                </a:lnTo>
                <a:lnTo>
                  <a:pt x="2833" y="154"/>
                </a:lnTo>
                <a:lnTo>
                  <a:pt x="2834" y="185"/>
                </a:lnTo>
                <a:lnTo>
                  <a:pt x="2834" y="188"/>
                </a:lnTo>
                <a:lnTo>
                  <a:pt x="2835" y="202"/>
                </a:lnTo>
                <a:lnTo>
                  <a:pt x="2835" y="202"/>
                </a:lnTo>
                <a:lnTo>
                  <a:pt x="2836" y="209"/>
                </a:lnTo>
                <a:lnTo>
                  <a:pt x="2836" y="210"/>
                </a:lnTo>
                <a:lnTo>
                  <a:pt x="2837" y="216"/>
                </a:lnTo>
                <a:lnTo>
                  <a:pt x="2837" y="219"/>
                </a:lnTo>
                <a:lnTo>
                  <a:pt x="2838" y="229"/>
                </a:lnTo>
                <a:lnTo>
                  <a:pt x="2838" y="229"/>
                </a:lnTo>
                <a:lnTo>
                  <a:pt x="2838" y="234"/>
                </a:lnTo>
                <a:lnTo>
                  <a:pt x="2838" y="233"/>
                </a:lnTo>
                <a:lnTo>
                  <a:pt x="2838" y="232"/>
                </a:lnTo>
                <a:lnTo>
                  <a:pt x="2838" y="225"/>
                </a:lnTo>
                <a:lnTo>
                  <a:pt x="2838" y="224"/>
                </a:lnTo>
                <a:lnTo>
                  <a:pt x="2839" y="217"/>
                </a:lnTo>
                <a:lnTo>
                  <a:pt x="2839" y="214"/>
                </a:lnTo>
                <a:lnTo>
                  <a:pt x="2840" y="211"/>
                </a:lnTo>
                <a:lnTo>
                  <a:pt x="2840" y="212"/>
                </a:lnTo>
                <a:lnTo>
                  <a:pt x="2840" y="211"/>
                </a:lnTo>
                <a:lnTo>
                  <a:pt x="2841" y="214"/>
                </a:lnTo>
                <a:lnTo>
                  <a:pt x="2841" y="216"/>
                </a:lnTo>
                <a:lnTo>
                  <a:pt x="2842" y="226"/>
                </a:lnTo>
                <a:lnTo>
                  <a:pt x="2843" y="228"/>
                </a:lnTo>
                <a:lnTo>
                  <a:pt x="2843" y="237"/>
                </a:lnTo>
                <a:lnTo>
                  <a:pt x="2843" y="238"/>
                </a:lnTo>
                <a:lnTo>
                  <a:pt x="2843" y="246"/>
                </a:lnTo>
                <a:lnTo>
                  <a:pt x="2843" y="246"/>
                </a:lnTo>
                <a:lnTo>
                  <a:pt x="2843" y="248"/>
                </a:lnTo>
                <a:lnTo>
                  <a:pt x="2843" y="254"/>
                </a:lnTo>
                <a:lnTo>
                  <a:pt x="2844" y="253"/>
                </a:lnTo>
                <a:lnTo>
                  <a:pt x="2844" y="255"/>
                </a:lnTo>
                <a:lnTo>
                  <a:pt x="2844" y="254"/>
                </a:lnTo>
                <a:lnTo>
                  <a:pt x="2845" y="258"/>
                </a:lnTo>
                <a:lnTo>
                  <a:pt x="2845" y="259"/>
                </a:lnTo>
                <a:lnTo>
                  <a:pt x="2846" y="259"/>
                </a:lnTo>
                <a:lnTo>
                  <a:pt x="2846" y="260"/>
                </a:lnTo>
                <a:lnTo>
                  <a:pt x="2846" y="260"/>
                </a:lnTo>
                <a:lnTo>
                  <a:pt x="2846" y="260"/>
                </a:lnTo>
                <a:lnTo>
                  <a:pt x="2847" y="261"/>
                </a:lnTo>
                <a:lnTo>
                  <a:pt x="2847" y="260"/>
                </a:lnTo>
                <a:lnTo>
                  <a:pt x="2848" y="262"/>
                </a:lnTo>
                <a:lnTo>
                  <a:pt x="2848" y="261"/>
                </a:lnTo>
                <a:lnTo>
                  <a:pt x="2848" y="264"/>
                </a:lnTo>
                <a:lnTo>
                  <a:pt x="2848" y="263"/>
                </a:lnTo>
                <a:lnTo>
                  <a:pt x="2848" y="263"/>
                </a:lnTo>
                <a:lnTo>
                  <a:pt x="2849" y="265"/>
                </a:lnTo>
                <a:lnTo>
                  <a:pt x="2849" y="265"/>
                </a:lnTo>
                <a:lnTo>
                  <a:pt x="2850" y="270"/>
                </a:lnTo>
                <a:lnTo>
                  <a:pt x="2850" y="272"/>
                </a:lnTo>
                <a:lnTo>
                  <a:pt x="2850" y="270"/>
                </a:lnTo>
                <a:lnTo>
                  <a:pt x="2851" y="240"/>
                </a:lnTo>
                <a:lnTo>
                  <a:pt x="2851" y="229"/>
                </a:lnTo>
                <a:lnTo>
                  <a:pt x="2852" y="151"/>
                </a:lnTo>
                <a:lnTo>
                  <a:pt x="2852" y="137"/>
                </a:lnTo>
                <a:lnTo>
                  <a:pt x="2853" y="84"/>
                </a:lnTo>
                <a:lnTo>
                  <a:pt x="2853" y="81"/>
                </a:lnTo>
                <a:lnTo>
                  <a:pt x="2853" y="81"/>
                </a:lnTo>
                <a:lnTo>
                  <a:pt x="2853" y="95"/>
                </a:lnTo>
                <a:lnTo>
                  <a:pt x="2854" y="100"/>
                </a:lnTo>
                <a:lnTo>
                  <a:pt x="2854" y="132"/>
                </a:lnTo>
                <a:lnTo>
                  <a:pt x="2855" y="137"/>
                </a:lnTo>
                <a:lnTo>
                  <a:pt x="2856" y="164"/>
                </a:lnTo>
                <a:lnTo>
                  <a:pt x="2856" y="169"/>
                </a:lnTo>
                <a:lnTo>
                  <a:pt x="2856" y="188"/>
                </a:lnTo>
                <a:lnTo>
                  <a:pt x="2856" y="189"/>
                </a:lnTo>
                <a:lnTo>
                  <a:pt x="2857" y="198"/>
                </a:lnTo>
                <a:lnTo>
                  <a:pt x="2857" y="199"/>
                </a:lnTo>
                <a:lnTo>
                  <a:pt x="2858" y="206"/>
                </a:lnTo>
                <a:lnTo>
                  <a:pt x="2858" y="208"/>
                </a:lnTo>
                <a:lnTo>
                  <a:pt x="2858" y="207"/>
                </a:lnTo>
                <a:lnTo>
                  <a:pt x="2858" y="217"/>
                </a:lnTo>
                <a:lnTo>
                  <a:pt x="2858" y="219"/>
                </a:lnTo>
                <a:lnTo>
                  <a:pt x="2859" y="230"/>
                </a:lnTo>
                <a:lnTo>
                  <a:pt x="2859" y="232"/>
                </a:lnTo>
                <a:lnTo>
                  <a:pt x="2859" y="236"/>
                </a:lnTo>
                <a:lnTo>
                  <a:pt x="2860" y="234"/>
                </a:lnTo>
                <a:lnTo>
                  <a:pt x="2860" y="234"/>
                </a:lnTo>
                <a:lnTo>
                  <a:pt x="2861" y="229"/>
                </a:lnTo>
                <a:lnTo>
                  <a:pt x="2861" y="229"/>
                </a:lnTo>
                <a:lnTo>
                  <a:pt x="2862" y="225"/>
                </a:lnTo>
                <a:lnTo>
                  <a:pt x="2862" y="224"/>
                </a:lnTo>
                <a:lnTo>
                  <a:pt x="2862" y="225"/>
                </a:lnTo>
                <a:lnTo>
                  <a:pt x="2862" y="224"/>
                </a:lnTo>
                <a:lnTo>
                  <a:pt x="2863" y="229"/>
                </a:lnTo>
                <a:lnTo>
                  <a:pt x="2863" y="231"/>
                </a:lnTo>
                <a:lnTo>
                  <a:pt x="2863" y="239"/>
                </a:lnTo>
                <a:lnTo>
                  <a:pt x="2864" y="240"/>
                </a:lnTo>
                <a:lnTo>
                  <a:pt x="2864" y="249"/>
                </a:lnTo>
                <a:lnTo>
                  <a:pt x="2865" y="249"/>
                </a:lnTo>
                <a:lnTo>
                  <a:pt x="2865" y="257"/>
                </a:lnTo>
                <a:lnTo>
                  <a:pt x="2866" y="259"/>
                </a:lnTo>
                <a:lnTo>
                  <a:pt x="2867" y="264"/>
                </a:lnTo>
                <a:lnTo>
                  <a:pt x="2867" y="264"/>
                </a:lnTo>
                <a:lnTo>
                  <a:pt x="2868" y="268"/>
                </a:lnTo>
                <a:lnTo>
                  <a:pt x="2868" y="269"/>
                </a:lnTo>
                <a:lnTo>
                  <a:pt x="2868" y="268"/>
                </a:lnTo>
                <a:lnTo>
                  <a:pt x="2868" y="269"/>
                </a:lnTo>
                <a:lnTo>
                  <a:pt x="2868" y="268"/>
                </a:lnTo>
                <a:lnTo>
                  <a:pt x="2868" y="270"/>
                </a:lnTo>
                <a:lnTo>
                  <a:pt x="2868" y="269"/>
                </a:lnTo>
                <a:lnTo>
                  <a:pt x="2868" y="270"/>
                </a:lnTo>
                <a:lnTo>
                  <a:pt x="2869" y="270"/>
                </a:lnTo>
                <a:lnTo>
                  <a:pt x="2869" y="271"/>
                </a:lnTo>
                <a:lnTo>
                  <a:pt x="2870" y="274"/>
                </a:lnTo>
                <a:lnTo>
                  <a:pt x="2871" y="276"/>
                </a:lnTo>
                <a:lnTo>
                  <a:pt x="2871" y="276"/>
                </a:lnTo>
                <a:lnTo>
                  <a:pt x="2871" y="276"/>
                </a:lnTo>
                <a:lnTo>
                  <a:pt x="2872" y="280"/>
                </a:lnTo>
                <a:lnTo>
                  <a:pt x="2872" y="280"/>
                </a:lnTo>
                <a:lnTo>
                  <a:pt x="2873" y="281"/>
                </a:lnTo>
                <a:lnTo>
                  <a:pt x="2873" y="280"/>
                </a:lnTo>
                <a:lnTo>
                  <a:pt x="2873" y="277"/>
                </a:lnTo>
                <a:lnTo>
                  <a:pt x="2874" y="253"/>
                </a:lnTo>
                <a:lnTo>
                  <a:pt x="2874" y="244"/>
                </a:lnTo>
                <a:lnTo>
                  <a:pt x="2874" y="174"/>
                </a:lnTo>
                <a:lnTo>
                  <a:pt x="2874" y="162"/>
                </a:lnTo>
                <a:lnTo>
                  <a:pt x="2874" y="105"/>
                </a:lnTo>
                <a:lnTo>
                  <a:pt x="2875" y="104"/>
                </a:lnTo>
                <a:lnTo>
                  <a:pt x="2875" y="103"/>
                </a:lnTo>
                <a:lnTo>
                  <a:pt x="2875" y="116"/>
                </a:lnTo>
                <a:lnTo>
                  <a:pt x="2876" y="121"/>
                </a:lnTo>
                <a:lnTo>
                  <a:pt x="2877" y="157"/>
                </a:lnTo>
                <a:lnTo>
                  <a:pt x="2877" y="164"/>
                </a:lnTo>
                <a:lnTo>
                  <a:pt x="2878" y="192"/>
                </a:lnTo>
                <a:lnTo>
                  <a:pt x="2878" y="194"/>
                </a:lnTo>
                <a:lnTo>
                  <a:pt x="2879" y="213"/>
                </a:lnTo>
                <a:lnTo>
                  <a:pt x="2879" y="216"/>
                </a:lnTo>
                <a:lnTo>
                  <a:pt x="2879" y="222"/>
                </a:lnTo>
                <a:lnTo>
                  <a:pt x="2879" y="224"/>
                </a:lnTo>
                <a:lnTo>
                  <a:pt x="2880" y="229"/>
                </a:lnTo>
                <a:lnTo>
                  <a:pt x="2880" y="230"/>
                </a:lnTo>
                <a:lnTo>
                  <a:pt x="2880" y="239"/>
                </a:lnTo>
                <a:lnTo>
                  <a:pt x="2880" y="242"/>
                </a:lnTo>
                <a:lnTo>
                  <a:pt x="2881" y="248"/>
                </a:lnTo>
                <a:lnTo>
                  <a:pt x="2881" y="249"/>
                </a:lnTo>
                <a:lnTo>
                  <a:pt x="2882" y="246"/>
                </a:lnTo>
                <a:lnTo>
                  <a:pt x="2882" y="244"/>
                </a:lnTo>
                <a:lnTo>
                  <a:pt x="2883" y="237"/>
                </a:lnTo>
                <a:lnTo>
                  <a:pt x="2883" y="237"/>
                </a:lnTo>
                <a:lnTo>
                  <a:pt x="2884" y="230"/>
                </a:lnTo>
                <a:lnTo>
                  <a:pt x="2884" y="229"/>
                </a:lnTo>
                <a:lnTo>
                  <a:pt x="2884" y="229"/>
                </a:lnTo>
                <a:lnTo>
                  <a:pt x="2885" y="230"/>
                </a:lnTo>
                <a:lnTo>
                  <a:pt x="2885" y="236"/>
                </a:lnTo>
                <a:lnTo>
                  <a:pt x="2885" y="238"/>
                </a:lnTo>
                <a:lnTo>
                  <a:pt x="2886" y="248"/>
                </a:lnTo>
                <a:lnTo>
                  <a:pt x="2886" y="250"/>
                </a:lnTo>
                <a:lnTo>
                  <a:pt x="2886" y="260"/>
                </a:lnTo>
                <a:lnTo>
                  <a:pt x="2887" y="260"/>
                </a:lnTo>
                <a:lnTo>
                  <a:pt x="2888" y="267"/>
                </a:lnTo>
                <a:lnTo>
                  <a:pt x="2888" y="267"/>
                </a:lnTo>
                <a:lnTo>
                  <a:pt x="2888" y="270"/>
                </a:lnTo>
                <a:lnTo>
                  <a:pt x="2889" y="270"/>
                </a:lnTo>
                <a:lnTo>
                  <a:pt x="2889" y="271"/>
                </a:lnTo>
                <a:lnTo>
                  <a:pt x="2889" y="274"/>
                </a:lnTo>
                <a:lnTo>
                  <a:pt x="2889" y="273"/>
                </a:lnTo>
                <a:lnTo>
                  <a:pt x="2890" y="275"/>
                </a:lnTo>
                <a:lnTo>
                  <a:pt x="2890" y="274"/>
                </a:lnTo>
                <a:lnTo>
                  <a:pt x="2891" y="275"/>
                </a:lnTo>
                <a:lnTo>
                  <a:pt x="2891" y="275"/>
                </a:lnTo>
                <a:lnTo>
                  <a:pt x="2891" y="276"/>
                </a:lnTo>
                <a:lnTo>
                  <a:pt x="2892" y="275"/>
                </a:lnTo>
                <a:lnTo>
                  <a:pt x="2892" y="276"/>
                </a:lnTo>
                <a:lnTo>
                  <a:pt x="2892" y="279"/>
                </a:lnTo>
                <a:lnTo>
                  <a:pt x="2892" y="280"/>
                </a:lnTo>
                <a:lnTo>
                  <a:pt x="2893" y="281"/>
                </a:lnTo>
                <a:lnTo>
                  <a:pt x="2893" y="282"/>
                </a:lnTo>
                <a:lnTo>
                  <a:pt x="2894" y="282"/>
                </a:lnTo>
                <a:lnTo>
                  <a:pt x="2894" y="276"/>
                </a:lnTo>
                <a:lnTo>
                  <a:pt x="2894" y="272"/>
                </a:lnTo>
                <a:lnTo>
                  <a:pt x="2894" y="229"/>
                </a:lnTo>
                <a:lnTo>
                  <a:pt x="2894" y="217"/>
                </a:lnTo>
                <a:lnTo>
                  <a:pt x="2895" y="141"/>
                </a:lnTo>
                <a:lnTo>
                  <a:pt x="2896" y="129"/>
                </a:lnTo>
                <a:lnTo>
                  <a:pt x="2896" y="101"/>
                </a:lnTo>
                <a:lnTo>
                  <a:pt x="2897" y="103"/>
                </a:lnTo>
                <a:lnTo>
                  <a:pt x="2897" y="126"/>
                </a:lnTo>
                <a:lnTo>
                  <a:pt x="2898" y="131"/>
                </a:lnTo>
                <a:lnTo>
                  <a:pt x="2899" y="166"/>
                </a:lnTo>
                <a:lnTo>
                  <a:pt x="2899" y="170"/>
                </a:lnTo>
                <a:lnTo>
                  <a:pt x="2899" y="193"/>
                </a:lnTo>
                <a:lnTo>
                  <a:pt x="2899" y="195"/>
                </a:lnTo>
                <a:lnTo>
                  <a:pt x="2899" y="209"/>
                </a:lnTo>
                <a:lnTo>
                  <a:pt x="2899" y="212"/>
                </a:lnTo>
                <a:lnTo>
                  <a:pt x="2900" y="219"/>
                </a:lnTo>
                <a:lnTo>
                  <a:pt x="2900" y="220"/>
                </a:lnTo>
                <a:lnTo>
                  <a:pt x="2901" y="229"/>
                </a:lnTo>
                <a:lnTo>
                  <a:pt x="2901" y="229"/>
                </a:lnTo>
                <a:lnTo>
                  <a:pt x="2902" y="243"/>
                </a:lnTo>
                <a:lnTo>
                  <a:pt x="2902" y="244"/>
                </a:lnTo>
                <a:lnTo>
                  <a:pt x="2903" y="254"/>
                </a:lnTo>
                <a:lnTo>
                  <a:pt x="2903" y="254"/>
                </a:lnTo>
                <a:lnTo>
                  <a:pt x="2903" y="254"/>
                </a:lnTo>
                <a:lnTo>
                  <a:pt x="2904" y="253"/>
                </a:lnTo>
                <a:lnTo>
                  <a:pt x="2904" y="252"/>
                </a:lnTo>
                <a:lnTo>
                  <a:pt x="2904" y="245"/>
                </a:lnTo>
                <a:lnTo>
                  <a:pt x="2904" y="244"/>
                </a:lnTo>
                <a:lnTo>
                  <a:pt x="2904" y="239"/>
                </a:lnTo>
                <a:lnTo>
                  <a:pt x="2904" y="238"/>
                </a:lnTo>
                <a:lnTo>
                  <a:pt x="2905" y="238"/>
                </a:lnTo>
                <a:lnTo>
                  <a:pt x="2906" y="239"/>
                </a:lnTo>
                <a:lnTo>
                  <a:pt x="2906" y="246"/>
                </a:lnTo>
                <a:lnTo>
                  <a:pt x="2907" y="247"/>
                </a:lnTo>
                <a:lnTo>
                  <a:pt x="2907" y="256"/>
                </a:lnTo>
                <a:lnTo>
                  <a:pt x="2908" y="260"/>
                </a:lnTo>
                <a:lnTo>
                  <a:pt x="2908" y="266"/>
                </a:lnTo>
                <a:lnTo>
                  <a:pt x="2909" y="268"/>
                </a:lnTo>
                <a:lnTo>
                  <a:pt x="2909" y="268"/>
                </a:lnTo>
                <a:lnTo>
                  <a:pt x="2910" y="274"/>
                </a:lnTo>
                <a:lnTo>
                  <a:pt x="2910" y="274"/>
                </a:lnTo>
                <a:lnTo>
                  <a:pt x="2910" y="274"/>
                </a:lnTo>
                <a:lnTo>
                  <a:pt x="2910" y="277"/>
                </a:lnTo>
                <a:lnTo>
                  <a:pt x="2910" y="278"/>
                </a:lnTo>
                <a:lnTo>
                  <a:pt x="2910" y="280"/>
                </a:lnTo>
                <a:lnTo>
                  <a:pt x="2910" y="280"/>
                </a:lnTo>
                <a:lnTo>
                  <a:pt x="2910" y="280"/>
                </a:lnTo>
                <a:lnTo>
                  <a:pt x="2910" y="280"/>
                </a:lnTo>
                <a:lnTo>
                  <a:pt x="2911" y="282"/>
                </a:lnTo>
                <a:lnTo>
                  <a:pt x="2911" y="281"/>
                </a:lnTo>
                <a:lnTo>
                  <a:pt x="2912" y="283"/>
                </a:lnTo>
                <a:lnTo>
                  <a:pt x="2912" y="282"/>
                </a:lnTo>
                <a:lnTo>
                  <a:pt x="2913" y="284"/>
                </a:lnTo>
                <a:lnTo>
                  <a:pt x="2913" y="284"/>
                </a:lnTo>
                <a:lnTo>
                  <a:pt x="2913" y="283"/>
                </a:lnTo>
                <a:lnTo>
                  <a:pt x="2913" y="282"/>
                </a:lnTo>
                <a:lnTo>
                  <a:pt x="2914" y="285"/>
                </a:lnTo>
                <a:lnTo>
                  <a:pt x="2914" y="285"/>
                </a:lnTo>
                <a:lnTo>
                  <a:pt x="2915" y="288"/>
                </a:lnTo>
                <a:lnTo>
                  <a:pt x="2915" y="290"/>
                </a:lnTo>
                <a:lnTo>
                  <a:pt x="2915" y="282"/>
                </a:lnTo>
                <a:lnTo>
                  <a:pt x="2915" y="277"/>
                </a:lnTo>
                <a:lnTo>
                  <a:pt x="2916" y="230"/>
                </a:lnTo>
                <a:lnTo>
                  <a:pt x="2916" y="219"/>
                </a:lnTo>
                <a:lnTo>
                  <a:pt x="2916" y="141"/>
                </a:lnTo>
                <a:lnTo>
                  <a:pt x="2917" y="131"/>
                </a:lnTo>
                <a:lnTo>
                  <a:pt x="2917" y="103"/>
                </a:lnTo>
                <a:lnTo>
                  <a:pt x="2918" y="104"/>
                </a:lnTo>
                <a:lnTo>
                  <a:pt x="2918" y="131"/>
                </a:lnTo>
                <a:lnTo>
                  <a:pt x="2919" y="136"/>
                </a:lnTo>
                <a:lnTo>
                  <a:pt x="2920" y="167"/>
                </a:lnTo>
                <a:lnTo>
                  <a:pt x="2920" y="172"/>
                </a:lnTo>
                <a:lnTo>
                  <a:pt x="2920" y="194"/>
                </a:lnTo>
                <a:lnTo>
                  <a:pt x="2920" y="198"/>
                </a:lnTo>
                <a:lnTo>
                  <a:pt x="2921" y="211"/>
                </a:lnTo>
                <a:lnTo>
                  <a:pt x="2922" y="220"/>
                </a:lnTo>
                <a:lnTo>
                  <a:pt x="2923" y="228"/>
                </a:lnTo>
                <a:lnTo>
                  <a:pt x="2923" y="232"/>
                </a:lnTo>
                <a:lnTo>
                  <a:pt x="2923" y="244"/>
                </a:lnTo>
                <a:lnTo>
                  <a:pt x="2923" y="246"/>
                </a:lnTo>
                <a:lnTo>
                  <a:pt x="2924" y="256"/>
                </a:lnTo>
                <a:lnTo>
                  <a:pt x="2924" y="257"/>
                </a:lnTo>
                <a:lnTo>
                  <a:pt x="2924" y="259"/>
                </a:lnTo>
                <a:lnTo>
                  <a:pt x="2925" y="257"/>
                </a:lnTo>
                <a:lnTo>
                  <a:pt x="2925" y="257"/>
                </a:lnTo>
                <a:lnTo>
                  <a:pt x="2925" y="254"/>
                </a:lnTo>
                <a:lnTo>
                  <a:pt x="2925" y="253"/>
                </a:lnTo>
                <a:lnTo>
                  <a:pt x="2926" y="248"/>
                </a:lnTo>
                <a:lnTo>
                  <a:pt x="2926" y="248"/>
                </a:lnTo>
                <a:lnTo>
                  <a:pt x="2926" y="247"/>
                </a:lnTo>
                <a:lnTo>
                  <a:pt x="2927" y="245"/>
                </a:lnTo>
                <a:lnTo>
                  <a:pt x="2927" y="246"/>
                </a:lnTo>
                <a:lnTo>
                  <a:pt x="2928" y="246"/>
                </a:lnTo>
                <a:lnTo>
                  <a:pt x="2928" y="251"/>
                </a:lnTo>
                <a:lnTo>
                  <a:pt x="2929" y="252"/>
                </a:lnTo>
                <a:lnTo>
                  <a:pt x="2929" y="260"/>
                </a:lnTo>
                <a:lnTo>
                  <a:pt x="2929" y="261"/>
                </a:lnTo>
                <a:lnTo>
                  <a:pt x="2929" y="270"/>
                </a:lnTo>
                <a:lnTo>
                  <a:pt x="2930" y="272"/>
                </a:lnTo>
                <a:lnTo>
                  <a:pt x="2930" y="278"/>
                </a:lnTo>
                <a:lnTo>
                  <a:pt x="2930" y="280"/>
                </a:lnTo>
                <a:lnTo>
                  <a:pt x="2931" y="284"/>
                </a:lnTo>
                <a:lnTo>
                  <a:pt x="2931" y="284"/>
                </a:lnTo>
                <a:lnTo>
                  <a:pt x="2931" y="285"/>
                </a:lnTo>
                <a:lnTo>
                  <a:pt x="2932" y="287"/>
                </a:lnTo>
                <a:lnTo>
                  <a:pt x="2932" y="285"/>
                </a:lnTo>
                <a:lnTo>
                  <a:pt x="2932" y="288"/>
                </a:lnTo>
                <a:lnTo>
                  <a:pt x="2932" y="289"/>
                </a:lnTo>
                <a:lnTo>
                  <a:pt x="2933" y="288"/>
                </a:lnTo>
                <a:lnTo>
                  <a:pt x="2933" y="288"/>
                </a:lnTo>
                <a:lnTo>
                  <a:pt x="2934" y="288"/>
                </a:lnTo>
                <a:lnTo>
                  <a:pt x="2935" y="289"/>
                </a:lnTo>
                <a:lnTo>
                  <a:pt x="2935" y="288"/>
                </a:lnTo>
                <a:lnTo>
                  <a:pt x="2935" y="289"/>
                </a:lnTo>
                <a:lnTo>
                  <a:pt x="2935" y="291"/>
                </a:lnTo>
                <a:lnTo>
                  <a:pt x="2935" y="294"/>
                </a:lnTo>
                <a:lnTo>
                  <a:pt x="2935" y="292"/>
                </a:lnTo>
                <a:lnTo>
                  <a:pt x="2935" y="293"/>
                </a:lnTo>
                <a:lnTo>
                  <a:pt x="2936" y="280"/>
                </a:lnTo>
                <a:lnTo>
                  <a:pt x="2936" y="275"/>
                </a:lnTo>
                <a:lnTo>
                  <a:pt x="2937" y="201"/>
                </a:lnTo>
                <a:lnTo>
                  <a:pt x="2937" y="188"/>
                </a:lnTo>
                <a:lnTo>
                  <a:pt x="2938" y="125"/>
                </a:lnTo>
                <a:lnTo>
                  <a:pt x="2939" y="119"/>
                </a:lnTo>
                <a:lnTo>
                  <a:pt x="2939" y="111"/>
                </a:lnTo>
                <a:lnTo>
                  <a:pt x="2939" y="114"/>
                </a:lnTo>
                <a:lnTo>
                  <a:pt x="2940" y="116"/>
                </a:lnTo>
                <a:lnTo>
                  <a:pt x="2940" y="144"/>
                </a:lnTo>
                <a:lnTo>
                  <a:pt x="2940" y="150"/>
                </a:lnTo>
                <a:lnTo>
                  <a:pt x="2940" y="183"/>
                </a:lnTo>
                <a:lnTo>
                  <a:pt x="2940" y="188"/>
                </a:lnTo>
                <a:lnTo>
                  <a:pt x="2941" y="207"/>
                </a:lnTo>
                <a:lnTo>
                  <a:pt x="2941" y="209"/>
                </a:lnTo>
                <a:lnTo>
                  <a:pt x="2942" y="219"/>
                </a:lnTo>
                <a:lnTo>
                  <a:pt x="2942" y="219"/>
                </a:lnTo>
                <a:lnTo>
                  <a:pt x="2942" y="220"/>
                </a:lnTo>
                <a:lnTo>
                  <a:pt x="2943" y="229"/>
                </a:lnTo>
                <a:lnTo>
                  <a:pt x="2943" y="230"/>
                </a:lnTo>
                <a:lnTo>
                  <a:pt x="2944" y="239"/>
                </a:lnTo>
                <a:lnTo>
                  <a:pt x="2944" y="240"/>
                </a:lnTo>
                <a:lnTo>
                  <a:pt x="2945" y="256"/>
                </a:lnTo>
                <a:lnTo>
                  <a:pt x="2945" y="257"/>
                </a:lnTo>
                <a:lnTo>
                  <a:pt x="2946" y="264"/>
                </a:lnTo>
                <a:lnTo>
                  <a:pt x="2946" y="265"/>
                </a:lnTo>
                <a:lnTo>
                  <a:pt x="2946" y="265"/>
                </a:lnTo>
                <a:lnTo>
                  <a:pt x="2946" y="264"/>
                </a:lnTo>
                <a:lnTo>
                  <a:pt x="2946" y="263"/>
                </a:lnTo>
                <a:lnTo>
                  <a:pt x="2947" y="259"/>
                </a:lnTo>
                <a:lnTo>
                  <a:pt x="2947" y="258"/>
                </a:lnTo>
                <a:lnTo>
                  <a:pt x="2947" y="254"/>
                </a:lnTo>
                <a:lnTo>
                  <a:pt x="2947" y="254"/>
                </a:lnTo>
                <a:lnTo>
                  <a:pt x="2947" y="253"/>
                </a:lnTo>
                <a:lnTo>
                  <a:pt x="2947" y="252"/>
                </a:lnTo>
                <a:lnTo>
                  <a:pt x="2948" y="255"/>
                </a:lnTo>
                <a:lnTo>
                  <a:pt x="2949" y="255"/>
                </a:lnTo>
                <a:lnTo>
                  <a:pt x="2949" y="260"/>
                </a:lnTo>
                <a:lnTo>
                  <a:pt x="2950" y="261"/>
                </a:lnTo>
                <a:lnTo>
                  <a:pt x="2950" y="270"/>
                </a:lnTo>
                <a:lnTo>
                  <a:pt x="2951" y="270"/>
                </a:lnTo>
                <a:lnTo>
                  <a:pt x="2951" y="279"/>
                </a:lnTo>
                <a:lnTo>
                  <a:pt x="2951" y="280"/>
                </a:lnTo>
                <a:lnTo>
                  <a:pt x="2951" y="285"/>
                </a:lnTo>
                <a:lnTo>
                  <a:pt x="2952" y="285"/>
                </a:lnTo>
                <a:lnTo>
                  <a:pt x="2952" y="286"/>
                </a:lnTo>
                <a:lnTo>
                  <a:pt x="2953" y="291"/>
                </a:lnTo>
                <a:lnTo>
                  <a:pt x="2953" y="291"/>
                </a:lnTo>
                <a:lnTo>
                  <a:pt x="2953" y="292"/>
                </a:lnTo>
                <a:lnTo>
                  <a:pt x="2953" y="292"/>
                </a:lnTo>
                <a:lnTo>
                  <a:pt x="2953" y="294"/>
                </a:lnTo>
                <a:lnTo>
                  <a:pt x="2954" y="294"/>
                </a:lnTo>
                <a:lnTo>
                  <a:pt x="2954" y="293"/>
                </a:lnTo>
                <a:lnTo>
                  <a:pt x="2955" y="295"/>
                </a:lnTo>
                <a:lnTo>
                  <a:pt x="2955" y="293"/>
                </a:lnTo>
                <a:lnTo>
                  <a:pt x="2956" y="295"/>
                </a:lnTo>
                <a:lnTo>
                  <a:pt x="2956" y="296"/>
                </a:lnTo>
                <a:lnTo>
                  <a:pt x="2956" y="297"/>
                </a:lnTo>
                <a:lnTo>
                  <a:pt x="2956" y="296"/>
                </a:lnTo>
                <a:lnTo>
                  <a:pt x="2957" y="277"/>
                </a:lnTo>
                <a:lnTo>
                  <a:pt x="2957" y="270"/>
                </a:lnTo>
                <a:lnTo>
                  <a:pt x="2958" y="204"/>
                </a:lnTo>
                <a:lnTo>
                  <a:pt x="2958" y="193"/>
                </a:lnTo>
                <a:lnTo>
                  <a:pt x="2959" y="136"/>
                </a:lnTo>
                <a:lnTo>
                  <a:pt x="2959" y="131"/>
                </a:lnTo>
                <a:lnTo>
                  <a:pt x="2959" y="124"/>
                </a:lnTo>
                <a:lnTo>
                  <a:pt x="2959" y="130"/>
                </a:lnTo>
                <a:lnTo>
                  <a:pt x="2960" y="134"/>
                </a:lnTo>
                <a:lnTo>
                  <a:pt x="2960" y="163"/>
                </a:lnTo>
                <a:lnTo>
                  <a:pt x="2961" y="167"/>
                </a:lnTo>
                <a:lnTo>
                  <a:pt x="2961" y="195"/>
                </a:lnTo>
                <a:lnTo>
                  <a:pt x="2961" y="198"/>
                </a:lnTo>
                <a:lnTo>
                  <a:pt x="2962" y="219"/>
                </a:lnTo>
                <a:lnTo>
                  <a:pt x="2962" y="220"/>
                </a:lnTo>
                <a:lnTo>
                  <a:pt x="2963" y="234"/>
                </a:lnTo>
                <a:lnTo>
                  <a:pt x="2963" y="234"/>
                </a:lnTo>
                <a:lnTo>
                  <a:pt x="2964" y="243"/>
                </a:lnTo>
                <a:lnTo>
                  <a:pt x="2965" y="252"/>
                </a:lnTo>
                <a:lnTo>
                  <a:pt x="2965" y="254"/>
                </a:lnTo>
                <a:lnTo>
                  <a:pt x="2965" y="265"/>
                </a:lnTo>
                <a:lnTo>
                  <a:pt x="2965" y="267"/>
                </a:lnTo>
                <a:lnTo>
                  <a:pt x="2966" y="275"/>
                </a:lnTo>
                <a:lnTo>
                  <a:pt x="2966" y="274"/>
                </a:lnTo>
                <a:lnTo>
                  <a:pt x="2966" y="275"/>
                </a:lnTo>
                <a:lnTo>
                  <a:pt x="2966" y="272"/>
                </a:lnTo>
                <a:lnTo>
                  <a:pt x="2966" y="271"/>
                </a:lnTo>
                <a:lnTo>
                  <a:pt x="2967" y="264"/>
                </a:lnTo>
                <a:lnTo>
                  <a:pt x="2967" y="262"/>
                </a:lnTo>
                <a:lnTo>
                  <a:pt x="2968" y="255"/>
                </a:lnTo>
                <a:lnTo>
                  <a:pt x="2968" y="255"/>
                </a:lnTo>
                <a:lnTo>
                  <a:pt x="2969" y="248"/>
                </a:lnTo>
                <a:lnTo>
                  <a:pt x="2969" y="249"/>
                </a:lnTo>
                <a:lnTo>
                  <a:pt x="2970" y="249"/>
                </a:lnTo>
                <a:lnTo>
                  <a:pt x="2970" y="251"/>
                </a:lnTo>
                <a:lnTo>
                  <a:pt x="2970" y="252"/>
                </a:lnTo>
                <a:lnTo>
                  <a:pt x="2971" y="264"/>
                </a:lnTo>
                <a:lnTo>
                  <a:pt x="2971" y="266"/>
                </a:lnTo>
                <a:lnTo>
                  <a:pt x="2971" y="277"/>
                </a:lnTo>
                <a:lnTo>
                  <a:pt x="2971" y="279"/>
                </a:lnTo>
                <a:lnTo>
                  <a:pt x="2971" y="288"/>
                </a:lnTo>
                <a:lnTo>
                  <a:pt x="2972" y="289"/>
                </a:lnTo>
                <a:lnTo>
                  <a:pt x="2973" y="295"/>
                </a:lnTo>
                <a:lnTo>
                  <a:pt x="2973" y="295"/>
                </a:lnTo>
                <a:lnTo>
                  <a:pt x="2973" y="299"/>
                </a:lnTo>
                <a:lnTo>
                  <a:pt x="2974" y="299"/>
                </a:lnTo>
                <a:lnTo>
                  <a:pt x="2974" y="299"/>
                </a:lnTo>
                <a:lnTo>
                  <a:pt x="2975" y="297"/>
                </a:lnTo>
                <a:lnTo>
                  <a:pt x="2976" y="296"/>
                </a:lnTo>
                <a:lnTo>
                  <a:pt x="2976" y="296"/>
                </a:lnTo>
                <a:lnTo>
                  <a:pt x="2976" y="296"/>
                </a:lnTo>
                <a:lnTo>
                  <a:pt x="2976" y="296"/>
                </a:lnTo>
                <a:lnTo>
                  <a:pt x="2977" y="297"/>
                </a:lnTo>
                <a:lnTo>
                  <a:pt x="2977" y="295"/>
                </a:lnTo>
                <a:lnTo>
                  <a:pt x="2977" y="292"/>
                </a:lnTo>
                <a:lnTo>
                  <a:pt x="2977" y="240"/>
                </a:lnTo>
                <a:lnTo>
                  <a:pt x="2977" y="226"/>
                </a:lnTo>
                <a:lnTo>
                  <a:pt x="2978" y="147"/>
                </a:lnTo>
                <a:lnTo>
                  <a:pt x="2978" y="139"/>
                </a:lnTo>
                <a:lnTo>
                  <a:pt x="2979" y="113"/>
                </a:lnTo>
                <a:lnTo>
                  <a:pt x="2980" y="128"/>
                </a:lnTo>
                <a:lnTo>
                  <a:pt x="2980" y="132"/>
                </a:lnTo>
                <a:lnTo>
                  <a:pt x="2981" y="166"/>
                </a:lnTo>
                <a:lnTo>
                  <a:pt x="2982" y="168"/>
                </a:lnTo>
                <a:lnTo>
                  <a:pt x="2982" y="190"/>
                </a:lnTo>
                <a:lnTo>
                  <a:pt x="2982" y="193"/>
                </a:lnTo>
                <a:lnTo>
                  <a:pt x="2982" y="208"/>
                </a:lnTo>
                <a:lnTo>
                  <a:pt x="2983" y="209"/>
                </a:lnTo>
                <a:lnTo>
                  <a:pt x="2983" y="219"/>
                </a:lnTo>
                <a:lnTo>
                  <a:pt x="2983" y="220"/>
                </a:lnTo>
                <a:lnTo>
                  <a:pt x="2984" y="229"/>
                </a:lnTo>
                <a:lnTo>
                  <a:pt x="2984" y="232"/>
                </a:lnTo>
                <a:lnTo>
                  <a:pt x="2985" y="246"/>
                </a:lnTo>
                <a:lnTo>
                  <a:pt x="2985" y="249"/>
                </a:lnTo>
                <a:lnTo>
                  <a:pt x="2986" y="262"/>
                </a:lnTo>
                <a:lnTo>
                  <a:pt x="2986" y="264"/>
                </a:lnTo>
                <a:lnTo>
                  <a:pt x="2987" y="268"/>
                </a:lnTo>
                <a:lnTo>
                  <a:pt x="2987" y="267"/>
                </a:lnTo>
                <a:lnTo>
                  <a:pt x="2987" y="265"/>
                </a:lnTo>
                <a:lnTo>
                  <a:pt x="2987" y="263"/>
                </a:lnTo>
                <a:lnTo>
                  <a:pt x="2988" y="257"/>
                </a:lnTo>
                <a:lnTo>
                  <a:pt x="2988" y="257"/>
                </a:lnTo>
                <a:lnTo>
                  <a:pt x="2989" y="252"/>
                </a:lnTo>
                <a:lnTo>
                  <a:pt x="2989" y="253"/>
                </a:lnTo>
                <a:lnTo>
                  <a:pt x="2989" y="257"/>
                </a:lnTo>
                <a:lnTo>
                  <a:pt x="2989" y="259"/>
                </a:lnTo>
                <a:lnTo>
                  <a:pt x="2990" y="265"/>
                </a:lnTo>
                <a:lnTo>
                  <a:pt x="2990" y="266"/>
                </a:lnTo>
                <a:lnTo>
                  <a:pt x="2991" y="271"/>
                </a:lnTo>
                <a:lnTo>
                  <a:pt x="2992" y="273"/>
                </a:lnTo>
                <a:lnTo>
                  <a:pt x="2992" y="280"/>
                </a:lnTo>
                <a:lnTo>
                  <a:pt x="2992" y="280"/>
                </a:lnTo>
                <a:lnTo>
                  <a:pt x="2992" y="281"/>
                </a:lnTo>
                <a:lnTo>
                  <a:pt x="2992" y="285"/>
                </a:lnTo>
                <a:lnTo>
                  <a:pt x="2993" y="285"/>
                </a:lnTo>
                <a:lnTo>
                  <a:pt x="2993" y="288"/>
                </a:lnTo>
                <a:lnTo>
                  <a:pt x="2994" y="290"/>
                </a:lnTo>
                <a:lnTo>
                  <a:pt x="2995" y="292"/>
                </a:lnTo>
                <a:lnTo>
                  <a:pt x="2996" y="296"/>
                </a:lnTo>
                <a:lnTo>
                  <a:pt x="2996" y="299"/>
                </a:lnTo>
                <a:lnTo>
                  <a:pt x="2997" y="301"/>
                </a:lnTo>
                <a:lnTo>
                  <a:pt x="2997" y="305"/>
                </a:lnTo>
                <a:lnTo>
                  <a:pt x="2997" y="303"/>
                </a:lnTo>
                <a:lnTo>
                  <a:pt x="2998" y="292"/>
                </a:lnTo>
                <a:lnTo>
                  <a:pt x="2998" y="285"/>
                </a:lnTo>
                <a:lnTo>
                  <a:pt x="2999" y="215"/>
                </a:lnTo>
                <a:lnTo>
                  <a:pt x="2999" y="199"/>
                </a:lnTo>
                <a:lnTo>
                  <a:pt x="3000" y="126"/>
                </a:lnTo>
                <a:lnTo>
                  <a:pt x="3000" y="120"/>
                </a:lnTo>
                <a:lnTo>
                  <a:pt x="3001" y="112"/>
                </a:lnTo>
                <a:lnTo>
                  <a:pt x="3001" y="116"/>
                </a:lnTo>
                <a:lnTo>
                  <a:pt x="3001" y="119"/>
                </a:lnTo>
                <a:lnTo>
                  <a:pt x="3002" y="147"/>
                </a:lnTo>
                <a:lnTo>
                  <a:pt x="3002" y="152"/>
                </a:lnTo>
                <a:lnTo>
                  <a:pt x="3002" y="182"/>
                </a:lnTo>
                <a:lnTo>
                  <a:pt x="3002" y="186"/>
                </a:lnTo>
                <a:lnTo>
                  <a:pt x="3002" y="210"/>
                </a:lnTo>
                <a:lnTo>
                  <a:pt x="3003" y="212"/>
                </a:lnTo>
                <a:lnTo>
                  <a:pt x="3003" y="225"/>
                </a:lnTo>
                <a:lnTo>
                  <a:pt x="3004" y="226"/>
                </a:lnTo>
                <a:lnTo>
                  <a:pt x="3004" y="236"/>
                </a:lnTo>
                <a:lnTo>
                  <a:pt x="3005" y="237"/>
                </a:lnTo>
                <a:lnTo>
                  <a:pt x="3006" y="245"/>
                </a:lnTo>
                <a:lnTo>
                  <a:pt x="3006" y="247"/>
                </a:lnTo>
                <a:lnTo>
                  <a:pt x="3007" y="259"/>
                </a:lnTo>
                <a:lnTo>
                  <a:pt x="3007" y="260"/>
                </a:lnTo>
                <a:lnTo>
                  <a:pt x="3007" y="270"/>
                </a:lnTo>
                <a:lnTo>
                  <a:pt x="3007" y="271"/>
                </a:lnTo>
                <a:lnTo>
                  <a:pt x="3007" y="270"/>
                </a:lnTo>
                <a:lnTo>
                  <a:pt x="3007" y="269"/>
                </a:lnTo>
                <a:lnTo>
                  <a:pt x="3008" y="263"/>
                </a:lnTo>
                <a:lnTo>
                  <a:pt x="3009" y="257"/>
                </a:lnTo>
                <a:lnTo>
                  <a:pt x="3009" y="258"/>
                </a:lnTo>
                <a:lnTo>
                  <a:pt x="3009" y="257"/>
                </a:lnTo>
                <a:lnTo>
                  <a:pt x="3010" y="255"/>
                </a:lnTo>
                <a:lnTo>
                  <a:pt x="3010" y="256"/>
                </a:lnTo>
                <a:lnTo>
                  <a:pt x="3010" y="257"/>
                </a:lnTo>
                <a:lnTo>
                  <a:pt x="3011" y="261"/>
                </a:lnTo>
                <a:lnTo>
                  <a:pt x="3011" y="263"/>
                </a:lnTo>
                <a:lnTo>
                  <a:pt x="3012" y="270"/>
                </a:lnTo>
                <a:lnTo>
                  <a:pt x="3012" y="272"/>
                </a:lnTo>
                <a:lnTo>
                  <a:pt x="3012" y="280"/>
                </a:lnTo>
                <a:lnTo>
                  <a:pt x="3013" y="288"/>
                </a:lnTo>
                <a:lnTo>
                  <a:pt x="3014" y="288"/>
                </a:lnTo>
                <a:lnTo>
                  <a:pt x="3014" y="294"/>
                </a:lnTo>
                <a:lnTo>
                  <a:pt x="3014" y="294"/>
                </a:lnTo>
                <a:lnTo>
                  <a:pt x="3014" y="296"/>
                </a:lnTo>
                <a:lnTo>
                  <a:pt x="3015" y="296"/>
                </a:lnTo>
                <a:lnTo>
                  <a:pt x="3015" y="296"/>
                </a:lnTo>
                <a:lnTo>
                  <a:pt x="3016" y="296"/>
                </a:lnTo>
                <a:lnTo>
                  <a:pt x="3016" y="297"/>
                </a:lnTo>
                <a:lnTo>
                  <a:pt x="3017" y="296"/>
                </a:lnTo>
                <a:lnTo>
                  <a:pt x="3017" y="297"/>
                </a:lnTo>
                <a:lnTo>
                  <a:pt x="3017" y="298"/>
                </a:lnTo>
                <a:lnTo>
                  <a:pt x="3017" y="296"/>
                </a:lnTo>
                <a:lnTo>
                  <a:pt x="3018" y="297"/>
                </a:lnTo>
                <a:lnTo>
                  <a:pt x="3018" y="298"/>
                </a:lnTo>
                <a:lnTo>
                  <a:pt x="3018" y="296"/>
                </a:lnTo>
                <a:lnTo>
                  <a:pt x="3018" y="298"/>
                </a:lnTo>
                <a:lnTo>
                  <a:pt x="3018" y="299"/>
                </a:lnTo>
                <a:lnTo>
                  <a:pt x="3018" y="299"/>
                </a:lnTo>
                <a:lnTo>
                  <a:pt x="3019" y="301"/>
                </a:lnTo>
                <a:lnTo>
                  <a:pt x="3019" y="300"/>
                </a:lnTo>
                <a:lnTo>
                  <a:pt x="3019" y="299"/>
                </a:lnTo>
                <a:lnTo>
                  <a:pt x="3020" y="281"/>
                </a:lnTo>
                <a:lnTo>
                  <a:pt x="3020" y="275"/>
                </a:lnTo>
                <a:lnTo>
                  <a:pt x="3020" y="213"/>
                </a:lnTo>
                <a:lnTo>
                  <a:pt x="3020" y="201"/>
                </a:lnTo>
                <a:lnTo>
                  <a:pt x="3021" y="142"/>
                </a:lnTo>
                <a:lnTo>
                  <a:pt x="3021" y="139"/>
                </a:lnTo>
                <a:lnTo>
                  <a:pt x="3022" y="131"/>
                </a:lnTo>
                <a:lnTo>
                  <a:pt x="3022" y="134"/>
                </a:lnTo>
                <a:lnTo>
                  <a:pt x="3022" y="137"/>
                </a:lnTo>
                <a:lnTo>
                  <a:pt x="3023" y="162"/>
                </a:lnTo>
                <a:lnTo>
                  <a:pt x="3023" y="167"/>
                </a:lnTo>
                <a:lnTo>
                  <a:pt x="3023" y="193"/>
                </a:lnTo>
                <a:lnTo>
                  <a:pt x="3024" y="196"/>
                </a:lnTo>
                <a:lnTo>
                  <a:pt x="3024" y="216"/>
                </a:lnTo>
                <a:lnTo>
                  <a:pt x="3025" y="219"/>
                </a:lnTo>
                <a:lnTo>
                  <a:pt x="3025" y="232"/>
                </a:lnTo>
                <a:lnTo>
                  <a:pt x="3026" y="234"/>
                </a:lnTo>
                <a:lnTo>
                  <a:pt x="3026" y="243"/>
                </a:lnTo>
                <a:lnTo>
                  <a:pt x="3026" y="243"/>
                </a:lnTo>
                <a:lnTo>
                  <a:pt x="3027" y="253"/>
                </a:lnTo>
                <a:lnTo>
                  <a:pt x="3027" y="256"/>
                </a:lnTo>
                <a:lnTo>
                  <a:pt x="3028" y="268"/>
                </a:lnTo>
                <a:lnTo>
                  <a:pt x="3028" y="270"/>
                </a:lnTo>
                <a:lnTo>
                  <a:pt x="3028" y="277"/>
                </a:lnTo>
                <a:lnTo>
                  <a:pt x="3028" y="276"/>
                </a:lnTo>
                <a:lnTo>
                  <a:pt x="3029" y="278"/>
                </a:lnTo>
                <a:lnTo>
                  <a:pt x="3029" y="276"/>
                </a:lnTo>
                <a:lnTo>
                  <a:pt x="3029" y="275"/>
                </a:lnTo>
                <a:lnTo>
                  <a:pt x="3030" y="269"/>
                </a:lnTo>
                <a:lnTo>
                  <a:pt x="3031" y="265"/>
                </a:lnTo>
                <a:lnTo>
                  <a:pt x="3031" y="265"/>
                </a:lnTo>
                <a:lnTo>
                  <a:pt x="3031" y="264"/>
                </a:lnTo>
                <a:lnTo>
                  <a:pt x="3031" y="265"/>
                </a:lnTo>
                <a:lnTo>
                  <a:pt x="3032" y="264"/>
                </a:lnTo>
                <a:lnTo>
                  <a:pt x="3032" y="270"/>
                </a:lnTo>
                <a:lnTo>
                  <a:pt x="3032" y="271"/>
                </a:lnTo>
                <a:lnTo>
                  <a:pt x="3033" y="278"/>
                </a:lnTo>
                <a:lnTo>
                  <a:pt x="3033" y="280"/>
                </a:lnTo>
                <a:lnTo>
                  <a:pt x="3033" y="285"/>
                </a:lnTo>
                <a:lnTo>
                  <a:pt x="3033" y="287"/>
                </a:lnTo>
                <a:lnTo>
                  <a:pt x="3034" y="293"/>
                </a:lnTo>
                <a:lnTo>
                  <a:pt x="3035" y="293"/>
                </a:lnTo>
                <a:lnTo>
                  <a:pt x="3035" y="297"/>
                </a:lnTo>
                <a:lnTo>
                  <a:pt x="3036" y="297"/>
                </a:lnTo>
                <a:lnTo>
                  <a:pt x="3036" y="301"/>
                </a:lnTo>
                <a:lnTo>
                  <a:pt x="3037" y="300"/>
                </a:lnTo>
                <a:lnTo>
                  <a:pt x="3037" y="301"/>
                </a:lnTo>
                <a:lnTo>
                  <a:pt x="3037" y="299"/>
                </a:lnTo>
                <a:lnTo>
                  <a:pt x="3038" y="301"/>
                </a:lnTo>
                <a:lnTo>
                  <a:pt x="3038" y="301"/>
                </a:lnTo>
                <a:lnTo>
                  <a:pt x="3038" y="300"/>
                </a:lnTo>
                <a:lnTo>
                  <a:pt x="3038" y="302"/>
                </a:lnTo>
                <a:lnTo>
                  <a:pt x="3038" y="301"/>
                </a:lnTo>
                <a:lnTo>
                  <a:pt x="3038" y="303"/>
                </a:lnTo>
                <a:lnTo>
                  <a:pt x="3038" y="303"/>
                </a:lnTo>
                <a:lnTo>
                  <a:pt x="3038" y="305"/>
                </a:lnTo>
                <a:lnTo>
                  <a:pt x="3038" y="304"/>
                </a:lnTo>
                <a:lnTo>
                  <a:pt x="3038" y="307"/>
                </a:lnTo>
                <a:lnTo>
                  <a:pt x="3039" y="305"/>
                </a:lnTo>
                <a:lnTo>
                  <a:pt x="3039" y="307"/>
                </a:lnTo>
                <a:lnTo>
                  <a:pt x="3039" y="307"/>
                </a:lnTo>
                <a:lnTo>
                  <a:pt x="3040" y="305"/>
                </a:lnTo>
                <a:lnTo>
                  <a:pt x="3041" y="281"/>
                </a:lnTo>
                <a:lnTo>
                  <a:pt x="3041" y="274"/>
                </a:lnTo>
                <a:lnTo>
                  <a:pt x="3042" y="209"/>
                </a:lnTo>
                <a:lnTo>
                  <a:pt x="3042" y="198"/>
                </a:lnTo>
                <a:lnTo>
                  <a:pt x="3043" y="155"/>
                </a:lnTo>
                <a:lnTo>
                  <a:pt x="3043" y="152"/>
                </a:lnTo>
                <a:lnTo>
                  <a:pt x="3043" y="151"/>
                </a:lnTo>
                <a:lnTo>
                  <a:pt x="3043" y="155"/>
                </a:lnTo>
                <a:lnTo>
                  <a:pt x="3043" y="157"/>
                </a:lnTo>
                <a:lnTo>
                  <a:pt x="3044" y="185"/>
                </a:lnTo>
                <a:lnTo>
                  <a:pt x="3044" y="190"/>
                </a:lnTo>
                <a:lnTo>
                  <a:pt x="3044" y="213"/>
                </a:lnTo>
                <a:lnTo>
                  <a:pt x="3045" y="215"/>
                </a:lnTo>
                <a:lnTo>
                  <a:pt x="3045" y="231"/>
                </a:lnTo>
                <a:lnTo>
                  <a:pt x="3046" y="233"/>
                </a:lnTo>
                <a:lnTo>
                  <a:pt x="3046" y="244"/>
                </a:lnTo>
                <a:lnTo>
                  <a:pt x="3047" y="246"/>
                </a:lnTo>
                <a:lnTo>
                  <a:pt x="3047" y="256"/>
                </a:lnTo>
                <a:lnTo>
                  <a:pt x="3048" y="259"/>
                </a:lnTo>
                <a:lnTo>
                  <a:pt x="3048" y="270"/>
                </a:lnTo>
                <a:lnTo>
                  <a:pt x="3048" y="271"/>
                </a:lnTo>
                <a:lnTo>
                  <a:pt x="3049" y="280"/>
                </a:lnTo>
                <a:lnTo>
                  <a:pt x="3049" y="280"/>
                </a:lnTo>
                <a:lnTo>
                  <a:pt x="3049" y="284"/>
                </a:lnTo>
                <a:lnTo>
                  <a:pt x="3050" y="281"/>
                </a:lnTo>
                <a:lnTo>
                  <a:pt x="3050" y="277"/>
                </a:lnTo>
                <a:lnTo>
                  <a:pt x="3050" y="277"/>
                </a:lnTo>
                <a:lnTo>
                  <a:pt x="3050" y="276"/>
                </a:lnTo>
                <a:lnTo>
                  <a:pt x="3051" y="268"/>
                </a:lnTo>
                <a:lnTo>
                  <a:pt x="3052" y="262"/>
                </a:lnTo>
                <a:lnTo>
                  <a:pt x="3052" y="261"/>
                </a:lnTo>
                <a:lnTo>
                  <a:pt x="3053" y="265"/>
                </a:lnTo>
                <a:lnTo>
                  <a:pt x="3053" y="265"/>
                </a:lnTo>
                <a:lnTo>
                  <a:pt x="3054" y="274"/>
                </a:lnTo>
                <a:lnTo>
                  <a:pt x="3054" y="283"/>
                </a:lnTo>
                <a:lnTo>
                  <a:pt x="3054" y="284"/>
                </a:lnTo>
                <a:lnTo>
                  <a:pt x="3055" y="291"/>
                </a:lnTo>
                <a:lnTo>
                  <a:pt x="3055" y="292"/>
                </a:lnTo>
                <a:lnTo>
                  <a:pt x="3056" y="297"/>
                </a:lnTo>
                <a:lnTo>
                  <a:pt x="3056" y="298"/>
                </a:lnTo>
                <a:lnTo>
                  <a:pt x="3056" y="301"/>
                </a:lnTo>
                <a:lnTo>
                  <a:pt x="3057" y="301"/>
                </a:lnTo>
                <a:lnTo>
                  <a:pt x="3057" y="302"/>
                </a:lnTo>
                <a:lnTo>
                  <a:pt x="3057" y="301"/>
                </a:lnTo>
                <a:lnTo>
                  <a:pt x="3058" y="301"/>
                </a:lnTo>
                <a:lnTo>
                  <a:pt x="3058" y="302"/>
                </a:lnTo>
                <a:lnTo>
                  <a:pt x="3059" y="301"/>
                </a:lnTo>
                <a:lnTo>
                  <a:pt x="3059" y="300"/>
                </a:lnTo>
                <a:lnTo>
                  <a:pt x="3059" y="301"/>
                </a:lnTo>
                <a:lnTo>
                  <a:pt x="3059" y="300"/>
                </a:lnTo>
                <a:lnTo>
                  <a:pt x="3059" y="301"/>
                </a:lnTo>
                <a:lnTo>
                  <a:pt x="3059" y="299"/>
                </a:lnTo>
                <a:lnTo>
                  <a:pt x="3060" y="301"/>
                </a:lnTo>
                <a:lnTo>
                  <a:pt x="3060" y="302"/>
                </a:lnTo>
                <a:lnTo>
                  <a:pt x="3061" y="305"/>
                </a:lnTo>
                <a:lnTo>
                  <a:pt x="3061" y="304"/>
                </a:lnTo>
                <a:lnTo>
                  <a:pt x="3061" y="303"/>
                </a:lnTo>
                <a:lnTo>
                  <a:pt x="3062" y="288"/>
                </a:lnTo>
                <a:lnTo>
                  <a:pt x="3062" y="283"/>
                </a:lnTo>
                <a:lnTo>
                  <a:pt x="3063" y="216"/>
                </a:lnTo>
                <a:lnTo>
                  <a:pt x="3063" y="205"/>
                </a:lnTo>
                <a:lnTo>
                  <a:pt x="3063" y="156"/>
                </a:lnTo>
                <a:lnTo>
                  <a:pt x="3063" y="152"/>
                </a:lnTo>
                <a:lnTo>
                  <a:pt x="3064" y="144"/>
                </a:lnTo>
                <a:lnTo>
                  <a:pt x="3064" y="146"/>
                </a:lnTo>
                <a:lnTo>
                  <a:pt x="3064" y="147"/>
                </a:lnTo>
                <a:lnTo>
                  <a:pt x="3064" y="167"/>
                </a:lnTo>
                <a:lnTo>
                  <a:pt x="3064" y="171"/>
                </a:lnTo>
                <a:lnTo>
                  <a:pt x="3065" y="198"/>
                </a:lnTo>
                <a:lnTo>
                  <a:pt x="3065" y="202"/>
                </a:lnTo>
                <a:lnTo>
                  <a:pt x="3066" y="219"/>
                </a:lnTo>
                <a:lnTo>
                  <a:pt x="3067" y="222"/>
                </a:lnTo>
                <a:lnTo>
                  <a:pt x="3067" y="233"/>
                </a:lnTo>
                <a:lnTo>
                  <a:pt x="3068" y="234"/>
                </a:lnTo>
                <a:lnTo>
                  <a:pt x="3068" y="243"/>
                </a:lnTo>
                <a:lnTo>
                  <a:pt x="3069" y="244"/>
                </a:lnTo>
                <a:lnTo>
                  <a:pt x="3069" y="253"/>
                </a:lnTo>
                <a:lnTo>
                  <a:pt x="3069" y="255"/>
                </a:lnTo>
                <a:lnTo>
                  <a:pt x="3069" y="270"/>
                </a:lnTo>
                <a:lnTo>
                  <a:pt x="3069" y="272"/>
                </a:lnTo>
                <a:lnTo>
                  <a:pt x="3070" y="279"/>
                </a:lnTo>
                <a:lnTo>
                  <a:pt x="3070" y="280"/>
                </a:lnTo>
                <a:lnTo>
                  <a:pt x="3071" y="279"/>
                </a:lnTo>
                <a:lnTo>
                  <a:pt x="3071" y="280"/>
                </a:lnTo>
                <a:lnTo>
                  <a:pt x="3071" y="278"/>
                </a:lnTo>
                <a:lnTo>
                  <a:pt x="3072" y="273"/>
                </a:lnTo>
                <a:lnTo>
                  <a:pt x="3072" y="270"/>
                </a:lnTo>
                <a:lnTo>
                  <a:pt x="3073" y="267"/>
                </a:lnTo>
                <a:lnTo>
                  <a:pt x="3073" y="267"/>
                </a:lnTo>
                <a:lnTo>
                  <a:pt x="3073" y="266"/>
                </a:lnTo>
                <a:lnTo>
                  <a:pt x="3074" y="265"/>
                </a:lnTo>
                <a:lnTo>
                  <a:pt x="3074" y="266"/>
                </a:lnTo>
                <a:lnTo>
                  <a:pt x="3074" y="272"/>
                </a:lnTo>
                <a:lnTo>
                  <a:pt x="3074" y="273"/>
                </a:lnTo>
                <a:lnTo>
                  <a:pt x="3074" y="279"/>
                </a:lnTo>
                <a:lnTo>
                  <a:pt x="3074" y="280"/>
                </a:lnTo>
                <a:lnTo>
                  <a:pt x="3075" y="287"/>
                </a:lnTo>
                <a:lnTo>
                  <a:pt x="3075" y="288"/>
                </a:lnTo>
                <a:lnTo>
                  <a:pt x="3076" y="294"/>
                </a:lnTo>
                <a:lnTo>
                  <a:pt x="3076" y="294"/>
                </a:lnTo>
                <a:lnTo>
                  <a:pt x="3076" y="295"/>
                </a:lnTo>
                <a:lnTo>
                  <a:pt x="3077" y="299"/>
                </a:lnTo>
                <a:lnTo>
                  <a:pt x="3078" y="300"/>
                </a:lnTo>
                <a:lnTo>
                  <a:pt x="3078" y="299"/>
                </a:lnTo>
                <a:lnTo>
                  <a:pt x="3078" y="301"/>
                </a:lnTo>
                <a:lnTo>
                  <a:pt x="3079" y="301"/>
                </a:lnTo>
                <a:lnTo>
                  <a:pt x="3079" y="303"/>
                </a:lnTo>
                <a:lnTo>
                  <a:pt x="3079" y="303"/>
                </a:lnTo>
                <a:lnTo>
                  <a:pt x="3079" y="305"/>
                </a:lnTo>
                <a:lnTo>
                  <a:pt x="3080" y="304"/>
                </a:lnTo>
                <a:lnTo>
                  <a:pt x="3080" y="305"/>
                </a:lnTo>
                <a:lnTo>
                  <a:pt x="3080" y="305"/>
                </a:lnTo>
                <a:lnTo>
                  <a:pt x="3080" y="304"/>
                </a:lnTo>
                <a:lnTo>
                  <a:pt x="3080" y="305"/>
                </a:lnTo>
                <a:lnTo>
                  <a:pt x="3080" y="305"/>
                </a:lnTo>
                <a:lnTo>
                  <a:pt x="3080" y="304"/>
                </a:lnTo>
                <a:lnTo>
                  <a:pt x="3081" y="305"/>
                </a:lnTo>
                <a:lnTo>
                  <a:pt x="3081" y="306"/>
                </a:lnTo>
                <a:lnTo>
                  <a:pt x="3082" y="307"/>
                </a:lnTo>
                <a:lnTo>
                  <a:pt x="3082" y="306"/>
                </a:lnTo>
                <a:lnTo>
                  <a:pt x="3082" y="306"/>
                </a:lnTo>
                <a:lnTo>
                  <a:pt x="3083" y="288"/>
                </a:lnTo>
                <a:lnTo>
                  <a:pt x="3083" y="281"/>
                </a:lnTo>
                <a:lnTo>
                  <a:pt x="3084" y="220"/>
                </a:lnTo>
                <a:lnTo>
                  <a:pt x="3084" y="210"/>
                </a:lnTo>
                <a:lnTo>
                  <a:pt x="3084" y="149"/>
                </a:lnTo>
                <a:lnTo>
                  <a:pt x="3084" y="146"/>
                </a:lnTo>
                <a:lnTo>
                  <a:pt x="3085" y="139"/>
                </a:lnTo>
                <a:lnTo>
                  <a:pt x="3085" y="141"/>
                </a:lnTo>
                <a:lnTo>
                  <a:pt x="3085" y="143"/>
                </a:lnTo>
                <a:lnTo>
                  <a:pt x="3086" y="167"/>
                </a:lnTo>
                <a:lnTo>
                  <a:pt x="3086" y="170"/>
                </a:lnTo>
                <a:lnTo>
                  <a:pt x="3087" y="195"/>
                </a:lnTo>
                <a:lnTo>
                  <a:pt x="3087" y="198"/>
                </a:lnTo>
                <a:lnTo>
                  <a:pt x="3087" y="219"/>
                </a:lnTo>
                <a:lnTo>
                  <a:pt x="3088" y="222"/>
                </a:lnTo>
                <a:lnTo>
                  <a:pt x="3088" y="234"/>
                </a:lnTo>
                <a:lnTo>
                  <a:pt x="3089" y="234"/>
                </a:lnTo>
                <a:lnTo>
                  <a:pt x="3089" y="243"/>
                </a:lnTo>
                <a:lnTo>
                  <a:pt x="3090" y="244"/>
                </a:lnTo>
                <a:lnTo>
                  <a:pt x="3090" y="254"/>
                </a:lnTo>
                <a:lnTo>
                  <a:pt x="3090" y="256"/>
                </a:lnTo>
                <a:lnTo>
                  <a:pt x="3091" y="270"/>
                </a:lnTo>
                <a:lnTo>
                  <a:pt x="3091" y="271"/>
                </a:lnTo>
                <a:lnTo>
                  <a:pt x="3092" y="281"/>
                </a:lnTo>
                <a:lnTo>
                  <a:pt x="3092" y="282"/>
                </a:lnTo>
                <a:lnTo>
                  <a:pt x="3092" y="284"/>
                </a:lnTo>
                <a:lnTo>
                  <a:pt x="3093" y="282"/>
                </a:lnTo>
                <a:lnTo>
                  <a:pt x="3093" y="278"/>
                </a:lnTo>
                <a:lnTo>
                  <a:pt x="3093" y="276"/>
                </a:lnTo>
                <a:lnTo>
                  <a:pt x="3093" y="276"/>
                </a:lnTo>
                <a:lnTo>
                  <a:pt x="3094" y="271"/>
                </a:lnTo>
                <a:lnTo>
                  <a:pt x="3095" y="267"/>
                </a:lnTo>
                <a:lnTo>
                  <a:pt x="3095" y="268"/>
                </a:lnTo>
                <a:lnTo>
                  <a:pt x="3095" y="268"/>
                </a:lnTo>
                <a:lnTo>
                  <a:pt x="3095" y="271"/>
                </a:lnTo>
                <a:lnTo>
                  <a:pt x="3095" y="272"/>
                </a:lnTo>
                <a:lnTo>
                  <a:pt x="3096" y="279"/>
                </a:lnTo>
                <a:lnTo>
                  <a:pt x="3096" y="280"/>
                </a:lnTo>
                <a:lnTo>
                  <a:pt x="3097" y="287"/>
                </a:lnTo>
                <a:lnTo>
                  <a:pt x="3097" y="289"/>
                </a:lnTo>
                <a:lnTo>
                  <a:pt x="3098" y="295"/>
                </a:lnTo>
                <a:lnTo>
                  <a:pt x="3098" y="296"/>
                </a:lnTo>
                <a:lnTo>
                  <a:pt x="3099" y="301"/>
                </a:lnTo>
                <a:lnTo>
                  <a:pt x="3099" y="301"/>
                </a:lnTo>
                <a:lnTo>
                  <a:pt x="3099" y="305"/>
                </a:lnTo>
                <a:lnTo>
                  <a:pt x="3100" y="303"/>
                </a:lnTo>
                <a:lnTo>
                  <a:pt x="3100" y="305"/>
                </a:lnTo>
                <a:lnTo>
                  <a:pt x="3100" y="305"/>
                </a:lnTo>
                <a:lnTo>
                  <a:pt x="3100" y="305"/>
                </a:lnTo>
                <a:lnTo>
                  <a:pt x="3100" y="304"/>
                </a:lnTo>
                <a:lnTo>
                  <a:pt x="3100" y="305"/>
                </a:lnTo>
                <a:lnTo>
                  <a:pt x="3101" y="305"/>
                </a:lnTo>
                <a:lnTo>
                  <a:pt x="3101" y="305"/>
                </a:lnTo>
                <a:lnTo>
                  <a:pt x="3101" y="306"/>
                </a:lnTo>
                <a:lnTo>
                  <a:pt x="3102" y="305"/>
                </a:lnTo>
                <a:lnTo>
                  <a:pt x="3102" y="305"/>
                </a:lnTo>
                <a:lnTo>
                  <a:pt x="3102" y="306"/>
                </a:lnTo>
                <a:lnTo>
                  <a:pt x="3103" y="306"/>
                </a:lnTo>
                <a:lnTo>
                  <a:pt x="3103" y="305"/>
                </a:lnTo>
                <a:lnTo>
                  <a:pt x="3103" y="307"/>
                </a:lnTo>
                <a:lnTo>
                  <a:pt x="3104" y="307"/>
                </a:lnTo>
                <a:lnTo>
                  <a:pt x="3104" y="307"/>
                </a:lnTo>
                <a:lnTo>
                  <a:pt x="3105" y="296"/>
                </a:lnTo>
                <a:lnTo>
                  <a:pt x="3105" y="292"/>
                </a:lnTo>
                <a:lnTo>
                  <a:pt x="3105" y="254"/>
                </a:lnTo>
                <a:lnTo>
                  <a:pt x="3105" y="243"/>
                </a:lnTo>
                <a:lnTo>
                  <a:pt x="3105" y="186"/>
                </a:lnTo>
                <a:lnTo>
                  <a:pt x="3105" y="178"/>
                </a:lnTo>
                <a:lnTo>
                  <a:pt x="3106" y="157"/>
                </a:lnTo>
                <a:lnTo>
                  <a:pt x="3107" y="172"/>
                </a:lnTo>
                <a:lnTo>
                  <a:pt x="3107" y="177"/>
                </a:lnTo>
                <a:lnTo>
                  <a:pt x="3108" y="199"/>
                </a:lnTo>
                <a:lnTo>
                  <a:pt x="3108" y="203"/>
                </a:lnTo>
                <a:lnTo>
                  <a:pt x="3109" y="224"/>
                </a:lnTo>
                <a:lnTo>
                  <a:pt x="3110" y="226"/>
                </a:lnTo>
                <a:lnTo>
                  <a:pt x="3110" y="241"/>
                </a:lnTo>
                <a:lnTo>
                  <a:pt x="3110" y="243"/>
                </a:lnTo>
                <a:lnTo>
                  <a:pt x="3110" y="252"/>
                </a:lnTo>
                <a:lnTo>
                  <a:pt x="3111" y="254"/>
                </a:lnTo>
                <a:lnTo>
                  <a:pt x="3111" y="265"/>
                </a:lnTo>
                <a:lnTo>
                  <a:pt x="3111" y="265"/>
                </a:lnTo>
                <a:lnTo>
                  <a:pt x="3112" y="277"/>
                </a:lnTo>
                <a:lnTo>
                  <a:pt x="3112" y="278"/>
                </a:lnTo>
                <a:lnTo>
                  <a:pt x="3112" y="285"/>
                </a:lnTo>
                <a:lnTo>
                  <a:pt x="3113" y="285"/>
                </a:lnTo>
                <a:lnTo>
                  <a:pt x="3113" y="285"/>
                </a:lnTo>
                <a:lnTo>
                  <a:pt x="3113" y="287"/>
                </a:lnTo>
                <a:lnTo>
                  <a:pt x="3114" y="284"/>
                </a:lnTo>
                <a:lnTo>
                  <a:pt x="3114" y="284"/>
                </a:lnTo>
                <a:lnTo>
                  <a:pt x="3115" y="278"/>
                </a:lnTo>
                <a:lnTo>
                  <a:pt x="3115" y="277"/>
                </a:lnTo>
                <a:lnTo>
                  <a:pt x="3115" y="272"/>
                </a:lnTo>
                <a:lnTo>
                  <a:pt x="3115" y="270"/>
                </a:lnTo>
                <a:lnTo>
                  <a:pt x="3116" y="267"/>
                </a:lnTo>
                <a:lnTo>
                  <a:pt x="3116" y="269"/>
                </a:lnTo>
                <a:lnTo>
                  <a:pt x="3117" y="272"/>
                </a:lnTo>
                <a:lnTo>
                  <a:pt x="3117" y="281"/>
                </a:lnTo>
                <a:lnTo>
                  <a:pt x="3117" y="284"/>
                </a:lnTo>
                <a:lnTo>
                  <a:pt x="3118" y="290"/>
                </a:lnTo>
                <a:lnTo>
                  <a:pt x="3118" y="291"/>
                </a:lnTo>
                <a:lnTo>
                  <a:pt x="3119" y="296"/>
                </a:lnTo>
                <a:lnTo>
                  <a:pt x="3119" y="297"/>
                </a:lnTo>
                <a:lnTo>
                  <a:pt x="3120" y="301"/>
                </a:lnTo>
                <a:lnTo>
                  <a:pt x="3121" y="301"/>
                </a:lnTo>
                <a:lnTo>
                  <a:pt x="3121" y="301"/>
                </a:lnTo>
                <a:lnTo>
                  <a:pt x="3121" y="305"/>
                </a:lnTo>
                <a:lnTo>
                  <a:pt x="3121" y="304"/>
                </a:lnTo>
                <a:lnTo>
                  <a:pt x="3121" y="305"/>
                </a:lnTo>
                <a:lnTo>
                  <a:pt x="3121" y="306"/>
                </a:lnTo>
                <a:lnTo>
                  <a:pt x="3121" y="305"/>
                </a:lnTo>
                <a:lnTo>
                  <a:pt x="3122" y="306"/>
                </a:lnTo>
                <a:lnTo>
                  <a:pt x="3122" y="305"/>
                </a:lnTo>
                <a:lnTo>
                  <a:pt x="3123" y="306"/>
                </a:lnTo>
                <a:lnTo>
                  <a:pt x="3123" y="305"/>
                </a:lnTo>
                <a:lnTo>
                  <a:pt x="3123" y="306"/>
                </a:lnTo>
                <a:lnTo>
                  <a:pt x="3123" y="306"/>
                </a:lnTo>
                <a:lnTo>
                  <a:pt x="3123" y="307"/>
                </a:lnTo>
                <a:lnTo>
                  <a:pt x="3124" y="306"/>
                </a:lnTo>
                <a:lnTo>
                  <a:pt x="3124" y="307"/>
                </a:lnTo>
                <a:lnTo>
                  <a:pt x="3125" y="300"/>
                </a:lnTo>
                <a:lnTo>
                  <a:pt x="3125" y="296"/>
                </a:lnTo>
                <a:lnTo>
                  <a:pt x="3126" y="259"/>
                </a:lnTo>
                <a:lnTo>
                  <a:pt x="3126" y="249"/>
                </a:lnTo>
                <a:lnTo>
                  <a:pt x="3126" y="185"/>
                </a:lnTo>
                <a:lnTo>
                  <a:pt x="3126" y="177"/>
                </a:lnTo>
                <a:lnTo>
                  <a:pt x="3127" y="147"/>
                </a:lnTo>
                <a:lnTo>
                  <a:pt x="3127" y="148"/>
                </a:lnTo>
                <a:lnTo>
                  <a:pt x="3127" y="146"/>
                </a:lnTo>
                <a:lnTo>
                  <a:pt x="3128" y="156"/>
                </a:lnTo>
                <a:lnTo>
                  <a:pt x="3128" y="159"/>
                </a:lnTo>
                <a:lnTo>
                  <a:pt x="3129" y="185"/>
                </a:lnTo>
                <a:lnTo>
                  <a:pt x="3129" y="190"/>
                </a:lnTo>
                <a:lnTo>
                  <a:pt x="3129" y="211"/>
                </a:lnTo>
                <a:lnTo>
                  <a:pt x="3129" y="213"/>
                </a:lnTo>
                <a:lnTo>
                  <a:pt x="3130" y="228"/>
                </a:lnTo>
                <a:lnTo>
                  <a:pt x="3130" y="229"/>
                </a:lnTo>
                <a:lnTo>
                  <a:pt x="3131" y="240"/>
                </a:lnTo>
                <a:lnTo>
                  <a:pt x="3131" y="242"/>
                </a:lnTo>
                <a:lnTo>
                  <a:pt x="3131" y="253"/>
                </a:lnTo>
                <a:lnTo>
                  <a:pt x="3132" y="255"/>
                </a:lnTo>
                <a:lnTo>
                  <a:pt x="3132" y="267"/>
                </a:lnTo>
                <a:lnTo>
                  <a:pt x="3133" y="270"/>
                </a:lnTo>
                <a:lnTo>
                  <a:pt x="3134" y="277"/>
                </a:lnTo>
                <a:lnTo>
                  <a:pt x="3134" y="279"/>
                </a:lnTo>
                <a:lnTo>
                  <a:pt x="3135" y="281"/>
                </a:lnTo>
                <a:lnTo>
                  <a:pt x="3135" y="280"/>
                </a:lnTo>
                <a:lnTo>
                  <a:pt x="3135" y="280"/>
                </a:lnTo>
                <a:lnTo>
                  <a:pt x="3135" y="280"/>
                </a:lnTo>
                <a:lnTo>
                  <a:pt x="3135" y="277"/>
                </a:lnTo>
                <a:lnTo>
                  <a:pt x="3136" y="278"/>
                </a:lnTo>
                <a:lnTo>
                  <a:pt x="3136" y="277"/>
                </a:lnTo>
                <a:lnTo>
                  <a:pt x="3136" y="270"/>
                </a:lnTo>
                <a:lnTo>
                  <a:pt x="3136" y="267"/>
                </a:lnTo>
                <a:lnTo>
                  <a:pt x="3136" y="266"/>
                </a:lnTo>
                <a:lnTo>
                  <a:pt x="3137" y="268"/>
                </a:lnTo>
                <a:lnTo>
                  <a:pt x="3137" y="270"/>
                </a:lnTo>
                <a:lnTo>
                  <a:pt x="3138" y="275"/>
                </a:lnTo>
                <a:lnTo>
                  <a:pt x="3138" y="277"/>
                </a:lnTo>
                <a:lnTo>
                  <a:pt x="3139" y="285"/>
                </a:lnTo>
                <a:lnTo>
                  <a:pt x="3139" y="287"/>
                </a:lnTo>
                <a:lnTo>
                  <a:pt x="3140" y="292"/>
                </a:lnTo>
                <a:lnTo>
                  <a:pt x="3140" y="294"/>
                </a:lnTo>
                <a:lnTo>
                  <a:pt x="3141" y="297"/>
                </a:lnTo>
                <a:lnTo>
                  <a:pt x="3141" y="298"/>
                </a:lnTo>
                <a:lnTo>
                  <a:pt x="3141" y="301"/>
                </a:lnTo>
                <a:lnTo>
                  <a:pt x="3141" y="301"/>
                </a:lnTo>
                <a:lnTo>
                  <a:pt x="3141" y="301"/>
                </a:lnTo>
                <a:lnTo>
                  <a:pt x="3141" y="305"/>
                </a:lnTo>
                <a:lnTo>
                  <a:pt x="3142" y="303"/>
                </a:lnTo>
                <a:lnTo>
                  <a:pt x="3142" y="306"/>
                </a:lnTo>
                <a:lnTo>
                  <a:pt x="3142" y="306"/>
                </a:lnTo>
                <a:lnTo>
                  <a:pt x="3143" y="306"/>
                </a:lnTo>
                <a:lnTo>
                  <a:pt x="3143" y="307"/>
                </a:lnTo>
                <a:lnTo>
                  <a:pt x="3143" y="306"/>
                </a:lnTo>
                <a:lnTo>
                  <a:pt x="3144" y="306"/>
                </a:lnTo>
                <a:lnTo>
                  <a:pt x="3145" y="307"/>
                </a:lnTo>
                <a:lnTo>
                  <a:pt x="3145" y="307"/>
                </a:lnTo>
                <a:lnTo>
                  <a:pt x="3145" y="308"/>
                </a:lnTo>
                <a:lnTo>
                  <a:pt x="3146" y="307"/>
                </a:lnTo>
                <a:lnTo>
                  <a:pt x="3146" y="307"/>
                </a:lnTo>
                <a:lnTo>
                  <a:pt x="3146" y="295"/>
                </a:lnTo>
                <a:lnTo>
                  <a:pt x="3146" y="291"/>
                </a:lnTo>
                <a:lnTo>
                  <a:pt x="3147" y="225"/>
                </a:lnTo>
                <a:lnTo>
                  <a:pt x="3147" y="213"/>
                </a:lnTo>
                <a:lnTo>
                  <a:pt x="3147" y="157"/>
                </a:lnTo>
                <a:lnTo>
                  <a:pt x="3147" y="151"/>
                </a:lnTo>
                <a:lnTo>
                  <a:pt x="3148" y="136"/>
                </a:lnTo>
                <a:lnTo>
                  <a:pt x="3148" y="137"/>
                </a:lnTo>
                <a:lnTo>
                  <a:pt x="3149" y="155"/>
                </a:lnTo>
                <a:lnTo>
                  <a:pt x="3149" y="159"/>
                </a:lnTo>
                <a:lnTo>
                  <a:pt x="3150" y="185"/>
                </a:lnTo>
                <a:lnTo>
                  <a:pt x="3150" y="188"/>
                </a:lnTo>
                <a:lnTo>
                  <a:pt x="3151" y="206"/>
                </a:lnTo>
                <a:lnTo>
                  <a:pt x="3151" y="208"/>
                </a:lnTo>
                <a:lnTo>
                  <a:pt x="3151" y="219"/>
                </a:lnTo>
                <a:lnTo>
                  <a:pt x="3151" y="222"/>
                </a:lnTo>
                <a:lnTo>
                  <a:pt x="3152" y="231"/>
                </a:lnTo>
                <a:lnTo>
                  <a:pt x="3153" y="233"/>
                </a:lnTo>
                <a:lnTo>
                  <a:pt x="3153" y="243"/>
                </a:lnTo>
                <a:lnTo>
                  <a:pt x="3153" y="245"/>
                </a:lnTo>
                <a:lnTo>
                  <a:pt x="3153" y="259"/>
                </a:lnTo>
                <a:lnTo>
                  <a:pt x="3154" y="262"/>
                </a:lnTo>
                <a:lnTo>
                  <a:pt x="3155" y="270"/>
                </a:lnTo>
                <a:lnTo>
                  <a:pt x="3155" y="271"/>
                </a:lnTo>
                <a:lnTo>
                  <a:pt x="3156" y="274"/>
                </a:lnTo>
                <a:lnTo>
                  <a:pt x="3156" y="272"/>
                </a:lnTo>
                <a:lnTo>
                  <a:pt x="3156" y="274"/>
                </a:lnTo>
                <a:lnTo>
                  <a:pt x="3157" y="270"/>
                </a:lnTo>
                <a:lnTo>
                  <a:pt x="3157" y="270"/>
                </a:lnTo>
                <a:lnTo>
                  <a:pt x="3157" y="265"/>
                </a:lnTo>
                <a:lnTo>
                  <a:pt x="3158" y="261"/>
                </a:lnTo>
                <a:lnTo>
                  <a:pt x="3158" y="262"/>
                </a:lnTo>
                <a:lnTo>
                  <a:pt x="3159" y="265"/>
                </a:lnTo>
                <a:lnTo>
                  <a:pt x="3160" y="271"/>
                </a:lnTo>
                <a:lnTo>
                  <a:pt x="3160" y="272"/>
                </a:lnTo>
                <a:lnTo>
                  <a:pt x="3160" y="280"/>
                </a:lnTo>
                <a:lnTo>
                  <a:pt x="3160" y="281"/>
                </a:lnTo>
                <a:lnTo>
                  <a:pt x="3161" y="288"/>
                </a:lnTo>
                <a:lnTo>
                  <a:pt x="3162" y="291"/>
                </a:lnTo>
                <a:lnTo>
                  <a:pt x="3162" y="291"/>
                </a:lnTo>
                <a:lnTo>
                  <a:pt x="3162" y="292"/>
                </a:lnTo>
                <a:lnTo>
                  <a:pt x="3162" y="290"/>
                </a:lnTo>
                <a:lnTo>
                  <a:pt x="3163" y="290"/>
                </a:lnTo>
                <a:lnTo>
                  <a:pt x="3163" y="287"/>
                </a:lnTo>
                <a:lnTo>
                  <a:pt x="3164" y="287"/>
                </a:lnTo>
                <a:lnTo>
                  <a:pt x="3164" y="281"/>
                </a:lnTo>
                <a:lnTo>
                  <a:pt x="3165" y="281"/>
                </a:lnTo>
                <a:lnTo>
                  <a:pt x="3165" y="279"/>
                </a:lnTo>
                <a:lnTo>
                  <a:pt x="3166" y="280"/>
                </a:lnTo>
                <a:lnTo>
                  <a:pt x="3166" y="281"/>
                </a:lnTo>
                <a:lnTo>
                  <a:pt x="3167" y="285"/>
                </a:lnTo>
                <a:lnTo>
                  <a:pt x="3167" y="285"/>
                </a:lnTo>
                <a:lnTo>
                  <a:pt x="3167" y="287"/>
                </a:lnTo>
                <a:lnTo>
                  <a:pt x="3167" y="277"/>
                </a:lnTo>
                <a:lnTo>
                  <a:pt x="3167" y="274"/>
                </a:lnTo>
                <a:lnTo>
                  <a:pt x="3168" y="219"/>
                </a:lnTo>
                <a:lnTo>
                  <a:pt x="3168" y="208"/>
                </a:lnTo>
                <a:lnTo>
                  <a:pt x="3169" y="139"/>
                </a:lnTo>
                <a:lnTo>
                  <a:pt x="3169" y="134"/>
                </a:lnTo>
                <a:lnTo>
                  <a:pt x="3170" y="118"/>
                </a:lnTo>
                <a:lnTo>
                  <a:pt x="3171" y="132"/>
                </a:lnTo>
                <a:lnTo>
                  <a:pt x="3171" y="137"/>
                </a:lnTo>
                <a:lnTo>
                  <a:pt x="3172" y="162"/>
                </a:lnTo>
                <a:lnTo>
                  <a:pt x="3172" y="167"/>
                </a:lnTo>
                <a:lnTo>
                  <a:pt x="3172" y="191"/>
                </a:lnTo>
                <a:lnTo>
                  <a:pt x="3172" y="193"/>
                </a:lnTo>
                <a:lnTo>
                  <a:pt x="3172" y="206"/>
                </a:lnTo>
                <a:lnTo>
                  <a:pt x="3172" y="206"/>
                </a:lnTo>
                <a:lnTo>
                  <a:pt x="3173" y="212"/>
                </a:lnTo>
                <a:lnTo>
                  <a:pt x="3174" y="213"/>
                </a:lnTo>
                <a:lnTo>
                  <a:pt x="3174" y="219"/>
                </a:lnTo>
                <a:lnTo>
                  <a:pt x="3175" y="219"/>
                </a:lnTo>
                <a:lnTo>
                  <a:pt x="3175" y="230"/>
                </a:lnTo>
                <a:lnTo>
                  <a:pt x="3176" y="233"/>
                </a:lnTo>
                <a:lnTo>
                  <a:pt x="3177" y="245"/>
                </a:lnTo>
                <a:lnTo>
                  <a:pt x="3177" y="246"/>
                </a:lnTo>
                <a:lnTo>
                  <a:pt x="3177" y="249"/>
                </a:lnTo>
                <a:lnTo>
                  <a:pt x="3177" y="249"/>
                </a:lnTo>
                <a:lnTo>
                  <a:pt x="3177" y="246"/>
                </a:lnTo>
                <a:lnTo>
                  <a:pt x="3177" y="246"/>
                </a:lnTo>
                <a:lnTo>
                  <a:pt x="3178" y="242"/>
                </a:lnTo>
                <a:lnTo>
                  <a:pt x="3178" y="241"/>
                </a:lnTo>
                <a:lnTo>
                  <a:pt x="3179" y="237"/>
                </a:lnTo>
                <a:lnTo>
                  <a:pt x="3179" y="237"/>
                </a:lnTo>
                <a:lnTo>
                  <a:pt x="3180" y="240"/>
                </a:lnTo>
                <a:lnTo>
                  <a:pt x="3180" y="241"/>
                </a:lnTo>
                <a:lnTo>
                  <a:pt x="3181" y="250"/>
                </a:lnTo>
                <a:lnTo>
                  <a:pt x="3181" y="252"/>
                </a:lnTo>
                <a:lnTo>
                  <a:pt x="3182" y="262"/>
                </a:lnTo>
                <a:lnTo>
                  <a:pt x="3182" y="263"/>
                </a:lnTo>
                <a:lnTo>
                  <a:pt x="3182" y="271"/>
                </a:lnTo>
                <a:lnTo>
                  <a:pt x="3182" y="273"/>
                </a:lnTo>
                <a:lnTo>
                  <a:pt x="3182" y="272"/>
                </a:lnTo>
                <a:lnTo>
                  <a:pt x="3183" y="279"/>
                </a:lnTo>
                <a:lnTo>
                  <a:pt x="3183" y="280"/>
                </a:lnTo>
                <a:lnTo>
                  <a:pt x="3184" y="283"/>
                </a:lnTo>
                <a:lnTo>
                  <a:pt x="3184" y="282"/>
                </a:lnTo>
                <a:lnTo>
                  <a:pt x="3184" y="282"/>
                </a:lnTo>
                <a:lnTo>
                  <a:pt x="3184" y="285"/>
                </a:lnTo>
                <a:lnTo>
                  <a:pt x="3185" y="285"/>
                </a:lnTo>
                <a:lnTo>
                  <a:pt x="3185" y="289"/>
                </a:lnTo>
                <a:lnTo>
                  <a:pt x="3186" y="290"/>
                </a:lnTo>
                <a:lnTo>
                  <a:pt x="3186" y="290"/>
                </a:lnTo>
                <a:lnTo>
                  <a:pt x="3186" y="291"/>
                </a:lnTo>
                <a:lnTo>
                  <a:pt x="3187" y="293"/>
                </a:lnTo>
                <a:lnTo>
                  <a:pt x="3187" y="292"/>
                </a:lnTo>
                <a:lnTo>
                  <a:pt x="3187" y="295"/>
                </a:lnTo>
                <a:lnTo>
                  <a:pt x="3188" y="296"/>
                </a:lnTo>
                <a:lnTo>
                  <a:pt x="3188" y="296"/>
                </a:lnTo>
                <a:lnTo>
                  <a:pt x="3188" y="298"/>
                </a:lnTo>
                <a:lnTo>
                  <a:pt x="3189" y="298"/>
                </a:lnTo>
                <a:lnTo>
                  <a:pt x="3189" y="299"/>
                </a:lnTo>
                <a:lnTo>
                  <a:pt x="3190" y="285"/>
                </a:lnTo>
                <a:lnTo>
                  <a:pt x="3190" y="281"/>
                </a:lnTo>
                <a:lnTo>
                  <a:pt x="3190" y="226"/>
                </a:lnTo>
                <a:lnTo>
                  <a:pt x="3190" y="214"/>
                </a:lnTo>
                <a:lnTo>
                  <a:pt x="3191" y="137"/>
                </a:lnTo>
                <a:lnTo>
                  <a:pt x="3191" y="134"/>
                </a:lnTo>
                <a:lnTo>
                  <a:pt x="3192" y="120"/>
                </a:lnTo>
                <a:lnTo>
                  <a:pt x="3192" y="121"/>
                </a:lnTo>
                <a:lnTo>
                  <a:pt x="3193" y="141"/>
                </a:lnTo>
                <a:lnTo>
                  <a:pt x="3193" y="144"/>
                </a:lnTo>
                <a:lnTo>
                  <a:pt x="3193" y="172"/>
                </a:lnTo>
                <a:lnTo>
                  <a:pt x="3193" y="174"/>
                </a:lnTo>
                <a:lnTo>
                  <a:pt x="3194" y="196"/>
                </a:lnTo>
                <a:lnTo>
                  <a:pt x="3194" y="199"/>
                </a:lnTo>
                <a:lnTo>
                  <a:pt x="3195" y="213"/>
                </a:lnTo>
                <a:lnTo>
                  <a:pt x="3196" y="214"/>
                </a:lnTo>
                <a:lnTo>
                  <a:pt x="3196" y="224"/>
                </a:lnTo>
                <a:lnTo>
                  <a:pt x="3196" y="225"/>
                </a:lnTo>
                <a:lnTo>
                  <a:pt x="3196" y="235"/>
                </a:lnTo>
                <a:lnTo>
                  <a:pt x="3197" y="237"/>
                </a:lnTo>
                <a:lnTo>
                  <a:pt x="3198" y="250"/>
                </a:lnTo>
                <a:lnTo>
                  <a:pt x="3198" y="252"/>
                </a:lnTo>
                <a:lnTo>
                  <a:pt x="3198" y="261"/>
                </a:lnTo>
                <a:lnTo>
                  <a:pt x="3198" y="262"/>
                </a:lnTo>
                <a:lnTo>
                  <a:pt x="3198" y="264"/>
                </a:lnTo>
                <a:lnTo>
                  <a:pt x="3199" y="263"/>
                </a:lnTo>
                <a:lnTo>
                  <a:pt x="3200" y="259"/>
                </a:lnTo>
                <a:lnTo>
                  <a:pt x="3201" y="252"/>
                </a:lnTo>
                <a:lnTo>
                  <a:pt x="3201" y="251"/>
                </a:lnTo>
                <a:lnTo>
                  <a:pt x="3202" y="249"/>
                </a:lnTo>
                <a:lnTo>
                  <a:pt x="3202" y="249"/>
                </a:lnTo>
                <a:lnTo>
                  <a:pt x="3202" y="255"/>
                </a:lnTo>
                <a:lnTo>
                  <a:pt x="3202" y="255"/>
                </a:lnTo>
                <a:lnTo>
                  <a:pt x="3203" y="262"/>
                </a:lnTo>
                <a:lnTo>
                  <a:pt x="3203" y="270"/>
                </a:lnTo>
                <a:lnTo>
                  <a:pt x="3203" y="271"/>
                </a:lnTo>
                <a:lnTo>
                  <a:pt x="3204" y="278"/>
                </a:lnTo>
                <a:lnTo>
                  <a:pt x="3204" y="280"/>
                </a:lnTo>
                <a:lnTo>
                  <a:pt x="3205" y="285"/>
                </a:lnTo>
                <a:lnTo>
                  <a:pt x="3206" y="287"/>
                </a:lnTo>
                <a:lnTo>
                  <a:pt x="3206" y="291"/>
                </a:lnTo>
                <a:lnTo>
                  <a:pt x="3207" y="291"/>
                </a:lnTo>
                <a:lnTo>
                  <a:pt x="3207" y="291"/>
                </a:lnTo>
                <a:lnTo>
                  <a:pt x="3207" y="294"/>
                </a:lnTo>
                <a:lnTo>
                  <a:pt x="3208" y="293"/>
                </a:lnTo>
                <a:lnTo>
                  <a:pt x="3208" y="295"/>
                </a:lnTo>
                <a:lnTo>
                  <a:pt x="3208" y="294"/>
                </a:lnTo>
                <a:lnTo>
                  <a:pt x="3208" y="295"/>
                </a:lnTo>
                <a:lnTo>
                  <a:pt x="3208" y="294"/>
                </a:lnTo>
                <a:lnTo>
                  <a:pt x="3208" y="295"/>
                </a:lnTo>
                <a:lnTo>
                  <a:pt x="3208" y="295"/>
                </a:lnTo>
                <a:lnTo>
                  <a:pt x="3209" y="296"/>
                </a:lnTo>
                <a:lnTo>
                  <a:pt x="3209" y="295"/>
                </a:lnTo>
                <a:lnTo>
                  <a:pt x="3210" y="296"/>
                </a:lnTo>
                <a:lnTo>
                  <a:pt x="3210" y="296"/>
                </a:lnTo>
                <a:lnTo>
                  <a:pt x="3211" y="288"/>
                </a:lnTo>
                <a:lnTo>
                  <a:pt x="3211" y="285"/>
                </a:lnTo>
                <a:lnTo>
                  <a:pt x="3212" y="250"/>
                </a:lnTo>
                <a:lnTo>
                  <a:pt x="3212" y="241"/>
                </a:lnTo>
                <a:lnTo>
                  <a:pt x="3213" y="167"/>
                </a:lnTo>
                <a:lnTo>
                  <a:pt x="3213" y="159"/>
                </a:lnTo>
                <a:lnTo>
                  <a:pt x="3213" y="135"/>
                </a:lnTo>
                <a:lnTo>
                  <a:pt x="3214" y="146"/>
                </a:lnTo>
                <a:lnTo>
                  <a:pt x="3214" y="150"/>
                </a:lnTo>
                <a:lnTo>
                  <a:pt x="3214" y="175"/>
                </a:lnTo>
                <a:lnTo>
                  <a:pt x="3214" y="179"/>
                </a:lnTo>
                <a:lnTo>
                  <a:pt x="3215" y="201"/>
                </a:lnTo>
                <a:lnTo>
                  <a:pt x="3215" y="203"/>
                </a:lnTo>
                <a:lnTo>
                  <a:pt x="3216" y="219"/>
                </a:lnTo>
                <a:lnTo>
                  <a:pt x="3217" y="223"/>
                </a:lnTo>
                <a:lnTo>
                  <a:pt x="3217" y="233"/>
                </a:lnTo>
                <a:lnTo>
                  <a:pt x="3218" y="234"/>
                </a:lnTo>
                <a:lnTo>
                  <a:pt x="3218" y="247"/>
                </a:lnTo>
                <a:lnTo>
                  <a:pt x="3218" y="248"/>
                </a:lnTo>
                <a:lnTo>
                  <a:pt x="3218" y="261"/>
                </a:lnTo>
                <a:lnTo>
                  <a:pt x="3219" y="263"/>
                </a:lnTo>
                <a:lnTo>
                  <a:pt x="3220" y="269"/>
                </a:lnTo>
                <a:lnTo>
                  <a:pt x="3220" y="270"/>
                </a:lnTo>
                <a:lnTo>
                  <a:pt x="3220" y="265"/>
                </a:lnTo>
                <a:lnTo>
                  <a:pt x="3220" y="265"/>
                </a:lnTo>
                <a:lnTo>
                  <a:pt x="3221" y="259"/>
                </a:lnTo>
                <a:lnTo>
                  <a:pt x="3221" y="258"/>
                </a:lnTo>
                <a:lnTo>
                  <a:pt x="3222" y="251"/>
                </a:lnTo>
                <a:lnTo>
                  <a:pt x="3222" y="250"/>
                </a:lnTo>
                <a:lnTo>
                  <a:pt x="3223" y="248"/>
                </a:lnTo>
                <a:lnTo>
                  <a:pt x="3223" y="249"/>
                </a:lnTo>
                <a:lnTo>
                  <a:pt x="3223" y="249"/>
                </a:lnTo>
                <a:lnTo>
                  <a:pt x="3223" y="256"/>
                </a:lnTo>
                <a:lnTo>
                  <a:pt x="3224" y="264"/>
                </a:lnTo>
                <a:lnTo>
                  <a:pt x="3224" y="265"/>
                </a:lnTo>
                <a:lnTo>
                  <a:pt x="3225" y="274"/>
                </a:lnTo>
                <a:lnTo>
                  <a:pt x="3225" y="275"/>
                </a:lnTo>
                <a:lnTo>
                  <a:pt x="3226" y="281"/>
                </a:lnTo>
                <a:lnTo>
                  <a:pt x="3226" y="282"/>
                </a:lnTo>
                <a:lnTo>
                  <a:pt x="3226" y="287"/>
                </a:lnTo>
                <a:lnTo>
                  <a:pt x="3227" y="287"/>
                </a:lnTo>
                <a:lnTo>
                  <a:pt x="3227" y="291"/>
                </a:lnTo>
                <a:lnTo>
                  <a:pt x="3228" y="291"/>
                </a:lnTo>
                <a:lnTo>
                  <a:pt x="3228" y="292"/>
                </a:lnTo>
                <a:lnTo>
                  <a:pt x="3228" y="292"/>
                </a:lnTo>
                <a:lnTo>
                  <a:pt x="3229" y="293"/>
                </a:lnTo>
                <a:lnTo>
                  <a:pt x="3229" y="292"/>
                </a:lnTo>
                <a:lnTo>
                  <a:pt x="3229" y="294"/>
                </a:lnTo>
                <a:lnTo>
                  <a:pt x="3229" y="294"/>
                </a:lnTo>
                <a:lnTo>
                  <a:pt x="3229" y="294"/>
                </a:lnTo>
                <a:lnTo>
                  <a:pt x="3230" y="294"/>
                </a:lnTo>
                <a:lnTo>
                  <a:pt x="3230" y="294"/>
                </a:lnTo>
                <a:lnTo>
                  <a:pt x="3230" y="295"/>
                </a:lnTo>
                <a:lnTo>
                  <a:pt x="3231" y="295"/>
                </a:lnTo>
                <a:lnTo>
                  <a:pt x="3231" y="295"/>
                </a:lnTo>
                <a:lnTo>
                  <a:pt x="3231" y="296"/>
                </a:lnTo>
                <a:lnTo>
                  <a:pt x="3232" y="290"/>
                </a:lnTo>
                <a:lnTo>
                  <a:pt x="3232" y="288"/>
                </a:lnTo>
                <a:lnTo>
                  <a:pt x="3233" y="258"/>
                </a:lnTo>
                <a:lnTo>
                  <a:pt x="3233" y="248"/>
                </a:lnTo>
                <a:lnTo>
                  <a:pt x="3233" y="181"/>
                </a:lnTo>
                <a:lnTo>
                  <a:pt x="3233" y="171"/>
                </a:lnTo>
                <a:lnTo>
                  <a:pt x="3234" y="130"/>
                </a:lnTo>
                <a:lnTo>
                  <a:pt x="3234" y="126"/>
                </a:lnTo>
                <a:lnTo>
                  <a:pt x="3234" y="126"/>
                </a:lnTo>
                <a:lnTo>
                  <a:pt x="3234" y="131"/>
                </a:lnTo>
                <a:lnTo>
                  <a:pt x="3234" y="135"/>
                </a:lnTo>
                <a:lnTo>
                  <a:pt x="3235" y="159"/>
                </a:lnTo>
                <a:lnTo>
                  <a:pt x="3235" y="162"/>
                </a:lnTo>
                <a:lnTo>
                  <a:pt x="3236" y="183"/>
                </a:lnTo>
                <a:lnTo>
                  <a:pt x="3236" y="188"/>
                </a:lnTo>
                <a:lnTo>
                  <a:pt x="3237" y="202"/>
                </a:lnTo>
                <a:lnTo>
                  <a:pt x="3237" y="204"/>
                </a:lnTo>
                <a:lnTo>
                  <a:pt x="3238" y="216"/>
                </a:lnTo>
                <a:lnTo>
                  <a:pt x="3239" y="218"/>
                </a:lnTo>
                <a:lnTo>
                  <a:pt x="3239" y="228"/>
                </a:lnTo>
                <a:lnTo>
                  <a:pt x="3239" y="229"/>
                </a:lnTo>
                <a:lnTo>
                  <a:pt x="3239" y="243"/>
                </a:lnTo>
                <a:lnTo>
                  <a:pt x="3239" y="244"/>
                </a:lnTo>
                <a:lnTo>
                  <a:pt x="3239" y="255"/>
                </a:lnTo>
                <a:lnTo>
                  <a:pt x="3240" y="257"/>
                </a:lnTo>
                <a:lnTo>
                  <a:pt x="3241" y="260"/>
                </a:lnTo>
                <a:lnTo>
                  <a:pt x="3241" y="260"/>
                </a:lnTo>
                <a:lnTo>
                  <a:pt x="3241" y="260"/>
                </a:lnTo>
                <a:lnTo>
                  <a:pt x="3242" y="257"/>
                </a:lnTo>
                <a:lnTo>
                  <a:pt x="3243" y="250"/>
                </a:lnTo>
                <a:lnTo>
                  <a:pt x="3243" y="250"/>
                </a:lnTo>
                <a:lnTo>
                  <a:pt x="3244" y="246"/>
                </a:lnTo>
                <a:lnTo>
                  <a:pt x="3244" y="245"/>
                </a:lnTo>
                <a:lnTo>
                  <a:pt x="3244" y="248"/>
                </a:lnTo>
                <a:lnTo>
                  <a:pt x="3244" y="255"/>
                </a:lnTo>
                <a:lnTo>
                  <a:pt x="3244" y="256"/>
                </a:lnTo>
                <a:lnTo>
                  <a:pt x="3245" y="267"/>
                </a:lnTo>
                <a:lnTo>
                  <a:pt x="3245" y="267"/>
                </a:lnTo>
                <a:lnTo>
                  <a:pt x="3246" y="275"/>
                </a:lnTo>
                <a:lnTo>
                  <a:pt x="3246" y="276"/>
                </a:lnTo>
                <a:lnTo>
                  <a:pt x="3246" y="275"/>
                </a:lnTo>
                <a:lnTo>
                  <a:pt x="3247" y="280"/>
                </a:lnTo>
                <a:lnTo>
                  <a:pt x="3247" y="281"/>
                </a:lnTo>
                <a:lnTo>
                  <a:pt x="3248" y="285"/>
                </a:lnTo>
                <a:lnTo>
                  <a:pt x="3248" y="286"/>
                </a:lnTo>
                <a:lnTo>
                  <a:pt x="3249" y="289"/>
                </a:lnTo>
                <a:lnTo>
                  <a:pt x="3249" y="290"/>
                </a:lnTo>
                <a:lnTo>
                  <a:pt x="3249" y="292"/>
                </a:lnTo>
                <a:lnTo>
                  <a:pt x="3250" y="291"/>
                </a:lnTo>
                <a:lnTo>
                  <a:pt x="3250" y="293"/>
                </a:lnTo>
                <a:lnTo>
                  <a:pt x="3251" y="292"/>
                </a:lnTo>
                <a:lnTo>
                  <a:pt x="3251" y="294"/>
                </a:lnTo>
                <a:lnTo>
                  <a:pt x="3251" y="293"/>
                </a:lnTo>
                <a:lnTo>
                  <a:pt x="3251" y="292"/>
                </a:lnTo>
                <a:lnTo>
                  <a:pt x="3252" y="294"/>
                </a:lnTo>
                <a:lnTo>
                  <a:pt x="3252" y="295"/>
                </a:lnTo>
                <a:lnTo>
                  <a:pt x="3253" y="292"/>
                </a:lnTo>
                <a:lnTo>
                  <a:pt x="3253" y="291"/>
                </a:lnTo>
                <a:lnTo>
                  <a:pt x="3254" y="259"/>
                </a:lnTo>
                <a:lnTo>
                  <a:pt x="3254" y="249"/>
                </a:lnTo>
                <a:lnTo>
                  <a:pt x="3254" y="177"/>
                </a:lnTo>
                <a:lnTo>
                  <a:pt x="3254" y="167"/>
                </a:lnTo>
                <a:lnTo>
                  <a:pt x="3255" y="124"/>
                </a:lnTo>
                <a:lnTo>
                  <a:pt x="3255" y="122"/>
                </a:lnTo>
                <a:lnTo>
                  <a:pt x="3255" y="119"/>
                </a:lnTo>
                <a:lnTo>
                  <a:pt x="3256" y="123"/>
                </a:lnTo>
                <a:lnTo>
                  <a:pt x="3256" y="126"/>
                </a:lnTo>
                <a:lnTo>
                  <a:pt x="3257" y="155"/>
                </a:lnTo>
                <a:lnTo>
                  <a:pt x="3257" y="157"/>
                </a:lnTo>
                <a:lnTo>
                  <a:pt x="3257" y="178"/>
                </a:lnTo>
                <a:lnTo>
                  <a:pt x="3257" y="182"/>
                </a:lnTo>
                <a:lnTo>
                  <a:pt x="3258" y="198"/>
                </a:lnTo>
                <a:lnTo>
                  <a:pt x="3258" y="198"/>
                </a:lnTo>
                <a:lnTo>
                  <a:pt x="3259" y="208"/>
                </a:lnTo>
                <a:lnTo>
                  <a:pt x="3259" y="210"/>
                </a:lnTo>
                <a:lnTo>
                  <a:pt x="3259" y="219"/>
                </a:lnTo>
                <a:lnTo>
                  <a:pt x="3260" y="219"/>
                </a:lnTo>
                <a:lnTo>
                  <a:pt x="3260" y="234"/>
                </a:lnTo>
                <a:lnTo>
                  <a:pt x="3261" y="238"/>
                </a:lnTo>
                <a:lnTo>
                  <a:pt x="3261" y="250"/>
                </a:lnTo>
                <a:lnTo>
                  <a:pt x="3262" y="251"/>
                </a:lnTo>
                <a:lnTo>
                  <a:pt x="3263" y="258"/>
                </a:lnTo>
                <a:lnTo>
                  <a:pt x="3263" y="259"/>
                </a:lnTo>
                <a:lnTo>
                  <a:pt x="3263" y="258"/>
                </a:lnTo>
                <a:lnTo>
                  <a:pt x="3263" y="257"/>
                </a:lnTo>
                <a:lnTo>
                  <a:pt x="3264" y="254"/>
                </a:lnTo>
                <a:lnTo>
                  <a:pt x="3264" y="251"/>
                </a:lnTo>
                <a:lnTo>
                  <a:pt x="3265" y="246"/>
                </a:lnTo>
                <a:lnTo>
                  <a:pt x="3265" y="245"/>
                </a:lnTo>
                <a:lnTo>
                  <a:pt x="3265" y="245"/>
                </a:lnTo>
                <a:lnTo>
                  <a:pt x="3265" y="246"/>
                </a:lnTo>
                <a:lnTo>
                  <a:pt x="3265" y="246"/>
                </a:lnTo>
                <a:lnTo>
                  <a:pt x="3266" y="250"/>
                </a:lnTo>
                <a:lnTo>
                  <a:pt x="3266" y="252"/>
                </a:lnTo>
                <a:lnTo>
                  <a:pt x="3267" y="260"/>
                </a:lnTo>
                <a:lnTo>
                  <a:pt x="3267" y="261"/>
                </a:lnTo>
                <a:lnTo>
                  <a:pt x="3268" y="271"/>
                </a:lnTo>
                <a:lnTo>
                  <a:pt x="3269" y="278"/>
                </a:lnTo>
                <a:lnTo>
                  <a:pt x="3269" y="280"/>
                </a:lnTo>
                <a:lnTo>
                  <a:pt x="3269" y="284"/>
                </a:lnTo>
                <a:lnTo>
                  <a:pt x="3269" y="284"/>
                </a:lnTo>
                <a:lnTo>
                  <a:pt x="3270" y="288"/>
                </a:lnTo>
                <a:lnTo>
                  <a:pt x="3270" y="288"/>
                </a:lnTo>
                <a:lnTo>
                  <a:pt x="3270" y="291"/>
                </a:lnTo>
                <a:lnTo>
                  <a:pt x="3271" y="291"/>
                </a:lnTo>
                <a:lnTo>
                  <a:pt x="3271" y="291"/>
                </a:lnTo>
                <a:lnTo>
                  <a:pt x="3271" y="292"/>
                </a:lnTo>
                <a:lnTo>
                  <a:pt x="3271" y="291"/>
                </a:lnTo>
                <a:lnTo>
                  <a:pt x="3272" y="292"/>
                </a:lnTo>
                <a:lnTo>
                  <a:pt x="3273" y="293"/>
                </a:lnTo>
                <a:lnTo>
                  <a:pt x="3273" y="292"/>
                </a:lnTo>
                <a:lnTo>
                  <a:pt x="3273" y="291"/>
                </a:lnTo>
                <a:lnTo>
                  <a:pt x="3273" y="293"/>
                </a:lnTo>
                <a:lnTo>
                  <a:pt x="3274" y="293"/>
                </a:lnTo>
                <a:lnTo>
                  <a:pt x="3274" y="292"/>
                </a:lnTo>
                <a:lnTo>
                  <a:pt x="3275" y="294"/>
                </a:lnTo>
                <a:lnTo>
                  <a:pt x="3275" y="293"/>
                </a:lnTo>
                <a:lnTo>
                  <a:pt x="3275" y="284"/>
                </a:lnTo>
                <a:lnTo>
                  <a:pt x="3275" y="280"/>
                </a:lnTo>
                <a:lnTo>
                  <a:pt x="3275" y="226"/>
                </a:lnTo>
                <a:lnTo>
                  <a:pt x="3275" y="214"/>
                </a:lnTo>
                <a:lnTo>
                  <a:pt x="3276" y="151"/>
                </a:lnTo>
                <a:lnTo>
                  <a:pt x="3276" y="143"/>
                </a:lnTo>
                <a:lnTo>
                  <a:pt x="3277" y="121"/>
                </a:lnTo>
                <a:lnTo>
                  <a:pt x="3277" y="122"/>
                </a:lnTo>
                <a:lnTo>
                  <a:pt x="3278" y="136"/>
                </a:lnTo>
                <a:lnTo>
                  <a:pt x="3278" y="140"/>
                </a:lnTo>
                <a:lnTo>
                  <a:pt x="3279" y="171"/>
                </a:lnTo>
                <a:lnTo>
                  <a:pt x="3279" y="176"/>
                </a:lnTo>
                <a:lnTo>
                  <a:pt x="3280" y="197"/>
                </a:lnTo>
                <a:lnTo>
                  <a:pt x="3280" y="199"/>
                </a:lnTo>
                <a:lnTo>
                  <a:pt x="3280" y="214"/>
                </a:lnTo>
                <a:lnTo>
                  <a:pt x="3281" y="215"/>
                </a:lnTo>
                <a:lnTo>
                  <a:pt x="3281" y="226"/>
                </a:lnTo>
                <a:lnTo>
                  <a:pt x="3281" y="228"/>
                </a:lnTo>
                <a:lnTo>
                  <a:pt x="3281" y="236"/>
                </a:lnTo>
                <a:lnTo>
                  <a:pt x="3282" y="239"/>
                </a:lnTo>
                <a:lnTo>
                  <a:pt x="3282" y="254"/>
                </a:lnTo>
                <a:lnTo>
                  <a:pt x="3283" y="255"/>
                </a:lnTo>
                <a:lnTo>
                  <a:pt x="3284" y="262"/>
                </a:lnTo>
                <a:lnTo>
                  <a:pt x="3284" y="261"/>
                </a:lnTo>
                <a:lnTo>
                  <a:pt x="3284" y="263"/>
                </a:lnTo>
                <a:lnTo>
                  <a:pt x="3284" y="264"/>
                </a:lnTo>
                <a:lnTo>
                  <a:pt x="3285" y="262"/>
                </a:lnTo>
                <a:lnTo>
                  <a:pt x="3285" y="261"/>
                </a:lnTo>
                <a:lnTo>
                  <a:pt x="3285" y="256"/>
                </a:lnTo>
                <a:lnTo>
                  <a:pt x="3285" y="255"/>
                </a:lnTo>
                <a:lnTo>
                  <a:pt x="3286" y="246"/>
                </a:lnTo>
                <a:lnTo>
                  <a:pt x="3286" y="244"/>
                </a:lnTo>
                <a:lnTo>
                  <a:pt x="3287" y="239"/>
                </a:lnTo>
                <a:lnTo>
                  <a:pt x="3287" y="239"/>
                </a:lnTo>
                <a:lnTo>
                  <a:pt x="3287" y="243"/>
                </a:lnTo>
                <a:lnTo>
                  <a:pt x="3287" y="244"/>
                </a:lnTo>
                <a:lnTo>
                  <a:pt x="3288" y="252"/>
                </a:lnTo>
                <a:lnTo>
                  <a:pt x="3288" y="254"/>
                </a:lnTo>
                <a:lnTo>
                  <a:pt x="3289" y="263"/>
                </a:lnTo>
                <a:lnTo>
                  <a:pt x="3289" y="265"/>
                </a:lnTo>
                <a:lnTo>
                  <a:pt x="3290" y="274"/>
                </a:lnTo>
                <a:lnTo>
                  <a:pt x="3290" y="275"/>
                </a:lnTo>
                <a:lnTo>
                  <a:pt x="3290" y="280"/>
                </a:lnTo>
                <a:lnTo>
                  <a:pt x="3290" y="280"/>
                </a:lnTo>
                <a:lnTo>
                  <a:pt x="3291" y="284"/>
                </a:lnTo>
                <a:lnTo>
                  <a:pt x="3292" y="285"/>
                </a:lnTo>
                <a:lnTo>
                  <a:pt x="3292" y="287"/>
                </a:lnTo>
                <a:lnTo>
                  <a:pt x="3292" y="286"/>
                </a:lnTo>
                <a:lnTo>
                  <a:pt x="3293" y="287"/>
                </a:lnTo>
                <a:lnTo>
                  <a:pt x="3293" y="288"/>
                </a:lnTo>
                <a:lnTo>
                  <a:pt x="3293" y="287"/>
                </a:lnTo>
                <a:lnTo>
                  <a:pt x="3293" y="288"/>
                </a:lnTo>
                <a:lnTo>
                  <a:pt x="3293" y="287"/>
                </a:lnTo>
                <a:lnTo>
                  <a:pt x="3293" y="289"/>
                </a:lnTo>
                <a:lnTo>
                  <a:pt x="3294" y="288"/>
                </a:lnTo>
                <a:lnTo>
                  <a:pt x="3294" y="287"/>
                </a:lnTo>
                <a:lnTo>
                  <a:pt x="3294" y="288"/>
                </a:lnTo>
                <a:lnTo>
                  <a:pt x="3295" y="288"/>
                </a:lnTo>
                <a:lnTo>
                  <a:pt x="3295" y="289"/>
                </a:lnTo>
                <a:lnTo>
                  <a:pt x="3295" y="288"/>
                </a:lnTo>
                <a:lnTo>
                  <a:pt x="3295" y="288"/>
                </a:lnTo>
                <a:lnTo>
                  <a:pt x="3296" y="275"/>
                </a:lnTo>
                <a:lnTo>
                  <a:pt x="3296" y="270"/>
                </a:lnTo>
                <a:lnTo>
                  <a:pt x="3297" y="206"/>
                </a:lnTo>
                <a:lnTo>
                  <a:pt x="3297" y="193"/>
                </a:lnTo>
                <a:lnTo>
                  <a:pt x="3298" y="137"/>
                </a:lnTo>
                <a:lnTo>
                  <a:pt x="3298" y="131"/>
                </a:lnTo>
                <a:lnTo>
                  <a:pt x="3299" y="118"/>
                </a:lnTo>
                <a:lnTo>
                  <a:pt x="3299" y="119"/>
                </a:lnTo>
                <a:lnTo>
                  <a:pt x="3299" y="120"/>
                </a:lnTo>
                <a:lnTo>
                  <a:pt x="3300" y="137"/>
                </a:lnTo>
                <a:lnTo>
                  <a:pt x="3300" y="142"/>
                </a:lnTo>
                <a:lnTo>
                  <a:pt x="3300" y="170"/>
                </a:lnTo>
                <a:lnTo>
                  <a:pt x="3300" y="174"/>
                </a:lnTo>
                <a:lnTo>
                  <a:pt x="3301" y="197"/>
                </a:lnTo>
                <a:lnTo>
                  <a:pt x="3301" y="201"/>
                </a:lnTo>
                <a:lnTo>
                  <a:pt x="3301" y="213"/>
                </a:lnTo>
                <a:lnTo>
                  <a:pt x="3302" y="215"/>
                </a:lnTo>
                <a:lnTo>
                  <a:pt x="3302" y="225"/>
                </a:lnTo>
                <a:lnTo>
                  <a:pt x="3303" y="226"/>
                </a:lnTo>
                <a:lnTo>
                  <a:pt x="3303" y="238"/>
                </a:lnTo>
                <a:lnTo>
                  <a:pt x="3304" y="239"/>
                </a:lnTo>
                <a:lnTo>
                  <a:pt x="3304" y="251"/>
                </a:lnTo>
                <a:lnTo>
                  <a:pt x="3305" y="254"/>
                </a:lnTo>
                <a:lnTo>
                  <a:pt x="3306" y="260"/>
                </a:lnTo>
                <a:lnTo>
                  <a:pt x="3306" y="260"/>
                </a:lnTo>
                <a:lnTo>
                  <a:pt x="3306" y="260"/>
                </a:lnTo>
                <a:lnTo>
                  <a:pt x="3306" y="258"/>
                </a:lnTo>
                <a:lnTo>
                  <a:pt x="3306" y="252"/>
                </a:lnTo>
                <a:lnTo>
                  <a:pt x="3306" y="249"/>
                </a:lnTo>
                <a:lnTo>
                  <a:pt x="3307" y="244"/>
                </a:lnTo>
                <a:lnTo>
                  <a:pt x="3308" y="241"/>
                </a:lnTo>
                <a:lnTo>
                  <a:pt x="3308" y="242"/>
                </a:lnTo>
                <a:lnTo>
                  <a:pt x="3309" y="248"/>
                </a:lnTo>
                <a:lnTo>
                  <a:pt x="3309" y="249"/>
                </a:lnTo>
                <a:lnTo>
                  <a:pt x="3310" y="256"/>
                </a:lnTo>
                <a:lnTo>
                  <a:pt x="3310" y="259"/>
                </a:lnTo>
                <a:lnTo>
                  <a:pt x="3311" y="267"/>
                </a:lnTo>
                <a:lnTo>
                  <a:pt x="3311" y="268"/>
                </a:lnTo>
                <a:lnTo>
                  <a:pt x="3311" y="275"/>
                </a:lnTo>
                <a:lnTo>
                  <a:pt x="3311" y="276"/>
                </a:lnTo>
                <a:lnTo>
                  <a:pt x="3311" y="281"/>
                </a:lnTo>
                <a:lnTo>
                  <a:pt x="3312" y="285"/>
                </a:lnTo>
                <a:lnTo>
                  <a:pt x="3312" y="285"/>
                </a:lnTo>
                <a:lnTo>
                  <a:pt x="3313" y="285"/>
                </a:lnTo>
                <a:lnTo>
                  <a:pt x="3313" y="288"/>
                </a:lnTo>
                <a:lnTo>
                  <a:pt x="3313" y="288"/>
                </a:lnTo>
                <a:lnTo>
                  <a:pt x="3314" y="288"/>
                </a:lnTo>
                <a:lnTo>
                  <a:pt x="3314" y="289"/>
                </a:lnTo>
                <a:lnTo>
                  <a:pt x="3315" y="289"/>
                </a:lnTo>
                <a:lnTo>
                  <a:pt x="3316" y="290"/>
                </a:lnTo>
                <a:lnTo>
                  <a:pt x="3316" y="290"/>
                </a:lnTo>
                <a:lnTo>
                  <a:pt x="3316" y="289"/>
                </a:lnTo>
                <a:lnTo>
                  <a:pt x="3316" y="290"/>
                </a:lnTo>
                <a:lnTo>
                  <a:pt x="3316" y="290"/>
                </a:lnTo>
                <a:lnTo>
                  <a:pt x="3316" y="291"/>
                </a:lnTo>
                <a:lnTo>
                  <a:pt x="3316" y="290"/>
                </a:lnTo>
                <a:lnTo>
                  <a:pt x="3317" y="292"/>
                </a:lnTo>
                <a:lnTo>
                  <a:pt x="3317" y="291"/>
                </a:lnTo>
                <a:lnTo>
                  <a:pt x="3317" y="291"/>
                </a:lnTo>
                <a:lnTo>
                  <a:pt x="3317" y="291"/>
                </a:lnTo>
                <a:lnTo>
                  <a:pt x="3317" y="283"/>
                </a:lnTo>
                <a:lnTo>
                  <a:pt x="3317" y="280"/>
                </a:lnTo>
                <a:lnTo>
                  <a:pt x="3318" y="237"/>
                </a:lnTo>
                <a:lnTo>
                  <a:pt x="3318" y="226"/>
                </a:lnTo>
                <a:lnTo>
                  <a:pt x="3319" y="148"/>
                </a:lnTo>
                <a:lnTo>
                  <a:pt x="3319" y="140"/>
                </a:lnTo>
                <a:lnTo>
                  <a:pt x="3320" y="115"/>
                </a:lnTo>
                <a:lnTo>
                  <a:pt x="3320" y="114"/>
                </a:lnTo>
                <a:lnTo>
                  <a:pt x="3321" y="126"/>
                </a:lnTo>
                <a:lnTo>
                  <a:pt x="3321" y="129"/>
                </a:lnTo>
                <a:lnTo>
                  <a:pt x="3321" y="157"/>
                </a:lnTo>
                <a:lnTo>
                  <a:pt x="3321" y="160"/>
                </a:lnTo>
                <a:lnTo>
                  <a:pt x="3322" y="183"/>
                </a:lnTo>
                <a:lnTo>
                  <a:pt x="3322" y="186"/>
                </a:lnTo>
                <a:lnTo>
                  <a:pt x="3323" y="203"/>
                </a:lnTo>
                <a:lnTo>
                  <a:pt x="3324" y="206"/>
                </a:lnTo>
                <a:lnTo>
                  <a:pt x="3324" y="216"/>
                </a:lnTo>
                <a:lnTo>
                  <a:pt x="3324" y="219"/>
                </a:lnTo>
                <a:lnTo>
                  <a:pt x="3324" y="227"/>
                </a:lnTo>
                <a:lnTo>
                  <a:pt x="3325" y="228"/>
                </a:lnTo>
                <a:lnTo>
                  <a:pt x="3325" y="240"/>
                </a:lnTo>
                <a:lnTo>
                  <a:pt x="3326" y="243"/>
                </a:lnTo>
                <a:lnTo>
                  <a:pt x="3326" y="253"/>
                </a:lnTo>
                <a:lnTo>
                  <a:pt x="3327" y="257"/>
                </a:lnTo>
                <a:lnTo>
                  <a:pt x="3327" y="256"/>
                </a:lnTo>
                <a:lnTo>
                  <a:pt x="3328" y="253"/>
                </a:lnTo>
                <a:lnTo>
                  <a:pt x="3328" y="252"/>
                </a:lnTo>
                <a:lnTo>
                  <a:pt x="3329" y="245"/>
                </a:lnTo>
                <a:lnTo>
                  <a:pt x="3329" y="246"/>
                </a:lnTo>
                <a:lnTo>
                  <a:pt x="3330" y="241"/>
                </a:lnTo>
                <a:lnTo>
                  <a:pt x="3330" y="242"/>
                </a:lnTo>
                <a:lnTo>
                  <a:pt x="3330" y="240"/>
                </a:lnTo>
                <a:lnTo>
                  <a:pt x="3330" y="243"/>
                </a:lnTo>
                <a:lnTo>
                  <a:pt x="3330" y="244"/>
                </a:lnTo>
                <a:lnTo>
                  <a:pt x="3331" y="250"/>
                </a:lnTo>
                <a:lnTo>
                  <a:pt x="3331" y="253"/>
                </a:lnTo>
                <a:lnTo>
                  <a:pt x="3331" y="260"/>
                </a:lnTo>
                <a:lnTo>
                  <a:pt x="3331" y="263"/>
                </a:lnTo>
                <a:lnTo>
                  <a:pt x="3332" y="270"/>
                </a:lnTo>
                <a:lnTo>
                  <a:pt x="3332" y="272"/>
                </a:lnTo>
                <a:lnTo>
                  <a:pt x="3333" y="276"/>
                </a:lnTo>
                <a:lnTo>
                  <a:pt x="3333" y="278"/>
                </a:lnTo>
                <a:lnTo>
                  <a:pt x="3334" y="283"/>
                </a:lnTo>
                <a:lnTo>
                  <a:pt x="3335" y="284"/>
                </a:lnTo>
                <a:lnTo>
                  <a:pt x="3335" y="287"/>
                </a:lnTo>
                <a:lnTo>
                  <a:pt x="3336" y="287"/>
                </a:lnTo>
                <a:lnTo>
                  <a:pt x="3336" y="287"/>
                </a:lnTo>
                <a:lnTo>
                  <a:pt x="3336" y="289"/>
                </a:lnTo>
                <a:lnTo>
                  <a:pt x="3336" y="288"/>
                </a:lnTo>
                <a:lnTo>
                  <a:pt x="3336" y="288"/>
                </a:lnTo>
                <a:lnTo>
                  <a:pt x="3336" y="289"/>
                </a:lnTo>
                <a:lnTo>
                  <a:pt x="3336" y="288"/>
                </a:lnTo>
                <a:lnTo>
                  <a:pt x="3337" y="289"/>
                </a:lnTo>
                <a:lnTo>
                  <a:pt x="3337" y="288"/>
                </a:lnTo>
                <a:lnTo>
                  <a:pt x="3337" y="289"/>
                </a:lnTo>
                <a:lnTo>
                  <a:pt x="3337" y="288"/>
                </a:lnTo>
                <a:lnTo>
                  <a:pt x="3338" y="290"/>
                </a:lnTo>
                <a:lnTo>
                  <a:pt x="3339" y="291"/>
                </a:lnTo>
                <a:lnTo>
                  <a:pt x="3339" y="291"/>
                </a:lnTo>
                <a:lnTo>
                  <a:pt x="3340" y="277"/>
                </a:lnTo>
                <a:lnTo>
                  <a:pt x="3340" y="274"/>
                </a:lnTo>
                <a:lnTo>
                  <a:pt x="3341" y="219"/>
                </a:lnTo>
                <a:lnTo>
                  <a:pt x="3341" y="207"/>
                </a:lnTo>
                <a:lnTo>
                  <a:pt x="3342" y="136"/>
                </a:lnTo>
                <a:lnTo>
                  <a:pt x="3342" y="130"/>
                </a:lnTo>
                <a:lnTo>
                  <a:pt x="3342" y="115"/>
                </a:lnTo>
                <a:lnTo>
                  <a:pt x="3342" y="115"/>
                </a:lnTo>
                <a:lnTo>
                  <a:pt x="3342" y="116"/>
                </a:lnTo>
                <a:lnTo>
                  <a:pt x="3342" y="133"/>
                </a:lnTo>
                <a:lnTo>
                  <a:pt x="3342" y="137"/>
                </a:lnTo>
                <a:lnTo>
                  <a:pt x="3343" y="164"/>
                </a:lnTo>
                <a:lnTo>
                  <a:pt x="3343" y="168"/>
                </a:lnTo>
                <a:lnTo>
                  <a:pt x="3344" y="192"/>
                </a:lnTo>
                <a:lnTo>
                  <a:pt x="3345" y="194"/>
                </a:lnTo>
                <a:lnTo>
                  <a:pt x="3345" y="209"/>
                </a:lnTo>
                <a:lnTo>
                  <a:pt x="3346" y="212"/>
                </a:lnTo>
                <a:lnTo>
                  <a:pt x="3346" y="220"/>
                </a:lnTo>
                <a:lnTo>
                  <a:pt x="3347" y="222"/>
                </a:lnTo>
                <a:lnTo>
                  <a:pt x="3347" y="232"/>
                </a:lnTo>
                <a:lnTo>
                  <a:pt x="3347" y="234"/>
                </a:lnTo>
                <a:lnTo>
                  <a:pt x="3348" y="246"/>
                </a:lnTo>
                <a:lnTo>
                  <a:pt x="3348" y="248"/>
                </a:lnTo>
                <a:lnTo>
                  <a:pt x="3348" y="257"/>
                </a:lnTo>
                <a:lnTo>
                  <a:pt x="3348" y="259"/>
                </a:lnTo>
                <a:lnTo>
                  <a:pt x="3348" y="260"/>
                </a:lnTo>
                <a:lnTo>
                  <a:pt x="3349" y="259"/>
                </a:lnTo>
                <a:lnTo>
                  <a:pt x="3349" y="258"/>
                </a:lnTo>
                <a:lnTo>
                  <a:pt x="3350" y="254"/>
                </a:lnTo>
                <a:lnTo>
                  <a:pt x="3350" y="254"/>
                </a:lnTo>
                <a:lnTo>
                  <a:pt x="3351" y="246"/>
                </a:lnTo>
                <a:lnTo>
                  <a:pt x="3351" y="245"/>
                </a:lnTo>
                <a:lnTo>
                  <a:pt x="3352" y="241"/>
                </a:lnTo>
                <a:lnTo>
                  <a:pt x="3352" y="241"/>
                </a:lnTo>
                <a:lnTo>
                  <a:pt x="3352" y="244"/>
                </a:lnTo>
                <a:lnTo>
                  <a:pt x="3352" y="244"/>
                </a:lnTo>
                <a:lnTo>
                  <a:pt x="3352" y="245"/>
                </a:lnTo>
                <a:lnTo>
                  <a:pt x="3353" y="254"/>
                </a:lnTo>
                <a:lnTo>
                  <a:pt x="3353" y="255"/>
                </a:lnTo>
                <a:lnTo>
                  <a:pt x="3354" y="263"/>
                </a:lnTo>
                <a:lnTo>
                  <a:pt x="3354" y="265"/>
                </a:lnTo>
                <a:lnTo>
                  <a:pt x="3354" y="272"/>
                </a:lnTo>
                <a:lnTo>
                  <a:pt x="3354" y="274"/>
                </a:lnTo>
                <a:lnTo>
                  <a:pt x="3355" y="280"/>
                </a:lnTo>
                <a:lnTo>
                  <a:pt x="3356" y="280"/>
                </a:lnTo>
                <a:lnTo>
                  <a:pt x="3356" y="285"/>
                </a:lnTo>
                <a:lnTo>
                  <a:pt x="3356" y="284"/>
                </a:lnTo>
                <a:lnTo>
                  <a:pt x="3357" y="284"/>
                </a:lnTo>
                <a:lnTo>
                  <a:pt x="3357" y="287"/>
                </a:lnTo>
                <a:lnTo>
                  <a:pt x="3357" y="287"/>
                </a:lnTo>
                <a:lnTo>
                  <a:pt x="3357" y="288"/>
                </a:lnTo>
                <a:lnTo>
                  <a:pt x="3358" y="287"/>
                </a:lnTo>
                <a:lnTo>
                  <a:pt x="3358" y="289"/>
                </a:lnTo>
                <a:lnTo>
                  <a:pt x="3359" y="288"/>
                </a:lnTo>
                <a:lnTo>
                  <a:pt x="3359" y="288"/>
                </a:lnTo>
                <a:lnTo>
                  <a:pt x="3359" y="287"/>
                </a:lnTo>
                <a:lnTo>
                  <a:pt x="3360" y="288"/>
                </a:lnTo>
                <a:lnTo>
                  <a:pt x="3360" y="288"/>
                </a:lnTo>
                <a:lnTo>
                  <a:pt x="3360" y="290"/>
                </a:lnTo>
                <a:lnTo>
                  <a:pt x="3360" y="291"/>
                </a:lnTo>
                <a:lnTo>
                  <a:pt x="3361" y="291"/>
                </a:lnTo>
                <a:lnTo>
                  <a:pt x="3361" y="289"/>
                </a:lnTo>
                <a:lnTo>
                  <a:pt x="3362" y="270"/>
                </a:lnTo>
                <a:lnTo>
                  <a:pt x="3362" y="265"/>
                </a:lnTo>
                <a:lnTo>
                  <a:pt x="3362" y="208"/>
                </a:lnTo>
                <a:lnTo>
                  <a:pt x="3362" y="197"/>
                </a:lnTo>
                <a:lnTo>
                  <a:pt x="3363" y="136"/>
                </a:lnTo>
                <a:lnTo>
                  <a:pt x="3363" y="131"/>
                </a:lnTo>
                <a:lnTo>
                  <a:pt x="3364" y="123"/>
                </a:lnTo>
                <a:lnTo>
                  <a:pt x="3364" y="124"/>
                </a:lnTo>
                <a:lnTo>
                  <a:pt x="3364" y="126"/>
                </a:lnTo>
                <a:lnTo>
                  <a:pt x="3365" y="151"/>
                </a:lnTo>
                <a:lnTo>
                  <a:pt x="3365" y="155"/>
                </a:lnTo>
                <a:lnTo>
                  <a:pt x="3366" y="181"/>
                </a:lnTo>
                <a:lnTo>
                  <a:pt x="3366" y="186"/>
                </a:lnTo>
                <a:lnTo>
                  <a:pt x="3366" y="203"/>
                </a:lnTo>
                <a:lnTo>
                  <a:pt x="3367" y="208"/>
                </a:lnTo>
                <a:lnTo>
                  <a:pt x="3367" y="223"/>
                </a:lnTo>
                <a:lnTo>
                  <a:pt x="3368" y="225"/>
                </a:lnTo>
                <a:lnTo>
                  <a:pt x="3368" y="234"/>
                </a:lnTo>
                <a:lnTo>
                  <a:pt x="3368" y="236"/>
                </a:lnTo>
                <a:lnTo>
                  <a:pt x="3369" y="246"/>
                </a:lnTo>
                <a:lnTo>
                  <a:pt x="3369" y="249"/>
                </a:lnTo>
                <a:lnTo>
                  <a:pt x="3370" y="259"/>
                </a:lnTo>
                <a:lnTo>
                  <a:pt x="3370" y="260"/>
                </a:lnTo>
                <a:lnTo>
                  <a:pt x="3370" y="263"/>
                </a:lnTo>
                <a:lnTo>
                  <a:pt x="3371" y="262"/>
                </a:lnTo>
                <a:lnTo>
                  <a:pt x="3371" y="261"/>
                </a:lnTo>
                <a:lnTo>
                  <a:pt x="3372" y="257"/>
                </a:lnTo>
                <a:lnTo>
                  <a:pt x="3372" y="256"/>
                </a:lnTo>
                <a:lnTo>
                  <a:pt x="3373" y="248"/>
                </a:lnTo>
                <a:lnTo>
                  <a:pt x="3373" y="246"/>
                </a:lnTo>
                <a:lnTo>
                  <a:pt x="3373" y="239"/>
                </a:lnTo>
                <a:lnTo>
                  <a:pt x="3373" y="239"/>
                </a:lnTo>
                <a:lnTo>
                  <a:pt x="3373" y="239"/>
                </a:lnTo>
                <a:lnTo>
                  <a:pt x="3373" y="240"/>
                </a:lnTo>
                <a:lnTo>
                  <a:pt x="3374" y="249"/>
                </a:lnTo>
                <a:lnTo>
                  <a:pt x="3374" y="251"/>
                </a:lnTo>
                <a:lnTo>
                  <a:pt x="3375" y="260"/>
                </a:lnTo>
                <a:lnTo>
                  <a:pt x="3375" y="262"/>
                </a:lnTo>
                <a:lnTo>
                  <a:pt x="3376" y="270"/>
                </a:lnTo>
                <a:lnTo>
                  <a:pt x="3376" y="272"/>
                </a:lnTo>
                <a:lnTo>
                  <a:pt x="3377" y="277"/>
                </a:lnTo>
                <a:lnTo>
                  <a:pt x="3378" y="277"/>
                </a:lnTo>
                <a:lnTo>
                  <a:pt x="3378" y="281"/>
                </a:lnTo>
                <a:lnTo>
                  <a:pt x="3378" y="281"/>
                </a:lnTo>
                <a:lnTo>
                  <a:pt x="3378" y="281"/>
                </a:lnTo>
                <a:lnTo>
                  <a:pt x="3378" y="284"/>
                </a:lnTo>
                <a:lnTo>
                  <a:pt x="3378" y="284"/>
                </a:lnTo>
                <a:lnTo>
                  <a:pt x="3378" y="285"/>
                </a:lnTo>
                <a:lnTo>
                  <a:pt x="3378" y="284"/>
                </a:lnTo>
                <a:lnTo>
                  <a:pt x="3378" y="285"/>
                </a:lnTo>
                <a:lnTo>
                  <a:pt x="3379" y="285"/>
                </a:lnTo>
                <a:lnTo>
                  <a:pt x="3379" y="286"/>
                </a:lnTo>
                <a:lnTo>
                  <a:pt x="3380" y="285"/>
                </a:lnTo>
                <a:lnTo>
                  <a:pt x="3380" y="285"/>
                </a:lnTo>
                <a:lnTo>
                  <a:pt x="3380" y="287"/>
                </a:lnTo>
                <a:lnTo>
                  <a:pt x="3381" y="287"/>
                </a:lnTo>
                <a:lnTo>
                  <a:pt x="3381" y="288"/>
                </a:lnTo>
                <a:lnTo>
                  <a:pt x="3381" y="287"/>
                </a:lnTo>
                <a:lnTo>
                  <a:pt x="3381" y="288"/>
                </a:lnTo>
                <a:lnTo>
                  <a:pt x="3382" y="288"/>
                </a:lnTo>
                <a:lnTo>
                  <a:pt x="3382" y="289"/>
                </a:lnTo>
                <a:lnTo>
                  <a:pt x="3383" y="285"/>
                </a:lnTo>
                <a:lnTo>
                  <a:pt x="3383" y="282"/>
                </a:lnTo>
                <a:lnTo>
                  <a:pt x="3383" y="252"/>
                </a:lnTo>
                <a:lnTo>
                  <a:pt x="3383" y="243"/>
                </a:lnTo>
                <a:lnTo>
                  <a:pt x="3384" y="172"/>
                </a:lnTo>
                <a:lnTo>
                  <a:pt x="3384" y="163"/>
                </a:lnTo>
                <a:lnTo>
                  <a:pt x="3384" y="121"/>
                </a:lnTo>
                <a:lnTo>
                  <a:pt x="3384" y="117"/>
                </a:lnTo>
                <a:lnTo>
                  <a:pt x="3384" y="116"/>
                </a:lnTo>
                <a:lnTo>
                  <a:pt x="3385" y="124"/>
                </a:lnTo>
                <a:lnTo>
                  <a:pt x="3385" y="126"/>
                </a:lnTo>
                <a:lnTo>
                  <a:pt x="3386" y="154"/>
                </a:lnTo>
                <a:lnTo>
                  <a:pt x="3386" y="158"/>
                </a:lnTo>
                <a:lnTo>
                  <a:pt x="3387" y="183"/>
                </a:lnTo>
                <a:lnTo>
                  <a:pt x="3387" y="187"/>
                </a:lnTo>
                <a:lnTo>
                  <a:pt x="3388" y="203"/>
                </a:lnTo>
                <a:lnTo>
                  <a:pt x="3388" y="206"/>
                </a:lnTo>
                <a:lnTo>
                  <a:pt x="3388" y="216"/>
                </a:lnTo>
                <a:lnTo>
                  <a:pt x="3388" y="218"/>
                </a:lnTo>
                <a:lnTo>
                  <a:pt x="3389" y="229"/>
                </a:lnTo>
                <a:lnTo>
                  <a:pt x="3390" y="231"/>
                </a:lnTo>
                <a:lnTo>
                  <a:pt x="3390" y="241"/>
                </a:lnTo>
                <a:lnTo>
                  <a:pt x="3390" y="244"/>
                </a:lnTo>
                <a:lnTo>
                  <a:pt x="3391" y="255"/>
                </a:lnTo>
                <a:lnTo>
                  <a:pt x="3392" y="259"/>
                </a:lnTo>
                <a:lnTo>
                  <a:pt x="3393" y="254"/>
                </a:lnTo>
                <a:lnTo>
                  <a:pt x="3393" y="254"/>
                </a:lnTo>
                <a:lnTo>
                  <a:pt x="3393" y="245"/>
                </a:lnTo>
                <a:lnTo>
                  <a:pt x="3393" y="244"/>
                </a:lnTo>
                <a:lnTo>
                  <a:pt x="3394" y="239"/>
                </a:lnTo>
                <a:lnTo>
                  <a:pt x="3394" y="238"/>
                </a:lnTo>
                <a:lnTo>
                  <a:pt x="3395" y="241"/>
                </a:lnTo>
                <a:lnTo>
                  <a:pt x="3396" y="246"/>
                </a:lnTo>
                <a:lnTo>
                  <a:pt x="3396" y="248"/>
                </a:lnTo>
                <a:lnTo>
                  <a:pt x="3397" y="260"/>
                </a:lnTo>
                <a:lnTo>
                  <a:pt x="3397" y="261"/>
                </a:lnTo>
                <a:lnTo>
                  <a:pt x="3397" y="270"/>
                </a:lnTo>
                <a:lnTo>
                  <a:pt x="3398" y="276"/>
                </a:lnTo>
                <a:lnTo>
                  <a:pt x="3398" y="277"/>
                </a:lnTo>
                <a:lnTo>
                  <a:pt x="3398" y="280"/>
                </a:lnTo>
                <a:lnTo>
                  <a:pt x="3399" y="281"/>
                </a:lnTo>
                <a:lnTo>
                  <a:pt x="3399" y="284"/>
                </a:lnTo>
                <a:lnTo>
                  <a:pt x="3400" y="286"/>
                </a:lnTo>
                <a:lnTo>
                  <a:pt x="3400" y="285"/>
                </a:lnTo>
                <a:lnTo>
                  <a:pt x="3401" y="287"/>
                </a:lnTo>
                <a:lnTo>
                  <a:pt x="3402" y="285"/>
                </a:lnTo>
                <a:lnTo>
                  <a:pt x="3402" y="286"/>
                </a:lnTo>
                <a:lnTo>
                  <a:pt x="3402" y="285"/>
                </a:lnTo>
                <a:lnTo>
                  <a:pt x="3403" y="288"/>
                </a:lnTo>
                <a:lnTo>
                  <a:pt x="3403" y="287"/>
                </a:lnTo>
                <a:lnTo>
                  <a:pt x="3403" y="286"/>
                </a:lnTo>
                <a:lnTo>
                  <a:pt x="3403" y="288"/>
                </a:lnTo>
                <a:lnTo>
                  <a:pt x="3403" y="288"/>
                </a:lnTo>
                <a:lnTo>
                  <a:pt x="3403" y="288"/>
                </a:lnTo>
                <a:lnTo>
                  <a:pt x="3403" y="290"/>
                </a:lnTo>
                <a:lnTo>
                  <a:pt x="3404" y="288"/>
                </a:lnTo>
                <a:lnTo>
                  <a:pt x="3404" y="287"/>
                </a:lnTo>
                <a:lnTo>
                  <a:pt x="3404" y="265"/>
                </a:lnTo>
                <a:lnTo>
                  <a:pt x="3404" y="257"/>
                </a:lnTo>
                <a:lnTo>
                  <a:pt x="3405" y="191"/>
                </a:lnTo>
                <a:lnTo>
                  <a:pt x="3405" y="179"/>
                </a:lnTo>
                <a:lnTo>
                  <a:pt x="3406" y="124"/>
                </a:lnTo>
                <a:lnTo>
                  <a:pt x="3406" y="119"/>
                </a:lnTo>
                <a:lnTo>
                  <a:pt x="3407" y="110"/>
                </a:lnTo>
                <a:lnTo>
                  <a:pt x="3407" y="111"/>
                </a:lnTo>
                <a:lnTo>
                  <a:pt x="3408" y="136"/>
                </a:lnTo>
                <a:lnTo>
                  <a:pt x="3408" y="141"/>
                </a:lnTo>
                <a:lnTo>
                  <a:pt x="3409" y="167"/>
                </a:lnTo>
                <a:lnTo>
                  <a:pt x="3409" y="171"/>
                </a:lnTo>
                <a:lnTo>
                  <a:pt x="3409" y="192"/>
                </a:lnTo>
                <a:lnTo>
                  <a:pt x="3409" y="194"/>
                </a:lnTo>
                <a:lnTo>
                  <a:pt x="3409" y="208"/>
                </a:lnTo>
                <a:lnTo>
                  <a:pt x="3410" y="209"/>
                </a:lnTo>
                <a:lnTo>
                  <a:pt x="3410" y="219"/>
                </a:lnTo>
                <a:lnTo>
                  <a:pt x="3410" y="219"/>
                </a:lnTo>
                <a:lnTo>
                  <a:pt x="3412" y="232"/>
                </a:lnTo>
                <a:lnTo>
                  <a:pt x="3412" y="234"/>
                </a:lnTo>
                <a:lnTo>
                  <a:pt x="3413" y="246"/>
                </a:lnTo>
                <a:lnTo>
                  <a:pt x="3413" y="248"/>
                </a:lnTo>
                <a:lnTo>
                  <a:pt x="3414" y="254"/>
                </a:lnTo>
                <a:lnTo>
                  <a:pt x="3414" y="255"/>
                </a:lnTo>
                <a:lnTo>
                  <a:pt x="3414" y="255"/>
                </a:lnTo>
                <a:lnTo>
                  <a:pt x="3414" y="254"/>
                </a:lnTo>
                <a:lnTo>
                  <a:pt x="3414" y="248"/>
                </a:lnTo>
                <a:lnTo>
                  <a:pt x="3414" y="246"/>
                </a:lnTo>
                <a:lnTo>
                  <a:pt x="3415" y="241"/>
                </a:lnTo>
                <a:lnTo>
                  <a:pt x="3415" y="240"/>
                </a:lnTo>
                <a:lnTo>
                  <a:pt x="3416" y="238"/>
                </a:lnTo>
                <a:lnTo>
                  <a:pt x="3416" y="239"/>
                </a:lnTo>
                <a:lnTo>
                  <a:pt x="3416" y="239"/>
                </a:lnTo>
                <a:lnTo>
                  <a:pt x="3417" y="243"/>
                </a:lnTo>
                <a:lnTo>
                  <a:pt x="3417" y="244"/>
                </a:lnTo>
                <a:lnTo>
                  <a:pt x="3418" y="253"/>
                </a:lnTo>
                <a:lnTo>
                  <a:pt x="3418" y="255"/>
                </a:lnTo>
                <a:lnTo>
                  <a:pt x="3419" y="265"/>
                </a:lnTo>
                <a:lnTo>
                  <a:pt x="3419" y="265"/>
                </a:lnTo>
                <a:lnTo>
                  <a:pt x="3419" y="272"/>
                </a:lnTo>
                <a:lnTo>
                  <a:pt x="3420" y="273"/>
                </a:lnTo>
                <a:lnTo>
                  <a:pt x="3420" y="278"/>
                </a:lnTo>
                <a:lnTo>
                  <a:pt x="3421" y="280"/>
                </a:lnTo>
                <a:lnTo>
                  <a:pt x="3421" y="279"/>
                </a:lnTo>
                <a:lnTo>
                  <a:pt x="3421" y="281"/>
                </a:lnTo>
                <a:lnTo>
                  <a:pt x="3421" y="281"/>
                </a:lnTo>
                <a:lnTo>
                  <a:pt x="3421" y="284"/>
                </a:lnTo>
                <a:lnTo>
                  <a:pt x="3421" y="285"/>
                </a:lnTo>
                <a:lnTo>
                  <a:pt x="3422" y="285"/>
                </a:lnTo>
                <a:lnTo>
                  <a:pt x="3422" y="285"/>
                </a:lnTo>
                <a:lnTo>
                  <a:pt x="3423" y="285"/>
                </a:lnTo>
                <a:lnTo>
                  <a:pt x="3423" y="285"/>
                </a:lnTo>
                <a:lnTo>
                  <a:pt x="3423" y="284"/>
                </a:lnTo>
                <a:lnTo>
                  <a:pt x="3424" y="285"/>
                </a:lnTo>
                <a:lnTo>
                  <a:pt x="3424" y="284"/>
                </a:lnTo>
                <a:lnTo>
                  <a:pt x="3424" y="287"/>
                </a:lnTo>
                <a:lnTo>
                  <a:pt x="3424" y="285"/>
                </a:lnTo>
                <a:lnTo>
                  <a:pt x="3425" y="288"/>
                </a:lnTo>
                <a:lnTo>
                  <a:pt x="3425" y="289"/>
                </a:lnTo>
                <a:lnTo>
                  <a:pt x="3426" y="277"/>
                </a:lnTo>
                <a:lnTo>
                  <a:pt x="3426" y="274"/>
                </a:lnTo>
                <a:lnTo>
                  <a:pt x="3427" y="224"/>
                </a:lnTo>
                <a:lnTo>
                  <a:pt x="3427" y="213"/>
                </a:lnTo>
                <a:lnTo>
                  <a:pt x="3427" y="142"/>
                </a:lnTo>
                <a:lnTo>
                  <a:pt x="3427" y="134"/>
                </a:lnTo>
                <a:lnTo>
                  <a:pt x="3428" y="106"/>
                </a:lnTo>
                <a:lnTo>
                  <a:pt x="3428" y="105"/>
                </a:lnTo>
                <a:lnTo>
                  <a:pt x="3429" y="117"/>
                </a:lnTo>
                <a:lnTo>
                  <a:pt x="3429" y="121"/>
                </a:lnTo>
                <a:lnTo>
                  <a:pt x="3429" y="155"/>
                </a:lnTo>
                <a:lnTo>
                  <a:pt x="3429" y="161"/>
                </a:lnTo>
                <a:lnTo>
                  <a:pt x="3430" y="185"/>
                </a:lnTo>
                <a:lnTo>
                  <a:pt x="3431" y="188"/>
                </a:lnTo>
                <a:lnTo>
                  <a:pt x="3431" y="203"/>
                </a:lnTo>
                <a:lnTo>
                  <a:pt x="3432" y="205"/>
                </a:lnTo>
                <a:lnTo>
                  <a:pt x="3432" y="216"/>
                </a:lnTo>
                <a:lnTo>
                  <a:pt x="3433" y="216"/>
                </a:lnTo>
                <a:lnTo>
                  <a:pt x="3433" y="225"/>
                </a:lnTo>
                <a:lnTo>
                  <a:pt x="3433" y="226"/>
                </a:lnTo>
                <a:lnTo>
                  <a:pt x="3434" y="240"/>
                </a:lnTo>
                <a:lnTo>
                  <a:pt x="3434" y="243"/>
                </a:lnTo>
                <a:lnTo>
                  <a:pt x="3434" y="254"/>
                </a:lnTo>
                <a:lnTo>
                  <a:pt x="3434" y="255"/>
                </a:lnTo>
                <a:lnTo>
                  <a:pt x="3434" y="256"/>
                </a:lnTo>
                <a:lnTo>
                  <a:pt x="3435" y="256"/>
                </a:lnTo>
                <a:lnTo>
                  <a:pt x="3435" y="255"/>
                </a:lnTo>
                <a:lnTo>
                  <a:pt x="3435" y="255"/>
                </a:lnTo>
                <a:lnTo>
                  <a:pt x="3436" y="252"/>
                </a:lnTo>
                <a:lnTo>
                  <a:pt x="3436" y="249"/>
                </a:lnTo>
                <a:lnTo>
                  <a:pt x="3437" y="241"/>
                </a:lnTo>
                <a:lnTo>
                  <a:pt x="3437" y="241"/>
                </a:lnTo>
                <a:lnTo>
                  <a:pt x="3438" y="237"/>
                </a:lnTo>
                <a:lnTo>
                  <a:pt x="3438" y="236"/>
                </a:lnTo>
                <a:lnTo>
                  <a:pt x="3439" y="239"/>
                </a:lnTo>
                <a:lnTo>
                  <a:pt x="3439" y="239"/>
                </a:lnTo>
                <a:lnTo>
                  <a:pt x="3439" y="246"/>
                </a:lnTo>
                <a:lnTo>
                  <a:pt x="3439" y="248"/>
                </a:lnTo>
                <a:lnTo>
                  <a:pt x="3440" y="258"/>
                </a:lnTo>
                <a:lnTo>
                  <a:pt x="3440" y="259"/>
                </a:lnTo>
                <a:lnTo>
                  <a:pt x="3440" y="268"/>
                </a:lnTo>
                <a:lnTo>
                  <a:pt x="3441" y="269"/>
                </a:lnTo>
                <a:lnTo>
                  <a:pt x="3441" y="276"/>
                </a:lnTo>
                <a:lnTo>
                  <a:pt x="3442" y="277"/>
                </a:lnTo>
                <a:lnTo>
                  <a:pt x="3442" y="280"/>
                </a:lnTo>
                <a:lnTo>
                  <a:pt x="3443" y="280"/>
                </a:lnTo>
                <a:lnTo>
                  <a:pt x="3443" y="283"/>
                </a:lnTo>
                <a:lnTo>
                  <a:pt x="3443" y="282"/>
                </a:lnTo>
                <a:lnTo>
                  <a:pt x="3444" y="282"/>
                </a:lnTo>
                <a:lnTo>
                  <a:pt x="3445" y="284"/>
                </a:lnTo>
                <a:lnTo>
                  <a:pt x="3445" y="284"/>
                </a:lnTo>
                <a:lnTo>
                  <a:pt x="3445" y="285"/>
                </a:lnTo>
                <a:lnTo>
                  <a:pt x="3445" y="283"/>
                </a:lnTo>
                <a:lnTo>
                  <a:pt x="3445" y="284"/>
                </a:lnTo>
                <a:lnTo>
                  <a:pt x="3445" y="283"/>
                </a:lnTo>
                <a:lnTo>
                  <a:pt x="3445" y="285"/>
                </a:lnTo>
                <a:lnTo>
                  <a:pt x="3445" y="284"/>
                </a:lnTo>
                <a:lnTo>
                  <a:pt x="3445" y="285"/>
                </a:lnTo>
                <a:lnTo>
                  <a:pt x="3445" y="284"/>
                </a:lnTo>
                <a:lnTo>
                  <a:pt x="3446" y="286"/>
                </a:lnTo>
                <a:lnTo>
                  <a:pt x="3446" y="285"/>
                </a:lnTo>
                <a:lnTo>
                  <a:pt x="3446" y="285"/>
                </a:lnTo>
                <a:lnTo>
                  <a:pt x="3446" y="288"/>
                </a:lnTo>
                <a:lnTo>
                  <a:pt x="3447" y="285"/>
                </a:lnTo>
                <a:lnTo>
                  <a:pt x="3447" y="284"/>
                </a:lnTo>
                <a:lnTo>
                  <a:pt x="3448" y="254"/>
                </a:lnTo>
                <a:lnTo>
                  <a:pt x="3448" y="246"/>
                </a:lnTo>
                <a:lnTo>
                  <a:pt x="3449" y="180"/>
                </a:lnTo>
                <a:lnTo>
                  <a:pt x="3449" y="168"/>
                </a:lnTo>
                <a:lnTo>
                  <a:pt x="3450" y="121"/>
                </a:lnTo>
                <a:lnTo>
                  <a:pt x="3450" y="117"/>
                </a:lnTo>
                <a:lnTo>
                  <a:pt x="3450" y="113"/>
                </a:lnTo>
                <a:lnTo>
                  <a:pt x="3450" y="116"/>
                </a:lnTo>
                <a:lnTo>
                  <a:pt x="3450" y="119"/>
                </a:lnTo>
                <a:lnTo>
                  <a:pt x="3451" y="144"/>
                </a:lnTo>
                <a:lnTo>
                  <a:pt x="3451" y="150"/>
                </a:lnTo>
                <a:lnTo>
                  <a:pt x="3451" y="182"/>
                </a:lnTo>
                <a:lnTo>
                  <a:pt x="3452" y="188"/>
                </a:lnTo>
                <a:lnTo>
                  <a:pt x="3452" y="206"/>
                </a:lnTo>
                <a:lnTo>
                  <a:pt x="3453" y="208"/>
                </a:lnTo>
                <a:lnTo>
                  <a:pt x="3453" y="220"/>
                </a:lnTo>
                <a:lnTo>
                  <a:pt x="3454" y="223"/>
                </a:lnTo>
                <a:lnTo>
                  <a:pt x="3454" y="230"/>
                </a:lnTo>
                <a:lnTo>
                  <a:pt x="3455" y="233"/>
                </a:lnTo>
                <a:lnTo>
                  <a:pt x="3455" y="245"/>
                </a:lnTo>
                <a:lnTo>
                  <a:pt x="3455" y="247"/>
                </a:lnTo>
                <a:lnTo>
                  <a:pt x="3456" y="256"/>
                </a:lnTo>
                <a:lnTo>
                  <a:pt x="3456" y="258"/>
                </a:lnTo>
                <a:lnTo>
                  <a:pt x="3457" y="257"/>
                </a:lnTo>
                <a:lnTo>
                  <a:pt x="3457" y="256"/>
                </a:lnTo>
                <a:lnTo>
                  <a:pt x="3457" y="253"/>
                </a:lnTo>
                <a:lnTo>
                  <a:pt x="3457" y="251"/>
                </a:lnTo>
                <a:lnTo>
                  <a:pt x="3458" y="243"/>
                </a:lnTo>
                <a:lnTo>
                  <a:pt x="3458" y="241"/>
                </a:lnTo>
                <a:lnTo>
                  <a:pt x="3459" y="234"/>
                </a:lnTo>
                <a:lnTo>
                  <a:pt x="3459" y="233"/>
                </a:lnTo>
                <a:lnTo>
                  <a:pt x="3460" y="236"/>
                </a:lnTo>
                <a:lnTo>
                  <a:pt x="3460" y="237"/>
                </a:lnTo>
                <a:lnTo>
                  <a:pt x="3460" y="244"/>
                </a:lnTo>
                <a:lnTo>
                  <a:pt x="3460" y="246"/>
                </a:lnTo>
                <a:lnTo>
                  <a:pt x="3461" y="256"/>
                </a:lnTo>
                <a:lnTo>
                  <a:pt x="3461" y="258"/>
                </a:lnTo>
                <a:lnTo>
                  <a:pt x="3462" y="267"/>
                </a:lnTo>
                <a:lnTo>
                  <a:pt x="3462" y="268"/>
                </a:lnTo>
                <a:lnTo>
                  <a:pt x="3463" y="275"/>
                </a:lnTo>
                <a:lnTo>
                  <a:pt x="3464" y="276"/>
                </a:lnTo>
                <a:lnTo>
                  <a:pt x="3464" y="279"/>
                </a:lnTo>
                <a:lnTo>
                  <a:pt x="3464" y="280"/>
                </a:lnTo>
                <a:lnTo>
                  <a:pt x="3464" y="281"/>
                </a:lnTo>
                <a:lnTo>
                  <a:pt x="3465" y="281"/>
                </a:lnTo>
                <a:lnTo>
                  <a:pt x="3465" y="281"/>
                </a:lnTo>
                <a:lnTo>
                  <a:pt x="3465" y="283"/>
                </a:lnTo>
                <a:lnTo>
                  <a:pt x="3465" y="284"/>
                </a:lnTo>
                <a:lnTo>
                  <a:pt x="3466" y="281"/>
                </a:lnTo>
                <a:lnTo>
                  <a:pt x="3466" y="282"/>
                </a:lnTo>
                <a:lnTo>
                  <a:pt x="3466" y="283"/>
                </a:lnTo>
                <a:lnTo>
                  <a:pt x="3466" y="282"/>
                </a:lnTo>
                <a:lnTo>
                  <a:pt x="3467" y="284"/>
                </a:lnTo>
                <a:lnTo>
                  <a:pt x="3467" y="283"/>
                </a:lnTo>
                <a:lnTo>
                  <a:pt x="3468" y="285"/>
                </a:lnTo>
                <a:lnTo>
                  <a:pt x="3468" y="285"/>
                </a:lnTo>
                <a:lnTo>
                  <a:pt x="3469" y="276"/>
                </a:lnTo>
                <a:lnTo>
                  <a:pt x="3469" y="273"/>
                </a:lnTo>
                <a:lnTo>
                  <a:pt x="3470" y="229"/>
                </a:lnTo>
                <a:lnTo>
                  <a:pt x="3470" y="219"/>
                </a:lnTo>
                <a:lnTo>
                  <a:pt x="3470" y="137"/>
                </a:lnTo>
                <a:lnTo>
                  <a:pt x="3470" y="130"/>
                </a:lnTo>
                <a:lnTo>
                  <a:pt x="3470" y="106"/>
                </a:lnTo>
                <a:lnTo>
                  <a:pt x="3470" y="107"/>
                </a:lnTo>
                <a:lnTo>
                  <a:pt x="3470" y="106"/>
                </a:lnTo>
                <a:lnTo>
                  <a:pt x="3471" y="120"/>
                </a:lnTo>
                <a:lnTo>
                  <a:pt x="3471" y="125"/>
                </a:lnTo>
                <a:lnTo>
                  <a:pt x="3472" y="153"/>
                </a:lnTo>
                <a:lnTo>
                  <a:pt x="3472" y="158"/>
                </a:lnTo>
                <a:lnTo>
                  <a:pt x="3473" y="183"/>
                </a:lnTo>
                <a:lnTo>
                  <a:pt x="3473" y="186"/>
                </a:lnTo>
                <a:lnTo>
                  <a:pt x="3474" y="205"/>
                </a:lnTo>
                <a:lnTo>
                  <a:pt x="3475" y="206"/>
                </a:lnTo>
                <a:lnTo>
                  <a:pt x="3475" y="218"/>
                </a:lnTo>
                <a:lnTo>
                  <a:pt x="3476" y="219"/>
                </a:lnTo>
                <a:lnTo>
                  <a:pt x="3476" y="228"/>
                </a:lnTo>
                <a:lnTo>
                  <a:pt x="3476" y="230"/>
                </a:lnTo>
                <a:lnTo>
                  <a:pt x="3476" y="242"/>
                </a:lnTo>
                <a:lnTo>
                  <a:pt x="3476" y="244"/>
                </a:lnTo>
                <a:lnTo>
                  <a:pt x="3477" y="252"/>
                </a:lnTo>
                <a:lnTo>
                  <a:pt x="3477" y="254"/>
                </a:lnTo>
                <a:lnTo>
                  <a:pt x="3477" y="253"/>
                </a:lnTo>
                <a:lnTo>
                  <a:pt x="3477" y="254"/>
                </a:lnTo>
                <a:lnTo>
                  <a:pt x="3478" y="254"/>
                </a:lnTo>
                <a:lnTo>
                  <a:pt x="3478" y="253"/>
                </a:lnTo>
                <a:lnTo>
                  <a:pt x="3479" y="247"/>
                </a:lnTo>
                <a:lnTo>
                  <a:pt x="3479" y="246"/>
                </a:lnTo>
                <a:lnTo>
                  <a:pt x="3480" y="239"/>
                </a:lnTo>
                <a:lnTo>
                  <a:pt x="3480" y="239"/>
                </a:lnTo>
                <a:lnTo>
                  <a:pt x="3481" y="234"/>
                </a:lnTo>
                <a:lnTo>
                  <a:pt x="3481" y="234"/>
                </a:lnTo>
                <a:lnTo>
                  <a:pt x="3481" y="239"/>
                </a:lnTo>
                <a:lnTo>
                  <a:pt x="3481" y="239"/>
                </a:lnTo>
                <a:lnTo>
                  <a:pt x="3481" y="247"/>
                </a:lnTo>
                <a:lnTo>
                  <a:pt x="3481" y="249"/>
                </a:lnTo>
                <a:lnTo>
                  <a:pt x="3482" y="258"/>
                </a:lnTo>
                <a:lnTo>
                  <a:pt x="3482" y="260"/>
                </a:lnTo>
                <a:lnTo>
                  <a:pt x="3483" y="267"/>
                </a:lnTo>
                <a:lnTo>
                  <a:pt x="3483" y="269"/>
                </a:lnTo>
                <a:lnTo>
                  <a:pt x="3484" y="275"/>
                </a:lnTo>
                <a:lnTo>
                  <a:pt x="3484" y="275"/>
                </a:lnTo>
                <a:lnTo>
                  <a:pt x="3485" y="279"/>
                </a:lnTo>
                <a:lnTo>
                  <a:pt x="3485" y="278"/>
                </a:lnTo>
                <a:lnTo>
                  <a:pt x="3486" y="280"/>
                </a:lnTo>
                <a:lnTo>
                  <a:pt x="3486" y="281"/>
                </a:lnTo>
                <a:lnTo>
                  <a:pt x="3486" y="280"/>
                </a:lnTo>
                <a:lnTo>
                  <a:pt x="3486" y="281"/>
                </a:lnTo>
                <a:lnTo>
                  <a:pt x="3486" y="280"/>
                </a:lnTo>
                <a:lnTo>
                  <a:pt x="3486" y="283"/>
                </a:lnTo>
                <a:lnTo>
                  <a:pt x="3487" y="281"/>
                </a:lnTo>
                <a:lnTo>
                  <a:pt x="3487" y="282"/>
                </a:lnTo>
                <a:lnTo>
                  <a:pt x="3487" y="283"/>
                </a:lnTo>
                <a:lnTo>
                  <a:pt x="3488" y="281"/>
                </a:lnTo>
                <a:lnTo>
                  <a:pt x="3488" y="283"/>
                </a:lnTo>
                <a:lnTo>
                  <a:pt x="3488" y="284"/>
                </a:lnTo>
                <a:lnTo>
                  <a:pt x="3489" y="285"/>
                </a:lnTo>
                <a:lnTo>
                  <a:pt x="3489" y="285"/>
                </a:lnTo>
                <a:lnTo>
                  <a:pt x="3490" y="276"/>
                </a:lnTo>
                <a:lnTo>
                  <a:pt x="3490" y="275"/>
                </a:lnTo>
                <a:lnTo>
                  <a:pt x="3491" y="229"/>
                </a:lnTo>
                <a:lnTo>
                  <a:pt x="3491" y="217"/>
                </a:lnTo>
                <a:lnTo>
                  <a:pt x="3491" y="145"/>
                </a:lnTo>
                <a:lnTo>
                  <a:pt x="3491" y="135"/>
                </a:lnTo>
                <a:lnTo>
                  <a:pt x="3492" y="103"/>
                </a:lnTo>
                <a:lnTo>
                  <a:pt x="3493" y="115"/>
                </a:lnTo>
                <a:lnTo>
                  <a:pt x="3493" y="119"/>
                </a:lnTo>
                <a:lnTo>
                  <a:pt x="3494" y="148"/>
                </a:lnTo>
                <a:lnTo>
                  <a:pt x="3494" y="152"/>
                </a:lnTo>
                <a:lnTo>
                  <a:pt x="3494" y="177"/>
                </a:lnTo>
                <a:lnTo>
                  <a:pt x="3495" y="180"/>
                </a:lnTo>
                <a:lnTo>
                  <a:pt x="3495" y="195"/>
                </a:lnTo>
                <a:lnTo>
                  <a:pt x="3495" y="198"/>
                </a:lnTo>
                <a:lnTo>
                  <a:pt x="3496" y="211"/>
                </a:lnTo>
                <a:lnTo>
                  <a:pt x="3496" y="212"/>
                </a:lnTo>
                <a:lnTo>
                  <a:pt x="3496" y="222"/>
                </a:lnTo>
                <a:lnTo>
                  <a:pt x="3497" y="223"/>
                </a:lnTo>
                <a:lnTo>
                  <a:pt x="3498" y="234"/>
                </a:lnTo>
                <a:lnTo>
                  <a:pt x="3498" y="237"/>
                </a:lnTo>
                <a:lnTo>
                  <a:pt x="3499" y="247"/>
                </a:lnTo>
                <a:lnTo>
                  <a:pt x="3499" y="248"/>
                </a:lnTo>
                <a:lnTo>
                  <a:pt x="3499" y="250"/>
                </a:lnTo>
                <a:lnTo>
                  <a:pt x="3500" y="249"/>
                </a:lnTo>
                <a:lnTo>
                  <a:pt x="3500" y="249"/>
                </a:lnTo>
                <a:lnTo>
                  <a:pt x="3500" y="249"/>
                </a:lnTo>
                <a:lnTo>
                  <a:pt x="3500" y="246"/>
                </a:lnTo>
                <a:lnTo>
                  <a:pt x="3500" y="245"/>
                </a:lnTo>
                <a:lnTo>
                  <a:pt x="3501" y="239"/>
                </a:lnTo>
                <a:lnTo>
                  <a:pt x="3501" y="238"/>
                </a:lnTo>
                <a:lnTo>
                  <a:pt x="3501" y="234"/>
                </a:lnTo>
                <a:lnTo>
                  <a:pt x="3501" y="234"/>
                </a:lnTo>
                <a:lnTo>
                  <a:pt x="3501" y="234"/>
                </a:lnTo>
                <a:lnTo>
                  <a:pt x="3502" y="237"/>
                </a:lnTo>
                <a:lnTo>
                  <a:pt x="3502" y="236"/>
                </a:lnTo>
                <a:lnTo>
                  <a:pt x="3502" y="237"/>
                </a:lnTo>
                <a:lnTo>
                  <a:pt x="3503" y="245"/>
                </a:lnTo>
                <a:lnTo>
                  <a:pt x="3503" y="246"/>
                </a:lnTo>
                <a:lnTo>
                  <a:pt x="3504" y="255"/>
                </a:lnTo>
                <a:lnTo>
                  <a:pt x="3504" y="258"/>
                </a:lnTo>
                <a:lnTo>
                  <a:pt x="3505" y="264"/>
                </a:lnTo>
                <a:lnTo>
                  <a:pt x="3505" y="265"/>
                </a:lnTo>
                <a:lnTo>
                  <a:pt x="3506" y="270"/>
                </a:lnTo>
                <a:lnTo>
                  <a:pt x="3506" y="271"/>
                </a:lnTo>
                <a:lnTo>
                  <a:pt x="3506" y="276"/>
                </a:lnTo>
                <a:lnTo>
                  <a:pt x="3506" y="277"/>
                </a:lnTo>
                <a:lnTo>
                  <a:pt x="3506" y="280"/>
                </a:lnTo>
                <a:lnTo>
                  <a:pt x="3507" y="280"/>
                </a:lnTo>
                <a:lnTo>
                  <a:pt x="3507" y="281"/>
                </a:lnTo>
                <a:lnTo>
                  <a:pt x="3508" y="281"/>
                </a:lnTo>
                <a:lnTo>
                  <a:pt x="3508" y="281"/>
                </a:lnTo>
                <a:lnTo>
                  <a:pt x="3509" y="280"/>
                </a:lnTo>
                <a:lnTo>
                  <a:pt x="3509" y="281"/>
                </a:lnTo>
                <a:lnTo>
                  <a:pt x="3509" y="281"/>
                </a:lnTo>
                <a:lnTo>
                  <a:pt x="3509" y="282"/>
                </a:lnTo>
                <a:lnTo>
                  <a:pt x="3510" y="281"/>
                </a:lnTo>
                <a:lnTo>
                  <a:pt x="3511" y="284"/>
                </a:lnTo>
                <a:lnTo>
                  <a:pt x="3511" y="283"/>
                </a:lnTo>
                <a:lnTo>
                  <a:pt x="3511" y="285"/>
                </a:lnTo>
                <a:lnTo>
                  <a:pt x="3512" y="283"/>
                </a:lnTo>
                <a:lnTo>
                  <a:pt x="3512" y="281"/>
                </a:lnTo>
                <a:lnTo>
                  <a:pt x="3512" y="260"/>
                </a:lnTo>
                <a:lnTo>
                  <a:pt x="3512" y="254"/>
                </a:lnTo>
                <a:lnTo>
                  <a:pt x="3512" y="186"/>
                </a:lnTo>
                <a:lnTo>
                  <a:pt x="3512" y="174"/>
                </a:lnTo>
                <a:lnTo>
                  <a:pt x="3513" y="116"/>
                </a:lnTo>
                <a:lnTo>
                  <a:pt x="3513" y="112"/>
                </a:lnTo>
                <a:lnTo>
                  <a:pt x="3514" y="103"/>
                </a:lnTo>
                <a:lnTo>
                  <a:pt x="3514" y="105"/>
                </a:lnTo>
                <a:lnTo>
                  <a:pt x="3514" y="108"/>
                </a:lnTo>
                <a:lnTo>
                  <a:pt x="3515" y="134"/>
                </a:lnTo>
                <a:lnTo>
                  <a:pt x="3515" y="137"/>
                </a:lnTo>
                <a:lnTo>
                  <a:pt x="3516" y="166"/>
                </a:lnTo>
                <a:lnTo>
                  <a:pt x="3517" y="170"/>
                </a:lnTo>
                <a:lnTo>
                  <a:pt x="3517" y="188"/>
                </a:lnTo>
                <a:lnTo>
                  <a:pt x="3517" y="191"/>
                </a:lnTo>
                <a:lnTo>
                  <a:pt x="3517" y="205"/>
                </a:lnTo>
                <a:lnTo>
                  <a:pt x="3517" y="208"/>
                </a:lnTo>
                <a:lnTo>
                  <a:pt x="3518" y="219"/>
                </a:lnTo>
                <a:lnTo>
                  <a:pt x="3518" y="219"/>
                </a:lnTo>
                <a:lnTo>
                  <a:pt x="3519" y="230"/>
                </a:lnTo>
                <a:lnTo>
                  <a:pt x="3519" y="232"/>
                </a:lnTo>
                <a:lnTo>
                  <a:pt x="3520" y="244"/>
                </a:lnTo>
                <a:lnTo>
                  <a:pt x="3520" y="245"/>
                </a:lnTo>
                <a:lnTo>
                  <a:pt x="3520" y="251"/>
                </a:lnTo>
                <a:lnTo>
                  <a:pt x="3521" y="251"/>
                </a:lnTo>
                <a:lnTo>
                  <a:pt x="3521" y="252"/>
                </a:lnTo>
                <a:lnTo>
                  <a:pt x="3522" y="249"/>
                </a:lnTo>
                <a:lnTo>
                  <a:pt x="3522" y="249"/>
                </a:lnTo>
                <a:lnTo>
                  <a:pt x="3522" y="248"/>
                </a:lnTo>
                <a:lnTo>
                  <a:pt x="3522" y="241"/>
                </a:lnTo>
                <a:lnTo>
                  <a:pt x="3522" y="239"/>
                </a:lnTo>
                <a:lnTo>
                  <a:pt x="3523" y="234"/>
                </a:lnTo>
                <a:lnTo>
                  <a:pt x="3523" y="233"/>
                </a:lnTo>
                <a:lnTo>
                  <a:pt x="3523" y="232"/>
                </a:lnTo>
                <a:lnTo>
                  <a:pt x="3524" y="232"/>
                </a:lnTo>
                <a:lnTo>
                  <a:pt x="3524" y="232"/>
                </a:lnTo>
                <a:lnTo>
                  <a:pt x="3524" y="238"/>
                </a:lnTo>
                <a:lnTo>
                  <a:pt x="3524" y="239"/>
                </a:lnTo>
                <a:lnTo>
                  <a:pt x="3525" y="249"/>
                </a:lnTo>
                <a:lnTo>
                  <a:pt x="3525" y="251"/>
                </a:lnTo>
                <a:lnTo>
                  <a:pt x="3526" y="260"/>
                </a:lnTo>
                <a:lnTo>
                  <a:pt x="3526" y="261"/>
                </a:lnTo>
                <a:lnTo>
                  <a:pt x="3527" y="268"/>
                </a:lnTo>
                <a:lnTo>
                  <a:pt x="3527" y="270"/>
                </a:lnTo>
                <a:lnTo>
                  <a:pt x="3527" y="275"/>
                </a:lnTo>
                <a:lnTo>
                  <a:pt x="3528" y="274"/>
                </a:lnTo>
                <a:lnTo>
                  <a:pt x="3528" y="277"/>
                </a:lnTo>
                <a:lnTo>
                  <a:pt x="3529" y="277"/>
                </a:lnTo>
                <a:lnTo>
                  <a:pt x="3529" y="277"/>
                </a:lnTo>
                <a:lnTo>
                  <a:pt x="3530" y="279"/>
                </a:lnTo>
                <a:lnTo>
                  <a:pt x="3530" y="279"/>
                </a:lnTo>
                <a:lnTo>
                  <a:pt x="3530" y="279"/>
                </a:lnTo>
                <a:lnTo>
                  <a:pt x="3530" y="278"/>
                </a:lnTo>
                <a:lnTo>
                  <a:pt x="3530" y="279"/>
                </a:lnTo>
                <a:lnTo>
                  <a:pt x="3531" y="280"/>
                </a:lnTo>
                <a:lnTo>
                  <a:pt x="3531" y="279"/>
                </a:lnTo>
                <a:lnTo>
                  <a:pt x="3532" y="280"/>
                </a:lnTo>
                <a:lnTo>
                  <a:pt x="3532" y="283"/>
                </a:lnTo>
                <a:lnTo>
                  <a:pt x="3533" y="276"/>
                </a:lnTo>
                <a:lnTo>
                  <a:pt x="3533" y="273"/>
                </a:lnTo>
                <a:lnTo>
                  <a:pt x="3534" y="239"/>
                </a:lnTo>
                <a:lnTo>
                  <a:pt x="3534" y="229"/>
                </a:lnTo>
                <a:lnTo>
                  <a:pt x="3535" y="159"/>
                </a:lnTo>
                <a:lnTo>
                  <a:pt x="3535" y="148"/>
                </a:lnTo>
                <a:lnTo>
                  <a:pt x="3536" y="115"/>
                </a:lnTo>
                <a:lnTo>
                  <a:pt x="3536" y="113"/>
                </a:lnTo>
                <a:lnTo>
                  <a:pt x="3537" y="112"/>
                </a:lnTo>
                <a:lnTo>
                  <a:pt x="3537" y="126"/>
                </a:lnTo>
                <a:lnTo>
                  <a:pt x="3537" y="130"/>
                </a:lnTo>
                <a:lnTo>
                  <a:pt x="3537" y="161"/>
                </a:lnTo>
                <a:lnTo>
                  <a:pt x="3537" y="165"/>
                </a:lnTo>
                <a:lnTo>
                  <a:pt x="3537" y="188"/>
                </a:lnTo>
                <a:lnTo>
                  <a:pt x="3538" y="192"/>
                </a:lnTo>
                <a:lnTo>
                  <a:pt x="3538" y="208"/>
                </a:lnTo>
                <a:lnTo>
                  <a:pt x="3539" y="210"/>
                </a:lnTo>
                <a:lnTo>
                  <a:pt x="3539" y="220"/>
                </a:lnTo>
                <a:lnTo>
                  <a:pt x="3540" y="223"/>
                </a:lnTo>
                <a:lnTo>
                  <a:pt x="3541" y="231"/>
                </a:lnTo>
                <a:lnTo>
                  <a:pt x="3541" y="234"/>
                </a:lnTo>
                <a:lnTo>
                  <a:pt x="3542" y="244"/>
                </a:lnTo>
                <a:lnTo>
                  <a:pt x="3542" y="245"/>
                </a:lnTo>
                <a:lnTo>
                  <a:pt x="3542" y="252"/>
                </a:lnTo>
                <a:lnTo>
                  <a:pt x="3542" y="253"/>
                </a:lnTo>
                <a:lnTo>
                  <a:pt x="3542" y="251"/>
                </a:lnTo>
                <a:lnTo>
                  <a:pt x="3542" y="250"/>
                </a:lnTo>
                <a:lnTo>
                  <a:pt x="3543" y="242"/>
                </a:lnTo>
                <a:lnTo>
                  <a:pt x="3543" y="239"/>
                </a:lnTo>
                <a:lnTo>
                  <a:pt x="3544" y="232"/>
                </a:lnTo>
                <a:lnTo>
                  <a:pt x="3544" y="229"/>
                </a:lnTo>
                <a:lnTo>
                  <a:pt x="3545" y="226"/>
                </a:lnTo>
                <a:lnTo>
                  <a:pt x="3545" y="227"/>
                </a:lnTo>
                <a:lnTo>
                  <a:pt x="3545" y="226"/>
                </a:lnTo>
                <a:lnTo>
                  <a:pt x="3546" y="230"/>
                </a:lnTo>
                <a:lnTo>
                  <a:pt x="3546" y="233"/>
                </a:lnTo>
                <a:lnTo>
                  <a:pt x="3547" y="242"/>
                </a:lnTo>
                <a:lnTo>
                  <a:pt x="3547" y="244"/>
                </a:lnTo>
                <a:lnTo>
                  <a:pt x="3548" y="255"/>
                </a:lnTo>
                <a:lnTo>
                  <a:pt x="3548" y="257"/>
                </a:lnTo>
                <a:lnTo>
                  <a:pt x="3548" y="265"/>
                </a:lnTo>
                <a:lnTo>
                  <a:pt x="3548" y="266"/>
                </a:lnTo>
                <a:lnTo>
                  <a:pt x="3548" y="270"/>
                </a:lnTo>
                <a:lnTo>
                  <a:pt x="3549" y="270"/>
                </a:lnTo>
                <a:lnTo>
                  <a:pt x="3549" y="274"/>
                </a:lnTo>
                <a:lnTo>
                  <a:pt x="3550" y="273"/>
                </a:lnTo>
                <a:lnTo>
                  <a:pt x="3551" y="275"/>
                </a:lnTo>
                <a:lnTo>
                  <a:pt x="3551" y="275"/>
                </a:lnTo>
                <a:lnTo>
                  <a:pt x="3552" y="276"/>
                </a:lnTo>
                <a:lnTo>
                  <a:pt x="3552" y="276"/>
                </a:lnTo>
                <a:lnTo>
                  <a:pt x="3552" y="276"/>
                </a:lnTo>
                <a:lnTo>
                  <a:pt x="3552" y="275"/>
                </a:lnTo>
                <a:lnTo>
                  <a:pt x="3553" y="276"/>
                </a:lnTo>
                <a:lnTo>
                  <a:pt x="3553" y="278"/>
                </a:lnTo>
                <a:lnTo>
                  <a:pt x="3554" y="280"/>
                </a:lnTo>
                <a:lnTo>
                  <a:pt x="3554" y="279"/>
                </a:lnTo>
                <a:lnTo>
                  <a:pt x="3554" y="261"/>
                </a:lnTo>
                <a:lnTo>
                  <a:pt x="3554" y="256"/>
                </a:lnTo>
                <a:lnTo>
                  <a:pt x="3555" y="198"/>
                </a:lnTo>
                <a:lnTo>
                  <a:pt x="3555" y="186"/>
                </a:lnTo>
                <a:lnTo>
                  <a:pt x="3556" y="124"/>
                </a:lnTo>
                <a:lnTo>
                  <a:pt x="3556" y="117"/>
                </a:lnTo>
                <a:lnTo>
                  <a:pt x="3557" y="102"/>
                </a:lnTo>
                <a:lnTo>
                  <a:pt x="3557" y="103"/>
                </a:lnTo>
                <a:lnTo>
                  <a:pt x="3557" y="104"/>
                </a:lnTo>
                <a:lnTo>
                  <a:pt x="3558" y="123"/>
                </a:lnTo>
                <a:lnTo>
                  <a:pt x="3558" y="128"/>
                </a:lnTo>
                <a:lnTo>
                  <a:pt x="3558" y="161"/>
                </a:lnTo>
                <a:lnTo>
                  <a:pt x="3559" y="165"/>
                </a:lnTo>
                <a:lnTo>
                  <a:pt x="3559" y="187"/>
                </a:lnTo>
                <a:lnTo>
                  <a:pt x="3560" y="188"/>
                </a:lnTo>
                <a:lnTo>
                  <a:pt x="3560" y="203"/>
                </a:lnTo>
                <a:lnTo>
                  <a:pt x="3561" y="206"/>
                </a:lnTo>
                <a:lnTo>
                  <a:pt x="3561" y="215"/>
                </a:lnTo>
                <a:lnTo>
                  <a:pt x="3561" y="217"/>
                </a:lnTo>
                <a:lnTo>
                  <a:pt x="3562" y="228"/>
                </a:lnTo>
                <a:lnTo>
                  <a:pt x="3562" y="229"/>
                </a:lnTo>
                <a:lnTo>
                  <a:pt x="3563" y="241"/>
                </a:lnTo>
                <a:lnTo>
                  <a:pt x="3563" y="243"/>
                </a:lnTo>
                <a:lnTo>
                  <a:pt x="3563" y="248"/>
                </a:lnTo>
                <a:lnTo>
                  <a:pt x="3564" y="245"/>
                </a:lnTo>
                <a:lnTo>
                  <a:pt x="3564" y="244"/>
                </a:lnTo>
                <a:lnTo>
                  <a:pt x="3565" y="238"/>
                </a:lnTo>
                <a:lnTo>
                  <a:pt x="3565" y="236"/>
                </a:lnTo>
                <a:lnTo>
                  <a:pt x="3566" y="228"/>
                </a:lnTo>
                <a:lnTo>
                  <a:pt x="3566" y="229"/>
                </a:lnTo>
                <a:lnTo>
                  <a:pt x="3567" y="226"/>
                </a:lnTo>
                <a:lnTo>
                  <a:pt x="3567" y="228"/>
                </a:lnTo>
                <a:lnTo>
                  <a:pt x="3567" y="229"/>
                </a:lnTo>
                <a:lnTo>
                  <a:pt x="3567" y="233"/>
                </a:lnTo>
                <a:lnTo>
                  <a:pt x="3567" y="234"/>
                </a:lnTo>
                <a:lnTo>
                  <a:pt x="3568" y="244"/>
                </a:lnTo>
                <a:lnTo>
                  <a:pt x="3568" y="246"/>
                </a:lnTo>
                <a:lnTo>
                  <a:pt x="3568" y="255"/>
                </a:lnTo>
                <a:lnTo>
                  <a:pt x="3568" y="256"/>
                </a:lnTo>
                <a:lnTo>
                  <a:pt x="3569" y="265"/>
                </a:lnTo>
                <a:lnTo>
                  <a:pt x="3570" y="265"/>
                </a:lnTo>
                <a:lnTo>
                  <a:pt x="3570" y="270"/>
                </a:lnTo>
                <a:lnTo>
                  <a:pt x="3570" y="270"/>
                </a:lnTo>
                <a:lnTo>
                  <a:pt x="3571" y="270"/>
                </a:lnTo>
                <a:lnTo>
                  <a:pt x="3571" y="275"/>
                </a:lnTo>
                <a:lnTo>
                  <a:pt x="3572" y="275"/>
                </a:lnTo>
                <a:lnTo>
                  <a:pt x="3572" y="275"/>
                </a:lnTo>
                <a:lnTo>
                  <a:pt x="3573" y="275"/>
                </a:lnTo>
                <a:lnTo>
                  <a:pt x="3573" y="276"/>
                </a:lnTo>
                <a:lnTo>
                  <a:pt x="3573" y="275"/>
                </a:lnTo>
                <a:lnTo>
                  <a:pt x="3573" y="275"/>
                </a:lnTo>
                <a:lnTo>
                  <a:pt x="3573" y="276"/>
                </a:lnTo>
                <a:lnTo>
                  <a:pt x="3573" y="275"/>
                </a:lnTo>
                <a:lnTo>
                  <a:pt x="3574" y="277"/>
                </a:lnTo>
                <a:lnTo>
                  <a:pt x="3574" y="279"/>
                </a:lnTo>
                <a:lnTo>
                  <a:pt x="3575" y="277"/>
                </a:lnTo>
                <a:lnTo>
                  <a:pt x="3575" y="276"/>
                </a:lnTo>
                <a:lnTo>
                  <a:pt x="3576" y="258"/>
                </a:lnTo>
                <a:lnTo>
                  <a:pt x="3576" y="252"/>
                </a:lnTo>
                <a:lnTo>
                  <a:pt x="3577" y="174"/>
                </a:lnTo>
                <a:lnTo>
                  <a:pt x="3577" y="162"/>
                </a:lnTo>
                <a:lnTo>
                  <a:pt x="3578" y="107"/>
                </a:lnTo>
                <a:lnTo>
                  <a:pt x="3578" y="103"/>
                </a:lnTo>
                <a:lnTo>
                  <a:pt x="3578" y="95"/>
                </a:lnTo>
                <a:lnTo>
                  <a:pt x="3578" y="96"/>
                </a:lnTo>
                <a:lnTo>
                  <a:pt x="3578" y="99"/>
                </a:lnTo>
                <a:lnTo>
                  <a:pt x="3578" y="121"/>
                </a:lnTo>
                <a:lnTo>
                  <a:pt x="3578" y="125"/>
                </a:lnTo>
                <a:lnTo>
                  <a:pt x="3579" y="152"/>
                </a:lnTo>
                <a:lnTo>
                  <a:pt x="3579" y="157"/>
                </a:lnTo>
                <a:lnTo>
                  <a:pt x="3580" y="181"/>
                </a:lnTo>
                <a:lnTo>
                  <a:pt x="3581" y="183"/>
                </a:lnTo>
                <a:lnTo>
                  <a:pt x="3581" y="195"/>
                </a:lnTo>
                <a:lnTo>
                  <a:pt x="3582" y="197"/>
                </a:lnTo>
                <a:lnTo>
                  <a:pt x="3582" y="205"/>
                </a:lnTo>
                <a:lnTo>
                  <a:pt x="3583" y="205"/>
                </a:lnTo>
                <a:lnTo>
                  <a:pt x="3584" y="217"/>
                </a:lnTo>
                <a:lnTo>
                  <a:pt x="3584" y="219"/>
                </a:lnTo>
                <a:lnTo>
                  <a:pt x="3584" y="232"/>
                </a:lnTo>
                <a:lnTo>
                  <a:pt x="3584" y="234"/>
                </a:lnTo>
                <a:lnTo>
                  <a:pt x="3585" y="239"/>
                </a:lnTo>
                <a:lnTo>
                  <a:pt x="3585" y="240"/>
                </a:lnTo>
                <a:lnTo>
                  <a:pt x="3585" y="239"/>
                </a:lnTo>
                <a:lnTo>
                  <a:pt x="3585" y="239"/>
                </a:lnTo>
                <a:lnTo>
                  <a:pt x="3585" y="239"/>
                </a:lnTo>
                <a:lnTo>
                  <a:pt x="3586" y="232"/>
                </a:lnTo>
                <a:lnTo>
                  <a:pt x="3586" y="231"/>
                </a:lnTo>
                <a:lnTo>
                  <a:pt x="3587" y="225"/>
                </a:lnTo>
                <a:lnTo>
                  <a:pt x="3587" y="224"/>
                </a:lnTo>
                <a:lnTo>
                  <a:pt x="3587" y="223"/>
                </a:lnTo>
                <a:lnTo>
                  <a:pt x="3588" y="224"/>
                </a:lnTo>
                <a:lnTo>
                  <a:pt x="3588" y="225"/>
                </a:lnTo>
                <a:lnTo>
                  <a:pt x="3589" y="229"/>
                </a:lnTo>
                <a:lnTo>
                  <a:pt x="3589" y="230"/>
                </a:lnTo>
                <a:lnTo>
                  <a:pt x="3589" y="239"/>
                </a:lnTo>
                <a:lnTo>
                  <a:pt x="3589" y="242"/>
                </a:lnTo>
                <a:lnTo>
                  <a:pt x="3590" y="249"/>
                </a:lnTo>
                <a:lnTo>
                  <a:pt x="3590" y="252"/>
                </a:lnTo>
                <a:lnTo>
                  <a:pt x="3591" y="260"/>
                </a:lnTo>
                <a:lnTo>
                  <a:pt x="3591" y="260"/>
                </a:lnTo>
                <a:lnTo>
                  <a:pt x="3591" y="267"/>
                </a:lnTo>
                <a:lnTo>
                  <a:pt x="3592" y="266"/>
                </a:lnTo>
                <a:lnTo>
                  <a:pt x="3592" y="270"/>
                </a:lnTo>
                <a:lnTo>
                  <a:pt x="3593" y="269"/>
                </a:lnTo>
                <a:lnTo>
                  <a:pt x="3593" y="272"/>
                </a:lnTo>
                <a:lnTo>
                  <a:pt x="3594" y="272"/>
                </a:lnTo>
                <a:lnTo>
                  <a:pt x="3594" y="272"/>
                </a:lnTo>
                <a:lnTo>
                  <a:pt x="3594" y="274"/>
                </a:lnTo>
                <a:lnTo>
                  <a:pt x="3594" y="272"/>
                </a:lnTo>
                <a:lnTo>
                  <a:pt x="3594" y="272"/>
                </a:lnTo>
                <a:lnTo>
                  <a:pt x="3594" y="274"/>
                </a:lnTo>
                <a:lnTo>
                  <a:pt x="3595" y="273"/>
                </a:lnTo>
                <a:lnTo>
                  <a:pt x="3595" y="274"/>
                </a:lnTo>
                <a:lnTo>
                  <a:pt x="3595" y="273"/>
                </a:lnTo>
                <a:lnTo>
                  <a:pt x="3596" y="275"/>
                </a:lnTo>
                <a:lnTo>
                  <a:pt x="3596" y="275"/>
                </a:lnTo>
                <a:lnTo>
                  <a:pt x="3597" y="275"/>
                </a:lnTo>
                <a:lnTo>
                  <a:pt x="3597" y="275"/>
                </a:lnTo>
                <a:lnTo>
                  <a:pt x="3597" y="260"/>
                </a:lnTo>
                <a:lnTo>
                  <a:pt x="3597" y="255"/>
                </a:lnTo>
                <a:lnTo>
                  <a:pt x="3598" y="194"/>
                </a:lnTo>
                <a:lnTo>
                  <a:pt x="3598" y="181"/>
                </a:lnTo>
                <a:lnTo>
                  <a:pt x="3599" y="107"/>
                </a:lnTo>
                <a:lnTo>
                  <a:pt x="3599" y="100"/>
                </a:lnTo>
                <a:lnTo>
                  <a:pt x="3599" y="88"/>
                </a:lnTo>
                <a:lnTo>
                  <a:pt x="3599" y="89"/>
                </a:lnTo>
                <a:lnTo>
                  <a:pt x="3599" y="90"/>
                </a:lnTo>
                <a:lnTo>
                  <a:pt x="3600" y="110"/>
                </a:lnTo>
                <a:lnTo>
                  <a:pt x="3600" y="115"/>
                </a:lnTo>
                <a:lnTo>
                  <a:pt x="3601" y="143"/>
                </a:lnTo>
                <a:lnTo>
                  <a:pt x="3601" y="147"/>
                </a:lnTo>
                <a:lnTo>
                  <a:pt x="3602" y="172"/>
                </a:lnTo>
                <a:lnTo>
                  <a:pt x="3603" y="175"/>
                </a:lnTo>
                <a:lnTo>
                  <a:pt x="3603" y="188"/>
                </a:lnTo>
                <a:lnTo>
                  <a:pt x="3603" y="189"/>
                </a:lnTo>
                <a:lnTo>
                  <a:pt x="3603" y="198"/>
                </a:lnTo>
                <a:lnTo>
                  <a:pt x="3604" y="200"/>
                </a:lnTo>
                <a:lnTo>
                  <a:pt x="3604" y="210"/>
                </a:lnTo>
                <a:lnTo>
                  <a:pt x="3604" y="213"/>
                </a:lnTo>
                <a:lnTo>
                  <a:pt x="3605" y="225"/>
                </a:lnTo>
                <a:lnTo>
                  <a:pt x="3605" y="228"/>
                </a:lnTo>
                <a:lnTo>
                  <a:pt x="3606" y="238"/>
                </a:lnTo>
                <a:lnTo>
                  <a:pt x="3606" y="239"/>
                </a:lnTo>
                <a:lnTo>
                  <a:pt x="3606" y="239"/>
                </a:lnTo>
                <a:lnTo>
                  <a:pt x="3607" y="237"/>
                </a:lnTo>
                <a:lnTo>
                  <a:pt x="3608" y="230"/>
                </a:lnTo>
                <a:lnTo>
                  <a:pt x="3608" y="229"/>
                </a:lnTo>
                <a:lnTo>
                  <a:pt x="3609" y="223"/>
                </a:lnTo>
                <a:lnTo>
                  <a:pt x="3609" y="223"/>
                </a:lnTo>
                <a:lnTo>
                  <a:pt x="3609" y="220"/>
                </a:lnTo>
                <a:lnTo>
                  <a:pt x="3609" y="221"/>
                </a:lnTo>
                <a:lnTo>
                  <a:pt x="3609" y="225"/>
                </a:lnTo>
                <a:lnTo>
                  <a:pt x="3609" y="227"/>
                </a:lnTo>
                <a:lnTo>
                  <a:pt x="3610" y="236"/>
                </a:lnTo>
                <a:lnTo>
                  <a:pt x="3610" y="237"/>
                </a:lnTo>
                <a:lnTo>
                  <a:pt x="3611" y="246"/>
                </a:lnTo>
                <a:lnTo>
                  <a:pt x="3611" y="248"/>
                </a:lnTo>
                <a:lnTo>
                  <a:pt x="3612" y="256"/>
                </a:lnTo>
                <a:lnTo>
                  <a:pt x="3613" y="258"/>
                </a:lnTo>
                <a:lnTo>
                  <a:pt x="3613" y="264"/>
                </a:lnTo>
                <a:lnTo>
                  <a:pt x="3614" y="265"/>
                </a:lnTo>
                <a:lnTo>
                  <a:pt x="3614" y="267"/>
                </a:lnTo>
                <a:lnTo>
                  <a:pt x="3614" y="268"/>
                </a:lnTo>
                <a:lnTo>
                  <a:pt x="3614" y="267"/>
                </a:lnTo>
                <a:lnTo>
                  <a:pt x="3614" y="269"/>
                </a:lnTo>
                <a:lnTo>
                  <a:pt x="3615" y="269"/>
                </a:lnTo>
                <a:lnTo>
                  <a:pt x="3615" y="268"/>
                </a:lnTo>
                <a:lnTo>
                  <a:pt x="3615" y="268"/>
                </a:lnTo>
                <a:lnTo>
                  <a:pt x="3615" y="269"/>
                </a:lnTo>
                <a:lnTo>
                  <a:pt x="3615" y="268"/>
                </a:lnTo>
                <a:lnTo>
                  <a:pt x="3616" y="268"/>
                </a:lnTo>
                <a:lnTo>
                  <a:pt x="3616" y="270"/>
                </a:lnTo>
                <a:lnTo>
                  <a:pt x="3617" y="269"/>
                </a:lnTo>
                <a:lnTo>
                  <a:pt x="3617" y="270"/>
                </a:lnTo>
                <a:lnTo>
                  <a:pt x="3617" y="270"/>
                </a:lnTo>
                <a:lnTo>
                  <a:pt x="3618" y="271"/>
                </a:lnTo>
                <a:lnTo>
                  <a:pt x="3618" y="273"/>
                </a:lnTo>
                <a:lnTo>
                  <a:pt x="3619" y="267"/>
                </a:lnTo>
                <a:lnTo>
                  <a:pt x="3619" y="265"/>
                </a:lnTo>
                <a:lnTo>
                  <a:pt x="3620" y="236"/>
                </a:lnTo>
                <a:lnTo>
                  <a:pt x="3620" y="230"/>
                </a:lnTo>
                <a:lnTo>
                  <a:pt x="3620" y="169"/>
                </a:lnTo>
                <a:lnTo>
                  <a:pt x="3620" y="160"/>
                </a:lnTo>
                <a:lnTo>
                  <a:pt x="3621" y="112"/>
                </a:lnTo>
                <a:lnTo>
                  <a:pt x="3621" y="110"/>
                </a:lnTo>
                <a:lnTo>
                  <a:pt x="3621" y="106"/>
                </a:lnTo>
                <a:lnTo>
                  <a:pt x="3621" y="113"/>
                </a:lnTo>
                <a:lnTo>
                  <a:pt x="3621" y="116"/>
                </a:lnTo>
                <a:lnTo>
                  <a:pt x="3622" y="141"/>
                </a:lnTo>
                <a:lnTo>
                  <a:pt x="3622" y="147"/>
                </a:lnTo>
                <a:lnTo>
                  <a:pt x="3623" y="174"/>
                </a:lnTo>
                <a:lnTo>
                  <a:pt x="3624" y="178"/>
                </a:lnTo>
                <a:lnTo>
                  <a:pt x="3624" y="200"/>
                </a:lnTo>
                <a:lnTo>
                  <a:pt x="3625" y="203"/>
                </a:lnTo>
                <a:lnTo>
                  <a:pt x="3625" y="214"/>
                </a:lnTo>
                <a:lnTo>
                  <a:pt x="3625" y="216"/>
                </a:lnTo>
                <a:lnTo>
                  <a:pt x="3626" y="226"/>
                </a:lnTo>
                <a:lnTo>
                  <a:pt x="3626" y="228"/>
                </a:lnTo>
                <a:lnTo>
                  <a:pt x="3627" y="239"/>
                </a:lnTo>
                <a:lnTo>
                  <a:pt x="3627" y="240"/>
                </a:lnTo>
                <a:lnTo>
                  <a:pt x="3627" y="247"/>
                </a:lnTo>
                <a:lnTo>
                  <a:pt x="3627" y="246"/>
                </a:lnTo>
                <a:lnTo>
                  <a:pt x="3628" y="246"/>
                </a:lnTo>
                <a:lnTo>
                  <a:pt x="3628" y="245"/>
                </a:lnTo>
                <a:lnTo>
                  <a:pt x="3629" y="239"/>
                </a:lnTo>
                <a:lnTo>
                  <a:pt x="3629" y="237"/>
                </a:lnTo>
                <a:lnTo>
                  <a:pt x="3630" y="230"/>
                </a:lnTo>
                <a:lnTo>
                  <a:pt x="3630" y="229"/>
                </a:lnTo>
                <a:lnTo>
                  <a:pt x="3630" y="226"/>
                </a:lnTo>
                <a:lnTo>
                  <a:pt x="3630" y="227"/>
                </a:lnTo>
                <a:lnTo>
                  <a:pt x="3631" y="230"/>
                </a:lnTo>
                <a:lnTo>
                  <a:pt x="3631" y="230"/>
                </a:lnTo>
                <a:lnTo>
                  <a:pt x="3632" y="239"/>
                </a:lnTo>
                <a:lnTo>
                  <a:pt x="3632" y="240"/>
                </a:lnTo>
                <a:lnTo>
                  <a:pt x="3633" y="250"/>
                </a:lnTo>
                <a:lnTo>
                  <a:pt x="3633" y="251"/>
                </a:lnTo>
                <a:lnTo>
                  <a:pt x="3634" y="259"/>
                </a:lnTo>
                <a:lnTo>
                  <a:pt x="3634" y="260"/>
                </a:lnTo>
                <a:lnTo>
                  <a:pt x="3634" y="265"/>
                </a:lnTo>
                <a:lnTo>
                  <a:pt x="3634" y="265"/>
                </a:lnTo>
                <a:lnTo>
                  <a:pt x="3635" y="266"/>
                </a:lnTo>
                <a:lnTo>
                  <a:pt x="3635" y="265"/>
                </a:lnTo>
                <a:lnTo>
                  <a:pt x="3635" y="269"/>
                </a:lnTo>
                <a:lnTo>
                  <a:pt x="3635" y="270"/>
                </a:lnTo>
                <a:lnTo>
                  <a:pt x="3635" y="270"/>
                </a:lnTo>
                <a:lnTo>
                  <a:pt x="3636" y="270"/>
                </a:lnTo>
                <a:lnTo>
                  <a:pt x="3636" y="270"/>
                </a:lnTo>
                <a:lnTo>
                  <a:pt x="3637" y="270"/>
                </a:lnTo>
                <a:lnTo>
                  <a:pt x="3637" y="269"/>
                </a:lnTo>
                <a:lnTo>
                  <a:pt x="3638" y="270"/>
                </a:lnTo>
                <a:lnTo>
                  <a:pt x="3638" y="270"/>
                </a:lnTo>
                <a:lnTo>
                  <a:pt x="3638" y="270"/>
                </a:lnTo>
                <a:lnTo>
                  <a:pt x="3639" y="270"/>
                </a:lnTo>
                <a:lnTo>
                  <a:pt x="3639" y="271"/>
                </a:lnTo>
                <a:lnTo>
                  <a:pt x="3639" y="272"/>
                </a:lnTo>
                <a:lnTo>
                  <a:pt x="3640" y="267"/>
                </a:lnTo>
                <a:lnTo>
                  <a:pt x="3640" y="266"/>
                </a:lnTo>
                <a:lnTo>
                  <a:pt x="3640" y="241"/>
                </a:lnTo>
                <a:lnTo>
                  <a:pt x="3640" y="237"/>
                </a:lnTo>
                <a:lnTo>
                  <a:pt x="3640" y="191"/>
                </a:lnTo>
                <a:lnTo>
                  <a:pt x="3640" y="181"/>
                </a:lnTo>
                <a:lnTo>
                  <a:pt x="3641" y="133"/>
                </a:lnTo>
                <a:lnTo>
                  <a:pt x="3641" y="126"/>
                </a:lnTo>
                <a:lnTo>
                  <a:pt x="3642" y="119"/>
                </a:lnTo>
                <a:lnTo>
                  <a:pt x="3642" y="120"/>
                </a:lnTo>
                <a:lnTo>
                  <a:pt x="3642" y="121"/>
                </a:lnTo>
                <a:lnTo>
                  <a:pt x="3643" y="144"/>
                </a:lnTo>
                <a:lnTo>
                  <a:pt x="3643" y="148"/>
                </a:lnTo>
                <a:lnTo>
                  <a:pt x="3644" y="172"/>
                </a:lnTo>
                <a:lnTo>
                  <a:pt x="3644" y="175"/>
                </a:lnTo>
                <a:lnTo>
                  <a:pt x="3645" y="193"/>
                </a:lnTo>
                <a:lnTo>
                  <a:pt x="3645" y="195"/>
                </a:lnTo>
                <a:lnTo>
                  <a:pt x="3645" y="208"/>
                </a:lnTo>
                <a:lnTo>
                  <a:pt x="3645" y="210"/>
                </a:lnTo>
                <a:lnTo>
                  <a:pt x="3645" y="225"/>
                </a:lnTo>
                <a:lnTo>
                  <a:pt x="3646" y="228"/>
                </a:lnTo>
                <a:lnTo>
                  <a:pt x="3647" y="239"/>
                </a:lnTo>
                <a:lnTo>
                  <a:pt x="3647" y="241"/>
                </a:lnTo>
                <a:lnTo>
                  <a:pt x="3647" y="248"/>
                </a:lnTo>
                <a:lnTo>
                  <a:pt x="3648" y="248"/>
                </a:lnTo>
                <a:lnTo>
                  <a:pt x="3648" y="249"/>
                </a:lnTo>
                <a:lnTo>
                  <a:pt x="3649" y="245"/>
                </a:lnTo>
                <a:lnTo>
                  <a:pt x="3650" y="237"/>
                </a:lnTo>
                <a:lnTo>
                  <a:pt x="3650" y="234"/>
                </a:lnTo>
                <a:lnTo>
                  <a:pt x="3651" y="224"/>
                </a:lnTo>
                <a:lnTo>
                  <a:pt x="3651" y="223"/>
                </a:lnTo>
                <a:lnTo>
                  <a:pt x="3651" y="219"/>
                </a:lnTo>
                <a:lnTo>
                  <a:pt x="3651" y="219"/>
                </a:lnTo>
                <a:lnTo>
                  <a:pt x="3651" y="219"/>
                </a:lnTo>
                <a:lnTo>
                  <a:pt x="3651" y="224"/>
                </a:lnTo>
                <a:lnTo>
                  <a:pt x="3651" y="226"/>
                </a:lnTo>
                <a:lnTo>
                  <a:pt x="3652" y="234"/>
                </a:lnTo>
                <a:lnTo>
                  <a:pt x="3652" y="236"/>
                </a:lnTo>
                <a:lnTo>
                  <a:pt x="3653" y="246"/>
                </a:lnTo>
                <a:lnTo>
                  <a:pt x="3653" y="248"/>
                </a:lnTo>
                <a:lnTo>
                  <a:pt x="3654" y="258"/>
                </a:lnTo>
                <a:lnTo>
                  <a:pt x="3654" y="259"/>
                </a:lnTo>
                <a:lnTo>
                  <a:pt x="3655" y="263"/>
                </a:lnTo>
                <a:lnTo>
                  <a:pt x="3656" y="263"/>
                </a:lnTo>
                <a:lnTo>
                  <a:pt x="3656" y="263"/>
                </a:lnTo>
                <a:lnTo>
                  <a:pt x="3656" y="265"/>
                </a:lnTo>
                <a:lnTo>
                  <a:pt x="3656" y="264"/>
                </a:lnTo>
                <a:lnTo>
                  <a:pt x="3656" y="265"/>
                </a:lnTo>
                <a:lnTo>
                  <a:pt x="3656" y="265"/>
                </a:lnTo>
                <a:lnTo>
                  <a:pt x="3656" y="265"/>
                </a:lnTo>
                <a:lnTo>
                  <a:pt x="3656" y="265"/>
                </a:lnTo>
                <a:lnTo>
                  <a:pt x="3657" y="265"/>
                </a:lnTo>
                <a:lnTo>
                  <a:pt x="3657" y="267"/>
                </a:lnTo>
                <a:lnTo>
                  <a:pt x="3657" y="267"/>
                </a:lnTo>
                <a:lnTo>
                  <a:pt x="3658" y="267"/>
                </a:lnTo>
                <a:lnTo>
                  <a:pt x="3658" y="265"/>
                </a:lnTo>
                <a:lnTo>
                  <a:pt x="3658" y="266"/>
                </a:lnTo>
                <a:lnTo>
                  <a:pt x="3658" y="265"/>
                </a:lnTo>
                <a:lnTo>
                  <a:pt x="3659" y="255"/>
                </a:lnTo>
                <a:lnTo>
                  <a:pt x="3659" y="250"/>
                </a:lnTo>
                <a:lnTo>
                  <a:pt x="3660" y="213"/>
                </a:lnTo>
                <a:lnTo>
                  <a:pt x="3660" y="203"/>
                </a:lnTo>
                <a:lnTo>
                  <a:pt x="3661" y="132"/>
                </a:lnTo>
                <a:lnTo>
                  <a:pt x="3661" y="123"/>
                </a:lnTo>
                <a:lnTo>
                  <a:pt x="3661" y="92"/>
                </a:lnTo>
                <a:lnTo>
                  <a:pt x="3661" y="93"/>
                </a:lnTo>
                <a:lnTo>
                  <a:pt x="3662" y="106"/>
                </a:lnTo>
                <a:lnTo>
                  <a:pt x="3662" y="112"/>
                </a:lnTo>
                <a:lnTo>
                  <a:pt x="3663" y="141"/>
                </a:lnTo>
                <a:lnTo>
                  <a:pt x="3663" y="144"/>
                </a:lnTo>
                <a:lnTo>
                  <a:pt x="3664" y="168"/>
                </a:lnTo>
                <a:lnTo>
                  <a:pt x="3664" y="172"/>
                </a:lnTo>
                <a:lnTo>
                  <a:pt x="3664" y="186"/>
                </a:lnTo>
                <a:lnTo>
                  <a:pt x="3664" y="188"/>
                </a:lnTo>
                <a:lnTo>
                  <a:pt x="3665" y="198"/>
                </a:lnTo>
                <a:lnTo>
                  <a:pt x="3665" y="199"/>
                </a:lnTo>
                <a:lnTo>
                  <a:pt x="3666" y="210"/>
                </a:lnTo>
                <a:lnTo>
                  <a:pt x="3666" y="212"/>
                </a:lnTo>
                <a:lnTo>
                  <a:pt x="3666" y="224"/>
                </a:lnTo>
                <a:lnTo>
                  <a:pt x="3667" y="226"/>
                </a:lnTo>
                <a:lnTo>
                  <a:pt x="3667" y="233"/>
                </a:lnTo>
                <a:lnTo>
                  <a:pt x="3668" y="234"/>
                </a:lnTo>
                <a:lnTo>
                  <a:pt x="3668" y="234"/>
                </a:lnTo>
                <a:lnTo>
                  <a:pt x="3669" y="233"/>
                </a:lnTo>
                <a:lnTo>
                  <a:pt x="3670" y="226"/>
                </a:lnTo>
                <a:lnTo>
                  <a:pt x="3670" y="225"/>
                </a:lnTo>
                <a:lnTo>
                  <a:pt x="3670" y="219"/>
                </a:lnTo>
                <a:lnTo>
                  <a:pt x="3670" y="219"/>
                </a:lnTo>
                <a:lnTo>
                  <a:pt x="3670" y="218"/>
                </a:lnTo>
                <a:lnTo>
                  <a:pt x="3671" y="218"/>
                </a:lnTo>
                <a:lnTo>
                  <a:pt x="3671" y="217"/>
                </a:lnTo>
                <a:lnTo>
                  <a:pt x="3671" y="223"/>
                </a:lnTo>
                <a:lnTo>
                  <a:pt x="3671" y="224"/>
                </a:lnTo>
                <a:lnTo>
                  <a:pt x="3672" y="234"/>
                </a:lnTo>
                <a:lnTo>
                  <a:pt x="3672" y="236"/>
                </a:lnTo>
                <a:lnTo>
                  <a:pt x="3673" y="245"/>
                </a:lnTo>
                <a:lnTo>
                  <a:pt x="3673" y="245"/>
                </a:lnTo>
                <a:lnTo>
                  <a:pt x="3674" y="253"/>
                </a:lnTo>
                <a:lnTo>
                  <a:pt x="3674" y="254"/>
                </a:lnTo>
                <a:lnTo>
                  <a:pt x="3675" y="258"/>
                </a:lnTo>
                <a:lnTo>
                  <a:pt x="3675" y="259"/>
                </a:lnTo>
                <a:lnTo>
                  <a:pt x="3676" y="260"/>
                </a:lnTo>
                <a:lnTo>
                  <a:pt x="3676" y="260"/>
                </a:lnTo>
                <a:lnTo>
                  <a:pt x="3676" y="263"/>
                </a:lnTo>
                <a:lnTo>
                  <a:pt x="3676" y="263"/>
                </a:lnTo>
                <a:lnTo>
                  <a:pt x="3676" y="265"/>
                </a:lnTo>
                <a:lnTo>
                  <a:pt x="3677" y="265"/>
                </a:lnTo>
                <a:lnTo>
                  <a:pt x="3677" y="265"/>
                </a:lnTo>
                <a:lnTo>
                  <a:pt x="3677" y="265"/>
                </a:lnTo>
                <a:lnTo>
                  <a:pt x="3678" y="266"/>
                </a:lnTo>
                <a:lnTo>
                  <a:pt x="3678" y="254"/>
                </a:lnTo>
                <a:lnTo>
                  <a:pt x="3679" y="249"/>
                </a:lnTo>
                <a:lnTo>
                  <a:pt x="3680" y="192"/>
                </a:lnTo>
                <a:lnTo>
                  <a:pt x="3680" y="178"/>
                </a:lnTo>
                <a:lnTo>
                  <a:pt x="3681" y="111"/>
                </a:lnTo>
                <a:lnTo>
                  <a:pt x="3681" y="104"/>
                </a:lnTo>
                <a:lnTo>
                  <a:pt x="3681" y="84"/>
                </a:lnTo>
                <a:lnTo>
                  <a:pt x="3681" y="85"/>
                </a:lnTo>
                <a:lnTo>
                  <a:pt x="3682" y="103"/>
                </a:lnTo>
                <a:lnTo>
                  <a:pt x="3682" y="105"/>
                </a:lnTo>
                <a:lnTo>
                  <a:pt x="3682" y="134"/>
                </a:lnTo>
                <a:lnTo>
                  <a:pt x="3682" y="137"/>
                </a:lnTo>
                <a:lnTo>
                  <a:pt x="3683" y="164"/>
                </a:lnTo>
                <a:lnTo>
                  <a:pt x="3683" y="167"/>
                </a:lnTo>
                <a:lnTo>
                  <a:pt x="3684" y="181"/>
                </a:lnTo>
                <a:lnTo>
                  <a:pt x="3684" y="182"/>
                </a:lnTo>
                <a:lnTo>
                  <a:pt x="3685" y="190"/>
                </a:lnTo>
                <a:lnTo>
                  <a:pt x="3685" y="191"/>
                </a:lnTo>
                <a:lnTo>
                  <a:pt x="3686" y="199"/>
                </a:lnTo>
                <a:lnTo>
                  <a:pt x="3686" y="201"/>
                </a:lnTo>
                <a:lnTo>
                  <a:pt x="3687" y="218"/>
                </a:lnTo>
                <a:lnTo>
                  <a:pt x="3687" y="220"/>
                </a:lnTo>
                <a:lnTo>
                  <a:pt x="3687" y="230"/>
                </a:lnTo>
                <a:lnTo>
                  <a:pt x="3688" y="232"/>
                </a:lnTo>
                <a:lnTo>
                  <a:pt x="3688" y="234"/>
                </a:lnTo>
                <a:lnTo>
                  <a:pt x="3688" y="233"/>
                </a:lnTo>
                <a:lnTo>
                  <a:pt x="3688" y="234"/>
                </a:lnTo>
                <a:lnTo>
                  <a:pt x="3688" y="229"/>
                </a:lnTo>
                <a:lnTo>
                  <a:pt x="3689" y="228"/>
                </a:lnTo>
                <a:lnTo>
                  <a:pt x="3689" y="219"/>
                </a:lnTo>
                <a:lnTo>
                  <a:pt x="3690" y="219"/>
                </a:lnTo>
                <a:lnTo>
                  <a:pt x="3691" y="214"/>
                </a:lnTo>
                <a:lnTo>
                  <a:pt x="3691" y="214"/>
                </a:lnTo>
                <a:lnTo>
                  <a:pt x="3692" y="219"/>
                </a:lnTo>
                <a:lnTo>
                  <a:pt x="3692" y="219"/>
                </a:lnTo>
                <a:lnTo>
                  <a:pt x="3692" y="229"/>
                </a:lnTo>
                <a:lnTo>
                  <a:pt x="3692" y="231"/>
                </a:lnTo>
                <a:lnTo>
                  <a:pt x="3693" y="240"/>
                </a:lnTo>
                <a:lnTo>
                  <a:pt x="3693" y="242"/>
                </a:lnTo>
                <a:lnTo>
                  <a:pt x="3694" y="249"/>
                </a:lnTo>
                <a:lnTo>
                  <a:pt x="3694" y="250"/>
                </a:lnTo>
                <a:lnTo>
                  <a:pt x="3694" y="256"/>
                </a:lnTo>
                <a:lnTo>
                  <a:pt x="3694" y="256"/>
                </a:lnTo>
                <a:lnTo>
                  <a:pt x="3695" y="259"/>
                </a:lnTo>
                <a:lnTo>
                  <a:pt x="3695" y="260"/>
                </a:lnTo>
                <a:lnTo>
                  <a:pt x="3696" y="260"/>
                </a:lnTo>
                <a:lnTo>
                  <a:pt x="3696" y="261"/>
                </a:lnTo>
                <a:lnTo>
                  <a:pt x="3697" y="264"/>
                </a:lnTo>
                <a:lnTo>
                  <a:pt x="3697" y="265"/>
                </a:lnTo>
                <a:lnTo>
                  <a:pt x="3697" y="261"/>
                </a:lnTo>
                <a:lnTo>
                  <a:pt x="3698" y="260"/>
                </a:lnTo>
                <a:lnTo>
                  <a:pt x="3698" y="235"/>
                </a:lnTo>
                <a:lnTo>
                  <a:pt x="3699" y="227"/>
                </a:lnTo>
                <a:lnTo>
                  <a:pt x="3699" y="152"/>
                </a:lnTo>
                <a:lnTo>
                  <a:pt x="3700" y="139"/>
                </a:lnTo>
                <a:lnTo>
                  <a:pt x="3700" y="86"/>
                </a:lnTo>
                <a:lnTo>
                  <a:pt x="3701" y="81"/>
                </a:lnTo>
                <a:lnTo>
                  <a:pt x="3701" y="77"/>
                </a:lnTo>
                <a:lnTo>
                  <a:pt x="3701" y="81"/>
                </a:lnTo>
                <a:lnTo>
                  <a:pt x="3701" y="84"/>
                </a:lnTo>
                <a:lnTo>
                  <a:pt x="3702" y="115"/>
                </a:lnTo>
                <a:lnTo>
                  <a:pt x="3702" y="120"/>
                </a:lnTo>
                <a:lnTo>
                  <a:pt x="3702" y="146"/>
                </a:lnTo>
                <a:lnTo>
                  <a:pt x="3702" y="150"/>
                </a:lnTo>
                <a:lnTo>
                  <a:pt x="3703" y="168"/>
                </a:lnTo>
                <a:lnTo>
                  <a:pt x="3703" y="171"/>
                </a:lnTo>
                <a:lnTo>
                  <a:pt x="3704" y="183"/>
                </a:lnTo>
                <a:lnTo>
                  <a:pt x="3704" y="183"/>
                </a:lnTo>
                <a:lnTo>
                  <a:pt x="3705" y="189"/>
                </a:lnTo>
                <a:lnTo>
                  <a:pt x="3705" y="192"/>
                </a:lnTo>
                <a:lnTo>
                  <a:pt x="3706" y="203"/>
                </a:lnTo>
                <a:lnTo>
                  <a:pt x="3706" y="206"/>
                </a:lnTo>
                <a:lnTo>
                  <a:pt x="3707" y="219"/>
                </a:lnTo>
                <a:lnTo>
                  <a:pt x="3707" y="221"/>
                </a:lnTo>
                <a:lnTo>
                  <a:pt x="3707" y="228"/>
                </a:lnTo>
                <a:lnTo>
                  <a:pt x="3707" y="226"/>
                </a:lnTo>
                <a:lnTo>
                  <a:pt x="3707" y="227"/>
                </a:lnTo>
                <a:lnTo>
                  <a:pt x="3707" y="224"/>
                </a:lnTo>
                <a:lnTo>
                  <a:pt x="3707" y="223"/>
                </a:lnTo>
                <a:lnTo>
                  <a:pt x="3708" y="213"/>
                </a:lnTo>
                <a:lnTo>
                  <a:pt x="3709" y="212"/>
                </a:lnTo>
                <a:lnTo>
                  <a:pt x="3709" y="208"/>
                </a:lnTo>
                <a:lnTo>
                  <a:pt x="3709" y="208"/>
                </a:lnTo>
                <a:lnTo>
                  <a:pt x="3710" y="207"/>
                </a:lnTo>
                <a:lnTo>
                  <a:pt x="3710" y="206"/>
                </a:lnTo>
                <a:lnTo>
                  <a:pt x="3710" y="209"/>
                </a:lnTo>
                <a:lnTo>
                  <a:pt x="3711" y="210"/>
                </a:lnTo>
                <a:lnTo>
                  <a:pt x="3711" y="219"/>
                </a:lnTo>
                <a:lnTo>
                  <a:pt x="3712" y="221"/>
                </a:lnTo>
                <a:lnTo>
                  <a:pt x="3712" y="230"/>
                </a:lnTo>
                <a:lnTo>
                  <a:pt x="3712" y="232"/>
                </a:lnTo>
                <a:lnTo>
                  <a:pt x="3712" y="244"/>
                </a:lnTo>
                <a:lnTo>
                  <a:pt x="3712" y="245"/>
                </a:lnTo>
                <a:lnTo>
                  <a:pt x="3713" y="254"/>
                </a:lnTo>
                <a:lnTo>
                  <a:pt x="3714" y="257"/>
                </a:lnTo>
                <a:lnTo>
                  <a:pt x="3714" y="259"/>
                </a:lnTo>
                <a:lnTo>
                  <a:pt x="3714" y="258"/>
                </a:lnTo>
                <a:lnTo>
                  <a:pt x="3715" y="260"/>
                </a:lnTo>
                <a:lnTo>
                  <a:pt x="3715" y="259"/>
                </a:lnTo>
                <a:lnTo>
                  <a:pt x="3715" y="260"/>
                </a:lnTo>
                <a:lnTo>
                  <a:pt x="3716" y="260"/>
                </a:lnTo>
                <a:lnTo>
                  <a:pt x="3716" y="260"/>
                </a:lnTo>
                <a:lnTo>
                  <a:pt x="3717" y="262"/>
                </a:lnTo>
                <a:lnTo>
                  <a:pt x="3717" y="260"/>
                </a:lnTo>
                <a:lnTo>
                  <a:pt x="3717" y="261"/>
                </a:lnTo>
                <a:lnTo>
                  <a:pt x="3717" y="262"/>
                </a:lnTo>
                <a:lnTo>
                  <a:pt x="3717" y="260"/>
                </a:lnTo>
                <a:lnTo>
                  <a:pt x="3717" y="258"/>
                </a:lnTo>
                <a:lnTo>
                  <a:pt x="3718" y="229"/>
                </a:lnTo>
                <a:lnTo>
                  <a:pt x="3718" y="219"/>
                </a:lnTo>
                <a:lnTo>
                  <a:pt x="3718" y="139"/>
                </a:lnTo>
                <a:lnTo>
                  <a:pt x="3718" y="126"/>
                </a:lnTo>
                <a:lnTo>
                  <a:pt x="3719" y="70"/>
                </a:lnTo>
                <a:lnTo>
                  <a:pt x="3720" y="69"/>
                </a:lnTo>
                <a:lnTo>
                  <a:pt x="3720" y="66"/>
                </a:lnTo>
                <a:lnTo>
                  <a:pt x="3720" y="74"/>
                </a:lnTo>
                <a:lnTo>
                  <a:pt x="3721" y="78"/>
                </a:lnTo>
                <a:lnTo>
                  <a:pt x="3721" y="109"/>
                </a:lnTo>
                <a:lnTo>
                  <a:pt x="3722" y="112"/>
                </a:lnTo>
                <a:lnTo>
                  <a:pt x="3723" y="142"/>
                </a:lnTo>
                <a:lnTo>
                  <a:pt x="3723" y="147"/>
                </a:lnTo>
                <a:lnTo>
                  <a:pt x="3723" y="166"/>
                </a:lnTo>
                <a:lnTo>
                  <a:pt x="3723" y="168"/>
                </a:lnTo>
                <a:lnTo>
                  <a:pt x="3724" y="179"/>
                </a:lnTo>
                <a:lnTo>
                  <a:pt x="3724" y="181"/>
                </a:lnTo>
                <a:lnTo>
                  <a:pt x="3725" y="188"/>
                </a:lnTo>
                <a:lnTo>
                  <a:pt x="3725" y="192"/>
                </a:lnTo>
                <a:lnTo>
                  <a:pt x="3725" y="203"/>
                </a:lnTo>
                <a:lnTo>
                  <a:pt x="3725" y="206"/>
                </a:lnTo>
                <a:lnTo>
                  <a:pt x="3726" y="220"/>
                </a:lnTo>
                <a:lnTo>
                  <a:pt x="3726" y="223"/>
                </a:lnTo>
                <a:lnTo>
                  <a:pt x="3727" y="229"/>
                </a:lnTo>
                <a:lnTo>
                  <a:pt x="3727" y="229"/>
                </a:lnTo>
                <a:lnTo>
                  <a:pt x="3728" y="225"/>
                </a:lnTo>
                <a:lnTo>
                  <a:pt x="3728" y="224"/>
                </a:lnTo>
                <a:lnTo>
                  <a:pt x="3728" y="217"/>
                </a:lnTo>
                <a:lnTo>
                  <a:pt x="3728" y="216"/>
                </a:lnTo>
                <a:lnTo>
                  <a:pt x="3729" y="211"/>
                </a:lnTo>
                <a:lnTo>
                  <a:pt x="3729" y="210"/>
                </a:lnTo>
                <a:lnTo>
                  <a:pt x="3730" y="213"/>
                </a:lnTo>
                <a:lnTo>
                  <a:pt x="3731" y="214"/>
                </a:lnTo>
                <a:lnTo>
                  <a:pt x="3731" y="224"/>
                </a:lnTo>
                <a:lnTo>
                  <a:pt x="3731" y="225"/>
                </a:lnTo>
                <a:lnTo>
                  <a:pt x="3731" y="236"/>
                </a:lnTo>
                <a:lnTo>
                  <a:pt x="3732" y="237"/>
                </a:lnTo>
                <a:lnTo>
                  <a:pt x="3732" y="246"/>
                </a:lnTo>
                <a:lnTo>
                  <a:pt x="3733" y="246"/>
                </a:lnTo>
                <a:lnTo>
                  <a:pt x="3733" y="252"/>
                </a:lnTo>
                <a:lnTo>
                  <a:pt x="3733" y="254"/>
                </a:lnTo>
                <a:lnTo>
                  <a:pt x="3734" y="257"/>
                </a:lnTo>
                <a:lnTo>
                  <a:pt x="3734" y="260"/>
                </a:lnTo>
                <a:lnTo>
                  <a:pt x="3735" y="260"/>
                </a:lnTo>
                <a:lnTo>
                  <a:pt x="3735" y="260"/>
                </a:lnTo>
                <a:lnTo>
                  <a:pt x="3736" y="261"/>
                </a:lnTo>
                <a:lnTo>
                  <a:pt x="3736" y="260"/>
                </a:lnTo>
                <a:lnTo>
                  <a:pt x="3736" y="260"/>
                </a:lnTo>
                <a:lnTo>
                  <a:pt x="3736" y="261"/>
                </a:lnTo>
                <a:lnTo>
                  <a:pt x="3737" y="260"/>
                </a:lnTo>
                <a:lnTo>
                  <a:pt x="3737" y="261"/>
                </a:lnTo>
                <a:lnTo>
                  <a:pt x="3737" y="261"/>
                </a:lnTo>
                <a:lnTo>
                  <a:pt x="3737" y="260"/>
                </a:lnTo>
                <a:lnTo>
                  <a:pt x="3737" y="263"/>
                </a:lnTo>
                <a:lnTo>
                  <a:pt x="3737" y="262"/>
                </a:lnTo>
                <a:lnTo>
                  <a:pt x="3738" y="259"/>
                </a:lnTo>
                <a:lnTo>
                  <a:pt x="3738" y="256"/>
                </a:lnTo>
                <a:lnTo>
                  <a:pt x="3738" y="219"/>
                </a:lnTo>
                <a:lnTo>
                  <a:pt x="3738" y="206"/>
                </a:lnTo>
                <a:lnTo>
                  <a:pt x="3739" y="124"/>
                </a:lnTo>
                <a:lnTo>
                  <a:pt x="3739" y="112"/>
                </a:lnTo>
                <a:lnTo>
                  <a:pt x="3740" y="69"/>
                </a:lnTo>
                <a:lnTo>
                  <a:pt x="3740" y="67"/>
                </a:lnTo>
                <a:lnTo>
                  <a:pt x="3740" y="66"/>
                </a:lnTo>
                <a:lnTo>
                  <a:pt x="3741" y="75"/>
                </a:lnTo>
                <a:lnTo>
                  <a:pt x="3742" y="79"/>
                </a:lnTo>
                <a:lnTo>
                  <a:pt x="3742" y="115"/>
                </a:lnTo>
                <a:lnTo>
                  <a:pt x="3743" y="121"/>
                </a:lnTo>
                <a:lnTo>
                  <a:pt x="3743" y="148"/>
                </a:lnTo>
                <a:lnTo>
                  <a:pt x="3743" y="152"/>
                </a:lnTo>
                <a:lnTo>
                  <a:pt x="3743" y="170"/>
                </a:lnTo>
                <a:lnTo>
                  <a:pt x="3743" y="172"/>
                </a:lnTo>
                <a:lnTo>
                  <a:pt x="3744" y="183"/>
                </a:lnTo>
                <a:lnTo>
                  <a:pt x="3744" y="185"/>
                </a:lnTo>
                <a:lnTo>
                  <a:pt x="3745" y="193"/>
                </a:lnTo>
                <a:lnTo>
                  <a:pt x="3745" y="193"/>
                </a:lnTo>
                <a:lnTo>
                  <a:pt x="3746" y="208"/>
                </a:lnTo>
                <a:lnTo>
                  <a:pt x="3746" y="211"/>
                </a:lnTo>
                <a:lnTo>
                  <a:pt x="3747" y="225"/>
                </a:lnTo>
                <a:lnTo>
                  <a:pt x="3747" y="226"/>
                </a:lnTo>
                <a:lnTo>
                  <a:pt x="3747" y="230"/>
                </a:lnTo>
                <a:lnTo>
                  <a:pt x="3748" y="229"/>
                </a:lnTo>
                <a:lnTo>
                  <a:pt x="3748" y="225"/>
                </a:lnTo>
                <a:lnTo>
                  <a:pt x="3748" y="225"/>
                </a:lnTo>
                <a:lnTo>
                  <a:pt x="3749" y="218"/>
                </a:lnTo>
                <a:lnTo>
                  <a:pt x="3749" y="217"/>
                </a:lnTo>
                <a:lnTo>
                  <a:pt x="3749" y="212"/>
                </a:lnTo>
                <a:lnTo>
                  <a:pt x="3749" y="211"/>
                </a:lnTo>
                <a:lnTo>
                  <a:pt x="3750" y="215"/>
                </a:lnTo>
                <a:lnTo>
                  <a:pt x="3750" y="216"/>
                </a:lnTo>
                <a:lnTo>
                  <a:pt x="3751" y="226"/>
                </a:lnTo>
                <a:lnTo>
                  <a:pt x="3752" y="228"/>
                </a:lnTo>
                <a:lnTo>
                  <a:pt x="3752" y="239"/>
                </a:lnTo>
                <a:lnTo>
                  <a:pt x="3753" y="239"/>
                </a:lnTo>
                <a:lnTo>
                  <a:pt x="3753" y="249"/>
                </a:lnTo>
                <a:lnTo>
                  <a:pt x="3753" y="252"/>
                </a:lnTo>
                <a:lnTo>
                  <a:pt x="3753" y="258"/>
                </a:lnTo>
                <a:lnTo>
                  <a:pt x="3754" y="258"/>
                </a:lnTo>
                <a:lnTo>
                  <a:pt x="3755" y="262"/>
                </a:lnTo>
                <a:lnTo>
                  <a:pt x="3755" y="261"/>
                </a:lnTo>
                <a:lnTo>
                  <a:pt x="3755" y="263"/>
                </a:lnTo>
                <a:lnTo>
                  <a:pt x="3755" y="264"/>
                </a:lnTo>
                <a:lnTo>
                  <a:pt x="3755" y="262"/>
                </a:lnTo>
                <a:lnTo>
                  <a:pt x="3755" y="262"/>
                </a:lnTo>
                <a:lnTo>
                  <a:pt x="3755" y="263"/>
                </a:lnTo>
                <a:lnTo>
                  <a:pt x="3755" y="263"/>
                </a:lnTo>
                <a:lnTo>
                  <a:pt x="3755" y="262"/>
                </a:lnTo>
                <a:lnTo>
                  <a:pt x="3756" y="262"/>
                </a:lnTo>
                <a:lnTo>
                  <a:pt x="3757" y="264"/>
                </a:lnTo>
                <a:lnTo>
                  <a:pt x="3757" y="263"/>
                </a:lnTo>
                <a:lnTo>
                  <a:pt x="3758" y="264"/>
                </a:lnTo>
                <a:lnTo>
                  <a:pt x="3758" y="260"/>
                </a:lnTo>
                <a:lnTo>
                  <a:pt x="3758" y="257"/>
                </a:lnTo>
                <a:lnTo>
                  <a:pt x="3759" y="226"/>
                </a:lnTo>
                <a:lnTo>
                  <a:pt x="3759" y="217"/>
                </a:lnTo>
                <a:lnTo>
                  <a:pt x="3759" y="131"/>
                </a:lnTo>
                <a:lnTo>
                  <a:pt x="3759" y="118"/>
                </a:lnTo>
                <a:lnTo>
                  <a:pt x="3760" y="64"/>
                </a:lnTo>
                <a:lnTo>
                  <a:pt x="3760" y="64"/>
                </a:lnTo>
                <a:lnTo>
                  <a:pt x="3761" y="61"/>
                </a:lnTo>
                <a:lnTo>
                  <a:pt x="3761" y="75"/>
                </a:lnTo>
                <a:lnTo>
                  <a:pt x="3761" y="79"/>
                </a:lnTo>
                <a:lnTo>
                  <a:pt x="3761" y="112"/>
                </a:lnTo>
                <a:lnTo>
                  <a:pt x="3761" y="118"/>
                </a:lnTo>
                <a:lnTo>
                  <a:pt x="3762" y="150"/>
                </a:lnTo>
                <a:lnTo>
                  <a:pt x="3763" y="154"/>
                </a:lnTo>
                <a:lnTo>
                  <a:pt x="3763" y="174"/>
                </a:lnTo>
                <a:lnTo>
                  <a:pt x="3764" y="176"/>
                </a:lnTo>
                <a:lnTo>
                  <a:pt x="3764" y="188"/>
                </a:lnTo>
                <a:lnTo>
                  <a:pt x="3764" y="190"/>
                </a:lnTo>
                <a:lnTo>
                  <a:pt x="3765" y="197"/>
                </a:lnTo>
                <a:lnTo>
                  <a:pt x="3765" y="198"/>
                </a:lnTo>
                <a:lnTo>
                  <a:pt x="3766" y="211"/>
                </a:lnTo>
                <a:lnTo>
                  <a:pt x="3766" y="214"/>
                </a:lnTo>
                <a:lnTo>
                  <a:pt x="3767" y="227"/>
                </a:lnTo>
                <a:lnTo>
                  <a:pt x="3767" y="229"/>
                </a:lnTo>
                <a:lnTo>
                  <a:pt x="3767" y="234"/>
                </a:lnTo>
                <a:lnTo>
                  <a:pt x="3767" y="234"/>
                </a:lnTo>
                <a:lnTo>
                  <a:pt x="3768" y="229"/>
                </a:lnTo>
                <a:lnTo>
                  <a:pt x="3768" y="227"/>
                </a:lnTo>
                <a:lnTo>
                  <a:pt x="3769" y="221"/>
                </a:lnTo>
                <a:lnTo>
                  <a:pt x="3769" y="220"/>
                </a:lnTo>
                <a:lnTo>
                  <a:pt x="3769" y="217"/>
                </a:lnTo>
                <a:lnTo>
                  <a:pt x="3770" y="221"/>
                </a:lnTo>
                <a:lnTo>
                  <a:pt x="3771" y="232"/>
                </a:lnTo>
                <a:lnTo>
                  <a:pt x="3771" y="234"/>
                </a:lnTo>
                <a:lnTo>
                  <a:pt x="3772" y="244"/>
                </a:lnTo>
                <a:lnTo>
                  <a:pt x="3772" y="244"/>
                </a:lnTo>
                <a:lnTo>
                  <a:pt x="3773" y="253"/>
                </a:lnTo>
                <a:lnTo>
                  <a:pt x="3774" y="254"/>
                </a:lnTo>
                <a:lnTo>
                  <a:pt x="3774" y="260"/>
                </a:lnTo>
                <a:lnTo>
                  <a:pt x="3774" y="261"/>
                </a:lnTo>
                <a:lnTo>
                  <a:pt x="3774" y="261"/>
                </a:lnTo>
                <a:lnTo>
                  <a:pt x="3774" y="265"/>
                </a:lnTo>
                <a:lnTo>
                  <a:pt x="3774" y="265"/>
                </a:lnTo>
                <a:lnTo>
                  <a:pt x="3774" y="266"/>
                </a:lnTo>
                <a:lnTo>
                  <a:pt x="3775" y="265"/>
                </a:lnTo>
                <a:lnTo>
                  <a:pt x="3775" y="266"/>
                </a:lnTo>
                <a:lnTo>
                  <a:pt x="3776" y="266"/>
                </a:lnTo>
                <a:lnTo>
                  <a:pt x="3776" y="265"/>
                </a:lnTo>
                <a:lnTo>
                  <a:pt x="3777" y="267"/>
                </a:lnTo>
                <a:lnTo>
                  <a:pt x="3777" y="268"/>
                </a:lnTo>
                <a:lnTo>
                  <a:pt x="3778" y="264"/>
                </a:lnTo>
                <a:lnTo>
                  <a:pt x="3778" y="261"/>
                </a:lnTo>
                <a:lnTo>
                  <a:pt x="3779" y="232"/>
                </a:lnTo>
                <a:lnTo>
                  <a:pt x="3779" y="220"/>
                </a:lnTo>
                <a:lnTo>
                  <a:pt x="3779" y="117"/>
                </a:lnTo>
                <a:lnTo>
                  <a:pt x="3779" y="104"/>
                </a:lnTo>
                <a:lnTo>
                  <a:pt x="3779" y="62"/>
                </a:lnTo>
                <a:lnTo>
                  <a:pt x="3779" y="61"/>
                </a:lnTo>
                <a:lnTo>
                  <a:pt x="3779" y="59"/>
                </a:lnTo>
                <a:lnTo>
                  <a:pt x="3780" y="72"/>
                </a:lnTo>
                <a:lnTo>
                  <a:pt x="3780" y="75"/>
                </a:lnTo>
                <a:lnTo>
                  <a:pt x="3781" y="112"/>
                </a:lnTo>
                <a:lnTo>
                  <a:pt x="3781" y="119"/>
                </a:lnTo>
                <a:lnTo>
                  <a:pt x="3782" y="155"/>
                </a:lnTo>
                <a:lnTo>
                  <a:pt x="3782" y="160"/>
                </a:lnTo>
                <a:lnTo>
                  <a:pt x="3783" y="178"/>
                </a:lnTo>
                <a:lnTo>
                  <a:pt x="3783" y="181"/>
                </a:lnTo>
                <a:lnTo>
                  <a:pt x="3784" y="192"/>
                </a:lnTo>
                <a:lnTo>
                  <a:pt x="3784" y="192"/>
                </a:lnTo>
                <a:lnTo>
                  <a:pt x="3784" y="200"/>
                </a:lnTo>
                <a:lnTo>
                  <a:pt x="3785" y="201"/>
                </a:lnTo>
                <a:lnTo>
                  <a:pt x="3785" y="214"/>
                </a:lnTo>
                <a:lnTo>
                  <a:pt x="3785" y="217"/>
                </a:lnTo>
                <a:lnTo>
                  <a:pt x="3786" y="233"/>
                </a:lnTo>
                <a:lnTo>
                  <a:pt x="3786" y="234"/>
                </a:lnTo>
                <a:lnTo>
                  <a:pt x="3787" y="239"/>
                </a:lnTo>
                <a:lnTo>
                  <a:pt x="3787" y="238"/>
                </a:lnTo>
                <a:lnTo>
                  <a:pt x="3787" y="237"/>
                </a:lnTo>
                <a:lnTo>
                  <a:pt x="3788" y="233"/>
                </a:lnTo>
                <a:lnTo>
                  <a:pt x="3788" y="232"/>
                </a:lnTo>
                <a:lnTo>
                  <a:pt x="3789" y="224"/>
                </a:lnTo>
                <a:lnTo>
                  <a:pt x="3789" y="223"/>
                </a:lnTo>
                <a:lnTo>
                  <a:pt x="3789" y="219"/>
                </a:lnTo>
                <a:lnTo>
                  <a:pt x="3789" y="219"/>
                </a:lnTo>
                <a:lnTo>
                  <a:pt x="3790" y="224"/>
                </a:lnTo>
                <a:lnTo>
                  <a:pt x="3791" y="234"/>
                </a:lnTo>
                <a:lnTo>
                  <a:pt x="3791" y="236"/>
                </a:lnTo>
                <a:lnTo>
                  <a:pt x="3791" y="246"/>
                </a:lnTo>
                <a:lnTo>
                  <a:pt x="3791" y="246"/>
                </a:lnTo>
                <a:lnTo>
                  <a:pt x="3792" y="256"/>
                </a:lnTo>
                <a:lnTo>
                  <a:pt x="3792" y="257"/>
                </a:lnTo>
                <a:lnTo>
                  <a:pt x="3793" y="264"/>
                </a:lnTo>
                <a:lnTo>
                  <a:pt x="3793" y="264"/>
                </a:lnTo>
                <a:lnTo>
                  <a:pt x="3793" y="265"/>
                </a:lnTo>
                <a:lnTo>
                  <a:pt x="3794" y="268"/>
                </a:lnTo>
                <a:lnTo>
                  <a:pt x="3795" y="269"/>
                </a:lnTo>
                <a:lnTo>
                  <a:pt x="3795" y="270"/>
                </a:lnTo>
                <a:lnTo>
                  <a:pt x="3795" y="270"/>
                </a:lnTo>
                <a:lnTo>
                  <a:pt x="3795" y="270"/>
                </a:lnTo>
                <a:lnTo>
                  <a:pt x="3795" y="270"/>
                </a:lnTo>
                <a:lnTo>
                  <a:pt x="3795" y="269"/>
                </a:lnTo>
                <a:lnTo>
                  <a:pt x="3795" y="270"/>
                </a:lnTo>
                <a:lnTo>
                  <a:pt x="3796" y="270"/>
                </a:lnTo>
                <a:lnTo>
                  <a:pt x="3796" y="269"/>
                </a:lnTo>
                <a:lnTo>
                  <a:pt x="3796" y="270"/>
                </a:lnTo>
                <a:lnTo>
                  <a:pt x="3796" y="270"/>
                </a:lnTo>
                <a:lnTo>
                  <a:pt x="3797" y="270"/>
                </a:lnTo>
                <a:lnTo>
                  <a:pt x="3798" y="272"/>
                </a:lnTo>
                <a:lnTo>
                  <a:pt x="3798" y="272"/>
                </a:lnTo>
                <a:lnTo>
                  <a:pt x="3798" y="266"/>
                </a:lnTo>
                <a:lnTo>
                  <a:pt x="3798" y="263"/>
                </a:lnTo>
                <a:lnTo>
                  <a:pt x="3799" y="224"/>
                </a:lnTo>
                <a:lnTo>
                  <a:pt x="3799" y="211"/>
                </a:lnTo>
                <a:lnTo>
                  <a:pt x="3800" y="119"/>
                </a:lnTo>
                <a:lnTo>
                  <a:pt x="3800" y="107"/>
                </a:lnTo>
                <a:lnTo>
                  <a:pt x="3800" y="67"/>
                </a:lnTo>
                <a:lnTo>
                  <a:pt x="3800" y="65"/>
                </a:lnTo>
                <a:lnTo>
                  <a:pt x="3800" y="64"/>
                </a:lnTo>
                <a:lnTo>
                  <a:pt x="3801" y="82"/>
                </a:lnTo>
                <a:lnTo>
                  <a:pt x="3801" y="86"/>
                </a:lnTo>
                <a:lnTo>
                  <a:pt x="3802" y="124"/>
                </a:lnTo>
                <a:lnTo>
                  <a:pt x="3802" y="130"/>
                </a:lnTo>
                <a:lnTo>
                  <a:pt x="3803" y="161"/>
                </a:lnTo>
                <a:lnTo>
                  <a:pt x="3803" y="167"/>
                </a:lnTo>
                <a:lnTo>
                  <a:pt x="3804" y="185"/>
                </a:lnTo>
                <a:lnTo>
                  <a:pt x="3804" y="187"/>
                </a:lnTo>
                <a:lnTo>
                  <a:pt x="3804" y="198"/>
                </a:lnTo>
                <a:lnTo>
                  <a:pt x="3804" y="199"/>
                </a:lnTo>
                <a:lnTo>
                  <a:pt x="3805" y="208"/>
                </a:lnTo>
                <a:lnTo>
                  <a:pt x="3805" y="210"/>
                </a:lnTo>
                <a:lnTo>
                  <a:pt x="3805" y="225"/>
                </a:lnTo>
                <a:lnTo>
                  <a:pt x="3806" y="226"/>
                </a:lnTo>
                <a:lnTo>
                  <a:pt x="3806" y="239"/>
                </a:lnTo>
                <a:lnTo>
                  <a:pt x="3807" y="239"/>
                </a:lnTo>
                <a:lnTo>
                  <a:pt x="3807" y="242"/>
                </a:lnTo>
                <a:lnTo>
                  <a:pt x="3808" y="241"/>
                </a:lnTo>
                <a:lnTo>
                  <a:pt x="3809" y="235"/>
                </a:lnTo>
                <a:lnTo>
                  <a:pt x="3809" y="233"/>
                </a:lnTo>
                <a:lnTo>
                  <a:pt x="3810" y="226"/>
                </a:lnTo>
                <a:lnTo>
                  <a:pt x="3810" y="225"/>
                </a:lnTo>
                <a:lnTo>
                  <a:pt x="3810" y="222"/>
                </a:lnTo>
                <a:lnTo>
                  <a:pt x="3810" y="223"/>
                </a:lnTo>
                <a:lnTo>
                  <a:pt x="3810" y="224"/>
                </a:lnTo>
                <a:lnTo>
                  <a:pt x="3810" y="223"/>
                </a:lnTo>
                <a:lnTo>
                  <a:pt x="3810" y="226"/>
                </a:lnTo>
                <a:lnTo>
                  <a:pt x="3810" y="229"/>
                </a:lnTo>
                <a:lnTo>
                  <a:pt x="3811" y="239"/>
                </a:lnTo>
                <a:lnTo>
                  <a:pt x="3811" y="239"/>
                </a:lnTo>
                <a:lnTo>
                  <a:pt x="3812" y="251"/>
                </a:lnTo>
                <a:lnTo>
                  <a:pt x="3812" y="254"/>
                </a:lnTo>
                <a:lnTo>
                  <a:pt x="3812" y="253"/>
                </a:lnTo>
                <a:lnTo>
                  <a:pt x="3813" y="261"/>
                </a:lnTo>
                <a:lnTo>
                  <a:pt x="3813" y="261"/>
                </a:lnTo>
                <a:lnTo>
                  <a:pt x="3814" y="267"/>
                </a:lnTo>
                <a:lnTo>
                  <a:pt x="3814" y="266"/>
                </a:lnTo>
                <a:lnTo>
                  <a:pt x="3814" y="268"/>
                </a:lnTo>
                <a:lnTo>
                  <a:pt x="3815" y="271"/>
                </a:lnTo>
                <a:lnTo>
                  <a:pt x="3815" y="274"/>
                </a:lnTo>
                <a:lnTo>
                  <a:pt x="3815" y="275"/>
                </a:lnTo>
                <a:lnTo>
                  <a:pt x="3815" y="274"/>
                </a:lnTo>
                <a:lnTo>
                  <a:pt x="3815" y="275"/>
                </a:lnTo>
                <a:lnTo>
                  <a:pt x="3816" y="275"/>
                </a:lnTo>
                <a:lnTo>
                  <a:pt x="3816" y="274"/>
                </a:lnTo>
                <a:lnTo>
                  <a:pt x="3816" y="275"/>
                </a:lnTo>
                <a:lnTo>
                  <a:pt x="3817" y="275"/>
                </a:lnTo>
                <a:lnTo>
                  <a:pt x="3817" y="274"/>
                </a:lnTo>
                <a:lnTo>
                  <a:pt x="3817" y="275"/>
                </a:lnTo>
                <a:lnTo>
                  <a:pt x="3818" y="275"/>
                </a:lnTo>
                <a:lnTo>
                  <a:pt x="3818" y="276"/>
                </a:lnTo>
                <a:lnTo>
                  <a:pt x="3819" y="276"/>
                </a:lnTo>
                <a:lnTo>
                  <a:pt x="3819" y="276"/>
                </a:lnTo>
                <a:lnTo>
                  <a:pt x="3820" y="255"/>
                </a:lnTo>
                <a:lnTo>
                  <a:pt x="3820" y="248"/>
                </a:lnTo>
                <a:lnTo>
                  <a:pt x="3820" y="177"/>
                </a:lnTo>
                <a:lnTo>
                  <a:pt x="3820" y="161"/>
                </a:lnTo>
                <a:lnTo>
                  <a:pt x="3821" y="91"/>
                </a:lnTo>
                <a:lnTo>
                  <a:pt x="3821" y="85"/>
                </a:lnTo>
                <a:lnTo>
                  <a:pt x="3821" y="75"/>
                </a:lnTo>
                <a:lnTo>
                  <a:pt x="3822" y="77"/>
                </a:lnTo>
                <a:lnTo>
                  <a:pt x="3822" y="79"/>
                </a:lnTo>
                <a:lnTo>
                  <a:pt x="3822" y="107"/>
                </a:lnTo>
                <a:lnTo>
                  <a:pt x="3822" y="115"/>
                </a:lnTo>
                <a:lnTo>
                  <a:pt x="3823" y="157"/>
                </a:lnTo>
                <a:lnTo>
                  <a:pt x="3823" y="162"/>
                </a:lnTo>
                <a:lnTo>
                  <a:pt x="3824" y="188"/>
                </a:lnTo>
                <a:lnTo>
                  <a:pt x="3824" y="190"/>
                </a:lnTo>
                <a:lnTo>
                  <a:pt x="3825" y="204"/>
                </a:lnTo>
                <a:lnTo>
                  <a:pt x="3825" y="206"/>
                </a:lnTo>
                <a:lnTo>
                  <a:pt x="3825" y="214"/>
                </a:lnTo>
                <a:lnTo>
                  <a:pt x="3825" y="215"/>
                </a:lnTo>
                <a:lnTo>
                  <a:pt x="3826" y="226"/>
                </a:lnTo>
                <a:lnTo>
                  <a:pt x="3827" y="229"/>
                </a:lnTo>
                <a:lnTo>
                  <a:pt x="3827" y="241"/>
                </a:lnTo>
                <a:lnTo>
                  <a:pt x="3828" y="244"/>
                </a:lnTo>
                <a:lnTo>
                  <a:pt x="3828" y="249"/>
                </a:lnTo>
                <a:lnTo>
                  <a:pt x="3828" y="248"/>
                </a:lnTo>
                <a:lnTo>
                  <a:pt x="3828" y="248"/>
                </a:lnTo>
                <a:lnTo>
                  <a:pt x="3828" y="248"/>
                </a:lnTo>
                <a:lnTo>
                  <a:pt x="3828" y="244"/>
                </a:lnTo>
                <a:lnTo>
                  <a:pt x="3829" y="244"/>
                </a:lnTo>
                <a:lnTo>
                  <a:pt x="3830" y="234"/>
                </a:lnTo>
                <a:lnTo>
                  <a:pt x="3830" y="233"/>
                </a:lnTo>
                <a:lnTo>
                  <a:pt x="3831" y="224"/>
                </a:lnTo>
                <a:lnTo>
                  <a:pt x="3831" y="222"/>
                </a:lnTo>
                <a:lnTo>
                  <a:pt x="3831" y="224"/>
                </a:lnTo>
                <a:lnTo>
                  <a:pt x="3831" y="224"/>
                </a:lnTo>
                <a:lnTo>
                  <a:pt x="3832" y="232"/>
                </a:lnTo>
                <a:lnTo>
                  <a:pt x="3832" y="234"/>
                </a:lnTo>
                <a:lnTo>
                  <a:pt x="3833" y="245"/>
                </a:lnTo>
                <a:lnTo>
                  <a:pt x="3833" y="246"/>
                </a:lnTo>
                <a:lnTo>
                  <a:pt x="3834" y="257"/>
                </a:lnTo>
                <a:lnTo>
                  <a:pt x="3834" y="259"/>
                </a:lnTo>
                <a:lnTo>
                  <a:pt x="3834" y="268"/>
                </a:lnTo>
                <a:lnTo>
                  <a:pt x="3834" y="270"/>
                </a:lnTo>
                <a:lnTo>
                  <a:pt x="3834" y="269"/>
                </a:lnTo>
                <a:lnTo>
                  <a:pt x="3835" y="271"/>
                </a:lnTo>
                <a:lnTo>
                  <a:pt x="3835" y="272"/>
                </a:lnTo>
                <a:lnTo>
                  <a:pt x="3836" y="275"/>
                </a:lnTo>
                <a:lnTo>
                  <a:pt x="3836" y="275"/>
                </a:lnTo>
                <a:lnTo>
                  <a:pt x="3836" y="275"/>
                </a:lnTo>
                <a:lnTo>
                  <a:pt x="3836" y="275"/>
                </a:lnTo>
                <a:lnTo>
                  <a:pt x="3836" y="275"/>
                </a:lnTo>
                <a:lnTo>
                  <a:pt x="3836" y="275"/>
                </a:lnTo>
                <a:lnTo>
                  <a:pt x="3837" y="275"/>
                </a:lnTo>
                <a:lnTo>
                  <a:pt x="3838" y="275"/>
                </a:lnTo>
                <a:lnTo>
                  <a:pt x="3838" y="274"/>
                </a:lnTo>
                <a:lnTo>
                  <a:pt x="3838" y="275"/>
                </a:lnTo>
                <a:lnTo>
                  <a:pt x="3839" y="276"/>
                </a:lnTo>
                <a:lnTo>
                  <a:pt x="3839" y="277"/>
                </a:lnTo>
                <a:lnTo>
                  <a:pt x="3840" y="278"/>
                </a:lnTo>
                <a:lnTo>
                  <a:pt x="3840" y="270"/>
                </a:lnTo>
                <a:lnTo>
                  <a:pt x="3840" y="268"/>
                </a:lnTo>
                <a:lnTo>
                  <a:pt x="3841" y="229"/>
                </a:lnTo>
                <a:lnTo>
                  <a:pt x="3841" y="219"/>
                </a:lnTo>
                <a:lnTo>
                  <a:pt x="3841" y="119"/>
                </a:lnTo>
                <a:lnTo>
                  <a:pt x="3841" y="110"/>
                </a:lnTo>
                <a:lnTo>
                  <a:pt x="3842" y="83"/>
                </a:lnTo>
                <a:lnTo>
                  <a:pt x="3842" y="82"/>
                </a:lnTo>
                <a:lnTo>
                  <a:pt x="3843" y="100"/>
                </a:lnTo>
                <a:lnTo>
                  <a:pt x="3843" y="106"/>
                </a:lnTo>
                <a:lnTo>
                  <a:pt x="3844" y="141"/>
                </a:lnTo>
                <a:lnTo>
                  <a:pt x="3844" y="147"/>
                </a:lnTo>
                <a:lnTo>
                  <a:pt x="3845" y="183"/>
                </a:lnTo>
                <a:lnTo>
                  <a:pt x="3845" y="185"/>
                </a:lnTo>
                <a:lnTo>
                  <a:pt x="3846" y="203"/>
                </a:lnTo>
                <a:lnTo>
                  <a:pt x="3846" y="206"/>
                </a:lnTo>
                <a:lnTo>
                  <a:pt x="3846" y="213"/>
                </a:lnTo>
                <a:lnTo>
                  <a:pt x="3846" y="214"/>
                </a:lnTo>
                <a:lnTo>
                  <a:pt x="3846" y="224"/>
                </a:lnTo>
                <a:lnTo>
                  <a:pt x="3846" y="225"/>
                </a:lnTo>
                <a:lnTo>
                  <a:pt x="3847" y="239"/>
                </a:lnTo>
                <a:lnTo>
                  <a:pt x="3848" y="241"/>
                </a:lnTo>
                <a:lnTo>
                  <a:pt x="3848" y="249"/>
                </a:lnTo>
                <a:lnTo>
                  <a:pt x="3848" y="248"/>
                </a:lnTo>
                <a:lnTo>
                  <a:pt x="3849" y="249"/>
                </a:lnTo>
                <a:lnTo>
                  <a:pt x="3849" y="250"/>
                </a:lnTo>
                <a:lnTo>
                  <a:pt x="3849" y="246"/>
                </a:lnTo>
                <a:lnTo>
                  <a:pt x="3849" y="247"/>
                </a:lnTo>
                <a:lnTo>
                  <a:pt x="3850" y="246"/>
                </a:lnTo>
                <a:lnTo>
                  <a:pt x="3850" y="239"/>
                </a:lnTo>
                <a:lnTo>
                  <a:pt x="3851" y="237"/>
                </a:lnTo>
                <a:lnTo>
                  <a:pt x="3851" y="229"/>
                </a:lnTo>
                <a:lnTo>
                  <a:pt x="3851" y="229"/>
                </a:lnTo>
                <a:lnTo>
                  <a:pt x="3851" y="226"/>
                </a:lnTo>
                <a:lnTo>
                  <a:pt x="3852" y="227"/>
                </a:lnTo>
                <a:lnTo>
                  <a:pt x="3852" y="228"/>
                </a:lnTo>
                <a:lnTo>
                  <a:pt x="3852" y="237"/>
                </a:lnTo>
                <a:lnTo>
                  <a:pt x="3852" y="239"/>
                </a:lnTo>
                <a:lnTo>
                  <a:pt x="3853" y="249"/>
                </a:lnTo>
                <a:lnTo>
                  <a:pt x="3853" y="250"/>
                </a:lnTo>
                <a:lnTo>
                  <a:pt x="3854" y="260"/>
                </a:lnTo>
                <a:lnTo>
                  <a:pt x="3854" y="261"/>
                </a:lnTo>
                <a:lnTo>
                  <a:pt x="3855" y="267"/>
                </a:lnTo>
                <a:lnTo>
                  <a:pt x="3855" y="270"/>
                </a:lnTo>
                <a:lnTo>
                  <a:pt x="3856" y="274"/>
                </a:lnTo>
                <a:lnTo>
                  <a:pt x="3856" y="273"/>
                </a:lnTo>
                <a:lnTo>
                  <a:pt x="3856" y="275"/>
                </a:lnTo>
                <a:lnTo>
                  <a:pt x="3857" y="278"/>
                </a:lnTo>
                <a:lnTo>
                  <a:pt x="3857" y="277"/>
                </a:lnTo>
                <a:lnTo>
                  <a:pt x="3858" y="279"/>
                </a:lnTo>
                <a:lnTo>
                  <a:pt x="3858" y="278"/>
                </a:lnTo>
                <a:lnTo>
                  <a:pt x="3858" y="279"/>
                </a:lnTo>
                <a:lnTo>
                  <a:pt x="3858" y="280"/>
                </a:lnTo>
                <a:lnTo>
                  <a:pt x="3858" y="277"/>
                </a:lnTo>
                <a:lnTo>
                  <a:pt x="3858" y="279"/>
                </a:lnTo>
                <a:lnTo>
                  <a:pt x="3859" y="278"/>
                </a:lnTo>
                <a:lnTo>
                  <a:pt x="3859" y="280"/>
                </a:lnTo>
                <a:lnTo>
                  <a:pt x="3859" y="280"/>
                </a:lnTo>
                <a:lnTo>
                  <a:pt x="3860" y="280"/>
                </a:lnTo>
                <a:lnTo>
                  <a:pt x="3860" y="282"/>
                </a:lnTo>
                <a:lnTo>
                  <a:pt x="3860" y="280"/>
                </a:lnTo>
                <a:lnTo>
                  <a:pt x="3860" y="280"/>
                </a:lnTo>
                <a:lnTo>
                  <a:pt x="3861" y="280"/>
                </a:lnTo>
                <a:lnTo>
                  <a:pt x="3861" y="264"/>
                </a:lnTo>
                <a:lnTo>
                  <a:pt x="3861" y="260"/>
                </a:lnTo>
                <a:lnTo>
                  <a:pt x="3862" y="188"/>
                </a:lnTo>
                <a:lnTo>
                  <a:pt x="3862" y="172"/>
                </a:lnTo>
                <a:lnTo>
                  <a:pt x="3863" y="101"/>
                </a:lnTo>
                <a:lnTo>
                  <a:pt x="3863" y="95"/>
                </a:lnTo>
                <a:lnTo>
                  <a:pt x="3863" y="80"/>
                </a:lnTo>
                <a:lnTo>
                  <a:pt x="3864" y="82"/>
                </a:lnTo>
                <a:lnTo>
                  <a:pt x="3864" y="85"/>
                </a:lnTo>
                <a:lnTo>
                  <a:pt x="3864" y="116"/>
                </a:lnTo>
                <a:lnTo>
                  <a:pt x="3864" y="123"/>
                </a:lnTo>
                <a:lnTo>
                  <a:pt x="3865" y="155"/>
                </a:lnTo>
                <a:lnTo>
                  <a:pt x="3865" y="159"/>
                </a:lnTo>
                <a:lnTo>
                  <a:pt x="3866" y="185"/>
                </a:lnTo>
                <a:lnTo>
                  <a:pt x="3866" y="186"/>
                </a:lnTo>
                <a:lnTo>
                  <a:pt x="3867" y="199"/>
                </a:lnTo>
                <a:lnTo>
                  <a:pt x="3867" y="201"/>
                </a:lnTo>
                <a:lnTo>
                  <a:pt x="3867" y="209"/>
                </a:lnTo>
                <a:lnTo>
                  <a:pt x="3867" y="210"/>
                </a:lnTo>
                <a:lnTo>
                  <a:pt x="3868" y="220"/>
                </a:lnTo>
                <a:lnTo>
                  <a:pt x="3868" y="223"/>
                </a:lnTo>
                <a:lnTo>
                  <a:pt x="3869" y="234"/>
                </a:lnTo>
                <a:lnTo>
                  <a:pt x="3870" y="239"/>
                </a:lnTo>
                <a:lnTo>
                  <a:pt x="3870" y="249"/>
                </a:lnTo>
                <a:lnTo>
                  <a:pt x="3871" y="249"/>
                </a:lnTo>
                <a:lnTo>
                  <a:pt x="3871" y="252"/>
                </a:lnTo>
                <a:lnTo>
                  <a:pt x="3871" y="249"/>
                </a:lnTo>
                <a:lnTo>
                  <a:pt x="3871" y="249"/>
                </a:lnTo>
                <a:lnTo>
                  <a:pt x="3871" y="243"/>
                </a:lnTo>
                <a:lnTo>
                  <a:pt x="3872" y="241"/>
                </a:lnTo>
                <a:lnTo>
                  <a:pt x="3872" y="233"/>
                </a:lnTo>
                <a:lnTo>
                  <a:pt x="3872" y="232"/>
                </a:lnTo>
                <a:lnTo>
                  <a:pt x="3872" y="229"/>
                </a:lnTo>
                <a:lnTo>
                  <a:pt x="3873" y="229"/>
                </a:lnTo>
                <a:lnTo>
                  <a:pt x="3873" y="229"/>
                </a:lnTo>
                <a:lnTo>
                  <a:pt x="3873" y="234"/>
                </a:lnTo>
                <a:lnTo>
                  <a:pt x="3874" y="234"/>
                </a:lnTo>
                <a:lnTo>
                  <a:pt x="3874" y="237"/>
                </a:lnTo>
                <a:lnTo>
                  <a:pt x="3875" y="250"/>
                </a:lnTo>
                <a:lnTo>
                  <a:pt x="3875" y="252"/>
                </a:lnTo>
                <a:lnTo>
                  <a:pt x="3876" y="263"/>
                </a:lnTo>
                <a:lnTo>
                  <a:pt x="3876" y="264"/>
                </a:lnTo>
                <a:lnTo>
                  <a:pt x="3877" y="271"/>
                </a:lnTo>
                <a:lnTo>
                  <a:pt x="3877" y="270"/>
                </a:lnTo>
                <a:lnTo>
                  <a:pt x="3877" y="273"/>
                </a:lnTo>
                <a:lnTo>
                  <a:pt x="3877" y="277"/>
                </a:lnTo>
                <a:lnTo>
                  <a:pt x="3877" y="279"/>
                </a:lnTo>
                <a:lnTo>
                  <a:pt x="3877" y="282"/>
                </a:lnTo>
                <a:lnTo>
                  <a:pt x="3877" y="283"/>
                </a:lnTo>
                <a:lnTo>
                  <a:pt x="3878" y="281"/>
                </a:lnTo>
                <a:lnTo>
                  <a:pt x="3878" y="283"/>
                </a:lnTo>
                <a:lnTo>
                  <a:pt x="3878" y="281"/>
                </a:lnTo>
                <a:lnTo>
                  <a:pt x="3878" y="283"/>
                </a:lnTo>
                <a:lnTo>
                  <a:pt x="3879" y="282"/>
                </a:lnTo>
                <a:lnTo>
                  <a:pt x="3879" y="280"/>
                </a:lnTo>
                <a:lnTo>
                  <a:pt x="3879" y="283"/>
                </a:lnTo>
                <a:lnTo>
                  <a:pt x="3880" y="281"/>
                </a:lnTo>
                <a:lnTo>
                  <a:pt x="3881" y="281"/>
                </a:lnTo>
                <a:lnTo>
                  <a:pt x="3881" y="280"/>
                </a:lnTo>
                <a:lnTo>
                  <a:pt x="3881" y="281"/>
                </a:lnTo>
                <a:lnTo>
                  <a:pt x="3882" y="281"/>
                </a:lnTo>
                <a:lnTo>
                  <a:pt x="3882" y="280"/>
                </a:lnTo>
                <a:lnTo>
                  <a:pt x="3882" y="282"/>
                </a:lnTo>
                <a:lnTo>
                  <a:pt x="3882" y="280"/>
                </a:lnTo>
                <a:lnTo>
                  <a:pt x="3882" y="262"/>
                </a:lnTo>
                <a:lnTo>
                  <a:pt x="3882" y="257"/>
                </a:lnTo>
                <a:lnTo>
                  <a:pt x="3883" y="201"/>
                </a:lnTo>
                <a:lnTo>
                  <a:pt x="3883" y="188"/>
                </a:lnTo>
                <a:lnTo>
                  <a:pt x="3884" y="118"/>
                </a:lnTo>
                <a:lnTo>
                  <a:pt x="3884" y="112"/>
                </a:lnTo>
                <a:lnTo>
                  <a:pt x="3884" y="98"/>
                </a:lnTo>
                <a:lnTo>
                  <a:pt x="3885" y="99"/>
                </a:lnTo>
                <a:lnTo>
                  <a:pt x="3885" y="100"/>
                </a:lnTo>
                <a:lnTo>
                  <a:pt x="3886" y="133"/>
                </a:lnTo>
                <a:lnTo>
                  <a:pt x="3886" y="138"/>
                </a:lnTo>
                <a:lnTo>
                  <a:pt x="3887" y="174"/>
                </a:lnTo>
                <a:lnTo>
                  <a:pt x="3887" y="179"/>
                </a:lnTo>
                <a:lnTo>
                  <a:pt x="3887" y="203"/>
                </a:lnTo>
                <a:lnTo>
                  <a:pt x="3887" y="206"/>
                </a:lnTo>
                <a:lnTo>
                  <a:pt x="3888" y="219"/>
                </a:lnTo>
                <a:lnTo>
                  <a:pt x="3888" y="221"/>
                </a:lnTo>
                <a:lnTo>
                  <a:pt x="3888" y="232"/>
                </a:lnTo>
                <a:lnTo>
                  <a:pt x="3888" y="233"/>
                </a:lnTo>
                <a:lnTo>
                  <a:pt x="3889" y="243"/>
                </a:lnTo>
                <a:lnTo>
                  <a:pt x="3889" y="246"/>
                </a:lnTo>
                <a:lnTo>
                  <a:pt x="3890" y="254"/>
                </a:lnTo>
                <a:lnTo>
                  <a:pt x="3891" y="255"/>
                </a:lnTo>
                <a:lnTo>
                  <a:pt x="3891" y="259"/>
                </a:lnTo>
                <a:lnTo>
                  <a:pt x="3892" y="256"/>
                </a:lnTo>
                <a:lnTo>
                  <a:pt x="3892" y="250"/>
                </a:lnTo>
                <a:lnTo>
                  <a:pt x="3892" y="249"/>
                </a:lnTo>
                <a:lnTo>
                  <a:pt x="3892" y="238"/>
                </a:lnTo>
                <a:lnTo>
                  <a:pt x="3893" y="235"/>
                </a:lnTo>
                <a:lnTo>
                  <a:pt x="3894" y="229"/>
                </a:lnTo>
                <a:lnTo>
                  <a:pt x="3894" y="227"/>
                </a:lnTo>
                <a:lnTo>
                  <a:pt x="3895" y="230"/>
                </a:lnTo>
                <a:lnTo>
                  <a:pt x="3895" y="232"/>
                </a:lnTo>
                <a:lnTo>
                  <a:pt x="3895" y="240"/>
                </a:lnTo>
                <a:lnTo>
                  <a:pt x="3895" y="243"/>
                </a:lnTo>
                <a:lnTo>
                  <a:pt x="3896" y="255"/>
                </a:lnTo>
                <a:lnTo>
                  <a:pt x="3896" y="257"/>
                </a:lnTo>
                <a:lnTo>
                  <a:pt x="3897" y="270"/>
                </a:lnTo>
                <a:lnTo>
                  <a:pt x="3897" y="270"/>
                </a:lnTo>
                <a:lnTo>
                  <a:pt x="3898" y="276"/>
                </a:lnTo>
                <a:lnTo>
                  <a:pt x="3898" y="277"/>
                </a:lnTo>
                <a:lnTo>
                  <a:pt x="3898" y="281"/>
                </a:lnTo>
                <a:lnTo>
                  <a:pt x="3898" y="281"/>
                </a:lnTo>
                <a:lnTo>
                  <a:pt x="3899" y="283"/>
                </a:lnTo>
                <a:lnTo>
                  <a:pt x="3899" y="282"/>
                </a:lnTo>
                <a:lnTo>
                  <a:pt x="3899" y="283"/>
                </a:lnTo>
                <a:lnTo>
                  <a:pt x="3899" y="282"/>
                </a:lnTo>
                <a:lnTo>
                  <a:pt x="3900" y="283"/>
                </a:lnTo>
                <a:lnTo>
                  <a:pt x="3900" y="282"/>
                </a:lnTo>
                <a:lnTo>
                  <a:pt x="3900" y="281"/>
                </a:lnTo>
                <a:lnTo>
                  <a:pt x="3901" y="281"/>
                </a:lnTo>
                <a:lnTo>
                  <a:pt x="3901" y="281"/>
                </a:lnTo>
                <a:lnTo>
                  <a:pt x="3901" y="281"/>
                </a:lnTo>
                <a:lnTo>
                  <a:pt x="3901" y="280"/>
                </a:lnTo>
                <a:lnTo>
                  <a:pt x="3901" y="282"/>
                </a:lnTo>
                <a:lnTo>
                  <a:pt x="3901" y="281"/>
                </a:lnTo>
                <a:lnTo>
                  <a:pt x="3902" y="283"/>
                </a:lnTo>
                <a:lnTo>
                  <a:pt x="3902" y="275"/>
                </a:lnTo>
                <a:lnTo>
                  <a:pt x="3903" y="274"/>
                </a:lnTo>
                <a:lnTo>
                  <a:pt x="3903" y="237"/>
                </a:lnTo>
                <a:lnTo>
                  <a:pt x="3903" y="226"/>
                </a:lnTo>
                <a:lnTo>
                  <a:pt x="3904" y="132"/>
                </a:lnTo>
                <a:lnTo>
                  <a:pt x="3904" y="123"/>
                </a:lnTo>
                <a:lnTo>
                  <a:pt x="3905" y="91"/>
                </a:lnTo>
                <a:lnTo>
                  <a:pt x="3905" y="90"/>
                </a:lnTo>
                <a:lnTo>
                  <a:pt x="3905" y="90"/>
                </a:lnTo>
                <a:lnTo>
                  <a:pt x="3906" y="101"/>
                </a:lnTo>
                <a:lnTo>
                  <a:pt x="3906" y="105"/>
                </a:lnTo>
                <a:lnTo>
                  <a:pt x="3907" y="137"/>
                </a:lnTo>
                <a:lnTo>
                  <a:pt x="3907" y="143"/>
                </a:lnTo>
                <a:lnTo>
                  <a:pt x="3907" y="174"/>
                </a:lnTo>
                <a:lnTo>
                  <a:pt x="3907" y="179"/>
                </a:lnTo>
                <a:lnTo>
                  <a:pt x="3908" y="200"/>
                </a:lnTo>
                <a:lnTo>
                  <a:pt x="3908" y="202"/>
                </a:lnTo>
                <a:lnTo>
                  <a:pt x="3908" y="213"/>
                </a:lnTo>
                <a:lnTo>
                  <a:pt x="3908" y="214"/>
                </a:lnTo>
                <a:lnTo>
                  <a:pt x="3909" y="223"/>
                </a:lnTo>
                <a:lnTo>
                  <a:pt x="3909" y="225"/>
                </a:lnTo>
                <a:lnTo>
                  <a:pt x="3910" y="237"/>
                </a:lnTo>
                <a:lnTo>
                  <a:pt x="3910" y="238"/>
                </a:lnTo>
                <a:lnTo>
                  <a:pt x="3911" y="248"/>
                </a:lnTo>
                <a:lnTo>
                  <a:pt x="3911" y="249"/>
                </a:lnTo>
                <a:lnTo>
                  <a:pt x="3912" y="248"/>
                </a:lnTo>
                <a:lnTo>
                  <a:pt x="3912" y="250"/>
                </a:lnTo>
                <a:lnTo>
                  <a:pt x="3912" y="249"/>
                </a:lnTo>
                <a:lnTo>
                  <a:pt x="3913" y="248"/>
                </a:lnTo>
                <a:lnTo>
                  <a:pt x="3913" y="244"/>
                </a:lnTo>
                <a:lnTo>
                  <a:pt x="3913" y="243"/>
                </a:lnTo>
                <a:lnTo>
                  <a:pt x="3913" y="234"/>
                </a:lnTo>
                <a:lnTo>
                  <a:pt x="3913" y="234"/>
                </a:lnTo>
                <a:lnTo>
                  <a:pt x="3913" y="230"/>
                </a:lnTo>
                <a:lnTo>
                  <a:pt x="3913" y="231"/>
                </a:lnTo>
                <a:lnTo>
                  <a:pt x="3914" y="230"/>
                </a:lnTo>
                <a:lnTo>
                  <a:pt x="3915" y="236"/>
                </a:lnTo>
                <a:lnTo>
                  <a:pt x="3915" y="238"/>
                </a:lnTo>
                <a:lnTo>
                  <a:pt x="3916" y="247"/>
                </a:lnTo>
                <a:lnTo>
                  <a:pt x="3916" y="248"/>
                </a:lnTo>
                <a:lnTo>
                  <a:pt x="3917" y="259"/>
                </a:lnTo>
                <a:lnTo>
                  <a:pt x="3917" y="260"/>
                </a:lnTo>
                <a:lnTo>
                  <a:pt x="3918" y="269"/>
                </a:lnTo>
                <a:lnTo>
                  <a:pt x="3918" y="270"/>
                </a:lnTo>
                <a:lnTo>
                  <a:pt x="3918" y="277"/>
                </a:lnTo>
                <a:lnTo>
                  <a:pt x="3918" y="278"/>
                </a:lnTo>
                <a:lnTo>
                  <a:pt x="3919" y="281"/>
                </a:lnTo>
                <a:lnTo>
                  <a:pt x="3919" y="281"/>
                </a:lnTo>
                <a:lnTo>
                  <a:pt x="3919" y="283"/>
                </a:lnTo>
                <a:lnTo>
                  <a:pt x="3919" y="284"/>
                </a:lnTo>
                <a:lnTo>
                  <a:pt x="3920" y="283"/>
                </a:lnTo>
                <a:lnTo>
                  <a:pt x="3920" y="285"/>
                </a:lnTo>
                <a:lnTo>
                  <a:pt x="3920" y="284"/>
                </a:lnTo>
                <a:lnTo>
                  <a:pt x="3921" y="283"/>
                </a:lnTo>
                <a:lnTo>
                  <a:pt x="3921" y="285"/>
                </a:lnTo>
                <a:lnTo>
                  <a:pt x="3921" y="284"/>
                </a:lnTo>
                <a:lnTo>
                  <a:pt x="3921" y="285"/>
                </a:lnTo>
                <a:lnTo>
                  <a:pt x="3922" y="284"/>
                </a:lnTo>
                <a:lnTo>
                  <a:pt x="3922" y="285"/>
                </a:lnTo>
                <a:lnTo>
                  <a:pt x="3923" y="276"/>
                </a:lnTo>
                <a:lnTo>
                  <a:pt x="3923" y="273"/>
                </a:lnTo>
                <a:lnTo>
                  <a:pt x="3923" y="232"/>
                </a:lnTo>
                <a:lnTo>
                  <a:pt x="3924" y="219"/>
                </a:lnTo>
                <a:lnTo>
                  <a:pt x="3924" y="131"/>
                </a:lnTo>
                <a:lnTo>
                  <a:pt x="3925" y="120"/>
                </a:lnTo>
                <a:lnTo>
                  <a:pt x="3925" y="85"/>
                </a:lnTo>
                <a:lnTo>
                  <a:pt x="3925" y="83"/>
                </a:lnTo>
                <a:lnTo>
                  <a:pt x="3925" y="82"/>
                </a:lnTo>
                <a:lnTo>
                  <a:pt x="3926" y="98"/>
                </a:lnTo>
                <a:lnTo>
                  <a:pt x="3926" y="104"/>
                </a:lnTo>
                <a:lnTo>
                  <a:pt x="3927" y="136"/>
                </a:lnTo>
                <a:lnTo>
                  <a:pt x="3927" y="143"/>
                </a:lnTo>
                <a:lnTo>
                  <a:pt x="3928" y="171"/>
                </a:lnTo>
                <a:lnTo>
                  <a:pt x="3928" y="175"/>
                </a:lnTo>
                <a:lnTo>
                  <a:pt x="3928" y="192"/>
                </a:lnTo>
                <a:lnTo>
                  <a:pt x="3928" y="194"/>
                </a:lnTo>
                <a:lnTo>
                  <a:pt x="3929" y="204"/>
                </a:lnTo>
                <a:lnTo>
                  <a:pt x="3929" y="206"/>
                </a:lnTo>
                <a:lnTo>
                  <a:pt x="3930" y="213"/>
                </a:lnTo>
                <a:lnTo>
                  <a:pt x="3930" y="214"/>
                </a:lnTo>
                <a:lnTo>
                  <a:pt x="3931" y="227"/>
                </a:lnTo>
                <a:lnTo>
                  <a:pt x="3931" y="229"/>
                </a:lnTo>
                <a:lnTo>
                  <a:pt x="3931" y="239"/>
                </a:lnTo>
                <a:lnTo>
                  <a:pt x="3931" y="241"/>
                </a:lnTo>
                <a:lnTo>
                  <a:pt x="3932" y="246"/>
                </a:lnTo>
                <a:lnTo>
                  <a:pt x="3932" y="245"/>
                </a:lnTo>
                <a:lnTo>
                  <a:pt x="3933" y="241"/>
                </a:lnTo>
                <a:lnTo>
                  <a:pt x="3934" y="239"/>
                </a:lnTo>
                <a:lnTo>
                  <a:pt x="3934" y="233"/>
                </a:lnTo>
                <a:lnTo>
                  <a:pt x="3934" y="233"/>
                </a:lnTo>
                <a:lnTo>
                  <a:pt x="3934" y="229"/>
                </a:lnTo>
                <a:lnTo>
                  <a:pt x="3935" y="229"/>
                </a:lnTo>
                <a:lnTo>
                  <a:pt x="3935" y="229"/>
                </a:lnTo>
                <a:lnTo>
                  <a:pt x="3935" y="232"/>
                </a:lnTo>
                <a:lnTo>
                  <a:pt x="3936" y="234"/>
                </a:lnTo>
                <a:lnTo>
                  <a:pt x="3937" y="241"/>
                </a:lnTo>
                <a:lnTo>
                  <a:pt x="3937" y="244"/>
                </a:lnTo>
                <a:lnTo>
                  <a:pt x="3938" y="255"/>
                </a:lnTo>
                <a:lnTo>
                  <a:pt x="3938" y="259"/>
                </a:lnTo>
                <a:lnTo>
                  <a:pt x="3938" y="266"/>
                </a:lnTo>
                <a:lnTo>
                  <a:pt x="3938" y="267"/>
                </a:lnTo>
                <a:lnTo>
                  <a:pt x="3939" y="274"/>
                </a:lnTo>
                <a:lnTo>
                  <a:pt x="3939" y="275"/>
                </a:lnTo>
                <a:lnTo>
                  <a:pt x="3939" y="279"/>
                </a:lnTo>
                <a:lnTo>
                  <a:pt x="3939" y="279"/>
                </a:lnTo>
                <a:lnTo>
                  <a:pt x="3940" y="284"/>
                </a:lnTo>
                <a:lnTo>
                  <a:pt x="3940" y="283"/>
                </a:lnTo>
                <a:lnTo>
                  <a:pt x="3941" y="284"/>
                </a:lnTo>
                <a:lnTo>
                  <a:pt x="3941" y="284"/>
                </a:lnTo>
                <a:lnTo>
                  <a:pt x="3942" y="286"/>
                </a:lnTo>
                <a:lnTo>
                  <a:pt x="3942" y="285"/>
                </a:lnTo>
                <a:lnTo>
                  <a:pt x="3942" y="285"/>
                </a:lnTo>
                <a:lnTo>
                  <a:pt x="3942" y="284"/>
                </a:lnTo>
                <a:lnTo>
                  <a:pt x="3943" y="286"/>
                </a:lnTo>
                <a:lnTo>
                  <a:pt x="3943" y="285"/>
                </a:lnTo>
                <a:lnTo>
                  <a:pt x="3943" y="285"/>
                </a:lnTo>
                <a:lnTo>
                  <a:pt x="3943" y="286"/>
                </a:lnTo>
                <a:lnTo>
                  <a:pt x="3944" y="286"/>
                </a:lnTo>
                <a:lnTo>
                  <a:pt x="3944" y="287"/>
                </a:lnTo>
                <a:lnTo>
                  <a:pt x="3944" y="274"/>
                </a:lnTo>
                <a:lnTo>
                  <a:pt x="3944" y="267"/>
                </a:lnTo>
                <a:lnTo>
                  <a:pt x="3944" y="205"/>
                </a:lnTo>
                <a:lnTo>
                  <a:pt x="3945" y="188"/>
                </a:lnTo>
                <a:lnTo>
                  <a:pt x="3945" y="111"/>
                </a:lnTo>
                <a:lnTo>
                  <a:pt x="3946" y="103"/>
                </a:lnTo>
                <a:lnTo>
                  <a:pt x="3946" y="80"/>
                </a:lnTo>
                <a:lnTo>
                  <a:pt x="3947" y="80"/>
                </a:lnTo>
                <a:lnTo>
                  <a:pt x="3948" y="99"/>
                </a:lnTo>
                <a:lnTo>
                  <a:pt x="3948" y="104"/>
                </a:lnTo>
                <a:lnTo>
                  <a:pt x="3949" y="145"/>
                </a:lnTo>
                <a:lnTo>
                  <a:pt x="3949" y="149"/>
                </a:lnTo>
                <a:lnTo>
                  <a:pt x="3949" y="174"/>
                </a:lnTo>
                <a:lnTo>
                  <a:pt x="3949" y="177"/>
                </a:lnTo>
                <a:lnTo>
                  <a:pt x="3949" y="191"/>
                </a:lnTo>
                <a:lnTo>
                  <a:pt x="3949" y="193"/>
                </a:lnTo>
                <a:lnTo>
                  <a:pt x="3950" y="202"/>
                </a:lnTo>
                <a:lnTo>
                  <a:pt x="3950" y="203"/>
                </a:lnTo>
                <a:lnTo>
                  <a:pt x="3951" y="213"/>
                </a:lnTo>
                <a:lnTo>
                  <a:pt x="3951" y="213"/>
                </a:lnTo>
                <a:lnTo>
                  <a:pt x="3952" y="228"/>
                </a:lnTo>
                <a:lnTo>
                  <a:pt x="3952" y="230"/>
                </a:lnTo>
                <a:lnTo>
                  <a:pt x="3953" y="241"/>
                </a:lnTo>
                <a:lnTo>
                  <a:pt x="3954" y="244"/>
                </a:lnTo>
                <a:lnTo>
                  <a:pt x="3954" y="244"/>
                </a:lnTo>
                <a:lnTo>
                  <a:pt x="3954" y="239"/>
                </a:lnTo>
                <a:lnTo>
                  <a:pt x="3955" y="229"/>
                </a:lnTo>
                <a:lnTo>
                  <a:pt x="3955" y="229"/>
                </a:lnTo>
                <a:lnTo>
                  <a:pt x="3955" y="226"/>
                </a:lnTo>
                <a:lnTo>
                  <a:pt x="3956" y="227"/>
                </a:lnTo>
                <a:lnTo>
                  <a:pt x="3956" y="232"/>
                </a:lnTo>
                <a:lnTo>
                  <a:pt x="3957" y="233"/>
                </a:lnTo>
                <a:lnTo>
                  <a:pt x="3958" y="243"/>
                </a:lnTo>
                <a:lnTo>
                  <a:pt x="3958" y="244"/>
                </a:lnTo>
                <a:lnTo>
                  <a:pt x="3959" y="255"/>
                </a:lnTo>
                <a:lnTo>
                  <a:pt x="3959" y="257"/>
                </a:lnTo>
                <a:lnTo>
                  <a:pt x="3959" y="267"/>
                </a:lnTo>
                <a:lnTo>
                  <a:pt x="3959" y="268"/>
                </a:lnTo>
                <a:lnTo>
                  <a:pt x="3960" y="275"/>
                </a:lnTo>
                <a:lnTo>
                  <a:pt x="3960" y="275"/>
                </a:lnTo>
                <a:lnTo>
                  <a:pt x="3961" y="281"/>
                </a:lnTo>
                <a:lnTo>
                  <a:pt x="3961" y="280"/>
                </a:lnTo>
                <a:lnTo>
                  <a:pt x="3962" y="284"/>
                </a:lnTo>
                <a:lnTo>
                  <a:pt x="3962" y="285"/>
                </a:lnTo>
                <a:lnTo>
                  <a:pt x="3962" y="284"/>
                </a:lnTo>
                <a:lnTo>
                  <a:pt x="3963" y="285"/>
                </a:lnTo>
                <a:lnTo>
                  <a:pt x="3963" y="285"/>
                </a:lnTo>
                <a:lnTo>
                  <a:pt x="3964" y="286"/>
                </a:lnTo>
                <a:lnTo>
                  <a:pt x="3964" y="285"/>
                </a:lnTo>
                <a:lnTo>
                  <a:pt x="3964" y="285"/>
                </a:lnTo>
                <a:lnTo>
                  <a:pt x="3964" y="288"/>
                </a:lnTo>
                <a:lnTo>
                  <a:pt x="3964" y="287"/>
                </a:lnTo>
                <a:lnTo>
                  <a:pt x="3964" y="288"/>
                </a:lnTo>
                <a:lnTo>
                  <a:pt x="3965" y="285"/>
                </a:lnTo>
                <a:lnTo>
                  <a:pt x="3966" y="282"/>
                </a:lnTo>
                <a:lnTo>
                  <a:pt x="3966" y="239"/>
                </a:lnTo>
                <a:lnTo>
                  <a:pt x="3967" y="224"/>
                </a:lnTo>
                <a:lnTo>
                  <a:pt x="3967" y="136"/>
                </a:lnTo>
                <a:lnTo>
                  <a:pt x="3968" y="126"/>
                </a:lnTo>
                <a:lnTo>
                  <a:pt x="3968" y="85"/>
                </a:lnTo>
                <a:lnTo>
                  <a:pt x="3968" y="82"/>
                </a:lnTo>
                <a:lnTo>
                  <a:pt x="3968" y="81"/>
                </a:lnTo>
                <a:lnTo>
                  <a:pt x="3969" y="91"/>
                </a:lnTo>
                <a:lnTo>
                  <a:pt x="3969" y="95"/>
                </a:lnTo>
                <a:lnTo>
                  <a:pt x="3970" y="126"/>
                </a:lnTo>
                <a:lnTo>
                  <a:pt x="3970" y="134"/>
                </a:lnTo>
                <a:lnTo>
                  <a:pt x="3970" y="167"/>
                </a:lnTo>
                <a:lnTo>
                  <a:pt x="3970" y="170"/>
                </a:lnTo>
                <a:lnTo>
                  <a:pt x="3971" y="189"/>
                </a:lnTo>
                <a:lnTo>
                  <a:pt x="3971" y="193"/>
                </a:lnTo>
                <a:lnTo>
                  <a:pt x="3972" y="203"/>
                </a:lnTo>
                <a:lnTo>
                  <a:pt x="3972" y="204"/>
                </a:lnTo>
                <a:lnTo>
                  <a:pt x="3973" y="211"/>
                </a:lnTo>
                <a:lnTo>
                  <a:pt x="3973" y="213"/>
                </a:lnTo>
                <a:lnTo>
                  <a:pt x="3974" y="225"/>
                </a:lnTo>
                <a:lnTo>
                  <a:pt x="3974" y="229"/>
                </a:lnTo>
                <a:lnTo>
                  <a:pt x="3974" y="240"/>
                </a:lnTo>
                <a:lnTo>
                  <a:pt x="3975" y="245"/>
                </a:lnTo>
                <a:lnTo>
                  <a:pt x="3975" y="244"/>
                </a:lnTo>
                <a:lnTo>
                  <a:pt x="3975" y="246"/>
                </a:lnTo>
                <a:lnTo>
                  <a:pt x="3975" y="241"/>
                </a:lnTo>
                <a:lnTo>
                  <a:pt x="3975" y="242"/>
                </a:lnTo>
                <a:lnTo>
                  <a:pt x="3975" y="240"/>
                </a:lnTo>
                <a:lnTo>
                  <a:pt x="3976" y="233"/>
                </a:lnTo>
                <a:lnTo>
                  <a:pt x="3977" y="233"/>
                </a:lnTo>
                <a:lnTo>
                  <a:pt x="3977" y="227"/>
                </a:lnTo>
                <a:lnTo>
                  <a:pt x="3977" y="228"/>
                </a:lnTo>
                <a:lnTo>
                  <a:pt x="3978" y="226"/>
                </a:lnTo>
                <a:lnTo>
                  <a:pt x="3978" y="230"/>
                </a:lnTo>
                <a:lnTo>
                  <a:pt x="3979" y="230"/>
                </a:lnTo>
                <a:lnTo>
                  <a:pt x="3980" y="239"/>
                </a:lnTo>
                <a:lnTo>
                  <a:pt x="3980" y="241"/>
                </a:lnTo>
                <a:lnTo>
                  <a:pt x="3980" y="252"/>
                </a:lnTo>
                <a:lnTo>
                  <a:pt x="3980" y="254"/>
                </a:lnTo>
                <a:lnTo>
                  <a:pt x="3980" y="264"/>
                </a:lnTo>
                <a:lnTo>
                  <a:pt x="3980" y="265"/>
                </a:lnTo>
                <a:lnTo>
                  <a:pt x="3981" y="274"/>
                </a:lnTo>
                <a:lnTo>
                  <a:pt x="3981" y="274"/>
                </a:lnTo>
                <a:lnTo>
                  <a:pt x="3982" y="280"/>
                </a:lnTo>
                <a:lnTo>
                  <a:pt x="3982" y="280"/>
                </a:lnTo>
                <a:lnTo>
                  <a:pt x="3983" y="283"/>
                </a:lnTo>
                <a:lnTo>
                  <a:pt x="3984" y="285"/>
                </a:lnTo>
                <a:lnTo>
                  <a:pt x="3984" y="286"/>
                </a:lnTo>
                <a:lnTo>
                  <a:pt x="3984" y="285"/>
                </a:lnTo>
                <a:lnTo>
                  <a:pt x="3985" y="285"/>
                </a:lnTo>
                <a:lnTo>
                  <a:pt x="3985" y="286"/>
                </a:lnTo>
                <a:lnTo>
                  <a:pt x="3985" y="285"/>
                </a:lnTo>
                <a:lnTo>
                  <a:pt x="3985" y="285"/>
                </a:lnTo>
                <a:lnTo>
                  <a:pt x="3985" y="285"/>
                </a:lnTo>
                <a:lnTo>
                  <a:pt x="3985" y="285"/>
                </a:lnTo>
                <a:lnTo>
                  <a:pt x="3986" y="287"/>
                </a:lnTo>
                <a:lnTo>
                  <a:pt x="3986" y="285"/>
                </a:lnTo>
                <a:lnTo>
                  <a:pt x="3986" y="286"/>
                </a:lnTo>
                <a:lnTo>
                  <a:pt x="3986" y="288"/>
                </a:lnTo>
                <a:lnTo>
                  <a:pt x="3986" y="287"/>
                </a:lnTo>
                <a:lnTo>
                  <a:pt x="3987" y="286"/>
                </a:lnTo>
                <a:lnTo>
                  <a:pt x="3987" y="273"/>
                </a:lnTo>
                <a:lnTo>
                  <a:pt x="3988" y="268"/>
                </a:lnTo>
                <a:lnTo>
                  <a:pt x="3988" y="193"/>
                </a:lnTo>
                <a:lnTo>
                  <a:pt x="3989" y="179"/>
                </a:lnTo>
                <a:lnTo>
                  <a:pt x="3989" y="106"/>
                </a:lnTo>
                <a:lnTo>
                  <a:pt x="3990" y="100"/>
                </a:lnTo>
                <a:lnTo>
                  <a:pt x="3990" y="89"/>
                </a:lnTo>
                <a:lnTo>
                  <a:pt x="3990" y="89"/>
                </a:lnTo>
                <a:lnTo>
                  <a:pt x="3990" y="91"/>
                </a:lnTo>
                <a:lnTo>
                  <a:pt x="3991" y="119"/>
                </a:lnTo>
                <a:lnTo>
                  <a:pt x="3991" y="126"/>
                </a:lnTo>
                <a:lnTo>
                  <a:pt x="3992" y="163"/>
                </a:lnTo>
                <a:lnTo>
                  <a:pt x="3992" y="167"/>
                </a:lnTo>
                <a:lnTo>
                  <a:pt x="3992" y="189"/>
                </a:lnTo>
                <a:lnTo>
                  <a:pt x="3992" y="193"/>
                </a:lnTo>
                <a:lnTo>
                  <a:pt x="3993" y="204"/>
                </a:lnTo>
                <a:lnTo>
                  <a:pt x="3993" y="206"/>
                </a:lnTo>
                <a:lnTo>
                  <a:pt x="3994" y="213"/>
                </a:lnTo>
                <a:lnTo>
                  <a:pt x="3994" y="214"/>
                </a:lnTo>
                <a:lnTo>
                  <a:pt x="3995" y="224"/>
                </a:lnTo>
                <a:lnTo>
                  <a:pt x="3995" y="225"/>
                </a:lnTo>
                <a:lnTo>
                  <a:pt x="3995" y="241"/>
                </a:lnTo>
                <a:lnTo>
                  <a:pt x="3995" y="241"/>
                </a:lnTo>
                <a:lnTo>
                  <a:pt x="3996" y="248"/>
                </a:lnTo>
                <a:lnTo>
                  <a:pt x="3996" y="249"/>
                </a:lnTo>
                <a:lnTo>
                  <a:pt x="3997" y="246"/>
                </a:lnTo>
                <a:lnTo>
                  <a:pt x="3997" y="246"/>
                </a:lnTo>
                <a:lnTo>
                  <a:pt x="3998" y="239"/>
                </a:lnTo>
                <a:lnTo>
                  <a:pt x="3998" y="237"/>
                </a:lnTo>
                <a:lnTo>
                  <a:pt x="3998" y="228"/>
                </a:lnTo>
                <a:lnTo>
                  <a:pt x="3999" y="228"/>
                </a:lnTo>
                <a:lnTo>
                  <a:pt x="3999" y="226"/>
                </a:lnTo>
                <a:lnTo>
                  <a:pt x="3999" y="226"/>
                </a:lnTo>
                <a:lnTo>
                  <a:pt x="4000" y="228"/>
                </a:lnTo>
                <a:lnTo>
                  <a:pt x="4000" y="234"/>
                </a:lnTo>
                <a:lnTo>
                  <a:pt x="4000" y="236"/>
                </a:lnTo>
                <a:lnTo>
                  <a:pt x="4001" y="247"/>
                </a:lnTo>
                <a:lnTo>
                  <a:pt x="4001" y="249"/>
                </a:lnTo>
                <a:lnTo>
                  <a:pt x="4002" y="260"/>
                </a:lnTo>
                <a:lnTo>
                  <a:pt x="4002" y="262"/>
                </a:lnTo>
                <a:lnTo>
                  <a:pt x="4003" y="272"/>
                </a:lnTo>
                <a:lnTo>
                  <a:pt x="4003" y="274"/>
                </a:lnTo>
                <a:lnTo>
                  <a:pt x="4004" y="279"/>
                </a:lnTo>
                <a:lnTo>
                  <a:pt x="4004" y="278"/>
                </a:lnTo>
                <a:lnTo>
                  <a:pt x="4004" y="282"/>
                </a:lnTo>
                <a:lnTo>
                  <a:pt x="4005" y="284"/>
                </a:lnTo>
                <a:lnTo>
                  <a:pt x="4005" y="284"/>
                </a:lnTo>
                <a:lnTo>
                  <a:pt x="4006" y="283"/>
                </a:lnTo>
                <a:lnTo>
                  <a:pt x="4006" y="284"/>
                </a:lnTo>
                <a:lnTo>
                  <a:pt x="4006" y="283"/>
                </a:lnTo>
                <a:lnTo>
                  <a:pt x="4006" y="284"/>
                </a:lnTo>
                <a:lnTo>
                  <a:pt x="4007" y="285"/>
                </a:lnTo>
                <a:lnTo>
                  <a:pt x="4007" y="285"/>
                </a:lnTo>
                <a:lnTo>
                  <a:pt x="4008" y="286"/>
                </a:lnTo>
                <a:lnTo>
                  <a:pt x="4008" y="285"/>
                </a:lnTo>
                <a:lnTo>
                  <a:pt x="4009" y="284"/>
                </a:lnTo>
                <a:lnTo>
                  <a:pt x="4009" y="264"/>
                </a:lnTo>
                <a:lnTo>
                  <a:pt x="4010" y="257"/>
                </a:lnTo>
                <a:lnTo>
                  <a:pt x="4010" y="184"/>
                </a:lnTo>
                <a:lnTo>
                  <a:pt x="4010" y="169"/>
                </a:lnTo>
                <a:lnTo>
                  <a:pt x="4011" y="99"/>
                </a:lnTo>
                <a:lnTo>
                  <a:pt x="4011" y="95"/>
                </a:lnTo>
                <a:lnTo>
                  <a:pt x="4011" y="89"/>
                </a:lnTo>
                <a:lnTo>
                  <a:pt x="4011" y="90"/>
                </a:lnTo>
                <a:lnTo>
                  <a:pt x="4011" y="94"/>
                </a:lnTo>
                <a:lnTo>
                  <a:pt x="4012" y="123"/>
                </a:lnTo>
                <a:lnTo>
                  <a:pt x="4012" y="127"/>
                </a:lnTo>
                <a:lnTo>
                  <a:pt x="4013" y="162"/>
                </a:lnTo>
                <a:lnTo>
                  <a:pt x="4013" y="166"/>
                </a:lnTo>
                <a:lnTo>
                  <a:pt x="4014" y="191"/>
                </a:lnTo>
                <a:lnTo>
                  <a:pt x="4014" y="194"/>
                </a:lnTo>
                <a:lnTo>
                  <a:pt x="4015" y="205"/>
                </a:lnTo>
                <a:lnTo>
                  <a:pt x="4015" y="208"/>
                </a:lnTo>
                <a:lnTo>
                  <a:pt x="4016" y="214"/>
                </a:lnTo>
                <a:lnTo>
                  <a:pt x="4016" y="224"/>
                </a:lnTo>
                <a:lnTo>
                  <a:pt x="4016" y="228"/>
                </a:lnTo>
                <a:lnTo>
                  <a:pt x="4016" y="239"/>
                </a:lnTo>
                <a:lnTo>
                  <a:pt x="4016" y="241"/>
                </a:lnTo>
                <a:lnTo>
                  <a:pt x="4017" y="246"/>
                </a:lnTo>
                <a:lnTo>
                  <a:pt x="4017" y="247"/>
                </a:lnTo>
                <a:lnTo>
                  <a:pt x="4018" y="248"/>
                </a:lnTo>
                <a:lnTo>
                  <a:pt x="4018" y="244"/>
                </a:lnTo>
                <a:lnTo>
                  <a:pt x="4018" y="244"/>
                </a:lnTo>
                <a:lnTo>
                  <a:pt x="4019" y="238"/>
                </a:lnTo>
                <a:lnTo>
                  <a:pt x="4020" y="236"/>
                </a:lnTo>
                <a:lnTo>
                  <a:pt x="4020" y="236"/>
                </a:lnTo>
                <a:lnTo>
                  <a:pt x="4020" y="229"/>
                </a:lnTo>
                <a:lnTo>
                  <a:pt x="4021" y="229"/>
                </a:lnTo>
                <a:lnTo>
                  <a:pt x="4021" y="229"/>
                </a:lnTo>
                <a:lnTo>
                  <a:pt x="4021" y="229"/>
                </a:lnTo>
                <a:lnTo>
                  <a:pt x="4021" y="229"/>
                </a:lnTo>
                <a:lnTo>
                  <a:pt x="4021" y="230"/>
                </a:lnTo>
                <a:lnTo>
                  <a:pt x="4022" y="239"/>
                </a:lnTo>
                <a:lnTo>
                  <a:pt x="4022" y="241"/>
                </a:lnTo>
                <a:lnTo>
                  <a:pt x="4022" y="250"/>
                </a:lnTo>
                <a:lnTo>
                  <a:pt x="4022" y="252"/>
                </a:lnTo>
                <a:lnTo>
                  <a:pt x="4023" y="261"/>
                </a:lnTo>
                <a:lnTo>
                  <a:pt x="4023" y="262"/>
                </a:lnTo>
                <a:lnTo>
                  <a:pt x="4024" y="271"/>
                </a:lnTo>
                <a:lnTo>
                  <a:pt x="4025" y="278"/>
                </a:lnTo>
                <a:lnTo>
                  <a:pt x="4025" y="280"/>
                </a:lnTo>
                <a:lnTo>
                  <a:pt x="4025" y="279"/>
                </a:lnTo>
                <a:lnTo>
                  <a:pt x="4026" y="283"/>
                </a:lnTo>
                <a:lnTo>
                  <a:pt x="4026" y="282"/>
                </a:lnTo>
                <a:lnTo>
                  <a:pt x="4026" y="284"/>
                </a:lnTo>
                <a:lnTo>
                  <a:pt x="4027" y="285"/>
                </a:lnTo>
                <a:lnTo>
                  <a:pt x="4027" y="285"/>
                </a:lnTo>
                <a:lnTo>
                  <a:pt x="4028" y="284"/>
                </a:lnTo>
                <a:lnTo>
                  <a:pt x="4028" y="285"/>
                </a:lnTo>
                <a:lnTo>
                  <a:pt x="4028" y="286"/>
                </a:lnTo>
                <a:lnTo>
                  <a:pt x="4028" y="285"/>
                </a:lnTo>
                <a:lnTo>
                  <a:pt x="4028" y="286"/>
                </a:lnTo>
                <a:lnTo>
                  <a:pt x="4029" y="285"/>
                </a:lnTo>
                <a:lnTo>
                  <a:pt x="4029" y="287"/>
                </a:lnTo>
                <a:lnTo>
                  <a:pt x="4029" y="287"/>
                </a:lnTo>
                <a:lnTo>
                  <a:pt x="4030" y="287"/>
                </a:lnTo>
                <a:lnTo>
                  <a:pt x="4030" y="288"/>
                </a:lnTo>
                <a:lnTo>
                  <a:pt x="4030" y="286"/>
                </a:lnTo>
                <a:lnTo>
                  <a:pt x="4031" y="284"/>
                </a:lnTo>
                <a:lnTo>
                  <a:pt x="4031" y="260"/>
                </a:lnTo>
                <a:lnTo>
                  <a:pt x="4031" y="252"/>
                </a:lnTo>
                <a:lnTo>
                  <a:pt x="4031" y="170"/>
                </a:lnTo>
                <a:lnTo>
                  <a:pt x="4031" y="157"/>
                </a:lnTo>
                <a:lnTo>
                  <a:pt x="4033" y="95"/>
                </a:lnTo>
                <a:lnTo>
                  <a:pt x="4033" y="91"/>
                </a:lnTo>
                <a:lnTo>
                  <a:pt x="4033" y="88"/>
                </a:lnTo>
                <a:lnTo>
                  <a:pt x="4034" y="95"/>
                </a:lnTo>
                <a:lnTo>
                  <a:pt x="4034" y="98"/>
                </a:lnTo>
                <a:lnTo>
                  <a:pt x="4035" y="128"/>
                </a:lnTo>
                <a:lnTo>
                  <a:pt x="4035" y="132"/>
                </a:lnTo>
                <a:lnTo>
                  <a:pt x="4035" y="164"/>
                </a:lnTo>
                <a:lnTo>
                  <a:pt x="4035" y="168"/>
                </a:lnTo>
                <a:lnTo>
                  <a:pt x="4036" y="192"/>
                </a:lnTo>
                <a:lnTo>
                  <a:pt x="4036" y="193"/>
                </a:lnTo>
                <a:lnTo>
                  <a:pt x="4036" y="205"/>
                </a:lnTo>
                <a:lnTo>
                  <a:pt x="4036" y="205"/>
                </a:lnTo>
                <a:lnTo>
                  <a:pt x="4037" y="213"/>
                </a:lnTo>
                <a:lnTo>
                  <a:pt x="4037" y="214"/>
                </a:lnTo>
                <a:lnTo>
                  <a:pt x="4038" y="224"/>
                </a:lnTo>
                <a:lnTo>
                  <a:pt x="4038" y="225"/>
                </a:lnTo>
                <a:lnTo>
                  <a:pt x="4039" y="239"/>
                </a:lnTo>
                <a:lnTo>
                  <a:pt x="4039" y="240"/>
                </a:lnTo>
                <a:lnTo>
                  <a:pt x="4040" y="245"/>
                </a:lnTo>
                <a:lnTo>
                  <a:pt x="4040" y="247"/>
                </a:lnTo>
                <a:lnTo>
                  <a:pt x="4041" y="244"/>
                </a:lnTo>
                <a:lnTo>
                  <a:pt x="4041" y="244"/>
                </a:lnTo>
                <a:lnTo>
                  <a:pt x="4041" y="237"/>
                </a:lnTo>
                <a:lnTo>
                  <a:pt x="4042" y="235"/>
                </a:lnTo>
                <a:lnTo>
                  <a:pt x="4042" y="230"/>
                </a:lnTo>
                <a:lnTo>
                  <a:pt x="4042" y="229"/>
                </a:lnTo>
                <a:lnTo>
                  <a:pt x="4042" y="229"/>
                </a:lnTo>
                <a:lnTo>
                  <a:pt x="4042" y="231"/>
                </a:lnTo>
                <a:lnTo>
                  <a:pt x="4042" y="230"/>
                </a:lnTo>
                <a:lnTo>
                  <a:pt x="4044" y="239"/>
                </a:lnTo>
                <a:lnTo>
                  <a:pt x="4044" y="239"/>
                </a:lnTo>
                <a:lnTo>
                  <a:pt x="4045" y="250"/>
                </a:lnTo>
                <a:lnTo>
                  <a:pt x="4045" y="251"/>
                </a:lnTo>
                <a:lnTo>
                  <a:pt x="4046" y="262"/>
                </a:lnTo>
                <a:lnTo>
                  <a:pt x="4046" y="263"/>
                </a:lnTo>
                <a:lnTo>
                  <a:pt x="4047" y="270"/>
                </a:lnTo>
                <a:lnTo>
                  <a:pt x="4047" y="272"/>
                </a:lnTo>
                <a:lnTo>
                  <a:pt x="4047" y="277"/>
                </a:lnTo>
                <a:lnTo>
                  <a:pt x="4047" y="278"/>
                </a:lnTo>
                <a:lnTo>
                  <a:pt x="4047" y="281"/>
                </a:lnTo>
                <a:lnTo>
                  <a:pt x="4048" y="283"/>
                </a:lnTo>
                <a:lnTo>
                  <a:pt x="4048" y="284"/>
                </a:lnTo>
                <a:lnTo>
                  <a:pt x="4048" y="283"/>
                </a:lnTo>
                <a:lnTo>
                  <a:pt x="4049" y="285"/>
                </a:lnTo>
                <a:lnTo>
                  <a:pt x="4049" y="284"/>
                </a:lnTo>
                <a:lnTo>
                  <a:pt x="4049" y="284"/>
                </a:lnTo>
                <a:lnTo>
                  <a:pt x="4050" y="285"/>
                </a:lnTo>
                <a:lnTo>
                  <a:pt x="4051" y="284"/>
                </a:lnTo>
                <a:lnTo>
                  <a:pt x="4051" y="285"/>
                </a:lnTo>
                <a:lnTo>
                  <a:pt x="4052" y="285"/>
                </a:lnTo>
                <a:lnTo>
                  <a:pt x="4052" y="287"/>
                </a:lnTo>
                <a:lnTo>
                  <a:pt x="4052" y="287"/>
                </a:lnTo>
                <a:lnTo>
                  <a:pt x="4052" y="288"/>
                </a:lnTo>
                <a:lnTo>
                  <a:pt x="4052" y="287"/>
                </a:lnTo>
                <a:lnTo>
                  <a:pt x="4052" y="287"/>
                </a:lnTo>
                <a:lnTo>
                  <a:pt x="4052" y="288"/>
                </a:lnTo>
                <a:lnTo>
                  <a:pt x="4052" y="279"/>
                </a:lnTo>
                <a:lnTo>
                  <a:pt x="4053" y="273"/>
                </a:lnTo>
                <a:lnTo>
                  <a:pt x="4054" y="221"/>
                </a:lnTo>
                <a:lnTo>
                  <a:pt x="4054" y="208"/>
                </a:lnTo>
                <a:lnTo>
                  <a:pt x="4055" y="120"/>
                </a:lnTo>
                <a:lnTo>
                  <a:pt x="4055" y="111"/>
                </a:lnTo>
                <a:lnTo>
                  <a:pt x="4056" y="90"/>
                </a:lnTo>
                <a:lnTo>
                  <a:pt x="4056" y="92"/>
                </a:lnTo>
                <a:lnTo>
                  <a:pt x="4057" y="112"/>
                </a:lnTo>
                <a:lnTo>
                  <a:pt x="4057" y="116"/>
                </a:lnTo>
                <a:lnTo>
                  <a:pt x="4057" y="148"/>
                </a:lnTo>
                <a:lnTo>
                  <a:pt x="4057" y="152"/>
                </a:lnTo>
                <a:lnTo>
                  <a:pt x="4058" y="183"/>
                </a:lnTo>
                <a:lnTo>
                  <a:pt x="4058" y="184"/>
                </a:lnTo>
                <a:lnTo>
                  <a:pt x="4059" y="198"/>
                </a:lnTo>
                <a:lnTo>
                  <a:pt x="4059" y="201"/>
                </a:lnTo>
                <a:lnTo>
                  <a:pt x="4059" y="209"/>
                </a:lnTo>
                <a:lnTo>
                  <a:pt x="4059" y="210"/>
                </a:lnTo>
                <a:lnTo>
                  <a:pt x="4060" y="219"/>
                </a:lnTo>
                <a:lnTo>
                  <a:pt x="4060" y="220"/>
                </a:lnTo>
                <a:lnTo>
                  <a:pt x="4061" y="232"/>
                </a:lnTo>
                <a:lnTo>
                  <a:pt x="4061" y="234"/>
                </a:lnTo>
                <a:lnTo>
                  <a:pt x="4062" y="245"/>
                </a:lnTo>
                <a:lnTo>
                  <a:pt x="4062" y="246"/>
                </a:lnTo>
                <a:lnTo>
                  <a:pt x="4062" y="248"/>
                </a:lnTo>
                <a:lnTo>
                  <a:pt x="4062" y="246"/>
                </a:lnTo>
                <a:lnTo>
                  <a:pt x="4063" y="247"/>
                </a:lnTo>
                <a:lnTo>
                  <a:pt x="4063" y="243"/>
                </a:lnTo>
                <a:lnTo>
                  <a:pt x="4064" y="239"/>
                </a:lnTo>
                <a:lnTo>
                  <a:pt x="4064" y="234"/>
                </a:lnTo>
                <a:lnTo>
                  <a:pt x="4065" y="233"/>
                </a:lnTo>
                <a:lnTo>
                  <a:pt x="4065" y="229"/>
                </a:lnTo>
                <a:lnTo>
                  <a:pt x="4065" y="231"/>
                </a:lnTo>
                <a:lnTo>
                  <a:pt x="4065" y="230"/>
                </a:lnTo>
                <a:lnTo>
                  <a:pt x="4066" y="236"/>
                </a:lnTo>
                <a:lnTo>
                  <a:pt x="4066" y="236"/>
                </a:lnTo>
                <a:lnTo>
                  <a:pt x="4067" y="244"/>
                </a:lnTo>
                <a:lnTo>
                  <a:pt x="4067" y="245"/>
                </a:lnTo>
                <a:lnTo>
                  <a:pt x="4067" y="257"/>
                </a:lnTo>
                <a:lnTo>
                  <a:pt x="4067" y="258"/>
                </a:lnTo>
                <a:lnTo>
                  <a:pt x="4068" y="266"/>
                </a:lnTo>
                <a:lnTo>
                  <a:pt x="4068" y="268"/>
                </a:lnTo>
                <a:lnTo>
                  <a:pt x="4069" y="275"/>
                </a:lnTo>
                <a:lnTo>
                  <a:pt x="4069" y="275"/>
                </a:lnTo>
                <a:lnTo>
                  <a:pt x="4070" y="279"/>
                </a:lnTo>
                <a:lnTo>
                  <a:pt x="4070" y="280"/>
                </a:lnTo>
                <a:lnTo>
                  <a:pt x="4071" y="282"/>
                </a:lnTo>
                <a:lnTo>
                  <a:pt x="4071" y="281"/>
                </a:lnTo>
                <a:lnTo>
                  <a:pt x="4071" y="284"/>
                </a:lnTo>
                <a:lnTo>
                  <a:pt x="4071" y="283"/>
                </a:lnTo>
                <a:lnTo>
                  <a:pt x="4072" y="283"/>
                </a:lnTo>
                <a:lnTo>
                  <a:pt x="4072" y="284"/>
                </a:lnTo>
                <a:lnTo>
                  <a:pt x="4072" y="284"/>
                </a:lnTo>
                <a:lnTo>
                  <a:pt x="4072" y="283"/>
                </a:lnTo>
                <a:lnTo>
                  <a:pt x="4072" y="284"/>
                </a:lnTo>
                <a:lnTo>
                  <a:pt x="4073" y="284"/>
                </a:lnTo>
                <a:lnTo>
                  <a:pt x="4073" y="284"/>
                </a:lnTo>
                <a:lnTo>
                  <a:pt x="4073" y="285"/>
                </a:lnTo>
                <a:lnTo>
                  <a:pt x="4074" y="285"/>
                </a:lnTo>
                <a:lnTo>
                  <a:pt x="4074" y="287"/>
                </a:lnTo>
                <a:lnTo>
                  <a:pt x="4074" y="286"/>
                </a:lnTo>
                <a:lnTo>
                  <a:pt x="4075" y="286"/>
                </a:lnTo>
                <a:lnTo>
                  <a:pt x="4076" y="280"/>
                </a:lnTo>
                <a:lnTo>
                  <a:pt x="4076" y="276"/>
                </a:lnTo>
                <a:lnTo>
                  <a:pt x="4077" y="224"/>
                </a:lnTo>
                <a:lnTo>
                  <a:pt x="4077" y="208"/>
                </a:lnTo>
                <a:lnTo>
                  <a:pt x="4077" y="131"/>
                </a:lnTo>
                <a:lnTo>
                  <a:pt x="4077" y="122"/>
                </a:lnTo>
                <a:lnTo>
                  <a:pt x="4078" y="95"/>
                </a:lnTo>
                <a:lnTo>
                  <a:pt x="4078" y="95"/>
                </a:lnTo>
                <a:lnTo>
                  <a:pt x="4078" y="94"/>
                </a:lnTo>
                <a:lnTo>
                  <a:pt x="4078" y="108"/>
                </a:lnTo>
                <a:lnTo>
                  <a:pt x="4078" y="113"/>
                </a:lnTo>
                <a:lnTo>
                  <a:pt x="4079" y="146"/>
                </a:lnTo>
                <a:lnTo>
                  <a:pt x="4079" y="151"/>
                </a:lnTo>
                <a:lnTo>
                  <a:pt x="4080" y="181"/>
                </a:lnTo>
                <a:lnTo>
                  <a:pt x="4080" y="184"/>
                </a:lnTo>
                <a:lnTo>
                  <a:pt x="4081" y="198"/>
                </a:lnTo>
                <a:lnTo>
                  <a:pt x="4081" y="200"/>
                </a:lnTo>
                <a:lnTo>
                  <a:pt x="4082" y="209"/>
                </a:lnTo>
                <a:lnTo>
                  <a:pt x="4082" y="211"/>
                </a:lnTo>
                <a:lnTo>
                  <a:pt x="4083" y="219"/>
                </a:lnTo>
                <a:lnTo>
                  <a:pt x="4083" y="219"/>
                </a:lnTo>
                <a:lnTo>
                  <a:pt x="4083" y="232"/>
                </a:lnTo>
                <a:lnTo>
                  <a:pt x="4083" y="233"/>
                </a:lnTo>
                <a:lnTo>
                  <a:pt x="4083" y="244"/>
                </a:lnTo>
                <a:lnTo>
                  <a:pt x="4084" y="245"/>
                </a:lnTo>
                <a:lnTo>
                  <a:pt x="4084" y="248"/>
                </a:lnTo>
                <a:lnTo>
                  <a:pt x="4084" y="247"/>
                </a:lnTo>
                <a:lnTo>
                  <a:pt x="4085" y="248"/>
                </a:lnTo>
                <a:lnTo>
                  <a:pt x="4085" y="244"/>
                </a:lnTo>
                <a:lnTo>
                  <a:pt x="4086" y="243"/>
                </a:lnTo>
                <a:lnTo>
                  <a:pt x="4087" y="236"/>
                </a:lnTo>
                <a:lnTo>
                  <a:pt x="4087" y="235"/>
                </a:lnTo>
                <a:lnTo>
                  <a:pt x="4088" y="231"/>
                </a:lnTo>
                <a:lnTo>
                  <a:pt x="4088" y="232"/>
                </a:lnTo>
                <a:lnTo>
                  <a:pt x="4088" y="231"/>
                </a:lnTo>
                <a:lnTo>
                  <a:pt x="4088" y="234"/>
                </a:lnTo>
                <a:lnTo>
                  <a:pt x="4088" y="234"/>
                </a:lnTo>
                <a:lnTo>
                  <a:pt x="4088" y="235"/>
                </a:lnTo>
                <a:lnTo>
                  <a:pt x="4089" y="243"/>
                </a:lnTo>
                <a:lnTo>
                  <a:pt x="4089" y="245"/>
                </a:lnTo>
                <a:lnTo>
                  <a:pt x="4089" y="256"/>
                </a:lnTo>
                <a:lnTo>
                  <a:pt x="4089" y="256"/>
                </a:lnTo>
                <a:lnTo>
                  <a:pt x="4090" y="265"/>
                </a:lnTo>
                <a:lnTo>
                  <a:pt x="4090" y="266"/>
                </a:lnTo>
                <a:lnTo>
                  <a:pt x="4091" y="273"/>
                </a:lnTo>
                <a:lnTo>
                  <a:pt x="4091" y="275"/>
                </a:lnTo>
                <a:lnTo>
                  <a:pt x="4092" y="279"/>
                </a:lnTo>
                <a:lnTo>
                  <a:pt x="4092" y="279"/>
                </a:lnTo>
                <a:lnTo>
                  <a:pt x="4093" y="282"/>
                </a:lnTo>
                <a:lnTo>
                  <a:pt x="4093" y="281"/>
                </a:lnTo>
                <a:lnTo>
                  <a:pt x="4093" y="281"/>
                </a:lnTo>
                <a:lnTo>
                  <a:pt x="4093" y="282"/>
                </a:lnTo>
                <a:lnTo>
                  <a:pt x="4093" y="284"/>
                </a:lnTo>
                <a:lnTo>
                  <a:pt x="4094" y="282"/>
                </a:lnTo>
                <a:lnTo>
                  <a:pt x="4094" y="283"/>
                </a:lnTo>
                <a:lnTo>
                  <a:pt x="4095" y="284"/>
                </a:lnTo>
                <a:lnTo>
                  <a:pt x="4095" y="282"/>
                </a:lnTo>
                <a:lnTo>
                  <a:pt x="4095" y="282"/>
                </a:lnTo>
                <a:lnTo>
                  <a:pt x="4095" y="284"/>
                </a:lnTo>
                <a:lnTo>
                  <a:pt x="4095" y="283"/>
                </a:lnTo>
                <a:lnTo>
                  <a:pt x="4096" y="283"/>
                </a:lnTo>
                <a:lnTo>
                  <a:pt x="4097" y="287"/>
                </a:lnTo>
                <a:lnTo>
                  <a:pt x="4097" y="286"/>
                </a:lnTo>
                <a:lnTo>
                  <a:pt x="4097" y="288"/>
                </a:lnTo>
                <a:lnTo>
                  <a:pt x="4098" y="285"/>
                </a:lnTo>
                <a:lnTo>
                  <a:pt x="4098" y="282"/>
                </a:lnTo>
                <a:lnTo>
                  <a:pt x="4098" y="251"/>
                </a:lnTo>
                <a:lnTo>
                  <a:pt x="4098" y="241"/>
                </a:lnTo>
                <a:lnTo>
                  <a:pt x="4099" y="163"/>
                </a:lnTo>
                <a:lnTo>
                  <a:pt x="4099" y="152"/>
                </a:lnTo>
                <a:lnTo>
                  <a:pt x="4100" y="104"/>
                </a:lnTo>
                <a:lnTo>
                  <a:pt x="4100" y="100"/>
                </a:lnTo>
                <a:lnTo>
                  <a:pt x="4100" y="97"/>
                </a:lnTo>
                <a:lnTo>
                  <a:pt x="4101" y="103"/>
                </a:lnTo>
                <a:lnTo>
                  <a:pt x="4101" y="105"/>
                </a:lnTo>
                <a:lnTo>
                  <a:pt x="4101" y="134"/>
                </a:lnTo>
                <a:lnTo>
                  <a:pt x="4101" y="139"/>
                </a:lnTo>
                <a:lnTo>
                  <a:pt x="4102" y="173"/>
                </a:lnTo>
                <a:lnTo>
                  <a:pt x="4102" y="178"/>
                </a:lnTo>
                <a:lnTo>
                  <a:pt x="4103" y="197"/>
                </a:lnTo>
                <a:lnTo>
                  <a:pt x="4103" y="198"/>
                </a:lnTo>
                <a:lnTo>
                  <a:pt x="4103" y="210"/>
                </a:lnTo>
                <a:lnTo>
                  <a:pt x="4103" y="212"/>
                </a:lnTo>
                <a:lnTo>
                  <a:pt x="4104" y="218"/>
                </a:lnTo>
                <a:lnTo>
                  <a:pt x="4105" y="219"/>
                </a:lnTo>
                <a:lnTo>
                  <a:pt x="4105" y="229"/>
                </a:lnTo>
                <a:lnTo>
                  <a:pt x="4105" y="233"/>
                </a:lnTo>
                <a:lnTo>
                  <a:pt x="4106" y="245"/>
                </a:lnTo>
                <a:lnTo>
                  <a:pt x="4107" y="245"/>
                </a:lnTo>
                <a:lnTo>
                  <a:pt x="4107" y="250"/>
                </a:lnTo>
                <a:lnTo>
                  <a:pt x="4107" y="249"/>
                </a:lnTo>
                <a:lnTo>
                  <a:pt x="4108" y="249"/>
                </a:lnTo>
                <a:lnTo>
                  <a:pt x="4108" y="250"/>
                </a:lnTo>
                <a:lnTo>
                  <a:pt x="4108" y="247"/>
                </a:lnTo>
                <a:lnTo>
                  <a:pt x="4108" y="246"/>
                </a:lnTo>
                <a:lnTo>
                  <a:pt x="4108" y="239"/>
                </a:lnTo>
                <a:lnTo>
                  <a:pt x="4108" y="239"/>
                </a:lnTo>
                <a:lnTo>
                  <a:pt x="4109" y="232"/>
                </a:lnTo>
                <a:lnTo>
                  <a:pt x="4109" y="233"/>
                </a:lnTo>
                <a:lnTo>
                  <a:pt x="4110" y="234"/>
                </a:lnTo>
                <a:lnTo>
                  <a:pt x="4110" y="236"/>
                </a:lnTo>
                <a:lnTo>
                  <a:pt x="4110" y="236"/>
                </a:lnTo>
                <a:lnTo>
                  <a:pt x="4111" y="243"/>
                </a:lnTo>
                <a:lnTo>
                  <a:pt x="4111" y="242"/>
                </a:lnTo>
                <a:lnTo>
                  <a:pt x="4112" y="252"/>
                </a:lnTo>
                <a:lnTo>
                  <a:pt x="4112" y="255"/>
                </a:lnTo>
                <a:lnTo>
                  <a:pt x="4113" y="263"/>
                </a:lnTo>
                <a:lnTo>
                  <a:pt x="4113" y="265"/>
                </a:lnTo>
                <a:lnTo>
                  <a:pt x="4114" y="271"/>
                </a:lnTo>
                <a:lnTo>
                  <a:pt x="4114" y="273"/>
                </a:lnTo>
                <a:lnTo>
                  <a:pt x="4114" y="276"/>
                </a:lnTo>
                <a:lnTo>
                  <a:pt x="4114" y="275"/>
                </a:lnTo>
                <a:lnTo>
                  <a:pt x="4114" y="277"/>
                </a:lnTo>
                <a:lnTo>
                  <a:pt x="4114" y="279"/>
                </a:lnTo>
                <a:lnTo>
                  <a:pt x="4114" y="280"/>
                </a:lnTo>
                <a:lnTo>
                  <a:pt x="4114" y="279"/>
                </a:lnTo>
                <a:lnTo>
                  <a:pt x="4115" y="280"/>
                </a:lnTo>
                <a:lnTo>
                  <a:pt x="4116" y="281"/>
                </a:lnTo>
                <a:lnTo>
                  <a:pt x="4116" y="280"/>
                </a:lnTo>
                <a:lnTo>
                  <a:pt x="4116" y="281"/>
                </a:lnTo>
                <a:lnTo>
                  <a:pt x="4116" y="281"/>
                </a:lnTo>
                <a:lnTo>
                  <a:pt x="4117" y="281"/>
                </a:lnTo>
                <a:lnTo>
                  <a:pt x="4117" y="280"/>
                </a:lnTo>
                <a:lnTo>
                  <a:pt x="4118" y="281"/>
                </a:lnTo>
                <a:lnTo>
                  <a:pt x="4118" y="281"/>
                </a:lnTo>
                <a:lnTo>
                  <a:pt x="4119" y="283"/>
                </a:lnTo>
                <a:lnTo>
                  <a:pt x="4119" y="283"/>
                </a:lnTo>
                <a:lnTo>
                  <a:pt x="4119" y="283"/>
                </a:lnTo>
                <a:lnTo>
                  <a:pt x="4119" y="284"/>
                </a:lnTo>
                <a:lnTo>
                  <a:pt x="4119" y="284"/>
                </a:lnTo>
                <a:lnTo>
                  <a:pt x="4119" y="285"/>
                </a:lnTo>
                <a:lnTo>
                  <a:pt x="4119" y="286"/>
                </a:lnTo>
                <a:lnTo>
                  <a:pt x="4119" y="285"/>
                </a:lnTo>
                <a:lnTo>
                  <a:pt x="4119" y="286"/>
                </a:lnTo>
                <a:lnTo>
                  <a:pt x="4120" y="274"/>
                </a:lnTo>
                <a:lnTo>
                  <a:pt x="4120" y="270"/>
                </a:lnTo>
                <a:lnTo>
                  <a:pt x="4121" y="225"/>
                </a:lnTo>
                <a:lnTo>
                  <a:pt x="4121" y="211"/>
                </a:lnTo>
                <a:lnTo>
                  <a:pt x="4122" y="141"/>
                </a:lnTo>
                <a:lnTo>
                  <a:pt x="4122" y="132"/>
                </a:lnTo>
                <a:lnTo>
                  <a:pt x="4123" y="109"/>
                </a:lnTo>
                <a:lnTo>
                  <a:pt x="4123" y="110"/>
                </a:lnTo>
                <a:lnTo>
                  <a:pt x="4123" y="109"/>
                </a:lnTo>
                <a:lnTo>
                  <a:pt x="4124" y="126"/>
                </a:lnTo>
                <a:lnTo>
                  <a:pt x="4124" y="131"/>
                </a:lnTo>
                <a:lnTo>
                  <a:pt x="4124" y="165"/>
                </a:lnTo>
                <a:lnTo>
                  <a:pt x="4124" y="172"/>
                </a:lnTo>
                <a:lnTo>
                  <a:pt x="4125" y="194"/>
                </a:lnTo>
                <a:lnTo>
                  <a:pt x="4125" y="197"/>
                </a:lnTo>
                <a:lnTo>
                  <a:pt x="4125" y="210"/>
                </a:lnTo>
                <a:lnTo>
                  <a:pt x="4126" y="211"/>
                </a:lnTo>
                <a:lnTo>
                  <a:pt x="4126" y="221"/>
                </a:lnTo>
                <a:lnTo>
                  <a:pt x="4127" y="222"/>
                </a:lnTo>
                <a:lnTo>
                  <a:pt x="4127" y="231"/>
                </a:lnTo>
                <a:lnTo>
                  <a:pt x="4127" y="233"/>
                </a:lnTo>
                <a:lnTo>
                  <a:pt x="4128" y="246"/>
                </a:lnTo>
                <a:lnTo>
                  <a:pt x="4129" y="248"/>
                </a:lnTo>
                <a:lnTo>
                  <a:pt x="4129" y="254"/>
                </a:lnTo>
                <a:lnTo>
                  <a:pt x="4129" y="254"/>
                </a:lnTo>
                <a:lnTo>
                  <a:pt x="4129" y="255"/>
                </a:lnTo>
                <a:lnTo>
                  <a:pt x="4129" y="253"/>
                </a:lnTo>
                <a:lnTo>
                  <a:pt x="4130" y="254"/>
                </a:lnTo>
                <a:lnTo>
                  <a:pt x="4130" y="251"/>
                </a:lnTo>
                <a:lnTo>
                  <a:pt x="4131" y="246"/>
                </a:lnTo>
                <a:lnTo>
                  <a:pt x="4131" y="244"/>
                </a:lnTo>
                <a:lnTo>
                  <a:pt x="4132" y="236"/>
                </a:lnTo>
                <a:lnTo>
                  <a:pt x="4132" y="232"/>
                </a:lnTo>
                <a:lnTo>
                  <a:pt x="4132" y="234"/>
                </a:lnTo>
                <a:lnTo>
                  <a:pt x="4132" y="234"/>
                </a:lnTo>
                <a:lnTo>
                  <a:pt x="4132" y="234"/>
                </a:lnTo>
                <a:lnTo>
                  <a:pt x="4133" y="238"/>
                </a:lnTo>
                <a:lnTo>
                  <a:pt x="4133" y="239"/>
                </a:lnTo>
                <a:lnTo>
                  <a:pt x="4134" y="248"/>
                </a:lnTo>
                <a:lnTo>
                  <a:pt x="4134" y="250"/>
                </a:lnTo>
                <a:lnTo>
                  <a:pt x="4134" y="259"/>
                </a:lnTo>
                <a:lnTo>
                  <a:pt x="4134" y="261"/>
                </a:lnTo>
                <a:lnTo>
                  <a:pt x="4135" y="270"/>
                </a:lnTo>
                <a:lnTo>
                  <a:pt x="4135" y="270"/>
                </a:lnTo>
                <a:lnTo>
                  <a:pt x="4136" y="276"/>
                </a:lnTo>
                <a:lnTo>
                  <a:pt x="4137" y="280"/>
                </a:lnTo>
                <a:lnTo>
                  <a:pt x="4138" y="280"/>
                </a:lnTo>
                <a:lnTo>
                  <a:pt x="4138" y="280"/>
                </a:lnTo>
                <a:lnTo>
                  <a:pt x="4138" y="281"/>
                </a:lnTo>
                <a:lnTo>
                  <a:pt x="4138" y="280"/>
                </a:lnTo>
                <a:lnTo>
                  <a:pt x="4138" y="281"/>
                </a:lnTo>
                <a:lnTo>
                  <a:pt x="4138" y="282"/>
                </a:lnTo>
                <a:lnTo>
                  <a:pt x="4138" y="281"/>
                </a:lnTo>
                <a:lnTo>
                  <a:pt x="4139" y="280"/>
                </a:lnTo>
                <a:lnTo>
                  <a:pt x="4139" y="282"/>
                </a:lnTo>
                <a:lnTo>
                  <a:pt x="4139" y="281"/>
                </a:lnTo>
                <a:lnTo>
                  <a:pt x="4139" y="281"/>
                </a:lnTo>
                <a:lnTo>
                  <a:pt x="4139" y="283"/>
                </a:lnTo>
                <a:lnTo>
                  <a:pt x="4140" y="282"/>
                </a:lnTo>
                <a:lnTo>
                  <a:pt x="4140" y="283"/>
                </a:lnTo>
                <a:lnTo>
                  <a:pt x="4141" y="285"/>
                </a:lnTo>
                <a:lnTo>
                  <a:pt x="4141" y="285"/>
                </a:lnTo>
                <a:lnTo>
                  <a:pt x="4141" y="287"/>
                </a:lnTo>
                <a:lnTo>
                  <a:pt x="4142" y="285"/>
                </a:lnTo>
                <a:lnTo>
                  <a:pt x="4142" y="284"/>
                </a:lnTo>
                <a:lnTo>
                  <a:pt x="4143" y="259"/>
                </a:lnTo>
                <a:lnTo>
                  <a:pt x="4143" y="252"/>
                </a:lnTo>
                <a:lnTo>
                  <a:pt x="4144" y="186"/>
                </a:lnTo>
                <a:lnTo>
                  <a:pt x="4144" y="175"/>
                </a:lnTo>
                <a:lnTo>
                  <a:pt x="4144" y="121"/>
                </a:lnTo>
                <a:lnTo>
                  <a:pt x="4144" y="117"/>
                </a:lnTo>
                <a:lnTo>
                  <a:pt x="4144" y="110"/>
                </a:lnTo>
                <a:lnTo>
                  <a:pt x="4144" y="112"/>
                </a:lnTo>
                <a:lnTo>
                  <a:pt x="4144" y="113"/>
                </a:lnTo>
                <a:lnTo>
                  <a:pt x="4145" y="136"/>
                </a:lnTo>
                <a:lnTo>
                  <a:pt x="4145" y="141"/>
                </a:lnTo>
                <a:lnTo>
                  <a:pt x="4146" y="172"/>
                </a:lnTo>
                <a:lnTo>
                  <a:pt x="4146" y="176"/>
                </a:lnTo>
                <a:lnTo>
                  <a:pt x="4147" y="192"/>
                </a:lnTo>
                <a:lnTo>
                  <a:pt x="4148" y="194"/>
                </a:lnTo>
                <a:lnTo>
                  <a:pt x="4148" y="203"/>
                </a:lnTo>
                <a:lnTo>
                  <a:pt x="4149" y="204"/>
                </a:lnTo>
                <a:lnTo>
                  <a:pt x="4149" y="208"/>
                </a:lnTo>
                <a:lnTo>
                  <a:pt x="4150" y="210"/>
                </a:lnTo>
                <a:lnTo>
                  <a:pt x="4150" y="219"/>
                </a:lnTo>
                <a:lnTo>
                  <a:pt x="4150" y="221"/>
                </a:lnTo>
                <a:lnTo>
                  <a:pt x="4150" y="233"/>
                </a:lnTo>
                <a:lnTo>
                  <a:pt x="4150" y="234"/>
                </a:lnTo>
                <a:lnTo>
                  <a:pt x="4151" y="241"/>
                </a:lnTo>
                <a:lnTo>
                  <a:pt x="4151" y="242"/>
                </a:lnTo>
                <a:lnTo>
                  <a:pt x="4151" y="241"/>
                </a:lnTo>
                <a:lnTo>
                  <a:pt x="4151" y="243"/>
                </a:lnTo>
                <a:lnTo>
                  <a:pt x="4152" y="243"/>
                </a:lnTo>
                <a:lnTo>
                  <a:pt x="4152" y="242"/>
                </a:lnTo>
                <a:lnTo>
                  <a:pt x="4153" y="239"/>
                </a:lnTo>
                <a:lnTo>
                  <a:pt x="4153" y="239"/>
                </a:lnTo>
                <a:lnTo>
                  <a:pt x="4153" y="239"/>
                </a:lnTo>
                <a:lnTo>
                  <a:pt x="4154" y="234"/>
                </a:lnTo>
                <a:lnTo>
                  <a:pt x="4154" y="234"/>
                </a:lnTo>
                <a:lnTo>
                  <a:pt x="4154" y="233"/>
                </a:lnTo>
                <a:lnTo>
                  <a:pt x="4154" y="232"/>
                </a:lnTo>
                <a:lnTo>
                  <a:pt x="4155" y="233"/>
                </a:lnTo>
                <a:lnTo>
                  <a:pt x="4155" y="234"/>
                </a:lnTo>
                <a:lnTo>
                  <a:pt x="4155" y="234"/>
                </a:lnTo>
                <a:lnTo>
                  <a:pt x="4155" y="239"/>
                </a:lnTo>
                <a:lnTo>
                  <a:pt x="4155" y="240"/>
                </a:lnTo>
                <a:lnTo>
                  <a:pt x="4156" y="249"/>
                </a:lnTo>
                <a:lnTo>
                  <a:pt x="4156" y="250"/>
                </a:lnTo>
                <a:lnTo>
                  <a:pt x="4156" y="258"/>
                </a:lnTo>
                <a:lnTo>
                  <a:pt x="4157" y="265"/>
                </a:lnTo>
                <a:lnTo>
                  <a:pt x="4157" y="265"/>
                </a:lnTo>
                <a:lnTo>
                  <a:pt x="4158" y="270"/>
                </a:lnTo>
                <a:lnTo>
                  <a:pt x="4159" y="270"/>
                </a:lnTo>
                <a:lnTo>
                  <a:pt x="4159" y="273"/>
                </a:lnTo>
                <a:lnTo>
                  <a:pt x="4160" y="274"/>
                </a:lnTo>
                <a:lnTo>
                  <a:pt x="4160" y="273"/>
                </a:lnTo>
                <a:lnTo>
                  <a:pt x="4160" y="275"/>
                </a:lnTo>
                <a:lnTo>
                  <a:pt x="4160" y="276"/>
                </a:lnTo>
                <a:lnTo>
                  <a:pt x="4160" y="276"/>
                </a:lnTo>
                <a:lnTo>
                  <a:pt x="4160" y="277"/>
                </a:lnTo>
                <a:lnTo>
                  <a:pt x="4161" y="277"/>
                </a:lnTo>
                <a:lnTo>
                  <a:pt x="4162" y="275"/>
                </a:lnTo>
                <a:lnTo>
                  <a:pt x="4162" y="276"/>
                </a:lnTo>
                <a:lnTo>
                  <a:pt x="4162" y="275"/>
                </a:lnTo>
                <a:lnTo>
                  <a:pt x="4162" y="275"/>
                </a:lnTo>
                <a:lnTo>
                  <a:pt x="4162" y="276"/>
                </a:lnTo>
                <a:lnTo>
                  <a:pt x="4163" y="279"/>
                </a:lnTo>
                <a:lnTo>
                  <a:pt x="4163" y="280"/>
                </a:lnTo>
                <a:lnTo>
                  <a:pt x="4164" y="272"/>
                </a:lnTo>
                <a:lnTo>
                  <a:pt x="4164" y="269"/>
                </a:lnTo>
                <a:lnTo>
                  <a:pt x="4165" y="219"/>
                </a:lnTo>
                <a:lnTo>
                  <a:pt x="4165" y="205"/>
                </a:lnTo>
                <a:lnTo>
                  <a:pt x="4165" y="136"/>
                </a:lnTo>
                <a:lnTo>
                  <a:pt x="4165" y="127"/>
                </a:lnTo>
                <a:lnTo>
                  <a:pt x="4166" y="101"/>
                </a:lnTo>
                <a:lnTo>
                  <a:pt x="4166" y="100"/>
                </a:lnTo>
                <a:lnTo>
                  <a:pt x="4167" y="115"/>
                </a:lnTo>
                <a:lnTo>
                  <a:pt x="4167" y="118"/>
                </a:lnTo>
                <a:lnTo>
                  <a:pt x="4168" y="146"/>
                </a:lnTo>
                <a:lnTo>
                  <a:pt x="4168" y="151"/>
                </a:lnTo>
                <a:lnTo>
                  <a:pt x="4168" y="177"/>
                </a:lnTo>
                <a:lnTo>
                  <a:pt x="4169" y="179"/>
                </a:lnTo>
                <a:lnTo>
                  <a:pt x="4169" y="193"/>
                </a:lnTo>
                <a:lnTo>
                  <a:pt x="4170" y="194"/>
                </a:lnTo>
                <a:lnTo>
                  <a:pt x="4170" y="203"/>
                </a:lnTo>
                <a:lnTo>
                  <a:pt x="4170" y="203"/>
                </a:lnTo>
                <a:lnTo>
                  <a:pt x="4170" y="210"/>
                </a:lnTo>
                <a:lnTo>
                  <a:pt x="4171" y="210"/>
                </a:lnTo>
                <a:lnTo>
                  <a:pt x="4172" y="225"/>
                </a:lnTo>
                <a:lnTo>
                  <a:pt x="4172" y="228"/>
                </a:lnTo>
                <a:lnTo>
                  <a:pt x="4173" y="237"/>
                </a:lnTo>
                <a:lnTo>
                  <a:pt x="4173" y="239"/>
                </a:lnTo>
                <a:lnTo>
                  <a:pt x="4174" y="241"/>
                </a:lnTo>
                <a:lnTo>
                  <a:pt x="4174" y="239"/>
                </a:lnTo>
                <a:lnTo>
                  <a:pt x="4175" y="238"/>
                </a:lnTo>
                <a:lnTo>
                  <a:pt x="4175" y="237"/>
                </a:lnTo>
                <a:lnTo>
                  <a:pt x="4175" y="233"/>
                </a:lnTo>
                <a:lnTo>
                  <a:pt x="4175" y="232"/>
                </a:lnTo>
                <a:lnTo>
                  <a:pt x="4175" y="230"/>
                </a:lnTo>
                <a:lnTo>
                  <a:pt x="4175" y="230"/>
                </a:lnTo>
                <a:lnTo>
                  <a:pt x="4175" y="230"/>
                </a:lnTo>
                <a:lnTo>
                  <a:pt x="4175" y="229"/>
                </a:lnTo>
                <a:lnTo>
                  <a:pt x="4176" y="233"/>
                </a:lnTo>
                <a:lnTo>
                  <a:pt x="4176" y="232"/>
                </a:lnTo>
                <a:lnTo>
                  <a:pt x="4176" y="234"/>
                </a:lnTo>
                <a:lnTo>
                  <a:pt x="4177" y="239"/>
                </a:lnTo>
                <a:lnTo>
                  <a:pt x="4177" y="240"/>
                </a:lnTo>
                <a:lnTo>
                  <a:pt x="4178" y="249"/>
                </a:lnTo>
                <a:lnTo>
                  <a:pt x="4178" y="252"/>
                </a:lnTo>
                <a:lnTo>
                  <a:pt x="4179" y="259"/>
                </a:lnTo>
                <a:lnTo>
                  <a:pt x="4179" y="260"/>
                </a:lnTo>
                <a:lnTo>
                  <a:pt x="4180" y="266"/>
                </a:lnTo>
                <a:lnTo>
                  <a:pt x="4181" y="267"/>
                </a:lnTo>
                <a:lnTo>
                  <a:pt x="4181" y="270"/>
                </a:lnTo>
                <a:lnTo>
                  <a:pt x="4181" y="270"/>
                </a:lnTo>
                <a:lnTo>
                  <a:pt x="4181" y="274"/>
                </a:lnTo>
                <a:lnTo>
                  <a:pt x="4181" y="273"/>
                </a:lnTo>
                <a:lnTo>
                  <a:pt x="4181" y="274"/>
                </a:lnTo>
                <a:lnTo>
                  <a:pt x="4182" y="275"/>
                </a:lnTo>
                <a:lnTo>
                  <a:pt x="4182" y="275"/>
                </a:lnTo>
                <a:lnTo>
                  <a:pt x="4183" y="275"/>
                </a:lnTo>
                <a:lnTo>
                  <a:pt x="4183" y="275"/>
                </a:lnTo>
                <a:lnTo>
                  <a:pt x="4183" y="275"/>
                </a:lnTo>
                <a:lnTo>
                  <a:pt x="4183" y="275"/>
                </a:lnTo>
                <a:lnTo>
                  <a:pt x="4184" y="275"/>
                </a:lnTo>
                <a:lnTo>
                  <a:pt x="4184" y="275"/>
                </a:lnTo>
                <a:lnTo>
                  <a:pt x="4185" y="276"/>
                </a:lnTo>
                <a:lnTo>
                  <a:pt x="4185" y="277"/>
                </a:lnTo>
                <a:lnTo>
                  <a:pt x="4186" y="280"/>
                </a:lnTo>
                <a:lnTo>
                  <a:pt x="4186" y="280"/>
                </a:lnTo>
                <a:lnTo>
                  <a:pt x="4186" y="275"/>
                </a:lnTo>
                <a:lnTo>
                  <a:pt x="4186" y="273"/>
                </a:lnTo>
                <a:lnTo>
                  <a:pt x="4186" y="230"/>
                </a:lnTo>
                <a:lnTo>
                  <a:pt x="4186" y="219"/>
                </a:lnTo>
                <a:lnTo>
                  <a:pt x="4187" y="147"/>
                </a:lnTo>
                <a:lnTo>
                  <a:pt x="4187" y="137"/>
                </a:lnTo>
                <a:lnTo>
                  <a:pt x="4188" y="106"/>
                </a:lnTo>
                <a:lnTo>
                  <a:pt x="4188" y="105"/>
                </a:lnTo>
                <a:lnTo>
                  <a:pt x="4188" y="103"/>
                </a:lnTo>
                <a:lnTo>
                  <a:pt x="4189" y="115"/>
                </a:lnTo>
                <a:lnTo>
                  <a:pt x="4189" y="119"/>
                </a:lnTo>
                <a:lnTo>
                  <a:pt x="4190" y="146"/>
                </a:lnTo>
                <a:lnTo>
                  <a:pt x="4190" y="151"/>
                </a:lnTo>
                <a:lnTo>
                  <a:pt x="4191" y="177"/>
                </a:lnTo>
                <a:lnTo>
                  <a:pt x="4191" y="180"/>
                </a:lnTo>
                <a:lnTo>
                  <a:pt x="4191" y="194"/>
                </a:lnTo>
                <a:lnTo>
                  <a:pt x="4192" y="196"/>
                </a:lnTo>
                <a:lnTo>
                  <a:pt x="4192" y="204"/>
                </a:lnTo>
                <a:lnTo>
                  <a:pt x="4192" y="205"/>
                </a:lnTo>
                <a:lnTo>
                  <a:pt x="4193" y="211"/>
                </a:lnTo>
                <a:lnTo>
                  <a:pt x="4193" y="214"/>
                </a:lnTo>
                <a:lnTo>
                  <a:pt x="4194" y="228"/>
                </a:lnTo>
                <a:lnTo>
                  <a:pt x="4194" y="230"/>
                </a:lnTo>
                <a:lnTo>
                  <a:pt x="4195" y="241"/>
                </a:lnTo>
                <a:lnTo>
                  <a:pt x="4195" y="243"/>
                </a:lnTo>
                <a:lnTo>
                  <a:pt x="4196" y="247"/>
                </a:lnTo>
                <a:lnTo>
                  <a:pt x="4196" y="248"/>
                </a:lnTo>
                <a:lnTo>
                  <a:pt x="4196" y="245"/>
                </a:lnTo>
                <a:lnTo>
                  <a:pt x="4196" y="246"/>
                </a:lnTo>
                <a:lnTo>
                  <a:pt x="4197" y="241"/>
                </a:lnTo>
                <a:lnTo>
                  <a:pt x="4197" y="240"/>
                </a:lnTo>
                <a:lnTo>
                  <a:pt x="4198" y="237"/>
                </a:lnTo>
                <a:lnTo>
                  <a:pt x="4198" y="236"/>
                </a:lnTo>
                <a:lnTo>
                  <a:pt x="4199" y="234"/>
                </a:lnTo>
                <a:lnTo>
                  <a:pt x="4199" y="237"/>
                </a:lnTo>
                <a:lnTo>
                  <a:pt x="4199" y="238"/>
                </a:lnTo>
                <a:lnTo>
                  <a:pt x="4199" y="243"/>
                </a:lnTo>
                <a:lnTo>
                  <a:pt x="4199" y="244"/>
                </a:lnTo>
                <a:lnTo>
                  <a:pt x="4200" y="252"/>
                </a:lnTo>
                <a:lnTo>
                  <a:pt x="4200" y="254"/>
                </a:lnTo>
                <a:lnTo>
                  <a:pt x="4201" y="260"/>
                </a:lnTo>
                <a:lnTo>
                  <a:pt x="4201" y="260"/>
                </a:lnTo>
                <a:lnTo>
                  <a:pt x="4201" y="266"/>
                </a:lnTo>
                <a:lnTo>
                  <a:pt x="4202" y="267"/>
                </a:lnTo>
                <a:lnTo>
                  <a:pt x="4202" y="266"/>
                </a:lnTo>
                <a:lnTo>
                  <a:pt x="4202" y="269"/>
                </a:lnTo>
                <a:lnTo>
                  <a:pt x="4202" y="268"/>
                </a:lnTo>
                <a:lnTo>
                  <a:pt x="4203" y="270"/>
                </a:lnTo>
                <a:lnTo>
                  <a:pt x="4203" y="272"/>
                </a:lnTo>
                <a:lnTo>
                  <a:pt x="4204" y="272"/>
                </a:lnTo>
                <a:lnTo>
                  <a:pt x="4204" y="271"/>
                </a:lnTo>
                <a:lnTo>
                  <a:pt x="4204" y="274"/>
                </a:lnTo>
                <a:lnTo>
                  <a:pt x="4205" y="274"/>
                </a:lnTo>
                <a:lnTo>
                  <a:pt x="4205" y="275"/>
                </a:lnTo>
                <a:lnTo>
                  <a:pt x="4205" y="274"/>
                </a:lnTo>
                <a:lnTo>
                  <a:pt x="4205" y="275"/>
                </a:lnTo>
                <a:lnTo>
                  <a:pt x="4206" y="277"/>
                </a:lnTo>
                <a:lnTo>
                  <a:pt x="4206" y="276"/>
                </a:lnTo>
                <a:lnTo>
                  <a:pt x="4206" y="279"/>
                </a:lnTo>
                <a:lnTo>
                  <a:pt x="4206" y="279"/>
                </a:lnTo>
                <a:lnTo>
                  <a:pt x="4207" y="281"/>
                </a:lnTo>
                <a:lnTo>
                  <a:pt x="4207" y="281"/>
                </a:lnTo>
                <a:lnTo>
                  <a:pt x="4207" y="281"/>
                </a:lnTo>
                <a:lnTo>
                  <a:pt x="4208" y="285"/>
                </a:lnTo>
                <a:lnTo>
                  <a:pt x="4208" y="284"/>
                </a:lnTo>
                <a:lnTo>
                  <a:pt x="4208" y="284"/>
                </a:lnTo>
                <a:lnTo>
                  <a:pt x="4209" y="275"/>
                </a:lnTo>
                <a:lnTo>
                  <a:pt x="4209" y="270"/>
                </a:lnTo>
                <a:lnTo>
                  <a:pt x="4210" y="227"/>
                </a:lnTo>
                <a:lnTo>
                  <a:pt x="4210" y="214"/>
                </a:lnTo>
                <a:lnTo>
                  <a:pt x="4211" y="148"/>
                </a:lnTo>
                <a:lnTo>
                  <a:pt x="4211" y="139"/>
                </a:lnTo>
                <a:lnTo>
                  <a:pt x="4211" y="112"/>
                </a:lnTo>
                <a:lnTo>
                  <a:pt x="4211" y="112"/>
                </a:lnTo>
                <a:lnTo>
                  <a:pt x="4211" y="123"/>
                </a:lnTo>
                <a:lnTo>
                  <a:pt x="4211" y="126"/>
                </a:lnTo>
                <a:lnTo>
                  <a:pt x="4212" y="157"/>
                </a:lnTo>
                <a:lnTo>
                  <a:pt x="4213" y="160"/>
                </a:lnTo>
                <a:lnTo>
                  <a:pt x="4213" y="184"/>
                </a:lnTo>
                <a:lnTo>
                  <a:pt x="4214" y="188"/>
                </a:lnTo>
                <a:lnTo>
                  <a:pt x="4215" y="201"/>
                </a:lnTo>
                <a:lnTo>
                  <a:pt x="4215" y="203"/>
                </a:lnTo>
                <a:lnTo>
                  <a:pt x="4216" y="212"/>
                </a:lnTo>
                <a:lnTo>
                  <a:pt x="4216" y="213"/>
                </a:lnTo>
                <a:lnTo>
                  <a:pt x="4217" y="223"/>
                </a:lnTo>
                <a:lnTo>
                  <a:pt x="4217" y="224"/>
                </a:lnTo>
                <a:lnTo>
                  <a:pt x="4217" y="236"/>
                </a:lnTo>
                <a:lnTo>
                  <a:pt x="4217" y="237"/>
                </a:lnTo>
                <a:lnTo>
                  <a:pt x="4217" y="246"/>
                </a:lnTo>
                <a:lnTo>
                  <a:pt x="4217" y="247"/>
                </a:lnTo>
                <a:lnTo>
                  <a:pt x="4218" y="249"/>
                </a:lnTo>
                <a:lnTo>
                  <a:pt x="4219" y="245"/>
                </a:lnTo>
                <a:lnTo>
                  <a:pt x="4219" y="244"/>
                </a:lnTo>
                <a:lnTo>
                  <a:pt x="4219" y="245"/>
                </a:lnTo>
                <a:lnTo>
                  <a:pt x="4220" y="239"/>
                </a:lnTo>
                <a:lnTo>
                  <a:pt x="4220" y="239"/>
                </a:lnTo>
                <a:lnTo>
                  <a:pt x="4221" y="237"/>
                </a:lnTo>
                <a:lnTo>
                  <a:pt x="4221" y="237"/>
                </a:lnTo>
                <a:lnTo>
                  <a:pt x="4222" y="237"/>
                </a:lnTo>
                <a:lnTo>
                  <a:pt x="4222" y="239"/>
                </a:lnTo>
                <a:lnTo>
                  <a:pt x="4222" y="239"/>
                </a:lnTo>
                <a:lnTo>
                  <a:pt x="4222" y="239"/>
                </a:lnTo>
                <a:lnTo>
                  <a:pt x="4222" y="247"/>
                </a:lnTo>
                <a:lnTo>
                  <a:pt x="4223" y="247"/>
                </a:lnTo>
                <a:lnTo>
                  <a:pt x="4223" y="255"/>
                </a:lnTo>
                <a:lnTo>
                  <a:pt x="4223" y="256"/>
                </a:lnTo>
                <a:lnTo>
                  <a:pt x="4223" y="263"/>
                </a:lnTo>
                <a:lnTo>
                  <a:pt x="4224" y="264"/>
                </a:lnTo>
                <a:lnTo>
                  <a:pt x="4224" y="269"/>
                </a:lnTo>
                <a:lnTo>
                  <a:pt x="4225" y="270"/>
                </a:lnTo>
                <a:lnTo>
                  <a:pt x="4226" y="272"/>
                </a:lnTo>
                <a:lnTo>
                  <a:pt x="4226" y="274"/>
                </a:lnTo>
                <a:lnTo>
                  <a:pt x="4226" y="273"/>
                </a:lnTo>
                <a:lnTo>
                  <a:pt x="4227" y="275"/>
                </a:lnTo>
                <a:lnTo>
                  <a:pt x="4227" y="275"/>
                </a:lnTo>
                <a:lnTo>
                  <a:pt x="4227" y="277"/>
                </a:lnTo>
                <a:lnTo>
                  <a:pt x="4228" y="277"/>
                </a:lnTo>
                <a:lnTo>
                  <a:pt x="4228" y="279"/>
                </a:lnTo>
                <a:lnTo>
                  <a:pt x="4228" y="279"/>
                </a:lnTo>
                <a:lnTo>
                  <a:pt x="4228" y="278"/>
                </a:lnTo>
                <a:lnTo>
                  <a:pt x="4229" y="279"/>
                </a:lnTo>
                <a:lnTo>
                  <a:pt x="4229" y="280"/>
                </a:lnTo>
                <a:lnTo>
                  <a:pt x="4229" y="279"/>
                </a:lnTo>
                <a:lnTo>
                  <a:pt x="4229" y="281"/>
                </a:lnTo>
                <a:lnTo>
                  <a:pt x="4229" y="282"/>
                </a:lnTo>
                <a:lnTo>
                  <a:pt x="4230" y="285"/>
                </a:lnTo>
                <a:lnTo>
                  <a:pt x="4231" y="287"/>
                </a:lnTo>
                <a:lnTo>
                  <a:pt x="4231" y="285"/>
                </a:lnTo>
                <a:lnTo>
                  <a:pt x="4231" y="285"/>
                </a:lnTo>
                <a:lnTo>
                  <a:pt x="4232" y="265"/>
                </a:lnTo>
                <a:lnTo>
                  <a:pt x="4232" y="259"/>
                </a:lnTo>
                <a:lnTo>
                  <a:pt x="4232" y="201"/>
                </a:lnTo>
                <a:lnTo>
                  <a:pt x="4232" y="189"/>
                </a:lnTo>
                <a:lnTo>
                  <a:pt x="4233" y="136"/>
                </a:lnTo>
                <a:lnTo>
                  <a:pt x="4234" y="131"/>
                </a:lnTo>
                <a:lnTo>
                  <a:pt x="4234" y="119"/>
                </a:lnTo>
                <a:lnTo>
                  <a:pt x="4234" y="121"/>
                </a:lnTo>
                <a:lnTo>
                  <a:pt x="4235" y="121"/>
                </a:lnTo>
                <a:lnTo>
                  <a:pt x="4235" y="145"/>
                </a:lnTo>
                <a:lnTo>
                  <a:pt x="4235" y="150"/>
                </a:lnTo>
                <a:lnTo>
                  <a:pt x="4236" y="177"/>
                </a:lnTo>
                <a:lnTo>
                  <a:pt x="4236" y="181"/>
                </a:lnTo>
                <a:lnTo>
                  <a:pt x="4237" y="201"/>
                </a:lnTo>
                <a:lnTo>
                  <a:pt x="4237" y="203"/>
                </a:lnTo>
                <a:lnTo>
                  <a:pt x="4237" y="216"/>
                </a:lnTo>
                <a:lnTo>
                  <a:pt x="4237" y="219"/>
                </a:lnTo>
                <a:lnTo>
                  <a:pt x="4238" y="228"/>
                </a:lnTo>
                <a:lnTo>
                  <a:pt x="4238" y="229"/>
                </a:lnTo>
                <a:lnTo>
                  <a:pt x="4239" y="239"/>
                </a:lnTo>
                <a:lnTo>
                  <a:pt x="4239" y="241"/>
                </a:lnTo>
                <a:lnTo>
                  <a:pt x="4240" y="251"/>
                </a:lnTo>
                <a:lnTo>
                  <a:pt x="4240" y="253"/>
                </a:lnTo>
                <a:lnTo>
                  <a:pt x="4241" y="256"/>
                </a:lnTo>
                <a:lnTo>
                  <a:pt x="4241" y="257"/>
                </a:lnTo>
                <a:lnTo>
                  <a:pt x="4241" y="254"/>
                </a:lnTo>
                <a:lnTo>
                  <a:pt x="4241" y="252"/>
                </a:lnTo>
                <a:lnTo>
                  <a:pt x="4242" y="245"/>
                </a:lnTo>
                <a:lnTo>
                  <a:pt x="4242" y="244"/>
                </a:lnTo>
                <a:lnTo>
                  <a:pt x="4242" y="239"/>
                </a:lnTo>
                <a:lnTo>
                  <a:pt x="4242" y="238"/>
                </a:lnTo>
                <a:lnTo>
                  <a:pt x="4243" y="237"/>
                </a:lnTo>
                <a:lnTo>
                  <a:pt x="4243" y="238"/>
                </a:lnTo>
                <a:lnTo>
                  <a:pt x="4244" y="238"/>
                </a:lnTo>
                <a:lnTo>
                  <a:pt x="4244" y="243"/>
                </a:lnTo>
                <a:lnTo>
                  <a:pt x="4245" y="243"/>
                </a:lnTo>
                <a:lnTo>
                  <a:pt x="4245" y="252"/>
                </a:lnTo>
                <a:lnTo>
                  <a:pt x="4246" y="255"/>
                </a:lnTo>
                <a:lnTo>
                  <a:pt x="4246" y="261"/>
                </a:lnTo>
                <a:lnTo>
                  <a:pt x="4247" y="262"/>
                </a:lnTo>
                <a:lnTo>
                  <a:pt x="4247" y="268"/>
                </a:lnTo>
                <a:lnTo>
                  <a:pt x="4247" y="269"/>
                </a:lnTo>
                <a:lnTo>
                  <a:pt x="4247" y="272"/>
                </a:lnTo>
                <a:lnTo>
                  <a:pt x="4247" y="271"/>
                </a:lnTo>
                <a:lnTo>
                  <a:pt x="4247" y="273"/>
                </a:lnTo>
                <a:lnTo>
                  <a:pt x="4247" y="275"/>
                </a:lnTo>
                <a:lnTo>
                  <a:pt x="4248" y="275"/>
                </a:lnTo>
                <a:lnTo>
                  <a:pt x="4248" y="274"/>
                </a:lnTo>
                <a:lnTo>
                  <a:pt x="4248" y="274"/>
                </a:lnTo>
                <a:lnTo>
                  <a:pt x="4249" y="274"/>
                </a:lnTo>
                <a:lnTo>
                  <a:pt x="4249" y="274"/>
                </a:lnTo>
                <a:lnTo>
                  <a:pt x="4250" y="275"/>
                </a:lnTo>
                <a:lnTo>
                  <a:pt x="4250" y="274"/>
                </a:lnTo>
                <a:lnTo>
                  <a:pt x="4250" y="273"/>
                </a:lnTo>
                <a:lnTo>
                  <a:pt x="4251" y="275"/>
                </a:lnTo>
                <a:lnTo>
                  <a:pt x="4251" y="274"/>
                </a:lnTo>
                <a:lnTo>
                  <a:pt x="4252" y="275"/>
                </a:lnTo>
                <a:lnTo>
                  <a:pt x="4253" y="279"/>
                </a:lnTo>
                <a:lnTo>
                  <a:pt x="4253" y="279"/>
                </a:lnTo>
                <a:lnTo>
                  <a:pt x="4253" y="280"/>
                </a:lnTo>
                <a:lnTo>
                  <a:pt x="4253" y="280"/>
                </a:lnTo>
                <a:lnTo>
                  <a:pt x="4253" y="275"/>
                </a:lnTo>
                <a:lnTo>
                  <a:pt x="4253" y="271"/>
                </a:lnTo>
                <a:lnTo>
                  <a:pt x="4253" y="242"/>
                </a:lnTo>
                <a:lnTo>
                  <a:pt x="4253" y="233"/>
                </a:lnTo>
                <a:lnTo>
                  <a:pt x="4254" y="170"/>
                </a:lnTo>
                <a:lnTo>
                  <a:pt x="4255" y="162"/>
                </a:lnTo>
                <a:lnTo>
                  <a:pt x="4255" y="126"/>
                </a:lnTo>
                <a:lnTo>
                  <a:pt x="4256" y="124"/>
                </a:lnTo>
                <a:lnTo>
                  <a:pt x="4256" y="121"/>
                </a:lnTo>
                <a:lnTo>
                  <a:pt x="4256" y="129"/>
                </a:lnTo>
                <a:lnTo>
                  <a:pt x="4257" y="132"/>
                </a:lnTo>
                <a:lnTo>
                  <a:pt x="4258" y="157"/>
                </a:lnTo>
                <a:lnTo>
                  <a:pt x="4258" y="162"/>
                </a:lnTo>
                <a:lnTo>
                  <a:pt x="4258" y="187"/>
                </a:lnTo>
                <a:lnTo>
                  <a:pt x="4258" y="191"/>
                </a:lnTo>
                <a:lnTo>
                  <a:pt x="4259" y="208"/>
                </a:lnTo>
                <a:lnTo>
                  <a:pt x="4259" y="211"/>
                </a:lnTo>
                <a:lnTo>
                  <a:pt x="4259" y="222"/>
                </a:lnTo>
                <a:lnTo>
                  <a:pt x="4259" y="224"/>
                </a:lnTo>
                <a:lnTo>
                  <a:pt x="4260" y="236"/>
                </a:lnTo>
                <a:lnTo>
                  <a:pt x="4260" y="239"/>
                </a:lnTo>
                <a:lnTo>
                  <a:pt x="4261" y="249"/>
                </a:lnTo>
                <a:lnTo>
                  <a:pt x="4261" y="251"/>
                </a:lnTo>
                <a:lnTo>
                  <a:pt x="4262" y="256"/>
                </a:lnTo>
                <a:lnTo>
                  <a:pt x="4262" y="257"/>
                </a:lnTo>
                <a:lnTo>
                  <a:pt x="4262" y="258"/>
                </a:lnTo>
                <a:lnTo>
                  <a:pt x="4263" y="255"/>
                </a:lnTo>
                <a:lnTo>
                  <a:pt x="4263" y="255"/>
                </a:lnTo>
                <a:lnTo>
                  <a:pt x="4263" y="249"/>
                </a:lnTo>
                <a:lnTo>
                  <a:pt x="4263" y="249"/>
                </a:lnTo>
                <a:lnTo>
                  <a:pt x="4264" y="241"/>
                </a:lnTo>
                <a:lnTo>
                  <a:pt x="4264" y="239"/>
                </a:lnTo>
                <a:lnTo>
                  <a:pt x="4265" y="239"/>
                </a:lnTo>
                <a:lnTo>
                  <a:pt x="4265" y="238"/>
                </a:lnTo>
                <a:lnTo>
                  <a:pt x="4265" y="241"/>
                </a:lnTo>
                <a:lnTo>
                  <a:pt x="4266" y="242"/>
                </a:lnTo>
                <a:lnTo>
                  <a:pt x="4266" y="249"/>
                </a:lnTo>
                <a:lnTo>
                  <a:pt x="4267" y="250"/>
                </a:lnTo>
                <a:lnTo>
                  <a:pt x="4267" y="259"/>
                </a:lnTo>
                <a:lnTo>
                  <a:pt x="4268" y="261"/>
                </a:lnTo>
                <a:lnTo>
                  <a:pt x="4268" y="267"/>
                </a:lnTo>
                <a:lnTo>
                  <a:pt x="4268" y="266"/>
                </a:lnTo>
                <a:lnTo>
                  <a:pt x="4268" y="267"/>
                </a:lnTo>
                <a:lnTo>
                  <a:pt x="4269" y="271"/>
                </a:lnTo>
                <a:lnTo>
                  <a:pt x="4269" y="273"/>
                </a:lnTo>
                <a:lnTo>
                  <a:pt x="4269" y="275"/>
                </a:lnTo>
                <a:lnTo>
                  <a:pt x="4270" y="275"/>
                </a:lnTo>
                <a:lnTo>
                  <a:pt x="4270" y="275"/>
                </a:lnTo>
                <a:lnTo>
                  <a:pt x="4270" y="277"/>
                </a:lnTo>
                <a:lnTo>
                  <a:pt x="4271" y="276"/>
                </a:lnTo>
                <a:lnTo>
                  <a:pt x="4271" y="277"/>
                </a:lnTo>
                <a:lnTo>
                  <a:pt x="4271" y="276"/>
                </a:lnTo>
                <a:lnTo>
                  <a:pt x="4272" y="280"/>
                </a:lnTo>
                <a:lnTo>
                  <a:pt x="4272" y="279"/>
                </a:lnTo>
                <a:lnTo>
                  <a:pt x="4272" y="280"/>
                </a:lnTo>
                <a:lnTo>
                  <a:pt x="4272" y="280"/>
                </a:lnTo>
                <a:lnTo>
                  <a:pt x="4273" y="282"/>
                </a:lnTo>
                <a:lnTo>
                  <a:pt x="4273" y="281"/>
                </a:lnTo>
                <a:lnTo>
                  <a:pt x="4273" y="283"/>
                </a:lnTo>
                <a:lnTo>
                  <a:pt x="4273" y="282"/>
                </a:lnTo>
                <a:lnTo>
                  <a:pt x="4273" y="285"/>
                </a:lnTo>
                <a:lnTo>
                  <a:pt x="4274" y="287"/>
                </a:lnTo>
                <a:lnTo>
                  <a:pt x="4274" y="286"/>
                </a:lnTo>
                <a:lnTo>
                  <a:pt x="4274" y="288"/>
                </a:lnTo>
                <a:lnTo>
                  <a:pt x="4275" y="278"/>
                </a:lnTo>
                <a:lnTo>
                  <a:pt x="4275" y="275"/>
                </a:lnTo>
                <a:lnTo>
                  <a:pt x="4276" y="238"/>
                </a:lnTo>
                <a:lnTo>
                  <a:pt x="4277" y="228"/>
                </a:lnTo>
                <a:lnTo>
                  <a:pt x="4277" y="161"/>
                </a:lnTo>
                <a:lnTo>
                  <a:pt x="4278" y="152"/>
                </a:lnTo>
                <a:lnTo>
                  <a:pt x="4278" y="118"/>
                </a:lnTo>
                <a:lnTo>
                  <a:pt x="4278" y="116"/>
                </a:lnTo>
                <a:lnTo>
                  <a:pt x="4278" y="116"/>
                </a:lnTo>
                <a:lnTo>
                  <a:pt x="4278" y="126"/>
                </a:lnTo>
                <a:lnTo>
                  <a:pt x="4278" y="131"/>
                </a:lnTo>
                <a:lnTo>
                  <a:pt x="4279" y="155"/>
                </a:lnTo>
                <a:lnTo>
                  <a:pt x="4279" y="160"/>
                </a:lnTo>
                <a:lnTo>
                  <a:pt x="4280" y="183"/>
                </a:lnTo>
                <a:lnTo>
                  <a:pt x="4280" y="187"/>
                </a:lnTo>
                <a:lnTo>
                  <a:pt x="4281" y="203"/>
                </a:lnTo>
                <a:lnTo>
                  <a:pt x="4281" y="206"/>
                </a:lnTo>
                <a:lnTo>
                  <a:pt x="4282" y="216"/>
                </a:lnTo>
                <a:lnTo>
                  <a:pt x="4282" y="217"/>
                </a:lnTo>
                <a:lnTo>
                  <a:pt x="4283" y="228"/>
                </a:lnTo>
                <a:lnTo>
                  <a:pt x="4283" y="229"/>
                </a:lnTo>
                <a:lnTo>
                  <a:pt x="4283" y="239"/>
                </a:lnTo>
                <a:lnTo>
                  <a:pt x="4283" y="243"/>
                </a:lnTo>
                <a:lnTo>
                  <a:pt x="4283" y="250"/>
                </a:lnTo>
                <a:lnTo>
                  <a:pt x="4283" y="251"/>
                </a:lnTo>
                <a:lnTo>
                  <a:pt x="4284" y="254"/>
                </a:lnTo>
                <a:lnTo>
                  <a:pt x="4284" y="254"/>
                </a:lnTo>
                <a:lnTo>
                  <a:pt x="4284" y="253"/>
                </a:lnTo>
                <a:lnTo>
                  <a:pt x="4285" y="249"/>
                </a:lnTo>
                <a:lnTo>
                  <a:pt x="4285" y="247"/>
                </a:lnTo>
                <a:lnTo>
                  <a:pt x="4286" y="241"/>
                </a:lnTo>
                <a:lnTo>
                  <a:pt x="4287" y="239"/>
                </a:lnTo>
                <a:lnTo>
                  <a:pt x="4287" y="237"/>
                </a:lnTo>
                <a:lnTo>
                  <a:pt x="4288" y="237"/>
                </a:lnTo>
                <a:lnTo>
                  <a:pt x="4288" y="237"/>
                </a:lnTo>
                <a:lnTo>
                  <a:pt x="4288" y="239"/>
                </a:lnTo>
                <a:lnTo>
                  <a:pt x="4289" y="239"/>
                </a:lnTo>
                <a:lnTo>
                  <a:pt x="4289" y="245"/>
                </a:lnTo>
                <a:lnTo>
                  <a:pt x="4289" y="247"/>
                </a:lnTo>
                <a:lnTo>
                  <a:pt x="4289" y="256"/>
                </a:lnTo>
                <a:lnTo>
                  <a:pt x="4289" y="257"/>
                </a:lnTo>
                <a:lnTo>
                  <a:pt x="4290" y="264"/>
                </a:lnTo>
                <a:lnTo>
                  <a:pt x="4290" y="265"/>
                </a:lnTo>
                <a:lnTo>
                  <a:pt x="4291" y="270"/>
                </a:lnTo>
                <a:lnTo>
                  <a:pt x="4291" y="272"/>
                </a:lnTo>
                <a:lnTo>
                  <a:pt x="4291" y="272"/>
                </a:lnTo>
                <a:lnTo>
                  <a:pt x="4292" y="275"/>
                </a:lnTo>
                <a:lnTo>
                  <a:pt x="4292" y="274"/>
                </a:lnTo>
                <a:lnTo>
                  <a:pt x="4293" y="277"/>
                </a:lnTo>
                <a:lnTo>
                  <a:pt x="4293" y="277"/>
                </a:lnTo>
                <a:lnTo>
                  <a:pt x="4294" y="279"/>
                </a:lnTo>
                <a:lnTo>
                  <a:pt x="4294" y="277"/>
                </a:lnTo>
                <a:lnTo>
                  <a:pt x="4294" y="279"/>
                </a:lnTo>
                <a:lnTo>
                  <a:pt x="4294" y="277"/>
                </a:lnTo>
                <a:lnTo>
                  <a:pt x="4294" y="280"/>
                </a:lnTo>
                <a:lnTo>
                  <a:pt x="4294" y="279"/>
                </a:lnTo>
                <a:lnTo>
                  <a:pt x="4295" y="281"/>
                </a:lnTo>
                <a:lnTo>
                  <a:pt x="4295" y="280"/>
                </a:lnTo>
                <a:lnTo>
                  <a:pt x="4296" y="283"/>
                </a:lnTo>
                <a:lnTo>
                  <a:pt x="4296" y="282"/>
                </a:lnTo>
                <a:lnTo>
                  <a:pt x="4296" y="285"/>
                </a:lnTo>
                <a:lnTo>
                  <a:pt x="4296" y="285"/>
                </a:lnTo>
                <a:lnTo>
                  <a:pt x="4296" y="286"/>
                </a:lnTo>
                <a:lnTo>
                  <a:pt x="4297" y="277"/>
                </a:lnTo>
                <a:lnTo>
                  <a:pt x="4298" y="274"/>
                </a:lnTo>
                <a:lnTo>
                  <a:pt x="4298" y="238"/>
                </a:lnTo>
                <a:lnTo>
                  <a:pt x="4299" y="228"/>
                </a:lnTo>
                <a:lnTo>
                  <a:pt x="4299" y="162"/>
                </a:lnTo>
                <a:lnTo>
                  <a:pt x="4299" y="152"/>
                </a:lnTo>
                <a:lnTo>
                  <a:pt x="4299" y="119"/>
                </a:lnTo>
                <a:lnTo>
                  <a:pt x="4300" y="117"/>
                </a:lnTo>
                <a:lnTo>
                  <a:pt x="4301" y="130"/>
                </a:lnTo>
                <a:lnTo>
                  <a:pt x="4301" y="132"/>
                </a:lnTo>
                <a:lnTo>
                  <a:pt x="4302" y="159"/>
                </a:lnTo>
                <a:lnTo>
                  <a:pt x="4302" y="164"/>
                </a:lnTo>
                <a:lnTo>
                  <a:pt x="4302" y="187"/>
                </a:lnTo>
                <a:lnTo>
                  <a:pt x="4302" y="191"/>
                </a:lnTo>
                <a:lnTo>
                  <a:pt x="4303" y="208"/>
                </a:lnTo>
                <a:lnTo>
                  <a:pt x="4303" y="210"/>
                </a:lnTo>
                <a:lnTo>
                  <a:pt x="4304" y="221"/>
                </a:lnTo>
                <a:lnTo>
                  <a:pt x="4304" y="223"/>
                </a:lnTo>
                <a:lnTo>
                  <a:pt x="4304" y="232"/>
                </a:lnTo>
                <a:lnTo>
                  <a:pt x="4304" y="234"/>
                </a:lnTo>
                <a:lnTo>
                  <a:pt x="4305" y="244"/>
                </a:lnTo>
                <a:lnTo>
                  <a:pt x="4305" y="245"/>
                </a:lnTo>
                <a:lnTo>
                  <a:pt x="4306" y="253"/>
                </a:lnTo>
                <a:lnTo>
                  <a:pt x="4306" y="254"/>
                </a:lnTo>
                <a:lnTo>
                  <a:pt x="4307" y="255"/>
                </a:lnTo>
                <a:lnTo>
                  <a:pt x="4307" y="254"/>
                </a:lnTo>
                <a:lnTo>
                  <a:pt x="4308" y="246"/>
                </a:lnTo>
                <a:lnTo>
                  <a:pt x="4308" y="246"/>
                </a:lnTo>
                <a:lnTo>
                  <a:pt x="4308" y="239"/>
                </a:lnTo>
                <a:lnTo>
                  <a:pt x="4309" y="238"/>
                </a:lnTo>
                <a:lnTo>
                  <a:pt x="4309" y="234"/>
                </a:lnTo>
                <a:lnTo>
                  <a:pt x="4309" y="234"/>
                </a:lnTo>
                <a:lnTo>
                  <a:pt x="4309" y="233"/>
                </a:lnTo>
                <a:lnTo>
                  <a:pt x="4309" y="234"/>
                </a:lnTo>
                <a:lnTo>
                  <a:pt x="4310" y="236"/>
                </a:lnTo>
                <a:lnTo>
                  <a:pt x="4311" y="243"/>
                </a:lnTo>
                <a:lnTo>
                  <a:pt x="4311" y="245"/>
                </a:lnTo>
                <a:lnTo>
                  <a:pt x="4312" y="255"/>
                </a:lnTo>
                <a:lnTo>
                  <a:pt x="4312" y="257"/>
                </a:lnTo>
                <a:lnTo>
                  <a:pt x="4313" y="265"/>
                </a:lnTo>
                <a:lnTo>
                  <a:pt x="4314" y="270"/>
                </a:lnTo>
                <a:lnTo>
                  <a:pt x="4314" y="270"/>
                </a:lnTo>
                <a:lnTo>
                  <a:pt x="4314" y="274"/>
                </a:lnTo>
                <a:lnTo>
                  <a:pt x="4314" y="275"/>
                </a:lnTo>
                <a:lnTo>
                  <a:pt x="4314" y="275"/>
                </a:lnTo>
                <a:lnTo>
                  <a:pt x="4315" y="277"/>
                </a:lnTo>
                <a:lnTo>
                  <a:pt x="4315" y="276"/>
                </a:lnTo>
                <a:lnTo>
                  <a:pt x="4315" y="276"/>
                </a:lnTo>
                <a:lnTo>
                  <a:pt x="4316" y="277"/>
                </a:lnTo>
                <a:lnTo>
                  <a:pt x="4316" y="277"/>
                </a:lnTo>
                <a:lnTo>
                  <a:pt x="4317" y="279"/>
                </a:lnTo>
                <a:lnTo>
                  <a:pt x="4317" y="279"/>
                </a:lnTo>
                <a:lnTo>
                  <a:pt x="4318" y="281"/>
                </a:lnTo>
                <a:lnTo>
                  <a:pt x="4318" y="282"/>
                </a:lnTo>
                <a:lnTo>
                  <a:pt x="4319" y="283"/>
                </a:lnTo>
                <a:lnTo>
                  <a:pt x="4319" y="280"/>
                </a:lnTo>
                <a:lnTo>
                  <a:pt x="4319" y="279"/>
                </a:lnTo>
                <a:lnTo>
                  <a:pt x="4319" y="255"/>
                </a:lnTo>
                <a:lnTo>
                  <a:pt x="4320" y="248"/>
                </a:lnTo>
                <a:lnTo>
                  <a:pt x="4320" y="185"/>
                </a:lnTo>
                <a:lnTo>
                  <a:pt x="4320" y="174"/>
                </a:lnTo>
                <a:lnTo>
                  <a:pt x="4320" y="126"/>
                </a:lnTo>
                <a:lnTo>
                  <a:pt x="4321" y="121"/>
                </a:lnTo>
                <a:lnTo>
                  <a:pt x="4321" y="115"/>
                </a:lnTo>
                <a:lnTo>
                  <a:pt x="4322" y="116"/>
                </a:lnTo>
                <a:lnTo>
                  <a:pt x="4322" y="119"/>
                </a:lnTo>
                <a:lnTo>
                  <a:pt x="4323" y="144"/>
                </a:lnTo>
                <a:lnTo>
                  <a:pt x="4323" y="149"/>
                </a:lnTo>
                <a:lnTo>
                  <a:pt x="4324" y="176"/>
                </a:lnTo>
                <a:lnTo>
                  <a:pt x="4324" y="178"/>
                </a:lnTo>
                <a:lnTo>
                  <a:pt x="4325" y="199"/>
                </a:lnTo>
                <a:lnTo>
                  <a:pt x="4325" y="200"/>
                </a:lnTo>
                <a:lnTo>
                  <a:pt x="4325" y="213"/>
                </a:lnTo>
                <a:lnTo>
                  <a:pt x="4325" y="214"/>
                </a:lnTo>
                <a:lnTo>
                  <a:pt x="4326" y="223"/>
                </a:lnTo>
                <a:lnTo>
                  <a:pt x="4326" y="224"/>
                </a:lnTo>
                <a:lnTo>
                  <a:pt x="4326" y="237"/>
                </a:lnTo>
                <a:lnTo>
                  <a:pt x="4326" y="239"/>
                </a:lnTo>
                <a:lnTo>
                  <a:pt x="4327" y="248"/>
                </a:lnTo>
                <a:lnTo>
                  <a:pt x="4327" y="249"/>
                </a:lnTo>
                <a:lnTo>
                  <a:pt x="4328" y="252"/>
                </a:lnTo>
                <a:lnTo>
                  <a:pt x="4328" y="252"/>
                </a:lnTo>
                <a:lnTo>
                  <a:pt x="4328" y="251"/>
                </a:lnTo>
                <a:lnTo>
                  <a:pt x="4329" y="247"/>
                </a:lnTo>
                <a:lnTo>
                  <a:pt x="4329" y="246"/>
                </a:lnTo>
                <a:lnTo>
                  <a:pt x="4330" y="239"/>
                </a:lnTo>
                <a:lnTo>
                  <a:pt x="4330" y="239"/>
                </a:lnTo>
                <a:lnTo>
                  <a:pt x="4330" y="234"/>
                </a:lnTo>
                <a:lnTo>
                  <a:pt x="4331" y="234"/>
                </a:lnTo>
                <a:lnTo>
                  <a:pt x="4331" y="233"/>
                </a:lnTo>
                <a:lnTo>
                  <a:pt x="4331" y="234"/>
                </a:lnTo>
                <a:lnTo>
                  <a:pt x="4331" y="234"/>
                </a:lnTo>
                <a:lnTo>
                  <a:pt x="4332" y="236"/>
                </a:lnTo>
                <a:lnTo>
                  <a:pt x="4332" y="241"/>
                </a:lnTo>
                <a:lnTo>
                  <a:pt x="4332" y="243"/>
                </a:lnTo>
                <a:lnTo>
                  <a:pt x="4333" y="250"/>
                </a:lnTo>
                <a:lnTo>
                  <a:pt x="4333" y="251"/>
                </a:lnTo>
                <a:lnTo>
                  <a:pt x="4334" y="261"/>
                </a:lnTo>
                <a:lnTo>
                  <a:pt x="4334" y="263"/>
                </a:lnTo>
                <a:lnTo>
                  <a:pt x="4335" y="267"/>
                </a:lnTo>
                <a:lnTo>
                  <a:pt x="4335" y="269"/>
                </a:lnTo>
                <a:lnTo>
                  <a:pt x="4335" y="272"/>
                </a:lnTo>
                <a:lnTo>
                  <a:pt x="4336" y="274"/>
                </a:lnTo>
                <a:lnTo>
                  <a:pt x="4337" y="275"/>
                </a:lnTo>
                <a:lnTo>
                  <a:pt x="4337" y="275"/>
                </a:lnTo>
                <a:lnTo>
                  <a:pt x="4338" y="277"/>
                </a:lnTo>
                <a:lnTo>
                  <a:pt x="4338" y="276"/>
                </a:lnTo>
                <a:lnTo>
                  <a:pt x="4338" y="277"/>
                </a:lnTo>
                <a:lnTo>
                  <a:pt x="4338" y="278"/>
                </a:lnTo>
                <a:lnTo>
                  <a:pt x="4338" y="277"/>
                </a:lnTo>
                <a:lnTo>
                  <a:pt x="4339" y="280"/>
                </a:lnTo>
                <a:lnTo>
                  <a:pt x="4339" y="280"/>
                </a:lnTo>
                <a:lnTo>
                  <a:pt x="4340" y="282"/>
                </a:lnTo>
                <a:lnTo>
                  <a:pt x="4340" y="281"/>
                </a:lnTo>
                <a:lnTo>
                  <a:pt x="4340" y="283"/>
                </a:lnTo>
                <a:lnTo>
                  <a:pt x="4340" y="283"/>
                </a:lnTo>
                <a:lnTo>
                  <a:pt x="4340" y="271"/>
                </a:lnTo>
                <a:lnTo>
                  <a:pt x="4341" y="267"/>
                </a:lnTo>
                <a:lnTo>
                  <a:pt x="4341" y="225"/>
                </a:lnTo>
                <a:lnTo>
                  <a:pt x="4342" y="212"/>
                </a:lnTo>
                <a:lnTo>
                  <a:pt x="4342" y="144"/>
                </a:lnTo>
                <a:lnTo>
                  <a:pt x="4343" y="136"/>
                </a:lnTo>
                <a:lnTo>
                  <a:pt x="4344" y="110"/>
                </a:lnTo>
                <a:lnTo>
                  <a:pt x="4344" y="110"/>
                </a:lnTo>
                <a:lnTo>
                  <a:pt x="4344" y="109"/>
                </a:lnTo>
                <a:lnTo>
                  <a:pt x="4345" y="119"/>
                </a:lnTo>
                <a:lnTo>
                  <a:pt x="4345" y="121"/>
                </a:lnTo>
                <a:lnTo>
                  <a:pt x="4345" y="152"/>
                </a:lnTo>
                <a:lnTo>
                  <a:pt x="4345" y="156"/>
                </a:lnTo>
                <a:lnTo>
                  <a:pt x="4345" y="177"/>
                </a:lnTo>
                <a:lnTo>
                  <a:pt x="4345" y="181"/>
                </a:lnTo>
                <a:lnTo>
                  <a:pt x="4346" y="197"/>
                </a:lnTo>
                <a:lnTo>
                  <a:pt x="4346" y="198"/>
                </a:lnTo>
                <a:lnTo>
                  <a:pt x="4347" y="208"/>
                </a:lnTo>
                <a:lnTo>
                  <a:pt x="4347" y="208"/>
                </a:lnTo>
                <a:lnTo>
                  <a:pt x="4348" y="218"/>
                </a:lnTo>
                <a:lnTo>
                  <a:pt x="4348" y="219"/>
                </a:lnTo>
                <a:lnTo>
                  <a:pt x="4349" y="232"/>
                </a:lnTo>
                <a:lnTo>
                  <a:pt x="4349" y="233"/>
                </a:lnTo>
                <a:lnTo>
                  <a:pt x="4350" y="242"/>
                </a:lnTo>
                <a:lnTo>
                  <a:pt x="4350" y="244"/>
                </a:lnTo>
                <a:lnTo>
                  <a:pt x="4350" y="245"/>
                </a:lnTo>
                <a:lnTo>
                  <a:pt x="4350" y="244"/>
                </a:lnTo>
                <a:lnTo>
                  <a:pt x="4350" y="244"/>
                </a:lnTo>
                <a:lnTo>
                  <a:pt x="4350" y="240"/>
                </a:lnTo>
                <a:lnTo>
                  <a:pt x="4351" y="239"/>
                </a:lnTo>
                <a:lnTo>
                  <a:pt x="4351" y="233"/>
                </a:lnTo>
                <a:lnTo>
                  <a:pt x="4352" y="231"/>
                </a:lnTo>
                <a:lnTo>
                  <a:pt x="4352" y="232"/>
                </a:lnTo>
                <a:lnTo>
                  <a:pt x="4352" y="229"/>
                </a:lnTo>
                <a:lnTo>
                  <a:pt x="4353" y="229"/>
                </a:lnTo>
                <a:lnTo>
                  <a:pt x="4354" y="233"/>
                </a:lnTo>
                <a:lnTo>
                  <a:pt x="4354" y="233"/>
                </a:lnTo>
                <a:lnTo>
                  <a:pt x="4355" y="239"/>
                </a:lnTo>
                <a:lnTo>
                  <a:pt x="4355" y="241"/>
                </a:lnTo>
                <a:lnTo>
                  <a:pt x="4355" y="249"/>
                </a:lnTo>
                <a:lnTo>
                  <a:pt x="4355" y="251"/>
                </a:lnTo>
                <a:lnTo>
                  <a:pt x="4356" y="260"/>
                </a:lnTo>
                <a:lnTo>
                  <a:pt x="4356" y="265"/>
                </a:lnTo>
                <a:lnTo>
                  <a:pt x="4356" y="266"/>
                </a:lnTo>
                <a:lnTo>
                  <a:pt x="4357" y="270"/>
                </a:lnTo>
                <a:lnTo>
                  <a:pt x="4358" y="272"/>
                </a:lnTo>
                <a:lnTo>
                  <a:pt x="4358" y="271"/>
                </a:lnTo>
                <a:lnTo>
                  <a:pt x="4359" y="274"/>
                </a:lnTo>
                <a:lnTo>
                  <a:pt x="4359" y="273"/>
                </a:lnTo>
                <a:lnTo>
                  <a:pt x="4360" y="274"/>
                </a:lnTo>
                <a:lnTo>
                  <a:pt x="4360" y="274"/>
                </a:lnTo>
                <a:lnTo>
                  <a:pt x="4361" y="275"/>
                </a:lnTo>
                <a:lnTo>
                  <a:pt x="4361" y="277"/>
                </a:lnTo>
                <a:lnTo>
                  <a:pt x="4362" y="279"/>
                </a:lnTo>
                <a:lnTo>
                  <a:pt x="4362" y="280"/>
                </a:lnTo>
                <a:lnTo>
                  <a:pt x="4362" y="280"/>
                </a:lnTo>
                <a:lnTo>
                  <a:pt x="4362" y="279"/>
                </a:lnTo>
                <a:lnTo>
                  <a:pt x="4362" y="259"/>
                </a:lnTo>
                <a:lnTo>
                  <a:pt x="4363" y="253"/>
                </a:lnTo>
                <a:lnTo>
                  <a:pt x="4363" y="195"/>
                </a:lnTo>
                <a:lnTo>
                  <a:pt x="4364" y="183"/>
                </a:lnTo>
                <a:lnTo>
                  <a:pt x="4365" y="123"/>
                </a:lnTo>
                <a:lnTo>
                  <a:pt x="4365" y="118"/>
                </a:lnTo>
                <a:lnTo>
                  <a:pt x="4366" y="103"/>
                </a:lnTo>
                <a:lnTo>
                  <a:pt x="4366" y="104"/>
                </a:lnTo>
                <a:lnTo>
                  <a:pt x="4366" y="121"/>
                </a:lnTo>
                <a:lnTo>
                  <a:pt x="4366" y="126"/>
                </a:lnTo>
                <a:lnTo>
                  <a:pt x="4367" y="157"/>
                </a:lnTo>
                <a:lnTo>
                  <a:pt x="4367" y="161"/>
                </a:lnTo>
                <a:lnTo>
                  <a:pt x="4368" y="182"/>
                </a:lnTo>
                <a:lnTo>
                  <a:pt x="4368" y="184"/>
                </a:lnTo>
                <a:lnTo>
                  <a:pt x="4369" y="197"/>
                </a:lnTo>
                <a:lnTo>
                  <a:pt x="4369" y="198"/>
                </a:lnTo>
                <a:lnTo>
                  <a:pt x="4369" y="208"/>
                </a:lnTo>
                <a:lnTo>
                  <a:pt x="4369" y="209"/>
                </a:lnTo>
                <a:lnTo>
                  <a:pt x="4370" y="219"/>
                </a:lnTo>
                <a:lnTo>
                  <a:pt x="4370" y="219"/>
                </a:lnTo>
                <a:lnTo>
                  <a:pt x="4371" y="234"/>
                </a:lnTo>
                <a:lnTo>
                  <a:pt x="4371" y="236"/>
                </a:lnTo>
                <a:lnTo>
                  <a:pt x="4371" y="242"/>
                </a:lnTo>
                <a:lnTo>
                  <a:pt x="4372" y="244"/>
                </a:lnTo>
                <a:lnTo>
                  <a:pt x="4372" y="243"/>
                </a:lnTo>
                <a:lnTo>
                  <a:pt x="4373" y="242"/>
                </a:lnTo>
                <a:lnTo>
                  <a:pt x="4373" y="236"/>
                </a:lnTo>
                <a:lnTo>
                  <a:pt x="4374" y="236"/>
                </a:lnTo>
                <a:lnTo>
                  <a:pt x="4374" y="229"/>
                </a:lnTo>
                <a:lnTo>
                  <a:pt x="4375" y="228"/>
                </a:lnTo>
                <a:lnTo>
                  <a:pt x="4375" y="225"/>
                </a:lnTo>
                <a:lnTo>
                  <a:pt x="4376" y="229"/>
                </a:lnTo>
                <a:lnTo>
                  <a:pt x="4376" y="231"/>
                </a:lnTo>
                <a:lnTo>
                  <a:pt x="4376" y="239"/>
                </a:lnTo>
                <a:lnTo>
                  <a:pt x="4377" y="249"/>
                </a:lnTo>
                <a:lnTo>
                  <a:pt x="4377" y="249"/>
                </a:lnTo>
                <a:lnTo>
                  <a:pt x="4378" y="259"/>
                </a:lnTo>
                <a:lnTo>
                  <a:pt x="4378" y="259"/>
                </a:lnTo>
                <a:lnTo>
                  <a:pt x="4378" y="260"/>
                </a:lnTo>
                <a:lnTo>
                  <a:pt x="4379" y="265"/>
                </a:lnTo>
                <a:lnTo>
                  <a:pt x="4379" y="266"/>
                </a:lnTo>
                <a:lnTo>
                  <a:pt x="4380" y="268"/>
                </a:lnTo>
                <a:lnTo>
                  <a:pt x="4381" y="270"/>
                </a:lnTo>
                <a:lnTo>
                  <a:pt x="4381" y="270"/>
                </a:lnTo>
                <a:lnTo>
                  <a:pt x="4381" y="270"/>
                </a:lnTo>
                <a:lnTo>
                  <a:pt x="4381" y="270"/>
                </a:lnTo>
                <a:lnTo>
                  <a:pt x="4381" y="270"/>
                </a:lnTo>
                <a:lnTo>
                  <a:pt x="4381" y="270"/>
                </a:lnTo>
              </a:path>
            </a:pathLst>
          </a:custGeom>
          <a:noFill/>
          <a:ln w="3175" cap="flat">
            <a:solidFill>
              <a:srgbClr val="0072B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1" name="Line 40">
            <a:extLst>
              <a:ext uri="{FF2B5EF4-FFF2-40B4-BE49-F238E27FC236}">
                <a16:creationId xmlns:a16="http://schemas.microsoft.com/office/drawing/2014/main" id="{3BFCE0AF-0C45-43FE-B285-4DCB8E2A4EBD}"/>
              </a:ext>
            </a:extLst>
          </p:cNvPr>
          <p:cNvSpPr>
            <a:spLocks noChangeShapeType="1"/>
          </p:cNvSpPr>
          <p:nvPr/>
        </p:nvSpPr>
        <p:spPr bwMode="auto">
          <a:xfrm>
            <a:off x="447675" y="4068763"/>
            <a:ext cx="6954837"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2" name="Line 41">
            <a:extLst>
              <a:ext uri="{FF2B5EF4-FFF2-40B4-BE49-F238E27FC236}">
                <a16:creationId xmlns:a16="http://schemas.microsoft.com/office/drawing/2014/main" id="{CB727381-6F0B-4F67-A06D-F2FA3690777B}"/>
              </a:ext>
            </a:extLst>
          </p:cNvPr>
          <p:cNvSpPr>
            <a:spLocks noChangeShapeType="1"/>
          </p:cNvSpPr>
          <p:nvPr/>
        </p:nvSpPr>
        <p:spPr bwMode="auto">
          <a:xfrm flipV="1">
            <a:off x="447675" y="4005263"/>
            <a:ext cx="0" cy="6350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3" name="Line 42">
            <a:extLst>
              <a:ext uri="{FF2B5EF4-FFF2-40B4-BE49-F238E27FC236}">
                <a16:creationId xmlns:a16="http://schemas.microsoft.com/office/drawing/2014/main" id="{4C91F80F-D48C-4AA0-877C-4ABA672BA8B6}"/>
              </a:ext>
            </a:extLst>
          </p:cNvPr>
          <p:cNvSpPr>
            <a:spLocks noChangeShapeType="1"/>
          </p:cNvSpPr>
          <p:nvPr/>
        </p:nvSpPr>
        <p:spPr bwMode="auto">
          <a:xfrm flipV="1">
            <a:off x="1319213" y="4005263"/>
            <a:ext cx="0" cy="6350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4" name="Line 43">
            <a:extLst>
              <a:ext uri="{FF2B5EF4-FFF2-40B4-BE49-F238E27FC236}">
                <a16:creationId xmlns:a16="http://schemas.microsoft.com/office/drawing/2014/main" id="{7CB16ADF-779E-454C-A06E-7DF960A080BA}"/>
              </a:ext>
            </a:extLst>
          </p:cNvPr>
          <p:cNvSpPr>
            <a:spLocks noChangeShapeType="1"/>
          </p:cNvSpPr>
          <p:nvPr/>
        </p:nvSpPr>
        <p:spPr bwMode="auto">
          <a:xfrm flipV="1">
            <a:off x="2190750" y="4005263"/>
            <a:ext cx="0" cy="6350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5" name="Line 44">
            <a:extLst>
              <a:ext uri="{FF2B5EF4-FFF2-40B4-BE49-F238E27FC236}">
                <a16:creationId xmlns:a16="http://schemas.microsoft.com/office/drawing/2014/main" id="{411E839E-303E-4C81-96FE-06CC6EA0D895}"/>
              </a:ext>
            </a:extLst>
          </p:cNvPr>
          <p:cNvSpPr>
            <a:spLocks noChangeShapeType="1"/>
          </p:cNvSpPr>
          <p:nvPr/>
        </p:nvSpPr>
        <p:spPr bwMode="auto">
          <a:xfrm flipV="1">
            <a:off x="3063875" y="4005263"/>
            <a:ext cx="0" cy="6350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6" name="Line 45">
            <a:extLst>
              <a:ext uri="{FF2B5EF4-FFF2-40B4-BE49-F238E27FC236}">
                <a16:creationId xmlns:a16="http://schemas.microsoft.com/office/drawing/2014/main" id="{A61C7F5E-FB0B-41B5-85DE-444A3961988F}"/>
              </a:ext>
            </a:extLst>
          </p:cNvPr>
          <p:cNvSpPr>
            <a:spLocks noChangeShapeType="1"/>
          </p:cNvSpPr>
          <p:nvPr/>
        </p:nvSpPr>
        <p:spPr bwMode="auto">
          <a:xfrm flipV="1">
            <a:off x="3935413" y="4005263"/>
            <a:ext cx="0" cy="6350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7" name="Line 46">
            <a:extLst>
              <a:ext uri="{FF2B5EF4-FFF2-40B4-BE49-F238E27FC236}">
                <a16:creationId xmlns:a16="http://schemas.microsoft.com/office/drawing/2014/main" id="{F697365E-9E30-49C2-9707-4FC5B8F38D11}"/>
              </a:ext>
            </a:extLst>
          </p:cNvPr>
          <p:cNvSpPr>
            <a:spLocks noChangeShapeType="1"/>
          </p:cNvSpPr>
          <p:nvPr/>
        </p:nvSpPr>
        <p:spPr bwMode="auto">
          <a:xfrm flipV="1">
            <a:off x="4806950" y="4005263"/>
            <a:ext cx="0" cy="6350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8" name="Line 47">
            <a:extLst>
              <a:ext uri="{FF2B5EF4-FFF2-40B4-BE49-F238E27FC236}">
                <a16:creationId xmlns:a16="http://schemas.microsoft.com/office/drawing/2014/main" id="{BBC04326-80A6-48E4-9D78-721B1104FFFC}"/>
              </a:ext>
            </a:extLst>
          </p:cNvPr>
          <p:cNvSpPr>
            <a:spLocks noChangeShapeType="1"/>
          </p:cNvSpPr>
          <p:nvPr/>
        </p:nvSpPr>
        <p:spPr bwMode="auto">
          <a:xfrm flipV="1">
            <a:off x="5678488" y="4005263"/>
            <a:ext cx="0" cy="6350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9" name="Line 48">
            <a:extLst>
              <a:ext uri="{FF2B5EF4-FFF2-40B4-BE49-F238E27FC236}">
                <a16:creationId xmlns:a16="http://schemas.microsoft.com/office/drawing/2014/main" id="{658F37E8-6262-43C5-878A-73915C1781B6}"/>
              </a:ext>
            </a:extLst>
          </p:cNvPr>
          <p:cNvSpPr>
            <a:spLocks noChangeShapeType="1"/>
          </p:cNvSpPr>
          <p:nvPr/>
        </p:nvSpPr>
        <p:spPr bwMode="auto">
          <a:xfrm flipV="1">
            <a:off x="6529388" y="4005263"/>
            <a:ext cx="0" cy="6350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0" name="Line 49">
            <a:extLst>
              <a:ext uri="{FF2B5EF4-FFF2-40B4-BE49-F238E27FC236}">
                <a16:creationId xmlns:a16="http://schemas.microsoft.com/office/drawing/2014/main" id="{3FCBF6B2-FF8B-4BD6-BD9B-371AEA5CF826}"/>
              </a:ext>
            </a:extLst>
          </p:cNvPr>
          <p:cNvSpPr>
            <a:spLocks noChangeShapeType="1"/>
          </p:cNvSpPr>
          <p:nvPr/>
        </p:nvSpPr>
        <p:spPr bwMode="auto">
          <a:xfrm flipV="1">
            <a:off x="7402513" y="4005263"/>
            <a:ext cx="0" cy="6350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1" name="Rectangle 50">
            <a:extLst>
              <a:ext uri="{FF2B5EF4-FFF2-40B4-BE49-F238E27FC236}">
                <a16:creationId xmlns:a16="http://schemas.microsoft.com/office/drawing/2014/main" id="{8F41E18B-6DC5-4A9F-AE93-CDDF18AAA928}"/>
              </a:ext>
            </a:extLst>
          </p:cNvPr>
          <p:cNvSpPr>
            <a:spLocks noChangeArrowheads="1"/>
          </p:cNvSpPr>
          <p:nvPr/>
        </p:nvSpPr>
        <p:spPr bwMode="auto">
          <a:xfrm>
            <a:off x="434975" y="4133850"/>
            <a:ext cx="169862" cy="23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52" name="Rectangle 51">
            <a:extLst>
              <a:ext uri="{FF2B5EF4-FFF2-40B4-BE49-F238E27FC236}">
                <a16:creationId xmlns:a16="http://schemas.microsoft.com/office/drawing/2014/main" id="{5DA835A9-9736-4995-86F9-C7957147F769}"/>
              </a:ext>
            </a:extLst>
          </p:cNvPr>
          <p:cNvSpPr>
            <a:spLocks noChangeArrowheads="1"/>
          </p:cNvSpPr>
          <p:nvPr/>
        </p:nvSpPr>
        <p:spPr bwMode="auto">
          <a:xfrm>
            <a:off x="6975475" y="4124325"/>
            <a:ext cx="615950" cy="23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a:ln>
                  <a:noFill/>
                </a:ln>
                <a:solidFill>
                  <a:srgbClr val="262626"/>
                </a:solidFill>
                <a:effectLst/>
                <a:latin typeface="Arial" panose="020B0604020202020204" pitchFamily="34" charset="0"/>
              </a:rPr>
              <a:t>40,000</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1053" name="Line 52">
            <a:extLst>
              <a:ext uri="{FF2B5EF4-FFF2-40B4-BE49-F238E27FC236}">
                <a16:creationId xmlns:a16="http://schemas.microsoft.com/office/drawing/2014/main" id="{726A9AD6-AD14-489C-8D08-BBFF936625A9}"/>
              </a:ext>
            </a:extLst>
          </p:cNvPr>
          <p:cNvSpPr>
            <a:spLocks noChangeShapeType="1"/>
          </p:cNvSpPr>
          <p:nvPr/>
        </p:nvSpPr>
        <p:spPr bwMode="auto">
          <a:xfrm>
            <a:off x="447675" y="4068763"/>
            <a:ext cx="85725"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4" name="Line 53">
            <a:extLst>
              <a:ext uri="{FF2B5EF4-FFF2-40B4-BE49-F238E27FC236}">
                <a16:creationId xmlns:a16="http://schemas.microsoft.com/office/drawing/2014/main" id="{E5BA0A41-EDD5-4AA1-993A-D3BFC10F3A66}"/>
              </a:ext>
            </a:extLst>
          </p:cNvPr>
          <p:cNvSpPr>
            <a:spLocks noChangeShapeType="1"/>
          </p:cNvSpPr>
          <p:nvPr/>
        </p:nvSpPr>
        <p:spPr bwMode="auto">
          <a:xfrm flipH="1">
            <a:off x="7337425" y="4068763"/>
            <a:ext cx="65087"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5" name="Freeform 54">
            <a:extLst>
              <a:ext uri="{FF2B5EF4-FFF2-40B4-BE49-F238E27FC236}">
                <a16:creationId xmlns:a16="http://schemas.microsoft.com/office/drawing/2014/main" id="{81E17B24-ADFB-4E07-8C5A-7B8F4FDC5CE7}"/>
              </a:ext>
            </a:extLst>
          </p:cNvPr>
          <p:cNvSpPr>
            <a:spLocks/>
          </p:cNvSpPr>
          <p:nvPr/>
        </p:nvSpPr>
        <p:spPr bwMode="auto">
          <a:xfrm>
            <a:off x="447675" y="3048000"/>
            <a:ext cx="6932612" cy="1020762"/>
          </a:xfrm>
          <a:custGeom>
            <a:avLst/>
            <a:gdLst>
              <a:gd name="T0" fmla="*/ 68 w 4367"/>
              <a:gd name="T1" fmla="*/ 0 h 643"/>
              <a:gd name="T2" fmla="*/ 124 w 4367"/>
              <a:gd name="T3" fmla="*/ 160 h 643"/>
              <a:gd name="T4" fmla="*/ 179 w 4367"/>
              <a:gd name="T5" fmla="*/ 208 h 643"/>
              <a:gd name="T6" fmla="*/ 242 w 4367"/>
              <a:gd name="T7" fmla="*/ 223 h 643"/>
              <a:gd name="T8" fmla="*/ 299 w 4367"/>
              <a:gd name="T9" fmla="*/ 187 h 643"/>
              <a:gd name="T10" fmla="*/ 360 w 4367"/>
              <a:gd name="T11" fmla="*/ 233 h 643"/>
              <a:gd name="T12" fmla="*/ 425 w 4367"/>
              <a:gd name="T13" fmla="*/ 277 h 643"/>
              <a:gd name="T14" fmla="*/ 491 w 4367"/>
              <a:gd name="T15" fmla="*/ 315 h 643"/>
              <a:gd name="T16" fmla="*/ 554 w 4367"/>
              <a:gd name="T17" fmla="*/ 390 h 643"/>
              <a:gd name="T18" fmla="*/ 625 w 4367"/>
              <a:gd name="T19" fmla="*/ 408 h 643"/>
              <a:gd name="T20" fmla="*/ 692 w 4367"/>
              <a:gd name="T21" fmla="*/ 409 h 643"/>
              <a:gd name="T22" fmla="*/ 763 w 4367"/>
              <a:gd name="T23" fmla="*/ 440 h 643"/>
              <a:gd name="T24" fmla="*/ 829 w 4367"/>
              <a:gd name="T25" fmla="*/ 421 h 643"/>
              <a:gd name="T26" fmla="*/ 906 w 4367"/>
              <a:gd name="T27" fmla="*/ 408 h 643"/>
              <a:gd name="T28" fmla="*/ 975 w 4367"/>
              <a:gd name="T29" fmla="*/ 432 h 643"/>
              <a:gd name="T30" fmla="*/ 1048 w 4367"/>
              <a:gd name="T31" fmla="*/ 423 h 643"/>
              <a:gd name="T32" fmla="*/ 1119 w 4367"/>
              <a:gd name="T33" fmla="*/ 381 h 643"/>
              <a:gd name="T34" fmla="*/ 1191 w 4367"/>
              <a:gd name="T35" fmla="*/ 362 h 643"/>
              <a:gd name="T36" fmla="*/ 1263 w 4367"/>
              <a:gd name="T37" fmla="*/ 381 h 643"/>
              <a:gd name="T38" fmla="*/ 1337 w 4367"/>
              <a:gd name="T39" fmla="*/ 394 h 643"/>
              <a:gd name="T40" fmla="*/ 1408 w 4367"/>
              <a:gd name="T41" fmla="*/ 375 h 643"/>
              <a:gd name="T42" fmla="*/ 1484 w 4367"/>
              <a:gd name="T43" fmla="*/ 360 h 643"/>
              <a:gd name="T44" fmla="*/ 1556 w 4367"/>
              <a:gd name="T45" fmla="*/ 377 h 643"/>
              <a:gd name="T46" fmla="*/ 1631 w 4367"/>
              <a:gd name="T47" fmla="*/ 383 h 643"/>
              <a:gd name="T48" fmla="*/ 1704 w 4367"/>
              <a:gd name="T49" fmla="*/ 402 h 643"/>
              <a:gd name="T50" fmla="*/ 1772 w 4367"/>
              <a:gd name="T51" fmla="*/ 432 h 643"/>
              <a:gd name="T52" fmla="*/ 1843 w 4367"/>
              <a:gd name="T53" fmla="*/ 459 h 643"/>
              <a:gd name="T54" fmla="*/ 1914 w 4367"/>
              <a:gd name="T55" fmla="*/ 484 h 643"/>
              <a:gd name="T56" fmla="*/ 1985 w 4367"/>
              <a:gd name="T57" fmla="*/ 511 h 643"/>
              <a:gd name="T58" fmla="*/ 2061 w 4367"/>
              <a:gd name="T59" fmla="*/ 542 h 643"/>
              <a:gd name="T60" fmla="*/ 2138 w 4367"/>
              <a:gd name="T61" fmla="*/ 540 h 643"/>
              <a:gd name="T62" fmla="*/ 2214 w 4367"/>
              <a:gd name="T63" fmla="*/ 531 h 643"/>
              <a:gd name="T64" fmla="*/ 2287 w 4367"/>
              <a:gd name="T65" fmla="*/ 516 h 643"/>
              <a:gd name="T66" fmla="*/ 2361 w 4367"/>
              <a:gd name="T67" fmla="*/ 517 h 643"/>
              <a:gd name="T68" fmla="*/ 2436 w 4367"/>
              <a:gd name="T69" fmla="*/ 521 h 643"/>
              <a:gd name="T70" fmla="*/ 2506 w 4367"/>
              <a:gd name="T71" fmla="*/ 557 h 643"/>
              <a:gd name="T72" fmla="*/ 2581 w 4367"/>
              <a:gd name="T73" fmla="*/ 575 h 643"/>
              <a:gd name="T74" fmla="*/ 2649 w 4367"/>
              <a:gd name="T75" fmla="*/ 609 h 643"/>
              <a:gd name="T76" fmla="*/ 2724 w 4367"/>
              <a:gd name="T77" fmla="*/ 643 h 643"/>
              <a:gd name="T78" fmla="*/ 2801 w 4367"/>
              <a:gd name="T79" fmla="*/ 633 h 643"/>
              <a:gd name="T80" fmla="*/ 2879 w 4367"/>
              <a:gd name="T81" fmla="*/ 629 h 643"/>
              <a:gd name="T82" fmla="*/ 2952 w 4367"/>
              <a:gd name="T83" fmla="*/ 610 h 643"/>
              <a:gd name="T84" fmla="*/ 3026 w 4367"/>
              <a:gd name="T85" fmla="*/ 585 h 643"/>
              <a:gd name="T86" fmla="*/ 3098 w 4367"/>
              <a:gd name="T87" fmla="*/ 557 h 643"/>
              <a:gd name="T88" fmla="*/ 3170 w 4367"/>
              <a:gd name="T89" fmla="*/ 521 h 643"/>
              <a:gd name="T90" fmla="*/ 3239 w 4367"/>
              <a:gd name="T91" fmla="*/ 508 h 643"/>
              <a:gd name="T92" fmla="*/ 3309 w 4367"/>
              <a:gd name="T93" fmla="*/ 500 h 643"/>
              <a:gd name="T94" fmla="*/ 3378 w 4367"/>
              <a:gd name="T95" fmla="*/ 463 h 643"/>
              <a:gd name="T96" fmla="*/ 3450 w 4367"/>
              <a:gd name="T97" fmla="*/ 433 h 643"/>
              <a:gd name="T98" fmla="*/ 3524 w 4367"/>
              <a:gd name="T99" fmla="*/ 424 h 643"/>
              <a:gd name="T100" fmla="*/ 3593 w 4367"/>
              <a:gd name="T101" fmla="*/ 414 h 643"/>
              <a:gd name="T102" fmla="*/ 3663 w 4367"/>
              <a:gd name="T103" fmla="*/ 402 h 643"/>
              <a:gd name="T104" fmla="*/ 3728 w 4367"/>
              <a:gd name="T105" fmla="*/ 354 h 643"/>
              <a:gd name="T106" fmla="*/ 3794 w 4367"/>
              <a:gd name="T107" fmla="*/ 345 h 643"/>
              <a:gd name="T108" fmla="*/ 3859 w 4367"/>
              <a:gd name="T109" fmla="*/ 314 h 643"/>
              <a:gd name="T110" fmla="*/ 3927 w 4367"/>
              <a:gd name="T111" fmla="*/ 300 h 643"/>
              <a:gd name="T112" fmla="*/ 3991 w 4367"/>
              <a:gd name="T113" fmla="*/ 264 h 643"/>
              <a:gd name="T114" fmla="*/ 4050 w 4367"/>
              <a:gd name="T115" fmla="*/ 238 h 643"/>
              <a:gd name="T116" fmla="*/ 4108 w 4367"/>
              <a:gd name="T117" fmla="*/ 241 h 643"/>
              <a:gd name="T118" fmla="*/ 4175 w 4367"/>
              <a:gd name="T119" fmla="*/ 248 h 643"/>
              <a:gd name="T120" fmla="*/ 4227 w 4367"/>
              <a:gd name="T121" fmla="*/ 191 h 643"/>
              <a:gd name="T122" fmla="*/ 4276 w 4367"/>
              <a:gd name="T123" fmla="*/ 167 h 643"/>
              <a:gd name="T124" fmla="*/ 4325 w 4367"/>
              <a:gd name="T125" fmla="*/ 221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67" h="643">
                <a:moveTo>
                  <a:pt x="0" y="0"/>
                </a:moveTo>
                <a:lnTo>
                  <a:pt x="1" y="0"/>
                </a:lnTo>
                <a:lnTo>
                  <a:pt x="2" y="0"/>
                </a:lnTo>
                <a:lnTo>
                  <a:pt x="2" y="0"/>
                </a:lnTo>
                <a:lnTo>
                  <a:pt x="3" y="0"/>
                </a:lnTo>
                <a:lnTo>
                  <a:pt x="4" y="0"/>
                </a:lnTo>
                <a:lnTo>
                  <a:pt x="5" y="0"/>
                </a:lnTo>
                <a:lnTo>
                  <a:pt x="6" y="0"/>
                </a:lnTo>
                <a:lnTo>
                  <a:pt x="6" y="0"/>
                </a:lnTo>
                <a:lnTo>
                  <a:pt x="7" y="0"/>
                </a:lnTo>
                <a:lnTo>
                  <a:pt x="7" y="0"/>
                </a:lnTo>
                <a:lnTo>
                  <a:pt x="8" y="0"/>
                </a:lnTo>
                <a:lnTo>
                  <a:pt x="9" y="0"/>
                </a:lnTo>
                <a:lnTo>
                  <a:pt x="10" y="0"/>
                </a:lnTo>
                <a:lnTo>
                  <a:pt x="11" y="0"/>
                </a:lnTo>
                <a:lnTo>
                  <a:pt x="12" y="0"/>
                </a:lnTo>
                <a:lnTo>
                  <a:pt x="13" y="0"/>
                </a:lnTo>
                <a:lnTo>
                  <a:pt x="13" y="0"/>
                </a:lnTo>
                <a:lnTo>
                  <a:pt x="13" y="0"/>
                </a:lnTo>
                <a:lnTo>
                  <a:pt x="14" y="0"/>
                </a:lnTo>
                <a:lnTo>
                  <a:pt x="15" y="0"/>
                </a:lnTo>
                <a:lnTo>
                  <a:pt x="16" y="0"/>
                </a:lnTo>
                <a:lnTo>
                  <a:pt x="17" y="0"/>
                </a:lnTo>
                <a:lnTo>
                  <a:pt x="18" y="0"/>
                </a:lnTo>
                <a:lnTo>
                  <a:pt x="18" y="0"/>
                </a:lnTo>
                <a:lnTo>
                  <a:pt x="18" y="0"/>
                </a:lnTo>
                <a:lnTo>
                  <a:pt x="19" y="0"/>
                </a:lnTo>
                <a:lnTo>
                  <a:pt x="20" y="0"/>
                </a:lnTo>
                <a:lnTo>
                  <a:pt x="21" y="0"/>
                </a:lnTo>
                <a:lnTo>
                  <a:pt x="22" y="0"/>
                </a:lnTo>
                <a:lnTo>
                  <a:pt x="23" y="0"/>
                </a:lnTo>
                <a:lnTo>
                  <a:pt x="23" y="0"/>
                </a:lnTo>
                <a:lnTo>
                  <a:pt x="24" y="0"/>
                </a:lnTo>
                <a:lnTo>
                  <a:pt x="24" y="0"/>
                </a:lnTo>
                <a:lnTo>
                  <a:pt x="25" y="0"/>
                </a:lnTo>
                <a:lnTo>
                  <a:pt x="26" y="0"/>
                </a:lnTo>
                <a:lnTo>
                  <a:pt x="27" y="0"/>
                </a:lnTo>
                <a:lnTo>
                  <a:pt x="28" y="0"/>
                </a:lnTo>
                <a:lnTo>
                  <a:pt x="28" y="0"/>
                </a:lnTo>
                <a:lnTo>
                  <a:pt x="29" y="0"/>
                </a:lnTo>
                <a:lnTo>
                  <a:pt x="30" y="0"/>
                </a:lnTo>
                <a:lnTo>
                  <a:pt x="30" y="0"/>
                </a:lnTo>
                <a:lnTo>
                  <a:pt x="31" y="0"/>
                </a:lnTo>
                <a:lnTo>
                  <a:pt x="32" y="0"/>
                </a:lnTo>
                <a:lnTo>
                  <a:pt x="33" y="0"/>
                </a:lnTo>
                <a:lnTo>
                  <a:pt x="33" y="74"/>
                </a:lnTo>
                <a:lnTo>
                  <a:pt x="33" y="75"/>
                </a:lnTo>
                <a:lnTo>
                  <a:pt x="34" y="73"/>
                </a:lnTo>
                <a:lnTo>
                  <a:pt x="34" y="71"/>
                </a:lnTo>
                <a:lnTo>
                  <a:pt x="35" y="63"/>
                </a:lnTo>
                <a:lnTo>
                  <a:pt x="35" y="61"/>
                </a:lnTo>
                <a:lnTo>
                  <a:pt x="36" y="59"/>
                </a:lnTo>
                <a:lnTo>
                  <a:pt x="36" y="61"/>
                </a:lnTo>
                <a:lnTo>
                  <a:pt x="36" y="62"/>
                </a:lnTo>
                <a:lnTo>
                  <a:pt x="37" y="67"/>
                </a:lnTo>
                <a:lnTo>
                  <a:pt x="37" y="68"/>
                </a:lnTo>
                <a:lnTo>
                  <a:pt x="37" y="72"/>
                </a:lnTo>
                <a:lnTo>
                  <a:pt x="38" y="73"/>
                </a:lnTo>
                <a:lnTo>
                  <a:pt x="38" y="67"/>
                </a:lnTo>
                <a:lnTo>
                  <a:pt x="38" y="66"/>
                </a:lnTo>
                <a:lnTo>
                  <a:pt x="38" y="60"/>
                </a:lnTo>
                <a:lnTo>
                  <a:pt x="39" y="59"/>
                </a:lnTo>
                <a:lnTo>
                  <a:pt x="39" y="52"/>
                </a:lnTo>
                <a:lnTo>
                  <a:pt x="40" y="51"/>
                </a:lnTo>
                <a:lnTo>
                  <a:pt x="41" y="43"/>
                </a:lnTo>
                <a:lnTo>
                  <a:pt x="41" y="41"/>
                </a:lnTo>
                <a:lnTo>
                  <a:pt x="42" y="28"/>
                </a:lnTo>
                <a:lnTo>
                  <a:pt x="42" y="26"/>
                </a:lnTo>
                <a:lnTo>
                  <a:pt x="43" y="15"/>
                </a:lnTo>
                <a:lnTo>
                  <a:pt x="43" y="13"/>
                </a:lnTo>
                <a:lnTo>
                  <a:pt x="43" y="13"/>
                </a:lnTo>
                <a:lnTo>
                  <a:pt x="43" y="12"/>
                </a:lnTo>
                <a:lnTo>
                  <a:pt x="43" y="12"/>
                </a:lnTo>
                <a:lnTo>
                  <a:pt x="44" y="12"/>
                </a:lnTo>
                <a:lnTo>
                  <a:pt x="45" y="12"/>
                </a:lnTo>
                <a:lnTo>
                  <a:pt x="45" y="11"/>
                </a:lnTo>
                <a:lnTo>
                  <a:pt x="46" y="5"/>
                </a:lnTo>
                <a:lnTo>
                  <a:pt x="46" y="4"/>
                </a:lnTo>
                <a:lnTo>
                  <a:pt x="47" y="0"/>
                </a:lnTo>
                <a:lnTo>
                  <a:pt x="48" y="0"/>
                </a:lnTo>
                <a:lnTo>
                  <a:pt x="49" y="0"/>
                </a:lnTo>
                <a:lnTo>
                  <a:pt x="49" y="0"/>
                </a:lnTo>
                <a:lnTo>
                  <a:pt x="49" y="0"/>
                </a:lnTo>
                <a:lnTo>
                  <a:pt x="50" y="0"/>
                </a:lnTo>
                <a:lnTo>
                  <a:pt x="51" y="0"/>
                </a:lnTo>
                <a:lnTo>
                  <a:pt x="52" y="0"/>
                </a:lnTo>
                <a:lnTo>
                  <a:pt x="53" y="0"/>
                </a:lnTo>
                <a:lnTo>
                  <a:pt x="54" y="0"/>
                </a:lnTo>
                <a:lnTo>
                  <a:pt x="54" y="0"/>
                </a:lnTo>
                <a:lnTo>
                  <a:pt x="54" y="0"/>
                </a:lnTo>
                <a:lnTo>
                  <a:pt x="55" y="0"/>
                </a:lnTo>
                <a:lnTo>
                  <a:pt x="56" y="0"/>
                </a:lnTo>
                <a:lnTo>
                  <a:pt x="57" y="0"/>
                </a:lnTo>
                <a:lnTo>
                  <a:pt x="58" y="0"/>
                </a:lnTo>
                <a:lnTo>
                  <a:pt x="58" y="1"/>
                </a:lnTo>
                <a:lnTo>
                  <a:pt x="59" y="5"/>
                </a:lnTo>
                <a:lnTo>
                  <a:pt x="59" y="5"/>
                </a:lnTo>
                <a:lnTo>
                  <a:pt x="59" y="8"/>
                </a:lnTo>
                <a:lnTo>
                  <a:pt x="60" y="8"/>
                </a:lnTo>
                <a:lnTo>
                  <a:pt x="60" y="3"/>
                </a:lnTo>
                <a:lnTo>
                  <a:pt x="60" y="2"/>
                </a:lnTo>
                <a:lnTo>
                  <a:pt x="60" y="0"/>
                </a:lnTo>
                <a:lnTo>
                  <a:pt x="61" y="0"/>
                </a:lnTo>
                <a:lnTo>
                  <a:pt x="62" y="0"/>
                </a:lnTo>
                <a:lnTo>
                  <a:pt x="63" y="0"/>
                </a:lnTo>
                <a:lnTo>
                  <a:pt x="64" y="0"/>
                </a:lnTo>
                <a:lnTo>
                  <a:pt x="64" y="0"/>
                </a:lnTo>
                <a:lnTo>
                  <a:pt x="65" y="0"/>
                </a:lnTo>
                <a:lnTo>
                  <a:pt x="66" y="0"/>
                </a:lnTo>
                <a:lnTo>
                  <a:pt x="67" y="0"/>
                </a:lnTo>
                <a:lnTo>
                  <a:pt x="67" y="0"/>
                </a:lnTo>
                <a:lnTo>
                  <a:pt x="68" y="0"/>
                </a:lnTo>
                <a:lnTo>
                  <a:pt x="69" y="0"/>
                </a:lnTo>
                <a:lnTo>
                  <a:pt x="69" y="0"/>
                </a:lnTo>
                <a:lnTo>
                  <a:pt x="70" y="0"/>
                </a:lnTo>
                <a:lnTo>
                  <a:pt x="71" y="0"/>
                </a:lnTo>
                <a:lnTo>
                  <a:pt x="72" y="0"/>
                </a:lnTo>
                <a:lnTo>
                  <a:pt x="73" y="0"/>
                </a:lnTo>
                <a:lnTo>
                  <a:pt x="73" y="0"/>
                </a:lnTo>
                <a:lnTo>
                  <a:pt x="74" y="0"/>
                </a:lnTo>
                <a:lnTo>
                  <a:pt x="74" y="0"/>
                </a:lnTo>
                <a:lnTo>
                  <a:pt x="75" y="0"/>
                </a:lnTo>
                <a:lnTo>
                  <a:pt x="76" y="0"/>
                </a:lnTo>
                <a:lnTo>
                  <a:pt x="77" y="0"/>
                </a:lnTo>
                <a:lnTo>
                  <a:pt x="78" y="0"/>
                </a:lnTo>
                <a:lnTo>
                  <a:pt x="79" y="0"/>
                </a:lnTo>
                <a:lnTo>
                  <a:pt x="79" y="0"/>
                </a:lnTo>
                <a:lnTo>
                  <a:pt x="79" y="0"/>
                </a:lnTo>
                <a:lnTo>
                  <a:pt x="80" y="0"/>
                </a:lnTo>
                <a:lnTo>
                  <a:pt x="81" y="0"/>
                </a:lnTo>
                <a:lnTo>
                  <a:pt x="82" y="0"/>
                </a:lnTo>
                <a:lnTo>
                  <a:pt x="83" y="0"/>
                </a:lnTo>
                <a:lnTo>
                  <a:pt x="84" y="0"/>
                </a:lnTo>
                <a:lnTo>
                  <a:pt x="85" y="0"/>
                </a:lnTo>
                <a:lnTo>
                  <a:pt x="85" y="0"/>
                </a:lnTo>
                <a:lnTo>
                  <a:pt x="85" y="0"/>
                </a:lnTo>
                <a:lnTo>
                  <a:pt x="86" y="0"/>
                </a:lnTo>
                <a:lnTo>
                  <a:pt x="87" y="7"/>
                </a:lnTo>
                <a:lnTo>
                  <a:pt x="87" y="10"/>
                </a:lnTo>
                <a:lnTo>
                  <a:pt x="88" y="19"/>
                </a:lnTo>
                <a:lnTo>
                  <a:pt x="88" y="21"/>
                </a:lnTo>
                <a:lnTo>
                  <a:pt x="89" y="32"/>
                </a:lnTo>
                <a:lnTo>
                  <a:pt x="89" y="33"/>
                </a:lnTo>
                <a:lnTo>
                  <a:pt x="90" y="42"/>
                </a:lnTo>
                <a:lnTo>
                  <a:pt x="90" y="43"/>
                </a:lnTo>
                <a:lnTo>
                  <a:pt x="90" y="53"/>
                </a:lnTo>
                <a:lnTo>
                  <a:pt x="90" y="54"/>
                </a:lnTo>
                <a:lnTo>
                  <a:pt x="91" y="64"/>
                </a:lnTo>
                <a:lnTo>
                  <a:pt x="91" y="66"/>
                </a:lnTo>
                <a:lnTo>
                  <a:pt x="91" y="74"/>
                </a:lnTo>
                <a:lnTo>
                  <a:pt x="92" y="76"/>
                </a:lnTo>
                <a:lnTo>
                  <a:pt x="92" y="82"/>
                </a:lnTo>
                <a:lnTo>
                  <a:pt x="93" y="83"/>
                </a:lnTo>
                <a:lnTo>
                  <a:pt x="94" y="91"/>
                </a:lnTo>
                <a:lnTo>
                  <a:pt x="94" y="92"/>
                </a:lnTo>
                <a:lnTo>
                  <a:pt x="95" y="99"/>
                </a:lnTo>
                <a:lnTo>
                  <a:pt x="95" y="100"/>
                </a:lnTo>
                <a:lnTo>
                  <a:pt x="95" y="105"/>
                </a:lnTo>
                <a:lnTo>
                  <a:pt x="95" y="106"/>
                </a:lnTo>
                <a:lnTo>
                  <a:pt x="96" y="110"/>
                </a:lnTo>
                <a:lnTo>
                  <a:pt x="96" y="110"/>
                </a:lnTo>
                <a:lnTo>
                  <a:pt x="97" y="114"/>
                </a:lnTo>
                <a:lnTo>
                  <a:pt x="97" y="115"/>
                </a:lnTo>
                <a:lnTo>
                  <a:pt x="97" y="118"/>
                </a:lnTo>
                <a:lnTo>
                  <a:pt x="97" y="117"/>
                </a:lnTo>
                <a:lnTo>
                  <a:pt x="98" y="119"/>
                </a:lnTo>
                <a:lnTo>
                  <a:pt x="99" y="122"/>
                </a:lnTo>
                <a:lnTo>
                  <a:pt x="99" y="121"/>
                </a:lnTo>
                <a:lnTo>
                  <a:pt x="100" y="120"/>
                </a:lnTo>
                <a:lnTo>
                  <a:pt x="100" y="120"/>
                </a:lnTo>
                <a:lnTo>
                  <a:pt x="100" y="119"/>
                </a:lnTo>
                <a:lnTo>
                  <a:pt x="100" y="120"/>
                </a:lnTo>
                <a:lnTo>
                  <a:pt x="101" y="119"/>
                </a:lnTo>
                <a:lnTo>
                  <a:pt x="102" y="118"/>
                </a:lnTo>
                <a:lnTo>
                  <a:pt x="102" y="116"/>
                </a:lnTo>
                <a:lnTo>
                  <a:pt x="103" y="115"/>
                </a:lnTo>
                <a:lnTo>
                  <a:pt x="103" y="115"/>
                </a:lnTo>
                <a:lnTo>
                  <a:pt x="103" y="116"/>
                </a:lnTo>
                <a:lnTo>
                  <a:pt x="103" y="115"/>
                </a:lnTo>
                <a:lnTo>
                  <a:pt x="103" y="117"/>
                </a:lnTo>
                <a:lnTo>
                  <a:pt x="104" y="117"/>
                </a:lnTo>
                <a:lnTo>
                  <a:pt x="105" y="118"/>
                </a:lnTo>
                <a:lnTo>
                  <a:pt x="105" y="119"/>
                </a:lnTo>
                <a:lnTo>
                  <a:pt x="105" y="120"/>
                </a:lnTo>
                <a:lnTo>
                  <a:pt x="106" y="119"/>
                </a:lnTo>
                <a:lnTo>
                  <a:pt x="107" y="117"/>
                </a:lnTo>
                <a:lnTo>
                  <a:pt x="108" y="114"/>
                </a:lnTo>
                <a:lnTo>
                  <a:pt x="108" y="113"/>
                </a:lnTo>
                <a:lnTo>
                  <a:pt x="109" y="111"/>
                </a:lnTo>
                <a:lnTo>
                  <a:pt x="109" y="110"/>
                </a:lnTo>
                <a:lnTo>
                  <a:pt x="109" y="116"/>
                </a:lnTo>
                <a:lnTo>
                  <a:pt x="109" y="117"/>
                </a:lnTo>
                <a:lnTo>
                  <a:pt x="110" y="124"/>
                </a:lnTo>
                <a:lnTo>
                  <a:pt x="110" y="125"/>
                </a:lnTo>
                <a:lnTo>
                  <a:pt x="110" y="132"/>
                </a:lnTo>
                <a:lnTo>
                  <a:pt x="110" y="133"/>
                </a:lnTo>
                <a:lnTo>
                  <a:pt x="111" y="136"/>
                </a:lnTo>
                <a:lnTo>
                  <a:pt x="111" y="137"/>
                </a:lnTo>
                <a:lnTo>
                  <a:pt x="112" y="139"/>
                </a:lnTo>
                <a:lnTo>
                  <a:pt x="113" y="140"/>
                </a:lnTo>
                <a:lnTo>
                  <a:pt x="113" y="141"/>
                </a:lnTo>
                <a:lnTo>
                  <a:pt x="114" y="141"/>
                </a:lnTo>
                <a:lnTo>
                  <a:pt x="114" y="141"/>
                </a:lnTo>
                <a:lnTo>
                  <a:pt x="115" y="143"/>
                </a:lnTo>
                <a:lnTo>
                  <a:pt x="115" y="143"/>
                </a:lnTo>
                <a:lnTo>
                  <a:pt x="116" y="142"/>
                </a:lnTo>
                <a:lnTo>
                  <a:pt x="116" y="143"/>
                </a:lnTo>
                <a:lnTo>
                  <a:pt x="117" y="143"/>
                </a:lnTo>
                <a:lnTo>
                  <a:pt x="118" y="144"/>
                </a:lnTo>
                <a:lnTo>
                  <a:pt x="118" y="143"/>
                </a:lnTo>
                <a:lnTo>
                  <a:pt x="118" y="142"/>
                </a:lnTo>
                <a:lnTo>
                  <a:pt x="119" y="143"/>
                </a:lnTo>
                <a:lnTo>
                  <a:pt x="119" y="144"/>
                </a:lnTo>
                <a:lnTo>
                  <a:pt x="120" y="145"/>
                </a:lnTo>
                <a:lnTo>
                  <a:pt x="121" y="144"/>
                </a:lnTo>
                <a:lnTo>
                  <a:pt x="121" y="144"/>
                </a:lnTo>
                <a:lnTo>
                  <a:pt x="121" y="145"/>
                </a:lnTo>
                <a:lnTo>
                  <a:pt x="121" y="146"/>
                </a:lnTo>
                <a:lnTo>
                  <a:pt x="121" y="148"/>
                </a:lnTo>
                <a:lnTo>
                  <a:pt x="122" y="148"/>
                </a:lnTo>
                <a:lnTo>
                  <a:pt x="122" y="151"/>
                </a:lnTo>
                <a:lnTo>
                  <a:pt x="123" y="152"/>
                </a:lnTo>
                <a:lnTo>
                  <a:pt x="123" y="158"/>
                </a:lnTo>
                <a:lnTo>
                  <a:pt x="124" y="160"/>
                </a:lnTo>
                <a:lnTo>
                  <a:pt x="124" y="166"/>
                </a:lnTo>
                <a:lnTo>
                  <a:pt x="125" y="167"/>
                </a:lnTo>
                <a:lnTo>
                  <a:pt x="125" y="170"/>
                </a:lnTo>
                <a:lnTo>
                  <a:pt x="125" y="171"/>
                </a:lnTo>
                <a:lnTo>
                  <a:pt x="126" y="173"/>
                </a:lnTo>
                <a:lnTo>
                  <a:pt x="126" y="173"/>
                </a:lnTo>
                <a:lnTo>
                  <a:pt x="127" y="173"/>
                </a:lnTo>
                <a:lnTo>
                  <a:pt x="127" y="172"/>
                </a:lnTo>
                <a:lnTo>
                  <a:pt x="127" y="172"/>
                </a:lnTo>
                <a:lnTo>
                  <a:pt x="128" y="173"/>
                </a:lnTo>
                <a:lnTo>
                  <a:pt x="128" y="174"/>
                </a:lnTo>
                <a:lnTo>
                  <a:pt x="129" y="179"/>
                </a:lnTo>
                <a:lnTo>
                  <a:pt x="129" y="180"/>
                </a:lnTo>
                <a:lnTo>
                  <a:pt x="130" y="186"/>
                </a:lnTo>
                <a:lnTo>
                  <a:pt x="130" y="186"/>
                </a:lnTo>
                <a:lnTo>
                  <a:pt x="131" y="191"/>
                </a:lnTo>
                <a:lnTo>
                  <a:pt x="131" y="194"/>
                </a:lnTo>
                <a:lnTo>
                  <a:pt x="132" y="195"/>
                </a:lnTo>
                <a:lnTo>
                  <a:pt x="133" y="196"/>
                </a:lnTo>
                <a:lnTo>
                  <a:pt x="133" y="196"/>
                </a:lnTo>
                <a:lnTo>
                  <a:pt x="134" y="196"/>
                </a:lnTo>
                <a:lnTo>
                  <a:pt x="134" y="197"/>
                </a:lnTo>
                <a:lnTo>
                  <a:pt x="135" y="197"/>
                </a:lnTo>
                <a:lnTo>
                  <a:pt x="135" y="197"/>
                </a:lnTo>
                <a:lnTo>
                  <a:pt x="136" y="197"/>
                </a:lnTo>
                <a:lnTo>
                  <a:pt x="136" y="198"/>
                </a:lnTo>
                <a:lnTo>
                  <a:pt x="137" y="198"/>
                </a:lnTo>
                <a:lnTo>
                  <a:pt x="138" y="199"/>
                </a:lnTo>
                <a:lnTo>
                  <a:pt x="139" y="200"/>
                </a:lnTo>
                <a:lnTo>
                  <a:pt x="139" y="199"/>
                </a:lnTo>
                <a:lnTo>
                  <a:pt x="140" y="197"/>
                </a:lnTo>
                <a:lnTo>
                  <a:pt x="140" y="196"/>
                </a:lnTo>
                <a:lnTo>
                  <a:pt x="141" y="194"/>
                </a:lnTo>
                <a:lnTo>
                  <a:pt x="141" y="193"/>
                </a:lnTo>
                <a:lnTo>
                  <a:pt x="141" y="192"/>
                </a:lnTo>
                <a:lnTo>
                  <a:pt x="142" y="190"/>
                </a:lnTo>
                <a:lnTo>
                  <a:pt x="142" y="191"/>
                </a:lnTo>
                <a:lnTo>
                  <a:pt x="143" y="192"/>
                </a:lnTo>
                <a:lnTo>
                  <a:pt x="143" y="191"/>
                </a:lnTo>
                <a:lnTo>
                  <a:pt x="144" y="190"/>
                </a:lnTo>
                <a:lnTo>
                  <a:pt x="144" y="191"/>
                </a:lnTo>
                <a:lnTo>
                  <a:pt x="145" y="191"/>
                </a:lnTo>
                <a:lnTo>
                  <a:pt x="146" y="191"/>
                </a:lnTo>
                <a:lnTo>
                  <a:pt x="146" y="192"/>
                </a:lnTo>
                <a:lnTo>
                  <a:pt x="146" y="191"/>
                </a:lnTo>
                <a:lnTo>
                  <a:pt x="146" y="190"/>
                </a:lnTo>
                <a:lnTo>
                  <a:pt x="146" y="190"/>
                </a:lnTo>
                <a:lnTo>
                  <a:pt x="147" y="189"/>
                </a:lnTo>
                <a:lnTo>
                  <a:pt x="148" y="189"/>
                </a:lnTo>
                <a:lnTo>
                  <a:pt x="149" y="193"/>
                </a:lnTo>
                <a:lnTo>
                  <a:pt x="149" y="194"/>
                </a:lnTo>
                <a:lnTo>
                  <a:pt x="150" y="197"/>
                </a:lnTo>
                <a:lnTo>
                  <a:pt x="150" y="198"/>
                </a:lnTo>
                <a:lnTo>
                  <a:pt x="151" y="203"/>
                </a:lnTo>
                <a:lnTo>
                  <a:pt x="151" y="203"/>
                </a:lnTo>
                <a:lnTo>
                  <a:pt x="151" y="208"/>
                </a:lnTo>
                <a:lnTo>
                  <a:pt x="151" y="209"/>
                </a:lnTo>
                <a:lnTo>
                  <a:pt x="151" y="214"/>
                </a:lnTo>
                <a:lnTo>
                  <a:pt x="152" y="217"/>
                </a:lnTo>
                <a:lnTo>
                  <a:pt x="153" y="215"/>
                </a:lnTo>
                <a:lnTo>
                  <a:pt x="154" y="215"/>
                </a:lnTo>
                <a:lnTo>
                  <a:pt x="155" y="218"/>
                </a:lnTo>
                <a:lnTo>
                  <a:pt x="156" y="218"/>
                </a:lnTo>
                <a:lnTo>
                  <a:pt x="156" y="218"/>
                </a:lnTo>
                <a:lnTo>
                  <a:pt x="156" y="218"/>
                </a:lnTo>
                <a:lnTo>
                  <a:pt x="157" y="217"/>
                </a:lnTo>
                <a:lnTo>
                  <a:pt x="157" y="216"/>
                </a:lnTo>
                <a:lnTo>
                  <a:pt x="157" y="216"/>
                </a:lnTo>
                <a:lnTo>
                  <a:pt x="157" y="215"/>
                </a:lnTo>
                <a:lnTo>
                  <a:pt x="157" y="216"/>
                </a:lnTo>
                <a:lnTo>
                  <a:pt x="157" y="216"/>
                </a:lnTo>
                <a:lnTo>
                  <a:pt x="158" y="216"/>
                </a:lnTo>
                <a:lnTo>
                  <a:pt x="158" y="215"/>
                </a:lnTo>
                <a:lnTo>
                  <a:pt x="159" y="214"/>
                </a:lnTo>
                <a:lnTo>
                  <a:pt x="160" y="213"/>
                </a:lnTo>
                <a:lnTo>
                  <a:pt x="161" y="211"/>
                </a:lnTo>
                <a:lnTo>
                  <a:pt x="161" y="212"/>
                </a:lnTo>
                <a:lnTo>
                  <a:pt x="162" y="211"/>
                </a:lnTo>
                <a:lnTo>
                  <a:pt x="162" y="210"/>
                </a:lnTo>
                <a:lnTo>
                  <a:pt x="163" y="212"/>
                </a:lnTo>
                <a:lnTo>
                  <a:pt x="163" y="210"/>
                </a:lnTo>
                <a:lnTo>
                  <a:pt x="163" y="207"/>
                </a:lnTo>
                <a:lnTo>
                  <a:pt x="164" y="204"/>
                </a:lnTo>
                <a:lnTo>
                  <a:pt x="164" y="203"/>
                </a:lnTo>
                <a:lnTo>
                  <a:pt x="165" y="203"/>
                </a:lnTo>
                <a:lnTo>
                  <a:pt x="166" y="204"/>
                </a:lnTo>
                <a:lnTo>
                  <a:pt x="167" y="204"/>
                </a:lnTo>
                <a:lnTo>
                  <a:pt x="167" y="207"/>
                </a:lnTo>
                <a:lnTo>
                  <a:pt x="167" y="208"/>
                </a:lnTo>
                <a:lnTo>
                  <a:pt x="167" y="213"/>
                </a:lnTo>
                <a:lnTo>
                  <a:pt x="168" y="213"/>
                </a:lnTo>
                <a:lnTo>
                  <a:pt x="169" y="218"/>
                </a:lnTo>
                <a:lnTo>
                  <a:pt x="169" y="218"/>
                </a:lnTo>
                <a:lnTo>
                  <a:pt x="169" y="220"/>
                </a:lnTo>
                <a:lnTo>
                  <a:pt x="170" y="220"/>
                </a:lnTo>
                <a:lnTo>
                  <a:pt x="170" y="219"/>
                </a:lnTo>
                <a:lnTo>
                  <a:pt x="171" y="219"/>
                </a:lnTo>
                <a:lnTo>
                  <a:pt x="172" y="219"/>
                </a:lnTo>
                <a:lnTo>
                  <a:pt x="172" y="218"/>
                </a:lnTo>
                <a:lnTo>
                  <a:pt x="172" y="217"/>
                </a:lnTo>
                <a:lnTo>
                  <a:pt x="172" y="216"/>
                </a:lnTo>
                <a:lnTo>
                  <a:pt x="173" y="213"/>
                </a:lnTo>
                <a:lnTo>
                  <a:pt x="173" y="213"/>
                </a:lnTo>
                <a:lnTo>
                  <a:pt x="174" y="212"/>
                </a:lnTo>
                <a:lnTo>
                  <a:pt x="175" y="210"/>
                </a:lnTo>
                <a:lnTo>
                  <a:pt x="176" y="209"/>
                </a:lnTo>
                <a:lnTo>
                  <a:pt x="176" y="208"/>
                </a:lnTo>
                <a:lnTo>
                  <a:pt x="177" y="207"/>
                </a:lnTo>
                <a:lnTo>
                  <a:pt x="177" y="207"/>
                </a:lnTo>
                <a:lnTo>
                  <a:pt x="178" y="207"/>
                </a:lnTo>
                <a:lnTo>
                  <a:pt x="178" y="208"/>
                </a:lnTo>
                <a:lnTo>
                  <a:pt x="179" y="208"/>
                </a:lnTo>
                <a:lnTo>
                  <a:pt x="180" y="210"/>
                </a:lnTo>
                <a:lnTo>
                  <a:pt x="180" y="211"/>
                </a:lnTo>
                <a:lnTo>
                  <a:pt x="181" y="214"/>
                </a:lnTo>
                <a:lnTo>
                  <a:pt x="181" y="215"/>
                </a:lnTo>
                <a:lnTo>
                  <a:pt x="182" y="218"/>
                </a:lnTo>
                <a:lnTo>
                  <a:pt x="182" y="218"/>
                </a:lnTo>
                <a:lnTo>
                  <a:pt x="182" y="218"/>
                </a:lnTo>
                <a:lnTo>
                  <a:pt x="182" y="218"/>
                </a:lnTo>
                <a:lnTo>
                  <a:pt x="182" y="219"/>
                </a:lnTo>
                <a:lnTo>
                  <a:pt x="183" y="219"/>
                </a:lnTo>
                <a:lnTo>
                  <a:pt x="184" y="219"/>
                </a:lnTo>
                <a:lnTo>
                  <a:pt x="185" y="220"/>
                </a:lnTo>
                <a:lnTo>
                  <a:pt x="186" y="220"/>
                </a:lnTo>
                <a:lnTo>
                  <a:pt x="187" y="220"/>
                </a:lnTo>
                <a:lnTo>
                  <a:pt x="187" y="220"/>
                </a:lnTo>
                <a:lnTo>
                  <a:pt x="187" y="220"/>
                </a:lnTo>
                <a:lnTo>
                  <a:pt x="187" y="220"/>
                </a:lnTo>
                <a:lnTo>
                  <a:pt x="188" y="220"/>
                </a:lnTo>
                <a:lnTo>
                  <a:pt x="188" y="219"/>
                </a:lnTo>
                <a:lnTo>
                  <a:pt x="189" y="219"/>
                </a:lnTo>
                <a:lnTo>
                  <a:pt x="190" y="219"/>
                </a:lnTo>
                <a:lnTo>
                  <a:pt x="190" y="220"/>
                </a:lnTo>
                <a:lnTo>
                  <a:pt x="190" y="219"/>
                </a:lnTo>
                <a:lnTo>
                  <a:pt x="191" y="219"/>
                </a:lnTo>
                <a:lnTo>
                  <a:pt x="192" y="218"/>
                </a:lnTo>
                <a:lnTo>
                  <a:pt x="192" y="218"/>
                </a:lnTo>
                <a:lnTo>
                  <a:pt x="193" y="215"/>
                </a:lnTo>
                <a:lnTo>
                  <a:pt x="193" y="213"/>
                </a:lnTo>
                <a:lnTo>
                  <a:pt x="193" y="212"/>
                </a:lnTo>
                <a:lnTo>
                  <a:pt x="193" y="212"/>
                </a:lnTo>
                <a:lnTo>
                  <a:pt x="194" y="215"/>
                </a:lnTo>
                <a:lnTo>
                  <a:pt x="194" y="216"/>
                </a:lnTo>
                <a:lnTo>
                  <a:pt x="195" y="220"/>
                </a:lnTo>
                <a:lnTo>
                  <a:pt x="195" y="220"/>
                </a:lnTo>
                <a:lnTo>
                  <a:pt x="196" y="223"/>
                </a:lnTo>
                <a:lnTo>
                  <a:pt x="196" y="223"/>
                </a:lnTo>
                <a:lnTo>
                  <a:pt x="197" y="226"/>
                </a:lnTo>
                <a:lnTo>
                  <a:pt x="197" y="227"/>
                </a:lnTo>
                <a:lnTo>
                  <a:pt x="198" y="230"/>
                </a:lnTo>
                <a:lnTo>
                  <a:pt x="198" y="230"/>
                </a:lnTo>
                <a:lnTo>
                  <a:pt x="198" y="234"/>
                </a:lnTo>
                <a:lnTo>
                  <a:pt x="198" y="235"/>
                </a:lnTo>
                <a:lnTo>
                  <a:pt x="199" y="238"/>
                </a:lnTo>
                <a:lnTo>
                  <a:pt x="200" y="238"/>
                </a:lnTo>
                <a:lnTo>
                  <a:pt x="200" y="237"/>
                </a:lnTo>
                <a:lnTo>
                  <a:pt x="200" y="237"/>
                </a:lnTo>
                <a:lnTo>
                  <a:pt x="201" y="237"/>
                </a:lnTo>
                <a:lnTo>
                  <a:pt x="202" y="237"/>
                </a:lnTo>
                <a:lnTo>
                  <a:pt x="202" y="236"/>
                </a:lnTo>
                <a:lnTo>
                  <a:pt x="203" y="239"/>
                </a:lnTo>
                <a:lnTo>
                  <a:pt x="203" y="239"/>
                </a:lnTo>
                <a:lnTo>
                  <a:pt x="203" y="242"/>
                </a:lnTo>
                <a:lnTo>
                  <a:pt x="204" y="242"/>
                </a:lnTo>
                <a:lnTo>
                  <a:pt x="205" y="243"/>
                </a:lnTo>
                <a:lnTo>
                  <a:pt x="206" y="242"/>
                </a:lnTo>
                <a:lnTo>
                  <a:pt x="206" y="240"/>
                </a:lnTo>
                <a:lnTo>
                  <a:pt x="207" y="239"/>
                </a:lnTo>
                <a:lnTo>
                  <a:pt x="208" y="239"/>
                </a:lnTo>
                <a:lnTo>
                  <a:pt x="208" y="240"/>
                </a:lnTo>
                <a:lnTo>
                  <a:pt x="209" y="240"/>
                </a:lnTo>
                <a:lnTo>
                  <a:pt x="210" y="240"/>
                </a:lnTo>
                <a:lnTo>
                  <a:pt x="211" y="240"/>
                </a:lnTo>
                <a:lnTo>
                  <a:pt x="212" y="240"/>
                </a:lnTo>
                <a:lnTo>
                  <a:pt x="212" y="240"/>
                </a:lnTo>
                <a:lnTo>
                  <a:pt x="213" y="239"/>
                </a:lnTo>
                <a:lnTo>
                  <a:pt x="213" y="239"/>
                </a:lnTo>
                <a:lnTo>
                  <a:pt x="214" y="239"/>
                </a:lnTo>
                <a:lnTo>
                  <a:pt x="215" y="242"/>
                </a:lnTo>
                <a:lnTo>
                  <a:pt x="216" y="244"/>
                </a:lnTo>
                <a:lnTo>
                  <a:pt x="216" y="244"/>
                </a:lnTo>
                <a:lnTo>
                  <a:pt x="217" y="245"/>
                </a:lnTo>
                <a:lnTo>
                  <a:pt x="217" y="244"/>
                </a:lnTo>
                <a:lnTo>
                  <a:pt x="218" y="242"/>
                </a:lnTo>
                <a:lnTo>
                  <a:pt x="218" y="240"/>
                </a:lnTo>
                <a:lnTo>
                  <a:pt x="218" y="239"/>
                </a:lnTo>
                <a:lnTo>
                  <a:pt x="218" y="239"/>
                </a:lnTo>
                <a:lnTo>
                  <a:pt x="219" y="239"/>
                </a:lnTo>
                <a:lnTo>
                  <a:pt x="219" y="238"/>
                </a:lnTo>
                <a:lnTo>
                  <a:pt x="220" y="238"/>
                </a:lnTo>
                <a:lnTo>
                  <a:pt x="220" y="237"/>
                </a:lnTo>
                <a:lnTo>
                  <a:pt x="220" y="237"/>
                </a:lnTo>
                <a:lnTo>
                  <a:pt x="221" y="235"/>
                </a:lnTo>
                <a:lnTo>
                  <a:pt x="222" y="235"/>
                </a:lnTo>
                <a:lnTo>
                  <a:pt x="223" y="234"/>
                </a:lnTo>
                <a:lnTo>
                  <a:pt x="224" y="234"/>
                </a:lnTo>
                <a:lnTo>
                  <a:pt x="224" y="234"/>
                </a:lnTo>
                <a:lnTo>
                  <a:pt x="224" y="233"/>
                </a:lnTo>
                <a:lnTo>
                  <a:pt x="225" y="233"/>
                </a:lnTo>
                <a:lnTo>
                  <a:pt x="226" y="233"/>
                </a:lnTo>
                <a:lnTo>
                  <a:pt x="226" y="232"/>
                </a:lnTo>
                <a:lnTo>
                  <a:pt x="227" y="233"/>
                </a:lnTo>
                <a:lnTo>
                  <a:pt x="228" y="233"/>
                </a:lnTo>
                <a:lnTo>
                  <a:pt x="229" y="233"/>
                </a:lnTo>
                <a:lnTo>
                  <a:pt x="229" y="233"/>
                </a:lnTo>
                <a:lnTo>
                  <a:pt x="230" y="233"/>
                </a:lnTo>
                <a:lnTo>
                  <a:pt x="230" y="233"/>
                </a:lnTo>
                <a:lnTo>
                  <a:pt x="230" y="233"/>
                </a:lnTo>
                <a:lnTo>
                  <a:pt x="231" y="233"/>
                </a:lnTo>
                <a:lnTo>
                  <a:pt x="233" y="233"/>
                </a:lnTo>
                <a:lnTo>
                  <a:pt x="234" y="233"/>
                </a:lnTo>
                <a:lnTo>
                  <a:pt x="234" y="233"/>
                </a:lnTo>
                <a:lnTo>
                  <a:pt x="235" y="233"/>
                </a:lnTo>
                <a:lnTo>
                  <a:pt x="236" y="232"/>
                </a:lnTo>
                <a:lnTo>
                  <a:pt x="236" y="231"/>
                </a:lnTo>
                <a:lnTo>
                  <a:pt x="237" y="229"/>
                </a:lnTo>
                <a:lnTo>
                  <a:pt x="238" y="226"/>
                </a:lnTo>
                <a:lnTo>
                  <a:pt x="238" y="225"/>
                </a:lnTo>
                <a:lnTo>
                  <a:pt x="239" y="223"/>
                </a:lnTo>
                <a:lnTo>
                  <a:pt x="239" y="223"/>
                </a:lnTo>
                <a:lnTo>
                  <a:pt x="240" y="223"/>
                </a:lnTo>
                <a:lnTo>
                  <a:pt x="241" y="223"/>
                </a:lnTo>
                <a:lnTo>
                  <a:pt x="242" y="223"/>
                </a:lnTo>
                <a:lnTo>
                  <a:pt x="242" y="222"/>
                </a:lnTo>
                <a:lnTo>
                  <a:pt x="242" y="221"/>
                </a:lnTo>
                <a:lnTo>
                  <a:pt x="242" y="220"/>
                </a:lnTo>
                <a:lnTo>
                  <a:pt x="243" y="220"/>
                </a:lnTo>
                <a:lnTo>
                  <a:pt x="244" y="219"/>
                </a:lnTo>
                <a:lnTo>
                  <a:pt x="244" y="218"/>
                </a:lnTo>
                <a:lnTo>
                  <a:pt x="244" y="217"/>
                </a:lnTo>
                <a:lnTo>
                  <a:pt x="245" y="215"/>
                </a:lnTo>
                <a:lnTo>
                  <a:pt x="246" y="213"/>
                </a:lnTo>
                <a:lnTo>
                  <a:pt x="247" y="211"/>
                </a:lnTo>
                <a:lnTo>
                  <a:pt x="248" y="210"/>
                </a:lnTo>
                <a:lnTo>
                  <a:pt x="248" y="210"/>
                </a:lnTo>
                <a:lnTo>
                  <a:pt x="248" y="209"/>
                </a:lnTo>
                <a:lnTo>
                  <a:pt x="249" y="210"/>
                </a:lnTo>
                <a:lnTo>
                  <a:pt x="249" y="209"/>
                </a:lnTo>
                <a:lnTo>
                  <a:pt x="249" y="208"/>
                </a:lnTo>
                <a:lnTo>
                  <a:pt x="249" y="207"/>
                </a:lnTo>
                <a:lnTo>
                  <a:pt x="250" y="203"/>
                </a:lnTo>
                <a:lnTo>
                  <a:pt x="250" y="203"/>
                </a:lnTo>
                <a:lnTo>
                  <a:pt x="251" y="202"/>
                </a:lnTo>
                <a:lnTo>
                  <a:pt x="252" y="202"/>
                </a:lnTo>
                <a:lnTo>
                  <a:pt x="252" y="201"/>
                </a:lnTo>
                <a:lnTo>
                  <a:pt x="253" y="200"/>
                </a:lnTo>
                <a:lnTo>
                  <a:pt x="253" y="199"/>
                </a:lnTo>
                <a:lnTo>
                  <a:pt x="254" y="199"/>
                </a:lnTo>
                <a:lnTo>
                  <a:pt x="254" y="199"/>
                </a:lnTo>
                <a:lnTo>
                  <a:pt x="254" y="199"/>
                </a:lnTo>
                <a:lnTo>
                  <a:pt x="255" y="202"/>
                </a:lnTo>
                <a:lnTo>
                  <a:pt x="255" y="203"/>
                </a:lnTo>
                <a:lnTo>
                  <a:pt x="256" y="202"/>
                </a:lnTo>
                <a:lnTo>
                  <a:pt x="257" y="201"/>
                </a:lnTo>
                <a:lnTo>
                  <a:pt x="257" y="200"/>
                </a:lnTo>
                <a:lnTo>
                  <a:pt x="258" y="199"/>
                </a:lnTo>
                <a:lnTo>
                  <a:pt x="258" y="198"/>
                </a:lnTo>
                <a:lnTo>
                  <a:pt x="259" y="198"/>
                </a:lnTo>
                <a:lnTo>
                  <a:pt x="259" y="199"/>
                </a:lnTo>
                <a:lnTo>
                  <a:pt x="260" y="200"/>
                </a:lnTo>
                <a:lnTo>
                  <a:pt x="260" y="203"/>
                </a:lnTo>
                <a:lnTo>
                  <a:pt x="260" y="203"/>
                </a:lnTo>
                <a:lnTo>
                  <a:pt x="260" y="204"/>
                </a:lnTo>
                <a:lnTo>
                  <a:pt x="261" y="207"/>
                </a:lnTo>
                <a:lnTo>
                  <a:pt x="262" y="207"/>
                </a:lnTo>
                <a:lnTo>
                  <a:pt x="262" y="208"/>
                </a:lnTo>
                <a:lnTo>
                  <a:pt x="263" y="208"/>
                </a:lnTo>
                <a:lnTo>
                  <a:pt x="263" y="208"/>
                </a:lnTo>
                <a:lnTo>
                  <a:pt x="264" y="208"/>
                </a:lnTo>
                <a:lnTo>
                  <a:pt x="264" y="207"/>
                </a:lnTo>
                <a:lnTo>
                  <a:pt x="265" y="207"/>
                </a:lnTo>
                <a:lnTo>
                  <a:pt x="265" y="208"/>
                </a:lnTo>
                <a:lnTo>
                  <a:pt x="266" y="208"/>
                </a:lnTo>
                <a:lnTo>
                  <a:pt x="266" y="207"/>
                </a:lnTo>
                <a:lnTo>
                  <a:pt x="266" y="207"/>
                </a:lnTo>
                <a:lnTo>
                  <a:pt x="266" y="206"/>
                </a:lnTo>
                <a:lnTo>
                  <a:pt x="267" y="205"/>
                </a:lnTo>
                <a:lnTo>
                  <a:pt x="267" y="204"/>
                </a:lnTo>
                <a:lnTo>
                  <a:pt x="268" y="203"/>
                </a:lnTo>
                <a:lnTo>
                  <a:pt x="269" y="203"/>
                </a:lnTo>
                <a:lnTo>
                  <a:pt x="270" y="203"/>
                </a:lnTo>
                <a:lnTo>
                  <a:pt x="270" y="203"/>
                </a:lnTo>
                <a:lnTo>
                  <a:pt x="271" y="203"/>
                </a:lnTo>
                <a:lnTo>
                  <a:pt x="271" y="204"/>
                </a:lnTo>
                <a:lnTo>
                  <a:pt x="272" y="203"/>
                </a:lnTo>
                <a:lnTo>
                  <a:pt x="272" y="203"/>
                </a:lnTo>
                <a:lnTo>
                  <a:pt x="273" y="203"/>
                </a:lnTo>
                <a:lnTo>
                  <a:pt x="273" y="203"/>
                </a:lnTo>
                <a:lnTo>
                  <a:pt x="274" y="203"/>
                </a:lnTo>
                <a:lnTo>
                  <a:pt x="274" y="203"/>
                </a:lnTo>
                <a:lnTo>
                  <a:pt x="275" y="203"/>
                </a:lnTo>
                <a:lnTo>
                  <a:pt x="275" y="203"/>
                </a:lnTo>
                <a:lnTo>
                  <a:pt x="275" y="203"/>
                </a:lnTo>
                <a:lnTo>
                  <a:pt x="276" y="205"/>
                </a:lnTo>
                <a:lnTo>
                  <a:pt x="277" y="206"/>
                </a:lnTo>
                <a:lnTo>
                  <a:pt x="278" y="205"/>
                </a:lnTo>
                <a:lnTo>
                  <a:pt x="279" y="204"/>
                </a:lnTo>
                <a:lnTo>
                  <a:pt x="279" y="203"/>
                </a:lnTo>
                <a:lnTo>
                  <a:pt x="280" y="203"/>
                </a:lnTo>
                <a:lnTo>
                  <a:pt x="280" y="203"/>
                </a:lnTo>
                <a:lnTo>
                  <a:pt x="281" y="203"/>
                </a:lnTo>
                <a:lnTo>
                  <a:pt x="281" y="203"/>
                </a:lnTo>
                <a:lnTo>
                  <a:pt x="282" y="203"/>
                </a:lnTo>
                <a:lnTo>
                  <a:pt x="283" y="203"/>
                </a:lnTo>
                <a:lnTo>
                  <a:pt x="283" y="203"/>
                </a:lnTo>
                <a:lnTo>
                  <a:pt x="284" y="203"/>
                </a:lnTo>
                <a:lnTo>
                  <a:pt x="285" y="203"/>
                </a:lnTo>
                <a:lnTo>
                  <a:pt x="285" y="203"/>
                </a:lnTo>
                <a:lnTo>
                  <a:pt x="285" y="203"/>
                </a:lnTo>
                <a:lnTo>
                  <a:pt x="285" y="203"/>
                </a:lnTo>
                <a:lnTo>
                  <a:pt x="286" y="203"/>
                </a:lnTo>
                <a:lnTo>
                  <a:pt x="287" y="203"/>
                </a:lnTo>
                <a:lnTo>
                  <a:pt x="287" y="202"/>
                </a:lnTo>
                <a:lnTo>
                  <a:pt x="288" y="202"/>
                </a:lnTo>
                <a:lnTo>
                  <a:pt x="288" y="203"/>
                </a:lnTo>
                <a:lnTo>
                  <a:pt x="289" y="203"/>
                </a:lnTo>
                <a:lnTo>
                  <a:pt x="290" y="203"/>
                </a:lnTo>
                <a:lnTo>
                  <a:pt x="290" y="202"/>
                </a:lnTo>
                <a:lnTo>
                  <a:pt x="290" y="200"/>
                </a:lnTo>
                <a:lnTo>
                  <a:pt x="291" y="198"/>
                </a:lnTo>
                <a:lnTo>
                  <a:pt x="292" y="197"/>
                </a:lnTo>
                <a:lnTo>
                  <a:pt x="292" y="197"/>
                </a:lnTo>
                <a:lnTo>
                  <a:pt x="293" y="197"/>
                </a:lnTo>
                <a:lnTo>
                  <a:pt x="293" y="197"/>
                </a:lnTo>
                <a:lnTo>
                  <a:pt x="294" y="197"/>
                </a:lnTo>
                <a:lnTo>
                  <a:pt x="295" y="197"/>
                </a:lnTo>
                <a:lnTo>
                  <a:pt x="295" y="195"/>
                </a:lnTo>
                <a:lnTo>
                  <a:pt x="296" y="195"/>
                </a:lnTo>
                <a:lnTo>
                  <a:pt x="296" y="195"/>
                </a:lnTo>
                <a:lnTo>
                  <a:pt x="296" y="192"/>
                </a:lnTo>
                <a:lnTo>
                  <a:pt x="296" y="192"/>
                </a:lnTo>
                <a:lnTo>
                  <a:pt x="297" y="191"/>
                </a:lnTo>
                <a:lnTo>
                  <a:pt x="298" y="189"/>
                </a:lnTo>
                <a:lnTo>
                  <a:pt x="298" y="188"/>
                </a:lnTo>
                <a:lnTo>
                  <a:pt x="299" y="187"/>
                </a:lnTo>
                <a:lnTo>
                  <a:pt x="300" y="186"/>
                </a:lnTo>
                <a:lnTo>
                  <a:pt x="301" y="186"/>
                </a:lnTo>
                <a:lnTo>
                  <a:pt x="301" y="185"/>
                </a:lnTo>
                <a:lnTo>
                  <a:pt x="301" y="184"/>
                </a:lnTo>
                <a:lnTo>
                  <a:pt x="302" y="183"/>
                </a:lnTo>
                <a:lnTo>
                  <a:pt x="302" y="183"/>
                </a:lnTo>
                <a:lnTo>
                  <a:pt x="303" y="183"/>
                </a:lnTo>
                <a:lnTo>
                  <a:pt x="304" y="182"/>
                </a:lnTo>
                <a:lnTo>
                  <a:pt x="305" y="183"/>
                </a:lnTo>
                <a:lnTo>
                  <a:pt x="306" y="185"/>
                </a:lnTo>
                <a:lnTo>
                  <a:pt x="306" y="185"/>
                </a:lnTo>
                <a:lnTo>
                  <a:pt x="306" y="186"/>
                </a:lnTo>
                <a:lnTo>
                  <a:pt x="307" y="186"/>
                </a:lnTo>
                <a:lnTo>
                  <a:pt x="308" y="186"/>
                </a:lnTo>
                <a:lnTo>
                  <a:pt x="309" y="186"/>
                </a:lnTo>
                <a:lnTo>
                  <a:pt x="309" y="187"/>
                </a:lnTo>
                <a:lnTo>
                  <a:pt x="309" y="187"/>
                </a:lnTo>
                <a:lnTo>
                  <a:pt x="310" y="189"/>
                </a:lnTo>
                <a:lnTo>
                  <a:pt x="310" y="190"/>
                </a:lnTo>
                <a:lnTo>
                  <a:pt x="311" y="192"/>
                </a:lnTo>
                <a:lnTo>
                  <a:pt x="311" y="193"/>
                </a:lnTo>
                <a:lnTo>
                  <a:pt x="311" y="194"/>
                </a:lnTo>
                <a:lnTo>
                  <a:pt x="312" y="195"/>
                </a:lnTo>
                <a:lnTo>
                  <a:pt x="312" y="196"/>
                </a:lnTo>
                <a:lnTo>
                  <a:pt x="313" y="197"/>
                </a:lnTo>
                <a:lnTo>
                  <a:pt x="313" y="198"/>
                </a:lnTo>
                <a:lnTo>
                  <a:pt x="314" y="200"/>
                </a:lnTo>
                <a:lnTo>
                  <a:pt x="315" y="202"/>
                </a:lnTo>
                <a:lnTo>
                  <a:pt x="315" y="203"/>
                </a:lnTo>
                <a:lnTo>
                  <a:pt x="316" y="203"/>
                </a:lnTo>
                <a:lnTo>
                  <a:pt x="316" y="203"/>
                </a:lnTo>
                <a:lnTo>
                  <a:pt x="316" y="203"/>
                </a:lnTo>
                <a:lnTo>
                  <a:pt x="317" y="204"/>
                </a:lnTo>
                <a:lnTo>
                  <a:pt x="317" y="205"/>
                </a:lnTo>
                <a:lnTo>
                  <a:pt x="317" y="204"/>
                </a:lnTo>
                <a:lnTo>
                  <a:pt x="318" y="205"/>
                </a:lnTo>
                <a:lnTo>
                  <a:pt x="319" y="206"/>
                </a:lnTo>
                <a:lnTo>
                  <a:pt x="320" y="206"/>
                </a:lnTo>
                <a:lnTo>
                  <a:pt x="321" y="206"/>
                </a:lnTo>
                <a:lnTo>
                  <a:pt x="321" y="205"/>
                </a:lnTo>
                <a:lnTo>
                  <a:pt x="321" y="206"/>
                </a:lnTo>
                <a:lnTo>
                  <a:pt x="321" y="207"/>
                </a:lnTo>
                <a:lnTo>
                  <a:pt x="322" y="208"/>
                </a:lnTo>
                <a:lnTo>
                  <a:pt x="323" y="210"/>
                </a:lnTo>
                <a:lnTo>
                  <a:pt x="323" y="211"/>
                </a:lnTo>
                <a:lnTo>
                  <a:pt x="324" y="213"/>
                </a:lnTo>
                <a:lnTo>
                  <a:pt x="325" y="213"/>
                </a:lnTo>
                <a:lnTo>
                  <a:pt x="326" y="213"/>
                </a:lnTo>
                <a:lnTo>
                  <a:pt x="326" y="213"/>
                </a:lnTo>
                <a:lnTo>
                  <a:pt x="326" y="214"/>
                </a:lnTo>
                <a:lnTo>
                  <a:pt x="327" y="214"/>
                </a:lnTo>
                <a:lnTo>
                  <a:pt x="328" y="214"/>
                </a:lnTo>
                <a:lnTo>
                  <a:pt x="329" y="213"/>
                </a:lnTo>
                <a:lnTo>
                  <a:pt x="329" y="213"/>
                </a:lnTo>
                <a:lnTo>
                  <a:pt x="330" y="213"/>
                </a:lnTo>
                <a:lnTo>
                  <a:pt x="331" y="212"/>
                </a:lnTo>
                <a:lnTo>
                  <a:pt x="332" y="212"/>
                </a:lnTo>
                <a:lnTo>
                  <a:pt x="332" y="212"/>
                </a:lnTo>
                <a:lnTo>
                  <a:pt x="333" y="212"/>
                </a:lnTo>
                <a:lnTo>
                  <a:pt x="333" y="211"/>
                </a:lnTo>
                <a:lnTo>
                  <a:pt x="334" y="210"/>
                </a:lnTo>
                <a:lnTo>
                  <a:pt x="335" y="210"/>
                </a:lnTo>
                <a:lnTo>
                  <a:pt x="335" y="212"/>
                </a:lnTo>
                <a:lnTo>
                  <a:pt x="336" y="213"/>
                </a:lnTo>
                <a:lnTo>
                  <a:pt x="337" y="214"/>
                </a:lnTo>
                <a:lnTo>
                  <a:pt x="337" y="214"/>
                </a:lnTo>
                <a:lnTo>
                  <a:pt x="337" y="213"/>
                </a:lnTo>
                <a:lnTo>
                  <a:pt x="338" y="213"/>
                </a:lnTo>
                <a:lnTo>
                  <a:pt x="338" y="213"/>
                </a:lnTo>
                <a:lnTo>
                  <a:pt x="339" y="213"/>
                </a:lnTo>
                <a:lnTo>
                  <a:pt x="339" y="211"/>
                </a:lnTo>
                <a:lnTo>
                  <a:pt x="339" y="212"/>
                </a:lnTo>
                <a:lnTo>
                  <a:pt x="339" y="212"/>
                </a:lnTo>
                <a:lnTo>
                  <a:pt x="340" y="213"/>
                </a:lnTo>
                <a:lnTo>
                  <a:pt x="341" y="212"/>
                </a:lnTo>
                <a:lnTo>
                  <a:pt x="342" y="211"/>
                </a:lnTo>
                <a:lnTo>
                  <a:pt x="342" y="210"/>
                </a:lnTo>
                <a:lnTo>
                  <a:pt x="342" y="212"/>
                </a:lnTo>
                <a:lnTo>
                  <a:pt x="342" y="211"/>
                </a:lnTo>
                <a:lnTo>
                  <a:pt x="343" y="210"/>
                </a:lnTo>
                <a:lnTo>
                  <a:pt x="343" y="209"/>
                </a:lnTo>
                <a:lnTo>
                  <a:pt x="344" y="209"/>
                </a:lnTo>
                <a:lnTo>
                  <a:pt x="345" y="208"/>
                </a:lnTo>
                <a:lnTo>
                  <a:pt x="345" y="208"/>
                </a:lnTo>
                <a:lnTo>
                  <a:pt x="345" y="207"/>
                </a:lnTo>
                <a:lnTo>
                  <a:pt x="346" y="206"/>
                </a:lnTo>
                <a:lnTo>
                  <a:pt x="347" y="206"/>
                </a:lnTo>
                <a:lnTo>
                  <a:pt x="347" y="207"/>
                </a:lnTo>
                <a:lnTo>
                  <a:pt x="348" y="207"/>
                </a:lnTo>
                <a:lnTo>
                  <a:pt x="349" y="207"/>
                </a:lnTo>
                <a:lnTo>
                  <a:pt x="349" y="208"/>
                </a:lnTo>
                <a:lnTo>
                  <a:pt x="350" y="208"/>
                </a:lnTo>
                <a:lnTo>
                  <a:pt x="351" y="210"/>
                </a:lnTo>
                <a:lnTo>
                  <a:pt x="351" y="211"/>
                </a:lnTo>
                <a:lnTo>
                  <a:pt x="351" y="213"/>
                </a:lnTo>
                <a:lnTo>
                  <a:pt x="352" y="217"/>
                </a:lnTo>
                <a:lnTo>
                  <a:pt x="352" y="220"/>
                </a:lnTo>
                <a:lnTo>
                  <a:pt x="353" y="222"/>
                </a:lnTo>
                <a:lnTo>
                  <a:pt x="354" y="223"/>
                </a:lnTo>
                <a:lnTo>
                  <a:pt x="354" y="224"/>
                </a:lnTo>
                <a:lnTo>
                  <a:pt x="355" y="226"/>
                </a:lnTo>
                <a:lnTo>
                  <a:pt x="356" y="228"/>
                </a:lnTo>
                <a:lnTo>
                  <a:pt x="356" y="228"/>
                </a:lnTo>
                <a:lnTo>
                  <a:pt x="357" y="230"/>
                </a:lnTo>
                <a:lnTo>
                  <a:pt x="357" y="232"/>
                </a:lnTo>
                <a:lnTo>
                  <a:pt x="357" y="233"/>
                </a:lnTo>
                <a:lnTo>
                  <a:pt x="358" y="233"/>
                </a:lnTo>
                <a:lnTo>
                  <a:pt x="358" y="233"/>
                </a:lnTo>
                <a:lnTo>
                  <a:pt x="359" y="233"/>
                </a:lnTo>
                <a:lnTo>
                  <a:pt x="359" y="234"/>
                </a:lnTo>
                <a:lnTo>
                  <a:pt x="359" y="233"/>
                </a:lnTo>
                <a:lnTo>
                  <a:pt x="360" y="233"/>
                </a:lnTo>
                <a:lnTo>
                  <a:pt x="360" y="235"/>
                </a:lnTo>
                <a:lnTo>
                  <a:pt x="361" y="235"/>
                </a:lnTo>
                <a:lnTo>
                  <a:pt x="362" y="233"/>
                </a:lnTo>
                <a:lnTo>
                  <a:pt x="362" y="232"/>
                </a:lnTo>
                <a:lnTo>
                  <a:pt x="362" y="231"/>
                </a:lnTo>
                <a:lnTo>
                  <a:pt x="363" y="230"/>
                </a:lnTo>
                <a:lnTo>
                  <a:pt x="363" y="229"/>
                </a:lnTo>
                <a:lnTo>
                  <a:pt x="364" y="229"/>
                </a:lnTo>
                <a:lnTo>
                  <a:pt x="365" y="228"/>
                </a:lnTo>
                <a:lnTo>
                  <a:pt x="366" y="227"/>
                </a:lnTo>
                <a:lnTo>
                  <a:pt x="366" y="226"/>
                </a:lnTo>
                <a:lnTo>
                  <a:pt x="367" y="225"/>
                </a:lnTo>
                <a:lnTo>
                  <a:pt x="367" y="226"/>
                </a:lnTo>
                <a:lnTo>
                  <a:pt x="368" y="226"/>
                </a:lnTo>
                <a:lnTo>
                  <a:pt x="368" y="225"/>
                </a:lnTo>
                <a:lnTo>
                  <a:pt x="369" y="225"/>
                </a:lnTo>
                <a:lnTo>
                  <a:pt x="369" y="225"/>
                </a:lnTo>
                <a:lnTo>
                  <a:pt x="369" y="224"/>
                </a:lnTo>
                <a:lnTo>
                  <a:pt x="370" y="224"/>
                </a:lnTo>
                <a:lnTo>
                  <a:pt x="371" y="224"/>
                </a:lnTo>
                <a:lnTo>
                  <a:pt x="372" y="223"/>
                </a:lnTo>
                <a:lnTo>
                  <a:pt x="373" y="223"/>
                </a:lnTo>
                <a:lnTo>
                  <a:pt x="373" y="223"/>
                </a:lnTo>
                <a:lnTo>
                  <a:pt x="374" y="223"/>
                </a:lnTo>
                <a:lnTo>
                  <a:pt x="375" y="223"/>
                </a:lnTo>
                <a:lnTo>
                  <a:pt x="375" y="223"/>
                </a:lnTo>
                <a:lnTo>
                  <a:pt x="376" y="223"/>
                </a:lnTo>
                <a:lnTo>
                  <a:pt x="377" y="224"/>
                </a:lnTo>
                <a:lnTo>
                  <a:pt x="378" y="224"/>
                </a:lnTo>
                <a:lnTo>
                  <a:pt x="378" y="225"/>
                </a:lnTo>
                <a:lnTo>
                  <a:pt x="379" y="228"/>
                </a:lnTo>
                <a:lnTo>
                  <a:pt x="380" y="228"/>
                </a:lnTo>
                <a:lnTo>
                  <a:pt x="380" y="231"/>
                </a:lnTo>
                <a:lnTo>
                  <a:pt x="381" y="232"/>
                </a:lnTo>
                <a:lnTo>
                  <a:pt x="381" y="233"/>
                </a:lnTo>
                <a:lnTo>
                  <a:pt x="381" y="234"/>
                </a:lnTo>
                <a:lnTo>
                  <a:pt x="381" y="236"/>
                </a:lnTo>
                <a:lnTo>
                  <a:pt x="382" y="236"/>
                </a:lnTo>
                <a:lnTo>
                  <a:pt x="383" y="237"/>
                </a:lnTo>
                <a:lnTo>
                  <a:pt x="383" y="239"/>
                </a:lnTo>
                <a:lnTo>
                  <a:pt x="384" y="240"/>
                </a:lnTo>
                <a:lnTo>
                  <a:pt x="384" y="241"/>
                </a:lnTo>
                <a:lnTo>
                  <a:pt x="385" y="244"/>
                </a:lnTo>
                <a:lnTo>
                  <a:pt x="386" y="245"/>
                </a:lnTo>
                <a:lnTo>
                  <a:pt x="386" y="246"/>
                </a:lnTo>
                <a:lnTo>
                  <a:pt x="387" y="248"/>
                </a:lnTo>
                <a:lnTo>
                  <a:pt x="388" y="247"/>
                </a:lnTo>
                <a:lnTo>
                  <a:pt x="388" y="247"/>
                </a:lnTo>
                <a:lnTo>
                  <a:pt x="388" y="246"/>
                </a:lnTo>
                <a:lnTo>
                  <a:pt x="388" y="245"/>
                </a:lnTo>
                <a:lnTo>
                  <a:pt x="389" y="244"/>
                </a:lnTo>
                <a:lnTo>
                  <a:pt x="390" y="244"/>
                </a:lnTo>
                <a:lnTo>
                  <a:pt x="390" y="244"/>
                </a:lnTo>
                <a:lnTo>
                  <a:pt x="391" y="244"/>
                </a:lnTo>
                <a:lnTo>
                  <a:pt x="392" y="244"/>
                </a:lnTo>
                <a:lnTo>
                  <a:pt x="393" y="244"/>
                </a:lnTo>
                <a:lnTo>
                  <a:pt x="393" y="244"/>
                </a:lnTo>
                <a:lnTo>
                  <a:pt x="393" y="245"/>
                </a:lnTo>
                <a:lnTo>
                  <a:pt x="393" y="246"/>
                </a:lnTo>
                <a:lnTo>
                  <a:pt x="394" y="246"/>
                </a:lnTo>
                <a:lnTo>
                  <a:pt x="395" y="246"/>
                </a:lnTo>
                <a:lnTo>
                  <a:pt x="396" y="247"/>
                </a:lnTo>
                <a:lnTo>
                  <a:pt x="396" y="248"/>
                </a:lnTo>
                <a:lnTo>
                  <a:pt x="397" y="249"/>
                </a:lnTo>
                <a:lnTo>
                  <a:pt x="398" y="250"/>
                </a:lnTo>
                <a:lnTo>
                  <a:pt x="398" y="251"/>
                </a:lnTo>
                <a:lnTo>
                  <a:pt x="399" y="251"/>
                </a:lnTo>
                <a:lnTo>
                  <a:pt x="399" y="251"/>
                </a:lnTo>
                <a:lnTo>
                  <a:pt x="400" y="250"/>
                </a:lnTo>
                <a:lnTo>
                  <a:pt x="401" y="250"/>
                </a:lnTo>
                <a:lnTo>
                  <a:pt x="401" y="249"/>
                </a:lnTo>
                <a:lnTo>
                  <a:pt x="402" y="249"/>
                </a:lnTo>
                <a:lnTo>
                  <a:pt x="402" y="251"/>
                </a:lnTo>
                <a:lnTo>
                  <a:pt x="403" y="251"/>
                </a:lnTo>
                <a:lnTo>
                  <a:pt x="403" y="252"/>
                </a:lnTo>
                <a:lnTo>
                  <a:pt x="404" y="253"/>
                </a:lnTo>
                <a:lnTo>
                  <a:pt x="404" y="254"/>
                </a:lnTo>
                <a:lnTo>
                  <a:pt x="405" y="254"/>
                </a:lnTo>
                <a:lnTo>
                  <a:pt x="405" y="254"/>
                </a:lnTo>
                <a:lnTo>
                  <a:pt x="406" y="256"/>
                </a:lnTo>
                <a:lnTo>
                  <a:pt x="406" y="257"/>
                </a:lnTo>
                <a:lnTo>
                  <a:pt x="407" y="259"/>
                </a:lnTo>
                <a:lnTo>
                  <a:pt x="408" y="260"/>
                </a:lnTo>
                <a:lnTo>
                  <a:pt x="409" y="261"/>
                </a:lnTo>
                <a:lnTo>
                  <a:pt x="409" y="263"/>
                </a:lnTo>
                <a:lnTo>
                  <a:pt x="410" y="264"/>
                </a:lnTo>
                <a:lnTo>
                  <a:pt x="411" y="264"/>
                </a:lnTo>
                <a:lnTo>
                  <a:pt x="412" y="264"/>
                </a:lnTo>
                <a:lnTo>
                  <a:pt x="412" y="264"/>
                </a:lnTo>
                <a:lnTo>
                  <a:pt x="413" y="264"/>
                </a:lnTo>
                <a:lnTo>
                  <a:pt x="413" y="263"/>
                </a:lnTo>
                <a:lnTo>
                  <a:pt x="414" y="263"/>
                </a:lnTo>
                <a:lnTo>
                  <a:pt x="414" y="263"/>
                </a:lnTo>
                <a:lnTo>
                  <a:pt x="415" y="263"/>
                </a:lnTo>
                <a:lnTo>
                  <a:pt x="416" y="263"/>
                </a:lnTo>
                <a:lnTo>
                  <a:pt x="417" y="262"/>
                </a:lnTo>
                <a:lnTo>
                  <a:pt x="418" y="262"/>
                </a:lnTo>
                <a:lnTo>
                  <a:pt x="418" y="261"/>
                </a:lnTo>
                <a:lnTo>
                  <a:pt x="419" y="261"/>
                </a:lnTo>
                <a:lnTo>
                  <a:pt x="419" y="263"/>
                </a:lnTo>
                <a:lnTo>
                  <a:pt x="420" y="264"/>
                </a:lnTo>
                <a:lnTo>
                  <a:pt x="420" y="264"/>
                </a:lnTo>
                <a:lnTo>
                  <a:pt x="421" y="266"/>
                </a:lnTo>
                <a:lnTo>
                  <a:pt x="422" y="269"/>
                </a:lnTo>
                <a:lnTo>
                  <a:pt x="422" y="269"/>
                </a:lnTo>
                <a:lnTo>
                  <a:pt x="423" y="270"/>
                </a:lnTo>
                <a:lnTo>
                  <a:pt x="424" y="271"/>
                </a:lnTo>
                <a:lnTo>
                  <a:pt x="424" y="273"/>
                </a:lnTo>
                <a:lnTo>
                  <a:pt x="424" y="273"/>
                </a:lnTo>
                <a:lnTo>
                  <a:pt x="424" y="275"/>
                </a:lnTo>
                <a:lnTo>
                  <a:pt x="424" y="275"/>
                </a:lnTo>
                <a:lnTo>
                  <a:pt x="425" y="277"/>
                </a:lnTo>
                <a:lnTo>
                  <a:pt x="426" y="279"/>
                </a:lnTo>
                <a:lnTo>
                  <a:pt x="427" y="280"/>
                </a:lnTo>
                <a:lnTo>
                  <a:pt x="428" y="281"/>
                </a:lnTo>
                <a:lnTo>
                  <a:pt x="429" y="282"/>
                </a:lnTo>
                <a:lnTo>
                  <a:pt x="429" y="284"/>
                </a:lnTo>
                <a:lnTo>
                  <a:pt x="429" y="284"/>
                </a:lnTo>
                <a:lnTo>
                  <a:pt x="430" y="284"/>
                </a:lnTo>
                <a:lnTo>
                  <a:pt x="431" y="284"/>
                </a:lnTo>
                <a:lnTo>
                  <a:pt x="432" y="284"/>
                </a:lnTo>
                <a:lnTo>
                  <a:pt x="433" y="284"/>
                </a:lnTo>
                <a:lnTo>
                  <a:pt x="434" y="284"/>
                </a:lnTo>
                <a:lnTo>
                  <a:pt x="434" y="284"/>
                </a:lnTo>
                <a:lnTo>
                  <a:pt x="435" y="284"/>
                </a:lnTo>
                <a:lnTo>
                  <a:pt x="435" y="285"/>
                </a:lnTo>
                <a:lnTo>
                  <a:pt x="436" y="284"/>
                </a:lnTo>
                <a:lnTo>
                  <a:pt x="437" y="284"/>
                </a:lnTo>
                <a:lnTo>
                  <a:pt x="438" y="284"/>
                </a:lnTo>
                <a:lnTo>
                  <a:pt x="439" y="283"/>
                </a:lnTo>
                <a:lnTo>
                  <a:pt x="440" y="282"/>
                </a:lnTo>
                <a:lnTo>
                  <a:pt x="440" y="281"/>
                </a:lnTo>
                <a:lnTo>
                  <a:pt x="441" y="280"/>
                </a:lnTo>
                <a:lnTo>
                  <a:pt x="442" y="280"/>
                </a:lnTo>
                <a:lnTo>
                  <a:pt x="442" y="279"/>
                </a:lnTo>
                <a:lnTo>
                  <a:pt x="443" y="278"/>
                </a:lnTo>
                <a:lnTo>
                  <a:pt x="444" y="277"/>
                </a:lnTo>
                <a:lnTo>
                  <a:pt x="445" y="277"/>
                </a:lnTo>
                <a:lnTo>
                  <a:pt x="445" y="276"/>
                </a:lnTo>
                <a:lnTo>
                  <a:pt x="445" y="275"/>
                </a:lnTo>
                <a:lnTo>
                  <a:pt x="445" y="275"/>
                </a:lnTo>
                <a:lnTo>
                  <a:pt x="446" y="275"/>
                </a:lnTo>
                <a:lnTo>
                  <a:pt x="447" y="276"/>
                </a:lnTo>
                <a:lnTo>
                  <a:pt x="448" y="277"/>
                </a:lnTo>
                <a:lnTo>
                  <a:pt x="448" y="278"/>
                </a:lnTo>
                <a:lnTo>
                  <a:pt x="448" y="279"/>
                </a:lnTo>
                <a:lnTo>
                  <a:pt x="449" y="280"/>
                </a:lnTo>
                <a:lnTo>
                  <a:pt x="449" y="280"/>
                </a:lnTo>
                <a:lnTo>
                  <a:pt x="450" y="282"/>
                </a:lnTo>
                <a:lnTo>
                  <a:pt x="450" y="284"/>
                </a:lnTo>
                <a:lnTo>
                  <a:pt x="451" y="285"/>
                </a:lnTo>
                <a:lnTo>
                  <a:pt x="452" y="285"/>
                </a:lnTo>
                <a:lnTo>
                  <a:pt x="453" y="285"/>
                </a:lnTo>
                <a:lnTo>
                  <a:pt x="454" y="285"/>
                </a:lnTo>
                <a:lnTo>
                  <a:pt x="454" y="285"/>
                </a:lnTo>
                <a:lnTo>
                  <a:pt x="455" y="285"/>
                </a:lnTo>
                <a:lnTo>
                  <a:pt x="455" y="287"/>
                </a:lnTo>
                <a:lnTo>
                  <a:pt x="455" y="287"/>
                </a:lnTo>
                <a:lnTo>
                  <a:pt x="455" y="287"/>
                </a:lnTo>
                <a:lnTo>
                  <a:pt x="456" y="287"/>
                </a:lnTo>
                <a:lnTo>
                  <a:pt x="456" y="288"/>
                </a:lnTo>
                <a:lnTo>
                  <a:pt x="457" y="289"/>
                </a:lnTo>
                <a:lnTo>
                  <a:pt x="458" y="290"/>
                </a:lnTo>
                <a:lnTo>
                  <a:pt x="459" y="290"/>
                </a:lnTo>
                <a:lnTo>
                  <a:pt x="460" y="289"/>
                </a:lnTo>
                <a:lnTo>
                  <a:pt x="460" y="289"/>
                </a:lnTo>
                <a:lnTo>
                  <a:pt x="460" y="289"/>
                </a:lnTo>
                <a:lnTo>
                  <a:pt x="461" y="288"/>
                </a:lnTo>
                <a:lnTo>
                  <a:pt x="462" y="287"/>
                </a:lnTo>
                <a:lnTo>
                  <a:pt x="463" y="287"/>
                </a:lnTo>
                <a:lnTo>
                  <a:pt x="464" y="287"/>
                </a:lnTo>
                <a:lnTo>
                  <a:pt x="464" y="287"/>
                </a:lnTo>
                <a:lnTo>
                  <a:pt x="465" y="287"/>
                </a:lnTo>
                <a:lnTo>
                  <a:pt x="465" y="286"/>
                </a:lnTo>
                <a:lnTo>
                  <a:pt x="466" y="286"/>
                </a:lnTo>
                <a:lnTo>
                  <a:pt x="466" y="285"/>
                </a:lnTo>
                <a:lnTo>
                  <a:pt x="466" y="285"/>
                </a:lnTo>
                <a:lnTo>
                  <a:pt x="466" y="285"/>
                </a:lnTo>
                <a:lnTo>
                  <a:pt x="467" y="285"/>
                </a:lnTo>
                <a:lnTo>
                  <a:pt x="468" y="285"/>
                </a:lnTo>
                <a:lnTo>
                  <a:pt x="469" y="287"/>
                </a:lnTo>
                <a:lnTo>
                  <a:pt x="470" y="287"/>
                </a:lnTo>
                <a:lnTo>
                  <a:pt x="471" y="289"/>
                </a:lnTo>
                <a:lnTo>
                  <a:pt x="471" y="290"/>
                </a:lnTo>
                <a:lnTo>
                  <a:pt x="472" y="290"/>
                </a:lnTo>
                <a:lnTo>
                  <a:pt x="472" y="291"/>
                </a:lnTo>
                <a:lnTo>
                  <a:pt x="473" y="291"/>
                </a:lnTo>
                <a:lnTo>
                  <a:pt x="473" y="292"/>
                </a:lnTo>
                <a:lnTo>
                  <a:pt x="474" y="293"/>
                </a:lnTo>
                <a:lnTo>
                  <a:pt x="474" y="294"/>
                </a:lnTo>
                <a:lnTo>
                  <a:pt x="475" y="295"/>
                </a:lnTo>
                <a:lnTo>
                  <a:pt x="475" y="295"/>
                </a:lnTo>
                <a:lnTo>
                  <a:pt x="476" y="296"/>
                </a:lnTo>
                <a:lnTo>
                  <a:pt x="476" y="297"/>
                </a:lnTo>
                <a:lnTo>
                  <a:pt x="476" y="298"/>
                </a:lnTo>
                <a:lnTo>
                  <a:pt x="477" y="298"/>
                </a:lnTo>
                <a:lnTo>
                  <a:pt x="478" y="298"/>
                </a:lnTo>
                <a:lnTo>
                  <a:pt x="478" y="298"/>
                </a:lnTo>
                <a:lnTo>
                  <a:pt x="479" y="299"/>
                </a:lnTo>
                <a:lnTo>
                  <a:pt x="479" y="300"/>
                </a:lnTo>
                <a:lnTo>
                  <a:pt x="479" y="299"/>
                </a:lnTo>
                <a:lnTo>
                  <a:pt x="480" y="300"/>
                </a:lnTo>
                <a:lnTo>
                  <a:pt x="480" y="300"/>
                </a:lnTo>
                <a:lnTo>
                  <a:pt x="481" y="300"/>
                </a:lnTo>
                <a:lnTo>
                  <a:pt x="481" y="301"/>
                </a:lnTo>
                <a:lnTo>
                  <a:pt x="481" y="301"/>
                </a:lnTo>
                <a:lnTo>
                  <a:pt x="482" y="300"/>
                </a:lnTo>
                <a:lnTo>
                  <a:pt x="483" y="300"/>
                </a:lnTo>
                <a:lnTo>
                  <a:pt x="484" y="300"/>
                </a:lnTo>
                <a:lnTo>
                  <a:pt x="484" y="300"/>
                </a:lnTo>
                <a:lnTo>
                  <a:pt x="485" y="302"/>
                </a:lnTo>
                <a:lnTo>
                  <a:pt x="485" y="303"/>
                </a:lnTo>
                <a:lnTo>
                  <a:pt x="486" y="304"/>
                </a:lnTo>
                <a:lnTo>
                  <a:pt x="486" y="305"/>
                </a:lnTo>
                <a:lnTo>
                  <a:pt x="487" y="305"/>
                </a:lnTo>
                <a:lnTo>
                  <a:pt x="487" y="305"/>
                </a:lnTo>
                <a:lnTo>
                  <a:pt x="488" y="305"/>
                </a:lnTo>
                <a:lnTo>
                  <a:pt x="488" y="307"/>
                </a:lnTo>
                <a:lnTo>
                  <a:pt x="489" y="307"/>
                </a:lnTo>
                <a:lnTo>
                  <a:pt x="490" y="310"/>
                </a:lnTo>
                <a:lnTo>
                  <a:pt x="490" y="311"/>
                </a:lnTo>
                <a:lnTo>
                  <a:pt x="490" y="311"/>
                </a:lnTo>
                <a:lnTo>
                  <a:pt x="491" y="313"/>
                </a:lnTo>
                <a:lnTo>
                  <a:pt x="491" y="315"/>
                </a:lnTo>
                <a:lnTo>
                  <a:pt x="492" y="316"/>
                </a:lnTo>
                <a:lnTo>
                  <a:pt x="493" y="317"/>
                </a:lnTo>
                <a:lnTo>
                  <a:pt x="494" y="319"/>
                </a:lnTo>
                <a:lnTo>
                  <a:pt x="495" y="321"/>
                </a:lnTo>
                <a:lnTo>
                  <a:pt x="496" y="321"/>
                </a:lnTo>
                <a:lnTo>
                  <a:pt x="496" y="323"/>
                </a:lnTo>
                <a:lnTo>
                  <a:pt x="496" y="324"/>
                </a:lnTo>
                <a:lnTo>
                  <a:pt x="497" y="324"/>
                </a:lnTo>
                <a:lnTo>
                  <a:pt x="497" y="325"/>
                </a:lnTo>
                <a:lnTo>
                  <a:pt x="498" y="325"/>
                </a:lnTo>
                <a:lnTo>
                  <a:pt x="498" y="326"/>
                </a:lnTo>
                <a:lnTo>
                  <a:pt x="499" y="326"/>
                </a:lnTo>
                <a:lnTo>
                  <a:pt x="499" y="327"/>
                </a:lnTo>
                <a:lnTo>
                  <a:pt x="500" y="327"/>
                </a:lnTo>
                <a:lnTo>
                  <a:pt x="500" y="326"/>
                </a:lnTo>
                <a:lnTo>
                  <a:pt x="501" y="327"/>
                </a:lnTo>
                <a:lnTo>
                  <a:pt x="501" y="328"/>
                </a:lnTo>
                <a:lnTo>
                  <a:pt x="502" y="329"/>
                </a:lnTo>
                <a:lnTo>
                  <a:pt x="502" y="330"/>
                </a:lnTo>
                <a:lnTo>
                  <a:pt x="502" y="331"/>
                </a:lnTo>
                <a:lnTo>
                  <a:pt x="503" y="331"/>
                </a:lnTo>
                <a:lnTo>
                  <a:pt x="504" y="333"/>
                </a:lnTo>
                <a:lnTo>
                  <a:pt x="505" y="333"/>
                </a:lnTo>
                <a:lnTo>
                  <a:pt x="506" y="334"/>
                </a:lnTo>
                <a:lnTo>
                  <a:pt x="507" y="334"/>
                </a:lnTo>
                <a:lnTo>
                  <a:pt x="507" y="334"/>
                </a:lnTo>
                <a:lnTo>
                  <a:pt x="508" y="336"/>
                </a:lnTo>
                <a:lnTo>
                  <a:pt x="508" y="336"/>
                </a:lnTo>
                <a:lnTo>
                  <a:pt x="509" y="336"/>
                </a:lnTo>
                <a:lnTo>
                  <a:pt x="509" y="337"/>
                </a:lnTo>
                <a:lnTo>
                  <a:pt x="510" y="338"/>
                </a:lnTo>
                <a:lnTo>
                  <a:pt x="510" y="339"/>
                </a:lnTo>
                <a:lnTo>
                  <a:pt x="511" y="340"/>
                </a:lnTo>
                <a:lnTo>
                  <a:pt x="512" y="341"/>
                </a:lnTo>
                <a:lnTo>
                  <a:pt x="512" y="342"/>
                </a:lnTo>
                <a:lnTo>
                  <a:pt x="512" y="344"/>
                </a:lnTo>
                <a:lnTo>
                  <a:pt x="513" y="347"/>
                </a:lnTo>
                <a:lnTo>
                  <a:pt x="514" y="349"/>
                </a:lnTo>
                <a:lnTo>
                  <a:pt x="514" y="352"/>
                </a:lnTo>
                <a:lnTo>
                  <a:pt x="514" y="352"/>
                </a:lnTo>
                <a:lnTo>
                  <a:pt x="515" y="354"/>
                </a:lnTo>
                <a:lnTo>
                  <a:pt x="515" y="355"/>
                </a:lnTo>
                <a:lnTo>
                  <a:pt x="516" y="356"/>
                </a:lnTo>
                <a:lnTo>
                  <a:pt x="517" y="357"/>
                </a:lnTo>
                <a:lnTo>
                  <a:pt x="517" y="359"/>
                </a:lnTo>
                <a:lnTo>
                  <a:pt x="518" y="361"/>
                </a:lnTo>
                <a:lnTo>
                  <a:pt x="519" y="362"/>
                </a:lnTo>
                <a:lnTo>
                  <a:pt x="519" y="363"/>
                </a:lnTo>
                <a:lnTo>
                  <a:pt x="520" y="364"/>
                </a:lnTo>
                <a:lnTo>
                  <a:pt x="520" y="366"/>
                </a:lnTo>
                <a:lnTo>
                  <a:pt x="521" y="366"/>
                </a:lnTo>
                <a:lnTo>
                  <a:pt x="521" y="367"/>
                </a:lnTo>
                <a:lnTo>
                  <a:pt x="521" y="367"/>
                </a:lnTo>
                <a:lnTo>
                  <a:pt x="522" y="368"/>
                </a:lnTo>
                <a:lnTo>
                  <a:pt x="522" y="369"/>
                </a:lnTo>
                <a:lnTo>
                  <a:pt x="523" y="368"/>
                </a:lnTo>
                <a:lnTo>
                  <a:pt x="523" y="369"/>
                </a:lnTo>
                <a:lnTo>
                  <a:pt x="523" y="370"/>
                </a:lnTo>
                <a:lnTo>
                  <a:pt x="524" y="369"/>
                </a:lnTo>
                <a:lnTo>
                  <a:pt x="525" y="369"/>
                </a:lnTo>
                <a:lnTo>
                  <a:pt x="526" y="370"/>
                </a:lnTo>
                <a:lnTo>
                  <a:pt x="527" y="369"/>
                </a:lnTo>
                <a:lnTo>
                  <a:pt x="527" y="370"/>
                </a:lnTo>
                <a:lnTo>
                  <a:pt x="527" y="369"/>
                </a:lnTo>
                <a:lnTo>
                  <a:pt x="527" y="369"/>
                </a:lnTo>
                <a:lnTo>
                  <a:pt x="527" y="370"/>
                </a:lnTo>
                <a:lnTo>
                  <a:pt x="528" y="371"/>
                </a:lnTo>
                <a:lnTo>
                  <a:pt x="529" y="372"/>
                </a:lnTo>
                <a:lnTo>
                  <a:pt x="530" y="372"/>
                </a:lnTo>
                <a:lnTo>
                  <a:pt x="530" y="372"/>
                </a:lnTo>
                <a:lnTo>
                  <a:pt x="531" y="372"/>
                </a:lnTo>
                <a:lnTo>
                  <a:pt x="531" y="373"/>
                </a:lnTo>
                <a:lnTo>
                  <a:pt x="532" y="373"/>
                </a:lnTo>
                <a:lnTo>
                  <a:pt x="532" y="372"/>
                </a:lnTo>
                <a:lnTo>
                  <a:pt x="532" y="372"/>
                </a:lnTo>
                <a:lnTo>
                  <a:pt x="532" y="372"/>
                </a:lnTo>
                <a:lnTo>
                  <a:pt x="532" y="372"/>
                </a:lnTo>
                <a:lnTo>
                  <a:pt x="533" y="373"/>
                </a:lnTo>
                <a:lnTo>
                  <a:pt x="534" y="374"/>
                </a:lnTo>
                <a:lnTo>
                  <a:pt x="535" y="375"/>
                </a:lnTo>
                <a:lnTo>
                  <a:pt x="536" y="377"/>
                </a:lnTo>
                <a:lnTo>
                  <a:pt x="537" y="377"/>
                </a:lnTo>
                <a:lnTo>
                  <a:pt x="537" y="376"/>
                </a:lnTo>
                <a:lnTo>
                  <a:pt x="537" y="377"/>
                </a:lnTo>
                <a:lnTo>
                  <a:pt x="538" y="377"/>
                </a:lnTo>
                <a:lnTo>
                  <a:pt x="538" y="379"/>
                </a:lnTo>
                <a:lnTo>
                  <a:pt x="539" y="380"/>
                </a:lnTo>
                <a:lnTo>
                  <a:pt x="540" y="380"/>
                </a:lnTo>
                <a:lnTo>
                  <a:pt x="541" y="380"/>
                </a:lnTo>
                <a:lnTo>
                  <a:pt x="542" y="380"/>
                </a:lnTo>
                <a:lnTo>
                  <a:pt x="542" y="381"/>
                </a:lnTo>
                <a:lnTo>
                  <a:pt x="543" y="381"/>
                </a:lnTo>
                <a:lnTo>
                  <a:pt x="543" y="382"/>
                </a:lnTo>
                <a:lnTo>
                  <a:pt x="544" y="383"/>
                </a:lnTo>
                <a:lnTo>
                  <a:pt x="544" y="383"/>
                </a:lnTo>
                <a:lnTo>
                  <a:pt x="545" y="383"/>
                </a:lnTo>
                <a:lnTo>
                  <a:pt x="546" y="383"/>
                </a:lnTo>
                <a:lnTo>
                  <a:pt x="547" y="384"/>
                </a:lnTo>
                <a:lnTo>
                  <a:pt x="548" y="385"/>
                </a:lnTo>
                <a:lnTo>
                  <a:pt x="548" y="385"/>
                </a:lnTo>
                <a:lnTo>
                  <a:pt x="549" y="384"/>
                </a:lnTo>
                <a:lnTo>
                  <a:pt x="549" y="385"/>
                </a:lnTo>
                <a:lnTo>
                  <a:pt x="550" y="386"/>
                </a:lnTo>
                <a:lnTo>
                  <a:pt x="550" y="387"/>
                </a:lnTo>
                <a:lnTo>
                  <a:pt x="551" y="388"/>
                </a:lnTo>
                <a:lnTo>
                  <a:pt x="551" y="388"/>
                </a:lnTo>
                <a:lnTo>
                  <a:pt x="551" y="389"/>
                </a:lnTo>
                <a:lnTo>
                  <a:pt x="552" y="389"/>
                </a:lnTo>
                <a:lnTo>
                  <a:pt x="553" y="389"/>
                </a:lnTo>
                <a:lnTo>
                  <a:pt x="553" y="390"/>
                </a:lnTo>
                <a:lnTo>
                  <a:pt x="553" y="390"/>
                </a:lnTo>
                <a:lnTo>
                  <a:pt x="554" y="390"/>
                </a:lnTo>
                <a:lnTo>
                  <a:pt x="555" y="389"/>
                </a:lnTo>
                <a:lnTo>
                  <a:pt x="556" y="389"/>
                </a:lnTo>
                <a:lnTo>
                  <a:pt x="557" y="389"/>
                </a:lnTo>
                <a:lnTo>
                  <a:pt x="557" y="389"/>
                </a:lnTo>
                <a:lnTo>
                  <a:pt x="558" y="389"/>
                </a:lnTo>
                <a:lnTo>
                  <a:pt x="558" y="389"/>
                </a:lnTo>
                <a:lnTo>
                  <a:pt x="559" y="389"/>
                </a:lnTo>
                <a:lnTo>
                  <a:pt x="560" y="389"/>
                </a:lnTo>
                <a:lnTo>
                  <a:pt x="561" y="389"/>
                </a:lnTo>
                <a:lnTo>
                  <a:pt x="562" y="390"/>
                </a:lnTo>
                <a:lnTo>
                  <a:pt x="563" y="390"/>
                </a:lnTo>
                <a:lnTo>
                  <a:pt x="563" y="390"/>
                </a:lnTo>
                <a:lnTo>
                  <a:pt x="563" y="392"/>
                </a:lnTo>
                <a:lnTo>
                  <a:pt x="563" y="392"/>
                </a:lnTo>
                <a:lnTo>
                  <a:pt x="564" y="393"/>
                </a:lnTo>
                <a:lnTo>
                  <a:pt x="565" y="393"/>
                </a:lnTo>
                <a:lnTo>
                  <a:pt x="565" y="394"/>
                </a:lnTo>
                <a:lnTo>
                  <a:pt x="566" y="395"/>
                </a:lnTo>
                <a:lnTo>
                  <a:pt x="567" y="394"/>
                </a:lnTo>
                <a:lnTo>
                  <a:pt x="568" y="392"/>
                </a:lnTo>
                <a:lnTo>
                  <a:pt x="568" y="390"/>
                </a:lnTo>
                <a:lnTo>
                  <a:pt x="568" y="389"/>
                </a:lnTo>
                <a:lnTo>
                  <a:pt x="569" y="387"/>
                </a:lnTo>
                <a:lnTo>
                  <a:pt x="569" y="386"/>
                </a:lnTo>
                <a:lnTo>
                  <a:pt x="570" y="385"/>
                </a:lnTo>
                <a:lnTo>
                  <a:pt x="571" y="384"/>
                </a:lnTo>
                <a:lnTo>
                  <a:pt x="572" y="386"/>
                </a:lnTo>
                <a:lnTo>
                  <a:pt x="573" y="386"/>
                </a:lnTo>
                <a:lnTo>
                  <a:pt x="573" y="386"/>
                </a:lnTo>
                <a:lnTo>
                  <a:pt x="573" y="385"/>
                </a:lnTo>
                <a:lnTo>
                  <a:pt x="573" y="386"/>
                </a:lnTo>
                <a:lnTo>
                  <a:pt x="574" y="386"/>
                </a:lnTo>
                <a:lnTo>
                  <a:pt x="575" y="386"/>
                </a:lnTo>
                <a:lnTo>
                  <a:pt x="575" y="386"/>
                </a:lnTo>
                <a:lnTo>
                  <a:pt x="576" y="386"/>
                </a:lnTo>
                <a:lnTo>
                  <a:pt x="577" y="385"/>
                </a:lnTo>
                <a:lnTo>
                  <a:pt x="578" y="383"/>
                </a:lnTo>
                <a:lnTo>
                  <a:pt x="579" y="383"/>
                </a:lnTo>
                <a:lnTo>
                  <a:pt x="579" y="383"/>
                </a:lnTo>
                <a:lnTo>
                  <a:pt x="579" y="382"/>
                </a:lnTo>
                <a:lnTo>
                  <a:pt x="580" y="383"/>
                </a:lnTo>
                <a:lnTo>
                  <a:pt x="581" y="383"/>
                </a:lnTo>
                <a:lnTo>
                  <a:pt x="581" y="384"/>
                </a:lnTo>
                <a:lnTo>
                  <a:pt x="582" y="385"/>
                </a:lnTo>
                <a:lnTo>
                  <a:pt x="583" y="386"/>
                </a:lnTo>
                <a:lnTo>
                  <a:pt x="584" y="386"/>
                </a:lnTo>
                <a:lnTo>
                  <a:pt x="584" y="388"/>
                </a:lnTo>
                <a:lnTo>
                  <a:pt x="584" y="388"/>
                </a:lnTo>
                <a:lnTo>
                  <a:pt x="585" y="387"/>
                </a:lnTo>
                <a:lnTo>
                  <a:pt x="586" y="387"/>
                </a:lnTo>
                <a:lnTo>
                  <a:pt x="587" y="388"/>
                </a:lnTo>
                <a:lnTo>
                  <a:pt x="587" y="389"/>
                </a:lnTo>
                <a:lnTo>
                  <a:pt x="587" y="389"/>
                </a:lnTo>
                <a:lnTo>
                  <a:pt x="588" y="390"/>
                </a:lnTo>
                <a:lnTo>
                  <a:pt x="589" y="391"/>
                </a:lnTo>
                <a:lnTo>
                  <a:pt x="589" y="390"/>
                </a:lnTo>
                <a:lnTo>
                  <a:pt x="590" y="391"/>
                </a:lnTo>
                <a:lnTo>
                  <a:pt x="591" y="392"/>
                </a:lnTo>
                <a:lnTo>
                  <a:pt x="592" y="393"/>
                </a:lnTo>
                <a:lnTo>
                  <a:pt x="593" y="393"/>
                </a:lnTo>
                <a:lnTo>
                  <a:pt x="593" y="394"/>
                </a:lnTo>
                <a:lnTo>
                  <a:pt x="594" y="394"/>
                </a:lnTo>
                <a:lnTo>
                  <a:pt x="594" y="395"/>
                </a:lnTo>
                <a:lnTo>
                  <a:pt x="594" y="395"/>
                </a:lnTo>
                <a:lnTo>
                  <a:pt x="595" y="395"/>
                </a:lnTo>
                <a:lnTo>
                  <a:pt x="595" y="396"/>
                </a:lnTo>
                <a:lnTo>
                  <a:pt x="596" y="396"/>
                </a:lnTo>
                <a:lnTo>
                  <a:pt x="597" y="396"/>
                </a:lnTo>
                <a:lnTo>
                  <a:pt x="597" y="397"/>
                </a:lnTo>
                <a:lnTo>
                  <a:pt x="598" y="397"/>
                </a:lnTo>
                <a:lnTo>
                  <a:pt x="599" y="397"/>
                </a:lnTo>
                <a:lnTo>
                  <a:pt x="599" y="396"/>
                </a:lnTo>
                <a:lnTo>
                  <a:pt x="599" y="398"/>
                </a:lnTo>
                <a:lnTo>
                  <a:pt x="600" y="398"/>
                </a:lnTo>
                <a:lnTo>
                  <a:pt x="601" y="399"/>
                </a:lnTo>
                <a:lnTo>
                  <a:pt x="602" y="399"/>
                </a:lnTo>
                <a:lnTo>
                  <a:pt x="603" y="398"/>
                </a:lnTo>
                <a:lnTo>
                  <a:pt x="604" y="398"/>
                </a:lnTo>
                <a:lnTo>
                  <a:pt x="604" y="399"/>
                </a:lnTo>
                <a:lnTo>
                  <a:pt x="605" y="399"/>
                </a:lnTo>
                <a:lnTo>
                  <a:pt x="605" y="401"/>
                </a:lnTo>
                <a:lnTo>
                  <a:pt x="605" y="401"/>
                </a:lnTo>
                <a:lnTo>
                  <a:pt x="605" y="402"/>
                </a:lnTo>
                <a:lnTo>
                  <a:pt x="606" y="402"/>
                </a:lnTo>
                <a:lnTo>
                  <a:pt x="607" y="403"/>
                </a:lnTo>
                <a:lnTo>
                  <a:pt x="608" y="403"/>
                </a:lnTo>
                <a:lnTo>
                  <a:pt x="608" y="404"/>
                </a:lnTo>
                <a:lnTo>
                  <a:pt x="609" y="405"/>
                </a:lnTo>
                <a:lnTo>
                  <a:pt x="609" y="406"/>
                </a:lnTo>
                <a:lnTo>
                  <a:pt x="610" y="406"/>
                </a:lnTo>
                <a:lnTo>
                  <a:pt x="611" y="407"/>
                </a:lnTo>
                <a:lnTo>
                  <a:pt x="611" y="408"/>
                </a:lnTo>
                <a:lnTo>
                  <a:pt x="612" y="408"/>
                </a:lnTo>
                <a:lnTo>
                  <a:pt x="613" y="409"/>
                </a:lnTo>
                <a:lnTo>
                  <a:pt x="614" y="409"/>
                </a:lnTo>
                <a:lnTo>
                  <a:pt x="615" y="408"/>
                </a:lnTo>
                <a:lnTo>
                  <a:pt x="615" y="408"/>
                </a:lnTo>
                <a:lnTo>
                  <a:pt x="615" y="408"/>
                </a:lnTo>
                <a:lnTo>
                  <a:pt x="616" y="408"/>
                </a:lnTo>
                <a:lnTo>
                  <a:pt x="617" y="408"/>
                </a:lnTo>
                <a:lnTo>
                  <a:pt x="617" y="407"/>
                </a:lnTo>
                <a:lnTo>
                  <a:pt x="618" y="407"/>
                </a:lnTo>
                <a:lnTo>
                  <a:pt x="619" y="407"/>
                </a:lnTo>
                <a:lnTo>
                  <a:pt x="620" y="406"/>
                </a:lnTo>
                <a:lnTo>
                  <a:pt x="620" y="407"/>
                </a:lnTo>
                <a:lnTo>
                  <a:pt x="621" y="408"/>
                </a:lnTo>
                <a:lnTo>
                  <a:pt x="622" y="408"/>
                </a:lnTo>
                <a:lnTo>
                  <a:pt x="623" y="408"/>
                </a:lnTo>
                <a:lnTo>
                  <a:pt x="623" y="409"/>
                </a:lnTo>
                <a:lnTo>
                  <a:pt x="623" y="408"/>
                </a:lnTo>
                <a:lnTo>
                  <a:pt x="624" y="408"/>
                </a:lnTo>
                <a:lnTo>
                  <a:pt x="625" y="408"/>
                </a:lnTo>
                <a:lnTo>
                  <a:pt x="625" y="409"/>
                </a:lnTo>
                <a:lnTo>
                  <a:pt x="626" y="409"/>
                </a:lnTo>
                <a:lnTo>
                  <a:pt x="626" y="410"/>
                </a:lnTo>
                <a:lnTo>
                  <a:pt x="627" y="410"/>
                </a:lnTo>
                <a:lnTo>
                  <a:pt x="628" y="410"/>
                </a:lnTo>
                <a:lnTo>
                  <a:pt x="629" y="410"/>
                </a:lnTo>
                <a:lnTo>
                  <a:pt x="630" y="411"/>
                </a:lnTo>
                <a:lnTo>
                  <a:pt x="630" y="411"/>
                </a:lnTo>
                <a:lnTo>
                  <a:pt x="630" y="411"/>
                </a:lnTo>
                <a:lnTo>
                  <a:pt x="631" y="411"/>
                </a:lnTo>
                <a:lnTo>
                  <a:pt x="632" y="411"/>
                </a:lnTo>
                <a:lnTo>
                  <a:pt x="632" y="412"/>
                </a:lnTo>
                <a:lnTo>
                  <a:pt x="633" y="412"/>
                </a:lnTo>
                <a:lnTo>
                  <a:pt x="634" y="413"/>
                </a:lnTo>
                <a:lnTo>
                  <a:pt x="635" y="413"/>
                </a:lnTo>
                <a:lnTo>
                  <a:pt x="635" y="414"/>
                </a:lnTo>
                <a:lnTo>
                  <a:pt x="635" y="415"/>
                </a:lnTo>
                <a:lnTo>
                  <a:pt x="636" y="415"/>
                </a:lnTo>
                <a:lnTo>
                  <a:pt x="636" y="416"/>
                </a:lnTo>
                <a:lnTo>
                  <a:pt x="637" y="416"/>
                </a:lnTo>
                <a:lnTo>
                  <a:pt x="637" y="417"/>
                </a:lnTo>
                <a:lnTo>
                  <a:pt x="638" y="417"/>
                </a:lnTo>
                <a:lnTo>
                  <a:pt x="638" y="418"/>
                </a:lnTo>
                <a:lnTo>
                  <a:pt x="639" y="418"/>
                </a:lnTo>
                <a:lnTo>
                  <a:pt x="640" y="419"/>
                </a:lnTo>
                <a:lnTo>
                  <a:pt x="640" y="418"/>
                </a:lnTo>
                <a:lnTo>
                  <a:pt x="641" y="419"/>
                </a:lnTo>
                <a:lnTo>
                  <a:pt x="641" y="418"/>
                </a:lnTo>
                <a:lnTo>
                  <a:pt x="642" y="417"/>
                </a:lnTo>
                <a:lnTo>
                  <a:pt x="643" y="416"/>
                </a:lnTo>
                <a:lnTo>
                  <a:pt x="644" y="414"/>
                </a:lnTo>
                <a:lnTo>
                  <a:pt x="645" y="413"/>
                </a:lnTo>
                <a:lnTo>
                  <a:pt x="645" y="413"/>
                </a:lnTo>
                <a:lnTo>
                  <a:pt x="646" y="413"/>
                </a:lnTo>
                <a:lnTo>
                  <a:pt x="647" y="412"/>
                </a:lnTo>
                <a:lnTo>
                  <a:pt x="647" y="412"/>
                </a:lnTo>
                <a:lnTo>
                  <a:pt x="647" y="411"/>
                </a:lnTo>
                <a:lnTo>
                  <a:pt x="648" y="411"/>
                </a:lnTo>
                <a:lnTo>
                  <a:pt x="648" y="410"/>
                </a:lnTo>
                <a:lnTo>
                  <a:pt x="649" y="410"/>
                </a:lnTo>
                <a:lnTo>
                  <a:pt x="649" y="409"/>
                </a:lnTo>
                <a:lnTo>
                  <a:pt x="650" y="409"/>
                </a:lnTo>
                <a:lnTo>
                  <a:pt x="651" y="408"/>
                </a:lnTo>
                <a:lnTo>
                  <a:pt x="651" y="408"/>
                </a:lnTo>
                <a:lnTo>
                  <a:pt x="652" y="407"/>
                </a:lnTo>
                <a:lnTo>
                  <a:pt x="653" y="406"/>
                </a:lnTo>
                <a:lnTo>
                  <a:pt x="653" y="406"/>
                </a:lnTo>
                <a:lnTo>
                  <a:pt x="654" y="406"/>
                </a:lnTo>
                <a:lnTo>
                  <a:pt x="655" y="405"/>
                </a:lnTo>
                <a:lnTo>
                  <a:pt x="656" y="405"/>
                </a:lnTo>
                <a:lnTo>
                  <a:pt x="656" y="405"/>
                </a:lnTo>
                <a:lnTo>
                  <a:pt x="657" y="404"/>
                </a:lnTo>
                <a:lnTo>
                  <a:pt x="658" y="405"/>
                </a:lnTo>
                <a:lnTo>
                  <a:pt x="659" y="405"/>
                </a:lnTo>
                <a:lnTo>
                  <a:pt x="659" y="406"/>
                </a:lnTo>
                <a:lnTo>
                  <a:pt x="660" y="406"/>
                </a:lnTo>
                <a:lnTo>
                  <a:pt x="660" y="405"/>
                </a:lnTo>
                <a:lnTo>
                  <a:pt x="660" y="405"/>
                </a:lnTo>
                <a:lnTo>
                  <a:pt x="661" y="405"/>
                </a:lnTo>
                <a:lnTo>
                  <a:pt x="661" y="404"/>
                </a:lnTo>
                <a:lnTo>
                  <a:pt x="662" y="403"/>
                </a:lnTo>
                <a:lnTo>
                  <a:pt x="662" y="403"/>
                </a:lnTo>
                <a:lnTo>
                  <a:pt x="663" y="403"/>
                </a:lnTo>
                <a:lnTo>
                  <a:pt x="664" y="404"/>
                </a:lnTo>
                <a:lnTo>
                  <a:pt x="665" y="405"/>
                </a:lnTo>
                <a:lnTo>
                  <a:pt x="665" y="406"/>
                </a:lnTo>
                <a:lnTo>
                  <a:pt x="666" y="405"/>
                </a:lnTo>
                <a:lnTo>
                  <a:pt x="666" y="404"/>
                </a:lnTo>
                <a:lnTo>
                  <a:pt x="666" y="403"/>
                </a:lnTo>
                <a:lnTo>
                  <a:pt x="667" y="403"/>
                </a:lnTo>
                <a:lnTo>
                  <a:pt x="668" y="404"/>
                </a:lnTo>
                <a:lnTo>
                  <a:pt x="669" y="404"/>
                </a:lnTo>
                <a:lnTo>
                  <a:pt x="669" y="405"/>
                </a:lnTo>
                <a:lnTo>
                  <a:pt x="670" y="406"/>
                </a:lnTo>
                <a:lnTo>
                  <a:pt x="671" y="406"/>
                </a:lnTo>
                <a:lnTo>
                  <a:pt x="671" y="406"/>
                </a:lnTo>
                <a:lnTo>
                  <a:pt x="671" y="406"/>
                </a:lnTo>
                <a:lnTo>
                  <a:pt x="672" y="406"/>
                </a:lnTo>
                <a:lnTo>
                  <a:pt x="673" y="406"/>
                </a:lnTo>
                <a:lnTo>
                  <a:pt x="674" y="406"/>
                </a:lnTo>
                <a:lnTo>
                  <a:pt x="675" y="406"/>
                </a:lnTo>
                <a:lnTo>
                  <a:pt x="676" y="406"/>
                </a:lnTo>
                <a:lnTo>
                  <a:pt x="676" y="405"/>
                </a:lnTo>
                <a:lnTo>
                  <a:pt x="677" y="405"/>
                </a:lnTo>
                <a:lnTo>
                  <a:pt x="677" y="405"/>
                </a:lnTo>
                <a:lnTo>
                  <a:pt x="678" y="405"/>
                </a:lnTo>
                <a:lnTo>
                  <a:pt x="678" y="404"/>
                </a:lnTo>
                <a:lnTo>
                  <a:pt x="679" y="404"/>
                </a:lnTo>
                <a:lnTo>
                  <a:pt x="679" y="405"/>
                </a:lnTo>
                <a:lnTo>
                  <a:pt x="680" y="405"/>
                </a:lnTo>
                <a:lnTo>
                  <a:pt x="680" y="406"/>
                </a:lnTo>
                <a:lnTo>
                  <a:pt x="681" y="406"/>
                </a:lnTo>
                <a:lnTo>
                  <a:pt x="681" y="406"/>
                </a:lnTo>
                <a:lnTo>
                  <a:pt x="682" y="407"/>
                </a:lnTo>
                <a:lnTo>
                  <a:pt x="683" y="407"/>
                </a:lnTo>
                <a:lnTo>
                  <a:pt x="684" y="407"/>
                </a:lnTo>
                <a:lnTo>
                  <a:pt x="684" y="408"/>
                </a:lnTo>
                <a:lnTo>
                  <a:pt x="685" y="408"/>
                </a:lnTo>
                <a:lnTo>
                  <a:pt x="686" y="408"/>
                </a:lnTo>
                <a:lnTo>
                  <a:pt x="687" y="408"/>
                </a:lnTo>
                <a:lnTo>
                  <a:pt x="687" y="407"/>
                </a:lnTo>
                <a:lnTo>
                  <a:pt x="687" y="408"/>
                </a:lnTo>
                <a:lnTo>
                  <a:pt x="688" y="408"/>
                </a:lnTo>
                <a:lnTo>
                  <a:pt x="688" y="409"/>
                </a:lnTo>
                <a:lnTo>
                  <a:pt x="689" y="409"/>
                </a:lnTo>
                <a:lnTo>
                  <a:pt x="690" y="409"/>
                </a:lnTo>
                <a:lnTo>
                  <a:pt x="690" y="408"/>
                </a:lnTo>
                <a:lnTo>
                  <a:pt x="690" y="409"/>
                </a:lnTo>
                <a:lnTo>
                  <a:pt x="691" y="409"/>
                </a:lnTo>
                <a:lnTo>
                  <a:pt x="691" y="410"/>
                </a:lnTo>
                <a:lnTo>
                  <a:pt x="691" y="409"/>
                </a:lnTo>
                <a:lnTo>
                  <a:pt x="692" y="409"/>
                </a:lnTo>
                <a:lnTo>
                  <a:pt x="692" y="409"/>
                </a:lnTo>
                <a:lnTo>
                  <a:pt x="693" y="409"/>
                </a:lnTo>
                <a:lnTo>
                  <a:pt x="694" y="408"/>
                </a:lnTo>
                <a:lnTo>
                  <a:pt x="695" y="408"/>
                </a:lnTo>
                <a:lnTo>
                  <a:pt x="696" y="408"/>
                </a:lnTo>
                <a:lnTo>
                  <a:pt x="696" y="408"/>
                </a:lnTo>
                <a:lnTo>
                  <a:pt x="697" y="408"/>
                </a:lnTo>
                <a:lnTo>
                  <a:pt x="697" y="408"/>
                </a:lnTo>
                <a:lnTo>
                  <a:pt x="698" y="408"/>
                </a:lnTo>
                <a:lnTo>
                  <a:pt x="699" y="408"/>
                </a:lnTo>
                <a:lnTo>
                  <a:pt x="699" y="408"/>
                </a:lnTo>
                <a:lnTo>
                  <a:pt x="700" y="408"/>
                </a:lnTo>
                <a:lnTo>
                  <a:pt x="701" y="407"/>
                </a:lnTo>
                <a:lnTo>
                  <a:pt x="702" y="407"/>
                </a:lnTo>
                <a:lnTo>
                  <a:pt x="702" y="406"/>
                </a:lnTo>
                <a:lnTo>
                  <a:pt x="702" y="407"/>
                </a:lnTo>
                <a:lnTo>
                  <a:pt x="702" y="407"/>
                </a:lnTo>
                <a:lnTo>
                  <a:pt x="702" y="408"/>
                </a:lnTo>
                <a:lnTo>
                  <a:pt x="702" y="408"/>
                </a:lnTo>
                <a:lnTo>
                  <a:pt x="703" y="408"/>
                </a:lnTo>
                <a:lnTo>
                  <a:pt x="704" y="408"/>
                </a:lnTo>
                <a:lnTo>
                  <a:pt x="705" y="409"/>
                </a:lnTo>
                <a:lnTo>
                  <a:pt x="706" y="410"/>
                </a:lnTo>
                <a:lnTo>
                  <a:pt x="707" y="411"/>
                </a:lnTo>
                <a:lnTo>
                  <a:pt x="707" y="411"/>
                </a:lnTo>
                <a:lnTo>
                  <a:pt x="708" y="412"/>
                </a:lnTo>
                <a:lnTo>
                  <a:pt x="708" y="412"/>
                </a:lnTo>
                <a:lnTo>
                  <a:pt x="709" y="413"/>
                </a:lnTo>
                <a:lnTo>
                  <a:pt x="709" y="413"/>
                </a:lnTo>
                <a:lnTo>
                  <a:pt x="710" y="413"/>
                </a:lnTo>
                <a:lnTo>
                  <a:pt x="711" y="414"/>
                </a:lnTo>
                <a:lnTo>
                  <a:pt x="712" y="414"/>
                </a:lnTo>
                <a:lnTo>
                  <a:pt x="712" y="416"/>
                </a:lnTo>
                <a:lnTo>
                  <a:pt x="712" y="416"/>
                </a:lnTo>
                <a:lnTo>
                  <a:pt x="712" y="417"/>
                </a:lnTo>
                <a:lnTo>
                  <a:pt x="713" y="417"/>
                </a:lnTo>
                <a:lnTo>
                  <a:pt x="713" y="419"/>
                </a:lnTo>
                <a:lnTo>
                  <a:pt x="714" y="419"/>
                </a:lnTo>
                <a:lnTo>
                  <a:pt x="714" y="420"/>
                </a:lnTo>
                <a:lnTo>
                  <a:pt x="715" y="421"/>
                </a:lnTo>
                <a:lnTo>
                  <a:pt x="716" y="422"/>
                </a:lnTo>
                <a:lnTo>
                  <a:pt x="717" y="423"/>
                </a:lnTo>
                <a:lnTo>
                  <a:pt x="717" y="424"/>
                </a:lnTo>
                <a:lnTo>
                  <a:pt x="718" y="424"/>
                </a:lnTo>
                <a:lnTo>
                  <a:pt x="719" y="424"/>
                </a:lnTo>
                <a:lnTo>
                  <a:pt x="720" y="426"/>
                </a:lnTo>
                <a:lnTo>
                  <a:pt x="720" y="427"/>
                </a:lnTo>
                <a:lnTo>
                  <a:pt x="721" y="428"/>
                </a:lnTo>
                <a:lnTo>
                  <a:pt x="722" y="427"/>
                </a:lnTo>
                <a:lnTo>
                  <a:pt x="723" y="427"/>
                </a:lnTo>
                <a:lnTo>
                  <a:pt x="723" y="427"/>
                </a:lnTo>
                <a:lnTo>
                  <a:pt x="724" y="427"/>
                </a:lnTo>
                <a:lnTo>
                  <a:pt x="725" y="428"/>
                </a:lnTo>
                <a:lnTo>
                  <a:pt x="726" y="429"/>
                </a:lnTo>
                <a:lnTo>
                  <a:pt x="726" y="429"/>
                </a:lnTo>
                <a:lnTo>
                  <a:pt x="727" y="429"/>
                </a:lnTo>
                <a:lnTo>
                  <a:pt x="728" y="429"/>
                </a:lnTo>
                <a:lnTo>
                  <a:pt x="728" y="429"/>
                </a:lnTo>
                <a:lnTo>
                  <a:pt x="729" y="429"/>
                </a:lnTo>
                <a:lnTo>
                  <a:pt x="730" y="429"/>
                </a:lnTo>
                <a:lnTo>
                  <a:pt x="731" y="429"/>
                </a:lnTo>
                <a:lnTo>
                  <a:pt x="732" y="430"/>
                </a:lnTo>
                <a:lnTo>
                  <a:pt x="732" y="429"/>
                </a:lnTo>
                <a:lnTo>
                  <a:pt x="732" y="429"/>
                </a:lnTo>
                <a:lnTo>
                  <a:pt x="733" y="429"/>
                </a:lnTo>
                <a:lnTo>
                  <a:pt x="733" y="430"/>
                </a:lnTo>
                <a:lnTo>
                  <a:pt x="733" y="429"/>
                </a:lnTo>
                <a:lnTo>
                  <a:pt x="734" y="429"/>
                </a:lnTo>
                <a:lnTo>
                  <a:pt x="734" y="430"/>
                </a:lnTo>
                <a:lnTo>
                  <a:pt x="736" y="431"/>
                </a:lnTo>
                <a:lnTo>
                  <a:pt x="737" y="432"/>
                </a:lnTo>
                <a:lnTo>
                  <a:pt x="738" y="432"/>
                </a:lnTo>
                <a:lnTo>
                  <a:pt x="738" y="433"/>
                </a:lnTo>
                <a:lnTo>
                  <a:pt x="738" y="433"/>
                </a:lnTo>
                <a:lnTo>
                  <a:pt x="738" y="434"/>
                </a:lnTo>
                <a:lnTo>
                  <a:pt x="739" y="434"/>
                </a:lnTo>
                <a:lnTo>
                  <a:pt x="740" y="435"/>
                </a:lnTo>
                <a:lnTo>
                  <a:pt x="741" y="435"/>
                </a:lnTo>
                <a:lnTo>
                  <a:pt x="742" y="435"/>
                </a:lnTo>
                <a:lnTo>
                  <a:pt x="742" y="434"/>
                </a:lnTo>
                <a:lnTo>
                  <a:pt x="743" y="434"/>
                </a:lnTo>
                <a:lnTo>
                  <a:pt x="743" y="435"/>
                </a:lnTo>
                <a:lnTo>
                  <a:pt x="743" y="435"/>
                </a:lnTo>
                <a:lnTo>
                  <a:pt x="744" y="435"/>
                </a:lnTo>
                <a:lnTo>
                  <a:pt x="744" y="435"/>
                </a:lnTo>
                <a:lnTo>
                  <a:pt x="745" y="435"/>
                </a:lnTo>
                <a:lnTo>
                  <a:pt x="746" y="434"/>
                </a:lnTo>
                <a:lnTo>
                  <a:pt x="747" y="435"/>
                </a:lnTo>
                <a:lnTo>
                  <a:pt x="748" y="435"/>
                </a:lnTo>
                <a:lnTo>
                  <a:pt x="748" y="436"/>
                </a:lnTo>
                <a:lnTo>
                  <a:pt x="749" y="437"/>
                </a:lnTo>
                <a:lnTo>
                  <a:pt x="750" y="438"/>
                </a:lnTo>
                <a:lnTo>
                  <a:pt x="750" y="438"/>
                </a:lnTo>
                <a:lnTo>
                  <a:pt x="750" y="439"/>
                </a:lnTo>
                <a:lnTo>
                  <a:pt x="751" y="439"/>
                </a:lnTo>
                <a:lnTo>
                  <a:pt x="752" y="439"/>
                </a:lnTo>
                <a:lnTo>
                  <a:pt x="753" y="440"/>
                </a:lnTo>
                <a:lnTo>
                  <a:pt x="754" y="441"/>
                </a:lnTo>
                <a:lnTo>
                  <a:pt x="754" y="442"/>
                </a:lnTo>
                <a:lnTo>
                  <a:pt x="755" y="443"/>
                </a:lnTo>
                <a:lnTo>
                  <a:pt x="755" y="444"/>
                </a:lnTo>
                <a:lnTo>
                  <a:pt x="756" y="444"/>
                </a:lnTo>
                <a:lnTo>
                  <a:pt x="756" y="444"/>
                </a:lnTo>
                <a:lnTo>
                  <a:pt x="756" y="444"/>
                </a:lnTo>
                <a:lnTo>
                  <a:pt x="757" y="444"/>
                </a:lnTo>
                <a:lnTo>
                  <a:pt x="758" y="444"/>
                </a:lnTo>
                <a:lnTo>
                  <a:pt x="759" y="444"/>
                </a:lnTo>
                <a:lnTo>
                  <a:pt x="759" y="443"/>
                </a:lnTo>
                <a:lnTo>
                  <a:pt x="760" y="442"/>
                </a:lnTo>
                <a:lnTo>
                  <a:pt x="761" y="441"/>
                </a:lnTo>
                <a:lnTo>
                  <a:pt x="762" y="440"/>
                </a:lnTo>
                <a:lnTo>
                  <a:pt x="763" y="440"/>
                </a:lnTo>
                <a:lnTo>
                  <a:pt x="763" y="439"/>
                </a:lnTo>
                <a:lnTo>
                  <a:pt x="763" y="439"/>
                </a:lnTo>
                <a:lnTo>
                  <a:pt x="764" y="439"/>
                </a:lnTo>
                <a:lnTo>
                  <a:pt x="764" y="438"/>
                </a:lnTo>
                <a:lnTo>
                  <a:pt x="765" y="438"/>
                </a:lnTo>
                <a:lnTo>
                  <a:pt x="765" y="437"/>
                </a:lnTo>
                <a:lnTo>
                  <a:pt x="766" y="437"/>
                </a:lnTo>
                <a:lnTo>
                  <a:pt x="766" y="436"/>
                </a:lnTo>
                <a:lnTo>
                  <a:pt x="767" y="436"/>
                </a:lnTo>
                <a:lnTo>
                  <a:pt x="768" y="436"/>
                </a:lnTo>
                <a:lnTo>
                  <a:pt x="769" y="436"/>
                </a:lnTo>
                <a:lnTo>
                  <a:pt x="769" y="435"/>
                </a:lnTo>
                <a:lnTo>
                  <a:pt x="769" y="435"/>
                </a:lnTo>
                <a:lnTo>
                  <a:pt x="770" y="435"/>
                </a:lnTo>
                <a:lnTo>
                  <a:pt x="771" y="435"/>
                </a:lnTo>
                <a:lnTo>
                  <a:pt x="771" y="434"/>
                </a:lnTo>
                <a:lnTo>
                  <a:pt x="772" y="433"/>
                </a:lnTo>
                <a:lnTo>
                  <a:pt x="773" y="431"/>
                </a:lnTo>
                <a:lnTo>
                  <a:pt x="774" y="430"/>
                </a:lnTo>
                <a:lnTo>
                  <a:pt x="774" y="430"/>
                </a:lnTo>
                <a:lnTo>
                  <a:pt x="774" y="430"/>
                </a:lnTo>
                <a:lnTo>
                  <a:pt x="775" y="429"/>
                </a:lnTo>
                <a:lnTo>
                  <a:pt x="776" y="429"/>
                </a:lnTo>
                <a:lnTo>
                  <a:pt x="777" y="429"/>
                </a:lnTo>
                <a:lnTo>
                  <a:pt x="778" y="430"/>
                </a:lnTo>
                <a:lnTo>
                  <a:pt x="779" y="431"/>
                </a:lnTo>
                <a:lnTo>
                  <a:pt x="779" y="431"/>
                </a:lnTo>
                <a:lnTo>
                  <a:pt x="779" y="430"/>
                </a:lnTo>
                <a:lnTo>
                  <a:pt x="780" y="430"/>
                </a:lnTo>
                <a:lnTo>
                  <a:pt x="780" y="430"/>
                </a:lnTo>
                <a:lnTo>
                  <a:pt x="781" y="430"/>
                </a:lnTo>
                <a:lnTo>
                  <a:pt x="782" y="429"/>
                </a:lnTo>
                <a:lnTo>
                  <a:pt x="783" y="429"/>
                </a:lnTo>
                <a:lnTo>
                  <a:pt x="783" y="429"/>
                </a:lnTo>
                <a:lnTo>
                  <a:pt x="784" y="429"/>
                </a:lnTo>
                <a:lnTo>
                  <a:pt x="784" y="428"/>
                </a:lnTo>
                <a:lnTo>
                  <a:pt x="785" y="427"/>
                </a:lnTo>
                <a:lnTo>
                  <a:pt x="785" y="426"/>
                </a:lnTo>
                <a:lnTo>
                  <a:pt x="786" y="425"/>
                </a:lnTo>
                <a:lnTo>
                  <a:pt x="786" y="425"/>
                </a:lnTo>
                <a:lnTo>
                  <a:pt x="786" y="424"/>
                </a:lnTo>
                <a:lnTo>
                  <a:pt x="787" y="424"/>
                </a:lnTo>
                <a:lnTo>
                  <a:pt x="787" y="424"/>
                </a:lnTo>
                <a:lnTo>
                  <a:pt x="788" y="424"/>
                </a:lnTo>
                <a:lnTo>
                  <a:pt x="788" y="423"/>
                </a:lnTo>
                <a:lnTo>
                  <a:pt x="789" y="423"/>
                </a:lnTo>
                <a:lnTo>
                  <a:pt x="790" y="423"/>
                </a:lnTo>
                <a:lnTo>
                  <a:pt x="790" y="423"/>
                </a:lnTo>
                <a:lnTo>
                  <a:pt x="791" y="422"/>
                </a:lnTo>
                <a:lnTo>
                  <a:pt x="791" y="423"/>
                </a:lnTo>
                <a:lnTo>
                  <a:pt x="792" y="423"/>
                </a:lnTo>
                <a:lnTo>
                  <a:pt x="793" y="423"/>
                </a:lnTo>
                <a:lnTo>
                  <a:pt x="793" y="423"/>
                </a:lnTo>
                <a:lnTo>
                  <a:pt x="794" y="423"/>
                </a:lnTo>
                <a:lnTo>
                  <a:pt x="795" y="423"/>
                </a:lnTo>
                <a:lnTo>
                  <a:pt x="795" y="423"/>
                </a:lnTo>
                <a:lnTo>
                  <a:pt x="795" y="423"/>
                </a:lnTo>
                <a:lnTo>
                  <a:pt x="796" y="423"/>
                </a:lnTo>
                <a:lnTo>
                  <a:pt x="797" y="423"/>
                </a:lnTo>
                <a:lnTo>
                  <a:pt x="798" y="423"/>
                </a:lnTo>
                <a:lnTo>
                  <a:pt x="798" y="422"/>
                </a:lnTo>
                <a:lnTo>
                  <a:pt x="799" y="422"/>
                </a:lnTo>
                <a:lnTo>
                  <a:pt x="799" y="422"/>
                </a:lnTo>
                <a:lnTo>
                  <a:pt x="800" y="421"/>
                </a:lnTo>
                <a:lnTo>
                  <a:pt x="800" y="419"/>
                </a:lnTo>
                <a:lnTo>
                  <a:pt x="801" y="419"/>
                </a:lnTo>
                <a:lnTo>
                  <a:pt x="802" y="418"/>
                </a:lnTo>
                <a:lnTo>
                  <a:pt x="802" y="417"/>
                </a:lnTo>
                <a:lnTo>
                  <a:pt x="803" y="417"/>
                </a:lnTo>
                <a:lnTo>
                  <a:pt x="803" y="416"/>
                </a:lnTo>
                <a:lnTo>
                  <a:pt x="804" y="416"/>
                </a:lnTo>
                <a:lnTo>
                  <a:pt x="805" y="415"/>
                </a:lnTo>
                <a:lnTo>
                  <a:pt x="805" y="414"/>
                </a:lnTo>
                <a:lnTo>
                  <a:pt x="805" y="413"/>
                </a:lnTo>
                <a:lnTo>
                  <a:pt x="806" y="413"/>
                </a:lnTo>
                <a:lnTo>
                  <a:pt x="807" y="412"/>
                </a:lnTo>
                <a:lnTo>
                  <a:pt x="808" y="412"/>
                </a:lnTo>
                <a:lnTo>
                  <a:pt x="808" y="411"/>
                </a:lnTo>
                <a:lnTo>
                  <a:pt x="809" y="410"/>
                </a:lnTo>
                <a:lnTo>
                  <a:pt x="810" y="410"/>
                </a:lnTo>
                <a:lnTo>
                  <a:pt x="810" y="410"/>
                </a:lnTo>
                <a:lnTo>
                  <a:pt x="810" y="410"/>
                </a:lnTo>
                <a:lnTo>
                  <a:pt x="811" y="410"/>
                </a:lnTo>
                <a:lnTo>
                  <a:pt x="812" y="409"/>
                </a:lnTo>
                <a:lnTo>
                  <a:pt x="813" y="410"/>
                </a:lnTo>
                <a:lnTo>
                  <a:pt x="814" y="410"/>
                </a:lnTo>
                <a:lnTo>
                  <a:pt x="815" y="410"/>
                </a:lnTo>
                <a:lnTo>
                  <a:pt x="815" y="410"/>
                </a:lnTo>
                <a:lnTo>
                  <a:pt x="816" y="409"/>
                </a:lnTo>
                <a:lnTo>
                  <a:pt x="817" y="409"/>
                </a:lnTo>
                <a:lnTo>
                  <a:pt x="817" y="409"/>
                </a:lnTo>
                <a:lnTo>
                  <a:pt x="817" y="410"/>
                </a:lnTo>
                <a:lnTo>
                  <a:pt x="818" y="411"/>
                </a:lnTo>
                <a:lnTo>
                  <a:pt x="819" y="411"/>
                </a:lnTo>
                <a:lnTo>
                  <a:pt x="819" y="412"/>
                </a:lnTo>
                <a:lnTo>
                  <a:pt x="819" y="413"/>
                </a:lnTo>
                <a:lnTo>
                  <a:pt x="820" y="413"/>
                </a:lnTo>
                <a:lnTo>
                  <a:pt x="820" y="413"/>
                </a:lnTo>
                <a:lnTo>
                  <a:pt x="821" y="414"/>
                </a:lnTo>
                <a:lnTo>
                  <a:pt x="822" y="415"/>
                </a:lnTo>
                <a:lnTo>
                  <a:pt x="823" y="416"/>
                </a:lnTo>
                <a:lnTo>
                  <a:pt x="823" y="417"/>
                </a:lnTo>
                <a:lnTo>
                  <a:pt x="824" y="418"/>
                </a:lnTo>
                <a:lnTo>
                  <a:pt x="825" y="419"/>
                </a:lnTo>
                <a:lnTo>
                  <a:pt x="826" y="419"/>
                </a:lnTo>
                <a:lnTo>
                  <a:pt x="826" y="420"/>
                </a:lnTo>
                <a:lnTo>
                  <a:pt x="826" y="421"/>
                </a:lnTo>
                <a:lnTo>
                  <a:pt x="827" y="422"/>
                </a:lnTo>
                <a:lnTo>
                  <a:pt x="828" y="422"/>
                </a:lnTo>
                <a:lnTo>
                  <a:pt x="828" y="421"/>
                </a:lnTo>
                <a:lnTo>
                  <a:pt x="829" y="421"/>
                </a:lnTo>
                <a:lnTo>
                  <a:pt x="829" y="421"/>
                </a:lnTo>
                <a:lnTo>
                  <a:pt x="830" y="421"/>
                </a:lnTo>
                <a:lnTo>
                  <a:pt x="831" y="421"/>
                </a:lnTo>
                <a:lnTo>
                  <a:pt x="831" y="420"/>
                </a:lnTo>
                <a:lnTo>
                  <a:pt x="832" y="420"/>
                </a:lnTo>
                <a:lnTo>
                  <a:pt x="833" y="420"/>
                </a:lnTo>
                <a:lnTo>
                  <a:pt x="834" y="420"/>
                </a:lnTo>
                <a:lnTo>
                  <a:pt x="835" y="421"/>
                </a:lnTo>
                <a:lnTo>
                  <a:pt x="835" y="421"/>
                </a:lnTo>
                <a:lnTo>
                  <a:pt x="836" y="422"/>
                </a:lnTo>
                <a:lnTo>
                  <a:pt x="836" y="423"/>
                </a:lnTo>
                <a:lnTo>
                  <a:pt x="837" y="423"/>
                </a:lnTo>
                <a:lnTo>
                  <a:pt x="838" y="423"/>
                </a:lnTo>
                <a:lnTo>
                  <a:pt x="839" y="423"/>
                </a:lnTo>
                <a:lnTo>
                  <a:pt x="840" y="422"/>
                </a:lnTo>
                <a:lnTo>
                  <a:pt x="841" y="422"/>
                </a:lnTo>
                <a:lnTo>
                  <a:pt x="841" y="422"/>
                </a:lnTo>
                <a:lnTo>
                  <a:pt x="841" y="423"/>
                </a:lnTo>
                <a:lnTo>
                  <a:pt x="842" y="423"/>
                </a:lnTo>
                <a:lnTo>
                  <a:pt x="843" y="423"/>
                </a:lnTo>
                <a:lnTo>
                  <a:pt x="844" y="423"/>
                </a:lnTo>
                <a:lnTo>
                  <a:pt x="845" y="423"/>
                </a:lnTo>
                <a:lnTo>
                  <a:pt x="846" y="422"/>
                </a:lnTo>
                <a:lnTo>
                  <a:pt x="846" y="421"/>
                </a:lnTo>
                <a:lnTo>
                  <a:pt x="847" y="421"/>
                </a:lnTo>
                <a:lnTo>
                  <a:pt x="847" y="421"/>
                </a:lnTo>
                <a:lnTo>
                  <a:pt x="848" y="420"/>
                </a:lnTo>
                <a:lnTo>
                  <a:pt x="849" y="419"/>
                </a:lnTo>
                <a:lnTo>
                  <a:pt x="850" y="419"/>
                </a:lnTo>
                <a:lnTo>
                  <a:pt x="851" y="419"/>
                </a:lnTo>
                <a:lnTo>
                  <a:pt x="851" y="419"/>
                </a:lnTo>
                <a:lnTo>
                  <a:pt x="851" y="419"/>
                </a:lnTo>
                <a:lnTo>
                  <a:pt x="852" y="419"/>
                </a:lnTo>
                <a:lnTo>
                  <a:pt x="852" y="418"/>
                </a:lnTo>
                <a:lnTo>
                  <a:pt x="853" y="417"/>
                </a:lnTo>
                <a:lnTo>
                  <a:pt x="854" y="417"/>
                </a:lnTo>
                <a:lnTo>
                  <a:pt x="855" y="416"/>
                </a:lnTo>
                <a:lnTo>
                  <a:pt x="856" y="416"/>
                </a:lnTo>
                <a:lnTo>
                  <a:pt x="856" y="416"/>
                </a:lnTo>
                <a:lnTo>
                  <a:pt x="857" y="417"/>
                </a:lnTo>
                <a:lnTo>
                  <a:pt x="858" y="417"/>
                </a:lnTo>
                <a:lnTo>
                  <a:pt x="859" y="417"/>
                </a:lnTo>
                <a:lnTo>
                  <a:pt x="859" y="417"/>
                </a:lnTo>
                <a:lnTo>
                  <a:pt x="860" y="417"/>
                </a:lnTo>
                <a:lnTo>
                  <a:pt x="861" y="417"/>
                </a:lnTo>
                <a:lnTo>
                  <a:pt x="862" y="417"/>
                </a:lnTo>
                <a:lnTo>
                  <a:pt x="862" y="417"/>
                </a:lnTo>
                <a:lnTo>
                  <a:pt x="862" y="416"/>
                </a:lnTo>
                <a:lnTo>
                  <a:pt x="863" y="416"/>
                </a:lnTo>
                <a:lnTo>
                  <a:pt x="864" y="416"/>
                </a:lnTo>
                <a:lnTo>
                  <a:pt x="865" y="417"/>
                </a:lnTo>
                <a:lnTo>
                  <a:pt x="865" y="417"/>
                </a:lnTo>
                <a:lnTo>
                  <a:pt x="866" y="417"/>
                </a:lnTo>
                <a:lnTo>
                  <a:pt x="867" y="417"/>
                </a:lnTo>
                <a:lnTo>
                  <a:pt x="867" y="416"/>
                </a:lnTo>
                <a:lnTo>
                  <a:pt x="867" y="416"/>
                </a:lnTo>
                <a:lnTo>
                  <a:pt x="868" y="415"/>
                </a:lnTo>
                <a:lnTo>
                  <a:pt x="869" y="415"/>
                </a:lnTo>
                <a:lnTo>
                  <a:pt x="870" y="415"/>
                </a:lnTo>
                <a:lnTo>
                  <a:pt x="871" y="414"/>
                </a:lnTo>
                <a:lnTo>
                  <a:pt x="872" y="414"/>
                </a:lnTo>
                <a:lnTo>
                  <a:pt x="872" y="414"/>
                </a:lnTo>
                <a:lnTo>
                  <a:pt x="872" y="414"/>
                </a:lnTo>
                <a:lnTo>
                  <a:pt x="872" y="413"/>
                </a:lnTo>
                <a:lnTo>
                  <a:pt x="873" y="413"/>
                </a:lnTo>
                <a:lnTo>
                  <a:pt x="874" y="413"/>
                </a:lnTo>
                <a:lnTo>
                  <a:pt x="875" y="413"/>
                </a:lnTo>
                <a:lnTo>
                  <a:pt x="876" y="412"/>
                </a:lnTo>
                <a:lnTo>
                  <a:pt x="877" y="412"/>
                </a:lnTo>
                <a:lnTo>
                  <a:pt x="877" y="412"/>
                </a:lnTo>
                <a:lnTo>
                  <a:pt x="877" y="412"/>
                </a:lnTo>
                <a:lnTo>
                  <a:pt x="878" y="411"/>
                </a:lnTo>
                <a:lnTo>
                  <a:pt x="879" y="411"/>
                </a:lnTo>
                <a:lnTo>
                  <a:pt x="880" y="411"/>
                </a:lnTo>
                <a:lnTo>
                  <a:pt x="881" y="410"/>
                </a:lnTo>
                <a:lnTo>
                  <a:pt x="882" y="410"/>
                </a:lnTo>
                <a:lnTo>
                  <a:pt x="882" y="410"/>
                </a:lnTo>
                <a:lnTo>
                  <a:pt x="883" y="410"/>
                </a:lnTo>
                <a:lnTo>
                  <a:pt x="883" y="409"/>
                </a:lnTo>
                <a:lnTo>
                  <a:pt x="883" y="409"/>
                </a:lnTo>
                <a:lnTo>
                  <a:pt x="884" y="409"/>
                </a:lnTo>
                <a:lnTo>
                  <a:pt x="884" y="408"/>
                </a:lnTo>
                <a:lnTo>
                  <a:pt x="885" y="408"/>
                </a:lnTo>
                <a:lnTo>
                  <a:pt x="886" y="408"/>
                </a:lnTo>
                <a:lnTo>
                  <a:pt x="887" y="408"/>
                </a:lnTo>
                <a:lnTo>
                  <a:pt x="887" y="408"/>
                </a:lnTo>
                <a:lnTo>
                  <a:pt x="888" y="408"/>
                </a:lnTo>
                <a:lnTo>
                  <a:pt x="889" y="408"/>
                </a:lnTo>
                <a:lnTo>
                  <a:pt x="889" y="407"/>
                </a:lnTo>
                <a:lnTo>
                  <a:pt x="890" y="406"/>
                </a:lnTo>
                <a:lnTo>
                  <a:pt x="891" y="406"/>
                </a:lnTo>
                <a:lnTo>
                  <a:pt x="892" y="407"/>
                </a:lnTo>
                <a:lnTo>
                  <a:pt x="892" y="408"/>
                </a:lnTo>
                <a:lnTo>
                  <a:pt x="893" y="408"/>
                </a:lnTo>
                <a:lnTo>
                  <a:pt x="894" y="408"/>
                </a:lnTo>
                <a:lnTo>
                  <a:pt x="895" y="408"/>
                </a:lnTo>
                <a:lnTo>
                  <a:pt x="895" y="408"/>
                </a:lnTo>
                <a:lnTo>
                  <a:pt x="896" y="408"/>
                </a:lnTo>
                <a:lnTo>
                  <a:pt x="897" y="408"/>
                </a:lnTo>
                <a:lnTo>
                  <a:pt x="898" y="408"/>
                </a:lnTo>
                <a:lnTo>
                  <a:pt x="898" y="408"/>
                </a:lnTo>
                <a:lnTo>
                  <a:pt x="899" y="408"/>
                </a:lnTo>
                <a:lnTo>
                  <a:pt x="900" y="409"/>
                </a:lnTo>
                <a:lnTo>
                  <a:pt x="901" y="409"/>
                </a:lnTo>
                <a:lnTo>
                  <a:pt x="902" y="409"/>
                </a:lnTo>
                <a:lnTo>
                  <a:pt x="902" y="409"/>
                </a:lnTo>
                <a:lnTo>
                  <a:pt x="903" y="408"/>
                </a:lnTo>
                <a:lnTo>
                  <a:pt x="903" y="408"/>
                </a:lnTo>
                <a:lnTo>
                  <a:pt x="904" y="408"/>
                </a:lnTo>
                <a:lnTo>
                  <a:pt x="905" y="408"/>
                </a:lnTo>
                <a:lnTo>
                  <a:pt x="905" y="409"/>
                </a:lnTo>
                <a:lnTo>
                  <a:pt x="906" y="409"/>
                </a:lnTo>
                <a:lnTo>
                  <a:pt x="906" y="408"/>
                </a:lnTo>
                <a:lnTo>
                  <a:pt x="907" y="408"/>
                </a:lnTo>
                <a:lnTo>
                  <a:pt x="908" y="408"/>
                </a:lnTo>
                <a:lnTo>
                  <a:pt x="908" y="408"/>
                </a:lnTo>
                <a:lnTo>
                  <a:pt x="908" y="410"/>
                </a:lnTo>
                <a:lnTo>
                  <a:pt x="909" y="411"/>
                </a:lnTo>
                <a:lnTo>
                  <a:pt x="910" y="412"/>
                </a:lnTo>
                <a:lnTo>
                  <a:pt x="911" y="413"/>
                </a:lnTo>
                <a:lnTo>
                  <a:pt x="912" y="414"/>
                </a:lnTo>
                <a:lnTo>
                  <a:pt x="912" y="415"/>
                </a:lnTo>
                <a:lnTo>
                  <a:pt x="913" y="416"/>
                </a:lnTo>
                <a:lnTo>
                  <a:pt x="913" y="417"/>
                </a:lnTo>
                <a:lnTo>
                  <a:pt x="913" y="418"/>
                </a:lnTo>
                <a:lnTo>
                  <a:pt x="913" y="419"/>
                </a:lnTo>
                <a:lnTo>
                  <a:pt x="913" y="419"/>
                </a:lnTo>
                <a:lnTo>
                  <a:pt x="914" y="420"/>
                </a:lnTo>
                <a:lnTo>
                  <a:pt x="915" y="421"/>
                </a:lnTo>
                <a:lnTo>
                  <a:pt x="916" y="422"/>
                </a:lnTo>
                <a:lnTo>
                  <a:pt x="916" y="423"/>
                </a:lnTo>
                <a:lnTo>
                  <a:pt x="917" y="423"/>
                </a:lnTo>
                <a:lnTo>
                  <a:pt x="918" y="423"/>
                </a:lnTo>
                <a:lnTo>
                  <a:pt x="918" y="424"/>
                </a:lnTo>
                <a:lnTo>
                  <a:pt x="919" y="424"/>
                </a:lnTo>
                <a:lnTo>
                  <a:pt x="919" y="424"/>
                </a:lnTo>
                <a:lnTo>
                  <a:pt x="920" y="424"/>
                </a:lnTo>
                <a:lnTo>
                  <a:pt x="921" y="425"/>
                </a:lnTo>
                <a:lnTo>
                  <a:pt x="922" y="426"/>
                </a:lnTo>
                <a:lnTo>
                  <a:pt x="922" y="427"/>
                </a:lnTo>
                <a:lnTo>
                  <a:pt x="923" y="428"/>
                </a:lnTo>
                <a:lnTo>
                  <a:pt x="923" y="429"/>
                </a:lnTo>
                <a:lnTo>
                  <a:pt x="923" y="429"/>
                </a:lnTo>
                <a:lnTo>
                  <a:pt x="924" y="429"/>
                </a:lnTo>
                <a:lnTo>
                  <a:pt x="925" y="429"/>
                </a:lnTo>
                <a:lnTo>
                  <a:pt x="926" y="429"/>
                </a:lnTo>
                <a:lnTo>
                  <a:pt x="926" y="429"/>
                </a:lnTo>
                <a:lnTo>
                  <a:pt x="926" y="429"/>
                </a:lnTo>
                <a:lnTo>
                  <a:pt x="927" y="429"/>
                </a:lnTo>
                <a:lnTo>
                  <a:pt x="928" y="429"/>
                </a:lnTo>
                <a:lnTo>
                  <a:pt x="928" y="429"/>
                </a:lnTo>
                <a:lnTo>
                  <a:pt x="929" y="429"/>
                </a:lnTo>
                <a:lnTo>
                  <a:pt x="930" y="429"/>
                </a:lnTo>
                <a:lnTo>
                  <a:pt x="931" y="429"/>
                </a:lnTo>
                <a:lnTo>
                  <a:pt x="932" y="429"/>
                </a:lnTo>
                <a:lnTo>
                  <a:pt x="932" y="429"/>
                </a:lnTo>
                <a:lnTo>
                  <a:pt x="933" y="429"/>
                </a:lnTo>
                <a:lnTo>
                  <a:pt x="934" y="429"/>
                </a:lnTo>
                <a:lnTo>
                  <a:pt x="934" y="429"/>
                </a:lnTo>
                <a:lnTo>
                  <a:pt x="935" y="429"/>
                </a:lnTo>
                <a:lnTo>
                  <a:pt x="936" y="429"/>
                </a:lnTo>
                <a:lnTo>
                  <a:pt x="937" y="430"/>
                </a:lnTo>
                <a:lnTo>
                  <a:pt x="938" y="431"/>
                </a:lnTo>
                <a:lnTo>
                  <a:pt x="938" y="431"/>
                </a:lnTo>
                <a:lnTo>
                  <a:pt x="939" y="431"/>
                </a:lnTo>
                <a:lnTo>
                  <a:pt x="939" y="431"/>
                </a:lnTo>
                <a:lnTo>
                  <a:pt x="940" y="431"/>
                </a:lnTo>
                <a:lnTo>
                  <a:pt x="941" y="431"/>
                </a:lnTo>
                <a:lnTo>
                  <a:pt x="942" y="432"/>
                </a:lnTo>
                <a:lnTo>
                  <a:pt x="943" y="432"/>
                </a:lnTo>
                <a:lnTo>
                  <a:pt x="944" y="433"/>
                </a:lnTo>
                <a:lnTo>
                  <a:pt x="944" y="433"/>
                </a:lnTo>
                <a:lnTo>
                  <a:pt x="944" y="434"/>
                </a:lnTo>
                <a:lnTo>
                  <a:pt x="944" y="434"/>
                </a:lnTo>
                <a:lnTo>
                  <a:pt x="945" y="435"/>
                </a:lnTo>
                <a:lnTo>
                  <a:pt x="946" y="437"/>
                </a:lnTo>
                <a:lnTo>
                  <a:pt x="947" y="437"/>
                </a:lnTo>
                <a:lnTo>
                  <a:pt x="947" y="438"/>
                </a:lnTo>
                <a:lnTo>
                  <a:pt x="948" y="438"/>
                </a:lnTo>
                <a:lnTo>
                  <a:pt x="948" y="439"/>
                </a:lnTo>
                <a:lnTo>
                  <a:pt x="949" y="439"/>
                </a:lnTo>
                <a:lnTo>
                  <a:pt x="949" y="438"/>
                </a:lnTo>
                <a:lnTo>
                  <a:pt x="949" y="438"/>
                </a:lnTo>
                <a:lnTo>
                  <a:pt x="949" y="438"/>
                </a:lnTo>
                <a:lnTo>
                  <a:pt x="950" y="438"/>
                </a:lnTo>
                <a:lnTo>
                  <a:pt x="951" y="437"/>
                </a:lnTo>
                <a:lnTo>
                  <a:pt x="952" y="436"/>
                </a:lnTo>
                <a:lnTo>
                  <a:pt x="953" y="436"/>
                </a:lnTo>
                <a:lnTo>
                  <a:pt x="954" y="436"/>
                </a:lnTo>
                <a:lnTo>
                  <a:pt x="954" y="435"/>
                </a:lnTo>
                <a:lnTo>
                  <a:pt x="955" y="435"/>
                </a:lnTo>
                <a:lnTo>
                  <a:pt x="956" y="435"/>
                </a:lnTo>
                <a:lnTo>
                  <a:pt x="956" y="436"/>
                </a:lnTo>
                <a:lnTo>
                  <a:pt x="956" y="437"/>
                </a:lnTo>
                <a:lnTo>
                  <a:pt x="957" y="437"/>
                </a:lnTo>
                <a:lnTo>
                  <a:pt x="958" y="437"/>
                </a:lnTo>
                <a:lnTo>
                  <a:pt x="958" y="438"/>
                </a:lnTo>
                <a:lnTo>
                  <a:pt x="959" y="438"/>
                </a:lnTo>
                <a:lnTo>
                  <a:pt x="959" y="439"/>
                </a:lnTo>
                <a:lnTo>
                  <a:pt x="959" y="439"/>
                </a:lnTo>
                <a:lnTo>
                  <a:pt x="960" y="439"/>
                </a:lnTo>
                <a:lnTo>
                  <a:pt x="961" y="439"/>
                </a:lnTo>
                <a:lnTo>
                  <a:pt x="962" y="439"/>
                </a:lnTo>
                <a:lnTo>
                  <a:pt x="962" y="438"/>
                </a:lnTo>
                <a:lnTo>
                  <a:pt x="962" y="438"/>
                </a:lnTo>
                <a:lnTo>
                  <a:pt x="963" y="437"/>
                </a:lnTo>
                <a:lnTo>
                  <a:pt x="964" y="437"/>
                </a:lnTo>
                <a:lnTo>
                  <a:pt x="964" y="437"/>
                </a:lnTo>
                <a:lnTo>
                  <a:pt x="965" y="437"/>
                </a:lnTo>
                <a:lnTo>
                  <a:pt x="966" y="436"/>
                </a:lnTo>
                <a:lnTo>
                  <a:pt x="967" y="436"/>
                </a:lnTo>
                <a:lnTo>
                  <a:pt x="968" y="436"/>
                </a:lnTo>
                <a:lnTo>
                  <a:pt x="968" y="436"/>
                </a:lnTo>
                <a:lnTo>
                  <a:pt x="968" y="435"/>
                </a:lnTo>
                <a:lnTo>
                  <a:pt x="969" y="435"/>
                </a:lnTo>
                <a:lnTo>
                  <a:pt x="969" y="434"/>
                </a:lnTo>
                <a:lnTo>
                  <a:pt x="970" y="434"/>
                </a:lnTo>
                <a:lnTo>
                  <a:pt x="970" y="434"/>
                </a:lnTo>
                <a:lnTo>
                  <a:pt x="971" y="434"/>
                </a:lnTo>
                <a:lnTo>
                  <a:pt x="972" y="434"/>
                </a:lnTo>
                <a:lnTo>
                  <a:pt x="973" y="434"/>
                </a:lnTo>
                <a:lnTo>
                  <a:pt x="974" y="433"/>
                </a:lnTo>
                <a:lnTo>
                  <a:pt x="974" y="433"/>
                </a:lnTo>
                <a:lnTo>
                  <a:pt x="975" y="432"/>
                </a:lnTo>
                <a:lnTo>
                  <a:pt x="975" y="432"/>
                </a:lnTo>
                <a:lnTo>
                  <a:pt x="975" y="431"/>
                </a:lnTo>
                <a:lnTo>
                  <a:pt x="976" y="431"/>
                </a:lnTo>
                <a:lnTo>
                  <a:pt x="977" y="430"/>
                </a:lnTo>
                <a:lnTo>
                  <a:pt x="978" y="429"/>
                </a:lnTo>
                <a:lnTo>
                  <a:pt x="979" y="429"/>
                </a:lnTo>
                <a:lnTo>
                  <a:pt x="980" y="429"/>
                </a:lnTo>
                <a:lnTo>
                  <a:pt x="980" y="429"/>
                </a:lnTo>
                <a:lnTo>
                  <a:pt x="980" y="429"/>
                </a:lnTo>
                <a:lnTo>
                  <a:pt x="981" y="429"/>
                </a:lnTo>
                <a:lnTo>
                  <a:pt x="982" y="429"/>
                </a:lnTo>
                <a:lnTo>
                  <a:pt x="983" y="429"/>
                </a:lnTo>
                <a:lnTo>
                  <a:pt x="984" y="429"/>
                </a:lnTo>
                <a:lnTo>
                  <a:pt x="985" y="429"/>
                </a:lnTo>
                <a:lnTo>
                  <a:pt x="985" y="429"/>
                </a:lnTo>
                <a:lnTo>
                  <a:pt x="986" y="429"/>
                </a:lnTo>
                <a:lnTo>
                  <a:pt x="986" y="428"/>
                </a:lnTo>
                <a:lnTo>
                  <a:pt x="987" y="428"/>
                </a:lnTo>
                <a:lnTo>
                  <a:pt x="988" y="427"/>
                </a:lnTo>
                <a:lnTo>
                  <a:pt x="989" y="427"/>
                </a:lnTo>
                <a:lnTo>
                  <a:pt x="990" y="427"/>
                </a:lnTo>
                <a:lnTo>
                  <a:pt x="990" y="427"/>
                </a:lnTo>
                <a:lnTo>
                  <a:pt x="991" y="427"/>
                </a:lnTo>
                <a:lnTo>
                  <a:pt x="991" y="426"/>
                </a:lnTo>
                <a:lnTo>
                  <a:pt x="991" y="427"/>
                </a:lnTo>
                <a:lnTo>
                  <a:pt x="992" y="427"/>
                </a:lnTo>
                <a:lnTo>
                  <a:pt x="992" y="427"/>
                </a:lnTo>
                <a:lnTo>
                  <a:pt x="993" y="427"/>
                </a:lnTo>
                <a:lnTo>
                  <a:pt x="994" y="427"/>
                </a:lnTo>
                <a:lnTo>
                  <a:pt x="994" y="428"/>
                </a:lnTo>
                <a:lnTo>
                  <a:pt x="995" y="428"/>
                </a:lnTo>
                <a:lnTo>
                  <a:pt x="995" y="429"/>
                </a:lnTo>
                <a:lnTo>
                  <a:pt x="996" y="429"/>
                </a:lnTo>
                <a:lnTo>
                  <a:pt x="997" y="430"/>
                </a:lnTo>
                <a:lnTo>
                  <a:pt x="998" y="431"/>
                </a:lnTo>
                <a:lnTo>
                  <a:pt x="998" y="432"/>
                </a:lnTo>
                <a:lnTo>
                  <a:pt x="999" y="432"/>
                </a:lnTo>
                <a:lnTo>
                  <a:pt x="999" y="433"/>
                </a:lnTo>
                <a:lnTo>
                  <a:pt x="1000" y="432"/>
                </a:lnTo>
                <a:lnTo>
                  <a:pt x="1001" y="432"/>
                </a:lnTo>
                <a:lnTo>
                  <a:pt x="1001" y="432"/>
                </a:lnTo>
                <a:lnTo>
                  <a:pt x="1002" y="432"/>
                </a:lnTo>
                <a:lnTo>
                  <a:pt x="1002" y="433"/>
                </a:lnTo>
                <a:lnTo>
                  <a:pt x="1003" y="433"/>
                </a:lnTo>
                <a:lnTo>
                  <a:pt x="1004" y="433"/>
                </a:lnTo>
                <a:lnTo>
                  <a:pt x="1004" y="432"/>
                </a:lnTo>
                <a:lnTo>
                  <a:pt x="1005" y="432"/>
                </a:lnTo>
                <a:lnTo>
                  <a:pt x="1006" y="432"/>
                </a:lnTo>
                <a:lnTo>
                  <a:pt x="1006" y="432"/>
                </a:lnTo>
                <a:lnTo>
                  <a:pt x="1007" y="432"/>
                </a:lnTo>
                <a:lnTo>
                  <a:pt x="1008" y="432"/>
                </a:lnTo>
                <a:lnTo>
                  <a:pt x="1009" y="432"/>
                </a:lnTo>
                <a:lnTo>
                  <a:pt x="1010" y="432"/>
                </a:lnTo>
                <a:lnTo>
                  <a:pt x="1011" y="432"/>
                </a:lnTo>
                <a:lnTo>
                  <a:pt x="1011" y="431"/>
                </a:lnTo>
                <a:lnTo>
                  <a:pt x="1011" y="431"/>
                </a:lnTo>
                <a:lnTo>
                  <a:pt x="1012" y="431"/>
                </a:lnTo>
                <a:lnTo>
                  <a:pt x="1013" y="431"/>
                </a:lnTo>
                <a:lnTo>
                  <a:pt x="1014" y="433"/>
                </a:lnTo>
                <a:lnTo>
                  <a:pt x="1015" y="434"/>
                </a:lnTo>
                <a:lnTo>
                  <a:pt x="1016" y="434"/>
                </a:lnTo>
                <a:lnTo>
                  <a:pt x="1016" y="434"/>
                </a:lnTo>
                <a:lnTo>
                  <a:pt x="1016" y="434"/>
                </a:lnTo>
                <a:lnTo>
                  <a:pt x="1017" y="434"/>
                </a:lnTo>
                <a:lnTo>
                  <a:pt x="1018" y="434"/>
                </a:lnTo>
                <a:lnTo>
                  <a:pt x="1019" y="434"/>
                </a:lnTo>
                <a:lnTo>
                  <a:pt x="1020" y="434"/>
                </a:lnTo>
                <a:lnTo>
                  <a:pt x="1021" y="434"/>
                </a:lnTo>
                <a:lnTo>
                  <a:pt x="1021" y="433"/>
                </a:lnTo>
                <a:lnTo>
                  <a:pt x="1022" y="433"/>
                </a:lnTo>
                <a:lnTo>
                  <a:pt x="1022" y="433"/>
                </a:lnTo>
                <a:lnTo>
                  <a:pt x="1022" y="432"/>
                </a:lnTo>
                <a:lnTo>
                  <a:pt x="1023" y="432"/>
                </a:lnTo>
                <a:lnTo>
                  <a:pt x="1023" y="431"/>
                </a:lnTo>
                <a:lnTo>
                  <a:pt x="1024" y="431"/>
                </a:lnTo>
                <a:lnTo>
                  <a:pt x="1025" y="431"/>
                </a:lnTo>
                <a:lnTo>
                  <a:pt x="1026" y="431"/>
                </a:lnTo>
                <a:lnTo>
                  <a:pt x="1026" y="430"/>
                </a:lnTo>
                <a:lnTo>
                  <a:pt x="1026" y="431"/>
                </a:lnTo>
                <a:lnTo>
                  <a:pt x="1027" y="432"/>
                </a:lnTo>
                <a:lnTo>
                  <a:pt x="1028" y="431"/>
                </a:lnTo>
                <a:lnTo>
                  <a:pt x="1028" y="431"/>
                </a:lnTo>
                <a:lnTo>
                  <a:pt x="1029" y="430"/>
                </a:lnTo>
                <a:lnTo>
                  <a:pt x="1030" y="430"/>
                </a:lnTo>
                <a:lnTo>
                  <a:pt x="1031" y="430"/>
                </a:lnTo>
                <a:lnTo>
                  <a:pt x="1031" y="429"/>
                </a:lnTo>
                <a:lnTo>
                  <a:pt x="1031" y="430"/>
                </a:lnTo>
                <a:lnTo>
                  <a:pt x="1032" y="430"/>
                </a:lnTo>
                <a:lnTo>
                  <a:pt x="1033" y="430"/>
                </a:lnTo>
                <a:lnTo>
                  <a:pt x="1034" y="430"/>
                </a:lnTo>
                <a:lnTo>
                  <a:pt x="1034" y="429"/>
                </a:lnTo>
                <a:lnTo>
                  <a:pt x="1035" y="429"/>
                </a:lnTo>
                <a:lnTo>
                  <a:pt x="1035" y="429"/>
                </a:lnTo>
                <a:lnTo>
                  <a:pt x="1036" y="429"/>
                </a:lnTo>
                <a:lnTo>
                  <a:pt x="1037" y="429"/>
                </a:lnTo>
                <a:lnTo>
                  <a:pt x="1037" y="429"/>
                </a:lnTo>
                <a:lnTo>
                  <a:pt x="1038" y="429"/>
                </a:lnTo>
                <a:lnTo>
                  <a:pt x="1039" y="429"/>
                </a:lnTo>
                <a:lnTo>
                  <a:pt x="1040" y="428"/>
                </a:lnTo>
                <a:lnTo>
                  <a:pt x="1041" y="427"/>
                </a:lnTo>
                <a:lnTo>
                  <a:pt x="1041" y="427"/>
                </a:lnTo>
                <a:lnTo>
                  <a:pt x="1042" y="426"/>
                </a:lnTo>
                <a:lnTo>
                  <a:pt x="1042" y="426"/>
                </a:lnTo>
                <a:lnTo>
                  <a:pt x="1043" y="426"/>
                </a:lnTo>
                <a:lnTo>
                  <a:pt x="1044" y="425"/>
                </a:lnTo>
                <a:lnTo>
                  <a:pt x="1045" y="425"/>
                </a:lnTo>
                <a:lnTo>
                  <a:pt x="1046" y="425"/>
                </a:lnTo>
                <a:lnTo>
                  <a:pt x="1047" y="424"/>
                </a:lnTo>
                <a:lnTo>
                  <a:pt x="1047" y="424"/>
                </a:lnTo>
                <a:lnTo>
                  <a:pt x="1047" y="424"/>
                </a:lnTo>
                <a:lnTo>
                  <a:pt x="1047" y="424"/>
                </a:lnTo>
                <a:lnTo>
                  <a:pt x="1048" y="424"/>
                </a:lnTo>
                <a:lnTo>
                  <a:pt x="1048" y="423"/>
                </a:lnTo>
                <a:lnTo>
                  <a:pt x="1049" y="423"/>
                </a:lnTo>
                <a:lnTo>
                  <a:pt x="1049" y="423"/>
                </a:lnTo>
                <a:lnTo>
                  <a:pt x="1050" y="423"/>
                </a:lnTo>
                <a:lnTo>
                  <a:pt x="1051" y="422"/>
                </a:lnTo>
                <a:lnTo>
                  <a:pt x="1052" y="421"/>
                </a:lnTo>
                <a:lnTo>
                  <a:pt x="1052" y="421"/>
                </a:lnTo>
                <a:lnTo>
                  <a:pt x="1052" y="420"/>
                </a:lnTo>
                <a:lnTo>
                  <a:pt x="1052" y="420"/>
                </a:lnTo>
                <a:lnTo>
                  <a:pt x="1053" y="419"/>
                </a:lnTo>
                <a:lnTo>
                  <a:pt x="1054" y="419"/>
                </a:lnTo>
                <a:lnTo>
                  <a:pt x="1055" y="419"/>
                </a:lnTo>
                <a:lnTo>
                  <a:pt x="1056" y="419"/>
                </a:lnTo>
                <a:lnTo>
                  <a:pt x="1057" y="419"/>
                </a:lnTo>
                <a:lnTo>
                  <a:pt x="1057" y="419"/>
                </a:lnTo>
                <a:lnTo>
                  <a:pt x="1058" y="418"/>
                </a:lnTo>
                <a:lnTo>
                  <a:pt x="1059" y="417"/>
                </a:lnTo>
                <a:lnTo>
                  <a:pt x="1059" y="417"/>
                </a:lnTo>
                <a:lnTo>
                  <a:pt x="1059" y="416"/>
                </a:lnTo>
                <a:lnTo>
                  <a:pt x="1060" y="416"/>
                </a:lnTo>
                <a:lnTo>
                  <a:pt x="1060" y="415"/>
                </a:lnTo>
                <a:lnTo>
                  <a:pt x="1061" y="414"/>
                </a:lnTo>
                <a:lnTo>
                  <a:pt x="1062" y="413"/>
                </a:lnTo>
                <a:lnTo>
                  <a:pt x="1062" y="413"/>
                </a:lnTo>
                <a:lnTo>
                  <a:pt x="1063" y="412"/>
                </a:lnTo>
                <a:lnTo>
                  <a:pt x="1064" y="412"/>
                </a:lnTo>
                <a:lnTo>
                  <a:pt x="1065" y="412"/>
                </a:lnTo>
                <a:lnTo>
                  <a:pt x="1065" y="412"/>
                </a:lnTo>
                <a:lnTo>
                  <a:pt x="1066" y="411"/>
                </a:lnTo>
                <a:lnTo>
                  <a:pt x="1067" y="411"/>
                </a:lnTo>
                <a:lnTo>
                  <a:pt x="1067" y="411"/>
                </a:lnTo>
                <a:lnTo>
                  <a:pt x="1068" y="410"/>
                </a:lnTo>
                <a:lnTo>
                  <a:pt x="1068" y="411"/>
                </a:lnTo>
                <a:lnTo>
                  <a:pt x="1069" y="411"/>
                </a:lnTo>
                <a:lnTo>
                  <a:pt x="1069" y="410"/>
                </a:lnTo>
                <a:lnTo>
                  <a:pt x="1070" y="410"/>
                </a:lnTo>
                <a:lnTo>
                  <a:pt x="1071" y="410"/>
                </a:lnTo>
                <a:lnTo>
                  <a:pt x="1071" y="410"/>
                </a:lnTo>
                <a:lnTo>
                  <a:pt x="1072" y="409"/>
                </a:lnTo>
                <a:lnTo>
                  <a:pt x="1072" y="408"/>
                </a:lnTo>
                <a:lnTo>
                  <a:pt x="1073" y="408"/>
                </a:lnTo>
                <a:lnTo>
                  <a:pt x="1073" y="408"/>
                </a:lnTo>
                <a:lnTo>
                  <a:pt x="1074" y="408"/>
                </a:lnTo>
                <a:lnTo>
                  <a:pt x="1074" y="407"/>
                </a:lnTo>
                <a:lnTo>
                  <a:pt x="1075" y="407"/>
                </a:lnTo>
                <a:lnTo>
                  <a:pt x="1076" y="407"/>
                </a:lnTo>
                <a:lnTo>
                  <a:pt x="1076" y="406"/>
                </a:lnTo>
                <a:lnTo>
                  <a:pt x="1077" y="406"/>
                </a:lnTo>
                <a:lnTo>
                  <a:pt x="1077" y="406"/>
                </a:lnTo>
                <a:lnTo>
                  <a:pt x="1078" y="406"/>
                </a:lnTo>
                <a:lnTo>
                  <a:pt x="1078" y="405"/>
                </a:lnTo>
                <a:lnTo>
                  <a:pt x="1079" y="404"/>
                </a:lnTo>
                <a:lnTo>
                  <a:pt x="1080" y="404"/>
                </a:lnTo>
                <a:lnTo>
                  <a:pt x="1081" y="404"/>
                </a:lnTo>
                <a:lnTo>
                  <a:pt x="1081" y="403"/>
                </a:lnTo>
                <a:lnTo>
                  <a:pt x="1082" y="403"/>
                </a:lnTo>
                <a:lnTo>
                  <a:pt x="1083" y="403"/>
                </a:lnTo>
                <a:lnTo>
                  <a:pt x="1083" y="403"/>
                </a:lnTo>
                <a:lnTo>
                  <a:pt x="1083" y="403"/>
                </a:lnTo>
                <a:lnTo>
                  <a:pt x="1084" y="402"/>
                </a:lnTo>
                <a:lnTo>
                  <a:pt x="1085" y="402"/>
                </a:lnTo>
                <a:lnTo>
                  <a:pt x="1086" y="402"/>
                </a:lnTo>
                <a:lnTo>
                  <a:pt x="1086" y="401"/>
                </a:lnTo>
                <a:lnTo>
                  <a:pt x="1087" y="401"/>
                </a:lnTo>
                <a:lnTo>
                  <a:pt x="1088" y="400"/>
                </a:lnTo>
                <a:lnTo>
                  <a:pt x="1088" y="400"/>
                </a:lnTo>
                <a:lnTo>
                  <a:pt x="1089" y="400"/>
                </a:lnTo>
                <a:lnTo>
                  <a:pt x="1089" y="400"/>
                </a:lnTo>
                <a:lnTo>
                  <a:pt x="1090" y="399"/>
                </a:lnTo>
                <a:lnTo>
                  <a:pt x="1091" y="399"/>
                </a:lnTo>
                <a:lnTo>
                  <a:pt x="1092" y="399"/>
                </a:lnTo>
                <a:lnTo>
                  <a:pt x="1093" y="398"/>
                </a:lnTo>
                <a:lnTo>
                  <a:pt x="1093" y="398"/>
                </a:lnTo>
                <a:lnTo>
                  <a:pt x="1094" y="398"/>
                </a:lnTo>
                <a:lnTo>
                  <a:pt x="1095" y="397"/>
                </a:lnTo>
                <a:lnTo>
                  <a:pt x="1095" y="396"/>
                </a:lnTo>
                <a:lnTo>
                  <a:pt x="1096" y="395"/>
                </a:lnTo>
                <a:lnTo>
                  <a:pt x="1097" y="395"/>
                </a:lnTo>
                <a:lnTo>
                  <a:pt x="1097" y="394"/>
                </a:lnTo>
                <a:lnTo>
                  <a:pt x="1098" y="394"/>
                </a:lnTo>
                <a:lnTo>
                  <a:pt x="1098" y="393"/>
                </a:lnTo>
                <a:lnTo>
                  <a:pt x="1099" y="393"/>
                </a:lnTo>
                <a:lnTo>
                  <a:pt x="1100" y="393"/>
                </a:lnTo>
                <a:lnTo>
                  <a:pt x="1101" y="392"/>
                </a:lnTo>
                <a:lnTo>
                  <a:pt x="1101" y="392"/>
                </a:lnTo>
                <a:lnTo>
                  <a:pt x="1102" y="391"/>
                </a:lnTo>
                <a:lnTo>
                  <a:pt x="1103" y="390"/>
                </a:lnTo>
                <a:lnTo>
                  <a:pt x="1103" y="389"/>
                </a:lnTo>
                <a:lnTo>
                  <a:pt x="1104" y="389"/>
                </a:lnTo>
                <a:lnTo>
                  <a:pt x="1105" y="389"/>
                </a:lnTo>
                <a:lnTo>
                  <a:pt x="1106" y="389"/>
                </a:lnTo>
                <a:lnTo>
                  <a:pt x="1106" y="389"/>
                </a:lnTo>
                <a:lnTo>
                  <a:pt x="1107" y="389"/>
                </a:lnTo>
                <a:lnTo>
                  <a:pt x="1107" y="389"/>
                </a:lnTo>
                <a:lnTo>
                  <a:pt x="1107" y="388"/>
                </a:lnTo>
                <a:lnTo>
                  <a:pt x="1108" y="388"/>
                </a:lnTo>
                <a:lnTo>
                  <a:pt x="1108" y="388"/>
                </a:lnTo>
                <a:lnTo>
                  <a:pt x="1109" y="388"/>
                </a:lnTo>
                <a:lnTo>
                  <a:pt x="1109" y="388"/>
                </a:lnTo>
                <a:lnTo>
                  <a:pt x="1110" y="388"/>
                </a:lnTo>
                <a:lnTo>
                  <a:pt x="1110" y="387"/>
                </a:lnTo>
                <a:lnTo>
                  <a:pt x="1111" y="387"/>
                </a:lnTo>
                <a:lnTo>
                  <a:pt x="1112" y="387"/>
                </a:lnTo>
                <a:lnTo>
                  <a:pt x="1113" y="387"/>
                </a:lnTo>
                <a:lnTo>
                  <a:pt x="1114" y="387"/>
                </a:lnTo>
                <a:lnTo>
                  <a:pt x="1114" y="386"/>
                </a:lnTo>
                <a:lnTo>
                  <a:pt x="1114" y="386"/>
                </a:lnTo>
                <a:lnTo>
                  <a:pt x="1115" y="385"/>
                </a:lnTo>
                <a:lnTo>
                  <a:pt x="1116" y="384"/>
                </a:lnTo>
                <a:lnTo>
                  <a:pt x="1117" y="383"/>
                </a:lnTo>
                <a:lnTo>
                  <a:pt x="1118" y="383"/>
                </a:lnTo>
                <a:lnTo>
                  <a:pt x="1119" y="382"/>
                </a:lnTo>
                <a:lnTo>
                  <a:pt x="1119" y="381"/>
                </a:lnTo>
                <a:lnTo>
                  <a:pt x="1119" y="381"/>
                </a:lnTo>
                <a:lnTo>
                  <a:pt x="1119" y="380"/>
                </a:lnTo>
                <a:lnTo>
                  <a:pt x="1119" y="380"/>
                </a:lnTo>
                <a:lnTo>
                  <a:pt x="1119" y="379"/>
                </a:lnTo>
                <a:lnTo>
                  <a:pt x="1120" y="379"/>
                </a:lnTo>
                <a:lnTo>
                  <a:pt x="1121" y="378"/>
                </a:lnTo>
                <a:lnTo>
                  <a:pt x="1122" y="378"/>
                </a:lnTo>
                <a:lnTo>
                  <a:pt x="1123" y="378"/>
                </a:lnTo>
                <a:lnTo>
                  <a:pt x="1124" y="378"/>
                </a:lnTo>
                <a:lnTo>
                  <a:pt x="1124" y="377"/>
                </a:lnTo>
                <a:lnTo>
                  <a:pt x="1125" y="377"/>
                </a:lnTo>
                <a:lnTo>
                  <a:pt x="1125" y="377"/>
                </a:lnTo>
                <a:lnTo>
                  <a:pt x="1126" y="377"/>
                </a:lnTo>
                <a:lnTo>
                  <a:pt x="1127" y="377"/>
                </a:lnTo>
                <a:lnTo>
                  <a:pt x="1128" y="377"/>
                </a:lnTo>
                <a:lnTo>
                  <a:pt x="1129" y="377"/>
                </a:lnTo>
                <a:lnTo>
                  <a:pt x="1129" y="377"/>
                </a:lnTo>
                <a:lnTo>
                  <a:pt x="1130" y="377"/>
                </a:lnTo>
                <a:lnTo>
                  <a:pt x="1130" y="377"/>
                </a:lnTo>
                <a:lnTo>
                  <a:pt x="1131" y="377"/>
                </a:lnTo>
                <a:lnTo>
                  <a:pt x="1131" y="377"/>
                </a:lnTo>
                <a:lnTo>
                  <a:pt x="1131" y="378"/>
                </a:lnTo>
                <a:lnTo>
                  <a:pt x="1132" y="378"/>
                </a:lnTo>
                <a:lnTo>
                  <a:pt x="1133" y="378"/>
                </a:lnTo>
                <a:lnTo>
                  <a:pt x="1134" y="378"/>
                </a:lnTo>
                <a:lnTo>
                  <a:pt x="1134" y="377"/>
                </a:lnTo>
                <a:lnTo>
                  <a:pt x="1135" y="377"/>
                </a:lnTo>
                <a:lnTo>
                  <a:pt x="1136" y="377"/>
                </a:lnTo>
                <a:lnTo>
                  <a:pt x="1137" y="377"/>
                </a:lnTo>
                <a:lnTo>
                  <a:pt x="1137" y="377"/>
                </a:lnTo>
                <a:lnTo>
                  <a:pt x="1138" y="377"/>
                </a:lnTo>
                <a:lnTo>
                  <a:pt x="1139" y="377"/>
                </a:lnTo>
                <a:lnTo>
                  <a:pt x="1139" y="377"/>
                </a:lnTo>
                <a:lnTo>
                  <a:pt x="1140" y="378"/>
                </a:lnTo>
                <a:lnTo>
                  <a:pt x="1141" y="378"/>
                </a:lnTo>
                <a:lnTo>
                  <a:pt x="1141" y="379"/>
                </a:lnTo>
                <a:lnTo>
                  <a:pt x="1142" y="379"/>
                </a:lnTo>
                <a:lnTo>
                  <a:pt x="1143" y="378"/>
                </a:lnTo>
                <a:lnTo>
                  <a:pt x="1144" y="378"/>
                </a:lnTo>
                <a:lnTo>
                  <a:pt x="1144" y="378"/>
                </a:lnTo>
                <a:lnTo>
                  <a:pt x="1145" y="377"/>
                </a:lnTo>
                <a:lnTo>
                  <a:pt x="1145" y="378"/>
                </a:lnTo>
                <a:lnTo>
                  <a:pt x="1146" y="378"/>
                </a:lnTo>
                <a:lnTo>
                  <a:pt x="1147" y="378"/>
                </a:lnTo>
                <a:lnTo>
                  <a:pt x="1148" y="378"/>
                </a:lnTo>
                <a:lnTo>
                  <a:pt x="1149" y="377"/>
                </a:lnTo>
                <a:lnTo>
                  <a:pt x="1150" y="377"/>
                </a:lnTo>
                <a:lnTo>
                  <a:pt x="1150" y="377"/>
                </a:lnTo>
                <a:lnTo>
                  <a:pt x="1150" y="377"/>
                </a:lnTo>
                <a:lnTo>
                  <a:pt x="1151" y="377"/>
                </a:lnTo>
                <a:lnTo>
                  <a:pt x="1152" y="377"/>
                </a:lnTo>
                <a:lnTo>
                  <a:pt x="1153" y="377"/>
                </a:lnTo>
                <a:lnTo>
                  <a:pt x="1154" y="376"/>
                </a:lnTo>
                <a:lnTo>
                  <a:pt x="1155" y="376"/>
                </a:lnTo>
                <a:lnTo>
                  <a:pt x="1155" y="375"/>
                </a:lnTo>
                <a:lnTo>
                  <a:pt x="1155" y="375"/>
                </a:lnTo>
                <a:lnTo>
                  <a:pt x="1155" y="376"/>
                </a:lnTo>
                <a:lnTo>
                  <a:pt x="1156" y="375"/>
                </a:lnTo>
                <a:lnTo>
                  <a:pt x="1157" y="374"/>
                </a:lnTo>
                <a:lnTo>
                  <a:pt x="1158" y="373"/>
                </a:lnTo>
                <a:lnTo>
                  <a:pt x="1159" y="372"/>
                </a:lnTo>
                <a:lnTo>
                  <a:pt x="1160" y="372"/>
                </a:lnTo>
                <a:lnTo>
                  <a:pt x="1160" y="372"/>
                </a:lnTo>
                <a:lnTo>
                  <a:pt x="1161" y="372"/>
                </a:lnTo>
                <a:lnTo>
                  <a:pt x="1161" y="371"/>
                </a:lnTo>
                <a:lnTo>
                  <a:pt x="1161" y="371"/>
                </a:lnTo>
                <a:lnTo>
                  <a:pt x="1161" y="370"/>
                </a:lnTo>
                <a:lnTo>
                  <a:pt x="1162" y="370"/>
                </a:lnTo>
                <a:lnTo>
                  <a:pt x="1162" y="369"/>
                </a:lnTo>
                <a:lnTo>
                  <a:pt x="1163" y="369"/>
                </a:lnTo>
                <a:lnTo>
                  <a:pt x="1164" y="369"/>
                </a:lnTo>
                <a:lnTo>
                  <a:pt x="1164" y="368"/>
                </a:lnTo>
                <a:lnTo>
                  <a:pt x="1165" y="367"/>
                </a:lnTo>
                <a:lnTo>
                  <a:pt x="1165" y="367"/>
                </a:lnTo>
                <a:lnTo>
                  <a:pt x="1166" y="366"/>
                </a:lnTo>
                <a:lnTo>
                  <a:pt x="1167" y="365"/>
                </a:lnTo>
                <a:lnTo>
                  <a:pt x="1168" y="364"/>
                </a:lnTo>
                <a:lnTo>
                  <a:pt x="1168" y="364"/>
                </a:lnTo>
                <a:lnTo>
                  <a:pt x="1169" y="364"/>
                </a:lnTo>
                <a:lnTo>
                  <a:pt x="1169" y="363"/>
                </a:lnTo>
                <a:lnTo>
                  <a:pt x="1170" y="363"/>
                </a:lnTo>
                <a:lnTo>
                  <a:pt x="1170" y="363"/>
                </a:lnTo>
                <a:lnTo>
                  <a:pt x="1171" y="362"/>
                </a:lnTo>
                <a:lnTo>
                  <a:pt x="1172" y="362"/>
                </a:lnTo>
                <a:lnTo>
                  <a:pt x="1173" y="362"/>
                </a:lnTo>
                <a:lnTo>
                  <a:pt x="1174" y="362"/>
                </a:lnTo>
                <a:lnTo>
                  <a:pt x="1174" y="362"/>
                </a:lnTo>
                <a:lnTo>
                  <a:pt x="1175" y="362"/>
                </a:lnTo>
                <a:lnTo>
                  <a:pt x="1175" y="362"/>
                </a:lnTo>
                <a:lnTo>
                  <a:pt x="1176" y="362"/>
                </a:lnTo>
                <a:lnTo>
                  <a:pt x="1176" y="362"/>
                </a:lnTo>
                <a:lnTo>
                  <a:pt x="1177" y="362"/>
                </a:lnTo>
                <a:lnTo>
                  <a:pt x="1178" y="362"/>
                </a:lnTo>
                <a:lnTo>
                  <a:pt x="1179" y="362"/>
                </a:lnTo>
                <a:lnTo>
                  <a:pt x="1180" y="362"/>
                </a:lnTo>
                <a:lnTo>
                  <a:pt x="1180" y="362"/>
                </a:lnTo>
                <a:lnTo>
                  <a:pt x="1181" y="362"/>
                </a:lnTo>
                <a:lnTo>
                  <a:pt x="1181" y="362"/>
                </a:lnTo>
                <a:lnTo>
                  <a:pt x="1182" y="362"/>
                </a:lnTo>
                <a:lnTo>
                  <a:pt x="1183" y="362"/>
                </a:lnTo>
                <a:lnTo>
                  <a:pt x="1184" y="362"/>
                </a:lnTo>
                <a:lnTo>
                  <a:pt x="1185" y="362"/>
                </a:lnTo>
                <a:lnTo>
                  <a:pt x="1186" y="363"/>
                </a:lnTo>
                <a:lnTo>
                  <a:pt x="1186" y="364"/>
                </a:lnTo>
                <a:lnTo>
                  <a:pt x="1186" y="363"/>
                </a:lnTo>
                <a:lnTo>
                  <a:pt x="1187" y="363"/>
                </a:lnTo>
                <a:lnTo>
                  <a:pt x="1188" y="363"/>
                </a:lnTo>
                <a:lnTo>
                  <a:pt x="1189" y="362"/>
                </a:lnTo>
                <a:lnTo>
                  <a:pt x="1190" y="362"/>
                </a:lnTo>
                <a:lnTo>
                  <a:pt x="1191" y="362"/>
                </a:lnTo>
                <a:lnTo>
                  <a:pt x="1191" y="362"/>
                </a:lnTo>
                <a:lnTo>
                  <a:pt x="1191" y="362"/>
                </a:lnTo>
                <a:lnTo>
                  <a:pt x="1192" y="362"/>
                </a:lnTo>
                <a:lnTo>
                  <a:pt x="1193" y="362"/>
                </a:lnTo>
                <a:lnTo>
                  <a:pt x="1194" y="362"/>
                </a:lnTo>
                <a:lnTo>
                  <a:pt x="1195" y="362"/>
                </a:lnTo>
                <a:lnTo>
                  <a:pt x="1196" y="363"/>
                </a:lnTo>
                <a:lnTo>
                  <a:pt x="1196" y="364"/>
                </a:lnTo>
                <a:lnTo>
                  <a:pt x="1196" y="364"/>
                </a:lnTo>
                <a:lnTo>
                  <a:pt x="1197" y="365"/>
                </a:lnTo>
                <a:lnTo>
                  <a:pt x="1198" y="366"/>
                </a:lnTo>
                <a:lnTo>
                  <a:pt x="1198" y="367"/>
                </a:lnTo>
                <a:lnTo>
                  <a:pt x="1198" y="367"/>
                </a:lnTo>
                <a:lnTo>
                  <a:pt x="1199" y="367"/>
                </a:lnTo>
                <a:lnTo>
                  <a:pt x="1200" y="367"/>
                </a:lnTo>
                <a:lnTo>
                  <a:pt x="1201" y="367"/>
                </a:lnTo>
                <a:lnTo>
                  <a:pt x="1201" y="367"/>
                </a:lnTo>
                <a:lnTo>
                  <a:pt x="1202" y="367"/>
                </a:lnTo>
                <a:lnTo>
                  <a:pt x="1203" y="367"/>
                </a:lnTo>
                <a:lnTo>
                  <a:pt x="1204" y="367"/>
                </a:lnTo>
                <a:lnTo>
                  <a:pt x="1204" y="367"/>
                </a:lnTo>
                <a:lnTo>
                  <a:pt x="1205" y="367"/>
                </a:lnTo>
                <a:lnTo>
                  <a:pt x="1206" y="367"/>
                </a:lnTo>
                <a:lnTo>
                  <a:pt x="1206" y="367"/>
                </a:lnTo>
                <a:lnTo>
                  <a:pt x="1207" y="367"/>
                </a:lnTo>
                <a:lnTo>
                  <a:pt x="1208" y="367"/>
                </a:lnTo>
                <a:lnTo>
                  <a:pt x="1209" y="367"/>
                </a:lnTo>
                <a:lnTo>
                  <a:pt x="1209" y="366"/>
                </a:lnTo>
                <a:lnTo>
                  <a:pt x="1210" y="365"/>
                </a:lnTo>
                <a:lnTo>
                  <a:pt x="1210" y="365"/>
                </a:lnTo>
                <a:lnTo>
                  <a:pt x="1211" y="364"/>
                </a:lnTo>
                <a:lnTo>
                  <a:pt x="1211" y="364"/>
                </a:lnTo>
                <a:lnTo>
                  <a:pt x="1212" y="364"/>
                </a:lnTo>
                <a:lnTo>
                  <a:pt x="1213" y="364"/>
                </a:lnTo>
                <a:lnTo>
                  <a:pt x="1214" y="364"/>
                </a:lnTo>
                <a:lnTo>
                  <a:pt x="1215" y="364"/>
                </a:lnTo>
                <a:lnTo>
                  <a:pt x="1215" y="365"/>
                </a:lnTo>
                <a:lnTo>
                  <a:pt x="1216" y="365"/>
                </a:lnTo>
                <a:lnTo>
                  <a:pt x="1216" y="365"/>
                </a:lnTo>
                <a:lnTo>
                  <a:pt x="1216" y="366"/>
                </a:lnTo>
                <a:lnTo>
                  <a:pt x="1217" y="366"/>
                </a:lnTo>
                <a:lnTo>
                  <a:pt x="1217" y="367"/>
                </a:lnTo>
                <a:lnTo>
                  <a:pt x="1218" y="367"/>
                </a:lnTo>
                <a:lnTo>
                  <a:pt x="1219" y="367"/>
                </a:lnTo>
                <a:lnTo>
                  <a:pt x="1220" y="366"/>
                </a:lnTo>
                <a:lnTo>
                  <a:pt x="1221" y="366"/>
                </a:lnTo>
                <a:lnTo>
                  <a:pt x="1222" y="366"/>
                </a:lnTo>
                <a:lnTo>
                  <a:pt x="1222" y="365"/>
                </a:lnTo>
                <a:lnTo>
                  <a:pt x="1222" y="365"/>
                </a:lnTo>
                <a:lnTo>
                  <a:pt x="1222" y="366"/>
                </a:lnTo>
                <a:lnTo>
                  <a:pt x="1223" y="367"/>
                </a:lnTo>
                <a:lnTo>
                  <a:pt x="1224" y="367"/>
                </a:lnTo>
                <a:lnTo>
                  <a:pt x="1225" y="367"/>
                </a:lnTo>
                <a:lnTo>
                  <a:pt x="1225" y="367"/>
                </a:lnTo>
                <a:lnTo>
                  <a:pt x="1226" y="367"/>
                </a:lnTo>
                <a:lnTo>
                  <a:pt x="1226" y="368"/>
                </a:lnTo>
                <a:lnTo>
                  <a:pt x="1227" y="368"/>
                </a:lnTo>
                <a:lnTo>
                  <a:pt x="1227" y="369"/>
                </a:lnTo>
                <a:lnTo>
                  <a:pt x="1227" y="369"/>
                </a:lnTo>
                <a:lnTo>
                  <a:pt x="1228" y="370"/>
                </a:lnTo>
                <a:lnTo>
                  <a:pt x="1228" y="370"/>
                </a:lnTo>
                <a:lnTo>
                  <a:pt x="1229" y="370"/>
                </a:lnTo>
                <a:lnTo>
                  <a:pt x="1230" y="370"/>
                </a:lnTo>
                <a:lnTo>
                  <a:pt x="1231" y="371"/>
                </a:lnTo>
                <a:lnTo>
                  <a:pt x="1232" y="371"/>
                </a:lnTo>
                <a:lnTo>
                  <a:pt x="1232" y="372"/>
                </a:lnTo>
                <a:lnTo>
                  <a:pt x="1233" y="372"/>
                </a:lnTo>
                <a:lnTo>
                  <a:pt x="1234" y="371"/>
                </a:lnTo>
                <a:lnTo>
                  <a:pt x="1234" y="370"/>
                </a:lnTo>
                <a:lnTo>
                  <a:pt x="1235" y="371"/>
                </a:lnTo>
                <a:lnTo>
                  <a:pt x="1236" y="371"/>
                </a:lnTo>
                <a:lnTo>
                  <a:pt x="1237" y="372"/>
                </a:lnTo>
                <a:lnTo>
                  <a:pt x="1237" y="372"/>
                </a:lnTo>
                <a:lnTo>
                  <a:pt x="1238" y="372"/>
                </a:lnTo>
                <a:lnTo>
                  <a:pt x="1239" y="372"/>
                </a:lnTo>
                <a:lnTo>
                  <a:pt x="1240" y="372"/>
                </a:lnTo>
                <a:lnTo>
                  <a:pt x="1240" y="372"/>
                </a:lnTo>
                <a:lnTo>
                  <a:pt x="1241" y="372"/>
                </a:lnTo>
                <a:lnTo>
                  <a:pt x="1241" y="373"/>
                </a:lnTo>
                <a:lnTo>
                  <a:pt x="1242" y="373"/>
                </a:lnTo>
                <a:lnTo>
                  <a:pt x="1242" y="374"/>
                </a:lnTo>
                <a:lnTo>
                  <a:pt x="1243" y="374"/>
                </a:lnTo>
                <a:lnTo>
                  <a:pt x="1244" y="374"/>
                </a:lnTo>
                <a:lnTo>
                  <a:pt x="1245" y="374"/>
                </a:lnTo>
                <a:lnTo>
                  <a:pt x="1246" y="373"/>
                </a:lnTo>
                <a:lnTo>
                  <a:pt x="1246" y="372"/>
                </a:lnTo>
                <a:lnTo>
                  <a:pt x="1247" y="372"/>
                </a:lnTo>
                <a:lnTo>
                  <a:pt x="1247" y="372"/>
                </a:lnTo>
                <a:lnTo>
                  <a:pt x="1247" y="373"/>
                </a:lnTo>
                <a:lnTo>
                  <a:pt x="1248" y="373"/>
                </a:lnTo>
                <a:lnTo>
                  <a:pt x="1249" y="374"/>
                </a:lnTo>
                <a:lnTo>
                  <a:pt x="1250" y="374"/>
                </a:lnTo>
                <a:lnTo>
                  <a:pt x="1251" y="374"/>
                </a:lnTo>
                <a:lnTo>
                  <a:pt x="1251" y="373"/>
                </a:lnTo>
                <a:lnTo>
                  <a:pt x="1252" y="373"/>
                </a:lnTo>
                <a:lnTo>
                  <a:pt x="1253" y="373"/>
                </a:lnTo>
                <a:lnTo>
                  <a:pt x="1253" y="374"/>
                </a:lnTo>
                <a:lnTo>
                  <a:pt x="1253" y="374"/>
                </a:lnTo>
                <a:lnTo>
                  <a:pt x="1253" y="374"/>
                </a:lnTo>
                <a:lnTo>
                  <a:pt x="1254" y="374"/>
                </a:lnTo>
                <a:lnTo>
                  <a:pt x="1255" y="374"/>
                </a:lnTo>
                <a:lnTo>
                  <a:pt x="1256" y="375"/>
                </a:lnTo>
                <a:lnTo>
                  <a:pt x="1257" y="376"/>
                </a:lnTo>
                <a:lnTo>
                  <a:pt x="1258" y="376"/>
                </a:lnTo>
                <a:lnTo>
                  <a:pt x="1258" y="377"/>
                </a:lnTo>
                <a:lnTo>
                  <a:pt x="1258" y="377"/>
                </a:lnTo>
                <a:lnTo>
                  <a:pt x="1258" y="377"/>
                </a:lnTo>
                <a:lnTo>
                  <a:pt x="1258" y="377"/>
                </a:lnTo>
                <a:lnTo>
                  <a:pt x="1259" y="377"/>
                </a:lnTo>
                <a:lnTo>
                  <a:pt x="1260" y="378"/>
                </a:lnTo>
                <a:lnTo>
                  <a:pt x="1261" y="379"/>
                </a:lnTo>
                <a:lnTo>
                  <a:pt x="1262" y="380"/>
                </a:lnTo>
                <a:lnTo>
                  <a:pt x="1263" y="381"/>
                </a:lnTo>
                <a:lnTo>
                  <a:pt x="1263" y="381"/>
                </a:lnTo>
                <a:lnTo>
                  <a:pt x="1264" y="383"/>
                </a:lnTo>
                <a:lnTo>
                  <a:pt x="1264" y="383"/>
                </a:lnTo>
                <a:lnTo>
                  <a:pt x="1264" y="383"/>
                </a:lnTo>
                <a:lnTo>
                  <a:pt x="1265" y="383"/>
                </a:lnTo>
                <a:lnTo>
                  <a:pt x="1266" y="384"/>
                </a:lnTo>
                <a:lnTo>
                  <a:pt x="1266" y="385"/>
                </a:lnTo>
                <a:lnTo>
                  <a:pt x="1267" y="385"/>
                </a:lnTo>
                <a:lnTo>
                  <a:pt x="1268" y="385"/>
                </a:lnTo>
                <a:lnTo>
                  <a:pt x="1268" y="385"/>
                </a:lnTo>
                <a:lnTo>
                  <a:pt x="1269" y="385"/>
                </a:lnTo>
                <a:lnTo>
                  <a:pt x="1270" y="385"/>
                </a:lnTo>
                <a:lnTo>
                  <a:pt x="1270" y="384"/>
                </a:lnTo>
                <a:lnTo>
                  <a:pt x="1271" y="384"/>
                </a:lnTo>
                <a:lnTo>
                  <a:pt x="1272" y="383"/>
                </a:lnTo>
                <a:lnTo>
                  <a:pt x="1273" y="383"/>
                </a:lnTo>
                <a:lnTo>
                  <a:pt x="1273" y="382"/>
                </a:lnTo>
                <a:lnTo>
                  <a:pt x="1274" y="381"/>
                </a:lnTo>
                <a:lnTo>
                  <a:pt x="1275" y="381"/>
                </a:lnTo>
                <a:lnTo>
                  <a:pt x="1276" y="381"/>
                </a:lnTo>
                <a:lnTo>
                  <a:pt x="1277" y="381"/>
                </a:lnTo>
                <a:lnTo>
                  <a:pt x="1277" y="381"/>
                </a:lnTo>
                <a:lnTo>
                  <a:pt x="1278" y="381"/>
                </a:lnTo>
                <a:lnTo>
                  <a:pt x="1278" y="381"/>
                </a:lnTo>
                <a:lnTo>
                  <a:pt x="1279" y="381"/>
                </a:lnTo>
                <a:lnTo>
                  <a:pt x="1279" y="380"/>
                </a:lnTo>
                <a:lnTo>
                  <a:pt x="1280" y="380"/>
                </a:lnTo>
                <a:lnTo>
                  <a:pt x="1281" y="380"/>
                </a:lnTo>
                <a:lnTo>
                  <a:pt x="1282" y="380"/>
                </a:lnTo>
                <a:lnTo>
                  <a:pt x="1283" y="380"/>
                </a:lnTo>
                <a:lnTo>
                  <a:pt x="1283" y="380"/>
                </a:lnTo>
                <a:lnTo>
                  <a:pt x="1284" y="381"/>
                </a:lnTo>
                <a:lnTo>
                  <a:pt x="1284" y="381"/>
                </a:lnTo>
                <a:lnTo>
                  <a:pt x="1285" y="381"/>
                </a:lnTo>
                <a:lnTo>
                  <a:pt x="1286" y="382"/>
                </a:lnTo>
                <a:lnTo>
                  <a:pt x="1287" y="383"/>
                </a:lnTo>
                <a:lnTo>
                  <a:pt x="1288" y="383"/>
                </a:lnTo>
                <a:lnTo>
                  <a:pt x="1288" y="383"/>
                </a:lnTo>
                <a:lnTo>
                  <a:pt x="1289" y="384"/>
                </a:lnTo>
                <a:lnTo>
                  <a:pt x="1289" y="385"/>
                </a:lnTo>
                <a:lnTo>
                  <a:pt x="1289" y="385"/>
                </a:lnTo>
                <a:lnTo>
                  <a:pt x="1290" y="385"/>
                </a:lnTo>
                <a:lnTo>
                  <a:pt x="1290" y="384"/>
                </a:lnTo>
                <a:lnTo>
                  <a:pt x="1291" y="384"/>
                </a:lnTo>
                <a:lnTo>
                  <a:pt x="1292" y="384"/>
                </a:lnTo>
                <a:lnTo>
                  <a:pt x="1293" y="384"/>
                </a:lnTo>
                <a:lnTo>
                  <a:pt x="1294" y="384"/>
                </a:lnTo>
                <a:lnTo>
                  <a:pt x="1294" y="383"/>
                </a:lnTo>
                <a:lnTo>
                  <a:pt x="1294" y="384"/>
                </a:lnTo>
                <a:lnTo>
                  <a:pt x="1294" y="385"/>
                </a:lnTo>
                <a:lnTo>
                  <a:pt x="1295" y="385"/>
                </a:lnTo>
                <a:lnTo>
                  <a:pt x="1296" y="385"/>
                </a:lnTo>
                <a:lnTo>
                  <a:pt x="1297" y="386"/>
                </a:lnTo>
                <a:lnTo>
                  <a:pt x="1298" y="385"/>
                </a:lnTo>
                <a:lnTo>
                  <a:pt x="1299" y="385"/>
                </a:lnTo>
                <a:lnTo>
                  <a:pt x="1299" y="385"/>
                </a:lnTo>
                <a:lnTo>
                  <a:pt x="1300" y="385"/>
                </a:lnTo>
                <a:lnTo>
                  <a:pt x="1300" y="385"/>
                </a:lnTo>
                <a:lnTo>
                  <a:pt x="1300" y="384"/>
                </a:lnTo>
                <a:lnTo>
                  <a:pt x="1301" y="384"/>
                </a:lnTo>
                <a:lnTo>
                  <a:pt x="1301" y="385"/>
                </a:lnTo>
                <a:lnTo>
                  <a:pt x="1302" y="385"/>
                </a:lnTo>
                <a:lnTo>
                  <a:pt x="1303" y="384"/>
                </a:lnTo>
                <a:lnTo>
                  <a:pt x="1304" y="384"/>
                </a:lnTo>
                <a:lnTo>
                  <a:pt x="1304" y="383"/>
                </a:lnTo>
                <a:lnTo>
                  <a:pt x="1305" y="383"/>
                </a:lnTo>
                <a:lnTo>
                  <a:pt x="1306" y="383"/>
                </a:lnTo>
                <a:lnTo>
                  <a:pt x="1307" y="384"/>
                </a:lnTo>
                <a:lnTo>
                  <a:pt x="1307" y="385"/>
                </a:lnTo>
                <a:lnTo>
                  <a:pt x="1308" y="386"/>
                </a:lnTo>
                <a:lnTo>
                  <a:pt x="1309" y="385"/>
                </a:lnTo>
                <a:lnTo>
                  <a:pt x="1309" y="385"/>
                </a:lnTo>
                <a:lnTo>
                  <a:pt x="1310" y="385"/>
                </a:lnTo>
                <a:lnTo>
                  <a:pt x="1311" y="385"/>
                </a:lnTo>
                <a:lnTo>
                  <a:pt x="1312" y="385"/>
                </a:lnTo>
                <a:lnTo>
                  <a:pt x="1312" y="386"/>
                </a:lnTo>
                <a:lnTo>
                  <a:pt x="1313" y="386"/>
                </a:lnTo>
                <a:lnTo>
                  <a:pt x="1313" y="387"/>
                </a:lnTo>
                <a:lnTo>
                  <a:pt x="1314" y="388"/>
                </a:lnTo>
                <a:lnTo>
                  <a:pt x="1314" y="388"/>
                </a:lnTo>
                <a:lnTo>
                  <a:pt x="1315" y="388"/>
                </a:lnTo>
                <a:lnTo>
                  <a:pt x="1316" y="389"/>
                </a:lnTo>
                <a:lnTo>
                  <a:pt x="1317" y="389"/>
                </a:lnTo>
                <a:lnTo>
                  <a:pt x="1318" y="389"/>
                </a:lnTo>
                <a:lnTo>
                  <a:pt x="1319" y="390"/>
                </a:lnTo>
                <a:lnTo>
                  <a:pt x="1319" y="391"/>
                </a:lnTo>
                <a:lnTo>
                  <a:pt x="1320" y="391"/>
                </a:lnTo>
                <a:lnTo>
                  <a:pt x="1320" y="392"/>
                </a:lnTo>
                <a:lnTo>
                  <a:pt x="1321" y="392"/>
                </a:lnTo>
                <a:lnTo>
                  <a:pt x="1322" y="392"/>
                </a:lnTo>
                <a:lnTo>
                  <a:pt x="1322" y="393"/>
                </a:lnTo>
                <a:lnTo>
                  <a:pt x="1323" y="393"/>
                </a:lnTo>
                <a:lnTo>
                  <a:pt x="1324" y="393"/>
                </a:lnTo>
                <a:lnTo>
                  <a:pt x="1325" y="393"/>
                </a:lnTo>
                <a:lnTo>
                  <a:pt x="1325" y="394"/>
                </a:lnTo>
                <a:lnTo>
                  <a:pt x="1325" y="393"/>
                </a:lnTo>
                <a:lnTo>
                  <a:pt x="1326" y="393"/>
                </a:lnTo>
                <a:lnTo>
                  <a:pt x="1327" y="393"/>
                </a:lnTo>
                <a:lnTo>
                  <a:pt x="1328" y="393"/>
                </a:lnTo>
                <a:lnTo>
                  <a:pt x="1329" y="393"/>
                </a:lnTo>
                <a:lnTo>
                  <a:pt x="1330" y="393"/>
                </a:lnTo>
                <a:lnTo>
                  <a:pt x="1330" y="392"/>
                </a:lnTo>
                <a:lnTo>
                  <a:pt x="1331" y="391"/>
                </a:lnTo>
                <a:lnTo>
                  <a:pt x="1331" y="391"/>
                </a:lnTo>
                <a:lnTo>
                  <a:pt x="1332" y="391"/>
                </a:lnTo>
                <a:lnTo>
                  <a:pt x="1333" y="391"/>
                </a:lnTo>
                <a:lnTo>
                  <a:pt x="1333" y="392"/>
                </a:lnTo>
                <a:lnTo>
                  <a:pt x="1334" y="392"/>
                </a:lnTo>
                <a:lnTo>
                  <a:pt x="1334" y="393"/>
                </a:lnTo>
                <a:lnTo>
                  <a:pt x="1335" y="393"/>
                </a:lnTo>
                <a:lnTo>
                  <a:pt x="1335" y="393"/>
                </a:lnTo>
                <a:lnTo>
                  <a:pt x="1336" y="393"/>
                </a:lnTo>
                <a:lnTo>
                  <a:pt x="1337" y="394"/>
                </a:lnTo>
                <a:lnTo>
                  <a:pt x="1337" y="395"/>
                </a:lnTo>
                <a:lnTo>
                  <a:pt x="1338" y="395"/>
                </a:lnTo>
                <a:lnTo>
                  <a:pt x="1339" y="395"/>
                </a:lnTo>
                <a:lnTo>
                  <a:pt x="1340" y="395"/>
                </a:lnTo>
                <a:lnTo>
                  <a:pt x="1340" y="394"/>
                </a:lnTo>
                <a:lnTo>
                  <a:pt x="1340" y="394"/>
                </a:lnTo>
                <a:lnTo>
                  <a:pt x="1341" y="393"/>
                </a:lnTo>
                <a:lnTo>
                  <a:pt x="1342" y="393"/>
                </a:lnTo>
                <a:lnTo>
                  <a:pt x="1343" y="393"/>
                </a:lnTo>
                <a:lnTo>
                  <a:pt x="1343" y="393"/>
                </a:lnTo>
                <a:lnTo>
                  <a:pt x="1344" y="393"/>
                </a:lnTo>
                <a:lnTo>
                  <a:pt x="1344" y="392"/>
                </a:lnTo>
                <a:lnTo>
                  <a:pt x="1345" y="392"/>
                </a:lnTo>
                <a:lnTo>
                  <a:pt x="1345" y="391"/>
                </a:lnTo>
                <a:lnTo>
                  <a:pt x="1346" y="390"/>
                </a:lnTo>
                <a:lnTo>
                  <a:pt x="1346" y="389"/>
                </a:lnTo>
                <a:lnTo>
                  <a:pt x="1347" y="389"/>
                </a:lnTo>
                <a:lnTo>
                  <a:pt x="1347" y="389"/>
                </a:lnTo>
                <a:lnTo>
                  <a:pt x="1348" y="388"/>
                </a:lnTo>
                <a:lnTo>
                  <a:pt x="1349" y="388"/>
                </a:lnTo>
                <a:lnTo>
                  <a:pt x="1349" y="388"/>
                </a:lnTo>
                <a:lnTo>
                  <a:pt x="1350" y="388"/>
                </a:lnTo>
                <a:lnTo>
                  <a:pt x="1350" y="388"/>
                </a:lnTo>
                <a:lnTo>
                  <a:pt x="1351" y="388"/>
                </a:lnTo>
                <a:lnTo>
                  <a:pt x="1352" y="388"/>
                </a:lnTo>
                <a:lnTo>
                  <a:pt x="1353" y="388"/>
                </a:lnTo>
                <a:lnTo>
                  <a:pt x="1354" y="388"/>
                </a:lnTo>
                <a:lnTo>
                  <a:pt x="1354" y="388"/>
                </a:lnTo>
                <a:lnTo>
                  <a:pt x="1355" y="388"/>
                </a:lnTo>
                <a:lnTo>
                  <a:pt x="1355" y="387"/>
                </a:lnTo>
                <a:lnTo>
                  <a:pt x="1356" y="387"/>
                </a:lnTo>
                <a:lnTo>
                  <a:pt x="1356" y="386"/>
                </a:lnTo>
                <a:lnTo>
                  <a:pt x="1357" y="386"/>
                </a:lnTo>
                <a:lnTo>
                  <a:pt x="1358" y="386"/>
                </a:lnTo>
                <a:lnTo>
                  <a:pt x="1359" y="386"/>
                </a:lnTo>
                <a:lnTo>
                  <a:pt x="1360" y="387"/>
                </a:lnTo>
                <a:lnTo>
                  <a:pt x="1361" y="388"/>
                </a:lnTo>
                <a:lnTo>
                  <a:pt x="1361" y="388"/>
                </a:lnTo>
                <a:lnTo>
                  <a:pt x="1361" y="388"/>
                </a:lnTo>
                <a:lnTo>
                  <a:pt x="1361" y="388"/>
                </a:lnTo>
                <a:lnTo>
                  <a:pt x="1362" y="388"/>
                </a:lnTo>
                <a:lnTo>
                  <a:pt x="1363" y="388"/>
                </a:lnTo>
                <a:lnTo>
                  <a:pt x="1364" y="388"/>
                </a:lnTo>
                <a:lnTo>
                  <a:pt x="1365" y="388"/>
                </a:lnTo>
                <a:lnTo>
                  <a:pt x="1365" y="387"/>
                </a:lnTo>
                <a:lnTo>
                  <a:pt x="1366" y="387"/>
                </a:lnTo>
                <a:lnTo>
                  <a:pt x="1366" y="387"/>
                </a:lnTo>
                <a:lnTo>
                  <a:pt x="1367" y="387"/>
                </a:lnTo>
                <a:lnTo>
                  <a:pt x="1367" y="386"/>
                </a:lnTo>
                <a:lnTo>
                  <a:pt x="1368" y="386"/>
                </a:lnTo>
                <a:lnTo>
                  <a:pt x="1369" y="386"/>
                </a:lnTo>
                <a:lnTo>
                  <a:pt x="1370" y="386"/>
                </a:lnTo>
                <a:lnTo>
                  <a:pt x="1370" y="385"/>
                </a:lnTo>
                <a:lnTo>
                  <a:pt x="1371" y="386"/>
                </a:lnTo>
                <a:lnTo>
                  <a:pt x="1371" y="386"/>
                </a:lnTo>
                <a:lnTo>
                  <a:pt x="1372" y="387"/>
                </a:lnTo>
                <a:lnTo>
                  <a:pt x="1373" y="388"/>
                </a:lnTo>
                <a:lnTo>
                  <a:pt x="1373" y="388"/>
                </a:lnTo>
                <a:lnTo>
                  <a:pt x="1374" y="388"/>
                </a:lnTo>
                <a:lnTo>
                  <a:pt x="1375" y="388"/>
                </a:lnTo>
                <a:lnTo>
                  <a:pt x="1375" y="387"/>
                </a:lnTo>
                <a:lnTo>
                  <a:pt x="1376" y="387"/>
                </a:lnTo>
                <a:lnTo>
                  <a:pt x="1376" y="386"/>
                </a:lnTo>
                <a:lnTo>
                  <a:pt x="1376" y="386"/>
                </a:lnTo>
                <a:lnTo>
                  <a:pt x="1377" y="386"/>
                </a:lnTo>
                <a:lnTo>
                  <a:pt x="1378" y="386"/>
                </a:lnTo>
                <a:lnTo>
                  <a:pt x="1379" y="386"/>
                </a:lnTo>
                <a:lnTo>
                  <a:pt x="1379" y="386"/>
                </a:lnTo>
                <a:lnTo>
                  <a:pt x="1380" y="385"/>
                </a:lnTo>
                <a:lnTo>
                  <a:pt x="1381" y="385"/>
                </a:lnTo>
                <a:lnTo>
                  <a:pt x="1381" y="385"/>
                </a:lnTo>
                <a:lnTo>
                  <a:pt x="1382" y="385"/>
                </a:lnTo>
                <a:lnTo>
                  <a:pt x="1383" y="385"/>
                </a:lnTo>
                <a:lnTo>
                  <a:pt x="1384" y="385"/>
                </a:lnTo>
                <a:lnTo>
                  <a:pt x="1385" y="385"/>
                </a:lnTo>
                <a:lnTo>
                  <a:pt x="1386" y="385"/>
                </a:lnTo>
                <a:lnTo>
                  <a:pt x="1386" y="386"/>
                </a:lnTo>
                <a:lnTo>
                  <a:pt x="1386" y="386"/>
                </a:lnTo>
                <a:lnTo>
                  <a:pt x="1386" y="387"/>
                </a:lnTo>
                <a:lnTo>
                  <a:pt x="1387" y="387"/>
                </a:lnTo>
                <a:lnTo>
                  <a:pt x="1388" y="386"/>
                </a:lnTo>
                <a:lnTo>
                  <a:pt x="1389" y="386"/>
                </a:lnTo>
                <a:lnTo>
                  <a:pt x="1390" y="386"/>
                </a:lnTo>
                <a:lnTo>
                  <a:pt x="1391" y="385"/>
                </a:lnTo>
                <a:lnTo>
                  <a:pt x="1392" y="385"/>
                </a:lnTo>
                <a:lnTo>
                  <a:pt x="1392" y="385"/>
                </a:lnTo>
                <a:lnTo>
                  <a:pt x="1392" y="384"/>
                </a:lnTo>
                <a:lnTo>
                  <a:pt x="1393" y="385"/>
                </a:lnTo>
                <a:lnTo>
                  <a:pt x="1394" y="385"/>
                </a:lnTo>
                <a:lnTo>
                  <a:pt x="1395" y="383"/>
                </a:lnTo>
                <a:lnTo>
                  <a:pt x="1396" y="383"/>
                </a:lnTo>
                <a:lnTo>
                  <a:pt x="1397" y="383"/>
                </a:lnTo>
                <a:lnTo>
                  <a:pt x="1397" y="383"/>
                </a:lnTo>
                <a:lnTo>
                  <a:pt x="1397" y="383"/>
                </a:lnTo>
                <a:lnTo>
                  <a:pt x="1397" y="382"/>
                </a:lnTo>
                <a:lnTo>
                  <a:pt x="1397" y="382"/>
                </a:lnTo>
                <a:lnTo>
                  <a:pt x="1398" y="381"/>
                </a:lnTo>
                <a:lnTo>
                  <a:pt x="1399" y="381"/>
                </a:lnTo>
                <a:lnTo>
                  <a:pt x="1400" y="380"/>
                </a:lnTo>
                <a:lnTo>
                  <a:pt x="1401" y="380"/>
                </a:lnTo>
                <a:lnTo>
                  <a:pt x="1402" y="379"/>
                </a:lnTo>
                <a:lnTo>
                  <a:pt x="1402" y="378"/>
                </a:lnTo>
                <a:lnTo>
                  <a:pt x="1403" y="377"/>
                </a:lnTo>
                <a:lnTo>
                  <a:pt x="1403" y="377"/>
                </a:lnTo>
                <a:lnTo>
                  <a:pt x="1404" y="377"/>
                </a:lnTo>
                <a:lnTo>
                  <a:pt x="1404" y="377"/>
                </a:lnTo>
                <a:lnTo>
                  <a:pt x="1405" y="377"/>
                </a:lnTo>
                <a:lnTo>
                  <a:pt x="1406" y="376"/>
                </a:lnTo>
                <a:lnTo>
                  <a:pt x="1407" y="376"/>
                </a:lnTo>
                <a:lnTo>
                  <a:pt x="1407" y="376"/>
                </a:lnTo>
                <a:lnTo>
                  <a:pt x="1408" y="376"/>
                </a:lnTo>
                <a:lnTo>
                  <a:pt x="1408" y="375"/>
                </a:lnTo>
                <a:lnTo>
                  <a:pt x="1409" y="375"/>
                </a:lnTo>
                <a:lnTo>
                  <a:pt x="1410" y="375"/>
                </a:lnTo>
                <a:lnTo>
                  <a:pt x="1410" y="374"/>
                </a:lnTo>
                <a:lnTo>
                  <a:pt x="1411" y="374"/>
                </a:lnTo>
                <a:lnTo>
                  <a:pt x="1412" y="373"/>
                </a:lnTo>
                <a:lnTo>
                  <a:pt x="1412" y="372"/>
                </a:lnTo>
                <a:lnTo>
                  <a:pt x="1413" y="372"/>
                </a:lnTo>
                <a:lnTo>
                  <a:pt x="1414" y="372"/>
                </a:lnTo>
                <a:lnTo>
                  <a:pt x="1415" y="372"/>
                </a:lnTo>
                <a:lnTo>
                  <a:pt x="1416" y="372"/>
                </a:lnTo>
                <a:lnTo>
                  <a:pt x="1416" y="372"/>
                </a:lnTo>
                <a:lnTo>
                  <a:pt x="1416" y="372"/>
                </a:lnTo>
                <a:lnTo>
                  <a:pt x="1417" y="372"/>
                </a:lnTo>
                <a:lnTo>
                  <a:pt x="1417" y="372"/>
                </a:lnTo>
                <a:lnTo>
                  <a:pt x="1417" y="372"/>
                </a:lnTo>
                <a:lnTo>
                  <a:pt x="1418" y="372"/>
                </a:lnTo>
                <a:lnTo>
                  <a:pt x="1419" y="372"/>
                </a:lnTo>
                <a:lnTo>
                  <a:pt x="1420" y="372"/>
                </a:lnTo>
                <a:lnTo>
                  <a:pt x="1421" y="372"/>
                </a:lnTo>
                <a:lnTo>
                  <a:pt x="1422" y="372"/>
                </a:lnTo>
                <a:lnTo>
                  <a:pt x="1422" y="371"/>
                </a:lnTo>
                <a:lnTo>
                  <a:pt x="1422" y="370"/>
                </a:lnTo>
                <a:lnTo>
                  <a:pt x="1423" y="370"/>
                </a:lnTo>
                <a:lnTo>
                  <a:pt x="1424" y="369"/>
                </a:lnTo>
                <a:lnTo>
                  <a:pt x="1425" y="369"/>
                </a:lnTo>
                <a:lnTo>
                  <a:pt x="1426" y="368"/>
                </a:lnTo>
                <a:lnTo>
                  <a:pt x="1427" y="368"/>
                </a:lnTo>
                <a:lnTo>
                  <a:pt x="1427" y="367"/>
                </a:lnTo>
                <a:lnTo>
                  <a:pt x="1428" y="367"/>
                </a:lnTo>
                <a:lnTo>
                  <a:pt x="1428" y="367"/>
                </a:lnTo>
                <a:lnTo>
                  <a:pt x="1428" y="367"/>
                </a:lnTo>
                <a:lnTo>
                  <a:pt x="1429" y="367"/>
                </a:lnTo>
                <a:lnTo>
                  <a:pt x="1430" y="367"/>
                </a:lnTo>
                <a:lnTo>
                  <a:pt x="1431" y="367"/>
                </a:lnTo>
                <a:lnTo>
                  <a:pt x="1432" y="367"/>
                </a:lnTo>
                <a:lnTo>
                  <a:pt x="1433" y="367"/>
                </a:lnTo>
                <a:lnTo>
                  <a:pt x="1433" y="367"/>
                </a:lnTo>
                <a:lnTo>
                  <a:pt x="1433" y="368"/>
                </a:lnTo>
                <a:lnTo>
                  <a:pt x="1434" y="368"/>
                </a:lnTo>
                <a:lnTo>
                  <a:pt x="1435" y="368"/>
                </a:lnTo>
                <a:lnTo>
                  <a:pt x="1436" y="368"/>
                </a:lnTo>
                <a:lnTo>
                  <a:pt x="1437" y="369"/>
                </a:lnTo>
                <a:lnTo>
                  <a:pt x="1438" y="369"/>
                </a:lnTo>
                <a:lnTo>
                  <a:pt x="1438" y="368"/>
                </a:lnTo>
                <a:lnTo>
                  <a:pt x="1439" y="369"/>
                </a:lnTo>
                <a:lnTo>
                  <a:pt x="1440" y="369"/>
                </a:lnTo>
                <a:lnTo>
                  <a:pt x="1440" y="368"/>
                </a:lnTo>
                <a:lnTo>
                  <a:pt x="1440" y="368"/>
                </a:lnTo>
                <a:lnTo>
                  <a:pt x="1441" y="368"/>
                </a:lnTo>
                <a:lnTo>
                  <a:pt x="1442" y="367"/>
                </a:lnTo>
                <a:lnTo>
                  <a:pt x="1443" y="367"/>
                </a:lnTo>
                <a:lnTo>
                  <a:pt x="1443" y="367"/>
                </a:lnTo>
                <a:lnTo>
                  <a:pt x="1444" y="367"/>
                </a:lnTo>
                <a:lnTo>
                  <a:pt x="1445" y="367"/>
                </a:lnTo>
                <a:lnTo>
                  <a:pt x="1446" y="367"/>
                </a:lnTo>
                <a:lnTo>
                  <a:pt x="1446" y="366"/>
                </a:lnTo>
                <a:lnTo>
                  <a:pt x="1447" y="366"/>
                </a:lnTo>
                <a:lnTo>
                  <a:pt x="1448" y="365"/>
                </a:lnTo>
                <a:lnTo>
                  <a:pt x="1448" y="364"/>
                </a:lnTo>
                <a:lnTo>
                  <a:pt x="1449" y="363"/>
                </a:lnTo>
                <a:lnTo>
                  <a:pt x="1450" y="362"/>
                </a:lnTo>
                <a:lnTo>
                  <a:pt x="1450" y="362"/>
                </a:lnTo>
                <a:lnTo>
                  <a:pt x="1451" y="362"/>
                </a:lnTo>
                <a:lnTo>
                  <a:pt x="1451" y="361"/>
                </a:lnTo>
                <a:lnTo>
                  <a:pt x="1452" y="361"/>
                </a:lnTo>
                <a:lnTo>
                  <a:pt x="1452" y="361"/>
                </a:lnTo>
                <a:lnTo>
                  <a:pt x="1453" y="360"/>
                </a:lnTo>
                <a:lnTo>
                  <a:pt x="1453" y="359"/>
                </a:lnTo>
                <a:lnTo>
                  <a:pt x="1454" y="358"/>
                </a:lnTo>
                <a:lnTo>
                  <a:pt x="1455" y="358"/>
                </a:lnTo>
                <a:lnTo>
                  <a:pt x="1456" y="358"/>
                </a:lnTo>
                <a:lnTo>
                  <a:pt x="1457" y="357"/>
                </a:lnTo>
                <a:lnTo>
                  <a:pt x="1458" y="357"/>
                </a:lnTo>
                <a:lnTo>
                  <a:pt x="1458" y="356"/>
                </a:lnTo>
                <a:lnTo>
                  <a:pt x="1458" y="356"/>
                </a:lnTo>
                <a:lnTo>
                  <a:pt x="1459" y="356"/>
                </a:lnTo>
                <a:lnTo>
                  <a:pt x="1460" y="356"/>
                </a:lnTo>
                <a:lnTo>
                  <a:pt x="1460" y="357"/>
                </a:lnTo>
                <a:lnTo>
                  <a:pt x="1461" y="357"/>
                </a:lnTo>
                <a:lnTo>
                  <a:pt x="1461" y="357"/>
                </a:lnTo>
                <a:lnTo>
                  <a:pt x="1462" y="357"/>
                </a:lnTo>
                <a:lnTo>
                  <a:pt x="1462" y="358"/>
                </a:lnTo>
                <a:lnTo>
                  <a:pt x="1464" y="358"/>
                </a:lnTo>
                <a:lnTo>
                  <a:pt x="1464" y="359"/>
                </a:lnTo>
                <a:lnTo>
                  <a:pt x="1464" y="360"/>
                </a:lnTo>
                <a:lnTo>
                  <a:pt x="1465" y="360"/>
                </a:lnTo>
                <a:lnTo>
                  <a:pt x="1466" y="359"/>
                </a:lnTo>
                <a:lnTo>
                  <a:pt x="1467" y="360"/>
                </a:lnTo>
                <a:lnTo>
                  <a:pt x="1468" y="360"/>
                </a:lnTo>
                <a:lnTo>
                  <a:pt x="1469" y="361"/>
                </a:lnTo>
                <a:lnTo>
                  <a:pt x="1469" y="362"/>
                </a:lnTo>
                <a:lnTo>
                  <a:pt x="1470" y="361"/>
                </a:lnTo>
                <a:lnTo>
                  <a:pt x="1470" y="362"/>
                </a:lnTo>
                <a:lnTo>
                  <a:pt x="1470" y="362"/>
                </a:lnTo>
                <a:lnTo>
                  <a:pt x="1471" y="362"/>
                </a:lnTo>
                <a:lnTo>
                  <a:pt x="1472" y="362"/>
                </a:lnTo>
                <a:lnTo>
                  <a:pt x="1472" y="362"/>
                </a:lnTo>
                <a:lnTo>
                  <a:pt x="1473" y="362"/>
                </a:lnTo>
                <a:lnTo>
                  <a:pt x="1474" y="362"/>
                </a:lnTo>
                <a:lnTo>
                  <a:pt x="1475" y="362"/>
                </a:lnTo>
                <a:lnTo>
                  <a:pt x="1476" y="362"/>
                </a:lnTo>
                <a:lnTo>
                  <a:pt x="1476" y="361"/>
                </a:lnTo>
                <a:lnTo>
                  <a:pt x="1477" y="361"/>
                </a:lnTo>
                <a:lnTo>
                  <a:pt x="1478" y="361"/>
                </a:lnTo>
                <a:lnTo>
                  <a:pt x="1479" y="361"/>
                </a:lnTo>
                <a:lnTo>
                  <a:pt x="1479" y="360"/>
                </a:lnTo>
                <a:lnTo>
                  <a:pt x="1480" y="360"/>
                </a:lnTo>
                <a:lnTo>
                  <a:pt x="1481" y="360"/>
                </a:lnTo>
                <a:lnTo>
                  <a:pt x="1482" y="360"/>
                </a:lnTo>
                <a:lnTo>
                  <a:pt x="1482" y="360"/>
                </a:lnTo>
                <a:lnTo>
                  <a:pt x="1483" y="360"/>
                </a:lnTo>
                <a:lnTo>
                  <a:pt x="1484" y="360"/>
                </a:lnTo>
                <a:lnTo>
                  <a:pt x="1484" y="359"/>
                </a:lnTo>
                <a:lnTo>
                  <a:pt x="1485" y="359"/>
                </a:lnTo>
                <a:lnTo>
                  <a:pt x="1486" y="358"/>
                </a:lnTo>
                <a:lnTo>
                  <a:pt x="1487" y="358"/>
                </a:lnTo>
                <a:lnTo>
                  <a:pt x="1487" y="357"/>
                </a:lnTo>
                <a:lnTo>
                  <a:pt x="1488" y="357"/>
                </a:lnTo>
                <a:lnTo>
                  <a:pt x="1488" y="357"/>
                </a:lnTo>
                <a:lnTo>
                  <a:pt x="1489" y="357"/>
                </a:lnTo>
                <a:lnTo>
                  <a:pt x="1489" y="357"/>
                </a:lnTo>
                <a:lnTo>
                  <a:pt x="1490" y="357"/>
                </a:lnTo>
                <a:lnTo>
                  <a:pt x="1491" y="357"/>
                </a:lnTo>
                <a:lnTo>
                  <a:pt x="1492" y="357"/>
                </a:lnTo>
                <a:lnTo>
                  <a:pt x="1493" y="356"/>
                </a:lnTo>
                <a:lnTo>
                  <a:pt x="1494" y="356"/>
                </a:lnTo>
                <a:lnTo>
                  <a:pt x="1494" y="356"/>
                </a:lnTo>
                <a:lnTo>
                  <a:pt x="1494" y="356"/>
                </a:lnTo>
                <a:lnTo>
                  <a:pt x="1495" y="357"/>
                </a:lnTo>
                <a:lnTo>
                  <a:pt x="1496" y="357"/>
                </a:lnTo>
                <a:lnTo>
                  <a:pt x="1497" y="357"/>
                </a:lnTo>
                <a:lnTo>
                  <a:pt x="1498" y="356"/>
                </a:lnTo>
                <a:lnTo>
                  <a:pt x="1499" y="356"/>
                </a:lnTo>
                <a:lnTo>
                  <a:pt x="1500" y="357"/>
                </a:lnTo>
                <a:lnTo>
                  <a:pt x="1500" y="357"/>
                </a:lnTo>
                <a:lnTo>
                  <a:pt x="1500" y="358"/>
                </a:lnTo>
                <a:lnTo>
                  <a:pt x="1501" y="358"/>
                </a:lnTo>
                <a:lnTo>
                  <a:pt x="1501" y="359"/>
                </a:lnTo>
                <a:lnTo>
                  <a:pt x="1502" y="359"/>
                </a:lnTo>
                <a:lnTo>
                  <a:pt x="1503" y="358"/>
                </a:lnTo>
                <a:lnTo>
                  <a:pt x="1504" y="358"/>
                </a:lnTo>
                <a:lnTo>
                  <a:pt x="1505" y="358"/>
                </a:lnTo>
                <a:lnTo>
                  <a:pt x="1505" y="358"/>
                </a:lnTo>
                <a:lnTo>
                  <a:pt x="1506" y="358"/>
                </a:lnTo>
                <a:lnTo>
                  <a:pt x="1506" y="359"/>
                </a:lnTo>
                <a:lnTo>
                  <a:pt x="1507" y="360"/>
                </a:lnTo>
                <a:lnTo>
                  <a:pt x="1508" y="361"/>
                </a:lnTo>
                <a:lnTo>
                  <a:pt x="1509" y="362"/>
                </a:lnTo>
                <a:lnTo>
                  <a:pt x="1510" y="362"/>
                </a:lnTo>
                <a:lnTo>
                  <a:pt x="1510" y="364"/>
                </a:lnTo>
                <a:lnTo>
                  <a:pt x="1511" y="365"/>
                </a:lnTo>
                <a:lnTo>
                  <a:pt x="1512" y="365"/>
                </a:lnTo>
                <a:lnTo>
                  <a:pt x="1512" y="367"/>
                </a:lnTo>
                <a:lnTo>
                  <a:pt x="1513" y="367"/>
                </a:lnTo>
                <a:lnTo>
                  <a:pt x="1513" y="367"/>
                </a:lnTo>
                <a:lnTo>
                  <a:pt x="1514" y="368"/>
                </a:lnTo>
                <a:lnTo>
                  <a:pt x="1515" y="368"/>
                </a:lnTo>
                <a:lnTo>
                  <a:pt x="1515" y="369"/>
                </a:lnTo>
                <a:lnTo>
                  <a:pt x="1515" y="369"/>
                </a:lnTo>
                <a:lnTo>
                  <a:pt x="1515" y="370"/>
                </a:lnTo>
                <a:lnTo>
                  <a:pt x="1516" y="370"/>
                </a:lnTo>
                <a:lnTo>
                  <a:pt x="1517" y="370"/>
                </a:lnTo>
                <a:lnTo>
                  <a:pt x="1517" y="371"/>
                </a:lnTo>
                <a:lnTo>
                  <a:pt x="1518" y="371"/>
                </a:lnTo>
                <a:lnTo>
                  <a:pt x="1519" y="370"/>
                </a:lnTo>
                <a:lnTo>
                  <a:pt x="1519" y="370"/>
                </a:lnTo>
                <a:lnTo>
                  <a:pt x="1520" y="369"/>
                </a:lnTo>
                <a:lnTo>
                  <a:pt x="1520" y="368"/>
                </a:lnTo>
                <a:lnTo>
                  <a:pt x="1521" y="367"/>
                </a:lnTo>
                <a:lnTo>
                  <a:pt x="1522" y="368"/>
                </a:lnTo>
                <a:lnTo>
                  <a:pt x="1523" y="368"/>
                </a:lnTo>
                <a:lnTo>
                  <a:pt x="1524" y="368"/>
                </a:lnTo>
                <a:lnTo>
                  <a:pt x="1525" y="368"/>
                </a:lnTo>
                <a:lnTo>
                  <a:pt x="1525" y="368"/>
                </a:lnTo>
                <a:lnTo>
                  <a:pt x="1525" y="368"/>
                </a:lnTo>
                <a:lnTo>
                  <a:pt x="1525" y="367"/>
                </a:lnTo>
                <a:lnTo>
                  <a:pt x="1526" y="367"/>
                </a:lnTo>
                <a:lnTo>
                  <a:pt x="1527" y="367"/>
                </a:lnTo>
                <a:lnTo>
                  <a:pt x="1528" y="367"/>
                </a:lnTo>
                <a:lnTo>
                  <a:pt x="1529" y="367"/>
                </a:lnTo>
                <a:lnTo>
                  <a:pt x="1530" y="367"/>
                </a:lnTo>
                <a:lnTo>
                  <a:pt x="1530" y="368"/>
                </a:lnTo>
                <a:lnTo>
                  <a:pt x="1531" y="367"/>
                </a:lnTo>
                <a:lnTo>
                  <a:pt x="1531" y="367"/>
                </a:lnTo>
                <a:lnTo>
                  <a:pt x="1531" y="368"/>
                </a:lnTo>
                <a:lnTo>
                  <a:pt x="1532" y="368"/>
                </a:lnTo>
                <a:lnTo>
                  <a:pt x="1533" y="369"/>
                </a:lnTo>
                <a:lnTo>
                  <a:pt x="1534" y="370"/>
                </a:lnTo>
                <a:lnTo>
                  <a:pt x="1535" y="370"/>
                </a:lnTo>
                <a:lnTo>
                  <a:pt x="1536" y="370"/>
                </a:lnTo>
                <a:lnTo>
                  <a:pt x="1536" y="371"/>
                </a:lnTo>
                <a:lnTo>
                  <a:pt x="1536" y="370"/>
                </a:lnTo>
                <a:lnTo>
                  <a:pt x="1536" y="369"/>
                </a:lnTo>
                <a:lnTo>
                  <a:pt x="1537" y="369"/>
                </a:lnTo>
                <a:lnTo>
                  <a:pt x="1538" y="370"/>
                </a:lnTo>
                <a:lnTo>
                  <a:pt x="1539" y="370"/>
                </a:lnTo>
                <a:lnTo>
                  <a:pt x="1540" y="371"/>
                </a:lnTo>
                <a:lnTo>
                  <a:pt x="1541" y="371"/>
                </a:lnTo>
                <a:lnTo>
                  <a:pt x="1541" y="372"/>
                </a:lnTo>
                <a:lnTo>
                  <a:pt x="1541" y="372"/>
                </a:lnTo>
                <a:lnTo>
                  <a:pt x="1541" y="372"/>
                </a:lnTo>
                <a:lnTo>
                  <a:pt x="1542" y="372"/>
                </a:lnTo>
                <a:lnTo>
                  <a:pt x="1542" y="372"/>
                </a:lnTo>
                <a:lnTo>
                  <a:pt x="1542" y="372"/>
                </a:lnTo>
                <a:lnTo>
                  <a:pt x="1543" y="372"/>
                </a:lnTo>
                <a:lnTo>
                  <a:pt x="1544" y="372"/>
                </a:lnTo>
                <a:lnTo>
                  <a:pt x="1545" y="372"/>
                </a:lnTo>
                <a:lnTo>
                  <a:pt x="1546" y="372"/>
                </a:lnTo>
                <a:lnTo>
                  <a:pt x="1546" y="372"/>
                </a:lnTo>
                <a:lnTo>
                  <a:pt x="1547" y="374"/>
                </a:lnTo>
                <a:lnTo>
                  <a:pt x="1548" y="374"/>
                </a:lnTo>
                <a:lnTo>
                  <a:pt x="1549" y="375"/>
                </a:lnTo>
                <a:lnTo>
                  <a:pt x="1549" y="376"/>
                </a:lnTo>
                <a:lnTo>
                  <a:pt x="1550" y="377"/>
                </a:lnTo>
                <a:lnTo>
                  <a:pt x="1551" y="377"/>
                </a:lnTo>
                <a:lnTo>
                  <a:pt x="1551" y="377"/>
                </a:lnTo>
                <a:lnTo>
                  <a:pt x="1552" y="377"/>
                </a:lnTo>
                <a:lnTo>
                  <a:pt x="1553" y="376"/>
                </a:lnTo>
                <a:lnTo>
                  <a:pt x="1554" y="376"/>
                </a:lnTo>
                <a:lnTo>
                  <a:pt x="1555" y="375"/>
                </a:lnTo>
                <a:lnTo>
                  <a:pt x="1555" y="376"/>
                </a:lnTo>
                <a:lnTo>
                  <a:pt x="1555" y="376"/>
                </a:lnTo>
                <a:lnTo>
                  <a:pt x="1556" y="376"/>
                </a:lnTo>
                <a:lnTo>
                  <a:pt x="1556" y="377"/>
                </a:lnTo>
                <a:lnTo>
                  <a:pt x="1557" y="377"/>
                </a:lnTo>
                <a:lnTo>
                  <a:pt x="1558" y="377"/>
                </a:lnTo>
                <a:lnTo>
                  <a:pt x="1559" y="377"/>
                </a:lnTo>
                <a:lnTo>
                  <a:pt x="1560" y="377"/>
                </a:lnTo>
                <a:lnTo>
                  <a:pt x="1560" y="377"/>
                </a:lnTo>
                <a:lnTo>
                  <a:pt x="1561" y="377"/>
                </a:lnTo>
                <a:lnTo>
                  <a:pt x="1561" y="377"/>
                </a:lnTo>
                <a:lnTo>
                  <a:pt x="1561" y="377"/>
                </a:lnTo>
                <a:lnTo>
                  <a:pt x="1562" y="377"/>
                </a:lnTo>
                <a:lnTo>
                  <a:pt x="1563" y="377"/>
                </a:lnTo>
                <a:lnTo>
                  <a:pt x="1564" y="377"/>
                </a:lnTo>
                <a:lnTo>
                  <a:pt x="1565" y="377"/>
                </a:lnTo>
                <a:lnTo>
                  <a:pt x="1566" y="377"/>
                </a:lnTo>
                <a:lnTo>
                  <a:pt x="1567" y="377"/>
                </a:lnTo>
                <a:lnTo>
                  <a:pt x="1567" y="377"/>
                </a:lnTo>
                <a:lnTo>
                  <a:pt x="1567" y="377"/>
                </a:lnTo>
                <a:lnTo>
                  <a:pt x="1567" y="376"/>
                </a:lnTo>
                <a:lnTo>
                  <a:pt x="1567" y="377"/>
                </a:lnTo>
                <a:lnTo>
                  <a:pt x="1568" y="377"/>
                </a:lnTo>
                <a:lnTo>
                  <a:pt x="1569" y="377"/>
                </a:lnTo>
                <a:lnTo>
                  <a:pt x="1569" y="377"/>
                </a:lnTo>
                <a:lnTo>
                  <a:pt x="1570" y="377"/>
                </a:lnTo>
                <a:lnTo>
                  <a:pt x="1571" y="377"/>
                </a:lnTo>
                <a:lnTo>
                  <a:pt x="1572" y="377"/>
                </a:lnTo>
                <a:lnTo>
                  <a:pt x="1572" y="377"/>
                </a:lnTo>
                <a:lnTo>
                  <a:pt x="1573" y="377"/>
                </a:lnTo>
                <a:lnTo>
                  <a:pt x="1573" y="377"/>
                </a:lnTo>
                <a:lnTo>
                  <a:pt x="1574" y="377"/>
                </a:lnTo>
                <a:lnTo>
                  <a:pt x="1575" y="377"/>
                </a:lnTo>
                <a:lnTo>
                  <a:pt x="1576" y="376"/>
                </a:lnTo>
                <a:lnTo>
                  <a:pt x="1577" y="376"/>
                </a:lnTo>
                <a:lnTo>
                  <a:pt x="1577" y="376"/>
                </a:lnTo>
                <a:lnTo>
                  <a:pt x="1578" y="376"/>
                </a:lnTo>
                <a:lnTo>
                  <a:pt x="1578" y="377"/>
                </a:lnTo>
                <a:lnTo>
                  <a:pt x="1579" y="377"/>
                </a:lnTo>
                <a:lnTo>
                  <a:pt x="1579" y="377"/>
                </a:lnTo>
                <a:lnTo>
                  <a:pt x="1580" y="377"/>
                </a:lnTo>
                <a:lnTo>
                  <a:pt x="1581" y="377"/>
                </a:lnTo>
                <a:lnTo>
                  <a:pt x="1582" y="377"/>
                </a:lnTo>
                <a:lnTo>
                  <a:pt x="1582" y="377"/>
                </a:lnTo>
                <a:lnTo>
                  <a:pt x="1582" y="376"/>
                </a:lnTo>
                <a:lnTo>
                  <a:pt x="1583" y="376"/>
                </a:lnTo>
                <a:lnTo>
                  <a:pt x="1584" y="376"/>
                </a:lnTo>
                <a:lnTo>
                  <a:pt x="1585" y="375"/>
                </a:lnTo>
                <a:lnTo>
                  <a:pt x="1585" y="375"/>
                </a:lnTo>
                <a:lnTo>
                  <a:pt x="1586" y="375"/>
                </a:lnTo>
                <a:lnTo>
                  <a:pt x="1587" y="375"/>
                </a:lnTo>
                <a:lnTo>
                  <a:pt x="1587" y="376"/>
                </a:lnTo>
                <a:lnTo>
                  <a:pt x="1587" y="376"/>
                </a:lnTo>
                <a:lnTo>
                  <a:pt x="1588" y="375"/>
                </a:lnTo>
                <a:lnTo>
                  <a:pt x="1589" y="375"/>
                </a:lnTo>
                <a:lnTo>
                  <a:pt x="1590" y="375"/>
                </a:lnTo>
                <a:lnTo>
                  <a:pt x="1590" y="374"/>
                </a:lnTo>
                <a:lnTo>
                  <a:pt x="1591" y="374"/>
                </a:lnTo>
                <a:lnTo>
                  <a:pt x="1591" y="374"/>
                </a:lnTo>
                <a:lnTo>
                  <a:pt x="1592" y="373"/>
                </a:lnTo>
                <a:lnTo>
                  <a:pt x="1592" y="373"/>
                </a:lnTo>
                <a:lnTo>
                  <a:pt x="1593" y="373"/>
                </a:lnTo>
                <a:lnTo>
                  <a:pt x="1593" y="372"/>
                </a:lnTo>
                <a:lnTo>
                  <a:pt x="1594" y="373"/>
                </a:lnTo>
                <a:lnTo>
                  <a:pt x="1595" y="373"/>
                </a:lnTo>
                <a:lnTo>
                  <a:pt x="1596" y="374"/>
                </a:lnTo>
                <a:lnTo>
                  <a:pt x="1597" y="374"/>
                </a:lnTo>
                <a:lnTo>
                  <a:pt x="1597" y="374"/>
                </a:lnTo>
                <a:lnTo>
                  <a:pt x="1597" y="375"/>
                </a:lnTo>
                <a:lnTo>
                  <a:pt x="1598" y="375"/>
                </a:lnTo>
                <a:lnTo>
                  <a:pt x="1599" y="374"/>
                </a:lnTo>
                <a:lnTo>
                  <a:pt x="1600" y="374"/>
                </a:lnTo>
                <a:lnTo>
                  <a:pt x="1601" y="374"/>
                </a:lnTo>
                <a:lnTo>
                  <a:pt x="1602" y="374"/>
                </a:lnTo>
                <a:lnTo>
                  <a:pt x="1603" y="374"/>
                </a:lnTo>
                <a:lnTo>
                  <a:pt x="1603" y="374"/>
                </a:lnTo>
                <a:lnTo>
                  <a:pt x="1603" y="375"/>
                </a:lnTo>
                <a:lnTo>
                  <a:pt x="1604" y="375"/>
                </a:lnTo>
                <a:lnTo>
                  <a:pt x="1605" y="375"/>
                </a:lnTo>
                <a:lnTo>
                  <a:pt x="1606" y="375"/>
                </a:lnTo>
                <a:lnTo>
                  <a:pt x="1607" y="376"/>
                </a:lnTo>
                <a:lnTo>
                  <a:pt x="1608" y="376"/>
                </a:lnTo>
                <a:lnTo>
                  <a:pt x="1608" y="376"/>
                </a:lnTo>
                <a:lnTo>
                  <a:pt x="1609" y="377"/>
                </a:lnTo>
                <a:lnTo>
                  <a:pt x="1609" y="377"/>
                </a:lnTo>
                <a:lnTo>
                  <a:pt x="1610" y="377"/>
                </a:lnTo>
                <a:lnTo>
                  <a:pt x="1611" y="377"/>
                </a:lnTo>
                <a:lnTo>
                  <a:pt x="1612" y="377"/>
                </a:lnTo>
                <a:lnTo>
                  <a:pt x="1613" y="377"/>
                </a:lnTo>
                <a:lnTo>
                  <a:pt x="1613" y="377"/>
                </a:lnTo>
                <a:lnTo>
                  <a:pt x="1614" y="377"/>
                </a:lnTo>
                <a:lnTo>
                  <a:pt x="1615" y="377"/>
                </a:lnTo>
                <a:lnTo>
                  <a:pt x="1615" y="376"/>
                </a:lnTo>
                <a:lnTo>
                  <a:pt x="1615" y="377"/>
                </a:lnTo>
                <a:lnTo>
                  <a:pt x="1616" y="377"/>
                </a:lnTo>
                <a:lnTo>
                  <a:pt x="1617" y="377"/>
                </a:lnTo>
                <a:lnTo>
                  <a:pt x="1618" y="377"/>
                </a:lnTo>
                <a:lnTo>
                  <a:pt x="1618" y="378"/>
                </a:lnTo>
                <a:lnTo>
                  <a:pt x="1619" y="379"/>
                </a:lnTo>
                <a:lnTo>
                  <a:pt x="1620" y="379"/>
                </a:lnTo>
                <a:lnTo>
                  <a:pt x="1621" y="380"/>
                </a:lnTo>
                <a:lnTo>
                  <a:pt x="1621" y="380"/>
                </a:lnTo>
                <a:lnTo>
                  <a:pt x="1622" y="380"/>
                </a:lnTo>
                <a:lnTo>
                  <a:pt x="1623" y="381"/>
                </a:lnTo>
                <a:lnTo>
                  <a:pt x="1623" y="381"/>
                </a:lnTo>
                <a:lnTo>
                  <a:pt x="1624" y="381"/>
                </a:lnTo>
                <a:lnTo>
                  <a:pt x="1625" y="381"/>
                </a:lnTo>
                <a:lnTo>
                  <a:pt x="1626" y="380"/>
                </a:lnTo>
                <a:lnTo>
                  <a:pt x="1627" y="380"/>
                </a:lnTo>
                <a:lnTo>
                  <a:pt x="1627" y="381"/>
                </a:lnTo>
                <a:lnTo>
                  <a:pt x="1628" y="381"/>
                </a:lnTo>
                <a:lnTo>
                  <a:pt x="1628" y="382"/>
                </a:lnTo>
                <a:lnTo>
                  <a:pt x="1628" y="383"/>
                </a:lnTo>
                <a:lnTo>
                  <a:pt x="1629" y="383"/>
                </a:lnTo>
                <a:lnTo>
                  <a:pt x="1630" y="383"/>
                </a:lnTo>
                <a:lnTo>
                  <a:pt x="1631" y="383"/>
                </a:lnTo>
                <a:lnTo>
                  <a:pt x="1632" y="383"/>
                </a:lnTo>
                <a:lnTo>
                  <a:pt x="1633" y="383"/>
                </a:lnTo>
                <a:lnTo>
                  <a:pt x="1633" y="383"/>
                </a:lnTo>
                <a:lnTo>
                  <a:pt x="1633" y="383"/>
                </a:lnTo>
                <a:lnTo>
                  <a:pt x="1634" y="383"/>
                </a:lnTo>
                <a:lnTo>
                  <a:pt x="1635" y="384"/>
                </a:lnTo>
                <a:lnTo>
                  <a:pt x="1636" y="385"/>
                </a:lnTo>
                <a:lnTo>
                  <a:pt x="1637" y="386"/>
                </a:lnTo>
                <a:lnTo>
                  <a:pt x="1638" y="387"/>
                </a:lnTo>
                <a:lnTo>
                  <a:pt x="1639" y="388"/>
                </a:lnTo>
                <a:lnTo>
                  <a:pt x="1639" y="388"/>
                </a:lnTo>
                <a:lnTo>
                  <a:pt x="1639" y="388"/>
                </a:lnTo>
                <a:lnTo>
                  <a:pt x="1639" y="388"/>
                </a:lnTo>
                <a:lnTo>
                  <a:pt x="1640" y="388"/>
                </a:lnTo>
                <a:lnTo>
                  <a:pt x="1640" y="388"/>
                </a:lnTo>
                <a:lnTo>
                  <a:pt x="1640" y="388"/>
                </a:lnTo>
                <a:lnTo>
                  <a:pt x="1640" y="388"/>
                </a:lnTo>
                <a:lnTo>
                  <a:pt x="1641" y="388"/>
                </a:lnTo>
                <a:lnTo>
                  <a:pt x="1642" y="388"/>
                </a:lnTo>
                <a:lnTo>
                  <a:pt x="1643" y="388"/>
                </a:lnTo>
                <a:lnTo>
                  <a:pt x="1644" y="388"/>
                </a:lnTo>
                <a:lnTo>
                  <a:pt x="1644" y="388"/>
                </a:lnTo>
                <a:lnTo>
                  <a:pt x="1645" y="389"/>
                </a:lnTo>
                <a:lnTo>
                  <a:pt x="1645" y="389"/>
                </a:lnTo>
                <a:lnTo>
                  <a:pt x="1646" y="389"/>
                </a:lnTo>
                <a:lnTo>
                  <a:pt x="1647" y="389"/>
                </a:lnTo>
                <a:lnTo>
                  <a:pt x="1648" y="390"/>
                </a:lnTo>
                <a:lnTo>
                  <a:pt x="1649" y="390"/>
                </a:lnTo>
                <a:lnTo>
                  <a:pt x="1649" y="390"/>
                </a:lnTo>
                <a:lnTo>
                  <a:pt x="1650" y="390"/>
                </a:lnTo>
                <a:lnTo>
                  <a:pt x="1651" y="390"/>
                </a:lnTo>
                <a:lnTo>
                  <a:pt x="1652" y="391"/>
                </a:lnTo>
                <a:lnTo>
                  <a:pt x="1652" y="390"/>
                </a:lnTo>
                <a:lnTo>
                  <a:pt x="1652" y="390"/>
                </a:lnTo>
                <a:lnTo>
                  <a:pt x="1653" y="390"/>
                </a:lnTo>
                <a:lnTo>
                  <a:pt x="1653" y="389"/>
                </a:lnTo>
                <a:lnTo>
                  <a:pt x="1654" y="389"/>
                </a:lnTo>
                <a:lnTo>
                  <a:pt x="1654" y="389"/>
                </a:lnTo>
                <a:lnTo>
                  <a:pt x="1655" y="389"/>
                </a:lnTo>
                <a:lnTo>
                  <a:pt x="1656" y="389"/>
                </a:lnTo>
                <a:lnTo>
                  <a:pt x="1657" y="389"/>
                </a:lnTo>
                <a:lnTo>
                  <a:pt x="1658" y="389"/>
                </a:lnTo>
                <a:lnTo>
                  <a:pt x="1658" y="389"/>
                </a:lnTo>
                <a:lnTo>
                  <a:pt x="1659" y="389"/>
                </a:lnTo>
                <a:lnTo>
                  <a:pt x="1659" y="389"/>
                </a:lnTo>
                <a:lnTo>
                  <a:pt x="1660" y="390"/>
                </a:lnTo>
                <a:lnTo>
                  <a:pt x="1661" y="391"/>
                </a:lnTo>
                <a:lnTo>
                  <a:pt x="1662" y="392"/>
                </a:lnTo>
                <a:lnTo>
                  <a:pt x="1663" y="393"/>
                </a:lnTo>
                <a:lnTo>
                  <a:pt x="1664" y="393"/>
                </a:lnTo>
                <a:lnTo>
                  <a:pt x="1664" y="393"/>
                </a:lnTo>
                <a:lnTo>
                  <a:pt x="1664" y="392"/>
                </a:lnTo>
                <a:lnTo>
                  <a:pt x="1665" y="393"/>
                </a:lnTo>
                <a:lnTo>
                  <a:pt x="1666" y="393"/>
                </a:lnTo>
                <a:lnTo>
                  <a:pt x="1667" y="393"/>
                </a:lnTo>
                <a:lnTo>
                  <a:pt x="1668" y="393"/>
                </a:lnTo>
                <a:lnTo>
                  <a:pt x="1669" y="393"/>
                </a:lnTo>
                <a:lnTo>
                  <a:pt x="1669" y="393"/>
                </a:lnTo>
                <a:lnTo>
                  <a:pt x="1669" y="393"/>
                </a:lnTo>
                <a:lnTo>
                  <a:pt x="1670" y="393"/>
                </a:lnTo>
                <a:lnTo>
                  <a:pt x="1671" y="393"/>
                </a:lnTo>
                <a:lnTo>
                  <a:pt x="1672" y="393"/>
                </a:lnTo>
                <a:lnTo>
                  <a:pt x="1673" y="393"/>
                </a:lnTo>
                <a:lnTo>
                  <a:pt x="1674" y="393"/>
                </a:lnTo>
                <a:lnTo>
                  <a:pt x="1675" y="393"/>
                </a:lnTo>
                <a:lnTo>
                  <a:pt x="1675" y="394"/>
                </a:lnTo>
                <a:lnTo>
                  <a:pt x="1675" y="394"/>
                </a:lnTo>
                <a:lnTo>
                  <a:pt x="1675" y="394"/>
                </a:lnTo>
                <a:lnTo>
                  <a:pt x="1676" y="395"/>
                </a:lnTo>
                <a:lnTo>
                  <a:pt x="1677" y="395"/>
                </a:lnTo>
                <a:lnTo>
                  <a:pt x="1678" y="395"/>
                </a:lnTo>
                <a:lnTo>
                  <a:pt x="1679" y="396"/>
                </a:lnTo>
                <a:lnTo>
                  <a:pt x="1680" y="397"/>
                </a:lnTo>
                <a:lnTo>
                  <a:pt x="1680" y="398"/>
                </a:lnTo>
                <a:lnTo>
                  <a:pt x="1681" y="398"/>
                </a:lnTo>
                <a:lnTo>
                  <a:pt x="1682" y="398"/>
                </a:lnTo>
                <a:lnTo>
                  <a:pt x="1682" y="398"/>
                </a:lnTo>
                <a:lnTo>
                  <a:pt x="1683" y="398"/>
                </a:lnTo>
                <a:lnTo>
                  <a:pt x="1684" y="398"/>
                </a:lnTo>
                <a:lnTo>
                  <a:pt x="1685" y="398"/>
                </a:lnTo>
                <a:lnTo>
                  <a:pt x="1685" y="398"/>
                </a:lnTo>
                <a:lnTo>
                  <a:pt x="1686" y="398"/>
                </a:lnTo>
                <a:lnTo>
                  <a:pt x="1686" y="396"/>
                </a:lnTo>
                <a:lnTo>
                  <a:pt x="1687" y="396"/>
                </a:lnTo>
                <a:lnTo>
                  <a:pt x="1687" y="395"/>
                </a:lnTo>
                <a:lnTo>
                  <a:pt x="1688" y="395"/>
                </a:lnTo>
                <a:lnTo>
                  <a:pt x="1688" y="395"/>
                </a:lnTo>
                <a:lnTo>
                  <a:pt x="1689" y="396"/>
                </a:lnTo>
                <a:lnTo>
                  <a:pt x="1690" y="396"/>
                </a:lnTo>
                <a:lnTo>
                  <a:pt x="1690" y="397"/>
                </a:lnTo>
                <a:lnTo>
                  <a:pt x="1691" y="397"/>
                </a:lnTo>
                <a:lnTo>
                  <a:pt x="1691" y="398"/>
                </a:lnTo>
                <a:lnTo>
                  <a:pt x="1692" y="398"/>
                </a:lnTo>
                <a:lnTo>
                  <a:pt x="1693" y="398"/>
                </a:lnTo>
                <a:lnTo>
                  <a:pt x="1694" y="398"/>
                </a:lnTo>
                <a:lnTo>
                  <a:pt x="1694" y="399"/>
                </a:lnTo>
                <a:lnTo>
                  <a:pt x="1695" y="400"/>
                </a:lnTo>
                <a:lnTo>
                  <a:pt x="1695" y="400"/>
                </a:lnTo>
                <a:lnTo>
                  <a:pt x="1695" y="401"/>
                </a:lnTo>
                <a:lnTo>
                  <a:pt x="1696" y="401"/>
                </a:lnTo>
                <a:lnTo>
                  <a:pt x="1697" y="401"/>
                </a:lnTo>
                <a:lnTo>
                  <a:pt x="1697" y="402"/>
                </a:lnTo>
                <a:lnTo>
                  <a:pt x="1698" y="402"/>
                </a:lnTo>
                <a:lnTo>
                  <a:pt x="1699" y="402"/>
                </a:lnTo>
                <a:lnTo>
                  <a:pt x="1700" y="403"/>
                </a:lnTo>
                <a:lnTo>
                  <a:pt x="1700" y="402"/>
                </a:lnTo>
                <a:lnTo>
                  <a:pt x="1700" y="402"/>
                </a:lnTo>
                <a:lnTo>
                  <a:pt x="1700" y="401"/>
                </a:lnTo>
                <a:lnTo>
                  <a:pt x="1701" y="402"/>
                </a:lnTo>
                <a:lnTo>
                  <a:pt x="1702" y="402"/>
                </a:lnTo>
                <a:lnTo>
                  <a:pt x="1703" y="402"/>
                </a:lnTo>
                <a:lnTo>
                  <a:pt x="1704" y="402"/>
                </a:lnTo>
                <a:lnTo>
                  <a:pt x="1705" y="401"/>
                </a:lnTo>
                <a:lnTo>
                  <a:pt x="1705" y="402"/>
                </a:lnTo>
                <a:lnTo>
                  <a:pt x="1706" y="402"/>
                </a:lnTo>
                <a:lnTo>
                  <a:pt x="1706" y="402"/>
                </a:lnTo>
                <a:lnTo>
                  <a:pt x="1706" y="401"/>
                </a:lnTo>
                <a:lnTo>
                  <a:pt x="1706" y="402"/>
                </a:lnTo>
                <a:lnTo>
                  <a:pt x="1707" y="402"/>
                </a:lnTo>
                <a:lnTo>
                  <a:pt x="1708" y="402"/>
                </a:lnTo>
                <a:lnTo>
                  <a:pt x="1708" y="403"/>
                </a:lnTo>
                <a:lnTo>
                  <a:pt x="1709" y="403"/>
                </a:lnTo>
                <a:lnTo>
                  <a:pt x="1710" y="403"/>
                </a:lnTo>
                <a:lnTo>
                  <a:pt x="1710" y="403"/>
                </a:lnTo>
                <a:lnTo>
                  <a:pt x="1711" y="403"/>
                </a:lnTo>
                <a:lnTo>
                  <a:pt x="1711" y="403"/>
                </a:lnTo>
                <a:lnTo>
                  <a:pt x="1712" y="403"/>
                </a:lnTo>
                <a:lnTo>
                  <a:pt x="1712" y="402"/>
                </a:lnTo>
                <a:lnTo>
                  <a:pt x="1712" y="401"/>
                </a:lnTo>
                <a:lnTo>
                  <a:pt x="1713" y="401"/>
                </a:lnTo>
                <a:lnTo>
                  <a:pt x="1714" y="401"/>
                </a:lnTo>
                <a:lnTo>
                  <a:pt x="1715" y="401"/>
                </a:lnTo>
                <a:lnTo>
                  <a:pt x="1716" y="402"/>
                </a:lnTo>
                <a:lnTo>
                  <a:pt x="1716" y="402"/>
                </a:lnTo>
                <a:lnTo>
                  <a:pt x="1717" y="402"/>
                </a:lnTo>
                <a:lnTo>
                  <a:pt x="1718" y="403"/>
                </a:lnTo>
                <a:lnTo>
                  <a:pt x="1718" y="403"/>
                </a:lnTo>
                <a:lnTo>
                  <a:pt x="1719" y="403"/>
                </a:lnTo>
                <a:lnTo>
                  <a:pt x="1720" y="403"/>
                </a:lnTo>
                <a:lnTo>
                  <a:pt x="1721" y="403"/>
                </a:lnTo>
                <a:lnTo>
                  <a:pt x="1721" y="404"/>
                </a:lnTo>
                <a:lnTo>
                  <a:pt x="1722" y="405"/>
                </a:lnTo>
                <a:lnTo>
                  <a:pt x="1723" y="406"/>
                </a:lnTo>
                <a:lnTo>
                  <a:pt x="1724" y="406"/>
                </a:lnTo>
                <a:lnTo>
                  <a:pt x="1724" y="406"/>
                </a:lnTo>
                <a:lnTo>
                  <a:pt x="1725" y="407"/>
                </a:lnTo>
                <a:lnTo>
                  <a:pt x="1726" y="407"/>
                </a:lnTo>
                <a:lnTo>
                  <a:pt x="1726" y="408"/>
                </a:lnTo>
                <a:lnTo>
                  <a:pt x="1727" y="407"/>
                </a:lnTo>
                <a:lnTo>
                  <a:pt x="1728" y="408"/>
                </a:lnTo>
                <a:lnTo>
                  <a:pt x="1729" y="408"/>
                </a:lnTo>
                <a:lnTo>
                  <a:pt x="1729" y="408"/>
                </a:lnTo>
                <a:lnTo>
                  <a:pt x="1730" y="408"/>
                </a:lnTo>
                <a:lnTo>
                  <a:pt x="1730" y="409"/>
                </a:lnTo>
                <a:lnTo>
                  <a:pt x="1731" y="410"/>
                </a:lnTo>
                <a:lnTo>
                  <a:pt x="1731" y="411"/>
                </a:lnTo>
                <a:lnTo>
                  <a:pt x="1732" y="412"/>
                </a:lnTo>
                <a:lnTo>
                  <a:pt x="1733" y="412"/>
                </a:lnTo>
                <a:lnTo>
                  <a:pt x="1733" y="413"/>
                </a:lnTo>
                <a:lnTo>
                  <a:pt x="1734" y="413"/>
                </a:lnTo>
                <a:lnTo>
                  <a:pt x="1734" y="413"/>
                </a:lnTo>
                <a:lnTo>
                  <a:pt x="1735" y="414"/>
                </a:lnTo>
                <a:lnTo>
                  <a:pt x="1736" y="415"/>
                </a:lnTo>
                <a:lnTo>
                  <a:pt x="1736" y="416"/>
                </a:lnTo>
                <a:lnTo>
                  <a:pt x="1736" y="417"/>
                </a:lnTo>
                <a:lnTo>
                  <a:pt x="1737" y="417"/>
                </a:lnTo>
                <a:lnTo>
                  <a:pt x="1737" y="418"/>
                </a:lnTo>
                <a:lnTo>
                  <a:pt x="1738" y="419"/>
                </a:lnTo>
                <a:lnTo>
                  <a:pt x="1739" y="419"/>
                </a:lnTo>
                <a:lnTo>
                  <a:pt x="1740" y="419"/>
                </a:lnTo>
                <a:lnTo>
                  <a:pt x="1740" y="419"/>
                </a:lnTo>
                <a:lnTo>
                  <a:pt x="1741" y="419"/>
                </a:lnTo>
                <a:lnTo>
                  <a:pt x="1741" y="420"/>
                </a:lnTo>
                <a:lnTo>
                  <a:pt x="1742" y="420"/>
                </a:lnTo>
                <a:lnTo>
                  <a:pt x="1742" y="421"/>
                </a:lnTo>
                <a:lnTo>
                  <a:pt x="1742" y="421"/>
                </a:lnTo>
                <a:lnTo>
                  <a:pt x="1743" y="421"/>
                </a:lnTo>
                <a:lnTo>
                  <a:pt x="1744" y="420"/>
                </a:lnTo>
                <a:lnTo>
                  <a:pt x="1745" y="419"/>
                </a:lnTo>
                <a:lnTo>
                  <a:pt x="1746" y="419"/>
                </a:lnTo>
                <a:lnTo>
                  <a:pt x="1747" y="419"/>
                </a:lnTo>
                <a:lnTo>
                  <a:pt x="1747" y="419"/>
                </a:lnTo>
                <a:lnTo>
                  <a:pt x="1748" y="418"/>
                </a:lnTo>
                <a:lnTo>
                  <a:pt x="1748" y="419"/>
                </a:lnTo>
                <a:lnTo>
                  <a:pt x="1748" y="419"/>
                </a:lnTo>
                <a:lnTo>
                  <a:pt x="1749" y="419"/>
                </a:lnTo>
                <a:lnTo>
                  <a:pt x="1750" y="419"/>
                </a:lnTo>
                <a:lnTo>
                  <a:pt x="1750" y="419"/>
                </a:lnTo>
                <a:lnTo>
                  <a:pt x="1751" y="419"/>
                </a:lnTo>
                <a:lnTo>
                  <a:pt x="1752" y="419"/>
                </a:lnTo>
                <a:lnTo>
                  <a:pt x="1752" y="420"/>
                </a:lnTo>
                <a:lnTo>
                  <a:pt x="1753" y="420"/>
                </a:lnTo>
                <a:lnTo>
                  <a:pt x="1753" y="421"/>
                </a:lnTo>
                <a:lnTo>
                  <a:pt x="1754" y="421"/>
                </a:lnTo>
                <a:lnTo>
                  <a:pt x="1754" y="422"/>
                </a:lnTo>
                <a:lnTo>
                  <a:pt x="1754" y="421"/>
                </a:lnTo>
                <a:lnTo>
                  <a:pt x="1755" y="421"/>
                </a:lnTo>
                <a:lnTo>
                  <a:pt x="1755" y="422"/>
                </a:lnTo>
                <a:lnTo>
                  <a:pt x="1756" y="422"/>
                </a:lnTo>
                <a:lnTo>
                  <a:pt x="1757" y="423"/>
                </a:lnTo>
                <a:lnTo>
                  <a:pt x="1757" y="423"/>
                </a:lnTo>
                <a:lnTo>
                  <a:pt x="1758" y="424"/>
                </a:lnTo>
                <a:lnTo>
                  <a:pt x="1759" y="424"/>
                </a:lnTo>
                <a:lnTo>
                  <a:pt x="1760" y="424"/>
                </a:lnTo>
                <a:lnTo>
                  <a:pt x="1761" y="424"/>
                </a:lnTo>
                <a:lnTo>
                  <a:pt x="1761" y="425"/>
                </a:lnTo>
                <a:lnTo>
                  <a:pt x="1761" y="425"/>
                </a:lnTo>
                <a:lnTo>
                  <a:pt x="1762" y="426"/>
                </a:lnTo>
                <a:lnTo>
                  <a:pt x="1762" y="426"/>
                </a:lnTo>
                <a:lnTo>
                  <a:pt x="1763" y="427"/>
                </a:lnTo>
                <a:lnTo>
                  <a:pt x="1764" y="428"/>
                </a:lnTo>
                <a:lnTo>
                  <a:pt x="1765" y="429"/>
                </a:lnTo>
                <a:lnTo>
                  <a:pt x="1766" y="429"/>
                </a:lnTo>
                <a:lnTo>
                  <a:pt x="1767" y="429"/>
                </a:lnTo>
                <a:lnTo>
                  <a:pt x="1767" y="429"/>
                </a:lnTo>
                <a:lnTo>
                  <a:pt x="1767" y="430"/>
                </a:lnTo>
                <a:lnTo>
                  <a:pt x="1768" y="431"/>
                </a:lnTo>
                <a:lnTo>
                  <a:pt x="1769" y="431"/>
                </a:lnTo>
                <a:lnTo>
                  <a:pt x="1769" y="432"/>
                </a:lnTo>
                <a:lnTo>
                  <a:pt x="1770" y="432"/>
                </a:lnTo>
                <a:lnTo>
                  <a:pt x="1771" y="432"/>
                </a:lnTo>
                <a:lnTo>
                  <a:pt x="1772" y="432"/>
                </a:lnTo>
                <a:lnTo>
                  <a:pt x="1772" y="432"/>
                </a:lnTo>
                <a:lnTo>
                  <a:pt x="1772" y="432"/>
                </a:lnTo>
                <a:lnTo>
                  <a:pt x="1773" y="431"/>
                </a:lnTo>
                <a:lnTo>
                  <a:pt x="1774" y="431"/>
                </a:lnTo>
                <a:lnTo>
                  <a:pt x="1775" y="431"/>
                </a:lnTo>
                <a:lnTo>
                  <a:pt x="1776" y="431"/>
                </a:lnTo>
                <a:lnTo>
                  <a:pt x="1777" y="432"/>
                </a:lnTo>
                <a:lnTo>
                  <a:pt x="1778" y="432"/>
                </a:lnTo>
                <a:lnTo>
                  <a:pt x="1778" y="432"/>
                </a:lnTo>
                <a:lnTo>
                  <a:pt x="1778" y="433"/>
                </a:lnTo>
                <a:lnTo>
                  <a:pt x="1779" y="433"/>
                </a:lnTo>
                <a:lnTo>
                  <a:pt x="1780" y="433"/>
                </a:lnTo>
                <a:lnTo>
                  <a:pt x="1781" y="433"/>
                </a:lnTo>
                <a:lnTo>
                  <a:pt x="1782" y="433"/>
                </a:lnTo>
                <a:lnTo>
                  <a:pt x="1782" y="434"/>
                </a:lnTo>
                <a:lnTo>
                  <a:pt x="1783" y="434"/>
                </a:lnTo>
                <a:lnTo>
                  <a:pt x="1783" y="434"/>
                </a:lnTo>
                <a:lnTo>
                  <a:pt x="1784" y="434"/>
                </a:lnTo>
                <a:lnTo>
                  <a:pt x="1784" y="434"/>
                </a:lnTo>
                <a:lnTo>
                  <a:pt x="1785" y="434"/>
                </a:lnTo>
                <a:lnTo>
                  <a:pt x="1786" y="434"/>
                </a:lnTo>
                <a:lnTo>
                  <a:pt x="1787" y="434"/>
                </a:lnTo>
                <a:lnTo>
                  <a:pt x="1787" y="435"/>
                </a:lnTo>
                <a:lnTo>
                  <a:pt x="1788" y="435"/>
                </a:lnTo>
                <a:lnTo>
                  <a:pt x="1788" y="436"/>
                </a:lnTo>
                <a:lnTo>
                  <a:pt x="1789" y="436"/>
                </a:lnTo>
                <a:lnTo>
                  <a:pt x="1790" y="437"/>
                </a:lnTo>
                <a:lnTo>
                  <a:pt x="1791" y="438"/>
                </a:lnTo>
                <a:lnTo>
                  <a:pt x="1791" y="439"/>
                </a:lnTo>
                <a:lnTo>
                  <a:pt x="1792" y="439"/>
                </a:lnTo>
                <a:lnTo>
                  <a:pt x="1792" y="439"/>
                </a:lnTo>
                <a:lnTo>
                  <a:pt x="1793" y="439"/>
                </a:lnTo>
                <a:lnTo>
                  <a:pt x="1793" y="441"/>
                </a:lnTo>
                <a:lnTo>
                  <a:pt x="1793" y="441"/>
                </a:lnTo>
                <a:lnTo>
                  <a:pt x="1793" y="442"/>
                </a:lnTo>
                <a:lnTo>
                  <a:pt x="1794" y="442"/>
                </a:lnTo>
                <a:lnTo>
                  <a:pt x="1795" y="443"/>
                </a:lnTo>
                <a:lnTo>
                  <a:pt x="1796" y="443"/>
                </a:lnTo>
                <a:lnTo>
                  <a:pt x="1797" y="443"/>
                </a:lnTo>
                <a:lnTo>
                  <a:pt x="1797" y="443"/>
                </a:lnTo>
                <a:lnTo>
                  <a:pt x="1798" y="443"/>
                </a:lnTo>
                <a:lnTo>
                  <a:pt x="1798" y="444"/>
                </a:lnTo>
                <a:lnTo>
                  <a:pt x="1799" y="444"/>
                </a:lnTo>
                <a:lnTo>
                  <a:pt x="1800" y="445"/>
                </a:lnTo>
                <a:lnTo>
                  <a:pt x="1800" y="446"/>
                </a:lnTo>
                <a:lnTo>
                  <a:pt x="1801" y="447"/>
                </a:lnTo>
                <a:lnTo>
                  <a:pt x="1802" y="448"/>
                </a:lnTo>
                <a:lnTo>
                  <a:pt x="1803" y="449"/>
                </a:lnTo>
                <a:lnTo>
                  <a:pt x="1803" y="449"/>
                </a:lnTo>
                <a:lnTo>
                  <a:pt x="1803" y="449"/>
                </a:lnTo>
                <a:lnTo>
                  <a:pt x="1803" y="449"/>
                </a:lnTo>
                <a:lnTo>
                  <a:pt x="1803" y="450"/>
                </a:lnTo>
                <a:lnTo>
                  <a:pt x="1804" y="450"/>
                </a:lnTo>
                <a:lnTo>
                  <a:pt x="1804" y="451"/>
                </a:lnTo>
                <a:lnTo>
                  <a:pt x="1805" y="451"/>
                </a:lnTo>
                <a:lnTo>
                  <a:pt x="1806" y="452"/>
                </a:lnTo>
                <a:lnTo>
                  <a:pt x="1807" y="452"/>
                </a:lnTo>
                <a:lnTo>
                  <a:pt x="1808" y="453"/>
                </a:lnTo>
                <a:lnTo>
                  <a:pt x="1808" y="453"/>
                </a:lnTo>
                <a:lnTo>
                  <a:pt x="1808" y="453"/>
                </a:lnTo>
                <a:lnTo>
                  <a:pt x="1809" y="452"/>
                </a:lnTo>
                <a:lnTo>
                  <a:pt x="1810" y="452"/>
                </a:lnTo>
                <a:lnTo>
                  <a:pt x="1810" y="451"/>
                </a:lnTo>
                <a:lnTo>
                  <a:pt x="1811" y="450"/>
                </a:lnTo>
                <a:lnTo>
                  <a:pt x="1812" y="451"/>
                </a:lnTo>
                <a:lnTo>
                  <a:pt x="1813" y="451"/>
                </a:lnTo>
                <a:lnTo>
                  <a:pt x="1814" y="451"/>
                </a:lnTo>
                <a:lnTo>
                  <a:pt x="1814" y="450"/>
                </a:lnTo>
                <a:lnTo>
                  <a:pt x="1814" y="451"/>
                </a:lnTo>
                <a:lnTo>
                  <a:pt x="1814" y="451"/>
                </a:lnTo>
                <a:lnTo>
                  <a:pt x="1815" y="451"/>
                </a:lnTo>
                <a:lnTo>
                  <a:pt x="1815" y="451"/>
                </a:lnTo>
                <a:lnTo>
                  <a:pt x="1816" y="452"/>
                </a:lnTo>
                <a:lnTo>
                  <a:pt x="1817" y="453"/>
                </a:lnTo>
                <a:lnTo>
                  <a:pt x="1818" y="454"/>
                </a:lnTo>
                <a:lnTo>
                  <a:pt x="1819" y="455"/>
                </a:lnTo>
                <a:lnTo>
                  <a:pt x="1819" y="455"/>
                </a:lnTo>
                <a:lnTo>
                  <a:pt x="1819" y="455"/>
                </a:lnTo>
                <a:lnTo>
                  <a:pt x="1820" y="455"/>
                </a:lnTo>
                <a:lnTo>
                  <a:pt x="1821" y="455"/>
                </a:lnTo>
                <a:lnTo>
                  <a:pt x="1821" y="455"/>
                </a:lnTo>
                <a:lnTo>
                  <a:pt x="1822" y="455"/>
                </a:lnTo>
                <a:lnTo>
                  <a:pt x="1823" y="455"/>
                </a:lnTo>
                <a:lnTo>
                  <a:pt x="1824" y="454"/>
                </a:lnTo>
                <a:lnTo>
                  <a:pt x="1824" y="454"/>
                </a:lnTo>
                <a:lnTo>
                  <a:pt x="1825" y="454"/>
                </a:lnTo>
                <a:lnTo>
                  <a:pt x="1826" y="454"/>
                </a:lnTo>
                <a:lnTo>
                  <a:pt x="1826" y="453"/>
                </a:lnTo>
                <a:lnTo>
                  <a:pt x="1827" y="453"/>
                </a:lnTo>
                <a:lnTo>
                  <a:pt x="1827" y="453"/>
                </a:lnTo>
                <a:lnTo>
                  <a:pt x="1828" y="453"/>
                </a:lnTo>
                <a:lnTo>
                  <a:pt x="1829" y="453"/>
                </a:lnTo>
                <a:lnTo>
                  <a:pt x="1829" y="454"/>
                </a:lnTo>
                <a:lnTo>
                  <a:pt x="1830" y="455"/>
                </a:lnTo>
                <a:lnTo>
                  <a:pt x="1831" y="455"/>
                </a:lnTo>
                <a:lnTo>
                  <a:pt x="1832" y="456"/>
                </a:lnTo>
                <a:lnTo>
                  <a:pt x="1833" y="457"/>
                </a:lnTo>
                <a:lnTo>
                  <a:pt x="1833" y="457"/>
                </a:lnTo>
                <a:lnTo>
                  <a:pt x="1834" y="457"/>
                </a:lnTo>
                <a:lnTo>
                  <a:pt x="1834" y="457"/>
                </a:lnTo>
                <a:lnTo>
                  <a:pt x="1835" y="457"/>
                </a:lnTo>
                <a:lnTo>
                  <a:pt x="1836" y="457"/>
                </a:lnTo>
                <a:lnTo>
                  <a:pt x="1836" y="458"/>
                </a:lnTo>
                <a:lnTo>
                  <a:pt x="1837" y="458"/>
                </a:lnTo>
                <a:lnTo>
                  <a:pt x="1838" y="457"/>
                </a:lnTo>
                <a:lnTo>
                  <a:pt x="1839" y="457"/>
                </a:lnTo>
                <a:lnTo>
                  <a:pt x="1839" y="457"/>
                </a:lnTo>
                <a:lnTo>
                  <a:pt x="1839" y="457"/>
                </a:lnTo>
                <a:lnTo>
                  <a:pt x="1840" y="457"/>
                </a:lnTo>
                <a:lnTo>
                  <a:pt x="1840" y="458"/>
                </a:lnTo>
                <a:lnTo>
                  <a:pt x="1841" y="458"/>
                </a:lnTo>
                <a:lnTo>
                  <a:pt x="1842" y="458"/>
                </a:lnTo>
                <a:lnTo>
                  <a:pt x="1842" y="459"/>
                </a:lnTo>
                <a:lnTo>
                  <a:pt x="1843" y="459"/>
                </a:lnTo>
                <a:lnTo>
                  <a:pt x="1843" y="458"/>
                </a:lnTo>
                <a:lnTo>
                  <a:pt x="1844" y="458"/>
                </a:lnTo>
                <a:lnTo>
                  <a:pt x="1844" y="457"/>
                </a:lnTo>
                <a:lnTo>
                  <a:pt x="1845" y="457"/>
                </a:lnTo>
                <a:lnTo>
                  <a:pt x="1845" y="457"/>
                </a:lnTo>
                <a:lnTo>
                  <a:pt x="1845" y="457"/>
                </a:lnTo>
                <a:lnTo>
                  <a:pt x="1846" y="457"/>
                </a:lnTo>
                <a:lnTo>
                  <a:pt x="1847" y="457"/>
                </a:lnTo>
                <a:lnTo>
                  <a:pt x="1848" y="457"/>
                </a:lnTo>
                <a:lnTo>
                  <a:pt x="1849" y="457"/>
                </a:lnTo>
                <a:lnTo>
                  <a:pt x="1850" y="457"/>
                </a:lnTo>
                <a:lnTo>
                  <a:pt x="1850" y="457"/>
                </a:lnTo>
                <a:lnTo>
                  <a:pt x="1851" y="456"/>
                </a:lnTo>
                <a:lnTo>
                  <a:pt x="1851" y="456"/>
                </a:lnTo>
                <a:lnTo>
                  <a:pt x="1852" y="457"/>
                </a:lnTo>
                <a:lnTo>
                  <a:pt x="1852" y="457"/>
                </a:lnTo>
                <a:lnTo>
                  <a:pt x="1853" y="458"/>
                </a:lnTo>
                <a:lnTo>
                  <a:pt x="1854" y="459"/>
                </a:lnTo>
                <a:lnTo>
                  <a:pt x="1854" y="460"/>
                </a:lnTo>
                <a:lnTo>
                  <a:pt x="1855" y="460"/>
                </a:lnTo>
                <a:lnTo>
                  <a:pt x="1855" y="462"/>
                </a:lnTo>
                <a:lnTo>
                  <a:pt x="1856" y="463"/>
                </a:lnTo>
                <a:lnTo>
                  <a:pt x="1857" y="463"/>
                </a:lnTo>
                <a:lnTo>
                  <a:pt x="1857" y="464"/>
                </a:lnTo>
                <a:lnTo>
                  <a:pt x="1857" y="464"/>
                </a:lnTo>
                <a:lnTo>
                  <a:pt x="1857" y="465"/>
                </a:lnTo>
                <a:lnTo>
                  <a:pt x="1858" y="465"/>
                </a:lnTo>
                <a:lnTo>
                  <a:pt x="1859" y="465"/>
                </a:lnTo>
                <a:lnTo>
                  <a:pt x="1860" y="465"/>
                </a:lnTo>
                <a:lnTo>
                  <a:pt x="1860" y="466"/>
                </a:lnTo>
                <a:lnTo>
                  <a:pt x="1860" y="465"/>
                </a:lnTo>
                <a:lnTo>
                  <a:pt x="1861" y="466"/>
                </a:lnTo>
                <a:lnTo>
                  <a:pt x="1862" y="467"/>
                </a:lnTo>
                <a:lnTo>
                  <a:pt x="1863" y="468"/>
                </a:lnTo>
                <a:lnTo>
                  <a:pt x="1863" y="468"/>
                </a:lnTo>
                <a:lnTo>
                  <a:pt x="1863" y="469"/>
                </a:lnTo>
                <a:lnTo>
                  <a:pt x="1864" y="469"/>
                </a:lnTo>
                <a:lnTo>
                  <a:pt x="1865" y="469"/>
                </a:lnTo>
                <a:lnTo>
                  <a:pt x="1865" y="469"/>
                </a:lnTo>
                <a:lnTo>
                  <a:pt x="1866" y="468"/>
                </a:lnTo>
                <a:lnTo>
                  <a:pt x="1867" y="468"/>
                </a:lnTo>
                <a:lnTo>
                  <a:pt x="1868" y="467"/>
                </a:lnTo>
                <a:lnTo>
                  <a:pt x="1869" y="467"/>
                </a:lnTo>
                <a:lnTo>
                  <a:pt x="1869" y="466"/>
                </a:lnTo>
                <a:lnTo>
                  <a:pt x="1870" y="466"/>
                </a:lnTo>
                <a:lnTo>
                  <a:pt x="1870" y="466"/>
                </a:lnTo>
                <a:lnTo>
                  <a:pt x="1870" y="467"/>
                </a:lnTo>
                <a:lnTo>
                  <a:pt x="1871" y="466"/>
                </a:lnTo>
                <a:lnTo>
                  <a:pt x="1872" y="466"/>
                </a:lnTo>
                <a:lnTo>
                  <a:pt x="1873" y="466"/>
                </a:lnTo>
                <a:lnTo>
                  <a:pt x="1874" y="466"/>
                </a:lnTo>
                <a:lnTo>
                  <a:pt x="1875" y="466"/>
                </a:lnTo>
                <a:lnTo>
                  <a:pt x="1875" y="465"/>
                </a:lnTo>
                <a:lnTo>
                  <a:pt x="1875" y="465"/>
                </a:lnTo>
                <a:lnTo>
                  <a:pt x="1876" y="465"/>
                </a:lnTo>
                <a:lnTo>
                  <a:pt x="1876" y="465"/>
                </a:lnTo>
                <a:lnTo>
                  <a:pt x="1877" y="465"/>
                </a:lnTo>
                <a:lnTo>
                  <a:pt x="1878" y="465"/>
                </a:lnTo>
                <a:lnTo>
                  <a:pt x="1879" y="465"/>
                </a:lnTo>
                <a:lnTo>
                  <a:pt x="1880" y="465"/>
                </a:lnTo>
                <a:lnTo>
                  <a:pt x="1880" y="465"/>
                </a:lnTo>
                <a:lnTo>
                  <a:pt x="1881" y="466"/>
                </a:lnTo>
                <a:lnTo>
                  <a:pt x="1881" y="466"/>
                </a:lnTo>
                <a:lnTo>
                  <a:pt x="1882" y="467"/>
                </a:lnTo>
                <a:lnTo>
                  <a:pt x="1883" y="467"/>
                </a:lnTo>
                <a:lnTo>
                  <a:pt x="1884" y="467"/>
                </a:lnTo>
                <a:lnTo>
                  <a:pt x="1885" y="468"/>
                </a:lnTo>
                <a:lnTo>
                  <a:pt x="1886" y="469"/>
                </a:lnTo>
                <a:lnTo>
                  <a:pt x="1886" y="469"/>
                </a:lnTo>
                <a:lnTo>
                  <a:pt x="1887" y="470"/>
                </a:lnTo>
                <a:lnTo>
                  <a:pt x="1887" y="471"/>
                </a:lnTo>
                <a:lnTo>
                  <a:pt x="1888" y="471"/>
                </a:lnTo>
                <a:lnTo>
                  <a:pt x="1888" y="472"/>
                </a:lnTo>
                <a:lnTo>
                  <a:pt x="1889" y="472"/>
                </a:lnTo>
                <a:lnTo>
                  <a:pt x="1889" y="473"/>
                </a:lnTo>
                <a:lnTo>
                  <a:pt x="1890" y="473"/>
                </a:lnTo>
                <a:lnTo>
                  <a:pt x="1891" y="473"/>
                </a:lnTo>
                <a:lnTo>
                  <a:pt x="1891" y="474"/>
                </a:lnTo>
                <a:lnTo>
                  <a:pt x="1892" y="474"/>
                </a:lnTo>
                <a:lnTo>
                  <a:pt x="1893" y="474"/>
                </a:lnTo>
                <a:lnTo>
                  <a:pt x="1893" y="474"/>
                </a:lnTo>
                <a:lnTo>
                  <a:pt x="1894" y="475"/>
                </a:lnTo>
                <a:lnTo>
                  <a:pt x="1895" y="475"/>
                </a:lnTo>
                <a:lnTo>
                  <a:pt x="1896" y="475"/>
                </a:lnTo>
                <a:lnTo>
                  <a:pt x="1896" y="475"/>
                </a:lnTo>
                <a:lnTo>
                  <a:pt x="1897" y="475"/>
                </a:lnTo>
                <a:lnTo>
                  <a:pt x="1898" y="475"/>
                </a:lnTo>
                <a:lnTo>
                  <a:pt x="1899" y="475"/>
                </a:lnTo>
                <a:lnTo>
                  <a:pt x="1900" y="475"/>
                </a:lnTo>
                <a:lnTo>
                  <a:pt x="1900" y="475"/>
                </a:lnTo>
                <a:lnTo>
                  <a:pt x="1901" y="475"/>
                </a:lnTo>
                <a:lnTo>
                  <a:pt x="1901" y="475"/>
                </a:lnTo>
                <a:lnTo>
                  <a:pt x="1902" y="475"/>
                </a:lnTo>
                <a:lnTo>
                  <a:pt x="1903" y="475"/>
                </a:lnTo>
                <a:lnTo>
                  <a:pt x="1904" y="475"/>
                </a:lnTo>
                <a:lnTo>
                  <a:pt x="1905" y="475"/>
                </a:lnTo>
                <a:lnTo>
                  <a:pt x="1906" y="476"/>
                </a:lnTo>
                <a:lnTo>
                  <a:pt x="1906" y="477"/>
                </a:lnTo>
                <a:lnTo>
                  <a:pt x="1906" y="478"/>
                </a:lnTo>
                <a:lnTo>
                  <a:pt x="1907" y="479"/>
                </a:lnTo>
                <a:lnTo>
                  <a:pt x="1908" y="480"/>
                </a:lnTo>
                <a:lnTo>
                  <a:pt x="1909" y="480"/>
                </a:lnTo>
                <a:lnTo>
                  <a:pt x="1910" y="480"/>
                </a:lnTo>
                <a:lnTo>
                  <a:pt x="1911" y="480"/>
                </a:lnTo>
                <a:lnTo>
                  <a:pt x="1911" y="481"/>
                </a:lnTo>
                <a:lnTo>
                  <a:pt x="1911" y="481"/>
                </a:lnTo>
                <a:lnTo>
                  <a:pt x="1911" y="482"/>
                </a:lnTo>
                <a:lnTo>
                  <a:pt x="1911" y="482"/>
                </a:lnTo>
                <a:lnTo>
                  <a:pt x="1912" y="483"/>
                </a:lnTo>
                <a:lnTo>
                  <a:pt x="1913" y="483"/>
                </a:lnTo>
                <a:lnTo>
                  <a:pt x="1913" y="484"/>
                </a:lnTo>
                <a:lnTo>
                  <a:pt x="1914" y="484"/>
                </a:lnTo>
                <a:lnTo>
                  <a:pt x="1915" y="484"/>
                </a:lnTo>
                <a:lnTo>
                  <a:pt x="1915" y="485"/>
                </a:lnTo>
                <a:lnTo>
                  <a:pt x="1916" y="485"/>
                </a:lnTo>
                <a:lnTo>
                  <a:pt x="1916" y="485"/>
                </a:lnTo>
                <a:lnTo>
                  <a:pt x="1917" y="485"/>
                </a:lnTo>
                <a:lnTo>
                  <a:pt x="1917" y="485"/>
                </a:lnTo>
                <a:lnTo>
                  <a:pt x="1918" y="485"/>
                </a:lnTo>
                <a:lnTo>
                  <a:pt x="1918" y="486"/>
                </a:lnTo>
                <a:lnTo>
                  <a:pt x="1919" y="486"/>
                </a:lnTo>
                <a:lnTo>
                  <a:pt x="1920" y="486"/>
                </a:lnTo>
                <a:lnTo>
                  <a:pt x="1921" y="486"/>
                </a:lnTo>
                <a:lnTo>
                  <a:pt x="1922" y="486"/>
                </a:lnTo>
                <a:lnTo>
                  <a:pt x="1922" y="487"/>
                </a:lnTo>
                <a:lnTo>
                  <a:pt x="1922" y="487"/>
                </a:lnTo>
                <a:lnTo>
                  <a:pt x="1923" y="487"/>
                </a:lnTo>
                <a:lnTo>
                  <a:pt x="1924" y="487"/>
                </a:lnTo>
                <a:lnTo>
                  <a:pt x="1924" y="488"/>
                </a:lnTo>
                <a:lnTo>
                  <a:pt x="1925" y="488"/>
                </a:lnTo>
                <a:lnTo>
                  <a:pt x="1926" y="488"/>
                </a:lnTo>
                <a:lnTo>
                  <a:pt x="1926" y="487"/>
                </a:lnTo>
                <a:lnTo>
                  <a:pt x="1927" y="487"/>
                </a:lnTo>
                <a:lnTo>
                  <a:pt x="1927" y="488"/>
                </a:lnTo>
                <a:lnTo>
                  <a:pt x="1927" y="488"/>
                </a:lnTo>
                <a:lnTo>
                  <a:pt x="1928" y="488"/>
                </a:lnTo>
                <a:lnTo>
                  <a:pt x="1929" y="489"/>
                </a:lnTo>
                <a:lnTo>
                  <a:pt x="1930" y="489"/>
                </a:lnTo>
                <a:lnTo>
                  <a:pt x="1930" y="489"/>
                </a:lnTo>
                <a:lnTo>
                  <a:pt x="1931" y="490"/>
                </a:lnTo>
                <a:lnTo>
                  <a:pt x="1932" y="490"/>
                </a:lnTo>
                <a:lnTo>
                  <a:pt x="1932" y="490"/>
                </a:lnTo>
                <a:lnTo>
                  <a:pt x="1933" y="491"/>
                </a:lnTo>
                <a:lnTo>
                  <a:pt x="1934" y="491"/>
                </a:lnTo>
                <a:lnTo>
                  <a:pt x="1935" y="491"/>
                </a:lnTo>
                <a:lnTo>
                  <a:pt x="1936" y="491"/>
                </a:lnTo>
                <a:lnTo>
                  <a:pt x="1936" y="491"/>
                </a:lnTo>
                <a:lnTo>
                  <a:pt x="1937" y="491"/>
                </a:lnTo>
                <a:lnTo>
                  <a:pt x="1937" y="492"/>
                </a:lnTo>
                <a:lnTo>
                  <a:pt x="1938" y="493"/>
                </a:lnTo>
                <a:lnTo>
                  <a:pt x="1939" y="493"/>
                </a:lnTo>
                <a:lnTo>
                  <a:pt x="1939" y="494"/>
                </a:lnTo>
                <a:lnTo>
                  <a:pt x="1940" y="494"/>
                </a:lnTo>
                <a:lnTo>
                  <a:pt x="1941" y="494"/>
                </a:lnTo>
                <a:lnTo>
                  <a:pt x="1941" y="495"/>
                </a:lnTo>
                <a:lnTo>
                  <a:pt x="1942" y="495"/>
                </a:lnTo>
                <a:lnTo>
                  <a:pt x="1942" y="495"/>
                </a:lnTo>
                <a:lnTo>
                  <a:pt x="1942" y="496"/>
                </a:lnTo>
                <a:lnTo>
                  <a:pt x="1942" y="496"/>
                </a:lnTo>
                <a:lnTo>
                  <a:pt x="1943" y="496"/>
                </a:lnTo>
                <a:lnTo>
                  <a:pt x="1943" y="496"/>
                </a:lnTo>
                <a:lnTo>
                  <a:pt x="1944" y="496"/>
                </a:lnTo>
                <a:lnTo>
                  <a:pt x="1945" y="496"/>
                </a:lnTo>
                <a:lnTo>
                  <a:pt x="1946" y="496"/>
                </a:lnTo>
                <a:lnTo>
                  <a:pt x="1947" y="496"/>
                </a:lnTo>
                <a:lnTo>
                  <a:pt x="1947" y="496"/>
                </a:lnTo>
                <a:lnTo>
                  <a:pt x="1947" y="496"/>
                </a:lnTo>
                <a:lnTo>
                  <a:pt x="1947" y="496"/>
                </a:lnTo>
                <a:lnTo>
                  <a:pt x="1948" y="496"/>
                </a:lnTo>
                <a:lnTo>
                  <a:pt x="1949" y="496"/>
                </a:lnTo>
                <a:lnTo>
                  <a:pt x="1950" y="496"/>
                </a:lnTo>
                <a:lnTo>
                  <a:pt x="1951" y="497"/>
                </a:lnTo>
                <a:lnTo>
                  <a:pt x="1952" y="497"/>
                </a:lnTo>
                <a:lnTo>
                  <a:pt x="1952" y="498"/>
                </a:lnTo>
                <a:lnTo>
                  <a:pt x="1953" y="499"/>
                </a:lnTo>
                <a:lnTo>
                  <a:pt x="1954" y="499"/>
                </a:lnTo>
                <a:lnTo>
                  <a:pt x="1954" y="500"/>
                </a:lnTo>
                <a:lnTo>
                  <a:pt x="1954" y="500"/>
                </a:lnTo>
                <a:lnTo>
                  <a:pt x="1955" y="500"/>
                </a:lnTo>
                <a:lnTo>
                  <a:pt x="1956" y="500"/>
                </a:lnTo>
                <a:lnTo>
                  <a:pt x="1957" y="501"/>
                </a:lnTo>
                <a:lnTo>
                  <a:pt x="1958" y="501"/>
                </a:lnTo>
                <a:lnTo>
                  <a:pt x="1958" y="501"/>
                </a:lnTo>
                <a:lnTo>
                  <a:pt x="1959" y="501"/>
                </a:lnTo>
                <a:lnTo>
                  <a:pt x="1960" y="501"/>
                </a:lnTo>
                <a:lnTo>
                  <a:pt x="1960" y="502"/>
                </a:lnTo>
                <a:lnTo>
                  <a:pt x="1961" y="502"/>
                </a:lnTo>
                <a:lnTo>
                  <a:pt x="1962" y="502"/>
                </a:lnTo>
                <a:lnTo>
                  <a:pt x="1963" y="503"/>
                </a:lnTo>
                <a:lnTo>
                  <a:pt x="1963" y="503"/>
                </a:lnTo>
                <a:lnTo>
                  <a:pt x="1964" y="503"/>
                </a:lnTo>
                <a:lnTo>
                  <a:pt x="1964" y="504"/>
                </a:lnTo>
                <a:lnTo>
                  <a:pt x="1965" y="504"/>
                </a:lnTo>
                <a:lnTo>
                  <a:pt x="1966" y="504"/>
                </a:lnTo>
                <a:lnTo>
                  <a:pt x="1966" y="504"/>
                </a:lnTo>
                <a:lnTo>
                  <a:pt x="1967" y="505"/>
                </a:lnTo>
                <a:lnTo>
                  <a:pt x="1968" y="505"/>
                </a:lnTo>
                <a:lnTo>
                  <a:pt x="1968" y="505"/>
                </a:lnTo>
                <a:lnTo>
                  <a:pt x="1969" y="505"/>
                </a:lnTo>
                <a:lnTo>
                  <a:pt x="1969" y="506"/>
                </a:lnTo>
                <a:lnTo>
                  <a:pt x="1970" y="506"/>
                </a:lnTo>
                <a:lnTo>
                  <a:pt x="1971" y="506"/>
                </a:lnTo>
                <a:lnTo>
                  <a:pt x="1972" y="506"/>
                </a:lnTo>
                <a:lnTo>
                  <a:pt x="1972" y="506"/>
                </a:lnTo>
                <a:lnTo>
                  <a:pt x="1973" y="506"/>
                </a:lnTo>
                <a:lnTo>
                  <a:pt x="1973" y="507"/>
                </a:lnTo>
                <a:lnTo>
                  <a:pt x="1974" y="507"/>
                </a:lnTo>
                <a:lnTo>
                  <a:pt x="1975" y="507"/>
                </a:lnTo>
                <a:lnTo>
                  <a:pt x="1976" y="507"/>
                </a:lnTo>
                <a:lnTo>
                  <a:pt x="1977" y="507"/>
                </a:lnTo>
                <a:lnTo>
                  <a:pt x="1978" y="507"/>
                </a:lnTo>
                <a:lnTo>
                  <a:pt x="1978" y="507"/>
                </a:lnTo>
                <a:lnTo>
                  <a:pt x="1978" y="507"/>
                </a:lnTo>
                <a:lnTo>
                  <a:pt x="1979" y="508"/>
                </a:lnTo>
                <a:lnTo>
                  <a:pt x="1980" y="508"/>
                </a:lnTo>
                <a:lnTo>
                  <a:pt x="1981" y="509"/>
                </a:lnTo>
                <a:lnTo>
                  <a:pt x="1982" y="509"/>
                </a:lnTo>
                <a:lnTo>
                  <a:pt x="1983" y="509"/>
                </a:lnTo>
                <a:lnTo>
                  <a:pt x="1983" y="510"/>
                </a:lnTo>
                <a:lnTo>
                  <a:pt x="1984" y="510"/>
                </a:lnTo>
                <a:lnTo>
                  <a:pt x="1984" y="510"/>
                </a:lnTo>
                <a:lnTo>
                  <a:pt x="1984" y="511"/>
                </a:lnTo>
                <a:lnTo>
                  <a:pt x="1985" y="511"/>
                </a:lnTo>
                <a:lnTo>
                  <a:pt x="1985" y="511"/>
                </a:lnTo>
                <a:lnTo>
                  <a:pt x="1986" y="511"/>
                </a:lnTo>
                <a:lnTo>
                  <a:pt x="1987" y="511"/>
                </a:lnTo>
                <a:lnTo>
                  <a:pt x="1988" y="511"/>
                </a:lnTo>
                <a:lnTo>
                  <a:pt x="1988" y="511"/>
                </a:lnTo>
                <a:lnTo>
                  <a:pt x="1989" y="512"/>
                </a:lnTo>
                <a:lnTo>
                  <a:pt x="1990" y="512"/>
                </a:lnTo>
                <a:lnTo>
                  <a:pt x="1990" y="512"/>
                </a:lnTo>
                <a:lnTo>
                  <a:pt x="1991" y="513"/>
                </a:lnTo>
                <a:lnTo>
                  <a:pt x="1992" y="514"/>
                </a:lnTo>
                <a:lnTo>
                  <a:pt x="1993" y="514"/>
                </a:lnTo>
                <a:lnTo>
                  <a:pt x="1994" y="515"/>
                </a:lnTo>
                <a:lnTo>
                  <a:pt x="1994" y="515"/>
                </a:lnTo>
                <a:lnTo>
                  <a:pt x="1995" y="516"/>
                </a:lnTo>
                <a:lnTo>
                  <a:pt x="1996" y="516"/>
                </a:lnTo>
                <a:lnTo>
                  <a:pt x="1996" y="516"/>
                </a:lnTo>
                <a:lnTo>
                  <a:pt x="1996" y="516"/>
                </a:lnTo>
                <a:lnTo>
                  <a:pt x="1997" y="517"/>
                </a:lnTo>
                <a:lnTo>
                  <a:pt x="1998" y="517"/>
                </a:lnTo>
                <a:lnTo>
                  <a:pt x="1999" y="518"/>
                </a:lnTo>
                <a:lnTo>
                  <a:pt x="1999" y="519"/>
                </a:lnTo>
                <a:lnTo>
                  <a:pt x="2000" y="520"/>
                </a:lnTo>
                <a:lnTo>
                  <a:pt x="2001" y="520"/>
                </a:lnTo>
                <a:lnTo>
                  <a:pt x="2001" y="521"/>
                </a:lnTo>
                <a:lnTo>
                  <a:pt x="2002" y="521"/>
                </a:lnTo>
                <a:lnTo>
                  <a:pt x="2003" y="521"/>
                </a:lnTo>
                <a:lnTo>
                  <a:pt x="2003" y="522"/>
                </a:lnTo>
                <a:lnTo>
                  <a:pt x="2004" y="523"/>
                </a:lnTo>
                <a:lnTo>
                  <a:pt x="2004" y="523"/>
                </a:lnTo>
                <a:lnTo>
                  <a:pt x="2005" y="524"/>
                </a:lnTo>
                <a:lnTo>
                  <a:pt x="2006" y="524"/>
                </a:lnTo>
                <a:lnTo>
                  <a:pt x="2007" y="524"/>
                </a:lnTo>
                <a:lnTo>
                  <a:pt x="2008" y="524"/>
                </a:lnTo>
                <a:lnTo>
                  <a:pt x="2008" y="524"/>
                </a:lnTo>
                <a:lnTo>
                  <a:pt x="2009" y="524"/>
                </a:lnTo>
                <a:lnTo>
                  <a:pt x="2009" y="524"/>
                </a:lnTo>
                <a:lnTo>
                  <a:pt x="2009" y="524"/>
                </a:lnTo>
                <a:lnTo>
                  <a:pt x="2010" y="525"/>
                </a:lnTo>
                <a:lnTo>
                  <a:pt x="2011" y="525"/>
                </a:lnTo>
                <a:lnTo>
                  <a:pt x="2012" y="525"/>
                </a:lnTo>
                <a:lnTo>
                  <a:pt x="2013" y="526"/>
                </a:lnTo>
                <a:lnTo>
                  <a:pt x="2014" y="525"/>
                </a:lnTo>
                <a:lnTo>
                  <a:pt x="2014" y="525"/>
                </a:lnTo>
                <a:lnTo>
                  <a:pt x="2014" y="525"/>
                </a:lnTo>
                <a:lnTo>
                  <a:pt x="2015" y="524"/>
                </a:lnTo>
                <a:lnTo>
                  <a:pt x="2016" y="524"/>
                </a:lnTo>
                <a:lnTo>
                  <a:pt x="2017" y="525"/>
                </a:lnTo>
                <a:lnTo>
                  <a:pt x="2018" y="525"/>
                </a:lnTo>
                <a:lnTo>
                  <a:pt x="2019" y="525"/>
                </a:lnTo>
                <a:lnTo>
                  <a:pt x="2019" y="526"/>
                </a:lnTo>
                <a:lnTo>
                  <a:pt x="2020" y="527"/>
                </a:lnTo>
                <a:lnTo>
                  <a:pt x="2020" y="527"/>
                </a:lnTo>
                <a:lnTo>
                  <a:pt x="2021" y="527"/>
                </a:lnTo>
                <a:lnTo>
                  <a:pt x="2022" y="527"/>
                </a:lnTo>
                <a:lnTo>
                  <a:pt x="2023" y="528"/>
                </a:lnTo>
                <a:lnTo>
                  <a:pt x="2024" y="529"/>
                </a:lnTo>
                <a:lnTo>
                  <a:pt x="2024" y="530"/>
                </a:lnTo>
                <a:lnTo>
                  <a:pt x="2025" y="530"/>
                </a:lnTo>
                <a:lnTo>
                  <a:pt x="2026" y="531"/>
                </a:lnTo>
                <a:lnTo>
                  <a:pt x="2026" y="531"/>
                </a:lnTo>
                <a:lnTo>
                  <a:pt x="2027" y="531"/>
                </a:lnTo>
                <a:lnTo>
                  <a:pt x="2028" y="532"/>
                </a:lnTo>
                <a:lnTo>
                  <a:pt x="2029" y="532"/>
                </a:lnTo>
                <a:lnTo>
                  <a:pt x="2029" y="532"/>
                </a:lnTo>
                <a:lnTo>
                  <a:pt x="2030" y="532"/>
                </a:lnTo>
                <a:lnTo>
                  <a:pt x="2030" y="532"/>
                </a:lnTo>
                <a:lnTo>
                  <a:pt x="2031" y="532"/>
                </a:lnTo>
                <a:lnTo>
                  <a:pt x="2032" y="532"/>
                </a:lnTo>
                <a:lnTo>
                  <a:pt x="2033" y="532"/>
                </a:lnTo>
                <a:lnTo>
                  <a:pt x="2033" y="532"/>
                </a:lnTo>
                <a:lnTo>
                  <a:pt x="2034" y="532"/>
                </a:lnTo>
                <a:lnTo>
                  <a:pt x="2035" y="533"/>
                </a:lnTo>
                <a:lnTo>
                  <a:pt x="2035" y="534"/>
                </a:lnTo>
                <a:lnTo>
                  <a:pt x="2036" y="535"/>
                </a:lnTo>
                <a:lnTo>
                  <a:pt x="2037" y="535"/>
                </a:lnTo>
                <a:lnTo>
                  <a:pt x="2038" y="535"/>
                </a:lnTo>
                <a:lnTo>
                  <a:pt x="2039" y="535"/>
                </a:lnTo>
                <a:lnTo>
                  <a:pt x="2039" y="536"/>
                </a:lnTo>
                <a:lnTo>
                  <a:pt x="2039" y="536"/>
                </a:lnTo>
                <a:lnTo>
                  <a:pt x="2040" y="536"/>
                </a:lnTo>
                <a:lnTo>
                  <a:pt x="2040" y="536"/>
                </a:lnTo>
                <a:lnTo>
                  <a:pt x="2041" y="537"/>
                </a:lnTo>
                <a:lnTo>
                  <a:pt x="2042" y="537"/>
                </a:lnTo>
                <a:lnTo>
                  <a:pt x="2043" y="537"/>
                </a:lnTo>
                <a:lnTo>
                  <a:pt x="2044" y="538"/>
                </a:lnTo>
                <a:lnTo>
                  <a:pt x="2045" y="538"/>
                </a:lnTo>
                <a:lnTo>
                  <a:pt x="2045" y="538"/>
                </a:lnTo>
                <a:lnTo>
                  <a:pt x="2045" y="538"/>
                </a:lnTo>
                <a:lnTo>
                  <a:pt x="2046" y="539"/>
                </a:lnTo>
                <a:lnTo>
                  <a:pt x="2047" y="539"/>
                </a:lnTo>
                <a:lnTo>
                  <a:pt x="2048" y="539"/>
                </a:lnTo>
                <a:lnTo>
                  <a:pt x="2049" y="539"/>
                </a:lnTo>
                <a:lnTo>
                  <a:pt x="2049" y="538"/>
                </a:lnTo>
                <a:lnTo>
                  <a:pt x="2050" y="538"/>
                </a:lnTo>
                <a:lnTo>
                  <a:pt x="2050" y="539"/>
                </a:lnTo>
                <a:lnTo>
                  <a:pt x="2050" y="539"/>
                </a:lnTo>
                <a:lnTo>
                  <a:pt x="2050" y="539"/>
                </a:lnTo>
                <a:lnTo>
                  <a:pt x="2051" y="539"/>
                </a:lnTo>
                <a:lnTo>
                  <a:pt x="2052" y="539"/>
                </a:lnTo>
                <a:lnTo>
                  <a:pt x="2053" y="539"/>
                </a:lnTo>
                <a:lnTo>
                  <a:pt x="2054" y="539"/>
                </a:lnTo>
                <a:lnTo>
                  <a:pt x="2054" y="540"/>
                </a:lnTo>
                <a:lnTo>
                  <a:pt x="2055" y="539"/>
                </a:lnTo>
                <a:lnTo>
                  <a:pt x="2055" y="539"/>
                </a:lnTo>
                <a:lnTo>
                  <a:pt x="2056" y="540"/>
                </a:lnTo>
                <a:lnTo>
                  <a:pt x="2057" y="540"/>
                </a:lnTo>
                <a:lnTo>
                  <a:pt x="2057" y="541"/>
                </a:lnTo>
                <a:lnTo>
                  <a:pt x="2058" y="541"/>
                </a:lnTo>
                <a:lnTo>
                  <a:pt x="2059" y="541"/>
                </a:lnTo>
                <a:lnTo>
                  <a:pt x="2060" y="541"/>
                </a:lnTo>
                <a:lnTo>
                  <a:pt x="2060" y="542"/>
                </a:lnTo>
                <a:lnTo>
                  <a:pt x="2061" y="542"/>
                </a:lnTo>
                <a:lnTo>
                  <a:pt x="2061" y="542"/>
                </a:lnTo>
                <a:lnTo>
                  <a:pt x="2062" y="542"/>
                </a:lnTo>
                <a:lnTo>
                  <a:pt x="2063" y="542"/>
                </a:lnTo>
                <a:lnTo>
                  <a:pt x="2063" y="542"/>
                </a:lnTo>
                <a:lnTo>
                  <a:pt x="2064" y="542"/>
                </a:lnTo>
                <a:lnTo>
                  <a:pt x="2064" y="543"/>
                </a:lnTo>
                <a:lnTo>
                  <a:pt x="2065" y="543"/>
                </a:lnTo>
                <a:lnTo>
                  <a:pt x="2066" y="544"/>
                </a:lnTo>
                <a:lnTo>
                  <a:pt x="2066" y="545"/>
                </a:lnTo>
                <a:lnTo>
                  <a:pt x="2067" y="544"/>
                </a:lnTo>
                <a:lnTo>
                  <a:pt x="2068" y="543"/>
                </a:lnTo>
                <a:lnTo>
                  <a:pt x="2069" y="543"/>
                </a:lnTo>
                <a:lnTo>
                  <a:pt x="2069" y="543"/>
                </a:lnTo>
                <a:lnTo>
                  <a:pt x="2070" y="544"/>
                </a:lnTo>
                <a:lnTo>
                  <a:pt x="2071" y="544"/>
                </a:lnTo>
                <a:lnTo>
                  <a:pt x="2071" y="545"/>
                </a:lnTo>
                <a:lnTo>
                  <a:pt x="2071" y="544"/>
                </a:lnTo>
                <a:lnTo>
                  <a:pt x="2073" y="544"/>
                </a:lnTo>
                <a:lnTo>
                  <a:pt x="2074" y="543"/>
                </a:lnTo>
                <a:lnTo>
                  <a:pt x="2075" y="543"/>
                </a:lnTo>
                <a:lnTo>
                  <a:pt x="2075" y="543"/>
                </a:lnTo>
                <a:lnTo>
                  <a:pt x="2076" y="543"/>
                </a:lnTo>
                <a:lnTo>
                  <a:pt x="2076" y="543"/>
                </a:lnTo>
                <a:lnTo>
                  <a:pt x="2077" y="544"/>
                </a:lnTo>
                <a:lnTo>
                  <a:pt x="2077" y="543"/>
                </a:lnTo>
                <a:lnTo>
                  <a:pt x="2078" y="543"/>
                </a:lnTo>
                <a:lnTo>
                  <a:pt x="2079" y="542"/>
                </a:lnTo>
                <a:lnTo>
                  <a:pt x="2080" y="542"/>
                </a:lnTo>
                <a:lnTo>
                  <a:pt x="2081" y="542"/>
                </a:lnTo>
                <a:lnTo>
                  <a:pt x="2081" y="542"/>
                </a:lnTo>
                <a:lnTo>
                  <a:pt x="2081" y="543"/>
                </a:lnTo>
                <a:lnTo>
                  <a:pt x="2081" y="543"/>
                </a:lnTo>
                <a:lnTo>
                  <a:pt x="2082" y="543"/>
                </a:lnTo>
                <a:lnTo>
                  <a:pt x="2084" y="544"/>
                </a:lnTo>
                <a:lnTo>
                  <a:pt x="2085" y="544"/>
                </a:lnTo>
                <a:lnTo>
                  <a:pt x="2086" y="545"/>
                </a:lnTo>
                <a:lnTo>
                  <a:pt x="2086" y="545"/>
                </a:lnTo>
                <a:lnTo>
                  <a:pt x="2087" y="546"/>
                </a:lnTo>
                <a:lnTo>
                  <a:pt x="2087" y="547"/>
                </a:lnTo>
                <a:lnTo>
                  <a:pt x="2088" y="547"/>
                </a:lnTo>
                <a:lnTo>
                  <a:pt x="2089" y="547"/>
                </a:lnTo>
                <a:lnTo>
                  <a:pt x="2090" y="547"/>
                </a:lnTo>
                <a:lnTo>
                  <a:pt x="2091" y="547"/>
                </a:lnTo>
                <a:lnTo>
                  <a:pt x="2091" y="548"/>
                </a:lnTo>
                <a:lnTo>
                  <a:pt x="2091" y="548"/>
                </a:lnTo>
                <a:lnTo>
                  <a:pt x="2092" y="548"/>
                </a:lnTo>
                <a:lnTo>
                  <a:pt x="2093" y="548"/>
                </a:lnTo>
                <a:lnTo>
                  <a:pt x="2093" y="548"/>
                </a:lnTo>
                <a:lnTo>
                  <a:pt x="2094" y="549"/>
                </a:lnTo>
                <a:lnTo>
                  <a:pt x="2095" y="548"/>
                </a:lnTo>
                <a:lnTo>
                  <a:pt x="2096" y="548"/>
                </a:lnTo>
                <a:lnTo>
                  <a:pt x="2097" y="548"/>
                </a:lnTo>
                <a:lnTo>
                  <a:pt x="2097" y="548"/>
                </a:lnTo>
                <a:lnTo>
                  <a:pt x="2098" y="547"/>
                </a:lnTo>
                <a:lnTo>
                  <a:pt x="2099" y="547"/>
                </a:lnTo>
                <a:lnTo>
                  <a:pt x="2099" y="547"/>
                </a:lnTo>
                <a:lnTo>
                  <a:pt x="2100" y="547"/>
                </a:lnTo>
                <a:lnTo>
                  <a:pt x="2101" y="548"/>
                </a:lnTo>
                <a:lnTo>
                  <a:pt x="2102" y="548"/>
                </a:lnTo>
                <a:lnTo>
                  <a:pt x="2102" y="548"/>
                </a:lnTo>
                <a:lnTo>
                  <a:pt x="2103" y="548"/>
                </a:lnTo>
                <a:lnTo>
                  <a:pt x="2103" y="547"/>
                </a:lnTo>
                <a:lnTo>
                  <a:pt x="2104" y="547"/>
                </a:lnTo>
                <a:lnTo>
                  <a:pt x="2104" y="547"/>
                </a:lnTo>
                <a:lnTo>
                  <a:pt x="2105" y="547"/>
                </a:lnTo>
                <a:lnTo>
                  <a:pt x="2105" y="546"/>
                </a:lnTo>
                <a:lnTo>
                  <a:pt x="2105" y="546"/>
                </a:lnTo>
                <a:lnTo>
                  <a:pt x="2106" y="547"/>
                </a:lnTo>
                <a:lnTo>
                  <a:pt x="2107" y="547"/>
                </a:lnTo>
                <a:lnTo>
                  <a:pt x="2107" y="547"/>
                </a:lnTo>
                <a:lnTo>
                  <a:pt x="2108" y="547"/>
                </a:lnTo>
                <a:lnTo>
                  <a:pt x="2108" y="547"/>
                </a:lnTo>
                <a:lnTo>
                  <a:pt x="2109" y="547"/>
                </a:lnTo>
                <a:lnTo>
                  <a:pt x="2110" y="546"/>
                </a:lnTo>
                <a:lnTo>
                  <a:pt x="2111" y="546"/>
                </a:lnTo>
                <a:lnTo>
                  <a:pt x="2112" y="545"/>
                </a:lnTo>
                <a:lnTo>
                  <a:pt x="2112" y="545"/>
                </a:lnTo>
                <a:lnTo>
                  <a:pt x="2112" y="545"/>
                </a:lnTo>
                <a:lnTo>
                  <a:pt x="2113" y="545"/>
                </a:lnTo>
                <a:lnTo>
                  <a:pt x="2114" y="544"/>
                </a:lnTo>
                <a:lnTo>
                  <a:pt x="2115" y="544"/>
                </a:lnTo>
                <a:lnTo>
                  <a:pt x="2116" y="543"/>
                </a:lnTo>
                <a:lnTo>
                  <a:pt x="2117" y="543"/>
                </a:lnTo>
                <a:lnTo>
                  <a:pt x="2117" y="543"/>
                </a:lnTo>
                <a:lnTo>
                  <a:pt x="2117" y="543"/>
                </a:lnTo>
                <a:lnTo>
                  <a:pt x="2118" y="542"/>
                </a:lnTo>
                <a:lnTo>
                  <a:pt x="2119" y="542"/>
                </a:lnTo>
                <a:lnTo>
                  <a:pt x="2120" y="542"/>
                </a:lnTo>
                <a:lnTo>
                  <a:pt x="2121" y="542"/>
                </a:lnTo>
                <a:lnTo>
                  <a:pt x="2122" y="542"/>
                </a:lnTo>
                <a:lnTo>
                  <a:pt x="2122" y="542"/>
                </a:lnTo>
                <a:lnTo>
                  <a:pt x="2123" y="542"/>
                </a:lnTo>
                <a:lnTo>
                  <a:pt x="2123" y="542"/>
                </a:lnTo>
                <a:lnTo>
                  <a:pt x="2124" y="542"/>
                </a:lnTo>
                <a:lnTo>
                  <a:pt x="2125" y="542"/>
                </a:lnTo>
                <a:lnTo>
                  <a:pt x="2126" y="542"/>
                </a:lnTo>
                <a:lnTo>
                  <a:pt x="2127" y="542"/>
                </a:lnTo>
                <a:lnTo>
                  <a:pt x="2127" y="542"/>
                </a:lnTo>
                <a:lnTo>
                  <a:pt x="2128" y="542"/>
                </a:lnTo>
                <a:lnTo>
                  <a:pt x="2129" y="542"/>
                </a:lnTo>
                <a:lnTo>
                  <a:pt x="2129" y="542"/>
                </a:lnTo>
                <a:lnTo>
                  <a:pt x="2130" y="542"/>
                </a:lnTo>
                <a:lnTo>
                  <a:pt x="2131" y="542"/>
                </a:lnTo>
                <a:lnTo>
                  <a:pt x="2132" y="542"/>
                </a:lnTo>
                <a:lnTo>
                  <a:pt x="2133" y="542"/>
                </a:lnTo>
                <a:lnTo>
                  <a:pt x="2133" y="542"/>
                </a:lnTo>
                <a:lnTo>
                  <a:pt x="2134" y="542"/>
                </a:lnTo>
                <a:lnTo>
                  <a:pt x="2135" y="541"/>
                </a:lnTo>
                <a:lnTo>
                  <a:pt x="2135" y="541"/>
                </a:lnTo>
                <a:lnTo>
                  <a:pt x="2136" y="541"/>
                </a:lnTo>
                <a:lnTo>
                  <a:pt x="2137" y="541"/>
                </a:lnTo>
                <a:lnTo>
                  <a:pt x="2138" y="540"/>
                </a:lnTo>
                <a:lnTo>
                  <a:pt x="2138" y="540"/>
                </a:lnTo>
                <a:lnTo>
                  <a:pt x="2139" y="540"/>
                </a:lnTo>
                <a:lnTo>
                  <a:pt x="2139" y="539"/>
                </a:lnTo>
                <a:lnTo>
                  <a:pt x="2140" y="539"/>
                </a:lnTo>
                <a:lnTo>
                  <a:pt x="2140" y="540"/>
                </a:lnTo>
                <a:lnTo>
                  <a:pt x="2141" y="540"/>
                </a:lnTo>
                <a:lnTo>
                  <a:pt x="2142" y="541"/>
                </a:lnTo>
                <a:lnTo>
                  <a:pt x="2142" y="541"/>
                </a:lnTo>
                <a:lnTo>
                  <a:pt x="2143" y="542"/>
                </a:lnTo>
                <a:lnTo>
                  <a:pt x="2143" y="542"/>
                </a:lnTo>
                <a:lnTo>
                  <a:pt x="2144" y="542"/>
                </a:lnTo>
                <a:lnTo>
                  <a:pt x="2145" y="542"/>
                </a:lnTo>
                <a:lnTo>
                  <a:pt x="2146" y="542"/>
                </a:lnTo>
                <a:lnTo>
                  <a:pt x="2147" y="542"/>
                </a:lnTo>
                <a:lnTo>
                  <a:pt x="2147" y="542"/>
                </a:lnTo>
                <a:lnTo>
                  <a:pt x="2148" y="542"/>
                </a:lnTo>
                <a:lnTo>
                  <a:pt x="2148" y="542"/>
                </a:lnTo>
                <a:lnTo>
                  <a:pt x="2148" y="542"/>
                </a:lnTo>
                <a:lnTo>
                  <a:pt x="2149" y="543"/>
                </a:lnTo>
                <a:lnTo>
                  <a:pt x="2150" y="543"/>
                </a:lnTo>
                <a:lnTo>
                  <a:pt x="2151" y="543"/>
                </a:lnTo>
                <a:lnTo>
                  <a:pt x="2152" y="542"/>
                </a:lnTo>
                <a:lnTo>
                  <a:pt x="2153" y="542"/>
                </a:lnTo>
                <a:lnTo>
                  <a:pt x="2153" y="542"/>
                </a:lnTo>
                <a:lnTo>
                  <a:pt x="2153" y="542"/>
                </a:lnTo>
                <a:lnTo>
                  <a:pt x="2154" y="542"/>
                </a:lnTo>
                <a:lnTo>
                  <a:pt x="2155" y="542"/>
                </a:lnTo>
                <a:lnTo>
                  <a:pt x="2156" y="542"/>
                </a:lnTo>
                <a:lnTo>
                  <a:pt x="2157" y="541"/>
                </a:lnTo>
                <a:lnTo>
                  <a:pt x="2158" y="541"/>
                </a:lnTo>
                <a:lnTo>
                  <a:pt x="2158" y="541"/>
                </a:lnTo>
                <a:lnTo>
                  <a:pt x="2159" y="540"/>
                </a:lnTo>
                <a:lnTo>
                  <a:pt x="2159" y="539"/>
                </a:lnTo>
                <a:lnTo>
                  <a:pt x="2160" y="538"/>
                </a:lnTo>
                <a:lnTo>
                  <a:pt x="2161" y="538"/>
                </a:lnTo>
                <a:lnTo>
                  <a:pt x="2162" y="537"/>
                </a:lnTo>
                <a:lnTo>
                  <a:pt x="2163" y="537"/>
                </a:lnTo>
                <a:lnTo>
                  <a:pt x="2163" y="537"/>
                </a:lnTo>
                <a:lnTo>
                  <a:pt x="2164" y="537"/>
                </a:lnTo>
                <a:lnTo>
                  <a:pt x="2165" y="537"/>
                </a:lnTo>
                <a:lnTo>
                  <a:pt x="2166" y="537"/>
                </a:lnTo>
                <a:lnTo>
                  <a:pt x="2166" y="537"/>
                </a:lnTo>
                <a:lnTo>
                  <a:pt x="2166" y="538"/>
                </a:lnTo>
                <a:lnTo>
                  <a:pt x="2167" y="538"/>
                </a:lnTo>
                <a:lnTo>
                  <a:pt x="2168" y="538"/>
                </a:lnTo>
                <a:lnTo>
                  <a:pt x="2169" y="538"/>
                </a:lnTo>
                <a:lnTo>
                  <a:pt x="2169" y="538"/>
                </a:lnTo>
                <a:lnTo>
                  <a:pt x="2170" y="538"/>
                </a:lnTo>
                <a:lnTo>
                  <a:pt x="2170" y="537"/>
                </a:lnTo>
                <a:lnTo>
                  <a:pt x="2171" y="537"/>
                </a:lnTo>
                <a:lnTo>
                  <a:pt x="2172" y="537"/>
                </a:lnTo>
                <a:lnTo>
                  <a:pt x="2172" y="537"/>
                </a:lnTo>
                <a:lnTo>
                  <a:pt x="2173" y="537"/>
                </a:lnTo>
                <a:lnTo>
                  <a:pt x="2174" y="537"/>
                </a:lnTo>
                <a:lnTo>
                  <a:pt x="2174" y="537"/>
                </a:lnTo>
                <a:lnTo>
                  <a:pt x="2175" y="536"/>
                </a:lnTo>
                <a:lnTo>
                  <a:pt x="2176" y="536"/>
                </a:lnTo>
                <a:lnTo>
                  <a:pt x="2177" y="536"/>
                </a:lnTo>
                <a:lnTo>
                  <a:pt x="2178" y="535"/>
                </a:lnTo>
                <a:lnTo>
                  <a:pt x="2178" y="535"/>
                </a:lnTo>
                <a:lnTo>
                  <a:pt x="2178" y="536"/>
                </a:lnTo>
                <a:lnTo>
                  <a:pt x="2179" y="536"/>
                </a:lnTo>
                <a:lnTo>
                  <a:pt x="2179" y="535"/>
                </a:lnTo>
                <a:lnTo>
                  <a:pt x="2179" y="535"/>
                </a:lnTo>
                <a:lnTo>
                  <a:pt x="2180" y="535"/>
                </a:lnTo>
                <a:lnTo>
                  <a:pt x="2181" y="535"/>
                </a:lnTo>
                <a:lnTo>
                  <a:pt x="2182" y="535"/>
                </a:lnTo>
                <a:lnTo>
                  <a:pt x="2183" y="534"/>
                </a:lnTo>
                <a:lnTo>
                  <a:pt x="2184" y="534"/>
                </a:lnTo>
                <a:lnTo>
                  <a:pt x="2184" y="535"/>
                </a:lnTo>
                <a:lnTo>
                  <a:pt x="2184" y="535"/>
                </a:lnTo>
                <a:lnTo>
                  <a:pt x="2185" y="535"/>
                </a:lnTo>
                <a:lnTo>
                  <a:pt x="2186" y="535"/>
                </a:lnTo>
                <a:lnTo>
                  <a:pt x="2186" y="534"/>
                </a:lnTo>
                <a:lnTo>
                  <a:pt x="2187" y="534"/>
                </a:lnTo>
                <a:lnTo>
                  <a:pt x="2188" y="534"/>
                </a:lnTo>
                <a:lnTo>
                  <a:pt x="2189" y="534"/>
                </a:lnTo>
                <a:lnTo>
                  <a:pt x="2189" y="534"/>
                </a:lnTo>
                <a:lnTo>
                  <a:pt x="2190" y="533"/>
                </a:lnTo>
                <a:lnTo>
                  <a:pt x="2191" y="533"/>
                </a:lnTo>
                <a:lnTo>
                  <a:pt x="2191" y="532"/>
                </a:lnTo>
                <a:lnTo>
                  <a:pt x="2192" y="532"/>
                </a:lnTo>
                <a:lnTo>
                  <a:pt x="2193" y="532"/>
                </a:lnTo>
                <a:lnTo>
                  <a:pt x="2194" y="531"/>
                </a:lnTo>
                <a:lnTo>
                  <a:pt x="2194" y="531"/>
                </a:lnTo>
                <a:lnTo>
                  <a:pt x="2195" y="531"/>
                </a:lnTo>
                <a:lnTo>
                  <a:pt x="2196" y="531"/>
                </a:lnTo>
                <a:lnTo>
                  <a:pt x="2196" y="531"/>
                </a:lnTo>
                <a:lnTo>
                  <a:pt x="2197" y="531"/>
                </a:lnTo>
                <a:lnTo>
                  <a:pt x="2198" y="532"/>
                </a:lnTo>
                <a:lnTo>
                  <a:pt x="2199" y="532"/>
                </a:lnTo>
                <a:lnTo>
                  <a:pt x="2199" y="532"/>
                </a:lnTo>
                <a:lnTo>
                  <a:pt x="2200" y="532"/>
                </a:lnTo>
                <a:lnTo>
                  <a:pt x="2201" y="532"/>
                </a:lnTo>
                <a:lnTo>
                  <a:pt x="2202" y="531"/>
                </a:lnTo>
                <a:lnTo>
                  <a:pt x="2202" y="531"/>
                </a:lnTo>
                <a:lnTo>
                  <a:pt x="2203" y="530"/>
                </a:lnTo>
                <a:lnTo>
                  <a:pt x="2204" y="530"/>
                </a:lnTo>
                <a:lnTo>
                  <a:pt x="2205" y="530"/>
                </a:lnTo>
                <a:lnTo>
                  <a:pt x="2205" y="530"/>
                </a:lnTo>
                <a:lnTo>
                  <a:pt x="2206" y="530"/>
                </a:lnTo>
                <a:lnTo>
                  <a:pt x="2207" y="530"/>
                </a:lnTo>
                <a:lnTo>
                  <a:pt x="2208" y="531"/>
                </a:lnTo>
                <a:lnTo>
                  <a:pt x="2208" y="531"/>
                </a:lnTo>
                <a:lnTo>
                  <a:pt x="2209" y="531"/>
                </a:lnTo>
                <a:lnTo>
                  <a:pt x="2210" y="531"/>
                </a:lnTo>
                <a:lnTo>
                  <a:pt x="2210" y="532"/>
                </a:lnTo>
                <a:lnTo>
                  <a:pt x="2210" y="532"/>
                </a:lnTo>
                <a:lnTo>
                  <a:pt x="2211" y="532"/>
                </a:lnTo>
                <a:lnTo>
                  <a:pt x="2212" y="532"/>
                </a:lnTo>
                <a:lnTo>
                  <a:pt x="2213" y="532"/>
                </a:lnTo>
                <a:lnTo>
                  <a:pt x="2214" y="531"/>
                </a:lnTo>
                <a:lnTo>
                  <a:pt x="2214" y="531"/>
                </a:lnTo>
                <a:lnTo>
                  <a:pt x="2215" y="530"/>
                </a:lnTo>
                <a:lnTo>
                  <a:pt x="2215" y="530"/>
                </a:lnTo>
                <a:lnTo>
                  <a:pt x="2215" y="529"/>
                </a:lnTo>
                <a:lnTo>
                  <a:pt x="2216" y="529"/>
                </a:lnTo>
                <a:lnTo>
                  <a:pt x="2217" y="528"/>
                </a:lnTo>
                <a:lnTo>
                  <a:pt x="2218" y="528"/>
                </a:lnTo>
                <a:lnTo>
                  <a:pt x="2219" y="527"/>
                </a:lnTo>
                <a:lnTo>
                  <a:pt x="2220" y="527"/>
                </a:lnTo>
                <a:lnTo>
                  <a:pt x="2220" y="527"/>
                </a:lnTo>
                <a:lnTo>
                  <a:pt x="2220" y="527"/>
                </a:lnTo>
                <a:lnTo>
                  <a:pt x="2221" y="527"/>
                </a:lnTo>
                <a:lnTo>
                  <a:pt x="2222" y="527"/>
                </a:lnTo>
                <a:lnTo>
                  <a:pt x="2223" y="526"/>
                </a:lnTo>
                <a:lnTo>
                  <a:pt x="2224" y="525"/>
                </a:lnTo>
                <a:lnTo>
                  <a:pt x="2225" y="525"/>
                </a:lnTo>
                <a:lnTo>
                  <a:pt x="2225" y="524"/>
                </a:lnTo>
                <a:lnTo>
                  <a:pt x="2226" y="524"/>
                </a:lnTo>
                <a:lnTo>
                  <a:pt x="2226" y="524"/>
                </a:lnTo>
                <a:lnTo>
                  <a:pt x="2227" y="524"/>
                </a:lnTo>
                <a:lnTo>
                  <a:pt x="2228" y="524"/>
                </a:lnTo>
                <a:lnTo>
                  <a:pt x="2229" y="524"/>
                </a:lnTo>
                <a:lnTo>
                  <a:pt x="2230" y="523"/>
                </a:lnTo>
                <a:lnTo>
                  <a:pt x="2230" y="523"/>
                </a:lnTo>
                <a:lnTo>
                  <a:pt x="2231" y="523"/>
                </a:lnTo>
                <a:lnTo>
                  <a:pt x="2232" y="523"/>
                </a:lnTo>
                <a:lnTo>
                  <a:pt x="2232" y="524"/>
                </a:lnTo>
                <a:lnTo>
                  <a:pt x="2232" y="524"/>
                </a:lnTo>
                <a:lnTo>
                  <a:pt x="2233" y="524"/>
                </a:lnTo>
                <a:lnTo>
                  <a:pt x="2233" y="524"/>
                </a:lnTo>
                <a:lnTo>
                  <a:pt x="2234" y="524"/>
                </a:lnTo>
                <a:lnTo>
                  <a:pt x="2235" y="524"/>
                </a:lnTo>
                <a:lnTo>
                  <a:pt x="2235" y="524"/>
                </a:lnTo>
                <a:lnTo>
                  <a:pt x="2236" y="524"/>
                </a:lnTo>
                <a:lnTo>
                  <a:pt x="2237" y="524"/>
                </a:lnTo>
                <a:lnTo>
                  <a:pt x="2238" y="523"/>
                </a:lnTo>
                <a:lnTo>
                  <a:pt x="2238" y="523"/>
                </a:lnTo>
                <a:lnTo>
                  <a:pt x="2239" y="523"/>
                </a:lnTo>
                <a:lnTo>
                  <a:pt x="2240" y="522"/>
                </a:lnTo>
                <a:lnTo>
                  <a:pt x="2241" y="522"/>
                </a:lnTo>
                <a:lnTo>
                  <a:pt x="2241" y="522"/>
                </a:lnTo>
                <a:lnTo>
                  <a:pt x="2242" y="522"/>
                </a:lnTo>
                <a:lnTo>
                  <a:pt x="2242" y="521"/>
                </a:lnTo>
                <a:lnTo>
                  <a:pt x="2243" y="521"/>
                </a:lnTo>
                <a:lnTo>
                  <a:pt x="2244" y="521"/>
                </a:lnTo>
                <a:lnTo>
                  <a:pt x="2244" y="521"/>
                </a:lnTo>
                <a:lnTo>
                  <a:pt x="2244" y="521"/>
                </a:lnTo>
                <a:lnTo>
                  <a:pt x="2245" y="521"/>
                </a:lnTo>
                <a:lnTo>
                  <a:pt x="2246" y="521"/>
                </a:lnTo>
                <a:lnTo>
                  <a:pt x="2246" y="521"/>
                </a:lnTo>
                <a:lnTo>
                  <a:pt x="2247" y="521"/>
                </a:lnTo>
                <a:lnTo>
                  <a:pt x="2248" y="520"/>
                </a:lnTo>
                <a:lnTo>
                  <a:pt x="2248" y="521"/>
                </a:lnTo>
                <a:lnTo>
                  <a:pt x="2249" y="521"/>
                </a:lnTo>
                <a:lnTo>
                  <a:pt x="2250" y="520"/>
                </a:lnTo>
                <a:lnTo>
                  <a:pt x="2251" y="520"/>
                </a:lnTo>
                <a:lnTo>
                  <a:pt x="2251" y="520"/>
                </a:lnTo>
                <a:lnTo>
                  <a:pt x="2251" y="520"/>
                </a:lnTo>
                <a:lnTo>
                  <a:pt x="2252" y="520"/>
                </a:lnTo>
                <a:lnTo>
                  <a:pt x="2253" y="520"/>
                </a:lnTo>
                <a:lnTo>
                  <a:pt x="2254" y="520"/>
                </a:lnTo>
                <a:lnTo>
                  <a:pt x="2255" y="520"/>
                </a:lnTo>
                <a:lnTo>
                  <a:pt x="2255" y="519"/>
                </a:lnTo>
                <a:lnTo>
                  <a:pt x="2256" y="519"/>
                </a:lnTo>
                <a:lnTo>
                  <a:pt x="2256" y="518"/>
                </a:lnTo>
                <a:lnTo>
                  <a:pt x="2256" y="518"/>
                </a:lnTo>
                <a:lnTo>
                  <a:pt x="2257" y="517"/>
                </a:lnTo>
                <a:lnTo>
                  <a:pt x="2258" y="517"/>
                </a:lnTo>
                <a:lnTo>
                  <a:pt x="2258" y="516"/>
                </a:lnTo>
                <a:lnTo>
                  <a:pt x="2259" y="516"/>
                </a:lnTo>
                <a:lnTo>
                  <a:pt x="2260" y="516"/>
                </a:lnTo>
                <a:lnTo>
                  <a:pt x="2261" y="515"/>
                </a:lnTo>
                <a:lnTo>
                  <a:pt x="2261" y="515"/>
                </a:lnTo>
                <a:lnTo>
                  <a:pt x="2262" y="514"/>
                </a:lnTo>
                <a:lnTo>
                  <a:pt x="2262" y="514"/>
                </a:lnTo>
                <a:lnTo>
                  <a:pt x="2263" y="513"/>
                </a:lnTo>
                <a:lnTo>
                  <a:pt x="2264" y="513"/>
                </a:lnTo>
                <a:lnTo>
                  <a:pt x="2264" y="512"/>
                </a:lnTo>
                <a:lnTo>
                  <a:pt x="2265" y="512"/>
                </a:lnTo>
                <a:lnTo>
                  <a:pt x="2266" y="511"/>
                </a:lnTo>
                <a:lnTo>
                  <a:pt x="2266" y="511"/>
                </a:lnTo>
                <a:lnTo>
                  <a:pt x="2267" y="511"/>
                </a:lnTo>
                <a:lnTo>
                  <a:pt x="2268" y="511"/>
                </a:lnTo>
                <a:lnTo>
                  <a:pt x="2268" y="511"/>
                </a:lnTo>
                <a:lnTo>
                  <a:pt x="2269" y="511"/>
                </a:lnTo>
                <a:lnTo>
                  <a:pt x="2270" y="511"/>
                </a:lnTo>
                <a:lnTo>
                  <a:pt x="2271" y="512"/>
                </a:lnTo>
                <a:lnTo>
                  <a:pt x="2271" y="511"/>
                </a:lnTo>
                <a:lnTo>
                  <a:pt x="2271" y="511"/>
                </a:lnTo>
                <a:lnTo>
                  <a:pt x="2272" y="512"/>
                </a:lnTo>
                <a:lnTo>
                  <a:pt x="2273" y="512"/>
                </a:lnTo>
                <a:lnTo>
                  <a:pt x="2274" y="512"/>
                </a:lnTo>
                <a:lnTo>
                  <a:pt x="2275" y="512"/>
                </a:lnTo>
                <a:lnTo>
                  <a:pt x="2275" y="513"/>
                </a:lnTo>
                <a:lnTo>
                  <a:pt x="2275" y="513"/>
                </a:lnTo>
                <a:lnTo>
                  <a:pt x="2276" y="513"/>
                </a:lnTo>
                <a:lnTo>
                  <a:pt x="2277" y="514"/>
                </a:lnTo>
                <a:lnTo>
                  <a:pt x="2277" y="515"/>
                </a:lnTo>
                <a:lnTo>
                  <a:pt x="2278" y="516"/>
                </a:lnTo>
                <a:lnTo>
                  <a:pt x="2279" y="516"/>
                </a:lnTo>
                <a:lnTo>
                  <a:pt x="2280" y="516"/>
                </a:lnTo>
                <a:lnTo>
                  <a:pt x="2281" y="516"/>
                </a:lnTo>
                <a:lnTo>
                  <a:pt x="2281" y="516"/>
                </a:lnTo>
                <a:lnTo>
                  <a:pt x="2282" y="516"/>
                </a:lnTo>
                <a:lnTo>
                  <a:pt x="2282" y="515"/>
                </a:lnTo>
                <a:lnTo>
                  <a:pt x="2283" y="515"/>
                </a:lnTo>
                <a:lnTo>
                  <a:pt x="2283" y="516"/>
                </a:lnTo>
                <a:lnTo>
                  <a:pt x="2284" y="516"/>
                </a:lnTo>
                <a:lnTo>
                  <a:pt x="2285" y="516"/>
                </a:lnTo>
                <a:lnTo>
                  <a:pt x="2286" y="516"/>
                </a:lnTo>
                <a:lnTo>
                  <a:pt x="2287" y="516"/>
                </a:lnTo>
                <a:lnTo>
                  <a:pt x="2287" y="516"/>
                </a:lnTo>
                <a:lnTo>
                  <a:pt x="2287" y="516"/>
                </a:lnTo>
                <a:lnTo>
                  <a:pt x="2288" y="516"/>
                </a:lnTo>
                <a:lnTo>
                  <a:pt x="2289" y="516"/>
                </a:lnTo>
                <a:lnTo>
                  <a:pt x="2290" y="516"/>
                </a:lnTo>
                <a:lnTo>
                  <a:pt x="2291" y="516"/>
                </a:lnTo>
                <a:lnTo>
                  <a:pt x="2292" y="515"/>
                </a:lnTo>
                <a:lnTo>
                  <a:pt x="2292" y="516"/>
                </a:lnTo>
                <a:lnTo>
                  <a:pt x="2292" y="516"/>
                </a:lnTo>
                <a:lnTo>
                  <a:pt x="2292" y="516"/>
                </a:lnTo>
                <a:lnTo>
                  <a:pt x="2293" y="516"/>
                </a:lnTo>
                <a:lnTo>
                  <a:pt x="2294" y="516"/>
                </a:lnTo>
                <a:lnTo>
                  <a:pt x="2295" y="516"/>
                </a:lnTo>
                <a:lnTo>
                  <a:pt x="2296" y="516"/>
                </a:lnTo>
                <a:lnTo>
                  <a:pt x="2296" y="517"/>
                </a:lnTo>
                <a:lnTo>
                  <a:pt x="2297" y="517"/>
                </a:lnTo>
                <a:lnTo>
                  <a:pt x="2297" y="518"/>
                </a:lnTo>
                <a:lnTo>
                  <a:pt x="2297" y="518"/>
                </a:lnTo>
                <a:lnTo>
                  <a:pt x="2298" y="518"/>
                </a:lnTo>
                <a:lnTo>
                  <a:pt x="2299" y="519"/>
                </a:lnTo>
                <a:lnTo>
                  <a:pt x="2299" y="519"/>
                </a:lnTo>
                <a:lnTo>
                  <a:pt x="2300" y="520"/>
                </a:lnTo>
                <a:lnTo>
                  <a:pt x="2301" y="520"/>
                </a:lnTo>
                <a:lnTo>
                  <a:pt x="2302" y="521"/>
                </a:lnTo>
                <a:lnTo>
                  <a:pt x="2302" y="521"/>
                </a:lnTo>
                <a:lnTo>
                  <a:pt x="2303" y="521"/>
                </a:lnTo>
                <a:lnTo>
                  <a:pt x="2304" y="521"/>
                </a:lnTo>
                <a:lnTo>
                  <a:pt x="2305" y="522"/>
                </a:lnTo>
                <a:lnTo>
                  <a:pt x="2305" y="522"/>
                </a:lnTo>
                <a:lnTo>
                  <a:pt x="2306" y="522"/>
                </a:lnTo>
                <a:lnTo>
                  <a:pt x="2306" y="523"/>
                </a:lnTo>
                <a:lnTo>
                  <a:pt x="2307" y="523"/>
                </a:lnTo>
                <a:lnTo>
                  <a:pt x="2308" y="523"/>
                </a:lnTo>
                <a:lnTo>
                  <a:pt x="2308" y="524"/>
                </a:lnTo>
                <a:lnTo>
                  <a:pt x="2309" y="524"/>
                </a:lnTo>
                <a:lnTo>
                  <a:pt x="2309" y="524"/>
                </a:lnTo>
                <a:lnTo>
                  <a:pt x="2310" y="524"/>
                </a:lnTo>
                <a:lnTo>
                  <a:pt x="2311" y="524"/>
                </a:lnTo>
                <a:lnTo>
                  <a:pt x="2311" y="525"/>
                </a:lnTo>
                <a:lnTo>
                  <a:pt x="2312" y="526"/>
                </a:lnTo>
                <a:lnTo>
                  <a:pt x="2313" y="526"/>
                </a:lnTo>
                <a:lnTo>
                  <a:pt x="2313" y="525"/>
                </a:lnTo>
                <a:lnTo>
                  <a:pt x="2314" y="526"/>
                </a:lnTo>
                <a:lnTo>
                  <a:pt x="2315" y="526"/>
                </a:lnTo>
                <a:lnTo>
                  <a:pt x="2316" y="526"/>
                </a:lnTo>
                <a:lnTo>
                  <a:pt x="2317" y="526"/>
                </a:lnTo>
                <a:lnTo>
                  <a:pt x="2317" y="526"/>
                </a:lnTo>
                <a:lnTo>
                  <a:pt x="2317" y="525"/>
                </a:lnTo>
                <a:lnTo>
                  <a:pt x="2318" y="525"/>
                </a:lnTo>
                <a:lnTo>
                  <a:pt x="2318" y="525"/>
                </a:lnTo>
                <a:lnTo>
                  <a:pt x="2319" y="524"/>
                </a:lnTo>
                <a:lnTo>
                  <a:pt x="2320" y="524"/>
                </a:lnTo>
                <a:lnTo>
                  <a:pt x="2321" y="524"/>
                </a:lnTo>
                <a:lnTo>
                  <a:pt x="2322" y="523"/>
                </a:lnTo>
                <a:lnTo>
                  <a:pt x="2323" y="523"/>
                </a:lnTo>
                <a:lnTo>
                  <a:pt x="2323" y="523"/>
                </a:lnTo>
                <a:lnTo>
                  <a:pt x="2323" y="522"/>
                </a:lnTo>
                <a:lnTo>
                  <a:pt x="2324" y="522"/>
                </a:lnTo>
                <a:lnTo>
                  <a:pt x="2325" y="522"/>
                </a:lnTo>
                <a:lnTo>
                  <a:pt x="2326" y="522"/>
                </a:lnTo>
                <a:lnTo>
                  <a:pt x="2327" y="521"/>
                </a:lnTo>
                <a:lnTo>
                  <a:pt x="2328" y="521"/>
                </a:lnTo>
                <a:lnTo>
                  <a:pt x="2328" y="521"/>
                </a:lnTo>
                <a:lnTo>
                  <a:pt x="2329" y="521"/>
                </a:lnTo>
                <a:lnTo>
                  <a:pt x="2329" y="521"/>
                </a:lnTo>
                <a:lnTo>
                  <a:pt x="2330" y="522"/>
                </a:lnTo>
                <a:lnTo>
                  <a:pt x="2331" y="522"/>
                </a:lnTo>
                <a:lnTo>
                  <a:pt x="2332" y="522"/>
                </a:lnTo>
                <a:lnTo>
                  <a:pt x="2333" y="522"/>
                </a:lnTo>
                <a:lnTo>
                  <a:pt x="2333" y="523"/>
                </a:lnTo>
                <a:lnTo>
                  <a:pt x="2334" y="523"/>
                </a:lnTo>
                <a:lnTo>
                  <a:pt x="2335" y="523"/>
                </a:lnTo>
                <a:lnTo>
                  <a:pt x="2335" y="523"/>
                </a:lnTo>
                <a:lnTo>
                  <a:pt x="2336" y="524"/>
                </a:lnTo>
                <a:lnTo>
                  <a:pt x="2336" y="523"/>
                </a:lnTo>
                <a:lnTo>
                  <a:pt x="2337" y="523"/>
                </a:lnTo>
                <a:lnTo>
                  <a:pt x="2338" y="523"/>
                </a:lnTo>
                <a:lnTo>
                  <a:pt x="2338" y="522"/>
                </a:lnTo>
                <a:lnTo>
                  <a:pt x="2339" y="522"/>
                </a:lnTo>
                <a:lnTo>
                  <a:pt x="2339" y="521"/>
                </a:lnTo>
                <a:lnTo>
                  <a:pt x="2340" y="521"/>
                </a:lnTo>
                <a:lnTo>
                  <a:pt x="2341" y="521"/>
                </a:lnTo>
                <a:lnTo>
                  <a:pt x="2341" y="521"/>
                </a:lnTo>
                <a:lnTo>
                  <a:pt x="2342" y="520"/>
                </a:lnTo>
                <a:lnTo>
                  <a:pt x="2343" y="519"/>
                </a:lnTo>
                <a:lnTo>
                  <a:pt x="2344" y="519"/>
                </a:lnTo>
                <a:lnTo>
                  <a:pt x="2344" y="519"/>
                </a:lnTo>
                <a:lnTo>
                  <a:pt x="2345" y="520"/>
                </a:lnTo>
                <a:lnTo>
                  <a:pt x="2345" y="519"/>
                </a:lnTo>
                <a:lnTo>
                  <a:pt x="2346" y="519"/>
                </a:lnTo>
                <a:lnTo>
                  <a:pt x="2347" y="519"/>
                </a:lnTo>
                <a:lnTo>
                  <a:pt x="2347" y="519"/>
                </a:lnTo>
                <a:lnTo>
                  <a:pt x="2348" y="519"/>
                </a:lnTo>
                <a:lnTo>
                  <a:pt x="2349" y="519"/>
                </a:lnTo>
                <a:lnTo>
                  <a:pt x="2349" y="518"/>
                </a:lnTo>
                <a:lnTo>
                  <a:pt x="2349" y="518"/>
                </a:lnTo>
                <a:lnTo>
                  <a:pt x="2350" y="518"/>
                </a:lnTo>
                <a:lnTo>
                  <a:pt x="2351" y="518"/>
                </a:lnTo>
                <a:lnTo>
                  <a:pt x="2352" y="519"/>
                </a:lnTo>
                <a:lnTo>
                  <a:pt x="2353" y="519"/>
                </a:lnTo>
                <a:lnTo>
                  <a:pt x="2354" y="520"/>
                </a:lnTo>
                <a:lnTo>
                  <a:pt x="2354" y="520"/>
                </a:lnTo>
                <a:lnTo>
                  <a:pt x="2354" y="520"/>
                </a:lnTo>
                <a:lnTo>
                  <a:pt x="2355" y="521"/>
                </a:lnTo>
                <a:lnTo>
                  <a:pt x="2356" y="521"/>
                </a:lnTo>
                <a:lnTo>
                  <a:pt x="2357" y="520"/>
                </a:lnTo>
                <a:lnTo>
                  <a:pt x="2358" y="520"/>
                </a:lnTo>
                <a:lnTo>
                  <a:pt x="2359" y="519"/>
                </a:lnTo>
                <a:lnTo>
                  <a:pt x="2359" y="519"/>
                </a:lnTo>
                <a:lnTo>
                  <a:pt x="2359" y="518"/>
                </a:lnTo>
                <a:lnTo>
                  <a:pt x="2359" y="518"/>
                </a:lnTo>
                <a:lnTo>
                  <a:pt x="2360" y="518"/>
                </a:lnTo>
                <a:lnTo>
                  <a:pt x="2360" y="517"/>
                </a:lnTo>
                <a:lnTo>
                  <a:pt x="2361" y="517"/>
                </a:lnTo>
                <a:lnTo>
                  <a:pt x="2362" y="517"/>
                </a:lnTo>
                <a:lnTo>
                  <a:pt x="2363" y="517"/>
                </a:lnTo>
                <a:lnTo>
                  <a:pt x="2364" y="517"/>
                </a:lnTo>
                <a:lnTo>
                  <a:pt x="2364" y="518"/>
                </a:lnTo>
                <a:lnTo>
                  <a:pt x="2365" y="518"/>
                </a:lnTo>
                <a:lnTo>
                  <a:pt x="2365" y="517"/>
                </a:lnTo>
                <a:lnTo>
                  <a:pt x="2366" y="518"/>
                </a:lnTo>
                <a:lnTo>
                  <a:pt x="2367" y="517"/>
                </a:lnTo>
                <a:lnTo>
                  <a:pt x="2368" y="517"/>
                </a:lnTo>
                <a:lnTo>
                  <a:pt x="2369" y="517"/>
                </a:lnTo>
                <a:lnTo>
                  <a:pt x="2369" y="516"/>
                </a:lnTo>
                <a:lnTo>
                  <a:pt x="2370" y="516"/>
                </a:lnTo>
                <a:lnTo>
                  <a:pt x="2371" y="516"/>
                </a:lnTo>
                <a:lnTo>
                  <a:pt x="2371" y="516"/>
                </a:lnTo>
                <a:lnTo>
                  <a:pt x="2371" y="516"/>
                </a:lnTo>
                <a:lnTo>
                  <a:pt x="2372" y="516"/>
                </a:lnTo>
                <a:lnTo>
                  <a:pt x="2373" y="515"/>
                </a:lnTo>
                <a:lnTo>
                  <a:pt x="2374" y="515"/>
                </a:lnTo>
                <a:lnTo>
                  <a:pt x="2374" y="516"/>
                </a:lnTo>
                <a:lnTo>
                  <a:pt x="2375" y="516"/>
                </a:lnTo>
                <a:lnTo>
                  <a:pt x="2375" y="516"/>
                </a:lnTo>
                <a:lnTo>
                  <a:pt x="2376" y="516"/>
                </a:lnTo>
                <a:lnTo>
                  <a:pt x="2377" y="516"/>
                </a:lnTo>
                <a:lnTo>
                  <a:pt x="2377" y="517"/>
                </a:lnTo>
                <a:lnTo>
                  <a:pt x="2378" y="517"/>
                </a:lnTo>
                <a:lnTo>
                  <a:pt x="2379" y="517"/>
                </a:lnTo>
                <a:lnTo>
                  <a:pt x="2380" y="517"/>
                </a:lnTo>
                <a:lnTo>
                  <a:pt x="2380" y="517"/>
                </a:lnTo>
                <a:lnTo>
                  <a:pt x="2380" y="516"/>
                </a:lnTo>
                <a:lnTo>
                  <a:pt x="2381" y="516"/>
                </a:lnTo>
                <a:lnTo>
                  <a:pt x="2381" y="516"/>
                </a:lnTo>
                <a:lnTo>
                  <a:pt x="2382" y="516"/>
                </a:lnTo>
                <a:lnTo>
                  <a:pt x="2382" y="515"/>
                </a:lnTo>
                <a:lnTo>
                  <a:pt x="2383" y="515"/>
                </a:lnTo>
                <a:lnTo>
                  <a:pt x="2384" y="514"/>
                </a:lnTo>
                <a:lnTo>
                  <a:pt x="2384" y="514"/>
                </a:lnTo>
                <a:lnTo>
                  <a:pt x="2385" y="514"/>
                </a:lnTo>
                <a:lnTo>
                  <a:pt x="2385" y="513"/>
                </a:lnTo>
                <a:lnTo>
                  <a:pt x="2386" y="513"/>
                </a:lnTo>
                <a:lnTo>
                  <a:pt x="2387" y="513"/>
                </a:lnTo>
                <a:lnTo>
                  <a:pt x="2388" y="512"/>
                </a:lnTo>
                <a:lnTo>
                  <a:pt x="2389" y="512"/>
                </a:lnTo>
                <a:lnTo>
                  <a:pt x="2390" y="512"/>
                </a:lnTo>
                <a:lnTo>
                  <a:pt x="2390" y="513"/>
                </a:lnTo>
                <a:lnTo>
                  <a:pt x="2390" y="513"/>
                </a:lnTo>
                <a:lnTo>
                  <a:pt x="2391" y="513"/>
                </a:lnTo>
                <a:lnTo>
                  <a:pt x="2391" y="512"/>
                </a:lnTo>
                <a:lnTo>
                  <a:pt x="2392" y="512"/>
                </a:lnTo>
                <a:lnTo>
                  <a:pt x="2393" y="512"/>
                </a:lnTo>
                <a:lnTo>
                  <a:pt x="2394" y="512"/>
                </a:lnTo>
                <a:lnTo>
                  <a:pt x="2395" y="512"/>
                </a:lnTo>
                <a:lnTo>
                  <a:pt x="2395" y="513"/>
                </a:lnTo>
                <a:lnTo>
                  <a:pt x="2395" y="513"/>
                </a:lnTo>
                <a:lnTo>
                  <a:pt x="2396" y="513"/>
                </a:lnTo>
                <a:lnTo>
                  <a:pt x="2397" y="514"/>
                </a:lnTo>
                <a:lnTo>
                  <a:pt x="2398" y="514"/>
                </a:lnTo>
                <a:lnTo>
                  <a:pt x="2399" y="514"/>
                </a:lnTo>
                <a:lnTo>
                  <a:pt x="2400" y="515"/>
                </a:lnTo>
                <a:lnTo>
                  <a:pt x="2400" y="515"/>
                </a:lnTo>
                <a:lnTo>
                  <a:pt x="2401" y="516"/>
                </a:lnTo>
                <a:lnTo>
                  <a:pt x="2401" y="516"/>
                </a:lnTo>
                <a:lnTo>
                  <a:pt x="2402" y="516"/>
                </a:lnTo>
                <a:lnTo>
                  <a:pt x="2403" y="516"/>
                </a:lnTo>
                <a:lnTo>
                  <a:pt x="2403" y="517"/>
                </a:lnTo>
                <a:lnTo>
                  <a:pt x="2404" y="517"/>
                </a:lnTo>
                <a:lnTo>
                  <a:pt x="2405" y="517"/>
                </a:lnTo>
                <a:lnTo>
                  <a:pt x="2405" y="518"/>
                </a:lnTo>
                <a:lnTo>
                  <a:pt x="2406" y="518"/>
                </a:lnTo>
                <a:lnTo>
                  <a:pt x="2407" y="518"/>
                </a:lnTo>
                <a:lnTo>
                  <a:pt x="2408" y="518"/>
                </a:lnTo>
                <a:lnTo>
                  <a:pt x="2408" y="517"/>
                </a:lnTo>
                <a:lnTo>
                  <a:pt x="2408" y="517"/>
                </a:lnTo>
                <a:lnTo>
                  <a:pt x="2409" y="516"/>
                </a:lnTo>
                <a:lnTo>
                  <a:pt x="2410" y="516"/>
                </a:lnTo>
                <a:lnTo>
                  <a:pt x="2410" y="516"/>
                </a:lnTo>
                <a:lnTo>
                  <a:pt x="2411" y="516"/>
                </a:lnTo>
                <a:lnTo>
                  <a:pt x="2412" y="516"/>
                </a:lnTo>
                <a:lnTo>
                  <a:pt x="2413" y="516"/>
                </a:lnTo>
                <a:lnTo>
                  <a:pt x="2413" y="516"/>
                </a:lnTo>
                <a:lnTo>
                  <a:pt x="2414" y="516"/>
                </a:lnTo>
                <a:lnTo>
                  <a:pt x="2414" y="516"/>
                </a:lnTo>
                <a:lnTo>
                  <a:pt x="2415" y="516"/>
                </a:lnTo>
                <a:lnTo>
                  <a:pt x="2416" y="516"/>
                </a:lnTo>
                <a:lnTo>
                  <a:pt x="2416" y="517"/>
                </a:lnTo>
                <a:lnTo>
                  <a:pt x="2417" y="517"/>
                </a:lnTo>
                <a:lnTo>
                  <a:pt x="2418" y="517"/>
                </a:lnTo>
                <a:lnTo>
                  <a:pt x="2419" y="518"/>
                </a:lnTo>
                <a:lnTo>
                  <a:pt x="2420" y="518"/>
                </a:lnTo>
                <a:lnTo>
                  <a:pt x="2420" y="519"/>
                </a:lnTo>
                <a:lnTo>
                  <a:pt x="2421" y="520"/>
                </a:lnTo>
                <a:lnTo>
                  <a:pt x="2421" y="521"/>
                </a:lnTo>
                <a:lnTo>
                  <a:pt x="2422" y="521"/>
                </a:lnTo>
                <a:lnTo>
                  <a:pt x="2423" y="521"/>
                </a:lnTo>
                <a:lnTo>
                  <a:pt x="2424" y="522"/>
                </a:lnTo>
                <a:lnTo>
                  <a:pt x="2425" y="523"/>
                </a:lnTo>
                <a:lnTo>
                  <a:pt x="2426" y="523"/>
                </a:lnTo>
                <a:lnTo>
                  <a:pt x="2426" y="524"/>
                </a:lnTo>
                <a:lnTo>
                  <a:pt x="2426" y="524"/>
                </a:lnTo>
                <a:lnTo>
                  <a:pt x="2427" y="525"/>
                </a:lnTo>
                <a:lnTo>
                  <a:pt x="2428" y="526"/>
                </a:lnTo>
                <a:lnTo>
                  <a:pt x="2429" y="525"/>
                </a:lnTo>
                <a:lnTo>
                  <a:pt x="2430" y="524"/>
                </a:lnTo>
                <a:lnTo>
                  <a:pt x="2431" y="524"/>
                </a:lnTo>
                <a:lnTo>
                  <a:pt x="2431" y="524"/>
                </a:lnTo>
                <a:lnTo>
                  <a:pt x="2431" y="523"/>
                </a:lnTo>
                <a:lnTo>
                  <a:pt x="2431" y="523"/>
                </a:lnTo>
                <a:lnTo>
                  <a:pt x="2432" y="523"/>
                </a:lnTo>
                <a:lnTo>
                  <a:pt x="2433" y="522"/>
                </a:lnTo>
                <a:lnTo>
                  <a:pt x="2434" y="522"/>
                </a:lnTo>
                <a:lnTo>
                  <a:pt x="2435" y="522"/>
                </a:lnTo>
                <a:lnTo>
                  <a:pt x="2436" y="522"/>
                </a:lnTo>
                <a:lnTo>
                  <a:pt x="2436" y="521"/>
                </a:lnTo>
                <a:lnTo>
                  <a:pt x="2437" y="521"/>
                </a:lnTo>
                <a:lnTo>
                  <a:pt x="2438" y="522"/>
                </a:lnTo>
                <a:lnTo>
                  <a:pt x="2438" y="522"/>
                </a:lnTo>
                <a:lnTo>
                  <a:pt x="2439" y="523"/>
                </a:lnTo>
                <a:lnTo>
                  <a:pt x="2440" y="523"/>
                </a:lnTo>
                <a:lnTo>
                  <a:pt x="2441" y="524"/>
                </a:lnTo>
                <a:lnTo>
                  <a:pt x="2441" y="524"/>
                </a:lnTo>
                <a:lnTo>
                  <a:pt x="2442" y="524"/>
                </a:lnTo>
                <a:lnTo>
                  <a:pt x="2442" y="525"/>
                </a:lnTo>
                <a:lnTo>
                  <a:pt x="2443" y="525"/>
                </a:lnTo>
                <a:lnTo>
                  <a:pt x="2444" y="525"/>
                </a:lnTo>
                <a:lnTo>
                  <a:pt x="2444" y="524"/>
                </a:lnTo>
                <a:lnTo>
                  <a:pt x="2444" y="524"/>
                </a:lnTo>
                <a:lnTo>
                  <a:pt x="2445" y="524"/>
                </a:lnTo>
                <a:lnTo>
                  <a:pt x="2446" y="524"/>
                </a:lnTo>
                <a:lnTo>
                  <a:pt x="2446" y="524"/>
                </a:lnTo>
                <a:lnTo>
                  <a:pt x="2447" y="524"/>
                </a:lnTo>
                <a:lnTo>
                  <a:pt x="2448" y="524"/>
                </a:lnTo>
                <a:lnTo>
                  <a:pt x="2449" y="524"/>
                </a:lnTo>
                <a:lnTo>
                  <a:pt x="2450" y="523"/>
                </a:lnTo>
                <a:lnTo>
                  <a:pt x="2450" y="524"/>
                </a:lnTo>
                <a:lnTo>
                  <a:pt x="2451" y="524"/>
                </a:lnTo>
                <a:lnTo>
                  <a:pt x="2452" y="525"/>
                </a:lnTo>
                <a:lnTo>
                  <a:pt x="2452" y="526"/>
                </a:lnTo>
                <a:lnTo>
                  <a:pt x="2453" y="527"/>
                </a:lnTo>
                <a:lnTo>
                  <a:pt x="2454" y="527"/>
                </a:lnTo>
                <a:lnTo>
                  <a:pt x="2454" y="528"/>
                </a:lnTo>
                <a:lnTo>
                  <a:pt x="2455" y="529"/>
                </a:lnTo>
                <a:lnTo>
                  <a:pt x="2456" y="529"/>
                </a:lnTo>
                <a:lnTo>
                  <a:pt x="2456" y="530"/>
                </a:lnTo>
                <a:lnTo>
                  <a:pt x="2456" y="530"/>
                </a:lnTo>
                <a:lnTo>
                  <a:pt x="2456" y="531"/>
                </a:lnTo>
                <a:lnTo>
                  <a:pt x="2457" y="531"/>
                </a:lnTo>
                <a:lnTo>
                  <a:pt x="2457" y="532"/>
                </a:lnTo>
                <a:lnTo>
                  <a:pt x="2458" y="532"/>
                </a:lnTo>
                <a:lnTo>
                  <a:pt x="2459" y="532"/>
                </a:lnTo>
                <a:lnTo>
                  <a:pt x="2460" y="532"/>
                </a:lnTo>
                <a:lnTo>
                  <a:pt x="2461" y="532"/>
                </a:lnTo>
                <a:lnTo>
                  <a:pt x="2462" y="533"/>
                </a:lnTo>
                <a:lnTo>
                  <a:pt x="2462" y="533"/>
                </a:lnTo>
                <a:lnTo>
                  <a:pt x="2462" y="533"/>
                </a:lnTo>
                <a:lnTo>
                  <a:pt x="2463" y="532"/>
                </a:lnTo>
                <a:lnTo>
                  <a:pt x="2464" y="532"/>
                </a:lnTo>
                <a:lnTo>
                  <a:pt x="2465" y="532"/>
                </a:lnTo>
                <a:lnTo>
                  <a:pt x="2466" y="532"/>
                </a:lnTo>
                <a:lnTo>
                  <a:pt x="2467" y="532"/>
                </a:lnTo>
                <a:lnTo>
                  <a:pt x="2467" y="532"/>
                </a:lnTo>
                <a:lnTo>
                  <a:pt x="2467" y="532"/>
                </a:lnTo>
                <a:lnTo>
                  <a:pt x="2468" y="532"/>
                </a:lnTo>
                <a:lnTo>
                  <a:pt x="2468" y="533"/>
                </a:lnTo>
                <a:lnTo>
                  <a:pt x="2469" y="534"/>
                </a:lnTo>
                <a:lnTo>
                  <a:pt x="2469" y="535"/>
                </a:lnTo>
                <a:lnTo>
                  <a:pt x="2470" y="535"/>
                </a:lnTo>
                <a:lnTo>
                  <a:pt x="2470" y="536"/>
                </a:lnTo>
                <a:lnTo>
                  <a:pt x="2471" y="537"/>
                </a:lnTo>
                <a:lnTo>
                  <a:pt x="2472" y="537"/>
                </a:lnTo>
                <a:lnTo>
                  <a:pt x="2472" y="537"/>
                </a:lnTo>
                <a:lnTo>
                  <a:pt x="2473" y="538"/>
                </a:lnTo>
                <a:lnTo>
                  <a:pt x="2474" y="539"/>
                </a:lnTo>
                <a:lnTo>
                  <a:pt x="2474" y="539"/>
                </a:lnTo>
                <a:lnTo>
                  <a:pt x="2474" y="540"/>
                </a:lnTo>
                <a:lnTo>
                  <a:pt x="2475" y="540"/>
                </a:lnTo>
                <a:lnTo>
                  <a:pt x="2475" y="541"/>
                </a:lnTo>
                <a:lnTo>
                  <a:pt x="2476" y="541"/>
                </a:lnTo>
                <a:lnTo>
                  <a:pt x="2477" y="541"/>
                </a:lnTo>
                <a:lnTo>
                  <a:pt x="2477" y="541"/>
                </a:lnTo>
                <a:lnTo>
                  <a:pt x="2478" y="541"/>
                </a:lnTo>
                <a:lnTo>
                  <a:pt x="2479" y="541"/>
                </a:lnTo>
                <a:lnTo>
                  <a:pt x="2480" y="541"/>
                </a:lnTo>
                <a:lnTo>
                  <a:pt x="2480" y="541"/>
                </a:lnTo>
                <a:lnTo>
                  <a:pt x="2481" y="540"/>
                </a:lnTo>
                <a:lnTo>
                  <a:pt x="2482" y="540"/>
                </a:lnTo>
                <a:lnTo>
                  <a:pt x="2482" y="541"/>
                </a:lnTo>
                <a:lnTo>
                  <a:pt x="2483" y="541"/>
                </a:lnTo>
                <a:lnTo>
                  <a:pt x="2484" y="542"/>
                </a:lnTo>
                <a:lnTo>
                  <a:pt x="2485" y="542"/>
                </a:lnTo>
                <a:lnTo>
                  <a:pt x="2485" y="542"/>
                </a:lnTo>
                <a:lnTo>
                  <a:pt x="2486" y="542"/>
                </a:lnTo>
                <a:lnTo>
                  <a:pt x="2486" y="542"/>
                </a:lnTo>
                <a:lnTo>
                  <a:pt x="2486" y="542"/>
                </a:lnTo>
                <a:lnTo>
                  <a:pt x="2487" y="543"/>
                </a:lnTo>
                <a:lnTo>
                  <a:pt x="2488" y="543"/>
                </a:lnTo>
                <a:lnTo>
                  <a:pt x="2488" y="544"/>
                </a:lnTo>
                <a:lnTo>
                  <a:pt x="2488" y="544"/>
                </a:lnTo>
                <a:lnTo>
                  <a:pt x="2489" y="544"/>
                </a:lnTo>
                <a:lnTo>
                  <a:pt x="2490" y="544"/>
                </a:lnTo>
                <a:lnTo>
                  <a:pt x="2491" y="545"/>
                </a:lnTo>
                <a:lnTo>
                  <a:pt x="2492" y="545"/>
                </a:lnTo>
                <a:lnTo>
                  <a:pt x="2493" y="545"/>
                </a:lnTo>
                <a:lnTo>
                  <a:pt x="2493" y="545"/>
                </a:lnTo>
                <a:lnTo>
                  <a:pt x="2493" y="546"/>
                </a:lnTo>
                <a:lnTo>
                  <a:pt x="2493" y="546"/>
                </a:lnTo>
                <a:lnTo>
                  <a:pt x="2494" y="547"/>
                </a:lnTo>
                <a:lnTo>
                  <a:pt x="2495" y="548"/>
                </a:lnTo>
                <a:lnTo>
                  <a:pt x="2496" y="549"/>
                </a:lnTo>
                <a:lnTo>
                  <a:pt x="2497" y="550"/>
                </a:lnTo>
                <a:lnTo>
                  <a:pt x="2498" y="551"/>
                </a:lnTo>
                <a:lnTo>
                  <a:pt x="2498" y="551"/>
                </a:lnTo>
                <a:lnTo>
                  <a:pt x="2498" y="552"/>
                </a:lnTo>
                <a:lnTo>
                  <a:pt x="2498" y="552"/>
                </a:lnTo>
                <a:lnTo>
                  <a:pt x="2498" y="552"/>
                </a:lnTo>
                <a:lnTo>
                  <a:pt x="2499" y="553"/>
                </a:lnTo>
                <a:lnTo>
                  <a:pt x="2500" y="553"/>
                </a:lnTo>
                <a:lnTo>
                  <a:pt x="2501" y="554"/>
                </a:lnTo>
                <a:lnTo>
                  <a:pt x="2502" y="554"/>
                </a:lnTo>
                <a:lnTo>
                  <a:pt x="2503" y="555"/>
                </a:lnTo>
                <a:lnTo>
                  <a:pt x="2503" y="556"/>
                </a:lnTo>
                <a:lnTo>
                  <a:pt x="2504" y="557"/>
                </a:lnTo>
                <a:lnTo>
                  <a:pt x="2504" y="557"/>
                </a:lnTo>
                <a:lnTo>
                  <a:pt x="2504" y="557"/>
                </a:lnTo>
                <a:lnTo>
                  <a:pt x="2505" y="557"/>
                </a:lnTo>
                <a:lnTo>
                  <a:pt x="2506" y="557"/>
                </a:lnTo>
                <a:lnTo>
                  <a:pt x="2507" y="557"/>
                </a:lnTo>
                <a:lnTo>
                  <a:pt x="2508" y="557"/>
                </a:lnTo>
                <a:lnTo>
                  <a:pt x="2508" y="557"/>
                </a:lnTo>
                <a:lnTo>
                  <a:pt x="2509" y="557"/>
                </a:lnTo>
                <a:lnTo>
                  <a:pt x="2510" y="557"/>
                </a:lnTo>
                <a:lnTo>
                  <a:pt x="2510" y="557"/>
                </a:lnTo>
                <a:lnTo>
                  <a:pt x="2511" y="557"/>
                </a:lnTo>
                <a:lnTo>
                  <a:pt x="2512" y="557"/>
                </a:lnTo>
                <a:lnTo>
                  <a:pt x="2513" y="558"/>
                </a:lnTo>
                <a:lnTo>
                  <a:pt x="2513" y="558"/>
                </a:lnTo>
                <a:lnTo>
                  <a:pt x="2514" y="558"/>
                </a:lnTo>
                <a:lnTo>
                  <a:pt x="2515" y="558"/>
                </a:lnTo>
                <a:lnTo>
                  <a:pt x="2515" y="559"/>
                </a:lnTo>
                <a:lnTo>
                  <a:pt x="2516" y="559"/>
                </a:lnTo>
                <a:lnTo>
                  <a:pt x="2517" y="559"/>
                </a:lnTo>
                <a:lnTo>
                  <a:pt x="2517" y="560"/>
                </a:lnTo>
                <a:lnTo>
                  <a:pt x="2518" y="560"/>
                </a:lnTo>
                <a:lnTo>
                  <a:pt x="2518" y="561"/>
                </a:lnTo>
                <a:lnTo>
                  <a:pt x="2519" y="561"/>
                </a:lnTo>
                <a:lnTo>
                  <a:pt x="2520" y="561"/>
                </a:lnTo>
                <a:lnTo>
                  <a:pt x="2521" y="561"/>
                </a:lnTo>
                <a:lnTo>
                  <a:pt x="2522" y="561"/>
                </a:lnTo>
                <a:lnTo>
                  <a:pt x="2523" y="562"/>
                </a:lnTo>
                <a:lnTo>
                  <a:pt x="2523" y="562"/>
                </a:lnTo>
                <a:lnTo>
                  <a:pt x="2524" y="562"/>
                </a:lnTo>
                <a:lnTo>
                  <a:pt x="2524" y="562"/>
                </a:lnTo>
                <a:lnTo>
                  <a:pt x="2525" y="562"/>
                </a:lnTo>
                <a:lnTo>
                  <a:pt x="2526" y="563"/>
                </a:lnTo>
                <a:lnTo>
                  <a:pt x="2527" y="563"/>
                </a:lnTo>
                <a:lnTo>
                  <a:pt x="2528" y="563"/>
                </a:lnTo>
                <a:lnTo>
                  <a:pt x="2529" y="563"/>
                </a:lnTo>
                <a:lnTo>
                  <a:pt x="2529" y="563"/>
                </a:lnTo>
                <a:lnTo>
                  <a:pt x="2529" y="563"/>
                </a:lnTo>
                <a:lnTo>
                  <a:pt x="2530" y="563"/>
                </a:lnTo>
                <a:lnTo>
                  <a:pt x="2531" y="563"/>
                </a:lnTo>
                <a:lnTo>
                  <a:pt x="2531" y="563"/>
                </a:lnTo>
                <a:lnTo>
                  <a:pt x="2532" y="563"/>
                </a:lnTo>
                <a:lnTo>
                  <a:pt x="2532" y="562"/>
                </a:lnTo>
                <a:lnTo>
                  <a:pt x="2533" y="562"/>
                </a:lnTo>
                <a:lnTo>
                  <a:pt x="2534" y="563"/>
                </a:lnTo>
                <a:lnTo>
                  <a:pt x="2534" y="563"/>
                </a:lnTo>
                <a:lnTo>
                  <a:pt x="2534" y="563"/>
                </a:lnTo>
                <a:lnTo>
                  <a:pt x="2535" y="563"/>
                </a:lnTo>
                <a:lnTo>
                  <a:pt x="2536" y="562"/>
                </a:lnTo>
                <a:lnTo>
                  <a:pt x="2537" y="562"/>
                </a:lnTo>
                <a:lnTo>
                  <a:pt x="2538" y="562"/>
                </a:lnTo>
                <a:lnTo>
                  <a:pt x="2539" y="561"/>
                </a:lnTo>
                <a:lnTo>
                  <a:pt x="2539" y="562"/>
                </a:lnTo>
                <a:lnTo>
                  <a:pt x="2540" y="563"/>
                </a:lnTo>
                <a:lnTo>
                  <a:pt x="2540" y="563"/>
                </a:lnTo>
                <a:lnTo>
                  <a:pt x="2541" y="563"/>
                </a:lnTo>
                <a:lnTo>
                  <a:pt x="2541" y="563"/>
                </a:lnTo>
                <a:lnTo>
                  <a:pt x="2542" y="563"/>
                </a:lnTo>
                <a:lnTo>
                  <a:pt x="2543" y="564"/>
                </a:lnTo>
                <a:lnTo>
                  <a:pt x="2544" y="564"/>
                </a:lnTo>
                <a:lnTo>
                  <a:pt x="2544" y="564"/>
                </a:lnTo>
                <a:lnTo>
                  <a:pt x="2545" y="564"/>
                </a:lnTo>
                <a:lnTo>
                  <a:pt x="2546" y="565"/>
                </a:lnTo>
                <a:lnTo>
                  <a:pt x="2547" y="565"/>
                </a:lnTo>
                <a:lnTo>
                  <a:pt x="2547" y="565"/>
                </a:lnTo>
                <a:lnTo>
                  <a:pt x="2548" y="566"/>
                </a:lnTo>
                <a:lnTo>
                  <a:pt x="2549" y="566"/>
                </a:lnTo>
                <a:lnTo>
                  <a:pt x="2549" y="566"/>
                </a:lnTo>
                <a:lnTo>
                  <a:pt x="2550" y="567"/>
                </a:lnTo>
                <a:lnTo>
                  <a:pt x="2551" y="567"/>
                </a:lnTo>
                <a:lnTo>
                  <a:pt x="2551" y="566"/>
                </a:lnTo>
                <a:lnTo>
                  <a:pt x="2552" y="566"/>
                </a:lnTo>
                <a:lnTo>
                  <a:pt x="2553" y="567"/>
                </a:lnTo>
                <a:lnTo>
                  <a:pt x="2553" y="567"/>
                </a:lnTo>
                <a:lnTo>
                  <a:pt x="2554" y="567"/>
                </a:lnTo>
                <a:lnTo>
                  <a:pt x="2554" y="568"/>
                </a:lnTo>
                <a:lnTo>
                  <a:pt x="2555" y="568"/>
                </a:lnTo>
                <a:lnTo>
                  <a:pt x="2556" y="568"/>
                </a:lnTo>
                <a:lnTo>
                  <a:pt x="2557" y="568"/>
                </a:lnTo>
                <a:lnTo>
                  <a:pt x="2558" y="567"/>
                </a:lnTo>
                <a:lnTo>
                  <a:pt x="2559" y="567"/>
                </a:lnTo>
                <a:lnTo>
                  <a:pt x="2559" y="567"/>
                </a:lnTo>
                <a:lnTo>
                  <a:pt x="2560" y="567"/>
                </a:lnTo>
                <a:lnTo>
                  <a:pt x="2560" y="568"/>
                </a:lnTo>
                <a:lnTo>
                  <a:pt x="2560" y="568"/>
                </a:lnTo>
                <a:lnTo>
                  <a:pt x="2561" y="568"/>
                </a:lnTo>
                <a:lnTo>
                  <a:pt x="2562" y="568"/>
                </a:lnTo>
                <a:lnTo>
                  <a:pt x="2563" y="568"/>
                </a:lnTo>
                <a:lnTo>
                  <a:pt x="2564" y="568"/>
                </a:lnTo>
                <a:lnTo>
                  <a:pt x="2564" y="569"/>
                </a:lnTo>
                <a:lnTo>
                  <a:pt x="2565" y="569"/>
                </a:lnTo>
                <a:lnTo>
                  <a:pt x="2565" y="570"/>
                </a:lnTo>
                <a:lnTo>
                  <a:pt x="2565" y="571"/>
                </a:lnTo>
                <a:lnTo>
                  <a:pt x="2566" y="571"/>
                </a:lnTo>
                <a:lnTo>
                  <a:pt x="2566" y="572"/>
                </a:lnTo>
                <a:lnTo>
                  <a:pt x="2567" y="572"/>
                </a:lnTo>
                <a:lnTo>
                  <a:pt x="2568" y="573"/>
                </a:lnTo>
                <a:lnTo>
                  <a:pt x="2569" y="573"/>
                </a:lnTo>
                <a:lnTo>
                  <a:pt x="2570" y="573"/>
                </a:lnTo>
                <a:lnTo>
                  <a:pt x="2570" y="574"/>
                </a:lnTo>
                <a:lnTo>
                  <a:pt x="2571" y="574"/>
                </a:lnTo>
                <a:lnTo>
                  <a:pt x="2571" y="575"/>
                </a:lnTo>
                <a:lnTo>
                  <a:pt x="2571" y="575"/>
                </a:lnTo>
                <a:lnTo>
                  <a:pt x="2572" y="575"/>
                </a:lnTo>
                <a:lnTo>
                  <a:pt x="2573" y="575"/>
                </a:lnTo>
                <a:lnTo>
                  <a:pt x="2574" y="575"/>
                </a:lnTo>
                <a:lnTo>
                  <a:pt x="2575" y="575"/>
                </a:lnTo>
                <a:lnTo>
                  <a:pt x="2575" y="575"/>
                </a:lnTo>
                <a:lnTo>
                  <a:pt x="2575" y="575"/>
                </a:lnTo>
                <a:lnTo>
                  <a:pt x="2576" y="575"/>
                </a:lnTo>
                <a:lnTo>
                  <a:pt x="2577" y="575"/>
                </a:lnTo>
                <a:lnTo>
                  <a:pt x="2577" y="576"/>
                </a:lnTo>
                <a:lnTo>
                  <a:pt x="2578" y="576"/>
                </a:lnTo>
                <a:lnTo>
                  <a:pt x="2579" y="576"/>
                </a:lnTo>
                <a:lnTo>
                  <a:pt x="2580" y="575"/>
                </a:lnTo>
                <a:lnTo>
                  <a:pt x="2580" y="575"/>
                </a:lnTo>
                <a:lnTo>
                  <a:pt x="2581" y="575"/>
                </a:lnTo>
                <a:lnTo>
                  <a:pt x="2582" y="575"/>
                </a:lnTo>
                <a:lnTo>
                  <a:pt x="2582" y="574"/>
                </a:lnTo>
                <a:lnTo>
                  <a:pt x="2583" y="574"/>
                </a:lnTo>
                <a:lnTo>
                  <a:pt x="2583" y="573"/>
                </a:lnTo>
                <a:lnTo>
                  <a:pt x="2583" y="573"/>
                </a:lnTo>
                <a:lnTo>
                  <a:pt x="2584" y="573"/>
                </a:lnTo>
                <a:lnTo>
                  <a:pt x="2585" y="573"/>
                </a:lnTo>
                <a:lnTo>
                  <a:pt x="2585" y="573"/>
                </a:lnTo>
                <a:lnTo>
                  <a:pt x="2586" y="572"/>
                </a:lnTo>
                <a:lnTo>
                  <a:pt x="2587" y="572"/>
                </a:lnTo>
                <a:lnTo>
                  <a:pt x="2588" y="572"/>
                </a:lnTo>
                <a:lnTo>
                  <a:pt x="2589" y="571"/>
                </a:lnTo>
                <a:lnTo>
                  <a:pt x="2589" y="571"/>
                </a:lnTo>
                <a:lnTo>
                  <a:pt x="2590" y="571"/>
                </a:lnTo>
                <a:lnTo>
                  <a:pt x="2591" y="571"/>
                </a:lnTo>
                <a:lnTo>
                  <a:pt x="2591" y="571"/>
                </a:lnTo>
                <a:lnTo>
                  <a:pt x="2592" y="572"/>
                </a:lnTo>
                <a:lnTo>
                  <a:pt x="2593" y="572"/>
                </a:lnTo>
                <a:lnTo>
                  <a:pt x="2594" y="573"/>
                </a:lnTo>
                <a:lnTo>
                  <a:pt x="2595" y="573"/>
                </a:lnTo>
                <a:lnTo>
                  <a:pt x="2596" y="573"/>
                </a:lnTo>
                <a:lnTo>
                  <a:pt x="2596" y="573"/>
                </a:lnTo>
                <a:lnTo>
                  <a:pt x="2596" y="573"/>
                </a:lnTo>
                <a:lnTo>
                  <a:pt x="2596" y="573"/>
                </a:lnTo>
                <a:lnTo>
                  <a:pt x="2597" y="574"/>
                </a:lnTo>
                <a:lnTo>
                  <a:pt x="2598" y="574"/>
                </a:lnTo>
                <a:lnTo>
                  <a:pt x="2599" y="575"/>
                </a:lnTo>
                <a:lnTo>
                  <a:pt x="2600" y="575"/>
                </a:lnTo>
                <a:lnTo>
                  <a:pt x="2601" y="575"/>
                </a:lnTo>
                <a:lnTo>
                  <a:pt x="2601" y="576"/>
                </a:lnTo>
                <a:lnTo>
                  <a:pt x="2601" y="576"/>
                </a:lnTo>
                <a:lnTo>
                  <a:pt x="2601" y="577"/>
                </a:lnTo>
                <a:lnTo>
                  <a:pt x="2602" y="577"/>
                </a:lnTo>
                <a:lnTo>
                  <a:pt x="2602" y="578"/>
                </a:lnTo>
                <a:lnTo>
                  <a:pt x="2603" y="578"/>
                </a:lnTo>
                <a:lnTo>
                  <a:pt x="2603" y="578"/>
                </a:lnTo>
                <a:lnTo>
                  <a:pt x="2604" y="578"/>
                </a:lnTo>
                <a:lnTo>
                  <a:pt x="2605" y="579"/>
                </a:lnTo>
                <a:lnTo>
                  <a:pt x="2606" y="579"/>
                </a:lnTo>
                <a:lnTo>
                  <a:pt x="2606" y="580"/>
                </a:lnTo>
                <a:lnTo>
                  <a:pt x="2607" y="580"/>
                </a:lnTo>
                <a:lnTo>
                  <a:pt x="2607" y="580"/>
                </a:lnTo>
                <a:lnTo>
                  <a:pt x="2608" y="581"/>
                </a:lnTo>
                <a:lnTo>
                  <a:pt x="2609" y="581"/>
                </a:lnTo>
                <a:lnTo>
                  <a:pt x="2610" y="581"/>
                </a:lnTo>
                <a:lnTo>
                  <a:pt x="2611" y="581"/>
                </a:lnTo>
                <a:lnTo>
                  <a:pt x="2611" y="582"/>
                </a:lnTo>
                <a:lnTo>
                  <a:pt x="2611" y="582"/>
                </a:lnTo>
                <a:lnTo>
                  <a:pt x="2612" y="583"/>
                </a:lnTo>
                <a:lnTo>
                  <a:pt x="2613" y="583"/>
                </a:lnTo>
                <a:lnTo>
                  <a:pt x="2613" y="583"/>
                </a:lnTo>
                <a:lnTo>
                  <a:pt x="2613" y="583"/>
                </a:lnTo>
                <a:lnTo>
                  <a:pt x="2614" y="583"/>
                </a:lnTo>
                <a:lnTo>
                  <a:pt x="2615" y="584"/>
                </a:lnTo>
                <a:lnTo>
                  <a:pt x="2616" y="584"/>
                </a:lnTo>
                <a:lnTo>
                  <a:pt x="2616" y="585"/>
                </a:lnTo>
                <a:lnTo>
                  <a:pt x="2616" y="585"/>
                </a:lnTo>
                <a:lnTo>
                  <a:pt x="2617" y="585"/>
                </a:lnTo>
                <a:lnTo>
                  <a:pt x="2617" y="586"/>
                </a:lnTo>
                <a:lnTo>
                  <a:pt x="2618" y="586"/>
                </a:lnTo>
                <a:lnTo>
                  <a:pt x="2619" y="586"/>
                </a:lnTo>
                <a:lnTo>
                  <a:pt x="2619" y="587"/>
                </a:lnTo>
                <a:lnTo>
                  <a:pt x="2619" y="587"/>
                </a:lnTo>
                <a:lnTo>
                  <a:pt x="2620" y="587"/>
                </a:lnTo>
                <a:lnTo>
                  <a:pt x="2621" y="588"/>
                </a:lnTo>
                <a:lnTo>
                  <a:pt x="2621" y="588"/>
                </a:lnTo>
                <a:lnTo>
                  <a:pt x="2622" y="588"/>
                </a:lnTo>
                <a:lnTo>
                  <a:pt x="2623" y="588"/>
                </a:lnTo>
                <a:lnTo>
                  <a:pt x="2624" y="589"/>
                </a:lnTo>
                <a:lnTo>
                  <a:pt x="2625" y="589"/>
                </a:lnTo>
                <a:lnTo>
                  <a:pt x="2625" y="590"/>
                </a:lnTo>
                <a:lnTo>
                  <a:pt x="2626" y="590"/>
                </a:lnTo>
                <a:lnTo>
                  <a:pt x="2626" y="592"/>
                </a:lnTo>
                <a:lnTo>
                  <a:pt x="2627" y="592"/>
                </a:lnTo>
                <a:lnTo>
                  <a:pt x="2627" y="592"/>
                </a:lnTo>
                <a:lnTo>
                  <a:pt x="2627" y="592"/>
                </a:lnTo>
                <a:lnTo>
                  <a:pt x="2628" y="592"/>
                </a:lnTo>
                <a:lnTo>
                  <a:pt x="2629" y="592"/>
                </a:lnTo>
                <a:lnTo>
                  <a:pt x="2630" y="593"/>
                </a:lnTo>
                <a:lnTo>
                  <a:pt x="2631" y="593"/>
                </a:lnTo>
                <a:lnTo>
                  <a:pt x="2632" y="593"/>
                </a:lnTo>
                <a:lnTo>
                  <a:pt x="2632" y="593"/>
                </a:lnTo>
                <a:lnTo>
                  <a:pt x="2632" y="593"/>
                </a:lnTo>
                <a:lnTo>
                  <a:pt x="2632" y="594"/>
                </a:lnTo>
                <a:lnTo>
                  <a:pt x="2633" y="594"/>
                </a:lnTo>
                <a:lnTo>
                  <a:pt x="2634" y="594"/>
                </a:lnTo>
                <a:lnTo>
                  <a:pt x="2634" y="595"/>
                </a:lnTo>
                <a:lnTo>
                  <a:pt x="2635" y="595"/>
                </a:lnTo>
                <a:lnTo>
                  <a:pt x="2635" y="596"/>
                </a:lnTo>
                <a:lnTo>
                  <a:pt x="2636" y="596"/>
                </a:lnTo>
                <a:lnTo>
                  <a:pt x="2637" y="597"/>
                </a:lnTo>
                <a:lnTo>
                  <a:pt x="2637" y="597"/>
                </a:lnTo>
                <a:lnTo>
                  <a:pt x="2637" y="598"/>
                </a:lnTo>
                <a:lnTo>
                  <a:pt x="2637" y="598"/>
                </a:lnTo>
                <a:lnTo>
                  <a:pt x="2637" y="599"/>
                </a:lnTo>
                <a:lnTo>
                  <a:pt x="2638" y="599"/>
                </a:lnTo>
                <a:lnTo>
                  <a:pt x="2638" y="600"/>
                </a:lnTo>
                <a:lnTo>
                  <a:pt x="2639" y="600"/>
                </a:lnTo>
                <a:lnTo>
                  <a:pt x="2640" y="602"/>
                </a:lnTo>
                <a:lnTo>
                  <a:pt x="2641" y="603"/>
                </a:lnTo>
                <a:lnTo>
                  <a:pt x="2642" y="604"/>
                </a:lnTo>
                <a:lnTo>
                  <a:pt x="2642" y="604"/>
                </a:lnTo>
                <a:lnTo>
                  <a:pt x="2643" y="605"/>
                </a:lnTo>
                <a:lnTo>
                  <a:pt x="2643" y="605"/>
                </a:lnTo>
                <a:lnTo>
                  <a:pt x="2643" y="606"/>
                </a:lnTo>
                <a:lnTo>
                  <a:pt x="2644" y="606"/>
                </a:lnTo>
                <a:lnTo>
                  <a:pt x="2645" y="607"/>
                </a:lnTo>
                <a:lnTo>
                  <a:pt x="2646" y="608"/>
                </a:lnTo>
                <a:lnTo>
                  <a:pt x="2647" y="608"/>
                </a:lnTo>
                <a:lnTo>
                  <a:pt x="2647" y="609"/>
                </a:lnTo>
                <a:lnTo>
                  <a:pt x="2648" y="609"/>
                </a:lnTo>
                <a:lnTo>
                  <a:pt x="2649" y="609"/>
                </a:lnTo>
                <a:lnTo>
                  <a:pt x="2649" y="609"/>
                </a:lnTo>
                <a:lnTo>
                  <a:pt x="2650" y="609"/>
                </a:lnTo>
                <a:lnTo>
                  <a:pt x="2650" y="609"/>
                </a:lnTo>
                <a:lnTo>
                  <a:pt x="2650" y="609"/>
                </a:lnTo>
                <a:lnTo>
                  <a:pt x="2651" y="609"/>
                </a:lnTo>
                <a:lnTo>
                  <a:pt x="2652" y="610"/>
                </a:lnTo>
                <a:lnTo>
                  <a:pt x="2652" y="610"/>
                </a:lnTo>
                <a:lnTo>
                  <a:pt x="2653" y="611"/>
                </a:lnTo>
                <a:lnTo>
                  <a:pt x="2654" y="612"/>
                </a:lnTo>
                <a:lnTo>
                  <a:pt x="2655" y="612"/>
                </a:lnTo>
                <a:lnTo>
                  <a:pt x="2656" y="613"/>
                </a:lnTo>
                <a:lnTo>
                  <a:pt x="2656" y="613"/>
                </a:lnTo>
                <a:lnTo>
                  <a:pt x="2657" y="613"/>
                </a:lnTo>
                <a:lnTo>
                  <a:pt x="2657" y="614"/>
                </a:lnTo>
                <a:lnTo>
                  <a:pt x="2658" y="614"/>
                </a:lnTo>
                <a:lnTo>
                  <a:pt x="2659" y="614"/>
                </a:lnTo>
                <a:lnTo>
                  <a:pt x="2659" y="614"/>
                </a:lnTo>
                <a:lnTo>
                  <a:pt x="2660" y="614"/>
                </a:lnTo>
                <a:lnTo>
                  <a:pt x="2661" y="614"/>
                </a:lnTo>
                <a:lnTo>
                  <a:pt x="2662" y="615"/>
                </a:lnTo>
                <a:lnTo>
                  <a:pt x="2662" y="615"/>
                </a:lnTo>
                <a:lnTo>
                  <a:pt x="2663" y="616"/>
                </a:lnTo>
                <a:lnTo>
                  <a:pt x="2663" y="616"/>
                </a:lnTo>
                <a:lnTo>
                  <a:pt x="2664" y="617"/>
                </a:lnTo>
                <a:lnTo>
                  <a:pt x="2665" y="617"/>
                </a:lnTo>
                <a:lnTo>
                  <a:pt x="2666" y="618"/>
                </a:lnTo>
                <a:lnTo>
                  <a:pt x="2667" y="618"/>
                </a:lnTo>
                <a:lnTo>
                  <a:pt x="2668" y="618"/>
                </a:lnTo>
                <a:lnTo>
                  <a:pt x="2668" y="619"/>
                </a:lnTo>
                <a:lnTo>
                  <a:pt x="2668" y="619"/>
                </a:lnTo>
                <a:lnTo>
                  <a:pt x="2669" y="619"/>
                </a:lnTo>
                <a:lnTo>
                  <a:pt x="2670" y="619"/>
                </a:lnTo>
                <a:lnTo>
                  <a:pt x="2670" y="619"/>
                </a:lnTo>
                <a:lnTo>
                  <a:pt x="2671" y="619"/>
                </a:lnTo>
                <a:lnTo>
                  <a:pt x="2671" y="620"/>
                </a:lnTo>
                <a:lnTo>
                  <a:pt x="2672" y="620"/>
                </a:lnTo>
                <a:lnTo>
                  <a:pt x="2673" y="620"/>
                </a:lnTo>
                <a:lnTo>
                  <a:pt x="2673" y="621"/>
                </a:lnTo>
                <a:lnTo>
                  <a:pt x="2673" y="621"/>
                </a:lnTo>
                <a:lnTo>
                  <a:pt x="2674" y="622"/>
                </a:lnTo>
                <a:lnTo>
                  <a:pt x="2675" y="623"/>
                </a:lnTo>
                <a:lnTo>
                  <a:pt x="2676" y="624"/>
                </a:lnTo>
                <a:lnTo>
                  <a:pt x="2677" y="624"/>
                </a:lnTo>
                <a:lnTo>
                  <a:pt x="2678" y="624"/>
                </a:lnTo>
                <a:lnTo>
                  <a:pt x="2678" y="624"/>
                </a:lnTo>
                <a:lnTo>
                  <a:pt x="2678" y="625"/>
                </a:lnTo>
                <a:lnTo>
                  <a:pt x="2679" y="625"/>
                </a:lnTo>
                <a:lnTo>
                  <a:pt x="2680" y="626"/>
                </a:lnTo>
                <a:lnTo>
                  <a:pt x="2680" y="626"/>
                </a:lnTo>
                <a:lnTo>
                  <a:pt x="2681" y="626"/>
                </a:lnTo>
                <a:lnTo>
                  <a:pt x="2683" y="627"/>
                </a:lnTo>
                <a:lnTo>
                  <a:pt x="2683" y="627"/>
                </a:lnTo>
                <a:lnTo>
                  <a:pt x="2684" y="628"/>
                </a:lnTo>
                <a:lnTo>
                  <a:pt x="2685" y="628"/>
                </a:lnTo>
                <a:lnTo>
                  <a:pt x="2686" y="628"/>
                </a:lnTo>
                <a:lnTo>
                  <a:pt x="2686" y="628"/>
                </a:lnTo>
                <a:lnTo>
                  <a:pt x="2687" y="629"/>
                </a:lnTo>
                <a:lnTo>
                  <a:pt x="2688" y="629"/>
                </a:lnTo>
                <a:lnTo>
                  <a:pt x="2688" y="629"/>
                </a:lnTo>
                <a:lnTo>
                  <a:pt x="2689" y="630"/>
                </a:lnTo>
                <a:lnTo>
                  <a:pt x="2690" y="630"/>
                </a:lnTo>
                <a:lnTo>
                  <a:pt x="2691" y="630"/>
                </a:lnTo>
                <a:lnTo>
                  <a:pt x="2691" y="631"/>
                </a:lnTo>
                <a:lnTo>
                  <a:pt x="2692" y="631"/>
                </a:lnTo>
                <a:lnTo>
                  <a:pt x="2692" y="631"/>
                </a:lnTo>
                <a:lnTo>
                  <a:pt x="2692" y="632"/>
                </a:lnTo>
                <a:lnTo>
                  <a:pt x="2693" y="633"/>
                </a:lnTo>
                <a:lnTo>
                  <a:pt x="2694" y="633"/>
                </a:lnTo>
                <a:lnTo>
                  <a:pt x="2695" y="634"/>
                </a:lnTo>
                <a:lnTo>
                  <a:pt x="2696" y="635"/>
                </a:lnTo>
                <a:lnTo>
                  <a:pt x="2697" y="635"/>
                </a:lnTo>
                <a:lnTo>
                  <a:pt x="2697" y="635"/>
                </a:lnTo>
                <a:lnTo>
                  <a:pt x="2698" y="635"/>
                </a:lnTo>
                <a:lnTo>
                  <a:pt x="2698" y="635"/>
                </a:lnTo>
                <a:lnTo>
                  <a:pt x="2699" y="636"/>
                </a:lnTo>
                <a:lnTo>
                  <a:pt x="2699" y="636"/>
                </a:lnTo>
                <a:lnTo>
                  <a:pt x="2700" y="636"/>
                </a:lnTo>
                <a:lnTo>
                  <a:pt x="2701" y="636"/>
                </a:lnTo>
                <a:lnTo>
                  <a:pt x="2702" y="636"/>
                </a:lnTo>
                <a:lnTo>
                  <a:pt x="2702" y="637"/>
                </a:lnTo>
                <a:lnTo>
                  <a:pt x="2703" y="637"/>
                </a:lnTo>
                <a:lnTo>
                  <a:pt x="2704" y="637"/>
                </a:lnTo>
                <a:lnTo>
                  <a:pt x="2704" y="637"/>
                </a:lnTo>
                <a:lnTo>
                  <a:pt x="2704" y="638"/>
                </a:lnTo>
                <a:lnTo>
                  <a:pt x="2705" y="638"/>
                </a:lnTo>
                <a:lnTo>
                  <a:pt x="2706" y="638"/>
                </a:lnTo>
                <a:lnTo>
                  <a:pt x="2707" y="639"/>
                </a:lnTo>
                <a:lnTo>
                  <a:pt x="2708" y="639"/>
                </a:lnTo>
                <a:lnTo>
                  <a:pt x="2709" y="639"/>
                </a:lnTo>
                <a:lnTo>
                  <a:pt x="2709" y="640"/>
                </a:lnTo>
                <a:lnTo>
                  <a:pt x="2710" y="640"/>
                </a:lnTo>
                <a:lnTo>
                  <a:pt x="2710" y="640"/>
                </a:lnTo>
                <a:lnTo>
                  <a:pt x="2711" y="640"/>
                </a:lnTo>
                <a:lnTo>
                  <a:pt x="2712" y="640"/>
                </a:lnTo>
                <a:lnTo>
                  <a:pt x="2712" y="641"/>
                </a:lnTo>
                <a:lnTo>
                  <a:pt x="2713" y="641"/>
                </a:lnTo>
                <a:lnTo>
                  <a:pt x="2714" y="641"/>
                </a:lnTo>
                <a:lnTo>
                  <a:pt x="2714" y="641"/>
                </a:lnTo>
                <a:lnTo>
                  <a:pt x="2715" y="641"/>
                </a:lnTo>
                <a:lnTo>
                  <a:pt x="2716" y="642"/>
                </a:lnTo>
                <a:lnTo>
                  <a:pt x="2716" y="642"/>
                </a:lnTo>
                <a:lnTo>
                  <a:pt x="2717" y="642"/>
                </a:lnTo>
                <a:lnTo>
                  <a:pt x="2718" y="643"/>
                </a:lnTo>
                <a:lnTo>
                  <a:pt x="2719" y="643"/>
                </a:lnTo>
                <a:lnTo>
                  <a:pt x="2719" y="643"/>
                </a:lnTo>
                <a:lnTo>
                  <a:pt x="2720" y="643"/>
                </a:lnTo>
                <a:lnTo>
                  <a:pt x="2721" y="643"/>
                </a:lnTo>
                <a:lnTo>
                  <a:pt x="2722" y="643"/>
                </a:lnTo>
                <a:lnTo>
                  <a:pt x="2722" y="643"/>
                </a:lnTo>
                <a:lnTo>
                  <a:pt x="2723" y="643"/>
                </a:lnTo>
                <a:lnTo>
                  <a:pt x="2724" y="643"/>
                </a:lnTo>
                <a:lnTo>
                  <a:pt x="2724" y="643"/>
                </a:lnTo>
                <a:lnTo>
                  <a:pt x="2725" y="643"/>
                </a:lnTo>
                <a:lnTo>
                  <a:pt x="2726" y="642"/>
                </a:lnTo>
                <a:lnTo>
                  <a:pt x="2727" y="642"/>
                </a:lnTo>
                <a:lnTo>
                  <a:pt x="2728" y="642"/>
                </a:lnTo>
                <a:lnTo>
                  <a:pt x="2728" y="643"/>
                </a:lnTo>
                <a:lnTo>
                  <a:pt x="2729" y="643"/>
                </a:lnTo>
                <a:lnTo>
                  <a:pt x="2729" y="643"/>
                </a:lnTo>
                <a:lnTo>
                  <a:pt x="2730" y="643"/>
                </a:lnTo>
                <a:lnTo>
                  <a:pt x="2731" y="643"/>
                </a:lnTo>
                <a:lnTo>
                  <a:pt x="2732" y="643"/>
                </a:lnTo>
                <a:lnTo>
                  <a:pt x="2733" y="643"/>
                </a:lnTo>
                <a:lnTo>
                  <a:pt x="2734" y="643"/>
                </a:lnTo>
                <a:lnTo>
                  <a:pt x="2735" y="643"/>
                </a:lnTo>
                <a:lnTo>
                  <a:pt x="2735" y="643"/>
                </a:lnTo>
                <a:lnTo>
                  <a:pt x="2735" y="643"/>
                </a:lnTo>
                <a:lnTo>
                  <a:pt x="2736" y="643"/>
                </a:lnTo>
                <a:lnTo>
                  <a:pt x="2736" y="642"/>
                </a:lnTo>
                <a:lnTo>
                  <a:pt x="2737" y="642"/>
                </a:lnTo>
                <a:lnTo>
                  <a:pt x="2738" y="641"/>
                </a:lnTo>
                <a:lnTo>
                  <a:pt x="2739" y="641"/>
                </a:lnTo>
                <a:lnTo>
                  <a:pt x="2740" y="640"/>
                </a:lnTo>
                <a:lnTo>
                  <a:pt x="2740" y="640"/>
                </a:lnTo>
                <a:lnTo>
                  <a:pt x="2740" y="640"/>
                </a:lnTo>
                <a:lnTo>
                  <a:pt x="2741" y="639"/>
                </a:lnTo>
                <a:lnTo>
                  <a:pt x="2742" y="638"/>
                </a:lnTo>
                <a:lnTo>
                  <a:pt x="2743" y="637"/>
                </a:lnTo>
                <a:lnTo>
                  <a:pt x="2744" y="637"/>
                </a:lnTo>
                <a:lnTo>
                  <a:pt x="2745" y="637"/>
                </a:lnTo>
                <a:lnTo>
                  <a:pt x="2745" y="636"/>
                </a:lnTo>
                <a:lnTo>
                  <a:pt x="2745" y="636"/>
                </a:lnTo>
                <a:lnTo>
                  <a:pt x="2746" y="636"/>
                </a:lnTo>
                <a:lnTo>
                  <a:pt x="2746" y="636"/>
                </a:lnTo>
                <a:lnTo>
                  <a:pt x="2747" y="635"/>
                </a:lnTo>
                <a:lnTo>
                  <a:pt x="2748" y="635"/>
                </a:lnTo>
                <a:lnTo>
                  <a:pt x="2749" y="635"/>
                </a:lnTo>
                <a:lnTo>
                  <a:pt x="2750" y="634"/>
                </a:lnTo>
                <a:lnTo>
                  <a:pt x="2750" y="634"/>
                </a:lnTo>
                <a:lnTo>
                  <a:pt x="2751" y="634"/>
                </a:lnTo>
                <a:lnTo>
                  <a:pt x="2752" y="634"/>
                </a:lnTo>
                <a:lnTo>
                  <a:pt x="2752" y="633"/>
                </a:lnTo>
                <a:lnTo>
                  <a:pt x="2753" y="633"/>
                </a:lnTo>
                <a:lnTo>
                  <a:pt x="2753" y="632"/>
                </a:lnTo>
                <a:lnTo>
                  <a:pt x="2754" y="632"/>
                </a:lnTo>
                <a:lnTo>
                  <a:pt x="2755" y="632"/>
                </a:lnTo>
                <a:lnTo>
                  <a:pt x="2755" y="631"/>
                </a:lnTo>
                <a:lnTo>
                  <a:pt x="2755" y="631"/>
                </a:lnTo>
                <a:lnTo>
                  <a:pt x="2755" y="632"/>
                </a:lnTo>
                <a:lnTo>
                  <a:pt x="2756" y="632"/>
                </a:lnTo>
                <a:lnTo>
                  <a:pt x="2757" y="632"/>
                </a:lnTo>
                <a:lnTo>
                  <a:pt x="2758" y="632"/>
                </a:lnTo>
                <a:lnTo>
                  <a:pt x="2759" y="633"/>
                </a:lnTo>
                <a:lnTo>
                  <a:pt x="2759" y="634"/>
                </a:lnTo>
                <a:lnTo>
                  <a:pt x="2760" y="634"/>
                </a:lnTo>
                <a:lnTo>
                  <a:pt x="2760" y="634"/>
                </a:lnTo>
                <a:lnTo>
                  <a:pt x="2761" y="635"/>
                </a:lnTo>
                <a:lnTo>
                  <a:pt x="2762" y="635"/>
                </a:lnTo>
                <a:lnTo>
                  <a:pt x="2763" y="635"/>
                </a:lnTo>
                <a:lnTo>
                  <a:pt x="2763" y="636"/>
                </a:lnTo>
                <a:lnTo>
                  <a:pt x="2764" y="636"/>
                </a:lnTo>
                <a:lnTo>
                  <a:pt x="2765" y="637"/>
                </a:lnTo>
                <a:lnTo>
                  <a:pt x="2765" y="637"/>
                </a:lnTo>
                <a:lnTo>
                  <a:pt x="2765" y="637"/>
                </a:lnTo>
                <a:lnTo>
                  <a:pt x="2765" y="638"/>
                </a:lnTo>
                <a:lnTo>
                  <a:pt x="2766" y="638"/>
                </a:lnTo>
                <a:lnTo>
                  <a:pt x="2767" y="638"/>
                </a:lnTo>
                <a:lnTo>
                  <a:pt x="2768" y="638"/>
                </a:lnTo>
                <a:lnTo>
                  <a:pt x="2769" y="639"/>
                </a:lnTo>
                <a:lnTo>
                  <a:pt x="2770" y="639"/>
                </a:lnTo>
                <a:lnTo>
                  <a:pt x="2771" y="640"/>
                </a:lnTo>
                <a:lnTo>
                  <a:pt x="2771" y="640"/>
                </a:lnTo>
                <a:lnTo>
                  <a:pt x="2771" y="639"/>
                </a:lnTo>
                <a:lnTo>
                  <a:pt x="2771" y="640"/>
                </a:lnTo>
                <a:lnTo>
                  <a:pt x="2772" y="640"/>
                </a:lnTo>
                <a:lnTo>
                  <a:pt x="2773" y="640"/>
                </a:lnTo>
                <a:lnTo>
                  <a:pt x="2774" y="640"/>
                </a:lnTo>
                <a:lnTo>
                  <a:pt x="2775" y="641"/>
                </a:lnTo>
                <a:lnTo>
                  <a:pt x="2776" y="641"/>
                </a:lnTo>
                <a:lnTo>
                  <a:pt x="2776" y="641"/>
                </a:lnTo>
                <a:lnTo>
                  <a:pt x="2776" y="641"/>
                </a:lnTo>
                <a:lnTo>
                  <a:pt x="2777" y="641"/>
                </a:lnTo>
                <a:lnTo>
                  <a:pt x="2778" y="641"/>
                </a:lnTo>
                <a:lnTo>
                  <a:pt x="2779" y="640"/>
                </a:lnTo>
                <a:lnTo>
                  <a:pt x="2780" y="640"/>
                </a:lnTo>
                <a:lnTo>
                  <a:pt x="2781" y="640"/>
                </a:lnTo>
                <a:lnTo>
                  <a:pt x="2781" y="639"/>
                </a:lnTo>
                <a:lnTo>
                  <a:pt x="2782" y="639"/>
                </a:lnTo>
                <a:lnTo>
                  <a:pt x="2782" y="638"/>
                </a:lnTo>
                <a:lnTo>
                  <a:pt x="2783" y="638"/>
                </a:lnTo>
                <a:lnTo>
                  <a:pt x="2784" y="638"/>
                </a:lnTo>
                <a:lnTo>
                  <a:pt x="2785" y="637"/>
                </a:lnTo>
                <a:lnTo>
                  <a:pt x="2786" y="637"/>
                </a:lnTo>
                <a:lnTo>
                  <a:pt x="2786" y="636"/>
                </a:lnTo>
                <a:lnTo>
                  <a:pt x="2787" y="636"/>
                </a:lnTo>
                <a:lnTo>
                  <a:pt x="2788" y="636"/>
                </a:lnTo>
                <a:lnTo>
                  <a:pt x="2788" y="635"/>
                </a:lnTo>
                <a:lnTo>
                  <a:pt x="2789" y="635"/>
                </a:lnTo>
                <a:lnTo>
                  <a:pt x="2789" y="635"/>
                </a:lnTo>
                <a:lnTo>
                  <a:pt x="2790" y="635"/>
                </a:lnTo>
                <a:lnTo>
                  <a:pt x="2791" y="635"/>
                </a:lnTo>
                <a:lnTo>
                  <a:pt x="2791" y="635"/>
                </a:lnTo>
                <a:lnTo>
                  <a:pt x="2792" y="635"/>
                </a:lnTo>
                <a:lnTo>
                  <a:pt x="2793" y="634"/>
                </a:lnTo>
                <a:lnTo>
                  <a:pt x="2794" y="634"/>
                </a:lnTo>
                <a:lnTo>
                  <a:pt x="2795" y="634"/>
                </a:lnTo>
                <a:lnTo>
                  <a:pt x="2795" y="633"/>
                </a:lnTo>
                <a:lnTo>
                  <a:pt x="2796" y="633"/>
                </a:lnTo>
                <a:lnTo>
                  <a:pt x="2796" y="632"/>
                </a:lnTo>
                <a:lnTo>
                  <a:pt x="2797" y="631"/>
                </a:lnTo>
                <a:lnTo>
                  <a:pt x="2798" y="631"/>
                </a:lnTo>
                <a:lnTo>
                  <a:pt x="2799" y="631"/>
                </a:lnTo>
                <a:lnTo>
                  <a:pt x="2801" y="632"/>
                </a:lnTo>
                <a:lnTo>
                  <a:pt x="2801" y="633"/>
                </a:lnTo>
                <a:lnTo>
                  <a:pt x="2801" y="633"/>
                </a:lnTo>
                <a:lnTo>
                  <a:pt x="2802" y="633"/>
                </a:lnTo>
                <a:lnTo>
                  <a:pt x="2803" y="634"/>
                </a:lnTo>
                <a:lnTo>
                  <a:pt x="2804" y="634"/>
                </a:lnTo>
                <a:lnTo>
                  <a:pt x="2805" y="634"/>
                </a:lnTo>
                <a:lnTo>
                  <a:pt x="2806" y="634"/>
                </a:lnTo>
                <a:lnTo>
                  <a:pt x="2807" y="633"/>
                </a:lnTo>
                <a:lnTo>
                  <a:pt x="2807" y="633"/>
                </a:lnTo>
                <a:lnTo>
                  <a:pt x="2807" y="633"/>
                </a:lnTo>
                <a:lnTo>
                  <a:pt x="2808" y="633"/>
                </a:lnTo>
                <a:lnTo>
                  <a:pt x="2809" y="633"/>
                </a:lnTo>
                <a:lnTo>
                  <a:pt x="2809" y="632"/>
                </a:lnTo>
                <a:lnTo>
                  <a:pt x="2810" y="632"/>
                </a:lnTo>
                <a:lnTo>
                  <a:pt x="2812" y="631"/>
                </a:lnTo>
                <a:lnTo>
                  <a:pt x="2812" y="631"/>
                </a:lnTo>
                <a:lnTo>
                  <a:pt x="2813" y="631"/>
                </a:lnTo>
                <a:lnTo>
                  <a:pt x="2813" y="630"/>
                </a:lnTo>
                <a:lnTo>
                  <a:pt x="2814" y="630"/>
                </a:lnTo>
                <a:lnTo>
                  <a:pt x="2815" y="630"/>
                </a:lnTo>
                <a:lnTo>
                  <a:pt x="2816" y="630"/>
                </a:lnTo>
                <a:lnTo>
                  <a:pt x="2817" y="630"/>
                </a:lnTo>
                <a:lnTo>
                  <a:pt x="2817" y="631"/>
                </a:lnTo>
                <a:lnTo>
                  <a:pt x="2818" y="631"/>
                </a:lnTo>
                <a:lnTo>
                  <a:pt x="2819" y="632"/>
                </a:lnTo>
                <a:lnTo>
                  <a:pt x="2819" y="632"/>
                </a:lnTo>
                <a:lnTo>
                  <a:pt x="2820" y="633"/>
                </a:lnTo>
                <a:lnTo>
                  <a:pt x="2821" y="632"/>
                </a:lnTo>
                <a:lnTo>
                  <a:pt x="2822" y="632"/>
                </a:lnTo>
                <a:lnTo>
                  <a:pt x="2822" y="631"/>
                </a:lnTo>
                <a:lnTo>
                  <a:pt x="2823" y="631"/>
                </a:lnTo>
                <a:lnTo>
                  <a:pt x="2824" y="630"/>
                </a:lnTo>
                <a:lnTo>
                  <a:pt x="2825" y="629"/>
                </a:lnTo>
                <a:lnTo>
                  <a:pt x="2825" y="629"/>
                </a:lnTo>
                <a:lnTo>
                  <a:pt x="2826" y="629"/>
                </a:lnTo>
                <a:lnTo>
                  <a:pt x="2827" y="629"/>
                </a:lnTo>
                <a:lnTo>
                  <a:pt x="2827" y="628"/>
                </a:lnTo>
                <a:lnTo>
                  <a:pt x="2828" y="628"/>
                </a:lnTo>
                <a:lnTo>
                  <a:pt x="2829" y="628"/>
                </a:lnTo>
                <a:lnTo>
                  <a:pt x="2830" y="628"/>
                </a:lnTo>
                <a:lnTo>
                  <a:pt x="2831" y="628"/>
                </a:lnTo>
                <a:lnTo>
                  <a:pt x="2831" y="628"/>
                </a:lnTo>
                <a:lnTo>
                  <a:pt x="2832" y="628"/>
                </a:lnTo>
                <a:lnTo>
                  <a:pt x="2832" y="627"/>
                </a:lnTo>
                <a:lnTo>
                  <a:pt x="2833" y="627"/>
                </a:lnTo>
                <a:lnTo>
                  <a:pt x="2834" y="626"/>
                </a:lnTo>
                <a:lnTo>
                  <a:pt x="2835" y="626"/>
                </a:lnTo>
                <a:lnTo>
                  <a:pt x="2836" y="626"/>
                </a:lnTo>
                <a:lnTo>
                  <a:pt x="2837" y="626"/>
                </a:lnTo>
                <a:lnTo>
                  <a:pt x="2837" y="626"/>
                </a:lnTo>
                <a:lnTo>
                  <a:pt x="2838" y="626"/>
                </a:lnTo>
                <a:lnTo>
                  <a:pt x="2838" y="626"/>
                </a:lnTo>
                <a:lnTo>
                  <a:pt x="2839" y="626"/>
                </a:lnTo>
                <a:lnTo>
                  <a:pt x="2840" y="627"/>
                </a:lnTo>
                <a:lnTo>
                  <a:pt x="2841" y="627"/>
                </a:lnTo>
                <a:lnTo>
                  <a:pt x="2841" y="628"/>
                </a:lnTo>
                <a:lnTo>
                  <a:pt x="2842" y="628"/>
                </a:lnTo>
                <a:lnTo>
                  <a:pt x="2842" y="627"/>
                </a:lnTo>
                <a:lnTo>
                  <a:pt x="2843" y="627"/>
                </a:lnTo>
                <a:lnTo>
                  <a:pt x="2843" y="627"/>
                </a:lnTo>
                <a:lnTo>
                  <a:pt x="2843" y="626"/>
                </a:lnTo>
                <a:lnTo>
                  <a:pt x="2844" y="626"/>
                </a:lnTo>
                <a:lnTo>
                  <a:pt x="2845" y="626"/>
                </a:lnTo>
                <a:lnTo>
                  <a:pt x="2846" y="626"/>
                </a:lnTo>
                <a:lnTo>
                  <a:pt x="2847" y="626"/>
                </a:lnTo>
                <a:lnTo>
                  <a:pt x="2848" y="626"/>
                </a:lnTo>
                <a:lnTo>
                  <a:pt x="2848" y="626"/>
                </a:lnTo>
                <a:lnTo>
                  <a:pt x="2849" y="626"/>
                </a:lnTo>
                <a:lnTo>
                  <a:pt x="2849" y="626"/>
                </a:lnTo>
                <a:lnTo>
                  <a:pt x="2850" y="625"/>
                </a:lnTo>
                <a:lnTo>
                  <a:pt x="2851" y="625"/>
                </a:lnTo>
                <a:lnTo>
                  <a:pt x="2852" y="625"/>
                </a:lnTo>
                <a:lnTo>
                  <a:pt x="2853" y="624"/>
                </a:lnTo>
                <a:lnTo>
                  <a:pt x="2853" y="624"/>
                </a:lnTo>
                <a:lnTo>
                  <a:pt x="2854" y="624"/>
                </a:lnTo>
                <a:lnTo>
                  <a:pt x="2855" y="624"/>
                </a:lnTo>
                <a:lnTo>
                  <a:pt x="2855" y="624"/>
                </a:lnTo>
                <a:lnTo>
                  <a:pt x="2856" y="624"/>
                </a:lnTo>
                <a:lnTo>
                  <a:pt x="2857" y="624"/>
                </a:lnTo>
                <a:lnTo>
                  <a:pt x="2858" y="623"/>
                </a:lnTo>
                <a:lnTo>
                  <a:pt x="2858" y="623"/>
                </a:lnTo>
                <a:lnTo>
                  <a:pt x="2859" y="622"/>
                </a:lnTo>
                <a:lnTo>
                  <a:pt x="2860" y="623"/>
                </a:lnTo>
                <a:lnTo>
                  <a:pt x="2861" y="623"/>
                </a:lnTo>
                <a:lnTo>
                  <a:pt x="2861" y="623"/>
                </a:lnTo>
                <a:lnTo>
                  <a:pt x="2862" y="621"/>
                </a:lnTo>
                <a:lnTo>
                  <a:pt x="2863" y="621"/>
                </a:lnTo>
                <a:lnTo>
                  <a:pt x="2863" y="621"/>
                </a:lnTo>
                <a:lnTo>
                  <a:pt x="2863" y="622"/>
                </a:lnTo>
                <a:lnTo>
                  <a:pt x="2864" y="622"/>
                </a:lnTo>
                <a:lnTo>
                  <a:pt x="2865" y="623"/>
                </a:lnTo>
                <a:lnTo>
                  <a:pt x="2866" y="623"/>
                </a:lnTo>
                <a:lnTo>
                  <a:pt x="2867" y="624"/>
                </a:lnTo>
                <a:lnTo>
                  <a:pt x="2868" y="624"/>
                </a:lnTo>
                <a:lnTo>
                  <a:pt x="2868" y="624"/>
                </a:lnTo>
                <a:lnTo>
                  <a:pt x="2868" y="625"/>
                </a:lnTo>
                <a:lnTo>
                  <a:pt x="2869" y="626"/>
                </a:lnTo>
                <a:lnTo>
                  <a:pt x="2870" y="626"/>
                </a:lnTo>
                <a:lnTo>
                  <a:pt x="2871" y="626"/>
                </a:lnTo>
                <a:lnTo>
                  <a:pt x="2872" y="627"/>
                </a:lnTo>
                <a:lnTo>
                  <a:pt x="2873" y="627"/>
                </a:lnTo>
                <a:lnTo>
                  <a:pt x="2873" y="628"/>
                </a:lnTo>
                <a:lnTo>
                  <a:pt x="2874" y="628"/>
                </a:lnTo>
                <a:lnTo>
                  <a:pt x="2874" y="628"/>
                </a:lnTo>
                <a:lnTo>
                  <a:pt x="2874" y="629"/>
                </a:lnTo>
                <a:lnTo>
                  <a:pt x="2874" y="629"/>
                </a:lnTo>
                <a:lnTo>
                  <a:pt x="2875" y="629"/>
                </a:lnTo>
                <a:lnTo>
                  <a:pt x="2876" y="629"/>
                </a:lnTo>
                <a:lnTo>
                  <a:pt x="2877" y="629"/>
                </a:lnTo>
                <a:lnTo>
                  <a:pt x="2878" y="630"/>
                </a:lnTo>
                <a:lnTo>
                  <a:pt x="2879" y="630"/>
                </a:lnTo>
                <a:lnTo>
                  <a:pt x="2879" y="630"/>
                </a:lnTo>
                <a:lnTo>
                  <a:pt x="2879" y="629"/>
                </a:lnTo>
                <a:lnTo>
                  <a:pt x="2880" y="629"/>
                </a:lnTo>
                <a:lnTo>
                  <a:pt x="2881" y="629"/>
                </a:lnTo>
                <a:lnTo>
                  <a:pt x="2882" y="628"/>
                </a:lnTo>
                <a:lnTo>
                  <a:pt x="2883" y="628"/>
                </a:lnTo>
                <a:lnTo>
                  <a:pt x="2884" y="628"/>
                </a:lnTo>
                <a:lnTo>
                  <a:pt x="2884" y="627"/>
                </a:lnTo>
                <a:lnTo>
                  <a:pt x="2885" y="627"/>
                </a:lnTo>
                <a:lnTo>
                  <a:pt x="2885" y="626"/>
                </a:lnTo>
                <a:lnTo>
                  <a:pt x="2885" y="626"/>
                </a:lnTo>
                <a:lnTo>
                  <a:pt x="2886" y="626"/>
                </a:lnTo>
                <a:lnTo>
                  <a:pt x="2887" y="626"/>
                </a:lnTo>
                <a:lnTo>
                  <a:pt x="2888" y="626"/>
                </a:lnTo>
                <a:lnTo>
                  <a:pt x="2889" y="626"/>
                </a:lnTo>
                <a:lnTo>
                  <a:pt x="2889" y="626"/>
                </a:lnTo>
                <a:lnTo>
                  <a:pt x="2890" y="626"/>
                </a:lnTo>
                <a:lnTo>
                  <a:pt x="2891" y="626"/>
                </a:lnTo>
                <a:lnTo>
                  <a:pt x="2892" y="625"/>
                </a:lnTo>
                <a:lnTo>
                  <a:pt x="2892" y="625"/>
                </a:lnTo>
                <a:lnTo>
                  <a:pt x="2893" y="624"/>
                </a:lnTo>
                <a:lnTo>
                  <a:pt x="2894" y="624"/>
                </a:lnTo>
                <a:lnTo>
                  <a:pt x="2894" y="624"/>
                </a:lnTo>
                <a:lnTo>
                  <a:pt x="2894" y="624"/>
                </a:lnTo>
                <a:lnTo>
                  <a:pt x="2895" y="624"/>
                </a:lnTo>
                <a:lnTo>
                  <a:pt x="2896" y="624"/>
                </a:lnTo>
                <a:lnTo>
                  <a:pt x="2897" y="624"/>
                </a:lnTo>
                <a:lnTo>
                  <a:pt x="2898" y="624"/>
                </a:lnTo>
                <a:lnTo>
                  <a:pt x="2898" y="624"/>
                </a:lnTo>
                <a:lnTo>
                  <a:pt x="2899" y="623"/>
                </a:lnTo>
                <a:lnTo>
                  <a:pt x="2899" y="623"/>
                </a:lnTo>
                <a:lnTo>
                  <a:pt x="2900" y="623"/>
                </a:lnTo>
                <a:lnTo>
                  <a:pt x="2901" y="623"/>
                </a:lnTo>
                <a:lnTo>
                  <a:pt x="2901" y="622"/>
                </a:lnTo>
                <a:lnTo>
                  <a:pt x="2902" y="622"/>
                </a:lnTo>
                <a:lnTo>
                  <a:pt x="2903" y="621"/>
                </a:lnTo>
                <a:lnTo>
                  <a:pt x="2904" y="621"/>
                </a:lnTo>
                <a:lnTo>
                  <a:pt x="2904" y="621"/>
                </a:lnTo>
                <a:lnTo>
                  <a:pt x="2904" y="621"/>
                </a:lnTo>
                <a:lnTo>
                  <a:pt x="2904" y="620"/>
                </a:lnTo>
                <a:lnTo>
                  <a:pt x="2905" y="620"/>
                </a:lnTo>
                <a:lnTo>
                  <a:pt x="2905" y="621"/>
                </a:lnTo>
                <a:lnTo>
                  <a:pt x="2906" y="621"/>
                </a:lnTo>
                <a:lnTo>
                  <a:pt x="2906" y="622"/>
                </a:lnTo>
                <a:lnTo>
                  <a:pt x="2907" y="622"/>
                </a:lnTo>
                <a:lnTo>
                  <a:pt x="2908" y="623"/>
                </a:lnTo>
                <a:lnTo>
                  <a:pt x="2909" y="623"/>
                </a:lnTo>
                <a:lnTo>
                  <a:pt x="2910" y="623"/>
                </a:lnTo>
                <a:lnTo>
                  <a:pt x="2910" y="623"/>
                </a:lnTo>
                <a:lnTo>
                  <a:pt x="2910" y="623"/>
                </a:lnTo>
                <a:lnTo>
                  <a:pt x="2911" y="622"/>
                </a:lnTo>
                <a:lnTo>
                  <a:pt x="2912" y="622"/>
                </a:lnTo>
                <a:lnTo>
                  <a:pt x="2913" y="621"/>
                </a:lnTo>
                <a:lnTo>
                  <a:pt x="2914" y="621"/>
                </a:lnTo>
                <a:lnTo>
                  <a:pt x="2915" y="620"/>
                </a:lnTo>
                <a:lnTo>
                  <a:pt x="2915" y="620"/>
                </a:lnTo>
                <a:lnTo>
                  <a:pt x="2915" y="620"/>
                </a:lnTo>
                <a:lnTo>
                  <a:pt x="2916" y="620"/>
                </a:lnTo>
                <a:lnTo>
                  <a:pt x="2916" y="619"/>
                </a:lnTo>
                <a:lnTo>
                  <a:pt x="2917" y="619"/>
                </a:lnTo>
                <a:lnTo>
                  <a:pt x="2918" y="619"/>
                </a:lnTo>
                <a:lnTo>
                  <a:pt x="2919" y="619"/>
                </a:lnTo>
                <a:lnTo>
                  <a:pt x="2920" y="618"/>
                </a:lnTo>
                <a:lnTo>
                  <a:pt x="2920" y="617"/>
                </a:lnTo>
                <a:lnTo>
                  <a:pt x="2920" y="616"/>
                </a:lnTo>
                <a:lnTo>
                  <a:pt x="2921" y="615"/>
                </a:lnTo>
                <a:lnTo>
                  <a:pt x="2922" y="615"/>
                </a:lnTo>
                <a:lnTo>
                  <a:pt x="2922" y="614"/>
                </a:lnTo>
                <a:lnTo>
                  <a:pt x="2923" y="614"/>
                </a:lnTo>
                <a:lnTo>
                  <a:pt x="2924" y="614"/>
                </a:lnTo>
                <a:lnTo>
                  <a:pt x="2925" y="614"/>
                </a:lnTo>
                <a:lnTo>
                  <a:pt x="2925" y="614"/>
                </a:lnTo>
                <a:lnTo>
                  <a:pt x="2926" y="614"/>
                </a:lnTo>
                <a:lnTo>
                  <a:pt x="2927" y="614"/>
                </a:lnTo>
                <a:lnTo>
                  <a:pt x="2927" y="613"/>
                </a:lnTo>
                <a:lnTo>
                  <a:pt x="2928" y="613"/>
                </a:lnTo>
                <a:lnTo>
                  <a:pt x="2928" y="613"/>
                </a:lnTo>
                <a:lnTo>
                  <a:pt x="2929" y="613"/>
                </a:lnTo>
                <a:lnTo>
                  <a:pt x="2930" y="612"/>
                </a:lnTo>
                <a:lnTo>
                  <a:pt x="2930" y="612"/>
                </a:lnTo>
                <a:lnTo>
                  <a:pt x="2931" y="612"/>
                </a:lnTo>
                <a:lnTo>
                  <a:pt x="2932" y="612"/>
                </a:lnTo>
                <a:lnTo>
                  <a:pt x="2933" y="612"/>
                </a:lnTo>
                <a:lnTo>
                  <a:pt x="2934" y="612"/>
                </a:lnTo>
                <a:lnTo>
                  <a:pt x="2934" y="611"/>
                </a:lnTo>
                <a:lnTo>
                  <a:pt x="2935" y="611"/>
                </a:lnTo>
                <a:lnTo>
                  <a:pt x="2935" y="610"/>
                </a:lnTo>
                <a:lnTo>
                  <a:pt x="2936" y="610"/>
                </a:lnTo>
                <a:lnTo>
                  <a:pt x="2937" y="611"/>
                </a:lnTo>
                <a:lnTo>
                  <a:pt x="2938" y="611"/>
                </a:lnTo>
                <a:lnTo>
                  <a:pt x="2939" y="611"/>
                </a:lnTo>
                <a:lnTo>
                  <a:pt x="2940" y="612"/>
                </a:lnTo>
                <a:lnTo>
                  <a:pt x="2940" y="613"/>
                </a:lnTo>
                <a:lnTo>
                  <a:pt x="2940" y="613"/>
                </a:lnTo>
                <a:lnTo>
                  <a:pt x="2941" y="614"/>
                </a:lnTo>
                <a:lnTo>
                  <a:pt x="2942" y="614"/>
                </a:lnTo>
                <a:lnTo>
                  <a:pt x="2943" y="614"/>
                </a:lnTo>
                <a:lnTo>
                  <a:pt x="2944" y="615"/>
                </a:lnTo>
                <a:lnTo>
                  <a:pt x="2945" y="614"/>
                </a:lnTo>
                <a:lnTo>
                  <a:pt x="2946" y="614"/>
                </a:lnTo>
                <a:lnTo>
                  <a:pt x="2946" y="614"/>
                </a:lnTo>
                <a:lnTo>
                  <a:pt x="2946" y="614"/>
                </a:lnTo>
                <a:lnTo>
                  <a:pt x="2946" y="613"/>
                </a:lnTo>
                <a:lnTo>
                  <a:pt x="2947" y="613"/>
                </a:lnTo>
                <a:lnTo>
                  <a:pt x="2947" y="612"/>
                </a:lnTo>
                <a:lnTo>
                  <a:pt x="2948" y="612"/>
                </a:lnTo>
                <a:lnTo>
                  <a:pt x="2949" y="612"/>
                </a:lnTo>
                <a:lnTo>
                  <a:pt x="2949" y="611"/>
                </a:lnTo>
                <a:lnTo>
                  <a:pt x="2950" y="611"/>
                </a:lnTo>
                <a:lnTo>
                  <a:pt x="2951" y="611"/>
                </a:lnTo>
                <a:lnTo>
                  <a:pt x="2951" y="612"/>
                </a:lnTo>
                <a:lnTo>
                  <a:pt x="2951" y="611"/>
                </a:lnTo>
                <a:lnTo>
                  <a:pt x="2952" y="611"/>
                </a:lnTo>
                <a:lnTo>
                  <a:pt x="2952" y="610"/>
                </a:lnTo>
                <a:lnTo>
                  <a:pt x="2952" y="610"/>
                </a:lnTo>
                <a:lnTo>
                  <a:pt x="2953" y="610"/>
                </a:lnTo>
                <a:lnTo>
                  <a:pt x="2954" y="609"/>
                </a:lnTo>
                <a:lnTo>
                  <a:pt x="2955" y="609"/>
                </a:lnTo>
                <a:lnTo>
                  <a:pt x="2956" y="609"/>
                </a:lnTo>
                <a:lnTo>
                  <a:pt x="2956" y="609"/>
                </a:lnTo>
                <a:lnTo>
                  <a:pt x="2957" y="609"/>
                </a:lnTo>
                <a:lnTo>
                  <a:pt x="2958" y="609"/>
                </a:lnTo>
                <a:lnTo>
                  <a:pt x="2958" y="609"/>
                </a:lnTo>
                <a:lnTo>
                  <a:pt x="2959" y="609"/>
                </a:lnTo>
                <a:lnTo>
                  <a:pt x="2960" y="609"/>
                </a:lnTo>
                <a:lnTo>
                  <a:pt x="2961" y="608"/>
                </a:lnTo>
                <a:lnTo>
                  <a:pt x="2961" y="608"/>
                </a:lnTo>
                <a:lnTo>
                  <a:pt x="2962" y="608"/>
                </a:lnTo>
                <a:lnTo>
                  <a:pt x="2963" y="607"/>
                </a:lnTo>
                <a:lnTo>
                  <a:pt x="2964" y="607"/>
                </a:lnTo>
                <a:lnTo>
                  <a:pt x="2964" y="607"/>
                </a:lnTo>
                <a:lnTo>
                  <a:pt x="2964" y="606"/>
                </a:lnTo>
                <a:lnTo>
                  <a:pt x="2965" y="606"/>
                </a:lnTo>
                <a:lnTo>
                  <a:pt x="2966" y="605"/>
                </a:lnTo>
                <a:lnTo>
                  <a:pt x="2966" y="605"/>
                </a:lnTo>
                <a:lnTo>
                  <a:pt x="2967" y="605"/>
                </a:lnTo>
                <a:lnTo>
                  <a:pt x="2968" y="604"/>
                </a:lnTo>
                <a:lnTo>
                  <a:pt x="2969" y="604"/>
                </a:lnTo>
                <a:lnTo>
                  <a:pt x="2970" y="604"/>
                </a:lnTo>
                <a:lnTo>
                  <a:pt x="2970" y="604"/>
                </a:lnTo>
                <a:lnTo>
                  <a:pt x="2970" y="604"/>
                </a:lnTo>
                <a:lnTo>
                  <a:pt x="2971" y="604"/>
                </a:lnTo>
                <a:lnTo>
                  <a:pt x="2971" y="604"/>
                </a:lnTo>
                <a:lnTo>
                  <a:pt x="2972" y="603"/>
                </a:lnTo>
                <a:lnTo>
                  <a:pt x="2973" y="603"/>
                </a:lnTo>
                <a:lnTo>
                  <a:pt x="2974" y="603"/>
                </a:lnTo>
                <a:lnTo>
                  <a:pt x="2975" y="602"/>
                </a:lnTo>
                <a:lnTo>
                  <a:pt x="2976" y="602"/>
                </a:lnTo>
                <a:lnTo>
                  <a:pt x="2976" y="601"/>
                </a:lnTo>
                <a:lnTo>
                  <a:pt x="2976" y="601"/>
                </a:lnTo>
                <a:lnTo>
                  <a:pt x="2976" y="600"/>
                </a:lnTo>
                <a:lnTo>
                  <a:pt x="2977" y="600"/>
                </a:lnTo>
                <a:lnTo>
                  <a:pt x="2978" y="600"/>
                </a:lnTo>
                <a:lnTo>
                  <a:pt x="2979" y="599"/>
                </a:lnTo>
                <a:lnTo>
                  <a:pt x="2980" y="599"/>
                </a:lnTo>
                <a:lnTo>
                  <a:pt x="2981" y="599"/>
                </a:lnTo>
                <a:lnTo>
                  <a:pt x="2981" y="599"/>
                </a:lnTo>
                <a:lnTo>
                  <a:pt x="2982" y="599"/>
                </a:lnTo>
                <a:lnTo>
                  <a:pt x="2982" y="599"/>
                </a:lnTo>
                <a:lnTo>
                  <a:pt x="2982" y="598"/>
                </a:lnTo>
                <a:lnTo>
                  <a:pt x="2983" y="598"/>
                </a:lnTo>
                <a:lnTo>
                  <a:pt x="2984" y="598"/>
                </a:lnTo>
                <a:lnTo>
                  <a:pt x="2985" y="598"/>
                </a:lnTo>
                <a:lnTo>
                  <a:pt x="2985" y="599"/>
                </a:lnTo>
                <a:lnTo>
                  <a:pt x="2986" y="599"/>
                </a:lnTo>
                <a:lnTo>
                  <a:pt x="2987" y="599"/>
                </a:lnTo>
                <a:lnTo>
                  <a:pt x="2987" y="599"/>
                </a:lnTo>
                <a:lnTo>
                  <a:pt x="2988" y="599"/>
                </a:lnTo>
                <a:lnTo>
                  <a:pt x="2988" y="599"/>
                </a:lnTo>
                <a:lnTo>
                  <a:pt x="2989" y="599"/>
                </a:lnTo>
                <a:lnTo>
                  <a:pt x="2990" y="599"/>
                </a:lnTo>
                <a:lnTo>
                  <a:pt x="2991" y="600"/>
                </a:lnTo>
                <a:lnTo>
                  <a:pt x="2991" y="599"/>
                </a:lnTo>
                <a:lnTo>
                  <a:pt x="2992" y="599"/>
                </a:lnTo>
                <a:lnTo>
                  <a:pt x="2992" y="599"/>
                </a:lnTo>
                <a:lnTo>
                  <a:pt x="2993" y="599"/>
                </a:lnTo>
                <a:lnTo>
                  <a:pt x="2994" y="599"/>
                </a:lnTo>
                <a:lnTo>
                  <a:pt x="2994" y="599"/>
                </a:lnTo>
                <a:lnTo>
                  <a:pt x="2994" y="599"/>
                </a:lnTo>
                <a:lnTo>
                  <a:pt x="2995" y="599"/>
                </a:lnTo>
                <a:lnTo>
                  <a:pt x="2996" y="598"/>
                </a:lnTo>
                <a:lnTo>
                  <a:pt x="2997" y="598"/>
                </a:lnTo>
                <a:lnTo>
                  <a:pt x="2997" y="598"/>
                </a:lnTo>
                <a:lnTo>
                  <a:pt x="2998" y="597"/>
                </a:lnTo>
                <a:lnTo>
                  <a:pt x="2999" y="597"/>
                </a:lnTo>
                <a:lnTo>
                  <a:pt x="3000" y="597"/>
                </a:lnTo>
                <a:lnTo>
                  <a:pt x="3001" y="596"/>
                </a:lnTo>
                <a:lnTo>
                  <a:pt x="3001" y="596"/>
                </a:lnTo>
                <a:lnTo>
                  <a:pt x="3001" y="595"/>
                </a:lnTo>
                <a:lnTo>
                  <a:pt x="3002" y="595"/>
                </a:lnTo>
                <a:lnTo>
                  <a:pt x="3002" y="595"/>
                </a:lnTo>
                <a:lnTo>
                  <a:pt x="3003" y="595"/>
                </a:lnTo>
                <a:lnTo>
                  <a:pt x="3004" y="594"/>
                </a:lnTo>
                <a:lnTo>
                  <a:pt x="3005" y="594"/>
                </a:lnTo>
                <a:lnTo>
                  <a:pt x="3006" y="593"/>
                </a:lnTo>
                <a:lnTo>
                  <a:pt x="3007" y="593"/>
                </a:lnTo>
                <a:lnTo>
                  <a:pt x="3007" y="593"/>
                </a:lnTo>
                <a:lnTo>
                  <a:pt x="3007" y="593"/>
                </a:lnTo>
                <a:lnTo>
                  <a:pt x="3008" y="593"/>
                </a:lnTo>
                <a:lnTo>
                  <a:pt x="3009" y="593"/>
                </a:lnTo>
                <a:lnTo>
                  <a:pt x="3010" y="592"/>
                </a:lnTo>
                <a:lnTo>
                  <a:pt x="3011" y="592"/>
                </a:lnTo>
                <a:lnTo>
                  <a:pt x="3012" y="592"/>
                </a:lnTo>
                <a:lnTo>
                  <a:pt x="3012" y="592"/>
                </a:lnTo>
                <a:lnTo>
                  <a:pt x="3012" y="592"/>
                </a:lnTo>
                <a:lnTo>
                  <a:pt x="3012" y="592"/>
                </a:lnTo>
                <a:lnTo>
                  <a:pt x="3013" y="592"/>
                </a:lnTo>
                <a:lnTo>
                  <a:pt x="3014" y="592"/>
                </a:lnTo>
                <a:lnTo>
                  <a:pt x="3015" y="591"/>
                </a:lnTo>
                <a:lnTo>
                  <a:pt x="3016" y="591"/>
                </a:lnTo>
                <a:lnTo>
                  <a:pt x="3017" y="590"/>
                </a:lnTo>
                <a:lnTo>
                  <a:pt x="3018" y="590"/>
                </a:lnTo>
                <a:lnTo>
                  <a:pt x="3018" y="590"/>
                </a:lnTo>
                <a:lnTo>
                  <a:pt x="3018" y="589"/>
                </a:lnTo>
                <a:lnTo>
                  <a:pt x="3019" y="589"/>
                </a:lnTo>
                <a:lnTo>
                  <a:pt x="3020" y="588"/>
                </a:lnTo>
                <a:lnTo>
                  <a:pt x="3021" y="588"/>
                </a:lnTo>
                <a:lnTo>
                  <a:pt x="3022" y="588"/>
                </a:lnTo>
                <a:lnTo>
                  <a:pt x="3023" y="588"/>
                </a:lnTo>
                <a:lnTo>
                  <a:pt x="3023" y="587"/>
                </a:lnTo>
                <a:lnTo>
                  <a:pt x="3023" y="587"/>
                </a:lnTo>
                <a:lnTo>
                  <a:pt x="3024" y="587"/>
                </a:lnTo>
                <a:lnTo>
                  <a:pt x="3024" y="585"/>
                </a:lnTo>
                <a:lnTo>
                  <a:pt x="3024" y="585"/>
                </a:lnTo>
                <a:lnTo>
                  <a:pt x="3025" y="585"/>
                </a:lnTo>
                <a:lnTo>
                  <a:pt x="3026" y="585"/>
                </a:lnTo>
                <a:lnTo>
                  <a:pt x="3026" y="584"/>
                </a:lnTo>
                <a:lnTo>
                  <a:pt x="3027" y="584"/>
                </a:lnTo>
                <a:lnTo>
                  <a:pt x="3028" y="584"/>
                </a:lnTo>
                <a:lnTo>
                  <a:pt x="3028" y="584"/>
                </a:lnTo>
                <a:lnTo>
                  <a:pt x="3029" y="584"/>
                </a:lnTo>
                <a:lnTo>
                  <a:pt x="3030" y="583"/>
                </a:lnTo>
                <a:lnTo>
                  <a:pt x="3031" y="583"/>
                </a:lnTo>
                <a:lnTo>
                  <a:pt x="3031" y="583"/>
                </a:lnTo>
                <a:lnTo>
                  <a:pt x="3032" y="582"/>
                </a:lnTo>
                <a:lnTo>
                  <a:pt x="3033" y="582"/>
                </a:lnTo>
                <a:lnTo>
                  <a:pt x="3033" y="582"/>
                </a:lnTo>
                <a:lnTo>
                  <a:pt x="3034" y="582"/>
                </a:lnTo>
                <a:lnTo>
                  <a:pt x="3035" y="582"/>
                </a:lnTo>
                <a:lnTo>
                  <a:pt x="3036" y="582"/>
                </a:lnTo>
                <a:lnTo>
                  <a:pt x="3037" y="581"/>
                </a:lnTo>
                <a:lnTo>
                  <a:pt x="3037" y="581"/>
                </a:lnTo>
                <a:lnTo>
                  <a:pt x="3038" y="581"/>
                </a:lnTo>
                <a:lnTo>
                  <a:pt x="3038" y="580"/>
                </a:lnTo>
                <a:lnTo>
                  <a:pt x="3039" y="580"/>
                </a:lnTo>
                <a:lnTo>
                  <a:pt x="3040" y="579"/>
                </a:lnTo>
                <a:lnTo>
                  <a:pt x="3041" y="579"/>
                </a:lnTo>
                <a:lnTo>
                  <a:pt x="3042" y="578"/>
                </a:lnTo>
                <a:lnTo>
                  <a:pt x="3043" y="578"/>
                </a:lnTo>
                <a:lnTo>
                  <a:pt x="3043" y="578"/>
                </a:lnTo>
                <a:lnTo>
                  <a:pt x="3043" y="578"/>
                </a:lnTo>
                <a:lnTo>
                  <a:pt x="3043" y="577"/>
                </a:lnTo>
                <a:lnTo>
                  <a:pt x="3044" y="577"/>
                </a:lnTo>
                <a:lnTo>
                  <a:pt x="3045" y="577"/>
                </a:lnTo>
                <a:lnTo>
                  <a:pt x="3045" y="576"/>
                </a:lnTo>
                <a:lnTo>
                  <a:pt x="3046" y="576"/>
                </a:lnTo>
                <a:lnTo>
                  <a:pt x="3047" y="575"/>
                </a:lnTo>
                <a:lnTo>
                  <a:pt x="3048" y="575"/>
                </a:lnTo>
                <a:lnTo>
                  <a:pt x="3048" y="575"/>
                </a:lnTo>
                <a:lnTo>
                  <a:pt x="3048" y="574"/>
                </a:lnTo>
                <a:lnTo>
                  <a:pt x="3049" y="574"/>
                </a:lnTo>
                <a:lnTo>
                  <a:pt x="3050" y="574"/>
                </a:lnTo>
                <a:lnTo>
                  <a:pt x="3051" y="573"/>
                </a:lnTo>
                <a:lnTo>
                  <a:pt x="3052" y="573"/>
                </a:lnTo>
                <a:lnTo>
                  <a:pt x="3053" y="573"/>
                </a:lnTo>
                <a:lnTo>
                  <a:pt x="3054" y="573"/>
                </a:lnTo>
                <a:lnTo>
                  <a:pt x="3054" y="572"/>
                </a:lnTo>
                <a:lnTo>
                  <a:pt x="3055" y="572"/>
                </a:lnTo>
                <a:lnTo>
                  <a:pt x="3055" y="571"/>
                </a:lnTo>
                <a:lnTo>
                  <a:pt x="3055" y="571"/>
                </a:lnTo>
                <a:lnTo>
                  <a:pt x="3056" y="571"/>
                </a:lnTo>
                <a:lnTo>
                  <a:pt x="3057" y="571"/>
                </a:lnTo>
                <a:lnTo>
                  <a:pt x="3057" y="570"/>
                </a:lnTo>
                <a:lnTo>
                  <a:pt x="3058" y="570"/>
                </a:lnTo>
                <a:lnTo>
                  <a:pt x="3059" y="570"/>
                </a:lnTo>
                <a:lnTo>
                  <a:pt x="3059" y="569"/>
                </a:lnTo>
                <a:lnTo>
                  <a:pt x="3060" y="569"/>
                </a:lnTo>
                <a:lnTo>
                  <a:pt x="3061" y="568"/>
                </a:lnTo>
                <a:lnTo>
                  <a:pt x="3061" y="568"/>
                </a:lnTo>
                <a:lnTo>
                  <a:pt x="3061" y="568"/>
                </a:lnTo>
                <a:lnTo>
                  <a:pt x="3062" y="568"/>
                </a:lnTo>
                <a:lnTo>
                  <a:pt x="3062" y="567"/>
                </a:lnTo>
                <a:lnTo>
                  <a:pt x="3063" y="567"/>
                </a:lnTo>
                <a:lnTo>
                  <a:pt x="3064" y="566"/>
                </a:lnTo>
                <a:lnTo>
                  <a:pt x="3064" y="566"/>
                </a:lnTo>
                <a:lnTo>
                  <a:pt x="3065" y="566"/>
                </a:lnTo>
                <a:lnTo>
                  <a:pt x="3065" y="567"/>
                </a:lnTo>
                <a:lnTo>
                  <a:pt x="3066" y="567"/>
                </a:lnTo>
                <a:lnTo>
                  <a:pt x="3066" y="568"/>
                </a:lnTo>
                <a:lnTo>
                  <a:pt x="3067" y="568"/>
                </a:lnTo>
                <a:lnTo>
                  <a:pt x="3067" y="568"/>
                </a:lnTo>
                <a:lnTo>
                  <a:pt x="3068" y="568"/>
                </a:lnTo>
                <a:lnTo>
                  <a:pt x="3069" y="568"/>
                </a:lnTo>
                <a:lnTo>
                  <a:pt x="3069" y="567"/>
                </a:lnTo>
                <a:lnTo>
                  <a:pt x="3070" y="567"/>
                </a:lnTo>
                <a:lnTo>
                  <a:pt x="3071" y="567"/>
                </a:lnTo>
                <a:lnTo>
                  <a:pt x="3072" y="567"/>
                </a:lnTo>
                <a:lnTo>
                  <a:pt x="3073" y="567"/>
                </a:lnTo>
                <a:lnTo>
                  <a:pt x="3073" y="567"/>
                </a:lnTo>
                <a:lnTo>
                  <a:pt x="3074" y="567"/>
                </a:lnTo>
                <a:lnTo>
                  <a:pt x="3074" y="566"/>
                </a:lnTo>
                <a:lnTo>
                  <a:pt x="3074" y="566"/>
                </a:lnTo>
                <a:lnTo>
                  <a:pt x="3075" y="566"/>
                </a:lnTo>
                <a:lnTo>
                  <a:pt x="3076" y="566"/>
                </a:lnTo>
                <a:lnTo>
                  <a:pt x="3076" y="565"/>
                </a:lnTo>
                <a:lnTo>
                  <a:pt x="3077" y="565"/>
                </a:lnTo>
                <a:lnTo>
                  <a:pt x="3078" y="565"/>
                </a:lnTo>
                <a:lnTo>
                  <a:pt x="3079" y="564"/>
                </a:lnTo>
                <a:lnTo>
                  <a:pt x="3079" y="563"/>
                </a:lnTo>
                <a:lnTo>
                  <a:pt x="3079" y="563"/>
                </a:lnTo>
                <a:lnTo>
                  <a:pt x="3080" y="563"/>
                </a:lnTo>
                <a:lnTo>
                  <a:pt x="3081" y="563"/>
                </a:lnTo>
                <a:lnTo>
                  <a:pt x="3082" y="563"/>
                </a:lnTo>
                <a:lnTo>
                  <a:pt x="3083" y="563"/>
                </a:lnTo>
                <a:lnTo>
                  <a:pt x="3084" y="563"/>
                </a:lnTo>
                <a:lnTo>
                  <a:pt x="3084" y="563"/>
                </a:lnTo>
                <a:lnTo>
                  <a:pt x="3085" y="563"/>
                </a:lnTo>
                <a:lnTo>
                  <a:pt x="3085" y="563"/>
                </a:lnTo>
                <a:lnTo>
                  <a:pt x="3086" y="563"/>
                </a:lnTo>
                <a:lnTo>
                  <a:pt x="3086" y="563"/>
                </a:lnTo>
                <a:lnTo>
                  <a:pt x="3087" y="563"/>
                </a:lnTo>
                <a:lnTo>
                  <a:pt x="3087" y="562"/>
                </a:lnTo>
                <a:lnTo>
                  <a:pt x="3088" y="562"/>
                </a:lnTo>
                <a:lnTo>
                  <a:pt x="3089" y="562"/>
                </a:lnTo>
                <a:lnTo>
                  <a:pt x="3090" y="562"/>
                </a:lnTo>
                <a:lnTo>
                  <a:pt x="3090" y="561"/>
                </a:lnTo>
                <a:lnTo>
                  <a:pt x="3091" y="561"/>
                </a:lnTo>
                <a:lnTo>
                  <a:pt x="3091" y="560"/>
                </a:lnTo>
                <a:lnTo>
                  <a:pt x="3092" y="560"/>
                </a:lnTo>
                <a:lnTo>
                  <a:pt x="3093" y="560"/>
                </a:lnTo>
                <a:lnTo>
                  <a:pt x="3094" y="559"/>
                </a:lnTo>
                <a:lnTo>
                  <a:pt x="3095" y="559"/>
                </a:lnTo>
                <a:lnTo>
                  <a:pt x="3095" y="558"/>
                </a:lnTo>
                <a:lnTo>
                  <a:pt x="3096" y="558"/>
                </a:lnTo>
                <a:lnTo>
                  <a:pt x="3097" y="558"/>
                </a:lnTo>
                <a:lnTo>
                  <a:pt x="3097" y="557"/>
                </a:lnTo>
                <a:lnTo>
                  <a:pt x="3097" y="557"/>
                </a:lnTo>
                <a:lnTo>
                  <a:pt x="3098" y="557"/>
                </a:lnTo>
                <a:lnTo>
                  <a:pt x="3098" y="556"/>
                </a:lnTo>
                <a:lnTo>
                  <a:pt x="3099" y="556"/>
                </a:lnTo>
                <a:lnTo>
                  <a:pt x="3100" y="555"/>
                </a:lnTo>
                <a:lnTo>
                  <a:pt x="3100" y="555"/>
                </a:lnTo>
                <a:lnTo>
                  <a:pt x="3101" y="554"/>
                </a:lnTo>
                <a:lnTo>
                  <a:pt x="3102" y="554"/>
                </a:lnTo>
                <a:lnTo>
                  <a:pt x="3103" y="554"/>
                </a:lnTo>
                <a:lnTo>
                  <a:pt x="3103" y="553"/>
                </a:lnTo>
                <a:lnTo>
                  <a:pt x="3104" y="553"/>
                </a:lnTo>
                <a:lnTo>
                  <a:pt x="3105" y="553"/>
                </a:lnTo>
                <a:lnTo>
                  <a:pt x="3105" y="552"/>
                </a:lnTo>
                <a:lnTo>
                  <a:pt x="3106" y="552"/>
                </a:lnTo>
                <a:lnTo>
                  <a:pt x="3107" y="551"/>
                </a:lnTo>
                <a:lnTo>
                  <a:pt x="3108" y="551"/>
                </a:lnTo>
                <a:lnTo>
                  <a:pt x="3109" y="551"/>
                </a:lnTo>
                <a:lnTo>
                  <a:pt x="3109" y="550"/>
                </a:lnTo>
                <a:lnTo>
                  <a:pt x="3110" y="550"/>
                </a:lnTo>
                <a:lnTo>
                  <a:pt x="3110" y="550"/>
                </a:lnTo>
                <a:lnTo>
                  <a:pt x="3110" y="549"/>
                </a:lnTo>
                <a:lnTo>
                  <a:pt x="3111" y="548"/>
                </a:lnTo>
                <a:lnTo>
                  <a:pt x="3112" y="548"/>
                </a:lnTo>
                <a:lnTo>
                  <a:pt x="3113" y="548"/>
                </a:lnTo>
                <a:lnTo>
                  <a:pt x="3114" y="547"/>
                </a:lnTo>
                <a:lnTo>
                  <a:pt x="3115" y="547"/>
                </a:lnTo>
                <a:lnTo>
                  <a:pt x="3115" y="547"/>
                </a:lnTo>
                <a:lnTo>
                  <a:pt x="3115" y="546"/>
                </a:lnTo>
                <a:lnTo>
                  <a:pt x="3116" y="546"/>
                </a:lnTo>
                <a:lnTo>
                  <a:pt x="3117" y="546"/>
                </a:lnTo>
                <a:lnTo>
                  <a:pt x="3117" y="545"/>
                </a:lnTo>
                <a:lnTo>
                  <a:pt x="3118" y="545"/>
                </a:lnTo>
                <a:lnTo>
                  <a:pt x="3119" y="545"/>
                </a:lnTo>
                <a:lnTo>
                  <a:pt x="3119" y="544"/>
                </a:lnTo>
                <a:lnTo>
                  <a:pt x="3120" y="544"/>
                </a:lnTo>
                <a:lnTo>
                  <a:pt x="3120" y="543"/>
                </a:lnTo>
                <a:lnTo>
                  <a:pt x="3121" y="543"/>
                </a:lnTo>
                <a:lnTo>
                  <a:pt x="3121" y="543"/>
                </a:lnTo>
                <a:lnTo>
                  <a:pt x="3121" y="542"/>
                </a:lnTo>
                <a:lnTo>
                  <a:pt x="3122" y="542"/>
                </a:lnTo>
                <a:lnTo>
                  <a:pt x="3123" y="542"/>
                </a:lnTo>
                <a:lnTo>
                  <a:pt x="3124" y="542"/>
                </a:lnTo>
                <a:lnTo>
                  <a:pt x="3125" y="542"/>
                </a:lnTo>
                <a:lnTo>
                  <a:pt x="3126" y="541"/>
                </a:lnTo>
                <a:lnTo>
                  <a:pt x="3126" y="541"/>
                </a:lnTo>
                <a:lnTo>
                  <a:pt x="3127" y="540"/>
                </a:lnTo>
                <a:lnTo>
                  <a:pt x="3127" y="540"/>
                </a:lnTo>
                <a:lnTo>
                  <a:pt x="3128" y="540"/>
                </a:lnTo>
                <a:lnTo>
                  <a:pt x="3129" y="541"/>
                </a:lnTo>
                <a:lnTo>
                  <a:pt x="3130" y="541"/>
                </a:lnTo>
                <a:lnTo>
                  <a:pt x="3131" y="541"/>
                </a:lnTo>
                <a:lnTo>
                  <a:pt x="3131" y="541"/>
                </a:lnTo>
                <a:lnTo>
                  <a:pt x="3132" y="540"/>
                </a:lnTo>
                <a:lnTo>
                  <a:pt x="3133" y="540"/>
                </a:lnTo>
                <a:lnTo>
                  <a:pt x="3133" y="539"/>
                </a:lnTo>
                <a:lnTo>
                  <a:pt x="3134" y="539"/>
                </a:lnTo>
                <a:lnTo>
                  <a:pt x="3135" y="539"/>
                </a:lnTo>
                <a:lnTo>
                  <a:pt x="3136" y="539"/>
                </a:lnTo>
                <a:lnTo>
                  <a:pt x="3136" y="538"/>
                </a:lnTo>
                <a:lnTo>
                  <a:pt x="3137" y="538"/>
                </a:lnTo>
                <a:lnTo>
                  <a:pt x="3138" y="537"/>
                </a:lnTo>
                <a:lnTo>
                  <a:pt x="3139" y="537"/>
                </a:lnTo>
                <a:lnTo>
                  <a:pt x="3140" y="536"/>
                </a:lnTo>
                <a:lnTo>
                  <a:pt x="3140" y="536"/>
                </a:lnTo>
                <a:lnTo>
                  <a:pt x="3140" y="535"/>
                </a:lnTo>
                <a:lnTo>
                  <a:pt x="3141" y="535"/>
                </a:lnTo>
                <a:lnTo>
                  <a:pt x="3141" y="534"/>
                </a:lnTo>
                <a:lnTo>
                  <a:pt x="3141" y="534"/>
                </a:lnTo>
                <a:lnTo>
                  <a:pt x="3141" y="533"/>
                </a:lnTo>
                <a:lnTo>
                  <a:pt x="3142" y="533"/>
                </a:lnTo>
                <a:lnTo>
                  <a:pt x="3143" y="532"/>
                </a:lnTo>
                <a:lnTo>
                  <a:pt x="3144" y="532"/>
                </a:lnTo>
                <a:lnTo>
                  <a:pt x="3145" y="531"/>
                </a:lnTo>
                <a:lnTo>
                  <a:pt x="3146" y="531"/>
                </a:lnTo>
                <a:lnTo>
                  <a:pt x="3146" y="531"/>
                </a:lnTo>
                <a:lnTo>
                  <a:pt x="3146" y="530"/>
                </a:lnTo>
                <a:lnTo>
                  <a:pt x="3147" y="529"/>
                </a:lnTo>
                <a:lnTo>
                  <a:pt x="3148" y="528"/>
                </a:lnTo>
                <a:lnTo>
                  <a:pt x="3149" y="528"/>
                </a:lnTo>
                <a:lnTo>
                  <a:pt x="3150" y="528"/>
                </a:lnTo>
                <a:lnTo>
                  <a:pt x="3150" y="529"/>
                </a:lnTo>
                <a:lnTo>
                  <a:pt x="3151" y="528"/>
                </a:lnTo>
                <a:lnTo>
                  <a:pt x="3151" y="528"/>
                </a:lnTo>
                <a:lnTo>
                  <a:pt x="3151" y="528"/>
                </a:lnTo>
                <a:lnTo>
                  <a:pt x="3151" y="527"/>
                </a:lnTo>
                <a:lnTo>
                  <a:pt x="3152" y="527"/>
                </a:lnTo>
                <a:lnTo>
                  <a:pt x="3153" y="527"/>
                </a:lnTo>
                <a:lnTo>
                  <a:pt x="3153" y="528"/>
                </a:lnTo>
                <a:lnTo>
                  <a:pt x="3154" y="527"/>
                </a:lnTo>
                <a:lnTo>
                  <a:pt x="3155" y="528"/>
                </a:lnTo>
                <a:lnTo>
                  <a:pt x="3156" y="528"/>
                </a:lnTo>
                <a:lnTo>
                  <a:pt x="3157" y="527"/>
                </a:lnTo>
                <a:lnTo>
                  <a:pt x="3157" y="527"/>
                </a:lnTo>
                <a:lnTo>
                  <a:pt x="3157" y="527"/>
                </a:lnTo>
                <a:lnTo>
                  <a:pt x="3158" y="527"/>
                </a:lnTo>
                <a:lnTo>
                  <a:pt x="3159" y="527"/>
                </a:lnTo>
                <a:lnTo>
                  <a:pt x="3160" y="526"/>
                </a:lnTo>
                <a:lnTo>
                  <a:pt x="3161" y="527"/>
                </a:lnTo>
                <a:lnTo>
                  <a:pt x="3161" y="526"/>
                </a:lnTo>
                <a:lnTo>
                  <a:pt x="3162" y="527"/>
                </a:lnTo>
                <a:lnTo>
                  <a:pt x="3162" y="526"/>
                </a:lnTo>
                <a:lnTo>
                  <a:pt x="3162" y="526"/>
                </a:lnTo>
                <a:lnTo>
                  <a:pt x="3163" y="526"/>
                </a:lnTo>
                <a:lnTo>
                  <a:pt x="3163" y="525"/>
                </a:lnTo>
                <a:lnTo>
                  <a:pt x="3164" y="525"/>
                </a:lnTo>
                <a:lnTo>
                  <a:pt x="3164" y="525"/>
                </a:lnTo>
                <a:lnTo>
                  <a:pt x="3165" y="525"/>
                </a:lnTo>
                <a:lnTo>
                  <a:pt x="3165" y="524"/>
                </a:lnTo>
                <a:lnTo>
                  <a:pt x="3166" y="524"/>
                </a:lnTo>
                <a:lnTo>
                  <a:pt x="3167" y="524"/>
                </a:lnTo>
                <a:lnTo>
                  <a:pt x="3167" y="524"/>
                </a:lnTo>
                <a:lnTo>
                  <a:pt x="3168" y="523"/>
                </a:lnTo>
                <a:lnTo>
                  <a:pt x="3169" y="522"/>
                </a:lnTo>
                <a:lnTo>
                  <a:pt x="3170" y="521"/>
                </a:lnTo>
                <a:lnTo>
                  <a:pt x="3170" y="521"/>
                </a:lnTo>
                <a:lnTo>
                  <a:pt x="3170" y="521"/>
                </a:lnTo>
                <a:lnTo>
                  <a:pt x="3171" y="521"/>
                </a:lnTo>
                <a:lnTo>
                  <a:pt x="3172" y="521"/>
                </a:lnTo>
                <a:lnTo>
                  <a:pt x="3172" y="521"/>
                </a:lnTo>
                <a:lnTo>
                  <a:pt x="3172" y="520"/>
                </a:lnTo>
                <a:lnTo>
                  <a:pt x="3173" y="520"/>
                </a:lnTo>
                <a:lnTo>
                  <a:pt x="3173" y="519"/>
                </a:lnTo>
                <a:lnTo>
                  <a:pt x="3174" y="518"/>
                </a:lnTo>
                <a:lnTo>
                  <a:pt x="3175" y="518"/>
                </a:lnTo>
                <a:lnTo>
                  <a:pt x="3176" y="517"/>
                </a:lnTo>
                <a:lnTo>
                  <a:pt x="3176" y="517"/>
                </a:lnTo>
                <a:lnTo>
                  <a:pt x="3177" y="517"/>
                </a:lnTo>
                <a:lnTo>
                  <a:pt x="3177" y="517"/>
                </a:lnTo>
                <a:lnTo>
                  <a:pt x="3178" y="517"/>
                </a:lnTo>
                <a:lnTo>
                  <a:pt x="3179" y="517"/>
                </a:lnTo>
                <a:lnTo>
                  <a:pt x="3180" y="518"/>
                </a:lnTo>
                <a:lnTo>
                  <a:pt x="3181" y="518"/>
                </a:lnTo>
                <a:lnTo>
                  <a:pt x="3182" y="518"/>
                </a:lnTo>
                <a:lnTo>
                  <a:pt x="3182" y="517"/>
                </a:lnTo>
                <a:lnTo>
                  <a:pt x="3182" y="517"/>
                </a:lnTo>
                <a:lnTo>
                  <a:pt x="3182" y="517"/>
                </a:lnTo>
                <a:lnTo>
                  <a:pt x="3183" y="517"/>
                </a:lnTo>
                <a:lnTo>
                  <a:pt x="3183" y="516"/>
                </a:lnTo>
                <a:lnTo>
                  <a:pt x="3184" y="516"/>
                </a:lnTo>
                <a:lnTo>
                  <a:pt x="3185" y="516"/>
                </a:lnTo>
                <a:lnTo>
                  <a:pt x="3186" y="516"/>
                </a:lnTo>
                <a:lnTo>
                  <a:pt x="3187" y="516"/>
                </a:lnTo>
                <a:lnTo>
                  <a:pt x="3187" y="516"/>
                </a:lnTo>
                <a:lnTo>
                  <a:pt x="3187" y="516"/>
                </a:lnTo>
                <a:lnTo>
                  <a:pt x="3187" y="516"/>
                </a:lnTo>
                <a:lnTo>
                  <a:pt x="3188" y="516"/>
                </a:lnTo>
                <a:lnTo>
                  <a:pt x="3189" y="517"/>
                </a:lnTo>
                <a:lnTo>
                  <a:pt x="3190" y="518"/>
                </a:lnTo>
                <a:lnTo>
                  <a:pt x="3191" y="518"/>
                </a:lnTo>
                <a:lnTo>
                  <a:pt x="3192" y="517"/>
                </a:lnTo>
                <a:lnTo>
                  <a:pt x="3193" y="517"/>
                </a:lnTo>
                <a:lnTo>
                  <a:pt x="3193" y="516"/>
                </a:lnTo>
                <a:lnTo>
                  <a:pt x="3194" y="516"/>
                </a:lnTo>
                <a:lnTo>
                  <a:pt x="3194" y="516"/>
                </a:lnTo>
                <a:lnTo>
                  <a:pt x="3195" y="515"/>
                </a:lnTo>
                <a:lnTo>
                  <a:pt x="3196" y="515"/>
                </a:lnTo>
                <a:lnTo>
                  <a:pt x="3197" y="515"/>
                </a:lnTo>
                <a:lnTo>
                  <a:pt x="3198" y="514"/>
                </a:lnTo>
                <a:lnTo>
                  <a:pt x="3198" y="514"/>
                </a:lnTo>
                <a:lnTo>
                  <a:pt x="3199" y="513"/>
                </a:lnTo>
                <a:lnTo>
                  <a:pt x="3200" y="512"/>
                </a:lnTo>
                <a:lnTo>
                  <a:pt x="3200" y="512"/>
                </a:lnTo>
                <a:lnTo>
                  <a:pt x="3200" y="511"/>
                </a:lnTo>
                <a:lnTo>
                  <a:pt x="3201" y="511"/>
                </a:lnTo>
                <a:lnTo>
                  <a:pt x="3202" y="511"/>
                </a:lnTo>
                <a:lnTo>
                  <a:pt x="3202" y="510"/>
                </a:lnTo>
                <a:lnTo>
                  <a:pt x="3203" y="510"/>
                </a:lnTo>
                <a:lnTo>
                  <a:pt x="3203" y="509"/>
                </a:lnTo>
                <a:lnTo>
                  <a:pt x="3203" y="508"/>
                </a:lnTo>
                <a:lnTo>
                  <a:pt x="3204" y="508"/>
                </a:lnTo>
                <a:lnTo>
                  <a:pt x="3204" y="507"/>
                </a:lnTo>
                <a:lnTo>
                  <a:pt x="3205" y="507"/>
                </a:lnTo>
                <a:lnTo>
                  <a:pt x="3205" y="507"/>
                </a:lnTo>
                <a:lnTo>
                  <a:pt x="3206" y="507"/>
                </a:lnTo>
                <a:lnTo>
                  <a:pt x="3206" y="506"/>
                </a:lnTo>
                <a:lnTo>
                  <a:pt x="3206" y="506"/>
                </a:lnTo>
                <a:lnTo>
                  <a:pt x="3207" y="506"/>
                </a:lnTo>
                <a:lnTo>
                  <a:pt x="3208" y="506"/>
                </a:lnTo>
                <a:lnTo>
                  <a:pt x="3208" y="505"/>
                </a:lnTo>
                <a:lnTo>
                  <a:pt x="3209" y="505"/>
                </a:lnTo>
                <a:lnTo>
                  <a:pt x="3210" y="505"/>
                </a:lnTo>
                <a:lnTo>
                  <a:pt x="3211" y="504"/>
                </a:lnTo>
                <a:lnTo>
                  <a:pt x="3212" y="505"/>
                </a:lnTo>
                <a:lnTo>
                  <a:pt x="3212" y="505"/>
                </a:lnTo>
                <a:lnTo>
                  <a:pt x="3213" y="506"/>
                </a:lnTo>
                <a:lnTo>
                  <a:pt x="3213" y="506"/>
                </a:lnTo>
                <a:lnTo>
                  <a:pt x="3214" y="506"/>
                </a:lnTo>
                <a:lnTo>
                  <a:pt x="3215" y="506"/>
                </a:lnTo>
                <a:lnTo>
                  <a:pt x="3216" y="506"/>
                </a:lnTo>
                <a:lnTo>
                  <a:pt x="3216" y="506"/>
                </a:lnTo>
                <a:lnTo>
                  <a:pt x="3217" y="506"/>
                </a:lnTo>
                <a:lnTo>
                  <a:pt x="3217" y="505"/>
                </a:lnTo>
                <a:lnTo>
                  <a:pt x="3218" y="505"/>
                </a:lnTo>
                <a:lnTo>
                  <a:pt x="3218" y="504"/>
                </a:lnTo>
                <a:lnTo>
                  <a:pt x="3218" y="504"/>
                </a:lnTo>
                <a:lnTo>
                  <a:pt x="3219" y="504"/>
                </a:lnTo>
                <a:lnTo>
                  <a:pt x="3220" y="504"/>
                </a:lnTo>
                <a:lnTo>
                  <a:pt x="3221" y="503"/>
                </a:lnTo>
                <a:lnTo>
                  <a:pt x="3222" y="502"/>
                </a:lnTo>
                <a:lnTo>
                  <a:pt x="3223" y="502"/>
                </a:lnTo>
                <a:lnTo>
                  <a:pt x="3223" y="501"/>
                </a:lnTo>
                <a:lnTo>
                  <a:pt x="3223" y="501"/>
                </a:lnTo>
                <a:lnTo>
                  <a:pt x="3224" y="501"/>
                </a:lnTo>
                <a:lnTo>
                  <a:pt x="3224" y="502"/>
                </a:lnTo>
                <a:lnTo>
                  <a:pt x="3225" y="502"/>
                </a:lnTo>
                <a:lnTo>
                  <a:pt x="3226" y="502"/>
                </a:lnTo>
                <a:lnTo>
                  <a:pt x="3226" y="503"/>
                </a:lnTo>
                <a:lnTo>
                  <a:pt x="3227" y="503"/>
                </a:lnTo>
                <a:lnTo>
                  <a:pt x="3228" y="503"/>
                </a:lnTo>
                <a:lnTo>
                  <a:pt x="3229" y="503"/>
                </a:lnTo>
                <a:lnTo>
                  <a:pt x="3229" y="503"/>
                </a:lnTo>
                <a:lnTo>
                  <a:pt x="3230" y="504"/>
                </a:lnTo>
                <a:lnTo>
                  <a:pt x="3230" y="504"/>
                </a:lnTo>
                <a:lnTo>
                  <a:pt x="3231" y="505"/>
                </a:lnTo>
                <a:lnTo>
                  <a:pt x="3232" y="505"/>
                </a:lnTo>
                <a:lnTo>
                  <a:pt x="3233" y="506"/>
                </a:lnTo>
                <a:lnTo>
                  <a:pt x="3233" y="506"/>
                </a:lnTo>
                <a:lnTo>
                  <a:pt x="3234" y="507"/>
                </a:lnTo>
                <a:lnTo>
                  <a:pt x="3234" y="507"/>
                </a:lnTo>
                <a:lnTo>
                  <a:pt x="3235" y="507"/>
                </a:lnTo>
                <a:lnTo>
                  <a:pt x="3236" y="507"/>
                </a:lnTo>
                <a:lnTo>
                  <a:pt x="3236" y="507"/>
                </a:lnTo>
                <a:lnTo>
                  <a:pt x="3236" y="508"/>
                </a:lnTo>
                <a:lnTo>
                  <a:pt x="3237" y="508"/>
                </a:lnTo>
                <a:lnTo>
                  <a:pt x="3238" y="508"/>
                </a:lnTo>
                <a:lnTo>
                  <a:pt x="3239" y="508"/>
                </a:lnTo>
                <a:lnTo>
                  <a:pt x="3239" y="507"/>
                </a:lnTo>
                <a:lnTo>
                  <a:pt x="3240" y="507"/>
                </a:lnTo>
                <a:lnTo>
                  <a:pt x="3241" y="507"/>
                </a:lnTo>
                <a:lnTo>
                  <a:pt x="3242" y="507"/>
                </a:lnTo>
                <a:lnTo>
                  <a:pt x="3243" y="507"/>
                </a:lnTo>
                <a:lnTo>
                  <a:pt x="3243" y="507"/>
                </a:lnTo>
                <a:lnTo>
                  <a:pt x="3244" y="507"/>
                </a:lnTo>
                <a:lnTo>
                  <a:pt x="3244" y="507"/>
                </a:lnTo>
                <a:lnTo>
                  <a:pt x="3245" y="507"/>
                </a:lnTo>
                <a:lnTo>
                  <a:pt x="3246" y="507"/>
                </a:lnTo>
                <a:lnTo>
                  <a:pt x="3247" y="508"/>
                </a:lnTo>
                <a:lnTo>
                  <a:pt x="3248" y="508"/>
                </a:lnTo>
                <a:lnTo>
                  <a:pt x="3248" y="509"/>
                </a:lnTo>
                <a:lnTo>
                  <a:pt x="3249" y="509"/>
                </a:lnTo>
                <a:lnTo>
                  <a:pt x="3249" y="509"/>
                </a:lnTo>
                <a:lnTo>
                  <a:pt x="3249" y="510"/>
                </a:lnTo>
                <a:lnTo>
                  <a:pt x="3250" y="510"/>
                </a:lnTo>
                <a:lnTo>
                  <a:pt x="3251" y="511"/>
                </a:lnTo>
                <a:lnTo>
                  <a:pt x="3252" y="511"/>
                </a:lnTo>
                <a:lnTo>
                  <a:pt x="3253" y="512"/>
                </a:lnTo>
                <a:lnTo>
                  <a:pt x="3254" y="512"/>
                </a:lnTo>
                <a:lnTo>
                  <a:pt x="3254" y="513"/>
                </a:lnTo>
                <a:lnTo>
                  <a:pt x="3254" y="514"/>
                </a:lnTo>
                <a:lnTo>
                  <a:pt x="3254" y="515"/>
                </a:lnTo>
                <a:lnTo>
                  <a:pt x="3255" y="515"/>
                </a:lnTo>
                <a:lnTo>
                  <a:pt x="3256" y="514"/>
                </a:lnTo>
                <a:lnTo>
                  <a:pt x="3257" y="513"/>
                </a:lnTo>
                <a:lnTo>
                  <a:pt x="3258" y="513"/>
                </a:lnTo>
                <a:lnTo>
                  <a:pt x="3258" y="512"/>
                </a:lnTo>
                <a:lnTo>
                  <a:pt x="3259" y="512"/>
                </a:lnTo>
                <a:lnTo>
                  <a:pt x="3259" y="511"/>
                </a:lnTo>
                <a:lnTo>
                  <a:pt x="3259" y="511"/>
                </a:lnTo>
                <a:lnTo>
                  <a:pt x="3260" y="511"/>
                </a:lnTo>
                <a:lnTo>
                  <a:pt x="3260" y="511"/>
                </a:lnTo>
                <a:lnTo>
                  <a:pt x="3261" y="511"/>
                </a:lnTo>
                <a:lnTo>
                  <a:pt x="3261" y="512"/>
                </a:lnTo>
                <a:lnTo>
                  <a:pt x="3262" y="512"/>
                </a:lnTo>
                <a:lnTo>
                  <a:pt x="3263" y="511"/>
                </a:lnTo>
                <a:lnTo>
                  <a:pt x="3263" y="512"/>
                </a:lnTo>
                <a:lnTo>
                  <a:pt x="3264" y="512"/>
                </a:lnTo>
                <a:lnTo>
                  <a:pt x="3265" y="512"/>
                </a:lnTo>
                <a:lnTo>
                  <a:pt x="3265" y="513"/>
                </a:lnTo>
                <a:lnTo>
                  <a:pt x="3266" y="513"/>
                </a:lnTo>
                <a:lnTo>
                  <a:pt x="3266" y="512"/>
                </a:lnTo>
                <a:lnTo>
                  <a:pt x="3267" y="512"/>
                </a:lnTo>
                <a:lnTo>
                  <a:pt x="3268" y="512"/>
                </a:lnTo>
                <a:lnTo>
                  <a:pt x="3269" y="512"/>
                </a:lnTo>
                <a:lnTo>
                  <a:pt x="3269" y="511"/>
                </a:lnTo>
                <a:lnTo>
                  <a:pt x="3270" y="511"/>
                </a:lnTo>
                <a:lnTo>
                  <a:pt x="3270" y="511"/>
                </a:lnTo>
                <a:lnTo>
                  <a:pt x="3270" y="511"/>
                </a:lnTo>
                <a:lnTo>
                  <a:pt x="3271" y="510"/>
                </a:lnTo>
                <a:lnTo>
                  <a:pt x="3272" y="510"/>
                </a:lnTo>
                <a:lnTo>
                  <a:pt x="3273" y="509"/>
                </a:lnTo>
                <a:lnTo>
                  <a:pt x="3273" y="509"/>
                </a:lnTo>
                <a:lnTo>
                  <a:pt x="3274" y="509"/>
                </a:lnTo>
                <a:lnTo>
                  <a:pt x="3275" y="509"/>
                </a:lnTo>
                <a:lnTo>
                  <a:pt x="3275" y="508"/>
                </a:lnTo>
                <a:lnTo>
                  <a:pt x="3275" y="509"/>
                </a:lnTo>
                <a:lnTo>
                  <a:pt x="3276" y="509"/>
                </a:lnTo>
                <a:lnTo>
                  <a:pt x="3276" y="508"/>
                </a:lnTo>
                <a:lnTo>
                  <a:pt x="3277" y="508"/>
                </a:lnTo>
                <a:lnTo>
                  <a:pt x="3278" y="507"/>
                </a:lnTo>
                <a:lnTo>
                  <a:pt x="3279" y="507"/>
                </a:lnTo>
                <a:lnTo>
                  <a:pt x="3279" y="507"/>
                </a:lnTo>
                <a:lnTo>
                  <a:pt x="3279" y="506"/>
                </a:lnTo>
                <a:lnTo>
                  <a:pt x="3280" y="506"/>
                </a:lnTo>
                <a:lnTo>
                  <a:pt x="3280" y="506"/>
                </a:lnTo>
                <a:lnTo>
                  <a:pt x="3280" y="506"/>
                </a:lnTo>
                <a:lnTo>
                  <a:pt x="3280" y="504"/>
                </a:lnTo>
                <a:lnTo>
                  <a:pt x="3281" y="504"/>
                </a:lnTo>
                <a:lnTo>
                  <a:pt x="3282" y="504"/>
                </a:lnTo>
                <a:lnTo>
                  <a:pt x="3283" y="503"/>
                </a:lnTo>
                <a:lnTo>
                  <a:pt x="3284" y="502"/>
                </a:lnTo>
                <a:lnTo>
                  <a:pt x="3285" y="502"/>
                </a:lnTo>
                <a:lnTo>
                  <a:pt x="3285" y="501"/>
                </a:lnTo>
                <a:lnTo>
                  <a:pt x="3285" y="501"/>
                </a:lnTo>
                <a:lnTo>
                  <a:pt x="3286" y="501"/>
                </a:lnTo>
                <a:lnTo>
                  <a:pt x="3287" y="502"/>
                </a:lnTo>
                <a:lnTo>
                  <a:pt x="3288" y="503"/>
                </a:lnTo>
                <a:lnTo>
                  <a:pt x="3289" y="504"/>
                </a:lnTo>
                <a:lnTo>
                  <a:pt x="3290" y="504"/>
                </a:lnTo>
                <a:lnTo>
                  <a:pt x="3290" y="504"/>
                </a:lnTo>
                <a:lnTo>
                  <a:pt x="3290" y="505"/>
                </a:lnTo>
                <a:lnTo>
                  <a:pt x="3290" y="505"/>
                </a:lnTo>
                <a:lnTo>
                  <a:pt x="3291" y="506"/>
                </a:lnTo>
                <a:lnTo>
                  <a:pt x="3292" y="506"/>
                </a:lnTo>
                <a:lnTo>
                  <a:pt x="3293" y="507"/>
                </a:lnTo>
                <a:lnTo>
                  <a:pt x="3294" y="507"/>
                </a:lnTo>
                <a:lnTo>
                  <a:pt x="3295" y="507"/>
                </a:lnTo>
                <a:lnTo>
                  <a:pt x="3295" y="507"/>
                </a:lnTo>
                <a:lnTo>
                  <a:pt x="3296" y="507"/>
                </a:lnTo>
                <a:lnTo>
                  <a:pt x="3297" y="507"/>
                </a:lnTo>
                <a:lnTo>
                  <a:pt x="3297" y="507"/>
                </a:lnTo>
                <a:lnTo>
                  <a:pt x="3298" y="507"/>
                </a:lnTo>
                <a:lnTo>
                  <a:pt x="3299" y="506"/>
                </a:lnTo>
                <a:lnTo>
                  <a:pt x="3300" y="506"/>
                </a:lnTo>
                <a:lnTo>
                  <a:pt x="3301" y="506"/>
                </a:lnTo>
                <a:lnTo>
                  <a:pt x="3301" y="505"/>
                </a:lnTo>
                <a:lnTo>
                  <a:pt x="3301" y="505"/>
                </a:lnTo>
                <a:lnTo>
                  <a:pt x="3301" y="504"/>
                </a:lnTo>
                <a:lnTo>
                  <a:pt x="3302" y="504"/>
                </a:lnTo>
                <a:lnTo>
                  <a:pt x="3302" y="503"/>
                </a:lnTo>
                <a:lnTo>
                  <a:pt x="3303" y="503"/>
                </a:lnTo>
                <a:lnTo>
                  <a:pt x="3303" y="503"/>
                </a:lnTo>
                <a:lnTo>
                  <a:pt x="3304" y="503"/>
                </a:lnTo>
                <a:lnTo>
                  <a:pt x="3305" y="502"/>
                </a:lnTo>
                <a:lnTo>
                  <a:pt x="3306" y="502"/>
                </a:lnTo>
                <a:lnTo>
                  <a:pt x="3306" y="501"/>
                </a:lnTo>
                <a:lnTo>
                  <a:pt x="3307" y="501"/>
                </a:lnTo>
                <a:lnTo>
                  <a:pt x="3308" y="501"/>
                </a:lnTo>
                <a:lnTo>
                  <a:pt x="3309" y="500"/>
                </a:lnTo>
                <a:lnTo>
                  <a:pt x="3309" y="500"/>
                </a:lnTo>
                <a:lnTo>
                  <a:pt x="3310" y="499"/>
                </a:lnTo>
                <a:lnTo>
                  <a:pt x="3311" y="499"/>
                </a:lnTo>
                <a:lnTo>
                  <a:pt x="3311" y="499"/>
                </a:lnTo>
                <a:lnTo>
                  <a:pt x="3311" y="498"/>
                </a:lnTo>
                <a:lnTo>
                  <a:pt x="3312" y="498"/>
                </a:lnTo>
                <a:lnTo>
                  <a:pt x="3312" y="497"/>
                </a:lnTo>
                <a:lnTo>
                  <a:pt x="3313" y="497"/>
                </a:lnTo>
                <a:lnTo>
                  <a:pt x="3314" y="497"/>
                </a:lnTo>
                <a:lnTo>
                  <a:pt x="3315" y="497"/>
                </a:lnTo>
                <a:lnTo>
                  <a:pt x="3315" y="496"/>
                </a:lnTo>
                <a:lnTo>
                  <a:pt x="3315" y="496"/>
                </a:lnTo>
                <a:lnTo>
                  <a:pt x="3316" y="496"/>
                </a:lnTo>
                <a:lnTo>
                  <a:pt x="3316" y="496"/>
                </a:lnTo>
                <a:lnTo>
                  <a:pt x="3317" y="496"/>
                </a:lnTo>
                <a:lnTo>
                  <a:pt x="3318" y="496"/>
                </a:lnTo>
                <a:lnTo>
                  <a:pt x="3318" y="496"/>
                </a:lnTo>
                <a:lnTo>
                  <a:pt x="3319" y="496"/>
                </a:lnTo>
                <a:lnTo>
                  <a:pt x="3320" y="495"/>
                </a:lnTo>
                <a:lnTo>
                  <a:pt x="3321" y="495"/>
                </a:lnTo>
                <a:lnTo>
                  <a:pt x="3321" y="494"/>
                </a:lnTo>
                <a:lnTo>
                  <a:pt x="3321" y="494"/>
                </a:lnTo>
                <a:lnTo>
                  <a:pt x="3322" y="494"/>
                </a:lnTo>
                <a:lnTo>
                  <a:pt x="3322" y="493"/>
                </a:lnTo>
                <a:lnTo>
                  <a:pt x="3323" y="493"/>
                </a:lnTo>
                <a:lnTo>
                  <a:pt x="3324" y="493"/>
                </a:lnTo>
                <a:lnTo>
                  <a:pt x="3325" y="492"/>
                </a:lnTo>
                <a:lnTo>
                  <a:pt x="3326" y="491"/>
                </a:lnTo>
                <a:lnTo>
                  <a:pt x="3326" y="491"/>
                </a:lnTo>
                <a:lnTo>
                  <a:pt x="3327" y="490"/>
                </a:lnTo>
                <a:lnTo>
                  <a:pt x="3327" y="489"/>
                </a:lnTo>
                <a:lnTo>
                  <a:pt x="3328" y="488"/>
                </a:lnTo>
                <a:lnTo>
                  <a:pt x="3329" y="487"/>
                </a:lnTo>
                <a:lnTo>
                  <a:pt x="3330" y="487"/>
                </a:lnTo>
                <a:lnTo>
                  <a:pt x="3331" y="486"/>
                </a:lnTo>
                <a:lnTo>
                  <a:pt x="3331" y="485"/>
                </a:lnTo>
                <a:lnTo>
                  <a:pt x="3332" y="485"/>
                </a:lnTo>
                <a:lnTo>
                  <a:pt x="3333" y="485"/>
                </a:lnTo>
                <a:lnTo>
                  <a:pt x="3333" y="485"/>
                </a:lnTo>
                <a:lnTo>
                  <a:pt x="3333" y="485"/>
                </a:lnTo>
                <a:lnTo>
                  <a:pt x="3334" y="485"/>
                </a:lnTo>
                <a:lnTo>
                  <a:pt x="3335" y="484"/>
                </a:lnTo>
                <a:lnTo>
                  <a:pt x="3336" y="484"/>
                </a:lnTo>
                <a:lnTo>
                  <a:pt x="3337" y="483"/>
                </a:lnTo>
                <a:lnTo>
                  <a:pt x="3337" y="482"/>
                </a:lnTo>
                <a:lnTo>
                  <a:pt x="3338" y="481"/>
                </a:lnTo>
                <a:lnTo>
                  <a:pt x="3339" y="480"/>
                </a:lnTo>
                <a:lnTo>
                  <a:pt x="3339" y="480"/>
                </a:lnTo>
                <a:lnTo>
                  <a:pt x="3340" y="480"/>
                </a:lnTo>
                <a:lnTo>
                  <a:pt x="3341" y="479"/>
                </a:lnTo>
                <a:lnTo>
                  <a:pt x="3342" y="479"/>
                </a:lnTo>
                <a:lnTo>
                  <a:pt x="3342" y="478"/>
                </a:lnTo>
                <a:lnTo>
                  <a:pt x="3343" y="478"/>
                </a:lnTo>
                <a:lnTo>
                  <a:pt x="3343" y="477"/>
                </a:lnTo>
                <a:lnTo>
                  <a:pt x="3344" y="477"/>
                </a:lnTo>
                <a:lnTo>
                  <a:pt x="3344" y="476"/>
                </a:lnTo>
                <a:lnTo>
                  <a:pt x="3345" y="476"/>
                </a:lnTo>
                <a:lnTo>
                  <a:pt x="3345" y="475"/>
                </a:lnTo>
                <a:lnTo>
                  <a:pt x="3345" y="475"/>
                </a:lnTo>
                <a:lnTo>
                  <a:pt x="3346" y="475"/>
                </a:lnTo>
                <a:lnTo>
                  <a:pt x="3347" y="475"/>
                </a:lnTo>
                <a:lnTo>
                  <a:pt x="3347" y="475"/>
                </a:lnTo>
                <a:lnTo>
                  <a:pt x="3348" y="474"/>
                </a:lnTo>
                <a:lnTo>
                  <a:pt x="3349" y="474"/>
                </a:lnTo>
                <a:lnTo>
                  <a:pt x="3350" y="473"/>
                </a:lnTo>
                <a:lnTo>
                  <a:pt x="3351" y="473"/>
                </a:lnTo>
                <a:lnTo>
                  <a:pt x="3352" y="474"/>
                </a:lnTo>
                <a:lnTo>
                  <a:pt x="3352" y="473"/>
                </a:lnTo>
                <a:lnTo>
                  <a:pt x="3352" y="474"/>
                </a:lnTo>
                <a:lnTo>
                  <a:pt x="3352" y="474"/>
                </a:lnTo>
                <a:lnTo>
                  <a:pt x="3353" y="473"/>
                </a:lnTo>
                <a:lnTo>
                  <a:pt x="3354" y="473"/>
                </a:lnTo>
                <a:lnTo>
                  <a:pt x="3354" y="474"/>
                </a:lnTo>
                <a:lnTo>
                  <a:pt x="3355" y="474"/>
                </a:lnTo>
                <a:lnTo>
                  <a:pt x="3356" y="474"/>
                </a:lnTo>
                <a:lnTo>
                  <a:pt x="3357" y="474"/>
                </a:lnTo>
                <a:lnTo>
                  <a:pt x="3357" y="474"/>
                </a:lnTo>
                <a:lnTo>
                  <a:pt x="3357" y="474"/>
                </a:lnTo>
                <a:lnTo>
                  <a:pt x="3358" y="474"/>
                </a:lnTo>
                <a:lnTo>
                  <a:pt x="3359" y="473"/>
                </a:lnTo>
                <a:lnTo>
                  <a:pt x="3360" y="473"/>
                </a:lnTo>
                <a:lnTo>
                  <a:pt x="3361" y="472"/>
                </a:lnTo>
                <a:lnTo>
                  <a:pt x="3361" y="471"/>
                </a:lnTo>
                <a:lnTo>
                  <a:pt x="3362" y="471"/>
                </a:lnTo>
                <a:lnTo>
                  <a:pt x="3362" y="470"/>
                </a:lnTo>
                <a:lnTo>
                  <a:pt x="3363" y="470"/>
                </a:lnTo>
                <a:lnTo>
                  <a:pt x="3363" y="470"/>
                </a:lnTo>
                <a:lnTo>
                  <a:pt x="3364" y="469"/>
                </a:lnTo>
                <a:lnTo>
                  <a:pt x="3364" y="470"/>
                </a:lnTo>
                <a:lnTo>
                  <a:pt x="3365" y="470"/>
                </a:lnTo>
                <a:lnTo>
                  <a:pt x="3366" y="470"/>
                </a:lnTo>
                <a:lnTo>
                  <a:pt x="3367" y="470"/>
                </a:lnTo>
                <a:lnTo>
                  <a:pt x="3368" y="470"/>
                </a:lnTo>
                <a:lnTo>
                  <a:pt x="3368" y="471"/>
                </a:lnTo>
                <a:lnTo>
                  <a:pt x="3369" y="471"/>
                </a:lnTo>
                <a:lnTo>
                  <a:pt x="3369" y="471"/>
                </a:lnTo>
                <a:lnTo>
                  <a:pt x="3370" y="470"/>
                </a:lnTo>
                <a:lnTo>
                  <a:pt x="3371" y="470"/>
                </a:lnTo>
                <a:lnTo>
                  <a:pt x="3371" y="470"/>
                </a:lnTo>
                <a:lnTo>
                  <a:pt x="3372" y="470"/>
                </a:lnTo>
                <a:lnTo>
                  <a:pt x="3373" y="470"/>
                </a:lnTo>
                <a:lnTo>
                  <a:pt x="3373" y="470"/>
                </a:lnTo>
                <a:lnTo>
                  <a:pt x="3374" y="469"/>
                </a:lnTo>
                <a:lnTo>
                  <a:pt x="3375" y="468"/>
                </a:lnTo>
                <a:lnTo>
                  <a:pt x="3375" y="468"/>
                </a:lnTo>
                <a:lnTo>
                  <a:pt x="3375" y="466"/>
                </a:lnTo>
                <a:lnTo>
                  <a:pt x="3376" y="466"/>
                </a:lnTo>
                <a:lnTo>
                  <a:pt x="3376" y="465"/>
                </a:lnTo>
                <a:lnTo>
                  <a:pt x="3377" y="465"/>
                </a:lnTo>
                <a:lnTo>
                  <a:pt x="3377" y="464"/>
                </a:lnTo>
                <a:lnTo>
                  <a:pt x="3378" y="464"/>
                </a:lnTo>
                <a:lnTo>
                  <a:pt x="3378" y="463"/>
                </a:lnTo>
                <a:lnTo>
                  <a:pt x="3379" y="463"/>
                </a:lnTo>
                <a:lnTo>
                  <a:pt x="3380" y="463"/>
                </a:lnTo>
                <a:lnTo>
                  <a:pt x="3381" y="462"/>
                </a:lnTo>
                <a:lnTo>
                  <a:pt x="3382" y="462"/>
                </a:lnTo>
                <a:lnTo>
                  <a:pt x="3382" y="462"/>
                </a:lnTo>
                <a:lnTo>
                  <a:pt x="3382" y="461"/>
                </a:lnTo>
                <a:lnTo>
                  <a:pt x="3383" y="461"/>
                </a:lnTo>
                <a:lnTo>
                  <a:pt x="3383" y="460"/>
                </a:lnTo>
                <a:lnTo>
                  <a:pt x="3384" y="460"/>
                </a:lnTo>
                <a:lnTo>
                  <a:pt x="3384" y="460"/>
                </a:lnTo>
                <a:lnTo>
                  <a:pt x="3385" y="459"/>
                </a:lnTo>
                <a:lnTo>
                  <a:pt x="3386" y="458"/>
                </a:lnTo>
                <a:lnTo>
                  <a:pt x="3387" y="458"/>
                </a:lnTo>
                <a:lnTo>
                  <a:pt x="3387" y="457"/>
                </a:lnTo>
                <a:lnTo>
                  <a:pt x="3388" y="456"/>
                </a:lnTo>
                <a:lnTo>
                  <a:pt x="3388" y="455"/>
                </a:lnTo>
                <a:lnTo>
                  <a:pt x="3388" y="455"/>
                </a:lnTo>
                <a:lnTo>
                  <a:pt x="3389" y="453"/>
                </a:lnTo>
                <a:lnTo>
                  <a:pt x="3390" y="452"/>
                </a:lnTo>
                <a:lnTo>
                  <a:pt x="3391" y="451"/>
                </a:lnTo>
                <a:lnTo>
                  <a:pt x="3392" y="450"/>
                </a:lnTo>
                <a:lnTo>
                  <a:pt x="3393" y="449"/>
                </a:lnTo>
                <a:lnTo>
                  <a:pt x="3393" y="448"/>
                </a:lnTo>
                <a:lnTo>
                  <a:pt x="3393" y="447"/>
                </a:lnTo>
                <a:lnTo>
                  <a:pt x="3394" y="446"/>
                </a:lnTo>
                <a:lnTo>
                  <a:pt x="3394" y="445"/>
                </a:lnTo>
                <a:lnTo>
                  <a:pt x="3395" y="446"/>
                </a:lnTo>
                <a:lnTo>
                  <a:pt x="3396" y="447"/>
                </a:lnTo>
                <a:lnTo>
                  <a:pt x="3397" y="447"/>
                </a:lnTo>
                <a:lnTo>
                  <a:pt x="3397" y="448"/>
                </a:lnTo>
                <a:lnTo>
                  <a:pt x="3398" y="448"/>
                </a:lnTo>
                <a:lnTo>
                  <a:pt x="3398" y="449"/>
                </a:lnTo>
                <a:lnTo>
                  <a:pt x="3399" y="449"/>
                </a:lnTo>
                <a:lnTo>
                  <a:pt x="3399" y="449"/>
                </a:lnTo>
                <a:lnTo>
                  <a:pt x="3400" y="449"/>
                </a:lnTo>
                <a:lnTo>
                  <a:pt x="3401" y="450"/>
                </a:lnTo>
                <a:lnTo>
                  <a:pt x="3402" y="451"/>
                </a:lnTo>
                <a:lnTo>
                  <a:pt x="3403" y="452"/>
                </a:lnTo>
                <a:lnTo>
                  <a:pt x="3404" y="452"/>
                </a:lnTo>
                <a:lnTo>
                  <a:pt x="3404" y="452"/>
                </a:lnTo>
                <a:lnTo>
                  <a:pt x="3405" y="452"/>
                </a:lnTo>
                <a:lnTo>
                  <a:pt x="3406" y="453"/>
                </a:lnTo>
                <a:lnTo>
                  <a:pt x="3406" y="452"/>
                </a:lnTo>
                <a:lnTo>
                  <a:pt x="3406" y="452"/>
                </a:lnTo>
                <a:lnTo>
                  <a:pt x="3407" y="451"/>
                </a:lnTo>
                <a:lnTo>
                  <a:pt x="3408" y="451"/>
                </a:lnTo>
                <a:lnTo>
                  <a:pt x="3409" y="451"/>
                </a:lnTo>
                <a:lnTo>
                  <a:pt x="3409" y="450"/>
                </a:lnTo>
                <a:lnTo>
                  <a:pt x="3410" y="449"/>
                </a:lnTo>
                <a:lnTo>
                  <a:pt x="3411" y="449"/>
                </a:lnTo>
                <a:lnTo>
                  <a:pt x="3412" y="448"/>
                </a:lnTo>
                <a:lnTo>
                  <a:pt x="3412" y="447"/>
                </a:lnTo>
                <a:lnTo>
                  <a:pt x="3413" y="447"/>
                </a:lnTo>
                <a:lnTo>
                  <a:pt x="3414" y="448"/>
                </a:lnTo>
                <a:lnTo>
                  <a:pt x="3414" y="446"/>
                </a:lnTo>
                <a:lnTo>
                  <a:pt x="3415" y="446"/>
                </a:lnTo>
                <a:lnTo>
                  <a:pt x="3416" y="447"/>
                </a:lnTo>
                <a:lnTo>
                  <a:pt x="3417" y="447"/>
                </a:lnTo>
                <a:lnTo>
                  <a:pt x="3417" y="446"/>
                </a:lnTo>
                <a:lnTo>
                  <a:pt x="3418" y="445"/>
                </a:lnTo>
                <a:lnTo>
                  <a:pt x="3418" y="445"/>
                </a:lnTo>
                <a:lnTo>
                  <a:pt x="3418" y="444"/>
                </a:lnTo>
                <a:lnTo>
                  <a:pt x="3419" y="444"/>
                </a:lnTo>
                <a:lnTo>
                  <a:pt x="3419" y="444"/>
                </a:lnTo>
                <a:lnTo>
                  <a:pt x="3421" y="443"/>
                </a:lnTo>
                <a:lnTo>
                  <a:pt x="3422" y="443"/>
                </a:lnTo>
                <a:lnTo>
                  <a:pt x="3423" y="442"/>
                </a:lnTo>
                <a:lnTo>
                  <a:pt x="3424" y="442"/>
                </a:lnTo>
                <a:lnTo>
                  <a:pt x="3424" y="441"/>
                </a:lnTo>
                <a:lnTo>
                  <a:pt x="3424" y="441"/>
                </a:lnTo>
                <a:lnTo>
                  <a:pt x="3424" y="441"/>
                </a:lnTo>
                <a:lnTo>
                  <a:pt x="3425" y="440"/>
                </a:lnTo>
                <a:lnTo>
                  <a:pt x="3426" y="439"/>
                </a:lnTo>
                <a:lnTo>
                  <a:pt x="3427" y="439"/>
                </a:lnTo>
                <a:lnTo>
                  <a:pt x="3428" y="439"/>
                </a:lnTo>
                <a:lnTo>
                  <a:pt x="3429" y="439"/>
                </a:lnTo>
                <a:lnTo>
                  <a:pt x="3429" y="439"/>
                </a:lnTo>
                <a:lnTo>
                  <a:pt x="3429" y="439"/>
                </a:lnTo>
                <a:lnTo>
                  <a:pt x="3430" y="439"/>
                </a:lnTo>
                <a:lnTo>
                  <a:pt x="3430" y="439"/>
                </a:lnTo>
                <a:lnTo>
                  <a:pt x="3431" y="439"/>
                </a:lnTo>
                <a:lnTo>
                  <a:pt x="3431" y="439"/>
                </a:lnTo>
                <a:lnTo>
                  <a:pt x="3431" y="439"/>
                </a:lnTo>
                <a:lnTo>
                  <a:pt x="3432" y="439"/>
                </a:lnTo>
                <a:lnTo>
                  <a:pt x="3433" y="439"/>
                </a:lnTo>
                <a:lnTo>
                  <a:pt x="3434" y="439"/>
                </a:lnTo>
                <a:lnTo>
                  <a:pt x="3434" y="438"/>
                </a:lnTo>
                <a:lnTo>
                  <a:pt x="3434" y="438"/>
                </a:lnTo>
                <a:lnTo>
                  <a:pt x="3435" y="438"/>
                </a:lnTo>
                <a:lnTo>
                  <a:pt x="3436" y="439"/>
                </a:lnTo>
                <a:lnTo>
                  <a:pt x="3436" y="439"/>
                </a:lnTo>
                <a:lnTo>
                  <a:pt x="3437" y="438"/>
                </a:lnTo>
                <a:lnTo>
                  <a:pt x="3438" y="438"/>
                </a:lnTo>
                <a:lnTo>
                  <a:pt x="3439" y="438"/>
                </a:lnTo>
                <a:lnTo>
                  <a:pt x="3440" y="438"/>
                </a:lnTo>
                <a:lnTo>
                  <a:pt x="3440" y="438"/>
                </a:lnTo>
                <a:lnTo>
                  <a:pt x="3440" y="437"/>
                </a:lnTo>
                <a:lnTo>
                  <a:pt x="3441" y="437"/>
                </a:lnTo>
                <a:lnTo>
                  <a:pt x="3442" y="437"/>
                </a:lnTo>
                <a:lnTo>
                  <a:pt x="3442" y="436"/>
                </a:lnTo>
                <a:lnTo>
                  <a:pt x="3443" y="436"/>
                </a:lnTo>
                <a:lnTo>
                  <a:pt x="3444" y="436"/>
                </a:lnTo>
                <a:lnTo>
                  <a:pt x="3445" y="437"/>
                </a:lnTo>
                <a:lnTo>
                  <a:pt x="3445" y="437"/>
                </a:lnTo>
                <a:lnTo>
                  <a:pt x="3446" y="437"/>
                </a:lnTo>
                <a:lnTo>
                  <a:pt x="3447" y="437"/>
                </a:lnTo>
                <a:lnTo>
                  <a:pt x="3448" y="438"/>
                </a:lnTo>
                <a:lnTo>
                  <a:pt x="3448" y="437"/>
                </a:lnTo>
                <a:lnTo>
                  <a:pt x="3449" y="435"/>
                </a:lnTo>
                <a:lnTo>
                  <a:pt x="3450" y="434"/>
                </a:lnTo>
                <a:lnTo>
                  <a:pt x="3450" y="434"/>
                </a:lnTo>
                <a:lnTo>
                  <a:pt x="3450" y="433"/>
                </a:lnTo>
                <a:lnTo>
                  <a:pt x="3451" y="433"/>
                </a:lnTo>
                <a:lnTo>
                  <a:pt x="3451" y="432"/>
                </a:lnTo>
                <a:lnTo>
                  <a:pt x="3452" y="432"/>
                </a:lnTo>
                <a:lnTo>
                  <a:pt x="3452" y="431"/>
                </a:lnTo>
                <a:lnTo>
                  <a:pt x="3453" y="431"/>
                </a:lnTo>
                <a:lnTo>
                  <a:pt x="3453" y="432"/>
                </a:lnTo>
                <a:lnTo>
                  <a:pt x="3454" y="431"/>
                </a:lnTo>
                <a:lnTo>
                  <a:pt x="3454" y="430"/>
                </a:lnTo>
                <a:lnTo>
                  <a:pt x="3455" y="429"/>
                </a:lnTo>
                <a:lnTo>
                  <a:pt x="3455" y="429"/>
                </a:lnTo>
                <a:lnTo>
                  <a:pt x="3456" y="428"/>
                </a:lnTo>
                <a:lnTo>
                  <a:pt x="3457" y="426"/>
                </a:lnTo>
                <a:lnTo>
                  <a:pt x="3458" y="426"/>
                </a:lnTo>
                <a:lnTo>
                  <a:pt x="3459" y="425"/>
                </a:lnTo>
                <a:lnTo>
                  <a:pt x="3459" y="426"/>
                </a:lnTo>
                <a:lnTo>
                  <a:pt x="3460" y="426"/>
                </a:lnTo>
                <a:lnTo>
                  <a:pt x="3460" y="425"/>
                </a:lnTo>
                <a:lnTo>
                  <a:pt x="3460" y="424"/>
                </a:lnTo>
                <a:lnTo>
                  <a:pt x="3461" y="425"/>
                </a:lnTo>
                <a:lnTo>
                  <a:pt x="3462" y="425"/>
                </a:lnTo>
                <a:lnTo>
                  <a:pt x="3463" y="425"/>
                </a:lnTo>
                <a:lnTo>
                  <a:pt x="3464" y="425"/>
                </a:lnTo>
                <a:lnTo>
                  <a:pt x="3465" y="424"/>
                </a:lnTo>
                <a:lnTo>
                  <a:pt x="3465" y="424"/>
                </a:lnTo>
                <a:lnTo>
                  <a:pt x="3466" y="423"/>
                </a:lnTo>
                <a:lnTo>
                  <a:pt x="3466" y="423"/>
                </a:lnTo>
                <a:lnTo>
                  <a:pt x="3467" y="422"/>
                </a:lnTo>
                <a:lnTo>
                  <a:pt x="3468" y="421"/>
                </a:lnTo>
                <a:lnTo>
                  <a:pt x="3469" y="420"/>
                </a:lnTo>
                <a:lnTo>
                  <a:pt x="3470" y="419"/>
                </a:lnTo>
                <a:lnTo>
                  <a:pt x="3470" y="419"/>
                </a:lnTo>
                <a:lnTo>
                  <a:pt x="3470" y="418"/>
                </a:lnTo>
                <a:lnTo>
                  <a:pt x="3471" y="416"/>
                </a:lnTo>
                <a:lnTo>
                  <a:pt x="3472" y="415"/>
                </a:lnTo>
                <a:lnTo>
                  <a:pt x="3472" y="415"/>
                </a:lnTo>
                <a:lnTo>
                  <a:pt x="3472" y="414"/>
                </a:lnTo>
                <a:lnTo>
                  <a:pt x="3473" y="414"/>
                </a:lnTo>
                <a:lnTo>
                  <a:pt x="3474" y="415"/>
                </a:lnTo>
                <a:lnTo>
                  <a:pt x="3475" y="416"/>
                </a:lnTo>
                <a:lnTo>
                  <a:pt x="3476" y="416"/>
                </a:lnTo>
                <a:lnTo>
                  <a:pt x="3476" y="416"/>
                </a:lnTo>
                <a:lnTo>
                  <a:pt x="3477" y="417"/>
                </a:lnTo>
                <a:lnTo>
                  <a:pt x="3478" y="416"/>
                </a:lnTo>
                <a:lnTo>
                  <a:pt x="3478" y="415"/>
                </a:lnTo>
                <a:lnTo>
                  <a:pt x="3479" y="414"/>
                </a:lnTo>
                <a:lnTo>
                  <a:pt x="3480" y="413"/>
                </a:lnTo>
                <a:lnTo>
                  <a:pt x="3481" y="413"/>
                </a:lnTo>
                <a:lnTo>
                  <a:pt x="3481" y="414"/>
                </a:lnTo>
                <a:lnTo>
                  <a:pt x="3482" y="414"/>
                </a:lnTo>
                <a:lnTo>
                  <a:pt x="3483" y="415"/>
                </a:lnTo>
                <a:lnTo>
                  <a:pt x="3484" y="415"/>
                </a:lnTo>
                <a:lnTo>
                  <a:pt x="3484" y="416"/>
                </a:lnTo>
                <a:lnTo>
                  <a:pt x="3484" y="416"/>
                </a:lnTo>
                <a:lnTo>
                  <a:pt x="3485" y="417"/>
                </a:lnTo>
                <a:lnTo>
                  <a:pt x="3485" y="418"/>
                </a:lnTo>
                <a:lnTo>
                  <a:pt x="3486" y="418"/>
                </a:lnTo>
                <a:lnTo>
                  <a:pt x="3486" y="418"/>
                </a:lnTo>
                <a:lnTo>
                  <a:pt x="3487" y="417"/>
                </a:lnTo>
                <a:lnTo>
                  <a:pt x="3488" y="417"/>
                </a:lnTo>
                <a:lnTo>
                  <a:pt x="3489" y="416"/>
                </a:lnTo>
                <a:lnTo>
                  <a:pt x="3490" y="416"/>
                </a:lnTo>
                <a:lnTo>
                  <a:pt x="3491" y="415"/>
                </a:lnTo>
                <a:lnTo>
                  <a:pt x="3491" y="414"/>
                </a:lnTo>
                <a:lnTo>
                  <a:pt x="3491" y="414"/>
                </a:lnTo>
                <a:lnTo>
                  <a:pt x="3492" y="414"/>
                </a:lnTo>
                <a:lnTo>
                  <a:pt x="3493" y="414"/>
                </a:lnTo>
                <a:lnTo>
                  <a:pt x="3494" y="413"/>
                </a:lnTo>
                <a:lnTo>
                  <a:pt x="3495" y="413"/>
                </a:lnTo>
                <a:lnTo>
                  <a:pt x="3496" y="413"/>
                </a:lnTo>
                <a:lnTo>
                  <a:pt x="3496" y="413"/>
                </a:lnTo>
                <a:lnTo>
                  <a:pt x="3496" y="413"/>
                </a:lnTo>
                <a:lnTo>
                  <a:pt x="3497" y="413"/>
                </a:lnTo>
                <a:lnTo>
                  <a:pt x="3498" y="414"/>
                </a:lnTo>
                <a:lnTo>
                  <a:pt x="3499" y="414"/>
                </a:lnTo>
                <a:lnTo>
                  <a:pt x="3500" y="414"/>
                </a:lnTo>
                <a:lnTo>
                  <a:pt x="3501" y="415"/>
                </a:lnTo>
                <a:lnTo>
                  <a:pt x="3501" y="416"/>
                </a:lnTo>
                <a:lnTo>
                  <a:pt x="3502" y="416"/>
                </a:lnTo>
                <a:lnTo>
                  <a:pt x="3502" y="416"/>
                </a:lnTo>
                <a:lnTo>
                  <a:pt x="3503" y="417"/>
                </a:lnTo>
                <a:lnTo>
                  <a:pt x="3504" y="417"/>
                </a:lnTo>
                <a:lnTo>
                  <a:pt x="3504" y="419"/>
                </a:lnTo>
                <a:lnTo>
                  <a:pt x="3505" y="419"/>
                </a:lnTo>
                <a:lnTo>
                  <a:pt x="3506" y="419"/>
                </a:lnTo>
                <a:lnTo>
                  <a:pt x="3506" y="420"/>
                </a:lnTo>
                <a:lnTo>
                  <a:pt x="3506" y="421"/>
                </a:lnTo>
                <a:lnTo>
                  <a:pt x="3507" y="422"/>
                </a:lnTo>
                <a:lnTo>
                  <a:pt x="3508" y="422"/>
                </a:lnTo>
                <a:lnTo>
                  <a:pt x="3508" y="423"/>
                </a:lnTo>
                <a:lnTo>
                  <a:pt x="3509" y="423"/>
                </a:lnTo>
                <a:lnTo>
                  <a:pt x="3510" y="424"/>
                </a:lnTo>
                <a:lnTo>
                  <a:pt x="3511" y="424"/>
                </a:lnTo>
                <a:lnTo>
                  <a:pt x="3512" y="424"/>
                </a:lnTo>
                <a:lnTo>
                  <a:pt x="3512" y="424"/>
                </a:lnTo>
                <a:lnTo>
                  <a:pt x="3513" y="425"/>
                </a:lnTo>
                <a:lnTo>
                  <a:pt x="3514" y="426"/>
                </a:lnTo>
                <a:lnTo>
                  <a:pt x="3515" y="426"/>
                </a:lnTo>
                <a:lnTo>
                  <a:pt x="3515" y="427"/>
                </a:lnTo>
                <a:lnTo>
                  <a:pt x="3515" y="427"/>
                </a:lnTo>
                <a:lnTo>
                  <a:pt x="3515" y="428"/>
                </a:lnTo>
                <a:lnTo>
                  <a:pt x="3516" y="428"/>
                </a:lnTo>
                <a:lnTo>
                  <a:pt x="3517" y="428"/>
                </a:lnTo>
                <a:lnTo>
                  <a:pt x="3517" y="429"/>
                </a:lnTo>
                <a:lnTo>
                  <a:pt x="3518" y="429"/>
                </a:lnTo>
                <a:lnTo>
                  <a:pt x="3519" y="429"/>
                </a:lnTo>
                <a:lnTo>
                  <a:pt x="3520" y="429"/>
                </a:lnTo>
                <a:lnTo>
                  <a:pt x="3521" y="428"/>
                </a:lnTo>
                <a:lnTo>
                  <a:pt x="3521" y="427"/>
                </a:lnTo>
                <a:lnTo>
                  <a:pt x="3522" y="426"/>
                </a:lnTo>
                <a:lnTo>
                  <a:pt x="3522" y="424"/>
                </a:lnTo>
                <a:lnTo>
                  <a:pt x="3523" y="424"/>
                </a:lnTo>
                <a:lnTo>
                  <a:pt x="3524" y="424"/>
                </a:lnTo>
                <a:lnTo>
                  <a:pt x="3525" y="424"/>
                </a:lnTo>
                <a:lnTo>
                  <a:pt x="3526" y="424"/>
                </a:lnTo>
                <a:lnTo>
                  <a:pt x="3526" y="424"/>
                </a:lnTo>
                <a:lnTo>
                  <a:pt x="3527" y="424"/>
                </a:lnTo>
                <a:lnTo>
                  <a:pt x="3527" y="424"/>
                </a:lnTo>
                <a:lnTo>
                  <a:pt x="3527" y="424"/>
                </a:lnTo>
                <a:lnTo>
                  <a:pt x="3528" y="424"/>
                </a:lnTo>
                <a:lnTo>
                  <a:pt x="3529" y="425"/>
                </a:lnTo>
                <a:lnTo>
                  <a:pt x="3530" y="425"/>
                </a:lnTo>
                <a:lnTo>
                  <a:pt x="3531" y="425"/>
                </a:lnTo>
                <a:lnTo>
                  <a:pt x="3532" y="426"/>
                </a:lnTo>
                <a:lnTo>
                  <a:pt x="3532" y="426"/>
                </a:lnTo>
                <a:lnTo>
                  <a:pt x="3532" y="426"/>
                </a:lnTo>
                <a:lnTo>
                  <a:pt x="3533" y="426"/>
                </a:lnTo>
                <a:lnTo>
                  <a:pt x="3534" y="426"/>
                </a:lnTo>
                <a:lnTo>
                  <a:pt x="3535" y="426"/>
                </a:lnTo>
                <a:lnTo>
                  <a:pt x="3536" y="426"/>
                </a:lnTo>
                <a:lnTo>
                  <a:pt x="3537" y="426"/>
                </a:lnTo>
                <a:lnTo>
                  <a:pt x="3537" y="425"/>
                </a:lnTo>
                <a:lnTo>
                  <a:pt x="3537" y="425"/>
                </a:lnTo>
                <a:lnTo>
                  <a:pt x="3538" y="425"/>
                </a:lnTo>
                <a:lnTo>
                  <a:pt x="3539" y="425"/>
                </a:lnTo>
                <a:lnTo>
                  <a:pt x="3539" y="424"/>
                </a:lnTo>
                <a:lnTo>
                  <a:pt x="3539" y="425"/>
                </a:lnTo>
                <a:lnTo>
                  <a:pt x="3540" y="425"/>
                </a:lnTo>
                <a:lnTo>
                  <a:pt x="3540" y="426"/>
                </a:lnTo>
                <a:lnTo>
                  <a:pt x="3541" y="426"/>
                </a:lnTo>
                <a:lnTo>
                  <a:pt x="3542" y="427"/>
                </a:lnTo>
                <a:lnTo>
                  <a:pt x="3542" y="428"/>
                </a:lnTo>
                <a:lnTo>
                  <a:pt x="3543" y="428"/>
                </a:lnTo>
                <a:lnTo>
                  <a:pt x="3544" y="429"/>
                </a:lnTo>
                <a:lnTo>
                  <a:pt x="3545" y="429"/>
                </a:lnTo>
                <a:lnTo>
                  <a:pt x="3545" y="430"/>
                </a:lnTo>
                <a:lnTo>
                  <a:pt x="3546" y="430"/>
                </a:lnTo>
                <a:lnTo>
                  <a:pt x="3547" y="430"/>
                </a:lnTo>
                <a:lnTo>
                  <a:pt x="3548" y="430"/>
                </a:lnTo>
                <a:lnTo>
                  <a:pt x="3548" y="430"/>
                </a:lnTo>
                <a:lnTo>
                  <a:pt x="3549" y="429"/>
                </a:lnTo>
                <a:lnTo>
                  <a:pt x="3550" y="429"/>
                </a:lnTo>
                <a:lnTo>
                  <a:pt x="3551" y="429"/>
                </a:lnTo>
                <a:lnTo>
                  <a:pt x="3551" y="428"/>
                </a:lnTo>
                <a:lnTo>
                  <a:pt x="3552" y="427"/>
                </a:lnTo>
                <a:lnTo>
                  <a:pt x="3553" y="425"/>
                </a:lnTo>
                <a:lnTo>
                  <a:pt x="3553" y="424"/>
                </a:lnTo>
                <a:lnTo>
                  <a:pt x="3553" y="424"/>
                </a:lnTo>
                <a:lnTo>
                  <a:pt x="3554" y="423"/>
                </a:lnTo>
                <a:lnTo>
                  <a:pt x="3555" y="423"/>
                </a:lnTo>
                <a:lnTo>
                  <a:pt x="3556" y="423"/>
                </a:lnTo>
                <a:lnTo>
                  <a:pt x="3557" y="423"/>
                </a:lnTo>
                <a:lnTo>
                  <a:pt x="3557" y="423"/>
                </a:lnTo>
                <a:lnTo>
                  <a:pt x="3558" y="423"/>
                </a:lnTo>
                <a:lnTo>
                  <a:pt x="3558" y="422"/>
                </a:lnTo>
                <a:lnTo>
                  <a:pt x="3558" y="422"/>
                </a:lnTo>
                <a:lnTo>
                  <a:pt x="3559" y="422"/>
                </a:lnTo>
                <a:lnTo>
                  <a:pt x="3560" y="422"/>
                </a:lnTo>
                <a:lnTo>
                  <a:pt x="3561" y="422"/>
                </a:lnTo>
                <a:lnTo>
                  <a:pt x="3562" y="422"/>
                </a:lnTo>
                <a:lnTo>
                  <a:pt x="3563" y="421"/>
                </a:lnTo>
                <a:lnTo>
                  <a:pt x="3563" y="421"/>
                </a:lnTo>
                <a:lnTo>
                  <a:pt x="3563" y="420"/>
                </a:lnTo>
                <a:lnTo>
                  <a:pt x="3564" y="420"/>
                </a:lnTo>
                <a:lnTo>
                  <a:pt x="3565" y="419"/>
                </a:lnTo>
                <a:lnTo>
                  <a:pt x="3566" y="419"/>
                </a:lnTo>
                <a:lnTo>
                  <a:pt x="3567" y="419"/>
                </a:lnTo>
                <a:lnTo>
                  <a:pt x="3567" y="418"/>
                </a:lnTo>
                <a:lnTo>
                  <a:pt x="3568" y="417"/>
                </a:lnTo>
                <a:lnTo>
                  <a:pt x="3568" y="417"/>
                </a:lnTo>
                <a:lnTo>
                  <a:pt x="3568" y="416"/>
                </a:lnTo>
                <a:lnTo>
                  <a:pt x="3569" y="416"/>
                </a:lnTo>
                <a:lnTo>
                  <a:pt x="3569" y="414"/>
                </a:lnTo>
                <a:lnTo>
                  <a:pt x="3569" y="414"/>
                </a:lnTo>
                <a:lnTo>
                  <a:pt x="3569" y="413"/>
                </a:lnTo>
                <a:lnTo>
                  <a:pt x="3570" y="413"/>
                </a:lnTo>
                <a:lnTo>
                  <a:pt x="3571" y="413"/>
                </a:lnTo>
                <a:lnTo>
                  <a:pt x="3572" y="412"/>
                </a:lnTo>
                <a:lnTo>
                  <a:pt x="3573" y="411"/>
                </a:lnTo>
                <a:lnTo>
                  <a:pt x="3573" y="410"/>
                </a:lnTo>
                <a:lnTo>
                  <a:pt x="3573" y="410"/>
                </a:lnTo>
                <a:lnTo>
                  <a:pt x="3573" y="409"/>
                </a:lnTo>
                <a:lnTo>
                  <a:pt x="3574" y="408"/>
                </a:lnTo>
                <a:lnTo>
                  <a:pt x="3575" y="408"/>
                </a:lnTo>
                <a:lnTo>
                  <a:pt x="3575" y="408"/>
                </a:lnTo>
                <a:lnTo>
                  <a:pt x="3576" y="408"/>
                </a:lnTo>
                <a:lnTo>
                  <a:pt x="3577" y="407"/>
                </a:lnTo>
                <a:lnTo>
                  <a:pt x="3578" y="406"/>
                </a:lnTo>
                <a:lnTo>
                  <a:pt x="3578" y="406"/>
                </a:lnTo>
                <a:lnTo>
                  <a:pt x="3579" y="405"/>
                </a:lnTo>
                <a:lnTo>
                  <a:pt x="3579" y="404"/>
                </a:lnTo>
                <a:lnTo>
                  <a:pt x="3580" y="404"/>
                </a:lnTo>
                <a:lnTo>
                  <a:pt x="3580" y="403"/>
                </a:lnTo>
                <a:lnTo>
                  <a:pt x="3581" y="403"/>
                </a:lnTo>
                <a:lnTo>
                  <a:pt x="3581" y="403"/>
                </a:lnTo>
                <a:lnTo>
                  <a:pt x="3582" y="403"/>
                </a:lnTo>
                <a:lnTo>
                  <a:pt x="3582" y="403"/>
                </a:lnTo>
                <a:lnTo>
                  <a:pt x="3583" y="403"/>
                </a:lnTo>
                <a:lnTo>
                  <a:pt x="3583" y="402"/>
                </a:lnTo>
                <a:lnTo>
                  <a:pt x="3584" y="403"/>
                </a:lnTo>
                <a:lnTo>
                  <a:pt x="3584" y="403"/>
                </a:lnTo>
                <a:lnTo>
                  <a:pt x="3585" y="403"/>
                </a:lnTo>
                <a:lnTo>
                  <a:pt x="3586" y="404"/>
                </a:lnTo>
                <a:lnTo>
                  <a:pt x="3587" y="406"/>
                </a:lnTo>
                <a:lnTo>
                  <a:pt x="3587" y="406"/>
                </a:lnTo>
                <a:lnTo>
                  <a:pt x="3588" y="408"/>
                </a:lnTo>
                <a:lnTo>
                  <a:pt x="3589" y="408"/>
                </a:lnTo>
                <a:lnTo>
                  <a:pt x="3589" y="409"/>
                </a:lnTo>
                <a:lnTo>
                  <a:pt x="3589" y="411"/>
                </a:lnTo>
                <a:lnTo>
                  <a:pt x="3590" y="411"/>
                </a:lnTo>
                <a:lnTo>
                  <a:pt x="3590" y="412"/>
                </a:lnTo>
                <a:lnTo>
                  <a:pt x="3591" y="412"/>
                </a:lnTo>
                <a:lnTo>
                  <a:pt x="3591" y="413"/>
                </a:lnTo>
                <a:lnTo>
                  <a:pt x="3592" y="413"/>
                </a:lnTo>
                <a:lnTo>
                  <a:pt x="3593" y="414"/>
                </a:lnTo>
                <a:lnTo>
                  <a:pt x="3594" y="415"/>
                </a:lnTo>
                <a:lnTo>
                  <a:pt x="3594" y="417"/>
                </a:lnTo>
                <a:lnTo>
                  <a:pt x="3594" y="419"/>
                </a:lnTo>
                <a:lnTo>
                  <a:pt x="3595" y="419"/>
                </a:lnTo>
                <a:lnTo>
                  <a:pt x="3596" y="420"/>
                </a:lnTo>
                <a:lnTo>
                  <a:pt x="3596" y="421"/>
                </a:lnTo>
                <a:lnTo>
                  <a:pt x="3597" y="421"/>
                </a:lnTo>
                <a:lnTo>
                  <a:pt x="3598" y="421"/>
                </a:lnTo>
                <a:lnTo>
                  <a:pt x="3599" y="421"/>
                </a:lnTo>
                <a:lnTo>
                  <a:pt x="3599" y="422"/>
                </a:lnTo>
                <a:lnTo>
                  <a:pt x="3599" y="423"/>
                </a:lnTo>
                <a:lnTo>
                  <a:pt x="3600" y="423"/>
                </a:lnTo>
                <a:lnTo>
                  <a:pt x="3601" y="423"/>
                </a:lnTo>
                <a:lnTo>
                  <a:pt x="3601" y="423"/>
                </a:lnTo>
                <a:lnTo>
                  <a:pt x="3602" y="423"/>
                </a:lnTo>
                <a:lnTo>
                  <a:pt x="3603" y="423"/>
                </a:lnTo>
                <a:lnTo>
                  <a:pt x="3604" y="422"/>
                </a:lnTo>
                <a:lnTo>
                  <a:pt x="3604" y="421"/>
                </a:lnTo>
                <a:lnTo>
                  <a:pt x="3605" y="420"/>
                </a:lnTo>
                <a:lnTo>
                  <a:pt x="3605" y="420"/>
                </a:lnTo>
                <a:lnTo>
                  <a:pt x="3606" y="420"/>
                </a:lnTo>
                <a:lnTo>
                  <a:pt x="3607" y="420"/>
                </a:lnTo>
                <a:lnTo>
                  <a:pt x="3608" y="419"/>
                </a:lnTo>
                <a:lnTo>
                  <a:pt x="3608" y="419"/>
                </a:lnTo>
                <a:lnTo>
                  <a:pt x="3609" y="419"/>
                </a:lnTo>
                <a:lnTo>
                  <a:pt x="3609" y="419"/>
                </a:lnTo>
                <a:lnTo>
                  <a:pt x="3610" y="419"/>
                </a:lnTo>
                <a:lnTo>
                  <a:pt x="3611" y="419"/>
                </a:lnTo>
                <a:lnTo>
                  <a:pt x="3611" y="419"/>
                </a:lnTo>
                <a:lnTo>
                  <a:pt x="3612" y="419"/>
                </a:lnTo>
                <a:lnTo>
                  <a:pt x="3613" y="419"/>
                </a:lnTo>
                <a:lnTo>
                  <a:pt x="3614" y="419"/>
                </a:lnTo>
                <a:lnTo>
                  <a:pt x="3614" y="418"/>
                </a:lnTo>
                <a:lnTo>
                  <a:pt x="3615" y="416"/>
                </a:lnTo>
                <a:lnTo>
                  <a:pt x="3616" y="415"/>
                </a:lnTo>
                <a:lnTo>
                  <a:pt x="3617" y="414"/>
                </a:lnTo>
                <a:lnTo>
                  <a:pt x="3617" y="413"/>
                </a:lnTo>
                <a:lnTo>
                  <a:pt x="3617" y="413"/>
                </a:lnTo>
                <a:lnTo>
                  <a:pt x="3618" y="412"/>
                </a:lnTo>
                <a:lnTo>
                  <a:pt x="3619" y="410"/>
                </a:lnTo>
                <a:lnTo>
                  <a:pt x="3620" y="409"/>
                </a:lnTo>
                <a:lnTo>
                  <a:pt x="3620" y="408"/>
                </a:lnTo>
                <a:lnTo>
                  <a:pt x="3620" y="408"/>
                </a:lnTo>
                <a:lnTo>
                  <a:pt x="3621" y="407"/>
                </a:lnTo>
                <a:lnTo>
                  <a:pt x="3622" y="407"/>
                </a:lnTo>
                <a:lnTo>
                  <a:pt x="3622" y="406"/>
                </a:lnTo>
                <a:lnTo>
                  <a:pt x="3623" y="406"/>
                </a:lnTo>
                <a:lnTo>
                  <a:pt x="3624" y="406"/>
                </a:lnTo>
                <a:lnTo>
                  <a:pt x="3624" y="406"/>
                </a:lnTo>
                <a:lnTo>
                  <a:pt x="3625" y="405"/>
                </a:lnTo>
                <a:lnTo>
                  <a:pt x="3625" y="405"/>
                </a:lnTo>
                <a:lnTo>
                  <a:pt x="3626" y="404"/>
                </a:lnTo>
                <a:lnTo>
                  <a:pt x="3627" y="403"/>
                </a:lnTo>
                <a:lnTo>
                  <a:pt x="3628" y="403"/>
                </a:lnTo>
                <a:lnTo>
                  <a:pt x="3629" y="403"/>
                </a:lnTo>
                <a:lnTo>
                  <a:pt x="3630" y="404"/>
                </a:lnTo>
                <a:lnTo>
                  <a:pt x="3630" y="404"/>
                </a:lnTo>
                <a:lnTo>
                  <a:pt x="3630" y="404"/>
                </a:lnTo>
                <a:lnTo>
                  <a:pt x="3631" y="404"/>
                </a:lnTo>
                <a:lnTo>
                  <a:pt x="3632" y="404"/>
                </a:lnTo>
                <a:lnTo>
                  <a:pt x="3632" y="405"/>
                </a:lnTo>
                <a:lnTo>
                  <a:pt x="3633" y="405"/>
                </a:lnTo>
                <a:lnTo>
                  <a:pt x="3634" y="405"/>
                </a:lnTo>
                <a:lnTo>
                  <a:pt x="3635" y="405"/>
                </a:lnTo>
                <a:lnTo>
                  <a:pt x="3635" y="405"/>
                </a:lnTo>
                <a:lnTo>
                  <a:pt x="3635" y="404"/>
                </a:lnTo>
                <a:lnTo>
                  <a:pt x="3636" y="404"/>
                </a:lnTo>
                <a:lnTo>
                  <a:pt x="3636" y="403"/>
                </a:lnTo>
                <a:lnTo>
                  <a:pt x="3637" y="403"/>
                </a:lnTo>
                <a:lnTo>
                  <a:pt x="3638" y="403"/>
                </a:lnTo>
                <a:lnTo>
                  <a:pt x="3639" y="403"/>
                </a:lnTo>
                <a:lnTo>
                  <a:pt x="3640" y="403"/>
                </a:lnTo>
                <a:lnTo>
                  <a:pt x="3640" y="403"/>
                </a:lnTo>
                <a:lnTo>
                  <a:pt x="3641" y="404"/>
                </a:lnTo>
                <a:lnTo>
                  <a:pt x="3641" y="404"/>
                </a:lnTo>
                <a:lnTo>
                  <a:pt x="3642" y="404"/>
                </a:lnTo>
                <a:lnTo>
                  <a:pt x="3643" y="404"/>
                </a:lnTo>
                <a:lnTo>
                  <a:pt x="3643" y="405"/>
                </a:lnTo>
                <a:lnTo>
                  <a:pt x="3644" y="405"/>
                </a:lnTo>
                <a:lnTo>
                  <a:pt x="3644" y="406"/>
                </a:lnTo>
                <a:lnTo>
                  <a:pt x="3645" y="405"/>
                </a:lnTo>
                <a:lnTo>
                  <a:pt x="3645" y="405"/>
                </a:lnTo>
                <a:lnTo>
                  <a:pt x="3645" y="404"/>
                </a:lnTo>
                <a:lnTo>
                  <a:pt x="3646" y="404"/>
                </a:lnTo>
                <a:lnTo>
                  <a:pt x="3647" y="404"/>
                </a:lnTo>
                <a:lnTo>
                  <a:pt x="3648" y="403"/>
                </a:lnTo>
                <a:lnTo>
                  <a:pt x="3648" y="403"/>
                </a:lnTo>
                <a:lnTo>
                  <a:pt x="3649" y="402"/>
                </a:lnTo>
                <a:lnTo>
                  <a:pt x="3650" y="401"/>
                </a:lnTo>
                <a:lnTo>
                  <a:pt x="3651" y="401"/>
                </a:lnTo>
                <a:lnTo>
                  <a:pt x="3651" y="400"/>
                </a:lnTo>
                <a:lnTo>
                  <a:pt x="3652" y="400"/>
                </a:lnTo>
                <a:lnTo>
                  <a:pt x="3653" y="400"/>
                </a:lnTo>
                <a:lnTo>
                  <a:pt x="3654" y="400"/>
                </a:lnTo>
                <a:lnTo>
                  <a:pt x="3654" y="400"/>
                </a:lnTo>
                <a:lnTo>
                  <a:pt x="3655" y="400"/>
                </a:lnTo>
                <a:lnTo>
                  <a:pt x="3655" y="401"/>
                </a:lnTo>
                <a:lnTo>
                  <a:pt x="3655" y="400"/>
                </a:lnTo>
                <a:lnTo>
                  <a:pt x="3656" y="401"/>
                </a:lnTo>
                <a:lnTo>
                  <a:pt x="3656" y="401"/>
                </a:lnTo>
                <a:lnTo>
                  <a:pt x="3657" y="401"/>
                </a:lnTo>
                <a:lnTo>
                  <a:pt x="3658" y="402"/>
                </a:lnTo>
                <a:lnTo>
                  <a:pt x="3658" y="403"/>
                </a:lnTo>
                <a:lnTo>
                  <a:pt x="3659" y="402"/>
                </a:lnTo>
                <a:lnTo>
                  <a:pt x="3660" y="402"/>
                </a:lnTo>
                <a:lnTo>
                  <a:pt x="3660" y="401"/>
                </a:lnTo>
                <a:lnTo>
                  <a:pt x="3660" y="401"/>
                </a:lnTo>
                <a:lnTo>
                  <a:pt x="3661" y="401"/>
                </a:lnTo>
                <a:lnTo>
                  <a:pt x="3661" y="402"/>
                </a:lnTo>
                <a:lnTo>
                  <a:pt x="3661" y="401"/>
                </a:lnTo>
                <a:lnTo>
                  <a:pt x="3662" y="402"/>
                </a:lnTo>
                <a:lnTo>
                  <a:pt x="3663" y="402"/>
                </a:lnTo>
                <a:lnTo>
                  <a:pt x="3663" y="401"/>
                </a:lnTo>
                <a:lnTo>
                  <a:pt x="3664" y="400"/>
                </a:lnTo>
                <a:lnTo>
                  <a:pt x="3665" y="400"/>
                </a:lnTo>
                <a:lnTo>
                  <a:pt x="3665" y="399"/>
                </a:lnTo>
                <a:lnTo>
                  <a:pt x="3666" y="399"/>
                </a:lnTo>
                <a:lnTo>
                  <a:pt x="3666" y="399"/>
                </a:lnTo>
                <a:lnTo>
                  <a:pt x="3666" y="398"/>
                </a:lnTo>
                <a:lnTo>
                  <a:pt x="3667" y="398"/>
                </a:lnTo>
                <a:lnTo>
                  <a:pt x="3668" y="396"/>
                </a:lnTo>
                <a:lnTo>
                  <a:pt x="3669" y="395"/>
                </a:lnTo>
                <a:lnTo>
                  <a:pt x="3670" y="393"/>
                </a:lnTo>
                <a:lnTo>
                  <a:pt x="3671" y="393"/>
                </a:lnTo>
                <a:lnTo>
                  <a:pt x="3671" y="392"/>
                </a:lnTo>
                <a:lnTo>
                  <a:pt x="3671" y="391"/>
                </a:lnTo>
                <a:lnTo>
                  <a:pt x="3671" y="391"/>
                </a:lnTo>
                <a:lnTo>
                  <a:pt x="3671" y="390"/>
                </a:lnTo>
                <a:lnTo>
                  <a:pt x="3672" y="390"/>
                </a:lnTo>
                <a:lnTo>
                  <a:pt x="3672" y="389"/>
                </a:lnTo>
                <a:lnTo>
                  <a:pt x="3673" y="389"/>
                </a:lnTo>
                <a:lnTo>
                  <a:pt x="3674" y="388"/>
                </a:lnTo>
                <a:lnTo>
                  <a:pt x="3675" y="388"/>
                </a:lnTo>
                <a:lnTo>
                  <a:pt x="3675" y="387"/>
                </a:lnTo>
                <a:lnTo>
                  <a:pt x="3676" y="387"/>
                </a:lnTo>
                <a:lnTo>
                  <a:pt x="3676" y="386"/>
                </a:lnTo>
                <a:lnTo>
                  <a:pt x="3676" y="386"/>
                </a:lnTo>
                <a:lnTo>
                  <a:pt x="3676" y="385"/>
                </a:lnTo>
                <a:lnTo>
                  <a:pt x="3677" y="384"/>
                </a:lnTo>
                <a:lnTo>
                  <a:pt x="3678" y="384"/>
                </a:lnTo>
                <a:lnTo>
                  <a:pt x="3678" y="384"/>
                </a:lnTo>
                <a:lnTo>
                  <a:pt x="3679" y="384"/>
                </a:lnTo>
                <a:lnTo>
                  <a:pt x="3680" y="384"/>
                </a:lnTo>
                <a:lnTo>
                  <a:pt x="3681" y="383"/>
                </a:lnTo>
                <a:lnTo>
                  <a:pt x="3681" y="383"/>
                </a:lnTo>
                <a:lnTo>
                  <a:pt x="3681" y="382"/>
                </a:lnTo>
                <a:lnTo>
                  <a:pt x="3682" y="382"/>
                </a:lnTo>
                <a:lnTo>
                  <a:pt x="3683" y="382"/>
                </a:lnTo>
                <a:lnTo>
                  <a:pt x="3684" y="383"/>
                </a:lnTo>
                <a:lnTo>
                  <a:pt x="3684" y="383"/>
                </a:lnTo>
                <a:lnTo>
                  <a:pt x="3684" y="383"/>
                </a:lnTo>
                <a:lnTo>
                  <a:pt x="3685" y="383"/>
                </a:lnTo>
                <a:lnTo>
                  <a:pt x="3685" y="383"/>
                </a:lnTo>
                <a:lnTo>
                  <a:pt x="3686" y="383"/>
                </a:lnTo>
                <a:lnTo>
                  <a:pt x="3687" y="383"/>
                </a:lnTo>
                <a:lnTo>
                  <a:pt x="3687" y="383"/>
                </a:lnTo>
                <a:lnTo>
                  <a:pt x="3688" y="383"/>
                </a:lnTo>
                <a:lnTo>
                  <a:pt x="3689" y="383"/>
                </a:lnTo>
                <a:lnTo>
                  <a:pt x="3690" y="383"/>
                </a:lnTo>
                <a:lnTo>
                  <a:pt x="3690" y="383"/>
                </a:lnTo>
                <a:lnTo>
                  <a:pt x="3690" y="382"/>
                </a:lnTo>
                <a:lnTo>
                  <a:pt x="3691" y="381"/>
                </a:lnTo>
                <a:lnTo>
                  <a:pt x="3692" y="381"/>
                </a:lnTo>
                <a:lnTo>
                  <a:pt x="3692" y="380"/>
                </a:lnTo>
                <a:lnTo>
                  <a:pt x="3693" y="379"/>
                </a:lnTo>
                <a:lnTo>
                  <a:pt x="3694" y="378"/>
                </a:lnTo>
                <a:lnTo>
                  <a:pt x="3695" y="377"/>
                </a:lnTo>
                <a:lnTo>
                  <a:pt x="3696" y="377"/>
                </a:lnTo>
                <a:lnTo>
                  <a:pt x="3696" y="377"/>
                </a:lnTo>
                <a:lnTo>
                  <a:pt x="3696" y="376"/>
                </a:lnTo>
                <a:lnTo>
                  <a:pt x="3697" y="376"/>
                </a:lnTo>
                <a:lnTo>
                  <a:pt x="3697" y="375"/>
                </a:lnTo>
                <a:lnTo>
                  <a:pt x="3697" y="376"/>
                </a:lnTo>
                <a:lnTo>
                  <a:pt x="3697" y="376"/>
                </a:lnTo>
                <a:lnTo>
                  <a:pt x="3698" y="375"/>
                </a:lnTo>
                <a:lnTo>
                  <a:pt x="3699" y="375"/>
                </a:lnTo>
                <a:lnTo>
                  <a:pt x="3700" y="374"/>
                </a:lnTo>
                <a:lnTo>
                  <a:pt x="3701" y="373"/>
                </a:lnTo>
                <a:lnTo>
                  <a:pt x="3702" y="372"/>
                </a:lnTo>
                <a:lnTo>
                  <a:pt x="3702" y="372"/>
                </a:lnTo>
                <a:lnTo>
                  <a:pt x="3702" y="372"/>
                </a:lnTo>
                <a:lnTo>
                  <a:pt x="3703" y="371"/>
                </a:lnTo>
                <a:lnTo>
                  <a:pt x="3704" y="370"/>
                </a:lnTo>
                <a:lnTo>
                  <a:pt x="3705" y="369"/>
                </a:lnTo>
                <a:lnTo>
                  <a:pt x="3706" y="369"/>
                </a:lnTo>
                <a:lnTo>
                  <a:pt x="3707" y="369"/>
                </a:lnTo>
                <a:lnTo>
                  <a:pt x="3707" y="369"/>
                </a:lnTo>
                <a:lnTo>
                  <a:pt x="3707" y="370"/>
                </a:lnTo>
                <a:lnTo>
                  <a:pt x="3708" y="370"/>
                </a:lnTo>
                <a:lnTo>
                  <a:pt x="3708" y="372"/>
                </a:lnTo>
                <a:lnTo>
                  <a:pt x="3708" y="372"/>
                </a:lnTo>
                <a:lnTo>
                  <a:pt x="3708" y="372"/>
                </a:lnTo>
                <a:lnTo>
                  <a:pt x="3709" y="372"/>
                </a:lnTo>
                <a:lnTo>
                  <a:pt x="3710" y="374"/>
                </a:lnTo>
                <a:lnTo>
                  <a:pt x="3711" y="375"/>
                </a:lnTo>
                <a:lnTo>
                  <a:pt x="3712" y="375"/>
                </a:lnTo>
                <a:lnTo>
                  <a:pt x="3712" y="374"/>
                </a:lnTo>
                <a:lnTo>
                  <a:pt x="3713" y="373"/>
                </a:lnTo>
                <a:lnTo>
                  <a:pt x="3714" y="372"/>
                </a:lnTo>
                <a:lnTo>
                  <a:pt x="3714" y="372"/>
                </a:lnTo>
                <a:lnTo>
                  <a:pt x="3714" y="372"/>
                </a:lnTo>
                <a:lnTo>
                  <a:pt x="3715" y="371"/>
                </a:lnTo>
                <a:lnTo>
                  <a:pt x="3716" y="370"/>
                </a:lnTo>
                <a:lnTo>
                  <a:pt x="3717" y="368"/>
                </a:lnTo>
                <a:lnTo>
                  <a:pt x="3717" y="367"/>
                </a:lnTo>
                <a:lnTo>
                  <a:pt x="3718" y="367"/>
                </a:lnTo>
                <a:lnTo>
                  <a:pt x="3718" y="367"/>
                </a:lnTo>
                <a:lnTo>
                  <a:pt x="3719" y="367"/>
                </a:lnTo>
                <a:lnTo>
                  <a:pt x="3719" y="365"/>
                </a:lnTo>
                <a:lnTo>
                  <a:pt x="3720" y="365"/>
                </a:lnTo>
                <a:lnTo>
                  <a:pt x="3720" y="364"/>
                </a:lnTo>
                <a:lnTo>
                  <a:pt x="3721" y="363"/>
                </a:lnTo>
                <a:lnTo>
                  <a:pt x="3722" y="362"/>
                </a:lnTo>
                <a:lnTo>
                  <a:pt x="3723" y="361"/>
                </a:lnTo>
                <a:lnTo>
                  <a:pt x="3723" y="360"/>
                </a:lnTo>
                <a:lnTo>
                  <a:pt x="3723" y="359"/>
                </a:lnTo>
                <a:lnTo>
                  <a:pt x="3724" y="359"/>
                </a:lnTo>
                <a:lnTo>
                  <a:pt x="3724" y="358"/>
                </a:lnTo>
                <a:lnTo>
                  <a:pt x="3725" y="358"/>
                </a:lnTo>
                <a:lnTo>
                  <a:pt x="3726" y="357"/>
                </a:lnTo>
                <a:lnTo>
                  <a:pt x="3726" y="356"/>
                </a:lnTo>
                <a:lnTo>
                  <a:pt x="3726" y="355"/>
                </a:lnTo>
                <a:lnTo>
                  <a:pt x="3727" y="355"/>
                </a:lnTo>
                <a:lnTo>
                  <a:pt x="3728" y="354"/>
                </a:lnTo>
                <a:lnTo>
                  <a:pt x="3728" y="354"/>
                </a:lnTo>
                <a:lnTo>
                  <a:pt x="3728" y="352"/>
                </a:lnTo>
                <a:lnTo>
                  <a:pt x="3729" y="352"/>
                </a:lnTo>
                <a:lnTo>
                  <a:pt x="3729" y="351"/>
                </a:lnTo>
                <a:lnTo>
                  <a:pt x="3730" y="350"/>
                </a:lnTo>
                <a:lnTo>
                  <a:pt x="3730" y="349"/>
                </a:lnTo>
                <a:lnTo>
                  <a:pt x="3731" y="349"/>
                </a:lnTo>
                <a:lnTo>
                  <a:pt x="3732" y="349"/>
                </a:lnTo>
                <a:lnTo>
                  <a:pt x="3732" y="348"/>
                </a:lnTo>
                <a:lnTo>
                  <a:pt x="3733" y="347"/>
                </a:lnTo>
                <a:lnTo>
                  <a:pt x="3733" y="346"/>
                </a:lnTo>
                <a:lnTo>
                  <a:pt x="3733" y="345"/>
                </a:lnTo>
                <a:lnTo>
                  <a:pt x="3734" y="344"/>
                </a:lnTo>
                <a:lnTo>
                  <a:pt x="3735" y="344"/>
                </a:lnTo>
                <a:lnTo>
                  <a:pt x="3736" y="345"/>
                </a:lnTo>
                <a:lnTo>
                  <a:pt x="3737" y="346"/>
                </a:lnTo>
                <a:lnTo>
                  <a:pt x="3738" y="347"/>
                </a:lnTo>
                <a:lnTo>
                  <a:pt x="3738" y="347"/>
                </a:lnTo>
                <a:lnTo>
                  <a:pt x="3738" y="347"/>
                </a:lnTo>
                <a:lnTo>
                  <a:pt x="3739" y="347"/>
                </a:lnTo>
                <a:lnTo>
                  <a:pt x="3739" y="348"/>
                </a:lnTo>
                <a:lnTo>
                  <a:pt x="3740" y="348"/>
                </a:lnTo>
                <a:lnTo>
                  <a:pt x="3741" y="348"/>
                </a:lnTo>
                <a:lnTo>
                  <a:pt x="3742" y="347"/>
                </a:lnTo>
                <a:lnTo>
                  <a:pt x="3743" y="347"/>
                </a:lnTo>
                <a:lnTo>
                  <a:pt x="3743" y="346"/>
                </a:lnTo>
                <a:lnTo>
                  <a:pt x="3744" y="345"/>
                </a:lnTo>
                <a:lnTo>
                  <a:pt x="3744" y="344"/>
                </a:lnTo>
                <a:lnTo>
                  <a:pt x="3745" y="343"/>
                </a:lnTo>
                <a:lnTo>
                  <a:pt x="3746" y="342"/>
                </a:lnTo>
                <a:lnTo>
                  <a:pt x="3747" y="341"/>
                </a:lnTo>
                <a:lnTo>
                  <a:pt x="3748" y="341"/>
                </a:lnTo>
                <a:lnTo>
                  <a:pt x="3748" y="341"/>
                </a:lnTo>
                <a:lnTo>
                  <a:pt x="3748" y="341"/>
                </a:lnTo>
                <a:lnTo>
                  <a:pt x="3749" y="340"/>
                </a:lnTo>
                <a:lnTo>
                  <a:pt x="3750" y="339"/>
                </a:lnTo>
                <a:lnTo>
                  <a:pt x="3750" y="338"/>
                </a:lnTo>
                <a:lnTo>
                  <a:pt x="3750" y="338"/>
                </a:lnTo>
                <a:lnTo>
                  <a:pt x="3750" y="338"/>
                </a:lnTo>
                <a:lnTo>
                  <a:pt x="3751" y="337"/>
                </a:lnTo>
                <a:lnTo>
                  <a:pt x="3751" y="336"/>
                </a:lnTo>
                <a:lnTo>
                  <a:pt x="3752" y="336"/>
                </a:lnTo>
                <a:lnTo>
                  <a:pt x="3753" y="336"/>
                </a:lnTo>
                <a:lnTo>
                  <a:pt x="3753" y="335"/>
                </a:lnTo>
                <a:lnTo>
                  <a:pt x="3753" y="334"/>
                </a:lnTo>
                <a:lnTo>
                  <a:pt x="3754" y="333"/>
                </a:lnTo>
                <a:lnTo>
                  <a:pt x="3755" y="333"/>
                </a:lnTo>
                <a:lnTo>
                  <a:pt x="3756" y="332"/>
                </a:lnTo>
                <a:lnTo>
                  <a:pt x="3757" y="331"/>
                </a:lnTo>
                <a:lnTo>
                  <a:pt x="3757" y="330"/>
                </a:lnTo>
                <a:lnTo>
                  <a:pt x="3758" y="329"/>
                </a:lnTo>
                <a:lnTo>
                  <a:pt x="3759" y="328"/>
                </a:lnTo>
                <a:lnTo>
                  <a:pt x="3759" y="327"/>
                </a:lnTo>
                <a:lnTo>
                  <a:pt x="3760" y="326"/>
                </a:lnTo>
                <a:lnTo>
                  <a:pt x="3761" y="326"/>
                </a:lnTo>
                <a:lnTo>
                  <a:pt x="3762" y="326"/>
                </a:lnTo>
                <a:lnTo>
                  <a:pt x="3762" y="327"/>
                </a:lnTo>
                <a:lnTo>
                  <a:pt x="3763" y="327"/>
                </a:lnTo>
                <a:lnTo>
                  <a:pt x="3763" y="328"/>
                </a:lnTo>
                <a:lnTo>
                  <a:pt x="3764" y="327"/>
                </a:lnTo>
                <a:lnTo>
                  <a:pt x="3764" y="327"/>
                </a:lnTo>
                <a:lnTo>
                  <a:pt x="3765" y="328"/>
                </a:lnTo>
                <a:lnTo>
                  <a:pt x="3766" y="329"/>
                </a:lnTo>
                <a:lnTo>
                  <a:pt x="3766" y="330"/>
                </a:lnTo>
                <a:lnTo>
                  <a:pt x="3767" y="330"/>
                </a:lnTo>
                <a:lnTo>
                  <a:pt x="3767" y="331"/>
                </a:lnTo>
                <a:lnTo>
                  <a:pt x="3768" y="331"/>
                </a:lnTo>
                <a:lnTo>
                  <a:pt x="3769" y="331"/>
                </a:lnTo>
                <a:lnTo>
                  <a:pt x="3769" y="332"/>
                </a:lnTo>
                <a:lnTo>
                  <a:pt x="3769" y="333"/>
                </a:lnTo>
                <a:lnTo>
                  <a:pt x="3770" y="333"/>
                </a:lnTo>
                <a:lnTo>
                  <a:pt x="3771" y="333"/>
                </a:lnTo>
                <a:lnTo>
                  <a:pt x="3771" y="334"/>
                </a:lnTo>
                <a:lnTo>
                  <a:pt x="3772" y="334"/>
                </a:lnTo>
                <a:lnTo>
                  <a:pt x="3772" y="335"/>
                </a:lnTo>
                <a:lnTo>
                  <a:pt x="3773" y="335"/>
                </a:lnTo>
                <a:lnTo>
                  <a:pt x="3774" y="335"/>
                </a:lnTo>
                <a:lnTo>
                  <a:pt x="3774" y="336"/>
                </a:lnTo>
                <a:lnTo>
                  <a:pt x="3774" y="336"/>
                </a:lnTo>
                <a:lnTo>
                  <a:pt x="3775" y="336"/>
                </a:lnTo>
                <a:lnTo>
                  <a:pt x="3776" y="336"/>
                </a:lnTo>
                <a:lnTo>
                  <a:pt x="3777" y="336"/>
                </a:lnTo>
                <a:lnTo>
                  <a:pt x="3778" y="336"/>
                </a:lnTo>
                <a:lnTo>
                  <a:pt x="3779" y="336"/>
                </a:lnTo>
                <a:lnTo>
                  <a:pt x="3779" y="336"/>
                </a:lnTo>
                <a:lnTo>
                  <a:pt x="3780" y="337"/>
                </a:lnTo>
                <a:lnTo>
                  <a:pt x="3780" y="338"/>
                </a:lnTo>
                <a:lnTo>
                  <a:pt x="3780" y="338"/>
                </a:lnTo>
                <a:lnTo>
                  <a:pt x="3781" y="338"/>
                </a:lnTo>
                <a:lnTo>
                  <a:pt x="3782" y="338"/>
                </a:lnTo>
                <a:lnTo>
                  <a:pt x="3782" y="339"/>
                </a:lnTo>
                <a:lnTo>
                  <a:pt x="3783" y="339"/>
                </a:lnTo>
                <a:lnTo>
                  <a:pt x="3783" y="341"/>
                </a:lnTo>
                <a:lnTo>
                  <a:pt x="3784" y="341"/>
                </a:lnTo>
                <a:lnTo>
                  <a:pt x="3784" y="342"/>
                </a:lnTo>
                <a:lnTo>
                  <a:pt x="3784" y="341"/>
                </a:lnTo>
                <a:lnTo>
                  <a:pt x="3785" y="341"/>
                </a:lnTo>
                <a:lnTo>
                  <a:pt x="3785" y="341"/>
                </a:lnTo>
                <a:lnTo>
                  <a:pt x="3786" y="341"/>
                </a:lnTo>
                <a:lnTo>
                  <a:pt x="3786" y="342"/>
                </a:lnTo>
                <a:lnTo>
                  <a:pt x="3787" y="343"/>
                </a:lnTo>
                <a:lnTo>
                  <a:pt x="3787" y="344"/>
                </a:lnTo>
                <a:lnTo>
                  <a:pt x="3788" y="345"/>
                </a:lnTo>
                <a:lnTo>
                  <a:pt x="3789" y="346"/>
                </a:lnTo>
                <a:lnTo>
                  <a:pt x="3789" y="346"/>
                </a:lnTo>
                <a:lnTo>
                  <a:pt x="3790" y="345"/>
                </a:lnTo>
                <a:lnTo>
                  <a:pt x="3791" y="344"/>
                </a:lnTo>
                <a:lnTo>
                  <a:pt x="3791" y="345"/>
                </a:lnTo>
                <a:lnTo>
                  <a:pt x="3792" y="345"/>
                </a:lnTo>
                <a:lnTo>
                  <a:pt x="3793" y="345"/>
                </a:lnTo>
                <a:lnTo>
                  <a:pt x="3793" y="345"/>
                </a:lnTo>
                <a:lnTo>
                  <a:pt x="3794" y="345"/>
                </a:lnTo>
                <a:lnTo>
                  <a:pt x="3794" y="346"/>
                </a:lnTo>
                <a:lnTo>
                  <a:pt x="3795" y="346"/>
                </a:lnTo>
                <a:lnTo>
                  <a:pt x="3795" y="346"/>
                </a:lnTo>
                <a:lnTo>
                  <a:pt x="3796" y="346"/>
                </a:lnTo>
                <a:lnTo>
                  <a:pt x="3797" y="345"/>
                </a:lnTo>
                <a:lnTo>
                  <a:pt x="3798" y="344"/>
                </a:lnTo>
                <a:lnTo>
                  <a:pt x="3799" y="343"/>
                </a:lnTo>
                <a:lnTo>
                  <a:pt x="3799" y="342"/>
                </a:lnTo>
                <a:lnTo>
                  <a:pt x="3799" y="341"/>
                </a:lnTo>
                <a:lnTo>
                  <a:pt x="3800" y="340"/>
                </a:lnTo>
                <a:lnTo>
                  <a:pt x="3800" y="339"/>
                </a:lnTo>
                <a:lnTo>
                  <a:pt x="3801" y="340"/>
                </a:lnTo>
                <a:lnTo>
                  <a:pt x="3801" y="341"/>
                </a:lnTo>
                <a:lnTo>
                  <a:pt x="3802" y="341"/>
                </a:lnTo>
                <a:lnTo>
                  <a:pt x="3803" y="341"/>
                </a:lnTo>
                <a:lnTo>
                  <a:pt x="3804" y="341"/>
                </a:lnTo>
                <a:lnTo>
                  <a:pt x="3804" y="343"/>
                </a:lnTo>
                <a:lnTo>
                  <a:pt x="3805" y="343"/>
                </a:lnTo>
                <a:lnTo>
                  <a:pt x="3805" y="344"/>
                </a:lnTo>
                <a:lnTo>
                  <a:pt x="3805" y="343"/>
                </a:lnTo>
                <a:lnTo>
                  <a:pt x="3805" y="343"/>
                </a:lnTo>
                <a:lnTo>
                  <a:pt x="3805" y="343"/>
                </a:lnTo>
                <a:lnTo>
                  <a:pt x="3806" y="341"/>
                </a:lnTo>
                <a:lnTo>
                  <a:pt x="3807" y="342"/>
                </a:lnTo>
                <a:lnTo>
                  <a:pt x="3807" y="343"/>
                </a:lnTo>
                <a:lnTo>
                  <a:pt x="3808" y="343"/>
                </a:lnTo>
                <a:lnTo>
                  <a:pt x="3809" y="343"/>
                </a:lnTo>
                <a:lnTo>
                  <a:pt x="3810" y="342"/>
                </a:lnTo>
                <a:lnTo>
                  <a:pt x="3810" y="341"/>
                </a:lnTo>
                <a:lnTo>
                  <a:pt x="3810" y="341"/>
                </a:lnTo>
                <a:lnTo>
                  <a:pt x="3811" y="342"/>
                </a:lnTo>
                <a:lnTo>
                  <a:pt x="3811" y="343"/>
                </a:lnTo>
                <a:lnTo>
                  <a:pt x="3812" y="343"/>
                </a:lnTo>
                <a:lnTo>
                  <a:pt x="3813" y="343"/>
                </a:lnTo>
                <a:lnTo>
                  <a:pt x="3814" y="343"/>
                </a:lnTo>
                <a:lnTo>
                  <a:pt x="3815" y="343"/>
                </a:lnTo>
                <a:lnTo>
                  <a:pt x="3815" y="344"/>
                </a:lnTo>
                <a:lnTo>
                  <a:pt x="3816" y="344"/>
                </a:lnTo>
                <a:lnTo>
                  <a:pt x="3817" y="344"/>
                </a:lnTo>
                <a:lnTo>
                  <a:pt x="3817" y="344"/>
                </a:lnTo>
                <a:lnTo>
                  <a:pt x="3818" y="343"/>
                </a:lnTo>
                <a:lnTo>
                  <a:pt x="3819" y="342"/>
                </a:lnTo>
                <a:lnTo>
                  <a:pt x="3820" y="341"/>
                </a:lnTo>
                <a:lnTo>
                  <a:pt x="3820" y="341"/>
                </a:lnTo>
                <a:lnTo>
                  <a:pt x="3821" y="340"/>
                </a:lnTo>
                <a:lnTo>
                  <a:pt x="3821" y="339"/>
                </a:lnTo>
                <a:lnTo>
                  <a:pt x="3822" y="339"/>
                </a:lnTo>
                <a:lnTo>
                  <a:pt x="3822" y="338"/>
                </a:lnTo>
                <a:lnTo>
                  <a:pt x="3823" y="338"/>
                </a:lnTo>
                <a:lnTo>
                  <a:pt x="3823" y="338"/>
                </a:lnTo>
                <a:lnTo>
                  <a:pt x="3823" y="338"/>
                </a:lnTo>
                <a:lnTo>
                  <a:pt x="3824" y="339"/>
                </a:lnTo>
                <a:lnTo>
                  <a:pt x="3825" y="339"/>
                </a:lnTo>
                <a:lnTo>
                  <a:pt x="3825" y="339"/>
                </a:lnTo>
                <a:lnTo>
                  <a:pt x="3825" y="340"/>
                </a:lnTo>
                <a:lnTo>
                  <a:pt x="3826" y="340"/>
                </a:lnTo>
                <a:lnTo>
                  <a:pt x="3826" y="339"/>
                </a:lnTo>
                <a:lnTo>
                  <a:pt x="3827" y="339"/>
                </a:lnTo>
                <a:lnTo>
                  <a:pt x="3828" y="339"/>
                </a:lnTo>
                <a:lnTo>
                  <a:pt x="3829" y="339"/>
                </a:lnTo>
                <a:lnTo>
                  <a:pt x="3829" y="339"/>
                </a:lnTo>
                <a:lnTo>
                  <a:pt x="3830" y="338"/>
                </a:lnTo>
                <a:lnTo>
                  <a:pt x="3831" y="338"/>
                </a:lnTo>
                <a:lnTo>
                  <a:pt x="3831" y="336"/>
                </a:lnTo>
                <a:lnTo>
                  <a:pt x="3832" y="334"/>
                </a:lnTo>
                <a:lnTo>
                  <a:pt x="3833" y="334"/>
                </a:lnTo>
                <a:lnTo>
                  <a:pt x="3834" y="334"/>
                </a:lnTo>
                <a:lnTo>
                  <a:pt x="3835" y="333"/>
                </a:lnTo>
                <a:lnTo>
                  <a:pt x="3836" y="333"/>
                </a:lnTo>
                <a:lnTo>
                  <a:pt x="3836" y="333"/>
                </a:lnTo>
                <a:lnTo>
                  <a:pt x="3836" y="332"/>
                </a:lnTo>
                <a:lnTo>
                  <a:pt x="3836" y="332"/>
                </a:lnTo>
                <a:lnTo>
                  <a:pt x="3836" y="331"/>
                </a:lnTo>
                <a:lnTo>
                  <a:pt x="3837" y="331"/>
                </a:lnTo>
                <a:lnTo>
                  <a:pt x="3838" y="329"/>
                </a:lnTo>
                <a:lnTo>
                  <a:pt x="3839" y="327"/>
                </a:lnTo>
                <a:lnTo>
                  <a:pt x="3839" y="326"/>
                </a:lnTo>
                <a:lnTo>
                  <a:pt x="3840" y="326"/>
                </a:lnTo>
                <a:lnTo>
                  <a:pt x="3841" y="325"/>
                </a:lnTo>
                <a:lnTo>
                  <a:pt x="3841" y="323"/>
                </a:lnTo>
                <a:lnTo>
                  <a:pt x="3841" y="321"/>
                </a:lnTo>
                <a:lnTo>
                  <a:pt x="3842" y="321"/>
                </a:lnTo>
                <a:lnTo>
                  <a:pt x="3842" y="321"/>
                </a:lnTo>
                <a:lnTo>
                  <a:pt x="3843" y="321"/>
                </a:lnTo>
                <a:lnTo>
                  <a:pt x="3843" y="320"/>
                </a:lnTo>
                <a:lnTo>
                  <a:pt x="3844" y="319"/>
                </a:lnTo>
                <a:lnTo>
                  <a:pt x="3845" y="318"/>
                </a:lnTo>
                <a:lnTo>
                  <a:pt x="3846" y="319"/>
                </a:lnTo>
                <a:lnTo>
                  <a:pt x="3846" y="319"/>
                </a:lnTo>
                <a:lnTo>
                  <a:pt x="3846" y="320"/>
                </a:lnTo>
                <a:lnTo>
                  <a:pt x="3847" y="320"/>
                </a:lnTo>
                <a:lnTo>
                  <a:pt x="3847" y="321"/>
                </a:lnTo>
                <a:lnTo>
                  <a:pt x="3848" y="321"/>
                </a:lnTo>
                <a:lnTo>
                  <a:pt x="3849" y="321"/>
                </a:lnTo>
                <a:lnTo>
                  <a:pt x="3849" y="320"/>
                </a:lnTo>
                <a:lnTo>
                  <a:pt x="3850" y="319"/>
                </a:lnTo>
                <a:lnTo>
                  <a:pt x="3850" y="318"/>
                </a:lnTo>
                <a:lnTo>
                  <a:pt x="3851" y="316"/>
                </a:lnTo>
                <a:lnTo>
                  <a:pt x="3851" y="316"/>
                </a:lnTo>
                <a:lnTo>
                  <a:pt x="3852" y="315"/>
                </a:lnTo>
                <a:lnTo>
                  <a:pt x="3853" y="316"/>
                </a:lnTo>
                <a:lnTo>
                  <a:pt x="3853" y="316"/>
                </a:lnTo>
                <a:lnTo>
                  <a:pt x="3853" y="315"/>
                </a:lnTo>
                <a:lnTo>
                  <a:pt x="3854" y="315"/>
                </a:lnTo>
                <a:lnTo>
                  <a:pt x="3855" y="314"/>
                </a:lnTo>
                <a:lnTo>
                  <a:pt x="3856" y="313"/>
                </a:lnTo>
                <a:lnTo>
                  <a:pt x="3856" y="313"/>
                </a:lnTo>
                <a:lnTo>
                  <a:pt x="3857" y="313"/>
                </a:lnTo>
                <a:lnTo>
                  <a:pt x="3857" y="314"/>
                </a:lnTo>
                <a:lnTo>
                  <a:pt x="3858" y="314"/>
                </a:lnTo>
                <a:lnTo>
                  <a:pt x="3859" y="314"/>
                </a:lnTo>
                <a:lnTo>
                  <a:pt x="3859" y="314"/>
                </a:lnTo>
                <a:lnTo>
                  <a:pt x="3860" y="313"/>
                </a:lnTo>
                <a:lnTo>
                  <a:pt x="3861" y="312"/>
                </a:lnTo>
                <a:lnTo>
                  <a:pt x="3861" y="311"/>
                </a:lnTo>
                <a:lnTo>
                  <a:pt x="3862" y="310"/>
                </a:lnTo>
                <a:lnTo>
                  <a:pt x="3863" y="311"/>
                </a:lnTo>
                <a:lnTo>
                  <a:pt x="3864" y="311"/>
                </a:lnTo>
                <a:lnTo>
                  <a:pt x="3864" y="310"/>
                </a:lnTo>
                <a:lnTo>
                  <a:pt x="3865" y="310"/>
                </a:lnTo>
                <a:lnTo>
                  <a:pt x="3866" y="311"/>
                </a:lnTo>
                <a:lnTo>
                  <a:pt x="3866" y="311"/>
                </a:lnTo>
                <a:lnTo>
                  <a:pt x="3867" y="311"/>
                </a:lnTo>
                <a:lnTo>
                  <a:pt x="3867" y="311"/>
                </a:lnTo>
                <a:lnTo>
                  <a:pt x="3867" y="311"/>
                </a:lnTo>
                <a:lnTo>
                  <a:pt x="3868" y="311"/>
                </a:lnTo>
                <a:lnTo>
                  <a:pt x="3869" y="311"/>
                </a:lnTo>
                <a:lnTo>
                  <a:pt x="3870" y="311"/>
                </a:lnTo>
                <a:lnTo>
                  <a:pt x="3871" y="311"/>
                </a:lnTo>
                <a:lnTo>
                  <a:pt x="3872" y="311"/>
                </a:lnTo>
                <a:lnTo>
                  <a:pt x="3872" y="312"/>
                </a:lnTo>
                <a:lnTo>
                  <a:pt x="3872" y="312"/>
                </a:lnTo>
                <a:lnTo>
                  <a:pt x="3872" y="312"/>
                </a:lnTo>
                <a:lnTo>
                  <a:pt x="3873" y="311"/>
                </a:lnTo>
                <a:lnTo>
                  <a:pt x="3874" y="311"/>
                </a:lnTo>
                <a:lnTo>
                  <a:pt x="3875" y="311"/>
                </a:lnTo>
                <a:lnTo>
                  <a:pt x="3876" y="312"/>
                </a:lnTo>
                <a:lnTo>
                  <a:pt x="3877" y="312"/>
                </a:lnTo>
                <a:lnTo>
                  <a:pt x="3877" y="312"/>
                </a:lnTo>
                <a:lnTo>
                  <a:pt x="3877" y="312"/>
                </a:lnTo>
                <a:lnTo>
                  <a:pt x="3878" y="312"/>
                </a:lnTo>
                <a:lnTo>
                  <a:pt x="3879" y="312"/>
                </a:lnTo>
                <a:lnTo>
                  <a:pt x="3880" y="312"/>
                </a:lnTo>
                <a:lnTo>
                  <a:pt x="3881" y="312"/>
                </a:lnTo>
                <a:lnTo>
                  <a:pt x="3882" y="312"/>
                </a:lnTo>
                <a:lnTo>
                  <a:pt x="3882" y="313"/>
                </a:lnTo>
                <a:lnTo>
                  <a:pt x="3883" y="313"/>
                </a:lnTo>
                <a:lnTo>
                  <a:pt x="3883" y="313"/>
                </a:lnTo>
                <a:lnTo>
                  <a:pt x="3884" y="313"/>
                </a:lnTo>
                <a:lnTo>
                  <a:pt x="3885" y="314"/>
                </a:lnTo>
                <a:lnTo>
                  <a:pt x="3886" y="315"/>
                </a:lnTo>
                <a:lnTo>
                  <a:pt x="3887" y="315"/>
                </a:lnTo>
                <a:lnTo>
                  <a:pt x="3887" y="316"/>
                </a:lnTo>
                <a:lnTo>
                  <a:pt x="3888" y="316"/>
                </a:lnTo>
                <a:lnTo>
                  <a:pt x="3889" y="316"/>
                </a:lnTo>
                <a:lnTo>
                  <a:pt x="3890" y="316"/>
                </a:lnTo>
                <a:lnTo>
                  <a:pt x="3890" y="316"/>
                </a:lnTo>
                <a:lnTo>
                  <a:pt x="3890" y="315"/>
                </a:lnTo>
                <a:lnTo>
                  <a:pt x="3891" y="315"/>
                </a:lnTo>
                <a:lnTo>
                  <a:pt x="3892" y="314"/>
                </a:lnTo>
                <a:lnTo>
                  <a:pt x="3892" y="313"/>
                </a:lnTo>
                <a:lnTo>
                  <a:pt x="3892" y="312"/>
                </a:lnTo>
                <a:lnTo>
                  <a:pt x="3893" y="312"/>
                </a:lnTo>
                <a:lnTo>
                  <a:pt x="3894" y="312"/>
                </a:lnTo>
                <a:lnTo>
                  <a:pt x="3895" y="311"/>
                </a:lnTo>
                <a:lnTo>
                  <a:pt x="3896" y="311"/>
                </a:lnTo>
                <a:lnTo>
                  <a:pt x="3896" y="310"/>
                </a:lnTo>
                <a:lnTo>
                  <a:pt x="3896" y="310"/>
                </a:lnTo>
                <a:lnTo>
                  <a:pt x="3897" y="310"/>
                </a:lnTo>
                <a:lnTo>
                  <a:pt x="3898" y="308"/>
                </a:lnTo>
                <a:lnTo>
                  <a:pt x="3898" y="307"/>
                </a:lnTo>
                <a:lnTo>
                  <a:pt x="3898" y="305"/>
                </a:lnTo>
                <a:lnTo>
                  <a:pt x="3899" y="305"/>
                </a:lnTo>
                <a:lnTo>
                  <a:pt x="3900" y="305"/>
                </a:lnTo>
                <a:lnTo>
                  <a:pt x="3900" y="305"/>
                </a:lnTo>
                <a:lnTo>
                  <a:pt x="3901" y="305"/>
                </a:lnTo>
                <a:lnTo>
                  <a:pt x="3902" y="305"/>
                </a:lnTo>
                <a:lnTo>
                  <a:pt x="3902" y="305"/>
                </a:lnTo>
                <a:lnTo>
                  <a:pt x="3903" y="305"/>
                </a:lnTo>
                <a:lnTo>
                  <a:pt x="3903" y="305"/>
                </a:lnTo>
                <a:lnTo>
                  <a:pt x="3904" y="305"/>
                </a:lnTo>
                <a:lnTo>
                  <a:pt x="3904" y="306"/>
                </a:lnTo>
                <a:lnTo>
                  <a:pt x="3905" y="306"/>
                </a:lnTo>
                <a:lnTo>
                  <a:pt x="3905" y="307"/>
                </a:lnTo>
                <a:lnTo>
                  <a:pt x="3906" y="306"/>
                </a:lnTo>
                <a:lnTo>
                  <a:pt x="3906" y="305"/>
                </a:lnTo>
                <a:lnTo>
                  <a:pt x="3907" y="305"/>
                </a:lnTo>
                <a:lnTo>
                  <a:pt x="3908" y="304"/>
                </a:lnTo>
                <a:lnTo>
                  <a:pt x="3908" y="303"/>
                </a:lnTo>
                <a:lnTo>
                  <a:pt x="3908" y="303"/>
                </a:lnTo>
                <a:lnTo>
                  <a:pt x="3908" y="304"/>
                </a:lnTo>
                <a:lnTo>
                  <a:pt x="3909" y="304"/>
                </a:lnTo>
                <a:lnTo>
                  <a:pt x="3910" y="304"/>
                </a:lnTo>
                <a:lnTo>
                  <a:pt x="3910" y="305"/>
                </a:lnTo>
                <a:lnTo>
                  <a:pt x="3911" y="305"/>
                </a:lnTo>
                <a:lnTo>
                  <a:pt x="3911" y="306"/>
                </a:lnTo>
                <a:lnTo>
                  <a:pt x="3912" y="306"/>
                </a:lnTo>
                <a:lnTo>
                  <a:pt x="3912" y="308"/>
                </a:lnTo>
                <a:lnTo>
                  <a:pt x="3913" y="308"/>
                </a:lnTo>
                <a:lnTo>
                  <a:pt x="3913" y="310"/>
                </a:lnTo>
                <a:lnTo>
                  <a:pt x="3913" y="311"/>
                </a:lnTo>
                <a:lnTo>
                  <a:pt x="3914" y="311"/>
                </a:lnTo>
                <a:lnTo>
                  <a:pt x="3915" y="312"/>
                </a:lnTo>
                <a:lnTo>
                  <a:pt x="3916" y="312"/>
                </a:lnTo>
                <a:lnTo>
                  <a:pt x="3917" y="311"/>
                </a:lnTo>
                <a:lnTo>
                  <a:pt x="3918" y="310"/>
                </a:lnTo>
                <a:lnTo>
                  <a:pt x="3918" y="309"/>
                </a:lnTo>
                <a:lnTo>
                  <a:pt x="3919" y="308"/>
                </a:lnTo>
                <a:lnTo>
                  <a:pt x="3919" y="307"/>
                </a:lnTo>
                <a:lnTo>
                  <a:pt x="3920" y="306"/>
                </a:lnTo>
                <a:lnTo>
                  <a:pt x="3920" y="305"/>
                </a:lnTo>
                <a:lnTo>
                  <a:pt x="3921" y="305"/>
                </a:lnTo>
                <a:lnTo>
                  <a:pt x="3922" y="305"/>
                </a:lnTo>
                <a:lnTo>
                  <a:pt x="3923" y="305"/>
                </a:lnTo>
                <a:lnTo>
                  <a:pt x="3923" y="306"/>
                </a:lnTo>
                <a:lnTo>
                  <a:pt x="3923" y="306"/>
                </a:lnTo>
                <a:lnTo>
                  <a:pt x="3923" y="307"/>
                </a:lnTo>
                <a:lnTo>
                  <a:pt x="3924" y="307"/>
                </a:lnTo>
                <a:lnTo>
                  <a:pt x="3925" y="305"/>
                </a:lnTo>
                <a:lnTo>
                  <a:pt x="3926" y="305"/>
                </a:lnTo>
                <a:lnTo>
                  <a:pt x="3926" y="303"/>
                </a:lnTo>
                <a:lnTo>
                  <a:pt x="3926" y="302"/>
                </a:lnTo>
                <a:lnTo>
                  <a:pt x="3927" y="301"/>
                </a:lnTo>
                <a:lnTo>
                  <a:pt x="3927" y="300"/>
                </a:lnTo>
                <a:lnTo>
                  <a:pt x="3928" y="300"/>
                </a:lnTo>
                <a:lnTo>
                  <a:pt x="3928" y="299"/>
                </a:lnTo>
                <a:lnTo>
                  <a:pt x="3928" y="298"/>
                </a:lnTo>
                <a:lnTo>
                  <a:pt x="3929" y="297"/>
                </a:lnTo>
                <a:lnTo>
                  <a:pt x="3930" y="295"/>
                </a:lnTo>
                <a:lnTo>
                  <a:pt x="3931" y="294"/>
                </a:lnTo>
                <a:lnTo>
                  <a:pt x="3932" y="294"/>
                </a:lnTo>
                <a:lnTo>
                  <a:pt x="3932" y="294"/>
                </a:lnTo>
                <a:lnTo>
                  <a:pt x="3932" y="295"/>
                </a:lnTo>
                <a:lnTo>
                  <a:pt x="3933" y="295"/>
                </a:lnTo>
                <a:lnTo>
                  <a:pt x="3934" y="295"/>
                </a:lnTo>
                <a:lnTo>
                  <a:pt x="3934" y="296"/>
                </a:lnTo>
                <a:lnTo>
                  <a:pt x="3934" y="297"/>
                </a:lnTo>
                <a:lnTo>
                  <a:pt x="3935" y="296"/>
                </a:lnTo>
                <a:lnTo>
                  <a:pt x="3936" y="295"/>
                </a:lnTo>
                <a:lnTo>
                  <a:pt x="3937" y="295"/>
                </a:lnTo>
                <a:lnTo>
                  <a:pt x="3938" y="295"/>
                </a:lnTo>
                <a:lnTo>
                  <a:pt x="3938" y="294"/>
                </a:lnTo>
                <a:lnTo>
                  <a:pt x="3939" y="292"/>
                </a:lnTo>
                <a:lnTo>
                  <a:pt x="3939" y="291"/>
                </a:lnTo>
                <a:lnTo>
                  <a:pt x="3939" y="290"/>
                </a:lnTo>
                <a:lnTo>
                  <a:pt x="3940" y="288"/>
                </a:lnTo>
                <a:lnTo>
                  <a:pt x="3941" y="287"/>
                </a:lnTo>
                <a:lnTo>
                  <a:pt x="3941" y="286"/>
                </a:lnTo>
                <a:lnTo>
                  <a:pt x="3942" y="284"/>
                </a:lnTo>
                <a:lnTo>
                  <a:pt x="3943" y="284"/>
                </a:lnTo>
                <a:lnTo>
                  <a:pt x="3943" y="282"/>
                </a:lnTo>
                <a:lnTo>
                  <a:pt x="3944" y="282"/>
                </a:lnTo>
                <a:lnTo>
                  <a:pt x="3944" y="282"/>
                </a:lnTo>
                <a:lnTo>
                  <a:pt x="3944" y="282"/>
                </a:lnTo>
                <a:lnTo>
                  <a:pt x="3945" y="283"/>
                </a:lnTo>
                <a:lnTo>
                  <a:pt x="3946" y="284"/>
                </a:lnTo>
                <a:lnTo>
                  <a:pt x="3947" y="285"/>
                </a:lnTo>
                <a:lnTo>
                  <a:pt x="3948" y="285"/>
                </a:lnTo>
                <a:lnTo>
                  <a:pt x="3949" y="285"/>
                </a:lnTo>
                <a:lnTo>
                  <a:pt x="3949" y="286"/>
                </a:lnTo>
                <a:lnTo>
                  <a:pt x="3949" y="285"/>
                </a:lnTo>
                <a:lnTo>
                  <a:pt x="3950" y="285"/>
                </a:lnTo>
                <a:lnTo>
                  <a:pt x="3950" y="284"/>
                </a:lnTo>
                <a:lnTo>
                  <a:pt x="3950" y="283"/>
                </a:lnTo>
                <a:lnTo>
                  <a:pt x="3951" y="282"/>
                </a:lnTo>
                <a:lnTo>
                  <a:pt x="3952" y="281"/>
                </a:lnTo>
                <a:lnTo>
                  <a:pt x="3952" y="282"/>
                </a:lnTo>
                <a:lnTo>
                  <a:pt x="3953" y="281"/>
                </a:lnTo>
                <a:lnTo>
                  <a:pt x="3953" y="282"/>
                </a:lnTo>
                <a:lnTo>
                  <a:pt x="3954" y="282"/>
                </a:lnTo>
                <a:lnTo>
                  <a:pt x="3954" y="283"/>
                </a:lnTo>
                <a:lnTo>
                  <a:pt x="3954" y="283"/>
                </a:lnTo>
                <a:lnTo>
                  <a:pt x="3955" y="284"/>
                </a:lnTo>
                <a:lnTo>
                  <a:pt x="3956" y="284"/>
                </a:lnTo>
                <a:lnTo>
                  <a:pt x="3956" y="285"/>
                </a:lnTo>
                <a:lnTo>
                  <a:pt x="3956" y="284"/>
                </a:lnTo>
                <a:lnTo>
                  <a:pt x="3957" y="282"/>
                </a:lnTo>
                <a:lnTo>
                  <a:pt x="3958" y="280"/>
                </a:lnTo>
                <a:lnTo>
                  <a:pt x="3959" y="279"/>
                </a:lnTo>
                <a:lnTo>
                  <a:pt x="3959" y="277"/>
                </a:lnTo>
                <a:lnTo>
                  <a:pt x="3959" y="276"/>
                </a:lnTo>
                <a:lnTo>
                  <a:pt x="3960" y="275"/>
                </a:lnTo>
                <a:lnTo>
                  <a:pt x="3961" y="274"/>
                </a:lnTo>
                <a:lnTo>
                  <a:pt x="3962" y="272"/>
                </a:lnTo>
                <a:lnTo>
                  <a:pt x="3962" y="271"/>
                </a:lnTo>
                <a:lnTo>
                  <a:pt x="3962" y="270"/>
                </a:lnTo>
                <a:lnTo>
                  <a:pt x="3963" y="270"/>
                </a:lnTo>
                <a:lnTo>
                  <a:pt x="3964" y="270"/>
                </a:lnTo>
                <a:lnTo>
                  <a:pt x="3964" y="269"/>
                </a:lnTo>
                <a:lnTo>
                  <a:pt x="3964" y="268"/>
                </a:lnTo>
                <a:lnTo>
                  <a:pt x="3964" y="266"/>
                </a:lnTo>
                <a:lnTo>
                  <a:pt x="3965" y="265"/>
                </a:lnTo>
                <a:lnTo>
                  <a:pt x="3965" y="264"/>
                </a:lnTo>
                <a:lnTo>
                  <a:pt x="3966" y="263"/>
                </a:lnTo>
                <a:lnTo>
                  <a:pt x="3967" y="261"/>
                </a:lnTo>
                <a:lnTo>
                  <a:pt x="3968" y="259"/>
                </a:lnTo>
                <a:lnTo>
                  <a:pt x="3968" y="258"/>
                </a:lnTo>
                <a:lnTo>
                  <a:pt x="3968" y="257"/>
                </a:lnTo>
                <a:lnTo>
                  <a:pt x="3969" y="256"/>
                </a:lnTo>
                <a:lnTo>
                  <a:pt x="3970" y="254"/>
                </a:lnTo>
                <a:lnTo>
                  <a:pt x="3970" y="254"/>
                </a:lnTo>
                <a:lnTo>
                  <a:pt x="3970" y="253"/>
                </a:lnTo>
                <a:lnTo>
                  <a:pt x="3971" y="254"/>
                </a:lnTo>
                <a:lnTo>
                  <a:pt x="3972" y="254"/>
                </a:lnTo>
                <a:lnTo>
                  <a:pt x="3973" y="255"/>
                </a:lnTo>
                <a:lnTo>
                  <a:pt x="3974" y="256"/>
                </a:lnTo>
                <a:lnTo>
                  <a:pt x="3974" y="255"/>
                </a:lnTo>
                <a:lnTo>
                  <a:pt x="3975" y="256"/>
                </a:lnTo>
                <a:lnTo>
                  <a:pt x="3975" y="256"/>
                </a:lnTo>
                <a:lnTo>
                  <a:pt x="3975" y="258"/>
                </a:lnTo>
                <a:lnTo>
                  <a:pt x="3975" y="258"/>
                </a:lnTo>
                <a:lnTo>
                  <a:pt x="3975" y="259"/>
                </a:lnTo>
                <a:lnTo>
                  <a:pt x="3976" y="259"/>
                </a:lnTo>
                <a:lnTo>
                  <a:pt x="3977" y="259"/>
                </a:lnTo>
                <a:lnTo>
                  <a:pt x="3978" y="260"/>
                </a:lnTo>
                <a:lnTo>
                  <a:pt x="3979" y="261"/>
                </a:lnTo>
                <a:lnTo>
                  <a:pt x="3980" y="262"/>
                </a:lnTo>
                <a:lnTo>
                  <a:pt x="3980" y="263"/>
                </a:lnTo>
                <a:lnTo>
                  <a:pt x="3980" y="263"/>
                </a:lnTo>
                <a:lnTo>
                  <a:pt x="3981" y="264"/>
                </a:lnTo>
                <a:lnTo>
                  <a:pt x="3982" y="264"/>
                </a:lnTo>
                <a:lnTo>
                  <a:pt x="3983" y="265"/>
                </a:lnTo>
                <a:lnTo>
                  <a:pt x="3984" y="266"/>
                </a:lnTo>
                <a:lnTo>
                  <a:pt x="3985" y="267"/>
                </a:lnTo>
                <a:lnTo>
                  <a:pt x="3985" y="268"/>
                </a:lnTo>
                <a:lnTo>
                  <a:pt x="3985" y="269"/>
                </a:lnTo>
                <a:lnTo>
                  <a:pt x="3986" y="269"/>
                </a:lnTo>
                <a:lnTo>
                  <a:pt x="3986" y="270"/>
                </a:lnTo>
                <a:lnTo>
                  <a:pt x="3986" y="270"/>
                </a:lnTo>
                <a:lnTo>
                  <a:pt x="3986" y="269"/>
                </a:lnTo>
                <a:lnTo>
                  <a:pt x="3987" y="269"/>
                </a:lnTo>
                <a:lnTo>
                  <a:pt x="3988" y="269"/>
                </a:lnTo>
                <a:lnTo>
                  <a:pt x="3989" y="267"/>
                </a:lnTo>
                <a:lnTo>
                  <a:pt x="3990" y="265"/>
                </a:lnTo>
                <a:lnTo>
                  <a:pt x="3990" y="264"/>
                </a:lnTo>
                <a:lnTo>
                  <a:pt x="3991" y="264"/>
                </a:lnTo>
                <a:lnTo>
                  <a:pt x="3992" y="264"/>
                </a:lnTo>
                <a:lnTo>
                  <a:pt x="3992" y="263"/>
                </a:lnTo>
                <a:lnTo>
                  <a:pt x="3993" y="264"/>
                </a:lnTo>
                <a:lnTo>
                  <a:pt x="3994" y="268"/>
                </a:lnTo>
                <a:lnTo>
                  <a:pt x="3994" y="269"/>
                </a:lnTo>
                <a:lnTo>
                  <a:pt x="3995" y="272"/>
                </a:lnTo>
                <a:lnTo>
                  <a:pt x="3995" y="273"/>
                </a:lnTo>
                <a:lnTo>
                  <a:pt x="3995" y="275"/>
                </a:lnTo>
                <a:lnTo>
                  <a:pt x="3996" y="275"/>
                </a:lnTo>
                <a:lnTo>
                  <a:pt x="3996" y="276"/>
                </a:lnTo>
                <a:lnTo>
                  <a:pt x="3997" y="276"/>
                </a:lnTo>
                <a:lnTo>
                  <a:pt x="3997" y="277"/>
                </a:lnTo>
                <a:lnTo>
                  <a:pt x="3998" y="277"/>
                </a:lnTo>
                <a:lnTo>
                  <a:pt x="3999" y="279"/>
                </a:lnTo>
                <a:lnTo>
                  <a:pt x="3999" y="280"/>
                </a:lnTo>
                <a:lnTo>
                  <a:pt x="4000" y="282"/>
                </a:lnTo>
                <a:lnTo>
                  <a:pt x="4000" y="284"/>
                </a:lnTo>
                <a:lnTo>
                  <a:pt x="4001" y="284"/>
                </a:lnTo>
                <a:lnTo>
                  <a:pt x="4002" y="284"/>
                </a:lnTo>
                <a:lnTo>
                  <a:pt x="4003" y="282"/>
                </a:lnTo>
                <a:lnTo>
                  <a:pt x="4003" y="281"/>
                </a:lnTo>
                <a:lnTo>
                  <a:pt x="4004" y="280"/>
                </a:lnTo>
                <a:lnTo>
                  <a:pt x="4004" y="280"/>
                </a:lnTo>
                <a:lnTo>
                  <a:pt x="4005" y="278"/>
                </a:lnTo>
                <a:lnTo>
                  <a:pt x="4005" y="277"/>
                </a:lnTo>
                <a:lnTo>
                  <a:pt x="4005" y="275"/>
                </a:lnTo>
                <a:lnTo>
                  <a:pt x="4005" y="275"/>
                </a:lnTo>
                <a:lnTo>
                  <a:pt x="4006" y="273"/>
                </a:lnTo>
                <a:lnTo>
                  <a:pt x="4006" y="273"/>
                </a:lnTo>
                <a:lnTo>
                  <a:pt x="4006" y="271"/>
                </a:lnTo>
                <a:lnTo>
                  <a:pt x="4007" y="271"/>
                </a:lnTo>
                <a:lnTo>
                  <a:pt x="4007" y="270"/>
                </a:lnTo>
                <a:lnTo>
                  <a:pt x="4007" y="270"/>
                </a:lnTo>
                <a:lnTo>
                  <a:pt x="4008" y="270"/>
                </a:lnTo>
                <a:lnTo>
                  <a:pt x="4009" y="270"/>
                </a:lnTo>
                <a:lnTo>
                  <a:pt x="4009" y="270"/>
                </a:lnTo>
                <a:lnTo>
                  <a:pt x="4010" y="270"/>
                </a:lnTo>
                <a:lnTo>
                  <a:pt x="4011" y="269"/>
                </a:lnTo>
                <a:lnTo>
                  <a:pt x="4011" y="269"/>
                </a:lnTo>
                <a:lnTo>
                  <a:pt x="4011" y="268"/>
                </a:lnTo>
                <a:lnTo>
                  <a:pt x="4011" y="268"/>
                </a:lnTo>
                <a:lnTo>
                  <a:pt x="4012" y="267"/>
                </a:lnTo>
                <a:lnTo>
                  <a:pt x="4013" y="267"/>
                </a:lnTo>
                <a:lnTo>
                  <a:pt x="4014" y="266"/>
                </a:lnTo>
                <a:lnTo>
                  <a:pt x="4015" y="266"/>
                </a:lnTo>
                <a:lnTo>
                  <a:pt x="4016" y="265"/>
                </a:lnTo>
                <a:lnTo>
                  <a:pt x="4016" y="265"/>
                </a:lnTo>
                <a:lnTo>
                  <a:pt x="4016" y="265"/>
                </a:lnTo>
                <a:lnTo>
                  <a:pt x="4016" y="264"/>
                </a:lnTo>
                <a:lnTo>
                  <a:pt x="4017" y="264"/>
                </a:lnTo>
                <a:lnTo>
                  <a:pt x="4017" y="263"/>
                </a:lnTo>
                <a:lnTo>
                  <a:pt x="4018" y="262"/>
                </a:lnTo>
                <a:lnTo>
                  <a:pt x="4018" y="260"/>
                </a:lnTo>
                <a:lnTo>
                  <a:pt x="4018" y="259"/>
                </a:lnTo>
                <a:lnTo>
                  <a:pt x="4020" y="259"/>
                </a:lnTo>
                <a:lnTo>
                  <a:pt x="4020" y="259"/>
                </a:lnTo>
                <a:lnTo>
                  <a:pt x="4021" y="260"/>
                </a:lnTo>
                <a:lnTo>
                  <a:pt x="4021" y="259"/>
                </a:lnTo>
                <a:lnTo>
                  <a:pt x="4021" y="259"/>
                </a:lnTo>
                <a:lnTo>
                  <a:pt x="4021" y="258"/>
                </a:lnTo>
                <a:lnTo>
                  <a:pt x="4022" y="256"/>
                </a:lnTo>
                <a:lnTo>
                  <a:pt x="4022" y="255"/>
                </a:lnTo>
                <a:lnTo>
                  <a:pt x="4022" y="254"/>
                </a:lnTo>
                <a:lnTo>
                  <a:pt x="4023" y="254"/>
                </a:lnTo>
                <a:lnTo>
                  <a:pt x="4024" y="254"/>
                </a:lnTo>
                <a:lnTo>
                  <a:pt x="4025" y="254"/>
                </a:lnTo>
                <a:lnTo>
                  <a:pt x="4026" y="254"/>
                </a:lnTo>
                <a:lnTo>
                  <a:pt x="4026" y="255"/>
                </a:lnTo>
                <a:lnTo>
                  <a:pt x="4027" y="256"/>
                </a:lnTo>
                <a:lnTo>
                  <a:pt x="4028" y="256"/>
                </a:lnTo>
                <a:lnTo>
                  <a:pt x="4028" y="257"/>
                </a:lnTo>
                <a:lnTo>
                  <a:pt x="4029" y="257"/>
                </a:lnTo>
                <a:lnTo>
                  <a:pt x="4029" y="258"/>
                </a:lnTo>
                <a:lnTo>
                  <a:pt x="4029" y="258"/>
                </a:lnTo>
                <a:lnTo>
                  <a:pt x="4030" y="258"/>
                </a:lnTo>
                <a:lnTo>
                  <a:pt x="4031" y="259"/>
                </a:lnTo>
                <a:lnTo>
                  <a:pt x="4031" y="259"/>
                </a:lnTo>
                <a:lnTo>
                  <a:pt x="4032" y="260"/>
                </a:lnTo>
                <a:lnTo>
                  <a:pt x="4033" y="262"/>
                </a:lnTo>
                <a:lnTo>
                  <a:pt x="4034" y="264"/>
                </a:lnTo>
                <a:lnTo>
                  <a:pt x="4034" y="264"/>
                </a:lnTo>
                <a:lnTo>
                  <a:pt x="4035" y="265"/>
                </a:lnTo>
                <a:lnTo>
                  <a:pt x="4035" y="266"/>
                </a:lnTo>
                <a:lnTo>
                  <a:pt x="4035" y="267"/>
                </a:lnTo>
                <a:lnTo>
                  <a:pt x="4036" y="269"/>
                </a:lnTo>
                <a:lnTo>
                  <a:pt x="4036" y="269"/>
                </a:lnTo>
                <a:lnTo>
                  <a:pt x="4037" y="269"/>
                </a:lnTo>
                <a:lnTo>
                  <a:pt x="4038" y="269"/>
                </a:lnTo>
                <a:lnTo>
                  <a:pt x="4039" y="269"/>
                </a:lnTo>
                <a:lnTo>
                  <a:pt x="4039" y="268"/>
                </a:lnTo>
                <a:lnTo>
                  <a:pt x="4040" y="268"/>
                </a:lnTo>
                <a:lnTo>
                  <a:pt x="4040" y="265"/>
                </a:lnTo>
                <a:lnTo>
                  <a:pt x="4041" y="264"/>
                </a:lnTo>
                <a:lnTo>
                  <a:pt x="4041" y="262"/>
                </a:lnTo>
                <a:lnTo>
                  <a:pt x="4041" y="263"/>
                </a:lnTo>
                <a:lnTo>
                  <a:pt x="4042" y="263"/>
                </a:lnTo>
                <a:lnTo>
                  <a:pt x="4042" y="262"/>
                </a:lnTo>
                <a:lnTo>
                  <a:pt x="4042" y="261"/>
                </a:lnTo>
                <a:lnTo>
                  <a:pt x="4043" y="260"/>
                </a:lnTo>
                <a:lnTo>
                  <a:pt x="4044" y="258"/>
                </a:lnTo>
                <a:lnTo>
                  <a:pt x="4044" y="257"/>
                </a:lnTo>
                <a:lnTo>
                  <a:pt x="4045" y="254"/>
                </a:lnTo>
                <a:lnTo>
                  <a:pt x="4045" y="254"/>
                </a:lnTo>
                <a:lnTo>
                  <a:pt x="4046" y="252"/>
                </a:lnTo>
                <a:lnTo>
                  <a:pt x="4046" y="251"/>
                </a:lnTo>
                <a:lnTo>
                  <a:pt x="4047" y="248"/>
                </a:lnTo>
                <a:lnTo>
                  <a:pt x="4047" y="245"/>
                </a:lnTo>
                <a:lnTo>
                  <a:pt x="4047" y="244"/>
                </a:lnTo>
                <a:lnTo>
                  <a:pt x="4048" y="240"/>
                </a:lnTo>
                <a:lnTo>
                  <a:pt x="4049" y="240"/>
                </a:lnTo>
                <a:lnTo>
                  <a:pt x="4049" y="238"/>
                </a:lnTo>
                <a:lnTo>
                  <a:pt x="4050" y="238"/>
                </a:lnTo>
                <a:lnTo>
                  <a:pt x="4050" y="236"/>
                </a:lnTo>
                <a:lnTo>
                  <a:pt x="4051" y="235"/>
                </a:lnTo>
                <a:lnTo>
                  <a:pt x="4051" y="233"/>
                </a:lnTo>
                <a:lnTo>
                  <a:pt x="4052" y="233"/>
                </a:lnTo>
                <a:lnTo>
                  <a:pt x="4052" y="231"/>
                </a:lnTo>
                <a:lnTo>
                  <a:pt x="4053" y="228"/>
                </a:lnTo>
                <a:lnTo>
                  <a:pt x="4053" y="228"/>
                </a:lnTo>
                <a:lnTo>
                  <a:pt x="4053" y="227"/>
                </a:lnTo>
                <a:lnTo>
                  <a:pt x="4053" y="226"/>
                </a:lnTo>
                <a:lnTo>
                  <a:pt x="4054" y="225"/>
                </a:lnTo>
                <a:lnTo>
                  <a:pt x="4055" y="224"/>
                </a:lnTo>
                <a:lnTo>
                  <a:pt x="4056" y="223"/>
                </a:lnTo>
                <a:lnTo>
                  <a:pt x="4056" y="222"/>
                </a:lnTo>
                <a:lnTo>
                  <a:pt x="4057" y="220"/>
                </a:lnTo>
                <a:lnTo>
                  <a:pt x="4057" y="218"/>
                </a:lnTo>
                <a:lnTo>
                  <a:pt x="4058" y="216"/>
                </a:lnTo>
                <a:lnTo>
                  <a:pt x="4058" y="215"/>
                </a:lnTo>
                <a:lnTo>
                  <a:pt x="4059" y="213"/>
                </a:lnTo>
                <a:lnTo>
                  <a:pt x="4059" y="212"/>
                </a:lnTo>
                <a:lnTo>
                  <a:pt x="4059" y="210"/>
                </a:lnTo>
                <a:lnTo>
                  <a:pt x="4060" y="209"/>
                </a:lnTo>
                <a:lnTo>
                  <a:pt x="4060" y="207"/>
                </a:lnTo>
                <a:lnTo>
                  <a:pt x="4061" y="207"/>
                </a:lnTo>
                <a:lnTo>
                  <a:pt x="4061" y="206"/>
                </a:lnTo>
                <a:lnTo>
                  <a:pt x="4061" y="208"/>
                </a:lnTo>
                <a:lnTo>
                  <a:pt x="4062" y="208"/>
                </a:lnTo>
                <a:lnTo>
                  <a:pt x="4062" y="208"/>
                </a:lnTo>
                <a:lnTo>
                  <a:pt x="4062" y="208"/>
                </a:lnTo>
                <a:lnTo>
                  <a:pt x="4063" y="208"/>
                </a:lnTo>
                <a:lnTo>
                  <a:pt x="4064" y="207"/>
                </a:lnTo>
                <a:lnTo>
                  <a:pt x="4064" y="206"/>
                </a:lnTo>
                <a:lnTo>
                  <a:pt x="4065" y="203"/>
                </a:lnTo>
                <a:lnTo>
                  <a:pt x="4065" y="200"/>
                </a:lnTo>
                <a:lnTo>
                  <a:pt x="4065" y="199"/>
                </a:lnTo>
                <a:lnTo>
                  <a:pt x="4066" y="199"/>
                </a:lnTo>
                <a:lnTo>
                  <a:pt x="4066" y="198"/>
                </a:lnTo>
                <a:lnTo>
                  <a:pt x="4067" y="199"/>
                </a:lnTo>
                <a:lnTo>
                  <a:pt x="4067" y="200"/>
                </a:lnTo>
                <a:lnTo>
                  <a:pt x="4067" y="201"/>
                </a:lnTo>
                <a:lnTo>
                  <a:pt x="4068" y="202"/>
                </a:lnTo>
                <a:lnTo>
                  <a:pt x="4068" y="203"/>
                </a:lnTo>
                <a:lnTo>
                  <a:pt x="4069" y="203"/>
                </a:lnTo>
                <a:lnTo>
                  <a:pt x="4069" y="203"/>
                </a:lnTo>
                <a:lnTo>
                  <a:pt x="4070" y="204"/>
                </a:lnTo>
                <a:lnTo>
                  <a:pt x="4070" y="205"/>
                </a:lnTo>
                <a:lnTo>
                  <a:pt x="4071" y="208"/>
                </a:lnTo>
                <a:lnTo>
                  <a:pt x="4071" y="208"/>
                </a:lnTo>
                <a:lnTo>
                  <a:pt x="4071" y="209"/>
                </a:lnTo>
                <a:lnTo>
                  <a:pt x="4072" y="210"/>
                </a:lnTo>
                <a:lnTo>
                  <a:pt x="4072" y="212"/>
                </a:lnTo>
                <a:lnTo>
                  <a:pt x="4072" y="212"/>
                </a:lnTo>
                <a:lnTo>
                  <a:pt x="4073" y="213"/>
                </a:lnTo>
                <a:lnTo>
                  <a:pt x="4074" y="216"/>
                </a:lnTo>
                <a:lnTo>
                  <a:pt x="4075" y="218"/>
                </a:lnTo>
                <a:lnTo>
                  <a:pt x="4076" y="219"/>
                </a:lnTo>
                <a:lnTo>
                  <a:pt x="4077" y="220"/>
                </a:lnTo>
                <a:lnTo>
                  <a:pt x="4077" y="220"/>
                </a:lnTo>
                <a:lnTo>
                  <a:pt x="4078" y="222"/>
                </a:lnTo>
                <a:lnTo>
                  <a:pt x="4078" y="222"/>
                </a:lnTo>
                <a:lnTo>
                  <a:pt x="4079" y="222"/>
                </a:lnTo>
                <a:lnTo>
                  <a:pt x="4080" y="223"/>
                </a:lnTo>
                <a:lnTo>
                  <a:pt x="4080" y="224"/>
                </a:lnTo>
                <a:lnTo>
                  <a:pt x="4081" y="226"/>
                </a:lnTo>
                <a:lnTo>
                  <a:pt x="4082" y="227"/>
                </a:lnTo>
                <a:lnTo>
                  <a:pt x="4082" y="229"/>
                </a:lnTo>
                <a:lnTo>
                  <a:pt x="4083" y="230"/>
                </a:lnTo>
                <a:lnTo>
                  <a:pt x="4083" y="232"/>
                </a:lnTo>
                <a:lnTo>
                  <a:pt x="4083" y="232"/>
                </a:lnTo>
                <a:lnTo>
                  <a:pt x="4083" y="231"/>
                </a:lnTo>
                <a:lnTo>
                  <a:pt x="4084" y="230"/>
                </a:lnTo>
                <a:lnTo>
                  <a:pt x="4084" y="229"/>
                </a:lnTo>
                <a:lnTo>
                  <a:pt x="4085" y="230"/>
                </a:lnTo>
                <a:lnTo>
                  <a:pt x="4086" y="230"/>
                </a:lnTo>
                <a:lnTo>
                  <a:pt x="4087" y="230"/>
                </a:lnTo>
                <a:lnTo>
                  <a:pt x="4088" y="227"/>
                </a:lnTo>
                <a:lnTo>
                  <a:pt x="4088" y="225"/>
                </a:lnTo>
                <a:lnTo>
                  <a:pt x="4089" y="224"/>
                </a:lnTo>
                <a:lnTo>
                  <a:pt x="4089" y="225"/>
                </a:lnTo>
                <a:lnTo>
                  <a:pt x="4089" y="225"/>
                </a:lnTo>
                <a:lnTo>
                  <a:pt x="4090" y="225"/>
                </a:lnTo>
                <a:lnTo>
                  <a:pt x="4091" y="227"/>
                </a:lnTo>
                <a:lnTo>
                  <a:pt x="4092" y="228"/>
                </a:lnTo>
                <a:lnTo>
                  <a:pt x="4093" y="230"/>
                </a:lnTo>
                <a:lnTo>
                  <a:pt x="4093" y="231"/>
                </a:lnTo>
                <a:lnTo>
                  <a:pt x="4093" y="233"/>
                </a:lnTo>
                <a:lnTo>
                  <a:pt x="4094" y="233"/>
                </a:lnTo>
                <a:lnTo>
                  <a:pt x="4095" y="233"/>
                </a:lnTo>
                <a:lnTo>
                  <a:pt x="4095" y="234"/>
                </a:lnTo>
                <a:lnTo>
                  <a:pt x="4095" y="235"/>
                </a:lnTo>
                <a:lnTo>
                  <a:pt x="4096" y="236"/>
                </a:lnTo>
                <a:lnTo>
                  <a:pt x="4096" y="237"/>
                </a:lnTo>
                <a:lnTo>
                  <a:pt x="4097" y="239"/>
                </a:lnTo>
                <a:lnTo>
                  <a:pt x="4098" y="239"/>
                </a:lnTo>
                <a:lnTo>
                  <a:pt x="4098" y="241"/>
                </a:lnTo>
                <a:lnTo>
                  <a:pt x="4099" y="240"/>
                </a:lnTo>
                <a:lnTo>
                  <a:pt x="4099" y="241"/>
                </a:lnTo>
                <a:lnTo>
                  <a:pt x="4100" y="241"/>
                </a:lnTo>
                <a:lnTo>
                  <a:pt x="4101" y="241"/>
                </a:lnTo>
                <a:lnTo>
                  <a:pt x="4101" y="241"/>
                </a:lnTo>
                <a:lnTo>
                  <a:pt x="4101" y="240"/>
                </a:lnTo>
                <a:lnTo>
                  <a:pt x="4102" y="240"/>
                </a:lnTo>
                <a:lnTo>
                  <a:pt x="4103" y="240"/>
                </a:lnTo>
                <a:lnTo>
                  <a:pt x="4103" y="241"/>
                </a:lnTo>
                <a:lnTo>
                  <a:pt x="4103" y="241"/>
                </a:lnTo>
                <a:lnTo>
                  <a:pt x="4103" y="240"/>
                </a:lnTo>
                <a:lnTo>
                  <a:pt x="4104" y="240"/>
                </a:lnTo>
                <a:lnTo>
                  <a:pt x="4105" y="240"/>
                </a:lnTo>
                <a:lnTo>
                  <a:pt x="4106" y="242"/>
                </a:lnTo>
                <a:lnTo>
                  <a:pt x="4107" y="242"/>
                </a:lnTo>
                <a:lnTo>
                  <a:pt x="4108" y="242"/>
                </a:lnTo>
                <a:lnTo>
                  <a:pt x="4108" y="241"/>
                </a:lnTo>
                <a:lnTo>
                  <a:pt x="4108" y="241"/>
                </a:lnTo>
                <a:lnTo>
                  <a:pt x="4108" y="241"/>
                </a:lnTo>
                <a:lnTo>
                  <a:pt x="4109" y="242"/>
                </a:lnTo>
                <a:lnTo>
                  <a:pt x="4110" y="244"/>
                </a:lnTo>
                <a:lnTo>
                  <a:pt x="4111" y="244"/>
                </a:lnTo>
                <a:lnTo>
                  <a:pt x="4112" y="244"/>
                </a:lnTo>
                <a:lnTo>
                  <a:pt x="4113" y="244"/>
                </a:lnTo>
                <a:lnTo>
                  <a:pt x="4113" y="244"/>
                </a:lnTo>
                <a:lnTo>
                  <a:pt x="4114" y="244"/>
                </a:lnTo>
                <a:lnTo>
                  <a:pt x="4114" y="244"/>
                </a:lnTo>
                <a:lnTo>
                  <a:pt x="4114" y="244"/>
                </a:lnTo>
                <a:lnTo>
                  <a:pt x="4115" y="244"/>
                </a:lnTo>
                <a:lnTo>
                  <a:pt x="4116" y="244"/>
                </a:lnTo>
                <a:lnTo>
                  <a:pt x="4116" y="245"/>
                </a:lnTo>
                <a:lnTo>
                  <a:pt x="4117" y="246"/>
                </a:lnTo>
                <a:lnTo>
                  <a:pt x="4118" y="247"/>
                </a:lnTo>
                <a:lnTo>
                  <a:pt x="4119" y="248"/>
                </a:lnTo>
                <a:lnTo>
                  <a:pt x="4119" y="249"/>
                </a:lnTo>
                <a:lnTo>
                  <a:pt x="4119" y="251"/>
                </a:lnTo>
                <a:lnTo>
                  <a:pt x="4120" y="250"/>
                </a:lnTo>
                <a:lnTo>
                  <a:pt x="4121" y="249"/>
                </a:lnTo>
                <a:lnTo>
                  <a:pt x="4122" y="250"/>
                </a:lnTo>
                <a:lnTo>
                  <a:pt x="4123" y="251"/>
                </a:lnTo>
                <a:lnTo>
                  <a:pt x="4124" y="253"/>
                </a:lnTo>
                <a:lnTo>
                  <a:pt x="4124" y="253"/>
                </a:lnTo>
                <a:lnTo>
                  <a:pt x="4125" y="253"/>
                </a:lnTo>
                <a:lnTo>
                  <a:pt x="4125" y="251"/>
                </a:lnTo>
                <a:lnTo>
                  <a:pt x="4125" y="249"/>
                </a:lnTo>
                <a:lnTo>
                  <a:pt x="4126" y="249"/>
                </a:lnTo>
                <a:lnTo>
                  <a:pt x="4127" y="249"/>
                </a:lnTo>
                <a:lnTo>
                  <a:pt x="4128" y="249"/>
                </a:lnTo>
                <a:lnTo>
                  <a:pt x="4128" y="249"/>
                </a:lnTo>
                <a:lnTo>
                  <a:pt x="4129" y="249"/>
                </a:lnTo>
                <a:lnTo>
                  <a:pt x="4129" y="249"/>
                </a:lnTo>
                <a:lnTo>
                  <a:pt x="4130" y="248"/>
                </a:lnTo>
                <a:lnTo>
                  <a:pt x="4131" y="248"/>
                </a:lnTo>
                <a:lnTo>
                  <a:pt x="4131" y="248"/>
                </a:lnTo>
                <a:lnTo>
                  <a:pt x="4131" y="247"/>
                </a:lnTo>
                <a:lnTo>
                  <a:pt x="4132" y="244"/>
                </a:lnTo>
                <a:lnTo>
                  <a:pt x="4133" y="239"/>
                </a:lnTo>
                <a:lnTo>
                  <a:pt x="4134" y="237"/>
                </a:lnTo>
                <a:lnTo>
                  <a:pt x="4134" y="237"/>
                </a:lnTo>
                <a:lnTo>
                  <a:pt x="4134" y="235"/>
                </a:lnTo>
                <a:lnTo>
                  <a:pt x="4135" y="235"/>
                </a:lnTo>
                <a:lnTo>
                  <a:pt x="4135" y="234"/>
                </a:lnTo>
                <a:lnTo>
                  <a:pt x="4136" y="233"/>
                </a:lnTo>
                <a:lnTo>
                  <a:pt x="4136" y="232"/>
                </a:lnTo>
                <a:lnTo>
                  <a:pt x="4138" y="229"/>
                </a:lnTo>
                <a:lnTo>
                  <a:pt x="4138" y="227"/>
                </a:lnTo>
                <a:lnTo>
                  <a:pt x="4139" y="224"/>
                </a:lnTo>
                <a:lnTo>
                  <a:pt x="4139" y="222"/>
                </a:lnTo>
                <a:lnTo>
                  <a:pt x="4140" y="222"/>
                </a:lnTo>
                <a:lnTo>
                  <a:pt x="4141" y="220"/>
                </a:lnTo>
                <a:lnTo>
                  <a:pt x="4142" y="218"/>
                </a:lnTo>
                <a:lnTo>
                  <a:pt x="4143" y="218"/>
                </a:lnTo>
                <a:lnTo>
                  <a:pt x="4144" y="219"/>
                </a:lnTo>
                <a:lnTo>
                  <a:pt x="4144" y="220"/>
                </a:lnTo>
                <a:lnTo>
                  <a:pt x="4144" y="220"/>
                </a:lnTo>
                <a:lnTo>
                  <a:pt x="4144" y="221"/>
                </a:lnTo>
                <a:lnTo>
                  <a:pt x="4145" y="221"/>
                </a:lnTo>
                <a:lnTo>
                  <a:pt x="4145" y="223"/>
                </a:lnTo>
                <a:lnTo>
                  <a:pt x="4146" y="223"/>
                </a:lnTo>
                <a:lnTo>
                  <a:pt x="4146" y="225"/>
                </a:lnTo>
                <a:lnTo>
                  <a:pt x="4147" y="225"/>
                </a:lnTo>
                <a:lnTo>
                  <a:pt x="4147" y="228"/>
                </a:lnTo>
                <a:lnTo>
                  <a:pt x="4148" y="228"/>
                </a:lnTo>
                <a:lnTo>
                  <a:pt x="4149" y="228"/>
                </a:lnTo>
                <a:lnTo>
                  <a:pt x="4149" y="229"/>
                </a:lnTo>
                <a:lnTo>
                  <a:pt x="4150" y="228"/>
                </a:lnTo>
                <a:lnTo>
                  <a:pt x="4150" y="227"/>
                </a:lnTo>
                <a:lnTo>
                  <a:pt x="4150" y="227"/>
                </a:lnTo>
                <a:lnTo>
                  <a:pt x="4151" y="226"/>
                </a:lnTo>
                <a:lnTo>
                  <a:pt x="4152" y="226"/>
                </a:lnTo>
                <a:lnTo>
                  <a:pt x="4153" y="226"/>
                </a:lnTo>
                <a:lnTo>
                  <a:pt x="4154" y="225"/>
                </a:lnTo>
                <a:lnTo>
                  <a:pt x="4155" y="225"/>
                </a:lnTo>
                <a:lnTo>
                  <a:pt x="4155" y="225"/>
                </a:lnTo>
                <a:lnTo>
                  <a:pt x="4155" y="226"/>
                </a:lnTo>
                <a:lnTo>
                  <a:pt x="4156" y="226"/>
                </a:lnTo>
                <a:lnTo>
                  <a:pt x="4156" y="228"/>
                </a:lnTo>
                <a:lnTo>
                  <a:pt x="4157" y="228"/>
                </a:lnTo>
                <a:lnTo>
                  <a:pt x="4157" y="232"/>
                </a:lnTo>
                <a:lnTo>
                  <a:pt x="4158" y="233"/>
                </a:lnTo>
                <a:lnTo>
                  <a:pt x="4158" y="236"/>
                </a:lnTo>
                <a:lnTo>
                  <a:pt x="4159" y="237"/>
                </a:lnTo>
                <a:lnTo>
                  <a:pt x="4160" y="239"/>
                </a:lnTo>
                <a:lnTo>
                  <a:pt x="4160" y="239"/>
                </a:lnTo>
                <a:lnTo>
                  <a:pt x="4160" y="243"/>
                </a:lnTo>
                <a:lnTo>
                  <a:pt x="4161" y="246"/>
                </a:lnTo>
                <a:lnTo>
                  <a:pt x="4161" y="247"/>
                </a:lnTo>
                <a:lnTo>
                  <a:pt x="4162" y="249"/>
                </a:lnTo>
                <a:lnTo>
                  <a:pt x="4162" y="250"/>
                </a:lnTo>
                <a:lnTo>
                  <a:pt x="4163" y="251"/>
                </a:lnTo>
                <a:lnTo>
                  <a:pt x="4164" y="251"/>
                </a:lnTo>
                <a:lnTo>
                  <a:pt x="4165" y="250"/>
                </a:lnTo>
                <a:lnTo>
                  <a:pt x="4165" y="250"/>
                </a:lnTo>
                <a:lnTo>
                  <a:pt x="4166" y="250"/>
                </a:lnTo>
                <a:lnTo>
                  <a:pt x="4167" y="249"/>
                </a:lnTo>
                <a:lnTo>
                  <a:pt x="4168" y="249"/>
                </a:lnTo>
                <a:lnTo>
                  <a:pt x="4168" y="249"/>
                </a:lnTo>
                <a:lnTo>
                  <a:pt x="4169" y="249"/>
                </a:lnTo>
                <a:lnTo>
                  <a:pt x="4170" y="249"/>
                </a:lnTo>
                <a:lnTo>
                  <a:pt x="4170" y="249"/>
                </a:lnTo>
                <a:lnTo>
                  <a:pt x="4170" y="250"/>
                </a:lnTo>
                <a:lnTo>
                  <a:pt x="4171" y="252"/>
                </a:lnTo>
                <a:lnTo>
                  <a:pt x="4171" y="253"/>
                </a:lnTo>
                <a:lnTo>
                  <a:pt x="4172" y="253"/>
                </a:lnTo>
                <a:lnTo>
                  <a:pt x="4173" y="252"/>
                </a:lnTo>
                <a:lnTo>
                  <a:pt x="4174" y="249"/>
                </a:lnTo>
                <a:lnTo>
                  <a:pt x="4174" y="249"/>
                </a:lnTo>
                <a:lnTo>
                  <a:pt x="4174" y="246"/>
                </a:lnTo>
                <a:lnTo>
                  <a:pt x="4175" y="246"/>
                </a:lnTo>
                <a:lnTo>
                  <a:pt x="4175" y="248"/>
                </a:lnTo>
                <a:lnTo>
                  <a:pt x="4175" y="249"/>
                </a:lnTo>
                <a:lnTo>
                  <a:pt x="4175" y="249"/>
                </a:lnTo>
                <a:lnTo>
                  <a:pt x="4175" y="249"/>
                </a:lnTo>
                <a:lnTo>
                  <a:pt x="4176" y="250"/>
                </a:lnTo>
                <a:lnTo>
                  <a:pt x="4176" y="251"/>
                </a:lnTo>
                <a:lnTo>
                  <a:pt x="4177" y="251"/>
                </a:lnTo>
                <a:lnTo>
                  <a:pt x="4178" y="251"/>
                </a:lnTo>
                <a:lnTo>
                  <a:pt x="4178" y="253"/>
                </a:lnTo>
                <a:lnTo>
                  <a:pt x="4179" y="253"/>
                </a:lnTo>
                <a:lnTo>
                  <a:pt x="4179" y="254"/>
                </a:lnTo>
                <a:lnTo>
                  <a:pt x="4180" y="254"/>
                </a:lnTo>
                <a:lnTo>
                  <a:pt x="4180" y="254"/>
                </a:lnTo>
                <a:lnTo>
                  <a:pt x="4180" y="254"/>
                </a:lnTo>
                <a:lnTo>
                  <a:pt x="4181" y="255"/>
                </a:lnTo>
                <a:lnTo>
                  <a:pt x="4181" y="256"/>
                </a:lnTo>
                <a:lnTo>
                  <a:pt x="4181" y="257"/>
                </a:lnTo>
                <a:lnTo>
                  <a:pt x="4181" y="258"/>
                </a:lnTo>
                <a:lnTo>
                  <a:pt x="4182" y="259"/>
                </a:lnTo>
                <a:lnTo>
                  <a:pt x="4183" y="260"/>
                </a:lnTo>
                <a:lnTo>
                  <a:pt x="4184" y="262"/>
                </a:lnTo>
                <a:lnTo>
                  <a:pt x="4185" y="264"/>
                </a:lnTo>
                <a:lnTo>
                  <a:pt x="4186" y="266"/>
                </a:lnTo>
                <a:lnTo>
                  <a:pt x="4186" y="267"/>
                </a:lnTo>
                <a:lnTo>
                  <a:pt x="4186" y="266"/>
                </a:lnTo>
                <a:lnTo>
                  <a:pt x="4186" y="266"/>
                </a:lnTo>
                <a:lnTo>
                  <a:pt x="4187" y="266"/>
                </a:lnTo>
                <a:lnTo>
                  <a:pt x="4188" y="266"/>
                </a:lnTo>
                <a:lnTo>
                  <a:pt x="4188" y="267"/>
                </a:lnTo>
                <a:lnTo>
                  <a:pt x="4189" y="267"/>
                </a:lnTo>
                <a:lnTo>
                  <a:pt x="4189" y="268"/>
                </a:lnTo>
                <a:lnTo>
                  <a:pt x="4190" y="268"/>
                </a:lnTo>
                <a:lnTo>
                  <a:pt x="4190" y="269"/>
                </a:lnTo>
                <a:lnTo>
                  <a:pt x="4191" y="269"/>
                </a:lnTo>
                <a:lnTo>
                  <a:pt x="4191" y="271"/>
                </a:lnTo>
                <a:lnTo>
                  <a:pt x="4191" y="272"/>
                </a:lnTo>
                <a:lnTo>
                  <a:pt x="4191" y="273"/>
                </a:lnTo>
                <a:lnTo>
                  <a:pt x="4192" y="273"/>
                </a:lnTo>
                <a:lnTo>
                  <a:pt x="4192" y="273"/>
                </a:lnTo>
                <a:lnTo>
                  <a:pt x="4192" y="272"/>
                </a:lnTo>
                <a:lnTo>
                  <a:pt x="4193" y="270"/>
                </a:lnTo>
                <a:lnTo>
                  <a:pt x="4193" y="269"/>
                </a:lnTo>
                <a:lnTo>
                  <a:pt x="4194" y="268"/>
                </a:lnTo>
                <a:lnTo>
                  <a:pt x="4194" y="267"/>
                </a:lnTo>
                <a:lnTo>
                  <a:pt x="4195" y="264"/>
                </a:lnTo>
                <a:lnTo>
                  <a:pt x="4196" y="264"/>
                </a:lnTo>
                <a:lnTo>
                  <a:pt x="4196" y="264"/>
                </a:lnTo>
                <a:lnTo>
                  <a:pt x="4196" y="263"/>
                </a:lnTo>
                <a:lnTo>
                  <a:pt x="4197" y="263"/>
                </a:lnTo>
                <a:lnTo>
                  <a:pt x="4197" y="262"/>
                </a:lnTo>
                <a:lnTo>
                  <a:pt x="4198" y="262"/>
                </a:lnTo>
                <a:lnTo>
                  <a:pt x="4198" y="259"/>
                </a:lnTo>
                <a:lnTo>
                  <a:pt x="4199" y="255"/>
                </a:lnTo>
                <a:lnTo>
                  <a:pt x="4200" y="254"/>
                </a:lnTo>
                <a:lnTo>
                  <a:pt x="4200" y="254"/>
                </a:lnTo>
                <a:lnTo>
                  <a:pt x="4201" y="253"/>
                </a:lnTo>
                <a:lnTo>
                  <a:pt x="4201" y="251"/>
                </a:lnTo>
                <a:lnTo>
                  <a:pt x="4201" y="251"/>
                </a:lnTo>
                <a:lnTo>
                  <a:pt x="4202" y="249"/>
                </a:lnTo>
                <a:lnTo>
                  <a:pt x="4203" y="248"/>
                </a:lnTo>
                <a:lnTo>
                  <a:pt x="4204" y="244"/>
                </a:lnTo>
                <a:lnTo>
                  <a:pt x="4204" y="243"/>
                </a:lnTo>
                <a:lnTo>
                  <a:pt x="4204" y="239"/>
                </a:lnTo>
                <a:lnTo>
                  <a:pt x="4204" y="239"/>
                </a:lnTo>
                <a:lnTo>
                  <a:pt x="4205" y="234"/>
                </a:lnTo>
                <a:lnTo>
                  <a:pt x="4205" y="233"/>
                </a:lnTo>
                <a:lnTo>
                  <a:pt x="4206" y="229"/>
                </a:lnTo>
                <a:lnTo>
                  <a:pt x="4206" y="228"/>
                </a:lnTo>
                <a:lnTo>
                  <a:pt x="4206" y="223"/>
                </a:lnTo>
                <a:lnTo>
                  <a:pt x="4206" y="223"/>
                </a:lnTo>
                <a:lnTo>
                  <a:pt x="4207" y="220"/>
                </a:lnTo>
                <a:lnTo>
                  <a:pt x="4208" y="220"/>
                </a:lnTo>
                <a:lnTo>
                  <a:pt x="4209" y="220"/>
                </a:lnTo>
                <a:lnTo>
                  <a:pt x="4209" y="221"/>
                </a:lnTo>
                <a:lnTo>
                  <a:pt x="4210" y="222"/>
                </a:lnTo>
                <a:lnTo>
                  <a:pt x="4210" y="223"/>
                </a:lnTo>
                <a:lnTo>
                  <a:pt x="4210" y="224"/>
                </a:lnTo>
                <a:lnTo>
                  <a:pt x="4211" y="225"/>
                </a:lnTo>
                <a:lnTo>
                  <a:pt x="4211" y="227"/>
                </a:lnTo>
                <a:lnTo>
                  <a:pt x="4211" y="227"/>
                </a:lnTo>
                <a:lnTo>
                  <a:pt x="4212" y="228"/>
                </a:lnTo>
                <a:lnTo>
                  <a:pt x="4213" y="228"/>
                </a:lnTo>
                <a:lnTo>
                  <a:pt x="4213" y="229"/>
                </a:lnTo>
                <a:lnTo>
                  <a:pt x="4214" y="230"/>
                </a:lnTo>
                <a:lnTo>
                  <a:pt x="4214" y="231"/>
                </a:lnTo>
                <a:lnTo>
                  <a:pt x="4215" y="230"/>
                </a:lnTo>
                <a:lnTo>
                  <a:pt x="4216" y="232"/>
                </a:lnTo>
                <a:lnTo>
                  <a:pt x="4217" y="235"/>
                </a:lnTo>
                <a:lnTo>
                  <a:pt x="4217" y="236"/>
                </a:lnTo>
                <a:lnTo>
                  <a:pt x="4217" y="237"/>
                </a:lnTo>
                <a:lnTo>
                  <a:pt x="4217" y="237"/>
                </a:lnTo>
                <a:lnTo>
                  <a:pt x="4217" y="237"/>
                </a:lnTo>
                <a:lnTo>
                  <a:pt x="4218" y="236"/>
                </a:lnTo>
                <a:lnTo>
                  <a:pt x="4218" y="235"/>
                </a:lnTo>
                <a:lnTo>
                  <a:pt x="4219" y="232"/>
                </a:lnTo>
                <a:lnTo>
                  <a:pt x="4220" y="232"/>
                </a:lnTo>
                <a:lnTo>
                  <a:pt x="4221" y="232"/>
                </a:lnTo>
                <a:lnTo>
                  <a:pt x="4221" y="230"/>
                </a:lnTo>
                <a:lnTo>
                  <a:pt x="4221" y="229"/>
                </a:lnTo>
                <a:lnTo>
                  <a:pt x="4222" y="225"/>
                </a:lnTo>
                <a:lnTo>
                  <a:pt x="4222" y="225"/>
                </a:lnTo>
                <a:lnTo>
                  <a:pt x="4222" y="222"/>
                </a:lnTo>
                <a:lnTo>
                  <a:pt x="4222" y="220"/>
                </a:lnTo>
                <a:lnTo>
                  <a:pt x="4223" y="217"/>
                </a:lnTo>
                <a:lnTo>
                  <a:pt x="4223" y="215"/>
                </a:lnTo>
                <a:lnTo>
                  <a:pt x="4224" y="211"/>
                </a:lnTo>
                <a:lnTo>
                  <a:pt x="4224" y="210"/>
                </a:lnTo>
                <a:lnTo>
                  <a:pt x="4225" y="203"/>
                </a:lnTo>
                <a:lnTo>
                  <a:pt x="4225" y="203"/>
                </a:lnTo>
                <a:lnTo>
                  <a:pt x="4226" y="198"/>
                </a:lnTo>
                <a:lnTo>
                  <a:pt x="4226" y="197"/>
                </a:lnTo>
                <a:lnTo>
                  <a:pt x="4227" y="192"/>
                </a:lnTo>
                <a:lnTo>
                  <a:pt x="4227" y="191"/>
                </a:lnTo>
                <a:lnTo>
                  <a:pt x="4227" y="186"/>
                </a:lnTo>
                <a:lnTo>
                  <a:pt x="4227" y="186"/>
                </a:lnTo>
                <a:lnTo>
                  <a:pt x="4228" y="182"/>
                </a:lnTo>
                <a:lnTo>
                  <a:pt x="4228" y="177"/>
                </a:lnTo>
                <a:lnTo>
                  <a:pt x="4228" y="176"/>
                </a:lnTo>
                <a:lnTo>
                  <a:pt x="4229" y="172"/>
                </a:lnTo>
                <a:lnTo>
                  <a:pt x="4229" y="172"/>
                </a:lnTo>
                <a:lnTo>
                  <a:pt x="4230" y="167"/>
                </a:lnTo>
                <a:lnTo>
                  <a:pt x="4230" y="167"/>
                </a:lnTo>
                <a:lnTo>
                  <a:pt x="4231" y="161"/>
                </a:lnTo>
                <a:lnTo>
                  <a:pt x="4232" y="161"/>
                </a:lnTo>
                <a:lnTo>
                  <a:pt x="4232" y="158"/>
                </a:lnTo>
                <a:lnTo>
                  <a:pt x="4232" y="159"/>
                </a:lnTo>
                <a:lnTo>
                  <a:pt x="4232" y="158"/>
                </a:lnTo>
                <a:lnTo>
                  <a:pt x="4233" y="158"/>
                </a:lnTo>
                <a:lnTo>
                  <a:pt x="4234" y="157"/>
                </a:lnTo>
                <a:lnTo>
                  <a:pt x="4234" y="156"/>
                </a:lnTo>
                <a:lnTo>
                  <a:pt x="4234" y="157"/>
                </a:lnTo>
                <a:lnTo>
                  <a:pt x="4235" y="158"/>
                </a:lnTo>
                <a:lnTo>
                  <a:pt x="4236" y="157"/>
                </a:lnTo>
                <a:lnTo>
                  <a:pt x="4237" y="157"/>
                </a:lnTo>
                <a:lnTo>
                  <a:pt x="4237" y="156"/>
                </a:lnTo>
                <a:lnTo>
                  <a:pt x="4237" y="158"/>
                </a:lnTo>
                <a:lnTo>
                  <a:pt x="4237" y="159"/>
                </a:lnTo>
                <a:lnTo>
                  <a:pt x="4238" y="161"/>
                </a:lnTo>
                <a:lnTo>
                  <a:pt x="4238" y="162"/>
                </a:lnTo>
                <a:lnTo>
                  <a:pt x="4239" y="164"/>
                </a:lnTo>
                <a:lnTo>
                  <a:pt x="4239" y="163"/>
                </a:lnTo>
                <a:lnTo>
                  <a:pt x="4240" y="163"/>
                </a:lnTo>
                <a:lnTo>
                  <a:pt x="4240" y="162"/>
                </a:lnTo>
                <a:lnTo>
                  <a:pt x="4241" y="162"/>
                </a:lnTo>
                <a:lnTo>
                  <a:pt x="4241" y="161"/>
                </a:lnTo>
                <a:lnTo>
                  <a:pt x="4241" y="161"/>
                </a:lnTo>
                <a:lnTo>
                  <a:pt x="4242" y="161"/>
                </a:lnTo>
                <a:lnTo>
                  <a:pt x="4242" y="160"/>
                </a:lnTo>
                <a:lnTo>
                  <a:pt x="4242" y="160"/>
                </a:lnTo>
                <a:lnTo>
                  <a:pt x="4242" y="159"/>
                </a:lnTo>
                <a:lnTo>
                  <a:pt x="4243" y="159"/>
                </a:lnTo>
                <a:lnTo>
                  <a:pt x="4243" y="161"/>
                </a:lnTo>
                <a:lnTo>
                  <a:pt x="4244" y="161"/>
                </a:lnTo>
                <a:lnTo>
                  <a:pt x="4245" y="161"/>
                </a:lnTo>
                <a:lnTo>
                  <a:pt x="4245" y="161"/>
                </a:lnTo>
                <a:lnTo>
                  <a:pt x="4246" y="161"/>
                </a:lnTo>
                <a:lnTo>
                  <a:pt x="4246" y="160"/>
                </a:lnTo>
                <a:lnTo>
                  <a:pt x="4247" y="160"/>
                </a:lnTo>
                <a:lnTo>
                  <a:pt x="4247" y="159"/>
                </a:lnTo>
                <a:lnTo>
                  <a:pt x="4247" y="159"/>
                </a:lnTo>
                <a:lnTo>
                  <a:pt x="4247" y="160"/>
                </a:lnTo>
                <a:lnTo>
                  <a:pt x="4247" y="161"/>
                </a:lnTo>
                <a:lnTo>
                  <a:pt x="4248" y="163"/>
                </a:lnTo>
                <a:lnTo>
                  <a:pt x="4249" y="167"/>
                </a:lnTo>
                <a:lnTo>
                  <a:pt x="4249" y="167"/>
                </a:lnTo>
                <a:lnTo>
                  <a:pt x="4250" y="170"/>
                </a:lnTo>
                <a:lnTo>
                  <a:pt x="4251" y="173"/>
                </a:lnTo>
                <a:lnTo>
                  <a:pt x="4251" y="174"/>
                </a:lnTo>
                <a:lnTo>
                  <a:pt x="4252" y="175"/>
                </a:lnTo>
                <a:lnTo>
                  <a:pt x="4252" y="176"/>
                </a:lnTo>
                <a:lnTo>
                  <a:pt x="4253" y="178"/>
                </a:lnTo>
                <a:lnTo>
                  <a:pt x="4253" y="178"/>
                </a:lnTo>
                <a:lnTo>
                  <a:pt x="4253" y="180"/>
                </a:lnTo>
                <a:lnTo>
                  <a:pt x="4253" y="180"/>
                </a:lnTo>
                <a:lnTo>
                  <a:pt x="4253" y="182"/>
                </a:lnTo>
                <a:lnTo>
                  <a:pt x="4254" y="182"/>
                </a:lnTo>
                <a:lnTo>
                  <a:pt x="4255" y="182"/>
                </a:lnTo>
                <a:lnTo>
                  <a:pt x="4256" y="184"/>
                </a:lnTo>
                <a:lnTo>
                  <a:pt x="4257" y="183"/>
                </a:lnTo>
                <a:lnTo>
                  <a:pt x="4257" y="184"/>
                </a:lnTo>
                <a:lnTo>
                  <a:pt x="4258" y="187"/>
                </a:lnTo>
                <a:lnTo>
                  <a:pt x="4258" y="189"/>
                </a:lnTo>
                <a:lnTo>
                  <a:pt x="4258" y="188"/>
                </a:lnTo>
                <a:lnTo>
                  <a:pt x="4258" y="187"/>
                </a:lnTo>
                <a:lnTo>
                  <a:pt x="4258" y="188"/>
                </a:lnTo>
                <a:lnTo>
                  <a:pt x="4259" y="189"/>
                </a:lnTo>
                <a:lnTo>
                  <a:pt x="4259" y="188"/>
                </a:lnTo>
                <a:lnTo>
                  <a:pt x="4260" y="190"/>
                </a:lnTo>
                <a:lnTo>
                  <a:pt x="4260" y="191"/>
                </a:lnTo>
                <a:lnTo>
                  <a:pt x="4261" y="192"/>
                </a:lnTo>
                <a:lnTo>
                  <a:pt x="4261" y="192"/>
                </a:lnTo>
                <a:lnTo>
                  <a:pt x="4262" y="192"/>
                </a:lnTo>
                <a:lnTo>
                  <a:pt x="4262" y="192"/>
                </a:lnTo>
                <a:lnTo>
                  <a:pt x="4263" y="194"/>
                </a:lnTo>
                <a:lnTo>
                  <a:pt x="4263" y="195"/>
                </a:lnTo>
                <a:lnTo>
                  <a:pt x="4263" y="194"/>
                </a:lnTo>
                <a:lnTo>
                  <a:pt x="4264" y="194"/>
                </a:lnTo>
                <a:lnTo>
                  <a:pt x="4264" y="193"/>
                </a:lnTo>
                <a:lnTo>
                  <a:pt x="4264" y="193"/>
                </a:lnTo>
                <a:lnTo>
                  <a:pt x="4264" y="195"/>
                </a:lnTo>
                <a:lnTo>
                  <a:pt x="4264" y="194"/>
                </a:lnTo>
                <a:lnTo>
                  <a:pt x="4265" y="194"/>
                </a:lnTo>
                <a:lnTo>
                  <a:pt x="4266" y="190"/>
                </a:lnTo>
                <a:lnTo>
                  <a:pt x="4266" y="189"/>
                </a:lnTo>
                <a:lnTo>
                  <a:pt x="4267" y="185"/>
                </a:lnTo>
                <a:lnTo>
                  <a:pt x="4267" y="184"/>
                </a:lnTo>
                <a:lnTo>
                  <a:pt x="4268" y="180"/>
                </a:lnTo>
                <a:lnTo>
                  <a:pt x="4268" y="179"/>
                </a:lnTo>
                <a:lnTo>
                  <a:pt x="4268" y="177"/>
                </a:lnTo>
                <a:lnTo>
                  <a:pt x="4268" y="176"/>
                </a:lnTo>
                <a:lnTo>
                  <a:pt x="4269" y="170"/>
                </a:lnTo>
                <a:lnTo>
                  <a:pt x="4270" y="169"/>
                </a:lnTo>
                <a:lnTo>
                  <a:pt x="4271" y="168"/>
                </a:lnTo>
                <a:lnTo>
                  <a:pt x="4271" y="167"/>
                </a:lnTo>
                <a:lnTo>
                  <a:pt x="4272" y="166"/>
                </a:lnTo>
                <a:lnTo>
                  <a:pt x="4273" y="165"/>
                </a:lnTo>
                <a:lnTo>
                  <a:pt x="4273" y="164"/>
                </a:lnTo>
                <a:lnTo>
                  <a:pt x="4273" y="165"/>
                </a:lnTo>
                <a:lnTo>
                  <a:pt x="4273" y="164"/>
                </a:lnTo>
                <a:lnTo>
                  <a:pt x="4274" y="164"/>
                </a:lnTo>
                <a:lnTo>
                  <a:pt x="4274" y="163"/>
                </a:lnTo>
                <a:lnTo>
                  <a:pt x="4274" y="164"/>
                </a:lnTo>
                <a:lnTo>
                  <a:pt x="4275" y="164"/>
                </a:lnTo>
                <a:lnTo>
                  <a:pt x="4275" y="166"/>
                </a:lnTo>
                <a:lnTo>
                  <a:pt x="4276" y="167"/>
                </a:lnTo>
                <a:lnTo>
                  <a:pt x="4276" y="169"/>
                </a:lnTo>
                <a:lnTo>
                  <a:pt x="4277" y="169"/>
                </a:lnTo>
                <a:lnTo>
                  <a:pt x="4277" y="171"/>
                </a:lnTo>
                <a:lnTo>
                  <a:pt x="4277" y="172"/>
                </a:lnTo>
                <a:lnTo>
                  <a:pt x="4278" y="173"/>
                </a:lnTo>
                <a:lnTo>
                  <a:pt x="4278" y="175"/>
                </a:lnTo>
                <a:lnTo>
                  <a:pt x="4279" y="177"/>
                </a:lnTo>
                <a:lnTo>
                  <a:pt x="4279" y="177"/>
                </a:lnTo>
                <a:lnTo>
                  <a:pt x="4280" y="179"/>
                </a:lnTo>
                <a:lnTo>
                  <a:pt x="4281" y="181"/>
                </a:lnTo>
                <a:lnTo>
                  <a:pt x="4281" y="180"/>
                </a:lnTo>
                <a:lnTo>
                  <a:pt x="4282" y="179"/>
                </a:lnTo>
                <a:lnTo>
                  <a:pt x="4283" y="179"/>
                </a:lnTo>
                <a:lnTo>
                  <a:pt x="4283" y="177"/>
                </a:lnTo>
                <a:lnTo>
                  <a:pt x="4283" y="176"/>
                </a:lnTo>
                <a:lnTo>
                  <a:pt x="4283" y="169"/>
                </a:lnTo>
                <a:lnTo>
                  <a:pt x="4283" y="167"/>
                </a:lnTo>
                <a:lnTo>
                  <a:pt x="4283" y="161"/>
                </a:lnTo>
                <a:lnTo>
                  <a:pt x="4283" y="161"/>
                </a:lnTo>
                <a:lnTo>
                  <a:pt x="4284" y="161"/>
                </a:lnTo>
                <a:lnTo>
                  <a:pt x="4284" y="165"/>
                </a:lnTo>
                <a:lnTo>
                  <a:pt x="4285" y="165"/>
                </a:lnTo>
                <a:lnTo>
                  <a:pt x="4285" y="166"/>
                </a:lnTo>
                <a:lnTo>
                  <a:pt x="4285" y="163"/>
                </a:lnTo>
                <a:lnTo>
                  <a:pt x="4286" y="162"/>
                </a:lnTo>
                <a:lnTo>
                  <a:pt x="4286" y="156"/>
                </a:lnTo>
                <a:lnTo>
                  <a:pt x="4287" y="155"/>
                </a:lnTo>
                <a:lnTo>
                  <a:pt x="4288" y="150"/>
                </a:lnTo>
                <a:lnTo>
                  <a:pt x="4288" y="149"/>
                </a:lnTo>
                <a:lnTo>
                  <a:pt x="4288" y="148"/>
                </a:lnTo>
                <a:lnTo>
                  <a:pt x="4289" y="150"/>
                </a:lnTo>
                <a:lnTo>
                  <a:pt x="4289" y="151"/>
                </a:lnTo>
                <a:lnTo>
                  <a:pt x="4289" y="151"/>
                </a:lnTo>
                <a:lnTo>
                  <a:pt x="4289" y="149"/>
                </a:lnTo>
                <a:lnTo>
                  <a:pt x="4290" y="147"/>
                </a:lnTo>
                <a:lnTo>
                  <a:pt x="4291" y="146"/>
                </a:lnTo>
                <a:lnTo>
                  <a:pt x="4291" y="145"/>
                </a:lnTo>
                <a:lnTo>
                  <a:pt x="4292" y="144"/>
                </a:lnTo>
                <a:lnTo>
                  <a:pt x="4292" y="143"/>
                </a:lnTo>
                <a:lnTo>
                  <a:pt x="4293" y="145"/>
                </a:lnTo>
                <a:lnTo>
                  <a:pt x="4294" y="146"/>
                </a:lnTo>
                <a:lnTo>
                  <a:pt x="4294" y="148"/>
                </a:lnTo>
                <a:lnTo>
                  <a:pt x="4295" y="151"/>
                </a:lnTo>
                <a:lnTo>
                  <a:pt x="4295" y="151"/>
                </a:lnTo>
                <a:lnTo>
                  <a:pt x="4295" y="152"/>
                </a:lnTo>
                <a:lnTo>
                  <a:pt x="4296" y="152"/>
                </a:lnTo>
                <a:lnTo>
                  <a:pt x="4296" y="153"/>
                </a:lnTo>
                <a:lnTo>
                  <a:pt x="4297" y="154"/>
                </a:lnTo>
                <a:lnTo>
                  <a:pt x="4297" y="155"/>
                </a:lnTo>
                <a:lnTo>
                  <a:pt x="4297" y="154"/>
                </a:lnTo>
                <a:lnTo>
                  <a:pt x="4298" y="154"/>
                </a:lnTo>
                <a:lnTo>
                  <a:pt x="4299" y="156"/>
                </a:lnTo>
                <a:lnTo>
                  <a:pt x="4299" y="157"/>
                </a:lnTo>
                <a:lnTo>
                  <a:pt x="4299" y="162"/>
                </a:lnTo>
                <a:lnTo>
                  <a:pt x="4299" y="163"/>
                </a:lnTo>
                <a:lnTo>
                  <a:pt x="4300" y="168"/>
                </a:lnTo>
                <a:lnTo>
                  <a:pt x="4300" y="169"/>
                </a:lnTo>
                <a:lnTo>
                  <a:pt x="4301" y="171"/>
                </a:lnTo>
                <a:lnTo>
                  <a:pt x="4301" y="172"/>
                </a:lnTo>
                <a:lnTo>
                  <a:pt x="4301" y="172"/>
                </a:lnTo>
                <a:lnTo>
                  <a:pt x="4301" y="173"/>
                </a:lnTo>
                <a:lnTo>
                  <a:pt x="4302" y="176"/>
                </a:lnTo>
                <a:lnTo>
                  <a:pt x="4303" y="177"/>
                </a:lnTo>
                <a:lnTo>
                  <a:pt x="4303" y="178"/>
                </a:lnTo>
                <a:lnTo>
                  <a:pt x="4304" y="179"/>
                </a:lnTo>
                <a:lnTo>
                  <a:pt x="4304" y="177"/>
                </a:lnTo>
                <a:lnTo>
                  <a:pt x="4304" y="178"/>
                </a:lnTo>
                <a:lnTo>
                  <a:pt x="4304" y="179"/>
                </a:lnTo>
                <a:lnTo>
                  <a:pt x="4305" y="182"/>
                </a:lnTo>
                <a:lnTo>
                  <a:pt x="4306" y="182"/>
                </a:lnTo>
                <a:lnTo>
                  <a:pt x="4306" y="179"/>
                </a:lnTo>
                <a:lnTo>
                  <a:pt x="4307" y="178"/>
                </a:lnTo>
                <a:lnTo>
                  <a:pt x="4307" y="169"/>
                </a:lnTo>
                <a:lnTo>
                  <a:pt x="4307" y="168"/>
                </a:lnTo>
                <a:lnTo>
                  <a:pt x="4307" y="163"/>
                </a:lnTo>
                <a:lnTo>
                  <a:pt x="4308" y="162"/>
                </a:lnTo>
                <a:lnTo>
                  <a:pt x="4309" y="161"/>
                </a:lnTo>
                <a:lnTo>
                  <a:pt x="4309" y="158"/>
                </a:lnTo>
                <a:lnTo>
                  <a:pt x="4310" y="161"/>
                </a:lnTo>
                <a:lnTo>
                  <a:pt x="4311" y="162"/>
                </a:lnTo>
                <a:lnTo>
                  <a:pt x="4311" y="163"/>
                </a:lnTo>
                <a:lnTo>
                  <a:pt x="4312" y="166"/>
                </a:lnTo>
                <a:lnTo>
                  <a:pt x="4313" y="168"/>
                </a:lnTo>
                <a:lnTo>
                  <a:pt x="4313" y="170"/>
                </a:lnTo>
                <a:lnTo>
                  <a:pt x="4313" y="171"/>
                </a:lnTo>
                <a:lnTo>
                  <a:pt x="4314" y="177"/>
                </a:lnTo>
                <a:lnTo>
                  <a:pt x="4314" y="179"/>
                </a:lnTo>
                <a:lnTo>
                  <a:pt x="4314" y="185"/>
                </a:lnTo>
                <a:lnTo>
                  <a:pt x="4314" y="186"/>
                </a:lnTo>
                <a:lnTo>
                  <a:pt x="4315" y="187"/>
                </a:lnTo>
                <a:lnTo>
                  <a:pt x="4315" y="188"/>
                </a:lnTo>
                <a:lnTo>
                  <a:pt x="4316" y="192"/>
                </a:lnTo>
                <a:lnTo>
                  <a:pt x="4317" y="192"/>
                </a:lnTo>
                <a:lnTo>
                  <a:pt x="4317" y="195"/>
                </a:lnTo>
                <a:lnTo>
                  <a:pt x="4318" y="195"/>
                </a:lnTo>
                <a:lnTo>
                  <a:pt x="4318" y="198"/>
                </a:lnTo>
                <a:lnTo>
                  <a:pt x="4319" y="198"/>
                </a:lnTo>
                <a:lnTo>
                  <a:pt x="4319" y="202"/>
                </a:lnTo>
                <a:lnTo>
                  <a:pt x="4319" y="202"/>
                </a:lnTo>
                <a:lnTo>
                  <a:pt x="4319" y="203"/>
                </a:lnTo>
                <a:lnTo>
                  <a:pt x="4319" y="204"/>
                </a:lnTo>
                <a:lnTo>
                  <a:pt x="4320" y="203"/>
                </a:lnTo>
                <a:lnTo>
                  <a:pt x="4321" y="203"/>
                </a:lnTo>
                <a:lnTo>
                  <a:pt x="4321" y="202"/>
                </a:lnTo>
                <a:lnTo>
                  <a:pt x="4322" y="203"/>
                </a:lnTo>
                <a:lnTo>
                  <a:pt x="4322" y="204"/>
                </a:lnTo>
                <a:lnTo>
                  <a:pt x="4323" y="208"/>
                </a:lnTo>
                <a:lnTo>
                  <a:pt x="4323" y="209"/>
                </a:lnTo>
                <a:lnTo>
                  <a:pt x="4324" y="208"/>
                </a:lnTo>
                <a:lnTo>
                  <a:pt x="4324" y="210"/>
                </a:lnTo>
                <a:lnTo>
                  <a:pt x="4325" y="220"/>
                </a:lnTo>
                <a:lnTo>
                  <a:pt x="4325" y="221"/>
                </a:lnTo>
                <a:lnTo>
                  <a:pt x="4325" y="224"/>
                </a:lnTo>
                <a:lnTo>
                  <a:pt x="4325" y="223"/>
                </a:lnTo>
                <a:lnTo>
                  <a:pt x="4325" y="226"/>
                </a:lnTo>
                <a:lnTo>
                  <a:pt x="4325" y="228"/>
                </a:lnTo>
                <a:lnTo>
                  <a:pt x="4326" y="236"/>
                </a:lnTo>
                <a:lnTo>
                  <a:pt x="4326" y="237"/>
                </a:lnTo>
                <a:lnTo>
                  <a:pt x="4327" y="242"/>
                </a:lnTo>
                <a:lnTo>
                  <a:pt x="4327" y="239"/>
                </a:lnTo>
                <a:lnTo>
                  <a:pt x="4328" y="238"/>
                </a:lnTo>
                <a:lnTo>
                  <a:pt x="4328" y="232"/>
                </a:lnTo>
                <a:lnTo>
                  <a:pt x="4329" y="232"/>
                </a:lnTo>
                <a:lnTo>
                  <a:pt x="4329" y="230"/>
                </a:lnTo>
                <a:lnTo>
                  <a:pt x="4330" y="229"/>
                </a:lnTo>
                <a:lnTo>
                  <a:pt x="4330" y="219"/>
                </a:lnTo>
                <a:lnTo>
                  <a:pt x="4330" y="218"/>
                </a:lnTo>
                <a:lnTo>
                  <a:pt x="4331" y="203"/>
                </a:lnTo>
                <a:lnTo>
                  <a:pt x="4331" y="202"/>
                </a:lnTo>
                <a:lnTo>
                  <a:pt x="4331" y="179"/>
                </a:lnTo>
                <a:lnTo>
                  <a:pt x="4331" y="176"/>
                </a:lnTo>
                <a:lnTo>
                  <a:pt x="4332" y="155"/>
                </a:lnTo>
                <a:lnTo>
                  <a:pt x="4332" y="152"/>
                </a:lnTo>
                <a:lnTo>
                  <a:pt x="4333" y="130"/>
                </a:lnTo>
                <a:lnTo>
                  <a:pt x="4333" y="126"/>
                </a:lnTo>
                <a:lnTo>
                  <a:pt x="4334" y="103"/>
                </a:lnTo>
                <a:lnTo>
                  <a:pt x="4334" y="100"/>
                </a:lnTo>
                <a:lnTo>
                  <a:pt x="4335" y="82"/>
                </a:lnTo>
                <a:lnTo>
                  <a:pt x="4335" y="79"/>
                </a:lnTo>
                <a:lnTo>
                  <a:pt x="4335" y="0"/>
                </a:lnTo>
                <a:lnTo>
                  <a:pt x="4336" y="0"/>
                </a:lnTo>
                <a:lnTo>
                  <a:pt x="4337" y="0"/>
                </a:lnTo>
                <a:lnTo>
                  <a:pt x="4337" y="0"/>
                </a:lnTo>
                <a:lnTo>
                  <a:pt x="4338" y="0"/>
                </a:lnTo>
                <a:lnTo>
                  <a:pt x="4339" y="0"/>
                </a:lnTo>
                <a:lnTo>
                  <a:pt x="4340" y="0"/>
                </a:lnTo>
                <a:lnTo>
                  <a:pt x="4340" y="0"/>
                </a:lnTo>
                <a:lnTo>
                  <a:pt x="4341" y="0"/>
                </a:lnTo>
                <a:lnTo>
                  <a:pt x="4342" y="0"/>
                </a:lnTo>
                <a:lnTo>
                  <a:pt x="4343" y="0"/>
                </a:lnTo>
                <a:lnTo>
                  <a:pt x="4343" y="0"/>
                </a:lnTo>
                <a:lnTo>
                  <a:pt x="4344" y="0"/>
                </a:lnTo>
                <a:lnTo>
                  <a:pt x="4345" y="0"/>
                </a:lnTo>
                <a:lnTo>
                  <a:pt x="4345" y="0"/>
                </a:lnTo>
                <a:lnTo>
                  <a:pt x="4346" y="0"/>
                </a:lnTo>
                <a:lnTo>
                  <a:pt x="4347" y="0"/>
                </a:lnTo>
                <a:lnTo>
                  <a:pt x="4348" y="0"/>
                </a:lnTo>
                <a:lnTo>
                  <a:pt x="4349" y="0"/>
                </a:lnTo>
                <a:lnTo>
                  <a:pt x="4350" y="0"/>
                </a:lnTo>
                <a:lnTo>
                  <a:pt x="4350" y="0"/>
                </a:lnTo>
                <a:lnTo>
                  <a:pt x="4350" y="0"/>
                </a:lnTo>
                <a:lnTo>
                  <a:pt x="4351" y="0"/>
                </a:lnTo>
                <a:lnTo>
                  <a:pt x="4352" y="0"/>
                </a:lnTo>
                <a:lnTo>
                  <a:pt x="4353" y="0"/>
                </a:lnTo>
                <a:lnTo>
                  <a:pt x="4354" y="0"/>
                </a:lnTo>
                <a:lnTo>
                  <a:pt x="4355" y="0"/>
                </a:lnTo>
                <a:lnTo>
                  <a:pt x="4355" y="0"/>
                </a:lnTo>
                <a:lnTo>
                  <a:pt x="4355" y="0"/>
                </a:lnTo>
                <a:lnTo>
                  <a:pt x="4356" y="0"/>
                </a:lnTo>
                <a:lnTo>
                  <a:pt x="4357" y="0"/>
                </a:lnTo>
                <a:lnTo>
                  <a:pt x="4358" y="0"/>
                </a:lnTo>
                <a:lnTo>
                  <a:pt x="4359" y="0"/>
                </a:lnTo>
                <a:lnTo>
                  <a:pt x="4360" y="0"/>
                </a:lnTo>
                <a:lnTo>
                  <a:pt x="4361" y="0"/>
                </a:lnTo>
                <a:lnTo>
                  <a:pt x="4361" y="0"/>
                </a:lnTo>
                <a:lnTo>
                  <a:pt x="4361" y="0"/>
                </a:lnTo>
                <a:lnTo>
                  <a:pt x="4362" y="0"/>
                </a:lnTo>
                <a:lnTo>
                  <a:pt x="4363" y="0"/>
                </a:lnTo>
                <a:lnTo>
                  <a:pt x="4364" y="0"/>
                </a:lnTo>
                <a:lnTo>
                  <a:pt x="4365" y="0"/>
                </a:lnTo>
                <a:lnTo>
                  <a:pt x="4366" y="0"/>
                </a:lnTo>
                <a:lnTo>
                  <a:pt x="4366" y="0"/>
                </a:lnTo>
                <a:lnTo>
                  <a:pt x="4367" y="0"/>
                </a:lnTo>
                <a:lnTo>
                  <a:pt x="4367" y="0"/>
                </a:lnTo>
              </a:path>
            </a:pathLst>
          </a:custGeom>
          <a:noFill/>
          <a:ln w="20638" cap="flat">
            <a:solidFill>
              <a:srgbClr val="0072B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6" name="Freeform 55">
            <a:extLst>
              <a:ext uri="{FF2B5EF4-FFF2-40B4-BE49-F238E27FC236}">
                <a16:creationId xmlns:a16="http://schemas.microsoft.com/office/drawing/2014/main" id="{2B2BC9E5-AE88-440E-97F1-7AD1ABFFC6D7}"/>
              </a:ext>
            </a:extLst>
          </p:cNvPr>
          <p:cNvSpPr>
            <a:spLocks/>
          </p:cNvSpPr>
          <p:nvPr/>
        </p:nvSpPr>
        <p:spPr bwMode="auto">
          <a:xfrm>
            <a:off x="447675" y="3048000"/>
            <a:ext cx="6932612" cy="1020762"/>
          </a:xfrm>
          <a:custGeom>
            <a:avLst/>
            <a:gdLst>
              <a:gd name="T0" fmla="*/ 80 w 4367"/>
              <a:gd name="T1" fmla="*/ 0 h 643"/>
              <a:gd name="T2" fmla="*/ 133 w 4367"/>
              <a:gd name="T3" fmla="*/ 329 h 643"/>
              <a:gd name="T4" fmla="*/ 196 w 4367"/>
              <a:gd name="T5" fmla="*/ 320 h 643"/>
              <a:gd name="T6" fmla="*/ 256 w 4367"/>
              <a:gd name="T7" fmla="*/ 328 h 643"/>
              <a:gd name="T8" fmla="*/ 316 w 4367"/>
              <a:gd name="T9" fmla="*/ 361 h 643"/>
              <a:gd name="T10" fmla="*/ 378 w 4367"/>
              <a:gd name="T11" fmla="*/ 357 h 643"/>
              <a:gd name="T12" fmla="*/ 440 w 4367"/>
              <a:gd name="T13" fmla="*/ 384 h 643"/>
              <a:gd name="T14" fmla="*/ 501 w 4367"/>
              <a:gd name="T15" fmla="*/ 425 h 643"/>
              <a:gd name="T16" fmla="*/ 563 w 4367"/>
              <a:gd name="T17" fmla="*/ 467 h 643"/>
              <a:gd name="T18" fmla="*/ 629 w 4367"/>
              <a:gd name="T19" fmla="*/ 493 h 643"/>
              <a:gd name="T20" fmla="*/ 697 w 4367"/>
              <a:gd name="T21" fmla="*/ 477 h 643"/>
              <a:gd name="T22" fmla="*/ 767 w 4367"/>
              <a:gd name="T23" fmla="*/ 503 h 643"/>
              <a:gd name="T24" fmla="*/ 836 w 4367"/>
              <a:gd name="T25" fmla="*/ 496 h 643"/>
              <a:gd name="T26" fmla="*/ 906 w 4367"/>
              <a:gd name="T27" fmla="*/ 475 h 643"/>
              <a:gd name="T28" fmla="*/ 973 w 4367"/>
              <a:gd name="T29" fmla="*/ 487 h 643"/>
              <a:gd name="T30" fmla="*/ 1045 w 4367"/>
              <a:gd name="T31" fmla="*/ 480 h 643"/>
              <a:gd name="T32" fmla="*/ 1110 w 4367"/>
              <a:gd name="T33" fmla="*/ 428 h 643"/>
              <a:gd name="T34" fmla="*/ 1185 w 4367"/>
              <a:gd name="T35" fmla="*/ 402 h 643"/>
              <a:gd name="T36" fmla="*/ 1258 w 4367"/>
              <a:gd name="T37" fmla="*/ 410 h 643"/>
              <a:gd name="T38" fmla="*/ 1330 w 4367"/>
              <a:gd name="T39" fmla="*/ 431 h 643"/>
              <a:gd name="T40" fmla="*/ 1404 w 4367"/>
              <a:gd name="T41" fmla="*/ 409 h 643"/>
              <a:gd name="T42" fmla="*/ 1474 w 4367"/>
              <a:gd name="T43" fmla="*/ 397 h 643"/>
              <a:gd name="T44" fmla="*/ 1547 w 4367"/>
              <a:gd name="T45" fmla="*/ 413 h 643"/>
              <a:gd name="T46" fmla="*/ 1621 w 4367"/>
              <a:gd name="T47" fmla="*/ 414 h 643"/>
              <a:gd name="T48" fmla="*/ 1696 w 4367"/>
              <a:gd name="T49" fmla="*/ 424 h 643"/>
              <a:gd name="T50" fmla="*/ 1764 w 4367"/>
              <a:gd name="T51" fmla="*/ 463 h 643"/>
              <a:gd name="T52" fmla="*/ 1834 w 4367"/>
              <a:gd name="T53" fmla="*/ 496 h 643"/>
              <a:gd name="T54" fmla="*/ 1906 w 4367"/>
              <a:gd name="T55" fmla="*/ 501 h 643"/>
              <a:gd name="T56" fmla="*/ 1979 w 4367"/>
              <a:gd name="T57" fmla="*/ 527 h 643"/>
              <a:gd name="T58" fmla="*/ 2054 w 4367"/>
              <a:gd name="T59" fmla="*/ 552 h 643"/>
              <a:gd name="T60" fmla="*/ 2124 w 4367"/>
              <a:gd name="T61" fmla="*/ 565 h 643"/>
              <a:gd name="T62" fmla="*/ 2197 w 4367"/>
              <a:gd name="T63" fmla="*/ 549 h 643"/>
              <a:gd name="T64" fmla="*/ 2271 w 4367"/>
              <a:gd name="T65" fmla="*/ 524 h 643"/>
              <a:gd name="T66" fmla="*/ 2344 w 4367"/>
              <a:gd name="T67" fmla="*/ 539 h 643"/>
              <a:gd name="T68" fmla="*/ 2414 w 4367"/>
              <a:gd name="T69" fmla="*/ 535 h 643"/>
              <a:gd name="T70" fmla="*/ 2486 w 4367"/>
              <a:gd name="T71" fmla="*/ 557 h 643"/>
              <a:gd name="T72" fmla="*/ 2560 w 4367"/>
              <a:gd name="T73" fmla="*/ 577 h 643"/>
              <a:gd name="T74" fmla="*/ 2632 w 4367"/>
              <a:gd name="T75" fmla="*/ 598 h 643"/>
              <a:gd name="T76" fmla="*/ 2706 w 4367"/>
              <a:gd name="T77" fmla="*/ 636 h 643"/>
              <a:gd name="T78" fmla="*/ 2778 w 4367"/>
              <a:gd name="T79" fmla="*/ 642 h 643"/>
              <a:gd name="T80" fmla="*/ 2856 w 4367"/>
              <a:gd name="T81" fmla="*/ 624 h 643"/>
              <a:gd name="T82" fmla="*/ 2929 w 4367"/>
              <a:gd name="T83" fmla="*/ 624 h 643"/>
              <a:gd name="T84" fmla="*/ 3001 w 4367"/>
              <a:gd name="T85" fmla="*/ 599 h 643"/>
              <a:gd name="T86" fmla="*/ 3070 w 4367"/>
              <a:gd name="T87" fmla="*/ 568 h 643"/>
              <a:gd name="T88" fmla="*/ 3142 w 4367"/>
              <a:gd name="T89" fmla="*/ 566 h 643"/>
              <a:gd name="T90" fmla="*/ 3213 w 4367"/>
              <a:gd name="T91" fmla="*/ 536 h 643"/>
              <a:gd name="T92" fmla="*/ 3283 w 4367"/>
              <a:gd name="T93" fmla="*/ 538 h 643"/>
              <a:gd name="T94" fmla="*/ 3349 w 4367"/>
              <a:gd name="T95" fmla="*/ 498 h 643"/>
              <a:gd name="T96" fmla="*/ 3417 w 4367"/>
              <a:gd name="T97" fmla="*/ 460 h 643"/>
              <a:gd name="T98" fmla="*/ 3487 w 4367"/>
              <a:gd name="T99" fmla="*/ 438 h 643"/>
              <a:gd name="T100" fmla="*/ 3554 w 4367"/>
              <a:gd name="T101" fmla="*/ 459 h 643"/>
              <a:gd name="T102" fmla="*/ 3617 w 4367"/>
              <a:gd name="T103" fmla="*/ 455 h 643"/>
              <a:gd name="T104" fmla="*/ 3689 w 4367"/>
              <a:gd name="T105" fmla="*/ 434 h 643"/>
              <a:gd name="T106" fmla="*/ 3754 w 4367"/>
              <a:gd name="T107" fmla="*/ 404 h 643"/>
              <a:gd name="T108" fmla="*/ 3818 w 4367"/>
              <a:gd name="T109" fmla="*/ 416 h 643"/>
              <a:gd name="T110" fmla="*/ 3887 w 4367"/>
              <a:gd name="T111" fmla="*/ 414 h 643"/>
              <a:gd name="T112" fmla="*/ 3947 w 4367"/>
              <a:gd name="T113" fmla="*/ 405 h 643"/>
              <a:gd name="T114" fmla="*/ 4013 w 4367"/>
              <a:gd name="T115" fmla="*/ 380 h 643"/>
              <a:gd name="T116" fmla="*/ 4072 w 4367"/>
              <a:gd name="T117" fmla="*/ 311 h 643"/>
              <a:gd name="T118" fmla="*/ 4140 w 4367"/>
              <a:gd name="T119" fmla="*/ 343 h 643"/>
              <a:gd name="T120" fmla="*/ 4195 w 4367"/>
              <a:gd name="T121" fmla="*/ 373 h 643"/>
              <a:gd name="T122" fmla="*/ 4249 w 4367"/>
              <a:gd name="T123" fmla="*/ 219 h 643"/>
              <a:gd name="T124" fmla="*/ 4301 w 4367"/>
              <a:gd name="T125" fmla="*/ 175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67" h="643">
                <a:moveTo>
                  <a:pt x="0" y="0"/>
                </a:moveTo>
                <a:lnTo>
                  <a:pt x="1" y="0"/>
                </a:lnTo>
                <a:lnTo>
                  <a:pt x="2" y="0"/>
                </a:lnTo>
                <a:lnTo>
                  <a:pt x="2" y="0"/>
                </a:lnTo>
                <a:lnTo>
                  <a:pt x="3" y="0"/>
                </a:lnTo>
                <a:lnTo>
                  <a:pt x="4" y="0"/>
                </a:lnTo>
                <a:lnTo>
                  <a:pt x="5" y="0"/>
                </a:lnTo>
                <a:lnTo>
                  <a:pt x="6" y="0"/>
                </a:lnTo>
                <a:lnTo>
                  <a:pt x="7" y="0"/>
                </a:lnTo>
                <a:lnTo>
                  <a:pt x="7" y="0"/>
                </a:lnTo>
                <a:lnTo>
                  <a:pt x="7" y="0"/>
                </a:lnTo>
                <a:lnTo>
                  <a:pt x="8" y="0"/>
                </a:lnTo>
                <a:lnTo>
                  <a:pt x="9" y="0"/>
                </a:lnTo>
                <a:lnTo>
                  <a:pt x="10" y="0"/>
                </a:lnTo>
                <a:lnTo>
                  <a:pt x="11" y="0"/>
                </a:lnTo>
                <a:lnTo>
                  <a:pt x="12" y="0"/>
                </a:lnTo>
                <a:lnTo>
                  <a:pt x="13" y="0"/>
                </a:lnTo>
                <a:lnTo>
                  <a:pt x="13" y="0"/>
                </a:lnTo>
                <a:lnTo>
                  <a:pt x="13" y="0"/>
                </a:lnTo>
                <a:lnTo>
                  <a:pt x="14" y="0"/>
                </a:lnTo>
                <a:lnTo>
                  <a:pt x="15" y="0"/>
                </a:lnTo>
                <a:lnTo>
                  <a:pt x="16" y="0"/>
                </a:lnTo>
                <a:lnTo>
                  <a:pt x="17" y="0"/>
                </a:lnTo>
                <a:lnTo>
                  <a:pt x="18" y="0"/>
                </a:lnTo>
                <a:lnTo>
                  <a:pt x="18" y="0"/>
                </a:lnTo>
                <a:lnTo>
                  <a:pt x="18" y="0"/>
                </a:lnTo>
                <a:lnTo>
                  <a:pt x="19" y="0"/>
                </a:lnTo>
                <a:lnTo>
                  <a:pt x="20" y="0"/>
                </a:lnTo>
                <a:lnTo>
                  <a:pt x="21" y="0"/>
                </a:lnTo>
                <a:lnTo>
                  <a:pt x="22" y="0"/>
                </a:lnTo>
                <a:lnTo>
                  <a:pt x="23" y="0"/>
                </a:lnTo>
                <a:lnTo>
                  <a:pt x="23" y="0"/>
                </a:lnTo>
                <a:lnTo>
                  <a:pt x="24" y="0"/>
                </a:lnTo>
                <a:lnTo>
                  <a:pt x="24" y="0"/>
                </a:lnTo>
                <a:lnTo>
                  <a:pt x="25" y="0"/>
                </a:lnTo>
                <a:lnTo>
                  <a:pt x="26" y="0"/>
                </a:lnTo>
                <a:lnTo>
                  <a:pt x="27" y="0"/>
                </a:lnTo>
                <a:lnTo>
                  <a:pt x="28" y="0"/>
                </a:lnTo>
                <a:lnTo>
                  <a:pt x="28" y="0"/>
                </a:lnTo>
                <a:lnTo>
                  <a:pt x="29" y="0"/>
                </a:lnTo>
                <a:lnTo>
                  <a:pt x="30" y="0"/>
                </a:lnTo>
                <a:lnTo>
                  <a:pt x="31" y="0"/>
                </a:lnTo>
                <a:lnTo>
                  <a:pt x="31" y="0"/>
                </a:lnTo>
                <a:lnTo>
                  <a:pt x="32" y="0"/>
                </a:lnTo>
                <a:lnTo>
                  <a:pt x="33" y="0"/>
                </a:lnTo>
                <a:lnTo>
                  <a:pt x="33" y="0"/>
                </a:lnTo>
                <a:lnTo>
                  <a:pt x="34" y="0"/>
                </a:lnTo>
                <a:lnTo>
                  <a:pt x="35" y="0"/>
                </a:lnTo>
                <a:lnTo>
                  <a:pt x="36" y="0"/>
                </a:lnTo>
                <a:lnTo>
                  <a:pt x="37" y="0"/>
                </a:lnTo>
                <a:lnTo>
                  <a:pt x="37" y="0"/>
                </a:lnTo>
                <a:lnTo>
                  <a:pt x="38" y="0"/>
                </a:lnTo>
                <a:lnTo>
                  <a:pt x="38" y="0"/>
                </a:lnTo>
                <a:lnTo>
                  <a:pt x="39" y="0"/>
                </a:lnTo>
                <a:lnTo>
                  <a:pt x="40" y="0"/>
                </a:lnTo>
                <a:lnTo>
                  <a:pt x="41" y="0"/>
                </a:lnTo>
                <a:lnTo>
                  <a:pt x="42" y="0"/>
                </a:lnTo>
                <a:lnTo>
                  <a:pt x="43" y="0"/>
                </a:lnTo>
                <a:lnTo>
                  <a:pt x="43" y="0"/>
                </a:lnTo>
                <a:lnTo>
                  <a:pt x="43" y="0"/>
                </a:lnTo>
                <a:lnTo>
                  <a:pt x="44" y="0"/>
                </a:lnTo>
                <a:lnTo>
                  <a:pt x="45" y="0"/>
                </a:lnTo>
                <a:lnTo>
                  <a:pt x="46" y="0"/>
                </a:lnTo>
                <a:lnTo>
                  <a:pt x="47" y="0"/>
                </a:lnTo>
                <a:lnTo>
                  <a:pt x="48" y="0"/>
                </a:lnTo>
                <a:lnTo>
                  <a:pt x="49" y="0"/>
                </a:lnTo>
                <a:lnTo>
                  <a:pt x="49" y="0"/>
                </a:lnTo>
                <a:lnTo>
                  <a:pt x="49" y="0"/>
                </a:lnTo>
                <a:lnTo>
                  <a:pt x="50" y="0"/>
                </a:lnTo>
                <a:lnTo>
                  <a:pt x="51" y="0"/>
                </a:lnTo>
                <a:lnTo>
                  <a:pt x="52" y="0"/>
                </a:lnTo>
                <a:lnTo>
                  <a:pt x="53" y="0"/>
                </a:lnTo>
                <a:lnTo>
                  <a:pt x="54" y="0"/>
                </a:lnTo>
                <a:lnTo>
                  <a:pt x="54" y="0"/>
                </a:lnTo>
                <a:lnTo>
                  <a:pt x="55" y="0"/>
                </a:lnTo>
                <a:lnTo>
                  <a:pt x="55" y="0"/>
                </a:lnTo>
                <a:lnTo>
                  <a:pt x="56" y="0"/>
                </a:lnTo>
                <a:lnTo>
                  <a:pt x="57" y="0"/>
                </a:lnTo>
                <a:lnTo>
                  <a:pt x="58" y="0"/>
                </a:lnTo>
                <a:lnTo>
                  <a:pt x="59" y="0"/>
                </a:lnTo>
                <a:lnTo>
                  <a:pt x="59" y="0"/>
                </a:lnTo>
                <a:lnTo>
                  <a:pt x="60" y="0"/>
                </a:lnTo>
                <a:lnTo>
                  <a:pt x="61" y="0"/>
                </a:lnTo>
                <a:lnTo>
                  <a:pt x="61" y="0"/>
                </a:lnTo>
                <a:lnTo>
                  <a:pt x="62" y="0"/>
                </a:lnTo>
                <a:lnTo>
                  <a:pt x="63" y="0"/>
                </a:lnTo>
                <a:lnTo>
                  <a:pt x="64" y="0"/>
                </a:lnTo>
                <a:lnTo>
                  <a:pt x="64" y="0"/>
                </a:lnTo>
                <a:lnTo>
                  <a:pt x="65" y="0"/>
                </a:lnTo>
                <a:lnTo>
                  <a:pt x="66" y="0"/>
                </a:lnTo>
                <a:lnTo>
                  <a:pt x="67" y="0"/>
                </a:lnTo>
                <a:lnTo>
                  <a:pt x="67" y="0"/>
                </a:lnTo>
                <a:lnTo>
                  <a:pt x="68" y="0"/>
                </a:lnTo>
                <a:lnTo>
                  <a:pt x="69" y="0"/>
                </a:lnTo>
                <a:lnTo>
                  <a:pt x="69" y="0"/>
                </a:lnTo>
                <a:lnTo>
                  <a:pt x="70" y="0"/>
                </a:lnTo>
                <a:lnTo>
                  <a:pt x="71" y="0"/>
                </a:lnTo>
                <a:lnTo>
                  <a:pt x="72" y="0"/>
                </a:lnTo>
                <a:lnTo>
                  <a:pt x="73" y="0"/>
                </a:lnTo>
                <a:lnTo>
                  <a:pt x="74" y="0"/>
                </a:lnTo>
                <a:lnTo>
                  <a:pt x="74" y="0"/>
                </a:lnTo>
                <a:lnTo>
                  <a:pt x="74" y="0"/>
                </a:lnTo>
                <a:lnTo>
                  <a:pt x="75" y="0"/>
                </a:lnTo>
                <a:lnTo>
                  <a:pt x="76" y="0"/>
                </a:lnTo>
                <a:lnTo>
                  <a:pt x="77" y="0"/>
                </a:lnTo>
                <a:lnTo>
                  <a:pt x="78" y="0"/>
                </a:lnTo>
                <a:lnTo>
                  <a:pt x="79" y="0"/>
                </a:lnTo>
                <a:lnTo>
                  <a:pt x="79" y="0"/>
                </a:lnTo>
                <a:lnTo>
                  <a:pt x="79" y="0"/>
                </a:lnTo>
                <a:lnTo>
                  <a:pt x="80" y="0"/>
                </a:lnTo>
                <a:lnTo>
                  <a:pt x="81" y="0"/>
                </a:lnTo>
                <a:lnTo>
                  <a:pt x="82" y="2"/>
                </a:lnTo>
                <a:lnTo>
                  <a:pt x="82" y="12"/>
                </a:lnTo>
                <a:lnTo>
                  <a:pt x="83" y="14"/>
                </a:lnTo>
                <a:lnTo>
                  <a:pt x="84" y="24"/>
                </a:lnTo>
                <a:lnTo>
                  <a:pt x="84" y="26"/>
                </a:lnTo>
                <a:lnTo>
                  <a:pt x="85" y="36"/>
                </a:lnTo>
                <a:lnTo>
                  <a:pt x="85" y="38"/>
                </a:lnTo>
                <a:lnTo>
                  <a:pt x="85" y="48"/>
                </a:lnTo>
                <a:lnTo>
                  <a:pt x="85" y="50"/>
                </a:lnTo>
                <a:lnTo>
                  <a:pt x="85" y="59"/>
                </a:lnTo>
                <a:lnTo>
                  <a:pt x="85" y="61"/>
                </a:lnTo>
                <a:lnTo>
                  <a:pt x="86" y="71"/>
                </a:lnTo>
                <a:lnTo>
                  <a:pt x="86" y="73"/>
                </a:lnTo>
                <a:lnTo>
                  <a:pt x="87" y="82"/>
                </a:lnTo>
                <a:lnTo>
                  <a:pt x="87" y="84"/>
                </a:lnTo>
                <a:lnTo>
                  <a:pt x="88" y="92"/>
                </a:lnTo>
                <a:lnTo>
                  <a:pt x="88" y="94"/>
                </a:lnTo>
                <a:lnTo>
                  <a:pt x="89" y="104"/>
                </a:lnTo>
                <a:lnTo>
                  <a:pt x="89" y="105"/>
                </a:lnTo>
                <a:lnTo>
                  <a:pt x="90" y="114"/>
                </a:lnTo>
                <a:lnTo>
                  <a:pt x="90" y="115"/>
                </a:lnTo>
                <a:lnTo>
                  <a:pt x="90" y="123"/>
                </a:lnTo>
                <a:lnTo>
                  <a:pt x="90" y="125"/>
                </a:lnTo>
                <a:lnTo>
                  <a:pt x="91" y="136"/>
                </a:lnTo>
                <a:lnTo>
                  <a:pt x="92" y="138"/>
                </a:lnTo>
                <a:lnTo>
                  <a:pt x="92" y="147"/>
                </a:lnTo>
                <a:lnTo>
                  <a:pt x="92" y="149"/>
                </a:lnTo>
                <a:lnTo>
                  <a:pt x="92" y="159"/>
                </a:lnTo>
                <a:lnTo>
                  <a:pt x="93" y="160"/>
                </a:lnTo>
                <a:lnTo>
                  <a:pt x="94" y="167"/>
                </a:lnTo>
                <a:lnTo>
                  <a:pt x="94" y="169"/>
                </a:lnTo>
                <a:lnTo>
                  <a:pt x="95" y="175"/>
                </a:lnTo>
                <a:lnTo>
                  <a:pt x="95" y="175"/>
                </a:lnTo>
                <a:lnTo>
                  <a:pt x="95" y="175"/>
                </a:lnTo>
                <a:lnTo>
                  <a:pt x="95" y="175"/>
                </a:lnTo>
                <a:lnTo>
                  <a:pt x="96" y="176"/>
                </a:lnTo>
                <a:lnTo>
                  <a:pt x="97" y="175"/>
                </a:lnTo>
                <a:lnTo>
                  <a:pt x="97" y="176"/>
                </a:lnTo>
                <a:lnTo>
                  <a:pt x="98" y="177"/>
                </a:lnTo>
                <a:lnTo>
                  <a:pt x="98" y="178"/>
                </a:lnTo>
                <a:lnTo>
                  <a:pt x="99" y="180"/>
                </a:lnTo>
                <a:lnTo>
                  <a:pt x="99" y="181"/>
                </a:lnTo>
                <a:lnTo>
                  <a:pt x="100" y="187"/>
                </a:lnTo>
                <a:lnTo>
                  <a:pt x="100" y="188"/>
                </a:lnTo>
                <a:lnTo>
                  <a:pt x="100" y="195"/>
                </a:lnTo>
                <a:lnTo>
                  <a:pt x="100" y="197"/>
                </a:lnTo>
                <a:lnTo>
                  <a:pt x="101" y="202"/>
                </a:lnTo>
                <a:lnTo>
                  <a:pt x="102" y="203"/>
                </a:lnTo>
                <a:lnTo>
                  <a:pt x="102" y="205"/>
                </a:lnTo>
                <a:lnTo>
                  <a:pt x="103" y="205"/>
                </a:lnTo>
                <a:lnTo>
                  <a:pt x="103" y="208"/>
                </a:lnTo>
                <a:lnTo>
                  <a:pt x="104" y="213"/>
                </a:lnTo>
                <a:lnTo>
                  <a:pt x="104" y="214"/>
                </a:lnTo>
                <a:lnTo>
                  <a:pt x="105" y="219"/>
                </a:lnTo>
                <a:lnTo>
                  <a:pt x="105" y="219"/>
                </a:lnTo>
                <a:lnTo>
                  <a:pt x="105" y="224"/>
                </a:lnTo>
                <a:lnTo>
                  <a:pt x="105" y="225"/>
                </a:lnTo>
                <a:lnTo>
                  <a:pt x="106" y="228"/>
                </a:lnTo>
                <a:lnTo>
                  <a:pt x="106" y="229"/>
                </a:lnTo>
                <a:lnTo>
                  <a:pt x="107" y="234"/>
                </a:lnTo>
                <a:lnTo>
                  <a:pt x="107" y="235"/>
                </a:lnTo>
                <a:lnTo>
                  <a:pt x="108" y="240"/>
                </a:lnTo>
                <a:lnTo>
                  <a:pt x="109" y="245"/>
                </a:lnTo>
                <a:lnTo>
                  <a:pt x="109" y="246"/>
                </a:lnTo>
                <a:lnTo>
                  <a:pt x="110" y="250"/>
                </a:lnTo>
                <a:lnTo>
                  <a:pt x="110" y="255"/>
                </a:lnTo>
                <a:lnTo>
                  <a:pt x="110" y="256"/>
                </a:lnTo>
                <a:lnTo>
                  <a:pt x="110" y="262"/>
                </a:lnTo>
                <a:lnTo>
                  <a:pt x="110" y="263"/>
                </a:lnTo>
                <a:lnTo>
                  <a:pt x="111" y="266"/>
                </a:lnTo>
                <a:lnTo>
                  <a:pt x="112" y="266"/>
                </a:lnTo>
                <a:lnTo>
                  <a:pt x="113" y="266"/>
                </a:lnTo>
                <a:lnTo>
                  <a:pt x="113" y="269"/>
                </a:lnTo>
                <a:lnTo>
                  <a:pt x="114" y="269"/>
                </a:lnTo>
                <a:lnTo>
                  <a:pt x="114" y="272"/>
                </a:lnTo>
                <a:lnTo>
                  <a:pt x="115" y="273"/>
                </a:lnTo>
                <a:lnTo>
                  <a:pt x="115" y="273"/>
                </a:lnTo>
                <a:lnTo>
                  <a:pt x="116" y="273"/>
                </a:lnTo>
                <a:lnTo>
                  <a:pt x="116" y="275"/>
                </a:lnTo>
                <a:lnTo>
                  <a:pt x="117" y="280"/>
                </a:lnTo>
                <a:lnTo>
                  <a:pt x="117" y="281"/>
                </a:lnTo>
                <a:lnTo>
                  <a:pt x="118" y="282"/>
                </a:lnTo>
                <a:lnTo>
                  <a:pt x="119" y="285"/>
                </a:lnTo>
                <a:lnTo>
                  <a:pt x="119" y="285"/>
                </a:lnTo>
                <a:lnTo>
                  <a:pt x="120" y="289"/>
                </a:lnTo>
                <a:lnTo>
                  <a:pt x="120" y="290"/>
                </a:lnTo>
                <a:lnTo>
                  <a:pt x="121" y="295"/>
                </a:lnTo>
                <a:lnTo>
                  <a:pt x="121" y="295"/>
                </a:lnTo>
                <a:lnTo>
                  <a:pt x="121" y="301"/>
                </a:lnTo>
                <a:lnTo>
                  <a:pt x="121" y="302"/>
                </a:lnTo>
                <a:lnTo>
                  <a:pt x="122" y="306"/>
                </a:lnTo>
                <a:lnTo>
                  <a:pt x="122" y="307"/>
                </a:lnTo>
                <a:lnTo>
                  <a:pt x="122" y="311"/>
                </a:lnTo>
                <a:lnTo>
                  <a:pt x="123" y="311"/>
                </a:lnTo>
                <a:lnTo>
                  <a:pt x="123" y="316"/>
                </a:lnTo>
                <a:lnTo>
                  <a:pt x="124" y="316"/>
                </a:lnTo>
                <a:lnTo>
                  <a:pt x="124" y="321"/>
                </a:lnTo>
                <a:lnTo>
                  <a:pt x="125" y="322"/>
                </a:lnTo>
                <a:lnTo>
                  <a:pt x="125" y="326"/>
                </a:lnTo>
                <a:lnTo>
                  <a:pt x="126" y="331"/>
                </a:lnTo>
                <a:lnTo>
                  <a:pt x="127" y="330"/>
                </a:lnTo>
                <a:lnTo>
                  <a:pt x="128" y="330"/>
                </a:lnTo>
                <a:lnTo>
                  <a:pt x="128" y="330"/>
                </a:lnTo>
                <a:lnTo>
                  <a:pt x="129" y="330"/>
                </a:lnTo>
                <a:lnTo>
                  <a:pt x="130" y="329"/>
                </a:lnTo>
                <a:lnTo>
                  <a:pt x="131" y="329"/>
                </a:lnTo>
                <a:lnTo>
                  <a:pt x="131" y="329"/>
                </a:lnTo>
                <a:lnTo>
                  <a:pt x="132" y="329"/>
                </a:lnTo>
                <a:lnTo>
                  <a:pt x="133" y="329"/>
                </a:lnTo>
                <a:lnTo>
                  <a:pt x="134" y="329"/>
                </a:lnTo>
                <a:lnTo>
                  <a:pt x="135" y="328"/>
                </a:lnTo>
                <a:lnTo>
                  <a:pt x="135" y="328"/>
                </a:lnTo>
                <a:lnTo>
                  <a:pt x="136" y="328"/>
                </a:lnTo>
                <a:lnTo>
                  <a:pt x="136" y="328"/>
                </a:lnTo>
                <a:lnTo>
                  <a:pt x="137" y="328"/>
                </a:lnTo>
                <a:lnTo>
                  <a:pt x="138" y="327"/>
                </a:lnTo>
                <a:lnTo>
                  <a:pt x="139" y="326"/>
                </a:lnTo>
                <a:lnTo>
                  <a:pt x="140" y="324"/>
                </a:lnTo>
                <a:lnTo>
                  <a:pt x="141" y="324"/>
                </a:lnTo>
                <a:lnTo>
                  <a:pt x="141" y="324"/>
                </a:lnTo>
                <a:lnTo>
                  <a:pt x="141" y="323"/>
                </a:lnTo>
                <a:lnTo>
                  <a:pt x="142" y="321"/>
                </a:lnTo>
                <a:lnTo>
                  <a:pt x="143" y="320"/>
                </a:lnTo>
                <a:lnTo>
                  <a:pt x="144" y="320"/>
                </a:lnTo>
                <a:lnTo>
                  <a:pt x="145" y="320"/>
                </a:lnTo>
                <a:lnTo>
                  <a:pt x="145" y="321"/>
                </a:lnTo>
                <a:lnTo>
                  <a:pt x="146" y="321"/>
                </a:lnTo>
                <a:lnTo>
                  <a:pt x="146" y="325"/>
                </a:lnTo>
                <a:lnTo>
                  <a:pt x="146" y="326"/>
                </a:lnTo>
                <a:lnTo>
                  <a:pt x="146" y="331"/>
                </a:lnTo>
                <a:lnTo>
                  <a:pt x="146" y="331"/>
                </a:lnTo>
                <a:lnTo>
                  <a:pt x="147" y="335"/>
                </a:lnTo>
                <a:lnTo>
                  <a:pt x="147" y="336"/>
                </a:lnTo>
                <a:lnTo>
                  <a:pt x="148" y="338"/>
                </a:lnTo>
                <a:lnTo>
                  <a:pt x="149" y="341"/>
                </a:lnTo>
                <a:lnTo>
                  <a:pt x="150" y="345"/>
                </a:lnTo>
                <a:lnTo>
                  <a:pt x="151" y="345"/>
                </a:lnTo>
                <a:lnTo>
                  <a:pt x="151" y="342"/>
                </a:lnTo>
                <a:lnTo>
                  <a:pt x="152" y="341"/>
                </a:lnTo>
                <a:lnTo>
                  <a:pt x="153" y="339"/>
                </a:lnTo>
                <a:lnTo>
                  <a:pt x="153" y="338"/>
                </a:lnTo>
                <a:lnTo>
                  <a:pt x="153" y="336"/>
                </a:lnTo>
                <a:lnTo>
                  <a:pt x="154" y="336"/>
                </a:lnTo>
                <a:lnTo>
                  <a:pt x="155" y="333"/>
                </a:lnTo>
                <a:lnTo>
                  <a:pt x="156" y="333"/>
                </a:lnTo>
                <a:lnTo>
                  <a:pt x="156" y="331"/>
                </a:lnTo>
                <a:lnTo>
                  <a:pt x="157" y="331"/>
                </a:lnTo>
                <a:lnTo>
                  <a:pt x="157" y="330"/>
                </a:lnTo>
                <a:lnTo>
                  <a:pt x="157" y="329"/>
                </a:lnTo>
                <a:lnTo>
                  <a:pt x="157" y="330"/>
                </a:lnTo>
                <a:lnTo>
                  <a:pt x="158" y="330"/>
                </a:lnTo>
                <a:lnTo>
                  <a:pt x="159" y="335"/>
                </a:lnTo>
                <a:lnTo>
                  <a:pt x="159" y="336"/>
                </a:lnTo>
                <a:lnTo>
                  <a:pt x="159" y="337"/>
                </a:lnTo>
                <a:lnTo>
                  <a:pt x="160" y="341"/>
                </a:lnTo>
                <a:lnTo>
                  <a:pt x="160" y="340"/>
                </a:lnTo>
                <a:lnTo>
                  <a:pt x="161" y="340"/>
                </a:lnTo>
                <a:lnTo>
                  <a:pt x="162" y="340"/>
                </a:lnTo>
                <a:lnTo>
                  <a:pt x="162" y="337"/>
                </a:lnTo>
                <a:lnTo>
                  <a:pt x="162" y="336"/>
                </a:lnTo>
                <a:lnTo>
                  <a:pt x="163" y="336"/>
                </a:lnTo>
                <a:lnTo>
                  <a:pt x="164" y="336"/>
                </a:lnTo>
                <a:lnTo>
                  <a:pt x="165" y="336"/>
                </a:lnTo>
                <a:lnTo>
                  <a:pt x="165" y="336"/>
                </a:lnTo>
                <a:lnTo>
                  <a:pt x="166" y="336"/>
                </a:lnTo>
                <a:lnTo>
                  <a:pt x="167" y="336"/>
                </a:lnTo>
                <a:lnTo>
                  <a:pt x="167" y="336"/>
                </a:lnTo>
                <a:lnTo>
                  <a:pt x="168" y="336"/>
                </a:lnTo>
                <a:lnTo>
                  <a:pt x="169" y="335"/>
                </a:lnTo>
                <a:lnTo>
                  <a:pt x="170" y="335"/>
                </a:lnTo>
                <a:lnTo>
                  <a:pt x="171" y="335"/>
                </a:lnTo>
                <a:lnTo>
                  <a:pt x="171" y="334"/>
                </a:lnTo>
                <a:lnTo>
                  <a:pt x="172" y="333"/>
                </a:lnTo>
                <a:lnTo>
                  <a:pt x="172" y="331"/>
                </a:lnTo>
                <a:lnTo>
                  <a:pt x="172" y="331"/>
                </a:lnTo>
                <a:lnTo>
                  <a:pt x="172" y="329"/>
                </a:lnTo>
                <a:lnTo>
                  <a:pt x="173" y="329"/>
                </a:lnTo>
                <a:lnTo>
                  <a:pt x="174" y="328"/>
                </a:lnTo>
                <a:lnTo>
                  <a:pt x="175" y="328"/>
                </a:lnTo>
                <a:lnTo>
                  <a:pt x="176" y="328"/>
                </a:lnTo>
                <a:lnTo>
                  <a:pt x="176" y="327"/>
                </a:lnTo>
                <a:lnTo>
                  <a:pt x="177" y="326"/>
                </a:lnTo>
                <a:lnTo>
                  <a:pt x="177" y="324"/>
                </a:lnTo>
                <a:lnTo>
                  <a:pt x="177" y="324"/>
                </a:lnTo>
                <a:lnTo>
                  <a:pt x="177" y="322"/>
                </a:lnTo>
                <a:lnTo>
                  <a:pt x="178" y="322"/>
                </a:lnTo>
                <a:lnTo>
                  <a:pt x="178" y="324"/>
                </a:lnTo>
                <a:lnTo>
                  <a:pt x="179" y="324"/>
                </a:lnTo>
                <a:lnTo>
                  <a:pt x="180" y="326"/>
                </a:lnTo>
                <a:lnTo>
                  <a:pt x="180" y="327"/>
                </a:lnTo>
                <a:lnTo>
                  <a:pt x="181" y="332"/>
                </a:lnTo>
                <a:lnTo>
                  <a:pt x="182" y="336"/>
                </a:lnTo>
                <a:lnTo>
                  <a:pt x="182" y="336"/>
                </a:lnTo>
                <a:lnTo>
                  <a:pt x="182" y="336"/>
                </a:lnTo>
                <a:lnTo>
                  <a:pt x="183" y="334"/>
                </a:lnTo>
                <a:lnTo>
                  <a:pt x="183" y="331"/>
                </a:lnTo>
                <a:lnTo>
                  <a:pt x="184" y="329"/>
                </a:lnTo>
                <a:lnTo>
                  <a:pt x="185" y="328"/>
                </a:lnTo>
                <a:lnTo>
                  <a:pt x="186" y="326"/>
                </a:lnTo>
                <a:lnTo>
                  <a:pt x="187" y="326"/>
                </a:lnTo>
                <a:lnTo>
                  <a:pt x="187" y="325"/>
                </a:lnTo>
                <a:lnTo>
                  <a:pt x="187" y="324"/>
                </a:lnTo>
                <a:lnTo>
                  <a:pt x="188" y="322"/>
                </a:lnTo>
                <a:lnTo>
                  <a:pt x="189" y="321"/>
                </a:lnTo>
                <a:lnTo>
                  <a:pt x="189" y="319"/>
                </a:lnTo>
                <a:lnTo>
                  <a:pt x="189" y="319"/>
                </a:lnTo>
                <a:lnTo>
                  <a:pt x="190" y="316"/>
                </a:lnTo>
                <a:lnTo>
                  <a:pt x="190" y="316"/>
                </a:lnTo>
                <a:lnTo>
                  <a:pt x="191" y="313"/>
                </a:lnTo>
                <a:lnTo>
                  <a:pt x="192" y="311"/>
                </a:lnTo>
                <a:lnTo>
                  <a:pt x="192" y="311"/>
                </a:lnTo>
                <a:lnTo>
                  <a:pt x="193" y="311"/>
                </a:lnTo>
                <a:lnTo>
                  <a:pt x="193" y="313"/>
                </a:lnTo>
                <a:lnTo>
                  <a:pt x="194" y="316"/>
                </a:lnTo>
                <a:lnTo>
                  <a:pt x="194" y="316"/>
                </a:lnTo>
                <a:lnTo>
                  <a:pt x="195" y="318"/>
                </a:lnTo>
                <a:lnTo>
                  <a:pt x="195" y="319"/>
                </a:lnTo>
                <a:lnTo>
                  <a:pt x="196" y="320"/>
                </a:lnTo>
                <a:lnTo>
                  <a:pt x="196" y="320"/>
                </a:lnTo>
                <a:lnTo>
                  <a:pt x="197" y="319"/>
                </a:lnTo>
                <a:lnTo>
                  <a:pt x="198" y="319"/>
                </a:lnTo>
                <a:lnTo>
                  <a:pt x="198" y="321"/>
                </a:lnTo>
                <a:lnTo>
                  <a:pt x="198" y="321"/>
                </a:lnTo>
                <a:lnTo>
                  <a:pt x="198" y="323"/>
                </a:lnTo>
                <a:lnTo>
                  <a:pt x="198" y="324"/>
                </a:lnTo>
                <a:lnTo>
                  <a:pt x="199" y="328"/>
                </a:lnTo>
                <a:lnTo>
                  <a:pt x="200" y="329"/>
                </a:lnTo>
                <a:lnTo>
                  <a:pt x="200" y="332"/>
                </a:lnTo>
                <a:lnTo>
                  <a:pt x="201" y="332"/>
                </a:lnTo>
                <a:lnTo>
                  <a:pt x="202" y="335"/>
                </a:lnTo>
                <a:lnTo>
                  <a:pt x="202" y="336"/>
                </a:lnTo>
                <a:lnTo>
                  <a:pt x="203" y="339"/>
                </a:lnTo>
                <a:lnTo>
                  <a:pt x="203" y="340"/>
                </a:lnTo>
                <a:lnTo>
                  <a:pt x="203" y="341"/>
                </a:lnTo>
                <a:lnTo>
                  <a:pt x="203" y="342"/>
                </a:lnTo>
                <a:lnTo>
                  <a:pt x="204" y="343"/>
                </a:lnTo>
                <a:lnTo>
                  <a:pt x="205" y="347"/>
                </a:lnTo>
                <a:lnTo>
                  <a:pt x="205" y="348"/>
                </a:lnTo>
                <a:lnTo>
                  <a:pt x="206" y="348"/>
                </a:lnTo>
                <a:lnTo>
                  <a:pt x="207" y="348"/>
                </a:lnTo>
                <a:lnTo>
                  <a:pt x="207" y="347"/>
                </a:lnTo>
                <a:lnTo>
                  <a:pt x="208" y="347"/>
                </a:lnTo>
                <a:lnTo>
                  <a:pt x="208" y="347"/>
                </a:lnTo>
                <a:lnTo>
                  <a:pt x="208" y="347"/>
                </a:lnTo>
                <a:lnTo>
                  <a:pt x="209" y="347"/>
                </a:lnTo>
                <a:lnTo>
                  <a:pt x="210" y="346"/>
                </a:lnTo>
                <a:lnTo>
                  <a:pt x="211" y="346"/>
                </a:lnTo>
                <a:lnTo>
                  <a:pt x="212" y="345"/>
                </a:lnTo>
                <a:lnTo>
                  <a:pt x="212" y="344"/>
                </a:lnTo>
                <a:lnTo>
                  <a:pt x="213" y="342"/>
                </a:lnTo>
                <a:lnTo>
                  <a:pt x="213" y="341"/>
                </a:lnTo>
                <a:lnTo>
                  <a:pt x="213" y="338"/>
                </a:lnTo>
                <a:lnTo>
                  <a:pt x="213" y="337"/>
                </a:lnTo>
                <a:lnTo>
                  <a:pt x="214" y="334"/>
                </a:lnTo>
                <a:lnTo>
                  <a:pt x="214" y="331"/>
                </a:lnTo>
                <a:lnTo>
                  <a:pt x="214" y="330"/>
                </a:lnTo>
                <a:lnTo>
                  <a:pt x="215" y="326"/>
                </a:lnTo>
                <a:lnTo>
                  <a:pt x="215" y="326"/>
                </a:lnTo>
                <a:lnTo>
                  <a:pt x="216" y="323"/>
                </a:lnTo>
                <a:lnTo>
                  <a:pt x="216" y="322"/>
                </a:lnTo>
                <a:lnTo>
                  <a:pt x="217" y="321"/>
                </a:lnTo>
                <a:lnTo>
                  <a:pt x="217" y="321"/>
                </a:lnTo>
                <a:lnTo>
                  <a:pt x="218" y="318"/>
                </a:lnTo>
                <a:lnTo>
                  <a:pt x="218" y="316"/>
                </a:lnTo>
                <a:lnTo>
                  <a:pt x="219" y="315"/>
                </a:lnTo>
                <a:lnTo>
                  <a:pt x="220" y="314"/>
                </a:lnTo>
                <a:lnTo>
                  <a:pt x="220" y="313"/>
                </a:lnTo>
                <a:lnTo>
                  <a:pt x="220" y="313"/>
                </a:lnTo>
                <a:lnTo>
                  <a:pt x="220" y="311"/>
                </a:lnTo>
                <a:lnTo>
                  <a:pt x="220" y="311"/>
                </a:lnTo>
                <a:lnTo>
                  <a:pt x="221" y="309"/>
                </a:lnTo>
                <a:lnTo>
                  <a:pt x="222" y="309"/>
                </a:lnTo>
                <a:lnTo>
                  <a:pt x="223" y="308"/>
                </a:lnTo>
                <a:lnTo>
                  <a:pt x="224" y="308"/>
                </a:lnTo>
                <a:lnTo>
                  <a:pt x="224" y="307"/>
                </a:lnTo>
                <a:lnTo>
                  <a:pt x="225" y="306"/>
                </a:lnTo>
                <a:lnTo>
                  <a:pt x="226" y="305"/>
                </a:lnTo>
                <a:lnTo>
                  <a:pt x="226" y="305"/>
                </a:lnTo>
                <a:lnTo>
                  <a:pt x="226" y="304"/>
                </a:lnTo>
                <a:lnTo>
                  <a:pt x="227" y="303"/>
                </a:lnTo>
                <a:lnTo>
                  <a:pt x="228" y="302"/>
                </a:lnTo>
                <a:lnTo>
                  <a:pt x="229" y="300"/>
                </a:lnTo>
                <a:lnTo>
                  <a:pt x="229" y="299"/>
                </a:lnTo>
                <a:lnTo>
                  <a:pt x="230" y="297"/>
                </a:lnTo>
                <a:lnTo>
                  <a:pt x="231" y="297"/>
                </a:lnTo>
                <a:lnTo>
                  <a:pt x="232" y="297"/>
                </a:lnTo>
                <a:lnTo>
                  <a:pt x="232" y="300"/>
                </a:lnTo>
                <a:lnTo>
                  <a:pt x="232" y="300"/>
                </a:lnTo>
                <a:lnTo>
                  <a:pt x="232" y="302"/>
                </a:lnTo>
                <a:lnTo>
                  <a:pt x="233" y="302"/>
                </a:lnTo>
                <a:lnTo>
                  <a:pt x="234" y="302"/>
                </a:lnTo>
                <a:lnTo>
                  <a:pt x="234" y="304"/>
                </a:lnTo>
                <a:lnTo>
                  <a:pt x="235" y="305"/>
                </a:lnTo>
                <a:lnTo>
                  <a:pt x="236" y="306"/>
                </a:lnTo>
                <a:lnTo>
                  <a:pt x="236" y="306"/>
                </a:lnTo>
                <a:lnTo>
                  <a:pt x="237" y="307"/>
                </a:lnTo>
                <a:lnTo>
                  <a:pt x="238" y="308"/>
                </a:lnTo>
                <a:lnTo>
                  <a:pt x="239" y="308"/>
                </a:lnTo>
                <a:lnTo>
                  <a:pt x="239" y="308"/>
                </a:lnTo>
                <a:lnTo>
                  <a:pt x="239" y="307"/>
                </a:lnTo>
                <a:lnTo>
                  <a:pt x="240" y="306"/>
                </a:lnTo>
                <a:lnTo>
                  <a:pt x="241" y="306"/>
                </a:lnTo>
                <a:lnTo>
                  <a:pt x="241" y="305"/>
                </a:lnTo>
                <a:lnTo>
                  <a:pt x="242" y="305"/>
                </a:lnTo>
                <a:lnTo>
                  <a:pt x="242" y="303"/>
                </a:lnTo>
                <a:lnTo>
                  <a:pt x="243" y="303"/>
                </a:lnTo>
                <a:lnTo>
                  <a:pt x="243" y="300"/>
                </a:lnTo>
                <a:lnTo>
                  <a:pt x="244" y="300"/>
                </a:lnTo>
                <a:lnTo>
                  <a:pt x="244" y="298"/>
                </a:lnTo>
                <a:lnTo>
                  <a:pt x="244" y="296"/>
                </a:lnTo>
                <a:lnTo>
                  <a:pt x="245" y="296"/>
                </a:lnTo>
                <a:lnTo>
                  <a:pt x="246" y="297"/>
                </a:lnTo>
                <a:lnTo>
                  <a:pt x="247" y="300"/>
                </a:lnTo>
                <a:lnTo>
                  <a:pt x="247" y="300"/>
                </a:lnTo>
                <a:lnTo>
                  <a:pt x="248" y="303"/>
                </a:lnTo>
                <a:lnTo>
                  <a:pt x="249" y="305"/>
                </a:lnTo>
                <a:lnTo>
                  <a:pt x="249" y="308"/>
                </a:lnTo>
                <a:lnTo>
                  <a:pt x="250" y="312"/>
                </a:lnTo>
                <a:lnTo>
                  <a:pt x="250" y="316"/>
                </a:lnTo>
                <a:lnTo>
                  <a:pt x="251" y="318"/>
                </a:lnTo>
                <a:lnTo>
                  <a:pt x="252" y="318"/>
                </a:lnTo>
                <a:lnTo>
                  <a:pt x="253" y="318"/>
                </a:lnTo>
                <a:lnTo>
                  <a:pt x="254" y="318"/>
                </a:lnTo>
                <a:lnTo>
                  <a:pt x="254" y="320"/>
                </a:lnTo>
                <a:lnTo>
                  <a:pt x="254" y="321"/>
                </a:lnTo>
                <a:lnTo>
                  <a:pt x="255" y="323"/>
                </a:lnTo>
                <a:lnTo>
                  <a:pt x="255" y="324"/>
                </a:lnTo>
                <a:lnTo>
                  <a:pt x="256" y="327"/>
                </a:lnTo>
                <a:lnTo>
                  <a:pt x="256" y="328"/>
                </a:lnTo>
                <a:lnTo>
                  <a:pt x="257" y="331"/>
                </a:lnTo>
                <a:lnTo>
                  <a:pt x="257" y="334"/>
                </a:lnTo>
                <a:lnTo>
                  <a:pt x="257" y="335"/>
                </a:lnTo>
                <a:lnTo>
                  <a:pt x="258" y="336"/>
                </a:lnTo>
                <a:lnTo>
                  <a:pt x="259" y="338"/>
                </a:lnTo>
                <a:lnTo>
                  <a:pt x="260" y="341"/>
                </a:lnTo>
                <a:lnTo>
                  <a:pt x="260" y="342"/>
                </a:lnTo>
                <a:lnTo>
                  <a:pt x="260" y="343"/>
                </a:lnTo>
                <a:lnTo>
                  <a:pt x="261" y="346"/>
                </a:lnTo>
                <a:lnTo>
                  <a:pt x="262" y="349"/>
                </a:lnTo>
                <a:lnTo>
                  <a:pt x="263" y="349"/>
                </a:lnTo>
                <a:lnTo>
                  <a:pt x="263" y="351"/>
                </a:lnTo>
                <a:lnTo>
                  <a:pt x="263" y="352"/>
                </a:lnTo>
                <a:lnTo>
                  <a:pt x="263" y="351"/>
                </a:lnTo>
                <a:lnTo>
                  <a:pt x="264" y="351"/>
                </a:lnTo>
                <a:lnTo>
                  <a:pt x="264" y="351"/>
                </a:lnTo>
                <a:lnTo>
                  <a:pt x="265" y="351"/>
                </a:lnTo>
                <a:lnTo>
                  <a:pt x="265" y="349"/>
                </a:lnTo>
                <a:lnTo>
                  <a:pt x="266" y="347"/>
                </a:lnTo>
                <a:lnTo>
                  <a:pt x="266" y="347"/>
                </a:lnTo>
                <a:lnTo>
                  <a:pt x="267" y="346"/>
                </a:lnTo>
                <a:lnTo>
                  <a:pt x="268" y="345"/>
                </a:lnTo>
                <a:lnTo>
                  <a:pt x="269" y="344"/>
                </a:lnTo>
                <a:lnTo>
                  <a:pt x="269" y="343"/>
                </a:lnTo>
                <a:lnTo>
                  <a:pt x="270" y="343"/>
                </a:lnTo>
                <a:lnTo>
                  <a:pt x="270" y="342"/>
                </a:lnTo>
                <a:lnTo>
                  <a:pt x="270" y="342"/>
                </a:lnTo>
                <a:lnTo>
                  <a:pt x="271" y="341"/>
                </a:lnTo>
                <a:lnTo>
                  <a:pt x="272" y="339"/>
                </a:lnTo>
                <a:lnTo>
                  <a:pt x="273" y="337"/>
                </a:lnTo>
                <a:lnTo>
                  <a:pt x="274" y="337"/>
                </a:lnTo>
                <a:lnTo>
                  <a:pt x="274" y="336"/>
                </a:lnTo>
                <a:lnTo>
                  <a:pt x="275" y="336"/>
                </a:lnTo>
                <a:lnTo>
                  <a:pt x="275" y="334"/>
                </a:lnTo>
                <a:lnTo>
                  <a:pt x="275" y="334"/>
                </a:lnTo>
                <a:lnTo>
                  <a:pt x="275" y="334"/>
                </a:lnTo>
                <a:lnTo>
                  <a:pt x="276" y="334"/>
                </a:lnTo>
                <a:lnTo>
                  <a:pt x="276" y="335"/>
                </a:lnTo>
                <a:lnTo>
                  <a:pt x="277" y="336"/>
                </a:lnTo>
                <a:lnTo>
                  <a:pt x="278" y="337"/>
                </a:lnTo>
                <a:lnTo>
                  <a:pt x="279" y="339"/>
                </a:lnTo>
                <a:lnTo>
                  <a:pt x="280" y="341"/>
                </a:lnTo>
                <a:lnTo>
                  <a:pt x="280" y="340"/>
                </a:lnTo>
                <a:lnTo>
                  <a:pt x="281" y="339"/>
                </a:lnTo>
                <a:lnTo>
                  <a:pt x="281" y="338"/>
                </a:lnTo>
                <a:lnTo>
                  <a:pt x="281" y="337"/>
                </a:lnTo>
                <a:lnTo>
                  <a:pt x="282" y="336"/>
                </a:lnTo>
                <a:lnTo>
                  <a:pt x="283" y="336"/>
                </a:lnTo>
                <a:lnTo>
                  <a:pt x="283" y="336"/>
                </a:lnTo>
                <a:lnTo>
                  <a:pt x="284" y="335"/>
                </a:lnTo>
                <a:lnTo>
                  <a:pt x="285" y="335"/>
                </a:lnTo>
                <a:lnTo>
                  <a:pt x="285" y="334"/>
                </a:lnTo>
                <a:lnTo>
                  <a:pt x="285" y="333"/>
                </a:lnTo>
                <a:lnTo>
                  <a:pt x="285" y="332"/>
                </a:lnTo>
                <a:lnTo>
                  <a:pt x="286" y="332"/>
                </a:lnTo>
                <a:lnTo>
                  <a:pt x="287" y="331"/>
                </a:lnTo>
                <a:lnTo>
                  <a:pt x="287" y="331"/>
                </a:lnTo>
                <a:lnTo>
                  <a:pt x="288" y="331"/>
                </a:lnTo>
                <a:lnTo>
                  <a:pt x="288" y="331"/>
                </a:lnTo>
                <a:lnTo>
                  <a:pt x="289" y="332"/>
                </a:lnTo>
                <a:lnTo>
                  <a:pt x="290" y="332"/>
                </a:lnTo>
                <a:lnTo>
                  <a:pt x="290" y="331"/>
                </a:lnTo>
                <a:lnTo>
                  <a:pt x="290" y="332"/>
                </a:lnTo>
                <a:lnTo>
                  <a:pt x="291" y="332"/>
                </a:lnTo>
                <a:lnTo>
                  <a:pt x="291" y="331"/>
                </a:lnTo>
                <a:lnTo>
                  <a:pt x="292" y="331"/>
                </a:lnTo>
                <a:lnTo>
                  <a:pt x="292" y="332"/>
                </a:lnTo>
                <a:lnTo>
                  <a:pt x="293" y="334"/>
                </a:lnTo>
                <a:lnTo>
                  <a:pt x="293" y="336"/>
                </a:lnTo>
                <a:lnTo>
                  <a:pt x="294" y="336"/>
                </a:lnTo>
                <a:lnTo>
                  <a:pt x="295" y="336"/>
                </a:lnTo>
                <a:lnTo>
                  <a:pt x="296" y="336"/>
                </a:lnTo>
                <a:lnTo>
                  <a:pt x="296" y="336"/>
                </a:lnTo>
                <a:lnTo>
                  <a:pt x="296" y="336"/>
                </a:lnTo>
                <a:lnTo>
                  <a:pt x="296" y="334"/>
                </a:lnTo>
                <a:lnTo>
                  <a:pt x="297" y="334"/>
                </a:lnTo>
                <a:lnTo>
                  <a:pt x="298" y="333"/>
                </a:lnTo>
                <a:lnTo>
                  <a:pt x="299" y="333"/>
                </a:lnTo>
                <a:lnTo>
                  <a:pt x="300" y="333"/>
                </a:lnTo>
                <a:lnTo>
                  <a:pt x="300" y="333"/>
                </a:lnTo>
                <a:lnTo>
                  <a:pt x="301" y="333"/>
                </a:lnTo>
                <a:lnTo>
                  <a:pt x="301" y="333"/>
                </a:lnTo>
                <a:lnTo>
                  <a:pt x="301" y="332"/>
                </a:lnTo>
                <a:lnTo>
                  <a:pt x="302" y="334"/>
                </a:lnTo>
                <a:lnTo>
                  <a:pt x="303" y="336"/>
                </a:lnTo>
                <a:lnTo>
                  <a:pt x="304" y="337"/>
                </a:lnTo>
                <a:lnTo>
                  <a:pt x="305" y="340"/>
                </a:lnTo>
                <a:lnTo>
                  <a:pt x="305" y="341"/>
                </a:lnTo>
                <a:lnTo>
                  <a:pt x="306" y="342"/>
                </a:lnTo>
                <a:lnTo>
                  <a:pt x="306" y="343"/>
                </a:lnTo>
                <a:lnTo>
                  <a:pt x="306" y="346"/>
                </a:lnTo>
                <a:lnTo>
                  <a:pt x="306" y="346"/>
                </a:lnTo>
                <a:lnTo>
                  <a:pt x="306" y="348"/>
                </a:lnTo>
                <a:lnTo>
                  <a:pt x="307" y="348"/>
                </a:lnTo>
                <a:lnTo>
                  <a:pt x="308" y="351"/>
                </a:lnTo>
                <a:lnTo>
                  <a:pt x="309" y="352"/>
                </a:lnTo>
                <a:lnTo>
                  <a:pt x="310" y="353"/>
                </a:lnTo>
                <a:lnTo>
                  <a:pt x="310" y="354"/>
                </a:lnTo>
                <a:lnTo>
                  <a:pt x="311" y="356"/>
                </a:lnTo>
                <a:lnTo>
                  <a:pt x="311" y="356"/>
                </a:lnTo>
                <a:lnTo>
                  <a:pt x="311" y="357"/>
                </a:lnTo>
                <a:lnTo>
                  <a:pt x="311" y="357"/>
                </a:lnTo>
                <a:lnTo>
                  <a:pt x="311" y="357"/>
                </a:lnTo>
                <a:lnTo>
                  <a:pt x="312" y="358"/>
                </a:lnTo>
                <a:lnTo>
                  <a:pt x="313" y="359"/>
                </a:lnTo>
                <a:lnTo>
                  <a:pt x="313" y="360"/>
                </a:lnTo>
                <a:lnTo>
                  <a:pt x="314" y="362"/>
                </a:lnTo>
                <a:lnTo>
                  <a:pt x="315" y="362"/>
                </a:lnTo>
                <a:lnTo>
                  <a:pt x="316" y="362"/>
                </a:lnTo>
                <a:lnTo>
                  <a:pt x="316" y="361"/>
                </a:lnTo>
                <a:lnTo>
                  <a:pt x="316" y="360"/>
                </a:lnTo>
                <a:lnTo>
                  <a:pt x="317" y="359"/>
                </a:lnTo>
                <a:lnTo>
                  <a:pt x="317" y="358"/>
                </a:lnTo>
                <a:lnTo>
                  <a:pt x="318" y="358"/>
                </a:lnTo>
                <a:lnTo>
                  <a:pt x="318" y="357"/>
                </a:lnTo>
                <a:lnTo>
                  <a:pt x="318" y="357"/>
                </a:lnTo>
                <a:lnTo>
                  <a:pt x="319" y="357"/>
                </a:lnTo>
                <a:lnTo>
                  <a:pt x="320" y="357"/>
                </a:lnTo>
                <a:lnTo>
                  <a:pt x="321" y="357"/>
                </a:lnTo>
                <a:lnTo>
                  <a:pt x="321" y="356"/>
                </a:lnTo>
                <a:lnTo>
                  <a:pt x="321" y="355"/>
                </a:lnTo>
                <a:lnTo>
                  <a:pt x="322" y="354"/>
                </a:lnTo>
                <a:lnTo>
                  <a:pt x="323" y="353"/>
                </a:lnTo>
                <a:lnTo>
                  <a:pt x="323" y="352"/>
                </a:lnTo>
                <a:lnTo>
                  <a:pt x="324" y="352"/>
                </a:lnTo>
                <a:lnTo>
                  <a:pt x="324" y="352"/>
                </a:lnTo>
                <a:lnTo>
                  <a:pt x="324" y="351"/>
                </a:lnTo>
                <a:lnTo>
                  <a:pt x="325" y="351"/>
                </a:lnTo>
                <a:lnTo>
                  <a:pt x="326" y="350"/>
                </a:lnTo>
                <a:lnTo>
                  <a:pt x="326" y="349"/>
                </a:lnTo>
                <a:lnTo>
                  <a:pt x="327" y="349"/>
                </a:lnTo>
                <a:lnTo>
                  <a:pt x="328" y="348"/>
                </a:lnTo>
                <a:lnTo>
                  <a:pt x="329" y="348"/>
                </a:lnTo>
                <a:lnTo>
                  <a:pt x="330" y="348"/>
                </a:lnTo>
                <a:lnTo>
                  <a:pt x="330" y="348"/>
                </a:lnTo>
                <a:lnTo>
                  <a:pt x="331" y="347"/>
                </a:lnTo>
                <a:lnTo>
                  <a:pt x="332" y="347"/>
                </a:lnTo>
                <a:lnTo>
                  <a:pt x="332" y="347"/>
                </a:lnTo>
                <a:lnTo>
                  <a:pt x="333" y="347"/>
                </a:lnTo>
                <a:lnTo>
                  <a:pt x="334" y="347"/>
                </a:lnTo>
                <a:lnTo>
                  <a:pt x="334" y="346"/>
                </a:lnTo>
                <a:lnTo>
                  <a:pt x="335" y="345"/>
                </a:lnTo>
                <a:lnTo>
                  <a:pt x="336" y="344"/>
                </a:lnTo>
                <a:lnTo>
                  <a:pt x="336" y="345"/>
                </a:lnTo>
                <a:lnTo>
                  <a:pt x="336" y="346"/>
                </a:lnTo>
                <a:lnTo>
                  <a:pt x="337" y="346"/>
                </a:lnTo>
                <a:lnTo>
                  <a:pt x="337" y="346"/>
                </a:lnTo>
                <a:lnTo>
                  <a:pt x="338" y="345"/>
                </a:lnTo>
                <a:lnTo>
                  <a:pt x="338" y="343"/>
                </a:lnTo>
                <a:lnTo>
                  <a:pt x="339" y="343"/>
                </a:lnTo>
                <a:lnTo>
                  <a:pt x="339" y="342"/>
                </a:lnTo>
                <a:lnTo>
                  <a:pt x="340" y="342"/>
                </a:lnTo>
                <a:lnTo>
                  <a:pt x="341" y="341"/>
                </a:lnTo>
                <a:lnTo>
                  <a:pt x="342" y="340"/>
                </a:lnTo>
                <a:lnTo>
                  <a:pt x="342" y="339"/>
                </a:lnTo>
                <a:lnTo>
                  <a:pt x="342" y="339"/>
                </a:lnTo>
                <a:lnTo>
                  <a:pt x="343" y="339"/>
                </a:lnTo>
                <a:lnTo>
                  <a:pt x="343" y="340"/>
                </a:lnTo>
                <a:lnTo>
                  <a:pt x="344" y="340"/>
                </a:lnTo>
                <a:lnTo>
                  <a:pt x="345" y="339"/>
                </a:lnTo>
                <a:lnTo>
                  <a:pt x="346" y="339"/>
                </a:lnTo>
                <a:lnTo>
                  <a:pt x="346" y="340"/>
                </a:lnTo>
                <a:lnTo>
                  <a:pt x="347" y="341"/>
                </a:lnTo>
                <a:lnTo>
                  <a:pt x="347" y="341"/>
                </a:lnTo>
                <a:lnTo>
                  <a:pt x="347" y="342"/>
                </a:lnTo>
                <a:lnTo>
                  <a:pt x="348" y="343"/>
                </a:lnTo>
                <a:lnTo>
                  <a:pt x="348" y="343"/>
                </a:lnTo>
                <a:lnTo>
                  <a:pt x="348" y="345"/>
                </a:lnTo>
                <a:lnTo>
                  <a:pt x="349" y="345"/>
                </a:lnTo>
                <a:lnTo>
                  <a:pt x="349" y="347"/>
                </a:lnTo>
                <a:lnTo>
                  <a:pt x="350" y="348"/>
                </a:lnTo>
                <a:lnTo>
                  <a:pt x="351" y="350"/>
                </a:lnTo>
                <a:lnTo>
                  <a:pt x="352" y="352"/>
                </a:lnTo>
                <a:lnTo>
                  <a:pt x="352" y="354"/>
                </a:lnTo>
                <a:lnTo>
                  <a:pt x="352" y="355"/>
                </a:lnTo>
                <a:lnTo>
                  <a:pt x="353" y="357"/>
                </a:lnTo>
                <a:lnTo>
                  <a:pt x="354" y="359"/>
                </a:lnTo>
                <a:lnTo>
                  <a:pt x="354" y="360"/>
                </a:lnTo>
                <a:lnTo>
                  <a:pt x="354" y="362"/>
                </a:lnTo>
                <a:lnTo>
                  <a:pt x="355" y="364"/>
                </a:lnTo>
                <a:lnTo>
                  <a:pt x="355" y="365"/>
                </a:lnTo>
                <a:lnTo>
                  <a:pt x="356" y="367"/>
                </a:lnTo>
                <a:lnTo>
                  <a:pt x="357" y="367"/>
                </a:lnTo>
                <a:lnTo>
                  <a:pt x="357" y="367"/>
                </a:lnTo>
                <a:lnTo>
                  <a:pt x="358" y="366"/>
                </a:lnTo>
                <a:lnTo>
                  <a:pt x="359" y="366"/>
                </a:lnTo>
                <a:lnTo>
                  <a:pt x="359" y="365"/>
                </a:lnTo>
                <a:lnTo>
                  <a:pt x="360" y="365"/>
                </a:lnTo>
                <a:lnTo>
                  <a:pt x="361" y="365"/>
                </a:lnTo>
                <a:lnTo>
                  <a:pt x="361" y="364"/>
                </a:lnTo>
                <a:lnTo>
                  <a:pt x="361" y="363"/>
                </a:lnTo>
                <a:lnTo>
                  <a:pt x="362" y="362"/>
                </a:lnTo>
                <a:lnTo>
                  <a:pt x="362" y="361"/>
                </a:lnTo>
                <a:lnTo>
                  <a:pt x="362" y="359"/>
                </a:lnTo>
                <a:lnTo>
                  <a:pt x="363" y="357"/>
                </a:lnTo>
                <a:lnTo>
                  <a:pt x="364" y="357"/>
                </a:lnTo>
                <a:lnTo>
                  <a:pt x="364" y="357"/>
                </a:lnTo>
                <a:lnTo>
                  <a:pt x="365" y="357"/>
                </a:lnTo>
                <a:lnTo>
                  <a:pt x="366" y="357"/>
                </a:lnTo>
                <a:lnTo>
                  <a:pt x="367" y="356"/>
                </a:lnTo>
                <a:lnTo>
                  <a:pt x="367" y="354"/>
                </a:lnTo>
                <a:lnTo>
                  <a:pt x="368" y="352"/>
                </a:lnTo>
                <a:lnTo>
                  <a:pt x="368" y="352"/>
                </a:lnTo>
                <a:lnTo>
                  <a:pt x="368" y="351"/>
                </a:lnTo>
                <a:lnTo>
                  <a:pt x="369" y="351"/>
                </a:lnTo>
                <a:lnTo>
                  <a:pt x="370" y="351"/>
                </a:lnTo>
                <a:lnTo>
                  <a:pt x="370" y="350"/>
                </a:lnTo>
                <a:lnTo>
                  <a:pt x="371" y="350"/>
                </a:lnTo>
                <a:lnTo>
                  <a:pt x="372" y="350"/>
                </a:lnTo>
                <a:lnTo>
                  <a:pt x="373" y="349"/>
                </a:lnTo>
                <a:lnTo>
                  <a:pt x="373" y="350"/>
                </a:lnTo>
                <a:lnTo>
                  <a:pt x="373" y="351"/>
                </a:lnTo>
                <a:lnTo>
                  <a:pt x="374" y="352"/>
                </a:lnTo>
                <a:lnTo>
                  <a:pt x="374" y="352"/>
                </a:lnTo>
                <a:lnTo>
                  <a:pt x="375" y="353"/>
                </a:lnTo>
                <a:lnTo>
                  <a:pt x="376" y="355"/>
                </a:lnTo>
                <a:lnTo>
                  <a:pt x="377" y="356"/>
                </a:lnTo>
                <a:lnTo>
                  <a:pt x="377" y="357"/>
                </a:lnTo>
                <a:lnTo>
                  <a:pt x="378" y="357"/>
                </a:lnTo>
                <a:lnTo>
                  <a:pt x="378" y="357"/>
                </a:lnTo>
                <a:lnTo>
                  <a:pt x="379" y="359"/>
                </a:lnTo>
                <a:lnTo>
                  <a:pt x="379" y="360"/>
                </a:lnTo>
                <a:lnTo>
                  <a:pt x="379" y="362"/>
                </a:lnTo>
                <a:lnTo>
                  <a:pt x="380" y="362"/>
                </a:lnTo>
                <a:lnTo>
                  <a:pt x="380" y="365"/>
                </a:lnTo>
                <a:lnTo>
                  <a:pt x="381" y="365"/>
                </a:lnTo>
                <a:lnTo>
                  <a:pt x="381" y="366"/>
                </a:lnTo>
                <a:lnTo>
                  <a:pt x="382" y="367"/>
                </a:lnTo>
                <a:lnTo>
                  <a:pt x="382" y="368"/>
                </a:lnTo>
                <a:lnTo>
                  <a:pt x="383" y="368"/>
                </a:lnTo>
                <a:lnTo>
                  <a:pt x="383" y="369"/>
                </a:lnTo>
                <a:lnTo>
                  <a:pt x="384" y="371"/>
                </a:lnTo>
                <a:lnTo>
                  <a:pt x="384" y="372"/>
                </a:lnTo>
                <a:lnTo>
                  <a:pt x="385" y="372"/>
                </a:lnTo>
                <a:lnTo>
                  <a:pt x="385" y="374"/>
                </a:lnTo>
                <a:lnTo>
                  <a:pt x="386" y="375"/>
                </a:lnTo>
                <a:lnTo>
                  <a:pt x="386" y="376"/>
                </a:lnTo>
                <a:lnTo>
                  <a:pt x="387" y="377"/>
                </a:lnTo>
                <a:lnTo>
                  <a:pt x="388" y="377"/>
                </a:lnTo>
                <a:lnTo>
                  <a:pt x="388" y="378"/>
                </a:lnTo>
                <a:lnTo>
                  <a:pt x="389" y="379"/>
                </a:lnTo>
                <a:lnTo>
                  <a:pt x="389" y="380"/>
                </a:lnTo>
                <a:lnTo>
                  <a:pt x="390" y="380"/>
                </a:lnTo>
                <a:lnTo>
                  <a:pt x="391" y="381"/>
                </a:lnTo>
                <a:lnTo>
                  <a:pt x="391" y="381"/>
                </a:lnTo>
                <a:lnTo>
                  <a:pt x="391" y="380"/>
                </a:lnTo>
                <a:lnTo>
                  <a:pt x="392" y="380"/>
                </a:lnTo>
                <a:lnTo>
                  <a:pt x="393" y="380"/>
                </a:lnTo>
                <a:lnTo>
                  <a:pt x="393" y="380"/>
                </a:lnTo>
                <a:lnTo>
                  <a:pt x="394" y="380"/>
                </a:lnTo>
                <a:lnTo>
                  <a:pt x="395" y="379"/>
                </a:lnTo>
                <a:lnTo>
                  <a:pt x="396" y="378"/>
                </a:lnTo>
                <a:lnTo>
                  <a:pt x="397" y="377"/>
                </a:lnTo>
                <a:lnTo>
                  <a:pt x="397" y="377"/>
                </a:lnTo>
                <a:lnTo>
                  <a:pt x="398" y="377"/>
                </a:lnTo>
                <a:lnTo>
                  <a:pt x="398" y="377"/>
                </a:lnTo>
                <a:lnTo>
                  <a:pt x="399" y="377"/>
                </a:lnTo>
                <a:lnTo>
                  <a:pt x="400" y="377"/>
                </a:lnTo>
                <a:lnTo>
                  <a:pt x="400" y="376"/>
                </a:lnTo>
                <a:lnTo>
                  <a:pt x="401" y="376"/>
                </a:lnTo>
                <a:lnTo>
                  <a:pt x="402" y="376"/>
                </a:lnTo>
                <a:lnTo>
                  <a:pt x="402" y="377"/>
                </a:lnTo>
                <a:lnTo>
                  <a:pt x="403" y="377"/>
                </a:lnTo>
                <a:lnTo>
                  <a:pt x="403" y="377"/>
                </a:lnTo>
                <a:lnTo>
                  <a:pt x="404" y="377"/>
                </a:lnTo>
                <a:lnTo>
                  <a:pt x="404" y="378"/>
                </a:lnTo>
                <a:lnTo>
                  <a:pt x="404" y="379"/>
                </a:lnTo>
                <a:lnTo>
                  <a:pt x="404" y="380"/>
                </a:lnTo>
                <a:lnTo>
                  <a:pt x="404" y="380"/>
                </a:lnTo>
                <a:lnTo>
                  <a:pt x="405" y="379"/>
                </a:lnTo>
                <a:lnTo>
                  <a:pt x="406" y="378"/>
                </a:lnTo>
                <a:lnTo>
                  <a:pt x="407" y="377"/>
                </a:lnTo>
                <a:lnTo>
                  <a:pt x="408" y="377"/>
                </a:lnTo>
                <a:lnTo>
                  <a:pt x="408" y="377"/>
                </a:lnTo>
                <a:lnTo>
                  <a:pt x="409" y="377"/>
                </a:lnTo>
                <a:lnTo>
                  <a:pt x="409" y="377"/>
                </a:lnTo>
                <a:lnTo>
                  <a:pt x="409" y="378"/>
                </a:lnTo>
                <a:lnTo>
                  <a:pt x="409" y="379"/>
                </a:lnTo>
                <a:lnTo>
                  <a:pt x="410" y="380"/>
                </a:lnTo>
                <a:lnTo>
                  <a:pt x="411" y="379"/>
                </a:lnTo>
                <a:lnTo>
                  <a:pt x="412" y="378"/>
                </a:lnTo>
                <a:lnTo>
                  <a:pt x="413" y="378"/>
                </a:lnTo>
                <a:lnTo>
                  <a:pt x="413" y="377"/>
                </a:lnTo>
                <a:lnTo>
                  <a:pt x="413" y="378"/>
                </a:lnTo>
                <a:lnTo>
                  <a:pt x="414" y="378"/>
                </a:lnTo>
                <a:lnTo>
                  <a:pt x="414" y="379"/>
                </a:lnTo>
                <a:lnTo>
                  <a:pt x="414" y="380"/>
                </a:lnTo>
                <a:lnTo>
                  <a:pt x="415" y="380"/>
                </a:lnTo>
                <a:lnTo>
                  <a:pt x="415" y="380"/>
                </a:lnTo>
                <a:lnTo>
                  <a:pt x="416" y="380"/>
                </a:lnTo>
                <a:lnTo>
                  <a:pt x="417" y="381"/>
                </a:lnTo>
                <a:lnTo>
                  <a:pt x="418" y="382"/>
                </a:lnTo>
                <a:lnTo>
                  <a:pt x="419" y="383"/>
                </a:lnTo>
                <a:lnTo>
                  <a:pt x="419" y="382"/>
                </a:lnTo>
                <a:lnTo>
                  <a:pt x="420" y="381"/>
                </a:lnTo>
                <a:lnTo>
                  <a:pt x="421" y="382"/>
                </a:lnTo>
                <a:lnTo>
                  <a:pt x="422" y="383"/>
                </a:lnTo>
                <a:lnTo>
                  <a:pt x="422" y="385"/>
                </a:lnTo>
                <a:lnTo>
                  <a:pt x="423" y="388"/>
                </a:lnTo>
                <a:lnTo>
                  <a:pt x="424" y="388"/>
                </a:lnTo>
                <a:lnTo>
                  <a:pt x="424" y="389"/>
                </a:lnTo>
                <a:lnTo>
                  <a:pt x="424" y="389"/>
                </a:lnTo>
                <a:lnTo>
                  <a:pt x="424" y="391"/>
                </a:lnTo>
                <a:lnTo>
                  <a:pt x="425" y="391"/>
                </a:lnTo>
                <a:lnTo>
                  <a:pt x="426" y="393"/>
                </a:lnTo>
                <a:lnTo>
                  <a:pt x="427" y="393"/>
                </a:lnTo>
                <a:lnTo>
                  <a:pt x="428" y="394"/>
                </a:lnTo>
                <a:lnTo>
                  <a:pt x="428" y="395"/>
                </a:lnTo>
                <a:lnTo>
                  <a:pt x="429" y="396"/>
                </a:lnTo>
                <a:lnTo>
                  <a:pt x="429" y="395"/>
                </a:lnTo>
                <a:lnTo>
                  <a:pt x="429" y="395"/>
                </a:lnTo>
                <a:lnTo>
                  <a:pt x="430" y="394"/>
                </a:lnTo>
                <a:lnTo>
                  <a:pt x="431" y="393"/>
                </a:lnTo>
                <a:lnTo>
                  <a:pt x="432" y="393"/>
                </a:lnTo>
                <a:lnTo>
                  <a:pt x="433" y="392"/>
                </a:lnTo>
                <a:lnTo>
                  <a:pt x="433" y="391"/>
                </a:lnTo>
                <a:lnTo>
                  <a:pt x="434" y="390"/>
                </a:lnTo>
                <a:lnTo>
                  <a:pt x="434" y="390"/>
                </a:lnTo>
                <a:lnTo>
                  <a:pt x="434" y="390"/>
                </a:lnTo>
                <a:lnTo>
                  <a:pt x="434" y="389"/>
                </a:lnTo>
                <a:lnTo>
                  <a:pt x="435" y="389"/>
                </a:lnTo>
                <a:lnTo>
                  <a:pt x="435" y="388"/>
                </a:lnTo>
                <a:lnTo>
                  <a:pt x="436" y="388"/>
                </a:lnTo>
                <a:lnTo>
                  <a:pt x="437" y="388"/>
                </a:lnTo>
                <a:lnTo>
                  <a:pt x="438" y="387"/>
                </a:lnTo>
                <a:lnTo>
                  <a:pt x="439" y="386"/>
                </a:lnTo>
                <a:lnTo>
                  <a:pt x="439" y="385"/>
                </a:lnTo>
                <a:lnTo>
                  <a:pt x="440" y="385"/>
                </a:lnTo>
                <a:lnTo>
                  <a:pt x="440" y="384"/>
                </a:lnTo>
                <a:lnTo>
                  <a:pt x="440" y="384"/>
                </a:lnTo>
                <a:lnTo>
                  <a:pt x="440" y="383"/>
                </a:lnTo>
                <a:lnTo>
                  <a:pt x="441" y="382"/>
                </a:lnTo>
                <a:lnTo>
                  <a:pt x="441" y="381"/>
                </a:lnTo>
                <a:lnTo>
                  <a:pt x="442" y="380"/>
                </a:lnTo>
                <a:lnTo>
                  <a:pt x="442" y="380"/>
                </a:lnTo>
                <a:lnTo>
                  <a:pt x="443" y="379"/>
                </a:lnTo>
                <a:lnTo>
                  <a:pt x="443" y="378"/>
                </a:lnTo>
                <a:lnTo>
                  <a:pt x="444" y="377"/>
                </a:lnTo>
                <a:lnTo>
                  <a:pt x="445" y="376"/>
                </a:lnTo>
                <a:lnTo>
                  <a:pt x="445" y="376"/>
                </a:lnTo>
                <a:lnTo>
                  <a:pt x="445" y="374"/>
                </a:lnTo>
                <a:lnTo>
                  <a:pt x="446" y="374"/>
                </a:lnTo>
                <a:lnTo>
                  <a:pt x="446" y="372"/>
                </a:lnTo>
                <a:lnTo>
                  <a:pt x="446" y="372"/>
                </a:lnTo>
                <a:lnTo>
                  <a:pt x="447" y="372"/>
                </a:lnTo>
                <a:lnTo>
                  <a:pt x="448" y="372"/>
                </a:lnTo>
                <a:lnTo>
                  <a:pt x="448" y="372"/>
                </a:lnTo>
                <a:lnTo>
                  <a:pt x="449" y="373"/>
                </a:lnTo>
                <a:lnTo>
                  <a:pt x="450" y="374"/>
                </a:lnTo>
                <a:lnTo>
                  <a:pt x="450" y="375"/>
                </a:lnTo>
                <a:lnTo>
                  <a:pt x="451" y="375"/>
                </a:lnTo>
                <a:lnTo>
                  <a:pt x="452" y="374"/>
                </a:lnTo>
                <a:lnTo>
                  <a:pt x="452" y="373"/>
                </a:lnTo>
                <a:lnTo>
                  <a:pt x="453" y="374"/>
                </a:lnTo>
                <a:lnTo>
                  <a:pt x="454" y="376"/>
                </a:lnTo>
                <a:lnTo>
                  <a:pt x="454" y="377"/>
                </a:lnTo>
                <a:lnTo>
                  <a:pt x="455" y="377"/>
                </a:lnTo>
                <a:lnTo>
                  <a:pt x="455" y="377"/>
                </a:lnTo>
                <a:lnTo>
                  <a:pt x="455" y="377"/>
                </a:lnTo>
                <a:lnTo>
                  <a:pt x="456" y="377"/>
                </a:lnTo>
                <a:lnTo>
                  <a:pt x="456" y="375"/>
                </a:lnTo>
                <a:lnTo>
                  <a:pt x="457" y="375"/>
                </a:lnTo>
                <a:lnTo>
                  <a:pt x="457" y="374"/>
                </a:lnTo>
                <a:lnTo>
                  <a:pt x="458" y="374"/>
                </a:lnTo>
                <a:lnTo>
                  <a:pt x="458" y="373"/>
                </a:lnTo>
                <a:lnTo>
                  <a:pt x="459" y="372"/>
                </a:lnTo>
                <a:lnTo>
                  <a:pt x="460" y="372"/>
                </a:lnTo>
                <a:lnTo>
                  <a:pt x="460" y="371"/>
                </a:lnTo>
                <a:lnTo>
                  <a:pt x="461" y="370"/>
                </a:lnTo>
                <a:lnTo>
                  <a:pt x="462" y="369"/>
                </a:lnTo>
                <a:lnTo>
                  <a:pt x="463" y="368"/>
                </a:lnTo>
                <a:lnTo>
                  <a:pt x="464" y="367"/>
                </a:lnTo>
                <a:lnTo>
                  <a:pt x="465" y="367"/>
                </a:lnTo>
                <a:lnTo>
                  <a:pt x="465" y="368"/>
                </a:lnTo>
                <a:lnTo>
                  <a:pt x="465" y="369"/>
                </a:lnTo>
                <a:lnTo>
                  <a:pt x="465" y="370"/>
                </a:lnTo>
                <a:lnTo>
                  <a:pt x="466" y="371"/>
                </a:lnTo>
                <a:lnTo>
                  <a:pt x="466" y="372"/>
                </a:lnTo>
                <a:lnTo>
                  <a:pt x="467" y="372"/>
                </a:lnTo>
                <a:lnTo>
                  <a:pt x="467" y="372"/>
                </a:lnTo>
                <a:lnTo>
                  <a:pt x="468" y="372"/>
                </a:lnTo>
                <a:lnTo>
                  <a:pt x="469" y="374"/>
                </a:lnTo>
                <a:lnTo>
                  <a:pt x="470" y="375"/>
                </a:lnTo>
                <a:lnTo>
                  <a:pt x="471" y="376"/>
                </a:lnTo>
                <a:lnTo>
                  <a:pt x="471" y="377"/>
                </a:lnTo>
                <a:lnTo>
                  <a:pt x="471" y="378"/>
                </a:lnTo>
                <a:lnTo>
                  <a:pt x="472" y="378"/>
                </a:lnTo>
                <a:lnTo>
                  <a:pt x="473" y="378"/>
                </a:lnTo>
                <a:lnTo>
                  <a:pt x="474" y="379"/>
                </a:lnTo>
                <a:lnTo>
                  <a:pt x="474" y="380"/>
                </a:lnTo>
                <a:lnTo>
                  <a:pt x="475" y="380"/>
                </a:lnTo>
                <a:lnTo>
                  <a:pt x="476" y="382"/>
                </a:lnTo>
                <a:lnTo>
                  <a:pt x="476" y="383"/>
                </a:lnTo>
                <a:lnTo>
                  <a:pt x="476" y="383"/>
                </a:lnTo>
                <a:lnTo>
                  <a:pt x="476" y="384"/>
                </a:lnTo>
                <a:lnTo>
                  <a:pt x="477" y="384"/>
                </a:lnTo>
                <a:lnTo>
                  <a:pt x="477" y="385"/>
                </a:lnTo>
                <a:lnTo>
                  <a:pt x="478" y="385"/>
                </a:lnTo>
                <a:lnTo>
                  <a:pt x="478" y="387"/>
                </a:lnTo>
                <a:lnTo>
                  <a:pt x="479" y="387"/>
                </a:lnTo>
                <a:lnTo>
                  <a:pt x="480" y="388"/>
                </a:lnTo>
                <a:lnTo>
                  <a:pt x="480" y="388"/>
                </a:lnTo>
                <a:lnTo>
                  <a:pt x="481" y="389"/>
                </a:lnTo>
                <a:lnTo>
                  <a:pt x="481" y="390"/>
                </a:lnTo>
                <a:lnTo>
                  <a:pt x="481" y="391"/>
                </a:lnTo>
                <a:lnTo>
                  <a:pt x="482" y="393"/>
                </a:lnTo>
                <a:lnTo>
                  <a:pt x="483" y="394"/>
                </a:lnTo>
                <a:lnTo>
                  <a:pt x="483" y="394"/>
                </a:lnTo>
                <a:lnTo>
                  <a:pt x="484" y="396"/>
                </a:lnTo>
                <a:lnTo>
                  <a:pt x="485" y="398"/>
                </a:lnTo>
                <a:lnTo>
                  <a:pt x="486" y="399"/>
                </a:lnTo>
                <a:lnTo>
                  <a:pt x="486" y="401"/>
                </a:lnTo>
                <a:lnTo>
                  <a:pt x="487" y="403"/>
                </a:lnTo>
                <a:lnTo>
                  <a:pt x="488" y="403"/>
                </a:lnTo>
                <a:lnTo>
                  <a:pt x="488" y="404"/>
                </a:lnTo>
                <a:lnTo>
                  <a:pt x="489" y="404"/>
                </a:lnTo>
                <a:lnTo>
                  <a:pt x="489" y="405"/>
                </a:lnTo>
                <a:lnTo>
                  <a:pt x="489" y="406"/>
                </a:lnTo>
                <a:lnTo>
                  <a:pt x="490" y="408"/>
                </a:lnTo>
                <a:lnTo>
                  <a:pt x="491" y="408"/>
                </a:lnTo>
                <a:lnTo>
                  <a:pt x="491" y="409"/>
                </a:lnTo>
                <a:lnTo>
                  <a:pt x="491" y="409"/>
                </a:lnTo>
                <a:lnTo>
                  <a:pt x="491" y="410"/>
                </a:lnTo>
                <a:lnTo>
                  <a:pt x="492" y="411"/>
                </a:lnTo>
                <a:lnTo>
                  <a:pt x="493" y="413"/>
                </a:lnTo>
                <a:lnTo>
                  <a:pt x="494" y="414"/>
                </a:lnTo>
                <a:lnTo>
                  <a:pt x="494" y="415"/>
                </a:lnTo>
                <a:lnTo>
                  <a:pt x="495" y="416"/>
                </a:lnTo>
                <a:lnTo>
                  <a:pt x="495" y="418"/>
                </a:lnTo>
                <a:lnTo>
                  <a:pt x="496" y="419"/>
                </a:lnTo>
                <a:lnTo>
                  <a:pt x="496" y="421"/>
                </a:lnTo>
                <a:lnTo>
                  <a:pt x="497" y="422"/>
                </a:lnTo>
                <a:lnTo>
                  <a:pt x="498" y="422"/>
                </a:lnTo>
                <a:lnTo>
                  <a:pt x="498" y="423"/>
                </a:lnTo>
                <a:lnTo>
                  <a:pt x="499" y="423"/>
                </a:lnTo>
                <a:lnTo>
                  <a:pt x="499" y="424"/>
                </a:lnTo>
                <a:lnTo>
                  <a:pt x="500" y="424"/>
                </a:lnTo>
                <a:lnTo>
                  <a:pt x="500" y="424"/>
                </a:lnTo>
                <a:lnTo>
                  <a:pt x="501" y="424"/>
                </a:lnTo>
                <a:lnTo>
                  <a:pt x="501" y="425"/>
                </a:lnTo>
                <a:lnTo>
                  <a:pt x="501" y="426"/>
                </a:lnTo>
                <a:lnTo>
                  <a:pt x="502" y="427"/>
                </a:lnTo>
                <a:lnTo>
                  <a:pt x="503" y="428"/>
                </a:lnTo>
                <a:lnTo>
                  <a:pt x="504" y="429"/>
                </a:lnTo>
                <a:lnTo>
                  <a:pt x="505" y="429"/>
                </a:lnTo>
                <a:lnTo>
                  <a:pt x="506" y="431"/>
                </a:lnTo>
                <a:lnTo>
                  <a:pt x="507" y="433"/>
                </a:lnTo>
                <a:lnTo>
                  <a:pt x="507" y="434"/>
                </a:lnTo>
                <a:lnTo>
                  <a:pt x="507" y="435"/>
                </a:lnTo>
                <a:lnTo>
                  <a:pt x="507" y="438"/>
                </a:lnTo>
                <a:lnTo>
                  <a:pt x="508" y="439"/>
                </a:lnTo>
                <a:lnTo>
                  <a:pt x="509" y="439"/>
                </a:lnTo>
                <a:lnTo>
                  <a:pt x="509" y="441"/>
                </a:lnTo>
                <a:lnTo>
                  <a:pt x="510" y="441"/>
                </a:lnTo>
                <a:lnTo>
                  <a:pt x="510" y="443"/>
                </a:lnTo>
                <a:lnTo>
                  <a:pt x="511" y="444"/>
                </a:lnTo>
                <a:lnTo>
                  <a:pt x="511" y="444"/>
                </a:lnTo>
                <a:lnTo>
                  <a:pt x="512" y="444"/>
                </a:lnTo>
                <a:lnTo>
                  <a:pt x="512" y="447"/>
                </a:lnTo>
                <a:lnTo>
                  <a:pt x="513" y="449"/>
                </a:lnTo>
                <a:lnTo>
                  <a:pt x="513" y="449"/>
                </a:lnTo>
                <a:lnTo>
                  <a:pt x="513" y="451"/>
                </a:lnTo>
                <a:lnTo>
                  <a:pt x="514" y="453"/>
                </a:lnTo>
                <a:lnTo>
                  <a:pt x="515" y="454"/>
                </a:lnTo>
                <a:lnTo>
                  <a:pt x="515" y="455"/>
                </a:lnTo>
                <a:lnTo>
                  <a:pt x="516" y="456"/>
                </a:lnTo>
                <a:lnTo>
                  <a:pt x="517" y="458"/>
                </a:lnTo>
                <a:lnTo>
                  <a:pt x="517" y="459"/>
                </a:lnTo>
                <a:lnTo>
                  <a:pt x="517" y="460"/>
                </a:lnTo>
                <a:lnTo>
                  <a:pt x="518" y="460"/>
                </a:lnTo>
                <a:lnTo>
                  <a:pt x="519" y="462"/>
                </a:lnTo>
                <a:lnTo>
                  <a:pt x="519" y="463"/>
                </a:lnTo>
                <a:lnTo>
                  <a:pt x="519" y="464"/>
                </a:lnTo>
                <a:lnTo>
                  <a:pt x="520" y="465"/>
                </a:lnTo>
                <a:lnTo>
                  <a:pt x="520" y="466"/>
                </a:lnTo>
                <a:lnTo>
                  <a:pt x="521" y="466"/>
                </a:lnTo>
                <a:lnTo>
                  <a:pt x="521" y="467"/>
                </a:lnTo>
                <a:lnTo>
                  <a:pt x="522" y="467"/>
                </a:lnTo>
                <a:lnTo>
                  <a:pt x="522" y="469"/>
                </a:lnTo>
                <a:lnTo>
                  <a:pt x="523" y="470"/>
                </a:lnTo>
                <a:lnTo>
                  <a:pt x="524" y="470"/>
                </a:lnTo>
                <a:lnTo>
                  <a:pt x="525" y="471"/>
                </a:lnTo>
                <a:lnTo>
                  <a:pt x="526" y="471"/>
                </a:lnTo>
                <a:lnTo>
                  <a:pt x="526" y="471"/>
                </a:lnTo>
                <a:lnTo>
                  <a:pt x="526" y="472"/>
                </a:lnTo>
                <a:lnTo>
                  <a:pt x="527" y="472"/>
                </a:lnTo>
                <a:lnTo>
                  <a:pt x="527" y="471"/>
                </a:lnTo>
                <a:lnTo>
                  <a:pt x="527" y="471"/>
                </a:lnTo>
                <a:lnTo>
                  <a:pt x="527" y="472"/>
                </a:lnTo>
                <a:lnTo>
                  <a:pt x="528" y="473"/>
                </a:lnTo>
                <a:lnTo>
                  <a:pt x="529" y="475"/>
                </a:lnTo>
                <a:lnTo>
                  <a:pt x="530" y="475"/>
                </a:lnTo>
                <a:lnTo>
                  <a:pt x="531" y="476"/>
                </a:lnTo>
                <a:lnTo>
                  <a:pt x="531" y="477"/>
                </a:lnTo>
                <a:lnTo>
                  <a:pt x="532" y="477"/>
                </a:lnTo>
                <a:lnTo>
                  <a:pt x="532" y="478"/>
                </a:lnTo>
                <a:lnTo>
                  <a:pt x="532" y="478"/>
                </a:lnTo>
                <a:lnTo>
                  <a:pt x="532" y="479"/>
                </a:lnTo>
                <a:lnTo>
                  <a:pt x="532" y="479"/>
                </a:lnTo>
                <a:lnTo>
                  <a:pt x="533" y="478"/>
                </a:lnTo>
                <a:lnTo>
                  <a:pt x="534" y="477"/>
                </a:lnTo>
                <a:lnTo>
                  <a:pt x="535" y="476"/>
                </a:lnTo>
                <a:lnTo>
                  <a:pt x="536" y="475"/>
                </a:lnTo>
                <a:lnTo>
                  <a:pt x="537" y="475"/>
                </a:lnTo>
                <a:lnTo>
                  <a:pt x="537" y="474"/>
                </a:lnTo>
                <a:lnTo>
                  <a:pt x="537" y="473"/>
                </a:lnTo>
                <a:lnTo>
                  <a:pt x="538" y="473"/>
                </a:lnTo>
                <a:lnTo>
                  <a:pt x="538" y="474"/>
                </a:lnTo>
                <a:lnTo>
                  <a:pt x="539" y="475"/>
                </a:lnTo>
                <a:lnTo>
                  <a:pt x="540" y="475"/>
                </a:lnTo>
                <a:lnTo>
                  <a:pt x="541" y="475"/>
                </a:lnTo>
                <a:lnTo>
                  <a:pt x="541" y="475"/>
                </a:lnTo>
                <a:lnTo>
                  <a:pt x="542" y="475"/>
                </a:lnTo>
                <a:lnTo>
                  <a:pt x="543" y="475"/>
                </a:lnTo>
                <a:lnTo>
                  <a:pt x="543" y="473"/>
                </a:lnTo>
                <a:lnTo>
                  <a:pt x="543" y="473"/>
                </a:lnTo>
                <a:lnTo>
                  <a:pt x="544" y="473"/>
                </a:lnTo>
                <a:lnTo>
                  <a:pt x="544" y="473"/>
                </a:lnTo>
                <a:lnTo>
                  <a:pt x="544" y="472"/>
                </a:lnTo>
                <a:lnTo>
                  <a:pt x="545" y="471"/>
                </a:lnTo>
                <a:lnTo>
                  <a:pt x="546" y="471"/>
                </a:lnTo>
                <a:lnTo>
                  <a:pt x="547" y="471"/>
                </a:lnTo>
                <a:lnTo>
                  <a:pt x="547" y="472"/>
                </a:lnTo>
                <a:lnTo>
                  <a:pt x="548" y="472"/>
                </a:lnTo>
                <a:lnTo>
                  <a:pt x="548" y="472"/>
                </a:lnTo>
                <a:lnTo>
                  <a:pt x="549" y="473"/>
                </a:lnTo>
                <a:lnTo>
                  <a:pt x="550" y="474"/>
                </a:lnTo>
                <a:lnTo>
                  <a:pt x="550" y="474"/>
                </a:lnTo>
                <a:lnTo>
                  <a:pt x="551" y="474"/>
                </a:lnTo>
                <a:lnTo>
                  <a:pt x="552" y="474"/>
                </a:lnTo>
                <a:lnTo>
                  <a:pt x="552" y="473"/>
                </a:lnTo>
                <a:lnTo>
                  <a:pt x="553" y="473"/>
                </a:lnTo>
                <a:lnTo>
                  <a:pt x="553" y="473"/>
                </a:lnTo>
                <a:lnTo>
                  <a:pt x="553" y="472"/>
                </a:lnTo>
                <a:lnTo>
                  <a:pt x="554" y="472"/>
                </a:lnTo>
                <a:lnTo>
                  <a:pt x="555" y="471"/>
                </a:lnTo>
                <a:lnTo>
                  <a:pt x="556" y="471"/>
                </a:lnTo>
                <a:lnTo>
                  <a:pt x="556" y="470"/>
                </a:lnTo>
                <a:lnTo>
                  <a:pt x="556" y="470"/>
                </a:lnTo>
                <a:lnTo>
                  <a:pt x="557" y="469"/>
                </a:lnTo>
                <a:lnTo>
                  <a:pt x="558" y="468"/>
                </a:lnTo>
                <a:lnTo>
                  <a:pt x="558" y="467"/>
                </a:lnTo>
                <a:lnTo>
                  <a:pt x="559" y="467"/>
                </a:lnTo>
                <a:lnTo>
                  <a:pt x="560" y="466"/>
                </a:lnTo>
                <a:lnTo>
                  <a:pt x="561" y="465"/>
                </a:lnTo>
                <a:lnTo>
                  <a:pt x="562" y="465"/>
                </a:lnTo>
                <a:lnTo>
                  <a:pt x="562" y="465"/>
                </a:lnTo>
                <a:lnTo>
                  <a:pt x="563" y="465"/>
                </a:lnTo>
                <a:lnTo>
                  <a:pt x="563" y="465"/>
                </a:lnTo>
                <a:lnTo>
                  <a:pt x="563" y="467"/>
                </a:lnTo>
                <a:lnTo>
                  <a:pt x="564" y="467"/>
                </a:lnTo>
                <a:lnTo>
                  <a:pt x="565" y="467"/>
                </a:lnTo>
                <a:lnTo>
                  <a:pt x="566" y="467"/>
                </a:lnTo>
                <a:lnTo>
                  <a:pt x="566" y="468"/>
                </a:lnTo>
                <a:lnTo>
                  <a:pt x="567" y="468"/>
                </a:lnTo>
                <a:lnTo>
                  <a:pt x="568" y="468"/>
                </a:lnTo>
                <a:lnTo>
                  <a:pt x="568" y="469"/>
                </a:lnTo>
                <a:lnTo>
                  <a:pt x="568" y="468"/>
                </a:lnTo>
                <a:lnTo>
                  <a:pt x="568" y="469"/>
                </a:lnTo>
                <a:lnTo>
                  <a:pt x="568" y="469"/>
                </a:lnTo>
                <a:lnTo>
                  <a:pt x="569" y="469"/>
                </a:lnTo>
                <a:lnTo>
                  <a:pt x="570" y="469"/>
                </a:lnTo>
                <a:lnTo>
                  <a:pt x="571" y="468"/>
                </a:lnTo>
                <a:lnTo>
                  <a:pt x="572" y="467"/>
                </a:lnTo>
                <a:lnTo>
                  <a:pt x="573" y="466"/>
                </a:lnTo>
                <a:lnTo>
                  <a:pt x="573" y="466"/>
                </a:lnTo>
                <a:lnTo>
                  <a:pt x="573" y="465"/>
                </a:lnTo>
                <a:lnTo>
                  <a:pt x="574" y="465"/>
                </a:lnTo>
                <a:lnTo>
                  <a:pt x="574" y="465"/>
                </a:lnTo>
                <a:lnTo>
                  <a:pt x="574" y="465"/>
                </a:lnTo>
                <a:lnTo>
                  <a:pt x="574" y="464"/>
                </a:lnTo>
                <a:lnTo>
                  <a:pt x="575" y="464"/>
                </a:lnTo>
                <a:lnTo>
                  <a:pt x="576" y="464"/>
                </a:lnTo>
                <a:lnTo>
                  <a:pt x="577" y="465"/>
                </a:lnTo>
                <a:lnTo>
                  <a:pt x="578" y="465"/>
                </a:lnTo>
                <a:lnTo>
                  <a:pt x="579" y="466"/>
                </a:lnTo>
                <a:lnTo>
                  <a:pt x="579" y="467"/>
                </a:lnTo>
                <a:lnTo>
                  <a:pt x="580" y="467"/>
                </a:lnTo>
                <a:lnTo>
                  <a:pt x="580" y="468"/>
                </a:lnTo>
                <a:lnTo>
                  <a:pt x="580" y="469"/>
                </a:lnTo>
                <a:lnTo>
                  <a:pt x="581" y="470"/>
                </a:lnTo>
                <a:lnTo>
                  <a:pt x="582" y="471"/>
                </a:lnTo>
                <a:lnTo>
                  <a:pt x="583" y="473"/>
                </a:lnTo>
                <a:lnTo>
                  <a:pt x="584" y="474"/>
                </a:lnTo>
                <a:lnTo>
                  <a:pt x="584" y="474"/>
                </a:lnTo>
                <a:lnTo>
                  <a:pt x="584" y="475"/>
                </a:lnTo>
                <a:lnTo>
                  <a:pt x="585" y="475"/>
                </a:lnTo>
                <a:lnTo>
                  <a:pt x="586" y="475"/>
                </a:lnTo>
                <a:lnTo>
                  <a:pt x="587" y="475"/>
                </a:lnTo>
                <a:lnTo>
                  <a:pt x="587" y="476"/>
                </a:lnTo>
                <a:lnTo>
                  <a:pt x="587" y="477"/>
                </a:lnTo>
                <a:lnTo>
                  <a:pt x="588" y="477"/>
                </a:lnTo>
                <a:lnTo>
                  <a:pt x="589" y="478"/>
                </a:lnTo>
                <a:lnTo>
                  <a:pt x="589" y="479"/>
                </a:lnTo>
                <a:lnTo>
                  <a:pt x="590" y="480"/>
                </a:lnTo>
                <a:lnTo>
                  <a:pt x="591" y="480"/>
                </a:lnTo>
                <a:lnTo>
                  <a:pt x="592" y="481"/>
                </a:lnTo>
                <a:lnTo>
                  <a:pt x="593" y="482"/>
                </a:lnTo>
                <a:lnTo>
                  <a:pt x="593" y="482"/>
                </a:lnTo>
                <a:lnTo>
                  <a:pt x="594" y="482"/>
                </a:lnTo>
                <a:lnTo>
                  <a:pt x="594" y="483"/>
                </a:lnTo>
                <a:lnTo>
                  <a:pt x="594" y="484"/>
                </a:lnTo>
                <a:lnTo>
                  <a:pt x="595" y="484"/>
                </a:lnTo>
                <a:lnTo>
                  <a:pt x="595" y="485"/>
                </a:lnTo>
                <a:lnTo>
                  <a:pt x="596" y="485"/>
                </a:lnTo>
                <a:lnTo>
                  <a:pt x="596" y="487"/>
                </a:lnTo>
                <a:lnTo>
                  <a:pt x="597" y="487"/>
                </a:lnTo>
                <a:lnTo>
                  <a:pt x="598" y="489"/>
                </a:lnTo>
                <a:lnTo>
                  <a:pt x="599" y="490"/>
                </a:lnTo>
                <a:lnTo>
                  <a:pt x="599" y="491"/>
                </a:lnTo>
                <a:lnTo>
                  <a:pt x="599" y="491"/>
                </a:lnTo>
                <a:lnTo>
                  <a:pt x="599" y="492"/>
                </a:lnTo>
                <a:lnTo>
                  <a:pt x="599" y="492"/>
                </a:lnTo>
                <a:lnTo>
                  <a:pt x="600" y="491"/>
                </a:lnTo>
                <a:lnTo>
                  <a:pt x="600" y="492"/>
                </a:lnTo>
                <a:lnTo>
                  <a:pt x="601" y="492"/>
                </a:lnTo>
                <a:lnTo>
                  <a:pt x="602" y="493"/>
                </a:lnTo>
                <a:lnTo>
                  <a:pt x="603" y="494"/>
                </a:lnTo>
                <a:lnTo>
                  <a:pt x="604" y="494"/>
                </a:lnTo>
                <a:lnTo>
                  <a:pt x="604" y="494"/>
                </a:lnTo>
                <a:lnTo>
                  <a:pt x="604" y="493"/>
                </a:lnTo>
                <a:lnTo>
                  <a:pt x="604" y="493"/>
                </a:lnTo>
                <a:lnTo>
                  <a:pt x="605" y="493"/>
                </a:lnTo>
                <a:lnTo>
                  <a:pt x="606" y="493"/>
                </a:lnTo>
                <a:lnTo>
                  <a:pt x="607" y="493"/>
                </a:lnTo>
                <a:lnTo>
                  <a:pt x="608" y="492"/>
                </a:lnTo>
                <a:lnTo>
                  <a:pt x="608" y="493"/>
                </a:lnTo>
                <a:lnTo>
                  <a:pt x="609" y="494"/>
                </a:lnTo>
                <a:lnTo>
                  <a:pt x="609" y="495"/>
                </a:lnTo>
                <a:lnTo>
                  <a:pt x="610" y="495"/>
                </a:lnTo>
                <a:lnTo>
                  <a:pt x="611" y="495"/>
                </a:lnTo>
                <a:lnTo>
                  <a:pt x="611" y="494"/>
                </a:lnTo>
                <a:lnTo>
                  <a:pt x="611" y="495"/>
                </a:lnTo>
                <a:lnTo>
                  <a:pt x="612" y="495"/>
                </a:lnTo>
                <a:lnTo>
                  <a:pt x="613" y="494"/>
                </a:lnTo>
                <a:lnTo>
                  <a:pt x="614" y="494"/>
                </a:lnTo>
                <a:lnTo>
                  <a:pt x="615" y="493"/>
                </a:lnTo>
                <a:lnTo>
                  <a:pt x="615" y="493"/>
                </a:lnTo>
                <a:lnTo>
                  <a:pt x="616" y="492"/>
                </a:lnTo>
                <a:lnTo>
                  <a:pt x="617" y="492"/>
                </a:lnTo>
                <a:lnTo>
                  <a:pt x="617" y="491"/>
                </a:lnTo>
                <a:lnTo>
                  <a:pt x="617" y="491"/>
                </a:lnTo>
                <a:lnTo>
                  <a:pt x="617" y="491"/>
                </a:lnTo>
                <a:lnTo>
                  <a:pt x="618" y="491"/>
                </a:lnTo>
                <a:lnTo>
                  <a:pt x="619" y="490"/>
                </a:lnTo>
                <a:lnTo>
                  <a:pt x="619" y="489"/>
                </a:lnTo>
                <a:lnTo>
                  <a:pt x="620" y="489"/>
                </a:lnTo>
                <a:lnTo>
                  <a:pt x="620" y="490"/>
                </a:lnTo>
                <a:lnTo>
                  <a:pt x="621" y="491"/>
                </a:lnTo>
                <a:lnTo>
                  <a:pt x="622" y="491"/>
                </a:lnTo>
                <a:lnTo>
                  <a:pt x="623" y="491"/>
                </a:lnTo>
                <a:lnTo>
                  <a:pt x="623" y="491"/>
                </a:lnTo>
                <a:lnTo>
                  <a:pt x="624" y="491"/>
                </a:lnTo>
                <a:lnTo>
                  <a:pt x="625" y="491"/>
                </a:lnTo>
                <a:lnTo>
                  <a:pt x="625" y="492"/>
                </a:lnTo>
                <a:lnTo>
                  <a:pt x="625" y="492"/>
                </a:lnTo>
                <a:lnTo>
                  <a:pt x="626" y="493"/>
                </a:lnTo>
                <a:lnTo>
                  <a:pt x="627" y="493"/>
                </a:lnTo>
                <a:lnTo>
                  <a:pt x="628" y="493"/>
                </a:lnTo>
                <a:lnTo>
                  <a:pt x="629" y="493"/>
                </a:lnTo>
                <a:lnTo>
                  <a:pt x="630" y="494"/>
                </a:lnTo>
                <a:lnTo>
                  <a:pt x="630" y="494"/>
                </a:lnTo>
                <a:lnTo>
                  <a:pt x="630" y="495"/>
                </a:lnTo>
                <a:lnTo>
                  <a:pt x="630" y="496"/>
                </a:lnTo>
                <a:lnTo>
                  <a:pt x="631" y="495"/>
                </a:lnTo>
                <a:lnTo>
                  <a:pt x="632" y="495"/>
                </a:lnTo>
                <a:lnTo>
                  <a:pt x="633" y="496"/>
                </a:lnTo>
                <a:lnTo>
                  <a:pt x="634" y="496"/>
                </a:lnTo>
                <a:lnTo>
                  <a:pt x="635" y="496"/>
                </a:lnTo>
                <a:lnTo>
                  <a:pt x="635" y="496"/>
                </a:lnTo>
                <a:lnTo>
                  <a:pt x="635" y="497"/>
                </a:lnTo>
                <a:lnTo>
                  <a:pt x="636" y="497"/>
                </a:lnTo>
                <a:lnTo>
                  <a:pt x="637" y="497"/>
                </a:lnTo>
                <a:lnTo>
                  <a:pt x="638" y="497"/>
                </a:lnTo>
                <a:lnTo>
                  <a:pt x="638" y="496"/>
                </a:lnTo>
                <a:lnTo>
                  <a:pt x="639" y="496"/>
                </a:lnTo>
                <a:lnTo>
                  <a:pt x="640" y="496"/>
                </a:lnTo>
                <a:lnTo>
                  <a:pt x="640" y="497"/>
                </a:lnTo>
                <a:lnTo>
                  <a:pt x="641" y="498"/>
                </a:lnTo>
                <a:lnTo>
                  <a:pt x="641" y="500"/>
                </a:lnTo>
                <a:lnTo>
                  <a:pt x="642" y="500"/>
                </a:lnTo>
                <a:lnTo>
                  <a:pt x="643" y="500"/>
                </a:lnTo>
                <a:lnTo>
                  <a:pt x="643" y="499"/>
                </a:lnTo>
                <a:lnTo>
                  <a:pt x="644" y="498"/>
                </a:lnTo>
                <a:lnTo>
                  <a:pt x="645" y="497"/>
                </a:lnTo>
                <a:lnTo>
                  <a:pt x="645" y="496"/>
                </a:lnTo>
                <a:lnTo>
                  <a:pt x="646" y="496"/>
                </a:lnTo>
                <a:lnTo>
                  <a:pt x="647" y="496"/>
                </a:lnTo>
                <a:lnTo>
                  <a:pt x="648" y="495"/>
                </a:lnTo>
                <a:lnTo>
                  <a:pt x="648" y="495"/>
                </a:lnTo>
                <a:lnTo>
                  <a:pt x="648" y="494"/>
                </a:lnTo>
                <a:lnTo>
                  <a:pt x="649" y="494"/>
                </a:lnTo>
                <a:lnTo>
                  <a:pt x="649" y="493"/>
                </a:lnTo>
                <a:lnTo>
                  <a:pt x="650" y="493"/>
                </a:lnTo>
                <a:lnTo>
                  <a:pt x="651" y="492"/>
                </a:lnTo>
                <a:lnTo>
                  <a:pt x="651" y="492"/>
                </a:lnTo>
                <a:lnTo>
                  <a:pt x="652" y="491"/>
                </a:lnTo>
                <a:lnTo>
                  <a:pt x="652" y="491"/>
                </a:lnTo>
                <a:lnTo>
                  <a:pt x="653" y="491"/>
                </a:lnTo>
                <a:lnTo>
                  <a:pt x="654" y="490"/>
                </a:lnTo>
                <a:lnTo>
                  <a:pt x="654" y="489"/>
                </a:lnTo>
                <a:lnTo>
                  <a:pt x="655" y="488"/>
                </a:lnTo>
                <a:lnTo>
                  <a:pt x="656" y="487"/>
                </a:lnTo>
                <a:lnTo>
                  <a:pt x="656" y="486"/>
                </a:lnTo>
                <a:lnTo>
                  <a:pt x="657" y="485"/>
                </a:lnTo>
                <a:lnTo>
                  <a:pt x="658" y="485"/>
                </a:lnTo>
                <a:lnTo>
                  <a:pt x="659" y="485"/>
                </a:lnTo>
                <a:lnTo>
                  <a:pt x="660" y="485"/>
                </a:lnTo>
                <a:lnTo>
                  <a:pt x="660" y="486"/>
                </a:lnTo>
                <a:lnTo>
                  <a:pt x="660" y="485"/>
                </a:lnTo>
                <a:lnTo>
                  <a:pt x="661" y="485"/>
                </a:lnTo>
                <a:lnTo>
                  <a:pt x="661" y="485"/>
                </a:lnTo>
                <a:lnTo>
                  <a:pt x="662" y="485"/>
                </a:lnTo>
                <a:lnTo>
                  <a:pt x="662" y="485"/>
                </a:lnTo>
                <a:lnTo>
                  <a:pt x="663" y="485"/>
                </a:lnTo>
                <a:lnTo>
                  <a:pt x="663" y="485"/>
                </a:lnTo>
                <a:lnTo>
                  <a:pt x="664" y="485"/>
                </a:lnTo>
                <a:lnTo>
                  <a:pt x="665" y="485"/>
                </a:lnTo>
                <a:lnTo>
                  <a:pt x="666" y="486"/>
                </a:lnTo>
                <a:lnTo>
                  <a:pt x="666" y="486"/>
                </a:lnTo>
                <a:lnTo>
                  <a:pt x="666" y="486"/>
                </a:lnTo>
                <a:lnTo>
                  <a:pt x="667" y="485"/>
                </a:lnTo>
                <a:lnTo>
                  <a:pt x="668" y="485"/>
                </a:lnTo>
                <a:lnTo>
                  <a:pt x="668" y="485"/>
                </a:lnTo>
                <a:lnTo>
                  <a:pt x="669" y="485"/>
                </a:lnTo>
                <a:lnTo>
                  <a:pt x="670" y="485"/>
                </a:lnTo>
                <a:lnTo>
                  <a:pt x="670" y="484"/>
                </a:lnTo>
                <a:lnTo>
                  <a:pt x="671" y="484"/>
                </a:lnTo>
                <a:lnTo>
                  <a:pt x="671" y="484"/>
                </a:lnTo>
                <a:lnTo>
                  <a:pt x="671" y="483"/>
                </a:lnTo>
                <a:lnTo>
                  <a:pt x="672" y="483"/>
                </a:lnTo>
                <a:lnTo>
                  <a:pt x="672" y="483"/>
                </a:lnTo>
                <a:lnTo>
                  <a:pt x="673" y="483"/>
                </a:lnTo>
                <a:lnTo>
                  <a:pt x="674" y="482"/>
                </a:lnTo>
                <a:lnTo>
                  <a:pt x="675" y="482"/>
                </a:lnTo>
                <a:lnTo>
                  <a:pt x="676" y="482"/>
                </a:lnTo>
                <a:lnTo>
                  <a:pt x="676" y="482"/>
                </a:lnTo>
                <a:lnTo>
                  <a:pt x="677" y="482"/>
                </a:lnTo>
                <a:lnTo>
                  <a:pt x="678" y="482"/>
                </a:lnTo>
                <a:lnTo>
                  <a:pt x="678" y="481"/>
                </a:lnTo>
                <a:lnTo>
                  <a:pt x="679" y="481"/>
                </a:lnTo>
                <a:lnTo>
                  <a:pt x="680" y="480"/>
                </a:lnTo>
                <a:lnTo>
                  <a:pt x="681" y="480"/>
                </a:lnTo>
                <a:lnTo>
                  <a:pt x="681" y="480"/>
                </a:lnTo>
                <a:lnTo>
                  <a:pt x="682" y="480"/>
                </a:lnTo>
                <a:lnTo>
                  <a:pt x="683" y="480"/>
                </a:lnTo>
                <a:lnTo>
                  <a:pt x="684" y="480"/>
                </a:lnTo>
                <a:lnTo>
                  <a:pt x="684" y="480"/>
                </a:lnTo>
                <a:lnTo>
                  <a:pt x="684" y="479"/>
                </a:lnTo>
                <a:lnTo>
                  <a:pt x="685" y="478"/>
                </a:lnTo>
                <a:lnTo>
                  <a:pt x="686" y="478"/>
                </a:lnTo>
                <a:lnTo>
                  <a:pt x="687" y="478"/>
                </a:lnTo>
                <a:lnTo>
                  <a:pt x="687" y="477"/>
                </a:lnTo>
                <a:lnTo>
                  <a:pt x="688" y="476"/>
                </a:lnTo>
                <a:lnTo>
                  <a:pt x="689" y="476"/>
                </a:lnTo>
                <a:lnTo>
                  <a:pt x="690" y="475"/>
                </a:lnTo>
                <a:lnTo>
                  <a:pt x="690" y="476"/>
                </a:lnTo>
                <a:lnTo>
                  <a:pt x="691" y="476"/>
                </a:lnTo>
                <a:lnTo>
                  <a:pt x="691" y="477"/>
                </a:lnTo>
                <a:lnTo>
                  <a:pt x="692" y="477"/>
                </a:lnTo>
                <a:lnTo>
                  <a:pt x="692" y="476"/>
                </a:lnTo>
                <a:lnTo>
                  <a:pt x="692" y="476"/>
                </a:lnTo>
                <a:lnTo>
                  <a:pt x="693" y="476"/>
                </a:lnTo>
                <a:lnTo>
                  <a:pt x="694" y="475"/>
                </a:lnTo>
                <a:lnTo>
                  <a:pt x="695" y="475"/>
                </a:lnTo>
                <a:lnTo>
                  <a:pt x="696" y="475"/>
                </a:lnTo>
                <a:lnTo>
                  <a:pt x="697" y="475"/>
                </a:lnTo>
                <a:lnTo>
                  <a:pt x="697" y="475"/>
                </a:lnTo>
                <a:lnTo>
                  <a:pt x="697" y="476"/>
                </a:lnTo>
                <a:lnTo>
                  <a:pt x="697" y="477"/>
                </a:lnTo>
                <a:lnTo>
                  <a:pt x="698" y="478"/>
                </a:lnTo>
                <a:lnTo>
                  <a:pt x="699" y="478"/>
                </a:lnTo>
                <a:lnTo>
                  <a:pt x="700" y="479"/>
                </a:lnTo>
                <a:lnTo>
                  <a:pt x="701" y="480"/>
                </a:lnTo>
                <a:lnTo>
                  <a:pt x="702" y="480"/>
                </a:lnTo>
                <a:lnTo>
                  <a:pt x="702" y="480"/>
                </a:lnTo>
                <a:lnTo>
                  <a:pt x="702" y="480"/>
                </a:lnTo>
                <a:lnTo>
                  <a:pt x="702" y="480"/>
                </a:lnTo>
                <a:lnTo>
                  <a:pt x="703" y="480"/>
                </a:lnTo>
                <a:lnTo>
                  <a:pt x="704" y="480"/>
                </a:lnTo>
                <a:lnTo>
                  <a:pt x="705" y="480"/>
                </a:lnTo>
                <a:lnTo>
                  <a:pt x="706" y="480"/>
                </a:lnTo>
                <a:lnTo>
                  <a:pt x="707" y="480"/>
                </a:lnTo>
                <a:lnTo>
                  <a:pt x="707" y="478"/>
                </a:lnTo>
                <a:lnTo>
                  <a:pt x="708" y="477"/>
                </a:lnTo>
                <a:lnTo>
                  <a:pt x="708" y="476"/>
                </a:lnTo>
                <a:lnTo>
                  <a:pt x="709" y="476"/>
                </a:lnTo>
                <a:lnTo>
                  <a:pt x="709" y="477"/>
                </a:lnTo>
                <a:lnTo>
                  <a:pt x="710" y="477"/>
                </a:lnTo>
                <a:lnTo>
                  <a:pt x="711" y="478"/>
                </a:lnTo>
                <a:lnTo>
                  <a:pt x="712" y="479"/>
                </a:lnTo>
                <a:lnTo>
                  <a:pt x="712" y="480"/>
                </a:lnTo>
                <a:lnTo>
                  <a:pt x="712" y="480"/>
                </a:lnTo>
                <a:lnTo>
                  <a:pt x="713" y="480"/>
                </a:lnTo>
                <a:lnTo>
                  <a:pt x="713" y="481"/>
                </a:lnTo>
                <a:lnTo>
                  <a:pt x="714" y="481"/>
                </a:lnTo>
                <a:lnTo>
                  <a:pt x="714" y="482"/>
                </a:lnTo>
                <a:lnTo>
                  <a:pt x="715" y="482"/>
                </a:lnTo>
                <a:lnTo>
                  <a:pt x="715" y="482"/>
                </a:lnTo>
                <a:lnTo>
                  <a:pt x="716" y="482"/>
                </a:lnTo>
                <a:lnTo>
                  <a:pt x="717" y="483"/>
                </a:lnTo>
                <a:lnTo>
                  <a:pt x="717" y="484"/>
                </a:lnTo>
                <a:lnTo>
                  <a:pt x="717" y="485"/>
                </a:lnTo>
                <a:lnTo>
                  <a:pt x="718" y="485"/>
                </a:lnTo>
                <a:lnTo>
                  <a:pt x="719" y="486"/>
                </a:lnTo>
                <a:lnTo>
                  <a:pt x="720" y="487"/>
                </a:lnTo>
                <a:lnTo>
                  <a:pt x="721" y="489"/>
                </a:lnTo>
                <a:lnTo>
                  <a:pt x="721" y="490"/>
                </a:lnTo>
                <a:lnTo>
                  <a:pt x="722" y="491"/>
                </a:lnTo>
                <a:lnTo>
                  <a:pt x="723" y="491"/>
                </a:lnTo>
                <a:lnTo>
                  <a:pt x="723" y="491"/>
                </a:lnTo>
                <a:lnTo>
                  <a:pt x="723" y="491"/>
                </a:lnTo>
                <a:lnTo>
                  <a:pt x="724" y="491"/>
                </a:lnTo>
                <a:lnTo>
                  <a:pt x="724" y="491"/>
                </a:lnTo>
                <a:lnTo>
                  <a:pt x="726" y="491"/>
                </a:lnTo>
                <a:lnTo>
                  <a:pt x="727" y="490"/>
                </a:lnTo>
                <a:lnTo>
                  <a:pt x="727" y="490"/>
                </a:lnTo>
                <a:lnTo>
                  <a:pt x="727" y="491"/>
                </a:lnTo>
                <a:lnTo>
                  <a:pt x="728" y="491"/>
                </a:lnTo>
                <a:lnTo>
                  <a:pt x="728" y="490"/>
                </a:lnTo>
                <a:lnTo>
                  <a:pt x="728" y="491"/>
                </a:lnTo>
                <a:lnTo>
                  <a:pt x="729" y="491"/>
                </a:lnTo>
                <a:lnTo>
                  <a:pt x="730" y="492"/>
                </a:lnTo>
                <a:lnTo>
                  <a:pt x="731" y="492"/>
                </a:lnTo>
                <a:lnTo>
                  <a:pt x="732" y="493"/>
                </a:lnTo>
                <a:lnTo>
                  <a:pt x="733" y="493"/>
                </a:lnTo>
                <a:lnTo>
                  <a:pt x="733" y="494"/>
                </a:lnTo>
                <a:lnTo>
                  <a:pt x="733" y="494"/>
                </a:lnTo>
                <a:lnTo>
                  <a:pt x="733" y="495"/>
                </a:lnTo>
                <a:lnTo>
                  <a:pt x="734" y="495"/>
                </a:lnTo>
                <a:lnTo>
                  <a:pt x="735" y="496"/>
                </a:lnTo>
                <a:lnTo>
                  <a:pt x="737" y="496"/>
                </a:lnTo>
                <a:lnTo>
                  <a:pt x="738" y="496"/>
                </a:lnTo>
                <a:lnTo>
                  <a:pt x="738" y="496"/>
                </a:lnTo>
                <a:lnTo>
                  <a:pt x="739" y="497"/>
                </a:lnTo>
                <a:lnTo>
                  <a:pt x="739" y="498"/>
                </a:lnTo>
                <a:lnTo>
                  <a:pt x="740" y="498"/>
                </a:lnTo>
                <a:lnTo>
                  <a:pt x="741" y="499"/>
                </a:lnTo>
                <a:lnTo>
                  <a:pt x="742" y="499"/>
                </a:lnTo>
                <a:lnTo>
                  <a:pt x="743" y="498"/>
                </a:lnTo>
                <a:lnTo>
                  <a:pt x="743" y="498"/>
                </a:lnTo>
                <a:lnTo>
                  <a:pt x="743" y="499"/>
                </a:lnTo>
                <a:lnTo>
                  <a:pt x="744" y="500"/>
                </a:lnTo>
                <a:lnTo>
                  <a:pt x="745" y="500"/>
                </a:lnTo>
                <a:lnTo>
                  <a:pt x="745" y="500"/>
                </a:lnTo>
                <a:lnTo>
                  <a:pt x="745" y="501"/>
                </a:lnTo>
                <a:lnTo>
                  <a:pt x="746" y="501"/>
                </a:lnTo>
                <a:lnTo>
                  <a:pt x="746" y="501"/>
                </a:lnTo>
                <a:lnTo>
                  <a:pt x="748" y="502"/>
                </a:lnTo>
                <a:lnTo>
                  <a:pt x="748" y="503"/>
                </a:lnTo>
                <a:lnTo>
                  <a:pt x="749" y="504"/>
                </a:lnTo>
                <a:lnTo>
                  <a:pt x="750" y="505"/>
                </a:lnTo>
                <a:lnTo>
                  <a:pt x="751" y="506"/>
                </a:lnTo>
                <a:lnTo>
                  <a:pt x="752" y="506"/>
                </a:lnTo>
                <a:lnTo>
                  <a:pt x="752" y="506"/>
                </a:lnTo>
                <a:lnTo>
                  <a:pt x="753" y="507"/>
                </a:lnTo>
                <a:lnTo>
                  <a:pt x="754" y="508"/>
                </a:lnTo>
                <a:lnTo>
                  <a:pt x="754" y="507"/>
                </a:lnTo>
                <a:lnTo>
                  <a:pt x="754" y="508"/>
                </a:lnTo>
                <a:lnTo>
                  <a:pt x="755" y="508"/>
                </a:lnTo>
                <a:lnTo>
                  <a:pt x="756" y="508"/>
                </a:lnTo>
                <a:lnTo>
                  <a:pt x="756" y="509"/>
                </a:lnTo>
                <a:lnTo>
                  <a:pt x="757" y="509"/>
                </a:lnTo>
                <a:lnTo>
                  <a:pt x="757" y="510"/>
                </a:lnTo>
                <a:lnTo>
                  <a:pt x="758" y="510"/>
                </a:lnTo>
                <a:lnTo>
                  <a:pt x="758" y="510"/>
                </a:lnTo>
                <a:lnTo>
                  <a:pt x="759" y="510"/>
                </a:lnTo>
                <a:lnTo>
                  <a:pt x="759" y="509"/>
                </a:lnTo>
                <a:lnTo>
                  <a:pt x="760" y="509"/>
                </a:lnTo>
                <a:lnTo>
                  <a:pt x="760" y="508"/>
                </a:lnTo>
                <a:lnTo>
                  <a:pt x="761" y="508"/>
                </a:lnTo>
                <a:lnTo>
                  <a:pt x="762" y="507"/>
                </a:lnTo>
                <a:lnTo>
                  <a:pt x="763" y="506"/>
                </a:lnTo>
                <a:lnTo>
                  <a:pt x="764" y="506"/>
                </a:lnTo>
                <a:lnTo>
                  <a:pt x="764" y="506"/>
                </a:lnTo>
                <a:lnTo>
                  <a:pt x="764" y="505"/>
                </a:lnTo>
                <a:lnTo>
                  <a:pt x="765" y="504"/>
                </a:lnTo>
                <a:lnTo>
                  <a:pt x="766" y="504"/>
                </a:lnTo>
                <a:lnTo>
                  <a:pt x="766" y="503"/>
                </a:lnTo>
                <a:lnTo>
                  <a:pt x="767" y="503"/>
                </a:lnTo>
                <a:lnTo>
                  <a:pt x="767" y="502"/>
                </a:lnTo>
                <a:lnTo>
                  <a:pt x="768" y="502"/>
                </a:lnTo>
                <a:lnTo>
                  <a:pt x="769" y="502"/>
                </a:lnTo>
                <a:lnTo>
                  <a:pt x="769" y="502"/>
                </a:lnTo>
                <a:lnTo>
                  <a:pt x="769" y="502"/>
                </a:lnTo>
                <a:lnTo>
                  <a:pt x="769" y="501"/>
                </a:lnTo>
                <a:lnTo>
                  <a:pt x="770" y="501"/>
                </a:lnTo>
                <a:lnTo>
                  <a:pt x="771" y="501"/>
                </a:lnTo>
                <a:lnTo>
                  <a:pt x="772" y="501"/>
                </a:lnTo>
                <a:lnTo>
                  <a:pt x="773" y="501"/>
                </a:lnTo>
                <a:lnTo>
                  <a:pt x="773" y="501"/>
                </a:lnTo>
                <a:lnTo>
                  <a:pt x="774" y="501"/>
                </a:lnTo>
                <a:lnTo>
                  <a:pt x="774" y="502"/>
                </a:lnTo>
                <a:lnTo>
                  <a:pt x="775" y="502"/>
                </a:lnTo>
                <a:lnTo>
                  <a:pt x="775" y="501"/>
                </a:lnTo>
                <a:lnTo>
                  <a:pt x="776" y="502"/>
                </a:lnTo>
                <a:lnTo>
                  <a:pt x="776" y="503"/>
                </a:lnTo>
                <a:lnTo>
                  <a:pt x="777" y="503"/>
                </a:lnTo>
                <a:lnTo>
                  <a:pt x="777" y="504"/>
                </a:lnTo>
                <a:lnTo>
                  <a:pt x="778" y="504"/>
                </a:lnTo>
                <a:lnTo>
                  <a:pt x="779" y="504"/>
                </a:lnTo>
                <a:lnTo>
                  <a:pt x="779" y="505"/>
                </a:lnTo>
                <a:lnTo>
                  <a:pt x="780" y="506"/>
                </a:lnTo>
                <a:lnTo>
                  <a:pt x="781" y="506"/>
                </a:lnTo>
                <a:lnTo>
                  <a:pt x="782" y="506"/>
                </a:lnTo>
                <a:lnTo>
                  <a:pt x="782" y="506"/>
                </a:lnTo>
                <a:lnTo>
                  <a:pt x="783" y="506"/>
                </a:lnTo>
                <a:lnTo>
                  <a:pt x="784" y="506"/>
                </a:lnTo>
                <a:lnTo>
                  <a:pt x="784" y="506"/>
                </a:lnTo>
                <a:lnTo>
                  <a:pt x="785" y="504"/>
                </a:lnTo>
                <a:lnTo>
                  <a:pt x="786" y="503"/>
                </a:lnTo>
                <a:lnTo>
                  <a:pt x="787" y="501"/>
                </a:lnTo>
                <a:lnTo>
                  <a:pt x="788" y="501"/>
                </a:lnTo>
                <a:lnTo>
                  <a:pt x="788" y="501"/>
                </a:lnTo>
                <a:lnTo>
                  <a:pt x="788" y="501"/>
                </a:lnTo>
                <a:lnTo>
                  <a:pt x="788" y="500"/>
                </a:lnTo>
                <a:lnTo>
                  <a:pt x="789" y="500"/>
                </a:lnTo>
                <a:lnTo>
                  <a:pt x="790" y="500"/>
                </a:lnTo>
                <a:lnTo>
                  <a:pt x="790" y="500"/>
                </a:lnTo>
                <a:lnTo>
                  <a:pt x="791" y="500"/>
                </a:lnTo>
                <a:lnTo>
                  <a:pt x="792" y="500"/>
                </a:lnTo>
                <a:lnTo>
                  <a:pt x="793" y="499"/>
                </a:lnTo>
                <a:lnTo>
                  <a:pt x="794" y="499"/>
                </a:lnTo>
                <a:lnTo>
                  <a:pt x="794" y="498"/>
                </a:lnTo>
                <a:lnTo>
                  <a:pt x="795" y="498"/>
                </a:lnTo>
                <a:lnTo>
                  <a:pt x="795" y="497"/>
                </a:lnTo>
                <a:lnTo>
                  <a:pt x="795" y="496"/>
                </a:lnTo>
                <a:lnTo>
                  <a:pt x="796" y="496"/>
                </a:lnTo>
                <a:lnTo>
                  <a:pt x="797" y="496"/>
                </a:lnTo>
                <a:lnTo>
                  <a:pt x="798" y="496"/>
                </a:lnTo>
                <a:lnTo>
                  <a:pt x="799" y="495"/>
                </a:lnTo>
                <a:lnTo>
                  <a:pt x="799" y="494"/>
                </a:lnTo>
                <a:lnTo>
                  <a:pt x="800" y="494"/>
                </a:lnTo>
                <a:lnTo>
                  <a:pt x="800" y="494"/>
                </a:lnTo>
                <a:lnTo>
                  <a:pt x="800" y="493"/>
                </a:lnTo>
                <a:lnTo>
                  <a:pt x="801" y="492"/>
                </a:lnTo>
                <a:lnTo>
                  <a:pt x="802" y="491"/>
                </a:lnTo>
                <a:lnTo>
                  <a:pt x="803" y="491"/>
                </a:lnTo>
                <a:lnTo>
                  <a:pt x="804" y="491"/>
                </a:lnTo>
                <a:lnTo>
                  <a:pt x="804" y="490"/>
                </a:lnTo>
                <a:lnTo>
                  <a:pt x="805" y="490"/>
                </a:lnTo>
                <a:lnTo>
                  <a:pt x="805" y="489"/>
                </a:lnTo>
                <a:lnTo>
                  <a:pt x="806" y="488"/>
                </a:lnTo>
                <a:lnTo>
                  <a:pt x="806" y="487"/>
                </a:lnTo>
                <a:lnTo>
                  <a:pt x="807" y="486"/>
                </a:lnTo>
                <a:lnTo>
                  <a:pt x="808" y="485"/>
                </a:lnTo>
                <a:lnTo>
                  <a:pt x="809" y="485"/>
                </a:lnTo>
                <a:lnTo>
                  <a:pt x="809" y="485"/>
                </a:lnTo>
                <a:lnTo>
                  <a:pt x="810" y="485"/>
                </a:lnTo>
                <a:lnTo>
                  <a:pt x="810" y="485"/>
                </a:lnTo>
                <a:lnTo>
                  <a:pt x="811" y="485"/>
                </a:lnTo>
                <a:lnTo>
                  <a:pt x="812" y="484"/>
                </a:lnTo>
                <a:lnTo>
                  <a:pt x="812" y="483"/>
                </a:lnTo>
                <a:lnTo>
                  <a:pt x="813" y="483"/>
                </a:lnTo>
                <a:lnTo>
                  <a:pt x="814" y="483"/>
                </a:lnTo>
                <a:lnTo>
                  <a:pt x="815" y="483"/>
                </a:lnTo>
                <a:lnTo>
                  <a:pt x="815" y="484"/>
                </a:lnTo>
                <a:lnTo>
                  <a:pt x="816" y="485"/>
                </a:lnTo>
                <a:lnTo>
                  <a:pt x="817" y="485"/>
                </a:lnTo>
                <a:lnTo>
                  <a:pt x="818" y="486"/>
                </a:lnTo>
                <a:lnTo>
                  <a:pt x="818" y="487"/>
                </a:lnTo>
                <a:lnTo>
                  <a:pt x="819" y="487"/>
                </a:lnTo>
                <a:lnTo>
                  <a:pt x="819" y="488"/>
                </a:lnTo>
                <a:lnTo>
                  <a:pt x="820" y="488"/>
                </a:lnTo>
                <a:lnTo>
                  <a:pt x="820" y="490"/>
                </a:lnTo>
                <a:lnTo>
                  <a:pt x="820" y="491"/>
                </a:lnTo>
                <a:lnTo>
                  <a:pt x="821" y="491"/>
                </a:lnTo>
                <a:lnTo>
                  <a:pt x="822" y="491"/>
                </a:lnTo>
                <a:lnTo>
                  <a:pt x="823" y="492"/>
                </a:lnTo>
                <a:lnTo>
                  <a:pt x="824" y="493"/>
                </a:lnTo>
                <a:lnTo>
                  <a:pt x="825" y="494"/>
                </a:lnTo>
                <a:lnTo>
                  <a:pt x="825" y="495"/>
                </a:lnTo>
                <a:lnTo>
                  <a:pt x="826" y="496"/>
                </a:lnTo>
                <a:lnTo>
                  <a:pt x="826" y="496"/>
                </a:lnTo>
                <a:lnTo>
                  <a:pt x="827" y="497"/>
                </a:lnTo>
                <a:lnTo>
                  <a:pt x="828" y="498"/>
                </a:lnTo>
                <a:lnTo>
                  <a:pt x="829" y="497"/>
                </a:lnTo>
                <a:lnTo>
                  <a:pt x="830" y="497"/>
                </a:lnTo>
                <a:lnTo>
                  <a:pt x="831" y="497"/>
                </a:lnTo>
                <a:lnTo>
                  <a:pt x="831" y="498"/>
                </a:lnTo>
                <a:lnTo>
                  <a:pt x="831" y="498"/>
                </a:lnTo>
                <a:lnTo>
                  <a:pt x="831" y="497"/>
                </a:lnTo>
                <a:lnTo>
                  <a:pt x="831" y="497"/>
                </a:lnTo>
                <a:lnTo>
                  <a:pt x="832" y="497"/>
                </a:lnTo>
                <a:lnTo>
                  <a:pt x="833" y="497"/>
                </a:lnTo>
                <a:lnTo>
                  <a:pt x="833" y="496"/>
                </a:lnTo>
                <a:lnTo>
                  <a:pt x="834" y="496"/>
                </a:lnTo>
                <a:lnTo>
                  <a:pt x="835" y="496"/>
                </a:lnTo>
                <a:lnTo>
                  <a:pt x="836" y="496"/>
                </a:lnTo>
                <a:lnTo>
                  <a:pt x="836" y="496"/>
                </a:lnTo>
                <a:lnTo>
                  <a:pt x="837" y="496"/>
                </a:lnTo>
                <a:lnTo>
                  <a:pt x="837" y="496"/>
                </a:lnTo>
                <a:lnTo>
                  <a:pt x="838" y="495"/>
                </a:lnTo>
                <a:lnTo>
                  <a:pt x="839" y="494"/>
                </a:lnTo>
                <a:lnTo>
                  <a:pt x="840" y="494"/>
                </a:lnTo>
                <a:lnTo>
                  <a:pt x="840" y="493"/>
                </a:lnTo>
                <a:lnTo>
                  <a:pt x="841" y="493"/>
                </a:lnTo>
                <a:lnTo>
                  <a:pt x="841" y="493"/>
                </a:lnTo>
                <a:lnTo>
                  <a:pt x="842" y="493"/>
                </a:lnTo>
                <a:lnTo>
                  <a:pt x="842" y="492"/>
                </a:lnTo>
                <a:lnTo>
                  <a:pt x="843" y="492"/>
                </a:lnTo>
                <a:lnTo>
                  <a:pt x="844" y="492"/>
                </a:lnTo>
                <a:lnTo>
                  <a:pt x="845" y="491"/>
                </a:lnTo>
                <a:lnTo>
                  <a:pt x="846" y="491"/>
                </a:lnTo>
                <a:lnTo>
                  <a:pt x="846" y="491"/>
                </a:lnTo>
                <a:lnTo>
                  <a:pt x="847" y="491"/>
                </a:lnTo>
                <a:lnTo>
                  <a:pt x="848" y="491"/>
                </a:lnTo>
                <a:lnTo>
                  <a:pt x="849" y="491"/>
                </a:lnTo>
                <a:lnTo>
                  <a:pt x="849" y="490"/>
                </a:lnTo>
                <a:lnTo>
                  <a:pt x="849" y="490"/>
                </a:lnTo>
                <a:lnTo>
                  <a:pt x="850" y="489"/>
                </a:lnTo>
                <a:lnTo>
                  <a:pt x="851" y="489"/>
                </a:lnTo>
                <a:lnTo>
                  <a:pt x="851" y="489"/>
                </a:lnTo>
                <a:lnTo>
                  <a:pt x="851" y="488"/>
                </a:lnTo>
                <a:lnTo>
                  <a:pt x="852" y="488"/>
                </a:lnTo>
                <a:lnTo>
                  <a:pt x="853" y="488"/>
                </a:lnTo>
                <a:lnTo>
                  <a:pt x="853" y="487"/>
                </a:lnTo>
                <a:lnTo>
                  <a:pt x="855" y="485"/>
                </a:lnTo>
                <a:lnTo>
                  <a:pt x="856" y="485"/>
                </a:lnTo>
                <a:lnTo>
                  <a:pt x="856" y="485"/>
                </a:lnTo>
                <a:lnTo>
                  <a:pt x="856" y="485"/>
                </a:lnTo>
                <a:lnTo>
                  <a:pt x="856" y="484"/>
                </a:lnTo>
                <a:lnTo>
                  <a:pt x="857" y="485"/>
                </a:lnTo>
                <a:lnTo>
                  <a:pt x="858" y="485"/>
                </a:lnTo>
                <a:lnTo>
                  <a:pt x="859" y="484"/>
                </a:lnTo>
                <a:lnTo>
                  <a:pt x="860" y="484"/>
                </a:lnTo>
                <a:lnTo>
                  <a:pt x="861" y="483"/>
                </a:lnTo>
                <a:lnTo>
                  <a:pt x="862" y="482"/>
                </a:lnTo>
                <a:lnTo>
                  <a:pt x="862" y="482"/>
                </a:lnTo>
                <a:lnTo>
                  <a:pt x="862" y="482"/>
                </a:lnTo>
                <a:lnTo>
                  <a:pt x="862" y="482"/>
                </a:lnTo>
                <a:lnTo>
                  <a:pt x="863" y="482"/>
                </a:lnTo>
                <a:lnTo>
                  <a:pt x="863" y="481"/>
                </a:lnTo>
                <a:lnTo>
                  <a:pt x="864" y="481"/>
                </a:lnTo>
                <a:lnTo>
                  <a:pt x="864" y="480"/>
                </a:lnTo>
                <a:lnTo>
                  <a:pt x="865" y="480"/>
                </a:lnTo>
                <a:lnTo>
                  <a:pt x="866" y="480"/>
                </a:lnTo>
                <a:lnTo>
                  <a:pt x="867" y="480"/>
                </a:lnTo>
                <a:lnTo>
                  <a:pt x="867" y="479"/>
                </a:lnTo>
                <a:lnTo>
                  <a:pt x="867" y="479"/>
                </a:lnTo>
                <a:lnTo>
                  <a:pt x="867" y="478"/>
                </a:lnTo>
                <a:lnTo>
                  <a:pt x="868" y="478"/>
                </a:lnTo>
                <a:lnTo>
                  <a:pt x="869" y="478"/>
                </a:lnTo>
                <a:lnTo>
                  <a:pt x="870" y="477"/>
                </a:lnTo>
                <a:lnTo>
                  <a:pt x="871" y="477"/>
                </a:lnTo>
                <a:lnTo>
                  <a:pt x="872" y="477"/>
                </a:lnTo>
                <a:lnTo>
                  <a:pt x="872" y="477"/>
                </a:lnTo>
                <a:lnTo>
                  <a:pt x="873" y="477"/>
                </a:lnTo>
                <a:lnTo>
                  <a:pt x="873" y="477"/>
                </a:lnTo>
                <a:lnTo>
                  <a:pt x="873" y="476"/>
                </a:lnTo>
                <a:lnTo>
                  <a:pt x="874" y="476"/>
                </a:lnTo>
                <a:lnTo>
                  <a:pt x="874" y="475"/>
                </a:lnTo>
                <a:lnTo>
                  <a:pt x="875" y="475"/>
                </a:lnTo>
                <a:lnTo>
                  <a:pt x="876" y="475"/>
                </a:lnTo>
                <a:lnTo>
                  <a:pt x="877" y="475"/>
                </a:lnTo>
                <a:lnTo>
                  <a:pt x="877" y="475"/>
                </a:lnTo>
                <a:lnTo>
                  <a:pt x="878" y="475"/>
                </a:lnTo>
                <a:lnTo>
                  <a:pt x="879" y="475"/>
                </a:lnTo>
                <a:lnTo>
                  <a:pt x="879" y="475"/>
                </a:lnTo>
                <a:lnTo>
                  <a:pt x="880" y="475"/>
                </a:lnTo>
                <a:lnTo>
                  <a:pt x="880" y="475"/>
                </a:lnTo>
                <a:lnTo>
                  <a:pt x="881" y="475"/>
                </a:lnTo>
                <a:lnTo>
                  <a:pt x="882" y="474"/>
                </a:lnTo>
                <a:lnTo>
                  <a:pt x="882" y="474"/>
                </a:lnTo>
                <a:lnTo>
                  <a:pt x="883" y="474"/>
                </a:lnTo>
                <a:lnTo>
                  <a:pt x="884" y="473"/>
                </a:lnTo>
                <a:lnTo>
                  <a:pt x="885" y="473"/>
                </a:lnTo>
                <a:lnTo>
                  <a:pt x="886" y="473"/>
                </a:lnTo>
                <a:lnTo>
                  <a:pt x="886" y="472"/>
                </a:lnTo>
                <a:lnTo>
                  <a:pt x="886" y="472"/>
                </a:lnTo>
                <a:lnTo>
                  <a:pt x="887" y="471"/>
                </a:lnTo>
                <a:lnTo>
                  <a:pt x="887" y="471"/>
                </a:lnTo>
                <a:lnTo>
                  <a:pt x="888" y="470"/>
                </a:lnTo>
                <a:lnTo>
                  <a:pt x="889" y="470"/>
                </a:lnTo>
                <a:lnTo>
                  <a:pt x="890" y="469"/>
                </a:lnTo>
                <a:lnTo>
                  <a:pt x="891" y="469"/>
                </a:lnTo>
                <a:lnTo>
                  <a:pt x="892" y="468"/>
                </a:lnTo>
                <a:lnTo>
                  <a:pt x="892" y="467"/>
                </a:lnTo>
                <a:lnTo>
                  <a:pt x="892" y="468"/>
                </a:lnTo>
                <a:lnTo>
                  <a:pt x="893" y="469"/>
                </a:lnTo>
                <a:lnTo>
                  <a:pt x="894" y="469"/>
                </a:lnTo>
                <a:lnTo>
                  <a:pt x="895" y="469"/>
                </a:lnTo>
                <a:lnTo>
                  <a:pt x="896" y="469"/>
                </a:lnTo>
                <a:lnTo>
                  <a:pt x="896" y="468"/>
                </a:lnTo>
                <a:lnTo>
                  <a:pt x="897" y="468"/>
                </a:lnTo>
                <a:lnTo>
                  <a:pt x="898" y="468"/>
                </a:lnTo>
                <a:lnTo>
                  <a:pt x="898" y="468"/>
                </a:lnTo>
                <a:lnTo>
                  <a:pt x="898" y="468"/>
                </a:lnTo>
                <a:lnTo>
                  <a:pt x="899" y="468"/>
                </a:lnTo>
                <a:lnTo>
                  <a:pt x="900" y="467"/>
                </a:lnTo>
                <a:lnTo>
                  <a:pt x="901" y="467"/>
                </a:lnTo>
                <a:lnTo>
                  <a:pt x="902" y="468"/>
                </a:lnTo>
                <a:lnTo>
                  <a:pt x="903" y="469"/>
                </a:lnTo>
                <a:lnTo>
                  <a:pt x="903" y="470"/>
                </a:lnTo>
                <a:lnTo>
                  <a:pt x="904" y="471"/>
                </a:lnTo>
                <a:lnTo>
                  <a:pt x="904" y="472"/>
                </a:lnTo>
                <a:lnTo>
                  <a:pt x="904" y="473"/>
                </a:lnTo>
                <a:lnTo>
                  <a:pt x="905" y="474"/>
                </a:lnTo>
                <a:lnTo>
                  <a:pt x="906" y="474"/>
                </a:lnTo>
                <a:lnTo>
                  <a:pt x="906" y="475"/>
                </a:lnTo>
                <a:lnTo>
                  <a:pt x="907" y="475"/>
                </a:lnTo>
                <a:lnTo>
                  <a:pt x="907" y="476"/>
                </a:lnTo>
                <a:lnTo>
                  <a:pt x="908" y="476"/>
                </a:lnTo>
                <a:lnTo>
                  <a:pt x="908" y="477"/>
                </a:lnTo>
                <a:lnTo>
                  <a:pt x="908" y="478"/>
                </a:lnTo>
                <a:lnTo>
                  <a:pt x="909" y="479"/>
                </a:lnTo>
                <a:lnTo>
                  <a:pt x="910" y="480"/>
                </a:lnTo>
                <a:lnTo>
                  <a:pt x="910" y="481"/>
                </a:lnTo>
                <a:lnTo>
                  <a:pt x="911" y="482"/>
                </a:lnTo>
                <a:lnTo>
                  <a:pt x="911" y="482"/>
                </a:lnTo>
                <a:lnTo>
                  <a:pt x="912" y="483"/>
                </a:lnTo>
                <a:lnTo>
                  <a:pt x="913" y="485"/>
                </a:lnTo>
                <a:lnTo>
                  <a:pt x="913" y="485"/>
                </a:lnTo>
                <a:lnTo>
                  <a:pt x="914" y="486"/>
                </a:lnTo>
                <a:lnTo>
                  <a:pt x="914" y="487"/>
                </a:lnTo>
                <a:lnTo>
                  <a:pt x="915" y="488"/>
                </a:lnTo>
                <a:lnTo>
                  <a:pt x="916" y="490"/>
                </a:lnTo>
                <a:lnTo>
                  <a:pt x="917" y="491"/>
                </a:lnTo>
                <a:lnTo>
                  <a:pt x="917" y="491"/>
                </a:lnTo>
                <a:lnTo>
                  <a:pt x="917" y="492"/>
                </a:lnTo>
                <a:lnTo>
                  <a:pt x="918" y="492"/>
                </a:lnTo>
                <a:lnTo>
                  <a:pt x="918" y="493"/>
                </a:lnTo>
                <a:lnTo>
                  <a:pt x="918" y="494"/>
                </a:lnTo>
                <a:lnTo>
                  <a:pt x="919" y="495"/>
                </a:lnTo>
                <a:lnTo>
                  <a:pt x="920" y="495"/>
                </a:lnTo>
                <a:lnTo>
                  <a:pt x="921" y="494"/>
                </a:lnTo>
                <a:lnTo>
                  <a:pt x="922" y="493"/>
                </a:lnTo>
                <a:lnTo>
                  <a:pt x="923" y="492"/>
                </a:lnTo>
                <a:lnTo>
                  <a:pt x="923" y="493"/>
                </a:lnTo>
                <a:lnTo>
                  <a:pt x="923" y="493"/>
                </a:lnTo>
                <a:lnTo>
                  <a:pt x="923" y="494"/>
                </a:lnTo>
                <a:lnTo>
                  <a:pt x="924" y="495"/>
                </a:lnTo>
                <a:lnTo>
                  <a:pt x="925" y="496"/>
                </a:lnTo>
                <a:lnTo>
                  <a:pt x="926" y="496"/>
                </a:lnTo>
                <a:lnTo>
                  <a:pt x="927" y="496"/>
                </a:lnTo>
                <a:lnTo>
                  <a:pt x="927" y="496"/>
                </a:lnTo>
                <a:lnTo>
                  <a:pt x="928" y="497"/>
                </a:lnTo>
                <a:lnTo>
                  <a:pt x="928" y="497"/>
                </a:lnTo>
                <a:lnTo>
                  <a:pt x="928" y="497"/>
                </a:lnTo>
                <a:lnTo>
                  <a:pt x="929" y="496"/>
                </a:lnTo>
                <a:lnTo>
                  <a:pt x="930" y="496"/>
                </a:lnTo>
                <a:lnTo>
                  <a:pt x="931" y="496"/>
                </a:lnTo>
                <a:lnTo>
                  <a:pt x="932" y="496"/>
                </a:lnTo>
                <a:lnTo>
                  <a:pt x="933" y="496"/>
                </a:lnTo>
                <a:lnTo>
                  <a:pt x="934" y="496"/>
                </a:lnTo>
                <a:lnTo>
                  <a:pt x="934" y="496"/>
                </a:lnTo>
                <a:lnTo>
                  <a:pt x="934" y="496"/>
                </a:lnTo>
                <a:lnTo>
                  <a:pt x="935" y="496"/>
                </a:lnTo>
                <a:lnTo>
                  <a:pt x="936" y="496"/>
                </a:lnTo>
                <a:lnTo>
                  <a:pt x="937" y="496"/>
                </a:lnTo>
                <a:lnTo>
                  <a:pt x="938" y="496"/>
                </a:lnTo>
                <a:lnTo>
                  <a:pt x="939" y="496"/>
                </a:lnTo>
                <a:lnTo>
                  <a:pt x="939" y="496"/>
                </a:lnTo>
                <a:lnTo>
                  <a:pt x="940" y="496"/>
                </a:lnTo>
                <a:lnTo>
                  <a:pt x="941" y="497"/>
                </a:lnTo>
                <a:lnTo>
                  <a:pt x="941" y="497"/>
                </a:lnTo>
                <a:lnTo>
                  <a:pt x="942" y="499"/>
                </a:lnTo>
                <a:lnTo>
                  <a:pt x="943" y="500"/>
                </a:lnTo>
                <a:lnTo>
                  <a:pt x="943" y="501"/>
                </a:lnTo>
                <a:lnTo>
                  <a:pt x="944" y="501"/>
                </a:lnTo>
                <a:lnTo>
                  <a:pt x="944" y="501"/>
                </a:lnTo>
                <a:lnTo>
                  <a:pt x="944" y="501"/>
                </a:lnTo>
                <a:lnTo>
                  <a:pt x="945" y="501"/>
                </a:lnTo>
                <a:lnTo>
                  <a:pt x="945" y="500"/>
                </a:lnTo>
                <a:lnTo>
                  <a:pt x="946" y="499"/>
                </a:lnTo>
                <a:lnTo>
                  <a:pt x="947" y="498"/>
                </a:lnTo>
                <a:lnTo>
                  <a:pt x="947" y="497"/>
                </a:lnTo>
                <a:lnTo>
                  <a:pt x="948" y="497"/>
                </a:lnTo>
                <a:lnTo>
                  <a:pt x="949" y="497"/>
                </a:lnTo>
                <a:lnTo>
                  <a:pt x="949" y="497"/>
                </a:lnTo>
                <a:lnTo>
                  <a:pt x="950" y="496"/>
                </a:lnTo>
                <a:lnTo>
                  <a:pt x="951" y="496"/>
                </a:lnTo>
                <a:lnTo>
                  <a:pt x="952" y="496"/>
                </a:lnTo>
                <a:lnTo>
                  <a:pt x="953" y="496"/>
                </a:lnTo>
                <a:lnTo>
                  <a:pt x="953" y="496"/>
                </a:lnTo>
                <a:lnTo>
                  <a:pt x="954" y="496"/>
                </a:lnTo>
                <a:lnTo>
                  <a:pt x="954" y="496"/>
                </a:lnTo>
                <a:lnTo>
                  <a:pt x="954" y="496"/>
                </a:lnTo>
                <a:lnTo>
                  <a:pt x="955" y="496"/>
                </a:lnTo>
                <a:lnTo>
                  <a:pt x="956" y="496"/>
                </a:lnTo>
                <a:lnTo>
                  <a:pt x="957" y="496"/>
                </a:lnTo>
                <a:lnTo>
                  <a:pt x="958" y="496"/>
                </a:lnTo>
                <a:lnTo>
                  <a:pt x="959" y="496"/>
                </a:lnTo>
                <a:lnTo>
                  <a:pt x="959" y="496"/>
                </a:lnTo>
                <a:lnTo>
                  <a:pt x="959" y="496"/>
                </a:lnTo>
                <a:lnTo>
                  <a:pt x="959" y="496"/>
                </a:lnTo>
                <a:lnTo>
                  <a:pt x="960" y="496"/>
                </a:lnTo>
                <a:lnTo>
                  <a:pt x="960" y="497"/>
                </a:lnTo>
                <a:lnTo>
                  <a:pt x="961" y="497"/>
                </a:lnTo>
                <a:lnTo>
                  <a:pt x="962" y="496"/>
                </a:lnTo>
                <a:lnTo>
                  <a:pt x="962" y="496"/>
                </a:lnTo>
                <a:lnTo>
                  <a:pt x="963" y="496"/>
                </a:lnTo>
                <a:lnTo>
                  <a:pt x="964" y="496"/>
                </a:lnTo>
                <a:lnTo>
                  <a:pt x="964" y="495"/>
                </a:lnTo>
                <a:lnTo>
                  <a:pt x="965" y="494"/>
                </a:lnTo>
                <a:lnTo>
                  <a:pt x="965" y="493"/>
                </a:lnTo>
                <a:lnTo>
                  <a:pt x="966" y="493"/>
                </a:lnTo>
                <a:lnTo>
                  <a:pt x="967" y="493"/>
                </a:lnTo>
                <a:lnTo>
                  <a:pt x="968" y="492"/>
                </a:lnTo>
                <a:lnTo>
                  <a:pt x="969" y="492"/>
                </a:lnTo>
                <a:lnTo>
                  <a:pt x="970" y="492"/>
                </a:lnTo>
                <a:lnTo>
                  <a:pt x="970" y="491"/>
                </a:lnTo>
                <a:lnTo>
                  <a:pt x="970" y="491"/>
                </a:lnTo>
                <a:lnTo>
                  <a:pt x="970" y="491"/>
                </a:lnTo>
                <a:lnTo>
                  <a:pt x="971" y="491"/>
                </a:lnTo>
                <a:lnTo>
                  <a:pt x="971" y="490"/>
                </a:lnTo>
                <a:lnTo>
                  <a:pt x="971" y="490"/>
                </a:lnTo>
                <a:lnTo>
                  <a:pt x="972" y="489"/>
                </a:lnTo>
                <a:lnTo>
                  <a:pt x="972" y="488"/>
                </a:lnTo>
                <a:lnTo>
                  <a:pt x="973" y="487"/>
                </a:lnTo>
                <a:lnTo>
                  <a:pt x="974" y="486"/>
                </a:lnTo>
                <a:lnTo>
                  <a:pt x="975" y="485"/>
                </a:lnTo>
                <a:lnTo>
                  <a:pt x="975" y="485"/>
                </a:lnTo>
                <a:lnTo>
                  <a:pt x="976" y="484"/>
                </a:lnTo>
                <a:lnTo>
                  <a:pt x="977" y="483"/>
                </a:lnTo>
                <a:lnTo>
                  <a:pt x="977" y="482"/>
                </a:lnTo>
                <a:lnTo>
                  <a:pt x="978" y="482"/>
                </a:lnTo>
                <a:lnTo>
                  <a:pt x="979" y="481"/>
                </a:lnTo>
                <a:lnTo>
                  <a:pt x="980" y="481"/>
                </a:lnTo>
                <a:lnTo>
                  <a:pt x="980" y="481"/>
                </a:lnTo>
                <a:lnTo>
                  <a:pt x="981" y="481"/>
                </a:lnTo>
                <a:lnTo>
                  <a:pt x="982" y="480"/>
                </a:lnTo>
                <a:lnTo>
                  <a:pt x="983" y="480"/>
                </a:lnTo>
                <a:lnTo>
                  <a:pt x="984" y="480"/>
                </a:lnTo>
                <a:lnTo>
                  <a:pt x="984" y="480"/>
                </a:lnTo>
                <a:lnTo>
                  <a:pt x="985" y="480"/>
                </a:lnTo>
                <a:lnTo>
                  <a:pt x="985" y="480"/>
                </a:lnTo>
                <a:lnTo>
                  <a:pt x="986" y="480"/>
                </a:lnTo>
                <a:lnTo>
                  <a:pt x="986" y="479"/>
                </a:lnTo>
                <a:lnTo>
                  <a:pt x="987" y="479"/>
                </a:lnTo>
                <a:lnTo>
                  <a:pt x="988" y="478"/>
                </a:lnTo>
                <a:lnTo>
                  <a:pt x="989" y="478"/>
                </a:lnTo>
                <a:lnTo>
                  <a:pt x="990" y="477"/>
                </a:lnTo>
                <a:lnTo>
                  <a:pt x="990" y="478"/>
                </a:lnTo>
                <a:lnTo>
                  <a:pt x="990" y="478"/>
                </a:lnTo>
                <a:lnTo>
                  <a:pt x="990" y="478"/>
                </a:lnTo>
                <a:lnTo>
                  <a:pt x="990" y="479"/>
                </a:lnTo>
                <a:lnTo>
                  <a:pt x="991" y="480"/>
                </a:lnTo>
                <a:lnTo>
                  <a:pt x="992" y="480"/>
                </a:lnTo>
                <a:lnTo>
                  <a:pt x="992" y="480"/>
                </a:lnTo>
                <a:lnTo>
                  <a:pt x="993" y="480"/>
                </a:lnTo>
                <a:lnTo>
                  <a:pt x="994" y="481"/>
                </a:lnTo>
                <a:lnTo>
                  <a:pt x="994" y="482"/>
                </a:lnTo>
                <a:lnTo>
                  <a:pt x="995" y="482"/>
                </a:lnTo>
                <a:lnTo>
                  <a:pt x="995" y="482"/>
                </a:lnTo>
                <a:lnTo>
                  <a:pt x="995" y="483"/>
                </a:lnTo>
                <a:lnTo>
                  <a:pt x="996" y="484"/>
                </a:lnTo>
                <a:lnTo>
                  <a:pt x="997" y="485"/>
                </a:lnTo>
                <a:lnTo>
                  <a:pt x="998" y="485"/>
                </a:lnTo>
                <a:lnTo>
                  <a:pt x="999" y="486"/>
                </a:lnTo>
                <a:lnTo>
                  <a:pt x="1000" y="487"/>
                </a:lnTo>
                <a:lnTo>
                  <a:pt x="1001" y="488"/>
                </a:lnTo>
                <a:lnTo>
                  <a:pt x="1001" y="488"/>
                </a:lnTo>
                <a:lnTo>
                  <a:pt x="1002" y="488"/>
                </a:lnTo>
                <a:lnTo>
                  <a:pt x="1002" y="488"/>
                </a:lnTo>
                <a:lnTo>
                  <a:pt x="1003" y="489"/>
                </a:lnTo>
                <a:lnTo>
                  <a:pt x="1004" y="489"/>
                </a:lnTo>
                <a:lnTo>
                  <a:pt x="1005" y="489"/>
                </a:lnTo>
                <a:lnTo>
                  <a:pt x="1006" y="489"/>
                </a:lnTo>
                <a:lnTo>
                  <a:pt x="1006" y="489"/>
                </a:lnTo>
                <a:lnTo>
                  <a:pt x="1007" y="489"/>
                </a:lnTo>
                <a:lnTo>
                  <a:pt x="1008" y="489"/>
                </a:lnTo>
                <a:lnTo>
                  <a:pt x="1008" y="490"/>
                </a:lnTo>
                <a:lnTo>
                  <a:pt x="1009" y="490"/>
                </a:lnTo>
                <a:lnTo>
                  <a:pt x="1010" y="490"/>
                </a:lnTo>
                <a:lnTo>
                  <a:pt x="1010" y="491"/>
                </a:lnTo>
                <a:lnTo>
                  <a:pt x="1011" y="491"/>
                </a:lnTo>
                <a:lnTo>
                  <a:pt x="1011" y="491"/>
                </a:lnTo>
                <a:lnTo>
                  <a:pt x="1011" y="490"/>
                </a:lnTo>
                <a:lnTo>
                  <a:pt x="1012" y="490"/>
                </a:lnTo>
                <a:lnTo>
                  <a:pt x="1013" y="490"/>
                </a:lnTo>
                <a:lnTo>
                  <a:pt x="1014" y="489"/>
                </a:lnTo>
                <a:lnTo>
                  <a:pt x="1014" y="489"/>
                </a:lnTo>
                <a:lnTo>
                  <a:pt x="1015" y="488"/>
                </a:lnTo>
                <a:lnTo>
                  <a:pt x="1016" y="488"/>
                </a:lnTo>
                <a:lnTo>
                  <a:pt x="1016" y="487"/>
                </a:lnTo>
                <a:lnTo>
                  <a:pt x="1017" y="487"/>
                </a:lnTo>
                <a:lnTo>
                  <a:pt x="1018" y="487"/>
                </a:lnTo>
                <a:lnTo>
                  <a:pt x="1019" y="487"/>
                </a:lnTo>
                <a:lnTo>
                  <a:pt x="1020" y="486"/>
                </a:lnTo>
                <a:lnTo>
                  <a:pt x="1021" y="486"/>
                </a:lnTo>
                <a:lnTo>
                  <a:pt x="1021" y="486"/>
                </a:lnTo>
                <a:lnTo>
                  <a:pt x="1021" y="485"/>
                </a:lnTo>
                <a:lnTo>
                  <a:pt x="1022" y="485"/>
                </a:lnTo>
                <a:lnTo>
                  <a:pt x="1023" y="485"/>
                </a:lnTo>
                <a:lnTo>
                  <a:pt x="1024" y="485"/>
                </a:lnTo>
                <a:lnTo>
                  <a:pt x="1024" y="485"/>
                </a:lnTo>
                <a:lnTo>
                  <a:pt x="1025" y="485"/>
                </a:lnTo>
                <a:lnTo>
                  <a:pt x="1026" y="485"/>
                </a:lnTo>
                <a:lnTo>
                  <a:pt x="1026" y="485"/>
                </a:lnTo>
                <a:lnTo>
                  <a:pt x="1026" y="485"/>
                </a:lnTo>
                <a:lnTo>
                  <a:pt x="1027" y="485"/>
                </a:lnTo>
                <a:lnTo>
                  <a:pt x="1028" y="485"/>
                </a:lnTo>
                <a:lnTo>
                  <a:pt x="1029" y="485"/>
                </a:lnTo>
                <a:lnTo>
                  <a:pt x="1030" y="485"/>
                </a:lnTo>
                <a:lnTo>
                  <a:pt x="1030" y="484"/>
                </a:lnTo>
                <a:lnTo>
                  <a:pt x="1031" y="484"/>
                </a:lnTo>
                <a:lnTo>
                  <a:pt x="1031" y="483"/>
                </a:lnTo>
                <a:lnTo>
                  <a:pt x="1031" y="483"/>
                </a:lnTo>
                <a:lnTo>
                  <a:pt x="1032" y="482"/>
                </a:lnTo>
                <a:lnTo>
                  <a:pt x="1032" y="482"/>
                </a:lnTo>
                <a:lnTo>
                  <a:pt x="1032" y="482"/>
                </a:lnTo>
                <a:lnTo>
                  <a:pt x="1033" y="482"/>
                </a:lnTo>
                <a:lnTo>
                  <a:pt x="1034" y="482"/>
                </a:lnTo>
                <a:lnTo>
                  <a:pt x="1035" y="482"/>
                </a:lnTo>
                <a:lnTo>
                  <a:pt x="1036" y="482"/>
                </a:lnTo>
                <a:lnTo>
                  <a:pt x="1037" y="482"/>
                </a:lnTo>
                <a:lnTo>
                  <a:pt x="1037" y="482"/>
                </a:lnTo>
                <a:lnTo>
                  <a:pt x="1037" y="481"/>
                </a:lnTo>
                <a:lnTo>
                  <a:pt x="1038" y="482"/>
                </a:lnTo>
                <a:lnTo>
                  <a:pt x="1038" y="482"/>
                </a:lnTo>
                <a:lnTo>
                  <a:pt x="1039" y="483"/>
                </a:lnTo>
                <a:lnTo>
                  <a:pt x="1040" y="483"/>
                </a:lnTo>
                <a:lnTo>
                  <a:pt x="1041" y="482"/>
                </a:lnTo>
                <a:lnTo>
                  <a:pt x="1042" y="482"/>
                </a:lnTo>
                <a:lnTo>
                  <a:pt x="1042" y="482"/>
                </a:lnTo>
                <a:lnTo>
                  <a:pt x="1043" y="481"/>
                </a:lnTo>
                <a:lnTo>
                  <a:pt x="1044" y="480"/>
                </a:lnTo>
                <a:lnTo>
                  <a:pt x="1045" y="480"/>
                </a:lnTo>
                <a:lnTo>
                  <a:pt x="1045" y="480"/>
                </a:lnTo>
                <a:lnTo>
                  <a:pt x="1045" y="480"/>
                </a:lnTo>
                <a:lnTo>
                  <a:pt x="1046" y="480"/>
                </a:lnTo>
                <a:lnTo>
                  <a:pt x="1046" y="479"/>
                </a:lnTo>
                <a:lnTo>
                  <a:pt x="1047" y="479"/>
                </a:lnTo>
                <a:lnTo>
                  <a:pt x="1047" y="479"/>
                </a:lnTo>
                <a:lnTo>
                  <a:pt x="1047" y="478"/>
                </a:lnTo>
                <a:lnTo>
                  <a:pt x="1048" y="478"/>
                </a:lnTo>
                <a:lnTo>
                  <a:pt x="1049" y="477"/>
                </a:lnTo>
                <a:lnTo>
                  <a:pt x="1050" y="477"/>
                </a:lnTo>
                <a:lnTo>
                  <a:pt x="1051" y="477"/>
                </a:lnTo>
                <a:lnTo>
                  <a:pt x="1051" y="476"/>
                </a:lnTo>
                <a:lnTo>
                  <a:pt x="1051" y="476"/>
                </a:lnTo>
                <a:lnTo>
                  <a:pt x="1052" y="475"/>
                </a:lnTo>
                <a:lnTo>
                  <a:pt x="1052" y="475"/>
                </a:lnTo>
                <a:lnTo>
                  <a:pt x="1053" y="475"/>
                </a:lnTo>
                <a:lnTo>
                  <a:pt x="1054" y="475"/>
                </a:lnTo>
                <a:lnTo>
                  <a:pt x="1055" y="474"/>
                </a:lnTo>
                <a:lnTo>
                  <a:pt x="1056" y="474"/>
                </a:lnTo>
                <a:lnTo>
                  <a:pt x="1056" y="473"/>
                </a:lnTo>
                <a:lnTo>
                  <a:pt x="1057" y="473"/>
                </a:lnTo>
                <a:lnTo>
                  <a:pt x="1057" y="472"/>
                </a:lnTo>
                <a:lnTo>
                  <a:pt x="1057" y="472"/>
                </a:lnTo>
                <a:lnTo>
                  <a:pt x="1057" y="472"/>
                </a:lnTo>
                <a:lnTo>
                  <a:pt x="1058" y="471"/>
                </a:lnTo>
                <a:lnTo>
                  <a:pt x="1059" y="470"/>
                </a:lnTo>
                <a:lnTo>
                  <a:pt x="1060" y="469"/>
                </a:lnTo>
                <a:lnTo>
                  <a:pt x="1061" y="467"/>
                </a:lnTo>
                <a:lnTo>
                  <a:pt x="1062" y="467"/>
                </a:lnTo>
                <a:lnTo>
                  <a:pt x="1062" y="466"/>
                </a:lnTo>
                <a:lnTo>
                  <a:pt x="1062" y="465"/>
                </a:lnTo>
                <a:lnTo>
                  <a:pt x="1063" y="464"/>
                </a:lnTo>
                <a:lnTo>
                  <a:pt x="1063" y="463"/>
                </a:lnTo>
                <a:lnTo>
                  <a:pt x="1064" y="462"/>
                </a:lnTo>
                <a:lnTo>
                  <a:pt x="1065" y="461"/>
                </a:lnTo>
                <a:lnTo>
                  <a:pt x="1066" y="461"/>
                </a:lnTo>
                <a:lnTo>
                  <a:pt x="1067" y="460"/>
                </a:lnTo>
                <a:lnTo>
                  <a:pt x="1067" y="460"/>
                </a:lnTo>
                <a:lnTo>
                  <a:pt x="1067" y="460"/>
                </a:lnTo>
                <a:lnTo>
                  <a:pt x="1067" y="459"/>
                </a:lnTo>
                <a:lnTo>
                  <a:pt x="1068" y="459"/>
                </a:lnTo>
                <a:lnTo>
                  <a:pt x="1069" y="458"/>
                </a:lnTo>
                <a:lnTo>
                  <a:pt x="1069" y="457"/>
                </a:lnTo>
                <a:lnTo>
                  <a:pt x="1070" y="456"/>
                </a:lnTo>
                <a:lnTo>
                  <a:pt x="1071" y="456"/>
                </a:lnTo>
                <a:lnTo>
                  <a:pt x="1072" y="456"/>
                </a:lnTo>
                <a:lnTo>
                  <a:pt x="1073" y="455"/>
                </a:lnTo>
                <a:lnTo>
                  <a:pt x="1073" y="455"/>
                </a:lnTo>
                <a:lnTo>
                  <a:pt x="1074" y="454"/>
                </a:lnTo>
                <a:lnTo>
                  <a:pt x="1075" y="453"/>
                </a:lnTo>
                <a:lnTo>
                  <a:pt x="1075" y="453"/>
                </a:lnTo>
                <a:lnTo>
                  <a:pt x="1076" y="453"/>
                </a:lnTo>
                <a:lnTo>
                  <a:pt x="1077" y="453"/>
                </a:lnTo>
                <a:lnTo>
                  <a:pt x="1078" y="453"/>
                </a:lnTo>
                <a:lnTo>
                  <a:pt x="1078" y="453"/>
                </a:lnTo>
                <a:lnTo>
                  <a:pt x="1079" y="452"/>
                </a:lnTo>
                <a:lnTo>
                  <a:pt x="1080" y="452"/>
                </a:lnTo>
                <a:lnTo>
                  <a:pt x="1081" y="452"/>
                </a:lnTo>
                <a:lnTo>
                  <a:pt x="1081" y="452"/>
                </a:lnTo>
                <a:lnTo>
                  <a:pt x="1081" y="451"/>
                </a:lnTo>
                <a:lnTo>
                  <a:pt x="1082" y="451"/>
                </a:lnTo>
                <a:lnTo>
                  <a:pt x="1083" y="451"/>
                </a:lnTo>
                <a:lnTo>
                  <a:pt x="1083" y="451"/>
                </a:lnTo>
                <a:lnTo>
                  <a:pt x="1084" y="450"/>
                </a:lnTo>
                <a:lnTo>
                  <a:pt x="1085" y="449"/>
                </a:lnTo>
                <a:lnTo>
                  <a:pt x="1086" y="449"/>
                </a:lnTo>
                <a:lnTo>
                  <a:pt x="1087" y="449"/>
                </a:lnTo>
                <a:lnTo>
                  <a:pt x="1088" y="449"/>
                </a:lnTo>
                <a:lnTo>
                  <a:pt x="1088" y="448"/>
                </a:lnTo>
                <a:lnTo>
                  <a:pt x="1088" y="448"/>
                </a:lnTo>
                <a:lnTo>
                  <a:pt x="1088" y="447"/>
                </a:lnTo>
                <a:lnTo>
                  <a:pt x="1088" y="447"/>
                </a:lnTo>
                <a:lnTo>
                  <a:pt x="1088" y="446"/>
                </a:lnTo>
                <a:lnTo>
                  <a:pt x="1089" y="446"/>
                </a:lnTo>
                <a:lnTo>
                  <a:pt x="1090" y="446"/>
                </a:lnTo>
                <a:lnTo>
                  <a:pt x="1091" y="446"/>
                </a:lnTo>
                <a:lnTo>
                  <a:pt x="1091" y="445"/>
                </a:lnTo>
                <a:lnTo>
                  <a:pt x="1092" y="445"/>
                </a:lnTo>
                <a:lnTo>
                  <a:pt x="1093" y="444"/>
                </a:lnTo>
                <a:lnTo>
                  <a:pt x="1093" y="444"/>
                </a:lnTo>
                <a:lnTo>
                  <a:pt x="1093" y="444"/>
                </a:lnTo>
                <a:lnTo>
                  <a:pt x="1093" y="443"/>
                </a:lnTo>
                <a:lnTo>
                  <a:pt x="1094" y="442"/>
                </a:lnTo>
                <a:lnTo>
                  <a:pt x="1095" y="441"/>
                </a:lnTo>
                <a:lnTo>
                  <a:pt x="1096" y="441"/>
                </a:lnTo>
                <a:lnTo>
                  <a:pt x="1097" y="440"/>
                </a:lnTo>
                <a:lnTo>
                  <a:pt x="1098" y="439"/>
                </a:lnTo>
                <a:lnTo>
                  <a:pt x="1098" y="439"/>
                </a:lnTo>
                <a:lnTo>
                  <a:pt x="1098" y="439"/>
                </a:lnTo>
                <a:lnTo>
                  <a:pt x="1099" y="439"/>
                </a:lnTo>
                <a:lnTo>
                  <a:pt x="1099" y="439"/>
                </a:lnTo>
                <a:lnTo>
                  <a:pt x="1099" y="439"/>
                </a:lnTo>
                <a:lnTo>
                  <a:pt x="1099" y="438"/>
                </a:lnTo>
                <a:lnTo>
                  <a:pt x="1100" y="438"/>
                </a:lnTo>
                <a:lnTo>
                  <a:pt x="1101" y="437"/>
                </a:lnTo>
                <a:lnTo>
                  <a:pt x="1102" y="436"/>
                </a:lnTo>
                <a:lnTo>
                  <a:pt x="1103" y="435"/>
                </a:lnTo>
                <a:lnTo>
                  <a:pt x="1103" y="434"/>
                </a:lnTo>
                <a:lnTo>
                  <a:pt x="1104" y="434"/>
                </a:lnTo>
                <a:lnTo>
                  <a:pt x="1105" y="433"/>
                </a:lnTo>
                <a:lnTo>
                  <a:pt x="1105" y="432"/>
                </a:lnTo>
                <a:lnTo>
                  <a:pt x="1106" y="432"/>
                </a:lnTo>
                <a:lnTo>
                  <a:pt x="1106" y="431"/>
                </a:lnTo>
                <a:lnTo>
                  <a:pt x="1107" y="431"/>
                </a:lnTo>
                <a:lnTo>
                  <a:pt x="1108" y="430"/>
                </a:lnTo>
                <a:lnTo>
                  <a:pt x="1109" y="430"/>
                </a:lnTo>
                <a:lnTo>
                  <a:pt x="1109" y="429"/>
                </a:lnTo>
                <a:lnTo>
                  <a:pt x="1109" y="429"/>
                </a:lnTo>
                <a:lnTo>
                  <a:pt x="1109" y="429"/>
                </a:lnTo>
                <a:lnTo>
                  <a:pt x="1110" y="429"/>
                </a:lnTo>
                <a:lnTo>
                  <a:pt x="1110" y="428"/>
                </a:lnTo>
                <a:lnTo>
                  <a:pt x="1111" y="428"/>
                </a:lnTo>
                <a:lnTo>
                  <a:pt x="1112" y="428"/>
                </a:lnTo>
                <a:lnTo>
                  <a:pt x="1112" y="427"/>
                </a:lnTo>
                <a:lnTo>
                  <a:pt x="1113" y="426"/>
                </a:lnTo>
                <a:lnTo>
                  <a:pt x="1114" y="426"/>
                </a:lnTo>
                <a:lnTo>
                  <a:pt x="1114" y="425"/>
                </a:lnTo>
                <a:lnTo>
                  <a:pt x="1115" y="424"/>
                </a:lnTo>
                <a:lnTo>
                  <a:pt x="1116" y="424"/>
                </a:lnTo>
                <a:lnTo>
                  <a:pt x="1117" y="424"/>
                </a:lnTo>
                <a:lnTo>
                  <a:pt x="1118" y="424"/>
                </a:lnTo>
                <a:lnTo>
                  <a:pt x="1118" y="424"/>
                </a:lnTo>
                <a:lnTo>
                  <a:pt x="1119" y="423"/>
                </a:lnTo>
                <a:lnTo>
                  <a:pt x="1119" y="423"/>
                </a:lnTo>
                <a:lnTo>
                  <a:pt x="1120" y="423"/>
                </a:lnTo>
                <a:lnTo>
                  <a:pt x="1121" y="423"/>
                </a:lnTo>
                <a:lnTo>
                  <a:pt x="1121" y="422"/>
                </a:lnTo>
                <a:lnTo>
                  <a:pt x="1122" y="422"/>
                </a:lnTo>
                <a:lnTo>
                  <a:pt x="1123" y="422"/>
                </a:lnTo>
                <a:lnTo>
                  <a:pt x="1124" y="422"/>
                </a:lnTo>
                <a:lnTo>
                  <a:pt x="1124" y="422"/>
                </a:lnTo>
                <a:lnTo>
                  <a:pt x="1124" y="422"/>
                </a:lnTo>
                <a:lnTo>
                  <a:pt x="1124" y="421"/>
                </a:lnTo>
                <a:lnTo>
                  <a:pt x="1125" y="421"/>
                </a:lnTo>
                <a:lnTo>
                  <a:pt x="1126" y="421"/>
                </a:lnTo>
                <a:lnTo>
                  <a:pt x="1127" y="421"/>
                </a:lnTo>
                <a:lnTo>
                  <a:pt x="1128" y="421"/>
                </a:lnTo>
                <a:lnTo>
                  <a:pt x="1129" y="420"/>
                </a:lnTo>
                <a:lnTo>
                  <a:pt x="1129" y="420"/>
                </a:lnTo>
                <a:lnTo>
                  <a:pt x="1130" y="419"/>
                </a:lnTo>
                <a:lnTo>
                  <a:pt x="1130" y="419"/>
                </a:lnTo>
                <a:lnTo>
                  <a:pt x="1131" y="419"/>
                </a:lnTo>
                <a:lnTo>
                  <a:pt x="1132" y="419"/>
                </a:lnTo>
                <a:lnTo>
                  <a:pt x="1133" y="419"/>
                </a:lnTo>
                <a:lnTo>
                  <a:pt x="1134" y="419"/>
                </a:lnTo>
                <a:lnTo>
                  <a:pt x="1134" y="419"/>
                </a:lnTo>
                <a:lnTo>
                  <a:pt x="1135" y="419"/>
                </a:lnTo>
                <a:lnTo>
                  <a:pt x="1136" y="419"/>
                </a:lnTo>
                <a:lnTo>
                  <a:pt x="1136" y="419"/>
                </a:lnTo>
                <a:lnTo>
                  <a:pt x="1137" y="419"/>
                </a:lnTo>
                <a:lnTo>
                  <a:pt x="1138" y="419"/>
                </a:lnTo>
                <a:lnTo>
                  <a:pt x="1139" y="419"/>
                </a:lnTo>
                <a:lnTo>
                  <a:pt x="1139" y="419"/>
                </a:lnTo>
                <a:lnTo>
                  <a:pt x="1140" y="419"/>
                </a:lnTo>
                <a:lnTo>
                  <a:pt x="1141" y="419"/>
                </a:lnTo>
                <a:lnTo>
                  <a:pt x="1142" y="419"/>
                </a:lnTo>
                <a:lnTo>
                  <a:pt x="1142" y="419"/>
                </a:lnTo>
                <a:lnTo>
                  <a:pt x="1142" y="419"/>
                </a:lnTo>
                <a:lnTo>
                  <a:pt x="1143" y="419"/>
                </a:lnTo>
                <a:lnTo>
                  <a:pt x="1144" y="419"/>
                </a:lnTo>
                <a:lnTo>
                  <a:pt x="1145" y="419"/>
                </a:lnTo>
                <a:lnTo>
                  <a:pt x="1145" y="419"/>
                </a:lnTo>
                <a:lnTo>
                  <a:pt x="1146" y="418"/>
                </a:lnTo>
                <a:lnTo>
                  <a:pt x="1147" y="419"/>
                </a:lnTo>
                <a:lnTo>
                  <a:pt x="1148" y="419"/>
                </a:lnTo>
                <a:lnTo>
                  <a:pt x="1149" y="419"/>
                </a:lnTo>
                <a:lnTo>
                  <a:pt x="1149" y="420"/>
                </a:lnTo>
                <a:lnTo>
                  <a:pt x="1150" y="419"/>
                </a:lnTo>
                <a:lnTo>
                  <a:pt x="1150" y="419"/>
                </a:lnTo>
                <a:lnTo>
                  <a:pt x="1151" y="419"/>
                </a:lnTo>
                <a:lnTo>
                  <a:pt x="1152" y="419"/>
                </a:lnTo>
                <a:lnTo>
                  <a:pt x="1153" y="419"/>
                </a:lnTo>
                <a:lnTo>
                  <a:pt x="1154" y="419"/>
                </a:lnTo>
                <a:lnTo>
                  <a:pt x="1155" y="419"/>
                </a:lnTo>
                <a:lnTo>
                  <a:pt x="1155" y="419"/>
                </a:lnTo>
                <a:lnTo>
                  <a:pt x="1155" y="419"/>
                </a:lnTo>
                <a:lnTo>
                  <a:pt x="1155" y="419"/>
                </a:lnTo>
                <a:lnTo>
                  <a:pt x="1155" y="419"/>
                </a:lnTo>
                <a:lnTo>
                  <a:pt x="1156" y="419"/>
                </a:lnTo>
                <a:lnTo>
                  <a:pt x="1157" y="419"/>
                </a:lnTo>
                <a:lnTo>
                  <a:pt x="1158" y="419"/>
                </a:lnTo>
                <a:lnTo>
                  <a:pt x="1159" y="418"/>
                </a:lnTo>
                <a:lnTo>
                  <a:pt x="1160" y="417"/>
                </a:lnTo>
                <a:lnTo>
                  <a:pt x="1160" y="416"/>
                </a:lnTo>
                <a:lnTo>
                  <a:pt x="1160" y="415"/>
                </a:lnTo>
                <a:lnTo>
                  <a:pt x="1161" y="415"/>
                </a:lnTo>
                <a:lnTo>
                  <a:pt x="1162" y="415"/>
                </a:lnTo>
                <a:lnTo>
                  <a:pt x="1162" y="414"/>
                </a:lnTo>
                <a:lnTo>
                  <a:pt x="1163" y="414"/>
                </a:lnTo>
                <a:lnTo>
                  <a:pt x="1163" y="413"/>
                </a:lnTo>
                <a:lnTo>
                  <a:pt x="1164" y="413"/>
                </a:lnTo>
                <a:lnTo>
                  <a:pt x="1165" y="413"/>
                </a:lnTo>
                <a:lnTo>
                  <a:pt x="1165" y="413"/>
                </a:lnTo>
                <a:lnTo>
                  <a:pt x="1166" y="413"/>
                </a:lnTo>
                <a:lnTo>
                  <a:pt x="1167" y="411"/>
                </a:lnTo>
                <a:lnTo>
                  <a:pt x="1167" y="411"/>
                </a:lnTo>
                <a:lnTo>
                  <a:pt x="1168" y="410"/>
                </a:lnTo>
                <a:lnTo>
                  <a:pt x="1169" y="409"/>
                </a:lnTo>
                <a:lnTo>
                  <a:pt x="1170" y="409"/>
                </a:lnTo>
                <a:lnTo>
                  <a:pt x="1170" y="408"/>
                </a:lnTo>
                <a:lnTo>
                  <a:pt x="1171" y="408"/>
                </a:lnTo>
                <a:lnTo>
                  <a:pt x="1171" y="408"/>
                </a:lnTo>
                <a:lnTo>
                  <a:pt x="1172" y="408"/>
                </a:lnTo>
                <a:lnTo>
                  <a:pt x="1173" y="408"/>
                </a:lnTo>
                <a:lnTo>
                  <a:pt x="1173" y="408"/>
                </a:lnTo>
                <a:lnTo>
                  <a:pt x="1173" y="407"/>
                </a:lnTo>
                <a:lnTo>
                  <a:pt x="1174" y="407"/>
                </a:lnTo>
                <a:lnTo>
                  <a:pt x="1175" y="407"/>
                </a:lnTo>
                <a:lnTo>
                  <a:pt x="1175" y="406"/>
                </a:lnTo>
                <a:lnTo>
                  <a:pt x="1176" y="406"/>
                </a:lnTo>
                <a:lnTo>
                  <a:pt x="1177" y="405"/>
                </a:lnTo>
                <a:lnTo>
                  <a:pt x="1178" y="403"/>
                </a:lnTo>
                <a:lnTo>
                  <a:pt x="1179" y="403"/>
                </a:lnTo>
                <a:lnTo>
                  <a:pt x="1179" y="403"/>
                </a:lnTo>
                <a:lnTo>
                  <a:pt x="1180" y="403"/>
                </a:lnTo>
                <a:lnTo>
                  <a:pt x="1181" y="403"/>
                </a:lnTo>
                <a:lnTo>
                  <a:pt x="1181" y="403"/>
                </a:lnTo>
                <a:lnTo>
                  <a:pt x="1182" y="403"/>
                </a:lnTo>
                <a:lnTo>
                  <a:pt x="1183" y="403"/>
                </a:lnTo>
                <a:lnTo>
                  <a:pt x="1184" y="403"/>
                </a:lnTo>
                <a:lnTo>
                  <a:pt x="1185" y="402"/>
                </a:lnTo>
                <a:lnTo>
                  <a:pt x="1185" y="402"/>
                </a:lnTo>
                <a:lnTo>
                  <a:pt x="1185" y="401"/>
                </a:lnTo>
                <a:lnTo>
                  <a:pt x="1186" y="401"/>
                </a:lnTo>
                <a:lnTo>
                  <a:pt x="1186" y="401"/>
                </a:lnTo>
                <a:lnTo>
                  <a:pt x="1187" y="400"/>
                </a:lnTo>
                <a:lnTo>
                  <a:pt x="1188" y="400"/>
                </a:lnTo>
                <a:lnTo>
                  <a:pt x="1189" y="399"/>
                </a:lnTo>
                <a:lnTo>
                  <a:pt x="1190" y="399"/>
                </a:lnTo>
                <a:lnTo>
                  <a:pt x="1191" y="399"/>
                </a:lnTo>
                <a:lnTo>
                  <a:pt x="1191" y="399"/>
                </a:lnTo>
                <a:lnTo>
                  <a:pt x="1191" y="399"/>
                </a:lnTo>
                <a:lnTo>
                  <a:pt x="1192" y="399"/>
                </a:lnTo>
                <a:lnTo>
                  <a:pt x="1193" y="400"/>
                </a:lnTo>
                <a:lnTo>
                  <a:pt x="1194" y="400"/>
                </a:lnTo>
                <a:lnTo>
                  <a:pt x="1195" y="400"/>
                </a:lnTo>
                <a:lnTo>
                  <a:pt x="1195" y="401"/>
                </a:lnTo>
                <a:lnTo>
                  <a:pt x="1196" y="401"/>
                </a:lnTo>
                <a:lnTo>
                  <a:pt x="1196" y="401"/>
                </a:lnTo>
                <a:lnTo>
                  <a:pt x="1197" y="401"/>
                </a:lnTo>
                <a:lnTo>
                  <a:pt x="1197" y="402"/>
                </a:lnTo>
                <a:lnTo>
                  <a:pt x="1198" y="403"/>
                </a:lnTo>
                <a:lnTo>
                  <a:pt x="1199" y="403"/>
                </a:lnTo>
                <a:lnTo>
                  <a:pt x="1200" y="403"/>
                </a:lnTo>
                <a:lnTo>
                  <a:pt x="1201" y="404"/>
                </a:lnTo>
                <a:lnTo>
                  <a:pt x="1201" y="404"/>
                </a:lnTo>
                <a:lnTo>
                  <a:pt x="1202" y="405"/>
                </a:lnTo>
                <a:lnTo>
                  <a:pt x="1203" y="405"/>
                </a:lnTo>
                <a:lnTo>
                  <a:pt x="1203" y="406"/>
                </a:lnTo>
                <a:lnTo>
                  <a:pt x="1204" y="406"/>
                </a:lnTo>
                <a:lnTo>
                  <a:pt x="1205" y="406"/>
                </a:lnTo>
                <a:lnTo>
                  <a:pt x="1205" y="407"/>
                </a:lnTo>
                <a:lnTo>
                  <a:pt x="1206" y="407"/>
                </a:lnTo>
                <a:lnTo>
                  <a:pt x="1206" y="408"/>
                </a:lnTo>
                <a:lnTo>
                  <a:pt x="1206" y="408"/>
                </a:lnTo>
                <a:lnTo>
                  <a:pt x="1207" y="408"/>
                </a:lnTo>
                <a:lnTo>
                  <a:pt x="1208" y="408"/>
                </a:lnTo>
                <a:lnTo>
                  <a:pt x="1209" y="407"/>
                </a:lnTo>
                <a:lnTo>
                  <a:pt x="1210" y="406"/>
                </a:lnTo>
                <a:lnTo>
                  <a:pt x="1210" y="406"/>
                </a:lnTo>
                <a:lnTo>
                  <a:pt x="1211" y="405"/>
                </a:lnTo>
                <a:lnTo>
                  <a:pt x="1211" y="405"/>
                </a:lnTo>
                <a:lnTo>
                  <a:pt x="1212" y="404"/>
                </a:lnTo>
                <a:lnTo>
                  <a:pt x="1213" y="403"/>
                </a:lnTo>
                <a:lnTo>
                  <a:pt x="1214" y="403"/>
                </a:lnTo>
                <a:lnTo>
                  <a:pt x="1215" y="404"/>
                </a:lnTo>
                <a:lnTo>
                  <a:pt x="1216" y="404"/>
                </a:lnTo>
                <a:lnTo>
                  <a:pt x="1216" y="404"/>
                </a:lnTo>
                <a:lnTo>
                  <a:pt x="1216" y="405"/>
                </a:lnTo>
                <a:lnTo>
                  <a:pt x="1217" y="405"/>
                </a:lnTo>
                <a:lnTo>
                  <a:pt x="1217" y="406"/>
                </a:lnTo>
                <a:lnTo>
                  <a:pt x="1217" y="406"/>
                </a:lnTo>
                <a:lnTo>
                  <a:pt x="1217" y="405"/>
                </a:lnTo>
                <a:lnTo>
                  <a:pt x="1218" y="405"/>
                </a:lnTo>
                <a:lnTo>
                  <a:pt x="1219" y="405"/>
                </a:lnTo>
                <a:lnTo>
                  <a:pt x="1220" y="405"/>
                </a:lnTo>
                <a:lnTo>
                  <a:pt x="1221" y="404"/>
                </a:lnTo>
                <a:lnTo>
                  <a:pt x="1222" y="404"/>
                </a:lnTo>
                <a:lnTo>
                  <a:pt x="1222" y="405"/>
                </a:lnTo>
                <a:lnTo>
                  <a:pt x="1222" y="405"/>
                </a:lnTo>
                <a:lnTo>
                  <a:pt x="1223" y="406"/>
                </a:lnTo>
                <a:lnTo>
                  <a:pt x="1224" y="406"/>
                </a:lnTo>
                <a:lnTo>
                  <a:pt x="1225" y="406"/>
                </a:lnTo>
                <a:lnTo>
                  <a:pt x="1226" y="405"/>
                </a:lnTo>
                <a:lnTo>
                  <a:pt x="1227" y="405"/>
                </a:lnTo>
                <a:lnTo>
                  <a:pt x="1227" y="405"/>
                </a:lnTo>
                <a:lnTo>
                  <a:pt x="1228" y="405"/>
                </a:lnTo>
                <a:lnTo>
                  <a:pt x="1228" y="405"/>
                </a:lnTo>
                <a:lnTo>
                  <a:pt x="1229" y="404"/>
                </a:lnTo>
                <a:lnTo>
                  <a:pt x="1230" y="404"/>
                </a:lnTo>
                <a:lnTo>
                  <a:pt x="1231" y="404"/>
                </a:lnTo>
                <a:lnTo>
                  <a:pt x="1232" y="404"/>
                </a:lnTo>
                <a:lnTo>
                  <a:pt x="1232" y="404"/>
                </a:lnTo>
                <a:lnTo>
                  <a:pt x="1233" y="404"/>
                </a:lnTo>
                <a:lnTo>
                  <a:pt x="1234" y="405"/>
                </a:lnTo>
                <a:lnTo>
                  <a:pt x="1234" y="404"/>
                </a:lnTo>
                <a:lnTo>
                  <a:pt x="1235" y="404"/>
                </a:lnTo>
                <a:lnTo>
                  <a:pt x="1236" y="403"/>
                </a:lnTo>
                <a:lnTo>
                  <a:pt x="1237" y="403"/>
                </a:lnTo>
                <a:lnTo>
                  <a:pt x="1237" y="403"/>
                </a:lnTo>
                <a:lnTo>
                  <a:pt x="1238" y="403"/>
                </a:lnTo>
                <a:lnTo>
                  <a:pt x="1238" y="404"/>
                </a:lnTo>
                <a:lnTo>
                  <a:pt x="1239" y="404"/>
                </a:lnTo>
                <a:lnTo>
                  <a:pt x="1240" y="404"/>
                </a:lnTo>
                <a:lnTo>
                  <a:pt x="1240" y="404"/>
                </a:lnTo>
                <a:lnTo>
                  <a:pt x="1241" y="404"/>
                </a:lnTo>
                <a:lnTo>
                  <a:pt x="1242" y="404"/>
                </a:lnTo>
                <a:lnTo>
                  <a:pt x="1242" y="405"/>
                </a:lnTo>
                <a:lnTo>
                  <a:pt x="1243" y="405"/>
                </a:lnTo>
                <a:lnTo>
                  <a:pt x="1244" y="405"/>
                </a:lnTo>
                <a:lnTo>
                  <a:pt x="1244" y="406"/>
                </a:lnTo>
                <a:lnTo>
                  <a:pt x="1245" y="406"/>
                </a:lnTo>
                <a:lnTo>
                  <a:pt x="1246" y="407"/>
                </a:lnTo>
                <a:lnTo>
                  <a:pt x="1246" y="407"/>
                </a:lnTo>
                <a:lnTo>
                  <a:pt x="1247" y="406"/>
                </a:lnTo>
                <a:lnTo>
                  <a:pt x="1247" y="406"/>
                </a:lnTo>
                <a:lnTo>
                  <a:pt x="1248" y="406"/>
                </a:lnTo>
                <a:lnTo>
                  <a:pt x="1248" y="405"/>
                </a:lnTo>
                <a:lnTo>
                  <a:pt x="1249" y="405"/>
                </a:lnTo>
                <a:lnTo>
                  <a:pt x="1250" y="405"/>
                </a:lnTo>
                <a:lnTo>
                  <a:pt x="1251" y="405"/>
                </a:lnTo>
                <a:lnTo>
                  <a:pt x="1251" y="406"/>
                </a:lnTo>
                <a:lnTo>
                  <a:pt x="1252" y="406"/>
                </a:lnTo>
                <a:lnTo>
                  <a:pt x="1253" y="406"/>
                </a:lnTo>
                <a:lnTo>
                  <a:pt x="1253" y="407"/>
                </a:lnTo>
                <a:lnTo>
                  <a:pt x="1253" y="408"/>
                </a:lnTo>
                <a:lnTo>
                  <a:pt x="1254" y="408"/>
                </a:lnTo>
                <a:lnTo>
                  <a:pt x="1255" y="408"/>
                </a:lnTo>
                <a:lnTo>
                  <a:pt x="1256" y="409"/>
                </a:lnTo>
                <a:lnTo>
                  <a:pt x="1257" y="409"/>
                </a:lnTo>
                <a:lnTo>
                  <a:pt x="1258" y="410"/>
                </a:lnTo>
                <a:lnTo>
                  <a:pt x="1258" y="410"/>
                </a:lnTo>
                <a:lnTo>
                  <a:pt x="1258" y="410"/>
                </a:lnTo>
                <a:lnTo>
                  <a:pt x="1259" y="410"/>
                </a:lnTo>
                <a:lnTo>
                  <a:pt x="1259" y="411"/>
                </a:lnTo>
                <a:lnTo>
                  <a:pt x="1260" y="411"/>
                </a:lnTo>
                <a:lnTo>
                  <a:pt x="1261" y="411"/>
                </a:lnTo>
                <a:lnTo>
                  <a:pt x="1262" y="411"/>
                </a:lnTo>
                <a:lnTo>
                  <a:pt x="1263" y="412"/>
                </a:lnTo>
                <a:lnTo>
                  <a:pt x="1263" y="413"/>
                </a:lnTo>
                <a:lnTo>
                  <a:pt x="1263" y="413"/>
                </a:lnTo>
                <a:lnTo>
                  <a:pt x="1264" y="413"/>
                </a:lnTo>
                <a:lnTo>
                  <a:pt x="1264" y="413"/>
                </a:lnTo>
                <a:lnTo>
                  <a:pt x="1265" y="414"/>
                </a:lnTo>
                <a:lnTo>
                  <a:pt x="1266" y="413"/>
                </a:lnTo>
                <a:lnTo>
                  <a:pt x="1267" y="413"/>
                </a:lnTo>
                <a:lnTo>
                  <a:pt x="1268" y="413"/>
                </a:lnTo>
                <a:lnTo>
                  <a:pt x="1268" y="412"/>
                </a:lnTo>
                <a:lnTo>
                  <a:pt x="1269" y="411"/>
                </a:lnTo>
                <a:lnTo>
                  <a:pt x="1270" y="411"/>
                </a:lnTo>
                <a:lnTo>
                  <a:pt x="1270" y="410"/>
                </a:lnTo>
                <a:lnTo>
                  <a:pt x="1271" y="410"/>
                </a:lnTo>
                <a:lnTo>
                  <a:pt x="1271" y="410"/>
                </a:lnTo>
                <a:lnTo>
                  <a:pt x="1272" y="409"/>
                </a:lnTo>
                <a:lnTo>
                  <a:pt x="1273" y="409"/>
                </a:lnTo>
                <a:lnTo>
                  <a:pt x="1273" y="409"/>
                </a:lnTo>
                <a:lnTo>
                  <a:pt x="1273" y="409"/>
                </a:lnTo>
                <a:lnTo>
                  <a:pt x="1274" y="409"/>
                </a:lnTo>
                <a:lnTo>
                  <a:pt x="1275" y="409"/>
                </a:lnTo>
                <a:lnTo>
                  <a:pt x="1276" y="409"/>
                </a:lnTo>
                <a:lnTo>
                  <a:pt x="1277" y="409"/>
                </a:lnTo>
                <a:lnTo>
                  <a:pt x="1277" y="409"/>
                </a:lnTo>
                <a:lnTo>
                  <a:pt x="1278" y="409"/>
                </a:lnTo>
                <a:lnTo>
                  <a:pt x="1278" y="409"/>
                </a:lnTo>
                <a:lnTo>
                  <a:pt x="1279" y="409"/>
                </a:lnTo>
                <a:lnTo>
                  <a:pt x="1280" y="409"/>
                </a:lnTo>
                <a:lnTo>
                  <a:pt x="1280" y="410"/>
                </a:lnTo>
                <a:lnTo>
                  <a:pt x="1281" y="410"/>
                </a:lnTo>
                <a:lnTo>
                  <a:pt x="1282" y="410"/>
                </a:lnTo>
                <a:lnTo>
                  <a:pt x="1283" y="410"/>
                </a:lnTo>
                <a:lnTo>
                  <a:pt x="1283" y="411"/>
                </a:lnTo>
                <a:lnTo>
                  <a:pt x="1284" y="412"/>
                </a:lnTo>
                <a:lnTo>
                  <a:pt x="1284" y="413"/>
                </a:lnTo>
                <a:lnTo>
                  <a:pt x="1285" y="413"/>
                </a:lnTo>
                <a:lnTo>
                  <a:pt x="1286" y="414"/>
                </a:lnTo>
                <a:lnTo>
                  <a:pt x="1287" y="414"/>
                </a:lnTo>
                <a:lnTo>
                  <a:pt x="1288" y="414"/>
                </a:lnTo>
                <a:lnTo>
                  <a:pt x="1289" y="413"/>
                </a:lnTo>
                <a:lnTo>
                  <a:pt x="1289" y="413"/>
                </a:lnTo>
                <a:lnTo>
                  <a:pt x="1289" y="414"/>
                </a:lnTo>
                <a:lnTo>
                  <a:pt x="1290" y="414"/>
                </a:lnTo>
                <a:lnTo>
                  <a:pt x="1291" y="414"/>
                </a:lnTo>
                <a:lnTo>
                  <a:pt x="1291" y="415"/>
                </a:lnTo>
                <a:lnTo>
                  <a:pt x="1292" y="415"/>
                </a:lnTo>
                <a:lnTo>
                  <a:pt x="1293" y="415"/>
                </a:lnTo>
                <a:lnTo>
                  <a:pt x="1294" y="416"/>
                </a:lnTo>
                <a:lnTo>
                  <a:pt x="1294" y="416"/>
                </a:lnTo>
                <a:lnTo>
                  <a:pt x="1295" y="417"/>
                </a:lnTo>
                <a:lnTo>
                  <a:pt x="1295" y="417"/>
                </a:lnTo>
                <a:lnTo>
                  <a:pt x="1296" y="418"/>
                </a:lnTo>
                <a:lnTo>
                  <a:pt x="1297" y="418"/>
                </a:lnTo>
                <a:lnTo>
                  <a:pt x="1298" y="418"/>
                </a:lnTo>
                <a:lnTo>
                  <a:pt x="1298" y="419"/>
                </a:lnTo>
                <a:lnTo>
                  <a:pt x="1299" y="419"/>
                </a:lnTo>
                <a:lnTo>
                  <a:pt x="1299" y="419"/>
                </a:lnTo>
                <a:lnTo>
                  <a:pt x="1300" y="418"/>
                </a:lnTo>
                <a:lnTo>
                  <a:pt x="1301" y="418"/>
                </a:lnTo>
                <a:lnTo>
                  <a:pt x="1301" y="418"/>
                </a:lnTo>
                <a:lnTo>
                  <a:pt x="1302" y="418"/>
                </a:lnTo>
                <a:lnTo>
                  <a:pt x="1302" y="419"/>
                </a:lnTo>
                <a:lnTo>
                  <a:pt x="1303" y="419"/>
                </a:lnTo>
                <a:lnTo>
                  <a:pt x="1304" y="419"/>
                </a:lnTo>
                <a:lnTo>
                  <a:pt x="1304" y="419"/>
                </a:lnTo>
                <a:lnTo>
                  <a:pt x="1305" y="419"/>
                </a:lnTo>
                <a:lnTo>
                  <a:pt x="1306" y="419"/>
                </a:lnTo>
                <a:lnTo>
                  <a:pt x="1307" y="420"/>
                </a:lnTo>
                <a:lnTo>
                  <a:pt x="1307" y="421"/>
                </a:lnTo>
                <a:lnTo>
                  <a:pt x="1308" y="421"/>
                </a:lnTo>
                <a:lnTo>
                  <a:pt x="1309" y="421"/>
                </a:lnTo>
                <a:lnTo>
                  <a:pt x="1309" y="422"/>
                </a:lnTo>
                <a:lnTo>
                  <a:pt x="1310" y="423"/>
                </a:lnTo>
                <a:lnTo>
                  <a:pt x="1311" y="424"/>
                </a:lnTo>
                <a:lnTo>
                  <a:pt x="1312" y="424"/>
                </a:lnTo>
                <a:lnTo>
                  <a:pt x="1313" y="424"/>
                </a:lnTo>
                <a:lnTo>
                  <a:pt x="1313" y="425"/>
                </a:lnTo>
                <a:lnTo>
                  <a:pt x="1314" y="425"/>
                </a:lnTo>
                <a:lnTo>
                  <a:pt x="1314" y="426"/>
                </a:lnTo>
                <a:lnTo>
                  <a:pt x="1314" y="426"/>
                </a:lnTo>
                <a:lnTo>
                  <a:pt x="1314" y="426"/>
                </a:lnTo>
                <a:lnTo>
                  <a:pt x="1315" y="427"/>
                </a:lnTo>
                <a:lnTo>
                  <a:pt x="1316" y="428"/>
                </a:lnTo>
                <a:lnTo>
                  <a:pt x="1317" y="429"/>
                </a:lnTo>
                <a:lnTo>
                  <a:pt x="1318" y="429"/>
                </a:lnTo>
                <a:lnTo>
                  <a:pt x="1319" y="429"/>
                </a:lnTo>
                <a:lnTo>
                  <a:pt x="1320" y="430"/>
                </a:lnTo>
                <a:lnTo>
                  <a:pt x="1320" y="431"/>
                </a:lnTo>
                <a:lnTo>
                  <a:pt x="1320" y="431"/>
                </a:lnTo>
                <a:lnTo>
                  <a:pt x="1321" y="432"/>
                </a:lnTo>
                <a:lnTo>
                  <a:pt x="1322" y="432"/>
                </a:lnTo>
                <a:lnTo>
                  <a:pt x="1323" y="432"/>
                </a:lnTo>
                <a:lnTo>
                  <a:pt x="1323" y="433"/>
                </a:lnTo>
                <a:lnTo>
                  <a:pt x="1324" y="433"/>
                </a:lnTo>
                <a:lnTo>
                  <a:pt x="1325" y="433"/>
                </a:lnTo>
                <a:lnTo>
                  <a:pt x="1325" y="433"/>
                </a:lnTo>
                <a:lnTo>
                  <a:pt x="1325" y="434"/>
                </a:lnTo>
                <a:lnTo>
                  <a:pt x="1326" y="434"/>
                </a:lnTo>
                <a:lnTo>
                  <a:pt x="1327" y="433"/>
                </a:lnTo>
                <a:lnTo>
                  <a:pt x="1328" y="432"/>
                </a:lnTo>
                <a:lnTo>
                  <a:pt x="1329" y="431"/>
                </a:lnTo>
                <a:lnTo>
                  <a:pt x="1330" y="431"/>
                </a:lnTo>
                <a:lnTo>
                  <a:pt x="1330" y="431"/>
                </a:lnTo>
                <a:lnTo>
                  <a:pt x="1331" y="431"/>
                </a:lnTo>
                <a:lnTo>
                  <a:pt x="1332" y="430"/>
                </a:lnTo>
                <a:lnTo>
                  <a:pt x="1332" y="430"/>
                </a:lnTo>
                <a:lnTo>
                  <a:pt x="1333" y="430"/>
                </a:lnTo>
                <a:lnTo>
                  <a:pt x="1334" y="430"/>
                </a:lnTo>
                <a:lnTo>
                  <a:pt x="1335" y="429"/>
                </a:lnTo>
                <a:lnTo>
                  <a:pt x="1335" y="429"/>
                </a:lnTo>
                <a:lnTo>
                  <a:pt x="1336" y="429"/>
                </a:lnTo>
                <a:lnTo>
                  <a:pt x="1337" y="429"/>
                </a:lnTo>
                <a:lnTo>
                  <a:pt x="1338" y="429"/>
                </a:lnTo>
                <a:lnTo>
                  <a:pt x="1338" y="429"/>
                </a:lnTo>
                <a:lnTo>
                  <a:pt x="1339" y="429"/>
                </a:lnTo>
                <a:lnTo>
                  <a:pt x="1340" y="429"/>
                </a:lnTo>
                <a:lnTo>
                  <a:pt x="1340" y="429"/>
                </a:lnTo>
                <a:lnTo>
                  <a:pt x="1341" y="429"/>
                </a:lnTo>
                <a:lnTo>
                  <a:pt x="1342" y="428"/>
                </a:lnTo>
                <a:lnTo>
                  <a:pt x="1343" y="427"/>
                </a:lnTo>
                <a:lnTo>
                  <a:pt x="1343" y="426"/>
                </a:lnTo>
                <a:lnTo>
                  <a:pt x="1344" y="426"/>
                </a:lnTo>
                <a:lnTo>
                  <a:pt x="1344" y="426"/>
                </a:lnTo>
                <a:lnTo>
                  <a:pt x="1344" y="425"/>
                </a:lnTo>
                <a:lnTo>
                  <a:pt x="1345" y="425"/>
                </a:lnTo>
                <a:lnTo>
                  <a:pt x="1345" y="425"/>
                </a:lnTo>
                <a:lnTo>
                  <a:pt x="1345" y="426"/>
                </a:lnTo>
                <a:lnTo>
                  <a:pt x="1346" y="426"/>
                </a:lnTo>
                <a:lnTo>
                  <a:pt x="1347" y="427"/>
                </a:lnTo>
                <a:lnTo>
                  <a:pt x="1348" y="427"/>
                </a:lnTo>
                <a:lnTo>
                  <a:pt x="1349" y="427"/>
                </a:lnTo>
                <a:lnTo>
                  <a:pt x="1350" y="426"/>
                </a:lnTo>
                <a:lnTo>
                  <a:pt x="1350" y="426"/>
                </a:lnTo>
                <a:lnTo>
                  <a:pt x="1350" y="425"/>
                </a:lnTo>
                <a:lnTo>
                  <a:pt x="1351" y="425"/>
                </a:lnTo>
                <a:lnTo>
                  <a:pt x="1352" y="425"/>
                </a:lnTo>
                <a:lnTo>
                  <a:pt x="1353" y="425"/>
                </a:lnTo>
                <a:lnTo>
                  <a:pt x="1354" y="425"/>
                </a:lnTo>
                <a:lnTo>
                  <a:pt x="1354" y="424"/>
                </a:lnTo>
                <a:lnTo>
                  <a:pt x="1355" y="424"/>
                </a:lnTo>
                <a:lnTo>
                  <a:pt x="1356" y="424"/>
                </a:lnTo>
                <a:lnTo>
                  <a:pt x="1356" y="424"/>
                </a:lnTo>
                <a:lnTo>
                  <a:pt x="1356" y="424"/>
                </a:lnTo>
                <a:lnTo>
                  <a:pt x="1357" y="425"/>
                </a:lnTo>
                <a:lnTo>
                  <a:pt x="1358" y="425"/>
                </a:lnTo>
                <a:lnTo>
                  <a:pt x="1358" y="424"/>
                </a:lnTo>
                <a:lnTo>
                  <a:pt x="1359" y="425"/>
                </a:lnTo>
                <a:lnTo>
                  <a:pt x="1360" y="425"/>
                </a:lnTo>
                <a:lnTo>
                  <a:pt x="1361" y="425"/>
                </a:lnTo>
                <a:lnTo>
                  <a:pt x="1361" y="425"/>
                </a:lnTo>
                <a:lnTo>
                  <a:pt x="1362" y="425"/>
                </a:lnTo>
                <a:lnTo>
                  <a:pt x="1362" y="424"/>
                </a:lnTo>
                <a:lnTo>
                  <a:pt x="1363" y="424"/>
                </a:lnTo>
                <a:lnTo>
                  <a:pt x="1364" y="424"/>
                </a:lnTo>
                <a:lnTo>
                  <a:pt x="1365" y="424"/>
                </a:lnTo>
                <a:lnTo>
                  <a:pt x="1366" y="424"/>
                </a:lnTo>
                <a:lnTo>
                  <a:pt x="1366" y="424"/>
                </a:lnTo>
                <a:lnTo>
                  <a:pt x="1367" y="424"/>
                </a:lnTo>
                <a:lnTo>
                  <a:pt x="1368" y="424"/>
                </a:lnTo>
                <a:lnTo>
                  <a:pt x="1368" y="424"/>
                </a:lnTo>
                <a:lnTo>
                  <a:pt x="1369" y="424"/>
                </a:lnTo>
                <a:lnTo>
                  <a:pt x="1370" y="425"/>
                </a:lnTo>
                <a:lnTo>
                  <a:pt x="1371" y="426"/>
                </a:lnTo>
                <a:lnTo>
                  <a:pt x="1371" y="426"/>
                </a:lnTo>
                <a:lnTo>
                  <a:pt x="1372" y="426"/>
                </a:lnTo>
                <a:lnTo>
                  <a:pt x="1373" y="426"/>
                </a:lnTo>
                <a:lnTo>
                  <a:pt x="1374" y="426"/>
                </a:lnTo>
                <a:lnTo>
                  <a:pt x="1375" y="425"/>
                </a:lnTo>
                <a:lnTo>
                  <a:pt x="1375" y="425"/>
                </a:lnTo>
                <a:lnTo>
                  <a:pt x="1376" y="424"/>
                </a:lnTo>
                <a:lnTo>
                  <a:pt x="1376" y="424"/>
                </a:lnTo>
                <a:lnTo>
                  <a:pt x="1376" y="424"/>
                </a:lnTo>
                <a:lnTo>
                  <a:pt x="1377" y="424"/>
                </a:lnTo>
                <a:lnTo>
                  <a:pt x="1378" y="424"/>
                </a:lnTo>
                <a:lnTo>
                  <a:pt x="1379" y="424"/>
                </a:lnTo>
                <a:lnTo>
                  <a:pt x="1380" y="424"/>
                </a:lnTo>
                <a:lnTo>
                  <a:pt x="1381" y="424"/>
                </a:lnTo>
                <a:lnTo>
                  <a:pt x="1381" y="423"/>
                </a:lnTo>
                <a:lnTo>
                  <a:pt x="1381" y="422"/>
                </a:lnTo>
                <a:lnTo>
                  <a:pt x="1382" y="422"/>
                </a:lnTo>
                <a:lnTo>
                  <a:pt x="1383" y="421"/>
                </a:lnTo>
                <a:lnTo>
                  <a:pt x="1384" y="421"/>
                </a:lnTo>
                <a:lnTo>
                  <a:pt x="1385" y="420"/>
                </a:lnTo>
                <a:lnTo>
                  <a:pt x="1386" y="420"/>
                </a:lnTo>
                <a:lnTo>
                  <a:pt x="1386" y="420"/>
                </a:lnTo>
                <a:lnTo>
                  <a:pt x="1386" y="420"/>
                </a:lnTo>
                <a:lnTo>
                  <a:pt x="1387" y="420"/>
                </a:lnTo>
                <a:lnTo>
                  <a:pt x="1388" y="420"/>
                </a:lnTo>
                <a:lnTo>
                  <a:pt x="1388" y="421"/>
                </a:lnTo>
                <a:lnTo>
                  <a:pt x="1389" y="421"/>
                </a:lnTo>
                <a:lnTo>
                  <a:pt x="1390" y="421"/>
                </a:lnTo>
                <a:lnTo>
                  <a:pt x="1391" y="420"/>
                </a:lnTo>
                <a:lnTo>
                  <a:pt x="1392" y="419"/>
                </a:lnTo>
                <a:lnTo>
                  <a:pt x="1392" y="419"/>
                </a:lnTo>
                <a:lnTo>
                  <a:pt x="1393" y="418"/>
                </a:lnTo>
                <a:lnTo>
                  <a:pt x="1393" y="418"/>
                </a:lnTo>
                <a:lnTo>
                  <a:pt x="1394" y="417"/>
                </a:lnTo>
                <a:lnTo>
                  <a:pt x="1395" y="416"/>
                </a:lnTo>
                <a:lnTo>
                  <a:pt x="1396" y="416"/>
                </a:lnTo>
                <a:lnTo>
                  <a:pt x="1397" y="415"/>
                </a:lnTo>
                <a:lnTo>
                  <a:pt x="1397" y="415"/>
                </a:lnTo>
                <a:lnTo>
                  <a:pt x="1398" y="415"/>
                </a:lnTo>
                <a:lnTo>
                  <a:pt x="1398" y="414"/>
                </a:lnTo>
                <a:lnTo>
                  <a:pt x="1399" y="414"/>
                </a:lnTo>
                <a:lnTo>
                  <a:pt x="1399" y="413"/>
                </a:lnTo>
                <a:lnTo>
                  <a:pt x="1399" y="413"/>
                </a:lnTo>
                <a:lnTo>
                  <a:pt x="1399" y="413"/>
                </a:lnTo>
                <a:lnTo>
                  <a:pt x="1400" y="413"/>
                </a:lnTo>
                <a:lnTo>
                  <a:pt x="1401" y="412"/>
                </a:lnTo>
                <a:lnTo>
                  <a:pt x="1402" y="411"/>
                </a:lnTo>
                <a:lnTo>
                  <a:pt x="1402" y="410"/>
                </a:lnTo>
                <a:lnTo>
                  <a:pt x="1403" y="409"/>
                </a:lnTo>
                <a:lnTo>
                  <a:pt x="1404" y="409"/>
                </a:lnTo>
                <a:lnTo>
                  <a:pt x="1405" y="408"/>
                </a:lnTo>
                <a:lnTo>
                  <a:pt x="1405" y="409"/>
                </a:lnTo>
                <a:lnTo>
                  <a:pt x="1406" y="409"/>
                </a:lnTo>
                <a:lnTo>
                  <a:pt x="1406" y="408"/>
                </a:lnTo>
                <a:lnTo>
                  <a:pt x="1407" y="408"/>
                </a:lnTo>
                <a:lnTo>
                  <a:pt x="1407" y="408"/>
                </a:lnTo>
                <a:lnTo>
                  <a:pt x="1408" y="408"/>
                </a:lnTo>
                <a:lnTo>
                  <a:pt x="1409" y="408"/>
                </a:lnTo>
                <a:lnTo>
                  <a:pt x="1410" y="408"/>
                </a:lnTo>
                <a:lnTo>
                  <a:pt x="1410" y="409"/>
                </a:lnTo>
                <a:lnTo>
                  <a:pt x="1411" y="409"/>
                </a:lnTo>
                <a:lnTo>
                  <a:pt x="1411" y="409"/>
                </a:lnTo>
                <a:lnTo>
                  <a:pt x="1411" y="409"/>
                </a:lnTo>
                <a:lnTo>
                  <a:pt x="1412" y="409"/>
                </a:lnTo>
                <a:lnTo>
                  <a:pt x="1412" y="410"/>
                </a:lnTo>
                <a:lnTo>
                  <a:pt x="1413" y="410"/>
                </a:lnTo>
                <a:lnTo>
                  <a:pt x="1414" y="410"/>
                </a:lnTo>
                <a:lnTo>
                  <a:pt x="1415" y="411"/>
                </a:lnTo>
                <a:lnTo>
                  <a:pt x="1415" y="410"/>
                </a:lnTo>
                <a:lnTo>
                  <a:pt x="1416" y="410"/>
                </a:lnTo>
                <a:lnTo>
                  <a:pt x="1417" y="409"/>
                </a:lnTo>
                <a:lnTo>
                  <a:pt x="1417" y="409"/>
                </a:lnTo>
                <a:lnTo>
                  <a:pt x="1417" y="409"/>
                </a:lnTo>
                <a:lnTo>
                  <a:pt x="1418" y="408"/>
                </a:lnTo>
                <a:lnTo>
                  <a:pt x="1419" y="408"/>
                </a:lnTo>
                <a:lnTo>
                  <a:pt x="1420" y="408"/>
                </a:lnTo>
                <a:lnTo>
                  <a:pt x="1420" y="408"/>
                </a:lnTo>
                <a:lnTo>
                  <a:pt x="1421" y="408"/>
                </a:lnTo>
                <a:lnTo>
                  <a:pt x="1421" y="407"/>
                </a:lnTo>
                <a:lnTo>
                  <a:pt x="1422" y="407"/>
                </a:lnTo>
                <a:lnTo>
                  <a:pt x="1422" y="407"/>
                </a:lnTo>
                <a:lnTo>
                  <a:pt x="1423" y="406"/>
                </a:lnTo>
                <a:lnTo>
                  <a:pt x="1423" y="406"/>
                </a:lnTo>
                <a:lnTo>
                  <a:pt x="1424" y="405"/>
                </a:lnTo>
                <a:lnTo>
                  <a:pt x="1425" y="405"/>
                </a:lnTo>
                <a:lnTo>
                  <a:pt x="1425" y="404"/>
                </a:lnTo>
                <a:lnTo>
                  <a:pt x="1426" y="403"/>
                </a:lnTo>
                <a:lnTo>
                  <a:pt x="1427" y="403"/>
                </a:lnTo>
                <a:lnTo>
                  <a:pt x="1428" y="403"/>
                </a:lnTo>
                <a:lnTo>
                  <a:pt x="1428" y="403"/>
                </a:lnTo>
                <a:lnTo>
                  <a:pt x="1428" y="402"/>
                </a:lnTo>
                <a:lnTo>
                  <a:pt x="1429" y="402"/>
                </a:lnTo>
                <a:lnTo>
                  <a:pt x="1429" y="401"/>
                </a:lnTo>
                <a:lnTo>
                  <a:pt x="1430" y="401"/>
                </a:lnTo>
                <a:lnTo>
                  <a:pt x="1431" y="401"/>
                </a:lnTo>
                <a:lnTo>
                  <a:pt x="1432" y="400"/>
                </a:lnTo>
                <a:lnTo>
                  <a:pt x="1433" y="400"/>
                </a:lnTo>
                <a:lnTo>
                  <a:pt x="1433" y="399"/>
                </a:lnTo>
                <a:lnTo>
                  <a:pt x="1434" y="399"/>
                </a:lnTo>
                <a:lnTo>
                  <a:pt x="1435" y="399"/>
                </a:lnTo>
                <a:lnTo>
                  <a:pt x="1436" y="398"/>
                </a:lnTo>
                <a:lnTo>
                  <a:pt x="1436" y="398"/>
                </a:lnTo>
                <a:lnTo>
                  <a:pt x="1437" y="398"/>
                </a:lnTo>
                <a:lnTo>
                  <a:pt x="1438" y="398"/>
                </a:lnTo>
                <a:lnTo>
                  <a:pt x="1438" y="397"/>
                </a:lnTo>
                <a:lnTo>
                  <a:pt x="1439" y="397"/>
                </a:lnTo>
                <a:lnTo>
                  <a:pt x="1440" y="396"/>
                </a:lnTo>
                <a:lnTo>
                  <a:pt x="1441" y="396"/>
                </a:lnTo>
                <a:lnTo>
                  <a:pt x="1441" y="395"/>
                </a:lnTo>
                <a:lnTo>
                  <a:pt x="1442" y="395"/>
                </a:lnTo>
                <a:lnTo>
                  <a:pt x="1442" y="394"/>
                </a:lnTo>
                <a:lnTo>
                  <a:pt x="1443" y="394"/>
                </a:lnTo>
                <a:lnTo>
                  <a:pt x="1443" y="394"/>
                </a:lnTo>
                <a:lnTo>
                  <a:pt x="1444" y="394"/>
                </a:lnTo>
                <a:lnTo>
                  <a:pt x="1445" y="394"/>
                </a:lnTo>
                <a:lnTo>
                  <a:pt x="1445" y="393"/>
                </a:lnTo>
                <a:lnTo>
                  <a:pt x="1446" y="393"/>
                </a:lnTo>
                <a:lnTo>
                  <a:pt x="1447" y="393"/>
                </a:lnTo>
                <a:lnTo>
                  <a:pt x="1448" y="393"/>
                </a:lnTo>
                <a:lnTo>
                  <a:pt x="1448" y="393"/>
                </a:lnTo>
                <a:lnTo>
                  <a:pt x="1448" y="392"/>
                </a:lnTo>
                <a:lnTo>
                  <a:pt x="1449" y="391"/>
                </a:lnTo>
                <a:lnTo>
                  <a:pt x="1450" y="391"/>
                </a:lnTo>
                <a:lnTo>
                  <a:pt x="1450" y="390"/>
                </a:lnTo>
                <a:lnTo>
                  <a:pt x="1451" y="390"/>
                </a:lnTo>
                <a:lnTo>
                  <a:pt x="1452" y="390"/>
                </a:lnTo>
                <a:lnTo>
                  <a:pt x="1453" y="390"/>
                </a:lnTo>
                <a:lnTo>
                  <a:pt x="1453" y="390"/>
                </a:lnTo>
                <a:lnTo>
                  <a:pt x="1453" y="390"/>
                </a:lnTo>
                <a:lnTo>
                  <a:pt x="1454" y="389"/>
                </a:lnTo>
                <a:lnTo>
                  <a:pt x="1455" y="389"/>
                </a:lnTo>
                <a:lnTo>
                  <a:pt x="1456" y="388"/>
                </a:lnTo>
                <a:lnTo>
                  <a:pt x="1457" y="389"/>
                </a:lnTo>
                <a:lnTo>
                  <a:pt x="1458" y="390"/>
                </a:lnTo>
                <a:lnTo>
                  <a:pt x="1458" y="390"/>
                </a:lnTo>
                <a:lnTo>
                  <a:pt x="1459" y="391"/>
                </a:lnTo>
                <a:lnTo>
                  <a:pt x="1460" y="392"/>
                </a:lnTo>
                <a:lnTo>
                  <a:pt x="1460" y="393"/>
                </a:lnTo>
                <a:lnTo>
                  <a:pt x="1461" y="393"/>
                </a:lnTo>
                <a:lnTo>
                  <a:pt x="1462" y="393"/>
                </a:lnTo>
                <a:lnTo>
                  <a:pt x="1462" y="393"/>
                </a:lnTo>
                <a:lnTo>
                  <a:pt x="1463" y="393"/>
                </a:lnTo>
                <a:lnTo>
                  <a:pt x="1463" y="394"/>
                </a:lnTo>
                <a:lnTo>
                  <a:pt x="1464" y="394"/>
                </a:lnTo>
                <a:lnTo>
                  <a:pt x="1464" y="394"/>
                </a:lnTo>
                <a:lnTo>
                  <a:pt x="1465" y="394"/>
                </a:lnTo>
                <a:lnTo>
                  <a:pt x="1466" y="395"/>
                </a:lnTo>
                <a:lnTo>
                  <a:pt x="1466" y="396"/>
                </a:lnTo>
                <a:lnTo>
                  <a:pt x="1467" y="396"/>
                </a:lnTo>
                <a:lnTo>
                  <a:pt x="1468" y="395"/>
                </a:lnTo>
                <a:lnTo>
                  <a:pt x="1468" y="396"/>
                </a:lnTo>
                <a:lnTo>
                  <a:pt x="1469" y="396"/>
                </a:lnTo>
                <a:lnTo>
                  <a:pt x="1469" y="397"/>
                </a:lnTo>
                <a:lnTo>
                  <a:pt x="1470" y="398"/>
                </a:lnTo>
                <a:lnTo>
                  <a:pt x="1471" y="398"/>
                </a:lnTo>
                <a:lnTo>
                  <a:pt x="1472" y="398"/>
                </a:lnTo>
                <a:lnTo>
                  <a:pt x="1472" y="397"/>
                </a:lnTo>
                <a:lnTo>
                  <a:pt x="1473" y="397"/>
                </a:lnTo>
                <a:lnTo>
                  <a:pt x="1474" y="397"/>
                </a:lnTo>
                <a:lnTo>
                  <a:pt x="1474" y="397"/>
                </a:lnTo>
                <a:lnTo>
                  <a:pt x="1474" y="396"/>
                </a:lnTo>
                <a:lnTo>
                  <a:pt x="1476" y="396"/>
                </a:lnTo>
                <a:lnTo>
                  <a:pt x="1477" y="396"/>
                </a:lnTo>
                <a:lnTo>
                  <a:pt x="1478" y="395"/>
                </a:lnTo>
                <a:lnTo>
                  <a:pt x="1479" y="395"/>
                </a:lnTo>
                <a:lnTo>
                  <a:pt x="1479" y="395"/>
                </a:lnTo>
                <a:lnTo>
                  <a:pt x="1479" y="394"/>
                </a:lnTo>
                <a:lnTo>
                  <a:pt x="1480" y="394"/>
                </a:lnTo>
                <a:lnTo>
                  <a:pt x="1481" y="394"/>
                </a:lnTo>
                <a:lnTo>
                  <a:pt x="1482" y="394"/>
                </a:lnTo>
                <a:lnTo>
                  <a:pt x="1483" y="394"/>
                </a:lnTo>
                <a:lnTo>
                  <a:pt x="1484" y="394"/>
                </a:lnTo>
                <a:lnTo>
                  <a:pt x="1484" y="394"/>
                </a:lnTo>
                <a:lnTo>
                  <a:pt x="1484" y="393"/>
                </a:lnTo>
                <a:lnTo>
                  <a:pt x="1484" y="393"/>
                </a:lnTo>
                <a:lnTo>
                  <a:pt x="1485" y="393"/>
                </a:lnTo>
                <a:lnTo>
                  <a:pt x="1486" y="393"/>
                </a:lnTo>
                <a:lnTo>
                  <a:pt x="1487" y="393"/>
                </a:lnTo>
                <a:lnTo>
                  <a:pt x="1488" y="393"/>
                </a:lnTo>
                <a:lnTo>
                  <a:pt x="1489" y="392"/>
                </a:lnTo>
                <a:lnTo>
                  <a:pt x="1489" y="392"/>
                </a:lnTo>
                <a:lnTo>
                  <a:pt x="1490" y="391"/>
                </a:lnTo>
                <a:lnTo>
                  <a:pt x="1490" y="392"/>
                </a:lnTo>
                <a:lnTo>
                  <a:pt x="1491" y="391"/>
                </a:lnTo>
                <a:lnTo>
                  <a:pt x="1492" y="391"/>
                </a:lnTo>
                <a:lnTo>
                  <a:pt x="1493" y="391"/>
                </a:lnTo>
                <a:lnTo>
                  <a:pt x="1494" y="392"/>
                </a:lnTo>
                <a:lnTo>
                  <a:pt x="1494" y="392"/>
                </a:lnTo>
                <a:lnTo>
                  <a:pt x="1495" y="392"/>
                </a:lnTo>
                <a:lnTo>
                  <a:pt x="1495" y="393"/>
                </a:lnTo>
                <a:lnTo>
                  <a:pt x="1496" y="393"/>
                </a:lnTo>
                <a:lnTo>
                  <a:pt x="1496" y="393"/>
                </a:lnTo>
                <a:lnTo>
                  <a:pt x="1497" y="393"/>
                </a:lnTo>
                <a:lnTo>
                  <a:pt x="1497" y="394"/>
                </a:lnTo>
                <a:lnTo>
                  <a:pt x="1498" y="394"/>
                </a:lnTo>
                <a:lnTo>
                  <a:pt x="1499" y="393"/>
                </a:lnTo>
                <a:lnTo>
                  <a:pt x="1500" y="393"/>
                </a:lnTo>
                <a:lnTo>
                  <a:pt x="1500" y="393"/>
                </a:lnTo>
                <a:lnTo>
                  <a:pt x="1501" y="392"/>
                </a:lnTo>
                <a:lnTo>
                  <a:pt x="1502" y="392"/>
                </a:lnTo>
                <a:lnTo>
                  <a:pt x="1502" y="393"/>
                </a:lnTo>
                <a:lnTo>
                  <a:pt x="1503" y="393"/>
                </a:lnTo>
                <a:lnTo>
                  <a:pt x="1503" y="393"/>
                </a:lnTo>
                <a:lnTo>
                  <a:pt x="1504" y="394"/>
                </a:lnTo>
                <a:lnTo>
                  <a:pt x="1505" y="394"/>
                </a:lnTo>
                <a:lnTo>
                  <a:pt x="1505" y="394"/>
                </a:lnTo>
                <a:lnTo>
                  <a:pt x="1506" y="394"/>
                </a:lnTo>
                <a:lnTo>
                  <a:pt x="1506" y="395"/>
                </a:lnTo>
                <a:lnTo>
                  <a:pt x="1507" y="395"/>
                </a:lnTo>
                <a:lnTo>
                  <a:pt x="1508" y="396"/>
                </a:lnTo>
                <a:lnTo>
                  <a:pt x="1509" y="397"/>
                </a:lnTo>
                <a:lnTo>
                  <a:pt x="1509" y="397"/>
                </a:lnTo>
                <a:lnTo>
                  <a:pt x="1510" y="398"/>
                </a:lnTo>
                <a:lnTo>
                  <a:pt x="1510" y="398"/>
                </a:lnTo>
                <a:lnTo>
                  <a:pt x="1511" y="399"/>
                </a:lnTo>
                <a:lnTo>
                  <a:pt x="1512" y="400"/>
                </a:lnTo>
                <a:lnTo>
                  <a:pt x="1512" y="401"/>
                </a:lnTo>
                <a:lnTo>
                  <a:pt x="1513" y="402"/>
                </a:lnTo>
                <a:lnTo>
                  <a:pt x="1514" y="403"/>
                </a:lnTo>
                <a:lnTo>
                  <a:pt x="1515" y="403"/>
                </a:lnTo>
                <a:lnTo>
                  <a:pt x="1515" y="403"/>
                </a:lnTo>
                <a:lnTo>
                  <a:pt x="1515" y="403"/>
                </a:lnTo>
                <a:lnTo>
                  <a:pt x="1516" y="403"/>
                </a:lnTo>
                <a:lnTo>
                  <a:pt x="1516" y="402"/>
                </a:lnTo>
                <a:lnTo>
                  <a:pt x="1517" y="402"/>
                </a:lnTo>
                <a:lnTo>
                  <a:pt x="1517" y="401"/>
                </a:lnTo>
                <a:lnTo>
                  <a:pt x="1518" y="401"/>
                </a:lnTo>
                <a:lnTo>
                  <a:pt x="1519" y="400"/>
                </a:lnTo>
                <a:lnTo>
                  <a:pt x="1520" y="399"/>
                </a:lnTo>
                <a:lnTo>
                  <a:pt x="1520" y="398"/>
                </a:lnTo>
                <a:lnTo>
                  <a:pt x="1521" y="398"/>
                </a:lnTo>
                <a:lnTo>
                  <a:pt x="1521" y="398"/>
                </a:lnTo>
                <a:lnTo>
                  <a:pt x="1522" y="398"/>
                </a:lnTo>
                <a:lnTo>
                  <a:pt x="1523" y="398"/>
                </a:lnTo>
                <a:lnTo>
                  <a:pt x="1524" y="398"/>
                </a:lnTo>
                <a:lnTo>
                  <a:pt x="1525" y="397"/>
                </a:lnTo>
                <a:lnTo>
                  <a:pt x="1525" y="398"/>
                </a:lnTo>
                <a:lnTo>
                  <a:pt x="1526" y="398"/>
                </a:lnTo>
                <a:lnTo>
                  <a:pt x="1527" y="398"/>
                </a:lnTo>
                <a:lnTo>
                  <a:pt x="1527" y="398"/>
                </a:lnTo>
                <a:lnTo>
                  <a:pt x="1528" y="398"/>
                </a:lnTo>
                <a:lnTo>
                  <a:pt x="1529" y="398"/>
                </a:lnTo>
                <a:lnTo>
                  <a:pt x="1530" y="399"/>
                </a:lnTo>
                <a:lnTo>
                  <a:pt x="1531" y="399"/>
                </a:lnTo>
                <a:lnTo>
                  <a:pt x="1531" y="400"/>
                </a:lnTo>
                <a:lnTo>
                  <a:pt x="1532" y="400"/>
                </a:lnTo>
                <a:lnTo>
                  <a:pt x="1533" y="400"/>
                </a:lnTo>
                <a:lnTo>
                  <a:pt x="1533" y="401"/>
                </a:lnTo>
                <a:lnTo>
                  <a:pt x="1534" y="401"/>
                </a:lnTo>
                <a:lnTo>
                  <a:pt x="1534" y="400"/>
                </a:lnTo>
                <a:lnTo>
                  <a:pt x="1534" y="401"/>
                </a:lnTo>
                <a:lnTo>
                  <a:pt x="1535" y="401"/>
                </a:lnTo>
                <a:lnTo>
                  <a:pt x="1536" y="402"/>
                </a:lnTo>
                <a:lnTo>
                  <a:pt x="1536" y="403"/>
                </a:lnTo>
                <a:lnTo>
                  <a:pt x="1537" y="403"/>
                </a:lnTo>
                <a:lnTo>
                  <a:pt x="1538" y="404"/>
                </a:lnTo>
                <a:lnTo>
                  <a:pt x="1539" y="404"/>
                </a:lnTo>
                <a:lnTo>
                  <a:pt x="1540" y="404"/>
                </a:lnTo>
                <a:lnTo>
                  <a:pt x="1540" y="405"/>
                </a:lnTo>
                <a:lnTo>
                  <a:pt x="1541" y="406"/>
                </a:lnTo>
                <a:lnTo>
                  <a:pt x="1541" y="406"/>
                </a:lnTo>
                <a:lnTo>
                  <a:pt x="1542" y="407"/>
                </a:lnTo>
                <a:lnTo>
                  <a:pt x="1543" y="408"/>
                </a:lnTo>
                <a:lnTo>
                  <a:pt x="1544" y="408"/>
                </a:lnTo>
                <a:lnTo>
                  <a:pt x="1545" y="409"/>
                </a:lnTo>
                <a:lnTo>
                  <a:pt x="1545" y="409"/>
                </a:lnTo>
                <a:lnTo>
                  <a:pt x="1546" y="410"/>
                </a:lnTo>
                <a:lnTo>
                  <a:pt x="1546" y="411"/>
                </a:lnTo>
                <a:lnTo>
                  <a:pt x="1546" y="413"/>
                </a:lnTo>
                <a:lnTo>
                  <a:pt x="1547" y="413"/>
                </a:lnTo>
                <a:lnTo>
                  <a:pt x="1548" y="413"/>
                </a:lnTo>
                <a:lnTo>
                  <a:pt x="1548" y="414"/>
                </a:lnTo>
                <a:lnTo>
                  <a:pt x="1549" y="415"/>
                </a:lnTo>
                <a:lnTo>
                  <a:pt x="1550" y="415"/>
                </a:lnTo>
                <a:lnTo>
                  <a:pt x="1551" y="416"/>
                </a:lnTo>
                <a:lnTo>
                  <a:pt x="1551" y="417"/>
                </a:lnTo>
                <a:lnTo>
                  <a:pt x="1551" y="417"/>
                </a:lnTo>
                <a:lnTo>
                  <a:pt x="1552" y="418"/>
                </a:lnTo>
                <a:lnTo>
                  <a:pt x="1553" y="418"/>
                </a:lnTo>
                <a:lnTo>
                  <a:pt x="1553" y="419"/>
                </a:lnTo>
                <a:lnTo>
                  <a:pt x="1554" y="418"/>
                </a:lnTo>
                <a:lnTo>
                  <a:pt x="1555" y="418"/>
                </a:lnTo>
                <a:lnTo>
                  <a:pt x="1556" y="418"/>
                </a:lnTo>
                <a:lnTo>
                  <a:pt x="1556" y="419"/>
                </a:lnTo>
                <a:lnTo>
                  <a:pt x="1557" y="419"/>
                </a:lnTo>
                <a:lnTo>
                  <a:pt x="1557" y="419"/>
                </a:lnTo>
                <a:lnTo>
                  <a:pt x="1558" y="419"/>
                </a:lnTo>
                <a:lnTo>
                  <a:pt x="1558" y="418"/>
                </a:lnTo>
                <a:lnTo>
                  <a:pt x="1559" y="418"/>
                </a:lnTo>
                <a:lnTo>
                  <a:pt x="1560" y="419"/>
                </a:lnTo>
                <a:lnTo>
                  <a:pt x="1561" y="419"/>
                </a:lnTo>
                <a:lnTo>
                  <a:pt x="1561" y="419"/>
                </a:lnTo>
                <a:lnTo>
                  <a:pt x="1562" y="419"/>
                </a:lnTo>
                <a:lnTo>
                  <a:pt x="1563" y="419"/>
                </a:lnTo>
                <a:lnTo>
                  <a:pt x="1564" y="419"/>
                </a:lnTo>
                <a:lnTo>
                  <a:pt x="1564" y="420"/>
                </a:lnTo>
                <a:lnTo>
                  <a:pt x="1565" y="420"/>
                </a:lnTo>
                <a:lnTo>
                  <a:pt x="1566" y="421"/>
                </a:lnTo>
                <a:lnTo>
                  <a:pt x="1567" y="421"/>
                </a:lnTo>
                <a:lnTo>
                  <a:pt x="1567" y="421"/>
                </a:lnTo>
                <a:lnTo>
                  <a:pt x="1568" y="422"/>
                </a:lnTo>
                <a:lnTo>
                  <a:pt x="1569" y="422"/>
                </a:lnTo>
                <a:lnTo>
                  <a:pt x="1570" y="422"/>
                </a:lnTo>
                <a:lnTo>
                  <a:pt x="1570" y="422"/>
                </a:lnTo>
                <a:lnTo>
                  <a:pt x="1570" y="423"/>
                </a:lnTo>
                <a:lnTo>
                  <a:pt x="1571" y="423"/>
                </a:lnTo>
                <a:lnTo>
                  <a:pt x="1572" y="423"/>
                </a:lnTo>
                <a:lnTo>
                  <a:pt x="1572" y="424"/>
                </a:lnTo>
                <a:lnTo>
                  <a:pt x="1573" y="424"/>
                </a:lnTo>
                <a:lnTo>
                  <a:pt x="1574" y="423"/>
                </a:lnTo>
                <a:lnTo>
                  <a:pt x="1575" y="423"/>
                </a:lnTo>
                <a:lnTo>
                  <a:pt x="1576" y="423"/>
                </a:lnTo>
                <a:lnTo>
                  <a:pt x="1576" y="422"/>
                </a:lnTo>
                <a:lnTo>
                  <a:pt x="1577" y="422"/>
                </a:lnTo>
                <a:lnTo>
                  <a:pt x="1577" y="422"/>
                </a:lnTo>
                <a:lnTo>
                  <a:pt x="1578" y="421"/>
                </a:lnTo>
                <a:lnTo>
                  <a:pt x="1579" y="421"/>
                </a:lnTo>
                <a:lnTo>
                  <a:pt x="1580" y="421"/>
                </a:lnTo>
                <a:lnTo>
                  <a:pt x="1581" y="421"/>
                </a:lnTo>
                <a:lnTo>
                  <a:pt x="1581" y="420"/>
                </a:lnTo>
                <a:lnTo>
                  <a:pt x="1582" y="420"/>
                </a:lnTo>
                <a:lnTo>
                  <a:pt x="1582" y="419"/>
                </a:lnTo>
                <a:lnTo>
                  <a:pt x="1582" y="419"/>
                </a:lnTo>
                <a:lnTo>
                  <a:pt x="1582" y="419"/>
                </a:lnTo>
                <a:lnTo>
                  <a:pt x="1583" y="419"/>
                </a:lnTo>
                <a:lnTo>
                  <a:pt x="1584" y="418"/>
                </a:lnTo>
                <a:lnTo>
                  <a:pt x="1585" y="418"/>
                </a:lnTo>
                <a:lnTo>
                  <a:pt x="1586" y="417"/>
                </a:lnTo>
                <a:lnTo>
                  <a:pt x="1587" y="417"/>
                </a:lnTo>
                <a:lnTo>
                  <a:pt x="1587" y="416"/>
                </a:lnTo>
                <a:lnTo>
                  <a:pt x="1588" y="416"/>
                </a:lnTo>
                <a:lnTo>
                  <a:pt x="1588" y="415"/>
                </a:lnTo>
                <a:lnTo>
                  <a:pt x="1589" y="415"/>
                </a:lnTo>
                <a:lnTo>
                  <a:pt x="1590" y="415"/>
                </a:lnTo>
                <a:lnTo>
                  <a:pt x="1591" y="415"/>
                </a:lnTo>
                <a:lnTo>
                  <a:pt x="1592" y="415"/>
                </a:lnTo>
                <a:lnTo>
                  <a:pt x="1592" y="415"/>
                </a:lnTo>
                <a:lnTo>
                  <a:pt x="1593" y="415"/>
                </a:lnTo>
                <a:lnTo>
                  <a:pt x="1594" y="415"/>
                </a:lnTo>
                <a:lnTo>
                  <a:pt x="1594" y="414"/>
                </a:lnTo>
                <a:lnTo>
                  <a:pt x="1595" y="414"/>
                </a:lnTo>
                <a:lnTo>
                  <a:pt x="1596" y="414"/>
                </a:lnTo>
                <a:lnTo>
                  <a:pt x="1597" y="413"/>
                </a:lnTo>
                <a:lnTo>
                  <a:pt x="1597" y="413"/>
                </a:lnTo>
                <a:lnTo>
                  <a:pt x="1598" y="414"/>
                </a:lnTo>
                <a:lnTo>
                  <a:pt x="1599" y="414"/>
                </a:lnTo>
                <a:lnTo>
                  <a:pt x="1600" y="413"/>
                </a:lnTo>
                <a:lnTo>
                  <a:pt x="1601" y="413"/>
                </a:lnTo>
                <a:lnTo>
                  <a:pt x="1601" y="413"/>
                </a:lnTo>
                <a:lnTo>
                  <a:pt x="1602" y="413"/>
                </a:lnTo>
                <a:lnTo>
                  <a:pt x="1602" y="414"/>
                </a:lnTo>
                <a:lnTo>
                  <a:pt x="1603" y="414"/>
                </a:lnTo>
                <a:lnTo>
                  <a:pt x="1603" y="415"/>
                </a:lnTo>
                <a:lnTo>
                  <a:pt x="1603" y="415"/>
                </a:lnTo>
                <a:lnTo>
                  <a:pt x="1604" y="415"/>
                </a:lnTo>
                <a:lnTo>
                  <a:pt x="1605" y="416"/>
                </a:lnTo>
                <a:lnTo>
                  <a:pt x="1606" y="416"/>
                </a:lnTo>
                <a:lnTo>
                  <a:pt x="1606" y="417"/>
                </a:lnTo>
                <a:lnTo>
                  <a:pt x="1607" y="417"/>
                </a:lnTo>
                <a:lnTo>
                  <a:pt x="1607" y="417"/>
                </a:lnTo>
                <a:lnTo>
                  <a:pt x="1608" y="417"/>
                </a:lnTo>
                <a:lnTo>
                  <a:pt x="1608" y="417"/>
                </a:lnTo>
                <a:lnTo>
                  <a:pt x="1609" y="417"/>
                </a:lnTo>
                <a:lnTo>
                  <a:pt x="1610" y="417"/>
                </a:lnTo>
                <a:lnTo>
                  <a:pt x="1611" y="417"/>
                </a:lnTo>
                <a:lnTo>
                  <a:pt x="1612" y="416"/>
                </a:lnTo>
                <a:lnTo>
                  <a:pt x="1613" y="416"/>
                </a:lnTo>
                <a:lnTo>
                  <a:pt x="1613" y="416"/>
                </a:lnTo>
                <a:lnTo>
                  <a:pt x="1613" y="416"/>
                </a:lnTo>
                <a:lnTo>
                  <a:pt x="1614" y="416"/>
                </a:lnTo>
                <a:lnTo>
                  <a:pt x="1615" y="416"/>
                </a:lnTo>
                <a:lnTo>
                  <a:pt x="1615" y="415"/>
                </a:lnTo>
                <a:lnTo>
                  <a:pt x="1616" y="415"/>
                </a:lnTo>
                <a:lnTo>
                  <a:pt x="1617" y="415"/>
                </a:lnTo>
                <a:lnTo>
                  <a:pt x="1618" y="414"/>
                </a:lnTo>
                <a:lnTo>
                  <a:pt x="1618" y="414"/>
                </a:lnTo>
                <a:lnTo>
                  <a:pt x="1618" y="414"/>
                </a:lnTo>
                <a:lnTo>
                  <a:pt x="1619" y="414"/>
                </a:lnTo>
                <a:lnTo>
                  <a:pt x="1620" y="415"/>
                </a:lnTo>
                <a:lnTo>
                  <a:pt x="1621" y="414"/>
                </a:lnTo>
                <a:lnTo>
                  <a:pt x="1622" y="413"/>
                </a:lnTo>
                <a:lnTo>
                  <a:pt x="1623" y="413"/>
                </a:lnTo>
                <a:lnTo>
                  <a:pt x="1623" y="413"/>
                </a:lnTo>
                <a:lnTo>
                  <a:pt x="1624" y="414"/>
                </a:lnTo>
                <a:lnTo>
                  <a:pt x="1625" y="414"/>
                </a:lnTo>
                <a:lnTo>
                  <a:pt x="1625" y="414"/>
                </a:lnTo>
                <a:lnTo>
                  <a:pt x="1626" y="414"/>
                </a:lnTo>
                <a:lnTo>
                  <a:pt x="1627" y="413"/>
                </a:lnTo>
                <a:lnTo>
                  <a:pt x="1628" y="413"/>
                </a:lnTo>
                <a:lnTo>
                  <a:pt x="1628" y="413"/>
                </a:lnTo>
                <a:lnTo>
                  <a:pt x="1629" y="413"/>
                </a:lnTo>
                <a:lnTo>
                  <a:pt x="1630" y="412"/>
                </a:lnTo>
                <a:lnTo>
                  <a:pt x="1631" y="411"/>
                </a:lnTo>
                <a:lnTo>
                  <a:pt x="1631" y="411"/>
                </a:lnTo>
                <a:lnTo>
                  <a:pt x="1632" y="410"/>
                </a:lnTo>
                <a:lnTo>
                  <a:pt x="1633" y="410"/>
                </a:lnTo>
                <a:lnTo>
                  <a:pt x="1633" y="409"/>
                </a:lnTo>
                <a:lnTo>
                  <a:pt x="1634" y="409"/>
                </a:lnTo>
                <a:lnTo>
                  <a:pt x="1635" y="409"/>
                </a:lnTo>
                <a:lnTo>
                  <a:pt x="1636" y="409"/>
                </a:lnTo>
                <a:lnTo>
                  <a:pt x="1637" y="409"/>
                </a:lnTo>
                <a:lnTo>
                  <a:pt x="1637" y="409"/>
                </a:lnTo>
                <a:lnTo>
                  <a:pt x="1638" y="409"/>
                </a:lnTo>
                <a:lnTo>
                  <a:pt x="1639" y="409"/>
                </a:lnTo>
                <a:lnTo>
                  <a:pt x="1639" y="409"/>
                </a:lnTo>
                <a:lnTo>
                  <a:pt x="1639" y="409"/>
                </a:lnTo>
                <a:lnTo>
                  <a:pt x="1640" y="409"/>
                </a:lnTo>
                <a:lnTo>
                  <a:pt x="1641" y="409"/>
                </a:lnTo>
                <a:lnTo>
                  <a:pt x="1642" y="409"/>
                </a:lnTo>
                <a:lnTo>
                  <a:pt x="1643" y="409"/>
                </a:lnTo>
                <a:lnTo>
                  <a:pt x="1644" y="409"/>
                </a:lnTo>
                <a:lnTo>
                  <a:pt x="1644" y="409"/>
                </a:lnTo>
                <a:lnTo>
                  <a:pt x="1644" y="409"/>
                </a:lnTo>
                <a:lnTo>
                  <a:pt x="1645" y="409"/>
                </a:lnTo>
                <a:lnTo>
                  <a:pt x="1646" y="409"/>
                </a:lnTo>
                <a:lnTo>
                  <a:pt x="1647" y="409"/>
                </a:lnTo>
                <a:lnTo>
                  <a:pt x="1648" y="408"/>
                </a:lnTo>
                <a:lnTo>
                  <a:pt x="1649" y="408"/>
                </a:lnTo>
                <a:lnTo>
                  <a:pt x="1649" y="408"/>
                </a:lnTo>
                <a:lnTo>
                  <a:pt x="1649" y="408"/>
                </a:lnTo>
                <a:lnTo>
                  <a:pt x="1650" y="408"/>
                </a:lnTo>
                <a:lnTo>
                  <a:pt x="1651" y="407"/>
                </a:lnTo>
                <a:lnTo>
                  <a:pt x="1652" y="406"/>
                </a:lnTo>
                <a:lnTo>
                  <a:pt x="1653" y="406"/>
                </a:lnTo>
                <a:lnTo>
                  <a:pt x="1654" y="405"/>
                </a:lnTo>
                <a:lnTo>
                  <a:pt x="1654" y="405"/>
                </a:lnTo>
                <a:lnTo>
                  <a:pt x="1655" y="405"/>
                </a:lnTo>
                <a:lnTo>
                  <a:pt x="1655" y="404"/>
                </a:lnTo>
                <a:lnTo>
                  <a:pt x="1655" y="404"/>
                </a:lnTo>
                <a:lnTo>
                  <a:pt x="1655" y="403"/>
                </a:lnTo>
                <a:lnTo>
                  <a:pt x="1656" y="403"/>
                </a:lnTo>
                <a:lnTo>
                  <a:pt x="1657" y="403"/>
                </a:lnTo>
                <a:lnTo>
                  <a:pt x="1658" y="403"/>
                </a:lnTo>
                <a:lnTo>
                  <a:pt x="1659" y="403"/>
                </a:lnTo>
                <a:lnTo>
                  <a:pt x="1659" y="403"/>
                </a:lnTo>
                <a:lnTo>
                  <a:pt x="1660" y="402"/>
                </a:lnTo>
                <a:lnTo>
                  <a:pt x="1660" y="403"/>
                </a:lnTo>
                <a:lnTo>
                  <a:pt x="1661" y="403"/>
                </a:lnTo>
                <a:lnTo>
                  <a:pt x="1662" y="403"/>
                </a:lnTo>
                <a:lnTo>
                  <a:pt x="1662" y="403"/>
                </a:lnTo>
                <a:lnTo>
                  <a:pt x="1663" y="403"/>
                </a:lnTo>
                <a:lnTo>
                  <a:pt x="1664" y="403"/>
                </a:lnTo>
                <a:lnTo>
                  <a:pt x="1664" y="403"/>
                </a:lnTo>
                <a:lnTo>
                  <a:pt x="1665" y="404"/>
                </a:lnTo>
                <a:lnTo>
                  <a:pt x="1666" y="404"/>
                </a:lnTo>
                <a:lnTo>
                  <a:pt x="1667" y="404"/>
                </a:lnTo>
                <a:lnTo>
                  <a:pt x="1668" y="404"/>
                </a:lnTo>
                <a:lnTo>
                  <a:pt x="1668" y="405"/>
                </a:lnTo>
                <a:lnTo>
                  <a:pt x="1669" y="406"/>
                </a:lnTo>
                <a:lnTo>
                  <a:pt x="1669" y="406"/>
                </a:lnTo>
                <a:lnTo>
                  <a:pt x="1670" y="407"/>
                </a:lnTo>
                <a:lnTo>
                  <a:pt x="1671" y="407"/>
                </a:lnTo>
                <a:lnTo>
                  <a:pt x="1672" y="408"/>
                </a:lnTo>
                <a:lnTo>
                  <a:pt x="1673" y="408"/>
                </a:lnTo>
                <a:lnTo>
                  <a:pt x="1674" y="408"/>
                </a:lnTo>
                <a:lnTo>
                  <a:pt x="1674" y="408"/>
                </a:lnTo>
                <a:lnTo>
                  <a:pt x="1675" y="408"/>
                </a:lnTo>
                <a:lnTo>
                  <a:pt x="1675" y="409"/>
                </a:lnTo>
                <a:lnTo>
                  <a:pt x="1676" y="409"/>
                </a:lnTo>
                <a:lnTo>
                  <a:pt x="1676" y="409"/>
                </a:lnTo>
                <a:lnTo>
                  <a:pt x="1677" y="409"/>
                </a:lnTo>
                <a:lnTo>
                  <a:pt x="1677" y="410"/>
                </a:lnTo>
                <a:lnTo>
                  <a:pt x="1678" y="410"/>
                </a:lnTo>
                <a:lnTo>
                  <a:pt x="1679" y="410"/>
                </a:lnTo>
                <a:lnTo>
                  <a:pt x="1680" y="411"/>
                </a:lnTo>
                <a:lnTo>
                  <a:pt x="1680" y="411"/>
                </a:lnTo>
                <a:lnTo>
                  <a:pt x="1680" y="412"/>
                </a:lnTo>
                <a:lnTo>
                  <a:pt x="1681" y="413"/>
                </a:lnTo>
                <a:lnTo>
                  <a:pt x="1682" y="413"/>
                </a:lnTo>
                <a:lnTo>
                  <a:pt x="1683" y="413"/>
                </a:lnTo>
                <a:lnTo>
                  <a:pt x="1684" y="413"/>
                </a:lnTo>
                <a:lnTo>
                  <a:pt x="1685" y="413"/>
                </a:lnTo>
                <a:lnTo>
                  <a:pt x="1685" y="413"/>
                </a:lnTo>
                <a:lnTo>
                  <a:pt x="1686" y="414"/>
                </a:lnTo>
                <a:lnTo>
                  <a:pt x="1686" y="414"/>
                </a:lnTo>
                <a:lnTo>
                  <a:pt x="1687" y="414"/>
                </a:lnTo>
                <a:lnTo>
                  <a:pt x="1688" y="414"/>
                </a:lnTo>
                <a:lnTo>
                  <a:pt x="1689" y="414"/>
                </a:lnTo>
                <a:lnTo>
                  <a:pt x="1689" y="415"/>
                </a:lnTo>
                <a:lnTo>
                  <a:pt x="1690" y="415"/>
                </a:lnTo>
                <a:lnTo>
                  <a:pt x="1690" y="416"/>
                </a:lnTo>
                <a:lnTo>
                  <a:pt x="1691" y="417"/>
                </a:lnTo>
                <a:lnTo>
                  <a:pt x="1692" y="418"/>
                </a:lnTo>
                <a:lnTo>
                  <a:pt x="1692" y="419"/>
                </a:lnTo>
                <a:lnTo>
                  <a:pt x="1692" y="419"/>
                </a:lnTo>
                <a:lnTo>
                  <a:pt x="1693" y="420"/>
                </a:lnTo>
                <a:lnTo>
                  <a:pt x="1694" y="421"/>
                </a:lnTo>
                <a:lnTo>
                  <a:pt x="1695" y="422"/>
                </a:lnTo>
                <a:lnTo>
                  <a:pt x="1695" y="423"/>
                </a:lnTo>
                <a:lnTo>
                  <a:pt x="1696" y="424"/>
                </a:lnTo>
                <a:lnTo>
                  <a:pt x="1697" y="424"/>
                </a:lnTo>
                <a:lnTo>
                  <a:pt x="1698" y="424"/>
                </a:lnTo>
                <a:lnTo>
                  <a:pt x="1698" y="424"/>
                </a:lnTo>
                <a:lnTo>
                  <a:pt x="1698" y="424"/>
                </a:lnTo>
                <a:lnTo>
                  <a:pt x="1698" y="425"/>
                </a:lnTo>
                <a:lnTo>
                  <a:pt x="1699" y="425"/>
                </a:lnTo>
                <a:lnTo>
                  <a:pt x="1699" y="426"/>
                </a:lnTo>
                <a:lnTo>
                  <a:pt x="1700" y="426"/>
                </a:lnTo>
                <a:lnTo>
                  <a:pt x="1700" y="427"/>
                </a:lnTo>
                <a:lnTo>
                  <a:pt x="1701" y="427"/>
                </a:lnTo>
                <a:lnTo>
                  <a:pt x="1702" y="428"/>
                </a:lnTo>
                <a:lnTo>
                  <a:pt x="1703" y="428"/>
                </a:lnTo>
                <a:lnTo>
                  <a:pt x="1704" y="428"/>
                </a:lnTo>
                <a:lnTo>
                  <a:pt x="1705" y="429"/>
                </a:lnTo>
                <a:lnTo>
                  <a:pt x="1705" y="429"/>
                </a:lnTo>
                <a:lnTo>
                  <a:pt x="1705" y="429"/>
                </a:lnTo>
                <a:lnTo>
                  <a:pt x="1706" y="429"/>
                </a:lnTo>
                <a:lnTo>
                  <a:pt x="1707" y="428"/>
                </a:lnTo>
                <a:lnTo>
                  <a:pt x="1708" y="428"/>
                </a:lnTo>
                <a:lnTo>
                  <a:pt x="1709" y="428"/>
                </a:lnTo>
                <a:lnTo>
                  <a:pt x="1709" y="426"/>
                </a:lnTo>
                <a:lnTo>
                  <a:pt x="1710" y="426"/>
                </a:lnTo>
                <a:lnTo>
                  <a:pt x="1711" y="425"/>
                </a:lnTo>
                <a:lnTo>
                  <a:pt x="1711" y="425"/>
                </a:lnTo>
                <a:lnTo>
                  <a:pt x="1711" y="426"/>
                </a:lnTo>
                <a:lnTo>
                  <a:pt x="1712" y="426"/>
                </a:lnTo>
                <a:lnTo>
                  <a:pt x="1713" y="427"/>
                </a:lnTo>
                <a:lnTo>
                  <a:pt x="1714" y="428"/>
                </a:lnTo>
                <a:lnTo>
                  <a:pt x="1715" y="428"/>
                </a:lnTo>
                <a:lnTo>
                  <a:pt x="1715" y="429"/>
                </a:lnTo>
                <a:lnTo>
                  <a:pt x="1716" y="429"/>
                </a:lnTo>
                <a:lnTo>
                  <a:pt x="1716" y="429"/>
                </a:lnTo>
                <a:lnTo>
                  <a:pt x="1716" y="429"/>
                </a:lnTo>
                <a:lnTo>
                  <a:pt x="1717" y="430"/>
                </a:lnTo>
                <a:lnTo>
                  <a:pt x="1718" y="431"/>
                </a:lnTo>
                <a:lnTo>
                  <a:pt x="1719" y="431"/>
                </a:lnTo>
                <a:lnTo>
                  <a:pt x="1720" y="431"/>
                </a:lnTo>
                <a:lnTo>
                  <a:pt x="1720" y="432"/>
                </a:lnTo>
                <a:lnTo>
                  <a:pt x="1721" y="432"/>
                </a:lnTo>
                <a:lnTo>
                  <a:pt x="1721" y="432"/>
                </a:lnTo>
                <a:lnTo>
                  <a:pt x="1722" y="433"/>
                </a:lnTo>
                <a:lnTo>
                  <a:pt x="1722" y="434"/>
                </a:lnTo>
                <a:lnTo>
                  <a:pt x="1723" y="434"/>
                </a:lnTo>
                <a:lnTo>
                  <a:pt x="1724" y="434"/>
                </a:lnTo>
                <a:lnTo>
                  <a:pt x="1725" y="434"/>
                </a:lnTo>
                <a:lnTo>
                  <a:pt x="1726" y="435"/>
                </a:lnTo>
                <a:lnTo>
                  <a:pt x="1726" y="436"/>
                </a:lnTo>
                <a:lnTo>
                  <a:pt x="1727" y="437"/>
                </a:lnTo>
                <a:lnTo>
                  <a:pt x="1728" y="438"/>
                </a:lnTo>
                <a:lnTo>
                  <a:pt x="1729" y="439"/>
                </a:lnTo>
                <a:lnTo>
                  <a:pt x="1729" y="439"/>
                </a:lnTo>
                <a:lnTo>
                  <a:pt x="1730" y="439"/>
                </a:lnTo>
                <a:lnTo>
                  <a:pt x="1730" y="439"/>
                </a:lnTo>
                <a:lnTo>
                  <a:pt x="1731" y="439"/>
                </a:lnTo>
                <a:lnTo>
                  <a:pt x="1731" y="440"/>
                </a:lnTo>
                <a:lnTo>
                  <a:pt x="1731" y="440"/>
                </a:lnTo>
                <a:lnTo>
                  <a:pt x="1731" y="441"/>
                </a:lnTo>
                <a:lnTo>
                  <a:pt x="1732" y="441"/>
                </a:lnTo>
                <a:lnTo>
                  <a:pt x="1733" y="442"/>
                </a:lnTo>
                <a:lnTo>
                  <a:pt x="1734" y="442"/>
                </a:lnTo>
                <a:lnTo>
                  <a:pt x="1734" y="443"/>
                </a:lnTo>
                <a:lnTo>
                  <a:pt x="1735" y="444"/>
                </a:lnTo>
                <a:lnTo>
                  <a:pt x="1735" y="444"/>
                </a:lnTo>
                <a:lnTo>
                  <a:pt x="1736" y="445"/>
                </a:lnTo>
                <a:lnTo>
                  <a:pt x="1736" y="446"/>
                </a:lnTo>
                <a:lnTo>
                  <a:pt x="1736" y="447"/>
                </a:lnTo>
                <a:lnTo>
                  <a:pt x="1737" y="447"/>
                </a:lnTo>
                <a:lnTo>
                  <a:pt x="1738" y="448"/>
                </a:lnTo>
                <a:lnTo>
                  <a:pt x="1738" y="449"/>
                </a:lnTo>
                <a:lnTo>
                  <a:pt x="1739" y="449"/>
                </a:lnTo>
                <a:lnTo>
                  <a:pt x="1740" y="450"/>
                </a:lnTo>
                <a:lnTo>
                  <a:pt x="1741" y="451"/>
                </a:lnTo>
                <a:lnTo>
                  <a:pt x="1741" y="451"/>
                </a:lnTo>
                <a:lnTo>
                  <a:pt x="1741" y="452"/>
                </a:lnTo>
                <a:lnTo>
                  <a:pt x="1741" y="452"/>
                </a:lnTo>
                <a:lnTo>
                  <a:pt x="1741" y="453"/>
                </a:lnTo>
                <a:lnTo>
                  <a:pt x="1742" y="453"/>
                </a:lnTo>
                <a:lnTo>
                  <a:pt x="1743" y="453"/>
                </a:lnTo>
                <a:lnTo>
                  <a:pt x="1744" y="453"/>
                </a:lnTo>
                <a:lnTo>
                  <a:pt x="1745" y="453"/>
                </a:lnTo>
                <a:lnTo>
                  <a:pt x="1746" y="453"/>
                </a:lnTo>
                <a:lnTo>
                  <a:pt x="1747" y="453"/>
                </a:lnTo>
                <a:lnTo>
                  <a:pt x="1747" y="452"/>
                </a:lnTo>
                <a:lnTo>
                  <a:pt x="1747" y="451"/>
                </a:lnTo>
                <a:lnTo>
                  <a:pt x="1748" y="451"/>
                </a:lnTo>
                <a:lnTo>
                  <a:pt x="1748" y="452"/>
                </a:lnTo>
                <a:lnTo>
                  <a:pt x="1749" y="452"/>
                </a:lnTo>
                <a:lnTo>
                  <a:pt x="1750" y="453"/>
                </a:lnTo>
                <a:lnTo>
                  <a:pt x="1751" y="453"/>
                </a:lnTo>
                <a:lnTo>
                  <a:pt x="1752" y="453"/>
                </a:lnTo>
                <a:lnTo>
                  <a:pt x="1752" y="453"/>
                </a:lnTo>
                <a:lnTo>
                  <a:pt x="1753" y="453"/>
                </a:lnTo>
                <a:lnTo>
                  <a:pt x="1753" y="453"/>
                </a:lnTo>
                <a:lnTo>
                  <a:pt x="1754" y="454"/>
                </a:lnTo>
                <a:lnTo>
                  <a:pt x="1755" y="454"/>
                </a:lnTo>
                <a:lnTo>
                  <a:pt x="1756" y="455"/>
                </a:lnTo>
                <a:lnTo>
                  <a:pt x="1757" y="455"/>
                </a:lnTo>
                <a:lnTo>
                  <a:pt x="1757" y="456"/>
                </a:lnTo>
                <a:lnTo>
                  <a:pt x="1758" y="457"/>
                </a:lnTo>
                <a:lnTo>
                  <a:pt x="1759" y="458"/>
                </a:lnTo>
                <a:lnTo>
                  <a:pt x="1759" y="459"/>
                </a:lnTo>
                <a:lnTo>
                  <a:pt x="1759" y="459"/>
                </a:lnTo>
                <a:lnTo>
                  <a:pt x="1760" y="460"/>
                </a:lnTo>
                <a:lnTo>
                  <a:pt x="1761" y="460"/>
                </a:lnTo>
                <a:lnTo>
                  <a:pt x="1762" y="461"/>
                </a:lnTo>
                <a:lnTo>
                  <a:pt x="1762" y="461"/>
                </a:lnTo>
                <a:lnTo>
                  <a:pt x="1762" y="462"/>
                </a:lnTo>
                <a:lnTo>
                  <a:pt x="1763" y="462"/>
                </a:lnTo>
                <a:lnTo>
                  <a:pt x="1763" y="463"/>
                </a:lnTo>
                <a:lnTo>
                  <a:pt x="1764" y="463"/>
                </a:lnTo>
                <a:lnTo>
                  <a:pt x="1765" y="464"/>
                </a:lnTo>
                <a:lnTo>
                  <a:pt x="1766" y="465"/>
                </a:lnTo>
                <a:lnTo>
                  <a:pt x="1766" y="466"/>
                </a:lnTo>
                <a:lnTo>
                  <a:pt x="1767" y="467"/>
                </a:lnTo>
                <a:lnTo>
                  <a:pt x="1767" y="467"/>
                </a:lnTo>
                <a:lnTo>
                  <a:pt x="1768" y="468"/>
                </a:lnTo>
                <a:lnTo>
                  <a:pt x="1769" y="469"/>
                </a:lnTo>
                <a:lnTo>
                  <a:pt x="1770" y="469"/>
                </a:lnTo>
                <a:lnTo>
                  <a:pt x="1771" y="469"/>
                </a:lnTo>
                <a:lnTo>
                  <a:pt x="1772" y="470"/>
                </a:lnTo>
                <a:lnTo>
                  <a:pt x="1772" y="470"/>
                </a:lnTo>
                <a:lnTo>
                  <a:pt x="1772" y="470"/>
                </a:lnTo>
                <a:lnTo>
                  <a:pt x="1773" y="470"/>
                </a:lnTo>
                <a:lnTo>
                  <a:pt x="1773" y="470"/>
                </a:lnTo>
                <a:lnTo>
                  <a:pt x="1774" y="470"/>
                </a:lnTo>
                <a:lnTo>
                  <a:pt x="1774" y="471"/>
                </a:lnTo>
                <a:lnTo>
                  <a:pt x="1775" y="471"/>
                </a:lnTo>
                <a:lnTo>
                  <a:pt x="1776" y="471"/>
                </a:lnTo>
                <a:lnTo>
                  <a:pt x="1777" y="471"/>
                </a:lnTo>
                <a:lnTo>
                  <a:pt x="1778" y="472"/>
                </a:lnTo>
                <a:lnTo>
                  <a:pt x="1778" y="472"/>
                </a:lnTo>
                <a:lnTo>
                  <a:pt x="1778" y="472"/>
                </a:lnTo>
                <a:lnTo>
                  <a:pt x="1779" y="472"/>
                </a:lnTo>
                <a:lnTo>
                  <a:pt x="1780" y="472"/>
                </a:lnTo>
                <a:lnTo>
                  <a:pt x="1780" y="471"/>
                </a:lnTo>
                <a:lnTo>
                  <a:pt x="1781" y="471"/>
                </a:lnTo>
                <a:lnTo>
                  <a:pt x="1782" y="470"/>
                </a:lnTo>
                <a:lnTo>
                  <a:pt x="1783" y="470"/>
                </a:lnTo>
                <a:lnTo>
                  <a:pt x="1783" y="470"/>
                </a:lnTo>
                <a:lnTo>
                  <a:pt x="1783" y="470"/>
                </a:lnTo>
                <a:lnTo>
                  <a:pt x="1784" y="469"/>
                </a:lnTo>
                <a:lnTo>
                  <a:pt x="1785" y="469"/>
                </a:lnTo>
                <a:lnTo>
                  <a:pt x="1786" y="469"/>
                </a:lnTo>
                <a:lnTo>
                  <a:pt x="1787" y="470"/>
                </a:lnTo>
                <a:lnTo>
                  <a:pt x="1787" y="469"/>
                </a:lnTo>
                <a:lnTo>
                  <a:pt x="1788" y="470"/>
                </a:lnTo>
                <a:lnTo>
                  <a:pt x="1788" y="470"/>
                </a:lnTo>
                <a:lnTo>
                  <a:pt x="1789" y="470"/>
                </a:lnTo>
                <a:lnTo>
                  <a:pt x="1790" y="471"/>
                </a:lnTo>
                <a:lnTo>
                  <a:pt x="1790" y="472"/>
                </a:lnTo>
                <a:lnTo>
                  <a:pt x="1791" y="473"/>
                </a:lnTo>
                <a:lnTo>
                  <a:pt x="1792" y="475"/>
                </a:lnTo>
                <a:lnTo>
                  <a:pt x="1793" y="475"/>
                </a:lnTo>
                <a:lnTo>
                  <a:pt x="1793" y="476"/>
                </a:lnTo>
                <a:lnTo>
                  <a:pt x="1794" y="476"/>
                </a:lnTo>
                <a:lnTo>
                  <a:pt x="1794" y="477"/>
                </a:lnTo>
                <a:lnTo>
                  <a:pt x="1795" y="477"/>
                </a:lnTo>
                <a:lnTo>
                  <a:pt x="1795" y="478"/>
                </a:lnTo>
                <a:lnTo>
                  <a:pt x="1796" y="478"/>
                </a:lnTo>
                <a:lnTo>
                  <a:pt x="1796" y="478"/>
                </a:lnTo>
                <a:lnTo>
                  <a:pt x="1797" y="480"/>
                </a:lnTo>
                <a:lnTo>
                  <a:pt x="1798" y="480"/>
                </a:lnTo>
                <a:lnTo>
                  <a:pt x="1798" y="480"/>
                </a:lnTo>
                <a:lnTo>
                  <a:pt x="1798" y="481"/>
                </a:lnTo>
                <a:lnTo>
                  <a:pt x="1799" y="482"/>
                </a:lnTo>
                <a:lnTo>
                  <a:pt x="1800" y="482"/>
                </a:lnTo>
                <a:lnTo>
                  <a:pt x="1800" y="482"/>
                </a:lnTo>
                <a:lnTo>
                  <a:pt x="1801" y="482"/>
                </a:lnTo>
                <a:lnTo>
                  <a:pt x="1802" y="483"/>
                </a:lnTo>
                <a:lnTo>
                  <a:pt x="1802" y="484"/>
                </a:lnTo>
                <a:lnTo>
                  <a:pt x="1803" y="485"/>
                </a:lnTo>
                <a:lnTo>
                  <a:pt x="1803" y="485"/>
                </a:lnTo>
                <a:lnTo>
                  <a:pt x="1804" y="487"/>
                </a:lnTo>
                <a:lnTo>
                  <a:pt x="1805" y="487"/>
                </a:lnTo>
                <a:lnTo>
                  <a:pt x="1805" y="488"/>
                </a:lnTo>
                <a:lnTo>
                  <a:pt x="1806" y="488"/>
                </a:lnTo>
                <a:lnTo>
                  <a:pt x="1806" y="489"/>
                </a:lnTo>
                <a:lnTo>
                  <a:pt x="1807" y="489"/>
                </a:lnTo>
                <a:lnTo>
                  <a:pt x="1808" y="489"/>
                </a:lnTo>
                <a:lnTo>
                  <a:pt x="1808" y="490"/>
                </a:lnTo>
                <a:lnTo>
                  <a:pt x="1808" y="490"/>
                </a:lnTo>
                <a:lnTo>
                  <a:pt x="1809" y="491"/>
                </a:lnTo>
                <a:lnTo>
                  <a:pt x="1810" y="491"/>
                </a:lnTo>
                <a:lnTo>
                  <a:pt x="1811" y="491"/>
                </a:lnTo>
                <a:lnTo>
                  <a:pt x="1812" y="492"/>
                </a:lnTo>
                <a:lnTo>
                  <a:pt x="1813" y="492"/>
                </a:lnTo>
                <a:lnTo>
                  <a:pt x="1814" y="493"/>
                </a:lnTo>
                <a:lnTo>
                  <a:pt x="1814" y="494"/>
                </a:lnTo>
                <a:lnTo>
                  <a:pt x="1814" y="495"/>
                </a:lnTo>
                <a:lnTo>
                  <a:pt x="1815" y="495"/>
                </a:lnTo>
                <a:lnTo>
                  <a:pt x="1815" y="496"/>
                </a:lnTo>
                <a:lnTo>
                  <a:pt x="1816" y="496"/>
                </a:lnTo>
                <a:lnTo>
                  <a:pt x="1816" y="496"/>
                </a:lnTo>
                <a:lnTo>
                  <a:pt x="1817" y="496"/>
                </a:lnTo>
                <a:lnTo>
                  <a:pt x="1817" y="496"/>
                </a:lnTo>
                <a:lnTo>
                  <a:pt x="1818" y="496"/>
                </a:lnTo>
                <a:lnTo>
                  <a:pt x="1819" y="497"/>
                </a:lnTo>
                <a:lnTo>
                  <a:pt x="1819" y="497"/>
                </a:lnTo>
                <a:lnTo>
                  <a:pt x="1820" y="497"/>
                </a:lnTo>
                <a:lnTo>
                  <a:pt x="1820" y="497"/>
                </a:lnTo>
                <a:lnTo>
                  <a:pt x="1821" y="497"/>
                </a:lnTo>
                <a:lnTo>
                  <a:pt x="1822" y="497"/>
                </a:lnTo>
                <a:lnTo>
                  <a:pt x="1823" y="497"/>
                </a:lnTo>
                <a:lnTo>
                  <a:pt x="1824" y="496"/>
                </a:lnTo>
                <a:lnTo>
                  <a:pt x="1824" y="496"/>
                </a:lnTo>
                <a:lnTo>
                  <a:pt x="1825" y="496"/>
                </a:lnTo>
                <a:lnTo>
                  <a:pt x="1826" y="496"/>
                </a:lnTo>
                <a:lnTo>
                  <a:pt x="1826" y="496"/>
                </a:lnTo>
                <a:lnTo>
                  <a:pt x="1827" y="496"/>
                </a:lnTo>
                <a:lnTo>
                  <a:pt x="1828" y="496"/>
                </a:lnTo>
                <a:lnTo>
                  <a:pt x="1828" y="495"/>
                </a:lnTo>
                <a:lnTo>
                  <a:pt x="1829" y="495"/>
                </a:lnTo>
                <a:lnTo>
                  <a:pt x="1829" y="495"/>
                </a:lnTo>
                <a:lnTo>
                  <a:pt x="1830" y="495"/>
                </a:lnTo>
                <a:lnTo>
                  <a:pt x="1831" y="495"/>
                </a:lnTo>
                <a:lnTo>
                  <a:pt x="1832" y="496"/>
                </a:lnTo>
                <a:lnTo>
                  <a:pt x="1833" y="496"/>
                </a:lnTo>
                <a:lnTo>
                  <a:pt x="1833" y="496"/>
                </a:lnTo>
                <a:lnTo>
                  <a:pt x="1834" y="496"/>
                </a:lnTo>
                <a:lnTo>
                  <a:pt x="1834" y="496"/>
                </a:lnTo>
                <a:lnTo>
                  <a:pt x="1835" y="496"/>
                </a:lnTo>
                <a:lnTo>
                  <a:pt x="1836" y="496"/>
                </a:lnTo>
                <a:lnTo>
                  <a:pt x="1837" y="496"/>
                </a:lnTo>
                <a:lnTo>
                  <a:pt x="1838" y="496"/>
                </a:lnTo>
                <a:lnTo>
                  <a:pt x="1838" y="496"/>
                </a:lnTo>
                <a:lnTo>
                  <a:pt x="1839" y="496"/>
                </a:lnTo>
                <a:lnTo>
                  <a:pt x="1839" y="496"/>
                </a:lnTo>
                <a:lnTo>
                  <a:pt x="1839" y="496"/>
                </a:lnTo>
                <a:lnTo>
                  <a:pt x="1840" y="496"/>
                </a:lnTo>
                <a:lnTo>
                  <a:pt x="1841" y="496"/>
                </a:lnTo>
                <a:lnTo>
                  <a:pt x="1842" y="495"/>
                </a:lnTo>
                <a:lnTo>
                  <a:pt x="1843" y="494"/>
                </a:lnTo>
                <a:lnTo>
                  <a:pt x="1844" y="494"/>
                </a:lnTo>
                <a:lnTo>
                  <a:pt x="1844" y="494"/>
                </a:lnTo>
                <a:lnTo>
                  <a:pt x="1844" y="494"/>
                </a:lnTo>
                <a:lnTo>
                  <a:pt x="1845" y="493"/>
                </a:lnTo>
                <a:lnTo>
                  <a:pt x="1846" y="494"/>
                </a:lnTo>
                <a:lnTo>
                  <a:pt x="1847" y="494"/>
                </a:lnTo>
                <a:lnTo>
                  <a:pt x="1848" y="494"/>
                </a:lnTo>
                <a:lnTo>
                  <a:pt x="1849" y="494"/>
                </a:lnTo>
                <a:lnTo>
                  <a:pt x="1850" y="494"/>
                </a:lnTo>
                <a:lnTo>
                  <a:pt x="1850" y="493"/>
                </a:lnTo>
                <a:lnTo>
                  <a:pt x="1850" y="493"/>
                </a:lnTo>
                <a:lnTo>
                  <a:pt x="1851" y="493"/>
                </a:lnTo>
                <a:lnTo>
                  <a:pt x="1851" y="493"/>
                </a:lnTo>
                <a:lnTo>
                  <a:pt x="1852" y="494"/>
                </a:lnTo>
                <a:lnTo>
                  <a:pt x="1853" y="494"/>
                </a:lnTo>
                <a:lnTo>
                  <a:pt x="1854" y="494"/>
                </a:lnTo>
                <a:lnTo>
                  <a:pt x="1855" y="494"/>
                </a:lnTo>
                <a:lnTo>
                  <a:pt x="1855" y="494"/>
                </a:lnTo>
                <a:lnTo>
                  <a:pt x="1856" y="494"/>
                </a:lnTo>
                <a:lnTo>
                  <a:pt x="1857" y="495"/>
                </a:lnTo>
                <a:lnTo>
                  <a:pt x="1857" y="496"/>
                </a:lnTo>
                <a:lnTo>
                  <a:pt x="1858" y="496"/>
                </a:lnTo>
                <a:lnTo>
                  <a:pt x="1858" y="495"/>
                </a:lnTo>
                <a:lnTo>
                  <a:pt x="1859" y="495"/>
                </a:lnTo>
                <a:lnTo>
                  <a:pt x="1860" y="495"/>
                </a:lnTo>
                <a:lnTo>
                  <a:pt x="1860" y="494"/>
                </a:lnTo>
                <a:lnTo>
                  <a:pt x="1860" y="494"/>
                </a:lnTo>
                <a:lnTo>
                  <a:pt x="1861" y="494"/>
                </a:lnTo>
                <a:lnTo>
                  <a:pt x="1862" y="494"/>
                </a:lnTo>
                <a:lnTo>
                  <a:pt x="1863" y="494"/>
                </a:lnTo>
                <a:lnTo>
                  <a:pt x="1863" y="493"/>
                </a:lnTo>
                <a:lnTo>
                  <a:pt x="1864" y="493"/>
                </a:lnTo>
                <a:lnTo>
                  <a:pt x="1865" y="492"/>
                </a:lnTo>
                <a:lnTo>
                  <a:pt x="1865" y="492"/>
                </a:lnTo>
                <a:lnTo>
                  <a:pt x="1866" y="492"/>
                </a:lnTo>
                <a:lnTo>
                  <a:pt x="1867" y="491"/>
                </a:lnTo>
                <a:lnTo>
                  <a:pt x="1868" y="491"/>
                </a:lnTo>
                <a:lnTo>
                  <a:pt x="1869" y="491"/>
                </a:lnTo>
                <a:lnTo>
                  <a:pt x="1870" y="491"/>
                </a:lnTo>
                <a:lnTo>
                  <a:pt x="1870" y="490"/>
                </a:lnTo>
                <a:lnTo>
                  <a:pt x="1870" y="490"/>
                </a:lnTo>
                <a:lnTo>
                  <a:pt x="1870" y="490"/>
                </a:lnTo>
                <a:lnTo>
                  <a:pt x="1870" y="489"/>
                </a:lnTo>
                <a:lnTo>
                  <a:pt x="1871" y="489"/>
                </a:lnTo>
                <a:lnTo>
                  <a:pt x="1872" y="489"/>
                </a:lnTo>
                <a:lnTo>
                  <a:pt x="1873" y="489"/>
                </a:lnTo>
                <a:lnTo>
                  <a:pt x="1874" y="489"/>
                </a:lnTo>
                <a:lnTo>
                  <a:pt x="1875" y="489"/>
                </a:lnTo>
                <a:lnTo>
                  <a:pt x="1875" y="489"/>
                </a:lnTo>
                <a:lnTo>
                  <a:pt x="1875" y="490"/>
                </a:lnTo>
                <a:lnTo>
                  <a:pt x="1876" y="489"/>
                </a:lnTo>
                <a:lnTo>
                  <a:pt x="1877" y="489"/>
                </a:lnTo>
                <a:lnTo>
                  <a:pt x="1877" y="488"/>
                </a:lnTo>
                <a:lnTo>
                  <a:pt x="1878" y="488"/>
                </a:lnTo>
                <a:lnTo>
                  <a:pt x="1879" y="488"/>
                </a:lnTo>
                <a:lnTo>
                  <a:pt x="1880" y="488"/>
                </a:lnTo>
                <a:lnTo>
                  <a:pt x="1880" y="488"/>
                </a:lnTo>
                <a:lnTo>
                  <a:pt x="1881" y="488"/>
                </a:lnTo>
                <a:lnTo>
                  <a:pt x="1881" y="489"/>
                </a:lnTo>
                <a:lnTo>
                  <a:pt x="1881" y="489"/>
                </a:lnTo>
                <a:lnTo>
                  <a:pt x="1882" y="489"/>
                </a:lnTo>
                <a:lnTo>
                  <a:pt x="1883" y="490"/>
                </a:lnTo>
                <a:lnTo>
                  <a:pt x="1884" y="490"/>
                </a:lnTo>
                <a:lnTo>
                  <a:pt x="1884" y="491"/>
                </a:lnTo>
                <a:lnTo>
                  <a:pt x="1885" y="491"/>
                </a:lnTo>
                <a:lnTo>
                  <a:pt x="1886" y="491"/>
                </a:lnTo>
                <a:lnTo>
                  <a:pt x="1886" y="492"/>
                </a:lnTo>
                <a:lnTo>
                  <a:pt x="1886" y="492"/>
                </a:lnTo>
                <a:lnTo>
                  <a:pt x="1887" y="493"/>
                </a:lnTo>
                <a:lnTo>
                  <a:pt x="1887" y="493"/>
                </a:lnTo>
                <a:lnTo>
                  <a:pt x="1888" y="494"/>
                </a:lnTo>
                <a:lnTo>
                  <a:pt x="1889" y="494"/>
                </a:lnTo>
                <a:lnTo>
                  <a:pt x="1889" y="495"/>
                </a:lnTo>
                <a:lnTo>
                  <a:pt x="1890" y="495"/>
                </a:lnTo>
                <a:lnTo>
                  <a:pt x="1891" y="495"/>
                </a:lnTo>
                <a:lnTo>
                  <a:pt x="1891" y="496"/>
                </a:lnTo>
                <a:lnTo>
                  <a:pt x="1891" y="496"/>
                </a:lnTo>
                <a:lnTo>
                  <a:pt x="1892" y="496"/>
                </a:lnTo>
                <a:lnTo>
                  <a:pt x="1893" y="496"/>
                </a:lnTo>
                <a:lnTo>
                  <a:pt x="1894" y="496"/>
                </a:lnTo>
                <a:lnTo>
                  <a:pt x="1894" y="496"/>
                </a:lnTo>
                <a:lnTo>
                  <a:pt x="1895" y="497"/>
                </a:lnTo>
                <a:lnTo>
                  <a:pt x="1896" y="497"/>
                </a:lnTo>
                <a:lnTo>
                  <a:pt x="1896" y="498"/>
                </a:lnTo>
                <a:lnTo>
                  <a:pt x="1897" y="498"/>
                </a:lnTo>
                <a:lnTo>
                  <a:pt x="1898" y="498"/>
                </a:lnTo>
                <a:lnTo>
                  <a:pt x="1899" y="498"/>
                </a:lnTo>
                <a:lnTo>
                  <a:pt x="1900" y="498"/>
                </a:lnTo>
                <a:lnTo>
                  <a:pt x="1900" y="497"/>
                </a:lnTo>
                <a:lnTo>
                  <a:pt x="1901" y="497"/>
                </a:lnTo>
                <a:lnTo>
                  <a:pt x="1901" y="497"/>
                </a:lnTo>
                <a:lnTo>
                  <a:pt x="1901" y="498"/>
                </a:lnTo>
                <a:lnTo>
                  <a:pt x="1902" y="498"/>
                </a:lnTo>
                <a:lnTo>
                  <a:pt x="1903" y="498"/>
                </a:lnTo>
                <a:lnTo>
                  <a:pt x="1904" y="499"/>
                </a:lnTo>
                <a:lnTo>
                  <a:pt x="1905" y="500"/>
                </a:lnTo>
                <a:lnTo>
                  <a:pt x="1906" y="500"/>
                </a:lnTo>
                <a:lnTo>
                  <a:pt x="1906" y="501"/>
                </a:lnTo>
                <a:lnTo>
                  <a:pt x="1906" y="501"/>
                </a:lnTo>
                <a:lnTo>
                  <a:pt x="1907" y="501"/>
                </a:lnTo>
                <a:lnTo>
                  <a:pt x="1908" y="502"/>
                </a:lnTo>
                <a:lnTo>
                  <a:pt x="1909" y="503"/>
                </a:lnTo>
                <a:lnTo>
                  <a:pt x="1910" y="503"/>
                </a:lnTo>
                <a:lnTo>
                  <a:pt x="1911" y="504"/>
                </a:lnTo>
                <a:lnTo>
                  <a:pt x="1911" y="504"/>
                </a:lnTo>
                <a:lnTo>
                  <a:pt x="1912" y="505"/>
                </a:lnTo>
                <a:lnTo>
                  <a:pt x="1912" y="505"/>
                </a:lnTo>
                <a:lnTo>
                  <a:pt x="1912" y="506"/>
                </a:lnTo>
                <a:lnTo>
                  <a:pt x="1913" y="506"/>
                </a:lnTo>
                <a:lnTo>
                  <a:pt x="1914" y="506"/>
                </a:lnTo>
                <a:lnTo>
                  <a:pt x="1915" y="506"/>
                </a:lnTo>
                <a:lnTo>
                  <a:pt x="1916" y="506"/>
                </a:lnTo>
                <a:lnTo>
                  <a:pt x="1916" y="506"/>
                </a:lnTo>
                <a:lnTo>
                  <a:pt x="1916" y="507"/>
                </a:lnTo>
                <a:lnTo>
                  <a:pt x="1917" y="507"/>
                </a:lnTo>
                <a:lnTo>
                  <a:pt x="1918" y="508"/>
                </a:lnTo>
                <a:lnTo>
                  <a:pt x="1918" y="509"/>
                </a:lnTo>
                <a:lnTo>
                  <a:pt x="1919" y="509"/>
                </a:lnTo>
                <a:lnTo>
                  <a:pt x="1920" y="509"/>
                </a:lnTo>
                <a:lnTo>
                  <a:pt x="1921" y="510"/>
                </a:lnTo>
                <a:lnTo>
                  <a:pt x="1922" y="511"/>
                </a:lnTo>
                <a:lnTo>
                  <a:pt x="1922" y="511"/>
                </a:lnTo>
                <a:lnTo>
                  <a:pt x="1923" y="511"/>
                </a:lnTo>
                <a:lnTo>
                  <a:pt x="1923" y="511"/>
                </a:lnTo>
                <a:lnTo>
                  <a:pt x="1924" y="511"/>
                </a:lnTo>
                <a:lnTo>
                  <a:pt x="1924" y="511"/>
                </a:lnTo>
                <a:lnTo>
                  <a:pt x="1924" y="511"/>
                </a:lnTo>
                <a:lnTo>
                  <a:pt x="1925" y="512"/>
                </a:lnTo>
                <a:lnTo>
                  <a:pt x="1926" y="512"/>
                </a:lnTo>
                <a:lnTo>
                  <a:pt x="1927" y="513"/>
                </a:lnTo>
                <a:lnTo>
                  <a:pt x="1927" y="514"/>
                </a:lnTo>
                <a:lnTo>
                  <a:pt x="1928" y="514"/>
                </a:lnTo>
                <a:lnTo>
                  <a:pt x="1929" y="514"/>
                </a:lnTo>
                <a:lnTo>
                  <a:pt x="1930" y="514"/>
                </a:lnTo>
                <a:lnTo>
                  <a:pt x="1931" y="515"/>
                </a:lnTo>
                <a:lnTo>
                  <a:pt x="1931" y="515"/>
                </a:lnTo>
                <a:lnTo>
                  <a:pt x="1932" y="516"/>
                </a:lnTo>
                <a:lnTo>
                  <a:pt x="1932" y="516"/>
                </a:lnTo>
                <a:lnTo>
                  <a:pt x="1933" y="516"/>
                </a:lnTo>
                <a:lnTo>
                  <a:pt x="1933" y="516"/>
                </a:lnTo>
                <a:lnTo>
                  <a:pt x="1934" y="516"/>
                </a:lnTo>
                <a:lnTo>
                  <a:pt x="1935" y="517"/>
                </a:lnTo>
                <a:lnTo>
                  <a:pt x="1936" y="517"/>
                </a:lnTo>
                <a:lnTo>
                  <a:pt x="1937" y="518"/>
                </a:lnTo>
                <a:lnTo>
                  <a:pt x="1937" y="518"/>
                </a:lnTo>
                <a:lnTo>
                  <a:pt x="1937" y="519"/>
                </a:lnTo>
                <a:lnTo>
                  <a:pt x="1938" y="519"/>
                </a:lnTo>
                <a:lnTo>
                  <a:pt x="1939" y="519"/>
                </a:lnTo>
                <a:lnTo>
                  <a:pt x="1940" y="520"/>
                </a:lnTo>
                <a:lnTo>
                  <a:pt x="1941" y="521"/>
                </a:lnTo>
                <a:lnTo>
                  <a:pt x="1942" y="521"/>
                </a:lnTo>
                <a:lnTo>
                  <a:pt x="1942" y="521"/>
                </a:lnTo>
                <a:lnTo>
                  <a:pt x="1942" y="520"/>
                </a:lnTo>
                <a:lnTo>
                  <a:pt x="1943" y="520"/>
                </a:lnTo>
                <a:lnTo>
                  <a:pt x="1944" y="520"/>
                </a:lnTo>
                <a:lnTo>
                  <a:pt x="1944" y="519"/>
                </a:lnTo>
                <a:lnTo>
                  <a:pt x="1945" y="519"/>
                </a:lnTo>
                <a:lnTo>
                  <a:pt x="1946" y="519"/>
                </a:lnTo>
                <a:lnTo>
                  <a:pt x="1946" y="518"/>
                </a:lnTo>
                <a:lnTo>
                  <a:pt x="1947" y="518"/>
                </a:lnTo>
                <a:lnTo>
                  <a:pt x="1947" y="518"/>
                </a:lnTo>
                <a:lnTo>
                  <a:pt x="1948" y="517"/>
                </a:lnTo>
                <a:lnTo>
                  <a:pt x="1948" y="516"/>
                </a:lnTo>
                <a:lnTo>
                  <a:pt x="1949" y="516"/>
                </a:lnTo>
                <a:lnTo>
                  <a:pt x="1950" y="516"/>
                </a:lnTo>
                <a:lnTo>
                  <a:pt x="1951" y="517"/>
                </a:lnTo>
                <a:lnTo>
                  <a:pt x="1952" y="517"/>
                </a:lnTo>
                <a:lnTo>
                  <a:pt x="1952" y="517"/>
                </a:lnTo>
                <a:lnTo>
                  <a:pt x="1953" y="518"/>
                </a:lnTo>
                <a:lnTo>
                  <a:pt x="1954" y="518"/>
                </a:lnTo>
                <a:lnTo>
                  <a:pt x="1955" y="518"/>
                </a:lnTo>
                <a:lnTo>
                  <a:pt x="1955" y="518"/>
                </a:lnTo>
                <a:lnTo>
                  <a:pt x="1955" y="519"/>
                </a:lnTo>
                <a:lnTo>
                  <a:pt x="1956" y="519"/>
                </a:lnTo>
                <a:lnTo>
                  <a:pt x="1957" y="519"/>
                </a:lnTo>
                <a:lnTo>
                  <a:pt x="1958" y="519"/>
                </a:lnTo>
                <a:lnTo>
                  <a:pt x="1958" y="519"/>
                </a:lnTo>
                <a:lnTo>
                  <a:pt x="1959" y="520"/>
                </a:lnTo>
                <a:lnTo>
                  <a:pt x="1960" y="520"/>
                </a:lnTo>
                <a:lnTo>
                  <a:pt x="1961" y="521"/>
                </a:lnTo>
                <a:lnTo>
                  <a:pt x="1961" y="521"/>
                </a:lnTo>
                <a:lnTo>
                  <a:pt x="1962" y="521"/>
                </a:lnTo>
                <a:lnTo>
                  <a:pt x="1962" y="521"/>
                </a:lnTo>
                <a:lnTo>
                  <a:pt x="1963" y="521"/>
                </a:lnTo>
                <a:lnTo>
                  <a:pt x="1963" y="521"/>
                </a:lnTo>
                <a:lnTo>
                  <a:pt x="1964" y="521"/>
                </a:lnTo>
                <a:lnTo>
                  <a:pt x="1965" y="521"/>
                </a:lnTo>
                <a:lnTo>
                  <a:pt x="1966" y="521"/>
                </a:lnTo>
                <a:lnTo>
                  <a:pt x="1966" y="522"/>
                </a:lnTo>
                <a:lnTo>
                  <a:pt x="1967" y="522"/>
                </a:lnTo>
                <a:lnTo>
                  <a:pt x="1967" y="522"/>
                </a:lnTo>
                <a:lnTo>
                  <a:pt x="1968" y="523"/>
                </a:lnTo>
                <a:lnTo>
                  <a:pt x="1968" y="523"/>
                </a:lnTo>
                <a:lnTo>
                  <a:pt x="1969" y="523"/>
                </a:lnTo>
                <a:lnTo>
                  <a:pt x="1970" y="524"/>
                </a:lnTo>
                <a:lnTo>
                  <a:pt x="1971" y="524"/>
                </a:lnTo>
                <a:lnTo>
                  <a:pt x="1972" y="524"/>
                </a:lnTo>
                <a:lnTo>
                  <a:pt x="1973" y="525"/>
                </a:lnTo>
                <a:lnTo>
                  <a:pt x="1973" y="525"/>
                </a:lnTo>
                <a:lnTo>
                  <a:pt x="1973" y="525"/>
                </a:lnTo>
                <a:lnTo>
                  <a:pt x="1974" y="526"/>
                </a:lnTo>
                <a:lnTo>
                  <a:pt x="1975" y="526"/>
                </a:lnTo>
                <a:lnTo>
                  <a:pt x="1976" y="526"/>
                </a:lnTo>
                <a:lnTo>
                  <a:pt x="1977" y="526"/>
                </a:lnTo>
                <a:lnTo>
                  <a:pt x="1978" y="527"/>
                </a:lnTo>
                <a:lnTo>
                  <a:pt x="1978" y="527"/>
                </a:lnTo>
                <a:lnTo>
                  <a:pt x="1979" y="527"/>
                </a:lnTo>
                <a:lnTo>
                  <a:pt x="1979" y="527"/>
                </a:lnTo>
                <a:lnTo>
                  <a:pt x="1979" y="528"/>
                </a:lnTo>
                <a:lnTo>
                  <a:pt x="1980" y="528"/>
                </a:lnTo>
                <a:lnTo>
                  <a:pt x="1981" y="528"/>
                </a:lnTo>
                <a:lnTo>
                  <a:pt x="1982" y="528"/>
                </a:lnTo>
                <a:lnTo>
                  <a:pt x="1983" y="529"/>
                </a:lnTo>
                <a:lnTo>
                  <a:pt x="1983" y="529"/>
                </a:lnTo>
                <a:lnTo>
                  <a:pt x="1984" y="529"/>
                </a:lnTo>
                <a:lnTo>
                  <a:pt x="1985" y="530"/>
                </a:lnTo>
                <a:lnTo>
                  <a:pt x="1985" y="530"/>
                </a:lnTo>
                <a:lnTo>
                  <a:pt x="1986" y="531"/>
                </a:lnTo>
                <a:lnTo>
                  <a:pt x="1987" y="531"/>
                </a:lnTo>
                <a:lnTo>
                  <a:pt x="1987" y="530"/>
                </a:lnTo>
                <a:lnTo>
                  <a:pt x="1988" y="530"/>
                </a:lnTo>
                <a:lnTo>
                  <a:pt x="1988" y="530"/>
                </a:lnTo>
                <a:lnTo>
                  <a:pt x="1989" y="529"/>
                </a:lnTo>
                <a:lnTo>
                  <a:pt x="1990" y="530"/>
                </a:lnTo>
                <a:lnTo>
                  <a:pt x="1991" y="530"/>
                </a:lnTo>
                <a:lnTo>
                  <a:pt x="1991" y="531"/>
                </a:lnTo>
                <a:lnTo>
                  <a:pt x="1992" y="531"/>
                </a:lnTo>
                <a:lnTo>
                  <a:pt x="1993" y="531"/>
                </a:lnTo>
                <a:lnTo>
                  <a:pt x="1994" y="532"/>
                </a:lnTo>
                <a:lnTo>
                  <a:pt x="1994" y="532"/>
                </a:lnTo>
                <a:lnTo>
                  <a:pt x="1995" y="532"/>
                </a:lnTo>
                <a:lnTo>
                  <a:pt x="1996" y="533"/>
                </a:lnTo>
                <a:lnTo>
                  <a:pt x="1997" y="533"/>
                </a:lnTo>
                <a:lnTo>
                  <a:pt x="1998" y="534"/>
                </a:lnTo>
                <a:lnTo>
                  <a:pt x="1998" y="534"/>
                </a:lnTo>
                <a:lnTo>
                  <a:pt x="1999" y="534"/>
                </a:lnTo>
                <a:lnTo>
                  <a:pt x="1999" y="535"/>
                </a:lnTo>
                <a:lnTo>
                  <a:pt x="1999" y="535"/>
                </a:lnTo>
                <a:lnTo>
                  <a:pt x="2000" y="535"/>
                </a:lnTo>
                <a:lnTo>
                  <a:pt x="2001" y="536"/>
                </a:lnTo>
                <a:lnTo>
                  <a:pt x="2002" y="537"/>
                </a:lnTo>
                <a:lnTo>
                  <a:pt x="2003" y="537"/>
                </a:lnTo>
                <a:lnTo>
                  <a:pt x="2004" y="538"/>
                </a:lnTo>
                <a:lnTo>
                  <a:pt x="2004" y="538"/>
                </a:lnTo>
                <a:lnTo>
                  <a:pt x="2004" y="539"/>
                </a:lnTo>
                <a:lnTo>
                  <a:pt x="2005" y="539"/>
                </a:lnTo>
                <a:lnTo>
                  <a:pt x="2006" y="540"/>
                </a:lnTo>
                <a:lnTo>
                  <a:pt x="2007" y="540"/>
                </a:lnTo>
                <a:lnTo>
                  <a:pt x="2008" y="540"/>
                </a:lnTo>
                <a:lnTo>
                  <a:pt x="2009" y="540"/>
                </a:lnTo>
                <a:lnTo>
                  <a:pt x="2009" y="541"/>
                </a:lnTo>
                <a:lnTo>
                  <a:pt x="2009" y="541"/>
                </a:lnTo>
                <a:lnTo>
                  <a:pt x="2009" y="541"/>
                </a:lnTo>
                <a:lnTo>
                  <a:pt x="2009" y="541"/>
                </a:lnTo>
                <a:lnTo>
                  <a:pt x="2009" y="542"/>
                </a:lnTo>
                <a:lnTo>
                  <a:pt x="2010" y="542"/>
                </a:lnTo>
                <a:lnTo>
                  <a:pt x="2011" y="542"/>
                </a:lnTo>
                <a:lnTo>
                  <a:pt x="2012" y="542"/>
                </a:lnTo>
                <a:lnTo>
                  <a:pt x="2013" y="542"/>
                </a:lnTo>
                <a:lnTo>
                  <a:pt x="2014" y="542"/>
                </a:lnTo>
                <a:lnTo>
                  <a:pt x="2014" y="542"/>
                </a:lnTo>
                <a:lnTo>
                  <a:pt x="2015" y="542"/>
                </a:lnTo>
                <a:lnTo>
                  <a:pt x="2016" y="542"/>
                </a:lnTo>
                <a:lnTo>
                  <a:pt x="2016" y="543"/>
                </a:lnTo>
                <a:lnTo>
                  <a:pt x="2017" y="544"/>
                </a:lnTo>
                <a:lnTo>
                  <a:pt x="2018" y="545"/>
                </a:lnTo>
                <a:lnTo>
                  <a:pt x="2019" y="546"/>
                </a:lnTo>
                <a:lnTo>
                  <a:pt x="2019" y="546"/>
                </a:lnTo>
                <a:lnTo>
                  <a:pt x="2020" y="546"/>
                </a:lnTo>
                <a:lnTo>
                  <a:pt x="2020" y="547"/>
                </a:lnTo>
                <a:lnTo>
                  <a:pt x="2021" y="547"/>
                </a:lnTo>
                <a:lnTo>
                  <a:pt x="2022" y="547"/>
                </a:lnTo>
                <a:lnTo>
                  <a:pt x="2022" y="547"/>
                </a:lnTo>
                <a:lnTo>
                  <a:pt x="2023" y="547"/>
                </a:lnTo>
                <a:lnTo>
                  <a:pt x="2024" y="548"/>
                </a:lnTo>
                <a:lnTo>
                  <a:pt x="2024" y="549"/>
                </a:lnTo>
                <a:lnTo>
                  <a:pt x="2025" y="549"/>
                </a:lnTo>
                <a:lnTo>
                  <a:pt x="2026" y="550"/>
                </a:lnTo>
                <a:lnTo>
                  <a:pt x="2027" y="550"/>
                </a:lnTo>
                <a:lnTo>
                  <a:pt x="2028" y="551"/>
                </a:lnTo>
                <a:lnTo>
                  <a:pt x="2028" y="551"/>
                </a:lnTo>
                <a:lnTo>
                  <a:pt x="2029" y="551"/>
                </a:lnTo>
                <a:lnTo>
                  <a:pt x="2030" y="551"/>
                </a:lnTo>
                <a:lnTo>
                  <a:pt x="2030" y="551"/>
                </a:lnTo>
                <a:lnTo>
                  <a:pt x="2031" y="552"/>
                </a:lnTo>
                <a:lnTo>
                  <a:pt x="2032" y="552"/>
                </a:lnTo>
                <a:lnTo>
                  <a:pt x="2033" y="552"/>
                </a:lnTo>
                <a:lnTo>
                  <a:pt x="2034" y="552"/>
                </a:lnTo>
                <a:lnTo>
                  <a:pt x="2035" y="552"/>
                </a:lnTo>
                <a:lnTo>
                  <a:pt x="2035" y="553"/>
                </a:lnTo>
                <a:lnTo>
                  <a:pt x="2035" y="553"/>
                </a:lnTo>
                <a:lnTo>
                  <a:pt x="2036" y="553"/>
                </a:lnTo>
                <a:lnTo>
                  <a:pt x="2037" y="553"/>
                </a:lnTo>
                <a:lnTo>
                  <a:pt x="2038" y="553"/>
                </a:lnTo>
                <a:lnTo>
                  <a:pt x="2039" y="553"/>
                </a:lnTo>
                <a:lnTo>
                  <a:pt x="2040" y="554"/>
                </a:lnTo>
                <a:lnTo>
                  <a:pt x="2040" y="554"/>
                </a:lnTo>
                <a:lnTo>
                  <a:pt x="2040" y="554"/>
                </a:lnTo>
                <a:lnTo>
                  <a:pt x="2041" y="554"/>
                </a:lnTo>
                <a:lnTo>
                  <a:pt x="2042" y="554"/>
                </a:lnTo>
                <a:lnTo>
                  <a:pt x="2043" y="554"/>
                </a:lnTo>
                <a:lnTo>
                  <a:pt x="2044" y="554"/>
                </a:lnTo>
                <a:lnTo>
                  <a:pt x="2045" y="554"/>
                </a:lnTo>
                <a:lnTo>
                  <a:pt x="2045" y="554"/>
                </a:lnTo>
                <a:lnTo>
                  <a:pt x="2045" y="553"/>
                </a:lnTo>
                <a:lnTo>
                  <a:pt x="2046" y="553"/>
                </a:lnTo>
                <a:lnTo>
                  <a:pt x="2046" y="553"/>
                </a:lnTo>
                <a:lnTo>
                  <a:pt x="2047" y="552"/>
                </a:lnTo>
                <a:lnTo>
                  <a:pt x="2048" y="552"/>
                </a:lnTo>
                <a:lnTo>
                  <a:pt x="2049" y="553"/>
                </a:lnTo>
                <a:lnTo>
                  <a:pt x="2050" y="553"/>
                </a:lnTo>
                <a:lnTo>
                  <a:pt x="2050" y="552"/>
                </a:lnTo>
                <a:lnTo>
                  <a:pt x="2051" y="552"/>
                </a:lnTo>
                <a:lnTo>
                  <a:pt x="2052" y="552"/>
                </a:lnTo>
                <a:lnTo>
                  <a:pt x="2052" y="552"/>
                </a:lnTo>
                <a:lnTo>
                  <a:pt x="2052" y="552"/>
                </a:lnTo>
                <a:lnTo>
                  <a:pt x="2053" y="552"/>
                </a:lnTo>
                <a:lnTo>
                  <a:pt x="2054" y="552"/>
                </a:lnTo>
                <a:lnTo>
                  <a:pt x="2055" y="552"/>
                </a:lnTo>
                <a:lnTo>
                  <a:pt x="2055" y="552"/>
                </a:lnTo>
                <a:lnTo>
                  <a:pt x="2055" y="553"/>
                </a:lnTo>
                <a:lnTo>
                  <a:pt x="2056" y="554"/>
                </a:lnTo>
                <a:lnTo>
                  <a:pt x="2057" y="554"/>
                </a:lnTo>
                <a:lnTo>
                  <a:pt x="2058" y="555"/>
                </a:lnTo>
                <a:lnTo>
                  <a:pt x="2059" y="555"/>
                </a:lnTo>
                <a:lnTo>
                  <a:pt x="2059" y="555"/>
                </a:lnTo>
                <a:lnTo>
                  <a:pt x="2060" y="556"/>
                </a:lnTo>
                <a:lnTo>
                  <a:pt x="2061" y="557"/>
                </a:lnTo>
                <a:lnTo>
                  <a:pt x="2061" y="557"/>
                </a:lnTo>
                <a:lnTo>
                  <a:pt x="2062" y="557"/>
                </a:lnTo>
                <a:lnTo>
                  <a:pt x="2062" y="558"/>
                </a:lnTo>
                <a:lnTo>
                  <a:pt x="2063" y="558"/>
                </a:lnTo>
                <a:lnTo>
                  <a:pt x="2063" y="559"/>
                </a:lnTo>
                <a:lnTo>
                  <a:pt x="2064" y="560"/>
                </a:lnTo>
                <a:lnTo>
                  <a:pt x="2065" y="560"/>
                </a:lnTo>
                <a:lnTo>
                  <a:pt x="2065" y="561"/>
                </a:lnTo>
                <a:lnTo>
                  <a:pt x="2066" y="562"/>
                </a:lnTo>
                <a:lnTo>
                  <a:pt x="2066" y="563"/>
                </a:lnTo>
                <a:lnTo>
                  <a:pt x="2067" y="563"/>
                </a:lnTo>
                <a:lnTo>
                  <a:pt x="2068" y="564"/>
                </a:lnTo>
                <a:lnTo>
                  <a:pt x="2069" y="564"/>
                </a:lnTo>
                <a:lnTo>
                  <a:pt x="2070" y="563"/>
                </a:lnTo>
                <a:lnTo>
                  <a:pt x="2071" y="563"/>
                </a:lnTo>
                <a:lnTo>
                  <a:pt x="2071" y="563"/>
                </a:lnTo>
                <a:lnTo>
                  <a:pt x="2071" y="563"/>
                </a:lnTo>
                <a:lnTo>
                  <a:pt x="2071" y="563"/>
                </a:lnTo>
                <a:lnTo>
                  <a:pt x="2071" y="563"/>
                </a:lnTo>
                <a:lnTo>
                  <a:pt x="2072" y="563"/>
                </a:lnTo>
                <a:lnTo>
                  <a:pt x="2073" y="563"/>
                </a:lnTo>
                <a:lnTo>
                  <a:pt x="2073" y="563"/>
                </a:lnTo>
                <a:lnTo>
                  <a:pt x="2073" y="563"/>
                </a:lnTo>
                <a:lnTo>
                  <a:pt x="2074" y="563"/>
                </a:lnTo>
                <a:lnTo>
                  <a:pt x="2076" y="562"/>
                </a:lnTo>
                <a:lnTo>
                  <a:pt x="2076" y="562"/>
                </a:lnTo>
                <a:lnTo>
                  <a:pt x="2077" y="562"/>
                </a:lnTo>
                <a:lnTo>
                  <a:pt x="2077" y="563"/>
                </a:lnTo>
                <a:lnTo>
                  <a:pt x="2078" y="563"/>
                </a:lnTo>
                <a:lnTo>
                  <a:pt x="2079" y="563"/>
                </a:lnTo>
                <a:lnTo>
                  <a:pt x="2080" y="564"/>
                </a:lnTo>
                <a:lnTo>
                  <a:pt x="2080" y="563"/>
                </a:lnTo>
                <a:lnTo>
                  <a:pt x="2081" y="564"/>
                </a:lnTo>
                <a:lnTo>
                  <a:pt x="2081" y="564"/>
                </a:lnTo>
                <a:lnTo>
                  <a:pt x="2082" y="565"/>
                </a:lnTo>
                <a:lnTo>
                  <a:pt x="2083" y="565"/>
                </a:lnTo>
                <a:lnTo>
                  <a:pt x="2083" y="565"/>
                </a:lnTo>
                <a:lnTo>
                  <a:pt x="2083" y="566"/>
                </a:lnTo>
                <a:lnTo>
                  <a:pt x="2084" y="566"/>
                </a:lnTo>
                <a:lnTo>
                  <a:pt x="2084" y="567"/>
                </a:lnTo>
                <a:lnTo>
                  <a:pt x="2085" y="567"/>
                </a:lnTo>
                <a:lnTo>
                  <a:pt x="2085" y="568"/>
                </a:lnTo>
                <a:lnTo>
                  <a:pt x="2086" y="568"/>
                </a:lnTo>
                <a:lnTo>
                  <a:pt x="2087" y="568"/>
                </a:lnTo>
                <a:lnTo>
                  <a:pt x="2088" y="568"/>
                </a:lnTo>
                <a:lnTo>
                  <a:pt x="2089" y="569"/>
                </a:lnTo>
                <a:lnTo>
                  <a:pt x="2089" y="570"/>
                </a:lnTo>
                <a:lnTo>
                  <a:pt x="2090" y="570"/>
                </a:lnTo>
                <a:lnTo>
                  <a:pt x="2091" y="570"/>
                </a:lnTo>
                <a:lnTo>
                  <a:pt x="2091" y="570"/>
                </a:lnTo>
                <a:lnTo>
                  <a:pt x="2092" y="570"/>
                </a:lnTo>
                <a:lnTo>
                  <a:pt x="2093" y="570"/>
                </a:lnTo>
                <a:lnTo>
                  <a:pt x="2094" y="570"/>
                </a:lnTo>
                <a:lnTo>
                  <a:pt x="2095" y="570"/>
                </a:lnTo>
                <a:lnTo>
                  <a:pt x="2095" y="571"/>
                </a:lnTo>
                <a:lnTo>
                  <a:pt x="2095" y="571"/>
                </a:lnTo>
                <a:lnTo>
                  <a:pt x="2096" y="571"/>
                </a:lnTo>
                <a:lnTo>
                  <a:pt x="2097" y="571"/>
                </a:lnTo>
                <a:lnTo>
                  <a:pt x="2097" y="572"/>
                </a:lnTo>
                <a:lnTo>
                  <a:pt x="2097" y="571"/>
                </a:lnTo>
                <a:lnTo>
                  <a:pt x="2097" y="571"/>
                </a:lnTo>
                <a:lnTo>
                  <a:pt x="2098" y="572"/>
                </a:lnTo>
                <a:lnTo>
                  <a:pt x="2099" y="572"/>
                </a:lnTo>
                <a:lnTo>
                  <a:pt x="2100" y="572"/>
                </a:lnTo>
                <a:lnTo>
                  <a:pt x="2101" y="572"/>
                </a:lnTo>
                <a:lnTo>
                  <a:pt x="2102" y="572"/>
                </a:lnTo>
                <a:lnTo>
                  <a:pt x="2102" y="571"/>
                </a:lnTo>
                <a:lnTo>
                  <a:pt x="2102" y="571"/>
                </a:lnTo>
                <a:lnTo>
                  <a:pt x="2103" y="570"/>
                </a:lnTo>
                <a:lnTo>
                  <a:pt x="2104" y="570"/>
                </a:lnTo>
                <a:lnTo>
                  <a:pt x="2105" y="570"/>
                </a:lnTo>
                <a:lnTo>
                  <a:pt x="2106" y="570"/>
                </a:lnTo>
                <a:lnTo>
                  <a:pt x="2106" y="570"/>
                </a:lnTo>
                <a:lnTo>
                  <a:pt x="2107" y="570"/>
                </a:lnTo>
                <a:lnTo>
                  <a:pt x="2107" y="570"/>
                </a:lnTo>
                <a:lnTo>
                  <a:pt x="2107" y="570"/>
                </a:lnTo>
                <a:lnTo>
                  <a:pt x="2108" y="569"/>
                </a:lnTo>
                <a:lnTo>
                  <a:pt x="2109" y="569"/>
                </a:lnTo>
                <a:lnTo>
                  <a:pt x="2109" y="568"/>
                </a:lnTo>
                <a:lnTo>
                  <a:pt x="2110" y="568"/>
                </a:lnTo>
                <a:lnTo>
                  <a:pt x="2111" y="568"/>
                </a:lnTo>
                <a:lnTo>
                  <a:pt x="2112" y="568"/>
                </a:lnTo>
                <a:lnTo>
                  <a:pt x="2112" y="567"/>
                </a:lnTo>
                <a:lnTo>
                  <a:pt x="2113" y="567"/>
                </a:lnTo>
                <a:lnTo>
                  <a:pt x="2113" y="566"/>
                </a:lnTo>
                <a:lnTo>
                  <a:pt x="2114" y="566"/>
                </a:lnTo>
                <a:lnTo>
                  <a:pt x="2115" y="566"/>
                </a:lnTo>
                <a:lnTo>
                  <a:pt x="2116" y="566"/>
                </a:lnTo>
                <a:lnTo>
                  <a:pt x="2116" y="565"/>
                </a:lnTo>
                <a:lnTo>
                  <a:pt x="2117" y="565"/>
                </a:lnTo>
                <a:lnTo>
                  <a:pt x="2117" y="565"/>
                </a:lnTo>
                <a:lnTo>
                  <a:pt x="2118" y="564"/>
                </a:lnTo>
                <a:lnTo>
                  <a:pt x="2119" y="564"/>
                </a:lnTo>
                <a:lnTo>
                  <a:pt x="2120" y="564"/>
                </a:lnTo>
                <a:lnTo>
                  <a:pt x="2120" y="564"/>
                </a:lnTo>
                <a:lnTo>
                  <a:pt x="2121" y="564"/>
                </a:lnTo>
                <a:lnTo>
                  <a:pt x="2122" y="564"/>
                </a:lnTo>
                <a:lnTo>
                  <a:pt x="2122" y="564"/>
                </a:lnTo>
                <a:lnTo>
                  <a:pt x="2123" y="564"/>
                </a:lnTo>
                <a:lnTo>
                  <a:pt x="2124" y="565"/>
                </a:lnTo>
                <a:lnTo>
                  <a:pt x="2125" y="565"/>
                </a:lnTo>
                <a:lnTo>
                  <a:pt x="2126" y="565"/>
                </a:lnTo>
                <a:lnTo>
                  <a:pt x="2126" y="565"/>
                </a:lnTo>
                <a:lnTo>
                  <a:pt x="2127" y="565"/>
                </a:lnTo>
                <a:lnTo>
                  <a:pt x="2127" y="565"/>
                </a:lnTo>
                <a:lnTo>
                  <a:pt x="2127" y="564"/>
                </a:lnTo>
                <a:lnTo>
                  <a:pt x="2128" y="564"/>
                </a:lnTo>
                <a:lnTo>
                  <a:pt x="2129" y="564"/>
                </a:lnTo>
                <a:lnTo>
                  <a:pt x="2130" y="564"/>
                </a:lnTo>
                <a:lnTo>
                  <a:pt x="2131" y="564"/>
                </a:lnTo>
                <a:lnTo>
                  <a:pt x="2132" y="563"/>
                </a:lnTo>
                <a:lnTo>
                  <a:pt x="2132" y="563"/>
                </a:lnTo>
                <a:lnTo>
                  <a:pt x="2133" y="563"/>
                </a:lnTo>
                <a:lnTo>
                  <a:pt x="2133" y="563"/>
                </a:lnTo>
                <a:lnTo>
                  <a:pt x="2134" y="563"/>
                </a:lnTo>
                <a:lnTo>
                  <a:pt x="2135" y="563"/>
                </a:lnTo>
                <a:lnTo>
                  <a:pt x="2136" y="562"/>
                </a:lnTo>
                <a:lnTo>
                  <a:pt x="2137" y="562"/>
                </a:lnTo>
                <a:lnTo>
                  <a:pt x="2138" y="562"/>
                </a:lnTo>
                <a:lnTo>
                  <a:pt x="2138" y="562"/>
                </a:lnTo>
                <a:lnTo>
                  <a:pt x="2138" y="562"/>
                </a:lnTo>
                <a:lnTo>
                  <a:pt x="2139" y="561"/>
                </a:lnTo>
                <a:lnTo>
                  <a:pt x="2140" y="561"/>
                </a:lnTo>
                <a:lnTo>
                  <a:pt x="2141" y="561"/>
                </a:lnTo>
                <a:lnTo>
                  <a:pt x="2141" y="560"/>
                </a:lnTo>
                <a:lnTo>
                  <a:pt x="2142" y="560"/>
                </a:lnTo>
                <a:lnTo>
                  <a:pt x="2142" y="561"/>
                </a:lnTo>
                <a:lnTo>
                  <a:pt x="2143" y="561"/>
                </a:lnTo>
                <a:lnTo>
                  <a:pt x="2143" y="561"/>
                </a:lnTo>
                <a:lnTo>
                  <a:pt x="2144" y="561"/>
                </a:lnTo>
                <a:lnTo>
                  <a:pt x="2144" y="561"/>
                </a:lnTo>
                <a:lnTo>
                  <a:pt x="2145" y="562"/>
                </a:lnTo>
                <a:lnTo>
                  <a:pt x="2146" y="562"/>
                </a:lnTo>
                <a:lnTo>
                  <a:pt x="2147" y="562"/>
                </a:lnTo>
                <a:lnTo>
                  <a:pt x="2148" y="562"/>
                </a:lnTo>
                <a:lnTo>
                  <a:pt x="2148" y="563"/>
                </a:lnTo>
                <a:lnTo>
                  <a:pt x="2149" y="563"/>
                </a:lnTo>
                <a:lnTo>
                  <a:pt x="2149" y="562"/>
                </a:lnTo>
                <a:lnTo>
                  <a:pt x="2150" y="562"/>
                </a:lnTo>
                <a:lnTo>
                  <a:pt x="2150" y="562"/>
                </a:lnTo>
                <a:lnTo>
                  <a:pt x="2151" y="561"/>
                </a:lnTo>
                <a:lnTo>
                  <a:pt x="2152" y="560"/>
                </a:lnTo>
                <a:lnTo>
                  <a:pt x="2153" y="560"/>
                </a:lnTo>
                <a:lnTo>
                  <a:pt x="2153" y="560"/>
                </a:lnTo>
                <a:lnTo>
                  <a:pt x="2154" y="559"/>
                </a:lnTo>
                <a:lnTo>
                  <a:pt x="2155" y="559"/>
                </a:lnTo>
                <a:lnTo>
                  <a:pt x="2156" y="558"/>
                </a:lnTo>
                <a:lnTo>
                  <a:pt x="2156" y="557"/>
                </a:lnTo>
                <a:lnTo>
                  <a:pt x="2157" y="557"/>
                </a:lnTo>
                <a:lnTo>
                  <a:pt x="2158" y="557"/>
                </a:lnTo>
                <a:lnTo>
                  <a:pt x="2158" y="557"/>
                </a:lnTo>
                <a:lnTo>
                  <a:pt x="2159" y="556"/>
                </a:lnTo>
                <a:lnTo>
                  <a:pt x="2160" y="556"/>
                </a:lnTo>
                <a:lnTo>
                  <a:pt x="2161" y="556"/>
                </a:lnTo>
                <a:lnTo>
                  <a:pt x="2162" y="555"/>
                </a:lnTo>
                <a:lnTo>
                  <a:pt x="2163" y="555"/>
                </a:lnTo>
                <a:lnTo>
                  <a:pt x="2163" y="555"/>
                </a:lnTo>
                <a:lnTo>
                  <a:pt x="2163" y="554"/>
                </a:lnTo>
                <a:lnTo>
                  <a:pt x="2164" y="554"/>
                </a:lnTo>
                <a:lnTo>
                  <a:pt x="2165" y="554"/>
                </a:lnTo>
                <a:lnTo>
                  <a:pt x="2166" y="554"/>
                </a:lnTo>
                <a:lnTo>
                  <a:pt x="2167" y="554"/>
                </a:lnTo>
                <a:lnTo>
                  <a:pt x="2168" y="553"/>
                </a:lnTo>
                <a:lnTo>
                  <a:pt x="2169" y="553"/>
                </a:lnTo>
                <a:lnTo>
                  <a:pt x="2169" y="553"/>
                </a:lnTo>
                <a:lnTo>
                  <a:pt x="2169" y="552"/>
                </a:lnTo>
                <a:lnTo>
                  <a:pt x="2169" y="552"/>
                </a:lnTo>
                <a:lnTo>
                  <a:pt x="2170" y="552"/>
                </a:lnTo>
                <a:lnTo>
                  <a:pt x="2171" y="552"/>
                </a:lnTo>
                <a:lnTo>
                  <a:pt x="2172" y="552"/>
                </a:lnTo>
                <a:lnTo>
                  <a:pt x="2173" y="552"/>
                </a:lnTo>
                <a:lnTo>
                  <a:pt x="2174" y="552"/>
                </a:lnTo>
                <a:lnTo>
                  <a:pt x="2174" y="551"/>
                </a:lnTo>
                <a:lnTo>
                  <a:pt x="2174" y="551"/>
                </a:lnTo>
                <a:lnTo>
                  <a:pt x="2174" y="550"/>
                </a:lnTo>
                <a:lnTo>
                  <a:pt x="2175" y="550"/>
                </a:lnTo>
                <a:lnTo>
                  <a:pt x="2176" y="549"/>
                </a:lnTo>
                <a:lnTo>
                  <a:pt x="2177" y="549"/>
                </a:lnTo>
                <a:lnTo>
                  <a:pt x="2177" y="548"/>
                </a:lnTo>
                <a:lnTo>
                  <a:pt x="2178" y="548"/>
                </a:lnTo>
                <a:lnTo>
                  <a:pt x="2179" y="548"/>
                </a:lnTo>
                <a:lnTo>
                  <a:pt x="2179" y="547"/>
                </a:lnTo>
                <a:lnTo>
                  <a:pt x="2180" y="547"/>
                </a:lnTo>
                <a:lnTo>
                  <a:pt x="2181" y="547"/>
                </a:lnTo>
                <a:lnTo>
                  <a:pt x="2181" y="547"/>
                </a:lnTo>
                <a:lnTo>
                  <a:pt x="2182" y="547"/>
                </a:lnTo>
                <a:lnTo>
                  <a:pt x="2183" y="547"/>
                </a:lnTo>
                <a:lnTo>
                  <a:pt x="2184" y="547"/>
                </a:lnTo>
                <a:lnTo>
                  <a:pt x="2184" y="546"/>
                </a:lnTo>
                <a:lnTo>
                  <a:pt x="2184" y="546"/>
                </a:lnTo>
                <a:lnTo>
                  <a:pt x="2184" y="547"/>
                </a:lnTo>
                <a:lnTo>
                  <a:pt x="2185" y="546"/>
                </a:lnTo>
                <a:lnTo>
                  <a:pt x="2185" y="547"/>
                </a:lnTo>
                <a:lnTo>
                  <a:pt x="2186" y="547"/>
                </a:lnTo>
                <a:lnTo>
                  <a:pt x="2187" y="547"/>
                </a:lnTo>
                <a:lnTo>
                  <a:pt x="2187" y="547"/>
                </a:lnTo>
                <a:lnTo>
                  <a:pt x="2187" y="547"/>
                </a:lnTo>
                <a:lnTo>
                  <a:pt x="2188" y="547"/>
                </a:lnTo>
                <a:lnTo>
                  <a:pt x="2189" y="547"/>
                </a:lnTo>
                <a:lnTo>
                  <a:pt x="2189" y="547"/>
                </a:lnTo>
                <a:lnTo>
                  <a:pt x="2190" y="547"/>
                </a:lnTo>
                <a:lnTo>
                  <a:pt x="2191" y="547"/>
                </a:lnTo>
                <a:lnTo>
                  <a:pt x="2192" y="547"/>
                </a:lnTo>
                <a:lnTo>
                  <a:pt x="2193" y="547"/>
                </a:lnTo>
                <a:lnTo>
                  <a:pt x="2193" y="547"/>
                </a:lnTo>
                <a:lnTo>
                  <a:pt x="2194" y="547"/>
                </a:lnTo>
                <a:lnTo>
                  <a:pt x="2194" y="547"/>
                </a:lnTo>
                <a:lnTo>
                  <a:pt x="2195" y="548"/>
                </a:lnTo>
                <a:lnTo>
                  <a:pt x="2196" y="548"/>
                </a:lnTo>
                <a:lnTo>
                  <a:pt x="2197" y="549"/>
                </a:lnTo>
                <a:lnTo>
                  <a:pt x="2198" y="550"/>
                </a:lnTo>
                <a:lnTo>
                  <a:pt x="2199" y="550"/>
                </a:lnTo>
                <a:lnTo>
                  <a:pt x="2199" y="550"/>
                </a:lnTo>
                <a:lnTo>
                  <a:pt x="2199" y="550"/>
                </a:lnTo>
                <a:lnTo>
                  <a:pt x="2200" y="550"/>
                </a:lnTo>
                <a:lnTo>
                  <a:pt x="2201" y="550"/>
                </a:lnTo>
                <a:lnTo>
                  <a:pt x="2202" y="550"/>
                </a:lnTo>
                <a:lnTo>
                  <a:pt x="2203" y="550"/>
                </a:lnTo>
                <a:lnTo>
                  <a:pt x="2204" y="550"/>
                </a:lnTo>
                <a:lnTo>
                  <a:pt x="2205" y="551"/>
                </a:lnTo>
                <a:lnTo>
                  <a:pt x="2205" y="551"/>
                </a:lnTo>
                <a:lnTo>
                  <a:pt x="2205" y="551"/>
                </a:lnTo>
                <a:lnTo>
                  <a:pt x="2206" y="552"/>
                </a:lnTo>
                <a:lnTo>
                  <a:pt x="2207" y="552"/>
                </a:lnTo>
                <a:lnTo>
                  <a:pt x="2208" y="552"/>
                </a:lnTo>
                <a:lnTo>
                  <a:pt x="2209" y="552"/>
                </a:lnTo>
                <a:lnTo>
                  <a:pt x="2210" y="552"/>
                </a:lnTo>
                <a:lnTo>
                  <a:pt x="2210" y="552"/>
                </a:lnTo>
                <a:lnTo>
                  <a:pt x="2211" y="552"/>
                </a:lnTo>
                <a:lnTo>
                  <a:pt x="2211" y="552"/>
                </a:lnTo>
                <a:lnTo>
                  <a:pt x="2212" y="552"/>
                </a:lnTo>
                <a:lnTo>
                  <a:pt x="2212" y="551"/>
                </a:lnTo>
                <a:lnTo>
                  <a:pt x="2213" y="551"/>
                </a:lnTo>
                <a:lnTo>
                  <a:pt x="2213" y="550"/>
                </a:lnTo>
                <a:lnTo>
                  <a:pt x="2214" y="550"/>
                </a:lnTo>
                <a:lnTo>
                  <a:pt x="2215" y="550"/>
                </a:lnTo>
                <a:lnTo>
                  <a:pt x="2215" y="549"/>
                </a:lnTo>
                <a:lnTo>
                  <a:pt x="2216" y="549"/>
                </a:lnTo>
                <a:lnTo>
                  <a:pt x="2217" y="548"/>
                </a:lnTo>
                <a:lnTo>
                  <a:pt x="2217" y="547"/>
                </a:lnTo>
                <a:lnTo>
                  <a:pt x="2218" y="547"/>
                </a:lnTo>
                <a:lnTo>
                  <a:pt x="2219" y="547"/>
                </a:lnTo>
                <a:lnTo>
                  <a:pt x="2220" y="546"/>
                </a:lnTo>
                <a:lnTo>
                  <a:pt x="2220" y="546"/>
                </a:lnTo>
                <a:lnTo>
                  <a:pt x="2221" y="545"/>
                </a:lnTo>
                <a:lnTo>
                  <a:pt x="2222" y="545"/>
                </a:lnTo>
                <a:lnTo>
                  <a:pt x="2223" y="545"/>
                </a:lnTo>
                <a:lnTo>
                  <a:pt x="2223" y="544"/>
                </a:lnTo>
                <a:lnTo>
                  <a:pt x="2224" y="544"/>
                </a:lnTo>
                <a:lnTo>
                  <a:pt x="2224" y="544"/>
                </a:lnTo>
                <a:lnTo>
                  <a:pt x="2225" y="544"/>
                </a:lnTo>
                <a:lnTo>
                  <a:pt x="2225" y="545"/>
                </a:lnTo>
                <a:lnTo>
                  <a:pt x="2225" y="544"/>
                </a:lnTo>
                <a:lnTo>
                  <a:pt x="2226" y="543"/>
                </a:lnTo>
                <a:lnTo>
                  <a:pt x="2227" y="543"/>
                </a:lnTo>
                <a:lnTo>
                  <a:pt x="2227" y="542"/>
                </a:lnTo>
                <a:lnTo>
                  <a:pt x="2228" y="542"/>
                </a:lnTo>
                <a:lnTo>
                  <a:pt x="2229" y="542"/>
                </a:lnTo>
                <a:lnTo>
                  <a:pt x="2230" y="541"/>
                </a:lnTo>
                <a:lnTo>
                  <a:pt x="2230" y="541"/>
                </a:lnTo>
                <a:lnTo>
                  <a:pt x="2230" y="540"/>
                </a:lnTo>
                <a:lnTo>
                  <a:pt x="2231" y="539"/>
                </a:lnTo>
                <a:lnTo>
                  <a:pt x="2232" y="539"/>
                </a:lnTo>
                <a:lnTo>
                  <a:pt x="2233" y="539"/>
                </a:lnTo>
                <a:lnTo>
                  <a:pt x="2234" y="539"/>
                </a:lnTo>
                <a:lnTo>
                  <a:pt x="2235" y="538"/>
                </a:lnTo>
                <a:lnTo>
                  <a:pt x="2235" y="538"/>
                </a:lnTo>
                <a:lnTo>
                  <a:pt x="2235" y="537"/>
                </a:lnTo>
                <a:lnTo>
                  <a:pt x="2236" y="537"/>
                </a:lnTo>
                <a:lnTo>
                  <a:pt x="2237" y="537"/>
                </a:lnTo>
                <a:lnTo>
                  <a:pt x="2238" y="537"/>
                </a:lnTo>
                <a:lnTo>
                  <a:pt x="2238" y="536"/>
                </a:lnTo>
                <a:lnTo>
                  <a:pt x="2239" y="536"/>
                </a:lnTo>
                <a:lnTo>
                  <a:pt x="2240" y="535"/>
                </a:lnTo>
                <a:lnTo>
                  <a:pt x="2241" y="535"/>
                </a:lnTo>
                <a:lnTo>
                  <a:pt x="2241" y="534"/>
                </a:lnTo>
                <a:lnTo>
                  <a:pt x="2242" y="534"/>
                </a:lnTo>
                <a:lnTo>
                  <a:pt x="2242" y="533"/>
                </a:lnTo>
                <a:lnTo>
                  <a:pt x="2243" y="533"/>
                </a:lnTo>
                <a:lnTo>
                  <a:pt x="2244" y="533"/>
                </a:lnTo>
                <a:lnTo>
                  <a:pt x="2245" y="533"/>
                </a:lnTo>
                <a:lnTo>
                  <a:pt x="2245" y="532"/>
                </a:lnTo>
                <a:lnTo>
                  <a:pt x="2246" y="532"/>
                </a:lnTo>
                <a:lnTo>
                  <a:pt x="2246" y="533"/>
                </a:lnTo>
                <a:lnTo>
                  <a:pt x="2246" y="533"/>
                </a:lnTo>
                <a:lnTo>
                  <a:pt x="2247" y="533"/>
                </a:lnTo>
                <a:lnTo>
                  <a:pt x="2248" y="533"/>
                </a:lnTo>
                <a:lnTo>
                  <a:pt x="2248" y="534"/>
                </a:lnTo>
                <a:lnTo>
                  <a:pt x="2249" y="534"/>
                </a:lnTo>
                <a:lnTo>
                  <a:pt x="2250" y="534"/>
                </a:lnTo>
                <a:lnTo>
                  <a:pt x="2251" y="534"/>
                </a:lnTo>
                <a:lnTo>
                  <a:pt x="2251" y="533"/>
                </a:lnTo>
                <a:lnTo>
                  <a:pt x="2252" y="533"/>
                </a:lnTo>
                <a:lnTo>
                  <a:pt x="2253" y="532"/>
                </a:lnTo>
                <a:lnTo>
                  <a:pt x="2254" y="532"/>
                </a:lnTo>
                <a:lnTo>
                  <a:pt x="2254" y="532"/>
                </a:lnTo>
                <a:lnTo>
                  <a:pt x="2255" y="531"/>
                </a:lnTo>
                <a:lnTo>
                  <a:pt x="2256" y="531"/>
                </a:lnTo>
                <a:lnTo>
                  <a:pt x="2256" y="531"/>
                </a:lnTo>
                <a:lnTo>
                  <a:pt x="2257" y="530"/>
                </a:lnTo>
                <a:lnTo>
                  <a:pt x="2258" y="529"/>
                </a:lnTo>
                <a:lnTo>
                  <a:pt x="2259" y="529"/>
                </a:lnTo>
                <a:lnTo>
                  <a:pt x="2260" y="528"/>
                </a:lnTo>
                <a:lnTo>
                  <a:pt x="2260" y="528"/>
                </a:lnTo>
                <a:lnTo>
                  <a:pt x="2261" y="527"/>
                </a:lnTo>
                <a:lnTo>
                  <a:pt x="2261" y="527"/>
                </a:lnTo>
                <a:lnTo>
                  <a:pt x="2262" y="527"/>
                </a:lnTo>
                <a:lnTo>
                  <a:pt x="2263" y="526"/>
                </a:lnTo>
                <a:lnTo>
                  <a:pt x="2264" y="526"/>
                </a:lnTo>
                <a:lnTo>
                  <a:pt x="2265" y="526"/>
                </a:lnTo>
                <a:lnTo>
                  <a:pt x="2266" y="526"/>
                </a:lnTo>
                <a:lnTo>
                  <a:pt x="2266" y="525"/>
                </a:lnTo>
                <a:lnTo>
                  <a:pt x="2266" y="525"/>
                </a:lnTo>
                <a:lnTo>
                  <a:pt x="2266" y="525"/>
                </a:lnTo>
                <a:lnTo>
                  <a:pt x="2267" y="525"/>
                </a:lnTo>
                <a:lnTo>
                  <a:pt x="2268" y="525"/>
                </a:lnTo>
                <a:lnTo>
                  <a:pt x="2269" y="525"/>
                </a:lnTo>
                <a:lnTo>
                  <a:pt x="2270" y="524"/>
                </a:lnTo>
                <a:lnTo>
                  <a:pt x="2271" y="524"/>
                </a:lnTo>
                <a:lnTo>
                  <a:pt x="2271" y="524"/>
                </a:lnTo>
                <a:lnTo>
                  <a:pt x="2272" y="525"/>
                </a:lnTo>
                <a:lnTo>
                  <a:pt x="2272" y="525"/>
                </a:lnTo>
                <a:lnTo>
                  <a:pt x="2273" y="525"/>
                </a:lnTo>
                <a:lnTo>
                  <a:pt x="2274" y="526"/>
                </a:lnTo>
                <a:lnTo>
                  <a:pt x="2275" y="526"/>
                </a:lnTo>
                <a:lnTo>
                  <a:pt x="2276" y="526"/>
                </a:lnTo>
                <a:lnTo>
                  <a:pt x="2277" y="526"/>
                </a:lnTo>
                <a:lnTo>
                  <a:pt x="2277" y="527"/>
                </a:lnTo>
                <a:lnTo>
                  <a:pt x="2277" y="527"/>
                </a:lnTo>
                <a:lnTo>
                  <a:pt x="2278" y="527"/>
                </a:lnTo>
                <a:lnTo>
                  <a:pt x="2278" y="527"/>
                </a:lnTo>
                <a:lnTo>
                  <a:pt x="2278" y="527"/>
                </a:lnTo>
                <a:lnTo>
                  <a:pt x="2279" y="528"/>
                </a:lnTo>
                <a:lnTo>
                  <a:pt x="2280" y="528"/>
                </a:lnTo>
                <a:lnTo>
                  <a:pt x="2281" y="529"/>
                </a:lnTo>
                <a:lnTo>
                  <a:pt x="2282" y="529"/>
                </a:lnTo>
                <a:lnTo>
                  <a:pt x="2282" y="530"/>
                </a:lnTo>
                <a:lnTo>
                  <a:pt x="2283" y="530"/>
                </a:lnTo>
                <a:lnTo>
                  <a:pt x="2284" y="530"/>
                </a:lnTo>
                <a:lnTo>
                  <a:pt x="2285" y="530"/>
                </a:lnTo>
                <a:lnTo>
                  <a:pt x="2285" y="530"/>
                </a:lnTo>
                <a:lnTo>
                  <a:pt x="2286" y="531"/>
                </a:lnTo>
                <a:lnTo>
                  <a:pt x="2287" y="531"/>
                </a:lnTo>
                <a:lnTo>
                  <a:pt x="2287" y="531"/>
                </a:lnTo>
                <a:lnTo>
                  <a:pt x="2288" y="531"/>
                </a:lnTo>
                <a:lnTo>
                  <a:pt x="2289" y="531"/>
                </a:lnTo>
                <a:lnTo>
                  <a:pt x="2290" y="531"/>
                </a:lnTo>
                <a:lnTo>
                  <a:pt x="2291" y="532"/>
                </a:lnTo>
                <a:lnTo>
                  <a:pt x="2291" y="532"/>
                </a:lnTo>
                <a:lnTo>
                  <a:pt x="2292" y="532"/>
                </a:lnTo>
                <a:lnTo>
                  <a:pt x="2292" y="532"/>
                </a:lnTo>
                <a:lnTo>
                  <a:pt x="2293" y="532"/>
                </a:lnTo>
                <a:lnTo>
                  <a:pt x="2294" y="533"/>
                </a:lnTo>
                <a:lnTo>
                  <a:pt x="2295" y="533"/>
                </a:lnTo>
                <a:lnTo>
                  <a:pt x="2296" y="534"/>
                </a:lnTo>
                <a:lnTo>
                  <a:pt x="2297" y="534"/>
                </a:lnTo>
                <a:lnTo>
                  <a:pt x="2297" y="535"/>
                </a:lnTo>
                <a:lnTo>
                  <a:pt x="2297" y="535"/>
                </a:lnTo>
                <a:lnTo>
                  <a:pt x="2298" y="535"/>
                </a:lnTo>
                <a:lnTo>
                  <a:pt x="2298" y="536"/>
                </a:lnTo>
                <a:lnTo>
                  <a:pt x="2299" y="536"/>
                </a:lnTo>
                <a:lnTo>
                  <a:pt x="2299" y="537"/>
                </a:lnTo>
                <a:lnTo>
                  <a:pt x="2300" y="537"/>
                </a:lnTo>
                <a:lnTo>
                  <a:pt x="2301" y="537"/>
                </a:lnTo>
                <a:lnTo>
                  <a:pt x="2302" y="538"/>
                </a:lnTo>
                <a:lnTo>
                  <a:pt x="2302" y="538"/>
                </a:lnTo>
                <a:lnTo>
                  <a:pt x="2303" y="539"/>
                </a:lnTo>
                <a:lnTo>
                  <a:pt x="2303" y="539"/>
                </a:lnTo>
                <a:lnTo>
                  <a:pt x="2304" y="539"/>
                </a:lnTo>
                <a:lnTo>
                  <a:pt x="2305" y="540"/>
                </a:lnTo>
                <a:lnTo>
                  <a:pt x="2306" y="540"/>
                </a:lnTo>
                <a:lnTo>
                  <a:pt x="2307" y="541"/>
                </a:lnTo>
                <a:lnTo>
                  <a:pt x="2308" y="541"/>
                </a:lnTo>
                <a:lnTo>
                  <a:pt x="2308" y="541"/>
                </a:lnTo>
                <a:lnTo>
                  <a:pt x="2308" y="541"/>
                </a:lnTo>
                <a:lnTo>
                  <a:pt x="2309" y="541"/>
                </a:lnTo>
                <a:lnTo>
                  <a:pt x="2309" y="541"/>
                </a:lnTo>
                <a:lnTo>
                  <a:pt x="2310" y="541"/>
                </a:lnTo>
                <a:lnTo>
                  <a:pt x="2311" y="542"/>
                </a:lnTo>
                <a:lnTo>
                  <a:pt x="2312" y="542"/>
                </a:lnTo>
                <a:lnTo>
                  <a:pt x="2312" y="542"/>
                </a:lnTo>
                <a:lnTo>
                  <a:pt x="2313" y="542"/>
                </a:lnTo>
                <a:lnTo>
                  <a:pt x="2313" y="543"/>
                </a:lnTo>
                <a:lnTo>
                  <a:pt x="2313" y="543"/>
                </a:lnTo>
                <a:lnTo>
                  <a:pt x="2314" y="544"/>
                </a:lnTo>
                <a:lnTo>
                  <a:pt x="2315" y="545"/>
                </a:lnTo>
                <a:lnTo>
                  <a:pt x="2315" y="545"/>
                </a:lnTo>
                <a:lnTo>
                  <a:pt x="2316" y="545"/>
                </a:lnTo>
                <a:lnTo>
                  <a:pt x="2317" y="546"/>
                </a:lnTo>
                <a:lnTo>
                  <a:pt x="2318" y="546"/>
                </a:lnTo>
                <a:lnTo>
                  <a:pt x="2318" y="547"/>
                </a:lnTo>
                <a:lnTo>
                  <a:pt x="2318" y="547"/>
                </a:lnTo>
                <a:lnTo>
                  <a:pt x="2319" y="547"/>
                </a:lnTo>
                <a:lnTo>
                  <a:pt x="2320" y="546"/>
                </a:lnTo>
                <a:lnTo>
                  <a:pt x="2321" y="546"/>
                </a:lnTo>
                <a:lnTo>
                  <a:pt x="2321" y="545"/>
                </a:lnTo>
                <a:lnTo>
                  <a:pt x="2321" y="545"/>
                </a:lnTo>
                <a:lnTo>
                  <a:pt x="2322" y="545"/>
                </a:lnTo>
                <a:lnTo>
                  <a:pt x="2323" y="544"/>
                </a:lnTo>
                <a:lnTo>
                  <a:pt x="2323" y="544"/>
                </a:lnTo>
                <a:lnTo>
                  <a:pt x="2323" y="543"/>
                </a:lnTo>
                <a:lnTo>
                  <a:pt x="2324" y="543"/>
                </a:lnTo>
                <a:lnTo>
                  <a:pt x="2325" y="542"/>
                </a:lnTo>
                <a:lnTo>
                  <a:pt x="2326" y="542"/>
                </a:lnTo>
                <a:lnTo>
                  <a:pt x="2327" y="542"/>
                </a:lnTo>
                <a:lnTo>
                  <a:pt x="2328" y="542"/>
                </a:lnTo>
                <a:lnTo>
                  <a:pt x="2328" y="542"/>
                </a:lnTo>
                <a:lnTo>
                  <a:pt x="2328" y="542"/>
                </a:lnTo>
                <a:lnTo>
                  <a:pt x="2329" y="543"/>
                </a:lnTo>
                <a:lnTo>
                  <a:pt x="2330" y="543"/>
                </a:lnTo>
                <a:lnTo>
                  <a:pt x="2331" y="543"/>
                </a:lnTo>
                <a:lnTo>
                  <a:pt x="2331" y="544"/>
                </a:lnTo>
                <a:lnTo>
                  <a:pt x="2332" y="544"/>
                </a:lnTo>
                <a:lnTo>
                  <a:pt x="2333" y="544"/>
                </a:lnTo>
                <a:lnTo>
                  <a:pt x="2333" y="544"/>
                </a:lnTo>
                <a:lnTo>
                  <a:pt x="2333" y="544"/>
                </a:lnTo>
                <a:lnTo>
                  <a:pt x="2334" y="544"/>
                </a:lnTo>
                <a:lnTo>
                  <a:pt x="2335" y="543"/>
                </a:lnTo>
                <a:lnTo>
                  <a:pt x="2336" y="542"/>
                </a:lnTo>
                <a:lnTo>
                  <a:pt x="2337" y="542"/>
                </a:lnTo>
                <a:lnTo>
                  <a:pt x="2338" y="542"/>
                </a:lnTo>
                <a:lnTo>
                  <a:pt x="2338" y="542"/>
                </a:lnTo>
                <a:lnTo>
                  <a:pt x="2339" y="541"/>
                </a:lnTo>
                <a:lnTo>
                  <a:pt x="2339" y="541"/>
                </a:lnTo>
                <a:lnTo>
                  <a:pt x="2340" y="541"/>
                </a:lnTo>
                <a:lnTo>
                  <a:pt x="2340" y="541"/>
                </a:lnTo>
                <a:lnTo>
                  <a:pt x="2341" y="541"/>
                </a:lnTo>
                <a:lnTo>
                  <a:pt x="2342" y="540"/>
                </a:lnTo>
                <a:lnTo>
                  <a:pt x="2343" y="540"/>
                </a:lnTo>
                <a:lnTo>
                  <a:pt x="2344" y="539"/>
                </a:lnTo>
                <a:lnTo>
                  <a:pt x="2344" y="539"/>
                </a:lnTo>
                <a:lnTo>
                  <a:pt x="2345" y="538"/>
                </a:lnTo>
                <a:lnTo>
                  <a:pt x="2346" y="537"/>
                </a:lnTo>
                <a:lnTo>
                  <a:pt x="2346" y="537"/>
                </a:lnTo>
                <a:lnTo>
                  <a:pt x="2347" y="537"/>
                </a:lnTo>
                <a:lnTo>
                  <a:pt x="2348" y="537"/>
                </a:lnTo>
                <a:lnTo>
                  <a:pt x="2349" y="537"/>
                </a:lnTo>
                <a:lnTo>
                  <a:pt x="2349" y="537"/>
                </a:lnTo>
                <a:lnTo>
                  <a:pt x="2350" y="537"/>
                </a:lnTo>
                <a:lnTo>
                  <a:pt x="2351" y="537"/>
                </a:lnTo>
                <a:lnTo>
                  <a:pt x="2352" y="537"/>
                </a:lnTo>
                <a:lnTo>
                  <a:pt x="2352" y="537"/>
                </a:lnTo>
                <a:lnTo>
                  <a:pt x="2353" y="537"/>
                </a:lnTo>
                <a:lnTo>
                  <a:pt x="2354" y="538"/>
                </a:lnTo>
                <a:lnTo>
                  <a:pt x="2354" y="539"/>
                </a:lnTo>
                <a:lnTo>
                  <a:pt x="2355" y="539"/>
                </a:lnTo>
                <a:lnTo>
                  <a:pt x="2356" y="539"/>
                </a:lnTo>
                <a:lnTo>
                  <a:pt x="2356" y="540"/>
                </a:lnTo>
                <a:lnTo>
                  <a:pt x="2357" y="540"/>
                </a:lnTo>
                <a:lnTo>
                  <a:pt x="2358" y="540"/>
                </a:lnTo>
                <a:lnTo>
                  <a:pt x="2358" y="541"/>
                </a:lnTo>
                <a:lnTo>
                  <a:pt x="2358" y="540"/>
                </a:lnTo>
                <a:lnTo>
                  <a:pt x="2359" y="540"/>
                </a:lnTo>
                <a:lnTo>
                  <a:pt x="2359" y="540"/>
                </a:lnTo>
                <a:lnTo>
                  <a:pt x="2360" y="539"/>
                </a:lnTo>
                <a:lnTo>
                  <a:pt x="2361" y="539"/>
                </a:lnTo>
                <a:lnTo>
                  <a:pt x="2362" y="539"/>
                </a:lnTo>
                <a:lnTo>
                  <a:pt x="2363" y="539"/>
                </a:lnTo>
                <a:lnTo>
                  <a:pt x="2363" y="538"/>
                </a:lnTo>
                <a:lnTo>
                  <a:pt x="2364" y="538"/>
                </a:lnTo>
                <a:lnTo>
                  <a:pt x="2364" y="538"/>
                </a:lnTo>
                <a:lnTo>
                  <a:pt x="2364" y="538"/>
                </a:lnTo>
                <a:lnTo>
                  <a:pt x="2364" y="537"/>
                </a:lnTo>
                <a:lnTo>
                  <a:pt x="2365" y="537"/>
                </a:lnTo>
                <a:lnTo>
                  <a:pt x="2366" y="537"/>
                </a:lnTo>
                <a:lnTo>
                  <a:pt x="2367" y="537"/>
                </a:lnTo>
                <a:lnTo>
                  <a:pt x="2368" y="537"/>
                </a:lnTo>
                <a:lnTo>
                  <a:pt x="2369" y="537"/>
                </a:lnTo>
                <a:lnTo>
                  <a:pt x="2369" y="537"/>
                </a:lnTo>
                <a:lnTo>
                  <a:pt x="2370" y="537"/>
                </a:lnTo>
                <a:lnTo>
                  <a:pt x="2370" y="537"/>
                </a:lnTo>
                <a:lnTo>
                  <a:pt x="2371" y="536"/>
                </a:lnTo>
                <a:lnTo>
                  <a:pt x="2372" y="535"/>
                </a:lnTo>
                <a:lnTo>
                  <a:pt x="2373" y="535"/>
                </a:lnTo>
                <a:lnTo>
                  <a:pt x="2374" y="535"/>
                </a:lnTo>
                <a:lnTo>
                  <a:pt x="2374" y="535"/>
                </a:lnTo>
                <a:lnTo>
                  <a:pt x="2375" y="535"/>
                </a:lnTo>
                <a:lnTo>
                  <a:pt x="2376" y="536"/>
                </a:lnTo>
                <a:lnTo>
                  <a:pt x="2376" y="536"/>
                </a:lnTo>
                <a:lnTo>
                  <a:pt x="2377" y="537"/>
                </a:lnTo>
                <a:lnTo>
                  <a:pt x="2378" y="536"/>
                </a:lnTo>
                <a:lnTo>
                  <a:pt x="2379" y="535"/>
                </a:lnTo>
                <a:lnTo>
                  <a:pt x="2380" y="535"/>
                </a:lnTo>
                <a:lnTo>
                  <a:pt x="2380" y="534"/>
                </a:lnTo>
                <a:lnTo>
                  <a:pt x="2380" y="534"/>
                </a:lnTo>
                <a:lnTo>
                  <a:pt x="2381" y="533"/>
                </a:lnTo>
                <a:lnTo>
                  <a:pt x="2382" y="532"/>
                </a:lnTo>
                <a:lnTo>
                  <a:pt x="2382" y="532"/>
                </a:lnTo>
                <a:lnTo>
                  <a:pt x="2383" y="532"/>
                </a:lnTo>
                <a:lnTo>
                  <a:pt x="2383" y="531"/>
                </a:lnTo>
                <a:lnTo>
                  <a:pt x="2384" y="531"/>
                </a:lnTo>
                <a:lnTo>
                  <a:pt x="2385" y="531"/>
                </a:lnTo>
                <a:lnTo>
                  <a:pt x="2385" y="530"/>
                </a:lnTo>
                <a:lnTo>
                  <a:pt x="2385" y="530"/>
                </a:lnTo>
                <a:lnTo>
                  <a:pt x="2386" y="530"/>
                </a:lnTo>
                <a:lnTo>
                  <a:pt x="2387" y="529"/>
                </a:lnTo>
                <a:lnTo>
                  <a:pt x="2388" y="529"/>
                </a:lnTo>
                <a:lnTo>
                  <a:pt x="2389" y="529"/>
                </a:lnTo>
                <a:lnTo>
                  <a:pt x="2389" y="528"/>
                </a:lnTo>
                <a:lnTo>
                  <a:pt x="2390" y="528"/>
                </a:lnTo>
                <a:lnTo>
                  <a:pt x="2390" y="528"/>
                </a:lnTo>
                <a:lnTo>
                  <a:pt x="2390" y="527"/>
                </a:lnTo>
                <a:lnTo>
                  <a:pt x="2391" y="527"/>
                </a:lnTo>
                <a:lnTo>
                  <a:pt x="2392" y="527"/>
                </a:lnTo>
                <a:lnTo>
                  <a:pt x="2393" y="528"/>
                </a:lnTo>
                <a:lnTo>
                  <a:pt x="2394" y="528"/>
                </a:lnTo>
                <a:lnTo>
                  <a:pt x="2395" y="528"/>
                </a:lnTo>
                <a:lnTo>
                  <a:pt x="2395" y="528"/>
                </a:lnTo>
                <a:lnTo>
                  <a:pt x="2395" y="529"/>
                </a:lnTo>
                <a:lnTo>
                  <a:pt x="2395" y="529"/>
                </a:lnTo>
                <a:lnTo>
                  <a:pt x="2396" y="529"/>
                </a:lnTo>
                <a:lnTo>
                  <a:pt x="2397" y="529"/>
                </a:lnTo>
                <a:lnTo>
                  <a:pt x="2398" y="530"/>
                </a:lnTo>
                <a:lnTo>
                  <a:pt x="2399" y="530"/>
                </a:lnTo>
                <a:lnTo>
                  <a:pt x="2400" y="531"/>
                </a:lnTo>
                <a:lnTo>
                  <a:pt x="2400" y="531"/>
                </a:lnTo>
                <a:lnTo>
                  <a:pt x="2400" y="532"/>
                </a:lnTo>
                <a:lnTo>
                  <a:pt x="2400" y="532"/>
                </a:lnTo>
                <a:lnTo>
                  <a:pt x="2401" y="532"/>
                </a:lnTo>
                <a:lnTo>
                  <a:pt x="2401" y="532"/>
                </a:lnTo>
                <a:lnTo>
                  <a:pt x="2402" y="532"/>
                </a:lnTo>
                <a:lnTo>
                  <a:pt x="2403" y="533"/>
                </a:lnTo>
                <a:lnTo>
                  <a:pt x="2404" y="533"/>
                </a:lnTo>
                <a:lnTo>
                  <a:pt x="2405" y="533"/>
                </a:lnTo>
                <a:lnTo>
                  <a:pt x="2405" y="534"/>
                </a:lnTo>
                <a:lnTo>
                  <a:pt x="2405" y="534"/>
                </a:lnTo>
                <a:lnTo>
                  <a:pt x="2406" y="534"/>
                </a:lnTo>
                <a:lnTo>
                  <a:pt x="2406" y="535"/>
                </a:lnTo>
                <a:lnTo>
                  <a:pt x="2407" y="535"/>
                </a:lnTo>
                <a:lnTo>
                  <a:pt x="2407" y="535"/>
                </a:lnTo>
                <a:lnTo>
                  <a:pt x="2408" y="536"/>
                </a:lnTo>
                <a:lnTo>
                  <a:pt x="2409" y="536"/>
                </a:lnTo>
                <a:lnTo>
                  <a:pt x="2409" y="537"/>
                </a:lnTo>
                <a:lnTo>
                  <a:pt x="2410" y="536"/>
                </a:lnTo>
                <a:lnTo>
                  <a:pt x="2410" y="535"/>
                </a:lnTo>
                <a:lnTo>
                  <a:pt x="2411" y="535"/>
                </a:lnTo>
                <a:lnTo>
                  <a:pt x="2412" y="535"/>
                </a:lnTo>
                <a:lnTo>
                  <a:pt x="2413" y="534"/>
                </a:lnTo>
                <a:lnTo>
                  <a:pt x="2413" y="534"/>
                </a:lnTo>
                <a:lnTo>
                  <a:pt x="2414" y="535"/>
                </a:lnTo>
                <a:lnTo>
                  <a:pt x="2415" y="535"/>
                </a:lnTo>
                <a:lnTo>
                  <a:pt x="2416" y="535"/>
                </a:lnTo>
                <a:lnTo>
                  <a:pt x="2416" y="536"/>
                </a:lnTo>
                <a:lnTo>
                  <a:pt x="2416" y="536"/>
                </a:lnTo>
                <a:lnTo>
                  <a:pt x="2417" y="536"/>
                </a:lnTo>
                <a:lnTo>
                  <a:pt x="2417" y="537"/>
                </a:lnTo>
                <a:lnTo>
                  <a:pt x="2418" y="537"/>
                </a:lnTo>
                <a:lnTo>
                  <a:pt x="2419" y="537"/>
                </a:lnTo>
                <a:lnTo>
                  <a:pt x="2419" y="537"/>
                </a:lnTo>
                <a:lnTo>
                  <a:pt x="2420" y="537"/>
                </a:lnTo>
                <a:lnTo>
                  <a:pt x="2421" y="537"/>
                </a:lnTo>
                <a:lnTo>
                  <a:pt x="2421" y="537"/>
                </a:lnTo>
                <a:lnTo>
                  <a:pt x="2422" y="537"/>
                </a:lnTo>
                <a:lnTo>
                  <a:pt x="2423" y="537"/>
                </a:lnTo>
                <a:lnTo>
                  <a:pt x="2424" y="537"/>
                </a:lnTo>
                <a:lnTo>
                  <a:pt x="2425" y="538"/>
                </a:lnTo>
                <a:lnTo>
                  <a:pt x="2425" y="539"/>
                </a:lnTo>
                <a:lnTo>
                  <a:pt x="2426" y="540"/>
                </a:lnTo>
                <a:lnTo>
                  <a:pt x="2426" y="540"/>
                </a:lnTo>
                <a:lnTo>
                  <a:pt x="2427" y="540"/>
                </a:lnTo>
                <a:lnTo>
                  <a:pt x="2427" y="541"/>
                </a:lnTo>
                <a:lnTo>
                  <a:pt x="2428" y="541"/>
                </a:lnTo>
                <a:lnTo>
                  <a:pt x="2429" y="541"/>
                </a:lnTo>
                <a:lnTo>
                  <a:pt x="2430" y="542"/>
                </a:lnTo>
                <a:lnTo>
                  <a:pt x="2431" y="542"/>
                </a:lnTo>
                <a:lnTo>
                  <a:pt x="2431" y="542"/>
                </a:lnTo>
                <a:lnTo>
                  <a:pt x="2431" y="542"/>
                </a:lnTo>
                <a:lnTo>
                  <a:pt x="2432" y="542"/>
                </a:lnTo>
                <a:lnTo>
                  <a:pt x="2432" y="541"/>
                </a:lnTo>
                <a:lnTo>
                  <a:pt x="2433" y="541"/>
                </a:lnTo>
                <a:lnTo>
                  <a:pt x="2434" y="541"/>
                </a:lnTo>
                <a:lnTo>
                  <a:pt x="2435" y="541"/>
                </a:lnTo>
                <a:lnTo>
                  <a:pt x="2436" y="541"/>
                </a:lnTo>
                <a:lnTo>
                  <a:pt x="2436" y="541"/>
                </a:lnTo>
                <a:lnTo>
                  <a:pt x="2437" y="541"/>
                </a:lnTo>
                <a:lnTo>
                  <a:pt x="2437" y="542"/>
                </a:lnTo>
                <a:lnTo>
                  <a:pt x="2437" y="542"/>
                </a:lnTo>
                <a:lnTo>
                  <a:pt x="2438" y="542"/>
                </a:lnTo>
                <a:lnTo>
                  <a:pt x="2438" y="542"/>
                </a:lnTo>
                <a:lnTo>
                  <a:pt x="2439" y="542"/>
                </a:lnTo>
                <a:lnTo>
                  <a:pt x="2440" y="543"/>
                </a:lnTo>
                <a:lnTo>
                  <a:pt x="2441" y="543"/>
                </a:lnTo>
                <a:lnTo>
                  <a:pt x="2441" y="543"/>
                </a:lnTo>
                <a:lnTo>
                  <a:pt x="2442" y="544"/>
                </a:lnTo>
                <a:lnTo>
                  <a:pt x="2443" y="544"/>
                </a:lnTo>
                <a:lnTo>
                  <a:pt x="2443" y="544"/>
                </a:lnTo>
                <a:lnTo>
                  <a:pt x="2444" y="545"/>
                </a:lnTo>
                <a:lnTo>
                  <a:pt x="2445" y="545"/>
                </a:lnTo>
                <a:lnTo>
                  <a:pt x="2446" y="545"/>
                </a:lnTo>
                <a:lnTo>
                  <a:pt x="2446" y="546"/>
                </a:lnTo>
                <a:lnTo>
                  <a:pt x="2447" y="546"/>
                </a:lnTo>
                <a:lnTo>
                  <a:pt x="2448" y="546"/>
                </a:lnTo>
                <a:lnTo>
                  <a:pt x="2449" y="546"/>
                </a:lnTo>
                <a:lnTo>
                  <a:pt x="2450" y="546"/>
                </a:lnTo>
                <a:lnTo>
                  <a:pt x="2450" y="546"/>
                </a:lnTo>
                <a:lnTo>
                  <a:pt x="2451" y="546"/>
                </a:lnTo>
                <a:lnTo>
                  <a:pt x="2452" y="546"/>
                </a:lnTo>
                <a:lnTo>
                  <a:pt x="2452" y="546"/>
                </a:lnTo>
                <a:lnTo>
                  <a:pt x="2453" y="547"/>
                </a:lnTo>
                <a:lnTo>
                  <a:pt x="2454" y="547"/>
                </a:lnTo>
                <a:lnTo>
                  <a:pt x="2455" y="548"/>
                </a:lnTo>
                <a:lnTo>
                  <a:pt x="2456" y="549"/>
                </a:lnTo>
                <a:lnTo>
                  <a:pt x="2456" y="550"/>
                </a:lnTo>
                <a:lnTo>
                  <a:pt x="2456" y="550"/>
                </a:lnTo>
                <a:lnTo>
                  <a:pt x="2457" y="551"/>
                </a:lnTo>
                <a:lnTo>
                  <a:pt x="2457" y="550"/>
                </a:lnTo>
                <a:lnTo>
                  <a:pt x="2458" y="550"/>
                </a:lnTo>
                <a:lnTo>
                  <a:pt x="2458" y="551"/>
                </a:lnTo>
                <a:lnTo>
                  <a:pt x="2459" y="551"/>
                </a:lnTo>
                <a:lnTo>
                  <a:pt x="2460" y="551"/>
                </a:lnTo>
                <a:lnTo>
                  <a:pt x="2460" y="552"/>
                </a:lnTo>
                <a:lnTo>
                  <a:pt x="2461" y="552"/>
                </a:lnTo>
                <a:lnTo>
                  <a:pt x="2462" y="552"/>
                </a:lnTo>
                <a:lnTo>
                  <a:pt x="2462" y="552"/>
                </a:lnTo>
                <a:lnTo>
                  <a:pt x="2462" y="552"/>
                </a:lnTo>
                <a:lnTo>
                  <a:pt x="2463" y="552"/>
                </a:lnTo>
                <a:lnTo>
                  <a:pt x="2464" y="552"/>
                </a:lnTo>
                <a:lnTo>
                  <a:pt x="2465" y="551"/>
                </a:lnTo>
                <a:lnTo>
                  <a:pt x="2466" y="551"/>
                </a:lnTo>
                <a:lnTo>
                  <a:pt x="2467" y="551"/>
                </a:lnTo>
                <a:lnTo>
                  <a:pt x="2467" y="551"/>
                </a:lnTo>
                <a:lnTo>
                  <a:pt x="2467" y="551"/>
                </a:lnTo>
                <a:lnTo>
                  <a:pt x="2468" y="552"/>
                </a:lnTo>
                <a:lnTo>
                  <a:pt x="2469" y="552"/>
                </a:lnTo>
                <a:lnTo>
                  <a:pt x="2470" y="552"/>
                </a:lnTo>
                <a:lnTo>
                  <a:pt x="2470" y="552"/>
                </a:lnTo>
                <a:lnTo>
                  <a:pt x="2471" y="552"/>
                </a:lnTo>
                <a:lnTo>
                  <a:pt x="2472" y="553"/>
                </a:lnTo>
                <a:lnTo>
                  <a:pt x="2472" y="554"/>
                </a:lnTo>
                <a:lnTo>
                  <a:pt x="2473" y="555"/>
                </a:lnTo>
                <a:lnTo>
                  <a:pt x="2474" y="555"/>
                </a:lnTo>
                <a:lnTo>
                  <a:pt x="2474" y="556"/>
                </a:lnTo>
                <a:lnTo>
                  <a:pt x="2475" y="557"/>
                </a:lnTo>
                <a:lnTo>
                  <a:pt x="2476" y="557"/>
                </a:lnTo>
                <a:lnTo>
                  <a:pt x="2477" y="557"/>
                </a:lnTo>
                <a:lnTo>
                  <a:pt x="2477" y="557"/>
                </a:lnTo>
                <a:lnTo>
                  <a:pt x="2478" y="558"/>
                </a:lnTo>
                <a:lnTo>
                  <a:pt x="2479" y="557"/>
                </a:lnTo>
                <a:lnTo>
                  <a:pt x="2480" y="557"/>
                </a:lnTo>
                <a:lnTo>
                  <a:pt x="2480" y="557"/>
                </a:lnTo>
                <a:lnTo>
                  <a:pt x="2480" y="557"/>
                </a:lnTo>
                <a:lnTo>
                  <a:pt x="2481" y="557"/>
                </a:lnTo>
                <a:lnTo>
                  <a:pt x="2482" y="557"/>
                </a:lnTo>
                <a:lnTo>
                  <a:pt x="2482" y="557"/>
                </a:lnTo>
                <a:lnTo>
                  <a:pt x="2483" y="556"/>
                </a:lnTo>
                <a:lnTo>
                  <a:pt x="2484" y="556"/>
                </a:lnTo>
                <a:lnTo>
                  <a:pt x="2485" y="556"/>
                </a:lnTo>
                <a:lnTo>
                  <a:pt x="2485" y="557"/>
                </a:lnTo>
                <a:lnTo>
                  <a:pt x="2486" y="557"/>
                </a:lnTo>
                <a:lnTo>
                  <a:pt x="2486" y="557"/>
                </a:lnTo>
                <a:lnTo>
                  <a:pt x="2487" y="557"/>
                </a:lnTo>
                <a:lnTo>
                  <a:pt x="2488" y="557"/>
                </a:lnTo>
                <a:lnTo>
                  <a:pt x="2488" y="558"/>
                </a:lnTo>
                <a:lnTo>
                  <a:pt x="2489" y="558"/>
                </a:lnTo>
                <a:lnTo>
                  <a:pt x="2490" y="558"/>
                </a:lnTo>
                <a:lnTo>
                  <a:pt x="2491" y="559"/>
                </a:lnTo>
                <a:lnTo>
                  <a:pt x="2492" y="559"/>
                </a:lnTo>
                <a:lnTo>
                  <a:pt x="2492" y="560"/>
                </a:lnTo>
                <a:lnTo>
                  <a:pt x="2493" y="560"/>
                </a:lnTo>
                <a:lnTo>
                  <a:pt x="2493" y="560"/>
                </a:lnTo>
                <a:lnTo>
                  <a:pt x="2493" y="561"/>
                </a:lnTo>
                <a:lnTo>
                  <a:pt x="2494" y="562"/>
                </a:lnTo>
                <a:lnTo>
                  <a:pt x="2495" y="562"/>
                </a:lnTo>
                <a:lnTo>
                  <a:pt x="2496" y="563"/>
                </a:lnTo>
                <a:lnTo>
                  <a:pt x="2497" y="563"/>
                </a:lnTo>
                <a:lnTo>
                  <a:pt x="2498" y="564"/>
                </a:lnTo>
                <a:lnTo>
                  <a:pt x="2498" y="566"/>
                </a:lnTo>
                <a:lnTo>
                  <a:pt x="2498" y="567"/>
                </a:lnTo>
                <a:lnTo>
                  <a:pt x="2499" y="568"/>
                </a:lnTo>
                <a:lnTo>
                  <a:pt x="2500" y="568"/>
                </a:lnTo>
                <a:lnTo>
                  <a:pt x="2501" y="568"/>
                </a:lnTo>
                <a:lnTo>
                  <a:pt x="2501" y="570"/>
                </a:lnTo>
                <a:lnTo>
                  <a:pt x="2502" y="570"/>
                </a:lnTo>
                <a:lnTo>
                  <a:pt x="2503" y="570"/>
                </a:lnTo>
                <a:lnTo>
                  <a:pt x="2503" y="570"/>
                </a:lnTo>
                <a:lnTo>
                  <a:pt x="2504" y="570"/>
                </a:lnTo>
                <a:lnTo>
                  <a:pt x="2504" y="569"/>
                </a:lnTo>
                <a:lnTo>
                  <a:pt x="2505" y="570"/>
                </a:lnTo>
                <a:lnTo>
                  <a:pt x="2506" y="570"/>
                </a:lnTo>
                <a:lnTo>
                  <a:pt x="2507" y="570"/>
                </a:lnTo>
                <a:lnTo>
                  <a:pt x="2508" y="570"/>
                </a:lnTo>
                <a:lnTo>
                  <a:pt x="2508" y="570"/>
                </a:lnTo>
                <a:lnTo>
                  <a:pt x="2508" y="570"/>
                </a:lnTo>
                <a:lnTo>
                  <a:pt x="2509" y="570"/>
                </a:lnTo>
                <a:lnTo>
                  <a:pt x="2510" y="571"/>
                </a:lnTo>
                <a:lnTo>
                  <a:pt x="2511" y="572"/>
                </a:lnTo>
                <a:lnTo>
                  <a:pt x="2511" y="572"/>
                </a:lnTo>
                <a:lnTo>
                  <a:pt x="2512" y="572"/>
                </a:lnTo>
                <a:lnTo>
                  <a:pt x="2512" y="573"/>
                </a:lnTo>
                <a:lnTo>
                  <a:pt x="2513" y="573"/>
                </a:lnTo>
                <a:lnTo>
                  <a:pt x="2513" y="573"/>
                </a:lnTo>
                <a:lnTo>
                  <a:pt x="2513" y="573"/>
                </a:lnTo>
                <a:lnTo>
                  <a:pt x="2514" y="573"/>
                </a:lnTo>
                <a:lnTo>
                  <a:pt x="2515" y="573"/>
                </a:lnTo>
                <a:lnTo>
                  <a:pt x="2516" y="574"/>
                </a:lnTo>
                <a:lnTo>
                  <a:pt x="2517" y="574"/>
                </a:lnTo>
                <a:lnTo>
                  <a:pt x="2517" y="575"/>
                </a:lnTo>
                <a:lnTo>
                  <a:pt x="2518" y="575"/>
                </a:lnTo>
                <a:lnTo>
                  <a:pt x="2518" y="575"/>
                </a:lnTo>
                <a:lnTo>
                  <a:pt x="2519" y="576"/>
                </a:lnTo>
                <a:lnTo>
                  <a:pt x="2520" y="576"/>
                </a:lnTo>
                <a:lnTo>
                  <a:pt x="2521" y="577"/>
                </a:lnTo>
                <a:lnTo>
                  <a:pt x="2522" y="577"/>
                </a:lnTo>
                <a:lnTo>
                  <a:pt x="2523" y="577"/>
                </a:lnTo>
                <a:lnTo>
                  <a:pt x="2523" y="577"/>
                </a:lnTo>
                <a:lnTo>
                  <a:pt x="2523" y="578"/>
                </a:lnTo>
                <a:lnTo>
                  <a:pt x="2524" y="578"/>
                </a:lnTo>
                <a:lnTo>
                  <a:pt x="2524" y="578"/>
                </a:lnTo>
                <a:lnTo>
                  <a:pt x="2525" y="578"/>
                </a:lnTo>
                <a:lnTo>
                  <a:pt x="2526" y="578"/>
                </a:lnTo>
                <a:lnTo>
                  <a:pt x="2527" y="578"/>
                </a:lnTo>
                <a:lnTo>
                  <a:pt x="2527" y="578"/>
                </a:lnTo>
                <a:lnTo>
                  <a:pt x="2528" y="578"/>
                </a:lnTo>
                <a:lnTo>
                  <a:pt x="2529" y="578"/>
                </a:lnTo>
                <a:lnTo>
                  <a:pt x="2529" y="578"/>
                </a:lnTo>
                <a:lnTo>
                  <a:pt x="2529" y="578"/>
                </a:lnTo>
                <a:lnTo>
                  <a:pt x="2530" y="578"/>
                </a:lnTo>
                <a:lnTo>
                  <a:pt x="2531" y="578"/>
                </a:lnTo>
                <a:lnTo>
                  <a:pt x="2532" y="578"/>
                </a:lnTo>
                <a:lnTo>
                  <a:pt x="2533" y="578"/>
                </a:lnTo>
                <a:lnTo>
                  <a:pt x="2534" y="578"/>
                </a:lnTo>
                <a:lnTo>
                  <a:pt x="2534" y="577"/>
                </a:lnTo>
                <a:lnTo>
                  <a:pt x="2534" y="577"/>
                </a:lnTo>
                <a:lnTo>
                  <a:pt x="2535" y="577"/>
                </a:lnTo>
                <a:lnTo>
                  <a:pt x="2535" y="576"/>
                </a:lnTo>
                <a:lnTo>
                  <a:pt x="2535" y="576"/>
                </a:lnTo>
                <a:lnTo>
                  <a:pt x="2536" y="575"/>
                </a:lnTo>
                <a:lnTo>
                  <a:pt x="2537" y="575"/>
                </a:lnTo>
                <a:lnTo>
                  <a:pt x="2538" y="575"/>
                </a:lnTo>
                <a:lnTo>
                  <a:pt x="2539" y="576"/>
                </a:lnTo>
                <a:lnTo>
                  <a:pt x="2539" y="576"/>
                </a:lnTo>
                <a:lnTo>
                  <a:pt x="2540" y="577"/>
                </a:lnTo>
                <a:lnTo>
                  <a:pt x="2541" y="577"/>
                </a:lnTo>
                <a:lnTo>
                  <a:pt x="2541" y="577"/>
                </a:lnTo>
                <a:lnTo>
                  <a:pt x="2542" y="577"/>
                </a:lnTo>
                <a:lnTo>
                  <a:pt x="2543" y="578"/>
                </a:lnTo>
                <a:lnTo>
                  <a:pt x="2544" y="578"/>
                </a:lnTo>
                <a:lnTo>
                  <a:pt x="2544" y="578"/>
                </a:lnTo>
                <a:lnTo>
                  <a:pt x="2544" y="578"/>
                </a:lnTo>
                <a:lnTo>
                  <a:pt x="2545" y="578"/>
                </a:lnTo>
                <a:lnTo>
                  <a:pt x="2545" y="578"/>
                </a:lnTo>
                <a:lnTo>
                  <a:pt x="2546" y="578"/>
                </a:lnTo>
                <a:lnTo>
                  <a:pt x="2547" y="578"/>
                </a:lnTo>
                <a:lnTo>
                  <a:pt x="2547" y="578"/>
                </a:lnTo>
                <a:lnTo>
                  <a:pt x="2548" y="578"/>
                </a:lnTo>
                <a:lnTo>
                  <a:pt x="2549" y="578"/>
                </a:lnTo>
                <a:lnTo>
                  <a:pt x="2549" y="578"/>
                </a:lnTo>
                <a:lnTo>
                  <a:pt x="2550" y="578"/>
                </a:lnTo>
                <a:lnTo>
                  <a:pt x="2551" y="578"/>
                </a:lnTo>
                <a:lnTo>
                  <a:pt x="2552" y="578"/>
                </a:lnTo>
                <a:lnTo>
                  <a:pt x="2553" y="578"/>
                </a:lnTo>
                <a:lnTo>
                  <a:pt x="2554" y="578"/>
                </a:lnTo>
                <a:lnTo>
                  <a:pt x="2554" y="578"/>
                </a:lnTo>
                <a:lnTo>
                  <a:pt x="2554" y="578"/>
                </a:lnTo>
                <a:lnTo>
                  <a:pt x="2555" y="577"/>
                </a:lnTo>
                <a:lnTo>
                  <a:pt x="2556" y="577"/>
                </a:lnTo>
                <a:lnTo>
                  <a:pt x="2557" y="577"/>
                </a:lnTo>
                <a:lnTo>
                  <a:pt x="2558" y="577"/>
                </a:lnTo>
                <a:lnTo>
                  <a:pt x="2559" y="577"/>
                </a:lnTo>
                <a:lnTo>
                  <a:pt x="2560" y="577"/>
                </a:lnTo>
                <a:lnTo>
                  <a:pt x="2560" y="577"/>
                </a:lnTo>
                <a:lnTo>
                  <a:pt x="2560" y="578"/>
                </a:lnTo>
                <a:lnTo>
                  <a:pt x="2561" y="578"/>
                </a:lnTo>
                <a:lnTo>
                  <a:pt x="2561" y="578"/>
                </a:lnTo>
                <a:lnTo>
                  <a:pt x="2562" y="578"/>
                </a:lnTo>
                <a:lnTo>
                  <a:pt x="2563" y="579"/>
                </a:lnTo>
                <a:lnTo>
                  <a:pt x="2564" y="579"/>
                </a:lnTo>
                <a:lnTo>
                  <a:pt x="2565" y="580"/>
                </a:lnTo>
                <a:lnTo>
                  <a:pt x="2565" y="581"/>
                </a:lnTo>
                <a:lnTo>
                  <a:pt x="2565" y="581"/>
                </a:lnTo>
                <a:lnTo>
                  <a:pt x="2566" y="581"/>
                </a:lnTo>
                <a:lnTo>
                  <a:pt x="2567" y="581"/>
                </a:lnTo>
                <a:lnTo>
                  <a:pt x="2568" y="582"/>
                </a:lnTo>
                <a:lnTo>
                  <a:pt x="2569" y="582"/>
                </a:lnTo>
                <a:lnTo>
                  <a:pt x="2570" y="583"/>
                </a:lnTo>
                <a:lnTo>
                  <a:pt x="2570" y="583"/>
                </a:lnTo>
                <a:lnTo>
                  <a:pt x="2570" y="583"/>
                </a:lnTo>
                <a:lnTo>
                  <a:pt x="2571" y="583"/>
                </a:lnTo>
                <a:lnTo>
                  <a:pt x="2571" y="584"/>
                </a:lnTo>
                <a:lnTo>
                  <a:pt x="2571" y="584"/>
                </a:lnTo>
                <a:lnTo>
                  <a:pt x="2572" y="584"/>
                </a:lnTo>
                <a:lnTo>
                  <a:pt x="2573" y="585"/>
                </a:lnTo>
                <a:lnTo>
                  <a:pt x="2574" y="585"/>
                </a:lnTo>
                <a:lnTo>
                  <a:pt x="2575" y="584"/>
                </a:lnTo>
                <a:lnTo>
                  <a:pt x="2575" y="584"/>
                </a:lnTo>
                <a:lnTo>
                  <a:pt x="2576" y="584"/>
                </a:lnTo>
                <a:lnTo>
                  <a:pt x="2576" y="585"/>
                </a:lnTo>
                <a:lnTo>
                  <a:pt x="2577" y="585"/>
                </a:lnTo>
                <a:lnTo>
                  <a:pt x="2577" y="584"/>
                </a:lnTo>
                <a:lnTo>
                  <a:pt x="2578" y="584"/>
                </a:lnTo>
                <a:lnTo>
                  <a:pt x="2578" y="584"/>
                </a:lnTo>
                <a:lnTo>
                  <a:pt x="2579" y="584"/>
                </a:lnTo>
                <a:lnTo>
                  <a:pt x="2580" y="584"/>
                </a:lnTo>
                <a:lnTo>
                  <a:pt x="2580" y="583"/>
                </a:lnTo>
                <a:lnTo>
                  <a:pt x="2581" y="583"/>
                </a:lnTo>
                <a:lnTo>
                  <a:pt x="2582" y="582"/>
                </a:lnTo>
                <a:lnTo>
                  <a:pt x="2583" y="581"/>
                </a:lnTo>
                <a:lnTo>
                  <a:pt x="2584" y="581"/>
                </a:lnTo>
                <a:lnTo>
                  <a:pt x="2584" y="580"/>
                </a:lnTo>
                <a:lnTo>
                  <a:pt x="2585" y="580"/>
                </a:lnTo>
                <a:lnTo>
                  <a:pt x="2585" y="579"/>
                </a:lnTo>
                <a:lnTo>
                  <a:pt x="2586" y="578"/>
                </a:lnTo>
                <a:lnTo>
                  <a:pt x="2587" y="578"/>
                </a:lnTo>
                <a:lnTo>
                  <a:pt x="2588" y="578"/>
                </a:lnTo>
                <a:lnTo>
                  <a:pt x="2589" y="578"/>
                </a:lnTo>
                <a:lnTo>
                  <a:pt x="2590" y="578"/>
                </a:lnTo>
                <a:lnTo>
                  <a:pt x="2590" y="578"/>
                </a:lnTo>
                <a:lnTo>
                  <a:pt x="2591" y="578"/>
                </a:lnTo>
                <a:lnTo>
                  <a:pt x="2591" y="578"/>
                </a:lnTo>
                <a:lnTo>
                  <a:pt x="2592" y="577"/>
                </a:lnTo>
                <a:lnTo>
                  <a:pt x="2593" y="578"/>
                </a:lnTo>
                <a:lnTo>
                  <a:pt x="2594" y="578"/>
                </a:lnTo>
                <a:lnTo>
                  <a:pt x="2595" y="578"/>
                </a:lnTo>
                <a:lnTo>
                  <a:pt x="2596" y="578"/>
                </a:lnTo>
                <a:lnTo>
                  <a:pt x="2596" y="578"/>
                </a:lnTo>
                <a:lnTo>
                  <a:pt x="2596" y="579"/>
                </a:lnTo>
                <a:lnTo>
                  <a:pt x="2597" y="579"/>
                </a:lnTo>
                <a:lnTo>
                  <a:pt x="2598" y="579"/>
                </a:lnTo>
                <a:lnTo>
                  <a:pt x="2598" y="580"/>
                </a:lnTo>
                <a:lnTo>
                  <a:pt x="2599" y="580"/>
                </a:lnTo>
                <a:lnTo>
                  <a:pt x="2600" y="580"/>
                </a:lnTo>
                <a:lnTo>
                  <a:pt x="2601" y="581"/>
                </a:lnTo>
                <a:lnTo>
                  <a:pt x="2601" y="581"/>
                </a:lnTo>
                <a:lnTo>
                  <a:pt x="2601" y="582"/>
                </a:lnTo>
                <a:lnTo>
                  <a:pt x="2602" y="582"/>
                </a:lnTo>
                <a:lnTo>
                  <a:pt x="2602" y="583"/>
                </a:lnTo>
                <a:lnTo>
                  <a:pt x="2603" y="583"/>
                </a:lnTo>
                <a:lnTo>
                  <a:pt x="2604" y="584"/>
                </a:lnTo>
                <a:lnTo>
                  <a:pt x="2605" y="584"/>
                </a:lnTo>
                <a:lnTo>
                  <a:pt x="2606" y="583"/>
                </a:lnTo>
                <a:lnTo>
                  <a:pt x="2606" y="583"/>
                </a:lnTo>
                <a:lnTo>
                  <a:pt x="2607" y="583"/>
                </a:lnTo>
                <a:lnTo>
                  <a:pt x="2608" y="583"/>
                </a:lnTo>
                <a:lnTo>
                  <a:pt x="2608" y="583"/>
                </a:lnTo>
                <a:lnTo>
                  <a:pt x="2609" y="583"/>
                </a:lnTo>
                <a:lnTo>
                  <a:pt x="2609" y="584"/>
                </a:lnTo>
                <a:lnTo>
                  <a:pt x="2610" y="584"/>
                </a:lnTo>
                <a:lnTo>
                  <a:pt x="2611" y="584"/>
                </a:lnTo>
                <a:lnTo>
                  <a:pt x="2611" y="584"/>
                </a:lnTo>
                <a:lnTo>
                  <a:pt x="2612" y="585"/>
                </a:lnTo>
                <a:lnTo>
                  <a:pt x="2613" y="585"/>
                </a:lnTo>
                <a:lnTo>
                  <a:pt x="2614" y="586"/>
                </a:lnTo>
                <a:lnTo>
                  <a:pt x="2615" y="587"/>
                </a:lnTo>
                <a:lnTo>
                  <a:pt x="2615" y="587"/>
                </a:lnTo>
                <a:lnTo>
                  <a:pt x="2616" y="587"/>
                </a:lnTo>
                <a:lnTo>
                  <a:pt x="2616" y="588"/>
                </a:lnTo>
                <a:lnTo>
                  <a:pt x="2617" y="588"/>
                </a:lnTo>
                <a:lnTo>
                  <a:pt x="2618" y="588"/>
                </a:lnTo>
                <a:lnTo>
                  <a:pt x="2619" y="588"/>
                </a:lnTo>
                <a:lnTo>
                  <a:pt x="2619" y="588"/>
                </a:lnTo>
                <a:lnTo>
                  <a:pt x="2620" y="588"/>
                </a:lnTo>
                <a:lnTo>
                  <a:pt x="2620" y="589"/>
                </a:lnTo>
                <a:lnTo>
                  <a:pt x="2621" y="589"/>
                </a:lnTo>
                <a:lnTo>
                  <a:pt x="2621" y="590"/>
                </a:lnTo>
                <a:lnTo>
                  <a:pt x="2621" y="590"/>
                </a:lnTo>
                <a:lnTo>
                  <a:pt x="2621" y="590"/>
                </a:lnTo>
                <a:lnTo>
                  <a:pt x="2622" y="591"/>
                </a:lnTo>
                <a:lnTo>
                  <a:pt x="2623" y="591"/>
                </a:lnTo>
                <a:lnTo>
                  <a:pt x="2624" y="592"/>
                </a:lnTo>
                <a:lnTo>
                  <a:pt x="2625" y="593"/>
                </a:lnTo>
                <a:lnTo>
                  <a:pt x="2626" y="593"/>
                </a:lnTo>
                <a:lnTo>
                  <a:pt x="2627" y="593"/>
                </a:lnTo>
                <a:lnTo>
                  <a:pt x="2627" y="594"/>
                </a:lnTo>
                <a:lnTo>
                  <a:pt x="2627" y="595"/>
                </a:lnTo>
                <a:lnTo>
                  <a:pt x="2628" y="596"/>
                </a:lnTo>
                <a:lnTo>
                  <a:pt x="2629" y="597"/>
                </a:lnTo>
                <a:lnTo>
                  <a:pt x="2630" y="597"/>
                </a:lnTo>
                <a:lnTo>
                  <a:pt x="2631" y="597"/>
                </a:lnTo>
                <a:lnTo>
                  <a:pt x="2632" y="597"/>
                </a:lnTo>
                <a:lnTo>
                  <a:pt x="2632" y="598"/>
                </a:lnTo>
                <a:lnTo>
                  <a:pt x="2632" y="598"/>
                </a:lnTo>
                <a:lnTo>
                  <a:pt x="2632" y="598"/>
                </a:lnTo>
                <a:lnTo>
                  <a:pt x="2633" y="598"/>
                </a:lnTo>
                <a:lnTo>
                  <a:pt x="2634" y="599"/>
                </a:lnTo>
                <a:lnTo>
                  <a:pt x="2635" y="599"/>
                </a:lnTo>
                <a:lnTo>
                  <a:pt x="2636" y="599"/>
                </a:lnTo>
                <a:lnTo>
                  <a:pt x="2637" y="599"/>
                </a:lnTo>
                <a:lnTo>
                  <a:pt x="2637" y="599"/>
                </a:lnTo>
                <a:lnTo>
                  <a:pt x="2638" y="599"/>
                </a:lnTo>
                <a:lnTo>
                  <a:pt x="2639" y="600"/>
                </a:lnTo>
                <a:lnTo>
                  <a:pt x="2639" y="601"/>
                </a:lnTo>
                <a:lnTo>
                  <a:pt x="2640" y="601"/>
                </a:lnTo>
                <a:lnTo>
                  <a:pt x="2640" y="602"/>
                </a:lnTo>
                <a:lnTo>
                  <a:pt x="2641" y="602"/>
                </a:lnTo>
                <a:lnTo>
                  <a:pt x="2641" y="603"/>
                </a:lnTo>
                <a:lnTo>
                  <a:pt x="2642" y="603"/>
                </a:lnTo>
                <a:lnTo>
                  <a:pt x="2642" y="603"/>
                </a:lnTo>
                <a:lnTo>
                  <a:pt x="2643" y="604"/>
                </a:lnTo>
                <a:lnTo>
                  <a:pt x="2644" y="604"/>
                </a:lnTo>
                <a:lnTo>
                  <a:pt x="2645" y="604"/>
                </a:lnTo>
                <a:lnTo>
                  <a:pt x="2645" y="604"/>
                </a:lnTo>
                <a:lnTo>
                  <a:pt x="2646" y="604"/>
                </a:lnTo>
                <a:lnTo>
                  <a:pt x="2647" y="605"/>
                </a:lnTo>
                <a:lnTo>
                  <a:pt x="2647" y="605"/>
                </a:lnTo>
                <a:lnTo>
                  <a:pt x="2648" y="605"/>
                </a:lnTo>
                <a:lnTo>
                  <a:pt x="2649" y="606"/>
                </a:lnTo>
                <a:lnTo>
                  <a:pt x="2650" y="606"/>
                </a:lnTo>
                <a:lnTo>
                  <a:pt x="2651" y="606"/>
                </a:lnTo>
                <a:lnTo>
                  <a:pt x="2651" y="606"/>
                </a:lnTo>
                <a:lnTo>
                  <a:pt x="2651" y="607"/>
                </a:lnTo>
                <a:lnTo>
                  <a:pt x="2652" y="607"/>
                </a:lnTo>
                <a:lnTo>
                  <a:pt x="2652" y="607"/>
                </a:lnTo>
                <a:lnTo>
                  <a:pt x="2652" y="608"/>
                </a:lnTo>
                <a:lnTo>
                  <a:pt x="2653" y="608"/>
                </a:lnTo>
                <a:lnTo>
                  <a:pt x="2654" y="608"/>
                </a:lnTo>
                <a:lnTo>
                  <a:pt x="2655" y="609"/>
                </a:lnTo>
                <a:lnTo>
                  <a:pt x="2656" y="609"/>
                </a:lnTo>
                <a:lnTo>
                  <a:pt x="2657" y="609"/>
                </a:lnTo>
                <a:lnTo>
                  <a:pt x="2657" y="609"/>
                </a:lnTo>
                <a:lnTo>
                  <a:pt x="2657" y="610"/>
                </a:lnTo>
                <a:lnTo>
                  <a:pt x="2658" y="611"/>
                </a:lnTo>
                <a:lnTo>
                  <a:pt x="2659" y="611"/>
                </a:lnTo>
                <a:lnTo>
                  <a:pt x="2660" y="612"/>
                </a:lnTo>
                <a:lnTo>
                  <a:pt x="2661" y="613"/>
                </a:lnTo>
                <a:lnTo>
                  <a:pt x="2662" y="613"/>
                </a:lnTo>
                <a:lnTo>
                  <a:pt x="2663" y="613"/>
                </a:lnTo>
                <a:lnTo>
                  <a:pt x="2663" y="614"/>
                </a:lnTo>
                <a:lnTo>
                  <a:pt x="2663" y="614"/>
                </a:lnTo>
                <a:lnTo>
                  <a:pt x="2663" y="614"/>
                </a:lnTo>
                <a:lnTo>
                  <a:pt x="2664" y="614"/>
                </a:lnTo>
                <a:lnTo>
                  <a:pt x="2665" y="614"/>
                </a:lnTo>
                <a:lnTo>
                  <a:pt x="2666" y="614"/>
                </a:lnTo>
                <a:lnTo>
                  <a:pt x="2667" y="614"/>
                </a:lnTo>
                <a:lnTo>
                  <a:pt x="2668" y="614"/>
                </a:lnTo>
                <a:lnTo>
                  <a:pt x="2668" y="614"/>
                </a:lnTo>
                <a:lnTo>
                  <a:pt x="2668" y="614"/>
                </a:lnTo>
                <a:lnTo>
                  <a:pt x="2669" y="614"/>
                </a:lnTo>
                <a:lnTo>
                  <a:pt x="2669" y="615"/>
                </a:lnTo>
                <a:lnTo>
                  <a:pt x="2670" y="615"/>
                </a:lnTo>
                <a:lnTo>
                  <a:pt x="2671" y="615"/>
                </a:lnTo>
                <a:lnTo>
                  <a:pt x="2672" y="616"/>
                </a:lnTo>
                <a:lnTo>
                  <a:pt x="2673" y="616"/>
                </a:lnTo>
                <a:lnTo>
                  <a:pt x="2673" y="616"/>
                </a:lnTo>
                <a:lnTo>
                  <a:pt x="2673" y="617"/>
                </a:lnTo>
                <a:lnTo>
                  <a:pt x="2674" y="617"/>
                </a:lnTo>
                <a:lnTo>
                  <a:pt x="2674" y="619"/>
                </a:lnTo>
                <a:lnTo>
                  <a:pt x="2675" y="619"/>
                </a:lnTo>
                <a:lnTo>
                  <a:pt x="2676" y="619"/>
                </a:lnTo>
                <a:lnTo>
                  <a:pt x="2676" y="620"/>
                </a:lnTo>
                <a:lnTo>
                  <a:pt x="2677" y="621"/>
                </a:lnTo>
                <a:lnTo>
                  <a:pt x="2678" y="622"/>
                </a:lnTo>
                <a:lnTo>
                  <a:pt x="2678" y="622"/>
                </a:lnTo>
                <a:lnTo>
                  <a:pt x="2679" y="623"/>
                </a:lnTo>
                <a:lnTo>
                  <a:pt x="2680" y="624"/>
                </a:lnTo>
                <a:lnTo>
                  <a:pt x="2681" y="624"/>
                </a:lnTo>
                <a:lnTo>
                  <a:pt x="2682" y="624"/>
                </a:lnTo>
                <a:lnTo>
                  <a:pt x="2682" y="625"/>
                </a:lnTo>
                <a:lnTo>
                  <a:pt x="2683" y="626"/>
                </a:lnTo>
                <a:lnTo>
                  <a:pt x="2683" y="626"/>
                </a:lnTo>
                <a:lnTo>
                  <a:pt x="2683" y="627"/>
                </a:lnTo>
                <a:lnTo>
                  <a:pt x="2684" y="627"/>
                </a:lnTo>
                <a:lnTo>
                  <a:pt x="2686" y="628"/>
                </a:lnTo>
                <a:lnTo>
                  <a:pt x="2687" y="628"/>
                </a:lnTo>
                <a:lnTo>
                  <a:pt x="2688" y="628"/>
                </a:lnTo>
                <a:lnTo>
                  <a:pt x="2688" y="628"/>
                </a:lnTo>
                <a:lnTo>
                  <a:pt x="2688" y="629"/>
                </a:lnTo>
                <a:lnTo>
                  <a:pt x="2689" y="629"/>
                </a:lnTo>
                <a:lnTo>
                  <a:pt x="2690" y="629"/>
                </a:lnTo>
                <a:lnTo>
                  <a:pt x="2691" y="629"/>
                </a:lnTo>
                <a:lnTo>
                  <a:pt x="2691" y="630"/>
                </a:lnTo>
                <a:lnTo>
                  <a:pt x="2692" y="630"/>
                </a:lnTo>
                <a:lnTo>
                  <a:pt x="2693" y="631"/>
                </a:lnTo>
                <a:lnTo>
                  <a:pt x="2693" y="631"/>
                </a:lnTo>
                <a:lnTo>
                  <a:pt x="2693" y="632"/>
                </a:lnTo>
                <a:lnTo>
                  <a:pt x="2694" y="632"/>
                </a:lnTo>
                <a:lnTo>
                  <a:pt x="2695" y="632"/>
                </a:lnTo>
                <a:lnTo>
                  <a:pt x="2697" y="633"/>
                </a:lnTo>
                <a:lnTo>
                  <a:pt x="2698" y="633"/>
                </a:lnTo>
                <a:lnTo>
                  <a:pt x="2699" y="634"/>
                </a:lnTo>
                <a:lnTo>
                  <a:pt x="2699" y="634"/>
                </a:lnTo>
                <a:lnTo>
                  <a:pt x="2700" y="634"/>
                </a:lnTo>
                <a:lnTo>
                  <a:pt x="2700" y="634"/>
                </a:lnTo>
                <a:lnTo>
                  <a:pt x="2701" y="635"/>
                </a:lnTo>
                <a:lnTo>
                  <a:pt x="2702" y="635"/>
                </a:lnTo>
                <a:lnTo>
                  <a:pt x="2703" y="635"/>
                </a:lnTo>
                <a:lnTo>
                  <a:pt x="2704" y="635"/>
                </a:lnTo>
                <a:lnTo>
                  <a:pt x="2704" y="635"/>
                </a:lnTo>
                <a:lnTo>
                  <a:pt x="2705" y="635"/>
                </a:lnTo>
                <a:lnTo>
                  <a:pt x="2706" y="635"/>
                </a:lnTo>
                <a:lnTo>
                  <a:pt x="2706" y="636"/>
                </a:lnTo>
                <a:lnTo>
                  <a:pt x="2706" y="636"/>
                </a:lnTo>
                <a:lnTo>
                  <a:pt x="2707" y="636"/>
                </a:lnTo>
                <a:lnTo>
                  <a:pt x="2708" y="636"/>
                </a:lnTo>
                <a:lnTo>
                  <a:pt x="2709" y="637"/>
                </a:lnTo>
                <a:lnTo>
                  <a:pt x="2709" y="637"/>
                </a:lnTo>
                <a:lnTo>
                  <a:pt x="2710" y="637"/>
                </a:lnTo>
                <a:lnTo>
                  <a:pt x="2711" y="638"/>
                </a:lnTo>
                <a:lnTo>
                  <a:pt x="2712" y="638"/>
                </a:lnTo>
                <a:lnTo>
                  <a:pt x="2712" y="639"/>
                </a:lnTo>
                <a:lnTo>
                  <a:pt x="2713" y="639"/>
                </a:lnTo>
                <a:lnTo>
                  <a:pt x="2714" y="639"/>
                </a:lnTo>
                <a:lnTo>
                  <a:pt x="2714" y="639"/>
                </a:lnTo>
                <a:lnTo>
                  <a:pt x="2715" y="639"/>
                </a:lnTo>
                <a:lnTo>
                  <a:pt x="2715" y="640"/>
                </a:lnTo>
                <a:lnTo>
                  <a:pt x="2716" y="640"/>
                </a:lnTo>
                <a:lnTo>
                  <a:pt x="2717" y="640"/>
                </a:lnTo>
                <a:lnTo>
                  <a:pt x="2718" y="640"/>
                </a:lnTo>
                <a:lnTo>
                  <a:pt x="2719" y="640"/>
                </a:lnTo>
                <a:lnTo>
                  <a:pt x="2719" y="640"/>
                </a:lnTo>
                <a:lnTo>
                  <a:pt x="2719" y="640"/>
                </a:lnTo>
                <a:lnTo>
                  <a:pt x="2720" y="640"/>
                </a:lnTo>
                <a:lnTo>
                  <a:pt x="2721" y="641"/>
                </a:lnTo>
                <a:lnTo>
                  <a:pt x="2722" y="641"/>
                </a:lnTo>
                <a:lnTo>
                  <a:pt x="2723" y="642"/>
                </a:lnTo>
                <a:lnTo>
                  <a:pt x="2724" y="641"/>
                </a:lnTo>
                <a:lnTo>
                  <a:pt x="2724" y="642"/>
                </a:lnTo>
                <a:lnTo>
                  <a:pt x="2724" y="642"/>
                </a:lnTo>
                <a:lnTo>
                  <a:pt x="2725" y="642"/>
                </a:lnTo>
                <a:lnTo>
                  <a:pt x="2726" y="642"/>
                </a:lnTo>
                <a:lnTo>
                  <a:pt x="2726" y="643"/>
                </a:lnTo>
                <a:lnTo>
                  <a:pt x="2727" y="643"/>
                </a:lnTo>
                <a:lnTo>
                  <a:pt x="2728" y="643"/>
                </a:lnTo>
                <a:lnTo>
                  <a:pt x="2729" y="643"/>
                </a:lnTo>
                <a:lnTo>
                  <a:pt x="2729" y="643"/>
                </a:lnTo>
                <a:lnTo>
                  <a:pt x="2730" y="643"/>
                </a:lnTo>
                <a:lnTo>
                  <a:pt x="2730" y="643"/>
                </a:lnTo>
                <a:lnTo>
                  <a:pt x="2731" y="643"/>
                </a:lnTo>
                <a:lnTo>
                  <a:pt x="2732" y="643"/>
                </a:lnTo>
                <a:lnTo>
                  <a:pt x="2733" y="643"/>
                </a:lnTo>
                <a:lnTo>
                  <a:pt x="2734" y="643"/>
                </a:lnTo>
                <a:lnTo>
                  <a:pt x="2735" y="643"/>
                </a:lnTo>
                <a:lnTo>
                  <a:pt x="2735" y="642"/>
                </a:lnTo>
                <a:lnTo>
                  <a:pt x="2736" y="642"/>
                </a:lnTo>
                <a:lnTo>
                  <a:pt x="2736" y="642"/>
                </a:lnTo>
                <a:lnTo>
                  <a:pt x="2736" y="641"/>
                </a:lnTo>
                <a:lnTo>
                  <a:pt x="2737" y="641"/>
                </a:lnTo>
                <a:lnTo>
                  <a:pt x="2737" y="640"/>
                </a:lnTo>
                <a:lnTo>
                  <a:pt x="2738" y="640"/>
                </a:lnTo>
                <a:lnTo>
                  <a:pt x="2739" y="640"/>
                </a:lnTo>
                <a:lnTo>
                  <a:pt x="2740" y="640"/>
                </a:lnTo>
                <a:lnTo>
                  <a:pt x="2740" y="640"/>
                </a:lnTo>
                <a:lnTo>
                  <a:pt x="2741" y="639"/>
                </a:lnTo>
                <a:lnTo>
                  <a:pt x="2742" y="638"/>
                </a:lnTo>
                <a:lnTo>
                  <a:pt x="2743" y="638"/>
                </a:lnTo>
                <a:lnTo>
                  <a:pt x="2743" y="637"/>
                </a:lnTo>
                <a:lnTo>
                  <a:pt x="2743" y="637"/>
                </a:lnTo>
                <a:lnTo>
                  <a:pt x="2744" y="636"/>
                </a:lnTo>
                <a:lnTo>
                  <a:pt x="2745" y="636"/>
                </a:lnTo>
                <a:lnTo>
                  <a:pt x="2745" y="635"/>
                </a:lnTo>
                <a:lnTo>
                  <a:pt x="2746" y="635"/>
                </a:lnTo>
                <a:lnTo>
                  <a:pt x="2747" y="635"/>
                </a:lnTo>
                <a:lnTo>
                  <a:pt x="2748" y="635"/>
                </a:lnTo>
                <a:lnTo>
                  <a:pt x="2748" y="634"/>
                </a:lnTo>
                <a:lnTo>
                  <a:pt x="2749" y="634"/>
                </a:lnTo>
                <a:lnTo>
                  <a:pt x="2749" y="634"/>
                </a:lnTo>
                <a:lnTo>
                  <a:pt x="2749" y="633"/>
                </a:lnTo>
                <a:lnTo>
                  <a:pt x="2750" y="633"/>
                </a:lnTo>
                <a:lnTo>
                  <a:pt x="2750" y="632"/>
                </a:lnTo>
                <a:lnTo>
                  <a:pt x="2751" y="632"/>
                </a:lnTo>
                <a:lnTo>
                  <a:pt x="2752" y="631"/>
                </a:lnTo>
                <a:lnTo>
                  <a:pt x="2753" y="631"/>
                </a:lnTo>
                <a:lnTo>
                  <a:pt x="2754" y="632"/>
                </a:lnTo>
                <a:lnTo>
                  <a:pt x="2755" y="632"/>
                </a:lnTo>
                <a:lnTo>
                  <a:pt x="2755" y="633"/>
                </a:lnTo>
                <a:lnTo>
                  <a:pt x="2755" y="633"/>
                </a:lnTo>
                <a:lnTo>
                  <a:pt x="2755" y="633"/>
                </a:lnTo>
                <a:lnTo>
                  <a:pt x="2756" y="633"/>
                </a:lnTo>
                <a:lnTo>
                  <a:pt x="2757" y="633"/>
                </a:lnTo>
                <a:lnTo>
                  <a:pt x="2758" y="633"/>
                </a:lnTo>
                <a:lnTo>
                  <a:pt x="2758" y="634"/>
                </a:lnTo>
                <a:lnTo>
                  <a:pt x="2759" y="634"/>
                </a:lnTo>
                <a:lnTo>
                  <a:pt x="2760" y="635"/>
                </a:lnTo>
                <a:lnTo>
                  <a:pt x="2760" y="635"/>
                </a:lnTo>
                <a:lnTo>
                  <a:pt x="2761" y="635"/>
                </a:lnTo>
                <a:lnTo>
                  <a:pt x="2761" y="635"/>
                </a:lnTo>
                <a:lnTo>
                  <a:pt x="2762" y="636"/>
                </a:lnTo>
                <a:lnTo>
                  <a:pt x="2763" y="637"/>
                </a:lnTo>
                <a:lnTo>
                  <a:pt x="2764" y="637"/>
                </a:lnTo>
                <a:lnTo>
                  <a:pt x="2765" y="638"/>
                </a:lnTo>
                <a:lnTo>
                  <a:pt x="2765" y="639"/>
                </a:lnTo>
                <a:lnTo>
                  <a:pt x="2766" y="639"/>
                </a:lnTo>
                <a:lnTo>
                  <a:pt x="2767" y="640"/>
                </a:lnTo>
                <a:lnTo>
                  <a:pt x="2767" y="640"/>
                </a:lnTo>
                <a:lnTo>
                  <a:pt x="2767" y="640"/>
                </a:lnTo>
                <a:lnTo>
                  <a:pt x="2768" y="640"/>
                </a:lnTo>
                <a:lnTo>
                  <a:pt x="2769" y="640"/>
                </a:lnTo>
                <a:lnTo>
                  <a:pt x="2769" y="641"/>
                </a:lnTo>
                <a:lnTo>
                  <a:pt x="2770" y="641"/>
                </a:lnTo>
                <a:lnTo>
                  <a:pt x="2771" y="642"/>
                </a:lnTo>
                <a:lnTo>
                  <a:pt x="2771" y="642"/>
                </a:lnTo>
                <a:lnTo>
                  <a:pt x="2772" y="643"/>
                </a:lnTo>
                <a:lnTo>
                  <a:pt x="2773" y="643"/>
                </a:lnTo>
                <a:lnTo>
                  <a:pt x="2773" y="643"/>
                </a:lnTo>
                <a:lnTo>
                  <a:pt x="2773" y="643"/>
                </a:lnTo>
                <a:lnTo>
                  <a:pt x="2774" y="643"/>
                </a:lnTo>
                <a:lnTo>
                  <a:pt x="2775" y="643"/>
                </a:lnTo>
                <a:lnTo>
                  <a:pt x="2776" y="643"/>
                </a:lnTo>
                <a:lnTo>
                  <a:pt x="2776" y="642"/>
                </a:lnTo>
                <a:lnTo>
                  <a:pt x="2777" y="642"/>
                </a:lnTo>
                <a:lnTo>
                  <a:pt x="2778" y="642"/>
                </a:lnTo>
                <a:lnTo>
                  <a:pt x="2779" y="641"/>
                </a:lnTo>
                <a:lnTo>
                  <a:pt x="2780" y="641"/>
                </a:lnTo>
                <a:lnTo>
                  <a:pt x="2780" y="641"/>
                </a:lnTo>
                <a:lnTo>
                  <a:pt x="2781" y="641"/>
                </a:lnTo>
                <a:lnTo>
                  <a:pt x="2781" y="641"/>
                </a:lnTo>
                <a:lnTo>
                  <a:pt x="2782" y="641"/>
                </a:lnTo>
                <a:lnTo>
                  <a:pt x="2783" y="641"/>
                </a:lnTo>
                <a:lnTo>
                  <a:pt x="2784" y="640"/>
                </a:lnTo>
                <a:lnTo>
                  <a:pt x="2785" y="640"/>
                </a:lnTo>
                <a:lnTo>
                  <a:pt x="2786" y="640"/>
                </a:lnTo>
                <a:lnTo>
                  <a:pt x="2786" y="640"/>
                </a:lnTo>
                <a:lnTo>
                  <a:pt x="2786" y="640"/>
                </a:lnTo>
                <a:lnTo>
                  <a:pt x="2787" y="640"/>
                </a:lnTo>
                <a:lnTo>
                  <a:pt x="2788" y="639"/>
                </a:lnTo>
                <a:lnTo>
                  <a:pt x="2789" y="639"/>
                </a:lnTo>
                <a:lnTo>
                  <a:pt x="2790" y="639"/>
                </a:lnTo>
                <a:lnTo>
                  <a:pt x="2791" y="638"/>
                </a:lnTo>
                <a:lnTo>
                  <a:pt x="2791" y="638"/>
                </a:lnTo>
                <a:lnTo>
                  <a:pt x="2791" y="637"/>
                </a:lnTo>
                <a:lnTo>
                  <a:pt x="2791" y="637"/>
                </a:lnTo>
                <a:lnTo>
                  <a:pt x="2792" y="637"/>
                </a:lnTo>
                <a:lnTo>
                  <a:pt x="2793" y="636"/>
                </a:lnTo>
                <a:lnTo>
                  <a:pt x="2794" y="635"/>
                </a:lnTo>
                <a:lnTo>
                  <a:pt x="2795" y="635"/>
                </a:lnTo>
                <a:lnTo>
                  <a:pt x="2796" y="635"/>
                </a:lnTo>
                <a:lnTo>
                  <a:pt x="2796" y="635"/>
                </a:lnTo>
                <a:lnTo>
                  <a:pt x="2797" y="635"/>
                </a:lnTo>
                <a:lnTo>
                  <a:pt x="2797" y="635"/>
                </a:lnTo>
                <a:lnTo>
                  <a:pt x="2798" y="635"/>
                </a:lnTo>
                <a:lnTo>
                  <a:pt x="2799" y="635"/>
                </a:lnTo>
                <a:lnTo>
                  <a:pt x="2800" y="635"/>
                </a:lnTo>
                <a:lnTo>
                  <a:pt x="2801" y="635"/>
                </a:lnTo>
                <a:lnTo>
                  <a:pt x="2801" y="635"/>
                </a:lnTo>
                <a:lnTo>
                  <a:pt x="2802" y="635"/>
                </a:lnTo>
                <a:lnTo>
                  <a:pt x="2804" y="635"/>
                </a:lnTo>
                <a:lnTo>
                  <a:pt x="2804" y="635"/>
                </a:lnTo>
                <a:lnTo>
                  <a:pt x="2805" y="634"/>
                </a:lnTo>
                <a:lnTo>
                  <a:pt x="2806" y="634"/>
                </a:lnTo>
                <a:lnTo>
                  <a:pt x="2807" y="634"/>
                </a:lnTo>
                <a:lnTo>
                  <a:pt x="2807" y="633"/>
                </a:lnTo>
                <a:lnTo>
                  <a:pt x="2808" y="633"/>
                </a:lnTo>
                <a:lnTo>
                  <a:pt x="2809" y="633"/>
                </a:lnTo>
                <a:lnTo>
                  <a:pt x="2809" y="632"/>
                </a:lnTo>
                <a:lnTo>
                  <a:pt x="2810" y="632"/>
                </a:lnTo>
                <a:lnTo>
                  <a:pt x="2810" y="632"/>
                </a:lnTo>
                <a:lnTo>
                  <a:pt x="2811" y="632"/>
                </a:lnTo>
                <a:lnTo>
                  <a:pt x="2812" y="632"/>
                </a:lnTo>
                <a:lnTo>
                  <a:pt x="2812" y="632"/>
                </a:lnTo>
                <a:lnTo>
                  <a:pt x="2812" y="631"/>
                </a:lnTo>
                <a:lnTo>
                  <a:pt x="2813" y="631"/>
                </a:lnTo>
                <a:lnTo>
                  <a:pt x="2815" y="632"/>
                </a:lnTo>
                <a:lnTo>
                  <a:pt x="2816" y="633"/>
                </a:lnTo>
                <a:lnTo>
                  <a:pt x="2816" y="633"/>
                </a:lnTo>
                <a:lnTo>
                  <a:pt x="2817" y="634"/>
                </a:lnTo>
                <a:lnTo>
                  <a:pt x="2817" y="635"/>
                </a:lnTo>
                <a:lnTo>
                  <a:pt x="2818" y="635"/>
                </a:lnTo>
                <a:lnTo>
                  <a:pt x="2819" y="635"/>
                </a:lnTo>
                <a:lnTo>
                  <a:pt x="2820" y="634"/>
                </a:lnTo>
                <a:lnTo>
                  <a:pt x="2821" y="634"/>
                </a:lnTo>
                <a:lnTo>
                  <a:pt x="2822" y="634"/>
                </a:lnTo>
                <a:lnTo>
                  <a:pt x="2822" y="633"/>
                </a:lnTo>
                <a:lnTo>
                  <a:pt x="2822" y="633"/>
                </a:lnTo>
                <a:lnTo>
                  <a:pt x="2823" y="633"/>
                </a:lnTo>
                <a:lnTo>
                  <a:pt x="2823" y="632"/>
                </a:lnTo>
                <a:lnTo>
                  <a:pt x="2824" y="632"/>
                </a:lnTo>
                <a:lnTo>
                  <a:pt x="2825" y="631"/>
                </a:lnTo>
                <a:lnTo>
                  <a:pt x="2826" y="631"/>
                </a:lnTo>
                <a:lnTo>
                  <a:pt x="2827" y="630"/>
                </a:lnTo>
                <a:lnTo>
                  <a:pt x="2827" y="630"/>
                </a:lnTo>
                <a:lnTo>
                  <a:pt x="2828" y="630"/>
                </a:lnTo>
                <a:lnTo>
                  <a:pt x="2828" y="629"/>
                </a:lnTo>
                <a:lnTo>
                  <a:pt x="2829" y="629"/>
                </a:lnTo>
                <a:lnTo>
                  <a:pt x="2830" y="629"/>
                </a:lnTo>
                <a:lnTo>
                  <a:pt x="2831" y="629"/>
                </a:lnTo>
                <a:lnTo>
                  <a:pt x="2832" y="629"/>
                </a:lnTo>
                <a:lnTo>
                  <a:pt x="2832" y="629"/>
                </a:lnTo>
                <a:lnTo>
                  <a:pt x="2833" y="629"/>
                </a:lnTo>
                <a:lnTo>
                  <a:pt x="2834" y="629"/>
                </a:lnTo>
                <a:lnTo>
                  <a:pt x="2834" y="629"/>
                </a:lnTo>
                <a:lnTo>
                  <a:pt x="2834" y="628"/>
                </a:lnTo>
                <a:lnTo>
                  <a:pt x="2835" y="628"/>
                </a:lnTo>
                <a:lnTo>
                  <a:pt x="2836" y="628"/>
                </a:lnTo>
                <a:lnTo>
                  <a:pt x="2837" y="628"/>
                </a:lnTo>
                <a:lnTo>
                  <a:pt x="2838" y="628"/>
                </a:lnTo>
                <a:lnTo>
                  <a:pt x="2838" y="628"/>
                </a:lnTo>
                <a:lnTo>
                  <a:pt x="2839" y="628"/>
                </a:lnTo>
                <a:lnTo>
                  <a:pt x="2840" y="627"/>
                </a:lnTo>
                <a:lnTo>
                  <a:pt x="2840" y="627"/>
                </a:lnTo>
                <a:lnTo>
                  <a:pt x="2841" y="627"/>
                </a:lnTo>
                <a:lnTo>
                  <a:pt x="2842" y="627"/>
                </a:lnTo>
                <a:lnTo>
                  <a:pt x="2843" y="627"/>
                </a:lnTo>
                <a:lnTo>
                  <a:pt x="2843" y="627"/>
                </a:lnTo>
                <a:lnTo>
                  <a:pt x="2844" y="627"/>
                </a:lnTo>
                <a:lnTo>
                  <a:pt x="2845" y="627"/>
                </a:lnTo>
                <a:lnTo>
                  <a:pt x="2846" y="627"/>
                </a:lnTo>
                <a:lnTo>
                  <a:pt x="2847" y="627"/>
                </a:lnTo>
                <a:lnTo>
                  <a:pt x="2847" y="627"/>
                </a:lnTo>
                <a:lnTo>
                  <a:pt x="2848" y="626"/>
                </a:lnTo>
                <a:lnTo>
                  <a:pt x="2848" y="626"/>
                </a:lnTo>
                <a:lnTo>
                  <a:pt x="2849" y="626"/>
                </a:lnTo>
                <a:lnTo>
                  <a:pt x="2850" y="626"/>
                </a:lnTo>
                <a:lnTo>
                  <a:pt x="2850" y="625"/>
                </a:lnTo>
                <a:lnTo>
                  <a:pt x="2851" y="625"/>
                </a:lnTo>
                <a:lnTo>
                  <a:pt x="2852" y="625"/>
                </a:lnTo>
                <a:lnTo>
                  <a:pt x="2853" y="624"/>
                </a:lnTo>
                <a:lnTo>
                  <a:pt x="2853" y="624"/>
                </a:lnTo>
                <a:lnTo>
                  <a:pt x="2853" y="624"/>
                </a:lnTo>
                <a:lnTo>
                  <a:pt x="2854" y="624"/>
                </a:lnTo>
                <a:lnTo>
                  <a:pt x="2855" y="624"/>
                </a:lnTo>
                <a:lnTo>
                  <a:pt x="2856" y="624"/>
                </a:lnTo>
                <a:lnTo>
                  <a:pt x="2857" y="624"/>
                </a:lnTo>
                <a:lnTo>
                  <a:pt x="2858" y="624"/>
                </a:lnTo>
                <a:lnTo>
                  <a:pt x="2858" y="623"/>
                </a:lnTo>
                <a:lnTo>
                  <a:pt x="2858" y="623"/>
                </a:lnTo>
                <a:lnTo>
                  <a:pt x="2858" y="622"/>
                </a:lnTo>
                <a:lnTo>
                  <a:pt x="2859" y="622"/>
                </a:lnTo>
                <a:lnTo>
                  <a:pt x="2860" y="622"/>
                </a:lnTo>
                <a:lnTo>
                  <a:pt x="2861" y="622"/>
                </a:lnTo>
                <a:lnTo>
                  <a:pt x="2862" y="622"/>
                </a:lnTo>
                <a:lnTo>
                  <a:pt x="2863" y="623"/>
                </a:lnTo>
                <a:lnTo>
                  <a:pt x="2863" y="624"/>
                </a:lnTo>
                <a:lnTo>
                  <a:pt x="2864" y="624"/>
                </a:lnTo>
                <a:lnTo>
                  <a:pt x="2865" y="624"/>
                </a:lnTo>
                <a:lnTo>
                  <a:pt x="2865" y="625"/>
                </a:lnTo>
                <a:lnTo>
                  <a:pt x="2866" y="625"/>
                </a:lnTo>
                <a:lnTo>
                  <a:pt x="2866" y="626"/>
                </a:lnTo>
                <a:lnTo>
                  <a:pt x="2867" y="626"/>
                </a:lnTo>
                <a:lnTo>
                  <a:pt x="2868" y="627"/>
                </a:lnTo>
                <a:lnTo>
                  <a:pt x="2868" y="627"/>
                </a:lnTo>
                <a:lnTo>
                  <a:pt x="2869" y="628"/>
                </a:lnTo>
                <a:lnTo>
                  <a:pt x="2870" y="628"/>
                </a:lnTo>
                <a:lnTo>
                  <a:pt x="2871" y="629"/>
                </a:lnTo>
                <a:lnTo>
                  <a:pt x="2871" y="629"/>
                </a:lnTo>
                <a:lnTo>
                  <a:pt x="2872" y="630"/>
                </a:lnTo>
                <a:lnTo>
                  <a:pt x="2873" y="631"/>
                </a:lnTo>
                <a:lnTo>
                  <a:pt x="2874" y="632"/>
                </a:lnTo>
                <a:lnTo>
                  <a:pt x="2874" y="633"/>
                </a:lnTo>
                <a:lnTo>
                  <a:pt x="2875" y="634"/>
                </a:lnTo>
                <a:lnTo>
                  <a:pt x="2876" y="634"/>
                </a:lnTo>
                <a:lnTo>
                  <a:pt x="2876" y="635"/>
                </a:lnTo>
                <a:lnTo>
                  <a:pt x="2877" y="635"/>
                </a:lnTo>
                <a:lnTo>
                  <a:pt x="2877" y="635"/>
                </a:lnTo>
                <a:lnTo>
                  <a:pt x="2878" y="635"/>
                </a:lnTo>
                <a:lnTo>
                  <a:pt x="2879" y="635"/>
                </a:lnTo>
                <a:lnTo>
                  <a:pt x="2879" y="635"/>
                </a:lnTo>
                <a:lnTo>
                  <a:pt x="2879" y="635"/>
                </a:lnTo>
                <a:lnTo>
                  <a:pt x="2879" y="636"/>
                </a:lnTo>
                <a:lnTo>
                  <a:pt x="2880" y="636"/>
                </a:lnTo>
                <a:lnTo>
                  <a:pt x="2880" y="635"/>
                </a:lnTo>
                <a:lnTo>
                  <a:pt x="2881" y="635"/>
                </a:lnTo>
                <a:lnTo>
                  <a:pt x="2882" y="635"/>
                </a:lnTo>
                <a:lnTo>
                  <a:pt x="2883" y="635"/>
                </a:lnTo>
                <a:lnTo>
                  <a:pt x="2884" y="634"/>
                </a:lnTo>
                <a:lnTo>
                  <a:pt x="2884" y="633"/>
                </a:lnTo>
                <a:lnTo>
                  <a:pt x="2884" y="633"/>
                </a:lnTo>
                <a:lnTo>
                  <a:pt x="2885" y="632"/>
                </a:lnTo>
                <a:lnTo>
                  <a:pt x="2886" y="632"/>
                </a:lnTo>
                <a:lnTo>
                  <a:pt x="2887" y="632"/>
                </a:lnTo>
                <a:lnTo>
                  <a:pt x="2888" y="631"/>
                </a:lnTo>
                <a:lnTo>
                  <a:pt x="2889" y="631"/>
                </a:lnTo>
                <a:lnTo>
                  <a:pt x="2889" y="631"/>
                </a:lnTo>
                <a:lnTo>
                  <a:pt x="2889" y="631"/>
                </a:lnTo>
                <a:lnTo>
                  <a:pt x="2890" y="631"/>
                </a:lnTo>
                <a:lnTo>
                  <a:pt x="2891" y="631"/>
                </a:lnTo>
                <a:lnTo>
                  <a:pt x="2891" y="630"/>
                </a:lnTo>
                <a:lnTo>
                  <a:pt x="2892" y="630"/>
                </a:lnTo>
                <a:lnTo>
                  <a:pt x="2893" y="630"/>
                </a:lnTo>
                <a:lnTo>
                  <a:pt x="2894" y="629"/>
                </a:lnTo>
                <a:lnTo>
                  <a:pt x="2894" y="629"/>
                </a:lnTo>
                <a:lnTo>
                  <a:pt x="2895" y="629"/>
                </a:lnTo>
                <a:lnTo>
                  <a:pt x="2895" y="629"/>
                </a:lnTo>
                <a:lnTo>
                  <a:pt x="2896" y="629"/>
                </a:lnTo>
                <a:lnTo>
                  <a:pt x="2897" y="629"/>
                </a:lnTo>
                <a:lnTo>
                  <a:pt x="2898" y="629"/>
                </a:lnTo>
                <a:lnTo>
                  <a:pt x="2899" y="629"/>
                </a:lnTo>
                <a:lnTo>
                  <a:pt x="2899" y="628"/>
                </a:lnTo>
                <a:lnTo>
                  <a:pt x="2899" y="628"/>
                </a:lnTo>
                <a:lnTo>
                  <a:pt x="2900" y="628"/>
                </a:lnTo>
                <a:lnTo>
                  <a:pt x="2901" y="628"/>
                </a:lnTo>
                <a:lnTo>
                  <a:pt x="2901" y="628"/>
                </a:lnTo>
                <a:lnTo>
                  <a:pt x="2902" y="628"/>
                </a:lnTo>
                <a:lnTo>
                  <a:pt x="2903" y="628"/>
                </a:lnTo>
                <a:lnTo>
                  <a:pt x="2903" y="628"/>
                </a:lnTo>
                <a:lnTo>
                  <a:pt x="2904" y="628"/>
                </a:lnTo>
                <a:lnTo>
                  <a:pt x="2904" y="628"/>
                </a:lnTo>
                <a:lnTo>
                  <a:pt x="2905" y="629"/>
                </a:lnTo>
                <a:lnTo>
                  <a:pt x="2906" y="629"/>
                </a:lnTo>
                <a:lnTo>
                  <a:pt x="2906" y="629"/>
                </a:lnTo>
                <a:lnTo>
                  <a:pt x="2907" y="629"/>
                </a:lnTo>
                <a:lnTo>
                  <a:pt x="2908" y="629"/>
                </a:lnTo>
                <a:lnTo>
                  <a:pt x="2908" y="629"/>
                </a:lnTo>
                <a:lnTo>
                  <a:pt x="2909" y="629"/>
                </a:lnTo>
                <a:lnTo>
                  <a:pt x="2910" y="629"/>
                </a:lnTo>
                <a:lnTo>
                  <a:pt x="2910" y="629"/>
                </a:lnTo>
                <a:lnTo>
                  <a:pt x="2911" y="629"/>
                </a:lnTo>
                <a:lnTo>
                  <a:pt x="2912" y="629"/>
                </a:lnTo>
                <a:lnTo>
                  <a:pt x="2913" y="629"/>
                </a:lnTo>
                <a:lnTo>
                  <a:pt x="2914" y="629"/>
                </a:lnTo>
                <a:lnTo>
                  <a:pt x="2914" y="629"/>
                </a:lnTo>
                <a:lnTo>
                  <a:pt x="2915" y="629"/>
                </a:lnTo>
                <a:lnTo>
                  <a:pt x="2915" y="629"/>
                </a:lnTo>
                <a:lnTo>
                  <a:pt x="2916" y="629"/>
                </a:lnTo>
                <a:lnTo>
                  <a:pt x="2917" y="629"/>
                </a:lnTo>
                <a:lnTo>
                  <a:pt x="2918" y="629"/>
                </a:lnTo>
                <a:lnTo>
                  <a:pt x="2919" y="629"/>
                </a:lnTo>
                <a:lnTo>
                  <a:pt x="2920" y="629"/>
                </a:lnTo>
                <a:lnTo>
                  <a:pt x="2920" y="629"/>
                </a:lnTo>
                <a:lnTo>
                  <a:pt x="2920" y="629"/>
                </a:lnTo>
                <a:lnTo>
                  <a:pt x="2921" y="628"/>
                </a:lnTo>
                <a:lnTo>
                  <a:pt x="2922" y="628"/>
                </a:lnTo>
                <a:lnTo>
                  <a:pt x="2923" y="628"/>
                </a:lnTo>
                <a:lnTo>
                  <a:pt x="2924" y="628"/>
                </a:lnTo>
                <a:lnTo>
                  <a:pt x="2924" y="628"/>
                </a:lnTo>
                <a:lnTo>
                  <a:pt x="2925" y="628"/>
                </a:lnTo>
                <a:lnTo>
                  <a:pt x="2925" y="627"/>
                </a:lnTo>
                <a:lnTo>
                  <a:pt x="2926" y="627"/>
                </a:lnTo>
                <a:lnTo>
                  <a:pt x="2926" y="626"/>
                </a:lnTo>
                <a:lnTo>
                  <a:pt x="2927" y="626"/>
                </a:lnTo>
                <a:lnTo>
                  <a:pt x="2928" y="625"/>
                </a:lnTo>
                <a:lnTo>
                  <a:pt x="2929" y="624"/>
                </a:lnTo>
                <a:lnTo>
                  <a:pt x="2930" y="624"/>
                </a:lnTo>
                <a:lnTo>
                  <a:pt x="2930" y="624"/>
                </a:lnTo>
                <a:lnTo>
                  <a:pt x="2930" y="624"/>
                </a:lnTo>
                <a:lnTo>
                  <a:pt x="2931" y="624"/>
                </a:lnTo>
                <a:lnTo>
                  <a:pt x="2931" y="623"/>
                </a:lnTo>
                <a:lnTo>
                  <a:pt x="2932" y="623"/>
                </a:lnTo>
                <a:lnTo>
                  <a:pt x="2932" y="623"/>
                </a:lnTo>
                <a:lnTo>
                  <a:pt x="2932" y="622"/>
                </a:lnTo>
                <a:lnTo>
                  <a:pt x="2933" y="622"/>
                </a:lnTo>
                <a:lnTo>
                  <a:pt x="2934" y="621"/>
                </a:lnTo>
                <a:lnTo>
                  <a:pt x="2935" y="621"/>
                </a:lnTo>
                <a:lnTo>
                  <a:pt x="2935" y="621"/>
                </a:lnTo>
                <a:lnTo>
                  <a:pt x="2936" y="621"/>
                </a:lnTo>
                <a:lnTo>
                  <a:pt x="2937" y="621"/>
                </a:lnTo>
                <a:lnTo>
                  <a:pt x="2938" y="621"/>
                </a:lnTo>
                <a:lnTo>
                  <a:pt x="2938" y="621"/>
                </a:lnTo>
                <a:lnTo>
                  <a:pt x="2939" y="621"/>
                </a:lnTo>
                <a:lnTo>
                  <a:pt x="2940" y="621"/>
                </a:lnTo>
                <a:lnTo>
                  <a:pt x="2940" y="621"/>
                </a:lnTo>
                <a:lnTo>
                  <a:pt x="2940" y="622"/>
                </a:lnTo>
                <a:lnTo>
                  <a:pt x="2941" y="622"/>
                </a:lnTo>
                <a:lnTo>
                  <a:pt x="2942" y="622"/>
                </a:lnTo>
                <a:lnTo>
                  <a:pt x="2942" y="623"/>
                </a:lnTo>
                <a:lnTo>
                  <a:pt x="2943" y="623"/>
                </a:lnTo>
                <a:lnTo>
                  <a:pt x="2944" y="622"/>
                </a:lnTo>
                <a:lnTo>
                  <a:pt x="2944" y="621"/>
                </a:lnTo>
                <a:lnTo>
                  <a:pt x="2945" y="620"/>
                </a:lnTo>
                <a:lnTo>
                  <a:pt x="2946" y="619"/>
                </a:lnTo>
                <a:lnTo>
                  <a:pt x="2946" y="619"/>
                </a:lnTo>
                <a:lnTo>
                  <a:pt x="2947" y="619"/>
                </a:lnTo>
                <a:lnTo>
                  <a:pt x="2948" y="618"/>
                </a:lnTo>
                <a:lnTo>
                  <a:pt x="2949" y="617"/>
                </a:lnTo>
                <a:lnTo>
                  <a:pt x="2950" y="616"/>
                </a:lnTo>
                <a:lnTo>
                  <a:pt x="2951" y="616"/>
                </a:lnTo>
                <a:lnTo>
                  <a:pt x="2951" y="616"/>
                </a:lnTo>
                <a:lnTo>
                  <a:pt x="2951" y="615"/>
                </a:lnTo>
                <a:lnTo>
                  <a:pt x="2951" y="615"/>
                </a:lnTo>
                <a:lnTo>
                  <a:pt x="2951" y="614"/>
                </a:lnTo>
                <a:lnTo>
                  <a:pt x="2952" y="614"/>
                </a:lnTo>
                <a:lnTo>
                  <a:pt x="2953" y="614"/>
                </a:lnTo>
                <a:lnTo>
                  <a:pt x="2954" y="614"/>
                </a:lnTo>
                <a:lnTo>
                  <a:pt x="2954" y="614"/>
                </a:lnTo>
                <a:lnTo>
                  <a:pt x="2955" y="614"/>
                </a:lnTo>
                <a:lnTo>
                  <a:pt x="2956" y="614"/>
                </a:lnTo>
                <a:lnTo>
                  <a:pt x="2956" y="614"/>
                </a:lnTo>
                <a:lnTo>
                  <a:pt x="2956" y="614"/>
                </a:lnTo>
                <a:lnTo>
                  <a:pt x="2957" y="614"/>
                </a:lnTo>
                <a:lnTo>
                  <a:pt x="2958" y="614"/>
                </a:lnTo>
                <a:lnTo>
                  <a:pt x="2959" y="613"/>
                </a:lnTo>
                <a:lnTo>
                  <a:pt x="2960" y="613"/>
                </a:lnTo>
                <a:lnTo>
                  <a:pt x="2961" y="612"/>
                </a:lnTo>
                <a:lnTo>
                  <a:pt x="2961" y="612"/>
                </a:lnTo>
                <a:lnTo>
                  <a:pt x="2962" y="612"/>
                </a:lnTo>
                <a:lnTo>
                  <a:pt x="2962" y="612"/>
                </a:lnTo>
                <a:lnTo>
                  <a:pt x="2962" y="611"/>
                </a:lnTo>
                <a:lnTo>
                  <a:pt x="2963" y="611"/>
                </a:lnTo>
                <a:lnTo>
                  <a:pt x="2964" y="611"/>
                </a:lnTo>
                <a:lnTo>
                  <a:pt x="2965" y="611"/>
                </a:lnTo>
                <a:lnTo>
                  <a:pt x="2966" y="610"/>
                </a:lnTo>
                <a:lnTo>
                  <a:pt x="2966" y="609"/>
                </a:lnTo>
                <a:lnTo>
                  <a:pt x="2967" y="609"/>
                </a:lnTo>
                <a:lnTo>
                  <a:pt x="2968" y="609"/>
                </a:lnTo>
                <a:lnTo>
                  <a:pt x="2969" y="608"/>
                </a:lnTo>
                <a:lnTo>
                  <a:pt x="2969" y="608"/>
                </a:lnTo>
                <a:lnTo>
                  <a:pt x="2970" y="608"/>
                </a:lnTo>
                <a:lnTo>
                  <a:pt x="2971" y="607"/>
                </a:lnTo>
                <a:lnTo>
                  <a:pt x="2971" y="607"/>
                </a:lnTo>
                <a:lnTo>
                  <a:pt x="2972" y="606"/>
                </a:lnTo>
                <a:lnTo>
                  <a:pt x="2973" y="606"/>
                </a:lnTo>
                <a:lnTo>
                  <a:pt x="2974" y="606"/>
                </a:lnTo>
                <a:lnTo>
                  <a:pt x="2975" y="606"/>
                </a:lnTo>
                <a:lnTo>
                  <a:pt x="2975" y="606"/>
                </a:lnTo>
                <a:lnTo>
                  <a:pt x="2975" y="605"/>
                </a:lnTo>
                <a:lnTo>
                  <a:pt x="2976" y="605"/>
                </a:lnTo>
                <a:lnTo>
                  <a:pt x="2976" y="605"/>
                </a:lnTo>
                <a:lnTo>
                  <a:pt x="2977" y="604"/>
                </a:lnTo>
                <a:lnTo>
                  <a:pt x="2978" y="604"/>
                </a:lnTo>
                <a:lnTo>
                  <a:pt x="2979" y="604"/>
                </a:lnTo>
                <a:lnTo>
                  <a:pt x="2980" y="603"/>
                </a:lnTo>
                <a:lnTo>
                  <a:pt x="2981" y="602"/>
                </a:lnTo>
                <a:lnTo>
                  <a:pt x="2981" y="601"/>
                </a:lnTo>
                <a:lnTo>
                  <a:pt x="2982" y="601"/>
                </a:lnTo>
                <a:lnTo>
                  <a:pt x="2982" y="600"/>
                </a:lnTo>
                <a:lnTo>
                  <a:pt x="2983" y="600"/>
                </a:lnTo>
                <a:lnTo>
                  <a:pt x="2984" y="600"/>
                </a:lnTo>
                <a:lnTo>
                  <a:pt x="2985" y="600"/>
                </a:lnTo>
                <a:lnTo>
                  <a:pt x="2985" y="599"/>
                </a:lnTo>
                <a:lnTo>
                  <a:pt x="2986" y="599"/>
                </a:lnTo>
                <a:lnTo>
                  <a:pt x="2987" y="599"/>
                </a:lnTo>
                <a:lnTo>
                  <a:pt x="2987" y="599"/>
                </a:lnTo>
                <a:lnTo>
                  <a:pt x="2987" y="599"/>
                </a:lnTo>
                <a:lnTo>
                  <a:pt x="2988" y="599"/>
                </a:lnTo>
                <a:lnTo>
                  <a:pt x="2989" y="599"/>
                </a:lnTo>
                <a:lnTo>
                  <a:pt x="2990" y="599"/>
                </a:lnTo>
                <a:lnTo>
                  <a:pt x="2991" y="599"/>
                </a:lnTo>
                <a:lnTo>
                  <a:pt x="2992" y="599"/>
                </a:lnTo>
                <a:lnTo>
                  <a:pt x="2992" y="599"/>
                </a:lnTo>
                <a:lnTo>
                  <a:pt x="2992" y="599"/>
                </a:lnTo>
                <a:lnTo>
                  <a:pt x="2993" y="599"/>
                </a:lnTo>
                <a:lnTo>
                  <a:pt x="2993" y="599"/>
                </a:lnTo>
                <a:lnTo>
                  <a:pt x="2994" y="599"/>
                </a:lnTo>
                <a:lnTo>
                  <a:pt x="2995" y="599"/>
                </a:lnTo>
                <a:lnTo>
                  <a:pt x="2996" y="599"/>
                </a:lnTo>
                <a:lnTo>
                  <a:pt x="2997" y="600"/>
                </a:lnTo>
                <a:lnTo>
                  <a:pt x="2997" y="599"/>
                </a:lnTo>
                <a:lnTo>
                  <a:pt x="2998" y="599"/>
                </a:lnTo>
                <a:lnTo>
                  <a:pt x="2999" y="599"/>
                </a:lnTo>
                <a:lnTo>
                  <a:pt x="2999" y="599"/>
                </a:lnTo>
                <a:lnTo>
                  <a:pt x="3000" y="599"/>
                </a:lnTo>
                <a:lnTo>
                  <a:pt x="3001" y="599"/>
                </a:lnTo>
                <a:lnTo>
                  <a:pt x="3002" y="598"/>
                </a:lnTo>
                <a:lnTo>
                  <a:pt x="3002" y="598"/>
                </a:lnTo>
                <a:lnTo>
                  <a:pt x="3003" y="598"/>
                </a:lnTo>
                <a:lnTo>
                  <a:pt x="3004" y="597"/>
                </a:lnTo>
                <a:lnTo>
                  <a:pt x="3005" y="597"/>
                </a:lnTo>
                <a:lnTo>
                  <a:pt x="3005" y="596"/>
                </a:lnTo>
                <a:lnTo>
                  <a:pt x="3005" y="596"/>
                </a:lnTo>
                <a:lnTo>
                  <a:pt x="3006" y="596"/>
                </a:lnTo>
                <a:lnTo>
                  <a:pt x="3006" y="595"/>
                </a:lnTo>
                <a:lnTo>
                  <a:pt x="3007" y="595"/>
                </a:lnTo>
                <a:lnTo>
                  <a:pt x="3007" y="594"/>
                </a:lnTo>
                <a:lnTo>
                  <a:pt x="3008" y="593"/>
                </a:lnTo>
                <a:lnTo>
                  <a:pt x="3009" y="593"/>
                </a:lnTo>
                <a:lnTo>
                  <a:pt x="3010" y="593"/>
                </a:lnTo>
                <a:lnTo>
                  <a:pt x="3011" y="592"/>
                </a:lnTo>
                <a:lnTo>
                  <a:pt x="3012" y="593"/>
                </a:lnTo>
                <a:lnTo>
                  <a:pt x="3012" y="593"/>
                </a:lnTo>
                <a:lnTo>
                  <a:pt x="3012" y="593"/>
                </a:lnTo>
                <a:lnTo>
                  <a:pt x="3013" y="593"/>
                </a:lnTo>
                <a:lnTo>
                  <a:pt x="3014" y="593"/>
                </a:lnTo>
                <a:lnTo>
                  <a:pt x="3015" y="593"/>
                </a:lnTo>
                <a:lnTo>
                  <a:pt x="3016" y="593"/>
                </a:lnTo>
                <a:lnTo>
                  <a:pt x="3017" y="593"/>
                </a:lnTo>
                <a:lnTo>
                  <a:pt x="3017" y="593"/>
                </a:lnTo>
                <a:lnTo>
                  <a:pt x="3018" y="593"/>
                </a:lnTo>
                <a:lnTo>
                  <a:pt x="3018" y="593"/>
                </a:lnTo>
                <a:lnTo>
                  <a:pt x="3018" y="593"/>
                </a:lnTo>
                <a:lnTo>
                  <a:pt x="3019" y="593"/>
                </a:lnTo>
                <a:lnTo>
                  <a:pt x="3020" y="593"/>
                </a:lnTo>
                <a:lnTo>
                  <a:pt x="3021" y="592"/>
                </a:lnTo>
                <a:lnTo>
                  <a:pt x="3022" y="592"/>
                </a:lnTo>
                <a:lnTo>
                  <a:pt x="3023" y="591"/>
                </a:lnTo>
                <a:lnTo>
                  <a:pt x="3023" y="591"/>
                </a:lnTo>
                <a:lnTo>
                  <a:pt x="3023" y="591"/>
                </a:lnTo>
                <a:lnTo>
                  <a:pt x="3023" y="590"/>
                </a:lnTo>
                <a:lnTo>
                  <a:pt x="3024" y="590"/>
                </a:lnTo>
                <a:lnTo>
                  <a:pt x="3025" y="590"/>
                </a:lnTo>
                <a:lnTo>
                  <a:pt x="3026" y="590"/>
                </a:lnTo>
                <a:lnTo>
                  <a:pt x="3026" y="589"/>
                </a:lnTo>
                <a:lnTo>
                  <a:pt x="3027" y="589"/>
                </a:lnTo>
                <a:lnTo>
                  <a:pt x="3028" y="588"/>
                </a:lnTo>
                <a:lnTo>
                  <a:pt x="3028" y="588"/>
                </a:lnTo>
                <a:lnTo>
                  <a:pt x="3029" y="588"/>
                </a:lnTo>
                <a:lnTo>
                  <a:pt x="3030" y="588"/>
                </a:lnTo>
                <a:lnTo>
                  <a:pt x="3030" y="589"/>
                </a:lnTo>
                <a:lnTo>
                  <a:pt x="3031" y="589"/>
                </a:lnTo>
                <a:lnTo>
                  <a:pt x="3031" y="590"/>
                </a:lnTo>
                <a:lnTo>
                  <a:pt x="3032" y="590"/>
                </a:lnTo>
                <a:lnTo>
                  <a:pt x="3033" y="591"/>
                </a:lnTo>
                <a:lnTo>
                  <a:pt x="3033" y="591"/>
                </a:lnTo>
                <a:lnTo>
                  <a:pt x="3034" y="591"/>
                </a:lnTo>
                <a:lnTo>
                  <a:pt x="3035" y="591"/>
                </a:lnTo>
                <a:lnTo>
                  <a:pt x="3036" y="590"/>
                </a:lnTo>
                <a:lnTo>
                  <a:pt x="3036" y="590"/>
                </a:lnTo>
                <a:lnTo>
                  <a:pt x="3037" y="590"/>
                </a:lnTo>
                <a:lnTo>
                  <a:pt x="3038" y="590"/>
                </a:lnTo>
                <a:lnTo>
                  <a:pt x="3038" y="589"/>
                </a:lnTo>
                <a:lnTo>
                  <a:pt x="3038" y="589"/>
                </a:lnTo>
                <a:lnTo>
                  <a:pt x="3039" y="589"/>
                </a:lnTo>
                <a:lnTo>
                  <a:pt x="3040" y="588"/>
                </a:lnTo>
                <a:lnTo>
                  <a:pt x="3041" y="588"/>
                </a:lnTo>
                <a:lnTo>
                  <a:pt x="3042" y="588"/>
                </a:lnTo>
                <a:lnTo>
                  <a:pt x="3042" y="588"/>
                </a:lnTo>
                <a:lnTo>
                  <a:pt x="3043" y="587"/>
                </a:lnTo>
                <a:lnTo>
                  <a:pt x="3043" y="587"/>
                </a:lnTo>
                <a:lnTo>
                  <a:pt x="3043" y="586"/>
                </a:lnTo>
                <a:lnTo>
                  <a:pt x="3044" y="586"/>
                </a:lnTo>
                <a:lnTo>
                  <a:pt x="3044" y="585"/>
                </a:lnTo>
                <a:lnTo>
                  <a:pt x="3045" y="585"/>
                </a:lnTo>
                <a:lnTo>
                  <a:pt x="3046" y="584"/>
                </a:lnTo>
                <a:lnTo>
                  <a:pt x="3047" y="584"/>
                </a:lnTo>
                <a:lnTo>
                  <a:pt x="3048" y="584"/>
                </a:lnTo>
                <a:lnTo>
                  <a:pt x="3048" y="583"/>
                </a:lnTo>
                <a:lnTo>
                  <a:pt x="3048" y="583"/>
                </a:lnTo>
                <a:lnTo>
                  <a:pt x="3048" y="583"/>
                </a:lnTo>
                <a:lnTo>
                  <a:pt x="3048" y="583"/>
                </a:lnTo>
                <a:lnTo>
                  <a:pt x="3048" y="581"/>
                </a:lnTo>
                <a:lnTo>
                  <a:pt x="3049" y="581"/>
                </a:lnTo>
                <a:lnTo>
                  <a:pt x="3050" y="581"/>
                </a:lnTo>
                <a:lnTo>
                  <a:pt x="3051" y="580"/>
                </a:lnTo>
                <a:lnTo>
                  <a:pt x="3052" y="579"/>
                </a:lnTo>
                <a:lnTo>
                  <a:pt x="3053" y="578"/>
                </a:lnTo>
                <a:lnTo>
                  <a:pt x="3054" y="578"/>
                </a:lnTo>
                <a:lnTo>
                  <a:pt x="3054" y="578"/>
                </a:lnTo>
                <a:lnTo>
                  <a:pt x="3054" y="578"/>
                </a:lnTo>
                <a:lnTo>
                  <a:pt x="3055" y="578"/>
                </a:lnTo>
                <a:lnTo>
                  <a:pt x="3055" y="577"/>
                </a:lnTo>
                <a:lnTo>
                  <a:pt x="3056" y="577"/>
                </a:lnTo>
                <a:lnTo>
                  <a:pt x="3057" y="577"/>
                </a:lnTo>
                <a:lnTo>
                  <a:pt x="3058" y="576"/>
                </a:lnTo>
                <a:lnTo>
                  <a:pt x="3059" y="576"/>
                </a:lnTo>
                <a:lnTo>
                  <a:pt x="3059" y="575"/>
                </a:lnTo>
                <a:lnTo>
                  <a:pt x="3059" y="575"/>
                </a:lnTo>
                <a:lnTo>
                  <a:pt x="3059" y="574"/>
                </a:lnTo>
                <a:lnTo>
                  <a:pt x="3060" y="574"/>
                </a:lnTo>
                <a:lnTo>
                  <a:pt x="3060" y="573"/>
                </a:lnTo>
                <a:lnTo>
                  <a:pt x="3061" y="573"/>
                </a:lnTo>
                <a:lnTo>
                  <a:pt x="3062" y="573"/>
                </a:lnTo>
                <a:lnTo>
                  <a:pt x="3063" y="572"/>
                </a:lnTo>
                <a:lnTo>
                  <a:pt x="3064" y="572"/>
                </a:lnTo>
                <a:lnTo>
                  <a:pt x="3064" y="570"/>
                </a:lnTo>
                <a:lnTo>
                  <a:pt x="3065" y="570"/>
                </a:lnTo>
                <a:lnTo>
                  <a:pt x="3066" y="570"/>
                </a:lnTo>
                <a:lnTo>
                  <a:pt x="3066" y="569"/>
                </a:lnTo>
                <a:lnTo>
                  <a:pt x="3066" y="568"/>
                </a:lnTo>
                <a:lnTo>
                  <a:pt x="3067" y="568"/>
                </a:lnTo>
                <a:lnTo>
                  <a:pt x="3068" y="568"/>
                </a:lnTo>
                <a:lnTo>
                  <a:pt x="3069" y="568"/>
                </a:lnTo>
                <a:lnTo>
                  <a:pt x="3069" y="568"/>
                </a:lnTo>
                <a:lnTo>
                  <a:pt x="3070" y="568"/>
                </a:lnTo>
                <a:lnTo>
                  <a:pt x="3070" y="568"/>
                </a:lnTo>
                <a:lnTo>
                  <a:pt x="3071" y="568"/>
                </a:lnTo>
                <a:lnTo>
                  <a:pt x="3072" y="568"/>
                </a:lnTo>
                <a:lnTo>
                  <a:pt x="3073" y="568"/>
                </a:lnTo>
                <a:lnTo>
                  <a:pt x="3073" y="567"/>
                </a:lnTo>
                <a:lnTo>
                  <a:pt x="3074" y="567"/>
                </a:lnTo>
                <a:lnTo>
                  <a:pt x="3074" y="567"/>
                </a:lnTo>
                <a:lnTo>
                  <a:pt x="3075" y="566"/>
                </a:lnTo>
                <a:lnTo>
                  <a:pt x="3076" y="566"/>
                </a:lnTo>
                <a:lnTo>
                  <a:pt x="3077" y="565"/>
                </a:lnTo>
                <a:lnTo>
                  <a:pt x="3078" y="565"/>
                </a:lnTo>
                <a:lnTo>
                  <a:pt x="3079" y="564"/>
                </a:lnTo>
                <a:lnTo>
                  <a:pt x="3079" y="565"/>
                </a:lnTo>
                <a:lnTo>
                  <a:pt x="3079" y="565"/>
                </a:lnTo>
                <a:lnTo>
                  <a:pt x="3080" y="565"/>
                </a:lnTo>
                <a:lnTo>
                  <a:pt x="3081" y="565"/>
                </a:lnTo>
                <a:lnTo>
                  <a:pt x="3082" y="565"/>
                </a:lnTo>
                <a:lnTo>
                  <a:pt x="3083" y="566"/>
                </a:lnTo>
                <a:lnTo>
                  <a:pt x="3084" y="566"/>
                </a:lnTo>
                <a:lnTo>
                  <a:pt x="3084" y="567"/>
                </a:lnTo>
                <a:lnTo>
                  <a:pt x="3084" y="566"/>
                </a:lnTo>
                <a:lnTo>
                  <a:pt x="3085" y="566"/>
                </a:lnTo>
                <a:lnTo>
                  <a:pt x="3086" y="565"/>
                </a:lnTo>
                <a:lnTo>
                  <a:pt x="3087" y="565"/>
                </a:lnTo>
                <a:lnTo>
                  <a:pt x="3087" y="566"/>
                </a:lnTo>
                <a:lnTo>
                  <a:pt x="3088" y="566"/>
                </a:lnTo>
                <a:lnTo>
                  <a:pt x="3089" y="566"/>
                </a:lnTo>
                <a:lnTo>
                  <a:pt x="3090" y="566"/>
                </a:lnTo>
                <a:lnTo>
                  <a:pt x="3090" y="566"/>
                </a:lnTo>
                <a:lnTo>
                  <a:pt x="3091" y="566"/>
                </a:lnTo>
                <a:lnTo>
                  <a:pt x="3091" y="566"/>
                </a:lnTo>
                <a:lnTo>
                  <a:pt x="3092" y="566"/>
                </a:lnTo>
                <a:lnTo>
                  <a:pt x="3093" y="566"/>
                </a:lnTo>
                <a:lnTo>
                  <a:pt x="3094" y="566"/>
                </a:lnTo>
                <a:lnTo>
                  <a:pt x="3095" y="566"/>
                </a:lnTo>
                <a:lnTo>
                  <a:pt x="3095" y="566"/>
                </a:lnTo>
                <a:lnTo>
                  <a:pt x="3096" y="566"/>
                </a:lnTo>
                <a:lnTo>
                  <a:pt x="3097" y="566"/>
                </a:lnTo>
                <a:lnTo>
                  <a:pt x="3097" y="565"/>
                </a:lnTo>
                <a:lnTo>
                  <a:pt x="3098" y="564"/>
                </a:lnTo>
                <a:lnTo>
                  <a:pt x="3099" y="564"/>
                </a:lnTo>
                <a:lnTo>
                  <a:pt x="3100" y="564"/>
                </a:lnTo>
                <a:lnTo>
                  <a:pt x="3100" y="563"/>
                </a:lnTo>
                <a:lnTo>
                  <a:pt x="3101" y="563"/>
                </a:lnTo>
                <a:lnTo>
                  <a:pt x="3102" y="563"/>
                </a:lnTo>
                <a:lnTo>
                  <a:pt x="3102" y="563"/>
                </a:lnTo>
                <a:lnTo>
                  <a:pt x="3103" y="563"/>
                </a:lnTo>
                <a:lnTo>
                  <a:pt x="3103" y="563"/>
                </a:lnTo>
                <a:lnTo>
                  <a:pt x="3104" y="563"/>
                </a:lnTo>
                <a:lnTo>
                  <a:pt x="3104" y="562"/>
                </a:lnTo>
                <a:lnTo>
                  <a:pt x="3105" y="562"/>
                </a:lnTo>
                <a:lnTo>
                  <a:pt x="3105" y="562"/>
                </a:lnTo>
                <a:lnTo>
                  <a:pt x="3106" y="561"/>
                </a:lnTo>
                <a:lnTo>
                  <a:pt x="3107" y="561"/>
                </a:lnTo>
                <a:lnTo>
                  <a:pt x="3108" y="561"/>
                </a:lnTo>
                <a:lnTo>
                  <a:pt x="3109" y="561"/>
                </a:lnTo>
                <a:lnTo>
                  <a:pt x="3109" y="562"/>
                </a:lnTo>
                <a:lnTo>
                  <a:pt x="3109" y="562"/>
                </a:lnTo>
                <a:lnTo>
                  <a:pt x="3110" y="562"/>
                </a:lnTo>
                <a:lnTo>
                  <a:pt x="3110" y="563"/>
                </a:lnTo>
                <a:lnTo>
                  <a:pt x="3110" y="563"/>
                </a:lnTo>
                <a:lnTo>
                  <a:pt x="3111" y="563"/>
                </a:lnTo>
                <a:lnTo>
                  <a:pt x="3112" y="563"/>
                </a:lnTo>
                <a:lnTo>
                  <a:pt x="3113" y="563"/>
                </a:lnTo>
                <a:lnTo>
                  <a:pt x="3114" y="563"/>
                </a:lnTo>
                <a:lnTo>
                  <a:pt x="3115" y="563"/>
                </a:lnTo>
                <a:lnTo>
                  <a:pt x="3115" y="563"/>
                </a:lnTo>
                <a:lnTo>
                  <a:pt x="3115" y="563"/>
                </a:lnTo>
                <a:lnTo>
                  <a:pt x="3116" y="564"/>
                </a:lnTo>
                <a:lnTo>
                  <a:pt x="3117" y="564"/>
                </a:lnTo>
                <a:lnTo>
                  <a:pt x="3118" y="564"/>
                </a:lnTo>
                <a:lnTo>
                  <a:pt x="3119" y="563"/>
                </a:lnTo>
                <a:lnTo>
                  <a:pt x="3120" y="563"/>
                </a:lnTo>
                <a:lnTo>
                  <a:pt x="3121" y="563"/>
                </a:lnTo>
                <a:lnTo>
                  <a:pt x="3121" y="563"/>
                </a:lnTo>
                <a:lnTo>
                  <a:pt x="3121" y="563"/>
                </a:lnTo>
                <a:lnTo>
                  <a:pt x="3122" y="563"/>
                </a:lnTo>
                <a:lnTo>
                  <a:pt x="3123" y="564"/>
                </a:lnTo>
                <a:lnTo>
                  <a:pt x="3124" y="564"/>
                </a:lnTo>
                <a:lnTo>
                  <a:pt x="3124" y="565"/>
                </a:lnTo>
                <a:lnTo>
                  <a:pt x="3125" y="565"/>
                </a:lnTo>
                <a:lnTo>
                  <a:pt x="3126" y="565"/>
                </a:lnTo>
                <a:lnTo>
                  <a:pt x="3126" y="566"/>
                </a:lnTo>
                <a:lnTo>
                  <a:pt x="3127" y="567"/>
                </a:lnTo>
                <a:lnTo>
                  <a:pt x="3127" y="568"/>
                </a:lnTo>
                <a:lnTo>
                  <a:pt x="3128" y="568"/>
                </a:lnTo>
                <a:lnTo>
                  <a:pt x="3128" y="568"/>
                </a:lnTo>
                <a:lnTo>
                  <a:pt x="3129" y="568"/>
                </a:lnTo>
                <a:lnTo>
                  <a:pt x="3130" y="569"/>
                </a:lnTo>
                <a:lnTo>
                  <a:pt x="3131" y="570"/>
                </a:lnTo>
                <a:lnTo>
                  <a:pt x="3131" y="570"/>
                </a:lnTo>
                <a:lnTo>
                  <a:pt x="3132" y="571"/>
                </a:lnTo>
                <a:lnTo>
                  <a:pt x="3133" y="571"/>
                </a:lnTo>
                <a:lnTo>
                  <a:pt x="3134" y="571"/>
                </a:lnTo>
                <a:lnTo>
                  <a:pt x="3134" y="571"/>
                </a:lnTo>
                <a:lnTo>
                  <a:pt x="3134" y="572"/>
                </a:lnTo>
                <a:lnTo>
                  <a:pt x="3135" y="572"/>
                </a:lnTo>
                <a:lnTo>
                  <a:pt x="3136" y="571"/>
                </a:lnTo>
                <a:lnTo>
                  <a:pt x="3136" y="571"/>
                </a:lnTo>
                <a:lnTo>
                  <a:pt x="3137" y="570"/>
                </a:lnTo>
                <a:lnTo>
                  <a:pt x="3138" y="570"/>
                </a:lnTo>
                <a:lnTo>
                  <a:pt x="3139" y="570"/>
                </a:lnTo>
                <a:lnTo>
                  <a:pt x="3139" y="569"/>
                </a:lnTo>
                <a:lnTo>
                  <a:pt x="3140" y="569"/>
                </a:lnTo>
                <a:lnTo>
                  <a:pt x="3140" y="568"/>
                </a:lnTo>
                <a:lnTo>
                  <a:pt x="3141" y="568"/>
                </a:lnTo>
                <a:lnTo>
                  <a:pt x="3141" y="567"/>
                </a:lnTo>
                <a:lnTo>
                  <a:pt x="3141" y="567"/>
                </a:lnTo>
                <a:lnTo>
                  <a:pt x="3141" y="566"/>
                </a:lnTo>
                <a:lnTo>
                  <a:pt x="3142" y="566"/>
                </a:lnTo>
                <a:lnTo>
                  <a:pt x="3142" y="565"/>
                </a:lnTo>
                <a:lnTo>
                  <a:pt x="3143" y="565"/>
                </a:lnTo>
                <a:lnTo>
                  <a:pt x="3144" y="565"/>
                </a:lnTo>
                <a:lnTo>
                  <a:pt x="3144" y="564"/>
                </a:lnTo>
                <a:lnTo>
                  <a:pt x="3145" y="564"/>
                </a:lnTo>
                <a:lnTo>
                  <a:pt x="3145" y="563"/>
                </a:lnTo>
                <a:lnTo>
                  <a:pt x="3146" y="563"/>
                </a:lnTo>
                <a:lnTo>
                  <a:pt x="3146" y="563"/>
                </a:lnTo>
                <a:lnTo>
                  <a:pt x="3146" y="563"/>
                </a:lnTo>
                <a:lnTo>
                  <a:pt x="3146" y="563"/>
                </a:lnTo>
                <a:lnTo>
                  <a:pt x="3147" y="562"/>
                </a:lnTo>
                <a:lnTo>
                  <a:pt x="3148" y="561"/>
                </a:lnTo>
                <a:lnTo>
                  <a:pt x="3149" y="562"/>
                </a:lnTo>
                <a:lnTo>
                  <a:pt x="3150" y="562"/>
                </a:lnTo>
                <a:lnTo>
                  <a:pt x="3151" y="562"/>
                </a:lnTo>
                <a:lnTo>
                  <a:pt x="3151" y="562"/>
                </a:lnTo>
                <a:lnTo>
                  <a:pt x="3152" y="563"/>
                </a:lnTo>
                <a:lnTo>
                  <a:pt x="3152" y="563"/>
                </a:lnTo>
                <a:lnTo>
                  <a:pt x="3153" y="563"/>
                </a:lnTo>
                <a:lnTo>
                  <a:pt x="3154" y="563"/>
                </a:lnTo>
                <a:lnTo>
                  <a:pt x="3155" y="563"/>
                </a:lnTo>
                <a:lnTo>
                  <a:pt x="3156" y="563"/>
                </a:lnTo>
                <a:lnTo>
                  <a:pt x="3156" y="564"/>
                </a:lnTo>
                <a:lnTo>
                  <a:pt x="3157" y="564"/>
                </a:lnTo>
                <a:lnTo>
                  <a:pt x="3157" y="564"/>
                </a:lnTo>
                <a:lnTo>
                  <a:pt x="3158" y="564"/>
                </a:lnTo>
                <a:lnTo>
                  <a:pt x="3158" y="564"/>
                </a:lnTo>
                <a:lnTo>
                  <a:pt x="3158" y="565"/>
                </a:lnTo>
                <a:lnTo>
                  <a:pt x="3159" y="564"/>
                </a:lnTo>
                <a:lnTo>
                  <a:pt x="3160" y="564"/>
                </a:lnTo>
                <a:lnTo>
                  <a:pt x="3161" y="564"/>
                </a:lnTo>
                <a:lnTo>
                  <a:pt x="3161" y="563"/>
                </a:lnTo>
                <a:lnTo>
                  <a:pt x="3162" y="563"/>
                </a:lnTo>
                <a:lnTo>
                  <a:pt x="3162" y="563"/>
                </a:lnTo>
                <a:lnTo>
                  <a:pt x="3162" y="563"/>
                </a:lnTo>
                <a:lnTo>
                  <a:pt x="3163" y="563"/>
                </a:lnTo>
                <a:lnTo>
                  <a:pt x="3164" y="563"/>
                </a:lnTo>
                <a:lnTo>
                  <a:pt x="3164" y="562"/>
                </a:lnTo>
                <a:lnTo>
                  <a:pt x="3165" y="562"/>
                </a:lnTo>
                <a:lnTo>
                  <a:pt x="3166" y="562"/>
                </a:lnTo>
                <a:lnTo>
                  <a:pt x="3167" y="562"/>
                </a:lnTo>
                <a:lnTo>
                  <a:pt x="3167" y="561"/>
                </a:lnTo>
                <a:lnTo>
                  <a:pt x="3167" y="561"/>
                </a:lnTo>
                <a:lnTo>
                  <a:pt x="3168" y="561"/>
                </a:lnTo>
                <a:lnTo>
                  <a:pt x="3169" y="560"/>
                </a:lnTo>
                <a:lnTo>
                  <a:pt x="3170" y="560"/>
                </a:lnTo>
                <a:lnTo>
                  <a:pt x="3170" y="559"/>
                </a:lnTo>
                <a:lnTo>
                  <a:pt x="3171" y="559"/>
                </a:lnTo>
                <a:lnTo>
                  <a:pt x="3172" y="559"/>
                </a:lnTo>
                <a:lnTo>
                  <a:pt x="3172" y="558"/>
                </a:lnTo>
                <a:lnTo>
                  <a:pt x="3173" y="558"/>
                </a:lnTo>
                <a:lnTo>
                  <a:pt x="3174" y="557"/>
                </a:lnTo>
                <a:lnTo>
                  <a:pt x="3175" y="557"/>
                </a:lnTo>
                <a:lnTo>
                  <a:pt x="3176" y="557"/>
                </a:lnTo>
                <a:lnTo>
                  <a:pt x="3177" y="557"/>
                </a:lnTo>
                <a:lnTo>
                  <a:pt x="3177" y="557"/>
                </a:lnTo>
                <a:lnTo>
                  <a:pt x="3177" y="557"/>
                </a:lnTo>
                <a:lnTo>
                  <a:pt x="3177" y="557"/>
                </a:lnTo>
                <a:lnTo>
                  <a:pt x="3178" y="557"/>
                </a:lnTo>
                <a:lnTo>
                  <a:pt x="3179" y="557"/>
                </a:lnTo>
                <a:lnTo>
                  <a:pt x="3180" y="556"/>
                </a:lnTo>
                <a:lnTo>
                  <a:pt x="3181" y="556"/>
                </a:lnTo>
                <a:lnTo>
                  <a:pt x="3182" y="555"/>
                </a:lnTo>
                <a:lnTo>
                  <a:pt x="3182" y="555"/>
                </a:lnTo>
                <a:lnTo>
                  <a:pt x="3182" y="555"/>
                </a:lnTo>
                <a:lnTo>
                  <a:pt x="3183" y="555"/>
                </a:lnTo>
                <a:lnTo>
                  <a:pt x="3184" y="555"/>
                </a:lnTo>
                <a:lnTo>
                  <a:pt x="3185" y="554"/>
                </a:lnTo>
                <a:lnTo>
                  <a:pt x="3186" y="554"/>
                </a:lnTo>
                <a:lnTo>
                  <a:pt x="3187" y="554"/>
                </a:lnTo>
                <a:lnTo>
                  <a:pt x="3187" y="554"/>
                </a:lnTo>
                <a:lnTo>
                  <a:pt x="3187" y="553"/>
                </a:lnTo>
                <a:lnTo>
                  <a:pt x="3188" y="553"/>
                </a:lnTo>
                <a:lnTo>
                  <a:pt x="3188" y="553"/>
                </a:lnTo>
                <a:lnTo>
                  <a:pt x="3189" y="552"/>
                </a:lnTo>
                <a:lnTo>
                  <a:pt x="3190" y="552"/>
                </a:lnTo>
                <a:lnTo>
                  <a:pt x="3191" y="552"/>
                </a:lnTo>
                <a:lnTo>
                  <a:pt x="3192" y="551"/>
                </a:lnTo>
                <a:lnTo>
                  <a:pt x="3193" y="550"/>
                </a:lnTo>
                <a:lnTo>
                  <a:pt x="3193" y="549"/>
                </a:lnTo>
                <a:lnTo>
                  <a:pt x="3194" y="548"/>
                </a:lnTo>
                <a:lnTo>
                  <a:pt x="3195" y="547"/>
                </a:lnTo>
                <a:lnTo>
                  <a:pt x="3195" y="547"/>
                </a:lnTo>
                <a:lnTo>
                  <a:pt x="3196" y="546"/>
                </a:lnTo>
                <a:lnTo>
                  <a:pt x="3197" y="545"/>
                </a:lnTo>
                <a:lnTo>
                  <a:pt x="3198" y="545"/>
                </a:lnTo>
                <a:lnTo>
                  <a:pt x="3198" y="544"/>
                </a:lnTo>
                <a:lnTo>
                  <a:pt x="3198" y="544"/>
                </a:lnTo>
                <a:lnTo>
                  <a:pt x="3198" y="543"/>
                </a:lnTo>
                <a:lnTo>
                  <a:pt x="3199" y="543"/>
                </a:lnTo>
                <a:lnTo>
                  <a:pt x="3200" y="543"/>
                </a:lnTo>
                <a:lnTo>
                  <a:pt x="3201" y="542"/>
                </a:lnTo>
                <a:lnTo>
                  <a:pt x="3201" y="542"/>
                </a:lnTo>
                <a:lnTo>
                  <a:pt x="3202" y="542"/>
                </a:lnTo>
                <a:lnTo>
                  <a:pt x="3203" y="541"/>
                </a:lnTo>
                <a:lnTo>
                  <a:pt x="3203" y="541"/>
                </a:lnTo>
                <a:lnTo>
                  <a:pt x="3204" y="540"/>
                </a:lnTo>
                <a:lnTo>
                  <a:pt x="3205" y="539"/>
                </a:lnTo>
                <a:lnTo>
                  <a:pt x="3206" y="538"/>
                </a:lnTo>
                <a:lnTo>
                  <a:pt x="3207" y="537"/>
                </a:lnTo>
                <a:lnTo>
                  <a:pt x="3207" y="537"/>
                </a:lnTo>
                <a:lnTo>
                  <a:pt x="3208" y="537"/>
                </a:lnTo>
                <a:lnTo>
                  <a:pt x="3208" y="537"/>
                </a:lnTo>
                <a:lnTo>
                  <a:pt x="3208" y="537"/>
                </a:lnTo>
                <a:lnTo>
                  <a:pt x="3209" y="537"/>
                </a:lnTo>
                <a:lnTo>
                  <a:pt x="3210" y="537"/>
                </a:lnTo>
                <a:lnTo>
                  <a:pt x="3211" y="536"/>
                </a:lnTo>
                <a:lnTo>
                  <a:pt x="3212" y="536"/>
                </a:lnTo>
                <a:lnTo>
                  <a:pt x="3212" y="535"/>
                </a:lnTo>
                <a:lnTo>
                  <a:pt x="3213" y="536"/>
                </a:lnTo>
                <a:lnTo>
                  <a:pt x="3213" y="536"/>
                </a:lnTo>
                <a:lnTo>
                  <a:pt x="3213" y="537"/>
                </a:lnTo>
                <a:lnTo>
                  <a:pt x="3214" y="536"/>
                </a:lnTo>
                <a:lnTo>
                  <a:pt x="3215" y="536"/>
                </a:lnTo>
                <a:lnTo>
                  <a:pt x="3216" y="536"/>
                </a:lnTo>
                <a:lnTo>
                  <a:pt x="3217" y="535"/>
                </a:lnTo>
                <a:lnTo>
                  <a:pt x="3218" y="535"/>
                </a:lnTo>
                <a:lnTo>
                  <a:pt x="3218" y="535"/>
                </a:lnTo>
                <a:lnTo>
                  <a:pt x="3219" y="535"/>
                </a:lnTo>
                <a:lnTo>
                  <a:pt x="3219" y="536"/>
                </a:lnTo>
                <a:lnTo>
                  <a:pt x="3219" y="536"/>
                </a:lnTo>
                <a:lnTo>
                  <a:pt x="3219" y="535"/>
                </a:lnTo>
                <a:lnTo>
                  <a:pt x="3220" y="535"/>
                </a:lnTo>
                <a:lnTo>
                  <a:pt x="3221" y="535"/>
                </a:lnTo>
                <a:lnTo>
                  <a:pt x="3222" y="535"/>
                </a:lnTo>
                <a:lnTo>
                  <a:pt x="3223" y="536"/>
                </a:lnTo>
                <a:lnTo>
                  <a:pt x="3223" y="536"/>
                </a:lnTo>
                <a:lnTo>
                  <a:pt x="3224" y="536"/>
                </a:lnTo>
                <a:lnTo>
                  <a:pt x="3224" y="535"/>
                </a:lnTo>
                <a:lnTo>
                  <a:pt x="3225" y="535"/>
                </a:lnTo>
                <a:lnTo>
                  <a:pt x="3225" y="535"/>
                </a:lnTo>
                <a:lnTo>
                  <a:pt x="3226" y="536"/>
                </a:lnTo>
                <a:lnTo>
                  <a:pt x="3227" y="536"/>
                </a:lnTo>
                <a:lnTo>
                  <a:pt x="3228" y="537"/>
                </a:lnTo>
                <a:lnTo>
                  <a:pt x="3228" y="536"/>
                </a:lnTo>
                <a:lnTo>
                  <a:pt x="3229" y="536"/>
                </a:lnTo>
                <a:lnTo>
                  <a:pt x="3229" y="536"/>
                </a:lnTo>
                <a:lnTo>
                  <a:pt x="3229" y="535"/>
                </a:lnTo>
                <a:lnTo>
                  <a:pt x="3230" y="535"/>
                </a:lnTo>
                <a:lnTo>
                  <a:pt x="3231" y="535"/>
                </a:lnTo>
                <a:lnTo>
                  <a:pt x="3231" y="535"/>
                </a:lnTo>
                <a:lnTo>
                  <a:pt x="3232" y="535"/>
                </a:lnTo>
                <a:lnTo>
                  <a:pt x="3233" y="536"/>
                </a:lnTo>
                <a:lnTo>
                  <a:pt x="3234" y="537"/>
                </a:lnTo>
                <a:lnTo>
                  <a:pt x="3234" y="537"/>
                </a:lnTo>
                <a:lnTo>
                  <a:pt x="3235" y="537"/>
                </a:lnTo>
                <a:lnTo>
                  <a:pt x="3236" y="537"/>
                </a:lnTo>
                <a:lnTo>
                  <a:pt x="3237" y="537"/>
                </a:lnTo>
                <a:lnTo>
                  <a:pt x="3238" y="538"/>
                </a:lnTo>
                <a:lnTo>
                  <a:pt x="3238" y="538"/>
                </a:lnTo>
                <a:lnTo>
                  <a:pt x="3239" y="539"/>
                </a:lnTo>
                <a:lnTo>
                  <a:pt x="3239" y="539"/>
                </a:lnTo>
                <a:lnTo>
                  <a:pt x="3240" y="539"/>
                </a:lnTo>
                <a:lnTo>
                  <a:pt x="3240" y="538"/>
                </a:lnTo>
                <a:lnTo>
                  <a:pt x="3241" y="538"/>
                </a:lnTo>
                <a:lnTo>
                  <a:pt x="3241" y="537"/>
                </a:lnTo>
                <a:lnTo>
                  <a:pt x="3242" y="537"/>
                </a:lnTo>
                <a:lnTo>
                  <a:pt x="3243" y="537"/>
                </a:lnTo>
                <a:lnTo>
                  <a:pt x="3244" y="537"/>
                </a:lnTo>
                <a:lnTo>
                  <a:pt x="3244" y="537"/>
                </a:lnTo>
                <a:lnTo>
                  <a:pt x="3244" y="536"/>
                </a:lnTo>
                <a:lnTo>
                  <a:pt x="3245" y="537"/>
                </a:lnTo>
                <a:lnTo>
                  <a:pt x="3246" y="537"/>
                </a:lnTo>
                <a:lnTo>
                  <a:pt x="3247" y="538"/>
                </a:lnTo>
                <a:lnTo>
                  <a:pt x="3248" y="539"/>
                </a:lnTo>
                <a:lnTo>
                  <a:pt x="3249" y="539"/>
                </a:lnTo>
                <a:lnTo>
                  <a:pt x="3249" y="540"/>
                </a:lnTo>
                <a:lnTo>
                  <a:pt x="3249" y="540"/>
                </a:lnTo>
                <a:lnTo>
                  <a:pt x="3249" y="541"/>
                </a:lnTo>
                <a:lnTo>
                  <a:pt x="3250" y="541"/>
                </a:lnTo>
                <a:lnTo>
                  <a:pt x="3251" y="541"/>
                </a:lnTo>
                <a:lnTo>
                  <a:pt x="3251" y="541"/>
                </a:lnTo>
                <a:lnTo>
                  <a:pt x="3252" y="541"/>
                </a:lnTo>
                <a:lnTo>
                  <a:pt x="3252" y="542"/>
                </a:lnTo>
                <a:lnTo>
                  <a:pt x="3253" y="542"/>
                </a:lnTo>
                <a:lnTo>
                  <a:pt x="3254" y="542"/>
                </a:lnTo>
                <a:lnTo>
                  <a:pt x="3254" y="542"/>
                </a:lnTo>
                <a:lnTo>
                  <a:pt x="3255" y="543"/>
                </a:lnTo>
                <a:lnTo>
                  <a:pt x="3256" y="543"/>
                </a:lnTo>
                <a:lnTo>
                  <a:pt x="3256" y="544"/>
                </a:lnTo>
                <a:lnTo>
                  <a:pt x="3256" y="544"/>
                </a:lnTo>
                <a:lnTo>
                  <a:pt x="3257" y="544"/>
                </a:lnTo>
                <a:lnTo>
                  <a:pt x="3258" y="544"/>
                </a:lnTo>
                <a:lnTo>
                  <a:pt x="3259" y="545"/>
                </a:lnTo>
                <a:lnTo>
                  <a:pt x="3259" y="545"/>
                </a:lnTo>
                <a:lnTo>
                  <a:pt x="3260" y="545"/>
                </a:lnTo>
                <a:lnTo>
                  <a:pt x="3261" y="545"/>
                </a:lnTo>
                <a:lnTo>
                  <a:pt x="3262" y="546"/>
                </a:lnTo>
                <a:lnTo>
                  <a:pt x="3262" y="546"/>
                </a:lnTo>
                <a:lnTo>
                  <a:pt x="3262" y="547"/>
                </a:lnTo>
                <a:lnTo>
                  <a:pt x="3263" y="547"/>
                </a:lnTo>
                <a:lnTo>
                  <a:pt x="3264" y="547"/>
                </a:lnTo>
                <a:lnTo>
                  <a:pt x="3265" y="547"/>
                </a:lnTo>
                <a:lnTo>
                  <a:pt x="3265" y="546"/>
                </a:lnTo>
                <a:lnTo>
                  <a:pt x="3266" y="546"/>
                </a:lnTo>
                <a:lnTo>
                  <a:pt x="3267" y="545"/>
                </a:lnTo>
                <a:lnTo>
                  <a:pt x="3268" y="545"/>
                </a:lnTo>
                <a:lnTo>
                  <a:pt x="3268" y="544"/>
                </a:lnTo>
                <a:lnTo>
                  <a:pt x="3268" y="544"/>
                </a:lnTo>
                <a:lnTo>
                  <a:pt x="3269" y="543"/>
                </a:lnTo>
                <a:lnTo>
                  <a:pt x="3270" y="542"/>
                </a:lnTo>
                <a:lnTo>
                  <a:pt x="3270" y="542"/>
                </a:lnTo>
                <a:lnTo>
                  <a:pt x="3271" y="542"/>
                </a:lnTo>
                <a:lnTo>
                  <a:pt x="3272" y="542"/>
                </a:lnTo>
                <a:lnTo>
                  <a:pt x="3273" y="542"/>
                </a:lnTo>
                <a:lnTo>
                  <a:pt x="3273" y="541"/>
                </a:lnTo>
                <a:lnTo>
                  <a:pt x="3274" y="541"/>
                </a:lnTo>
                <a:lnTo>
                  <a:pt x="3274" y="541"/>
                </a:lnTo>
                <a:lnTo>
                  <a:pt x="3275" y="541"/>
                </a:lnTo>
                <a:lnTo>
                  <a:pt x="3275" y="541"/>
                </a:lnTo>
                <a:lnTo>
                  <a:pt x="3276" y="540"/>
                </a:lnTo>
                <a:lnTo>
                  <a:pt x="3277" y="540"/>
                </a:lnTo>
                <a:lnTo>
                  <a:pt x="3278" y="540"/>
                </a:lnTo>
                <a:lnTo>
                  <a:pt x="3279" y="540"/>
                </a:lnTo>
                <a:lnTo>
                  <a:pt x="3280" y="540"/>
                </a:lnTo>
                <a:lnTo>
                  <a:pt x="3280" y="540"/>
                </a:lnTo>
                <a:lnTo>
                  <a:pt x="3280" y="540"/>
                </a:lnTo>
                <a:lnTo>
                  <a:pt x="3281" y="539"/>
                </a:lnTo>
                <a:lnTo>
                  <a:pt x="3282" y="538"/>
                </a:lnTo>
                <a:lnTo>
                  <a:pt x="3283" y="538"/>
                </a:lnTo>
                <a:lnTo>
                  <a:pt x="3283" y="537"/>
                </a:lnTo>
                <a:lnTo>
                  <a:pt x="3284" y="537"/>
                </a:lnTo>
                <a:lnTo>
                  <a:pt x="3284" y="537"/>
                </a:lnTo>
                <a:lnTo>
                  <a:pt x="3285" y="537"/>
                </a:lnTo>
                <a:lnTo>
                  <a:pt x="3285" y="535"/>
                </a:lnTo>
                <a:lnTo>
                  <a:pt x="3285" y="535"/>
                </a:lnTo>
                <a:lnTo>
                  <a:pt x="3286" y="534"/>
                </a:lnTo>
                <a:lnTo>
                  <a:pt x="3286" y="533"/>
                </a:lnTo>
                <a:lnTo>
                  <a:pt x="3287" y="532"/>
                </a:lnTo>
                <a:lnTo>
                  <a:pt x="3287" y="532"/>
                </a:lnTo>
                <a:lnTo>
                  <a:pt x="3288" y="532"/>
                </a:lnTo>
                <a:lnTo>
                  <a:pt x="3289" y="532"/>
                </a:lnTo>
                <a:lnTo>
                  <a:pt x="3290" y="532"/>
                </a:lnTo>
                <a:lnTo>
                  <a:pt x="3290" y="533"/>
                </a:lnTo>
                <a:lnTo>
                  <a:pt x="3291" y="534"/>
                </a:lnTo>
                <a:lnTo>
                  <a:pt x="3292" y="535"/>
                </a:lnTo>
                <a:lnTo>
                  <a:pt x="3292" y="536"/>
                </a:lnTo>
                <a:lnTo>
                  <a:pt x="3293" y="536"/>
                </a:lnTo>
                <a:lnTo>
                  <a:pt x="3294" y="536"/>
                </a:lnTo>
                <a:lnTo>
                  <a:pt x="3294" y="535"/>
                </a:lnTo>
                <a:lnTo>
                  <a:pt x="3295" y="535"/>
                </a:lnTo>
                <a:lnTo>
                  <a:pt x="3295" y="535"/>
                </a:lnTo>
                <a:lnTo>
                  <a:pt x="3296" y="535"/>
                </a:lnTo>
                <a:lnTo>
                  <a:pt x="3297" y="535"/>
                </a:lnTo>
                <a:lnTo>
                  <a:pt x="3298" y="535"/>
                </a:lnTo>
                <a:lnTo>
                  <a:pt x="3299" y="535"/>
                </a:lnTo>
                <a:lnTo>
                  <a:pt x="3299" y="535"/>
                </a:lnTo>
                <a:lnTo>
                  <a:pt x="3300" y="535"/>
                </a:lnTo>
                <a:lnTo>
                  <a:pt x="3301" y="535"/>
                </a:lnTo>
                <a:lnTo>
                  <a:pt x="3301" y="534"/>
                </a:lnTo>
                <a:lnTo>
                  <a:pt x="3302" y="533"/>
                </a:lnTo>
                <a:lnTo>
                  <a:pt x="3303" y="533"/>
                </a:lnTo>
                <a:lnTo>
                  <a:pt x="3304" y="532"/>
                </a:lnTo>
                <a:lnTo>
                  <a:pt x="3305" y="532"/>
                </a:lnTo>
                <a:lnTo>
                  <a:pt x="3305" y="532"/>
                </a:lnTo>
                <a:lnTo>
                  <a:pt x="3305" y="532"/>
                </a:lnTo>
                <a:lnTo>
                  <a:pt x="3306" y="532"/>
                </a:lnTo>
                <a:lnTo>
                  <a:pt x="3306" y="531"/>
                </a:lnTo>
                <a:lnTo>
                  <a:pt x="3306" y="531"/>
                </a:lnTo>
                <a:lnTo>
                  <a:pt x="3307" y="530"/>
                </a:lnTo>
                <a:lnTo>
                  <a:pt x="3308" y="529"/>
                </a:lnTo>
                <a:lnTo>
                  <a:pt x="3309" y="529"/>
                </a:lnTo>
                <a:lnTo>
                  <a:pt x="3310" y="528"/>
                </a:lnTo>
                <a:lnTo>
                  <a:pt x="3311" y="528"/>
                </a:lnTo>
                <a:lnTo>
                  <a:pt x="3311" y="527"/>
                </a:lnTo>
                <a:lnTo>
                  <a:pt x="3311" y="527"/>
                </a:lnTo>
                <a:lnTo>
                  <a:pt x="3312" y="527"/>
                </a:lnTo>
                <a:lnTo>
                  <a:pt x="3313" y="527"/>
                </a:lnTo>
                <a:lnTo>
                  <a:pt x="3314" y="526"/>
                </a:lnTo>
                <a:lnTo>
                  <a:pt x="3315" y="526"/>
                </a:lnTo>
                <a:lnTo>
                  <a:pt x="3316" y="526"/>
                </a:lnTo>
                <a:lnTo>
                  <a:pt x="3316" y="526"/>
                </a:lnTo>
                <a:lnTo>
                  <a:pt x="3316" y="526"/>
                </a:lnTo>
                <a:lnTo>
                  <a:pt x="3316" y="525"/>
                </a:lnTo>
                <a:lnTo>
                  <a:pt x="3317" y="525"/>
                </a:lnTo>
                <a:lnTo>
                  <a:pt x="3318" y="525"/>
                </a:lnTo>
                <a:lnTo>
                  <a:pt x="3319" y="524"/>
                </a:lnTo>
                <a:lnTo>
                  <a:pt x="3320" y="524"/>
                </a:lnTo>
                <a:lnTo>
                  <a:pt x="3321" y="524"/>
                </a:lnTo>
                <a:lnTo>
                  <a:pt x="3321" y="523"/>
                </a:lnTo>
                <a:lnTo>
                  <a:pt x="3321" y="523"/>
                </a:lnTo>
                <a:lnTo>
                  <a:pt x="3322" y="523"/>
                </a:lnTo>
                <a:lnTo>
                  <a:pt x="3323" y="522"/>
                </a:lnTo>
                <a:lnTo>
                  <a:pt x="3323" y="521"/>
                </a:lnTo>
                <a:lnTo>
                  <a:pt x="3324" y="521"/>
                </a:lnTo>
                <a:lnTo>
                  <a:pt x="3325" y="521"/>
                </a:lnTo>
                <a:lnTo>
                  <a:pt x="3326" y="521"/>
                </a:lnTo>
                <a:lnTo>
                  <a:pt x="3326" y="520"/>
                </a:lnTo>
                <a:lnTo>
                  <a:pt x="3326" y="519"/>
                </a:lnTo>
                <a:lnTo>
                  <a:pt x="3326" y="518"/>
                </a:lnTo>
                <a:lnTo>
                  <a:pt x="3327" y="518"/>
                </a:lnTo>
                <a:lnTo>
                  <a:pt x="3327" y="517"/>
                </a:lnTo>
                <a:lnTo>
                  <a:pt x="3328" y="516"/>
                </a:lnTo>
                <a:lnTo>
                  <a:pt x="3329" y="516"/>
                </a:lnTo>
                <a:lnTo>
                  <a:pt x="3329" y="515"/>
                </a:lnTo>
                <a:lnTo>
                  <a:pt x="3330" y="515"/>
                </a:lnTo>
                <a:lnTo>
                  <a:pt x="3331" y="514"/>
                </a:lnTo>
                <a:lnTo>
                  <a:pt x="3331" y="513"/>
                </a:lnTo>
                <a:lnTo>
                  <a:pt x="3332" y="513"/>
                </a:lnTo>
                <a:lnTo>
                  <a:pt x="3332" y="512"/>
                </a:lnTo>
                <a:lnTo>
                  <a:pt x="3333" y="512"/>
                </a:lnTo>
                <a:lnTo>
                  <a:pt x="3334" y="511"/>
                </a:lnTo>
                <a:lnTo>
                  <a:pt x="3335" y="511"/>
                </a:lnTo>
                <a:lnTo>
                  <a:pt x="3335" y="511"/>
                </a:lnTo>
                <a:lnTo>
                  <a:pt x="3336" y="510"/>
                </a:lnTo>
                <a:lnTo>
                  <a:pt x="3337" y="510"/>
                </a:lnTo>
                <a:lnTo>
                  <a:pt x="3337" y="509"/>
                </a:lnTo>
                <a:lnTo>
                  <a:pt x="3337" y="509"/>
                </a:lnTo>
                <a:lnTo>
                  <a:pt x="3337" y="508"/>
                </a:lnTo>
                <a:lnTo>
                  <a:pt x="3338" y="508"/>
                </a:lnTo>
                <a:lnTo>
                  <a:pt x="3338" y="507"/>
                </a:lnTo>
                <a:lnTo>
                  <a:pt x="3339" y="507"/>
                </a:lnTo>
                <a:lnTo>
                  <a:pt x="3340" y="506"/>
                </a:lnTo>
                <a:lnTo>
                  <a:pt x="3341" y="506"/>
                </a:lnTo>
                <a:lnTo>
                  <a:pt x="3342" y="506"/>
                </a:lnTo>
                <a:lnTo>
                  <a:pt x="3342" y="505"/>
                </a:lnTo>
                <a:lnTo>
                  <a:pt x="3342" y="504"/>
                </a:lnTo>
                <a:lnTo>
                  <a:pt x="3342" y="503"/>
                </a:lnTo>
                <a:lnTo>
                  <a:pt x="3343" y="502"/>
                </a:lnTo>
                <a:lnTo>
                  <a:pt x="3344" y="502"/>
                </a:lnTo>
                <a:lnTo>
                  <a:pt x="3345" y="501"/>
                </a:lnTo>
                <a:lnTo>
                  <a:pt x="3346" y="501"/>
                </a:lnTo>
                <a:lnTo>
                  <a:pt x="3347" y="501"/>
                </a:lnTo>
                <a:lnTo>
                  <a:pt x="3347" y="501"/>
                </a:lnTo>
                <a:lnTo>
                  <a:pt x="3347" y="500"/>
                </a:lnTo>
                <a:lnTo>
                  <a:pt x="3347" y="500"/>
                </a:lnTo>
                <a:lnTo>
                  <a:pt x="3347" y="499"/>
                </a:lnTo>
                <a:lnTo>
                  <a:pt x="3348" y="499"/>
                </a:lnTo>
                <a:lnTo>
                  <a:pt x="3348" y="498"/>
                </a:lnTo>
                <a:lnTo>
                  <a:pt x="3349" y="498"/>
                </a:lnTo>
                <a:lnTo>
                  <a:pt x="3350" y="497"/>
                </a:lnTo>
                <a:lnTo>
                  <a:pt x="3351" y="496"/>
                </a:lnTo>
                <a:lnTo>
                  <a:pt x="3352" y="496"/>
                </a:lnTo>
                <a:lnTo>
                  <a:pt x="3352" y="496"/>
                </a:lnTo>
                <a:lnTo>
                  <a:pt x="3352" y="495"/>
                </a:lnTo>
                <a:lnTo>
                  <a:pt x="3353" y="493"/>
                </a:lnTo>
                <a:lnTo>
                  <a:pt x="3353" y="492"/>
                </a:lnTo>
                <a:lnTo>
                  <a:pt x="3354" y="491"/>
                </a:lnTo>
                <a:lnTo>
                  <a:pt x="3355" y="491"/>
                </a:lnTo>
                <a:lnTo>
                  <a:pt x="3356" y="491"/>
                </a:lnTo>
                <a:lnTo>
                  <a:pt x="3357" y="491"/>
                </a:lnTo>
                <a:lnTo>
                  <a:pt x="3357" y="490"/>
                </a:lnTo>
                <a:lnTo>
                  <a:pt x="3358" y="490"/>
                </a:lnTo>
                <a:lnTo>
                  <a:pt x="3358" y="489"/>
                </a:lnTo>
                <a:lnTo>
                  <a:pt x="3359" y="489"/>
                </a:lnTo>
                <a:lnTo>
                  <a:pt x="3359" y="488"/>
                </a:lnTo>
                <a:lnTo>
                  <a:pt x="3360" y="488"/>
                </a:lnTo>
                <a:lnTo>
                  <a:pt x="3360" y="487"/>
                </a:lnTo>
                <a:lnTo>
                  <a:pt x="3360" y="487"/>
                </a:lnTo>
                <a:lnTo>
                  <a:pt x="3361" y="486"/>
                </a:lnTo>
                <a:lnTo>
                  <a:pt x="3362" y="485"/>
                </a:lnTo>
                <a:lnTo>
                  <a:pt x="3362" y="485"/>
                </a:lnTo>
                <a:lnTo>
                  <a:pt x="3362" y="484"/>
                </a:lnTo>
                <a:lnTo>
                  <a:pt x="3363" y="483"/>
                </a:lnTo>
                <a:lnTo>
                  <a:pt x="3364" y="482"/>
                </a:lnTo>
                <a:lnTo>
                  <a:pt x="3365" y="482"/>
                </a:lnTo>
                <a:lnTo>
                  <a:pt x="3366" y="481"/>
                </a:lnTo>
                <a:lnTo>
                  <a:pt x="3366" y="480"/>
                </a:lnTo>
                <a:lnTo>
                  <a:pt x="3367" y="480"/>
                </a:lnTo>
                <a:lnTo>
                  <a:pt x="3368" y="480"/>
                </a:lnTo>
                <a:lnTo>
                  <a:pt x="3368" y="480"/>
                </a:lnTo>
                <a:lnTo>
                  <a:pt x="3368" y="479"/>
                </a:lnTo>
                <a:lnTo>
                  <a:pt x="3369" y="479"/>
                </a:lnTo>
                <a:lnTo>
                  <a:pt x="3369" y="478"/>
                </a:lnTo>
                <a:lnTo>
                  <a:pt x="3370" y="478"/>
                </a:lnTo>
                <a:lnTo>
                  <a:pt x="3371" y="478"/>
                </a:lnTo>
                <a:lnTo>
                  <a:pt x="3372" y="477"/>
                </a:lnTo>
                <a:lnTo>
                  <a:pt x="3372" y="476"/>
                </a:lnTo>
                <a:lnTo>
                  <a:pt x="3373" y="475"/>
                </a:lnTo>
                <a:lnTo>
                  <a:pt x="3373" y="475"/>
                </a:lnTo>
                <a:lnTo>
                  <a:pt x="3374" y="473"/>
                </a:lnTo>
                <a:lnTo>
                  <a:pt x="3375" y="472"/>
                </a:lnTo>
                <a:lnTo>
                  <a:pt x="3375" y="471"/>
                </a:lnTo>
                <a:lnTo>
                  <a:pt x="3376" y="472"/>
                </a:lnTo>
                <a:lnTo>
                  <a:pt x="3377" y="472"/>
                </a:lnTo>
                <a:lnTo>
                  <a:pt x="3378" y="473"/>
                </a:lnTo>
                <a:lnTo>
                  <a:pt x="3378" y="473"/>
                </a:lnTo>
                <a:lnTo>
                  <a:pt x="3378" y="472"/>
                </a:lnTo>
                <a:lnTo>
                  <a:pt x="3379" y="472"/>
                </a:lnTo>
                <a:lnTo>
                  <a:pt x="3380" y="472"/>
                </a:lnTo>
                <a:lnTo>
                  <a:pt x="3381" y="472"/>
                </a:lnTo>
                <a:lnTo>
                  <a:pt x="3381" y="471"/>
                </a:lnTo>
                <a:lnTo>
                  <a:pt x="3382" y="471"/>
                </a:lnTo>
                <a:lnTo>
                  <a:pt x="3383" y="471"/>
                </a:lnTo>
                <a:lnTo>
                  <a:pt x="3383" y="470"/>
                </a:lnTo>
                <a:lnTo>
                  <a:pt x="3384" y="470"/>
                </a:lnTo>
                <a:lnTo>
                  <a:pt x="3384" y="470"/>
                </a:lnTo>
                <a:lnTo>
                  <a:pt x="3384" y="469"/>
                </a:lnTo>
                <a:lnTo>
                  <a:pt x="3385" y="469"/>
                </a:lnTo>
                <a:lnTo>
                  <a:pt x="3386" y="469"/>
                </a:lnTo>
                <a:lnTo>
                  <a:pt x="3387" y="469"/>
                </a:lnTo>
                <a:lnTo>
                  <a:pt x="3388" y="468"/>
                </a:lnTo>
                <a:lnTo>
                  <a:pt x="3388" y="467"/>
                </a:lnTo>
                <a:lnTo>
                  <a:pt x="3388" y="467"/>
                </a:lnTo>
                <a:lnTo>
                  <a:pt x="3389" y="467"/>
                </a:lnTo>
                <a:lnTo>
                  <a:pt x="3390" y="466"/>
                </a:lnTo>
                <a:lnTo>
                  <a:pt x="3390" y="466"/>
                </a:lnTo>
                <a:lnTo>
                  <a:pt x="3390" y="465"/>
                </a:lnTo>
                <a:lnTo>
                  <a:pt x="3391" y="465"/>
                </a:lnTo>
                <a:lnTo>
                  <a:pt x="3392" y="465"/>
                </a:lnTo>
                <a:lnTo>
                  <a:pt x="3393" y="465"/>
                </a:lnTo>
                <a:lnTo>
                  <a:pt x="3393" y="464"/>
                </a:lnTo>
                <a:lnTo>
                  <a:pt x="3394" y="463"/>
                </a:lnTo>
                <a:lnTo>
                  <a:pt x="3395" y="463"/>
                </a:lnTo>
                <a:lnTo>
                  <a:pt x="3396" y="462"/>
                </a:lnTo>
                <a:lnTo>
                  <a:pt x="3396" y="463"/>
                </a:lnTo>
                <a:lnTo>
                  <a:pt x="3397" y="464"/>
                </a:lnTo>
                <a:lnTo>
                  <a:pt x="3398" y="465"/>
                </a:lnTo>
                <a:lnTo>
                  <a:pt x="3398" y="465"/>
                </a:lnTo>
                <a:lnTo>
                  <a:pt x="3399" y="465"/>
                </a:lnTo>
                <a:lnTo>
                  <a:pt x="3400" y="465"/>
                </a:lnTo>
                <a:lnTo>
                  <a:pt x="3401" y="465"/>
                </a:lnTo>
                <a:lnTo>
                  <a:pt x="3401" y="466"/>
                </a:lnTo>
                <a:lnTo>
                  <a:pt x="3402" y="466"/>
                </a:lnTo>
                <a:lnTo>
                  <a:pt x="3402" y="467"/>
                </a:lnTo>
                <a:lnTo>
                  <a:pt x="3403" y="467"/>
                </a:lnTo>
                <a:lnTo>
                  <a:pt x="3403" y="467"/>
                </a:lnTo>
                <a:lnTo>
                  <a:pt x="3404" y="467"/>
                </a:lnTo>
                <a:lnTo>
                  <a:pt x="3404" y="467"/>
                </a:lnTo>
                <a:lnTo>
                  <a:pt x="3405" y="468"/>
                </a:lnTo>
                <a:lnTo>
                  <a:pt x="3406" y="469"/>
                </a:lnTo>
                <a:lnTo>
                  <a:pt x="3407" y="469"/>
                </a:lnTo>
                <a:lnTo>
                  <a:pt x="3407" y="470"/>
                </a:lnTo>
                <a:lnTo>
                  <a:pt x="3408" y="470"/>
                </a:lnTo>
                <a:lnTo>
                  <a:pt x="3409" y="470"/>
                </a:lnTo>
                <a:lnTo>
                  <a:pt x="3409" y="469"/>
                </a:lnTo>
                <a:lnTo>
                  <a:pt x="3409" y="469"/>
                </a:lnTo>
                <a:lnTo>
                  <a:pt x="3409" y="468"/>
                </a:lnTo>
                <a:lnTo>
                  <a:pt x="3410" y="467"/>
                </a:lnTo>
                <a:lnTo>
                  <a:pt x="3411" y="467"/>
                </a:lnTo>
                <a:lnTo>
                  <a:pt x="3412" y="466"/>
                </a:lnTo>
                <a:lnTo>
                  <a:pt x="3412" y="465"/>
                </a:lnTo>
                <a:lnTo>
                  <a:pt x="3413" y="465"/>
                </a:lnTo>
                <a:lnTo>
                  <a:pt x="3413" y="465"/>
                </a:lnTo>
                <a:lnTo>
                  <a:pt x="3414" y="463"/>
                </a:lnTo>
                <a:lnTo>
                  <a:pt x="3414" y="462"/>
                </a:lnTo>
                <a:lnTo>
                  <a:pt x="3415" y="461"/>
                </a:lnTo>
                <a:lnTo>
                  <a:pt x="3416" y="461"/>
                </a:lnTo>
                <a:lnTo>
                  <a:pt x="3417" y="460"/>
                </a:lnTo>
                <a:lnTo>
                  <a:pt x="3417" y="460"/>
                </a:lnTo>
                <a:lnTo>
                  <a:pt x="3418" y="460"/>
                </a:lnTo>
                <a:lnTo>
                  <a:pt x="3419" y="459"/>
                </a:lnTo>
                <a:lnTo>
                  <a:pt x="3419" y="458"/>
                </a:lnTo>
                <a:lnTo>
                  <a:pt x="3420" y="457"/>
                </a:lnTo>
                <a:lnTo>
                  <a:pt x="3421" y="456"/>
                </a:lnTo>
                <a:lnTo>
                  <a:pt x="3421" y="455"/>
                </a:lnTo>
                <a:lnTo>
                  <a:pt x="3422" y="455"/>
                </a:lnTo>
                <a:lnTo>
                  <a:pt x="3423" y="455"/>
                </a:lnTo>
                <a:lnTo>
                  <a:pt x="3423" y="454"/>
                </a:lnTo>
                <a:lnTo>
                  <a:pt x="3424" y="454"/>
                </a:lnTo>
                <a:lnTo>
                  <a:pt x="3425" y="454"/>
                </a:lnTo>
                <a:lnTo>
                  <a:pt x="3426" y="453"/>
                </a:lnTo>
                <a:lnTo>
                  <a:pt x="3427" y="453"/>
                </a:lnTo>
                <a:lnTo>
                  <a:pt x="3427" y="453"/>
                </a:lnTo>
                <a:lnTo>
                  <a:pt x="3428" y="452"/>
                </a:lnTo>
                <a:lnTo>
                  <a:pt x="3429" y="452"/>
                </a:lnTo>
                <a:lnTo>
                  <a:pt x="3429" y="451"/>
                </a:lnTo>
                <a:lnTo>
                  <a:pt x="3430" y="450"/>
                </a:lnTo>
                <a:lnTo>
                  <a:pt x="3431" y="450"/>
                </a:lnTo>
                <a:lnTo>
                  <a:pt x="3431" y="451"/>
                </a:lnTo>
                <a:lnTo>
                  <a:pt x="3432" y="451"/>
                </a:lnTo>
                <a:lnTo>
                  <a:pt x="3433" y="452"/>
                </a:lnTo>
                <a:lnTo>
                  <a:pt x="3433" y="452"/>
                </a:lnTo>
                <a:lnTo>
                  <a:pt x="3434" y="452"/>
                </a:lnTo>
                <a:lnTo>
                  <a:pt x="3434" y="453"/>
                </a:lnTo>
                <a:lnTo>
                  <a:pt x="3434" y="453"/>
                </a:lnTo>
                <a:lnTo>
                  <a:pt x="3435" y="453"/>
                </a:lnTo>
                <a:lnTo>
                  <a:pt x="3436" y="453"/>
                </a:lnTo>
                <a:lnTo>
                  <a:pt x="3437" y="454"/>
                </a:lnTo>
                <a:lnTo>
                  <a:pt x="3438" y="454"/>
                </a:lnTo>
                <a:lnTo>
                  <a:pt x="3439" y="454"/>
                </a:lnTo>
                <a:lnTo>
                  <a:pt x="3439" y="454"/>
                </a:lnTo>
                <a:lnTo>
                  <a:pt x="3440" y="453"/>
                </a:lnTo>
                <a:lnTo>
                  <a:pt x="3440" y="453"/>
                </a:lnTo>
                <a:lnTo>
                  <a:pt x="3440" y="452"/>
                </a:lnTo>
                <a:lnTo>
                  <a:pt x="3441" y="452"/>
                </a:lnTo>
                <a:lnTo>
                  <a:pt x="3442" y="452"/>
                </a:lnTo>
                <a:lnTo>
                  <a:pt x="3443" y="452"/>
                </a:lnTo>
                <a:lnTo>
                  <a:pt x="3444" y="452"/>
                </a:lnTo>
                <a:lnTo>
                  <a:pt x="3444" y="453"/>
                </a:lnTo>
                <a:lnTo>
                  <a:pt x="3445" y="453"/>
                </a:lnTo>
                <a:lnTo>
                  <a:pt x="3445" y="453"/>
                </a:lnTo>
                <a:lnTo>
                  <a:pt x="3445" y="453"/>
                </a:lnTo>
                <a:lnTo>
                  <a:pt x="3446" y="453"/>
                </a:lnTo>
                <a:lnTo>
                  <a:pt x="3447" y="453"/>
                </a:lnTo>
                <a:lnTo>
                  <a:pt x="3448" y="453"/>
                </a:lnTo>
                <a:lnTo>
                  <a:pt x="3449" y="453"/>
                </a:lnTo>
                <a:lnTo>
                  <a:pt x="3450" y="453"/>
                </a:lnTo>
                <a:lnTo>
                  <a:pt x="3450" y="453"/>
                </a:lnTo>
                <a:lnTo>
                  <a:pt x="3450" y="454"/>
                </a:lnTo>
                <a:lnTo>
                  <a:pt x="3451" y="453"/>
                </a:lnTo>
                <a:lnTo>
                  <a:pt x="3451" y="453"/>
                </a:lnTo>
                <a:lnTo>
                  <a:pt x="3452" y="453"/>
                </a:lnTo>
                <a:lnTo>
                  <a:pt x="3452" y="453"/>
                </a:lnTo>
                <a:lnTo>
                  <a:pt x="3453" y="452"/>
                </a:lnTo>
                <a:lnTo>
                  <a:pt x="3454" y="451"/>
                </a:lnTo>
                <a:lnTo>
                  <a:pt x="3455" y="451"/>
                </a:lnTo>
                <a:lnTo>
                  <a:pt x="3455" y="451"/>
                </a:lnTo>
                <a:lnTo>
                  <a:pt x="3455" y="452"/>
                </a:lnTo>
                <a:lnTo>
                  <a:pt x="3456" y="452"/>
                </a:lnTo>
                <a:lnTo>
                  <a:pt x="3456" y="451"/>
                </a:lnTo>
                <a:lnTo>
                  <a:pt x="3456" y="452"/>
                </a:lnTo>
                <a:lnTo>
                  <a:pt x="3457" y="452"/>
                </a:lnTo>
                <a:lnTo>
                  <a:pt x="3457" y="452"/>
                </a:lnTo>
                <a:lnTo>
                  <a:pt x="3458" y="453"/>
                </a:lnTo>
                <a:lnTo>
                  <a:pt x="3459" y="453"/>
                </a:lnTo>
                <a:lnTo>
                  <a:pt x="3459" y="454"/>
                </a:lnTo>
                <a:lnTo>
                  <a:pt x="3460" y="454"/>
                </a:lnTo>
                <a:lnTo>
                  <a:pt x="3460" y="455"/>
                </a:lnTo>
                <a:lnTo>
                  <a:pt x="3460" y="454"/>
                </a:lnTo>
                <a:lnTo>
                  <a:pt x="3461" y="454"/>
                </a:lnTo>
                <a:lnTo>
                  <a:pt x="3462" y="453"/>
                </a:lnTo>
                <a:lnTo>
                  <a:pt x="3463" y="453"/>
                </a:lnTo>
                <a:lnTo>
                  <a:pt x="3464" y="453"/>
                </a:lnTo>
                <a:lnTo>
                  <a:pt x="3464" y="452"/>
                </a:lnTo>
                <a:lnTo>
                  <a:pt x="3464" y="452"/>
                </a:lnTo>
                <a:lnTo>
                  <a:pt x="3464" y="451"/>
                </a:lnTo>
                <a:lnTo>
                  <a:pt x="3465" y="451"/>
                </a:lnTo>
                <a:lnTo>
                  <a:pt x="3465" y="450"/>
                </a:lnTo>
                <a:lnTo>
                  <a:pt x="3466" y="450"/>
                </a:lnTo>
                <a:lnTo>
                  <a:pt x="3466" y="449"/>
                </a:lnTo>
                <a:lnTo>
                  <a:pt x="3467" y="449"/>
                </a:lnTo>
                <a:lnTo>
                  <a:pt x="3468" y="449"/>
                </a:lnTo>
                <a:lnTo>
                  <a:pt x="3469" y="449"/>
                </a:lnTo>
                <a:lnTo>
                  <a:pt x="3470" y="449"/>
                </a:lnTo>
                <a:lnTo>
                  <a:pt x="3470" y="449"/>
                </a:lnTo>
                <a:lnTo>
                  <a:pt x="3470" y="449"/>
                </a:lnTo>
                <a:lnTo>
                  <a:pt x="3471" y="448"/>
                </a:lnTo>
                <a:lnTo>
                  <a:pt x="3472" y="447"/>
                </a:lnTo>
                <a:lnTo>
                  <a:pt x="3473" y="445"/>
                </a:lnTo>
                <a:lnTo>
                  <a:pt x="3474" y="444"/>
                </a:lnTo>
                <a:lnTo>
                  <a:pt x="3475" y="443"/>
                </a:lnTo>
                <a:lnTo>
                  <a:pt x="3476" y="443"/>
                </a:lnTo>
                <a:lnTo>
                  <a:pt x="3476" y="442"/>
                </a:lnTo>
                <a:lnTo>
                  <a:pt x="3476" y="441"/>
                </a:lnTo>
                <a:lnTo>
                  <a:pt x="3477" y="440"/>
                </a:lnTo>
                <a:lnTo>
                  <a:pt x="3478" y="439"/>
                </a:lnTo>
                <a:lnTo>
                  <a:pt x="3479" y="439"/>
                </a:lnTo>
                <a:lnTo>
                  <a:pt x="3480" y="439"/>
                </a:lnTo>
                <a:lnTo>
                  <a:pt x="3481" y="439"/>
                </a:lnTo>
                <a:lnTo>
                  <a:pt x="3481" y="438"/>
                </a:lnTo>
                <a:lnTo>
                  <a:pt x="3481" y="438"/>
                </a:lnTo>
                <a:lnTo>
                  <a:pt x="3482" y="438"/>
                </a:lnTo>
                <a:lnTo>
                  <a:pt x="3483" y="439"/>
                </a:lnTo>
                <a:lnTo>
                  <a:pt x="3484" y="439"/>
                </a:lnTo>
                <a:lnTo>
                  <a:pt x="3485" y="439"/>
                </a:lnTo>
                <a:lnTo>
                  <a:pt x="3486" y="439"/>
                </a:lnTo>
                <a:lnTo>
                  <a:pt x="3486" y="439"/>
                </a:lnTo>
                <a:lnTo>
                  <a:pt x="3486" y="438"/>
                </a:lnTo>
                <a:lnTo>
                  <a:pt x="3487" y="438"/>
                </a:lnTo>
                <a:lnTo>
                  <a:pt x="3488" y="438"/>
                </a:lnTo>
                <a:lnTo>
                  <a:pt x="3488" y="437"/>
                </a:lnTo>
                <a:lnTo>
                  <a:pt x="3488" y="437"/>
                </a:lnTo>
                <a:lnTo>
                  <a:pt x="3489" y="437"/>
                </a:lnTo>
                <a:lnTo>
                  <a:pt x="3489" y="436"/>
                </a:lnTo>
                <a:lnTo>
                  <a:pt x="3490" y="436"/>
                </a:lnTo>
                <a:lnTo>
                  <a:pt x="3491" y="435"/>
                </a:lnTo>
                <a:lnTo>
                  <a:pt x="3491" y="434"/>
                </a:lnTo>
                <a:lnTo>
                  <a:pt x="3492" y="434"/>
                </a:lnTo>
                <a:lnTo>
                  <a:pt x="3493" y="434"/>
                </a:lnTo>
                <a:lnTo>
                  <a:pt x="3494" y="434"/>
                </a:lnTo>
                <a:lnTo>
                  <a:pt x="3494" y="434"/>
                </a:lnTo>
                <a:lnTo>
                  <a:pt x="3495" y="434"/>
                </a:lnTo>
                <a:lnTo>
                  <a:pt x="3495" y="435"/>
                </a:lnTo>
                <a:lnTo>
                  <a:pt x="3496" y="434"/>
                </a:lnTo>
                <a:lnTo>
                  <a:pt x="3496" y="435"/>
                </a:lnTo>
                <a:lnTo>
                  <a:pt x="3496" y="434"/>
                </a:lnTo>
                <a:lnTo>
                  <a:pt x="3496" y="435"/>
                </a:lnTo>
                <a:lnTo>
                  <a:pt x="3496" y="435"/>
                </a:lnTo>
                <a:lnTo>
                  <a:pt x="3497" y="435"/>
                </a:lnTo>
                <a:lnTo>
                  <a:pt x="3497" y="436"/>
                </a:lnTo>
                <a:lnTo>
                  <a:pt x="3498" y="436"/>
                </a:lnTo>
                <a:lnTo>
                  <a:pt x="3499" y="437"/>
                </a:lnTo>
                <a:lnTo>
                  <a:pt x="3499" y="436"/>
                </a:lnTo>
                <a:lnTo>
                  <a:pt x="3499" y="437"/>
                </a:lnTo>
                <a:lnTo>
                  <a:pt x="3500" y="437"/>
                </a:lnTo>
                <a:lnTo>
                  <a:pt x="3500" y="438"/>
                </a:lnTo>
                <a:lnTo>
                  <a:pt x="3501" y="439"/>
                </a:lnTo>
                <a:lnTo>
                  <a:pt x="3501" y="439"/>
                </a:lnTo>
                <a:lnTo>
                  <a:pt x="3502" y="439"/>
                </a:lnTo>
                <a:lnTo>
                  <a:pt x="3502" y="440"/>
                </a:lnTo>
                <a:lnTo>
                  <a:pt x="3503" y="441"/>
                </a:lnTo>
                <a:lnTo>
                  <a:pt x="3504" y="442"/>
                </a:lnTo>
                <a:lnTo>
                  <a:pt x="3505" y="443"/>
                </a:lnTo>
                <a:lnTo>
                  <a:pt x="3505" y="444"/>
                </a:lnTo>
                <a:lnTo>
                  <a:pt x="3506" y="444"/>
                </a:lnTo>
                <a:lnTo>
                  <a:pt x="3506" y="444"/>
                </a:lnTo>
                <a:lnTo>
                  <a:pt x="3506" y="445"/>
                </a:lnTo>
                <a:lnTo>
                  <a:pt x="3507" y="445"/>
                </a:lnTo>
                <a:lnTo>
                  <a:pt x="3508" y="446"/>
                </a:lnTo>
                <a:lnTo>
                  <a:pt x="3509" y="447"/>
                </a:lnTo>
                <a:lnTo>
                  <a:pt x="3510" y="447"/>
                </a:lnTo>
                <a:lnTo>
                  <a:pt x="3511" y="448"/>
                </a:lnTo>
                <a:lnTo>
                  <a:pt x="3512" y="449"/>
                </a:lnTo>
                <a:lnTo>
                  <a:pt x="3512" y="449"/>
                </a:lnTo>
                <a:lnTo>
                  <a:pt x="3512" y="449"/>
                </a:lnTo>
                <a:lnTo>
                  <a:pt x="3513" y="450"/>
                </a:lnTo>
                <a:lnTo>
                  <a:pt x="3514" y="451"/>
                </a:lnTo>
                <a:lnTo>
                  <a:pt x="3515" y="452"/>
                </a:lnTo>
                <a:lnTo>
                  <a:pt x="3516" y="453"/>
                </a:lnTo>
                <a:lnTo>
                  <a:pt x="3517" y="453"/>
                </a:lnTo>
                <a:lnTo>
                  <a:pt x="3517" y="454"/>
                </a:lnTo>
                <a:lnTo>
                  <a:pt x="3517" y="455"/>
                </a:lnTo>
                <a:lnTo>
                  <a:pt x="3518" y="455"/>
                </a:lnTo>
                <a:lnTo>
                  <a:pt x="3518" y="455"/>
                </a:lnTo>
                <a:lnTo>
                  <a:pt x="3518" y="456"/>
                </a:lnTo>
                <a:lnTo>
                  <a:pt x="3519" y="456"/>
                </a:lnTo>
                <a:lnTo>
                  <a:pt x="3520" y="456"/>
                </a:lnTo>
                <a:lnTo>
                  <a:pt x="3521" y="456"/>
                </a:lnTo>
                <a:lnTo>
                  <a:pt x="3522" y="455"/>
                </a:lnTo>
                <a:lnTo>
                  <a:pt x="3522" y="456"/>
                </a:lnTo>
                <a:lnTo>
                  <a:pt x="3522" y="456"/>
                </a:lnTo>
                <a:lnTo>
                  <a:pt x="3523" y="456"/>
                </a:lnTo>
                <a:lnTo>
                  <a:pt x="3524" y="456"/>
                </a:lnTo>
                <a:lnTo>
                  <a:pt x="3525" y="456"/>
                </a:lnTo>
                <a:lnTo>
                  <a:pt x="3525" y="456"/>
                </a:lnTo>
                <a:lnTo>
                  <a:pt x="3526" y="456"/>
                </a:lnTo>
                <a:lnTo>
                  <a:pt x="3527" y="457"/>
                </a:lnTo>
                <a:lnTo>
                  <a:pt x="3527" y="458"/>
                </a:lnTo>
                <a:lnTo>
                  <a:pt x="3528" y="458"/>
                </a:lnTo>
                <a:lnTo>
                  <a:pt x="3529" y="458"/>
                </a:lnTo>
                <a:lnTo>
                  <a:pt x="3530" y="458"/>
                </a:lnTo>
                <a:lnTo>
                  <a:pt x="3531" y="458"/>
                </a:lnTo>
                <a:lnTo>
                  <a:pt x="3531" y="459"/>
                </a:lnTo>
                <a:lnTo>
                  <a:pt x="3531" y="459"/>
                </a:lnTo>
                <a:lnTo>
                  <a:pt x="3532" y="459"/>
                </a:lnTo>
                <a:lnTo>
                  <a:pt x="3532" y="459"/>
                </a:lnTo>
                <a:lnTo>
                  <a:pt x="3533" y="459"/>
                </a:lnTo>
                <a:lnTo>
                  <a:pt x="3534" y="460"/>
                </a:lnTo>
                <a:lnTo>
                  <a:pt x="3535" y="460"/>
                </a:lnTo>
                <a:lnTo>
                  <a:pt x="3536" y="460"/>
                </a:lnTo>
                <a:lnTo>
                  <a:pt x="3537" y="460"/>
                </a:lnTo>
                <a:lnTo>
                  <a:pt x="3537" y="459"/>
                </a:lnTo>
                <a:lnTo>
                  <a:pt x="3537" y="459"/>
                </a:lnTo>
                <a:lnTo>
                  <a:pt x="3538" y="459"/>
                </a:lnTo>
                <a:lnTo>
                  <a:pt x="3539" y="459"/>
                </a:lnTo>
                <a:lnTo>
                  <a:pt x="3540" y="460"/>
                </a:lnTo>
                <a:lnTo>
                  <a:pt x="3541" y="460"/>
                </a:lnTo>
                <a:lnTo>
                  <a:pt x="3542" y="460"/>
                </a:lnTo>
                <a:lnTo>
                  <a:pt x="3542" y="460"/>
                </a:lnTo>
                <a:lnTo>
                  <a:pt x="3542" y="460"/>
                </a:lnTo>
                <a:lnTo>
                  <a:pt x="3542" y="461"/>
                </a:lnTo>
                <a:lnTo>
                  <a:pt x="3543" y="462"/>
                </a:lnTo>
                <a:lnTo>
                  <a:pt x="3544" y="462"/>
                </a:lnTo>
                <a:lnTo>
                  <a:pt x="3545" y="463"/>
                </a:lnTo>
                <a:lnTo>
                  <a:pt x="3546" y="463"/>
                </a:lnTo>
                <a:lnTo>
                  <a:pt x="3547" y="464"/>
                </a:lnTo>
                <a:lnTo>
                  <a:pt x="3548" y="464"/>
                </a:lnTo>
                <a:lnTo>
                  <a:pt x="3548" y="465"/>
                </a:lnTo>
                <a:lnTo>
                  <a:pt x="3549" y="465"/>
                </a:lnTo>
                <a:lnTo>
                  <a:pt x="3549" y="466"/>
                </a:lnTo>
                <a:lnTo>
                  <a:pt x="3550" y="465"/>
                </a:lnTo>
                <a:lnTo>
                  <a:pt x="3551" y="465"/>
                </a:lnTo>
                <a:lnTo>
                  <a:pt x="3551" y="464"/>
                </a:lnTo>
                <a:lnTo>
                  <a:pt x="3552" y="464"/>
                </a:lnTo>
                <a:lnTo>
                  <a:pt x="3552" y="462"/>
                </a:lnTo>
                <a:lnTo>
                  <a:pt x="3553" y="462"/>
                </a:lnTo>
                <a:lnTo>
                  <a:pt x="3553" y="460"/>
                </a:lnTo>
                <a:lnTo>
                  <a:pt x="3553" y="460"/>
                </a:lnTo>
                <a:lnTo>
                  <a:pt x="3554" y="459"/>
                </a:lnTo>
                <a:lnTo>
                  <a:pt x="3554" y="458"/>
                </a:lnTo>
                <a:lnTo>
                  <a:pt x="3555" y="457"/>
                </a:lnTo>
                <a:lnTo>
                  <a:pt x="3555" y="456"/>
                </a:lnTo>
                <a:lnTo>
                  <a:pt x="3555" y="455"/>
                </a:lnTo>
                <a:lnTo>
                  <a:pt x="3556" y="453"/>
                </a:lnTo>
                <a:lnTo>
                  <a:pt x="3557" y="452"/>
                </a:lnTo>
                <a:lnTo>
                  <a:pt x="3558" y="450"/>
                </a:lnTo>
                <a:lnTo>
                  <a:pt x="3558" y="449"/>
                </a:lnTo>
                <a:lnTo>
                  <a:pt x="3559" y="449"/>
                </a:lnTo>
                <a:lnTo>
                  <a:pt x="3560" y="449"/>
                </a:lnTo>
                <a:lnTo>
                  <a:pt x="3561" y="448"/>
                </a:lnTo>
                <a:lnTo>
                  <a:pt x="3561" y="448"/>
                </a:lnTo>
                <a:lnTo>
                  <a:pt x="3562" y="448"/>
                </a:lnTo>
                <a:lnTo>
                  <a:pt x="3563" y="448"/>
                </a:lnTo>
                <a:lnTo>
                  <a:pt x="3563" y="449"/>
                </a:lnTo>
                <a:lnTo>
                  <a:pt x="3563" y="449"/>
                </a:lnTo>
                <a:lnTo>
                  <a:pt x="3564" y="449"/>
                </a:lnTo>
                <a:lnTo>
                  <a:pt x="3565" y="449"/>
                </a:lnTo>
                <a:lnTo>
                  <a:pt x="3566" y="450"/>
                </a:lnTo>
                <a:lnTo>
                  <a:pt x="3567" y="451"/>
                </a:lnTo>
                <a:lnTo>
                  <a:pt x="3568" y="450"/>
                </a:lnTo>
                <a:lnTo>
                  <a:pt x="3568" y="449"/>
                </a:lnTo>
                <a:lnTo>
                  <a:pt x="3568" y="449"/>
                </a:lnTo>
                <a:lnTo>
                  <a:pt x="3569" y="448"/>
                </a:lnTo>
                <a:lnTo>
                  <a:pt x="3569" y="447"/>
                </a:lnTo>
                <a:lnTo>
                  <a:pt x="3570" y="447"/>
                </a:lnTo>
                <a:lnTo>
                  <a:pt x="3570" y="446"/>
                </a:lnTo>
                <a:lnTo>
                  <a:pt x="3571" y="446"/>
                </a:lnTo>
                <a:lnTo>
                  <a:pt x="3571" y="445"/>
                </a:lnTo>
                <a:lnTo>
                  <a:pt x="3572" y="444"/>
                </a:lnTo>
                <a:lnTo>
                  <a:pt x="3573" y="444"/>
                </a:lnTo>
                <a:lnTo>
                  <a:pt x="3573" y="444"/>
                </a:lnTo>
                <a:lnTo>
                  <a:pt x="3573" y="444"/>
                </a:lnTo>
                <a:lnTo>
                  <a:pt x="3573" y="443"/>
                </a:lnTo>
                <a:lnTo>
                  <a:pt x="3573" y="443"/>
                </a:lnTo>
                <a:lnTo>
                  <a:pt x="3573" y="442"/>
                </a:lnTo>
                <a:lnTo>
                  <a:pt x="3574" y="442"/>
                </a:lnTo>
                <a:lnTo>
                  <a:pt x="3575" y="441"/>
                </a:lnTo>
                <a:lnTo>
                  <a:pt x="3575" y="440"/>
                </a:lnTo>
                <a:lnTo>
                  <a:pt x="3576" y="440"/>
                </a:lnTo>
                <a:lnTo>
                  <a:pt x="3576" y="439"/>
                </a:lnTo>
                <a:lnTo>
                  <a:pt x="3577" y="439"/>
                </a:lnTo>
                <a:lnTo>
                  <a:pt x="3578" y="439"/>
                </a:lnTo>
                <a:lnTo>
                  <a:pt x="3578" y="438"/>
                </a:lnTo>
                <a:lnTo>
                  <a:pt x="3579" y="437"/>
                </a:lnTo>
                <a:lnTo>
                  <a:pt x="3579" y="436"/>
                </a:lnTo>
                <a:lnTo>
                  <a:pt x="3580" y="435"/>
                </a:lnTo>
                <a:lnTo>
                  <a:pt x="3581" y="436"/>
                </a:lnTo>
                <a:lnTo>
                  <a:pt x="3582" y="436"/>
                </a:lnTo>
                <a:lnTo>
                  <a:pt x="3583" y="435"/>
                </a:lnTo>
                <a:lnTo>
                  <a:pt x="3584" y="436"/>
                </a:lnTo>
                <a:lnTo>
                  <a:pt x="3584" y="435"/>
                </a:lnTo>
                <a:lnTo>
                  <a:pt x="3584" y="436"/>
                </a:lnTo>
                <a:lnTo>
                  <a:pt x="3584" y="436"/>
                </a:lnTo>
                <a:lnTo>
                  <a:pt x="3585" y="436"/>
                </a:lnTo>
                <a:lnTo>
                  <a:pt x="3585" y="437"/>
                </a:lnTo>
                <a:lnTo>
                  <a:pt x="3586" y="437"/>
                </a:lnTo>
                <a:lnTo>
                  <a:pt x="3587" y="437"/>
                </a:lnTo>
                <a:lnTo>
                  <a:pt x="3588" y="438"/>
                </a:lnTo>
                <a:lnTo>
                  <a:pt x="3589" y="439"/>
                </a:lnTo>
                <a:lnTo>
                  <a:pt x="3589" y="439"/>
                </a:lnTo>
                <a:lnTo>
                  <a:pt x="3589" y="440"/>
                </a:lnTo>
                <a:lnTo>
                  <a:pt x="3589" y="441"/>
                </a:lnTo>
                <a:lnTo>
                  <a:pt x="3590" y="442"/>
                </a:lnTo>
                <a:lnTo>
                  <a:pt x="3590" y="443"/>
                </a:lnTo>
                <a:lnTo>
                  <a:pt x="3591" y="444"/>
                </a:lnTo>
                <a:lnTo>
                  <a:pt x="3591" y="444"/>
                </a:lnTo>
                <a:lnTo>
                  <a:pt x="3592" y="445"/>
                </a:lnTo>
                <a:lnTo>
                  <a:pt x="3592" y="447"/>
                </a:lnTo>
                <a:lnTo>
                  <a:pt x="3593" y="448"/>
                </a:lnTo>
                <a:lnTo>
                  <a:pt x="3594" y="449"/>
                </a:lnTo>
                <a:lnTo>
                  <a:pt x="3594" y="449"/>
                </a:lnTo>
                <a:lnTo>
                  <a:pt x="3594" y="450"/>
                </a:lnTo>
                <a:lnTo>
                  <a:pt x="3595" y="451"/>
                </a:lnTo>
                <a:lnTo>
                  <a:pt x="3595" y="452"/>
                </a:lnTo>
                <a:lnTo>
                  <a:pt x="3596" y="452"/>
                </a:lnTo>
                <a:lnTo>
                  <a:pt x="3597" y="453"/>
                </a:lnTo>
                <a:lnTo>
                  <a:pt x="3598" y="454"/>
                </a:lnTo>
                <a:lnTo>
                  <a:pt x="3598" y="455"/>
                </a:lnTo>
                <a:lnTo>
                  <a:pt x="3599" y="456"/>
                </a:lnTo>
                <a:lnTo>
                  <a:pt x="3599" y="456"/>
                </a:lnTo>
                <a:lnTo>
                  <a:pt x="3599" y="457"/>
                </a:lnTo>
                <a:lnTo>
                  <a:pt x="3600" y="458"/>
                </a:lnTo>
                <a:lnTo>
                  <a:pt x="3601" y="458"/>
                </a:lnTo>
                <a:lnTo>
                  <a:pt x="3602" y="459"/>
                </a:lnTo>
                <a:lnTo>
                  <a:pt x="3603" y="459"/>
                </a:lnTo>
                <a:lnTo>
                  <a:pt x="3604" y="459"/>
                </a:lnTo>
                <a:lnTo>
                  <a:pt x="3604" y="459"/>
                </a:lnTo>
                <a:lnTo>
                  <a:pt x="3604" y="459"/>
                </a:lnTo>
                <a:lnTo>
                  <a:pt x="3605" y="459"/>
                </a:lnTo>
                <a:lnTo>
                  <a:pt x="3606" y="459"/>
                </a:lnTo>
                <a:lnTo>
                  <a:pt x="3607" y="460"/>
                </a:lnTo>
                <a:lnTo>
                  <a:pt x="3608" y="460"/>
                </a:lnTo>
                <a:lnTo>
                  <a:pt x="3609" y="460"/>
                </a:lnTo>
                <a:lnTo>
                  <a:pt x="3609" y="460"/>
                </a:lnTo>
                <a:lnTo>
                  <a:pt x="3609" y="460"/>
                </a:lnTo>
                <a:lnTo>
                  <a:pt x="3610" y="460"/>
                </a:lnTo>
                <a:lnTo>
                  <a:pt x="3610" y="460"/>
                </a:lnTo>
                <a:lnTo>
                  <a:pt x="3611" y="461"/>
                </a:lnTo>
                <a:lnTo>
                  <a:pt x="3612" y="461"/>
                </a:lnTo>
                <a:lnTo>
                  <a:pt x="3613" y="461"/>
                </a:lnTo>
                <a:lnTo>
                  <a:pt x="3614" y="460"/>
                </a:lnTo>
                <a:lnTo>
                  <a:pt x="3614" y="460"/>
                </a:lnTo>
                <a:lnTo>
                  <a:pt x="3614" y="460"/>
                </a:lnTo>
                <a:lnTo>
                  <a:pt x="3615" y="459"/>
                </a:lnTo>
                <a:lnTo>
                  <a:pt x="3615" y="458"/>
                </a:lnTo>
                <a:lnTo>
                  <a:pt x="3616" y="458"/>
                </a:lnTo>
                <a:lnTo>
                  <a:pt x="3616" y="457"/>
                </a:lnTo>
                <a:lnTo>
                  <a:pt x="3616" y="456"/>
                </a:lnTo>
                <a:lnTo>
                  <a:pt x="3617" y="455"/>
                </a:lnTo>
                <a:lnTo>
                  <a:pt x="3618" y="455"/>
                </a:lnTo>
                <a:lnTo>
                  <a:pt x="3619" y="454"/>
                </a:lnTo>
                <a:lnTo>
                  <a:pt x="3620" y="453"/>
                </a:lnTo>
                <a:lnTo>
                  <a:pt x="3620" y="453"/>
                </a:lnTo>
                <a:lnTo>
                  <a:pt x="3620" y="452"/>
                </a:lnTo>
                <a:lnTo>
                  <a:pt x="3621" y="451"/>
                </a:lnTo>
                <a:lnTo>
                  <a:pt x="3622" y="449"/>
                </a:lnTo>
                <a:lnTo>
                  <a:pt x="3622" y="449"/>
                </a:lnTo>
                <a:lnTo>
                  <a:pt x="3622" y="448"/>
                </a:lnTo>
                <a:lnTo>
                  <a:pt x="3623" y="447"/>
                </a:lnTo>
                <a:lnTo>
                  <a:pt x="3624" y="445"/>
                </a:lnTo>
                <a:lnTo>
                  <a:pt x="3625" y="444"/>
                </a:lnTo>
                <a:lnTo>
                  <a:pt x="3625" y="444"/>
                </a:lnTo>
                <a:lnTo>
                  <a:pt x="3626" y="444"/>
                </a:lnTo>
                <a:lnTo>
                  <a:pt x="3627" y="444"/>
                </a:lnTo>
                <a:lnTo>
                  <a:pt x="3627" y="444"/>
                </a:lnTo>
                <a:lnTo>
                  <a:pt x="3628" y="444"/>
                </a:lnTo>
                <a:lnTo>
                  <a:pt x="3629" y="444"/>
                </a:lnTo>
                <a:lnTo>
                  <a:pt x="3629" y="444"/>
                </a:lnTo>
                <a:lnTo>
                  <a:pt x="3630" y="444"/>
                </a:lnTo>
                <a:lnTo>
                  <a:pt x="3630" y="445"/>
                </a:lnTo>
                <a:lnTo>
                  <a:pt x="3630" y="445"/>
                </a:lnTo>
                <a:lnTo>
                  <a:pt x="3631" y="445"/>
                </a:lnTo>
                <a:lnTo>
                  <a:pt x="3632" y="446"/>
                </a:lnTo>
                <a:lnTo>
                  <a:pt x="3633" y="446"/>
                </a:lnTo>
                <a:lnTo>
                  <a:pt x="3634" y="446"/>
                </a:lnTo>
                <a:lnTo>
                  <a:pt x="3635" y="446"/>
                </a:lnTo>
                <a:lnTo>
                  <a:pt x="3635" y="447"/>
                </a:lnTo>
                <a:lnTo>
                  <a:pt x="3635" y="447"/>
                </a:lnTo>
                <a:lnTo>
                  <a:pt x="3635" y="447"/>
                </a:lnTo>
                <a:lnTo>
                  <a:pt x="3636" y="447"/>
                </a:lnTo>
                <a:lnTo>
                  <a:pt x="3637" y="447"/>
                </a:lnTo>
                <a:lnTo>
                  <a:pt x="3637" y="448"/>
                </a:lnTo>
                <a:lnTo>
                  <a:pt x="3638" y="448"/>
                </a:lnTo>
                <a:lnTo>
                  <a:pt x="3639" y="448"/>
                </a:lnTo>
                <a:lnTo>
                  <a:pt x="3640" y="448"/>
                </a:lnTo>
                <a:lnTo>
                  <a:pt x="3640" y="449"/>
                </a:lnTo>
                <a:lnTo>
                  <a:pt x="3640" y="449"/>
                </a:lnTo>
                <a:lnTo>
                  <a:pt x="3641" y="449"/>
                </a:lnTo>
                <a:lnTo>
                  <a:pt x="3642" y="449"/>
                </a:lnTo>
                <a:lnTo>
                  <a:pt x="3643" y="449"/>
                </a:lnTo>
                <a:lnTo>
                  <a:pt x="3644" y="449"/>
                </a:lnTo>
                <a:lnTo>
                  <a:pt x="3645" y="449"/>
                </a:lnTo>
                <a:lnTo>
                  <a:pt x="3645" y="449"/>
                </a:lnTo>
                <a:lnTo>
                  <a:pt x="3646" y="449"/>
                </a:lnTo>
                <a:lnTo>
                  <a:pt x="3646" y="449"/>
                </a:lnTo>
                <a:lnTo>
                  <a:pt x="3647" y="449"/>
                </a:lnTo>
                <a:lnTo>
                  <a:pt x="3648" y="449"/>
                </a:lnTo>
                <a:lnTo>
                  <a:pt x="3648" y="450"/>
                </a:lnTo>
                <a:lnTo>
                  <a:pt x="3649" y="450"/>
                </a:lnTo>
                <a:lnTo>
                  <a:pt x="3650" y="451"/>
                </a:lnTo>
                <a:lnTo>
                  <a:pt x="3651" y="451"/>
                </a:lnTo>
                <a:lnTo>
                  <a:pt x="3651" y="451"/>
                </a:lnTo>
                <a:lnTo>
                  <a:pt x="3652" y="450"/>
                </a:lnTo>
                <a:lnTo>
                  <a:pt x="3653" y="449"/>
                </a:lnTo>
                <a:lnTo>
                  <a:pt x="3653" y="449"/>
                </a:lnTo>
                <a:lnTo>
                  <a:pt x="3654" y="449"/>
                </a:lnTo>
                <a:lnTo>
                  <a:pt x="3655" y="448"/>
                </a:lnTo>
                <a:lnTo>
                  <a:pt x="3656" y="448"/>
                </a:lnTo>
                <a:lnTo>
                  <a:pt x="3656" y="448"/>
                </a:lnTo>
                <a:lnTo>
                  <a:pt x="3657" y="449"/>
                </a:lnTo>
                <a:lnTo>
                  <a:pt x="3658" y="449"/>
                </a:lnTo>
                <a:lnTo>
                  <a:pt x="3659" y="449"/>
                </a:lnTo>
                <a:lnTo>
                  <a:pt x="3659" y="449"/>
                </a:lnTo>
                <a:lnTo>
                  <a:pt x="3660" y="449"/>
                </a:lnTo>
                <a:lnTo>
                  <a:pt x="3661" y="448"/>
                </a:lnTo>
                <a:lnTo>
                  <a:pt x="3661" y="447"/>
                </a:lnTo>
                <a:lnTo>
                  <a:pt x="3662" y="446"/>
                </a:lnTo>
                <a:lnTo>
                  <a:pt x="3663" y="446"/>
                </a:lnTo>
                <a:lnTo>
                  <a:pt x="3664" y="445"/>
                </a:lnTo>
                <a:lnTo>
                  <a:pt x="3664" y="444"/>
                </a:lnTo>
                <a:lnTo>
                  <a:pt x="3665" y="444"/>
                </a:lnTo>
                <a:lnTo>
                  <a:pt x="3665" y="444"/>
                </a:lnTo>
                <a:lnTo>
                  <a:pt x="3666" y="444"/>
                </a:lnTo>
                <a:lnTo>
                  <a:pt x="3666" y="444"/>
                </a:lnTo>
                <a:lnTo>
                  <a:pt x="3666" y="444"/>
                </a:lnTo>
                <a:lnTo>
                  <a:pt x="3667" y="443"/>
                </a:lnTo>
                <a:lnTo>
                  <a:pt x="3668" y="442"/>
                </a:lnTo>
                <a:lnTo>
                  <a:pt x="3669" y="442"/>
                </a:lnTo>
                <a:lnTo>
                  <a:pt x="3669" y="441"/>
                </a:lnTo>
                <a:lnTo>
                  <a:pt x="3670" y="441"/>
                </a:lnTo>
                <a:lnTo>
                  <a:pt x="3671" y="440"/>
                </a:lnTo>
                <a:lnTo>
                  <a:pt x="3671" y="440"/>
                </a:lnTo>
                <a:lnTo>
                  <a:pt x="3671" y="440"/>
                </a:lnTo>
                <a:lnTo>
                  <a:pt x="3672" y="439"/>
                </a:lnTo>
                <a:lnTo>
                  <a:pt x="3673" y="439"/>
                </a:lnTo>
                <a:lnTo>
                  <a:pt x="3674" y="439"/>
                </a:lnTo>
                <a:lnTo>
                  <a:pt x="3675" y="439"/>
                </a:lnTo>
                <a:lnTo>
                  <a:pt x="3676" y="439"/>
                </a:lnTo>
                <a:lnTo>
                  <a:pt x="3676" y="438"/>
                </a:lnTo>
                <a:lnTo>
                  <a:pt x="3676" y="437"/>
                </a:lnTo>
                <a:lnTo>
                  <a:pt x="3677" y="436"/>
                </a:lnTo>
                <a:lnTo>
                  <a:pt x="3677" y="436"/>
                </a:lnTo>
                <a:lnTo>
                  <a:pt x="3678" y="436"/>
                </a:lnTo>
                <a:lnTo>
                  <a:pt x="3679" y="436"/>
                </a:lnTo>
                <a:lnTo>
                  <a:pt x="3679" y="437"/>
                </a:lnTo>
                <a:lnTo>
                  <a:pt x="3680" y="437"/>
                </a:lnTo>
                <a:lnTo>
                  <a:pt x="3681" y="437"/>
                </a:lnTo>
                <a:lnTo>
                  <a:pt x="3681" y="437"/>
                </a:lnTo>
                <a:lnTo>
                  <a:pt x="3682" y="438"/>
                </a:lnTo>
                <a:lnTo>
                  <a:pt x="3683" y="438"/>
                </a:lnTo>
                <a:lnTo>
                  <a:pt x="3683" y="438"/>
                </a:lnTo>
                <a:lnTo>
                  <a:pt x="3683" y="437"/>
                </a:lnTo>
                <a:lnTo>
                  <a:pt x="3684" y="437"/>
                </a:lnTo>
                <a:lnTo>
                  <a:pt x="3685" y="437"/>
                </a:lnTo>
                <a:lnTo>
                  <a:pt x="3686" y="436"/>
                </a:lnTo>
                <a:lnTo>
                  <a:pt x="3687" y="435"/>
                </a:lnTo>
                <a:lnTo>
                  <a:pt x="3687" y="434"/>
                </a:lnTo>
                <a:lnTo>
                  <a:pt x="3688" y="434"/>
                </a:lnTo>
                <a:lnTo>
                  <a:pt x="3689" y="434"/>
                </a:lnTo>
                <a:lnTo>
                  <a:pt x="3689" y="433"/>
                </a:lnTo>
                <a:lnTo>
                  <a:pt x="3689" y="433"/>
                </a:lnTo>
                <a:lnTo>
                  <a:pt x="3690" y="433"/>
                </a:lnTo>
                <a:lnTo>
                  <a:pt x="3690" y="432"/>
                </a:lnTo>
                <a:lnTo>
                  <a:pt x="3691" y="432"/>
                </a:lnTo>
                <a:lnTo>
                  <a:pt x="3691" y="431"/>
                </a:lnTo>
                <a:lnTo>
                  <a:pt x="3692" y="431"/>
                </a:lnTo>
                <a:lnTo>
                  <a:pt x="3692" y="430"/>
                </a:lnTo>
                <a:lnTo>
                  <a:pt x="3692" y="430"/>
                </a:lnTo>
                <a:lnTo>
                  <a:pt x="3693" y="429"/>
                </a:lnTo>
                <a:lnTo>
                  <a:pt x="3694" y="429"/>
                </a:lnTo>
                <a:lnTo>
                  <a:pt x="3695" y="428"/>
                </a:lnTo>
                <a:lnTo>
                  <a:pt x="3696" y="428"/>
                </a:lnTo>
                <a:lnTo>
                  <a:pt x="3696" y="427"/>
                </a:lnTo>
                <a:lnTo>
                  <a:pt x="3696" y="427"/>
                </a:lnTo>
                <a:lnTo>
                  <a:pt x="3696" y="426"/>
                </a:lnTo>
                <a:lnTo>
                  <a:pt x="3697" y="426"/>
                </a:lnTo>
                <a:lnTo>
                  <a:pt x="3697" y="425"/>
                </a:lnTo>
                <a:lnTo>
                  <a:pt x="3698" y="424"/>
                </a:lnTo>
                <a:lnTo>
                  <a:pt x="3699" y="424"/>
                </a:lnTo>
                <a:lnTo>
                  <a:pt x="3700" y="424"/>
                </a:lnTo>
                <a:lnTo>
                  <a:pt x="3701" y="424"/>
                </a:lnTo>
                <a:lnTo>
                  <a:pt x="3702" y="423"/>
                </a:lnTo>
                <a:lnTo>
                  <a:pt x="3702" y="422"/>
                </a:lnTo>
                <a:lnTo>
                  <a:pt x="3702" y="422"/>
                </a:lnTo>
                <a:lnTo>
                  <a:pt x="3703" y="421"/>
                </a:lnTo>
                <a:lnTo>
                  <a:pt x="3704" y="420"/>
                </a:lnTo>
                <a:lnTo>
                  <a:pt x="3704" y="419"/>
                </a:lnTo>
                <a:lnTo>
                  <a:pt x="3705" y="419"/>
                </a:lnTo>
                <a:lnTo>
                  <a:pt x="3706" y="420"/>
                </a:lnTo>
                <a:lnTo>
                  <a:pt x="3707" y="419"/>
                </a:lnTo>
                <a:lnTo>
                  <a:pt x="3707" y="419"/>
                </a:lnTo>
                <a:lnTo>
                  <a:pt x="3707" y="420"/>
                </a:lnTo>
                <a:lnTo>
                  <a:pt x="3708" y="421"/>
                </a:lnTo>
                <a:lnTo>
                  <a:pt x="3709" y="422"/>
                </a:lnTo>
                <a:lnTo>
                  <a:pt x="3710" y="424"/>
                </a:lnTo>
                <a:lnTo>
                  <a:pt x="3711" y="424"/>
                </a:lnTo>
                <a:lnTo>
                  <a:pt x="3712" y="424"/>
                </a:lnTo>
                <a:lnTo>
                  <a:pt x="3712" y="425"/>
                </a:lnTo>
                <a:lnTo>
                  <a:pt x="3712" y="425"/>
                </a:lnTo>
                <a:lnTo>
                  <a:pt x="3712" y="426"/>
                </a:lnTo>
                <a:lnTo>
                  <a:pt x="3713" y="426"/>
                </a:lnTo>
                <a:lnTo>
                  <a:pt x="3713" y="428"/>
                </a:lnTo>
                <a:lnTo>
                  <a:pt x="3714" y="428"/>
                </a:lnTo>
                <a:lnTo>
                  <a:pt x="3714" y="429"/>
                </a:lnTo>
                <a:lnTo>
                  <a:pt x="3715" y="429"/>
                </a:lnTo>
                <a:lnTo>
                  <a:pt x="3716" y="429"/>
                </a:lnTo>
                <a:lnTo>
                  <a:pt x="3717" y="428"/>
                </a:lnTo>
                <a:lnTo>
                  <a:pt x="3717" y="426"/>
                </a:lnTo>
                <a:lnTo>
                  <a:pt x="3718" y="425"/>
                </a:lnTo>
                <a:lnTo>
                  <a:pt x="3718" y="424"/>
                </a:lnTo>
                <a:lnTo>
                  <a:pt x="3719" y="424"/>
                </a:lnTo>
                <a:lnTo>
                  <a:pt x="3720" y="424"/>
                </a:lnTo>
                <a:lnTo>
                  <a:pt x="3720" y="423"/>
                </a:lnTo>
                <a:lnTo>
                  <a:pt x="3720" y="422"/>
                </a:lnTo>
                <a:lnTo>
                  <a:pt x="3721" y="421"/>
                </a:lnTo>
                <a:lnTo>
                  <a:pt x="3722" y="419"/>
                </a:lnTo>
                <a:lnTo>
                  <a:pt x="3723" y="419"/>
                </a:lnTo>
                <a:lnTo>
                  <a:pt x="3723" y="419"/>
                </a:lnTo>
                <a:lnTo>
                  <a:pt x="3723" y="419"/>
                </a:lnTo>
                <a:lnTo>
                  <a:pt x="3724" y="419"/>
                </a:lnTo>
                <a:lnTo>
                  <a:pt x="3725" y="418"/>
                </a:lnTo>
                <a:lnTo>
                  <a:pt x="3726" y="418"/>
                </a:lnTo>
                <a:lnTo>
                  <a:pt x="3726" y="418"/>
                </a:lnTo>
                <a:lnTo>
                  <a:pt x="3727" y="419"/>
                </a:lnTo>
                <a:lnTo>
                  <a:pt x="3728" y="418"/>
                </a:lnTo>
                <a:lnTo>
                  <a:pt x="3728" y="417"/>
                </a:lnTo>
                <a:lnTo>
                  <a:pt x="3728" y="416"/>
                </a:lnTo>
                <a:lnTo>
                  <a:pt x="3729" y="414"/>
                </a:lnTo>
                <a:lnTo>
                  <a:pt x="3730" y="413"/>
                </a:lnTo>
                <a:lnTo>
                  <a:pt x="3730" y="412"/>
                </a:lnTo>
                <a:lnTo>
                  <a:pt x="3731" y="411"/>
                </a:lnTo>
                <a:lnTo>
                  <a:pt x="3731" y="410"/>
                </a:lnTo>
                <a:lnTo>
                  <a:pt x="3732" y="409"/>
                </a:lnTo>
                <a:lnTo>
                  <a:pt x="3733" y="408"/>
                </a:lnTo>
                <a:lnTo>
                  <a:pt x="3733" y="408"/>
                </a:lnTo>
                <a:lnTo>
                  <a:pt x="3733" y="408"/>
                </a:lnTo>
                <a:lnTo>
                  <a:pt x="3733" y="408"/>
                </a:lnTo>
                <a:lnTo>
                  <a:pt x="3734" y="408"/>
                </a:lnTo>
                <a:lnTo>
                  <a:pt x="3734" y="408"/>
                </a:lnTo>
                <a:lnTo>
                  <a:pt x="3735" y="408"/>
                </a:lnTo>
                <a:lnTo>
                  <a:pt x="3736" y="408"/>
                </a:lnTo>
                <a:lnTo>
                  <a:pt x="3737" y="409"/>
                </a:lnTo>
                <a:lnTo>
                  <a:pt x="3738" y="409"/>
                </a:lnTo>
                <a:lnTo>
                  <a:pt x="3738" y="409"/>
                </a:lnTo>
                <a:lnTo>
                  <a:pt x="3738" y="409"/>
                </a:lnTo>
                <a:lnTo>
                  <a:pt x="3738" y="410"/>
                </a:lnTo>
                <a:lnTo>
                  <a:pt x="3738" y="410"/>
                </a:lnTo>
                <a:lnTo>
                  <a:pt x="3739" y="411"/>
                </a:lnTo>
                <a:lnTo>
                  <a:pt x="3740" y="412"/>
                </a:lnTo>
                <a:lnTo>
                  <a:pt x="3741" y="413"/>
                </a:lnTo>
                <a:lnTo>
                  <a:pt x="3742" y="413"/>
                </a:lnTo>
                <a:lnTo>
                  <a:pt x="3743" y="414"/>
                </a:lnTo>
                <a:lnTo>
                  <a:pt x="3743" y="415"/>
                </a:lnTo>
                <a:lnTo>
                  <a:pt x="3744" y="415"/>
                </a:lnTo>
                <a:lnTo>
                  <a:pt x="3744" y="414"/>
                </a:lnTo>
                <a:lnTo>
                  <a:pt x="3745" y="413"/>
                </a:lnTo>
                <a:lnTo>
                  <a:pt x="3746" y="413"/>
                </a:lnTo>
                <a:lnTo>
                  <a:pt x="3747" y="413"/>
                </a:lnTo>
                <a:lnTo>
                  <a:pt x="3748" y="413"/>
                </a:lnTo>
                <a:lnTo>
                  <a:pt x="3748" y="412"/>
                </a:lnTo>
                <a:lnTo>
                  <a:pt x="3748" y="411"/>
                </a:lnTo>
                <a:lnTo>
                  <a:pt x="3749" y="410"/>
                </a:lnTo>
                <a:lnTo>
                  <a:pt x="3750" y="409"/>
                </a:lnTo>
                <a:lnTo>
                  <a:pt x="3750" y="408"/>
                </a:lnTo>
                <a:lnTo>
                  <a:pt x="3751" y="408"/>
                </a:lnTo>
                <a:lnTo>
                  <a:pt x="3752" y="406"/>
                </a:lnTo>
                <a:lnTo>
                  <a:pt x="3753" y="405"/>
                </a:lnTo>
                <a:lnTo>
                  <a:pt x="3753" y="404"/>
                </a:lnTo>
                <a:lnTo>
                  <a:pt x="3754" y="404"/>
                </a:lnTo>
                <a:lnTo>
                  <a:pt x="3754" y="403"/>
                </a:lnTo>
                <a:lnTo>
                  <a:pt x="3755" y="403"/>
                </a:lnTo>
                <a:lnTo>
                  <a:pt x="3755" y="402"/>
                </a:lnTo>
                <a:lnTo>
                  <a:pt x="3756" y="401"/>
                </a:lnTo>
                <a:lnTo>
                  <a:pt x="3756" y="400"/>
                </a:lnTo>
                <a:lnTo>
                  <a:pt x="3757" y="400"/>
                </a:lnTo>
                <a:lnTo>
                  <a:pt x="3757" y="399"/>
                </a:lnTo>
                <a:lnTo>
                  <a:pt x="3758" y="398"/>
                </a:lnTo>
                <a:lnTo>
                  <a:pt x="3759" y="398"/>
                </a:lnTo>
                <a:lnTo>
                  <a:pt x="3759" y="397"/>
                </a:lnTo>
                <a:lnTo>
                  <a:pt x="3760" y="397"/>
                </a:lnTo>
                <a:lnTo>
                  <a:pt x="3761" y="396"/>
                </a:lnTo>
                <a:lnTo>
                  <a:pt x="3761" y="395"/>
                </a:lnTo>
                <a:lnTo>
                  <a:pt x="3762" y="395"/>
                </a:lnTo>
                <a:lnTo>
                  <a:pt x="3763" y="394"/>
                </a:lnTo>
                <a:lnTo>
                  <a:pt x="3763" y="393"/>
                </a:lnTo>
                <a:lnTo>
                  <a:pt x="3764" y="393"/>
                </a:lnTo>
                <a:lnTo>
                  <a:pt x="3764" y="394"/>
                </a:lnTo>
                <a:lnTo>
                  <a:pt x="3764" y="394"/>
                </a:lnTo>
                <a:lnTo>
                  <a:pt x="3765" y="395"/>
                </a:lnTo>
                <a:lnTo>
                  <a:pt x="3765" y="396"/>
                </a:lnTo>
                <a:lnTo>
                  <a:pt x="3766" y="396"/>
                </a:lnTo>
                <a:lnTo>
                  <a:pt x="3766" y="397"/>
                </a:lnTo>
                <a:lnTo>
                  <a:pt x="3767" y="397"/>
                </a:lnTo>
                <a:lnTo>
                  <a:pt x="3768" y="398"/>
                </a:lnTo>
                <a:lnTo>
                  <a:pt x="3769" y="398"/>
                </a:lnTo>
                <a:lnTo>
                  <a:pt x="3769" y="398"/>
                </a:lnTo>
                <a:lnTo>
                  <a:pt x="3769" y="399"/>
                </a:lnTo>
                <a:lnTo>
                  <a:pt x="3769" y="400"/>
                </a:lnTo>
                <a:lnTo>
                  <a:pt x="3770" y="400"/>
                </a:lnTo>
                <a:lnTo>
                  <a:pt x="3770" y="401"/>
                </a:lnTo>
                <a:lnTo>
                  <a:pt x="3771" y="401"/>
                </a:lnTo>
                <a:lnTo>
                  <a:pt x="3772" y="402"/>
                </a:lnTo>
                <a:lnTo>
                  <a:pt x="3773" y="403"/>
                </a:lnTo>
                <a:lnTo>
                  <a:pt x="3774" y="403"/>
                </a:lnTo>
                <a:lnTo>
                  <a:pt x="3774" y="404"/>
                </a:lnTo>
                <a:lnTo>
                  <a:pt x="3775" y="405"/>
                </a:lnTo>
                <a:lnTo>
                  <a:pt x="3775" y="405"/>
                </a:lnTo>
                <a:lnTo>
                  <a:pt x="3776" y="405"/>
                </a:lnTo>
                <a:lnTo>
                  <a:pt x="3776" y="404"/>
                </a:lnTo>
                <a:lnTo>
                  <a:pt x="3776" y="405"/>
                </a:lnTo>
                <a:lnTo>
                  <a:pt x="3777" y="405"/>
                </a:lnTo>
                <a:lnTo>
                  <a:pt x="3778" y="405"/>
                </a:lnTo>
                <a:lnTo>
                  <a:pt x="3779" y="405"/>
                </a:lnTo>
                <a:lnTo>
                  <a:pt x="3779" y="405"/>
                </a:lnTo>
                <a:lnTo>
                  <a:pt x="3780" y="406"/>
                </a:lnTo>
                <a:lnTo>
                  <a:pt x="3781" y="406"/>
                </a:lnTo>
                <a:lnTo>
                  <a:pt x="3781" y="406"/>
                </a:lnTo>
                <a:lnTo>
                  <a:pt x="3782" y="407"/>
                </a:lnTo>
                <a:lnTo>
                  <a:pt x="3783" y="408"/>
                </a:lnTo>
                <a:lnTo>
                  <a:pt x="3784" y="408"/>
                </a:lnTo>
                <a:lnTo>
                  <a:pt x="3784" y="407"/>
                </a:lnTo>
                <a:lnTo>
                  <a:pt x="3784" y="408"/>
                </a:lnTo>
                <a:lnTo>
                  <a:pt x="3785" y="408"/>
                </a:lnTo>
                <a:lnTo>
                  <a:pt x="3786" y="408"/>
                </a:lnTo>
                <a:lnTo>
                  <a:pt x="3787" y="408"/>
                </a:lnTo>
                <a:lnTo>
                  <a:pt x="3787" y="408"/>
                </a:lnTo>
                <a:lnTo>
                  <a:pt x="3787" y="408"/>
                </a:lnTo>
                <a:lnTo>
                  <a:pt x="3787" y="409"/>
                </a:lnTo>
                <a:lnTo>
                  <a:pt x="3788" y="409"/>
                </a:lnTo>
                <a:lnTo>
                  <a:pt x="3789" y="409"/>
                </a:lnTo>
                <a:lnTo>
                  <a:pt x="3789" y="410"/>
                </a:lnTo>
                <a:lnTo>
                  <a:pt x="3790" y="411"/>
                </a:lnTo>
                <a:lnTo>
                  <a:pt x="3791" y="411"/>
                </a:lnTo>
                <a:lnTo>
                  <a:pt x="3791" y="412"/>
                </a:lnTo>
                <a:lnTo>
                  <a:pt x="3792" y="411"/>
                </a:lnTo>
                <a:lnTo>
                  <a:pt x="3793" y="412"/>
                </a:lnTo>
                <a:lnTo>
                  <a:pt x="3794" y="412"/>
                </a:lnTo>
                <a:lnTo>
                  <a:pt x="3794" y="411"/>
                </a:lnTo>
                <a:lnTo>
                  <a:pt x="3795" y="410"/>
                </a:lnTo>
                <a:lnTo>
                  <a:pt x="3795" y="411"/>
                </a:lnTo>
                <a:lnTo>
                  <a:pt x="3796" y="412"/>
                </a:lnTo>
                <a:lnTo>
                  <a:pt x="3797" y="412"/>
                </a:lnTo>
                <a:lnTo>
                  <a:pt x="3798" y="412"/>
                </a:lnTo>
                <a:lnTo>
                  <a:pt x="3798" y="413"/>
                </a:lnTo>
                <a:lnTo>
                  <a:pt x="3799" y="413"/>
                </a:lnTo>
                <a:lnTo>
                  <a:pt x="3799" y="413"/>
                </a:lnTo>
                <a:lnTo>
                  <a:pt x="3800" y="413"/>
                </a:lnTo>
                <a:lnTo>
                  <a:pt x="3800" y="414"/>
                </a:lnTo>
                <a:lnTo>
                  <a:pt x="3800" y="415"/>
                </a:lnTo>
                <a:lnTo>
                  <a:pt x="3801" y="416"/>
                </a:lnTo>
                <a:lnTo>
                  <a:pt x="3801" y="417"/>
                </a:lnTo>
                <a:lnTo>
                  <a:pt x="3802" y="417"/>
                </a:lnTo>
                <a:lnTo>
                  <a:pt x="3803" y="417"/>
                </a:lnTo>
                <a:lnTo>
                  <a:pt x="3804" y="418"/>
                </a:lnTo>
                <a:lnTo>
                  <a:pt x="3805" y="419"/>
                </a:lnTo>
                <a:lnTo>
                  <a:pt x="3805" y="420"/>
                </a:lnTo>
                <a:lnTo>
                  <a:pt x="3805" y="419"/>
                </a:lnTo>
                <a:lnTo>
                  <a:pt x="3806" y="420"/>
                </a:lnTo>
                <a:lnTo>
                  <a:pt x="3807" y="421"/>
                </a:lnTo>
                <a:lnTo>
                  <a:pt x="3808" y="421"/>
                </a:lnTo>
                <a:lnTo>
                  <a:pt x="3808" y="422"/>
                </a:lnTo>
                <a:lnTo>
                  <a:pt x="3809" y="422"/>
                </a:lnTo>
                <a:lnTo>
                  <a:pt x="3809" y="423"/>
                </a:lnTo>
                <a:lnTo>
                  <a:pt x="3810" y="423"/>
                </a:lnTo>
                <a:lnTo>
                  <a:pt x="3810" y="422"/>
                </a:lnTo>
                <a:lnTo>
                  <a:pt x="3810" y="422"/>
                </a:lnTo>
                <a:lnTo>
                  <a:pt x="3811" y="422"/>
                </a:lnTo>
                <a:lnTo>
                  <a:pt x="3811" y="420"/>
                </a:lnTo>
                <a:lnTo>
                  <a:pt x="3812" y="419"/>
                </a:lnTo>
                <a:lnTo>
                  <a:pt x="3813" y="419"/>
                </a:lnTo>
                <a:lnTo>
                  <a:pt x="3814" y="419"/>
                </a:lnTo>
                <a:lnTo>
                  <a:pt x="3815" y="419"/>
                </a:lnTo>
                <a:lnTo>
                  <a:pt x="3815" y="419"/>
                </a:lnTo>
                <a:lnTo>
                  <a:pt x="3816" y="419"/>
                </a:lnTo>
                <a:lnTo>
                  <a:pt x="3816" y="419"/>
                </a:lnTo>
                <a:lnTo>
                  <a:pt x="3817" y="419"/>
                </a:lnTo>
                <a:lnTo>
                  <a:pt x="3818" y="417"/>
                </a:lnTo>
                <a:lnTo>
                  <a:pt x="3818" y="417"/>
                </a:lnTo>
                <a:lnTo>
                  <a:pt x="3818" y="416"/>
                </a:lnTo>
                <a:lnTo>
                  <a:pt x="3819" y="416"/>
                </a:lnTo>
                <a:lnTo>
                  <a:pt x="3820" y="416"/>
                </a:lnTo>
                <a:lnTo>
                  <a:pt x="3820" y="415"/>
                </a:lnTo>
                <a:lnTo>
                  <a:pt x="3820" y="415"/>
                </a:lnTo>
                <a:lnTo>
                  <a:pt x="3821" y="416"/>
                </a:lnTo>
                <a:lnTo>
                  <a:pt x="3822" y="415"/>
                </a:lnTo>
                <a:lnTo>
                  <a:pt x="3823" y="415"/>
                </a:lnTo>
                <a:lnTo>
                  <a:pt x="3824" y="415"/>
                </a:lnTo>
                <a:lnTo>
                  <a:pt x="3824" y="413"/>
                </a:lnTo>
                <a:lnTo>
                  <a:pt x="3825" y="413"/>
                </a:lnTo>
                <a:lnTo>
                  <a:pt x="3825" y="413"/>
                </a:lnTo>
                <a:lnTo>
                  <a:pt x="3825" y="414"/>
                </a:lnTo>
                <a:lnTo>
                  <a:pt x="3826" y="414"/>
                </a:lnTo>
                <a:lnTo>
                  <a:pt x="3827" y="414"/>
                </a:lnTo>
                <a:lnTo>
                  <a:pt x="3828" y="415"/>
                </a:lnTo>
                <a:lnTo>
                  <a:pt x="3829" y="416"/>
                </a:lnTo>
                <a:lnTo>
                  <a:pt x="3830" y="416"/>
                </a:lnTo>
                <a:lnTo>
                  <a:pt x="3830" y="416"/>
                </a:lnTo>
                <a:lnTo>
                  <a:pt x="3830" y="417"/>
                </a:lnTo>
                <a:lnTo>
                  <a:pt x="3831" y="417"/>
                </a:lnTo>
                <a:lnTo>
                  <a:pt x="3831" y="417"/>
                </a:lnTo>
                <a:lnTo>
                  <a:pt x="3832" y="417"/>
                </a:lnTo>
                <a:lnTo>
                  <a:pt x="3833" y="417"/>
                </a:lnTo>
                <a:lnTo>
                  <a:pt x="3834" y="417"/>
                </a:lnTo>
                <a:lnTo>
                  <a:pt x="3835" y="416"/>
                </a:lnTo>
                <a:lnTo>
                  <a:pt x="3836" y="416"/>
                </a:lnTo>
                <a:lnTo>
                  <a:pt x="3836" y="416"/>
                </a:lnTo>
                <a:lnTo>
                  <a:pt x="3836" y="415"/>
                </a:lnTo>
                <a:lnTo>
                  <a:pt x="3837" y="415"/>
                </a:lnTo>
                <a:lnTo>
                  <a:pt x="3838" y="415"/>
                </a:lnTo>
                <a:lnTo>
                  <a:pt x="3839" y="415"/>
                </a:lnTo>
                <a:lnTo>
                  <a:pt x="3839" y="416"/>
                </a:lnTo>
                <a:lnTo>
                  <a:pt x="3840" y="415"/>
                </a:lnTo>
                <a:lnTo>
                  <a:pt x="3841" y="415"/>
                </a:lnTo>
                <a:lnTo>
                  <a:pt x="3841" y="414"/>
                </a:lnTo>
                <a:lnTo>
                  <a:pt x="3841" y="414"/>
                </a:lnTo>
                <a:lnTo>
                  <a:pt x="3841" y="413"/>
                </a:lnTo>
                <a:lnTo>
                  <a:pt x="3842" y="413"/>
                </a:lnTo>
                <a:lnTo>
                  <a:pt x="3842" y="413"/>
                </a:lnTo>
                <a:lnTo>
                  <a:pt x="3842" y="412"/>
                </a:lnTo>
                <a:lnTo>
                  <a:pt x="3843" y="411"/>
                </a:lnTo>
                <a:lnTo>
                  <a:pt x="3844" y="410"/>
                </a:lnTo>
                <a:lnTo>
                  <a:pt x="3845" y="409"/>
                </a:lnTo>
                <a:lnTo>
                  <a:pt x="3845" y="410"/>
                </a:lnTo>
                <a:lnTo>
                  <a:pt x="3846" y="410"/>
                </a:lnTo>
                <a:lnTo>
                  <a:pt x="3846" y="410"/>
                </a:lnTo>
                <a:lnTo>
                  <a:pt x="3847" y="410"/>
                </a:lnTo>
                <a:lnTo>
                  <a:pt x="3848" y="411"/>
                </a:lnTo>
                <a:lnTo>
                  <a:pt x="3848" y="410"/>
                </a:lnTo>
                <a:lnTo>
                  <a:pt x="3848" y="410"/>
                </a:lnTo>
                <a:lnTo>
                  <a:pt x="3849" y="410"/>
                </a:lnTo>
                <a:lnTo>
                  <a:pt x="3850" y="410"/>
                </a:lnTo>
                <a:lnTo>
                  <a:pt x="3851" y="410"/>
                </a:lnTo>
                <a:lnTo>
                  <a:pt x="3851" y="411"/>
                </a:lnTo>
                <a:lnTo>
                  <a:pt x="3851" y="411"/>
                </a:lnTo>
                <a:lnTo>
                  <a:pt x="3852" y="411"/>
                </a:lnTo>
                <a:lnTo>
                  <a:pt x="3853" y="411"/>
                </a:lnTo>
                <a:lnTo>
                  <a:pt x="3854" y="412"/>
                </a:lnTo>
                <a:lnTo>
                  <a:pt x="3854" y="411"/>
                </a:lnTo>
                <a:lnTo>
                  <a:pt x="3855" y="410"/>
                </a:lnTo>
                <a:lnTo>
                  <a:pt x="3856" y="409"/>
                </a:lnTo>
                <a:lnTo>
                  <a:pt x="3856" y="409"/>
                </a:lnTo>
                <a:lnTo>
                  <a:pt x="3856" y="410"/>
                </a:lnTo>
                <a:lnTo>
                  <a:pt x="3857" y="411"/>
                </a:lnTo>
                <a:lnTo>
                  <a:pt x="3858" y="413"/>
                </a:lnTo>
                <a:lnTo>
                  <a:pt x="3859" y="413"/>
                </a:lnTo>
                <a:lnTo>
                  <a:pt x="3860" y="413"/>
                </a:lnTo>
                <a:lnTo>
                  <a:pt x="3860" y="414"/>
                </a:lnTo>
                <a:lnTo>
                  <a:pt x="3861" y="414"/>
                </a:lnTo>
                <a:lnTo>
                  <a:pt x="3861" y="415"/>
                </a:lnTo>
                <a:lnTo>
                  <a:pt x="3861" y="415"/>
                </a:lnTo>
                <a:lnTo>
                  <a:pt x="3861" y="416"/>
                </a:lnTo>
                <a:lnTo>
                  <a:pt x="3862" y="416"/>
                </a:lnTo>
                <a:lnTo>
                  <a:pt x="3862" y="415"/>
                </a:lnTo>
                <a:lnTo>
                  <a:pt x="3863" y="415"/>
                </a:lnTo>
                <a:lnTo>
                  <a:pt x="3864" y="414"/>
                </a:lnTo>
                <a:lnTo>
                  <a:pt x="3865" y="413"/>
                </a:lnTo>
                <a:lnTo>
                  <a:pt x="3866" y="413"/>
                </a:lnTo>
                <a:lnTo>
                  <a:pt x="3867" y="411"/>
                </a:lnTo>
                <a:lnTo>
                  <a:pt x="3867" y="411"/>
                </a:lnTo>
                <a:lnTo>
                  <a:pt x="3867" y="411"/>
                </a:lnTo>
                <a:lnTo>
                  <a:pt x="3868" y="412"/>
                </a:lnTo>
                <a:lnTo>
                  <a:pt x="3869" y="412"/>
                </a:lnTo>
                <a:lnTo>
                  <a:pt x="3870" y="412"/>
                </a:lnTo>
                <a:lnTo>
                  <a:pt x="3871" y="412"/>
                </a:lnTo>
                <a:lnTo>
                  <a:pt x="3872" y="411"/>
                </a:lnTo>
                <a:lnTo>
                  <a:pt x="3872" y="411"/>
                </a:lnTo>
                <a:lnTo>
                  <a:pt x="3872" y="410"/>
                </a:lnTo>
                <a:lnTo>
                  <a:pt x="3872" y="411"/>
                </a:lnTo>
                <a:lnTo>
                  <a:pt x="3872" y="411"/>
                </a:lnTo>
                <a:lnTo>
                  <a:pt x="3872" y="410"/>
                </a:lnTo>
                <a:lnTo>
                  <a:pt x="3873" y="410"/>
                </a:lnTo>
                <a:lnTo>
                  <a:pt x="3874" y="410"/>
                </a:lnTo>
                <a:lnTo>
                  <a:pt x="3875" y="410"/>
                </a:lnTo>
                <a:lnTo>
                  <a:pt x="3876" y="411"/>
                </a:lnTo>
                <a:lnTo>
                  <a:pt x="3877" y="411"/>
                </a:lnTo>
                <a:lnTo>
                  <a:pt x="3877" y="411"/>
                </a:lnTo>
                <a:lnTo>
                  <a:pt x="3878" y="412"/>
                </a:lnTo>
                <a:lnTo>
                  <a:pt x="3879" y="412"/>
                </a:lnTo>
                <a:lnTo>
                  <a:pt x="3879" y="412"/>
                </a:lnTo>
                <a:lnTo>
                  <a:pt x="3880" y="413"/>
                </a:lnTo>
                <a:lnTo>
                  <a:pt x="3881" y="413"/>
                </a:lnTo>
                <a:lnTo>
                  <a:pt x="3882" y="413"/>
                </a:lnTo>
                <a:lnTo>
                  <a:pt x="3882" y="413"/>
                </a:lnTo>
                <a:lnTo>
                  <a:pt x="3883" y="413"/>
                </a:lnTo>
                <a:lnTo>
                  <a:pt x="3884" y="413"/>
                </a:lnTo>
                <a:lnTo>
                  <a:pt x="3885" y="413"/>
                </a:lnTo>
                <a:lnTo>
                  <a:pt x="3885" y="414"/>
                </a:lnTo>
                <a:lnTo>
                  <a:pt x="3886" y="414"/>
                </a:lnTo>
                <a:lnTo>
                  <a:pt x="3887" y="414"/>
                </a:lnTo>
                <a:lnTo>
                  <a:pt x="3887" y="415"/>
                </a:lnTo>
                <a:lnTo>
                  <a:pt x="3888" y="415"/>
                </a:lnTo>
                <a:lnTo>
                  <a:pt x="3889" y="416"/>
                </a:lnTo>
                <a:lnTo>
                  <a:pt x="3890" y="416"/>
                </a:lnTo>
                <a:lnTo>
                  <a:pt x="3891" y="416"/>
                </a:lnTo>
                <a:lnTo>
                  <a:pt x="3891" y="417"/>
                </a:lnTo>
                <a:lnTo>
                  <a:pt x="3892" y="416"/>
                </a:lnTo>
                <a:lnTo>
                  <a:pt x="3892" y="415"/>
                </a:lnTo>
                <a:lnTo>
                  <a:pt x="3893" y="415"/>
                </a:lnTo>
                <a:lnTo>
                  <a:pt x="3894" y="415"/>
                </a:lnTo>
                <a:lnTo>
                  <a:pt x="3895" y="415"/>
                </a:lnTo>
                <a:lnTo>
                  <a:pt x="3895" y="416"/>
                </a:lnTo>
                <a:lnTo>
                  <a:pt x="3896" y="416"/>
                </a:lnTo>
                <a:lnTo>
                  <a:pt x="3897" y="416"/>
                </a:lnTo>
                <a:lnTo>
                  <a:pt x="3898" y="416"/>
                </a:lnTo>
                <a:lnTo>
                  <a:pt x="3898" y="417"/>
                </a:lnTo>
                <a:lnTo>
                  <a:pt x="3898" y="418"/>
                </a:lnTo>
                <a:lnTo>
                  <a:pt x="3899" y="419"/>
                </a:lnTo>
                <a:lnTo>
                  <a:pt x="3900" y="419"/>
                </a:lnTo>
                <a:lnTo>
                  <a:pt x="3901" y="419"/>
                </a:lnTo>
                <a:lnTo>
                  <a:pt x="3902" y="419"/>
                </a:lnTo>
                <a:lnTo>
                  <a:pt x="3903" y="419"/>
                </a:lnTo>
                <a:lnTo>
                  <a:pt x="3903" y="420"/>
                </a:lnTo>
                <a:lnTo>
                  <a:pt x="3903" y="421"/>
                </a:lnTo>
                <a:lnTo>
                  <a:pt x="3903" y="423"/>
                </a:lnTo>
                <a:lnTo>
                  <a:pt x="3904" y="423"/>
                </a:lnTo>
                <a:lnTo>
                  <a:pt x="3904" y="424"/>
                </a:lnTo>
                <a:lnTo>
                  <a:pt x="3905" y="424"/>
                </a:lnTo>
                <a:lnTo>
                  <a:pt x="3905" y="426"/>
                </a:lnTo>
                <a:lnTo>
                  <a:pt x="3906" y="426"/>
                </a:lnTo>
                <a:lnTo>
                  <a:pt x="3907" y="428"/>
                </a:lnTo>
                <a:lnTo>
                  <a:pt x="3908" y="429"/>
                </a:lnTo>
                <a:lnTo>
                  <a:pt x="3908" y="429"/>
                </a:lnTo>
                <a:lnTo>
                  <a:pt x="3908" y="429"/>
                </a:lnTo>
                <a:lnTo>
                  <a:pt x="3909" y="429"/>
                </a:lnTo>
                <a:lnTo>
                  <a:pt x="3909" y="429"/>
                </a:lnTo>
                <a:lnTo>
                  <a:pt x="3909" y="429"/>
                </a:lnTo>
                <a:lnTo>
                  <a:pt x="3910" y="429"/>
                </a:lnTo>
                <a:lnTo>
                  <a:pt x="3911" y="429"/>
                </a:lnTo>
                <a:lnTo>
                  <a:pt x="3912" y="429"/>
                </a:lnTo>
                <a:lnTo>
                  <a:pt x="3913" y="431"/>
                </a:lnTo>
                <a:lnTo>
                  <a:pt x="3913" y="432"/>
                </a:lnTo>
                <a:lnTo>
                  <a:pt x="3913" y="433"/>
                </a:lnTo>
                <a:lnTo>
                  <a:pt x="3914" y="434"/>
                </a:lnTo>
                <a:lnTo>
                  <a:pt x="3915" y="434"/>
                </a:lnTo>
                <a:lnTo>
                  <a:pt x="3915" y="434"/>
                </a:lnTo>
                <a:lnTo>
                  <a:pt x="3915" y="434"/>
                </a:lnTo>
                <a:lnTo>
                  <a:pt x="3915" y="435"/>
                </a:lnTo>
                <a:lnTo>
                  <a:pt x="3916" y="435"/>
                </a:lnTo>
                <a:lnTo>
                  <a:pt x="3916" y="436"/>
                </a:lnTo>
                <a:lnTo>
                  <a:pt x="3917" y="436"/>
                </a:lnTo>
                <a:lnTo>
                  <a:pt x="3918" y="437"/>
                </a:lnTo>
                <a:lnTo>
                  <a:pt x="3918" y="438"/>
                </a:lnTo>
                <a:lnTo>
                  <a:pt x="3918" y="438"/>
                </a:lnTo>
                <a:lnTo>
                  <a:pt x="3918" y="437"/>
                </a:lnTo>
                <a:lnTo>
                  <a:pt x="3919" y="437"/>
                </a:lnTo>
                <a:lnTo>
                  <a:pt x="3919" y="436"/>
                </a:lnTo>
                <a:lnTo>
                  <a:pt x="3920" y="435"/>
                </a:lnTo>
                <a:lnTo>
                  <a:pt x="3921" y="434"/>
                </a:lnTo>
                <a:lnTo>
                  <a:pt x="3922" y="434"/>
                </a:lnTo>
                <a:lnTo>
                  <a:pt x="3922" y="433"/>
                </a:lnTo>
                <a:lnTo>
                  <a:pt x="3922" y="432"/>
                </a:lnTo>
                <a:lnTo>
                  <a:pt x="3923" y="431"/>
                </a:lnTo>
                <a:lnTo>
                  <a:pt x="3923" y="430"/>
                </a:lnTo>
                <a:lnTo>
                  <a:pt x="3924" y="430"/>
                </a:lnTo>
                <a:lnTo>
                  <a:pt x="3925" y="429"/>
                </a:lnTo>
                <a:lnTo>
                  <a:pt x="3926" y="429"/>
                </a:lnTo>
                <a:lnTo>
                  <a:pt x="3926" y="429"/>
                </a:lnTo>
                <a:lnTo>
                  <a:pt x="3927" y="429"/>
                </a:lnTo>
                <a:lnTo>
                  <a:pt x="3927" y="428"/>
                </a:lnTo>
                <a:lnTo>
                  <a:pt x="3928" y="428"/>
                </a:lnTo>
                <a:lnTo>
                  <a:pt x="3928" y="426"/>
                </a:lnTo>
                <a:lnTo>
                  <a:pt x="3928" y="426"/>
                </a:lnTo>
                <a:lnTo>
                  <a:pt x="3928" y="424"/>
                </a:lnTo>
                <a:lnTo>
                  <a:pt x="3928" y="424"/>
                </a:lnTo>
                <a:lnTo>
                  <a:pt x="3929" y="424"/>
                </a:lnTo>
                <a:lnTo>
                  <a:pt x="3930" y="422"/>
                </a:lnTo>
                <a:lnTo>
                  <a:pt x="3930" y="421"/>
                </a:lnTo>
                <a:lnTo>
                  <a:pt x="3931" y="421"/>
                </a:lnTo>
                <a:lnTo>
                  <a:pt x="3932" y="422"/>
                </a:lnTo>
                <a:lnTo>
                  <a:pt x="3932" y="423"/>
                </a:lnTo>
                <a:lnTo>
                  <a:pt x="3933" y="423"/>
                </a:lnTo>
                <a:lnTo>
                  <a:pt x="3934" y="424"/>
                </a:lnTo>
                <a:lnTo>
                  <a:pt x="3934" y="424"/>
                </a:lnTo>
                <a:lnTo>
                  <a:pt x="3934" y="423"/>
                </a:lnTo>
                <a:lnTo>
                  <a:pt x="3935" y="424"/>
                </a:lnTo>
                <a:lnTo>
                  <a:pt x="3936" y="424"/>
                </a:lnTo>
                <a:lnTo>
                  <a:pt x="3937" y="424"/>
                </a:lnTo>
                <a:lnTo>
                  <a:pt x="3938" y="424"/>
                </a:lnTo>
                <a:lnTo>
                  <a:pt x="3938" y="422"/>
                </a:lnTo>
                <a:lnTo>
                  <a:pt x="3939" y="422"/>
                </a:lnTo>
                <a:lnTo>
                  <a:pt x="3939" y="421"/>
                </a:lnTo>
                <a:lnTo>
                  <a:pt x="3939" y="420"/>
                </a:lnTo>
                <a:lnTo>
                  <a:pt x="3940" y="419"/>
                </a:lnTo>
                <a:lnTo>
                  <a:pt x="3940" y="419"/>
                </a:lnTo>
                <a:lnTo>
                  <a:pt x="3940" y="419"/>
                </a:lnTo>
                <a:lnTo>
                  <a:pt x="3940" y="418"/>
                </a:lnTo>
                <a:lnTo>
                  <a:pt x="3941" y="417"/>
                </a:lnTo>
                <a:lnTo>
                  <a:pt x="3941" y="416"/>
                </a:lnTo>
                <a:lnTo>
                  <a:pt x="3942" y="415"/>
                </a:lnTo>
                <a:lnTo>
                  <a:pt x="3942" y="414"/>
                </a:lnTo>
                <a:lnTo>
                  <a:pt x="3943" y="413"/>
                </a:lnTo>
                <a:lnTo>
                  <a:pt x="3944" y="411"/>
                </a:lnTo>
                <a:lnTo>
                  <a:pt x="3944" y="409"/>
                </a:lnTo>
                <a:lnTo>
                  <a:pt x="3944" y="409"/>
                </a:lnTo>
                <a:lnTo>
                  <a:pt x="3945" y="408"/>
                </a:lnTo>
                <a:lnTo>
                  <a:pt x="3946" y="407"/>
                </a:lnTo>
                <a:lnTo>
                  <a:pt x="3946" y="406"/>
                </a:lnTo>
                <a:lnTo>
                  <a:pt x="3946" y="405"/>
                </a:lnTo>
                <a:lnTo>
                  <a:pt x="3947" y="405"/>
                </a:lnTo>
                <a:lnTo>
                  <a:pt x="3947" y="404"/>
                </a:lnTo>
                <a:lnTo>
                  <a:pt x="3948" y="403"/>
                </a:lnTo>
                <a:lnTo>
                  <a:pt x="3949" y="403"/>
                </a:lnTo>
                <a:lnTo>
                  <a:pt x="3949" y="403"/>
                </a:lnTo>
                <a:lnTo>
                  <a:pt x="3950" y="404"/>
                </a:lnTo>
                <a:lnTo>
                  <a:pt x="3951" y="406"/>
                </a:lnTo>
                <a:lnTo>
                  <a:pt x="3951" y="407"/>
                </a:lnTo>
                <a:lnTo>
                  <a:pt x="3952" y="408"/>
                </a:lnTo>
                <a:lnTo>
                  <a:pt x="3952" y="406"/>
                </a:lnTo>
                <a:lnTo>
                  <a:pt x="3953" y="405"/>
                </a:lnTo>
                <a:lnTo>
                  <a:pt x="3954" y="405"/>
                </a:lnTo>
                <a:lnTo>
                  <a:pt x="3954" y="405"/>
                </a:lnTo>
                <a:lnTo>
                  <a:pt x="3955" y="405"/>
                </a:lnTo>
                <a:lnTo>
                  <a:pt x="3956" y="404"/>
                </a:lnTo>
                <a:lnTo>
                  <a:pt x="3956" y="405"/>
                </a:lnTo>
                <a:lnTo>
                  <a:pt x="3957" y="406"/>
                </a:lnTo>
                <a:lnTo>
                  <a:pt x="3958" y="407"/>
                </a:lnTo>
                <a:lnTo>
                  <a:pt x="3958" y="407"/>
                </a:lnTo>
                <a:lnTo>
                  <a:pt x="3958" y="408"/>
                </a:lnTo>
                <a:lnTo>
                  <a:pt x="3959" y="409"/>
                </a:lnTo>
                <a:lnTo>
                  <a:pt x="3959" y="409"/>
                </a:lnTo>
                <a:lnTo>
                  <a:pt x="3959" y="409"/>
                </a:lnTo>
                <a:lnTo>
                  <a:pt x="3960" y="410"/>
                </a:lnTo>
                <a:lnTo>
                  <a:pt x="3960" y="411"/>
                </a:lnTo>
                <a:lnTo>
                  <a:pt x="3961" y="412"/>
                </a:lnTo>
                <a:lnTo>
                  <a:pt x="3962" y="411"/>
                </a:lnTo>
                <a:lnTo>
                  <a:pt x="3962" y="410"/>
                </a:lnTo>
                <a:lnTo>
                  <a:pt x="3963" y="409"/>
                </a:lnTo>
                <a:lnTo>
                  <a:pt x="3964" y="408"/>
                </a:lnTo>
                <a:lnTo>
                  <a:pt x="3964" y="408"/>
                </a:lnTo>
                <a:lnTo>
                  <a:pt x="3964" y="408"/>
                </a:lnTo>
                <a:lnTo>
                  <a:pt x="3965" y="407"/>
                </a:lnTo>
                <a:lnTo>
                  <a:pt x="3966" y="407"/>
                </a:lnTo>
                <a:lnTo>
                  <a:pt x="3966" y="406"/>
                </a:lnTo>
                <a:lnTo>
                  <a:pt x="3967" y="406"/>
                </a:lnTo>
                <a:lnTo>
                  <a:pt x="3968" y="406"/>
                </a:lnTo>
                <a:lnTo>
                  <a:pt x="3969" y="406"/>
                </a:lnTo>
                <a:lnTo>
                  <a:pt x="3969" y="405"/>
                </a:lnTo>
                <a:lnTo>
                  <a:pt x="3970" y="405"/>
                </a:lnTo>
                <a:lnTo>
                  <a:pt x="3970" y="404"/>
                </a:lnTo>
                <a:lnTo>
                  <a:pt x="3970" y="404"/>
                </a:lnTo>
                <a:lnTo>
                  <a:pt x="3970" y="403"/>
                </a:lnTo>
                <a:lnTo>
                  <a:pt x="3970" y="403"/>
                </a:lnTo>
                <a:lnTo>
                  <a:pt x="3971" y="403"/>
                </a:lnTo>
                <a:lnTo>
                  <a:pt x="3971" y="402"/>
                </a:lnTo>
                <a:lnTo>
                  <a:pt x="3972" y="400"/>
                </a:lnTo>
                <a:lnTo>
                  <a:pt x="3973" y="398"/>
                </a:lnTo>
                <a:lnTo>
                  <a:pt x="3974" y="398"/>
                </a:lnTo>
                <a:lnTo>
                  <a:pt x="3975" y="398"/>
                </a:lnTo>
                <a:lnTo>
                  <a:pt x="3975" y="398"/>
                </a:lnTo>
                <a:lnTo>
                  <a:pt x="3976" y="399"/>
                </a:lnTo>
                <a:lnTo>
                  <a:pt x="3976" y="400"/>
                </a:lnTo>
                <a:lnTo>
                  <a:pt x="3977" y="401"/>
                </a:lnTo>
                <a:lnTo>
                  <a:pt x="3978" y="401"/>
                </a:lnTo>
                <a:lnTo>
                  <a:pt x="3979" y="401"/>
                </a:lnTo>
                <a:lnTo>
                  <a:pt x="3980" y="401"/>
                </a:lnTo>
                <a:lnTo>
                  <a:pt x="3980" y="402"/>
                </a:lnTo>
                <a:lnTo>
                  <a:pt x="3980" y="402"/>
                </a:lnTo>
                <a:lnTo>
                  <a:pt x="3980" y="403"/>
                </a:lnTo>
                <a:lnTo>
                  <a:pt x="3981" y="403"/>
                </a:lnTo>
                <a:lnTo>
                  <a:pt x="3982" y="403"/>
                </a:lnTo>
                <a:lnTo>
                  <a:pt x="3983" y="404"/>
                </a:lnTo>
                <a:lnTo>
                  <a:pt x="3983" y="403"/>
                </a:lnTo>
                <a:lnTo>
                  <a:pt x="3984" y="402"/>
                </a:lnTo>
                <a:lnTo>
                  <a:pt x="3985" y="401"/>
                </a:lnTo>
                <a:lnTo>
                  <a:pt x="3985" y="399"/>
                </a:lnTo>
                <a:lnTo>
                  <a:pt x="3986" y="398"/>
                </a:lnTo>
                <a:lnTo>
                  <a:pt x="3987" y="397"/>
                </a:lnTo>
                <a:lnTo>
                  <a:pt x="3988" y="396"/>
                </a:lnTo>
                <a:lnTo>
                  <a:pt x="3988" y="395"/>
                </a:lnTo>
                <a:lnTo>
                  <a:pt x="3989" y="394"/>
                </a:lnTo>
                <a:lnTo>
                  <a:pt x="3989" y="394"/>
                </a:lnTo>
                <a:lnTo>
                  <a:pt x="3990" y="393"/>
                </a:lnTo>
                <a:lnTo>
                  <a:pt x="3990" y="393"/>
                </a:lnTo>
                <a:lnTo>
                  <a:pt x="3990" y="393"/>
                </a:lnTo>
                <a:lnTo>
                  <a:pt x="3990" y="391"/>
                </a:lnTo>
                <a:lnTo>
                  <a:pt x="3991" y="391"/>
                </a:lnTo>
                <a:lnTo>
                  <a:pt x="3991" y="390"/>
                </a:lnTo>
                <a:lnTo>
                  <a:pt x="3992" y="390"/>
                </a:lnTo>
                <a:lnTo>
                  <a:pt x="3993" y="388"/>
                </a:lnTo>
                <a:lnTo>
                  <a:pt x="3994" y="388"/>
                </a:lnTo>
                <a:lnTo>
                  <a:pt x="3995" y="386"/>
                </a:lnTo>
                <a:lnTo>
                  <a:pt x="3995" y="385"/>
                </a:lnTo>
                <a:lnTo>
                  <a:pt x="3995" y="385"/>
                </a:lnTo>
                <a:lnTo>
                  <a:pt x="3996" y="387"/>
                </a:lnTo>
                <a:lnTo>
                  <a:pt x="3997" y="387"/>
                </a:lnTo>
                <a:lnTo>
                  <a:pt x="3997" y="388"/>
                </a:lnTo>
                <a:lnTo>
                  <a:pt x="3998" y="388"/>
                </a:lnTo>
                <a:lnTo>
                  <a:pt x="3999" y="388"/>
                </a:lnTo>
                <a:lnTo>
                  <a:pt x="4000" y="389"/>
                </a:lnTo>
                <a:lnTo>
                  <a:pt x="4000" y="390"/>
                </a:lnTo>
                <a:lnTo>
                  <a:pt x="4001" y="390"/>
                </a:lnTo>
                <a:lnTo>
                  <a:pt x="4001" y="390"/>
                </a:lnTo>
                <a:lnTo>
                  <a:pt x="4002" y="390"/>
                </a:lnTo>
                <a:lnTo>
                  <a:pt x="4003" y="391"/>
                </a:lnTo>
                <a:lnTo>
                  <a:pt x="4004" y="391"/>
                </a:lnTo>
                <a:lnTo>
                  <a:pt x="4005" y="392"/>
                </a:lnTo>
                <a:lnTo>
                  <a:pt x="4006" y="392"/>
                </a:lnTo>
                <a:lnTo>
                  <a:pt x="4006" y="391"/>
                </a:lnTo>
                <a:lnTo>
                  <a:pt x="4006" y="390"/>
                </a:lnTo>
                <a:lnTo>
                  <a:pt x="4007" y="388"/>
                </a:lnTo>
                <a:lnTo>
                  <a:pt x="4007" y="388"/>
                </a:lnTo>
                <a:lnTo>
                  <a:pt x="4008" y="386"/>
                </a:lnTo>
                <a:lnTo>
                  <a:pt x="4009" y="383"/>
                </a:lnTo>
                <a:lnTo>
                  <a:pt x="4010" y="382"/>
                </a:lnTo>
                <a:lnTo>
                  <a:pt x="4011" y="381"/>
                </a:lnTo>
                <a:lnTo>
                  <a:pt x="4011" y="381"/>
                </a:lnTo>
                <a:lnTo>
                  <a:pt x="4011" y="380"/>
                </a:lnTo>
                <a:lnTo>
                  <a:pt x="4012" y="380"/>
                </a:lnTo>
                <a:lnTo>
                  <a:pt x="4013" y="380"/>
                </a:lnTo>
                <a:lnTo>
                  <a:pt x="4013" y="380"/>
                </a:lnTo>
                <a:lnTo>
                  <a:pt x="4014" y="380"/>
                </a:lnTo>
                <a:lnTo>
                  <a:pt x="4015" y="379"/>
                </a:lnTo>
                <a:lnTo>
                  <a:pt x="4016" y="378"/>
                </a:lnTo>
                <a:lnTo>
                  <a:pt x="4016" y="377"/>
                </a:lnTo>
                <a:lnTo>
                  <a:pt x="4017" y="376"/>
                </a:lnTo>
                <a:lnTo>
                  <a:pt x="4017" y="375"/>
                </a:lnTo>
                <a:lnTo>
                  <a:pt x="4018" y="373"/>
                </a:lnTo>
                <a:lnTo>
                  <a:pt x="4019" y="372"/>
                </a:lnTo>
                <a:lnTo>
                  <a:pt x="4019" y="371"/>
                </a:lnTo>
                <a:lnTo>
                  <a:pt x="4019" y="369"/>
                </a:lnTo>
                <a:lnTo>
                  <a:pt x="4020" y="367"/>
                </a:lnTo>
                <a:lnTo>
                  <a:pt x="4020" y="367"/>
                </a:lnTo>
                <a:lnTo>
                  <a:pt x="4021" y="367"/>
                </a:lnTo>
                <a:lnTo>
                  <a:pt x="4021" y="366"/>
                </a:lnTo>
                <a:lnTo>
                  <a:pt x="4021" y="365"/>
                </a:lnTo>
                <a:lnTo>
                  <a:pt x="4022" y="365"/>
                </a:lnTo>
                <a:lnTo>
                  <a:pt x="4022" y="364"/>
                </a:lnTo>
                <a:lnTo>
                  <a:pt x="4023" y="364"/>
                </a:lnTo>
                <a:lnTo>
                  <a:pt x="4023" y="362"/>
                </a:lnTo>
                <a:lnTo>
                  <a:pt x="4025" y="360"/>
                </a:lnTo>
                <a:lnTo>
                  <a:pt x="4026" y="357"/>
                </a:lnTo>
                <a:lnTo>
                  <a:pt x="4026" y="356"/>
                </a:lnTo>
                <a:lnTo>
                  <a:pt x="4026" y="354"/>
                </a:lnTo>
                <a:lnTo>
                  <a:pt x="4026" y="354"/>
                </a:lnTo>
                <a:lnTo>
                  <a:pt x="4027" y="355"/>
                </a:lnTo>
                <a:lnTo>
                  <a:pt x="4028" y="356"/>
                </a:lnTo>
                <a:lnTo>
                  <a:pt x="4028" y="357"/>
                </a:lnTo>
                <a:lnTo>
                  <a:pt x="4029" y="357"/>
                </a:lnTo>
                <a:lnTo>
                  <a:pt x="4030" y="358"/>
                </a:lnTo>
                <a:lnTo>
                  <a:pt x="4031" y="360"/>
                </a:lnTo>
                <a:lnTo>
                  <a:pt x="4031" y="362"/>
                </a:lnTo>
                <a:lnTo>
                  <a:pt x="4031" y="362"/>
                </a:lnTo>
                <a:lnTo>
                  <a:pt x="4031" y="363"/>
                </a:lnTo>
                <a:lnTo>
                  <a:pt x="4032" y="363"/>
                </a:lnTo>
                <a:lnTo>
                  <a:pt x="4032" y="364"/>
                </a:lnTo>
                <a:lnTo>
                  <a:pt x="4033" y="364"/>
                </a:lnTo>
                <a:lnTo>
                  <a:pt x="4034" y="364"/>
                </a:lnTo>
                <a:lnTo>
                  <a:pt x="4034" y="365"/>
                </a:lnTo>
                <a:lnTo>
                  <a:pt x="4036" y="366"/>
                </a:lnTo>
                <a:lnTo>
                  <a:pt x="4036" y="367"/>
                </a:lnTo>
                <a:lnTo>
                  <a:pt x="4037" y="367"/>
                </a:lnTo>
                <a:lnTo>
                  <a:pt x="4037" y="368"/>
                </a:lnTo>
                <a:lnTo>
                  <a:pt x="4037" y="370"/>
                </a:lnTo>
                <a:lnTo>
                  <a:pt x="4038" y="372"/>
                </a:lnTo>
                <a:lnTo>
                  <a:pt x="4038" y="372"/>
                </a:lnTo>
                <a:lnTo>
                  <a:pt x="4039" y="372"/>
                </a:lnTo>
                <a:lnTo>
                  <a:pt x="4039" y="371"/>
                </a:lnTo>
                <a:lnTo>
                  <a:pt x="4040" y="368"/>
                </a:lnTo>
                <a:lnTo>
                  <a:pt x="4040" y="367"/>
                </a:lnTo>
                <a:lnTo>
                  <a:pt x="4041" y="366"/>
                </a:lnTo>
                <a:lnTo>
                  <a:pt x="4042" y="365"/>
                </a:lnTo>
                <a:lnTo>
                  <a:pt x="4042" y="363"/>
                </a:lnTo>
                <a:lnTo>
                  <a:pt x="4043" y="362"/>
                </a:lnTo>
                <a:lnTo>
                  <a:pt x="4044" y="362"/>
                </a:lnTo>
                <a:lnTo>
                  <a:pt x="4044" y="361"/>
                </a:lnTo>
                <a:lnTo>
                  <a:pt x="4044" y="360"/>
                </a:lnTo>
                <a:lnTo>
                  <a:pt x="4044" y="358"/>
                </a:lnTo>
                <a:lnTo>
                  <a:pt x="4045" y="357"/>
                </a:lnTo>
                <a:lnTo>
                  <a:pt x="4045" y="355"/>
                </a:lnTo>
                <a:lnTo>
                  <a:pt x="4045" y="354"/>
                </a:lnTo>
                <a:lnTo>
                  <a:pt x="4047" y="352"/>
                </a:lnTo>
                <a:lnTo>
                  <a:pt x="4047" y="351"/>
                </a:lnTo>
                <a:lnTo>
                  <a:pt x="4047" y="349"/>
                </a:lnTo>
                <a:lnTo>
                  <a:pt x="4048" y="346"/>
                </a:lnTo>
                <a:lnTo>
                  <a:pt x="4049" y="342"/>
                </a:lnTo>
                <a:lnTo>
                  <a:pt x="4049" y="341"/>
                </a:lnTo>
                <a:lnTo>
                  <a:pt x="4050" y="339"/>
                </a:lnTo>
                <a:lnTo>
                  <a:pt x="4050" y="336"/>
                </a:lnTo>
                <a:lnTo>
                  <a:pt x="4051" y="335"/>
                </a:lnTo>
                <a:lnTo>
                  <a:pt x="4052" y="332"/>
                </a:lnTo>
                <a:lnTo>
                  <a:pt x="4052" y="330"/>
                </a:lnTo>
                <a:lnTo>
                  <a:pt x="4053" y="326"/>
                </a:lnTo>
                <a:lnTo>
                  <a:pt x="4054" y="326"/>
                </a:lnTo>
                <a:lnTo>
                  <a:pt x="4054" y="324"/>
                </a:lnTo>
                <a:lnTo>
                  <a:pt x="4055" y="324"/>
                </a:lnTo>
                <a:lnTo>
                  <a:pt x="4055" y="322"/>
                </a:lnTo>
                <a:lnTo>
                  <a:pt x="4056" y="321"/>
                </a:lnTo>
                <a:lnTo>
                  <a:pt x="4056" y="320"/>
                </a:lnTo>
                <a:lnTo>
                  <a:pt x="4056" y="320"/>
                </a:lnTo>
                <a:lnTo>
                  <a:pt x="4057" y="319"/>
                </a:lnTo>
                <a:lnTo>
                  <a:pt x="4057" y="318"/>
                </a:lnTo>
                <a:lnTo>
                  <a:pt x="4057" y="317"/>
                </a:lnTo>
                <a:lnTo>
                  <a:pt x="4058" y="316"/>
                </a:lnTo>
                <a:lnTo>
                  <a:pt x="4058" y="316"/>
                </a:lnTo>
                <a:lnTo>
                  <a:pt x="4059" y="315"/>
                </a:lnTo>
                <a:lnTo>
                  <a:pt x="4060" y="313"/>
                </a:lnTo>
                <a:lnTo>
                  <a:pt x="4060" y="312"/>
                </a:lnTo>
                <a:lnTo>
                  <a:pt x="4061" y="310"/>
                </a:lnTo>
                <a:lnTo>
                  <a:pt x="4062" y="307"/>
                </a:lnTo>
                <a:lnTo>
                  <a:pt x="4062" y="307"/>
                </a:lnTo>
                <a:lnTo>
                  <a:pt x="4062" y="307"/>
                </a:lnTo>
                <a:lnTo>
                  <a:pt x="4063" y="306"/>
                </a:lnTo>
                <a:lnTo>
                  <a:pt x="4064" y="306"/>
                </a:lnTo>
                <a:lnTo>
                  <a:pt x="4065" y="306"/>
                </a:lnTo>
                <a:lnTo>
                  <a:pt x="4065" y="305"/>
                </a:lnTo>
                <a:lnTo>
                  <a:pt x="4066" y="305"/>
                </a:lnTo>
                <a:lnTo>
                  <a:pt x="4066" y="303"/>
                </a:lnTo>
                <a:lnTo>
                  <a:pt x="4067" y="303"/>
                </a:lnTo>
                <a:lnTo>
                  <a:pt x="4067" y="304"/>
                </a:lnTo>
                <a:lnTo>
                  <a:pt x="4067" y="304"/>
                </a:lnTo>
                <a:lnTo>
                  <a:pt x="4068" y="304"/>
                </a:lnTo>
                <a:lnTo>
                  <a:pt x="4068" y="305"/>
                </a:lnTo>
                <a:lnTo>
                  <a:pt x="4068" y="305"/>
                </a:lnTo>
                <a:lnTo>
                  <a:pt x="4069" y="306"/>
                </a:lnTo>
                <a:lnTo>
                  <a:pt x="4070" y="306"/>
                </a:lnTo>
                <a:lnTo>
                  <a:pt x="4071" y="307"/>
                </a:lnTo>
                <a:lnTo>
                  <a:pt x="4072" y="308"/>
                </a:lnTo>
                <a:lnTo>
                  <a:pt x="4072" y="310"/>
                </a:lnTo>
                <a:lnTo>
                  <a:pt x="4072" y="311"/>
                </a:lnTo>
                <a:lnTo>
                  <a:pt x="4073" y="312"/>
                </a:lnTo>
                <a:lnTo>
                  <a:pt x="4074" y="314"/>
                </a:lnTo>
                <a:lnTo>
                  <a:pt x="4074" y="316"/>
                </a:lnTo>
                <a:lnTo>
                  <a:pt x="4075" y="318"/>
                </a:lnTo>
                <a:lnTo>
                  <a:pt x="4076" y="319"/>
                </a:lnTo>
                <a:lnTo>
                  <a:pt x="4076" y="321"/>
                </a:lnTo>
                <a:lnTo>
                  <a:pt x="4077" y="321"/>
                </a:lnTo>
                <a:lnTo>
                  <a:pt x="4077" y="322"/>
                </a:lnTo>
                <a:lnTo>
                  <a:pt x="4078" y="322"/>
                </a:lnTo>
                <a:lnTo>
                  <a:pt x="4078" y="326"/>
                </a:lnTo>
                <a:lnTo>
                  <a:pt x="4079" y="327"/>
                </a:lnTo>
                <a:lnTo>
                  <a:pt x="4080" y="328"/>
                </a:lnTo>
                <a:lnTo>
                  <a:pt x="4080" y="329"/>
                </a:lnTo>
                <a:lnTo>
                  <a:pt x="4080" y="331"/>
                </a:lnTo>
                <a:lnTo>
                  <a:pt x="4081" y="333"/>
                </a:lnTo>
                <a:lnTo>
                  <a:pt x="4082" y="334"/>
                </a:lnTo>
                <a:lnTo>
                  <a:pt x="4083" y="335"/>
                </a:lnTo>
                <a:lnTo>
                  <a:pt x="4083" y="336"/>
                </a:lnTo>
                <a:lnTo>
                  <a:pt x="4083" y="336"/>
                </a:lnTo>
                <a:lnTo>
                  <a:pt x="4084" y="336"/>
                </a:lnTo>
                <a:lnTo>
                  <a:pt x="4085" y="336"/>
                </a:lnTo>
                <a:lnTo>
                  <a:pt x="4085" y="336"/>
                </a:lnTo>
                <a:lnTo>
                  <a:pt x="4086" y="336"/>
                </a:lnTo>
                <a:lnTo>
                  <a:pt x="4087" y="336"/>
                </a:lnTo>
                <a:lnTo>
                  <a:pt x="4087" y="337"/>
                </a:lnTo>
                <a:lnTo>
                  <a:pt x="4087" y="337"/>
                </a:lnTo>
                <a:lnTo>
                  <a:pt x="4087" y="336"/>
                </a:lnTo>
                <a:lnTo>
                  <a:pt x="4088" y="336"/>
                </a:lnTo>
                <a:lnTo>
                  <a:pt x="4088" y="335"/>
                </a:lnTo>
                <a:lnTo>
                  <a:pt x="4088" y="335"/>
                </a:lnTo>
                <a:lnTo>
                  <a:pt x="4089" y="333"/>
                </a:lnTo>
                <a:lnTo>
                  <a:pt x="4089" y="332"/>
                </a:lnTo>
                <a:lnTo>
                  <a:pt x="4090" y="330"/>
                </a:lnTo>
                <a:lnTo>
                  <a:pt x="4090" y="329"/>
                </a:lnTo>
                <a:lnTo>
                  <a:pt x="4091" y="328"/>
                </a:lnTo>
                <a:lnTo>
                  <a:pt x="4092" y="328"/>
                </a:lnTo>
                <a:lnTo>
                  <a:pt x="4093" y="328"/>
                </a:lnTo>
                <a:lnTo>
                  <a:pt x="4093" y="328"/>
                </a:lnTo>
                <a:lnTo>
                  <a:pt x="4093" y="328"/>
                </a:lnTo>
                <a:lnTo>
                  <a:pt x="4094" y="329"/>
                </a:lnTo>
                <a:lnTo>
                  <a:pt x="4095" y="330"/>
                </a:lnTo>
                <a:lnTo>
                  <a:pt x="4096" y="331"/>
                </a:lnTo>
                <a:lnTo>
                  <a:pt x="4097" y="332"/>
                </a:lnTo>
                <a:lnTo>
                  <a:pt x="4098" y="334"/>
                </a:lnTo>
                <a:lnTo>
                  <a:pt x="4098" y="334"/>
                </a:lnTo>
                <a:lnTo>
                  <a:pt x="4098" y="335"/>
                </a:lnTo>
                <a:lnTo>
                  <a:pt x="4098" y="335"/>
                </a:lnTo>
                <a:lnTo>
                  <a:pt x="4099" y="336"/>
                </a:lnTo>
                <a:lnTo>
                  <a:pt x="4099" y="336"/>
                </a:lnTo>
                <a:lnTo>
                  <a:pt x="4100" y="336"/>
                </a:lnTo>
                <a:lnTo>
                  <a:pt x="4101" y="337"/>
                </a:lnTo>
                <a:lnTo>
                  <a:pt x="4102" y="337"/>
                </a:lnTo>
                <a:lnTo>
                  <a:pt x="4103" y="337"/>
                </a:lnTo>
                <a:lnTo>
                  <a:pt x="4103" y="338"/>
                </a:lnTo>
                <a:lnTo>
                  <a:pt x="4103" y="338"/>
                </a:lnTo>
                <a:lnTo>
                  <a:pt x="4104" y="338"/>
                </a:lnTo>
                <a:lnTo>
                  <a:pt x="4105" y="339"/>
                </a:lnTo>
                <a:lnTo>
                  <a:pt x="4105" y="339"/>
                </a:lnTo>
                <a:lnTo>
                  <a:pt x="4106" y="340"/>
                </a:lnTo>
                <a:lnTo>
                  <a:pt x="4107" y="341"/>
                </a:lnTo>
                <a:lnTo>
                  <a:pt x="4108" y="341"/>
                </a:lnTo>
                <a:lnTo>
                  <a:pt x="4108" y="341"/>
                </a:lnTo>
                <a:lnTo>
                  <a:pt x="4109" y="341"/>
                </a:lnTo>
                <a:lnTo>
                  <a:pt x="4110" y="341"/>
                </a:lnTo>
                <a:lnTo>
                  <a:pt x="4111" y="343"/>
                </a:lnTo>
                <a:lnTo>
                  <a:pt x="4111" y="344"/>
                </a:lnTo>
                <a:lnTo>
                  <a:pt x="4112" y="346"/>
                </a:lnTo>
                <a:lnTo>
                  <a:pt x="4113" y="347"/>
                </a:lnTo>
                <a:lnTo>
                  <a:pt x="4114" y="347"/>
                </a:lnTo>
                <a:lnTo>
                  <a:pt x="4114" y="347"/>
                </a:lnTo>
                <a:lnTo>
                  <a:pt x="4115" y="347"/>
                </a:lnTo>
                <a:lnTo>
                  <a:pt x="4116" y="347"/>
                </a:lnTo>
                <a:lnTo>
                  <a:pt x="4117" y="347"/>
                </a:lnTo>
                <a:lnTo>
                  <a:pt x="4117" y="347"/>
                </a:lnTo>
                <a:lnTo>
                  <a:pt x="4118" y="347"/>
                </a:lnTo>
                <a:lnTo>
                  <a:pt x="4119" y="347"/>
                </a:lnTo>
                <a:lnTo>
                  <a:pt x="4119" y="348"/>
                </a:lnTo>
                <a:lnTo>
                  <a:pt x="4120" y="348"/>
                </a:lnTo>
                <a:lnTo>
                  <a:pt x="4121" y="348"/>
                </a:lnTo>
                <a:lnTo>
                  <a:pt x="4122" y="348"/>
                </a:lnTo>
                <a:lnTo>
                  <a:pt x="4123" y="348"/>
                </a:lnTo>
                <a:lnTo>
                  <a:pt x="4123" y="349"/>
                </a:lnTo>
                <a:lnTo>
                  <a:pt x="4124" y="350"/>
                </a:lnTo>
                <a:lnTo>
                  <a:pt x="4124" y="351"/>
                </a:lnTo>
                <a:lnTo>
                  <a:pt x="4125" y="351"/>
                </a:lnTo>
                <a:lnTo>
                  <a:pt x="4126" y="352"/>
                </a:lnTo>
                <a:lnTo>
                  <a:pt x="4127" y="352"/>
                </a:lnTo>
                <a:lnTo>
                  <a:pt x="4128" y="352"/>
                </a:lnTo>
                <a:lnTo>
                  <a:pt x="4129" y="351"/>
                </a:lnTo>
                <a:lnTo>
                  <a:pt x="4129" y="351"/>
                </a:lnTo>
                <a:lnTo>
                  <a:pt x="4129" y="351"/>
                </a:lnTo>
                <a:lnTo>
                  <a:pt x="4129" y="350"/>
                </a:lnTo>
                <a:lnTo>
                  <a:pt x="4130" y="349"/>
                </a:lnTo>
                <a:lnTo>
                  <a:pt x="4131" y="349"/>
                </a:lnTo>
                <a:lnTo>
                  <a:pt x="4132" y="351"/>
                </a:lnTo>
                <a:lnTo>
                  <a:pt x="4133" y="351"/>
                </a:lnTo>
                <a:lnTo>
                  <a:pt x="4133" y="352"/>
                </a:lnTo>
                <a:lnTo>
                  <a:pt x="4134" y="352"/>
                </a:lnTo>
                <a:lnTo>
                  <a:pt x="4134" y="353"/>
                </a:lnTo>
                <a:lnTo>
                  <a:pt x="4134" y="352"/>
                </a:lnTo>
                <a:lnTo>
                  <a:pt x="4135" y="351"/>
                </a:lnTo>
                <a:lnTo>
                  <a:pt x="4135" y="351"/>
                </a:lnTo>
                <a:lnTo>
                  <a:pt x="4135" y="349"/>
                </a:lnTo>
                <a:lnTo>
                  <a:pt x="4136" y="347"/>
                </a:lnTo>
                <a:lnTo>
                  <a:pt x="4137" y="347"/>
                </a:lnTo>
                <a:lnTo>
                  <a:pt x="4138" y="346"/>
                </a:lnTo>
                <a:lnTo>
                  <a:pt x="4139" y="345"/>
                </a:lnTo>
                <a:lnTo>
                  <a:pt x="4139" y="344"/>
                </a:lnTo>
                <a:lnTo>
                  <a:pt x="4139" y="343"/>
                </a:lnTo>
                <a:lnTo>
                  <a:pt x="4140" y="343"/>
                </a:lnTo>
                <a:lnTo>
                  <a:pt x="4140" y="341"/>
                </a:lnTo>
                <a:lnTo>
                  <a:pt x="4141" y="341"/>
                </a:lnTo>
                <a:lnTo>
                  <a:pt x="4141" y="340"/>
                </a:lnTo>
                <a:lnTo>
                  <a:pt x="4141" y="339"/>
                </a:lnTo>
                <a:lnTo>
                  <a:pt x="4142" y="337"/>
                </a:lnTo>
                <a:lnTo>
                  <a:pt x="4142" y="336"/>
                </a:lnTo>
                <a:lnTo>
                  <a:pt x="4143" y="336"/>
                </a:lnTo>
                <a:lnTo>
                  <a:pt x="4144" y="333"/>
                </a:lnTo>
                <a:lnTo>
                  <a:pt x="4144" y="331"/>
                </a:lnTo>
                <a:lnTo>
                  <a:pt x="4144" y="331"/>
                </a:lnTo>
                <a:lnTo>
                  <a:pt x="4145" y="328"/>
                </a:lnTo>
                <a:lnTo>
                  <a:pt x="4145" y="327"/>
                </a:lnTo>
                <a:lnTo>
                  <a:pt x="4146" y="326"/>
                </a:lnTo>
                <a:lnTo>
                  <a:pt x="4146" y="325"/>
                </a:lnTo>
                <a:lnTo>
                  <a:pt x="4147" y="323"/>
                </a:lnTo>
                <a:lnTo>
                  <a:pt x="4148" y="321"/>
                </a:lnTo>
                <a:lnTo>
                  <a:pt x="4148" y="319"/>
                </a:lnTo>
                <a:lnTo>
                  <a:pt x="4148" y="318"/>
                </a:lnTo>
                <a:lnTo>
                  <a:pt x="4149" y="315"/>
                </a:lnTo>
                <a:lnTo>
                  <a:pt x="4149" y="314"/>
                </a:lnTo>
                <a:lnTo>
                  <a:pt x="4150" y="311"/>
                </a:lnTo>
                <a:lnTo>
                  <a:pt x="4150" y="311"/>
                </a:lnTo>
                <a:lnTo>
                  <a:pt x="4150" y="310"/>
                </a:lnTo>
                <a:lnTo>
                  <a:pt x="4151" y="310"/>
                </a:lnTo>
                <a:lnTo>
                  <a:pt x="4152" y="310"/>
                </a:lnTo>
                <a:lnTo>
                  <a:pt x="4152" y="311"/>
                </a:lnTo>
                <a:lnTo>
                  <a:pt x="4153" y="311"/>
                </a:lnTo>
                <a:lnTo>
                  <a:pt x="4154" y="311"/>
                </a:lnTo>
                <a:lnTo>
                  <a:pt x="4154" y="311"/>
                </a:lnTo>
                <a:lnTo>
                  <a:pt x="4155" y="311"/>
                </a:lnTo>
                <a:lnTo>
                  <a:pt x="4155" y="311"/>
                </a:lnTo>
                <a:lnTo>
                  <a:pt x="4156" y="308"/>
                </a:lnTo>
                <a:lnTo>
                  <a:pt x="4157" y="306"/>
                </a:lnTo>
                <a:lnTo>
                  <a:pt x="4158" y="305"/>
                </a:lnTo>
                <a:lnTo>
                  <a:pt x="4159" y="304"/>
                </a:lnTo>
                <a:lnTo>
                  <a:pt x="4160" y="303"/>
                </a:lnTo>
                <a:lnTo>
                  <a:pt x="4160" y="304"/>
                </a:lnTo>
                <a:lnTo>
                  <a:pt x="4160" y="305"/>
                </a:lnTo>
                <a:lnTo>
                  <a:pt x="4160" y="305"/>
                </a:lnTo>
                <a:lnTo>
                  <a:pt x="4160" y="306"/>
                </a:lnTo>
                <a:lnTo>
                  <a:pt x="4161" y="306"/>
                </a:lnTo>
                <a:lnTo>
                  <a:pt x="4161" y="309"/>
                </a:lnTo>
                <a:lnTo>
                  <a:pt x="4162" y="309"/>
                </a:lnTo>
                <a:lnTo>
                  <a:pt x="4162" y="311"/>
                </a:lnTo>
                <a:lnTo>
                  <a:pt x="4163" y="312"/>
                </a:lnTo>
                <a:lnTo>
                  <a:pt x="4163" y="315"/>
                </a:lnTo>
                <a:lnTo>
                  <a:pt x="4164" y="315"/>
                </a:lnTo>
                <a:lnTo>
                  <a:pt x="4165" y="317"/>
                </a:lnTo>
                <a:lnTo>
                  <a:pt x="4165" y="318"/>
                </a:lnTo>
                <a:lnTo>
                  <a:pt x="4165" y="320"/>
                </a:lnTo>
                <a:lnTo>
                  <a:pt x="4165" y="321"/>
                </a:lnTo>
                <a:lnTo>
                  <a:pt x="4166" y="322"/>
                </a:lnTo>
                <a:lnTo>
                  <a:pt x="4166" y="324"/>
                </a:lnTo>
                <a:lnTo>
                  <a:pt x="4166" y="325"/>
                </a:lnTo>
                <a:lnTo>
                  <a:pt x="4167" y="326"/>
                </a:lnTo>
                <a:lnTo>
                  <a:pt x="4168" y="328"/>
                </a:lnTo>
                <a:lnTo>
                  <a:pt x="4169" y="330"/>
                </a:lnTo>
                <a:lnTo>
                  <a:pt x="4170" y="331"/>
                </a:lnTo>
                <a:lnTo>
                  <a:pt x="4170" y="331"/>
                </a:lnTo>
                <a:lnTo>
                  <a:pt x="4170" y="332"/>
                </a:lnTo>
                <a:lnTo>
                  <a:pt x="4170" y="333"/>
                </a:lnTo>
                <a:lnTo>
                  <a:pt x="4171" y="336"/>
                </a:lnTo>
                <a:lnTo>
                  <a:pt x="4172" y="336"/>
                </a:lnTo>
                <a:lnTo>
                  <a:pt x="4172" y="338"/>
                </a:lnTo>
                <a:lnTo>
                  <a:pt x="4172" y="339"/>
                </a:lnTo>
                <a:lnTo>
                  <a:pt x="4172" y="341"/>
                </a:lnTo>
                <a:lnTo>
                  <a:pt x="4173" y="341"/>
                </a:lnTo>
                <a:lnTo>
                  <a:pt x="4173" y="342"/>
                </a:lnTo>
                <a:lnTo>
                  <a:pt x="4174" y="343"/>
                </a:lnTo>
                <a:lnTo>
                  <a:pt x="4175" y="344"/>
                </a:lnTo>
                <a:lnTo>
                  <a:pt x="4175" y="344"/>
                </a:lnTo>
                <a:lnTo>
                  <a:pt x="4176" y="346"/>
                </a:lnTo>
                <a:lnTo>
                  <a:pt x="4177" y="346"/>
                </a:lnTo>
                <a:lnTo>
                  <a:pt x="4178" y="343"/>
                </a:lnTo>
                <a:lnTo>
                  <a:pt x="4178" y="342"/>
                </a:lnTo>
                <a:lnTo>
                  <a:pt x="4178" y="341"/>
                </a:lnTo>
                <a:lnTo>
                  <a:pt x="4178" y="343"/>
                </a:lnTo>
                <a:lnTo>
                  <a:pt x="4178" y="344"/>
                </a:lnTo>
                <a:lnTo>
                  <a:pt x="4179" y="347"/>
                </a:lnTo>
                <a:lnTo>
                  <a:pt x="4180" y="348"/>
                </a:lnTo>
                <a:lnTo>
                  <a:pt x="4181" y="350"/>
                </a:lnTo>
                <a:lnTo>
                  <a:pt x="4181" y="351"/>
                </a:lnTo>
                <a:lnTo>
                  <a:pt x="4182" y="351"/>
                </a:lnTo>
                <a:lnTo>
                  <a:pt x="4183" y="351"/>
                </a:lnTo>
                <a:lnTo>
                  <a:pt x="4183" y="352"/>
                </a:lnTo>
                <a:lnTo>
                  <a:pt x="4184" y="352"/>
                </a:lnTo>
                <a:lnTo>
                  <a:pt x="4184" y="352"/>
                </a:lnTo>
                <a:lnTo>
                  <a:pt x="4184" y="353"/>
                </a:lnTo>
                <a:lnTo>
                  <a:pt x="4185" y="353"/>
                </a:lnTo>
                <a:lnTo>
                  <a:pt x="4186" y="355"/>
                </a:lnTo>
                <a:lnTo>
                  <a:pt x="4186" y="356"/>
                </a:lnTo>
                <a:lnTo>
                  <a:pt x="4186" y="357"/>
                </a:lnTo>
                <a:lnTo>
                  <a:pt x="4187" y="358"/>
                </a:lnTo>
                <a:lnTo>
                  <a:pt x="4187" y="359"/>
                </a:lnTo>
                <a:lnTo>
                  <a:pt x="4188" y="360"/>
                </a:lnTo>
                <a:lnTo>
                  <a:pt x="4188" y="361"/>
                </a:lnTo>
                <a:lnTo>
                  <a:pt x="4189" y="362"/>
                </a:lnTo>
                <a:lnTo>
                  <a:pt x="4190" y="364"/>
                </a:lnTo>
                <a:lnTo>
                  <a:pt x="4190" y="365"/>
                </a:lnTo>
                <a:lnTo>
                  <a:pt x="4191" y="367"/>
                </a:lnTo>
                <a:lnTo>
                  <a:pt x="4191" y="367"/>
                </a:lnTo>
                <a:lnTo>
                  <a:pt x="4191" y="369"/>
                </a:lnTo>
                <a:lnTo>
                  <a:pt x="4191" y="370"/>
                </a:lnTo>
                <a:lnTo>
                  <a:pt x="4191" y="370"/>
                </a:lnTo>
                <a:lnTo>
                  <a:pt x="4191" y="371"/>
                </a:lnTo>
                <a:lnTo>
                  <a:pt x="4192" y="372"/>
                </a:lnTo>
                <a:lnTo>
                  <a:pt x="4193" y="374"/>
                </a:lnTo>
                <a:lnTo>
                  <a:pt x="4194" y="375"/>
                </a:lnTo>
                <a:lnTo>
                  <a:pt x="4194" y="373"/>
                </a:lnTo>
                <a:lnTo>
                  <a:pt x="4195" y="373"/>
                </a:lnTo>
                <a:lnTo>
                  <a:pt x="4195" y="370"/>
                </a:lnTo>
                <a:lnTo>
                  <a:pt x="4196" y="369"/>
                </a:lnTo>
                <a:lnTo>
                  <a:pt x="4196" y="365"/>
                </a:lnTo>
                <a:lnTo>
                  <a:pt x="4196" y="362"/>
                </a:lnTo>
                <a:lnTo>
                  <a:pt x="4197" y="358"/>
                </a:lnTo>
                <a:lnTo>
                  <a:pt x="4197" y="357"/>
                </a:lnTo>
                <a:lnTo>
                  <a:pt x="4198" y="354"/>
                </a:lnTo>
                <a:lnTo>
                  <a:pt x="4198" y="353"/>
                </a:lnTo>
                <a:lnTo>
                  <a:pt x="4199" y="351"/>
                </a:lnTo>
                <a:lnTo>
                  <a:pt x="4199" y="351"/>
                </a:lnTo>
                <a:lnTo>
                  <a:pt x="4200" y="348"/>
                </a:lnTo>
                <a:lnTo>
                  <a:pt x="4200" y="347"/>
                </a:lnTo>
                <a:lnTo>
                  <a:pt x="4201" y="345"/>
                </a:lnTo>
                <a:lnTo>
                  <a:pt x="4201" y="344"/>
                </a:lnTo>
                <a:lnTo>
                  <a:pt x="4201" y="341"/>
                </a:lnTo>
                <a:lnTo>
                  <a:pt x="4202" y="338"/>
                </a:lnTo>
                <a:lnTo>
                  <a:pt x="4202" y="337"/>
                </a:lnTo>
                <a:lnTo>
                  <a:pt x="4202" y="334"/>
                </a:lnTo>
                <a:lnTo>
                  <a:pt x="4202" y="333"/>
                </a:lnTo>
                <a:lnTo>
                  <a:pt x="4203" y="330"/>
                </a:lnTo>
                <a:lnTo>
                  <a:pt x="4203" y="329"/>
                </a:lnTo>
                <a:lnTo>
                  <a:pt x="4204" y="326"/>
                </a:lnTo>
                <a:lnTo>
                  <a:pt x="4205" y="326"/>
                </a:lnTo>
                <a:lnTo>
                  <a:pt x="4205" y="324"/>
                </a:lnTo>
                <a:lnTo>
                  <a:pt x="4206" y="324"/>
                </a:lnTo>
                <a:lnTo>
                  <a:pt x="4206" y="323"/>
                </a:lnTo>
                <a:lnTo>
                  <a:pt x="4206" y="322"/>
                </a:lnTo>
                <a:lnTo>
                  <a:pt x="4206" y="321"/>
                </a:lnTo>
                <a:lnTo>
                  <a:pt x="4207" y="321"/>
                </a:lnTo>
                <a:lnTo>
                  <a:pt x="4208" y="321"/>
                </a:lnTo>
                <a:lnTo>
                  <a:pt x="4209" y="321"/>
                </a:lnTo>
                <a:lnTo>
                  <a:pt x="4209" y="321"/>
                </a:lnTo>
                <a:lnTo>
                  <a:pt x="4210" y="321"/>
                </a:lnTo>
                <a:lnTo>
                  <a:pt x="4211" y="318"/>
                </a:lnTo>
                <a:lnTo>
                  <a:pt x="4211" y="315"/>
                </a:lnTo>
                <a:lnTo>
                  <a:pt x="4211" y="314"/>
                </a:lnTo>
                <a:lnTo>
                  <a:pt x="4212" y="311"/>
                </a:lnTo>
                <a:lnTo>
                  <a:pt x="4213" y="311"/>
                </a:lnTo>
                <a:lnTo>
                  <a:pt x="4213" y="310"/>
                </a:lnTo>
                <a:lnTo>
                  <a:pt x="4214" y="310"/>
                </a:lnTo>
                <a:lnTo>
                  <a:pt x="4214" y="311"/>
                </a:lnTo>
                <a:lnTo>
                  <a:pt x="4215" y="311"/>
                </a:lnTo>
                <a:lnTo>
                  <a:pt x="4215" y="309"/>
                </a:lnTo>
                <a:lnTo>
                  <a:pt x="4215" y="308"/>
                </a:lnTo>
                <a:lnTo>
                  <a:pt x="4215" y="306"/>
                </a:lnTo>
                <a:lnTo>
                  <a:pt x="4216" y="306"/>
                </a:lnTo>
                <a:lnTo>
                  <a:pt x="4217" y="306"/>
                </a:lnTo>
                <a:lnTo>
                  <a:pt x="4217" y="305"/>
                </a:lnTo>
                <a:lnTo>
                  <a:pt x="4218" y="307"/>
                </a:lnTo>
                <a:lnTo>
                  <a:pt x="4219" y="311"/>
                </a:lnTo>
                <a:lnTo>
                  <a:pt x="4220" y="312"/>
                </a:lnTo>
                <a:lnTo>
                  <a:pt x="4221" y="316"/>
                </a:lnTo>
                <a:lnTo>
                  <a:pt x="4221" y="316"/>
                </a:lnTo>
                <a:lnTo>
                  <a:pt x="4221" y="318"/>
                </a:lnTo>
                <a:lnTo>
                  <a:pt x="4222" y="319"/>
                </a:lnTo>
                <a:lnTo>
                  <a:pt x="4222" y="319"/>
                </a:lnTo>
                <a:lnTo>
                  <a:pt x="4223" y="319"/>
                </a:lnTo>
                <a:lnTo>
                  <a:pt x="4224" y="319"/>
                </a:lnTo>
                <a:lnTo>
                  <a:pt x="4225" y="319"/>
                </a:lnTo>
                <a:lnTo>
                  <a:pt x="4226" y="318"/>
                </a:lnTo>
                <a:lnTo>
                  <a:pt x="4226" y="312"/>
                </a:lnTo>
                <a:lnTo>
                  <a:pt x="4227" y="306"/>
                </a:lnTo>
                <a:lnTo>
                  <a:pt x="4227" y="306"/>
                </a:lnTo>
                <a:lnTo>
                  <a:pt x="4227" y="303"/>
                </a:lnTo>
                <a:lnTo>
                  <a:pt x="4227" y="303"/>
                </a:lnTo>
                <a:lnTo>
                  <a:pt x="4228" y="300"/>
                </a:lnTo>
                <a:lnTo>
                  <a:pt x="4229" y="296"/>
                </a:lnTo>
                <a:lnTo>
                  <a:pt x="4229" y="295"/>
                </a:lnTo>
                <a:lnTo>
                  <a:pt x="4230" y="292"/>
                </a:lnTo>
                <a:lnTo>
                  <a:pt x="4231" y="288"/>
                </a:lnTo>
                <a:lnTo>
                  <a:pt x="4232" y="285"/>
                </a:lnTo>
                <a:lnTo>
                  <a:pt x="4232" y="284"/>
                </a:lnTo>
                <a:lnTo>
                  <a:pt x="4232" y="280"/>
                </a:lnTo>
                <a:lnTo>
                  <a:pt x="4232" y="279"/>
                </a:lnTo>
                <a:lnTo>
                  <a:pt x="4233" y="275"/>
                </a:lnTo>
                <a:lnTo>
                  <a:pt x="4233" y="272"/>
                </a:lnTo>
                <a:lnTo>
                  <a:pt x="4233" y="271"/>
                </a:lnTo>
                <a:lnTo>
                  <a:pt x="4234" y="268"/>
                </a:lnTo>
                <a:lnTo>
                  <a:pt x="4234" y="267"/>
                </a:lnTo>
                <a:lnTo>
                  <a:pt x="4235" y="263"/>
                </a:lnTo>
                <a:lnTo>
                  <a:pt x="4235" y="263"/>
                </a:lnTo>
                <a:lnTo>
                  <a:pt x="4236" y="259"/>
                </a:lnTo>
                <a:lnTo>
                  <a:pt x="4237" y="259"/>
                </a:lnTo>
                <a:lnTo>
                  <a:pt x="4237" y="254"/>
                </a:lnTo>
                <a:lnTo>
                  <a:pt x="4237" y="254"/>
                </a:lnTo>
                <a:lnTo>
                  <a:pt x="4238" y="255"/>
                </a:lnTo>
                <a:lnTo>
                  <a:pt x="4239" y="259"/>
                </a:lnTo>
                <a:lnTo>
                  <a:pt x="4239" y="259"/>
                </a:lnTo>
                <a:lnTo>
                  <a:pt x="4239" y="259"/>
                </a:lnTo>
                <a:lnTo>
                  <a:pt x="4240" y="254"/>
                </a:lnTo>
                <a:lnTo>
                  <a:pt x="4241" y="253"/>
                </a:lnTo>
                <a:lnTo>
                  <a:pt x="4241" y="252"/>
                </a:lnTo>
                <a:lnTo>
                  <a:pt x="4242" y="249"/>
                </a:lnTo>
                <a:lnTo>
                  <a:pt x="4242" y="249"/>
                </a:lnTo>
                <a:lnTo>
                  <a:pt x="4242" y="244"/>
                </a:lnTo>
                <a:lnTo>
                  <a:pt x="4242" y="244"/>
                </a:lnTo>
                <a:lnTo>
                  <a:pt x="4243" y="239"/>
                </a:lnTo>
                <a:lnTo>
                  <a:pt x="4243" y="239"/>
                </a:lnTo>
                <a:lnTo>
                  <a:pt x="4244" y="235"/>
                </a:lnTo>
                <a:lnTo>
                  <a:pt x="4245" y="233"/>
                </a:lnTo>
                <a:lnTo>
                  <a:pt x="4245" y="233"/>
                </a:lnTo>
                <a:lnTo>
                  <a:pt x="4245" y="229"/>
                </a:lnTo>
                <a:lnTo>
                  <a:pt x="4245" y="228"/>
                </a:lnTo>
                <a:lnTo>
                  <a:pt x="4246" y="223"/>
                </a:lnTo>
                <a:lnTo>
                  <a:pt x="4247" y="223"/>
                </a:lnTo>
                <a:lnTo>
                  <a:pt x="4247" y="218"/>
                </a:lnTo>
                <a:lnTo>
                  <a:pt x="4247" y="218"/>
                </a:lnTo>
                <a:lnTo>
                  <a:pt x="4248" y="218"/>
                </a:lnTo>
                <a:lnTo>
                  <a:pt x="4248" y="219"/>
                </a:lnTo>
                <a:lnTo>
                  <a:pt x="4249" y="219"/>
                </a:lnTo>
                <a:lnTo>
                  <a:pt x="4250" y="221"/>
                </a:lnTo>
                <a:lnTo>
                  <a:pt x="4251" y="223"/>
                </a:lnTo>
                <a:lnTo>
                  <a:pt x="4252" y="224"/>
                </a:lnTo>
                <a:lnTo>
                  <a:pt x="4252" y="225"/>
                </a:lnTo>
                <a:lnTo>
                  <a:pt x="4252" y="227"/>
                </a:lnTo>
                <a:lnTo>
                  <a:pt x="4253" y="228"/>
                </a:lnTo>
                <a:lnTo>
                  <a:pt x="4253" y="230"/>
                </a:lnTo>
                <a:lnTo>
                  <a:pt x="4254" y="232"/>
                </a:lnTo>
                <a:lnTo>
                  <a:pt x="4255" y="233"/>
                </a:lnTo>
                <a:lnTo>
                  <a:pt x="4255" y="233"/>
                </a:lnTo>
                <a:lnTo>
                  <a:pt x="4256" y="235"/>
                </a:lnTo>
                <a:lnTo>
                  <a:pt x="4257" y="237"/>
                </a:lnTo>
                <a:lnTo>
                  <a:pt x="4257" y="238"/>
                </a:lnTo>
                <a:lnTo>
                  <a:pt x="4258" y="239"/>
                </a:lnTo>
                <a:lnTo>
                  <a:pt x="4258" y="239"/>
                </a:lnTo>
                <a:lnTo>
                  <a:pt x="4258" y="241"/>
                </a:lnTo>
                <a:lnTo>
                  <a:pt x="4258" y="241"/>
                </a:lnTo>
                <a:lnTo>
                  <a:pt x="4258" y="243"/>
                </a:lnTo>
                <a:lnTo>
                  <a:pt x="4259" y="244"/>
                </a:lnTo>
                <a:lnTo>
                  <a:pt x="4260" y="244"/>
                </a:lnTo>
                <a:lnTo>
                  <a:pt x="4261" y="239"/>
                </a:lnTo>
                <a:lnTo>
                  <a:pt x="4261" y="239"/>
                </a:lnTo>
                <a:lnTo>
                  <a:pt x="4262" y="233"/>
                </a:lnTo>
                <a:lnTo>
                  <a:pt x="4262" y="233"/>
                </a:lnTo>
                <a:lnTo>
                  <a:pt x="4263" y="229"/>
                </a:lnTo>
                <a:lnTo>
                  <a:pt x="4263" y="228"/>
                </a:lnTo>
                <a:lnTo>
                  <a:pt x="4263" y="226"/>
                </a:lnTo>
                <a:lnTo>
                  <a:pt x="4263" y="228"/>
                </a:lnTo>
                <a:lnTo>
                  <a:pt x="4263" y="228"/>
                </a:lnTo>
                <a:lnTo>
                  <a:pt x="4263" y="227"/>
                </a:lnTo>
                <a:lnTo>
                  <a:pt x="4263" y="226"/>
                </a:lnTo>
                <a:lnTo>
                  <a:pt x="4264" y="221"/>
                </a:lnTo>
                <a:lnTo>
                  <a:pt x="4264" y="220"/>
                </a:lnTo>
                <a:lnTo>
                  <a:pt x="4265" y="216"/>
                </a:lnTo>
                <a:lnTo>
                  <a:pt x="4266" y="211"/>
                </a:lnTo>
                <a:lnTo>
                  <a:pt x="4266" y="210"/>
                </a:lnTo>
                <a:lnTo>
                  <a:pt x="4267" y="207"/>
                </a:lnTo>
                <a:lnTo>
                  <a:pt x="4267" y="206"/>
                </a:lnTo>
                <a:lnTo>
                  <a:pt x="4268" y="207"/>
                </a:lnTo>
                <a:lnTo>
                  <a:pt x="4268" y="208"/>
                </a:lnTo>
                <a:lnTo>
                  <a:pt x="4268" y="208"/>
                </a:lnTo>
                <a:lnTo>
                  <a:pt x="4269" y="208"/>
                </a:lnTo>
                <a:lnTo>
                  <a:pt x="4269" y="210"/>
                </a:lnTo>
                <a:lnTo>
                  <a:pt x="4270" y="210"/>
                </a:lnTo>
                <a:lnTo>
                  <a:pt x="4270" y="211"/>
                </a:lnTo>
                <a:lnTo>
                  <a:pt x="4270" y="210"/>
                </a:lnTo>
                <a:lnTo>
                  <a:pt x="4270" y="210"/>
                </a:lnTo>
                <a:lnTo>
                  <a:pt x="4271" y="208"/>
                </a:lnTo>
                <a:lnTo>
                  <a:pt x="4271" y="207"/>
                </a:lnTo>
                <a:lnTo>
                  <a:pt x="4272" y="207"/>
                </a:lnTo>
                <a:lnTo>
                  <a:pt x="4273" y="205"/>
                </a:lnTo>
                <a:lnTo>
                  <a:pt x="4273" y="204"/>
                </a:lnTo>
                <a:lnTo>
                  <a:pt x="4274" y="204"/>
                </a:lnTo>
                <a:lnTo>
                  <a:pt x="4275" y="203"/>
                </a:lnTo>
                <a:lnTo>
                  <a:pt x="4276" y="203"/>
                </a:lnTo>
                <a:lnTo>
                  <a:pt x="4276" y="202"/>
                </a:lnTo>
                <a:lnTo>
                  <a:pt x="4277" y="201"/>
                </a:lnTo>
                <a:lnTo>
                  <a:pt x="4278" y="200"/>
                </a:lnTo>
                <a:lnTo>
                  <a:pt x="4278" y="199"/>
                </a:lnTo>
                <a:lnTo>
                  <a:pt x="4278" y="198"/>
                </a:lnTo>
                <a:lnTo>
                  <a:pt x="4279" y="198"/>
                </a:lnTo>
                <a:lnTo>
                  <a:pt x="4279" y="197"/>
                </a:lnTo>
                <a:lnTo>
                  <a:pt x="4279" y="198"/>
                </a:lnTo>
                <a:lnTo>
                  <a:pt x="4280" y="199"/>
                </a:lnTo>
                <a:lnTo>
                  <a:pt x="4280" y="198"/>
                </a:lnTo>
                <a:lnTo>
                  <a:pt x="4281" y="198"/>
                </a:lnTo>
                <a:lnTo>
                  <a:pt x="4281" y="195"/>
                </a:lnTo>
                <a:lnTo>
                  <a:pt x="4282" y="195"/>
                </a:lnTo>
                <a:lnTo>
                  <a:pt x="4282" y="194"/>
                </a:lnTo>
                <a:lnTo>
                  <a:pt x="4283" y="190"/>
                </a:lnTo>
                <a:lnTo>
                  <a:pt x="4283" y="189"/>
                </a:lnTo>
                <a:lnTo>
                  <a:pt x="4283" y="180"/>
                </a:lnTo>
                <a:lnTo>
                  <a:pt x="4283" y="179"/>
                </a:lnTo>
                <a:lnTo>
                  <a:pt x="4284" y="174"/>
                </a:lnTo>
                <a:lnTo>
                  <a:pt x="4284" y="173"/>
                </a:lnTo>
                <a:lnTo>
                  <a:pt x="4285" y="172"/>
                </a:lnTo>
                <a:lnTo>
                  <a:pt x="4285" y="172"/>
                </a:lnTo>
                <a:lnTo>
                  <a:pt x="4286" y="172"/>
                </a:lnTo>
                <a:lnTo>
                  <a:pt x="4286" y="172"/>
                </a:lnTo>
                <a:lnTo>
                  <a:pt x="4287" y="168"/>
                </a:lnTo>
                <a:lnTo>
                  <a:pt x="4287" y="167"/>
                </a:lnTo>
                <a:lnTo>
                  <a:pt x="4288" y="164"/>
                </a:lnTo>
                <a:lnTo>
                  <a:pt x="4288" y="163"/>
                </a:lnTo>
                <a:lnTo>
                  <a:pt x="4288" y="161"/>
                </a:lnTo>
                <a:lnTo>
                  <a:pt x="4288" y="162"/>
                </a:lnTo>
                <a:lnTo>
                  <a:pt x="4288" y="163"/>
                </a:lnTo>
                <a:lnTo>
                  <a:pt x="4289" y="168"/>
                </a:lnTo>
                <a:lnTo>
                  <a:pt x="4289" y="169"/>
                </a:lnTo>
                <a:lnTo>
                  <a:pt x="4289" y="172"/>
                </a:lnTo>
                <a:lnTo>
                  <a:pt x="4290" y="172"/>
                </a:lnTo>
                <a:lnTo>
                  <a:pt x="4290" y="174"/>
                </a:lnTo>
                <a:lnTo>
                  <a:pt x="4291" y="174"/>
                </a:lnTo>
                <a:lnTo>
                  <a:pt x="4291" y="175"/>
                </a:lnTo>
                <a:lnTo>
                  <a:pt x="4292" y="175"/>
                </a:lnTo>
                <a:lnTo>
                  <a:pt x="4293" y="177"/>
                </a:lnTo>
                <a:lnTo>
                  <a:pt x="4294" y="175"/>
                </a:lnTo>
                <a:lnTo>
                  <a:pt x="4294" y="174"/>
                </a:lnTo>
                <a:lnTo>
                  <a:pt x="4294" y="173"/>
                </a:lnTo>
                <a:lnTo>
                  <a:pt x="4294" y="175"/>
                </a:lnTo>
                <a:lnTo>
                  <a:pt x="4294" y="175"/>
                </a:lnTo>
                <a:lnTo>
                  <a:pt x="4295" y="177"/>
                </a:lnTo>
                <a:lnTo>
                  <a:pt x="4296" y="179"/>
                </a:lnTo>
                <a:lnTo>
                  <a:pt x="4297" y="182"/>
                </a:lnTo>
                <a:lnTo>
                  <a:pt x="4298" y="181"/>
                </a:lnTo>
                <a:lnTo>
                  <a:pt x="4299" y="179"/>
                </a:lnTo>
                <a:lnTo>
                  <a:pt x="4299" y="177"/>
                </a:lnTo>
                <a:lnTo>
                  <a:pt x="4300" y="176"/>
                </a:lnTo>
                <a:lnTo>
                  <a:pt x="4300" y="176"/>
                </a:lnTo>
                <a:lnTo>
                  <a:pt x="4300" y="175"/>
                </a:lnTo>
                <a:lnTo>
                  <a:pt x="4301" y="175"/>
                </a:lnTo>
                <a:lnTo>
                  <a:pt x="4301" y="172"/>
                </a:lnTo>
                <a:lnTo>
                  <a:pt x="4302" y="171"/>
                </a:lnTo>
                <a:lnTo>
                  <a:pt x="4302" y="170"/>
                </a:lnTo>
                <a:lnTo>
                  <a:pt x="4302" y="174"/>
                </a:lnTo>
                <a:lnTo>
                  <a:pt x="4303" y="175"/>
                </a:lnTo>
                <a:lnTo>
                  <a:pt x="4304" y="180"/>
                </a:lnTo>
                <a:lnTo>
                  <a:pt x="4304" y="181"/>
                </a:lnTo>
                <a:lnTo>
                  <a:pt x="4304" y="185"/>
                </a:lnTo>
                <a:lnTo>
                  <a:pt x="4305" y="183"/>
                </a:lnTo>
                <a:lnTo>
                  <a:pt x="4306" y="179"/>
                </a:lnTo>
                <a:lnTo>
                  <a:pt x="4306" y="177"/>
                </a:lnTo>
                <a:lnTo>
                  <a:pt x="4306" y="170"/>
                </a:lnTo>
                <a:lnTo>
                  <a:pt x="4307" y="161"/>
                </a:lnTo>
                <a:lnTo>
                  <a:pt x="4307" y="159"/>
                </a:lnTo>
                <a:lnTo>
                  <a:pt x="4308" y="155"/>
                </a:lnTo>
                <a:lnTo>
                  <a:pt x="4309" y="153"/>
                </a:lnTo>
                <a:lnTo>
                  <a:pt x="4309" y="152"/>
                </a:lnTo>
                <a:lnTo>
                  <a:pt x="4309" y="151"/>
                </a:lnTo>
                <a:lnTo>
                  <a:pt x="4310" y="148"/>
                </a:lnTo>
                <a:lnTo>
                  <a:pt x="4310" y="147"/>
                </a:lnTo>
                <a:lnTo>
                  <a:pt x="4311" y="147"/>
                </a:lnTo>
                <a:lnTo>
                  <a:pt x="4311" y="149"/>
                </a:lnTo>
                <a:lnTo>
                  <a:pt x="4312" y="149"/>
                </a:lnTo>
                <a:lnTo>
                  <a:pt x="4312" y="151"/>
                </a:lnTo>
                <a:lnTo>
                  <a:pt x="4313" y="151"/>
                </a:lnTo>
                <a:lnTo>
                  <a:pt x="4313" y="154"/>
                </a:lnTo>
                <a:lnTo>
                  <a:pt x="4313" y="153"/>
                </a:lnTo>
                <a:lnTo>
                  <a:pt x="4314" y="151"/>
                </a:lnTo>
                <a:lnTo>
                  <a:pt x="4314" y="151"/>
                </a:lnTo>
                <a:lnTo>
                  <a:pt x="4314" y="155"/>
                </a:lnTo>
                <a:lnTo>
                  <a:pt x="4314" y="156"/>
                </a:lnTo>
                <a:lnTo>
                  <a:pt x="4315" y="161"/>
                </a:lnTo>
                <a:lnTo>
                  <a:pt x="4315" y="161"/>
                </a:lnTo>
                <a:lnTo>
                  <a:pt x="4316" y="168"/>
                </a:lnTo>
                <a:lnTo>
                  <a:pt x="4316" y="169"/>
                </a:lnTo>
                <a:lnTo>
                  <a:pt x="4317" y="176"/>
                </a:lnTo>
                <a:lnTo>
                  <a:pt x="4317" y="177"/>
                </a:lnTo>
                <a:lnTo>
                  <a:pt x="4318" y="184"/>
                </a:lnTo>
                <a:lnTo>
                  <a:pt x="4318" y="185"/>
                </a:lnTo>
                <a:lnTo>
                  <a:pt x="4319" y="190"/>
                </a:lnTo>
                <a:lnTo>
                  <a:pt x="4319" y="0"/>
                </a:lnTo>
                <a:lnTo>
                  <a:pt x="4319" y="0"/>
                </a:lnTo>
                <a:lnTo>
                  <a:pt x="4319" y="0"/>
                </a:lnTo>
                <a:lnTo>
                  <a:pt x="4320" y="0"/>
                </a:lnTo>
                <a:lnTo>
                  <a:pt x="4321" y="0"/>
                </a:lnTo>
                <a:lnTo>
                  <a:pt x="4322" y="0"/>
                </a:lnTo>
                <a:lnTo>
                  <a:pt x="4323" y="0"/>
                </a:lnTo>
                <a:lnTo>
                  <a:pt x="4324" y="0"/>
                </a:lnTo>
                <a:lnTo>
                  <a:pt x="4325" y="0"/>
                </a:lnTo>
                <a:lnTo>
                  <a:pt x="4325" y="0"/>
                </a:lnTo>
                <a:lnTo>
                  <a:pt x="4325" y="0"/>
                </a:lnTo>
                <a:lnTo>
                  <a:pt x="4326" y="0"/>
                </a:lnTo>
                <a:lnTo>
                  <a:pt x="4327" y="0"/>
                </a:lnTo>
                <a:lnTo>
                  <a:pt x="4328" y="0"/>
                </a:lnTo>
                <a:lnTo>
                  <a:pt x="4329" y="0"/>
                </a:lnTo>
                <a:lnTo>
                  <a:pt x="4330" y="0"/>
                </a:lnTo>
                <a:lnTo>
                  <a:pt x="4330" y="0"/>
                </a:lnTo>
                <a:lnTo>
                  <a:pt x="4330" y="0"/>
                </a:lnTo>
                <a:lnTo>
                  <a:pt x="4331" y="0"/>
                </a:lnTo>
                <a:lnTo>
                  <a:pt x="4332" y="0"/>
                </a:lnTo>
                <a:lnTo>
                  <a:pt x="4333" y="0"/>
                </a:lnTo>
                <a:lnTo>
                  <a:pt x="4334" y="0"/>
                </a:lnTo>
                <a:lnTo>
                  <a:pt x="4335" y="0"/>
                </a:lnTo>
                <a:lnTo>
                  <a:pt x="4335" y="0"/>
                </a:lnTo>
                <a:lnTo>
                  <a:pt x="4336" y="0"/>
                </a:lnTo>
                <a:lnTo>
                  <a:pt x="4337" y="0"/>
                </a:lnTo>
                <a:lnTo>
                  <a:pt x="4337" y="0"/>
                </a:lnTo>
                <a:lnTo>
                  <a:pt x="4338" y="0"/>
                </a:lnTo>
                <a:lnTo>
                  <a:pt x="4339" y="0"/>
                </a:lnTo>
                <a:lnTo>
                  <a:pt x="4340" y="0"/>
                </a:lnTo>
                <a:lnTo>
                  <a:pt x="4340" y="0"/>
                </a:lnTo>
                <a:lnTo>
                  <a:pt x="4341" y="0"/>
                </a:lnTo>
                <a:lnTo>
                  <a:pt x="4342" y="0"/>
                </a:lnTo>
                <a:lnTo>
                  <a:pt x="4343" y="0"/>
                </a:lnTo>
                <a:lnTo>
                  <a:pt x="4343" y="0"/>
                </a:lnTo>
                <a:lnTo>
                  <a:pt x="4344" y="0"/>
                </a:lnTo>
                <a:lnTo>
                  <a:pt x="4345" y="0"/>
                </a:lnTo>
                <a:lnTo>
                  <a:pt x="4345" y="0"/>
                </a:lnTo>
                <a:lnTo>
                  <a:pt x="4346" y="0"/>
                </a:lnTo>
                <a:lnTo>
                  <a:pt x="4347" y="0"/>
                </a:lnTo>
                <a:lnTo>
                  <a:pt x="4348" y="0"/>
                </a:lnTo>
                <a:lnTo>
                  <a:pt x="4349" y="0"/>
                </a:lnTo>
                <a:lnTo>
                  <a:pt x="4349" y="0"/>
                </a:lnTo>
                <a:lnTo>
                  <a:pt x="4350" y="0"/>
                </a:lnTo>
                <a:lnTo>
                  <a:pt x="4350" y="0"/>
                </a:lnTo>
                <a:lnTo>
                  <a:pt x="4351" y="0"/>
                </a:lnTo>
                <a:lnTo>
                  <a:pt x="4352" y="0"/>
                </a:lnTo>
                <a:lnTo>
                  <a:pt x="4353" y="0"/>
                </a:lnTo>
                <a:lnTo>
                  <a:pt x="4354" y="0"/>
                </a:lnTo>
                <a:lnTo>
                  <a:pt x="4355" y="0"/>
                </a:lnTo>
                <a:lnTo>
                  <a:pt x="4355" y="0"/>
                </a:lnTo>
                <a:lnTo>
                  <a:pt x="4355" y="0"/>
                </a:lnTo>
                <a:lnTo>
                  <a:pt x="4356" y="0"/>
                </a:lnTo>
                <a:lnTo>
                  <a:pt x="4357" y="0"/>
                </a:lnTo>
                <a:lnTo>
                  <a:pt x="4358" y="0"/>
                </a:lnTo>
                <a:lnTo>
                  <a:pt x="4359" y="0"/>
                </a:lnTo>
                <a:lnTo>
                  <a:pt x="4360" y="0"/>
                </a:lnTo>
                <a:lnTo>
                  <a:pt x="4361" y="0"/>
                </a:lnTo>
                <a:lnTo>
                  <a:pt x="4361" y="0"/>
                </a:lnTo>
                <a:lnTo>
                  <a:pt x="4361" y="0"/>
                </a:lnTo>
                <a:lnTo>
                  <a:pt x="4362" y="0"/>
                </a:lnTo>
                <a:lnTo>
                  <a:pt x="4363" y="0"/>
                </a:lnTo>
                <a:lnTo>
                  <a:pt x="4364" y="0"/>
                </a:lnTo>
                <a:lnTo>
                  <a:pt x="4365" y="0"/>
                </a:lnTo>
                <a:lnTo>
                  <a:pt x="4366" y="0"/>
                </a:lnTo>
                <a:lnTo>
                  <a:pt x="4366" y="0"/>
                </a:lnTo>
                <a:lnTo>
                  <a:pt x="4367" y="0"/>
                </a:lnTo>
                <a:lnTo>
                  <a:pt x="4367" y="0"/>
                </a:lnTo>
              </a:path>
            </a:pathLst>
          </a:custGeom>
          <a:noFill/>
          <a:ln w="20638" cap="flat">
            <a:solidFill>
              <a:srgbClr val="D95319"/>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7" name="Freeform 56">
            <a:extLst>
              <a:ext uri="{FF2B5EF4-FFF2-40B4-BE49-F238E27FC236}">
                <a16:creationId xmlns:a16="http://schemas.microsoft.com/office/drawing/2014/main" id="{392A6320-9CCB-4387-A8BD-00ADBFA40977}"/>
              </a:ext>
            </a:extLst>
          </p:cNvPr>
          <p:cNvSpPr>
            <a:spLocks/>
          </p:cNvSpPr>
          <p:nvPr/>
        </p:nvSpPr>
        <p:spPr bwMode="auto">
          <a:xfrm>
            <a:off x="447675" y="3048000"/>
            <a:ext cx="6932612" cy="1020762"/>
          </a:xfrm>
          <a:custGeom>
            <a:avLst/>
            <a:gdLst>
              <a:gd name="T0" fmla="*/ 78 w 4367"/>
              <a:gd name="T1" fmla="*/ 65 h 643"/>
              <a:gd name="T2" fmla="*/ 124 w 4367"/>
              <a:gd name="T3" fmla="*/ 443 h 643"/>
              <a:gd name="T4" fmla="*/ 184 w 4367"/>
              <a:gd name="T5" fmla="*/ 408 h 643"/>
              <a:gd name="T6" fmla="*/ 248 w 4367"/>
              <a:gd name="T7" fmla="*/ 367 h 643"/>
              <a:gd name="T8" fmla="*/ 309 w 4367"/>
              <a:gd name="T9" fmla="*/ 411 h 643"/>
              <a:gd name="T10" fmla="*/ 374 w 4367"/>
              <a:gd name="T11" fmla="*/ 367 h 643"/>
              <a:gd name="T12" fmla="*/ 438 w 4367"/>
              <a:gd name="T13" fmla="*/ 377 h 643"/>
              <a:gd name="T14" fmla="*/ 497 w 4367"/>
              <a:gd name="T15" fmla="*/ 411 h 643"/>
              <a:gd name="T16" fmla="*/ 558 w 4367"/>
              <a:gd name="T17" fmla="*/ 460 h 643"/>
              <a:gd name="T18" fmla="*/ 623 w 4367"/>
              <a:gd name="T19" fmla="*/ 493 h 643"/>
              <a:gd name="T20" fmla="*/ 691 w 4367"/>
              <a:gd name="T21" fmla="*/ 500 h 643"/>
              <a:gd name="T22" fmla="*/ 759 w 4367"/>
              <a:gd name="T23" fmla="*/ 526 h 643"/>
              <a:gd name="T24" fmla="*/ 831 w 4367"/>
              <a:gd name="T25" fmla="*/ 517 h 643"/>
              <a:gd name="T26" fmla="*/ 903 w 4367"/>
              <a:gd name="T27" fmla="*/ 495 h 643"/>
              <a:gd name="T28" fmla="*/ 975 w 4367"/>
              <a:gd name="T29" fmla="*/ 496 h 643"/>
              <a:gd name="T30" fmla="*/ 1044 w 4367"/>
              <a:gd name="T31" fmla="*/ 485 h 643"/>
              <a:gd name="T32" fmla="*/ 1114 w 4367"/>
              <a:gd name="T33" fmla="*/ 431 h 643"/>
              <a:gd name="T34" fmla="*/ 1189 w 4367"/>
              <a:gd name="T35" fmla="*/ 407 h 643"/>
              <a:gd name="T36" fmla="*/ 1262 w 4367"/>
              <a:gd name="T37" fmla="*/ 408 h 643"/>
              <a:gd name="T38" fmla="*/ 1335 w 4367"/>
              <a:gd name="T39" fmla="*/ 422 h 643"/>
              <a:gd name="T40" fmla="*/ 1411 w 4367"/>
              <a:gd name="T41" fmla="*/ 405 h 643"/>
              <a:gd name="T42" fmla="*/ 1484 w 4367"/>
              <a:gd name="T43" fmla="*/ 394 h 643"/>
              <a:gd name="T44" fmla="*/ 1556 w 4367"/>
              <a:gd name="T45" fmla="*/ 413 h 643"/>
              <a:gd name="T46" fmla="*/ 1630 w 4367"/>
              <a:gd name="T47" fmla="*/ 419 h 643"/>
              <a:gd name="T48" fmla="*/ 1701 w 4367"/>
              <a:gd name="T49" fmla="*/ 430 h 643"/>
              <a:gd name="T50" fmla="*/ 1772 w 4367"/>
              <a:gd name="T51" fmla="*/ 471 h 643"/>
              <a:gd name="T52" fmla="*/ 1839 w 4367"/>
              <a:gd name="T53" fmla="*/ 505 h 643"/>
              <a:gd name="T54" fmla="*/ 1912 w 4367"/>
              <a:gd name="T55" fmla="*/ 516 h 643"/>
              <a:gd name="T56" fmla="*/ 1981 w 4367"/>
              <a:gd name="T57" fmla="*/ 537 h 643"/>
              <a:gd name="T58" fmla="*/ 2057 w 4367"/>
              <a:gd name="T59" fmla="*/ 552 h 643"/>
              <a:gd name="T60" fmla="*/ 2132 w 4367"/>
              <a:gd name="T61" fmla="*/ 560 h 643"/>
              <a:gd name="T62" fmla="*/ 2205 w 4367"/>
              <a:gd name="T63" fmla="*/ 554 h 643"/>
              <a:gd name="T64" fmla="*/ 2275 w 4367"/>
              <a:gd name="T65" fmla="*/ 532 h 643"/>
              <a:gd name="T66" fmla="*/ 2344 w 4367"/>
              <a:gd name="T67" fmla="*/ 551 h 643"/>
              <a:gd name="T68" fmla="*/ 2415 w 4367"/>
              <a:gd name="T69" fmla="*/ 557 h 643"/>
              <a:gd name="T70" fmla="*/ 2491 w 4367"/>
              <a:gd name="T71" fmla="*/ 573 h 643"/>
              <a:gd name="T72" fmla="*/ 2565 w 4367"/>
              <a:gd name="T73" fmla="*/ 588 h 643"/>
              <a:gd name="T74" fmla="*/ 2638 w 4367"/>
              <a:gd name="T75" fmla="*/ 598 h 643"/>
              <a:gd name="T76" fmla="*/ 2710 w 4367"/>
              <a:gd name="T77" fmla="*/ 636 h 643"/>
              <a:gd name="T78" fmla="*/ 2786 w 4367"/>
              <a:gd name="T79" fmla="*/ 636 h 643"/>
              <a:gd name="T80" fmla="*/ 2861 w 4367"/>
              <a:gd name="T81" fmla="*/ 621 h 643"/>
              <a:gd name="T82" fmla="*/ 2935 w 4367"/>
              <a:gd name="T83" fmla="*/ 616 h 643"/>
              <a:gd name="T84" fmla="*/ 3008 w 4367"/>
              <a:gd name="T85" fmla="*/ 593 h 643"/>
              <a:gd name="T86" fmla="*/ 3078 w 4367"/>
              <a:gd name="T87" fmla="*/ 566 h 643"/>
              <a:gd name="T88" fmla="*/ 3148 w 4367"/>
              <a:gd name="T89" fmla="*/ 571 h 643"/>
              <a:gd name="T90" fmla="*/ 3220 w 4367"/>
              <a:gd name="T91" fmla="*/ 547 h 643"/>
              <a:gd name="T92" fmla="*/ 3294 w 4367"/>
              <a:gd name="T93" fmla="*/ 537 h 643"/>
              <a:gd name="T94" fmla="*/ 3361 w 4367"/>
              <a:gd name="T95" fmla="*/ 483 h 643"/>
              <a:gd name="T96" fmla="*/ 3430 w 4367"/>
              <a:gd name="T97" fmla="*/ 451 h 643"/>
              <a:gd name="T98" fmla="*/ 3501 w 4367"/>
              <a:gd name="T99" fmla="*/ 451 h 643"/>
              <a:gd name="T100" fmla="*/ 3568 w 4367"/>
              <a:gd name="T101" fmla="*/ 488 h 643"/>
              <a:gd name="T102" fmla="*/ 3640 w 4367"/>
              <a:gd name="T103" fmla="*/ 496 h 643"/>
              <a:gd name="T104" fmla="*/ 3707 w 4367"/>
              <a:gd name="T105" fmla="*/ 474 h 643"/>
              <a:gd name="T106" fmla="*/ 3770 w 4367"/>
              <a:gd name="T107" fmla="*/ 447 h 643"/>
              <a:gd name="T108" fmla="*/ 3834 w 4367"/>
              <a:gd name="T109" fmla="*/ 452 h 643"/>
              <a:gd name="T110" fmla="*/ 3905 w 4367"/>
              <a:gd name="T111" fmla="*/ 500 h 643"/>
              <a:gd name="T112" fmla="*/ 3973 w 4367"/>
              <a:gd name="T113" fmla="*/ 462 h 643"/>
              <a:gd name="T114" fmla="*/ 4038 w 4367"/>
              <a:gd name="T115" fmla="*/ 447 h 643"/>
              <a:gd name="T116" fmla="*/ 4102 w 4367"/>
              <a:gd name="T117" fmla="*/ 406 h 643"/>
              <a:gd name="T118" fmla="*/ 4165 w 4367"/>
              <a:gd name="T119" fmla="*/ 376 h 643"/>
              <a:gd name="T120" fmla="*/ 4218 w 4367"/>
              <a:gd name="T121" fmla="*/ 362 h 643"/>
              <a:gd name="T122" fmla="*/ 4268 w 4367"/>
              <a:gd name="T123" fmla="*/ 225 h 643"/>
              <a:gd name="T124" fmla="*/ 4330 w 4367"/>
              <a:gd name="T125" fmla="*/ 0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67" h="643">
                <a:moveTo>
                  <a:pt x="0" y="0"/>
                </a:moveTo>
                <a:lnTo>
                  <a:pt x="1" y="0"/>
                </a:lnTo>
                <a:lnTo>
                  <a:pt x="2" y="0"/>
                </a:lnTo>
                <a:lnTo>
                  <a:pt x="2" y="0"/>
                </a:lnTo>
                <a:lnTo>
                  <a:pt x="3" y="0"/>
                </a:lnTo>
                <a:lnTo>
                  <a:pt x="4" y="0"/>
                </a:lnTo>
                <a:lnTo>
                  <a:pt x="5" y="0"/>
                </a:lnTo>
                <a:lnTo>
                  <a:pt x="6" y="0"/>
                </a:lnTo>
                <a:lnTo>
                  <a:pt x="7" y="0"/>
                </a:lnTo>
                <a:lnTo>
                  <a:pt x="7" y="0"/>
                </a:lnTo>
                <a:lnTo>
                  <a:pt x="7" y="0"/>
                </a:lnTo>
                <a:lnTo>
                  <a:pt x="8" y="0"/>
                </a:lnTo>
                <a:lnTo>
                  <a:pt x="9" y="0"/>
                </a:lnTo>
                <a:lnTo>
                  <a:pt x="10" y="0"/>
                </a:lnTo>
                <a:lnTo>
                  <a:pt x="11" y="0"/>
                </a:lnTo>
                <a:lnTo>
                  <a:pt x="12" y="0"/>
                </a:lnTo>
                <a:lnTo>
                  <a:pt x="13" y="0"/>
                </a:lnTo>
                <a:lnTo>
                  <a:pt x="13" y="0"/>
                </a:lnTo>
                <a:lnTo>
                  <a:pt x="13" y="0"/>
                </a:lnTo>
                <a:lnTo>
                  <a:pt x="14" y="0"/>
                </a:lnTo>
                <a:lnTo>
                  <a:pt x="15" y="0"/>
                </a:lnTo>
                <a:lnTo>
                  <a:pt x="16" y="0"/>
                </a:lnTo>
                <a:lnTo>
                  <a:pt x="17" y="0"/>
                </a:lnTo>
                <a:lnTo>
                  <a:pt x="18" y="0"/>
                </a:lnTo>
                <a:lnTo>
                  <a:pt x="18" y="0"/>
                </a:lnTo>
                <a:lnTo>
                  <a:pt x="18" y="0"/>
                </a:lnTo>
                <a:lnTo>
                  <a:pt x="19" y="0"/>
                </a:lnTo>
                <a:lnTo>
                  <a:pt x="20" y="0"/>
                </a:lnTo>
                <a:lnTo>
                  <a:pt x="21" y="0"/>
                </a:lnTo>
                <a:lnTo>
                  <a:pt x="22" y="0"/>
                </a:lnTo>
                <a:lnTo>
                  <a:pt x="23" y="0"/>
                </a:lnTo>
                <a:lnTo>
                  <a:pt x="23" y="0"/>
                </a:lnTo>
                <a:lnTo>
                  <a:pt x="24" y="0"/>
                </a:lnTo>
                <a:lnTo>
                  <a:pt x="25" y="0"/>
                </a:lnTo>
                <a:lnTo>
                  <a:pt x="25" y="0"/>
                </a:lnTo>
                <a:lnTo>
                  <a:pt x="26" y="0"/>
                </a:lnTo>
                <a:lnTo>
                  <a:pt x="27" y="0"/>
                </a:lnTo>
                <a:lnTo>
                  <a:pt x="28" y="0"/>
                </a:lnTo>
                <a:lnTo>
                  <a:pt x="28" y="0"/>
                </a:lnTo>
                <a:lnTo>
                  <a:pt x="29" y="0"/>
                </a:lnTo>
                <a:lnTo>
                  <a:pt x="30" y="0"/>
                </a:lnTo>
                <a:lnTo>
                  <a:pt x="31" y="0"/>
                </a:lnTo>
                <a:lnTo>
                  <a:pt x="31" y="0"/>
                </a:lnTo>
                <a:lnTo>
                  <a:pt x="32" y="0"/>
                </a:lnTo>
                <a:lnTo>
                  <a:pt x="33" y="0"/>
                </a:lnTo>
                <a:lnTo>
                  <a:pt x="33" y="0"/>
                </a:lnTo>
                <a:lnTo>
                  <a:pt x="34" y="0"/>
                </a:lnTo>
                <a:lnTo>
                  <a:pt x="35" y="0"/>
                </a:lnTo>
                <a:lnTo>
                  <a:pt x="36" y="0"/>
                </a:lnTo>
                <a:lnTo>
                  <a:pt x="37" y="0"/>
                </a:lnTo>
                <a:lnTo>
                  <a:pt x="37" y="0"/>
                </a:lnTo>
                <a:lnTo>
                  <a:pt x="38" y="0"/>
                </a:lnTo>
                <a:lnTo>
                  <a:pt x="38" y="0"/>
                </a:lnTo>
                <a:lnTo>
                  <a:pt x="39" y="0"/>
                </a:lnTo>
                <a:lnTo>
                  <a:pt x="40" y="0"/>
                </a:lnTo>
                <a:lnTo>
                  <a:pt x="41" y="0"/>
                </a:lnTo>
                <a:lnTo>
                  <a:pt x="42" y="0"/>
                </a:lnTo>
                <a:lnTo>
                  <a:pt x="43" y="0"/>
                </a:lnTo>
                <a:lnTo>
                  <a:pt x="43" y="0"/>
                </a:lnTo>
                <a:lnTo>
                  <a:pt x="43" y="0"/>
                </a:lnTo>
                <a:lnTo>
                  <a:pt x="44" y="0"/>
                </a:lnTo>
                <a:lnTo>
                  <a:pt x="45" y="0"/>
                </a:lnTo>
                <a:lnTo>
                  <a:pt x="46" y="0"/>
                </a:lnTo>
                <a:lnTo>
                  <a:pt x="47" y="0"/>
                </a:lnTo>
                <a:lnTo>
                  <a:pt x="48" y="0"/>
                </a:lnTo>
                <a:lnTo>
                  <a:pt x="49" y="0"/>
                </a:lnTo>
                <a:lnTo>
                  <a:pt x="49" y="0"/>
                </a:lnTo>
                <a:lnTo>
                  <a:pt x="49" y="0"/>
                </a:lnTo>
                <a:lnTo>
                  <a:pt x="50" y="0"/>
                </a:lnTo>
                <a:lnTo>
                  <a:pt x="51" y="0"/>
                </a:lnTo>
                <a:lnTo>
                  <a:pt x="52" y="0"/>
                </a:lnTo>
                <a:lnTo>
                  <a:pt x="53" y="0"/>
                </a:lnTo>
                <a:lnTo>
                  <a:pt x="54" y="0"/>
                </a:lnTo>
                <a:lnTo>
                  <a:pt x="54" y="0"/>
                </a:lnTo>
                <a:lnTo>
                  <a:pt x="55" y="0"/>
                </a:lnTo>
                <a:lnTo>
                  <a:pt x="56" y="0"/>
                </a:lnTo>
                <a:lnTo>
                  <a:pt x="56" y="0"/>
                </a:lnTo>
                <a:lnTo>
                  <a:pt x="57" y="0"/>
                </a:lnTo>
                <a:lnTo>
                  <a:pt x="58" y="0"/>
                </a:lnTo>
                <a:lnTo>
                  <a:pt x="59" y="0"/>
                </a:lnTo>
                <a:lnTo>
                  <a:pt x="59" y="0"/>
                </a:lnTo>
                <a:lnTo>
                  <a:pt x="60" y="0"/>
                </a:lnTo>
                <a:lnTo>
                  <a:pt x="61" y="0"/>
                </a:lnTo>
                <a:lnTo>
                  <a:pt x="62" y="0"/>
                </a:lnTo>
                <a:lnTo>
                  <a:pt x="62" y="0"/>
                </a:lnTo>
                <a:lnTo>
                  <a:pt x="63" y="0"/>
                </a:lnTo>
                <a:lnTo>
                  <a:pt x="64" y="0"/>
                </a:lnTo>
                <a:lnTo>
                  <a:pt x="64" y="0"/>
                </a:lnTo>
                <a:lnTo>
                  <a:pt x="65" y="0"/>
                </a:lnTo>
                <a:lnTo>
                  <a:pt x="66" y="0"/>
                </a:lnTo>
                <a:lnTo>
                  <a:pt x="67" y="0"/>
                </a:lnTo>
                <a:lnTo>
                  <a:pt x="68" y="0"/>
                </a:lnTo>
                <a:lnTo>
                  <a:pt x="68" y="0"/>
                </a:lnTo>
                <a:lnTo>
                  <a:pt x="69" y="0"/>
                </a:lnTo>
                <a:lnTo>
                  <a:pt x="69" y="0"/>
                </a:lnTo>
                <a:lnTo>
                  <a:pt x="70" y="0"/>
                </a:lnTo>
                <a:lnTo>
                  <a:pt x="71" y="0"/>
                </a:lnTo>
                <a:lnTo>
                  <a:pt x="72" y="0"/>
                </a:lnTo>
                <a:lnTo>
                  <a:pt x="73" y="0"/>
                </a:lnTo>
                <a:lnTo>
                  <a:pt x="74" y="0"/>
                </a:lnTo>
                <a:lnTo>
                  <a:pt x="74" y="0"/>
                </a:lnTo>
                <a:lnTo>
                  <a:pt x="74" y="12"/>
                </a:lnTo>
                <a:lnTo>
                  <a:pt x="74" y="13"/>
                </a:lnTo>
                <a:lnTo>
                  <a:pt x="75" y="24"/>
                </a:lnTo>
                <a:lnTo>
                  <a:pt x="75" y="26"/>
                </a:lnTo>
                <a:lnTo>
                  <a:pt x="76" y="38"/>
                </a:lnTo>
                <a:lnTo>
                  <a:pt x="76" y="39"/>
                </a:lnTo>
                <a:lnTo>
                  <a:pt x="77" y="49"/>
                </a:lnTo>
                <a:lnTo>
                  <a:pt x="77" y="51"/>
                </a:lnTo>
                <a:lnTo>
                  <a:pt x="78" y="64"/>
                </a:lnTo>
                <a:lnTo>
                  <a:pt x="78" y="65"/>
                </a:lnTo>
                <a:lnTo>
                  <a:pt x="79" y="75"/>
                </a:lnTo>
                <a:lnTo>
                  <a:pt x="79" y="77"/>
                </a:lnTo>
                <a:lnTo>
                  <a:pt x="79" y="87"/>
                </a:lnTo>
                <a:lnTo>
                  <a:pt x="79" y="89"/>
                </a:lnTo>
                <a:lnTo>
                  <a:pt x="80" y="99"/>
                </a:lnTo>
                <a:lnTo>
                  <a:pt x="80" y="100"/>
                </a:lnTo>
                <a:lnTo>
                  <a:pt x="80" y="110"/>
                </a:lnTo>
                <a:lnTo>
                  <a:pt x="81" y="112"/>
                </a:lnTo>
                <a:lnTo>
                  <a:pt x="81" y="123"/>
                </a:lnTo>
                <a:lnTo>
                  <a:pt x="82" y="125"/>
                </a:lnTo>
                <a:lnTo>
                  <a:pt x="82" y="134"/>
                </a:lnTo>
                <a:lnTo>
                  <a:pt x="83" y="136"/>
                </a:lnTo>
                <a:lnTo>
                  <a:pt x="84" y="145"/>
                </a:lnTo>
                <a:lnTo>
                  <a:pt x="84" y="146"/>
                </a:lnTo>
                <a:lnTo>
                  <a:pt x="85" y="155"/>
                </a:lnTo>
                <a:lnTo>
                  <a:pt x="85" y="156"/>
                </a:lnTo>
                <a:lnTo>
                  <a:pt x="85" y="167"/>
                </a:lnTo>
                <a:lnTo>
                  <a:pt x="85" y="168"/>
                </a:lnTo>
                <a:lnTo>
                  <a:pt x="86" y="177"/>
                </a:lnTo>
                <a:lnTo>
                  <a:pt x="86" y="178"/>
                </a:lnTo>
                <a:lnTo>
                  <a:pt x="86" y="187"/>
                </a:lnTo>
                <a:lnTo>
                  <a:pt x="86" y="188"/>
                </a:lnTo>
                <a:lnTo>
                  <a:pt x="87" y="197"/>
                </a:lnTo>
                <a:lnTo>
                  <a:pt x="87" y="197"/>
                </a:lnTo>
                <a:lnTo>
                  <a:pt x="88" y="207"/>
                </a:lnTo>
                <a:lnTo>
                  <a:pt x="88" y="208"/>
                </a:lnTo>
                <a:lnTo>
                  <a:pt x="89" y="217"/>
                </a:lnTo>
                <a:lnTo>
                  <a:pt x="89" y="218"/>
                </a:lnTo>
                <a:lnTo>
                  <a:pt x="90" y="218"/>
                </a:lnTo>
                <a:lnTo>
                  <a:pt x="90" y="218"/>
                </a:lnTo>
                <a:lnTo>
                  <a:pt x="90" y="217"/>
                </a:lnTo>
                <a:lnTo>
                  <a:pt x="90" y="218"/>
                </a:lnTo>
                <a:lnTo>
                  <a:pt x="91" y="216"/>
                </a:lnTo>
                <a:lnTo>
                  <a:pt x="92" y="215"/>
                </a:lnTo>
                <a:lnTo>
                  <a:pt x="92" y="214"/>
                </a:lnTo>
                <a:lnTo>
                  <a:pt x="93" y="214"/>
                </a:lnTo>
                <a:lnTo>
                  <a:pt x="93" y="217"/>
                </a:lnTo>
                <a:lnTo>
                  <a:pt x="93" y="217"/>
                </a:lnTo>
                <a:lnTo>
                  <a:pt x="94" y="223"/>
                </a:lnTo>
                <a:lnTo>
                  <a:pt x="94" y="224"/>
                </a:lnTo>
                <a:lnTo>
                  <a:pt x="95" y="233"/>
                </a:lnTo>
                <a:lnTo>
                  <a:pt x="95" y="236"/>
                </a:lnTo>
                <a:lnTo>
                  <a:pt x="95" y="238"/>
                </a:lnTo>
                <a:lnTo>
                  <a:pt x="96" y="245"/>
                </a:lnTo>
                <a:lnTo>
                  <a:pt x="96" y="246"/>
                </a:lnTo>
                <a:lnTo>
                  <a:pt x="97" y="253"/>
                </a:lnTo>
                <a:lnTo>
                  <a:pt x="97" y="254"/>
                </a:lnTo>
                <a:lnTo>
                  <a:pt x="98" y="262"/>
                </a:lnTo>
                <a:lnTo>
                  <a:pt x="98" y="263"/>
                </a:lnTo>
                <a:lnTo>
                  <a:pt x="99" y="269"/>
                </a:lnTo>
                <a:lnTo>
                  <a:pt x="99" y="271"/>
                </a:lnTo>
                <a:lnTo>
                  <a:pt x="99" y="278"/>
                </a:lnTo>
                <a:lnTo>
                  <a:pt x="99" y="280"/>
                </a:lnTo>
                <a:lnTo>
                  <a:pt x="100" y="286"/>
                </a:lnTo>
                <a:lnTo>
                  <a:pt x="100" y="287"/>
                </a:lnTo>
                <a:lnTo>
                  <a:pt x="100" y="292"/>
                </a:lnTo>
                <a:lnTo>
                  <a:pt x="101" y="296"/>
                </a:lnTo>
                <a:lnTo>
                  <a:pt x="102" y="297"/>
                </a:lnTo>
                <a:lnTo>
                  <a:pt x="102" y="301"/>
                </a:lnTo>
                <a:lnTo>
                  <a:pt x="103" y="302"/>
                </a:lnTo>
                <a:lnTo>
                  <a:pt x="103" y="307"/>
                </a:lnTo>
                <a:lnTo>
                  <a:pt x="103" y="307"/>
                </a:lnTo>
                <a:lnTo>
                  <a:pt x="104" y="312"/>
                </a:lnTo>
                <a:lnTo>
                  <a:pt x="105" y="313"/>
                </a:lnTo>
                <a:lnTo>
                  <a:pt x="105" y="317"/>
                </a:lnTo>
                <a:lnTo>
                  <a:pt x="105" y="318"/>
                </a:lnTo>
                <a:lnTo>
                  <a:pt x="105" y="321"/>
                </a:lnTo>
                <a:lnTo>
                  <a:pt x="106" y="325"/>
                </a:lnTo>
                <a:lnTo>
                  <a:pt x="106" y="326"/>
                </a:lnTo>
                <a:lnTo>
                  <a:pt x="107" y="331"/>
                </a:lnTo>
                <a:lnTo>
                  <a:pt x="107" y="331"/>
                </a:lnTo>
                <a:lnTo>
                  <a:pt x="108" y="336"/>
                </a:lnTo>
                <a:lnTo>
                  <a:pt x="108" y="336"/>
                </a:lnTo>
                <a:lnTo>
                  <a:pt x="109" y="340"/>
                </a:lnTo>
                <a:lnTo>
                  <a:pt x="110" y="346"/>
                </a:lnTo>
                <a:lnTo>
                  <a:pt x="110" y="347"/>
                </a:lnTo>
                <a:lnTo>
                  <a:pt x="110" y="352"/>
                </a:lnTo>
                <a:lnTo>
                  <a:pt x="110" y="352"/>
                </a:lnTo>
                <a:lnTo>
                  <a:pt x="111" y="358"/>
                </a:lnTo>
                <a:lnTo>
                  <a:pt x="111" y="359"/>
                </a:lnTo>
                <a:lnTo>
                  <a:pt x="111" y="366"/>
                </a:lnTo>
                <a:lnTo>
                  <a:pt x="111" y="367"/>
                </a:lnTo>
                <a:lnTo>
                  <a:pt x="112" y="376"/>
                </a:lnTo>
                <a:lnTo>
                  <a:pt x="113" y="377"/>
                </a:lnTo>
                <a:lnTo>
                  <a:pt x="113" y="385"/>
                </a:lnTo>
                <a:lnTo>
                  <a:pt x="114" y="387"/>
                </a:lnTo>
                <a:lnTo>
                  <a:pt x="114" y="396"/>
                </a:lnTo>
                <a:lnTo>
                  <a:pt x="114" y="398"/>
                </a:lnTo>
                <a:lnTo>
                  <a:pt x="115" y="406"/>
                </a:lnTo>
                <a:lnTo>
                  <a:pt x="115" y="407"/>
                </a:lnTo>
                <a:lnTo>
                  <a:pt x="116" y="414"/>
                </a:lnTo>
                <a:lnTo>
                  <a:pt x="116" y="415"/>
                </a:lnTo>
                <a:lnTo>
                  <a:pt x="117" y="419"/>
                </a:lnTo>
                <a:lnTo>
                  <a:pt x="117" y="420"/>
                </a:lnTo>
                <a:lnTo>
                  <a:pt x="117" y="425"/>
                </a:lnTo>
                <a:lnTo>
                  <a:pt x="117" y="426"/>
                </a:lnTo>
                <a:lnTo>
                  <a:pt x="118" y="432"/>
                </a:lnTo>
                <a:lnTo>
                  <a:pt x="118" y="433"/>
                </a:lnTo>
                <a:lnTo>
                  <a:pt x="119" y="438"/>
                </a:lnTo>
                <a:lnTo>
                  <a:pt x="120" y="442"/>
                </a:lnTo>
                <a:lnTo>
                  <a:pt x="120" y="443"/>
                </a:lnTo>
                <a:lnTo>
                  <a:pt x="121" y="445"/>
                </a:lnTo>
                <a:lnTo>
                  <a:pt x="121" y="446"/>
                </a:lnTo>
                <a:lnTo>
                  <a:pt x="121" y="448"/>
                </a:lnTo>
                <a:lnTo>
                  <a:pt x="121" y="449"/>
                </a:lnTo>
                <a:lnTo>
                  <a:pt x="122" y="449"/>
                </a:lnTo>
                <a:lnTo>
                  <a:pt x="122" y="448"/>
                </a:lnTo>
                <a:lnTo>
                  <a:pt x="122" y="447"/>
                </a:lnTo>
                <a:lnTo>
                  <a:pt x="123" y="445"/>
                </a:lnTo>
                <a:lnTo>
                  <a:pt x="124" y="445"/>
                </a:lnTo>
                <a:lnTo>
                  <a:pt x="124" y="443"/>
                </a:lnTo>
                <a:lnTo>
                  <a:pt x="124" y="443"/>
                </a:lnTo>
                <a:lnTo>
                  <a:pt x="124" y="442"/>
                </a:lnTo>
                <a:lnTo>
                  <a:pt x="125" y="442"/>
                </a:lnTo>
                <a:lnTo>
                  <a:pt x="125" y="441"/>
                </a:lnTo>
                <a:lnTo>
                  <a:pt x="126" y="440"/>
                </a:lnTo>
                <a:lnTo>
                  <a:pt x="127" y="439"/>
                </a:lnTo>
                <a:lnTo>
                  <a:pt x="128" y="439"/>
                </a:lnTo>
                <a:lnTo>
                  <a:pt x="129" y="438"/>
                </a:lnTo>
                <a:lnTo>
                  <a:pt x="130" y="437"/>
                </a:lnTo>
                <a:lnTo>
                  <a:pt x="130" y="436"/>
                </a:lnTo>
                <a:lnTo>
                  <a:pt x="131" y="435"/>
                </a:lnTo>
                <a:lnTo>
                  <a:pt x="131" y="434"/>
                </a:lnTo>
                <a:lnTo>
                  <a:pt x="132" y="434"/>
                </a:lnTo>
                <a:lnTo>
                  <a:pt x="133" y="434"/>
                </a:lnTo>
                <a:lnTo>
                  <a:pt x="133" y="434"/>
                </a:lnTo>
                <a:lnTo>
                  <a:pt x="134" y="434"/>
                </a:lnTo>
                <a:lnTo>
                  <a:pt x="135" y="434"/>
                </a:lnTo>
                <a:lnTo>
                  <a:pt x="135" y="433"/>
                </a:lnTo>
                <a:lnTo>
                  <a:pt x="136" y="432"/>
                </a:lnTo>
                <a:lnTo>
                  <a:pt x="136" y="429"/>
                </a:lnTo>
                <a:lnTo>
                  <a:pt x="136" y="429"/>
                </a:lnTo>
                <a:lnTo>
                  <a:pt x="136" y="428"/>
                </a:lnTo>
                <a:lnTo>
                  <a:pt x="137" y="427"/>
                </a:lnTo>
                <a:lnTo>
                  <a:pt x="138" y="426"/>
                </a:lnTo>
                <a:lnTo>
                  <a:pt x="139" y="425"/>
                </a:lnTo>
                <a:lnTo>
                  <a:pt x="139" y="426"/>
                </a:lnTo>
                <a:lnTo>
                  <a:pt x="140" y="429"/>
                </a:lnTo>
                <a:lnTo>
                  <a:pt x="140" y="429"/>
                </a:lnTo>
                <a:lnTo>
                  <a:pt x="141" y="429"/>
                </a:lnTo>
                <a:lnTo>
                  <a:pt x="141" y="429"/>
                </a:lnTo>
                <a:lnTo>
                  <a:pt x="142" y="428"/>
                </a:lnTo>
                <a:lnTo>
                  <a:pt x="142" y="427"/>
                </a:lnTo>
                <a:lnTo>
                  <a:pt x="143" y="426"/>
                </a:lnTo>
                <a:lnTo>
                  <a:pt x="144" y="426"/>
                </a:lnTo>
                <a:lnTo>
                  <a:pt x="144" y="428"/>
                </a:lnTo>
                <a:lnTo>
                  <a:pt x="145" y="428"/>
                </a:lnTo>
                <a:lnTo>
                  <a:pt x="145" y="430"/>
                </a:lnTo>
                <a:lnTo>
                  <a:pt x="146" y="431"/>
                </a:lnTo>
                <a:lnTo>
                  <a:pt x="146" y="434"/>
                </a:lnTo>
                <a:lnTo>
                  <a:pt x="146" y="434"/>
                </a:lnTo>
                <a:lnTo>
                  <a:pt x="146" y="436"/>
                </a:lnTo>
                <a:lnTo>
                  <a:pt x="147" y="436"/>
                </a:lnTo>
                <a:lnTo>
                  <a:pt x="148" y="439"/>
                </a:lnTo>
                <a:lnTo>
                  <a:pt x="148" y="439"/>
                </a:lnTo>
                <a:lnTo>
                  <a:pt x="148" y="442"/>
                </a:lnTo>
                <a:lnTo>
                  <a:pt x="148" y="443"/>
                </a:lnTo>
                <a:lnTo>
                  <a:pt x="149" y="445"/>
                </a:lnTo>
                <a:lnTo>
                  <a:pt x="149" y="447"/>
                </a:lnTo>
                <a:lnTo>
                  <a:pt x="150" y="447"/>
                </a:lnTo>
                <a:lnTo>
                  <a:pt x="150" y="446"/>
                </a:lnTo>
                <a:lnTo>
                  <a:pt x="151" y="444"/>
                </a:lnTo>
                <a:lnTo>
                  <a:pt x="151" y="444"/>
                </a:lnTo>
                <a:lnTo>
                  <a:pt x="151" y="441"/>
                </a:lnTo>
                <a:lnTo>
                  <a:pt x="152" y="439"/>
                </a:lnTo>
                <a:lnTo>
                  <a:pt x="153" y="436"/>
                </a:lnTo>
                <a:lnTo>
                  <a:pt x="154" y="434"/>
                </a:lnTo>
                <a:lnTo>
                  <a:pt x="154" y="433"/>
                </a:lnTo>
                <a:lnTo>
                  <a:pt x="154" y="434"/>
                </a:lnTo>
                <a:lnTo>
                  <a:pt x="154" y="434"/>
                </a:lnTo>
                <a:lnTo>
                  <a:pt x="155" y="434"/>
                </a:lnTo>
                <a:lnTo>
                  <a:pt x="156" y="434"/>
                </a:lnTo>
                <a:lnTo>
                  <a:pt x="157" y="433"/>
                </a:lnTo>
                <a:lnTo>
                  <a:pt x="157" y="433"/>
                </a:lnTo>
                <a:lnTo>
                  <a:pt x="157" y="432"/>
                </a:lnTo>
                <a:lnTo>
                  <a:pt x="158" y="432"/>
                </a:lnTo>
                <a:lnTo>
                  <a:pt x="159" y="435"/>
                </a:lnTo>
                <a:lnTo>
                  <a:pt x="159" y="436"/>
                </a:lnTo>
                <a:lnTo>
                  <a:pt x="160" y="439"/>
                </a:lnTo>
                <a:lnTo>
                  <a:pt x="160" y="439"/>
                </a:lnTo>
                <a:lnTo>
                  <a:pt x="161" y="438"/>
                </a:lnTo>
                <a:lnTo>
                  <a:pt x="161" y="438"/>
                </a:lnTo>
                <a:lnTo>
                  <a:pt x="162" y="437"/>
                </a:lnTo>
                <a:lnTo>
                  <a:pt x="162" y="435"/>
                </a:lnTo>
                <a:lnTo>
                  <a:pt x="162" y="434"/>
                </a:lnTo>
                <a:lnTo>
                  <a:pt x="163" y="434"/>
                </a:lnTo>
                <a:lnTo>
                  <a:pt x="164" y="434"/>
                </a:lnTo>
                <a:lnTo>
                  <a:pt x="165" y="433"/>
                </a:lnTo>
                <a:lnTo>
                  <a:pt x="166" y="432"/>
                </a:lnTo>
                <a:lnTo>
                  <a:pt x="167" y="432"/>
                </a:lnTo>
                <a:lnTo>
                  <a:pt x="167" y="431"/>
                </a:lnTo>
                <a:lnTo>
                  <a:pt x="167" y="431"/>
                </a:lnTo>
                <a:lnTo>
                  <a:pt x="167" y="430"/>
                </a:lnTo>
                <a:lnTo>
                  <a:pt x="168" y="430"/>
                </a:lnTo>
                <a:lnTo>
                  <a:pt x="169" y="429"/>
                </a:lnTo>
                <a:lnTo>
                  <a:pt x="170" y="429"/>
                </a:lnTo>
                <a:lnTo>
                  <a:pt x="171" y="428"/>
                </a:lnTo>
                <a:lnTo>
                  <a:pt x="172" y="428"/>
                </a:lnTo>
                <a:lnTo>
                  <a:pt x="172" y="427"/>
                </a:lnTo>
                <a:lnTo>
                  <a:pt x="173" y="426"/>
                </a:lnTo>
                <a:lnTo>
                  <a:pt x="173" y="425"/>
                </a:lnTo>
                <a:lnTo>
                  <a:pt x="174" y="425"/>
                </a:lnTo>
                <a:lnTo>
                  <a:pt x="175" y="424"/>
                </a:lnTo>
                <a:lnTo>
                  <a:pt x="176" y="424"/>
                </a:lnTo>
                <a:lnTo>
                  <a:pt x="176" y="424"/>
                </a:lnTo>
                <a:lnTo>
                  <a:pt x="177" y="422"/>
                </a:lnTo>
                <a:lnTo>
                  <a:pt x="177" y="419"/>
                </a:lnTo>
                <a:lnTo>
                  <a:pt x="178" y="419"/>
                </a:lnTo>
                <a:lnTo>
                  <a:pt x="178" y="420"/>
                </a:lnTo>
                <a:lnTo>
                  <a:pt x="178" y="419"/>
                </a:lnTo>
                <a:lnTo>
                  <a:pt x="179" y="419"/>
                </a:lnTo>
                <a:lnTo>
                  <a:pt x="179" y="419"/>
                </a:lnTo>
                <a:lnTo>
                  <a:pt x="180" y="419"/>
                </a:lnTo>
                <a:lnTo>
                  <a:pt x="180" y="419"/>
                </a:lnTo>
                <a:lnTo>
                  <a:pt x="181" y="419"/>
                </a:lnTo>
                <a:lnTo>
                  <a:pt x="182" y="418"/>
                </a:lnTo>
                <a:lnTo>
                  <a:pt x="182" y="417"/>
                </a:lnTo>
                <a:lnTo>
                  <a:pt x="182" y="414"/>
                </a:lnTo>
                <a:lnTo>
                  <a:pt x="182" y="413"/>
                </a:lnTo>
                <a:lnTo>
                  <a:pt x="183" y="410"/>
                </a:lnTo>
                <a:lnTo>
                  <a:pt x="184" y="408"/>
                </a:lnTo>
                <a:lnTo>
                  <a:pt x="184" y="408"/>
                </a:lnTo>
                <a:lnTo>
                  <a:pt x="185" y="405"/>
                </a:lnTo>
                <a:lnTo>
                  <a:pt x="185" y="404"/>
                </a:lnTo>
                <a:lnTo>
                  <a:pt x="186" y="403"/>
                </a:lnTo>
                <a:lnTo>
                  <a:pt x="187" y="401"/>
                </a:lnTo>
                <a:lnTo>
                  <a:pt x="187" y="400"/>
                </a:lnTo>
                <a:lnTo>
                  <a:pt x="188" y="398"/>
                </a:lnTo>
                <a:lnTo>
                  <a:pt x="189" y="398"/>
                </a:lnTo>
                <a:lnTo>
                  <a:pt x="189" y="397"/>
                </a:lnTo>
                <a:lnTo>
                  <a:pt x="190" y="397"/>
                </a:lnTo>
                <a:lnTo>
                  <a:pt x="191" y="397"/>
                </a:lnTo>
                <a:lnTo>
                  <a:pt x="192" y="396"/>
                </a:lnTo>
                <a:lnTo>
                  <a:pt x="192" y="396"/>
                </a:lnTo>
                <a:lnTo>
                  <a:pt x="193" y="394"/>
                </a:lnTo>
                <a:lnTo>
                  <a:pt x="193" y="393"/>
                </a:lnTo>
                <a:lnTo>
                  <a:pt x="193" y="392"/>
                </a:lnTo>
                <a:lnTo>
                  <a:pt x="194" y="391"/>
                </a:lnTo>
                <a:lnTo>
                  <a:pt x="195" y="391"/>
                </a:lnTo>
                <a:lnTo>
                  <a:pt x="195" y="391"/>
                </a:lnTo>
                <a:lnTo>
                  <a:pt x="196" y="390"/>
                </a:lnTo>
                <a:lnTo>
                  <a:pt x="197" y="390"/>
                </a:lnTo>
                <a:lnTo>
                  <a:pt x="198" y="389"/>
                </a:lnTo>
                <a:lnTo>
                  <a:pt x="198" y="389"/>
                </a:lnTo>
                <a:lnTo>
                  <a:pt x="198" y="389"/>
                </a:lnTo>
                <a:lnTo>
                  <a:pt x="198" y="392"/>
                </a:lnTo>
                <a:lnTo>
                  <a:pt x="199" y="395"/>
                </a:lnTo>
                <a:lnTo>
                  <a:pt x="200" y="396"/>
                </a:lnTo>
                <a:lnTo>
                  <a:pt x="201" y="396"/>
                </a:lnTo>
                <a:lnTo>
                  <a:pt x="202" y="398"/>
                </a:lnTo>
                <a:lnTo>
                  <a:pt x="202" y="398"/>
                </a:lnTo>
                <a:lnTo>
                  <a:pt x="203" y="398"/>
                </a:lnTo>
                <a:lnTo>
                  <a:pt x="203" y="397"/>
                </a:lnTo>
                <a:lnTo>
                  <a:pt x="203" y="395"/>
                </a:lnTo>
                <a:lnTo>
                  <a:pt x="203" y="394"/>
                </a:lnTo>
                <a:lnTo>
                  <a:pt x="204" y="392"/>
                </a:lnTo>
                <a:lnTo>
                  <a:pt x="205" y="391"/>
                </a:lnTo>
                <a:lnTo>
                  <a:pt x="206" y="389"/>
                </a:lnTo>
                <a:lnTo>
                  <a:pt x="207" y="389"/>
                </a:lnTo>
                <a:lnTo>
                  <a:pt x="208" y="389"/>
                </a:lnTo>
                <a:lnTo>
                  <a:pt x="208" y="388"/>
                </a:lnTo>
                <a:lnTo>
                  <a:pt x="209" y="387"/>
                </a:lnTo>
                <a:lnTo>
                  <a:pt x="210" y="386"/>
                </a:lnTo>
                <a:lnTo>
                  <a:pt x="210" y="383"/>
                </a:lnTo>
                <a:lnTo>
                  <a:pt x="210" y="380"/>
                </a:lnTo>
                <a:lnTo>
                  <a:pt x="211" y="380"/>
                </a:lnTo>
                <a:lnTo>
                  <a:pt x="212" y="377"/>
                </a:lnTo>
                <a:lnTo>
                  <a:pt x="213" y="374"/>
                </a:lnTo>
                <a:lnTo>
                  <a:pt x="213" y="373"/>
                </a:lnTo>
                <a:lnTo>
                  <a:pt x="213" y="372"/>
                </a:lnTo>
                <a:lnTo>
                  <a:pt x="214" y="370"/>
                </a:lnTo>
                <a:lnTo>
                  <a:pt x="215" y="368"/>
                </a:lnTo>
                <a:lnTo>
                  <a:pt x="216" y="366"/>
                </a:lnTo>
                <a:lnTo>
                  <a:pt x="216" y="365"/>
                </a:lnTo>
                <a:lnTo>
                  <a:pt x="216" y="363"/>
                </a:lnTo>
                <a:lnTo>
                  <a:pt x="216" y="363"/>
                </a:lnTo>
                <a:lnTo>
                  <a:pt x="217" y="361"/>
                </a:lnTo>
                <a:lnTo>
                  <a:pt x="218" y="358"/>
                </a:lnTo>
                <a:lnTo>
                  <a:pt x="218" y="357"/>
                </a:lnTo>
                <a:lnTo>
                  <a:pt x="218" y="357"/>
                </a:lnTo>
                <a:lnTo>
                  <a:pt x="218" y="356"/>
                </a:lnTo>
                <a:lnTo>
                  <a:pt x="219" y="356"/>
                </a:lnTo>
                <a:lnTo>
                  <a:pt x="220" y="356"/>
                </a:lnTo>
                <a:lnTo>
                  <a:pt x="221" y="355"/>
                </a:lnTo>
                <a:lnTo>
                  <a:pt x="221" y="354"/>
                </a:lnTo>
                <a:lnTo>
                  <a:pt x="221" y="353"/>
                </a:lnTo>
                <a:lnTo>
                  <a:pt x="222" y="352"/>
                </a:lnTo>
                <a:lnTo>
                  <a:pt x="222" y="352"/>
                </a:lnTo>
                <a:lnTo>
                  <a:pt x="223" y="349"/>
                </a:lnTo>
                <a:lnTo>
                  <a:pt x="223" y="349"/>
                </a:lnTo>
                <a:lnTo>
                  <a:pt x="224" y="347"/>
                </a:lnTo>
                <a:lnTo>
                  <a:pt x="224" y="347"/>
                </a:lnTo>
                <a:lnTo>
                  <a:pt x="224" y="346"/>
                </a:lnTo>
                <a:lnTo>
                  <a:pt x="225" y="344"/>
                </a:lnTo>
                <a:lnTo>
                  <a:pt x="225" y="343"/>
                </a:lnTo>
                <a:lnTo>
                  <a:pt x="226" y="341"/>
                </a:lnTo>
                <a:lnTo>
                  <a:pt x="227" y="339"/>
                </a:lnTo>
                <a:lnTo>
                  <a:pt x="228" y="338"/>
                </a:lnTo>
                <a:lnTo>
                  <a:pt x="229" y="340"/>
                </a:lnTo>
                <a:lnTo>
                  <a:pt x="229" y="341"/>
                </a:lnTo>
                <a:lnTo>
                  <a:pt x="229" y="341"/>
                </a:lnTo>
                <a:lnTo>
                  <a:pt x="230" y="345"/>
                </a:lnTo>
                <a:lnTo>
                  <a:pt x="231" y="346"/>
                </a:lnTo>
                <a:lnTo>
                  <a:pt x="231" y="349"/>
                </a:lnTo>
                <a:lnTo>
                  <a:pt x="232" y="350"/>
                </a:lnTo>
                <a:lnTo>
                  <a:pt x="232" y="352"/>
                </a:lnTo>
                <a:lnTo>
                  <a:pt x="232" y="353"/>
                </a:lnTo>
                <a:lnTo>
                  <a:pt x="234" y="357"/>
                </a:lnTo>
                <a:lnTo>
                  <a:pt x="234" y="359"/>
                </a:lnTo>
                <a:lnTo>
                  <a:pt x="234" y="358"/>
                </a:lnTo>
                <a:lnTo>
                  <a:pt x="235" y="357"/>
                </a:lnTo>
                <a:lnTo>
                  <a:pt x="236" y="356"/>
                </a:lnTo>
                <a:lnTo>
                  <a:pt x="236" y="355"/>
                </a:lnTo>
                <a:lnTo>
                  <a:pt x="237" y="354"/>
                </a:lnTo>
                <a:lnTo>
                  <a:pt x="238" y="352"/>
                </a:lnTo>
                <a:lnTo>
                  <a:pt x="239" y="351"/>
                </a:lnTo>
                <a:lnTo>
                  <a:pt x="239" y="350"/>
                </a:lnTo>
                <a:lnTo>
                  <a:pt x="240" y="349"/>
                </a:lnTo>
                <a:lnTo>
                  <a:pt x="241" y="347"/>
                </a:lnTo>
                <a:lnTo>
                  <a:pt x="241" y="347"/>
                </a:lnTo>
                <a:lnTo>
                  <a:pt x="242" y="347"/>
                </a:lnTo>
                <a:lnTo>
                  <a:pt x="242" y="349"/>
                </a:lnTo>
                <a:lnTo>
                  <a:pt x="243" y="349"/>
                </a:lnTo>
                <a:lnTo>
                  <a:pt x="243" y="352"/>
                </a:lnTo>
                <a:lnTo>
                  <a:pt x="244" y="352"/>
                </a:lnTo>
                <a:lnTo>
                  <a:pt x="244" y="355"/>
                </a:lnTo>
                <a:lnTo>
                  <a:pt x="244" y="356"/>
                </a:lnTo>
                <a:lnTo>
                  <a:pt x="245" y="358"/>
                </a:lnTo>
                <a:lnTo>
                  <a:pt x="246" y="361"/>
                </a:lnTo>
                <a:lnTo>
                  <a:pt x="246" y="362"/>
                </a:lnTo>
                <a:lnTo>
                  <a:pt x="247" y="363"/>
                </a:lnTo>
                <a:lnTo>
                  <a:pt x="247" y="366"/>
                </a:lnTo>
                <a:lnTo>
                  <a:pt x="248" y="367"/>
                </a:lnTo>
                <a:lnTo>
                  <a:pt x="249" y="367"/>
                </a:lnTo>
                <a:lnTo>
                  <a:pt x="249" y="366"/>
                </a:lnTo>
                <a:lnTo>
                  <a:pt x="249" y="367"/>
                </a:lnTo>
                <a:lnTo>
                  <a:pt x="250" y="367"/>
                </a:lnTo>
                <a:lnTo>
                  <a:pt x="250" y="368"/>
                </a:lnTo>
                <a:lnTo>
                  <a:pt x="251" y="368"/>
                </a:lnTo>
                <a:lnTo>
                  <a:pt x="252" y="367"/>
                </a:lnTo>
                <a:lnTo>
                  <a:pt x="252" y="368"/>
                </a:lnTo>
                <a:lnTo>
                  <a:pt x="253" y="368"/>
                </a:lnTo>
                <a:lnTo>
                  <a:pt x="253" y="369"/>
                </a:lnTo>
                <a:lnTo>
                  <a:pt x="253" y="369"/>
                </a:lnTo>
                <a:lnTo>
                  <a:pt x="253" y="371"/>
                </a:lnTo>
                <a:lnTo>
                  <a:pt x="254" y="371"/>
                </a:lnTo>
                <a:lnTo>
                  <a:pt x="254" y="373"/>
                </a:lnTo>
                <a:lnTo>
                  <a:pt x="254" y="374"/>
                </a:lnTo>
                <a:lnTo>
                  <a:pt x="255" y="376"/>
                </a:lnTo>
                <a:lnTo>
                  <a:pt x="256" y="377"/>
                </a:lnTo>
                <a:lnTo>
                  <a:pt x="257" y="378"/>
                </a:lnTo>
                <a:lnTo>
                  <a:pt x="258" y="380"/>
                </a:lnTo>
                <a:lnTo>
                  <a:pt x="258" y="381"/>
                </a:lnTo>
                <a:lnTo>
                  <a:pt x="259" y="383"/>
                </a:lnTo>
                <a:lnTo>
                  <a:pt x="259" y="384"/>
                </a:lnTo>
                <a:lnTo>
                  <a:pt x="260" y="387"/>
                </a:lnTo>
                <a:lnTo>
                  <a:pt x="260" y="388"/>
                </a:lnTo>
                <a:lnTo>
                  <a:pt x="260" y="388"/>
                </a:lnTo>
                <a:lnTo>
                  <a:pt x="261" y="389"/>
                </a:lnTo>
                <a:lnTo>
                  <a:pt x="262" y="390"/>
                </a:lnTo>
                <a:lnTo>
                  <a:pt x="263" y="390"/>
                </a:lnTo>
                <a:lnTo>
                  <a:pt x="263" y="391"/>
                </a:lnTo>
                <a:lnTo>
                  <a:pt x="264" y="391"/>
                </a:lnTo>
                <a:lnTo>
                  <a:pt x="264" y="390"/>
                </a:lnTo>
                <a:lnTo>
                  <a:pt x="265" y="389"/>
                </a:lnTo>
                <a:lnTo>
                  <a:pt x="265" y="390"/>
                </a:lnTo>
                <a:lnTo>
                  <a:pt x="265" y="390"/>
                </a:lnTo>
                <a:lnTo>
                  <a:pt x="265" y="389"/>
                </a:lnTo>
                <a:lnTo>
                  <a:pt x="266" y="388"/>
                </a:lnTo>
                <a:lnTo>
                  <a:pt x="267" y="388"/>
                </a:lnTo>
                <a:lnTo>
                  <a:pt x="267" y="387"/>
                </a:lnTo>
                <a:lnTo>
                  <a:pt x="268" y="386"/>
                </a:lnTo>
                <a:lnTo>
                  <a:pt x="269" y="385"/>
                </a:lnTo>
                <a:lnTo>
                  <a:pt x="269" y="384"/>
                </a:lnTo>
                <a:lnTo>
                  <a:pt x="270" y="383"/>
                </a:lnTo>
                <a:lnTo>
                  <a:pt x="270" y="383"/>
                </a:lnTo>
                <a:lnTo>
                  <a:pt x="271" y="383"/>
                </a:lnTo>
                <a:lnTo>
                  <a:pt x="271" y="384"/>
                </a:lnTo>
                <a:lnTo>
                  <a:pt x="271" y="386"/>
                </a:lnTo>
                <a:lnTo>
                  <a:pt x="271" y="387"/>
                </a:lnTo>
                <a:lnTo>
                  <a:pt x="272" y="389"/>
                </a:lnTo>
                <a:lnTo>
                  <a:pt x="272" y="390"/>
                </a:lnTo>
                <a:lnTo>
                  <a:pt x="273" y="393"/>
                </a:lnTo>
                <a:lnTo>
                  <a:pt x="274" y="394"/>
                </a:lnTo>
                <a:lnTo>
                  <a:pt x="274" y="397"/>
                </a:lnTo>
                <a:lnTo>
                  <a:pt x="275" y="397"/>
                </a:lnTo>
                <a:lnTo>
                  <a:pt x="275" y="400"/>
                </a:lnTo>
                <a:lnTo>
                  <a:pt x="275" y="400"/>
                </a:lnTo>
                <a:lnTo>
                  <a:pt x="275" y="402"/>
                </a:lnTo>
                <a:lnTo>
                  <a:pt x="276" y="403"/>
                </a:lnTo>
                <a:lnTo>
                  <a:pt x="277" y="403"/>
                </a:lnTo>
                <a:lnTo>
                  <a:pt x="278" y="403"/>
                </a:lnTo>
                <a:lnTo>
                  <a:pt x="278" y="404"/>
                </a:lnTo>
                <a:lnTo>
                  <a:pt x="278" y="405"/>
                </a:lnTo>
                <a:lnTo>
                  <a:pt x="279" y="406"/>
                </a:lnTo>
                <a:lnTo>
                  <a:pt x="280" y="406"/>
                </a:lnTo>
                <a:lnTo>
                  <a:pt x="280" y="405"/>
                </a:lnTo>
                <a:lnTo>
                  <a:pt x="281" y="404"/>
                </a:lnTo>
                <a:lnTo>
                  <a:pt x="282" y="403"/>
                </a:lnTo>
                <a:lnTo>
                  <a:pt x="283" y="403"/>
                </a:lnTo>
                <a:lnTo>
                  <a:pt x="284" y="403"/>
                </a:lnTo>
                <a:lnTo>
                  <a:pt x="284" y="402"/>
                </a:lnTo>
                <a:lnTo>
                  <a:pt x="285" y="402"/>
                </a:lnTo>
                <a:lnTo>
                  <a:pt x="285" y="400"/>
                </a:lnTo>
                <a:lnTo>
                  <a:pt x="285" y="400"/>
                </a:lnTo>
                <a:lnTo>
                  <a:pt x="285" y="399"/>
                </a:lnTo>
                <a:lnTo>
                  <a:pt x="286" y="399"/>
                </a:lnTo>
                <a:lnTo>
                  <a:pt x="287" y="398"/>
                </a:lnTo>
                <a:lnTo>
                  <a:pt x="288" y="396"/>
                </a:lnTo>
                <a:lnTo>
                  <a:pt x="289" y="395"/>
                </a:lnTo>
                <a:lnTo>
                  <a:pt x="290" y="393"/>
                </a:lnTo>
                <a:lnTo>
                  <a:pt x="290" y="392"/>
                </a:lnTo>
                <a:lnTo>
                  <a:pt x="290" y="391"/>
                </a:lnTo>
                <a:lnTo>
                  <a:pt x="291" y="390"/>
                </a:lnTo>
                <a:lnTo>
                  <a:pt x="292" y="389"/>
                </a:lnTo>
                <a:lnTo>
                  <a:pt x="292" y="388"/>
                </a:lnTo>
                <a:lnTo>
                  <a:pt x="293" y="388"/>
                </a:lnTo>
                <a:lnTo>
                  <a:pt x="294" y="388"/>
                </a:lnTo>
                <a:lnTo>
                  <a:pt x="295" y="387"/>
                </a:lnTo>
                <a:lnTo>
                  <a:pt x="296" y="387"/>
                </a:lnTo>
                <a:lnTo>
                  <a:pt x="296" y="387"/>
                </a:lnTo>
                <a:lnTo>
                  <a:pt x="296" y="387"/>
                </a:lnTo>
                <a:lnTo>
                  <a:pt x="296" y="386"/>
                </a:lnTo>
                <a:lnTo>
                  <a:pt x="297" y="386"/>
                </a:lnTo>
                <a:lnTo>
                  <a:pt x="298" y="386"/>
                </a:lnTo>
                <a:lnTo>
                  <a:pt x="299" y="388"/>
                </a:lnTo>
                <a:lnTo>
                  <a:pt x="300" y="389"/>
                </a:lnTo>
                <a:lnTo>
                  <a:pt x="301" y="390"/>
                </a:lnTo>
                <a:lnTo>
                  <a:pt x="301" y="390"/>
                </a:lnTo>
                <a:lnTo>
                  <a:pt x="302" y="391"/>
                </a:lnTo>
                <a:lnTo>
                  <a:pt x="302" y="393"/>
                </a:lnTo>
                <a:lnTo>
                  <a:pt x="303" y="396"/>
                </a:lnTo>
                <a:lnTo>
                  <a:pt x="304" y="398"/>
                </a:lnTo>
                <a:lnTo>
                  <a:pt x="304" y="398"/>
                </a:lnTo>
                <a:lnTo>
                  <a:pt x="305" y="400"/>
                </a:lnTo>
                <a:lnTo>
                  <a:pt x="305" y="401"/>
                </a:lnTo>
                <a:lnTo>
                  <a:pt x="306" y="403"/>
                </a:lnTo>
                <a:lnTo>
                  <a:pt x="306" y="403"/>
                </a:lnTo>
                <a:lnTo>
                  <a:pt x="306" y="405"/>
                </a:lnTo>
                <a:lnTo>
                  <a:pt x="307" y="405"/>
                </a:lnTo>
                <a:lnTo>
                  <a:pt x="307" y="407"/>
                </a:lnTo>
                <a:lnTo>
                  <a:pt x="308" y="408"/>
                </a:lnTo>
                <a:lnTo>
                  <a:pt x="309" y="409"/>
                </a:lnTo>
                <a:lnTo>
                  <a:pt x="309" y="411"/>
                </a:lnTo>
                <a:lnTo>
                  <a:pt x="309" y="412"/>
                </a:lnTo>
                <a:lnTo>
                  <a:pt x="310" y="410"/>
                </a:lnTo>
                <a:lnTo>
                  <a:pt x="311" y="409"/>
                </a:lnTo>
                <a:lnTo>
                  <a:pt x="311" y="408"/>
                </a:lnTo>
                <a:lnTo>
                  <a:pt x="311" y="408"/>
                </a:lnTo>
                <a:lnTo>
                  <a:pt x="312" y="408"/>
                </a:lnTo>
                <a:lnTo>
                  <a:pt x="312" y="407"/>
                </a:lnTo>
                <a:lnTo>
                  <a:pt x="313" y="406"/>
                </a:lnTo>
                <a:lnTo>
                  <a:pt x="314" y="405"/>
                </a:lnTo>
                <a:lnTo>
                  <a:pt x="315" y="404"/>
                </a:lnTo>
                <a:lnTo>
                  <a:pt x="315" y="404"/>
                </a:lnTo>
                <a:lnTo>
                  <a:pt x="316" y="403"/>
                </a:lnTo>
                <a:lnTo>
                  <a:pt x="316" y="403"/>
                </a:lnTo>
                <a:lnTo>
                  <a:pt x="317" y="403"/>
                </a:lnTo>
                <a:lnTo>
                  <a:pt x="317" y="402"/>
                </a:lnTo>
                <a:lnTo>
                  <a:pt x="318" y="402"/>
                </a:lnTo>
                <a:lnTo>
                  <a:pt x="318" y="401"/>
                </a:lnTo>
                <a:lnTo>
                  <a:pt x="319" y="400"/>
                </a:lnTo>
                <a:lnTo>
                  <a:pt x="320" y="400"/>
                </a:lnTo>
                <a:lnTo>
                  <a:pt x="321" y="399"/>
                </a:lnTo>
                <a:lnTo>
                  <a:pt x="321" y="398"/>
                </a:lnTo>
                <a:lnTo>
                  <a:pt x="321" y="398"/>
                </a:lnTo>
                <a:lnTo>
                  <a:pt x="321" y="397"/>
                </a:lnTo>
                <a:lnTo>
                  <a:pt x="322" y="396"/>
                </a:lnTo>
                <a:lnTo>
                  <a:pt x="323" y="395"/>
                </a:lnTo>
                <a:lnTo>
                  <a:pt x="323" y="394"/>
                </a:lnTo>
                <a:lnTo>
                  <a:pt x="324" y="393"/>
                </a:lnTo>
                <a:lnTo>
                  <a:pt x="325" y="392"/>
                </a:lnTo>
                <a:lnTo>
                  <a:pt x="326" y="391"/>
                </a:lnTo>
                <a:lnTo>
                  <a:pt x="326" y="391"/>
                </a:lnTo>
                <a:lnTo>
                  <a:pt x="327" y="391"/>
                </a:lnTo>
                <a:lnTo>
                  <a:pt x="327" y="391"/>
                </a:lnTo>
                <a:lnTo>
                  <a:pt x="327" y="391"/>
                </a:lnTo>
                <a:lnTo>
                  <a:pt x="328" y="391"/>
                </a:lnTo>
                <a:lnTo>
                  <a:pt x="329" y="391"/>
                </a:lnTo>
                <a:lnTo>
                  <a:pt x="330" y="390"/>
                </a:lnTo>
                <a:lnTo>
                  <a:pt x="331" y="390"/>
                </a:lnTo>
                <a:lnTo>
                  <a:pt x="332" y="390"/>
                </a:lnTo>
                <a:lnTo>
                  <a:pt x="332" y="389"/>
                </a:lnTo>
                <a:lnTo>
                  <a:pt x="333" y="389"/>
                </a:lnTo>
                <a:lnTo>
                  <a:pt x="333" y="388"/>
                </a:lnTo>
                <a:lnTo>
                  <a:pt x="334" y="387"/>
                </a:lnTo>
                <a:lnTo>
                  <a:pt x="335" y="385"/>
                </a:lnTo>
                <a:lnTo>
                  <a:pt x="336" y="384"/>
                </a:lnTo>
                <a:lnTo>
                  <a:pt x="337" y="383"/>
                </a:lnTo>
                <a:lnTo>
                  <a:pt x="337" y="383"/>
                </a:lnTo>
                <a:lnTo>
                  <a:pt x="337" y="381"/>
                </a:lnTo>
                <a:lnTo>
                  <a:pt x="338" y="381"/>
                </a:lnTo>
                <a:lnTo>
                  <a:pt x="338" y="379"/>
                </a:lnTo>
                <a:lnTo>
                  <a:pt x="339" y="378"/>
                </a:lnTo>
                <a:lnTo>
                  <a:pt x="339" y="377"/>
                </a:lnTo>
                <a:lnTo>
                  <a:pt x="339" y="377"/>
                </a:lnTo>
                <a:lnTo>
                  <a:pt x="339" y="377"/>
                </a:lnTo>
                <a:lnTo>
                  <a:pt x="340" y="377"/>
                </a:lnTo>
                <a:lnTo>
                  <a:pt x="341" y="376"/>
                </a:lnTo>
                <a:lnTo>
                  <a:pt x="341" y="375"/>
                </a:lnTo>
                <a:lnTo>
                  <a:pt x="342" y="374"/>
                </a:lnTo>
                <a:lnTo>
                  <a:pt x="342" y="373"/>
                </a:lnTo>
                <a:lnTo>
                  <a:pt x="343" y="372"/>
                </a:lnTo>
                <a:lnTo>
                  <a:pt x="344" y="372"/>
                </a:lnTo>
                <a:lnTo>
                  <a:pt x="345" y="371"/>
                </a:lnTo>
                <a:lnTo>
                  <a:pt x="346" y="370"/>
                </a:lnTo>
                <a:lnTo>
                  <a:pt x="346" y="370"/>
                </a:lnTo>
                <a:lnTo>
                  <a:pt x="347" y="371"/>
                </a:lnTo>
                <a:lnTo>
                  <a:pt x="347" y="372"/>
                </a:lnTo>
                <a:lnTo>
                  <a:pt x="348" y="373"/>
                </a:lnTo>
                <a:lnTo>
                  <a:pt x="349" y="373"/>
                </a:lnTo>
                <a:lnTo>
                  <a:pt x="349" y="375"/>
                </a:lnTo>
                <a:lnTo>
                  <a:pt x="350" y="376"/>
                </a:lnTo>
                <a:lnTo>
                  <a:pt x="350" y="377"/>
                </a:lnTo>
                <a:lnTo>
                  <a:pt x="351" y="377"/>
                </a:lnTo>
                <a:lnTo>
                  <a:pt x="352" y="378"/>
                </a:lnTo>
                <a:lnTo>
                  <a:pt x="352" y="379"/>
                </a:lnTo>
                <a:lnTo>
                  <a:pt x="352" y="380"/>
                </a:lnTo>
                <a:lnTo>
                  <a:pt x="352" y="381"/>
                </a:lnTo>
                <a:lnTo>
                  <a:pt x="353" y="382"/>
                </a:lnTo>
                <a:lnTo>
                  <a:pt x="353" y="383"/>
                </a:lnTo>
                <a:lnTo>
                  <a:pt x="354" y="384"/>
                </a:lnTo>
                <a:lnTo>
                  <a:pt x="355" y="383"/>
                </a:lnTo>
                <a:lnTo>
                  <a:pt x="356" y="383"/>
                </a:lnTo>
                <a:lnTo>
                  <a:pt x="356" y="384"/>
                </a:lnTo>
                <a:lnTo>
                  <a:pt x="357" y="383"/>
                </a:lnTo>
                <a:lnTo>
                  <a:pt x="357" y="383"/>
                </a:lnTo>
                <a:lnTo>
                  <a:pt x="358" y="381"/>
                </a:lnTo>
                <a:lnTo>
                  <a:pt x="358" y="380"/>
                </a:lnTo>
                <a:lnTo>
                  <a:pt x="359" y="379"/>
                </a:lnTo>
                <a:lnTo>
                  <a:pt x="359" y="377"/>
                </a:lnTo>
                <a:lnTo>
                  <a:pt x="360" y="377"/>
                </a:lnTo>
                <a:lnTo>
                  <a:pt x="360" y="376"/>
                </a:lnTo>
                <a:lnTo>
                  <a:pt x="361" y="376"/>
                </a:lnTo>
                <a:lnTo>
                  <a:pt x="361" y="374"/>
                </a:lnTo>
                <a:lnTo>
                  <a:pt x="362" y="373"/>
                </a:lnTo>
                <a:lnTo>
                  <a:pt x="362" y="372"/>
                </a:lnTo>
                <a:lnTo>
                  <a:pt x="363" y="372"/>
                </a:lnTo>
                <a:lnTo>
                  <a:pt x="364" y="371"/>
                </a:lnTo>
                <a:lnTo>
                  <a:pt x="364" y="371"/>
                </a:lnTo>
                <a:lnTo>
                  <a:pt x="365" y="369"/>
                </a:lnTo>
                <a:lnTo>
                  <a:pt x="366" y="368"/>
                </a:lnTo>
                <a:lnTo>
                  <a:pt x="367" y="367"/>
                </a:lnTo>
                <a:lnTo>
                  <a:pt x="368" y="367"/>
                </a:lnTo>
                <a:lnTo>
                  <a:pt x="368" y="367"/>
                </a:lnTo>
                <a:lnTo>
                  <a:pt x="369" y="367"/>
                </a:lnTo>
                <a:lnTo>
                  <a:pt x="370" y="367"/>
                </a:lnTo>
                <a:lnTo>
                  <a:pt x="370" y="367"/>
                </a:lnTo>
                <a:lnTo>
                  <a:pt x="371" y="367"/>
                </a:lnTo>
                <a:lnTo>
                  <a:pt x="371" y="366"/>
                </a:lnTo>
                <a:lnTo>
                  <a:pt x="372" y="366"/>
                </a:lnTo>
                <a:lnTo>
                  <a:pt x="373" y="364"/>
                </a:lnTo>
                <a:lnTo>
                  <a:pt x="373" y="365"/>
                </a:lnTo>
                <a:lnTo>
                  <a:pt x="374" y="366"/>
                </a:lnTo>
                <a:lnTo>
                  <a:pt x="374" y="367"/>
                </a:lnTo>
                <a:lnTo>
                  <a:pt x="375" y="367"/>
                </a:lnTo>
                <a:lnTo>
                  <a:pt x="376" y="369"/>
                </a:lnTo>
                <a:lnTo>
                  <a:pt x="377" y="370"/>
                </a:lnTo>
                <a:lnTo>
                  <a:pt x="377" y="370"/>
                </a:lnTo>
                <a:lnTo>
                  <a:pt x="378" y="369"/>
                </a:lnTo>
                <a:lnTo>
                  <a:pt x="378" y="368"/>
                </a:lnTo>
                <a:lnTo>
                  <a:pt x="379" y="368"/>
                </a:lnTo>
                <a:lnTo>
                  <a:pt x="380" y="370"/>
                </a:lnTo>
                <a:lnTo>
                  <a:pt x="381" y="370"/>
                </a:lnTo>
                <a:lnTo>
                  <a:pt x="381" y="371"/>
                </a:lnTo>
                <a:lnTo>
                  <a:pt x="382" y="371"/>
                </a:lnTo>
                <a:lnTo>
                  <a:pt x="382" y="372"/>
                </a:lnTo>
                <a:lnTo>
                  <a:pt x="383" y="373"/>
                </a:lnTo>
                <a:lnTo>
                  <a:pt x="383" y="374"/>
                </a:lnTo>
                <a:lnTo>
                  <a:pt x="383" y="375"/>
                </a:lnTo>
                <a:lnTo>
                  <a:pt x="383" y="377"/>
                </a:lnTo>
                <a:lnTo>
                  <a:pt x="383" y="377"/>
                </a:lnTo>
                <a:lnTo>
                  <a:pt x="384" y="378"/>
                </a:lnTo>
                <a:lnTo>
                  <a:pt x="385" y="380"/>
                </a:lnTo>
                <a:lnTo>
                  <a:pt x="386" y="381"/>
                </a:lnTo>
                <a:lnTo>
                  <a:pt x="386" y="382"/>
                </a:lnTo>
                <a:lnTo>
                  <a:pt x="387" y="382"/>
                </a:lnTo>
                <a:lnTo>
                  <a:pt x="388" y="382"/>
                </a:lnTo>
                <a:lnTo>
                  <a:pt x="388" y="381"/>
                </a:lnTo>
                <a:lnTo>
                  <a:pt x="388" y="381"/>
                </a:lnTo>
                <a:lnTo>
                  <a:pt x="388" y="381"/>
                </a:lnTo>
                <a:lnTo>
                  <a:pt x="389" y="381"/>
                </a:lnTo>
                <a:lnTo>
                  <a:pt x="389" y="380"/>
                </a:lnTo>
                <a:lnTo>
                  <a:pt x="390" y="379"/>
                </a:lnTo>
                <a:lnTo>
                  <a:pt x="391" y="377"/>
                </a:lnTo>
                <a:lnTo>
                  <a:pt x="392" y="377"/>
                </a:lnTo>
                <a:lnTo>
                  <a:pt x="392" y="377"/>
                </a:lnTo>
                <a:lnTo>
                  <a:pt x="393" y="377"/>
                </a:lnTo>
                <a:lnTo>
                  <a:pt x="393" y="377"/>
                </a:lnTo>
                <a:lnTo>
                  <a:pt x="393" y="377"/>
                </a:lnTo>
                <a:lnTo>
                  <a:pt x="393" y="376"/>
                </a:lnTo>
                <a:lnTo>
                  <a:pt x="394" y="376"/>
                </a:lnTo>
                <a:lnTo>
                  <a:pt x="395" y="375"/>
                </a:lnTo>
                <a:lnTo>
                  <a:pt x="395" y="375"/>
                </a:lnTo>
                <a:lnTo>
                  <a:pt x="396" y="375"/>
                </a:lnTo>
                <a:lnTo>
                  <a:pt x="396" y="374"/>
                </a:lnTo>
                <a:lnTo>
                  <a:pt x="397" y="374"/>
                </a:lnTo>
                <a:lnTo>
                  <a:pt x="398" y="374"/>
                </a:lnTo>
                <a:lnTo>
                  <a:pt x="398" y="374"/>
                </a:lnTo>
                <a:lnTo>
                  <a:pt x="399" y="373"/>
                </a:lnTo>
                <a:lnTo>
                  <a:pt x="400" y="373"/>
                </a:lnTo>
                <a:lnTo>
                  <a:pt x="401" y="373"/>
                </a:lnTo>
                <a:lnTo>
                  <a:pt x="401" y="372"/>
                </a:lnTo>
                <a:lnTo>
                  <a:pt x="402" y="372"/>
                </a:lnTo>
                <a:lnTo>
                  <a:pt x="402" y="373"/>
                </a:lnTo>
                <a:lnTo>
                  <a:pt x="403" y="373"/>
                </a:lnTo>
                <a:lnTo>
                  <a:pt x="403" y="372"/>
                </a:lnTo>
                <a:lnTo>
                  <a:pt x="404" y="372"/>
                </a:lnTo>
                <a:lnTo>
                  <a:pt x="404" y="372"/>
                </a:lnTo>
                <a:lnTo>
                  <a:pt x="404" y="372"/>
                </a:lnTo>
                <a:lnTo>
                  <a:pt x="405" y="371"/>
                </a:lnTo>
                <a:lnTo>
                  <a:pt x="406" y="369"/>
                </a:lnTo>
                <a:lnTo>
                  <a:pt x="406" y="370"/>
                </a:lnTo>
                <a:lnTo>
                  <a:pt x="407" y="371"/>
                </a:lnTo>
                <a:lnTo>
                  <a:pt x="407" y="371"/>
                </a:lnTo>
                <a:lnTo>
                  <a:pt x="408" y="371"/>
                </a:lnTo>
                <a:lnTo>
                  <a:pt x="409" y="371"/>
                </a:lnTo>
                <a:lnTo>
                  <a:pt x="409" y="372"/>
                </a:lnTo>
                <a:lnTo>
                  <a:pt x="410" y="372"/>
                </a:lnTo>
                <a:lnTo>
                  <a:pt x="411" y="373"/>
                </a:lnTo>
                <a:lnTo>
                  <a:pt x="411" y="374"/>
                </a:lnTo>
                <a:lnTo>
                  <a:pt x="412" y="375"/>
                </a:lnTo>
                <a:lnTo>
                  <a:pt x="413" y="377"/>
                </a:lnTo>
                <a:lnTo>
                  <a:pt x="414" y="377"/>
                </a:lnTo>
                <a:lnTo>
                  <a:pt x="414" y="377"/>
                </a:lnTo>
                <a:lnTo>
                  <a:pt x="414" y="378"/>
                </a:lnTo>
                <a:lnTo>
                  <a:pt x="414" y="379"/>
                </a:lnTo>
                <a:lnTo>
                  <a:pt x="414" y="380"/>
                </a:lnTo>
                <a:lnTo>
                  <a:pt x="414" y="382"/>
                </a:lnTo>
                <a:lnTo>
                  <a:pt x="415" y="382"/>
                </a:lnTo>
                <a:lnTo>
                  <a:pt x="416" y="383"/>
                </a:lnTo>
                <a:lnTo>
                  <a:pt x="417" y="383"/>
                </a:lnTo>
                <a:lnTo>
                  <a:pt x="417" y="384"/>
                </a:lnTo>
                <a:lnTo>
                  <a:pt x="418" y="384"/>
                </a:lnTo>
                <a:lnTo>
                  <a:pt x="419" y="384"/>
                </a:lnTo>
                <a:lnTo>
                  <a:pt x="419" y="386"/>
                </a:lnTo>
                <a:lnTo>
                  <a:pt x="419" y="386"/>
                </a:lnTo>
                <a:lnTo>
                  <a:pt x="420" y="387"/>
                </a:lnTo>
                <a:lnTo>
                  <a:pt x="421" y="388"/>
                </a:lnTo>
                <a:lnTo>
                  <a:pt x="422" y="390"/>
                </a:lnTo>
                <a:lnTo>
                  <a:pt x="423" y="391"/>
                </a:lnTo>
                <a:lnTo>
                  <a:pt x="423" y="392"/>
                </a:lnTo>
                <a:lnTo>
                  <a:pt x="424" y="393"/>
                </a:lnTo>
                <a:lnTo>
                  <a:pt x="424" y="394"/>
                </a:lnTo>
                <a:lnTo>
                  <a:pt x="425" y="393"/>
                </a:lnTo>
                <a:lnTo>
                  <a:pt x="426" y="393"/>
                </a:lnTo>
                <a:lnTo>
                  <a:pt x="426" y="392"/>
                </a:lnTo>
                <a:lnTo>
                  <a:pt x="426" y="391"/>
                </a:lnTo>
                <a:lnTo>
                  <a:pt x="427" y="391"/>
                </a:lnTo>
                <a:lnTo>
                  <a:pt x="428" y="390"/>
                </a:lnTo>
                <a:lnTo>
                  <a:pt x="429" y="388"/>
                </a:lnTo>
                <a:lnTo>
                  <a:pt x="429" y="387"/>
                </a:lnTo>
                <a:lnTo>
                  <a:pt x="430" y="386"/>
                </a:lnTo>
                <a:lnTo>
                  <a:pt x="431" y="384"/>
                </a:lnTo>
                <a:lnTo>
                  <a:pt x="432" y="383"/>
                </a:lnTo>
                <a:lnTo>
                  <a:pt x="432" y="382"/>
                </a:lnTo>
                <a:lnTo>
                  <a:pt x="433" y="381"/>
                </a:lnTo>
                <a:lnTo>
                  <a:pt x="434" y="380"/>
                </a:lnTo>
                <a:lnTo>
                  <a:pt x="434" y="380"/>
                </a:lnTo>
                <a:lnTo>
                  <a:pt x="434" y="379"/>
                </a:lnTo>
                <a:lnTo>
                  <a:pt x="435" y="379"/>
                </a:lnTo>
                <a:lnTo>
                  <a:pt x="435" y="378"/>
                </a:lnTo>
                <a:lnTo>
                  <a:pt x="436" y="378"/>
                </a:lnTo>
                <a:lnTo>
                  <a:pt x="436" y="377"/>
                </a:lnTo>
                <a:lnTo>
                  <a:pt x="437" y="377"/>
                </a:lnTo>
                <a:lnTo>
                  <a:pt x="438" y="377"/>
                </a:lnTo>
                <a:lnTo>
                  <a:pt x="438" y="375"/>
                </a:lnTo>
                <a:lnTo>
                  <a:pt x="439" y="373"/>
                </a:lnTo>
                <a:lnTo>
                  <a:pt x="440" y="372"/>
                </a:lnTo>
                <a:lnTo>
                  <a:pt x="440" y="371"/>
                </a:lnTo>
                <a:lnTo>
                  <a:pt x="440" y="370"/>
                </a:lnTo>
                <a:lnTo>
                  <a:pt x="441" y="369"/>
                </a:lnTo>
                <a:lnTo>
                  <a:pt x="441" y="368"/>
                </a:lnTo>
                <a:lnTo>
                  <a:pt x="442" y="367"/>
                </a:lnTo>
                <a:lnTo>
                  <a:pt x="442" y="367"/>
                </a:lnTo>
                <a:lnTo>
                  <a:pt x="443" y="366"/>
                </a:lnTo>
                <a:lnTo>
                  <a:pt x="444" y="364"/>
                </a:lnTo>
                <a:lnTo>
                  <a:pt x="445" y="363"/>
                </a:lnTo>
                <a:lnTo>
                  <a:pt x="445" y="362"/>
                </a:lnTo>
                <a:lnTo>
                  <a:pt x="445" y="362"/>
                </a:lnTo>
                <a:lnTo>
                  <a:pt x="445" y="360"/>
                </a:lnTo>
                <a:lnTo>
                  <a:pt x="446" y="360"/>
                </a:lnTo>
                <a:lnTo>
                  <a:pt x="446" y="359"/>
                </a:lnTo>
                <a:lnTo>
                  <a:pt x="447" y="359"/>
                </a:lnTo>
                <a:lnTo>
                  <a:pt x="448" y="358"/>
                </a:lnTo>
                <a:lnTo>
                  <a:pt x="449" y="357"/>
                </a:lnTo>
                <a:lnTo>
                  <a:pt x="450" y="357"/>
                </a:lnTo>
                <a:lnTo>
                  <a:pt x="450" y="357"/>
                </a:lnTo>
                <a:lnTo>
                  <a:pt x="450" y="356"/>
                </a:lnTo>
                <a:lnTo>
                  <a:pt x="451" y="355"/>
                </a:lnTo>
                <a:lnTo>
                  <a:pt x="452" y="354"/>
                </a:lnTo>
                <a:lnTo>
                  <a:pt x="453" y="353"/>
                </a:lnTo>
                <a:lnTo>
                  <a:pt x="454" y="352"/>
                </a:lnTo>
                <a:lnTo>
                  <a:pt x="455" y="352"/>
                </a:lnTo>
                <a:lnTo>
                  <a:pt x="455" y="351"/>
                </a:lnTo>
                <a:lnTo>
                  <a:pt x="456" y="351"/>
                </a:lnTo>
                <a:lnTo>
                  <a:pt x="456" y="350"/>
                </a:lnTo>
                <a:lnTo>
                  <a:pt x="456" y="350"/>
                </a:lnTo>
                <a:lnTo>
                  <a:pt x="456" y="349"/>
                </a:lnTo>
                <a:lnTo>
                  <a:pt x="457" y="349"/>
                </a:lnTo>
                <a:lnTo>
                  <a:pt x="457" y="349"/>
                </a:lnTo>
                <a:lnTo>
                  <a:pt x="458" y="349"/>
                </a:lnTo>
                <a:lnTo>
                  <a:pt x="459" y="348"/>
                </a:lnTo>
                <a:lnTo>
                  <a:pt x="460" y="347"/>
                </a:lnTo>
                <a:lnTo>
                  <a:pt x="460" y="347"/>
                </a:lnTo>
                <a:lnTo>
                  <a:pt x="461" y="348"/>
                </a:lnTo>
                <a:lnTo>
                  <a:pt x="462" y="348"/>
                </a:lnTo>
                <a:lnTo>
                  <a:pt x="463" y="349"/>
                </a:lnTo>
                <a:lnTo>
                  <a:pt x="463" y="349"/>
                </a:lnTo>
                <a:lnTo>
                  <a:pt x="463" y="349"/>
                </a:lnTo>
                <a:lnTo>
                  <a:pt x="464" y="350"/>
                </a:lnTo>
                <a:lnTo>
                  <a:pt x="464" y="351"/>
                </a:lnTo>
                <a:lnTo>
                  <a:pt x="465" y="352"/>
                </a:lnTo>
                <a:lnTo>
                  <a:pt x="465" y="352"/>
                </a:lnTo>
                <a:lnTo>
                  <a:pt x="465" y="353"/>
                </a:lnTo>
                <a:lnTo>
                  <a:pt x="466" y="354"/>
                </a:lnTo>
                <a:lnTo>
                  <a:pt x="467" y="354"/>
                </a:lnTo>
                <a:lnTo>
                  <a:pt x="467" y="355"/>
                </a:lnTo>
                <a:lnTo>
                  <a:pt x="468" y="355"/>
                </a:lnTo>
                <a:lnTo>
                  <a:pt x="468" y="357"/>
                </a:lnTo>
                <a:lnTo>
                  <a:pt x="469" y="357"/>
                </a:lnTo>
                <a:lnTo>
                  <a:pt x="469" y="358"/>
                </a:lnTo>
                <a:lnTo>
                  <a:pt x="470" y="359"/>
                </a:lnTo>
                <a:lnTo>
                  <a:pt x="470" y="360"/>
                </a:lnTo>
                <a:lnTo>
                  <a:pt x="471" y="361"/>
                </a:lnTo>
                <a:lnTo>
                  <a:pt x="471" y="362"/>
                </a:lnTo>
                <a:lnTo>
                  <a:pt x="472" y="363"/>
                </a:lnTo>
                <a:lnTo>
                  <a:pt x="473" y="363"/>
                </a:lnTo>
                <a:lnTo>
                  <a:pt x="474" y="363"/>
                </a:lnTo>
                <a:lnTo>
                  <a:pt x="475" y="365"/>
                </a:lnTo>
                <a:lnTo>
                  <a:pt x="475" y="366"/>
                </a:lnTo>
                <a:lnTo>
                  <a:pt x="476" y="367"/>
                </a:lnTo>
                <a:lnTo>
                  <a:pt x="476" y="367"/>
                </a:lnTo>
                <a:lnTo>
                  <a:pt x="476" y="368"/>
                </a:lnTo>
                <a:lnTo>
                  <a:pt x="476" y="369"/>
                </a:lnTo>
                <a:lnTo>
                  <a:pt x="476" y="370"/>
                </a:lnTo>
                <a:lnTo>
                  <a:pt x="477" y="371"/>
                </a:lnTo>
                <a:lnTo>
                  <a:pt x="477" y="372"/>
                </a:lnTo>
                <a:lnTo>
                  <a:pt x="478" y="372"/>
                </a:lnTo>
                <a:lnTo>
                  <a:pt x="478" y="373"/>
                </a:lnTo>
                <a:lnTo>
                  <a:pt x="479" y="374"/>
                </a:lnTo>
                <a:lnTo>
                  <a:pt x="479" y="376"/>
                </a:lnTo>
                <a:lnTo>
                  <a:pt x="480" y="376"/>
                </a:lnTo>
                <a:lnTo>
                  <a:pt x="481" y="377"/>
                </a:lnTo>
                <a:lnTo>
                  <a:pt x="481" y="377"/>
                </a:lnTo>
                <a:lnTo>
                  <a:pt x="481" y="377"/>
                </a:lnTo>
                <a:lnTo>
                  <a:pt x="481" y="378"/>
                </a:lnTo>
                <a:lnTo>
                  <a:pt x="481" y="380"/>
                </a:lnTo>
                <a:lnTo>
                  <a:pt x="482" y="382"/>
                </a:lnTo>
                <a:lnTo>
                  <a:pt x="483" y="383"/>
                </a:lnTo>
                <a:lnTo>
                  <a:pt x="483" y="384"/>
                </a:lnTo>
                <a:lnTo>
                  <a:pt x="484" y="385"/>
                </a:lnTo>
                <a:lnTo>
                  <a:pt x="484" y="386"/>
                </a:lnTo>
                <a:lnTo>
                  <a:pt x="485" y="387"/>
                </a:lnTo>
                <a:lnTo>
                  <a:pt x="486" y="388"/>
                </a:lnTo>
                <a:lnTo>
                  <a:pt x="486" y="390"/>
                </a:lnTo>
                <a:lnTo>
                  <a:pt x="487" y="391"/>
                </a:lnTo>
                <a:lnTo>
                  <a:pt x="487" y="393"/>
                </a:lnTo>
                <a:lnTo>
                  <a:pt x="488" y="393"/>
                </a:lnTo>
                <a:lnTo>
                  <a:pt x="488" y="394"/>
                </a:lnTo>
                <a:lnTo>
                  <a:pt x="489" y="394"/>
                </a:lnTo>
                <a:lnTo>
                  <a:pt x="489" y="396"/>
                </a:lnTo>
                <a:lnTo>
                  <a:pt x="490" y="396"/>
                </a:lnTo>
                <a:lnTo>
                  <a:pt x="491" y="398"/>
                </a:lnTo>
                <a:lnTo>
                  <a:pt x="491" y="399"/>
                </a:lnTo>
                <a:lnTo>
                  <a:pt x="492" y="400"/>
                </a:lnTo>
                <a:lnTo>
                  <a:pt x="492" y="401"/>
                </a:lnTo>
                <a:lnTo>
                  <a:pt x="493" y="402"/>
                </a:lnTo>
                <a:lnTo>
                  <a:pt x="493" y="403"/>
                </a:lnTo>
                <a:lnTo>
                  <a:pt x="494" y="403"/>
                </a:lnTo>
                <a:lnTo>
                  <a:pt x="494" y="404"/>
                </a:lnTo>
                <a:lnTo>
                  <a:pt x="494" y="405"/>
                </a:lnTo>
                <a:lnTo>
                  <a:pt x="495" y="407"/>
                </a:lnTo>
                <a:lnTo>
                  <a:pt x="496" y="408"/>
                </a:lnTo>
                <a:lnTo>
                  <a:pt x="496" y="408"/>
                </a:lnTo>
                <a:lnTo>
                  <a:pt x="496" y="409"/>
                </a:lnTo>
                <a:lnTo>
                  <a:pt x="497" y="411"/>
                </a:lnTo>
                <a:lnTo>
                  <a:pt x="498" y="412"/>
                </a:lnTo>
                <a:lnTo>
                  <a:pt x="499" y="412"/>
                </a:lnTo>
                <a:lnTo>
                  <a:pt x="499" y="413"/>
                </a:lnTo>
                <a:lnTo>
                  <a:pt x="500" y="413"/>
                </a:lnTo>
                <a:lnTo>
                  <a:pt x="500" y="414"/>
                </a:lnTo>
                <a:lnTo>
                  <a:pt x="500" y="415"/>
                </a:lnTo>
                <a:lnTo>
                  <a:pt x="500" y="417"/>
                </a:lnTo>
                <a:lnTo>
                  <a:pt x="501" y="417"/>
                </a:lnTo>
                <a:lnTo>
                  <a:pt x="501" y="419"/>
                </a:lnTo>
                <a:lnTo>
                  <a:pt x="501" y="419"/>
                </a:lnTo>
                <a:lnTo>
                  <a:pt x="502" y="421"/>
                </a:lnTo>
                <a:lnTo>
                  <a:pt x="503" y="424"/>
                </a:lnTo>
                <a:lnTo>
                  <a:pt x="504" y="426"/>
                </a:lnTo>
                <a:lnTo>
                  <a:pt x="504" y="427"/>
                </a:lnTo>
                <a:lnTo>
                  <a:pt x="505" y="429"/>
                </a:lnTo>
                <a:lnTo>
                  <a:pt x="505" y="429"/>
                </a:lnTo>
                <a:lnTo>
                  <a:pt x="506" y="431"/>
                </a:lnTo>
                <a:lnTo>
                  <a:pt x="506" y="432"/>
                </a:lnTo>
                <a:lnTo>
                  <a:pt x="506" y="434"/>
                </a:lnTo>
                <a:lnTo>
                  <a:pt x="507" y="434"/>
                </a:lnTo>
                <a:lnTo>
                  <a:pt x="507" y="435"/>
                </a:lnTo>
                <a:lnTo>
                  <a:pt x="507" y="437"/>
                </a:lnTo>
                <a:lnTo>
                  <a:pt x="508" y="439"/>
                </a:lnTo>
                <a:lnTo>
                  <a:pt x="509" y="441"/>
                </a:lnTo>
                <a:lnTo>
                  <a:pt x="510" y="441"/>
                </a:lnTo>
                <a:lnTo>
                  <a:pt x="510" y="443"/>
                </a:lnTo>
                <a:lnTo>
                  <a:pt x="511" y="444"/>
                </a:lnTo>
                <a:lnTo>
                  <a:pt x="511" y="445"/>
                </a:lnTo>
                <a:lnTo>
                  <a:pt x="512" y="445"/>
                </a:lnTo>
                <a:lnTo>
                  <a:pt x="512" y="447"/>
                </a:lnTo>
                <a:lnTo>
                  <a:pt x="512" y="447"/>
                </a:lnTo>
                <a:lnTo>
                  <a:pt x="512" y="449"/>
                </a:lnTo>
                <a:lnTo>
                  <a:pt x="513" y="450"/>
                </a:lnTo>
                <a:lnTo>
                  <a:pt x="514" y="453"/>
                </a:lnTo>
                <a:lnTo>
                  <a:pt x="515" y="455"/>
                </a:lnTo>
                <a:lnTo>
                  <a:pt x="516" y="457"/>
                </a:lnTo>
                <a:lnTo>
                  <a:pt x="516" y="458"/>
                </a:lnTo>
                <a:lnTo>
                  <a:pt x="517" y="460"/>
                </a:lnTo>
                <a:lnTo>
                  <a:pt x="517" y="460"/>
                </a:lnTo>
                <a:lnTo>
                  <a:pt x="518" y="461"/>
                </a:lnTo>
                <a:lnTo>
                  <a:pt x="518" y="461"/>
                </a:lnTo>
                <a:lnTo>
                  <a:pt x="519" y="462"/>
                </a:lnTo>
                <a:lnTo>
                  <a:pt x="520" y="463"/>
                </a:lnTo>
                <a:lnTo>
                  <a:pt x="521" y="463"/>
                </a:lnTo>
                <a:lnTo>
                  <a:pt x="521" y="465"/>
                </a:lnTo>
                <a:lnTo>
                  <a:pt x="522" y="465"/>
                </a:lnTo>
                <a:lnTo>
                  <a:pt x="522" y="465"/>
                </a:lnTo>
                <a:lnTo>
                  <a:pt x="522" y="465"/>
                </a:lnTo>
                <a:lnTo>
                  <a:pt x="523" y="466"/>
                </a:lnTo>
                <a:lnTo>
                  <a:pt x="524" y="467"/>
                </a:lnTo>
                <a:lnTo>
                  <a:pt x="524" y="469"/>
                </a:lnTo>
                <a:lnTo>
                  <a:pt x="525" y="470"/>
                </a:lnTo>
                <a:lnTo>
                  <a:pt x="525" y="470"/>
                </a:lnTo>
                <a:lnTo>
                  <a:pt x="526" y="471"/>
                </a:lnTo>
                <a:lnTo>
                  <a:pt x="527" y="472"/>
                </a:lnTo>
                <a:lnTo>
                  <a:pt x="527" y="473"/>
                </a:lnTo>
                <a:lnTo>
                  <a:pt x="527" y="474"/>
                </a:lnTo>
                <a:lnTo>
                  <a:pt x="528" y="475"/>
                </a:lnTo>
                <a:lnTo>
                  <a:pt x="529" y="475"/>
                </a:lnTo>
                <a:lnTo>
                  <a:pt x="530" y="476"/>
                </a:lnTo>
                <a:lnTo>
                  <a:pt x="531" y="477"/>
                </a:lnTo>
                <a:lnTo>
                  <a:pt x="531" y="477"/>
                </a:lnTo>
                <a:lnTo>
                  <a:pt x="531" y="478"/>
                </a:lnTo>
                <a:lnTo>
                  <a:pt x="532" y="478"/>
                </a:lnTo>
                <a:lnTo>
                  <a:pt x="532" y="479"/>
                </a:lnTo>
                <a:lnTo>
                  <a:pt x="533" y="478"/>
                </a:lnTo>
                <a:lnTo>
                  <a:pt x="534" y="478"/>
                </a:lnTo>
                <a:lnTo>
                  <a:pt x="534" y="477"/>
                </a:lnTo>
                <a:lnTo>
                  <a:pt x="535" y="476"/>
                </a:lnTo>
                <a:lnTo>
                  <a:pt x="536" y="475"/>
                </a:lnTo>
                <a:lnTo>
                  <a:pt x="537" y="475"/>
                </a:lnTo>
                <a:lnTo>
                  <a:pt x="537" y="475"/>
                </a:lnTo>
                <a:lnTo>
                  <a:pt x="537" y="474"/>
                </a:lnTo>
                <a:lnTo>
                  <a:pt x="538" y="473"/>
                </a:lnTo>
                <a:lnTo>
                  <a:pt x="538" y="474"/>
                </a:lnTo>
                <a:lnTo>
                  <a:pt x="539" y="474"/>
                </a:lnTo>
                <a:lnTo>
                  <a:pt x="539" y="473"/>
                </a:lnTo>
                <a:lnTo>
                  <a:pt x="540" y="472"/>
                </a:lnTo>
                <a:lnTo>
                  <a:pt x="540" y="473"/>
                </a:lnTo>
                <a:lnTo>
                  <a:pt x="541" y="472"/>
                </a:lnTo>
                <a:lnTo>
                  <a:pt x="542" y="472"/>
                </a:lnTo>
                <a:lnTo>
                  <a:pt x="543" y="472"/>
                </a:lnTo>
                <a:lnTo>
                  <a:pt x="543" y="472"/>
                </a:lnTo>
                <a:lnTo>
                  <a:pt x="543" y="473"/>
                </a:lnTo>
                <a:lnTo>
                  <a:pt x="543" y="473"/>
                </a:lnTo>
                <a:lnTo>
                  <a:pt x="544" y="474"/>
                </a:lnTo>
                <a:lnTo>
                  <a:pt x="545" y="475"/>
                </a:lnTo>
                <a:lnTo>
                  <a:pt x="546" y="474"/>
                </a:lnTo>
                <a:lnTo>
                  <a:pt x="547" y="474"/>
                </a:lnTo>
                <a:lnTo>
                  <a:pt x="547" y="473"/>
                </a:lnTo>
                <a:lnTo>
                  <a:pt x="548" y="473"/>
                </a:lnTo>
                <a:lnTo>
                  <a:pt x="548" y="473"/>
                </a:lnTo>
                <a:lnTo>
                  <a:pt x="549" y="472"/>
                </a:lnTo>
                <a:lnTo>
                  <a:pt x="549" y="471"/>
                </a:lnTo>
                <a:lnTo>
                  <a:pt x="550" y="470"/>
                </a:lnTo>
                <a:lnTo>
                  <a:pt x="551" y="470"/>
                </a:lnTo>
                <a:lnTo>
                  <a:pt x="552" y="469"/>
                </a:lnTo>
                <a:lnTo>
                  <a:pt x="553" y="468"/>
                </a:lnTo>
                <a:lnTo>
                  <a:pt x="553" y="467"/>
                </a:lnTo>
                <a:lnTo>
                  <a:pt x="553" y="466"/>
                </a:lnTo>
                <a:lnTo>
                  <a:pt x="553" y="465"/>
                </a:lnTo>
                <a:lnTo>
                  <a:pt x="554" y="465"/>
                </a:lnTo>
                <a:lnTo>
                  <a:pt x="554" y="464"/>
                </a:lnTo>
                <a:lnTo>
                  <a:pt x="555" y="464"/>
                </a:lnTo>
                <a:lnTo>
                  <a:pt x="555" y="463"/>
                </a:lnTo>
                <a:lnTo>
                  <a:pt x="556" y="462"/>
                </a:lnTo>
                <a:lnTo>
                  <a:pt x="556" y="461"/>
                </a:lnTo>
                <a:lnTo>
                  <a:pt x="557" y="461"/>
                </a:lnTo>
                <a:lnTo>
                  <a:pt x="558" y="461"/>
                </a:lnTo>
                <a:lnTo>
                  <a:pt x="558" y="461"/>
                </a:lnTo>
                <a:lnTo>
                  <a:pt x="558" y="460"/>
                </a:lnTo>
                <a:lnTo>
                  <a:pt x="559" y="460"/>
                </a:lnTo>
                <a:lnTo>
                  <a:pt x="560" y="460"/>
                </a:lnTo>
                <a:lnTo>
                  <a:pt x="561" y="460"/>
                </a:lnTo>
                <a:lnTo>
                  <a:pt x="562" y="459"/>
                </a:lnTo>
                <a:lnTo>
                  <a:pt x="562" y="458"/>
                </a:lnTo>
                <a:lnTo>
                  <a:pt x="563" y="458"/>
                </a:lnTo>
                <a:lnTo>
                  <a:pt x="563" y="458"/>
                </a:lnTo>
                <a:lnTo>
                  <a:pt x="563" y="460"/>
                </a:lnTo>
                <a:lnTo>
                  <a:pt x="564" y="460"/>
                </a:lnTo>
                <a:lnTo>
                  <a:pt x="564" y="461"/>
                </a:lnTo>
                <a:lnTo>
                  <a:pt x="565" y="461"/>
                </a:lnTo>
                <a:lnTo>
                  <a:pt x="566" y="461"/>
                </a:lnTo>
                <a:lnTo>
                  <a:pt x="567" y="463"/>
                </a:lnTo>
                <a:lnTo>
                  <a:pt x="568" y="464"/>
                </a:lnTo>
                <a:lnTo>
                  <a:pt x="568" y="465"/>
                </a:lnTo>
                <a:lnTo>
                  <a:pt x="568" y="466"/>
                </a:lnTo>
                <a:lnTo>
                  <a:pt x="568" y="465"/>
                </a:lnTo>
                <a:lnTo>
                  <a:pt x="569" y="465"/>
                </a:lnTo>
                <a:lnTo>
                  <a:pt x="570" y="465"/>
                </a:lnTo>
                <a:lnTo>
                  <a:pt x="571" y="466"/>
                </a:lnTo>
                <a:lnTo>
                  <a:pt x="572" y="468"/>
                </a:lnTo>
                <a:lnTo>
                  <a:pt x="573" y="469"/>
                </a:lnTo>
                <a:lnTo>
                  <a:pt x="573" y="470"/>
                </a:lnTo>
                <a:lnTo>
                  <a:pt x="573" y="470"/>
                </a:lnTo>
                <a:lnTo>
                  <a:pt x="573" y="471"/>
                </a:lnTo>
                <a:lnTo>
                  <a:pt x="574" y="471"/>
                </a:lnTo>
                <a:lnTo>
                  <a:pt x="574" y="472"/>
                </a:lnTo>
                <a:lnTo>
                  <a:pt x="575" y="472"/>
                </a:lnTo>
                <a:lnTo>
                  <a:pt x="575" y="473"/>
                </a:lnTo>
                <a:lnTo>
                  <a:pt x="576" y="473"/>
                </a:lnTo>
                <a:lnTo>
                  <a:pt x="577" y="474"/>
                </a:lnTo>
                <a:lnTo>
                  <a:pt x="578" y="475"/>
                </a:lnTo>
                <a:lnTo>
                  <a:pt x="579" y="475"/>
                </a:lnTo>
                <a:lnTo>
                  <a:pt x="579" y="475"/>
                </a:lnTo>
                <a:lnTo>
                  <a:pt x="580" y="476"/>
                </a:lnTo>
                <a:lnTo>
                  <a:pt x="580" y="478"/>
                </a:lnTo>
                <a:lnTo>
                  <a:pt x="581" y="479"/>
                </a:lnTo>
                <a:lnTo>
                  <a:pt x="582" y="480"/>
                </a:lnTo>
                <a:lnTo>
                  <a:pt x="583" y="481"/>
                </a:lnTo>
                <a:lnTo>
                  <a:pt x="584" y="482"/>
                </a:lnTo>
                <a:lnTo>
                  <a:pt x="584" y="483"/>
                </a:lnTo>
                <a:lnTo>
                  <a:pt x="584" y="484"/>
                </a:lnTo>
                <a:lnTo>
                  <a:pt x="585" y="484"/>
                </a:lnTo>
                <a:lnTo>
                  <a:pt x="585" y="485"/>
                </a:lnTo>
                <a:lnTo>
                  <a:pt x="586" y="485"/>
                </a:lnTo>
                <a:lnTo>
                  <a:pt x="586" y="486"/>
                </a:lnTo>
                <a:lnTo>
                  <a:pt x="586" y="486"/>
                </a:lnTo>
                <a:lnTo>
                  <a:pt x="587" y="487"/>
                </a:lnTo>
                <a:lnTo>
                  <a:pt x="588" y="487"/>
                </a:lnTo>
                <a:lnTo>
                  <a:pt x="589" y="488"/>
                </a:lnTo>
                <a:lnTo>
                  <a:pt x="589" y="489"/>
                </a:lnTo>
                <a:lnTo>
                  <a:pt x="589" y="489"/>
                </a:lnTo>
                <a:lnTo>
                  <a:pt x="590" y="490"/>
                </a:lnTo>
                <a:lnTo>
                  <a:pt x="591" y="491"/>
                </a:lnTo>
                <a:lnTo>
                  <a:pt x="592" y="491"/>
                </a:lnTo>
                <a:lnTo>
                  <a:pt x="592" y="491"/>
                </a:lnTo>
                <a:lnTo>
                  <a:pt x="593" y="492"/>
                </a:lnTo>
                <a:lnTo>
                  <a:pt x="594" y="492"/>
                </a:lnTo>
                <a:lnTo>
                  <a:pt x="594" y="493"/>
                </a:lnTo>
                <a:lnTo>
                  <a:pt x="595" y="493"/>
                </a:lnTo>
                <a:lnTo>
                  <a:pt x="595" y="494"/>
                </a:lnTo>
                <a:lnTo>
                  <a:pt x="596" y="494"/>
                </a:lnTo>
                <a:lnTo>
                  <a:pt x="596" y="495"/>
                </a:lnTo>
                <a:lnTo>
                  <a:pt x="597" y="495"/>
                </a:lnTo>
                <a:lnTo>
                  <a:pt x="597" y="496"/>
                </a:lnTo>
                <a:lnTo>
                  <a:pt x="598" y="496"/>
                </a:lnTo>
                <a:lnTo>
                  <a:pt x="599" y="497"/>
                </a:lnTo>
                <a:lnTo>
                  <a:pt x="599" y="498"/>
                </a:lnTo>
                <a:lnTo>
                  <a:pt x="599" y="499"/>
                </a:lnTo>
                <a:lnTo>
                  <a:pt x="599" y="500"/>
                </a:lnTo>
                <a:lnTo>
                  <a:pt x="600" y="501"/>
                </a:lnTo>
                <a:lnTo>
                  <a:pt x="601" y="501"/>
                </a:lnTo>
                <a:lnTo>
                  <a:pt x="602" y="502"/>
                </a:lnTo>
                <a:lnTo>
                  <a:pt x="603" y="502"/>
                </a:lnTo>
                <a:lnTo>
                  <a:pt x="604" y="501"/>
                </a:lnTo>
                <a:lnTo>
                  <a:pt x="604" y="501"/>
                </a:lnTo>
                <a:lnTo>
                  <a:pt x="604" y="501"/>
                </a:lnTo>
                <a:lnTo>
                  <a:pt x="605" y="501"/>
                </a:lnTo>
                <a:lnTo>
                  <a:pt x="606" y="501"/>
                </a:lnTo>
                <a:lnTo>
                  <a:pt x="606" y="500"/>
                </a:lnTo>
                <a:lnTo>
                  <a:pt x="607" y="500"/>
                </a:lnTo>
                <a:lnTo>
                  <a:pt x="608" y="499"/>
                </a:lnTo>
                <a:lnTo>
                  <a:pt x="609" y="498"/>
                </a:lnTo>
                <a:lnTo>
                  <a:pt x="609" y="497"/>
                </a:lnTo>
                <a:lnTo>
                  <a:pt x="609" y="497"/>
                </a:lnTo>
                <a:lnTo>
                  <a:pt x="609" y="496"/>
                </a:lnTo>
                <a:lnTo>
                  <a:pt x="610" y="496"/>
                </a:lnTo>
                <a:lnTo>
                  <a:pt x="611" y="495"/>
                </a:lnTo>
                <a:lnTo>
                  <a:pt x="611" y="496"/>
                </a:lnTo>
                <a:lnTo>
                  <a:pt x="612" y="496"/>
                </a:lnTo>
                <a:lnTo>
                  <a:pt x="613" y="497"/>
                </a:lnTo>
                <a:lnTo>
                  <a:pt x="613" y="496"/>
                </a:lnTo>
                <a:lnTo>
                  <a:pt x="614" y="496"/>
                </a:lnTo>
                <a:lnTo>
                  <a:pt x="615" y="496"/>
                </a:lnTo>
                <a:lnTo>
                  <a:pt x="615" y="496"/>
                </a:lnTo>
                <a:lnTo>
                  <a:pt x="616" y="495"/>
                </a:lnTo>
                <a:lnTo>
                  <a:pt x="617" y="495"/>
                </a:lnTo>
                <a:lnTo>
                  <a:pt x="617" y="493"/>
                </a:lnTo>
                <a:lnTo>
                  <a:pt x="617" y="493"/>
                </a:lnTo>
                <a:lnTo>
                  <a:pt x="617" y="492"/>
                </a:lnTo>
                <a:lnTo>
                  <a:pt x="618" y="491"/>
                </a:lnTo>
                <a:lnTo>
                  <a:pt x="618" y="491"/>
                </a:lnTo>
                <a:lnTo>
                  <a:pt x="619" y="491"/>
                </a:lnTo>
                <a:lnTo>
                  <a:pt x="620" y="490"/>
                </a:lnTo>
                <a:lnTo>
                  <a:pt x="620" y="490"/>
                </a:lnTo>
                <a:lnTo>
                  <a:pt x="620" y="491"/>
                </a:lnTo>
                <a:lnTo>
                  <a:pt x="621" y="491"/>
                </a:lnTo>
                <a:lnTo>
                  <a:pt x="622" y="491"/>
                </a:lnTo>
                <a:lnTo>
                  <a:pt x="623" y="492"/>
                </a:lnTo>
                <a:lnTo>
                  <a:pt x="623" y="492"/>
                </a:lnTo>
                <a:lnTo>
                  <a:pt x="623" y="493"/>
                </a:lnTo>
                <a:lnTo>
                  <a:pt x="624" y="493"/>
                </a:lnTo>
                <a:lnTo>
                  <a:pt x="624" y="494"/>
                </a:lnTo>
                <a:lnTo>
                  <a:pt x="625" y="494"/>
                </a:lnTo>
                <a:lnTo>
                  <a:pt x="625" y="494"/>
                </a:lnTo>
                <a:lnTo>
                  <a:pt x="626" y="495"/>
                </a:lnTo>
                <a:lnTo>
                  <a:pt x="627" y="495"/>
                </a:lnTo>
                <a:lnTo>
                  <a:pt x="628" y="495"/>
                </a:lnTo>
                <a:lnTo>
                  <a:pt x="628" y="496"/>
                </a:lnTo>
                <a:lnTo>
                  <a:pt x="629" y="496"/>
                </a:lnTo>
                <a:lnTo>
                  <a:pt x="629" y="496"/>
                </a:lnTo>
                <a:lnTo>
                  <a:pt x="630" y="496"/>
                </a:lnTo>
                <a:lnTo>
                  <a:pt x="630" y="497"/>
                </a:lnTo>
                <a:lnTo>
                  <a:pt x="630" y="497"/>
                </a:lnTo>
                <a:lnTo>
                  <a:pt x="630" y="499"/>
                </a:lnTo>
                <a:lnTo>
                  <a:pt x="631" y="499"/>
                </a:lnTo>
                <a:lnTo>
                  <a:pt x="632" y="500"/>
                </a:lnTo>
                <a:lnTo>
                  <a:pt x="633" y="501"/>
                </a:lnTo>
                <a:lnTo>
                  <a:pt x="634" y="502"/>
                </a:lnTo>
                <a:lnTo>
                  <a:pt x="635" y="503"/>
                </a:lnTo>
                <a:lnTo>
                  <a:pt x="635" y="503"/>
                </a:lnTo>
                <a:lnTo>
                  <a:pt x="635" y="504"/>
                </a:lnTo>
                <a:lnTo>
                  <a:pt x="635" y="505"/>
                </a:lnTo>
                <a:lnTo>
                  <a:pt x="636" y="506"/>
                </a:lnTo>
                <a:lnTo>
                  <a:pt x="637" y="507"/>
                </a:lnTo>
                <a:lnTo>
                  <a:pt x="638" y="507"/>
                </a:lnTo>
                <a:lnTo>
                  <a:pt x="638" y="509"/>
                </a:lnTo>
                <a:lnTo>
                  <a:pt x="639" y="509"/>
                </a:lnTo>
                <a:lnTo>
                  <a:pt x="639" y="511"/>
                </a:lnTo>
                <a:lnTo>
                  <a:pt x="640" y="511"/>
                </a:lnTo>
                <a:lnTo>
                  <a:pt x="640" y="512"/>
                </a:lnTo>
                <a:lnTo>
                  <a:pt x="640" y="512"/>
                </a:lnTo>
                <a:lnTo>
                  <a:pt x="641" y="513"/>
                </a:lnTo>
                <a:lnTo>
                  <a:pt x="641" y="514"/>
                </a:lnTo>
                <a:lnTo>
                  <a:pt x="641" y="516"/>
                </a:lnTo>
                <a:lnTo>
                  <a:pt x="642" y="516"/>
                </a:lnTo>
                <a:lnTo>
                  <a:pt x="643" y="516"/>
                </a:lnTo>
                <a:lnTo>
                  <a:pt x="644" y="516"/>
                </a:lnTo>
                <a:lnTo>
                  <a:pt x="645" y="515"/>
                </a:lnTo>
                <a:lnTo>
                  <a:pt x="645" y="514"/>
                </a:lnTo>
                <a:lnTo>
                  <a:pt x="645" y="513"/>
                </a:lnTo>
                <a:lnTo>
                  <a:pt x="646" y="513"/>
                </a:lnTo>
                <a:lnTo>
                  <a:pt x="647" y="512"/>
                </a:lnTo>
                <a:lnTo>
                  <a:pt x="648" y="511"/>
                </a:lnTo>
                <a:lnTo>
                  <a:pt x="648" y="511"/>
                </a:lnTo>
                <a:lnTo>
                  <a:pt x="649" y="510"/>
                </a:lnTo>
                <a:lnTo>
                  <a:pt x="650" y="510"/>
                </a:lnTo>
                <a:lnTo>
                  <a:pt x="650" y="509"/>
                </a:lnTo>
                <a:lnTo>
                  <a:pt x="651" y="509"/>
                </a:lnTo>
                <a:lnTo>
                  <a:pt x="651" y="508"/>
                </a:lnTo>
                <a:lnTo>
                  <a:pt x="651" y="508"/>
                </a:lnTo>
                <a:lnTo>
                  <a:pt x="652" y="507"/>
                </a:lnTo>
                <a:lnTo>
                  <a:pt x="653" y="506"/>
                </a:lnTo>
                <a:lnTo>
                  <a:pt x="654" y="506"/>
                </a:lnTo>
                <a:lnTo>
                  <a:pt x="654" y="505"/>
                </a:lnTo>
                <a:lnTo>
                  <a:pt x="654" y="505"/>
                </a:lnTo>
                <a:lnTo>
                  <a:pt x="655" y="506"/>
                </a:lnTo>
                <a:lnTo>
                  <a:pt x="656" y="506"/>
                </a:lnTo>
                <a:lnTo>
                  <a:pt x="656" y="506"/>
                </a:lnTo>
                <a:lnTo>
                  <a:pt x="656" y="507"/>
                </a:lnTo>
                <a:lnTo>
                  <a:pt x="657" y="507"/>
                </a:lnTo>
                <a:lnTo>
                  <a:pt x="658" y="507"/>
                </a:lnTo>
                <a:lnTo>
                  <a:pt x="659" y="507"/>
                </a:lnTo>
                <a:lnTo>
                  <a:pt x="660" y="508"/>
                </a:lnTo>
                <a:lnTo>
                  <a:pt x="661" y="508"/>
                </a:lnTo>
                <a:lnTo>
                  <a:pt x="661" y="509"/>
                </a:lnTo>
                <a:lnTo>
                  <a:pt x="661" y="509"/>
                </a:lnTo>
                <a:lnTo>
                  <a:pt x="662" y="510"/>
                </a:lnTo>
                <a:lnTo>
                  <a:pt x="663" y="510"/>
                </a:lnTo>
                <a:lnTo>
                  <a:pt x="663" y="511"/>
                </a:lnTo>
                <a:lnTo>
                  <a:pt x="664" y="511"/>
                </a:lnTo>
                <a:lnTo>
                  <a:pt x="665" y="511"/>
                </a:lnTo>
                <a:lnTo>
                  <a:pt x="666" y="510"/>
                </a:lnTo>
                <a:lnTo>
                  <a:pt x="666" y="509"/>
                </a:lnTo>
                <a:lnTo>
                  <a:pt x="666" y="508"/>
                </a:lnTo>
                <a:lnTo>
                  <a:pt x="667" y="507"/>
                </a:lnTo>
                <a:lnTo>
                  <a:pt x="668" y="506"/>
                </a:lnTo>
                <a:lnTo>
                  <a:pt x="669" y="506"/>
                </a:lnTo>
                <a:lnTo>
                  <a:pt x="670" y="505"/>
                </a:lnTo>
                <a:lnTo>
                  <a:pt x="671" y="505"/>
                </a:lnTo>
                <a:lnTo>
                  <a:pt x="671" y="505"/>
                </a:lnTo>
                <a:lnTo>
                  <a:pt x="672" y="504"/>
                </a:lnTo>
                <a:lnTo>
                  <a:pt x="672" y="504"/>
                </a:lnTo>
                <a:lnTo>
                  <a:pt x="673" y="504"/>
                </a:lnTo>
                <a:lnTo>
                  <a:pt x="674" y="504"/>
                </a:lnTo>
                <a:lnTo>
                  <a:pt x="675" y="505"/>
                </a:lnTo>
                <a:lnTo>
                  <a:pt x="676" y="506"/>
                </a:lnTo>
                <a:lnTo>
                  <a:pt x="676" y="506"/>
                </a:lnTo>
                <a:lnTo>
                  <a:pt x="677" y="507"/>
                </a:lnTo>
                <a:lnTo>
                  <a:pt x="678" y="508"/>
                </a:lnTo>
                <a:lnTo>
                  <a:pt x="678" y="509"/>
                </a:lnTo>
                <a:lnTo>
                  <a:pt x="679" y="509"/>
                </a:lnTo>
                <a:lnTo>
                  <a:pt x="679" y="508"/>
                </a:lnTo>
                <a:lnTo>
                  <a:pt x="679" y="506"/>
                </a:lnTo>
                <a:lnTo>
                  <a:pt x="680" y="506"/>
                </a:lnTo>
                <a:lnTo>
                  <a:pt x="681" y="505"/>
                </a:lnTo>
                <a:lnTo>
                  <a:pt x="681" y="505"/>
                </a:lnTo>
                <a:lnTo>
                  <a:pt x="681" y="504"/>
                </a:lnTo>
                <a:lnTo>
                  <a:pt x="682" y="504"/>
                </a:lnTo>
                <a:lnTo>
                  <a:pt x="683" y="503"/>
                </a:lnTo>
                <a:lnTo>
                  <a:pt x="684" y="503"/>
                </a:lnTo>
                <a:lnTo>
                  <a:pt x="685" y="503"/>
                </a:lnTo>
                <a:lnTo>
                  <a:pt x="685" y="503"/>
                </a:lnTo>
                <a:lnTo>
                  <a:pt x="686" y="502"/>
                </a:lnTo>
                <a:lnTo>
                  <a:pt x="687" y="501"/>
                </a:lnTo>
                <a:lnTo>
                  <a:pt x="687" y="501"/>
                </a:lnTo>
                <a:lnTo>
                  <a:pt x="688" y="500"/>
                </a:lnTo>
                <a:lnTo>
                  <a:pt x="689" y="499"/>
                </a:lnTo>
                <a:lnTo>
                  <a:pt x="690" y="499"/>
                </a:lnTo>
                <a:lnTo>
                  <a:pt x="691" y="499"/>
                </a:lnTo>
                <a:lnTo>
                  <a:pt x="691" y="500"/>
                </a:lnTo>
                <a:lnTo>
                  <a:pt x="691" y="500"/>
                </a:lnTo>
                <a:lnTo>
                  <a:pt x="692" y="500"/>
                </a:lnTo>
                <a:lnTo>
                  <a:pt x="692" y="499"/>
                </a:lnTo>
                <a:lnTo>
                  <a:pt x="692" y="499"/>
                </a:lnTo>
                <a:lnTo>
                  <a:pt x="692" y="500"/>
                </a:lnTo>
                <a:lnTo>
                  <a:pt x="693" y="500"/>
                </a:lnTo>
                <a:lnTo>
                  <a:pt x="694" y="500"/>
                </a:lnTo>
                <a:lnTo>
                  <a:pt x="695" y="500"/>
                </a:lnTo>
                <a:lnTo>
                  <a:pt x="696" y="500"/>
                </a:lnTo>
                <a:lnTo>
                  <a:pt x="697" y="499"/>
                </a:lnTo>
                <a:lnTo>
                  <a:pt x="697" y="499"/>
                </a:lnTo>
                <a:lnTo>
                  <a:pt x="697" y="498"/>
                </a:lnTo>
                <a:lnTo>
                  <a:pt x="698" y="499"/>
                </a:lnTo>
                <a:lnTo>
                  <a:pt x="699" y="499"/>
                </a:lnTo>
                <a:lnTo>
                  <a:pt x="700" y="497"/>
                </a:lnTo>
                <a:lnTo>
                  <a:pt x="701" y="497"/>
                </a:lnTo>
                <a:lnTo>
                  <a:pt x="701" y="496"/>
                </a:lnTo>
                <a:lnTo>
                  <a:pt x="702" y="496"/>
                </a:lnTo>
                <a:lnTo>
                  <a:pt x="702" y="496"/>
                </a:lnTo>
                <a:lnTo>
                  <a:pt x="703" y="496"/>
                </a:lnTo>
                <a:lnTo>
                  <a:pt x="703" y="496"/>
                </a:lnTo>
                <a:lnTo>
                  <a:pt x="703" y="496"/>
                </a:lnTo>
                <a:lnTo>
                  <a:pt x="704" y="496"/>
                </a:lnTo>
                <a:lnTo>
                  <a:pt x="705" y="495"/>
                </a:lnTo>
                <a:lnTo>
                  <a:pt x="706" y="495"/>
                </a:lnTo>
                <a:lnTo>
                  <a:pt x="707" y="495"/>
                </a:lnTo>
                <a:lnTo>
                  <a:pt x="707" y="494"/>
                </a:lnTo>
                <a:lnTo>
                  <a:pt x="708" y="493"/>
                </a:lnTo>
                <a:lnTo>
                  <a:pt x="709" y="492"/>
                </a:lnTo>
                <a:lnTo>
                  <a:pt x="709" y="492"/>
                </a:lnTo>
                <a:lnTo>
                  <a:pt x="710" y="492"/>
                </a:lnTo>
                <a:lnTo>
                  <a:pt x="711" y="493"/>
                </a:lnTo>
                <a:lnTo>
                  <a:pt x="712" y="494"/>
                </a:lnTo>
                <a:lnTo>
                  <a:pt x="712" y="495"/>
                </a:lnTo>
                <a:lnTo>
                  <a:pt x="713" y="495"/>
                </a:lnTo>
                <a:lnTo>
                  <a:pt x="714" y="495"/>
                </a:lnTo>
                <a:lnTo>
                  <a:pt x="714" y="496"/>
                </a:lnTo>
                <a:lnTo>
                  <a:pt x="715" y="496"/>
                </a:lnTo>
                <a:lnTo>
                  <a:pt x="715" y="496"/>
                </a:lnTo>
                <a:lnTo>
                  <a:pt x="716" y="496"/>
                </a:lnTo>
                <a:lnTo>
                  <a:pt x="716" y="497"/>
                </a:lnTo>
                <a:lnTo>
                  <a:pt x="716" y="498"/>
                </a:lnTo>
                <a:lnTo>
                  <a:pt x="717" y="499"/>
                </a:lnTo>
                <a:lnTo>
                  <a:pt x="717" y="500"/>
                </a:lnTo>
                <a:lnTo>
                  <a:pt x="718" y="501"/>
                </a:lnTo>
                <a:lnTo>
                  <a:pt x="718" y="501"/>
                </a:lnTo>
                <a:lnTo>
                  <a:pt x="719" y="501"/>
                </a:lnTo>
                <a:lnTo>
                  <a:pt x="719" y="502"/>
                </a:lnTo>
                <a:lnTo>
                  <a:pt x="720" y="502"/>
                </a:lnTo>
                <a:lnTo>
                  <a:pt x="721" y="502"/>
                </a:lnTo>
                <a:lnTo>
                  <a:pt x="722" y="502"/>
                </a:lnTo>
                <a:lnTo>
                  <a:pt x="722" y="501"/>
                </a:lnTo>
                <a:lnTo>
                  <a:pt x="723" y="501"/>
                </a:lnTo>
                <a:lnTo>
                  <a:pt x="723" y="501"/>
                </a:lnTo>
                <a:lnTo>
                  <a:pt x="724" y="501"/>
                </a:lnTo>
                <a:lnTo>
                  <a:pt x="724" y="502"/>
                </a:lnTo>
                <a:lnTo>
                  <a:pt x="725" y="502"/>
                </a:lnTo>
                <a:lnTo>
                  <a:pt x="725" y="501"/>
                </a:lnTo>
                <a:lnTo>
                  <a:pt x="727" y="501"/>
                </a:lnTo>
                <a:lnTo>
                  <a:pt x="728" y="501"/>
                </a:lnTo>
                <a:lnTo>
                  <a:pt x="728" y="500"/>
                </a:lnTo>
                <a:lnTo>
                  <a:pt x="728" y="501"/>
                </a:lnTo>
                <a:lnTo>
                  <a:pt x="728" y="501"/>
                </a:lnTo>
                <a:lnTo>
                  <a:pt x="729" y="501"/>
                </a:lnTo>
                <a:lnTo>
                  <a:pt x="730" y="501"/>
                </a:lnTo>
                <a:lnTo>
                  <a:pt x="731" y="502"/>
                </a:lnTo>
                <a:lnTo>
                  <a:pt x="732" y="503"/>
                </a:lnTo>
                <a:lnTo>
                  <a:pt x="733" y="503"/>
                </a:lnTo>
                <a:lnTo>
                  <a:pt x="733" y="503"/>
                </a:lnTo>
                <a:lnTo>
                  <a:pt x="734" y="504"/>
                </a:lnTo>
                <a:lnTo>
                  <a:pt x="734" y="504"/>
                </a:lnTo>
                <a:lnTo>
                  <a:pt x="735" y="504"/>
                </a:lnTo>
                <a:lnTo>
                  <a:pt x="735" y="505"/>
                </a:lnTo>
                <a:lnTo>
                  <a:pt x="736" y="505"/>
                </a:lnTo>
                <a:lnTo>
                  <a:pt x="736" y="506"/>
                </a:lnTo>
                <a:lnTo>
                  <a:pt x="738" y="506"/>
                </a:lnTo>
                <a:lnTo>
                  <a:pt x="738" y="506"/>
                </a:lnTo>
                <a:lnTo>
                  <a:pt x="739" y="507"/>
                </a:lnTo>
                <a:lnTo>
                  <a:pt x="740" y="507"/>
                </a:lnTo>
                <a:lnTo>
                  <a:pt x="740" y="508"/>
                </a:lnTo>
                <a:lnTo>
                  <a:pt x="741" y="509"/>
                </a:lnTo>
                <a:lnTo>
                  <a:pt x="742" y="509"/>
                </a:lnTo>
                <a:lnTo>
                  <a:pt x="742" y="510"/>
                </a:lnTo>
                <a:lnTo>
                  <a:pt x="743" y="510"/>
                </a:lnTo>
                <a:lnTo>
                  <a:pt x="743" y="511"/>
                </a:lnTo>
                <a:lnTo>
                  <a:pt x="744" y="511"/>
                </a:lnTo>
                <a:lnTo>
                  <a:pt x="744" y="512"/>
                </a:lnTo>
                <a:lnTo>
                  <a:pt x="745" y="513"/>
                </a:lnTo>
                <a:lnTo>
                  <a:pt x="746" y="513"/>
                </a:lnTo>
                <a:lnTo>
                  <a:pt x="747" y="513"/>
                </a:lnTo>
                <a:lnTo>
                  <a:pt x="747" y="514"/>
                </a:lnTo>
                <a:lnTo>
                  <a:pt x="747" y="514"/>
                </a:lnTo>
                <a:lnTo>
                  <a:pt x="747" y="515"/>
                </a:lnTo>
                <a:lnTo>
                  <a:pt x="748" y="516"/>
                </a:lnTo>
                <a:lnTo>
                  <a:pt x="749" y="517"/>
                </a:lnTo>
                <a:lnTo>
                  <a:pt x="750" y="517"/>
                </a:lnTo>
                <a:lnTo>
                  <a:pt x="751" y="517"/>
                </a:lnTo>
                <a:lnTo>
                  <a:pt x="752" y="518"/>
                </a:lnTo>
                <a:lnTo>
                  <a:pt x="753" y="519"/>
                </a:lnTo>
                <a:lnTo>
                  <a:pt x="753" y="520"/>
                </a:lnTo>
                <a:lnTo>
                  <a:pt x="754" y="521"/>
                </a:lnTo>
                <a:lnTo>
                  <a:pt x="754" y="521"/>
                </a:lnTo>
                <a:lnTo>
                  <a:pt x="755" y="522"/>
                </a:lnTo>
                <a:lnTo>
                  <a:pt x="756" y="523"/>
                </a:lnTo>
                <a:lnTo>
                  <a:pt x="756" y="524"/>
                </a:lnTo>
                <a:lnTo>
                  <a:pt x="757" y="524"/>
                </a:lnTo>
                <a:lnTo>
                  <a:pt x="757" y="525"/>
                </a:lnTo>
                <a:lnTo>
                  <a:pt x="758" y="525"/>
                </a:lnTo>
                <a:lnTo>
                  <a:pt x="758" y="526"/>
                </a:lnTo>
                <a:lnTo>
                  <a:pt x="759" y="526"/>
                </a:lnTo>
                <a:lnTo>
                  <a:pt x="759" y="526"/>
                </a:lnTo>
                <a:lnTo>
                  <a:pt x="759" y="526"/>
                </a:lnTo>
                <a:lnTo>
                  <a:pt x="760" y="525"/>
                </a:lnTo>
                <a:lnTo>
                  <a:pt x="761" y="525"/>
                </a:lnTo>
                <a:lnTo>
                  <a:pt x="762" y="525"/>
                </a:lnTo>
                <a:lnTo>
                  <a:pt x="763" y="524"/>
                </a:lnTo>
                <a:lnTo>
                  <a:pt x="764" y="523"/>
                </a:lnTo>
                <a:lnTo>
                  <a:pt x="764" y="523"/>
                </a:lnTo>
                <a:lnTo>
                  <a:pt x="765" y="523"/>
                </a:lnTo>
                <a:lnTo>
                  <a:pt x="765" y="522"/>
                </a:lnTo>
                <a:lnTo>
                  <a:pt x="765" y="522"/>
                </a:lnTo>
                <a:lnTo>
                  <a:pt x="766" y="522"/>
                </a:lnTo>
                <a:lnTo>
                  <a:pt x="767" y="522"/>
                </a:lnTo>
                <a:lnTo>
                  <a:pt x="767" y="521"/>
                </a:lnTo>
                <a:lnTo>
                  <a:pt x="768" y="521"/>
                </a:lnTo>
                <a:lnTo>
                  <a:pt x="768" y="521"/>
                </a:lnTo>
                <a:lnTo>
                  <a:pt x="769" y="521"/>
                </a:lnTo>
                <a:lnTo>
                  <a:pt x="769" y="521"/>
                </a:lnTo>
                <a:lnTo>
                  <a:pt x="770" y="521"/>
                </a:lnTo>
                <a:lnTo>
                  <a:pt x="770" y="521"/>
                </a:lnTo>
                <a:lnTo>
                  <a:pt x="771" y="521"/>
                </a:lnTo>
                <a:lnTo>
                  <a:pt x="771" y="521"/>
                </a:lnTo>
                <a:lnTo>
                  <a:pt x="772" y="520"/>
                </a:lnTo>
                <a:lnTo>
                  <a:pt x="773" y="519"/>
                </a:lnTo>
                <a:lnTo>
                  <a:pt x="774" y="519"/>
                </a:lnTo>
                <a:lnTo>
                  <a:pt x="774" y="519"/>
                </a:lnTo>
                <a:lnTo>
                  <a:pt x="775" y="520"/>
                </a:lnTo>
                <a:lnTo>
                  <a:pt x="776" y="520"/>
                </a:lnTo>
                <a:lnTo>
                  <a:pt x="777" y="521"/>
                </a:lnTo>
                <a:lnTo>
                  <a:pt x="778" y="521"/>
                </a:lnTo>
                <a:lnTo>
                  <a:pt x="778" y="521"/>
                </a:lnTo>
                <a:lnTo>
                  <a:pt x="779" y="521"/>
                </a:lnTo>
                <a:lnTo>
                  <a:pt x="779" y="521"/>
                </a:lnTo>
                <a:lnTo>
                  <a:pt x="780" y="522"/>
                </a:lnTo>
                <a:lnTo>
                  <a:pt x="781" y="522"/>
                </a:lnTo>
                <a:lnTo>
                  <a:pt x="782" y="522"/>
                </a:lnTo>
                <a:lnTo>
                  <a:pt x="783" y="522"/>
                </a:lnTo>
                <a:lnTo>
                  <a:pt x="784" y="522"/>
                </a:lnTo>
                <a:lnTo>
                  <a:pt x="784" y="523"/>
                </a:lnTo>
                <a:lnTo>
                  <a:pt x="784" y="523"/>
                </a:lnTo>
                <a:lnTo>
                  <a:pt x="784" y="524"/>
                </a:lnTo>
                <a:lnTo>
                  <a:pt x="785" y="525"/>
                </a:lnTo>
                <a:lnTo>
                  <a:pt x="786" y="524"/>
                </a:lnTo>
                <a:lnTo>
                  <a:pt x="787" y="523"/>
                </a:lnTo>
                <a:lnTo>
                  <a:pt x="788" y="522"/>
                </a:lnTo>
                <a:lnTo>
                  <a:pt x="789" y="522"/>
                </a:lnTo>
                <a:lnTo>
                  <a:pt x="790" y="522"/>
                </a:lnTo>
                <a:lnTo>
                  <a:pt x="790" y="521"/>
                </a:lnTo>
                <a:lnTo>
                  <a:pt x="790" y="521"/>
                </a:lnTo>
                <a:lnTo>
                  <a:pt x="790" y="521"/>
                </a:lnTo>
                <a:lnTo>
                  <a:pt x="791" y="521"/>
                </a:lnTo>
                <a:lnTo>
                  <a:pt x="792" y="521"/>
                </a:lnTo>
                <a:lnTo>
                  <a:pt x="793" y="521"/>
                </a:lnTo>
                <a:lnTo>
                  <a:pt x="793" y="520"/>
                </a:lnTo>
                <a:lnTo>
                  <a:pt x="794" y="520"/>
                </a:lnTo>
                <a:lnTo>
                  <a:pt x="795" y="519"/>
                </a:lnTo>
                <a:lnTo>
                  <a:pt x="795" y="518"/>
                </a:lnTo>
                <a:lnTo>
                  <a:pt x="796" y="517"/>
                </a:lnTo>
                <a:lnTo>
                  <a:pt x="796" y="517"/>
                </a:lnTo>
                <a:lnTo>
                  <a:pt x="797" y="517"/>
                </a:lnTo>
                <a:lnTo>
                  <a:pt x="797" y="516"/>
                </a:lnTo>
                <a:lnTo>
                  <a:pt x="798" y="516"/>
                </a:lnTo>
                <a:lnTo>
                  <a:pt x="799" y="516"/>
                </a:lnTo>
                <a:lnTo>
                  <a:pt x="800" y="516"/>
                </a:lnTo>
                <a:lnTo>
                  <a:pt x="800" y="514"/>
                </a:lnTo>
                <a:lnTo>
                  <a:pt x="800" y="514"/>
                </a:lnTo>
                <a:lnTo>
                  <a:pt x="800" y="513"/>
                </a:lnTo>
                <a:lnTo>
                  <a:pt x="801" y="513"/>
                </a:lnTo>
                <a:lnTo>
                  <a:pt x="802" y="512"/>
                </a:lnTo>
                <a:lnTo>
                  <a:pt x="802" y="512"/>
                </a:lnTo>
                <a:lnTo>
                  <a:pt x="803" y="511"/>
                </a:lnTo>
                <a:lnTo>
                  <a:pt x="804" y="511"/>
                </a:lnTo>
                <a:lnTo>
                  <a:pt x="805" y="510"/>
                </a:lnTo>
                <a:lnTo>
                  <a:pt x="805" y="509"/>
                </a:lnTo>
                <a:lnTo>
                  <a:pt x="806" y="508"/>
                </a:lnTo>
                <a:lnTo>
                  <a:pt x="807" y="507"/>
                </a:lnTo>
                <a:lnTo>
                  <a:pt x="808" y="507"/>
                </a:lnTo>
                <a:lnTo>
                  <a:pt x="808" y="506"/>
                </a:lnTo>
                <a:lnTo>
                  <a:pt x="809" y="506"/>
                </a:lnTo>
                <a:lnTo>
                  <a:pt x="810" y="506"/>
                </a:lnTo>
                <a:lnTo>
                  <a:pt x="810" y="506"/>
                </a:lnTo>
                <a:lnTo>
                  <a:pt x="810" y="506"/>
                </a:lnTo>
                <a:lnTo>
                  <a:pt x="811" y="506"/>
                </a:lnTo>
                <a:lnTo>
                  <a:pt x="811" y="505"/>
                </a:lnTo>
                <a:lnTo>
                  <a:pt x="812" y="505"/>
                </a:lnTo>
                <a:lnTo>
                  <a:pt x="813" y="505"/>
                </a:lnTo>
                <a:lnTo>
                  <a:pt x="814" y="505"/>
                </a:lnTo>
                <a:lnTo>
                  <a:pt x="815" y="505"/>
                </a:lnTo>
                <a:lnTo>
                  <a:pt x="815" y="506"/>
                </a:lnTo>
                <a:lnTo>
                  <a:pt x="815" y="506"/>
                </a:lnTo>
                <a:lnTo>
                  <a:pt x="816" y="507"/>
                </a:lnTo>
                <a:lnTo>
                  <a:pt x="817" y="508"/>
                </a:lnTo>
                <a:lnTo>
                  <a:pt x="818" y="509"/>
                </a:lnTo>
                <a:lnTo>
                  <a:pt x="819" y="510"/>
                </a:lnTo>
                <a:lnTo>
                  <a:pt x="820" y="511"/>
                </a:lnTo>
                <a:lnTo>
                  <a:pt x="820" y="512"/>
                </a:lnTo>
                <a:lnTo>
                  <a:pt x="820" y="512"/>
                </a:lnTo>
                <a:lnTo>
                  <a:pt x="820" y="513"/>
                </a:lnTo>
                <a:lnTo>
                  <a:pt x="821" y="514"/>
                </a:lnTo>
                <a:lnTo>
                  <a:pt x="822" y="514"/>
                </a:lnTo>
                <a:lnTo>
                  <a:pt x="823" y="515"/>
                </a:lnTo>
                <a:lnTo>
                  <a:pt x="824" y="516"/>
                </a:lnTo>
                <a:lnTo>
                  <a:pt x="825" y="516"/>
                </a:lnTo>
                <a:lnTo>
                  <a:pt x="826" y="517"/>
                </a:lnTo>
                <a:lnTo>
                  <a:pt x="826" y="517"/>
                </a:lnTo>
                <a:lnTo>
                  <a:pt x="826" y="517"/>
                </a:lnTo>
                <a:lnTo>
                  <a:pt x="827" y="518"/>
                </a:lnTo>
                <a:lnTo>
                  <a:pt x="828" y="518"/>
                </a:lnTo>
                <a:lnTo>
                  <a:pt x="829" y="519"/>
                </a:lnTo>
                <a:lnTo>
                  <a:pt x="829" y="518"/>
                </a:lnTo>
                <a:lnTo>
                  <a:pt x="830" y="518"/>
                </a:lnTo>
                <a:lnTo>
                  <a:pt x="831" y="517"/>
                </a:lnTo>
                <a:lnTo>
                  <a:pt x="831" y="517"/>
                </a:lnTo>
                <a:lnTo>
                  <a:pt x="832" y="517"/>
                </a:lnTo>
                <a:lnTo>
                  <a:pt x="833" y="517"/>
                </a:lnTo>
                <a:lnTo>
                  <a:pt x="833" y="517"/>
                </a:lnTo>
                <a:lnTo>
                  <a:pt x="834" y="517"/>
                </a:lnTo>
                <a:lnTo>
                  <a:pt x="835" y="517"/>
                </a:lnTo>
                <a:lnTo>
                  <a:pt x="836" y="517"/>
                </a:lnTo>
                <a:lnTo>
                  <a:pt x="836" y="516"/>
                </a:lnTo>
                <a:lnTo>
                  <a:pt x="836" y="516"/>
                </a:lnTo>
                <a:lnTo>
                  <a:pt x="837" y="516"/>
                </a:lnTo>
                <a:lnTo>
                  <a:pt x="838" y="516"/>
                </a:lnTo>
                <a:lnTo>
                  <a:pt x="839" y="516"/>
                </a:lnTo>
                <a:lnTo>
                  <a:pt x="839" y="515"/>
                </a:lnTo>
                <a:lnTo>
                  <a:pt x="840" y="515"/>
                </a:lnTo>
                <a:lnTo>
                  <a:pt x="841" y="515"/>
                </a:lnTo>
                <a:lnTo>
                  <a:pt x="841" y="514"/>
                </a:lnTo>
                <a:lnTo>
                  <a:pt x="842" y="514"/>
                </a:lnTo>
                <a:lnTo>
                  <a:pt x="843" y="514"/>
                </a:lnTo>
                <a:lnTo>
                  <a:pt x="843" y="513"/>
                </a:lnTo>
                <a:lnTo>
                  <a:pt x="845" y="513"/>
                </a:lnTo>
                <a:lnTo>
                  <a:pt x="846" y="513"/>
                </a:lnTo>
                <a:lnTo>
                  <a:pt x="846" y="513"/>
                </a:lnTo>
                <a:lnTo>
                  <a:pt x="846" y="512"/>
                </a:lnTo>
                <a:lnTo>
                  <a:pt x="846" y="512"/>
                </a:lnTo>
                <a:lnTo>
                  <a:pt x="847" y="512"/>
                </a:lnTo>
                <a:lnTo>
                  <a:pt x="848" y="512"/>
                </a:lnTo>
                <a:lnTo>
                  <a:pt x="848" y="511"/>
                </a:lnTo>
                <a:lnTo>
                  <a:pt x="849" y="511"/>
                </a:lnTo>
                <a:lnTo>
                  <a:pt x="850" y="511"/>
                </a:lnTo>
                <a:lnTo>
                  <a:pt x="851" y="511"/>
                </a:lnTo>
                <a:lnTo>
                  <a:pt x="851" y="510"/>
                </a:lnTo>
                <a:lnTo>
                  <a:pt x="851" y="510"/>
                </a:lnTo>
                <a:lnTo>
                  <a:pt x="852" y="510"/>
                </a:lnTo>
                <a:lnTo>
                  <a:pt x="853" y="510"/>
                </a:lnTo>
                <a:lnTo>
                  <a:pt x="853" y="509"/>
                </a:lnTo>
                <a:lnTo>
                  <a:pt x="854" y="509"/>
                </a:lnTo>
                <a:lnTo>
                  <a:pt x="856" y="508"/>
                </a:lnTo>
                <a:lnTo>
                  <a:pt x="856" y="507"/>
                </a:lnTo>
                <a:lnTo>
                  <a:pt x="857" y="507"/>
                </a:lnTo>
                <a:lnTo>
                  <a:pt x="857" y="506"/>
                </a:lnTo>
                <a:lnTo>
                  <a:pt x="858" y="506"/>
                </a:lnTo>
                <a:lnTo>
                  <a:pt x="859" y="506"/>
                </a:lnTo>
                <a:lnTo>
                  <a:pt x="860" y="505"/>
                </a:lnTo>
                <a:lnTo>
                  <a:pt x="861" y="505"/>
                </a:lnTo>
                <a:lnTo>
                  <a:pt x="862" y="505"/>
                </a:lnTo>
                <a:lnTo>
                  <a:pt x="862" y="504"/>
                </a:lnTo>
                <a:lnTo>
                  <a:pt x="863" y="504"/>
                </a:lnTo>
                <a:lnTo>
                  <a:pt x="864" y="504"/>
                </a:lnTo>
                <a:lnTo>
                  <a:pt x="864" y="505"/>
                </a:lnTo>
                <a:lnTo>
                  <a:pt x="864" y="505"/>
                </a:lnTo>
                <a:lnTo>
                  <a:pt x="864" y="504"/>
                </a:lnTo>
                <a:lnTo>
                  <a:pt x="865" y="504"/>
                </a:lnTo>
                <a:lnTo>
                  <a:pt x="866" y="503"/>
                </a:lnTo>
                <a:lnTo>
                  <a:pt x="867" y="503"/>
                </a:lnTo>
                <a:lnTo>
                  <a:pt x="867" y="503"/>
                </a:lnTo>
                <a:lnTo>
                  <a:pt x="868" y="502"/>
                </a:lnTo>
                <a:lnTo>
                  <a:pt x="869" y="501"/>
                </a:lnTo>
                <a:lnTo>
                  <a:pt x="870" y="501"/>
                </a:lnTo>
                <a:lnTo>
                  <a:pt x="870" y="500"/>
                </a:lnTo>
                <a:lnTo>
                  <a:pt x="871" y="500"/>
                </a:lnTo>
                <a:lnTo>
                  <a:pt x="872" y="501"/>
                </a:lnTo>
                <a:lnTo>
                  <a:pt x="872" y="501"/>
                </a:lnTo>
                <a:lnTo>
                  <a:pt x="873" y="502"/>
                </a:lnTo>
                <a:lnTo>
                  <a:pt x="874" y="502"/>
                </a:lnTo>
                <a:lnTo>
                  <a:pt x="874" y="503"/>
                </a:lnTo>
                <a:lnTo>
                  <a:pt x="875" y="503"/>
                </a:lnTo>
                <a:lnTo>
                  <a:pt x="875" y="502"/>
                </a:lnTo>
                <a:lnTo>
                  <a:pt x="876" y="502"/>
                </a:lnTo>
                <a:lnTo>
                  <a:pt x="876" y="502"/>
                </a:lnTo>
                <a:lnTo>
                  <a:pt x="877" y="502"/>
                </a:lnTo>
                <a:lnTo>
                  <a:pt x="877" y="502"/>
                </a:lnTo>
                <a:lnTo>
                  <a:pt x="878" y="502"/>
                </a:lnTo>
                <a:lnTo>
                  <a:pt x="879" y="501"/>
                </a:lnTo>
                <a:lnTo>
                  <a:pt x="880" y="501"/>
                </a:lnTo>
                <a:lnTo>
                  <a:pt x="881" y="500"/>
                </a:lnTo>
                <a:lnTo>
                  <a:pt x="882" y="500"/>
                </a:lnTo>
                <a:lnTo>
                  <a:pt x="882" y="499"/>
                </a:lnTo>
                <a:lnTo>
                  <a:pt x="882" y="499"/>
                </a:lnTo>
                <a:lnTo>
                  <a:pt x="882" y="498"/>
                </a:lnTo>
                <a:lnTo>
                  <a:pt x="883" y="497"/>
                </a:lnTo>
                <a:lnTo>
                  <a:pt x="884" y="496"/>
                </a:lnTo>
                <a:lnTo>
                  <a:pt x="885" y="496"/>
                </a:lnTo>
                <a:lnTo>
                  <a:pt x="886" y="496"/>
                </a:lnTo>
                <a:lnTo>
                  <a:pt x="886" y="496"/>
                </a:lnTo>
                <a:lnTo>
                  <a:pt x="887" y="496"/>
                </a:lnTo>
                <a:lnTo>
                  <a:pt x="887" y="495"/>
                </a:lnTo>
                <a:lnTo>
                  <a:pt x="887" y="495"/>
                </a:lnTo>
                <a:lnTo>
                  <a:pt x="888" y="494"/>
                </a:lnTo>
                <a:lnTo>
                  <a:pt x="888" y="494"/>
                </a:lnTo>
                <a:lnTo>
                  <a:pt x="888" y="493"/>
                </a:lnTo>
                <a:lnTo>
                  <a:pt x="889" y="493"/>
                </a:lnTo>
                <a:lnTo>
                  <a:pt x="889" y="492"/>
                </a:lnTo>
                <a:lnTo>
                  <a:pt x="890" y="492"/>
                </a:lnTo>
                <a:lnTo>
                  <a:pt x="891" y="491"/>
                </a:lnTo>
                <a:lnTo>
                  <a:pt x="892" y="491"/>
                </a:lnTo>
                <a:lnTo>
                  <a:pt x="892" y="491"/>
                </a:lnTo>
                <a:lnTo>
                  <a:pt x="893" y="490"/>
                </a:lnTo>
                <a:lnTo>
                  <a:pt x="893" y="491"/>
                </a:lnTo>
                <a:lnTo>
                  <a:pt x="894" y="491"/>
                </a:lnTo>
                <a:lnTo>
                  <a:pt x="894" y="491"/>
                </a:lnTo>
                <a:lnTo>
                  <a:pt x="895" y="491"/>
                </a:lnTo>
                <a:lnTo>
                  <a:pt x="896" y="491"/>
                </a:lnTo>
                <a:lnTo>
                  <a:pt x="896" y="491"/>
                </a:lnTo>
                <a:lnTo>
                  <a:pt x="897" y="491"/>
                </a:lnTo>
                <a:lnTo>
                  <a:pt x="898" y="491"/>
                </a:lnTo>
                <a:lnTo>
                  <a:pt x="898" y="491"/>
                </a:lnTo>
                <a:lnTo>
                  <a:pt x="899" y="491"/>
                </a:lnTo>
                <a:lnTo>
                  <a:pt x="900" y="491"/>
                </a:lnTo>
                <a:lnTo>
                  <a:pt x="901" y="491"/>
                </a:lnTo>
                <a:lnTo>
                  <a:pt x="901" y="492"/>
                </a:lnTo>
                <a:lnTo>
                  <a:pt x="902" y="494"/>
                </a:lnTo>
                <a:lnTo>
                  <a:pt x="903" y="495"/>
                </a:lnTo>
                <a:lnTo>
                  <a:pt x="903" y="496"/>
                </a:lnTo>
                <a:lnTo>
                  <a:pt x="903" y="496"/>
                </a:lnTo>
                <a:lnTo>
                  <a:pt x="904" y="496"/>
                </a:lnTo>
                <a:lnTo>
                  <a:pt x="904" y="497"/>
                </a:lnTo>
                <a:lnTo>
                  <a:pt x="905" y="497"/>
                </a:lnTo>
                <a:lnTo>
                  <a:pt x="906" y="499"/>
                </a:lnTo>
                <a:lnTo>
                  <a:pt x="907" y="500"/>
                </a:lnTo>
                <a:lnTo>
                  <a:pt x="907" y="500"/>
                </a:lnTo>
                <a:lnTo>
                  <a:pt x="907" y="501"/>
                </a:lnTo>
                <a:lnTo>
                  <a:pt x="908" y="501"/>
                </a:lnTo>
                <a:lnTo>
                  <a:pt x="908" y="502"/>
                </a:lnTo>
                <a:lnTo>
                  <a:pt x="908" y="502"/>
                </a:lnTo>
                <a:lnTo>
                  <a:pt x="909" y="503"/>
                </a:lnTo>
                <a:lnTo>
                  <a:pt x="909" y="503"/>
                </a:lnTo>
                <a:lnTo>
                  <a:pt x="910" y="504"/>
                </a:lnTo>
                <a:lnTo>
                  <a:pt x="911" y="506"/>
                </a:lnTo>
                <a:lnTo>
                  <a:pt x="912" y="506"/>
                </a:lnTo>
                <a:lnTo>
                  <a:pt x="913" y="507"/>
                </a:lnTo>
                <a:lnTo>
                  <a:pt x="913" y="508"/>
                </a:lnTo>
                <a:lnTo>
                  <a:pt x="913" y="509"/>
                </a:lnTo>
                <a:lnTo>
                  <a:pt x="913" y="510"/>
                </a:lnTo>
                <a:lnTo>
                  <a:pt x="914" y="510"/>
                </a:lnTo>
                <a:lnTo>
                  <a:pt x="914" y="511"/>
                </a:lnTo>
                <a:lnTo>
                  <a:pt x="915" y="511"/>
                </a:lnTo>
                <a:lnTo>
                  <a:pt x="916" y="512"/>
                </a:lnTo>
                <a:lnTo>
                  <a:pt x="917" y="513"/>
                </a:lnTo>
                <a:lnTo>
                  <a:pt x="918" y="513"/>
                </a:lnTo>
                <a:lnTo>
                  <a:pt x="918" y="513"/>
                </a:lnTo>
                <a:lnTo>
                  <a:pt x="919" y="514"/>
                </a:lnTo>
                <a:lnTo>
                  <a:pt x="919" y="514"/>
                </a:lnTo>
                <a:lnTo>
                  <a:pt x="920" y="515"/>
                </a:lnTo>
                <a:lnTo>
                  <a:pt x="921" y="516"/>
                </a:lnTo>
                <a:lnTo>
                  <a:pt x="922" y="516"/>
                </a:lnTo>
                <a:lnTo>
                  <a:pt x="923" y="517"/>
                </a:lnTo>
                <a:lnTo>
                  <a:pt x="923" y="517"/>
                </a:lnTo>
                <a:lnTo>
                  <a:pt x="924" y="517"/>
                </a:lnTo>
                <a:lnTo>
                  <a:pt x="925" y="518"/>
                </a:lnTo>
                <a:lnTo>
                  <a:pt x="925" y="519"/>
                </a:lnTo>
                <a:lnTo>
                  <a:pt x="926" y="520"/>
                </a:lnTo>
                <a:lnTo>
                  <a:pt x="927" y="520"/>
                </a:lnTo>
                <a:lnTo>
                  <a:pt x="928" y="520"/>
                </a:lnTo>
                <a:lnTo>
                  <a:pt x="928" y="519"/>
                </a:lnTo>
                <a:lnTo>
                  <a:pt x="929" y="519"/>
                </a:lnTo>
                <a:lnTo>
                  <a:pt x="930" y="519"/>
                </a:lnTo>
                <a:lnTo>
                  <a:pt x="931" y="519"/>
                </a:lnTo>
                <a:lnTo>
                  <a:pt x="932" y="518"/>
                </a:lnTo>
                <a:lnTo>
                  <a:pt x="932" y="518"/>
                </a:lnTo>
                <a:lnTo>
                  <a:pt x="933" y="517"/>
                </a:lnTo>
                <a:lnTo>
                  <a:pt x="934" y="517"/>
                </a:lnTo>
                <a:lnTo>
                  <a:pt x="934" y="517"/>
                </a:lnTo>
                <a:lnTo>
                  <a:pt x="935" y="518"/>
                </a:lnTo>
                <a:lnTo>
                  <a:pt x="936" y="518"/>
                </a:lnTo>
                <a:lnTo>
                  <a:pt x="937" y="519"/>
                </a:lnTo>
                <a:lnTo>
                  <a:pt x="938" y="518"/>
                </a:lnTo>
                <a:lnTo>
                  <a:pt x="938" y="517"/>
                </a:lnTo>
                <a:lnTo>
                  <a:pt x="939" y="517"/>
                </a:lnTo>
                <a:lnTo>
                  <a:pt x="939" y="518"/>
                </a:lnTo>
                <a:lnTo>
                  <a:pt x="940" y="518"/>
                </a:lnTo>
                <a:lnTo>
                  <a:pt x="941" y="518"/>
                </a:lnTo>
                <a:lnTo>
                  <a:pt x="942" y="517"/>
                </a:lnTo>
                <a:lnTo>
                  <a:pt x="943" y="517"/>
                </a:lnTo>
                <a:lnTo>
                  <a:pt x="944" y="517"/>
                </a:lnTo>
                <a:lnTo>
                  <a:pt x="944" y="516"/>
                </a:lnTo>
                <a:lnTo>
                  <a:pt x="944" y="516"/>
                </a:lnTo>
                <a:lnTo>
                  <a:pt x="945" y="516"/>
                </a:lnTo>
                <a:lnTo>
                  <a:pt x="946" y="516"/>
                </a:lnTo>
                <a:lnTo>
                  <a:pt x="947" y="516"/>
                </a:lnTo>
                <a:lnTo>
                  <a:pt x="948" y="515"/>
                </a:lnTo>
                <a:lnTo>
                  <a:pt x="949" y="515"/>
                </a:lnTo>
                <a:lnTo>
                  <a:pt x="949" y="515"/>
                </a:lnTo>
                <a:lnTo>
                  <a:pt x="950" y="515"/>
                </a:lnTo>
                <a:lnTo>
                  <a:pt x="950" y="514"/>
                </a:lnTo>
                <a:lnTo>
                  <a:pt x="950" y="514"/>
                </a:lnTo>
                <a:lnTo>
                  <a:pt x="951" y="514"/>
                </a:lnTo>
                <a:lnTo>
                  <a:pt x="952" y="514"/>
                </a:lnTo>
                <a:lnTo>
                  <a:pt x="953" y="513"/>
                </a:lnTo>
                <a:lnTo>
                  <a:pt x="954" y="513"/>
                </a:lnTo>
                <a:lnTo>
                  <a:pt x="954" y="513"/>
                </a:lnTo>
                <a:lnTo>
                  <a:pt x="955" y="512"/>
                </a:lnTo>
                <a:lnTo>
                  <a:pt x="956" y="512"/>
                </a:lnTo>
                <a:lnTo>
                  <a:pt x="956" y="512"/>
                </a:lnTo>
                <a:lnTo>
                  <a:pt x="957" y="511"/>
                </a:lnTo>
                <a:lnTo>
                  <a:pt x="958" y="511"/>
                </a:lnTo>
                <a:lnTo>
                  <a:pt x="959" y="511"/>
                </a:lnTo>
                <a:lnTo>
                  <a:pt x="959" y="510"/>
                </a:lnTo>
                <a:lnTo>
                  <a:pt x="960" y="510"/>
                </a:lnTo>
                <a:lnTo>
                  <a:pt x="961" y="510"/>
                </a:lnTo>
                <a:lnTo>
                  <a:pt x="961" y="509"/>
                </a:lnTo>
                <a:lnTo>
                  <a:pt x="962" y="509"/>
                </a:lnTo>
                <a:lnTo>
                  <a:pt x="963" y="508"/>
                </a:lnTo>
                <a:lnTo>
                  <a:pt x="963" y="507"/>
                </a:lnTo>
                <a:lnTo>
                  <a:pt x="964" y="507"/>
                </a:lnTo>
                <a:lnTo>
                  <a:pt x="964" y="506"/>
                </a:lnTo>
                <a:lnTo>
                  <a:pt x="965" y="506"/>
                </a:lnTo>
                <a:lnTo>
                  <a:pt x="966" y="505"/>
                </a:lnTo>
                <a:lnTo>
                  <a:pt x="967" y="505"/>
                </a:lnTo>
                <a:lnTo>
                  <a:pt x="968" y="505"/>
                </a:lnTo>
                <a:lnTo>
                  <a:pt x="969" y="505"/>
                </a:lnTo>
                <a:lnTo>
                  <a:pt x="969" y="504"/>
                </a:lnTo>
                <a:lnTo>
                  <a:pt x="970" y="503"/>
                </a:lnTo>
                <a:lnTo>
                  <a:pt x="970" y="503"/>
                </a:lnTo>
                <a:lnTo>
                  <a:pt x="970" y="502"/>
                </a:lnTo>
                <a:lnTo>
                  <a:pt x="971" y="502"/>
                </a:lnTo>
                <a:lnTo>
                  <a:pt x="971" y="501"/>
                </a:lnTo>
                <a:lnTo>
                  <a:pt x="972" y="501"/>
                </a:lnTo>
                <a:lnTo>
                  <a:pt x="972" y="500"/>
                </a:lnTo>
                <a:lnTo>
                  <a:pt x="973" y="499"/>
                </a:lnTo>
                <a:lnTo>
                  <a:pt x="974" y="498"/>
                </a:lnTo>
                <a:lnTo>
                  <a:pt x="975" y="497"/>
                </a:lnTo>
                <a:lnTo>
                  <a:pt x="975" y="496"/>
                </a:lnTo>
                <a:lnTo>
                  <a:pt x="975" y="496"/>
                </a:lnTo>
                <a:lnTo>
                  <a:pt x="975" y="495"/>
                </a:lnTo>
                <a:lnTo>
                  <a:pt x="976" y="494"/>
                </a:lnTo>
                <a:lnTo>
                  <a:pt x="977" y="493"/>
                </a:lnTo>
                <a:lnTo>
                  <a:pt x="978" y="492"/>
                </a:lnTo>
                <a:lnTo>
                  <a:pt x="979" y="492"/>
                </a:lnTo>
                <a:lnTo>
                  <a:pt x="980" y="491"/>
                </a:lnTo>
                <a:lnTo>
                  <a:pt x="980" y="491"/>
                </a:lnTo>
                <a:lnTo>
                  <a:pt x="981" y="491"/>
                </a:lnTo>
                <a:lnTo>
                  <a:pt x="981" y="491"/>
                </a:lnTo>
                <a:lnTo>
                  <a:pt x="982" y="491"/>
                </a:lnTo>
                <a:lnTo>
                  <a:pt x="982" y="490"/>
                </a:lnTo>
                <a:lnTo>
                  <a:pt x="983" y="490"/>
                </a:lnTo>
                <a:lnTo>
                  <a:pt x="983" y="489"/>
                </a:lnTo>
                <a:lnTo>
                  <a:pt x="984" y="489"/>
                </a:lnTo>
                <a:lnTo>
                  <a:pt x="985" y="489"/>
                </a:lnTo>
                <a:lnTo>
                  <a:pt x="985" y="489"/>
                </a:lnTo>
                <a:lnTo>
                  <a:pt x="986" y="489"/>
                </a:lnTo>
                <a:lnTo>
                  <a:pt x="987" y="488"/>
                </a:lnTo>
                <a:lnTo>
                  <a:pt x="987" y="488"/>
                </a:lnTo>
                <a:lnTo>
                  <a:pt x="988" y="487"/>
                </a:lnTo>
                <a:lnTo>
                  <a:pt x="989" y="487"/>
                </a:lnTo>
                <a:lnTo>
                  <a:pt x="990" y="487"/>
                </a:lnTo>
                <a:lnTo>
                  <a:pt x="990" y="488"/>
                </a:lnTo>
                <a:lnTo>
                  <a:pt x="991" y="489"/>
                </a:lnTo>
                <a:lnTo>
                  <a:pt x="992" y="489"/>
                </a:lnTo>
                <a:lnTo>
                  <a:pt x="992" y="489"/>
                </a:lnTo>
                <a:lnTo>
                  <a:pt x="993" y="489"/>
                </a:lnTo>
                <a:lnTo>
                  <a:pt x="993" y="490"/>
                </a:lnTo>
                <a:lnTo>
                  <a:pt x="993" y="490"/>
                </a:lnTo>
                <a:lnTo>
                  <a:pt x="993" y="491"/>
                </a:lnTo>
                <a:lnTo>
                  <a:pt x="994" y="491"/>
                </a:lnTo>
                <a:lnTo>
                  <a:pt x="995" y="491"/>
                </a:lnTo>
                <a:lnTo>
                  <a:pt x="995" y="492"/>
                </a:lnTo>
                <a:lnTo>
                  <a:pt x="996" y="492"/>
                </a:lnTo>
                <a:lnTo>
                  <a:pt x="996" y="493"/>
                </a:lnTo>
                <a:lnTo>
                  <a:pt x="997" y="494"/>
                </a:lnTo>
                <a:lnTo>
                  <a:pt x="998" y="494"/>
                </a:lnTo>
                <a:lnTo>
                  <a:pt x="998" y="495"/>
                </a:lnTo>
                <a:lnTo>
                  <a:pt x="999" y="495"/>
                </a:lnTo>
                <a:lnTo>
                  <a:pt x="1000" y="496"/>
                </a:lnTo>
                <a:lnTo>
                  <a:pt x="1000" y="496"/>
                </a:lnTo>
                <a:lnTo>
                  <a:pt x="1001" y="496"/>
                </a:lnTo>
                <a:lnTo>
                  <a:pt x="1001" y="496"/>
                </a:lnTo>
                <a:lnTo>
                  <a:pt x="1002" y="496"/>
                </a:lnTo>
                <a:lnTo>
                  <a:pt x="1003" y="496"/>
                </a:lnTo>
                <a:lnTo>
                  <a:pt x="1004" y="496"/>
                </a:lnTo>
                <a:lnTo>
                  <a:pt x="1005" y="496"/>
                </a:lnTo>
                <a:lnTo>
                  <a:pt x="1005" y="497"/>
                </a:lnTo>
                <a:lnTo>
                  <a:pt x="1006" y="497"/>
                </a:lnTo>
                <a:lnTo>
                  <a:pt x="1006" y="498"/>
                </a:lnTo>
                <a:lnTo>
                  <a:pt x="1006" y="499"/>
                </a:lnTo>
                <a:lnTo>
                  <a:pt x="1006" y="499"/>
                </a:lnTo>
                <a:lnTo>
                  <a:pt x="1007" y="499"/>
                </a:lnTo>
                <a:lnTo>
                  <a:pt x="1007" y="500"/>
                </a:lnTo>
                <a:lnTo>
                  <a:pt x="1008" y="499"/>
                </a:lnTo>
                <a:lnTo>
                  <a:pt x="1009" y="499"/>
                </a:lnTo>
                <a:lnTo>
                  <a:pt x="1010" y="499"/>
                </a:lnTo>
                <a:lnTo>
                  <a:pt x="1011" y="499"/>
                </a:lnTo>
                <a:lnTo>
                  <a:pt x="1011" y="498"/>
                </a:lnTo>
                <a:lnTo>
                  <a:pt x="1011" y="498"/>
                </a:lnTo>
                <a:lnTo>
                  <a:pt x="1012" y="498"/>
                </a:lnTo>
                <a:lnTo>
                  <a:pt x="1013" y="498"/>
                </a:lnTo>
                <a:lnTo>
                  <a:pt x="1014" y="498"/>
                </a:lnTo>
                <a:lnTo>
                  <a:pt x="1014" y="497"/>
                </a:lnTo>
                <a:lnTo>
                  <a:pt x="1015" y="497"/>
                </a:lnTo>
                <a:lnTo>
                  <a:pt x="1016" y="497"/>
                </a:lnTo>
                <a:lnTo>
                  <a:pt x="1016" y="497"/>
                </a:lnTo>
                <a:lnTo>
                  <a:pt x="1017" y="496"/>
                </a:lnTo>
                <a:lnTo>
                  <a:pt x="1018" y="496"/>
                </a:lnTo>
                <a:lnTo>
                  <a:pt x="1018" y="496"/>
                </a:lnTo>
                <a:lnTo>
                  <a:pt x="1019" y="496"/>
                </a:lnTo>
                <a:lnTo>
                  <a:pt x="1020" y="496"/>
                </a:lnTo>
                <a:lnTo>
                  <a:pt x="1021" y="496"/>
                </a:lnTo>
                <a:lnTo>
                  <a:pt x="1021" y="496"/>
                </a:lnTo>
                <a:lnTo>
                  <a:pt x="1021" y="495"/>
                </a:lnTo>
                <a:lnTo>
                  <a:pt x="1022" y="495"/>
                </a:lnTo>
                <a:lnTo>
                  <a:pt x="1023" y="494"/>
                </a:lnTo>
                <a:lnTo>
                  <a:pt x="1024" y="493"/>
                </a:lnTo>
                <a:lnTo>
                  <a:pt x="1024" y="493"/>
                </a:lnTo>
                <a:lnTo>
                  <a:pt x="1024" y="492"/>
                </a:lnTo>
                <a:lnTo>
                  <a:pt x="1025" y="492"/>
                </a:lnTo>
                <a:lnTo>
                  <a:pt x="1026" y="492"/>
                </a:lnTo>
                <a:lnTo>
                  <a:pt x="1026" y="491"/>
                </a:lnTo>
                <a:lnTo>
                  <a:pt x="1026" y="491"/>
                </a:lnTo>
                <a:lnTo>
                  <a:pt x="1027" y="491"/>
                </a:lnTo>
                <a:lnTo>
                  <a:pt x="1028" y="491"/>
                </a:lnTo>
                <a:lnTo>
                  <a:pt x="1029" y="490"/>
                </a:lnTo>
                <a:lnTo>
                  <a:pt x="1030" y="489"/>
                </a:lnTo>
                <a:lnTo>
                  <a:pt x="1031" y="489"/>
                </a:lnTo>
                <a:lnTo>
                  <a:pt x="1031" y="489"/>
                </a:lnTo>
                <a:lnTo>
                  <a:pt x="1031" y="488"/>
                </a:lnTo>
                <a:lnTo>
                  <a:pt x="1032" y="488"/>
                </a:lnTo>
                <a:lnTo>
                  <a:pt x="1032" y="487"/>
                </a:lnTo>
                <a:lnTo>
                  <a:pt x="1033" y="487"/>
                </a:lnTo>
                <a:lnTo>
                  <a:pt x="1034" y="486"/>
                </a:lnTo>
                <a:lnTo>
                  <a:pt x="1035" y="486"/>
                </a:lnTo>
                <a:lnTo>
                  <a:pt x="1036" y="486"/>
                </a:lnTo>
                <a:lnTo>
                  <a:pt x="1037" y="486"/>
                </a:lnTo>
                <a:lnTo>
                  <a:pt x="1037" y="486"/>
                </a:lnTo>
                <a:lnTo>
                  <a:pt x="1037" y="486"/>
                </a:lnTo>
                <a:lnTo>
                  <a:pt x="1038" y="486"/>
                </a:lnTo>
                <a:lnTo>
                  <a:pt x="1038" y="485"/>
                </a:lnTo>
                <a:lnTo>
                  <a:pt x="1039" y="486"/>
                </a:lnTo>
                <a:lnTo>
                  <a:pt x="1040" y="485"/>
                </a:lnTo>
                <a:lnTo>
                  <a:pt x="1041" y="485"/>
                </a:lnTo>
                <a:lnTo>
                  <a:pt x="1042" y="485"/>
                </a:lnTo>
                <a:lnTo>
                  <a:pt x="1042" y="485"/>
                </a:lnTo>
                <a:lnTo>
                  <a:pt x="1042" y="484"/>
                </a:lnTo>
                <a:lnTo>
                  <a:pt x="1042" y="485"/>
                </a:lnTo>
                <a:lnTo>
                  <a:pt x="1043" y="485"/>
                </a:lnTo>
                <a:lnTo>
                  <a:pt x="1044" y="485"/>
                </a:lnTo>
                <a:lnTo>
                  <a:pt x="1045" y="484"/>
                </a:lnTo>
                <a:lnTo>
                  <a:pt x="1046" y="484"/>
                </a:lnTo>
                <a:lnTo>
                  <a:pt x="1047" y="484"/>
                </a:lnTo>
                <a:lnTo>
                  <a:pt x="1047" y="483"/>
                </a:lnTo>
                <a:lnTo>
                  <a:pt x="1047" y="483"/>
                </a:lnTo>
                <a:lnTo>
                  <a:pt x="1047" y="482"/>
                </a:lnTo>
                <a:lnTo>
                  <a:pt x="1048" y="482"/>
                </a:lnTo>
                <a:lnTo>
                  <a:pt x="1049" y="481"/>
                </a:lnTo>
                <a:lnTo>
                  <a:pt x="1049" y="480"/>
                </a:lnTo>
                <a:lnTo>
                  <a:pt x="1050" y="480"/>
                </a:lnTo>
                <a:lnTo>
                  <a:pt x="1051" y="479"/>
                </a:lnTo>
                <a:lnTo>
                  <a:pt x="1052" y="478"/>
                </a:lnTo>
                <a:lnTo>
                  <a:pt x="1052" y="478"/>
                </a:lnTo>
                <a:lnTo>
                  <a:pt x="1053" y="477"/>
                </a:lnTo>
                <a:lnTo>
                  <a:pt x="1054" y="476"/>
                </a:lnTo>
                <a:lnTo>
                  <a:pt x="1055" y="476"/>
                </a:lnTo>
                <a:lnTo>
                  <a:pt x="1055" y="475"/>
                </a:lnTo>
                <a:lnTo>
                  <a:pt x="1056" y="475"/>
                </a:lnTo>
                <a:lnTo>
                  <a:pt x="1057" y="475"/>
                </a:lnTo>
                <a:lnTo>
                  <a:pt x="1057" y="474"/>
                </a:lnTo>
                <a:lnTo>
                  <a:pt x="1057" y="474"/>
                </a:lnTo>
                <a:lnTo>
                  <a:pt x="1057" y="473"/>
                </a:lnTo>
                <a:lnTo>
                  <a:pt x="1058" y="473"/>
                </a:lnTo>
                <a:lnTo>
                  <a:pt x="1059" y="472"/>
                </a:lnTo>
                <a:lnTo>
                  <a:pt x="1060" y="471"/>
                </a:lnTo>
                <a:lnTo>
                  <a:pt x="1061" y="470"/>
                </a:lnTo>
                <a:lnTo>
                  <a:pt x="1061" y="469"/>
                </a:lnTo>
                <a:lnTo>
                  <a:pt x="1062" y="468"/>
                </a:lnTo>
                <a:lnTo>
                  <a:pt x="1062" y="466"/>
                </a:lnTo>
                <a:lnTo>
                  <a:pt x="1063" y="465"/>
                </a:lnTo>
                <a:lnTo>
                  <a:pt x="1064" y="465"/>
                </a:lnTo>
                <a:lnTo>
                  <a:pt x="1065" y="464"/>
                </a:lnTo>
                <a:lnTo>
                  <a:pt x="1066" y="463"/>
                </a:lnTo>
                <a:lnTo>
                  <a:pt x="1067" y="463"/>
                </a:lnTo>
                <a:lnTo>
                  <a:pt x="1067" y="463"/>
                </a:lnTo>
                <a:lnTo>
                  <a:pt x="1067" y="463"/>
                </a:lnTo>
                <a:lnTo>
                  <a:pt x="1067" y="462"/>
                </a:lnTo>
                <a:lnTo>
                  <a:pt x="1068" y="462"/>
                </a:lnTo>
                <a:lnTo>
                  <a:pt x="1069" y="461"/>
                </a:lnTo>
                <a:lnTo>
                  <a:pt x="1070" y="461"/>
                </a:lnTo>
                <a:lnTo>
                  <a:pt x="1071" y="461"/>
                </a:lnTo>
                <a:lnTo>
                  <a:pt x="1072" y="461"/>
                </a:lnTo>
                <a:lnTo>
                  <a:pt x="1073" y="461"/>
                </a:lnTo>
                <a:lnTo>
                  <a:pt x="1073" y="461"/>
                </a:lnTo>
                <a:lnTo>
                  <a:pt x="1073" y="461"/>
                </a:lnTo>
                <a:lnTo>
                  <a:pt x="1074" y="460"/>
                </a:lnTo>
                <a:lnTo>
                  <a:pt x="1075" y="460"/>
                </a:lnTo>
                <a:lnTo>
                  <a:pt x="1076" y="460"/>
                </a:lnTo>
                <a:lnTo>
                  <a:pt x="1077" y="460"/>
                </a:lnTo>
                <a:lnTo>
                  <a:pt x="1078" y="460"/>
                </a:lnTo>
                <a:lnTo>
                  <a:pt x="1078" y="460"/>
                </a:lnTo>
                <a:lnTo>
                  <a:pt x="1079" y="460"/>
                </a:lnTo>
                <a:lnTo>
                  <a:pt x="1080" y="460"/>
                </a:lnTo>
                <a:lnTo>
                  <a:pt x="1080" y="459"/>
                </a:lnTo>
                <a:lnTo>
                  <a:pt x="1081" y="459"/>
                </a:lnTo>
                <a:lnTo>
                  <a:pt x="1082" y="459"/>
                </a:lnTo>
                <a:lnTo>
                  <a:pt x="1083" y="459"/>
                </a:lnTo>
                <a:lnTo>
                  <a:pt x="1083" y="458"/>
                </a:lnTo>
                <a:lnTo>
                  <a:pt x="1084" y="458"/>
                </a:lnTo>
                <a:lnTo>
                  <a:pt x="1085" y="458"/>
                </a:lnTo>
                <a:lnTo>
                  <a:pt x="1086" y="458"/>
                </a:lnTo>
                <a:lnTo>
                  <a:pt x="1086" y="457"/>
                </a:lnTo>
                <a:lnTo>
                  <a:pt x="1087" y="457"/>
                </a:lnTo>
                <a:lnTo>
                  <a:pt x="1087" y="456"/>
                </a:lnTo>
                <a:lnTo>
                  <a:pt x="1088" y="456"/>
                </a:lnTo>
                <a:lnTo>
                  <a:pt x="1088" y="456"/>
                </a:lnTo>
                <a:lnTo>
                  <a:pt x="1088" y="455"/>
                </a:lnTo>
                <a:lnTo>
                  <a:pt x="1089" y="455"/>
                </a:lnTo>
                <a:lnTo>
                  <a:pt x="1090" y="455"/>
                </a:lnTo>
                <a:lnTo>
                  <a:pt x="1090" y="454"/>
                </a:lnTo>
                <a:lnTo>
                  <a:pt x="1091" y="454"/>
                </a:lnTo>
                <a:lnTo>
                  <a:pt x="1092" y="454"/>
                </a:lnTo>
                <a:lnTo>
                  <a:pt x="1092" y="453"/>
                </a:lnTo>
                <a:lnTo>
                  <a:pt x="1092" y="453"/>
                </a:lnTo>
                <a:lnTo>
                  <a:pt x="1093" y="452"/>
                </a:lnTo>
                <a:lnTo>
                  <a:pt x="1093" y="451"/>
                </a:lnTo>
                <a:lnTo>
                  <a:pt x="1094" y="450"/>
                </a:lnTo>
                <a:lnTo>
                  <a:pt x="1095" y="449"/>
                </a:lnTo>
                <a:lnTo>
                  <a:pt x="1096" y="449"/>
                </a:lnTo>
                <a:lnTo>
                  <a:pt x="1097" y="448"/>
                </a:lnTo>
                <a:lnTo>
                  <a:pt x="1098" y="447"/>
                </a:lnTo>
                <a:lnTo>
                  <a:pt x="1098" y="447"/>
                </a:lnTo>
                <a:lnTo>
                  <a:pt x="1098" y="446"/>
                </a:lnTo>
                <a:lnTo>
                  <a:pt x="1098" y="446"/>
                </a:lnTo>
                <a:lnTo>
                  <a:pt x="1099" y="446"/>
                </a:lnTo>
                <a:lnTo>
                  <a:pt x="1099" y="445"/>
                </a:lnTo>
                <a:lnTo>
                  <a:pt x="1100" y="445"/>
                </a:lnTo>
                <a:lnTo>
                  <a:pt x="1100" y="444"/>
                </a:lnTo>
                <a:lnTo>
                  <a:pt x="1101" y="444"/>
                </a:lnTo>
                <a:lnTo>
                  <a:pt x="1101" y="443"/>
                </a:lnTo>
                <a:lnTo>
                  <a:pt x="1102" y="443"/>
                </a:lnTo>
                <a:lnTo>
                  <a:pt x="1103" y="442"/>
                </a:lnTo>
                <a:lnTo>
                  <a:pt x="1103" y="441"/>
                </a:lnTo>
                <a:lnTo>
                  <a:pt x="1104" y="440"/>
                </a:lnTo>
                <a:lnTo>
                  <a:pt x="1104" y="439"/>
                </a:lnTo>
                <a:lnTo>
                  <a:pt x="1105" y="439"/>
                </a:lnTo>
                <a:lnTo>
                  <a:pt x="1106" y="438"/>
                </a:lnTo>
                <a:lnTo>
                  <a:pt x="1107" y="438"/>
                </a:lnTo>
                <a:lnTo>
                  <a:pt x="1108" y="437"/>
                </a:lnTo>
                <a:lnTo>
                  <a:pt x="1109" y="436"/>
                </a:lnTo>
                <a:lnTo>
                  <a:pt x="1109" y="435"/>
                </a:lnTo>
                <a:lnTo>
                  <a:pt x="1110" y="435"/>
                </a:lnTo>
                <a:lnTo>
                  <a:pt x="1110" y="435"/>
                </a:lnTo>
                <a:lnTo>
                  <a:pt x="1110" y="434"/>
                </a:lnTo>
                <a:lnTo>
                  <a:pt x="1111" y="434"/>
                </a:lnTo>
                <a:lnTo>
                  <a:pt x="1111" y="434"/>
                </a:lnTo>
                <a:lnTo>
                  <a:pt x="1112" y="434"/>
                </a:lnTo>
                <a:lnTo>
                  <a:pt x="1113" y="434"/>
                </a:lnTo>
                <a:lnTo>
                  <a:pt x="1114" y="433"/>
                </a:lnTo>
                <a:lnTo>
                  <a:pt x="1114" y="432"/>
                </a:lnTo>
                <a:lnTo>
                  <a:pt x="1114" y="431"/>
                </a:lnTo>
                <a:lnTo>
                  <a:pt x="1115" y="431"/>
                </a:lnTo>
                <a:lnTo>
                  <a:pt x="1116" y="430"/>
                </a:lnTo>
                <a:lnTo>
                  <a:pt x="1117" y="430"/>
                </a:lnTo>
                <a:lnTo>
                  <a:pt x="1117" y="430"/>
                </a:lnTo>
                <a:lnTo>
                  <a:pt x="1118" y="430"/>
                </a:lnTo>
                <a:lnTo>
                  <a:pt x="1119" y="429"/>
                </a:lnTo>
                <a:lnTo>
                  <a:pt x="1119" y="429"/>
                </a:lnTo>
                <a:lnTo>
                  <a:pt x="1120" y="429"/>
                </a:lnTo>
                <a:lnTo>
                  <a:pt x="1121" y="429"/>
                </a:lnTo>
                <a:lnTo>
                  <a:pt x="1121" y="429"/>
                </a:lnTo>
                <a:lnTo>
                  <a:pt x="1122" y="429"/>
                </a:lnTo>
                <a:lnTo>
                  <a:pt x="1123" y="429"/>
                </a:lnTo>
                <a:lnTo>
                  <a:pt x="1123" y="429"/>
                </a:lnTo>
                <a:lnTo>
                  <a:pt x="1124" y="429"/>
                </a:lnTo>
                <a:lnTo>
                  <a:pt x="1124" y="428"/>
                </a:lnTo>
                <a:lnTo>
                  <a:pt x="1125" y="428"/>
                </a:lnTo>
                <a:lnTo>
                  <a:pt x="1126" y="428"/>
                </a:lnTo>
                <a:lnTo>
                  <a:pt x="1127" y="428"/>
                </a:lnTo>
                <a:lnTo>
                  <a:pt x="1128" y="428"/>
                </a:lnTo>
                <a:lnTo>
                  <a:pt x="1129" y="428"/>
                </a:lnTo>
                <a:lnTo>
                  <a:pt x="1129" y="428"/>
                </a:lnTo>
                <a:lnTo>
                  <a:pt x="1129" y="427"/>
                </a:lnTo>
                <a:lnTo>
                  <a:pt x="1129" y="427"/>
                </a:lnTo>
                <a:lnTo>
                  <a:pt x="1130" y="426"/>
                </a:lnTo>
                <a:lnTo>
                  <a:pt x="1131" y="426"/>
                </a:lnTo>
                <a:lnTo>
                  <a:pt x="1132" y="426"/>
                </a:lnTo>
                <a:lnTo>
                  <a:pt x="1133" y="426"/>
                </a:lnTo>
                <a:lnTo>
                  <a:pt x="1133" y="425"/>
                </a:lnTo>
                <a:lnTo>
                  <a:pt x="1134" y="425"/>
                </a:lnTo>
                <a:lnTo>
                  <a:pt x="1134" y="425"/>
                </a:lnTo>
                <a:lnTo>
                  <a:pt x="1135" y="425"/>
                </a:lnTo>
                <a:lnTo>
                  <a:pt x="1135" y="425"/>
                </a:lnTo>
                <a:lnTo>
                  <a:pt x="1136" y="424"/>
                </a:lnTo>
                <a:lnTo>
                  <a:pt x="1137" y="424"/>
                </a:lnTo>
                <a:lnTo>
                  <a:pt x="1138" y="424"/>
                </a:lnTo>
                <a:lnTo>
                  <a:pt x="1139" y="424"/>
                </a:lnTo>
                <a:lnTo>
                  <a:pt x="1139" y="424"/>
                </a:lnTo>
                <a:lnTo>
                  <a:pt x="1140" y="424"/>
                </a:lnTo>
                <a:lnTo>
                  <a:pt x="1141" y="424"/>
                </a:lnTo>
                <a:lnTo>
                  <a:pt x="1141" y="423"/>
                </a:lnTo>
                <a:lnTo>
                  <a:pt x="1142" y="423"/>
                </a:lnTo>
                <a:lnTo>
                  <a:pt x="1143" y="423"/>
                </a:lnTo>
                <a:lnTo>
                  <a:pt x="1144" y="423"/>
                </a:lnTo>
                <a:lnTo>
                  <a:pt x="1145" y="423"/>
                </a:lnTo>
                <a:lnTo>
                  <a:pt x="1145" y="423"/>
                </a:lnTo>
                <a:lnTo>
                  <a:pt x="1145" y="422"/>
                </a:lnTo>
                <a:lnTo>
                  <a:pt x="1146" y="422"/>
                </a:lnTo>
                <a:lnTo>
                  <a:pt x="1147" y="422"/>
                </a:lnTo>
                <a:lnTo>
                  <a:pt x="1148" y="422"/>
                </a:lnTo>
                <a:lnTo>
                  <a:pt x="1148" y="422"/>
                </a:lnTo>
                <a:lnTo>
                  <a:pt x="1149" y="423"/>
                </a:lnTo>
                <a:lnTo>
                  <a:pt x="1150" y="424"/>
                </a:lnTo>
                <a:lnTo>
                  <a:pt x="1150" y="424"/>
                </a:lnTo>
                <a:lnTo>
                  <a:pt x="1151" y="423"/>
                </a:lnTo>
                <a:lnTo>
                  <a:pt x="1152" y="423"/>
                </a:lnTo>
                <a:lnTo>
                  <a:pt x="1153" y="423"/>
                </a:lnTo>
                <a:lnTo>
                  <a:pt x="1154" y="423"/>
                </a:lnTo>
                <a:lnTo>
                  <a:pt x="1154" y="423"/>
                </a:lnTo>
                <a:lnTo>
                  <a:pt x="1154" y="422"/>
                </a:lnTo>
                <a:lnTo>
                  <a:pt x="1155" y="422"/>
                </a:lnTo>
                <a:lnTo>
                  <a:pt x="1155" y="422"/>
                </a:lnTo>
                <a:lnTo>
                  <a:pt x="1156" y="421"/>
                </a:lnTo>
                <a:lnTo>
                  <a:pt x="1157" y="421"/>
                </a:lnTo>
                <a:lnTo>
                  <a:pt x="1158" y="421"/>
                </a:lnTo>
                <a:lnTo>
                  <a:pt x="1158" y="420"/>
                </a:lnTo>
                <a:lnTo>
                  <a:pt x="1159" y="420"/>
                </a:lnTo>
                <a:lnTo>
                  <a:pt x="1160" y="419"/>
                </a:lnTo>
                <a:lnTo>
                  <a:pt x="1160" y="419"/>
                </a:lnTo>
                <a:lnTo>
                  <a:pt x="1160" y="419"/>
                </a:lnTo>
                <a:lnTo>
                  <a:pt x="1161" y="419"/>
                </a:lnTo>
                <a:lnTo>
                  <a:pt x="1162" y="418"/>
                </a:lnTo>
                <a:lnTo>
                  <a:pt x="1163" y="418"/>
                </a:lnTo>
                <a:lnTo>
                  <a:pt x="1164" y="417"/>
                </a:lnTo>
                <a:lnTo>
                  <a:pt x="1165" y="417"/>
                </a:lnTo>
                <a:lnTo>
                  <a:pt x="1165" y="416"/>
                </a:lnTo>
                <a:lnTo>
                  <a:pt x="1165" y="416"/>
                </a:lnTo>
                <a:lnTo>
                  <a:pt x="1166" y="415"/>
                </a:lnTo>
                <a:lnTo>
                  <a:pt x="1166" y="415"/>
                </a:lnTo>
                <a:lnTo>
                  <a:pt x="1167" y="414"/>
                </a:lnTo>
                <a:lnTo>
                  <a:pt x="1168" y="414"/>
                </a:lnTo>
                <a:lnTo>
                  <a:pt x="1169" y="413"/>
                </a:lnTo>
                <a:lnTo>
                  <a:pt x="1170" y="413"/>
                </a:lnTo>
                <a:lnTo>
                  <a:pt x="1170" y="413"/>
                </a:lnTo>
                <a:lnTo>
                  <a:pt x="1170" y="413"/>
                </a:lnTo>
                <a:lnTo>
                  <a:pt x="1171" y="413"/>
                </a:lnTo>
                <a:lnTo>
                  <a:pt x="1172" y="413"/>
                </a:lnTo>
                <a:lnTo>
                  <a:pt x="1172" y="414"/>
                </a:lnTo>
                <a:lnTo>
                  <a:pt x="1173" y="413"/>
                </a:lnTo>
                <a:lnTo>
                  <a:pt x="1174" y="413"/>
                </a:lnTo>
                <a:lnTo>
                  <a:pt x="1175" y="413"/>
                </a:lnTo>
                <a:lnTo>
                  <a:pt x="1175" y="412"/>
                </a:lnTo>
                <a:lnTo>
                  <a:pt x="1175" y="412"/>
                </a:lnTo>
                <a:lnTo>
                  <a:pt x="1176" y="412"/>
                </a:lnTo>
                <a:lnTo>
                  <a:pt x="1177" y="411"/>
                </a:lnTo>
                <a:lnTo>
                  <a:pt x="1178" y="410"/>
                </a:lnTo>
                <a:lnTo>
                  <a:pt x="1178" y="410"/>
                </a:lnTo>
                <a:lnTo>
                  <a:pt x="1179" y="409"/>
                </a:lnTo>
                <a:lnTo>
                  <a:pt x="1180" y="409"/>
                </a:lnTo>
                <a:lnTo>
                  <a:pt x="1181" y="409"/>
                </a:lnTo>
                <a:lnTo>
                  <a:pt x="1181" y="408"/>
                </a:lnTo>
                <a:lnTo>
                  <a:pt x="1182" y="408"/>
                </a:lnTo>
                <a:lnTo>
                  <a:pt x="1183" y="408"/>
                </a:lnTo>
                <a:lnTo>
                  <a:pt x="1184" y="408"/>
                </a:lnTo>
                <a:lnTo>
                  <a:pt x="1185" y="408"/>
                </a:lnTo>
                <a:lnTo>
                  <a:pt x="1185" y="408"/>
                </a:lnTo>
                <a:lnTo>
                  <a:pt x="1186" y="408"/>
                </a:lnTo>
                <a:lnTo>
                  <a:pt x="1186" y="408"/>
                </a:lnTo>
                <a:lnTo>
                  <a:pt x="1186" y="407"/>
                </a:lnTo>
                <a:lnTo>
                  <a:pt x="1187" y="407"/>
                </a:lnTo>
                <a:lnTo>
                  <a:pt x="1188" y="407"/>
                </a:lnTo>
                <a:lnTo>
                  <a:pt x="1189" y="407"/>
                </a:lnTo>
                <a:lnTo>
                  <a:pt x="1190" y="407"/>
                </a:lnTo>
                <a:lnTo>
                  <a:pt x="1191" y="407"/>
                </a:lnTo>
                <a:lnTo>
                  <a:pt x="1191" y="406"/>
                </a:lnTo>
                <a:lnTo>
                  <a:pt x="1191" y="407"/>
                </a:lnTo>
                <a:lnTo>
                  <a:pt x="1191" y="407"/>
                </a:lnTo>
                <a:lnTo>
                  <a:pt x="1192" y="406"/>
                </a:lnTo>
                <a:lnTo>
                  <a:pt x="1193" y="406"/>
                </a:lnTo>
                <a:lnTo>
                  <a:pt x="1194" y="406"/>
                </a:lnTo>
                <a:lnTo>
                  <a:pt x="1195" y="407"/>
                </a:lnTo>
                <a:lnTo>
                  <a:pt x="1196" y="407"/>
                </a:lnTo>
                <a:lnTo>
                  <a:pt x="1196" y="407"/>
                </a:lnTo>
                <a:lnTo>
                  <a:pt x="1196" y="406"/>
                </a:lnTo>
                <a:lnTo>
                  <a:pt x="1196" y="406"/>
                </a:lnTo>
                <a:lnTo>
                  <a:pt x="1197" y="405"/>
                </a:lnTo>
                <a:lnTo>
                  <a:pt x="1198" y="405"/>
                </a:lnTo>
                <a:lnTo>
                  <a:pt x="1199" y="405"/>
                </a:lnTo>
                <a:lnTo>
                  <a:pt x="1200" y="405"/>
                </a:lnTo>
                <a:lnTo>
                  <a:pt x="1200" y="406"/>
                </a:lnTo>
                <a:lnTo>
                  <a:pt x="1201" y="406"/>
                </a:lnTo>
                <a:lnTo>
                  <a:pt x="1201" y="407"/>
                </a:lnTo>
                <a:lnTo>
                  <a:pt x="1202" y="408"/>
                </a:lnTo>
                <a:lnTo>
                  <a:pt x="1203" y="408"/>
                </a:lnTo>
                <a:lnTo>
                  <a:pt x="1203" y="408"/>
                </a:lnTo>
                <a:lnTo>
                  <a:pt x="1203" y="408"/>
                </a:lnTo>
                <a:lnTo>
                  <a:pt x="1203" y="409"/>
                </a:lnTo>
                <a:lnTo>
                  <a:pt x="1204" y="409"/>
                </a:lnTo>
                <a:lnTo>
                  <a:pt x="1205" y="408"/>
                </a:lnTo>
                <a:lnTo>
                  <a:pt x="1206" y="408"/>
                </a:lnTo>
                <a:lnTo>
                  <a:pt x="1206" y="408"/>
                </a:lnTo>
                <a:lnTo>
                  <a:pt x="1207" y="408"/>
                </a:lnTo>
                <a:lnTo>
                  <a:pt x="1208" y="408"/>
                </a:lnTo>
                <a:lnTo>
                  <a:pt x="1208" y="408"/>
                </a:lnTo>
                <a:lnTo>
                  <a:pt x="1209" y="408"/>
                </a:lnTo>
                <a:lnTo>
                  <a:pt x="1209" y="407"/>
                </a:lnTo>
                <a:lnTo>
                  <a:pt x="1210" y="406"/>
                </a:lnTo>
                <a:lnTo>
                  <a:pt x="1211" y="405"/>
                </a:lnTo>
                <a:lnTo>
                  <a:pt x="1211" y="405"/>
                </a:lnTo>
                <a:lnTo>
                  <a:pt x="1211" y="405"/>
                </a:lnTo>
                <a:lnTo>
                  <a:pt x="1212" y="405"/>
                </a:lnTo>
                <a:lnTo>
                  <a:pt x="1213" y="404"/>
                </a:lnTo>
                <a:lnTo>
                  <a:pt x="1214" y="404"/>
                </a:lnTo>
                <a:lnTo>
                  <a:pt x="1215" y="404"/>
                </a:lnTo>
                <a:lnTo>
                  <a:pt x="1216" y="404"/>
                </a:lnTo>
                <a:lnTo>
                  <a:pt x="1216" y="404"/>
                </a:lnTo>
                <a:lnTo>
                  <a:pt x="1217" y="404"/>
                </a:lnTo>
                <a:lnTo>
                  <a:pt x="1217" y="403"/>
                </a:lnTo>
                <a:lnTo>
                  <a:pt x="1218" y="403"/>
                </a:lnTo>
                <a:lnTo>
                  <a:pt x="1219" y="403"/>
                </a:lnTo>
                <a:lnTo>
                  <a:pt x="1220" y="403"/>
                </a:lnTo>
                <a:lnTo>
                  <a:pt x="1221" y="403"/>
                </a:lnTo>
                <a:lnTo>
                  <a:pt x="1222" y="403"/>
                </a:lnTo>
                <a:lnTo>
                  <a:pt x="1222" y="403"/>
                </a:lnTo>
                <a:lnTo>
                  <a:pt x="1222" y="403"/>
                </a:lnTo>
                <a:lnTo>
                  <a:pt x="1223" y="402"/>
                </a:lnTo>
                <a:lnTo>
                  <a:pt x="1224" y="402"/>
                </a:lnTo>
                <a:lnTo>
                  <a:pt x="1225" y="401"/>
                </a:lnTo>
                <a:lnTo>
                  <a:pt x="1226" y="401"/>
                </a:lnTo>
                <a:lnTo>
                  <a:pt x="1227" y="400"/>
                </a:lnTo>
                <a:lnTo>
                  <a:pt x="1227" y="400"/>
                </a:lnTo>
                <a:lnTo>
                  <a:pt x="1227" y="399"/>
                </a:lnTo>
                <a:lnTo>
                  <a:pt x="1228" y="399"/>
                </a:lnTo>
                <a:lnTo>
                  <a:pt x="1229" y="399"/>
                </a:lnTo>
                <a:lnTo>
                  <a:pt x="1229" y="398"/>
                </a:lnTo>
                <a:lnTo>
                  <a:pt x="1230" y="398"/>
                </a:lnTo>
                <a:lnTo>
                  <a:pt x="1231" y="398"/>
                </a:lnTo>
                <a:lnTo>
                  <a:pt x="1232" y="398"/>
                </a:lnTo>
                <a:lnTo>
                  <a:pt x="1232" y="398"/>
                </a:lnTo>
                <a:lnTo>
                  <a:pt x="1233" y="398"/>
                </a:lnTo>
                <a:lnTo>
                  <a:pt x="1234" y="398"/>
                </a:lnTo>
                <a:lnTo>
                  <a:pt x="1234" y="398"/>
                </a:lnTo>
                <a:lnTo>
                  <a:pt x="1235" y="398"/>
                </a:lnTo>
                <a:lnTo>
                  <a:pt x="1236" y="398"/>
                </a:lnTo>
                <a:lnTo>
                  <a:pt x="1237" y="399"/>
                </a:lnTo>
                <a:lnTo>
                  <a:pt x="1237" y="400"/>
                </a:lnTo>
                <a:lnTo>
                  <a:pt x="1238" y="400"/>
                </a:lnTo>
                <a:lnTo>
                  <a:pt x="1239" y="400"/>
                </a:lnTo>
                <a:lnTo>
                  <a:pt x="1240" y="399"/>
                </a:lnTo>
                <a:lnTo>
                  <a:pt x="1240" y="399"/>
                </a:lnTo>
                <a:lnTo>
                  <a:pt x="1241" y="399"/>
                </a:lnTo>
                <a:lnTo>
                  <a:pt x="1242" y="399"/>
                </a:lnTo>
                <a:lnTo>
                  <a:pt x="1242" y="399"/>
                </a:lnTo>
                <a:lnTo>
                  <a:pt x="1243" y="399"/>
                </a:lnTo>
                <a:lnTo>
                  <a:pt x="1244" y="399"/>
                </a:lnTo>
                <a:lnTo>
                  <a:pt x="1245" y="399"/>
                </a:lnTo>
                <a:lnTo>
                  <a:pt x="1246" y="399"/>
                </a:lnTo>
                <a:lnTo>
                  <a:pt x="1246" y="399"/>
                </a:lnTo>
                <a:lnTo>
                  <a:pt x="1247" y="400"/>
                </a:lnTo>
                <a:lnTo>
                  <a:pt x="1247" y="400"/>
                </a:lnTo>
                <a:lnTo>
                  <a:pt x="1248" y="401"/>
                </a:lnTo>
                <a:lnTo>
                  <a:pt x="1249" y="402"/>
                </a:lnTo>
                <a:lnTo>
                  <a:pt x="1250" y="402"/>
                </a:lnTo>
                <a:lnTo>
                  <a:pt x="1251" y="402"/>
                </a:lnTo>
                <a:lnTo>
                  <a:pt x="1251" y="403"/>
                </a:lnTo>
                <a:lnTo>
                  <a:pt x="1252" y="403"/>
                </a:lnTo>
                <a:lnTo>
                  <a:pt x="1253" y="403"/>
                </a:lnTo>
                <a:lnTo>
                  <a:pt x="1253" y="404"/>
                </a:lnTo>
                <a:lnTo>
                  <a:pt x="1253" y="405"/>
                </a:lnTo>
                <a:lnTo>
                  <a:pt x="1254" y="405"/>
                </a:lnTo>
                <a:lnTo>
                  <a:pt x="1255" y="406"/>
                </a:lnTo>
                <a:lnTo>
                  <a:pt x="1256" y="407"/>
                </a:lnTo>
                <a:lnTo>
                  <a:pt x="1257" y="406"/>
                </a:lnTo>
                <a:lnTo>
                  <a:pt x="1257" y="407"/>
                </a:lnTo>
                <a:lnTo>
                  <a:pt x="1258" y="407"/>
                </a:lnTo>
                <a:lnTo>
                  <a:pt x="1258" y="407"/>
                </a:lnTo>
                <a:lnTo>
                  <a:pt x="1258" y="408"/>
                </a:lnTo>
                <a:lnTo>
                  <a:pt x="1259" y="408"/>
                </a:lnTo>
                <a:lnTo>
                  <a:pt x="1260" y="408"/>
                </a:lnTo>
                <a:lnTo>
                  <a:pt x="1261" y="408"/>
                </a:lnTo>
                <a:lnTo>
                  <a:pt x="1261" y="407"/>
                </a:lnTo>
                <a:lnTo>
                  <a:pt x="1261" y="408"/>
                </a:lnTo>
                <a:lnTo>
                  <a:pt x="1262" y="408"/>
                </a:lnTo>
                <a:lnTo>
                  <a:pt x="1263" y="408"/>
                </a:lnTo>
                <a:lnTo>
                  <a:pt x="1263" y="408"/>
                </a:lnTo>
                <a:lnTo>
                  <a:pt x="1264" y="408"/>
                </a:lnTo>
                <a:lnTo>
                  <a:pt x="1265" y="408"/>
                </a:lnTo>
                <a:lnTo>
                  <a:pt x="1265" y="408"/>
                </a:lnTo>
                <a:lnTo>
                  <a:pt x="1265" y="408"/>
                </a:lnTo>
                <a:lnTo>
                  <a:pt x="1266" y="407"/>
                </a:lnTo>
                <a:lnTo>
                  <a:pt x="1266" y="406"/>
                </a:lnTo>
                <a:lnTo>
                  <a:pt x="1267" y="405"/>
                </a:lnTo>
                <a:lnTo>
                  <a:pt x="1268" y="405"/>
                </a:lnTo>
                <a:lnTo>
                  <a:pt x="1268" y="404"/>
                </a:lnTo>
                <a:lnTo>
                  <a:pt x="1269" y="404"/>
                </a:lnTo>
                <a:lnTo>
                  <a:pt x="1270" y="403"/>
                </a:lnTo>
                <a:lnTo>
                  <a:pt x="1271" y="403"/>
                </a:lnTo>
                <a:lnTo>
                  <a:pt x="1271" y="403"/>
                </a:lnTo>
                <a:lnTo>
                  <a:pt x="1272" y="403"/>
                </a:lnTo>
                <a:lnTo>
                  <a:pt x="1272" y="402"/>
                </a:lnTo>
                <a:lnTo>
                  <a:pt x="1273" y="402"/>
                </a:lnTo>
                <a:lnTo>
                  <a:pt x="1273" y="402"/>
                </a:lnTo>
                <a:lnTo>
                  <a:pt x="1274" y="402"/>
                </a:lnTo>
                <a:lnTo>
                  <a:pt x="1275" y="402"/>
                </a:lnTo>
                <a:lnTo>
                  <a:pt x="1276" y="401"/>
                </a:lnTo>
                <a:lnTo>
                  <a:pt x="1277" y="401"/>
                </a:lnTo>
                <a:lnTo>
                  <a:pt x="1277" y="400"/>
                </a:lnTo>
                <a:lnTo>
                  <a:pt x="1278" y="400"/>
                </a:lnTo>
                <a:lnTo>
                  <a:pt x="1278" y="401"/>
                </a:lnTo>
                <a:lnTo>
                  <a:pt x="1279" y="402"/>
                </a:lnTo>
                <a:lnTo>
                  <a:pt x="1280" y="403"/>
                </a:lnTo>
                <a:lnTo>
                  <a:pt x="1281" y="403"/>
                </a:lnTo>
                <a:lnTo>
                  <a:pt x="1282" y="403"/>
                </a:lnTo>
                <a:lnTo>
                  <a:pt x="1282" y="404"/>
                </a:lnTo>
                <a:lnTo>
                  <a:pt x="1283" y="404"/>
                </a:lnTo>
                <a:lnTo>
                  <a:pt x="1284" y="404"/>
                </a:lnTo>
                <a:lnTo>
                  <a:pt x="1284" y="405"/>
                </a:lnTo>
                <a:lnTo>
                  <a:pt x="1284" y="405"/>
                </a:lnTo>
                <a:lnTo>
                  <a:pt x="1284" y="405"/>
                </a:lnTo>
                <a:lnTo>
                  <a:pt x="1285" y="406"/>
                </a:lnTo>
                <a:lnTo>
                  <a:pt x="1286" y="406"/>
                </a:lnTo>
                <a:lnTo>
                  <a:pt x="1287" y="406"/>
                </a:lnTo>
                <a:lnTo>
                  <a:pt x="1288" y="407"/>
                </a:lnTo>
                <a:lnTo>
                  <a:pt x="1289" y="407"/>
                </a:lnTo>
                <a:lnTo>
                  <a:pt x="1289" y="408"/>
                </a:lnTo>
                <a:lnTo>
                  <a:pt x="1289" y="408"/>
                </a:lnTo>
                <a:lnTo>
                  <a:pt x="1290" y="408"/>
                </a:lnTo>
                <a:lnTo>
                  <a:pt x="1291" y="408"/>
                </a:lnTo>
                <a:lnTo>
                  <a:pt x="1292" y="409"/>
                </a:lnTo>
                <a:lnTo>
                  <a:pt x="1293" y="409"/>
                </a:lnTo>
                <a:lnTo>
                  <a:pt x="1294" y="409"/>
                </a:lnTo>
                <a:lnTo>
                  <a:pt x="1294" y="410"/>
                </a:lnTo>
                <a:lnTo>
                  <a:pt x="1295" y="410"/>
                </a:lnTo>
                <a:lnTo>
                  <a:pt x="1295" y="410"/>
                </a:lnTo>
                <a:lnTo>
                  <a:pt x="1296" y="411"/>
                </a:lnTo>
                <a:lnTo>
                  <a:pt x="1297" y="411"/>
                </a:lnTo>
                <a:lnTo>
                  <a:pt x="1298" y="412"/>
                </a:lnTo>
                <a:lnTo>
                  <a:pt x="1299" y="412"/>
                </a:lnTo>
                <a:lnTo>
                  <a:pt x="1299" y="413"/>
                </a:lnTo>
                <a:lnTo>
                  <a:pt x="1300" y="413"/>
                </a:lnTo>
                <a:lnTo>
                  <a:pt x="1301" y="413"/>
                </a:lnTo>
                <a:lnTo>
                  <a:pt x="1301" y="413"/>
                </a:lnTo>
                <a:lnTo>
                  <a:pt x="1302" y="413"/>
                </a:lnTo>
                <a:lnTo>
                  <a:pt x="1302" y="413"/>
                </a:lnTo>
                <a:lnTo>
                  <a:pt x="1303" y="413"/>
                </a:lnTo>
                <a:lnTo>
                  <a:pt x="1303" y="413"/>
                </a:lnTo>
                <a:lnTo>
                  <a:pt x="1304" y="413"/>
                </a:lnTo>
                <a:lnTo>
                  <a:pt x="1304" y="414"/>
                </a:lnTo>
                <a:lnTo>
                  <a:pt x="1304" y="414"/>
                </a:lnTo>
                <a:lnTo>
                  <a:pt x="1304" y="415"/>
                </a:lnTo>
                <a:lnTo>
                  <a:pt x="1305" y="415"/>
                </a:lnTo>
                <a:lnTo>
                  <a:pt x="1306" y="415"/>
                </a:lnTo>
                <a:lnTo>
                  <a:pt x="1306" y="416"/>
                </a:lnTo>
                <a:lnTo>
                  <a:pt x="1307" y="417"/>
                </a:lnTo>
                <a:lnTo>
                  <a:pt x="1308" y="418"/>
                </a:lnTo>
                <a:lnTo>
                  <a:pt x="1308" y="419"/>
                </a:lnTo>
                <a:lnTo>
                  <a:pt x="1309" y="419"/>
                </a:lnTo>
                <a:lnTo>
                  <a:pt x="1309" y="419"/>
                </a:lnTo>
                <a:lnTo>
                  <a:pt x="1310" y="419"/>
                </a:lnTo>
                <a:lnTo>
                  <a:pt x="1311" y="420"/>
                </a:lnTo>
                <a:lnTo>
                  <a:pt x="1312" y="420"/>
                </a:lnTo>
                <a:lnTo>
                  <a:pt x="1313" y="421"/>
                </a:lnTo>
                <a:lnTo>
                  <a:pt x="1314" y="422"/>
                </a:lnTo>
                <a:lnTo>
                  <a:pt x="1314" y="422"/>
                </a:lnTo>
                <a:lnTo>
                  <a:pt x="1314" y="422"/>
                </a:lnTo>
                <a:lnTo>
                  <a:pt x="1315" y="422"/>
                </a:lnTo>
                <a:lnTo>
                  <a:pt x="1316" y="423"/>
                </a:lnTo>
                <a:lnTo>
                  <a:pt x="1317" y="423"/>
                </a:lnTo>
                <a:lnTo>
                  <a:pt x="1318" y="424"/>
                </a:lnTo>
                <a:lnTo>
                  <a:pt x="1319" y="424"/>
                </a:lnTo>
                <a:lnTo>
                  <a:pt x="1320" y="425"/>
                </a:lnTo>
                <a:lnTo>
                  <a:pt x="1320" y="424"/>
                </a:lnTo>
                <a:lnTo>
                  <a:pt x="1320" y="424"/>
                </a:lnTo>
                <a:lnTo>
                  <a:pt x="1321" y="424"/>
                </a:lnTo>
                <a:lnTo>
                  <a:pt x="1322" y="424"/>
                </a:lnTo>
                <a:lnTo>
                  <a:pt x="1323" y="424"/>
                </a:lnTo>
                <a:lnTo>
                  <a:pt x="1324" y="425"/>
                </a:lnTo>
                <a:lnTo>
                  <a:pt x="1325" y="425"/>
                </a:lnTo>
                <a:lnTo>
                  <a:pt x="1325" y="425"/>
                </a:lnTo>
                <a:lnTo>
                  <a:pt x="1325" y="426"/>
                </a:lnTo>
                <a:lnTo>
                  <a:pt x="1326" y="426"/>
                </a:lnTo>
                <a:lnTo>
                  <a:pt x="1326" y="426"/>
                </a:lnTo>
                <a:lnTo>
                  <a:pt x="1327" y="425"/>
                </a:lnTo>
                <a:lnTo>
                  <a:pt x="1328" y="425"/>
                </a:lnTo>
                <a:lnTo>
                  <a:pt x="1329" y="424"/>
                </a:lnTo>
                <a:lnTo>
                  <a:pt x="1330" y="424"/>
                </a:lnTo>
                <a:lnTo>
                  <a:pt x="1330" y="424"/>
                </a:lnTo>
                <a:lnTo>
                  <a:pt x="1331" y="423"/>
                </a:lnTo>
                <a:lnTo>
                  <a:pt x="1332" y="423"/>
                </a:lnTo>
                <a:lnTo>
                  <a:pt x="1333" y="423"/>
                </a:lnTo>
                <a:lnTo>
                  <a:pt x="1333" y="423"/>
                </a:lnTo>
                <a:lnTo>
                  <a:pt x="1334" y="422"/>
                </a:lnTo>
                <a:lnTo>
                  <a:pt x="1335" y="422"/>
                </a:lnTo>
                <a:lnTo>
                  <a:pt x="1335" y="422"/>
                </a:lnTo>
                <a:lnTo>
                  <a:pt x="1336" y="422"/>
                </a:lnTo>
                <a:lnTo>
                  <a:pt x="1337" y="422"/>
                </a:lnTo>
                <a:lnTo>
                  <a:pt x="1337" y="421"/>
                </a:lnTo>
                <a:lnTo>
                  <a:pt x="1338" y="421"/>
                </a:lnTo>
                <a:lnTo>
                  <a:pt x="1339" y="421"/>
                </a:lnTo>
                <a:lnTo>
                  <a:pt x="1339" y="421"/>
                </a:lnTo>
                <a:lnTo>
                  <a:pt x="1340" y="420"/>
                </a:lnTo>
                <a:lnTo>
                  <a:pt x="1340" y="420"/>
                </a:lnTo>
                <a:lnTo>
                  <a:pt x="1341" y="420"/>
                </a:lnTo>
                <a:lnTo>
                  <a:pt x="1342" y="419"/>
                </a:lnTo>
                <a:lnTo>
                  <a:pt x="1343" y="419"/>
                </a:lnTo>
                <a:lnTo>
                  <a:pt x="1344" y="419"/>
                </a:lnTo>
                <a:lnTo>
                  <a:pt x="1345" y="419"/>
                </a:lnTo>
                <a:lnTo>
                  <a:pt x="1345" y="420"/>
                </a:lnTo>
                <a:lnTo>
                  <a:pt x="1345" y="420"/>
                </a:lnTo>
                <a:lnTo>
                  <a:pt x="1346" y="421"/>
                </a:lnTo>
                <a:lnTo>
                  <a:pt x="1347" y="421"/>
                </a:lnTo>
                <a:lnTo>
                  <a:pt x="1348" y="421"/>
                </a:lnTo>
                <a:lnTo>
                  <a:pt x="1349" y="421"/>
                </a:lnTo>
                <a:lnTo>
                  <a:pt x="1350" y="421"/>
                </a:lnTo>
                <a:lnTo>
                  <a:pt x="1350" y="421"/>
                </a:lnTo>
                <a:lnTo>
                  <a:pt x="1351" y="420"/>
                </a:lnTo>
                <a:lnTo>
                  <a:pt x="1351" y="420"/>
                </a:lnTo>
                <a:lnTo>
                  <a:pt x="1352" y="420"/>
                </a:lnTo>
                <a:lnTo>
                  <a:pt x="1353" y="419"/>
                </a:lnTo>
                <a:lnTo>
                  <a:pt x="1354" y="419"/>
                </a:lnTo>
                <a:lnTo>
                  <a:pt x="1355" y="419"/>
                </a:lnTo>
                <a:lnTo>
                  <a:pt x="1356" y="419"/>
                </a:lnTo>
                <a:lnTo>
                  <a:pt x="1356" y="419"/>
                </a:lnTo>
                <a:lnTo>
                  <a:pt x="1357" y="419"/>
                </a:lnTo>
                <a:lnTo>
                  <a:pt x="1357" y="419"/>
                </a:lnTo>
                <a:lnTo>
                  <a:pt x="1358" y="419"/>
                </a:lnTo>
                <a:lnTo>
                  <a:pt x="1358" y="419"/>
                </a:lnTo>
                <a:lnTo>
                  <a:pt x="1360" y="419"/>
                </a:lnTo>
                <a:lnTo>
                  <a:pt x="1361" y="419"/>
                </a:lnTo>
                <a:lnTo>
                  <a:pt x="1361" y="420"/>
                </a:lnTo>
                <a:lnTo>
                  <a:pt x="1362" y="420"/>
                </a:lnTo>
                <a:lnTo>
                  <a:pt x="1363" y="420"/>
                </a:lnTo>
                <a:lnTo>
                  <a:pt x="1363" y="419"/>
                </a:lnTo>
                <a:lnTo>
                  <a:pt x="1364" y="419"/>
                </a:lnTo>
                <a:lnTo>
                  <a:pt x="1365" y="419"/>
                </a:lnTo>
                <a:lnTo>
                  <a:pt x="1366" y="419"/>
                </a:lnTo>
                <a:lnTo>
                  <a:pt x="1366" y="419"/>
                </a:lnTo>
                <a:lnTo>
                  <a:pt x="1367" y="420"/>
                </a:lnTo>
                <a:lnTo>
                  <a:pt x="1368" y="420"/>
                </a:lnTo>
                <a:lnTo>
                  <a:pt x="1369" y="420"/>
                </a:lnTo>
                <a:lnTo>
                  <a:pt x="1369" y="421"/>
                </a:lnTo>
                <a:lnTo>
                  <a:pt x="1370" y="421"/>
                </a:lnTo>
                <a:lnTo>
                  <a:pt x="1370" y="422"/>
                </a:lnTo>
                <a:lnTo>
                  <a:pt x="1371" y="422"/>
                </a:lnTo>
                <a:lnTo>
                  <a:pt x="1371" y="423"/>
                </a:lnTo>
                <a:lnTo>
                  <a:pt x="1372" y="423"/>
                </a:lnTo>
                <a:lnTo>
                  <a:pt x="1373" y="424"/>
                </a:lnTo>
                <a:lnTo>
                  <a:pt x="1374" y="424"/>
                </a:lnTo>
                <a:lnTo>
                  <a:pt x="1375" y="424"/>
                </a:lnTo>
                <a:lnTo>
                  <a:pt x="1376" y="424"/>
                </a:lnTo>
                <a:lnTo>
                  <a:pt x="1376" y="424"/>
                </a:lnTo>
                <a:lnTo>
                  <a:pt x="1376" y="423"/>
                </a:lnTo>
                <a:lnTo>
                  <a:pt x="1377" y="423"/>
                </a:lnTo>
                <a:lnTo>
                  <a:pt x="1378" y="422"/>
                </a:lnTo>
                <a:lnTo>
                  <a:pt x="1379" y="422"/>
                </a:lnTo>
                <a:lnTo>
                  <a:pt x="1379" y="421"/>
                </a:lnTo>
                <a:lnTo>
                  <a:pt x="1380" y="421"/>
                </a:lnTo>
                <a:lnTo>
                  <a:pt x="1381" y="421"/>
                </a:lnTo>
                <a:lnTo>
                  <a:pt x="1381" y="420"/>
                </a:lnTo>
                <a:lnTo>
                  <a:pt x="1382" y="420"/>
                </a:lnTo>
                <a:lnTo>
                  <a:pt x="1382" y="419"/>
                </a:lnTo>
                <a:lnTo>
                  <a:pt x="1382" y="419"/>
                </a:lnTo>
                <a:lnTo>
                  <a:pt x="1383" y="419"/>
                </a:lnTo>
                <a:lnTo>
                  <a:pt x="1384" y="419"/>
                </a:lnTo>
                <a:lnTo>
                  <a:pt x="1385" y="419"/>
                </a:lnTo>
                <a:lnTo>
                  <a:pt x="1386" y="419"/>
                </a:lnTo>
                <a:lnTo>
                  <a:pt x="1386" y="419"/>
                </a:lnTo>
                <a:lnTo>
                  <a:pt x="1387" y="418"/>
                </a:lnTo>
                <a:lnTo>
                  <a:pt x="1388" y="418"/>
                </a:lnTo>
                <a:lnTo>
                  <a:pt x="1388" y="418"/>
                </a:lnTo>
                <a:lnTo>
                  <a:pt x="1389" y="418"/>
                </a:lnTo>
                <a:lnTo>
                  <a:pt x="1389" y="417"/>
                </a:lnTo>
                <a:lnTo>
                  <a:pt x="1390" y="417"/>
                </a:lnTo>
                <a:lnTo>
                  <a:pt x="1390" y="416"/>
                </a:lnTo>
                <a:lnTo>
                  <a:pt x="1391" y="416"/>
                </a:lnTo>
                <a:lnTo>
                  <a:pt x="1392" y="415"/>
                </a:lnTo>
                <a:lnTo>
                  <a:pt x="1392" y="415"/>
                </a:lnTo>
                <a:lnTo>
                  <a:pt x="1393" y="414"/>
                </a:lnTo>
                <a:lnTo>
                  <a:pt x="1394" y="414"/>
                </a:lnTo>
                <a:lnTo>
                  <a:pt x="1394" y="413"/>
                </a:lnTo>
                <a:lnTo>
                  <a:pt x="1394" y="413"/>
                </a:lnTo>
                <a:lnTo>
                  <a:pt x="1395" y="413"/>
                </a:lnTo>
                <a:lnTo>
                  <a:pt x="1396" y="413"/>
                </a:lnTo>
                <a:lnTo>
                  <a:pt x="1397" y="412"/>
                </a:lnTo>
                <a:lnTo>
                  <a:pt x="1397" y="411"/>
                </a:lnTo>
                <a:lnTo>
                  <a:pt x="1398" y="410"/>
                </a:lnTo>
                <a:lnTo>
                  <a:pt x="1399" y="409"/>
                </a:lnTo>
                <a:lnTo>
                  <a:pt x="1400" y="409"/>
                </a:lnTo>
                <a:lnTo>
                  <a:pt x="1400" y="408"/>
                </a:lnTo>
                <a:lnTo>
                  <a:pt x="1401" y="408"/>
                </a:lnTo>
                <a:lnTo>
                  <a:pt x="1401" y="408"/>
                </a:lnTo>
                <a:lnTo>
                  <a:pt x="1401" y="408"/>
                </a:lnTo>
                <a:lnTo>
                  <a:pt x="1402" y="408"/>
                </a:lnTo>
                <a:lnTo>
                  <a:pt x="1402" y="407"/>
                </a:lnTo>
                <a:lnTo>
                  <a:pt x="1403" y="407"/>
                </a:lnTo>
                <a:lnTo>
                  <a:pt x="1404" y="406"/>
                </a:lnTo>
                <a:lnTo>
                  <a:pt x="1405" y="405"/>
                </a:lnTo>
                <a:lnTo>
                  <a:pt x="1406" y="405"/>
                </a:lnTo>
                <a:lnTo>
                  <a:pt x="1407" y="405"/>
                </a:lnTo>
                <a:lnTo>
                  <a:pt x="1407" y="405"/>
                </a:lnTo>
                <a:lnTo>
                  <a:pt x="1407" y="404"/>
                </a:lnTo>
                <a:lnTo>
                  <a:pt x="1408" y="404"/>
                </a:lnTo>
                <a:lnTo>
                  <a:pt x="1409" y="404"/>
                </a:lnTo>
                <a:lnTo>
                  <a:pt x="1410" y="405"/>
                </a:lnTo>
                <a:lnTo>
                  <a:pt x="1411" y="405"/>
                </a:lnTo>
                <a:lnTo>
                  <a:pt x="1411" y="405"/>
                </a:lnTo>
                <a:lnTo>
                  <a:pt x="1412" y="405"/>
                </a:lnTo>
                <a:lnTo>
                  <a:pt x="1412" y="405"/>
                </a:lnTo>
                <a:lnTo>
                  <a:pt x="1412" y="406"/>
                </a:lnTo>
                <a:lnTo>
                  <a:pt x="1413" y="407"/>
                </a:lnTo>
                <a:lnTo>
                  <a:pt x="1414" y="407"/>
                </a:lnTo>
                <a:lnTo>
                  <a:pt x="1415" y="406"/>
                </a:lnTo>
                <a:lnTo>
                  <a:pt x="1416" y="406"/>
                </a:lnTo>
                <a:lnTo>
                  <a:pt x="1417" y="406"/>
                </a:lnTo>
                <a:lnTo>
                  <a:pt x="1417" y="405"/>
                </a:lnTo>
                <a:lnTo>
                  <a:pt x="1418" y="405"/>
                </a:lnTo>
                <a:lnTo>
                  <a:pt x="1419" y="405"/>
                </a:lnTo>
                <a:lnTo>
                  <a:pt x="1419" y="404"/>
                </a:lnTo>
                <a:lnTo>
                  <a:pt x="1420" y="404"/>
                </a:lnTo>
                <a:lnTo>
                  <a:pt x="1421" y="404"/>
                </a:lnTo>
                <a:lnTo>
                  <a:pt x="1421" y="403"/>
                </a:lnTo>
                <a:lnTo>
                  <a:pt x="1422" y="403"/>
                </a:lnTo>
                <a:lnTo>
                  <a:pt x="1422" y="403"/>
                </a:lnTo>
                <a:lnTo>
                  <a:pt x="1423" y="403"/>
                </a:lnTo>
                <a:lnTo>
                  <a:pt x="1424" y="402"/>
                </a:lnTo>
                <a:lnTo>
                  <a:pt x="1425" y="402"/>
                </a:lnTo>
                <a:lnTo>
                  <a:pt x="1425" y="401"/>
                </a:lnTo>
                <a:lnTo>
                  <a:pt x="1425" y="400"/>
                </a:lnTo>
                <a:lnTo>
                  <a:pt x="1426" y="400"/>
                </a:lnTo>
                <a:lnTo>
                  <a:pt x="1427" y="399"/>
                </a:lnTo>
                <a:lnTo>
                  <a:pt x="1428" y="398"/>
                </a:lnTo>
                <a:lnTo>
                  <a:pt x="1428" y="398"/>
                </a:lnTo>
                <a:lnTo>
                  <a:pt x="1429" y="397"/>
                </a:lnTo>
                <a:lnTo>
                  <a:pt x="1429" y="396"/>
                </a:lnTo>
                <a:lnTo>
                  <a:pt x="1430" y="396"/>
                </a:lnTo>
                <a:lnTo>
                  <a:pt x="1431" y="396"/>
                </a:lnTo>
                <a:lnTo>
                  <a:pt x="1431" y="396"/>
                </a:lnTo>
                <a:lnTo>
                  <a:pt x="1432" y="396"/>
                </a:lnTo>
                <a:lnTo>
                  <a:pt x="1433" y="396"/>
                </a:lnTo>
                <a:lnTo>
                  <a:pt x="1433" y="396"/>
                </a:lnTo>
                <a:lnTo>
                  <a:pt x="1434" y="395"/>
                </a:lnTo>
                <a:lnTo>
                  <a:pt x="1435" y="395"/>
                </a:lnTo>
                <a:lnTo>
                  <a:pt x="1435" y="394"/>
                </a:lnTo>
                <a:lnTo>
                  <a:pt x="1436" y="394"/>
                </a:lnTo>
                <a:lnTo>
                  <a:pt x="1437" y="393"/>
                </a:lnTo>
                <a:lnTo>
                  <a:pt x="1438" y="393"/>
                </a:lnTo>
                <a:lnTo>
                  <a:pt x="1438" y="393"/>
                </a:lnTo>
                <a:lnTo>
                  <a:pt x="1438" y="393"/>
                </a:lnTo>
                <a:lnTo>
                  <a:pt x="1439" y="392"/>
                </a:lnTo>
                <a:lnTo>
                  <a:pt x="1440" y="391"/>
                </a:lnTo>
                <a:lnTo>
                  <a:pt x="1441" y="391"/>
                </a:lnTo>
                <a:lnTo>
                  <a:pt x="1442" y="391"/>
                </a:lnTo>
                <a:lnTo>
                  <a:pt x="1443" y="391"/>
                </a:lnTo>
                <a:lnTo>
                  <a:pt x="1443" y="391"/>
                </a:lnTo>
                <a:lnTo>
                  <a:pt x="1443" y="390"/>
                </a:lnTo>
                <a:lnTo>
                  <a:pt x="1443" y="390"/>
                </a:lnTo>
                <a:lnTo>
                  <a:pt x="1444" y="389"/>
                </a:lnTo>
                <a:lnTo>
                  <a:pt x="1445" y="389"/>
                </a:lnTo>
                <a:lnTo>
                  <a:pt x="1446" y="389"/>
                </a:lnTo>
                <a:lnTo>
                  <a:pt x="1446" y="388"/>
                </a:lnTo>
                <a:lnTo>
                  <a:pt x="1447" y="388"/>
                </a:lnTo>
                <a:lnTo>
                  <a:pt x="1448" y="388"/>
                </a:lnTo>
                <a:lnTo>
                  <a:pt x="1448" y="388"/>
                </a:lnTo>
                <a:lnTo>
                  <a:pt x="1449" y="388"/>
                </a:lnTo>
                <a:lnTo>
                  <a:pt x="1450" y="388"/>
                </a:lnTo>
                <a:lnTo>
                  <a:pt x="1450" y="388"/>
                </a:lnTo>
                <a:lnTo>
                  <a:pt x="1451" y="387"/>
                </a:lnTo>
                <a:lnTo>
                  <a:pt x="1452" y="387"/>
                </a:lnTo>
                <a:lnTo>
                  <a:pt x="1452" y="388"/>
                </a:lnTo>
                <a:lnTo>
                  <a:pt x="1453" y="388"/>
                </a:lnTo>
                <a:lnTo>
                  <a:pt x="1453" y="388"/>
                </a:lnTo>
                <a:lnTo>
                  <a:pt x="1453" y="388"/>
                </a:lnTo>
                <a:lnTo>
                  <a:pt x="1454" y="388"/>
                </a:lnTo>
                <a:lnTo>
                  <a:pt x="1455" y="389"/>
                </a:lnTo>
                <a:lnTo>
                  <a:pt x="1456" y="389"/>
                </a:lnTo>
                <a:lnTo>
                  <a:pt x="1456" y="389"/>
                </a:lnTo>
                <a:lnTo>
                  <a:pt x="1457" y="389"/>
                </a:lnTo>
                <a:lnTo>
                  <a:pt x="1458" y="390"/>
                </a:lnTo>
                <a:lnTo>
                  <a:pt x="1458" y="391"/>
                </a:lnTo>
                <a:lnTo>
                  <a:pt x="1459" y="391"/>
                </a:lnTo>
                <a:lnTo>
                  <a:pt x="1459" y="391"/>
                </a:lnTo>
                <a:lnTo>
                  <a:pt x="1460" y="391"/>
                </a:lnTo>
                <a:lnTo>
                  <a:pt x="1461" y="392"/>
                </a:lnTo>
                <a:lnTo>
                  <a:pt x="1462" y="392"/>
                </a:lnTo>
                <a:lnTo>
                  <a:pt x="1462" y="393"/>
                </a:lnTo>
                <a:lnTo>
                  <a:pt x="1462" y="393"/>
                </a:lnTo>
                <a:lnTo>
                  <a:pt x="1462" y="393"/>
                </a:lnTo>
                <a:lnTo>
                  <a:pt x="1463" y="393"/>
                </a:lnTo>
                <a:lnTo>
                  <a:pt x="1464" y="393"/>
                </a:lnTo>
                <a:lnTo>
                  <a:pt x="1464" y="394"/>
                </a:lnTo>
                <a:lnTo>
                  <a:pt x="1464" y="394"/>
                </a:lnTo>
                <a:lnTo>
                  <a:pt x="1465" y="395"/>
                </a:lnTo>
                <a:lnTo>
                  <a:pt x="1467" y="396"/>
                </a:lnTo>
                <a:lnTo>
                  <a:pt x="1468" y="397"/>
                </a:lnTo>
                <a:lnTo>
                  <a:pt x="1469" y="397"/>
                </a:lnTo>
                <a:lnTo>
                  <a:pt x="1469" y="397"/>
                </a:lnTo>
                <a:lnTo>
                  <a:pt x="1469" y="398"/>
                </a:lnTo>
                <a:lnTo>
                  <a:pt x="1470" y="398"/>
                </a:lnTo>
                <a:lnTo>
                  <a:pt x="1471" y="398"/>
                </a:lnTo>
                <a:lnTo>
                  <a:pt x="1472" y="398"/>
                </a:lnTo>
                <a:lnTo>
                  <a:pt x="1473" y="398"/>
                </a:lnTo>
                <a:lnTo>
                  <a:pt x="1474" y="398"/>
                </a:lnTo>
                <a:lnTo>
                  <a:pt x="1474" y="398"/>
                </a:lnTo>
                <a:lnTo>
                  <a:pt x="1474" y="398"/>
                </a:lnTo>
                <a:lnTo>
                  <a:pt x="1475" y="398"/>
                </a:lnTo>
                <a:lnTo>
                  <a:pt x="1476" y="398"/>
                </a:lnTo>
                <a:lnTo>
                  <a:pt x="1478" y="397"/>
                </a:lnTo>
                <a:lnTo>
                  <a:pt x="1479" y="397"/>
                </a:lnTo>
                <a:lnTo>
                  <a:pt x="1479" y="396"/>
                </a:lnTo>
                <a:lnTo>
                  <a:pt x="1480" y="396"/>
                </a:lnTo>
                <a:lnTo>
                  <a:pt x="1480" y="395"/>
                </a:lnTo>
                <a:lnTo>
                  <a:pt x="1480" y="395"/>
                </a:lnTo>
                <a:lnTo>
                  <a:pt x="1481" y="394"/>
                </a:lnTo>
                <a:lnTo>
                  <a:pt x="1482" y="394"/>
                </a:lnTo>
                <a:lnTo>
                  <a:pt x="1483" y="394"/>
                </a:lnTo>
                <a:lnTo>
                  <a:pt x="1484" y="394"/>
                </a:lnTo>
                <a:lnTo>
                  <a:pt x="1484" y="393"/>
                </a:lnTo>
                <a:lnTo>
                  <a:pt x="1484" y="393"/>
                </a:lnTo>
                <a:lnTo>
                  <a:pt x="1485" y="393"/>
                </a:lnTo>
                <a:lnTo>
                  <a:pt x="1486" y="393"/>
                </a:lnTo>
                <a:lnTo>
                  <a:pt x="1487" y="393"/>
                </a:lnTo>
                <a:lnTo>
                  <a:pt x="1487" y="393"/>
                </a:lnTo>
                <a:lnTo>
                  <a:pt x="1488" y="393"/>
                </a:lnTo>
                <a:lnTo>
                  <a:pt x="1489" y="393"/>
                </a:lnTo>
                <a:lnTo>
                  <a:pt x="1489" y="393"/>
                </a:lnTo>
                <a:lnTo>
                  <a:pt x="1490" y="393"/>
                </a:lnTo>
                <a:lnTo>
                  <a:pt x="1491" y="393"/>
                </a:lnTo>
                <a:lnTo>
                  <a:pt x="1492" y="394"/>
                </a:lnTo>
                <a:lnTo>
                  <a:pt x="1493" y="394"/>
                </a:lnTo>
                <a:lnTo>
                  <a:pt x="1493" y="395"/>
                </a:lnTo>
                <a:lnTo>
                  <a:pt x="1493" y="395"/>
                </a:lnTo>
                <a:lnTo>
                  <a:pt x="1494" y="396"/>
                </a:lnTo>
                <a:lnTo>
                  <a:pt x="1494" y="396"/>
                </a:lnTo>
                <a:lnTo>
                  <a:pt x="1495" y="397"/>
                </a:lnTo>
                <a:lnTo>
                  <a:pt x="1496" y="397"/>
                </a:lnTo>
                <a:lnTo>
                  <a:pt x="1497" y="397"/>
                </a:lnTo>
                <a:lnTo>
                  <a:pt x="1498" y="397"/>
                </a:lnTo>
                <a:lnTo>
                  <a:pt x="1499" y="397"/>
                </a:lnTo>
                <a:lnTo>
                  <a:pt x="1499" y="397"/>
                </a:lnTo>
                <a:lnTo>
                  <a:pt x="1500" y="397"/>
                </a:lnTo>
                <a:lnTo>
                  <a:pt x="1500" y="397"/>
                </a:lnTo>
                <a:lnTo>
                  <a:pt x="1500" y="398"/>
                </a:lnTo>
                <a:lnTo>
                  <a:pt x="1501" y="397"/>
                </a:lnTo>
                <a:lnTo>
                  <a:pt x="1502" y="397"/>
                </a:lnTo>
                <a:lnTo>
                  <a:pt x="1503" y="397"/>
                </a:lnTo>
                <a:lnTo>
                  <a:pt x="1504" y="398"/>
                </a:lnTo>
                <a:lnTo>
                  <a:pt x="1505" y="398"/>
                </a:lnTo>
                <a:lnTo>
                  <a:pt x="1505" y="398"/>
                </a:lnTo>
                <a:lnTo>
                  <a:pt x="1505" y="398"/>
                </a:lnTo>
                <a:lnTo>
                  <a:pt x="1505" y="399"/>
                </a:lnTo>
                <a:lnTo>
                  <a:pt x="1506" y="400"/>
                </a:lnTo>
                <a:lnTo>
                  <a:pt x="1507" y="400"/>
                </a:lnTo>
                <a:lnTo>
                  <a:pt x="1508" y="400"/>
                </a:lnTo>
                <a:lnTo>
                  <a:pt x="1508" y="401"/>
                </a:lnTo>
                <a:lnTo>
                  <a:pt x="1509" y="401"/>
                </a:lnTo>
                <a:lnTo>
                  <a:pt x="1510" y="402"/>
                </a:lnTo>
                <a:lnTo>
                  <a:pt x="1510" y="402"/>
                </a:lnTo>
                <a:lnTo>
                  <a:pt x="1511" y="403"/>
                </a:lnTo>
                <a:lnTo>
                  <a:pt x="1511" y="403"/>
                </a:lnTo>
                <a:lnTo>
                  <a:pt x="1512" y="403"/>
                </a:lnTo>
                <a:lnTo>
                  <a:pt x="1513" y="403"/>
                </a:lnTo>
                <a:lnTo>
                  <a:pt x="1514" y="403"/>
                </a:lnTo>
                <a:lnTo>
                  <a:pt x="1515" y="404"/>
                </a:lnTo>
                <a:lnTo>
                  <a:pt x="1515" y="404"/>
                </a:lnTo>
                <a:lnTo>
                  <a:pt x="1515" y="403"/>
                </a:lnTo>
                <a:lnTo>
                  <a:pt x="1516" y="403"/>
                </a:lnTo>
                <a:lnTo>
                  <a:pt x="1517" y="403"/>
                </a:lnTo>
                <a:lnTo>
                  <a:pt x="1518" y="403"/>
                </a:lnTo>
                <a:lnTo>
                  <a:pt x="1518" y="403"/>
                </a:lnTo>
                <a:lnTo>
                  <a:pt x="1519" y="403"/>
                </a:lnTo>
                <a:lnTo>
                  <a:pt x="1519" y="402"/>
                </a:lnTo>
                <a:lnTo>
                  <a:pt x="1520" y="402"/>
                </a:lnTo>
                <a:lnTo>
                  <a:pt x="1520" y="402"/>
                </a:lnTo>
                <a:lnTo>
                  <a:pt x="1521" y="401"/>
                </a:lnTo>
                <a:lnTo>
                  <a:pt x="1522" y="401"/>
                </a:lnTo>
                <a:lnTo>
                  <a:pt x="1522" y="400"/>
                </a:lnTo>
                <a:lnTo>
                  <a:pt x="1523" y="400"/>
                </a:lnTo>
                <a:lnTo>
                  <a:pt x="1524" y="400"/>
                </a:lnTo>
                <a:lnTo>
                  <a:pt x="1524" y="400"/>
                </a:lnTo>
                <a:lnTo>
                  <a:pt x="1525" y="400"/>
                </a:lnTo>
                <a:lnTo>
                  <a:pt x="1525" y="399"/>
                </a:lnTo>
                <a:lnTo>
                  <a:pt x="1526" y="399"/>
                </a:lnTo>
                <a:lnTo>
                  <a:pt x="1527" y="399"/>
                </a:lnTo>
                <a:lnTo>
                  <a:pt x="1528" y="399"/>
                </a:lnTo>
                <a:lnTo>
                  <a:pt x="1529" y="398"/>
                </a:lnTo>
                <a:lnTo>
                  <a:pt x="1530" y="398"/>
                </a:lnTo>
                <a:lnTo>
                  <a:pt x="1530" y="398"/>
                </a:lnTo>
                <a:lnTo>
                  <a:pt x="1531" y="398"/>
                </a:lnTo>
                <a:lnTo>
                  <a:pt x="1531" y="398"/>
                </a:lnTo>
                <a:lnTo>
                  <a:pt x="1531" y="398"/>
                </a:lnTo>
                <a:lnTo>
                  <a:pt x="1532" y="398"/>
                </a:lnTo>
                <a:lnTo>
                  <a:pt x="1533" y="398"/>
                </a:lnTo>
                <a:lnTo>
                  <a:pt x="1534" y="398"/>
                </a:lnTo>
                <a:lnTo>
                  <a:pt x="1535" y="397"/>
                </a:lnTo>
                <a:lnTo>
                  <a:pt x="1536" y="398"/>
                </a:lnTo>
                <a:lnTo>
                  <a:pt x="1536" y="398"/>
                </a:lnTo>
                <a:lnTo>
                  <a:pt x="1536" y="398"/>
                </a:lnTo>
                <a:lnTo>
                  <a:pt x="1537" y="399"/>
                </a:lnTo>
                <a:lnTo>
                  <a:pt x="1538" y="400"/>
                </a:lnTo>
                <a:lnTo>
                  <a:pt x="1539" y="400"/>
                </a:lnTo>
                <a:lnTo>
                  <a:pt x="1540" y="401"/>
                </a:lnTo>
                <a:lnTo>
                  <a:pt x="1541" y="401"/>
                </a:lnTo>
                <a:lnTo>
                  <a:pt x="1541" y="402"/>
                </a:lnTo>
                <a:lnTo>
                  <a:pt x="1541" y="402"/>
                </a:lnTo>
                <a:lnTo>
                  <a:pt x="1542" y="403"/>
                </a:lnTo>
                <a:lnTo>
                  <a:pt x="1542" y="403"/>
                </a:lnTo>
                <a:lnTo>
                  <a:pt x="1543" y="404"/>
                </a:lnTo>
                <a:lnTo>
                  <a:pt x="1544" y="405"/>
                </a:lnTo>
                <a:lnTo>
                  <a:pt x="1545" y="405"/>
                </a:lnTo>
                <a:lnTo>
                  <a:pt x="1546" y="407"/>
                </a:lnTo>
                <a:lnTo>
                  <a:pt x="1546" y="408"/>
                </a:lnTo>
                <a:lnTo>
                  <a:pt x="1547" y="408"/>
                </a:lnTo>
                <a:lnTo>
                  <a:pt x="1547" y="409"/>
                </a:lnTo>
                <a:lnTo>
                  <a:pt x="1548" y="410"/>
                </a:lnTo>
                <a:lnTo>
                  <a:pt x="1548" y="411"/>
                </a:lnTo>
                <a:lnTo>
                  <a:pt x="1549" y="412"/>
                </a:lnTo>
                <a:lnTo>
                  <a:pt x="1550" y="412"/>
                </a:lnTo>
                <a:lnTo>
                  <a:pt x="1550" y="413"/>
                </a:lnTo>
                <a:lnTo>
                  <a:pt x="1551" y="413"/>
                </a:lnTo>
                <a:lnTo>
                  <a:pt x="1551" y="414"/>
                </a:lnTo>
                <a:lnTo>
                  <a:pt x="1552" y="414"/>
                </a:lnTo>
                <a:lnTo>
                  <a:pt x="1553" y="415"/>
                </a:lnTo>
                <a:lnTo>
                  <a:pt x="1554" y="415"/>
                </a:lnTo>
                <a:lnTo>
                  <a:pt x="1555" y="414"/>
                </a:lnTo>
                <a:lnTo>
                  <a:pt x="1555" y="414"/>
                </a:lnTo>
                <a:lnTo>
                  <a:pt x="1556" y="413"/>
                </a:lnTo>
                <a:lnTo>
                  <a:pt x="1556" y="413"/>
                </a:lnTo>
                <a:lnTo>
                  <a:pt x="1557" y="413"/>
                </a:lnTo>
                <a:lnTo>
                  <a:pt x="1558" y="413"/>
                </a:lnTo>
                <a:lnTo>
                  <a:pt x="1559" y="413"/>
                </a:lnTo>
                <a:lnTo>
                  <a:pt x="1560" y="413"/>
                </a:lnTo>
                <a:lnTo>
                  <a:pt x="1561" y="413"/>
                </a:lnTo>
                <a:lnTo>
                  <a:pt x="1561" y="414"/>
                </a:lnTo>
                <a:lnTo>
                  <a:pt x="1561" y="414"/>
                </a:lnTo>
                <a:lnTo>
                  <a:pt x="1561" y="414"/>
                </a:lnTo>
                <a:lnTo>
                  <a:pt x="1562" y="414"/>
                </a:lnTo>
                <a:lnTo>
                  <a:pt x="1563" y="415"/>
                </a:lnTo>
                <a:lnTo>
                  <a:pt x="1564" y="415"/>
                </a:lnTo>
                <a:lnTo>
                  <a:pt x="1565" y="416"/>
                </a:lnTo>
                <a:lnTo>
                  <a:pt x="1566" y="417"/>
                </a:lnTo>
                <a:lnTo>
                  <a:pt x="1567" y="418"/>
                </a:lnTo>
                <a:lnTo>
                  <a:pt x="1567" y="419"/>
                </a:lnTo>
                <a:lnTo>
                  <a:pt x="1567" y="419"/>
                </a:lnTo>
                <a:lnTo>
                  <a:pt x="1568" y="419"/>
                </a:lnTo>
                <a:lnTo>
                  <a:pt x="1569" y="419"/>
                </a:lnTo>
                <a:lnTo>
                  <a:pt x="1570" y="419"/>
                </a:lnTo>
                <a:lnTo>
                  <a:pt x="1571" y="419"/>
                </a:lnTo>
                <a:lnTo>
                  <a:pt x="1572" y="419"/>
                </a:lnTo>
                <a:lnTo>
                  <a:pt x="1572" y="419"/>
                </a:lnTo>
                <a:lnTo>
                  <a:pt x="1572" y="420"/>
                </a:lnTo>
                <a:lnTo>
                  <a:pt x="1573" y="420"/>
                </a:lnTo>
                <a:lnTo>
                  <a:pt x="1573" y="420"/>
                </a:lnTo>
                <a:lnTo>
                  <a:pt x="1574" y="420"/>
                </a:lnTo>
                <a:lnTo>
                  <a:pt x="1575" y="420"/>
                </a:lnTo>
                <a:lnTo>
                  <a:pt x="1575" y="421"/>
                </a:lnTo>
                <a:lnTo>
                  <a:pt x="1576" y="420"/>
                </a:lnTo>
                <a:lnTo>
                  <a:pt x="1577" y="420"/>
                </a:lnTo>
                <a:lnTo>
                  <a:pt x="1577" y="420"/>
                </a:lnTo>
                <a:lnTo>
                  <a:pt x="1578" y="420"/>
                </a:lnTo>
                <a:lnTo>
                  <a:pt x="1578" y="419"/>
                </a:lnTo>
                <a:lnTo>
                  <a:pt x="1579" y="419"/>
                </a:lnTo>
                <a:lnTo>
                  <a:pt x="1579" y="419"/>
                </a:lnTo>
                <a:lnTo>
                  <a:pt x="1580" y="419"/>
                </a:lnTo>
                <a:lnTo>
                  <a:pt x="1581" y="419"/>
                </a:lnTo>
                <a:lnTo>
                  <a:pt x="1582" y="419"/>
                </a:lnTo>
                <a:lnTo>
                  <a:pt x="1582" y="419"/>
                </a:lnTo>
                <a:lnTo>
                  <a:pt x="1582" y="419"/>
                </a:lnTo>
                <a:lnTo>
                  <a:pt x="1583" y="419"/>
                </a:lnTo>
                <a:lnTo>
                  <a:pt x="1583" y="418"/>
                </a:lnTo>
                <a:lnTo>
                  <a:pt x="1584" y="418"/>
                </a:lnTo>
                <a:lnTo>
                  <a:pt x="1585" y="417"/>
                </a:lnTo>
                <a:lnTo>
                  <a:pt x="1586" y="417"/>
                </a:lnTo>
                <a:lnTo>
                  <a:pt x="1586" y="417"/>
                </a:lnTo>
                <a:lnTo>
                  <a:pt x="1587" y="417"/>
                </a:lnTo>
                <a:lnTo>
                  <a:pt x="1587" y="417"/>
                </a:lnTo>
                <a:lnTo>
                  <a:pt x="1588" y="417"/>
                </a:lnTo>
                <a:lnTo>
                  <a:pt x="1589" y="417"/>
                </a:lnTo>
                <a:lnTo>
                  <a:pt x="1590" y="417"/>
                </a:lnTo>
                <a:lnTo>
                  <a:pt x="1591" y="417"/>
                </a:lnTo>
                <a:lnTo>
                  <a:pt x="1592" y="417"/>
                </a:lnTo>
                <a:lnTo>
                  <a:pt x="1592" y="417"/>
                </a:lnTo>
                <a:lnTo>
                  <a:pt x="1592" y="417"/>
                </a:lnTo>
                <a:lnTo>
                  <a:pt x="1593" y="417"/>
                </a:lnTo>
                <a:lnTo>
                  <a:pt x="1594" y="417"/>
                </a:lnTo>
                <a:lnTo>
                  <a:pt x="1595" y="417"/>
                </a:lnTo>
                <a:lnTo>
                  <a:pt x="1596" y="417"/>
                </a:lnTo>
                <a:lnTo>
                  <a:pt x="1597" y="418"/>
                </a:lnTo>
                <a:lnTo>
                  <a:pt x="1597" y="419"/>
                </a:lnTo>
                <a:lnTo>
                  <a:pt x="1597" y="419"/>
                </a:lnTo>
                <a:lnTo>
                  <a:pt x="1597" y="418"/>
                </a:lnTo>
                <a:lnTo>
                  <a:pt x="1598" y="417"/>
                </a:lnTo>
                <a:lnTo>
                  <a:pt x="1599" y="417"/>
                </a:lnTo>
                <a:lnTo>
                  <a:pt x="1599" y="416"/>
                </a:lnTo>
                <a:lnTo>
                  <a:pt x="1600" y="417"/>
                </a:lnTo>
                <a:lnTo>
                  <a:pt x="1601" y="417"/>
                </a:lnTo>
                <a:lnTo>
                  <a:pt x="1602" y="417"/>
                </a:lnTo>
                <a:lnTo>
                  <a:pt x="1603" y="417"/>
                </a:lnTo>
                <a:lnTo>
                  <a:pt x="1603" y="418"/>
                </a:lnTo>
                <a:lnTo>
                  <a:pt x="1603" y="418"/>
                </a:lnTo>
                <a:lnTo>
                  <a:pt x="1604" y="418"/>
                </a:lnTo>
                <a:lnTo>
                  <a:pt x="1604" y="419"/>
                </a:lnTo>
                <a:lnTo>
                  <a:pt x="1604" y="419"/>
                </a:lnTo>
                <a:lnTo>
                  <a:pt x="1605" y="419"/>
                </a:lnTo>
                <a:lnTo>
                  <a:pt x="1606" y="419"/>
                </a:lnTo>
                <a:lnTo>
                  <a:pt x="1607" y="419"/>
                </a:lnTo>
                <a:lnTo>
                  <a:pt x="1608" y="419"/>
                </a:lnTo>
                <a:lnTo>
                  <a:pt x="1608" y="419"/>
                </a:lnTo>
                <a:lnTo>
                  <a:pt x="1609" y="419"/>
                </a:lnTo>
                <a:lnTo>
                  <a:pt x="1610" y="419"/>
                </a:lnTo>
                <a:lnTo>
                  <a:pt x="1610" y="419"/>
                </a:lnTo>
                <a:lnTo>
                  <a:pt x="1611" y="419"/>
                </a:lnTo>
                <a:lnTo>
                  <a:pt x="1612" y="419"/>
                </a:lnTo>
                <a:lnTo>
                  <a:pt x="1613" y="418"/>
                </a:lnTo>
                <a:lnTo>
                  <a:pt x="1613" y="418"/>
                </a:lnTo>
                <a:lnTo>
                  <a:pt x="1614" y="418"/>
                </a:lnTo>
                <a:lnTo>
                  <a:pt x="1615" y="418"/>
                </a:lnTo>
                <a:lnTo>
                  <a:pt x="1616" y="418"/>
                </a:lnTo>
                <a:lnTo>
                  <a:pt x="1616" y="418"/>
                </a:lnTo>
                <a:lnTo>
                  <a:pt x="1617" y="418"/>
                </a:lnTo>
                <a:lnTo>
                  <a:pt x="1618" y="418"/>
                </a:lnTo>
                <a:lnTo>
                  <a:pt x="1618" y="418"/>
                </a:lnTo>
                <a:lnTo>
                  <a:pt x="1619" y="418"/>
                </a:lnTo>
                <a:lnTo>
                  <a:pt x="1620" y="418"/>
                </a:lnTo>
                <a:lnTo>
                  <a:pt x="1621" y="419"/>
                </a:lnTo>
                <a:lnTo>
                  <a:pt x="1622" y="419"/>
                </a:lnTo>
                <a:lnTo>
                  <a:pt x="1623" y="419"/>
                </a:lnTo>
                <a:lnTo>
                  <a:pt x="1623" y="419"/>
                </a:lnTo>
                <a:lnTo>
                  <a:pt x="1623" y="419"/>
                </a:lnTo>
                <a:lnTo>
                  <a:pt x="1623" y="419"/>
                </a:lnTo>
                <a:lnTo>
                  <a:pt x="1624" y="419"/>
                </a:lnTo>
                <a:lnTo>
                  <a:pt x="1625" y="419"/>
                </a:lnTo>
                <a:lnTo>
                  <a:pt x="1626" y="419"/>
                </a:lnTo>
                <a:lnTo>
                  <a:pt x="1627" y="419"/>
                </a:lnTo>
                <a:lnTo>
                  <a:pt x="1628" y="419"/>
                </a:lnTo>
                <a:lnTo>
                  <a:pt x="1628" y="419"/>
                </a:lnTo>
                <a:lnTo>
                  <a:pt x="1628" y="419"/>
                </a:lnTo>
                <a:lnTo>
                  <a:pt x="1629" y="419"/>
                </a:lnTo>
                <a:lnTo>
                  <a:pt x="1630" y="419"/>
                </a:lnTo>
                <a:lnTo>
                  <a:pt x="1631" y="419"/>
                </a:lnTo>
                <a:lnTo>
                  <a:pt x="1632" y="418"/>
                </a:lnTo>
                <a:lnTo>
                  <a:pt x="1633" y="418"/>
                </a:lnTo>
                <a:lnTo>
                  <a:pt x="1633" y="417"/>
                </a:lnTo>
                <a:lnTo>
                  <a:pt x="1634" y="417"/>
                </a:lnTo>
                <a:lnTo>
                  <a:pt x="1635" y="416"/>
                </a:lnTo>
                <a:lnTo>
                  <a:pt x="1635" y="415"/>
                </a:lnTo>
                <a:lnTo>
                  <a:pt x="1636" y="415"/>
                </a:lnTo>
                <a:lnTo>
                  <a:pt x="1637" y="415"/>
                </a:lnTo>
                <a:lnTo>
                  <a:pt x="1637" y="414"/>
                </a:lnTo>
                <a:lnTo>
                  <a:pt x="1638" y="414"/>
                </a:lnTo>
                <a:lnTo>
                  <a:pt x="1639" y="415"/>
                </a:lnTo>
                <a:lnTo>
                  <a:pt x="1639" y="414"/>
                </a:lnTo>
                <a:lnTo>
                  <a:pt x="1640" y="414"/>
                </a:lnTo>
                <a:lnTo>
                  <a:pt x="1641" y="413"/>
                </a:lnTo>
                <a:lnTo>
                  <a:pt x="1641" y="413"/>
                </a:lnTo>
                <a:lnTo>
                  <a:pt x="1642" y="413"/>
                </a:lnTo>
                <a:lnTo>
                  <a:pt x="1643" y="412"/>
                </a:lnTo>
                <a:lnTo>
                  <a:pt x="1644" y="412"/>
                </a:lnTo>
                <a:lnTo>
                  <a:pt x="1644" y="413"/>
                </a:lnTo>
                <a:lnTo>
                  <a:pt x="1644" y="412"/>
                </a:lnTo>
                <a:lnTo>
                  <a:pt x="1645" y="411"/>
                </a:lnTo>
                <a:lnTo>
                  <a:pt x="1646" y="411"/>
                </a:lnTo>
                <a:lnTo>
                  <a:pt x="1647" y="411"/>
                </a:lnTo>
                <a:lnTo>
                  <a:pt x="1647" y="411"/>
                </a:lnTo>
                <a:lnTo>
                  <a:pt x="1647" y="410"/>
                </a:lnTo>
                <a:lnTo>
                  <a:pt x="1648" y="410"/>
                </a:lnTo>
                <a:lnTo>
                  <a:pt x="1649" y="410"/>
                </a:lnTo>
                <a:lnTo>
                  <a:pt x="1649" y="409"/>
                </a:lnTo>
                <a:lnTo>
                  <a:pt x="1650" y="409"/>
                </a:lnTo>
                <a:lnTo>
                  <a:pt x="1651" y="408"/>
                </a:lnTo>
                <a:lnTo>
                  <a:pt x="1652" y="408"/>
                </a:lnTo>
                <a:lnTo>
                  <a:pt x="1653" y="408"/>
                </a:lnTo>
                <a:lnTo>
                  <a:pt x="1653" y="408"/>
                </a:lnTo>
                <a:lnTo>
                  <a:pt x="1654" y="408"/>
                </a:lnTo>
                <a:lnTo>
                  <a:pt x="1654" y="408"/>
                </a:lnTo>
                <a:lnTo>
                  <a:pt x="1654" y="408"/>
                </a:lnTo>
                <a:lnTo>
                  <a:pt x="1655" y="408"/>
                </a:lnTo>
                <a:lnTo>
                  <a:pt x="1656" y="407"/>
                </a:lnTo>
                <a:lnTo>
                  <a:pt x="1657" y="407"/>
                </a:lnTo>
                <a:lnTo>
                  <a:pt x="1658" y="407"/>
                </a:lnTo>
                <a:lnTo>
                  <a:pt x="1658" y="406"/>
                </a:lnTo>
                <a:lnTo>
                  <a:pt x="1659" y="406"/>
                </a:lnTo>
                <a:lnTo>
                  <a:pt x="1659" y="406"/>
                </a:lnTo>
                <a:lnTo>
                  <a:pt x="1659" y="406"/>
                </a:lnTo>
                <a:lnTo>
                  <a:pt x="1660" y="406"/>
                </a:lnTo>
                <a:lnTo>
                  <a:pt x="1661" y="406"/>
                </a:lnTo>
                <a:lnTo>
                  <a:pt x="1662" y="407"/>
                </a:lnTo>
                <a:lnTo>
                  <a:pt x="1663" y="408"/>
                </a:lnTo>
                <a:lnTo>
                  <a:pt x="1664" y="408"/>
                </a:lnTo>
                <a:lnTo>
                  <a:pt x="1664" y="408"/>
                </a:lnTo>
                <a:lnTo>
                  <a:pt x="1665" y="409"/>
                </a:lnTo>
                <a:lnTo>
                  <a:pt x="1665" y="410"/>
                </a:lnTo>
                <a:lnTo>
                  <a:pt x="1666" y="411"/>
                </a:lnTo>
                <a:lnTo>
                  <a:pt x="1667" y="412"/>
                </a:lnTo>
                <a:lnTo>
                  <a:pt x="1668" y="412"/>
                </a:lnTo>
                <a:lnTo>
                  <a:pt x="1668" y="413"/>
                </a:lnTo>
                <a:lnTo>
                  <a:pt x="1669" y="413"/>
                </a:lnTo>
                <a:lnTo>
                  <a:pt x="1669" y="413"/>
                </a:lnTo>
                <a:lnTo>
                  <a:pt x="1670" y="413"/>
                </a:lnTo>
                <a:lnTo>
                  <a:pt x="1671" y="413"/>
                </a:lnTo>
                <a:lnTo>
                  <a:pt x="1672" y="414"/>
                </a:lnTo>
                <a:lnTo>
                  <a:pt x="1672" y="415"/>
                </a:lnTo>
                <a:lnTo>
                  <a:pt x="1673" y="415"/>
                </a:lnTo>
                <a:lnTo>
                  <a:pt x="1674" y="416"/>
                </a:lnTo>
                <a:lnTo>
                  <a:pt x="1675" y="417"/>
                </a:lnTo>
                <a:lnTo>
                  <a:pt x="1675" y="417"/>
                </a:lnTo>
                <a:lnTo>
                  <a:pt x="1676" y="418"/>
                </a:lnTo>
                <a:lnTo>
                  <a:pt x="1677" y="419"/>
                </a:lnTo>
                <a:lnTo>
                  <a:pt x="1678" y="419"/>
                </a:lnTo>
                <a:lnTo>
                  <a:pt x="1678" y="419"/>
                </a:lnTo>
                <a:lnTo>
                  <a:pt x="1678" y="419"/>
                </a:lnTo>
                <a:lnTo>
                  <a:pt x="1679" y="419"/>
                </a:lnTo>
                <a:lnTo>
                  <a:pt x="1679" y="419"/>
                </a:lnTo>
                <a:lnTo>
                  <a:pt x="1680" y="419"/>
                </a:lnTo>
                <a:lnTo>
                  <a:pt x="1680" y="419"/>
                </a:lnTo>
                <a:lnTo>
                  <a:pt x="1681" y="419"/>
                </a:lnTo>
                <a:lnTo>
                  <a:pt x="1682" y="419"/>
                </a:lnTo>
                <a:lnTo>
                  <a:pt x="1683" y="419"/>
                </a:lnTo>
                <a:lnTo>
                  <a:pt x="1684" y="419"/>
                </a:lnTo>
                <a:lnTo>
                  <a:pt x="1684" y="419"/>
                </a:lnTo>
                <a:lnTo>
                  <a:pt x="1685" y="419"/>
                </a:lnTo>
                <a:lnTo>
                  <a:pt x="1685" y="418"/>
                </a:lnTo>
                <a:lnTo>
                  <a:pt x="1686" y="418"/>
                </a:lnTo>
                <a:lnTo>
                  <a:pt x="1687" y="417"/>
                </a:lnTo>
                <a:lnTo>
                  <a:pt x="1688" y="417"/>
                </a:lnTo>
                <a:lnTo>
                  <a:pt x="1689" y="417"/>
                </a:lnTo>
                <a:lnTo>
                  <a:pt x="1690" y="417"/>
                </a:lnTo>
                <a:lnTo>
                  <a:pt x="1690" y="418"/>
                </a:lnTo>
                <a:lnTo>
                  <a:pt x="1690" y="418"/>
                </a:lnTo>
                <a:lnTo>
                  <a:pt x="1690" y="419"/>
                </a:lnTo>
                <a:lnTo>
                  <a:pt x="1690" y="419"/>
                </a:lnTo>
                <a:lnTo>
                  <a:pt x="1690" y="419"/>
                </a:lnTo>
                <a:lnTo>
                  <a:pt x="1691" y="419"/>
                </a:lnTo>
                <a:lnTo>
                  <a:pt x="1692" y="419"/>
                </a:lnTo>
                <a:lnTo>
                  <a:pt x="1693" y="420"/>
                </a:lnTo>
                <a:lnTo>
                  <a:pt x="1694" y="421"/>
                </a:lnTo>
                <a:lnTo>
                  <a:pt x="1695" y="422"/>
                </a:lnTo>
                <a:lnTo>
                  <a:pt x="1695" y="423"/>
                </a:lnTo>
                <a:lnTo>
                  <a:pt x="1695" y="424"/>
                </a:lnTo>
                <a:lnTo>
                  <a:pt x="1696" y="424"/>
                </a:lnTo>
                <a:lnTo>
                  <a:pt x="1696" y="425"/>
                </a:lnTo>
                <a:lnTo>
                  <a:pt x="1697" y="426"/>
                </a:lnTo>
                <a:lnTo>
                  <a:pt x="1698" y="427"/>
                </a:lnTo>
                <a:lnTo>
                  <a:pt x="1699" y="428"/>
                </a:lnTo>
                <a:lnTo>
                  <a:pt x="1700" y="428"/>
                </a:lnTo>
                <a:lnTo>
                  <a:pt x="1700" y="429"/>
                </a:lnTo>
                <a:lnTo>
                  <a:pt x="1700" y="429"/>
                </a:lnTo>
                <a:lnTo>
                  <a:pt x="1700" y="429"/>
                </a:lnTo>
                <a:lnTo>
                  <a:pt x="1701" y="429"/>
                </a:lnTo>
                <a:lnTo>
                  <a:pt x="1701" y="430"/>
                </a:lnTo>
                <a:lnTo>
                  <a:pt x="1702" y="430"/>
                </a:lnTo>
                <a:lnTo>
                  <a:pt x="1703" y="430"/>
                </a:lnTo>
                <a:lnTo>
                  <a:pt x="1703" y="429"/>
                </a:lnTo>
                <a:lnTo>
                  <a:pt x="1704" y="429"/>
                </a:lnTo>
                <a:lnTo>
                  <a:pt x="1705" y="429"/>
                </a:lnTo>
                <a:lnTo>
                  <a:pt x="1705" y="429"/>
                </a:lnTo>
                <a:lnTo>
                  <a:pt x="1706" y="429"/>
                </a:lnTo>
                <a:lnTo>
                  <a:pt x="1707" y="428"/>
                </a:lnTo>
                <a:lnTo>
                  <a:pt x="1708" y="427"/>
                </a:lnTo>
                <a:lnTo>
                  <a:pt x="1709" y="428"/>
                </a:lnTo>
                <a:lnTo>
                  <a:pt x="1709" y="429"/>
                </a:lnTo>
                <a:lnTo>
                  <a:pt x="1710" y="429"/>
                </a:lnTo>
                <a:lnTo>
                  <a:pt x="1711" y="429"/>
                </a:lnTo>
                <a:lnTo>
                  <a:pt x="1711" y="429"/>
                </a:lnTo>
                <a:lnTo>
                  <a:pt x="1711" y="429"/>
                </a:lnTo>
                <a:lnTo>
                  <a:pt x="1711" y="430"/>
                </a:lnTo>
                <a:lnTo>
                  <a:pt x="1712" y="430"/>
                </a:lnTo>
                <a:lnTo>
                  <a:pt x="1713" y="430"/>
                </a:lnTo>
                <a:lnTo>
                  <a:pt x="1714" y="431"/>
                </a:lnTo>
                <a:lnTo>
                  <a:pt x="1715" y="431"/>
                </a:lnTo>
                <a:lnTo>
                  <a:pt x="1715" y="432"/>
                </a:lnTo>
                <a:lnTo>
                  <a:pt x="1716" y="433"/>
                </a:lnTo>
                <a:lnTo>
                  <a:pt x="1716" y="433"/>
                </a:lnTo>
                <a:lnTo>
                  <a:pt x="1717" y="434"/>
                </a:lnTo>
                <a:lnTo>
                  <a:pt x="1718" y="434"/>
                </a:lnTo>
                <a:lnTo>
                  <a:pt x="1719" y="434"/>
                </a:lnTo>
                <a:lnTo>
                  <a:pt x="1719" y="434"/>
                </a:lnTo>
                <a:lnTo>
                  <a:pt x="1720" y="434"/>
                </a:lnTo>
                <a:lnTo>
                  <a:pt x="1721" y="435"/>
                </a:lnTo>
                <a:lnTo>
                  <a:pt x="1721" y="435"/>
                </a:lnTo>
                <a:lnTo>
                  <a:pt x="1721" y="435"/>
                </a:lnTo>
                <a:lnTo>
                  <a:pt x="1721" y="436"/>
                </a:lnTo>
                <a:lnTo>
                  <a:pt x="1722" y="436"/>
                </a:lnTo>
                <a:lnTo>
                  <a:pt x="1722" y="437"/>
                </a:lnTo>
                <a:lnTo>
                  <a:pt x="1723" y="437"/>
                </a:lnTo>
                <a:lnTo>
                  <a:pt x="1724" y="437"/>
                </a:lnTo>
                <a:lnTo>
                  <a:pt x="1725" y="438"/>
                </a:lnTo>
                <a:lnTo>
                  <a:pt x="1726" y="439"/>
                </a:lnTo>
                <a:lnTo>
                  <a:pt x="1726" y="440"/>
                </a:lnTo>
                <a:lnTo>
                  <a:pt x="1727" y="440"/>
                </a:lnTo>
                <a:lnTo>
                  <a:pt x="1727" y="440"/>
                </a:lnTo>
                <a:lnTo>
                  <a:pt x="1728" y="441"/>
                </a:lnTo>
                <a:lnTo>
                  <a:pt x="1729" y="440"/>
                </a:lnTo>
                <a:lnTo>
                  <a:pt x="1730" y="440"/>
                </a:lnTo>
                <a:lnTo>
                  <a:pt x="1731" y="440"/>
                </a:lnTo>
                <a:lnTo>
                  <a:pt x="1731" y="440"/>
                </a:lnTo>
                <a:lnTo>
                  <a:pt x="1732" y="440"/>
                </a:lnTo>
                <a:lnTo>
                  <a:pt x="1733" y="440"/>
                </a:lnTo>
                <a:lnTo>
                  <a:pt x="1733" y="440"/>
                </a:lnTo>
                <a:lnTo>
                  <a:pt x="1733" y="441"/>
                </a:lnTo>
                <a:lnTo>
                  <a:pt x="1734" y="441"/>
                </a:lnTo>
                <a:lnTo>
                  <a:pt x="1735" y="441"/>
                </a:lnTo>
                <a:lnTo>
                  <a:pt x="1736" y="442"/>
                </a:lnTo>
                <a:lnTo>
                  <a:pt x="1736" y="443"/>
                </a:lnTo>
                <a:lnTo>
                  <a:pt x="1737" y="444"/>
                </a:lnTo>
                <a:lnTo>
                  <a:pt x="1738" y="444"/>
                </a:lnTo>
                <a:lnTo>
                  <a:pt x="1739" y="444"/>
                </a:lnTo>
                <a:lnTo>
                  <a:pt x="1740" y="445"/>
                </a:lnTo>
                <a:lnTo>
                  <a:pt x="1740" y="445"/>
                </a:lnTo>
                <a:lnTo>
                  <a:pt x="1741" y="446"/>
                </a:lnTo>
                <a:lnTo>
                  <a:pt x="1741" y="446"/>
                </a:lnTo>
                <a:lnTo>
                  <a:pt x="1741" y="447"/>
                </a:lnTo>
                <a:lnTo>
                  <a:pt x="1742" y="447"/>
                </a:lnTo>
                <a:lnTo>
                  <a:pt x="1743" y="447"/>
                </a:lnTo>
                <a:lnTo>
                  <a:pt x="1744" y="447"/>
                </a:lnTo>
                <a:lnTo>
                  <a:pt x="1744" y="448"/>
                </a:lnTo>
                <a:lnTo>
                  <a:pt x="1745" y="448"/>
                </a:lnTo>
                <a:lnTo>
                  <a:pt x="1746" y="449"/>
                </a:lnTo>
                <a:lnTo>
                  <a:pt x="1746" y="449"/>
                </a:lnTo>
                <a:lnTo>
                  <a:pt x="1747" y="450"/>
                </a:lnTo>
                <a:lnTo>
                  <a:pt x="1747" y="451"/>
                </a:lnTo>
                <a:lnTo>
                  <a:pt x="1748" y="451"/>
                </a:lnTo>
                <a:lnTo>
                  <a:pt x="1749" y="452"/>
                </a:lnTo>
                <a:lnTo>
                  <a:pt x="1749" y="453"/>
                </a:lnTo>
                <a:lnTo>
                  <a:pt x="1750" y="454"/>
                </a:lnTo>
                <a:lnTo>
                  <a:pt x="1751" y="455"/>
                </a:lnTo>
                <a:lnTo>
                  <a:pt x="1752" y="455"/>
                </a:lnTo>
                <a:lnTo>
                  <a:pt x="1752" y="456"/>
                </a:lnTo>
                <a:lnTo>
                  <a:pt x="1752" y="456"/>
                </a:lnTo>
                <a:lnTo>
                  <a:pt x="1753" y="456"/>
                </a:lnTo>
                <a:lnTo>
                  <a:pt x="1753" y="457"/>
                </a:lnTo>
                <a:lnTo>
                  <a:pt x="1754" y="457"/>
                </a:lnTo>
                <a:lnTo>
                  <a:pt x="1754" y="458"/>
                </a:lnTo>
                <a:lnTo>
                  <a:pt x="1755" y="458"/>
                </a:lnTo>
                <a:lnTo>
                  <a:pt x="1756" y="459"/>
                </a:lnTo>
                <a:lnTo>
                  <a:pt x="1757" y="459"/>
                </a:lnTo>
                <a:lnTo>
                  <a:pt x="1757" y="460"/>
                </a:lnTo>
                <a:lnTo>
                  <a:pt x="1758" y="460"/>
                </a:lnTo>
                <a:lnTo>
                  <a:pt x="1758" y="460"/>
                </a:lnTo>
                <a:lnTo>
                  <a:pt x="1759" y="461"/>
                </a:lnTo>
                <a:lnTo>
                  <a:pt x="1760" y="461"/>
                </a:lnTo>
                <a:lnTo>
                  <a:pt x="1761" y="462"/>
                </a:lnTo>
                <a:lnTo>
                  <a:pt x="1762" y="463"/>
                </a:lnTo>
                <a:lnTo>
                  <a:pt x="1762" y="464"/>
                </a:lnTo>
                <a:lnTo>
                  <a:pt x="1763" y="465"/>
                </a:lnTo>
                <a:lnTo>
                  <a:pt x="1764" y="465"/>
                </a:lnTo>
                <a:lnTo>
                  <a:pt x="1764" y="465"/>
                </a:lnTo>
                <a:lnTo>
                  <a:pt x="1764" y="466"/>
                </a:lnTo>
                <a:lnTo>
                  <a:pt x="1765" y="466"/>
                </a:lnTo>
                <a:lnTo>
                  <a:pt x="1765" y="467"/>
                </a:lnTo>
                <a:lnTo>
                  <a:pt x="1766" y="467"/>
                </a:lnTo>
                <a:lnTo>
                  <a:pt x="1767" y="468"/>
                </a:lnTo>
                <a:lnTo>
                  <a:pt x="1767" y="468"/>
                </a:lnTo>
                <a:lnTo>
                  <a:pt x="1768" y="468"/>
                </a:lnTo>
                <a:lnTo>
                  <a:pt x="1768" y="469"/>
                </a:lnTo>
                <a:lnTo>
                  <a:pt x="1769" y="469"/>
                </a:lnTo>
                <a:lnTo>
                  <a:pt x="1770" y="470"/>
                </a:lnTo>
                <a:lnTo>
                  <a:pt x="1771" y="470"/>
                </a:lnTo>
                <a:lnTo>
                  <a:pt x="1771" y="470"/>
                </a:lnTo>
                <a:lnTo>
                  <a:pt x="1771" y="471"/>
                </a:lnTo>
                <a:lnTo>
                  <a:pt x="1772" y="471"/>
                </a:lnTo>
                <a:lnTo>
                  <a:pt x="1772" y="472"/>
                </a:lnTo>
                <a:lnTo>
                  <a:pt x="1773" y="472"/>
                </a:lnTo>
                <a:lnTo>
                  <a:pt x="1774" y="473"/>
                </a:lnTo>
                <a:lnTo>
                  <a:pt x="1775" y="473"/>
                </a:lnTo>
                <a:lnTo>
                  <a:pt x="1775" y="474"/>
                </a:lnTo>
                <a:lnTo>
                  <a:pt x="1776" y="474"/>
                </a:lnTo>
                <a:lnTo>
                  <a:pt x="1777" y="474"/>
                </a:lnTo>
                <a:lnTo>
                  <a:pt x="1777" y="475"/>
                </a:lnTo>
                <a:lnTo>
                  <a:pt x="1777" y="475"/>
                </a:lnTo>
                <a:lnTo>
                  <a:pt x="1778" y="475"/>
                </a:lnTo>
                <a:lnTo>
                  <a:pt x="1778" y="475"/>
                </a:lnTo>
                <a:lnTo>
                  <a:pt x="1779" y="475"/>
                </a:lnTo>
                <a:lnTo>
                  <a:pt x="1780" y="475"/>
                </a:lnTo>
                <a:lnTo>
                  <a:pt x="1781" y="475"/>
                </a:lnTo>
                <a:lnTo>
                  <a:pt x="1782" y="474"/>
                </a:lnTo>
                <a:lnTo>
                  <a:pt x="1783" y="474"/>
                </a:lnTo>
                <a:lnTo>
                  <a:pt x="1783" y="473"/>
                </a:lnTo>
                <a:lnTo>
                  <a:pt x="1783" y="472"/>
                </a:lnTo>
                <a:lnTo>
                  <a:pt x="1784" y="472"/>
                </a:lnTo>
                <a:lnTo>
                  <a:pt x="1785" y="471"/>
                </a:lnTo>
                <a:lnTo>
                  <a:pt x="1786" y="471"/>
                </a:lnTo>
                <a:lnTo>
                  <a:pt x="1787" y="471"/>
                </a:lnTo>
                <a:lnTo>
                  <a:pt x="1788" y="471"/>
                </a:lnTo>
                <a:lnTo>
                  <a:pt x="1788" y="472"/>
                </a:lnTo>
                <a:lnTo>
                  <a:pt x="1789" y="474"/>
                </a:lnTo>
                <a:lnTo>
                  <a:pt x="1789" y="475"/>
                </a:lnTo>
                <a:lnTo>
                  <a:pt x="1790" y="475"/>
                </a:lnTo>
                <a:lnTo>
                  <a:pt x="1790" y="475"/>
                </a:lnTo>
                <a:lnTo>
                  <a:pt x="1791" y="476"/>
                </a:lnTo>
                <a:lnTo>
                  <a:pt x="1792" y="478"/>
                </a:lnTo>
                <a:lnTo>
                  <a:pt x="1793" y="479"/>
                </a:lnTo>
                <a:lnTo>
                  <a:pt x="1793" y="480"/>
                </a:lnTo>
                <a:lnTo>
                  <a:pt x="1793" y="480"/>
                </a:lnTo>
                <a:lnTo>
                  <a:pt x="1794" y="481"/>
                </a:lnTo>
                <a:lnTo>
                  <a:pt x="1795" y="482"/>
                </a:lnTo>
                <a:lnTo>
                  <a:pt x="1795" y="483"/>
                </a:lnTo>
                <a:lnTo>
                  <a:pt x="1796" y="483"/>
                </a:lnTo>
                <a:lnTo>
                  <a:pt x="1796" y="484"/>
                </a:lnTo>
                <a:lnTo>
                  <a:pt x="1797" y="484"/>
                </a:lnTo>
                <a:lnTo>
                  <a:pt x="1797" y="485"/>
                </a:lnTo>
                <a:lnTo>
                  <a:pt x="1798" y="485"/>
                </a:lnTo>
                <a:lnTo>
                  <a:pt x="1798" y="485"/>
                </a:lnTo>
                <a:lnTo>
                  <a:pt x="1798" y="485"/>
                </a:lnTo>
                <a:lnTo>
                  <a:pt x="1799" y="486"/>
                </a:lnTo>
                <a:lnTo>
                  <a:pt x="1800" y="486"/>
                </a:lnTo>
                <a:lnTo>
                  <a:pt x="1801" y="487"/>
                </a:lnTo>
                <a:lnTo>
                  <a:pt x="1801" y="488"/>
                </a:lnTo>
                <a:lnTo>
                  <a:pt x="1801" y="489"/>
                </a:lnTo>
                <a:lnTo>
                  <a:pt x="1802" y="489"/>
                </a:lnTo>
                <a:lnTo>
                  <a:pt x="1803" y="489"/>
                </a:lnTo>
                <a:lnTo>
                  <a:pt x="1803" y="490"/>
                </a:lnTo>
                <a:lnTo>
                  <a:pt x="1804" y="491"/>
                </a:lnTo>
                <a:lnTo>
                  <a:pt x="1805" y="491"/>
                </a:lnTo>
                <a:lnTo>
                  <a:pt x="1806" y="492"/>
                </a:lnTo>
                <a:lnTo>
                  <a:pt x="1806" y="493"/>
                </a:lnTo>
                <a:lnTo>
                  <a:pt x="1807" y="494"/>
                </a:lnTo>
                <a:lnTo>
                  <a:pt x="1808" y="494"/>
                </a:lnTo>
                <a:lnTo>
                  <a:pt x="1808" y="495"/>
                </a:lnTo>
                <a:lnTo>
                  <a:pt x="1808" y="495"/>
                </a:lnTo>
                <a:lnTo>
                  <a:pt x="1808" y="496"/>
                </a:lnTo>
                <a:lnTo>
                  <a:pt x="1808" y="496"/>
                </a:lnTo>
                <a:lnTo>
                  <a:pt x="1808" y="496"/>
                </a:lnTo>
                <a:lnTo>
                  <a:pt x="1809" y="496"/>
                </a:lnTo>
                <a:lnTo>
                  <a:pt x="1810" y="497"/>
                </a:lnTo>
                <a:lnTo>
                  <a:pt x="1811" y="498"/>
                </a:lnTo>
                <a:lnTo>
                  <a:pt x="1812" y="499"/>
                </a:lnTo>
                <a:lnTo>
                  <a:pt x="1813" y="500"/>
                </a:lnTo>
                <a:lnTo>
                  <a:pt x="1813" y="501"/>
                </a:lnTo>
                <a:lnTo>
                  <a:pt x="1814" y="501"/>
                </a:lnTo>
                <a:lnTo>
                  <a:pt x="1814" y="501"/>
                </a:lnTo>
                <a:lnTo>
                  <a:pt x="1814" y="502"/>
                </a:lnTo>
                <a:lnTo>
                  <a:pt x="1815" y="503"/>
                </a:lnTo>
                <a:lnTo>
                  <a:pt x="1816" y="503"/>
                </a:lnTo>
                <a:lnTo>
                  <a:pt x="1817" y="504"/>
                </a:lnTo>
                <a:lnTo>
                  <a:pt x="1818" y="504"/>
                </a:lnTo>
                <a:lnTo>
                  <a:pt x="1818" y="505"/>
                </a:lnTo>
                <a:lnTo>
                  <a:pt x="1819" y="505"/>
                </a:lnTo>
                <a:lnTo>
                  <a:pt x="1819" y="505"/>
                </a:lnTo>
                <a:lnTo>
                  <a:pt x="1819" y="506"/>
                </a:lnTo>
                <a:lnTo>
                  <a:pt x="1820" y="506"/>
                </a:lnTo>
                <a:lnTo>
                  <a:pt x="1820" y="506"/>
                </a:lnTo>
                <a:lnTo>
                  <a:pt x="1821" y="506"/>
                </a:lnTo>
                <a:lnTo>
                  <a:pt x="1822" y="506"/>
                </a:lnTo>
                <a:lnTo>
                  <a:pt x="1823" y="506"/>
                </a:lnTo>
                <a:lnTo>
                  <a:pt x="1824" y="506"/>
                </a:lnTo>
                <a:lnTo>
                  <a:pt x="1824" y="506"/>
                </a:lnTo>
                <a:lnTo>
                  <a:pt x="1825" y="506"/>
                </a:lnTo>
                <a:lnTo>
                  <a:pt x="1826" y="506"/>
                </a:lnTo>
                <a:lnTo>
                  <a:pt x="1826" y="505"/>
                </a:lnTo>
                <a:lnTo>
                  <a:pt x="1827" y="504"/>
                </a:lnTo>
                <a:lnTo>
                  <a:pt x="1828" y="504"/>
                </a:lnTo>
                <a:lnTo>
                  <a:pt x="1829" y="504"/>
                </a:lnTo>
                <a:lnTo>
                  <a:pt x="1829" y="503"/>
                </a:lnTo>
                <a:lnTo>
                  <a:pt x="1829" y="503"/>
                </a:lnTo>
                <a:lnTo>
                  <a:pt x="1830" y="503"/>
                </a:lnTo>
                <a:lnTo>
                  <a:pt x="1830" y="504"/>
                </a:lnTo>
                <a:lnTo>
                  <a:pt x="1831" y="504"/>
                </a:lnTo>
                <a:lnTo>
                  <a:pt x="1832" y="505"/>
                </a:lnTo>
                <a:lnTo>
                  <a:pt x="1832" y="505"/>
                </a:lnTo>
                <a:lnTo>
                  <a:pt x="1833" y="506"/>
                </a:lnTo>
                <a:lnTo>
                  <a:pt x="1834" y="506"/>
                </a:lnTo>
                <a:lnTo>
                  <a:pt x="1834" y="506"/>
                </a:lnTo>
                <a:lnTo>
                  <a:pt x="1835" y="506"/>
                </a:lnTo>
                <a:lnTo>
                  <a:pt x="1836" y="507"/>
                </a:lnTo>
                <a:lnTo>
                  <a:pt x="1837" y="506"/>
                </a:lnTo>
                <a:lnTo>
                  <a:pt x="1838" y="506"/>
                </a:lnTo>
                <a:lnTo>
                  <a:pt x="1838" y="506"/>
                </a:lnTo>
                <a:lnTo>
                  <a:pt x="1839" y="506"/>
                </a:lnTo>
                <a:lnTo>
                  <a:pt x="1839" y="505"/>
                </a:lnTo>
                <a:lnTo>
                  <a:pt x="1839" y="505"/>
                </a:lnTo>
                <a:lnTo>
                  <a:pt x="1839" y="505"/>
                </a:lnTo>
                <a:lnTo>
                  <a:pt x="1840" y="505"/>
                </a:lnTo>
                <a:lnTo>
                  <a:pt x="1841" y="505"/>
                </a:lnTo>
                <a:lnTo>
                  <a:pt x="1842" y="506"/>
                </a:lnTo>
                <a:lnTo>
                  <a:pt x="1843" y="506"/>
                </a:lnTo>
                <a:lnTo>
                  <a:pt x="1844" y="506"/>
                </a:lnTo>
                <a:lnTo>
                  <a:pt x="1844" y="506"/>
                </a:lnTo>
                <a:lnTo>
                  <a:pt x="1844" y="506"/>
                </a:lnTo>
                <a:lnTo>
                  <a:pt x="1845" y="506"/>
                </a:lnTo>
                <a:lnTo>
                  <a:pt x="1846" y="506"/>
                </a:lnTo>
                <a:lnTo>
                  <a:pt x="1847" y="507"/>
                </a:lnTo>
                <a:lnTo>
                  <a:pt x="1848" y="507"/>
                </a:lnTo>
                <a:lnTo>
                  <a:pt x="1848" y="508"/>
                </a:lnTo>
                <a:lnTo>
                  <a:pt x="1849" y="508"/>
                </a:lnTo>
                <a:lnTo>
                  <a:pt x="1850" y="509"/>
                </a:lnTo>
                <a:lnTo>
                  <a:pt x="1850" y="509"/>
                </a:lnTo>
                <a:lnTo>
                  <a:pt x="1850" y="508"/>
                </a:lnTo>
                <a:lnTo>
                  <a:pt x="1850" y="508"/>
                </a:lnTo>
                <a:lnTo>
                  <a:pt x="1851" y="508"/>
                </a:lnTo>
                <a:lnTo>
                  <a:pt x="1851" y="507"/>
                </a:lnTo>
                <a:lnTo>
                  <a:pt x="1852" y="507"/>
                </a:lnTo>
                <a:lnTo>
                  <a:pt x="1853" y="507"/>
                </a:lnTo>
                <a:lnTo>
                  <a:pt x="1854" y="506"/>
                </a:lnTo>
                <a:lnTo>
                  <a:pt x="1855" y="506"/>
                </a:lnTo>
                <a:lnTo>
                  <a:pt x="1855" y="506"/>
                </a:lnTo>
                <a:lnTo>
                  <a:pt x="1856" y="506"/>
                </a:lnTo>
                <a:lnTo>
                  <a:pt x="1857" y="506"/>
                </a:lnTo>
                <a:lnTo>
                  <a:pt x="1857" y="506"/>
                </a:lnTo>
                <a:lnTo>
                  <a:pt x="1858" y="506"/>
                </a:lnTo>
                <a:lnTo>
                  <a:pt x="1859" y="506"/>
                </a:lnTo>
                <a:lnTo>
                  <a:pt x="1860" y="506"/>
                </a:lnTo>
                <a:lnTo>
                  <a:pt x="1860" y="506"/>
                </a:lnTo>
                <a:lnTo>
                  <a:pt x="1861" y="506"/>
                </a:lnTo>
                <a:lnTo>
                  <a:pt x="1861" y="505"/>
                </a:lnTo>
                <a:lnTo>
                  <a:pt x="1862" y="505"/>
                </a:lnTo>
                <a:lnTo>
                  <a:pt x="1863" y="505"/>
                </a:lnTo>
                <a:lnTo>
                  <a:pt x="1863" y="504"/>
                </a:lnTo>
                <a:lnTo>
                  <a:pt x="1864" y="504"/>
                </a:lnTo>
                <a:lnTo>
                  <a:pt x="1864" y="503"/>
                </a:lnTo>
                <a:lnTo>
                  <a:pt x="1865" y="503"/>
                </a:lnTo>
                <a:lnTo>
                  <a:pt x="1865" y="503"/>
                </a:lnTo>
                <a:lnTo>
                  <a:pt x="1866" y="503"/>
                </a:lnTo>
                <a:lnTo>
                  <a:pt x="1867" y="503"/>
                </a:lnTo>
                <a:lnTo>
                  <a:pt x="1868" y="503"/>
                </a:lnTo>
                <a:lnTo>
                  <a:pt x="1869" y="503"/>
                </a:lnTo>
                <a:lnTo>
                  <a:pt x="1870" y="502"/>
                </a:lnTo>
                <a:lnTo>
                  <a:pt x="1870" y="502"/>
                </a:lnTo>
                <a:lnTo>
                  <a:pt x="1870" y="502"/>
                </a:lnTo>
                <a:lnTo>
                  <a:pt x="1871" y="502"/>
                </a:lnTo>
                <a:lnTo>
                  <a:pt x="1871" y="501"/>
                </a:lnTo>
                <a:lnTo>
                  <a:pt x="1872" y="501"/>
                </a:lnTo>
                <a:lnTo>
                  <a:pt x="1873" y="501"/>
                </a:lnTo>
                <a:lnTo>
                  <a:pt x="1873" y="501"/>
                </a:lnTo>
                <a:lnTo>
                  <a:pt x="1874" y="501"/>
                </a:lnTo>
                <a:lnTo>
                  <a:pt x="1875" y="501"/>
                </a:lnTo>
                <a:lnTo>
                  <a:pt x="1875" y="501"/>
                </a:lnTo>
                <a:lnTo>
                  <a:pt x="1875" y="501"/>
                </a:lnTo>
                <a:lnTo>
                  <a:pt x="1876" y="501"/>
                </a:lnTo>
                <a:lnTo>
                  <a:pt x="1877" y="501"/>
                </a:lnTo>
                <a:lnTo>
                  <a:pt x="1878" y="501"/>
                </a:lnTo>
                <a:lnTo>
                  <a:pt x="1879" y="500"/>
                </a:lnTo>
                <a:lnTo>
                  <a:pt x="1880" y="500"/>
                </a:lnTo>
                <a:lnTo>
                  <a:pt x="1880" y="499"/>
                </a:lnTo>
                <a:lnTo>
                  <a:pt x="1881" y="500"/>
                </a:lnTo>
                <a:lnTo>
                  <a:pt x="1881" y="500"/>
                </a:lnTo>
                <a:lnTo>
                  <a:pt x="1882" y="500"/>
                </a:lnTo>
                <a:lnTo>
                  <a:pt x="1882" y="501"/>
                </a:lnTo>
                <a:lnTo>
                  <a:pt x="1883" y="501"/>
                </a:lnTo>
                <a:lnTo>
                  <a:pt x="1884" y="501"/>
                </a:lnTo>
                <a:lnTo>
                  <a:pt x="1885" y="501"/>
                </a:lnTo>
                <a:lnTo>
                  <a:pt x="1886" y="501"/>
                </a:lnTo>
                <a:lnTo>
                  <a:pt x="1886" y="502"/>
                </a:lnTo>
                <a:lnTo>
                  <a:pt x="1886" y="502"/>
                </a:lnTo>
                <a:lnTo>
                  <a:pt x="1887" y="503"/>
                </a:lnTo>
                <a:lnTo>
                  <a:pt x="1888" y="503"/>
                </a:lnTo>
                <a:lnTo>
                  <a:pt x="1888" y="503"/>
                </a:lnTo>
                <a:lnTo>
                  <a:pt x="1889" y="504"/>
                </a:lnTo>
                <a:lnTo>
                  <a:pt x="1890" y="504"/>
                </a:lnTo>
                <a:lnTo>
                  <a:pt x="1891" y="505"/>
                </a:lnTo>
                <a:lnTo>
                  <a:pt x="1891" y="505"/>
                </a:lnTo>
                <a:lnTo>
                  <a:pt x="1892" y="506"/>
                </a:lnTo>
                <a:lnTo>
                  <a:pt x="1893" y="506"/>
                </a:lnTo>
                <a:lnTo>
                  <a:pt x="1893" y="506"/>
                </a:lnTo>
                <a:lnTo>
                  <a:pt x="1894" y="506"/>
                </a:lnTo>
                <a:lnTo>
                  <a:pt x="1894" y="506"/>
                </a:lnTo>
                <a:lnTo>
                  <a:pt x="1894" y="507"/>
                </a:lnTo>
                <a:lnTo>
                  <a:pt x="1895" y="507"/>
                </a:lnTo>
                <a:lnTo>
                  <a:pt x="1896" y="507"/>
                </a:lnTo>
                <a:lnTo>
                  <a:pt x="1896" y="507"/>
                </a:lnTo>
                <a:lnTo>
                  <a:pt x="1897" y="507"/>
                </a:lnTo>
                <a:lnTo>
                  <a:pt x="1897" y="508"/>
                </a:lnTo>
                <a:lnTo>
                  <a:pt x="1898" y="508"/>
                </a:lnTo>
                <a:lnTo>
                  <a:pt x="1899" y="509"/>
                </a:lnTo>
                <a:lnTo>
                  <a:pt x="1900" y="509"/>
                </a:lnTo>
                <a:lnTo>
                  <a:pt x="1900" y="509"/>
                </a:lnTo>
                <a:lnTo>
                  <a:pt x="1901" y="509"/>
                </a:lnTo>
                <a:lnTo>
                  <a:pt x="1901" y="509"/>
                </a:lnTo>
                <a:lnTo>
                  <a:pt x="1902" y="510"/>
                </a:lnTo>
                <a:lnTo>
                  <a:pt x="1903" y="510"/>
                </a:lnTo>
                <a:lnTo>
                  <a:pt x="1904" y="510"/>
                </a:lnTo>
                <a:lnTo>
                  <a:pt x="1905" y="510"/>
                </a:lnTo>
                <a:lnTo>
                  <a:pt x="1905" y="511"/>
                </a:lnTo>
                <a:lnTo>
                  <a:pt x="1906" y="511"/>
                </a:lnTo>
                <a:lnTo>
                  <a:pt x="1906" y="511"/>
                </a:lnTo>
                <a:lnTo>
                  <a:pt x="1906" y="511"/>
                </a:lnTo>
                <a:lnTo>
                  <a:pt x="1907" y="512"/>
                </a:lnTo>
                <a:lnTo>
                  <a:pt x="1908" y="512"/>
                </a:lnTo>
                <a:lnTo>
                  <a:pt x="1909" y="513"/>
                </a:lnTo>
                <a:lnTo>
                  <a:pt x="1910" y="514"/>
                </a:lnTo>
                <a:lnTo>
                  <a:pt x="1911" y="515"/>
                </a:lnTo>
                <a:lnTo>
                  <a:pt x="1911" y="515"/>
                </a:lnTo>
                <a:lnTo>
                  <a:pt x="1912" y="516"/>
                </a:lnTo>
                <a:lnTo>
                  <a:pt x="1912" y="516"/>
                </a:lnTo>
                <a:lnTo>
                  <a:pt x="1913" y="516"/>
                </a:lnTo>
                <a:lnTo>
                  <a:pt x="1914" y="516"/>
                </a:lnTo>
                <a:lnTo>
                  <a:pt x="1914" y="517"/>
                </a:lnTo>
                <a:lnTo>
                  <a:pt x="1915" y="517"/>
                </a:lnTo>
                <a:lnTo>
                  <a:pt x="1916" y="517"/>
                </a:lnTo>
                <a:lnTo>
                  <a:pt x="1916" y="517"/>
                </a:lnTo>
                <a:lnTo>
                  <a:pt x="1916" y="517"/>
                </a:lnTo>
                <a:lnTo>
                  <a:pt x="1917" y="517"/>
                </a:lnTo>
                <a:lnTo>
                  <a:pt x="1918" y="517"/>
                </a:lnTo>
                <a:lnTo>
                  <a:pt x="1918" y="518"/>
                </a:lnTo>
                <a:lnTo>
                  <a:pt x="1918" y="519"/>
                </a:lnTo>
                <a:lnTo>
                  <a:pt x="1919" y="519"/>
                </a:lnTo>
                <a:lnTo>
                  <a:pt x="1920" y="520"/>
                </a:lnTo>
                <a:lnTo>
                  <a:pt x="1921" y="521"/>
                </a:lnTo>
                <a:lnTo>
                  <a:pt x="1922" y="521"/>
                </a:lnTo>
                <a:lnTo>
                  <a:pt x="1922" y="521"/>
                </a:lnTo>
                <a:lnTo>
                  <a:pt x="1923" y="522"/>
                </a:lnTo>
                <a:lnTo>
                  <a:pt x="1924" y="522"/>
                </a:lnTo>
                <a:lnTo>
                  <a:pt x="1925" y="522"/>
                </a:lnTo>
                <a:lnTo>
                  <a:pt x="1925" y="522"/>
                </a:lnTo>
                <a:lnTo>
                  <a:pt x="1925" y="521"/>
                </a:lnTo>
                <a:lnTo>
                  <a:pt x="1926" y="521"/>
                </a:lnTo>
                <a:lnTo>
                  <a:pt x="1927" y="521"/>
                </a:lnTo>
                <a:lnTo>
                  <a:pt x="1927" y="521"/>
                </a:lnTo>
                <a:lnTo>
                  <a:pt x="1927" y="521"/>
                </a:lnTo>
                <a:lnTo>
                  <a:pt x="1928" y="521"/>
                </a:lnTo>
                <a:lnTo>
                  <a:pt x="1928" y="520"/>
                </a:lnTo>
                <a:lnTo>
                  <a:pt x="1929" y="520"/>
                </a:lnTo>
                <a:lnTo>
                  <a:pt x="1930" y="521"/>
                </a:lnTo>
                <a:lnTo>
                  <a:pt x="1931" y="521"/>
                </a:lnTo>
                <a:lnTo>
                  <a:pt x="1931" y="521"/>
                </a:lnTo>
                <a:lnTo>
                  <a:pt x="1932" y="521"/>
                </a:lnTo>
                <a:lnTo>
                  <a:pt x="1932" y="522"/>
                </a:lnTo>
                <a:lnTo>
                  <a:pt x="1932" y="522"/>
                </a:lnTo>
                <a:lnTo>
                  <a:pt x="1933" y="523"/>
                </a:lnTo>
                <a:lnTo>
                  <a:pt x="1934" y="523"/>
                </a:lnTo>
                <a:lnTo>
                  <a:pt x="1935" y="524"/>
                </a:lnTo>
                <a:lnTo>
                  <a:pt x="1936" y="524"/>
                </a:lnTo>
                <a:lnTo>
                  <a:pt x="1937" y="525"/>
                </a:lnTo>
                <a:lnTo>
                  <a:pt x="1937" y="525"/>
                </a:lnTo>
                <a:lnTo>
                  <a:pt x="1937" y="526"/>
                </a:lnTo>
                <a:lnTo>
                  <a:pt x="1937" y="526"/>
                </a:lnTo>
                <a:lnTo>
                  <a:pt x="1938" y="526"/>
                </a:lnTo>
                <a:lnTo>
                  <a:pt x="1938" y="527"/>
                </a:lnTo>
                <a:lnTo>
                  <a:pt x="1939" y="527"/>
                </a:lnTo>
                <a:lnTo>
                  <a:pt x="1940" y="527"/>
                </a:lnTo>
                <a:lnTo>
                  <a:pt x="1941" y="527"/>
                </a:lnTo>
                <a:lnTo>
                  <a:pt x="1942" y="527"/>
                </a:lnTo>
                <a:lnTo>
                  <a:pt x="1942" y="527"/>
                </a:lnTo>
                <a:lnTo>
                  <a:pt x="1943" y="527"/>
                </a:lnTo>
                <a:lnTo>
                  <a:pt x="1943" y="527"/>
                </a:lnTo>
                <a:lnTo>
                  <a:pt x="1944" y="527"/>
                </a:lnTo>
                <a:lnTo>
                  <a:pt x="1945" y="526"/>
                </a:lnTo>
                <a:lnTo>
                  <a:pt x="1946" y="526"/>
                </a:lnTo>
                <a:lnTo>
                  <a:pt x="1947" y="526"/>
                </a:lnTo>
                <a:lnTo>
                  <a:pt x="1947" y="526"/>
                </a:lnTo>
                <a:lnTo>
                  <a:pt x="1948" y="526"/>
                </a:lnTo>
                <a:lnTo>
                  <a:pt x="1948" y="525"/>
                </a:lnTo>
                <a:lnTo>
                  <a:pt x="1949" y="525"/>
                </a:lnTo>
                <a:lnTo>
                  <a:pt x="1949" y="525"/>
                </a:lnTo>
                <a:lnTo>
                  <a:pt x="1949" y="524"/>
                </a:lnTo>
                <a:lnTo>
                  <a:pt x="1950" y="524"/>
                </a:lnTo>
                <a:lnTo>
                  <a:pt x="1951" y="524"/>
                </a:lnTo>
                <a:lnTo>
                  <a:pt x="1952" y="524"/>
                </a:lnTo>
                <a:lnTo>
                  <a:pt x="1952" y="525"/>
                </a:lnTo>
                <a:lnTo>
                  <a:pt x="1953" y="525"/>
                </a:lnTo>
                <a:lnTo>
                  <a:pt x="1954" y="525"/>
                </a:lnTo>
                <a:lnTo>
                  <a:pt x="1955" y="526"/>
                </a:lnTo>
                <a:lnTo>
                  <a:pt x="1956" y="526"/>
                </a:lnTo>
                <a:lnTo>
                  <a:pt x="1956" y="526"/>
                </a:lnTo>
                <a:lnTo>
                  <a:pt x="1957" y="526"/>
                </a:lnTo>
                <a:lnTo>
                  <a:pt x="1958" y="526"/>
                </a:lnTo>
                <a:lnTo>
                  <a:pt x="1958" y="527"/>
                </a:lnTo>
                <a:lnTo>
                  <a:pt x="1958" y="527"/>
                </a:lnTo>
                <a:lnTo>
                  <a:pt x="1959" y="527"/>
                </a:lnTo>
                <a:lnTo>
                  <a:pt x="1960" y="527"/>
                </a:lnTo>
                <a:lnTo>
                  <a:pt x="1960" y="527"/>
                </a:lnTo>
                <a:lnTo>
                  <a:pt x="1961" y="527"/>
                </a:lnTo>
                <a:lnTo>
                  <a:pt x="1962" y="527"/>
                </a:lnTo>
                <a:lnTo>
                  <a:pt x="1962" y="527"/>
                </a:lnTo>
                <a:lnTo>
                  <a:pt x="1963" y="527"/>
                </a:lnTo>
                <a:lnTo>
                  <a:pt x="1963" y="527"/>
                </a:lnTo>
                <a:lnTo>
                  <a:pt x="1964" y="528"/>
                </a:lnTo>
                <a:lnTo>
                  <a:pt x="1965" y="528"/>
                </a:lnTo>
                <a:lnTo>
                  <a:pt x="1966" y="529"/>
                </a:lnTo>
                <a:lnTo>
                  <a:pt x="1967" y="530"/>
                </a:lnTo>
                <a:lnTo>
                  <a:pt x="1968" y="531"/>
                </a:lnTo>
                <a:lnTo>
                  <a:pt x="1968" y="531"/>
                </a:lnTo>
                <a:lnTo>
                  <a:pt x="1968" y="531"/>
                </a:lnTo>
                <a:lnTo>
                  <a:pt x="1968" y="531"/>
                </a:lnTo>
                <a:lnTo>
                  <a:pt x="1969" y="531"/>
                </a:lnTo>
                <a:lnTo>
                  <a:pt x="1969" y="532"/>
                </a:lnTo>
                <a:lnTo>
                  <a:pt x="1970" y="532"/>
                </a:lnTo>
                <a:lnTo>
                  <a:pt x="1971" y="532"/>
                </a:lnTo>
                <a:lnTo>
                  <a:pt x="1972" y="532"/>
                </a:lnTo>
                <a:lnTo>
                  <a:pt x="1972" y="532"/>
                </a:lnTo>
                <a:lnTo>
                  <a:pt x="1973" y="532"/>
                </a:lnTo>
                <a:lnTo>
                  <a:pt x="1973" y="532"/>
                </a:lnTo>
                <a:lnTo>
                  <a:pt x="1974" y="532"/>
                </a:lnTo>
                <a:lnTo>
                  <a:pt x="1974" y="533"/>
                </a:lnTo>
                <a:lnTo>
                  <a:pt x="1975" y="533"/>
                </a:lnTo>
                <a:lnTo>
                  <a:pt x="1976" y="534"/>
                </a:lnTo>
                <a:lnTo>
                  <a:pt x="1977" y="535"/>
                </a:lnTo>
                <a:lnTo>
                  <a:pt x="1978" y="535"/>
                </a:lnTo>
                <a:lnTo>
                  <a:pt x="1978" y="536"/>
                </a:lnTo>
                <a:lnTo>
                  <a:pt x="1979" y="536"/>
                </a:lnTo>
                <a:lnTo>
                  <a:pt x="1980" y="536"/>
                </a:lnTo>
                <a:lnTo>
                  <a:pt x="1980" y="537"/>
                </a:lnTo>
                <a:lnTo>
                  <a:pt x="1980" y="537"/>
                </a:lnTo>
                <a:lnTo>
                  <a:pt x="1981" y="537"/>
                </a:lnTo>
                <a:lnTo>
                  <a:pt x="1982" y="537"/>
                </a:lnTo>
                <a:lnTo>
                  <a:pt x="1983" y="538"/>
                </a:lnTo>
                <a:lnTo>
                  <a:pt x="1983" y="538"/>
                </a:lnTo>
                <a:lnTo>
                  <a:pt x="1983" y="539"/>
                </a:lnTo>
                <a:lnTo>
                  <a:pt x="1984" y="540"/>
                </a:lnTo>
                <a:lnTo>
                  <a:pt x="1985" y="540"/>
                </a:lnTo>
                <a:lnTo>
                  <a:pt x="1986" y="540"/>
                </a:lnTo>
                <a:lnTo>
                  <a:pt x="1986" y="540"/>
                </a:lnTo>
                <a:lnTo>
                  <a:pt x="1987" y="540"/>
                </a:lnTo>
                <a:lnTo>
                  <a:pt x="1988" y="540"/>
                </a:lnTo>
                <a:lnTo>
                  <a:pt x="1988" y="541"/>
                </a:lnTo>
                <a:lnTo>
                  <a:pt x="1989" y="541"/>
                </a:lnTo>
                <a:lnTo>
                  <a:pt x="1990" y="541"/>
                </a:lnTo>
                <a:lnTo>
                  <a:pt x="1990" y="542"/>
                </a:lnTo>
                <a:lnTo>
                  <a:pt x="1991" y="542"/>
                </a:lnTo>
                <a:lnTo>
                  <a:pt x="1992" y="542"/>
                </a:lnTo>
                <a:lnTo>
                  <a:pt x="1993" y="542"/>
                </a:lnTo>
                <a:lnTo>
                  <a:pt x="1993" y="542"/>
                </a:lnTo>
                <a:lnTo>
                  <a:pt x="1994" y="543"/>
                </a:lnTo>
                <a:lnTo>
                  <a:pt x="1994" y="543"/>
                </a:lnTo>
                <a:lnTo>
                  <a:pt x="1995" y="543"/>
                </a:lnTo>
                <a:lnTo>
                  <a:pt x="1996" y="544"/>
                </a:lnTo>
                <a:lnTo>
                  <a:pt x="1997" y="545"/>
                </a:lnTo>
                <a:lnTo>
                  <a:pt x="1998" y="545"/>
                </a:lnTo>
                <a:lnTo>
                  <a:pt x="1999" y="545"/>
                </a:lnTo>
                <a:lnTo>
                  <a:pt x="1999" y="545"/>
                </a:lnTo>
                <a:lnTo>
                  <a:pt x="1999" y="546"/>
                </a:lnTo>
                <a:lnTo>
                  <a:pt x="2000" y="546"/>
                </a:lnTo>
                <a:lnTo>
                  <a:pt x="2001" y="547"/>
                </a:lnTo>
                <a:lnTo>
                  <a:pt x="2002" y="547"/>
                </a:lnTo>
                <a:lnTo>
                  <a:pt x="2003" y="547"/>
                </a:lnTo>
                <a:lnTo>
                  <a:pt x="2004" y="547"/>
                </a:lnTo>
                <a:lnTo>
                  <a:pt x="2004" y="548"/>
                </a:lnTo>
                <a:lnTo>
                  <a:pt x="2005" y="548"/>
                </a:lnTo>
                <a:lnTo>
                  <a:pt x="2005" y="547"/>
                </a:lnTo>
                <a:lnTo>
                  <a:pt x="2006" y="547"/>
                </a:lnTo>
                <a:lnTo>
                  <a:pt x="2007" y="547"/>
                </a:lnTo>
                <a:lnTo>
                  <a:pt x="2008" y="547"/>
                </a:lnTo>
                <a:lnTo>
                  <a:pt x="2009" y="547"/>
                </a:lnTo>
                <a:lnTo>
                  <a:pt x="2009" y="547"/>
                </a:lnTo>
                <a:lnTo>
                  <a:pt x="2010" y="547"/>
                </a:lnTo>
                <a:lnTo>
                  <a:pt x="2011" y="547"/>
                </a:lnTo>
                <a:lnTo>
                  <a:pt x="2011" y="547"/>
                </a:lnTo>
                <a:lnTo>
                  <a:pt x="2011" y="548"/>
                </a:lnTo>
                <a:lnTo>
                  <a:pt x="2012" y="548"/>
                </a:lnTo>
                <a:lnTo>
                  <a:pt x="2013" y="549"/>
                </a:lnTo>
                <a:lnTo>
                  <a:pt x="2014" y="549"/>
                </a:lnTo>
                <a:lnTo>
                  <a:pt x="2014" y="550"/>
                </a:lnTo>
                <a:lnTo>
                  <a:pt x="2015" y="550"/>
                </a:lnTo>
                <a:lnTo>
                  <a:pt x="2016" y="550"/>
                </a:lnTo>
                <a:lnTo>
                  <a:pt x="2017" y="550"/>
                </a:lnTo>
                <a:lnTo>
                  <a:pt x="2017" y="550"/>
                </a:lnTo>
                <a:lnTo>
                  <a:pt x="2018" y="550"/>
                </a:lnTo>
                <a:lnTo>
                  <a:pt x="2019" y="551"/>
                </a:lnTo>
                <a:lnTo>
                  <a:pt x="2019" y="551"/>
                </a:lnTo>
                <a:lnTo>
                  <a:pt x="2020" y="552"/>
                </a:lnTo>
                <a:lnTo>
                  <a:pt x="2021" y="552"/>
                </a:lnTo>
                <a:lnTo>
                  <a:pt x="2022" y="552"/>
                </a:lnTo>
                <a:lnTo>
                  <a:pt x="2023" y="552"/>
                </a:lnTo>
                <a:lnTo>
                  <a:pt x="2023" y="552"/>
                </a:lnTo>
                <a:lnTo>
                  <a:pt x="2024" y="552"/>
                </a:lnTo>
                <a:lnTo>
                  <a:pt x="2024" y="552"/>
                </a:lnTo>
                <a:lnTo>
                  <a:pt x="2024" y="552"/>
                </a:lnTo>
                <a:lnTo>
                  <a:pt x="2025" y="553"/>
                </a:lnTo>
                <a:lnTo>
                  <a:pt x="2026" y="553"/>
                </a:lnTo>
                <a:lnTo>
                  <a:pt x="2027" y="554"/>
                </a:lnTo>
                <a:lnTo>
                  <a:pt x="2028" y="555"/>
                </a:lnTo>
                <a:lnTo>
                  <a:pt x="2029" y="555"/>
                </a:lnTo>
                <a:lnTo>
                  <a:pt x="2030" y="556"/>
                </a:lnTo>
                <a:lnTo>
                  <a:pt x="2030" y="556"/>
                </a:lnTo>
                <a:lnTo>
                  <a:pt x="2030" y="556"/>
                </a:lnTo>
                <a:lnTo>
                  <a:pt x="2031" y="557"/>
                </a:lnTo>
                <a:lnTo>
                  <a:pt x="2032" y="557"/>
                </a:lnTo>
                <a:lnTo>
                  <a:pt x="2033" y="557"/>
                </a:lnTo>
                <a:lnTo>
                  <a:pt x="2034" y="557"/>
                </a:lnTo>
                <a:lnTo>
                  <a:pt x="2035" y="557"/>
                </a:lnTo>
                <a:lnTo>
                  <a:pt x="2035" y="557"/>
                </a:lnTo>
                <a:lnTo>
                  <a:pt x="2035" y="557"/>
                </a:lnTo>
                <a:lnTo>
                  <a:pt x="2036" y="557"/>
                </a:lnTo>
                <a:lnTo>
                  <a:pt x="2037" y="556"/>
                </a:lnTo>
                <a:lnTo>
                  <a:pt x="2038" y="556"/>
                </a:lnTo>
                <a:lnTo>
                  <a:pt x="2039" y="556"/>
                </a:lnTo>
                <a:lnTo>
                  <a:pt x="2040" y="556"/>
                </a:lnTo>
                <a:lnTo>
                  <a:pt x="2040" y="555"/>
                </a:lnTo>
                <a:lnTo>
                  <a:pt x="2040" y="555"/>
                </a:lnTo>
                <a:lnTo>
                  <a:pt x="2041" y="554"/>
                </a:lnTo>
                <a:lnTo>
                  <a:pt x="2042" y="554"/>
                </a:lnTo>
                <a:lnTo>
                  <a:pt x="2042" y="553"/>
                </a:lnTo>
                <a:lnTo>
                  <a:pt x="2043" y="553"/>
                </a:lnTo>
                <a:lnTo>
                  <a:pt x="2044" y="553"/>
                </a:lnTo>
                <a:lnTo>
                  <a:pt x="2045" y="553"/>
                </a:lnTo>
                <a:lnTo>
                  <a:pt x="2045" y="552"/>
                </a:lnTo>
                <a:lnTo>
                  <a:pt x="2045" y="552"/>
                </a:lnTo>
                <a:lnTo>
                  <a:pt x="2046" y="552"/>
                </a:lnTo>
                <a:lnTo>
                  <a:pt x="2047" y="552"/>
                </a:lnTo>
                <a:lnTo>
                  <a:pt x="2048" y="552"/>
                </a:lnTo>
                <a:lnTo>
                  <a:pt x="2048" y="552"/>
                </a:lnTo>
                <a:lnTo>
                  <a:pt x="2048" y="552"/>
                </a:lnTo>
                <a:lnTo>
                  <a:pt x="2049" y="552"/>
                </a:lnTo>
                <a:lnTo>
                  <a:pt x="2050" y="551"/>
                </a:lnTo>
                <a:lnTo>
                  <a:pt x="2050" y="551"/>
                </a:lnTo>
                <a:lnTo>
                  <a:pt x="2051" y="550"/>
                </a:lnTo>
                <a:lnTo>
                  <a:pt x="2052" y="551"/>
                </a:lnTo>
                <a:lnTo>
                  <a:pt x="2053" y="551"/>
                </a:lnTo>
                <a:lnTo>
                  <a:pt x="2054" y="551"/>
                </a:lnTo>
                <a:lnTo>
                  <a:pt x="2055" y="551"/>
                </a:lnTo>
                <a:lnTo>
                  <a:pt x="2055" y="551"/>
                </a:lnTo>
                <a:lnTo>
                  <a:pt x="2055" y="551"/>
                </a:lnTo>
                <a:lnTo>
                  <a:pt x="2056" y="551"/>
                </a:lnTo>
                <a:lnTo>
                  <a:pt x="2056" y="552"/>
                </a:lnTo>
                <a:lnTo>
                  <a:pt x="2057" y="552"/>
                </a:lnTo>
                <a:lnTo>
                  <a:pt x="2058" y="552"/>
                </a:lnTo>
                <a:lnTo>
                  <a:pt x="2059" y="552"/>
                </a:lnTo>
                <a:lnTo>
                  <a:pt x="2060" y="553"/>
                </a:lnTo>
                <a:lnTo>
                  <a:pt x="2061" y="554"/>
                </a:lnTo>
                <a:lnTo>
                  <a:pt x="2061" y="555"/>
                </a:lnTo>
                <a:lnTo>
                  <a:pt x="2061" y="555"/>
                </a:lnTo>
                <a:lnTo>
                  <a:pt x="2062" y="556"/>
                </a:lnTo>
                <a:lnTo>
                  <a:pt x="2063" y="557"/>
                </a:lnTo>
                <a:lnTo>
                  <a:pt x="2064" y="557"/>
                </a:lnTo>
                <a:lnTo>
                  <a:pt x="2065" y="557"/>
                </a:lnTo>
                <a:lnTo>
                  <a:pt x="2065" y="558"/>
                </a:lnTo>
                <a:lnTo>
                  <a:pt x="2066" y="558"/>
                </a:lnTo>
                <a:lnTo>
                  <a:pt x="2066" y="559"/>
                </a:lnTo>
                <a:lnTo>
                  <a:pt x="2066" y="559"/>
                </a:lnTo>
                <a:lnTo>
                  <a:pt x="2066" y="559"/>
                </a:lnTo>
                <a:lnTo>
                  <a:pt x="2067" y="560"/>
                </a:lnTo>
                <a:lnTo>
                  <a:pt x="2068" y="560"/>
                </a:lnTo>
                <a:lnTo>
                  <a:pt x="2069" y="561"/>
                </a:lnTo>
                <a:lnTo>
                  <a:pt x="2070" y="562"/>
                </a:lnTo>
                <a:lnTo>
                  <a:pt x="2071" y="563"/>
                </a:lnTo>
                <a:lnTo>
                  <a:pt x="2071" y="562"/>
                </a:lnTo>
                <a:lnTo>
                  <a:pt x="2072" y="563"/>
                </a:lnTo>
                <a:lnTo>
                  <a:pt x="2073" y="563"/>
                </a:lnTo>
                <a:lnTo>
                  <a:pt x="2073" y="563"/>
                </a:lnTo>
                <a:lnTo>
                  <a:pt x="2074" y="563"/>
                </a:lnTo>
                <a:lnTo>
                  <a:pt x="2075" y="562"/>
                </a:lnTo>
                <a:lnTo>
                  <a:pt x="2076" y="562"/>
                </a:lnTo>
                <a:lnTo>
                  <a:pt x="2076" y="562"/>
                </a:lnTo>
                <a:lnTo>
                  <a:pt x="2077" y="562"/>
                </a:lnTo>
                <a:lnTo>
                  <a:pt x="2078" y="562"/>
                </a:lnTo>
                <a:lnTo>
                  <a:pt x="2079" y="562"/>
                </a:lnTo>
                <a:lnTo>
                  <a:pt x="2079" y="562"/>
                </a:lnTo>
                <a:lnTo>
                  <a:pt x="2080" y="563"/>
                </a:lnTo>
                <a:lnTo>
                  <a:pt x="2081" y="563"/>
                </a:lnTo>
                <a:lnTo>
                  <a:pt x="2081" y="563"/>
                </a:lnTo>
                <a:lnTo>
                  <a:pt x="2081" y="563"/>
                </a:lnTo>
                <a:lnTo>
                  <a:pt x="2082" y="564"/>
                </a:lnTo>
                <a:lnTo>
                  <a:pt x="2083" y="565"/>
                </a:lnTo>
                <a:lnTo>
                  <a:pt x="2084" y="566"/>
                </a:lnTo>
                <a:lnTo>
                  <a:pt x="2085" y="567"/>
                </a:lnTo>
                <a:lnTo>
                  <a:pt x="2085" y="567"/>
                </a:lnTo>
                <a:lnTo>
                  <a:pt x="2086" y="567"/>
                </a:lnTo>
                <a:lnTo>
                  <a:pt x="2086" y="568"/>
                </a:lnTo>
                <a:lnTo>
                  <a:pt x="2086" y="568"/>
                </a:lnTo>
                <a:lnTo>
                  <a:pt x="2086" y="568"/>
                </a:lnTo>
                <a:lnTo>
                  <a:pt x="2087" y="568"/>
                </a:lnTo>
                <a:lnTo>
                  <a:pt x="2089" y="569"/>
                </a:lnTo>
                <a:lnTo>
                  <a:pt x="2090" y="570"/>
                </a:lnTo>
                <a:lnTo>
                  <a:pt x="2091" y="571"/>
                </a:lnTo>
                <a:lnTo>
                  <a:pt x="2091" y="572"/>
                </a:lnTo>
                <a:lnTo>
                  <a:pt x="2091" y="572"/>
                </a:lnTo>
                <a:lnTo>
                  <a:pt x="2092" y="572"/>
                </a:lnTo>
                <a:lnTo>
                  <a:pt x="2093" y="573"/>
                </a:lnTo>
                <a:lnTo>
                  <a:pt x="2094" y="573"/>
                </a:lnTo>
                <a:lnTo>
                  <a:pt x="2095" y="573"/>
                </a:lnTo>
                <a:lnTo>
                  <a:pt x="2096" y="573"/>
                </a:lnTo>
                <a:lnTo>
                  <a:pt x="2097" y="573"/>
                </a:lnTo>
                <a:lnTo>
                  <a:pt x="2097" y="573"/>
                </a:lnTo>
                <a:lnTo>
                  <a:pt x="2097" y="573"/>
                </a:lnTo>
                <a:lnTo>
                  <a:pt x="2097" y="573"/>
                </a:lnTo>
                <a:lnTo>
                  <a:pt x="2098" y="573"/>
                </a:lnTo>
                <a:lnTo>
                  <a:pt x="2099" y="573"/>
                </a:lnTo>
                <a:lnTo>
                  <a:pt x="2100" y="572"/>
                </a:lnTo>
                <a:lnTo>
                  <a:pt x="2101" y="572"/>
                </a:lnTo>
                <a:lnTo>
                  <a:pt x="2102" y="571"/>
                </a:lnTo>
                <a:lnTo>
                  <a:pt x="2102" y="571"/>
                </a:lnTo>
                <a:lnTo>
                  <a:pt x="2103" y="571"/>
                </a:lnTo>
                <a:lnTo>
                  <a:pt x="2103" y="570"/>
                </a:lnTo>
                <a:lnTo>
                  <a:pt x="2104" y="569"/>
                </a:lnTo>
                <a:lnTo>
                  <a:pt x="2105" y="569"/>
                </a:lnTo>
                <a:lnTo>
                  <a:pt x="2106" y="568"/>
                </a:lnTo>
                <a:lnTo>
                  <a:pt x="2107" y="568"/>
                </a:lnTo>
                <a:lnTo>
                  <a:pt x="2107" y="568"/>
                </a:lnTo>
                <a:lnTo>
                  <a:pt x="2107" y="568"/>
                </a:lnTo>
                <a:lnTo>
                  <a:pt x="2108" y="568"/>
                </a:lnTo>
                <a:lnTo>
                  <a:pt x="2108" y="567"/>
                </a:lnTo>
                <a:lnTo>
                  <a:pt x="2109" y="567"/>
                </a:lnTo>
                <a:lnTo>
                  <a:pt x="2110" y="567"/>
                </a:lnTo>
                <a:lnTo>
                  <a:pt x="2110" y="566"/>
                </a:lnTo>
                <a:lnTo>
                  <a:pt x="2111" y="566"/>
                </a:lnTo>
                <a:lnTo>
                  <a:pt x="2112" y="565"/>
                </a:lnTo>
                <a:lnTo>
                  <a:pt x="2112" y="565"/>
                </a:lnTo>
                <a:lnTo>
                  <a:pt x="2113" y="564"/>
                </a:lnTo>
                <a:lnTo>
                  <a:pt x="2114" y="563"/>
                </a:lnTo>
                <a:lnTo>
                  <a:pt x="2115" y="563"/>
                </a:lnTo>
                <a:lnTo>
                  <a:pt x="2116" y="563"/>
                </a:lnTo>
                <a:lnTo>
                  <a:pt x="2116" y="563"/>
                </a:lnTo>
                <a:lnTo>
                  <a:pt x="2117" y="563"/>
                </a:lnTo>
                <a:lnTo>
                  <a:pt x="2117" y="562"/>
                </a:lnTo>
                <a:lnTo>
                  <a:pt x="2118" y="562"/>
                </a:lnTo>
                <a:lnTo>
                  <a:pt x="2118" y="561"/>
                </a:lnTo>
                <a:lnTo>
                  <a:pt x="2119" y="561"/>
                </a:lnTo>
                <a:lnTo>
                  <a:pt x="2120" y="561"/>
                </a:lnTo>
                <a:lnTo>
                  <a:pt x="2121" y="561"/>
                </a:lnTo>
                <a:lnTo>
                  <a:pt x="2122" y="561"/>
                </a:lnTo>
                <a:lnTo>
                  <a:pt x="2122" y="561"/>
                </a:lnTo>
                <a:lnTo>
                  <a:pt x="2122" y="561"/>
                </a:lnTo>
                <a:lnTo>
                  <a:pt x="2123" y="561"/>
                </a:lnTo>
                <a:lnTo>
                  <a:pt x="2124" y="561"/>
                </a:lnTo>
                <a:lnTo>
                  <a:pt x="2124" y="560"/>
                </a:lnTo>
                <a:lnTo>
                  <a:pt x="2125" y="560"/>
                </a:lnTo>
                <a:lnTo>
                  <a:pt x="2126" y="560"/>
                </a:lnTo>
                <a:lnTo>
                  <a:pt x="2127" y="560"/>
                </a:lnTo>
                <a:lnTo>
                  <a:pt x="2127" y="559"/>
                </a:lnTo>
                <a:lnTo>
                  <a:pt x="2128" y="559"/>
                </a:lnTo>
                <a:lnTo>
                  <a:pt x="2128" y="559"/>
                </a:lnTo>
                <a:lnTo>
                  <a:pt x="2128" y="560"/>
                </a:lnTo>
                <a:lnTo>
                  <a:pt x="2129" y="560"/>
                </a:lnTo>
                <a:lnTo>
                  <a:pt x="2130" y="560"/>
                </a:lnTo>
                <a:lnTo>
                  <a:pt x="2131" y="560"/>
                </a:lnTo>
                <a:lnTo>
                  <a:pt x="2132" y="560"/>
                </a:lnTo>
                <a:lnTo>
                  <a:pt x="2133" y="561"/>
                </a:lnTo>
                <a:lnTo>
                  <a:pt x="2133" y="561"/>
                </a:lnTo>
                <a:lnTo>
                  <a:pt x="2134" y="561"/>
                </a:lnTo>
                <a:lnTo>
                  <a:pt x="2134" y="560"/>
                </a:lnTo>
                <a:lnTo>
                  <a:pt x="2135" y="560"/>
                </a:lnTo>
                <a:lnTo>
                  <a:pt x="2136" y="560"/>
                </a:lnTo>
                <a:lnTo>
                  <a:pt x="2137" y="560"/>
                </a:lnTo>
                <a:lnTo>
                  <a:pt x="2137" y="559"/>
                </a:lnTo>
                <a:lnTo>
                  <a:pt x="2138" y="559"/>
                </a:lnTo>
                <a:lnTo>
                  <a:pt x="2138" y="559"/>
                </a:lnTo>
                <a:lnTo>
                  <a:pt x="2139" y="559"/>
                </a:lnTo>
                <a:lnTo>
                  <a:pt x="2140" y="559"/>
                </a:lnTo>
                <a:lnTo>
                  <a:pt x="2140" y="559"/>
                </a:lnTo>
                <a:lnTo>
                  <a:pt x="2141" y="559"/>
                </a:lnTo>
                <a:lnTo>
                  <a:pt x="2141" y="559"/>
                </a:lnTo>
                <a:lnTo>
                  <a:pt x="2142" y="560"/>
                </a:lnTo>
                <a:lnTo>
                  <a:pt x="2143" y="560"/>
                </a:lnTo>
                <a:lnTo>
                  <a:pt x="2143" y="560"/>
                </a:lnTo>
                <a:lnTo>
                  <a:pt x="2144" y="560"/>
                </a:lnTo>
                <a:lnTo>
                  <a:pt x="2144" y="561"/>
                </a:lnTo>
                <a:lnTo>
                  <a:pt x="2145" y="561"/>
                </a:lnTo>
                <a:lnTo>
                  <a:pt x="2146" y="561"/>
                </a:lnTo>
                <a:lnTo>
                  <a:pt x="2147" y="561"/>
                </a:lnTo>
                <a:lnTo>
                  <a:pt x="2147" y="560"/>
                </a:lnTo>
                <a:lnTo>
                  <a:pt x="2147" y="560"/>
                </a:lnTo>
                <a:lnTo>
                  <a:pt x="2148" y="560"/>
                </a:lnTo>
                <a:lnTo>
                  <a:pt x="2148" y="560"/>
                </a:lnTo>
                <a:lnTo>
                  <a:pt x="2149" y="559"/>
                </a:lnTo>
                <a:lnTo>
                  <a:pt x="2150" y="559"/>
                </a:lnTo>
                <a:lnTo>
                  <a:pt x="2150" y="559"/>
                </a:lnTo>
                <a:lnTo>
                  <a:pt x="2151" y="559"/>
                </a:lnTo>
                <a:lnTo>
                  <a:pt x="2152" y="559"/>
                </a:lnTo>
                <a:lnTo>
                  <a:pt x="2152" y="558"/>
                </a:lnTo>
                <a:lnTo>
                  <a:pt x="2153" y="558"/>
                </a:lnTo>
                <a:lnTo>
                  <a:pt x="2153" y="558"/>
                </a:lnTo>
                <a:lnTo>
                  <a:pt x="2153" y="557"/>
                </a:lnTo>
                <a:lnTo>
                  <a:pt x="2154" y="557"/>
                </a:lnTo>
                <a:lnTo>
                  <a:pt x="2155" y="557"/>
                </a:lnTo>
                <a:lnTo>
                  <a:pt x="2156" y="556"/>
                </a:lnTo>
                <a:lnTo>
                  <a:pt x="2157" y="556"/>
                </a:lnTo>
                <a:lnTo>
                  <a:pt x="2158" y="555"/>
                </a:lnTo>
                <a:lnTo>
                  <a:pt x="2158" y="555"/>
                </a:lnTo>
                <a:lnTo>
                  <a:pt x="2159" y="554"/>
                </a:lnTo>
                <a:lnTo>
                  <a:pt x="2159" y="554"/>
                </a:lnTo>
                <a:lnTo>
                  <a:pt x="2160" y="555"/>
                </a:lnTo>
                <a:lnTo>
                  <a:pt x="2161" y="555"/>
                </a:lnTo>
                <a:lnTo>
                  <a:pt x="2162" y="555"/>
                </a:lnTo>
                <a:lnTo>
                  <a:pt x="2163" y="555"/>
                </a:lnTo>
                <a:lnTo>
                  <a:pt x="2163" y="555"/>
                </a:lnTo>
                <a:lnTo>
                  <a:pt x="2164" y="555"/>
                </a:lnTo>
                <a:lnTo>
                  <a:pt x="2165" y="555"/>
                </a:lnTo>
                <a:lnTo>
                  <a:pt x="2165" y="555"/>
                </a:lnTo>
                <a:lnTo>
                  <a:pt x="2166" y="554"/>
                </a:lnTo>
                <a:lnTo>
                  <a:pt x="2167" y="554"/>
                </a:lnTo>
                <a:lnTo>
                  <a:pt x="2168" y="555"/>
                </a:lnTo>
                <a:lnTo>
                  <a:pt x="2168" y="554"/>
                </a:lnTo>
                <a:lnTo>
                  <a:pt x="2169" y="554"/>
                </a:lnTo>
                <a:lnTo>
                  <a:pt x="2169" y="553"/>
                </a:lnTo>
                <a:lnTo>
                  <a:pt x="2170" y="553"/>
                </a:lnTo>
                <a:lnTo>
                  <a:pt x="2171" y="552"/>
                </a:lnTo>
                <a:lnTo>
                  <a:pt x="2172" y="552"/>
                </a:lnTo>
                <a:lnTo>
                  <a:pt x="2172" y="552"/>
                </a:lnTo>
                <a:lnTo>
                  <a:pt x="2172" y="552"/>
                </a:lnTo>
                <a:lnTo>
                  <a:pt x="2173" y="552"/>
                </a:lnTo>
                <a:lnTo>
                  <a:pt x="2174" y="551"/>
                </a:lnTo>
                <a:lnTo>
                  <a:pt x="2174" y="551"/>
                </a:lnTo>
                <a:lnTo>
                  <a:pt x="2175" y="551"/>
                </a:lnTo>
                <a:lnTo>
                  <a:pt x="2175" y="550"/>
                </a:lnTo>
                <a:lnTo>
                  <a:pt x="2176" y="550"/>
                </a:lnTo>
                <a:lnTo>
                  <a:pt x="2177" y="549"/>
                </a:lnTo>
                <a:lnTo>
                  <a:pt x="2178" y="549"/>
                </a:lnTo>
                <a:lnTo>
                  <a:pt x="2178" y="548"/>
                </a:lnTo>
                <a:lnTo>
                  <a:pt x="2179" y="548"/>
                </a:lnTo>
                <a:lnTo>
                  <a:pt x="2179" y="548"/>
                </a:lnTo>
                <a:lnTo>
                  <a:pt x="2180" y="547"/>
                </a:lnTo>
                <a:lnTo>
                  <a:pt x="2181" y="547"/>
                </a:lnTo>
                <a:lnTo>
                  <a:pt x="2181" y="548"/>
                </a:lnTo>
                <a:lnTo>
                  <a:pt x="2182" y="548"/>
                </a:lnTo>
                <a:lnTo>
                  <a:pt x="2183" y="548"/>
                </a:lnTo>
                <a:lnTo>
                  <a:pt x="2184" y="548"/>
                </a:lnTo>
                <a:lnTo>
                  <a:pt x="2184" y="549"/>
                </a:lnTo>
                <a:lnTo>
                  <a:pt x="2184" y="549"/>
                </a:lnTo>
                <a:lnTo>
                  <a:pt x="2185" y="550"/>
                </a:lnTo>
                <a:lnTo>
                  <a:pt x="2186" y="550"/>
                </a:lnTo>
                <a:lnTo>
                  <a:pt x="2187" y="550"/>
                </a:lnTo>
                <a:lnTo>
                  <a:pt x="2188" y="550"/>
                </a:lnTo>
                <a:lnTo>
                  <a:pt x="2189" y="550"/>
                </a:lnTo>
                <a:lnTo>
                  <a:pt x="2189" y="549"/>
                </a:lnTo>
                <a:lnTo>
                  <a:pt x="2190" y="549"/>
                </a:lnTo>
                <a:lnTo>
                  <a:pt x="2190" y="549"/>
                </a:lnTo>
                <a:lnTo>
                  <a:pt x="2191" y="549"/>
                </a:lnTo>
                <a:lnTo>
                  <a:pt x="2192" y="550"/>
                </a:lnTo>
                <a:lnTo>
                  <a:pt x="2193" y="550"/>
                </a:lnTo>
                <a:lnTo>
                  <a:pt x="2194" y="550"/>
                </a:lnTo>
                <a:lnTo>
                  <a:pt x="2194" y="551"/>
                </a:lnTo>
                <a:lnTo>
                  <a:pt x="2194" y="551"/>
                </a:lnTo>
                <a:lnTo>
                  <a:pt x="2194" y="552"/>
                </a:lnTo>
                <a:lnTo>
                  <a:pt x="2196" y="552"/>
                </a:lnTo>
                <a:lnTo>
                  <a:pt x="2196" y="552"/>
                </a:lnTo>
                <a:lnTo>
                  <a:pt x="2197" y="552"/>
                </a:lnTo>
                <a:lnTo>
                  <a:pt x="2198" y="553"/>
                </a:lnTo>
                <a:lnTo>
                  <a:pt x="2199" y="554"/>
                </a:lnTo>
                <a:lnTo>
                  <a:pt x="2199" y="554"/>
                </a:lnTo>
                <a:lnTo>
                  <a:pt x="2200" y="554"/>
                </a:lnTo>
                <a:lnTo>
                  <a:pt x="2201" y="554"/>
                </a:lnTo>
                <a:lnTo>
                  <a:pt x="2202" y="554"/>
                </a:lnTo>
                <a:lnTo>
                  <a:pt x="2202" y="553"/>
                </a:lnTo>
                <a:lnTo>
                  <a:pt x="2202" y="553"/>
                </a:lnTo>
                <a:lnTo>
                  <a:pt x="2203" y="554"/>
                </a:lnTo>
                <a:lnTo>
                  <a:pt x="2204" y="554"/>
                </a:lnTo>
                <a:lnTo>
                  <a:pt x="2205" y="554"/>
                </a:lnTo>
                <a:lnTo>
                  <a:pt x="2205" y="554"/>
                </a:lnTo>
                <a:lnTo>
                  <a:pt x="2205" y="555"/>
                </a:lnTo>
                <a:lnTo>
                  <a:pt x="2206" y="555"/>
                </a:lnTo>
                <a:lnTo>
                  <a:pt x="2207" y="555"/>
                </a:lnTo>
                <a:lnTo>
                  <a:pt x="2208" y="555"/>
                </a:lnTo>
                <a:lnTo>
                  <a:pt x="2208" y="556"/>
                </a:lnTo>
                <a:lnTo>
                  <a:pt x="2209" y="556"/>
                </a:lnTo>
                <a:lnTo>
                  <a:pt x="2209" y="557"/>
                </a:lnTo>
                <a:lnTo>
                  <a:pt x="2210" y="557"/>
                </a:lnTo>
                <a:lnTo>
                  <a:pt x="2210" y="557"/>
                </a:lnTo>
                <a:lnTo>
                  <a:pt x="2211" y="557"/>
                </a:lnTo>
                <a:lnTo>
                  <a:pt x="2211" y="558"/>
                </a:lnTo>
                <a:lnTo>
                  <a:pt x="2212" y="558"/>
                </a:lnTo>
                <a:lnTo>
                  <a:pt x="2212" y="557"/>
                </a:lnTo>
                <a:lnTo>
                  <a:pt x="2213" y="557"/>
                </a:lnTo>
                <a:lnTo>
                  <a:pt x="2214" y="557"/>
                </a:lnTo>
                <a:lnTo>
                  <a:pt x="2215" y="557"/>
                </a:lnTo>
                <a:lnTo>
                  <a:pt x="2215" y="557"/>
                </a:lnTo>
                <a:lnTo>
                  <a:pt x="2215" y="556"/>
                </a:lnTo>
                <a:lnTo>
                  <a:pt x="2215" y="556"/>
                </a:lnTo>
                <a:lnTo>
                  <a:pt x="2216" y="556"/>
                </a:lnTo>
                <a:lnTo>
                  <a:pt x="2217" y="555"/>
                </a:lnTo>
                <a:lnTo>
                  <a:pt x="2218" y="555"/>
                </a:lnTo>
                <a:lnTo>
                  <a:pt x="2219" y="555"/>
                </a:lnTo>
                <a:lnTo>
                  <a:pt x="2220" y="554"/>
                </a:lnTo>
                <a:lnTo>
                  <a:pt x="2220" y="554"/>
                </a:lnTo>
                <a:lnTo>
                  <a:pt x="2220" y="553"/>
                </a:lnTo>
                <a:lnTo>
                  <a:pt x="2221" y="553"/>
                </a:lnTo>
                <a:lnTo>
                  <a:pt x="2222" y="552"/>
                </a:lnTo>
                <a:lnTo>
                  <a:pt x="2223" y="552"/>
                </a:lnTo>
                <a:lnTo>
                  <a:pt x="2223" y="552"/>
                </a:lnTo>
                <a:lnTo>
                  <a:pt x="2224" y="552"/>
                </a:lnTo>
                <a:lnTo>
                  <a:pt x="2224" y="551"/>
                </a:lnTo>
                <a:lnTo>
                  <a:pt x="2225" y="551"/>
                </a:lnTo>
                <a:lnTo>
                  <a:pt x="2225" y="551"/>
                </a:lnTo>
                <a:lnTo>
                  <a:pt x="2225" y="550"/>
                </a:lnTo>
                <a:lnTo>
                  <a:pt x="2226" y="550"/>
                </a:lnTo>
                <a:lnTo>
                  <a:pt x="2227" y="550"/>
                </a:lnTo>
                <a:lnTo>
                  <a:pt x="2227" y="549"/>
                </a:lnTo>
                <a:lnTo>
                  <a:pt x="2227" y="549"/>
                </a:lnTo>
                <a:lnTo>
                  <a:pt x="2228" y="548"/>
                </a:lnTo>
                <a:lnTo>
                  <a:pt x="2229" y="547"/>
                </a:lnTo>
                <a:lnTo>
                  <a:pt x="2230" y="547"/>
                </a:lnTo>
                <a:lnTo>
                  <a:pt x="2230" y="546"/>
                </a:lnTo>
                <a:lnTo>
                  <a:pt x="2231" y="545"/>
                </a:lnTo>
                <a:lnTo>
                  <a:pt x="2232" y="545"/>
                </a:lnTo>
                <a:lnTo>
                  <a:pt x="2232" y="545"/>
                </a:lnTo>
                <a:lnTo>
                  <a:pt x="2233" y="545"/>
                </a:lnTo>
                <a:lnTo>
                  <a:pt x="2233" y="544"/>
                </a:lnTo>
                <a:lnTo>
                  <a:pt x="2234" y="544"/>
                </a:lnTo>
                <a:lnTo>
                  <a:pt x="2234" y="543"/>
                </a:lnTo>
                <a:lnTo>
                  <a:pt x="2235" y="543"/>
                </a:lnTo>
                <a:lnTo>
                  <a:pt x="2235" y="543"/>
                </a:lnTo>
                <a:lnTo>
                  <a:pt x="2236" y="542"/>
                </a:lnTo>
                <a:lnTo>
                  <a:pt x="2237" y="542"/>
                </a:lnTo>
                <a:lnTo>
                  <a:pt x="2237" y="542"/>
                </a:lnTo>
                <a:lnTo>
                  <a:pt x="2238" y="542"/>
                </a:lnTo>
                <a:lnTo>
                  <a:pt x="2239" y="542"/>
                </a:lnTo>
                <a:lnTo>
                  <a:pt x="2240" y="541"/>
                </a:lnTo>
                <a:lnTo>
                  <a:pt x="2240" y="540"/>
                </a:lnTo>
                <a:lnTo>
                  <a:pt x="2241" y="540"/>
                </a:lnTo>
                <a:lnTo>
                  <a:pt x="2241" y="539"/>
                </a:lnTo>
                <a:lnTo>
                  <a:pt x="2242" y="539"/>
                </a:lnTo>
                <a:lnTo>
                  <a:pt x="2243" y="539"/>
                </a:lnTo>
                <a:lnTo>
                  <a:pt x="2244" y="539"/>
                </a:lnTo>
                <a:lnTo>
                  <a:pt x="2245" y="539"/>
                </a:lnTo>
                <a:lnTo>
                  <a:pt x="2246" y="538"/>
                </a:lnTo>
                <a:lnTo>
                  <a:pt x="2246" y="538"/>
                </a:lnTo>
                <a:lnTo>
                  <a:pt x="2246" y="538"/>
                </a:lnTo>
                <a:lnTo>
                  <a:pt x="2247" y="538"/>
                </a:lnTo>
                <a:lnTo>
                  <a:pt x="2248" y="538"/>
                </a:lnTo>
                <a:lnTo>
                  <a:pt x="2249" y="538"/>
                </a:lnTo>
                <a:lnTo>
                  <a:pt x="2250" y="538"/>
                </a:lnTo>
                <a:lnTo>
                  <a:pt x="2251" y="538"/>
                </a:lnTo>
                <a:lnTo>
                  <a:pt x="2251" y="537"/>
                </a:lnTo>
                <a:lnTo>
                  <a:pt x="2251" y="537"/>
                </a:lnTo>
                <a:lnTo>
                  <a:pt x="2252" y="537"/>
                </a:lnTo>
                <a:lnTo>
                  <a:pt x="2253" y="537"/>
                </a:lnTo>
                <a:lnTo>
                  <a:pt x="2254" y="536"/>
                </a:lnTo>
                <a:lnTo>
                  <a:pt x="2255" y="535"/>
                </a:lnTo>
                <a:lnTo>
                  <a:pt x="2256" y="535"/>
                </a:lnTo>
                <a:lnTo>
                  <a:pt x="2256" y="534"/>
                </a:lnTo>
                <a:lnTo>
                  <a:pt x="2257" y="533"/>
                </a:lnTo>
                <a:lnTo>
                  <a:pt x="2258" y="533"/>
                </a:lnTo>
                <a:lnTo>
                  <a:pt x="2258" y="533"/>
                </a:lnTo>
                <a:lnTo>
                  <a:pt x="2258" y="532"/>
                </a:lnTo>
                <a:lnTo>
                  <a:pt x="2259" y="532"/>
                </a:lnTo>
                <a:lnTo>
                  <a:pt x="2260" y="532"/>
                </a:lnTo>
                <a:lnTo>
                  <a:pt x="2261" y="532"/>
                </a:lnTo>
                <a:lnTo>
                  <a:pt x="2261" y="532"/>
                </a:lnTo>
                <a:lnTo>
                  <a:pt x="2262" y="531"/>
                </a:lnTo>
                <a:lnTo>
                  <a:pt x="2263" y="531"/>
                </a:lnTo>
                <a:lnTo>
                  <a:pt x="2264" y="531"/>
                </a:lnTo>
                <a:lnTo>
                  <a:pt x="2264" y="531"/>
                </a:lnTo>
                <a:lnTo>
                  <a:pt x="2264" y="530"/>
                </a:lnTo>
                <a:lnTo>
                  <a:pt x="2265" y="530"/>
                </a:lnTo>
                <a:lnTo>
                  <a:pt x="2266" y="530"/>
                </a:lnTo>
                <a:lnTo>
                  <a:pt x="2266" y="530"/>
                </a:lnTo>
                <a:lnTo>
                  <a:pt x="2267" y="530"/>
                </a:lnTo>
                <a:lnTo>
                  <a:pt x="2268" y="530"/>
                </a:lnTo>
                <a:lnTo>
                  <a:pt x="2268" y="531"/>
                </a:lnTo>
                <a:lnTo>
                  <a:pt x="2269" y="531"/>
                </a:lnTo>
                <a:lnTo>
                  <a:pt x="2270" y="531"/>
                </a:lnTo>
                <a:lnTo>
                  <a:pt x="2270" y="531"/>
                </a:lnTo>
                <a:lnTo>
                  <a:pt x="2271" y="531"/>
                </a:lnTo>
                <a:lnTo>
                  <a:pt x="2271" y="531"/>
                </a:lnTo>
                <a:lnTo>
                  <a:pt x="2271" y="531"/>
                </a:lnTo>
                <a:lnTo>
                  <a:pt x="2272" y="531"/>
                </a:lnTo>
                <a:lnTo>
                  <a:pt x="2273" y="532"/>
                </a:lnTo>
                <a:lnTo>
                  <a:pt x="2274" y="532"/>
                </a:lnTo>
                <a:lnTo>
                  <a:pt x="2275" y="532"/>
                </a:lnTo>
                <a:lnTo>
                  <a:pt x="2276" y="532"/>
                </a:lnTo>
                <a:lnTo>
                  <a:pt x="2277" y="532"/>
                </a:lnTo>
                <a:lnTo>
                  <a:pt x="2277" y="532"/>
                </a:lnTo>
                <a:lnTo>
                  <a:pt x="2277" y="532"/>
                </a:lnTo>
                <a:lnTo>
                  <a:pt x="2277" y="533"/>
                </a:lnTo>
                <a:lnTo>
                  <a:pt x="2278" y="533"/>
                </a:lnTo>
                <a:lnTo>
                  <a:pt x="2279" y="533"/>
                </a:lnTo>
                <a:lnTo>
                  <a:pt x="2279" y="534"/>
                </a:lnTo>
                <a:lnTo>
                  <a:pt x="2280" y="534"/>
                </a:lnTo>
                <a:lnTo>
                  <a:pt x="2281" y="534"/>
                </a:lnTo>
                <a:lnTo>
                  <a:pt x="2281" y="535"/>
                </a:lnTo>
                <a:lnTo>
                  <a:pt x="2282" y="535"/>
                </a:lnTo>
                <a:lnTo>
                  <a:pt x="2282" y="535"/>
                </a:lnTo>
                <a:lnTo>
                  <a:pt x="2282" y="536"/>
                </a:lnTo>
                <a:lnTo>
                  <a:pt x="2283" y="537"/>
                </a:lnTo>
                <a:lnTo>
                  <a:pt x="2284" y="537"/>
                </a:lnTo>
                <a:lnTo>
                  <a:pt x="2285" y="537"/>
                </a:lnTo>
                <a:lnTo>
                  <a:pt x="2286" y="537"/>
                </a:lnTo>
                <a:lnTo>
                  <a:pt x="2287" y="537"/>
                </a:lnTo>
                <a:lnTo>
                  <a:pt x="2287" y="537"/>
                </a:lnTo>
                <a:lnTo>
                  <a:pt x="2288" y="537"/>
                </a:lnTo>
                <a:lnTo>
                  <a:pt x="2288" y="538"/>
                </a:lnTo>
                <a:lnTo>
                  <a:pt x="2289" y="538"/>
                </a:lnTo>
                <a:lnTo>
                  <a:pt x="2290" y="538"/>
                </a:lnTo>
                <a:lnTo>
                  <a:pt x="2291" y="538"/>
                </a:lnTo>
                <a:lnTo>
                  <a:pt x="2292" y="538"/>
                </a:lnTo>
                <a:lnTo>
                  <a:pt x="2292" y="539"/>
                </a:lnTo>
                <a:lnTo>
                  <a:pt x="2293" y="539"/>
                </a:lnTo>
                <a:lnTo>
                  <a:pt x="2294" y="539"/>
                </a:lnTo>
                <a:lnTo>
                  <a:pt x="2294" y="540"/>
                </a:lnTo>
                <a:lnTo>
                  <a:pt x="2295" y="540"/>
                </a:lnTo>
                <a:lnTo>
                  <a:pt x="2295" y="541"/>
                </a:lnTo>
                <a:lnTo>
                  <a:pt x="2296" y="541"/>
                </a:lnTo>
                <a:lnTo>
                  <a:pt x="2297" y="542"/>
                </a:lnTo>
                <a:lnTo>
                  <a:pt x="2297" y="542"/>
                </a:lnTo>
                <a:lnTo>
                  <a:pt x="2298" y="542"/>
                </a:lnTo>
                <a:lnTo>
                  <a:pt x="2299" y="543"/>
                </a:lnTo>
                <a:lnTo>
                  <a:pt x="2300" y="543"/>
                </a:lnTo>
                <a:lnTo>
                  <a:pt x="2301" y="543"/>
                </a:lnTo>
                <a:lnTo>
                  <a:pt x="2301" y="544"/>
                </a:lnTo>
                <a:lnTo>
                  <a:pt x="2301" y="544"/>
                </a:lnTo>
                <a:lnTo>
                  <a:pt x="2301" y="545"/>
                </a:lnTo>
                <a:lnTo>
                  <a:pt x="2302" y="545"/>
                </a:lnTo>
                <a:lnTo>
                  <a:pt x="2302" y="545"/>
                </a:lnTo>
                <a:lnTo>
                  <a:pt x="2302" y="545"/>
                </a:lnTo>
                <a:lnTo>
                  <a:pt x="2303" y="546"/>
                </a:lnTo>
                <a:lnTo>
                  <a:pt x="2304" y="546"/>
                </a:lnTo>
                <a:lnTo>
                  <a:pt x="2304" y="547"/>
                </a:lnTo>
                <a:lnTo>
                  <a:pt x="2305" y="547"/>
                </a:lnTo>
                <a:lnTo>
                  <a:pt x="2306" y="547"/>
                </a:lnTo>
                <a:lnTo>
                  <a:pt x="2307" y="548"/>
                </a:lnTo>
                <a:lnTo>
                  <a:pt x="2308" y="549"/>
                </a:lnTo>
                <a:lnTo>
                  <a:pt x="2308" y="550"/>
                </a:lnTo>
                <a:lnTo>
                  <a:pt x="2308" y="550"/>
                </a:lnTo>
                <a:lnTo>
                  <a:pt x="2308" y="551"/>
                </a:lnTo>
                <a:lnTo>
                  <a:pt x="2309" y="551"/>
                </a:lnTo>
                <a:lnTo>
                  <a:pt x="2310" y="552"/>
                </a:lnTo>
                <a:lnTo>
                  <a:pt x="2311" y="552"/>
                </a:lnTo>
                <a:lnTo>
                  <a:pt x="2312" y="552"/>
                </a:lnTo>
                <a:lnTo>
                  <a:pt x="2312" y="552"/>
                </a:lnTo>
                <a:lnTo>
                  <a:pt x="2313" y="552"/>
                </a:lnTo>
                <a:lnTo>
                  <a:pt x="2313" y="553"/>
                </a:lnTo>
                <a:lnTo>
                  <a:pt x="2313" y="553"/>
                </a:lnTo>
                <a:lnTo>
                  <a:pt x="2313" y="553"/>
                </a:lnTo>
                <a:lnTo>
                  <a:pt x="2314" y="554"/>
                </a:lnTo>
                <a:lnTo>
                  <a:pt x="2315" y="555"/>
                </a:lnTo>
                <a:lnTo>
                  <a:pt x="2316" y="555"/>
                </a:lnTo>
                <a:lnTo>
                  <a:pt x="2317" y="556"/>
                </a:lnTo>
                <a:lnTo>
                  <a:pt x="2318" y="556"/>
                </a:lnTo>
                <a:lnTo>
                  <a:pt x="2318" y="556"/>
                </a:lnTo>
                <a:lnTo>
                  <a:pt x="2319" y="556"/>
                </a:lnTo>
                <a:lnTo>
                  <a:pt x="2319" y="557"/>
                </a:lnTo>
                <a:lnTo>
                  <a:pt x="2320" y="557"/>
                </a:lnTo>
                <a:lnTo>
                  <a:pt x="2321" y="557"/>
                </a:lnTo>
                <a:lnTo>
                  <a:pt x="2322" y="557"/>
                </a:lnTo>
                <a:lnTo>
                  <a:pt x="2322" y="557"/>
                </a:lnTo>
                <a:lnTo>
                  <a:pt x="2323" y="557"/>
                </a:lnTo>
                <a:lnTo>
                  <a:pt x="2323" y="557"/>
                </a:lnTo>
                <a:lnTo>
                  <a:pt x="2323" y="556"/>
                </a:lnTo>
                <a:lnTo>
                  <a:pt x="2324" y="556"/>
                </a:lnTo>
                <a:lnTo>
                  <a:pt x="2325" y="556"/>
                </a:lnTo>
                <a:lnTo>
                  <a:pt x="2325" y="555"/>
                </a:lnTo>
                <a:lnTo>
                  <a:pt x="2326" y="556"/>
                </a:lnTo>
                <a:lnTo>
                  <a:pt x="2326" y="556"/>
                </a:lnTo>
                <a:lnTo>
                  <a:pt x="2326" y="557"/>
                </a:lnTo>
                <a:lnTo>
                  <a:pt x="2327" y="557"/>
                </a:lnTo>
                <a:lnTo>
                  <a:pt x="2328" y="557"/>
                </a:lnTo>
                <a:lnTo>
                  <a:pt x="2328" y="557"/>
                </a:lnTo>
                <a:lnTo>
                  <a:pt x="2329" y="557"/>
                </a:lnTo>
                <a:lnTo>
                  <a:pt x="2330" y="558"/>
                </a:lnTo>
                <a:lnTo>
                  <a:pt x="2331" y="558"/>
                </a:lnTo>
                <a:lnTo>
                  <a:pt x="2332" y="558"/>
                </a:lnTo>
                <a:lnTo>
                  <a:pt x="2332" y="557"/>
                </a:lnTo>
                <a:lnTo>
                  <a:pt x="2332" y="557"/>
                </a:lnTo>
                <a:lnTo>
                  <a:pt x="2333" y="557"/>
                </a:lnTo>
                <a:lnTo>
                  <a:pt x="2333" y="557"/>
                </a:lnTo>
                <a:lnTo>
                  <a:pt x="2333" y="557"/>
                </a:lnTo>
                <a:lnTo>
                  <a:pt x="2334" y="557"/>
                </a:lnTo>
                <a:lnTo>
                  <a:pt x="2335" y="556"/>
                </a:lnTo>
                <a:lnTo>
                  <a:pt x="2336" y="556"/>
                </a:lnTo>
                <a:lnTo>
                  <a:pt x="2336" y="555"/>
                </a:lnTo>
                <a:lnTo>
                  <a:pt x="2337" y="555"/>
                </a:lnTo>
                <a:lnTo>
                  <a:pt x="2338" y="554"/>
                </a:lnTo>
                <a:lnTo>
                  <a:pt x="2338" y="554"/>
                </a:lnTo>
                <a:lnTo>
                  <a:pt x="2338" y="553"/>
                </a:lnTo>
                <a:lnTo>
                  <a:pt x="2339" y="553"/>
                </a:lnTo>
                <a:lnTo>
                  <a:pt x="2340" y="552"/>
                </a:lnTo>
                <a:lnTo>
                  <a:pt x="2341" y="552"/>
                </a:lnTo>
                <a:lnTo>
                  <a:pt x="2342" y="552"/>
                </a:lnTo>
                <a:lnTo>
                  <a:pt x="2343" y="551"/>
                </a:lnTo>
                <a:lnTo>
                  <a:pt x="2344" y="551"/>
                </a:lnTo>
                <a:lnTo>
                  <a:pt x="2344" y="551"/>
                </a:lnTo>
                <a:lnTo>
                  <a:pt x="2344" y="550"/>
                </a:lnTo>
                <a:lnTo>
                  <a:pt x="2344" y="550"/>
                </a:lnTo>
                <a:lnTo>
                  <a:pt x="2345" y="550"/>
                </a:lnTo>
                <a:lnTo>
                  <a:pt x="2346" y="549"/>
                </a:lnTo>
                <a:lnTo>
                  <a:pt x="2347" y="549"/>
                </a:lnTo>
                <a:lnTo>
                  <a:pt x="2348" y="549"/>
                </a:lnTo>
                <a:lnTo>
                  <a:pt x="2348" y="550"/>
                </a:lnTo>
                <a:lnTo>
                  <a:pt x="2349" y="550"/>
                </a:lnTo>
                <a:lnTo>
                  <a:pt x="2349" y="550"/>
                </a:lnTo>
                <a:lnTo>
                  <a:pt x="2350" y="550"/>
                </a:lnTo>
                <a:lnTo>
                  <a:pt x="2350" y="551"/>
                </a:lnTo>
                <a:lnTo>
                  <a:pt x="2351" y="551"/>
                </a:lnTo>
                <a:lnTo>
                  <a:pt x="2352" y="551"/>
                </a:lnTo>
                <a:lnTo>
                  <a:pt x="2353" y="552"/>
                </a:lnTo>
                <a:lnTo>
                  <a:pt x="2354" y="552"/>
                </a:lnTo>
                <a:lnTo>
                  <a:pt x="2354" y="552"/>
                </a:lnTo>
                <a:lnTo>
                  <a:pt x="2354" y="552"/>
                </a:lnTo>
                <a:lnTo>
                  <a:pt x="2355" y="552"/>
                </a:lnTo>
                <a:lnTo>
                  <a:pt x="2356" y="552"/>
                </a:lnTo>
                <a:lnTo>
                  <a:pt x="2357" y="553"/>
                </a:lnTo>
                <a:lnTo>
                  <a:pt x="2357" y="553"/>
                </a:lnTo>
                <a:lnTo>
                  <a:pt x="2358" y="554"/>
                </a:lnTo>
                <a:lnTo>
                  <a:pt x="2359" y="555"/>
                </a:lnTo>
                <a:lnTo>
                  <a:pt x="2359" y="555"/>
                </a:lnTo>
                <a:lnTo>
                  <a:pt x="2360" y="555"/>
                </a:lnTo>
                <a:lnTo>
                  <a:pt x="2361" y="555"/>
                </a:lnTo>
                <a:lnTo>
                  <a:pt x="2362" y="554"/>
                </a:lnTo>
                <a:lnTo>
                  <a:pt x="2363" y="554"/>
                </a:lnTo>
                <a:lnTo>
                  <a:pt x="2363" y="553"/>
                </a:lnTo>
                <a:lnTo>
                  <a:pt x="2363" y="553"/>
                </a:lnTo>
                <a:lnTo>
                  <a:pt x="2364" y="553"/>
                </a:lnTo>
                <a:lnTo>
                  <a:pt x="2364" y="553"/>
                </a:lnTo>
                <a:lnTo>
                  <a:pt x="2364" y="552"/>
                </a:lnTo>
                <a:lnTo>
                  <a:pt x="2365" y="552"/>
                </a:lnTo>
                <a:lnTo>
                  <a:pt x="2366" y="552"/>
                </a:lnTo>
                <a:lnTo>
                  <a:pt x="2367" y="552"/>
                </a:lnTo>
                <a:lnTo>
                  <a:pt x="2368" y="552"/>
                </a:lnTo>
                <a:lnTo>
                  <a:pt x="2368" y="552"/>
                </a:lnTo>
                <a:lnTo>
                  <a:pt x="2369" y="551"/>
                </a:lnTo>
                <a:lnTo>
                  <a:pt x="2369" y="552"/>
                </a:lnTo>
                <a:lnTo>
                  <a:pt x="2369" y="552"/>
                </a:lnTo>
                <a:lnTo>
                  <a:pt x="2370" y="552"/>
                </a:lnTo>
                <a:lnTo>
                  <a:pt x="2371" y="552"/>
                </a:lnTo>
                <a:lnTo>
                  <a:pt x="2372" y="552"/>
                </a:lnTo>
                <a:lnTo>
                  <a:pt x="2373" y="552"/>
                </a:lnTo>
                <a:lnTo>
                  <a:pt x="2374" y="552"/>
                </a:lnTo>
                <a:lnTo>
                  <a:pt x="2374" y="553"/>
                </a:lnTo>
                <a:lnTo>
                  <a:pt x="2375" y="553"/>
                </a:lnTo>
                <a:lnTo>
                  <a:pt x="2375" y="553"/>
                </a:lnTo>
                <a:lnTo>
                  <a:pt x="2375" y="554"/>
                </a:lnTo>
                <a:lnTo>
                  <a:pt x="2376" y="554"/>
                </a:lnTo>
                <a:lnTo>
                  <a:pt x="2377" y="555"/>
                </a:lnTo>
                <a:lnTo>
                  <a:pt x="2378" y="555"/>
                </a:lnTo>
                <a:lnTo>
                  <a:pt x="2379" y="556"/>
                </a:lnTo>
                <a:lnTo>
                  <a:pt x="2380" y="556"/>
                </a:lnTo>
                <a:lnTo>
                  <a:pt x="2380" y="556"/>
                </a:lnTo>
                <a:lnTo>
                  <a:pt x="2381" y="556"/>
                </a:lnTo>
                <a:lnTo>
                  <a:pt x="2381" y="555"/>
                </a:lnTo>
                <a:lnTo>
                  <a:pt x="2382" y="554"/>
                </a:lnTo>
                <a:lnTo>
                  <a:pt x="2383" y="553"/>
                </a:lnTo>
                <a:lnTo>
                  <a:pt x="2384" y="552"/>
                </a:lnTo>
                <a:lnTo>
                  <a:pt x="2385" y="552"/>
                </a:lnTo>
                <a:lnTo>
                  <a:pt x="2385" y="552"/>
                </a:lnTo>
                <a:lnTo>
                  <a:pt x="2385" y="552"/>
                </a:lnTo>
                <a:lnTo>
                  <a:pt x="2386" y="552"/>
                </a:lnTo>
                <a:lnTo>
                  <a:pt x="2386" y="551"/>
                </a:lnTo>
                <a:lnTo>
                  <a:pt x="2387" y="551"/>
                </a:lnTo>
                <a:lnTo>
                  <a:pt x="2387" y="550"/>
                </a:lnTo>
                <a:lnTo>
                  <a:pt x="2387" y="550"/>
                </a:lnTo>
                <a:lnTo>
                  <a:pt x="2388" y="550"/>
                </a:lnTo>
                <a:lnTo>
                  <a:pt x="2389" y="549"/>
                </a:lnTo>
                <a:lnTo>
                  <a:pt x="2389" y="548"/>
                </a:lnTo>
                <a:lnTo>
                  <a:pt x="2390" y="548"/>
                </a:lnTo>
                <a:lnTo>
                  <a:pt x="2390" y="549"/>
                </a:lnTo>
                <a:lnTo>
                  <a:pt x="2391" y="549"/>
                </a:lnTo>
                <a:lnTo>
                  <a:pt x="2392" y="549"/>
                </a:lnTo>
                <a:lnTo>
                  <a:pt x="2393" y="550"/>
                </a:lnTo>
                <a:lnTo>
                  <a:pt x="2394" y="550"/>
                </a:lnTo>
                <a:lnTo>
                  <a:pt x="2394" y="551"/>
                </a:lnTo>
                <a:lnTo>
                  <a:pt x="2395" y="551"/>
                </a:lnTo>
                <a:lnTo>
                  <a:pt x="2395" y="552"/>
                </a:lnTo>
                <a:lnTo>
                  <a:pt x="2396" y="552"/>
                </a:lnTo>
                <a:lnTo>
                  <a:pt x="2397" y="552"/>
                </a:lnTo>
                <a:lnTo>
                  <a:pt x="2397" y="552"/>
                </a:lnTo>
                <a:lnTo>
                  <a:pt x="2398" y="552"/>
                </a:lnTo>
                <a:lnTo>
                  <a:pt x="2399" y="552"/>
                </a:lnTo>
                <a:lnTo>
                  <a:pt x="2400" y="552"/>
                </a:lnTo>
                <a:lnTo>
                  <a:pt x="2400" y="553"/>
                </a:lnTo>
                <a:lnTo>
                  <a:pt x="2400" y="553"/>
                </a:lnTo>
                <a:lnTo>
                  <a:pt x="2401" y="554"/>
                </a:lnTo>
                <a:lnTo>
                  <a:pt x="2402" y="554"/>
                </a:lnTo>
                <a:lnTo>
                  <a:pt x="2403" y="555"/>
                </a:lnTo>
                <a:lnTo>
                  <a:pt x="2404" y="555"/>
                </a:lnTo>
                <a:lnTo>
                  <a:pt x="2404" y="556"/>
                </a:lnTo>
                <a:lnTo>
                  <a:pt x="2405" y="556"/>
                </a:lnTo>
                <a:lnTo>
                  <a:pt x="2405" y="556"/>
                </a:lnTo>
                <a:lnTo>
                  <a:pt x="2405" y="556"/>
                </a:lnTo>
                <a:lnTo>
                  <a:pt x="2405" y="555"/>
                </a:lnTo>
                <a:lnTo>
                  <a:pt x="2406" y="555"/>
                </a:lnTo>
                <a:lnTo>
                  <a:pt x="2407" y="555"/>
                </a:lnTo>
                <a:lnTo>
                  <a:pt x="2408" y="555"/>
                </a:lnTo>
                <a:lnTo>
                  <a:pt x="2409" y="555"/>
                </a:lnTo>
                <a:lnTo>
                  <a:pt x="2410" y="556"/>
                </a:lnTo>
                <a:lnTo>
                  <a:pt x="2410" y="555"/>
                </a:lnTo>
                <a:lnTo>
                  <a:pt x="2411" y="555"/>
                </a:lnTo>
                <a:lnTo>
                  <a:pt x="2412" y="555"/>
                </a:lnTo>
                <a:lnTo>
                  <a:pt x="2412" y="556"/>
                </a:lnTo>
                <a:lnTo>
                  <a:pt x="2413" y="556"/>
                </a:lnTo>
                <a:lnTo>
                  <a:pt x="2414" y="556"/>
                </a:lnTo>
                <a:lnTo>
                  <a:pt x="2415" y="557"/>
                </a:lnTo>
                <a:lnTo>
                  <a:pt x="2416" y="557"/>
                </a:lnTo>
                <a:lnTo>
                  <a:pt x="2416" y="557"/>
                </a:lnTo>
                <a:lnTo>
                  <a:pt x="2417" y="557"/>
                </a:lnTo>
                <a:lnTo>
                  <a:pt x="2418" y="557"/>
                </a:lnTo>
                <a:lnTo>
                  <a:pt x="2418" y="557"/>
                </a:lnTo>
                <a:lnTo>
                  <a:pt x="2418" y="558"/>
                </a:lnTo>
                <a:lnTo>
                  <a:pt x="2419" y="558"/>
                </a:lnTo>
                <a:lnTo>
                  <a:pt x="2420" y="558"/>
                </a:lnTo>
                <a:lnTo>
                  <a:pt x="2421" y="558"/>
                </a:lnTo>
                <a:lnTo>
                  <a:pt x="2421" y="558"/>
                </a:lnTo>
                <a:lnTo>
                  <a:pt x="2422" y="558"/>
                </a:lnTo>
                <a:lnTo>
                  <a:pt x="2423" y="557"/>
                </a:lnTo>
                <a:lnTo>
                  <a:pt x="2424" y="557"/>
                </a:lnTo>
                <a:lnTo>
                  <a:pt x="2425" y="557"/>
                </a:lnTo>
                <a:lnTo>
                  <a:pt x="2425" y="558"/>
                </a:lnTo>
                <a:lnTo>
                  <a:pt x="2425" y="558"/>
                </a:lnTo>
                <a:lnTo>
                  <a:pt x="2426" y="558"/>
                </a:lnTo>
                <a:lnTo>
                  <a:pt x="2426" y="559"/>
                </a:lnTo>
                <a:lnTo>
                  <a:pt x="2427" y="559"/>
                </a:lnTo>
                <a:lnTo>
                  <a:pt x="2428" y="559"/>
                </a:lnTo>
                <a:lnTo>
                  <a:pt x="2429" y="560"/>
                </a:lnTo>
                <a:lnTo>
                  <a:pt x="2430" y="560"/>
                </a:lnTo>
                <a:lnTo>
                  <a:pt x="2431" y="560"/>
                </a:lnTo>
                <a:lnTo>
                  <a:pt x="2431" y="561"/>
                </a:lnTo>
                <a:lnTo>
                  <a:pt x="2431" y="561"/>
                </a:lnTo>
                <a:lnTo>
                  <a:pt x="2431" y="561"/>
                </a:lnTo>
                <a:lnTo>
                  <a:pt x="2432" y="562"/>
                </a:lnTo>
                <a:lnTo>
                  <a:pt x="2433" y="562"/>
                </a:lnTo>
                <a:lnTo>
                  <a:pt x="2434" y="563"/>
                </a:lnTo>
                <a:lnTo>
                  <a:pt x="2435" y="563"/>
                </a:lnTo>
                <a:lnTo>
                  <a:pt x="2436" y="563"/>
                </a:lnTo>
                <a:lnTo>
                  <a:pt x="2436" y="563"/>
                </a:lnTo>
                <a:lnTo>
                  <a:pt x="2436" y="563"/>
                </a:lnTo>
                <a:lnTo>
                  <a:pt x="2437" y="564"/>
                </a:lnTo>
                <a:lnTo>
                  <a:pt x="2438" y="564"/>
                </a:lnTo>
                <a:lnTo>
                  <a:pt x="2439" y="565"/>
                </a:lnTo>
                <a:lnTo>
                  <a:pt x="2440" y="565"/>
                </a:lnTo>
                <a:lnTo>
                  <a:pt x="2441" y="565"/>
                </a:lnTo>
                <a:lnTo>
                  <a:pt x="2441" y="565"/>
                </a:lnTo>
                <a:lnTo>
                  <a:pt x="2442" y="565"/>
                </a:lnTo>
                <a:lnTo>
                  <a:pt x="2443" y="566"/>
                </a:lnTo>
                <a:lnTo>
                  <a:pt x="2443" y="566"/>
                </a:lnTo>
                <a:lnTo>
                  <a:pt x="2444" y="567"/>
                </a:lnTo>
                <a:lnTo>
                  <a:pt x="2445" y="567"/>
                </a:lnTo>
                <a:lnTo>
                  <a:pt x="2446" y="568"/>
                </a:lnTo>
                <a:lnTo>
                  <a:pt x="2446" y="568"/>
                </a:lnTo>
                <a:lnTo>
                  <a:pt x="2447" y="568"/>
                </a:lnTo>
                <a:lnTo>
                  <a:pt x="2448" y="568"/>
                </a:lnTo>
                <a:lnTo>
                  <a:pt x="2449" y="568"/>
                </a:lnTo>
                <a:lnTo>
                  <a:pt x="2449" y="569"/>
                </a:lnTo>
                <a:lnTo>
                  <a:pt x="2450" y="569"/>
                </a:lnTo>
                <a:lnTo>
                  <a:pt x="2451" y="569"/>
                </a:lnTo>
                <a:lnTo>
                  <a:pt x="2451" y="570"/>
                </a:lnTo>
                <a:lnTo>
                  <a:pt x="2452" y="570"/>
                </a:lnTo>
                <a:lnTo>
                  <a:pt x="2452" y="571"/>
                </a:lnTo>
                <a:lnTo>
                  <a:pt x="2452" y="571"/>
                </a:lnTo>
                <a:lnTo>
                  <a:pt x="2453" y="571"/>
                </a:lnTo>
                <a:lnTo>
                  <a:pt x="2454" y="571"/>
                </a:lnTo>
                <a:lnTo>
                  <a:pt x="2455" y="572"/>
                </a:lnTo>
                <a:lnTo>
                  <a:pt x="2455" y="571"/>
                </a:lnTo>
                <a:lnTo>
                  <a:pt x="2456" y="571"/>
                </a:lnTo>
                <a:lnTo>
                  <a:pt x="2457" y="571"/>
                </a:lnTo>
                <a:lnTo>
                  <a:pt x="2457" y="571"/>
                </a:lnTo>
                <a:lnTo>
                  <a:pt x="2458" y="571"/>
                </a:lnTo>
                <a:lnTo>
                  <a:pt x="2459" y="571"/>
                </a:lnTo>
                <a:lnTo>
                  <a:pt x="2460" y="571"/>
                </a:lnTo>
                <a:lnTo>
                  <a:pt x="2461" y="571"/>
                </a:lnTo>
                <a:lnTo>
                  <a:pt x="2462" y="571"/>
                </a:lnTo>
                <a:lnTo>
                  <a:pt x="2462" y="571"/>
                </a:lnTo>
                <a:lnTo>
                  <a:pt x="2462" y="571"/>
                </a:lnTo>
                <a:lnTo>
                  <a:pt x="2463" y="571"/>
                </a:lnTo>
                <a:lnTo>
                  <a:pt x="2464" y="570"/>
                </a:lnTo>
                <a:lnTo>
                  <a:pt x="2465" y="569"/>
                </a:lnTo>
                <a:lnTo>
                  <a:pt x="2466" y="568"/>
                </a:lnTo>
                <a:lnTo>
                  <a:pt x="2467" y="568"/>
                </a:lnTo>
                <a:lnTo>
                  <a:pt x="2467" y="568"/>
                </a:lnTo>
                <a:lnTo>
                  <a:pt x="2467" y="568"/>
                </a:lnTo>
                <a:lnTo>
                  <a:pt x="2468" y="568"/>
                </a:lnTo>
                <a:lnTo>
                  <a:pt x="2469" y="568"/>
                </a:lnTo>
                <a:lnTo>
                  <a:pt x="2470" y="568"/>
                </a:lnTo>
                <a:lnTo>
                  <a:pt x="2471" y="569"/>
                </a:lnTo>
                <a:lnTo>
                  <a:pt x="2472" y="569"/>
                </a:lnTo>
                <a:lnTo>
                  <a:pt x="2472" y="569"/>
                </a:lnTo>
                <a:lnTo>
                  <a:pt x="2473" y="569"/>
                </a:lnTo>
                <a:lnTo>
                  <a:pt x="2473" y="570"/>
                </a:lnTo>
                <a:lnTo>
                  <a:pt x="2474" y="570"/>
                </a:lnTo>
                <a:lnTo>
                  <a:pt x="2474" y="571"/>
                </a:lnTo>
                <a:lnTo>
                  <a:pt x="2475" y="572"/>
                </a:lnTo>
                <a:lnTo>
                  <a:pt x="2475" y="573"/>
                </a:lnTo>
                <a:lnTo>
                  <a:pt x="2476" y="573"/>
                </a:lnTo>
                <a:lnTo>
                  <a:pt x="2477" y="573"/>
                </a:lnTo>
                <a:lnTo>
                  <a:pt x="2477" y="573"/>
                </a:lnTo>
                <a:lnTo>
                  <a:pt x="2478" y="573"/>
                </a:lnTo>
                <a:lnTo>
                  <a:pt x="2479" y="573"/>
                </a:lnTo>
                <a:lnTo>
                  <a:pt x="2480" y="572"/>
                </a:lnTo>
                <a:lnTo>
                  <a:pt x="2480" y="572"/>
                </a:lnTo>
                <a:lnTo>
                  <a:pt x="2480" y="571"/>
                </a:lnTo>
                <a:lnTo>
                  <a:pt x="2481" y="571"/>
                </a:lnTo>
                <a:lnTo>
                  <a:pt x="2482" y="570"/>
                </a:lnTo>
                <a:lnTo>
                  <a:pt x="2482" y="570"/>
                </a:lnTo>
                <a:lnTo>
                  <a:pt x="2483" y="570"/>
                </a:lnTo>
                <a:lnTo>
                  <a:pt x="2484" y="571"/>
                </a:lnTo>
                <a:lnTo>
                  <a:pt x="2485" y="571"/>
                </a:lnTo>
                <a:lnTo>
                  <a:pt x="2486" y="571"/>
                </a:lnTo>
                <a:lnTo>
                  <a:pt x="2486" y="572"/>
                </a:lnTo>
                <a:lnTo>
                  <a:pt x="2487" y="572"/>
                </a:lnTo>
                <a:lnTo>
                  <a:pt x="2488" y="572"/>
                </a:lnTo>
                <a:lnTo>
                  <a:pt x="2488" y="573"/>
                </a:lnTo>
                <a:lnTo>
                  <a:pt x="2489" y="573"/>
                </a:lnTo>
                <a:lnTo>
                  <a:pt x="2490" y="573"/>
                </a:lnTo>
                <a:lnTo>
                  <a:pt x="2491" y="573"/>
                </a:lnTo>
                <a:lnTo>
                  <a:pt x="2492" y="574"/>
                </a:lnTo>
                <a:lnTo>
                  <a:pt x="2493" y="574"/>
                </a:lnTo>
                <a:lnTo>
                  <a:pt x="2493" y="575"/>
                </a:lnTo>
                <a:lnTo>
                  <a:pt x="2493" y="575"/>
                </a:lnTo>
                <a:lnTo>
                  <a:pt x="2493" y="576"/>
                </a:lnTo>
                <a:lnTo>
                  <a:pt x="2494" y="576"/>
                </a:lnTo>
                <a:lnTo>
                  <a:pt x="2495" y="576"/>
                </a:lnTo>
                <a:lnTo>
                  <a:pt x="2496" y="577"/>
                </a:lnTo>
                <a:lnTo>
                  <a:pt x="2497" y="577"/>
                </a:lnTo>
                <a:lnTo>
                  <a:pt x="2498" y="578"/>
                </a:lnTo>
                <a:lnTo>
                  <a:pt x="2498" y="578"/>
                </a:lnTo>
                <a:lnTo>
                  <a:pt x="2498" y="579"/>
                </a:lnTo>
                <a:lnTo>
                  <a:pt x="2499" y="579"/>
                </a:lnTo>
                <a:lnTo>
                  <a:pt x="2500" y="579"/>
                </a:lnTo>
                <a:lnTo>
                  <a:pt x="2501" y="579"/>
                </a:lnTo>
                <a:lnTo>
                  <a:pt x="2502" y="578"/>
                </a:lnTo>
                <a:lnTo>
                  <a:pt x="2503" y="578"/>
                </a:lnTo>
                <a:lnTo>
                  <a:pt x="2503" y="578"/>
                </a:lnTo>
                <a:lnTo>
                  <a:pt x="2504" y="578"/>
                </a:lnTo>
                <a:lnTo>
                  <a:pt x="2504" y="578"/>
                </a:lnTo>
                <a:lnTo>
                  <a:pt x="2505" y="578"/>
                </a:lnTo>
                <a:lnTo>
                  <a:pt x="2505" y="577"/>
                </a:lnTo>
                <a:lnTo>
                  <a:pt x="2505" y="578"/>
                </a:lnTo>
                <a:lnTo>
                  <a:pt x="2506" y="578"/>
                </a:lnTo>
                <a:lnTo>
                  <a:pt x="2507" y="578"/>
                </a:lnTo>
                <a:lnTo>
                  <a:pt x="2508" y="578"/>
                </a:lnTo>
                <a:lnTo>
                  <a:pt x="2508" y="578"/>
                </a:lnTo>
                <a:lnTo>
                  <a:pt x="2509" y="579"/>
                </a:lnTo>
                <a:lnTo>
                  <a:pt x="2510" y="579"/>
                </a:lnTo>
                <a:lnTo>
                  <a:pt x="2511" y="579"/>
                </a:lnTo>
                <a:lnTo>
                  <a:pt x="2511" y="580"/>
                </a:lnTo>
                <a:lnTo>
                  <a:pt x="2511" y="580"/>
                </a:lnTo>
                <a:lnTo>
                  <a:pt x="2512" y="581"/>
                </a:lnTo>
                <a:lnTo>
                  <a:pt x="2513" y="581"/>
                </a:lnTo>
                <a:lnTo>
                  <a:pt x="2513" y="582"/>
                </a:lnTo>
                <a:lnTo>
                  <a:pt x="2514" y="582"/>
                </a:lnTo>
                <a:lnTo>
                  <a:pt x="2515" y="582"/>
                </a:lnTo>
                <a:lnTo>
                  <a:pt x="2515" y="583"/>
                </a:lnTo>
                <a:lnTo>
                  <a:pt x="2516" y="583"/>
                </a:lnTo>
                <a:lnTo>
                  <a:pt x="2516" y="583"/>
                </a:lnTo>
                <a:lnTo>
                  <a:pt x="2517" y="583"/>
                </a:lnTo>
                <a:lnTo>
                  <a:pt x="2517" y="583"/>
                </a:lnTo>
                <a:lnTo>
                  <a:pt x="2518" y="584"/>
                </a:lnTo>
                <a:lnTo>
                  <a:pt x="2518" y="584"/>
                </a:lnTo>
                <a:lnTo>
                  <a:pt x="2519" y="585"/>
                </a:lnTo>
                <a:lnTo>
                  <a:pt x="2520" y="586"/>
                </a:lnTo>
                <a:lnTo>
                  <a:pt x="2521" y="586"/>
                </a:lnTo>
                <a:lnTo>
                  <a:pt x="2522" y="586"/>
                </a:lnTo>
                <a:lnTo>
                  <a:pt x="2523" y="586"/>
                </a:lnTo>
                <a:lnTo>
                  <a:pt x="2523" y="586"/>
                </a:lnTo>
                <a:lnTo>
                  <a:pt x="2524" y="586"/>
                </a:lnTo>
                <a:lnTo>
                  <a:pt x="2524" y="587"/>
                </a:lnTo>
                <a:lnTo>
                  <a:pt x="2525" y="587"/>
                </a:lnTo>
                <a:lnTo>
                  <a:pt x="2526" y="587"/>
                </a:lnTo>
                <a:lnTo>
                  <a:pt x="2526" y="587"/>
                </a:lnTo>
                <a:lnTo>
                  <a:pt x="2527" y="587"/>
                </a:lnTo>
                <a:lnTo>
                  <a:pt x="2527" y="587"/>
                </a:lnTo>
                <a:lnTo>
                  <a:pt x="2528" y="587"/>
                </a:lnTo>
                <a:lnTo>
                  <a:pt x="2529" y="587"/>
                </a:lnTo>
                <a:lnTo>
                  <a:pt x="2529" y="587"/>
                </a:lnTo>
                <a:lnTo>
                  <a:pt x="2529" y="587"/>
                </a:lnTo>
                <a:lnTo>
                  <a:pt x="2530" y="586"/>
                </a:lnTo>
                <a:lnTo>
                  <a:pt x="2531" y="586"/>
                </a:lnTo>
                <a:lnTo>
                  <a:pt x="2532" y="585"/>
                </a:lnTo>
                <a:lnTo>
                  <a:pt x="2533" y="585"/>
                </a:lnTo>
                <a:lnTo>
                  <a:pt x="2534" y="584"/>
                </a:lnTo>
                <a:lnTo>
                  <a:pt x="2534" y="583"/>
                </a:lnTo>
                <a:lnTo>
                  <a:pt x="2535" y="583"/>
                </a:lnTo>
                <a:lnTo>
                  <a:pt x="2535" y="583"/>
                </a:lnTo>
                <a:lnTo>
                  <a:pt x="2536" y="583"/>
                </a:lnTo>
                <a:lnTo>
                  <a:pt x="2537" y="582"/>
                </a:lnTo>
                <a:lnTo>
                  <a:pt x="2538" y="582"/>
                </a:lnTo>
                <a:lnTo>
                  <a:pt x="2538" y="581"/>
                </a:lnTo>
                <a:lnTo>
                  <a:pt x="2539" y="581"/>
                </a:lnTo>
                <a:lnTo>
                  <a:pt x="2539" y="582"/>
                </a:lnTo>
                <a:lnTo>
                  <a:pt x="2540" y="582"/>
                </a:lnTo>
                <a:lnTo>
                  <a:pt x="2541" y="582"/>
                </a:lnTo>
                <a:lnTo>
                  <a:pt x="2542" y="582"/>
                </a:lnTo>
                <a:lnTo>
                  <a:pt x="2542" y="582"/>
                </a:lnTo>
                <a:lnTo>
                  <a:pt x="2543" y="581"/>
                </a:lnTo>
                <a:lnTo>
                  <a:pt x="2544" y="581"/>
                </a:lnTo>
                <a:lnTo>
                  <a:pt x="2544" y="580"/>
                </a:lnTo>
                <a:lnTo>
                  <a:pt x="2545" y="581"/>
                </a:lnTo>
                <a:lnTo>
                  <a:pt x="2546" y="582"/>
                </a:lnTo>
                <a:lnTo>
                  <a:pt x="2547" y="582"/>
                </a:lnTo>
                <a:lnTo>
                  <a:pt x="2548" y="583"/>
                </a:lnTo>
                <a:lnTo>
                  <a:pt x="2548" y="583"/>
                </a:lnTo>
                <a:lnTo>
                  <a:pt x="2548" y="583"/>
                </a:lnTo>
                <a:lnTo>
                  <a:pt x="2549" y="583"/>
                </a:lnTo>
                <a:lnTo>
                  <a:pt x="2549" y="583"/>
                </a:lnTo>
                <a:lnTo>
                  <a:pt x="2550" y="584"/>
                </a:lnTo>
                <a:lnTo>
                  <a:pt x="2551" y="584"/>
                </a:lnTo>
                <a:lnTo>
                  <a:pt x="2552" y="584"/>
                </a:lnTo>
                <a:lnTo>
                  <a:pt x="2553" y="584"/>
                </a:lnTo>
                <a:lnTo>
                  <a:pt x="2554" y="584"/>
                </a:lnTo>
                <a:lnTo>
                  <a:pt x="2554" y="584"/>
                </a:lnTo>
                <a:lnTo>
                  <a:pt x="2554" y="583"/>
                </a:lnTo>
                <a:lnTo>
                  <a:pt x="2555" y="583"/>
                </a:lnTo>
                <a:lnTo>
                  <a:pt x="2556" y="584"/>
                </a:lnTo>
                <a:lnTo>
                  <a:pt x="2557" y="584"/>
                </a:lnTo>
                <a:lnTo>
                  <a:pt x="2558" y="584"/>
                </a:lnTo>
                <a:lnTo>
                  <a:pt x="2559" y="585"/>
                </a:lnTo>
                <a:lnTo>
                  <a:pt x="2560" y="585"/>
                </a:lnTo>
                <a:lnTo>
                  <a:pt x="2560" y="586"/>
                </a:lnTo>
                <a:lnTo>
                  <a:pt x="2560" y="586"/>
                </a:lnTo>
                <a:lnTo>
                  <a:pt x="2560" y="587"/>
                </a:lnTo>
                <a:lnTo>
                  <a:pt x="2561" y="587"/>
                </a:lnTo>
                <a:lnTo>
                  <a:pt x="2562" y="587"/>
                </a:lnTo>
                <a:lnTo>
                  <a:pt x="2563" y="588"/>
                </a:lnTo>
                <a:lnTo>
                  <a:pt x="2564" y="588"/>
                </a:lnTo>
                <a:lnTo>
                  <a:pt x="2565" y="588"/>
                </a:lnTo>
                <a:lnTo>
                  <a:pt x="2565" y="589"/>
                </a:lnTo>
                <a:lnTo>
                  <a:pt x="2566" y="589"/>
                </a:lnTo>
                <a:lnTo>
                  <a:pt x="2566" y="590"/>
                </a:lnTo>
                <a:lnTo>
                  <a:pt x="2567" y="591"/>
                </a:lnTo>
                <a:lnTo>
                  <a:pt x="2568" y="591"/>
                </a:lnTo>
                <a:lnTo>
                  <a:pt x="2569" y="591"/>
                </a:lnTo>
                <a:lnTo>
                  <a:pt x="2570" y="591"/>
                </a:lnTo>
                <a:lnTo>
                  <a:pt x="2570" y="592"/>
                </a:lnTo>
                <a:lnTo>
                  <a:pt x="2570" y="592"/>
                </a:lnTo>
                <a:lnTo>
                  <a:pt x="2571" y="593"/>
                </a:lnTo>
                <a:lnTo>
                  <a:pt x="2572" y="593"/>
                </a:lnTo>
                <a:lnTo>
                  <a:pt x="2572" y="593"/>
                </a:lnTo>
                <a:lnTo>
                  <a:pt x="2573" y="593"/>
                </a:lnTo>
                <a:lnTo>
                  <a:pt x="2574" y="593"/>
                </a:lnTo>
                <a:lnTo>
                  <a:pt x="2575" y="593"/>
                </a:lnTo>
                <a:lnTo>
                  <a:pt x="2575" y="593"/>
                </a:lnTo>
                <a:lnTo>
                  <a:pt x="2576" y="593"/>
                </a:lnTo>
                <a:lnTo>
                  <a:pt x="2576" y="592"/>
                </a:lnTo>
                <a:lnTo>
                  <a:pt x="2577" y="592"/>
                </a:lnTo>
                <a:lnTo>
                  <a:pt x="2578" y="591"/>
                </a:lnTo>
                <a:lnTo>
                  <a:pt x="2579" y="590"/>
                </a:lnTo>
                <a:lnTo>
                  <a:pt x="2579" y="590"/>
                </a:lnTo>
                <a:lnTo>
                  <a:pt x="2579" y="589"/>
                </a:lnTo>
                <a:lnTo>
                  <a:pt x="2580" y="589"/>
                </a:lnTo>
                <a:lnTo>
                  <a:pt x="2580" y="589"/>
                </a:lnTo>
                <a:lnTo>
                  <a:pt x="2580" y="588"/>
                </a:lnTo>
                <a:lnTo>
                  <a:pt x="2581" y="588"/>
                </a:lnTo>
                <a:lnTo>
                  <a:pt x="2582" y="588"/>
                </a:lnTo>
                <a:lnTo>
                  <a:pt x="2583" y="588"/>
                </a:lnTo>
                <a:lnTo>
                  <a:pt x="2584" y="588"/>
                </a:lnTo>
                <a:lnTo>
                  <a:pt x="2585" y="588"/>
                </a:lnTo>
                <a:lnTo>
                  <a:pt x="2585" y="587"/>
                </a:lnTo>
                <a:lnTo>
                  <a:pt x="2585" y="587"/>
                </a:lnTo>
                <a:lnTo>
                  <a:pt x="2585" y="587"/>
                </a:lnTo>
                <a:lnTo>
                  <a:pt x="2586" y="587"/>
                </a:lnTo>
                <a:lnTo>
                  <a:pt x="2587" y="587"/>
                </a:lnTo>
                <a:lnTo>
                  <a:pt x="2588" y="587"/>
                </a:lnTo>
                <a:lnTo>
                  <a:pt x="2589" y="587"/>
                </a:lnTo>
                <a:lnTo>
                  <a:pt x="2589" y="587"/>
                </a:lnTo>
                <a:lnTo>
                  <a:pt x="2590" y="587"/>
                </a:lnTo>
                <a:lnTo>
                  <a:pt x="2591" y="587"/>
                </a:lnTo>
                <a:lnTo>
                  <a:pt x="2591" y="587"/>
                </a:lnTo>
                <a:lnTo>
                  <a:pt x="2591" y="587"/>
                </a:lnTo>
                <a:lnTo>
                  <a:pt x="2592" y="587"/>
                </a:lnTo>
                <a:lnTo>
                  <a:pt x="2593" y="587"/>
                </a:lnTo>
                <a:lnTo>
                  <a:pt x="2594" y="587"/>
                </a:lnTo>
                <a:lnTo>
                  <a:pt x="2595" y="587"/>
                </a:lnTo>
                <a:lnTo>
                  <a:pt x="2596" y="587"/>
                </a:lnTo>
                <a:lnTo>
                  <a:pt x="2596" y="587"/>
                </a:lnTo>
                <a:lnTo>
                  <a:pt x="2597" y="587"/>
                </a:lnTo>
                <a:lnTo>
                  <a:pt x="2597" y="587"/>
                </a:lnTo>
                <a:lnTo>
                  <a:pt x="2598" y="587"/>
                </a:lnTo>
                <a:lnTo>
                  <a:pt x="2599" y="588"/>
                </a:lnTo>
                <a:lnTo>
                  <a:pt x="2600" y="588"/>
                </a:lnTo>
                <a:lnTo>
                  <a:pt x="2601" y="588"/>
                </a:lnTo>
                <a:lnTo>
                  <a:pt x="2601" y="588"/>
                </a:lnTo>
                <a:lnTo>
                  <a:pt x="2601" y="589"/>
                </a:lnTo>
                <a:lnTo>
                  <a:pt x="2602" y="589"/>
                </a:lnTo>
                <a:lnTo>
                  <a:pt x="2603" y="589"/>
                </a:lnTo>
                <a:lnTo>
                  <a:pt x="2603" y="590"/>
                </a:lnTo>
                <a:lnTo>
                  <a:pt x="2604" y="591"/>
                </a:lnTo>
                <a:lnTo>
                  <a:pt x="2605" y="591"/>
                </a:lnTo>
                <a:lnTo>
                  <a:pt x="2606" y="592"/>
                </a:lnTo>
                <a:lnTo>
                  <a:pt x="2606" y="592"/>
                </a:lnTo>
                <a:lnTo>
                  <a:pt x="2607" y="591"/>
                </a:lnTo>
                <a:lnTo>
                  <a:pt x="2608" y="591"/>
                </a:lnTo>
                <a:lnTo>
                  <a:pt x="2609" y="590"/>
                </a:lnTo>
                <a:lnTo>
                  <a:pt x="2610" y="589"/>
                </a:lnTo>
                <a:lnTo>
                  <a:pt x="2610" y="589"/>
                </a:lnTo>
                <a:lnTo>
                  <a:pt x="2611" y="588"/>
                </a:lnTo>
                <a:lnTo>
                  <a:pt x="2611" y="588"/>
                </a:lnTo>
                <a:lnTo>
                  <a:pt x="2612" y="588"/>
                </a:lnTo>
                <a:lnTo>
                  <a:pt x="2613" y="588"/>
                </a:lnTo>
                <a:lnTo>
                  <a:pt x="2614" y="588"/>
                </a:lnTo>
                <a:lnTo>
                  <a:pt x="2615" y="589"/>
                </a:lnTo>
                <a:lnTo>
                  <a:pt x="2616" y="589"/>
                </a:lnTo>
                <a:lnTo>
                  <a:pt x="2616" y="589"/>
                </a:lnTo>
                <a:lnTo>
                  <a:pt x="2616" y="590"/>
                </a:lnTo>
                <a:lnTo>
                  <a:pt x="2617" y="590"/>
                </a:lnTo>
                <a:lnTo>
                  <a:pt x="2617" y="591"/>
                </a:lnTo>
                <a:lnTo>
                  <a:pt x="2618" y="591"/>
                </a:lnTo>
                <a:lnTo>
                  <a:pt x="2619" y="592"/>
                </a:lnTo>
                <a:lnTo>
                  <a:pt x="2620" y="592"/>
                </a:lnTo>
                <a:lnTo>
                  <a:pt x="2621" y="593"/>
                </a:lnTo>
                <a:lnTo>
                  <a:pt x="2621" y="593"/>
                </a:lnTo>
                <a:lnTo>
                  <a:pt x="2621" y="593"/>
                </a:lnTo>
                <a:lnTo>
                  <a:pt x="2622" y="593"/>
                </a:lnTo>
                <a:lnTo>
                  <a:pt x="2622" y="594"/>
                </a:lnTo>
                <a:lnTo>
                  <a:pt x="2623" y="594"/>
                </a:lnTo>
                <a:lnTo>
                  <a:pt x="2624" y="594"/>
                </a:lnTo>
                <a:lnTo>
                  <a:pt x="2625" y="594"/>
                </a:lnTo>
                <a:lnTo>
                  <a:pt x="2626" y="594"/>
                </a:lnTo>
                <a:lnTo>
                  <a:pt x="2627" y="594"/>
                </a:lnTo>
                <a:lnTo>
                  <a:pt x="2627" y="595"/>
                </a:lnTo>
                <a:lnTo>
                  <a:pt x="2628" y="595"/>
                </a:lnTo>
                <a:lnTo>
                  <a:pt x="2628" y="596"/>
                </a:lnTo>
                <a:lnTo>
                  <a:pt x="2629" y="596"/>
                </a:lnTo>
                <a:lnTo>
                  <a:pt x="2630" y="597"/>
                </a:lnTo>
                <a:lnTo>
                  <a:pt x="2631" y="597"/>
                </a:lnTo>
                <a:lnTo>
                  <a:pt x="2632" y="598"/>
                </a:lnTo>
                <a:lnTo>
                  <a:pt x="2632" y="598"/>
                </a:lnTo>
                <a:lnTo>
                  <a:pt x="2633" y="598"/>
                </a:lnTo>
                <a:lnTo>
                  <a:pt x="2633" y="599"/>
                </a:lnTo>
                <a:lnTo>
                  <a:pt x="2634" y="599"/>
                </a:lnTo>
                <a:lnTo>
                  <a:pt x="2634" y="598"/>
                </a:lnTo>
                <a:lnTo>
                  <a:pt x="2634" y="598"/>
                </a:lnTo>
                <a:lnTo>
                  <a:pt x="2635" y="598"/>
                </a:lnTo>
                <a:lnTo>
                  <a:pt x="2636" y="597"/>
                </a:lnTo>
                <a:lnTo>
                  <a:pt x="2637" y="597"/>
                </a:lnTo>
                <a:lnTo>
                  <a:pt x="2637" y="597"/>
                </a:lnTo>
                <a:lnTo>
                  <a:pt x="2638" y="598"/>
                </a:lnTo>
                <a:lnTo>
                  <a:pt x="2639" y="598"/>
                </a:lnTo>
                <a:lnTo>
                  <a:pt x="2640" y="598"/>
                </a:lnTo>
                <a:lnTo>
                  <a:pt x="2640" y="598"/>
                </a:lnTo>
                <a:lnTo>
                  <a:pt x="2641" y="599"/>
                </a:lnTo>
                <a:lnTo>
                  <a:pt x="2642" y="599"/>
                </a:lnTo>
                <a:lnTo>
                  <a:pt x="2642" y="599"/>
                </a:lnTo>
                <a:lnTo>
                  <a:pt x="2643" y="599"/>
                </a:lnTo>
                <a:lnTo>
                  <a:pt x="2644" y="599"/>
                </a:lnTo>
                <a:lnTo>
                  <a:pt x="2644" y="600"/>
                </a:lnTo>
                <a:lnTo>
                  <a:pt x="2645" y="600"/>
                </a:lnTo>
                <a:lnTo>
                  <a:pt x="2646" y="600"/>
                </a:lnTo>
                <a:lnTo>
                  <a:pt x="2647" y="600"/>
                </a:lnTo>
                <a:lnTo>
                  <a:pt x="2647" y="600"/>
                </a:lnTo>
                <a:lnTo>
                  <a:pt x="2647" y="601"/>
                </a:lnTo>
                <a:lnTo>
                  <a:pt x="2648" y="601"/>
                </a:lnTo>
                <a:lnTo>
                  <a:pt x="2649" y="601"/>
                </a:lnTo>
                <a:lnTo>
                  <a:pt x="2650" y="601"/>
                </a:lnTo>
                <a:lnTo>
                  <a:pt x="2651" y="601"/>
                </a:lnTo>
                <a:lnTo>
                  <a:pt x="2651" y="602"/>
                </a:lnTo>
                <a:lnTo>
                  <a:pt x="2652" y="602"/>
                </a:lnTo>
                <a:lnTo>
                  <a:pt x="2652" y="603"/>
                </a:lnTo>
                <a:lnTo>
                  <a:pt x="2652" y="603"/>
                </a:lnTo>
                <a:lnTo>
                  <a:pt x="2652" y="604"/>
                </a:lnTo>
                <a:lnTo>
                  <a:pt x="2653" y="604"/>
                </a:lnTo>
                <a:lnTo>
                  <a:pt x="2654" y="604"/>
                </a:lnTo>
                <a:lnTo>
                  <a:pt x="2654" y="604"/>
                </a:lnTo>
                <a:lnTo>
                  <a:pt x="2655" y="604"/>
                </a:lnTo>
                <a:lnTo>
                  <a:pt x="2656" y="604"/>
                </a:lnTo>
                <a:lnTo>
                  <a:pt x="2656" y="605"/>
                </a:lnTo>
                <a:lnTo>
                  <a:pt x="2657" y="605"/>
                </a:lnTo>
                <a:lnTo>
                  <a:pt x="2657" y="605"/>
                </a:lnTo>
                <a:lnTo>
                  <a:pt x="2658" y="606"/>
                </a:lnTo>
                <a:lnTo>
                  <a:pt x="2659" y="607"/>
                </a:lnTo>
                <a:lnTo>
                  <a:pt x="2659" y="608"/>
                </a:lnTo>
                <a:lnTo>
                  <a:pt x="2660" y="608"/>
                </a:lnTo>
                <a:lnTo>
                  <a:pt x="2661" y="609"/>
                </a:lnTo>
                <a:lnTo>
                  <a:pt x="2662" y="609"/>
                </a:lnTo>
                <a:lnTo>
                  <a:pt x="2662" y="609"/>
                </a:lnTo>
                <a:lnTo>
                  <a:pt x="2663" y="609"/>
                </a:lnTo>
                <a:lnTo>
                  <a:pt x="2663" y="609"/>
                </a:lnTo>
                <a:lnTo>
                  <a:pt x="2664" y="610"/>
                </a:lnTo>
                <a:lnTo>
                  <a:pt x="2665" y="610"/>
                </a:lnTo>
                <a:lnTo>
                  <a:pt x="2665" y="610"/>
                </a:lnTo>
                <a:lnTo>
                  <a:pt x="2665" y="611"/>
                </a:lnTo>
                <a:lnTo>
                  <a:pt x="2666" y="611"/>
                </a:lnTo>
                <a:lnTo>
                  <a:pt x="2667" y="612"/>
                </a:lnTo>
                <a:lnTo>
                  <a:pt x="2668" y="612"/>
                </a:lnTo>
                <a:lnTo>
                  <a:pt x="2668" y="613"/>
                </a:lnTo>
                <a:lnTo>
                  <a:pt x="2669" y="613"/>
                </a:lnTo>
                <a:lnTo>
                  <a:pt x="2670" y="613"/>
                </a:lnTo>
                <a:lnTo>
                  <a:pt x="2670" y="614"/>
                </a:lnTo>
                <a:lnTo>
                  <a:pt x="2671" y="614"/>
                </a:lnTo>
                <a:lnTo>
                  <a:pt x="2671" y="614"/>
                </a:lnTo>
                <a:lnTo>
                  <a:pt x="2672" y="614"/>
                </a:lnTo>
                <a:lnTo>
                  <a:pt x="2673" y="614"/>
                </a:lnTo>
                <a:lnTo>
                  <a:pt x="2673" y="614"/>
                </a:lnTo>
                <a:lnTo>
                  <a:pt x="2674" y="615"/>
                </a:lnTo>
                <a:lnTo>
                  <a:pt x="2675" y="615"/>
                </a:lnTo>
                <a:lnTo>
                  <a:pt x="2676" y="616"/>
                </a:lnTo>
                <a:lnTo>
                  <a:pt x="2676" y="617"/>
                </a:lnTo>
                <a:lnTo>
                  <a:pt x="2677" y="617"/>
                </a:lnTo>
                <a:lnTo>
                  <a:pt x="2677" y="618"/>
                </a:lnTo>
                <a:lnTo>
                  <a:pt x="2678" y="618"/>
                </a:lnTo>
                <a:lnTo>
                  <a:pt x="2678" y="619"/>
                </a:lnTo>
                <a:lnTo>
                  <a:pt x="2678" y="619"/>
                </a:lnTo>
                <a:lnTo>
                  <a:pt x="2678" y="620"/>
                </a:lnTo>
                <a:lnTo>
                  <a:pt x="2678" y="621"/>
                </a:lnTo>
                <a:lnTo>
                  <a:pt x="2679" y="622"/>
                </a:lnTo>
                <a:lnTo>
                  <a:pt x="2680" y="623"/>
                </a:lnTo>
                <a:lnTo>
                  <a:pt x="2681" y="624"/>
                </a:lnTo>
                <a:lnTo>
                  <a:pt x="2682" y="625"/>
                </a:lnTo>
                <a:lnTo>
                  <a:pt x="2683" y="626"/>
                </a:lnTo>
                <a:lnTo>
                  <a:pt x="2683" y="627"/>
                </a:lnTo>
                <a:lnTo>
                  <a:pt x="2683" y="627"/>
                </a:lnTo>
                <a:lnTo>
                  <a:pt x="2684" y="628"/>
                </a:lnTo>
                <a:lnTo>
                  <a:pt x="2685" y="628"/>
                </a:lnTo>
                <a:lnTo>
                  <a:pt x="2686" y="628"/>
                </a:lnTo>
                <a:lnTo>
                  <a:pt x="2687" y="629"/>
                </a:lnTo>
                <a:lnTo>
                  <a:pt x="2688" y="629"/>
                </a:lnTo>
                <a:lnTo>
                  <a:pt x="2689" y="629"/>
                </a:lnTo>
                <a:lnTo>
                  <a:pt x="2689" y="629"/>
                </a:lnTo>
                <a:lnTo>
                  <a:pt x="2690" y="629"/>
                </a:lnTo>
                <a:lnTo>
                  <a:pt x="2691" y="629"/>
                </a:lnTo>
                <a:lnTo>
                  <a:pt x="2692" y="630"/>
                </a:lnTo>
                <a:lnTo>
                  <a:pt x="2693" y="630"/>
                </a:lnTo>
                <a:lnTo>
                  <a:pt x="2693" y="630"/>
                </a:lnTo>
                <a:lnTo>
                  <a:pt x="2693" y="631"/>
                </a:lnTo>
                <a:lnTo>
                  <a:pt x="2694" y="631"/>
                </a:lnTo>
                <a:lnTo>
                  <a:pt x="2695" y="631"/>
                </a:lnTo>
                <a:lnTo>
                  <a:pt x="2696" y="632"/>
                </a:lnTo>
                <a:lnTo>
                  <a:pt x="2696" y="632"/>
                </a:lnTo>
                <a:lnTo>
                  <a:pt x="2697" y="632"/>
                </a:lnTo>
                <a:lnTo>
                  <a:pt x="2698" y="632"/>
                </a:lnTo>
                <a:lnTo>
                  <a:pt x="2699" y="632"/>
                </a:lnTo>
                <a:lnTo>
                  <a:pt x="2699" y="633"/>
                </a:lnTo>
                <a:lnTo>
                  <a:pt x="2700" y="633"/>
                </a:lnTo>
                <a:lnTo>
                  <a:pt x="2701" y="633"/>
                </a:lnTo>
                <a:lnTo>
                  <a:pt x="2702" y="634"/>
                </a:lnTo>
                <a:lnTo>
                  <a:pt x="2702" y="634"/>
                </a:lnTo>
                <a:lnTo>
                  <a:pt x="2703" y="634"/>
                </a:lnTo>
                <a:lnTo>
                  <a:pt x="2704" y="635"/>
                </a:lnTo>
                <a:lnTo>
                  <a:pt x="2704" y="635"/>
                </a:lnTo>
                <a:lnTo>
                  <a:pt x="2705" y="635"/>
                </a:lnTo>
                <a:lnTo>
                  <a:pt x="2706" y="635"/>
                </a:lnTo>
                <a:lnTo>
                  <a:pt x="2707" y="635"/>
                </a:lnTo>
                <a:lnTo>
                  <a:pt x="2708" y="635"/>
                </a:lnTo>
                <a:lnTo>
                  <a:pt x="2708" y="635"/>
                </a:lnTo>
                <a:lnTo>
                  <a:pt x="2709" y="635"/>
                </a:lnTo>
                <a:lnTo>
                  <a:pt x="2709" y="636"/>
                </a:lnTo>
                <a:lnTo>
                  <a:pt x="2709" y="636"/>
                </a:lnTo>
                <a:lnTo>
                  <a:pt x="2710" y="636"/>
                </a:lnTo>
                <a:lnTo>
                  <a:pt x="2711" y="637"/>
                </a:lnTo>
                <a:lnTo>
                  <a:pt x="2712" y="637"/>
                </a:lnTo>
                <a:lnTo>
                  <a:pt x="2713" y="637"/>
                </a:lnTo>
                <a:lnTo>
                  <a:pt x="2714" y="637"/>
                </a:lnTo>
                <a:lnTo>
                  <a:pt x="2714" y="638"/>
                </a:lnTo>
                <a:lnTo>
                  <a:pt x="2714" y="638"/>
                </a:lnTo>
                <a:lnTo>
                  <a:pt x="2715" y="638"/>
                </a:lnTo>
                <a:lnTo>
                  <a:pt x="2716" y="639"/>
                </a:lnTo>
                <a:lnTo>
                  <a:pt x="2717" y="639"/>
                </a:lnTo>
                <a:lnTo>
                  <a:pt x="2718" y="639"/>
                </a:lnTo>
                <a:lnTo>
                  <a:pt x="2719" y="639"/>
                </a:lnTo>
                <a:lnTo>
                  <a:pt x="2719" y="639"/>
                </a:lnTo>
                <a:lnTo>
                  <a:pt x="2719" y="640"/>
                </a:lnTo>
                <a:lnTo>
                  <a:pt x="2720" y="640"/>
                </a:lnTo>
                <a:lnTo>
                  <a:pt x="2720" y="640"/>
                </a:lnTo>
                <a:lnTo>
                  <a:pt x="2721" y="640"/>
                </a:lnTo>
                <a:lnTo>
                  <a:pt x="2722" y="640"/>
                </a:lnTo>
                <a:lnTo>
                  <a:pt x="2723" y="640"/>
                </a:lnTo>
                <a:lnTo>
                  <a:pt x="2724" y="640"/>
                </a:lnTo>
                <a:lnTo>
                  <a:pt x="2724" y="641"/>
                </a:lnTo>
                <a:lnTo>
                  <a:pt x="2725" y="641"/>
                </a:lnTo>
                <a:lnTo>
                  <a:pt x="2726" y="641"/>
                </a:lnTo>
                <a:lnTo>
                  <a:pt x="2727" y="642"/>
                </a:lnTo>
                <a:lnTo>
                  <a:pt x="2727" y="642"/>
                </a:lnTo>
                <a:lnTo>
                  <a:pt x="2728" y="642"/>
                </a:lnTo>
                <a:lnTo>
                  <a:pt x="2729" y="643"/>
                </a:lnTo>
                <a:lnTo>
                  <a:pt x="2729" y="643"/>
                </a:lnTo>
                <a:lnTo>
                  <a:pt x="2730" y="643"/>
                </a:lnTo>
                <a:lnTo>
                  <a:pt x="2731" y="643"/>
                </a:lnTo>
                <a:lnTo>
                  <a:pt x="2732" y="643"/>
                </a:lnTo>
                <a:lnTo>
                  <a:pt x="2733" y="643"/>
                </a:lnTo>
                <a:lnTo>
                  <a:pt x="2733" y="643"/>
                </a:lnTo>
                <a:lnTo>
                  <a:pt x="2734" y="643"/>
                </a:lnTo>
                <a:lnTo>
                  <a:pt x="2735" y="643"/>
                </a:lnTo>
                <a:lnTo>
                  <a:pt x="2735" y="643"/>
                </a:lnTo>
                <a:lnTo>
                  <a:pt x="2736" y="643"/>
                </a:lnTo>
                <a:lnTo>
                  <a:pt x="2737" y="643"/>
                </a:lnTo>
                <a:lnTo>
                  <a:pt x="2738" y="642"/>
                </a:lnTo>
                <a:lnTo>
                  <a:pt x="2739" y="642"/>
                </a:lnTo>
                <a:lnTo>
                  <a:pt x="2739" y="641"/>
                </a:lnTo>
                <a:lnTo>
                  <a:pt x="2740" y="641"/>
                </a:lnTo>
                <a:lnTo>
                  <a:pt x="2740" y="640"/>
                </a:lnTo>
                <a:lnTo>
                  <a:pt x="2740" y="640"/>
                </a:lnTo>
                <a:lnTo>
                  <a:pt x="2741" y="640"/>
                </a:lnTo>
                <a:lnTo>
                  <a:pt x="2741" y="640"/>
                </a:lnTo>
                <a:lnTo>
                  <a:pt x="2742" y="640"/>
                </a:lnTo>
                <a:lnTo>
                  <a:pt x="2743" y="640"/>
                </a:lnTo>
                <a:lnTo>
                  <a:pt x="2743" y="639"/>
                </a:lnTo>
                <a:lnTo>
                  <a:pt x="2744" y="639"/>
                </a:lnTo>
                <a:lnTo>
                  <a:pt x="2745" y="638"/>
                </a:lnTo>
                <a:lnTo>
                  <a:pt x="2745" y="638"/>
                </a:lnTo>
                <a:lnTo>
                  <a:pt x="2745" y="637"/>
                </a:lnTo>
                <a:lnTo>
                  <a:pt x="2746" y="637"/>
                </a:lnTo>
                <a:lnTo>
                  <a:pt x="2747" y="636"/>
                </a:lnTo>
                <a:lnTo>
                  <a:pt x="2748" y="635"/>
                </a:lnTo>
                <a:lnTo>
                  <a:pt x="2749" y="635"/>
                </a:lnTo>
                <a:lnTo>
                  <a:pt x="2750" y="635"/>
                </a:lnTo>
                <a:lnTo>
                  <a:pt x="2750" y="635"/>
                </a:lnTo>
                <a:lnTo>
                  <a:pt x="2751" y="635"/>
                </a:lnTo>
                <a:lnTo>
                  <a:pt x="2751" y="634"/>
                </a:lnTo>
                <a:lnTo>
                  <a:pt x="2751" y="634"/>
                </a:lnTo>
                <a:lnTo>
                  <a:pt x="2752" y="634"/>
                </a:lnTo>
                <a:lnTo>
                  <a:pt x="2752" y="633"/>
                </a:lnTo>
                <a:lnTo>
                  <a:pt x="2753" y="633"/>
                </a:lnTo>
                <a:lnTo>
                  <a:pt x="2754" y="633"/>
                </a:lnTo>
                <a:lnTo>
                  <a:pt x="2755" y="633"/>
                </a:lnTo>
                <a:lnTo>
                  <a:pt x="2755" y="633"/>
                </a:lnTo>
                <a:lnTo>
                  <a:pt x="2756" y="633"/>
                </a:lnTo>
                <a:lnTo>
                  <a:pt x="2757" y="633"/>
                </a:lnTo>
                <a:lnTo>
                  <a:pt x="2757" y="633"/>
                </a:lnTo>
                <a:lnTo>
                  <a:pt x="2758" y="633"/>
                </a:lnTo>
                <a:lnTo>
                  <a:pt x="2759" y="633"/>
                </a:lnTo>
                <a:lnTo>
                  <a:pt x="2760" y="633"/>
                </a:lnTo>
                <a:lnTo>
                  <a:pt x="2760" y="633"/>
                </a:lnTo>
                <a:lnTo>
                  <a:pt x="2761" y="633"/>
                </a:lnTo>
                <a:lnTo>
                  <a:pt x="2761" y="634"/>
                </a:lnTo>
                <a:lnTo>
                  <a:pt x="2762" y="634"/>
                </a:lnTo>
                <a:lnTo>
                  <a:pt x="2762" y="635"/>
                </a:lnTo>
                <a:lnTo>
                  <a:pt x="2763" y="635"/>
                </a:lnTo>
                <a:lnTo>
                  <a:pt x="2764" y="635"/>
                </a:lnTo>
                <a:lnTo>
                  <a:pt x="2764" y="635"/>
                </a:lnTo>
                <a:lnTo>
                  <a:pt x="2765" y="636"/>
                </a:lnTo>
                <a:lnTo>
                  <a:pt x="2765" y="636"/>
                </a:lnTo>
                <a:lnTo>
                  <a:pt x="2765" y="637"/>
                </a:lnTo>
                <a:lnTo>
                  <a:pt x="2766" y="637"/>
                </a:lnTo>
                <a:lnTo>
                  <a:pt x="2767" y="638"/>
                </a:lnTo>
                <a:lnTo>
                  <a:pt x="2768" y="638"/>
                </a:lnTo>
                <a:lnTo>
                  <a:pt x="2769" y="639"/>
                </a:lnTo>
                <a:lnTo>
                  <a:pt x="2770" y="639"/>
                </a:lnTo>
                <a:lnTo>
                  <a:pt x="2770" y="639"/>
                </a:lnTo>
                <a:lnTo>
                  <a:pt x="2771" y="640"/>
                </a:lnTo>
                <a:lnTo>
                  <a:pt x="2771" y="640"/>
                </a:lnTo>
                <a:lnTo>
                  <a:pt x="2772" y="640"/>
                </a:lnTo>
                <a:lnTo>
                  <a:pt x="2773" y="640"/>
                </a:lnTo>
                <a:lnTo>
                  <a:pt x="2774" y="640"/>
                </a:lnTo>
                <a:lnTo>
                  <a:pt x="2775" y="640"/>
                </a:lnTo>
                <a:lnTo>
                  <a:pt x="2776" y="640"/>
                </a:lnTo>
                <a:lnTo>
                  <a:pt x="2776" y="640"/>
                </a:lnTo>
                <a:lnTo>
                  <a:pt x="2776" y="640"/>
                </a:lnTo>
                <a:lnTo>
                  <a:pt x="2777" y="639"/>
                </a:lnTo>
                <a:lnTo>
                  <a:pt x="2778" y="639"/>
                </a:lnTo>
                <a:lnTo>
                  <a:pt x="2779" y="638"/>
                </a:lnTo>
                <a:lnTo>
                  <a:pt x="2780" y="638"/>
                </a:lnTo>
                <a:lnTo>
                  <a:pt x="2781" y="638"/>
                </a:lnTo>
                <a:lnTo>
                  <a:pt x="2781" y="638"/>
                </a:lnTo>
                <a:lnTo>
                  <a:pt x="2782" y="638"/>
                </a:lnTo>
                <a:lnTo>
                  <a:pt x="2782" y="637"/>
                </a:lnTo>
                <a:lnTo>
                  <a:pt x="2783" y="637"/>
                </a:lnTo>
                <a:lnTo>
                  <a:pt x="2784" y="637"/>
                </a:lnTo>
                <a:lnTo>
                  <a:pt x="2785" y="637"/>
                </a:lnTo>
                <a:lnTo>
                  <a:pt x="2786" y="636"/>
                </a:lnTo>
                <a:lnTo>
                  <a:pt x="2786" y="636"/>
                </a:lnTo>
                <a:lnTo>
                  <a:pt x="2787" y="636"/>
                </a:lnTo>
                <a:lnTo>
                  <a:pt x="2788" y="635"/>
                </a:lnTo>
                <a:lnTo>
                  <a:pt x="2788" y="635"/>
                </a:lnTo>
                <a:lnTo>
                  <a:pt x="2789" y="635"/>
                </a:lnTo>
                <a:lnTo>
                  <a:pt x="2790" y="635"/>
                </a:lnTo>
                <a:lnTo>
                  <a:pt x="2791" y="635"/>
                </a:lnTo>
                <a:lnTo>
                  <a:pt x="2791" y="635"/>
                </a:lnTo>
                <a:lnTo>
                  <a:pt x="2792" y="634"/>
                </a:lnTo>
                <a:lnTo>
                  <a:pt x="2793" y="634"/>
                </a:lnTo>
                <a:lnTo>
                  <a:pt x="2794" y="634"/>
                </a:lnTo>
                <a:lnTo>
                  <a:pt x="2794" y="633"/>
                </a:lnTo>
                <a:lnTo>
                  <a:pt x="2795" y="633"/>
                </a:lnTo>
                <a:lnTo>
                  <a:pt x="2795" y="632"/>
                </a:lnTo>
                <a:lnTo>
                  <a:pt x="2796" y="632"/>
                </a:lnTo>
                <a:lnTo>
                  <a:pt x="2796" y="632"/>
                </a:lnTo>
                <a:lnTo>
                  <a:pt x="2797" y="632"/>
                </a:lnTo>
                <a:lnTo>
                  <a:pt x="2798" y="633"/>
                </a:lnTo>
                <a:lnTo>
                  <a:pt x="2799" y="634"/>
                </a:lnTo>
                <a:lnTo>
                  <a:pt x="2800" y="634"/>
                </a:lnTo>
                <a:lnTo>
                  <a:pt x="2801" y="635"/>
                </a:lnTo>
                <a:lnTo>
                  <a:pt x="2801" y="635"/>
                </a:lnTo>
                <a:lnTo>
                  <a:pt x="2801" y="635"/>
                </a:lnTo>
                <a:lnTo>
                  <a:pt x="2802" y="635"/>
                </a:lnTo>
                <a:lnTo>
                  <a:pt x="2802" y="634"/>
                </a:lnTo>
                <a:lnTo>
                  <a:pt x="2803" y="634"/>
                </a:lnTo>
                <a:lnTo>
                  <a:pt x="2804" y="634"/>
                </a:lnTo>
                <a:lnTo>
                  <a:pt x="2805" y="634"/>
                </a:lnTo>
                <a:lnTo>
                  <a:pt x="2805" y="633"/>
                </a:lnTo>
                <a:lnTo>
                  <a:pt x="2806" y="633"/>
                </a:lnTo>
                <a:lnTo>
                  <a:pt x="2807" y="633"/>
                </a:lnTo>
                <a:lnTo>
                  <a:pt x="2807" y="632"/>
                </a:lnTo>
                <a:lnTo>
                  <a:pt x="2808" y="632"/>
                </a:lnTo>
                <a:lnTo>
                  <a:pt x="2809" y="632"/>
                </a:lnTo>
                <a:lnTo>
                  <a:pt x="2810" y="632"/>
                </a:lnTo>
                <a:lnTo>
                  <a:pt x="2811" y="631"/>
                </a:lnTo>
                <a:lnTo>
                  <a:pt x="2812" y="631"/>
                </a:lnTo>
                <a:lnTo>
                  <a:pt x="2812" y="630"/>
                </a:lnTo>
                <a:lnTo>
                  <a:pt x="2813" y="630"/>
                </a:lnTo>
                <a:lnTo>
                  <a:pt x="2813" y="630"/>
                </a:lnTo>
                <a:lnTo>
                  <a:pt x="2814" y="630"/>
                </a:lnTo>
                <a:lnTo>
                  <a:pt x="2815" y="630"/>
                </a:lnTo>
                <a:lnTo>
                  <a:pt x="2815" y="631"/>
                </a:lnTo>
                <a:lnTo>
                  <a:pt x="2816" y="631"/>
                </a:lnTo>
                <a:lnTo>
                  <a:pt x="2816" y="632"/>
                </a:lnTo>
                <a:lnTo>
                  <a:pt x="2817" y="632"/>
                </a:lnTo>
                <a:lnTo>
                  <a:pt x="2817" y="632"/>
                </a:lnTo>
                <a:lnTo>
                  <a:pt x="2818" y="632"/>
                </a:lnTo>
                <a:lnTo>
                  <a:pt x="2819" y="632"/>
                </a:lnTo>
                <a:lnTo>
                  <a:pt x="2819" y="631"/>
                </a:lnTo>
                <a:lnTo>
                  <a:pt x="2820" y="631"/>
                </a:lnTo>
                <a:lnTo>
                  <a:pt x="2821" y="630"/>
                </a:lnTo>
                <a:lnTo>
                  <a:pt x="2822" y="630"/>
                </a:lnTo>
                <a:lnTo>
                  <a:pt x="2822" y="630"/>
                </a:lnTo>
                <a:lnTo>
                  <a:pt x="2823" y="629"/>
                </a:lnTo>
                <a:lnTo>
                  <a:pt x="2824" y="629"/>
                </a:lnTo>
                <a:lnTo>
                  <a:pt x="2825" y="629"/>
                </a:lnTo>
                <a:lnTo>
                  <a:pt x="2825" y="629"/>
                </a:lnTo>
                <a:lnTo>
                  <a:pt x="2826" y="629"/>
                </a:lnTo>
                <a:lnTo>
                  <a:pt x="2827" y="629"/>
                </a:lnTo>
                <a:lnTo>
                  <a:pt x="2827" y="629"/>
                </a:lnTo>
                <a:lnTo>
                  <a:pt x="2827" y="629"/>
                </a:lnTo>
                <a:lnTo>
                  <a:pt x="2828" y="629"/>
                </a:lnTo>
                <a:lnTo>
                  <a:pt x="2829" y="629"/>
                </a:lnTo>
                <a:lnTo>
                  <a:pt x="2829" y="629"/>
                </a:lnTo>
                <a:lnTo>
                  <a:pt x="2830" y="629"/>
                </a:lnTo>
                <a:lnTo>
                  <a:pt x="2831" y="629"/>
                </a:lnTo>
                <a:lnTo>
                  <a:pt x="2832" y="629"/>
                </a:lnTo>
                <a:lnTo>
                  <a:pt x="2832" y="628"/>
                </a:lnTo>
                <a:lnTo>
                  <a:pt x="2832" y="628"/>
                </a:lnTo>
                <a:lnTo>
                  <a:pt x="2833" y="628"/>
                </a:lnTo>
                <a:lnTo>
                  <a:pt x="2834" y="628"/>
                </a:lnTo>
                <a:lnTo>
                  <a:pt x="2835" y="628"/>
                </a:lnTo>
                <a:lnTo>
                  <a:pt x="2836" y="628"/>
                </a:lnTo>
                <a:lnTo>
                  <a:pt x="2837" y="628"/>
                </a:lnTo>
                <a:lnTo>
                  <a:pt x="2838" y="628"/>
                </a:lnTo>
                <a:lnTo>
                  <a:pt x="2838" y="627"/>
                </a:lnTo>
                <a:lnTo>
                  <a:pt x="2838" y="627"/>
                </a:lnTo>
                <a:lnTo>
                  <a:pt x="2838" y="627"/>
                </a:lnTo>
                <a:lnTo>
                  <a:pt x="2839" y="627"/>
                </a:lnTo>
                <a:lnTo>
                  <a:pt x="2840" y="627"/>
                </a:lnTo>
                <a:lnTo>
                  <a:pt x="2841" y="627"/>
                </a:lnTo>
                <a:lnTo>
                  <a:pt x="2842" y="627"/>
                </a:lnTo>
                <a:lnTo>
                  <a:pt x="2843" y="626"/>
                </a:lnTo>
                <a:lnTo>
                  <a:pt x="2843" y="626"/>
                </a:lnTo>
                <a:lnTo>
                  <a:pt x="2844" y="625"/>
                </a:lnTo>
                <a:lnTo>
                  <a:pt x="2844" y="625"/>
                </a:lnTo>
                <a:lnTo>
                  <a:pt x="2845" y="625"/>
                </a:lnTo>
                <a:lnTo>
                  <a:pt x="2846" y="625"/>
                </a:lnTo>
                <a:lnTo>
                  <a:pt x="2847" y="625"/>
                </a:lnTo>
                <a:lnTo>
                  <a:pt x="2848" y="624"/>
                </a:lnTo>
                <a:lnTo>
                  <a:pt x="2848" y="624"/>
                </a:lnTo>
                <a:lnTo>
                  <a:pt x="2849" y="624"/>
                </a:lnTo>
                <a:lnTo>
                  <a:pt x="2850" y="624"/>
                </a:lnTo>
                <a:lnTo>
                  <a:pt x="2850" y="624"/>
                </a:lnTo>
                <a:lnTo>
                  <a:pt x="2851" y="624"/>
                </a:lnTo>
                <a:lnTo>
                  <a:pt x="2852" y="623"/>
                </a:lnTo>
                <a:lnTo>
                  <a:pt x="2853" y="623"/>
                </a:lnTo>
                <a:lnTo>
                  <a:pt x="2853" y="623"/>
                </a:lnTo>
                <a:lnTo>
                  <a:pt x="2854" y="623"/>
                </a:lnTo>
                <a:lnTo>
                  <a:pt x="2854" y="622"/>
                </a:lnTo>
                <a:lnTo>
                  <a:pt x="2855" y="622"/>
                </a:lnTo>
                <a:lnTo>
                  <a:pt x="2856" y="622"/>
                </a:lnTo>
                <a:lnTo>
                  <a:pt x="2856" y="622"/>
                </a:lnTo>
                <a:lnTo>
                  <a:pt x="2857" y="622"/>
                </a:lnTo>
                <a:lnTo>
                  <a:pt x="2858" y="622"/>
                </a:lnTo>
                <a:lnTo>
                  <a:pt x="2858" y="622"/>
                </a:lnTo>
                <a:lnTo>
                  <a:pt x="2859" y="622"/>
                </a:lnTo>
                <a:lnTo>
                  <a:pt x="2860" y="622"/>
                </a:lnTo>
                <a:lnTo>
                  <a:pt x="2860" y="621"/>
                </a:lnTo>
                <a:lnTo>
                  <a:pt x="2861" y="621"/>
                </a:lnTo>
                <a:lnTo>
                  <a:pt x="2862" y="622"/>
                </a:lnTo>
                <a:lnTo>
                  <a:pt x="2863" y="622"/>
                </a:lnTo>
                <a:lnTo>
                  <a:pt x="2863" y="623"/>
                </a:lnTo>
                <a:lnTo>
                  <a:pt x="2863" y="623"/>
                </a:lnTo>
                <a:lnTo>
                  <a:pt x="2863" y="624"/>
                </a:lnTo>
                <a:lnTo>
                  <a:pt x="2864" y="624"/>
                </a:lnTo>
                <a:lnTo>
                  <a:pt x="2864" y="624"/>
                </a:lnTo>
                <a:lnTo>
                  <a:pt x="2865" y="624"/>
                </a:lnTo>
                <a:lnTo>
                  <a:pt x="2866" y="625"/>
                </a:lnTo>
                <a:lnTo>
                  <a:pt x="2867" y="625"/>
                </a:lnTo>
                <a:lnTo>
                  <a:pt x="2868" y="626"/>
                </a:lnTo>
                <a:lnTo>
                  <a:pt x="2868" y="627"/>
                </a:lnTo>
                <a:lnTo>
                  <a:pt x="2868" y="628"/>
                </a:lnTo>
                <a:lnTo>
                  <a:pt x="2869" y="628"/>
                </a:lnTo>
                <a:lnTo>
                  <a:pt x="2869" y="629"/>
                </a:lnTo>
                <a:lnTo>
                  <a:pt x="2870" y="629"/>
                </a:lnTo>
                <a:lnTo>
                  <a:pt x="2870" y="629"/>
                </a:lnTo>
                <a:lnTo>
                  <a:pt x="2871" y="629"/>
                </a:lnTo>
                <a:lnTo>
                  <a:pt x="2872" y="629"/>
                </a:lnTo>
                <a:lnTo>
                  <a:pt x="2873" y="630"/>
                </a:lnTo>
                <a:lnTo>
                  <a:pt x="2874" y="631"/>
                </a:lnTo>
                <a:lnTo>
                  <a:pt x="2874" y="632"/>
                </a:lnTo>
                <a:lnTo>
                  <a:pt x="2874" y="633"/>
                </a:lnTo>
                <a:lnTo>
                  <a:pt x="2875" y="634"/>
                </a:lnTo>
                <a:lnTo>
                  <a:pt x="2876" y="635"/>
                </a:lnTo>
                <a:lnTo>
                  <a:pt x="2877" y="635"/>
                </a:lnTo>
                <a:lnTo>
                  <a:pt x="2878" y="636"/>
                </a:lnTo>
                <a:lnTo>
                  <a:pt x="2879" y="635"/>
                </a:lnTo>
                <a:lnTo>
                  <a:pt x="2879" y="635"/>
                </a:lnTo>
                <a:lnTo>
                  <a:pt x="2880" y="635"/>
                </a:lnTo>
                <a:lnTo>
                  <a:pt x="2881" y="635"/>
                </a:lnTo>
                <a:lnTo>
                  <a:pt x="2881" y="635"/>
                </a:lnTo>
                <a:lnTo>
                  <a:pt x="2881" y="635"/>
                </a:lnTo>
                <a:lnTo>
                  <a:pt x="2882" y="635"/>
                </a:lnTo>
                <a:lnTo>
                  <a:pt x="2883" y="634"/>
                </a:lnTo>
                <a:lnTo>
                  <a:pt x="2884" y="634"/>
                </a:lnTo>
                <a:lnTo>
                  <a:pt x="2884" y="633"/>
                </a:lnTo>
                <a:lnTo>
                  <a:pt x="2885" y="633"/>
                </a:lnTo>
                <a:lnTo>
                  <a:pt x="2886" y="633"/>
                </a:lnTo>
                <a:lnTo>
                  <a:pt x="2887" y="633"/>
                </a:lnTo>
                <a:lnTo>
                  <a:pt x="2887" y="632"/>
                </a:lnTo>
                <a:lnTo>
                  <a:pt x="2888" y="632"/>
                </a:lnTo>
                <a:lnTo>
                  <a:pt x="2889" y="632"/>
                </a:lnTo>
                <a:lnTo>
                  <a:pt x="2889" y="631"/>
                </a:lnTo>
                <a:lnTo>
                  <a:pt x="2890" y="631"/>
                </a:lnTo>
                <a:lnTo>
                  <a:pt x="2891" y="630"/>
                </a:lnTo>
                <a:lnTo>
                  <a:pt x="2892" y="630"/>
                </a:lnTo>
                <a:lnTo>
                  <a:pt x="2892" y="629"/>
                </a:lnTo>
                <a:lnTo>
                  <a:pt x="2893" y="629"/>
                </a:lnTo>
                <a:lnTo>
                  <a:pt x="2893" y="629"/>
                </a:lnTo>
                <a:lnTo>
                  <a:pt x="2894" y="629"/>
                </a:lnTo>
                <a:lnTo>
                  <a:pt x="2894" y="629"/>
                </a:lnTo>
                <a:lnTo>
                  <a:pt x="2895" y="629"/>
                </a:lnTo>
                <a:lnTo>
                  <a:pt x="2896" y="629"/>
                </a:lnTo>
                <a:lnTo>
                  <a:pt x="2897" y="629"/>
                </a:lnTo>
                <a:lnTo>
                  <a:pt x="2898" y="629"/>
                </a:lnTo>
                <a:lnTo>
                  <a:pt x="2899" y="628"/>
                </a:lnTo>
                <a:lnTo>
                  <a:pt x="2899" y="628"/>
                </a:lnTo>
                <a:lnTo>
                  <a:pt x="2899" y="628"/>
                </a:lnTo>
                <a:lnTo>
                  <a:pt x="2900" y="627"/>
                </a:lnTo>
                <a:lnTo>
                  <a:pt x="2901" y="627"/>
                </a:lnTo>
                <a:lnTo>
                  <a:pt x="2902" y="627"/>
                </a:lnTo>
                <a:lnTo>
                  <a:pt x="2903" y="627"/>
                </a:lnTo>
                <a:lnTo>
                  <a:pt x="2904" y="628"/>
                </a:lnTo>
                <a:lnTo>
                  <a:pt x="2904" y="628"/>
                </a:lnTo>
                <a:lnTo>
                  <a:pt x="2905" y="628"/>
                </a:lnTo>
                <a:lnTo>
                  <a:pt x="2905" y="628"/>
                </a:lnTo>
                <a:lnTo>
                  <a:pt x="2906" y="627"/>
                </a:lnTo>
                <a:lnTo>
                  <a:pt x="2907" y="627"/>
                </a:lnTo>
                <a:lnTo>
                  <a:pt x="2908" y="627"/>
                </a:lnTo>
                <a:lnTo>
                  <a:pt x="2909" y="627"/>
                </a:lnTo>
                <a:lnTo>
                  <a:pt x="2910" y="627"/>
                </a:lnTo>
                <a:lnTo>
                  <a:pt x="2910" y="627"/>
                </a:lnTo>
                <a:lnTo>
                  <a:pt x="2911" y="627"/>
                </a:lnTo>
                <a:lnTo>
                  <a:pt x="2912" y="627"/>
                </a:lnTo>
                <a:lnTo>
                  <a:pt x="2912" y="627"/>
                </a:lnTo>
                <a:lnTo>
                  <a:pt x="2912" y="628"/>
                </a:lnTo>
                <a:lnTo>
                  <a:pt x="2913" y="628"/>
                </a:lnTo>
                <a:lnTo>
                  <a:pt x="2914" y="628"/>
                </a:lnTo>
                <a:lnTo>
                  <a:pt x="2915" y="628"/>
                </a:lnTo>
                <a:lnTo>
                  <a:pt x="2915" y="627"/>
                </a:lnTo>
                <a:lnTo>
                  <a:pt x="2916" y="627"/>
                </a:lnTo>
                <a:lnTo>
                  <a:pt x="2917" y="628"/>
                </a:lnTo>
                <a:lnTo>
                  <a:pt x="2918" y="628"/>
                </a:lnTo>
                <a:lnTo>
                  <a:pt x="2918" y="628"/>
                </a:lnTo>
                <a:lnTo>
                  <a:pt x="2919" y="628"/>
                </a:lnTo>
                <a:lnTo>
                  <a:pt x="2920" y="629"/>
                </a:lnTo>
                <a:lnTo>
                  <a:pt x="2920" y="629"/>
                </a:lnTo>
                <a:lnTo>
                  <a:pt x="2921" y="628"/>
                </a:lnTo>
                <a:lnTo>
                  <a:pt x="2922" y="628"/>
                </a:lnTo>
                <a:lnTo>
                  <a:pt x="2923" y="628"/>
                </a:lnTo>
                <a:lnTo>
                  <a:pt x="2924" y="628"/>
                </a:lnTo>
                <a:lnTo>
                  <a:pt x="2924" y="627"/>
                </a:lnTo>
                <a:lnTo>
                  <a:pt x="2924" y="627"/>
                </a:lnTo>
                <a:lnTo>
                  <a:pt x="2925" y="626"/>
                </a:lnTo>
                <a:lnTo>
                  <a:pt x="2925" y="625"/>
                </a:lnTo>
                <a:lnTo>
                  <a:pt x="2926" y="624"/>
                </a:lnTo>
                <a:lnTo>
                  <a:pt x="2927" y="624"/>
                </a:lnTo>
                <a:lnTo>
                  <a:pt x="2928" y="623"/>
                </a:lnTo>
                <a:lnTo>
                  <a:pt x="2929" y="622"/>
                </a:lnTo>
                <a:lnTo>
                  <a:pt x="2930" y="621"/>
                </a:lnTo>
                <a:lnTo>
                  <a:pt x="2930" y="620"/>
                </a:lnTo>
                <a:lnTo>
                  <a:pt x="2930" y="619"/>
                </a:lnTo>
                <a:lnTo>
                  <a:pt x="2931" y="619"/>
                </a:lnTo>
                <a:lnTo>
                  <a:pt x="2932" y="618"/>
                </a:lnTo>
                <a:lnTo>
                  <a:pt x="2933" y="618"/>
                </a:lnTo>
                <a:lnTo>
                  <a:pt x="2933" y="617"/>
                </a:lnTo>
                <a:lnTo>
                  <a:pt x="2934" y="617"/>
                </a:lnTo>
                <a:lnTo>
                  <a:pt x="2934" y="616"/>
                </a:lnTo>
                <a:lnTo>
                  <a:pt x="2935" y="616"/>
                </a:lnTo>
                <a:lnTo>
                  <a:pt x="2935" y="616"/>
                </a:lnTo>
                <a:lnTo>
                  <a:pt x="2936" y="616"/>
                </a:lnTo>
                <a:lnTo>
                  <a:pt x="2936" y="616"/>
                </a:lnTo>
                <a:lnTo>
                  <a:pt x="2937" y="616"/>
                </a:lnTo>
                <a:lnTo>
                  <a:pt x="2938" y="616"/>
                </a:lnTo>
                <a:lnTo>
                  <a:pt x="2939" y="616"/>
                </a:lnTo>
                <a:lnTo>
                  <a:pt x="2940" y="616"/>
                </a:lnTo>
                <a:lnTo>
                  <a:pt x="2940" y="615"/>
                </a:lnTo>
                <a:lnTo>
                  <a:pt x="2941" y="615"/>
                </a:lnTo>
                <a:lnTo>
                  <a:pt x="2941" y="615"/>
                </a:lnTo>
                <a:lnTo>
                  <a:pt x="2942" y="615"/>
                </a:lnTo>
                <a:lnTo>
                  <a:pt x="2942" y="614"/>
                </a:lnTo>
                <a:lnTo>
                  <a:pt x="2943" y="614"/>
                </a:lnTo>
                <a:lnTo>
                  <a:pt x="2944" y="614"/>
                </a:lnTo>
                <a:lnTo>
                  <a:pt x="2944" y="614"/>
                </a:lnTo>
                <a:lnTo>
                  <a:pt x="2945" y="614"/>
                </a:lnTo>
                <a:lnTo>
                  <a:pt x="2945" y="613"/>
                </a:lnTo>
                <a:lnTo>
                  <a:pt x="2946" y="613"/>
                </a:lnTo>
                <a:lnTo>
                  <a:pt x="2946" y="613"/>
                </a:lnTo>
                <a:lnTo>
                  <a:pt x="2947" y="612"/>
                </a:lnTo>
                <a:lnTo>
                  <a:pt x="2948" y="612"/>
                </a:lnTo>
                <a:lnTo>
                  <a:pt x="2949" y="611"/>
                </a:lnTo>
                <a:lnTo>
                  <a:pt x="2949" y="610"/>
                </a:lnTo>
                <a:lnTo>
                  <a:pt x="2950" y="610"/>
                </a:lnTo>
                <a:lnTo>
                  <a:pt x="2951" y="609"/>
                </a:lnTo>
                <a:lnTo>
                  <a:pt x="2951" y="609"/>
                </a:lnTo>
                <a:lnTo>
                  <a:pt x="2952" y="609"/>
                </a:lnTo>
                <a:lnTo>
                  <a:pt x="2952" y="608"/>
                </a:lnTo>
                <a:lnTo>
                  <a:pt x="2953" y="608"/>
                </a:lnTo>
                <a:lnTo>
                  <a:pt x="2954" y="608"/>
                </a:lnTo>
                <a:lnTo>
                  <a:pt x="2955" y="608"/>
                </a:lnTo>
                <a:lnTo>
                  <a:pt x="2955" y="607"/>
                </a:lnTo>
                <a:lnTo>
                  <a:pt x="2955" y="607"/>
                </a:lnTo>
                <a:lnTo>
                  <a:pt x="2956" y="607"/>
                </a:lnTo>
                <a:lnTo>
                  <a:pt x="2956" y="607"/>
                </a:lnTo>
                <a:lnTo>
                  <a:pt x="2957" y="606"/>
                </a:lnTo>
                <a:lnTo>
                  <a:pt x="2958" y="606"/>
                </a:lnTo>
                <a:lnTo>
                  <a:pt x="2959" y="606"/>
                </a:lnTo>
                <a:lnTo>
                  <a:pt x="2960" y="605"/>
                </a:lnTo>
                <a:lnTo>
                  <a:pt x="2961" y="605"/>
                </a:lnTo>
                <a:lnTo>
                  <a:pt x="2961" y="604"/>
                </a:lnTo>
                <a:lnTo>
                  <a:pt x="2961" y="604"/>
                </a:lnTo>
                <a:lnTo>
                  <a:pt x="2962" y="604"/>
                </a:lnTo>
                <a:lnTo>
                  <a:pt x="2963" y="604"/>
                </a:lnTo>
                <a:lnTo>
                  <a:pt x="2964" y="603"/>
                </a:lnTo>
                <a:lnTo>
                  <a:pt x="2965" y="603"/>
                </a:lnTo>
                <a:lnTo>
                  <a:pt x="2966" y="602"/>
                </a:lnTo>
                <a:lnTo>
                  <a:pt x="2966" y="602"/>
                </a:lnTo>
                <a:lnTo>
                  <a:pt x="2967" y="602"/>
                </a:lnTo>
                <a:lnTo>
                  <a:pt x="2967" y="602"/>
                </a:lnTo>
                <a:lnTo>
                  <a:pt x="2968" y="601"/>
                </a:lnTo>
                <a:lnTo>
                  <a:pt x="2969" y="601"/>
                </a:lnTo>
                <a:lnTo>
                  <a:pt x="2970" y="601"/>
                </a:lnTo>
                <a:lnTo>
                  <a:pt x="2970" y="600"/>
                </a:lnTo>
                <a:lnTo>
                  <a:pt x="2971" y="600"/>
                </a:lnTo>
                <a:lnTo>
                  <a:pt x="2971" y="599"/>
                </a:lnTo>
                <a:lnTo>
                  <a:pt x="2972" y="599"/>
                </a:lnTo>
                <a:lnTo>
                  <a:pt x="2973" y="599"/>
                </a:lnTo>
                <a:lnTo>
                  <a:pt x="2973" y="599"/>
                </a:lnTo>
                <a:lnTo>
                  <a:pt x="2974" y="599"/>
                </a:lnTo>
                <a:lnTo>
                  <a:pt x="2975" y="598"/>
                </a:lnTo>
                <a:lnTo>
                  <a:pt x="2976" y="598"/>
                </a:lnTo>
                <a:lnTo>
                  <a:pt x="2976" y="598"/>
                </a:lnTo>
                <a:lnTo>
                  <a:pt x="2977" y="598"/>
                </a:lnTo>
                <a:lnTo>
                  <a:pt x="2977" y="597"/>
                </a:lnTo>
                <a:lnTo>
                  <a:pt x="2978" y="597"/>
                </a:lnTo>
                <a:lnTo>
                  <a:pt x="2979" y="597"/>
                </a:lnTo>
                <a:lnTo>
                  <a:pt x="2979" y="596"/>
                </a:lnTo>
                <a:lnTo>
                  <a:pt x="2980" y="596"/>
                </a:lnTo>
                <a:lnTo>
                  <a:pt x="2980" y="595"/>
                </a:lnTo>
                <a:lnTo>
                  <a:pt x="2981" y="594"/>
                </a:lnTo>
                <a:lnTo>
                  <a:pt x="2982" y="594"/>
                </a:lnTo>
                <a:lnTo>
                  <a:pt x="2982" y="593"/>
                </a:lnTo>
                <a:lnTo>
                  <a:pt x="2983" y="593"/>
                </a:lnTo>
                <a:lnTo>
                  <a:pt x="2984" y="593"/>
                </a:lnTo>
                <a:lnTo>
                  <a:pt x="2985" y="593"/>
                </a:lnTo>
                <a:lnTo>
                  <a:pt x="2986" y="593"/>
                </a:lnTo>
                <a:lnTo>
                  <a:pt x="2986" y="592"/>
                </a:lnTo>
                <a:lnTo>
                  <a:pt x="2986" y="592"/>
                </a:lnTo>
                <a:lnTo>
                  <a:pt x="2987" y="592"/>
                </a:lnTo>
                <a:lnTo>
                  <a:pt x="2987" y="592"/>
                </a:lnTo>
                <a:lnTo>
                  <a:pt x="2988" y="591"/>
                </a:lnTo>
                <a:lnTo>
                  <a:pt x="2989" y="591"/>
                </a:lnTo>
                <a:lnTo>
                  <a:pt x="2990" y="591"/>
                </a:lnTo>
                <a:lnTo>
                  <a:pt x="2991" y="592"/>
                </a:lnTo>
                <a:lnTo>
                  <a:pt x="2992" y="592"/>
                </a:lnTo>
                <a:lnTo>
                  <a:pt x="2992" y="592"/>
                </a:lnTo>
                <a:lnTo>
                  <a:pt x="2992" y="592"/>
                </a:lnTo>
                <a:lnTo>
                  <a:pt x="2993" y="593"/>
                </a:lnTo>
                <a:lnTo>
                  <a:pt x="2994" y="593"/>
                </a:lnTo>
                <a:lnTo>
                  <a:pt x="2995" y="593"/>
                </a:lnTo>
                <a:lnTo>
                  <a:pt x="2996" y="593"/>
                </a:lnTo>
                <a:lnTo>
                  <a:pt x="2997" y="593"/>
                </a:lnTo>
                <a:lnTo>
                  <a:pt x="2997" y="593"/>
                </a:lnTo>
                <a:lnTo>
                  <a:pt x="2997" y="593"/>
                </a:lnTo>
                <a:lnTo>
                  <a:pt x="2998" y="593"/>
                </a:lnTo>
                <a:lnTo>
                  <a:pt x="2998" y="593"/>
                </a:lnTo>
                <a:lnTo>
                  <a:pt x="2998" y="593"/>
                </a:lnTo>
                <a:lnTo>
                  <a:pt x="2999" y="593"/>
                </a:lnTo>
                <a:lnTo>
                  <a:pt x="3000" y="593"/>
                </a:lnTo>
                <a:lnTo>
                  <a:pt x="3001" y="593"/>
                </a:lnTo>
                <a:lnTo>
                  <a:pt x="3002" y="593"/>
                </a:lnTo>
                <a:lnTo>
                  <a:pt x="3002" y="593"/>
                </a:lnTo>
                <a:lnTo>
                  <a:pt x="3003" y="593"/>
                </a:lnTo>
                <a:lnTo>
                  <a:pt x="3004" y="593"/>
                </a:lnTo>
                <a:lnTo>
                  <a:pt x="3004" y="593"/>
                </a:lnTo>
                <a:lnTo>
                  <a:pt x="3005" y="592"/>
                </a:lnTo>
                <a:lnTo>
                  <a:pt x="3006" y="592"/>
                </a:lnTo>
                <a:lnTo>
                  <a:pt x="3007" y="592"/>
                </a:lnTo>
                <a:lnTo>
                  <a:pt x="3007" y="592"/>
                </a:lnTo>
                <a:lnTo>
                  <a:pt x="3008" y="592"/>
                </a:lnTo>
                <a:lnTo>
                  <a:pt x="3008" y="593"/>
                </a:lnTo>
                <a:lnTo>
                  <a:pt x="3008" y="592"/>
                </a:lnTo>
                <a:lnTo>
                  <a:pt x="3009" y="592"/>
                </a:lnTo>
                <a:lnTo>
                  <a:pt x="3009" y="591"/>
                </a:lnTo>
                <a:lnTo>
                  <a:pt x="3010" y="591"/>
                </a:lnTo>
                <a:lnTo>
                  <a:pt x="3010" y="591"/>
                </a:lnTo>
                <a:lnTo>
                  <a:pt x="3011" y="591"/>
                </a:lnTo>
                <a:lnTo>
                  <a:pt x="3012" y="592"/>
                </a:lnTo>
                <a:lnTo>
                  <a:pt x="3012" y="592"/>
                </a:lnTo>
                <a:lnTo>
                  <a:pt x="3013" y="592"/>
                </a:lnTo>
                <a:lnTo>
                  <a:pt x="3014" y="592"/>
                </a:lnTo>
                <a:lnTo>
                  <a:pt x="3015" y="592"/>
                </a:lnTo>
                <a:lnTo>
                  <a:pt x="3015" y="593"/>
                </a:lnTo>
                <a:lnTo>
                  <a:pt x="3016" y="593"/>
                </a:lnTo>
                <a:lnTo>
                  <a:pt x="3017" y="593"/>
                </a:lnTo>
                <a:lnTo>
                  <a:pt x="3017" y="594"/>
                </a:lnTo>
                <a:lnTo>
                  <a:pt x="3018" y="594"/>
                </a:lnTo>
                <a:lnTo>
                  <a:pt x="3018" y="594"/>
                </a:lnTo>
                <a:lnTo>
                  <a:pt x="3019" y="594"/>
                </a:lnTo>
                <a:lnTo>
                  <a:pt x="3020" y="595"/>
                </a:lnTo>
                <a:lnTo>
                  <a:pt x="3021" y="595"/>
                </a:lnTo>
                <a:lnTo>
                  <a:pt x="3022" y="595"/>
                </a:lnTo>
                <a:lnTo>
                  <a:pt x="3022" y="594"/>
                </a:lnTo>
                <a:lnTo>
                  <a:pt x="3023" y="594"/>
                </a:lnTo>
                <a:lnTo>
                  <a:pt x="3023" y="594"/>
                </a:lnTo>
                <a:lnTo>
                  <a:pt x="3023" y="593"/>
                </a:lnTo>
                <a:lnTo>
                  <a:pt x="3024" y="593"/>
                </a:lnTo>
                <a:lnTo>
                  <a:pt x="3025" y="593"/>
                </a:lnTo>
                <a:lnTo>
                  <a:pt x="3026" y="593"/>
                </a:lnTo>
                <a:lnTo>
                  <a:pt x="3027" y="593"/>
                </a:lnTo>
                <a:lnTo>
                  <a:pt x="3028" y="593"/>
                </a:lnTo>
                <a:lnTo>
                  <a:pt x="3028" y="593"/>
                </a:lnTo>
                <a:lnTo>
                  <a:pt x="3029" y="593"/>
                </a:lnTo>
                <a:lnTo>
                  <a:pt x="3029" y="593"/>
                </a:lnTo>
                <a:lnTo>
                  <a:pt x="3029" y="593"/>
                </a:lnTo>
                <a:lnTo>
                  <a:pt x="3030" y="593"/>
                </a:lnTo>
                <a:lnTo>
                  <a:pt x="3031" y="593"/>
                </a:lnTo>
                <a:lnTo>
                  <a:pt x="3031" y="594"/>
                </a:lnTo>
                <a:lnTo>
                  <a:pt x="3032" y="594"/>
                </a:lnTo>
                <a:lnTo>
                  <a:pt x="3033" y="594"/>
                </a:lnTo>
                <a:lnTo>
                  <a:pt x="3033" y="595"/>
                </a:lnTo>
                <a:lnTo>
                  <a:pt x="3034" y="595"/>
                </a:lnTo>
                <a:lnTo>
                  <a:pt x="3035" y="595"/>
                </a:lnTo>
                <a:lnTo>
                  <a:pt x="3035" y="595"/>
                </a:lnTo>
                <a:lnTo>
                  <a:pt x="3036" y="594"/>
                </a:lnTo>
                <a:lnTo>
                  <a:pt x="3037" y="594"/>
                </a:lnTo>
                <a:lnTo>
                  <a:pt x="3038" y="594"/>
                </a:lnTo>
                <a:lnTo>
                  <a:pt x="3038" y="593"/>
                </a:lnTo>
                <a:lnTo>
                  <a:pt x="3039" y="593"/>
                </a:lnTo>
                <a:lnTo>
                  <a:pt x="3040" y="593"/>
                </a:lnTo>
                <a:lnTo>
                  <a:pt x="3041" y="593"/>
                </a:lnTo>
                <a:lnTo>
                  <a:pt x="3041" y="593"/>
                </a:lnTo>
                <a:lnTo>
                  <a:pt x="3041" y="593"/>
                </a:lnTo>
                <a:lnTo>
                  <a:pt x="3042" y="593"/>
                </a:lnTo>
                <a:lnTo>
                  <a:pt x="3043" y="592"/>
                </a:lnTo>
                <a:lnTo>
                  <a:pt x="3043" y="592"/>
                </a:lnTo>
                <a:lnTo>
                  <a:pt x="3044" y="592"/>
                </a:lnTo>
                <a:lnTo>
                  <a:pt x="3045" y="591"/>
                </a:lnTo>
                <a:lnTo>
                  <a:pt x="3046" y="590"/>
                </a:lnTo>
                <a:lnTo>
                  <a:pt x="3047" y="589"/>
                </a:lnTo>
                <a:lnTo>
                  <a:pt x="3047" y="588"/>
                </a:lnTo>
                <a:lnTo>
                  <a:pt x="3048" y="588"/>
                </a:lnTo>
                <a:lnTo>
                  <a:pt x="3048" y="587"/>
                </a:lnTo>
                <a:lnTo>
                  <a:pt x="3048" y="587"/>
                </a:lnTo>
                <a:lnTo>
                  <a:pt x="3049" y="586"/>
                </a:lnTo>
                <a:lnTo>
                  <a:pt x="3050" y="585"/>
                </a:lnTo>
                <a:lnTo>
                  <a:pt x="3051" y="585"/>
                </a:lnTo>
                <a:lnTo>
                  <a:pt x="3051" y="584"/>
                </a:lnTo>
                <a:lnTo>
                  <a:pt x="3052" y="584"/>
                </a:lnTo>
                <a:lnTo>
                  <a:pt x="3053" y="583"/>
                </a:lnTo>
                <a:lnTo>
                  <a:pt x="3054" y="583"/>
                </a:lnTo>
                <a:lnTo>
                  <a:pt x="3054" y="583"/>
                </a:lnTo>
                <a:lnTo>
                  <a:pt x="3054" y="582"/>
                </a:lnTo>
                <a:lnTo>
                  <a:pt x="3055" y="582"/>
                </a:lnTo>
                <a:lnTo>
                  <a:pt x="3055" y="581"/>
                </a:lnTo>
                <a:lnTo>
                  <a:pt x="3056" y="581"/>
                </a:lnTo>
                <a:lnTo>
                  <a:pt x="3056" y="580"/>
                </a:lnTo>
                <a:lnTo>
                  <a:pt x="3057" y="579"/>
                </a:lnTo>
                <a:lnTo>
                  <a:pt x="3058" y="579"/>
                </a:lnTo>
                <a:lnTo>
                  <a:pt x="3058" y="578"/>
                </a:lnTo>
                <a:lnTo>
                  <a:pt x="3059" y="578"/>
                </a:lnTo>
                <a:lnTo>
                  <a:pt x="3059" y="578"/>
                </a:lnTo>
                <a:lnTo>
                  <a:pt x="3059" y="577"/>
                </a:lnTo>
                <a:lnTo>
                  <a:pt x="3060" y="576"/>
                </a:lnTo>
                <a:lnTo>
                  <a:pt x="3061" y="575"/>
                </a:lnTo>
                <a:lnTo>
                  <a:pt x="3062" y="574"/>
                </a:lnTo>
                <a:lnTo>
                  <a:pt x="3062" y="573"/>
                </a:lnTo>
                <a:lnTo>
                  <a:pt x="3063" y="573"/>
                </a:lnTo>
                <a:lnTo>
                  <a:pt x="3064" y="573"/>
                </a:lnTo>
                <a:lnTo>
                  <a:pt x="3064" y="573"/>
                </a:lnTo>
                <a:lnTo>
                  <a:pt x="3065" y="573"/>
                </a:lnTo>
                <a:lnTo>
                  <a:pt x="3066" y="572"/>
                </a:lnTo>
                <a:lnTo>
                  <a:pt x="3066" y="572"/>
                </a:lnTo>
                <a:lnTo>
                  <a:pt x="3067" y="572"/>
                </a:lnTo>
                <a:lnTo>
                  <a:pt x="3068" y="573"/>
                </a:lnTo>
                <a:lnTo>
                  <a:pt x="3069" y="572"/>
                </a:lnTo>
                <a:lnTo>
                  <a:pt x="3069" y="571"/>
                </a:lnTo>
                <a:lnTo>
                  <a:pt x="3070" y="570"/>
                </a:lnTo>
                <a:lnTo>
                  <a:pt x="3071" y="569"/>
                </a:lnTo>
                <a:lnTo>
                  <a:pt x="3071" y="568"/>
                </a:lnTo>
                <a:lnTo>
                  <a:pt x="3072" y="568"/>
                </a:lnTo>
                <a:lnTo>
                  <a:pt x="3072" y="568"/>
                </a:lnTo>
                <a:lnTo>
                  <a:pt x="3072" y="568"/>
                </a:lnTo>
                <a:lnTo>
                  <a:pt x="3073" y="568"/>
                </a:lnTo>
                <a:lnTo>
                  <a:pt x="3073" y="567"/>
                </a:lnTo>
                <a:lnTo>
                  <a:pt x="3074" y="567"/>
                </a:lnTo>
                <a:lnTo>
                  <a:pt x="3074" y="567"/>
                </a:lnTo>
                <a:lnTo>
                  <a:pt x="3075" y="566"/>
                </a:lnTo>
                <a:lnTo>
                  <a:pt x="3076" y="566"/>
                </a:lnTo>
                <a:lnTo>
                  <a:pt x="3077" y="566"/>
                </a:lnTo>
                <a:lnTo>
                  <a:pt x="3078" y="566"/>
                </a:lnTo>
                <a:lnTo>
                  <a:pt x="3078" y="566"/>
                </a:lnTo>
                <a:lnTo>
                  <a:pt x="3079" y="566"/>
                </a:lnTo>
                <a:lnTo>
                  <a:pt x="3079" y="565"/>
                </a:lnTo>
                <a:lnTo>
                  <a:pt x="3080" y="565"/>
                </a:lnTo>
                <a:lnTo>
                  <a:pt x="3081" y="565"/>
                </a:lnTo>
                <a:lnTo>
                  <a:pt x="3082" y="566"/>
                </a:lnTo>
                <a:lnTo>
                  <a:pt x="3083" y="566"/>
                </a:lnTo>
                <a:lnTo>
                  <a:pt x="3084" y="566"/>
                </a:lnTo>
                <a:lnTo>
                  <a:pt x="3084" y="566"/>
                </a:lnTo>
                <a:lnTo>
                  <a:pt x="3084" y="567"/>
                </a:lnTo>
                <a:lnTo>
                  <a:pt x="3084" y="567"/>
                </a:lnTo>
                <a:lnTo>
                  <a:pt x="3085" y="567"/>
                </a:lnTo>
                <a:lnTo>
                  <a:pt x="3086" y="567"/>
                </a:lnTo>
                <a:lnTo>
                  <a:pt x="3087" y="567"/>
                </a:lnTo>
                <a:lnTo>
                  <a:pt x="3088" y="567"/>
                </a:lnTo>
                <a:lnTo>
                  <a:pt x="3089" y="567"/>
                </a:lnTo>
                <a:lnTo>
                  <a:pt x="3090" y="567"/>
                </a:lnTo>
                <a:lnTo>
                  <a:pt x="3090" y="566"/>
                </a:lnTo>
                <a:lnTo>
                  <a:pt x="3090" y="567"/>
                </a:lnTo>
                <a:lnTo>
                  <a:pt x="3091" y="567"/>
                </a:lnTo>
                <a:lnTo>
                  <a:pt x="3092" y="567"/>
                </a:lnTo>
                <a:lnTo>
                  <a:pt x="3093" y="568"/>
                </a:lnTo>
                <a:lnTo>
                  <a:pt x="3094" y="568"/>
                </a:lnTo>
                <a:lnTo>
                  <a:pt x="3094" y="568"/>
                </a:lnTo>
                <a:lnTo>
                  <a:pt x="3095" y="568"/>
                </a:lnTo>
                <a:lnTo>
                  <a:pt x="3095" y="568"/>
                </a:lnTo>
                <a:lnTo>
                  <a:pt x="3095" y="569"/>
                </a:lnTo>
                <a:lnTo>
                  <a:pt x="3096" y="569"/>
                </a:lnTo>
                <a:lnTo>
                  <a:pt x="3097" y="568"/>
                </a:lnTo>
                <a:lnTo>
                  <a:pt x="3097" y="568"/>
                </a:lnTo>
                <a:lnTo>
                  <a:pt x="3098" y="568"/>
                </a:lnTo>
                <a:lnTo>
                  <a:pt x="3099" y="569"/>
                </a:lnTo>
                <a:lnTo>
                  <a:pt x="3100" y="569"/>
                </a:lnTo>
                <a:lnTo>
                  <a:pt x="3100" y="568"/>
                </a:lnTo>
                <a:lnTo>
                  <a:pt x="3101" y="568"/>
                </a:lnTo>
                <a:lnTo>
                  <a:pt x="3102" y="568"/>
                </a:lnTo>
                <a:lnTo>
                  <a:pt x="3102" y="568"/>
                </a:lnTo>
                <a:lnTo>
                  <a:pt x="3103" y="568"/>
                </a:lnTo>
                <a:lnTo>
                  <a:pt x="3103" y="568"/>
                </a:lnTo>
                <a:lnTo>
                  <a:pt x="3103" y="567"/>
                </a:lnTo>
                <a:lnTo>
                  <a:pt x="3104" y="567"/>
                </a:lnTo>
                <a:lnTo>
                  <a:pt x="3105" y="567"/>
                </a:lnTo>
                <a:lnTo>
                  <a:pt x="3105" y="567"/>
                </a:lnTo>
                <a:lnTo>
                  <a:pt x="3105" y="566"/>
                </a:lnTo>
                <a:lnTo>
                  <a:pt x="3106" y="566"/>
                </a:lnTo>
                <a:lnTo>
                  <a:pt x="3107" y="566"/>
                </a:lnTo>
                <a:lnTo>
                  <a:pt x="3108" y="566"/>
                </a:lnTo>
                <a:lnTo>
                  <a:pt x="3109" y="565"/>
                </a:lnTo>
                <a:lnTo>
                  <a:pt x="3109" y="565"/>
                </a:lnTo>
                <a:lnTo>
                  <a:pt x="3110" y="566"/>
                </a:lnTo>
                <a:lnTo>
                  <a:pt x="3110" y="566"/>
                </a:lnTo>
                <a:lnTo>
                  <a:pt x="3111" y="567"/>
                </a:lnTo>
                <a:lnTo>
                  <a:pt x="3112" y="567"/>
                </a:lnTo>
                <a:lnTo>
                  <a:pt x="3113" y="568"/>
                </a:lnTo>
                <a:lnTo>
                  <a:pt x="3114" y="568"/>
                </a:lnTo>
                <a:lnTo>
                  <a:pt x="3115" y="568"/>
                </a:lnTo>
                <a:lnTo>
                  <a:pt x="3115" y="568"/>
                </a:lnTo>
                <a:lnTo>
                  <a:pt x="3115" y="569"/>
                </a:lnTo>
                <a:lnTo>
                  <a:pt x="3115" y="569"/>
                </a:lnTo>
                <a:lnTo>
                  <a:pt x="3115" y="570"/>
                </a:lnTo>
                <a:lnTo>
                  <a:pt x="3116" y="570"/>
                </a:lnTo>
                <a:lnTo>
                  <a:pt x="3116" y="571"/>
                </a:lnTo>
                <a:lnTo>
                  <a:pt x="3117" y="571"/>
                </a:lnTo>
                <a:lnTo>
                  <a:pt x="3118" y="571"/>
                </a:lnTo>
                <a:lnTo>
                  <a:pt x="3119" y="572"/>
                </a:lnTo>
                <a:lnTo>
                  <a:pt x="3120" y="573"/>
                </a:lnTo>
                <a:lnTo>
                  <a:pt x="3121" y="573"/>
                </a:lnTo>
                <a:lnTo>
                  <a:pt x="3121" y="573"/>
                </a:lnTo>
                <a:lnTo>
                  <a:pt x="3121" y="573"/>
                </a:lnTo>
                <a:lnTo>
                  <a:pt x="3122" y="574"/>
                </a:lnTo>
                <a:lnTo>
                  <a:pt x="3123" y="575"/>
                </a:lnTo>
                <a:lnTo>
                  <a:pt x="3124" y="576"/>
                </a:lnTo>
                <a:lnTo>
                  <a:pt x="3125" y="576"/>
                </a:lnTo>
                <a:lnTo>
                  <a:pt x="3126" y="577"/>
                </a:lnTo>
                <a:lnTo>
                  <a:pt x="3126" y="577"/>
                </a:lnTo>
                <a:lnTo>
                  <a:pt x="3126" y="578"/>
                </a:lnTo>
                <a:lnTo>
                  <a:pt x="3127" y="578"/>
                </a:lnTo>
                <a:lnTo>
                  <a:pt x="3127" y="578"/>
                </a:lnTo>
                <a:lnTo>
                  <a:pt x="3127" y="578"/>
                </a:lnTo>
                <a:lnTo>
                  <a:pt x="3128" y="578"/>
                </a:lnTo>
                <a:lnTo>
                  <a:pt x="3129" y="579"/>
                </a:lnTo>
                <a:lnTo>
                  <a:pt x="3130" y="579"/>
                </a:lnTo>
                <a:lnTo>
                  <a:pt x="3130" y="580"/>
                </a:lnTo>
                <a:lnTo>
                  <a:pt x="3131" y="580"/>
                </a:lnTo>
                <a:lnTo>
                  <a:pt x="3131" y="580"/>
                </a:lnTo>
                <a:lnTo>
                  <a:pt x="3132" y="580"/>
                </a:lnTo>
                <a:lnTo>
                  <a:pt x="3133" y="581"/>
                </a:lnTo>
                <a:lnTo>
                  <a:pt x="3134" y="581"/>
                </a:lnTo>
                <a:lnTo>
                  <a:pt x="3134" y="582"/>
                </a:lnTo>
                <a:lnTo>
                  <a:pt x="3134" y="582"/>
                </a:lnTo>
                <a:lnTo>
                  <a:pt x="3135" y="582"/>
                </a:lnTo>
                <a:lnTo>
                  <a:pt x="3136" y="581"/>
                </a:lnTo>
                <a:lnTo>
                  <a:pt x="3136" y="580"/>
                </a:lnTo>
                <a:lnTo>
                  <a:pt x="3137" y="579"/>
                </a:lnTo>
                <a:lnTo>
                  <a:pt x="3137" y="578"/>
                </a:lnTo>
                <a:lnTo>
                  <a:pt x="3138" y="578"/>
                </a:lnTo>
                <a:lnTo>
                  <a:pt x="3138" y="578"/>
                </a:lnTo>
                <a:lnTo>
                  <a:pt x="3139" y="578"/>
                </a:lnTo>
                <a:lnTo>
                  <a:pt x="3140" y="577"/>
                </a:lnTo>
                <a:lnTo>
                  <a:pt x="3140" y="576"/>
                </a:lnTo>
                <a:lnTo>
                  <a:pt x="3141" y="575"/>
                </a:lnTo>
                <a:lnTo>
                  <a:pt x="3141" y="575"/>
                </a:lnTo>
                <a:lnTo>
                  <a:pt x="3142" y="574"/>
                </a:lnTo>
                <a:lnTo>
                  <a:pt x="3143" y="573"/>
                </a:lnTo>
                <a:lnTo>
                  <a:pt x="3144" y="573"/>
                </a:lnTo>
                <a:lnTo>
                  <a:pt x="3145" y="573"/>
                </a:lnTo>
                <a:lnTo>
                  <a:pt x="3145" y="573"/>
                </a:lnTo>
                <a:lnTo>
                  <a:pt x="3146" y="573"/>
                </a:lnTo>
                <a:lnTo>
                  <a:pt x="3146" y="572"/>
                </a:lnTo>
                <a:lnTo>
                  <a:pt x="3146" y="571"/>
                </a:lnTo>
                <a:lnTo>
                  <a:pt x="3147" y="571"/>
                </a:lnTo>
                <a:lnTo>
                  <a:pt x="3148" y="571"/>
                </a:lnTo>
                <a:lnTo>
                  <a:pt x="3149" y="571"/>
                </a:lnTo>
                <a:lnTo>
                  <a:pt x="3149" y="570"/>
                </a:lnTo>
                <a:lnTo>
                  <a:pt x="3150" y="570"/>
                </a:lnTo>
                <a:lnTo>
                  <a:pt x="3151" y="570"/>
                </a:lnTo>
                <a:lnTo>
                  <a:pt x="3151" y="571"/>
                </a:lnTo>
                <a:lnTo>
                  <a:pt x="3152" y="571"/>
                </a:lnTo>
                <a:lnTo>
                  <a:pt x="3152" y="571"/>
                </a:lnTo>
                <a:lnTo>
                  <a:pt x="3153" y="571"/>
                </a:lnTo>
                <a:lnTo>
                  <a:pt x="3153" y="572"/>
                </a:lnTo>
                <a:lnTo>
                  <a:pt x="3154" y="572"/>
                </a:lnTo>
                <a:lnTo>
                  <a:pt x="3155" y="572"/>
                </a:lnTo>
                <a:lnTo>
                  <a:pt x="3156" y="572"/>
                </a:lnTo>
                <a:lnTo>
                  <a:pt x="3157" y="573"/>
                </a:lnTo>
                <a:lnTo>
                  <a:pt x="3157" y="573"/>
                </a:lnTo>
                <a:lnTo>
                  <a:pt x="3158" y="573"/>
                </a:lnTo>
                <a:lnTo>
                  <a:pt x="3158" y="573"/>
                </a:lnTo>
                <a:lnTo>
                  <a:pt x="3159" y="573"/>
                </a:lnTo>
                <a:lnTo>
                  <a:pt x="3160" y="573"/>
                </a:lnTo>
                <a:lnTo>
                  <a:pt x="3161" y="573"/>
                </a:lnTo>
                <a:lnTo>
                  <a:pt x="3161" y="573"/>
                </a:lnTo>
                <a:lnTo>
                  <a:pt x="3162" y="573"/>
                </a:lnTo>
                <a:lnTo>
                  <a:pt x="3162" y="573"/>
                </a:lnTo>
                <a:lnTo>
                  <a:pt x="3163" y="573"/>
                </a:lnTo>
                <a:lnTo>
                  <a:pt x="3164" y="573"/>
                </a:lnTo>
                <a:lnTo>
                  <a:pt x="3165" y="573"/>
                </a:lnTo>
                <a:lnTo>
                  <a:pt x="3165" y="573"/>
                </a:lnTo>
                <a:lnTo>
                  <a:pt x="3166" y="573"/>
                </a:lnTo>
                <a:lnTo>
                  <a:pt x="3167" y="573"/>
                </a:lnTo>
                <a:lnTo>
                  <a:pt x="3167" y="572"/>
                </a:lnTo>
                <a:lnTo>
                  <a:pt x="3168" y="572"/>
                </a:lnTo>
                <a:lnTo>
                  <a:pt x="3169" y="572"/>
                </a:lnTo>
                <a:lnTo>
                  <a:pt x="3170" y="571"/>
                </a:lnTo>
                <a:lnTo>
                  <a:pt x="3171" y="571"/>
                </a:lnTo>
                <a:lnTo>
                  <a:pt x="3171" y="571"/>
                </a:lnTo>
                <a:lnTo>
                  <a:pt x="3172" y="570"/>
                </a:lnTo>
                <a:lnTo>
                  <a:pt x="3172" y="570"/>
                </a:lnTo>
                <a:lnTo>
                  <a:pt x="3173" y="569"/>
                </a:lnTo>
                <a:lnTo>
                  <a:pt x="3174" y="569"/>
                </a:lnTo>
                <a:lnTo>
                  <a:pt x="3175" y="569"/>
                </a:lnTo>
                <a:lnTo>
                  <a:pt x="3176" y="568"/>
                </a:lnTo>
                <a:lnTo>
                  <a:pt x="3177" y="568"/>
                </a:lnTo>
                <a:lnTo>
                  <a:pt x="3177" y="568"/>
                </a:lnTo>
                <a:lnTo>
                  <a:pt x="3177" y="568"/>
                </a:lnTo>
                <a:lnTo>
                  <a:pt x="3178" y="567"/>
                </a:lnTo>
                <a:lnTo>
                  <a:pt x="3179" y="567"/>
                </a:lnTo>
                <a:lnTo>
                  <a:pt x="3180" y="567"/>
                </a:lnTo>
                <a:lnTo>
                  <a:pt x="3181" y="567"/>
                </a:lnTo>
                <a:lnTo>
                  <a:pt x="3181" y="566"/>
                </a:lnTo>
                <a:lnTo>
                  <a:pt x="3182" y="566"/>
                </a:lnTo>
                <a:lnTo>
                  <a:pt x="3182" y="566"/>
                </a:lnTo>
                <a:lnTo>
                  <a:pt x="3183" y="566"/>
                </a:lnTo>
                <a:lnTo>
                  <a:pt x="3183" y="565"/>
                </a:lnTo>
                <a:lnTo>
                  <a:pt x="3183" y="565"/>
                </a:lnTo>
                <a:lnTo>
                  <a:pt x="3184" y="565"/>
                </a:lnTo>
                <a:lnTo>
                  <a:pt x="3185" y="564"/>
                </a:lnTo>
                <a:lnTo>
                  <a:pt x="3186" y="564"/>
                </a:lnTo>
                <a:lnTo>
                  <a:pt x="3187" y="563"/>
                </a:lnTo>
                <a:lnTo>
                  <a:pt x="3187" y="563"/>
                </a:lnTo>
                <a:lnTo>
                  <a:pt x="3188" y="563"/>
                </a:lnTo>
                <a:lnTo>
                  <a:pt x="3189" y="563"/>
                </a:lnTo>
                <a:lnTo>
                  <a:pt x="3189" y="563"/>
                </a:lnTo>
                <a:lnTo>
                  <a:pt x="3190" y="562"/>
                </a:lnTo>
                <a:lnTo>
                  <a:pt x="3190" y="561"/>
                </a:lnTo>
                <a:lnTo>
                  <a:pt x="3191" y="561"/>
                </a:lnTo>
                <a:lnTo>
                  <a:pt x="3192" y="561"/>
                </a:lnTo>
                <a:lnTo>
                  <a:pt x="3192" y="560"/>
                </a:lnTo>
                <a:lnTo>
                  <a:pt x="3193" y="560"/>
                </a:lnTo>
                <a:lnTo>
                  <a:pt x="3193" y="559"/>
                </a:lnTo>
                <a:lnTo>
                  <a:pt x="3194" y="559"/>
                </a:lnTo>
                <a:lnTo>
                  <a:pt x="3195" y="559"/>
                </a:lnTo>
                <a:lnTo>
                  <a:pt x="3195" y="558"/>
                </a:lnTo>
                <a:lnTo>
                  <a:pt x="3196" y="557"/>
                </a:lnTo>
                <a:lnTo>
                  <a:pt x="3197" y="557"/>
                </a:lnTo>
                <a:lnTo>
                  <a:pt x="3197" y="557"/>
                </a:lnTo>
                <a:lnTo>
                  <a:pt x="3198" y="557"/>
                </a:lnTo>
                <a:lnTo>
                  <a:pt x="3198" y="557"/>
                </a:lnTo>
                <a:lnTo>
                  <a:pt x="3199" y="556"/>
                </a:lnTo>
                <a:lnTo>
                  <a:pt x="3200" y="556"/>
                </a:lnTo>
                <a:lnTo>
                  <a:pt x="3201" y="555"/>
                </a:lnTo>
                <a:lnTo>
                  <a:pt x="3202" y="555"/>
                </a:lnTo>
                <a:lnTo>
                  <a:pt x="3202" y="554"/>
                </a:lnTo>
                <a:lnTo>
                  <a:pt x="3202" y="554"/>
                </a:lnTo>
                <a:lnTo>
                  <a:pt x="3202" y="553"/>
                </a:lnTo>
                <a:lnTo>
                  <a:pt x="3203" y="553"/>
                </a:lnTo>
                <a:lnTo>
                  <a:pt x="3203" y="553"/>
                </a:lnTo>
                <a:lnTo>
                  <a:pt x="3204" y="552"/>
                </a:lnTo>
                <a:lnTo>
                  <a:pt x="3205" y="552"/>
                </a:lnTo>
                <a:lnTo>
                  <a:pt x="3206" y="552"/>
                </a:lnTo>
                <a:lnTo>
                  <a:pt x="3207" y="551"/>
                </a:lnTo>
                <a:lnTo>
                  <a:pt x="3208" y="551"/>
                </a:lnTo>
                <a:lnTo>
                  <a:pt x="3208" y="550"/>
                </a:lnTo>
                <a:lnTo>
                  <a:pt x="3208" y="550"/>
                </a:lnTo>
                <a:lnTo>
                  <a:pt x="3208" y="549"/>
                </a:lnTo>
                <a:lnTo>
                  <a:pt x="3209" y="549"/>
                </a:lnTo>
                <a:lnTo>
                  <a:pt x="3209" y="548"/>
                </a:lnTo>
                <a:lnTo>
                  <a:pt x="3210" y="548"/>
                </a:lnTo>
                <a:lnTo>
                  <a:pt x="3211" y="548"/>
                </a:lnTo>
                <a:lnTo>
                  <a:pt x="3212" y="548"/>
                </a:lnTo>
                <a:lnTo>
                  <a:pt x="3212" y="547"/>
                </a:lnTo>
                <a:lnTo>
                  <a:pt x="3213" y="547"/>
                </a:lnTo>
                <a:lnTo>
                  <a:pt x="3213" y="547"/>
                </a:lnTo>
                <a:lnTo>
                  <a:pt x="3214" y="547"/>
                </a:lnTo>
                <a:lnTo>
                  <a:pt x="3214" y="547"/>
                </a:lnTo>
                <a:lnTo>
                  <a:pt x="3215" y="546"/>
                </a:lnTo>
                <a:lnTo>
                  <a:pt x="3216" y="546"/>
                </a:lnTo>
                <a:lnTo>
                  <a:pt x="3217" y="547"/>
                </a:lnTo>
                <a:lnTo>
                  <a:pt x="3218" y="547"/>
                </a:lnTo>
                <a:lnTo>
                  <a:pt x="3218" y="547"/>
                </a:lnTo>
                <a:lnTo>
                  <a:pt x="3219" y="547"/>
                </a:lnTo>
                <a:lnTo>
                  <a:pt x="3220" y="547"/>
                </a:lnTo>
                <a:lnTo>
                  <a:pt x="3220" y="547"/>
                </a:lnTo>
                <a:lnTo>
                  <a:pt x="3221" y="548"/>
                </a:lnTo>
                <a:lnTo>
                  <a:pt x="3222" y="548"/>
                </a:lnTo>
                <a:lnTo>
                  <a:pt x="3223" y="549"/>
                </a:lnTo>
                <a:lnTo>
                  <a:pt x="3223" y="549"/>
                </a:lnTo>
                <a:lnTo>
                  <a:pt x="3223" y="550"/>
                </a:lnTo>
                <a:lnTo>
                  <a:pt x="3224" y="550"/>
                </a:lnTo>
                <a:lnTo>
                  <a:pt x="3224" y="551"/>
                </a:lnTo>
                <a:lnTo>
                  <a:pt x="3225" y="551"/>
                </a:lnTo>
                <a:lnTo>
                  <a:pt x="3226" y="551"/>
                </a:lnTo>
                <a:lnTo>
                  <a:pt x="3226" y="552"/>
                </a:lnTo>
                <a:lnTo>
                  <a:pt x="3226" y="552"/>
                </a:lnTo>
                <a:lnTo>
                  <a:pt x="3227" y="551"/>
                </a:lnTo>
                <a:lnTo>
                  <a:pt x="3228" y="551"/>
                </a:lnTo>
                <a:lnTo>
                  <a:pt x="3229" y="551"/>
                </a:lnTo>
                <a:lnTo>
                  <a:pt x="3229" y="551"/>
                </a:lnTo>
                <a:lnTo>
                  <a:pt x="3230" y="551"/>
                </a:lnTo>
                <a:lnTo>
                  <a:pt x="3231" y="550"/>
                </a:lnTo>
                <a:lnTo>
                  <a:pt x="3232" y="550"/>
                </a:lnTo>
                <a:lnTo>
                  <a:pt x="3233" y="550"/>
                </a:lnTo>
                <a:lnTo>
                  <a:pt x="3233" y="550"/>
                </a:lnTo>
                <a:lnTo>
                  <a:pt x="3233" y="549"/>
                </a:lnTo>
                <a:lnTo>
                  <a:pt x="3234" y="548"/>
                </a:lnTo>
                <a:lnTo>
                  <a:pt x="3234" y="548"/>
                </a:lnTo>
                <a:lnTo>
                  <a:pt x="3235" y="548"/>
                </a:lnTo>
                <a:lnTo>
                  <a:pt x="3236" y="548"/>
                </a:lnTo>
                <a:lnTo>
                  <a:pt x="3237" y="548"/>
                </a:lnTo>
                <a:lnTo>
                  <a:pt x="3238" y="548"/>
                </a:lnTo>
                <a:lnTo>
                  <a:pt x="3239" y="548"/>
                </a:lnTo>
                <a:lnTo>
                  <a:pt x="3239" y="547"/>
                </a:lnTo>
                <a:lnTo>
                  <a:pt x="3239" y="547"/>
                </a:lnTo>
                <a:lnTo>
                  <a:pt x="3240" y="547"/>
                </a:lnTo>
                <a:lnTo>
                  <a:pt x="3241" y="547"/>
                </a:lnTo>
                <a:lnTo>
                  <a:pt x="3242" y="546"/>
                </a:lnTo>
                <a:lnTo>
                  <a:pt x="3243" y="546"/>
                </a:lnTo>
                <a:lnTo>
                  <a:pt x="3244" y="545"/>
                </a:lnTo>
                <a:lnTo>
                  <a:pt x="3244" y="545"/>
                </a:lnTo>
                <a:lnTo>
                  <a:pt x="3244" y="545"/>
                </a:lnTo>
                <a:lnTo>
                  <a:pt x="3245" y="545"/>
                </a:lnTo>
                <a:lnTo>
                  <a:pt x="3246" y="545"/>
                </a:lnTo>
                <a:lnTo>
                  <a:pt x="3247" y="545"/>
                </a:lnTo>
                <a:lnTo>
                  <a:pt x="3248" y="544"/>
                </a:lnTo>
                <a:lnTo>
                  <a:pt x="3249" y="544"/>
                </a:lnTo>
                <a:lnTo>
                  <a:pt x="3249" y="545"/>
                </a:lnTo>
                <a:lnTo>
                  <a:pt x="3250" y="545"/>
                </a:lnTo>
                <a:lnTo>
                  <a:pt x="3251" y="545"/>
                </a:lnTo>
                <a:lnTo>
                  <a:pt x="3251" y="546"/>
                </a:lnTo>
                <a:lnTo>
                  <a:pt x="3252" y="547"/>
                </a:lnTo>
                <a:lnTo>
                  <a:pt x="3253" y="547"/>
                </a:lnTo>
                <a:lnTo>
                  <a:pt x="3254" y="547"/>
                </a:lnTo>
                <a:lnTo>
                  <a:pt x="3254" y="548"/>
                </a:lnTo>
                <a:lnTo>
                  <a:pt x="3255" y="548"/>
                </a:lnTo>
                <a:lnTo>
                  <a:pt x="3256" y="548"/>
                </a:lnTo>
                <a:lnTo>
                  <a:pt x="3256" y="549"/>
                </a:lnTo>
                <a:lnTo>
                  <a:pt x="3257" y="549"/>
                </a:lnTo>
                <a:lnTo>
                  <a:pt x="3257" y="549"/>
                </a:lnTo>
                <a:lnTo>
                  <a:pt x="3258" y="550"/>
                </a:lnTo>
                <a:lnTo>
                  <a:pt x="3259" y="551"/>
                </a:lnTo>
                <a:lnTo>
                  <a:pt x="3259" y="551"/>
                </a:lnTo>
                <a:lnTo>
                  <a:pt x="3260" y="551"/>
                </a:lnTo>
                <a:lnTo>
                  <a:pt x="3261" y="552"/>
                </a:lnTo>
                <a:lnTo>
                  <a:pt x="3262" y="552"/>
                </a:lnTo>
                <a:lnTo>
                  <a:pt x="3263" y="552"/>
                </a:lnTo>
                <a:lnTo>
                  <a:pt x="3263" y="552"/>
                </a:lnTo>
                <a:lnTo>
                  <a:pt x="3264" y="552"/>
                </a:lnTo>
                <a:lnTo>
                  <a:pt x="3264" y="553"/>
                </a:lnTo>
                <a:lnTo>
                  <a:pt x="3265" y="554"/>
                </a:lnTo>
                <a:lnTo>
                  <a:pt x="3265" y="554"/>
                </a:lnTo>
                <a:lnTo>
                  <a:pt x="3266" y="554"/>
                </a:lnTo>
                <a:lnTo>
                  <a:pt x="3266" y="555"/>
                </a:lnTo>
                <a:lnTo>
                  <a:pt x="3267" y="555"/>
                </a:lnTo>
                <a:lnTo>
                  <a:pt x="3268" y="554"/>
                </a:lnTo>
                <a:lnTo>
                  <a:pt x="3269" y="554"/>
                </a:lnTo>
                <a:lnTo>
                  <a:pt x="3270" y="554"/>
                </a:lnTo>
                <a:lnTo>
                  <a:pt x="3270" y="553"/>
                </a:lnTo>
                <a:lnTo>
                  <a:pt x="3270" y="552"/>
                </a:lnTo>
                <a:lnTo>
                  <a:pt x="3271" y="552"/>
                </a:lnTo>
                <a:lnTo>
                  <a:pt x="3272" y="552"/>
                </a:lnTo>
                <a:lnTo>
                  <a:pt x="3273" y="552"/>
                </a:lnTo>
                <a:lnTo>
                  <a:pt x="3274" y="551"/>
                </a:lnTo>
                <a:lnTo>
                  <a:pt x="3275" y="551"/>
                </a:lnTo>
                <a:lnTo>
                  <a:pt x="3275" y="550"/>
                </a:lnTo>
                <a:lnTo>
                  <a:pt x="3275" y="550"/>
                </a:lnTo>
                <a:lnTo>
                  <a:pt x="3276" y="550"/>
                </a:lnTo>
                <a:lnTo>
                  <a:pt x="3277" y="550"/>
                </a:lnTo>
                <a:lnTo>
                  <a:pt x="3277" y="549"/>
                </a:lnTo>
                <a:lnTo>
                  <a:pt x="3278" y="549"/>
                </a:lnTo>
                <a:lnTo>
                  <a:pt x="3279" y="549"/>
                </a:lnTo>
                <a:lnTo>
                  <a:pt x="3279" y="548"/>
                </a:lnTo>
                <a:lnTo>
                  <a:pt x="3280" y="548"/>
                </a:lnTo>
                <a:lnTo>
                  <a:pt x="3280" y="548"/>
                </a:lnTo>
                <a:lnTo>
                  <a:pt x="3281" y="547"/>
                </a:lnTo>
                <a:lnTo>
                  <a:pt x="3282" y="547"/>
                </a:lnTo>
                <a:lnTo>
                  <a:pt x="3282" y="546"/>
                </a:lnTo>
                <a:lnTo>
                  <a:pt x="3283" y="546"/>
                </a:lnTo>
                <a:lnTo>
                  <a:pt x="3284" y="545"/>
                </a:lnTo>
                <a:lnTo>
                  <a:pt x="3285" y="545"/>
                </a:lnTo>
                <a:lnTo>
                  <a:pt x="3285" y="544"/>
                </a:lnTo>
                <a:lnTo>
                  <a:pt x="3286" y="544"/>
                </a:lnTo>
                <a:lnTo>
                  <a:pt x="3287" y="543"/>
                </a:lnTo>
                <a:lnTo>
                  <a:pt x="3288" y="543"/>
                </a:lnTo>
                <a:lnTo>
                  <a:pt x="3288" y="542"/>
                </a:lnTo>
                <a:lnTo>
                  <a:pt x="3288" y="542"/>
                </a:lnTo>
                <a:lnTo>
                  <a:pt x="3288" y="541"/>
                </a:lnTo>
                <a:lnTo>
                  <a:pt x="3289" y="541"/>
                </a:lnTo>
                <a:lnTo>
                  <a:pt x="3290" y="540"/>
                </a:lnTo>
                <a:lnTo>
                  <a:pt x="3290" y="539"/>
                </a:lnTo>
                <a:lnTo>
                  <a:pt x="3291" y="538"/>
                </a:lnTo>
                <a:lnTo>
                  <a:pt x="3292" y="538"/>
                </a:lnTo>
                <a:lnTo>
                  <a:pt x="3292" y="537"/>
                </a:lnTo>
                <a:lnTo>
                  <a:pt x="3293" y="537"/>
                </a:lnTo>
                <a:lnTo>
                  <a:pt x="3294" y="537"/>
                </a:lnTo>
                <a:lnTo>
                  <a:pt x="3294" y="537"/>
                </a:lnTo>
                <a:lnTo>
                  <a:pt x="3295" y="537"/>
                </a:lnTo>
                <a:lnTo>
                  <a:pt x="3295" y="537"/>
                </a:lnTo>
                <a:lnTo>
                  <a:pt x="3295" y="537"/>
                </a:lnTo>
                <a:lnTo>
                  <a:pt x="3296" y="537"/>
                </a:lnTo>
                <a:lnTo>
                  <a:pt x="3297" y="537"/>
                </a:lnTo>
                <a:lnTo>
                  <a:pt x="3298" y="537"/>
                </a:lnTo>
                <a:lnTo>
                  <a:pt x="3299" y="537"/>
                </a:lnTo>
                <a:lnTo>
                  <a:pt x="3300" y="537"/>
                </a:lnTo>
                <a:lnTo>
                  <a:pt x="3301" y="537"/>
                </a:lnTo>
                <a:lnTo>
                  <a:pt x="3301" y="536"/>
                </a:lnTo>
                <a:lnTo>
                  <a:pt x="3301" y="536"/>
                </a:lnTo>
                <a:lnTo>
                  <a:pt x="3302" y="536"/>
                </a:lnTo>
                <a:lnTo>
                  <a:pt x="3302" y="535"/>
                </a:lnTo>
                <a:lnTo>
                  <a:pt x="3303" y="535"/>
                </a:lnTo>
                <a:lnTo>
                  <a:pt x="3303" y="534"/>
                </a:lnTo>
                <a:lnTo>
                  <a:pt x="3304" y="534"/>
                </a:lnTo>
                <a:lnTo>
                  <a:pt x="3304" y="533"/>
                </a:lnTo>
                <a:lnTo>
                  <a:pt x="3305" y="533"/>
                </a:lnTo>
                <a:lnTo>
                  <a:pt x="3306" y="533"/>
                </a:lnTo>
                <a:lnTo>
                  <a:pt x="3306" y="532"/>
                </a:lnTo>
                <a:lnTo>
                  <a:pt x="3306" y="532"/>
                </a:lnTo>
                <a:lnTo>
                  <a:pt x="3307" y="531"/>
                </a:lnTo>
                <a:lnTo>
                  <a:pt x="3308" y="531"/>
                </a:lnTo>
                <a:lnTo>
                  <a:pt x="3308" y="531"/>
                </a:lnTo>
                <a:lnTo>
                  <a:pt x="3309" y="531"/>
                </a:lnTo>
                <a:lnTo>
                  <a:pt x="3309" y="530"/>
                </a:lnTo>
                <a:lnTo>
                  <a:pt x="3310" y="530"/>
                </a:lnTo>
                <a:lnTo>
                  <a:pt x="3311" y="530"/>
                </a:lnTo>
                <a:lnTo>
                  <a:pt x="3311" y="528"/>
                </a:lnTo>
                <a:lnTo>
                  <a:pt x="3312" y="527"/>
                </a:lnTo>
                <a:lnTo>
                  <a:pt x="3312" y="527"/>
                </a:lnTo>
                <a:lnTo>
                  <a:pt x="3313" y="526"/>
                </a:lnTo>
                <a:lnTo>
                  <a:pt x="3314" y="526"/>
                </a:lnTo>
                <a:lnTo>
                  <a:pt x="3315" y="525"/>
                </a:lnTo>
                <a:lnTo>
                  <a:pt x="3316" y="525"/>
                </a:lnTo>
                <a:lnTo>
                  <a:pt x="3316" y="524"/>
                </a:lnTo>
                <a:lnTo>
                  <a:pt x="3317" y="524"/>
                </a:lnTo>
                <a:lnTo>
                  <a:pt x="3318" y="523"/>
                </a:lnTo>
                <a:lnTo>
                  <a:pt x="3319" y="522"/>
                </a:lnTo>
                <a:lnTo>
                  <a:pt x="3319" y="522"/>
                </a:lnTo>
                <a:lnTo>
                  <a:pt x="3320" y="522"/>
                </a:lnTo>
                <a:lnTo>
                  <a:pt x="3320" y="521"/>
                </a:lnTo>
                <a:lnTo>
                  <a:pt x="3321" y="521"/>
                </a:lnTo>
                <a:lnTo>
                  <a:pt x="3321" y="521"/>
                </a:lnTo>
                <a:lnTo>
                  <a:pt x="3322" y="520"/>
                </a:lnTo>
                <a:lnTo>
                  <a:pt x="3323" y="519"/>
                </a:lnTo>
                <a:lnTo>
                  <a:pt x="3324" y="518"/>
                </a:lnTo>
                <a:lnTo>
                  <a:pt x="3325" y="517"/>
                </a:lnTo>
                <a:lnTo>
                  <a:pt x="3325" y="517"/>
                </a:lnTo>
                <a:lnTo>
                  <a:pt x="3326" y="516"/>
                </a:lnTo>
                <a:lnTo>
                  <a:pt x="3326" y="515"/>
                </a:lnTo>
                <a:lnTo>
                  <a:pt x="3327" y="514"/>
                </a:lnTo>
                <a:lnTo>
                  <a:pt x="3327" y="513"/>
                </a:lnTo>
                <a:lnTo>
                  <a:pt x="3328" y="512"/>
                </a:lnTo>
                <a:lnTo>
                  <a:pt x="3329" y="511"/>
                </a:lnTo>
                <a:lnTo>
                  <a:pt x="3330" y="511"/>
                </a:lnTo>
                <a:lnTo>
                  <a:pt x="3331" y="511"/>
                </a:lnTo>
                <a:lnTo>
                  <a:pt x="3331" y="511"/>
                </a:lnTo>
                <a:lnTo>
                  <a:pt x="3331" y="510"/>
                </a:lnTo>
                <a:lnTo>
                  <a:pt x="3331" y="510"/>
                </a:lnTo>
                <a:lnTo>
                  <a:pt x="3332" y="509"/>
                </a:lnTo>
                <a:lnTo>
                  <a:pt x="3333" y="508"/>
                </a:lnTo>
                <a:lnTo>
                  <a:pt x="3334" y="508"/>
                </a:lnTo>
                <a:lnTo>
                  <a:pt x="3335" y="508"/>
                </a:lnTo>
                <a:lnTo>
                  <a:pt x="3335" y="507"/>
                </a:lnTo>
                <a:lnTo>
                  <a:pt x="3336" y="507"/>
                </a:lnTo>
                <a:lnTo>
                  <a:pt x="3337" y="506"/>
                </a:lnTo>
                <a:lnTo>
                  <a:pt x="3337" y="506"/>
                </a:lnTo>
                <a:lnTo>
                  <a:pt x="3337" y="505"/>
                </a:lnTo>
                <a:lnTo>
                  <a:pt x="3338" y="504"/>
                </a:lnTo>
                <a:lnTo>
                  <a:pt x="3339" y="504"/>
                </a:lnTo>
                <a:lnTo>
                  <a:pt x="3339" y="503"/>
                </a:lnTo>
                <a:lnTo>
                  <a:pt x="3340" y="503"/>
                </a:lnTo>
                <a:lnTo>
                  <a:pt x="3341" y="503"/>
                </a:lnTo>
                <a:lnTo>
                  <a:pt x="3342" y="502"/>
                </a:lnTo>
                <a:lnTo>
                  <a:pt x="3342" y="502"/>
                </a:lnTo>
                <a:lnTo>
                  <a:pt x="3342" y="501"/>
                </a:lnTo>
                <a:lnTo>
                  <a:pt x="3343" y="501"/>
                </a:lnTo>
                <a:lnTo>
                  <a:pt x="3343" y="501"/>
                </a:lnTo>
                <a:lnTo>
                  <a:pt x="3344" y="500"/>
                </a:lnTo>
                <a:lnTo>
                  <a:pt x="3345" y="499"/>
                </a:lnTo>
                <a:lnTo>
                  <a:pt x="3346" y="498"/>
                </a:lnTo>
                <a:lnTo>
                  <a:pt x="3346" y="499"/>
                </a:lnTo>
                <a:lnTo>
                  <a:pt x="3347" y="499"/>
                </a:lnTo>
                <a:lnTo>
                  <a:pt x="3347" y="498"/>
                </a:lnTo>
                <a:lnTo>
                  <a:pt x="3348" y="498"/>
                </a:lnTo>
                <a:lnTo>
                  <a:pt x="3349" y="498"/>
                </a:lnTo>
                <a:lnTo>
                  <a:pt x="3349" y="499"/>
                </a:lnTo>
                <a:lnTo>
                  <a:pt x="3350" y="499"/>
                </a:lnTo>
                <a:lnTo>
                  <a:pt x="3350" y="499"/>
                </a:lnTo>
                <a:lnTo>
                  <a:pt x="3351" y="499"/>
                </a:lnTo>
                <a:lnTo>
                  <a:pt x="3351" y="498"/>
                </a:lnTo>
                <a:lnTo>
                  <a:pt x="3352" y="497"/>
                </a:lnTo>
                <a:lnTo>
                  <a:pt x="3352" y="497"/>
                </a:lnTo>
                <a:lnTo>
                  <a:pt x="3352" y="496"/>
                </a:lnTo>
                <a:lnTo>
                  <a:pt x="3353" y="496"/>
                </a:lnTo>
                <a:lnTo>
                  <a:pt x="3354" y="495"/>
                </a:lnTo>
                <a:lnTo>
                  <a:pt x="3355" y="493"/>
                </a:lnTo>
                <a:lnTo>
                  <a:pt x="3355" y="492"/>
                </a:lnTo>
                <a:lnTo>
                  <a:pt x="3356" y="491"/>
                </a:lnTo>
                <a:lnTo>
                  <a:pt x="3356" y="490"/>
                </a:lnTo>
                <a:lnTo>
                  <a:pt x="3356" y="489"/>
                </a:lnTo>
                <a:lnTo>
                  <a:pt x="3357" y="489"/>
                </a:lnTo>
                <a:lnTo>
                  <a:pt x="3357" y="487"/>
                </a:lnTo>
                <a:lnTo>
                  <a:pt x="3358" y="486"/>
                </a:lnTo>
                <a:lnTo>
                  <a:pt x="3359" y="485"/>
                </a:lnTo>
                <a:lnTo>
                  <a:pt x="3359" y="485"/>
                </a:lnTo>
                <a:lnTo>
                  <a:pt x="3360" y="485"/>
                </a:lnTo>
                <a:lnTo>
                  <a:pt x="3360" y="484"/>
                </a:lnTo>
                <a:lnTo>
                  <a:pt x="3361" y="483"/>
                </a:lnTo>
                <a:lnTo>
                  <a:pt x="3362" y="482"/>
                </a:lnTo>
                <a:lnTo>
                  <a:pt x="3362" y="482"/>
                </a:lnTo>
                <a:lnTo>
                  <a:pt x="3362" y="481"/>
                </a:lnTo>
                <a:lnTo>
                  <a:pt x="3362" y="480"/>
                </a:lnTo>
                <a:lnTo>
                  <a:pt x="3362" y="480"/>
                </a:lnTo>
                <a:lnTo>
                  <a:pt x="3363" y="480"/>
                </a:lnTo>
                <a:lnTo>
                  <a:pt x="3363" y="479"/>
                </a:lnTo>
                <a:lnTo>
                  <a:pt x="3364" y="479"/>
                </a:lnTo>
                <a:lnTo>
                  <a:pt x="3365" y="478"/>
                </a:lnTo>
                <a:lnTo>
                  <a:pt x="3366" y="477"/>
                </a:lnTo>
                <a:lnTo>
                  <a:pt x="3367" y="477"/>
                </a:lnTo>
                <a:lnTo>
                  <a:pt x="3368" y="476"/>
                </a:lnTo>
                <a:lnTo>
                  <a:pt x="3368" y="475"/>
                </a:lnTo>
                <a:lnTo>
                  <a:pt x="3368" y="475"/>
                </a:lnTo>
                <a:lnTo>
                  <a:pt x="3369" y="475"/>
                </a:lnTo>
                <a:lnTo>
                  <a:pt x="3370" y="474"/>
                </a:lnTo>
                <a:lnTo>
                  <a:pt x="3371" y="473"/>
                </a:lnTo>
                <a:lnTo>
                  <a:pt x="3372" y="473"/>
                </a:lnTo>
                <a:lnTo>
                  <a:pt x="3373" y="472"/>
                </a:lnTo>
                <a:lnTo>
                  <a:pt x="3373" y="472"/>
                </a:lnTo>
                <a:lnTo>
                  <a:pt x="3373" y="471"/>
                </a:lnTo>
                <a:lnTo>
                  <a:pt x="3374" y="471"/>
                </a:lnTo>
                <a:lnTo>
                  <a:pt x="3374" y="471"/>
                </a:lnTo>
                <a:lnTo>
                  <a:pt x="3375" y="470"/>
                </a:lnTo>
                <a:lnTo>
                  <a:pt x="3376" y="470"/>
                </a:lnTo>
                <a:lnTo>
                  <a:pt x="3377" y="469"/>
                </a:lnTo>
                <a:lnTo>
                  <a:pt x="3378" y="468"/>
                </a:lnTo>
                <a:lnTo>
                  <a:pt x="3378" y="467"/>
                </a:lnTo>
                <a:lnTo>
                  <a:pt x="3379" y="467"/>
                </a:lnTo>
                <a:lnTo>
                  <a:pt x="3380" y="466"/>
                </a:lnTo>
                <a:lnTo>
                  <a:pt x="3380" y="465"/>
                </a:lnTo>
                <a:lnTo>
                  <a:pt x="3381" y="465"/>
                </a:lnTo>
                <a:lnTo>
                  <a:pt x="3382" y="464"/>
                </a:lnTo>
                <a:lnTo>
                  <a:pt x="3383" y="463"/>
                </a:lnTo>
                <a:lnTo>
                  <a:pt x="3383" y="462"/>
                </a:lnTo>
                <a:lnTo>
                  <a:pt x="3383" y="461"/>
                </a:lnTo>
                <a:lnTo>
                  <a:pt x="3384" y="461"/>
                </a:lnTo>
                <a:lnTo>
                  <a:pt x="3384" y="460"/>
                </a:lnTo>
                <a:lnTo>
                  <a:pt x="3385" y="460"/>
                </a:lnTo>
                <a:lnTo>
                  <a:pt x="3385" y="460"/>
                </a:lnTo>
                <a:lnTo>
                  <a:pt x="3386" y="459"/>
                </a:lnTo>
                <a:lnTo>
                  <a:pt x="3387" y="458"/>
                </a:lnTo>
                <a:lnTo>
                  <a:pt x="3387" y="456"/>
                </a:lnTo>
                <a:lnTo>
                  <a:pt x="3388" y="455"/>
                </a:lnTo>
                <a:lnTo>
                  <a:pt x="3388" y="454"/>
                </a:lnTo>
                <a:lnTo>
                  <a:pt x="3389" y="453"/>
                </a:lnTo>
                <a:lnTo>
                  <a:pt x="3390" y="454"/>
                </a:lnTo>
                <a:lnTo>
                  <a:pt x="3391" y="454"/>
                </a:lnTo>
                <a:lnTo>
                  <a:pt x="3392" y="454"/>
                </a:lnTo>
                <a:lnTo>
                  <a:pt x="3393" y="453"/>
                </a:lnTo>
                <a:lnTo>
                  <a:pt x="3393" y="453"/>
                </a:lnTo>
                <a:lnTo>
                  <a:pt x="3393" y="454"/>
                </a:lnTo>
                <a:lnTo>
                  <a:pt x="3393" y="454"/>
                </a:lnTo>
                <a:lnTo>
                  <a:pt x="3394" y="454"/>
                </a:lnTo>
                <a:lnTo>
                  <a:pt x="3394" y="455"/>
                </a:lnTo>
                <a:lnTo>
                  <a:pt x="3395" y="455"/>
                </a:lnTo>
                <a:lnTo>
                  <a:pt x="3396" y="455"/>
                </a:lnTo>
                <a:lnTo>
                  <a:pt x="3397" y="455"/>
                </a:lnTo>
                <a:lnTo>
                  <a:pt x="3398" y="455"/>
                </a:lnTo>
                <a:lnTo>
                  <a:pt x="3398" y="456"/>
                </a:lnTo>
                <a:lnTo>
                  <a:pt x="3399" y="456"/>
                </a:lnTo>
                <a:lnTo>
                  <a:pt x="3399" y="457"/>
                </a:lnTo>
                <a:lnTo>
                  <a:pt x="3400" y="458"/>
                </a:lnTo>
                <a:lnTo>
                  <a:pt x="3401" y="459"/>
                </a:lnTo>
                <a:lnTo>
                  <a:pt x="3402" y="459"/>
                </a:lnTo>
                <a:lnTo>
                  <a:pt x="3403" y="460"/>
                </a:lnTo>
                <a:lnTo>
                  <a:pt x="3404" y="460"/>
                </a:lnTo>
                <a:lnTo>
                  <a:pt x="3404" y="461"/>
                </a:lnTo>
                <a:lnTo>
                  <a:pt x="3405" y="461"/>
                </a:lnTo>
                <a:lnTo>
                  <a:pt x="3405" y="461"/>
                </a:lnTo>
                <a:lnTo>
                  <a:pt x="3405" y="461"/>
                </a:lnTo>
                <a:lnTo>
                  <a:pt x="3405" y="462"/>
                </a:lnTo>
                <a:lnTo>
                  <a:pt x="3406" y="463"/>
                </a:lnTo>
                <a:lnTo>
                  <a:pt x="3407" y="463"/>
                </a:lnTo>
                <a:lnTo>
                  <a:pt x="3408" y="464"/>
                </a:lnTo>
                <a:lnTo>
                  <a:pt x="3409" y="465"/>
                </a:lnTo>
                <a:lnTo>
                  <a:pt x="3409" y="466"/>
                </a:lnTo>
                <a:lnTo>
                  <a:pt x="3409" y="467"/>
                </a:lnTo>
                <a:lnTo>
                  <a:pt x="3410" y="468"/>
                </a:lnTo>
                <a:lnTo>
                  <a:pt x="3411" y="469"/>
                </a:lnTo>
                <a:lnTo>
                  <a:pt x="3411" y="469"/>
                </a:lnTo>
                <a:lnTo>
                  <a:pt x="3412" y="469"/>
                </a:lnTo>
                <a:lnTo>
                  <a:pt x="3413" y="468"/>
                </a:lnTo>
                <a:lnTo>
                  <a:pt x="3414" y="467"/>
                </a:lnTo>
                <a:lnTo>
                  <a:pt x="3414" y="466"/>
                </a:lnTo>
                <a:lnTo>
                  <a:pt x="3414" y="466"/>
                </a:lnTo>
                <a:lnTo>
                  <a:pt x="3414" y="465"/>
                </a:lnTo>
                <a:lnTo>
                  <a:pt x="3415" y="465"/>
                </a:lnTo>
                <a:lnTo>
                  <a:pt x="3416" y="465"/>
                </a:lnTo>
                <a:lnTo>
                  <a:pt x="3416" y="463"/>
                </a:lnTo>
                <a:lnTo>
                  <a:pt x="3417" y="463"/>
                </a:lnTo>
                <a:lnTo>
                  <a:pt x="3417" y="462"/>
                </a:lnTo>
                <a:lnTo>
                  <a:pt x="3418" y="461"/>
                </a:lnTo>
                <a:lnTo>
                  <a:pt x="3419" y="461"/>
                </a:lnTo>
                <a:lnTo>
                  <a:pt x="3419" y="460"/>
                </a:lnTo>
                <a:lnTo>
                  <a:pt x="3420" y="460"/>
                </a:lnTo>
                <a:lnTo>
                  <a:pt x="3421" y="459"/>
                </a:lnTo>
                <a:lnTo>
                  <a:pt x="3422" y="458"/>
                </a:lnTo>
                <a:lnTo>
                  <a:pt x="3423" y="457"/>
                </a:lnTo>
                <a:lnTo>
                  <a:pt x="3424" y="456"/>
                </a:lnTo>
                <a:lnTo>
                  <a:pt x="3424" y="455"/>
                </a:lnTo>
                <a:lnTo>
                  <a:pt x="3424" y="455"/>
                </a:lnTo>
                <a:lnTo>
                  <a:pt x="3424" y="454"/>
                </a:lnTo>
                <a:lnTo>
                  <a:pt x="3425" y="454"/>
                </a:lnTo>
                <a:lnTo>
                  <a:pt x="3426" y="454"/>
                </a:lnTo>
                <a:lnTo>
                  <a:pt x="3427" y="453"/>
                </a:lnTo>
                <a:lnTo>
                  <a:pt x="3428" y="453"/>
                </a:lnTo>
                <a:lnTo>
                  <a:pt x="3428" y="452"/>
                </a:lnTo>
                <a:lnTo>
                  <a:pt x="3429" y="452"/>
                </a:lnTo>
                <a:lnTo>
                  <a:pt x="3429" y="451"/>
                </a:lnTo>
                <a:lnTo>
                  <a:pt x="3430" y="451"/>
                </a:lnTo>
                <a:lnTo>
                  <a:pt x="3431" y="450"/>
                </a:lnTo>
                <a:lnTo>
                  <a:pt x="3432" y="450"/>
                </a:lnTo>
                <a:lnTo>
                  <a:pt x="3433" y="450"/>
                </a:lnTo>
                <a:lnTo>
                  <a:pt x="3434" y="449"/>
                </a:lnTo>
                <a:lnTo>
                  <a:pt x="3434" y="449"/>
                </a:lnTo>
                <a:lnTo>
                  <a:pt x="3435" y="448"/>
                </a:lnTo>
                <a:lnTo>
                  <a:pt x="3436" y="447"/>
                </a:lnTo>
                <a:lnTo>
                  <a:pt x="3436" y="447"/>
                </a:lnTo>
                <a:lnTo>
                  <a:pt x="3437" y="447"/>
                </a:lnTo>
                <a:lnTo>
                  <a:pt x="3437" y="446"/>
                </a:lnTo>
                <a:lnTo>
                  <a:pt x="3438" y="446"/>
                </a:lnTo>
                <a:lnTo>
                  <a:pt x="3438" y="445"/>
                </a:lnTo>
                <a:lnTo>
                  <a:pt x="3439" y="445"/>
                </a:lnTo>
                <a:lnTo>
                  <a:pt x="3440" y="444"/>
                </a:lnTo>
                <a:lnTo>
                  <a:pt x="3440" y="444"/>
                </a:lnTo>
                <a:lnTo>
                  <a:pt x="3441" y="444"/>
                </a:lnTo>
                <a:lnTo>
                  <a:pt x="3442" y="444"/>
                </a:lnTo>
                <a:lnTo>
                  <a:pt x="3442" y="445"/>
                </a:lnTo>
                <a:lnTo>
                  <a:pt x="3443" y="445"/>
                </a:lnTo>
                <a:lnTo>
                  <a:pt x="3444" y="445"/>
                </a:lnTo>
                <a:lnTo>
                  <a:pt x="3445" y="445"/>
                </a:lnTo>
                <a:lnTo>
                  <a:pt x="3445" y="445"/>
                </a:lnTo>
                <a:lnTo>
                  <a:pt x="3446" y="445"/>
                </a:lnTo>
                <a:lnTo>
                  <a:pt x="3447" y="445"/>
                </a:lnTo>
                <a:lnTo>
                  <a:pt x="3448" y="445"/>
                </a:lnTo>
                <a:lnTo>
                  <a:pt x="3448" y="446"/>
                </a:lnTo>
                <a:lnTo>
                  <a:pt x="3449" y="446"/>
                </a:lnTo>
                <a:lnTo>
                  <a:pt x="3449" y="446"/>
                </a:lnTo>
                <a:lnTo>
                  <a:pt x="3450" y="446"/>
                </a:lnTo>
                <a:lnTo>
                  <a:pt x="3450" y="447"/>
                </a:lnTo>
                <a:lnTo>
                  <a:pt x="3451" y="447"/>
                </a:lnTo>
                <a:lnTo>
                  <a:pt x="3452" y="447"/>
                </a:lnTo>
                <a:lnTo>
                  <a:pt x="3453" y="447"/>
                </a:lnTo>
                <a:lnTo>
                  <a:pt x="3454" y="447"/>
                </a:lnTo>
                <a:lnTo>
                  <a:pt x="3455" y="447"/>
                </a:lnTo>
                <a:lnTo>
                  <a:pt x="3455" y="447"/>
                </a:lnTo>
                <a:lnTo>
                  <a:pt x="3455" y="446"/>
                </a:lnTo>
                <a:lnTo>
                  <a:pt x="3455" y="446"/>
                </a:lnTo>
                <a:lnTo>
                  <a:pt x="3456" y="446"/>
                </a:lnTo>
                <a:lnTo>
                  <a:pt x="3457" y="446"/>
                </a:lnTo>
                <a:lnTo>
                  <a:pt x="3458" y="446"/>
                </a:lnTo>
                <a:lnTo>
                  <a:pt x="3459" y="447"/>
                </a:lnTo>
                <a:lnTo>
                  <a:pt x="3460" y="447"/>
                </a:lnTo>
                <a:lnTo>
                  <a:pt x="3460" y="446"/>
                </a:lnTo>
                <a:lnTo>
                  <a:pt x="3460" y="446"/>
                </a:lnTo>
                <a:lnTo>
                  <a:pt x="3460" y="447"/>
                </a:lnTo>
                <a:lnTo>
                  <a:pt x="3460" y="447"/>
                </a:lnTo>
                <a:lnTo>
                  <a:pt x="3461" y="447"/>
                </a:lnTo>
                <a:lnTo>
                  <a:pt x="3462" y="448"/>
                </a:lnTo>
                <a:lnTo>
                  <a:pt x="3463" y="449"/>
                </a:lnTo>
                <a:lnTo>
                  <a:pt x="3464" y="449"/>
                </a:lnTo>
                <a:lnTo>
                  <a:pt x="3464" y="449"/>
                </a:lnTo>
                <a:lnTo>
                  <a:pt x="3465" y="450"/>
                </a:lnTo>
                <a:lnTo>
                  <a:pt x="3465" y="452"/>
                </a:lnTo>
                <a:lnTo>
                  <a:pt x="3466" y="453"/>
                </a:lnTo>
                <a:lnTo>
                  <a:pt x="3466" y="454"/>
                </a:lnTo>
                <a:lnTo>
                  <a:pt x="3467" y="455"/>
                </a:lnTo>
                <a:lnTo>
                  <a:pt x="3467" y="456"/>
                </a:lnTo>
                <a:lnTo>
                  <a:pt x="3468" y="456"/>
                </a:lnTo>
                <a:lnTo>
                  <a:pt x="3469" y="455"/>
                </a:lnTo>
                <a:lnTo>
                  <a:pt x="3470" y="455"/>
                </a:lnTo>
                <a:lnTo>
                  <a:pt x="3470" y="455"/>
                </a:lnTo>
                <a:lnTo>
                  <a:pt x="3471" y="455"/>
                </a:lnTo>
                <a:lnTo>
                  <a:pt x="3472" y="456"/>
                </a:lnTo>
                <a:lnTo>
                  <a:pt x="3473" y="457"/>
                </a:lnTo>
                <a:lnTo>
                  <a:pt x="3473" y="458"/>
                </a:lnTo>
                <a:lnTo>
                  <a:pt x="3474" y="458"/>
                </a:lnTo>
                <a:lnTo>
                  <a:pt x="3475" y="458"/>
                </a:lnTo>
                <a:lnTo>
                  <a:pt x="3476" y="458"/>
                </a:lnTo>
                <a:lnTo>
                  <a:pt x="3476" y="457"/>
                </a:lnTo>
                <a:lnTo>
                  <a:pt x="3477" y="456"/>
                </a:lnTo>
                <a:lnTo>
                  <a:pt x="3478" y="455"/>
                </a:lnTo>
                <a:lnTo>
                  <a:pt x="3479" y="455"/>
                </a:lnTo>
                <a:lnTo>
                  <a:pt x="3479" y="454"/>
                </a:lnTo>
                <a:lnTo>
                  <a:pt x="3479" y="454"/>
                </a:lnTo>
                <a:lnTo>
                  <a:pt x="3479" y="453"/>
                </a:lnTo>
                <a:lnTo>
                  <a:pt x="3480" y="453"/>
                </a:lnTo>
                <a:lnTo>
                  <a:pt x="3481" y="452"/>
                </a:lnTo>
                <a:lnTo>
                  <a:pt x="3481" y="451"/>
                </a:lnTo>
                <a:lnTo>
                  <a:pt x="3481" y="451"/>
                </a:lnTo>
                <a:lnTo>
                  <a:pt x="3481" y="450"/>
                </a:lnTo>
                <a:lnTo>
                  <a:pt x="3482" y="450"/>
                </a:lnTo>
                <a:lnTo>
                  <a:pt x="3483" y="450"/>
                </a:lnTo>
                <a:lnTo>
                  <a:pt x="3484" y="450"/>
                </a:lnTo>
                <a:lnTo>
                  <a:pt x="3485" y="450"/>
                </a:lnTo>
                <a:lnTo>
                  <a:pt x="3486" y="449"/>
                </a:lnTo>
                <a:lnTo>
                  <a:pt x="3486" y="449"/>
                </a:lnTo>
                <a:lnTo>
                  <a:pt x="3486" y="449"/>
                </a:lnTo>
                <a:lnTo>
                  <a:pt x="3487" y="448"/>
                </a:lnTo>
                <a:lnTo>
                  <a:pt x="3488" y="448"/>
                </a:lnTo>
                <a:lnTo>
                  <a:pt x="3489" y="448"/>
                </a:lnTo>
                <a:lnTo>
                  <a:pt x="3490" y="447"/>
                </a:lnTo>
                <a:lnTo>
                  <a:pt x="3491" y="447"/>
                </a:lnTo>
                <a:lnTo>
                  <a:pt x="3491" y="447"/>
                </a:lnTo>
                <a:lnTo>
                  <a:pt x="3491" y="447"/>
                </a:lnTo>
                <a:lnTo>
                  <a:pt x="3491" y="448"/>
                </a:lnTo>
                <a:lnTo>
                  <a:pt x="3491" y="447"/>
                </a:lnTo>
                <a:lnTo>
                  <a:pt x="3492" y="447"/>
                </a:lnTo>
                <a:lnTo>
                  <a:pt x="3493" y="447"/>
                </a:lnTo>
                <a:lnTo>
                  <a:pt x="3494" y="448"/>
                </a:lnTo>
                <a:lnTo>
                  <a:pt x="3495" y="448"/>
                </a:lnTo>
                <a:lnTo>
                  <a:pt x="3496" y="448"/>
                </a:lnTo>
                <a:lnTo>
                  <a:pt x="3496" y="448"/>
                </a:lnTo>
                <a:lnTo>
                  <a:pt x="3497" y="447"/>
                </a:lnTo>
                <a:lnTo>
                  <a:pt x="3497" y="447"/>
                </a:lnTo>
                <a:lnTo>
                  <a:pt x="3497" y="448"/>
                </a:lnTo>
                <a:lnTo>
                  <a:pt x="3498" y="449"/>
                </a:lnTo>
                <a:lnTo>
                  <a:pt x="3499" y="449"/>
                </a:lnTo>
                <a:lnTo>
                  <a:pt x="3500" y="450"/>
                </a:lnTo>
                <a:lnTo>
                  <a:pt x="3501" y="451"/>
                </a:lnTo>
                <a:lnTo>
                  <a:pt x="3501" y="451"/>
                </a:lnTo>
                <a:lnTo>
                  <a:pt x="3501" y="452"/>
                </a:lnTo>
                <a:lnTo>
                  <a:pt x="3502" y="453"/>
                </a:lnTo>
                <a:lnTo>
                  <a:pt x="3503" y="453"/>
                </a:lnTo>
                <a:lnTo>
                  <a:pt x="3503" y="454"/>
                </a:lnTo>
                <a:lnTo>
                  <a:pt x="3504" y="454"/>
                </a:lnTo>
                <a:lnTo>
                  <a:pt x="3504" y="455"/>
                </a:lnTo>
                <a:lnTo>
                  <a:pt x="3505" y="455"/>
                </a:lnTo>
                <a:lnTo>
                  <a:pt x="3506" y="457"/>
                </a:lnTo>
                <a:lnTo>
                  <a:pt x="3506" y="458"/>
                </a:lnTo>
                <a:lnTo>
                  <a:pt x="3506" y="459"/>
                </a:lnTo>
                <a:lnTo>
                  <a:pt x="3507" y="460"/>
                </a:lnTo>
                <a:lnTo>
                  <a:pt x="3508" y="460"/>
                </a:lnTo>
                <a:lnTo>
                  <a:pt x="3509" y="461"/>
                </a:lnTo>
                <a:lnTo>
                  <a:pt x="3510" y="462"/>
                </a:lnTo>
                <a:lnTo>
                  <a:pt x="3510" y="464"/>
                </a:lnTo>
                <a:lnTo>
                  <a:pt x="3511" y="465"/>
                </a:lnTo>
                <a:lnTo>
                  <a:pt x="3512" y="465"/>
                </a:lnTo>
                <a:lnTo>
                  <a:pt x="3512" y="465"/>
                </a:lnTo>
                <a:lnTo>
                  <a:pt x="3512" y="466"/>
                </a:lnTo>
                <a:lnTo>
                  <a:pt x="3512" y="467"/>
                </a:lnTo>
                <a:lnTo>
                  <a:pt x="3513" y="468"/>
                </a:lnTo>
                <a:lnTo>
                  <a:pt x="3514" y="468"/>
                </a:lnTo>
                <a:lnTo>
                  <a:pt x="3515" y="469"/>
                </a:lnTo>
                <a:lnTo>
                  <a:pt x="3516" y="470"/>
                </a:lnTo>
                <a:lnTo>
                  <a:pt x="3516" y="470"/>
                </a:lnTo>
                <a:lnTo>
                  <a:pt x="3517" y="471"/>
                </a:lnTo>
                <a:lnTo>
                  <a:pt x="3517" y="472"/>
                </a:lnTo>
                <a:lnTo>
                  <a:pt x="3517" y="472"/>
                </a:lnTo>
                <a:lnTo>
                  <a:pt x="3517" y="473"/>
                </a:lnTo>
                <a:lnTo>
                  <a:pt x="3518" y="473"/>
                </a:lnTo>
                <a:lnTo>
                  <a:pt x="3519" y="471"/>
                </a:lnTo>
                <a:lnTo>
                  <a:pt x="3520" y="470"/>
                </a:lnTo>
                <a:lnTo>
                  <a:pt x="3521" y="471"/>
                </a:lnTo>
                <a:lnTo>
                  <a:pt x="3522" y="471"/>
                </a:lnTo>
                <a:lnTo>
                  <a:pt x="3522" y="471"/>
                </a:lnTo>
                <a:lnTo>
                  <a:pt x="3522" y="471"/>
                </a:lnTo>
                <a:lnTo>
                  <a:pt x="3522" y="472"/>
                </a:lnTo>
                <a:lnTo>
                  <a:pt x="3523" y="472"/>
                </a:lnTo>
                <a:lnTo>
                  <a:pt x="3523" y="473"/>
                </a:lnTo>
                <a:lnTo>
                  <a:pt x="3524" y="474"/>
                </a:lnTo>
                <a:lnTo>
                  <a:pt x="3525" y="474"/>
                </a:lnTo>
                <a:lnTo>
                  <a:pt x="3526" y="475"/>
                </a:lnTo>
                <a:lnTo>
                  <a:pt x="3526" y="475"/>
                </a:lnTo>
                <a:lnTo>
                  <a:pt x="3527" y="475"/>
                </a:lnTo>
                <a:lnTo>
                  <a:pt x="3527" y="475"/>
                </a:lnTo>
                <a:lnTo>
                  <a:pt x="3528" y="475"/>
                </a:lnTo>
                <a:lnTo>
                  <a:pt x="3528" y="476"/>
                </a:lnTo>
                <a:lnTo>
                  <a:pt x="3529" y="476"/>
                </a:lnTo>
                <a:lnTo>
                  <a:pt x="3530" y="476"/>
                </a:lnTo>
                <a:lnTo>
                  <a:pt x="3531" y="476"/>
                </a:lnTo>
                <a:lnTo>
                  <a:pt x="3532" y="477"/>
                </a:lnTo>
                <a:lnTo>
                  <a:pt x="3532" y="477"/>
                </a:lnTo>
                <a:lnTo>
                  <a:pt x="3533" y="478"/>
                </a:lnTo>
                <a:lnTo>
                  <a:pt x="3534" y="478"/>
                </a:lnTo>
                <a:lnTo>
                  <a:pt x="3535" y="478"/>
                </a:lnTo>
                <a:lnTo>
                  <a:pt x="3535" y="478"/>
                </a:lnTo>
                <a:lnTo>
                  <a:pt x="3536" y="479"/>
                </a:lnTo>
                <a:lnTo>
                  <a:pt x="3537" y="479"/>
                </a:lnTo>
                <a:lnTo>
                  <a:pt x="3537" y="479"/>
                </a:lnTo>
                <a:lnTo>
                  <a:pt x="3538" y="479"/>
                </a:lnTo>
                <a:lnTo>
                  <a:pt x="3539" y="480"/>
                </a:lnTo>
                <a:lnTo>
                  <a:pt x="3540" y="480"/>
                </a:lnTo>
                <a:lnTo>
                  <a:pt x="3541" y="480"/>
                </a:lnTo>
                <a:lnTo>
                  <a:pt x="3541" y="481"/>
                </a:lnTo>
                <a:lnTo>
                  <a:pt x="3542" y="482"/>
                </a:lnTo>
                <a:lnTo>
                  <a:pt x="3542" y="482"/>
                </a:lnTo>
                <a:lnTo>
                  <a:pt x="3542" y="483"/>
                </a:lnTo>
                <a:lnTo>
                  <a:pt x="3543" y="483"/>
                </a:lnTo>
                <a:lnTo>
                  <a:pt x="3544" y="483"/>
                </a:lnTo>
                <a:lnTo>
                  <a:pt x="3544" y="484"/>
                </a:lnTo>
                <a:lnTo>
                  <a:pt x="3545" y="484"/>
                </a:lnTo>
                <a:lnTo>
                  <a:pt x="3545" y="485"/>
                </a:lnTo>
                <a:lnTo>
                  <a:pt x="3546" y="485"/>
                </a:lnTo>
                <a:lnTo>
                  <a:pt x="3546" y="485"/>
                </a:lnTo>
                <a:lnTo>
                  <a:pt x="3547" y="485"/>
                </a:lnTo>
                <a:lnTo>
                  <a:pt x="3547" y="486"/>
                </a:lnTo>
                <a:lnTo>
                  <a:pt x="3548" y="487"/>
                </a:lnTo>
                <a:lnTo>
                  <a:pt x="3548" y="487"/>
                </a:lnTo>
                <a:lnTo>
                  <a:pt x="3549" y="488"/>
                </a:lnTo>
                <a:lnTo>
                  <a:pt x="3550" y="489"/>
                </a:lnTo>
                <a:lnTo>
                  <a:pt x="3551" y="489"/>
                </a:lnTo>
                <a:lnTo>
                  <a:pt x="3552" y="489"/>
                </a:lnTo>
                <a:lnTo>
                  <a:pt x="3553" y="489"/>
                </a:lnTo>
                <a:lnTo>
                  <a:pt x="3553" y="489"/>
                </a:lnTo>
                <a:lnTo>
                  <a:pt x="3553" y="490"/>
                </a:lnTo>
                <a:lnTo>
                  <a:pt x="3553" y="489"/>
                </a:lnTo>
                <a:lnTo>
                  <a:pt x="3554" y="489"/>
                </a:lnTo>
                <a:lnTo>
                  <a:pt x="3555" y="489"/>
                </a:lnTo>
                <a:lnTo>
                  <a:pt x="3555" y="488"/>
                </a:lnTo>
                <a:lnTo>
                  <a:pt x="3556" y="488"/>
                </a:lnTo>
                <a:lnTo>
                  <a:pt x="3556" y="487"/>
                </a:lnTo>
                <a:lnTo>
                  <a:pt x="3557" y="487"/>
                </a:lnTo>
                <a:lnTo>
                  <a:pt x="3558" y="486"/>
                </a:lnTo>
                <a:lnTo>
                  <a:pt x="3558" y="485"/>
                </a:lnTo>
                <a:lnTo>
                  <a:pt x="3558" y="485"/>
                </a:lnTo>
                <a:lnTo>
                  <a:pt x="3559" y="484"/>
                </a:lnTo>
                <a:lnTo>
                  <a:pt x="3559" y="483"/>
                </a:lnTo>
                <a:lnTo>
                  <a:pt x="3560" y="482"/>
                </a:lnTo>
                <a:lnTo>
                  <a:pt x="3561" y="483"/>
                </a:lnTo>
                <a:lnTo>
                  <a:pt x="3562" y="484"/>
                </a:lnTo>
                <a:lnTo>
                  <a:pt x="3563" y="484"/>
                </a:lnTo>
                <a:lnTo>
                  <a:pt x="3563" y="485"/>
                </a:lnTo>
                <a:lnTo>
                  <a:pt x="3564" y="485"/>
                </a:lnTo>
                <a:lnTo>
                  <a:pt x="3565" y="485"/>
                </a:lnTo>
                <a:lnTo>
                  <a:pt x="3566" y="485"/>
                </a:lnTo>
                <a:lnTo>
                  <a:pt x="3566" y="486"/>
                </a:lnTo>
                <a:lnTo>
                  <a:pt x="3566" y="486"/>
                </a:lnTo>
                <a:lnTo>
                  <a:pt x="3566" y="487"/>
                </a:lnTo>
                <a:lnTo>
                  <a:pt x="3567" y="487"/>
                </a:lnTo>
                <a:lnTo>
                  <a:pt x="3568" y="487"/>
                </a:lnTo>
                <a:lnTo>
                  <a:pt x="3568" y="488"/>
                </a:lnTo>
                <a:lnTo>
                  <a:pt x="3569" y="488"/>
                </a:lnTo>
                <a:lnTo>
                  <a:pt x="3569" y="487"/>
                </a:lnTo>
                <a:lnTo>
                  <a:pt x="3570" y="487"/>
                </a:lnTo>
                <a:lnTo>
                  <a:pt x="3571" y="486"/>
                </a:lnTo>
                <a:lnTo>
                  <a:pt x="3572" y="485"/>
                </a:lnTo>
                <a:lnTo>
                  <a:pt x="3572" y="485"/>
                </a:lnTo>
                <a:lnTo>
                  <a:pt x="3573" y="484"/>
                </a:lnTo>
                <a:lnTo>
                  <a:pt x="3573" y="482"/>
                </a:lnTo>
                <a:lnTo>
                  <a:pt x="3574" y="481"/>
                </a:lnTo>
                <a:lnTo>
                  <a:pt x="3575" y="480"/>
                </a:lnTo>
                <a:lnTo>
                  <a:pt x="3576" y="480"/>
                </a:lnTo>
                <a:lnTo>
                  <a:pt x="3577" y="480"/>
                </a:lnTo>
                <a:lnTo>
                  <a:pt x="3577" y="479"/>
                </a:lnTo>
                <a:lnTo>
                  <a:pt x="3578" y="478"/>
                </a:lnTo>
                <a:lnTo>
                  <a:pt x="3578" y="477"/>
                </a:lnTo>
                <a:lnTo>
                  <a:pt x="3578" y="476"/>
                </a:lnTo>
                <a:lnTo>
                  <a:pt x="3578" y="476"/>
                </a:lnTo>
                <a:lnTo>
                  <a:pt x="3579" y="475"/>
                </a:lnTo>
                <a:lnTo>
                  <a:pt x="3580" y="475"/>
                </a:lnTo>
                <a:lnTo>
                  <a:pt x="3581" y="475"/>
                </a:lnTo>
                <a:lnTo>
                  <a:pt x="3582" y="474"/>
                </a:lnTo>
                <a:lnTo>
                  <a:pt x="3583" y="473"/>
                </a:lnTo>
                <a:lnTo>
                  <a:pt x="3584" y="474"/>
                </a:lnTo>
                <a:lnTo>
                  <a:pt x="3584" y="475"/>
                </a:lnTo>
                <a:lnTo>
                  <a:pt x="3584" y="475"/>
                </a:lnTo>
                <a:lnTo>
                  <a:pt x="3585" y="475"/>
                </a:lnTo>
                <a:lnTo>
                  <a:pt x="3586" y="475"/>
                </a:lnTo>
                <a:lnTo>
                  <a:pt x="3587" y="475"/>
                </a:lnTo>
                <a:lnTo>
                  <a:pt x="3588" y="475"/>
                </a:lnTo>
                <a:lnTo>
                  <a:pt x="3589" y="475"/>
                </a:lnTo>
                <a:lnTo>
                  <a:pt x="3589" y="476"/>
                </a:lnTo>
                <a:lnTo>
                  <a:pt x="3589" y="476"/>
                </a:lnTo>
                <a:lnTo>
                  <a:pt x="3590" y="476"/>
                </a:lnTo>
                <a:lnTo>
                  <a:pt x="3590" y="477"/>
                </a:lnTo>
                <a:lnTo>
                  <a:pt x="3591" y="479"/>
                </a:lnTo>
                <a:lnTo>
                  <a:pt x="3592" y="480"/>
                </a:lnTo>
                <a:lnTo>
                  <a:pt x="3592" y="481"/>
                </a:lnTo>
                <a:lnTo>
                  <a:pt x="3593" y="483"/>
                </a:lnTo>
                <a:lnTo>
                  <a:pt x="3594" y="485"/>
                </a:lnTo>
                <a:lnTo>
                  <a:pt x="3594" y="487"/>
                </a:lnTo>
                <a:lnTo>
                  <a:pt x="3595" y="489"/>
                </a:lnTo>
                <a:lnTo>
                  <a:pt x="3596" y="489"/>
                </a:lnTo>
                <a:lnTo>
                  <a:pt x="3596" y="491"/>
                </a:lnTo>
                <a:lnTo>
                  <a:pt x="3597" y="492"/>
                </a:lnTo>
                <a:lnTo>
                  <a:pt x="3598" y="494"/>
                </a:lnTo>
                <a:lnTo>
                  <a:pt x="3599" y="494"/>
                </a:lnTo>
                <a:lnTo>
                  <a:pt x="3599" y="495"/>
                </a:lnTo>
                <a:lnTo>
                  <a:pt x="3599" y="495"/>
                </a:lnTo>
                <a:lnTo>
                  <a:pt x="3599" y="496"/>
                </a:lnTo>
                <a:lnTo>
                  <a:pt x="3600" y="496"/>
                </a:lnTo>
                <a:lnTo>
                  <a:pt x="3601" y="496"/>
                </a:lnTo>
                <a:lnTo>
                  <a:pt x="3601" y="497"/>
                </a:lnTo>
                <a:lnTo>
                  <a:pt x="3602" y="497"/>
                </a:lnTo>
                <a:lnTo>
                  <a:pt x="3603" y="498"/>
                </a:lnTo>
                <a:lnTo>
                  <a:pt x="3603" y="499"/>
                </a:lnTo>
                <a:lnTo>
                  <a:pt x="3604" y="500"/>
                </a:lnTo>
                <a:lnTo>
                  <a:pt x="3604" y="501"/>
                </a:lnTo>
                <a:lnTo>
                  <a:pt x="3605" y="501"/>
                </a:lnTo>
                <a:lnTo>
                  <a:pt x="3606" y="501"/>
                </a:lnTo>
                <a:lnTo>
                  <a:pt x="3607" y="501"/>
                </a:lnTo>
                <a:lnTo>
                  <a:pt x="3608" y="502"/>
                </a:lnTo>
                <a:lnTo>
                  <a:pt x="3609" y="502"/>
                </a:lnTo>
                <a:lnTo>
                  <a:pt x="3609" y="502"/>
                </a:lnTo>
                <a:lnTo>
                  <a:pt x="3609" y="502"/>
                </a:lnTo>
                <a:lnTo>
                  <a:pt x="3609" y="503"/>
                </a:lnTo>
                <a:lnTo>
                  <a:pt x="3610" y="503"/>
                </a:lnTo>
                <a:lnTo>
                  <a:pt x="3611" y="503"/>
                </a:lnTo>
                <a:lnTo>
                  <a:pt x="3612" y="503"/>
                </a:lnTo>
                <a:lnTo>
                  <a:pt x="3613" y="503"/>
                </a:lnTo>
                <a:lnTo>
                  <a:pt x="3614" y="503"/>
                </a:lnTo>
                <a:lnTo>
                  <a:pt x="3614" y="504"/>
                </a:lnTo>
                <a:lnTo>
                  <a:pt x="3614" y="504"/>
                </a:lnTo>
                <a:lnTo>
                  <a:pt x="3615" y="504"/>
                </a:lnTo>
                <a:lnTo>
                  <a:pt x="3616" y="504"/>
                </a:lnTo>
                <a:lnTo>
                  <a:pt x="3617" y="503"/>
                </a:lnTo>
                <a:lnTo>
                  <a:pt x="3618" y="503"/>
                </a:lnTo>
                <a:lnTo>
                  <a:pt x="3618" y="502"/>
                </a:lnTo>
                <a:lnTo>
                  <a:pt x="3619" y="501"/>
                </a:lnTo>
                <a:lnTo>
                  <a:pt x="3620" y="501"/>
                </a:lnTo>
                <a:lnTo>
                  <a:pt x="3620" y="500"/>
                </a:lnTo>
                <a:lnTo>
                  <a:pt x="3620" y="500"/>
                </a:lnTo>
                <a:lnTo>
                  <a:pt x="3620" y="499"/>
                </a:lnTo>
                <a:lnTo>
                  <a:pt x="3621" y="498"/>
                </a:lnTo>
                <a:lnTo>
                  <a:pt x="3621" y="497"/>
                </a:lnTo>
                <a:lnTo>
                  <a:pt x="3621" y="497"/>
                </a:lnTo>
                <a:lnTo>
                  <a:pt x="3622" y="496"/>
                </a:lnTo>
                <a:lnTo>
                  <a:pt x="3623" y="496"/>
                </a:lnTo>
                <a:lnTo>
                  <a:pt x="3624" y="494"/>
                </a:lnTo>
                <a:lnTo>
                  <a:pt x="3625" y="493"/>
                </a:lnTo>
                <a:lnTo>
                  <a:pt x="3625" y="492"/>
                </a:lnTo>
                <a:lnTo>
                  <a:pt x="3625" y="493"/>
                </a:lnTo>
                <a:lnTo>
                  <a:pt x="3626" y="493"/>
                </a:lnTo>
                <a:lnTo>
                  <a:pt x="3627" y="493"/>
                </a:lnTo>
                <a:lnTo>
                  <a:pt x="3627" y="492"/>
                </a:lnTo>
                <a:lnTo>
                  <a:pt x="3628" y="492"/>
                </a:lnTo>
                <a:lnTo>
                  <a:pt x="3629" y="491"/>
                </a:lnTo>
                <a:lnTo>
                  <a:pt x="3629" y="492"/>
                </a:lnTo>
                <a:lnTo>
                  <a:pt x="3630" y="492"/>
                </a:lnTo>
                <a:lnTo>
                  <a:pt x="3630" y="492"/>
                </a:lnTo>
                <a:lnTo>
                  <a:pt x="3631" y="492"/>
                </a:lnTo>
                <a:lnTo>
                  <a:pt x="3632" y="493"/>
                </a:lnTo>
                <a:lnTo>
                  <a:pt x="3633" y="493"/>
                </a:lnTo>
                <a:lnTo>
                  <a:pt x="3634" y="493"/>
                </a:lnTo>
                <a:lnTo>
                  <a:pt x="3634" y="494"/>
                </a:lnTo>
                <a:lnTo>
                  <a:pt x="3635" y="494"/>
                </a:lnTo>
                <a:lnTo>
                  <a:pt x="3635" y="494"/>
                </a:lnTo>
                <a:lnTo>
                  <a:pt x="3636" y="495"/>
                </a:lnTo>
                <a:lnTo>
                  <a:pt x="3637" y="495"/>
                </a:lnTo>
                <a:lnTo>
                  <a:pt x="3638" y="495"/>
                </a:lnTo>
                <a:lnTo>
                  <a:pt x="3639" y="496"/>
                </a:lnTo>
                <a:lnTo>
                  <a:pt x="3640" y="496"/>
                </a:lnTo>
                <a:lnTo>
                  <a:pt x="3640" y="496"/>
                </a:lnTo>
                <a:lnTo>
                  <a:pt x="3640" y="496"/>
                </a:lnTo>
                <a:lnTo>
                  <a:pt x="3641" y="496"/>
                </a:lnTo>
                <a:lnTo>
                  <a:pt x="3642" y="496"/>
                </a:lnTo>
                <a:lnTo>
                  <a:pt x="3642" y="497"/>
                </a:lnTo>
                <a:lnTo>
                  <a:pt x="3643" y="497"/>
                </a:lnTo>
                <a:lnTo>
                  <a:pt x="3644" y="497"/>
                </a:lnTo>
                <a:lnTo>
                  <a:pt x="3645" y="497"/>
                </a:lnTo>
                <a:lnTo>
                  <a:pt x="3645" y="497"/>
                </a:lnTo>
                <a:lnTo>
                  <a:pt x="3645" y="496"/>
                </a:lnTo>
                <a:lnTo>
                  <a:pt x="3646" y="496"/>
                </a:lnTo>
                <a:lnTo>
                  <a:pt x="3647" y="496"/>
                </a:lnTo>
                <a:lnTo>
                  <a:pt x="3647" y="495"/>
                </a:lnTo>
                <a:lnTo>
                  <a:pt x="3648" y="495"/>
                </a:lnTo>
                <a:lnTo>
                  <a:pt x="3649" y="494"/>
                </a:lnTo>
                <a:lnTo>
                  <a:pt x="3650" y="494"/>
                </a:lnTo>
                <a:lnTo>
                  <a:pt x="3650" y="493"/>
                </a:lnTo>
                <a:lnTo>
                  <a:pt x="3651" y="493"/>
                </a:lnTo>
                <a:lnTo>
                  <a:pt x="3651" y="493"/>
                </a:lnTo>
                <a:lnTo>
                  <a:pt x="3652" y="494"/>
                </a:lnTo>
                <a:lnTo>
                  <a:pt x="3652" y="494"/>
                </a:lnTo>
                <a:lnTo>
                  <a:pt x="3652" y="495"/>
                </a:lnTo>
                <a:lnTo>
                  <a:pt x="3653" y="495"/>
                </a:lnTo>
                <a:lnTo>
                  <a:pt x="3654" y="495"/>
                </a:lnTo>
                <a:lnTo>
                  <a:pt x="3654" y="496"/>
                </a:lnTo>
                <a:lnTo>
                  <a:pt x="3655" y="496"/>
                </a:lnTo>
                <a:lnTo>
                  <a:pt x="3656" y="495"/>
                </a:lnTo>
                <a:lnTo>
                  <a:pt x="3656" y="494"/>
                </a:lnTo>
                <a:lnTo>
                  <a:pt x="3656" y="493"/>
                </a:lnTo>
                <a:lnTo>
                  <a:pt x="3657" y="492"/>
                </a:lnTo>
                <a:lnTo>
                  <a:pt x="3658" y="491"/>
                </a:lnTo>
                <a:lnTo>
                  <a:pt x="3658" y="491"/>
                </a:lnTo>
                <a:lnTo>
                  <a:pt x="3659" y="490"/>
                </a:lnTo>
                <a:lnTo>
                  <a:pt x="3660" y="489"/>
                </a:lnTo>
                <a:lnTo>
                  <a:pt x="3661" y="489"/>
                </a:lnTo>
                <a:lnTo>
                  <a:pt x="3661" y="489"/>
                </a:lnTo>
                <a:lnTo>
                  <a:pt x="3662" y="489"/>
                </a:lnTo>
                <a:lnTo>
                  <a:pt x="3662" y="488"/>
                </a:lnTo>
                <a:lnTo>
                  <a:pt x="3663" y="488"/>
                </a:lnTo>
                <a:lnTo>
                  <a:pt x="3663" y="487"/>
                </a:lnTo>
                <a:lnTo>
                  <a:pt x="3664" y="487"/>
                </a:lnTo>
                <a:lnTo>
                  <a:pt x="3664" y="487"/>
                </a:lnTo>
                <a:lnTo>
                  <a:pt x="3665" y="486"/>
                </a:lnTo>
                <a:lnTo>
                  <a:pt x="3665" y="485"/>
                </a:lnTo>
                <a:lnTo>
                  <a:pt x="3666" y="485"/>
                </a:lnTo>
                <a:lnTo>
                  <a:pt x="3666" y="484"/>
                </a:lnTo>
                <a:lnTo>
                  <a:pt x="3667" y="482"/>
                </a:lnTo>
                <a:lnTo>
                  <a:pt x="3668" y="481"/>
                </a:lnTo>
                <a:lnTo>
                  <a:pt x="3669" y="481"/>
                </a:lnTo>
                <a:lnTo>
                  <a:pt x="3670" y="481"/>
                </a:lnTo>
                <a:lnTo>
                  <a:pt x="3671" y="481"/>
                </a:lnTo>
                <a:lnTo>
                  <a:pt x="3671" y="480"/>
                </a:lnTo>
                <a:lnTo>
                  <a:pt x="3671" y="480"/>
                </a:lnTo>
                <a:lnTo>
                  <a:pt x="3671" y="480"/>
                </a:lnTo>
                <a:lnTo>
                  <a:pt x="3672" y="480"/>
                </a:lnTo>
                <a:lnTo>
                  <a:pt x="3673" y="480"/>
                </a:lnTo>
                <a:lnTo>
                  <a:pt x="3674" y="480"/>
                </a:lnTo>
                <a:lnTo>
                  <a:pt x="3674" y="479"/>
                </a:lnTo>
                <a:lnTo>
                  <a:pt x="3675" y="479"/>
                </a:lnTo>
                <a:lnTo>
                  <a:pt x="3676" y="480"/>
                </a:lnTo>
                <a:lnTo>
                  <a:pt x="3676" y="480"/>
                </a:lnTo>
                <a:lnTo>
                  <a:pt x="3676" y="480"/>
                </a:lnTo>
                <a:lnTo>
                  <a:pt x="3676" y="479"/>
                </a:lnTo>
                <a:lnTo>
                  <a:pt x="3677" y="479"/>
                </a:lnTo>
                <a:lnTo>
                  <a:pt x="3678" y="478"/>
                </a:lnTo>
                <a:lnTo>
                  <a:pt x="3679" y="478"/>
                </a:lnTo>
                <a:lnTo>
                  <a:pt x="3680" y="478"/>
                </a:lnTo>
                <a:lnTo>
                  <a:pt x="3681" y="478"/>
                </a:lnTo>
                <a:lnTo>
                  <a:pt x="3681" y="478"/>
                </a:lnTo>
                <a:lnTo>
                  <a:pt x="3682" y="478"/>
                </a:lnTo>
                <a:lnTo>
                  <a:pt x="3682" y="479"/>
                </a:lnTo>
                <a:lnTo>
                  <a:pt x="3683" y="479"/>
                </a:lnTo>
                <a:lnTo>
                  <a:pt x="3684" y="479"/>
                </a:lnTo>
                <a:lnTo>
                  <a:pt x="3685" y="479"/>
                </a:lnTo>
                <a:lnTo>
                  <a:pt x="3686" y="479"/>
                </a:lnTo>
                <a:lnTo>
                  <a:pt x="3687" y="479"/>
                </a:lnTo>
                <a:lnTo>
                  <a:pt x="3687" y="479"/>
                </a:lnTo>
                <a:lnTo>
                  <a:pt x="3688" y="478"/>
                </a:lnTo>
                <a:lnTo>
                  <a:pt x="3689" y="478"/>
                </a:lnTo>
                <a:lnTo>
                  <a:pt x="3689" y="477"/>
                </a:lnTo>
                <a:lnTo>
                  <a:pt x="3690" y="476"/>
                </a:lnTo>
                <a:lnTo>
                  <a:pt x="3691" y="475"/>
                </a:lnTo>
                <a:lnTo>
                  <a:pt x="3692" y="475"/>
                </a:lnTo>
                <a:lnTo>
                  <a:pt x="3692" y="475"/>
                </a:lnTo>
                <a:lnTo>
                  <a:pt x="3692" y="475"/>
                </a:lnTo>
                <a:lnTo>
                  <a:pt x="3693" y="475"/>
                </a:lnTo>
                <a:lnTo>
                  <a:pt x="3694" y="474"/>
                </a:lnTo>
                <a:lnTo>
                  <a:pt x="3694" y="475"/>
                </a:lnTo>
                <a:lnTo>
                  <a:pt x="3695" y="475"/>
                </a:lnTo>
                <a:lnTo>
                  <a:pt x="3695" y="475"/>
                </a:lnTo>
                <a:lnTo>
                  <a:pt x="3696" y="475"/>
                </a:lnTo>
                <a:lnTo>
                  <a:pt x="3696" y="475"/>
                </a:lnTo>
                <a:lnTo>
                  <a:pt x="3696" y="475"/>
                </a:lnTo>
                <a:lnTo>
                  <a:pt x="3697" y="475"/>
                </a:lnTo>
                <a:lnTo>
                  <a:pt x="3697" y="475"/>
                </a:lnTo>
                <a:lnTo>
                  <a:pt x="3698" y="474"/>
                </a:lnTo>
                <a:lnTo>
                  <a:pt x="3699" y="473"/>
                </a:lnTo>
                <a:lnTo>
                  <a:pt x="3700" y="472"/>
                </a:lnTo>
                <a:lnTo>
                  <a:pt x="3701" y="472"/>
                </a:lnTo>
                <a:lnTo>
                  <a:pt x="3701" y="471"/>
                </a:lnTo>
                <a:lnTo>
                  <a:pt x="3702" y="471"/>
                </a:lnTo>
                <a:lnTo>
                  <a:pt x="3702" y="470"/>
                </a:lnTo>
                <a:lnTo>
                  <a:pt x="3702" y="470"/>
                </a:lnTo>
                <a:lnTo>
                  <a:pt x="3703" y="470"/>
                </a:lnTo>
                <a:lnTo>
                  <a:pt x="3703" y="470"/>
                </a:lnTo>
                <a:lnTo>
                  <a:pt x="3704" y="471"/>
                </a:lnTo>
                <a:lnTo>
                  <a:pt x="3705" y="471"/>
                </a:lnTo>
                <a:lnTo>
                  <a:pt x="3705" y="473"/>
                </a:lnTo>
                <a:lnTo>
                  <a:pt x="3706" y="473"/>
                </a:lnTo>
                <a:lnTo>
                  <a:pt x="3706" y="474"/>
                </a:lnTo>
                <a:lnTo>
                  <a:pt x="3707" y="474"/>
                </a:lnTo>
                <a:lnTo>
                  <a:pt x="3707" y="475"/>
                </a:lnTo>
                <a:lnTo>
                  <a:pt x="3707" y="475"/>
                </a:lnTo>
                <a:lnTo>
                  <a:pt x="3707" y="475"/>
                </a:lnTo>
                <a:lnTo>
                  <a:pt x="3707" y="475"/>
                </a:lnTo>
                <a:lnTo>
                  <a:pt x="3708" y="475"/>
                </a:lnTo>
                <a:lnTo>
                  <a:pt x="3709" y="475"/>
                </a:lnTo>
                <a:lnTo>
                  <a:pt x="3710" y="475"/>
                </a:lnTo>
                <a:lnTo>
                  <a:pt x="3711" y="475"/>
                </a:lnTo>
                <a:lnTo>
                  <a:pt x="3712" y="475"/>
                </a:lnTo>
                <a:lnTo>
                  <a:pt x="3712" y="476"/>
                </a:lnTo>
                <a:lnTo>
                  <a:pt x="3713" y="476"/>
                </a:lnTo>
                <a:lnTo>
                  <a:pt x="3713" y="476"/>
                </a:lnTo>
                <a:lnTo>
                  <a:pt x="3714" y="476"/>
                </a:lnTo>
                <a:lnTo>
                  <a:pt x="3715" y="476"/>
                </a:lnTo>
                <a:lnTo>
                  <a:pt x="3716" y="476"/>
                </a:lnTo>
                <a:lnTo>
                  <a:pt x="3717" y="476"/>
                </a:lnTo>
                <a:lnTo>
                  <a:pt x="3717" y="477"/>
                </a:lnTo>
                <a:lnTo>
                  <a:pt x="3717" y="477"/>
                </a:lnTo>
                <a:lnTo>
                  <a:pt x="3717" y="478"/>
                </a:lnTo>
                <a:lnTo>
                  <a:pt x="3718" y="478"/>
                </a:lnTo>
                <a:lnTo>
                  <a:pt x="3719" y="478"/>
                </a:lnTo>
                <a:lnTo>
                  <a:pt x="3720" y="477"/>
                </a:lnTo>
                <a:lnTo>
                  <a:pt x="3720" y="476"/>
                </a:lnTo>
                <a:lnTo>
                  <a:pt x="3721" y="475"/>
                </a:lnTo>
                <a:lnTo>
                  <a:pt x="3722" y="475"/>
                </a:lnTo>
                <a:lnTo>
                  <a:pt x="3723" y="474"/>
                </a:lnTo>
                <a:lnTo>
                  <a:pt x="3723" y="473"/>
                </a:lnTo>
                <a:lnTo>
                  <a:pt x="3723" y="472"/>
                </a:lnTo>
                <a:lnTo>
                  <a:pt x="3724" y="472"/>
                </a:lnTo>
                <a:lnTo>
                  <a:pt x="3725" y="471"/>
                </a:lnTo>
                <a:lnTo>
                  <a:pt x="3726" y="470"/>
                </a:lnTo>
                <a:lnTo>
                  <a:pt x="3726" y="470"/>
                </a:lnTo>
                <a:lnTo>
                  <a:pt x="3727" y="470"/>
                </a:lnTo>
                <a:lnTo>
                  <a:pt x="3728" y="469"/>
                </a:lnTo>
                <a:lnTo>
                  <a:pt x="3728" y="468"/>
                </a:lnTo>
                <a:lnTo>
                  <a:pt x="3728" y="468"/>
                </a:lnTo>
                <a:lnTo>
                  <a:pt x="3729" y="467"/>
                </a:lnTo>
                <a:lnTo>
                  <a:pt x="3730" y="466"/>
                </a:lnTo>
                <a:lnTo>
                  <a:pt x="3731" y="465"/>
                </a:lnTo>
                <a:lnTo>
                  <a:pt x="3732" y="465"/>
                </a:lnTo>
                <a:lnTo>
                  <a:pt x="3732" y="464"/>
                </a:lnTo>
                <a:lnTo>
                  <a:pt x="3733" y="463"/>
                </a:lnTo>
                <a:lnTo>
                  <a:pt x="3733" y="461"/>
                </a:lnTo>
                <a:lnTo>
                  <a:pt x="3734" y="461"/>
                </a:lnTo>
                <a:lnTo>
                  <a:pt x="3735" y="460"/>
                </a:lnTo>
                <a:lnTo>
                  <a:pt x="3736" y="460"/>
                </a:lnTo>
                <a:lnTo>
                  <a:pt x="3736" y="459"/>
                </a:lnTo>
                <a:lnTo>
                  <a:pt x="3737" y="458"/>
                </a:lnTo>
                <a:lnTo>
                  <a:pt x="3738" y="458"/>
                </a:lnTo>
                <a:lnTo>
                  <a:pt x="3738" y="457"/>
                </a:lnTo>
                <a:lnTo>
                  <a:pt x="3738" y="457"/>
                </a:lnTo>
                <a:lnTo>
                  <a:pt x="3738" y="456"/>
                </a:lnTo>
                <a:lnTo>
                  <a:pt x="3738" y="456"/>
                </a:lnTo>
                <a:lnTo>
                  <a:pt x="3738" y="455"/>
                </a:lnTo>
                <a:lnTo>
                  <a:pt x="3739" y="455"/>
                </a:lnTo>
                <a:lnTo>
                  <a:pt x="3740" y="456"/>
                </a:lnTo>
                <a:lnTo>
                  <a:pt x="3740" y="457"/>
                </a:lnTo>
                <a:lnTo>
                  <a:pt x="3741" y="458"/>
                </a:lnTo>
                <a:lnTo>
                  <a:pt x="3742" y="459"/>
                </a:lnTo>
                <a:lnTo>
                  <a:pt x="3743" y="459"/>
                </a:lnTo>
                <a:lnTo>
                  <a:pt x="3743" y="460"/>
                </a:lnTo>
                <a:lnTo>
                  <a:pt x="3743" y="460"/>
                </a:lnTo>
                <a:lnTo>
                  <a:pt x="3744" y="459"/>
                </a:lnTo>
                <a:lnTo>
                  <a:pt x="3744" y="458"/>
                </a:lnTo>
                <a:lnTo>
                  <a:pt x="3745" y="456"/>
                </a:lnTo>
                <a:lnTo>
                  <a:pt x="3746" y="455"/>
                </a:lnTo>
                <a:lnTo>
                  <a:pt x="3747" y="454"/>
                </a:lnTo>
                <a:lnTo>
                  <a:pt x="3748" y="453"/>
                </a:lnTo>
                <a:lnTo>
                  <a:pt x="3748" y="453"/>
                </a:lnTo>
                <a:lnTo>
                  <a:pt x="3748" y="452"/>
                </a:lnTo>
                <a:lnTo>
                  <a:pt x="3749" y="452"/>
                </a:lnTo>
                <a:lnTo>
                  <a:pt x="3749" y="451"/>
                </a:lnTo>
                <a:lnTo>
                  <a:pt x="3750" y="451"/>
                </a:lnTo>
                <a:lnTo>
                  <a:pt x="3751" y="451"/>
                </a:lnTo>
                <a:lnTo>
                  <a:pt x="3751" y="450"/>
                </a:lnTo>
                <a:lnTo>
                  <a:pt x="3751" y="450"/>
                </a:lnTo>
                <a:lnTo>
                  <a:pt x="3752" y="449"/>
                </a:lnTo>
                <a:lnTo>
                  <a:pt x="3753" y="449"/>
                </a:lnTo>
                <a:lnTo>
                  <a:pt x="3753" y="448"/>
                </a:lnTo>
                <a:lnTo>
                  <a:pt x="3754" y="447"/>
                </a:lnTo>
                <a:lnTo>
                  <a:pt x="3755" y="447"/>
                </a:lnTo>
                <a:lnTo>
                  <a:pt x="3755" y="447"/>
                </a:lnTo>
                <a:lnTo>
                  <a:pt x="3756" y="446"/>
                </a:lnTo>
                <a:lnTo>
                  <a:pt x="3757" y="446"/>
                </a:lnTo>
                <a:lnTo>
                  <a:pt x="3757" y="445"/>
                </a:lnTo>
                <a:lnTo>
                  <a:pt x="3757" y="445"/>
                </a:lnTo>
                <a:lnTo>
                  <a:pt x="3758" y="444"/>
                </a:lnTo>
                <a:lnTo>
                  <a:pt x="3759" y="444"/>
                </a:lnTo>
                <a:lnTo>
                  <a:pt x="3759" y="444"/>
                </a:lnTo>
                <a:lnTo>
                  <a:pt x="3759" y="444"/>
                </a:lnTo>
                <a:lnTo>
                  <a:pt x="3759" y="443"/>
                </a:lnTo>
                <a:lnTo>
                  <a:pt x="3760" y="442"/>
                </a:lnTo>
                <a:lnTo>
                  <a:pt x="3760" y="441"/>
                </a:lnTo>
                <a:lnTo>
                  <a:pt x="3761" y="441"/>
                </a:lnTo>
                <a:lnTo>
                  <a:pt x="3762" y="440"/>
                </a:lnTo>
                <a:lnTo>
                  <a:pt x="3763" y="440"/>
                </a:lnTo>
                <a:lnTo>
                  <a:pt x="3763" y="439"/>
                </a:lnTo>
                <a:lnTo>
                  <a:pt x="3764" y="440"/>
                </a:lnTo>
                <a:lnTo>
                  <a:pt x="3764" y="440"/>
                </a:lnTo>
                <a:lnTo>
                  <a:pt x="3764" y="441"/>
                </a:lnTo>
                <a:lnTo>
                  <a:pt x="3765" y="441"/>
                </a:lnTo>
                <a:lnTo>
                  <a:pt x="3766" y="442"/>
                </a:lnTo>
                <a:lnTo>
                  <a:pt x="3766" y="443"/>
                </a:lnTo>
                <a:lnTo>
                  <a:pt x="3767" y="443"/>
                </a:lnTo>
                <a:lnTo>
                  <a:pt x="3767" y="444"/>
                </a:lnTo>
                <a:lnTo>
                  <a:pt x="3768" y="444"/>
                </a:lnTo>
                <a:lnTo>
                  <a:pt x="3769" y="445"/>
                </a:lnTo>
                <a:lnTo>
                  <a:pt x="3769" y="446"/>
                </a:lnTo>
                <a:lnTo>
                  <a:pt x="3769" y="446"/>
                </a:lnTo>
                <a:lnTo>
                  <a:pt x="3769" y="447"/>
                </a:lnTo>
                <a:lnTo>
                  <a:pt x="3770" y="447"/>
                </a:lnTo>
                <a:lnTo>
                  <a:pt x="3770" y="447"/>
                </a:lnTo>
                <a:lnTo>
                  <a:pt x="3771" y="447"/>
                </a:lnTo>
                <a:lnTo>
                  <a:pt x="3772" y="448"/>
                </a:lnTo>
                <a:lnTo>
                  <a:pt x="3773" y="449"/>
                </a:lnTo>
                <a:lnTo>
                  <a:pt x="3774" y="449"/>
                </a:lnTo>
                <a:lnTo>
                  <a:pt x="3774" y="450"/>
                </a:lnTo>
                <a:lnTo>
                  <a:pt x="3775" y="451"/>
                </a:lnTo>
                <a:lnTo>
                  <a:pt x="3775" y="452"/>
                </a:lnTo>
                <a:lnTo>
                  <a:pt x="3776" y="453"/>
                </a:lnTo>
                <a:lnTo>
                  <a:pt x="3777" y="454"/>
                </a:lnTo>
                <a:lnTo>
                  <a:pt x="3778" y="455"/>
                </a:lnTo>
                <a:lnTo>
                  <a:pt x="3779" y="455"/>
                </a:lnTo>
                <a:lnTo>
                  <a:pt x="3779" y="455"/>
                </a:lnTo>
                <a:lnTo>
                  <a:pt x="3780" y="455"/>
                </a:lnTo>
                <a:lnTo>
                  <a:pt x="3780" y="455"/>
                </a:lnTo>
                <a:lnTo>
                  <a:pt x="3781" y="455"/>
                </a:lnTo>
                <a:lnTo>
                  <a:pt x="3781" y="455"/>
                </a:lnTo>
                <a:lnTo>
                  <a:pt x="3782" y="455"/>
                </a:lnTo>
                <a:lnTo>
                  <a:pt x="3783" y="455"/>
                </a:lnTo>
                <a:lnTo>
                  <a:pt x="3784" y="455"/>
                </a:lnTo>
                <a:lnTo>
                  <a:pt x="3784" y="455"/>
                </a:lnTo>
                <a:lnTo>
                  <a:pt x="3784" y="455"/>
                </a:lnTo>
                <a:lnTo>
                  <a:pt x="3785" y="456"/>
                </a:lnTo>
                <a:lnTo>
                  <a:pt x="3786" y="457"/>
                </a:lnTo>
                <a:lnTo>
                  <a:pt x="3786" y="458"/>
                </a:lnTo>
                <a:lnTo>
                  <a:pt x="3787" y="458"/>
                </a:lnTo>
                <a:lnTo>
                  <a:pt x="3787" y="459"/>
                </a:lnTo>
                <a:lnTo>
                  <a:pt x="3788" y="459"/>
                </a:lnTo>
                <a:lnTo>
                  <a:pt x="3788" y="460"/>
                </a:lnTo>
                <a:lnTo>
                  <a:pt x="3788" y="460"/>
                </a:lnTo>
                <a:lnTo>
                  <a:pt x="3789" y="461"/>
                </a:lnTo>
                <a:lnTo>
                  <a:pt x="3789" y="463"/>
                </a:lnTo>
                <a:lnTo>
                  <a:pt x="3790" y="464"/>
                </a:lnTo>
                <a:lnTo>
                  <a:pt x="3791" y="464"/>
                </a:lnTo>
                <a:lnTo>
                  <a:pt x="3791" y="465"/>
                </a:lnTo>
                <a:lnTo>
                  <a:pt x="3792" y="465"/>
                </a:lnTo>
                <a:lnTo>
                  <a:pt x="3792" y="466"/>
                </a:lnTo>
                <a:lnTo>
                  <a:pt x="3793" y="466"/>
                </a:lnTo>
                <a:lnTo>
                  <a:pt x="3794" y="466"/>
                </a:lnTo>
                <a:lnTo>
                  <a:pt x="3794" y="467"/>
                </a:lnTo>
                <a:lnTo>
                  <a:pt x="3795" y="467"/>
                </a:lnTo>
                <a:lnTo>
                  <a:pt x="3795" y="468"/>
                </a:lnTo>
                <a:lnTo>
                  <a:pt x="3796" y="468"/>
                </a:lnTo>
                <a:lnTo>
                  <a:pt x="3797" y="469"/>
                </a:lnTo>
                <a:lnTo>
                  <a:pt x="3798" y="470"/>
                </a:lnTo>
                <a:lnTo>
                  <a:pt x="3798" y="470"/>
                </a:lnTo>
                <a:lnTo>
                  <a:pt x="3799" y="471"/>
                </a:lnTo>
                <a:lnTo>
                  <a:pt x="3800" y="472"/>
                </a:lnTo>
                <a:lnTo>
                  <a:pt x="3800" y="471"/>
                </a:lnTo>
                <a:lnTo>
                  <a:pt x="3800" y="471"/>
                </a:lnTo>
                <a:lnTo>
                  <a:pt x="3800" y="471"/>
                </a:lnTo>
                <a:lnTo>
                  <a:pt x="3801" y="471"/>
                </a:lnTo>
                <a:lnTo>
                  <a:pt x="3801" y="472"/>
                </a:lnTo>
                <a:lnTo>
                  <a:pt x="3802" y="472"/>
                </a:lnTo>
                <a:lnTo>
                  <a:pt x="3803" y="472"/>
                </a:lnTo>
                <a:lnTo>
                  <a:pt x="3803" y="473"/>
                </a:lnTo>
                <a:lnTo>
                  <a:pt x="3804" y="473"/>
                </a:lnTo>
                <a:lnTo>
                  <a:pt x="3804" y="474"/>
                </a:lnTo>
                <a:lnTo>
                  <a:pt x="3805" y="473"/>
                </a:lnTo>
                <a:lnTo>
                  <a:pt x="3805" y="472"/>
                </a:lnTo>
                <a:lnTo>
                  <a:pt x="3805" y="472"/>
                </a:lnTo>
                <a:lnTo>
                  <a:pt x="3806" y="472"/>
                </a:lnTo>
                <a:lnTo>
                  <a:pt x="3806" y="471"/>
                </a:lnTo>
                <a:lnTo>
                  <a:pt x="3806" y="471"/>
                </a:lnTo>
                <a:lnTo>
                  <a:pt x="3807" y="471"/>
                </a:lnTo>
                <a:lnTo>
                  <a:pt x="3808" y="471"/>
                </a:lnTo>
                <a:lnTo>
                  <a:pt x="3809" y="471"/>
                </a:lnTo>
                <a:lnTo>
                  <a:pt x="3809" y="470"/>
                </a:lnTo>
                <a:lnTo>
                  <a:pt x="3810" y="470"/>
                </a:lnTo>
                <a:lnTo>
                  <a:pt x="3810" y="470"/>
                </a:lnTo>
                <a:lnTo>
                  <a:pt x="3810" y="470"/>
                </a:lnTo>
                <a:lnTo>
                  <a:pt x="3811" y="469"/>
                </a:lnTo>
                <a:lnTo>
                  <a:pt x="3812" y="468"/>
                </a:lnTo>
                <a:lnTo>
                  <a:pt x="3812" y="467"/>
                </a:lnTo>
                <a:lnTo>
                  <a:pt x="3812" y="465"/>
                </a:lnTo>
                <a:lnTo>
                  <a:pt x="3813" y="465"/>
                </a:lnTo>
                <a:lnTo>
                  <a:pt x="3813" y="464"/>
                </a:lnTo>
                <a:lnTo>
                  <a:pt x="3814" y="464"/>
                </a:lnTo>
                <a:lnTo>
                  <a:pt x="3814" y="462"/>
                </a:lnTo>
                <a:lnTo>
                  <a:pt x="3815" y="462"/>
                </a:lnTo>
                <a:lnTo>
                  <a:pt x="3815" y="461"/>
                </a:lnTo>
                <a:lnTo>
                  <a:pt x="3815" y="461"/>
                </a:lnTo>
                <a:lnTo>
                  <a:pt x="3816" y="460"/>
                </a:lnTo>
                <a:lnTo>
                  <a:pt x="3817" y="459"/>
                </a:lnTo>
                <a:lnTo>
                  <a:pt x="3818" y="458"/>
                </a:lnTo>
                <a:lnTo>
                  <a:pt x="3819" y="457"/>
                </a:lnTo>
                <a:lnTo>
                  <a:pt x="3819" y="456"/>
                </a:lnTo>
                <a:lnTo>
                  <a:pt x="3820" y="455"/>
                </a:lnTo>
                <a:lnTo>
                  <a:pt x="3820" y="455"/>
                </a:lnTo>
                <a:lnTo>
                  <a:pt x="3821" y="454"/>
                </a:lnTo>
                <a:lnTo>
                  <a:pt x="3822" y="452"/>
                </a:lnTo>
                <a:lnTo>
                  <a:pt x="3823" y="451"/>
                </a:lnTo>
                <a:lnTo>
                  <a:pt x="3823" y="450"/>
                </a:lnTo>
                <a:lnTo>
                  <a:pt x="3824" y="450"/>
                </a:lnTo>
                <a:lnTo>
                  <a:pt x="3824" y="449"/>
                </a:lnTo>
                <a:lnTo>
                  <a:pt x="3825" y="449"/>
                </a:lnTo>
                <a:lnTo>
                  <a:pt x="3825" y="448"/>
                </a:lnTo>
                <a:lnTo>
                  <a:pt x="3825" y="448"/>
                </a:lnTo>
                <a:lnTo>
                  <a:pt x="3825" y="448"/>
                </a:lnTo>
                <a:lnTo>
                  <a:pt x="3826" y="448"/>
                </a:lnTo>
                <a:lnTo>
                  <a:pt x="3827" y="449"/>
                </a:lnTo>
                <a:lnTo>
                  <a:pt x="3828" y="449"/>
                </a:lnTo>
                <a:lnTo>
                  <a:pt x="3829" y="450"/>
                </a:lnTo>
                <a:lnTo>
                  <a:pt x="3830" y="450"/>
                </a:lnTo>
                <a:lnTo>
                  <a:pt x="3831" y="450"/>
                </a:lnTo>
                <a:lnTo>
                  <a:pt x="3831" y="451"/>
                </a:lnTo>
                <a:lnTo>
                  <a:pt x="3831" y="451"/>
                </a:lnTo>
                <a:lnTo>
                  <a:pt x="3831" y="451"/>
                </a:lnTo>
                <a:lnTo>
                  <a:pt x="3832" y="451"/>
                </a:lnTo>
                <a:lnTo>
                  <a:pt x="3833" y="452"/>
                </a:lnTo>
                <a:lnTo>
                  <a:pt x="3834" y="452"/>
                </a:lnTo>
                <a:lnTo>
                  <a:pt x="3834" y="453"/>
                </a:lnTo>
                <a:lnTo>
                  <a:pt x="3835" y="453"/>
                </a:lnTo>
                <a:lnTo>
                  <a:pt x="3836" y="453"/>
                </a:lnTo>
                <a:lnTo>
                  <a:pt x="3836" y="454"/>
                </a:lnTo>
                <a:lnTo>
                  <a:pt x="3836" y="454"/>
                </a:lnTo>
                <a:lnTo>
                  <a:pt x="3837" y="454"/>
                </a:lnTo>
                <a:lnTo>
                  <a:pt x="3837" y="455"/>
                </a:lnTo>
                <a:lnTo>
                  <a:pt x="3837" y="454"/>
                </a:lnTo>
                <a:lnTo>
                  <a:pt x="3838" y="455"/>
                </a:lnTo>
                <a:lnTo>
                  <a:pt x="3839" y="455"/>
                </a:lnTo>
                <a:lnTo>
                  <a:pt x="3840" y="456"/>
                </a:lnTo>
                <a:lnTo>
                  <a:pt x="3841" y="457"/>
                </a:lnTo>
                <a:lnTo>
                  <a:pt x="3841" y="458"/>
                </a:lnTo>
                <a:lnTo>
                  <a:pt x="3842" y="459"/>
                </a:lnTo>
                <a:lnTo>
                  <a:pt x="3843" y="460"/>
                </a:lnTo>
                <a:lnTo>
                  <a:pt x="3843" y="460"/>
                </a:lnTo>
                <a:lnTo>
                  <a:pt x="3844" y="461"/>
                </a:lnTo>
                <a:lnTo>
                  <a:pt x="3845" y="461"/>
                </a:lnTo>
                <a:lnTo>
                  <a:pt x="3846" y="461"/>
                </a:lnTo>
                <a:lnTo>
                  <a:pt x="3846" y="461"/>
                </a:lnTo>
                <a:lnTo>
                  <a:pt x="3846" y="461"/>
                </a:lnTo>
                <a:lnTo>
                  <a:pt x="3847" y="461"/>
                </a:lnTo>
                <a:lnTo>
                  <a:pt x="3848" y="463"/>
                </a:lnTo>
                <a:lnTo>
                  <a:pt x="3849" y="465"/>
                </a:lnTo>
                <a:lnTo>
                  <a:pt x="3849" y="465"/>
                </a:lnTo>
                <a:lnTo>
                  <a:pt x="3850" y="465"/>
                </a:lnTo>
                <a:lnTo>
                  <a:pt x="3851" y="465"/>
                </a:lnTo>
                <a:lnTo>
                  <a:pt x="3851" y="466"/>
                </a:lnTo>
                <a:lnTo>
                  <a:pt x="3852" y="467"/>
                </a:lnTo>
                <a:lnTo>
                  <a:pt x="3853" y="468"/>
                </a:lnTo>
                <a:lnTo>
                  <a:pt x="3854" y="469"/>
                </a:lnTo>
                <a:lnTo>
                  <a:pt x="3855" y="470"/>
                </a:lnTo>
                <a:lnTo>
                  <a:pt x="3856" y="470"/>
                </a:lnTo>
                <a:lnTo>
                  <a:pt x="3856" y="471"/>
                </a:lnTo>
                <a:lnTo>
                  <a:pt x="3856" y="471"/>
                </a:lnTo>
                <a:lnTo>
                  <a:pt x="3856" y="472"/>
                </a:lnTo>
                <a:lnTo>
                  <a:pt x="3856" y="472"/>
                </a:lnTo>
                <a:lnTo>
                  <a:pt x="3856" y="474"/>
                </a:lnTo>
                <a:lnTo>
                  <a:pt x="3857" y="474"/>
                </a:lnTo>
                <a:lnTo>
                  <a:pt x="3858" y="475"/>
                </a:lnTo>
                <a:lnTo>
                  <a:pt x="3859" y="475"/>
                </a:lnTo>
                <a:lnTo>
                  <a:pt x="3860" y="475"/>
                </a:lnTo>
                <a:lnTo>
                  <a:pt x="3861" y="475"/>
                </a:lnTo>
                <a:lnTo>
                  <a:pt x="3861" y="475"/>
                </a:lnTo>
                <a:lnTo>
                  <a:pt x="3861" y="476"/>
                </a:lnTo>
                <a:lnTo>
                  <a:pt x="3862" y="476"/>
                </a:lnTo>
                <a:lnTo>
                  <a:pt x="3863" y="477"/>
                </a:lnTo>
                <a:lnTo>
                  <a:pt x="3864" y="478"/>
                </a:lnTo>
                <a:lnTo>
                  <a:pt x="3865" y="479"/>
                </a:lnTo>
                <a:lnTo>
                  <a:pt x="3866" y="480"/>
                </a:lnTo>
                <a:lnTo>
                  <a:pt x="3867" y="480"/>
                </a:lnTo>
                <a:lnTo>
                  <a:pt x="3867" y="481"/>
                </a:lnTo>
                <a:lnTo>
                  <a:pt x="3867" y="481"/>
                </a:lnTo>
                <a:lnTo>
                  <a:pt x="3867" y="482"/>
                </a:lnTo>
                <a:lnTo>
                  <a:pt x="3867" y="482"/>
                </a:lnTo>
                <a:lnTo>
                  <a:pt x="3867" y="481"/>
                </a:lnTo>
                <a:lnTo>
                  <a:pt x="3868" y="482"/>
                </a:lnTo>
                <a:lnTo>
                  <a:pt x="3869" y="482"/>
                </a:lnTo>
                <a:lnTo>
                  <a:pt x="3870" y="483"/>
                </a:lnTo>
                <a:lnTo>
                  <a:pt x="3871" y="483"/>
                </a:lnTo>
                <a:lnTo>
                  <a:pt x="3872" y="482"/>
                </a:lnTo>
                <a:lnTo>
                  <a:pt x="3872" y="482"/>
                </a:lnTo>
                <a:lnTo>
                  <a:pt x="3873" y="483"/>
                </a:lnTo>
                <a:lnTo>
                  <a:pt x="3874" y="483"/>
                </a:lnTo>
                <a:lnTo>
                  <a:pt x="3874" y="484"/>
                </a:lnTo>
                <a:lnTo>
                  <a:pt x="3875" y="484"/>
                </a:lnTo>
                <a:lnTo>
                  <a:pt x="3876" y="484"/>
                </a:lnTo>
                <a:lnTo>
                  <a:pt x="3877" y="485"/>
                </a:lnTo>
                <a:lnTo>
                  <a:pt x="3877" y="485"/>
                </a:lnTo>
                <a:lnTo>
                  <a:pt x="3878" y="485"/>
                </a:lnTo>
                <a:lnTo>
                  <a:pt x="3878" y="485"/>
                </a:lnTo>
                <a:lnTo>
                  <a:pt x="3879" y="485"/>
                </a:lnTo>
                <a:lnTo>
                  <a:pt x="3880" y="485"/>
                </a:lnTo>
                <a:lnTo>
                  <a:pt x="3880" y="486"/>
                </a:lnTo>
                <a:lnTo>
                  <a:pt x="3881" y="486"/>
                </a:lnTo>
                <a:lnTo>
                  <a:pt x="3882" y="487"/>
                </a:lnTo>
                <a:lnTo>
                  <a:pt x="3882" y="487"/>
                </a:lnTo>
                <a:lnTo>
                  <a:pt x="3883" y="488"/>
                </a:lnTo>
                <a:lnTo>
                  <a:pt x="3884" y="488"/>
                </a:lnTo>
                <a:lnTo>
                  <a:pt x="3885" y="489"/>
                </a:lnTo>
                <a:lnTo>
                  <a:pt x="3886" y="489"/>
                </a:lnTo>
                <a:lnTo>
                  <a:pt x="3887" y="489"/>
                </a:lnTo>
                <a:lnTo>
                  <a:pt x="3887" y="489"/>
                </a:lnTo>
                <a:lnTo>
                  <a:pt x="3887" y="489"/>
                </a:lnTo>
                <a:lnTo>
                  <a:pt x="3888" y="489"/>
                </a:lnTo>
                <a:lnTo>
                  <a:pt x="3888" y="490"/>
                </a:lnTo>
                <a:lnTo>
                  <a:pt x="3889" y="491"/>
                </a:lnTo>
                <a:lnTo>
                  <a:pt x="3890" y="491"/>
                </a:lnTo>
                <a:lnTo>
                  <a:pt x="3891" y="492"/>
                </a:lnTo>
                <a:lnTo>
                  <a:pt x="3892" y="492"/>
                </a:lnTo>
                <a:lnTo>
                  <a:pt x="3892" y="492"/>
                </a:lnTo>
                <a:lnTo>
                  <a:pt x="3892" y="492"/>
                </a:lnTo>
                <a:lnTo>
                  <a:pt x="3893" y="491"/>
                </a:lnTo>
                <a:lnTo>
                  <a:pt x="3894" y="491"/>
                </a:lnTo>
                <a:lnTo>
                  <a:pt x="3895" y="491"/>
                </a:lnTo>
                <a:lnTo>
                  <a:pt x="3896" y="491"/>
                </a:lnTo>
                <a:lnTo>
                  <a:pt x="3897" y="491"/>
                </a:lnTo>
                <a:lnTo>
                  <a:pt x="3898" y="492"/>
                </a:lnTo>
                <a:lnTo>
                  <a:pt x="3898" y="492"/>
                </a:lnTo>
                <a:lnTo>
                  <a:pt x="3898" y="492"/>
                </a:lnTo>
                <a:lnTo>
                  <a:pt x="3898" y="493"/>
                </a:lnTo>
                <a:lnTo>
                  <a:pt x="3899" y="493"/>
                </a:lnTo>
                <a:lnTo>
                  <a:pt x="3900" y="493"/>
                </a:lnTo>
                <a:lnTo>
                  <a:pt x="3901" y="494"/>
                </a:lnTo>
                <a:lnTo>
                  <a:pt x="3902" y="495"/>
                </a:lnTo>
                <a:lnTo>
                  <a:pt x="3903" y="496"/>
                </a:lnTo>
                <a:lnTo>
                  <a:pt x="3903" y="496"/>
                </a:lnTo>
                <a:lnTo>
                  <a:pt x="3903" y="497"/>
                </a:lnTo>
                <a:lnTo>
                  <a:pt x="3904" y="498"/>
                </a:lnTo>
                <a:lnTo>
                  <a:pt x="3905" y="499"/>
                </a:lnTo>
                <a:lnTo>
                  <a:pt x="3905" y="500"/>
                </a:lnTo>
                <a:lnTo>
                  <a:pt x="3905" y="501"/>
                </a:lnTo>
                <a:lnTo>
                  <a:pt x="3906" y="501"/>
                </a:lnTo>
                <a:lnTo>
                  <a:pt x="3907" y="502"/>
                </a:lnTo>
                <a:lnTo>
                  <a:pt x="3908" y="503"/>
                </a:lnTo>
                <a:lnTo>
                  <a:pt x="3908" y="503"/>
                </a:lnTo>
                <a:lnTo>
                  <a:pt x="3909" y="503"/>
                </a:lnTo>
                <a:lnTo>
                  <a:pt x="3909" y="504"/>
                </a:lnTo>
                <a:lnTo>
                  <a:pt x="3910" y="504"/>
                </a:lnTo>
                <a:lnTo>
                  <a:pt x="3911" y="504"/>
                </a:lnTo>
                <a:lnTo>
                  <a:pt x="3911" y="505"/>
                </a:lnTo>
                <a:lnTo>
                  <a:pt x="3912" y="505"/>
                </a:lnTo>
                <a:lnTo>
                  <a:pt x="3912" y="506"/>
                </a:lnTo>
                <a:lnTo>
                  <a:pt x="3913" y="507"/>
                </a:lnTo>
                <a:lnTo>
                  <a:pt x="3913" y="508"/>
                </a:lnTo>
                <a:lnTo>
                  <a:pt x="3914" y="509"/>
                </a:lnTo>
                <a:lnTo>
                  <a:pt x="3915" y="509"/>
                </a:lnTo>
                <a:lnTo>
                  <a:pt x="3916" y="508"/>
                </a:lnTo>
                <a:lnTo>
                  <a:pt x="3917" y="507"/>
                </a:lnTo>
                <a:lnTo>
                  <a:pt x="3917" y="507"/>
                </a:lnTo>
                <a:lnTo>
                  <a:pt x="3917" y="508"/>
                </a:lnTo>
                <a:lnTo>
                  <a:pt x="3918" y="509"/>
                </a:lnTo>
                <a:lnTo>
                  <a:pt x="3918" y="510"/>
                </a:lnTo>
                <a:lnTo>
                  <a:pt x="3919" y="510"/>
                </a:lnTo>
                <a:lnTo>
                  <a:pt x="3919" y="511"/>
                </a:lnTo>
                <a:lnTo>
                  <a:pt x="3920" y="511"/>
                </a:lnTo>
                <a:lnTo>
                  <a:pt x="3920" y="512"/>
                </a:lnTo>
                <a:lnTo>
                  <a:pt x="3920" y="511"/>
                </a:lnTo>
                <a:lnTo>
                  <a:pt x="3921" y="511"/>
                </a:lnTo>
                <a:lnTo>
                  <a:pt x="3922" y="511"/>
                </a:lnTo>
                <a:lnTo>
                  <a:pt x="3923" y="511"/>
                </a:lnTo>
                <a:lnTo>
                  <a:pt x="3923" y="511"/>
                </a:lnTo>
                <a:lnTo>
                  <a:pt x="3923" y="510"/>
                </a:lnTo>
                <a:lnTo>
                  <a:pt x="3923" y="510"/>
                </a:lnTo>
                <a:lnTo>
                  <a:pt x="3923" y="509"/>
                </a:lnTo>
                <a:lnTo>
                  <a:pt x="3924" y="509"/>
                </a:lnTo>
                <a:lnTo>
                  <a:pt x="3924" y="508"/>
                </a:lnTo>
                <a:lnTo>
                  <a:pt x="3925" y="507"/>
                </a:lnTo>
                <a:lnTo>
                  <a:pt x="3926" y="506"/>
                </a:lnTo>
                <a:lnTo>
                  <a:pt x="3927" y="506"/>
                </a:lnTo>
                <a:lnTo>
                  <a:pt x="3928" y="505"/>
                </a:lnTo>
                <a:lnTo>
                  <a:pt x="3928" y="504"/>
                </a:lnTo>
                <a:lnTo>
                  <a:pt x="3929" y="503"/>
                </a:lnTo>
                <a:lnTo>
                  <a:pt x="3929" y="503"/>
                </a:lnTo>
                <a:lnTo>
                  <a:pt x="3930" y="503"/>
                </a:lnTo>
                <a:lnTo>
                  <a:pt x="3930" y="503"/>
                </a:lnTo>
                <a:lnTo>
                  <a:pt x="3931" y="503"/>
                </a:lnTo>
                <a:lnTo>
                  <a:pt x="3932" y="503"/>
                </a:lnTo>
                <a:lnTo>
                  <a:pt x="3932" y="503"/>
                </a:lnTo>
                <a:lnTo>
                  <a:pt x="3933" y="503"/>
                </a:lnTo>
                <a:lnTo>
                  <a:pt x="3934" y="504"/>
                </a:lnTo>
                <a:lnTo>
                  <a:pt x="3934" y="504"/>
                </a:lnTo>
                <a:lnTo>
                  <a:pt x="3935" y="505"/>
                </a:lnTo>
                <a:lnTo>
                  <a:pt x="3936" y="506"/>
                </a:lnTo>
                <a:lnTo>
                  <a:pt x="3936" y="508"/>
                </a:lnTo>
                <a:lnTo>
                  <a:pt x="3937" y="507"/>
                </a:lnTo>
                <a:lnTo>
                  <a:pt x="3938" y="507"/>
                </a:lnTo>
                <a:lnTo>
                  <a:pt x="3939" y="506"/>
                </a:lnTo>
                <a:lnTo>
                  <a:pt x="3939" y="506"/>
                </a:lnTo>
                <a:lnTo>
                  <a:pt x="3940" y="506"/>
                </a:lnTo>
                <a:lnTo>
                  <a:pt x="3941" y="506"/>
                </a:lnTo>
                <a:lnTo>
                  <a:pt x="3941" y="505"/>
                </a:lnTo>
                <a:lnTo>
                  <a:pt x="3942" y="505"/>
                </a:lnTo>
                <a:lnTo>
                  <a:pt x="3942" y="504"/>
                </a:lnTo>
                <a:lnTo>
                  <a:pt x="3942" y="503"/>
                </a:lnTo>
                <a:lnTo>
                  <a:pt x="3942" y="503"/>
                </a:lnTo>
                <a:lnTo>
                  <a:pt x="3943" y="503"/>
                </a:lnTo>
                <a:lnTo>
                  <a:pt x="3944" y="502"/>
                </a:lnTo>
                <a:lnTo>
                  <a:pt x="3944" y="501"/>
                </a:lnTo>
                <a:lnTo>
                  <a:pt x="3945" y="500"/>
                </a:lnTo>
                <a:lnTo>
                  <a:pt x="3946" y="499"/>
                </a:lnTo>
                <a:lnTo>
                  <a:pt x="3947" y="497"/>
                </a:lnTo>
                <a:lnTo>
                  <a:pt x="3948" y="496"/>
                </a:lnTo>
                <a:lnTo>
                  <a:pt x="3948" y="494"/>
                </a:lnTo>
                <a:lnTo>
                  <a:pt x="3949" y="493"/>
                </a:lnTo>
                <a:lnTo>
                  <a:pt x="3949" y="492"/>
                </a:lnTo>
                <a:lnTo>
                  <a:pt x="3949" y="491"/>
                </a:lnTo>
                <a:lnTo>
                  <a:pt x="3950" y="491"/>
                </a:lnTo>
                <a:lnTo>
                  <a:pt x="3951" y="489"/>
                </a:lnTo>
                <a:lnTo>
                  <a:pt x="3952" y="489"/>
                </a:lnTo>
                <a:lnTo>
                  <a:pt x="3952" y="487"/>
                </a:lnTo>
                <a:lnTo>
                  <a:pt x="3953" y="487"/>
                </a:lnTo>
                <a:lnTo>
                  <a:pt x="3953" y="485"/>
                </a:lnTo>
                <a:lnTo>
                  <a:pt x="3954" y="485"/>
                </a:lnTo>
                <a:lnTo>
                  <a:pt x="3954" y="484"/>
                </a:lnTo>
                <a:lnTo>
                  <a:pt x="3954" y="484"/>
                </a:lnTo>
                <a:lnTo>
                  <a:pt x="3954" y="481"/>
                </a:lnTo>
                <a:lnTo>
                  <a:pt x="3955" y="480"/>
                </a:lnTo>
                <a:lnTo>
                  <a:pt x="3956" y="479"/>
                </a:lnTo>
                <a:lnTo>
                  <a:pt x="3957" y="477"/>
                </a:lnTo>
                <a:lnTo>
                  <a:pt x="3958" y="476"/>
                </a:lnTo>
                <a:lnTo>
                  <a:pt x="3959" y="476"/>
                </a:lnTo>
                <a:lnTo>
                  <a:pt x="3959" y="475"/>
                </a:lnTo>
                <a:lnTo>
                  <a:pt x="3960" y="475"/>
                </a:lnTo>
                <a:lnTo>
                  <a:pt x="3960" y="474"/>
                </a:lnTo>
                <a:lnTo>
                  <a:pt x="3961" y="471"/>
                </a:lnTo>
                <a:lnTo>
                  <a:pt x="3962" y="471"/>
                </a:lnTo>
                <a:lnTo>
                  <a:pt x="3963" y="471"/>
                </a:lnTo>
                <a:lnTo>
                  <a:pt x="3964" y="471"/>
                </a:lnTo>
                <a:lnTo>
                  <a:pt x="3964" y="471"/>
                </a:lnTo>
                <a:lnTo>
                  <a:pt x="3965" y="470"/>
                </a:lnTo>
                <a:lnTo>
                  <a:pt x="3966" y="471"/>
                </a:lnTo>
                <a:lnTo>
                  <a:pt x="3966" y="470"/>
                </a:lnTo>
                <a:lnTo>
                  <a:pt x="3967" y="469"/>
                </a:lnTo>
                <a:lnTo>
                  <a:pt x="3968" y="468"/>
                </a:lnTo>
                <a:lnTo>
                  <a:pt x="3969" y="467"/>
                </a:lnTo>
                <a:lnTo>
                  <a:pt x="3970" y="466"/>
                </a:lnTo>
                <a:lnTo>
                  <a:pt x="3970" y="465"/>
                </a:lnTo>
                <a:lnTo>
                  <a:pt x="3971" y="464"/>
                </a:lnTo>
                <a:lnTo>
                  <a:pt x="3972" y="463"/>
                </a:lnTo>
                <a:lnTo>
                  <a:pt x="3973" y="462"/>
                </a:lnTo>
                <a:lnTo>
                  <a:pt x="3973" y="462"/>
                </a:lnTo>
                <a:lnTo>
                  <a:pt x="3973" y="463"/>
                </a:lnTo>
                <a:lnTo>
                  <a:pt x="3974" y="462"/>
                </a:lnTo>
                <a:lnTo>
                  <a:pt x="3975" y="462"/>
                </a:lnTo>
                <a:lnTo>
                  <a:pt x="3975" y="463"/>
                </a:lnTo>
                <a:lnTo>
                  <a:pt x="3975" y="463"/>
                </a:lnTo>
                <a:lnTo>
                  <a:pt x="3976" y="464"/>
                </a:lnTo>
                <a:lnTo>
                  <a:pt x="3977" y="465"/>
                </a:lnTo>
                <a:lnTo>
                  <a:pt x="3978" y="466"/>
                </a:lnTo>
                <a:lnTo>
                  <a:pt x="3979" y="468"/>
                </a:lnTo>
                <a:lnTo>
                  <a:pt x="3979" y="469"/>
                </a:lnTo>
                <a:lnTo>
                  <a:pt x="3980" y="469"/>
                </a:lnTo>
                <a:lnTo>
                  <a:pt x="3980" y="470"/>
                </a:lnTo>
                <a:lnTo>
                  <a:pt x="3980" y="470"/>
                </a:lnTo>
                <a:lnTo>
                  <a:pt x="3981" y="471"/>
                </a:lnTo>
                <a:lnTo>
                  <a:pt x="3982" y="472"/>
                </a:lnTo>
                <a:lnTo>
                  <a:pt x="3983" y="473"/>
                </a:lnTo>
                <a:lnTo>
                  <a:pt x="3983" y="474"/>
                </a:lnTo>
                <a:lnTo>
                  <a:pt x="3984" y="474"/>
                </a:lnTo>
                <a:lnTo>
                  <a:pt x="3985" y="474"/>
                </a:lnTo>
                <a:lnTo>
                  <a:pt x="3985" y="475"/>
                </a:lnTo>
                <a:lnTo>
                  <a:pt x="3985" y="474"/>
                </a:lnTo>
                <a:lnTo>
                  <a:pt x="3985" y="474"/>
                </a:lnTo>
                <a:lnTo>
                  <a:pt x="3985" y="474"/>
                </a:lnTo>
                <a:lnTo>
                  <a:pt x="3986" y="475"/>
                </a:lnTo>
                <a:lnTo>
                  <a:pt x="3987" y="474"/>
                </a:lnTo>
                <a:lnTo>
                  <a:pt x="3988" y="473"/>
                </a:lnTo>
                <a:lnTo>
                  <a:pt x="3989" y="472"/>
                </a:lnTo>
                <a:lnTo>
                  <a:pt x="3989" y="471"/>
                </a:lnTo>
                <a:lnTo>
                  <a:pt x="3990" y="470"/>
                </a:lnTo>
                <a:lnTo>
                  <a:pt x="3990" y="470"/>
                </a:lnTo>
                <a:lnTo>
                  <a:pt x="3991" y="469"/>
                </a:lnTo>
                <a:lnTo>
                  <a:pt x="3991" y="468"/>
                </a:lnTo>
                <a:lnTo>
                  <a:pt x="3991" y="467"/>
                </a:lnTo>
                <a:lnTo>
                  <a:pt x="3992" y="466"/>
                </a:lnTo>
                <a:lnTo>
                  <a:pt x="3993" y="465"/>
                </a:lnTo>
                <a:lnTo>
                  <a:pt x="3993" y="465"/>
                </a:lnTo>
                <a:lnTo>
                  <a:pt x="3994" y="464"/>
                </a:lnTo>
                <a:lnTo>
                  <a:pt x="3995" y="464"/>
                </a:lnTo>
                <a:lnTo>
                  <a:pt x="3995" y="464"/>
                </a:lnTo>
                <a:lnTo>
                  <a:pt x="3995" y="465"/>
                </a:lnTo>
                <a:lnTo>
                  <a:pt x="3996" y="465"/>
                </a:lnTo>
                <a:lnTo>
                  <a:pt x="3996" y="466"/>
                </a:lnTo>
                <a:lnTo>
                  <a:pt x="3997" y="466"/>
                </a:lnTo>
                <a:lnTo>
                  <a:pt x="3997" y="466"/>
                </a:lnTo>
                <a:lnTo>
                  <a:pt x="3998" y="467"/>
                </a:lnTo>
                <a:lnTo>
                  <a:pt x="3999" y="468"/>
                </a:lnTo>
                <a:lnTo>
                  <a:pt x="4000" y="468"/>
                </a:lnTo>
                <a:lnTo>
                  <a:pt x="4000" y="469"/>
                </a:lnTo>
                <a:lnTo>
                  <a:pt x="4001" y="469"/>
                </a:lnTo>
                <a:lnTo>
                  <a:pt x="4002" y="470"/>
                </a:lnTo>
                <a:lnTo>
                  <a:pt x="4003" y="470"/>
                </a:lnTo>
                <a:lnTo>
                  <a:pt x="4004" y="470"/>
                </a:lnTo>
                <a:lnTo>
                  <a:pt x="4004" y="470"/>
                </a:lnTo>
                <a:lnTo>
                  <a:pt x="4005" y="471"/>
                </a:lnTo>
                <a:lnTo>
                  <a:pt x="4006" y="471"/>
                </a:lnTo>
                <a:lnTo>
                  <a:pt x="4006" y="472"/>
                </a:lnTo>
                <a:lnTo>
                  <a:pt x="4006" y="472"/>
                </a:lnTo>
                <a:lnTo>
                  <a:pt x="4007" y="472"/>
                </a:lnTo>
                <a:lnTo>
                  <a:pt x="4008" y="473"/>
                </a:lnTo>
                <a:lnTo>
                  <a:pt x="4009" y="474"/>
                </a:lnTo>
                <a:lnTo>
                  <a:pt x="4010" y="475"/>
                </a:lnTo>
                <a:lnTo>
                  <a:pt x="4010" y="475"/>
                </a:lnTo>
                <a:lnTo>
                  <a:pt x="4010" y="475"/>
                </a:lnTo>
                <a:lnTo>
                  <a:pt x="4010" y="475"/>
                </a:lnTo>
                <a:lnTo>
                  <a:pt x="4011" y="475"/>
                </a:lnTo>
                <a:lnTo>
                  <a:pt x="4011" y="473"/>
                </a:lnTo>
                <a:lnTo>
                  <a:pt x="4012" y="471"/>
                </a:lnTo>
                <a:lnTo>
                  <a:pt x="4013" y="472"/>
                </a:lnTo>
                <a:lnTo>
                  <a:pt x="4014" y="472"/>
                </a:lnTo>
                <a:lnTo>
                  <a:pt x="4015" y="472"/>
                </a:lnTo>
                <a:lnTo>
                  <a:pt x="4016" y="472"/>
                </a:lnTo>
                <a:lnTo>
                  <a:pt x="4016" y="472"/>
                </a:lnTo>
                <a:lnTo>
                  <a:pt x="4016" y="470"/>
                </a:lnTo>
                <a:lnTo>
                  <a:pt x="4016" y="470"/>
                </a:lnTo>
                <a:lnTo>
                  <a:pt x="4016" y="469"/>
                </a:lnTo>
                <a:lnTo>
                  <a:pt x="4017" y="468"/>
                </a:lnTo>
                <a:lnTo>
                  <a:pt x="4018" y="468"/>
                </a:lnTo>
                <a:lnTo>
                  <a:pt x="4019" y="466"/>
                </a:lnTo>
                <a:lnTo>
                  <a:pt x="4020" y="465"/>
                </a:lnTo>
                <a:lnTo>
                  <a:pt x="4021" y="464"/>
                </a:lnTo>
                <a:lnTo>
                  <a:pt x="4021" y="463"/>
                </a:lnTo>
                <a:lnTo>
                  <a:pt x="4021" y="461"/>
                </a:lnTo>
                <a:lnTo>
                  <a:pt x="4022" y="460"/>
                </a:lnTo>
                <a:lnTo>
                  <a:pt x="4022" y="458"/>
                </a:lnTo>
                <a:lnTo>
                  <a:pt x="4023" y="456"/>
                </a:lnTo>
                <a:lnTo>
                  <a:pt x="4023" y="455"/>
                </a:lnTo>
                <a:lnTo>
                  <a:pt x="4024" y="454"/>
                </a:lnTo>
                <a:lnTo>
                  <a:pt x="4025" y="451"/>
                </a:lnTo>
                <a:lnTo>
                  <a:pt x="4026" y="449"/>
                </a:lnTo>
                <a:lnTo>
                  <a:pt x="4026" y="447"/>
                </a:lnTo>
                <a:lnTo>
                  <a:pt x="4027" y="447"/>
                </a:lnTo>
                <a:lnTo>
                  <a:pt x="4027" y="446"/>
                </a:lnTo>
                <a:lnTo>
                  <a:pt x="4028" y="446"/>
                </a:lnTo>
                <a:lnTo>
                  <a:pt x="4028" y="444"/>
                </a:lnTo>
                <a:lnTo>
                  <a:pt x="4029" y="441"/>
                </a:lnTo>
                <a:lnTo>
                  <a:pt x="4030" y="439"/>
                </a:lnTo>
                <a:lnTo>
                  <a:pt x="4031" y="437"/>
                </a:lnTo>
                <a:lnTo>
                  <a:pt x="4031" y="436"/>
                </a:lnTo>
                <a:lnTo>
                  <a:pt x="4031" y="436"/>
                </a:lnTo>
                <a:lnTo>
                  <a:pt x="4032" y="437"/>
                </a:lnTo>
                <a:lnTo>
                  <a:pt x="4033" y="438"/>
                </a:lnTo>
                <a:lnTo>
                  <a:pt x="4034" y="440"/>
                </a:lnTo>
                <a:lnTo>
                  <a:pt x="4034" y="442"/>
                </a:lnTo>
                <a:lnTo>
                  <a:pt x="4034" y="443"/>
                </a:lnTo>
                <a:lnTo>
                  <a:pt x="4035" y="444"/>
                </a:lnTo>
                <a:lnTo>
                  <a:pt x="4036" y="444"/>
                </a:lnTo>
                <a:lnTo>
                  <a:pt x="4036" y="445"/>
                </a:lnTo>
                <a:lnTo>
                  <a:pt x="4036" y="446"/>
                </a:lnTo>
                <a:lnTo>
                  <a:pt x="4037" y="446"/>
                </a:lnTo>
                <a:lnTo>
                  <a:pt x="4037" y="447"/>
                </a:lnTo>
                <a:lnTo>
                  <a:pt x="4038" y="447"/>
                </a:lnTo>
                <a:lnTo>
                  <a:pt x="4039" y="447"/>
                </a:lnTo>
                <a:lnTo>
                  <a:pt x="4039" y="445"/>
                </a:lnTo>
                <a:lnTo>
                  <a:pt x="4039" y="444"/>
                </a:lnTo>
                <a:lnTo>
                  <a:pt x="4041" y="442"/>
                </a:lnTo>
                <a:lnTo>
                  <a:pt x="4041" y="440"/>
                </a:lnTo>
                <a:lnTo>
                  <a:pt x="4042" y="438"/>
                </a:lnTo>
                <a:lnTo>
                  <a:pt x="4042" y="436"/>
                </a:lnTo>
                <a:lnTo>
                  <a:pt x="4042" y="435"/>
                </a:lnTo>
                <a:lnTo>
                  <a:pt x="4043" y="434"/>
                </a:lnTo>
                <a:lnTo>
                  <a:pt x="4043" y="434"/>
                </a:lnTo>
                <a:lnTo>
                  <a:pt x="4044" y="432"/>
                </a:lnTo>
                <a:lnTo>
                  <a:pt x="4045" y="430"/>
                </a:lnTo>
                <a:lnTo>
                  <a:pt x="4046" y="428"/>
                </a:lnTo>
                <a:lnTo>
                  <a:pt x="4047" y="425"/>
                </a:lnTo>
                <a:lnTo>
                  <a:pt x="4047" y="423"/>
                </a:lnTo>
                <a:lnTo>
                  <a:pt x="4047" y="421"/>
                </a:lnTo>
                <a:lnTo>
                  <a:pt x="4048" y="420"/>
                </a:lnTo>
                <a:lnTo>
                  <a:pt x="4048" y="419"/>
                </a:lnTo>
                <a:lnTo>
                  <a:pt x="4049" y="419"/>
                </a:lnTo>
                <a:lnTo>
                  <a:pt x="4049" y="417"/>
                </a:lnTo>
                <a:lnTo>
                  <a:pt x="4050" y="417"/>
                </a:lnTo>
                <a:lnTo>
                  <a:pt x="4050" y="414"/>
                </a:lnTo>
                <a:lnTo>
                  <a:pt x="4052" y="412"/>
                </a:lnTo>
                <a:lnTo>
                  <a:pt x="4052" y="409"/>
                </a:lnTo>
                <a:lnTo>
                  <a:pt x="4053" y="407"/>
                </a:lnTo>
                <a:lnTo>
                  <a:pt x="4053" y="405"/>
                </a:lnTo>
                <a:lnTo>
                  <a:pt x="4054" y="403"/>
                </a:lnTo>
                <a:lnTo>
                  <a:pt x="4055" y="400"/>
                </a:lnTo>
                <a:lnTo>
                  <a:pt x="4056" y="398"/>
                </a:lnTo>
                <a:lnTo>
                  <a:pt x="4057" y="396"/>
                </a:lnTo>
                <a:lnTo>
                  <a:pt x="4057" y="395"/>
                </a:lnTo>
                <a:lnTo>
                  <a:pt x="4057" y="393"/>
                </a:lnTo>
                <a:lnTo>
                  <a:pt x="4057" y="393"/>
                </a:lnTo>
                <a:lnTo>
                  <a:pt x="4058" y="391"/>
                </a:lnTo>
                <a:lnTo>
                  <a:pt x="4059" y="391"/>
                </a:lnTo>
                <a:lnTo>
                  <a:pt x="4059" y="389"/>
                </a:lnTo>
                <a:lnTo>
                  <a:pt x="4059" y="388"/>
                </a:lnTo>
                <a:lnTo>
                  <a:pt x="4059" y="387"/>
                </a:lnTo>
                <a:lnTo>
                  <a:pt x="4060" y="386"/>
                </a:lnTo>
                <a:lnTo>
                  <a:pt x="4060" y="384"/>
                </a:lnTo>
                <a:lnTo>
                  <a:pt x="4061" y="383"/>
                </a:lnTo>
                <a:lnTo>
                  <a:pt x="4062" y="381"/>
                </a:lnTo>
                <a:lnTo>
                  <a:pt x="4062" y="378"/>
                </a:lnTo>
                <a:lnTo>
                  <a:pt x="4063" y="377"/>
                </a:lnTo>
                <a:lnTo>
                  <a:pt x="4064" y="376"/>
                </a:lnTo>
                <a:lnTo>
                  <a:pt x="4065" y="376"/>
                </a:lnTo>
                <a:lnTo>
                  <a:pt x="4065" y="376"/>
                </a:lnTo>
                <a:lnTo>
                  <a:pt x="4066" y="376"/>
                </a:lnTo>
                <a:lnTo>
                  <a:pt x="4067" y="375"/>
                </a:lnTo>
                <a:lnTo>
                  <a:pt x="4067" y="376"/>
                </a:lnTo>
                <a:lnTo>
                  <a:pt x="4068" y="376"/>
                </a:lnTo>
                <a:lnTo>
                  <a:pt x="4068" y="377"/>
                </a:lnTo>
                <a:lnTo>
                  <a:pt x="4069" y="377"/>
                </a:lnTo>
                <a:lnTo>
                  <a:pt x="4070" y="377"/>
                </a:lnTo>
                <a:lnTo>
                  <a:pt x="4070" y="377"/>
                </a:lnTo>
                <a:lnTo>
                  <a:pt x="4071" y="377"/>
                </a:lnTo>
                <a:lnTo>
                  <a:pt x="4071" y="377"/>
                </a:lnTo>
                <a:lnTo>
                  <a:pt x="4072" y="377"/>
                </a:lnTo>
                <a:lnTo>
                  <a:pt x="4072" y="377"/>
                </a:lnTo>
                <a:lnTo>
                  <a:pt x="4072" y="378"/>
                </a:lnTo>
                <a:lnTo>
                  <a:pt x="4073" y="379"/>
                </a:lnTo>
                <a:lnTo>
                  <a:pt x="4074" y="379"/>
                </a:lnTo>
                <a:lnTo>
                  <a:pt x="4075" y="380"/>
                </a:lnTo>
                <a:lnTo>
                  <a:pt x="4076" y="381"/>
                </a:lnTo>
                <a:lnTo>
                  <a:pt x="4077" y="382"/>
                </a:lnTo>
                <a:lnTo>
                  <a:pt x="4077" y="383"/>
                </a:lnTo>
                <a:lnTo>
                  <a:pt x="4078" y="383"/>
                </a:lnTo>
                <a:lnTo>
                  <a:pt x="4078" y="386"/>
                </a:lnTo>
                <a:lnTo>
                  <a:pt x="4078" y="388"/>
                </a:lnTo>
                <a:lnTo>
                  <a:pt x="4078" y="388"/>
                </a:lnTo>
                <a:lnTo>
                  <a:pt x="4079" y="390"/>
                </a:lnTo>
                <a:lnTo>
                  <a:pt x="4080" y="392"/>
                </a:lnTo>
                <a:lnTo>
                  <a:pt x="4081" y="392"/>
                </a:lnTo>
                <a:lnTo>
                  <a:pt x="4081" y="394"/>
                </a:lnTo>
                <a:lnTo>
                  <a:pt x="4082" y="394"/>
                </a:lnTo>
                <a:lnTo>
                  <a:pt x="4082" y="397"/>
                </a:lnTo>
                <a:lnTo>
                  <a:pt x="4083" y="397"/>
                </a:lnTo>
                <a:lnTo>
                  <a:pt x="4083" y="398"/>
                </a:lnTo>
                <a:lnTo>
                  <a:pt x="4083" y="398"/>
                </a:lnTo>
                <a:lnTo>
                  <a:pt x="4083" y="399"/>
                </a:lnTo>
                <a:lnTo>
                  <a:pt x="4083" y="400"/>
                </a:lnTo>
                <a:lnTo>
                  <a:pt x="4084" y="402"/>
                </a:lnTo>
                <a:lnTo>
                  <a:pt x="4085" y="403"/>
                </a:lnTo>
                <a:lnTo>
                  <a:pt x="4086" y="403"/>
                </a:lnTo>
                <a:lnTo>
                  <a:pt x="4086" y="404"/>
                </a:lnTo>
                <a:lnTo>
                  <a:pt x="4087" y="403"/>
                </a:lnTo>
                <a:lnTo>
                  <a:pt x="4088" y="403"/>
                </a:lnTo>
                <a:lnTo>
                  <a:pt x="4088" y="402"/>
                </a:lnTo>
                <a:lnTo>
                  <a:pt x="4089" y="403"/>
                </a:lnTo>
                <a:lnTo>
                  <a:pt x="4089" y="402"/>
                </a:lnTo>
                <a:lnTo>
                  <a:pt x="4090" y="401"/>
                </a:lnTo>
                <a:lnTo>
                  <a:pt x="4090" y="400"/>
                </a:lnTo>
                <a:lnTo>
                  <a:pt x="4091" y="400"/>
                </a:lnTo>
                <a:lnTo>
                  <a:pt x="4092" y="400"/>
                </a:lnTo>
                <a:lnTo>
                  <a:pt x="4092" y="401"/>
                </a:lnTo>
                <a:lnTo>
                  <a:pt x="4093" y="400"/>
                </a:lnTo>
                <a:lnTo>
                  <a:pt x="4093" y="400"/>
                </a:lnTo>
                <a:lnTo>
                  <a:pt x="4094" y="400"/>
                </a:lnTo>
                <a:lnTo>
                  <a:pt x="4095" y="400"/>
                </a:lnTo>
                <a:lnTo>
                  <a:pt x="4095" y="401"/>
                </a:lnTo>
                <a:lnTo>
                  <a:pt x="4096" y="401"/>
                </a:lnTo>
                <a:lnTo>
                  <a:pt x="4096" y="401"/>
                </a:lnTo>
                <a:lnTo>
                  <a:pt x="4096" y="402"/>
                </a:lnTo>
                <a:lnTo>
                  <a:pt x="4097" y="402"/>
                </a:lnTo>
                <a:lnTo>
                  <a:pt x="4098" y="402"/>
                </a:lnTo>
                <a:lnTo>
                  <a:pt x="4098" y="402"/>
                </a:lnTo>
                <a:lnTo>
                  <a:pt x="4099" y="403"/>
                </a:lnTo>
                <a:lnTo>
                  <a:pt x="4100" y="404"/>
                </a:lnTo>
                <a:lnTo>
                  <a:pt x="4101" y="405"/>
                </a:lnTo>
                <a:lnTo>
                  <a:pt x="4101" y="405"/>
                </a:lnTo>
                <a:lnTo>
                  <a:pt x="4102" y="406"/>
                </a:lnTo>
                <a:lnTo>
                  <a:pt x="4102" y="406"/>
                </a:lnTo>
                <a:lnTo>
                  <a:pt x="4103" y="407"/>
                </a:lnTo>
                <a:lnTo>
                  <a:pt x="4103" y="408"/>
                </a:lnTo>
                <a:lnTo>
                  <a:pt x="4103" y="408"/>
                </a:lnTo>
                <a:lnTo>
                  <a:pt x="4104" y="408"/>
                </a:lnTo>
                <a:lnTo>
                  <a:pt x="4105" y="409"/>
                </a:lnTo>
                <a:lnTo>
                  <a:pt x="4106" y="409"/>
                </a:lnTo>
                <a:lnTo>
                  <a:pt x="4107" y="409"/>
                </a:lnTo>
                <a:lnTo>
                  <a:pt x="4108" y="408"/>
                </a:lnTo>
                <a:lnTo>
                  <a:pt x="4108" y="408"/>
                </a:lnTo>
                <a:lnTo>
                  <a:pt x="4108" y="408"/>
                </a:lnTo>
                <a:lnTo>
                  <a:pt x="4109" y="408"/>
                </a:lnTo>
                <a:lnTo>
                  <a:pt x="4110" y="409"/>
                </a:lnTo>
                <a:lnTo>
                  <a:pt x="4111" y="410"/>
                </a:lnTo>
                <a:lnTo>
                  <a:pt x="4111" y="411"/>
                </a:lnTo>
                <a:lnTo>
                  <a:pt x="4112" y="413"/>
                </a:lnTo>
                <a:lnTo>
                  <a:pt x="4113" y="413"/>
                </a:lnTo>
                <a:lnTo>
                  <a:pt x="4113" y="413"/>
                </a:lnTo>
                <a:lnTo>
                  <a:pt x="4114" y="414"/>
                </a:lnTo>
                <a:lnTo>
                  <a:pt x="4114" y="414"/>
                </a:lnTo>
                <a:lnTo>
                  <a:pt x="4114" y="414"/>
                </a:lnTo>
                <a:lnTo>
                  <a:pt x="4115" y="415"/>
                </a:lnTo>
                <a:lnTo>
                  <a:pt x="4116" y="415"/>
                </a:lnTo>
                <a:lnTo>
                  <a:pt x="4117" y="417"/>
                </a:lnTo>
                <a:lnTo>
                  <a:pt x="4118" y="417"/>
                </a:lnTo>
                <a:lnTo>
                  <a:pt x="4119" y="418"/>
                </a:lnTo>
                <a:lnTo>
                  <a:pt x="4119" y="418"/>
                </a:lnTo>
                <a:lnTo>
                  <a:pt x="4120" y="419"/>
                </a:lnTo>
                <a:lnTo>
                  <a:pt x="4121" y="419"/>
                </a:lnTo>
                <a:lnTo>
                  <a:pt x="4121" y="419"/>
                </a:lnTo>
                <a:lnTo>
                  <a:pt x="4122" y="419"/>
                </a:lnTo>
                <a:lnTo>
                  <a:pt x="4123" y="419"/>
                </a:lnTo>
                <a:lnTo>
                  <a:pt x="4124" y="419"/>
                </a:lnTo>
                <a:lnTo>
                  <a:pt x="4124" y="420"/>
                </a:lnTo>
                <a:lnTo>
                  <a:pt x="4124" y="420"/>
                </a:lnTo>
                <a:lnTo>
                  <a:pt x="4125" y="420"/>
                </a:lnTo>
                <a:lnTo>
                  <a:pt x="4126" y="421"/>
                </a:lnTo>
                <a:lnTo>
                  <a:pt x="4127" y="421"/>
                </a:lnTo>
                <a:lnTo>
                  <a:pt x="4127" y="422"/>
                </a:lnTo>
                <a:lnTo>
                  <a:pt x="4128" y="420"/>
                </a:lnTo>
                <a:lnTo>
                  <a:pt x="4128" y="419"/>
                </a:lnTo>
                <a:lnTo>
                  <a:pt x="4129" y="419"/>
                </a:lnTo>
                <a:lnTo>
                  <a:pt x="4129" y="419"/>
                </a:lnTo>
                <a:lnTo>
                  <a:pt x="4129" y="419"/>
                </a:lnTo>
                <a:lnTo>
                  <a:pt x="4130" y="418"/>
                </a:lnTo>
                <a:lnTo>
                  <a:pt x="4130" y="417"/>
                </a:lnTo>
                <a:lnTo>
                  <a:pt x="4131" y="414"/>
                </a:lnTo>
                <a:lnTo>
                  <a:pt x="4132" y="411"/>
                </a:lnTo>
                <a:lnTo>
                  <a:pt x="4132" y="410"/>
                </a:lnTo>
                <a:lnTo>
                  <a:pt x="4133" y="408"/>
                </a:lnTo>
                <a:lnTo>
                  <a:pt x="4133" y="405"/>
                </a:lnTo>
                <a:lnTo>
                  <a:pt x="4134" y="405"/>
                </a:lnTo>
                <a:lnTo>
                  <a:pt x="4134" y="403"/>
                </a:lnTo>
                <a:lnTo>
                  <a:pt x="4134" y="403"/>
                </a:lnTo>
                <a:lnTo>
                  <a:pt x="4134" y="401"/>
                </a:lnTo>
                <a:lnTo>
                  <a:pt x="4134" y="400"/>
                </a:lnTo>
                <a:lnTo>
                  <a:pt x="4135" y="398"/>
                </a:lnTo>
                <a:lnTo>
                  <a:pt x="4136" y="398"/>
                </a:lnTo>
                <a:lnTo>
                  <a:pt x="4137" y="397"/>
                </a:lnTo>
                <a:lnTo>
                  <a:pt x="4137" y="396"/>
                </a:lnTo>
                <a:lnTo>
                  <a:pt x="4138" y="394"/>
                </a:lnTo>
                <a:lnTo>
                  <a:pt x="4139" y="393"/>
                </a:lnTo>
                <a:lnTo>
                  <a:pt x="4139" y="392"/>
                </a:lnTo>
                <a:lnTo>
                  <a:pt x="4139" y="391"/>
                </a:lnTo>
                <a:lnTo>
                  <a:pt x="4139" y="389"/>
                </a:lnTo>
                <a:lnTo>
                  <a:pt x="4140" y="388"/>
                </a:lnTo>
                <a:lnTo>
                  <a:pt x="4140" y="388"/>
                </a:lnTo>
                <a:lnTo>
                  <a:pt x="4141" y="388"/>
                </a:lnTo>
                <a:lnTo>
                  <a:pt x="4141" y="387"/>
                </a:lnTo>
                <a:lnTo>
                  <a:pt x="4142" y="387"/>
                </a:lnTo>
                <a:lnTo>
                  <a:pt x="4143" y="386"/>
                </a:lnTo>
                <a:lnTo>
                  <a:pt x="4144" y="384"/>
                </a:lnTo>
                <a:lnTo>
                  <a:pt x="4144" y="383"/>
                </a:lnTo>
                <a:lnTo>
                  <a:pt x="4145" y="383"/>
                </a:lnTo>
                <a:lnTo>
                  <a:pt x="4145" y="381"/>
                </a:lnTo>
                <a:lnTo>
                  <a:pt x="4145" y="381"/>
                </a:lnTo>
                <a:lnTo>
                  <a:pt x="4145" y="379"/>
                </a:lnTo>
                <a:lnTo>
                  <a:pt x="4145" y="378"/>
                </a:lnTo>
                <a:lnTo>
                  <a:pt x="4147" y="377"/>
                </a:lnTo>
                <a:lnTo>
                  <a:pt x="4147" y="377"/>
                </a:lnTo>
                <a:lnTo>
                  <a:pt x="4148" y="375"/>
                </a:lnTo>
                <a:lnTo>
                  <a:pt x="4149" y="373"/>
                </a:lnTo>
                <a:lnTo>
                  <a:pt x="4149" y="372"/>
                </a:lnTo>
                <a:lnTo>
                  <a:pt x="4150" y="371"/>
                </a:lnTo>
                <a:lnTo>
                  <a:pt x="4150" y="370"/>
                </a:lnTo>
                <a:lnTo>
                  <a:pt x="4150" y="369"/>
                </a:lnTo>
                <a:lnTo>
                  <a:pt x="4150" y="369"/>
                </a:lnTo>
                <a:lnTo>
                  <a:pt x="4151" y="371"/>
                </a:lnTo>
                <a:lnTo>
                  <a:pt x="4151" y="372"/>
                </a:lnTo>
                <a:lnTo>
                  <a:pt x="4151" y="372"/>
                </a:lnTo>
                <a:lnTo>
                  <a:pt x="4152" y="372"/>
                </a:lnTo>
                <a:lnTo>
                  <a:pt x="4153" y="373"/>
                </a:lnTo>
                <a:lnTo>
                  <a:pt x="4154" y="373"/>
                </a:lnTo>
                <a:lnTo>
                  <a:pt x="4155" y="373"/>
                </a:lnTo>
                <a:lnTo>
                  <a:pt x="4155" y="373"/>
                </a:lnTo>
                <a:lnTo>
                  <a:pt x="4155" y="374"/>
                </a:lnTo>
                <a:lnTo>
                  <a:pt x="4156" y="374"/>
                </a:lnTo>
                <a:lnTo>
                  <a:pt x="4157" y="374"/>
                </a:lnTo>
                <a:lnTo>
                  <a:pt x="4158" y="374"/>
                </a:lnTo>
                <a:lnTo>
                  <a:pt x="4158" y="375"/>
                </a:lnTo>
                <a:lnTo>
                  <a:pt x="4158" y="376"/>
                </a:lnTo>
                <a:lnTo>
                  <a:pt x="4159" y="374"/>
                </a:lnTo>
                <a:lnTo>
                  <a:pt x="4160" y="373"/>
                </a:lnTo>
                <a:lnTo>
                  <a:pt x="4160" y="372"/>
                </a:lnTo>
                <a:lnTo>
                  <a:pt x="4161" y="372"/>
                </a:lnTo>
                <a:lnTo>
                  <a:pt x="4162" y="372"/>
                </a:lnTo>
                <a:lnTo>
                  <a:pt x="4163" y="373"/>
                </a:lnTo>
                <a:lnTo>
                  <a:pt x="4164" y="373"/>
                </a:lnTo>
                <a:lnTo>
                  <a:pt x="4164" y="373"/>
                </a:lnTo>
                <a:lnTo>
                  <a:pt x="4165" y="375"/>
                </a:lnTo>
                <a:lnTo>
                  <a:pt x="4165" y="376"/>
                </a:lnTo>
                <a:lnTo>
                  <a:pt x="4165" y="377"/>
                </a:lnTo>
                <a:lnTo>
                  <a:pt x="4166" y="377"/>
                </a:lnTo>
                <a:lnTo>
                  <a:pt x="4166" y="379"/>
                </a:lnTo>
                <a:lnTo>
                  <a:pt x="4167" y="379"/>
                </a:lnTo>
                <a:lnTo>
                  <a:pt x="4167" y="382"/>
                </a:lnTo>
                <a:lnTo>
                  <a:pt x="4168" y="383"/>
                </a:lnTo>
                <a:lnTo>
                  <a:pt x="4168" y="385"/>
                </a:lnTo>
                <a:lnTo>
                  <a:pt x="4169" y="385"/>
                </a:lnTo>
                <a:lnTo>
                  <a:pt x="4170" y="387"/>
                </a:lnTo>
                <a:lnTo>
                  <a:pt x="4170" y="388"/>
                </a:lnTo>
                <a:lnTo>
                  <a:pt x="4170" y="389"/>
                </a:lnTo>
                <a:lnTo>
                  <a:pt x="4170" y="390"/>
                </a:lnTo>
                <a:lnTo>
                  <a:pt x="4171" y="392"/>
                </a:lnTo>
                <a:lnTo>
                  <a:pt x="4172" y="395"/>
                </a:lnTo>
                <a:lnTo>
                  <a:pt x="4172" y="396"/>
                </a:lnTo>
                <a:lnTo>
                  <a:pt x="4173" y="398"/>
                </a:lnTo>
                <a:lnTo>
                  <a:pt x="4173" y="398"/>
                </a:lnTo>
                <a:lnTo>
                  <a:pt x="4174" y="400"/>
                </a:lnTo>
                <a:lnTo>
                  <a:pt x="4175" y="403"/>
                </a:lnTo>
                <a:lnTo>
                  <a:pt x="4175" y="403"/>
                </a:lnTo>
                <a:lnTo>
                  <a:pt x="4175" y="405"/>
                </a:lnTo>
                <a:lnTo>
                  <a:pt x="4175" y="405"/>
                </a:lnTo>
                <a:lnTo>
                  <a:pt x="4176" y="406"/>
                </a:lnTo>
                <a:lnTo>
                  <a:pt x="4176" y="406"/>
                </a:lnTo>
                <a:lnTo>
                  <a:pt x="4177" y="407"/>
                </a:lnTo>
                <a:lnTo>
                  <a:pt x="4178" y="407"/>
                </a:lnTo>
                <a:lnTo>
                  <a:pt x="4178" y="408"/>
                </a:lnTo>
                <a:lnTo>
                  <a:pt x="4179" y="408"/>
                </a:lnTo>
                <a:lnTo>
                  <a:pt x="4180" y="408"/>
                </a:lnTo>
                <a:lnTo>
                  <a:pt x="4181" y="408"/>
                </a:lnTo>
                <a:lnTo>
                  <a:pt x="4181" y="408"/>
                </a:lnTo>
                <a:lnTo>
                  <a:pt x="4181" y="409"/>
                </a:lnTo>
                <a:lnTo>
                  <a:pt x="4182" y="409"/>
                </a:lnTo>
                <a:lnTo>
                  <a:pt x="4182" y="410"/>
                </a:lnTo>
                <a:lnTo>
                  <a:pt x="4183" y="410"/>
                </a:lnTo>
                <a:lnTo>
                  <a:pt x="4184" y="411"/>
                </a:lnTo>
                <a:lnTo>
                  <a:pt x="4185" y="412"/>
                </a:lnTo>
                <a:lnTo>
                  <a:pt x="4186" y="412"/>
                </a:lnTo>
                <a:lnTo>
                  <a:pt x="4186" y="413"/>
                </a:lnTo>
                <a:lnTo>
                  <a:pt x="4187" y="413"/>
                </a:lnTo>
                <a:lnTo>
                  <a:pt x="4187" y="411"/>
                </a:lnTo>
                <a:lnTo>
                  <a:pt x="4188" y="410"/>
                </a:lnTo>
                <a:lnTo>
                  <a:pt x="4189" y="410"/>
                </a:lnTo>
                <a:lnTo>
                  <a:pt x="4189" y="412"/>
                </a:lnTo>
                <a:lnTo>
                  <a:pt x="4189" y="412"/>
                </a:lnTo>
                <a:lnTo>
                  <a:pt x="4189" y="414"/>
                </a:lnTo>
                <a:lnTo>
                  <a:pt x="4190" y="414"/>
                </a:lnTo>
                <a:lnTo>
                  <a:pt x="4191" y="418"/>
                </a:lnTo>
                <a:lnTo>
                  <a:pt x="4191" y="419"/>
                </a:lnTo>
                <a:lnTo>
                  <a:pt x="4191" y="420"/>
                </a:lnTo>
                <a:lnTo>
                  <a:pt x="4191" y="421"/>
                </a:lnTo>
                <a:lnTo>
                  <a:pt x="4192" y="424"/>
                </a:lnTo>
                <a:lnTo>
                  <a:pt x="4192" y="424"/>
                </a:lnTo>
                <a:lnTo>
                  <a:pt x="4193" y="426"/>
                </a:lnTo>
                <a:lnTo>
                  <a:pt x="4194" y="428"/>
                </a:lnTo>
                <a:lnTo>
                  <a:pt x="4194" y="427"/>
                </a:lnTo>
                <a:lnTo>
                  <a:pt x="4194" y="426"/>
                </a:lnTo>
                <a:lnTo>
                  <a:pt x="4195" y="424"/>
                </a:lnTo>
                <a:lnTo>
                  <a:pt x="4195" y="421"/>
                </a:lnTo>
                <a:lnTo>
                  <a:pt x="4195" y="420"/>
                </a:lnTo>
                <a:lnTo>
                  <a:pt x="4196" y="419"/>
                </a:lnTo>
                <a:lnTo>
                  <a:pt x="4196" y="419"/>
                </a:lnTo>
                <a:lnTo>
                  <a:pt x="4196" y="417"/>
                </a:lnTo>
                <a:lnTo>
                  <a:pt x="4196" y="416"/>
                </a:lnTo>
                <a:lnTo>
                  <a:pt x="4197" y="414"/>
                </a:lnTo>
                <a:lnTo>
                  <a:pt x="4197" y="413"/>
                </a:lnTo>
                <a:lnTo>
                  <a:pt x="4198" y="411"/>
                </a:lnTo>
                <a:lnTo>
                  <a:pt x="4199" y="410"/>
                </a:lnTo>
                <a:lnTo>
                  <a:pt x="4199" y="408"/>
                </a:lnTo>
                <a:lnTo>
                  <a:pt x="4200" y="408"/>
                </a:lnTo>
                <a:lnTo>
                  <a:pt x="4200" y="406"/>
                </a:lnTo>
                <a:lnTo>
                  <a:pt x="4201" y="405"/>
                </a:lnTo>
                <a:lnTo>
                  <a:pt x="4201" y="403"/>
                </a:lnTo>
                <a:lnTo>
                  <a:pt x="4201" y="399"/>
                </a:lnTo>
                <a:lnTo>
                  <a:pt x="4202" y="396"/>
                </a:lnTo>
                <a:lnTo>
                  <a:pt x="4202" y="395"/>
                </a:lnTo>
                <a:lnTo>
                  <a:pt x="4203" y="393"/>
                </a:lnTo>
                <a:lnTo>
                  <a:pt x="4204" y="391"/>
                </a:lnTo>
                <a:lnTo>
                  <a:pt x="4204" y="390"/>
                </a:lnTo>
                <a:lnTo>
                  <a:pt x="4205" y="388"/>
                </a:lnTo>
                <a:lnTo>
                  <a:pt x="4206" y="384"/>
                </a:lnTo>
                <a:lnTo>
                  <a:pt x="4206" y="382"/>
                </a:lnTo>
                <a:lnTo>
                  <a:pt x="4206" y="381"/>
                </a:lnTo>
                <a:lnTo>
                  <a:pt x="4207" y="378"/>
                </a:lnTo>
                <a:lnTo>
                  <a:pt x="4207" y="377"/>
                </a:lnTo>
                <a:lnTo>
                  <a:pt x="4207" y="376"/>
                </a:lnTo>
                <a:lnTo>
                  <a:pt x="4208" y="373"/>
                </a:lnTo>
                <a:lnTo>
                  <a:pt x="4208" y="372"/>
                </a:lnTo>
                <a:lnTo>
                  <a:pt x="4209" y="370"/>
                </a:lnTo>
                <a:lnTo>
                  <a:pt x="4210" y="370"/>
                </a:lnTo>
                <a:lnTo>
                  <a:pt x="4210" y="373"/>
                </a:lnTo>
                <a:lnTo>
                  <a:pt x="4211" y="373"/>
                </a:lnTo>
                <a:lnTo>
                  <a:pt x="4211" y="376"/>
                </a:lnTo>
                <a:lnTo>
                  <a:pt x="4211" y="376"/>
                </a:lnTo>
                <a:lnTo>
                  <a:pt x="4212" y="377"/>
                </a:lnTo>
                <a:lnTo>
                  <a:pt x="4212" y="378"/>
                </a:lnTo>
                <a:lnTo>
                  <a:pt x="4213" y="378"/>
                </a:lnTo>
                <a:lnTo>
                  <a:pt x="4213" y="377"/>
                </a:lnTo>
                <a:lnTo>
                  <a:pt x="4213" y="376"/>
                </a:lnTo>
                <a:lnTo>
                  <a:pt x="4213" y="375"/>
                </a:lnTo>
                <a:lnTo>
                  <a:pt x="4214" y="371"/>
                </a:lnTo>
                <a:lnTo>
                  <a:pt x="4214" y="370"/>
                </a:lnTo>
                <a:lnTo>
                  <a:pt x="4215" y="366"/>
                </a:lnTo>
                <a:lnTo>
                  <a:pt x="4215" y="365"/>
                </a:lnTo>
                <a:lnTo>
                  <a:pt x="4216" y="362"/>
                </a:lnTo>
                <a:lnTo>
                  <a:pt x="4216" y="361"/>
                </a:lnTo>
                <a:lnTo>
                  <a:pt x="4217" y="357"/>
                </a:lnTo>
                <a:lnTo>
                  <a:pt x="4217" y="357"/>
                </a:lnTo>
                <a:lnTo>
                  <a:pt x="4217" y="359"/>
                </a:lnTo>
                <a:lnTo>
                  <a:pt x="4218" y="361"/>
                </a:lnTo>
                <a:lnTo>
                  <a:pt x="4218" y="362"/>
                </a:lnTo>
                <a:lnTo>
                  <a:pt x="4219" y="365"/>
                </a:lnTo>
                <a:lnTo>
                  <a:pt x="4219" y="368"/>
                </a:lnTo>
                <a:lnTo>
                  <a:pt x="4220" y="371"/>
                </a:lnTo>
                <a:lnTo>
                  <a:pt x="4221" y="371"/>
                </a:lnTo>
                <a:lnTo>
                  <a:pt x="4221" y="373"/>
                </a:lnTo>
                <a:lnTo>
                  <a:pt x="4222" y="373"/>
                </a:lnTo>
                <a:lnTo>
                  <a:pt x="4222" y="376"/>
                </a:lnTo>
                <a:lnTo>
                  <a:pt x="4223" y="377"/>
                </a:lnTo>
                <a:lnTo>
                  <a:pt x="4223" y="377"/>
                </a:lnTo>
                <a:lnTo>
                  <a:pt x="4224" y="379"/>
                </a:lnTo>
                <a:lnTo>
                  <a:pt x="4224" y="380"/>
                </a:lnTo>
                <a:lnTo>
                  <a:pt x="4225" y="381"/>
                </a:lnTo>
                <a:lnTo>
                  <a:pt x="4226" y="382"/>
                </a:lnTo>
                <a:lnTo>
                  <a:pt x="4226" y="382"/>
                </a:lnTo>
                <a:lnTo>
                  <a:pt x="4227" y="383"/>
                </a:lnTo>
                <a:lnTo>
                  <a:pt x="4227" y="383"/>
                </a:lnTo>
                <a:lnTo>
                  <a:pt x="4227" y="382"/>
                </a:lnTo>
                <a:lnTo>
                  <a:pt x="4228" y="377"/>
                </a:lnTo>
                <a:lnTo>
                  <a:pt x="4228" y="377"/>
                </a:lnTo>
                <a:lnTo>
                  <a:pt x="4229" y="371"/>
                </a:lnTo>
                <a:lnTo>
                  <a:pt x="4229" y="370"/>
                </a:lnTo>
                <a:lnTo>
                  <a:pt x="4230" y="364"/>
                </a:lnTo>
                <a:lnTo>
                  <a:pt x="4231" y="363"/>
                </a:lnTo>
                <a:lnTo>
                  <a:pt x="4231" y="359"/>
                </a:lnTo>
                <a:lnTo>
                  <a:pt x="4231" y="358"/>
                </a:lnTo>
                <a:lnTo>
                  <a:pt x="4232" y="352"/>
                </a:lnTo>
                <a:lnTo>
                  <a:pt x="4232" y="351"/>
                </a:lnTo>
                <a:lnTo>
                  <a:pt x="4232" y="345"/>
                </a:lnTo>
                <a:lnTo>
                  <a:pt x="4232" y="345"/>
                </a:lnTo>
                <a:lnTo>
                  <a:pt x="4233" y="342"/>
                </a:lnTo>
                <a:lnTo>
                  <a:pt x="4233" y="341"/>
                </a:lnTo>
                <a:lnTo>
                  <a:pt x="4234" y="340"/>
                </a:lnTo>
                <a:lnTo>
                  <a:pt x="4234" y="339"/>
                </a:lnTo>
                <a:lnTo>
                  <a:pt x="4235" y="336"/>
                </a:lnTo>
                <a:lnTo>
                  <a:pt x="4236" y="332"/>
                </a:lnTo>
                <a:lnTo>
                  <a:pt x="4236" y="331"/>
                </a:lnTo>
                <a:lnTo>
                  <a:pt x="4237" y="328"/>
                </a:lnTo>
                <a:lnTo>
                  <a:pt x="4237" y="327"/>
                </a:lnTo>
                <a:lnTo>
                  <a:pt x="4237" y="324"/>
                </a:lnTo>
                <a:lnTo>
                  <a:pt x="4237" y="323"/>
                </a:lnTo>
                <a:lnTo>
                  <a:pt x="4237" y="322"/>
                </a:lnTo>
                <a:lnTo>
                  <a:pt x="4238" y="322"/>
                </a:lnTo>
                <a:lnTo>
                  <a:pt x="4238" y="322"/>
                </a:lnTo>
                <a:lnTo>
                  <a:pt x="4238" y="321"/>
                </a:lnTo>
                <a:lnTo>
                  <a:pt x="4238" y="320"/>
                </a:lnTo>
                <a:lnTo>
                  <a:pt x="4239" y="316"/>
                </a:lnTo>
                <a:lnTo>
                  <a:pt x="4239" y="316"/>
                </a:lnTo>
                <a:lnTo>
                  <a:pt x="4240" y="312"/>
                </a:lnTo>
                <a:lnTo>
                  <a:pt x="4240" y="311"/>
                </a:lnTo>
                <a:lnTo>
                  <a:pt x="4241" y="311"/>
                </a:lnTo>
                <a:lnTo>
                  <a:pt x="4242" y="310"/>
                </a:lnTo>
                <a:lnTo>
                  <a:pt x="4242" y="306"/>
                </a:lnTo>
                <a:lnTo>
                  <a:pt x="4242" y="305"/>
                </a:lnTo>
                <a:lnTo>
                  <a:pt x="4242" y="302"/>
                </a:lnTo>
                <a:lnTo>
                  <a:pt x="4243" y="301"/>
                </a:lnTo>
                <a:lnTo>
                  <a:pt x="4244" y="297"/>
                </a:lnTo>
                <a:lnTo>
                  <a:pt x="4244" y="294"/>
                </a:lnTo>
                <a:lnTo>
                  <a:pt x="4244" y="293"/>
                </a:lnTo>
                <a:lnTo>
                  <a:pt x="4245" y="288"/>
                </a:lnTo>
                <a:lnTo>
                  <a:pt x="4245" y="287"/>
                </a:lnTo>
                <a:lnTo>
                  <a:pt x="4246" y="280"/>
                </a:lnTo>
                <a:lnTo>
                  <a:pt x="4247" y="277"/>
                </a:lnTo>
                <a:lnTo>
                  <a:pt x="4247" y="276"/>
                </a:lnTo>
                <a:lnTo>
                  <a:pt x="4247" y="272"/>
                </a:lnTo>
                <a:lnTo>
                  <a:pt x="4247" y="271"/>
                </a:lnTo>
                <a:lnTo>
                  <a:pt x="4248" y="268"/>
                </a:lnTo>
                <a:lnTo>
                  <a:pt x="4248" y="267"/>
                </a:lnTo>
                <a:lnTo>
                  <a:pt x="4249" y="264"/>
                </a:lnTo>
                <a:lnTo>
                  <a:pt x="4249" y="263"/>
                </a:lnTo>
                <a:lnTo>
                  <a:pt x="4250" y="260"/>
                </a:lnTo>
                <a:lnTo>
                  <a:pt x="4250" y="259"/>
                </a:lnTo>
                <a:lnTo>
                  <a:pt x="4250" y="258"/>
                </a:lnTo>
                <a:lnTo>
                  <a:pt x="4251" y="258"/>
                </a:lnTo>
                <a:lnTo>
                  <a:pt x="4252" y="258"/>
                </a:lnTo>
                <a:lnTo>
                  <a:pt x="4253" y="258"/>
                </a:lnTo>
                <a:lnTo>
                  <a:pt x="4253" y="259"/>
                </a:lnTo>
                <a:lnTo>
                  <a:pt x="4253" y="260"/>
                </a:lnTo>
                <a:lnTo>
                  <a:pt x="4253" y="261"/>
                </a:lnTo>
                <a:lnTo>
                  <a:pt x="4254" y="262"/>
                </a:lnTo>
                <a:lnTo>
                  <a:pt x="4255" y="264"/>
                </a:lnTo>
                <a:lnTo>
                  <a:pt x="4256" y="265"/>
                </a:lnTo>
                <a:lnTo>
                  <a:pt x="4257" y="267"/>
                </a:lnTo>
                <a:lnTo>
                  <a:pt x="4257" y="268"/>
                </a:lnTo>
                <a:lnTo>
                  <a:pt x="4257" y="269"/>
                </a:lnTo>
                <a:lnTo>
                  <a:pt x="4257" y="270"/>
                </a:lnTo>
                <a:lnTo>
                  <a:pt x="4258" y="272"/>
                </a:lnTo>
                <a:lnTo>
                  <a:pt x="4258" y="274"/>
                </a:lnTo>
                <a:lnTo>
                  <a:pt x="4258" y="275"/>
                </a:lnTo>
                <a:lnTo>
                  <a:pt x="4259" y="276"/>
                </a:lnTo>
                <a:lnTo>
                  <a:pt x="4260" y="277"/>
                </a:lnTo>
                <a:lnTo>
                  <a:pt x="4260" y="276"/>
                </a:lnTo>
                <a:lnTo>
                  <a:pt x="4260" y="275"/>
                </a:lnTo>
                <a:lnTo>
                  <a:pt x="4261" y="270"/>
                </a:lnTo>
                <a:lnTo>
                  <a:pt x="4261" y="269"/>
                </a:lnTo>
                <a:lnTo>
                  <a:pt x="4262" y="265"/>
                </a:lnTo>
                <a:lnTo>
                  <a:pt x="4262" y="264"/>
                </a:lnTo>
                <a:lnTo>
                  <a:pt x="4263" y="259"/>
                </a:lnTo>
                <a:lnTo>
                  <a:pt x="4263" y="258"/>
                </a:lnTo>
                <a:lnTo>
                  <a:pt x="4263" y="252"/>
                </a:lnTo>
                <a:lnTo>
                  <a:pt x="4263" y="252"/>
                </a:lnTo>
                <a:lnTo>
                  <a:pt x="4263" y="249"/>
                </a:lnTo>
                <a:lnTo>
                  <a:pt x="4264" y="249"/>
                </a:lnTo>
                <a:lnTo>
                  <a:pt x="4265" y="246"/>
                </a:lnTo>
                <a:lnTo>
                  <a:pt x="4265" y="245"/>
                </a:lnTo>
                <a:lnTo>
                  <a:pt x="4266" y="240"/>
                </a:lnTo>
                <a:lnTo>
                  <a:pt x="4266" y="239"/>
                </a:lnTo>
                <a:lnTo>
                  <a:pt x="4267" y="235"/>
                </a:lnTo>
                <a:lnTo>
                  <a:pt x="4267" y="234"/>
                </a:lnTo>
                <a:lnTo>
                  <a:pt x="4268" y="229"/>
                </a:lnTo>
                <a:lnTo>
                  <a:pt x="4268" y="228"/>
                </a:lnTo>
                <a:lnTo>
                  <a:pt x="4268" y="225"/>
                </a:lnTo>
                <a:lnTo>
                  <a:pt x="4268" y="227"/>
                </a:lnTo>
                <a:lnTo>
                  <a:pt x="4268" y="225"/>
                </a:lnTo>
                <a:lnTo>
                  <a:pt x="4269" y="223"/>
                </a:lnTo>
                <a:lnTo>
                  <a:pt x="4270" y="217"/>
                </a:lnTo>
                <a:lnTo>
                  <a:pt x="4270" y="216"/>
                </a:lnTo>
                <a:lnTo>
                  <a:pt x="4271" y="211"/>
                </a:lnTo>
                <a:lnTo>
                  <a:pt x="4271" y="210"/>
                </a:lnTo>
                <a:lnTo>
                  <a:pt x="4272" y="206"/>
                </a:lnTo>
                <a:lnTo>
                  <a:pt x="4272" y="205"/>
                </a:lnTo>
                <a:lnTo>
                  <a:pt x="4273" y="203"/>
                </a:lnTo>
                <a:lnTo>
                  <a:pt x="4273" y="202"/>
                </a:lnTo>
                <a:lnTo>
                  <a:pt x="4273" y="198"/>
                </a:lnTo>
                <a:lnTo>
                  <a:pt x="4274" y="197"/>
                </a:lnTo>
                <a:lnTo>
                  <a:pt x="4274" y="195"/>
                </a:lnTo>
                <a:lnTo>
                  <a:pt x="4275" y="195"/>
                </a:lnTo>
                <a:lnTo>
                  <a:pt x="4275" y="191"/>
                </a:lnTo>
                <a:lnTo>
                  <a:pt x="4275" y="190"/>
                </a:lnTo>
                <a:lnTo>
                  <a:pt x="4275" y="189"/>
                </a:lnTo>
                <a:lnTo>
                  <a:pt x="4276" y="189"/>
                </a:lnTo>
                <a:lnTo>
                  <a:pt x="4276" y="190"/>
                </a:lnTo>
                <a:lnTo>
                  <a:pt x="4277" y="189"/>
                </a:lnTo>
                <a:lnTo>
                  <a:pt x="4278" y="188"/>
                </a:lnTo>
                <a:lnTo>
                  <a:pt x="4278" y="187"/>
                </a:lnTo>
                <a:lnTo>
                  <a:pt x="4278" y="187"/>
                </a:lnTo>
                <a:lnTo>
                  <a:pt x="4279" y="186"/>
                </a:lnTo>
                <a:lnTo>
                  <a:pt x="4280" y="185"/>
                </a:lnTo>
                <a:lnTo>
                  <a:pt x="4281" y="184"/>
                </a:lnTo>
                <a:lnTo>
                  <a:pt x="4281" y="183"/>
                </a:lnTo>
                <a:lnTo>
                  <a:pt x="4281" y="182"/>
                </a:lnTo>
                <a:lnTo>
                  <a:pt x="4282" y="182"/>
                </a:lnTo>
                <a:lnTo>
                  <a:pt x="4282" y="182"/>
                </a:lnTo>
                <a:lnTo>
                  <a:pt x="4283" y="179"/>
                </a:lnTo>
                <a:lnTo>
                  <a:pt x="4283" y="178"/>
                </a:lnTo>
                <a:lnTo>
                  <a:pt x="4283" y="179"/>
                </a:lnTo>
                <a:lnTo>
                  <a:pt x="4284" y="179"/>
                </a:lnTo>
                <a:lnTo>
                  <a:pt x="4284" y="182"/>
                </a:lnTo>
                <a:lnTo>
                  <a:pt x="4285" y="182"/>
                </a:lnTo>
                <a:lnTo>
                  <a:pt x="4285" y="184"/>
                </a:lnTo>
                <a:lnTo>
                  <a:pt x="4286" y="185"/>
                </a:lnTo>
                <a:lnTo>
                  <a:pt x="4286" y="190"/>
                </a:lnTo>
                <a:lnTo>
                  <a:pt x="4287" y="191"/>
                </a:lnTo>
                <a:lnTo>
                  <a:pt x="4287" y="195"/>
                </a:lnTo>
                <a:lnTo>
                  <a:pt x="4288" y="196"/>
                </a:lnTo>
                <a:lnTo>
                  <a:pt x="4288" y="197"/>
                </a:lnTo>
                <a:lnTo>
                  <a:pt x="4289" y="198"/>
                </a:lnTo>
                <a:lnTo>
                  <a:pt x="4289" y="203"/>
                </a:lnTo>
                <a:lnTo>
                  <a:pt x="4289" y="204"/>
                </a:lnTo>
                <a:lnTo>
                  <a:pt x="4290" y="206"/>
                </a:lnTo>
                <a:lnTo>
                  <a:pt x="4290" y="205"/>
                </a:lnTo>
                <a:lnTo>
                  <a:pt x="4291" y="204"/>
                </a:lnTo>
                <a:lnTo>
                  <a:pt x="4291" y="205"/>
                </a:lnTo>
                <a:lnTo>
                  <a:pt x="4292" y="208"/>
                </a:lnTo>
                <a:lnTo>
                  <a:pt x="4293" y="207"/>
                </a:lnTo>
                <a:lnTo>
                  <a:pt x="4294" y="205"/>
                </a:lnTo>
                <a:lnTo>
                  <a:pt x="4294" y="205"/>
                </a:lnTo>
                <a:lnTo>
                  <a:pt x="4294" y="207"/>
                </a:lnTo>
                <a:lnTo>
                  <a:pt x="4294" y="207"/>
                </a:lnTo>
                <a:lnTo>
                  <a:pt x="4294" y="208"/>
                </a:lnTo>
                <a:lnTo>
                  <a:pt x="4295" y="208"/>
                </a:lnTo>
                <a:lnTo>
                  <a:pt x="4295" y="210"/>
                </a:lnTo>
                <a:lnTo>
                  <a:pt x="4296" y="210"/>
                </a:lnTo>
                <a:lnTo>
                  <a:pt x="4296" y="213"/>
                </a:lnTo>
                <a:lnTo>
                  <a:pt x="4297" y="213"/>
                </a:lnTo>
                <a:lnTo>
                  <a:pt x="4297" y="214"/>
                </a:lnTo>
                <a:lnTo>
                  <a:pt x="4298" y="213"/>
                </a:lnTo>
                <a:lnTo>
                  <a:pt x="4299" y="212"/>
                </a:lnTo>
                <a:lnTo>
                  <a:pt x="4299" y="211"/>
                </a:lnTo>
                <a:lnTo>
                  <a:pt x="4299" y="210"/>
                </a:lnTo>
                <a:lnTo>
                  <a:pt x="4299" y="209"/>
                </a:lnTo>
                <a:lnTo>
                  <a:pt x="4300" y="209"/>
                </a:lnTo>
                <a:lnTo>
                  <a:pt x="4301" y="208"/>
                </a:lnTo>
                <a:lnTo>
                  <a:pt x="4301" y="0"/>
                </a:lnTo>
                <a:lnTo>
                  <a:pt x="4302" y="0"/>
                </a:lnTo>
                <a:lnTo>
                  <a:pt x="4303" y="0"/>
                </a:lnTo>
                <a:lnTo>
                  <a:pt x="4304" y="0"/>
                </a:lnTo>
                <a:lnTo>
                  <a:pt x="4304" y="0"/>
                </a:lnTo>
                <a:lnTo>
                  <a:pt x="4305" y="0"/>
                </a:lnTo>
                <a:lnTo>
                  <a:pt x="4306" y="0"/>
                </a:lnTo>
                <a:lnTo>
                  <a:pt x="4306" y="0"/>
                </a:lnTo>
                <a:lnTo>
                  <a:pt x="4307" y="0"/>
                </a:lnTo>
                <a:lnTo>
                  <a:pt x="4308" y="0"/>
                </a:lnTo>
                <a:lnTo>
                  <a:pt x="4309" y="0"/>
                </a:lnTo>
                <a:lnTo>
                  <a:pt x="4309" y="0"/>
                </a:lnTo>
                <a:lnTo>
                  <a:pt x="4310" y="0"/>
                </a:lnTo>
                <a:lnTo>
                  <a:pt x="4311" y="0"/>
                </a:lnTo>
                <a:lnTo>
                  <a:pt x="4312" y="0"/>
                </a:lnTo>
                <a:lnTo>
                  <a:pt x="4312" y="0"/>
                </a:lnTo>
                <a:lnTo>
                  <a:pt x="4313" y="0"/>
                </a:lnTo>
                <a:lnTo>
                  <a:pt x="4314" y="0"/>
                </a:lnTo>
                <a:lnTo>
                  <a:pt x="4314" y="0"/>
                </a:lnTo>
                <a:lnTo>
                  <a:pt x="4315" y="0"/>
                </a:lnTo>
                <a:lnTo>
                  <a:pt x="4316" y="0"/>
                </a:lnTo>
                <a:lnTo>
                  <a:pt x="4317" y="0"/>
                </a:lnTo>
                <a:lnTo>
                  <a:pt x="4318" y="0"/>
                </a:lnTo>
                <a:lnTo>
                  <a:pt x="4318" y="0"/>
                </a:lnTo>
                <a:lnTo>
                  <a:pt x="4319" y="0"/>
                </a:lnTo>
                <a:lnTo>
                  <a:pt x="4319" y="0"/>
                </a:lnTo>
                <a:lnTo>
                  <a:pt x="4320" y="0"/>
                </a:lnTo>
                <a:lnTo>
                  <a:pt x="4321" y="0"/>
                </a:lnTo>
                <a:lnTo>
                  <a:pt x="4322" y="0"/>
                </a:lnTo>
                <a:lnTo>
                  <a:pt x="4323" y="0"/>
                </a:lnTo>
                <a:lnTo>
                  <a:pt x="4324" y="0"/>
                </a:lnTo>
                <a:lnTo>
                  <a:pt x="4325" y="0"/>
                </a:lnTo>
                <a:lnTo>
                  <a:pt x="4325" y="0"/>
                </a:lnTo>
                <a:lnTo>
                  <a:pt x="4325" y="0"/>
                </a:lnTo>
                <a:lnTo>
                  <a:pt x="4326" y="0"/>
                </a:lnTo>
                <a:lnTo>
                  <a:pt x="4327" y="0"/>
                </a:lnTo>
                <a:lnTo>
                  <a:pt x="4328" y="0"/>
                </a:lnTo>
                <a:lnTo>
                  <a:pt x="4329" y="0"/>
                </a:lnTo>
                <a:lnTo>
                  <a:pt x="4330" y="0"/>
                </a:lnTo>
                <a:lnTo>
                  <a:pt x="4330" y="0"/>
                </a:lnTo>
                <a:lnTo>
                  <a:pt x="4330" y="0"/>
                </a:lnTo>
                <a:lnTo>
                  <a:pt x="4331" y="0"/>
                </a:lnTo>
                <a:lnTo>
                  <a:pt x="4332" y="0"/>
                </a:lnTo>
                <a:lnTo>
                  <a:pt x="4333" y="0"/>
                </a:lnTo>
                <a:lnTo>
                  <a:pt x="4334" y="0"/>
                </a:lnTo>
                <a:lnTo>
                  <a:pt x="4335" y="0"/>
                </a:lnTo>
                <a:lnTo>
                  <a:pt x="4335" y="0"/>
                </a:lnTo>
                <a:lnTo>
                  <a:pt x="4336" y="0"/>
                </a:lnTo>
                <a:lnTo>
                  <a:pt x="4336" y="0"/>
                </a:lnTo>
                <a:lnTo>
                  <a:pt x="4337" y="0"/>
                </a:lnTo>
                <a:lnTo>
                  <a:pt x="4338" y="0"/>
                </a:lnTo>
                <a:lnTo>
                  <a:pt x="4339" y="0"/>
                </a:lnTo>
                <a:lnTo>
                  <a:pt x="4340" y="0"/>
                </a:lnTo>
                <a:lnTo>
                  <a:pt x="4340" y="0"/>
                </a:lnTo>
                <a:lnTo>
                  <a:pt x="4341" y="0"/>
                </a:lnTo>
                <a:lnTo>
                  <a:pt x="4342" y="0"/>
                </a:lnTo>
                <a:lnTo>
                  <a:pt x="4343" y="0"/>
                </a:lnTo>
                <a:lnTo>
                  <a:pt x="4343" y="0"/>
                </a:lnTo>
                <a:lnTo>
                  <a:pt x="4344" y="0"/>
                </a:lnTo>
                <a:lnTo>
                  <a:pt x="4345" y="0"/>
                </a:lnTo>
                <a:lnTo>
                  <a:pt x="4345" y="0"/>
                </a:lnTo>
                <a:lnTo>
                  <a:pt x="4346" y="0"/>
                </a:lnTo>
                <a:lnTo>
                  <a:pt x="4347" y="0"/>
                </a:lnTo>
                <a:lnTo>
                  <a:pt x="4348" y="0"/>
                </a:lnTo>
                <a:lnTo>
                  <a:pt x="4349" y="0"/>
                </a:lnTo>
                <a:lnTo>
                  <a:pt x="4349" y="0"/>
                </a:lnTo>
                <a:lnTo>
                  <a:pt x="4350" y="0"/>
                </a:lnTo>
                <a:lnTo>
                  <a:pt x="4350" y="0"/>
                </a:lnTo>
                <a:lnTo>
                  <a:pt x="4351" y="0"/>
                </a:lnTo>
                <a:lnTo>
                  <a:pt x="4352" y="0"/>
                </a:lnTo>
                <a:lnTo>
                  <a:pt x="4353" y="0"/>
                </a:lnTo>
                <a:lnTo>
                  <a:pt x="4354" y="0"/>
                </a:lnTo>
                <a:lnTo>
                  <a:pt x="4355" y="0"/>
                </a:lnTo>
                <a:lnTo>
                  <a:pt x="4355" y="0"/>
                </a:lnTo>
                <a:lnTo>
                  <a:pt x="4355" y="0"/>
                </a:lnTo>
                <a:lnTo>
                  <a:pt x="4356" y="0"/>
                </a:lnTo>
                <a:lnTo>
                  <a:pt x="4357" y="0"/>
                </a:lnTo>
                <a:lnTo>
                  <a:pt x="4358" y="0"/>
                </a:lnTo>
                <a:lnTo>
                  <a:pt x="4359" y="0"/>
                </a:lnTo>
                <a:lnTo>
                  <a:pt x="4360" y="0"/>
                </a:lnTo>
                <a:lnTo>
                  <a:pt x="4361" y="0"/>
                </a:lnTo>
                <a:lnTo>
                  <a:pt x="4361" y="0"/>
                </a:lnTo>
                <a:lnTo>
                  <a:pt x="4361" y="0"/>
                </a:lnTo>
                <a:lnTo>
                  <a:pt x="4362" y="0"/>
                </a:lnTo>
                <a:lnTo>
                  <a:pt x="4363" y="0"/>
                </a:lnTo>
                <a:lnTo>
                  <a:pt x="4364" y="0"/>
                </a:lnTo>
                <a:lnTo>
                  <a:pt x="4365" y="0"/>
                </a:lnTo>
                <a:lnTo>
                  <a:pt x="4366" y="0"/>
                </a:lnTo>
                <a:lnTo>
                  <a:pt x="4366" y="0"/>
                </a:lnTo>
                <a:lnTo>
                  <a:pt x="4367" y="0"/>
                </a:lnTo>
                <a:lnTo>
                  <a:pt x="4367" y="0"/>
                </a:lnTo>
              </a:path>
            </a:pathLst>
          </a:custGeom>
          <a:noFill/>
          <a:ln w="20638" cap="flat">
            <a:solidFill>
              <a:srgbClr val="EDB12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8" name="Freeform 57">
            <a:extLst>
              <a:ext uri="{FF2B5EF4-FFF2-40B4-BE49-F238E27FC236}">
                <a16:creationId xmlns:a16="http://schemas.microsoft.com/office/drawing/2014/main" id="{61D717A2-F71B-42D5-B5A7-F45E9CA65C4B}"/>
              </a:ext>
            </a:extLst>
          </p:cNvPr>
          <p:cNvSpPr>
            <a:spLocks/>
          </p:cNvSpPr>
          <p:nvPr/>
        </p:nvSpPr>
        <p:spPr bwMode="auto">
          <a:xfrm>
            <a:off x="447675" y="3048000"/>
            <a:ext cx="6911975" cy="1020762"/>
          </a:xfrm>
          <a:custGeom>
            <a:avLst/>
            <a:gdLst>
              <a:gd name="T0" fmla="*/ 80 w 4354"/>
              <a:gd name="T1" fmla="*/ 0 h 643"/>
              <a:gd name="T2" fmla="*/ 130 w 4354"/>
              <a:gd name="T3" fmla="*/ 380 h 643"/>
              <a:gd name="T4" fmla="*/ 195 w 4354"/>
              <a:gd name="T5" fmla="*/ 391 h 643"/>
              <a:gd name="T6" fmla="*/ 260 w 4354"/>
              <a:gd name="T7" fmla="*/ 349 h 643"/>
              <a:gd name="T8" fmla="*/ 318 w 4354"/>
              <a:gd name="T9" fmla="*/ 344 h 643"/>
              <a:gd name="T10" fmla="*/ 378 w 4354"/>
              <a:gd name="T11" fmla="*/ 304 h 643"/>
              <a:gd name="T12" fmla="*/ 443 w 4354"/>
              <a:gd name="T13" fmla="*/ 308 h 643"/>
              <a:gd name="T14" fmla="*/ 503 w 4354"/>
              <a:gd name="T15" fmla="*/ 380 h 643"/>
              <a:gd name="T16" fmla="*/ 564 w 4354"/>
              <a:gd name="T17" fmla="*/ 429 h 643"/>
              <a:gd name="T18" fmla="*/ 627 w 4354"/>
              <a:gd name="T19" fmla="*/ 467 h 643"/>
              <a:gd name="T20" fmla="*/ 692 w 4354"/>
              <a:gd name="T21" fmla="*/ 475 h 643"/>
              <a:gd name="T22" fmla="*/ 762 w 4354"/>
              <a:gd name="T23" fmla="*/ 498 h 643"/>
              <a:gd name="T24" fmla="*/ 831 w 4354"/>
              <a:gd name="T25" fmla="*/ 488 h 643"/>
              <a:gd name="T26" fmla="*/ 905 w 4354"/>
              <a:gd name="T27" fmla="*/ 472 h 643"/>
              <a:gd name="T28" fmla="*/ 976 w 4354"/>
              <a:gd name="T29" fmla="*/ 461 h 643"/>
              <a:gd name="T30" fmla="*/ 1045 w 4354"/>
              <a:gd name="T31" fmla="*/ 442 h 643"/>
              <a:gd name="T32" fmla="*/ 1118 w 4354"/>
              <a:gd name="T33" fmla="*/ 403 h 643"/>
              <a:gd name="T34" fmla="*/ 1190 w 4354"/>
              <a:gd name="T35" fmla="*/ 385 h 643"/>
              <a:gd name="T36" fmla="*/ 1260 w 4354"/>
              <a:gd name="T37" fmla="*/ 378 h 643"/>
              <a:gd name="T38" fmla="*/ 1330 w 4354"/>
              <a:gd name="T39" fmla="*/ 392 h 643"/>
              <a:gd name="T40" fmla="*/ 1402 w 4354"/>
              <a:gd name="T41" fmla="*/ 377 h 643"/>
              <a:gd name="T42" fmla="*/ 1475 w 4354"/>
              <a:gd name="T43" fmla="*/ 372 h 643"/>
              <a:gd name="T44" fmla="*/ 1545 w 4354"/>
              <a:gd name="T45" fmla="*/ 385 h 643"/>
              <a:gd name="T46" fmla="*/ 1618 w 4354"/>
              <a:gd name="T47" fmla="*/ 399 h 643"/>
              <a:gd name="T48" fmla="*/ 1689 w 4354"/>
              <a:gd name="T49" fmla="*/ 407 h 643"/>
              <a:gd name="T50" fmla="*/ 1759 w 4354"/>
              <a:gd name="T51" fmla="*/ 446 h 643"/>
              <a:gd name="T52" fmla="*/ 1825 w 4354"/>
              <a:gd name="T53" fmla="*/ 492 h 643"/>
              <a:gd name="T54" fmla="*/ 1901 w 4354"/>
              <a:gd name="T55" fmla="*/ 504 h 643"/>
              <a:gd name="T56" fmla="*/ 1971 w 4354"/>
              <a:gd name="T57" fmla="*/ 527 h 643"/>
              <a:gd name="T58" fmla="*/ 2040 w 4354"/>
              <a:gd name="T59" fmla="*/ 535 h 643"/>
              <a:gd name="T60" fmla="*/ 2113 w 4354"/>
              <a:gd name="T61" fmla="*/ 534 h 643"/>
              <a:gd name="T62" fmla="*/ 2187 w 4354"/>
              <a:gd name="T63" fmla="*/ 533 h 643"/>
              <a:gd name="T64" fmla="*/ 2260 w 4354"/>
              <a:gd name="T65" fmla="*/ 519 h 643"/>
              <a:gd name="T66" fmla="*/ 2334 w 4354"/>
              <a:gd name="T67" fmla="*/ 546 h 643"/>
              <a:gd name="T68" fmla="*/ 2406 w 4354"/>
              <a:gd name="T69" fmla="*/ 561 h 643"/>
              <a:gd name="T70" fmla="*/ 2478 w 4354"/>
              <a:gd name="T71" fmla="*/ 575 h 643"/>
              <a:gd name="T72" fmla="*/ 2549 w 4354"/>
              <a:gd name="T73" fmla="*/ 583 h 643"/>
              <a:gd name="T74" fmla="*/ 2621 w 4354"/>
              <a:gd name="T75" fmla="*/ 599 h 643"/>
              <a:gd name="T76" fmla="*/ 2695 w 4354"/>
              <a:gd name="T77" fmla="*/ 633 h 643"/>
              <a:gd name="T78" fmla="*/ 2773 w 4354"/>
              <a:gd name="T79" fmla="*/ 634 h 643"/>
              <a:gd name="T80" fmla="*/ 2850 w 4354"/>
              <a:gd name="T81" fmla="*/ 619 h 643"/>
              <a:gd name="T82" fmla="*/ 2922 w 4354"/>
              <a:gd name="T83" fmla="*/ 620 h 643"/>
              <a:gd name="T84" fmla="*/ 2992 w 4354"/>
              <a:gd name="T85" fmla="*/ 595 h 643"/>
              <a:gd name="T86" fmla="*/ 3059 w 4354"/>
              <a:gd name="T87" fmla="*/ 572 h 643"/>
              <a:gd name="T88" fmla="*/ 3126 w 4354"/>
              <a:gd name="T89" fmla="*/ 575 h 643"/>
              <a:gd name="T90" fmla="*/ 3201 w 4354"/>
              <a:gd name="T91" fmla="*/ 558 h 643"/>
              <a:gd name="T92" fmla="*/ 3271 w 4354"/>
              <a:gd name="T93" fmla="*/ 551 h 643"/>
              <a:gd name="T94" fmla="*/ 3337 w 4354"/>
              <a:gd name="T95" fmla="*/ 501 h 643"/>
              <a:gd name="T96" fmla="*/ 3405 w 4354"/>
              <a:gd name="T97" fmla="*/ 467 h 643"/>
              <a:gd name="T98" fmla="*/ 3473 w 4354"/>
              <a:gd name="T99" fmla="*/ 446 h 643"/>
              <a:gd name="T100" fmla="*/ 3542 w 4354"/>
              <a:gd name="T101" fmla="*/ 476 h 643"/>
              <a:gd name="T102" fmla="*/ 3613 w 4354"/>
              <a:gd name="T103" fmla="*/ 510 h 643"/>
              <a:gd name="T104" fmla="*/ 3685 w 4354"/>
              <a:gd name="T105" fmla="*/ 479 h 643"/>
              <a:gd name="T106" fmla="*/ 3748 w 4354"/>
              <a:gd name="T107" fmla="*/ 446 h 643"/>
              <a:gd name="T108" fmla="*/ 3814 w 4354"/>
              <a:gd name="T109" fmla="*/ 463 h 643"/>
              <a:gd name="T110" fmla="*/ 3882 w 4354"/>
              <a:gd name="T111" fmla="*/ 525 h 643"/>
              <a:gd name="T112" fmla="*/ 3946 w 4354"/>
              <a:gd name="T113" fmla="*/ 501 h 643"/>
              <a:gd name="T114" fmla="*/ 4010 w 4354"/>
              <a:gd name="T115" fmla="*/ 532 h 643"/>
              <a:gd name="T116" fmla="*/ 4069 w 4354"/>
              <a:gd name="T117" fmla="*/ 438 h 643"/>
              <a:gd name="T118" fmla="*/ 4134 w 4354"/>
              <a:gd name="T119" fmla="*/ 383 h 643"/>
              <a:gd name="T120" fmla="*/ 4196 w 4354"/>
              <a:gd name="T121" fmla="*/ 374 h 643"/>
              <a:gd name="T122" fmla="*/ 4246 w 4354"/>
              <a:gd name="T123" fmla="*/ 295 h 643"/>
              <a:gd name="T124" fmla="*/ 4304 w 4354"/>
              <a:gd name="T125" fmla="*/ 0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54" h="643">
                <a:moveTo>
                  <a:pt x="0" y="0"/>
                </a:moveTo>
                <a:lnTo>
                  <a:pt x="1" y="0"/>
                </a:lnTo>
                <a:lnTo>
                  <a:pt x="2" y="0"/>
                </a:lnTo>
                <a:lnTo>
                  <a:pt x="2" y="0"/>
                </a:lnTo>
                <a:lnTo>
                  <a:pt x="3" y="0"/>
                </a:lnTo>
                <a:lnTo>
                  <a:pt x="4" y="0"/>
                </a:lnTo>
                <a:lnTo>
                  <a:pt x="5" y="0"/>
                </a:lnTo>
                <a:lnTo>
                  <a:pt x="6" y="0"/>
                </a:lnTo>
                <a:lnTo>
                  <a:pt x="7" y="0"/>
                </a:lnTo>
                <a:lnTo>
                  <a:pt x="7" y="0"/>
                </a:lnTo>
                <a:lnTo>
                  <a:pt x="7" y="0"/>
                </a:lnTo>
                <a:lnTo>
                  <a:pt x="8" y="0"/>
                </a:lnTo>
                <a:lnTo>
                  <a:pt x="9" y="0"/>
                </a:lnTo>
                <a:lnTo>
                  <a:pt x="10" y="0"/>
                </a:lnTo>
                <a:lnTo>
                  <a:pt x="11" y="0"/>
                </a:lnTo>
                <a:lnTo>
                  <a:pt x="12" y="0"/>
                </a:lnTo>
                <a:lnTo>
                  <a:pt x="13" y="0"/>
                </a:lnTo>
                <a:lnTo>
                  <a:pt x="13" y="0"/>
                </a:lnTo>
                <a:lnTo>
                  <a:pt x="13" y="0"/>
                </a:lnTo>
                <a:lnTo>
                  <a:pt x="14" y="0"/>
                </a:lnTo>
                <a:lnTo>
                  <a:pt x="15" y="0"/>
                </a:lnTo>
                <a:lnTo>
                  <a:pt x="16" y="0"/>
                </a:lnTo>
                <a:lnTo>
                  <a:pt x="17" y="0"/>
                </a:lnTo>
                <a:lnTo>
                  <a:pt x="18" y="0"/>
                </a:lnTo>
                <a:lnTo>
                  <a:pt x="18" y="0"/>
                </a:lnTo>
                <a:lnTo>
                  <a:pt x="18" y="0"/>
                </a:lnTo>
                <a:lnTo>
                  <a:pt x="19" y="0"/>
                </a:lnTo>
                <a:lnTo>
                  <a:pt x="20" y="0"/>
                </a:lnTo>
                <a:lnTo>
                  <a:pt x="21" y="0"/>
                </a:lnTo>
                <a:lnTo>
                  <a:pt x="22" y="0"/>
                </a:lnTo>
                <a:lnTo>
                  <a:pt x="23" y="0"/>
                </a:lnTo>
                <a:lnTo>
                  <a:pt x="23" y="0"/>
                </a:lnTo>
                <a:lnTo>
                  <a:pt x="24" y="0"/>
                </a:lnTo>
                <a:lnTo>
                  <a:pt x="24" y="0"/>
                </a:lnTo>
                <a:lnTo>
                  <a:pt x="25" y="0"/>
                </a:lnTo>
                <a:lnTo>
                  <a:pt x="26" y="0"/>
                </a:lnTo>
                <a:lnTo>
                  <a:pt x="27" y="0"/>
                </a:lnTo>
                <a:lnTo>
                  <a:pt x="28" y="0"/>
                </a:lnTo>
                <a:lnTo>
                  <a:pt x="28" y="0"/>
                </a:lnTo>
                <a:lnTo>
                  <a:pt x="29" y="0"/>
                </a:lnTo>
                <a:lnTo>
                  <a:pt x="30" y="0"/>
                </a:lnTo>
                <a:lnTo>
                  <a:pt x="31" y="0"/>
                </a:lnTo>
                <a:lnTo>
                  <a:pt x="31" y="0"/>
                </a:lnTo>
                <a:lnTo>
                  <a:pt x="32" y="0"/>
                </a:lnTo>
                <a:lnTo>
                  <a:pt x="33" y="0"/>
                </a:lnTo>
                <a:lnTo>
                  <a:pt x="33" y="0"/>
                </a:lnTo>
                <a:lnTo>
                  <a:pt x="34" y="0"/>
                </a:lnTo>
                <a:lnTo>
                  <a:pt x="35" y="0"/>
                </a:lnTo>
                <a:lnTo>
                  <a:pt x="36" y="0"/>
                </a:lnTo>
                <a:lnTo>
                  <a:pt x="37" y="0"/>
                </a:lnTo>
                <a:lnTo>
                  <a:pt x="37" y="0"/>
                </a:lnTo>
                <a:lnTo>
                  <a:pt x="38" y="0"/>
                </a:lnTo>
                <a:lnTo>
                  <a:pt x="38" y="0"/>
                </a:lnTo>
                <a:lnTo>
                  <a:pt x="39" y="0"/>
                </a:lnTo>
                <a:lnTo>
                  <a:pt x="40" y="0"/>
                </a:lnTo>
                <a:lnTo>
                  <a:pt x="41" y="0"/>
                </a:lnTo>
                <a:lnTo>
                  <a:pt x="42" y="0"/>
                </a:lnTo>
                <a:lnTo>
                  <a:pt x="43" y="0"/>
                </a:lnTo>
                <a:lnTo>
                  <a:pt x="43" y="0"/>
                </a:lnTo>
                <a:lnTo>
                  <a:pt x="43" y="0"/>
                </a:lnTo>
                <a:lnTo>
                  <a:pt x="44" y="0"/>
                </a:lnTo>
                <a:lnTo>
                  <a:pt x="45" y="0"/>
                </a:lnTo>
                <a:lnTo>
                  <a:pt x="46" y="0"/>
                </a:lnTo>
                <a:lnTo>
                  <a:pt x="47" y="0"/>
                </a:lnTo>
                <a:lnTo>
                  <a:pt x="48" y="0"/>
                </a:lnTo>
                <a:lnTo>
                  <a:pt x="49" y="0"/>
                </a:lnTo>
                <a:lnTo>
                  <a:pt x="49" y="0"/>
                </a:lnTo>
                <a:lnTo>
                  <a:pt x="49" y="0"/>
                </a:lnTo>
                <a:lnTo>
                  <a:pt x="50" y="0"/>
                </a:lnTo>
                <a:lnTo>
                  <a:pt x="51" y="0"/>
                </a:lnTo>
                <a:lnTo>
                  <a:pt x="52" y="0"/>
                </a:lnTo>
                <a:lnTo>
                  <a:pt x="53" y="0"/>
                </a:lnTo>
                <a:lnTo>
                  <a:pt x="54" y="0"/>
                </a:lnTo>
                <a:lnTo>
                  <a:pt x="54" y="0"/>
                </a:lnTo>
                <a:lnTo>
                  <a:pt x="55" y="0"/>
                </a:lnTo>
                <a:lnTo>
                  <a:pt x="55" y="0"/>
                </a:lnTo>
                <a:lnTo>
                  <a:pt x="56" y="0"/>
                </a:lnTo>
                <a:lnTo>
                  <a:pt x="57" y="0"/>
                </a:lnTo>
                <a:lnTo>
                  <a:pt x="58" y="0"/>
                </a:lnTo>
                <a:lnTo>
                  <a:pt x="59" y="0"/>
                </a:lnTo>
                <a:lnTo>
                  <a:pt x="59" y="0"/>
                </a:lnTo>
                <a:lnTo>
                  <a:pt x="60" y="0"/>
                </a:lnTo>
                <a:lnTo>
                  <a:pt x="61" y="0"/>
                </a:lnTo>
                <a:lnTo>
                  <a:pt x="61" y="0"/>
                </a:lnTo>
                <a:lnTo>
                  <a:pt x="62" y="0"/>
                </a:lnTo>
                <a:lnTo>
                  <a:pt x="63" y="0"/>
                </a:lnTo>
                <a:lnTo>
                  <a:pt x="64" y="0"/>
                </a:lnTo>
                <a:lnTo>
                  <a:pt x="64" y="0"/>
                </a:lnTo>
                <a:lnTo>
                  <a:pt x="65" y="0"/>
                </a:lnTo>
                <a:lnTo>
                  <a:pt x="66" y="0"/>
                </a:lnTo>
                <a:lnTo>
                  <a:pt x="67" y="0"/>
                </a:lnTo>
                <a:lnTo>
                  <a:pt x="67" y="0"/>
                </a:lnTo>
                <a:lnTo>
                  <a:pt x="68" y="0"/>
                </a:lnTo>
                <a:lnTo>
                  <a:pt x="69" y="0"/>
                </a:lnTo>
                <a:lnTo>
                  <a:pt x="69" y="0"/>
                </a:lnTo>
                <a:lnTo>
                  <a:pt x="70" y="0"/>
                </a:lnTo>
                <a:lnTo>
                  <a:pt x="71" y="0"/>
                </a:lnTo>
                <a:lnTo>
                  <a:pt x="72" y="0"/>
                </a:lnTo>
                <a:lnTo>
                  <a:pt x="73" y="0"/>
                </a:lnTo>
                <a:lnTo>
                  <a:pt x="73" y="0"/>
                </a:lnTo>
                <a:lnTo>
                  <a:pt x="74" y="0"/>
                </a:lnTo>
                <a:lnTo>
                  <a:pt x="74" y="0"/>
                </a:lnTo>
                <a:lnTo>
                  <a:pt x="75" y="0"/>
                </a:lnTo>
                <a:lnTo>
                  <a:pt x="76" y="0"/>
                </a:lnTo>
                <a:lnTo>
                  <a:pt x="77" y="0"/>
                </a:lnTo>
                <a:lnTo>
                  <a:pt x="78" y="0"/>
                </a:lnTo>
                <a:lnTo>
                  <a:pt x="79" y="0"/>
                </a:lnTo>
                <a:lnTo>
                  <a:pt x="79" y="0"/>
                </a:lnTo>
                <a:lnTo>
                  <a:pt x="79" y="0"/>
                </a:lnTo>
                <a:lnTo>
                  <a:pt x="80" y="0"/>
                </a:lnTo>
                <a:lnTo>
                  <a:pt x="81" y="0"/>
                </a:lnTo>
                <a:lnTo>
                  <a:pt x="82" y="0"/>
                </a:lnTo>
                <a:lnTo>
                  <a:pt x="83" y="151"/>
                </a:lnTo>
                <a:lnTo>
                  <a:pt x="84" y="161"/>
                </a:lnTo>
                <a:lnTo>
                  <a:pt x="84" y="162"/>
                </a:lnTo>
                <a:lnTo>
                  <a:pt x="84" y="164"/>
                </a:lnTo>
                <a:lnTo>
                  <a:pt x="85" y="163"/>
                </a:lnTo>
                <a:lnTo>
                  <a:pt x="85" y="162"/>
                </a:lnTo>
                <a:lnTo>
                  <a:pt x="85" y="160"/>
                </a:lnTo>
                <a:lnTo>
                  <a:pt x="85" y="159"/>
                </a:lnTo>
                <a:lnTo>
                  <a:pt x="85" y="158"/>
                </a:lnTo>
                <a:lnTo>
                  <a:pt x="85" y="157"/>
                </a:lnTo>
                <a:lnTo>
                  <a:pt x="86" y="156"/>
                </a:lnTo>
                <a:lnTo>
                  <a:pt x="87" y="154"/>
                </a:lnTo>
                <a:lnTo>
                  <a:pt x="87" y="153"/>
                </a:lnTo>
                <a:lnTo>
                  <a:pt x="88" y="150"/>
                </a:lnTo>
                <a:lnTo>
                  <a:pt x="89" y="145"/>
                </a:lnTo>
                <a:lnTo>
                  <a:pt x="90" y="143"/>
                </a:lnTo>
                <a:lnTo>
                  <a:pt x="90" y="145"/>
                </a:lnTo>
                <a:lnTo>
                  <a:pt x="90" y="152"/>
                </a:lnTo>
                <a:lnTo>
                  <a:pt x="90" y="154"/>
                </a:lnTo>
                <a:lnTo>
                  <a:pt x="91" y="162"/>
                </a:lnTo>
                <a:lnTo>
                  <a:pt x="91" y="164"/>
                </a:lnTo>
                <a:lnTo>
                  <a:pt x="91" y="172"/>
                </a:lnTo>
                <a:lnTo>
                  <a:pt x="92" y="173"/>
                </a:lnTo>
                <a:lnTo>
                  <a:pt x="92" y="182"/>
                </a:lnTo>
                <a:lnTo>
                  <a:pt x="93" y="183"/>
                </a:lnTo>
                <a:lnTo>
                  <a:pt x="94" y="192"/>
                </a:lnTo>
                <a:lnTo>
                  <a:pt x="94" y="192"/>
                </a:lnTo>
                <a:lnTo>
                  <a:pt x="95" y="202"/>
                </a:lnTo>
                <a:lnTo>
                  <a:pt x="95" y="203"/>
                </a:lnTo>
                <a:lnTo>
                  <a:pt x="95" y="210"/>
                </a:lnTo>
                <a:lnTo>
                  <a:pt x="95" y="211"/>
                </a:lnTo>
                <a:lnTo>
                  <a:pt x="96" y="219"/>
                </a:lnTo>
                <a:lnTo>
                  <a:pt x="96" y="221"/>
                </a:lnTo>
                <a:lnTo>
                  <a:pt x="97" y="228"/>
                </a:lnTo>
                <a:lnTo>
                  <a:pt x="97" y="230"/>
                </a:lnTo>
                <a:lnTo>
                  <a:pt x="97" y="237"/>
                </a:lnTo>
                <a:lnTo>
                  <a:pt x="97" y="238"/>
                </a:lnTo>
                <a:lnTo>
                  <a:pt x="98" y="245"/>
                </a:lnTo>
                <a:lnTo>
                  <a:pt x="98" y="246"/>
                </a:lnTo>
                <a:lnTo>
                  <a:pt x="99" y="254"/>
                </a:lnTo>
                <a:lnTo>
                  <a:pt x="99" y="254"/>
                </a:lnTo>
                <a:lnTo>
                  <a:pt x="100" y="260"/>
                </a:lnTo>
                <a:lnTo>
                  <a:pt x="100" y="261"/>
                </a:lnTo>
                <a:lnTo>
                  <a:pt x="100" y="266"/>
                </a:lnTo>
                <a:lnTo>
                  <a:pt x="100" y="267"/>
                </a:lnTo>
                <a:lnTo>
                  <a:pt x="101" y="272"/>
                </a:lnTo>
                <a:lnTo>
                  <a:pt x="102" y="273"/>
                </a:lnTo>
                <a:lnTo>
                  <a:pt x="102" y="276"/>
                </a:lnTo>
                <a:lnTo>
                  <a:pt x="103" y="277"/>
                </a:lnTo>
                <a:lnTo>
                  <a:pt x="103" y="282"/>
                </a:lnTo>
                <a:lnTo>
                  <a:pt x="103" y="283"/>
                </a:lnTo>
                <a:lnTo>
                  <a:pt x="104" y="287"/>
                </a:lnTo>
                <a:lnTo>
                  <a:pt x="104" y="288"/>
                </a:lnTo>
                <a:lnTo>
                  <a:pt x="105" y="292"/>
                </a:lnTo>
                <a:lnTo>
                  <a:pt x="105" y="294"/>
                </a:lnTo>
                <a:lnTo>
                  <a:pt x="105" y="298"/>
                </a:lnTo>
                <a:lnTo>
                  <a:pt x="105" y="300"/>
                </a:lnTo>
                <a:lnTo>
                  <a:pt x="106" y="307"/>
                </a:lnTo>
                <a:lnTo>
                  <a:pt x="106" y="309"/>
                </a:lnTo>
                <a:lnTo>
                  <a:pt x="107" y="316"/>
                </a:lnTo>
                <a:lnTo>
                  <a:pt x="107" y="316"/>
                </a:lnTo>
                <a:lnTo>
                  <a:pt x="108" y="323"/>
                </a:lnTo>
                <a:lnTo>
                  <a:pt x="108" y="324"/>
                </a:lnTo>
                <a:lnTo>
                  <a:pt x="109" y="331"/>
                </a:lnTo>
                <a:lnTo>
                  <a:pt x="109" y="333"/>
                </a:lnTo>
                <a:lnTo>
                  <a:pt x="110" y="341"/>
                </a:lnTo>
                <a:lnTo>
                  <a:pt x="110" y="341"/>
                </a:lnTo>
                <a:lnTo>
                  <a:pt x="110" y="346"/>
                </a:lnTo>
                <a:lnTo>
                  <a:pt x="110" y="351"/>
                </a:lnTo>
                <a:lnTo>
                  <a:pt x="110" y="352"/>
                </a:lnTo>
                <a:lnTo>
                  <a:pt x="111" y="355"/>
                </a:lnTo>
                <a:lnTo>
                  <a:pt x="111" y="356"/>
                </a:lnTo>
                <a:lnTo>
                  <a:pt x="112" y="361"/>
                </a:lnTo>
                <a:lnTo>
                  <a:pt x="113" y="362"/>
                </a:lnTo>
                <a:lnTo>
                  <a:pt x="113" y="367"/>
                </a:lnTo>
                <a:lnTo>
                  <a:pt x="114" y="368"/>
                </a:lnTo>
                <a:lnTo>
                  <a:pt x="114" y="373"/>
                </a:lnTo>
                <a:lnTo>
                  <a:pt x="114" y="374"/>
                </a:lnTo>
                <a:lnTo>
                  <a:pt x="115" y="381"/>
                </a:lnTo>
                <a:lnTo>
                  <a:pt x="115" y="382"/>
                </a:lnTo>
                <a:lnTo>
                  <a:pt x="115" y="387"/>
                </a:lnTo>
                <a:lnTo>
                  <a:pt x="115" y="388"/>
                </a:lnTo>
                <a:lnTo>
                  <a:pt x="116" y="392"/>
                </a:lnTo>
                <a:lnTo>
                  <a:pt x="116" y="393"/>
                </a:lnTo>
                <a:lnTo>
                  <a:pt x="117" y="396"/>
                </a:lnTo>
                <a:lnTo>
                  <a:pt x="117" y="397"/>
                </a:lnTo>
                <a:lnTo>
                  <a:pt x="118" y="398"/>
                </a:lnTo>
                <a:lnTo>
                  <a:pt x="119" y="398"/>
                </a:lnTo>
                <a:lnTo>
                  <a:pt x="120" y="397"/>
                </a:lnTo>
                <a:lnTo>
                  <a:pt x="121" y="395"/>
                </a:lnTo>
                <a:lnTo>
                  <a:pt x="121" y="393"/>
                </a:lnTo>
                <a:lnTo>
                  <a:pt x="121" y="392"/>
                </a:lnTo>
                <a:lnTo>
                  <a:pt x="122" y="389"/>
                </a:lnTo>
                <a:lnTo>
                  <a:pt x="122" y="388"/>
                </a:lnTo>
                <a:lnTo>
                  <a:pt x="122" y="387"/>
                </a:lnTo>
                <a:lnTo>
                  <a:pt x="123" y="386"/>
                </a:lnTo>
                <a:lnTo>
                  <a:pt x="123" y="385"/>
                </a:lnTo>
                <a:lnTo>
                  <a:pt x="124" y="385"/>
                </a:lnTo>
                <a:lnTo>
                  <a:pt x="124" y="384"/>
                </a:lnTo>
                <a:lnTo>
                  <a:pt x="125" y="384"/>
                </a:lnTo>
                <a:lnTo>
                  <a:pt x="125" y="383"/>
                </a:lnTo>
                <a:lnTo>
                  <a:pt x="126" y="383"/>
                </a:lnTo>
                <a:lnTo>
                  <a:pt x="127" y="383"/>
                </a:lnTo>
                <a:lnTo>
                  <a:pt x="128" y="382"/>
                </a:lnTo>
                <a:lnTo>
                  <a:pt x="128" y="382"/>
                </a:lnTo>
                <a:lnTo>
                  <a:pt x="129" y="381"/>
                </a:lnTo>
                <a:lnTo>
                  <a:pt x="130" y="381"/>
                </a:lnTo>
                <a:lnTo>
                  <a:pt x="130" y="380"/>
                </a:lnTo>
                <a:lnTo>
                  <a:pt x="131" y="380"/>
                </a:lnTo>
                <a:lnTo>
                  <a:pt x="131" y="379"/>
                </a:lnTo>
                <a:lnTo>
                  <a:pt x="132" y="379"/>
                </a:lnTo>
                <a:lnTo>
                  <a:pt x="133" y="378"/>
                </a:lnTo>
                <a:lnTo>
                  <a:pt x="134" y="378"/>
                </a:lnTo>
                <a:lnTo>
                  <a:pt x="134" y="378"/>
                </a:lnTo>
                <a:lnTo>
                  <a:pt x="134" y="377"/>
                </a:lnTo>
                <a:lnTo>
                  <a:pt x="135" y="377"/>
                </a:lnTo>
                <a:lnTo>
                  <a:pt x="135" y="377"/>
                </a:lnTo>
                <a:lnTo>
                  <a:pt x="136" y="377"/>
                </a:lnTo>
                <a:lnTo>
                  <a:pt x="136" y="377"/>
                </a:lnTo>
                <a:lnTo>
                  <a:pt x="137" y="381"/>
                </a:lnTo>
                <a:lnTo>
                  <a:pt x="138" y="383"/>
                </a:lnTo>
                <a:lnTo>
                  <a:pt x="139" y="387"/>
                </a:lnTo>
                <a:lnTo>
                  <a:pt x="139" y="388"/>
                </a:lnTo>
                <a:lnTo>
                  <a:pt x="140" y="390"/>
                </a:lnTo>
                <a:lnTo>
                  <a:pt x="140" y="391"/>
                </a:lnTo>
                <a:lnTo>
                  <a:pt x="140" y="393"/>
                </a:lnTo>
                <a:lnTo>
                  <a:pt x="141" y="393"/>
                </a:lnTo>
                <a:lnTo>
                  <a:pt x="141" y="393"/>
                </a:lnTo>
                <a:lnTo>
                  <a:pt x="141" y="393"/>
                </a:lnTo>
                <a:lnTo>
                  <a:pt x="141" y="394"/>
                </a:lnTo>
                <a:lnTo>
                  <a:pt x="142" y="396"/>
                </a:lnTo>
                <a:lnTo>
                  <a:pt x="143" y="395"/>
                </a:lnTo>
                <a:lnTo>
                  <a:pt x="144" y="398"/>
                </a:lnTo>
                <a:lnTo>
                  <a:pt x="145" y="398"/>
                </a:lnTo>
                <a:lnTo>
                  <a:pt x="145" y="401"/>
                </a:lnTo>
                <a:lnTo>
                  <a:pt x="146" y="401"/>
                </a:lnTo>
                <a:lnTo>
                  <a:pt x="146" y="404"/>
                </a:lnTo>
                <a:lnTo>
                  <a:pt x="146" y="404"/>
                </a:lnTo>
                <a:lnTo>
                  <a:pt x="146" y="407"/>
                </a:lnTo>
                <a:lnTo>
                  <a:pt x="146" y="408"/>
                </a:lnTo>
                <a:lnTo>
                  <a:pt x="147" y="410"/>
                </a:lnTo>
                <a:lnTo>
                  <a:pt x="148" y="413"/>
                </a:lnTo>
                <a:lnTo>
                  <a:pt x="148" y="413"/>
                </a:lnTo>
                <a:lnTo>
                  <a:pt x="149" y="416"/>
                </a:lnTo>
                <a:lnTo>
                  <a:pt x="149" y="418"/>
                </a:lnTo>
                <a:lnTo>
                  <a:pt x="150" y="417"/>
                </a:lnTo>
                <a:lnTo>
                  <a:pt x="151" y="417"/>
                </a:lnTo>
                <a:lnTo>
                  <a:pt x="151" y="416"/>
                </a:lnTo>
                <a:lnTo>
                  <a:pt x="151" y="416"/>
                </a:lnTo>
                <a:lnTo>
                  <a:pt x="152" y="415"/>
                </a:lnTo>
                <a:lnTo>
                  <a:pt x="152" y="414"/>
                </a:lnTo>
                <a:lnTo>
                  <a:pt x="153" y="413"/>
                </a:lnTo>
                <a:lnTo>
                  <a:pt x="154" y="413"/>
                </a:lnTo>
                <a:lnTo>
                  <a:pt x="155" y="413"/>
                </a:lnTo>
                <a:lnTo>
                  <a:pt x="156" y="413"/>
                </a:lnTo>
                <a:lnTo>
                  <a:pt x="156" y="412"/>
                </a:lnTo>
                <a:lnTo>
                  <a:pt x="157" y="412"/>
                </a:lnTo>
                <a:lnTo>
                  <a:pt x="157" y="411"/>
                </a:lnTo>
                <a:lnTo>
                  <a:pt x="158" y="411"/>
                </a:lnTo>
                <a:lnTo>
                  <a:pt x="158" y="410"/>
                </a:lnTo>
                <a:lnTo>
                  <a:pt x="159" y="410"/>
                </a:lnTo>
                <a:lnTo>
                  <a:pt x="160" y="410"/>
                </a:lnTo>
                <a:lnTo>
                  <a:pt x="161" y="409"/>
                </a:lnTo>
                <a:lnTo>
                  <a:pt x="162" y="409"/>
                </a:lnTo>
                <a:lnTo>
                  <a:pt x="162" y="408"/>
                </a:lnTo>
                <a:lnTo>
                  <a:pt x="162" y="408"/>
                </a:lnTo>
                <a:lnTo>
                  <a:pt x="163" y="408"/>
                </a:lnTo>
                <a:lnTo>
                  <a:pt x="164" y="407"/>
                </a:lnTo>
                <a:lnTo>
                  <a:pt x="164" y="407"/>
                </a:lnTo>
                <a:lnTo>
                  <a:pt x="165" y="406"/>
                </a:lnTo>
                <a:lnTo>
                  <a:pt x="166" y="406"/>
                </a:lnTo>
                <a:lnTo>
                  <a:pt x="167" y="406"/>
                </a:lnTo>
                <a:lnTo>
                  <a:pt x="167" y="405"/>
                </a:lnTo>
                <a:lnTo>
                  <a:pt x="167" y="405"/>
                </a:lnTo>
                <a:lnTo>
                  <a:pt x="167" y="404"/>
                </a:lnTo>
                <a:lnTo>
                  <a:pt x="168" y="404"/>
                </a:lnTo>
                <a:lnTo>
                  <a:pt x="169" y="404"/>
                </a:lnTo>
                <a:lnTo>
                  <a:pt x="170" y="403"/>
                </a:lnTo>
                <a:lnTo>
                  <a:pt x="171" y="403"/>
                </a:lnTo>
                <a:lnTo>
                  <a:pt x="171" y="403"/>
                </a:lnTo>
                <a:lnTo>
                  <a:pt x="172" y="402"/>
                </a:lnTo>
                <a:lnTo>
                  <a:pt x="172" y="402"/>
                </a:lnTo>
                <a:lnTo>
                  <a:pt x="173" y="401"/>
                </a:lnTo>
                <a:lnTo>
                  <a:pt x="174" y="400"/>
                </a:lnTo>
                <a:lnTo>
                  <a:pt x="175" y="400"/>
                </a:lnTo>
                <a:lnTo>
                  <a:pt x="176" y="399"/>
                </a:lnTo>
                <a:lnTo>
                  <a:pt x="177" y="402"/>
                </a:lnTo>
                <a:lnTo>
                  <a:pt x="177" y="404"/>
                </a:lnTo>
                <a:lnTo>
                  <a:pt x="177" y="405"/>
                </a:lnTo>
                <a:lnTo>
                  <a:pt x="177" y="404"/>
                </a:lnTo>
                <a:lnTo>
                  <a:pt x="178" y="404"/>
                </a:lnTo>
                <a:lnTo>
                  <a:pt x="179" y="404"/>
                </a:lnTo>
                <a:lnTo>
                  <a:pt x="180" y="403"/>
                </a:lnTo>
                <a:lnTo>
                  <a:pt x="181" y="403"/>
                </a:lnTo>
                <a:lnTo>
                  <a:pt x="182" y="400"/>
                </a:lnTo>
                <a:lnTo>
                  <a:pt x="182" y="399"/>
                </a:lnTo>
                <a:lnTo>
                  <a:pt x="182" y="397"/>
                </a:lnTo>
                <a:lnTo>
                  <a:pt x="182" y="397"/>
                </a:lnTo>
                <a:lnTo>
                  <a:pt x="182" y="398"/>
                </a:lnTo>
                <a:lnTo>
                  <a:pt x="183" y="398"/>
                </a:lnTo>
                <a:lnTo>
                  <a:pt x="184" y="397"/>
                </a:lnTo>
                <a:lnTo>
                  <a:pt x="185" y="397"/>
                </a:lnTo>
                <a:lnTo>
                  <a:pt x="185" y="397"/>
                </a:lnTo>
                <a:lnTo>
                  <a:pt x="186" y="397"/>
                </a:lnTo>
                <a:lnTo>
                  <a:pt x="187" y="397"/>
                </a:lnTo>
                <a:lnTo>
                  <a:pt x="187" y="396"/>
                </a:lnTo>
                <a:lnTo>
                  <a:pt x="188" y="396"/>
                </a:lnTo>
                <a:lnTo>
                  <a:pt x="188" y="396"/>
                </a:lnTo>
                <a:lnTo>
                  <a:pt x="188" y="395"/>
                </a:lnTo>
                <a:lnTo>
                  <a:pt x="189" y="395"/>
                </a:lnTo>
                <a:lnTo>
                  <a:pt x="190" y="393"/>
                </a:lnTo>
                <a:lnTo>
                  <a:pt x="191" y="393"/>
                </a:lnTo>
                <a:lnTo>
                  <a:pt x="192" y="393"/>
                </a:lnTo>
                <a:lnTo>
                  <a:pt x="192" y="392"/>
                </a:lnTo>
                <a:lnTo>
                  <a:pt x="193" y="392"/>
                </a:lnTo>
                <a:lnTo>
                  <a:pt x="193" y="391"/>
                </a:lnTo>
                <a:lnTo>
                  <a:pt x="194" y="391"/>
                </a:lnTo>
                <a:lnTo>
                  <a:pt x="195" y="391"/>
                </a:lnTo>
                <a:lnTo>
                  <a:pt x="195" y="392"/>
                </a:lnTo>
                <a:lnTo>
                  <a:pt x="195" y="393"/>
                </a:lnTo>
                <a:lnTo>
                  <a:pt x="196" y="392"/>
                </a:lnTo>
                <a:lnTo>
                  <a:pt x="197" y="392"/>
                </a:lnTo>
                <a:lnTo>
                  <a:pt x="198" y="392"/>
                </a:lnTo>
                <a:lnTo>
                  <a:pt x="198" y="392"/>
                </a:lnTo>
                <a:lnTo>
                  <a:pt x="198" y="390"/>
                </a:lnTo>
                <a:lnTo>
                  <a:pt x="198" y="389"/>
                </a:lnTo>
                <a:lnTo>
                  <a:pt x="199" y="388"/>
                </a:lnTo>
                <a:lnTo>
                  <a:pt x="200" y="388"/>
                </a:lnTo>
                <a:lnTo>
                  <a:pt x="201" y="388"/>
                </a:lnTo>
                <a:lnTo>
                  <a:pt x="201" y="387"/>
                </a:lnTo>
                <a:lnTo>
                  <a:pt x="202" y="387"/>
                </a:lnTo>
                <a:lnTo>
                  <a:pt x="203" y="386"/>
                </a:lnTo>
                <a:lnTo>
                  <a:pt x="203" y="385"/>
                </a:lnTo>
                <a:lnTo>
                  <a:pt x="204" y="383"/>
                </a:lnTo>
                <a:lnTo>
                  <a:pt x="205" y="383"/>
                </a:lnTo>
                <a:lnTo>
                  <a:pt x="206" y="383"/>
                </a:lnTo>
                <a:lnTo>
                  <a:pt x="207" y="383"/>
                </a:lnTo>
                <a:lnTo>
                  <a:pt x="207" y="383"/>
                </a:lnTo>
                <a:lnTo>
                  <a:pt x="208" y="383"/>
                </a:lnTo>
                <a:lnTo>
                  <a:pt x="208" y="383"/>
                </a:lnTo>
                <a:lnTo>
                  <a:pt x="209" y="383"/>
                </a:lnTo>
                <a:lnTo>
                  <a:pt x="209" y="382"/>
                </a:lnTo>
                <a:lnTo>
                  <a:pt x="210" y="379"/>
                </a:lnTo>
                <a:lnTo>
                  <a:pt x="211" y="378"/>
                </a:lnTo>
                <a:lnTo>
                  <a:pt x="212" y="375"/>
                </a:lnTo>
                <a:lnTo>
                  <a:pt x="213" y="372"/>
                </a:lnTo>
                <a:lnTo>
                  <a:pt x="213" y="372"/>
                </a:lnTo>
                <a:lnTo>
                  <a:pt x="213" y="369"/>
                </a:lnTo>
                <a:lnTo>
                  <a:pt x="213" y="367"/>
                </a:lnTo>
                <a:lnTo>
                  <a:pt x="214" y="364"/>
                </a:lnTo>
                <a:lnTo>
                  <a:pt x="214" y="363"/>
                </a:lnTo>
                <a:lnTo>
                  <a:pt x="215" y="362"/>
                </a:lnTo>
                <a:lnTo>
                  <a:pt x="215" y="361"/>
                </a:lnTo>
                <a:lnTo>
                  <a:pt x="216" y="360"/>
                </a:lnTo>
                <a:lnTo>
                  <a:pt x="217" y="357"/>
                </a:lnTo>
                <a:lnTo>
                  <a:pt x="217" y="357"/>
                </a:lnTo>
                <a:lnTo>
                  <a:pt x="218" y="355"/>
                </a:lnTo>
                <a:lnTo>
                  <a:pt x="218" y="354"/>
                </a:lnTo>
                <a:lnTo>
                  <a:pt x="218" y="352"/>
                </a:lnTo>
                <a:lnTo>
                  <a:pt x="218" y="352"/>
                </a:lnTo>
                <a:lnTo>
                  <a:pt x="219" y="349"/>
                </a:lnTo>
                <a:lnTo>
                  <a:pt x="219" y="349"/>
                </a:lnTo>
                <a:lnTo>
                  <a:pt x="219" y="347"/>
                </a:lnTo>
                <a:lnTo>
                  <a:pt x="220" y="346"/>
                </a:lnTo>
                <a:lnTo>
                  <a:pt x="220" y="344"/>
                </a:lnTo>
                <a:lnTo>
                  <a:pt x="221" y="342"/>
                </a:lnTo>
                <a:lnTo>
                  <a:pt x="222" y="342"/>
                </a:lnTo>
                <a:lnTo>
                  <a:pt x="223" y="341"/>
                </a:lnTo>
                <a:lnTo>
                  <a:pt x="223" y="341"/>
                </a:lnTo>
                <a:lnTo>
                  <a:pt x="224" y="338"/>
                </a:lnTo>
                <a:lnTo>
                  <a:pt x="224" y="337"/>
                </a:lnTo>
                <a:lnTo>
                  <a:pt x="224" y="334"/>
                </a:lnTo>
                <a:lnTo>
                  <a:pt x="225" y="331"/>
                </a:lnTo>
                <a:lnTo>
                  <a:pt x="225" y="330"/>
                </a:lnTo>
                <a:lnTo>
                  <a:pt x="226" y="329"/>
                </a:lnTo>
                <a:lnTo>
                  <a:pt x="226" y="328"/>
                </a:lnTo>
                <a:lnTo>
                  <a:pt x="227" y="328"/>
                </a:lnTo>
                <a:lnTo>
                  <a:pt x="228" y="328"/>
                </a:lnTo>
                <a:lnTo>
                  <a:pt x="229" y="329"/>
                </a:lnTo>
                <a:lnTo>
                  <a:pt x="229" y="329"/>
                </a:lnTo>
                <a:lnTo>
                  <a:pt x="230" y="329"/>
                </a:lnTo>
                <a:lnTo>
                  <a:pt x="231" y="329"/>
                </a:lnTo>
                <a:lnTo>
                  <a:pt x="231" y="329"/>
                </a:lnTo>
                <a:lnTo>
                  <a:pt x="231" y="330"/>
                </a:lnTo>
                <a:lnTo>
                  <a:pt x="233" y="332"/>
                </a:lnTo>
                <a:lnTo>
                  <a:pt x="234" y="331"/>
                </a:lnTo>
                <a:lnTo>
                  <a:pt x="234" y="330"/>
                </a:lnTo>
                <a:lnTo>
                  <a:pt x="235" y="329"/>
                </a:lnTo>
                <a:lnTo>
                  <a:pt x="236" y="328"/>
                </a:lnTo>
                <a:lnTo>
                  <a:pt x="237" y="329"/>
                </a:lnTo>
                <a:lnTo>
                  <a:pt x="237" y="331"/>
                </a:lnTo>
                <a:lnTo>
                  <a:pt x="237" y="332"/>
                </a:lnTo>
                <a:lnTo>
                  <a:pt x="238" y="335"/>
                </a:lnTo>
                <a:lnTo>
                  <a:pt x="238" y="336"/>
                </a:lnTo>
                <a:lnTo>
                  <a:pt x="239" y="338"/>
                </a:lnTo>
                <a:lnTo>
                  <a:pt x="239" y="339"/>
                </a:lnTo>
                <a:lnTo>
                  <a:pt x="239" y="341"/>
                </a:lnTo>
                <a:lnTo>
                  <a:pt x="240" y="345"/>
                </a:lnTo>
                <a:lnTo>
                  <a:pt x="241" y="345"/>
                </a:lnTo>
                <a:lnTo>
                  <a:pt x="241" y="347"/>
                </a:lnTo>
                <a:lnTo>
                  <a:pt x="242" y="348"/>
                </a:lnTo>
                <a:lnTo>
                  <a:pt x="242" y="350"/>
                </a:lnTo>
                <a:lnTo>
                  <a:pt x="243" y="350"/>
                </a:lnTo>
                <a:lnTo>
                  <a:pt x="244" y="350"/>
                </a:lnTo>
                <a:lnTo>
                  <a:pt x="244" y="350"/>
                </a:lnTo>
                <a:lnTo>
                  <a:pt x="244" y="350"/>
                </a:lnTo>
                <a:lnTo>
                  <a:pt x="244" y="351"/>
                </a:lnTo>
                <a:lnTo>
                  <a:pt x="245" y="351"/>
                </a:lnTo>
                <a:lnTo>
                  <a:pt x="246" y="351"/>
                </a:lnTo>
                <a:lnTo>
                  <a:pt x="247" y="351"/>
                </a:lnTo>
                <a:lnTo>
                  <a:pt x="248" y="351"/>
                </a:lnTo>
                <a:lnTo>
                  <a:pt x="249" y="351"/>
                </a:lnTo>
                <a:lnTo>
                  <a:pt x="249" y="351"/>
                </a:lnTo>
                <a:lnTo>
                  <a:pt x="249" y="351"/>
                </a:lnTo>
                <a:lnTo>
                  <a:pt x="250" y="350"/>
                </a:lnTo>
                <a:lnTo>
                  <a:pt x="251" y="350"/>
                </a:lnTo>
                <a:lnTo>
                  <a:pt x="252" y="350"/>
                </a:lnTo>
                <a:lnTo>
                  <a:pt x="253" y="350"/>
                </a:lnTo>
                <a:lnTo>
                  <a:pt x="253" y="349"/>
                </a:lnTo>
                <a:lnTo>
                  <a:pt x="254" y="349"/>
                </a:lnTo>
                <a:lnTo>
                  <a:pt x="254" y="349"/>
                </a:lnTo>
                <a:lnTo>
                  <a:pt x="255" y="349"/>
                </a:lnTo>
                <a:lnTo>
                  <a:pt x="255" y="348"/>
                </a:lnTo>
                <a:lnTo>
                  <a:pt x="256" y="348"/>
                </a:lnTo>
                <a:lnTo>
                  <a:pt x="257" y="348"/>
                </a:lnTo>
                <a:lnTo>
                  <a:pt x="258" y="348"/>
                </a:lnTo>
                <a:lnTo>
                  <a:pt x="259" y="349"/>
                </a:lnTo>
                <a:lnTo>
                  <a:pt x="260" y="349"/>
                </a:lnTo>
                <a:lnTo>
                  <a:pt x="260" y="348"/>
                </a:lnTo>
                <a:lnTo>
                  <a:pt x="260" y="347"/>
                </a:lnTo>
                <a:lnTo>
                  <a:pt x="261" y="347"/>
                </a:lnTo>
                <a:lnTo>
                  <a:pt x="261" y="346"/>
                </a:lnTo>
                <a:lnTo>
                  <a:pt x="262" y="345"/>
                </a:lnTo>
                <a:lnTo>
                  <a:pt x="262" y="345"/>
                </a:lnTo>
                <a:lnTo>
                  <a:pt x="262" y="344"/>
                </a:lnTo>
                <a:lnTo>
                  <a:pt x="263" y="344"/>
                </a:lnTo>
                <a:lnTo>
                  <a:pt x="263" y="342"/>
                </a:lnTo>
                <a:lnTo>
                  <a:pt x="264" y="342"/>
                </a:lnTo>
                <a:lnTo>
                  <a:pt x="264" y="341"/>
                </a:lnTo>
                <a:lnTo>
                  <a:pt x="265" y="341"/>
                </a:lnTo>
                <a:lnTo>
                  <a:pt x="265" y="341"/>
                </a:lnTo>
                <a:lnTo>
                  <a:pt x="266" y="340"/>
                </a:lnTo>
                <a:lnTo>
                  <a:pt x="266" y="339"/>
                </a:lnTo>
                <a:lnTo>
                  <a:pt x="267" y="338"/>
                </a:lnTo>
                <a:lnTo>
                  <a:pt x="267" y="337"/>
                </a:lnTo>
                <a:lnTo>
                  <a:pt x="268" y="336"/>
                </a:lnTo>
                <a:lnTo>
                  <a:pt x="268" y="338"/>
                </a:lnTo>
                <a:lnTo>
                  <a:pt x="269" y="339"/>
                </a:lnTo>
                <a:lnTo>
                  <a:pt x="269" y="338"/>
                </a:lnTo>
                <a:lnTo>
                  <a:pt x="270" y="338"/>
                </a:lnTo>
                <a:lnTo>
                  <a:pt x="270" y="341"/>
                </a:lnTo>
                <a:lnTo>
                  <a:pt x="270" y="341"/>
                </a:lnTo>
                <a:lnTo>
                  <a:pt x="271" y="344"/>
                </a:lnTo>
                <a:lnTo>
                  <a:pt x="272" y="347"/>
                </a:lnTo>
                <a:lnTo>
                  <a:pt x="272" y="347"/>
                </a:lnTo>
                <a:lnTo>
                  <a:pt x="273" y="351"/>
                </a:lnTo>
                <a:lnTo>
                  <a:pt x="274" y="352"/>
                </a:lnTo>
                <a:lnTo>
                  <a:pt x="274" y="355"/>
                </a:lnTo>
                <a:lnTo>
                  <a:pt x="274" y="356"/>
                </a:lnTo>
                <a:lnTo>
                  <a:pt x="274" y="357"/>
                </a:lnTo>
                <a:lnTo>
                  <a:pt x="275" y="358"/>
                </a:lnTo>
                <a:lnTo>
                  <a:pt x="275" y="361"/>
                </a:lnTo>
                <a:lnTo>
                  <a:pt x="275" y="361"/>
                </a:lnTo>
                <a:lnTo>
                  <a:pt x="276" y="362"/>
                </a:lnTo>
                <a:lnTo>
                  <a:pt x="276" y="363"/>
                </a:lnTo>
                <a:lnTo>
                  <a:pt x="277" y="365"/>
                </a:lnTo>
                <a:lnTo>
                  <a:pt x="278" y="366"/>
                </a:lnTo>
                <a:lnTo>
                  <a:pt x="278" y="367"/>
                </a:lnTo>
                <a:lnTo>
                  <a:pt x="279" y="368"/>
                </a:lnTo>
                <a:lnTo>
                  <a:pt x="280" y="369"/>
                </a:lnTo>
                <a:lnTo>
                  <a:pt x="280" y="369"/>
                </a:lnTo>
                <a:lnTo>
                  <a:pt x="280" y="369"/>
                </a:lnTo>
                <a:lnTo>
                  <a:pt x="281" y="368"/>
                </a:lnTo>
                <a:lnTo>
                  <a:pt x="282" y="367"/>
                </a:lnTo>
                <a:lnTo>
                  <a:pt x="283" y="366"/>
                </a:lnTo>
                <a:lnTo>
                  <a:pt x="284" y="364"/>
                </a:lnTo>
                <a:lnTo>
                  <a:pt x="285" y="364"/>
                </a:lnTo>
                <a:lnTo>
                  <a:pt x="285" y="363"/>
                </a:lnTo>
                <a:lnTo>
                  <a:pt x="285" y="362"/>
                </a:lnTo>
                <a:lnTo>
                  <a:pt x="285" y="361"/>
                </a:lnTo>
                <a:lnTo>
                  <a:pt x="286" y="361"/>
                </a:lnTo>
                <a:lnTo>
                  <a:pt x="286" y="358"/>
                </a:lnTo>
                <a:lnTo>
                  <a:pt x="287" y="357"/>
                </a:lnTo>
                <a:lnTo>
                  <a:pt x="288" y="356"/>
                </a:lnTo>
                <a:lnTo>
                  <a:pt x="288" y="356"/>
                </a:lnTo>
                <a:lnTo>
                  <a:pt x="289" y="355"/>
                </a:lnTo>
                <a:lnTo>
                  <a:pt x="290" y="354"/>
                </a:lnTo>
                <a:lnTo>
                  <a:pt x="290" y="352"/>
                </a:lnTo>
                <a:lnTo>
                  <a:pt x="291" y="352"/>
                </a:lnTo>
                <a:lnTo>
                  <a:pt x="292" y="350"/>
                </a:lnTo>
                <a:lnTo>
                  <a:pt x="292" y="349"/>
                </a:lnTo>
                <a:lnTo>
                  <a:pt x="293" y="348"/>
                </a:lnTo>
                <a:lnTo>
                  <a:pt x="293" y="347"/>
                </a:lnTo>
                <a:lnTo>
                  <a:pt x="294" y="347"/>
                </a:lnTo>
                <a:lnTo>
                  <a:pt x="295" y="347"/>
                </a:lnTo>
                <a:lnTo>
                  <a:pt x="296" y="347"/>
                </a:lnTo>
                <a:lnTo>
                  <a:pt x="296" y="347"/>
                </a:lnTo>
                <a:lnTo>
                  <a:pt x="297" y="347"/>
                </a:lnTo>
                <a:lnTo>
                  <a:pt x="298" y="347"/>
                </a:lnTo>
                <a:lnTo>
                  <a:pt x="298" y="348"/>
                </a:lnTo>
                <a:lnTo>
                  <a:pt x="298" y="349"/>
                </a:lnTo>
                <a:lnTo>
                  <a:pt x="299" y="350"/>
                </a:lnTo>
                <a:lnTo>
                  <a:pt x="299" y="351"/>
                </a:lnTo>
                <a:lnTo>
                  <a:pt x="300" y="352"/>
                </a:lnTo>
                <a:lnTo>
                  <a:pt x="300" y="352"/>
                </a:lnTo>
                <a:lnTo>
                  <a:pt x="301" y="353"/>
                </a:lnTo>
                <a:lnTo>
                  <a:pt x="301" y="354"/>
                </a:lnTo>
                <a:lnTo>
                  <a:pt x="301" y="355"/>
                </a:lnTo>
                <a:lnTo>
                  <a:pt x="301" y="356"/>
                </a:lnTo>
                <a:lnTo>
                  <a:pt x="302" y="357"/>
                </a:lnTo>
                <a:lnTo>
                  <a:pt x="303" y="359"/>
                </a:lnTo>
                <a:lnTo>
                  <a:pt x="304" y="360"/>
                </a:lnTo>
                <a:lnTo>
                  <a:pt x="304" y="359"/>
                </a:lnTo>
                <a:lnTo>
                  <a:pt x="304" y="359"/>
                </a:lnTo>
                <a:lnTo>
                  <a:pt x="305" y="358"/>
                </a:lnTo>
                <a:lnTo>
                  <a:pt x="306" y="357"/>
                </a:lnTo>
                <a:lnTo>
                  <a:pt x="306" y="357"/>
                </a:lnTo>
                <a:lnTo>
                  <a:pt x="306" y="356"/>
                </a:lnTo>
                <a:lnTo>
                  <a:pt x="307" y="356"/>
                </a:lnTo>
                <a:lnTo>
                  <a:pt x="308" y="356"/>
                </a:lnTo>
                <a:lnTo>
                  <a:pt x="309" y="356"/>
                </a:lnTo>
                <a:lnTo>
                  <a:pt x="310" y="356"/>
                </a:lnTo>
                <a:lnTo>
                  <a:pt x="311" y="355"/>
                </a:lnTo>
                <a:lnTo>
                  <a:pt x="311" y="354"/>
                </a:lnTo>
                <a:lnTo>
                  <a:pt x="311" y="352"/>
                </a:lnTo>
                <a:lnTo>
                  <a:pt x="312" y="352"/>
                </a:lnTo>
                <a:lnTo>
                  <a:pt x="313" y="351"/>
                </a:lnTo>
                <a:lnTo>
                  <a:pt x="313" y="350"/>
                </a:lnTo>
                <a:lnTo>
                  <a:pt x="314" y="349"/>
                </a:lnTo>
                <a:lnTo>
                  <a:pt x="315" y="348"/>
                </a:lnTo>
                <a:lnTo>
                  <a:pt x="316" y="347"/>
                </a:lnTo>
                <a:lnTo>
                  <a:pt x="316" y="347"/>
                </a:lnTo>
                <a:lnTo>
                  <a:pt x="316" y="347"/>
                </a:lnTo>
                <a:lnTo>
                  <a:pt x="316" y="347"/>
                </a:lnTo>
                <a:lnTo>
                  <a:pt x="316" y="346"/>
                </a:lnTo>
                <a:lnTo>
                  <a:pt x="317" y="345"/>
                </a:lnTo>
                <a:lnTo>
                  <a:pt x="317" y="344"/>
                </a:lnTo>
                <a:lnTo>
                  <a:pt x="318" y="344"/>
                </a:lnTo>
                <a:lnTo>
                  <a:pt x="319" y="343"/>
                </a:lnTo>
                <a:lnTo>
                  <a:pt x="320" y="342"/>
                </a:lnTo>
                <a:lnTo>
                  <a:pt x="321" y="341"/>
                </a:lnTo>
                <a:lnTo>
                  <a:pt x="321" y="341"/>
                </a:lnTo>
                <a:lnTo>
                  <a:pt x="322" y="341"/>
                </a:lnTo>
                <a:lnTo>
                  <a:pt x="322" y="340"/>
                </a:lnTo>
                <a:lnTo>
                  <a:pt x="322" y="339"/>
                </a:lnTo>
                <a:lnTo>
                  <a:pt x="323" y="339"/>
                </a:lnTo>
                <a:lnTo>
                  <a:pt x="323" y="338"/>
                </a:lnTo>
                <a:lnTo>
                  <a:pt x="324" y="337"/>
                </a:lnTo>
                <a:lnTo>
                  <a:pt x="325" y="336"/>
                </a:lnTo>
                <a:lnTo>
                  <a:pt x="326" y="336"/>
                </a:lnTo>
                <a:lnTo>
                  <a:pt x="326" y="336"/>
                </a:lnTo>
                <a:lnTo>
                  <a:pt x="326" y="337"/>
                </a:lnTo>
                <a:lnTo>
                  <a:pt x="327" y="338"/>
                </a:lnTo>
                <a:lnTo>
                  <a:pt x="327" y="339"/>
                </a:lnTo>
                <a:lnTo>
                  <a:pt x="327" y="338"/>
                </a:lnTo>
                <a:lnTo>
                  <a:pt x="328" y="338"/>
                </a:lnTo>
                <a:lnTo>
                  <a:pt x="328" y="337"/>
                </a:lnTo>
                <a:lnTo>
                  <a:pt x="328" y="337"/>
                </a:lnTo>
                <a:lnTo>
                  <a:pt x="329" y="336"/>
                </a:lnTo>
                <a:lnTo>
                  <a:pt x="329" y="336"/>
                </a:lnTo>
                <a:lnTo>
                  <a:pt x="330" y="335"/>
                </a:lnTo>
                <a:lnTo>
                  <a:pt x="331" y="334"/>
                </a:lnTo>
                <a:lnTo>
                  <a:pt x="332" y="333"/>
                </a:lnTo>
                <a:lnTo>
                  <a:pt x="332" y="332"/>
                </a:lnTo>
                <a:lnTo>
                  <a:pt x="333" y="331"/>
                </a:lnTo>
                <a:lnTo>
                  <a:pt x="333" y="331"/>
                </a:lnTo>
                <a:lnTo>
                  <a:pt x="334" y="330"/>
                </a:lnTo>
                <a:lnTo>
                  <a:pt x="335" y="328"/>
                </a:lnTo>
                <a:lnTo>
                  <a:pt x="335" y="327"/>
                </a:lnTo>
                <a:lnTo>
                  <a:pt x="336" y="327"/>
                </a:lnTo>
                <a:lnTo>
                  <a:pt x="336" y="326"/>
                </a:lnTo>
                <a:lnTo>
                  <a:pt x="337" y="326"/>
                </a:lnTo>
                <a:lnTo>
                  <a:pt x="337" y="326"/>
                </a:lnTo>
                <a:lnTo>
                  <a:pt x="337" y="325"/>
                </a:lnTo>
                <a:lnTo>
                  <a:pt x="338" y="324"/>
                </a:lnTo>
                <a:lnTo>
                  <a:pt x="338" y="322"/>
                </a:lnTo>
                <a:lnTo>
                  <a:pt x="339" y="322"/>
                </a:lnTo>
                <a:lnTo>
                  <a:pt x="339" y="321"/>
                </a:lnTo>
                <a:lnTo>
                  <a:pt x="340" y="321"/>
                </a:lnTo>
                <a:lnTo>
                  <a:pt x="341" y="320"/>
                </a:lnTo>
                <a:lnTo>
                  <a:pt x="341" y="319"/>
                </a:lnTo>
                <a:lnTo>
                  <a:pt x="342" y="317"/>
                </a:lnTo>
                <a:lnTo>
                  <a:pt x="342" y="316"/>
                </a:lnTo>
                <a:lnTo>
                  <a:pt x="343" y="316"/>
                </a:lnTo>
                <a:lnTo>
                  <a:pt x="344" y="315"/>
                </a:lnTo>
                <a:lnTo>
                  <a:pt x="345" y="315"/>
                </a:lnTo>
                <a:lnTo>
                  <a:pt x="346" y="316"/>
                </a:lnTo>
                <a:lnTo>
                  <a:pt x="347" y="317"/>
                </a:lnTo>
                <a:lnTo>
                  <a:pt x="347" y="318"/>
                </a:lnTo>
                <a:lnTo>
                  <a:pt x="347" y="319"/>
                </a:lnTo>
                <a:lnTo>
                  <a:pt x="348" y="320"/>
                </a:lnTo>
                <a:lnTo>
                  <a:pt x="348" y="319"/>
                </a:lnTo>
                <a:lnTo>
                  <a:pt x="349" y="319"/>
                </a:lnTo>
                <a:lnTo>
                  <a:pt x="349" y="318"/>
                </a:lnTo>
                <a:lnTo>
                  <a:pt x="350" y="318"/>
                </a:lnTo>
                <a:lnTo>
                  <a:pt x="351" y="317"/>
                </a:lnTo>
                <a:lnTo>
                  <a:pt x="351" y="316"/>
                </a:lnTo>
                <a:lnTo>
                  <a:pt x="352" y="316"/>
                </a:lnTo>
                <a:lnTo>
                  <a:pt x="352" y="315"/>
                </a:lnTo>
                <a:lnTo>
                  <a:pt x="352" y="313"/>
                </a:lnTo>
                <a:lnTo>
                  <a:pt x="352" y="312"/>
                </a:lnTo>
                <a:lnTo>
                  <a:pt x="353" y="311"/>
                </a:lnTo>
                <a:lnTo>
                  <a:pt x="354" y="310"/>
                </a:lnTo>
                <a:lnTo>
                  <a:pt x="355" y="309"/>
                </a:lnTo>
                <a:lnTo>
                  <a:pt x="356" y="308"/>
                </a:lnTo>
                <a:lnTo>
                  <a:pt x="356" y="307"/>
                </a:lnTo>
                <a:lnTo>
                  <a:pt x="357" y="306"/>
                </a:lnTo>
                <a:lnTo>
                  <a:pt x="357" y="305"/>
                </a:lnTo>
                <a:lnTo>
                  <a:pt x="357" y="304"/>
                </a:lnTo>
                <a:lnTo>
                  <a:pt x="358" y="303"/>
                </a:lnTo>
                <a:lnTo>
                  <a:pt x="359" y="303"/>
                </a:lnTo>
                <a:lnTo>
                  <a:pt x="359" y="302"/>
                </a:lnTo>
                <a:lnTo>
                  <a:pt x="359" y="302"/>
                </a:lnTo>
                <a:lnTo>
                  <a:pt x="359" y="301"/>
                </a:lnTo>
                <a:lnTo>
                  <a:pt x="360" y="301"/>
                </a:lnTo>
                <a:lnTo>
                  <a:pt x="360" y="300"/>
                </a:lnTo>
                <a:lnTo>
                  <a:pt x="361" y="300"/>
                </a:lnTo>
                <a:lnTo>
                  <a:pt x="362" y="300"/>
                </a:lnTo>
                <a:lnTo>
                  <a:pt x="362" y="300"/>
                </a:lnTo>
                <a:lnTo>
                  <a:pt x="363" y="300"/>
                </a:lnTo>
                <a:lnTo>
                  <a:pt x="363" y="301"/>
                </a:lnTo>
                <a:lnTo>
                  <a:pt x="364" y="301"/>
                </a:lnTo>
                <a:lnTo>
                  <a:pt x="364" y="300"/>
                </a:lnTo>
                <a:lnTo>
                  <a:pt x="365" y="301"/>
                </a:lnTo>
                <a:lnTo>
                  <a:pt x="365" y="300"/>
                </a:lnTo>
                <a:lnTo>
                  <a:pt x="366" y="300"/>
                </a:lnTo>
                <a:lnTo>
                  <a:pt x="367" y="300"/>
                </a:lnTo>
                <a:lnTo>
                  <a:pt x="368" y="300"/>
                </a:lnTo>
                <a:lnTo>
                  <a:pt x="368" y="300"/>
                </a:lnTo>
                <a:lnTo>
                  <a:pt x="369" y="299"/>
                </a:lnTo>
                <a:lnTo>
                  <a:pt x="370" y="299"/>
                </a:lnTo>
                <a:lnTo>
                  <a:pt x="370" y="298"/>
                </a:lnTo>
                <a:lnTo>
                  <a:pt x="371" y="297"/>
                </a:lnTo>
                <a:lnTo>
                  <a:pt x="371" y="296"/>
                </a:lnTo>
                <a:lnTo>
                  <a:pt x="372" y="296"/>
                </a:lnTo>
                <a:lnTo>
                  <a:pt x="372" y="295"/>
                </a:lnTo>
                <a:lnTo>
                  <a:pt x="373" y="295"/>
                </a:lnTo>
                <a:lnTo>
                  <a:pt x="373" y="295"/>
                </a:lnTo>
                <a:lnTo>
                  <a:pt x="373" y="296"/>
                </a:lnTo>
                <a:lnTo>
                  <a:pt x="374" y="298"/>
                </a:lnTo>
                <a:lnTo>
                  <a:pt x="374" y="299"/>
                </a:lnTo>
                <a:lnTo>
                  <a:pt x="375" y="300"/>
                </a:lnTo>
                <a:lnTo>
                  <a:pt x="376" y="302"/>
                </a:lnTo>
                <a:lnTo>
                  <a:pt x="377" y="303"/>
                </a:lnTo>
                <a:lnTo>
                  <a:pt x="378" y="303"/>
                </a:lnTo>
                <a:lnTo>
                  <a:pt x="378" y="303"/>
                </a:lnTo>
                <a:lnTo>
                  <a:pt x="378" y="303"/>
                </a:lnTo>
                <a:lnTo>
                  <a:pt x="378" y="304"/>
                </a:lnTo>
                <a:lnTo>
                  <a:pt x="379" y="306"/>
                </a:lnTo>
                <a:lnTo>
                  <a:pt x="380" y="306"/>
                </a:lnTo>
                <a:lnTo>
                  <a:pt x="380" y="308"/>
                </a:lnTo>
                <a:lnTo>
                  <a:pt x="381" y="308"/>
                </a:lnTo>
                <a:lnTo>
                  <a:pt x="382" y="308"/>
                </a:lnTo>
                <a:lnTo>
                  <a:pt x="383" y="308"/>
                </a:lnTo>
                <a:lnTo>
                  <a:pt x="383" y="307"/>
                </a:lnTo>
                <a:lnTo>
                  <a:pt x="383" y="306"/>
                </a:lnTo>
                <a:lnTo>
                  <a:pt x="384" y="305"/>
                </a:lnTo>
                <a:lnTo>
                  <a:pt x="385" y="305"/>
                </a:lnTo>
                <a:lnTo>
                  <a:pt x="386" y="304"/>
                </a:lnTo>
                <a:lnTo>
                  <a:pt x="387" y="303"/>
                </a:lnTo>
                <a:lnTo>
                  <a:pt x="387" y="302"/>
                </a:lnTo>
                <a:lnTo>
                  <a:pt x="388" y="302"/>
                </a:lnTo>
                <a:lnTo>
                  <a:pt x="388" y="302"/>
                </a:lnTo>
                <a:lnTo>
                  <a:pt x="389" y="302"/>
                </a:lnTo>
                <a:lnTo>
                  <a:pt x="389" y="302"/>
                </a:lnTo>
                <a:lnTo>
                  <a:pt x="389" y="301"/>
                </a:lnTo>
                <a:lnTo>
                  <a:pt x="390" y="301"/>
                </a:lnTo>
                <a:lnTo>
                  <a:pt x="391" y="301"/>
                </a:lnTo>
                <a:lnTo>
                  <a:pt x="392" y="301"/>
                </a:lnTo>
                <a:lnTo>
                  <a:pt x="393" y="301"/>
                </a:lnTo>
                <a:lnTo>
                  <a:pt x="393" y="301"/>
                </a:lnTo>
                <a:lnTo>
                  <a:pt x="394" y="301"/>
                </a:lnTo>
                <a:lnTo>
                  <a:pt x="395" y="301"/>
                </a:lnTo>
                <a:lnTo>
                  <a:pt x="395" y="301"/>
                </a:lnTo>
                <a:lnTo>
                  <a:pt x="395" y="300"/>
                </a:lnTo>
                <a:lnTo>
                  <a:pt x="396" y="301"/>
                </a:lnTo>
                <a:lnTo>
                  <a:pt x="397" y="303"/>
                </a:lnTo>
                <a:lnTo>
                  <a:pt x="398" y="304"/>
                </a:lnTo>
                <a:lnTo>
                  <a:pt x="398" y="305"/>
                </a:lnTo>
                <a:lnTo>
                  <a:pt x="399" y="304"/>
                </a:lnTo>
                <a:lnTo>
                  <a:pt x="400" y="305"/>
                </a:lnTo>
                <a:lnTo>
                  <a:pt x="401" y="306"/>
                </a:lnTo>
                <a:lnTo>
                  <a:pt x="402" y="306"/>
                </a:lnTo>
                <a:lnTo>
                  <a:pt x="402" y="308"/>
                </a:lnTo>
                <a:lnTo>
                  <a:pt x="402" y="309"/>
                </a:lnTo>
                <a:lnTo>
                  <a:pt x="402" y="310"/>
                </a:lnTo>
                <a:lnTo>
                  <a:pt x="403" y="310"/>
                </a:lnTo>
                <a:lnTo>
                  <a:pt x="403" y="311"/>
                </a:lnTo>
                <a:lnTo>
                  <a:pt x="404" y="311"/>
                </a:lnTo>
                <a:lnTo>
                  <a:pt x="404" y="312"/>
                </a:lnTo>
                <a:lnTo>
                  <a:pt x="405" y="314"/>
                </a:lnTo>
                <a:lnTo>
                  <a:pt x="406" y="315"/>
                </a:lnTo>
                <a:lnTo>
                  <a:pt x="406" y="315"/>
                </a:lnTo>
                <a:lnTo>
                  <a:pt x="407" y="315"/>
                </a:lnTo>
                <a:lnTo>
                  <a:pt x="407" y="316"/>
                </a:lnTo>
                <a:lnTo>
                  <a:pt x="408" y="316"/>
                </a:lnTo>
                <a:lnTo>
                  <a:pt x="408" y="318"/>
                </a:lnTo>
                <a:lnTo>
                  <a:pt x="409" y="320"/>
                </a:lnTo>
                <a:lnTo>
                  <a:pt x="409" y="321"/>
                </a:lnTo>
                <a:lnTo>
                  <a:pt x="409" y="321"/>
                </a:lnTo>
                <a:lnTo>
                  <a:pt x="409" y="322"/>
                </a:lnTo>
                <a:lnTo>
                  <a:pt x="410" y="323"/>
                </a:lnTo>
                <a:lnTo>
                  <a:pt x="410" y="324"/>
                </a:lnTo>
                <a:lnTo>
                  <a:pt x="411" y="326"/>
                </a:lnTo>
                <a:lnTo>
                  <a:pt x="412" y="328"/>
                </a:lnTo>
                <a:lnTo>
                  <a:pt x="413" y="328"/>
                </a:lnTo>
                <a:lnTo>
                  <a:pt x="413" y="329"/>
                </a:lnTo>
                <a:lnTo>
                  <a:pt x="414" y="329"/>
                </a:lnTo>
                <a:lnTo>
                  <a:pt x="414" y="331"/>
                </a:lnTo>
                <a:lnTo>
                  <a:pt x="414" y="331"/>
                </a:lnTo>
                <a:lnTo>
                  <a:pt x="414" y="333"/>
                </a:lnTo>
                <a:lnTo>
                  <a:pt x="414" y="333"/>
                </a:lnTo>
                <a:lnTo>
                  <a:pt x="415" y="335"/>
                </a:lnTo>
                <a:lnTo>
                  <a:pt x="416" y="336"/>
                </a:lnTo>
                <a:lnTo>
                  <a:pt x="417" y="338"/>
                </a:lnTo>
                <a:lnTo>
                  <a:pt x="418" y="340"/>
                </a:lnTo>
                <a:lnTo>
                  <a:pt x="419" y="341"/>
                </a:lnTo>
                <a:lnTo>
                  <a:pt x="419" y="340"/>
                </a:lnTo>
                <a:lnTo>
                  <a:pt x="419" y="339"/>
                </a:lnTo>
                <a:lnTo>
                  <a:pt x="420" y="338"/>
                </a:lnTo>
                <a:lnTo>
                  <a:pt x="421" y="337"/>
                </a:lnTo>
                <a:lnTo>
                  <a:pt x="422" y="336"/>
                </a:lnTo>
                <a:lnTo>
                  <a:pt x="423" y="334"/>
                </a:lnTo>
                <a:lnTo>
                  <a:pt x="424" y="334"/>
                </a:lnTo>
                <a:lnTo>
                  <a:pt x="424" y="333"/>
                </a:lnTo>
                <a:lnTo>
                  <a:pt x="424" y="333"/>
                </a:lnTo>
                <a:lnTo>
                  <a:pt x="424" y="332"/>
                </a:lnTo>
                <a:lnTo>
                  <a:pt x="425" y="332"/>
                </a:lnTo>
                <a:lnTo>
                  <a:pt x="426" y="331"/>
                </a:lnTo>
                <a:lnTo>
                  <a:pt x="426" y="330"/>
                </a:lnTo>
                <a:lnTo>
                  <a:pt x="427" y="329"/>
                </a:lnTo>
                <a:lnTo>
                  <a:pt x="428" y="328"/>
                </a:lnTo>
                <a:lnTo>
                  <a:pt x="429" y="328"/>
                </a:lnTo>
                <a:lnTo>
                  <a:pt x="429" y="327"/>
                </a:lnTo>
                <a:lnTo>
                  <a:pt x="430" y="326"/>
                </a:lnTo>
                <a:lnTo>
                  <a:pt x="431" y="326"/>
                </a:lnTo>
                <a:lnTo>
                  <a:pt x="432" y="325"/>
                </a:lnTo>
                <a:lnTo>
                  <a:pt x="432" y="324"/>
                </a:lnTo>
                <a:lnTo>
                  <a:pt x="433" y="323"/>
                </a:lnTo>
                <a:lnTo>
                  <a:pt x="434" y="323"/>
                </a:lnTo>
                <a:lnTo>
                  <a:pt x="434" y="321"/>
                </a:lnTo>
                <a:lnTo>
                  <a:pt x="434" y="321"/>
                </a:lnTo>
                <a:lnTo>
                  <a:pt x="434" y="321"/>
                </a:lnTo>
                <a:lnTo>
                  <a:pt x="435" y="321"/>
                </a:lnTo>
                <a:lnTo>
                  <a:pt x="435" y="319"/>
                </a:lnTo>
                <a:lnTo>
                  <a:pt x="436" y="319"/>
                </a:lnTo>
                <a:lnTo>
                  <a:pt x="437" y="317"/>
                </a:lnTo>
                <a:lnTo>
                  <a:pt x="438" y="316"/>
                </a:lnTo>
                <a:lnTo>
                  <a:pt x="438" y="316"/>
                </a:lnTo>
                <a:lnTo>
                  <a:pt x="438" y="315"/>
                </a:lnTo>
                <a:lnTo>
                  <a:pt x="438" y="315"/>
                </a:lnTo>
                <a:lnTo>
                  <a:pt x="439" y="314"/>
                </a:lnTo>
                <a:lnTo>
                  <a:pt x="440" y="312"/>
                </a:lnTo>
                <a:lnTo>
                  <a:pt x="440" y="311"/>
                </a:lnTo>
                <a:lnTo>
                  <a:pt x="440" y="311"/>
                </a:lnTo>
                <a:lnTo>
                  <a:pt x="441" y="310"/>
                </a:lnTo>
                <a:lnTo>
                  <a:pt x="442" y="308"/>
                </a:lnTo>
                <a:lnTo>
                  <a:pt x="443" y="308"/>
                </a:lnTo>
                <a:lnTo>
                  <a:pt x="444" y="309"/>
                </a:lnTo>
                <a:lnTo>
                  <a:pt x="444" y="309"/>
                </a:lnTo>
                <a:lnTo>
                  <a:pt x="445" y="309"/>
                </a:lnTo>
                <a:lnTo>
                  <a:pt x="445" y="308"/>
                </a:lnTo>
                <a:lnTo>
                  <a:pt x="445" y="308"/>
                </a:lnTo>
                <a:lnTo>
                  <a:pt x="445" y="307"/>
                </a:lnTo>
                <a:lnTo>
                  <a:pt x="446" y="307"/>
                </a:lnTo>
                <a:lnTo>
                  <a:pt x="447" y="306"/>
                </a:lnTo>
                <a:lnTo>
                  <a:pt x="448" y="306"/>
                </a:lnTo>
                <a:lnTo>
                  <a:pt x="448" y="305"/>
                </a:lnTo>
                <a:lnTo>
                  <a:pt x="449" y="305"/>
                </a:lnTo>
                <a:lnTo>
                  <a:pt x="450" y="304"/>
                </a:lnTo>
                <a:lnTo>
                  <a:pt x="450" y="304"/>
                </a:lnTo>
                <a:lnTo>
                  <a:pt x="450" y="303"/>
                </a:lnTo>
                <a:lnTo>
                  <a:pt x="450" y="302"/>
                </a:lnTo>
                <a:lnTo>
                  <a:pt x="451" y="302"/>
                </a:lnTo>
                <a:lnTo>
                  <a:pt x="452" y="301"/>
                </a:lnTo>
                <a:lnTo>
                  <a:pt x="453" y="300"/>
                </a:lnTo>
                <a:lnTo>
                  <a:pt x="454" y="300"/>
                </a:lnTo>
                <a:lnTo>
                  <a:pt x="455" y="300"/>
                </a:lnTo>
                <a:lnTo>
                  <a:pt x="455" y="300"/>
                </a:lnTo>
                <a:lnTo>
                  <a:pt x="455" y="299"/>
                </a:lnTo>
                <a:lnTo>
                  <a:pt x="456" y="299"/>
                </a:lnTo>
                <a:lnTo>
                  <a:pt x="456" y="298"/>
                </a:lnTo>
                <a:lnTo>
                  <a:pt x="456" y="298"/>
                </a:lnTo>
                <a:lnTo>
                  <a:pt x="456" y="297"/>
                </a:lnTo>
                <a:lnTo>
                  <a:pt x="457" y="297"/>
                </a:lnTo>
                <a:lnTo>
                  <a:pt x="458" y="297"/>
                </a:lnTo>
                <a:lnTo>
                  <a:pt x="459" y="298"/>
                </a:lnTo>
                <a:lnTo>
                  <a:pt x="460" y="299"/>
                </a:lnTo>
                <a:lnTo>
                  <a:pt x="460" y="300"/>
                </a:lnTo>
                <a:lnTo>
                  <a:pt x="461" y="300"/>
                </a:lnTo>
                <a:lnTo>
                  <a:pt x="462" y="301"/>
                </a:lnTo>
                <a:lnTo>
                  <a:pt x="462" y="303"/>
                </a:lnTo>
                <a:lnTo>
                  <a:pt x="463" y="305"/>
                </a:lnTo>
                <a:lnTo>
                  <a:pt x="464" y="306"/>
                </a:lnTo>
                <a:lnTo>
                  <a:pt x="465" y="307"/>
                </a:lnTo>
                <a:lnTo>
                  <a:pt x="465" y="309"/>
                </a:lnTo>
                <a:lnTo>
                  <a:pt x="466" y="309"/>
                </a:lnTo>
                <a:lnTo>
                  <a:pt x="466" y="310"/>
                </a:lnTo>
                <a:lnTo>
                  <a:pt x="467" y="310"/>
                </a:lnTo>
                <a:lnTo>
                  <a:pt x="467" y="311"/>
                </a:lnTo>
                <a:lnTo>
                  <a:pt x="468" y="311"/>
                </a:lnTo>
                <a:lnTo>
                  <a:pt x="468" y="312"/>
                </a:lnTo>
                <a:lnTo>
                  <a:pt x="469" y="313"/>
                </a:lnTo>
                <a:lnTo>
                  <a:pt x="469" y="314"/>
                </a:lnTo>
                <a:lnTo>
                  <a:pt x="470" y="315"/>
                </a:lnTo>
                <a:lnTo>
                  <a:pt x="471" y="316"/>
                </a:lnTo>
                <a:lnTo>
                  <a:pt x="471" y="317"/>
                </a:lnTo>
                <a:lnTo>
                  <a:pt x="472" y="319"/>
                </a:lnTo>
                <a:lnTo>
                  <a:pt x="472" y="320"/>
                </a:lnTo>
                <a:lnTo>
                  <a:pt x="473" y="321"/>
                </a:lnTo>
                <a:lnTo>
                  <a:pt x="473" y="321"/>
                </a:lnTo>
                <a:lnTo>
                  <a:pt x="474" y="322"/>
                </a:lnTo>
                <a:lnTo>
                  <a:pt x="474" y="323"/>
                </a:lnTo>
                <a:lnTo>
                  <a:pt x="475" y="325"/>
                </a:lnTo>
                <a:lnTo>
                  <a:pt x="475" y="326"/>
                </a:lnTo>
                <a:lnTo>
                  <a:pt x="476" y="328"/>
                </a:lnTo>
                <a:lnTo>
                  <a:pt x="476" y="328"/>
                </a:lnTo>
                <a:lnTo>
                  <a:pt x="476" y="329"/>
                </a:lnTo>
                <a:lnTo>
                  <a:pt x="477" y="329"/>
                </a:lnTo>
                <a:lnTo>
                  <a:pt x="477" y="331"/>
                </a:lnTo>
                <a:lnTo>
                  <a:pt x="478" y="331"/>
                </a:lnTo>
                <a:lnTo>
                  <a:pt x="478" y="332"/>
                </a:lnTo>
                <a:lnTo>
                  <a:pt x="479" y="332"/>
                </a:lnTo>
                <a:lnTo>
                  <a:pt x="480" y="334"/>
                </a:lnTo>
                <a:lnTo>
                  <a:pt x="480" y="335"/>
                </a:lnTo>
                <a:lnTo>
                  <a:pt x="481" y="336"/>
                </a:lnTo>
                <a:lnTo>
                  <a:pt x="481" y="336"/>
                </a:lnTo>
                <a:lnTo>
                  <a:pt x="481" y="338"/>
                </a:lnTo>
                <a:lnTo>
                  <a:pt x="481" y="340"/>
                </a:lnTo>
                <a:lnTo>
                  <a:pt x="482" y="341"/>
                </a:lnTo>
                <a:lnTo>
                  <a:pt x="483" y="342"/>
                </a:lnTo>
                <a:lnTo>
                  <a:pt x="483" y="343"/>
                </a:lnTo>
                <a:lnTo>
                  <a:pt x="484" y="344"/>
                </a:lnTo>
                <a:lnTo>
                  <a:pt x="484" y="345"/>
                </a:lnTo>
                <a:lnTo>
                  <a:pt x="485" y="346"/>
                </a:lnTo>
                <a:lnTo>
                  <a:pt x="485" y="347"/>
                </a:lnTo>
                <a:lnTo>
                  <a:pt x="486" y="348"/>
                </a:lnTo>
                <a:lnTo>
                  <a:pt x="486" y="350"/>
                </a:lnTo>
                <a:lnTo>
                  <a:pt x="486" y="352"/>
                </a:lnTo>
                <a:lnTo>
                  <a:pt x="487" y="352"/>
                </a:lnTo>
                <a:lnTo>
                  <a:pt x="487" y="353"/>
                </a:lnTo>
                <a:lnTo>
                  <a:pt x="488" y="353"/>
                </a:lnTo>
                <a:lnTo>
                  <a:pt x="488" y="354"/>
                </a:lnTo>
                <a:lnTo>
                  <a:pt x="489" y="354"/>
                </a:lnTo>
                <a:lnTo>
                  <a:pt x="490" y="353"/>
                </a:lnTo>
                <a:lnTo>
                  <a:pt x="491" y="352"/>
                </a:lnTo>
                <a:lnTo>
                  <a:pt x="491" y="352"/>
                </a:lnTo>
                <a:lnTo>
                  <a:pt x="492" y="352"/>
                </a:lnTo>
                <a:lnTo>
                  <a:pt x="493" y="353"/>
                </a:lnTo>
                <a:lnTo>
                  <a:pt x="493" y="355"/>
                </a:lnTo>
                <a:lnTo>
                  <a:pt x="494" y="356"/>
                </a:lnTo>
                <a:lnTo>
                  <a:pt x="495" y="356"/>
                </a:lnTo>
                <a:lnTo>
                  <a:pt x="496" y="357"/>
                </a:lnTo>
                <a:lnTo>
                  <a:pt x="496" y="357"/>
                </a:lnTo>
                <a:lnTo>
                  <a:pt x="496" y="360"/>
                </a:lnTo>
                <a:lnTo>
                  <a:pt x="497" y="362"/>
                </a:lnTo>
                <a:lnTo>
                  <a:pt x="498" y="363"/>
                </a:lnTo>
                <a:lnTo>
                  <a:pt x="498" y="366"/>
                </a:lnTo>
                <a:lnTo>
                  <a:pt x="499" y="366"/>
                </a:lnTo>
                <a:lnTo>
                  <a:pt x="499" y="368"/>
                </a:lnTo>
                <a:lnTo>
                  <a:pt x="499" y="368"/>
                </a:lnTo>
                <a:lnTo>
                  <a:pt x="499" y="370"/>
                </a:lnTo>
                <a:lnTo>
                  <a:pt x="500" y="371"/>
                </a:lnTo>
                <a:lnTo>
                  <a:pt x="501" y="373"/>
                </a:lnTo>
                <a:lnTo>
                  <a:pt x="501" y="376"/>
                </a:lnTo>
                <a:lnTo>
                  <a:pt x="502" y="377"/>
                </a:lnTo>
                <a:lnTo>
                  <a:pt x="502" y="378"/>
                </a:lnTo>
                <a:lnTo>
                  <a:pt x="503" y="380"/>
                </a:lnTo>
                <a:lnTo>
                  <a:pt x="504" y="382"/>
                </a:lnTo>
                <a:lnTo>
                  <a:pt x="504" y="383"/>
                </a:lnTo>
                <a:lnTo>
                  <a:pt x="505" y="383"/>
                </a:lnTo>
                <a:lnTo>
                  <a:pt x="505" y="384"/>
                </a:lnTo>
                <a:lnTo>
                  <a:pt x="505" y="386"/>
                </a:lnTo>
                <a:lnTo>
                  <a:pt x="506" y="388"/>
                </a:lnTo>
                <a:lnTo>
                  <a:pt x="506" y="388"/>
                </a:lnTo>
                <a:lnTo>
                  <a:pt x="507" y="390"/>
                </a:lnTo>
                <a:lnTo>
                  <a:pt x="507" y="393"/>
                </a:lnTo>
                <a:lnTo>
                  <a:pt x="508" y="394"/>
                </a:lnTo>
                <a:lnTo>
                  <a:pt x="509" y="395"/>
                </a:lnTo>
                <a:lnTo>
                  <a:pt x="509" y="397"/>
                </a:lnTo>
                <a:lnTo>
                  <a:pt x="510" y="397"/>
                </a:lnTo>
                <a:lnTo>
                  <a:pt x="510" y="398"/>
                </a:lnTo>
                <a:lnTo>
                  <a:pt x="511" y="398"/>
                </a:lnTo>
                <a:lnTo>
                  <a:pt x="511" y="400"/>
                </a:lnTo>
                <a:lnTo>
                  <a:pt x="511" y="400"/>
                </a:lnTo>
                <a:lnTo>
                  <a:pt x="512" y="402"/>
                </a:lnTo>
                <a:lnTo>
                  <a:pt x="512" y="403"/>
                </a:lnTo>
                <a:lnTo>
                  <a:pt x="513" y="403"/>
                </a:lnTo>
                <a:lnTo>
                  <a:pt x="514" y="404"/>
                </a:lnTo>
                <a:lnTo>
                  <a:pt x="515" y="406"/>
                </a:lnTo>
                <a:lnTo>
                  <a:pt x="516" y="407"/>
                </a:lnTo>
                <a:lnTo>
                  <a:pt x="516" y="408"/>
                </a:lnTo>
                <a:lnTo>
                  <a:pt x="517" y="408"/>
                </a:lnTo>
                <a:lnTo>
                  <a:pt x="517" y="410"/>
                </a:lnTo>
                <a:lnTo>
                  <a:pt x="517" y="411"/>
                </a:lnTo>
                <a:lnTo>
                  <a:pt x="518" y="412"/>
                </a:lnTo>
                <a:lnTo>
                  <a:pt x="519" y="413"/>
                </a:lnTo>
                <a:lnTo>
                  <a:pt x="519" y="413"/>
                </a:lnTo>
                <a:lnTo>
                  <a:pt x="520" y="414"/>
                </a:lnTo>
                <a:lnTo>
                  <a:pt x="520" y="415"/>
                </a:lnTo>
                <a:lnTo>
                  <a:pt x="521" y="415"/>
                </a:lnTo>
                <a:lnTo>
                  <a:pt x="521" y="417"/>
                </a:lnTo>
                <a:lnTo>
                  <a:pt x="522" y="417"/>
                </a:lnTo>
                <a:lnTo>
                  <a:pt x="522" y="418"/>
                </a:lnTo>
                <a:lnTo>
                  <a:pt x="522" y="419"/>
                </a:lnTo>
                <a:lnTo>
                  <a:pt x="523" y="419"/>
                </a:lnTo>
                <a:lnTo>
                  <a:pt x="523" y="420"/>
                </a:lnTo>
                <a:lnTo>
                  <a:pt x="523" y="421"/>
                </a:lnTo>
                <a:lnTo>
                  <a:pt x="523" y="422"/>
                </a:lnTo>
                <a:lnTo>
                  <a:pt x="524" y="423"/>
                </a:lnTo>
                <a:lnTo>
                  <a:pt x="525" y="424"/>
                </a:lnTo>
                <a:lnTo>
                  <a:pt x="526" y="424"/>
                </a:lnTo>
                <a:lnTo>
                  <a:pt x="527" y="426"/>
                </a:lnTo>
                <a:lnTo>
                  <a:pt x="527" y="427"/>
                </a:lnTo>
                <a:lnTo>
                  <a:pt x="528" y="428"/>
                </a:lnTo>
                <a:lnTo>
                  <a:pt x="529" y="429"/>
                </a:lnTo>
                <a:lnTo>
                  <a:pt x="529" y="429"/>
                </a:lnTo>
                <a:lnTo>
                  <a:pt x="530" y="429"/>
                </a:lnTo>
                <a:lnTo>
                  <a:pt x="530" y="430"/>
                </a:lnTo>
                <a:lnTo>
                  <a:pt x="531" y="430"/>
                </a:lnTo>
                <a:lnTo>
                  <a:pt x="531" y="431"/>
                </a:lnTo>
                <a:lnTo>
                  <a:pt x="532" y="431"/>
                </a:lnTo>
                <a:lnTo>
                  <a:pt x="532" y="430"/>
                </a:lnTo>
                <a:lnTo>
                  <a:pt x="532" y="430"/>
                </a:lnTo>
                <a:lnTo>
                  <a:pt x="533" y="429"/>
                </a:lnTo>
                <a:lnTo>
                  <a:pt x="534" y="429"/>
                </a:lnTo>
                <a:lnTo>
                  <a:pt x="535" y="429"/>
                </a:lnTo>
                <a:lnTo>
                  <a:pt x="535" y="429"/>
                </a:lnTo>
                <a:lnTo>
                  <a:pt x="535" y="430"/>
                </a:lnTo>
                <a:lnTo>
                  <a:pt x="536" y="431"/>
                </a:lnTo>
                <a:lnTo>
                  <a:pt x="536" y="432"/>
                </a:lnTo>
                <a:lnTo>
                  <a:pt x="537" y="433"/>
                </a:lnTo>
                <a:lnTo>
                  <a:pt x="537" y="434"/>
                </a:lnTo>
                <a:lnTo>
                  <a:pt x="538" y="436"/>
                </a:lnTo>
                <a:lnTo>
                  <a:pt x="539" y="437"/>
                </a:lnTo>
                <a:lnTo>
                  <a:pt x="540" y="436"/>
                </a:lnTo>
                <a:lnTo>
                  <a:pt x="541" y="436"/>
                </a:lnTo>
                <a:lnTo>
                  <a:pt x="542" y="436"/>
                </a:lnTo>
                <a:lnTo>
                  <a:pt x="542" y="435"/>
                </a:lnTo>
                <a:lnTo>
                  <a:pt x="542" y="435"/>
                </a:lnTo>
                <a:lnTo>
                  <a:pt x="543" y="435"/>
                </a:lnTo>
                <a:lnTo>
                  <a:pt x="543" y="435"/>
                </a:lnTo>
                <a:lnTo>
                  <a:pt x="544" y="434"/>
                </a:lnTo>
                <a:lnTo>
                  <a:pt x="545" y="434"/>
                </a:lnTo>
                <a:lnTo>
                  <a:pt x="546" y="434"/>
                </a:lnTo>
                <a:lnTo>
                  <a:pt x="547" y="434"/>
                </a:lnTo>
                <a:lnTo>
                  <a:pt x="548" y="433"/>
                </a:lnTo>
                <a:lnTo>
                  <a:pt x="548" y="432"/>
                </a:lnTo>
                <a:lnTo>
                  <a:pt x="548" y="431"/>
                </a:lnTo>
                <a:lnTo>
                  <a:pt x="549" y="430"/>
                </a:lnTo>
                <a:lnTo>
                  <a:pt x="550" y="429"/>
                </a:lnTo>
                <a:lnTo>
                  <a:pt x="550" y="429"/>
                </a:lnTo>
                <a:lnTo>
                  <a:pt x="551" y="428"/>
                </a:lnTo>
                <a:lnTo>
                  <a:pt x="552" y="428"/>
                </a:lnTo>
                <a:lnTo>
                  <a:pt x="552" y="426"/>
                </a:lnTo>
                <a:lnTo>
                  <a:pt x="553" y="426"/>
                </a:lnTo>
                <a:lnTo>
                  <a:pt x="553" y="424"/>
                </a:lnTo>
                <a:lnTo>
                  <a:pt x="553" y="424"/>
                </a:lnTo>
                <a:lnTo>
                  <a:pt x="553" y="424"/>
                </a:lnTo>
                <a:lnTo>
                  <a:pt x="553" y="424"/>
                </a:lnTo>
                <a:lnTo>
                  <a:pt x="554" y="423"/>
                </a:lnTo>
                <a:lnTo>
                  <a:pt x="555" y="423"/>
                </a:lnTo>
                <a:lnTo>
                  <a:pt x="555" y="422"/>
                </a:lnTo>
                <a:lnTo>
                  <a:pt x="556" y="422"/>
                </a:lnTo>
                <a:lnTo>
                  <a:pt x="556" y="421"/>
                </a:lnTo>
                <a:lnTo>
                  <a:pt x="557" y="420"/>
                </a:lnTo>
                <a:lnTo>
                  <a:pt x="558" y="420"/>
                </a:lnTo>
                <a:lnTo>
                  <a:pt x="558" y="421"/>
                </a:lnTo>
                <a:lnTo>
                  <a:pt x="559" y="422"/>
                </a:lnTo>
                <a:lnTo>
                  <a:pt x="559" y="423"/>
                </a:lnTo>
                <a:lnTo>
                  <a:pt x="560" y="424"/>
                </a:lnTo>
                <a:lnTo>
                  <a:pt x="561" y="424"/>
                </a:lnTo>
                <a:lnTo>
                  <a:pt x="562" y="425"/>
                </a:lnTo>
                <a:lnTo>
                  <a:pt x="563" y="425"/>
                </a:lnTo>
                <a:lnTo>
                  <a:pt x="563" y="427"/>
                </a:lnTo>
                <a:lnTo>
                  <a:pt x="563" y="427"/>
                </a:lnTo>
                <a:lnTo>
                  <a:pt x="563" y="429"/>
                </a:lnTo>
                <a:lnTo>
                  <a:pt x="564" y="429"/>
                </a:lnTo>
                <a:lnTo>
                  <a:pt x="565" y="430"/>
                </a:lnTo>
                <a:lnTo>
                  <a:pt x="566" y="432"/>
                </a:lnTo>
                <a:lnTo>
                  <a:pt x="566" y="433"/>
                </a:lnTo>
                <a:lnTo>
                  <a:pt x="566" y="434"/>
                </a:lnTo>
                <a:lnTo>
                  <a:pt x="567" y="436"/>
                </a:lnTo>
                <a:lnTo>
                  <a:pt x="567" y="437"/>
                </a:lnTo>
                <a:lnTo>
                  <a:pt x="568" y="438"/>
                </a:lnTo>
                <a:lnTo>
                  <a:pt x="568" y="439"/>
                </a:lnTo>
                <a:lnTo>
                  <a:pt x="569" y="439"/>
                </a:lnTo>
                <a:lnTo>
                  <a:pt x="569" y="440"/>
                </a:lnTo>
                <a:lnTo>
                  <a:pt x="570" y="441"/>
                </a:lnTo>
                <a:lnTo>
                  <a:pt x="570" y="442"/>
                </a:lnTo>
                <a:lnTo>
                  <a:pt x="571" y="443"/>
                </a:lnTo>
                <a:lnTo>
                  <a:pt x="572" y="444"/>
                </a:lnTo>
                <a:lnTo>
                  <a:pt x="572" y="444"/>
                </a:lnTo>
                <a:lnTo>
                  <a:pt x="572" y="445"/>
                </a:lnTo>
                <a:lnTo>
                  <a:pt x="573" y="445"/>
                </a:lnTo>
                <a:lnTo>
                  <a:pt x="573" y="446"/>
                </a:lnTo>
                <a:lnTo>
                  <a:pt x="573" y="447"/>
                </a:lnTo>
                <a:lnTo>
                  <a:pt x="574" y="448"/>
                </a:lnTo>
                <a:lnTo>
                  <a:pt x="575" y="448"/>
                </a:lnTo>
                <a:lnTo>
                  <a:pt x="576" y="449"/>
                </a:lnTo>
                <a:lnTo>
                  <a:pt x="577" y="449"/>
                </a:lnTo>
                <a:lnTo>
                  <a:pt x="578" y="450"/>
                </a:lnTo>
                <a:lnTo>
                  <a:pt x="578" y="451"/>
                </a:lnTo>
                <a:lnTo>
                  <a:pt x="579" y="452"/>
                </a:lnTo>
                <a:lnTo>
                  <a:pt x="579" y="453"/>
                </a:lnTo>
                <a:lnTo>
                  <a:pt x="580" y="455"/>
                </a:lnTo>
                <a:lnTo>
                  <a:pt x="581" y="455"/>
                </a:lnTo>
                <a:lnTo>
                  <a:pt x="582" y="456"/>
                </a:lnTo>
                <a:lnTo>
                  <a:pt x="583" y="457"/>
                </a:lnTo>
                <a:lnTo>
                  <a:pt x="584" y="458"/>
                </a:lnTo>
                <a:lnTo>
                  <a:pt x="584" y="458"/>
                </a:lnTo>
                <a:lnTo>
                  <a:pt x="584" y="458"/>
                </a:lnTo>
                <a:lnTo>
                  <a:pt x="584" y="459"/>
                </a:lnTo>
                <a:lnTo>
                  <a:pt x="585" y="460"/>
                </a:lnTo>
                <a:lnTo>
                  <a:pt x="586" y="460"/>
                </a:lnTo>
                <a:lnTo>
                  <a:pt x="587" y="460"/>
                </a:lnTo>
                <a:lnTo>
                  <a:pt x="588" y="461"/>
                </a:lnTo>
                <a:lnTo>
                  <a:pt x="589" y="462"/>
                </a:lnTo>
                <a:lnTo>
                  <a:pt x="589" y="463"/>
                </a:lnTo>
                <a:lnTo>
                  <a:pt x="590" y="463"/>
                </a:lnTo>
                <a:lnTo>
                  <a:pt x="590" y="463"/>
                </a:lnTo>
                <a:lnTo>
                  <a:pt x="591" y="464"/>
                </a:lnTo>
                <a:lnTo>
                  <a:pt x="592" y="464"/>
                </a:lnTo>
                <a:lnTo>
                  <a:pt x="593" y="464"/>
                </a:lnTo>
                <a:lnTo>
                  <a:pt x="594" y="465"/>
                </a:lnTo>
                <a:lnTo>
                  <a:pt x="594" y="465"/>
                </a:lnTo>
                <a:lnTo>
                  <a:pt x="594" y="465"/>
                </a:lnTo>
                <a:lnTo>
                  <a:pt x="595" y="465"/>
                </a:lnTo>
                <a:lnTo>
                  <a:pt x="595" y="465"/>
                </a:lnTo>
                <a:lnTo>
                  <a:pt x="596" y="466"/>
                </a:lnTo>
                <a:lnTo>
                  <a:pt x="596" y="467"/>
                </a:lnTo>
                <a:lnTo>
                  <a:pt x="596" y="467"/>
                </a:lnTo>
                <a:lnTo>
                  <a:pt x="597" y="469"/>
                </a:lnTo>
                <a:lnTo>
                  <a:pt x="598" y="470"/>
                </a:lnTo>
                <a:lnTo>
                  <a:pt x="599" y="470"/>
                </a:lnTo>
                <a:lnTo>
                  <a:pt x="599" y="470"/>
                </a:lnTo>
                <a:lnTo>
                  <a:pt x="600" y="471"/>
                </a:lnTo>
                <a:lnTo>
                  <a:pt x="601" y="472"/>
                </a:lnTo>
                <a:lnTo>
                  <a:pt x="602" y="471"/>
                </a:lnTo>
                <a:lnTo>
                  <a:pt x="602" y="471"/>
                </a:lnTo>
                <a:lnTo>
                  <a:pt x="603" y="470"/>
                </a:lnTo>
                <a:lnTo>
                  <a:pt x="604" y="468"/>
                </a:lnTo>
                <a:lnTo>
                  <a:pt x="604" y="467"/>
                </a:lnTo>
                <a:lnTo>
                  <a:pt x="605" y="467"/>
                </a:lnTo>
                <a:lnTo>
                  <a:pt x="605" y="466"/>
                </a:lnTo>
                <a:lnTo>
                  <a:pt x="606" y="465"/>
                </a:lnTo>
                <a:lnTo>
                  <a:pt x="607" y="465"/>
                </a:lnTo>
                <a:lnTo>
                  <a:pt x="608" y="465"/>
                </a:lnTo>
                <a:lnTo>
                  <a:pt x="609" y="465"/>
                </a:lnTo>
                <a:lnTo>
                  <a:pt x="609" y="464"/>
                </a:lnTo>
                <a:lnTo>
                  <a:pt x="609" y="463"/>
                </a:lnTo>
                <a:lnTo>
                  <a:pt x="609" y="462"/>
                </a:lnTo>
                <a:lnTo>
                  <a:pt x="609" y="461"/>
                </a:lnTo>
                <a:lnTo>
                  <a:pt x="610" y="461"/>
                </a:lnTo>
                <a:lnTo>
                  <a:pt x="610" y="460"/>
                </a:lnTo>
                <a:lnTo>
                  <a:pt x="611" y="460"/>
                </a:lnTo>
                <a:lnTo>
                  <a:pt x="612" y="460"/>
                </a:lnTo>
                <a:lnTo>
                  <a:pt x="613" y="460"/>
                </a:lnTo>
                <a:lnTo>
                  <a:pt x="614" y="460"/>
                </a:lnTo>
                <a:lnTo>
                  <a:pt x="615" y="459"/>
                </a:lnTo>
                <a:lnTo>
                  <a:pt x="615" y="459"/>
                </a:lnTo>
                <a:lnTo>
                  <a:pt x="615" y="459"/>
                </a:lnTo>
                <a:lnTo>
                  <a:pt x="615" y="458"/>
                </a:lnTo>
                <a:lnTo>
                  <a:pt x="616" y="458"/>
                </a:lnTo>
                <a:lnTo>
                  <a:pt x="616" y="457"/>
                </a:lnTo>
                <a:lnTo>
                  <a:pt x="617" y="457"/>
                </a:lnTo>
                <a:lnTo>
                  <a:pt x="617" y="456"/>
                </a:lnTo>
                <a:lnTo>
                  <a:pt x="618" y="456"/>
                </a:lnTo>
                <a:lnTo>
                  <a:pt x="619" y="455"/>
                </a:lnTo>
                <a:lnTo>
                  <a:pt x="620" y="455"/>
                </a:lnTo>
                <a:lnTo>
                  <a:pt x="620" y="456"/>
                </a:lnTo>
                <a:lnTo>
                  <a:pt x="620" y="456"/>
                </a:lnTo>
                <a:lnTo>
                  <a:pt x="620" y="457"/>
                </a:lnTo>
                <a:lnTo>
                  <a:pt x="620" y="457"/>
                </a:lnTo>
                <a:lnTo>
                  <a:pt x="620" y="458"/>
                </a:lnTo>
                <a:lnTo>
                  <a:pt x="621" y="459"/>
                </a:lnTo>
                <a:lnTo>
                  <a:pt x="622" y="460"/>
                </a:lnTo>
                <a:lnTo>
                  <a:pt x="622" y="460"/>
                </a:lnTo>
                <a:lnTo>
                  <a:pt x="623" y="461"/>
                </a:lnTo>
                <a:lnTo>
                  <a:pt x="624" y="462"/>
                </a:lnTo>
                <a:lnTo>
                  <a:pt x="624" y="463"/>
                </a:lnTo>
                <a:lnTo>
                  <a:pt x="625" y="464"/>
                </a:lnTo>
                <a:lnTo>
                  <a:pt x="625" y="465"/>
                </a:lnTo>
                <a:lnTo>
                  <a:pt x="626" y="465"/>
                </a:lnTo>
                <a:lnTo>
                  <a:pt x="626" y="465"/>
                </a:lnTo>
                <a:lnTo>
                  <a:pt x="626" y="465"/>
                </a:lnTo>
                <a:lnTo>
                  <a:pt x="627" y="466"/>
                </a:lnTo>
                <a:lnTo>
                  <a:pt x="627" y="467"/>
                </a:lnTo>
                <a:lnTo>
                  <a:pt x="628" y="467"/>
                </a:lnTo>
                <a:lnTo>
                  <a:pt x="628" y="468"/>
                </a:lnTo>
                <a:lnTo>
                  <a:pt x="629" y="468"/>
                </a:lnTo>
                <a:lnTo>
                  <a:pt x="630" y="470"/>
                </a:lnTo>
                <a:lnTo>
                  <a:pt x="630" y="470"/>
                </a:lnTo>
                <a:lnTo>
                  <a:pt x="631" y="471"/>
                </a:lnTo>
                <a:lnTo>
                  <a:pt x="631" y="472"/>
                </a:lnTo>
                <a:lnTo>
                  <a:pt x="632" y="473"/>
                </a:lnTo>
                <a:lnTo>
                  <a:pt x="633" y="474"/>
                </a:lnTo>
                <a:lnTo>
                  <a:pt x="633" y="475"/>
                </a:lnTo>
                <a:lnTo>
                  <a:pt x="633" y="475"/>
                </a:lnTo>
                <a:lnTo>
                  <a:pt x="634" y="476"/>
                </a:lnTo>
                <a:lnTo>
                  <a:pt x="635" y="478"/>
                </a:lnTo>
                <a:lnTo>
                  <a:pt x="635" y="479"/>
                </a:lnTo>
                <a:lnTo>
                  <a:pt x="636" y="480"/>
                </a:lnTo>
                <a:lnTo>
                  <a:pt x="637" y="480"/>
                </a:lnTo>
                <a:lnTo>
                  <a:pt x="637" y="481"/>
                </a:lnTo>
                <a:lnTo>
                  <a:pt x="638" y="481"/>
                </a:lnTo>
                <a:lnTo>
                  <a:pt x="638" y="483"/>
                </a:lnTo>
                <a:lnTo>
                  <a:pt x="639" y="483"/>
                </a:lnTo>
                <a:lnTo>
                  <a:pt x="639" y="485"/>
                </a:lnTo>
                <a:lnTo>
                  <a:pt x="639" y="485"/>
                </a:lnTo>
                <a:lnTo>
                  <a:pt x="640" y="486"/>
                </a:lnTo>
                <a:lnTo>
                  <a:pt x="640" y="488"/>
                </a:lnTo>
                <a:lnTo>
                  <a:pt x="640" y="489"/>
                </a:lnTo>
                <a:lnTo>
                  <a:pt x="641" y="489"/>
                </a:lnTo>
                <a:lnTo>
                  <a:pt x="642" y="488"/>
                </a:lnTo>
                <a:lnTo>
                  <a:pt x="643" y="487"/>
                </a:lnTo>
                <a:lnTo>
                  <a:pt x="644" y="486"/>
                </a:lnTo>
                <a:lnTo>
                  <a:pt x="645" y="485"/>
                </a:lnTo>
                <a:lnTo>
                  <a:pt x="645" y="485"/>
                </a:lnTo>
                <a:lnTo>
                  <a:pt x="645" y="484"/>
                </a:lnTo>
                <a:lnTo>
                  <a:pt x="646" y="483"/>
                </a:lnTo>
                <a:lnTo>
                  <a:pt x="647" y="482"/>
                </a:lnTo>
                <a:lnTo>
                  <a:pt x="648" y="482"/>
                </a:lnTo>
                <a:lnTo>
                  <a:pt x="648" y="483"/>
                </a:lnTo>
                <a:lnTo>
                  <a:pt x="649" y="483"/>
                </a:lnTo>
                <a:lnTo>
                  <a:pt x="650" y="483"/>
                </a:lnTo>
                <a:lnTo>
                  <a:pt x="651" y="483"/>
                </a:lnTo>
                <a:lnTo>
                  <a:pt x="651" y="484"/>
                </a:lnTo>
                <a:lnTo>
                  <a:pt x="651" y="484"/>
                </a:lnTo>
                <a:lnTo>
                  <a:pt x="651" y="485"/>
                </a:lnTo>
                <a:lnTo>
                  <a:pt x="652" y="485"/>
                </a:lnTo>
                <a:lnTo>
                  <a:pt x="652" y="485"/>
                </a:lnTo>
                <a:lnTo>
                  <a:pt x="653" y="485"/>
                </a:lnTo>
                <a:lnTo>
                  <a:pt x="654" y="486"/>
                </a:lnTo>
                <a:lnTo>
                  <a:pt x="655" y="487"/>
                </a:lnTo>
                <a:lnTo>
                  <a:pt x="656" y="488"/>
                </a:lnTo>
                <a:lnTo>
                  <a:pt x="656" y="488"/>
                </a:lnTo>
                <a:lnTo>
                  <a:pt x="657" y="489"/>
                </a:lnTo>
                <a:lnTo>
                  <a:pt x="657" y="490"/>
                </a:lnTo>
                <a:lnTo>
                  <a:pt x="658" y="491"/>
                </a:lnTo>
                <a:lnTo>
                  <a:pt x="659" y="491"/>
                </a:lnTo>
                <a:lnTo>
                  <a:pt x="660" y="491"/>
                </a:lnTo>
                <a:lnTo>
                  <a:pt x="660" y="491"/>
                </a:lnTo>
                <a:lnTo>
                  <a:pt x="661" y="491"/>
                </a:lnTo>
                <a:lnTo>
                  <a:pt x="661" y="492"/>
                </a:lnTo>
                <a:lnTo>
                  <a:pt x="662" y="492"/>
                </a:lnTo>
                <a:lnTo>
                  <a:pt x="662" y="492"/>
                </a:lnTo>
                <a:lnTo>
                  <a:pt x="663" y="492"/>
                </a:lnTo>
                <a:lnTo>
                  <a:pt x="663" y="492"/>
                </a:lnTo>
                <a:lnTo>
                  <a:pt x="664" y="491"/>
                </a:lnTo>
                <a:lnTo>
                  <a:pt x="665" y="491"/>
                </a:lnTo>
                <a:lnTo>
                  <a:pt x="666" y="490"/>
                </a:lnTo>
                <a:lnTo>
                  <a:pt x="666" y="489"/>
                </a:lnTo>
                <a:lnTo>
                  <a:pt x="667" y="488"/>
                </a:lnTo>
                <a:lnTo>
                  <a:pt x="668" y="488"/>
                </a:lnTo>
                <a:lnTo>
                  <a:pt x="668" y="487"/>
                </a:lnTo>
                <a:lnTo>
                  <a:pt x="669" y="487"/>
                </a:lnTo>
                <a:lnTo>
                  <a:pt x="669" y="487"/>
                </a:lnTo>
                <a:lnTo>
                  <a:pt x="669" y="486"/>
                </a:lnTo>
                <a:lnTo>
                  <a:pt x="669" y="487"/>
                </a:lnTo>
                <a:lnTo>
                  <a:pt x="670" y="487"/>
                </a:lnTo>
                <a:lnTo>
                  <a:pt x="670" y="488"/>
                </a:lnTo>
                <a:lnTo>
                  <a:pt x="671" y="488"/>
                </a:lnTo>
                <a:lnTo>
                  <a:pt x="671" y="489"/>
                </a:lnTo>
                <a:lnTo>
                  <a:pt x="671" y="489"/>
                </a:lnTo>
                <a:lnTo>
                  <a:pt x="672" y="489"/>
                </a:lnTo>
                <a:lnTo>
                  <a:pt x="673" y="489"/>
                </a:lnTo>
                <a:lnTo>
                  <a:pt x="673" y="488"/>
                </a:lnTo>
                <a:lnTo>
                  <a:pt x="674" y="488"/>
                </a:lnTo>
                <a:lnTo>
                  <a:pt x="674" y="487"/>
                </a:lnTo>
                <a:lnTo>
                  <a:pt x="675" y="487"/>
                </a:lnTo>
                <a:lnTo>
                  <a:pt x="675" y="487"/>
                </a:lnTo>
                <a:lnTo>
                  <a:pt x="676" y="487"/>
                </a:lnTo>
                <a:lnTo>
                  <a:pt x="676" y="487"/>
                </a:lnTo>
                <a:lnTo>
                  <a:pt x="676" y="486"/>
                </a:lnTo>
                <a:lnTo>
                  <a:pt x="677" y="485"/>
                </a:lnTo>
                <a:lnTo>
                  <a:pt x="678" y="484"/>
                </a:lnTo>
                <a:lnTo>
                  <a:pt x="679" y="484"/>
                </a:lnTo>
                <a:lnTo>
                  <a:pt x="679" y="483"/>
                </a:lnTo>
                <a:lnTo>
                  <a:pt x="680" y="483"/>
                </a:lnTo>
                <a:lnTo>
                  <a:pt x="681" y="483"/>
                </a:lnTo>
                <a:lnTo>
                  <a:pt x="681" y="481"/>
                </a:lnTo>
                <a:lnTo>
                  <a:pt x="681" y="481"/>
                </a:lnTo>
                <a:lnTo>
                  <a:pt x="681" y="480"/>
                </a:lnTo>
                <a:lnTo>
                  <a:pt x="681" y="480"/>
                </a:lnTo>
                <a:lnTo>
                  <a:pt x="682" y="479"/>
                </a:lnTo>
                <a:lnTo>
                  <a:pt x="683" y="479"/>
                </a:lnTo>
                <a:lnTo>
                  <a:pt x="684" y="479"/>
                </a:lnTo>
                <a:lnTo>
                  <a:pt x="685" y="479"/>
                </a:lnTo>
                <a:lnTo>
                  <a:pt x="686" y="478"/>
                </a:lnTo>
                <a:lnTo>
                  <a:pt x="687" y="476"/>
                </a:lnTo>
                <a:lnTo>
                  <a:pt x="687" y="475"/>
                </a:lnTo>
                <a:lnTo>
                  <a:pt x="687" y="474"/>
                </a:lnTo>
                <a:lnTo>
                  <a:pt x="688" y="474"/>
                </a:lnTo>
                <a:lnTo>
                  <a:pt x="689" y="474"/>
                </a:lnTo>
                <a:lnTo>
                  <a:pt x="690" y="475"/>
                </a:lnTo>
                <a:lnTo>
                  <a:pt x="691" y="475"/>
                </a:lnTo>
                <a:lnTo>
                  <a:pt x="692" y="475"/>
                </a:lnTo>
                <a:lnTo>
                  <a:pt x="692" y="475"/>
                </a:lnTo>
                <a:lnTo>
                  <a:pt x="693" y="475"/>
                </a:lnTo>
                <a:lnTo>
                  <a:pt x="693" y="475"/>
                </a:lnTo>
                <a:lnTo>
                  <a:pt x="694" y="475"/>
                </a:lnTo>
                <a:lnTo>
                  <a:pt x="695" y="475"/>
                </a:lnTo>
                <a:lnTo>
                  <a:pt x="695" y="474"/>
                </a:lnTo>
                <a:lnTo>
                  <a:pt x="696" y="473"/>
                </a:lnTo>
                <a:lnTo>
                  <a:pt x="697" y="472"/>
                </a:lnTo>
                <a:lnTo>
                  <a:pt x="697" y="471"/>
                </a:lnTo>
                <a:lnTo>
                  <a:pt x="698" y="471"/>
                </a:lnTo>
                <a:lnTo>
                  <a:pt x="699" y="471"/>
                </a:lnTo>
                <a:lnTo>
                  <a:pt x="699" y="471"/>
                </a:lnTo>
                <a:lnTo>
                  <a:pt x="700" y="471"/>
                </a:lnTo>
                <a:lnTo>
                  <a:pt x="700" y="472"/>
                </a:lnTo>
                <a:lnTo>
                  <a:pt x="701" y="473"/>
                </a:lnTo>
                <a:lnTo>
                  <a:pt x="702" y="473"/>
                </a:lnTo>
                <a:lnTo>
                  <a:pt x="702" y="473"/>
                </a:lnTo>
                <a:lnTo>
                  <a:pt x="702" y="474"/>
                </a:lnTo>
                <a:lnTo>
                  <a:pt x="703" y="474"/>
                </a:lnTo>
                <a:lnTo>
                  <a:pt x="704" y="473"/>
                </a:lnTo>
                <a:lnTo>
                  <a:pt x="705" y="473"/>
                </a:lnTo>
                <a:lnTo>
                  <a:pt x="705" y="472"/>
                </a:lnTo>
                <a:lnTo>
                  <a:pt x="706" y="472"/>
                </a:lnTo>
                <a:lnTo>
                  <a:pt x="706" y="472"/>
                </a:lnTo>
                <a:lnTo>
                  <a:pt x="707" y="471"/>
                </a:lnTo>
                <a:lnTo>
                  <a:pt x="707" y="470"/>
                </a:lnTo>
                <a:lnTo>
                  <a:pt x="708" y="470"/>
                </a:lnTo>
                <a:lnTo>
                  <a:pt x="709" y="470"/>
                </a:lnTo>
                <a:lnTo>
                  <a:pt x="709" y="471"/>
                </a:lnTo>
                <a:lnTo>
                  <a:pt x="710" y="471"/>
                </a:lnTo>
                <a:lnTo>
                  <a:pt x="711" y="472"/>
                </a:lnTo>
                <a:lnTo>
                  <a:pt x="712" y="473"/>
                </a:lnTo>
                <a:lnTo>
                  <a:pt x="712" y="473"/>
                </a:lnTo>
                <a:lnTo>
                  <a:pt x="712" y="474"/>
                </a:lnTo>
                <a:lnTo>
                  <a:pt x="713" y="474"/>
                </a:lnTo>
                <a:lnTo>
                  <a:pt x="713" y="475"/>
                </a:lnTo>
                <a:lnTo>
                  <a:pt x="714" y="475"/>
                </a:lnTo>
                <a:lnTo>
                  <a:pt x="715" y="474"/>
                </a:lnTo>
                <a:lnTo>
                  <a:pt x="716" y="474"/>
                </a:lnTo>
                <a:lnTo>
                  <a:pt x="717" y="474"/>
                </a:lnTo>
                <a:lnTo>
                  <a:pt x="717" y="475"/>
                </a:lnTo>
                <a:lnTo>
                  <a:pt x="717" y="475"/>
                </a:lnTo>
                <a:lnTo>
                  <a:pt x="718" y="475"/>
                </a:lnTo>
                <a:lnTo>
                  <a:pt x="719" y="475"/>
                </a:lnTo>
                <a:lnTo>
                  <a:pt x="719" y="475"/>
                </a:lnTo>
                <a:lnTo>
                  <a:pt x="720" y="474"/>
                </a:lnTo>
                <a:lnTo>
                  <a:pt x="721" y="474"/>
                </a:lnTo>
                <a:lnTo>
                  <a:pt x="722" y="473"/>
                </a:lnTo>
                <a:lnTo>
                  <a:pt x="723" y="473"/>
                </a:lnTo>
                <a:lnTo>
                  <a:pt x="723" y="472"/>
                </a:lnTo>
                <a:lnTo>
                  <a:pt x="723" y="471"/>
                </a:lnTo>
                <a:lnTo>
                  <a:pt x="725" y="470"/>
                </a:lnTo>
                <a:lnTo>
                  <a:pt x="726" y="470"/>
                </a:lnTo>
                <a:lnTo>
                  <a:pt x="727" y="470"/>
                </a:lnTo>
                <a:lnTo>
                  <a:pt x="727" y="471"/>
                </a:lnTo>
                <a:lnTo>
                  <a:pt x="728" y="471"/>
                </a:lnTo>
                <a:lnTo>
                  <a:pt x="728" y="471"/>
                </a:lnTo>
                <a:lnTo>
                  <a:pt x="729" y="472"/>
                </a:lnTo>
                <a:lnTo>
                  <a:pt x="730" y="473"/>
                </a:lnTo>
                <a:lnTo>
                  <a:pt x="730" y="474"/>
                </a:lnTo>
                <a:lnTo>
                  <a:pt x="731" y="475"/>
                </a:lnTo>
                <a:lnTo>
                  <a:pt x="732" y="475"/>
                </a:lnTo>
                <a:lnTo>
                  <a:pt x="733" y="475"/>
                </a:lnTo>
                <a:lnTo>
                  <a:pt x="733" y="475"/>
                </a:lnTo>
                <a:lnTo>
                  <a:pt x="733" y="476"/>
                </a:lnTo>
                <a:lnTo>
                  <a:pt x="734" y="476"/>
                </a:lnTo>
                <a:lnTo>
                  <a:pt x="735" y="477"/>
                </a:lnTo>
                <a:lnTo>
                  <a:pt x="736" y="478"/>
                </a:lnTo>
                <a:lnTo>
                  <a:pt x="737" y="479"/>
                </a:lnTo>
                <a:lnTo>
                  <a:pt x="738" y="479"/>
                </a:lnTo>
                <a:lnTo>
                  <a:pt x="738" y="480"/>
                </a:lnTo>
                <a:lnTo>
                  <a:pt x="739" y="480"/>
                </a:lnTo>
                <a:lnTo>
                  <a:pt x="740" y="480"/>
                </a:lnTo>
                <a:lnTo>
                  <a:pt x="741" y="481"/>
                </a:lnTo>
                <a:lnTo>
                  <a:pt x="742" y="482"/>
                </a:lnTo>
                <a:lnTo>
                  <a:pt x="742" y="483"/>
                </a:lnTo>
                <a:lnTo>
                  <a:pt x="743" y="484"/>
                </a:lnTo>
                <a:lnTo>
                  <a:pt x="743" y="485"/>
                </a:lnTo>
                <a:lnTo>
                  <a:pt x="743" y="485"/>
                </a:lnTo>
                <a:lnTo>
                  <a:pt x="744" y="485"/>
                </a:lnTo>
                <a:lnTo>
                  <a:pt x="744" y="486"/>
                </a:lnTo>
                <a:lnTo>
                  <a:pt x="745" y="486"/>
                </a:lnTo>
                <a:lnTo>
                  <a:pt x="745" y="487"/>
                </a:lnTo>
                <a:lnTo>
                  <a:pt x="746" y="487"/>
                </a:lnTo>
                <a:lnTo>
                  <a:pt x="746" y="488"/>
                </a:lnTo>
                <a:lnTo>
                  <a:pt x="748" y="489"/>
                </a:lnTo>
                <a:lnTo>
                  <a:pt x="748" y="490"/>
                </a:lnTo>
                <a:lnTo>
                  <a:pt x="748" y="491"/>
                </a:lnTo>
                <a:lnTo>
                  <a:pt x="748" y="491"/>
                </a:lnTo>
                <a:lnTo>
                  <a:pt x="749" y="491"/>
                </a:lnTo>
                <a:lnTo>
                  <a:pt x="750" y="492"/>
                </a:lnTo>
                <a:lnTo>
                  <a:pt x="751" y="492"/>
                </a:lnTo>
                <a:lnTo>
                  <a:pt x="752" y="493"/>
                </a:lnTo>
                <a:lnTo>
                  <a:pt x="753" y="494"/>
                </a:lnTo>
                <a:lnTo>
                  <a:pt x="754" y="495"/>
                </a:lnTo>
                <a:lnTo>
                  <a:pt x="754" y="496"/>
                </a:lnTo>
                <a:lnTo>
                  <a:pt x="754" y="496"/>
                </a:lnTo>
                <a:lnTo>
                  <a:pt x="754" y="497"/>
                </a:lnTo>
                <a:lnTo>
                  <a:pt x="755" y="497"/>
                </a:lnTo>
                <a:lnTo>
                  <a:pt x="755" y="498"/>
                </a:lnTo>
                <a:lnTo>
                  <a:pt x="756" y="498"/>
                </a:lnTo>
                <a:lnTo>
                  <a:pt x="756" y="499"/>
                </a:lnTo>
                <a:lnTo>
                  <a:pt x="757" y="499"/>
                </a:lnTo>
                <a:lnTo>
                  <a:pt x="758" y="499"/>
                </a:lnTo>
                <a:lnTo>
                  <a:pt x="759" y="500"/>
                </a:lnTo>
                <a:lnTo>
                  <a:pt x="759" y="500"/>
                </a:lnTo>
                <a:lnTo>
                  <a:pt x="760" y="499"/>
                </a:lnTo>
                <a:lnTo>
                  <a:pt x="760" y="499"/>
                </a:lnTo>
                <a:lnTo>
                  <a:pt x="761" y="499"/>
                </a:lnTo>
                <a:lnTo>
                  <a:pt x="762" y="498"/>
                </a:lnTo>
                <a:lnTo>
                  <a:pt x="763" y="498"/>
                </a:lnTo>
                <a:lnTo>
                  <a:pt x="764" y="497"/>
                </a:lnTo>
                <a:lnTo>
                  <a:pt x="764" y="496"/>
                </a:lnTo>
                <a:lnTo>
                  <a:pt x="764" y="496"/>
                </a:lnTo>
                <a:lnTo>
                  <a:pt x="765" y="496"/>
                </a:lnTo>
                <a:lnTo>
                  <a:pt x="766" y="496"/>
                </a:lnTo>
                <a:lnTo>
                  <a:pt x="766" y="494"/>
                </a:lnTo>
                <a:lnTo>
                  <a:pt x="766" y="494"/>
                </a:lnTo>
                <a:lnTo>
                  <a:pt x="766" y="493"/>
                </a:lnTo>
                <a:lnTo>
                  <a:pt x="767" y="493"/>
                </a:lnTo>
                <a:lnTo>
                  <a:pt x="767" y="492"/>
                </a:lnTo>
                <a:lnTo>
                  <a:pt x="768" y="492"/>
                </a:lnTo>
                <a:lnTo>
                  <a:pt x="769" y="492"/>
                </a:lnTo>
                <a:lnTo>
                  <a:pt x="769" y="493"/>
                </a:lnTo>
                <a:lnTo>
                  <a:pt x="770" y="493"/>
                </a:lnTo>
                <a:lnTo>
                  <a:pt x="771" y="493"/>
                </a:lnTo>
                <a:lnTo>
                  <a:pt x="772" y="492"/>
                </a:lnTo>
                <a:lnTo>
                  <a:pt x="773" y="492"/>
                </a:lnTo>
                <a:lnTo>
                  <a:pt x="773" y="492"/>
                </a:lnTo>
                <a:lnTo>
                  <a:pt x="773" y="492"/>
                </a:lnTo>
                <a:lnTo>
                  <a:pt x="774" y="492"/>
                </a:lnTo>
                <a:lnTo>
                  <a:pt x="774" y="493"/>
                </a:lnTo>
                <a:lnTo>
                  <a:pt x="775" y="494"/>
                </a:lnTo>
                <a:lnTo>
                  <a:pt x="776" y="494"/>
                </a:lnTo>
                <a:lnTo>
                  <a:pt x="777" y="494"/>
                </a:lnTo>
                <a:lnTo>
                  <a:pt x="777" y="495"/>
                </a:lnTo>
                <a:lnTo>
                  <a:pt x="778" y="495"/>
                </a:lnTo>
                <a:lnTo>
                  <a:pt x="778" y="496"/>
                </a:lnTo>
                <a:lnTo>
                  <a:pt x="779" y="496"/>
                </a:lnTo>
                <a:lnTo>
                  <a:pt x="779" y="496"/>
                </a:lnTo>
                <a:lnTo>
                  <a:pt x="779" y="496"/>
                </a:lnTo>
                <a:lnTo>
                  <a:pt x="779" y="496"/>
                </a:lnTo>
                <a:lnTo>
                  <a:pt x="780" y="496"/>
                </a:lnTo>
                <a:lnTo>
                  <a:pt x="781" y="496"/>
                </a:lnTo>
                <a:lnTo>
                  <a:pt x="782" y="496"/>
                </a:lnTo>
                <a:lnTo>
                  <a:pt x="783" y="495"/>
                </a:lnTo>
                <a:lnTo>
                  <a:pt x="784" y="495"/>
                </a:lnTo>
                <a:lnTo>
                  <a:pt x="784" y="495"/>
                </a:lnTo>
                <a:lnTo>
                  <a:pt x="784" y="494"/>
                </a:lnTo>
                <a:lnTo>
                  <a:pt x="784" y="494"/>
                </a:lnTo>
                <a:lnTo>
                  <a:pt x="785" y="494"/>
                </a:lnTo>
                <a:lnTo>
                  <a:pt x="786" y="494"/>
                </a:lnTo>
                <a:lnTo>
                  <a:pt x="787" y="494"/>
                </a:lnTo>
                <a:lnTo>
                  <a:pt x="787" y="493"/>
                </a:lnTo>
                <a:lnTo>
                  <a:pt x="788" y="493"/>
                </a:lnTo>
                <a:lnTo>
                  <a:pt x="789" y="493"/>
                </a:lnTo>
                <a:lnTo>
                  <a:pt x="790" y="493"/>
                </a:lnTo>
                <a:lnTo>
                  <a:pt x="790" y="493"/>
                </a:lnTo>
                <a:lnTo>
                  <a:pt x="790" y="494"/>
                </a:lnTo>
                <a:lnTo>
                  <a:pt x="790" y="493"/>
                </a:lnTo>
                <a:lnTo>
                  <a:pt x="791" y="493"/>
                </a:lnTo>
                <a:lnTo>
                  <a:pt x="792" y="492"/>
                </a:lnTo>
                <a:lnTo>
                  <a:pt x="793" y="492"/>
                </a:lnTo>
                <a:lnTo>
                  <a:pt x="794" y="492"/>
                </a:lnTo>
                <a:lnTo>
                  <a:pt x="794" y="491"/>
                </a:lnTo>
                <a:lnTo>
                  <a:pt x="795" y="491"/>
                </a:lnTo>
                <a:lnTo>
                  <a:pt x="795" y="491"/>
                </a:lnTo>
                <a:lnTo>
                  <a:pt x="796" y="490"/>
                </a:lnTo>
                <a:lnTo>
                  <a:pt x="797" y="489"/>
                </a:lnTo>
                <a:lnTo>
                  <a:pt x="797" y="488"/>
                </a:lnTo>
                <a:lnTo>
                  <a:pt x="798" y="488"/>
                </a:lnTo>
                <a:lnTo>
                  <a:pt x="798" y="487"/>
                </a:lnTo>
                <a:lnTo>
                  <a:pt x="799" y="487"/>
                </a:lnTo>
                <a:lnTo>
                  <a:pt x="799" y="486"/>
                </a:lnTo>
                <a:lnTo>
                  <a:pt x="800" y="486"/>
                </a:lnTo>
                <a:lnTo>
                  <a:pt x="800" y="485"/>
                </a:lnTo>
                <a:lnTo>
                  <a:pt x="801" y="485"/>
                </a:lnTo>
                <a:lnTo>
                  <a:pt x="802" y="485"/>
                </a:lnTo>
                <a:lnTo>
                  <a:pt x="803" y="484"/>
                </a:lnTo>
                <a:lnTo>
                  <a:pt x="803" y="484"/>
                </a:lnTo>
                <a:lnTo>
                  <a:pt x="804" y="484"/>
                </a:lnTo>
                <a:lnTo>
                  <a:pt x="805" y="483"/>
                </a:lnTo>
                <a:lnTo>
                  <a:pt x="805" y="483"/>
                </a:lnTo>
                <a:lnTo>
                  <a:pt x="806" y="483"/>
                </a:lnTo>
                <a:lnTo>
                  <a:pt x="807" y="482"/>
                </a:lnTo>
                <a:lnTo>
                  <a:pt x="808" y="482"/>
                </a:lnTo>
                <a:lnTo>
                  <a:pt x="809" y="482"/>
                </a:lnTo>
                <a:lnTo>
                  <a:pt x="809" y="481"/>
                </a:lnTo>
                <a:lnTo>
                  <a:pt x="810" y="481"/>
                </a:lnTo>
                <a:lnTo>
                  <a:pt x="810" y="481"/>
                </a:lnTo>
                <a:lnTo>
                  <a:pt x="811" y="481"/>
                </a:lnTo>
                <a:lnTo>
                  <a:pt x="812" y="481"/>
                </a:lnTo>
                <a:lnTo>
                  <a:pt x="813" y="481"/>
                </a:lnTo>
                <a:lnTo>
                  <a:pt x="814" y="482"/>
                </a:lnTo>
                <a:lnTo>
                  <a:pt x="815" y="483"/>
                </a:lnTo>
                <a:lnTo>
                  <a:pt x="815" y="484"/>
                </a:lnTo>
                <a:lnTo>
                  <a:pt x="815" y="484"/>
                </a:lnTo>
                <a:lnTo>
                  <a:pt x="815" y="485"/>
                </a:lnTo>
                <a:lnTo>
                  <a:pt x="815" y="485"/>
                </a:lnTo>
                <a:lnTo>
                  <a:pt x="816" y="486"/>
                </a:lnTo>
                <a:lnTo>
                  <a:pt x="817" y="487"/>
                </a:lnTo>
                <a:lnTo>
                  <a:pt x="818" y="488"/>
                </a:lnTo>
                <a:lnTo>
                  <a:pt x="819" y="489"/>
                </a:lnTo>
                <a:lnTo>
                  <a:pt x="820" y="489"/>
                </a:lnTo>
                <a:lnTo>
                  <a:pt x="820" y="490"/>
                </a:lnTo>
                <a:lnTo>
                  <a:pt x="820" y="491"/>
                </a:lnTo>
                <a:lnTo>
                  <a:pt x="821" y="491"/>
                </a:lnTo>
                <a:lnTo>
                  <a:pt x="821" y="491"/>
                </a:lnTo>
                <a:lnTo>
                  <a:pt x="822" y="491"/>
                </a:lnTo>
                <a:lnTo>
                  <a:pt x="823" y="491"/>
                </a:lnTo>
                <a:lnTo>
                  <a:pt x="824" y="491"/>
                </a:lnTo>
                <a:lnTo>
                  <a:pt x="825" y="491"/>
                </a:lnTo>
                <a:lnTo>
                  <a:pt x="826" y="491"/>
                </a:lnTo>
                <a:lnTo>
                  <a:pt x="826" y="490"/>
                </a:lnTo>
                <a:lnTo>
                  <a:pt x="827" y="490"/>
                </a:lnTo>
                <a:lnTo>
                  <a:pt x="827" y="489"/>
                </a:lnTo>
                <a:lnTo>
                  <a:pt x="828" y="489"/>
                </a:lnTo>
                <a:lnTo>
                  <a:pt x="829" y="489"/>
                </a:lnTo>
                <a:lnTo>
                  <a:pt x="830" y="489"/>
                </a:lnTo>
                <a:lnTo>
                  <a:pt x="831" y="488"/>
                </a:lnTo>
                <a:lnTo>
                  <a:pt x="831" y="488"/>
                </a:lnTo>
                <a:lnTo>
                  <a:pt x="832" y="488"/>
                </a:lnTo>
                <a:lnTo>
                  <a:pt x="833" y="488"/>
                </a:lnTo>
                <a:lnTo>
                  <a:pt x="833" y="487"/>
                </a:lnTo>
                <a:lnTo>
                  <a:pt x="834" y="486"/>
                </a:lnTo>
                <a:lnTo>
                  <a:pt x="835" y="486"/>
                </a:lnTo>
                <a:lnTo>
                  <a:pt x="836" y="486"/>
                </a:lnTo>
                <a:lnTo>
                  <a:pt x="836" y="485"/>
                </a:lnTo>
                <a:lnTo>
                  <a:pt x="837" y="485"/>
                </a:lnTo>
                <a:lnTo>
                  <a:pt x="838" y="485"/>
                </a:lnTo>
                <a:lnTo>
                  <a:pt x="839" y="485"/>
                </a:lnTo>
                <a:lnTo>
                  <a:pt x="839" y="485"/>
                </a:lnTo>
                <a:lnTo>
                  <a:pt x="840" y="484"/>
                </a:lnTo>
                <a:lnTo>
                  <a:pt x="841" y="484"/>
                </a:lnTo>
                <a:lnTo>
                  <a:pt x="841" y="484"/>
                </a:lnTo>
                <a:lnTo>
                  <a:pt x="843" y="484"/>
                </a:lnTo>
                <a:lnTo>
                  <a:pt x="844" y="483"/>
                </a:lnTo>
                <a:lnTo>
                  <a:pt x="845" y="483"/>
                </a:lnTo>
                <a:lnTo>
                  <a:pt x="846" y="482"/>
                </a:lnTo>
                <a:lnTo>
                  <a:pt x="846" y="481"/>
                </a:lnTo>
                <a:lnTo>
                  <a:pt x="846" y="480"/>
                </a:lnTo>
                <a:lnTo>
                  <a:pt x="847" y="480"/>
                </a:lnTo>
                <a:lnTo>
                  <a:pt x="848" y="480"/>
                </a:lnTo>
                <a:lnTo>
                  <a:pt x="849" y="479"/>
                </a:lnTo>
                <a:lnTo>
                  <a:pt x="850" y="479"/>
                </a:lnTo>
                <a:lnTo>
                  <a:pt x="851" y="478"/>
                </a:lnTo>
                <a:lnTo>
                  <a:pt x="851" y="478"/>
                </a:lnTo>
                <a:lnTo>
                  <a:pt x="851" y="478"/>
                </a:lnTo>
                <a:lnTo>
                  <a:pt x="851" y="477"/>
                </a:lnTo>
                <a:lnTo>
                  <a:pt x="852" y="477"/>
                </a:lnTo>
                <a:lnTo>
                  <a:pt x="852" y="476"/>
                </a:lnTo>
                <a:lnTo>
                  <a:pt x="854" y="475"/>
                </a:lnTo>
                <a:lnTo>
                  <a:pt x="855" y="475"/>
                </a:lnTo>
                <a:lnTo>
                  <a:pt x="856" y="475"/>
                </a:lnTo>
                <a:lnTo>
                  <a:pt x="856" y="475"/>
                </a:lnTo>
                <a:lnTo>
                  <a:pt x="857" y="475"/>
                </a:lnTo>
                <a:lnTo>
                  <a:pt x="857" y="474"/>
                </a:lnTo>
                <a:lnTo>
                  <a:pt x="857" y="474"/>
                </a:lnTo>
                <a:lnTo>
                  <a:pt x="858" y="474"/>
                </a:lnTo>
                <a:lnTo>
                  <a:pt x="859" y="474"/>
                </a:lnTo>
                <a:lnTo>
                  <a:pt x="860" y="473"/>
                </a:lnTo>
                <a:lnTo>
                  <a:pt x="861" y="473"/>
                </a:lnTo>
                <a:lnTo>
                  <a:pt x="862" y="473"/>
                </a:lnTo>
                <a:lnTo>
                  <a:pt x="862" y="473"/>
                </a:lnTo>
                <a:lnTo>
                  <a:pt x="862" y="474"/>
                </a:lnTo>
                <a:lnTo>
                  <a:pt x="863" y="474"/>
                </a:lnTo>
                <a:lnTo>
                  <a:pt x="863" y="473"/>
                </a:lnTo>
                <a:lnTo>
                  <a:pt x="864" y="473"/>
                </a:lnTo>
                <a:lnTo>
                  <a:pt x="864" y="473"/>
                </a:lnTo>
                <a:lnTo>
                  <a:pt x="865" y="473"/>
                </a:lnTo>
                <a:lnTo>
                  <a:pt x="866" y="473"/>
                </a:lnTo>
                <a:lnTo>
                  <a:pt x="867" y="473"/>
                </a:lnTo>
                <a:lnTo>
                  <a:pt x="867" y="473"/>
                </a:lnTo>
                <a:lnTo>
                  <a:pt x="868" y="473"/>
                </a:lnTo>
                <a:lnTo>
                  <a:pt x="869" y="473"/>
                </a:lnTo>
                <a:lnTo>
                  <a:pt x="870" y="473"/>
                </a:lnTo>
                <a:lnTo>
                  <a:pt x="870" y="473"/>
                </a:lnTo>
                <a:lnTo>
                  <a:pt x="871" y="473"/>
                </a:lnTo>
                <a:lnTo>
                  <a:pt x="872" y="473"/>
                </a:lnTo>
                <a:lnTo>
                  <a:pt x="872" y="473"/>
                </a:lnTo>
                <a:lnTo>
                  <a:pt x="873" y="473"/>
                </a:lnTo>
                <a:lnTo>
                  <a:pt x="874" y="473"/>
                </a:lnTo>
                <a:lnTo>
                  <a:pt x="875" y="473"/>
                </a:lnTo>
                <a:lnTo>
                  <a:pt x="876" y="472"/>
                </a:lnTo>
                <a:lnTo>
                  <a:pt x="876" y="472"/>
                </a:lnTo>
                <a:lnTo>
                  <a:pt x="877" y="471"/>
                </a:lnTo>
                <a:lnTo>
                  <a:pt x="877" y="471"/>
                </a:lnTo>
                <a:lnTo>
                  <a:pt x="878" y="470"/>
                </a:lnTo>
                <a:lnTo>
                  <a:pt x="879" y="470"/>
                </a:lnTo>
                <a:lnTo>
                  <a:pt x="880" y="470"/>
                </a:lnTo>
                <a:lnTo>
                  <a:pt x="881" y="469"/>
                </a:lnTo>
                <a:lnTo>
                  <a:pt x="882" y="468"/>
                </a:lnTo>
                <a:lnTo>
                  <a:pt x="882" y="467"/>
                </a:lnTo>
                <a:lnTo>
                  <a:pt x="882" y="467"/>
                </a:lnTo>
                <a:lnTo>
                  <a:pt x="883" y="467"/>
                </a:lnTo>
                <a:lnTo>
                  <a:pt x="883" y="466"/>
                </a:lnTo>
                <a:lnTo>
                  <a:pt x="884" y="466"/>
                </a:lnTo>
                <a:lnTo>
                  <a:pt x="884" y="465"/>
                </a:lnTo>
                <a:lnTo>
                  <a:pt x="885" y="465"/>
                </a:lnTo>
                <a:lnTo>
                  <a:pt x="885" y="465"/>
                </a:lnTo>
                <a:lnTo>
                  <a:pt x="886" y="465"/>
                </a:lnTo>
                <a:lnTo>
                  <a:pt x="887" y="465"/>
                </a:lnTo>
                <a:lnTo>
                  <a:pt x="887" y="465"/>
                </a:lnTo>
                <a:lnTo>
                  <a:pt x="888" y="465"/>
                </a:lnTo>
                <a:lnTo>
                  <a:pt x="888" y="465"/>
                </a:lnTo>
                <a:lnTo>
                  <a:pt x="889" y="464"/>
                </a:lnTo>
                <a:lnTo>
                  <a:pt x="890" y="464"/>
                </a:lnTo>
                <a:lnTo>
                  <a:pt x="891" y="464"/>
                </a:lnTo>
                <a:lnTo>
                  <a:pt x="892" y="464"/>
                </a:lnTo>
                <a:lnTo>
                  <a:pt x="892" y="463"/>
                </a:lnTo>
                <a:lnTo>
                  <a:pt x="893" y="463"/>
                </a:lnTo>
                <a:lnTo>
                  <a:pt x="894" y="463"/>
                </a:lnTo>
                <a:lnTo>
                  <a:pt x="894" y="463"/>
                </a:lnTo>
                <a:lnTo>
                  <a:pt x="894" y="462"/>
                </a:lnTo>
                <a:lnTo>
                  <a:pt x="895" y="462"/>
                </a:lnTo>
                <a:lnTo>
                  <a:pt x="896" y="462"/>
                </a:lnTo>
                <a:lnTo>
                  <a:pt x="897" y="462"/>
                </a:lnTo>
                <a:lnTo>
                  <a:pt x="898" y="462"/>
                </a:lnTo>
                <a:lnTo>
                  <a:pt x="898" y="463"/>
                </a:lnTo>
                <a:lnTo>
                  <a:pt x="899" y="464"/>
                </a:lnTo>
                <a:lnTo>
                  <a:pt x="899" y="465"/>
                </a:lnTo>
                <a:lnTo>
                  <a:pt x="900" y="465"/>
                </a:lnTo>
                <a:lnTo>
                  <a:pt x="900" y="465"/>
                </a:lnTo>
                <a:lnTo>
                  <a:pt x="900" y="466"/>
                </a:lnTo>
                <a:lnTo>
                  <a:pt x="901" y="467"/>
                </a:lnTo>
                <a:lnTo>
                  <a:pt x="902" y="468"/>
                </a:lnTo>
                <a:lnTo>
                  <a:pt x="903" y="469"/>
                </a:lnTo>
                <a:lnTo>
                  <a:pt x="903" y="470"/>
                </a:lnTo>
                <a:lnTo>
                  <a:pt x="904" y="470"/>
                </a:lnTo>
                <a:lnTo>
                  <a:pt x="905" y="472"/>
                </a:lnTo>
                <a:lnTo>
                  <a:pt x="906" y="472"/>
                </a:lnTo>
                <a:lnTo>
                  <a:pt x="906" y="473"/>
                </a:lnTo>
                <a:lnTo>
                  <a:pt x="906" y="473"/>
                </a:lnTo>
                <a:lnTo>
                  <a:pt x="906" y="474"/>
                </a:lnTo>
                <a:lnTo>
                  <a:pt x="907" y="474"/>
                </a:lnTo>
                <a:lnTo>
                  <a:pt x="908" y="475"/>
                </a:lnTo>
                <a:lnTo>
                  <a:pt x="908" y="475"/>
                </a:lnTo>
                <a:lnTo>
                  <a:pt x="909" y="476"/>
                </a:lnTo>
                <a:lnTo>
                  <a:pt x="910" y="477"/>
                </a:lnTo>
                <a:lnTo>
                  <a:pt x="911" y="478"/>
                </a:lnTo>
                <a:lnTo>
                  <a:pt x="912" y="478"/>
                </a:lnTo>
                <a:lnTo>
                  <a:pt x="912" y="479"/>
                </a:lnTo>
                <a:lnTo>
                  <a:pt x="913" y="479"/>
                </a:lnTo>
                <a:lnTo>
                  <a:pt x="913" y="479"/>
                </a:lnTo>
                <a:lnTo>
                  <a:pt x="913" y="479"/>
                </a:lnTo>
                <a:lnTo>
                  <a:pt x="914" y="480"/>
                </a:lnTo>
                <a:lnTo>
                  <a:pt x="915" y="480"/>
                </a:lnTo>
                <a:lnTo>
                  <a:pt x="916" y="482"/>
                </a:lnTo>
                <a:lnTo>
                  <a:pt x="917" y="482"/>
                </a:lnTo>
                <a:lnTo>
                  <a:pt x="917" y="483"/>
                </a:lnTo>
                <a:lnTo>
                  <a:pt x="918" y="483"/>
                </a:lnTo>
                <a:lnTo>
                  <a:pt x="918" y="484"/>
                </a:lnTo>
                <a:lnTo>
                  <a:pt x="918" y="484"/>
                </a:lnTo>
                <a:lnTo>
                  <a:pt x="919" y="484"/>
                </a:lnTo>
                <a:lnTo>
                  <a:pt x="920" y="484"/>
                </a:lnTo>
                <a:lnTo>
                  <a:pt x="921" y="484"/>
                </a:lnTo>
                <a:lnTo>
                  <a:pt x="922" y="484"/>
                </a:lnTo>
                <a:lnTo>
                  <a:pt x="923" y="484"/>
                </a:lnTo>
                <a:lnTo>
                  <a:pt x="923" y="485"/>
                </a:lnTo>
                <a:lnTo>
                  <a:pt x="924" y="485"/>
                </a:lnTo>
                <a:lnTo>
                  <a:pt x="924" y="485"/>
                </a:lnTo>
                <a:lnTo>
                  <a:pt x="925" y="486"/>
                </a:lnTo>
                <a:lnTo>
                  <a:pt x="926" y="486"/>
                </a:lnTo>
                <a:lnTo>
                  <a:pt x="927" y="485"/>
                </a:lnTo>
                <a:lnTo>
                  <a:pt x="927" y="486"/>
                </a:lnTo>
                <a:lnTo>
                  <a:pt x="928" y="486"/>
                </a:lnTo>
                <a:lnTo>
                  <a:pt x="928" y="486"/>
                </a:lnTo>
                <a:lnTo>
                  <a:pt x="929" y="487"/>
                </a:lnTo>
                <a:lnTo>
                  <a:pt x="930" y="487"/>
                </a:lnTo>
                <a:lnTo>
                  <a:pt x="930" y="486"/>
                </a:lnTo>
                <a:lnTo>
                  <a:pt x="931" y="485"/>
                </a:lnTo>
                <a:lnTo>
                  <a:pt x="932" y="485"/>
                </a:lnTo>
                <a:lnTo>
                  <a:pt x="933" y="485"/>
                </a:lnTo>
                <a:lnTo>
                  <a:pt x="934" y="485"/>
                </a:lnTo>
                <a:lnTo>
                  <a:pt x="934" y="484"/>
                </a:lnTo>
                <a:lnTo>
                  <a:pt x="934" y="484"/>
                </a:lnTo>
                <a:lnTo>
                  <a:pt x="935" y="483"/>
                </a:lnTo>
                <a:lnTo>
                  <a:pt x="936" y="482"/>
                </a:lnTo>
                <a:lnTo>
                  <a:pt x="937" y="482"/>
                </a:lnTo>
                <a:lnTo>
                  <a:pt x="937" y="482"/>
                </a:lnTo>
                <a:lnTo>
                  <a:pt x="938" y="481"/>
                </a:lnTo>
                <a:lnTo>
                  <a:pt x="939" y="481"/>
                </a:lnTo>
                <a:lnTo>
                  <a:pt x="939" y="481"/>
                </a:lnTo>
                <a:lnTo>
                  <a:pt x="940" y="480"/>
                </a:lnTo>
                <a:lnTo>
                  <a:pt x="941" y="480"/>
                </a:lnTo>
                <a:lnTo>
                  <a:pt x="942" y="480"/>
                </a:lnTo>
                <a:lnTo>
                  <a:pt x="943" y="480"/>
                </a:lnTo>
                <a:lnTo>
                  <a:pt x="943" y="480"/>
                </a:lnTo>
                <a:lnTo>
                  <a:pt x="944" y="479"/>
                </a:lnTo>
                <a:lnTo>
                  <a:pt x="944" y="479"/>
                </a:lnTo>
                <a:lnTo>
                  <a:pt x="945" y="479"/>
                </a:lnTo>
                <a:lnTo>
                  <a:pt x="946" y="479"/>
                </a:lnTo>
                <a:lnTo>
                  <a:pt x="947" y="479"/>
                </a:lnTo>
                <a:lnTo>
                  <a:pt x="948" y="479"/>
                </a:lnTo>
                <a:lnTo>
                  <a:pt x="949" y="479"/>
                </a:lnTo>
                <a:lnTo>
                  <a:pt x="949" y="478"/>
                </a:lnTo>
                <a:lnTo>
                  <a:pt x="949" y="478"/>
                </a:lnTo>
                <a:lnTo>
                  <a:pt x="949" y="478"/>
                </a:lnTo>
                <a:lnTo>
                  <a:pt x="950" y="478"/>
                </a:lnTo>
                <a:lnTo>
                  <a:pt x="951" y="477"/>
                </a:lnTo>
                <a:lnTo>
                  <a:pt x="951" y="476"/>
                </a:lnTo>
                <a:lnTo>
                  <a:pt x="952" y="476"/>
                </a:lnTo>
                <a:lnTo>
                  <a:pt x="952" y="475"/>
                </a:lnTo>
                <a:lnTo>
                  <a:pt x="953" y="475"/>
                </a:lnTo>
                <a:lnTo>
                  <a:pt x="954" y="474"/>
                </a:lnTo>
                <a:lnTo>
                  <a:pt x="954" y="473"/>
                </a:lnTo>
                <a:lnTo>
                  <a:pt x="954" y="472"/>
                </a:lnTo>
                <a:lnTo>
                  <a:pt x="955" y="471"/>
                </a:lnTo>
                <a:lnTo>
                  <a:pt x="956" y="471"/>
                </a:lnTo>
                <a:lnTo>
                  <a:pt x="957" y="470"/>
                </a:lnTo>
                <a:lnTo>
                  <a:pt x="958" y="470"/>
                </a:lnTo>
                <a:lnTo>
                  <a:pt x="959" y="470"/>
                </a:lnTo>
                <a:lnTo>
                  <a:pt x="959" y="470"/>
                </a:lnTo>
                <a:lnTo>
                  <a:pt x="960" y="470"/>
                </a:lnTo>
                <a:lnTo>
                  <a:pt x="961" y="470"/>
                </a:lnTo>
                <a:lnTo>
                  <a:pt x="961" y="470"/>
                </a:lnTo>
                <a:lnTo>
                  <a:pt x="962" y="469"/>
                </a:lnTo>
                <a:lnTo>
                  <a:pt x="963" y="469"/>
                </a:lnTo>
                <a:lnTo>
                  <a:pt x="964" y="468"/>
                </a:lnTo>
                <a:lnTo>
                  <a:pt x="964" y="468"/>
                </a:lnTo>
                <a:lnTo>
                  <a:pt x="965" y="468"/>
                </a:lnTo>
                <a:lnTo>
                  <a:pt x="966" y="467"/>
                </a:lnTo>
                <a:lnTo>
                  <a:pt x="967" y="467"/>
                </a:lnTo>
                <a:lnTo>
                  <a:pt x="967" y="467"/>
                </a:lnTo>
                <a:lnTo>
                  <a:pt x="967" y="466"/>
                </a:lnTo>
                <a:lnTo>
                  <a:pt x="968" y="465"/>
                </a:lnTo>
                <a:lnTo>
                  <a:pt x="969" y="465"/>
                </a:lnTo>
                <a:lnTo>
                  <a:pt x="969" y="465"/>
                </a:lnTo>
                <a:lnTo>
                  <a:pt x="970" y="465"/>
                </a:lnTo>
                <a:lnTo>
                  <a:pt x="970" y="465"/>
                </a:lnTo>
                <a:lnTo>
                  <a:pt x="970" y="465"/>
                </a:lnTo>
                <a:lnTo>
                  <a:pt x="970" y="464"/>
                </a:lnTo>
                <a:lnTo>
                  <a:pt x="971" y="464"/>
                </a:lnTo>
                <a:lnTo>
                  <a:pt x="972" y="463"/>
                </a:lnTo>
                <a:lnTo>
                  <a:pt x="973" y="463"/>
                </a:lnTo>
                <a:lnTo>
                  <a:pt x="973" y="463"/>
                </a:lnTo>
                <a:lnTo>
                  <a:pt x="974" y="462"/>
                </a:lnTo>
                <a:lnTo>
                  <a:pt x="975" y="462"/>
                </a:lnTo>
                <a:lnTo>
                  <a:pt x="975" y="462"/>
                </a:lnTo>
                <a:lnTo>
                  <a:pt x="976" y="461"/>
                </a:lnTo>
                <a:lnTo>
                  <a:pt x="977" y="461"/>
                </a:lnTo>
                <a:lnTo>
                  <a:pt x="978" y="460"/>
                </a:lnTo>
                <a:lnTo>
                  <a:pt x="979" y="460"/>
                </a:lnTo>
                <a:lnTo>
                  <a:pt x="980" y="460"/>
                </a:lnTo>
                <a:lnTo>
                  <a:pt x="980" y="460"/>
                </a:lnTo>
                <a:lnTo>
                  <a:pt x="980" y="460"/>
                </a:lnTo>
                <a:lnTo>
                  <a:pt x="980" y="458"/>
                </a:lnTo>
                <a:lnTo>
                  <a:pt x="981" y="458"/>
                </a:lnTo>
                <a:lnTo>
                  <a:pt x="981" y="457"/>
                </a:lnTo>
                <a:lnTo>
                  <a:pt x="982" y="457"/>
                </a:lnTo>
                <a:lnTo>
                  <a:pt x="983" y="456"/>
                </a:lnTo>
                <a:lnTo>
                  <a:pt x="984" y="455"/>
                </a:lnTo>
                <a:lnTo>
                  <a:pt x="985" y="455"/>
                </a:lnTo>
                <a:lnTo>
                  <a:pt x="985" y="455"/>
                </a:lnTo>
                <a:lnTo>
                  <a:pt x="985" y="455"/>
                </a:lnTo>
                <a:lnTo>
                  <a:pt x="986" y="455"/>
                </a:lnTo>
                <a:lnTo>
                  <a:pt x="987" y="454"/>
                </a:lnTo>
                <a:lnTo>
                  <a:pt x="988" y="454"/>
                </a:lnTo>
                <a:lnTo>
                  <a:pt x="989" y="455"/>
                </a:lnTo>
                <a:lnTo>
                  <a:pt x="990" y="455"/>
                </a:lnTo>
                <a:lnTo>
                  <a:pt x="990" y="455"/>
                </a:lnTo>
                <a:lnTo>
                  <a:pt x="990" y="456"/>
                </a:lnTo>
                <a:lnTo>
                  <a:pt x="991" y="456"/>
                </a:lnTo>
                <a:lnTo>
                  <a:pt x="991" y="457"/>
                </a:lnTo>
                <a:lnTo>
                  <a:pt x="991" y="457"/>
                </a:lnTo>
                <a:lnTo>
                  <a:pt x="992" y="457"/>
                </a:lnTo>
                <a:lnTo>
                  <a:pt x="993" y="457"/>
                </a:lnTo>
                <a:lnTo>
                  <a:pt x="994" y="457"/>
                </a:lnTo>
                <a:lnTo>
                  <a:pt x="994" y="458"/>
                </a:lnTo>
                <a:lnTo>
                  <a:pt x="995" y="458"/>
                </a:lnTo>
                <a:lnTo>
                  <a:pt x="995" y="459"/>
                </a:lnTo>
                <a:lnTo>
                  <a:pt x="995" y="460"/>
                </a:lnTo>
                <a:lnTo>
                  <a:pt x="996" y="460"/>
                </a:lnTo>
                <a:lnTo>
                  <a:pt x="997" y="460"/>
                </a:lnTo>
                <a:lnTo>
                  <a:pt x="997" y="460"/>
                </a:lnTo>
                <a:lnTo>
                  <a:pt x="998" y="460"/>
                </a:lnTo>
                <a:lnTo>
                  <a:pt x="999" y="461"/>
                </a:lnTo>
                <a:lnTo>
                  <a:pt x="1000" y="461"/>
                </a:lnTo>
                <a:lnTo>
                  <a:pt x="1001" y="461"/>
                </a:lnTo>
                <a:lnTo>
                  <a:pt x="1001" y="461"/>
                </a:lnTo>
                <a:lnTo>
                  <a:pt x="1001" y="462"/>
                </a:lnTo>
                <a:lnTo>
                  <a:pt x="1001" y="461"/>
                </a:lnTo>
                <a:lnTo>
                  <a:pt x="1002" y="461"/>
                </a:lnTo>
                <a:lnTo>
                  <a:pt x="1002" y="462"/>
                </a:lnTo>
                <a:lnTo>
                  <a:pt x="1003" y="462"/>
                </a:lnTo>
                <a:lnTo>
                  <a:pt x="1004" y="462"/>
                </a:lnTo>
                <a:lnTo>
                  <a:pt x="1004" y="463"/>
                </a:lnTo>
                <a:lnTo>
                  <a:pt x="1004" y="463"/>
                </a:lnTo>
                <a:lnTo>
                  <a:pt x="1005" y="462"/>
                </a:lnTo>
                <a:lnTo>
                  <a:pt x="1006" y="462"/>
                </a:lnTo>
                <a:lnTo>
                  <a:pt x="1006" y="461"/>
                </a:lnTo>
                <a:lnTo>
                  <a:pt x="1007" y="461"/>
                </a:lnTo>
                <a:lnTo>
                  <a:pt x="1008" y="460"/>
                </a:lnTo>
                <a:lnTo>
                  <a:pt x="1009" y="460"/>
                </a:lnTo>
                <a:lnTo>
                  <a:pt x="1010" y="460"/>
                </a:lnTo>
                <a:lnTo>
                  <a:pt x="1010" y="459"/>
                </a:lnTo>
                <a:lnTo>
                  <a:pt x="1011" y="459"/>
                </a:lnTo>
                <a:lnTo>
                  <a:pt x="1011" y="459"/>
                </a:lnTo>
                <a:lnTo>
                  <a:pt x="1012" y="459"/>
                </a:lnTo>
                <a:lnTo>
                  <a:pt x="1013" y="459"/>
                </a:lnTo>
                <a:lnTo>
                  <a:pt x="1013" y="458"/>
                </a:lnTo>
                <a:lnTo>
                  <a:pt x="1014" y="458"/>
                </a:lnTo>
                <a:lnTo>
                  <a:pt x="1015" y="458"/>
                </a:lnTo>
                <a:lnTo>
                  <a:pt x="1016" y="457"/>
                </a:lnTo>
                <a:lnTo>
                  <a:pt x="1016" y="456"/>
                </a:lnTo>
                <a:lnTo>
                  <a:pt x="1016" y="455"/>
                </a:lnTo>
                <a:lnTo>
                  <a:pt x="1017" y="455"/>
                </a:lnTo>
                <a:lnTo>
                  <a:pt x="1018" y="455"/>
                </a:lnTo>
                <a:lnTo>
                  <a:pt x="1019" y="454"/>
                </a:lnTo>
                <a:lnTo>
                  <a:pt x="1020" y="453"/>
                </a:lnTo>
                <a:lnTo>
                  <a:pt x="1021" y="452"/>
                </a:lnTo>
                <a:lnTo>
                  <a:pt x="1021" y="451"/>
                </a:lnTo>
                <a:lnTo>
                  <a:pt x="1021" y="451"/>
                </a:lnTo>
                <a:lnTo>
                  <a:pt x="1022" y="450"/>
                </a:lnTo>
                <a:lnTo>
                  <a:pt x="1022" y="449"/>
                </a:lnTo>
                <a:lnTo>
                  <a:pt x="1023" y="449"/>
                </a:lnTo>
                <a:lnTo>
                  <a:pt x="1023" y="449"/>
                </a:lnTo>
                <a:lnTo>
                  <a:pt x="1024" y="449"/>
                </a:lnTo>
                <a:lnTo>
                  <a:pt x="1024" y="448"/>
                </a:lnTo>
                <a:lnTo>
                  <a:pt x="1025" y="448"/>
                </a:lnTo>
                <a:lnTo>
                  <a:pt x="1026" y="448"/>
                </a:lnTo>
                <a:lnTo>
                  <a:pt x="1026" y="447"/>
                </a:lnTo>
                <a:lnTo>
                  <a:pt x="1026" y="446"/>
                </a:lnTo>
                <a:lnTo>
                  <a:pt x="1027" y="445"/>
                </a:lnTo>
                <a:lnTo>
                  <a:pt x="1028" y="445"/>
                </a:lnTo>
                <a:lnTo>
                  <a:pt x="1028" y="444"/>
                </a:lnTo>
                <a:lnTo>
                  <a:pt x="1029" y="444"/>
                </a:lnTo>
                <a:lnTo>
                  <a:pt x="1030" y="444"/>
                </a:lnTo>
                <a:lnTo>
                  <a:pt x="1031" y="443"/>
                </a:lnTo>
                <a:lnTo>
                  <a:pt x="1031" y="443"/>
                </a:lnTo>
                <a:lnTo>
                  <a:pt x="1032" y="442"/>
                </a:lnTo>
                <a:lnTo>
                  <a:pt x="1033" y="442"/>
                </a:lnTo>
                <a:lnTo>
                  <a:pt x="1034" y="442"/>
                </a:lnTo>
                <a:lnTo>
                  <a:pt x="1034" y="442"/>
                </a:lnTo>
                <a:lnTo>
                  <a:pt x="1035" y="442"/>
                </a:lnTo>
                <a:lnTo>
                  <a:pt x="1036" y="441"/>
                </a:lnTo>
                <a:lnTo>
                  <a:pt x="1037" y="442"/>
                </a:lnTo>
                <a:lnTo>
                  <a:pt x="1037" y="442"/>
                </a:lnTo>
                <a:lnTo>
                  <a:pt x="1038" y="443"/>
                </a:lnTo>
                <a:lnTo>
                  <a:pt x="1039" y="443"/>
                </a:lnTo>
                <a:lnTo>
                  <a:pt x="1040" y="444"/>
                </a:lnTo>
                <a:lnTo>
                  <a:pt x="1040" y="444"/>
                </a:lnTo>
                <a:lnTo>
                  <a:pt x="1041" y="444"/>
                </a:lnTo>
                <a:lnTo>
                  <a:pt x="1042" y="444"/>
                </a:lnTo>
                <a:lnTo>
                  <a:pt x="1042" y="444"/>
                </a:lnTo>
                <a:lnTo>
                  <a:pt x="1043" y="444"/>
                </a:lnTo>
                <a:lnTo>
                  <a:pt x="1044" y="444"/>
                </a:lnTo>
                <a:lnTo>
                  <a:pt x="1044" y="443"/>
                </a:lnTo>
                <a:lnTo>
                  <a:pt x="1045" y="443"/>
                </a:lnTo>
                <a:lnTo>
                  <a:pt x="1045" y="442"/>
                </a:lnTo>
                <a:lnTo>
                  <a:pt x="1046" y="442"/>
                </a:lnTo>
                <a:lnTo>
                  <a:pt x="1046" y="441"/>
                </a:lnTo>
                <a:lnTo>
                  <a:pt x="1046" y="441"/>
                </a:lnTo>
                <a:lnTo>
                  <a:pt x="1047" y="440"/>
                </a:lnTo>
                <a:lnTo>
                  <a:pt x="1047" y="440"/>
                </a:lnTo>
                <a:lnTo>
                  <a:pt x="1048" y="439"/>
                </a:lnTo>
                <a:lnTo>
                  <a:pt x="1049" y="439"/>
                </a:lnTo>
                <a:lnTo>
                  <a:pt x="1050" y="439"/>
                </a:lnTo>
                <a:lnTo>
                  <a:pt x="1051" y="439"/>
                </a:lnTo>
                <a:lnTo>
                  <a:pt x="1052" y="439"/>
                </a:lnTo>
                <a:lnTo>
                  <a:pt x="1052" y="438"/>
                </a:lnTo>
                <a:lnTo>
                  <a:pt x="1052" y="438"/>
                </a:lnTo>
                <a:lnTo>
                  <a:pt x="1053" y="437"/>
                </a:lnTo>
                <a:lnTo>
                  <a:pt x="1054" y="436"/>
                </a:lnTo>
                <a:lnTo>
                  <a:pt x="1055" y="436"/>
                </a:lnTo>
                <a:lnTo>
                  <a:pt x="1055" y="435"/>
                </a:lnTo>
                <a:lnTo>
                  <a:pt x="1056" y="435"/>
                </a:lnTo>
                <a:lnTo>
                  <a:pt x="1056" y="434"/>
                </a:lnTo>
                <a:lnTo>
                  <a:pt x="1057" y="434"/>
                </a:lnTo>
                <a:lnTo>
                  <a:pt x="1057" y="434"/>
                </a:lnTo>
                <a:lnTo>
                  <a:pt x="1058" y="433"/>
                </a:lnTo>
                <a:lnTo>
                  <a:pt x="1058" y="432"/>
                </a:lnTo>
                <a:lnTo>
                  <a:pt x="1059" y="432"/>
                </a:lnTo>
                <a:lnTo>
                  <a:pt x="1060" y="431"/>
                </a:lnTo>
                <a:lnTo>
                  <a:pt x="1061" y="430"/>
                </a:lnTo>
                <a:lnTo>
                  <a:pt x="1062" y="430"/>
                </a:lnTo>
                <a:lnTo>
                  <a:pt x="1062" y="429"/>
                </a:lnTo>
                <a:lnTo>
                  <a:pt x="1063" y="429"/>
                </a:lnTo>
                <a:lnTo>
                  <a:pt x="1064" y="429"/>
                </a:lnTo>
                <a:lnTo>
                  <a:pt x="1064" y="429"/>
                </a:lnTo>
                <a:lnTo>
                  <a:pt x="1065" y="428"/>
                </a:lnTo>
                <a:lnTo>
                  <a:pt x="1066" y="428"/>
                </a:lnTo>
                <a:lnTo>
                  <a:pt x="1067" y="427"/>
                </a:lnTo>
                <a:lnTo>
                  <a:pt x="1067" y="427"/>
                </a:lnTo>
                <a:lnTo>
                  <a:pt x="1068" y="427"/>
                </a:lnTo>
                <a:lnTo>
                  <a:pt x="1069" y="426"/>
                </a:lnTo>
                <a:lnTo>
                  <a:pt x="1070" y="426"/>
                </a:lnTo>
                <a:lnTo>
                  <a:pt x="1070" y="426"/>
                </a:lnTo>
                <a:lnTo>
                  <a:pt x="1071" y="426"/>
                </a:lnTo>
                <a:lnTo>
                  <a:pt x="1072" y="425"/>
                </a:lnTo>
                <a:lnTo>
                  <a:pt x="1073" y="425"/>
                </a:lnTo>
                <a:lnTo>
                  <a:pt x="1073" y="425"/>
                </a:lnTo>
                <a:lnTo>
                  <a:pt x="1074" y="424"/>
                </a:lnTo>
                <a:lnTo>
                  <a:pt x="1075" y="424"/>
                </a:lnTo>
                <a:lnTo>
                  <a:pt x="1076" y="424"/>
                </a:lnTo>
                <a:lnTo>
                  <a:pt x="1077" y="424"/>
                </a:lnTo>
                <a:lnTo>
                  <a:pt x="1077" y="424"/>
                </a:lnTo>
                <a:lnTo>
                  <a:pt x="1077" y="424"/>
                </a:lnTo>
                <a:lnTo>
                  <a:pt x="1078" y="424"/>
                </a:lnTo>
                <a:lnTo>
                  <a:pt x="1078" y="424"/>
                </a:lnTo>
                <a:lnTo>
                  <a:pt x="1079" y="424"/>
                </a:lnTo>
                <a:lnTo>
                  <a:pt x="1080" y="424"/>
                </a:lnTo>
                <a:lnTo>
                  <a:pt x="1081" y="424"/>
                </a:lnTo>
                <a:lnTo>
                  <a:pt x="1082" y="424"/>
                </a:lnTo>
                <a:lnTo>
                  <a:pt x="1083" y="424"/>
                </a:lnTo>
                <a:lnTo>
                  <a:pt x="1083" y="424"/>
                </a:lnTo>
                <a:lnTo>
                  <a:pt x="1083" y="423"/>
                </a:lnTo>
                <a:lnTo>
                  <a:pt x="1084" y="423"/>
                </a:lnTo>
                <a:lnTo>
                  <a:pt x="1085" y="423"/>
                </a:lnTo>
                <a:lnTo>
                  <a:pt x="1086" y="423"/>
                </a:lnTo>
                <a:lnTo>
                  <a:pt x="1087" y="422"/>
                </a:lnTo>
                <a:lnTo>
                  <a:pt x="1088" y="422"/>
                </a:lnTo>
                <a:lnTo>
                  <a:pt x="1088" y="421"/>
                </a:lnTo>
                <a:lnTo>
                  <a:pt x="1088" y="421"/>
                </a:lnTo>
                <a:lnTo>
                  <a:pt x="1088" y="420"/>
                </a:lnTo>
                <a:lnTo>
                  <a:pt x="1088" y="420"/>
                </a:lnTo>
                <a:lnTo>
                  <a:pt x="1089" y="419"/>
                </a:lnTo>
                <a:lnTo>
                  <a:pt x="1090" y="419"/>
                </a:lnTo>
                <a:lnTo>
                  <a:pt x="1091" y="418"/>
                </a:lnTo>
                <a:lnTo>
                  <a:pt x="1092" y="417"/>
                </a:lnTo>
                <a:lnTo>
                  <a:pt x="1093" y="416"/>
                </a:lnTo>
                <a:lnTo>
                  <a:pt x="1093" y="415"/>
                </a:lnTo>
                <a:lnTo>
                  <a:pt x="1093" y="414"/>
                </a:lnTo>
                <a:lnTo>
                  <a:pt x="1094" y="414"/>
                </a:lnTo>
                <a:lnTo>
                  <a:pt x="1095" y="413"/>
                </a:lnTo>
                <a:lnTo>
                  <a:pt x="1095" y="413"/>
                </a:lnTo>
                <a:lnTo>
                  <a:pt x="1095" y="413"/>
                </a:lnTo>
                <a:lnTo>
                  <a:pt x="1096" y="413"/>
                </a:lnTo>
                <a:lnTo>
                  <a:pt x="1097" y="412"/>
                </a:lnTo>
                <a:lnTo>
                  <a:pt x="1098" y="412"/>
                </a:lnTo>
                <a:lnTo>
                  <a:pt x="1098" y="411"/>
                </a:lnTo>
                <a:lnTo>
                  <a:pt x="1098" y="411"/>
                </a:lnTo>
                <a:lnTo>
                  <a:pt x="1099" y="411"/>
                </a:lnTo>
                <a:lnTo>
                  <a:pt x="1100" y="411"/>
                </a:lnTo>
                <a:lnTo>
                  <a:pt x="1101" y="410"/>
                </a:lnTo>
                <a:lnTo>
                  <a:pt x="1101" y="410"/>
                </a:lnTo>
                <a:lnTo>
                  <a:pt x="1101" y="410"/>
                </a:lnTo>
                <a:lnTo>
                  <a:pt x="1102" y="410"/>
                </a:lnTo>
                <a:lnTo>
                  <a:pt x="1103" y="409"/>
                </a:lnTo>
                <a:lnTo>
                  <a:pt x="1103" y="409"/>
                </a:lnTo>
                <a:lnTo>
                  <a:pt x="1104" y="408"/>
                </a:lnTo>
                <a:lnTo>
                  <a:pt x="1105" y="407"/>
                </a:lnTo>
                <a:lnTo>
                  <a:pt x="1106" y="407"/>
                </a:lnTo>
                <a:lnTo>
                  <a:pt x="1107" y="407"/>
                </a:lnTo>
                <a:lnTo>
                  <a:pt x="1107" y="406"/>
                </a:lnTo>
                <a:lnTo>
                  <a:pt x="1108" y="406"/>
                </a:lnTo>
                <a:lnTo>
                  <a:pt x="1109" y="406"/>
                </a:lnTo>
                <a:lnTo>
                  <a:pt x="1109" y="406"/>
                </a:lnTo>
                <a:lnTo>
                  <a:pt x="1110" y="406"/>
                </a:lnTo>
                <a:lnTo>
                  <a:pt x="1111" y="406"/>
                </a:lnTo>
                <a:lnTo>
                  <a:pt x="1112" y="406"/>
                </a:lnTo>
                <a:lnTo>
                  <a:pt x="1113" y="405"/>
                </a:lnTo>
                <a:lnTo>
                  <a:pt x="1113" y="405"/>
                </a:lnTo>
                <a:lnTo>
                  <a:pt x="1114" y="405"/>
                </a:lnTo>
                <a:lnTo>
                  <a:pt x="1114" y="404"/>
                </a:lnTo>
                <a:lnTo>
                  <a:pt x="1115" y="404"/>
                </a:lnTo>
                <a:lnTo>
                  <a:pt x="1116" y="404"/>
                </a:lnTo>
                <a:lnTo>
                  <a:pt x="1117" y="404"/>
                </a:lnTo>
                <a:lnTo>
                  <a:pt x="1118" y="404"/>
                </a:lnTo>
                <a:lnTo>
                  <a:pt x="1118" y="403"/>
                </a:lnTo>
                <a:lnTo>
                  <a:pt x="1119" y="403"/>
                </a:lnTo>
                <a:lnTo>
                  <a:pt x="1119" y="403"/>
                </a:lnTo>
                <a:lnTo>
                  <a:pt x="1119" y="403"/>
                </a:lnTo>
                <a:lnTo>
                  <a:pt x="1120" y="403"/>
                </a:lnTo>
                <a:lnTo>
                  <a:pt x="1121" y="403"/>
                </a:lnTo>
                <a:lnTo>
                  <a:pt x="1122" y="403"/>
                </a:lnTo>
                <a:lnTo>
                  <a:pt x="1123" y="403"/>
                </a:lnTo>
                <a:lnTo>
                  <a:pt x="1124" y="402"/>
                </a:lnTo>
                <a:lnTo>
                  <a:pt x="1124" y="402"/>
                </a:lnTo>
                <a:lnTo>
                  <a:pt x="1125" y="401"/>
                </a:lnTo>
                <a:lnTo>
                  <a:pt x="1125" y="401"/>
                </a:lnTo>
                <a:lnTo>
                  <a:pt x="1126" y="401"/>
                </a:lnTo>
                <a:lnTo>
                  <a:pt x="1127" y="400"/>
                </a:lnTo>
                <a:lnTo>
                  <a:pt x="1128" y="400"/>
                </a:lnTo>
                <a:lnTo>
                  <a:pt x="1129" y="399"/>
                </a:lnTo>
                <a:lnTo>
                  <a:pt x="1129" y="399"/>
                </a:lnTo>
                <a:lnTo>
                  <a:pt x="1130" y="399"/>
                </a:lnTo>
                <a:lnTo>
                  <a:pt x="1131" y="399"/>
                </a:lnTo>
                <a:lnTo>
                  <a:pt x="1131" y="398"/>
                </a:lnTo>
                <a:lnTo>
                  <a:pt x="1131" y="398"/>
                </a:lnTo>
                <a:lnTo>
                  <a:pt x="1132" y="398"/>
                </a:lnTo>
                <a:lnTo>
                  <a:pt x="1133" y="398"/>
                </a:lnTo>
                <a:lnTo>
                  <a:pt x="1134" y="398"/>
                </a:lnTo>
                <a:lnTo>
                  <a:pt x="1134" y="398"/>
                </a:lnTo>
                <a:lnTo>
                  <a:pt x="1135" y="398"/>
                </a:lnTo>
                <a:lnTo>
                  <a:pt x="1136" y="398"/>
                </a:lnTo>
                <a:lnTo>
                  <a:pt x="1137" y="398"/>
                </a:lnTo>
                <a:lnTo>
                  <a:pt x="1137" y="397"/>
                </a:lnTo>
                <a:lnTo>
                  <a:pt x="1137" y="397"/>
                </a:lnTo>
                <a:lnTo>
                  <a:pt x="1138" y="397"/>
                </a:lnTo>
                <a:lnTo>
                  <a:pt x="1139" y="397"/>
                </a:lnTo>
                <a:lnTo>
                  <a:pt x="1139" y="397"/>
                </a:lnTo>
                <a:lnTo>
                  <a:pt x="1140" y="397"/>
                </a:lnTo>
                <a:lnTo>
                  <a:pt x="1140" y="397"/>
                </a:lnTo>
                <a:lnTo>
                  <a:pt x="1141" y="397"/>
                </a:lnTo>
                <a:lnTo>
                  <a:pt x="1141" y="397"/>
                </a:lnTo>
                <a:lnTo>
                  <a:pt x="1142" y="397"/>
                </a:lnTo>
                <a:lnTo>
                  <a:pt x="1143" y="397"/>
                </a:lnTo>
                <a:lnTo>
                  <a:pt x="1144" y="397"/>
                </a:lnTo>
                <a:lnTo>
                  <a:pt x="1144" y="397"/>
                </a:lnTo>
                <a:lnTo>
                  <a:pt x="1145" y="397"/>
                </a:lnTo>
                <a:lnTo>
                  <a:pt x="1145" y="398"/>
                </a:lnTo>
                <a:lnTo>
                  <a:pt x="1146" y="398"/>
                </a:lnTo>
                <a:lnTo>
                  <a:pt x="1147" y="398"/>
                </a:lnTo>
                <a:lnTo>
                  <a:pt x="1148" y="397"/>
                </a:lnTo>
                <a:lnTo>
                  <a:pt x="1149" y="397"/>
                </a:lnTo>
                <a:lnTo>
                  <a:pt x="1150" y="397"/>
                </a:lnTo>
                <a:lnTo>
                  <a:pt x="1150" y="397"/>
                </a:lnTo>
                <a:lnTo>
                  <a:pt x="1150" y="397"/>
                </a:lnTo>
                <a:lnTo>
                  <a:pt x="1151" y="397"/>
                </a:lnTo>
                <a:lnTo>
                  <a:pt x="1152" y="397"/>
                </a:lnTo>
                <a:lnTo>
                  <a:pt x="1153" y="397"/>
                </a:lnTo>
                <a:lnTo>
                  <a:pt x="1154" y="397"/>
                </a:lnTo>
                <a:lnTo>
                  <a:pt x="1155" y="396"/>
                </a:lnTo>
                <a:lnTo>
                  <a:pt x="1155" y="396"/>
                </a:lnTo>
                <a:lnTo>
                  <a:pt x="1155" y="396"/>
                </a:lnTo>
                <a:lnTo>
                  <a:pt x="1156" y="396"/>
                </a:lnTo>
                <a:lnTo>
                  <a:pt x="1156" y="395"/>
                </a:lnTo>
                <a:lnTo>
                  <a:pt x="1157" y="395"/>
                </a:lnTo>
                <a:lnTo>
                  <a:pt x="1158" y="394"/>
                </a:lnTo>
                <a:lnTo>
                  <a:pt x="1159" y="394"/>
                </a:lnTo>
                <a:lnTo>
                  <a:pt x="1159" y="393"/>
                </a:lnTo>
                <a:lnTo>
                  <a:pt x="1160" y="393"/>
                </a:lnTo>
                <a:lnTo>
                  <a:pt x="1160" y="393"/>
                </a:lnTo>
                <a:lnTo>
                  <a:pt x="1161" y="393"/>
                </a:lnTo>
                <a:lnTo>
                  <a:pt x="1161" y="393"/>
                </a:lnTo>
                <a:lnTo>
                  <a:pt x="1161" y="392"/>
                </a:lnTo>
                <a:lnTo>
                  <a:pt x="1162" y="392"/>
                </a:lnTo>
                <a:lnTo>
                  <a:pt x="1163" y="392"/>
                </a:lnTo>
                <a:lnTo>
                  <a:pt x="1164" y="392"/>
                </a:lnTo>
                <a:lnTo>
                  <a:pt x="1165" y="393"/>
                </a:lnTo>
                <a:lnTo>
                  <a:pt x="1165" y="393"/>
                </a:lnTo>
                <a:lnTo>
                  <a:pt x="1166" y="394"/>
                </a:lnTo>
                <a:lnTo>
                  <a:pt x="1167" y="395"/>
                </a:lnTo>
                <a:lnTo>
                  <a:pt x="1168" y="396"/>
                </a:lnTo>
                <a:lnTo>
                  <a:pt x="1168" y="396"/>
                </a:lnTo>
                <a:lnTo>
                  <a:pt x="1169" y="396"/>
                </a:lnTo>
                <a:lnTo>
                  <a:pt x="1170" y="395"/>
                </a:lnTo>
                <a:lnTo>
                  <a:pt x="1170" y="394"/>
                </a:lnTo>
                <a:lnTo>
                  <a:pt x="1171" y="393"/>
                </a:lnTo>
                <a:lnTo>
                  <a:pt x="1172" y="393"/>
                </a:lnTo>
                <a:lnTo>
                  <a:pt x="1173" y="393"/>
                </a:lnTo>
                <a:lnTo>
                  <a:pt x="1173" y="392"/>
                </a:lnTo>
                <a:lnTo>
                  <a:pt x="1174" y="392"/>
                </a:lnTo>
                <a:lnTo>
                  <a:pt x="1174" y="391"/>
                </a:lnTo>
                <a:lnTo>
                  <a:pt x="1174" y="391"/>
                </a:lnTo>
                <a:lnTo>
                  <a:pt x="1175" y="390"/>
                </a:lnTo>
                <a:lnTo>
                  <a:pt x="1175" y="389"/>
                </a:lnTo>
                <a:lnTo>
                  <a:pt x="1176" y="389"/>
                </a:lnTo>
                <a:lnTo>
                  <a:pt x="1177" y="388"/>
                </a:lnTo>
                <a:lnTo>
                  <a:pt x="1178" y="388"/>
                </a:lnTo>
                <a:lnTo>
                  <a:pt x="1179" y="388"/>
                </a:lnTo>
                <a:lnTo>
                  <a:pt x="1180" y="388"/>
                </a:lnTo>
                <a:lnTo>
                  <a:pt x="1180" y="388"/>
                </a:lnTo>
                <a:lnTo>
                  <a:pt x="1180" y="388"/>
                </a:lnTo>
                <a:lnTo>
                  <a:pt x="1181" y="388"/>
                </a:lnTo>
                <a:lnTo>
                  <a:pt x="1181" y="387"/>
                </a:lnTo>
                <a:lnTo>
                  <a:pt x="1182" y="387"/>
                </a:lnTo>
                <a:lnTo>
                  <a:pt x="1183" y="387"/>
                </a:lnTo>
                <a:lnTo>
                  <a:pt x="1184" y="387"/>
                </a:lnTo>
                <a:lnTo>
                  <a:pt x="1185" y="387"/>
                </a:lnTo>
                <a:lnTo>
                  <a:pt x="1185" y="386"/>
                </a:lnTo>
                <a:lnTo>
                  <a:pt x="1186" y="386"/>
                </a:lnTo>
                <a:lnTo>
                  <a:pt x="1186" y="386"/>
                </a:lnTo>
                <a:lnTo>
                  <a:pt x="1186" y="385"/>
                </a:lnTo>
                <a:lnTo>
                  <a:pt x="1187" y="385"/>
                </a:lnTo>
                <a:lnTo>
                  <a:pt x="1188" y="385"/>
                </a:lnTo>
                <a:lnTo>
                  <a:pt x="1188" y="386"/>
                </a:lnTo>
                <a:lnTo>
                  <a:pt x="1189" y="385"/>
                </a:lnTo>
                <a:lnTo>
                  <a:pt x="1190" y="385"/>
                </a:lnTo>
                <a:lnTo>
                  <a:pt x="1191" y="385"/>
                </a:lnTo>
                <a:lnTo>
                  <a:pt x="1191" y="384"/>
                </a:lnTo>
                <a:lnTo>
                  <a:pt x="1192" y="383"/>
                </a:lnTo>
                <a:lnTo>
                  <a:pt x="1192" y="383"/>
                </a:lnTo>
                <a:lnTo>
                  <a:pt x="1193" y="383"/>
                </a:lnTo>
                <a:lnTo>
                  <a:pt x="1194" y="383"/>
                </a:lnTo>
                <a:lnTo>
                  <a:pt x="1195" y="383"/>
                </a:lnTo>
                <a:lnTo>
                  <a:pt x="1195" y="384"/>
                </a:lnTo>
                <a:lnTo>
                  <a:pt x="1196" y="384"/>
                </a:lnTo>
                <a:lnTo>
                  <a:pt x="1196" y="385"/>
                </a:lnTo>
                <a:lnTo>
                  <a:pt x="1197" y="385"/>
                </a:lnTo>
                <a:lnTo>
                  <a:pt x="1198" y="386"/>
                </a:lnTo>
                <a:lnTo>
                  <a:pt x="1198" y="386"/>
                </a:lnTo>
                <a:lnTo>
                  <a:pt x="1199" y="387"/>
                </a:lnTo>
                <a:lnTo>
                  <a:pt x="1200" y="387"/>
                </a:lnTo>
                <a:lnTo>
                  <a:pt x="1201" y="388"/>
                </a:lnTo>
                <a:lnTo>
                  <a:pt x="1201" y="388"/>
                </a:lnTo>
                <a:lnTo>
                  <a:pt x="1202" y="388"/>
                </a:lnTo>
                <a:lnTo>
                  <a:pt x="1203" y="388"/>
                </a:lnTo>
                <a:lnTo>
                  <a:pt x="1203" y="388"/>
                </a:lnTo>
                <a:lnTo>
                  <a:pt x="1204" y="388"/>
                </a:lnTo>
                <a:lnTo>
                  <a:pt x="1204" y="388"/>
                </a:lnTo>
                <a:lnTo>
                  <a:pt x="1205" y="388"/>
                </a:lnTo>
                <a:lnTo>
                  <a:pt x="1206" y="388"/>
                </a:lnTo>
                <a:lnTo>
                  <a:pt x="1206" y="388"/>
                </a:lnTo>
                <a:lnTo>
                  <a:pt x="1206" y="388"/>
                </a:lnTo>
                <a:lnTo>
                  <a:pt x="1207" y="388"/>
                </a:lnTo>
                <a:lnTo>
                  <a:pt x="1208" y="387"/>
                </a:lnTo>
                <a:lnTo>
                  <a:pt x="1209" y="387"/>
                </a:lnTo>
                <a:lnTo>
                  <a:pt x="1209" y="386"/>
                </a:lnTo>
                <a:lnTo>
                  <a:pt x="1210" y="386"/>
                </a:lnTo>
                <a:lnTo>
                  <a:pt x="1210" y="385"/>
                </a:lnTo>
                <a:lnTo>
                  <a:pt x="1211" y="385"/>
                </a:lnTo>
                <a:lnTo>
                  <a:pt x="1211" y="384"/>
                </a:lnTo>
                <a:lnTo>
                  <a:pt x="1212" y="384"/>
                </a:lnTo>
                <a:lnTo>
                  <a:pt x="1213" y="383"/>
                </a:lnTo>
                <a:lnTo>
                  <a:pt x="1214" y="383"/>
                </a:lnTo>
                <a:lnTo>
                  <a:pt x="1215" y="383"/>
                </a:lnTo>
                <a:lnTo>
                  <a:pt x="1216" y="383"/>
                </a:lnTo>
                <a:lnTo>
                  <a:pt x="1217" y="383"/>
                </a:lnTo>
                <a:lnTo>
                  <a:pt x="1217" y="383"/>
                </a:lnTo>
                <a:lnTo>
                  <a:pt x="1217" y="383"/>
                </a:lnTo>
                <a:lnTo>
                  <a:pt x="1217" y="383"/>
                </a:lnTo>
                <a:lnTo>
                  <a:pt x="1218" y="383"/>
                </a:lnTo>
                <a:lnTo>
                  <a:pt x="1219" y="383"/>
                </a:lnTo>
                <a:lnTo>
                  <a:pt x="1220" y="383"/>
                </a:lnTo>
                <a:lnTo>
                  <a:pt x="1221" y="383"/>
                </a:lnTo>
                <a:lnTo>
                  <a:pt x="1222" y="382"/>
                </a:lnTo>
                <a:lnTo>
                  <a:pt x="1222" y="381"/>
                </a:lnTo>
                <a:lnTo>
                  <a:pt x="1222" y="381"/>
                </a:lnTo>
                <a:lnTo>
                  <a:pt x="1223" y="380"/>
                </a:lnTo>
                <a:lnTo>
                  <a:pt x="1224" y="380"/>
                </a:lnTo>
                <a:lnTo>
                  <a:pt x="1225" y="379"/>
                </a:lnTo>
                <a:lnTo>
                  <a:pt x="1226" y="379"/>
                </a:lnTo>
                <a:lnTo>
                  <a:pt x="1227" y="379"/>
                </a:lnTo>
                <a:lnTo>
                  <a:pt x="1227" y="379"/>
                </a:lnTo>
                <a:lnTo>
                  <a:pt x="1227" y="378"/>
                </a:lnTo>
                <a:lnTo>
                  <a:pt x="1228" y="378"/>
                </a:lnTo>
                <a:lnTo>
                  <a:pt x="1228" y="378"/>
                </a:lnTo>
                <a:lnTo>
                  <a:pt x="1229" y="378"/>
                </a:lnTo>
                <a:lnTo>
                  <a:pt x="1230" y="378"/>
                </a:lnTo>
                <a:lnTo>
                  <a:pt x="1231" y="377"/>
                </a:lnTo>
                <a:lnTo>
                  <a:pt x="1232" y="377"/>
                </a:lnTo>
                <a:lnTo>
                  <a:pt x="1232" y="377"/>
                </a:lnTo>
                <a:lnTo>
                  <a:pt x="1233" y="377"/>
                </a:lnTo>
                <a:lnTo>
                  <a:pt x="1234" y="377"/>
                </a:lnTo>
                <a:lnTo>
                  <a:pt x="1235" y="377"/>
                </a:lnTo>
                <a:lnTo>
                  <a:pt x="1235" y="377"/>
                </a:lnTo>
                <a:lnTo>
                  <a:pt x="1236" y="377"/>
                </a:lnTo>
                <a:lnTo>
                  <a:pt x="1237" y="377"/>
                </a:lnTo>
                <a:lnTo>
                  <a:pt x="1237" y="376"/>
                </a:lnTo>
                <a:lnTo>
                  <a:pt x="1237" y="376"/>
                </a:lnTo>
                <a:lnTo>
                  <a:pt x="1238" y="376"/>
                </a:lnTo>
                <a:lnTo>
                  <a:pt x="1238" y="377"/>
                </a:lnTo>
                <a:lnTo>
                  <a:pt x="1239" y="377"/>
                </a:lnTo>
                <a:lnTo>
                  <a:pt x="1240" y="377"/>
                </a:lnTo>
                <a:lnTo>
                  <a:pt x="1241" y="378"/>
                </a:lnTo>
                <a:lnTo>
                  <a:pt x="1241" y="379"/>
                </a:lnTo>
                <a:lnTo>
                  <a:pt x="1242" y="380"/>
                </a:lnTo>
                <a:lnTo>
                  <a:pt x="1242" y="381"/>
                </a:lnTo>
                <a:lnTo>
                  <a:pt x="1243" y="382"/>
                </a:lnTo>
                <a:lnTo>
                  <a:pt x="1243" y="383"/>
                </a:lnTo>
                <a:lnTo>
                  <a:pt x="1244" y="383"/>
                </a:lnTo>
                <a:lnTo>
                  <a:pt x="1245" y="383"/>
                </a:lnTo>
                <a:lnTo>
                  <a:pt x="1245" y="383"/>
                </a:lnTo>
                <a:lnTo>
                  <a:pt x="1246" y="383"/>
                </a:lnTo>
                <a:lnTo>
                  <a:pt x="1247" y="383"/>
                </a:lnTo>
                <a:lnTo>
                  <a:pt x="1247" y="383"/>
                </a:lnTo>
                <a:lnTo>
                  <a:pt x="1247" y="383"/>
                </a:lnTo>
                <a:lnTo>
                  <a:pt x="1247" y="384"/>
                </a:lnTo>
                <a:lnTo>
                  <a:pt x="1248" y="384"/>
                </a:lnTo>
                <a:lnTo>
                  <a:pt x="1249" y="384"/>
                </a:lnTo>
                <a:lnTo>
                  <a:pt x="1250" y="383"/>
                </a:lnTo>
                <a:lnTo>
                  <a:pt x="1251" y="383"/>
                </a:lnTo>
                <a:lnTo>
                  <a:pt x="1251" y="383"/>
                </a:lnTo>
                <a:lnTo>
                  <a:pt x="1252" y="383"/>
                </a:lnTo>
                <a:lnTo>
                  <a:pt x="1253" y="383"/>
                </a:lnTo>
                <a:lnTo>
                  <a:pt x="1253" y="383"/>
                </a:lnTo>
                <a:lnTo>
                  <a:pt x="1253" y="382"/>
                </a:lnTo>
                <a:lnTo>
                  <a:pt x="1253" y="383"/>
                </a:lnTo>
                <a:lnTo>
                  <a:pt x="1254" y="383"/>
                </a:lnTo>
                <a:lnTo>
                  <a:pt x="1255" y="382"/>
                </a:lnTo>
                <a:lnTo>
                  <a:pt x="1256" y="381"/>
                </a:lnTo>
                <a:lnTo>
                  <a:pt x="1257" y="380"/>
                </a:lnTo>
                <a:lnTo>
                  <a:pt x="1258" y="380"/>
                </a:lnTo>
                <a:lnTo>
                  <a:pt x="1258" y="380"/>
                </a:lnTo>
                <a:lnTo>
                  <a:pt x="1258" y="379"/>
                </a:lnTo>
                <a:lnTo>
                  <a:pt x="1259" y="379"/>
                </a:lnTo>
                <a:lnTo>
                  <a:pt x="1259" y="378"/>
                </a:lnTo>
                <a:lnTo>
                  <a:pt x="1260" y="378"/>
                </a:lnTo>
                <a:lnTo>
                  <a:pt x="1261" y="377"/>
                </a:lnTo>
                <a:lnTo>
                  <a:pt x="1262" y="377"/>
                </a:lnTo>
                <a:lnTo>
                  <a:pt x="1263" y="376"/>
                </a:lnTo>
                <a:lnTo>
                  <a:pt x="1263" y="375"/>
                </a:lnTo>
                <a:lnTo>
                  <a:pt x="1264" y="374"/>
                </a:lnTo>
                <a:lnTo>
                  <a:pt x="1265" y="373"/>
                </a:lnTo>
                <a:lnTo>
                  <a:pt x="1265" y="372"/>
                </a:lnTo>
                <a:lnTo>
                  <a:pt x="1265" y="372"/>
                </a:lnTo>
                <a:lnTo>
                  <a:pt x="1266" y="372"/>
                </a:lnTo>
                <a:lnTo>
                  <a:pt x="1267" y="371"/>
                </a:lnTo>
                <a:lnTo>
                  <a:pt x="1268" y="371"/>
                </a:lnTo>
                <a:lnTo>
                  <a:pt x="1268" y="370"/>
                </a:lnTo>
                <a:lnTo>
                  <a:pt x="1269" y="370"/>
                </a:lnTo>
                <a:lnTo>
                  <a:pt x="1269" y="369"/>
                </a:lnTo>
                <a:lnTo>
                  <a:pt x="1270" y="369"/>
                </a:lnTo>
                <a:lnTo>
                  <a:pt x="1271" y="369"/>
                </a:lnTo>
                <a:lnTo>
                  <a:pt x="1271" y="370"/>
                </a:lnTo>
                <a:lnTo>
                  <a:pt x="1272" y="370"/>
                </a:lnTo>
                <a:lnTo>
                  <a:pt x="1273" y="371"/>
                </a:lnTo>
                <a:lnTo>
                  <a:pt x="1273" y="372"/>
                </a:lnTo>
                <a:lnTo>
                  <a:pt x="1274" y="372"/>
                </a:lnTo>
                <a:lnTo>
                  <a:pt x="1275" y="372"/>
                </a:lnTo>
                <a:lnTo>
                  <a:pt x="1276" y="373"/>
                </a:lnTo>
                <a:lnTo>
                  <a:pt x="1277" y="375"/>
                </a:lnTo>
                <a:lnTo>
                  <a:pt x="1277" y="376"/>
                </a:lnTo>
                <a:lnTo>
                  <a:pt x="1278" y="377"/>
                </a:lnTo>
                <a:lnTo>
                  <a:pt x="1278" y="377"/>
                </a:lnTo>
                <a:lnTo>
                  <a:pt x="1278" y="378"/>
                </a:lnTo>
                <a:lnTo>
                  <a:pt x="1279" y="378"/>
                </a:lnTo>
                <a:lnTo>
                  <a:pt x="1279" y="379"/>
                </a:lnTo>
                <a:lnTo>
                  <a:pt x="1280" y="380"/>
                </a:lnTo>
                <a:lnTo>
                  <a:pt x="1280" y="381"/>
                </a:lnTo>
                <a:lnTo>
                  <a:pt x="1281" y="381"/>
                </a:lnTo>
                <a:lnTo>
                  <a:pt x="1281" y="382"/>
                </a:lnTo>
                <a:lnTo>
                  <a:pt x="1282" y="382"/>
                </a:lnTo>
                <a:lnTo>
                  <a:pt x="1283" y="382"/>
                </a:lnTo>
                <a:lnTo>
                  <a:pt x="1284" y="382"/>
                </a:lnTo>
                <a:lnTo>
                  <a:pt x="1284" y="383"/>
                </a:lnTo>
                <a:lnTo>
                  <a:pt x="1284" y="383"/>
                </a:lnTo>
                <a:lnTo>
                  <a:pt x="1285" y="383"/>
                </a:lnTo>
                <a:lnTo>
                  <a:pt x="1286" y="383"/>
                </a:lnTo>
                <a:lnTo>
                  <a:pt x="1287" y="383"/>
                </a:lnTo>
                <a:lnTo>
                  <a:pt x="1288" y="383"/>
                </a:lnTo>
                <a:lnTo>
                  <a:pt x="1288" y="384"/>
                </a:lnTo>
                <a:lnTo>
                  <a:pt x="1289" y="384"/>
                </a:lnTo>
                <a:lnTo>
                  <a:pt x="1289" y="385"/>
                </a:lnTo>
                <a:lnTo>
                  <a:pt x="1289" y="385"/>
                </a:lnTo>
                <a:lnTo>
                  <a:pt x="1290" y="385"/>
                </a:lnTo>
                <a:lnTo>
                  <a:pt x="1290" y="386"/>
                </a:lnTo>
                <a:lnTo>
                  <a:pt x="1291" y="386"/>
                </a:lnTo>
                <a:lnTo>
                  <a:pt x="1292" y="386"/>
                </a:lnTo>
                <a:lnTo>
                  <a:pt x="1293" y="386"/>
                </a:lnTo>
                <a:lnTo>
                  <a:pt x="1294" y="386"/>
                </a:lnTo>
                <a:lnTo>
                  <a:pt x="1294" y="386"/>
                </a:lnTo>
                <a:lnTo>
                  <a:pt x="1295" y="386"/>
                </a:lnTo>
                <a:lnTo>
                  <a:pt x="1295" y="386"/>
                </a:lnTo>
                <a:lnTo>
                  <a:pt x="1296" y="387"/>
                </a:lnTo>
                <a:lnTo>
                  <a:pt x="1297" y="387"/>
                </a:lnTo>
                <a:lnTo>
                  <a:pt x="1298" y="388"/>
                </a:lnTo>
                <a:lnTo>
                  <a:pt x="1299" y="388"/>
                </a:lnTo>
                <a:lnTo>
                  <a:pt x="1299" y="389"/>
                </a:lnTo>
                <a:lnTo>
                  <a:pt x="1300" y="389"/>
                </a:lnTo>
                <a:lnTo>
                  <a:pt x="1301" y="390"/>
                </a:lnTo>
                <a:lnTo>
                  <a:pt x="1301" y="391"/>
                </a:lnTo>
                <a:lnTo>
                  <a:pt x="1302" y="391"/>
                </a:lnTo>
                <a:lnTo>
                  <a:pt x="1302" y="392"/>
                </a:lnTo>
                <a:lnTo>
                  <a:pt x="1303" y="392"/>
                </a:lnTo>
                <a:lnTo>
                  <a:pt x="1304" y="393"/>
                </a:lnTo>
                <a:lnTo>
                  <a:pt x="1304" y="393"/>
                </a:lnTo>
                <a:lnTo>
                  <a:pt x="1305" y="393"/>
                </a:lnTo>
                <a:lnTo>
                  <a:pt x="1305" y="394"/>
                </a:lnTo>
                <a:lnTo>
                  <a:pt x="1306" y="394"/>
                </a:lnTo>
                <a:lnTo>
                  <a:pt x="1307" y="395"/>
                </a:lnTo>
                <a:lnTo>
                  <a:pt x="1308" y="396"/>
                </a:lnTo>
                <a:lnTo>
                  <a:pt x="1308" y="396"/>
                </a:lnTo>
                <a:lnTo>
                  <a:pt x="1309" y="396"/>
                </a:lnTo>
                <a:lnTo>
                  <a:pt x="1309" y="396"/>
                </a:lnTo>
                <a:lnTo>
                  <a:pt x="1310" y="396"/>
                </a:lnTo>
                <a:lnTo>
                  <a:pt x="1311" y="396"/>
                </a:lnTo>
                <a:lnTo>
                  <a:pt x="1312" y="396"/>
                </a:lnTo>
                <a:lnTo>
                  <a:pt x="1312" y="397"/>
                </a:lnTo>
                <a:lnTo>
                  <a:pt x="1312" y="396"/>
                </a:lnTo>
                <a:lnTo>
                  <a:pt x="1313" y="396"/>
                </a:lnTo>
                <a:lnTo>
                  <a:pt x="1314" y="396"/>
                </a:lnTo>
                <a:lnTo>
                  <a:pt x="1314" y="395"/>
                </a:lnTo>
                <a:lnTo>
                  <a:pt x="1314" y="394"/>
                </a:lnTo>
                <a:lnTo>
                  <a:pt x="1315" y="394"/>
                </a:lnTo>
                <a:lnTo>
                  <a:pt x="1316" y="393"/>
                </a:lnTo>
                <a:lnTo>
                  <a:pt x="1317" y="393"/>
                </a:lnTo>
                <a:lnTo>
                  <a:pt x="1318" y="393"/>
                </a:lnTo>
                <a:lnTo>
                  <a:pt x="1319" y="393"/>
                </a:lnTo>
                <a:lnTo>
                  <a:pt x="1319" y="393"/>
                </a:lnTo>
                <a:lnTo>
                  <a:pt x="1320" y="393"/>
                </a:lnTo>
                <a:lnTo>
                  <a:pt x="1320" y="393"/>
                </a:lnTo>
                <a:lnTo>
                  <a:pt x="1320" y="393"/>
                </a:lnTo>
                <a:lnTo>
                  <a:pt x="1321" y="394"/>
                </a:lnTo>
                <a:lnTo>
                  <a:pt x="1322" y="394"/>
                </a:lnTo>
                <a:lnTo>
                  <a:pt x="1323" y="394"/>
                </a:lnTo>
                <a:lnTo>
                  <a:pt x="1323" y="395"/>
                </a:lnTo>
                <a:lnTo>
                  <a:pt x="1324" y="395"/>
                </a:lnTo>
                <a:lnTo>
                  <a:pt x="1325" y="395"/>
                </a:lnTo>
                <a:lnTo>
                  <a:pt x="1325" y="394"/>
                </a:lnTo>
                <a:lnTo>
                  <a:pt x="1325" y="394"/>
                </a:lnTo>
                <a:lnTo>
                  <a:pt x="1326" y="393"/>
                </a:lnTo>
                <a:lnTo>
                  <a:pt x="1327" y="393"/>
                </a:lnTo>
                <a:lnTo>
                  <a:pt x="1327" y="393"/>
                </a:lnTo>
                <a:lnTo>
                  <a:pt x="1328" y="393"/>
                </a:lnTo>
                <a:lnTo>
                  <a:pt x="1329" y="392"/>
                </a:lnTo>
                <a:lnTo>
                  <a:pt x="1330" y="392"/>
                </a:lnTo>
                <a:lnTo>
                  <a:pt x="1330" y="392"/>
                </a:lnTo>
                <a:lnTo>
                  <a:pt x="1331" y="391"/>
                </a:lnTo>
                <a:lnTo>
                  <a:pt x="1332" y="391"/>
                </a:lnTo>
                <a:lnTo>
                  <a:pt x="1332" y="391"/>
                </a:lnTo>
                <a:lnTo>
                  <a:pt x="1333" y="391"/>
                </a:lnTo>
                <a:lnTo>
                  <a:pt x="1334" y="390"/>
                </a:lnTo>
                <a:lnTo>
                  <a:pt x="1335" y="390"/>
                </a:lnTo>
                <a:lnTo>
                  <a:pt x="1335" y="389"/>
                </a:lnTo>
                <a:lnTo>
                  <a:pt x="1335" y="389"/>
                </a:lnTo>
                <a:lnTo>
                  <a:pt x="1336" y="389"/>
                </a:lnTo>
                <a:lnTo>
                  <a:pt x="1337" y="388"/>
                </a:lnTo>
                <a:lnTo>
                  <a:pt x="1338" y="388"/>
                </a:lnTo>
                <a:lnTo>
                  <a:pt x="1338" y="388"/>
                </a:lnTo>
                <a:lnTo>
                  <a:pt x="1339" y="387"/>
                </a:lnTo>
                <a:lnTo>
                  <a:pt x="1340" y="386"/>
                </a:lnTo>
                <a:lnTo>
                  <a:pt x="1340" y="387"/>
                </a:lnTo>
                <a:lnTo>
                  <a:pt x="1340" y="387"/>
                </a:lnTo>
                <a:lnTo>
                  <a:pt x="1341" y="386"/>
                </a:lnTo>
                <a:lnTo>
                  <a:pt x="1342" y="386"/>
                </a:lnTo>
                <a:lnTo>
                  <a:pt x="1343" y="386"/>
                </a:lnTo>
                <a:lnTo>
                  <a:pt x="1344" y="387"/>
                </a:lnTo>
                <a:lnTo>
                  <a:pt x="1344" y="387"/>
                </a:lnTo>
                <a:lnTo>
                  <a:pt x="1344" y="388"/>
                </a:lnTo>
                <a:lnTo>
                  <a:pt x="1345" y="388"/>
                </a:lnTo>
                <a:lnTo>
                  <a:pt x="1345" y="388"/>
                </a:lnTo>
                <a:lnTo>
                  <a:pt x="1346" y="388"/>
                </a:lnTo>
                <a:lnTo>
                  <a:pt x="1347" y="388"/>
                </a:lnTo>
                <a:lnTo>
                  <a:pt x="1348" y="388"/>
                </a:lnTo>
                <a:lnTo>
                  <a:pt x="1349" y="388"/>
                </a:lnTo>
                <a:lnTo>
                  <a:pt x="1350" y="387"/>
                </a:lnTo>
                <a:lnTo>
                  <a:pt x="1350" y="387"/>
                </a:lnTo>
                <a:lnTo>
                  <a:pt x="1350" y="387"/>
                </a:lnTo>
                <a:lnTo>
                  <a:pt x="1350" y="386"/>
                </a:lnTo>
                <a:lnTo>
                  <a:pt x="1351" y="386"/>
                </a:lnTo>
                <a:lnTo>
                  <a:pt x="1352" y="386"/>
                </a:lnTo>
                <a:lnTo>
                  <a:pt x="1353" y="386"/>
                </a:lnTo>
                <a:lnTo>
                  <a:pt x="1354" y="386"/>
                </a:lnTo>
                <a:lnTo>
                  <a:pt x="1355" y="386"/>
                </a:lnTo>
                <a:lnTo>
                  <a:pt x="1356" y="386"/>
                </a:lnTo>
                <a:lnTo>
                  <a:pt x="1356" y="385"/>
                </a:lnTo>
                <a:lnTo>
                  <a:pt x="1356" y="385"/>
                </a:lnTo>
                <a:lnTo>
                  <a:pt x="1356" y="385"/>
                </a:lnTo>
                <a:lnTo>
                  <a:pt x="1357" y="385"/>
                </a:lnTo>
                <a:lnTo>
                  <a:pt x="1358" y="385"/>
                </a:lnTo>
                <a:lnTo>
                  <a:pt x="1359" y="385"/>
                </a:lnTo>
                <a:lnTo>
                  <a:pt x="1360" y="384"/>
                </a:lnTo>
                <a:lnTo>
                  <a:pt x="1361" y="384"/>
                </a:lnTo>
                <a:lnTo>
                  <a:pt x="1361" y="383"/>
                </a:lnTo>
                <a:lnTo>
                  <a:pt x="1362" y="383"/>
                </a:lnTo>
                <a:lnTo>
                  <a:pt x="1362" y="383"/>
                </a:lnTo>
                <a:lnTo>
                  <a:pt x="1363" y="383"/>
                </a:lnTo>
                <a:lnTo>
                  <a:pt x="1364" y="383"/>
                </a:lnTo>
                <a:lnTo>
                  <a:pt x="1364" y="384"/>
                </a:lnTo>
                <a:lnTo>
                  <a:pt x="1365" y="384"/>
                </a:lnTo>
                <a:lnTo>
                  <a:pt x="1366" y="385"/>
                </a:lnTo>
                <a:lnTo>
                  <a:pt x="1366" y="385"/>
                </a:lnTo>
                <a:lnTo>
                  <a:pt x="1366" y="386"/>
                </a:lnTo>
                <a:lnTo>
                  <a:pt x="1367" y="386"/>
                </a:lnTo>
                <a:lnTo>
                  <a:pt x="1368" y="387"/>
                </a:lnTo>
                <a:lnTo>
                  <a:pt x="1368" y="387"/>
                </a:lnTo>
                <a:lnTo>
                  <a:pt x="1369" y="388"/>
                </a:lnTo>
                <a:lnTo>
                  <a:pt x="1370" y="388"/>
                </a:lnTo>
                <a:lnTo>
                  <a:pt x="1371" y="388"/>
                </a:lnTo>
                <a:lnTo>
                  <a:pt x="1371" y="388"/>
                </a:lnTo>
                <a:lnTo>
                  <a:pt x="1372" y="388"/>
                </a:lnTo>
                <a:lnTo>
                  <a:pt x="1373" y="388"/>
                </a:lnTo>
                <a:lnTo>
                  <a:pt x="1374" y="388"/>
                </a:lnTo>
                <a:lnTo>
                  <a:pt x="1375" y="387"/>
                </a:lnTo>
                <a:lnTo>
                  <a:pt x="1375" y="387"/>
                </a:lnTo>
                <a:lnTo>
                  <a:pt x="1376" y="387"/>
                </a:lnTo>
                <a:lnTo>
                  <a:pt x="1376" y="387"/>
                </a:lnTo>
                <a:lnTo>
                  <a:pt x="1377" y="387"/>
                </a:lnTo>
                <a:lnTo>
                  <a:pt x="1377" y="386"/>
                </a:lnTo>
                <a:lnTo>
                  <a:pt x="1378" y="386"/>
                </a:lnTo>
                <a:lnTo>
                  <a:pt x="1379" y="386"/>
                </a:lnTo>
                <a:lnTo>
                  <a:pt x="1379" y="385"/>
                </a:lnTo>
                <a:lnTo>
                  <a:pt x="1380" y="385"/>
                </a:lnTo>
                <a:lnTo>
                  <a:pt x="1381" y="384"/>
                </a:lnTo>
                <a:lnTo>
                  <a:pt x="1381" y="384"/>
                </a:lnTo>
                <a:lnTo>
                  <a:pt x="1381" y="385"/>
                </a:lnTo>
                <a:lnTo>
                  <a:pt x="1382" y="385"/>
                </a:lnTo>
                <a:lnTo>
                  <a:pt x="1383" y="386"/>
                </a:lnTo>
                <a:lnTo>
                  <a:pt x="1384" y="386"/>
                </a:lnTo>
                <a:lnTo>
                  <a:pt x="1385" y="386"/>
                </a:lnTo>
                <a:lnTo>
                  <a:pt x="1386" y="386"/>
                </a:lnTo>
                <a:lnTo>
                  <a:pt x="1386" y="385"/>
                </a:lnTo>
                <a:lnTo>
                  <a:pt x="1386" y="385"/>
                </a:lnTo>
                <a:lnTo>
                  <a:pt x="1386" y="384"/>
                </a:lnTo>
                <a:lnTo>
                  <a:pt x="1387" y="384"/>
                </a:lnTo>
                <a:lnTo>
                  <a:pt x="1388" y="384"/>
                </a:lnTo>
                <a:lnTo>
                  <a:pt x="1389" y="383"/>
                </a:lnTo>
                <a:lnTo>
                  <a:pt x="1390" y="383"/>
                </a:lnTo>
                <a:lnTo>
                  <a:pt x="1391" y="383"/>
                </a:lnTo>
                <a:lnTo>
                  <a:pt x="1392" y="383"/>
                </a:lnTo>
                <a:lnTo>
                  <a:pt x="1392" y="383"/>
                </a:lnTo>
                <a:lnTo>
                  <a:pt x="1392" y="383"/>
                </a:lnTo>
                <a:lnTo>
                  <a:pt x="1393" y="383"/>
                </a:lnTo>
                <a:lnTo>
                  <a:pt x="1394" y="382"/>
                </a:lnTo>
                <a:lnTo>
                  <a:pt x="1395" y="382"/>
                </a:lnTo>
                <a:lnTo>
                  <a:pt x="1396" y="381"/>
                </a:lnTo>
                <a:lnTo>
                  <a:pt x="1397" y="381"/>
                </a:lnTo>
                <a:lnTo>
                  <a:pt x="1397" y="381"/>
                </a:lnTo>
                <a:lnTo>
                  <a:pt x="1398" y="381"/>
                </a:lnTo>
                <a:lnTo>
                  <a:pt x="1398" y="380"/>
                </a:lnTo>
                <a:lnTo>
                  <a:pt x="1399" y="380"/>
                </a:lnTo>
                <a:lnTo>
                  <a:pt x="1399" y="379"/>
                </a:lnTo>
                <a:lnTo>
                  <a:pt x="1399" y="379"/>
                </a:lnTo>
                <a:lnTo>
                  <a:pt x="1400" y="379"/>
                </a:lnTo>
                <a:lnTo>
                  <a:pt x="1401" y="378"/>
                </a:lnTo>
                <a:lnTo>
                  <a:pt x="1402" y="378"/>
                </a:lnTo>
                <a:lnTo>
                  <a:pt x="1402" y="377"/>
                </a:lnTo>
                <a:lnTo>
                  <a:pt x="1403" y="377"/>
                </a:lnTo>
                <a:lnTo>
                  <a:pt x="1404" y="377"/>
                </a:lnTo>
                <a:lnTo>
                  <a:pt x="1405" y="377"/>
                </a:lnTo>
                <a:lnTo>
                  <a:pt x="1405" y="376"/>
                </a:lnTo>
                <a:lnTo>
                  <a:pt x="1406" y="376"/>
                </a:lnTo>
                <a:lnTo>
                  <a:pt x="1407" y="376"/>
                </a:lnTo>
                <a:lnTo>
                  <a:pt x="1407" y="377"/>
                </a:lnTo>
                <a:lnTo>
                  <a:pt x="1408" y="377"/>
                </a:lnTo>
                <a:lnTo>
                  <a:pt x="1409" y="377"/>
                </a:lnTo>
                <a:lnTo>
                  <a:pt x="1410" y="377"/>
                </a:lnTo>
                <a:lnTo>
                  <a:pt x="1411" y="377"/>
                </a:lnTo>
                <a:lnTo>
                  <a:pt x="1411" y="376"/>
                </a:lnTo>
                <a:lnTo>
                  <a:pt x="1412" y="376"/>
                </a:lnTo>
                <a:lnTo>
                  <a:pt x="1412" y="375"/>
                </a:lnTo>
                <a:lnTo>
                  <a:pt x="1413" y="375"/>
                </a:lnTo>
                <a:lnTo>
                  <a:pt x="1413" y="374"/>
                </a:lnTo>
                <a:lnTo>
                  <a:pt x="1414" y="374"/>
                </a:lnTo>
                <a:lnTo>
                  <a:pt x="1415" y="373"/>
                </a:lnTo>
                <a:lnTo>
                  <a:pt x="1416" y="372"/>
                </a:lnTo>
                <a:lnTo>
                  <a:pt x="1417" y="372"/>
                </a:lnTo>
                <a:lnTo>
                  <a:pt x="1417" y="372"/>
                </a:lnTo>
                <a:lnTo>
                  <a:pt x="1417" y="371"/>
                </a:lnTo>
                <a:lnTo>
                  <a:pt x="1418" y="371"/>
                </a:lnTo>
                <a:lnTo>
                  <a:pt x="1418" y="370"/>
                </a:lnTo>
                <a:lnTo>
                  <a:pt x="1419" y="370"/>
                </a:lnTo>
                <a:lnTo>
                  <a:pt x="1419" y="369"/>
                </a:lnTo>
                <a:lnTo>
                  <a:pt x="1420" y="369"/>
                </a:lnTo>
                <a:lnTo>
                  <a:pt x="1420" y="369"/>
                </a:lnTo>
                <a:lnTo>
                  <a:pt x="1421" y="369"/>
                </a:lnTo>
                <a:lnTo>
                  <a:pt x="1422" y="368"/>
                </a:lnTo>
                <a:lnTo>
                  <a:pt x="1422" y="367"/>
                </a:lnTo>
                <a:lnTo>
                  <a:pt x="1423" y="367"/>
                </a:lnTo>
                <a:lnTo>
                  <a:pt x="1423" y="367"/>
                </a:lnTo>
                <a:lnTo>
                  <a:pt x="1424" y="367"/>
                </a:lnTo>
                <a:lnTo>
                  <a:pt x="1425" y="367"/>
                </a:lnTo>
                <a:lnTo>
                  <a:pt x="1426" y="367"/>
                </a:lnTo>
                <a:lnTo>
                  <a:pt x="1427" y="368"/>
                </a:lnTo>
                <a:lnTo>
                  <a:pt x="1428" y="368"/>
                </a:lnTo>
                <a:lnTo>
                  <a:pt x="1428" y="367"/>
                </a:lnTo>
                <a:lnTo>
                  <a:pt x="1429" y="367"/>
                </a:lnTo>
                <a:lnTo>
                  <a:pt x="1429" y="367"/>
                </a:lnTo>
                <a:lnTo>
                  <a:pt x="1429" y="367"/>
                </a:lnTo>
                <a:lnTo>
                  <a:pt x="1430" y="367"/>
                </a:lnTo>
                <a:lnTo>
                  <a:pt x="1431" y="367"/>
                </a:lnTo>
                <a:lnTo>
                  <a:pt x="1432" y="366"/>
                </a:lnTo>
                <a:lnTo>
                  <a:pt x="1433" y="366"/>
                </a:lnTo>
                <a:lnTo>
                  <a:pt x="1433" y="365"/>
                </a:lnTo>
                <a:lnTo>
                  <a:pt x="1434" y="365"/>
                </a:lnTo>
                <a:lnTo>
                  <a:pt x="1435" y="364"/>
                </a:lnTo>
                <a:lnTo>
                  <a:pt x="1435" y="364"/>
                </a:lnTo>
                <a:lnTo>
                  <a:pt x="1435" y="363"/>
                </a:lnTo>
                <a:lnTo>
                  <a:pt x="1436" y="363"/>
                </a:lnTo>
                <a:lnTo>
                  <a:pt x="1437" y="363"/>
                </a:lnTo>
                <a:lnTo>
                  <a:pt x="1437" y="362"/>
                </a:lnTo>
                <a:lnTo>
                  <a:pt x="1438" y="362"/>
                </a:lnTo>
                <a:lnTo>
                  <a:pt x="1438" y="362"/>
                </a:lnTo>
                <a:lnTo>
                  <a:pt x="1439" y="362"/>
                </a:lnTo>
                <a:lnTo>
                  <a:pt x="1440" y="362"/>
                </a:lnTo>
                <a:lnTo>
                  <a:pt x="1441" y="362"/>
                </a:lnTo>
                <a:lnTo>
                  <a:pt x="1441" y="362"/>
                </a:lnTo>
                <a:lnTo>
                  <a:pt x="1441" y="362"/>
                </a:lnTo>
                <a:lnTo>
                  <a:pt x="1442" y="362"/>
                </a:lnTo>
                <a:lnTo>
                  <a:pt x="1443" y="362"/>
                </a:lnTo>
                <a:lnTo>
                  <a:pt x="1443" y="362"/>
                </a:lnTo>
                <a:lnTo>
                  <a:pt x="1444" y="362"/>
                </a:lnTo>
                <a:lnTo>
                  <a:pt x="1445" y="362"/>
                </a:lnTo>
                <a:lnTo>
                  <a:pt x="1446" y="362"/>
                </a:lnTo>
                <a:lnTo>
                  <a:pt x="1447" y="362"/>
                </a:lnTo>
                <a:lnTo>
                  <a:pt x="1448" y="362"/>
                </a:lnTo>
                <a:lnTo>
                  <a:pt x="1448" y="362"/>
                </a:lnTo>
                <a:lnTo>
                  <a:pt x="1448" y="362"/>
                </a:lnTo>
                <a:lnTo>
                  <a:pt x="1449" y="363"/>
                </a:lnTo>
                <a:lnTo>
                  <a:pt x="1450" y="363"/>
                </a:lnTo>
                <a:lnTo>
                  <a:pt x="1451" y="363"/>
                </a:lnTo>
                <a:lnTo>
                  <a:pt x="1452" y="363"/>
                </a:lnTo>
                <a:lnTo>
                  <a:pt x="1452" y="364"/>
                </a:lnTo>
                <a:lnTo>
                  <a:pt x="1453" y="365"/>
                </a:lnTo>
                <a:lnTo>
                  <a:pt x="1453" y="365"/>
                </a:lnTo>
                <a:lnTo>
                  <a:pt x="1453" y="365"/>
                </a:lnTo>
                <a:lnTo>
                  <a:pt x="1454" y="366"/>
                </a:lnTo>
                <a:lnTo>
                  <a:pt x="1455" y="367"/>
                </a:lnTo>
                <a:lnTo>
                  <a:pt x="1456" y="367"/>
                </a:lnTo>
                <a:lnTo>
                  <a:pt x="1456" y="367"/>
                </a:lnTo>
                <a:lnTo>
                  <a:pt x="1457" y="367"/>
                </a:lnTo>
                <a:lnTo>
                  <a:pt x="1458" y="368"/>
                </a:lnTo>
                <a:lnTo>
                  <a:pt x="1458" y="369"/>
                </a:lnTo>
                <a:lnTo>
                  <a:pt x="1459" y="369"/>
                </a:lnTo>
                <a:lnTo>
                  <a:pt x="1459" y="369"/>
                </a:lnTo>
                <a:lnTo>
                  <a:pt x="1459" y="370"/>
                </a:lnTo>
                <a:lnTo>
                  <a:pt x="1460" y="370"/>
                </a:lnTo>
                <a:lnTo>
                  <a:pt x="1461" y="370"/>
                </a:lnTo>
                <a:lnTo>
                  <a:pt x="1462" y="370"/>
                </a:lnTo>
                <a:lnTo>
                  <a:pt x="1463" y="370"/>
                </a:lnTo>
                <a:lnTo>
                  <a:pt x="1463" y="371"/>
                </a:lnTo>
                <a:lnTo>
                  <a:pt x="1464" y="371"/>
                </a:lnTo>
                <a:lnTo>
                  <a:pt x="1465" y="372"/>
                </a:lnTo>
                <a:lnTo>
                  <a:pt x="1466" y="372"/>
                </a:lnTo>
                <a:lnTo>
                  <a:pt x="1466" y="372"/>
                </a:lnTo>
                <a:lnTo>
                  <a:pt x="1467" y="372"/>
                </a:lnTo>
                <a:lnTo>
                  <a:pt x="1468" y="372"/>
                </a:lnTo>
                <a:lnTo>
                  <a:pt x="1469" y="373"/>
                </a:lnTo>
                <a:lnTo>
                  <a:pt x="1469" y="373"/>
                </a:lnTo>
                <a:lnTo>
                  <a:pt x="1470" y="373"/>
                </a:lnTo>
                <a:lnTo>
                  <a:pt x="1471" y="373"/>
                </a:lnTo>
                <a:lnTo>
                  <a:pt x="1472" y="373"/>
                </a:lnTo>
                <a:lnTo>
                  <a:pt x="1472" y="373"/>
                </a:lnTo>
                <a:lnTo>
                  <a:pt x="1472" y="372"/>
                </a:lnTo>
                <a:lnTo>
                  <a:pt x="1473" y="372"/>
                </a:lnTo>
                <a:lnTo>
                  <a:pt x="1474" y="372"/>
                </a:lnTo>
                <a:lnTo>
                  <a:pt x="1475" y="372"/>
                </a:lnTo>
                <a:lnTo>
                  <a:pt x="1476" y="372"/>
                </a:lnTo>
                <a:lnTo>
                  <a:pt x="1477" y="372"/>
                </a:lnTo>
                <a:lnTo>
                  <a:pt x="1478" y="372"/>
                </a:lnTo>
                <a:lnTo>
                  <a:pt x="1478" y="371"/>
                </a:lnTo>
                <a:lnTo>
                  <a:pt x="1479" y="371"/>
                </a:lnTo>
                <a:lnTo>
                  <a:pt x="1479" y="371"/>
                </a:lnTo>
                <a:lnTo>
                  <a:pt x="1480" y="371"/>
                </a:lnTo>
                <a:lnTo>
                  <a:pt x="1481" y="370"/>
                </a:lnTo>
                <a:lnTo>
                  <a:pt x="1481" y="371"/>
                </a:lnTo>
                <a:lnTo>
                  <a:pt x="1482" y="371"/>
                </a:lnTo>
                <a:lnTo>
                  <a:pt x="1482" y="372"/>
                </a:lnTo>
                <a:lnTo>
                  <a:pt x="1483" y="372"/>
                </a:lnTo>
                <a:lnTo>
                  <a:pt x="1484" y="372"/>
                </a:lnTo>
                <a:lnTo>
                  <a:pt x="1484" y="373"/>
                </a:lnTo>
                <a:lnTo>
                  <a:pt x="1484" y="373"/>
                </a:lnTo>
                <a:lnTo>
                  <a:pt x="1484" y="374"/>
                </a:lnTo>
                <a:lnTo>
                  <a:pt x="1484" y="374"/>
                </a:lnTo>
                <a:lnTo>
                  <a:pt x="1485" y="374"/>
                </a:lnTo>
                <a:lnTo>
                  <a:pt x="1486" y="375"/>
                </a:lnTo>
                <a:lnTo>
                  <a:pt x="1487" y="374"/>
                </a:lnTo>
                <a:lnTo>
                  <a:pt x="1488" y="373"/>
                </a:lnTo>
                <a:lnTo>
                  <a:pt x="1489" y="373"/>
                </a:lnTo>
                <a:lnTo>
                  <a:pt x="1489" y="372"/>
                </a:lnTo>
                <a:lnTo>
                  <a:pt x="1490" y="372"/>
                </a:lnTo>
                <a:lnTo>
                  <a:pt x="1490" y="372"/>
                </a:lnTo>
                <a:lnTo>
                  <a:pt x="1491" y="372"/>
                </a:lnTo>
                <a:lnTo>
                  <a:pt x="1492" y="373"/>
                </a:lnTo>
                <a:lnTo>
                  <a:pt x="1493" y="373"/>
                </a:lnTo>
                <a:lnTo>
                  <a:pt x="1494" y="373"/>
                </a:lnTo>
                <a:lnTo>
                  <a:pt x="1494" y="373"/>
                </a:lnTo>
                <a:lnTo>
                  <a:pt x="1494" y="374"/>
                </a:lnTo>
                <a:lnTo>
                  <a:pt x="1495" y="374"/>
                </a:lnTo>
                <a:lnTo>
                  <a:pt x="1495" y="375"/>
                </a:lnTo>
                <a:lnTo>
                  <a:pt x="1496" y="375"/>
                </a:lnTo>
                <a:lnTo>
                  <a:pt x="1496" y="375"/>
                </a:lnTo>
                <a:lnTo>
                  <a:pt x="1497" y="375"/>
                </a:lnTo>
                <a:lnTo>
                  <a:pt x="1498" y="375"/>
                </a:lnTo>
                <a:lnTo>
                  <a:pt x="1499" y="374"/>
                </a:lnTo>
                <a:lnTo>
                  <a:pt x="1500" y="374"/>
                </a:lnTo>
                <a:lnTo>
                  <a:pt x="1500" y="374"/>
                </a:lnTo>
                <a:lnTo>
                  <a:pt x="1501" y="374"/>
                </a:lnTo>
                <a:lnTo>
                  <a:pt x="1502" y="375"/>
                </a:lnTo>
                <a:lnTo>
                  <a:pt x="1502" y="375"/>
                </a:lnTo>
                <a:lnTo>
                  <a:pt x="1503" y="375"/>
                </a:lnTo>
                <a:lnTo>
                  <a:pt x="1504" y="376"/>
                </a:lnTo>
                <a:lnTo>
                  <a:pt x="1505" y="376"/>
                </a:lnTo>
                <a:lnTo>
                  <a:pt x="1505" y="376"/>
                </a:lnTo>
                <a:lnTo>
                  <a:pt x="1505" y="377"/>
                </a:lnTo>
                <a:lnTo>
                  <a:pt x="1506" y="377"/>
                </a:lnTo>
                <a:lnTo>
                  <a:pt x="1507" y="377"/>
                </a:lnTo>
                <a:lnTo>
                  <a:pt x="1507" y="377"/>
                </a:lnTo>
                <a:lnTo>
                  <a:pt x="1508" y="378"/>
                </a:lnTo>
                <a:lnTo>
                  <a:pt x="1508" y="379"/>
                </a:lnTo>
                <a:lnTo>
                  <a:pt x="1509" y="380"/>
                </a:lnTo>
                <a:lnTo>
                  <a:pt x="1510" y="380"/>
                </a:lnTo>
                <a:lnTo>
                  <a:pt x="1510" y="380"/>
                </a:lnTo>
                <a:lnTo>
                  <a:pt x="1511" y="380"/>
                </a:lnTo>
                <a:lnTo>
                  <a:pt x="1512" y="381"/>
                </a:lnTo>
                <a:lnTo>
                  <a:pt x="1513" y="381"/>
                </a:lnTo>
                <a:lnTo>
                  <a:pt x="1514" y="382"/>
                </a:lnTo>
                <a:lnTo>
                  <a:pt x="1515" y="382"/>
                </a:lnTo>
                <a:lnTo>
                  <a:pt x="1515" y="382"/>
                </a:lnTo>
                <a:lnTo>
                  <a:pt x="1515" y="382"/>
                </a:lnTo>
                <a:lnTo>
                  <a:pt x="1516" y="382"/>
                </a:lnTo>
                <a:lnTo>
                  <a:pt x="1516" y="381"/>
                </a:lnTo>
                <a:lnTo>
                  <a:pt x="1517" y="381"/>
                </a:lnTo>
                <a:lnTo>
                  <a:pt x="1518" y="381"/>
                </a:lnTo>
                <a:lnTo>
                  <a:pt x="1519" y="380"/>
                </a:lnTo>
                <a:lnTo>
                  <a:pt x="1520" y="380"/>
                </a:lnTo>
                <a:lnTo>
                  <a:pt x="1520" y="380"/>
                </a:lnTo>
                <a:lnTo>
                  <a:pt x="1520" y="379"/>
                </a:lnTo>
                <a:lnTo>
                  <a:pt x="1521" y="379"/>
                </a:lnTo>
                <a:lnTo>
                  <a:pt x="1522" y="379"/>
                </a:lnTo>
                <a:lnTo>
                  <a:pt x="1523" y="379"/>
                </a:lnTo>
                <a:lnTo>
                  <a:pt x="1524" y="378"/>
                </a:lnTo>
                <a:lnTo>
                  <a:pt x="1525" y="378"/>
                </a:lnTo>
                <a:lnTo>
                  <a:pt x="1525" y="378"/>
                </a:lnTo>
                <a:lnTo>
                  <a:pt x="1526" y="377"/>
                </a:lnTo>
                <a:lnTo>
                  <a:pt x="1526" y="377"/>
                </a:lnTo>
                <a:lnTo>
                  <a:pt x="1526" y="377"/>
                </a:lnTo>
                <a:lnTo>
                  <a:pt x="1527" y="377"/>
                </a:lnTo>
                <a:lnTo>
                  <a:pt x="1528" y="376"/>
                </a:lnTo>
                <a:lnTo>
                  <a:pt x="1529" y="376"/>
                </a:lnTo>
                <a:lnTo>
                  <a:pt x="1530" y="375"/>
                </a:lnTo>
                <a:lnTo>
                  <a:pt x="1531" y="374"/>
                </a:lnTo>
                <a:lnTo>
                  <a:pt x="1531" y="373"/>
                </a:lnTo>
                <a:lnTo>
                  <a:pt x="1532" y="373"/>
                </a:lnTo>
                <a:lnTo>
                  <a:pt x="1532" y="372"/>
                </a:lnTo>
                <a:lnTo>
                  <a:pt x="1532" y="373"/>
                </a:lnTo>
                <a:lnTo>
                  <a:pt x="1533" y="373"/>
                </a:lnTo>
                <a:lnTo>
                  <a:pt x="1533" y="374"/>
                </a:lnTo>
                <a:lnTo>
                  <a:pt x="1534" y="374"/>
                </a:lnTo>
                <a:lnTo>
                  <a:pt x="1535" y="375"/>
                </a:lnTo>
                <a:lnTo>
                  <a:pt x="1536" y="376"/>
                </a:lnTo>
                <a:lnTo>
                  <a:pt x="1536" y="376"/>
                </a:lnTo>
                <a:lnTo>
                  <a:pt x="1536" y="377"/>
                </a:lnTo>
                <a:lnTo>
                  <a:pt x="1537" y="377"/>
                </a:lnTo>
                <a:lnTo>
                  <a:pt x="1538" y="377"/>
                </a:lnTo>
                <a:lnTo>
                  <a:pt x="1538" y="377"/>
                </a:lnTo>
                <a:lnTo>
                  <a:pt x="1539" y="378"/>
                </a:lnTo>
                <a:lnTo>
                  <a:pt x="1539" y="378"/>
                </a:lnTo>
                <a:lnTo>
                  <a:pt x="1540" y="379"/>
                </a:lnTo>
                <a:lnTo>
                  <a:pt x="1541" y="381"/>
                </a:lnTo>
                <a:lnTo>
                  <a:pt x="1541" y="382"/>
                </a:lnTo>
                <a:lnTo>
                  <a:pt x="1542" y="383"/>
                </a:lnTo>
                <a:lnTo>
                  <a:pt x="1543" y="383"/>
                </a:lnTo>
                <a:lnTo>
                  <a:pt x="1544" y="384"/>
                </a:lnTo>
                <a:lnTo>
                  <a:pt x="1545" y="385"/>
                </a:lnTo>
                <a:lnTo>
                  <a:pt x="1545" y="386"/>
                </a:lnTo>
                <a:lnTo>
                  <a:pt x="1545" y="385"/>
                </a:lnTo>
                <a:lnTo>
                  <a:pt x="1546" y="385"/>
                </a:lnTo>
                <a:lnTo>
                  <a:pt x="1546" y="385"/>
                </a:lnTo>
                <a:lnTo>
                  <a:pt x="1547" y="385"/>
                </a:lnTo>
                <a:lnTo>
                  <a:pt x="1548" y="384"/>
                </a:lnTo>
                <a:lnTo>
                  <a:pt x="1549" y="384"/>
                </a:lnTo>
                <a:lnTo>
                  <a:pt x="1550" y="383"/>
                </a:lnTo>
                <a:lnTo>
                  <a:pt x="1551" y="383"/>
                </a:lnTo>
                <a:lnTo>
                  <a:pt x="1551" y="383"/>
                </a:lnTo>
                <a:lnTo>
                  <a:pt x="1551" y="383"/>
                </a:lnTo>
                <a:lnTo>
                  <a:pt x="1552" y="383"/>
                </a:lnTo>
                <a:lnTo>
                  <a:pt x="1553" y="383"/>
                </a:lnTo>
                <a:lnTo>
                  <a:pt x="1553" y="382"/>
                </a:lnTo>
                <a:lnTo>
                  <a:pt x="1554" y="382"/>
                </a:lnTo>
                <a:lnTo>
                  <a:pt x="1555" y="382"/>
                </a:lnTo>
                <a:lnTo>
                  <a:pt x="1556" y="382"/>
                </a:lnTo>
                <a:lnTo>
                  <a:pt x="1556" y="382"/>
                </a:lnTo>
                <a:lnTo>
                  <a:pt x="1556" y="382"/>
                </a:lnTo>
                <a:lnTo>
                  <a:pt x="1557" y="382"/>
                </a:lnTo>
                <a:lnTo>
                  <a:pt x="1558" y="382"/>
                </a:lnTo>
                <a:lnTo>
                  <a:pt x="1559" y="383"/>
                </a:lnTo>
                <a:lnTo>
                  <a:pt x="1560" y="383"/>
                </a:lnTo>
                <a:lnTo>
                  <a:pt x="1561" y="383"/>
                </a:lnTo>
                <a:lnTo>
                  <a:pt x="1561" y="383"/>
                </a:lnTo>
                <a:lnTo>
                  <a:pt x="1562" y="383"/>
                </a:lnTo>
                <a:lnTo>
                  <a:pt x="1563" y="384"/>
                </a:lnTo>
                <a:lnTo>
                  <a:pt x="1563" y="385"/>
                </a:lnTo>
                <a:lnTo>
                  <a:pt x="1564" y="386"/>
                </a:lnTo>
                <a:lnTo>
                  <a:pt x="1565" y="386"/>
                </a:lnTo>
                <a:lnTo>
                  <a:pt x="1566" y="386"/>
                </a:lnTo>
                <a:lnTo>
                  <a:pt x="1567" y="387"/>
                </a:lnTo>
                <a:lnTo>
                  <a:pt x="1567" y="388"/>
                </a:lnTo>
                <a:lnTo>
                  <a:pt x="1568" y="388"/>
                </a:lnTo>
                <a:lnTo>
                  <a:pt x="1569" y="388"/>
                </a:lnTo>
                <a:lnTo>
                  <a:pt x="1569" y="388"/>
                </a:lnTo>
                <a:lnTo>
                  <a:pt x="1569" y="389"/>
                </a:lnTo>
                <a:lnTo>
                  <a:pt x="1570" y="389"/>
                </a:lnTo>
                <a:lnTo>
                  <a:pt x="1570" y="390"/>
                </a:lnTo>
                <a:lnTo>
                  <a:pt x="1571" y="390"/>
                </a:lnTo>
                <a:lnTo>
                  <a:pt x="1572" y="391"/>
                </a:lnTo>
                <a:lnTo>
                  <a:pt x="1572" y="392"/>
                </a:lnTo>
                <a:lnTo>
                  <a:pt x="1573" y="392"/>
                </a:lnTo>
                <a:lnTo>
                  <a:pt x="1573" y="393"/>
                </a:lnTo>
                <a:lnTo>
                  <a:pt x="1574" y="392"/>
                </a:lnTo>
                <a:lnTo>
                  <a:pt x="1575" y="392"/>
                </a:lnTo>
                <a:lnTo>
                  <a:pt x="1575" y="392"/>
                </a:lnTo>
                <a:lnTo>
                  <a:pt x="1576" y="392"/>
                </a:lnTo>
                <a:lnTo>
                  <a:pt x="1576" y="391"/>
                </a:lnTo>
                <a:lnTo>
                  <a:pt x="1577" y="391"/>
                </a:lnTo>
                <a:lnTo>
                  <a:pt x="1577" y="390"/>
                </a:lnTo>
                <a:lnTo>
                  <a:pt x="1578" y="390"/>
                </a:lnTo>
                <a:lnTo>
                  <a:pt x="1579" y="390"/>
                </a:lnTo>
                <a:lnTo>
                  <a:pt x="1580" y="390"/>
                </a:lnTo>
                <a:lnTo>
                  <a:pt x="1581" y="389"/>
                </a:lnTo>
                <a:lnTo>
                  <a:pt x="1582" y="389"/>
                </a:lnTo>
                <a:lnTo>
                  <a:pt x="1582" y="389"/>
                </a:lnTo>
                <a:lnTo>
                  <a:pt x="1582" y="389"/>
                </a:lnTo>
                <a:lnTo>
                  <a:pt x="1583" y="389"/>
                </a:lnTo>
                <a:lnTo>
                  <a:pt x="1584" y="389"/>
                </a:lnTo>
                <a:lnTo>
                  <a:pt x="1585" y="389"/>
                </a:lnTo>
                <a:lnTo>
                  <a:pt x="1586" y="389"/>
                </a:lnTo>
                <a:lnTo>
                  <a:pt x="1587" y="389"/>
                </a:lnTo>
                <a:lnTo>
                  <a:pt x="1587" y="389"/>
                </a:lnTo>
                <a:lnTo>
                  <a:pt x="1587" y="390"/>
                </a:lnTo>
                <a:lnTo>
                  <a:pt x="1588" y="391"/>
                </a:lnTo>
                <a:lnTo>
                  <a:pt x="1589" y="392"/>
                </a:lnTo>
                <a:lnTo>
                  <a:pt x="1590" y="392"/>
                </a:lnTo>
                <a:lnTo>
                  <a:pt x="1591" y="392"/>
                </a:lnTo>
                <a:lnTo>
                  <a:pt x="1591" y="393"/>
                </a:lnTo>
                <a:lnTo>
                  <a:pt x="1592" y="393"/>
                </a:lnTo>
                <a:lnTo>
                  <a:pt x="1592" y="393"/>
                </a:lnTo>
                <a:lnTo>
                  <a:pt x="1592" y="393"/>
                </a:lnTo>
                <a:lnTo>
                  <a:pt x="1593" y="394"/>
                </a:lnTo>
                <a:lnTo>
                  <a:pt x="1593" y="395"/>
                </a:lnTo>
                <a:lnTo>
                  <a:pt x="1594" y="396"/>
                </a:lnTo>
                <a:lnTo>
                  <a:pt x="1595" y="396"/>
                </a:lnTo>
                <a:lnTo>
                  <a:pt x="1596" y="397"/>
                </a:lnTo>
                <a:lnTo>
                  <a:pt x="1597" y="397"/>
                </a:lnTo>
                <a:lnTo>
                  <a:pt x="1597" y="397"/>
                </a:lnTo>
                <a:lnTo>
                  <a:pt x="1598" y="396"/>
                </a:lnTo>
                <a:lnTo>
                  <a:pt x="1599" y="396"/>
                </a:lnTo>
                <a:lnTo>
                  <a:pt x="1599" y="396"/>
                </a:lnTo>
                <a:lnTo>
                  <a:pt x="1600" y="395"/>
                </a:lnTo>
                <a:lnTo>
                  <a:pt x="1600" y="396"/>
                </a:lnTo>
                <a:lnTo>
                  <a:pt x="1601" y="396"/>
                </a:lnTo>
                <a:lnTo>
                  <a:pt x="1602" y="396"/>
                </a:lnTo>
                <a:lnTo>
                  <a:pt x="1603" y="396"/>
                </a:lnTo>
                <a:lnTo>
                  <a:pt x="1603" y="397"/>
                </a:lnTo>
                <a:lnTo>
                  <a:pt x="1604" y="397"/>
                </a:lnTo>
                <a:lnTo>
                  <a:pt x="1605" y="397"/>
                </a:lnTo>
                <a:lnTo>
                  <a:pt x="1606" y="397"/>
                </a:lnTo>
                <a:lnTo>
                  <a:pt x="1606" y="397"/>
                </a:lnTo>
                <a:lnTo>
                  <a:pt x="1607" y="396"/>
                </a:lnTo>
                <a:lnTo>
                  <a:pt x="1608" y="396"/>
                </a:lnTo>
                <a:lnTo>
                  <a:pt x="1608" y="396"/>
                </a:lnTo>
                <a:lnTo>
                  <a:pt x="1609" y="396"/>
                </a:lnTo>
                <a:lnTo>
                  <a:pt x="1610" y="395"/>
                </a:lnTo>
                <a:lnTo>
                  <a:pt x="1611" y="396"/>
                </a:lnTo>
                <a:lnTo>
                  <a:pt x="1612" y="396"/>
                </a:lnTo>
                <a:lnTo>
                  <a:pt x="1612" y="397"/>
                </a:lnTo>
                <a:lnTo>
                  <a:pt x="1612" y="397"/>
                </a:lnTo>
                <a:lnTo>
                  <a:pt x="1612" y="397"/>
                </a:lnTo>
                <a:lnTo>
                  <a:pt x="1613" y="397"/>
                </a:lnTo>
                <a:lnTo>
                  <a:pt x="1613" y="398"/>
                </a:lnTo>
                <a:lnTo>
                  <a:pt x="1613" y="398"/>
                </a:lnTo>
                <a:lnTo>
                  <a:pt x="1614" y="398"/>
                </a:lnTo>
                <a:lnTo>
                  <a:pt x="1614" y="398"/>
                </a:lnTo>
                <a:lnTo>
                  <a:pt x="1615" y="398"/>
                </a:lnTo>
                <a:lnTo>
                  <a:pt x="1616" y="399"/>
                </a:lnTo>
                <a:lnTo>
                  <a:pt x="1617" y="399"/>
                </a:lnTo>
                <a:lnTo>
                  <a:pt x="1618" y="399"/>
                </a:lnTo>
                <a:lnTo>
                  <a:pt x="1618" y="399"/>
                </a:lnTo>
                <a:lnTo>
                  <a:pt x="1618" y="400"/>
                </a:lnTo>
                <a:lnTo>
                  <a:pt x="1619" y="401"/>
                </a:lnTo>
                <a:lnTo>
                  <a:pt x="1620" y="401"/>
                </a:lnTo>
                <a:lnTo>
                  <a:pt x="1621" y="401"/>
                </a:lnTo>
                <a:lnTo>
                  <a:pt x="1622" y="402"/>
                </a:lnTo>
                <a:lnTo>
                  <a:pt x="1623" y="402"/>
                </a:lnTo>
                <a:lnTo>
                  <a:pt x="1623" y="402"/>
                </a:lnTo>
                <a:lnTo>
                  <a:pt x="1623" y="402"/>
                </a:lnTo>
                <a:lnTo>
                  <a:pt x="1624" y="401"/>
                </a:lnTo>
                <a:lnTo>
                  <a:pt x="1625" y="401"/>
                </a:lnTo>
                <a:lnTo>
                  <a:pt x="1626" y="400"/>
                </a:lnTo>
                <a:lnTo>
                  <a:pt x="1627" y="400"/>
                </a:lnTo>
                <a:lnTo>
                  <a:pt x="1627" y="399"/>
                </a:lnTo>
                <a:lnTo>
                  <a:pt x="1628" y="399"/>
                </a:lnTo>
                <a:lnTo>
                  <a:pt x="1628" y="398"/>
                </a:lnTo>
                <a:lnTo>
                  <a:pt x="1629" y="398"/>
                </a:lnTo>
                <a:lnTo>
                  <a:pt x="1630" y="398"/>
                </a:lnTo>
                <a:lnTo>
                  <a:pt x="1630" y="398"/>
                </a:lnTo>
                <a:lnTo>
                  <a:pt x="1631" y="398"/>
                </a:lnTo>
                <a:lnTo>
                  <a:pt x="1632" y="398"/>
                </a:lnTo>
                <a:lnTo>
                  <a:pt x="1633" y="397"/>
                </a:lnTo>
                <a:lnTo>
                  <a:pt x="1633" y="397"/>
                </a:lnTo>
                <a:lnTo>
                  <a:pt x="1634" y="397"/>
                </a:lnTo>
                <a:lnTo>
                  <a:pt x="1635" y="397"/>
                </a:lnTo>
                <a:lnTo>
                  <a:pt x="1636" y="397"/>
                </a:lnTo>
                <a:lnTo>
                  <a:pt x="1636" y="398"/>
                </a:lnTo>
                <a:lnTo>
                  <a:pt x="1637" y="398"/>
                </a:lnTo>
                <a:lnTo>
                  <a:pt x="1637" y="398"/>
                </a:lnTo>
                <a:lnTo>
                  <a:pt x="1638" y="398"/>
                </a:lnTo>
                <a:lnTo>
                  <a:pt x="1639" y="398"/>
                </a:lnTo>
                <a:lnTo>
                  <a:pt x="1639" y="398"/>
                </a:lnTo>
                <a:lnTo>
                  <a:pt x="1640" y="398"/>
                </a:lnTo>
                <a:lnTo>
                  <a:pt x="1641" y="398"/>
                </a:lnTo>
                <a:lnTo>
                  <a:pt x="1642" y="398"/>
                </a:lnTo>
                <a:lnTo>
                  <a:pt x="1642" y="398"/>
                </a:lnTo>
                <a:lnTo>
                  <a:pt x="1643" y="397"/>
                </a:lnTo>
                <a:lnTo>
                  <a:pt x="1644" y="397"/>
                </a:lnTo>
                <a:lnTo>
                  <a:pt x="1644" y="397"/>
                </a:lnTo>
                <a:lnTo>
                  <a:pt x="1644" y="397"/>
                </a:lnTo>
                <a:lnTo>
                  <a:pt x="1645" y="397"/>
                </a:lnTo>
                <a:lnTo>
                  <a:pt x="1646" y="397"/>
                </a:lnTo>
                <a:lnTo>
                  <a:pt x="1647" y="396"/>
                </a:lnTo>
                <a:lnTo>
                  <a:pt x="1648" y="396"/>
                </a:lnTo>
                <a:lnTo>
                  <a:pt x="1648" y="395"/>
                </a:lnTo>
                <a:lnTo>
                  <a:pt x="1649" y="395"/>
                </a:lnTo>
                <a:lnTo>
                  <a:pt x="1649" y="395"/>
                </a:lnTo>
                <a:lnTo>
                  <a:pt x="1650" y="394"/>
                </a:lnTo>
                <a:lnTo>
                  <a:pt x="1651" y="394"/>
                </a:lnTo>
                <a:lnTo>
                  <a:pt x="1652" y="394"/>
                </a:lnTo>
                <a:lnTo>
                  <a:pt x="1653" y="395"/>
                </a:lnTo>
                <a:lnTo>
                  <a:pt x="1654" y="396"/>
                </a:lnTo>
                <a:lnTo>
                  <a:pt x="1654" y="396"/>
                </a:lnTo>
                <a:lnTo>
                  <a:pt x="1654" y="397"/>
                </a:lnTo>
                <a:lnTo>
                  <a:pt x="1654" y="397"/>
                </a:lnTo>
                <a:lnTo>
                  <a:pt x="1655" y="397"/>
                </a:lnTo>
                <a:lnTo>
                  <a:pt x="1655" y="397"/>
                </a:lnTo>
                <a:lnTo>
                  <a:pt x="1656" y="397"/>
                </a:lnTo>
                <a:lnTo>
                  <a:pt x="1657" y="397"/>
                </a:lnTo>
                <a:lnTo>
                  <a:pt x="1658" y="398"/>
                </a:lnTo>
                <a:lnTo>
                  <a:pt x="1659" y="398"/>
                </a:lnTo>
                <a:lnTo>
                  <a:pt x="1659" y="398"/>
                </a:lnTo>
                <a:lnTo>
                  <a:pt x="1660" y="399"/>
                </a:lnTo>
                <a:lnTo>
                  <a:pt x="1660" y="400"/>
                </a:lnTo>
                <a:lnTo>
                  <a:pt x="1661" y="401"/>
                </a:lnTo>
                <a:lnTo>
                  <a:pt x="1662" y="401"/>
                </a:lnTo>
                <a:lnTo>
                  <a:pt x="1663" y="402"/>
                </a:lnTo>
                <a:lnTo>
                  <a:pt x="1664" y="403"/>
                </a:lnTo>
                <a:lnTo>
                  <a:pt x="1664" y="403"/>
                </a:lnTo>
                <a:lnTo>
                  <a:pt x="1665" y="403"/>
                </a:lnTo>
                <a:lnTo>
                  <a:pt x="1666" y="403"/>
                </a:lnTo>
                <a:lnTo>
                  <a:pt x="1666" y="404"/>
                </a:lnTo>
                <a:lnTo>
                  <a:pt x="1666" y="404"/>
                </a:lnTo>
                <a:lnTo>
                  <a:pt x="1667" y="404"/>
                </a:lnTo>
                <a:lnTo>
                  <a:pt x="1668" y="405"/>
                </a:lnTo>
                <a:lnTo>
                  <a:pt x="1669" y="405"/>
                </a:lnTo>
                <a:lnTo>
                  <a:pt x="1669" y="406"/>
                </a:lnTo>
                <a:lnTo>
                  <a:pt x="1669" y="406"/>
                </a:lnTo>
                <a:lnTo>
                  <a:pt x="1670" y="407"/>
                </a:lnTo>
                <a:lnTo>
                  <a:pt x="1671" y="407"/>
                </a:lnTo>
                <a:lnTo>
                  <a:pt x="1672" y="408"/>
                </a:lnTo>
                <a:lnTo>
                  <a:pt x="1672" y="408"/>
                </a:lnTo>
                <a:lnTo>
                  <a:pt x="1673" y="408"/>
                </a:lnTo>
                <a:lnTo>
                  <a:pt x="1674" y="407"/>
                </a:lnTo>
                <a:lnTo>
                  <a:pt x="1675" y="407"/>
                </a:lnTo>
                <a:lnTo>
                  <a:pt x="1675" y="407"/>
                </a:lnTo>
                <a:lnTo>
                  <a:pt x="1675" y="406"/>
                </a:lnTo>
                <a:lnTo>
                  <a:pt x="1676" y="406"/>
                </a:lnTo>
                <a:lnTo>
                  <a:pt x="1677" y="406"/>
                </a:lnTo>
                <a:lnTo>
                  <a:pt x="1677" y="405"/>
                </a:lnTo>
                <a:lnTo>
                  <a:pt x="1678" y="405"/>
                </a:lnTo>
                <a:lnTo>
                  <a:pt x="1679" y="404"/>
                </a:lnTo>
                <a:lnTo>
                  <a:pt x="1679" y="405"/>
                </a:lnTo>
                <a:lnTo>
                  <a:pt x="1679" y="404"/>
                </a:lnTo>
                <a:lnTo>
                  <a:pt x="1680" y="404"/>
                </a:lnTo>
                <a:lnTo>
                  <a:pt x="1680" y="405"/>
                </a:lnTo>
                <a:lnTo>
                  <a:pt x="1681" y="405"/>
                </a:lnTo>
                <a:lnTo>
                  <a:pt x="1682" y="406"/>
                </a:lnTo>
                <a:lnTo>
                  <a:pt x="1683" y="406"/>
                </a:lnTo>
                <a:lnTo>
                  <a:pt x="1684" y="405"/>
                </a:lnTo>
                <a:lnTo>
                  <a:pt x="1685" y="404"/>
                </a:lnTo>
                <a:lnTo>
                  <a:pt x="1685" y="404"/>
                </a:lnTo>
                <a:lnTo>
                  <a:pt x="1685" y="404"/>
                </a:lnTo>
                <a:lnTo>
                  <a:pt x="1686" y="404"/>
                </a:lnTo>
                <a:lnTo>
                  <a:pt x="1686" y="405"/>
                </a:lnTo>
                <a:lnTo>
                  <a:pt x="1687" y="405"/>
                </a:lnTo>
                <a:lnTo>
                  <a:pt x="1687" y="406"/>
                </a:lnTo>
                <a:lnTo>
                  <a:pt x="1688" y="406"/>
                </a:lnTo>
                <a:lnTo>
                  <a:pt x="1688" y="407"/>
                </a:lnTo>
                <a:lnTo>
                  <a:pt x="1689" y="407"/>
                </a:lnTo>
                <a:lnTo>
                  <a:pt x="1690" y="408"/>
                </a:lnTo>
                <a:lnTo>
                  <a:pt x="1690" y="408"/>
                </a:lnTo>
                <a:lnTo>
                  <a:pt x="1690" y="409"/>
                </a:lnTo>
                <a:lnTo>
                  <a:pt x="1691" y="410"/>
                </a:lnTo>
                <a:lnTo>
                  <a:pt x="1692" y="410"/>
                </a:lnTo>
                <a:lnTo>
                  <a:pt x="1692" y="411"/>
                </a:lnTo>
                <a:lnTo>
                  <a:pt x="1693" y="412"/>
                </a:lnTo>
                <a:lnTo>
                  <a:pt x="1694" y="412"/>
                </a:lnTo>
                <a:lnTo>
                  <a:pt x="1695" y="412"/>
                </a:lnTo>
                <a:lnTo>
                  <a:pt x="1695" y="411"/>
                </a:lnTo>
                <a:lnTo>
                  <a:pt x="1696" y="411"/>
                </a:lnTo>
                <a:lnTo>
                  <a:pt x="1697" y="411"/>
                </a:lnTo>
                <a:lnTo>
                  <a:pt x="1697" y="411"/>
                </a:lnTo>
                <a:lnTo>
                  <a:pt x="1698" y="411"/>
                </a:lnTo>
                <a:lnTo>
                  <a:pt x="1698" y="410"/>
                </a:lnTo>
                <a:lnTo>
                  <a:pt x="1699" y="410"/>
                </a:lnTo>
                <a:lnTo>
                  <a:pt x="1700" y="410"/>
                </a:lnTo>
                <a:lnTo>
                  <a:pt x="1700" y="410"/>
                </a:lnTo>
                <a:lnTo>
                  <a:pt x="1701" y="410"/>
                </a:lnTo>
                <a:lnTo>
                  <a:pt x="1702" y="410"/>
                </a:lnTo>
                <a:lnTo>
                  <a:pt x="1703" y="411"/>
                </a:lnTo>
                <a:lnTo>
                  <a:pt x="1703" y="411"/>
                </a:lnTo>
                <a:lnTo>
                  <a:pt x="1704" y="411"/>
                </a:lnTo>
                <a:lnTo>
                  <a:pt x="1705" y="411"/>
                </a:lnTo>
                <a:lnTo>
                  <a:pt x="1705" y="411"/>
                </a:lnTo>
                <a:lnTo>
                  <a:pt x="1706" y="412"/>
                </a:lnTo>
                <a:lnTo>
                  <a:pt x="1707" y="412"/>
                </a:lnTo>
                <a:lnTo>
                  <a:pt x="1708" y="412"/>
                </a:lnTo>
                <a:lnTo>
                  <a:pt x="1709" y="412"/>
                </a:lnTo>
                <a:lnTo>
                  <a:pt x="1709" y="413"/>
                </a:lnTo>
                <a:lnTo>
                  <a:pt x="1709" y="413"/>
                </a:lnTo>
                <a:lnTo>
                  <a:pt x="1709" y="413"/>
                </a:lnTo>
                <a:lnTo>
                  <a:pt x="1710" y="413"/>
                </a:lnTo>
                <a:lnTo>
                  <a:pt x="1711" y="413"/>
                </a:lnTo>
                <a:lnTo>
                  <a:pt x="1711" y="414"/>
                </a:lnTo>
                <a:lnTo>
                  <a:pt x="1712" y="415"/>
                </a:lnTo>
                <a:lnTo>
                  <a:pt x="1713" y="415"/>
                </a:lnTo>
                <a:lnTo>
                  <a:pt x="1713" y="416"/>
                </a:lnTo>
                <a:lnTo>
                  <a:pt x="1714" y="416"/>
                </a:lnTo>
                <a:lnTo>
                  <a:pt x="1715" y="417"/>
                </a:lnTo>
                <a:lnTo>
                  <a:pt x="1715" y="417"/>
                </a:lnTo>
                <a:lnTo>
                  <a:pt x="1716" y="417"/>
                </a:lnTo>
                <a:lnTo>
                  <a:pt x="1716" y="418"/>
                </a:lnTo>
                <a:lnTo>
                  <a:pt x="1717" y="418"/>
                </a:lnTo>
                <a:lnTo>
                  <a:pt x="1718" y="419"/>
                </a:lnTo>
                <a:lnTo>
                  <a:pt x="1719" y="419"/>
                </a:lnTo>
                <a:lnTo>
                  <a:pt x="1719" y="419"/>
                </a:lnTo>
                <a:lnTo>
                  <a:pt x="1720" y="419"/>
                </a:lnTo>
                <a:lnTo>
                  <a:pt x="1721" y="419"/>
                </a:lnTo>
                <a:lnTo>
                  <a:pt x="1721" y="420"/>
                </a:lnTo>
                <a:lnTo>
                  <a:pt x="1721" y="420"/>
                </a:lnTo>
                <a:lnTo>
                  <a:pt x="1722" y="421"/>
                </a:lnTo>
                <a:lnTo>
                  <a:pt x="1723" y="422"/>
                </a:lnTo>
                <a:lnTo>
                  <a:pt x="1724" y="422"/>
                </a:lnTo>
                <a:lnTo>
                  <a:pt x="1725" y="423"/>
                </a:lnTo>
                <a:lnTo>
                  <a:pt x="1726" y="423"/>
                </a:lnTo>
                <a:lnTo>
                  <a:pt x="1726" y="423"/>
                </a:lnTo>
                <a:lnTo>
                  <a:pt x="1727" y="424"/>
                </a:lnTo>
                <a:lnTo>
                  <a:pt x="1727" y="424"/>
                </a:lnTo>
                <a:lnTo>
                  <a:pt x="1728" y="424"/>
                </a:lnTo>
                <a:lnTo>
                  <a:pt x="1729" y="424"/>
                </a:lnTo>
                <a:lnTo>
                  <a:pt x="1730" y="424"/>
                </a:lnTo>
                <a:lnTo>
                  <a:pt x="1731" y="424"/>
                </a:lnTo>
                <a:lnTo>
                  <a:pt x="1731" y="424"/>
                </a:lnTo>
                <a:lnTo>
                  <a:pt x="1731" y="424"/>
                </a:lnTo>
                <a:lnTo>
                  <a:pt x="1732" y="425"/>
                </a:lnTo>
                <a:lnTo>
                  <a:pt x="1733" y="426"/>
                </a:lnTo>
                <a:lnTo>
                  <a:pt x="1733" y="427"/>
                </a:lnTo>
                <a:lnTo>
                  <a:pt x="1734" y="427"/>
                </a:lnTo>
                <a:lnTo>
                  <a:pt x="1735" y="428"/>
                </a:lnTo>
                <a:lnTo>
                  <a:pt x="1736" y="428"/>
                </a:lnTo>
                <a:lnTo>
                  <a:pt x="1736" y="429"/>
                </a:lnTo>
                <a:lnTo>
                  <a:pt x="1736" y="429"/>
                </a:lnTo>
                <a:lnTo>
                  <a:pt x="1737" y="429"/>
                </a:lnTo>
                <a:lnTo>
                  <a:pt x="1738" y="430"/>
                </a:lnTo>
                <a:lnTo>
                  <a:pt x="1739" y="431"/>
                </a:lnTo>
                <a:lnTo>
                  <a:pt x="1739" y="431"/>
                </a:lnTo>
                <a:lnTo>
                  <a:pt x="1740" y="431"/>
                </a:lnTo>
                <a:lnTo>
                  <a:pt x="1741" y="431"/>
                </a:lnTo>
                <a:lnTo>
                  <a:pt x="1741" y="432"/>
                </a:lnTo>
                <a:lnTo>
                  <a:pt x="1741" y="432"/>
                </a:lnTo>
                <a:lnTo>
                  <a:pt x="1742" y="432"/>
                </a:lnTo>
                <a:lnTo>
                  <a:pt x="1743" y="432"/>
                </a:lnTo>
                <a:lnTo>
                  <a:pt x="1743" y="433"/>
                </a:lnTo>
                <a:lnTo>
                  <a:pt x="1744" y="433"/>
                </a:lnTo>
                <a:lnTo>
                  <a:pt x="1745" y="434"/>
                </a:lnTo>
                <a:lnTo>
                  <a:pt x="1746" y="434"/>
                </a:lnTo>
                <a:lnTo>
                  <a:pt x="1746" y="435"/>
                </a:lnTo>
                <a:lnTo>
                  <a:pt x="1747" y="437"/>
                </a:lnTo>
                <a:lnTo>
                  <a:pt x="1747" y="438"/>
                </a:lnTo>
                <a:lnTo>
                  <a:pt x="1748" y="438"/>
                </a:lnTo>
                <a:lnTo>
                  <a:pt x="1749" y="438"/>
                </a:lnTo>
                <a:lnTo>
                  <a:pt x="1750" y="439"/>
                </a:lnTo>
                <a:lnTo>
                  <a:pt x="1751" y="439"/>
                </a:lnTo>
                <a:lnTo>
                  <a:pt x="1751" y="439"/>
                </a:lnTo>
                <a:lnTo>
                  <a:pt x="1752" y="439"/>
                </a:lnTo>
                <a:lnTo>
                  <a:pt x="1752" y="439"/>
                </a:lnTo>
                <a:lnTo>
                  <a:pt x="1752" y="440"/>
                </a:lnTo>
                <a:lnTo>
                  <a:pt x="1752" y="440"/>
                </a:lnTo>
                <a:lnTo>
                  <a:pt x="1753" y="440"/>
                </a:lnTo>
                <a:lnTo>
                  <a:pt x="1753" y="441"/>
                </a:lnTo>
                <a:lnTo>
                  <a:pt x="1754" y="442"/>
                </a:lnTo>
                <a:lnTo>
                  <a:pt x="1755" y="442"/>
                </a:lnTo>
                <a:lnTo>
                  <a:pt x="1755" y="443"/>
                </a:lnTo>
                <a:lnTo>
                  <a:pt x="1756" y="443"/>
                </a:lnTo>
                <a:lnTo>
                  <a:pt x="1757" y="444"/>
                </a:lnTo>
                <a:lnTo>
                  <a:pt x="1757" y="444"/>
                </a:lnTo>
                <a:lnTo>
                  <a:pt x="1757" y="445"/>
                </a:lnTo>
                <a:lnTo>
                  <a:pt x="1758" y="446"/>
                </a:lnTo>
                <a:lnTo>
                  <a:pt x="1759" y="446"/>
                </a:lnTo>
                <a:lnTo>
                  <a:pt x="1760" y="446"/>
                </a:lnTo>
                <a:lnTo>
                  <a:pt x="1761" y="447"/>
                </a:lnTo>
                <a:lnTo>
                  <a:pt x="1762" y="447"/>
                </a:lnTo>
                <a:lnTo>
                  <a:pt x="1762" y="448"/>
                </a:lnTo>
                <a:lnTo>
                  <a:pt x="1762" y="448"/>
                </a:lnTo>
                <a:lnTo>
                  <a:pt x="1762" y="447"/>
                </a:lnTo>
                <a:lnTo>
                  <a:pt x="1763" y="447"/>
                </a:lnTo>
                <a:lnTo>
                  <a:pt x="1763" y="447"/>
                </a:lnTo>
                <a:lnTo>
                  <a:pt x="1764" y="447"/>
                </a:lnTo>
                <a:lnTo>
                  <a:pt x="1765" y="447"/>
                </a:lnTo>
                <a:lnTo>
                  <a:pt x="1766" y="448"/>
                </a:lnTo>
                <a:lnTo>
                  <a:pt x="1767" y="448"/>
                </a:lnTo>
                <a:lnTo>
                  <a:pt x="1767" y="449"/>
                </a:lnTo>
                <a:lnTo>
                  <a:pt x="1768" y="449"/>
                </a:lnTo>
                <a:lnTo>
                  <a:pt x="1769" y="450"/>
                </a:lnTo>
                <a:lnTo>
                  <a:pt x="1770" y="450"/>
                </a:lnTo>
                <a:lnTo>
                  <a:pt x="1770" y="451"/>
                </a:lnTo>
                <a:lnTo>
                  <a:pt x="1771" y="451"/>
                </a:lnTo>
                <a:lnTo>
                  <a:pt x="1772" y="451"/>
                </a:lnTo>
                <a:lnTo>
                  <a:pt x="1772" y="451"/>
                </a:lnTo>
                <a:lnTo>
                  <a:pt x="1772" y="451"/>
                </a:lnTo>
                <a:lnTo>
                  <a:pt x="1772" y="452"/>
                </a:lnTo>
                <a:lnTo>
                  <a:pt x="1773" y="452"/>
                </a:lnTo>
                <a:lnTo>
                  <a:pt x="1774" y="452"/>
                </a:lnTo>
                <a:lnTo>
                  <a:pt x="1775" y="452"/>
                </a:lnTo>
                <a:lnTo>
                  <a:pt x="1775" y="453"/>
                </a:lnTo>
                <a:lnTo>
                  <a:pt x="1776" y="453"/>
                </a:lnTo>
                <a:lnTo>
                  <a:pt x="1776" y="453"/>
                </a:lnTo>
                <a:lnTo>
                  <a:pt x="1777" y="453"/>
                </a:lnTo>
                <a:lnTo>
                  <a:pt x="1778" y="452"/>
                </a:lnTo>
                <a:lnTo>
                  <a:pt x="1778" y="452"/>
                </a:lnTo>
                <a:lnTo>
                  <a:pt x="1778" y="453"/>
                </a:lnTo>
                <a:lnTo>
                  <a:pt x="1779" y="454"/>
                </a:lnTo>
                <a:lnTo>
                  <a:pt x="1780" y="455"/>
                </a:lnTo>
                <a:lnTo>
                  <a:pt x="1781" y="455"/>
                </a:lnTo>
                <a:lnTo>
                  <a:pt x="1781" y="456"/>
                </a:lnTo>
                <a:lnTo>
                  <a:pt x="1782" y="457"/>
                </a:lnTo>
                <a:lnTo>
                  <a:pt x="1782" y="458"/>
                </a:lnTo>
                <a:lnTo>
                  <a:pt x="1783" y="459"/>
                </a:lnTo>
                <a:lnTo>
                  <a:pt x="1783" y="460"/>
                </a:lnTo>
                <a:lnTo>
                  <a:pt x="1783" y="460"/>
                </a:lnTo>
                <a:lnTo>
                  <a:pt x="1783" y="461"/>
                </a:lnTo>
                <a:lnTo>
                  <a:pt x="1784" y="461"/>
                </a:lnTo>
                <a:lnTo>
                  <a:pt x="1785" y="462"/>
                </a:lnTo>
                <a:lnTo>
                  <a:pt x="1786" y="463"/>
                </a:lnTo>
                <a:lnTo>
                  <a:pt x="1786" y="464"/>
                </a:lnTo>
                <a:lnTo>
                  <a:pt x="1787" y="464"/>
                </a:lnTo>
                <a:lnTo>
                  <a:pt x="1787" y="465"/>
                </a:lnTo>
                <a:lnTo>
                  <a:pt x="1788" y="465"/>
                </a:lnTo>
                <a:lnTo>
                  <a:pt x="1788" y="465"/>
                </a:lnTo>
                <a:lnTo>
                  <a:pt x="1788" y="467"/>
                </a:lnTo>
                <a:lnTo>
                  <a:pt x="1789" y="468"/>
                </a:lnTo>
                <a:lnTo>
                  <a:pt x="1790" y="470"/>
                </a:lnTo>
                <a:lnTo>
                  <a:pt x="1791" y="470"/>
                </a:lnTo>
                <a:lnTo>
                  <a:pt x="1792" y="470"/>
                </a:lnTo>
                <a:lnTo>
                  <a:pt x="1793" y="471"/>
                </a:lnTo>
                <a:lnTo>
                  <a:pt x="1793" y="471"/>
                </a:lnTo>
                <a:lnTo>
                  <a:pt x="1794" y="471"/>
                </a:lnTo>
                <a:lnTo>
                  <a:pt x="1794" y="472"/>
                </a:lnTo>
                <a:lnTo>
                  <a:pt x="1794" y="473"/>
                </a:lnTo>
                <a:lnTo>
                  <a:pt x="1795" y="473"/>
                </a:lnTo>
                <a:lnTo>
                  <a:pt x="1796" y="474"/>
                </a:lnTo>
                <a:lnTo>
                  <a:pt x="1797" y="475"/>
                </a:lnTo>
                <a:lnTo>
                  <a:pt x="1798" y="475"/>
                </a:lnTo>
                <a:lnTo>
                  <a:pt x="1798" y="476"/>
                </a:lnTo>
                <a:lnTo>
                  <a:pt x="1799" y="477"/>
                </a:lnTo>
                <a:lnTo>
                  <a:pt x="1800" y="478"/>
                </a:lnTo>
                <a:lnTo>
                  <a:pt x="1800" y="479"/>
                </a:lnTo>
                <a:lnTo>
                  <a:pt x="1801" y="479"/>
                </a:lnTo>
                <a:lnTo>
                  <a:pt x="1802" y="480"/>
                </a:lnTo>
                <a:lnTo>
                  <a:pt x="1803" y="480"/>
                </a:lnTo>
                <a:lnTo>
                  <a:pt x="1803" y="480"/>
                </a:lnTo>
                <a:lnTo>
                  <a:pt x="1804" y="480"/>
                </a:lnTo>
                <a:lnTo>
                  <a:pt x="1804" y="481"/>
                </a:lnTo>
                <a:lnTo>
                  <a:pt x="1805" y="481"/>
                </a:lnTo>
                <a:lnTo>
                  <a:pt x="1805" y="482"/>
                </a:lnTo>
                <a:lnTo>
                  <a:pt x="1806" y="482"/>
                </a:lnTo>
                <a:lnTo>
                  <a:pt x="1806" y="483"/>
                </a:lnTo>
                <a:lnTo>
                  <a:pt x="1806" y="483"/>
                </a:lnTo>
                <a:lnTo>
                  <a:pt x="1807" y="483"/>
                </a:lnTo>
                <a:lnTo>
                  <a:pt x="1808" y="484"/>
                </a:lnTo>
                <a:lnTo>
                  <a:pt x="1808" y="485"/>
                </a:lnTo>
                <a:lnTo>
                  <a:pt x="1809" y="485"/>
                </a:lnTo>
                <a:lnTo>
                  <a:pt x="1809" y="485"/>
                </a:lnTo>
                <a:lnTo>
                  <a:pt x="1810" y="485"/>
                </a:lnTo>
                <a:lnTo>
                  <a:pt x="1811" y="486"/>
                </a:lnTo>
                <a:lnTo>
                  <a:pt x="1812" y="486"/>
                </a:lnTo>
                <a:lnTo>
                  <a:pt x="1812" y="487"/>
                </a:lnTo>
                <a:lnTo>
                  <a:pt x="1812" y="488"/>
                </a:lnTo>
                <a:lnTo>
                  <a:pt x="1813" y="488"/>
                </a:lnTo>
                <a:lnTo>
                  <a:pt x="1814" y="489"/>
                </a:lnTo>
                <a:lnTo>
                  <a:pt x="1814" y="489"/>
                </a:lnTo>
                <a:lnTo>
                  <a:pt x="1815" y="489"/>
                </a:lnTo>
                <a:lnTo>
                  <a:pt x="1815" y="490"/>
                </a:lnTo>
                <a:lnTo>
                  <a:pt x="1816" y="490"/>
                </a:lnTo>
                <a:lnTo>
                  <a:pt x="1816" y="491"/>
                </a:lnTo>
                <a:lnTo>
                  <a:pt x="1817" y="491"/>
                </a:lnTo>
                <a:lnTo>
                  <a:pt x="1818" y="491"/>
                </a:lnTo>
                <a:lnTo>
                  <a:pt x="1819" y="491"/>
                </a:lnTo>
                <a:lnTo>
                  <a:pt x="1819" y="491"/>
                </a:lnTo>
                <a:lnTo>
                  <a:pt x="1819" y="491"/>
                </a:lnTo>
                <a:lnTo>
                  <a:pt x="1820" y="490"/>
                </a:lnTo>
                <a:lnTo>
                  <a:pt x="1821" y="490"/>
                </a:lnTo>
                <a:lnTo>
                  <a:pt x="1822" y="491"/>
                </a:lnTo>
                <a:lnTo>
                  <a:pt x="1823" y="491"/>
                </a:lnTo>
                <a:lnTo>
                  <a:pt x="1824" y="491"/>
                </a:lnTo>
                <a:lnTo>
                  <a:pt x="1824" y="491"/>
                </a:lnTo>
                <a:lnTo>
                  <a:pt x="1824" y="492"/>
                </a:lnTo>
                <a:lnTo>
                  <a:pt x="1824" y="492"/>
                </a:lnTo>
                <a:lnTo>
                  <a:pt x="1825" y="492"/>
                </a:lnTo>
                <a:lnTo>
                  <a:pt x="1825" y="492"/>
                </a:lnTo>
                <a:lnTo>
                  <a:pt x="1826" y="492"/>
                </a:lnTo>
                <a:lnTo>
                  <a:pt x="1827" y="492"/>
                </a:lnTo>
                <a:lnTo>
                  <a:pt x="1827" y="493"/>
                </a:lnTo>
                <a:lnTo>
                  <a:pt x="1828" y="493"/>
                </a:lnTo>
                <a:lnTo>
                  <a:pt x="1829" y="494"/>
                </a:lnTo>
                <a:lnTo>
                  <a:pt x="1829" y="494"/>
                </a:lnTo>
                <a:lnTo>
                  <a:pt x="1830" y="494"/>
                </a:lnTo>
                <a:lnTo>
                  <a:pt x="1830" y="495"/>
                </a:lnTo>
                <a:lnTo>
                  <a:pt x="1831" y="495"/>
                </a:lnTo>
                <a:lnTo>
                  <a:pt x="1832" y="495"/>
                </a:lnTo>
                <a:lnTo>
                  <a:pt x="1832" y="496"/>
                </a:lnTo>
                <a:lnTo>
                  <a:pt x="1833" y="496"/>
                </a:lnTo>
                <a:lnTo>
                  <a:pt x="1834" y="495"/>
                </a:lnTo>
                <a:lnTo>
                  <a:pt x="1834" y="496"/>
                </a:lnTo>
                <a:lnTo>
                  <a:pt x="1835" y="496"/>
                </a:lnTo>
                <a:lnTo>
                  <a:pt x="1836" y="496"/>
                </a:lnTo>
                <a:lnTo>
                  <a:pt x="1837" y="496"/>
                </a:lnTo>
                <a:lnTo>
                  <a:pt x="1837" y="496"/>
                </a:lnTo>
                <a:lnTo>
                  <a:pt x="1838" y="496"/>
                </a:lnTo>
                <a:lnTo>
                  <a:pt x="1839" y="496"/>
                </a:lnTo>
                <a:lnTo>
                  <a:pt x="1839" y="496"/>
                </a:lnTo>
                <a:lnTo>
                  <a:pt x="1840" y="497"/>
                </a:lnTo>
                <a:lnTo>
                  <a:pt x="1841" y="497"/>
                </a:lnTo>
                <a:lnTo>
                  <a:pt x="1842" y="497"/>
                </a:lnTo>
                <a:lnTo>
                  <a:pt x="1843" y="498"/>
                </a:lnTo>
                <a:lnTo>
                  <a:pt x="1843" y="497"/>
                </a:lnTo>
                <a:lnTo>
                  <a:pt x="1844" y="496"/>
                </a:lnTo>
                <a:lnTo>
                  <a:pt x="1844" y="496"/>
                </a:lnTo>
                <a:lnTo>
                  <a:pt x="1845" y="496"/>
                </a:lnTo>
                <a:lnTo>
                  <a:pt x="1846" y="496"/>
                </a:lnTo>
                <a:lnTo>
                  <a:pt x="1847" y="496"/>
                </a:lnTo>
                <a:lnTo>
                  <a:pt x="1848" y="495"/>
                </a:lnTo>
                <a:lnTo>
                  <a:pt x="1849" y="495"/>
                </a:lnTo>
                <a:lnTo>
                  <a:pt x="1849" y="495"/>
                </a:lnTo>
                <a:lnTo>
                  <a:pt x="1850" y="494"/>
                </a:lnTo>
                <a:lnTo>
                  <a:pt x="1850" y="494"/>
                </a:lnTo>
                <a:lnTo>
                  <a:pt x="1851" y="494"/>
                </a:lnTo>
                <a:lnTo>
                  <a:pt x="1852" y="495"/>
                </a:lnTo>
                <a:lnTo>
                  <a:pt x="1853" y="495"/>
                </a:lnTo>
                <a:lnTo>
                  <a:pt x="1854" y="495"/>
                </a:lnTo>
                <a:lnTo>
                  <a:pt x="1855" y="495"/>
                </a:lnTo>
                <a:lnTo>
                  <a:pt x="1855" y="495"/>
                </a:lnTo>
                <a:lnTo>
                  <a:pt x="1855" y="494"/>
                </a:lnTo>
                <a:lnTo>
                  <a:pt x="1856" y="494"/>
                </a:lnTo>
                <a:lnTo>
                  <a:pt x="1856" y="493"/>
                </a:lnTo>
                <a:lnTo>
                  <a:pt x="1857" y="493"/>
                </a:lnTo>
                <a:lnTo>
                  <a:pt x="1858" y="493"/>
                </a:lnTo>
                <a:lnTo>
                  <a:pt x="1859" y="492"/>
                </a:lnTo>
                <a:lnTo>
                  <a:pt x="1860" y="492"/>
                </a:lnTo>
                <a:lnTo>
                  <a:pt x="1860" y="492"/>
                </a:lnTo>
                <a:lnTo>
                  <a:pt x="1861" y="492"/>
                </a:lnTo>
                <a:lnTo>
                  <a:pt x="1861" y="492"/>
                </a:lnTo>
                <a:lnTo>
                  <a:pt x="1862" y="492"/>
                </a:lnTo>
                <a:lnTo>
                  <a:pt x="1863" y="492"/>
                </a:lnTo>
                <a:lnTo>
                  <a:pt x="1864" y="492"/>
                </a:lnTo>
                <a:lnTo>
                  <a:pt x="1865" y="492"/>
                </a:lnTo>
                <a:lnTo>
                  <a:pt x="1865" y="492"/>
                </a:lnTo>
                <a:lnTo>
                  <a:pt x="1866" y="492"/>
                </a:lnTo>
                <a:lnTo>
                  <a:pt x="1867" y="492"/>
                </a:lnTo>
                <a:lnTo>
                  <a:pt x="1867" y="493"/>
                </a:lnTo>
                <a:lnTo>
                  <a:pt x="1868" y="493"/>
                </a:lnTo>
                <a:lnTo>
                  <a:pt x="1869" y="494"/>
                </a:lnTo>
                <a:lnTo>
                  <a:pt x="1870" y="494"/>
                </a:lnTo>
                <a:lnTo>
                  <a:pt x="1870" y="494"/>
                </a:lnTo>
                <a:lnTo>
                  <a:pt x="1871" y="495"/>
                </a:lnTo>
                <a:lnTo>
                  <a:pt x="1872" y="495"/>
                </a:lnTo>
                <a:lnTo>
                  <a:pt x="1873" y="496"/>
                </a:lnTo>
                <a:lnTo>
                  <a:pt x="1873" y="496"/>
                </a:lnTo>
                <a:lnTo>
                  <a:pt x="1874" y="496"/>
                </a:lnTo>
                <a:lnTo>
                  <a:pt x="1875" y="496"/>
                </a:lnTo>
                <a:lnTo>
                  <a:pt x="1875" y="495"/>
                </a:lnTo>
                <a:lnTo>
                  <a:pt x="1876" y="494"/>
                </a:lnTo>
                <a:lnTo>
                  <a:pt x="1877" y="494"/>
                </a:lnTo>
                <a:lnTo>
                  <a:pt x="1878" y="494"/>
                </a:lnTo>
                <a:lnTo>
                  <a:pt x="1879" y="495"/>
                </a:lnTo>
                <a:lnTo>
                  <a:pt x="1879" y="495"/>
                </a:lnTo>
                <a:lnTo>
                  <a:pt x="1879" y="496"/>
                </a:lnTo>
                <a:lnTo>
                  <a:pt x="1880" y="496"/>
                </a:lnTo>
                <a:lnTo>
                  <a:pt x="1880" y="496"/>
                </a:lnTo>
                <a:lnTo>
                  <a:pt x="1881" y="496"/>
                </a:lnTo>
                <a:lnTo>
                  <a:pt x="1882" y="496"/>
                </a:lnTo>
                <a:lnTo>
                  <a:pt x="1883" y="496"/>
                </a:lnTo>
                <a:lnTo>
                  <a:pt x="1884" y="497"/>
                </a:lnTo>
                <a:lnTo>
                  <a:pt x="1885" y="497"/>
                </a:lnTo>
                <a:lnTo>
                  <a:pt x="1886" y="498"/>
                </a:lnTo>
                <a:lnTo>
                  <a:pt x="1886" y="498"/>
                </a:lnTo>
                <a:lnTo>
                  <a:pt x="1886" y="499"/>
                </a:lnTo>
                <a:lnTo>
                  <a:pt x="1887" y="499"/>
                </a:lnTo>
                <a:lnTo>
                  <a:pt x="1888" y="499"/>
                </a:lnTo>
                <a:lnTo>
                  <a:pt x="1889" y="499"/>
                </a:lnTo>
                <a:lnTo>
                  <a:pt x="1890" y="499"/>
                </a:lnTo>
                <a:lnTo>
                  <a:pt x="1890" y="500"/>
                </a:lnTo>
                <a:lnTo>
                  <a:pt x="1891" y="500"/>
                </a:lnTo>
                <a:lnTo>
                  <a:pt x="1891" y="500"/>
                </a:lnTo>
                <a:lnTo>
                  <a:pt x="1891" y="500"/>
                </a:lnTo>
                <a:lnTo>
                  <a:pt x="1892" y="500"/>
                </a:lnTo>
                <a:lnTo>
                  <a:pt x="1893" y="501"/>
                </a:lnTo>
                <a:lnTo>
                  <a:pt x="1894" y="501"/>
                </a:lnTo>
                <a:lnTo>
                  <a:pt x="1895" y="501"/>
                </a:lnTo>
                <a:lnTo>
                  <a:pt x="1896" y="502"/>
                </a:lnTo>
                <a:lnTo>
                  <a:pt x="1896" y="502"/>
                </a:lnTo>
                <a:lnTo>
                  <a:pt x="1897" y="502"/>
                </a:lnTo>
                <a:lnTo>
                  <a:pt x="1897" y="503"/>
                </a:lnTo>
                <a:lnTo>
                  <a:pt x="1897" y="503"/>
                </a:lnTo>
                <a:lnTo>
                  <a:pt x="1898" y="503"/>
                </a:lnTo>
                <a:lnTo>
                  <a:pt x="1899" y="504"/>
                </a:lnTo>
                <a:lnTo>
                  <a:pt x="1900" y="504"/>
                </a:lnTo>
                <a:lnTo>
                  <a:pt x="1901" y="504"/>
                </a:lnTo>
                <a:lnTo>
                  <a:pt x="1901" y="504"/>
                </a:lnTo>
                <a:lnTo>
                  <a:pt x="1901" y="505"/>
                </a:lnTo>
                <a:lnTo>
                  <a:pt x="1902" y="505"/>
                </a:lnTo>
                <a:lnTo>
                  <a:pt x="1903" y="505"/>
                </a:lnTo>
                <a:lnTo>
                  <a:pt x="1903" y="506"/>
                </a:lnTo>
                <a:lnTo>
                  <a:pt x="1903" y="506"/>
                </a:lnTo>
                <a:lnTo>
                  <a:pt x="1904" y="506"/>
                </a:lnTo>
                <a:lnTo>
                  <a:pt x="1905" y="506"/>
                </a:lnTo>
                <a:lnTo>
                  <a:pt x="1905" y="506"/>
                </a:lnTo>
                <a:lnTo>
                  <a:pt x="1906" y="506"/>
                </a:lnTo>
                <a:lnTo>
                  <a:pt x="1906" y="507"/>
                </a:lnTo>
                <a:lnTo>
                  <a:pt x="1907" y="507"/>
                </a:lnTo>
                <a:lnTo>
                  <a:pt x="1908" y="507"/>
                </a:lnTo>
                <a:lnTo>
                  <a:pt x="1909" y="507"/>
                </a:lnTo>
                <a:lnTo>
                  <a:pt x="1910" y="507"/>
                </a:lnTo>
                <a:lnTo>
                  <a:pt x="1910" y="508"/>
                </a:lnTo>
                <a:lnTo>
                  <a:pt x="1911" y="508"/>
                </a:lnTo>
                <a:lnTo>
                  <a:pt x="1911" y="508"/>
                </a:lnTo>
                <a:lnTo>
                  <a:pt x="1912" y="509"/>
                </a:lnTo>
                <a:lnTo>
                  <a:pt x="1913" y="509"/>
                </a:lnTo>
                <a:lnTo>
                  <a:pt x="1914" y="509"/>
                </a:lnTo>
                <a:lnTo>
                  <a:pt x="1915" y="509"/>
                </a:lnTo>
                <a:lnTo>
                  <a:pt x="1916" y="510"/>
                </a:lnTo>
                <a:lnTo>
                  <a:pt x="1916" y="511"/>
                </a:lnTo>
                <a:lnTo>
                  <a:pt x="1916" y="511"/>
                </a:lnTo>
                <a:lnTo>
                  <a:pt x="1917" y="511"/>
                </a:lnTo>
                <a:lnTo>
                  <a:pt x="1918" y="511"/>
                </a:lnTo>
                <a:lnTo>
                  <a:pt x="1919" y="511"/>
                </a:lnTo>
                <a:lnTo>
                  <a:pt x="1920" y="511"/>
                </a:lnTo>
                <a:lnTo>
                  <a:pt x="1921" y="511"/>
                </a:lnTo>
                <a:lnTo>
                  <a:pt x="1922" y="511"/>
                </a:lnTo>
                <a:lnTo>
                  <a:pt x="1922" y="511"/>
                </a:lnTo>
                <a:lnTo>
                  <a:pt x="1922" y="511"/>
                </a:lnTo>
                <a:lnTo>
                  <a:pt x="1922" y="510"/>
                </a:lnTo>
                <a:lnTo>
                  <a:pt x="1923" y="510"/>
                </a:lnTo>
                <a:lnTo>
                  <a:pt x="1923" y="509"/>
                </a:lnTo>
                <a:lnTo>
                  <a:pt x="1924" y="509"/>
                </a:lnTo>
                <a:lnTo>
                  <a:pt x="1925" y="509"/>
                </a:lnTo>
                <a:lnTo>
                  <a:pt x="1925" y="508"/>
                </a:lnTo>
                <a:lnTo>
                  <a:pt x="1926" y="508"/>
                </a:lnTo>
                <a:lnTo>
                  <a:pt x="1926" y="509"/>
                </a:lnTo>
                <a:lnTo>
                  <a:pt x="1927" y="509"/>
                </a:lnTo>
                <a:lnTo>
                  <a:pt x="1927" y="509"/>
                </a:lnTo>
                <a:lnTo>
                  <a:pt x="1927" y="509"/>
                </a:lnTo>
                <a:lnTo>
                  <a:pt x="1928" y="510"/>
                </a:lnTo>
                <a:lnTo>
                  <a:pt x="1929" y="510"/>
                </a:lnTo>
                <a:lnTo>
                  <a:pt x="1930" y="511"/>
                </a:lnTo>
                <a:lnTo>
                  <a:pt x="1931" y="511"/>
                </a:lnTo>
                <a:lnTo>
                  <a:pt x="1932" y="511"/>
                </a:lnTo>
                <a:lnTo>
                  <a:pt x="1932" y="511"/>
                </a:lnTo>
                <a:lnTo>
                  <a:pt x="1933" y="511"/>
                </a:lnTo>
                <a:lnTo>
                  <a:pt x="1933" y="512"/>
                </a:lnTo>
                <a:lnTo>
                  <a:pt x="1934" y="512"/>
                </a:lnTo>
                <a:lnTo>
                  <a:pt x="1934" y="512"/>
                </a:lnTo>
                <a:lnTo>
                  <a:pt x="1935" y="513"/>
                </a:lnTo>
                <a:lnTo>
                  <a:pt x="1936" y="514"/>
                </a:lnTo>
                <a:lnTo>
                  <a:pt x="1937" y="515"/>
                </a:lnTo>
                <a:lnTo>
                  <a:pt x="1937" y="516"/>
                </a:lnTo>
                <a:lnTo>
                  <a:pt x="1938" y="516"/>
                </a:lnTo>
                <a:lnTo>
                  <a:pt x="1939" y="516"/>
                </a:lnTo>
                <a:lnTo>
                  <a:pt x="1940" y="516"/>
                </a:lnTo>
                <a:lnTo>
                  <a:pt x="1940" y="516"/>
                </a:lnTo>
                <a:lnTo>
                  <a:pt x="1941" y="516"/>
                </a:lnTo>
                <a:lnTo>
                  <a:pt x="1942" y="516"/>
                </a:lnTo>
                <a:lnTo>
                  <a:pt x="1942" y="517"/>
                </a:lnTo>
                <a:lnTo>
                  <a:pt x="1943" y="517"/>
                </a:lnTo>
                <a:lnTo>
                  <a:pt x="1943" y="516"/>
                </a:lnTo>
                <a:lnTo>
                  <a:pt x="1944" y="516"/>
                </a:lnTo>
                <a:lnTo>
                  <a:pt x="1945" y="516"/>
                </a:lnTo>
                <a:lnTo>
                  <a:pt x="1945" y="516"/>
                </a:lnTo>
                <a:lnTo>
                  <a:pt x="1946" y="516"/>
                </a:lnTo>
                <a:lnTo>
                  <a:pt x="1946" y="516"/>
                </a:lnTo>
                <a:lnTo>
                  <a:pt x="1947" y="515"/>
                </a:lnTo>
                <a:lnTo>
                  <a:pt x="1947" y="515"/>
                </a:lnTo>
                <a:lnTo>
                  <a:pt x="1948" y="515"/>
                </a:lnTo>
                <a:lnTo>
                  <a:pt x="1949" y="516"/>
                </a:lnTo>
                <a:lnTo>
                  <a:pt x="1950" y="516"/>
                </a:lnTo>
                <a:lnTo>
                  <a:pt x="1951" y="516"/>
                </a:lnTo>
                <a:lnTo>
                  <a:pt x="1951" y="516"/>
                </a:lnTo>
                <a:lnTo>
                  <a:pt x="1952" y="516"/>
                </a:lnTo>
                <a:lnTo>
                  <a:pt x="1952" y="516"/>
                </a:lnTo>
                <a:lnTo>
                  <a:pt x="1952" y="517"/>
                </a:lnTo>
                <a:lnTo>
                  <a:pt x="1953" y="517"/>
                </a:lnTo>
                <a:lnTo>
                  <a:pt x="1954" y="517"/>
                </a:lnTo>
                <a:lnTo>
                  <a:pt x="1954" y="518"/>
                </a:lnTo>
                <a:lnTo>
                  <a:pt x="1955" y="518"/>
                </a:lnTo>
                <a:lnTo>
                  <a:pt x="1956" y="518"/>
                </a:lnTo>
                <a:lnTo>
                  <a:pt x="1957" y="519"/>
                </a:lnTo>
                <a:lnTo>
                  <a:pt x="1958" y="519"/>
                </a:lnTo>
                <a:lnTo>
                  <a:pt x="1958" y="520"/>
                </a:lnTo>
                <a:lnTo>
                  <a:pt x="1958" y="520"/>
                </a:lnTo>
                <a:lnTo>
                  <a:pt x="1959" y="520"/>
                </a:lnTo>
                <a:lnTo>
                  <a:pt x="1960" y="521"/>
                </a:lnTo>
                <a:lnTo>
                  <a:pt x="1961" y="521"/>
                </a:lnTo>
                <a:lnTo>
                  <a:pt x="1961" y="521"/>
                </a:lnTo>
                <a:lnTo>
                  <a:pt x="1962" y="521"/>
                </a:lnTo>
                <a:lnTo>
                  <a:pt x="1963" y="522"/>
                </a:lnTo>
                <a:lnTo>
                  <a:pt x="1963" y="523"/>
                </a:lnTo>
                <a:lnTo>
                  <a:pt x="1964" y="524"/>
                </a:lnTo>
                <a:lnTo>
                  <a:pt x="1964" y="524"/>
                </a:lnTo>
                <a:lnTo>
                  <a:pt x="1964" y="525"/>
                </a:lnTo>
                <a:lnTo>
                  <a:pt x="1965" y="525"/>
                </a:lnTo>
                <a:lnTo>
                  <a:pt x="1966" y="525"/>
                </a:lnTo>
                <a:lnTo>
                  <a:pt x="1966" y="526"/>
                </a:lnTo>
                <a:lnTo>
                  <a:pt x="1967" y="526"/>
                </a:lnTo>
                <a:lnTo>
                  <a:pt x="1968" y="526"/>
                </a:lnTo>
                <a:lnTo>
                  <a:pt x="1968" y="527"/>
                </a:lnTo>
                <a:lnTo>
                  <a:pt x="1969" y="527"/>
                </a:lnTo>
                <a:lnTo>
                  <a:pt x="1970" y="527"/>
                </a:lnTo>
                <a:lnTo>
                  <a:pt x="1970" y="527"/>
                </a:lnTo>
                <a:lnTo>
                  <a:pt x="1971" y="527"/>
                </a:lnTo>
                <a:lnTo>
                  <a:pt x="1972" y="527"/>
                </a:lnTo>
                <a:lnTo>
                  <a:pt x="1972" y="528"/>
                </a:lnTo>
                <a:lnTo>
                  <a:pt x="1973" y="528"/>
                </a:lnTo>
                <a:lnTo>
                  <a:pt x="1973" y="528"/>
                </a:lnTo>
                <a:lnTo>
                  <a:pt x="1973" y="529"/>
                </a:lnTo>
                <a:lnTo>
                  <a:pt x="1974" y="529"/>
                </a:lnTo>
                <a:lnTo>
                  <a:pt x="1975" y="530"/>
                </a:lnTo>
                <a:lnTo>
                  <a:pt x="1976" y="530"/>
                </a:lnTo>
                <a:lnTo>
                  <a:pt x="1976" y="531"/>
                </a:lnTo>
                <a:lnTo>
                  <a:pt x="1977" y="531"/>
                </a:lnTo>
                <a:lnTo>
                  <a:pt x="1977" y="532"/>
                </a:lnTo>
                <a:lnTo>
                  <a:pt x="1977" y="532"/>
                </a:lnTo>
                <a:lnTo>
                  <a:pt x="1978" y="532"/>
                </a:lnTo>
                <a:lnTo>
                  <a:pt x="1978" y="532"/>
                </a:lnTo>
                <a:lnTo>
                  <a:pt x="1978" y="532"/>
                </a:lnTo>
                <a:lnTo>
                  <a:pt x="1979" y="533"/>
                </a:lnTo>
                <a:lnTo>
                  <a:pt x="1980" y="533"/>
                </a:lnTo>
                <a:lnTo>
                  <a:pt x="1981" y="534"/>
                </a:lnTo>
                <a:lnTo>
                  <a:pt x="1982" y="534"/>
                </a:lnTo>
                <a:lnTo>
                  <a:pt x="1983" y="534"/>
                </a:lnTo>
                <a:lnTo>
                  <a:pt x="1983" y="535"/>
                </a:lnTo>
                <a:lnTo>
                  <a:pt x="1983" y="535"/>
                </a:lnTo>
                <a:lnTo>
                  <a:pt x="1984" y="535"/>
                </a:lnTo>
                <a:lnTo>
                  <a:pt x="1985" y="536"/>
                </a:lnTo>
                <a:lnTo>
                  <a:pt x="1986" y="536"/>
                </a:lnTo>
                <a:lnTo>
                  <a:pt x="1987" y="536"/>
                </a:lnTo>
                <a:lnTo>
                  <a:pt x="1987" y="537"/>
                </a:lnTo>
                <a:lnTo>
                  <a:pt x="1988" y="537"/>
                </a:lnTo>
                <a:lnTo>
                  <a:pt x="1988" y="537"/>
                </a:lnTo>
                <a:lnTo>
                  <a:pt x="1988" y="537"/>
                </a:lnTo>
                <a:lnTo>
                  <a:pt x="1989" y="537"/>
                </a:lnTo>
                <a:lnTo>
                  <a:pt x="1990" y="537"/>
                </a:lnTo>
                <a:lnTo>
                  <a:pt x="1991" y="537"/>
                </a:lnTo>
                <a:lnTo>
                  <a:pt x="1991" y="538"/>
                </a:lnTo>
                <a:lnTo>
                  <a:pt x="1992" y="538"/>
                </a:lnTo>
                <a:lnTo>
                  <a:pt x="1993" y="539"/>
                </a:lnTo>
                <a:lnTo>
                  <a:pt x="1994" y="539"/>
                </a:lnTo>
                <a:lnTo>
                  <a:pt x="1994" y="540"/>
                </a:lnTo>
                <a:lnTo>
                  <a:pt x="1994" y="540"/>
                </a:lnTo>
                <a:lnTo>
                  <a:pt x="1994" y="541"/>
                </a:lnTo>
                <a:lnTo>
                  <a:pt x="1995" y="540"/>
                </a:lnTo>
                <a:lnTo>
                  <a:pt x="1996" y="540"/>
                </a:lnTo>
                <a:lnTo>
                  <a:pt x="1997" y="540"/>
                </a:lnTo>
                <a:lnTo>
                  <a:pt x="1998" y="540"/>
                </a:lnTo>
                <a:lnTo>
                  <a:pt x="1998" y="541"/>
                </a:lnTo>
                <a:lnTo>
                  <a:pt x="1999" y="541"/>
                </a:lnTo>
                <a:lnTo>
                  <a:pt x="1999" y="541"/>
                </a:lnTo>
                <a:lnTo>
                  <a:pt x="2000" y="541"/>
                </a:lnTo>
                <a:lnTo>
                  <a:pt x="2001" y="542"/>
                </a:lnTo>
                <a:lnTo>
                  <a:pt x="2001" y="542"/>
                </a:lnTo>
                <a:lnTo>
                  <a:pt x="2002" y="542"/>
                </a:lnTo>
                <a:lnTo>
                  <a:pt x="2003" y="542"/>
                </a:lnTo>
                <a:lnTo>
                  <a:pt x="2004" y="542"/>
                </a:lnTo>
                <a:lnTo>
                  <a:pt x="2004" y="543"/>
                </a:lnTo>
                <a:lnTo>
                  <a:pt x="2004" y="543"/>
                </a:lnTo>
                <a:lnTo>
                  <a:pt x="2005" y="544"/>
                </a:lnTo>
                <a:lnTo>
                  <a:pt x="2006" y="545"/>
                </a:lnTo>
                <a:lnTo>
                  <a:pt x="2007" y="545"/>
                </a:lnTo>
                <a:lnTo>
                  <a:pt x="2007" y="545"/>
                </a:lnTo>
                <a:lnTo>
                  <a:pt x="2007" y="546"/>
                </a:lnTo>
                <a:lnTo>
                  <a:pt x="2008" y="546"/>
                </a:lnTo>
                <a:lnTo>
                  <a:pt x="2009" y="546"/>
                </a:lnTo>
                <a:lnTo>
                  <a:pt x="2009" y="546"/>
                </a:lnTo>
                <a:lnTo>
                  <a:pt x="2010" y="547"/>
                </a:lnTo>
                <a:lnTo>
                  <a:pt x="2011" y="547"/>
                </a:lnTo>
                <a:lnTo>
                  <a:pt x="2012" y="547"/>
                </a:lnTo>
                <a:lnTo>
                  <a:pt x="2013" y="547"/>
                </a:lnTo>
                <a:lnTo>
                  <a:pt x="2013" y="547"/>
                </a:lnTo>
                <a:lnTo>
                  <a:pt x="2014" y="547"/>
                </a:lnTo>
                <a:lnTo>
                  <a:pt x="2014" y="547"/>
                </a:lnTo>
                <a:lnTo>
                  <a:pt x="2015" y="547"/>
                </a:lnTo>
                <a:lnTo>
                  <a:pt x="2016" y="547"/>
                </a:lnTo>
                <a:lnTo>
                  <a:pt x="2017" y="547"/>
                </a:lnTo>
                <a:lnTo>
                  <a:pt x="2018" y="548"/>
                </a:lnTo>
                <a:lnTo>
                  <a:pt x="2019" y="548"/>
                </a:lnTo>
                <a:lnTo>
                  <a:pt x="2019" y="548"/>
                </a:lnTo>
                <a:lnTo>
                  <a:pt x="2019" y="547"/>
                </a:lnTo>
                <a:lnTo>
                  <a:pt x="2019" y="547"/>
                </a:lnTo>
                <a:lnTo>
                  <a:pt x="2020" y="547"/>
                </a:lnTo>
                <a:lnTo>
                  <a:pt x="2021" y="547"/>
                </a:lnTo>
                <a:lnTo>
                  <a:pt x="2022" y="547"/>
                </a:lnTo>
                <a:lnTo>
                  <a:pt x="2023" y="546"/>
                </a:lnTo>
                <a:lnTo>
                  <a:pt x="2024" y="545"/>
                </a:lnTo>
                <a:lnTo>
                  <a:pt x="2024" y="545"/>
                </a:lnTo>
                <a:lnTo>
                  <a:pt x="2025" y="544"/>
                </a:lnTo>
                <a:lnTo>
                  <a:pt x="2025" y="544"/>
                </a:lnTo>
                <a:lnTo>
                  <a:pt x="2025" y="543"/>
                </a:lnTo>
                <a:lnTo>
                  <a:pt x="2026" y="543"/>
                </a:lnTo>
                <a:lnTo>
                  <a:pt x="2027" y="542"/>
                </a:lnTo>
                <a:lnTo>
                  <a:pt x="2028" y="542"/>
                </a:lnTo>
                <a:lnTo>
                  <a:pt x="2029" y="542"/>
                </a:lnTo>
                <a:lnTo>
                  <a:pt x="2029" y="542"/>
                </a:lnTo>
                <a:lnTo>
                  <a:pt x="2030" y="542"/>
                </a:lnTo>
                <a:lnTo>
                  <a:pt x="2030" y="541"/>
                </a:lnTo>
                <a:lnTo>
                  <a:pt x="2031" y="541"/>
                </a:lnTo>
                <a:lnTo>
                  <a:pt x="2031" y="540"/>
                </a:lnTo>
                <a:lnTo>
                  <a:pt x="2032" y="540"/>
                </a:lnTo>
                <a:lnTo>
                  <a:pt x="2033" y="540"/>
                </a:lnTo>
                <a:lnTo>
                  <a:pt x="2034" y="539"/>
                </a:lnTo>
                <a:lnTo>
                  <a:pt x="2035" y="539"/>
                </a:lnTo>
                <a:lnTo>
                  <a:pt x="2035" y="539"/>
                </a:lnTo>
                <a:lnTo>
                  <a:pt x="2036" y="538"/>
                </a:lnTo>
                <a:lnTo>
                  <a:pt x="2037" y="537"/>
                </a:lnTo>
                <a:lnTo>
                  <a:pt x="2037" y="537"/>
                </a:lnTo>
                <a:lnTo>
                  <a:pt x="2038" y="537"/>
                </a:lnTo>
                <a:lnTo>
                  <a:pt x="2039" y="537"/>
                </a:lnTo>
                <a:lnTo>
                  <a:pt x="2040" y="537"/>
                </a:lnTo>
                <a:lnTo>
                  <a:pt x="2040" y="536"/>
                </a:lnTo>
                <a:lnTo>
                  <a:pt x="2040" y="536"/>
                </a:lnTo>
                <a:lnTo>
                  <a:pt x="2040" y="535"/>
                </a:lnTo>
                <a:lnTo>
                  <a:pt x="2041" y="535"/>
                </a:lnTo>
                <a:lnTo>
                  <a:pt x="2042" y="535"/>
                </a:lnTo>
                <a:lnTo>
                  <a:pt x="2043" y="534"/>
                </a:lnTo>
                <a:lnTo>
                  <a:pt x="2043" y="533"/>
                </a:lnTo>
                <a:lnTo>
                  <a:pt x="2044" y="533"/>
                </a:lnTo>
                <a:lnTo>
                  <a:pt x="2045" y="533"/>
                </a:lnTo>
                <a:lnTo>
                  <a:pt x="2045" y="533"/>
                </a:lnTo>
                <a:lnTo>
                  <a:pt x="2046" y="532"/>
                </a:lnTo>
                <a:lnTo>
                  <a:pt x="2047" y="532"/>
                </a:lnTo>
                <a:lnTo>
                  <a:pt x="2048" y="532"/>
                </a:lnTo>
                <a:lnTo>
                  <a:pt x="2049" y="532"/>
                </a:lnTo>
                <a:lnTo>
                  <a:pt x="2050" y="532"/>
                </a:lnTo>
                <a:lnTo>
                  <a:pt x="2050" y="532"/>
                </a:lnTo>
                <a:lnTo>
                  <a:pt x="2050" y="532"/>
                </a:lnTo>
                <a:lnTo>
                  <a:pt x="2051" y="532"/>
                </a:lnTo>
                <a:lnTo>
                  <a:pt x="2052" y="532"/>
                </a:lnTo>
                <a:lnTo>
                  <a:pt x="2053" y="532"/>
                </a:lnTo>
                <a:lnTo>
                  <a:pt x="2054" y="532"/>
                </a:lnTo>
                <a:lnTo>
                  <a:pt x="2054" y="532"/>
                </a:lnTo>
                <a:lnTo>
                  <a:pt x="2055" y="532"/>
                </a:lnTo>
                <a:lnTo>
                  <a:pt x="2055" y="533"/>
                </a:lnTo>
                <a:lnTo>
                  <a:pt x="2055" y="533"/>
                </a:lnTo>
                <a:lnTo>
                  <a:pt x="2056" y="534"/>
                </a:lnTo>
                <a:lnTo>
                  <a:pt x="2057" y="534"/>
                </a:lnTo>
                <a:lnTo>
                  <a:pt x="2058" y="535"/>
                </a:lnTo>
                <a:lnTo>
                  <a:pt x="2059" y="535"/>
                </a:lnTo>
                <a:lnTo>
                  <a:pt x="2060" y="535"/>
                </a:lnTo>
                <a:lnTo>
                  <a:pt x="2061" y="535"/>
                </a:lnTo>
                <a:lnTo>
                  <a:pt x="2061" y="535"/>
                </a:lnTo>
                <a:lnTo>
                  <a:pt x="2061" y="536"/>
                </a:lnTo>
                <a:lnTo>
                  <a:pt x="2061" y="536"/>
                </a:lnTo>
                <a:lnTo>
                  <a:pt x="2062" y="536"/>
                </a:lnTo>
                <a:lnTo>
                  <a:pt x="2063" y="536"/>
                </a:lnTo>
                <a:lnTo>
                  <a:pt x="2064" y="537"/>
                </a:lnTo>
                <a:lnTo>
                  <a:pt x="2065" y="537"/>
                </a:lnTo>
                <a:lnTo>
                  <a:pt x="2066" y="537"/>
                </a:lnTo>
                <a:lnTo>
                  <a:pt x="2066" y="538"/>
                </a:lnTo>
                <a:lnTo>
                  <a:pt x="2067" y="538"/>
                </a:lnTo>
                <a:lnTo>
                  <a:pt x="2068" y="539"/>
                </a:lnTo>
                <a:lnTo>
                  <a:pt x="2068" y="539"/>
                </a:lnTo>
                <a:lnTo>
                  <a:pt x="2069" y="539"/>
                </a:lnTo>
                <a:lnTo>
                  <a:pt x="2070" y="538"/>
                </a:lnTo>
                <a:lnTo>
                  <a:pt x="2071" y="538"/>
                </a:lnTo>
                <a:lnTo>
                  <a:pt x="2071" y="539"/>
                </a:lnTo>
                <a:lnTo>
                  <a:pt x="2072" y="539"/>
                </a:lnTo>
                <a:lnTo>
                  <a:pt x="2073" y="539"/>
                </a:lnTo>
                <a:lnTo>
                  <a:pt x="2073" y="540"/>
                </a:lnTo>
                <a:lnTo>
                  <a:pt x="2074" y="540"/>
                </a:lnTo>
                <a:lnTo>
                  <a:pt x="2075" y="540"/>
                </a:lnTo>
                <a:lnTo>
                  <a:pt x="2076" y="540"/>
                </a:lnTo>
                <a:lnTo>
                  <a:pt x="2076" y="540"/>
                </a:lnTo>
                <a:lnTo>
                  <a:pt x="2076" y="541"/>
                </a:lnTo>
                <a:lnTo>
                  <a:pt x="2077" y="542"/>
                </a:lnTo>
                <a:lnTo>
                  <a:pt x="2078" y="542"/>
                </a:lnTo>
                <a:lnTo>
                  <a:pt x="2078" y="542"/>
                </a:lnTo>
                <a:lnTo>
                  <a:pt x="2079" y="542"/>
                </a:lnTo>
                <a:lnTo>
                  <a:pt x="2080" y="544"/>
                </a:lnTo>
                <a:lnTo>
                  <a:pt x="2080" y="544"/>
                </a:lnTo>
                <a:lnTo>
                  <a:pt x="2081" y="545"/>
                </a:lnTo>
                <a:lnTo>
                  <a:pt x="2081" y="545"/>
                </a:lnTo>
                <a:lnTo>
                  <a:pt x="2082" y="545"/>
                </a:lnTo>
                <a:lnTo>
                  <a:pt x="2083" y="545"/>
                </a:lnTo>
                <a:lnTo>
                  <a:pt x="2083" y="546"/>
                </a:lnTo>
                <a:lnTo>
                  <a:pt x="2084" y="546"/>
                </a:lnTo>
                <a:lnTo>
                  <a:pt x="2086" y="547"/>
                </a:lnTo>
                <a:lnTo>
                  <a:pt x="2086" y="547"/>
                </a:lnTo>
                <a:lnTo>
                  <a:pt x="2086" y="547"/>
                </a:lnTo>
                <a:lnTo>
                  <a:pt x="2087" y="547"/>
                </a:lnTo>
                <a:lnTo>
                  <a:pt x="2088" y="547"/>
                </a:lnTo>
                <a:lnTo>
                  <a:pt x="2089" y="547"/>
                </a:lnTo>
                <a:lnTo>
                  <a:pt x="2090" y="547"/>
                </a:lnTo>
                <a:lnTo>
                  <a:pt x="2091" y="547"/>
                </a:lnTo>
                <a:lnTo>
                  <a:pt x="2091" y="547"/>
                </a:lnTo>
                <a:lnTo>
                  <a:pt x="2092" y="547"/>
                </a:lnTo>
                <a:lnTo>
                  <a:pt x="2092" y="547"/>
                </a:lnTo>
                <a:lnTo>
                  <a:pt x="2093" y="547"/>
                </a:lnTo>
                <a:lnTo>
                  <a:pt x="2093" y="546"/>
                </a:lnTo>
                <a:lnTo>
                  <a:pt x="2094" y="546"/>
                </a:lnTo>
                <a:lnTo>
                  <a:pt x="2094" y="545"/>
                </a:lnTo>
                <a:lnTo>
                  <a:pt x="2095" y="545"/>
                </a:lnTo>
                <a:lnTo>
                  <a:pt x="2096" y="545"/>
                </a:lnTo>
                <a:lnTo>
                  <a:pt x="2096" y="544"/>
                </a:lnTo>
                <a:lnTo>
                  <a:pt x="2097" y="544"/>
                </a:lnTo>
                <a:lnTo>
                  <a:pt x="2097" y="543"/>
                </a:lnTo>
                <a:lnTo>
                  <a:pt x="2097" y="543"/>
                </a:lnTo>
                <a:lnTo>
                  <a:pt x="2097" y="542"/>
                </a:lnTo>
                <a:lnTo>
                  <a:pt x="2098" y="542"/>
                </a:lnTo>
                <a:lnTo>
                  <a:pt x="2098" y="542"/>
                </a:lnTo>
                <a:lnTo>
                  <a:pt x="2099" y="541"/>
                </a:lnTo>
                <a:lnTo>
                  <a:pt x="2100" y="540"/>
                </a:lnTo>
                <a:lnTo>
                  <a:pt x="2101" y="540"/>
                </a:lnTo>
                <a:lnTo>
                  <a:pt x="2102" y="539"/>
                </a:lnTo>
                <a:lnTo>
                  <a:pt x="2102" y="539"/>
                </a:lnTo>
                <a:lnTo>
                  <a:pt x="2103" y="538"/>
                </a:lnTo>
                <a:lnTo>
                  <a:pt x="2104" y="538"/>
                </a:lnTo>
                <a:lnTo>
                  <a:pt x="2104" y="537"/>
                </a:lnTo>
                <a:lnTo>
                  <a:pt x="2104" y="537"/>
                </a:lnTo>
                <a:lnTo>
                  <a:pt x="2105" y="537"/>
                </a:lnTo>
                <a:lnTo>
                  <a:pt x="2105" y="537"/>
                </a:lnTo>
                <a:lnTo>
                  <a:pt x="2106" y="537"/>
                </a:lnTo>
                <a:lnTo>
                  <a:pt x="2107" y="537"/>
                </a:lnTo>
                <a:lnTo>
                  <a:pt x="2107" y="536"/>
                </a:lnTo>
                <a:lnTo>
                  <a:pt x="2108" y="535"/>
                </a:lnTo>
                <a:lnTo>
                  <a:pt x="2109" y="535"/>
                </a:lnTo>
                <a:lnTo>
                  <a:pt x="2110" y="534"/>
                </a:lnTo>
                <a:lnTo>
                  <a:pt x="2110" y="534"/>
                </a:lnTo>
                <a:lnTo>
                  <a:pt x="2111" y="534"/>
                </a:lnTo>
                <a:lnTo>
                  <a:pt x="2112" y="534"/>
                </a:lnTo>
                <a:lnTo>
                  <a:pt x="2112" y="534"/>
                </a:lnTo>
                <a:lnTo>
                  <a:pt x="2113" y="534"/>
                </a:lnTo>
                <a:lnTo>
                  <a:pt x="2114" y="534"/>
                </a:lnTo>
                <a:lnTo>
                  <a:pt x="2115" y="534"/>
                </a:lnTo>
                <a:lnTo>
                  <a:pt x="2116" y="534"/>
                </a:lnTo>
                <a:lnTo>
                  <a:pt x="2117" y="534"/>
                </a:lnTo>
                <a:lnTo>
                  <a:pt x="2117" y="534"/>
                </a:lnTo>
                <a:lnTo>
                  <a:pt x="2117" y="534"/>
                </a:lnTo>
                <a:lnTo>
                  <a:pt x="2118" y="534"/>
                </a:lnTo>
                <a:lnTo>
                  <a:pt x="2119" y="534"/>
                </a:lnTo>
                <a:lnTo>
                  <a:pt x="2120" y="534"/>
                </a:lnTo>
                <a:lnTo>
                  <a:pt x="2121" y="534"/>
                </a:lnTo>
                <a:lnTo>
                  <a:pt x="2122" y="534"/>
                </a:lnTo>
                <a:lnTo>
                  <a:pt x="2122" y="534"/>
                </a:lnTo>
                <a:lnTo>
                  <a:pt x="2122" y="535"/>
                </a:lnTo>
                <a:lnTo>
                  <a:pt x="2122" y="535"/>
                </a:lnTo>
                <a:lnTo>
                  <a:pt x="2123" y="535"/>
                </a:lnTo>
                <a:lnTo>
                  <a:pt x="2124" y="535"/>
                </a:lnTo>
                <a:lnTo>
                  <a:pt x="2125" y="535"/>
                </a:lnTo>
                <a:lnTo>
                  <a:pt x="2125" y="536"/>
                </a:lnTo>
                <a:lnTo>
                  <a:pt x="2126" y="536"/>
                </a:lnTo>
                <a:lnTo>
                  <a:pt x="2127" y="536"/>
                </a:lnTo>
                <a:lnTo>
                  <a:pt x="2127" y="535"/>
                </a:lnTo>
                <a:lnTo>
                  <a:pt x="2127" y="536"/>
                </a:lnTo>
                <a:lnTo>
                  <a:pt x="2127" y="536"/>
                </a:lnTo>
                <a:lnTo>
                  <a:pt x="2128" y="536"/>
                </a:lnTo>
                <a:lnTo>
                  <a:pt x="2128" y="536"/>
                </a:lnTo>
                <a:lnTo>
                  <a:pt x="2129" y="537"/>
                </a:lnTo>
                <a:lnTo>
                  <a:pt x="2130" y="537"/>
                </a:lnTo>
                <a:lnTo>
                  <a:pt x="2131" y="537"/>
                </a:lnTo>
                <a:lnTo>
                  <a:pt x="2132" y="537"/>
                </a:lnTo>
                <a:lnTo>
                  <a:pt x="2133" y="537"/>
                </a:lnTo>
                <a:lnTo>
                  <a:pt x="2133" y="537"/>
                </a:lnTo>
                <a:lnTo>
                  <a:pt x="2134" y="537"/>
                </a:lnTo>
                <a:lnTo>
                  <a:pt x="2134" y="538"/>
                </a:lnTo>
                <a:lnTo>
                  <a:pt x="2135" y="539"/>
                </a:lnTo>
                <a:lnTo>
                  <a:pt x="2136" y="539"/>
                </a:lnTo>
                <a:lnTo>
                  <a:pt x="2137" y="539"/>
                </a:lnTo>
                <a:lnTo>
                  <a:pt x="2138" y="539"/>
                </a:lnTo>
                <a:lnTo>
                  <a:pt x="2138" y="540"/>
                </a:lnTo>
                <a:lnTo>
                  <a:pt x="2139" y="540"/>
                </a:lnTo>
                <a:lnTo>
                  <a:pt x="2140" y="540"/>
                </a:lnTo>
                <a:lnTo>
                  <a:pt x="2141" y="540"/>
                </a:lnTo>
                <a:lnTo>
                  <a:pt x="2141" y="540"/>
                </a:lnTo>
                <a:lnTo>
                  <a:pt x="2142" y="539"/>
                </a:lnTo>
                <a:lnTo>
                  <a:pt x="2143" y="539"/>
                </a:lnTo>
                <a:lnTo>
                  <a:pt x="2143" y="538"/>
                </a:lnTo>
                <a:lnTo>
                  <a:pt x="2144" y="538"/>
                </a:lnTo>
                <a:lnTo>
                  <a:pt x="2145" y="537"/>
                </a:lnTo>
                <a:lnTo>
                  <a:pt x="2146" y="537"/>
                </a:lnTo>
                <a:lnTo>
                  <a:pt x="2147" y="537"/>
                </a:lnTo>
                <a:lnTo>
                  <a:pt x="2147" y="536"/>
                </a:lnTo>
                <a:lnTo>
                  <a:pt x="2148" y="536"/>
                </a:lnTo>
                <a:lnTo>
                  <a:pt x="2148" y="535"/>
                </a:lnTo>
                <a:lnTo>
                  <a:pt x="2149" y="535"/>
                </a:lnTo>
                <a:lnTo>
                  <a:pt x="2150" y="535"/>
                </a:lnTo>
                <a:lnTo>
                  <a:pt x="2150" y="534"/>
                </a:lnTo>
                <a:lnTo>
                  <a:pt x="2151" y="534"/>
                </a:lnTo>
                <a:lnTo>
                  <a:pt x="2152" y="535"/>
                </a:lnTo>
                <a:lnTo>
                  <a:pt x="2153" y="535"/>
                </a:lnTo>
                <a:lnTo>
                  <a:pt x="2153" y="535"/>
                </a:lnTo>
                <a:lnTo>
                  <a:pt x="2153" y="535"/>
                </a:lnTo>
                <a:lnTo>
                  <a:pt x="2154" y="536"/>
                </a:lnTo>
                <a:lnTo>
                  <a:pt x="2154" y="535"/>
                </a:lnTo>
                <a:lnTo>
                  <a:pt x="2155" y="535"/>
                </a:lnTo>
                <a:lnTo>
                  <a:pt x="2156" y="535"/>
                </a:lnTo>
                <a:lnTo>
                  <a:pt x="2157" y="535"/>
                </a:lnTo>
                <a:lnTo>
                  <a:pt x="2158" y="535"/>
                </a:lnTo>
                <a:lnTo>
                  <a:pt x="2158" y="535"/>
                </a:lnTo>
                <a:lnTo>
                  <a:pt x="2158" y="535"/>
                </a:lnTo>
                <a:lnTo>
                  <a:pt x="2158" y="536"/>
                </a:lnTo>
                <a:lnTo>
                  <a:pt x="2159" y="536"/>
                </a:lnTo>
                <a:lnTo>
                  <a:pt x="2160" y="536"/>
                </a:lnTo>
                <a:lnTo>
                  <a:pt x="2161" y="536"/>
                </a:lnTo>
                <a:lnTo>
                  <a:pt x="2162" y="537"/>
                </a:lnTo>
                <a:lnTo>
                  <a:pt x="2163" y="537"/>
                </a:lnTo>
                <a:lnTo>
                  <a:pt x="2163" y="536"/>
                </a:lnTo>
                <a:lnTo>
                  <a:pt x="2163" y="537"/>
                </a:lnTo>
                <a:lnTo>
                  <a:pt x="2164" y="537"/>
                </a:lnTo>
                <a:lnTo>
                  <a:pt x="2165" y="536"/>
                </a:lnTo>
                <a:lnTo>
                  <a:pt x="2165" y="535"/>
                </a:lnTo>
                <a:lnTo>
                  <a:pt x="2166" y="535"/>
                </a:lnTo>
                <a:lnTo>
                  <a:pt x="2167" y="534"/>
                </a:lnTo>
                <a:lnTo>
                  <a:pt x="2168" y="534"/>
                </a:lnTo>
                <a:lnTo>
                  <a:pt x="2169" y="534"/>
                </a:lnTo>
                <a:lnTo>
                  <a:pt x="2169" y="533"/>
                </a:lnTo>
                <a:lnTo>
                  <a:pt x="2169" y="533"/>
                </a:lnTo>
                <a:lnTo>
                  <a:pt x="2170" y="533"/>
                </a:lnTo>
                <a:lnTo>
                  <a:pt x="2171" y="533"/>
                </a:lnTo>
                <a:lnTo>
                  <a:pt x="2171" y="532"/>
                </a:lnTo>
                <a:lnTo>
                  <a:pt x="2172" y="532"/>
                </a:lnTo>
                <a:lnTo>
                  <a:pt x="2173" y="533"/>
                </a:lnTo>
                <a:lnTo>
                  <a:pt x="2174" y="533"/>
                </a:lnTo>
                <a:lnTo>
                  <a:pt x="2174" y="533"/>
                </a:lnTo>
                <a:lnTo>
                  <a:pt x="2175" y="533"/>
                </a:lnTo>
                <a:lnTo>
                  <a:pt x="2176" y="533"/>
                </a:lnTo>
                <a:lnTo>
                  <a:pt x="2177" y="533"/>
                </a:lnTo>
                <a:lnTo>
                  <a:pt x="2177" y="533"/>
                </a:lnTo>
                <a:lnTo>
                  <a:pt x="2178" y="534"/>
                </a:lnTo>
                <a:lnTo>
                  <a:pt x="2179" y="534"/>
                </a:lnTo>
                <a:lnTo>
                  <a:pt x="2179" y="534"/>
                </a:lnTo>
                <a:lnTo>
                  <a:pt x="2180" y="533"/>
                </a:lnTo>
                <a:lnTo>
                  <a:pt x="2181" y="533"/>
                </a:lnTo>
                <a:lnTo>
                  <a:pt x="2182" y="533"/>
                </a:lnTo>
                <a:lnTo>
                  <a:pt x="2183" y="533"/>
                </a:lnTo>
                <a:lnTo>
                  <a:pt x="2184" y="533"/>
                </a:lnTo>
                <a:lnTo>
                  <a:pt x="2184" y="533"/>
                </a:lnTo>
                <a:lnTo>
                  <a:pt x="2184" y="533"/>
                </a:lnTo>
                <a:lnTo>
                  <a:pt x="2184" y="532"/>
                </a:lnTo>
                <a:lnTo>
                  <a:pt x="2185" y="532"/>
                </a:lnTo>
                <a:lnTo>
                  <a:pt x="2186" y="533"/>
                </a:lnTo>
                <a:lnTo>
                  <a:pt x="2187" y="533"/>
                </a:lnTo>
                <a:lnTo>
                  <a:pt x="2188" y="533"/>
                </a:lnTo>
                <a:lnTo>
                  <a:pt x="2189" y="533"/>
                </a:lnTo>
                <a:lnTo>
                  <a:pt x="2189" y="533"/>
                </a:lnTo>
                <a:lnTo>
                  <a:pt x="2189" y="533"/>
                </a:lnTo>
                <a:lnTo>
                  <a:pt x="2190" y="533"/>
                </a:lnTo>
                <a:lnTo>
                  <a:pt x="2192" y="534"/>
                </a:lnTo>
                <a:lnTo>
                  <a:pt x="2193" y="534"/>
                </a:lnTo>
                <a:lnTo>
                  <a:pt x="2194" y="533"/>
                </a:lnTo>
                <a:lnTo>
                  <a:pt x="2194" y="533"/>
                </a:lnTo>
                <a:lnTo>
                  <a:pt x="2195" y="533"/>
                </a:lnTo>
                <a:lnTo>
                  <a:pt x="2195" y="534"/>
                </a:lnTo>
                <a:lnTo>
                  <a:pt x="2195" y="534"/>
                </a:lnTo>
                <a:lnTo>
                  <a:pt x="2196" y="534"/>
                </a:lnTo>
                <a:lnTo>
                  <a:pt x="2197" y="535"/>
                </a:lnTo>
                <a:lnTo>
                  <a:pt x="2198" y="535"/>
                </a:lnTo>
                <a:lnTo>
                  <a:pt x="2199" y="535"/>
                </a:lnTo>
                <a:lnTo>
                  <a:pt x="2199" y="536"/>
                </a:lnTo>
                <a:lnTo>
                  <a:pt x="2200" y="536"/>
                </a:lnTo>
                <a:lnTo>
                  <a:pt x="2201" y="536"/>
                </a:lnTo>
                <a:lnTo>
                  <a:pt x="2201" y="536"/>
                </a:lnTo>
                <a:lnTo>
                  <a:pt x="2201" y="537"/>
                </a:lnTo>
                <a:lnTo>
                  <a:pt x="2202" y="537"/>
                </a:lnTo>
                <a:lnTo>
                  <a:pt x="2203" y="537"/>
                </a:lnTo>
                <a:lnTo>
                  <a:pt x="2204" y="537"/>
                </a:lnTo>
                <a:lnTo>
                  <a:pt x="2205" y="537"/>
                </a:lnTo>
                <a:lnTo>
                  <a:pt x="2205" y="537"/>
                </a:lnTo>
                <a:lnTo>
                  <a:pt x="2206" y="538"/>
                </a:lnTo>
                <a:lnTo>
                  <a:pt x="2207" y="538"/>
                </a:lnTo>
                <a:lnTo>
                  <a:pt x="2208" y="538"/>
                </a:lnTo>
                <a:lnTo>
                  <a:pt x="2208" y="539"/>
                </a:lnTo>
                <a:lnTo>
                  <a:pt x="2208" y="539"/>
                </a:lnTo>
                <a:lnTo>
                  <a:pt x="2209" y="539"/>
                </a:lnTo>
                <a:lnTo>
                  <a:pt x="2210" y="539"/>
                </a:lnTo>
                <a:lnTo>
                  <a:pt x="2210" y="539"/>
                </a:lnTo>
                <a:lnTo>
                  <a:pt x="2211" y="539"/>
                </a:lnTo>
                <a:lnTo>
                  <a:pt x="2212" y="539"/>
                </a:lnTo>
                <a:lnTo>
                  <a:pt x="2213" y="539"/>
                </a:lnTo>
                <a:lnTo>
                  <a:pt x="2213" y="540"/>
                </a:lnTo>
                <a:lnTo>
                  <a:pt x="2214" y="539"/>
                </a:lnTo>
                <a:lnTo>
                  <a:pt x="2214" y="539"/>
                </a:lnTo>
                <a:lnTo>
                  <a:pt x="2215" y="538"/>
                </a:lnTo>
                <a:lnTo>
                  <a:pt x="2215" y="538"/>
                </a:lnTo>
                <a:lnTo>
                  <a:pt x="2216" y="537"/>
                </a:lnTo>
                <a:lnTo>
                  <a:pt x="2217" y="537"/>
                </a:lnTo>
                <a:lnTo>
                  <a:pt x="2218" y="537"/>
                </a:lnTo>
                <a:lnTo>
                  <a:pt x="2219" y="536"/>
                </a:lnTo>
                <a:lnTo>
                  <a:pt x="2220" y="535"/>
                </a:lnTo>
                <a:lnTo>
                  <a:pt x="2220" y="534"/>
                </a:lnTo>
                <a:lnTo>
                  <a:pt x="2220" y="533"/>
                </a:lnTo>
                <a:lnTo>
                  <a:pt x="2221" y="533"/>
                </a:lnTo>
                <a:lnTo>
                  <a:pt x="2221" y="533"/>
                </a:lnTo>
                <a:lnTo>
                  <a:pt x="2222" y="533"/>
                </a:lnTo>
                <a:lnTo>
                  <a:pt x="2222" y="532"/>
                </a:lnTo>
                <a:lnTo>
                  <a:pt x="2223" y="532"/>
                </a:lnTo>
                <a:lnTo>
                  <a:pt x="2223" y="532"/>
                </a:lnTo>
                <a:lnTo>
                  <a:pt x="2224" y="532"/>
                </a:lnTo>
                <a:lnTo>
                  <a:pt x="2225" y="531"/>
                </a:lnTo>
                <a:lnTo>
                  <a:pt x="2225" y="530"/>
                </a:lnTo>
                <a:lnTo>
                  <a:pt x="2225" y="529"/>
                </a:lnTo>
                <a:lnTo>
                  <a:pt x="2226" y="529"/>
                </a:lnTo>
                <a:lnTo>
                  <a:pt x="2227" y="528"/>
                </a:lnTo>
                <a:lnTo>
                  <a:pt x="2228" y="527"/>
                </a:lnTo>
                <a:lnTo>
                  <a:pt x="2229" y="527"/>
                </a:lnTo>
                <a:lnTo>
                  <a:pt x="2229" y="527"/>
                </a:lnTo>
                <a:lnTo>
                  <a:pt x="2230" y="527"/>
                </a:lnTo>
                <a:lnTo>
                  <a:pt x="2230" y="527"/>
                </a:lnTo>
                <a:lnTo>
                  <a:pt x="2230" y="526"/>
                </a:lnTo>
                <a:lnTo>
                  <a:pt x="2231" y="526"/>
                </a:lnTo>
                <a:lnTo>
                  <a:pt x="2232" y="525"/>
                </a:lnTo>
                <a:lnTo>
                  <a:pt x="2232" y="525"/>
                </a:lnTo>
                <a:lnTo>
                  <a:pt x="2233" y="525"/>
                </a:lnTo>
                <a:lnTo>
                  <a:pt x="2233" y="524"/>
                </a:lnTo>
                <a:lnTo>
                  <a:pt x="2234" y="524"/>
                </a:lnTo>
                <a:lnTo>
                  <a:pt x="2235" y="525"/>
                </a:lnTo>
                <a:lnTo>
                  <a:pt x="2235" y="525"/>
                </a:lnTo>
                <a:lnTo>
                  <a:pt x="2236" y="525"/>
                </a:lnTo>
                <a:lnTo>
                  <a:pt x="2237" y="525"/>
                </a:lnTo>
                <a:lnTo>
                  <a:pt x="2238" y="525"/>
                </a:lnTo>
                <a:lnTo>
                  <a:pt x="2238" y="525"/>
                </a:lnTo>
                <a:lnTo>
                  <a:pt x="2239" y="525"/>
                </a:lnTo>
                <a:lnTo>
                  <a:pt x="2240" y="525"/>
                </a:lnTo>
                <a:lnTo>
                  <a:pt x="2241" y="525"/>
                </a:lnTo>
                <a:lnTo>
                  <a:pt x="2241" y="525"/>
                </a:lnTo>
                <a:lnTo>
                  <a:pt x="2242" y="525"/>
                </a:lnTo>
                <a:lnTo>
                  <a:pt x="2243" y="525"/>
                </a:lnTo>
                <a:lnTo>
                  <a:pt x="2244" y="525"/>
                </a:lnTo>
                <a:lnTo>
                  <a:pt x="2244" y="525"/>
                </a:lnTo>
                <a:lnTo>
                  <a:pt x="2244" y="524"/>
                </a:lnTo>
                <a:lnTo>
                  <a:pt x="2245" y="524"/>
                </a:lnTo>
                <a:lnTo>
                  <a:pt x="2246" y="524"/>
                </a:lnTo>
                <a:lnTo>
                  <a:pt x="2246" y="524"/>
                </a:lnTo>
                <a:lnTo>
                  <a:pt x="2247" y="524"/>
                </a:lnTo>
                <a:lnTo>
                  <a:pt x="2248" y="523"/>
                </a:lnTo>
                <a:lnTo>
                  <a:pt x="2249" y="522"/>
                </a:lnTo>
                <a:lnTo>
                  <a:pt x="2250" y="521"/>
                </a:lnTo>
                <a:lnTo>
                  <a:pt x="2250" y="521"/>
                </a:lnTo>
                <a:lnTo>
                  <a:pt x="2251" y="520"/>
                </a:lnTo>
                <a:lnTo>
                  <a:pt x="2251" y="520"/>
                </a:lnTo>
                <a:lnTo>
                  <a:pt x="2252" y="520"/>
                </a:lnTo>
                <a:lnTo>
                  <a:pt x="2253" y="520"/>
                </a:lnTo>
                <a:lnTo>
                  <a:pt x="2253" y="519"/>
                </a:lnTo>
                <a:lnTo>
                  <a:pt x="2254" y="519"/>
                </a:lnTo>
                <a:lnTo>
                  <a:pt x="2255" y="519"/>
                </a:lnTo>
                <a:lnTo>
                  <a:pt x="2256" y="519"/>
                </a:lnTo>
                <a:lnTo>
                  <a:pt x="2256" y="519"/>
                </a:lnTo>
                <a:lnTo>
                  <a:pt x="2256" y="519"/>
                </a:lnTo>
                <a:lnTo>
                  <a:pt x="2257" y="519"/>
                </a:lnTo>
                <a:lnTo>
                  <a:pt x="2258" y="519"/>
                </a:lnTo>
                <a:lnTo>
                  <a:pt x="2259" y="519"/>
                </a:lnTo>
                <a:lnTo>
                  <a:pt x="2260" y="519"/>
                </a:lnTo>
                <a:lnTo>
                  <a:pt x="2261" y="520"/>
                </a:lnTo>
                <a:lnTo>
                  <a:pt x="2261" y="520"/>
                </a:lnTo>
                <a:lnTo>
                  <a:pt x="2262" y="520"/>
                </a:lnTo>
                <a:lnTo>
                  <a:pt x="2262" y="520"/>
                </a:lnTo>
                <a:lnTo>
                  <a:pt x="2263" y="520"/>
                </a:lnTo>
                <a:lnTo>
                  <a:pt x="2264" y="520"/>
                </a:lnTo>
                <a:lnTo>
                  <a:pt x="2265" y="521"/>
                </a:lnTo>
                <a:lnTo>
                  <a:pt x="2266" y="521"/>
                </a:lnTo>
                <a:lnTo>
                  <a:pt x="2266" y="521"/>
                </a:lnTo>
                <a:lnTo>
                  <a:pt x="2267" y="521"/>
                </a:lnTo>
                <a:lnTo>
                  <a:pt x="2268" y="521"/>
                </a:lnTo>
                <a:lnTo>
                  <a:pt x="2268" y="521"/>
                </a:lnTo>
                <a:lnTo>
                  <a:pt x="2269" y="521"/>
                </a:lnTo>
                <a:lnTo>
                  <a:pt x="2270" y="521"/>
                </a:lnTo>
                <a:lnTo>
                  <a:pt x="2271" y="521"/>
                </a:lnTo>
                <a:lnTo>
                  <a:pt x="2271" y="522"/>
                </a:lnTo>
                <a:lnTo>
                  <a:pt x="2272" y="522"/>
                </a:lnTo>
                <a:lnTo>
                  <a:pt x="2273" y="522"/>
                </a:lnTo>
                <a:lnTo>
                  <a:pt x="2274" y="523"/>
                </a:lnTo>
                <a:lnTo>
                  <a:pt x="2274" y="523"/>
                </a:lnTo>
                <a:lnTo>
                  <a:pt x="2275" y="523"/>
                </a:lnTo>
                <a:lnTo>
                  <a:pt x="2275" y="524"/>
                </a:lnTo>
                <a:lnTo>
                  <a:pt x="2276" y="524"/>
                </a:lnTo>
                <a:lnTo>
                  <a:pt x="2277" y="524"/>
                </a:lnTo>
                <a:lnTo>
                  <a:pt x="2277" y="524"/>
                </a:lnTo>
                <a:lnTo>
                  <a:pt x="2278" y="524"/>
                </a:lnTo>
                <a:lnTo>
                  <a:pt x="2279" y="525"/>
                </a:lnTo>
                <a:lnTo>
                  <a:pt x="2280" y="525"/>
                </a:lnTo>
                <a:lnTo>
                  <a:pt x="2281" y="525"/>
                </a:lnTo>
                <a:lnTo>
                  <a:pt x="2281" y="525"/>
                </a:lnTo>
                <a:lnTo>
                  <a:pt x="2282" y="526"/>
                </a:lnTo>
                <a:lnTo>
                  <a:pt x="2282" y="526"/>
                </a:lnTo>
                <a:lnTo>
                  <a:pt x="2283" y="526"/>
                </a:lnTo>
                <a:lnTo>
                  <a:pt x="2284" y="527"/>
                </a:lnTo>
                <a:lnTo>
                  <a:pt x="2285" y="527"/>
                </a:lnTo>
                <a:lnTo>
                  <a:pt x="2286" y="527"/>
                </a:lnTo>
                <a:lnTo>
                  <a:pt x="2287" y="527"/>
                </a:lnTo>
                <a:lnTo>
                  <a:pt x="2287" y="527"/>
                </a:lnTo>
                <a:lnTo>
                  <a:pt x="2287" y="527"/>
                </a:lnTo>
                <a:lnTo>
                  <a:pt x="2287" y="527"/>
                </a:lnTo>
                <a:lnTo>
                  <a:pt x="2288" y="527"/>
                </a:lnTo>
                <a:lnTo>
                  <a:pt x="2289" y="528"/>
                </a:lnTo>
                <a:lnTo>
                  <a:pt x="2290" y="528"/>
                </a:lnTo>
                <a:lnTo>
                  <a:pt x="2291" y="529"/>
                </a:lnTo>
                <a:lnTo>
                  <a:pt x="2292" y="530"/>
                </a:lnTo>
                <a:lnTo>
                  <a:pt x="2292" y="530"/>
                </a:lnTo>
                <a:lnTo>
                  <a:pt x="2292" y="531"/>
                </a:lnTo>
                <a:lnTo>
                  <a:pt x="2293" y="532"/>
                </a:lnTo>
                <a:lnTo>
                  <a:pt x="2294" y="532"/>
                </a:lnTo>
                <a:lnTo>
                  <a:pt x="2295" y="532"/>
                </a:lnTo>
                <a:lnTo>
                  <a:pt x="2296" y="532"/>
                </a:lnTo>
                <a:lnTo>
                  <a:pt x="2297" y="532"/>
                </a:lnTo>
                <a:lnTo>
                  <a:pt x="2297" y="533"/>
                </a:lnTo>
                <a:lnTo>
                  <a:pt x="2297" y="533"/>
                </a:lnTo>
                <a:lnTo>
                  <a:pt x="2298" y="533"/>
                </a:lnTo>
                <a:lnTo>
                  <a:pt x="2298" y="534"/>
                </a:lnTo>
                <a:lnTo>
                  <a:pt x="2299" y="534"/>
                </a:lnTo>
                <a:lnTo>
                  <a:pt x="2300" y="535"/>
                </a:lnTo>
                <a:lnTo>
                  <a:pt x="2301" y="536"/>
                </a:lnTo>
                <a:lnTo>
                  <a:pt x="2302" y="537"/>
                </a:lnTo>
                <a:lnTo>
                  <a:pt x="2302" y="537"/>
                </a:lnTo>
                <a:lnTo>
                  <a:pt x="2303" y="538"/>
                </a:lnTo>
                <a:lnTo>
                  <a:pt x="2304" y="538"/>
                </a:lnTo>
                <a:lnTo>
                  <a:pt x="2305" y="539"/>
                </a:lnTo>
                <a:lnTo>
                  <a:pt x="2305" y="539"/>
                </a:lnTo>
                <a:lnTo>
                  <a:pt x="2305" y="540"/>
                </a:lnTo>
                <a:lnTo>
                  <a:pt x="2306" y="540"/>
                </a:lnTo>
                <a:lnTo>
                  <a:pt x="2307" y="541"/>
                </a:lnTo>
                <a:lnTo>
                  <a:pt x="2308" y="541"/>
                </a:lnTo>
                <a:lnTo>
                  <a:pt x="2308" y="541"/>
                </a:lnTo>
                <a:lnTo>
                  <a:pt x="2308" y="542"/>
                </a:lnTo>
                <a:lnTo>
                  <a:pt x="2309" y="542"/>
                </a:lnTo>
                <a:lnTo>
                  <a:pt x="2310" y="542"/>
                </a:lnTo>
                <a:lnTo>
                  <a:pt x="2311" y="542"/>
                </a:lnTo>
                <a:lnTo>
                  <a:pt x="2311" y="542"/>
                </a:lnTo>
                <a:lnTo>
                  <a:pt x="2311" y="543"/>
                </a:lnTo>
                <a:lnTo>
                  <a:pt x="2312" y="543"/>
                </a:lnTo>
                <a:lnTo>
                  <a:pt x="2313" y="544"/>
                </a:lnTo>
                <a:lnTo>
                  <a:pt x="2313" y="544"/>
                </a:lnTo>
                <a:lnTo>
                  <a:pt x="2314" y="544"/>
                </a:lnTo>
                <a:lnTo>
                  <a:pt x="2315" y="545"/>
                </a:lnTo>
                <a:lnTo>
                  <a:pt x="2316" y="545"/>
                </a:lnTo>
                <a:lnTo>
                  <a:pt x="2317" y="546"/>
                </a:lnTo>
                <a:lnTo>
                  <a:pt x="2317" y="546"/>
                </a:lnTo>
                <a:lnTo>
                  <a:pt x="2318" y="546"/>
                </a:lnTo>
                <a:lnTo>
                  <a:pt x="2318" y="547"/>
                </a:lnTo>
                <a:lnTo>
                  <a:pt x="2318" y="547"/>
                </a:lnTo>
                <a:lnTo>
                  <a:pt x="2319" y="547"/>
                </a:lnTo>
                <a:lnTo>
                  <a:pt x="2319" y="547"/>
                </a:lnTo>
                <a:lnTo>
                  <a:pt x="2320" y="547"/>
                </a:lnTo>
                <a:lnTo>
                  <a:pt x="2321" y="547"/>
                </a:lnTo>
                <a:lnTo>
                  <a:pt x="2322" y="547"/>
                </a:lnTo>
                <a:lnTo>
                  <a:pt x="2323" y="547"/>
                </a:lnTo>
                <a:lnTo>
                  <a:pt x="2323" y="547"/>
                </a:lnTo>
                <a:lnTo>
                  <a:pt x="2323" y="547"/>
                </a:lnTo>
                <a:lnTo>
                  <a:pt x="2324" y="547"/>
                </a:lnTo>
                <a:lnTo>
                  <a:pt x="2325" y="548"/>
                </a:lnTo>
                <a:lnTo>
                  <a:pt x="2326" y="548"/>
                </a:lnTo>
                <a:lnTo>
                  <a:pt x="2327" y="548"/>
                </a:lnTo>
                <a:lnTo>
                  <a:pt x="2328" y="547"/>
                </a:lnTo>
                <a:lnTo>
                  <a:pt x="2328" y="547"/>
                </a:lnTo>
                <a:lnTo>
                  <a:pt x="2329" y="547"/>
                </a:lnTo>
                <a:lnTo>
                  <a:pt x="2329" y="547"/>
                </a:lnTo>
                <a:lnTo>
                  <a:pt x="2329" y="547"/>
                </a:lnTo>
                <a:lnTo>
                  <a:pt x="2330" y="547"/>
                </a:lnTo>
                <a:lnTo>
                  <a:pt x="2331" y="547"/>
                </a:lnTo>
                <a:lnTo>
                  <a:pt x="2332" y="547"/>
                </a:lnTo>
                <a:lnTo>
                  <a:pt x="2333" y="547"/>
                </a:lnTo>
                <a:lnTo>
                  <a:pt x="2333" y="547"/>
                </a:lnTo>
                <a:lnTo>
                  <a:pt x="2334" y="546"/>
                </a:lnTo>
                <a:lnTo>
                  <a:pt x="2335" y="546"/>
                </a:lnTo>
                <a:lnTo>
                  <a:pt x="2335" y="545"/>
                </a:lnTo>
                <a:lnTo>
                  <a:pt x="2336" y="545"/>
                </a:lnTo>
                <a:lnTo>
                  <a:pt x="2337" y="545"/>
                </a:lnTo>
                <a:lnTo>
                  <a:pt x="2338" y="545"/>
                </a:lnTo>
                <a:lnTo>
                  <a:pt x="2338" y="545"/>
                </a:lnTo>
                <a:lnTo>
                  <a:pt x="2339" y="546"/>
                </a:lnTo>
                <a:lnTo>
                  <a:pt x="2340" y="546"/>
                </a:lnTo>
                <a:lnTo>
                  <a:pt x="2341" y="546"/>
                </a:lnTo>
                <a:lnTo>
                  <a:pt x="2341" y="546"/>
                </a:lnTo>
                <a:lnTo>
                  <a:pt x="2342" y="547"/>
                </a:lnTo>
                <a:lnTo>
                  <a:pt x="2343" y="547"/>
                </a:lnTo>
                <a:lnTo>
                  <a:pt x="2344" y="547"/>
                </a:lnTo>
                <a:lnTo>
                  <a:pt x="2344" y="547"/>
                </a:lnTo>
                <a:lnTo>
                  <a:pt x="2345" y="547"/>
                </a:lnTo>
                <a:lnTo>
                  <a:pt x="2345" y="547"/>
                </a:lnTo>
                <a:lnTo>
                  <a:pt x="2346" y="547"/>
                </a:lnTo>
                <a:lnTo>
                  <a:pt x="2347" y="547"/>
                </a:lnTo>
                <a:lnTo>
                  <a:pt x="2348" y="547"/>
                </a:lnTo>
                <a:lnTo>
                  <a:pt x="2348" y="548"/>
                </a:lnTo>
                <a:lnTo>
                  <a:pt x="2348" y="548"/>
                </a:lnTo>
                <a:lnTo>
                  <a:pt x="2349" y="549"/>
                </a:lnTo>
                <a:lnTo>
                  <a:pt x="2349" y="549"/>
                </a:lnTo>
                <a:lnTo>
                  <a:pt x="2350" y="549"/>
                </a:lnTo>
                <a:lnTo>
                  <a:pt x="2351" y="549"/>
                </a:lnTo>
                <a:lnTo>
                  <a:pt x="2352" y="548"/>
                </a:lnTo>
                <a:lnTo>
                  <a:pt x="2352" y="549"/>
                </a:lnTo>
                <a:lnTo>
                  <a:pt x="2353" y="549"/>
                </a:lnTo>
                <a:lnTo>
                  <a:pt x="2354" y="549"/>
                </a:lnTo>
                <a:lnTo>
                  <a:pt x="2354" y="549"/>
                </a:lnTo>
                <a:lnTo>
                  <a:pt x="2354" y="549"/>
                </a:lnTo>
                <a:lnTo>
                  <a:pt x="2355" y="549"/>
                </a:lnTo>
                <a:lnTo>
                  <a:pt x="2356" y="549"/>
                </a:lnTo>
                <a:lnTo>
                  <a:pt x="2357" y="548"/>
                </a:lnTo>
                <a:lnTo>
                  <a:pt x="2358" y="547"/>
                </a:lnTo>
                <a:lnTo>
                  <a:pt x="2359" y="547"/>
                </a:lnTo>
                <a:lnTo>
                  <a:pt x="2359" y="547"/>
                </a:lnTo>
                <a:lnTo>
                  <a:pt x="2359" y="547"/>
                </a:lnTo>
                <a:lnTo>
                  <a:pt x="2359" y="547"/>
                </a:lnTo>
                <a:lnTo>
                  <a:pt x="2359" y="547"/>
                </a:lnTo>
                <a:lnTo>
                  <a:pt x="2360" y="547"/>
                </a:lnTo>
                <a:lnTo>
                  <a:pt x="2360" y="548"/>
                </a:lnTo>
                <a:lnTo>
                  <a:pt x="2361" y="548"/>
                </a:lnTo>
                <a:lnTo>
                  <a:pt x="2361" y="549"/>
                </a:lnTo>
                <a:lnTo>
                  <a:pt x="2362" y="549"/>
                </a:lnTo>
                <a:lnTo>
                  <a:pt x="2363" y="549"/>
                </a:lnTo>
                <a:lnTo>
                  <a:pt x="2364" y="550"/>
                </a:lnTo>
                <a:lnTo>
                  <a:pt x="2364" y="550"/>
                </a:lnTo>
                <a:lnTo>
                  <a:pt x="2365" y="551"/>
                </a:lnTo>
                <a:lnTo>
                  <a:pt x="2365" y="551"/>
                </a:lnTo>
                <a:lnTo>
                  <a:pt x="2366" y="552"/>
                </a:lnTo>
                <a:lnTo>
                  <a:pt x="2367" y="552"/>
                </a:lnTo>
                <a:lnTo>
                  <a:pt x="2368" y="552"/>
                </a:lnTo>
                <a:lnTo>
                  <a:pt x="2369" y="552"/>
                </a:lnTo>
                <a:lnTo>
                  <a:pt x="2369" y="552"/>
                </a:lnTo>
                <a:lnTo>
                  <a:pt x="2370" y="552"/>
                </a:lnTo>
                <a:lnTo>
                  <a:pt x="2371" y="552"/>
                </a:lnTo>
                <a:lnTo>
                  <a:pt x="2372" y="552"/>
                </a:lnTo>
                <a:lnTo>
                  <a:pt x="2372" y="553"/>
                </a:lnTo>
                <a:lnTo>
                  <a:pt x="2372" y="553"/>
                </a:lnTo>
                <a:lnTo>
                  <a:pt x="2372" y="554"/>
                </a:lnTo>
                <a:lnTo>
                  <a:pt x="2373" y="554"/>
                </a:lnTo>
                <a:lnTo>
                  <a:pt x="2374" y="554"/>
                </a:lnTo>
                <a:lnTo>
                  <a:pt x="2374" y="555"/>
                </a:lnTo>
                <a:lnTo>
                  <a:pt x="2375" y="555"/>
                </a:lnTo>
                <a:lnTo>
                  <a:pt x="2376" y="556"/>
                </a:lnTo>
                <a:lnTo>
                  <a:pt x="2377" y="555"/>
                </a:lnTo>
                <a:lnTo>
                  <a:pt x="2378" y="555"/>
                </a:lnTo>
                <a:lnTo>
                  <a:pt x="2378" y="554"/>
                </a:lnTo>
                <a:lnTo>
                  <a:pt x="2379" y="553"/>
                </a:lnTo>
                <a:lnTo>
                  <a:pt x="2380" y="552"/>
                </a:lnTo>
                <a:lnTo>
                  <a:pt x="2380" y="553"/>
                </a:lnTo>
                <a:lnTo>
                  <a:pt x="2381" y="553"/>
                </a:lnTo>
                <a:lnTo>
                  <a:pt x="2382" y="553"/>
                </a:lnTo>
                <a:lnTo>
                  <a:pt x="2383" y="553"/>
                </a:lnTo>
                <a:lnTo>
                  <a:pt x="2383" y="554"/>
                </a:lnTo>
                <a:lnTo>
                  <a:pt x="2384" y="554"/>
                </a:lnTo>
                <a:lnTo>
                  <a:pt x="2384" y="554"/>
                </a:lnTo>
                <a:lnTo>
                  <a:pt x="2385" y="554"/>
                </a:lnTo>
                <a:lnTo>
                  <a:pt x="2385" y="555"/>
                </a:lnTo>
                <a:lnTo>
                  <a:pt x="2386" y="555"/>
                </a:lnTo>
                <a:lnTo>
                  <a:pt x="2387" y="556"/>
                </a:lnTo>
                <a:lnTo>
                  <a:pt x="2388" y="556"/>
                </a:lnTo>
                <a:lnTo>
                  <a:pt x="2389" y="556"/>
                </a:lnTo>
                <a:lnTo>
                  <a:pt x="2390" y="556"/>
                </a:lnTo>
                <a:lnTo>
                  <a:pt x="2390" y="557"/>
                </a:lnTo>
                <a:lnTo>
                  <a:pt x="2390" y="557"/>
                </a:lnTo>
                <a:lnTo>
                  <a:pt x="2390" y="557"/>
                </a:lnTo>
                <a:lnTo>
                  <a:pt x="2391" y="557"/>
                </a:lnTo>
                <a:lnTo>
                  <a:pt x="2392" y="557"/>
                </a:lnTo>
                <a:lnTo>
                  <a:pt x="2393" y="557"/>
                </a:lnTo>
                <a:lnTo>
                  <a:pt x="2394" y="558"/>
                </a:lnTo>
                <a:lnTo>
                  <a:pt x="2395" y="558"/>
                </a:lnTo>
                <a:lnTo>
                  <a:pt x="2395" y="558"/>
                </a:lnTo>
                <a:lnTo>
                  <a:pt x="2396" y="558"/>
                </a:lnTo>
                <a:lnTo>
                  <a:pt x="2396" y="559"/>
                </a:lnTo>
                <a:lnTo>
                  <a:pt x="2397" y="560"/>
                </a:lnTo>
                <a:lnTo>
                  <a:pt x="2398" y="560"/>
                </a:lnTo>
                <a:lnTo>
                  <a:pt x="2399" y="559"/>
                </a:lnTo>
                <a:lnTo>
                  <a:pt x="2400" y="559"/>
                </a:lnTo>
                <a:lnTo>
                  <a:pt x="2400" y="559"/>
                </a:lnTo>
                <a:lnTo>
                  <a:pt x="2401" y="558"/>
                </a:lnTo>
                <a:lnTo>
                  <a:pt x="2402" y="559"/>
                </a:lnTo>
                <a:lnTo>
                  <a:pt x="2402" y="559"/>
                </a:lnTo>
                <a:lnTo>
                  <a:pt x="2403" y="559"/>
                </a:lnTo>
                <a:lnTo>
                  <a:pt x="2404" y="559"/>
                </a:lnTo>
                <a:lnTo>
                  <a:pt x="2404" y="560"/>
                </a:lnTo>
                <a:lnTo>
                  <a:pt x="2405" y="560"/>
                </a:lnTo>
                <a:lnTo>
                  <a:pt x="2405" y="560"/>
                </a:lnTo>
                <a:lnTo>
                  <a:pt x="2406" y="561"/>
                </a:lnTo>
                <a:lnTo>
                  <a:pt x="2407" y="561"/>
                </a:lnTo>
                <a:lnTo>
                  <a:pt x="2408" y="561"/>
                </a:lnTo>
                <a:lnTo>
                  <a:pt x="2408" y="562"/>
                </a:lnTo>
                <a:lnTo>
                  <a:pt x="2409" y="562"/>
                </a:lnTo>
                <a:lnTo>
                  <a:pt x="2410" y="562"/>
                </a:lnTo>
                <a:lnTo>
                  <a:pt x="2410" y="563"/>
                </a:lnTo>
                <a:lnTo>
                  <a:pt x="2411" y="563"/>
                </a:lnTo>
                <a:lnTo>
                  <a:pt x="2412" y="563"/>
                </a:lnTo>
                <a:lnTo>
                  <a:pt x="2413" y="562"/>
                </a:lnTo>
                <a:lnTo>
                  <a:pt x="2414" y="562"/>
                </a:lnTo>
                <a:lnTo>
                  <a:pt x="2414" y="562"/>
                </a:lnTo>
                <a:lnTo>
                  <a:pt x="2415" y="562"/>
                </a:lnTo>
                <a:lnTo>
                  <a:pt x="2415" y="563"/>
                </a:lnTo>
                <a:lnTo>
                  <a:pt x="2416" y="563"/>
                </a:lnTo>
                <a:lnTo>
                  <a:pt x="2416" y="562"/>
                </a:lnTo>
                <a:lnTo>
                  <a:pt x="2416" y="562"/>
                </a:lnTo>
                <a:lnTo>
                  <a:pt x="2417" y="562"/>
                </a:lnTo>
                <a:lnTo>
                  <a:pt x="2418" y="562"/>
                </a:lnTo>
                <a:lnTo>
                  <a:pt x="2419" y="561"/>
                </a:lnTo>
                <a:lnTo>
                  <a:pt x="2420" y="561"/>
                </a:lnTo>
                <a:lnTo>
                  <a:pt x="2421" y="561"/>
                </a:lnTo>
                <a:lnTo>
                  <a:pt x="2421" y="562"/>
                </a:lnTo>
                <a:lnTo>
                  <a:pt x="2421" y="562"/>
                </a:lnTo>
                <a:lnTo>
                  <a:pt x="2422" y="563"/>
                </a:lnTo>
                <a:lnTo>
                  <a:pt x="2423" y="563"/>
                </a:lnTo>
                <a:lnTo>
                  <a:pt x="2424" y="563"/>
                </a:lnTo>
                <a:lnTo>
                  <a:pt x="2425" y="564"/>
                </a:lnTo>
                <a:lnTo>
                  <a:pt x="2426" y="564"/>
                </a:lnTo>
                <a:lnTo>
                  <a:pt x="2426" y="564"/>
                </a:lnTo>
                <a:lnTo>
                  <a:pt x="2426" y="565"/>
                </a:lnTo>
                <a:lnTo>
                  <a:pt x="2426" y="565"/>
                </a:lnTo>
                <a:lnTo>
                  <a:pt x="2427" y="565"/>
                </a:lnTo>
                <a:lnTo>
                  <a:pt x="2428" y="566"/>
                </a:lnTo>
                <a:lnTo>
                  <a:pt x="2429" y="566"/>
                </a:lnTo>
                <a:lnTo>
                  <a:pt x="2430" y="567"/>
                </a:lnTo>
                <a:lnTo>
                  <a:pt x="2431" y="567"/>
                </a:lnTo>
                <a:lnTo>
                  <a:pt x="2431" y="568"/>
                </a:lnTo>
                <a:lnTo>
                  <a:pt x="2432" y="568"/>
                </a:lnTo>
                <a:lnTo>
                  <a:pt x="2432" y="568"/>
                </a:lnTo>
                <a:lnTo>
                  <a:pt x="2433" y="568"/>
                </a:lnTo>
                <a:lnTo>
                  <a:pt x="2434" y="568"/>
                </a:lnTo>
                <a:lnTo>
                  <a:pt x="2435" y="568"/>
                </a:lnTo>
                <a:lnTo>
                  <a:pt x="2436" y="568"/>
                </a:lnTo>
                <a:lnTo>
                  <a:pt x="2436" y="569"/>
                </a:lnTo>
                <a:lnTo>
                  <a:pt x="2436" y="569"/>
                </a:lnTo>
                <a:lnTo>
                  <a:pt x="2437" y="570"/>
                </a:lnTo>
                <a:lnTo>
                  <a:pt x="2438" y="570"/>
                </a:lnTo>
                <a:lnTo>
                  <a:pt x="2439" y="570"/>
                </a:lnTo>
                <a:lnTo>
                  <a:pt x="2439" y="571"/>
                </a:lnTo>
                <a:lnTo>
                  <a:pt x="2440" y="571"/>
                </a:lnTo>
                <a:lnTo>
                  <a:pt x="2441" y="572"/>
                </a:lnTo>
                <a:lnTo>
                  <a:pt x="2441" y="573"/>
                </a:lnTo>
                <a:lnTo>
                  <a:pt x="2442" y="573"/>
                </a:lnTo>
                <a:lnTo>
                  <a:pt x="2442" y="573"/>
                </a:lnTo>
                <a:lnTo>
                  <a:pt x="2443" y="573"/>
                </a:lnTo>
                <a:lnTo>
                  <a:pt x="2444" y="574"/>
                </a:lnTo>
                <a:lnTo>
                  <a:pt x="2445" y="574"/>
                </a:lnTo>
                <a:lnTo>
                  <a:pt x="2445" y="574"/>
                </a:lnTo>
                <a:lnTo>
                  <a:pt x="2446" y="574"/>
                </a:lnTo>
                <a:lnTo>
                  <a:pt x="2446" y="574"/>
                </a:lnTo>
                <a:lnTo>
                  <a:pt x="2447" y="574"/>
                </a:lnTo>
                <a:lnTo>
                  <a:pt x="2447" y="575"/>
                </a:lnTo>
                <a:lnTo>
                  <a:pt x="2448" y="575"/>
                </a:lnTo>
                <a:lnTo>
                  <a:pt x="2449" y="575"/>
                </a:lnTo>
                <a:lnTo>
                  <a:pt x="2450" y="575"/>
                </a:lnTo>
                <a:lnTo>
                  <a:pt x="2450" y="576"/>
                </a:lnTo>
                <a:lnTo>
                  <a:pt x="2451" y="576"/>
                </a:lnTo>
                <a:lnTo>
                  <a:pt x="2451" y="576"/>
                </a:lnTo>
                <a:lnTo>
                  <a:pt x="2451" y="577"/>
                </a:lnTo>
                <a:lnTo>
                  <a:pt x="2452" y="577"/>
                </a:lnTo>
                <a:lnTo>
                  <a:pt x="2452" y="578"/>
                </a:lnTo>
                <a:lnTo>
                  <a:pt x="2453" y="578"/>
                </a:lnTo>
                <a:lnTo>
                  <a:pt x="2454" y="578"/>
                </a:lnTo>
                <a:lnTo>
                  <a:pt x="2455" y="578"/>
                </a:lnTo>
                <a:lnTo>
                  <a:pt x="2455" y="579"/>
                </a:lnTo>
                <a:lnTo>
                  <a:pt x="2456" y="580"/>
                </a:lnTo>
                <a:lnTo>
                  <a:pt x="2457" y="580"/>
                </a:lnTo>
                <a:lnTo>
                  <a:pt x="2457" y="580"/>
                </a:lnTo>
                <a:lnTo>
                  <a:pt x="2457" y="581"/>
                </a:lnTo>
                <a:lnTo>
                  <a:pt x="2457" y="581"/>
                </a:lnTo>
                <a:lnTo>
                  <a:pt x="2458" y="581"/>
                </a:lnTo>
                <a:lnTo>
                  <a:pt x="2458" y="580"/>
                </a:lnTo>
                <a:lnTo>
                  <a:pt x="2459" y="580"/>
                </a:lnTo>
                <a:lnTo>
                  <a:pt x="2460" y="580"/>
                </a:lnTo>
                <a:lnTo>
                  <a:pt x="2461" y="579"/>
                </a:lnTo>
                <a:lnTo>
                  <a:pt x="2462" y="578"/>
                </a:lnTo>
                <a:lnTo>
                  <a:pt x="2462" y="578"/>
                </a:lnTo>
                <a:lnTo>
                  <a:pt x="2463" y="578"/>
                </a:lnTo>
                <a:lnTo>
                  <a:pt x="2463" y="578"/>
                </a:lnTo>
                <a:lnTo>
                  <a:pt x="2464" y="578"/>
                </a:lnTo>
                <a:lnTo>
                  <a:pt x="2465" y="579"/>
                </a:lnTo>
                <a:lnTo>
                  <a:pt x="2466" y="579"/>
                </a:lnTo>
                <a:lnTo>
                  <a:pt x="2467" y="579"/>
                </a:lnTo>
                <a:lnTo>
                  <a:pt x="2467" y="580"/>
                </a:lnTo>
                <a:lnTo>
                  <a:pt x="2467" y="580"/>
                </a:lnTo>
                <a:lnTo>
                  <a:pt x="2468" y="580"/>
                </a:lnTo>
                <a:lnTo>
                  <a:pt x="2469" y="580"/>
                </a:lnTo>
                <a:lnTo>
                  <a:pt x="2469" y="580"/>
                </a:lnTo>
                <a:lnTo>
                  <a:pt x="2470" y="579"/>
                </a:lnTo>
                <a:lnTo>
                  <a:pt x="2471" y="578"/>
                </a:lnTo>
                <a:lnTo>
                  <a:pt x="2472" y="578"/>
                </a:lnTo>
                <a:lnTo>
                  <a:pt x="2472" y="578"/>
                </a:lnTo>
                <a:lnTo>
                  <a:pt x="2473" y="578"/>
                </a:lnTo>
                <a:lnTo>
                  <a:pt x="2474" y="577"/>
                </a:lnTo>
                <a:lnTo>
                  <a:pt x="2475" y="576"/>
                </a:lnTo>
                <a:lnTo>
                  <a:pt x="2475" y="576"/>
                </a:lnTo>
                <a:lnTo>
                  <a:pt x="2476" y="576"/>
                </a:lnTo>
                <a:lnTo>
                  <a:pt x="2477" y="575"/>
                </a:lnTo>
                <a:lnTo>
                  <a:pt x="2477" y="575"/>
                </a:lnTo>
                <a:lnTo>
                  <a:pt x="2478" y="575"/>
                </a:lnTo>
                <a:lnTo>
                  <a:pt x="2479" y="575"/>
                </a:lnTo>
                <a:lnTo>
                  <a:pt x="2480" y="575"/>
                </a:lnTo>
                <a:lnTo>
                  <a:pt x="2481" y="575"/>
                </a:lnTo>
                <a:lnTo>
                  <a:pt x="2481" y="576"/>
                </a:lnTo>
                <a:lnTo>
                  <a:pt x="2482" y="576"/>
                </a:lnTo>
                <a:lnTo>
                  <a:pt x="2482" y="576"/>
                </a:lnTo>
                <a:lnTo>
                  <a:pt x="2483" y="577"/>
                </a:lnTo>
                <a:lnTo>
                  <a:pt x="2484" y="578"/>
                </a:lnTo>
                <a:lnTo>
                  <a:pt x="2485" y="578"/>
                </a:lnTo>
                <a:lnTo>
                  <a:pt x="2486" y="578"/>
                </a:lnTo>
                <a:lnTo>
                  <a:pt x="2487" y="579"/>
                </a:lnTo>
                <a:lnTo>
                  <a:pt x="2488" y="580"/>
                </a:lnTo>
                <a:lnTo>
                  <a:pt x="2488" y="580"/>
                </a:lnTo>
                <a:lnTo>
                  <a:pt x="2488" y="581"/>
                </a:lnTo>
                <a:lnTo>
                  <a:pt x="2489" y="581"/>
                </a:lnTo>
                <a:lnTo>
                  <a:pt x="2489" y="582"/>
                </a:lnTo>
                <a:lnTo>
                  <a:pt x="2490" y="582"/>
                </a:lnTo>
                <a:lnTo>
                  <a:pt x="2491" y="582"/>
                </a:lnTo>
                <a:lnTo>
                  <a:pt x="2492" y="581"/>
                </a:lnTo>
                <a:lnTo>
                  <a:pt x="2493" y="581"/>
                </a:lnTo>
                <a:lnTo>
                  <a:pt x="2493" y="581"/>
                </a:lnTo>
                <a:lnTo>
                  <a:pt x="2493" y="580"/>
                </a:lnTo>
                <a:lnTo>
                  <a:pt x="2494" y="580"/>
                </a:lnTo>
                <a:lnTo>
                  <a:pt x="2495" y="580"/>
                </a:lnTo>
                <a:lnTo>
                  <a:pt x="2496" y="580"/>
                </a:lnTo>
                <a:lnTo>
                  <a:pt x="2497" y="580"/>
                </a:lnTo>
                <a:lnTo>
                  <a:pt x="2497" y="581"/>
                </a:lnTo>
                <a:lnTo>
                  <a:pt x="2498" y="581"/>
                </a:lnTo>
                <a:lnTo>
                  <a:pt x="2498" y="581"/>
                </a:lnTo>
                <a:lnTo>
                  <a:pt x="2499" y="581"/>
                </a:lnTo>
                <a:lnTo>
                  <a:pt x="2499" y="581"/>
                </a:lnTo>
                <a:lnTo>
                  <a:pt x="2499" y="580"/>
                </a:lnTo>
                <a:lnTo>
                  <a:pt x="2500" y="580"/>
                </a:lnTo>
                <a:lnTo>
                  <a:pt x="2501" y="580"/>
                </a:lnTo>
                <a:lnTo>
                  <a:pt x="2502" y="580"/>
                </a:lnTo>
                <a:lnTo>
                  <a:pt x="2503" y="581"/>
                </a:lnTo>
                <a:lnTo>
                  <a:pt x="2503" y="581"/>
                </a:lnTo>
                <a:lnTo>
                  <a:pt x="2504" y="582"/>
                </a:lnTo>
                <a:lnTo>
                  <a:pt x="2505" y="583"/>
                </a:lnTo>
                <a:lnTo>
                  <a:pt x="2505" y="583"/>
                </a:lnTo>
                <a:lnTo>
                  <a:pt x="2505" y="583"/>
                </a:lnTo>
                <a:lnTo>
                  <a:pt x="2506" y="583"/>
                </a:lnTo>
                <a:lnTo>
                  <a:pt x="2507" y="584"/>
                </a:lnTo>
                <a:lnTo>
                  <a:pt x="2508" y="584"/>
                </a:lnTo>
                <a:lnTo>
                  <a:pt x="2508" y="585"/>
                </a:lnTo>
                <a:lnTo>
                  <a:pt x="2509" y="585"/>
                </a:lnTo>
                <a:lnTo>
                  <a:pt x="2510" y="586"/>
                </a:lnTo>
                <a:lnTo>
                  <a:pt x="2511" y="586"/>
                </a:lnTo>
                <a:lnTo>
                  <a:pt x="2512" y="586"/>
                </a:lnTo>
                <a:lnTo>
                  <a:pt x="2512" y="587"/>
                </a:lnTo>
                <a:lnTo>
                  <a:pt x="2512" y="587"/>
                </a:lnTo>
                <a:lnTo>
                  <a:pt x="2513" y="587"/>
                </a:lnTo>
                <a:lnTo>
                  <a:pt x="2513" y="588"/>
                </a:lnTo>
                <a:lnTo>
                  <a:pt x="2514" y="588"/>
                </a:lnTo>
                <a:lnTo>
                  <a:pt x="2515" y="588"/>
                </a:lnTo>
                <a:lnTo>
                  <a:pt x="2516" y="588"/>
                </a:lnTo>
                <a:lnTo>
                  <a:pt x="2517" y="588"/>
                </a:lnTo>
                <a:lnTo>
                  <a:pt x="2518" y="588"/>
                </a:lnTo>
                <a:lnTo>
                  <a:pt x="2518" y="588"/>
                </a:lnTo>
                <a:lnTo>
                  <a:pt x="2518" y="588"/>
                </a:lnTo>
                <a:lnTo>
                  <a:pt x="2519" y="588"/>
                </a:lnTo>
                <a:lnTo>
                  <a:pt x="2520" y="587"/>
                </a:lnTo>
                <a:lnTo>
                  <a:pt x="2521" y="587"/>
                </a:lnTo>
                <a:lnTo>
                  <a:pt x="2522" y="587"/>
                </a:lnTo>
                <a:lnTo>
                  <a:pt x="2523" y="587"/>
                </a:lnTo>
                <a:lnTo>
                  <a:pt x="2523" y="586"/>
                </a:lnTo>
                <a:lnTo>
                  <a:pt x="2524" y="586"/>
                </a:lnTo>
                <a:lnTo>
                  <a:pt x="2524" y="586"/>
                </a:lnTo>
                <a:lnTo>
                  <a:pt x="2524" y="586"/>
                </a:lnTo>
                <a:lnTo>
                  <a:pt x="2525" y="586"/>
                </a:lnTo>
                <a:lnTo>
                  <a:pt x="2526" y="585"/>
                </a:lnTo>
                <a:lnTo>
                  <a:pt x="2527" y="585"/>
                </a:lnTo>
                <a:lnTo>
                  <a:pt x="2528" y="584"/>
                </a:lnTo>
                <a:lnTo>
                  <a:pt x="2529" y="584"/>
                </a:lnTo>
                <a:lnTo>
                  <a:pt x="2529" y="583"/>
                </a:lnTo>
                <a:lnTo>
                  <a:pt x="2529" y="583"/>
                </a:lnTo>
                <a:lnTo>
                  <a:pt x="2530" y="583"/>
                </a:lnTo>
                <a:lnTo>
                  <a:pt x="2531" y="582"/>
                </a:lnTo>
                <a:lnTo>
                  <a:pt x="2532" y="582"/>
                </a:lnTo>
                <a:lnTo>
                  <a:pt x="2532" y="581"/>
                </a:lnTo>
                <a:lnTo>
                  <a:pt x="2533" y="581"/>
                </a:lnTo>
                <a:lnTo>
                  <a:pt x="2534" y="581"/>
                </a:lnTo>
                <a:lnTo>
                  <a:pt x="2534" y="580"/>
                </a:lnTo>
                <a:lnTo>
                  <a:pt x="2534" y="580"/>
                </a:lnTo>
                <a:lnTo>
                  <a:pt x="2535" y="580"/>
                </a:lnTo>
                <a:lnTo>
                  <a:pt x="2536" y="579"/>
                </a:lnTo>
                <a:lnTo>
                  <a:pt x="2536" y="578"/>
                </a:lnTo>
                <a:lnTo>
                  <a:pt x="2537" y="578"/>
                </a:lnTo>
                <a:lnTo>
                  <a:pt x="2538" y="578"/>
                </a:lnTo>
                <a:lnTo>
                  <a:pt x="2538" y="578"/>
                </a:lnTo>
                <a:lnTo>
                  <a:pt x="2539" y="578"/>
                </a:lnTo>
                <a:lnTo>
                  <a:pt x="2539" y="577"/>
                </a:lnTo>
                <a:lnTo>
                  <a:pt x="2540" y="577"/>
                </a:lnTo>
                <a:lnTo>
                  <a:pt x="2540" y="578"/>
                </a:lnTo>
                <a:lnTo>
                  <a:pt x="2541" y="578"/>
                </a:lnTo>
                <a:lnTo>
                  <a:pt x="2541" y="578"/>
                </a:lnTo>
                <a:lnTo>
                  <a:pt x="2542" y="578"/>
                </a:lnTo>
                <a:lnTo>
                  <a:pt x="2542" y="579"/>
                </a:lnTo>
                <a:lnTo>
                  <a:pt x="2543" y="579"/>
                </a:lnTo>
                <a:lnTo>
                  <a:pt x="2543" y="580"/>
                </a:lnTo>
                <a:lnTo>
                  <a:pt x="2544" y="580"/>
                </a:lnTo>
                <a:lnTo>
                  <a:pt x="2544" y="580"/>
                </a:lnTo>
                <a:lnTo>
                  <a:pt x="2545" y="581"/>
                </a:lnTo>
                <a:lnTo>
                  <a:pt x="2546" y="581"/>
                </a:lnTo>
                <a:lnTo>
                  <a:pt x="2547" y="582"/>
                </a:lnTo>
                <a:lnTo>
                  <a:pt x="2548" y="582"/>
                </a:lnTo>
                <a:lnTo>
                  <a:pt x="2548" y="583"/>
                </a:lnTo>
                <a:lnTo>
                  <a:pt x="2548" y="583"/>
                </a:lnTo>
                <a:lnTo>
                  <a:pt x="2549" y="583"/>
                </a:lnTo>
                <a:lnTo>
                  <a:pt x="2549" y="583"/>
                </a:lnTo>
                <a:lnTo>
                  <a:pt x="2550" y="584"/>
                </a:lnTo>
                <a:lnTo>
                  <a:pt x="2551" y="585"/>
                </a:lnTo>
                <a:lnTo>
                  <a:pt x="2552" y="585"/>
                </a:lnTo>
                <a:lnTo>
                  <a:pt x="2553" y="586"/>
                </a:lnTo>
                <a:lnTo>
                  <a:pt x="2554" y="586"/>
                </a:lnTo>
                <a:lnTo>
                  <a:pt x="2554" y="586"/>
                </a:lnTo>
                <a:lnTo>
                  <a:pt x="2554" y="587"/>
                </a:lnTo>
                <a:lnTo>
                  <a:pt x="2554" y="587"/>
                </a:lnTo>
                <a:lnTo>
                  <a:pt x="2554" y="588"/>
                </a:lnTo>
                <a:lnTo>
                  <a:pt x="2555" y="588"/>
                </a:lnTo>
                <a:lnTo>
                  <a:pt x="2556" y="588"/>
                </a:lnTo>
                <a:lnTo>
                  <a:pt x="2557" y="588"/>
                </a:lnTo>
                <a:lnTo>
                  <a:pt x="2558" y="588"/>
                </a:lnTo>
                <a:lnTo>
                  <a:pt x="2558" y="589"/>
                </a:lnTo>
                <a:lnTo>
                  <a:pt x="2559" y="589"/>
                </a:lnTo>
                <a:lnTo>
                  <a:pt x="2559" y="590"/>
                </a:lnTo>
                <a:lnTo>
                  <a:pt x="2560" y="590"/>
                </a:lnTo>
                <a:lnTo>
                  <a:pt x="2560" y="591"/>
                </a:lnTo>
                <a:lnTo>
                  <a:pt x="2560" y="591"/>
                </a:lnTo>
                <a:lnTo>
                  <a:pt x="2560" y="592"/>
                </a:lnTo>
                <a:lnTo>
                  <a:pt x="2561" y="593"/>
                </a:lnTo>
                <a:lnTo>
                  <a:pt x="2562" y="593"/>
                </a:lnTo>
                <a:lnTo>
                  <a:pt x="2563" y="593"/>
                </a:lnTo>
                <a:lnTo>
                  <a:pt x="2564" y="593"/>
                </a:lnTo>
                <a:lnTo>
                  <a:pt x="2565" y="593"/>
                </a:lnTo>
                <a:lnTo>
                  <a:pt x="2565" y="593"/>
                </a:lnTo>
                <a:lnTo>
                  <a:pt x="2566" y="593"/>
                </a:lnTo>
                <a:lnTo>
                  <a:pt x="2566" y="593"/>
                </a:lnTo>
                <a:lnTo>
                  <a:pt x="2567" y="592"/>
                </a:lnTo>
                <a:lnTo>
                  <a:pt x="2568" y="591"/>
                </a:lnTo>
                <a:lnTo>
                  <a:pt x="2569" y="591"/>
                </a:lnTo>
                <a:lnTo>
                  <a:pt x="2570" y="591"/>
                </a:lnTo>
                <a:lnTo>
                  <a:pt x="2570" y="590"/>
                </a:lnTo>
                <a:lnTo>
                  <a:pt x="2571" y="590"/>
                </a:lnTo>
                <a:lnTo>
                  <a:pt x="2572" y="590"/>
                </a:lnTo>
                <a:lnTo>
                  <a:pt x="2572" y="589"/>
                </a:lnTo>
                <a:lnTo>
                  <a:pt x="2573" y="589"/>
                </a:lnTo>
                <a:lnTo>
                  <a:pt x="2574" y="589"/>
                </a:lnTo>
                <a:lnTo>
                  <a:pt x="2575" y="589"/>
                </a:lnTo>
                <a:lnTo>
                  <a:pt x="2575" y="589"/>
                </a:lnTo>
                <a:lnTo>
                  <a:pt x="2575" y="588"/>
                </a:lnTo>
                <a:lnTo>
                  <a:pt x="2576" y="588"/>
                </a:lnTo>
                <a:lnTo>
                  <a:pt x="2577" y="588"/>
                </a:lnTo>
                <a:lnTo>
                  <a:pt x="2578" y="588"/>
                </a:lnTo>
                <a:lnTo>
                  <a:pt x="2579" y="588"/>
                </a:lnTo>
                <a:lnTo>
                  <a:pt x="2579" y="588"/>
                </a:lnTo>
                <a:lnTo>
                  <a:pt x="2580" y="588"/>
                </a:lnTo>
                <a:lnTo>
                  <a:pt x="2580" y="588"/>
                </a:lnTo>
                <a:lnTo>
                  <a:pt x="2581" y="588"/>
                </a:lnTo>
                <a:lnTo>
                  <a:pt x="2582" y="588"/>
                </a:lnTo>
                <a:lnTo>
                  <a:pt x="2583" y="587"/>
                </a:lnTo>
                <a:lnTo>
                  <a:pt x="2584" y="587"/>
                </a:lnTo>
                <a:lnTo>
                  <a:pt x="2585" y="586"/>
                </a:lnTo>
                <a:lnTo>
                  <a:pt x="2585" y="586"/>
                </a:lnTo>
                <a:lnTo>
                  <a:pt x="2585" y="585"/>
                </a:lnTo>
                <a:lnTo>
                  <a:pt x="2586" y="585"/>
                </a:lnTo>
                <a:lnTo>
                  <a:pt x="2587" y="585"/>
                </a:lnTo>
                <a:lnTo>
                  <a:pt x="2587" y="584"/>
                </a:lnTo>
                <a:lnTo>
                  <a:pt x="2588" y="584"/>
                </a:lnTo>
                <a:lnTo>
                  <a:pt x="2589" y="585"/>
                </a:lnTo>
                <a:lnTo>
                  <a:pt x="2590" y="585"/>
                </a:lnTo>
                <a:lnTo>
                  <a:pt x="2591" y="585"/>
                </a:lnTo>
                <a:lnTo>
                  <a:pt x="2591" y="586"/>
                </a:lnTo>
                <a:lnTo>
                  <a:pt x="2591" y="586"/>
                </a:lnTo>
                <a:lnTo>
                  <a:pt x="2592" y="586"/>
                </a:lnTo>
                <a:lnTo>
                  <a:pt x="2593" y="586"/>
                </a:lnTo>
                <a:lnTo>
                  <a:pt x="2594" y="586"/>
                </a:lnTo>
                <a:lnTo>
                  <a:pt x="2595" y="587"/>
                </a:lnTo>
                <a:lnTo>
                  <a:pt x="2596" y="587"/>
                </a:lnTo>
                <a:lnTo>
                  <a:pt x="2596" y="587"/>
                </a:lnTo>
                <a:lnTo>
                  <a:pt x="2596" y="587"/>
                </a:lnTo>
                <a:lnTo>
                  <a:pt x="2596" y="588"/>
                </a:lnTo>
                <a:lnTo>
                  <a:pt x="2597" y="588"/>
                </a:lnTo>
                <a:lnTo>
                  <a:pt x="2597" y="588"/>
                </a:lnTo>
                <a:lnTo>
                  <a:pt x="2598" y="588"/>
                </a:lnTo>
                <a:lnTo>
                  <a:pt x="2599" y="588"/>
                </a:lnTo>
                <a:lnTo>
                  <a:pt x="2600" y="588"/>
                </a:lnTo>
                <a:lnTo>
                  <a:pt x="2601" y="588"/>
                </a:lnTo>
                <a:lnTo>
                  <a:pt x="2601" y="589"/>
                </a:lnTo>
                <a:lnTo>
                  <a:pt x="2601" y="589"/>
                </a:lnTo>
                <a:lnTo>
                  <a:pt x="2602" y="589"/>
                </a:lnTo>
                <a:lnTo>
                  <a:pt x="2602" y="588"/>
                </a:lnTo>
                <a:lnTo>
                  <a:pt x="2603" y="589"/>
                </a:lnTo>
                <a:lnTo>
                  <a:pt x="2603" y="589"/>
                </a:lnTo>
                <a:lnTo>
                  <a:pt x="2604" y="590"/>
                </a:lnTo>
                <a:lnTo>
                  <a:pt x="2605" y="590"/>
                </a:lnTo>
                <a:lnTo>
                  <a:pt x="2606" y="591"/>
                </a:lnTo>
                <a:lnTo>
                  <a:pt x="2606" y="592"/>
                </a:lnTo>
                <a:lnTo>
                  <a:pt x="2607" y="592"/>
                </a:lnTo>
                <a:lnTo>
                  <a:pt x="2607" y="593"/>
                </a:lnTo>
                <a:lnTo>
                  <a:pt x="2608" y="593"/>
                </a:lnTo>
                <a:lnTo>
                  <a:pt x="2609" y="593"/>
                </a:lnTo>
                <a:lnTo>
                  <a:pt x="2609" y="593"/>
                </a:lnTo>
                <a:lnTo>
                  <a:pt x="2610" y="593"/>
                </a:lnTo>
                <a:lnTo>
                  <a:pt x="2611" y="594"/>
                </a:lnTo>
                <a:lnTo>
                  <a:pt x="2611" y="595"/>
                </a:lnTo>
                <a:lnTo>
                  <a:pt x="2612" y="595"/>
                </a:lnTo>
                <a:lnTo>
                  <a:pt x="2612" y="596"/>
                </a:lnTo>
                <a:lnTo>
                  <a:pt x="2613" y="596"/>
                </a:lnTo>
                <a:lnTo>
                  <a:pt x="2614" y="597"/>
                </a:lnTo>
                <a:lnTo>
                  <a:pt x="2615" y="597"/>
                </a:lnTo>
                <a:lnTo>
                  <a:pt x="2615" y="597"/>
                </a:lnTo>
                <a:lnTo>
                  <a:pt x="2616" y="597"/>
                </a:lnTo>
                <a:lnTo>
                  <a:pt x="2616" y="598"/>
                </a:lnTo>
                <a:lnTo>
                  <a:pt x="2617" y="598"/>
                </a:lnTo>
                <a:lnTo>
                  <a:pt x="2618" y="598"/>
                </a:lnTo>
                <a:lnTo>
                  <a:pt x="2619" y="598"/>
                </a:lnTo>
                <a:lnTo>
                  <a:pt x="2619" y="599"/>
                </a:lnTo>
                <a:lnTo>
                  <a:pt x="2620" y="599"/>
                </a:lnTo>
                <a:lnTo>
                  <a:pt x="2621" y="599"/>
                </a:lnTo>
                <a:lnTo>
                  <a:pt x="2621" y="599"/>
                </a:lnTo>
                <a:lnTo>
                  <a:pt x="2621" y="599"/>
                </a:lnTo>
                <a:lnTo>
                  <a:pt x="2622" y="599"/>
                </a:lnTo>
                <a:lnTo>
                  <a:pt x="2623" y="599"/>
                </a:lnTo>
                <a:lnTo>
                  <a:pt x="2624" y="599"/>
                </a:lnTo>
                <a:lnTo>
                  <a:pt x="2625" y="600"/>
                </a:lnTo>
                <a:lnTo>
                  <a:pt x="2626" y="599"/>
                </a:lnTo>
                <a:lnTo>
                  <a:pt x="2627" y="599"/>
                </a:lnTo>
                <a:lnTo>
                  <a:pt x="2627" y="600"/>
                </a:lnTo>
                <a:lnTo>
                  <a:pt x="2627" y="600"/>
                </a:lnTo>
                <a:lnTo>
                  <a:pt x="2628" y="600"/>
                </a:lnTo>
                <a:lnTo>
                  <a:pt x="2629" y="600"/>
                </a:lnTo>
                <a:lnTo>
                  <a:pt x="2629" y="601"/>
                </a:lnTo>
                <a:lnTo>
                  <a:pt x="2630" y="601"/>
                </a:lnTo>
                <a:lnTo>
                  <a:pt x="2631" y="601"/>
                </a:lnTo>
                <a:lnTo>
                  <a:pt x="2632" y="601"/>
                </a:lnTo>
                <a:lnTo>
                  <a:pt x="2632" y="601"/>
                </a:lnTo>
                <a:lnTo>
                  <a:pt x="2633" y="602"/>
                </a:lnTo>
                <a:lnTo>
                  <a:pt x="2633" y="602"/>
                </a:lnTo>
                <a:lnTo>
                  <a:pt x="2634" y="602"/>
                </a:lnTo>
                <a:lnTo>
                  <a:pt x="2635" y="602"/>
                </a:lnTo>
                <a:lnTo>
                  <a:pt x="2636" y="603"/>
                </a:lnTo>
                <a:lnTo>
                  <a:pt x="2637" y="603"/>
                </a:lnTo>
                <a:lnTo>
                  <a:pt x="2637" y="603"/>
                </a:lnTo>
                <a:lnTo>
                  <a:pt x="2638" y="604"/>
                </a:lnTo>
                <a:lnTo>
                  <a:pt x="2639" y="604"/>
                </a:lnTo>
                <a:lnTo>
                  <a:pt x="2639" y="604"/>
                </a:lnTo>
                <a:lnTo>
                  <a:pt x="2640" y="604"/>
                </a:lnTo>
                <a:lnTo>
                  <a:pt x="2640" y="604"/>
                </a:lnTo>
                <a:lnTo>
                  <a:pt x="2641" y="604"/>
                </a:lnTo>
                <a:lnTo>
                  <a:pt x="2642" y="604"/>
                </a:lnTo>
                <a:lnTo>
                  <a:pt x="2642" y="604"/>
                </a:lnTo>
                <a:lnTo>
                  <a:pt x="2643" y="605"/>
                </a:lnTo>
                <a:lnTo>
                  <a:pt x="2644" y="605"/>
                </a:lnTo>
                <a:lnTo>
                  <a:pt x="2645" y="605"/>
                </a:lnTo>
                <a:lnTo>
                  <a:pt x="2645" y="606"/>
                </a:lnTo>
                <a:lnTo>
                  <a:pt x="2646" y="606"/>
                </a:lnTo>
                <a:lnTo>
                  <a:pt x="2647" y="607"/>
                </a:lnTo>
                <a:lnTo>
                  <a:pt x="2647" y="607"/>
                </a:lnTo>
                <a:lnTo>
                  <a:pt x="2648" y="607"/>
                </a:lnTo>
                <a:lnTo>
                  <a:pt x="2649" y="608"/>
                </a:lnTo>
                <a:lnTo>
                  <a:pt x="2650" y="608"/>
                </a:lnTo>
                <a:lnTo>
                  <a:pt x="2650" y="609"/>
                </a:lnTo>
                <a:lnTo>
                  <a:pt x="2651" y="609"/>
                </a:lnTo>
                <a:lnTo>
                  <a:pt x="2652" y="609"/>
                </a:lnTo>
                <a:lnTo>
                  <a:pt x="2652" y="609"/>
                </a:lnTo>
                <a:lnTo>
                  <a:pt x="2652" y="609"/>
                </a:lnTo>
                <a:lnTo>
                  <a:pt x="2652" y="609"/>
                </a:lnTo>
                <a:lnTo>
                  <a:pt x="2653" y="610"/>
                </a:lnTo>
                <a:lnTo>
                  <a:pt x="2654" y="611"/>
                </a:lnTo>
                <a:lnTo>
                  <a:pt x="2655" y="612"/>
                </a:lnTo>
                <a:lnTo>
                  <a:pt x="2656" y="613"/>
                </a:lnTo>
                <a:lnTo>
                  <a:pt x="2657" y="614"/>
                </a:lnTo>
                <a:lnTo>
                  <a:pt x="2657" y="614"/>
                </a:lnTo>
                <a:lnTo>
                  <a:pt x="2657" y="614"/>
                </a:lnTo>
                <a:lnTo>
                  <a:pt x="2658" y="615"/>
                </a:lnTo>
                <a:lnTo>
                  <a:pt x="2659" y="615"/>
                </a:lnTo>
                <a:lnTo>
                  <a:pt x="2660" y="615"/>
                </a:lnTo>
                <a:lnTo>
                  <a:pt x="2661" y="615"/>
                </a:lnTo>
                <a:lnTo>
                  <a:pt x="2662" y="616"/>
                </a:lnTo>
                <a:lnTo>
                  <a:pt x="2663" y="616"/>
                </a:lnTo>
                <a:lnTo>
                  <a:pt x="2663" y="617"/>
                </a:lnTo>
                <a:lnTo>
                  <a:pt x="2663" y="617"/>
                </a:lnTo>
                <a:lnTo>
                  <a:pt x="2664" y="618"/>
                </a:lnTo>
                <a:lnTo>
                  <a:pt x="2665" y="618"/>
                </a:lnTo>
                <a:lnTo>
                  <a:pt x="2666" y="618"/>
                </a:lnTo>
                <a:lnTo>
                  <a:pt x="2666" y="619"/>
                </a:lnTo>
                <a:lnTo>
                  <a:pt x="2667" y="619"/>
                </a:lnTo>
                <a:lnTo>
                  <a:pt x="2668" y="619"/>
                </a:lnTo>
                <a:lnTo>
                  <a:pt x="2668" y="619"/>
                </a:lnTo>
                <a:lnTo>
                  <a:pt x="2668" y="619"/>
                </a:lnTo>
                <a:lnTo>
                  <a:pt x="2669" y="620"/>
                </a:lnTo>
                <a:lnTo>
                  <a:pt x="2670" y="621"/>
                </a:lnTo>
                <a:lnTo>
                  <a:pt x="2670" y="622"/>
                </a:lnTo>
                <a:lnTo>
                  <a:pt x="2671" y="622"/>
                </a:lnTo>
                <a:lnTo>
                  <a:pt x="2671" y="623"/>
                </a:lnTo>
                <a:lnTo>
                  <a:pt x="2672" y="623"/>
                </a:lnTo>
                <a:lnTo>
                  <a:pt x="2672" y="624"/>
                </a:lnTo>
                <a:lnTo>
                  <a:pt x="2673" y="624"/>
                </a:lnTo>
                <a:lnTo>
                  <a:pt x="2673" y="624"/>
                </a:lnTo>
                <a:lnTo>
                  <a:pt x="2673" y="624"/>
                </a:lnTo>
                <a:lnTo>
                  <a:pt x="2674" y="625"/>
                </a:lnTo>
                <a:lnTo>
                  <a:pt x="2675" y="625"/>
                </a:lnTo>
                <a:lnTo>
                  <a:pt x="2676" y="626"/>
                </a:lnTo>
                <a:lnTo>
                  <a:pt x="2676" y="627"/>
                </a:lnTo>
                <a:lnTo>
                  <a:pt x="2677" y="627"/>
                </a:lnTo>
                <a:lnTo>
                  <a:pt x="2678" y="628"/>
                </a:lnTo>
                <a:lnTo>
                  <a:pt x="2678" y="628"/>
                </a:lnTo>
                <a:lnTo>
                  <a:pt x="2679" y="628"/>
                </a:lnTo>
                <a:lnTo>
                  <a:pt x="2680" y="629"/>
                </a:lnTo>
                <a:lnTo>
                  <a:pt x="2681" y="629"/>
                </a:lnTo>
                <a:lnTo>
                  <a:pt x="2682" y="629"/>
                </a:lnTo>
                <a:lnTo>
                  <a:pt x="2682" y="629"/>
                </a:lnTo>
                <a:lnTo>
                  <a:pt x="2683" y="629"/>
                </a:lnTo>
                <a:lnTo>
                  <a:pt x="2684" y="629"/>
                </a:lnTo>
                <a:lnTo>
                  <a:pt x="2685" y="629"/>
                </a:lnTo>
                <a:lnTo>
                  <a:pt x="2686" y="629"/>
                </a:lnTo>
                <a:lnTo>
                  <a:pt x="2687" y="629"/>
                </a:lnTo>
                <a:lnTo>
                  <a:pt x="2688" y="630"/>
                </a:lnTo>
                <a:lnTo>
                  <a:pt x="2688" y="630"/>
                </a:lnTo>
                <a:lnTo>
                  <a:pt x="2688" y="630"/>
                </a:lnTo>
                <a:lnTo>
                  <a:pt x="2689" y="631"/>
                </a:lnTo>
                <a:lnTo>
                  <a:pt x="2690" y="631"/>
                </a:lnTo>
                <a:lnTo>
                  <a:pt x="2691" y="631"/>
                </a:lnTo>
                <a:lnTo>
                  <a:pt x="2692" y="632"/>
                </a:lnTo>
                <a:lnTo>
                  <a:pt x="2693" y="632"/>
                </a:lnTo>
                <a:lnTo>
                  <a:pt x="2693" y="632"/>
                </a:lnTo>
                <a:lnTo>
                  <a:pt x="2694" y="632"/>
                </a:lnTo>
                <a:lnTo>
                  <a:pt x="2694" y="633"/>
                </a:lnTo>
                <a:lnTo>
                  <a:pt x="2695" y="633"/>
                </a:lnTo>
                <a:lnTo>
                  <a:pt x="2696" y="633"/>
                </a:lnTo>
                <a:lnTo>
                  <a:pt x="2697" y="634"/>
                </a:lnTo>
                <a:lnTo>
                  <a:pt x="2698" y="634"/>
                </a:lnTo>
                <a:lnTo>
                  <a:pt x="2699" y="634"/>
                </a:lnTo>
                <a:lnTo>
                  <a:pt x="2699" y="635"/>
                </a:lnTo>
                <a:lnTo>
                  <a:pt x="2700" y="635"/>
                </a:lnTo>
                <a:lnTo>
                  <a:pt x="2700" y="635"/>
                </a:lnTo>
                <a:lnTo>
                  <a:pt x="2701" y="635"/>
                </a:lnTo>
                <a:lnTo>
                  <a:pt x="2702" y="635"/>
                </a:lnTo>
                <a:lnTo>
                  <a:pt x="2703" y="635"/>
                </a:lnTo>
                <a:lnTo>
                  <a:pt x="2704" y="635"/>
                </a:lnTo>
                <a:lnTo>
                  <a:pt x="2704" y="636"/>
                </a:lnTo>
                <a:lnTo>
                  <a:pt x="2705" y="636"/>
                </a:lnTo>
                <a:lnTo>
                  <a:pt x="2706" y="636"/>
                </a:lnTo>
                <a:lnTo>
                  <a:pt x="2706" y="636"/>
                </a:lnTo>
                <a:lnTo>
                  <a:pt x="2707" y="637"/>
                </a:lnTo>
                <a:lnTo>
                  <a:pt x="2708" y="637"/>
                </a:lnTo>
                <a:lnTo>
                  <a:pt x="2709" y="637"/>
                </a:lnTo>
                <a:lnTo>
                  <a:pt x="2709" y="638"/>
                </a:lnTo>
                <a:lnTo>
                  <a:pt x="2710" y="638"/>
                </a:lnTo>
                <a:lnTo>
                  <a:pt x="2711" y="638"/>
                </a:lnTo>
                <a:lnTo>
                  <a:pt x="2712" y="638"/>
                </a:lnTo>
                <a:lnTo>
                  <a:pt x="2712" y="639"/>
                </a:lnTo>
                <a:lnTo>
                  <a:pt x="2713" y="639"/>
                </a:lnTo>
                <a:lnTo>
                  <a:pt x="2714" y="639"/>
                </a:lnTo>
                <a:lnTo>
                  <a:pt x="2714" y="640"/>
                </a:lnTo>
                <a:lnTo>
                  <a:pt x="2714" y="640"/>
                </a:lnTo>
                <a:lnTo>
                  <a:pt x="2715" y="640"/>
                </a:lnTo>
                <a:lnTo>
                  <a:pt x="2716" y="640"/>
                </a:lnTo>
                <a:lnTo>
                  <a:pt x="2717" y="640"/>
                </a:lnTo>
                <a:lnTo>
                  <a:pt x="2718" y="640"/>
                </a:lnTo>
                <a:lnTo>
                  <a:pt x="2719" y="640"/>
                </a:lnTo>
                <a:lnTo>
                  <a:pt x="2719" y="640"/>
                </a:lnTo>
                <a:lnTo>
                  <a:pt x="2719" y="641"/>
                </a:lnTo>
                <a:lnTo>
                  <a:pt x="2720" y="641"/>
                </a:lnTo>
                <a:lnTo>
                  <a:pt x="2721" y="641"/>
                </a:lnTo>
                <a:lnTo>
                  <a:pt x="2722" y="642"/>
                </a:lnTo>
                <a:lnTo>
                  <a:pt x="2723" y="642"/>
                </a:lnTo>
                <a:lnTo>
                  <a:pt x="2724" y="642"/>
                </a:lnTo>
                <a:lnTo>
                  <a:pt x="2724" y="643"/>
                </a:lnTo>
                <a:lnTo>
                  <a:pt x="2724" y="643"/>
                </a:lnTo>
                <a:lnTo>
                  <a:pt x="2725" y="643"/>
                </a:lnTo>
                <a:lnTo>
                  <a:pt x="2726" y="643"/>
                </a:lnTo>
                <a:lnTo>
                  <a:pt x="2727" y="643"/>
                </a:lnTo>
                <a:lnTo>
                  <a:pt x="2728" y="643"/>
                </a:lnTo>
                <a:lnTo>
                  <a:pt x="2729" y="643"/>
                </a:lnTo>
                <a:lnTo>
                  <a:pt x="2729" y="643"/>
                </a:lnTo>
                <a:lnTo>
                  <a:pt x="2730" y="643"/>
                </a:lnTo>
                <a:lnTo>
                  <a:pt x="2730" y="643"/>
                </a:lnTo>
                <a:lnTo>
                  <a:pt x="2731" y="643"/>
                </a:lnTo>
                <a:lnTo>
                  <a:pt x="2732" y="643"/>
                </a:lnTo>
                <a:lnTo>
                  <a:pt x="2732" y="642"/>
                </a:lnTo>
                <a:lnTo>
                  <a:pt x="2733" y="642"/>
                </a:lnTo>
                <a:lnTo>
                  <a:pt x="2734" y="642"/>
                </a:lnTo>
                <a:lnTo>
                  <a:pt x="2735" y="641"/>
                </a:lnTo>
                <a:lnTo>
                  <a:pt x="2735" y="641"/>
                </a:lnTo>
                <a:lnTo>
                  <a:pt x="2735" y="640"/>
                </a:lnTo>
                <a:lnTo>
                  <a:pt x="2736" y="640"/>
                </a:lnTo>
                <a:lnTo>
                  <a:pt x="2736" y="640"/>
                </a:lnTo>
                <a:lnTo>
                  <a:pt x="2736" y="640"/>
                </a:lnTo>
                <a:lnTo>
                  <a:pt x="2737" y="640"/>
                </a:lnTo>
                <a:lnTo>
                  <a:pt x="2738" y="640"/>
                </a:lnTo>
                <a:lnTo>
                  <a:pt x="2739" y="639"/>
                </a:lnTo>
                <a:lnTo>
                  <a:pt x="2740" y="639"/>
                </a:lnTo>
                <a:lnTo>
                  <a:pt x="2740" y="639"/>
                </a:lnTo>
                <a:lnTo>
                  <a:pt x="2741" y="638"/>
                </a:lnTo>
                <a:lnTo>
                  <a:pt x="2742" y="638"/>
                </a:lnTo>
                <a:lnTo>
                  <a:pt x="2743" y="638"/>
                </a:lnTo>
                <a:lnTo>
                  <a:pt x="2743" y="637"/>
                </a:lnTo>
                <a:lnTo>
                  <a:pt x="2744" y="637"/>
                </a:lnTo>
                <a:lnTo>
                  <a:pt x="2745" y="637"/>
                </a:lnTo>
                <a:lnTo>
                  <a:pt x="2745" y="637"/>
                </a:lnTo>
                <a:lnTo>
                  <a:pt x="2746" y="636"/>
                </a:lnTo>
                <a:lnTo>
                  <a:pt x="2747" y="636"/>
                </a:lnTo>
                <a:lnTo>
                  <a:pt x="2748" y="636"/>
                </a:lnTo>
                <a:lnTo>
                  <a:pt x="2749" y="636"/>
                </a:lnTo>
                <a:lnTo>
                  <a:pt x="2749" y="635"/>
                </a:lnTo>
                <a:lnTo>
                  <a:pt x="2750" y="635"/>
                </a:lnTo>
                <a:lnTo>
                  <a:pt x="2750" y="635"/>
                </a:lnTo>
                <a:lnTo>
                  <a:pt x="2751" y="635"/>
                </a:lnTo>
                <a:lnTo>
                  <a:pt x="2752" y="635"/>
                </a:lnTo>
                <a:lnTo>
                  <a:pt x="2753" y="635"/>
                </a:lnTo>
                <a:lnTo>
                  <a:pt x="2754" y="635"/>
                </a:lnTo>
                <a:lnTo>
                  <a:pt x="2755" y="635"/>
                </a:lnTo>
                <a:lnTo>
                  <a:pt x="2755" y="635"/>
                </a:lnTo>
                <a:lnTo>
                  <a:pt x="2755" y="636"/>
                </a:lnTo>
                <a:lnTo>
                  <a:pt x="2756" y="636"/>
                </a:lnTo>
                <a:lnTo>
                  <a:pt x="2757" y="636"/>
                </a:lnTo>
                <a:lnTo>
                  <a:pt x="2757" y="637"/>
                </a:lnTo>
                <a:lnTo>
                  <a:pt x="2758" y="637"/>
                </a:lnTo>
                <a:lnTo>
                  <a:pt x="2759" y="637"/>
                </a:lnTo>
                <a:lnTo>
                  <a:pt x="2760" y="638"/>
                </a:lnTo>
                <a:lnTo>
                  <a:pt x="2760" y="638"/>
                </a:lnTo>
                <a:lnTo>
                  <a:pt x="2760" y="637"/>
                </a:lnTo>
                <a:lnTo>
                  <a:pt x="2761" y="637"/>
                </a:lnTo>
                <a:lnTo>
                  <a:pt x="2762" y="637"/>
                </a:lnTo>
                <a:lnTo>
                  <a:pt x="2763" y="636"/>
                </a:lnTo>
                <a:lnTo>
                  <a:pt x="2764" y="636"/>
                </a:lnTo>
                <a:lnTo>
                  <a:pt x="2765" y="636"/>
                </a:lnTo>
                <a:lnTo>
                  <a:pt x="2765" y="636"/>
                </a:lnTo>
                <a:lnTo>
                  <a:pt x="2766" y="635"/>
                </a:lnTo>
                <a:lnTo>
                  <a:pt x="2767" y="635"/>
                </a:lnTo>
                <a:lnTo>
                  <a:pt x="2767" y="635"/>
                </a:lnTo>
                <a:lnTo>
                  <a:pt x="2768" y="635"/>
                </a:lnTo>
                <a:lnTo>
                  <a:pt x="2769" y="635"/>
                </a:lnTo>
                <a:lnTo>
                  <a:pt x="2770" y="635"/>
                </a:lnTo>
                <a:lnTo>
                  <a:pt x="2771" y="635"/>
                </a:lnTo>
                <a:lnTo>
                  <a:pt x="2771" y="635"/>
                </a:lnTo>
                <a:lnTo>
                  <a:pt x="2772" y="635"/>
                </a:lnTo>
                <a:lnTo>
                  <a:pt x="2773" y="634"/>
                </a:lnTo>
                <a:lnTo>
                  <a:pt x="2773" y="634"/>
                </a:lnTo>
                <a:lnTo>
                  <a:pt x="2774" y="634"/>
                </a:lnTo>
                <a:lnTo>
                  <a:pt x="2775" y="634"/>
                </a:lnTo>
                <a:lnTo>
                  <a:pt x="2776" y="633"/>
                </a:lnTo>
                <a:lnTo>
                  <a:pt x="2776" y="633"/>
                </a:lnTo>
                <a:lnTo>
                  <a:pt x="2777" y="632"/>
                </a:lnTo>
                <a:lnTo>
                  <a:pt x="2778" y="632"/>
                </a:lnTo>
                <a:lnTo>
                  <a:pt x="2779" y="632"/>
                </a:lnTo>
                <a:lnTo>
                  <a:pt x="2779" y="632"/>
                </a:lnTo>
                <a:lnTo>
                  <a:pt x="2780" y="631"/>
                </a:lnTo>
                <a:lnTo>
                  <a:pt x="2781" y="631"/>
                </a:lnTo>
                <a:lnTo>
                  <a:pt x="2781" y="631"/>
                </a:lnTo>
                <a:lnTo>
                  <a:pt x="2782" y="631"/>
                </a:lnTo>
                <a:lnTo>
                  <a:pt x="2783" y="631"/>
                </a:lnTo>
                <a:lnTo>
                  <a:pt x="2784" y="631"/>
                </a:lnTo>
                <a:lnTo>
                  <a:pt x="2785" y="631"/>
                </a:lnTo>
                <a:lnTo>
                  <a:pt x="2786" y="631"/>
                </a:lnTo>
                <a:lnTo>
                  <a:pt x="2786" y="631"/>
                </a:lnTo>
                <a:lnTo>
                  <a:pt x="2786" y="631"/>
                </a:lnTo>
                <a:lnTo>
                  <a:pt x="2787" y="630"/>
                </a:lnTo>
                <a:lnTo>
                  <a:pt x="2788" y="630"/>
                </a:lnTo>
                <a:lnTo>
                  <a:pt x="2789" y="630"/>
                </a:lnTo>
                <a:lnTo>
                  <a:pt x="2790" y="630"/>
                </a:lnTo>
                <a:lnTo>
                  <a:pt x="2791" y="630"/>
                </a:lnTo>
                <a:lnTo>
                  <a:pt x="2791" y="630"/>
                </a:lnTo>
                <a:lnTo>
                  <a:pt x="2791" y="630"/>
                </a:lnTo>
                <a:lnTo>
                  <a:pt x="2792" y="630"/>
                </a:lnTo>
                <a:lnTo>
                  <a:pt x="2793" y="631"/>
                </a:lnTo>
                <a:lnTo>
                  <a:pt x="2794" y="631"/>
                </a:lnTo>
                <a:lnTo>
                  <a:pt x="2795" y="631"/>
                </a:lnTo>
                <a:lnTo>
                  <a:pt x="2796" y="631"/>
                </a:lnTo>
                <a:lnTo>
                  <a:pt x="2796" y="631"/>
                </a:lnTo>
                <a:lnTo>
                  <a:pt x="2797" y="630"/>
                </a:lnTo>
                <a:lnTo>
                  <a:pt x="2797" y="630"/>
                </a:lnTo>
                <a:lnTo>
                  <a:pt x="2798" y="630"/>
                </a:lnTo>
                <a:lnTo>
                  <a:pt x="2799" y="629"/>
                </a:lnTo>
                <a:lnTo>
                  <a:pt x="2800" y="629"/>
                </a:lnTo>
                <a:lnTo>
                  <a:pt x="2801" y="629"/>
                </a:lnTo>
                <a:lnTo>
                  <a:pt x="2802" y="629"/>
                </a:lnTo>
                <a:lnTo>
                  <a:pt x="2803" y="629"/>
                </a:lnTo>
                <a:lnTo>
                  <a:pt x="2803" y="629"/>
                </a:lnTo>
                <a:lnTo>
                  <a:pt x="2804" y="629"/>
                </a:lnTo>
                <a:lnTo>
                  <a:pt x="2805" y="628"/>
                </a:lnTo>
                <a:lnTo>
                  <a:pt x="2806" y="627"/>
                </a:lnTo>
                <a:lnTo>
                  <a:pt x="2807" y="627"/>
                </a:lnTo>
                <a:lnTo>
                  <a:pt x="2807" y="626"/>
                </a:lnTo>
                <a:lnTo>
                  <a:pt x="2808" y="626"/>
                </a:lnTo>
                <a:lnTo>
                  <a:pt x="2809" y="625"/>
                </a:lnTo>
                <a:lnTo>
                  <a:pt x="2810" y="625"/>
                </a:lnTo>
                <a:lnTo>
                  <a:pt x="2810" y="625"/>
                </a:lnTo>
                <a:lnTo>
                  <a:pt x="2810" y="624"/>
                </a:lnTo>
                <a:lnTo>
                  <a:pt x="2811" y="624"/>
                </a:lnTo>
                <a:lnTo>
                  <a:pt x="2812" y="624"/>
                </a:lnTo>
                <a:lnTo>
                  <a:pt x="2813" y="624"/>
                </a:lnTo>
                <a:lnTo>
                  <a:pt x="2813" y="623"/>
                </a:lnTo>
                <a:lnTo>
                  <a:pt x="2814" y="623"/>
                </a:lnTo>
                <a:lnTo>
                  <a:pt x="2815" y="622"/>
                </a:lnTo>
                <a:lnTo>
                  <a:pt x="2816" y="622"/>
                </a:lnTo>
                <a:lnTo>
                  <a:pt x="2816" y="622"/>
                </a:lnTo>
                <a:lnTo>
                  <a:pt x="2817" y="622"/>
                </a:lnTo>
                <a:lnTo>
                  <a:pt x="2817" y="621"/>
                </a:lnTo>
                <a:lnTo>
                  <a:pt x="2817" y="621"/>
                </a:lnTo>
                <a:lnTo>
                  <a:pt x="2818" y="621"/>
                </a:lnTo>
                <a:lnTo>
                  <a:pt x="2819" y="621"/>
                </a:lnTo>
                <a:lnTo>
                  <a:pt x="2820" y="621"/>
                </a:lnTo>
                <a:lnTo>
                  <a:pt x="2821" y="621"/>
                </a:lnTo>
                <a:lnTo>
                  <a:pt x="2822" y="621"/>
                </a:lnTo>
                <a:lnTo>
                  <a:pt x="2822" y="621"/>
                </a:lnTo>
                <a:lnTo>
                  <a:pt x="2822" y="621"/>
                </a:lnTo>
                <a:lnTo>
                  <a:pt x="2823" y="620"/>
                </a:lnTo>
                <a:lnTo>
                  <a:pt x="2824" y="620"/>
                </a:lnTo>
                <a:lnTo>
                  <a:pt x="2825" y="620"/>
                </a:lnTo>
                <a:lnTo>
                  <a:pt x="2826" y="620"/>
                </a:lnTo>
                <a:lnTo>
                  <a:pt x="2827" y="620"/>
                </a:lnTo>
                <a:lnTo>
                  <a:pt x="2827" y="620"/>
                </a:lnTo>
                <a:lnTo>
                  <a:pt x="2827" y="620"/>
                </a:lnTo>
                <a:lnTo>
                  <a:pt x="2828" y="620"/>
                </a:lnTo>
                <a:lnTo>
                  <a:pt x="2829" y="620"/>
                </a:lnTo>
                <a:lnTo>
                  <a:pt x="2830" y="620"/>
                </a:lnTo>
                <a:lnTo>
                  <a:pt x="2831" y="620"/>
                </a:lnTo>
                <a:lnTo>
                  <a:pt x="2832" y="620"/>
                </a:lnTo>
                <a:lnTo>
                  <a:pt x="2832" y="620"/>
                </a:lnTo>
                <a:lnTo>
                  <a:pt x="2832" y="619"/>
                </a:lnTo>
                <a:lnTo>
                  <a:pt x="2833" y="619"/>
                </a:lnTo>
                <a:lnTo>
                  <a:pt x="2834" y="619"/>
                </a:lnTo>
                <a:lnTo>
                  <a:pt x="2834" y="619"/>
                </a:lnTo>
                <a:lnTo>
                  <a:pt x="2835" y="619"/>
                </a:lnTo>
                <a:lnTo>
                  <a:pt x="2836" y="619"/>
                </a:lnTo>
                <a:lnTo>
                  <a:pt x="2837" y="619"/>
                </a:lnTo>
                <a:lnTo>
                  <a:pt x="2838" y="619"/>
                </a:lnTo>
                <a:lnTo>
                  <a:pt x="2838" y="619"/>
                </a:lnTo>
                <a:lnTo>
                  <a:pt x="2839" y="619"/>
                </a:lnTo>
                <a:lnTo>
                  <a:pt x="2840" y="619"/>
                </a:lnTo>
                <a:lnTo>
                  <a:pt x="2840" y="619"/>
                </a:lnTo>
                <a:lnTo>
                  <a:pt x="2840" y="618"/>
                </a:lnTo>
                <a:lnTo>
                  <a:pt x="2841" y="618"/>
                </a:lnTo>
                <a:lnTo>
                  <a:pt x="2842" y="618"/>
                </a:lnTo>
                <a:lnTo>
                  <a:pt x="2843" y="618"/>
                </a:lnTo>
                <a:lnTo>
                  <a:pt x="2843" y="617"/>
                </a:lnTo>
                <a:lnTo>
                  <a:pt x="2843" y="617"/>
                </a:lnTo>
                <a:lnTo>
                  <a:pt x="2844" y="617"/>
                </a:lnTo>
                <a:lnTo>
                  <a:pt x="2845" y="617"/>
                </a:lnTo>
                <a:lnTo>
                  <a:pt x="2846" y="617"/>
                </a:lnTo>
                <a:lnTo>
                  <a:pt x="2846" y="617"/>
                </a:lnTo>
                <a:lnTo>
                  <a:pt x="2847" y="618"/>
                </a:lnTo>
                <a:lnTo>
                  <a:pt x="2848" y="618"/>
                </a:lnTo>
                <a:lnTo>
                  <a:pt x="2848" y="619"/>
                </a:lnTo>
                <a:lnTo>
                  <a:pt x="2848" y="619"/>
                </a:lnTo>
                <a:lnTo>
                  <a:pt x="2849" y="619"/>
                </a:lnTo>
                <a:lnTo>
                  <a:pt x="2850" y="619"/>
                </a:lnTo>
                <a:lnTo>
                  <a:pt x="2851" y="620"/>
                </a:lnTo>
                <a:lnTo>
                  <a:pt x="2852" y="621"/>
                </a:lnTo>
                <a:lnTo>
                  <a:pt x="2852" y="621"/>
                </a:lnTo>
                <a:lnTo>
                  <a:pt x="2853" y="622"/>
                </a:lnTo>
                <a:lnTo>
                  <a:pt x="2853" y="622"/>
                </a:lnTo>
                <a:lnTo>
                  <a:pt x="2853" y="623"/>
                </a:lnTo>
                <a:lnTo>
                  <a:pt x="2854" y="623"/>
                </a:lnTo>
                <a:lnTo>
                  <a:pt x="2855" y="623"/>
                </a:lnTo>
                <a:lnTo>
                  <a:pt x="2856" y="624"/>
                </a:lnTo>
                <a:lnTo>
                  <a:pt x="2857" y="624"/>
                </a:lnTo>
                <a:lnTo>
                  <a:pt x="2858" y="624"/>
                </a:lnTo>
                <a:lnTo>
                  <a:pt x="2858" y="625"/>
                </a:lnTo>
                <a:lnTo>
                  <a:pt x="2858" y="626"/>
                </a:lnTo>
                <a:lnTo>
                  <a:pt x="2859" y="626"/>
                </a:lnTo>
                <a:lnTo>
                  <a:pt x="2860" y="627"/>
                </a:lnTo>
                <a:lnTo>
                  <a:pt x="2861" y="628"/>
                </a:lnTo>
                <a:lnTo>
                  <a:pt x="2862" y="629"/>
                </a:lnTo>
                <a:lnTo>
                  <a:pt x="2863" y="629"/>
                </a:lnTo>
                <a:lnTo>
                  <a:pt x="2863" y="629"/>
                </a:lnTo>
                <a:lnTo>
                  <a:pt x="2864" y="630"/>
                </a:lnTo>
                <a:lnTo>
                  <a:pt x="2864" y="630"/>
                </a:lnTo>
                <a:lnTo>
                  <a:pt x="2864" y="631"/>
                </a:lnTo>
                <a:lnTo>
                  <a:pt x="2865" y="631"/>
                </a:lnTo>
                <a:lnTo>
                  <a:pt x="2865" y="632"/>
                </a:lnTo>
                <a:lnTo>
                  <a:pt x="2866" y="632"/>
                </a:lnTo>
                <a:lnTo>
                  <a:pt x="2867" y="633"/>
                </a:lnTo>
                <a:lnTo>
                  <a:pt x="2868" y="634"/>
                </a:lnTo>
                <a:lnTo>
                  <a:pt x="2868" y="634"/>
                </a:lnTo>
                <a:lnTo>
                  <a:pt x="2869" y="633"/>
                </a:lnTo>
                <a:lnTo>
                  <a:pt x="2870" y="633"/>
                </a:lnTo>
                <a:lnTo>
                  <a:pt x="2870" y="633"/>
                </a:lnTo>
                <a:lnTo>
                  <a:pt x="2870" y="632"/>
                </a:lnTo>
                <a:lnTo>
                  <a:pt x="2871" y="632"/>
                </a:lnTo>
                <a:lnTo>
                  <a:pt x="2872" y="632"/>
                </a:lnTo>
                <a:lnTo>
                  <a:pt x="2873" y="632"/>
                </a:lnTo>
                <a:lnTo>
                  <a:pt x="2874" y="631"/>
                </a:lnTo>
                <a:lnTo>
                  <a:pt x="2874" y="631"/>
                </a:lnTo>
                <a:lnTo>
                  <a:pt x="2875" y="631"/>
                </a:lnTo>
                <a:lnTo>
                  <a:pt x="2876" y="630"/>
                </a:lnTo>
                <a:lnTo>
                  <a:pt x="2876" y="630"/>
                </a:lnTo>
                <a:lnTo>
                  <a:pt x="2877" y="629"/>
                </a:lnTo>
                <a:lnTo>
                  <a:pt x="2878" y="629"/>
                </a:lnTo>
                <a:lnTo>
                  <a:pt x="2879" y="629"/>
                </a:lnTo>
                <a:lnTo>
                  <a:pt x="2879" y="629"/>
                </a:lnTo>
                <a:lnTo>
                  <a:pt x="2880" y="629"/>
                </a:lnTo>
                <a:lnTo>
                  <a:pt x="2881" y="629"/>
                </a:lnTo>
                <a:lnTo>
                  <a:pt x="2882" y="628"/>
                </a:lnTo>
                <a:lnTo>
                  <a:pt x="2883" y="628"/>
                </a:lnTo>
                <a:lnTo>
                  <a:pt x="2883" y="627"/>
                </a:lnTo>
                <a:lnTo>
                  <a:pt x="2884" y="627"/>
                </a:lnTo>
                <a:lnTo>
                  <a:pt x="2884" y="626"/>
                </a:lnTo>
                <a:lnTo>
                  <a:pt x="2884" y="626"/>
                </a:lnTo>
                <a:lnTo>
                  <a:pt x="2885" y="626"/>
                </a:lnTo>
                <a:lnTo>
                  <a:pt x="2886" y="625"/>
                </a:lnTo>
                <a:lnTo>
                  <a:pt x="2887" y="625"/>
                </a:lnTo>
                <a:lnTo>
                  <a:pt x="2887" y="624"/>
                </a:lnTo>
                <a:lnTo>
                  <a:pt x="2888" y="624"/>
                </a:lnTo>
                <a:lnTo>
                  <a:pt x="2889" y="624"/>
                </a:lnTo>
                <a:lnTo>
                  <a:pt x="2889" y="624"/>
                </a:lnTo>
                <a:lnTo>
                  <a:pt x="2889" y="624"/>
                </a:lnTo>
                <a:lnTo>
                  <a:pt x="2890" y="624"/>
                </a:lnTo>
                <a:lnTo>
                  <a:pt x="2891" y="624"/>
                </a:lnTo>
                <a:lnTo>
                  <a:pt x="2892" y="624"/>
                </a:lnTo>
                <a:lnTo>
                  <a:pt x="2893" y="624"/>
                </a:lnTo>
                <a:lnTo>
                  <a:pt x="2894" y="624"/>
                </a:lnTo>
                <a:lnTo>
                  <a:pt x="2894" y="624"/>
                </a:lnTo>
                <a:lnTo>
                  <a:pt x="2894" y="624"/>
                </a:lnTo>
                <a:lnTo>
                  <a:pt x="2895" y="624"/>
                </a:lnTo>
                <a:lnTo>
                  <a:pt x="2896" y="624"/>
                </a:lnTo>
                <a:lnTo>
                  <a:pt x="2897" y="624"/>
                </a:lnTo>
                <a:lnTo>
                  <a:pt x="2897" y="624"/>
                </a:lnTo>
                <a:lnTo>
                  <a:pt x="2898" y="624"/>
                </a:lnTo>
                <a:lnTo>
                  <a:pt x="2899" y="624"/>
                </a:lnTo>
                <a:lnTo>
                  <a:pt x="2899" y="624"/>
                </a:lnTo>
                <a:lnTo>
                  <a:pt x="2900" y="624"/>
                </a:lnTo>
                <a:lnTo>
                  <a:pt x="2900" y="624"/>
                </a:lnTo>
                <a:lnTo>
                  <a:pt x="2901" y="624"/>
                </a:lnTo>
                <a:lnTo>
                  <a:pt x="2902" y="625"/>
                </a:lnTo>
                <a:lnTo>
                  <a:pt x="2903" y="626"/>
                </a:lnTo>
                <a:lnTo>
                  <a:pt x="2904" y="627"/>
                </a:lnTo>
                <a:lnTo>
                  <a:pt x="2904" y="627"/>
                </a:lnTo>
                <a:lnTo>
                  <a:pt x="2905" y="628"/>
                </a:lnTo>
                <a:lnTo>
                  <a:pt x="2906" y="628"/>
                </a:lnTo>
                <a:lnTo>
                  <a:pt x="2907" y="628"/>
                </a:lnTo>
                <a:lnTo>
                  <a:pt x="2907" y="629"/>
                </a:lnTo>
                <a:lnTo>
                  <a:pt x="2907" y="629"/>
                </a:lnTo>
                <a:lnTo>
                  <a:pt x="2908" y="629"/>
                </a:lnTo>
                <a:lnTo>
                  <a:pt x="2908" y="629"/>
                </a:lnTo>
                <a:lnTo>
                  <a:pt x="2908" y="629"/>
                </a:lnTo>
                <a:lnTo>
                  <a:pt x="2909" y="629"/>
                </a:lnTo>
                <a:lnTo>
                  <a:pt x="2910" y="629"/>
                </a:lnTo>
                <a:lnTo>
                  <a:pt x="2910" y="629"/>
                </a:lnTo>
                <a:lnTo>
                  <a:pt x="2911" y="629"/>
                </a:lnTo>
                <a:lnTo>
                  <a:pt x="2912" y="629"/>
                </a:lnTo>
                <a:lnTo>
                  <a:pt x="2913" y="628"/>
                </a:lnTo>
                <a:lnTo>
                  <a:pt x="2913" y="628"/>
                </a:lnTo>
                <a:lnTo>
                  <a:pt x="2914" y="627"/>
                </a:lnTo>
                <a:lnTo>
                  <a:pt x="2915" y="627"/>
                </a:lnTo>
                <a:lnTo>
                  <a:pt x="2915" y="626"/>
                </a:lnTo>
                <a:lnTo>
                  <a:pt x="2915" y="626"/>
                </a:lnTo>
                <a:lnTo>
                  <a:pt x="2916" y="625"/>
                </a:lnTo>
                <a:lnTo>
                  <a:pt x="2917" y="624"/>
                </a:lnTo>
                <a:lnTo>
                  <a:pt x="2918" y="624"/>
                </a:lnTo>
                <a:lnTo>
                  <a:pt x="2919" y="624"/>
                </a:lnTo>
                <a:lnTo>
                  <a:pt x="2919" y="623"/>
                </a:lnTo>
                <a:lnTo>
                  <a:pt x="2920" y="623"/>
                </a:lnTo>
                <a:lnTo>
                  <a:pt x="2920" y="622"/>
                </a:lnTo>
                <a:lnTo>
                  <a:pt x="2920" y="622"/>
                </a:lnTo>
                <a:lnTo>
                  <a:pt x="2921" y="621"/>
                </a:lnTo>
                <a:lnTo>
                  <a:pt x="2922" y="620"/>
                </a:lnTo>
                <a:lnTo>
                  <a:pt x="2923" y="619"/>
                </a:lnTo>
                <a:lnTo>
                  <a:pt x="2923" y="619"/>
                </a:lnTo>
                <a:lnTo>
                  <a:pt x="2924" y="619"/>
                </a:lnTo>
                <a:lnTo>
                  <a:pt x="2925" y="618"/>
                </a:lnTo>
                <a:lnTo>
                  <a:pt x="2925" y="617"/>
                </a:lnTo>
                <a:lnTo>
                  <a:pt x="2925" y="616"/>
                </a:lnTo>
                <a:lnTo>
                  <a:pt x="2926" y="615"/>
                </a:lnTo>
                <a:lnTo>
                  <a:pt x="2927" y="615"/>
                </a:lnTo>
                <a:lnTo>
                  <a:pt x="2928" y="615"/>
                </a:lnTo>
                <a:lnTo>
                  <a:pt x="2928" y="614"/>
                </a:lnTo>
                <a:lnTo>
                  <a:pt x="2929" y="614"/>
                </a:lnTo>
                <a:lnTo>
                  <a:pt x="2930" y="614"/>
                </a:lnTo>
                <a:lnTo>
                  <a:pt x="2930" y="614"/>
                </a:lnTo>
                <a:lnTo>
                  <a:pt x="2930" y="614"/>
                </a:lnTo>
                <a:lnTo>
                  <a:pt x="2931" y="614"/>
                </a:lnTo>
                <a:lnTo>
                  <a:pt x="2931" y="613"/>
                </a:lnTo>
                <a:lnTo>
                  <a:pt x="2932" y="613"/>
                </a:lnTo>
                <a:lnTo>
                  <a:pt x="2932" y="612"/>
                </a:lnTo>
                <a:lnTo>
                  <a:pt x="2933" y="612"/>
                </a:lnTo>
                <a:lnTo>
                  <a:pt x="2934" y="611"/>
                </a:lnTo>
                <a:lnTo>
                  <a:pt x="2935" y="611"/>
                </a:lnTo>
                <a:lnTo>
                  <a:pt x="2935" y="610"/>
                </a:lnTo>
                <a:lnTo>
                  <a:pt x="2936" y="609"/>
                </a:lnTo>
                <a:lnTo>
                  <a:pt x="2937" y="609"/>
                </a:lnTo>
                <a:lnTo>
                  <a:pt x="2937" y="609"/>
                </a:lnTo>
                <a:lnTo>
                  <a:pt x="2937" y="609"/>
                </a:lnTo>
                <a:lnTo>
                  <a:pt x="2938" y="608"/>
                </a:lnTo>
                <a:lnTo>
                  <a:pt x="2939" y="608"/>
                </a:lnTo>
                <a:lnTo>
                  <a:pt x="2939" y="607"/>
                </a:lnTo>
                <a:lnTo>
                  <a:pt x="2940" y="607"/>
                </a:lnTo>
                <a:lnTo>
                  <a:pt x="2940" y="607"/>
                </a:lnTo>
                <a:lnTo>
                  <a:pt x="2941" y="606"/>
                </a:lnTo>
                <a:lnTo>
                  <a:pt x="2942" y="606"/>
                </a:lnTo>
                <a:lnTo>
                  <a:pt x="2943" y="606"/>
                </a:lnTo>
                <a:lnTo>
                  <a:pt x="2943" y="605"/>
                </a:lnTo>
                <a:lnTo>
                  <a:pt x="2944" y="605"/>
                </a:lnTo>
                <a:lnTo>
                  <a:pt x="2945" y="605"/>
                </a:lnTo>
                <a:lnTo>
                  <a:pt x="2946" y="604"/>
                </a:lnTo>
                <a:lnTo>
                  <a:pt x="2946" y="604"/>
                </a:lnTo>
                <a:lnTo>
                  <a:pt x="2947" y="604"/>
                </a:lnTo>
                <a:lnTo>
                  <a:pt x="2948" y="604"/>
                </a:lnTo>
                <a:lnTo>
                  <a:pt x="2949" y="604"/>
                </a:lnTo>
                <a:lnTo>
                  <a:pt x="2950" y="604"/>
                </a:lnTo>
                <a:lnTo>
                  <a:pt x="2950" y="604"/>
                </a:lnTo>
                <a:lnTo>
                  <a:pt x="2950" y="603"/>
                </a:lnTo>
                <a:lnTo>
                  <a:pt x="2951" y="603"/>
                </a:lnTo>
                <a:lnTo>
                  <a:pt x="2951" y="603"/>
                </a:lnTo>
                <a:lnTo>
                  <a:pt x="2952" y="602"/>
                </a:lnTo>
                <a:lnTo>
                  <a:pt x="2953" y="602"/>
                </a:lnTo>
                <a:lnTo>
                  <a:pt x="2954" y="602"/>
                </a:lnTo>
                <a:lnTo>
                  <a:pt x="2955" y="601"/>
                </a:lnTo>
                <a:lnTo>
                  <a:pt x="2956" y="600"/>
                </a:lnTo>
                <a:lnTo>
                  <a:pt x="2956" y="599"/>
                </a:lnTo>
                <a:lnTo>
                  <a:pt x="2956" y="599"/>
                </a:lnTo>
                <a:lnTo>
                  <a:pt x="2957" y="599"/>
                </a:lnTo>
                <a:lnTo>
                  <a:pt x="2958" y="599"/>
                </a:lnTo>
                <a:lnTo>
                  <a:pt x="2958" y="598"/>
                </a:lnTo>
                <a:lnTo>
                  <a:pt x="2959" y="598"/>
                </a:lnTo>
                <a:lnTo>
                  <a:pt x="2960" y="597"/>
                </a:lnTo>
                <a:lnTo>
                  <a:pt x="2961" y="597"/>
                </a:lnTo>
                <a:lnTo>
                  <a:pt x="2961" y="597"/>
                </a:lnTo>
                <a:lnTo>
                  <a:pt x="2961" y="597"/>
                </a:lnTo>
                <a:lnTo>
                  <a:pt x="2962" y="597"/>
                </a:lnTo>
                <a:lnTo>
                  <a:pt x="2962" y="596"/>
                </a:lnTo>
                <a:lnTo>
                  <a:pt x="2963" y="596"/>
                </a:lnTo>
                <a:lnTo>
                  <a:pt x="2964" y="595"/>
                </a:lnTo>
                <a:lnTo>
                  <a:pt x="2965" y="595"/>
                </a:lnTo>
                <a:lnTo>
                  <a:pt x="2966" y="594"/>
                </a:lnTo>
                <a:lnTo>
                  <a:pt x="2966" y="594"/>
                </a:lnTo>
                <a:lnTo>
                  <a:pt x="2967" y="593"/>
                </a:lnTo>
                <a:lnTo>
                  <a:pt x="2967" y="593"/>
                </a:lnTo>
                <a:lnTo>
                  <a:pt x="2968" y="593"/>
                </a:lnTo>
                <a:lnTo>
                  <a:pt x="2969" y="593"/>
                </a:lnTo>
                <a:lnTo>
                  <a:pt x="2970" y="593"/>
                </a:lnTo>
                <a:lnTo>
                  <a:pt x="2971" y="593"/>
                </a:lnTo>
                <a:lnTo>
                  <a:pt x="2971" y="593"/>
                </a:lnTo>
                <a:lnTo>
                  <a:pt x="2971" y="592"/>
                </a:lnTo>
                <a:lnTo>
                  <a:pt x="2972" y="592"/>
                </a:lnTo>
                <a:lnTo>
                  <a:pt x="2972" y="591"/>
                </a:lnTo>
                <a:lnTo>
                  <a:pt x="2973" y="591"/>
                </a:lnTo>
                <a:lnTo>
                  <a:pt x="2974" y="591"/>
                </a:lnTo>
                <a:lnTo>
                  <a:pt x="2974" y="590"/>
                </a:lnTo>
                <a:lnTo>
                  <a:pt x="2975" y="590"/>
                </a:lnTo>
                <a:lnTo>
                  <a:pt x="2976" y="591"/>
                </a:lnTo>
                <a:lnTo>
                  <a:pt x="2976" y="591"/>
                </a:lnTo>
                <a:lnTo>
                  <a:pt x="2977" y="591"/>
                </a:lnTo>
                <a:lnTo>
                  <a:pt x="2978" y="592"/>
                </a:lnTo>
                <a:lnTo>
                  <a:pt x="2979" y="593"/>
                </a:lnTo>
                <a:lnTo>
                  <a:pt x="2980" y="593"/>
                </a:lnTo>
                <a:lnTo>
                  <a:pt x="2980" y="593"/>
                </a:lnTo>
                <a:lnTo>
                  <a:pt x="2981" y="593"/>
                </a:lnTo>
                <a:lnTo>
                  <a:pt x="2981" y="593"/>
                </a:lnTo>
                <a:lnTo>
                  <a:pt x="2982" y="593"/>
                </a:lnTo>
                <a:lnTo>
                  <a:pt x="2982" y="593"/>
                </a:lnTo>
                <a:lnTo>
                  <a:pt x="2982" y="593"/>
                </a:lnTo>
                <a:lnTo>
                  <a:pt x="2983" y="593"/>
                </a:lnTo>
                <a:lnTo>
                  <a:pt x="2984" y="593"/>
                </a:lnTo>
                <a:lnTo>
                  <a:pt x="2985" y="593"/>
                </a:lnTo>
                <a:lnTo>
                  <a:pt x="2985" y="594"/>
                </a:lnTo>
                <a:lnTo>
                  <a:pt x="2986" y="594"/>
                </a:lnTo>
                <a:lnTo>
                  <a:pt x="2986" y="594"/>
                </a:lnTo>
                <a:lnTo>
                  <a:pt x="2987" y="594"/>
                </a:lnTo>
                <a:lnTo>
                  <a:pt x="2987" y="593"/>
                </a:lnTo>
                <a:lnTo>
                  <a:pt x="2987" y="593"/>
                </a:lnTo>
                <a:lnTo>
                  <a:pt x="2988" y="594"/>
                </a:lnTo>
                <a:lnTo>
                  <a:pt x="2989" y="594"/>
                </a:lnTo>
                <a:lnTo>
                  <a:pt x="2990" y="595"/>
                </a:lnTo>
                <a:lnTo>
                  <a:pt x="2991" y="595"/>
                </a:lnTo>
                <a:lnTo>
                  <a:pt x="2992" y="595"/>
                </a:lnTo>
                <a:lnTo>
                  <a:pt x="2992" y="595"/>
                </a:lnTo>
                <a:lnTo>
                  <a:pt x="2992" y="595"/>
                </a:lnTo>
                <a:lnTo>
                  <a:pt x="2993" y="595"/>
                </a:lnTo>
                <a:lnTo>
                  <a:pt x="2993" y="594"/>
                </a:lnTo>
                <a:lnTo>
                  <a:pt x="2994" y="594"/>
                </a:lnTo>
                <a:lnTo>
                  <a:pt x="2995" y="594"/>
                </a:lnTo>
                <a:lnTo>
                  <a:pt x="2996" y="593"/>
                </a:lnTo>
                <a:lnTo>
                  <a:pt x="2997" y="593"/>
                </a:lnTo>
                <a:lnTo>
                  <a:pt x="2997" y="592"/>
                </a:lnTo>
                <a:lnTo>
                  <a:pt x="2998" y="591"/>
                </a:lnTo>
                <a:lnTo>
                  <a:pt x="2998" y="590"/>
                </a:lnTo>
                <a:lnTo>
                  <a:pt x="2999" y="590"/>
                </a:lnTo>
                <a:lnTo>
                  <a:pt x="2999" y="589"/>
                </a:lnTo>
                <a:lnTo>
                  <a:pt x="3000" y="588"/>
                </a:lnTo>
                <a:lnTo>
                  <a:pt x="3001" y="589"/>
                </a:lnTo>
                <a:lnTo>
                  <a:pt x="3002" y="589"/>
                </a:lnTo>
                <a:lnTo>
                  <a:pt x="3002" y="590"/>
                </a:lnTo>
                <a:lnTo>
                  <a:pt x="3003" y="590"/>
                </a:lnTo>
                <a:lnTo>
                  <a:pt x="3004" y="590"/>
                </a:lnTo>
                <a:lnTo>
                  <a:pt x="3004" y="590"/>
                </a:lnTo>
                <a:lnTo>
                  <a:pt x="3004" y="591"/>
                </a:lnTo>
                <a:lnTo>
                  <a:pt x="3005" y="591"/>
                </a:lnTo>
                <a:lnTo>
                  <a:pt x="3006" y="591"/>
                </a:lnTo>
                <a:lnTo>
                  <a:pt x="3007" y="592"/>
                </a:lnTo>
                <a:lnTo>
                  <a:pt x="3007" y="593"/>
                </a:lnTo>
                <a:lnTo>
                  <a:pt x="3008" y="593"/>
                </a:lnTo>
                <a:lnTo>
                  <a:pt x="3009" y="593"/>
                </a:lnTo>
                <a:lnTo>
                  <a:pt x="3010" y="594"/>
                </a:lnTo>
                <a:lnTo>
                  <a:pt x="3010" y="595"/>
                </a:lnTo>
                <a:lnTo>
                  <a:pt x="3011" y="595"/>
                </a:lnTo>
                <a:lnTo>
                  <a:pt x="3012" y="596"/>
                </a:lnTo>
                <a:lnTo>
                  <a:pt x="3012" y="596"/>
                </a:lnTo>
                <a:lnTo>
                  <a:pt x="3013" y="596"/>
                </a:lnTo>
                <a:lnTo>
                  <a:pt x="3014" y="596"/>
                </a:lnTo>
                <a:lnTo>
                  <a:pt x="3014" y="595"/>
                </a:lnTo>
                <a:lnTo>
                  <a:pt x="3015" y="595"/>
                </a:lnTo>
                <a:lnTo>
                  <a:pt x="3016" y="595"/>
                </a:lnTo>
                <a:lnTo>
                  <a:pt x="3016" y="594"/>
                </a:lnTo>
                <a:lnTo>
                  <a:pt x="3017" y="594"/>
                </a:lnTo>
                <a:lnTo>
                  <a:pt x="3018" y="595"/>
                </a:lnTo>
                <a:lnTo>
                  <a:pt x="3018" y="595"/>
                </a:lnTo>
                <a:lnTo>
                  <a:pt x="3019" y="596"/>
                </a:lnTo>
                <a:lnTo>
                  <a:pt x="3020" y="596"/>
                </a:lnTo>
                <a:lnTo>
                  <a:pt x="3021" y="597"/>
                </a:lnTo>
                <a:lnTo>
                  <a:pt x="3022" y="597"/>
                </a:lnTo>
                <a:lnTo>
                  <a:pt x="3023" y="598"/>
                </a:lnTo>
                <a:lnTo>
                  <a:pt x="3023" y="597"/>
                </a:lnTo>
                <a:lnTo>
                  <a:pt x="3023" y="597"/>
                </a:lnTo>
                <a:lnTo>
                  <a:pt x="3023" y="597"/>
                </a:lnTo>
                <a:lnTo>
                  <a:pt x="3024" y="597"/>
                </a:lnTo>
                <a:lnTo>
                  <a:pt x="3025" y="597"/>
                </a:lnTo>
                <a:lnTo>
                  <a:pt x="3025" y="596"/>
                </a:lnTo>
                <a:lnTo>
                  <a:pt x="3026" y="596"/>
                </a:lnTo>
                <a:lnTo>
                  <a:pt x="3027" y="596"/>
                </a:lnTo>
                <a:lnTo>
                  <a:pt x="3028" y="595"/>
                </a:lnTo>
                <a:lnTo>
                  <a:pt x="3028" y="595"/>
                </a:lnTo>
                <a:lnTo>
                  <a:pt x="3028" y="595"/>
                </a:lnTo>
                <a:lnTo>
                  <a:pt x="3029" y="594"/>
                </a:lnTo>
                <a:lnTo>
                  <a:pt x="3030" y="594"/>
                </a:lnTo>
                <a:lnTo>
                  <a:pt x="3031" y="593"/>
                </a:lnTo>
                <a:lnTo>
                  <a:pt x="3032" y="593"/>
                </a:lnTo>
                <a:lnTo>
                  <a:pt x="3033" y="593"/>
                </a:lnTo>
                <a:lnTo>
                  <a:pt x="3033" y="593"/>
                </a:lnTo>
                <a:lnTo>
                  <a:pt x="3034" y="593"/>
                </a:lnTo>
                <a:lnTo>
                  <a:pt x="3034" y="592"/>
                </a:lnTo>
                <a:lnTo>
                  <a:pt x="3035" y="592"/>
                </a:lnTo>
                <a:lnTo>
                  <a:pt x="3035" y="591"/>
                </a:lnTo>
                <a:lnTo>
                  <a:pt x="3036" y="591"/>
                </a:lnTo>
                <a:lnTo>
                  <a:pt x="3036" y="590"/>
                </a:lnTo>
                <a:lnTo>
                  <a:pt x="3037" y="590"/>
                </a:lnTo>
                <a:lnTo>
                  <a:pt x="3038" y="589"/>
                </a:lnTo>
                <a:lnTo>
                  <a:pt x="3038" y="588"/>
                </a:lnTo>
                <a:lnTo>
                  <a:pt x="3039" y="588"/>
                </a:lnTo>
                <a:lnTo>
                  <a:pt x="3040" y="588"/>
                </a:lnTo>
                <a:lnTo>
                  <a:pt x="3040" y="587"/>
                </a:lnTo>
                <a:lnTo>
                  <a:pt x="3041" y="586"/>
                </a:lnTo>
                <a:lnTo>
                  <a:pt x="3041" y="585"/>
                </a:lnTo>
                <a:lnTo>
                  <a:pt x="3042" y="585"/>
                </a:lnTo>
                <a:lnTo>
                  <a:pt x="3042" y="584"/>
                </a:lnTo>
                <a:lnTo>
                  <a:pt x="3043" y="583"/>
                </a:lnTo>
                <a:lnTo>
                  <a:pt x="3043" y="583"/>
                </a:lnTo>
                <a:lnTo>
                  <a:pt x="3044" y="582"/>
                </a:lnTo>
                <a:lnTo>
                  <a:pt x="3045" y="581"/>
                </a:lnTo>
                <a:lnTo>
                  <a:pt x="3046" y="581"/>
                </a:lnTo>
                <a:lnTo>
                  <a:pt x="3046" y="580"/>
                </a:lnTo>
                <a:lnTo>
                  <a:pt x="3047" y="580"/>
                </a:lnTo>
                <a:lnTo>
                  <a:pt x="3047" y="579"/>
                </a:lnTo>
                <a:lnTo>
                  <a:pt x="3047" y="579"/>
                </a:lnTo>
                <a:lnTo>
                  <a:pt x="3047" y="578"/>
                </a:lnTo>
                <a:lnTo>
                  <a:pt x="3048" y="578"/>
                </a:lnTo>
                <a:lnTo>
                  <a:pt x="3048" y="578"/>
                </a:lnTo>
                <a:lnTo>
                  <a:pt x="3049" y="577"/>
                </a:lnTo>
                <a:lnTo>
                  <a:pt x="3049" y="576"/>
                </a:lnTo>
                <a:lnTo>
                  <a:pt x="3050" y="576"/>
                </a:lnTo>
                <a:lnTo>
                  <a:pt x="3050" y="575"/>
                </a:lnTo>
                <a:lnTo>
                  <a:pt x="3051" y="575"/>
                </a:lnTo>
                <a:lnTo>
                  <a:pt x="3051" y="574"/>
                </a:lnTo>
                <a:lnTo>
                  <a:pt x="3052" y="574"/>
                </a:lnTo>
                <a:lnTo>
                  <a:pt x="3052" y="574"/>
                </a:lnTo>
                <a:lnTo>
                  <a:pt x="3053" y="574"/>
                </a:lnTo>
                <a:lnTo>
                  <a:pt x="3053" y="573"/>
                </a:lnTo>
                <a:lnTo>
                  <a:pt x="3054" y="573"/>
                </a:lnTo>
                <a:lnTo>
                  <a:pt x="3054" y="572"/>
                </a:lnTo>
                <a:lnTo>
                  <a:pt x="3055" y="571"/>
                </a:lnTo>
                <a:lnTo>
                  <a:pt x="3056" y="571"/>
                </a:lnTo>
                <a:lnTo>
                  <a:pt x="3057" y="571"/>
                </a:lnTo>
                <a:lnTo>
                  <a:pt x="3057" y="572"/>
                </a:lnTo>
                <a:lnTo>
                  <a:pt x="3058" y="572"/>
                </a:lnTo>
                <a:lnTo>
                  <a:pt x="3058" y="573"/>
                </a:lnTo>
                <a:lnTo>
                  <a:pt x="3059" y="573"/>
                </a:lnTo>
                <a:lnTo>
                  <a:pt x="3059" y="572"/>
                </a:lnTo>
                <a:lnTo>
                  <a:pt x="3059" y="572"/>
                </a:lnTo>
                <a:lnTo>
                  <a:pt x="3060" y="571"/>
                </a:lnTo>
                <a:lnTo>
                  <a:pt x="3061" y="571"/>
                </a:lnTo>
                <a:lnTo>
                  <a:pt x="3062" y="571"/>
                </a:lnTo>
                <a:lnTo>
                  <a:pt x="3063" y="570"/>
                </a:lnTo>
                <a:lnTo>
                  <a:pt x="3064" y="570"/>
                </a:lnTo>
                <a:lnTo>
                  <a:pt x="3064" y="570"/>
                </a:lnTo>
                <a:lnTo>
                  <a:pt x="3064" y="569"/>
                </a:lnTo>
                <a:lnTo>
                  <a:pt x="3065" y="569"/>
                </a:lnTo>
                <a:lnTo>
                  <a:pt x="3065" y="569"/>
                </a:lnTo>
                <a:lnTo>
                  <a:pt x="3066" y="569"/>
                </a:lnTo>
                <a:lnTo>
                  <a:pt x="3067" y="569"/>
                </a:lnTo>
                <a:lnTo>
                  <a:pt x="3068" y="569"/>
                </a:lnTo>
                <a:lnTo>
                  <a:pt x="3068" y="570"/>
                </a:lnTo>
                <a:lnTo>
                  <a:pt x="3069" y="570"/>
                </a:lnTo>
                <a:lnTo>
                  <a:pt x="3069" y="570"/>
                </a:lnTo>
                <a:lnTo>
                  <a:pt x="3070" y="570"/>
                </a:lnTo>
                <a:lnTo>
                  <a:pt x="3071" y="571"/>
                </a:lnTo>
                <a:lnTo>
                  <a:pt x="3071" y="571"/>
                </a:lnTo>
                <a:lnTo>
                  <a:pt x="3072" y="571"/>
                </a:lnTo>
                <a:lnTo>
                  <a:pt x="3073" y="571"/>
                </a:lnTo>
                <a:lnTo>
                  <a:pt x="3074" y="571"/>
                </a:lnTo>
                <a:lnTo>
                  <a:pt x="3074" y="571"/>
                </a:lnTo>
                <a:lnTo>
                  <a:pt x="3075" y="570"/>
                </a:lnTo>
                <a:lnTo>
                  <a:pt x="3076" y="570"/>
                </a:lnTo>
                <a:lnTo>
                  <a:pt x="3077" y="571"/>
                </a:lnTo>
                <a:lnTo>
                  <a:pt x="3077" y="571"/>
                </a:lnTo>
                <a:lnTo>
                  <a:pt x="3078" y="571"/>
                </a:lnTo>
                <a:lnTo>
                  <a:pt x="3079" y="571"/>
                </a:lnTo>
                <a:lnTo>
                  <a:pt x="3079" y="570"/>
                </a:lnTo>
                <a:lnTo>
                  <a:pt x="3079" y="570"/>
                </a:lnTo>
                <a:lnTo>
                  <a:pt x="3080" y="570"/>
                </a:lnTo>
                <a:lnTo>
                  <a:pt x="3081" y="570"/>
                </a:lnTo>
                <a:lnTo>
                  <a:pt x="3081" y="569"/>
                </a:lnTo>
                <a:lnTo>
                  <a:pt x="3082" y="569"/>
                </a:lnTo>
                <a:lnTo>
                  <a:pt x="3082" y="568"/>
                </a:lnTo>
                <a:lnTo>
                  <a:pt x="3083" y="568"/>
                </a:lnTo>
                <a:lnTo>
                  <a:pt x="3083" y="568"/>
                </a:lnTo>
                <a:lnTo>
                  <a:pt x="3084" y="568"/>
                </a:lnTo>
                <a:lnTo>
                  <a:pt x="3084" y="567"/>
                </a:lnTo>
                <a:lnTo>
                  <a:pt x="3085" y="566"/>
                </a:lnTo>
                <a:lnTo>
                  <a:pt x="3086" y="565"/>
                </a:lnTo>
                <a:lnTo>
                  <a:pt x="3087" y="566"/>
                </a:lnTo>
                <a:lnTo>
                  <a:pt x="3088" y="566"/>
                </a:lnTo>
                <a:lnTo>
                  <a:pt x="3089" y="566"/>
                </a:lnTo>
                <a:lnTo>
                  <a:pt x="3090" y="566"/>
                </a:lnTo>
                <a:lnTo>
                  <a:pt x="3090" y="567"/>
                </a:lnTo>
                <a:lnTo>
                  <a:pt x="3090" y="567"/>
                </a:lnTo>
                <a:lnTo>
                  <a:pt x="3090" y="567"/>
                </a:lnTo>
                <a:lnTo>
                  <a:pt x="3091" y="566"/>
                </a:lnTo>
                <a:lnTo>
                  <a:pt x="3092" y="566"/>
                </a:lnTo>
                <a:lnTo>
                  <a:pt x="3093" y="566"/>
                </a:lnTo>
                <a:lnTo>
                  <a:pt x="3094" y="566"/>
                </a:lnTo>
                <a:lnTo>
                  <a:pt x="3095" y="565"/>
                </a:lnTo>
                <a:lnTo>
                  <a:pt x="3095" y="565"/>
                </a:lnTo>
                <a:lnTo>
                  <a:pt x="3095" y="564"/>
                </a:lnTo>
                <a:lnTo>
                  <a:pt x="3096" y="564"/>
                </a:lnTo>
                <a:lnTo>
                  <a:pt x="3097" y="564"/>
                </a:lnTo>
                <a:lnTo>
                  <a:pt x="3098" y="564"/>
                </a:lnTo>
                <a:lnTo>
                  <a:pt x="3098" y="565"/>
                </a:lnTo>
                <a:lnTo>
                  <a:pt x="3099" y="565"/>
                </a:lnTo>
                <a:lnTo>
                  <a:pt x="3100" y="565"/>
                </a:lnTo>
                <a:lnTo>
                  <a:pt x="3100" y="565"/>
                </a:lnTo>
                <a:lnTo>
                  <a:pt x="3101" y="565"/>
                </a:lnTo>
                <a:lnTo>
                  <a:pt x="3101" y="566"/>
                </a:lnTo>
                <a:lnTo>
                  <a:pt x="3101" y="566"/>
                </a:lnTo>
                <a:lnTo>
                  <a:pt x="3102" y="566"/>
                </a:lnTo>
                <a:lnTo>
                  <a:pt x="3103" y="566"/>
                </a:lnTo>
                <a:lnTo>
                  <a:pt x="3104" y="567"/>
                </a:lnTo>
                <a:lnTo>
                  <a:pt x="3105" y="568"/>
                </a:lnTo>
                <a:lnTo>
                  <a:pt x="3105" y="568"/>
                </a:lnTo>
                <a:lnTo>
                  <a:pt x="3106" y="568"/>
                </a:lnTo>
                <a:lnTo>
                  <a:pt x="3107" y="569"/>
                </a:lnTo>
                <a:lnTo>
                  <a:pt x="3107" y="569"/>
                </a:lnTo>
                <a:lnTo>
                  <a:pt x="3107" y="570"/>
                </a:lnTo>
                <a:lnTo>
                  <a:pt x="3108" y="570"/>
                </a:lnTo>
                <a:lnTo>
                  <a:pt x="3109" y="571"/>
                </a:lnTo>
                <a:lnTo>
                  <a:pt x="3110" y="571"/>
                </a:lnTo>
                <a:lnTo>
                  <a:pt x="3110" y="571"/>
                </a:lnTo>
                <a:lnTo>
                  <a:pt x="3110" y="572"/>
                </a:lnTo>
                <a:lnTo>
                  <a:pt x="3111" y="572"/>
                </a:lnTo>
                <a:lnTo>
                  <a:pt x="3111" y="573"/>
                </a:lnTo>
                <a:lnTo>
                  <a:pt x="3112" y="573"/>
                </a:lnTo>
                <a:lnTo>
                  <a:pt x="3113" y="573"/>
                </a:lnTo>
                <a:lnTo>
                  <a:pt x="3113" y="573"/>
                </a:lnTo>
                <a:lnTo>
                  <a:pt x="3114" y="573"/>
                </a:lnTo>
                <a:lnTo>
                  <a:pt x="3114" y="574"/>
                </a:lnTo>
                <a:lnTo>
                  <a:pt x="3115" y="574"/>
                </a:lnTo>
                <a:lnTo>
                  <a:pt x="3115" y="574"/>
                </a:lnTo>
                <a:lnTo>
                  <a:pt x="3115" y="575"/>
                </a:lnTo>
                <a:lnTo>
                  <a:pt x="3116" y="575"/>
                </a:lnTo>
                <a:lnTo>
                  <a:pt x="3116" y="576"/>
                </a:lnTo>
                <a:lnTo>
                  <a:pt x="3117" y="576"/>
                </a:lnTo>
                <a:lnTo>
                  <a:pt x="3117" y="577"/>
                </a:lnTo>
                <a:lnTo>
                  <a:pt x="3118" y="578"/>
                </a:lnTo>
                <a:lnTo>
                  <a:pt x="3119" y="578"/>
                </a:lnTo>
                <a:lnTo>
                  <a:pt x="3120" y="578"/>
                </a:lnTo>
                <a:lnTo>
                  <a:pt x="3120" y="578"/>
                </a:lnTo>
                <a:lnTo>
                  <a:pt x="3121" y="578"/>
                </a:lnTo>
                <a:lnTo>
                  <a:pt x="3121" y="579"/>
                </a:lnTo>
                <a:lnTo>
                  <a:pt x="3121" y="579"/>
                </a:lnTo>
                <a:lnTo>
                  <a:pt x="3122" y="579"/>
                </a:lnTo>
                <a:lnTo>
                  <a:pt x="3122" y="578"/>
                </a:lnTo>
                <a:lnTo>
                  <a:pt x="3123" y="578"/>
                </a:lnTo>
                <a:lnTo>
                  <a:pt x="3124" y="578"/>
                </a:lnTo>
                <a:lnTo>
                  <a:pt x="3124" y="578"/>
                </a:lnTo>
                <a:lnTo>
                  <a:pt x="3125" y="578"/>
                </a:lnTo>
                <a:lnTo>
                  <a:pt x="3126" y="577"/>
                </a:lnTo>
                <a:lnTo>
                  <a:pt x="3126" y="576"/>
                </a:lnTo>
                <a:lnTo>
                  <a:pt x="3126" y="575"/>
                </a:lnTo>
                <a:lnTo>
                  <a:pt x="3127" y="575"/>
                </a:lnTo>
                <a:lnTo>
                  <a:pt x="3128" y="574"/>
                </a:lnTo>
                <a:lnTo>
                  <a:pt x="3129" y="574"/>
                </a:lnTo>
                <a:lnTo>
                  <a:pt x="3130" y="573"/>
                </a:lnTo>
                <a:lnTo>
                  <a:pt x="3131" y="573"/>
                </a:lnTo>
                <a:lnTo>
                  <a:pt x="3131" y="572"/>
                </a:lnTo>
                <a:lnTo>
                  <a:pt x="3131" y="572"/>
                </a:lnTo>
                <a:lnTo>
                  <a:pt x="3131" y="571"/>
                </a:lnTo>
                <a:lnTo>
                  <a:pt x="3132" y="570"/>
                </a:lnTo>
                <a:lnTo>
                  <a:pt x="3133" y="569"/>
                </a:lnTo>
                <a:lnTo>
                  <a:pt x="3134" y="568"/>
                </a:lnTo>
                <a:lnTo>
                  <a:pt x="3135" y="568"/>
                </a:lnTo>
                <a:lnTo>
                  <a:pt x="3135" y="568"/>
                </a:lnTo>
                <a:lnTo>
                  <a:pt x="3136" y="568"/>
                </a:lnTo>
                <a:lnTo>
                  <a:pt x="3136" y="567"/>
                </a:lnTo>
                <a:lnTo>
                  <a:pt x="3137" y="567"/>
                </a:lnTo>
                <a:lnTo>
                  <a:pt x="3138" y="566"/>
                </a:lnTo>
                <a:lnTo>
                  <a:pt x="3138" y="566"/>
                </a:lnTo>
                <a:lnTo>
                  <a:pt x="3139" y="566"/>
                </a:lnTo>
                <a:lnTo>
                  <a:pt x="3140" y="565"/>
                </a:lnTo>
                <a:lnTo>
                  <a:pt x="3141" y="565"/>
                </a:lnTo>
                <a:lnTo>
                  <a:pt x="3141" y="565"/>
                </a:lnTo>
                <a:lnTo>
                  <a:pt x="3142" y="565"/>
                </a:lnTo>
                <a:lnTo>
                  <a:pt x="3143" y="565"/>
                </a:lnTo>
                <a:lnTo>
                  <a:pt x="3144" y="566"/>
                </a:lnTo>
                <a:lnTo>
                  <a:pt x="3144" y="566"/>
                </a:lnTo>
                <a:lnTo>
                  <a:pt x="3145" y="566"/>
                </a:lnTo>
                <a:lnTo>
                  <a:pt x="3146" y="566"/>
                </a:lnTo>
                <a:lnTo>
                  <a:pt x="3146" y="567"/>
                </a:lnTo>
                <a:lnTo>
                  <a:pt x="3147" y="567"/>
                </a:lnTo>
                <a:lnTo>
                  <a:pt x="3148" y="568"/>
                </a:lnTo>
                <a:lnTo>
                  <a:pt x="3149" y="568"/>
                </a:lnTo>
                <a:lnTo>
                  <a:pt x="3150" y="568"/>
                </a:lnTo>
                <a:lnTo>
                  <a:pt x="3150" y="568"/>
                </a:lnTo>
                <a:lnTo>
                  <a:pt x="3150" y="568"/>
                </a:lnTo>
                <a:lnTo>
                  <a:pt x="3151" y="568"/>
                </a:lnTo>
                <a:lnTo>
                  <a:pt x="3151" y="568"/>
                </a:lnTo>
                <a:lnTo>
                  <a:pt x="3152" y="568"/>
                </a:lnTo>
                <a:lnTo>
                  <a:pt x="3153" y="568"/>
                </a:lnTo>
                <a:lnTo>
                  <a:pt x="3153" y="569"/>
                </a:lnTo>
                <a:lnTo>
                  <a:pt x="3154" y="569"/>
                </a:lnTo>
                <a:lnTo>
                  <a:pt x="3155" y="569"/>
                </a:lnTo>
                <a:lnTo>
                  <a:pt x="3156" y="570"/>
                </a:lnTo>
                <a:lnTo>
                  <a:pt x="3157" y="570"/>
                </a:lnTo>
                <a:lnTo>
                  <a:pt x="3157" y="570"/>
                </a:lnTo>
                <a:lnTo>
                  <a:pt x="3157" y="570"/>
                </a:lnTo>
                <a:lnTo>
                  <a:pt x="3158" y="569"/>
                </a:lnTo>
                <a:lnTo>
                  <a:pt x="3159" y="569"/>
                </a:lnTo>
                <a:lnTo>
                  <a:pt x="3160" y="568"/>
                </a:lnTo>
                <a:lnTo>
                  <a:pt x="3161" y="568"/>
                </a:lnTo>
                <a:lnTo>
                  <a:pt x="3162" y="568"/>
                </a:lnTo>
                <a:lnTo>
                  <a:pt x="3162" y="568"/>
                </a:lnTo>
                <a:lnTo>
                  <a:pt x="3162" y="568"/>
                </a:lnTo>
                <a:lnTo>
                  <a:pt x="3163" y="568"/>
                </a:lnTo>
                <a:lnTo>
                  <a:pt x="3163" y="567"/>
                </a:lnTo>
                <a:lnTo>
                  <a:pt x="3164" y="567"/>
                </a:lnTo>
                <a:lnTo>
                  <a:pt x="3165" y="567"/>
                </a:lnTo>
                <a:lnTo>
                  <a:pt x="3165" y="566"/>
                </a:lnTo>
                <a:lnTo>
                  <a:pt x="3166" y="566"/>
                </a:lnTo>
                <a:lnTo>
                  <a:pt x="3167" y="566"/>
                </a:lnTo>
                <a:lnTo>
                  <a:pt x="3167" y="566"/>
                </a:lnTo>
                <a:lnTo>
                  <a:pt x="3168" y="565"/>
                </a:lnTo>
                <a:lnTo>
                  <a:pt x="3168" y="565"/>
                </a:lnTo>
                <a:lnTo>
                  <a:pt x="3169" y="565"/>
                </a:lnTo>
                <a:lnTo>
                  <a:pt x="3169" y="564"/>
                </a:lnTo>
                <a:lnTo>
                  <a:pt x="3170" y="564"/>
                </a:lnTo>
                <a:lnTo>
                  <a:pt x="3171" y="564"/>
                </a:lnTo>
                <a:lnTo>
                  <a:pt x="3172" y="563"/>
                </a:lnTo>
                <a:lnTo>
                  <a:pt x="3172" y="563"/>
                </a:lnTo>
                <a:lnTo>
                  <a:pt x="3173" y="563"/>
                </a:lnTo>
                <a:lnTo>
                  <a:pt x="3174" y="563"/>
                </a:lnTo>
                <a:lnTo>
                  <a:pt x="3174" y="563"/>
                </a:lnTo>
                <a:lnTo>
                  <a:pt x="3175" y="563"/>
                </a:lnTo>
                <a:lnTo>
                  <a:pt x="3175" y="562"/>
                </a:lnTo>
                <a:lnTo>
                  <a:pt x="3176" y="562"/>
                </a:lnTo>
                <a:lnTo>
                  <a:pt x="3177" y="562"/>
                </a:lnTo>
                <a:lnTo>
                  <a:pt x="3177" y="561"/>
                </a:lnTo>
                <a:lnTo>
                  <a:pt x="3178" y="561"/>
                </a:lnTo>
                <a:lnTo>
                  <a:pt x="3179" y="561"/>
                </a:lnTo>
                <a:lnTo>
                  <a:pt x="3180" y="561"/>
                </a:lnTo>
                <a:lnTo>
                  <a:pt x="3181" y="561"/>
                </a:lnTo>
                <a:lnTo>
                  <a:pt x="3181" y="560"/>
                </a:lnTo>
                <a:lnTo>
                  <a:pt x="3182" y="560"/>
                </a:lnTo>
                <a:lnTo>
                  <a:pt x="3182" y="559"/>
                </a:lnTo>
                <a:lnTo>
                  <a:pt x="3183" y="559"/>
                </a:lnTo>
                <a:lnTo>
                  <a:pt x="3184" y="559"/>
                </a:lnTo>
                <a:lnTo>
                  <a:pt x="3185" y="559"/>
                </a:lnTo>
                <a:lnTo>
                  <a:pt x="3186" y="559"/>
                </a:lnTo>
                <a:lnTo>
                  <a:pt x="3187" y="559"/>
                </a:lnTo>
                <a:lnTo>
                  <a:pt x="3187" y="559"/>
                </a:lnTo>
                <a:lnTo>
                  <a:pt x="3187" y="559"/>
                </a:lnTo>
                <a:lnTo>
                  <a:pt x="3188" y="560"/>
                </a:lnTo>
                <a:lnTo>
                  <a:pt x="3189" y="560"/>
                </a:lnTo>
                <a:lnTo>
                  <a:pt x="3190" y="561"/>
                </a:lnTo>
                <a:lnTo>
                  <a:pt x="3191" y="561"/>
                </a:lnTo>
                <a:lnTo>
                  <a:pt x="3192" y="562"/>
                </a:lnTo>
                <a:lnTo>
                  <a:pt x="3193" y="562"/>
                </a:lnTo>
                <a:lnTo>
                  <a:pt x="3193" y="563"/>
                </a:lnTo>
                <a:lnTo>
                  <a:pt x="3193" y="563"/>
                </a:lnTo>
                <a:lnTo>
                  <a:pt x="3194" y="562"/>
                </a:lnTo>
                <a:lnTo>
                  <a:pt x="3195" y="561"/>
                </a:lnTo>
                <a:lnTo>
                  <a:pt x="3196" y="561"/>
                </a:lnTo>
                <a:lnTo>
                  <a:pt x="3196" y="561"/>
                </a:lnTo>
                <a:lnTo>
                  <a:pt x="3197" y="561"/>
                </a:lnTo>
                <a:lnTo>
                  <a:pt x="3198" y="561"/>
                </a:lnTo>
                <a:lnTo>
                  <a:pt x="3198" y="561"/>
                </a:lnTo>
                <a:lnTo>
                  <a:pt x="3198" y="560"/>
                </a:lnTo>
                <a:lnTo>
                  <a:pt x="3199" y="560"/>
                </a:lnTo>
                <a:lnTo>
                  <a:pt x="3200" y="559"/>
                </a:lnTo>
                <a:lnTo>
                  <a:pt x="3201" y="558"/>
                </a:lnTo>
                <a:lnTo>
                  <a:pt x="3202" y="558"/>
                </a:lnTo>
                <a:lnTo>
                  <a:pt x="3203" y="557"/>
                </a:lnTo>
                <a:lnTo>
                  <a:pt x="3203" y="557"/>
                </a:lnTo>
                <a:lnTo>
                  <a:pt x="3204" y="557"/>
                </a:lnTo>
                <a:lnTo>
                  <a:pt x="3205" y="557"/>
                </a:lnTo>
                <a:lnTo>
                  <a:pt x="3205" y="556"/>
                </a:lnTo>
                <a:lnTo>
                  <a:pt x="3205" y="556"/>
                </a:lnTo>
                <a:lnTo>
                  <a:pt x="3206" y="556"/>
                </a:lnTo>
                <a:lnTo>
                  <a:pt x="3206" y="557"/>
                </a:lnTo>
                <a:lnTo>
                  <a:pt x="3207" y="557"/>
                </a:lnTo>
                <a:lnTo>
                  <a:pt x="3207" y="557"/>
                </a:lnTo>
                <a:lnTo>
                  <a:pt x="3208" y="557"/>
                </a:lnTo>
                <a:lnTo>
                  <a:pt x="3208" y="557"/>
                </a:lnTo>
                <a:lnTo>
                  <a:pt x="3209" y="558"/>
                </a:lnTo>
                <a:lnTo>
                  <a:pt x="3210" y="559"/>
                </a:lnTo>
                <a:lnTo>
                  <a:pt x="3211" y="559"/>
                </a:lnTo>
                <a:lnTo>
                  <a:pt x="3211" y="560"/>
                </a:lnTo>
                <a:lnTo>
                  <a:pt x="3212" y="560"/>
                </a:lnTo>
                <a:lnTo>
                  <a:pt x="3213" y="560"/>
                </a:lnTo>
                <a:lnTo>
                  <a:pt x="3213" y="560"/>
                </a:lnTo>
                <a:lnTo>
                  <a:pt x="3213" y="561"/>
                </a:lnTo>
                <a:lnTo>
                  <a:pt x="3214" y="561"/>
                </a:lnTo>
                <a:lnTo>
                  <a:pt x="3215" y="561"/>
                </a:lnTo>
                <a:lnTo>
                  <a:pt x="3216" y="561"/>
                </a:lnTo>
                <a:lnTo>
                  <a:pt x="3217" y="562"/>
                </a:lnTo>
                <a:lnTo>
                  <a:pt x="3217" y="562"/>
                </a:lnTo>
                <a:lnTo>
                  <a:pt x="3218" y="562"/>
                </a:lnTo>
                <a:lnTo>
                  <a:pt x="3218" y="563"/>
                </a:lnTo>
                <a:lnTo>
                  <a:pt x="3218" y="563"/>
                </a:lnTo>
                <a:lnTo>
                  <a:pt x="3218" y="563"/>
                </a:lnTo>
                <a:lnTo>
                  <a:pt x="3219" y="563"/>
                </a:lnTo>
                <a:lnTo>
                  <a:pt x="3220" y="563"/>
                </a:lnTo>
                <a:lnTo>
                  <a:pt x="3221" y="563"/>
                </a:lnTo>
                <a:lnTo>
                  <a:pt x="3222" y="563"/>
                </a:lnTo>
                <a:lnTo>
                  <a:pt x="3222" y="563"/>
                </a:lnTo>
                <a:lnTo>
                  <a:pt x="3223" y="563"/>
                </a:lnTo>
                <a:lnTo>
                  <a:pt x="3223" y="563"/>
                </a:lnTo>
                <a:lnTo>
                  <a:pt x="3223" y="562"/>
                </a:lnTo>
                <a:lnTo>
                  <a:pt x="3224" y="562"/>
                </a:lnTo>
                <a:lnTo>
                  <a:pt x="3225" y="561"/>
                </a:lnTo>
                <a:lnTo>
                  <a:pt x="3226" y="561"/>
                </a:lnTo>
                <a:lnTo>
                  <a:pt x="3227" y="561"/>
                </a:lnTo>
                <a:lnTo>
                  <a:pt x="3228" y="561"/>
                </a:lnTo>
                <a:lnTo>
                  <a:pt x="3228" y="560"/>
                </a:lnTo>
                <a:lnTo>
                  <a:pt x="3229" y="560"/>
                </a:lnTo>
                <a:lnTo>
                  <a:pt x="3229" y="560"/>
                </a:lnTo>
                <a:lnTo>
                  <a:pt x="3229" y="559"/>
                </a:lnTo>
                <a:lnTo>
                  <a:pt x="3229" y="559"/>
                </a:lnTo>
                <a:lnTo>
                  <a:pt x="3230" y="559"/>
                </a:lnTo>
                <a:lnTo>
                  <a:pt x="3231" y="558"/>
                </a:lnTo>
                <a:lnTo>
                  <a:pt x="3232" y="558"/>
                </a:lnTo>
                <a:lnTo>
                  <a:pt x="3233" y="558"/>
                </a:lnTo>
                <a:lnTo>
                  <a:pt x="3234" y="558"/>
                </a:lnTo>
                <a:lnTo>
                  <a:pt x="3234" y="558"/>
                </a:lnTo>
                <a:lnTo>
                  <a:pt x="3235" y="558"/>
                </a:lnTo>
                <a:lnTo>
                  <a:pt x="3235" y="558"/>
                </a:lnTo>
                <a:lnTo>
                  <a:pt x="3236" y="558"/>
                </a:lnTo>
                <a:lnTo>
                  <a:pt x="3237" y="557"/>
                </a:lnTo>
                <a:lnTo>
                  <a:pt x="3238" y="557"/>
                </a:lnTo>
                <a:lnTo>
                  <a:pt x="3239" y="557"/>
                </a:lnTo>
                <a:lnTo>
                  <a:pt x="3239" y="557"/>
                </a:lnTo>
                <a:lnTo>
                  <a:pt x="3240" y="557"/>
                </a:lnTo>
                <a:lnTo>
                  <a:pt x="3240" y="556"/>
                </a:lnTo>
                <a:lnTo>
                  <a:pt x="3241" y="556"/>
                </a:lnTo>
                <a:lnTo>
                  <a:pt x="3241" y="556"/>
                </a:lnTo>
                <a:lnTo>
                  <a:pt x="3242" y="556"/>
                </a:lnTo>
                <a:lnTo>
                  <a:pt x="3243" y="556"/>
                </a:lnTo>
                <a:lnTo>
                  <a:pt x="3244" y="556"/>
                </a:lnTo>
                <a:lnTo>
                  <a:pt x="3244" y="556"/>
                </a:lnTo>
                <a:lnTo>
                  <a:pt x="3244" y="557"/>
                </a:lnTo>
                <a:lnTo>
                  <a:pt x="3245" y="557"/>
                </a:lnTo>
                <a:lnTo>
                  <a:pt x="3246" y="557"/>
                </a:lnTo>
                <a:lnTo>
                  <a:pt x="3247" y="557"/>
                </a:lnTo>
                <a:lnTo>
                  <a:pt x="3247" y="557"/>
                </a:lnTo>
                <a:lnTo>
                  <a:pt x="3248" y="557"/>
                </a:lnTo>
                <a:lnTo>
                  <a:pt x="3249" y="557"/>
                </a:lnTo>
                <a:lnTo>
                  <a:pt x="3249" y="557"/>
                </a:lnTo>
                <a:lnTo>
                  <a:pt x="3250" y="556"/>
                </a:lnTo>
                <a:lnTo>
                  <a:pt x="3251" y="556"/>
                </a:lnTo>
                <a:lnTo>
                  <a:pt x="3252" y="556"/>
                </a:lnTo>
                <a:lnTo>
                  <a:pt x="3253" y="555"/>
                </a:lnTo>
                <a:lnTo>
                  <a:pt x="3254" y="555"/>
                </a:lnTo>
                <a:lnTo>
                  <a:pt x="3254" y="554"/>
                </a:lnTo>
                <a:lnTo>
                  <a:pt x="3254" y="554"/>
                </a:lnTo>
                <a:lnTo>
                  <a:pt x="3255" y="554"/>
                </a:lnTo>
                <a:lnTo>
                  <a:pt x="3256" y="553"/>
                </a:lnTo>
                <a:lnTo>
                  <a:pt x="3257" y="553"/>
                </a:lnTo>
                <a:lnTo>
                  <a:pt x="3258" y="552"/>
                </a:lnTo>
                <a:lnTo>
                  <a:pt x="3258" y="553"/>
                </a:lnTo>
                <a:lnTo>
                  <a:pt x="3259" y="554"/>
                </a:lnTo>
                <a:lnTo>
                  <a:pt x="3259" y="554"/>
                </a:lnTo>
                <a:lnTo>
                  <a:pt x="3259" y="554"/>
                </a:lnTo>
                <a:lnTo>
                  <a:pt x="3259" y="555"/>
                </a:lnTo>
                <a:lnTo>
                  <a:pt x="3260" y="555"/>
                </a:lnTo>
                <a:lnTo>
                  <a:pt x="3261" y="555"/>
                </a:lnTo>
                <a:lnTo>
                  <a:pt x="3261" y="554"/>
                </a:lnTo>
                <a:lnTo>
                  <a:pt x="3262" y="554"/>
                </a:lnTo>
                <a:lnTo>
                  <a:pt x="3263" y="554"/>
                </a:lnTo>
                <a:lnTo>
                  <a:pt x="3264" y="554"/>
                </a:lnTo>
                <a:lnTo>
                  <a:pt x="3265" y="553"/>
                </a:lnTo>
                <a:lnTo>
                  <a:pt x="3265" y="553"/>
                </a:lnTo>
                <a:lnTo>
                  <a:pt x="3265" y="552"/>
                </a:lnTo>
                <a:lnTo>
                  <a:pt x="3265" y="552"/>
                </a:lnTo>
                <a:lnTo>
                  <a:pt x="3266" y="552"/>
                </a:lnTo>
                <a:lnTo>
                  <a:pt x="3267" y="552"/>
                </a:lnTo>
                <a:lnTo>
                  <a:pt x="3268" y="552"/>
                </a:lnTo>
                <a:lnTo>
                  <a:pt x="3269" y="551"/>
                </a:lnTo>
                <a:lnTo>
                  <a:pt x="3270" y="551"/>
                </a:lnTo>
                <a:lnTo>
                  <a:pt x="3270" y="551"/>
                </a:lnTo>
                <a:lnTo>
                  <a:pt x="3271" y="551"/>
                </a:lnTo>
                <a:lnTo>
                  <a:pt x="3271" y="550"/>
                </a:lnTo>
                <a:lnTo>
                  <a:pt x="3272" y="550"/>
                </a:lnTo>
                <a:lnTo>
                  <a:pt x="3272" y="550"/>
                </a:lnTo>
                <a:lnTo>
                  <a:pt x="3273" y="549"/>
                </a:lnTo>
                <a:lnTo>
                  <a:pt x="3274" y="549"/>
                </a:lnTo>
                <a:lnTo>
                  <a:pt x="3275" y="548"/>
                </a:lnTo>
                <a:lnTo>
                  <a:pt x="3275" y="547"/>
                </a:lnTo>
                <a:lnTo>
                  <a:pt x="3276" y="547"/>
                </a:lnTo>
                <a:lnTo>
                  <a:pt x="3277" y="547"/>
                </a:lnTo>
                <a:lnTo>
                  <a:pt x="3278" y="547"/>
                </a:lnTo>
                <a:lnTo>
                  <a:pt x="3278" y="546"/>
                </a:lnTo>
                <a:lnTo>
                  <a:pt x="3279" y="545"/>
                </a:lnTo>
                <a:lnTo>
                  <a:pt x="3279" y="544"/>
                </a:lnTo>
                <a:lnTo>
                  <a:pt x="3280" y="544"/>
                </a:lnTo>
                <a:lnTo>
                  <a:pt x="3280" y="544"/>
                </a:lnTo>
                <a:lnTo>
                  <a:pt x="3281" y="544"/>
                </a:lnTo>
                <a:lnTo>
                  <a:pt x="3281" y="543"/>
                </a:lnTo>
                <a:lnTo>
                  <a:pt x="3282" y="543"/>
                </a:lnTo>
                <a:lnTo>
                  <a:pt x="3282" y="542"/>
                </a:lnTo>
                <a:lnTo>
                  <a:pt x="3283" y="542"/>
                </a:lnTo>
                <a:lnTo>
                  <a:pt x="3283" y="542"/>
                </a:lnTo>
                <a:lnTo>
                  <a:pt x="3284" y="542"/>
                </a:lnTo>
                <a:lnTo>
                  <a:pt x="3284" y="542"/>
                </a:lnTo>
                <a:lnTo>
                  <a:pt x="3284" y="541"/>
                </a:lnTo>
                <a:lnTo>
                  <a:pt x="3285" y="541"/>
                </a:lnTo>
                <a:lnTo>
                  <a:pt x="3285" y="540"/>
                </a:lnTo>
                <a:lnTo>
                  <a:pt x="3285" y="540"/>
                </a:lnTo>
                <a:lnTo>
                  <a:pt x="3286" y="539"/>
                </a:lnTo>
                <a:lnTo>
                  <a:pt x="3287" y="539"/>
                </a:lnTo>
                <a:lnTo>
                  <a:pt x="3288" y="539"/>
                </a:lnTo>
                <a:lnTo>
                  <a:pt x="3289" y="539"/>
                </a:lnTo>
                <a:lnTo>
                  <a:pt x="3290" y="539"/>
                </a:lnTo>
                <a:lnTo>
                  <a:pt x="3290" y="538"/>
                </a:lnTo>
                <a:lnTo>
                  <a:pt x="3290" y="538"/>
                </a:lnTo>
                <a:lnTo>
                  <a:pt x="3290" y="537"/>
                </a:lnTo>
                <a:lnTo>
                  <a:pt x="3291" y="537"/>
                </a:lnTo>
                <a:lnTo>
                  <a:pt x="3292" y="537"/>
                </a:lnTo>
                <a:lnTo>
                  <a:pt x="3292" y="537"/>
                </a:lnTo>
                <a:lnTo>
                  <a:pt x="3293" y="537"/>
                </a:lnTo>
                <a:lnTo>
                  <a:pt x="3293" y="536"/>
                </a:lnTo>
                <a:lnTo>
                  <a:pt x="3294" y="536"/>
                </a:lnTo>
                <a:lnTo>
                  <a:pt x="3295" y="535"/>
                </a:lnTo>
                <a:lnTo>
                  <a:pt x="3295" y="534"/>
                </a:lnTo>
                <a:lnTo>
                  <a:pt x="3296" y="534"/>
                </a:lnTo>
                <a:lnTo>
                  <a:pt x="3296" y="533"/>
                </a:lnTo>
                <a:lnTo>
                  <a:pt x="3297" y="533"/>
                </a:lnTo>
                <a:lnTo>
                  <a:pt x="3298" y="532"/>
                </a:lnTo>
                <a:lnTo>
                  <a:pt x="3299" y="532"/>
                </a:lnTo>
                <a:lnTo>
                  <a:pt x="3300" y="531"/>
                </a:lnTo>
                <a:lnTo>
                  <a:pt x="3301" y="530"/>
                </a:lnTo>
                <a:lnTo>
                  <a:pt x="3301" y="529"/>
                </a:lnTo>
                <a:lnTo>
                  <a:pt x="3302" y="529"/>
                </a:lnTo>
                <a:lnTo>
                  <a:pt x="3302" y="529"/>
                </a:lnTo>
                <a:lnTo>
                  <a:pt x="3302" y="528"/>
                </a:lnTo>
                <a:lnTo>
                  <a:pt x="3303" y="527"/>
                </a:lnTo>
                <a:lnTo>
                  <a:pt x="3304" y="527"/>
                </a:lnTo>
                <a:lnTo>
                  <a:pt x="3304" y="527"/>
                </a:lnTo>
                <a:lnTo>
                  <a:pt x="3305" y="527"/>
                </a:lnTo>
                <a:lnTo>
                  <a:pt x="3306" y="526"/>
                </a:lnTo>
                <a:lnTo>
                  <a:pt x="3306" y="525"/>
                </a:lnTo>
                <a:lnTo>
                  <a:pt x="3306" y="525"/>
                </a:lnTo>
                <a:lnTo>
                  <a:pt x="3307" y="524"/>
                </a:lnTo>
                <a:lnTo>
                  <a:pt x="3308" y="524"/>
                </a:lnTo>
                <a:lnTo>
                  <a:pt x="3308" y="524"/>
                </a:lnTo>
                <a:lnTo>
                  <a:pt x="3309" y="523"/>
                </a:lnTo>
                <a:lnTo>
                  <a:pt x="3310" y="523"/>
                </a:lnTo>
                <a:lnTo>
                  <a:pt x="3311" y="522"/>
                </a:lnTo>
                <a:lnTo>
                  <a:pt x="3311" y="521"/>
                </a:lnTo>
                <a:lnTo>
                  <a:pt x="3312" y="521"/>
                </a:lnTo>
                <a:lnTo>
                  <a:pt x="3313" y="521"/>
                </a:lnTo>
                <a:lnTo>
                  <a:pt x="3314" y="521"/>
                </a:lnTo>
                <a:lnTo>
                  <a:pt x="3314" y="520"/>
                </a:lnTo>
                <a:lnTo>
                  <a:pt x="3314" y="520"/>
                </a:lnTo>
                <a:lnTo>
                  <a:pt x="3314" y="519"/>
                </a:lnTo>
                <a:lnTo>
                  <a:pt x="3315" y="519"/>
                </a:lnTo>
                <a:lnTo>
                  <a:pt x="3316" y="518"/>
                </a:lnTo>
                <a:lnTo>
                  <a:pt x="3316" y="517"/>
                </a:lnTo>
                <a:lnTo>
                  <a:pt x="3316" y="516"/>
                </a:lnTo>
                <a:lnTo>
                  <a:pt x="3317" y="516"/>
                </a:lnTo>
                <a:lnTo>
                  <a:pt x="3318" y="515"/>
                </a:lnTo>
                <a:lnTo>
                  <a:pt x="3319" y="514"/>
                </a:lnTo>
                <a:lnTo>
                  <a:pt x="3319" y="513"/>
                </a:lnTo>
                <a:lnTo>
                  <a:pt x="3320" y="512"/>
                </a:lnTo>
                <a:lnTo>
                  <a:pt x="3321" y="512"/>
                </a:lnTo>
                <a:lnTo>
                  <a:pt x="3321" y="511"/>
                </a:lnTo>
                <a:lnTo>
                  <a:pt x="3321" y="511"/>
                </a:lnTo>
                <a:lnTo>
                  <a:pt x="3321" y="511"/>
                </a:lnTo>
                <a:lnTo>
                  <a:pt x="3322" y="510"/>
                </a:lnTo>
                <a:lnTo>
                  <a:pt x="3323" y="509"/>
                </a:lnTo>
                <a:lnTo>
                  <a:pt x="3324" y="509"/>
                </a:lnTo>
                <a:lnTo>
                  <a:pt x="3324" y="508"/>
                </a:lnTo>
                <a:lnTo>
                  <a:pt x="3325" y="508"/>
                </a:lnTo>
                <a:lnTo>
                  <a:pt x="3325" y="507"/>
                </a:lnTo>
                <a:lnTo>
                  <a:pt x="3326" y="507"/>
                </a:lnTo>
                <a:lnTo>
                  <a:pt x="3326" y="506"/>
                </a:lnTo>
                <a:lnTo>
                  <a:pt x="3326" y="506"/>
                </a:lnTo>
                <a:lnTo>
                  <a:pt x="3326" y="506"/>
                </a:lnTo>
                <a:lnTo>
                  <a:pt x="3327" y="506"/>
                </a:lnTo>
                <a:lnTo>
                  <a:pt x="3328" y="506"/>
                </a:lnTo>
                <a:lnTo>
                  <a:pt x="3329" y="506"/>
                </a:lnTo>
                <a:lnTo>
                  <a:pt x="3330" y="506"/>
                </a:lnTo>
                <a:lnTo>
                  <a:pt x="3331" y="505"/>
                </a:lnTo>
                <a:lnTo>
                  <a:pt x="3331" y="504"/>
                </a:lnTo>
                <a:lnTo>
                  <a:pt x="3332" y="503"/>
                </a:lnTo>
                <a:lnTo>
                  <a:pt x="3332" y="502"/>
                </a:lnTo>
                <a:lnTo>
                  <a:pt x="3333" y="501"/>
                </a:lnTo>
                <a:lnTo>
                  <a:pt x="3334" y="501"/>
                </a:lnTo>
                <a:lnTo>
                  <a:pt x="3335" y="501"/>
                </a:lnTo>
                <a:lnTo>
                  <a:pt x="3336" y="501"/>
                </a:lnTo>
                <a:lnTo>
                  <a:pt x="3337" y="501"/>
                </a:lnTo>
                <a:lnTo>
                  <a:pt x="3337" y="501"/>
                </a:lnTo>
                <a:lnTo>
                  <a:pt x="3338" y="501"/>
                </a:lnTo>
                <a:lnTo>
                  <a:pt x="3338" y="501"/>
                </a:lnTo>
                <a:lnTo>
                  <a:pt x="3339" y="501"/>
                </a:lnTo>
                <a:lnTo>
                  <a:pt x="3340" y="501"/>
                </a:lnTo>
                <a:lnTo>
                  <a:pt x="3341" y="502"/>
                </a:lnTo>
                <a:lnTo>
                  <a:pt x="3342" y="501"/>
                </a:lnTo>
                <a:lnTo>
                  <a:pt x="3342" y="501"/>
                </a:lnTo>
                <a:lnTo>
                  <a:pt x="3343" y="501"/>
                </a:lnTo>
                <a:lnTo>
                  <a:pt x="3344" y="501"/>
                </a:lnTo>
                <a:lnTo>
                  <a:pt x="3345" y="500"/>
                </a:lnTo>
                <a:lnTo>
                  <a:pt x="3345" y="500"/>
                </a:lnTo>
                <a:lnTo>
                  <a:pt x="3345" y="499"/>
                </a:lnTo>
                <a:lnTo>
                  <a:pt x="3346" y="499"/>
                </a:lnTo>
                <a:lnTo>
                  <a:pt x="3346" y="498"/>
                </a:lnTo>
                <a:lnTo>
                  <a:pt x="3347" y="498"/>
                </a:lnTo>
                <a:lnTo>
                  <a:pt x="3347" y="496"/>
                </a:lnTo>
                <a:lnTo>
                  <a:pt x="3347" y="496"/>
                </a:lnTo>
                <a:lnTo>
                  <a:pt x="3348" y="495"/>
                </a:lnTo>
                <a:lnTo>
                  <a:pt x="3349" y="493"/>
                </a:lnTo>
                <a:lnTo>
                  <a:pt x="3350" y="492"/>
                </a:lnTo>
                <a:lnTo>
                  <a:pt x="3351" y="492"/>
                </a:lnTo>
                <a:lnTo>
                  <a:pt x="3351" y="491"/>
                </a:lnTo>
                <a:lnTo>
                  <a:pt x="3351" y="491"/>
                </a:lnTo>
                <a:lnTo>
                  <a:pt x="3352" y="490"/>
                </a:lnTo>
                <a:lnTo>
                  <a:pt x="3352" y="488"/>
                </a:lnTo>
                <a:lnTo>
                  <a:pt x="3353" y="487"/>
                </a:lnTo>
                <a:lnTo>
                  <a:pt x="3354" y="486"/>
                </a:lnTo>
                <a:lnTo>
                  <a:pt x="3354" y="485"/>
                </a:lnTo>
                <a:lnTo>
                  <a:pt x="3355" y="485"/>
                </a:lnTo>
                <a:lnTo>
                  <a:pt x="3355" y="485"/>
                </a:lnTo>
                <a:lnTo>
                  <a:pt x="3356" y="485"/>
                </a:lnTo>
                <a:lnTo>
                  <a:pt x="3357" y="485"/>
                </a:lnTo>
                <a:lnTo>
                  <a:pt x="3357" y="484"/>
                </a:lnTo>
                <a:lnTo>
                  <a:pt x="3357" y="483"/>
                </a:lnTo>
                <a:lnTo>
                  <a:pt x="3357" y="482"/>
                </a:lnTo>
                <a:lnTo>
                  <a:pt x="3357" y="481"/>
                </a:lnTo>
                <a:lnTo>
                  <a:pt x="3357" y="480"/>
                </a:lnTo>
                <a:lnTo>
                  <a:pt x="3358" y="480"/>
                </a:lnTo>
                <a:lnTo>
                  <a:pt x="3359" y="479"/>
                </a:lnTo>
                <a:lnTo>
                  <a:pt x="3360" y="479"/>
                </a:lnTo>
                <a:lnTo>
                  <a:pt x="3360" y="478"/>
                </a:lnTo>
                <a:lnTo>
                  <a:pt x="3361" y="477"/>
                </a:lnTo>
                <a:lnTo>
                  <a:pt x="3362" y="476"/>
                </a:lnTo>
                <a:lnTo>
                  <a:pt x="3362" y="475"/>
                </a:lnTo>
                <a:lnTo>
                  <a:pt x="3362" y="474"/>
                </a:lnTo>
                <a:lnTo>
                  <a:pt x="3363" y="473"/>
                </a:lnTo>
                <a:lnTo>
                  <a:pt x="3364" y="473"/>
                </a:lnTo>
                <a:lnTo>
                  <a:pt x="3365" y="472"/>
                </a:lnTo>
                <a:lnTo>
                  <a:pt x="3365" y="473"/>
                </a:lnTo>
                <a:lnTo>
                  <a:pt x="3366" y="473"/>
                </a:lnTo>
                <a:lnTo>
                  <a:pt x="3367" y="472"/>
                </a:lnTo>
                <a:lnTo>
                  <a:pt x="3368" y="471"/>
                </a:lnTo>
                <a:lnTo>
                  <a:pt x="3368" y="470"/>
                </a:lnTo>
                <a:lnTo>
                  <a:pt x="3368" y="470"/>
                </a:lnTo>
                <a:lnTo>
                  <a:pt x="3368" y="470"/>
                </a:lnTo>
                <a:lnTo>
                  <a:pt x="3369" y="470"/>
                </a:lnTo>
                <a:lnTo>
                  <a:pt x="3369" y="469"/>
                </a:lnTo>
                <a:lnTo>
                  <a:pt x="3370" y="468"/>
                </a:lnTo>
                <a:lnTo>
                  <a:pt x="3371" y="467"/>
                </a:lnTo>
                <a:lnTo>
                  <a:pt x="3372" y="466"/>
                </a:lnTo>
                <a:lnTo>
                  <a:pt x="3373" y="465"/>
                </a:lnTo>
                <a:lnTo>
                  <a:pt x="3373" y="465"/>
                </a:lnTo>
                <a:lnTo>
                  <a:pt x="3374" y="465"/>
                </a:lnTo>
                <a:lnTo>
                  <a:pt x="3375" y="464"/>
                </a:lnTo>
                <a:lnTo>
                  <a:pt x="3375" y="463"/>
                </a:lnTo>
                <a:lnTo>
                  <a:pt x="3376" y="461"/>
                </a:lnTo>
                <a:lnTo>
                  <a:pt x="3377" y="460"/>
                </a:lnTo>
                <a:lnTo>
                  <a:pt x="3378" y="460"/>
                </a:lnTo>
                <a:lnTo>
                  <a:pt x="3378" y="460"/>
                </a:lnTo>
                <a:lnTo>
                  <a:pt x="3379" y="461"/>
                </a:lnTo>
                <a:lnTo>
                  <a:pt x="3380" y="461"/>
                </a:lnTo>
                <a:lnTo>
                  <a:pt x="3381" y="462"/>
                </a:lnTo>
                <a:lnTo>
                  <a:pt x="3381" y="463"/>
                </a:lnTo>
                <a:lnTo>
                  <a:pt x="3382" y="463"/>
                </a:lnTo>
                <a:lnTo>
                  <a:pt x="3383" y="463"/>
                </a:lnTo>
                <a:lnTo>
                  <a:pt x="3383" y="463"/>
                </a:lnTo>
                <a:lnTo>
                  <a:pt x="3383" y="464"/>
                </a:lnTo>
                <a:lnTo>
                  <a:pt x="3384" y="464"/>
                </a:lnTo>
                <a:lnTo>
                  <a:pt x="3385" y="464"/>
                </a:lnTo>
                <a:lnTo>
                  <a:pt x="3386" y="465"/>
                </a:lnTo>
                <a:lnTo>
                  <a:pt x="3387" y="465"/>
                </a:lnTo>
                <a:lnTo>
                  <a:pt x="3388" y="465"/>
                </a:lnTo>
                <a:lnTo>
                  <a:pt x="3388" y="465"/>
                </a:lnTo>
                <a:lnTo>
                  <a:pt x="3388" y="465"/>
                </a:lnTo>
                <a:lnTo>
                  <a:pt x="3388" y="466"/>
                </a:lnTo>
                <a:lnTo>
                  <a:pt x="3389" y="466"/>
                </a:lnTo>
                <a:lnTo>
                  <a:pt x="3390" y="467"/>
                </a:lnTo>
                <a:lnTo>
                  <a:pt x="3391" y="467"/>
                </a:lnTo>
                <a:lnTo>
                  <a:pt x="3392" y="468"/>
                </a:lnTo>
                <a:lnTo>
                  <a:pt x="3393" y="468"/>
                </a:lnTo>
                <a:lnTo>
                  <a:pt x="3393" y="469"/>
                </a:lnTo>
                <a:lnTo>
                  <a:pt x="3393" y="469"/>
                </a:lnTo>
                <a:lnTo>
                  <a:pt x="3393" y="470"/>
                </a:lnTo>
                <a:lnTo>
                  <a:pt x="3394" y="470"/>
                </a:lnTo>
                <a:lnTo>
                  <a:pt x="3395" y="470"/>
                </a:lnTo>
                <a:lnTo>
                  <a:pt x="3396" y="471"/>
                </a:lnTo>
                <a:lnTo>
                  <a:pt x="3397" y="472"/>
                </a:lnTo>
                <a:lnTo>
                  <a:pt x="3398" y="473"/>
                </a:lnTo>
                <a:lnTo>
                  <a:pt x="3398" y="473"/>
                </a:lnTo>
                <a:lnTo>
                  <a:pt x="3399" y="474"/>
                </a:lnTo>
                <a:lnTo>
                  <a:pt x="3399" y="474"/>
                </a:lnTo>
                <a:lnTo>
                  <a:pt x="3400" y="473"/>
                </a:lnTo>
                <a:lnTo>
                  <a:pt x="3401" y="473"/>
                </a:lnTo>
                <a:lnTo>
                  <a:pt x="3402" y="473"/>
                </a:lnTo>
                <a:lnTo>
                  <a:pt x="3402" y="472"/>
                </a:lnTo>
                <a:lnTo>
                  <a:pt x="3403" y="471"/>
                </a:lnTo>
                <a:lnTo>
                  <a:pt x="3404" y="470"/>
                </a:lnTo>
                <a:lnTo>
                  <a:pt x="3404" y="469"/>
                </a:lnTo>
                <a:lnTo>
                  <a:pt x="3405" y="467"/>
                </a:lnTo>
                <a:lnTo>
                  <a:pt x="3405" y="466"/>
                </a:lnTo>
                <a:lnTo>
                  <a:pt x="3405" y="465"/>
                </a:lnTo>
                <a:lnTo>
                  <a:pt x="3406" y="465"/>
                </a:lnTo>
                <a:lnTo>
                  <a:pt x="3407" y="465"/>
                </a:lnTo>
                <a:lnTo>
                  <a:pt x="3408" y="464"/>
                </a:lnTo>
                <a:lnTo>
                  <a:pt x="3408" y="463"/>
                </a:lnTo>
                <a:lnTo>
                  <a:pt x="3409" y="462"/>
                </a:lnTo>
                <a:lnTo>
                  <a:pt x="3409" y="461"/>
                </a:lnTo>
                <a:lnTo>
                  <a:pt x="3410" y="461"/>
                </a:lnTo>
                <a:lnTo>
                  <a:pt x="3410" y="460"/>
                </a:lnTo>
                <a:lnTo>
                  <a:pt x="3411" y="460"/>
                </a:lnTo>
                <a:lnTo>
                  <a:pt x="3411" y="459"/>
                </a:lnTo>
                <a:lnTo>
                  <a:pt x="3411" y="458"/>
                </a:lnTo>
                <a:lnTo>
                  <a:pt x="3412" y="457"/>
                </a:lnTo>
                <a:lnTo>
                  <a:pt x="3413" y="455"/>
                </a:lnTo>
                <a:lnTo>
                  <a:pt x="3414" y="455"/>
                </a:lnTo>
                <a:lnTo>
                  <a:pt x="3414" y="453"/>
                </a:lnTo>
                <a:lnTo>
                  <a:pt x="3415" y="452"/>
                </a:lnTo>
                <a:lnTo>
                  <a:pt x="3416" y="452"/>
                </a:lnTo>
                <a:lnTo>
                  <a:pt x="3416" y="451"/>
                </a:lnTo>
                <a:lnTo>
                  <a:pt x="3417" y="451"/>
                </a:lnTo>
                <a:lnTo>
                  <a:pt x="3418" y="451"/>
                </a:lnTo>
                <a:lnTo>
                  <a:pt x="3418" y="450"/>
                </a:lnTo>
                <a:lnTo>
                  <a:pt x="3418" y="450"/>
                </a:lnTo>
                <a:lnTo>
                  <a:pt x="3419" y="449"/>
                </a:lnTo>
                <a:lnTo>
                  <a:pt x="3419" y="449"/>
                </a:lnTo>
                <a:lnTo>
                  <a:pt x="3420" y="449"/>
                </a:lnTo>
                <a:lnTo>
                  <a:pt x="3420" y="448"/>
                </a:lnTo>
                <a:lnTo>
                  <a:pt x="3421" y="448"/>
                </a:lnTo>
                <a:lnTo>
                  <a:pt x="3422" y="448"/>
                </a:lnTo>
                <a:lnTo>
                  <a:pt x="3424" y="447"/>
                </a:lnTo>
                <a:lnTo>
                  <a:pt x="3424" y="446"/>
                </a:lnTo>
                <a:lnTo>
                  <a:pt x="3424" y="445"/>
                </a:lnTo>
                <a:lnTo>
                  <a:pt x="3425" y="445"/>
                </a:lnTo>
                <a:lnTo>
                  <a:pt x="3426" y="444"/>
                </a:lnTo>
                <a:lnTo>
                  <a:pt x="3427" y="444"/>
                </a:lnTo>
                <a:lnTo>
                  <a:pt x="3428" y="444"/>
                </a:lnTo>
                <a:lnTo>
                  <a:pt x="3428" y="443"/>
                </a:lnTo>
                <a:lnTo>
                  <a:pt x="3429" y="442"/>
                </a:lnTo>
                <a:lnTo>
                  <a:pt x="3429" y="441"/>
                </a:lnTo>
                <a:lnTo>
                  <a:pt x="3429" y="439"/>
                </a:lnTo>
                <a:lnTo>
                  <a:pt x="3430" y="439"/>
                </a:lnTo>
                <a:lnTo>
                  <a:pt x="3431" y="439"/>
                </a:lnTo>
                <a:lnTo>
                  <a:pt x="3431" y="438"/>
                </a:lnTo>
                <a:lnTo>
                  <a:pt x="3432" y="438"/>
                </a:lnTo>
                <a:lnTo>
                  <a:pt x="3433" y="438"/>
                </a:lnTo>
                <a:lnTo>
                  <a:pt x="3434" y="438"/>
                </a:lnTo>
                <a:lnTo>
                  <a:pt x="3434" y="438"/>
                </a:lnTo>
                <a:lnTo>
                  <a:pt x="3435" y="438"/>
                </a:lnTo>
                <a:lnTo>
                  <a:pt x="3436" y="438"/>
                </a:lnTo>
                <a:lnTo>
                  <a:pt x="3436" y="438"/>
                </a:lnTo>
                <a:lnTo>
                  <a:pt x="3436" y="438"/>
                </a:lnTo>
                <a:lnTo>
                  <a:pt x="3436" y="439"/>
                </a:lnTo>
                <a:lnTo>
                  <a:pt x="3437" y="438"/>
                </a:lnTo>
                <a:lnTo>
                  <a:pt x="3438" y="438"/>
                </a:lnTo>
                <a:lnTo>
                  <a:pt x="3439" y="438"/>
                </a:lnTo>
                <a:lnTo>
                  <a:pt x="3440" y="438"/>
                </a:lnTo>
                <a:lnTo>
                  <a:pt x="3440" y="439"/>
                </a:lnTo>
                <a:lnTo>
                  <a:pt x="3441" y="439"/>
                </a:lnTo>
                <a:lnTo>
                  <a:pt x="3442" y="439"/>
                </a:lnTo>
                <a:lnTo>
                  <a:pt x="3442" y="439"/>
                </a:lnTo>
                <a:lnTo>
                  <a:pt x="3443" y="439"/>
                </a:lnTo>
                <a:lnTo>
                  <a:pt x="3444" y="439"/>
                </a:lnTo>
                <a:lnTo>
                  <a:pt x="3445" y="439"/>
                </a:lnTo>
                <a:lnTo>
                  <a:pt x="3445" y="439"/>
                </a:lnTo>
                <a:lnTo>
                  <a:pt x="3446" y="440"/>
                </a:lnTo>
                <a:lnTo>
                  <a:pt x="3447" y="440"/>
                </a:lnTo>
                <a:lnTo>
                  <a:pt x="3448" y="440"/>
                </a:lnTo>
                <a:lnTo>
                  <a:pt x="3448" y="440"/>
                </a:lnTo>
                <a:lnTo>
                  <a:pt x="3449" y="440"/>
                </a:lnTo>
                <a:lnTo>
                  <a:pt x="3450" y="439"/>
                </a:lnTo>
                <a:lnTo>
                  <a:pt x="3450" y="439"/>
                </a:lnTo>
                <a:lnTo>
                  <a:pt x="3451" y="439"/>
                </a:lnTo>
                <a:lnTo>
                  <a:pt x="3452" y="440"/>
                </a:lnTo>
                <a:lnTo>
                  <a:pt x="3453" y="440"/>
                </a:lnTo>
                <a:lnTo>
                  <a:pt x="3454" y="440"/>
                </a:lnTo>
                <a:lnTo>
                  <a:pt x="3454" y="441"/>
                </a:lnTo>
                <a:lnTo>
                  <a:pt x="3454" y="441"/>
                </a:lnTo>
                <a:lnTo>
                  <a:pt x="3454" y="442"/>
                </a:lnTo>
                <a:lnTo>
                  <a:pt x="3455" y="442"/>
                </a:lnTo>
                <a:lnTo>
                  <a:pt x="3455" y="443"/>
                </a:lnTo>
                <a:lnTo>
                  <a:pt x="3456" y="444"/>
                </a:lnTo>
                <a:lnTo>
                  <a:pt x="3457" y="444"/>
                </a:lnTo>
                <a:lnTo>
                  <a:pt x="3457" y="445"/>
                </a:lnTo>
                <a:lnTo>
                  <a:pt x="3458" y="446"/>
                </a:lnTo>
                <a:lnTo>
                  <a:pt x="3459" y="448"/>
                </a:lnTo>
                <a:lnTo>
                  <a:pt x="3460" y="449"/>
                </a:lnTo>
                <a:lnTo>
                  <a:pt x="3460" y="451"/>
                </a:lnTo>
                <a:lnTo>
                  <a:pt x="3460" y="451"/>
                </a:lnTo>
                <a:lnTo>
                  <a:pt x="3461" y="452"/>
                </a:lnTo>
                <a:lnTo>
                  <a:pt x="3462" y="453"/>
                </a:lnTo>
                <a:lnTo>
                  <a:pt x="3463" y="453"/>
                </a:lnTo>
                <a:lnTo>
                  <a:pt x="3463" y="452"/>
                </a:lnTo>
                <a:lnTo>
                  <a:pt x="3463" y="453"/>
                </a:lnTo>
                <a:lnTo>
                  <a:pt x="3464" y="453"/>
                </a:lnTo>
                <a:lnTo>
                  <a:pt x="3465" y="453"/>
                </a:lnTo>
                <a:lnTo>
                  <a:pt x="3465" y="452"/>
                </a:lnTo>
                <a:lnTo>
                  <a:pt x="3465" y="452"/>
                </a:lnTo>
                <a:lnTo>
                  <a:pt x="3466" y="452"/>
                </a:lnTo>
                <a:lnTo>
                  <a:pt x="3466" y="451"/>
                </a:lnTo>
                <a:lnTo>
                  <a:pt x="3467" y="451"/>
                </a:lnTo>
                <a:lnTo>
                  <a:pt x="3468" y="451"/>
                </a:lnTo>
                <a:lnTo>
                  <a:pt x="3469" y="451"/>
                </a:lnTo>
                <a:lnTo>
                  <a:pt x="3470" y="450"/>
                </a:lnTo>
                <a:lnTo>
                  <a:pt x="3470" y="449"/>
                </a:lnTo>
                <a:lnTo>
                  <a:pt x="3471" y="449"/>
                </a:lnTo>
                <a:lnTo>
                  <a:pt x="3472" y="448"/>
                </a:lnTo>
                <a:lnTo>
                  <a:pt x="3472" y="447"/>
                </a:lnTo>
                <a:lnTo>
                  <a:pt x="3473" y="447"/>
                </a:lnTo>
                <a:lnTo>
                  <a:pt x="3473" y="446"/>
                </a:lnTo>
                <a:lnTo>
                  <a:pt x="3474" y="445"/>
                </a:lnTo>
                <a:lnTo>
                  <a:pt x="3475" y="445"/>
                </a:lnTo>
                <a:lnTo>
                  <a:pt x="3476" y="445"/>
                </a:lnTo>
                <a:lnTo>
                  <a:pt x="3476" y="444"/>
                </a:lnTo>
                <a:lnTo>
                  <a:pt x="3476" y="444"/>
                </a:lnTo>
                <a:lnTo>
                  <a:pt x="3477" y="444"/>
                </a:lnTo>
                <a:lnTo>
                  <a:pt x="3478" y="444"/>
                </a:lnTo>
                <a:lnTo>
                  <a:pt x="3478" y="443"/>
                </a:lnTo>
                <a:lnTo>
                  <a:pt x="3478" y="443"/>
                </a:lnTo>
                <a:lnTo>
                  <a:pt x="3479" y="443"/>
                </a:lnTo>
                <a:lnTo>
                  <a:pt x="3480" y="443"/>
                </a:lnTo>
                <a:lnTo>
                  <a:pt x="3481" y="443"/>
                </a:lnTo>
                <a:lnTo>
                  <a:pt x="3481" y="442"/>
                </a:lnTo>
                <a:lnTo>
                  <a:pt x="3482" y="442"/>
                </a:lnTo>
                <a:lnTo>
                  <a:pt x="3483" y="443"/>
                </a:lnTo>
                <a:lnTo>
                  <a:pt x="3484" y="443"/>
                </a:lnTo>
                <a:lnTo>
                  <a:pt x="3485" y="443"/>
                </a:lnTo>
                <a:lnTo>
                  <a:pt x="3485" y="442"/>
                </a:lnTo>
                <a:lnTo>
                  <a:pt x="3486" y="442"/>
                </a:lnTo>
                <a:lnTo>
                  <a:pt x="3486" y="443"/>
                </a:lnTo>
                <a:lnTo>
                  <a:pt x="3486" y="443"/>
                </a:lnTo>
                <a:lnTo>
                  <a:pt x="3487" y="444"/>
                </a:lnTo>
                <a:lnTo>
                  <a:pt x="3488" y="444"/>
                </a:lnTo>
                <a:lnTo>
                  <a:pt x="3489" y="446"/>
                </a:lnTo>
                <a:lnTo>
                  <a:pt x="3490" y="447"/>
                </a:lnTo>
                <a:lnTo>
                  <a:pt x="3490" y="448"/>
                </a:lnTo>
                <a:lnTo>
                  <a:pt x="3491" y="449"/>
                </a:lnTo>
                <a:lnTo>
                  <a:pt x="3491" y="449"/>
                </a:lnTo>
                <a:lnTo>
                  <a:pt x="3491" y="450"/>
                </a:lnTo>
                <a:lnTo>
                  <a:pt x="3491" y="451"/>
                </a:lnTo>
                <a:lnTo>
                  <a:pt x="3492" y="451"/>
                </a:lnTo>
                <a:lnTo>
                  <a:pt x="3493" y="451"/>
                </a:lnTo>
                <a:lnTo>
                  <a:pt x="3494" y="452"/>
                </a:lnTo>
                <a:lnTo>
                  <a:pt x="3495" y="453"/>
                </a:lnTo>
                <a:lnTo>
                  <a:pt x="3496" y="453"/>
                </a:lnTo>
                <a:lnTo>
                  <a:pt x="3496" y="454"/>
                </a:lnTo>
                <a:lnTo>
                  <a:pt x="3496" y="455"/>
                </a:lnTo>
                <a:lnTo>
                  <a:pt x="3496" y="455"/>
                </a:lnTo>
                <a:lnTo>
                  <a:pt x="3496" y="455"/>
                </a:lnTo>
                <a:lnTo>
                  <a:pt x="3496" y="456"/>
                </a:lnTo>
                <a:lnTo>
                  <a:pt x="3497" y="456"/>
                </a:lnTo>
                <a:lnTo>
                  <a:pt x="3498" y="458"/>
                </a:lnTo>
                <a:lnTo>
                  <a:pt x="3499" y="459"/>
                </a:lnTo>
                <a:lnTo>
                  <a:pt x="3499" y="460"/>
                </a:lnTo>
                <a:lnTo>
                  <a:pt x="3500" y="460"/>
                </a:lnTo>
                <a:lnTo>
                  <a:pt x="3501" y="462"/>
                </a:lnTo>
                <a:lnTo>
                  <a:pt x="3501" y="463"/>
                </a:lnTo>
                <a:lnTo>
                  <a:pt x="3502" y="464"/>
                </a:lnTo>
                <a:lnTo>
                  <a:pt x="3502" y="465"/>
                </a:lnTo>
                <a:lnTo>
                  <a:pt x="3502" y="465"/>
                </a:lnTo>
                <a:lnTo>
                  <a:pt x="3503" y="465"/>
                </a:lnTo>
                <a:lnTo>
                  <a:pt x="3504" y="466"/>
                </a:lnTo>
                <a:lnTo>
                  <a:pt x="3505" y="467"/>
                </a:lnTo>
                <a:lnTo>
                  <a:pt x="3506" y="468"/>
                </a:lnTo>
                <a:lnTo>
                  <a:pt x="3506" y="468"/>
                </a:lnTo>
                <a:lnTo>
                  <a:pt x="3507" y="467"/>
                </a:lnTo>
                <a:lnTo>
                  <a:pt x="3508" y="467"/>
                </a:lnTo>
                <a:lnTo>
                  <a:pt x="3509" y="466"/>
                </a:lnTo>
                <a:lnTo>
                  <a:pt x="3509" y="465"/>
                </a:lnTo>
                <a:lnTo>
                  <a:pt x="3509" y="465"/>
                </a:lnTo>
                <a:lnTo>
                  <a:pt x="3510" y="465"/>
                </a:lnTo>
                <a:lnTo>
                  <a:pt x="3511" y="464"/>
                </a:lnTo>
                <a:lnTo>
                  <a:pt x="3512" y="462"/>
                </a:lnTo>
                <a:lnTo>
                  <a:pt x="3512" y="461"/>
                </a:lnTo>
                <a:lnTo>
                  <a:pt x="3513" y="460"/>
                </a:lnTo>
                <a:lnTo>
                  <a:pt x="3514" y="461"/>
                </a:lnTo>
                <a:lnTo>
                  <a:pt x="3515" y="462"/>
                </a:lnTo>
                <a:lnTo>
                  <a:pt x="3515" y="463"/>
                </a:lnTo>
                <a:lnTo>
                  <a:pt x="3515" y="464"/>
                </a:lnTo>
                <a:lnTo>
                  <a:pt x="3516" y="464"/>
                </a:lnTo>
                <a:lnTo>
                  <a:pt x="3517" y="465"/>
                </a:lnTo>
                <a:lnTo>
                  <a:pt x="3517" y="465"/>
                </a:lnTo>
                <a:lnTo>
                  <a:pt x="3517" y="465"/>
                </a:lnTo>
                <a:lnTo>
                  <a:pt x="3517" y="465"/>
                </a:lnTo>
                <a:lnTo>
                  <a:pt x="3518" y="465"/>
                </a:lnTo>
                <a:lnTo>
                  <a:pt x="3519" y="465"/>
                </a:lnTo>
                <a:lnTo>
                  <a:pt x="3520" y="466"/>
                </a:lnTo>
                <a:lnTo>
                  <a:pt x="3521" y="466"/>
                </a:lnTo>
                <a:lnTo>
                  <a:pt x="3521" y="466"/>
                </a:lnTo>
                <a:lnTo>
                  <a:pt x="3521" y="467"/>
                </a:lnTo>
                <a:lnTo>
                  <a:pt x="3522" y="467"/>
                </a:lnTo>
                <a:lnTo>
                  <a:pt x="3522" y="467"/>
                </a:lnTo>
                <a:lnTo>
                  <a:pt x="3523" y="467"/>
                </a:lnTo>
                <a:lnTo>
                  <a:pt x="3524" y="468"/>
                </a:lnTo>
                <a:lnTo>
                  <a:pt x="3525" y="468"/>
                </a:lnTo>
                <a:lnTo>
                  <a:pt x="3526" y="468"/>
                </a:lnTo>
                <a:lnTo>
                  <a:pt x="3527" y="469"/>
                </a:lnTo>
                <a:lnTo>
                  <a:pt x="3527" y="469"/>
                </a:lnTo>
                <a:lnTo>
                  <a:pt x="3527" y="469"/>
                </a:lnTo>
                <a:lnTo>
                  <a:pt x="3528" y="469"/>
                </a:lnTo>
                <a:lnTo>
                  <a:pt x="3528" y="470"/>
                </a:lnTo>
                <a:lnTo>
                  <a:pt x="3529" y="470"/>
                </a:lnTo>
                <a:lnTo>
                  <a:pt x="3530" y="470"/>
                </a:lnTo>
                <a:lnTo>
                  <a:pt x="3531" y="470"/>
                </a:lnTo>
                <a:lnTo>
                  <a:pt x="3532" y="470"/>
                </a:lnTo>
                <a:lnTo>
                  <a:pt x="3532" y="470"/>
                </a:lnTo>
                <a:lnTo>
                  <a:pt x="3533" y="470"/>
                </a:lnTo>
                <a:lnTo>
                  <a:pt x="3533" y="471"/>
                </a:lnTo>
                <a:lnTo>
                  <a:pt x="3534" y="471"/>
                </a:lnTo>
                <a:lnTo>
                  <a:pt x="3535" y="472"/>
                </a:lnTo>
                <a:lnTo>
                  <a:pt x="3536" y="473"/>
                </a:lnTo>
                <a:lnTo>
                  <a:pt x="3537" y="474"/>
                </a:lnTo>
                <a:lnTo>
                  <a:pt x="3537" y="474"/>
                </a:lnTo>
                <a:lnTo>
                  <a:pt x="3538" y="474"/>
                </a:lnTo>
                <a:lnTo>
                  <a:pt x="3538" y="475"/>
                </a:lnTo>
                <a:lnTo>
                  <a:pt x="3539" y="475"/>
                </a:lnTo>
                <a:lnTo>
                  <a:pt x="3539" y="475"/>
                </a:lnTo>
                <a:lnTo>
                  <a:pt x="3540" y="475"/>
                </a:lnTo>
                <a:lnTo>
                  <a:pt x="3541" y="475"/>
                </a:lnTo>
                <a:lnTo>
                  <a:pt x="3542" y="476"/>
                </a:lnTo>
                <a:lnTo>
                  <a:pt x="3542" y="477"/>
                </a:lnTo>
                <a:lnTo>
                  <a:pt x="3543" y="477"/>
                </a:lnTo>
                <a:lnTo>
                  <a:pt x="3544" y="478"/>
                </a:lnTo>
                <a:lnTo>
                  <a:pt x="3545" y="478"/>
                </a:lnTo>
                <a:lnTo>
                  <a:pt x="3545" y="478"/>
                </a:lnTo>
                <a:lnTo>
                  <a:pt x="3545" y="479"/>
                </a:lnTo>
                <a:lnTo>
                  <a:pt x="3546" y="479"/>
                </a:lnTo>
                <a:lnTo>
                  <a:pt x="3547" y="479"/>
                </a:lnTo>
                <a:lnTo>
                  <a:pt x="3548" y="479"/>
                </a:lnTo>
                <a:lnTo>
                  <a:pt x="3548" y="479"/>
                </a:lnTo>
                <a:lnTo>
                  <a:pt x="3548" y="479"/>
                </a:lnTo>
                <a:lnTo>
                  <a:pt x="3549" y="479"/>
                </a:lnTo>
                <a:lnTo>
                  <a:pt x="3549" y="479"/>
                </a:lnTo>
                <a:lnTo>
                  <a:pt x="3550" y="479"/>
                </a:lnTo>
                <a:lnTo>
                  <a:pt x="3550" y="480"/>
                </a:lnTo>
                <a:lnTo>
                  <a:pt x="3551" y="480"/>
                </a:lnTo>
                <a:lnTo>
                  <a:pt x="3552" y="480"/>
                </a:lnTo>
                <a:lnTo>
                  <a:pt x="3552" y="480"/>
                </a:lnTo>
                <a:lnTo>
                  <a:pt x="3552" y="480"/>
                </a:lnTo>
                <a:lnTo>
                  <a:pt x="3553" y="481"/>
                </a:lnTo>
                <a:lnTo>
                  <a:pt x="3553" y="482"/>
                </a:lnTo>
                <a:lnTo>
                  <a:pt x="3553" y="483"/>
                </a:lnTo>
                <a:lnTo>
                  <a:pt x="3554" y="484"/>
                </a:lnTo>
                <a:lnTo>
                  <a:pt x="3555" y="485"/>
                </a:lnTo>
                <a:lnTo>
                  <a:pt x="3556" y="485"/>
                </a:lnTo>
                <a:lnTo>
                  <a:pt x="3557" y="486"/>
                </a:lnTo>
                <a:lnTo>
                  <a:pt x="3558" y="487"/>
                </a:lnTo>
                <a:lnTo>
                  <a:pt x="3558" y="488"/>
                </a:lnTo>
                <a:lnTo>
                  <a:pt x="3558" y="489"/>
                </a:lnTo>
                <a:lnTo>
                  <a:pt x="3559" y="489"/>
                </a:lnTo>
                <a:lnTo>
                  <a:pt x="3560" y="490"/>
                </a:lnTo>
                <a:lnTo>
                  <a:pt x="3561" y="491"/>
                </a:lnTo>
                <a:lnTo>
                  <a:pt x="3562" y="491"/>
                </a:lnTo>
                <a:lnTo>
                  <a:pt x="3563" y="490"/>
                </a:lnTo>
                <a:lnTo>
                  <a:pt x="3563" y="489"/>
                </a:lnTo>
                <a:lnTo>
                  <a:pt x="3563" y="488"/>
                </a:lnTo>
                <a:lnTo>
                  <a:pt x="3564" y="488"/>
                </a:lnTo>
                <a:lnTo>
                  <a:pt x="3564" y="487"/>
                </a:lnTo>
                <a:lnTo>
                  <a:pt x="3565" y="486"/>
                </a:lnTo>
                <a:lnTo>
                  <a:pt x="3566" y="485"/>
                </a:lnTo>
                <a:lnTo>
                  <a:pt x="3567" y="485"/>
                </a:lnTo>
                <a:lnTo>
                  <a:pt x="3568" y="484"/>
                </a:lnTo>
                <a:lnTo>
                  <a:pt x="3568" y="483"/>
                </a:lnTo>
                <a:lnTo>
                  <a:pt x="3569" y="481"/>
                </a:lnTo>
                <a:lnTo>
                  <a:pt x="3569" y="480"/>
                </a:lnTo>
                <a:lnTo>
                  <a:pt x="3570" y="480"/>
                </a:lnTo>
                <a:lnTo>
                  <a:pt x="3571" y="480"/>
                </a:lnTo>
                <a:lnTo>
                  <a:pt x="3571" y="480"/>
                </a:lnTo>
                <a:lnTo>
                  <a:pt x="3572" y="480"/>
                </a:lnTo>
                <a:lnTo>
                  <a:pt x="3572" y="481"/>
                </a:lnTo>
                <a:lnTo>
                  <a:pt x="3573" y="481"/>
                </a:lnTo>
                <a:lnTo>
                  <a:pt x="3573" y="483"/>
                </a:lnTo>
                <a:lnTo>
                  <a:pt x="3574" y="484"/>
                </a:lnTo>
                <a:lnTo>
                  <a:pt x="3575" y="485"/>
                </a:lnTo>
                <a:lnTo>
                  <a:pt x="3576" y="485"/>
                </a:lnTo>
                <a:lnTo>
                  <a:pt x="3576" y="486"/>
                </a:lnTo>
                <a:lnTo>
                  <a:pt x="3576" y="487"/>
                </a:lnTo>
                <a:lnTo>
                  <a:pt x="3577" y="488"/>
                </a:lnTo>
                <a:lnTo>
                  <a:pt x="3577" y="489"/>
                </a:lnTo>
                <a:lnTo>
                  <a:pt x="3578" y="490"/>
                </a:lnTo>
                <a:lnTo>
                  <a:pt x="3578" y="491"/>
                </a:lnTo>
                <a:lnTo>
                  <a:pt x="3579" y="491"/>
                </a:lnTo>
                <a:lnTo>
                  <a:pt x="3580" y="492"/>
                </a:lnTo>
                <a:lnTo>
                  <a:pt x="3581" y="492"/>
                </a:lnTo>
                <a:lnTo>
                  <a:pt x="3582" y="492"/>
                </a:lnTo>
                <a:lnTo>
                  <a:pt x="3582" y="492"/>
                </a:lnTo>
                <a:lnTo>
                  <a:pt x="3582" y="492"/>
                </a:lnTo>
                <a:lnTo>
                  <a:pt x="3583" y="492"/>
                </a:lnTo>
                <a:lnTo>
                  <a:pt x="3584" y="493"/>
                </a:lnTo>
                <a:lnTo>
                  <a:pt x="3584" y="494"/>
                </a:lnTo>
                <a:lnTo>
                  <a:pt x="3585" y="496"/>
                </a:lnTo>
                <a:lnTo>
                  <a:pt x="3586" y="497"/>
                </a:lnTo>
                <a:lnTo>
                  <a:pt x="3587" y="499"/>
                </a:lnTo>
                <a:lnTo>
                  <a:pt x="3588" y="501"/>
                </a:lnTo>
                <a:lnTo>
                  <a:pt x="3588" y="502"/>
                </a:lnTo>
                <a:lnTo>
                  <a:pt x="3589" y="504"/>
                </a:lnTo>
                <a:lnTo>
                  <a:pt x="3589" y="505"/>
                </a:lnTo>
                <a:lnTo>
                  <a:pt x="3590" y="506"/>
                </a:lnTo>
                <a:lnTo>
                  <a:pt x="3591" y="506"/>
                </a:lnTo>
                <a:lnTo>
                  <a:pt x="3592" y="506"/>
                </a:lnTo>
                <a:lnTo>
                  <a:pt x="3593" y="506"/>
                </a:lnTo>
                <a:lnTo>
                  <a:pt x="3593" y="508"/>
                </a:lnTo>
                <a:lnTo>
                  <a:pt x="3594" y="508"/>
                </a:lnTo>
                <a:lnTo>
                  <a:pt x="3594" y="508"/>
                </a:lnTo>
                <a:lnTo>
                  <a:pt x="3594" y="509"/>
                </a:lnTo>
                <a:lnTo>
                  <a:pt x="3595" y="509"/>
                </a:lnTo>
                <a:lnTo>
                  <a:pt x="3596" y="510"/>
                </a:lnTo>
                <a:lnTo>
                  <a:pt x="3597" y="510"/>
                </a:lnTo>
                <a:lnTo>
                  <a:pt x="3598" y="511"/>
                </a:lnTo>
                <a:lnTo>
                  <a:pt x="3599" y="511"/>
                </a:lnTo>
                <a:lnTo>
                  <a:pt x="3599" y="511"/>
                </a:lnTo>
                <a:lnTo>
                  <a:pt x="3600" y="511"/>
                </a:lnTo>
                <a:lnTo>
                  <a:pt x="3600" y="511"/>
                </a:lnTo>
                <a:lnTo>
                  <a:pt x="3601" y="511"/>
                </a:lnTo>
                <a:lnTo>
                  <a:pt x="3602" y="512"/>
                </a:lnTo>
                <a:lnTo>
                  <a:pt x="3603" y="512"/>
                </a:lnTo>
                <a:lnTo>
                  <a:pt x="3604" y="512"/>
                </a:lnTo>
                <a:lnTo>
                  <a:pt x="3604" y="512"/>
                </a:lnTo>
                <a:lnTo>
                  <a:pt x="3605" y="513"/>
                </a:lnTo>
                <a:lnTo>
                  <a:pt x="3606" y="513"/>
                </a:lnTo>
                <a:lnTo>
                  <a:pt x="3606" y="514"/>
                </a:lnTo>
                <a:lnTo>
                  <a:pt x="3607" y="514"/>
                </a:lnTo>
                <a:lnTo>
                  <a:pt x="3608" y="514"/>
                </a:lnTo>
                <a:lnTo>
                  <a:pt x="3609" y="514"/>
                </a:lnTo>
                <a:lnTo>
                  <a:pt x="3609" y="514"/>
                </a:lnTo>
                <a:lnTo>
                  <a:pt x="3610" y="513"/>
                </a:lnTo>
                <a:lnTo>
                  <a:pt x="3611" y="512"/>
                </a:lnTo>
                <a:lnTo>
                  <a:pt x="3612" y="511"/>
                </a:lnTo>
                <a:lnTo>
                  <a:pt x="3612" y="510"/>
                </a:lnTo>
                <a:lnTo>
                  <a:pt x="3613" y="510"/>
                </a:lnTo>
                <a:lnTo>
                  <a:pt x="3614" y="510"/>
                </a:lnTo>
                <a:lnTo>
                  <a:pt x="3614" y="510"/>
                </a:lnTo>
                <a:lnTo>
                  <a:pt x="3615" y="510"/>
                </a:lnTo>
                <a:lnTo>
                  <a:pt x="3616" y="509"/>
                </a:lnTo>
                <a:lnTo>
                  <a:pt x="3617" y="509"/>
                </a:lnTo>
                <a:lnTo>
                  <a:pt x="3617" y="508"/>
                </a:lnTo>
                <a:lnTo>
                  <a:pt x="3618" y="508"/>
                </a:lnTo>
                <a:lnTo>
                  <a:pt x="3618" y="507"/>
                </a:lnTo>
                <a:lnTo>
                  <a:pt x="3619" y="506"/>
                </a:lnTo>
                <a:lnTo>
                  <a:pt x="3620" y="506"/>
                </a:lnTo>
                <a:lnTo>
                  <a:pt x="3620" y="506"/>
                </a:lnTo>
                <a:lnTo>
                  <a:pt x="3621" y="506"/>
                </a:lnTo>
                <a:lnTo>
                  <a:pt x="3621" y="506"/>
                </a:lnTo>
                <a:lnTo>
                  <a:pt x="3622" y="506"/>
                </a:lnTo>
                <a:lnTo>
                  <a:pt x="3623" y="505"/>
                </a:lnTo>
                <a:lnTo>
                  <a:pt x="3624" y="505"/>
                </a:lnTo>
                <a:lnTo>
                  <a:pt x="3625" y="505"/>
                </a:lnTo>
                <a:lnTo>
                  <a:pt x="3625" y="506"/>
                </a:lnTo>
                <a:lnTo>
                  <a:pt x="3625" y="506"/>
                </a:lnTo>
                <a:lnTo>
                  <a:pt x="3625" y="506"/>
                </a:lnTo>
                <a:lnTo>
                  <a:pt x="3626" y="506"/>
                </a:lnTo>
                <a:lnTo>
                  <a:pt x="3627" y="506"/>
                </a:lnTo>
                <a:lnTo>
                  <a:pt x="3628" y="506"/>
                </a:lnTo>
                <a:lnTo>
                  <a:pt x="3629" y="506"/>
                </a:lnTo>
                <a:lnTo>
                  <a:pt x="3630" y="506"/>
                </a:lnTo>
                <a:lnTo>
                  <a:pt x="3630" y="506"/>
                </a:lnTo>
                <a:lnTo>
                  <a:pt x="3630" y="507"/>
                </a:lnTo>
                <a:lnTo>
                  <a:pt x="3631" y="507"/>
                </a:lnTo>
                <a:lnTo>
                  <a:pt x="3632" y="508"/>
                </a:lnTo>
                <a:lnTo>
                  <a:pt x="3633" y="507"/>
                </a:lnTo>
                <a:lnTo>
                  <a:pt x="3634" y="506"/>
                </a:lnTo>
                <a:lnTo>
                  <a:pt x="3635" y="506"/>
                </a:lnTo>
                <a:lnTo>
                  <a:pt x="3635" y="506"/>
                </a:lnTo>
                <a:lnTo>
                  <a:pt x="3636" y="506"/>
                </a:lnTo>
                <a:lnTo>
                  <a:pt x="3636" y="506"/>
                </a:lnTo>
                <a:lnTo>
                  <a:pt x="3636" y="506"/>
                </a:lnTo>
                <a:lnTo>
                  <a:pt x="3637" y="505"/>
                </a:lnTo>
                <a:lnTo>
                  <a:pt x="3638" y="505"/>
                </a:lnTo>
                <a:lnTo>
                  <a:pt x="3639" y="504"/>
                </a:lnTo>
                <a:lnTo>
                  <a:pt x="3640" y="503"/>
                </a:lnTo>
                <a:lnTo>
                  <a:pt x="3640" y="503"/>
                </a:lnTo>
                <a:lnTo>
                  <a:pt x="3640" y="502"/>
                </a:lnTo>
                <a:lnTo>
                  <a:pt x="3641" y="502"/>
                </a:lnTo>
                <a:lnTo>
                  <a:pt x="3642" y="501"/>
                </a:lnTo>
                <a:lnTo>
                  <a:pt x="3643" y="501"/>
                </a:lnTo>
                <a:lnTo>
                  <a:pt x="3643" y="501"/>
                </a:lnTo>
                <a:lnTo>
                  <a:pt x="3644" y="500"/>
                </a:lnTo>
                <a:lnTo>
                  <a:pt x="3645" y="500"/>
                </a:lnTo>
                <a:lnTo>
                  <a:pt x="3645" y="500"/>
                </a:lnTo>
                <a:lnTo>
                  <a:pt x="3646" y="500"/>
                </a:lnTo>
                <a:lnTo>
                  <a:pt x="3646" y="501"/>
                </a:lnTo>
                <a:lnTo>
                  <a:pt x="3647" y="501"/>
                </a:lnTo>
                <a:lnTo>
                  <a:pt x="3648" y="501"/>
                </a:lnTo>
                <a:lnTo>
                  <a:pt x="3649" y="500"/>
                </a:lnTo>
                <a:lnTo>
                  <a:pt x="3649" y="499"/>
                </a:lnTo>
                <a:lnTo>
                  <a:pt x="3650" y="498"/>
                </a:lnTo>
                <a:lnTo>
                  <a:pt x="3651" y="496"/>
                </a:lnTo>
                <a:lnTo>
                  <a:pt x="3651" y="496"/>
                </a:lnTo>
                <a:lnTo>
                  <a:pt x="3652" y="495"/>
                </a:lnTo>
                <a:lnTo>
                  <a:pt x="3653" y="493"/>
                </a:lnTo>
                <a:lnTo>
                  <a:pt x="3654" y="492"/>
                </a:lnTo>
                <a:lnTo>
                  <a:pt x="3655" y="491"/>
                </a:lnTo>
                <a:lnTo>
                  <a:pt x="3655" y="491"/>
                </a:lnTo>
                <a:lnTo>
                  <a:pt x="3656" y="491"/>
                </a:lnTo>
                <a:lnTo>
                  <a:pt x="3656" y="490"/>
                </a:lnTo>
                <a:lnTo>
                  <a:pt x="3656" y="490"/>
                </a:lnTo>
                <a:lnTo>
                  <a:pt x="3656" y="489"/>
                </a:lnTo>
                <a:lnTo>
                  <a:pt x="3657" y="489"/>
                </a:lnTo>
                <a:lnTo>
                  <a:pt x="3657" y="487"/>
                </a:lnTo>
                <a:lnTo>
                  <a:pt x="3658" y="487"/>
                </a:lnTo>
                <a:lnTo>
                  <a:pt x="3659" y="486"/>
                </a:lnTo>
                <a:lnTo>
                  <a:pt x="3660" y="485"/>
                </a:lnTo>
                <a:lnTo>
                  <a:pt x="3661" y="484"/>
                </a:lnTo>
                <a:lnTo>
                  <a:pt x="3661" y="484"/>
                </a:lnTo>
                <a:lnTo>
                  <a:pt x="3661" y="483"/>
                </a:lnTo>
                <a:lnTo>
                  <a:pt x="3662" y="483"/>
                </a:lnTo>
                <a:lnTo>
                  <a:pt x="3663" y="482"/>
                </a:lnTo>
                <a:lnTo>
                  <a:pt x="3664" y="482"/>
                </a:lnTo>
                <a:lnTo>
                  <a:pt x="3664" y="483"/>
                </a:lnTo>
                <a:lnTo>
                  <a:pt x="3665" y="483"/>
                </a:lnTo>
                <a:lnTo>
                  <a:pt x="3666" y="483"/>
                </a:lnTo>
                <a:lnTo>
                  <a:pt x="3666" y="482"/>
                </a:lnTo>
                <a:lnTo>
                  <a:pt x="3666" y="482"/>
                </a:lnTo>
                <a:lnTo>
                  <a:pt x="3667" y="482"/>
                </a:lnTo>
                <a:lnTo>
                  <a:pt x="3667" y="482"/>
                </a:lnTo>
                <a:lnTo>
                  <a:pt x="3668" y="482"/>
                </a:lnTo>
                <a:lnTo>
                  <a:pt x="3669" y="482"/>
                </a:lnTo>
                <a:lnTo>
                  <a:pt x="3670" y="483"/>
                </a:lnTo>
                <a:lnTo>
                  <a:pt x="3671" y="483"/>
                </a:lnTo>
                <a:lnTo>
                  <a:pt x="3671" y="483"/>
                </a:lnTo>
                <a:lnTo>
                  <a:pt x="3671" y="482"/>
                </a:lnTo>
                <a:lnTo>
                  <a:pt x="3672" y="483"/>
                </a:lnTo>
                <a:lnTo>
                  <a:pt x="3673" y="484"/>
                </a:lnTo>
                <a:lnTo>
                  <a:pt x="3673" y="484"/>
                </a:lnTo>
                <a:lnTo>
                  <a:pt x="3674" y="483"/>
                </a:lnTo>
                <a:lnTo>
                  <a:pt x="3675" y="483"/>
                </a:lnTo>
                <a:lnTo>
                  <a:pt x="3676" y="483"/>
                </a:lnTo>
                <a:lnTo>
                  <a:pt x="3676" y="483"/>
                </a:lnTo>
                <a:lnTo>
                  <a:pt x="3677" y="483"/>
                </a:lnTo>
                <a:lnTo>
                  <a:pt x="3678" y="483"/>
                </a:lnTo>
                <a:lnTo>
                  <a:pt x="3678" y="482"/>
                </a:lnTo>
                <a:lnTo>
                  <a:pt x="3679" y="482"/>
                </a:lnTo>
                <a:lnTo>
                  <a:pt x="3679" y="482"/>
                </a:lnTo>
                <a:lnTo>
                  <a:pt x="3680" y="482"/>
                </a:lnTo>
                <a:lnTo>
                  <a:pt x="3681" y="481"/>
                </a:lnTo>
                <a:lnTo>
                  <a:pt x="3681" y="480"/>
                </a:lnTo>
                <a:lnTo>
                  <a:pt x="3682" y="480"/>
                </a:lnTo>
                <a:lnTo>
                  <a:pt x="3683" y="480"/>
                </a:lnTo>
                <a:lnTo>
                  <a:pt x="3684" y="479"/>
                </a:lnTo>
                <a:lnTo>
                  <a:pt x="3685" y="479"/>
                </a:lnTo>
                <a:lnTo>
                  <a:pt x="3685" y="479"/>
                </a:lnTo>
                <a:lnTo>
                  <a:pt x="3686" y="478"/>
                </a:lnTo>
                <a:lnTo>
                  <a:pt x="3687" y="478"/>
                </a:lnTo>
                <a:lnTo>
                  <a:pt x="3687" y="478"/>
                </a:lnTo>
                <a:lnTo>
                  <a:pt x="3688" y="478"/>
                </a:lnTo>
                <a:lnTo>
                  <a:pt x="3689" y="478"/>
                </a:lnTo>
                <a:lnTo>
                  <a:pt x="3689" y="479"/>
                </a:lnTo>
                <a:lnTo>
                  <a:pt x="3690" y="479"/>
                </a:lnTo>
                <a:lnTo>
                  <a:pt x="3690" y="478"/>
                </a:lnTo>
                <a:lnTo>
                  <a:pt x="3691" y="478"/>
                </a:lnTo>
                <a:lnTo>
                  <a:pt x="3692" y="477"/>
                </a:lnTo>
                <a:lnTo>
                  <a:pt x="3692" y="478"/>
                </a:lnTo>
                <a:lnTo>
                  <a:pt x="3692" y="479"/>
                </a:lnTo>
                <a:lnTo>
                  <a:pt x="3693" y="480"/>
                </a:lnTo>
                <a:lnTo>
                  <a:pt x="3694" y="480"/>
                </a:lnTo>
                <a:lnTo>
                  <a:pt x="3695" y="481"/>
                </a:lnTo>
                <a:lnTo>
                  <a:pt x="3695" y="482"/>
                </a:lnTo>
                <a:lnTo>
                  <a:pt x="3696" y="483"/>
                </a:lnTo>
                <a:lnTo>
                  <a:pt x="3697" y="484"/>
                </a:lnTo>
                <a:lnTo>
                  <a:pt x="3697" y="485"/>
                </a:lnTo>
                <a:lnTo>
                  <a:pt x="3697" y="485"/>
                </a:lnTo>
                <a:lnTo>
                  <a:pt x="3697" y="487"/>
                </a:lnTo>
                <a:lnTo>
                  <a:pt x="3698" y="487"/>
                </a:lnTo>
                <a:lnTo>
                  <a:pt x="3698" y="488"/>
                </a:lnTo>
                <a:lnTo>
                  <a:pt x="3699" y="488"/>
                </a:lnTo>
                <a:lnTo>
                  <a:pt x="3699" y="490"/>
                </a:lnTo>
                <a:lnTo>
                  <a:pt x="3700" y="490"/>
                </a:lnTo>
                <a:lnTo>
                  <a:pt x="3700" y="491"/>
                </a:lnTo>
                <a:lnTo>
                  <a:pt x="3701" y="491"/>
                </a:lnTo>
                <a:lnTo>
                  <a:pt x="3702" y="491"/>
                </a:lnTo>
                <a:lnTo>
                  <a:pt x="3702" y="492"/>
                </a:lnTo>
                <a:lnTo>
                  <a:pt x="3703" y="492"/>
                </a:lnTo>
                <a:lnTo>
                  <a:pt x="3703" y="492"/>
                </a:lnTo>
                <a:lnTo>
                  <a:pt x="3704" y="492"/>
                </a:lnTo>
                <a:lnTo>
                  <a:pt x="3705" y="492"/>
                </a:lnTo>
                <a:lnTo>
                  <a:pt x="3706" y="493"/>
                </a:lnTo>
                <a:lnTo>
                  <a:pt x="3707" y="493"/>
                </a:lnTo>
                <a:lnTo>
                  <a:pt x="3707" y="493"/>
                </a:lnTo>
                <a:lnTo>
                  <a:pt x="3708" y="492"/>
                </a:lnTo>
                <a:lnTo>
                  <a:pt x="3709" y="492"/>
                </a:lnTo>
                <a:lnTo>
                  <a:pt x="3709" y="492"/>
                </a:lnTo>
                <a:lnTo>
                  <a:pt x="3709" y="493"/>
                </a:lnTo>
                <a:lnTo>
                  <a:pt x="3710" y="493"/>
                </a:lnTo>
                <a:lnTo>
                  <a:pt x="3711" y="493"/>
                </a:lnTo>
                <a:lnTo>
                  <a:pt x="3712" y="493"/>
                </a:lnTo>
                <a:lnTo>
                  <a:pt x="3712" y="492"/>
                </a:lnTo>
                <a:lnTo>
                  <a:pt x="3712" y="492"/>
                </a:lnTo>
                <a:lnTo>
                  <a:pt x="3713" y="492"/>
                </a:lnTo>
                <a:lnTo>
                  <a:pt x="3714" y="491"/>
                </a:lnTo>
                <a:lnTo>
                  <a:pt x="3715" y="491"/>
                </a:lnTo>
                <a:lnTo>
                  <a:pt x="3716" y="490"/>
                </a:lnTo>
                <a:lnTo>
                  <a:pt x="3716" y="489"/>
                </a:lnTo>
                <a:lnTo>
                  <a:pt x="3717" y="488"/>
                </a:lnTo>
                <a:lnTo>
                  <a:pt x="3717" y="487"/>
                </a:lnTo>
                <a:lnTo>
                  <a:pt x="3717" y="486"/>
                </a:lnTo>
                <a:lnTo>
                  <a:pt x="3718" y="485"/>
                </a:lnTo>
                <a:lnTo>
                  <a:pt x="3719" y="484"/>
                </a:lnTo>
                <a:lnTo>
                  <a:pt x="3720" y="483"/>
                </a:lnTo>
                <a:lnTo>
                  <a:pt x="3721" y="483"/>
                </a:lnTo>
                <a:lnTo>
                  <a:pt x="3721" y="481"/>
                </a:lnTo>
                <a:lnTo>
                  <a:pt x="3722" y="481"/>
                </a:lnTo>
                <a:lnTo>
                  <a:pt x="3722" y="480"/>
                </a:lnTo>
                <a:lnTo>
                  <a:pt x="3722" y="480"/>
                </a:lnTo>
                <a:lnTo>
                  <a:pt x="3723" y="480"/>
                </a:lnTo>
                <a:lnTo>
                  <a:pt x="3723" y="479"/>
                </a:lnTo>
                <a:lnTo>
                  <a:pt x="3723" y="479"/>
                </a:lnTo>
                <a:lnTo>
                  <a:pt x="3724" y="478"/>
                </a:lnTo>
                <a:lnTo>
                  <a:pt x="3724" y="477"/>
                </a:lnTo>
                <a:lnTo>
                  <a:pt x="3725" y="476"/>
                </a:lnTo>
                <a:lnTo>
                  <a:pt x="3726" y="475"/>
                </a:lnTo>
                <a:lnTo>
                  <a:pt x="3727" y="474"/>
                </a:lnTo>
                <a:lnTo>
                  <a:pt x="3728" y="472"/>
                </a:lnTo>
                <a:lnTo>
                  <a:pt x="3728" y="470"/>
                </a:lnTo>
                <a:lnTo>
                  <a:pt x="3728" y="470"/>
                </a:lnTo>
                <a:lnTo>
                  <a:pt x="3729" y="469"/>
                </a:lnTo>
                <a:lnTo>
                  <a:pt x="3729" y="468"/>
                </a:lnTo>
                <a:lnTo>
                  <a:pt x="3730" y="467"/>
                </a:lnTo>
                <a:lnTo>
                  <a:pt x="3731" y="467"/>
                </a:lnTo>
                <a:lnTo>
                  <a:pt x="3731" y="466"/>
                </a:lnTo>
                <a:lnTo>
                  <a:pt x="3732" y="466"/>
                </a:lnTo>
                <a:lnTo>
                  <a:pt x="3732" y="465"/>
                </a:lnTo>
                <a:lnTo>
                  <a:pt x="3733" y="465"/>
                </a:lnTo>
                <a:lnTo>
                  <a:pt x="3733" y="465"/>
                </a:lnTo>
                <a:lnTo>
                  <a:pt x="3733" y="465"/>
                </a:lnTo>
                <a:lnTo>
                  <a:pt x="3733" y="464"/>
                </a:lnTo>
                <a:lnTo>
                  <a:pt x="3734" y="463"/>
                </a:lnTo>
                <a:lnTo>
                  <a:pt x="3735" y="461"/>
                </a:lnTo>
                <a:lnTo>
                  <a:pt x="3736" y="460"/>
                </a:lnTo>
                <a:lnTo>
                  <a:pt x="3737" y="460"/>
                </a:lnTo>
                <a:lnTo>
                  <a:pt x="3737" y="459"/>
                </a:lnTo>
                <a:lnTo>
                  <a:pt x="3738" y="458"/>
                </a:lnTo>
                <a:lnTo>
                  <a:pt x="3738" y="457"/>
                </a:lnTo>
                <a:lnTo>
                  <a:pt x="3739" y="455"/>
                </a:lnTo>
                <a:lnTo>
                  <a:pt x="3740" y="455"/>
                </a:lnTo>
                <a:lnTo>
                  <a:pt x="3740" y="454"/>
                </a:lnTo>
                <a:lnTo>
                  <a:pt x="3740" y="453"/>
                </a:lnTo>
                <a:lnTo>
                  <a:pt x="3741" y="452"/>
                </a:lnTo>
                <a:lnTo>
                  <a:pt x="3742" y="452"/>
                </a:lnTo>
                <a:lnTo>
                  <a:pt x="3742" y="451"/>
                </a:lnTo>
                <a:lnTo>
                  <a:pt x="3743" y="451"/>
                </a:lnTo>
                <a:lnTo>
                  <a:pt x="3743" y="451"/>
                </a:lnTo>
                <a:lnTo>
                  <a:pt x="3743" y="451"/>
                </a:lnTo>
                <a:lnTo>
                  <a:pt x="3744" y="450"/>
                </a:lnTo>
                <a:lnTo>
                  <a:pt x="3745" y="449"/>
                </a:lnTo>
                <a:lnTo>
                  <a:pt x="3746" y="449"/>
                </a:lnTo>
                <a:lnTo>
                  <a:pt x="3746" y="449"/>
                </a:lnTo>
                <a:lnTo>
                  <a:pt x="3746" y="448"/>
                </a:lnTo>
                <a:lnTo>
                  <a:pt x="3747" y="448"/>
                </a:lnTo>
                <a:lnTo>
                  <a:pt x="3748" y="447"/>
                </a:lnTo>
                <a:lnTo>
                  <a:pt x="3748" y="446"/>
                </a:lnTo>
                <a:lnTo>
                  <a:pt x="3749" y="445"/>
                </a:lnTo>
                <a:lnTo>
                  <a:pt x="3750" y="444"/>
                </a:lnTo>
                <a:lnTo>
                  <a:pt x="3751" y="444"/>
                </a:lnTo>
                <a:lnTo>
                  <a:pt x="3752" y="444"/>
                </a:lnTo>
                <a:lnTo>
                  <a:pt x="3752" y="444"/>
                </a:lnTo>
                <a:lnTo>
                  <a:pt x="3752" y="444"/>
                </a:lnTo>
                <a:lnTo>
                  <a:pt x="3753" y="444"/>
                </a:lnTo>
                <a:lnTo>
                  <a:pt x="3753" y="445"/>
                </a:lnTo>
                <a:lnTo>
                  <a:pt x="3753" y="445"/>
                </a:lnTo>
                <a:lnTo>
                  <a:pt x="3753" y="446"/>
                </a:lnTo>
                <a:lnTo>
                  <a:pt x="3754" y="447"/>
                </a:lnTo>
                <a:lnTo>
                  <a:pt x="3755" y="447"/>
                </a:lnTo>
                <a:lnTo>
                  <a:pt x="3756" y="448"/>
                </a:lnTo>
                <a:lnTo>
                  <a:pt x="3757" y="449"/>
                </a:lnTo>
                <a:lnTo>
                  <a:pt x="3758" y="449"/>
                </a:lnTo>
                <a:lnTo>
                  <a:pt x="3759" y="450"/>
                </a:lnTo>
                <a:lnTo>
                  <a:pt x="3759" y="451"/>
                </a:lnTo>
                <a:lnTo>
                  <a:pt x="3759" y="451"/>
                </a:lnTo>
                <a:lnTo>
                  <a:pt x="3760" y="452"/>
                </a:lnTo>
                <a:lnTo>
                  <a:pt x="3761" y="453"/>
                </a:lnTo>
                <a:lnTo>
                  <a:pt x="3762" y="454"/>
                </a:lnTo>
                <a:lnTo>
                  <a:pt x="3763" y="455"/>
                </a:lnTo>
                <a:lnTo>
                  <a:pt x="3764" y="455"/>
                </a:lnTo>
                <a:lnTo>
                  <a:pt x="3764" y="455"/>
                </a:lnTo>
                <a:lnTo>
                  <a:pt x="3764" y="455"/>
                </a:lnTo>
                <a:lnTo>
                  <a:pt x="3764" y="456"/>
                </a:lnTo>
                <a:lnTo>
                  <a:pt x="3764" y="456"/>
                </a:lnTo>
                <a:lnTo>
                  <a:pt x="3765" y="457"/>
                </a:lnTo>
                <a:lnTo>
                  <a:pt x="3766" y="458"/>
                </a:lnTo>
                <a:lnTo>
                  <a:pt x="3767" y="459"/>
                </a:lnTo>
                <a:lnTo>
                  <a:pt x="3768" y="460"/>
                </a:lnTo>
                <a:lnTo>
                  <a:pt x="3769" y="460"/>
                </a:lnTo>
                <a:lnTo>
                  <a:pt x="3769" y="461"/>
                </a:lnTo>
                <a:lnTo>
                  <a:pt x="3770" y="462"/>
                </a:lnTo>
                <a:lnTo>
                  <a:pt x="3770" y="463"/>
                </a:lnTo>
                <a:lnTo>
                  <a:pt x="3771" y="463"/>
                </a:lnTo>
                <a:lnTo>
                  <a:pt x="3771" y="464"/>
                </a:lnTo>
                <a:lnTo>
                  <a:pt x="3772" y="465"/>
                </a:lnTo>
                <a:lnTo>
                  <a:pt x="3773" y="465"/>
                </a:lnTo>
                <a:lnTo>
                  <a:pt x="3774" y="465"/>
                </a:lnTo>
                <a:lnTo>
                  <a:pt x="3774" y="465"/>
                </a:lnTo>
                <a:lnTo>
                  <a:pt x="3774" y="465"/>
                </a:lnTo>
                <a:lnTo>
                  <a:pt x="3774" y="466"/>
                </a:lnTo>
                <a:lnTo>
                  <a:pt x="3775" y="466"/>
                </a:lnTo>
                <a:lnTo>
                  <a:pt x="3775" y="467"/>
                </a:lnTo>
                <a:lnTo>
                  <a:pt x="3776" y="468"/>
                </a:lnTo>
                <a:lnTo>
                  <a:pt x="3776" y="469"/>
                </a:lnTo>
                <a:lnTo>
                  <a:pt x="3777" y="470"/>
                </a:lnTo>
                <a:lnTo>
                  <a:pt x="3778" y="471"/>
                </a:lnTo>
                <a:lnTo>
                  <a:pt x="3779" y="473"/>
                </a:lnTo>
                <a:lnTo>
                  <a:pt x="3779" y="475"/>
                </a:lnTo>
                <a:lnTo>
                  <a:pt x="3780" y="475"/>
                </a:lnTo>
                <a:lnTo>
                  <a:pt x="3780" y="476"/>
                </a:lnTo>
                <a:lnTo>
                  <a:pt x="3781" y="477"/>
                </a:lnTo>
                <a:lnTo>
                  <a:pt x="3782" y="479"/>
                </a:lnTo>
                <a:lnTo>
                  <a:pt x="3783" y="480"/>
                </a:lnTo>
                <a:lnTo>
                  <a:pt x="3783" y="480"/>
                </a:lnTo>
                <a:lnTo>
                  <a:pt x="3784" y="482"/>
                </a:lnTo>
                <a:lnTo>
                  <a:pt x="3784" y="482"/>
                </a:lnTo>
                <a:lnTo>
                  <a:pt x="3784" y="484"/>
                </a:lnTo>
                <a:lnTo>
                  <a:pt x="3785" y="484"/>
                </a:lnTo>
                <a:lnTo>
                  <a:pt x="3785" y="485"/>
                </a:lnTo>
                <a:lnTo>
                  <a:pt x="3786" y="485"/>
                </a:lnTo>
                <a:lnTo>
                  <a:pt x="3787" y="486"/>
                </a:lnTo>
                <a:lnTo>
                  <a:pt x="3788" y="488"/>
                </a:lnTo>
                <a:lnTo>
                  <a:pt x="3789" y="488"/>
                </a:lnTo>
                <a:lnTo>
                  <a:pt x="3789" y="489"/>
                </a:lnTo>
                <a:lnTo>
                  <a:pt x="3789" y="489"/>
                </a:lnTo>
                <a:lnTo>
                  <a:pt x="3790" y="491"/>
                </a:lnTo>
                <a:lnTo>
                  <a:pt x="3791" y="491"/>
                </a:lnTo>
                <a:lnTo>
                  <a:pt x="3792" y="491"/>
                </a:lnTo>
                <a:lnTo>
                  <a:pt x="3793" y="491"/>
                </a:lnTo>
                <a:lnTo>
                  <a:pt x="3794" y="491"/>
                </a:lnTo>
                <a:lnTo>
                  <a:pt x="3795" y="490"/>
                </a:lnTo>
                <a:lnTo>
                  <a:pt x="3795" y="490"/>
                </a:lnTo>
                <a:lnTo>
                  <a:pt x="3795" y="489"/>
                </a:lnTo>
                <a:lnTo>
                  <a:pt x="3795" y="489"/>
                </a:lnTo>
                <a:lnTo>
                  <a:pt x="3795" y="488"/>
                </a:lnTo>
                <a:lnTo>
                  <a:pt x="3796" y="488"/>
                </a:lnTo>
                <a:lnTo>
                  <a:pt x="3796" y="487"/>
                </a:lnTo>
                <a:lnTo>
                  <a:pt x="3797" y="487"/>
                </a:lnTo>
                <a:lnTo>
                  <a:pt x="3798" y="486"/>
                </a:lnTo>
                <a:lnTo>
                  <a:pt x="3799" y="485"/>
                </a:lnTo>
                <a:lnTo>
                  <a:pt x="3800" y="484"/>
                </a:lnTo>
                <a:lnTo>
                  <a:pt x="3800" y="483"/>
                </a:lnTo>
                <a:lnTo>
                  <a:pt x="3800" y="481"/>
                </a:lnTo>
                <a:lnTo>
                  <a:pt x="3801" y="480"/>
                </a:lnTo>
                <a:lnTo>
                  <a:pt x="3802" y="479"/>
                </a:lnTo>
                <a:lnTo>
                  <a:pt x="3803" y="478"/>
                </a:lnTo>
                <a:lnTo>
                  <a:pt x="3804" y="477"/>
                </a:lnTo>
                <a:lnTo>
                  <a:pt x="3804" y="476"/>
                </a:lnTo>
                <a:lnTo>
                  <a:pt x="3805" y="475"/>
                </a:lnTo>
                <a:lnTo>
                  <a:pt x="3805" y="474"/>
                </a:lnTo>
                <a:lnTo>
                  <a:pt x="3806" y="474"/>
                </a:lnTo>
                <a:lnTo>
                  <a:pt x="3806" y="472"/>
                </a:lnTo>
                <a:lnTo>
                  <a:pt x="3807" y="472"/>
                </a:lnTo>
                <a:lnTo>
                  <a:pt x="3807" y="470"/>
                </a:lnTo>
                <a:lnTo>
                  <a:pt x="3807" y="470"/>
                </a:lnTo>
                <a:lnTo>
                  <a:pt x="3807" y="470"/>
                </a:lnTo>
                <a:lnTo>
                  <a:pt x="3808" y="470"/>
                </a:lnTo>
                <a:lnTo>
                  <a:pt x="3809" y="468"/>
                </a:lnTo>
                <a:lnTo>
                  <a:pt x="3810" y="467"/>
                </a:lnTo>
                <a:lnTo>
                  <a:pt x="3810" y="466"/>
                </a:lnTo>
                <a:lnTo>
                  <a:pt x="3811" y="465"/>
                </a:lnTo>
                <a:lnTo>
                  <a:pt x="3811" y="465"/>
                </a:lnTo>
                <a:lnTo>
                  <a:pt x="3812" y="465"/>
                </a:lnTo>
                <a:lnTo>
                  <a:pt x="3812" y="465"/>
                </a:lnTo>
                <a:lnTo>
                  <a:pt x="3813" y="464"/>
                </a:lnTo>
                <a:lnTo>
                  <a:pt x="3813" y="463"/>
                </a:lnTo>
                <a:lnTo>
                  <a:pt x="3814" y="463"/>
                </a:lnTo>
                <a:lnTo>
                  <a:pt x="3815" y="464"/>
                </a:lnTo>
                <a:lnTo>
                  <a:pt x="3815" y="465"/>
                </a:lnTo>
                <a:lnTo>
                  <a:pt x="3816" y="465"/>
                </a:lnTo>
                <a:lnTo>
                  <a:pt x="3816" y="465"/>
                </a:lnTo>
                <a:lnTo>
                  <a:pt x="3817" y="465"/>
                </a:lnTo>
                <a:lnTo>
                  <a:pt x="3817" y="467"/>
                </a:lnTo>
                <a:lnTo>
                  <a:pt x="3818" y="467"/>
                </a:lnTo>
                <a:lnTo>
                  <a:pt x="3818" y="468"/>
                </a:lnTo>
                <a:lnTo>
                  <a:pt x="3819" y="468"/>
                </a:lnTo>
                <a:lnTo>
                  <a:pt x="3819" y="470"/>
                </a:lnTo>
                <a:lnTo>
                  <a:pt x="3820" y="471"/>
                </a:lnTo>
                <a:lnTo>
                  <a:pt x="3820" y="473"/>
                </a:lnTo>
                <a:lnTo>
                  <a:pt x="3821" y="474"/>
                </a:lnTo>
                <a:lnTo>
                  <a:pt x="3821" y="475"/>
                </a:lnTo>
                <a:lnTo>
                  <a:pt x="3822" y="475"/>
                </a:lnTo>
                <a:lnTo>
                  <a:pt x="3822" y="476"/>
                </a:lnTo>
                <a:lnTo>
                  <a:pt x="3823" y="476"/>
                </a:lnTo>
                <a:lnTo>
                  <a:pt x="3823" y="477"/>
                </a:lnTo>
                <a:lnTo>
                  <a:pt x="3824" y="478"/>
                </a:lnTo>
                <a:lnTo>
                  <a:pt x="3825" y="479"/>
                </a:lnTo>
                <a:lnTo>
                  <a:pt x="3825" y="479"/>
                </a:lnTo>
                <a:lnTo>
                  <a:pt x="3825" y="479"/>
                </a:lnTo>
                <a:lnTo>
                  <a:pt x="3826" y="479"/>
                </a:lnTo>
                <a:lnTo>
                  <a:pt x="3827" y="479"/>
                </a:lnTo>
                <a:lnTo>
                  <a:pt x="3828" y="480"/>
                </a:lnTo>
                <a:lnTo>
                  <a:pt x="3829" y="480"/>
                </a:lnTo>
                <a:lnTo>
                  <a:pt x="3830" y="481"/>
                </a:lnTo>
                <a:lnTo>
                  <a:pt x="3831" y="481"/>
                </a:lnTo>
                <a:lnTo>
                  <a:pt x="3831" y="482"/>
                </a:lnTo>
                <a:lnTo>
                  <a:pt x="3831" y="483"/>
                </a:lnTo>
                <a:lnTo>
                  <a:pt x="3831" y="484"/>
                </a:lnTo>
                <a:lnTo>
                  <a:pt x="3832" y="485"/>
                </a:lnTo>
                <a:lnTo>
                  <a:pt x="3833" y="485"/>
                </a:lnTo>
                <a:lnTo>
                  <a:pt x="3834" y="486"/>
                </a:lnTo>
                <a:lnTo>
                  <a:pt x="3835" y="487"/>
                </a:lnTo>
                <a:lnTo>
                  <a:pt x="3836" y="489"/>
                </a:lnTo>
                <a:lnTo>
                  <a:pt x="3836" y="491"/>
                </a:lnTo>
                <a:lnTo>
                  <a:pt x="3837" y="491"/>
                </a:lnTo>
                <a:lnTo>
                  <a:pt x="3837" y="492"/>
                </a:lnTo>
                <a:lnTo>
                  <a:pt x="3838" y="492"/>
                </a:lnTo>
                <a:lnTo>
                  <a:pt x="3838" y="493"/>
                </a:lnTo>
                <a:lnTo>
                  <a:pt x="3839" y="493"/>
                </a:lnTo>
                <a:lnTo>
                  <a:pt x="3839" y="494"/>
                </a:lnTo>
                <a:lnTo>
                  <a:pt x="3840" y="494"/>
                </a:lnTo>
                <a:lnTo>
                  <a:pt x="3841" y="495"/>
                </a:lnTo>
                <a:lnTo>
                  <a:pt x="3841" y="496"/>
                </a:lnTo>
                <a:lnTo>
                  <a:pt x="3842" y="496"/>
                </a:lnTo>
                <a:lnTo>
                  <a:pt x="3843" y="497"/>
                </a:lnTo>
                <a:lnTo>
                  <a:pt x="3843" y="497"/>
                </a:lnTo>
                <a:lnTo>
                  <a:pt x="3844" y="498"/>
                </a:lnTo>
                <a:lnTo>
                  <a:pt x="3845" y="499"/>
                </a:lnTo>
                <a:lnTo>
                  <a:pt x="3846" y="500"/>
                </a:lnTo>
                <a:lnTo>
                  <a:pt x="3846" y="501"/>
                </a:lnTo>
                <a:lnTo>
                  <a:pt x="3847" y="501"/>
                </a:lnTo>
                <a:lnTo>
                  <a:pt x="3848" y="501"/>
                </a:lnTo>
                <a:lnTo>
                  <a:pt x="3849" y="501"/>
                </a:lnTo>
                <a:lnTo>
                  <a:pt x="3849" y="502"/>
                </a:lnTo>
                <a:lnTo>
                  <a:pt x="3849" y="502"/>
                </a:lnTo>
                <a:lnTo>
                  <a:pt x="3850" y="502"/>
                </a:lnTo>
                <a:lnTo>
                  <a:pt x="3851" y="503"/>
                </a:lnTo>
                <a:lnTo>
                  <a:pt x="3851" y="503"/>
                </a:lnTo>
                <a:lnTo>
                  <a:pt x="3852" y="504"/>
                </a:lnTo>
                <a:lnTo>
                  <a:pt x="3853" y="504"/>
                </a:lnTo>
                <a:lnTo>
                  <a:pt x="3854" y="505"/>
                </a:lnTo>
                <a:lnTo>
                  <a:pt x="3855" y="505"/>
                </a:lnTo>
                <a:lnTo>
                  <a:pt x="3856" y="505"/>
                </a:lnTo>
                <a:lnTo>
                  <a:pt x="3856" y="506"/>
                </a:lnTo>
                <a:lnTo>
                  <a:pt x="3856" y="506"/>
                </a:lnTo>
                <a:lnTo>
                  <a:pt x="3857" y="506"/>
                </a:lnTo>
                <a:lnTo>
                  <a:pt x="3858" y="508"/>
                </a:lnTo>
                <a:lnTo>
                  <a:pt x="3859" y="509"/>
                </a:lnTo>
                <a:lnTo>
                  <a:pt x="3860" y="509"/>
                </a:lnTo>
                <a:lnTo>
                  <a:pt x="3860" y="510"/>
                </a:lnTo>
                <a:lnTo>
                  <a:pt x="3861" y="510"/>
                </a:lnTo>
                <a:lnTo>
                  <a:pt x="3861" y="511"/>
                </a:lnTo>
                <a:lnTo>
                  <a:pt x="3861" y="511"/>
                </a:lnTo>
                <a:lnTo>
                  <a:pt x="3861" y="511"/>
                </a:lnTo>
                <a:lnTo>
                  <a:pt x="3862" y="511"/>
                </a:lnTo>
                <a:lnTo>
                  <a:pt x="3862" y="511"/>
                </a:lnTo>
                <a:lnTo>
                  <a:pt x="3863" y="511"/>
                </a:lnTo>
                <a:lnTo>
                  <a:pt x="3864" y="511"/>
                </a:lnTo>
                <a:lnTo>
                  <a:pt x="3865" y="512"/>
                </a:lnTo>
                <a:lnTo>
                  <a:pt x="3866" y="512"/>
                </a:lnTo>
                <a:lnTo>
                  <a:pt x="3867" y="513"/>
                </a:lnTo>
                <a:lnTo>
                  <a:pt x="3867" y="514"/>
                </a:lnTo>
                <a:lnTo>
                  <a:pt x="3867" y="514"/>
                </a:lnTo>
                <a:lnTo>
                  <a:pt x="3868" y="514"/>
                </a:lnTo>
                <a:lnTo>
                  <a:pt x="3868" y="515"/>
                </a:lnTo>
                <a:lnTo>
                  <a:pt x="3869" y="515"/>
                </a:lnTo>
                <a:lnTo>
                  <a:pt x="3870" y="515"/>
                </a:lnTo>
                <a:lnTo>
                  <a:pt x="3871" y="515"/>
                </a:lnTo>
                <a:lnTo>
                  <a:pt x="3871" y="516"/>
                </a:lnTo>
                <a:lnTo>
                  <a:pt x="3872" y="516"/>
                </a:lnTo>
                <a:lnTo>
                  <a:pt x="3872" y="516"/>
                </a:lnTo>
                <a:lnTo>
                  <a:pt x="3872" y="516"/>
                </a:lnTo>
                <a:lnTo>
                  <a:pt x="3873" y="516"/>
                </a:lnTo>
                <a:lnTo>
                  <a:pt x="3874" y="517"/>
                </a:lnTo>
                <a:lnTo>
                  <a:pt x="3874" y="517"/>
                </a:lnTo>
                <a:lnTo>
                  <a:pt x="3875" y="518"/>
                </a:lnTo>
                <a:lnTo>
                  <a:pt x="3876" y="518"/>
                </a:lnTo>
                <a:lnTo>
                  <a:pt x="3876" y="519"/>
                </a:lnTo>
                <a:lnTo>
                  <a:pt x="3877" y="519"/>
                </a:lnTo>
                <a:lnTo>
                  <a:pt x="3877" y="520"/>
                </a:lnTo>
                <a:lnTo>
                  <a:pt x="3878" y="521"/>
                </a:lnTo>
                <a:lnTo>
                  <a:pt x="3879" y="521"/>
                </a:lnTo>
                <a:lnTo>
                  <a:pt x="3880" y="522"/>
                </a:lnTo>
                <a:lnTo>
                  <a:pt x="3880" y="524"/>
                </a:lnTo>
                <a:lnTo>
                  <a:pt x="3881" y="524"/>
                </a:lnTo>
                <a:lnTo>
                  <a:pt x="3881" y="525"/>
                </a:lnTo>
                <a:lnTo>
                  <a:pt x="3882" y="525"/>
                </a:lnTo>
                <a:lnTo>
                  <a:pt x="3882" y="526"/>
                </a:lnTo>
                <a:lnTo>
                  <a:pt x="3882" y="527"/>
                </a:lnTo>
                <a:lnTo>
                  <a:pt x="3883" y="527"/>
                </a:lnTo>
                <a:lnTo>
                  <a:pt x="3884" y="528"/>
                </a:lnTo>
                <a:lnTo>
                  <a:pt x="3885" y="528"/>
                </a:lnTo>
                <a:lnTo>
                  <a:pt x="3886" y="527"/>
                </a:lnTo>
                <a:lnTo>
                  <a:pt x="3886" y="527"/>
                </a:lnTo>
                <a:lnTo>
                  <a:pt x="3887" y="527"/>
                </a:lnTo>
                <a:lnTo>
                  <a:pt x="3887" y="527"/>
                </a:lnTo>
                <a:lnTo>
                  <a:pt x="3888" y="527"/>
                </a:lnTo>
                <a:lnTo>
                  <a:pt x="3889" y="528"/>
                </a:lnTo>
                <a:lnTo>
                  <a:pt x="3890" y="528"/>
                </a:lnTo>
                <a:lnTo>
                  <a:pt x="3891" y="529"/>
                </a:lnTo>
                <a:lnTo>
                  <a:pt x="3892" y="529"/>
                </a:lnTo>
                <a:lnTo>
                  <a:pt x="3892" y="530"/>
                </a:lnTo>
                <a:lnTo>
                  <a:pt x="3892" y="530"/>
                </a:lnTo>
                <a:lnTo>
                  <a:pt x="3892" y="531"/>
                </a:lnTo>
                <a:lnTo>
                  <a:pt x="3893" y="531"/>
                </a:lnTo>
                <a:lnTo>
                  <a:pt x="3894" y="531"/>
                </a:lnTo>
                <a:lnTo>
                  <a:pt x="3894" y="532"/>
                </a:lnTo>
                <a:lnTo>
                  <a:pt x="3895" y="532"/>
                </a:lnTo>
                <a:lnTo>
                  <a:pt x="3896" y="533"/>
                </a:lnTo>
                <a:lnTo>
                  <a:pt x="3897" y="533"/>
                </a:lnTo>
                <a:lnTo>
                  <a:pt x="3898" y="533"/>
                </a:lnTo>
                <a:lnTo>
                  <a:pt x="3898" y="534"/>
                </a:lnTo>
                <a:lnTo>
                  <a:pt x="3898" y="534"/>
                </a:lnTo>
                <a:lnTo>
                  <a:pt x="3898" y="534"/>
                </a:lnTo>
                <a:lnTo>
                  <a:pt x="3898" y="535"/>
                </a:lnTo>
                <a:lnTo>
                  <a:pt x="3899" y="535"/>
                </a:lnTo>
                <a:lnTo>
                  <a:pt x="3900" y="536"/>
                </a:lnTo>
                <a:lnTo>
                  <a:pt x="3901" y="536"/>
                </a:lnTo>
                <a:lnTo>
                  <a:pt x="3902" y="537"/>
                </a:lnTo>
                <a:lnTo>
                  <a:pt x="3903" y="537"/>
                </a:lnTo>
                <a:lnTo>
                  <a:pt x="3903" y="537"/>
                </a:lnTo>
                <a:lnTo>
                  <a:pt x="3903" y="537"/>
                </a:lnTo>
                <a:lnTo>
                  <a:pt x="3904" y="537"/>
                </a:lnTo>
                <a:lnTo>
                  <a:pt x="3904" y="538"/>
                </a:lnTo>
                <a:lnTo>
                  <a:pt x="3905" y="539"/>
                </a:lnTo>
                <a:lnTo>
                  <a:pt x="3905" y="540"/>
                </a:lnTo>
                <a:lnTo>
                  <a:pt x="3906" y="542"/>
                </a:lnTo>
                <a:lnTo>
                  <a:pt x="3907" y="543"/>
                </a:lnTo>
                <a:lnTo>
                  <a:pt x="3908" y="543"/>
                </a:lnTo>
                <a:lnTo>
                  <a:pt x="3908" y="543"/>
                </a:lnTo>
                <a:lnTo>
                  <a:pt x="3908" y="542"/>
                </a:lnTo>
                <a:lnTo>
                  <a:pt x="3909" y="542"/>
                </a:lnTo>
                <a:lnTo>
                  <a:pt x="3910" y="542"/>
                </a:lnTo>
                <a:lnTo>
                  <a:pt x="3910" y="541"/>
                </a:lnTo>
                <a:lnTo>
                  <a:pt x="3910" y="540"/>
                </a:lnTo>
                <a:lnTo>
                  <a:pt x="3911" y="540"/>
                </a:lnTo>
                <a:lnTo>
                  <a:pt x="3911" y="539"/>
                </a:lnTo>
                <a:lnTo>
                  <a:pt x="3912" y="539"/>
                </a:lnTo>
                <a:lnTo>
                  <a:pt x="3913" y="539"/>
                </a:lnTo>
                <a:lnTo>
                  <a:pt x="3913" y="537"/>
                </a:lnTo>
                <a:lnTo>
                  <a:pt x="3913" y="537"/>
                </a:lnTo>
                <a:lnTo>
                  <a:pt x="3914" y="537"/>
                </a:lnTo>
                <a:lnTo>
                  <a:pt x="3915" y="537"/>
                </a:lnTo>
                <a:lnTo>
                  <a:pt x="3916" y="535"/>
                </a:lnTo>
                <a:lnTo>
                  <a:pt x="3916" y="534"/>
                </a:lnTo>
                <a:lnTo>
                  <a:pt x="3917" y="533"/>
                </a:lnTo>
                <a:lnTo>
                  <a:pt x="3918" y="533"/>
                </a:lnTo>
                <a:lnTo>
                  <a:pt x="3918" y="532"/>
                </a:lnTo>
                <a:lnTo>
                  <a:pt x="3918" y="532"/>
                </a:lnTo>
                <a:lnTo>
                  <a:pt x="3919" y="531"/>
                </a:lnTo>
                <a:lnTo>
                  <a:pt x="3920" y="529"/>
                </a:lnTo>
                <a:lnTo>
                  <a:pt x="3921" y="527"/>
                </a:lnTo>
                <a:lnTo>
                  <a:pt x="3922" y="526"/>
                </a:lnTo>
                <a:lnTo>
                  <a:pt x="3923" y="524"/>
                </a:lnTo>
                <a:lnTo>
                  <a:pt x="3923" y="522"/>
                </a:lnTo>
                <a:lnTo>
                  <a:pt x="3923" y="522"/>
                </a:lnTo>
                <a:lnTo>
                  <a:pt x="3923" y="521"/>
                </a:lnTo>
                <a:lnTo>
                  <a:pt x="3924" y="521"/>
                </a:lnTo>
                <a:lnTo>
                  <a:pt x="3924" y="520"/>
                </a:lnTo>
                <a:lnTo>
                  <a:pt x="3925" y="520"/>
                </a:lnTo>
                <a:lnTo>
                  <a:pt x="3925" y="519"/>
                </a:lnTo>
                <a:lnTo>
                  <a:pt x="3926" y="519"/>
                </a:lnTo>
                <a:lnTo>
                  <a:pt x="3927" y="517"/>
                </a:lnTo>
                <a:lnTo>
                  <a:pt x="3927" y="516"/>
                </a:lnTo>
                <a:lnTo>
                  <a:pt x="3928" y="516"/>
                </a:lnTo>
                <a:lnTo>
                  <a:pt x="3928" y="515"/>
                </a:lnTo>
                <a:lnTo>
                  <a:pt x="3928" y="515"/>
                </a:lnTo>
                <a:lnTo>
                  <a:pt x="3929" y="514"/>
                </a:lnTo>
                <a:lnTo>
                  <a:pt x="3930" y="514"/>
                </a:lnTo>
                <a:lnTo>
                  <a:pt x="3931" y="513"/>
                </a:lnTo>
                <a:lnTo>
                  <a:pt x="3932" y="512"/>
                </a:lnTo>
                <a:lnTo>
                  <a:pt x="3933" y="511"/>
                </a:lnTo>
                <a:lnTo>
                  <a:pt x="3934" y="511"/>
                </a:lnTo>
                <a:lnTo>
                  <a:pt x="3934" y="511"/>
                </a:lnTo>
                <a:lnTo>
                  <a:pt x="3934" y="509"/>
                </a:lnTo>
                <a:lnTo>
                  <a:pt x="3934" y="509"/>
                </a:lnTo>
                <a:lnTo>
                  <a:pt x="3934" y="508"/>
                </a:lnTo>
                <a:lnTo>
                  <a:pt x="3935" y="508"/>
                </a:lnTo>
                <a:lnTo>
                  <a:pt x="3935" y="507"/>
                </a:lnTo>
                <a:lnTo>
                  <a:pt x="3936" y="507"/>
                </a:lnTo>
                <a:lnTo>
                  <a:pt x="3937" y="506"/>
                </a:lnTo>
                <a:lnTo>
                  <a:pt x="3938" y="506"/>
                </a:lnTo>
                <a:lnTo>
                  <a:pt x="3939" y="506"/>
                </a:lnTo>
                <a:lnTo>
                  <a:pt x="3939" y="505"/>
                </a:lnTo>
                <a:lnTo>
                  <a:pt x="3939" y="504"/>
                </a:lnTo>
                <a:lnTo>
                  <a:pt x="3940" y="502"/>
                </a:lnTo>
                <a:lnTo>
                  <a:pt x="3940" y="502"/>
                </a:lnTo>
                <a:lnTo>
                  <a:pt x="3941" y="502"/>
                </a:lnTo>
                <a:lnTo>
                  <a:pt x="3942" y="502"/>
                </a:lnTo>
                <a:lnTo>
                  <a:pt x="3943" y="501"/>
                </a:lnTo>
                <a:lnTo>
                  <a:pt x="3944" y="502"/>
                </a:lnTo>
                <a:lnTo>
                  <a:pt x="3944" y="502"/>
                </a:lnTo>
                <a:lnTo>
                  <a:pt x="3945" y="502"/>
                </a:lnTo>
                <a:lnTo>
                  <a:pt x="3945" y="503"/>
                </a:lnTo>
                <a:lnTo>
                  <a:pt x="3945" y="502"/>
                </a:lnTo>
                <a:lnTo>
                  <a:pt x="3946" y="502"/>
                </a:lnTo>
                <a:lnTo>
                  <a:pt x="3946" y="501"/>
                </a:lnTo>
                <a:lnTo>
                  <a:pt x="3947" y="501"/>
                </a:lnTo>
                <a:lnTo>
                  <a:pt x="3947" y="501"/>
                </a:lnTo>
                <a:lnTo>
                  <a:pt x="3948" y="501"/>
                </a:lnTo>
                <a:lnTo>
                  <a:pt x="3949" y="501"/>
                </a:lnTo>
                <a:lnTo>
                  <a:pt x="3949" y="499"/>
                </a:lnTo>
                <a:lnTo>
                  <a:pt x="3950" y="498"/>
                </a:lnTo>
                <a:lnTo>
                  <a:pt x="3951" y="497"/>
                </a:lnTo>
                <a:lnTo>
                  <a:pt x="3952" y="497"/>
                </a:lnTo>
                <a:lnTo>
                  <a:pt x="3952" y="496"/>
                </a:lnTo>
                <a:lnTo>
                  <a:pt x="3953" y="496"/>
                </a:lnTo>
                <a:lnTo>
                  <a:pt x="3953" y="496"/>
                </a:lnTo>
                <a:lnTo>
                  <a:pt x="3954" y="496"/>
                </a:lnTo>
                <a:lnTo>
                  <a:pt x="3954" y="495"/>
                </a:lnTo>
                <a:lnTo>
                  <a:pt x="3955" y="495"/>
                </a:lnTo>
                <a:lnTo>
                  <a:pt x="3956" y="495"/>
                </a:lnTo>
                <a:lnTo>
                  <a:pt x="3956" y="494"/>
                </a:lnTo>
                <a:lnTo>
                  <a:pt x="3957" y="494"/>
                </a:lnTo>
                <a:lnTo>
                  <a:pt x="3958" y="494"/>
                </a:lnTo>
                <a:lnTo>
                  <a:pt x="3959" y="494"/>
                </a:lnTo>
                <a:lnTo>
                  <a:pt x="3959" y="493"/>
                </a:lnTo>
                <a:lnTo>
                  <a:pt x="3959" y="492"/>
                </a:lnTo>
                <a:lnTo>
                  <a:pt x="3960" y="491"/>
                </a:lnTo>
                <a:lnTo>
                  <a:pt x="3961" y="492"/>
                </a:lnTo>
                <a:lnTo>
                  <a:pt x="3962" y="492"/>
                </a:lnTo>
                <a:lnTo>
                  <a:pt x="3963" y="492"/>
                </a:lnTo>
                <a:lnTo>
                  <a:pt x="3964" y="493"/>
                </a:lnTo>
                <a:lnTo>
                  <a:pt x="3964" y="494"/>
                </a:lnTo>
                <a:lnTo>
                  <a:pt x="3964" y="495"/>
                </a:lnTo>
                <a:lnTo>
                  <a:pt x="3964" y="496"/>
                </a:lnTo>
                <a:lnTo>
                  <a:pt x="3965" y="496"/>
                </a:lnTo>
                <a:lnTo>
                  <a:pt x="3966" y="496"/>
                </a:lnTo>
                <a:lnTo>
                  <a:pt x="3966" y="498"/>
                </a:lnTo>
                <a:lnTo>
                  <a:pt x="3967" y="498"/>
                </a:lnTo>
                <a:lnTo>
                  <a:pt x="3967" y="499"/>
                </a:lnTo>
                <a:lnTo>
                  <a:pt x="3968" y="499"/>
                </a:lnTo>
                <a:lnTo>
                  <a:pt x="3968" y="501"/>
                </a:lnTo>
                <a:lnTo>
                  <a:pt x="3969" y="501"/>
                </a:lnTo>
                <a:lnTo>
                  <a:pt x="3970" y="501"/>
                </a:lnTo>
                <a:lnTo>
                  <a:pt x="3970" y="502"/>
                </a:lnTo>
                <a:lnTo>
                  <a:pt x="3970" y="503"/>
                </a:lnTo>
                <a:lnTo>
                  <a:pt x="3971" y="505"/>
                </a:lnTo>
                <a:lnTo>
                  <a:pt x="3971" y="506"/>
                </a:lnTo>
                <a:lnTo>
                  <a:pt x="3972" y="506"/>
                </a:lnTo>
                <a:lnTo>
                  <a:pt x="3973" y="507"/>
                </a:lnTo>
                <a:lnTo>
                  <a:pt x="3974" y="508"/>
                </a:lnTo>
                <a:lnTo>
                  <a:pt x="3975" y="508"/>
                </a:lnTo>
                <a:lnTo>
                  <a:pt x="3975" y="509"/>
                </a:lnTo>
                <a:lnTo>
                  <a:pt x="3976" y="509"/>
                </a:lnTo>
                <a:lnTo>
                  <a:pt x="3977" y="510"/>
                </a:lnTo>
                <a:lnTo>
                  <a:pt x="3977" y="510"/>
                </a:lnTo>
                <a:lnTo>
                  <a:pt x="3977" y="511"/>
                </a:lnTo>
                <a:lnTo>
                  <a:pt x="3978" y="511"/>
                </a:lnTo>
                <a:lnTo>
                  <a:pt x="3979" y="511"/>
                </a:lnTo>
                <a:lnTo>
                  <a:pt x="3980" y="511"/>
                </a:lnTo>
                <a:lnTo>
                  <a:pt x="3980" y="511"/>
                </a:lnTo>
                <a:lnTo>
                  <a:pt x="3981" y="511"/>
                </a:lnTo>
                <a:lnTo>
                  <a:pt x="3982" y="510"/>
                </a:lnTo>
                <a:lnTo>
                  <a:pt x="3983" y="511"/>
                </a:lnTo>
                <a:lnTo>
                  <a:pt x="3983" y="511"/>
                </a:lnTo>
                <a:lnTo>
                  <a:pt x="3984" y="512"/>
                </a:lnTo>
                <a:lnTo>
                  <a:pt x="3984" y="513"/>
                </a:lnTo>
                <a:lnTo>
                  <a:pt x="3985" y="514"/>
                </a:lnTo>
                <a:lnTo>
                  <a:pt x="3985" y="516"/>
                </a:lnTo>
                <a:lnTo>
                  <a:pt x="3986" y="516"/>
                </a:lnTo>
                <a:lnTo>
                  <a:pt x="3986" y="517"/>
                </a:lnTo>
                <a:lnTo>
                  <a:pt x="3987" y="518"/>
                </a:lnTo>
                <a:lnTo>
                  <a:pt x="3988" y="518"/>
                </a:lnTo>
                <a:lnTo>
                  <a:pt x="3988" y="520"/>
                </a:lnTo>
                <a:lnTo>
                  <a:pt x="3989" y="520"/>
                </a:lnTo>
                <a:lnTo>
                  <a:pt x="3989" y="521"/>
                </a:lnTo>
                <a:lnTo>
                  <a:pt x="3989" y="521"/>
                </a:lnTo>
                <a:lnTo>
                  <a:pt x="3989" y="522"/>
                </a:lnTo>
                <a:lnTo>
                  <a:pt x="3990" y="522"/>
                </a:lnTo>
                <a:lnTo>
                  <a:pt x="3990" y="523"/>
                </a:lnTo>
                <a:lnTo>
                  <a:pt x="3990" y="524"/>
                </a:lnTo>
                <a:lnTo>
                  <a:pt x="3991" y="525"/>
                </a:lnTo>
                <a:lnTo>
                  <a:pt x="3992" y="527"/>
                </a:lnTo>
                <a:lnTo>
                  <a:pt x="3993" y="527"/>
                </a:lnTo>
                <a:lnTo>
                  <a:pt x="3994" y="527"/>
                </a:lnTo>
                <a:lnTo>
                  <a:pt x="3995" y="527"/>
                </a:lnTo>
                <a:lnTo>
                  <a:pt x="3995" y="528"/>
                </a:lnTo>
                <a:lnTo>
                  <a:pt x="3995" y="529"/>
                </a:lnTo>
                <a:lnTo>
                  <a:pt x="3995" y="530"/>
                </a:lnTo>
                <a:lnTo>
                  <a:pt x="3996" y="531"/>
                </a:lnTo>
                <a:lnTo>
                  <a:pt x="3997" y="531"/>
                </a:lnTo>
                <a:lnTo>
                  <a:pt x="3997" y="532"/>
                </a:lnTo>
                <a:lnTo>
                  <a:pt x="3998" y="532"/>
                </a:lnTo>
                <a:lnTo>
                  <a:pt x="3999" y="532"/>
                </a:lnTo>
                <a:lnTo>
                  <a:pt x="3999" y="532"/>
                </a:lnTo>
                <a:lnTo>
                  <a:pt x="4000" y="532"/>
                </a:lnTo>
                <a:lnTo>
                  <a:pt x="4000" y="533"/>
                </a:lnTo>
                <a:lnTo>
                  <a:pt x="4001" y="533"/>
                </a:lnTo>
                <a:lnTo>
                  <a:pt x="4001" y="533"/>
                </a:lnTo>
                <a:lnTo>
                  <a:pt x="4002" y="534"/>
                </a:lnTo>
                <a:lnTo>
                  <a:pt x="4002" y="535"/>
                </a:lnTo>
                <a:lnTo>
                  <a:pt x="4003" y="536"/>
                </a:lnTo>
                <a:lnTo>
                  <a:pt x="4004" y="537"/>
                </a:lnTo>
                <a:lnTo>
                  <a:pt x="4004" y="536"/>
                </a:lnTo>
                <a:lnTo>
                  <a:pt x="4005" y="535"/>
                </a:lnTo>
                <a:lnTo>
                  <a:pt x="4006" y="536"/>
                </a:lnTo>
                <a:lnTo>
                  <a:pt x="4006" y="537"/>
                </a:lnTo>
                <a:lnTo>
                  <a:pt x="4006" y="537"/>
                </a:lnTo>
                <a:lnTo>
                  <a:pt x="4007" y="536"/>
                </a:lnTo>
                <a:lnTo>
                  <a:pt x="4007" y="535"/>
                </a:lnTo>
                <a:lnTo>
                  <a:pt x="4007" y="534"/>
                </a:lnTo>
                <a:lnTo>
                  <a:pt x="4008" y="534"/>
                </a:lnTo>
                <a:lnTo>
                  <a:pt x="4009" y="533"/>
                </a:lnTo>
                <a:lnTo>
                  <a:pt x="4009" y="533"/>
                </a:lnTo>
                <a:lnTo>
                  <a:pt x="4010" y="533"/>
                </a:lnTo>
                <a:lnTo>
                  <a:pt x="4010" y="532"/>
                </a:lnTo>
                <a:lnTo>
                  <a:pt x="4011" y="531"/>
                </a:lnTo>
                <a:lnTo>
                  <a:pt x="4011" y="531"/>
                </a:lnTo>
                <a:lnTo>
                  <a:pt x="4012" y="530"/>
                </a:lnTo>
                <a:lnTo>
                  <a:pt x="4013" y="529"/>
                </a:lnTo>
                <a:lnTo>
                  <a:pt x="4013" y="528"/>
                </a:lnTo>
                <a:lnTo>
                  <a:pt x="4014" y="527"/>
                </a:lnTo>
                <a:lnTo>
                  <a:pt x="4014" y="525"/>
                </a:lnTo>
                <a:lnTo>
                  <a:pt x="4015" y="523"/>
                </a:lnTo>
                <a:lnTo>
                  <a:pt x="4016" y="521"/>
                </a:lnTo>
                <a:lnTo>
                  <a:pt x="4016" y="521"/>
                </a:lnTo>
                <a:lnTo>
                  <a:pt x="4016" y="520"/>
                </a:lnTo>
                <a:lnTo>
                  <a:pt x="4017" y="520"/>
                </a:lnTo>
                <a:lnTo>
                  <a:pt x="4018" y="518"/>
                </a:lnTo>
                <a:lnTo>
                  <a:pt x="4019" y="517"/>
                </a:lnTo>
                <a:lnTo>
                  <a:pt x="4020" y="516"/>
                </a:lnTo>
                <a:lnTo>
                  <a:pt x="4020" y="515"/>
                </a:lnTo>
                <a:lnTo>
                  <a:pt x="4020" y="513"/>
                </a:lnTo>
                <a:lnTo>
                  <a:pt x="4021" y="513"/>
                </a:lnTo>
                <a:lnTo>
                  <a:pt x="4021" y="511"/>
                </a:lnTo>
                <a:lnTo>
                  <a:pt x="4022" y="509"/>
                </a:lnTo>
                <a:lnTo>
                  <a:pt x="4023" y="507"/>
                </a:lnTo>
                <a:lnTo>
                  <a:pt x="4023" y="506"/>
                </a:lnTo>
                <a:lnTo>
                  <a:pt x="4024" y="506"/>
                </a:lnTo>
                <a:lnTo>
                  <a:pt x="4025" y="506"/>
                </a:lnTo>
                <a:lnTo>
                  <a:pt x="4026" y="506"/>
                </a:lnTo>
                <a:lnTo>
                  <a:pt x="4026" y="506"/>
                </a:lnTo>
                <a:lnTo>
                  <a:pt x="4026" y="505"/>
                </a:lnTo>
                <a:lnTo>
                  <a:pt x="4026" y="504"/>
                </a:lnTo>
                <a:lnTo>
                  <a:pt x="4027" y="501"/>
                </a:lnTo>
                <a:lnTo>
                  <a:pt x="4028" y="500"/>
                </a:lnTo>
                <a:lnTo>
                  <a:pt x="4029" y="497"/>
                </a:lnTo>
                <a:lnTo>
                  <a:pt x="4030" y="496"/>
                </a:lnTo>
                <a:lnTo>
                  <a:pt x="4031" y="495"/>
                </a:lnTo>
                <a:lnTo>
                  <a:pt x="4031" y="493"/>
                </a:lnTo>
                <a:lnTo>
                  <a:pt x="4031" y="493"/>
                </a:lnTo>
                <a:lnTo>
                  <a:pt x="4031" y="492"/>
                </a:lnTo>
                <a:lnTo>
                  <a:pt x="4031" y="491"/>
                </a:lnTo>
                <a:lnTo>
                  <a:pt x="4031" y="490"/>
                </a:lnTo>
                <a:lnTo>
                  <a:pt x="4033" y="487"/>
                </a:lnTo>
                <a:lnTo>
                  <a:pt x="4033" y="486"/>
                </a:lnTo>
                <a:lnTo>
                  <a:pt x="4034" y="485"/>
                </a:lnTo>
                <a:lnTo>
                  <a:pt x="4035" y="483"/>
                </a:lnTo>
                <a:lnTo>
                  <a:pt x="4035" y="482"/>
                </a:lnTo>
                <a:lnTo>
                  <a:pt x="4036" y="480"/>
                </a:lnTo>
                <a:lnTo>
                  <a:pt x="4036" y="480"/>
                </a:lnTo>
                <a:lnTo>
                  <a:pt x="4036" y="479"/>
                </a:lnTo>
                <a:lnTo>
                  <a:pt x="4037" y="479"/>
                </a:lnTo>
                <a:lnTo>
                  <a:pt x="4038" y="478"/>
                </a:lnTo>
                <a:lnTo>
                  <a:pt x="4038" y="477"/>
                </a:lnTo>
                <a:lnTo>
                  <a:pt x="4038" y="476"/>
                </a:lnTo>
                <a:lnTo>
                  <a:pt x="4038" y="475"/>
                </a:lnTo>
                <a:lnTo>
                  <a:pt x="4039" y="474"/>
                </a:lnTo>
                <a:lnTo>
                  <a:pt x="4040" y="471"/>
                </a:lnTo>
                <a:lnTo>
                  <a:pt x="4041" y="470"/>
                </a:lnTo>
                <a:lnTo>
                  <a:pt x="4042" y="469"/>
                </a:lnTo>
                <a:lnTo>
                  <a:pt x="4042" y="467"/>
                </a:lnTo>
                <a:lnTo>
                  <a:pt x="4042" y="467"/>
                </a:lnTo>
                <a:lnTo>
                  <a:pt x="4042" y="465"/>
                </a:lnTo>
                <a:lnTo>
                  <a:pt x="4043" y="465"/>
                </a:lnTo>
                <a:lnTo>
                  <a:pt x="4043" y="464"/>
                </a:lnTo>
                <a:lnTo>
                  <a:pt x="4043" y="463"/>
                </a:lnTo>
                <a:lnTo>
                  <a:pt x="4044" y="461"/>
                </a:lnTo>
                <a:lnTo>
                  <a:pt x="4045" y="460"/>
                </a:lnTo>
                <a:lnTo>
                  <a:pt x="4045" y="459"/>
                </a:lnTo>
                <a:lnTo>
                  <a:pt x="4046" y="457"/>
                </a:lnTo>
                <a:lnTo>
                  <a:pt x="4047" y="455"/>
                </a:lnTo>
                <a:lnTo>
                  <a:pt x="4047" y="453"/>
                </a:lnTo>
                <a:lnTo>
                  <a:pt x="4048" y="451"/>
                </a:lnTo>
                <a:lnTo>
                  <a:pt x="4048" y="450"/>
                </a:lnTo>
                <a:lnTo>
                  <a:pt x="4049" y="449"/>
                </a:lnTo>
                <a:lnTo>
                  <a:pt x="4049" y="448"/>
                </a:lnTo>
                <a:lnTo>
                  <a:pt x="4050" y="446"/>
                </a:lnTo>
                <a:lnTo>
                  <a:pt x="4050" y="445"/>
                </a:lnTo>
                <a:lnTo>
                  <a:pt x="4050" y="444"/>
                </a:lnTo>
                <a:lnTo>
                  <a:pt x="4051" y="441"/>
                </a:lnTo>
                <a:lnTo>
                  <a:pt x="4052" y="440"/>
                </a:lnTo>
                <a:lnTo>
                  <a:pt x="4052" y="439"/>
                </a:lnTo>
                <a:lnTo>
                  <a:pt x="4052" y="439"/>
                </a:lnTo>
                <a:lnTo>
                  <a:pt x="4052" y="437"/>
                </a:lnTo>
                <a:lnTo>
                  <a:pt x="4053" y="437"/>
                </a:lnTo>
                <a:lnTo>
                  <a:pt x="4053" y="434"/>
                </a:lnTo>
                <a:lnTo>
                  <a:pt x="4054" y="434"/>
                </a:lnTo>
                <a:lnTo>
                  <a:pt x="4055" y="432"/>
                </a:lnTo>
                <a:lnTo>
                  <a:pt x="4056" y="430"/>
                </a:lnTo>
                <a:lnTo>
                  <a:pt x="4056" y="429"/>
                </a:lnTo>
                <a:lnTo>
                  <a:pt x="4056" y="429"/>
                </a:lnTo>
                <a:lnTo>
                  <a:pt x="4056" y="428"/>
                </a:lnTo>
                <a:lnTo>
                  <a:pt x="4057" y="428"/>
                </a:lnTo>
                <a:lnTo>
                  <a:pt x="4057" y="427"/>
                </a:lnTo>
                <a:lnTo>
                  <a:pt x="4058" y="427"/>
                </a:lnTo>
                <a:lnTo>
                  <a:pt x="4059" y="427"/>
                </a:lnTo>
                <a:lnTo>
                  <a:pt x="4060" y="428"/>
                </a:lnTo>
                <a:lnTo>
                  <a:pt x="4061" y="428"/>
                </a:lnTo>
                <a:lnTo>
                  <a:pt x="4062" y="429"/>
                </a:lnTo>
                <a:lnTo>
                  <a:pt x="4062" y="429"/>
                </a:lnTo>
                <a:lnTo>
                  <a:pt x="4062" y="429"/>
                </a:lnTo>
                <a:lnTo>
                  <a:pt x="4062" y="430"/>
                </a:lnTo>
                <a:lnTo>
                  <a:pt x="4063" y="430"/>
                </a:lnTo>
                <a:lnTo>
                  <a:pt x="4063" y="432"/>
                </a:lnTo>
                <a:lnTo>
                  <a:pt x="4064" y="432"/>
                </a:lnTo>
                <a:lnTo>
                  <a:pt x="4064" y="433"/>
                </a:lnTo>
                <a:lnTo>
                  <a:pt x="4065" y="433"/>
                </a:lnTo>
                <a:lnTo>
                  <a:pt x="4066" y="434"/>
                </a:lnTo>
                <a:lnTo>
                  <a:pt x="4066" y="434"/>
                </a:lnTo>
                <a:lnTo>
                  <a:pt x="4067" y="434"/>
                </a:lnTo>
                <a:lnTo>
                  <a:pt x="4067" y="435"/>
                </a:lnTo>
                <a:lnTo>
                  <a:pt x="4068" y="435"/>
                </a:lnTo>
                <a:lnTo>
                  <a:pt x="4068" y="436"/>
                </a:lnTo>
                <a:lnTo>
                  <a:pt x="4068" y="437"/>
                </a:lnTo>
                <a:lnTo>
                  <a:pt x="4069" y="438"/>
                </a:lnTo>
                <a:lnTo>
                  <a:pt x="4070" y="439"/>
                </a:lnTo>
                <a:lnTo>
                  <a:pt x="4071" y="440"/>
                </a:lnTo>
                <a:lnTo>
                  <a:pt x="4072" y="441"/>
                </a:lnTo>
                <a:lnTo>
                  <a:pt x="4072" y="443"/>
                </a:lnTo>
                <a:lnTo>
                  <a:pt x="4073" y="444"/>
                </a:lnTo>
                <a:lnTo>
                  <a:pt x="4074" y="444"/>
                </a:lnTo>
                <a:lnTo>
                  <a:pt x="4074" y="445"/>
                </a:lnTo>
                <a:lnTo>
                  <a:pt x="4074" y="446"/>
                </a:lnTo>
                <a:lnTo>
                  <a:pt x="4074" y="447"/>
                </a:lnTo>
                <a:lnTo>
                  <a:pt x="4075" y="448"/>
                </a:lnTo>
                <a:lnTo>
                  <a:pt x="4076" y="449"/>
                </a:lnTo>
                <a:lnTo>
                  <a:pt x="4077" y="450"/>
                </a:lnTo>
                <a:lnTo>
                  <a:pt x="4078" y="451"/>
                </a:lnTo>
                <a:lnTo>
                  <a:pt x="4078" y="453"/>
                </a:lnTo>
                <a:lnTo>
                  <a:pt x="4079" y="453"/>
                </a:lnTo>
                <a:lnTo>
                  <a:pt x="4080" y="454"/>
                </a:lnTo>
                <a:lnTo>
                  <a:pt x="4080" y="453"/>
                </a:lnTo>
                <a:lnTo>
                  <a:pt x="4081" y="452"/>
                </a:lnTo>
                <a:lnTo>
                  <a:pt x="4082" y="451"/>
                </a:lnTo>
                <a:lnTo>
                  <a:pt x="4083" y="451"/>
                </a:lnTo>
                <a:lnTo>
                  <a:pt x="4083" y="451"/>
                </a:lnTo>
                <a:lnTo>
                  <a:pt x="4084" y="451"/>
                </a:lnTo>
                <a:lnTo>
                  <a:pt x="4084" y="451"/>
                </a:lnTo>
                <a:lnTo>
                  <a:pt x="4084" y="451"/>
                </a:lnTo>
                <a:lnTo>
                  <a:pt x="4085" y="451"/>
                </a:lnTo>
                <a:lnTo>
                  <a:pt x="4086" y="450"/>
                </a:lnTo>
                <a:lnTo>
                  <a:pt x="4087" y="450"/>
                </a:lnTo>
                <a:lnTo>
                  <a:pt x="4087" y="450"/>
                </a:lnTo>
                <a:lnTo>
                  <a:pt x="4088" y="451"/>
                </a:lnTo>
                <a:lnTo>
                  <a:pt x="4088" y="451"/>
                </a:lnTo>
                <a:lnTo>
                  <a:pt x="4089" y="451"/>
                </a:lnTo>
                <a:lnTo>
                  <a:pt x="4090" y="451"/>
                </a:lnTo>
                <a:lnTo>
                  <a:pt x="4091" y="451"/>
                </a:lnTo>
                <a:lnTo>
                  <a:pt x="4092" y="450"/>
                </a:lnTo>
                <a:lnTo>
                  <a:pt x="4092" y="451"/>
                </a:lnTo>
                <a:lnTo>
                  <a:pt x="4093" y="451"/>
                </a:lnTo>
                <a:lnTo>
                  <a:pt x="4093" y="452"/>
                </a:lnTo>
                <a:lnTo>
                  <a:pt x="4093" y="452"/>
                </a:lnTo>
                <a:lnTo>
                  <a:pt x="4094" y="452"/>
                </a:lnTo>
                <a:lnTo>
                  <a:pt x="4094" y="451"/>
                </a:lnTo>
                <a:lnTo>
                  <a:pt x="4095" y="449"/>
                </a:lnTo>
                <a:lnTo>
                  <a:pt x="4096" y="449"/>
                </a:lnTo>
                <a:lnTo>
                  <a:pt x="4096" y="447"/>
                </a:lnTo>
                <a:lnTo>
                  <a:pt x="4097" y="446"/>
                </a:lnTo>
                <a:lnTo>
                  <a:pt x="4098" y="444"/>
                </a:lnTo>
                <a:lnTo>
                  <a:pt x="4098" y="441"/>
                </a:lnTo>
                <a:lnTo>
                  <a:pt x="4098" y="440"/>
                </a:lnTo>
                <a:lnTo>
                  <a:pt x="4098" y="438"/>
                </a:lnTo>
                <a:lnTo>
                  <a:pt x="4099" y="436"/>
                </a:lnTo>
                <a:lnTo>
                  <a:pt x="4099" y="435"/>
                </a:lnTo>
                <a:lnTo>
                  <a:pt x="4100" y="433"/>
                </a:lnTo>
                <a:lnTo>
                  <a:pt x="4101" y="433"/>
                </a:lnTo>
                <a:lnTo>
                  <a:pt x="4102" y="433"/>
                </a:lnTo>
                <a:lnTo>
                  <a:pt x="4103" y="434"/>
                </a:lnTo>
                <a:lnTo>
                  <a:pt x="4103" y="434"/>
                </a:lnTo>
                <a:lnTo>
                  <a:pt x="4104" y="434"/>
                </a:lnTo>
                <a:lnTo>
                  <a:pt x="4104" y="435"/>
                </a:lnTo>
                <a:lnTo>
                  <a:pt x="4104" y="435"/>
                </a:lnTo>
                <a:lnTo>
                  <a:pt x="4104" y="434"/>
                </a:lnTo>
                <a:lnTo>
                  <a:pt x="4105" y="434"/>
                </a:lnTo>
                <a:lnTo>
                  <a:pt x="4105" y="434"/>
                </a:lnTo>
                <a:lnTo>
                  <a:pt x="4106" y="434"/>
                </a:lnTo>
                <a:lnTo>
                  <a:pt x="4107" y="433"/>
                </a:lnTo>
                <a:lnTo>
                  <a:pt x="4108" y="433"/>
                </a:lnTo>
                <a:lnTo>
                  <a:pt x="4108" y="432"/>
                </a:lnTo>
                <a:lnTo>
                  <a:pt x="4109" y="431"/>
                </a:lnTo>
                <a:lnTo>
                  <a:pt x="4110" y="432"/>
                </a:lnTo>
                <a:lnTo>
                  <a:pt x="4111" y="432"/>
                </a:lnTo>
                <a:lnTo>
                  <a:pt x="4111" y="433"/>
                </a:lnTo>
                <a:lnTo>
                  <a:pt x="4112" y="433"/>
                </a:lnTo>
                <a:lnTo>
                  <a:pt x="4113" y="434"/>
                </a:lnTo>
                <a:lnTo>
                  <a:pt x="4114" y="434"/>
                </a:lnTo>
                <a:lnTo>
                  <a:pt x="4114" y="434"/>
                </a:lnTo>
                <a:lnTo>
                  <a:pt x="4115" y="433"/>
                </a:lnTo>
                <a:lnTo>
                  <a:pt x="4116" y="431"/>
                </a:lnTo>
                <a:lnTo>
                  <a:pt x="4117" y="430"/>
                </a:lnTo>
                <a:lnTo>
                  <a:pt x="4117" y="431"/>
                </a:lnTo>
                <a:lnTo>
                  <a:pt x="4117" y="430"/>
                </a:lnTo>
                <a:lnTo>
                  <a:pt x="4118" y="430"/>
                </a:lnTo>
                <a:lnTo>
                  <a:pt x="4119" y="429"/>
                </a:lnTo>
                <a:lnTo>
                  <a:pt x="4119" y="428"/>
                </a:lnTo>
                <a:lnTo>
                  <a:pt x="4119" y="425"/>
                </a:lnTo>
                <a:lnTo>
                  <a:pt x="4120" y="423"/>
                </a:lnTo>
                <a:lnTo>
                  <a:pt x="4120" y="422"/>
                </a:lnTo>
                <a:lnTo>
                  <a:pt x="4121" y="418"/>
                </a:lnTo>
                <a:lnTo>
                  <a:pt x="4122" y="413"/>
                </a:lnTo>
                <a:lnTo>
                  <a:pt x="4123" y="411"/>
                </a:lnTo>
                <a:lnTo>
                  <a:pt x="4123" y="410"/>
                </a:lnTo>
                <a:lnTo>
                  <a:pt x="4123" y="409"/>
                </a:lnTo>
                <a:lnTo>
                  <a:pt x="4124" y="408"/>
                </a:lnTo>
                <a:lnTo>
                  <a:pt x="4124" y="406"/>
                </a:lnTo>
                <a:lnTo>
                  <a:pt x="4125" y="403"/>
                </a:lnTo>
                <a:lnTo>
                  <a:pt x="4126" y="402"/>
                </a:lnTo>
                <a:lnTo>
                  <a:pt x="4127" y="402"/>
                </a:lnTo>
                <a:lnTo>
                  <a:pt x="4127" y="399"/>
                </a:lnTo>
                <a:lnTo>
                  <a:pt x="4128" y="399"/>
                </a:lnTo>
                <a:lnTo>
                  <a:pt x="4128" y="398"/>
                </a:lnTo>
                <a:lnTo>
                  <a:pt x="4129" y="396"/>
                </a:lnTo>
                <a:lnTo>
                  <a:pt x="4129" y="396"/>
                </a:lnTo>
                <a:lnTo>
                  <a:pt x="4129" y="394"/>
                </a:lnTo>
                <a:lnTo>
                  <a:pt x="4129" y="393"/>
                </a:lnTo>
                <a:lnTo>
                  <a:pt x="4130" y="392"/>
                </a:lnTo>
                <a:lnTo>
                  <a:pt x="4131" y="390"/>
                </a:lnTo>
                <a:lnTo>
                  <a:pt x="4131" y="389"/>
                </a:lnTo>
                <a:lnTo>
                  <a:pt x="4132" y="388"/>
                </a:lnTo>
                <a:lnTo>
                  <a:pt x="4132" y="387"/>
                </a:lnTo>
                <a:lnTo>
                  <a:pt x="4133" y="386"/>
                </a:lnTo>
                <a:lnTo>
                  <a:pt x="4133" y="385"/>
                </a:lnTo>
                <a:lnTo>
                  <a:pt x="4134" y="383"/>
                </a:lnTo>
                <a:lnTo>
                  <a:pt x="4134" y="383"/>
                </a:lnTo>
                <a:lnTo>
                  <a:pt x="4135" y="383"/>
                </a:lnTo>
                <a:lnTo>
                  <a:pt x="4135" y="381"/>
                </a:lnTo>
                <a:lnTo>
                  <a:pt x="4135" y="380"/>
                </a:lnTo>
                <a:lnTo>
                  <a:pt x="4136" y="378"/>
                </a:lnTo>
                <a:lnTo>
                  <a:pt x="4137" y="377"/>
                </a:lnTo>
                <a:lnTo>
                  <a:pt x="4138" y="377"/>
                </a:lnTo>
                <a:lnTo>
                  <a:pt x="4138" y="377"/>
                </a:lnTo>
                <a:lnTo>
                  <a:pt x="4139" y="377"/>
                </a:lnTo>
                <a:lnTo>
                  <a:pt x="4140" y="378"/>
                </a:lnTo>
                <a:lnTo>
                  <a:pt x="4141" y="378"/>
                </a:lnTo>
                <a:lnTo>
                  <a:pt x="4141" y="378"/>
                </a:lnTo>
                <a:lnTo>
                  <a:pt x="4142" y="379"/>
                </a:lnTo>
                <a:lnTo>
                  <a:pt x="4143" y="379"/>
                </a:lnTo>
                <a:lnTo>
                  <a:pt x="4144" y="379"/>
                </a:lnTo>
                <a:lnTo>
                  <a:pt x="4144" y="380"/>
                </a:lnTo>
                <a:lnTo>
                  <a:pt x="4144" y="378"/>
                </a:lnTo>
                <a:lnTo>
                  <a:pt x="4144" y="377"/>
                </a:lnTo>
                <a:lnTo>
                  <a:pt x="4145" y="376"/>
                </a:lnTo>
                <a:lnTo>
                  <a:pt x="4146" y="373"/>
                </a:lnTo>
                <a:lnTo>
                  <a:pt x="4147" y="371"/>
                </a:lnTo>
                <a:lnTo>
                  <a:pt x="4147" y="370"/>
                </a:lnTo>
                <a:lnTo>
                  <a:pt x="4148" y="370"/>
                </a:lnTo>
                <a:lnTo>
                  <a:pt x="4149" y="370"/>
                </a:lnTo>
                <a:lnTo>
                  <a:pt x="4149" y="371"/>
                </a:lnTo>
                <a:lnTo>
                  <a:pt x="4150" y="371"/>
                </a:lnTo>
                <a:lnTo>
                  <a:pt x="4150" y="371"/>
                </a:lnTo>
                <a:lnTo>
                  <a:pt x="4151" y="372"/>
                </a:lnTo>
                <a:lnTo>
                  <a:pt x="4151" y="372"/>
                </a:lnTo>
                <a:lnTo>
                  <a:pt x="4152" y="372"/>
                </a:lnTo>
                <a:lnTo>
                  <a:pt x="4153" y="371"/>
                </a:lnTo>
                <a:lnTo>
                  <a:pt x="4153" y="370"/>
                </a:lnTo>
                <a:lnTo>
                  <a:pt x="4154" y="369"/>
                </a:lnTo>
                <a:lnTo>
                  <a:pt x="4154" y="368"/>
                </a:lnTo>
                <a:lnTo>
                  <a:pt x="4155" y="368"/>
                </a:lnTo>
                <a:lnTo>
                  <a:pt x="4155" y="369"/>
                </a:lnTo>
                <a:lnTo>
                  <a:pt x="4155" y="369"/>
                </a:lnTo>
                <a:lnTo>
                  <a:pt x="4156" y="369"/>
                </a:lnTo>
                <a:lnTo>
                  <a:pt x="4156" y="369"/>
                </a:lnTo>
                <a:lnTo>
                  <a:pt x="4157" y="370"/>
                </a:lnTo>
                <a:lnTo>
                  <a:pt x="4157" y="371"/>
                </a:lnTo>
                <a:lnTo>
                  <a:pt x="4158" y="373"/>
                </a:lnTo>
                <a:lnTo>
                  <a:pt x="4159" y="377"/>
                </a:lnTo>
                <a:lnTo>
                  <a:pt x="4160" y="377"/>
                </a:lnTo>
                <a:lnTo>
                  <a:pt x="4160" y="378"/>
                </a:lnTo>
                <a:lnTo>
                  <a:pt x="4160" y="378"/>
                </a:lnTo>
                <a:lnTo>
                  <a:pt x="4160" y="381"/>
                </a:lnTo>
                <a:lnTo>
                  <a:pt x="4160" y="381"/>
                </a:lnTo>
                <a:lnTo>
                  <a:pt x="4160" y="383"/>
                </a:lnTo>
                <a:lnTo>
                  <a:pt x="4161" y="384"/>
                </a:lnTo>
                <a:lnTo>
                  <a:pt x="4162" y="387"/>
                </a:lnTo>
                <a:lnTo>
                  <a:pt x="4163" y="390"/>
                </a:lnTo>
                <a:lnTo>
                  <a:pt x="4164" y="393"/>
                </a:lnTo>
                <a:lnTo>
                  <a:pt x="4165" y="397"/>
                </a:lnTo>
                <a:lnTo>
                  <a:pt x="4165" y="399"/>
                </a:lnTo>
                <a:lnTo>
                  <a:pt x="4165" y="400"/>
                </a:lnTo>
                <a:lnTo>
                  <a:pt x="4165" y="403"/>
                </a:lnTo>
                <a:lnTo>
                  <a:pt x="4165" y="403"/>
                </a:lnTo>
                <a:lnTo>
                  <a:pt x="4166" y="405"/>
                </a:lnTo>
                <a:lnTo>
                  <a:pt x="4167" y="406"/>
                </a:lnTo>
                <a:lnTo>
                  <a:pt x="4168" y="406"/>
                </a:lnTo>
                <a:lnTo>
                  <a:pt x="4169" y="407"/>
                </a:lnTo>
                <a:lnTo>
                  <a:pt x="4170" y="407"/>
                </a:lnTo>
                <a:lnTo>
                  <a:pt x="4170" y="408"/>
                </a:lnTo>
                <a:lnTo>
                  <a:pt x="4171" y="408"/>
                </a:lnTo>
                <a:lnTo>
                  <a:pt x="4171" y="408"/>
                </a:lnTo>
                <a:lnTo>
                  <a:pt x="4171" y="408"/>
                </a:lnTo>
                <a:lnTo>
                  <a:pt x="4172" y="408"/>
                </a:lnTo>
                <a:lnTo>
                  <a:pt x="4173" y="410"/>
                </a:lnTo>
                <a:lnTo>
                  <a:pt x="4174" y="409"/>
                </a:lnTo>
                <a:lnTo>
                  <a:pt x="4174" y="408"/>
                </a:lnTo>
                <a:lnTo>
                  <a:pt x="4175" y="408"/>
                </a:lnTo>
                <a:lnTo>
                  <a:pt x="4175" y="408"/>
                </a:lnTo>
                <a:lnTo>
                  <a:pt x="4175" y="408"/>
                </a:lnTo>
                <a:lnTo>
                  <a:pt x="4176" y="409"/>
                </a:lnTo>
                <a:lnTo>
                  <a:pt x="4177" y="409"/>
                </a:lnTo>
                <a:lnTo>
                  <a:pt x="4177" y="410"/>
                </a:lnTo>
                <a:lnTo>
                  <a:pt x="4178" y="411"/>
                </a:lnTo>
                <a:lnTo>
                  <a:pt x="4178" y="413"/>
                </a:lnTo>
                <a:lnTo>
                  <a:pt x="4179" y="412"/>
                </a:lnTo>
                <a:lnTo>
                  <a:pt x="4180" y="410"/>
                </a:lnTo>
                <a:lnTo>
                  <a:pt x="4181" y="410"/>
                </a:lnTo>
                <a:lnTo>
                  <a:pt x="4181" y="408"/>
                </a:lnTo>
                <a:lnTo>
                  <a:pt x="4181" y="408"/>
                </a:lnTo>
                <a:lnTo>
                  <a:pt x="4181" y="404"/>
                </a:lnTo>
                <a:lnTo>
                  <a:pt x="4182" y="404"/>
                </a:lnTo>
                <a:lnTo>
                  <a:pt x="4182" y="402"/>
                </a:lnTo>
                <a:lnTo>
                  <a:pt x="4183" y="402"/>
                </a:lnTo>
                <a:lnTo>
                  <a:pt x="4184" y="398"/>
                </a:lnTo>
                <a:lnTo>
                  <a:pt x="4184" y="397"/>
                </a:lnTo>
                <a:lnTo>
                  <a:pt x="4185" y="394"/>
                </a:lnTo>
                <a:lnTo>
                  <a:pt x="4185" y="393"/>
                </a:lnTo>
                <a:lnTo>
                  <a:pt x="4186" y="392"/>
                </a:lnTo>
                <a:lnTo>
                  <a:pt x="4186" y="391"/>
                </a:lnTo>
                <a:lnTo>
                  <a:pt x="4186" y="388"/>
                </a:lnTo>
                <a:lnTo>
                  <a:pt x="4187" y="385"/>
                </a:lnTo>
                <a:lnTo>
                  <a:pt x="4188" y="383"/>
                </a:lnTo>
                <a:lnTo>
                  <a:pt x="4189" y="381"/>
                </a:lnTo>
                <a:lnTo>
                  <a:pt x="4190" y="382"/>
                </a:lnTo>
                <a:lnTo>
                  <a:pt x="4190" y="382"/>
                </a:lnTo>
                <a:lnTo>
                  <a:pt x="4191" y="383"/>
                </a:lnTo>
                <a:lnTo>
                  <a:pt x="4191" y="383"/>
                </a:lnTo>
                <a:lnTo>
                  <a:pt x="4192" y="383"/>
                </a:lnTo>
                <a:lnTo>
                  <a:pt x="4192" y="382"/>
                </a:lnTo>
                <a:lnTo>
                  <a:pt x="4193" y="382"/>
                </a:lnTo>
                <a:lnTo>
                  <a:pt x="4193" y="383"/>
                </a:lnTo>
                <a:lnTo>
                  <a:pt x="4194" y="382"/>
                </a:lnTo>
                <a:lnTo>
                  <a:pt x="4195" y="379"/>
                </a:lnTo>
                <a:lnTo>
                  <a:pt x="4195" y="378"/>
                </a:lnTo>
                <a:lnTo>
                  <a:pt x="4196" y="375"/>
                </a:lnTo>
                <a:lnTo>
                  <a:pt x="4196" y="374"/>
                </a:lnTo>
                <a:lnTo>
                  <a:pt x="4196" y="372"/>
                </a:lnTo>
                <a:lnTo>
                  <a:pt x="4196" y="372"/>
                </a:lnTo>
                <a:lnTo>
                  <a:pt x="4196" y="371"/>
                </a:lnTo>
                <a:lnTo>
                  <a:pt x="4197" y="369"/>
                </a:lnTo>
                <a:lnTo>
                  <a:pt x="4197" y="369"/>
                </a:lnTo>
                <a:lnTo>
                  <a:pt x="4198" y="367"/>
                </a:lnTo>
                <a:lnTo>
                  <a:pt x="4198" y="366"/>
                </a:lnTo>
                <a:lnTo>
                  <a:pt x="4199" y="363"/>
                </a:lnTo>
                <a:lnTo>
                  <a:pt x="4200" y="360"/>
                </a:lnTo>
                <a:lnTo>
                  <a:pt x="4201" y="357"/>
                </a:lnTo>
                <a:lnTo>
                  <a:pt x="4201" y="356"/>
                </a:lnTo>
                <a:lnTo>
                  <a:pt x="4201" y="353"/>
                </a:lnTo>
                <a:lnTo>
                  <a:pt x="4202" y="352"/>
                </a:lnTo>
                <a:lnTo>
                  <a:pt x="4202" y="351"/>
                </a:lnTo>
                <a:lnTo>
                  <a:pt x="4202" y="353"/>
                </a:lnTo>
                <a:lnTo>
                  <a:pt x="4203" y="354"/>
                </a:lnTo>
                <a:lnTo>
                  <a:pt x="4203" y="355"/>
                </a:lnTo>
                <a:lnTo>
                  <a:pt x="4203" y="354"/>
                </a:lnTo>
                <a:lnTo>
                  <a:pt x="4204" y="354"/>
                </a:lnTo>
                <a:lnTo>
                  <a:pt x="4204" y="353"/>
                </a:lnTo>
                <a:lnTo>
                  <a:pt x="4205" y="355"/>
                </a:lnTo>
                <a:lnTo>
                  <a:pt x="4206" y="357"/>
                </a:lnTo>
                <a:lnTo>
                  <a:pt x="4206" y="360"/>
                </a:lnTo>
                <a:lnTo>
                  <a:pt x="4207" y="363"/>
                </a:lnTo>
                <a:lnTo>
                  <a:pt x="4207" y="364"/>
                </a:lnTo>
                <a:lnTo>
                  <a:pt x="4208" y="367"/>
                </a:lnTo>
                <a:lnTo>
                  <a:pt x="4208" y="368"/>
                </a:lnTo>
                <a:lnTo>
                  <a:pt x="4208" y="371"/>
                </a:lnTo>
                <a:lnTo>
                  <a:pt x="4208" y="372"/>
                </a:lnTo>
                <a:lnTo>
                  <a:pt x="4209" y="376"/>
                </a:lnTo>
                <a:lnTo>
                  <a:pt x="4209" y="377"/>
                </a:lnTo>
                <a:lnTo>
                  <a:pt x="4210" y="380"/>
                </a:lnTo>
                <a:lnTo>
                  <a:pt x="4210" y="381"/>
                </a:lnTo>
                <a:lnTo>
                  <a:pt x="4211" y="383"/>
                </a:lnTo>
                <a:lnTo>
                  <a:pt x="4211" y="384"/>
                </a:lnTo>
                <a:lnTo>
                  <a:pt x="4211" y="387"/>
                </a:lnTo>
                <a:lnTo>
                  <a:pt x="4212" y="387"/>
                </a:lnTo>
                <a:lnTo>
                  <a:pt x="4212" y="388"/>
                </a:lnTo>
                <a:lnTo>
                  <a:pt x="4213" y="388"/>
                </a:lnTo>
                <a:lnTo>
                  <a:pt x="4214" y="388"/>
                </a:lnTo>
                <a:lnTo>
                  <a:pt x="4214" y="388"/>
                </a:lnTo>
                <a:lnTo>
                  <a:pt x="4214" y="388"/>
                </a:lnTo>
                <a:lnTo>
                  <a:pt x="4215" y="388"/>
                </a:lnTo>
                <a:lnTo>
                  <a:pt x="4215" y="389"/>
                </a:lnTo>
                <a:lnTo>
                  <a:pt x="4216" y="389"/>
                </a:lnTo>
                <a:lnTo>
                  <a:pt x="4217" y="390"/>
                </a:lnTo>
                <a:lnTo>
                  <a:pt x="4217" y="390"/>
                </a:lnTo>
                <a:lnTo>
                  <a:pt x="4217" y="391"/>
                </a:lnTo>
                <a:lnTo>
                  <a:pt x="4218" y="391"/>
                </a:lnTo>
                <a:lnTo>
                  <a:pt x="4219" y="392"/>
                </a:lnTo>
                <a:lnTo>
                  <a:pt x="4220" y="392"/>
                </a:lnTo>
                <a:lnTo>
                  <a:pt x="4220" y="393"/>
                </a:lnTo>
                <a:lnTo>
                  <a:pt x="4220" y="392"/>
                </a:lnTo>
                <a:lnTo>
                  <a:pt x="4220" y="391"/>
                </a:lnTo>
                <a:lnTo>
                  <a:pt x="4221" y="386"/>
                </a:lnTo>
                <a:lnTo>
                  <a:pt x="4221" y="385"/>
                </a:lnTo>
                <a:lnTo>
                  <a:pt x="4222" y="382"/>
                </a:lnTo>
                <a:lnTo>
                  <a:pt x="4222" y="381"/>
                </a:lnTo>
                <a:lnTo>
                  <a:pt x="4222" y="376"/>
                </a:lnTo>
                <a:lnTo>
                  <a:pt x="4223" y="375"/>
                </a:lnTo>
                <a:lnTo>
                  <a:pt x="4223" y="370"/>
                </a:lnTo>
                <a:lnTo>
                  <a:pt x="4223" y="369"/>
                </a:lnTo>
                <a:lnTo>
                  <a:pt x="4224" y="366"/>
                </a:lnTo>
                <a:lnTo>
                  <a:pt x="4225" y="366"/>
                </a:lnTo>
                <a:lnTo>
                  <a:pt x="4225" y="362"/>
                </a:lnTo>
                <a:lnTo>
                  <a:pt x="4226" y="362"/>
                </a:lnTo>
                <a:lnTo>
                  <a:pt x="4227" y="358"/>
                </a:lnTo>
                <a:lnTo>
                  <a:pt x="4227" y="356"/>
                </a:lnTo>
                <a:lnTo>
                  <a:pt x="4227" y="355"/>
                </a:lnTo>
                <a:lnTo>
                  <a:pt x="4227" y="351"/>
                </a:lnTo>
                <a:lnTo>
                  <a:pt x="4228" y="349"/>
                </a:lnTo>
                <a:lnTo>
                  <a:pt x="4229" y="349"/>
                </a:lnTo>
                <a:lnTo>
                  <a:pt x="4230" y="350"/>
                </a:lnTo>
                <a:lnTo>
                  <a:pt x="4231" y="350"/>
                </a:lnTo>
                <a:lnTo>
                  <a:pt x="4232" y="352"/>
                </a:lnTo>
                <a:lnTo>
                  <a:pt x="4232" y="352"/>
                </a:lnTo>
                <a:lnTo>
                  <a:pt x="4232" y="353"/>
                </a:lnTo>
                <a:lnTo>
                  <a:pt x="4232" y="352"/>
                </a:lnTo>
                <a:lnTo>
                  <a:pt x="4232" y="351"/>
                </a:lnTo>
                <a:lnTo>
                  <a:pt x="4233" y="347"/>
                </a:lnTo>
                <a:lnTo>
                  <a:pt x="4234" y="347"/>
                </a:lnTo>
                <a:lnTo>
                  <a:pt x="4234" y="341"/>
                </a:lnTo>
                <a:lnTo>
                  <a:pt x="4235" y="341"/>
                </a:lnTo>
                <a:lnTo>
                  <a:pt x="4235" y="335"/>
                </a:lnTo>
                <a:lnTo>
                  <a:pt x="4236" y="334"/>
                </a:lnTo>
                <a:lnTo>
                  <a:pt x="4237" y="330"/>
                </a:lnTo>
                <a:lnTo>
                  <a:pt x="4237" y="329"/>
                </a:lnTo>
                <a:lnTo>
                  <a:pt x="4237" y="326"/>
                </a:lnTo>
                <a:lnTo>
                  <a:pt x="4237" y="326"/>
                </a:lnTo>
                <a:lnTo>
                  <a:pt x="4238" y="322"/>
                </a:lnTo>
                <a:lnTo>
                  <a:pt x="4238" y="321"/>
                </a:lnTo>
                <a:lnTo>
                  <a:pt x="4238" y="316"/>
                </a:lnTo>
                <a:lnTo>
                  <a:pt x="4239" y="313"/>
                </a:lnTo>
                <a:lnTo>
                  <a:pt x="4239" y="312"/>
                </a:lnTo>
                <a:lnTo>
                  <a:pt x="4240" y="308"/>
                </a:lnTo>
                <a:lnTo>
                  <a:pt x="4240" y="307"/>
                </a:lnTo>
                <a:lnTo>
                  <a:pt x="4241" y="304"/>
                </a:lnTo>
                <a:lnTo>
                  <a:pt x="4241" y="303"/>
                </a:lnTo>
                <a:lnTo>
                  <a:pt x="4242" y="300"/>
                </a:lnTo>
                <a:lnTo>
                  <a:pt x="4242" y="299"/>
                </a:lnTo>
                <a:lnTo>
                  <a:pt x="4242" y="295"/>
                </a:lnTo>
                <a:lnTo>
                  <a:pt x="4242" y="294"/>
                </a:lnTo>
                <a:lnTo>
                  <a:pt x="4243" y="290"/>
                </a:lnTo>
                <a:lnTo>
                  <a:pt x="4244" y="290"/>
                </a:lnTo>
                <a:lnTo>
                  <a:pt x="4245" y="290"/>
                </a:lnTo>
                <a:lnTo>
                  <a:pt x="4245" y="290"/>
                </a:lnTo>
                <a:lnTo>
                  <a:pt x="4245" y="290"/>
                </a:lnTo>
                <a:lnTo>
                  <a:pt x="4245" y="293"/>
                </a:lnTo>
                <a:lnTo>
                  <a:pt x="4246" y="294"/>
                </a:lnTo>
                <a:lnTo>
                  <a:pt x="4246" y="295"/>
                </a:lnTo>
                <a:lnTo>
                  <a:pt x="4247" y="296"/>
                </a:lnTo>
                <a:lnTo>
                  <a:pt x="4247" y="297"/>
                </a:lnTo>
                <a:lnTo>
                  <a:pt x="4247" y="296"/>
                </a:lnTo>
                <a:lnTo>
                  <a:pt x="4248" y="292"/>
                </a:lnTo>
                <a:lnTo>
                  <a:pt x="4248" y="291"/>
                </a:lnTo>
                <a:lnTo>
                  <a:pt x="4249" y="287"/>
                </a:lnTo>
                <a:lnTo>
                  <a:pt x="4249" y="286"/>
                </a:lnTo>
                <a:lnTo>
                  <a:pt x="4250" y="281"/>
                </a:lnTo>
                <a:lnTo>
                  <a:pt x="4250" y="280"/>
                </a:lnTo>
                <a:lnTo>
                  <a:pt x="4251" y="276"/>
                </a:lnTo>
                <a:lnTo>
                  <a:pt x="4251" y="275"/>
                </a:lnTo>
                <a:lnTo>
                  <a:pt x="4251" y="271"/>
                </a:lnTo>
                <a:lnTo>
                  <a:pt x="4251" y="270"/>
                </a:lnTo>
                <a:lnTo>
                  <a:pt x="4252" y="266"/>
                </a:lnTo>
                <a:lnTo>
                  <a:pt x="4252" y="265"/>
                </a:lnTo>
                <a:lnTo>
                  <a:pt x="4253" y="260"/>
                </a:lnTo>
                <a:lnTo>
                  <a:pt x="4253" y="259"/>
                </a:lnTo>
                <a:lnTo>
                  <a:pt x="4253" y="254"/>
                </a:lnTo>
                <a:lnTo>
                  <a:pt x="4253" y="254"/>
                </a:lnTo>
                <a:lnTo>
                  <a:pt x="4254" y="249"/>
                </a:lnTo>
                <a:lnTo>
                  <a:pt x="4254" y="248"/>
                </a:lnTo>
                <a:lnTo>
                  <a:pt x="4255" y="244"/>
                </a:lnTo>
                <a:lnTo>
                  <a:pt x="4256" y="243"/>
                </a:lnTo>
                <a:lnTo>
                  <a:pt x="4256" y="238"/>
                </a:lnTo>
                <a:lnTo>
                  <a:pt x="4257" y="237"/>
                </a:lnTo>
                <a:lnTo>
                  <a:pt x="4257" y="232"/>
                </a:lnTo>
                <a:lnTo>
                  <a:pt x="4257" y="231"/>
                </a:lnTo>
                <a:lnTo>
                  <a:pt x="4258" y="226"/>
                </a:lnTo>
                <a:lnTo>
                  <a:pt x="4258" y="225"/>
                </a:lnTo>
                <a:lnTo>
                  <a:pt x="4258" y="219"/>
                </a:lnTo>
                <a:lnTo>
                  <a:pt x="4258" y="218"/>
                </a:lnTo>
                <a:lnTo>
                  <a:pt x="4259" y="218"/>
                </a:lnTo>
                <a:lnTo>
                  <a:pt x="4259" y="217"/>
                </a:lnTo>
                <a:lnTo>
                  <a:pt x="4260" y="213"/>
                </a:lnTo>
                <a:lnTo>
                  <a:pt x="4261" y="212"/>
                </a:lnTo>
                <a:lnTo>
                  <a:pt x="4261" y="213"/>
                </a:lnTo>
                <a:lnTo>
                  <a:pt x="4262" y="214"/>
                </a:lnTo>
                <a:lnTo>
                  <a:pt x="4262" y="213"/>
                </a:lnTo>
                <a:lnTo>
                  <a:pt x="4262" y="213"/>
                </a:lnTo>
                <a:lnTo>
                  <a:pt x="4263" y="209"/>
                </a:lnTo>
                <a:lnTo>
                  <a:pt x="4263" y="208"/>
                </a:lnTo>
                <a:lnTo>
                  <a:pt x="4263" y="203"/>
                </a:lnTo>
                <a:lnTo>
                  <a:pt x="4263" y="202"/>
                </a:lnTo>
                <a:lnTo>
                  <a:pt x="4263" y="197"/>
                </a:lnTo>
                <a:lnTo>
                  <a:pt x="4263" y="195"/>
                </a:lnTo>
                <a:lnTo>
                  <a:pt x="4264" y="190"/>
                </a:lnTo>
                <a:lnTo>
                  <a:pt x="4265" y="187"/>
                </a:lnTo>
                <a:lnTo>
                  <a:pt x="4266" y="186"/>
                </a:lnTo>
                <a:lnTo>
                  <a:pt x="4266" y="182"/>
                </a:lnTo>
                <a:lnTo>
                  <a:pt x="4267" y="182"/>
                </a:lnTo>
                <a:lnTo>
                  <a:pt x="4267" y="178"/>
                </a:lnTo>
                <a:lnTo>
                  <a:pt x="4268" y="178"/>
                </a:lnTo>
                <a:lnTo>
                  <a:pt x="4268" y="179"/>
                </a:lnTo>
                <a:lnTo>
                  <a:pt x="4268" y="178"/>
                </a:lnTo>
                <a:lnTo>
                  <a:pt x="4268" y="178"/>
                </a:lnTo>
                <a:lnTo>
                  <a:pt x="4269" y="177"/>
                </a:lnTo>
                <a:lnTo>
                  <a:pt x="4269" y="177"/>
                </a:lnTo>
                <a:lnTo>
                  <a:pt x="4269" y="175"/>
                </a:lnTo>
                <a:lnTo>
                  <a:pt x="4269" y="174"/>
                </a:lnTo>
                <a:lnTo>
                  <a:pt x="4270" y="175"/>
                </a:lnTo>
                <a:lnTo>
                  <a:pt x="4270" y="174"/>
                </a:lnTo>
                <a:lnTo>
                  <a:pt x="4270" y="175"/>
                </a:lnTo>
                <a:lnTo>
                  <a:pt x="4271" y="174"/>
                </a:lnTo>
                <a:lnTo>
                  <a:pt x="4272" y="177"/>
                </a:lnTo>
                <a:lnTo>
                  <a:pt x="4272" y="177"/>
                </a:lnTo>
                <a:lnTo>
                  <a:pt x="4272" y="0"/>
                </a:lnTo>
                <a:lnTo>
                  <a:pt x="4273" y="0"/>
                </a:lnTo>
                <a:lnTo>
                  <a:pt x="4273" y="0"/>
                </a:lnTo>
                <a:lnTo>
                  <a:pt x="4274" y="0"/>
                </a:lnTo>
                <a:lnTo>
                  <a:pt x="4275" y="0"/>
                </a:lnTo>
                <a:lnTo>
                  <a:pt x="4275" y="0"/>
                </a:lnTo>
                <a:lnTo>
                  <a:pt x="4276" y="0"/>
                </a:lnTo>
                <a:lnTo>
                  <a:pt x="4277" y="0"/>
                </a:lnTo>
                <a:lnTo>
                  <a:pt x="4278" y="0"/>
                </a:lnTo>
                <a:lnTo>
                  <a:pt x="4278" y="0"/>
                </a:lnTo>
                <a:lnTo>
                  <a:pt x="4279" y="0"/>
                </a:lnTo>
                <a:lnTo>
                  <a:pt x="4280" y="0"/>
                </a:lnTo>
                <a:lnTo>
                  <a:pt x="4281" y="0"/>
                </a:lnTo>
                <a:lnTo>
                  <a:pt x="4281" y="0"/>
                </a:lnTo>
                <a:lnTo>
                  <a:pt x="4282" y="0"/>
                </a:lnTo>
                <a:lnTo>
                  <a:pt x="4283" y="0"/>
                </a:lnTo>
                <a:lnTo>
                  <a:pt x="4283" y="0"/>
                </a:lnTo>
                <a:lnTo>
                  <a:pt x="4284" y="0"/>
                </a:lnTo>
                <a:lnTo>
                  <a:pt x="4285" y="0"/>
                </a:lnTo>
                <a:lnTo>
                  <a:pt x="4286" y="0"/>
                </a:lnTo>
                <a:lnTo>
                  <a:pt x="4287" y="0"/>
                </a:lnTo>
                <a:lnTo>
                  <a:pt x="4287" y="0"/>
                </a:lnTo>
                <a:lnTo>
                  <a:pt x="4288" y="0"/>
                </a:lnTo>
                <a:lnTo>
                  <a:pt x="4289" y="0"/>
                </a:lnTo>
                <a:lnTo>
                  <a:pt x="4289" y="0"/>
                </a:lnTo>
                <a:lnTo>
                  <a:pt x="4290" y="0"/>
                </a:lnTo>
                <a:lnTo>
                  <a:pt x="4291" y="0"/>
                </a:lnTo>
                <a:lnTo>
                  <a:pt x="4292" y="0"/>
                </a:lnTo>
                <a:lnTo>
                  <a:pt x="4293" y="0"/>
                </a:lnTo>
                <a:lnTo>
                  <a:pt x="4294" y="0"/>
                </a:lnTo>
                <a:lnTo>
                  <a:pt x="4294" y="0"/>
                </a:lnTo>
                <a:lnTo>
                  <a:pt x="4294" y="0"/>
                </a:lnTo>
                <a:lnTo>
                  <a:pt x="4295" y="0"/>
                </a:lnTo>
                <a:lnTo>
                  <a:pt x="4296" y="0"/>
                </a:lnTo>
                <a:lnTo>
                  <a:pt x="4297" y="0"/>
                </a:lnTo>
                <a:lnTo>
                  <a:pt x="4298" y="0"/>
                </a:lnTo>
                <a:lnTo>
                  <a:pt x="4299" y="0"/>
                </a:lnTo>
                <a:lnTo>
                  <a:pt x="4299" y="0"/>
                </a:lnTo>
                <a:lnTo>
                  <a:pt x="4299" y="0"/>
                </a:lnTo>
                <a:lnTo>
                  <a:pt x="4300" y="0"/>
                </a:lnTo>
                <a:lnTo>
                  <a:pt x="4301" y="0"/>
                </a:lnTo>
                <a:lnTo>
                  <a:pt x="4302" y="0"/>
                </a:lnTo>
                <a:lnTo>
                  <a:pt x="4303" y="0"/>
                </a:lnTo>
                <a:lnTo>
                  <a:pt x="4304" y="0"/>
                </a:lnTo>
                <a:lnTo>
                  <a:pt x="4304" y="0"/>
                </a:lnTo>
                <a:lnTo>
                  <a:pt x="4305" y="0"/>
                </a:lnTo>
                <a:lnTo>
                  <a:pt x="4305" y="0"/>
                </a:lnTo>
                <a:lnTo>
                  <a:pt x="4306" y="0"/>
                </a:lnTo>
                <a:lnTo>
                  <a:pt x="4307" y="0"/>
                </a:lnTo>
                <a:lnTo>
                  <a:pt x="4308" y="0"/>
                </a:lnTo>
                <a:lnTo>
                  <a:pt x="4309" y="0"/>
                </a:lnTo>
                <a:lnTo>
                  <a:pt x="4309" y="0"/>
                </a:lnTo>
                <a:lnTo>
                  <a:pt x="4310" y="0"/>
                </a:lnTo>
                <a:lnTo>
                  <a:pt x="4311" y="0"/>
                </a:lnTo>
                <a:lnTo>
                  <a:pt x="4311" y="0"/>
                </a:lnTo>
                <a:lnTo>
                  <a:pt x="4312" y="0"/>
                </a:lnTo>
                <a:lnTo>
                  <a:pt x="4313" y="0"/>
                </a:lnTo>
                <a:lnTo>
                  <a:pt x="4314" y="0"/>
                </a:lnTo>
                <a:lnTo>
                  <a:pt x="4314" y="0"/>
                </a:lnTo>
                <a:lnTo>
                  <a:pt x="4315" y="0"/>
                </a:lnTo>
                <a:lnTo>
                  <a:pt x="4316" y="0"/>
                </a:lnTo>
                <a:lnTo>
                  <a:pt x="4317" y="0"/>
                </a:lnTo>
                <a:lnTo>
                  <a:pt x="4318" y="0"/>
                </a:lnTo>
                <a:lnTo>
                  <a:pt x="4318" y="0"/>
                </a:lnTo>
                <a:lnTo>
                  <a:pt x="4319" y="0"/>
                </a:lnTo>
                <a:lnTo>
                  <a:pt x="4319" y="0"/>
                </a:lnTo>
                <a:lnTo>
                  <a:pt x="4320" y="0"/>
                </a:lnTo>
                <a:lnTo>
                  <a:pt x="4321" y="0"/>
                </a:lnTo>
                <a:lnTo>
                  <a:pt x="4322" y="0"/>
                </a:lnTo>
                <a:lnTo>
                  <a:pt x="4323" y="0"/>
                </a:lnTo>
                <a:lnTo>
                  <a:pt x="4324" y="0"/>
                </a:lnTo>
                <a:lnTo>
                  <a:pt x="4324" y="0"/>
                </a:lnTo>
                <a:lnTo>
                  <a:pt x="4325" y="0"/>
                </a:lnTo>
                <a:lnTo>
                  <a:pt x="4325" y="0"/>
                </a:lnTo>
                <a:lnTo>
                  <a:pt x="4326" y="0"/>
                </a:lnTo>
                <a:lnTo>
                  <a:pt x="4327" y="0"/>
                </a:lnTo>
                <a:lnTo>
                  <a:pt x="4328" y="0"/>
                </a:lnTo>
                <a:lnTo>
                  <a:pt x="4329" y="0"/>
                </a:lnTo>
                <a:lnTo>
                  <a:pt x="4330" y="0"/>
                </a:lnTo>
                <a:lnTo>
                  <a:pt x="4330" y="0"/>
                </a:lnTo>
                <a:lnTo>
                  <a:pt x="4330" y="0"/>
                </a:lnTo>
                <a:lnTo>
                  <a:pt x="4331" y="0"/>
                </a:lnTo>
                <a:lnTo>
                  <a:pt x="4332" y="0"/>
                </a:lnTo>
                <a:lnTo>
                  <a:pt x="4333" y="0"/>
                </a:lnTo>
                <a:lnTo>
                  <a:pt x="4334" y="0"/>
                </a:lnTo>
                <a:lnTo>
                  <a:pt x="4335" y="0"/>
                </a:lnTo>
                <a:lnTo>
                  <a:pt x="4335" y="0"/>
                </a:lnTo>
                <a:lnTo>
                  <a:pt x="4335" y="0"/>
                </a:lnTo>
                <a:lnTo>
                  <a:pt x="4336" y="0"/>
                </a:lnTo>
                <a:lnTo>
                  <a:pt x="4337" y="0"/>
                </a:lnTo>
                <a:lnTo>
                  <a:pt x="4338" y="0"/>
                </a:lnTo>
                <a:lnTo>
                  <a:pt x="4339" y="0"/>
                </a:lnTo>
                <a:lnTo>
                  <a:pt x="4340" y="0"/>
                </a:lnTo>
                <a:lnTo>
                  <a:pt x="4340" y="0"/>
                </a:lnTo>
                <a:lnTo>
                  <a:pt x="4341" y="0"/>
                </a:lnTo>
                <a:lnTo>
                  <a:pt x="4342" y="0"/>
                </a:lnTo>
                <a:lnTo>
                  <a:pt x="4342" y="0"/>
                </a:lnTo>
                <a:lnTo>
                  <a:pt x="4343" y="0"/>
                </a:lnTo>
                <a:lnTo>
                  <a:pt x="4344" y="0"/>
                </a:lnTo>
                <a:lnTo>
                  <a:pt x="4345" y="0"/>
                </a:lnTo>
                <a:lnTo>
                  <a:pt x="4345" y="0"/>
                </a:lnTo>
                <a:lnTo>
                  <a:pt x="4346" y="0"/>
                </a:lnTo>
                <a:lnTo>
                  <a:pt x="4347" y="0"/>
                </a:lnTo>
                <a:lnTo>
                  <a:pt x="4348" y="0"/>
                </a:lnTo>
                <a:lnTo>
                  <a:pt x="4348" y="0"/>
                </a:lnTo>
                <a:lnTo>
                  <a:pt x="4349" y="0"/>
                </a:lnTo>
                <a:lnTo>
                  <a:pt x="4350" y="0"/>
                </a:lnTo>
                <a:lnTo>
                  <a:pt x="4350" y="0"/>
                </a:lnTo>
                <a:lnTo>
                  <a:pt x="4351" y="0"/>
                </a:lnTo>
                <a:lnTo>
                  <a:pt x="4352" y="0"/>
                </a:lnTo>
                <a:lnTo>
                  <a:pt x="4353" y="0"/>
                </a:lnTo>
                <a:lnTo>
                  <a:pt x="4354" y="0"/>
                </a:lnTo>
                <a:lnTo>
                  <a:pt x="4354" y="0"/>
                </a:lnTo>
              </a:path>
            </a:pathLst>
          </a:custGeom>
          <a:noFill/>
          <a:ln w="20638" cap="flat">
            <a:solidFill>
              <a:srgbClr val="7E2F8E"/>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9" name="Freeform 58">
            <a:extLst>
              <a:ext uri="{FF2B5EF4-FFF2-40B4-BE49-F238E27FC236}">
                <a16:creationId xmlns:a16="http://schemas.microsoft.com/office/drawing/2014/main" id="{A259AC5B-B48A-48A5-BC75-42BB2817DA8A}"/>
              </a:ext>
            </a:extLst>
          </p:cNvPr>
          <p:cNvSpPr>
            <a:spLocks/>
          </p:cNvSpPr>
          <p:nvPr/>
        </p:nvSpPr>
        <p:spPr bwMode="auto">
          <a:xfrm>
            <a:off x="447675" y="3048000"/>
            <a:ext cx="6911975" cy="1020762"/>
          </a:xfrm>
          <a:custGeom>
            <a:avLst/>
            <a:gdLst>
              <a:gd name="T0" fmla="*/ 79 w 4354"/>
              <a:gd name="T1" fmla="*/ 0 h 643"/>
              <a:gd name="T2" fmla="*/ 141 w 4354"/>
              <a:gd name="T3" fmla="*/ 317 h 643"/>
              <a:gd name="T4" fmla="*/ 210 w 4354"/>
              <a:gd name="T5" fmla="*/ 313 h 643"/>
              <a:gd name="T6" fmla="*/ 274 w 4354"/>
              <a:gd name="T7" fmla="*/ 289 h 643"/>
              <a:gd name="T8" fmla="*/ 334 w 4354"/>
              <a:gd name="T9" fmla="*/ 239 h 643"/>
              <a:gd name="T10" fmla="*/ 396 w 4354"/>
              <a:gd name="T11" fmla="*/ 240 h 643"/>
              <a:gd name="T12" fmla="*/ 461 w 4354"/>
              <a:gd name="T13" fmla="*/ 241 h 643"/>
              <a:gd name="T14" fmla="*/ 521 w 4354"/>
              <a:gd name="T15" fmla="*/ 340 h 643"/>
              <a:gd name="T16" fmla="*/ 584 w 4354"/>
              <a:gd name="T17" fmla="*/ 404 h 643"/>
              <a:gd name="T18" fmla="*/ 645 w 4354"/>
              <a:gd name="T19" fmla="*/ 423 h 643"/>
              <a:gd name="T20" fmla="*/ 714 w 4354"/>
              <a:gd name="T21" fmla="*/ 422 h 643"/>
              <a:gd name="T22" fmla="*/ 778 w 4354"/>
              <a:gd name="T23" fmla="*/ 441 h 643"/>
              <a:gd name="T24" fmla="*/ 854 w 4354"/>
              <a:gd name="T25" fmla="*/ 419 h 643"/>
              <a:gd name="T26" fmla="*/ 924 w 4354"/>
              <a:gd name="T27" fmla="*/ 424 h 643"/>
              <a:gd name="T28" fmla="*/ 1000 w 4354"/>
              <a:gd name="T29" fmla="*/ 397 h 643"/>
              <a:gd name="T30" fmla="*/ 1067 w 4354"/>
              <a:gd name="T31" fmla="*/ 364 h 643"/>
              <a:gd name="T32" fmla="*/ 1137 w 4354"/>
              <a:gd name="T33" fmla="*/ 340 h 643"/>
              <a:gd name="T34" fmla="*/ 1206 w 4354"/>
              <a:gd name="T35" fmla="*/ 331 h 643"/>
              <a:gd name="T36" fmla="*/ 1274 w 4354"/>
              <a:gd name="T37" fmla="*/ 322 h 643"/>
              <a:gd name="T38" fmla="*/ 1343 w 4354"/>
              <a:gd name="T39" fmla="*/ 339 h 643"/>
              <a:gd name="T40" fmla="*/ 1416 w 4354"/>
              <a:gd name="T41" fmla="*/ 332 h 643"/>
              <a:gd name="T42" fmla="*/ 1489 w 4354"/>
              <a:gd name="T43" fmla="*/ 342 h 643"/>
              <a:gd name="T44" fmla="*/ 1560 w 4354"/>
              <a:gd name="T45" fmla="*/ 341 h 643"/>
              <a:gd name="T46" fmla="*/ 1628 w 4354"/>
              <a:gd name="T47" fmla="*/ 371 h 643"/>
              <a:gd name="T48" fmla="*/ 1701 w 4354"/>
              <a:gd name="T49" fmla="*/ 375 h 643"/>
              <a:gd name="T50" fmla="*/ 1770 w 4354"/>
              <a:gd name="T51" fmla="*/ 407 h 643"/>
              <a:gd name="T52" fmla="*/ 1834 w 4354"/>
              <a:gd name="T53" fmla="*/ 461 h 643"/>
              <a:gd name="T54" fmla="*/ 1906 w 4354"/>
              <a:gd name="T55" fmla="*/ 473 h 643"/>
              <a:gd name="T56" fmla="*/ 1977 w 4354"/>
              <a:gd name="T57" fmla="*/ 509 h 643"/>
              <a:gd name="T58" fmla="*/ 2046 w 4354"/>
              <a:gd name="T59" fmla="*/ 506 h 643"/>
              <a:gd name="T60" fmla="*/ 2123 w 4354"/>
              <a:gd name="T61" fmla="*/ 510 h 643"/>
              <a:gd name="T62" fmla="*/ 2196 w 4354"/>
              <a:gd name="T63" fmla="*/ 517 h 643"/>
              <a:gd name="T64" fmla="*/ 2268 w 4354"/>
              <a:gd name="T65" fmla="*/ 504 h 643"/>
              <a:gd name="T66" fmla="*/ 2340 w 4354"/>
              <a:gd name="T67" fmla="*/ 534 h 643"/>
              <a:gd name="T68" fmla="*/ 2412 w 4354"/>
              <a:gd name="T69" fmla="*/ 562 h 643"/>
              <a:gd name="T70" fmla="*/ 2481 w 4354"/>
              <a:gd name="T71" fmla="*/ 573 h 643"/>
              <a:gd name="T72" fmla="*/ 2553 w 4354"/>
              <a:gd name="T73" fmla="*/ 580 h 643"/>
              <a:gd name="T74" fmla="*/ 2621 w 4354"/>
              <a:gd name="T75" fmla="*/ 599 h 643"/>
              <a:gd name="T76" fmla="*/ 2692 w 4354"/>
              <a:gd name="T77" fmla="*/ 631 h 643"/>
              <a:gd name="T78" fmla="*/ 2769 w 4354"/>
              <a:gd name="T79" fmla="*/ 633 h 643"/>
              <a:gd name="T80" fmla="*/ 2843 w 4354"/>
              <a:gd name="T81" fmla="*/ 619 h 643"/>
              <a:gd name="T82" fmla="*/ 2912 w 4354"/>
              <a:gd name="T83" fmla="*/ 628 h 643"/>
              <a:gd name="T84" fmla="*/ 2985 w 4354"/>
              <a:gd name="T85" fmla="*/ 597 h 643"/>
              <a:gd name="T86" fmla="*/ 3051 w 4354"/>
              <a:gd name="T87" fmla="*/ 576 h 643"/>
              <a:gd name="T88" fmla="*/ 3121 w 4354"/>
              <a:gd name="T89" fmla="*/ 573 h 643"/>
              <a:gd name="T90" fmla="*/ 3190 w 4354"/>
              <a:gd name="T91" fmla="*/ 557 h 643"/>
              <a:gd name="T92" fmla="*/ 3263 w 4354"/>
              <a:gd name="T93" fmla="*/ 547 h 643"/>
              <a:gd name="T94" fmla="*/ 3328 w 4354"/>
              <a:gd name="T95" fmla="*/ 495 h 643"/>
              <a:gd name="T96" fmla="*/ 3396 w 4354"/>
              <a:gd name="T97" fmla="*/ 460 h 643"/>
              <a:gd name="T98" fmla="*/ 3464 w 4354"/>
              <a:gd name="T99" fmla="*/ 430 h 643"/>
              <a:gd name="T100" fmla="*/ 3533 w 4354"/>
              <a:gd name="T101" fmla="*/ 449 h 643"/>
              <a:gd name="T102" fmla="*/ 3601 w 4354"/>
              <a:gd name="T103" fmla="*/ 493 h 643"/>
              <a:gd name="T104" fmla="*/ 3668 w 4354"/>
              <a:gd name="T105" fmla="*/ 459 h 643"/>
              <a:gd name="T106" fmla="*/ 3733 w 4354"/>
              <a:gd name="T107" fmla="*/ 438 h 643"/>
              <a:gd name="T108" fmla="*/ 3795 w 4354"/>
              <a:gd name="T109" fmla="*/ 460 h 643"/>
              <a:gd name="T110" fmla="*/ 3856 w 4354"/>
              <a:gd name="T111" fmla="*/ 482 h 643"/>
              <a:gd name="T112" fmla="*/ 3922 w 4354"/>
              <a:gd name="T113" fmla="*/ 515 h 643"/>
              <a:gd name="T114" fmla="*/ 3986 w 4354"/>
              <a:gd name="T115" fmla="*/ 510 h 643"/>
              <a:gd name="T116" fmla="*/ 4045 w 4354"/>
              <a:gd name="T117" fmla="*/ 465 h 643"/>
              <a:gd name="T118" fmla="*/ 4104 w 4354"/>
              <a:gd name="T119" fmla="*/ 408 h 643"/>
              <a:gd name="T120" fmla="*/ 4165 w 4354"/>
              <a:gd name="T121" fmla="*/ 345 h 643"/>
              <a:gd name="T122" fmla="*/ 4221 w 4354"/>
              <a:gd name="T123" fmla="*/ 354 h 643"/>
              <a:gd name="T124" fmla="*/ 4277 w 4354"/>
              <a:gd name="T125" fmla="*/ 0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54" h="643">
                <a:moveTo>
                  <a:pt x="0" y="0"/>
                </a:moveTo>
                <a:lnTo>
                  <a:pt x="1" y="0"/>
                </a:lnTo>
                <a:lnTo>
                  <a:pt x="2" y="0"/>
                </a:lnTo>
                <a:lnTo>
                  <a:pt x="2" y="0"/>
                </a:lnTo>
                <a:lnTo>
                  <a:pt x="3" y="0"/>
                </a:lnTo>
                <a:lnTo>
                  <a:pt x="4" y="0"/>
                </a:lnTo>
                <a:lnTo>
                  <a:pt x="5" y="0"/>
                </a:lnTo>
                <a:lnTo>
                  <a:pt x="6" y="0"/>
                </a:lnTo>
                <a:lnTo>
                  <a:pt x="7" y="0"/>
                </a:lnTo>
                <a:lnTo>
                  <a:pt x="7" y="0"/>
                </a:lnTo>
                <a:lnTo>
                  <a:pt x="7" y="0"/>
                </a:lnTo>
                <a:lnTo>
                  <a:pt x="8" y="0"/>
                </a:lnTo>
                <a:lnTo>
                  <a:pt x="9" y="0"/>
                </a:lnTo>
                <a:lnTo>
                  <a:pt x="10" y="0"/>
                </a:lnTo>
                <a:lnTo>
                  <a:pt x="11" y="0"/>
                </a:lnTo>
                <a:lnTo>
                  <a:pt x="12" y="0"/>
                </a:lnTo>
                <a:lnTo>
                  <a:pt x="13" y="0"/>
                </a:lnTo>
                <a:lnTo>
                  <a:pt x="13" y="0"/>
                </a:lnTo>
                <a:lnTo>
                  <a:pt x="13" y="0"/>
                </a:lnTo>
                <a:lnTo>
                  <a:pt x="14" y="0"/>
                </a:lnTo>
                <a:lnTo>
                  <a:pt x="15" y="0"/>
                </a:lnTo>
                <a:lnTo>
                  <a:pt x="16" y="0"/>
                </a:lnTo>
                <a:lnTo>
                  <a:pt x="17" y="0"/>
                </a:lnTo>
                <a:lnTo>
                  <a:pt x="18" y="0"/>
                </a:lnTo>
                <a:lnTo>
                  <a:pt x="18" y="0"/>
                </a:lnTo>
                <a:lnTo>
                  <a:pt x="18" y="0"/>
                </a:lnTo>
                <a:lnTo>
                  <a:pt x="19" y="0"/>
                </a:lnTo>
                <a:lnTo>
                  <a:pt x="20" y="0"/>
                </a:lnTo>
                <a:lnTo>
                  <a:pt x="21" y="0"/>
                </a:lnTo>
                <a:lnTo>
                  <a:pt x="22" y="0"/>
                </a:lnTo>
                <a:lnTo>
                  <a:pt x="23" y="0"/>
                </a:lnTo>
                <a:lnTo>
                  <a:pt x="23" y="0"/>
                </a:lnTo>
                <a:lnTo>
                  <a:pt x="24" y="0"/>
                </a:lnTo>
                <a:lnTo>
                  <a:pt x="25" y="0"/>
                </a:lnTo>
                <a:lnTo>
                  <a:pt x="25" y="0"/>
                </a:lnTo>
                <a:lnTo>
                  <a:pt x="26" y="0"/>
                </a:lnTo>
                <a:lnTo>
                  <a:pt x="27" y="0"/>
                </a:lnTo>
                <a:lnTo>
                  <a:pt x="28" y="0"/>
                </a:lnTo>
                <a:lnTo>
                  <a:pt x="28" y="0"/>
                </a:lnTo>
                <a:lnTo>
                  <a:pt x="29" y="0"/>
                </a:lnTo>
                <a:lnTo>
                  <a:pt x="30" y="0"/>
                </a:lnTo>
                <a:lnTo>
                  <a:pt x="31" y="0"/>
                </a:lnTo>
                <a:lnTo>
                  <a:pt x="31" y="0"/>
                </a:lnTo>
                <a:lnTo>
                  <a:pt x="32" y="0"/>
                </a:lnTo>
                <a:lnTo>
                  <a:pt x="33" y="0"/>
                </a:lnTo>
                <a:lnTo>
                  <a:pt x="33" y="0"/>
                </a:lnTo>
                <a:lnTo>
                  <a:pt x="34" y="0"/>
                </a:lnTo>
                <a:lnTo>
                  <a:pt x="35" y="0"/>
                </a:lnTo>
                <a:lnTo>
                  <a:pt x="36" y="0"/>
                </a:lnTo>
                <a:lnTo>
                  <a:pt x="37" y="0"/>
                </a:lnTo>
                <a:lnTo>
                  <a:pt x="37" y="0"/>
                </a:lnTo>
                <a:lnTo>
                  <a:pt x="38" y="0"/>
                </a:lnTo>
                <a:lnTo>
                  <a:pt x="38" y="0"/>
                </a:lnTo>
                <a:lnTo>
                  <a:pt x="39" y="0"/>
                </a:lnTo>
                <a:lnTo>
                  <a:pt x="40" y="0"/>
                </a:lnTo>
                <a:lnTo>
                  <a:pt x="41" y="0"/>
                </a:lnTo>
                <a:lnTo>
                  <a:pt x="42" y="0"/>
                </a:lnTo>
                <a:lnTo>
                  <a:pt x="43" y="0"/>
                </a:lnTo>
                <a:lnTo>
                  <a:pt x="43" y="0"/>
                </a:lnTo>
                <a:lnTo>
                  <a:pt x="43" y="0"/>
                </a:lnTo>
                <a:lnTo>
                  <a:pt x="44" y="0"/>
                </a:lnTo>
                <a:lnTo>
                  <a:pt x="45" y="0"/>
                </a:lnTo>
                <a:lnTo>
                  <a:pt x="46" y="0"/>
                </a:lnTo>
                <a:lnTo>
                  <a:pt x="47" y="0"/>
                </a:lnTo>
                <a:lnTo>
                  <a:pt x="48" y="0"/>
                </a:lnTo>
                <a:lnTo>
                  <a:pt x="49" y="0"/>
                </a:lnTo>
                <a:lnTo>
                  <a:pt x="49" y="0"/>
                </a:lnTo>
                <a:lnTo>
                  <a:pt x="49" y="0"/>
                </a:lnTo>
                <a:lnTo>
                  <a:pt x="50" y="0"/>
                </a:lnTo>
                <a:lnTo>
                  <a:pt x="51" y="0"/>
                </a:lnTo>
                <a:lnTo>
                  <a:pt x="52" y="0"/>
                </a:lnTo>
                <a:lnTo>
                  <a:pt x="53" y="0"/>
                </a:lnTo>
                <a:lnTo>
                  <a:pt x="54" y="0"/>
                </a:lnTo>
                <a:lnTo>
                  <a:pt x="54" y="0"/>
                </a:lnTo>
                <a:lnTo>
                  <a:pt x="55" y="0"/>
                </a:lnTo>
                <a:lnTo>
                  <a:pt x="55" y="0"/>
                </a:lnTo>
                <a:lnTo>
                  <a:pt x="56" y="0"/>
                </a:lnTo>
                <a:lnTo>
                  <a:pt x="57" y="0"/>
                </a:lnTo>
                <a:lnTo>
                  <a:pt x="58" y="0"/>
                </a:lnTo>
                <a:lnTo>
                  <a:pt x="59" y="0"/>
                </a:lnTo>
                <a:lnTo>
                  <a:pt x="59" y="0"/>
                </a:lnTo>
                <a:lnTo>
                  <a:pt x="60" y="0"/>
                </a:lnTo>
                <a:lnTo>
                  <a:pt x="61" y="0"/>
                </a:lnTo>
                <a:lnTo>
                  <a:pt x="62" y="0"/>
                </a:lnTo>
                <a:lnTo>
                  <a:pt x="62" y="0"/>
                </a:lnTo>
                <a:lnTo>
                  <a:pt x="63" y="0"/>
                </a:lnTo>
                <a:lnTo>
                  <a:pt x="64" y="0"/>
                </a:lnTo>
                <a:lnTo>
                  <a:pt x="64" y="0"/>
                </a:lnTo>
                <a:lnTo>
                  <a:pt x="65" y="0"/>
                </a:lnTo>
                <a:lnTo>
                  <a:pt x="66" y="0"/>
                </a:lnTo>
                <a:lnTo>
                  <a:pt x="67" y="0"/>
                </a:lnTo>
                <a:lnTo>
                  <a:pt x="68" y="0"/>
                </a:lnTo>
                <a:lnTo>
                  <a:pt x="68" y="0"/>
                </a:lnTo>
                <a:lnTo>
                  <a:pt x="69" y="0"/>
                </a:lnTo>
                <a:lnTo>
                  <a:pt x="69" y="0"/>
                </a:lnTo>
                <a:lnTo>
                  <a:pt x="70" y="0"/>
                </a:lnTo>
                <a:lnTo>
                  <a:pt x="71" y="0"/>
                </a:lnTo>
                <a:lnTo>
                  <a:pt x="72" y="0"/>
                </a:lnTo>
                <a:lnTo>
                  <a:pt x="73" y="0"/>
                </a:lnTo>
                <a:lnTo>
                  <a:pt x="74" y="0"/>
                </a:lnTo>
                <a:lnTo>
                  <a:pt x="74" y="0"/>
                </a:lnTo>
                <a:lnTo>
                  <a:pt x="74" y="0"/>
                </a:lnTo>
                <a:lnTo>
                  <a:pt x="75" y="0"/>
                </a:lnTo>
                <a:lnTo>
                  <a:pt x="76" y="0"/>
                </a:lnTo>
                <a:lnTo>
                  <a:pt x="77" y="0"/>
                </a:lnTo>
                <a:lnTo>
                  <a:pt x="78" y="0"/>
                </a:lnTo>
                <a:lnTo>
                  <a:pt x="79" y="0"/>
                </a:lnTo>
                <a:lnTo>
                  <a:pt x="79" y="0"/>
                </a:lnTo>
                <a:lnTo>
                  <a:pt x="80" y="0"/>
                </a:lnTo>
                <a:lnTo>
                  <a:pt x="80" y="0"/>
                </a:lnTo>
                <a:lnTo>
                  <a:pt x="81" y="0"/>
                </a:lnTo>
                <a:lnTo>
                  <a:pt x="82" y="0"/>
                </a:lnTo>
                <a:lnTo>
                  <a:pt x="83" y="0"/>
                </a:lnTo>
                <a:lnTo>
                  <a:pt x="84" y="0"/>
                </a:lnTo>
                <a:lnTo>
                  <a:pt x="85" y="0"/>
                </a:lnTo>
                <a:lnTo>
                  <a:pt x="85" y="0"/>
                </a:lnTo>
                <a:lnTo>
                  <a:pt x="86" y="0"/>
                </a:lnTo>
                <a:lnTo>
                  <a:pt x="86" y="0"/>
                </a:lnTo>
                <a:lnTo>
                  <a:pt x="87" y="0"/>
                </a:lnTo>
                <a:lnTo>
                  <a:pt x="88" y="0"/>
                </a:lnTo>
                <a:lnTo>
                  <a:pt x="89" y="0"/>
                </a:lnTo>
                <a:lnTo>
                  <a:pt x="90" y="0"/>
                </a:lnTo>
                <a:lnTo>
                  <a:pt x="90" y="0"/>
                </a:lnTo>
                <a:lnTo>
                  <a:pt x="91" y="0"/>
                </a:lnTo>
                <a:lnTo>
                  <a:pt x="92" y="0"/>
                </a:lnTo>
                <a:lnTo>
                  <a:pt x="92" y="0"/>
                </a:lnTo>
                <a:lnTo>
                  <a:pt x="93" y="0"/>
                </a:lnTo>
                <a:lnTo>
                  <a:pt x="94" y="0"/>
                </a:lnTo>
                <a:lnTo>
                  <a:pt x="95" y="0"/>
                </a:lnTo>
                <a:lnTo>
                  <a:pt x="95" y="0"/>
                </a:lnTo>
                <a:lnTo>
                  <a:pt x="96" y="0"/>
                </a:lnTo>
                <a:lnTo>
                  <a:pt x="97" y="0"/>
                </a:lnTo>
                <a:lnTo>
                  <a:pt x="98" y="0"/>
                </a:lnTo>
                <a:lnTo>
                  <a:pt x="99" y="0"/>
                </a:lnTo>
                <a:lnTo>
                  <a:pt x="99" y="174"/>
                </a:lnTo>
                <a:lnTo>
                  <a:pt x="99" y="175"/>
                </a:lnTo>
                <a:lnTo>
                  <a:pt x="100" y="181"/>
                </a:lnTo>
                <a:lnTo>
                  <a:pt x="100" y="182"/>
                </a:lnTo>
                <a:lnTo>
                  <a:pt x="100" y="192"/>
                </a:lnTo>
                <a:lnTo>
                  <a:pt x="100" y="192"/>
                </a:lnTo>
                <a:lnTo>
                  <a:pt x="101" y="201"/>
                </a:lnTo>
                <a:lnTo>
                  <a:pt x="102" y="202"/>
                </a:lnTo>
                <a:lnTo>
                  <a:pt x="102" y="209"/>
                </a:lnTo>
                <a:lnTo>
                  <a:pt x="103" y="211"/>
                </a:lnTo>
                <a:lnTo>
                  <a:pt x="103" y="219"/>
                </a:lnTo>
                <a:lnTo>
                  <a:pt x="103" y="221"/>
                </a:lnTo>
                <a:lnTo>
                  <a:pt x="104" y="232"/>
                </a:lnTo>
                <a:lnTo>
                  <a:pt x="105" y="233"/>
                </a:lnTo>
                <a:lnTo>
                  <a:pt x="105" y="240"/>
                </a:lnTo>
                <a:lnTo>
                  <a:pt x="105" y="241"/>
                </a:lnTo>
                <a:lnTo>
                  <a:pt x="105" y="244"/>
                </a:lnTo>
                <a:lnTo>
                  <a:pt x="105" y="245"/>
                </a:lnTo>
                <a:lnTo>
                  <a:pt x="106" y="247"/>
                </a:lnTo>
                <a:lnTo>
                  <a:pt x="106" y="248"/>
                </a:lnTo>
                <a:lnTo>
                  <a:pt x="107" y="250"/>
                </a:lnTo>
                <a:lnTo>
                  <a:pt x="107" y="251"/>
                </a:lnTo>
                <a:lnTo>
                  <a:pt x="108" y="254"/>
                </a:lnTo>
                <a:lnTo>
                  <a:pt x="109" y="256"/>
                </a:lnTo>
                <a:lnTo>
                  <a:pt x="109" y="257"/>
                </a:lnTo>
                <a:lnTo>
                  <a:pt x="110" y="259"/>
                </a:lnTo>
                <a:lnTo>
                  <a:pt x="110" y="259"/>
                </a:lnTo>
                <a:lnTo>
                  <a:pt x="110" y="261"/>
                </a:lnTo>
                <a:lnTo>
                  <a:pt x="110" y="264"/>
                </a:lnTo>
                <a:lnTo>
                  <a:pt x="110" y="264"/>
                </a:lnTo>
                <a:lnTo>
                  <a:pt x="111" y="268"/>
                </a:lnTo>
                <a:lnTo>
                  <a:pt x="111" y="269"/>
                </a:lnTo>
                <a:lnTo>
                  <a:pt x="112" y="273"/>
                </a:lnTo>
                <a:lnTo>
                  <a:pt x="113" y="274"/>
                </a:lnTo>
                <a:lnTo>
                  <a:pt x="113" y="277"/>
                </a:lnTo>
                <a:lnTo>
                  <a:pt x="114" y="278"/>
                </a:lnTo>
                <a:lnTo>
                  <a:pt x="114" y="282"/>
                </a:lnTo>
                <a:lnTo>
                  <a:pt x="114" y="283"/>
                </a:lnTo>
                <a:lnTo>
                  <a:pt x="115" y="287"/>
                </a:lnTo>
                <a:lnTo>
                  <a:pt x="115" y="287"/>
                </a:lnTo>
                <a:lnTo>
                  <a:pt x="116" y="291"/>
                </a:lnTo>
                <a:lnTo>
                  <a:pt x="116" y="292"/>
                </a:lnTo>
                <a:lnTo>
                  <a:pt x="117" y="296"/>
                </a:lnTo>
                <a:lnTo>
                  <a:pt x="117" y="297"/>
                </a:lnTo>
                <a:lnTo>
                  <a:pt x="117" y="300"/>
                </a:lnTo>
                <a:lnTo>
                  <a:pt x="118" y="301"/>
                </a:lnTo>
                <a:lnTo>
                  <a:pt x="119" y="301"/>
                </a:lnTo>
                <a:lnTo>
                  <a:pt x="120" y="301"/>
                </a:lnTo>
                <a:lnTo>
                  <a:pt x="120" y="300"/>
                </a:lnTo>
                <a:lnTo>
                  <a:pt x="121" y="300"/>
                </a:lnTo>
                <a:lnTo>
                  <a:pt x="121" y="297"/>
                </a:lnTo>
                <a:lnTo>
                  <a:pt x="122" y="296"/>
                </a:lnTo>
                <a:lnTo>
                  <a:pt x="123" y="296"/>
                </a:lnTo>
                <a:lnTo>
                  <a:pt x="123" y="296"/>
                </a:lnTo>
                <a:lnTo>
                  <a:pt x="124" y="296"/>
                </a:lnTo>
                <a:lnTo>
                  <a:pt x="125" y="296"/>
                </a:lnTo>
                <a:lnTo>
                  <a:pt x="126" y="296"/>
                </a:lnTo>
                <a:lnTo>
                  <a:pt x="127" y="296"/>
                </a:lnTo>
                <a:lnTo>
                  <a:pt x="128" y="296"/>
                </a:lnTo>
                <a:lnTo>
                  <a:pt x="129" y="296"/>
                </a:lnTo>
                <a:lnTo>
                  <a:pt x="129" y="296"/>
                </a:lnTo>
                <a:lnTo>
                  <a:pt x="130" y="296"/>
                </a:lnTo>
                <a:lnTo>
                  <a:pt x="131" y="296"/>
                </a:lnTo>
                <a:lnTo>
                  <a:pt x="131" y="296"/>
                </a:lnTo>
                <a:lnTo>
                  <a:pt x="132" y="296"/>
                </a:lnTo>
                <a:lnTo>
                  <a:pt x="133" y="296"/>
                </a:lnTo>
                <a:lnTo>
                  <a:pt x="134" y="297"/>
                </a:lnTo>
                <a:lnTo>
                  <a:pt x="135" y="297"/>
                </a:lnTo>
                <a:lnTo>
                  <a:pt x="136" y="297"/>
                </a:lnTo>
                <a:lnTo>
                  <a:pt x="136" y="297"/>
                </a:lnTo>
                <a:lnTo>
                  <a:pt x="136" y="298"/>
                </a:lnTo>
                <a:lnTo>
                  <a:pt x="136" y="299"/>
                </a:lnTo>
                <a:lnTo>
                  <a:pt x="137" y="301"/>
                </a:lnTo>
                <a:lnTo>
                  <a:pt x="137" y="302"/>
                </a:lnTo>
                <a:lnTo>
                  <a:pt x="138" y="305"/>
                </a:lnTo>
                <a:lnTo>
                  <a:pt x="138" y="306"/>
                </a:lnTo>
                <a:lnTo>
                  <a:pt x="139" y="310"/>
                </a:lnTo>
                <a:lnTo>
                  <a:pt x="140" y="313"/>
                </a:lnTo>
                <a:lnTo>
                  <a:pt x="140" y="314"/>
                </a:lnTo>
                <a:lnTo>
                  <a:pt x="141" y="316"/>
                </a:lnTo>
                <a:lnTo>
                  <a:pt x="141" y="317"/>
                </a:lnTo>
                <a:lnTo>
                  <a:pt x="141" y="317"/>
                </a:lnTo>
                <a:lnTo>
                  <a:pt x="141" y="319"/>
                </a:lnTo>
                <a:lnTo>
                  <a:pt x="141" y="320"/>
                </a:lnTo>
                <a:lnTo>
                  <a:pt x="142" y="322"/>
                </a:lnTo>
                <a:lnTo>
                  <a:pt x="143" y="322"/>
                </a:lnTo>
                <a:lnTo>
                  <a:pt x="143" y="324"/>
                </a:lnTo>
                <a:lnTo>
                  <a:pt x="143" y="325"/>
                </a:lnTo>
                <a:lnTo>
                  <a:pt x="144" y="326"/>
                </a:lnTo>
                <a:lnTo>
                  <a:pt x="145" y="326"/>
                </a:lnTo>
                <a:lnTo>
                  <a:pt x="146" y="326"/>
                </a:lnTo>
                <a:lnTo>
                  <a:pt x="146" y="326"/>
                </a:lnTo>
                <a:lnTo>
                  <a:pt x="147" y="326"/>
                </a:lnTo>
                <a:lnTo>
                  <a:pt x="147" y="326"/>
                </a:lnTo>
                <a:lnTo>
                  <a:pt x="148" y="326"/>
                </a:lnTo>
                <a:lnTo>
                  <a:pt x="149" y="326"/>
                </a:lnTo>
                <a:lnTo>
                  <a:pt x="150" y="326"/>
                </a:lnTo>
                <a:lnTo>
                  <a:pt x="151" y="326"/>
                </a:lnTo>
                <a:lnTo>
                  <a:pt x="151" y="325"/>
                </a:lnTo>
                <a:lnTo>
                  <a:pt x="152" y="325"/>
                </a:lnTo>
                <a:lnTo>
                  <a:pt x="153" y="325"/>
                </a:lnTo>
                <a:lnTo>
                  <a:pt x="154" y="325"/>
                </a:lnTo>
                <a:lnTo>
                  <a:pt x="154" y="325"/>
                </a:lnTo>
                <a:lnTo>
                  <a:pt x="155" y="325"/>
                </a:lnTo>
                <a:lnTo>
                  <a:pt x="156" y="325"/>
                </a:lnTo>
                <a:lnTo>
                  <a:pt x="156" y="324"/>
                </a:lnTo>
                <a:lnTo>
                  <a:pt x="157" y="324"/>
                </a:lnTo>
                <a:lnTo>
                  <a:pt x="157" y="324"/>
                </a:lnTo>
                <a:lnTo>
                  <a:pt x="158" y="324"/>
                </a:lnTo>
                <a:lnTo>
                  <a:pt x="159" y="324"/>
                </a:lnTo>
                <a:lnTo>
                  <a:pt x="160" y="324"/>
                </a:lnTo>
                <a:lnTo>
                  <a:pt x="160" y="323"/>
                </a:lnTo>
                <a:lnTo>
                  <a:pt x="161" y="323"/>
                </a:lnTo>
                <a:lnTo>
                  <a:pt x="162" y="323"/>
                </a:lnTo>
                <a:lnTo>
                  <a:pt x="162" y="323"/>
                </a:lnTo>
                <a:lnTo>
                  <a:pt x="163" y="323"/>
                </a:lnTo>
                <a:lnTo>
                  <a:pt x="164" y="323"/>
                </a:lnTo>
                <a:lnTo>
                  <a:pt x="165" y="323"/>
                </a:lnTo>
                <a:lnTo>
                  <a:pt x="166" y="322"/>
                </a:lnTo>
                <a:lnTo>
                  <a:pt x="166" y="322"/>
                </a:lnTo>
                <a:lnTo>
                  <a:pt x="167" y="322"/>
                </a:lnTo>
                <a:lnTo>
                  <a:pt x="167" y="322"/>
                </a:lnTo>
                <a:lnTo>
                  <a:pt x="168" y="322"/>
                </a:lnTo>
                <a:lnTo>
                  <a:pt x="169" y="322"/>
                </a:lnTo>
                <a:lnTo>
                  <a:pt x="170" y="322"/>
                </a:lnTo>
                <a:lnTo>
                  <a:pt x="171" y="322"/>
                </a:lnTo>
                <a:lnTo>
                  <a:pt x="172" y="321"/>
                </a:lnTo>
                <a:lnTo>
                  <a:pt x="172" y="321"/>
                </a:lnTo>
                <a:lnTo>
                  <a:pt x="172" y="321"/>
                </a:lnTo>
                <a:lnTo>
                  <a:pt x="173" y="321"/>
                </a:lnTo>
                <a:lnTo>
                  <a:pt x="174" y="321"/>
                </a:lnTo>
                <a:lnTo>
                  <a:pt x="175" y="323"/>
                </a:lnTo>
                <a:lnTo>
                  <a:pt x="175" y="324"/>
                </a:lnTo>
                <a:lnTo>
                  <a:pt x="176" y="326"/>
                </a:lnTo>
                <a:lnTo>
                  <a:pt x="177" y="329"/>
                </a:lnTo>
                <a:lnTo>
                  <a:pt x="177" y="331"/>
                </a:lnTo>
                <a:lnTo>
                  <a:pt x="178" y="332"/>
                </a:lnTo>
                <a:lnTo>
                  <a:pt x="178" y="332"/>
                </a:lnTo>
                <a:lnTo>
                  <a:pt x="179" y="332"/>
                </a:lnTo>
                <a:lnTo>
                  <a:pt x="180" y="332"/>
                </a:lnTo>
                <a:lnTo>
                  <a:pt x="181" y="331"/>
                </a:lnTo>
                <a:lnTo>
                  <a:pt x="182" y="330"/>
                </a:lnTo>
                <a:lnTo>
                  <a:pt x="182" y="330"/>
                </a:lnTo>
                <a:lnTo>
                  <a:pt x="183" y="330"/>
                </a:lnTo>
                <a:lnTo>
                  <a:pt x="184" y="330"/>
                </a:lnTo>
                <a:lnTo>
                  <a:pt x="184" y="329"/>
                </a:lnTo>
                <a:lnTo>
                  <a:pt x="184" y="328"/>
                </a:lnTo>
                <a:lnTo>
                  <a:pt x="185" y="328"/>
                </a:lnTo>
                <a:lnTo>
                  <a:pt x="186" y="326"/>
                </a:lnTo>
                <a:lnTo>
                  <a:pt x="187" y="325"/>
                </a:lnTo>
                <a:lnTo>
                  <a:pt x="187" y="323"/>
                </a:lnTo>
                <a:lnTo>
                  <a:pt x="188" y="322"/>
                </a:lnTo>
                <a:lnTo>
                  <a:pt x="188" y="323"/>
                </a:lnTo>
                <a:lnTo>
                  <a:pt x="189" y="323"/>
                </a:lnTo>
                <a:lnTo>
                  <a:pt x="190" y="324"/>
                </a:lnTo>
                <a:lnTo>
                  <a:pt x="191" y="325"/>
                </a:lnTo>
                <a:lnTo>
                  <a:pt x="191" y="325"/>
                </a:lnTo>
                <a:lnTo>
                  <a:pt x="192" y="325"/>
                </a:lnTo>
                <a:lnTo>
                  <a:pt x="192" y="324"/>
                </a:lnTo>
                <a:lnTo>
                  <a:pt x="193" y="325"/>
                </a:lnTo>
                <a:lnTo>
                  <a:pt x="193" y="326"/>
                </a:lnTo>
                <a:lnTo>
                  <a:pt x="193" y="326"/>
                </a:lnTo>
                <a:lnTo>
                  <a:pt x="194" y="325"/>
                </a:lnTo>
                <a:lnTo>
                  <a:pt x="195" y="325"/>
                </a:lnTo>
                <a:lnTo>
                  <a:pt x="195" y="324"/>
                </a:lnTo>
                <a:lnTo>
                  <a:pt x="196" y="323"/>
                </a:lnTo>
                <a:lnTo>
                  <a:pt x="197" y="321"/>
                </a:lnTo>
                <a:lnTo>
                  <a:pt x="197" y="320"/>
                </a:lnTo>
                <a:lnTo>
                  <a:pt x="198" y="319"/>
                </a:lnTo>
                <a:lnTo>
                  <a:pt x="198" y="318"/>
                </a:lnTo>
                <a:lnTo>
                  <a:pt x="198" y="317"/>
                </a:lnTo>
                <a:lnTo>
                  <a:pt x="198" y="316"/>
                </a:lnTo>
                <a:lnTo>
                  <a:pt x="199" y="316"/>
                </a:lnTo>
                <a:lnTo>
                  <a:pt x="200" y="316"/>
                </a:lnTo>
                <a:lnTo>
                  <a:pt x="201" y="316"/>
                </a:lnTo>
                <a:lnTo>
                  <a:pt x="202" y="316"/>
                </a:lnTo>
                <a:lnTo>
                  <a:pt x="203" y="315"/>
                </a:lnTo>
                <a:lnTo>
                  <a:pt x="203" y="315"/>
                </a:lnTo>
                <a:lnTo>
                  <a:pt x="203" y="315"/>
                </a:lnTo>
                <a:lnTo>
                  <a:pt x="204" y="315"/>
                </a:lnTo>
                <a:lnTo>
                  <a:pt x="205" y="315"/>
                </a:lnTo>
                <a:lnTo>
                  <a:pt x="206" y="315"/>
                </a:lnTo>
                <a:lnTo>
                  <a:pt x="207" y="315"/>
                </a:lnTo>
                <a:lnTo>
                  <a:pt x="208" y="315"/>
                </a:lnTo>
                <a:lnTo>
                  <a:pt x="208" y="315"/>
                </a:lnTo>
                <a:lnTo>
                  <a:pt x="209" y="315"/>
                </a:lnTo>
                <a:lnTo>
                  <a:pt x="209" y="315"/>
                </a:lnTo>
                <a:lnTo>
                  <a:pt x="209" y="315"/>
                </a:lnTo>
                <a:lnTo>
                  <a:pt x="209" y="315"/>
                </a:lnTo>
                <a:lnTo>
                  <a:pt x="210" y="313"/>
                </a:lnTo>
                <a:lnTo>
                  <a:pt x="211" y="313"/>
                </a:lnTo>
                <a:lnTo>
                  <a:pt x="212" y="311"/>
                </a:lnTo>
                <a:lnTo>
                  <a:pt x="212" y="310"/>
                </a:lnTo>
                <a:lnTo>
                  <a:pt x="213" y="308"/>
                </a:lnTo>
                <a:lnTo>
                  <a:pt x="213" y="307"/>
                </a:lnTo>
                <a:lnTo>
                  <a:pt x="213" y="305"/>
                </a:lnTo>
                <a:lnTo>
                  <a:pt x="214" y="302"/>
                </a:lnTo>
                <a:lnTo>
                  <a:pt x="214" y="301"/>
                </a:lnTo>
                <a:lnTo>
                  <a:pt x="215" y="300"/>
                </a:lnTo>
                <a:lnTo>
                  <a:pt x="215" y="300"/>
                </a:lnTo>
                <a:lnTo>
                  <a:pt x="215" y="298"/>
                </a:lnTo>
                <a:lnTo>
                  <a:pt x="216" y="297"/>
                </a:lnTo>
                <a:lnTo>
                  <a:pt x="217" y="295"/>
                </a:lnTo>
                <a:lnTo>
                  <a:pt x="218" y="294"/>
                </a:lnTo>
                <a:lnTo>
                  <a:pt x="218" y="293"/>
                </a:lnTo>
                <a:lnTo>
                  <a:pt x="219" y="291"/>
                </a:lnTo>
                <a:lnTo>
                  <a:pt x="220" y="291"/>
                </a:lnTo>
                <a:lnTo>
                  <a:pt x="220" y="290"/>
                </a:lnTo>
                <a:lnTo>
                  <a:pt x="221" y="290"/>
                </a:lnTo>
                <a:lnTo>
                  <a:pt x="221" y="289"/>
                </a:lnTo>
                <a:lnTo>
                  <a:pt x="221" y="288"/>
                </a:lnTo>
                <a:lnTo>
                  <a:pt x="222" y="287"/>
                </a:lnTo>
                <a:lnTo>
                  <a:pt x="223" y="286"/>
                </a:lnTo>
                <a:lnTo>
                  <a:pt x="223" y="285"/>
                </a:lnTo>
                <a:lnTo>
                  <a:pt x="224" y="284"/>
                </a:lnTo>
                <a:lnTo>
                  <a:pt x="224" y="283"/>
                </a:lnTo>
                <a:lnTo>
                  <a:pt x="224" y="280"/>
                </a:lnTo>
                <a:lnTo>
                  <a:pt x="225" y="277"/>
                </a:lnTo>
                <a:lnTo>
                  <a:pt x="225" y="276"/>
                </a:lnTo>
                <a:lnTo>
                  <a:pt x="226" y="275"/>
                </a:lnTo>
                <a:lnTo>
                  <a:pt x="227" y="274"/>
                </a:lnTo>
                <a:lnTo>
                  <a:pt x="228" y="273"/>
                </a:lnTo>
                <a:lnTo>
                  <a:pt x="228" y="272"/>
                </a:lnTo>
                <a:lnTo>
                  <a:pt x="229" y="272"/>
                </a:lnTo>
                <a:lnTo>
                  <a:pt x="229" y="272"/>
                </a:lnTo>
                <a:lnTo>
                  <a:pt x="230" y="272"/>
                </a:lnTo>
                <a:lnTo>
                  <a:pt x="231" y="272"/>
                </a:lnTo>
                <a:lnTo>
                  <a:pt x="232" y="271"/>
                </a:lnTo>
                <a:lnTo>
                  <a:pt x="232" y="274"/>
                </a:lnTo>
                <a:lnTo>
                  <a:pt x="234" y="277"/>
                </a:lnTo>
                <a:lnTo>
                  <a:pt x="234" y="278"/>
                </a:lnTo>
                <a:lnTo>
                  <a:pt x="234" y="280"/>
                </a:lnTo>
                <a:lnTo>
                  <a:pt x="234" y="281"/>
                </a:lnTo>
                <a:lnTo>
                  <a:pt x="234" y="285"/>
                </a:lnTo>
                <a:lnTo>
                  <a:pt x="235" y="287"/>
                </a:lnTo>
                <a:lnTo>
                  <a:pt x="236" y="290"/>
                </a:lnTo>
                <a:lnTo>
                  <a:pt x="237" y="291"/>
                </a:lnTo>
                <a:lnTo>
                  <a:pt x="238" y="291"/>
                </a:lnTo>
                <a:lnTo>
                  <a:pt x="239" y="291"/>
                </a:lnTo>
                <a:lnTo>
                  <a:pt x="239" y="291"/>
                </a:lnTo>
                <a:lnTo>
                  <a:pt x="239" y="291"/>
                </a:lnTo>
                <a:lnTo>
                  <a:pt x="240" y="291"/>
                </a:lnTo>
                <a:lnTo>
                  <a:pt x="241" y="291"/>
                </a:lnTo>
                <a:lnTo>
                  <a:pt x="242" y="291"/>
                </a:lnTo>
                <a:lnTo>
                  <a:pt x="243" y="291"/>
                </a:lnTo>
                <a:lnTo>
                  <a:pt x="244" y="291"/>
                </a:lnTo>
                <a:lnTo>
                  <a:pt x="244" y="292"/>
                </a:lnTo>
                <a:lnTo>
                  <a:pt x="245" y="293"/>
                </a:lnTo>
                <a:lnTo>
                  <a:pt x="245" y="294"/>
                </a:lnTo>
                <a:lnTo>
                  <a:pt x="246" y="294"/>
                </a:lnTo>
                <a:lnTo>
                  <a:pt x="246" y="294"/>
                </a:lnTo>
                <a:lnTo>
                  <a:pt x="247" y="292"/>
                </a:lnTo>
                <a:lnTo>
                  <a:pt x="248" y="291"/>
                </a:lnTo>
                <a:lnTo>
                  <a:pt x="249" y="291"/>
                </a:lnTo>
                <a:lnTo>
                  <a:pt x="249" y="291"/>
                </a:lnTo>
                <a:lnTo>
                  <a:pt x="250" y="292"/>
                </a:lnTo>
                <a:lnTo>
                  <a:pt x="251" y="293"/>
                </a:lnTo>
                <a:lnTo>
                  <a:pt x="252" y="293"/>
                </a:lnTo>
                <a:lnTo>
                  <a:pt x="252" y="293"/>
                </a:lnTo>
                <a:lnTo>
                  <a:pt x="253" y="293"/>
                </a:lnTo>
                <a:lnTo>
                  <a:pt x="253" y="295"/>
                </a:lnTo>
                <a:lnTo>
                  <a:pt x="254" y="294"/>
                </a:lnTo>
                <a:lnTo>
                  <a:pt x="254" y="293"/>
                </a:lnTo>
                <a:lnTo>
                  <a:pt x="255" y="292"/>
                </a:lnTo>
                <a:lnTo>
                  <a:pt x="256" y="290"/>
                </a:lnTo>
                <a:lnTo>
                  <a:pt x="257" y="290"/>
                </a:lnTo>
                <a:lnTo>
                  <a:pt x="258" y="289"/>
                </a:lnTo>
                <a:lnTo>
                  <a:pt x="258" y="287"/>
                </a:lnTo>
                <a:lnTo>
                  <a:pt x="259" y="287"/>
                </a:lnTo>
                <a:lnTo>
                  <a:pt x="260" y="286"/>
                </a:lnTo>
                <a:lnTo>
                  <a:pt x="260" y="285"/>
                </a:lnTo>
                <a:lnTo>
                  <a:pt x="260" y="285"/>
                </a:lnTo>
                <a:lnTo>
                  <a:pt x="261" y="284"/>
                </a:lnTo>
                <a:lnTo>
                  <a:pt x="262" y="284"/>
                </a:lnTo>
                <a:lnTo>
                  <a:pt x="263" y="283"/>
                </a:lnTo>
                <a:lnTo>
                  <a:pt x="263" y="282"/>
                </a:lnTo>
                <a:lnTo>
                  <a:pt x="264" y="282"/>
                </a:lnTo>
                <a:lnTo>
                  <a:pt x="264" y="281"/>
                </a:lnTo>
                <a:lnTo>
                  <a:pt x="265" y="281"/>
                </a:lnTo>
                <a:lnTo>
                  <a:pt x="265" y="280"/>
                </a:lnTo>
                <a:lnTo>
                  <a:pt x="265" y="280"/>
                </a:lnTo>
                <a:lnTo>
                  <a:pt x="265" y="279"/>
                </a:lnTo>
                <a:lnTo>
                  <a:pt x="265" y="278"/>
                </a:lnTo>
                <a:lnTo>
                  <a:pt x="266" y="277"/>
                </a:lnTo>
                <a:lnTo>
                  <a:pt x="267" y="276"/>
                </a:lnTo>
                <a:lnTo>
                  <a:pt x="267" y="275"/>
                </a:lnTo>
                <a:lnTo>
                  <a:pt x="268" y="275"/>
                </a:lnTo>
                <a:lnTo>
                  <a:pt x="269" y="275"/>
                </a:lnTo>
                <a:lnTo>
                  <a:pt x="269" y="276"/>
                </a:lnTo>
                <a:lnTo>
                  <a:pt x="270" y="275"/>
                </a:lnTo>
                <a:lnTo>
                  <a:pt x="270" y="276"/>
                </a:lnTo>
                <a:lnTo>
                  <a:pt x="270" y="279"/>
                </a:lnTo>
                <a:lnTo>
                  <a:pt x="271" y="282"/>
                </a:lnTo>
                <a:lnTo>
                  <a:pt x="272" y="283"/>
                </a:lnTo>
                <a:lnTo>
                  <a:pt x="272" y="284"/>
                </a:lnTo>
                <a:lnTo>
                  <a:pt x="273" y="286"/>
                </a:lnTo>
                <a:lnTo>
                  <a:pt x="274" y="287"/>
                </a:lnTo>
                <a:lnTo>
                  <a:pt x="274" y="289"/>
                </a:lnTo>
                <a:lnTo>
                  <a:pt x="275" y="289"/>
                </a:lnTo>
                <a:lnTo>
                  <a:pt x="275" y="291"/>
                </a:lnTo>
                <a:lnTo>
                  <a:pt x="275" y="291"/>
                </a:lnTo>
                <a:lnTo>
                  <a:pt x="275" y="292"/>
                </a:lnTo>
                <a:lnTo>
                  <a:pt x="275" y="291"/>
                </a:lnTo>
                <a:lnTo>
                  <a:pt x="276" y="291"/>
                </a:lnTo>
                <a:lnTo>
                  <a:pt x="276" y="290"/>
                </a:lnTo>
                <a:lnTo>
                  <a:pt x="277" y="290"/>
                </a:lnTo>
                <a:lnTo>
                  <a:pt x="277" y="289"/>
                </a:lnTo>
                <a:lnTo>
                  <a:pt x="278" y="288"/>
                </a:lnTo>
                <a:lnTo>
                  <a:pt x="279" y="287"/>
                </a:lnTo>
                <a:lnTo>
                  <a:pt x="280" y="287"/>
                </a:lnTo>
                <a:lnTo>
                  <a:pt x="280" y="286"/>
                </a:lnTo>
                <a:lnTo>
                  <a:pt x="280" y="285"/>
                </a:lnTo>
                <a:lnTo>
                  <a:pt x="281" y="284"/>
                </a:lnTo>
                <a:lnTo>
                  <a:pt x="282" y="282"/>
                </a:lnTo>
                <a:lnTo>
                  <a:pt x="282" y="281"/>
                </a:lnTo>
                <a:lnTo>
                  <a:pt x="283" y="280"/>
                </a:lnTo>
                <a:lnTo>
                  <a:pt x="283" y="280"/>
                </a:lnTo>
                <a:lnTo>
                  <a:pt x="283" y="278"/>
                </a:lnTo>
                <a:lnTo>
                  <a:pt x="284" y="275"/>
                </a:lnTo>
                <a:lnTo>
                  <a:pt x="285" y="275"/>
                </a:lnTo>
                <a:lnTo>
                  <a:pt x="285" y="274"/>
                </a:lnTo>
                <a:lnTo>
                  <a:pt x="285" y="274"/>
                </a:lnTo>
                <a:lnTo>
                  <a:pt x="285" y="273"/>
                </a:lnTo>
                <a:lnTo>
                  <a:pt x="286" y="272"/>
                </a:lnTo>
                <a:lnTo>
                  <a:pt x="287" y="270"/>
                </a:lnTo>
                <a:lnTo>
                  <a:pt x="288" y="269"/>
                </a:lnTo>
                <a:lnTo>
                  <a:pt x="288" y="269"/>
                </a:lnTo>
                <a:lnTo>
                  <a:pt x="289" y="269"/>
                </a:lnTo>
                <a:lnTo>
                  <a:pt x="289" y="268"/>
                </a:lnTo>
                <a:lnTo>
                  <a:pt x="289" y="267"/>
                </a:lnTo>
                <a:lnTo>
                  <a:pt x="289" y="266"/>
                </a:lnTo>
                <a:lnTo>
                  <a:pt x="290" y="265"/>
                </a:lnTo>
                <a:lnTo>
                  <a:pt x="290" y="264"/>
                </a:lnTo>
                <a:lnTo>
                  <a:pt x="291" y="264"/>
                </a:lnTo>
                <a:lnTo>
                  <a:pt x="292" y="263"/>
                </a:lnTo>
                <a:lnTo>
                  <a:pt x="293" y="261"/>
                </a:lnTo>
                <a:lnTo>
                  <a:pt x="294" y="260"/>
                </a:lnTo>
                <a:lnTo>
                  <a:pt x="295" y="260"/>
                </a:lnTo>
                <a:lnTo>
                  <a:pt x="295" y="260"/>
                </a:lnTo>
                <a:lnTo>
                  <a:pt x="296" y="260"/>
                </a:lnTo>
                <a:lnTo>
                  <a:pt x="296" y="260"/>
                </a:lnTo>
                <a:lnTo>
                  <a:pt x="296" y="261"/>
                </a:lnTo>
                <a:lnTo>
                  <a:pt x="297" y="261"/>
                </a:lnTo>
                <a:lnTo>
                  <a:pt x="298" y="262"/>
                </a:lnTo>
                <a:lnTo>
                  <a:pt x="298" y="263"/>
                </a:lnTo>
                <a:lnTo>
                  <a:pt x="299" y="261"/>
                </a:lnTo>
                <a:lnTo>
                  <a:pt x="300" y="261"/>
                </a:lnTo>
                <a:lnTo>
                  <a:pt x="301" y="261"/>
                </a:lnTo>
                <a:lnTo>
                  <a:pt x="301" y="261"/>
                </a:lnTo>
                <a:lnTo>
                  <a:pt x="301" y="261"/>
                </a:lnTo>
                <a:lnTo>
                  <a:pt x="302" y="261"/>
                </a:lnTo>
                <a:lnTo>
                  <a:pt x="303" y="261"/>
                </a:lnTo>
                <a:lnTo>
                  <a:pt x="304" y="262"/>
                </a:lnTo>
                <a:lnTo>
                  <a:pt x="305" y="262"/>
                </a:lnTo>
                <a:lnTo>
                  <a:pt x="306" y="262"/>
                </a:lnTo>
                <a:lnTo>
                  <a:pt x="306" y="262"/>
                </a:lnTo>
                <a:lnTo>
                  <a:pt x="307" y="262"/>
                </a:lnTo>
                <a:lnTo>
                  <a:pt x="307" y="262"/>
                </a:lnTo>
                <a:lnTo>
                  <a:pt x="308" y="262"/>
                </a:lnTo>
                <a:lnTo>
                  <a:pt x="309" y="261"/>
                </a:lnTo>
                <a:lnTo>
                  <a:pt x="310" y="260"/>
                </a:lnTo>
                <a:lnTo>
                  <a:pt x="311" y="259"/>
                </a:lnTo>
                <a:lnTo>
                  <a:pt x="311" y="259"/>
                </a:lnTo>
                <a:lnTo>
                  <a:pt x="312" y="259"/>
                </a:lnTo>
                <a:lnTo>
                  <a:pt x="313" y="258"/>
                </a:lnTo>
                <a:lnTo>
                  <a:pt x="313" y="257"/>
                </a:lnTo>
                <a:lnTo>
                  <a:pt x="313" y="256"/>
                </a:lnTo>
                <a:lnTo>
                  <a:pt x="314" y="256"/>
                </a:lnTo>
                <a:lnTo>
                  <a:pt x="314" y="255"/>
                </a:lnTo>
                <a:lnTo>
                  <a:pt x="315" y="255"/>
                </a:lnTo>
                <a:lnTo>
                  <a:pt x="316" y="255"/>
                </a:lnTo>
                <a:lnTo>
                  <a:pt x="316" y="255"/>
                </a:lnTo>
                <a:lnTo>
                  <a:pt x="316" y="254"/>
                </a:lnTo>
                <a:lnTo>
                  <a:pt x="317" y="254"/>
                </a:lnTo>
                <a:lnTo>
                  <a:pt x="317" y="253"/>
                </a:lnTo>
                <a:lnTo>
                  <a:pt x="318" y="253"/>
                </a:lnTo>
                <a:lnTo>
                  <a:pt x="318" y="252"/>
                </a:lnTo>
                <a:lnTo>
                  <a:pt x="319" y="252"/>
                </a:lnTo>
                <a:lnTo>
                  <a:pt x="320" y="251"/>
                </a:lnTo>
                <a:lnTo>
                  <a:pt x="320" y="250"/>
                </a:lnTo>
                <a:lnTo>
                  <a:pt x="321" y="250"/>
                </a:lnTo>
                <a:lnTo>
                  <a:pt x="321" y="249"/>
                </a:lnTo>
                <a:lnTo>
                  <a:pt x="321" y="251"/>
                </a:lnTo>
                <a:lnTo>
                  <a:pt x="322" y="253"/>
                </a:lnTo>
                <a:lnTo>
                  <a:pt x="322" y="252"/>
                </a:lnTo>
                <a:lnTo>
                  <a:pt x="323" y="251"/>
                </a:lnTo>
                <a:lnTo>
                  <a:pt x="324" y="250"/>
                </a:lnTo>
                <a:lnTo>
                  <a:pt x="325" y="249"/>
                </a:lnTo>
                <a:lnTo>
                  <a:pt x="326" y="249"/>
                </a:lnTo>
                <a:lnTo>
                  <a:pt x="326" y="248"/>
                </a:lnTo>
                <a:lnTo>
                  <a:pt x="326" y="247"/>
                </a:lnTo>
                <a:lnTo>
                  <a:pt x="327" y="247"/>
                </a:lnTo>
                <a:lnTo>
                  <a:pt x="327" y="246"/>
                </a:lnTo>
                <a:lnTo>
                  <a:pt x="328" y="246"/>
                </a:lnTo>
                <a:lnTo>
                  <a:pt x="328" y="246"/>
                </a:lnTo>
                <a:lnTo>
                  <a:pt x="329" y="245"/>
                </a:lnTo>
                <a:lnTo>
                  <a:pt x="330" y="245"/>
                </a:lnTo>
                <a:lnTo>
                  <a:pt x="331" y="244"/>
                </a:lnTo>
                <a:lnTo>
                  <a:pt x="331" y="244"/>
                </a:lnTo>
                <a:lnTo>
                  <a:pt x="332" y="244"/>
                </a:lnTo>
                <a:lnTo>
                  <a:pt x="332" y="243"/>
                </a:lnTo>
                <a:lnTo>
                  <a:pt x="332" y="242"/>
                </a:lnTo>
                <a:lnTo>
                  <a:pt x="332" y="241"/>
                </a:lnTo>
                <a:lnTo>
                  <a:pt x="333" y="240"/>
                </a:lnTo>
                <a:lnTo>
                  <a:pt x="333" y="239"/>
                </a:lnTo>
                <a:lnTo>
                  <a:pt x="334" y="239"/>
                </a:lnTo>
                <a:lnTo>
                  <a:pt x="335" y="239"/>
                </a:lnTo>
                <a:lnTo>
                  <a:pt x="335" y="238"/>
                </a:lnTo>
                <a:lnTo>
                  <a:pt x="336" y="237"/>
                </a:lnTo>
                <a:lnTo>
                  <a:pt x="337" y="235"/>
                </a:lnTo>
                <a:lnTo>
                  <a:pt x="337" y="233"/>
                </a:lnTo>
                <a:lnTo>
                  <a:pt x="338" y="233"/>
                </a:lnTo>
                <a:lnTo>
                  <a:pt x="338" y="231"/>
                </a:lnTo>
                <a:lnTo>
                  <a:pt x="338" y="231"/>
                </a:lnTo>
                <a:lnTo>
                  <a:pt x="338" y="229"/>
                </a:lnTo>
                <a:lnTo>
                  <a:pt x="339" y="229"/>
                </a:lnTo>
                <a:lnTo>
                  <a:pt x="339" y="228"/>
                </a:lnTo>
                <a:lnTo>
                  <a:pt x="340" y="228"/>
                </a:lnTo>
                <a:lnTo>
                  <a:pt x="341" y="227"/>
                </a:lnTo>
                <a:lnTo>
                  <a:pt x="341" y="226"/>
                </a:lnTo>
                <a:lnTo>
                  <a:pt x="342" y="225"/>
                </a:lnTo>
                <a:lnTo>
                  <a:pt x="342" y="224"/>
                </a:lnTo>
                <a:lnTo>
                  <a:pt x="342" y="224"/>
                </a:lnTo>
                <a:lnTo>
                  <a:pt x="342" y="223"/>
                </a:lnTo>
                <a:lnTo>
                  <a:pt x="343" y="223"/>
                </a:lnTo>
                <a:lnTo>
                  <a:pt x="344" y="223"/>
                </a:lnTo>
                <a:lnTo>
                  <a:pt x="344" y="222"/>
                </a:lnTo>
                <a:lnTo>
                  <a:pt x="344" y="221"/>
                </a:lnTo>
                <a:lnTo>
                  <a:pt x="345" y="219"/>
                </a:lnTo>
                <a:lnTo>
                  <a:pt x="346" y="218"/>
                </a:lnTo>
                <a:lnTo>
                  <a:pt x="347" y="218"/>
                </a:lnTo>
                <a:lnTo>
                  <a:pt x="347" y="218"/>
                </a:lnTo>
                <a:lnTo>
                  <a:pt x="348" y="217"/>
                </a:lnTo>
                <a:lnTo>
                  <a:pt x="349" y="217"/>
                </a:lnTo>
                <a:lnTo>
                  <a:pt x="350" y="217"/>
                </a:lnTo>
                <a:lnTo>
                  <a:pt x="350" y="215"/>
                </a:lnTo>
                <a:lnTo>
                  <a:pt x="350" y="215"/>
                </a:lnTo>
                <a:lnTo>
                  <a:pt x="351" y="215"/>
                </a:lnTo>
                <a:lnTo>
                  <a:pt x="352" y="214"/>
                </a:lnTo>
                <a:lnTo>
                  <a:pt x="352" y="213"/>
                </a:lnTo>
                <a:lnTo>
                  <a:pt x="353" y="211"/>
                </a:lnTo>
                <a:lnTo>
                  <a:pt x="354" y="210"/>
                </a:lnTo>
                <a:lnTo>
                  <a:pt x="355" y="209"/>
                </a:lnTo>
                <a:lnTo>
                  <a:pt x="356" y="208"/>
                </a:lnTo>
                <a:lnTo>
                  <a:pt x="357" y="208"/>
                </a:lnTo>
                <a:lnTo>
                  <a:pt x="357" y="207"/>
                </a:lnTo>
                <a:lnTo>
                  <a:pt x="357" y="206"/>
                </a:lnTo>
                <a:lnTo>
                  <a:pt x="357" y="206"/>
                </a:lnTo>
                <a:lnTo>
                  <a:pt x="358" y="205"/>
                </a:lnTo>
                <a:lnTo>
                  <a:pt x="359" y="205"/>
                </a:lnTo>
                <a:lnTo>
                  <a:pt x="359" y="205"/>
                </a:lnTo>
                <a:lnTo>
                  <a:pt x="360" y="205"/>
                </a:lnTo>
                <a:lnTo>
                  <a:pt x="361" y="205"/>
                </a:lnTo>
                <a:lnTo>
                  <a:pt x="361" y="205"/>
                </a:lnTo>
                <a:lnTo>
                  <a:pt x="362" y="206"/>
                </a:lnTo>
                <a:lnTo>
                  <a:pt x="362" y="206"/>
                </a:lnTo>
                <a:lnTo>
                  <a:pt x="362" y="207"/>
                </a:lnTo>
                <a:lnTo>
                  <a:pt x="363" y="208"/>
                </a:lnTo>
                <a:lnTo>
                  <a:pt x="364" y="208"/>
                </a:lnTo>
                <a:lnTo>
                  <a:pt x="365" y="209"/>
                </a:lnTo>
                <a:lnTo>
                  <a:pt x="366" y="210"/>
                </a:lnTo>
                <a:lnTo>
                  <a:pt x="367" y="211"/>
                </a:lnTo>
                <a:lnTo>
                  <a:pt x="368" y="212"/>
                </a:lnTo>
                <a:lnTo>
                  <a:pt x="368" y="211"/>
                </a:lnTo>
                <a:lnTo>
                  <a:pt x="368" y="210"/>
                </a:lnTo>
                <a:lnTo>
                  <a:pt x="368" y="210"/>
                </a:lnTo>
                <a:lnTo>
                  <a:pt x="368" y="212"/>
                </a:lnTo>
                <a:lnTo>
                  <a:pt x="368" y="214"/>
                </a:lnTo>
                <a:lnTo>
                  <a:pt x="368" y="215"/>
                </a:lnTo>
                <a:lnTo>
                  <a:pt x="369" y="217"/>
                </a:lnTo>
                <a:lnTo>
                  <a:pt x="370" y="217"/>
                </a:lnTo>
                <a:lnTo>
                  <a:pt x="370" y="218"/>
                </a:lnTo>
                <a:lnTo>
                  <a:pt x="371" y="218"/>
                </a:lnTo>
                <a:lnTo>
                  <a:pt x="371" y="221"/>
                </a:lnTo>
                <a:lnTo>
                  <a:pt x="372" y="221"/>
                </a:lnTo>
                <a:lnTo>
                  <a:pt x="373" y="223"/>
                </a:lnTo>
                <a:lnTo>
                  <a:pt x="373" y="226"/>
                </a:lnTo>
                <a:lnTo>
                  <a:pt x="374" y="228"/>
                </a:lnTo>
                <a:lnTo>
                  <a:pt x="375" y="229"/>
                </a:lnTo>
                <a:lnTo>
                  <a:pt x="375" y="231"/>
                </a:lnTo>
                <a:lnTo>
                  <a:pt x="376" y="233"/>
                </a:lnTo>
                <a:lnTo>
                  <a:pt x="377" y="233"/>
                </a:lnTo>
                <a:lnTo>
                  <a:pt x="378" y="233"/>
                </a:lnTo>
                <a:lnTo>
                  <a:pt x="378" y="233"/>
                </a:lnTo>
                <a:lnTo>
                  <a:pt x="379" y="233"/>
                </a:lnTo>
                <a:lnTo>
                  <a:pt x="379" y="233"/>
                </a:lnTo>
                <a:lnTo>
                  <a:pt x="380" y="235"/>
                </a:lnTo>
                <a:lnTo>
                  <a:pt x="381" y="235"/>
                </a:lnTo>
                <a:lnTo>
                  <a:pt x="381" y="237"/>
                </a:lnTo>
                <a:lnTo>
                  <a:pt x="381" y="237"/>
                </a:lnTo>
                <a:lnTo>
                  <a:pt x="382" y="237"/>
                </a:lnTo>
                <a:lnTo>
                  <a:pt x="383" y="237"/>
                </a:lnTo>
                <a:lnTo>
                  <a:pt x="383" y="237"/>
                </a:lnTo>
                <a:lnTo>
                  <a:pt x="384" y="237"/>
                </a:lnTo>
                <a:lnTo>
                  <a:pt x="385" y="237"/>
                </a:lnTo>
                <a:lnTo>
                  <a:pt x="386" y="237"/>
                </a:lnTo>
                <a:lnTo>
                  <a:pt x="387" y="237"/>
                </a:lnTo>
                <a:lnTo>
                  <a:pt x="387" y="237"/>
                </a:lnTo>
                <a:lnTo>
                  <a:pt x="388" y="235"/>
                </a:lnTo>
                <a:lnTo>
                  <a:pt x="388" y="233"/>
                </a:lnTo>
                <a:lnTo>
                  <a:pt x="389" y="233"/>
                </a:lnTo>
                <a:lnTo>
                  <a:pt x="389" y="233"/>
                </a:lnTo>
                <a:lnTo>
                  <a:pt x="390" y="233"/>
                </a:lnTo>
                <a:lnTo>
                  <a:pt x="391" y="233"/>
                </a:lnTo>
                <a:lnTo>
                  <a:pt x="392" y="233"/>
                </a:lnTo>
                <a:lnTo>
                  <a:pt x="392" y="234"/>
                </a:lnTo>
                <a:lnTo>
                  <a:pt x="393" y="234"/>
                </a:lnTo>
                <a:lnTo>
                  <a:pt x="393" y="237"/>
                </a:lnTo>
                <a:lnTo>
                  <a:pt x="393" y="237"/>
                </a:lnTo>
                <a:lnTo>
                  <a:pt x="393" y="238"/>
                </a:lnTo>
                <a:lnTo>
                  <a:pt x="393" y="238"/>
                </a:lnTo>
                <a:lnTo>
                  <a:pt x="394" y="239"/>
                </a:lnTo>
                <a:lnTo>
                  <a:pt x="395" y="239"/>
                </a:lnTo>
                <a:lnTo>
                  <a:pt x="396" y="240"/>
                </a:lnTo>
                <a:lnTo>
                  <a:pt x="397" y="241"/>
                </a:lnTo>
                <a:lnTo>
                  <a:pt x="398" y="242"/>
                </a:lnTo>
                <a:lnTo>
                  <a:pt x="398" y="244"/>
                </a:lnTo>
                <a:lnTo>
                  <a:pt x="399" y="245"/>
                </a:lnTo>
                <a:lnTo>
                  <a:pt x="399" y="246"/>
                </a:lnTo>
                <a:lnTo>
                  <a:pt x="400" y="247"/>
                </a:lnTo>
                <a:lnTo>
                  <a:pt x="401" y="249"/>
                </a:lnTo>
                <a:lnTo>
                  <a:pt x="402" y="249"/>
                </a:lnTo>
                <a:lnTo>
                  <a:pt x="402" y="251"/>
                </a:lnTo>
                <a:lnTo>
                  <a:pt x="403" y="251"/>
                </a:lnTo>
                <a:lnTo>
                  <a:pt x="403" y="253"/>
                </a:lnTo>
                <a:lnTo>
                  <a:pt x="404" y="253"/>
                </a:lnTo>
                <a:lnTo>
                  <a:pt x="404" y="255"/>
                </a:lnTo>
                <a:lnTo>
                  <a:pt x="404" y="255"/>
                </a:lnTo>
                <a:lnTo>
                  <a:pt x="405" y="257"/>
                </a:lnTo>
                <a:lnTo>
                  <a:pt x="405" y="258"/>
                </a:lnTo>
                <a:lnTo>
                  <a:pt x="405" y="259"/>
                </a:lnTo>
                <a:lnTo>
                  <a:pt x="405" y="259"/>
                </a:lnTo>
                <a:lnTo>
                  <a:pt x="406" y="261"/>
                </a:lnTo>
                <a:lnTo>
                  <a:pt x="407" y="262"/>
                </a:lnTo>
                <a:lnTo>
                  <a:pt x="407" y="263"/>
                </a:lnTo>
                <a:lnTo>
                  <a:pt x="408" y="264"/>
                </a:lnTo>
                <a:lnTo>
                  <a:pt x="409" y="265"/>
                </a:lnTo>
                <a:lnTo>
                  <a:pt x="409" y="266"/>
                </a:lnTo>
                <a:lnTo>
                  <a:pt x="409" y="268"/>
                </a:lnTo>
                <a:lnTo>
                  <a:pt x="410" y="269"/>
                </a:lnTo>
                <a:lnTo>
                  <a:pt x="411" y="271"/>
                </a:lnTo>
                <a:lnTo>
                  <a:pt x="412" y="274"/>
                </a:lnTo>
                <a:lnTo>
                  <a:pt x="412" y="275"/>
                </a:lnTo>
                <a:lnTo>
                  <a:pt x="413" y="275"/>
                </a:lnTo>
                <a:lnTo>
                  <a:pt x="413" y="276"/>
                </a:lnTo>
                <a:lnTo>
                  <a:pt x="414" y="276"/>
                </a:lnTo>
                <a:lnTo>
                  <a:pt x="414" y="275"/>
                </a:lnTo>
                <a:lnTo>
                  <a:pt x="414" y="275"/>
                </a:lnTo>
                <a:lnTo>
                  <a:pt x="415" y="275"/>
                </a:lnTo>
                <a:lnTo>
                  <a:pt x="416" y="275"/>
                </a:lnTo>
                <a:lnTo>
                  <a:pt x="416" y="274"/>
                </a:lnTo>
                <a:lnTo>
                  <a:pt x="417" y="274"/>
                </a:lnTo>
                <a:lnTo>
                  <a:pt x="417" y="274"/>
                </a:lnTo>
                <a:lnTo>
                  <a:pt x="418" y="274"/>
                </a:lnTo>
                <a:lnTo>
                  <a:pt x="418" y="273"/>
                </a:lnTo>
                <a:lnTo>
                  <a:pt x="419" y="272"/>
                </a:lnTo>
                <a:lnTo>
                  <a:pt x="419" y="271"/>
                </a:lnTo>
                <a:lnTo>
                  <a:pt x="420" y="270"/>
                </a:lnTo>
                <a:lnTo>
                  <a:pt x="421" y="269"/>
                </a:lnTo>
                <a:lnTo>
                  <a:pt x="422" y="269"/>
                </a:lnTo>
                <a:lnTo>
                  <a:pt x="423" y="268"/>
                </a:lnTo>
                <a:lnTo>
                  <a:pt x="424" y="268"/>
                </a:lnTo>
                <a:lnTo>
                  <a:pt x="424" y="267"/>
                </a:lnTo>
                <a:lnTo>
                  <a:pt x="424" y="266"/>
                </a:lnTo>
                <a:lnTo>
                  <a:pt x="425" y="266"/>
                </a:lnTo>
                <a:lnTo>
                  <a:pt x="426" y="264"/>
                </a:lnTo>
                <a:lnTo>
                  <a:pt x="427" y="264"/>
                </a:lnTo>
                <a:lnTo>
                  <a:pt x="428" y="263"/>
                </a:lnTo>
                <a:lnTo>
                  <a:pt x="429" y="262"/>
                </a:lnTo>
                <a:lnTo>
                  <a:pt x="429" y="261"/>
                </a:lnTo>
                <a:lnTo>
                  <a:pt x="430" y="261"/>
                </a:lnTo>
                <a:lnTo>
                  <a:pt x="430" y="260"/>
                </a:lnTo>
                <a:lnTo>
                  <a:pt x="430" y="260"/>
                </a:lnTo>
                <a:lnTo>
                  <a:pt x="431" y="259"/>
                </a:lnTo>
                <a:lnTo>
                  <a:pt x="432" y="259"/>
                </a:lnTo>
                <a:lnTo>
                  <a:pt x="433" y="259"/>
                </a:lnTo>
                <a:lnTo>
                  <a:pt x="434" y="258"/>
                </a:lnTo>
                <a:lnTo>
                  <a:pt x="434" y="258"/>
                </a:lnTo>
                <a:lnTo>
                  <a:pt x="434" y="257"/>
                </a:lnTo>
                <a:lnTo>
                  <a:pt x="435" y="257"/>
                </a:lnTo>
                <a:lnTo>
                  <a:pt x="435" y="255"/>
                </a:lnTo>
                <a:lnTo>
                  <a:pt x="436" y="255"/>
                </a:lnTo>
                <a:lnTo>
                  <a:pt x="436" y="254"/>
                </a:lnTo>
                <a:lnTo>
                  <a:pt x="436" y="254"/>
                </a:lnTo>
                <a:lnTo>
                  <a:pt x="437" y="253"/>
                </a:lnTo>
                <a:lnTo>
                  <a:pt x="438" y="252"/>
                </a:lnTo>
                <a:lnTo>
                  <a:pt x="439" y="251"/>
                </a:lnTo>
                <a:lnTo>
                  <a:pt x="440" y="251"/>
                </a:lnTo>
                <a:lnTo>
                  <a:pt x="440" y="250"/>
                </a:lnTo>
                <a:lnTo>
                  <a:pt x="440" y="250"/>
                </a:lnTo>
                <a:lnTo>
                  <a:pt x="441" y="249"/>
                </a:lnTo>
                <a:lnTo>
                  <a:pt x="442" y="249"/>
                </a:lnTo>
                <a:lnTo>
                  <a:pt x="442" y="248"/>
                </a:lnTo>
                <a:lnTo>
                  <a:pt x="443" y="247"/>
                </a:lnTo>
                <a:lnTo>
                  <a:pt x="444" y="247"/>
                </a:lnTo>
                <a:lnTo>
                  <a:pt x="445" y="246"/>
                </a:lnTo>
                <a:lnTo>
                  <a:pt x="445" y="246"/>
                </a:lnTo>
                <a:lnTo>
                  <a:pt x="445" y="246"/>
                </a:lnTo>
                <a:lnTo>
                  <a:pt x="446" y="246"/>
                </a:lnTo>
                <a:lnTo>
                  <a:pt x="446" y="245"/>
                </a:lnTo>
                <a:lnTo>
                  <a:pt x="447" y="245"/>
                </a:lnTo>
                <a:lnTo>
                  <a:pt x="448" y="244"/>
                </a:lnTo>
                <a:lnTo>
                  <a:pt x="449" y="244"/>
                </a:lnTo>
                <a:lnTo>
                  <a:pt x="449" y="244"/>
                </a:lnTo>
                <a:lnTo>
                  <a:pt x="450" y="243"/>
                </a:lnTo>
                <a:lnTo>
                  <a:pt x="450" y="242"/>
                </a:lnTo>
                <a:lnTo>
                  <a:pt x="451" y="241"/>
                </a:lnTo>
                <a:lnTo>
                  <a:pt x="452" y="240"/>
                </a:lnTo>
                <a:lnTo>
                  <a:pt x="453" y="240"/>
                </a:lnTo>
                <a:lnTo>
                  <a:pt x="454" y="239"/>
                </a:lnTo>
                <a:lnTo>
                  <a:pt x="455" y="239"/>
                </a:lnTo>
                <a:lnTo>
                  <a:pt x="455" y="238"/>
                </a:lnTo>
                <a:lnTo>
                  <a:pt x="455" y="238"/>
                </a:lnTo>
                <a:lnTo>
                  <a:pt x="456" y="237"/>
                </a:lnTo>
                <a:lnTo>
                  <a:pt x="457" y="237"/>
                </a:lnTo>
                <a:lnTo>
                  <a:pt x="457" y="236"/>
                </a:lnTo>
                <a:lnTo>
                  <a:pt x="458" y="236"/>
                </a:lnTo>
                <a:lnTo>
                  <a:pt x="459" y="236"/>
                </a:lnTo>
                <a:lnTo>
                  <a:pt x="460" y="237"/>
                </a:lnTo>
                <a:lnTo>
                  <a:pt x="460" y="238"/>
                </a:lnTo>
                <a:lnTo>
                  <a:pt x="460" y="239"/>
                </a:lnTo>
                <a:lnTo>
                  <a:pt x="461" y="241"/>
                </a:lnTo>
                <a:lnTo>
                  <a:pt x="462" y="242"/>
                </a:lnTo>
                <a:lnTo>
                  <a:pt x="463" y="244"/>
                </a:lnTo>
                <a:lnTo>
                  <a:pt x="464" y="244"/>
                </a:lnTo>
                <a:lnTo>
                  <a:pt x="465" y="246"/>
                </a:lnTo>
                <a:lnTo>
                  <a:pt x="465" y="246"/>
                </a:lnTo>
                <a:lnTo>
                  <a:pt x="465" y="247"/>
                </a:lnTo>
                <a:lnTo>
                  <a:pt x="466" y="248"/>
                </a:lnTo>
                <a:lnTo>
                  <a:pt x="467" y="248"/>
                </a:lnTo>
                <a:lnTo>
                  <a:pt x="467" y="249"/>
                </a:lnTo>
                <a:lnTo>
                  <a:pt x="467" y="249"/>
                </a:lnTo>
                <a:lnTo>
                  <a:pt x="467" y="250"/>
                </a:lnTo>
                <a:lnTo>
                  <a:pt x="468" y="250"/>
                </a:lnTo>
                <a:lnTo>
                  <a:pt x="469" y="251"/>
                </a:lnTo>
                <a:lnTo>
                  <a:pt x="469" y="252"/>
                </a:lnTo>
                <a:lnTo>
                  <a:pt x="470" y="253"/>
                </a:lnTo>
                <a:lnTo>
                  <a:pt x="471" y="254"/>
                </a:lnTo>
                <a:lnTo>
                  <a:pt x="471" y="255"/>
                </a:lnTo>
                <a:lnTo>
                  <a:pt x="471" y="256"/>
                </a:lnTo>
                <a:lnTo>
                  <a:pt x="472" y="258"/>
                </a:lnTo>
                <a:lnTo>
                  <a:pt x="473" y="259"/>
                </a:lnTo>
                <a:lnTo>
                  <a:pt x="473" y="260"/>
                </a:lnTo>
                <a:lnTo>
                  <a:pt x="474" y="262"/>
                </a:lnTo>
                <a:lnTo>
                  <a:pt x="474" y="263"/>
                </a:lnTo>
                <a:lnTo>
                  <a:pt x="475" y="264"/>
                </a:lnTo>
                <a:lnTo>
                  <a:pt x="476" y="266"/>
                </a:lnTo>
                <a:lnTo>
                  <a:pt x="476" y="268"/>
                </a:lnTo>
                <a:lnTo>
                  <a:pt x="477" y="268"/>
                </a:lnTo>
                <a:lnTo>
                  <a:pt x="477" y="269"/>
                </a:lnTo>
                <a:lnTo>
                  <a:pt x="478" y="270"/>
                </a:lnTo>
                <a:lnTo>
                  <a:pt x="478" y="271"/>
                </a:lnTo>
                <a:lnTo>
                  <a:pt x="479" y="272"/>
                </a:lnTo>
                <a:lnTo>
                  <a:pt x="479" y="274"/>
                </a:lnTo>
                <a:lnTo>
                  <a:pt x="479" y="274"/>
                </a:lnTo>
                <a:lnTo>
                  <a:pt x="480" y="275"/>
                </a:lnTo>
                <a:lnTo>
                  <a:pt x="481" y="277"/>
                </a:lnTo>
                <a:lnTo>
                  <a:pt x="481" y="279"/>
                </a:lnTo>
                <a:lnTo>
                  <a:pt x="481" y="280"/>
                </a:lnTo>
                <a:lnTo>
                  <a:pt x="482" y="281"/>
                </a:lnTo>
                <a:lnTo>
                  <a:pt x="483" y="283"/>
                </a:lnTo>
                <a:lnTo>
                  <a:pt x="483" y="284"/>
                </a:lnTo>
                <a:lnTo>
                  <a:pt x="484" y="285"/>
                </a:lnTo>
                <a:lnTo>
                  <a:pt x="485" y="284"/>
                </a:lnTo>
                <a:lnTo>
                  <a:pt x="486" y="282"/>
                </a:lnTo>
                <a:lnTo>
                  <a:pt x="486" y="280"/>
                </a:lnTo>
                <a:lnTo>
                  <a:pt x="486" y="280"/>
                </a:lnTo>
                <a:lnTo>
                  <a:pt x="487" y="278"/>
                </a:lnTo>
                <a:lnTo>
                  <a:pt x="488" y="278"/>
                </a:lnTo>
                <a:lnTo>
                  <a:pt x="488" y="277"/>
                </a:lnTo>
                <a:lnTo>
                  <a:pt x="489" y="277"/>
                </a:lnTo>
                <a:lnTo>
                  <a:pt x="489" y="278"/>
                </a:lnTo>
                <a:lnTo>
                  <a:pt x="490" y="278"/>
                </a:lnTo>
                <a:lnTo>
                  <a:pt x="491" y="279"/>
                </a:lnTo>
                <a:lnTo>
                  <a:pt x="491" y="280"/>
                </a:lnTo>
                <a:lnTo>
                  <a:pt x="491" y="280"/>
                </a:lnTo>
                <a:lnTo>
                  <a:pt x="491" y="281"/>
                </a:lnTo>
                <a:lnTo>
                  <a:pt x="492" y="283"/>
                </a:lnTo>
                <a:lnTo>
                  <a:pt x="492" y="284"/>
                </a:lnTo>
                <a:lnTo>
                  <a:pt x="493" y="285"/>
                </a:lnTo>
                <a:lnTo>
                  <a:pt x="494" y="287"/>
                </a:lnTo>
                <a:lnTo>
                  <a:pt x="494" y="287"/>
                </a:lnTo>
                <a:lnTo>
                  <a:pt x="495" y="288"/>
                </a:lnTo>
                <a:lnTo>
                  <a:pt x="496" y="289"/>
                </a:lnTo>
                <a:lnTo>
                  <a:pt x="496" y="290"/>
                </a:lnTo>
                <a:lnTo>
                  <a:pt x="497" y="293"/>
                </a:lnTo>
                <a:lnTo>
                  <a:pt x="497" y="294"/>
                </a:lnTo>
                <a:lnTo>
                  <a:pt x="497" y="295"/>
                </a:lnTo>
                <a:lnTo>
                  <a:pt x="498" y="296"/>
                </a:lnTo>
                <a:lnTo>
                  <a:pt x="498" y="297"/>
                </a:lnTo>
                <a:lnTo>
                  <a:pt x="499" y="297"/>
                </a:lnTo>
                <a:lnTo>
                  <a:pt x="499" y="299"/>
                </a:lnTo>
                <a:lnTo>
                  <a:pt x="500" y="300"/>
                </a:lnTo>
                <a:lnTo>
                  <a:pt x="500" y="300"/>
                </a:lnTo>
                <a:lnTo>
                  <a:pt x="501" y="301"/>
                </a:lnTo>
                <a:lnTo>
                  <a:pt x="501" y="303"/>
                </a:lnTo>
                <a:lnTo>
                  <a:pt x="501" y="304"/>
                </a:lnTo>
                <a:lnTo>
                  <a:pt x="502" y="305"/>
                </a:lnTo>
                <a:lnTo>
                  <a:pt x="503" y="307"/>
                </a:lnTo>
                <a:lnTo>
                  <a:pt x="503" y="308"/>
                </a:lnTo>
                <a:lnTo>
                  <a:pt x="504" y="310"/>
                </a:lnTo>
                <a:lnTo>
                  <a:pt x="504" y="311"/>
                </a:lnTo>
                <a:lnTo>
                  <a:pt x="504" y="312"/>
                </a:lnTo>
                <a:lnTo>
                  <a:pt x="505" y="315"/>
                </a:lnTo>
                <a:lnTo>
                  <a:pt x="506" y="316"/>
                </a:lnTo>
                <a:lnTo>
                  <a:pt x="507" y="317"/>
                </a:lnTo>
                <a:lnTo>
                  <a:pt x="507" y="319"/>
                </a:lnTo>
                <a:lnTo>
                  <a:pt x="508" y="320"/>
                </a:lnTo>
                <a:lnTo>
                  <a:pt x="509" y="321"/>
                </a:lnTo>
                <a:lnTo>
                  <a:pt x="510" y="321"/>
                </a:lnTo>
                <a:lnTo>
                  <a:pt x="510" y="321"/>
                </a:lnTo>
                <a:lnTo>
                  <a:pt x="510" y="322"/>
                </a:lnTo>
                <a:lnTo>
                  <a:pt x="510" y="323"/>
                </a:lnTo>
                <a:lnTo>
                  <a:pt x="511" y="323"/>
                </a:lnTo>
                <a:lnTo>
                  <a:pt x="511" y="324"/>
                </a:lnTo>
                <a:lnTo>
                  <a:pt x="512" y="324"/>
                </a:lnTo>
                <a:lnTo>
                  <a:pt x="512" y="325"/>
                </a:lnTo>
                <a:lnTo>
                  <a:pt x="513" y="326"/>
                </a:lnTo>
                <a:lnTo>
                  <a:pt x="514" y="327"/>
                </a:lnTo>
                <a:lnTo>
                  <a:pt x="515" y="328"/>
                </a:lnTo>
                <a:lnTo>
                  <a:pt x="516" y="328"/>
                </a:lnTo>
                <a:lnTo>
                  <a:pt x="516" y="330"/>
                </a:lnTo>
                <a:lnTo>
                  <a:pt x="517" y="331"/>
                </a:lnTo>
                <a:lnTo>
                  <a:pt x="517" y="333"/>
                </a:lnTo>
                <a:lnTo>
                  <a:pt x="518" y="335"/>
                </a:lnTo>
                <a:lnTo>
                  <a:pt x="519" y="336"/>
                </a:lnTo>
                <a:lnTo>
                  <a:pt x="520" y="336"/>
                </a:lnTo>
                <a:lnTo>
                  <a:pt x="520" y="338"/>
                </a:lnTo>
                <a:lnTo>
                  <a:pt x="521" y="338"/>
                </a:lnTo>
                <a:lnTo>
                  <a:pt x="521" y="340"/>
                </a:lnTo>
                <a:lnTo>
                  <a:pt x="522" y="340"/>
                </a:lnTo>
                <a:lnTo>
                  <a:pt x="522" y="341"/>
                </a:lnTo>
                <a:lnTo>
                  <a:pt x="522" y="341"/>
                </a:lnTo>
                <a:lnTo>
                  <a:pt x="522" y="341"/>
                </a:lnTo>
                <a:lnTo>
                  <a:pt x="522" y="342"/>
                </a:lnTo>
                <a:lnTo>
                  <a:pt x="523" y="344"/>
                </a:lnTo>
                <a:lnTo>
                  <a:pt x="524" y="345"/>
                </a:lnTo>
                <a:lnTo>
                  <a:pt x="524" y="346"/>
                </a:lnTo>
                <a:lnTo>
                  <a:pt x="525" y="347"/>
                </a:lnTo>
                <a:lnTo>
                  <a:pt x="525" y="347"/>
                </a:lnTo>
                <a:lnTo>
                  <a:pt x="526" y="348"/>
                </a:lnTo>
                <a:lnTo>
                  <a:pt x="527" y="350"/>
                </a:lnTo>
                <a:lnTo>
                  <a:pt x="527" y="351"/>
                </a:lnTo>
                <a:lnTo>
                  <a:pt x="528" y="352"/>
                </a:lnTo>
                <a:lnTo>
                  <a:pt x="528" y="352"/>
                </a:lnTo>
                <a:lnTo>
                  <a:pt x="529" y="352"/>
                </a:lnTo>
                <a:lnTo>
                  <a:pt x="530" y="353"/>
                </a:lnTo>
                <a:lnTo>
                  <a:pt x="531" y="353"/>
                </a:lnTo>
                <a:lnTo>
                  <a:pt x="531" y="355"/>
                </a:lnTo>
                <a:lnTo>
                  <a:pt x="532" y="355"/>
                </a:lnTo>
                <a:lnTo>
                  <a:pt x="532" y="356"/>
                </a:lnTo>
                <a:lnTo>
                  <a:pt x="532" y="356"/>
                </a:lnTo>
                <a:lnTo>
                  <a:pt x="532" y="357"/>
                </a:lnTo>
                <a:lnTo>
                  <a:pt x="533" y="358"/>
                </a:lnTo>
                <a:lnTo>
                  <a:pt x="534" y="360"/>
                </a:lnTo>
                <a:lnTo>
                  <a:pt x="534" y="362"/>
                </a:lnTo>
                <a:lnTo>
                  <a:pt x="535" y="362"/>
                </a:lnTo>
                <a:lnTo>
                  <a:pt x="536" y="362"/>
                </a:lnTo>
                <a:lnTo>
                  <a:pt x="537" y="361"/>
                </a:lnTo>
                <a:lnTo>
                  <a:pt x="537" y="361"/>
                </a:lnTo>
                <a:lnTo>
                  <a:pt x="538" y="361"/>
                </a:lnTo>
                <a:lnTo>
                  <a:pt x="539" y="361"/>
                </a:lnTo>
                <a:lnTo>
                  <a:pt x="540" y="361"/>
                </a:lnTo>
                <a:lnTo>
                  <a:pt x="541" y="361"/>
                </a:lnTo>
                <a:lnTo>
                  <a:pt x="541" y="361"/>
                </a:lnTo>
                <a:lnTo>
                  <a:pt x="542" y="361"/>
                </a:lnTo>
                <a:lnTo>
                  <a:pt x="542" y="360"/>
                </a:lnTo>
                <a:lnTo>
                  <a:pt x="543" y="360"/>
                </a:lnTo>
                <a:lnTo>
                  <a:pt x="543" y="360"/>
                </a:lnTo>
                <a:lnTo>
                  <a:pt x="544" y="360"/>
                </a:lnTo>
                <a:lnTo>
                  <a:pt x="545" y="360"/>
                </a:lnTo>
                <a:lnTo>
                  <a:pt x="546" y="360"/>
                </a:lnTo>
                <a:lnTo>
                  <a:pt x="546" y="359"/>
                </a:lnTo>
                <a:lnTo>
                  <a:pt x="547" y="358"/>
                </a:lnTo>
                <a:lnTo>
                  <a:pt x="547" y="358"/>
                </a:lnTo>
                <a:lnTo>
                  <a:pt x="548" y="357"/>
                </a:lnTo>
                <a:lnTo>
                  <a:pt x="548" y="357"/>
                </a:lnTo>
                <a:lnTo>
                  <a:pt x="549" y="356"/>
                </a:lnTo>
                <a:lnTo>
                  <a:pt x="550" y="356"/>
                </a:lnTo>
                <a:lnTo>
                  <a:pt x="550" y="355"/>
                </a:lnTo>
                <a:lnTo>
                  <a:pt x="551" y="354"/>
                </a:lnTo>
                <a:lnTo>
                  <a:pt x="552" y="353"/>
                </a:lnTo>
                <a:lnTo>
                  <a:pt x="553" y="352"/>
                </a:lnTo>
                <a:lnTo>
                  <a:pt x="553" y="352"/>
                </a:lnTo>
                <a:lnTo>
                  <a:pt x="553" y="353"/>
                </a:lnTo>
                <a:lnTo>
                  <a:pt x="553" y="353"/>
                </a:lnTo>
                <a:lnTo>
                  <a:pt x="553" y="356"/>
                </a:lnTo>
                <a:lnTo>
                  <a:pt x="554" y="356"/>
                </a:lnTo>
                <a:lnTo>
                  <a:pt x="555" y="356"/>
                </a:lnTo>
                <a:lnTo>
                  <a:pt x="556" y="357"/>
                </a:lnTo>
                <a:lnTo>
                  <a:pt x="557" y="357"/>
                </a:lnTo>
                <a:lnTo>
                  <a:pt x="557" y="358"/>
                </a:lnTo>
                <a:lnTo>
                  <a:pt x="558" y="359"/>
                </a:lnTo>
                <a:lnTo>
                  <a:pt x="558" y="361"/>
                </a:lnTo>
                <a:lnTo>
                  <a:pt x="559" y="362"/>
                </a:lnTo>
                <a:lnTo>
                  <a:pt x="559" y="362"/>
                </a:lnTo>
                <a:lnTo>
                  <a:pt x="559" y="364"/>
                </a:lnTo>
                <a:lnTo>
                  <a:pt x="560" y="366"/>
                </a:lnTo>
                <a:lnTo>
                  <a:pt x="560" y="367"/>
                </a:lnTo>
                <a:lnTo>
                  <a:pt x="561" y="368"/>
                </a:lnTo>
                <a:lnTo>
                  <a:pt x="562" y="369"/>
                </a:lnTo>
                <a:lnTo>
                  <a:pt x="563" y="371"/>
                </a:lnTo>
                <a:lnTo>
                  <a:pt x="563" y="372"/>
                </a:lnTo>
                <a:lnTo>
                  <a:pt x="563" y="373"/>
                </a:lnTo>
                <a:lnTo>
                  <a:pt x="564" y="373"/>
                </a:lnTo>
                <a:lnTo>
                  <a:pt x="564" y="375"/>
                </a:lnTo>
                <a:lnTo>
                  <a:pt x="565" y="376"/>
                </a:lnTo>
                <a:lnTo>
                  <a:pt x="565" y="377"/>
                </a:lnTo>
                <a:lnTo>
                  <a:pt x="566" y="379"/>
                </a:lnTo>
                <a:lnTo>
                  <a:pt x="567" y="381"/>
                </a:lnTo>
                <a:lnTo>
                  <a:pt x="567" y="382"/>
                </a:lnTo>
                <a:lnTo>
                  <a:pt x="568" y="383"/>
                </a:lnTo>
                <a:lnTo>
                  <a:pt x="568" y="384"/>
                </a:lnTo>
                <a:lnTo>
                  <a:pt x="569" y="386"/>
                </a:lnTo>
                <a:lnTo>
                  <a:pt x="570" y="387"/>
                </a:lnTo>
                <a:lnTo>
                  <a:pt x="571" y="388"/>
                </a:lnTo>
                <a:lnTo>
                  <a:pt x="571" y="390"/>
                </a:lnTo>
                <a:lnTo>
                  <a:pt x="572" y="391"/>
                </a:lnTo>
                <a:lnTo>
                  <a:pt x="572" y="392"/>
                </a:lnTo>
                <a:lnTo>
                  <a:pt x="573" y="393"/>
                </a:lnTo>
                <a:lnTo>
                  <a:pt x="573" y="393"/>
                </a:lnTo>
                <a:lnTo>
                  <a:pt x="573" y="393"/>
                </a:lnTo>
                <a:lnTo>
                  <a:pt x="574" y="394"/>
                </a:lnTo>
                <a:lnTo>
                  <a:pt x="575" y="395"/>
                </a:lnTo>
                <a:lnTo>
                  <a:pt x="575" y="396"/>
                </a:lnTo>
                <a:lnTo>
                  <a:pt x="576" y="396"/>
                </a:lnTo>
                <a:lnTo>
                  <a:pt x="577" y="397"/>
                </a:lnTo>
                <a:lnTo>
                  <a:pt x="578" y="397"/>
                </a:lnTo>
                <a:lnTo>
                  <a:pt x="578" y="398"/>
                </a:lnTo>
                <a:lnTo>
                  <a:pt x="579" y="398"/>
                </a:lnTo>
                <a:lnTo>
                  <a:pt x="579" y="399"/>
                </a:lnTo>
                <a:lnTo>
                  <a:pt x="580" y="400"/>
                </a:lnTo>
                <a:lnTo>
                  <a:pt x="581" y="401"/>
                </a:lnTo>
                <a:lnTo>
                  <a:pt x="582" y="402"/>
                </a:lnTo>
                <a:lnTo>
                  <a:pt x="583" y="403"/>
                </a:lnTo>
                <a:lnTo>
                  <a:pt x="584" y="403"/>
                </a:lnTo>
                <a:lnTo>
                  <a:pt x="584" y="404"/>
                </a:lnTo>
                <a:lnTo>
                  <a:pt x="584" y="404"/>
                </a:lnTo>
                <a:lnTo>
                  <a:pt x="584" y="405"/>
                </a:lnTo>
                <a:lnTo>
                  <a:pt x="585" y="405"/>
                </a:lnTo>
                <a:lnTo>
                  <a:pt x="585" y="406"/>
                </a:lnTo>
                <a:lnTo>
                  <a:pt x="586" y="406"/>
                </a:lnTo>
                <a:lnTo>
                  <a:pt x="587" y="407"/>
                </a:lnTo>
                <a:lnTo>
                  <a:pt x="588" y="408"/>
                </a:lnTo>
                <a:lnTo>
                  <a:pt x="589" y="408"/>
                </a:lnTo>
                <a:lnTo>
                  <a:pt x="589" y="409"/>
                </a:lnTo>
                <a:lnTo>
                  <a:pt x="589" y="410"/>
                </a:lnTo>
                <a:lnTo>
                  <a:pt x="589" y="409"/>
                </a:lnTo>
                <a:lnTo>
                  <a:pt x="590" y="410"/>
                </a:lnTo>
                <a:lnTo>
                  <a:pt x="591" y="410"/>
                </a:lnTo>
                <a:lnTo>
                  <a:pt x="592" y="409"/>
                </a:lnTo>
                <a:lnTo>
                  <a:pt x="593" y="409"/>
                </a:lnTo>
                <a:lnTo>
                  <a:pt x="594" y="408"/>
                </a:lnTo>
                <a:lnTo>
                  <a:pt x="594" y="409"/>
                </a:lnTo>
                <a:lnTo>
                  <a:pt x="595" y="409"/>
                </a:lnTo>
                <a:lnTo>
                  <a:pt x="595" y="410"/>
                </a:lnTo>
                <a:lnTo>
                  <a:pt x="596" y="410"/>
                </a:lnTo>
                <a:lnTo>
                  <a:pt x="596" y="410"/>
                </a:lnTo>
                <a:lnTo>
                  <a:pt x="596" y="411"/>
                </a:lnTo>
                <a:lnTo>
                  <a:pt x="596" y="412"/>
                </a:lnTo>
                <a:lnTo>
                  <a:pt x="597" y="412"/>
                </a:lnTo>
                <a:lnTo>
                  <a:pt x="598" y="413"/>
                </a:lnTo>
                <a:lnTo>
                  <a:pt x="599" y="412"/>
                </a:lnTo>
                <a:lnTo>
                  <a:pt x="599" y="411"/>
                </a:lnTo>
                <a:lnTo>
                  <a:pt x="599" y="410"/>
                </a:lnTo>
                <a:lnTo>
                  <a:pt x="600" y="410"/>
                </a:lnTo>
                <a:lnTo>
                  <a:pt x="600" y="409"/>
                </a:lnTo>
                <a:lnTo>
                  <a:pt x="601" y="409"/>
                </a:lnTo>
                <a:lnTo>
                  <a:pt x="601" y="408"/>
                </a:lnTo>
                <a:lnTo>
                  <a:pt x="602" y="408"/>
                </a:lnTo>
                <a:lnTo>
                  <a:pt x="602" y="408"/>
                </a:lnTo>
                <a:lnTo>
                  <a:pt x="602" y="407"/>
                </a:lnTo>
                <a:lnTo>
                  <a:pt x="603" y="406"/>
                </a:lnTo>
                <a:lnTo>
                  <a:pt x="604" y="404"/>
                </a:lnTo>
                <a:lnTo>
                  <a:pt x="604" y="403"/>
                </a:lnTo>
                <a:lnTo>
                  <a:pt x="605" y="402"/>
                </a:lnTo>
                <a:lnTo>
                  <a:pt x="606" y="402"/>
                </a:lnTo>
                <a:lnTo>
                  <a:pt x="606" y="401"/>
                </a:lnTo>
                <a:lnTo>
                  <a:pt x="607" y="401"/>
                </a:lnTo>
                <a:lnTo>
                  <a:pt x="607" y="399"/>
                </a:lnTo>
                <a:lnTo>
                  <a:pt x="608" y="399"/>
                </a:lnTo>
                <a:lnTo>
                  <a:pt x="608" y="398"/>
                </a:lnTo>
                <a:lnTo>
                  <a:pt x="608" y="398"/>
                </a:lnTo>
                <a:lnTo>
                  <a:pt x="609" y="397"/>
                </a:lnTo>
                <a:lnTo>
                  <a:pt x="609" y="397"/>
                </a:lnTo>
                <a:lnTo>
                  <a:pt x="609" y="396"/>
                </a:lnTo>
                <a:lnTo>
                  <a:pt x="610" y="395"/>
                </a:lnTo>
                <a:lnTo>
                  <a:pt x="611" y="394"/>
                </a:lnTo>
                <a:lnTo>
                  <a:pt x="612" y="393"/>
                </a:lnTo>
                <a:lnTo>
                  <a:pt x="613" y="393"/>
                </a:lnTo>
                <a:lnTo>
                  <a:pt x="614" y="393"/>
                </a:lnTo>
                <a:lnTo>
                  <a:pt x="614" y="393"/>
                </a:lnTo>
                <a:lnTo>
                  <a:pt x="615" y="393"/>
                </a:lnTo>
                <a:lnTo>
                  <a:pt x="615" y="392"/>
                </a:lnTo>
                <a:lnTo>
                  <a:pt x="615" y="392"/>
                </a:lnTo>
                <a:lnTo>
                  <a:pt x="616" y="392"/>
                </a:lnTo>
                <a:lnTo>
                  <a:pt x="616" y="391"/>
                </a:lnTo>
                <a:lnTo>
                  <a:pt x="617" y="391"/>
                </a:lnTo>
                <a:lnTo>
                  <a:pt x="617" y="390"/>
                </a:lnTo>
                <a:lnTo>
                  <a:pt x="618" y="390"/>
                </a:lnTo>
                <a:lnTo>
                  <a:pt x="619" y="391"/>
                </a:lnTo>
                <a:lnTo>
                  <a:pt x="620" y="392"/>
                </a:lnTo>
                <a:lnTo>
                  <a:pt x="620" y="393"/>
                </a:lnTo>
                <a:lnTo>
                  <a:pt x="620" y="394"/>
                </a:lnTo>
                <a:lnTo>
                  <a:pt x="621" y="396"/>
                </a:lnTo>
                <a:lnTo>
                  <a:pt x="622" y="397"/>
                </a:lnTo>
                <a:lnTo>
                  <a:pt x="623" y="398"/>
                </a:lnTo>
                <a:lnTo>
                  <a:pt x="624" y="398"/>
                </a:lnTo>
                <a:lnTo>
                  <a:pt x="625" y="399"/>
                </a:lnTo>
                <a:lnTo>
                  <a:pt x="625" y="401"/>
                </a:lnTo>
                <a:lnTo>
                  <a:pt x="626" y="402"/>
                </a:lnTo>
                <a:lnTo>
                  <a:pt x="626" y="403"/>
                </a:lnTo>
                <a:lnTo>
                  <a:pt x="627" y="403"/>
                </a:lnTo>
                <a:lnTo>
                  <a:pt x="627" y="404"/>
                </a:lnTo>
                <a:lnTo>
                  <a:pt x="628" y="404"/>
                </a:lnTo>
                <a:lnTo>
                  <a:pt x="628" y="406"/>
                </a:lnTo>
                <a:lnTo>
                  <a:pt x="629" y="406"/>
                </a:lnTo>
                <a:lnTo>
                  <a:pt x="629" y="407"/>
                </a:lnTo>
                <a:lnTo>
                  <a:pt x="630" y="407"/>
                </a:lnTo>
                <a:lnTo>
                  <a:pt x="630" y="408"/>
                </a:lnTo>
                <a:lnTo>
                  <a:pt x="631" y="409"/>
                </a:lnTo>
                <a:lnTo>
                  <a:pt x="631" y="410"/>
                </a:lnTo>
                <a:lnTo>
                  <a:pt x="632" y="410"/>
                </a:lnTo>
                <a:lnTo>
                  <a:pt x="633" y="411"/>
                </a:lnTo>
                <a:lnTo>
                  <a:pt x="633" y="413"/>
                </a:lnTo>
                <a:lnTo>
                  <a:pt x="634" y="413"/>
                </a:lnTo>
                <a:lnTo>
                  <a:pt x="634" y="414"/>
                </a:lnTo>
                <a:lnTo>
                  <a:pt x="635" y="415"/>
                </a:lnTo>
                <a:lnTo>
                  <a:pt x="635" y="416"/>
                </a:lnTo>
                <a:lnTo>
                  <a:pt x="635" y="417"/>
                </a:lnTo>
                <a:lnTo>
                  <a:pt x="636" y="418"/>
                </a:lnTo>
                <a:lnTo>
                  <a:pt x="637" y="419"/>
                </a:lnTo>
                <a:lnTo>
                  <a:pt x="638" y="419"/>
                </a:lnTo>
                <a:lnTo>
                  <a:pt x="638" y="420"/>
                </a:lnTo>
                <a:lnTo>
                  <a:pt x="639" y="421"/>
                </a:lnTo>
                <a:lnTo>
                  <a:pt x="639" y="422"/>
                </a:lnTo>
                <a:lnTo>
                  <a:pt x="639" y="422"/>
                </a:lnTo>
                <a:lnTo>
                  <a:pt x="639" y="423"/>
                </a:lnTo>
                <a:lnTo>
                  <a:pt x="640" y="424"/>
                </a:lnTo>
                <a:lnTo>
                  <a:pt x="640" y="424"/>
                </a:lnTo>
                <a:lnTo>
                  <a:pt x="641" y="424"/>
                </a:lnTo>
                <a:lnTo>
                  <a:pt x="642" y="423"/>
                </a:lnTo>
                <a:lnTo>
                  <a:pt x="643" y="422"/>
                </a:lnTo>
                <a:lnTo>
                  <a:pt x="644" y="423"/>
                </a:lnTo>
                <a:lnTo>
                  <a:pt x="645" y="423"/>
                </a:lnTo>
                <a:lnTo>
                  <a:pt x="645" y="423"/>
                </a:lnTo>
                <a:lnTo>
                  <a:pt x="645" y="424"/>
                </a:lnTo>
                <a:lnTo>
                  <a:pt x="646" y="424"/>
                </a:lnTo>
                <a:lnTo>
                  <a:pt x="647" y="424"/>
                </a:lnTo>
                <a:lnTo>
                  <a:pt x="648" y="425"/>
                </a:lnTo>
                <a:lnTo>
                  <a:pt x="649" y="425"/>
                </a:lnTo>
                <a:lnTo>
                  <a:pt x="649" y="426"/>
                </a:lnTo>
                <a:lnTo>
                  <a:pt x="650" y="426"/>
                </a:lnTo>
                <a:lnTo>
                  <a:pt x="651" y="426"/>
                </a:lnTo>
                <a:lnTo>
                  <a:pt x="651" y="427"/>
                </a:lnTo>
                <a:lnTo>
                  <a:pt x="651" y="427"/>
                </a:lnTo>
                <a:lnTo>
                  <a:pt x="651" y="428"/>
                </a:lnTo>
                <a:lnTo>
                  <a:pt x="652" y="429"/>
                </a:lnTo>
                <a:lnTo>
                  <a:pt x="653" y="429"/>
                </a:lnTo>
                <a:lnTo>
                  <a:pt x="654" y="429"/>
                </a:lnTo>
                <a:lnTo>
                  <a:pt x="654" y="430"/>
                </a:lnTo>
                <a:lnTo>
                  <a:pt x="655" y="430"/>
                </a:lnTo>
                <a:lnTo>
                  <a:pt x="656" y="431"/>
                </a:lnTo>
                <a:lnTo>
                  <a:pt x="656" y="432"/>
                </a:lnTo>
                <a:lnTo>
                  <a:pt x="657" y="433"/>
                </a:lnTo>
                <a:lnTo>
                  <a:pt x="657" y="434"/>
                </a:lnTo>
                <a:lnTo>
                  <a:pt x="658" y="434"/>
                </a:lnTo>
                <a:lnTo>
                  <a:pt x="659" y="434"/>
                </a:lnTo>
                <a:lnTo>
                  <a:pt x="660" y="435"/>
                </a:lnTo>
                <a:lnTo>
                  <a:pt x="660" y="436"/>
                </a:lnTo>
                <a:lnTo>
                  <a:pt x="661" y="436"/>
                </a:lnTo>
                <a:lnTo>
                  <a:pt x="661" y="437"/>
                </a:lnTo>
                <a:lnTo>
                  <a:pt x="661" y="437"/>
                </a:lnTo>
                <a:lnTo>
                  <a:pt x="662" y="437"/>
                </a:lnTo>
                <a:lnTo>
                  <a:pt x="663" y="438"/>
                </a:lnTo>
                <a:lnTo>
                  <a:pt x="663" y="438"/>
                </a:lnTo>
                <a:lnTo>
                  <a:pt x="664" y="438"/>
                </a:lnTo>
                <a:lnTo>
                  <a:pt x="665" y="437"/>
                </a:lnTo>
                <a:lnTo>
                  <a:pt x="666" y="438"/>
                </a:lnTo>
                <a:lnTo>
                  <a:pt x="666" y="439"/>
                </a:lnTo>
                <a:lnTo>
                  <a:pt x="667" y="439"/>
                </a:lnTo>
                <a:lnTo>
                  <a:pt x="668" y="440"/>
                </a:lnTo>
                <a:lnTo>
                  <a:pt x="669" y="439"/>
                </a:lnTo>
                <a:lnTo>
                  <a:pt x="670" y="439"/>
                </a:lnTo>
                <a:lnTo>
                  <a:pt x="670" y="439"/>
                </a:lnTo>
                <a:lnTo>
                  <a:pt x="671" y="439"/>
                </a:lnTo>
                <a:lnTo>
                  <a:pt x="671" y="438"/>
                </a:lnTo>
                <a:lnTo>
                  <a:pt x="671" y="438"/>
                </a:lnTo>
                <a:lnTo>
                  <a:pt x="672" y="438"/>
                </a:lnTo>
                <a:lnTo>
                  <a:pt x="673" y="438"/>
                </a:lnTo>
                <a:lnTo>
                  <a:pt x="674" y="438"/>
                </a:lnTo>
                <a:lnTo>
                  <a:pt x="675" y="438"/>
                </a:lnTo>
                <a:lnTo>
                  <a:pt x="676" y="438"/>
                </a:lnTo>
                <a:lnTo>
                  <a:pt x="676" y="438"/>
                </a:lnTo>
                <a:lnTo>
                  <a:pt x="676" y="438"/>
                </a:lnTo>
                <a:lnTo>
                  <a:pt x="677" y="437"/>
                </a:lnTo>
                <a:lnTo>
                  <a:pt x="678" y="436"/>
                </a:lnTo>
                <a:lnTo>
                  <a:pt x="678" y="435"/>
                </a:lnTo>
                <a:lnTo>
                  <a:pt x="679" y="434"/>
                </a:lnTo>
                <a:lnTo>
                  <a:pt x="680" y="434"/>
                </a:lnTo>
                <a:lnTo>
                  <a:pt x="680" y="433"/>
                </a:lnTo>
                <a:lnTo>
                  <a:pt x="681" y="433"/>
                </a:lnTo>
                <a:lnTo>
                  <a:pt x="681" y="432"/>
                </a:lnTo>
                <a:lnTo>
                  <a:pt x="681" y="431"/>
                </a:lnTo>
                <a:lnTo>
                  <a:pt x="681" y="431"/>
                </a:lnTo>
                <a:lnTo>
                  <a:pt x="681" y="429"/>
                </a:lnTo>
                <a:lnTo>
                  <a:pt x="682" y="429"/>
                </a:lnTo>
                <a:lnTo>
                  <a:pt x="683" y="429"/>
                </a:lnTo>
                <a:lnTo>
                  <a:pt x="683" y="428"/>
                </a:lnTo>
                <a:lnTo>
                  <a:pt x="684" y="428"/>
                </a:lnTo>
                <a:lnTo>
                  <a:pt x="685" y="427"/>
                </a:lnTo>
                <a:lnTo>
                  <a:pt x="686" y="427"/>
                </a:lnTo>
                <a:lnTo>
                  <a:pt x="687" y="426"/>
                </a:lnTo>
                <a:lnTo>
                  <a:pt x="687" y="426"/>
                </a:lnTo>
                <a:lnTo>
                  <a:pt x="688" y="425"/>
                </a:lnTo>
                <a:lnTo>
                  <a:pt x="688" y="424"/>
                </a:lnTo>
                <a:lnTo>
                  <a:pt x="689" y="424"/>
                </a:lnTo>
                <a:lnTo>
                  <a:pt x="690" y="424"/>
                </a:lnTo>
                <a:lnTo>
                  <a:pt x="691" y="424"/>
                </a:lnTo>
                <a:lnTo>
                  <a:pt x="692" y="424"/>
                </a:lnTo>
                <a:lnTo>
                  <a:pt x="692" y="423"/>
                </a:lnTo>
                <a:lnTo>
                  <a:pt x="692" y="423"/>
                </a:lnTo>
                <a:lnTo>
                  <a:pt x="693" y="423"/>
                </a:lnTo>
                <a:lnTo>
                  <a:pt x="694" y="422"/>
                </a:lnTo>
                <a:lnTo>
                  <a:pt x="694" y="422"/>
                </a:lnTo>
                <a:lnTo>
                  <a:pt x="695" y="422"/>
                </a:lnTo>
                <a:lnTo>
                  <a:pt x="696" y="422"/>
                </a:lnTo>
                <a:lnTo>
                  <a:pt x="697" y="421"/>
                </a:lnTo>
                <a:lnTo>
                  <a:pt x="697" y="421"/>
                </a:lnTo>
                <a:lnTo>
                  <a:pt x="698" y="421"/>
                </a:lnTo>
                <a:lnTo>
                  <a:pt x="699" y="421"/>
                </a:lnTo>
                <a:lnTo>
                  <a:pt x="700" y="422"/>
                </a:lnTo>
                <a:lnTo>
                  <a:pt x="700" y="423"/>
                </a:lnTo>
                <a:lnTo>
                  <a:pt x="701" y="423"/>
                </a:lnTo>
                <a:lnTo>
                  <a:pt x="701" y="424"/>
                </a:lnTo>
                <a:lnTo>
                  <a:pt x="702" y="424"/>
                </a:lnTo>
                <a:lnTo>
                  <a:pt x="702" y="424"/>
                </a:lnTo>
                <a:lnTo>
                  <a:pt x="702" y="424"/>
                </a:lnTo>
                <a:lnTo>
                  <a:pt x="703" y="424"/>
                </a:lnTo>
                <a:lnTo>
                  <a:pt x="704" y="424"/>
                </a:lnTo>
                <a:lnTo>
                  <a:pt x="705" y="424"/>
                </a:lnTo>
                <a:lnTo>
                  <a:pt x="706" y="424"/>
                </a:lnTo>
                <a:lnTo>
                  <a:pt x="707" y="424"/>
                </a:lnTo>
                <a:lnTo>
                  <a:pt x="707" y="424"/>
                </a:lnTo>
                <a:lnTo>
                  <a:pt x="707" y="423"/>
                </a:lnTo>
                <a:lnTo>
                  <a:pt x="708" y="423"/>
                </a:lnTo>
                <a:lnTo>
                  <a:pt x="709" y="423"/>
                </a:lnTo>
                <a:lnTo>
                  <a:pt x="710" y="423"/>
                </a:lnTo>
                <a:lnTo>
                  <a:pt x="711" y="422"/>
                </a:lnTo>
                <a:lnTo>
                  <a:pt x="712" y="421"/>
                </a:lnTo>
                <a:lnTo>
                  <a:pt x="712" y="420"/>
                </a:lnTo>
                <a:lnTo>
                  <a:pt x="712" y="421"/>
                </a:lnTo>
                <a:lnTo>
                  <a:pt x="713" y="422"/>
                </a:lnTo>
                <a:lnTo>
                  <a:pt x="714" y="422"/>
                </a:lnTo>
                <a:lnTo>
                  <a:pt x="715" y="422"/>
                </a:lnTo>
                <a:lnTo>
                  <a:pt x="716" y="421"/>
                </a:lnTo>
                <a:lnTo>
                  <a:pt x="717" y="420"/>
                </a:lnTo>
                <a:lnTo>
                  <a:pt x="717" y="420"/>
                </a:lnTo>
                <a:lnTo>
                  <a:pt x="717" y="419"/>
                </a:lnTo>
                <a:lnTo>
                  <a:pt x="718" y="419"/>
                </a:lnTo>
                <a:lnTo>
                  <a:pt x="718" y="419"/>
                </a:lnTo>
                <a:lnTo>
                  <a:pt x="719" y="418"/>
                </a:lnTo>
                <a:lnTo>
                  <a:pt x="720" y="417"/>
                </a:lnTo>
                <a:lnTo>
                  <a:pt x="721" y="417"/>
                </a:lnTo>
                <a:lnTo>
                  <a:pt x="721" y="416"/>
                </a:lnTo>
                <a:lnTo>
                  <a:pt x="722" y="416"/>
                </a:lnTo>
                <a:lnTo>
                  <a:pt x="723" y="415"/>
                </a:lnTo>
                <a:lnTo>
                  <a:pt x="723" y="415"/>
                </a:lnTo>
                <a:lnTo>
                  <a:pt x="724" y="415"/>
                </a:lnTo>
                <a:lnTo>
                  <a:pt x="724" y="414"/>
                </a:lnTo>
                <a:lnTo>
                  <a:pt x="725" y="414"/>
                </a:lnTo>
                <a:lnTo>
                  <a:pt x="725" y="413"/>
                </a:lnTo>
                <a:lnTo>
                  <a:pt x="726" y="413"/>
                </a:lnTo>
                <a:lnTo>
                  <a:pt x="727" y="413"/>
                </a:lnTo>
                <a:lnTo>
                  <a:pt x="728" y="414"/>
                </a:lnTo>
                <a:lnTo>
                  <a:pt x="728" y="414"/>
                </a:lnTo>
                <a:lnTo>
                  <a:pt x="728" y="415"/>
                </a:lnTo>
                <a:lnTo>
                  <a:pt x="729" y="416"/>
                </a:lnTo>
                <a:lnTo>
                  <a:pt x="730" y="417"/>
                </a:lnTo>
                <a:lnTo>
                  <a:pt x="731" y="417"/>
                </a:lnTo>
                <a:lnTo>
                  <a:pt x="731" y="418"/>
                </a:lnTo>
                <a:lnTo>
                  <a:pt x="732" y="419"/>
                </a:lnTo>
                <a:lnTo>
                  <a:pt x="732" y="419"/>
                </a:lnTo>
                <a:lnTo>
                  <a:pt x="733" y="420"/>
                </a:lnTo>
                <a:lnTo>
                  <a:pt x="733" y="421"/>
                </a:lnTo>
                <a:lnTo>
                  <a:pt x="734" y="421"/>
                </a:lnTo>
                <a:lnTo>
                  <a:pt x="734" y="422"/>
                </a:lnTo>
                <a:lnTo>
                  <a:pt x="735" y="422"/>
                </a:lnTo>
                <a:lnTo>
                  <a:pt x="735" y="423"/>
                </a:lnTo>
                <a:lnTo>
                  <a:pt x="736" y="423"/>
                </a:lnTo>
                <a:lnTo>
                  <a:pt x="736" y="424"/>
                </a:lnTo>
                <a:lnTo>
                  <a:pt x="737" y="424"/>
                </a:lnTo>
                <a:lnTo>
                  <a:pt x="738" y="425"/>
                </a:lnTo>
                <a:lnTo>
                  <a:pt x="738" y="427"/>
                </a:lnTo>
                <a:lnTo>
                  <a:pt x="739" y="428"/>
                </a:lnTo>
                <a:lnTo>
                  <a:pt x="739" y="429"/>
                </a:lnTo>
                <a:lnTo>
                  <a:pt x="740" y="429"/>
                </a:lnTo>
                <a:lnTo>
                  <a:pt x="741" y="430"/>
                </a:lnTo>
                <a:lnTo>
                  <a:pt x="741" y="431"/>
                </a:lnTo>
                <a:lnTo>
                  <a:pt x="742" y="432"/>
                </a:lnTo>
                <a:lnTo>
                  <a:pt x="743" y="433"/>
                </a:lnTo>
                <a:lnTo>
                  <a:pt x="743" y="434"/>
                </a:lnTo>
                <a:lnTo>
                  <a:pt x="743" y="434"/>
                </a:lnTo>
                <a:lnTo>
                  <a:pt x="743" y="435"/>
                </a:lnTo>
                <a:lnTo>
                  <a:pt x="744" y="436"/>
                </a:lnTo>
                <a:lnTo>
                  <a:pt x="745" y="436"/>
                </a:lnTo>
                <a:lnTo>
                  <a:pt x="745" y="437"/>
                </a:lnTo>
                <a:lnTo>
                  <a:pt x="746" y="437"/>
                </a:lnTo>
                <a:lnTo>
                  <a:pt x="746" y="438"/>
                </a:lnTo>
                <a:lnTo>
                  <a:pt x="747" y="438"/>
                </a:lnTo>
                <a:lnTo>
                  <a:pt x="747" y="439"/>
                </a:lnTo>
                <a:lnTo>
                  <a:pt x="748" y="439"/>
                </a:lnTo>
                <a:lnTo>
                  <a:pt x="749" y="440"/>
                </a:lnTo>
                <a:lnTo>
                  <a:pt x="749" y="441"/>
                </a:lnTo>
                <a:lnTo>
                  <a:pt x="750" y="442"/>
                </a:lnTo>
                <a:lnTo>
                  <a:pt x="751" y="442"/>
                </a:lnTo>
                <a:lnTo>
                  <a:pt x="752" y="443"/>
                </a:lnTo>
                <a:lnTo>
                  <a:pt x="752" y="444"/>
                </a:lnTo>
                <a:lnTo>
                  <a:pt x="753" y="444"/>
                </a:lnTo>
                <a:lnTo>
                  <a:pt x="754" y="445"/>
                </a:lnTo>
                <a:lnTo>
                  <a:pt x="754" y="445"/>
                </a:lnTo>
                <a:lnTo>
                  <a:pt x="754" y="446"/>
                </a:lnTo>
                <a:lnTo>
                  <a:pt x="755" y="446"/>
                </a:lnTo>
                <a:lnTo>
                  <a:pt x="755" y="446"/>
                </a:lnTo>
                <a:lnTo>
                  <a:pt x="755" y="445"/>
                </a:lnTo>
                <a:lnTo>
                  <a:pt x="756" y="445"/>
                </a:lnTo>
                <a:lnTo>
                  <a:pt x="757" y="445"/>
                </a:lnTo>
                <a:lnTo>
                  <a:pt x="758" y="445"/>
                </a:lnTo>
                <a:lnTo>
                  <a:pt x="759" y="445"/>
                </a:lnTo>
                <a:lnTo>
                  <a:pt x="759" y="444"/>
                </a:lnTo>
                <a:lnTo>
                  <a:pt x="760" y="444"/>
                </a:lnTo>
                <a:lnTo>
                  <a:pt x="761" y="444"/>
                </a:lnTo>
                <a:lnTo>
                  <a:pt x="761" y="444"/>
                </a:lnTo>
                <a:lnTo>
                  <a:pt x="762" y="444"/>
                </a:lnTo>
                <a:lnTo>
                  <a:pt x="762" y="443"/>
                </a:lnTo>
                <a:lnTo>
                  <a:pt x="762" y="443"/>
                </a:lnTo>
                <a:lnTo>
                  <a:pt x="763" y="443"/>
                </a:lnTo>
                <a:lnTo>
                  <a:pt x="763" y="442"/>
                </a:lnTo>
                <a:lnTo>
                  <a:pt x="764" y="442"/>
                </a:lnTo>
                <a:lnTo>
                  <a:pt x="764" y="442"/>
                </a:lnTo>
                <a:lnTo>
                  <a:pt x="765" y="441"/>
                </a:lnTo>
                <a:lnTo>
                  <a:pt x="766" y="440"/>
                </a:lnTo>
                <a:lnTo>
                  <a:pt x="767" y="440"/>
                </a:lnTo>
                <a:lnTo>
                  <a:pt x="768" y="440"/>
                </a:lnTo>
                <a:lnTo>
                  <a:pt x="768" y="440"/>
                </a:lnTo>
                <a:lnTo>
                  <a:pt x="769" y="440"/>
                </a:lnTo>
                <a:lnTo>
                  <a:pt x="769" y="440"/>
                </a:lnTo>
                <a:lnTo>
                  <a:pt x="769" y="441"/>
                </a:lnTo>
                <a:lnTo>
                  <a:pt x="770" y="441"/>
                </a:lnTo>
                <a:lnTo>
                  <a:pt x="770" y="442"/>
                </a:lnTo>
                <a:lnTo>
                  <a:pt x="771" y="442"/>
                </a:lnTo>
                <a:lnTo>
                  <a:pt x="772" y="443"/>
                </a:lnTo>
                <a:lnTo>
                  <a:pt x="773" y="442"/>
                </a:lnTo>
                <a:lnTo>
                  <a:pt x="774" y="442"/>
                </a:lnTo>
                <a:lnTo>
                  <a:pt x="774" y="442"/>
                </a:lnTo>
                <a:lnTo>
                  <a:pt x="774" y="443"/>
                </a:lnTo>
                <a:lnTo>
                  <a:pt x="774" y="442"/>
                </a:lnTo>
                <a:lnTo>
                  <a:pt x="775" y="442"/>
                </a:lnTo>
                <a:lnTo>
                  <a:pt x="776" y="442"/>
                </a:lnTo>
                <a:lnTo>
                  <a:pt x="777" y="442"/>
                </a:lnTo>
                <a:lnTo>
                  <a:pt x="778" y="442"/>
                </a:lnTo>
                <a:lnTo>
                  <a:pt x="778" y="441"/>
                </a:lnTo>
                <a:lnTo>
                  <a:pt x="779" y="441"/>
                </a:lnTo>
                <a:lnTo>
                  <a:pt x="779" y="441"/>
                </a:lnTo>
                <a:lnTo>
                  <a:pt x="780" y="441"/>
                </a:lnTo>
                <a:lnTo>
                  <a:pt x="780" y="440"/>
                </a:lnTo>
                <a:lnTo>
                  <a:pt x="781" y="440"/>
                </a:lnTo>
                <a:lnTo>
                  <a:pt x="782" y="440"/>
                </a:lnTo>
                <a:lnTo>
                  <a:pt x="783" y="439"/>
                </a:lnTo>
                <a:lnTo>
                  <a:pt x="784" y="439"/>
                </a:lnTo>
                <a:lnTo>
                  <a:pt x="784" y="439"/>
                </a:lnTo>
                <a:lnTo>
                  <a:pt x="785" y="439"/>
                </a:lnTo>
                <a:lnTo>
                  <a:pt x="786" y="439"/>
                </a:lnTo>
                <a:lnTo>
                  <a:pt x="786" y="439"/>
                </a:lnTo>
                <a:lnTo>
                  <a:pt x="787" y="439"/>
                </a:lnTo>
                <a:lnTo>
                  <a:pt x="788" y="439"/>
                </a:lnTo>
                <a:lnTo>
                  <a:pt x="789" y="438"/>
                </a:lnTo>
                <a:lnTo>
                  <a:pt x="790" y="438"/>
                </a:lnTo>
                <a:lnTo>
                  <a:pt x="790" y="438"/>
                </a:lnTo>
                <a:lnTo>
                  <a:pt x="791" y="439"/>
                </a:lnTo>
                <a:lnTo>
                  <a:pt x="792" y="439"/>
                </a:lnTo>
                <a:lnTo>
                  <a:pt x="792" y="439"/>
                </a:lnTo>
                <a:lnTo>
                  <a:pt x="793" y="438"/>
                </a:lnTo>
                <a:lnTo>
                  <a:pt x="794" y="438"/>
                </a:lnTo>
                <a:lnTo>
                  <a:pt x="795" y="437"/>
                </a:lnTo>
                <a:lnTo>
                  <a:pt x="795" y="436"/>
                </a:lnTo>
                <a:lnTo>
                  <a:pt x="796" y="436"/>
                </a:lnTo>
                <a:lnTo>
                  <a:pt x="797" y="435"/>
                </a:lnTo>
                <a:lnTo>
                  <a:pt x="798" y="435"/>
                </a:lnTo>
                <a:lnTo>
                  <a:pt x="799" y="435"/>
                </a:lnTo>
                <a:lnTo>
                  <a:pt x="799" y="435"/>
                </a:lnTo>
                <a:lnTo>
                  <a:pt x="799" y="434"/>
                </a:lnTo>
                <a:lnTo>
                  <a:pt x="800" y="434"/>
                </a:lnTo>
                <a:lnTo>
                  <a:pt x="800" y="434"/>
                </a:lnTo>
                <a:lnTo>
                  <a:pt x="801" y="434"/>
                </a:lnTo>
                <a:lnTo>
                  <a:pt x="802" y="434"/>
                </a:lnTo>
                <a:lnTo>
                  <a:pt x="803" y="434"/>
                </a:lnTo>
                <a:lnTo>
                  <a:pt x="804" y="434"/>
                </a:lnTo>
                <a:lnTo>
                  <a:pt x="805" y="434"/>
                </a:lnTo>
                <a:lnTo>
                  <a:pt x="805" y="433"/>
                </a:lnTo>
                <a:lnTo>
                  <a:pt x="805" y="433"/>
                </a:lnTo>
                <a:lnTo>
                  <a:pt x="806" y="433"/>
                </a:lnTo>
                <a:lnTo>
                  <a:pt x="807" y="433"/>
                </a:lnTo>
                <a:lnTo>
                  <a:pt x="808" y="432"/>
                </a:lnTo>
                <a:lnTo>
                  <a:pt x="809" y="432"/>
                </a:lnTo>
                <a:lnTo>
                  <a:pt x="810" y="432"/>
                </a:lnTo>
                <a:lnTo>
                  <a:pt x="810" y="432"/>
                </a:lnTo>
                <a:lnTo>
                  <a:pt x="810" y="432"/>
                </a:lnTo>
                <a:lnTo>
                  <a:pt x="811" y="432"/>
                </a:lnTo>
                <a:lnTo>
                  <a:pt x="812" y="432"/>
                </a:lnTo>
                <a:lnTo>
                  <a:pt x="813" y="432"/>
                </a:lnTo>
                <a:lnTo>
                  <a:pt x="814" y="432"/>
                </a:lnTo>
                <a:lnTo>
                  <a:pt x="815" y="433"/>
                </a:lnTo>
                <a:lnTo>
                  <a:pt x="815" y="434"/>
                </a:lnTo>
                <a:lnTo>
                  <a:pt x="815" y="434"/>
                </a:lnTo>
                <a:lnTo>
                  <a:pt x="816" y="435"/>
                </a:lnTo>
                <a:lnTo>
                  <a:pt x="817" y="436"/>
                </a:lnTo>
                <a:lnTo>
                  <a:pt x="817" y="437"/>
                </a:lnTo>
                <a:lnTo>
                  <a:pt x="818" y="437"/>
                </a:lnTo>
                <a:lnTo>
                  <a:pt x="819" y="436"/>
                </a:lnTo>
                <a:lnTo>
                  <a:pt x="820" y="435"/>
                </a:lnTo>
                <a:lnTo>
                  <a:pt x="820" y="435"/>
                </a:lnTo>
                <a:lnTo>
                  <a:pt x="820" y="434"/>
                </a:lnTo>
                <a:lnTo>
                  <a:pt x="821" y="434"/>
                </a:lnTo>
                <a:lnTo>
                  <a:pt x="822" y="434"/>
                </a:lnTo>
                <a:lnTo>
                  <a:pt x="823" y="434"/>
                </a:lnTo>
                <a:lnTo>
                  <a:pt x="823" y="434"/>
                </a:lnTo>
                <a:lnTo>
                  <a:pt x="824" y="434"/>
                </a:lnTo>
                <a:lnTo>
                  <a:pt x="825" y="433"/>
                </a:lnTo>
                <a:lnTo>
                  <a:pt x="826" y="433"/>
                </a:lnTo>
                <a:lnTo>
                  <a:pt x="826" y="433"/>
                </a:lnTo>
                <a:lnTo>
                  <a:pt x="827" y="432"/>
                </a:lnTo>
                <a:lnTo>
                  <a:pt x="828" y="432"/>
                </a:lnTo>
                <a:lnTo>
                  <a:pt x="829" y="432"/>
                </a:lnTo>
                <a:lnTo>
                  <a:pt x="829" y="432"/>
                </a:lnTo>
                <a:lnTo>
                  <a:pt x="830" y="431"/>
                </a:lnTo>
                <a:lnTo>
                  <a:pt x="831" y="431"/>
                </a:lnTo>
                <a:lnTo>
                  <a:pt x="831" y="431"/>
                </a:lnTo>
                <a:lnTo>
                  <a:pt x="832" y="430"/>
                </a:lnTo>
                <a:lnTo>
                  <a:pt x="833" y="430"/>
                </a:lnTo>
                <a:lnTo>
                  <a:pt x="834" y="430"/>
                </a:lnTo>
                <a:lnTo>
                  <a:pt x="835" y="430"/>
                </a:lnTo>
                <a:lnTo>
                  <a:pt x="836" y="429"/>
                </a:lnTo>
                <a:lnTo>
                  <a:pt x="836" y="429"/>
                </a:lnTo>
                <a:lnTo>
                  <a:pt x="836" y="429"/>
                </a:lnTo>
                <a:lnTo>
                  <a:pt x="837" y="429"/>
                </a:lnTo>
                <a:lnTo>
                  <a:pt x="838" y="429"/>
                </a:lnTo>
                <a:lnTo>
                  <a:pt x="839" y="429"/>
                </a:lnTo>
                <a:lnTo>
                  <a:pt x="839" y="428"/>
                </a:lnTo>
                <a:lnTo>
                  <a:pt x="840" y="428"/>
                </a:lnTo>
                <a:lnTo>
                  <a:pt x="841" y="427"/>
                </a:lnTo>
                <a:lnTo>
                  <a:pt x="841" y="426"/>
                </a:lnTo>
                <a:lnTo>
                  <a:pt x="841" y="426"/>
                </a:lnTo>
                <a:lnTo>
                  <a:pt x="842" y="426"/>
                </a:lnTo>
                <a:lnTo>
                  <a:pt x="842" y="425"/>
                </a:lnTo>
                <a:lnTo>
                  <a:pt x="844" y="424"/>
                </a:lnTo>
                <a:lnTo>
                  <a:pt x="845" y="424"/>
                </a:lnTo>
                <a:lnTo>
                  <a:pt x="846" y="424"/>
                </a:lnTo>
                <a:lnTo>
                  <a:pt x="846" y="424"/>
                </a:lnTo>
                <a:lnTo>
                  <a:pt x="847" y="423"/>
                </a:lnTo>
                <a:lnTo>
                  <a:pt x="847" y="423"/>
                </a:lnTo>
                <a:lnTo>
                  <a:pt x="848" y="422"/>
                </a:lnTo>
                <a:lnTo>
                  <a:pt x="849" y="422"/>
                </a:lnTo>
                <a:lnTo>
                  <a:pt x="850" y="421"/>
                </a:lnTo>
                <a:lnTo>
                  <a:pt x="851" y="420"/>
                </a:lnTo>
                <a:lnTo>
                  <a:pt x="851" y="420"/>
                </a:lnTo>
                <a:lnTo>
                  <a:pt x="852" y="420"/>
                </a:lnTo>
                <a:lnTo>
                  <a:pt x="852" y="419"/>
                </a:lnTo>
                <a:lnTo>
                  <a:pt x="853" y="419"/>
                </a:lnTo>
                <a:lnTo>
                  <a:pt x="854" y="419"/>
                </a:lnTo>
                <a:lnTo>
                  <a:pt x="854" y="419"/>
                </a:lnTo>
                <a:lnTo>
                  <a:pt x="855" y="419"/>
                </a:lnTo>
                <a:lnTo>
                  <a:pt x="855" y="418"/>
                </a:lnTo>
                <a:lnTo>
                  <a:pt x="856" y="418"/>
                </a:lnTo>
                <a:lnTo>
                  <a:pt x="856" y="418"/>
                </a:lnTo>
                <a:lnTo>
                  <a:pt x="857" y="418"/>
                </a:lnTo>
                <a:lnTo>
                  <a:pt x="857" y="417"/>
                </a:lnTo>
                <a:lnTo>
                  <a:pt x="858" y="417"/>
                </a:lnTo>
                <a:lnTo>
                  <a:pt x="859" y="417"/>
                </a:lnTo>
                <a:lnTo>
                  <a:pt x="860" y="417"/>
                </a:lnTo>
                <a:lnTo>
                  <a:pt x="860" y="417"/>
                </a:lnTo>
                <a:lnTo>
                  <a:pt x="860" y="416"/>
                </a:lnTo>
                <a:lnTo>
                  <a:pt x="861" y="416"/>
                </a:lnTo>
                <a:lnTo>
                  <a:pt x="862" y="416"/>
                </a:lnTo>
                <a:lnTo>
                  <a:pt x="862" y="415"/>
                </a:lnTo>
                <a:lnTo>
                  <a:pt x="862" y="416"/>
                </a:lnTo>
                <a:lnTo>
                  <a:pt x="863" y="416"/>
                </a:lnTo>
                <a:lnTo>
                  <a:pt x="864" y="416"/>
                </a:lnTo>
                <a:lnTo>
                  <a:pt x="865" y="416"/>
                </a:lnTo>
                <a:lnTo>
                  <a:pt x="866" y="416"/>
                </a:lnTo>
                <a:lnTo>
                  <a:pt x="866" y="416"/>
                </a:lnTo>
                <a:lnTo>
                  <a:pt x="867" y="416"/>
                </a:lnTo>
                <a:lnTo>
                  <a:pt x="867" y="416"/>
                </a:lnTo>
                <a:lnTo>
                  <a:pt x="868" y="416"/>
                </a:lnTo>
                <a:lnTo>
                  <a:pt x="869" y="416"/>
                </a:lnTo>
                <a:lnTo>
                  <a:pt x="870" y="416"/>
                </a:lnTo>
                <a:lnTo>
                  <a:pt x="870" y="415"/>
                </a:lnTo>
                <a:lnTo>
                  <a:pt x="871" y="415"/>
                </a:lnTo>
                <a:lnTo>
                  <a:pt x="872" y="415"/>
                </a:lnTo>
                <a:lnTo>
                  <a:pt x="872" y="414"/>
                </a:lnTo>
                <a:lnTo>
                  <a:pt x="872" y="414"/>
                </a:lnTo>
                <a:lnTo>
                  <a:pt x="872" y="413"/>
                </a:lnTo>
                <a:lnTo>
                  <a:pt x="873" y="413"/>
                </a:lnTo>
                <a:lnTo>
                  <a:pt x="874" y="413"/>
                </a:lnTo>
                <a:lnTo>
                  <a:pt x="875" y="413"/>
                </a:lnTo>
                <a:lnTo>
                  <a:pt x="875" y="413"/>
                </a:lnTo>
                <a:lnTo>
                  <a:pt x="876" y="413"/>
                </a:lnTo>
                <a:lnTo>
                  <a:pt x="877" y="413"/>
                </a:lnTo>
                <a:lnTo>
                  <a:pt x="877" y="413"/>
                </a:lnTo>
                <a:lnTo>
                  <a:pt x="878" y="412"/>
                </a:lnTo>
                <a:lnTo>
                  <a:pt x="878" y="412"/>
                </a:lnTo>
                <a:lnTo>
                  <a:pt x="879" y="411"/>
                </a:lnTo>
                <a:lnTo>
                  <a:pt x="880" y="410"/>
                </a:lnTo>
                <a:lnTo>
                  <a:pt x="881" y="410"/>
                </a:lnTo>
                <a:lnTo>
                  <a:pt x="881" y="410"/>
                </a:lnTo>
                <a:lnTo>
                  <a:pt x="882" y="410"/>
                </a:lnTo>
                <a:lnTo>
                  <a:pt x="882" y="410"/>
                </a:lnTo>
                <a:lnTo>
                  <a:pt x="883" y="410"/>
                </a:lnTo>
                <a:lnTo>
                  <a:pt x="884" y="409"/>
                </a:lnTo>
                <a:lnTo>
                  <a:pt x="884" y="409"/>
                </a:lnTo>
                <a:lnTo>
                  <a:pt x="885" y="409"/>
                </a:lnTo>
                <a:lnTo>
                  <a:pt x="886" y="409"/>
                </a:lnTo>
                <a:lnTo>
                  <a:pt x="887" y="409"/>
                </a:lnTo>
                <a:lnTo>
                  <a:pt x="887" y="408"/>
                </a:lnTo>
                <a:lnTo>
                  <a:pt x="888" y="408"/>
                </a:lnTo>
                <a:lnTo>
                  <a:pt x="889" y="408"/>
                </a:lnTo>
                <a:lnTo>
                  <a:pt x="890" y="408"/>
                </a:lnTo>
                <a:lnTo>
                  <a:pt x="891" y="407"/>
                </a:lnTo>
                <a:lnTo>
                  <a:pt x="891" y="407"/>
                </a:lnTo>
                <a:lnTo>
                  <a:pt x="892" y="407"/>
                </a:lnTo>
                <a:lnTo>
                  <a:pt x="892" y="407"/>
                </a:lnTo>
                <a:lnTo>
                  <a:pt x="893" y="406"/>
                </a:lnTo>
                <a:lnTo>
                  <a:pt x="894" y="406"/>
                </a:lnTo>
                <a:lnTo>
                  <a:pt x="895" y="406"/>
                </a:lnTo>
                <a:lnTo>
                  <a:pt x="896" y="406"/>
                </a:lnTo>
                <a:lnTo>
                  <a:pt x="897" y="405"/>
                </a:lnTo>
                <a:lnTo>
                  <a:pt x="897" y="405"/>
                </a:lnTo>
                <a:lnTo>
                  <a:pt x="898" y="405"/>
                </a:lnTo>
                <a:lnTo>
                  <a:pt x="898" y="406"/>
                </a:lnTo>
                <a:lnTo>
                  <a:pt x="899" y="407"/>
                </a:lnTo>
                <a:lnTo>
                  <a:pt x="900" y="408"/>
                </a:lnTo>
                <a:lnTo>
                  <a:pt x="901" y="409"/>
                </a:lnTo>
                <a:lnTo>
                  <a:pt x="902" y="410"/>
                </a:lnTo>
                <a:lnTo>
                  <a:pt x="903" y="411"/>
                </a:lnTo>
                <a:lnTo>
                  <a:pt x="903" y="412"/>
                </a:lnTo>
                <a:lnTo>
                  <a:pt x="903" y="412"/>
                </a:lnTo>
                <a:lnTo>
                  <a:pt x="904" y="413"/>
                </a:lnTo>
                <a:lnTo>
                  <a:pt x="905" y="413"/>
                </a:lnTo>
                <a:lnTo>
                  <a:pt x="906" y="414"/>
                </a:lnTo>
                <a:lnTo>
                  <a:pt x="907" y="414"/>
                </a:lnTo>
                <a:lnTo>
                  <a:pt x="908" y="415"/>
                </a:lnTo>
                <a:lnTo>
                  <a:pt x="908" y="415"/>
                </a:lnTo>
                <a:lnTo>
                  <a:pt x="909" y="416"/>
                </a:lnTo>
                <a:lnTo>
                  <a:pt x="909" y="417"/>
                </a:lnTo>
                <a:lnTo>
                  <a:pt x="910" y="417"/>
                </a:lnTo>
                <a:lnTo>
                  <a:pt x="911" y="418"/>
                </a:lnTo>
                <a:lnTo>
                  <a:pt x="912" y="418"/>
                </a:lnTo>
                <a:lnTo>
                  <a:pt x="912" y="419"/>
                </a:lnTo>
                <a:lnTo>
                  <a:pt x="913" y="419"/>
                </a:lnTo>
                <a:lnTo>
                  <a:pt x="913" y="419"/>
                </a:lnTo>
                <a:lnTo>
                  <a:pt x="914" y="419"/>
                </a:lnTo>
                <a:lnTo>
                  <a:pt x="915" y="419"/>
                </a:lnTo>
                <a:lnTo>
                  <a:pt x="915" y="419"/>
                </a:lnTo>
                <a:lnTo>
                  <a:pt x="915" y="420"/>
                </a:lnTo>
                <a:lnTo>
                  <a:pt x="916" y="420"/>
                </a:lnTo>
                <a:lnTo>
                  <a:pt x="917" y="421"/>
                </a:lnTo>
                <a:lnTo>
                  <a:pt x="918" y="421"/>
                </a:lnTo>
                <a:lnTo>
                  <a:pt x="918" y="422"/>
                </a:lnTo>
                <a:lnTo>
                  <a:pt x="918" y="422"/>
                </a:lnTo>
                <a:lnTo>
                  <a:pt x="919" y="422"/>
                </a:lnTo>
                <a:lnTo>
                  <a:pt x="920" y="422"/>
                </a:lnTo>
                <a:lnTo>
                  <a:pt x="921" y="422"/>
                </a:lnTo>
                <a:lnTo>
                  <a:pt x="921" y="422"/>
                </a:lnTo>
                <a:lnTo>
                  <a:pt x="922" y="422"/>
                </a:lnTo>
                <a:lnTo>
                  <a:pt x="923" y="422"/>
                </a:lnTo>
                <a:lnTo>
                  <a:pt x="923" y="423"/>
                </a:lnTo>
                <a:lnTo>
                  <a:pt x="924" y="423"/>
                </a:lnTo>
                <a:lnTo>
                  <a:pt x="924" y="424"/>
                </a:lnTo>
                <a:lnTo>
                  <a:pt x="925" y="424"/>
                </a:lnTo>
                <a:lnTo>
                  <a:pt x="926" y="423"/>
                </a:lnTo>
                <a:lnTo>
                  <a:pt x="927" y="423"/>
                </a:lnTo>
                <a:lnTo>
                  <a:pt x="928" y="423"/>
                </a:lnTo>
                <a:lnTo>
                  <a:pt x="928" y="422"/>
                </a:lnTo>
                <a:lnTo>
                  <a:pt x="928" y="422"/>
                </a:lnTo>
                <a:lnTo>
                  <a:pt x="928" y="422"/>
                </a:lnTo>
                <a:lnTo>
                  <a:pt x="929" y="422"/>
                </a:lnTo>
                <a:lnTo>
                  <a:pt x="930" y="422"/>
                </a:lnTo>
                <a:lnTo>
                  <a:pt x="930" y="421"/>
                </a:lnTo>
                <a:lnTo>
                  <a:pt x="931" y="421"/>
                </a:lnTo>
                <a:lnTo>
                  <a:pt x="932" y="420"/>
                </a:lnTo>
                <a:lnTo>
                  <a:pt x="933" y="420"/>
                </a:lnTo>
                <a:lnTo>
                  <a:pt x="934" y="420"/>
                </a:lnTo>
                <a:lnTo>
                  <a:pt x="934" y="419"/>
                </a:lnTo>
                <a:lnTo>
                  <a:pt x="934" y="419"/>
                </a:lnTo>
                <a:lnTo>
                  <a:pt x="934" y="419"/>
                </a:lnTo>
                <a:lnTo>
                  <a:pt x="935" y="419"/>
                </a:lnTo>
                <a:lnTo>
                  <a:pt x="936" y="418"/>
                </a:lnTo>
                <a:lnTo>
                  <a:pt x="937" y="418"/>
                </a:lnTo>
                <a:lnTo>
                  <a:pt x="938" y="418"/>
                </a:lnTo>
                <a:lnTo>
                  <a:pt x="939" y="418"/>
                </a:lnTo>
                <a:lnTo>
                  <a:pt x="939" y="417"/>
                </a:lnTo>
                <a:lnTo>
                  <a:pt x="939" y="417"/>
                </a:lnTo>
                <a:lnTo>
                  <a:pt x="940" y="416"/>
                </a:lnTo>
                <a:lnTo>
                  <a:pt x="941" y="416"/>
                </a:lnTo>
                <a:lnTo>
                  <a:pt x="942" y="415"/>
                </a:lnTo>
                <a:lnTo>
                  <a:pt x="943" y="414"/>
                </a:lnTo>
                <a:lnTo>
                  <a:pt x="944" y="414"/>
                </a:lnTo>
                <a:lnTo>
                  <a:pt x="944" y="414"/>
                </a:lnTo>
                <a:lnTo>
                  <a:pt x="945" y="414"/>
                </a:lnTo>
                <a:lnTo>
                  <a:pt x="946" y="413"/>
                </a:lnTo>
                <a:lnTo>
                  <a:pt x="946" y="413"/>
                </a:lnTo>
                <a:lnTo>
                  <a:pt x="947" y="413"/>
                </a:lnTo>
                <a:lnTo>
                  <a:pt x="948" y="413"/>
                </a:lnTo>
                <a:lnTo>
                  <a:pt x="949" y="412"/>
                </a:lnTo>
                <a:lnTo>
                  <a:pt x="949" y="412"/>
                </a:lnTo>
                <a:lnTo>
                  <a:pt x="949" y="411"/>
                </a:lnTo>
                <a:lnTo>
                  <a:pt x="950" y="411"/>
                </a:lnTo>
                <a:lnTo>
                  <a:pt x="951" y="411"/>
                </a:lnTo>
                <a:lnTo>
                  <a:pt x="952" y="410"/>
                </a:lnTo>
                <a:lnTo>
                  <a:pt x="952" y="410"/>
                </a:lnTo>
                <a:lnTo>
                  <a:pt x="953" y="409"/>
                </a:lnTo>
                <a:lnTo>
                  <a:pt x="954" y="408"/>
                </a:lnTo>
                <a:lnTo>
                  <a:pt x="954" y="408"/>
                </a:lnTo>
                <a:lnTo>
                  <a:pt x="955" y="408"/>
                </a:lnTo>
                <a:lnTo>
                  <a:pt x="956" y="408"/>
                </a:lnTo>
                <a:lnTo>
                  <a:pt x="957" y="408"/>
                </a:lnTo>
                <a:lnTo>
                  <a:pt x="958" y="408"/>
                </a:lnTo>
                <a:lnTo>
                  <a:pt x="958" y="407"/>
                </a:lnTo>
                <a:lnTo>
                  <a:pt x="959" y="407"/>
                </a:lnTo>
                <a:lnTo>
                  <a:pt x="959" y="407"/>
                </a:lnTo>
                <a:lnTo>
                  <a:pt x="960" y="407"/>
                </a:lnTo>
                <a:lnTo>
                  <a:pt x="961" y="407"/>
                </a:lnTo>
                <a:lnTo>
                  <a:pt x="962" y="406"/>
                </a:lnTo>
                <a:lnTo>
                  <a:pt x="963" y="406"/>
                </a:lnTo>
                <a:lnTo>
                  <a:pt x="964" y="405"/>
                </a:lnTo>
                <a:lnTo>
                  <a:pt x="964" y="405"/>
                </a:lnTo>
                <a:lnTo>
                  <a:pt x="964" y="405"/>
                </a:lnTo>
                <a:lnTo>
                  <a:pt x="965" y="404"/>
                </a:lnTo>
                <a:lnTo>
                  <a:pt x="966" y="404"/>
                </a:lnTo>
                <a:lnTo>
                  <a:pt x="967" y="404"/>
                </a:lnTo>
                <a:lnTo>
                  <a:pt x="968" y="404"/>
                </a:lnTo>
                <a:lnTo>
                  <a:pt x="969" y="403"/>
                </a:lnTo>
                <a:lnTo>
                  <a:pt x="970" y="403"/>
                </a:lnTo>
                <a:lnTo>
                  <a:pt x="970" y="403"/>
                </a:lnTo>
                <a:lnTo>
                  <a:pt x="970" y="403"/>
                </a:lnTo>
                <a:lnTo>
                  <a:pt x="971" y="403"/>
                </a:lnTo>
                <a:lnTo>
                  <a:pt x="972" y="403"/>
                </a:lnTo>
                <a:lnTo>
                  <a:pt x="973" y="403"/>
                </a:lnTo>
                <a:lnTo>
                  <a:pt x="974" y="403"/>
                </a:lnTo>
                <a:lnTo>
                  <a:pt x="975" y="403"/>
                </a:lnTo>
                <a:lnTo>
                  <a:pt x="975" y="402"/>
                </a:lnTo>
                <a:lnTo>
                  <a:pt x="976" y="402"/>
                </a:lnTo>
                <a:lnTo>
                  <a:pt x="976" y="402"/>
                </a:lnTo>
                <a:lnTo>
                  <a:pt x="977" y="402"/>
                </a:lnTo>
                <a:lnTo>
                  <a:pt x="978" y="401"/>
                </a:lnTo>
                <a:lnTo>
                  <a:pt x="979" y="401"/>
                </a:lnTo>
                <a:lnTo>
                  <a:pt x="980" y="401"/>
                </a:lnTo>
                <a:lnTo>
                  <a:pt x="980" y="400"/>
                </a:lnTo>
                <a:lnTo>
                  <a:pt x="981" y="400"/>
                </a:lnTo>
                <a:lnTo>
                  <a:pt x="982" y="399"/>
                </a:lnTo>
                <a:lnTo>
                  <a:pt x="983" y="398"/>
                </a:lnTo>
                <a:lnTo>
                  <a:pt x="983" y="398"/>
                </a:lnTo>
                <a:lnTo>
                  <a:pt x="984" y="397"/>
                </a:lnTo>
                <a:lnTo>
                  <a:pt x="985" y="397"/>
                </a:lnTo>
                <a:lnTo>
                  <a:pt x="985" y="397"/>
                </a:lnTo>
                <a:lnTo>
                  <a:pt x="986" y="397"/>
                </a:lnTo>
                <a:lnTo>
                  <a:pt x="987" y="396"/>
                </a:lnTo>
                <a:lnTo>
                  <a:pt x="988" y="396"/>
                </a:lnTo>
                <a:lnTo>
                  <a:pt x="989" y="395"/>
                </a:lnTo>
                <a:lnTo>
                  <a:pt x="989" y="395"/>
                </a:lnTo>
                <a:lnTo>
                  <a:pt x="989" y="396"/>
                </a:lnTo>
                <a:lnTo>
                  <a:pt x="990" y="397"/>
                </a:lnTo>
                <a:lnTo>
                  <a:pt x="990" y="397"/>
                </a:lnTo>
                <a:lnTo>
                  <a:pt x="991" y="397"/>
                </a:lnTo>
                <a:lnTo>
                  <a:pt x="992" y="397"/>
                </a:lnTo>
                <a:lnTo>
                  <a:pt x="992" y="396"/>
                </a:lnTo>
                <a:lnTo>
                  <a:pt x="993" y="396"/>
                </a:lnTo>
                <a:lnTo>
                  <a:pt x="994" y="396"/>
                </a:lnTo>
                <a:lnTo>
                  <a:pt x="995" y="397"/>
                </a:lnTo>
                <a:lnTo>
                  <a:pt x="995" y="397"/>
                </a:lnTo>
                <a:lnTo>
                  <a:pt x="995" y="397"/>
                </a:lnTo>
                <a:lnTo>
                  <a:pt x="996" y="397"/>
                </a:lnTo>
                <a:lnTo>
                  <a:pt x="997" y="397"/>
                </a:lnTo>
                <a:lnTo>
                  <a:pt x="998" y="397"/>
                </a:lnTo>
                <a:lnTo>
                  <a:pt x="999" y="397"/>
                </a:lnTo>
                <a:lnTo>
                  <a:pt x="1000" y="397"/>
                </a:lnTo>
                <a:lnTo>
                  <a:pt x="1001" y="398"/>
                </a:lnTo>
                <a:lnTo>
                  <a:pt x="1001" y="398"/>
                </a:lnTo>
                <a:lnTo>
                  <a:pt x="1001" y="398"/>
                </a:lnTo>
                <a:lnTo>
                  <a:pt x="1002" y="398"/>
                </a:lnTo>
                <a:lnTo>
                  <a:pt x="1003" y="398"/>
                </a:lnTo>
                <a:lnTo>
                  <a:pt x="1004" y="398"/>
                </a:lnTo>
                <a:lnTo>
                  <a:pt x="1005" y="398"/>
                </a:lnTo>
                <a:lnTo>
                  <a:pt x="1006" y="398"/>
                </a:lnTo>
                <a:lnTo>
                  <a:pt x="1006" y="397"/>
                </a:lnTo>
                <a:lnTo>
                  <a:pt x="1007" y="397"/>
                </a:lnTo>
                <a:lnTo>
                  <a:pt x="1007" y="397"/>
                </a:lnTo>
                <a:lnTo>
                  <a:pt x="1008" y="397"/>
                </a:lnTo>
                <a:lnTo>
                  <a:pt x="1009" y="396"/>
                </a:lnTo>
                <a:lnTo>
                  <a:pt x="1010" y="395"/>
                </a:lnTo>
                <a:lnTo>
                  <a:pt x="1011" y="394"/>
                </a:lnTo>
                <a:lnTo>
                  <a:pt x="1011" y="393"/>
                </a:lnTo>
                <a:lnTo>
                  <a:pt x="1012" y="393"/>
                </a:lnTo>
                <a:lnTo>
                  <a:pt x="1013" y="393"/>
                </a:lnTo>
                <a:lnTo>
                  <a:pt x="1013" y="393"/>
                </a:lnTo>
                <a:lnTo>
                  <a:pt x="1013" y="392"/>
                </a:lnTo>
                <a:lnTo>
                  <a:pt x="1014" y="392"/>
                </a:lnTo>
                <a:lnTo>
                  <a:pt x="1014" y="391"/>
                </a:lnTo>
                <a:lnTo>
                  <a:pt x="1015" y="391"/>
                </a:lnTo>
                <a:lnTo>
                  <a:pt x="1016" y="390"/>
                </a:lnTo>
                <a:lnTo>
                  <a:pt x="1016" y="389"/>
                </a:lnTo>
                <a:lnTo>
                  <a:pt x="1017" y="388"/>
                </a:lnTo>
                <a:lnTo>
                  <a:pt x="1018" y="388"/>
                </a:lnTo>
                <a:lnTo>
                  <a:pt x="1019" y="387"/>
                </a:lnTo>
                <a:lnTo>
                  <a:pt x="1020" y="386"/>
                </a:lnTo>
                <a:lnTo>
                  <a:pt x="1020" y="385"/>
                </a:lnTo>
                <a:lnTo>
                  <a:pt x="1021" y="384"/>
                </a:lnTo>
                <a:lnTo>
                  <a:pt x="1021" y="383"/>
                </a:lnTo>
                <a:lnTo>
                  <a:pt x="1021" y="383"/>
                </a:lnTo>
                <a:lnTo>
                  <a:pt x="1021" y="383"/>
                </a:lnTo>
                <a:lnTo>
                  <a:pt x="1022" y="383"/>
                </a:lnTo>
                <a:lnTo>
                  <a:pt x="1022" y="383"/>
                </a:lnTo>
                <a:lnTo>
                  <a:pt x="1023" y="382"/>
                </a:lnTo>
                <a:lnTo>
                  <a:pt x="1024" y="382"/>
                </a:lnTo>
                <a:lnTo>
                  <a:pt x="1024" y="381"/>
                </a:lnTo>
                <a:lnTo>
                  <a:pt x="1025" y="381"/>
                </a:lnTo>
                <a:lnTo>
                  <a:pt x="1025" y="380"/>
                </a:lnTo>
                <a:lnTo>
                  <a:pt x="1026" y="380"/>
                </a:lnTo>
                <a:lnTo>
                  <a:pt x="1026" y="379"/>
                </a:lnTo>
                <a:lnTo>
                  <a:pt x="1026" y="379"/>
                </a:lnTo>
                <a:lnTo>
                  <a:pt x="1026" y="378"/>
                </a:lnTo>
                <a:lnTo>
                  <a:pt x="1027" y="377"/>
                </a:lnTo>
                <a:lnTo>
                  <a:pt x="1027" y="377"/>
                </a:lnTo>
                <a:lnTo>
                  <a:pt x="1028" y="377"/>
                </a:lnTo>
                <a:lnTo>
                  <a:pt x="1029" y="376"/>
                </a:lnTo>
                <a:lnTo>
                  <a:pt x="1030" y="376"/>
                </a:lnTo>
                <a:lnTo>
                  <a:pt x="1031" y="375"/>
                </a:lnTo>
                <a:lnTo>
                  <a:pt x="1031" y="375"/>
                </a:lnTo>
                <a:lnTo>
                  <a:pt x="1031" y="376"/>
                </a:lnTo>
                <a:lnTo>
                  <a:pt x="1032" y="376"/>
                </a:lnTo>
                <a:lnTo>
                  <a:pt x="1032" y="377"/>
                </a:lnTo>
                <a:lnTo>
                  <a:pt x="1033" y="377"/>
                </a:lnTo>
                <a:lnTo>
                  <a:pt x="1033" y="376"/>
                </a:lnTo>
                <a:lnTo>
                  <a:pt x="1034" y="376"/>
                </a:lnTo>
                <a:lnTo>
                  <a:pt x="1035" y="376"/>
                </a:lnTo>
                <a:lnTo>
                  <a:pt x="1036" y="376"/>
                </a:lnTo>
                <a:lnTo>
                  <a:pt x="1037" y="376"/>
                </a:lnTo>
                <a:lnTo>
                  <a:pt x="1037" y="376"/>
                </a:lnTo>
                <a:lnTo>
                  <a:pt x="1038" y="376"/>
                </a:lnTo>
                <a:lnTo>
                  <a:pt x="1038" y="376"/>
                </a:lnTo>
                <a:lnTo>
                  <a:pt x="1038" y="377"/>
                </a:lnTo>
                <a:lnTo>
                  <a:pt x="1039" y="377"/>
                </a:lnTo>
                <a:lnTo>
                  <a:pt x="1040" y="376"/>
                </a:lnTo>
                <a:lnTo>
                  <a:pt x="1041" y="376"/>
                </a:lnTo>
                <a:lnTo>
                  <a:pt x="1042" y="376"/>
                </a:lnTo>
                <a:lnTo>
                  <a:pt x="1042" y="376"/>
                </a:lnTo>
                <a:lnTo>
                  <a:pt x="1043" y="376"/>
                </a:lnTo>
                <a:lnTo>
                  <a:pt x="1043" y="375"/>
                </a:lnTo>
                <a:lnTo>
                  <a:pt x="1044" y="375"/>
                </a:lnTo>
                <a:lnTo>
                  <a:pt x="1044" y="374"/>
                </a:lnTo>
                <a:lnTo>
                  <a:pt x="1045" y="374"/>
                </a:lnTo>
                <a:lnTo>
                  <a:pt x="1046" y="373"/>
                </a:lnTo>
                <a:lnTo>
                  <a:pt x="1047" y="373"/>
                </a:lnTo>
                <a:lnTo>
                  <a:pt x="1047" y="372"/>
                </a:lnTo>
                <a:lnTo>
                  <a:pt x="1047" y="372"/>
                </a:lnTo>
                <a:lnTo>
                  <a:pt x="1048" y="372"/>
                </a:lnTo>
                <a:lnTo>
                  <a:pt x="1049" y="372"/>
                </a:lnTo>
                <a:lnTo>
                  <a:pt x="1050" y="372"/>
                </a:lnTo>
                <a:lnTo>
                  <a:pt x="1050" y="372"/>
                </a:lnTo>
                <a:lnTo>
                  <a:pt x="1051" y="372"/>
                </a:lnTo>
                <a:lnTo>
                  <a:pt x="1052" y="371"/>
                </a:lnTo>
                <a:lnTo>
                  <a:pt x="1052" y="371"/>
                </a:lnTo>
                <a:lnTo>
                  <a:pt x="1053" y="370"/>
                </a:lnTo>
                <a:lnTo>
                  <a:pt x="1054" y="369"/>
                </a:lnTo>
                <a:lnTo>
                  <a:pt x="1055" y="369"/>
                </a:lnTo>
                <a:lnTo>
                  <a:pt x="1056" y="369"/>
                </a:lnTo>
                <a:lnTo>
                  <a:pt x="1057" y="368"/>
                </a:lnTo>
                <a:lnTo>
                  <a:pt x="1057" y="368"/>
                </a:lnTo>
                <a:lnTo>
                  <a:pt x="1057" y="367"/>
                </a:lnTo>
                <a:lnTo>
                  <a:pt x="1057" y="367"/>
                </a:lnTo>
                <a:lnTo>
                  <a:pt x="1058" y="367"/>
                </a:lnTo>
                <a:lnTo>
                  <a:pt x="1059" y="367"/>
                </a:lnTo>
                <a:lnTo>
                  <a:pt x="1060" y="367"/>
                </a:lnTo>
                <a:lnTo>
                  <a:pt x="1061" y="366"/>
                </a:lnTo>
                <a:lnTo>
                  <a:pt x="1062" y="366"/>
                </a:lnTo>
                <a:lnTo>
                  <a:pt x="1062" y="366"/>
                </a:lnTo>
                <a:lnTo>
                  <a:pt x="1062" y="366"/>
                </a:lnTo>
                <a:lnTo>
                  <a:pt x="1063" y="366"/>
                </a:lnTo>
                <a:lnTo>
                  <a:pt x="1064" y="366"/>
                </a:lnTo>
                <a:lnTo>
                  <a:pt x="1065" y="366"/>
                </a:lnTo>
                <a:lnTo>
                  <a:pt x="1066" y="365"/>
                </a:lnTo>
                <a:lnTo>
                  <a:pt x="1067" y="365"/>
                </a:lnTo>
                <a:lnTo>
                  <a:pt x="1067" y="365"/>
                </a:lnTo>
                <a:lnTo>
                  <a:pt x="1067" y="364"/>
                </a:lnTo>
                <a:lnTo>
                  <a:pt x="1068" y="364"/>
                </a:lnTo>
                <a:lnTo>
                  <a:pt x="1068" y="364"/>
                </a:lnTo>
                <a:lnTo>
                  <a:pt x="1069" y="364"/>
                </a:lnTo>
                <a:lnTo>
                  <a:pt x="1070" y="364"/>
                </a:lnTo>
                <a:lnTo>
                  <a:pt x="1070" y="363"/>
                </a:lnTo>
                <a:lnTo>
                  <a:pt x="1071" y="363"/>
                </a:lnTo>
                <a:lnTo>
                  <a:pt x="1072" y="363"/>
                </a:lnTo>
                <a:lnTo>
                  <a:pt x="1073" y="363"/>
                </a:lnTo>
                <a:lnTo>
                  <a:pt x="1073" y="363"/>
                </a:lnTo>
                <a:lnTo>
                  <a:pt x="1074" y="362"/>
                </a:lnTo>
                <a:lnTo>
                  <a:pt x="1075" y="362"/>
                </a:lnTo>
                <a:lnTo>
                  <a:pt x="1075" y="362"/>
                </a:lnTo>
                <a:lnTo>
                  <a:pt x="1076" y="362"/>
                </a:lnTo>
                <a:lnTo>
                  <a:pt x="1077" y="362"/>
                </a:lnTo>
                <a:lnTo>
                  <a:pt x="1078" y="362"/>
                </a:lnTo>
                <a:lnTo>
                  <a:pt x="1078" y="362"/>
                </a:lnTo>
                <a:lnTo>
                  <a:pt x="1078" y="362"/>
                </a:lnTo>
                <a:lnTo>
                  <a:pt x="1079" y="362"/>
                </a:lnTo>
                <a:lnTo>
                  <a:pt x="1080" y="362"/>
                </a:lnTo>
                <a:lnTo>
                  <a:pt x="1081" y="361"/>
                </a:lnTo>
                <a:lnTo>
                  <a:pt x="1081" y="361"/>
                </a:lnTo>
                <a:lnTo>
                  <a:pt x="1082" y="360"/>
                </a:lnTo>
                <a:lnTo>
                  <a:pt x="1083" y="360"/>
                </a:lnTo>
                <a:lnTo>
                  <a:pt x="1083" y="360"/>
                </a:lnTo>
                <a:lnTo>
                  <a:pt x="1084" y="359"/>
                </a:lnTo>
                <a:lnTo>
                  <a:pt x="1085" y="359"/>
                </a:lnTo>
                <a:lnTo>
                  <a:pt x="1086" y="359"/>
                </a:lnTo>
                <a:lnTo>
                  <a:pt x="1087" y="359"/>
                </a:lnTo>
                <a:lnTo>
                  <a:pt x="1087" y="358"/>
                </a:lnTo>
                <a:lnTo>
                  <a:pt x="1088" y="358"/>
                </a:lnTo>
                <a:lnTo>
                  <a:pt x="1088" y="357"/>
                </a:lnTo>
                <a:lnTo>
                  <a:pt x="1088" y="357"/>
                </a:lnTo>
                <a:lnTo>
                  <a:pt x="1088" y="357"/>
                </a:lnTo>
                <a:lnTo>
                  <a:pt x="1089" y="357"/>
                </a:lnTo>
                <a:lnTo>
                  <a:pt x="1089" y="356"/>
                </a:lnTo>
                <a:lnTo>
                  <a:pt x="1090" y="356"/>
                </a:lnTo>
                <a:lnTo>
                  <a:pt x="1091" y="356"/>
                </a:lnTo>
                <a:lnTo>
                  <a:pt x="1092" y="356"/>
                </a:lnTo>
                <a:lnTo>
                  <a:pt x="1093" y="356"/>
                </a:lnTo>
                <a:lnTo>
                  <a:pt x="1093" y="355"/>
                </a:lnTo>
                <a:lnTo>
                  <a:pt x="1093" y="355"/>
                </a:lnTo>
                <a:lnTo>
                  <a:pt x="1094" y="355"/>
                </a:lnTo>
                <a:lnTo>
                  <a:pt x="1095" y="354"/>
                </a:lnTo>
                <a:lnTo>
                  <a:pt x="1096" y="354"/>
                </a:lnTo>
                <a:lnTo>
                  <a:pt x="1097" y="354"/>
                </a:lnTo>
                <a:lnTo>
                  <a:pt x="1097" y="353"/>
                </a:lnTo>
                <a:lnTo>
                  <a:pt x="1098" y="353"/>
                </a:lnTo>
                <a:lnTo>
                  <a:pt x="1098" y="352"/>
                </a:lnTo>
                <a:lnTo>
                  <a:pt x="1099" y="352"/>
                </a:lnTo>
                <a:lnTo>
                  <a:pt x="1099" y="352"/>
                </a:lnTo>
                <a:lnTo>
                  <a:pt x="1099" y="352"/>
                </a:lnTo>
                <a:lnTo>
                  <a:pt x="1100" y="352"/>
                </a:lnTo>
                <a:lnTo>
                  <a:pt x="1100" y="351"/>
                </a:lnTo>
                <a:lnTo>
                  <a:pt x="1101" y="351"/>
                </a:lnTo>
                <a:lnTo>
                  <a:pt x="1102" y="351"/>
                </a:lnTo>
                <a:lnTo>
                  <a:pt x="1103" y="350"/>
                </a:lnTo>
                <a:lnTo>
                  <a:pt x="1103" y="350"/>
                </a:lnTo>
                <a:lnTo>
                  <a:pt x="1104" y="349"/>
                </a:lnTo>
                <a:lnTo>
                  <a:pt x="1105" y="349"/>
                </a:lnTo>
                <a:lnTo>
                  <a:pt x="1105" y="349"/>
                </a:lnTo>
                <a:lnTo>
                  <a:pt x="1106" y="349"/>
                </a:lnTo>
                <a:lnTo>
                  <a:pt x="1107" y="348"/>
                </a:lnTo>
                <a:lnTo>
                  <a:pt x="1108" y="348"/>
                </a:lnTo>
                <a:lnTo>
                  <a:pt x="1109" y="348"/>
                </a:lnTo>
                <a:lnTo>
                  <a:pt x="1109" y="348"/>
                </a:lnTo>
                <a:lnTo>
                  <a:pt x="1110" y="348"/>
                </a:lnTo>
                <a:lnTo>
                  <a:pt x="1111" y="348"/>
                </a:lnTo>
                <a:lnTo>
                  <a:pt x="1111" y="347"/>
                </a:lnTo>
                <a:lnTo>
                  <a:pt x="1111" y="348"/>
                </a:lnTo>
                <a:lnTo>
                  <a:pt x="1112" y="348"/>
                </a:lnTo>
                <a:lnTo>
                  <a:pt x="1112" y="348"/>
                </a:lnTo>
                <a:lnTo>
                  <a:pt x="1113" y="348"/>
                </a:lnTo>
                <a:lnTo>
                  <a:pt x="1114" y="348"/>
                </a:lnTo>
                <a:lnTo>
                  <a:pt x="1114" y="348"/>
                </a:lnTo>
                <a:lnTo>
                  <a:pt x="1115" y="347"/>
                </a:lnTo>
                <a:lnTo>
                  <a:pt x="1116" y="347"/>
                </a:lnTo>
                <a:lnTo>
                  <a:pt x="1117" y="347"/>
                </a:lnTo>
                <a:lnTo>
                  <a:pt x="1118" y="347"/>
                </a:lnTo>
                <a:lnTo>
                  <a:pt x="1118" y="347"/>
                </a:lnTo>
                <a:lnTo>
                  <a:pt x="1119" y="347"/>
                </a:lnTo>
                <a:lnTo>
                  <a:pt x="1119" y="346"/>
                </a:lnTo>
                <a:lnTo>
                  <a:pt x="1120" y="346"/>
                </a:lnTo>
                <a:lnTo>
                  <a:pt x="1121" y="346"/>
                </a:lnTo>
                <a:lnTo>
                  <a:pt x="1121" y="345"/>
                </a:lnTo>
                <a:lnTo>
                  <a:pt x="1122" y="345"/>
                </a:lnTo>
                <a:lnTo>
                  <a:pt x="1123" y="345"/>
                </a:lnTo>
                <a:lnTo>
                  <a:pt x="1124" y="345"/>
                </a:lnTo>
                <a:lnTo>
                  <a:pt x="1124" y="345"/>
                </a:lnTo>
                <a:lnTo>
                  <a:pt x="1124" y="345"/>
                </a:lnTo>
                <a:lnTo>
                  <a:pt x="1125" y="344"/>
                </a:lnTo>
                <a:lnTo>
                  <a:pt x="1126" y="344"/>
                </a:lnTo>
                <a:lnTo>
                  <a:pt x="1127" y="344"/>
                </a:lnTo>
                <a:lnTo>
                  <a:pt x="1128" y="344"/>
                </a:lnTo>
                <a:lnTo>
                  <a:pt x="1129" y="343"/>
                </a:lnTo>
                <a:lnTo>
                  <a:pt x="1129" y="342"/>
                </a:lnTo>
                <a:lnTo>
                  <a:pt x="1130" y="341"/>
                </a:lnTo>
                <a:lnTo>
                  <a:pt x="1130" y="341"/>
                </a:lnTo>
                <a:lnTo>
                  <a:pt x="1131" y="341"/>
                </a:lnTo>
                <a:lnTo>
                  <a:pt x="1132" y="341"/>
                </a:lnTo>
                <a:lnTo>
                  <a:pt x="1132" y="341"/>
                </a:lnTo>
                <a:lnTo>
                  <a:pt x="1133" y="341"/>
                </a:lnTo>
                <a:lnTo>
                  <a:pt x="1134" y="341"/>
                </a:lnTo>
                <a:lnTo>
                  <a:pt x="1134" y="341"/>
                </a:lnTo>
                <a:lnTo>
                  <a:pt x="1135" y="341"/>
                </a:lnTo>
                <a:lnTo>
                  <a:pt x="1136" y="341"/>
                </a:lnTo>
                <a:lnTo>
                  <a:pt x="1136" y="340"/>
                </a:lnTo>
                <a:lnTo>
                  <a:pt x="1136" y="340"/>
                </a:lnTo>
                <a:lnTo>
                  <a:pt x="1137" y="340"/>
                </a:lnTo>
                <a:lnTo>
                  <a:pt x="1138" y="340"/>
                </a:lnTo>
                <a:lnTo>
                  <a:pt x="1139" y="340"/>
                </a:lnTo>
                <a:lnTo>
                  <a:pt x="1139" y="340"/>
                </a:lnTo>
                <a:lnTo>
                  <a:pt x="1140" y="340"/>
                </a:lnTo>
                <a:lnTo>
                  <a:pt x="1141" y="341"/>
                </a:lnTo>
                <a:lnTo>
                  <a:pt x="1142" y="341"/>
                </a:lnTo>
                <a:lnTo>
                  <a:pt x="1142" y="341"/>
                </a:lnTo>
                <a:lnTo>
                  <a:pt x="1143" y="341"/>
                </a:lnTo>
                <a:lnTo>
                  <a:pt x="1143" y="340"/>
                </a:lnTo>
                <a:lnTo>
                  <a:pt x="1144" y="340"/>
                </a:lnTo>
                <a:lnTo>
                  <a:pt x="1145" y="340"/>
                </a:lnTo>
                <a:lnTo>
                  <a:pt x="1145" y="339"/>
                </a:lnTo>
                <a:lnTo>
                  <a:pt x="1146" y="339"/>
                </a:lnTo>
                <a:lnTo>
                  <a:pt x="1147" y="339"/>
                </a:lnTo>
                <a:lnTo>
                  <a:pt x="1148" y="339"/>
                </a:lnTo>
                <a:lnTo>
                  <a:pt x="1149" y="339"/>
                </a:lnTo>
                <a:lnTo>
                  <a:pt x="1149" y="340"/>
                </a:lnTo>
                <a:lnTo>
                  <a:pt x="1149" y="339"/>
                </a:lnTo>
                <a:lnTo>
                  <a:pt x="1150" y="339"/>
                </a:lnTo>
                <a:lnTo>
                  <a:pt x="1150" y="339"/>
                </a:lnTo>
                <a:lnTo>
                  <a:pt x="1151" y="339"/>
                </a:lnTo>
                <a:lnTo>
                  <a:pt x="1152" y="339"/>
                </a:lnTo>
                <a:lnTo>
                  <a:pt x="1153" y="339"/>
                </a:lnTo>
                <a:lnTo>
                  <a:pt x="1154" y="339"/>
                </a:lnTo>
                <a:lnTo>
                  <a:pt x="1154" y="338"/>
                </a:lnTo>
                <a:lnTo>
                  <a:pt x="1155" y="338"/>
                </a:lnTo>
                <a:lnTo>
                  <a:pt x="1155" y="338"/>
                </a:lnTo>
                <a:lnTo>
                  <a:pt x="1155" y="338"/>
                </a:lnTo>
                <a:lnTo>
                  <a:pt x="1156" y="338"/>
                </a:lnTo>
                <a:lnTo>
                  <a:pt x="1157" y="338"/>
                </a:lnTo>
                <a:lnTo>
                  <a:pt x="1158" y="337"/>
                </a:lnTo>
                <a:lnTo>
                  <a:pt x="1159" y="337"/>
                </a:lnTo>
                <a:lnTo>
                  <a:pt x="1160" y="336"/>
                </a:lnTo>
                <a:lnTo>
                  <a:pt x="1160" y="336"/>
                </a:lnTo>
                <a:lnTo>
                  <a:pt x="1160" y="336"/>
                </a:lnTo>
                <a:lnTo>
                  <a:pt x="1160" y="337"/>
                </a:lnTo>
                <a:lnTo>
                  <a:pt x="1161" y="337"/>
                </a:lnTo>
                <a:lnTo>
                  <a:pt x="1162" y="338"/>
                </a:lnTo>
                <a:lnTo>
                  <a:pt x="1163" y="338"/>
                </a:lnTo>
                <a:lnTo>
                  <a:pt x="1163" y="339"/>
                </a:lnTo>
                <a:lnTo>
                  <a:pt x="1164" y="339"/>
                </a:lnTo>
                <a:lnTo>
                  <a:pt x="1165" y="339"/>
                </a:lnTo>
                <a:lnTo>
                  <a:pt x="1165" y="339"/>
                </a:lnTo>
                <a:lnTo>
                  <a:pt x="1166" y="338"/>
                </a:lnTo>
                <a:lnTo>
                  <a:pt x="1167" y="338"/>
                </a:lnTo>
                <a:lnTo>
                  <a:pt x="1167" y="338"/>
                </a:lnTo>
                <a:lnTo>
                  <a:pt x="1168" y="338"/>
                </a:lnTo>
                <a:lnTo>
                  <a:pt x="1169" y="338"/>
                </a:lnTo>
                <a:lnTo>
                  <a:pt x="1170" y="337"/>
                </a:lnTo>
                <a:lnTo>
                  <a:pt x="1170" y="337"/>
                </a:lnTo>
                <a:lnTo>
                  <a:pt x="1171" y="336"/>
                </a:lnTo>
                <a:lnTo>
                  <a:pt x="1172" y="336"/>
                </a:lnTo>
                <a:lnTo>
                  <a:pt x="1173" y="335"/>
                </a:lnTo>
                <a:lnTo>
                  <a:pt x="1173" y="334"/>
                </a:lnTo>
                <a:lnTo>
                  <a:pt x="1174" y="334"/>
                </a:lnTo>
                <a:lnTo>
                  <a:pt x="1174" y="333"/>
                </a:lnTo>
                <a:lnTo>
                  <a:pt x="1175" y="333"/>
                </a:lnTo>
                <a:lnTo>
                  <a:pt x="1175" y="332"/>
                </a:lnTo>
                <a:lnTo>
                  <a:pt x="1175" y="332"/>
                </a:lnTo>
                <a:lnTo>
                  <a:pt x="1176" y="331"/>
                </a:lnTo>
                <a:lnTo>
                  <a:pt x="1177" y="331"/>
                </a:lnTo>
                <a:lnTo>
                  <a:pt x="1178" y="331"/>
                </a:lnTo>
                <a:lnTo>
                  <a:pt x="1179" y="331"/>
                </a:lnTo>
                <a:lnTo>
                  <a:pt x="1179" y="330"/>
                </a:lnTo>
                <a:lnTo>
                  <a:pt x="1179" y="330"/>
                </a:lnTo>
                <a:lnTo>
                  <a:pt x="1180" y="330"/>
                </a:lnTo>
                <a:lnTo>
                  <a:pt x="1181" y="330"/>
                </a:lnTo>
                <a:lnTo>
                  <a:pt x="1181" y="329"/>
                </a:lnTo>
                <a:lnTo>
                  <a:pt x="1181" y="329"/>
                </a:lnTo>
                <a:lnTo>
                  <a:pt x="1182" y="330"/>
                </a:lnTo>
                <a:lnTo>
                  <a:pt x="1183" y="330"/>
                </a:lnTo>
                <a:lnTo>
                  <a:pt x="1184" y="330"/>
                </a:lnTo>
                <a:lnTo>
                  <a:pt x="1185" y="330"/>
                </a:lnTo>
                <a:lnTo>
                  <a:pt x="1186" y="330"/>
                </a:lnTo>
                <a:lnTo>
                  <a:pt x="1186" y="329"/>
                </a:lnTo>
                <a:lnTo>
                  <a:pt x="1186" y="329"/>
                </a:lnTo>
                <a:lnTo>
                  <a:pt x="1186" y="329"/>
                </a:lnTo>
                <a:lnTo>
                  <a:pt x="1187" y="328"/>
                </a:lnTo>
                <a:lnTo>
                  <a:pt x="1188" y="328"/>
                </a:lnTo>
                <a:lnTo>
                  <a:pt x="1189" y="328"/>
                </a:lnTo>
                <a:lnTo>
                  <a:pt x="1189" y="328"/>
                </a:lnTo>
                <a:lnTo>
                  <a:pt x="1190" y="328"/>
                </a:lnTo>
                <a:lnTo>
                  <a:pt x="1190" y="328"/>
                </a:lnTo>
                <a:lnTo>
                  <a:pt x="1191" y="328"/>
                </a:lnTo>
                <a:lnTo>
                  <a:pt x="1191" y="328"/>
                </a:lnTo>
                <a:lnTo>
                  <a:pt x="1191" y="328"/>
                </a:lnTo>
                <a:lnTo>
                  <a:pt x="1192" y="329"/>
                </a:lnTo>
                <a:lnTo>
                  <a:pt x="1193" y="329"/>
                </a:lnTo>
                <a:lnTo>
                  <a:pt x="1194" y="330"/>
                </a:lnTo>
                <a:lnTo>
                  <a:pt x="1195" y="330"/>
                </a:lnTo>
                <a:lnTo>
                  <a:pt x="1196" y="330"/>
                </a:lnTo>
                <a:lnTo>
                  <a:pt x="1196" y="331"/>
                </a:lnTo>
                <a:lnTo>
                  <a:pt x="1196" y="331"/>
                </a:lnTo>
                <a:lnTo>
                  <a:pt x="1196" y="331"/>
                </a:lnTo>
                <a:lnTo>
                  <a:pt x="1197" y="331"/>
                </a:lnTo>
                <a:lnTo>
                  <a:pt x="1197" y="331"/>
                </a:lnTo>
                <a:lnTo>
                  <a:pt x="1198" y="332"/>
                </a:lnTo>
                <a:lnTo>
                  <a:pt x="1199" y="332"/>
                </a:lnTo>
                <a:lnTo>
                  <a:pt x="1200" y="333"/>
                </a:lnTo>
                <a:lnTo>
                  <a:pt x="1201" y="333"/>
                </a:lnTo>
                <a:lnTo>
                  <a:pt x="1201" y="334"/>
                </a:lnTo>
                <a:lnTo>
                  <a:pt x="1201" y="333"/>
                </a:lnTo>
                <a:lnTo>
                  <a:pt x="1202" y="333"/>
                </a:lnTo>
                <a:lnTo>
                  <a:pt x="1203" y="332"/>
                </a:lnTo>
                <a:lnTo>
                  <a:pt x="1204" y="332"/>
                </a:lnTo>
                <a:lnTo>
                  <a:pt x="1204" y="331"/>
                </a:lnTo>
                <a:lnTo>
                  <a:pt x="1205" y="331"/>
                </a:lnTo>
                <a:lnTo>
                  <a:pt x="1206" y="331"/>
                </a:lnTo>
                <a:lnTo>
                  <a:pt x="1206" y="331"/>
                </a:lnTo>
                <a:lnTo>
                  <a:pt x="1206" y="330"/>
                </a:lnTo>
                <a:lnTo>
                  <a:pt x="1207" y="330"/>
                </a:lnTo>
                <a:lnTo>
                  <a:pt x="1208" y="330"/>
                </a:lnTo>
                <a:lnTo>
                  <a:pt x="1209" y="329"/>
                </a:lnTo>
                <a:lnTo>
                  <a:pt x="1210" y="329"/>
                </a:lnTo>
                <a:lnTo>
                  <a:pt x="1210" y="328"/>
                </a:lnTo>
                <a:lnTo>
                  <a:pt x="1211" y="328"/>
                </a:lnTo>
                <a:lnTo>
                  <a:pt x="1211" y="328"/>
                </a:lnTo>
                <a:lnTo>
                  <a:pt x="1212" y="327"/>
                </a:lnTo>
                <a:lnTo>
                  <a:pt x="1213" y="327"/>
                </a:lnTo>
                <a:lnTo>
                  <a:pt x="1214" y="327"/>
                </a:lnTo>
                <a:lnTo>
                  <a:pt x="1214" y="326"/>
                </a:lnTo>
                <a:lnTo>
                  <a:pt x="1215" y="326"/>
                </a:lnTo>
                <a:lnTo>
                  <a:pt x="1216" y="326"/>
                </a:lnTo>
                <a:lnTo>
                  <a:pt x="1216" y="326"/>
                </a:lnTo>
                <a:lnTo>
                  <a:pt x="1217" y="326"/>
                </a:lnTo>
                <a:lnTo>
                  <a:pt x="1217" y="326"/>
                </a:lnTo>
                <a:lnTo>
                  <a:pt x="1217" y="326"/>
                </a:lnTo>
                <a:lnTo>
                  <a:pt x="1218" y="326"/>
                </a:lnTo>
                <a:lnTo>
                  <a:pt x="1219" y="326"/>
                </a:lnTo>
                <a:lnTo>
                  <a:pt x="1220" y="326"/>
                </a:lnTo>
                <a:lnTo>
                  <a:pt x="1220" y="325"/>
                </a:lnTo>
                <a:lnTo>
                  <a:pt x="1221" y="325"/>
                </a:lnTo>
                <a:lnTo>
                  <a:pt x="1222" y="325"/>
                </a:lnTo>
                <a:lnTo>
                  <a:pt x="1222" y="324"/>
                </a:lnTo>
                <a:lnTo>
                  <a:pt x="1222" y="324"/>
                </a:lnTo>
                <a:lnTo>
                  <a:pt x="1222" y="323"/>
                </a:lnTo>
                <a:lnTo>
                  <a:pt x="1223" y="323"/>
                </a:lnTo>
                <a:lnTo>
                  <a:pt x="1224" y="323"/>
                </a:lnTo>
                <a:lnTo>
                  <a:pt x="1225" y="323"/>
                </a:lnTo>
                <a:lnTo>
                  <a:pt x="1226" y="323"/>
                </a:lnTo>
                <a:lnTo>
                  <a:pt x="1227" y="322"/>
                </a:lnTo>
                <a:lnTo>
                  <a:pt x="1227" y="322"/>
                </a:lnTo>
                <a:lnTo>
                  <a:pt x="1228" y="322"/>
                </a:lnTo>
                <a:lnTo>
                  <a:pt x="1228" y="322"/>
                </a:lnTo>
                <a:lnTo>
                  <a:pt x="1229" y="322"/>
                </a:lnTo>
                <a:lnTo>
                  <a:pt x="1230" y="322"/>
                </a:lnTo>
                <a:lnTo>
                  <a:pt x="1231" y="321"/>
                </a:lnTo>
                <a:lnTo>
                  <a:pt x="1232" y="321"/>
                </a:lnTo>
                <a:lnTo>
                  <a:pt x="1232" y="321"/>
                </a:lnTo>
                <a:lnTo>
                  <a:pt x="1233" y="321"/>
                </a:lnTo>
                <a:lnTo>
                  <a:pt x="1234" y="321"/>
                </a:lnTo>
                <a:lnTo>
                  <a:pt x="1234" y="321"/>
                </a:lnTo>
                <a:lnTo>
                  <a:pt x="1235" y="321"/>
                </a:lnTo>
                <a:lnTo>
                  <a:pt x="1236" y="321"/>
                </a:lnTo>
                <a:lnTo>
                  <a:pt x="1237" y="322"/>
                </a:lnTo>
                <a:lnTo>
                  <a:pt x="1237" y="322"/>
                </a:lnTo>
                <a:lnTo>
                  <a:pt x="1238" y="322"/>
                </a:lnTo>
                <a:lnTo>
                  <a:pt x="1239" y="322"/>
                </a:lnTo>
                <a:lnTo>
                  <a:pt x="1239" y="323"/>
                </a:lnTo>
                <a:lnTo>
                  <a:pt x="1240" y="323"/>
                </a:lnTo>
                <a:lnTo>
                  <a:pt x="1241" y="324"/>
                </a:lnTo>
                <a:lnTo>
                  <a:pt x="1241" y="325"/>
                </a:lnTo>
                <a:lnTo>
                  <a:pt x="1242" y="326"/>
                </a:lnTo>
                <a:lnTo>
                  <a:pt x="1242" y="326"/>
                </a:lnTo>
                <a:lnTo>
                  <a:pt x="1243" y="327"/>
                </a:lnTo>
                <a:lnTo>
                  <a:pt x="1244" y="328"/>
                </a:lnTo>
                <a:lnTo>
                  <a:pt x="1244" y="328"/>
                </a:lnTo>
                <a:lnTo>
                  <a:pt x="1245" y="328"/>
                </a:lnTo>
                <a:lnTo>
                  <a:pt x="1246" y="328"/>
                </a:lnTo>
                <a:lnTo>
                  <a:pt x="1247" y="327"/>
                </a:lnTo>
                <a:lnTo>
                  <a:pt x="1247" y="327"/>
                </a:lnTo>
                <a:lnTo>
                  <a:pt x="1247" y="326"/>
                </a:lnTo>
                <a:lnTo>
                  <a:pt x="1248" y="326"/>
                </a:lnTo>
                <a:lnTo>
                  <a:pt x="1249" y="326"/>
                </a:lnTo>
                <a:lnTo>
                  <a:pt x="1250" y="326"/>
                </a:lnTo>
                <a:lnTo>
                  <a:pt x="1250" y="325"/>
                </a:lnTo>
                <a:lnTo>
                  <a:pt x="1251" y="325"/>
                </a:lnTo>
                <a:lnTo>
                  <a:pt x="1252" y="325"/>
                </a:lnTo>
                <a:lnTo>
                  <a:pt x="1253" y="324"/>
                </a:lnTo>
                <a:lnTo>
                  <a:pt x="1253" y="323"/>
                </a:lnTo>
                <a:lnTo>
                  <a:pt x="1253" y="323"/>
                </a:lnTo>
                <a:lnTo>
                  <a:pt x="1254" y="322"/>
                </a:lnTo>
                <a:lnTo>
                  <a:pt x="1255" y="321"/>
                </a:lnTo>
                <a:lnTo>
                  <a:pt x="1256" y="321"/>
                </a:lnTo>
                <a:lnTo>
                  <a:pt x="1256" y="321"/>
                </a:lnTo>
                <a:lnTo>
                  <a:pt x="1257" y="320"/>
                </a:lnTo>
                <a:lnTo>
                  <a:pt x="1258" y="320"/>
                </a:lnTo>
                <a:lnTo>
                  <a:pt x="1258" y="319"/>
                </a:lnTo>
                <a:lnTo>
                  <a:pt x="1259" y="319"/>
                </a:lnTo>
                <a:lnTo>
                  <a:pt x="1259" y="319"/>
                </a:lnTo>
                <a:lnTo>
                  <a:pt x="1259" y="318"/>
                </a:lnTo>
                <a:lnTo>
                  <a:pt x="1260" y="318"/>
                </a:lnTo>
                <a:lnTo>
                  <a:pt x="1261" y="318"/>
                </a:lnTo>
                <a:lnTo>
                  <a:pt x="1261" y="317"/>
                </a:lnTo>
                <a:lnTo>
                  <a:pt x="1262" y="317"/>
                </a:lnTo>
                <a:lnTo>
                  <a:pt x="1263" y="317"/>
                </a:lnTo>
                <a:lnTo>
                  <a:pt x="1263" y="316"/>
                </a:lnTo>
                <a:lnTo>
                  <a:pt x="1264" y="316"/>
                </a:lnTo>
                <a:lnTo>
                  <a:pt x="1265" y="315"/>
                </a:lnTo>
                <a:lnTo>
                  <a:pt x="1265" y="315"/>
                </a:lnTo>
                <a:lnTo>
                  <a:pt x="1266" y="314"/>
                </a:lnTo>
                <a:lnTo>
                  <a:pt x="1267" y="315"/>
                </a:lnTo>
                <a:lnTo>
                  <a:pt x="1268" y="315"/>
                </a:lnTo>
                <a:lnTo>
                  <a:pt x="1268" y="315"/>
                </a:lnTo>
                <a:lnTo>
                  <a:pt x="1268" y="316"/>
                </a:lnTo>
                <a:lnTo>
                  <a:pt x="1269" y="316"/>
                </a:lnTo>
                <a:lnTo>
                  <a:pt x="1270" y="317"/>
                </a:lnTo>
                <a:lnTo>
                  <a:pt x="1271" y="317"/>
                </a:lnTo>
                <a:lnTo>
                  <a:pt x="1271" y="318"/>
                </a:lnTo>
                <a:lnTo>
                  <a:pt x="1271" y="318"/>
                </a:lnTo>
                <a:lnTo>
                  <a:pt x="1271" y="319"/>
                </a:lnTo>
                <a:lnTo>
                  <a:pt x="1272" y="319"/>
                </a:lnTo>
                <a:lnTo>
                  <a:pt x="1273" y="320"/>
                </a:lnTo>
                <a:lnTo>
                  <a:pt x="1273" y="321"/>
                </a:lnTo>
                <a:lnTo>
                  <a:pt x="1274" y="321"/>
                </a:lnTo>
                <a:lnTo>
                  <a:pt x="1274" y="322"/>
                </a:lnTo>
                <a:lnTo>
                  <a:pt x="1275" y="323"/>
                </a:lnTo>
                <a:lnTo>
                  <a:pt x="1276" y="324"/>
                </a:lnTo>
                <a:lnTo>
                  <a:pt x="1277" y="325"/>
                </a:lnTo>
                <a:lnTo>
                  <a:pt x="1278" y="326"/>
                </a:lnTo>
                <a:lnTo>
                  <a:pt x="1278" y="327"/>
                </a:lnTo>
                <a:lnTo>
                  <a:pt x="1278" y="328"/>
                </a:lnTo>
                <a:lnTo>
                  <a:pt x="1278" y="328"/>
                </a:lnTo>
                <a:lnTo>
                  <a:pt x="1279" y="329"/>
                </a:lnTo>
                <a:lnTo>
                  <a:pt x="1280" y="330"/>
                </a:lnTo>
                <a:lnTo>
                  <a:pt x="1281" y="331"/>
                </a:lnTo>
                <a:lnTo>
                  <a:pt x="1281" y="331"/>
                </a:lnTo>
                <a:lnTo>
                  <a:pt x="1282" y="331"/>
                </a:lnTo>
                <a:lnTo>
                  <a:pt x="1282" y="332"/>
                </a:lnTo>
                <a:lnTo>
                  <a:pt x="1283" y="332"/>
                </a:lnTo>
                <a:lnTo>
                  <a:pt x="1283" y="333"/>
                </a:lnTo>
                <a:lnTo>
                  <a:pt x="1284" y="333"/>
                </a:lnTo>
                <a:lnTo>
                  <a:pt x="1284" y="334"/>
                </a:lnTo>
                <a:lnTo>
                  <a:pt x="1284" y="334"/>
                </a:lnTo>
                <a:lnTo>
                  <a:pt x="1284" y="335"/>
                </a:lnTo>
                <a:lnTo>
                  <a:pt x="1285" y="335"/>
                </a:lnTo>
                <a:lnTo>
                  <a:pt x="1286" y="335"/>
                </a:lnTo>
                <a:lnTo>
                  <a:pt x="1287" y="336"/>
                </a:lnTo>
                <a:lnTo>
                  <a:pt x="1288" y="336"/>
                </a:lnTo>
                <a:lnTo>
                  <a:pt x="1288" y="336"/>
                </a:lnTo>
                <a:lnTo>
                  <a:pt x="1289" y="336"/>
                </a:lnTo>
                <a:lnTo>
                  <a:pt x="1289" y="336"/>
                </a:lnTo>
                <a:lnTo>
                  <a:pt x="1289" y="336"/>
                </a:lnTo>
                <a:lnTo>
                  <a:pt x="1289" y="337"/>
                </a:lnTo>
                <a:lnTo>
                  <a:pt x="1290" y="337"/>
                </a:lnTo>
                <a:lnTo>
                  <a:pt x="1291" y="337"/>
                </a:lnTo>
                <a:lnTo>
                  <a:pt x="1292" y="337"/>
                </a:lnTo>
                <a:lnTo>
                  <a:pt x="1292" y="338"/>
                </a:lnTo>
                <a:lnTo>
                  <a:pt x="1293" y="338"/>
                </a:lnTo>
                <a:lnTo>
                  <a:pt x="1294" y="338"/>
                </a:lnTo>
                <a:lnTo>
                  <a:pt x="1294" y="339"/>
                </a:lnTo>
                <a:lnTo>
                  <a:pt x="1295" y="339"/>
                </a:lnTo>
                <a:lnTo>
                  <a:pt x="1296" y="340"/>
                </a:lnTo>
                <a:lnTo>
                  <a:pt x="1296" y="340"/>
                </a:lnTo>
                <a:lnTo>
                  <a:pt x="1297" y="341"/>
                </a:lnTo>
                <a:lnTo>
                  <a:pt x="1298" y="341"/>
                </a:lnTo>
                <a:lnTo>
                  <a:pt x="1299" y="341"/>
                </a:lnTo>
                <a:lnTo>
                  <a:pt x="1299" y="341"/>
                </a:lnTo>
                <a:lnTo>
                  <a:pt x="1300" y="342"/>
                </a:lnTo>
                <a:lnTo>
                  <a:pt x="1301" y="342"/>
                </a:lnTo>
                <a:lnTo>
                  <a:pt x="1301" y="343"/>
                </a:lnTo>
                <a:lnTo>
                  <a:pt x="1302" y="343"/>
                </a:lnTo>
                <a:lnTo>
                  <a:pt x="1302" y="344"/>
                </a:lnTo>
                <a:lnTo>
                  <a:pt x="1303" y="344"/>
                </a:lnTo>
                <a:lnTo>
                  <a:pt x="1303" y="345"/>
                </a:lnTo>
                <a:lnTo>
                  <a:pt x="1304" y="345"/>
                </a:lnTo>
                <a:lnTo>
                  <a:pt x="1304" y="346"/>
                </a:lnTo>
                <a:lnTo>
                  <a:pt x="1304" y="346"/>
                </a:lnTo>
                <a:lnTo>
                  <a:pt x="1305" y="347"/>
                </a:lnTo>
                <a:lnTo>
                  <a:pt x="1306" y="347"/>
                </a:lnTo>
                <a:lnTo>
                  <a:pt x="1307" y="347"/>
                </a:lnTo>
                <a:lnTo>
                  <a:pt x="1308" y="348"/>
                </a:lnTo>
                <a:lnTo>
                  <a:pt x="1308" y="348"/>
                </a:lnTo>
                <a:lnTo>
                  <a:pt x="1309" y="348"/>
                </a:lnTo>
                <a:lnTo>
                  <a:pt x="1309" y="347"/>
                </a:lnTo>
                <a:lnTo>
                  <a:pt x="1310" y="347"/>
                </a:lnTo>
                <a:lnTo>
                  <a:pt x="1311" y="347"/>
                </a:lnTo>
                <a:lnTo>
                  <a:pt x="1312" y="347"/>
                </a:lnTo>
                <a:lnTo>
                  <a:pt x="1313" y="347"/>
                </a:lnTo>
                <a:lnTo>
                  <a:pt x="1314" y="347"/>
                </a:lnTo>
                <a:lnTo>
                  <a:pt x="1314" y="347"/>
                </a:lnTo>
                <a:lnTo>
                  <a:pt x="1314" y="347"/>
                </a:lnTo>
                <a:lnTo>
                  <a:pt x="1315" y="347"/>
                </a:lnTo>
                <a:lnTo>
                  <a:pt x="1316" y="347"/>
                </a:lnTo>
                <a:lnTo>
                  <a:pt x="1317" y="346"/>
                </a:lnTo>
                <a:lnTo>
                  <a:pt x="1318" y="346"/>
                </a:lnTo>
                <a:lnTo>
                  <a:pt x="1319" y="346"/>
                </a:lnTo>
                <a:lnTo>
                  <a:pt x="1320" y="346"/>
                </a:lnTo>
                <a:lnTo>
                  <a:pt x="1320" y="346"/>
                </a:lnTo>
                <a:lnTo>
                  <a:pt x="1320" y="345"/>
                </a:lnTo>
                <a:lnTo>
                  <a:pt x="1320" y="346"/>
                </a:lnTo>
                <a:lnTo>
                  <a:pt x="1321" y="346"/>
                </a:lnTo>
                <a:lnTo>
                  <a:pt x="1322" y="346"/>
                </a:lnTo>
                <a:lnTo>
                  <a:pt x="1323" y="347"/>
                </a:lnTo>
                <a:lnTo>
                  <a:pt x="1324" y="347"/>
                </a:lnTo>
                <a:lnTo>
                  <a:pt x="1325" y="347"/>
                </a:lnTo>
                <a:lnTo>
                  <a:pt x="1325" y="347"/>
                </a:lnTo>
                <a:lnTo>
                  <a:pt x="1325" y="347"/>
                </a:lnTo>
                <a:lnTo>
                  <a:pt x="1326" y="347"/>
                </a:lnTo>
                <a:lnTo>
                  <a:pt x="1326" y="347"/>
                </a:lnTo>
                <a:lnTo>
                  <a:pt x="1327" y="347"/>
                </a:lnTo>
                <a:lnTo>
                  <a:pt x="1328" y="346"/>
                </a:lnTo>
                <a:lnTo>
                  <a:pt x="1329" y="346"/>
                </a:lnTo>
                <a:lnTo>
                  <a:pt x="1330" y="346"/>
                </a:lnTo>
                <a:lnTo>
                  <a:pt x="1330" y="345"/>
                </a:lnTo>
                <a:lnTo>
                  <a:pt x="1330" y="345"/>
                </a:lnTo>
                <a:lnTo>
                  <a:pt x="1331" y="345"/>
                </a:lnTo>
                <a:lnTo>
                  <a:pt x="1332" y="344"/>
                </a:lnTo>
                <a:lnTo>
                  <a:pt x="1333" y="344"/>
                </a:lnTo>
                <a:lnTo>
                  <a:pt x="1333" y="343"/>
                </a:lnTo>
                <a:lnTo>
                  <a:pt x="1334" y="342"/>
                </a:lnTo>
                <a:lnTo>
                  <a:pt x="1335" y="342"/>
                </a:lnTo>
                <a:lnTo>
                  <a:pt x="1335" y="342"/>
                </a:lnTo>
                <a:lnTo>
                  <a:pt x="1335" y="341"/>
                </a:lnTo>
                <a:lnTo>
                  <a:pt x="1336" y="341"/>
                </a:lnTo>
                <a:lnTo>
                  <a:pt x="1337" y="341"/>
                </a:lnTo>
                <a:lnTo>
                  <a:pt x="1338" y="341"/>
                </a:lnTo>
                <a:lnTo>
                  <a:pt x="1339" y="341"/>
                </a:lnTo>
                <a:lnTo>
                  <a:pt x="1339" y="341"/>
                </a:lnTo>
                <a:lnTo>
                  <a:pt x="1340" y="340"/>
                </a:lnTo>
                <a:lnTo>
                  <a:pt x="1340" y="340"/>
                </a:lnTo>
                <a:lnTo>
                  <a:pt x="1341" y="340"/>
                </a:lnTo>
                <a:lnTo>
                  <a:pt x="1342" y="339"/>
                </a:lnTo>
                <a:lnTo>
                  <a:pt x="1343" y="339"/>
                </a:lnTo>
                <a:lnTo>
                  <a:pt x="1344" y="339"/>
                </a:lnTo>
                <a:lnTo>
                  <a:pt x="1345" y="339"/>
                </a:lnTo>
                <a:lnTo>
                  <a:pt x="1345" y="339"/>
                </a:lnTo>
                <a:lnTo>
                  <a:pt x="1345" y="340"/>
                </a:lnTo>
                <a:lnTo>
                  <a:pt x="1345" y="340"/>
                </a:lnTo>
                <a:lnTo>
                  <a:pt x="1346" y="340"/>
                </a:lnTo>
                <a:lnTo>
                  <a:pt x="1347" y="340"/>
                </a:lnTo>
                <a:lnTo>
                  <a:pt x="1348" y="339"/>
                </a:lnTo>
                <a:lnTo>
                  <a:pt x="1349" y="339"/>
                </a:lnTo>
                <a:lnTo>
                  <a:pt x="1350" y="338"/>
                </a:lnTo>
                <a:lnTo>
                  <a:pt x="1350" y="338"/>
                </a:lnTo>
                <a:lnTo>
                  <a:pt x="1351" y="338"/>
                </a:lnTo>
                <a:lnTo>
                  <a:pt x="1351" y="338"/>
                </a:lnTo>
                <a:lnTo>
                  <a:pt x="1352" y="338"/>
                </a:lnTo>
                <a:lnTo>
                  <a:pt x="1353" y="338"/>
                </a:lnTo>
                <a:lnTo>
                  <a:pt x="1354" y="337"/>
                </a:lnTo>
                <a:lnTo>
                  <a:pt x="1355" y="337"/>
                </a:lnTo>
                <a:lnTo>
                  <a:pt x="1356" y="336"/>
                </a:lnTo>
                <a:lnTo>
                  <a:pt x="1356" y="336"/>
                </a:lnTo>
                <a:lnTo>
                  <a:pt x="1357" y="336"/>
                </a:lnTo>
                <a:lnTo>
                  <a:pt x="1357" y="336"/>
                </a:lnTo>
                <a:lnTo>
                  <a:pt x="1357" y="336"/>
                </a:lnTo>
                <a:lnTo>
                  <a:pt x="1359" y="336"/>
                </a:lnTo>
                <a:lnTo>
                  <a:pt x="1360" y="336"/>
                </a:lnTo>
                <a:lnTo>
                  <a:pt x="1361" y="336"/>
                </a:lnTo>
                <a:lnTo>
                  <a:pt x="1361" y="336"/>
                </a:lnTo>
                <a:lnTo>
                  <a:pt x="1362" y="335"/>
                </a:lnTo>
                <a:lnTo>
                  <a:pt x="1363" y="335"/>
                </a:lnTo>
                <a:lnTo>
                  <a:pt x="1363" y="334"/>
                </a:lnTo>
                <a:lnTo>
                  <a:pt x="1364" y="334"/>
                </a:lnTo>
                <a:lnTo>
                  <a:pt x="1365" y="335"/>
                </a:lnTo>
                <a:lnTo>
                  <a:pt x="1366" y="336"/>
                </a:lnTo>
                <a:lnTo>
                  <a:pt x="1366" y="336"/>
                </a:lnTo>
                <a:lnTo>
                  <a:pt x="1367" y="336"/>
                </a:lnTo>
                <a:lnTo>
                  <a:pt x="1367" y="336"/>
                </a:lnTo>
                <a:lnTo>
                  <a:pt x="1368" y="336"/>
                </a:lnTo>
                <a:lnTo>
                  <a:pt x="1368" y="337"/>
                </a:lnTo>
                <a:lnTo>
                  <a:pt x="1369" y="337"/>
                </a:lnTo>
                <a:lnTo>
                  <a:pt x="1370" y="337"/>
                </a:lnTo>
                <a:lnTo>
                  <a:pt x="1370" y="337"/>
                </a:lnTo>
                <a:lnTo>
                  <a:pt x="1371" y="336"/>
                </a:lnTo>
                <a:lnTo>
                  <a:pt x="1371" y="336"/>
                </a:lnTo>
                <a:lnTo>
                  <a:pt x="1371" y="337"/>
                </a:lnTo>
                <a:lnTo>
                  <a:pt x="1372" y="337"/>
                </a:lnTo>
                <a:lnTo>
                  <a:pt x="1373" y="338"/>
                </a:lnTo>
                <a:lnTo>
                  <a:pt x="1374" y="338"/>
                </a:lnTo>
                <a:lnTo>
                  <a:pt x="1375" y="338"/>
                </a:lnTo>
                <a:lnTo>
                  <a:pt x="1376" y="338"/>
                </a:lnTo>
                <a:lnTo>
                  <a:pt x="1376" y="337"/>
                </a:lnTo>
                <a:lnTo>
                  <a:pt x="1376" y="337"/>
                </a:lnTo>
                <a:lnTo>
                  <a:pt x="1377" y="337"/>
                </a:lnTo>
                <a:lnTo>
                  <a:pt x="1377" y="338"/>
                </a:lnTo>
                <a:lnTo>
                  <a:pt x="1378" y="338"/>
                </a:lnTo>
                <a:lnTo>
                  <a:pt x="1379" y="338"/>
                </a:lnTo>
                <a:lnTo>
                  <a:pt x="1379" y="339"/>
                </a:lnTo>
                <a:lnTo>
                  <a:pt x="1380" y="339"/>
                </a:lnTo>
                <a:lnTo>
                  <a:pt x="1381" y="340"/>
                </a:lnTo>
                <a:lnTo>
                  <a:pt x="1381" y="341"/>
                </a:lnTo>
                <a:lnTo>
                  <a:pt x="1381" y="341"/>
                </a:lnTo>
                <a:lnTo>
                  <a:pt x="1382" y="341"/>
                </a:lnTo>
                <a:lnTo>
                  <a:pt x="1383" y="341"/>
                </a:lnTo>
                <a:lnTo>
                  <a:pt x="1384" y="342"/>
                </a:lnTo>
                <a:lnTo>
                  <a:pt x="1385" y="342"/>
                </a:lnTo>
                <a:lnTo>
                  <a:pt x="1386" y="342"/>
                </a:lnTo>
                <a:lnTo>
                  <a:pt x="1386" y="341"/>
                </a:lnTo>
                <a:lnTo>
                  <a:pt x="1387" y="341"/>
                </a:lnTo>
                <a:lnTo>
                  <a:pt x="1388" y="341"/>
                </a:lnTo>
                <a:lnTo>
                  <a:pt x="1388" y="341"/>
                </a:lnTo>
                <a:lnTo>
                  <a:pt x="1388" y="341"/>
                </a:lnTo>
                <a:lnTo>
                  <a:pt x="1389" y="341"/>
                </a:lnTo>
                <a:lnTo>
                  <a:pt x="1390" y="341"/>
                </a:lnTo>
                <a:lnTo>
                  <a:pt x="1391" y="340"/>
                </a:lnTo>
                <a:lnTo>
                  <a:pt x="1392" y="340"/>
                </a:lnTo>
                <a:lnTo>
                  <a:pt x="1392" y="340"/>
                </a:lnTo>
                <a:lnTo>
                  <a:pt x="1393" y="340"/>
                </a:lnTo>
                <a:lnTo>
                  <a:pt x="1394" y="340"/>
                </a:lnTo>
                <a:lnTo>
                  <a:pt x="1394" y="339"/>
                </a:lnTo>
                <a:lnTo>
                  <a:pt x="1395" y="339"/>
                </a:lnTo>
                <a:lnTo>
                  <a:pt x="1396" y="339"/>
                </a:lnTo>
                <a:lnTo>
                  <a:pt x="1397" y="339"/>
                </a:lnTo>
                <a:lnTo>
                  <a:pt x="1397" y="338"/>
                </a:lnTo>
                <a:lnTo>
                  <a:pt x="1397" y="338"/>
                </a:lnTo>
                <a:lnTo>
                  <a:pt x="1398" y="338"/>
                </a:lnTo>
                <a:lnTo>
                  <a:pt x="1399" y="338"/>
                </a:lnTo>
                <a:lnTo>
                  <a:pt x="1400" y="338"/>
                </a:lnTo>
                <a:lnTo>
                  <a:pt x="1400" y="338"/>
                </a:lnTo>
                <a:lnTo>
                  <a:pt x="1400" y="337"/>
                </a:lnTo>
                <a:lnTo>
                  <a:pt x="1401" y="337"/>
                </a:lnTo>
                <a:lnTo>
                  <a:pt x="1402" y="337"/>
                </a:lnTo>
                <a:lnTo>
                  <a:pt x="1402" y="337"/>
                </a:lnTo>
                <a:lnTo>
                  <a:pt x="1403" y="337"/>
                </a:lnTo>
                <a:lnTo>
                  <a:pt x="1404" y="336"/>
                </a:lnTo>
                <a:lnTo>
                  <a:pt x="1405" y="336"/>
                </a:lnTo>
                <a:lnTo>
                  <a:pt x="1406" y="336"/>
                </a:lnTo>
                <a:lnTo>
                  <a:pt x="1407" y="336"/>
                </a:lnTo>
                <a:lnTo>
                  <a:pt x="1407" y="335"/>
                </a:lnTo>
                <a:lnTo>
                  <a:pt x="1407" y="335"/>
                </a:lnTo>
                <a:lnTo>
                  <a:pt x="1408" y="335"/>
                </a:lnTo>
                <a:lnTo>
                  <a:pt x="1409" y="336"/>
                </a:lnTo>
                <a:lnTo>
                  <a:pt x="1410" y="336"/>
                </a:lnTo>
                <a:lnTo>
                  <a:pt x="1411" y="336"/>
                </a:lnTo>
                <a:lnTo>
                  <a:pt x="1412" y="336"/>
                </a:lnTo>
                <a:lnTo>
                  <a:pt x="1412" y="335"/>
                </a:lnTo>
                <a:lnTo>
                  <a:pt x="1412" y="334"/>
                </a:lnTo>
                <a:lnTo>
                  <a:pt x="1413" y="334"/>
                </a:lnTo>
                <a:lnTo>
                  <a:pt x="1414" y="333"/>
                </a:lnTo>
                <a:lnTo>
                  <a:pt x="1415" y="332"/>
                </a:lnTo>
                <a:lnTo>
                  <a:pt x="1416" y="332"/>
                </a:lnTo>
                <a:lnTo>
                  <a:pt x="1417" y="331"/>
                </a:lnTo>
                <a:lnTo>
                  <a:pt x="1417" y="331"/>
                </a:lnTo>
                <a:lnTo>
                  <a:pt x="1417" y="330"/>
                </a:lnTo>
                <a:lnTo>
                  <a:pt x="1418" y="330"/>
                </a:lnTo>
                <a:lnTo>
                  <a:pt x="1418" y="329"/>
                </a:lnTo>
                <a:lnTo>
                  <a:pt x="1419" y="329"/>
                </a:lnTo>
                <a:lnTo>
                  <a:pt x="1420" y="328"/>
                </a:lnTo>
                <a:lnTo>
                  <a:pt x="1420" y="329"/>
                </a:lnTo>
                <a:lnTo>
                  <a:pt x="1421" y="329"/>
                </a:lnTo>
                <a:lnTo>
                  <a:pt x="1422" y="329"/>
                </a:lnTo>
                <a:lnTo>
                  <a:pt x="1422" y="330"/>
                </a:lnTo>
                <a:lnTo>
                  <a:pt x="1422" y="330"/>
                </a:lnTo>
                <a:lnTo>
                  <a:pt x="1423" y="331"/>
                </a:lnTo>
                <a:lnTo>
                  <a:pt x="1424" y="331"/>
                </a:lnTo>
                <a:lnTo>
                  <a:pt x="1424" y="331"/>
                </a:lnTo>
                <a:lnTo>
                  <a:pt x="1425" y="331"/>
                </a:lnTo>
                <a:lnTo>
                  <a:pt x="1425" y="332"/>
                </a:lnTo>
                <a:lnTo>
                  <a:pt x="1426" y="333"/>
                </a:lnTo>
                <a:lnTo>
                  <a:pt x="1427" y="334"/>
                </a:lnTo>
                <a:lnTo>
                  <a:pt x="1428" y="334"/>
                </a:lnTo>
                <a:lnTo>
                  <a:pt x="1428" y="334"/>
                </a:lnTo>
                <a:lnTo>
                  <a:pt x="1429" y="334"/>
                </a:lnTo>
                <a:lnTo>
                  <a:pt x="1430" y="334"/>
                </a:lnTo>
                <a:lnTo>
                  <a:pt x="1431" y="334"/>
                </a:lnTo>
                <a:lnTo>
                  <a:pt x="1431" y="334"/>
                </a:lnTo>
                <a:lnTo>
                  <a:pt x="1431" y="333"/>
                </a:lnTo>
                <a:lnTo>
                  <a:pt x="1432" y="333"/>
                </a:lnTo>
                <a:lnTo>
                  <a:pt x="1433" y="332"/>
                </a:lnTo>
                <a:lnTo>
                  <a:pt x="1433" y="332"/>
                </a:lnTo>
                <a:lnTo>
                  <a:pt x="1434" y="331"/>
                </a:lnTo>
                <a:lnTo>
                  <a:pt x="1435" y="331"/>
                </a:lnTo>
                <a:lnTo>
                  <a:pt x="1436" y="331"/>
                </a:lnTo>
                <a:lnTo>
                  <a:pt x="1437" y="331"/>
                </a:lnTo>
                <a:lnTo>
                  <a:pt x="1437" y="331"/>
                </a:lnTo>
                <a:lnTo>
                  <a:pt x="1438" y="332"/>
                </a:lnTo>
                <a:lnTo>
                  <a:pt x="1438" y="332"/>
                </a:lnTo>
                <a:lnTo>
                  <a:pt x="1439" y="332"/>
                </a:lnTo>
                <a:lnTo>
                  <a:pt x="1440" y="332"/>
                </a:lnTo>
                <a:lnTo>
                  <a:pt x="1441" y="332"/>
                </a:lnTo>
                <a:lnTo>
                  <a:pt x="1442" y="332"/>
                </a:lnTo>
                <a:lnTo>
                  <a:pt x="1442" y="333"/>
                </a:lnTo>
                <a:lnTo>
                  <a:pt x="1443" y="333"/>
                </a:lnTo>
                <a:lnTo>
                  <a:pt x="1443" y="334"/>
                </a:lnTo>
                <a:lnTo>
                  <a:pt x="1443" y="334"/>
                </a:lnTo>
                <a:lnTo>
                  <a:pt x="1443" y="334"/>
                </a:lnTo>
                <a:lnTo>
                  <a:pt x="1444" y="335"/>
                </a:lnTo>
                <a:lnTo>
                  <a:pt x="1445" y="335"/>
                </a:lnTo>
                <a:lnTo>
                  <a:pt x="1446" y="335"/>
                </a:lnTo>
                <a:lnTo>
                  <a:pt x="1447" y="335"/>
                </a:lnTo>
                <a:lnTo>
                  <a:pt x="1448" y="335"/>
                </a:lnTo>
                <a:lnTo>
                  <a:pt x="1448" y="335"/>
                </a:lnTo>
                <a:lnTo>
                  <a:pt x="1449" y="335"/>
                </a:lnTo>
                <a:lnTo>
                  <a:pt x="1449" y="335"/>
                </a:lnTo>
                <a:lnTo>
                  <a:pt x="1450" y="335"/>
                </a:lnTo>
                <a:lnTo>
                  <a:pt x="1451" y="336"/>
                </a:lnTo>
                <a:lnTo>
                  <a:pt x="1452" y="336"/>
                </a:lnTo>
                <a:lnTo>
                  <a:pt x="1453" y="336"/>
                </a:lnTo>
                <a:lnTo>
                  <a:pt x="1453" y="336"/>
                </a:lnTo>
                <a:lnTo>
                  <a:pt x="1453" y="336"/>
                </a:lnTo>
                <a:lnTo>
                  <a:pt x="1454" y="337"/>
                </a:lnTo>
                <a:lnTo>
                  <a:pt x="1455" y="337"/>
                </a:lnTo>
                <a:lnTo>
                  <a:pt x="1455" y="337"/>
                </a:lnTo>
                <a:lnTo>
                  <a:pt x="1455" y="338"/>
                </a:lnTo>
                <a:lnTo>
                  <a:pt x="1456" y="338"/>
                </a:lnTo>
                <a:lnTo>
                  <a:pt x="1457" y="338"/>
                </a:lnTo>
                <a:lnTo>
                  <a:pt x="1458" y="339"/>
                </a:lnTo>
                <a:lnTo>
                  <a:pt x="1458" y="340"/>
                </a:lnTo>
                <a:lnTo>
                  <a:pt x="1459" y="341"/>
                </a:lnTo>
                <a:lnTo>
                  <a:pt x="1460" y="341"/>
                </a:lnTo>
                <a:lnTo>
                  <a:pt x="1461" y="341"/>
                </a:lnTo>
                <a:lnTo>
                  <a:pt x="1462" y="341"/>
                </a:lnTo>
                <a:lnTo>
                  <a:pt x="1462" y="341"/>
                </a:lnTo>
                <a:lnTo>
                  <a:pt x="1463" y="341"/>
                </a:lnTo>
                <a:lnTo>
                  <a:pt x="1464" y="341"/>
                </a:lnTo>
                <a:lnTo>
                  <a:pt x="1464" y="341"/>
                </a:lnTo>
                <a:lnTo>
                  <a:pt x="1466" y="342"/>
                </a:lnTo>
                <a:lnTo>
                  <a:pt x="1467" y="342"/>
                </a:lnTo>
                <a:lnTo>
                  <a:pt x="1468" y="342"/>
                </a:lnTo>
                <a:lnTo>
                  <a:pt x="1468" y="342"/>
                </a:lnTo>
                <a:lnTo>
                  <a:pt x="1469" y="341"/>
                </a:lnTo>
                <a:lnTo>
                  <a:pt x="1469" y="342"/>
                </a:lnTo>
                <a:lnTo>
                  <a:pt x="1470" y="342"/>
                </a:lnTo>
                <a:lnTo>
                  <a:pt x="1471" y="342"/>
                </a:lnTo>
                <a:lnTo>
                  <a:pt x="1472" y="342"/>
                </a:lnTo>
                <a:lnTo>
                  <a:pt x="1473" y="342"/>
                </a:lnTo>
                <a:lnTo>
                  <a:pt x="1474" y="342"/>
                </a:lnTo>
                <a:lnTo>
                  <a:pt x="1474" y="342"/>
                </a:lnTo>
                <a:lnTo>
                  <a:pt x="1474" y="342"/>
                </a:lnTo>
                <a:lnTo>
                  <a:pt x="1475" y="342"/>
                </a:lnTo>
                <a:lnTo>
                  <a:pt x="1475" y="341"/>
                </a:lnTo>
                <a:lnTo>
                  <a:pt x="1477" y="341"/>
                </a:lnTo>
                <a:lnTo>
                  <a:pt x="1478" y="341"/>
                </a:lnTo>
                <a:lnTo>
                  <a:pt x="1479" y="342"/>
                </a:lnTo>
                <a:lnTo>
                  <a:pt x="1479" y="343"/>
                </a:lnTo>
                <a:lnTo>
                  <a:pt x="1480" y="344"/>
                </a:lnTo>
                <a:lnTo>
                  <a:pt x="1480" y="345"/>
                </a:lnTo>
                <a:lnTo>
                  <a:pt x="1481" y="345"/>
                </a:lnTo>
                <a:lnTo>
                  <a:pt x="1482" y="346"/>
                </a:lnTo>
                <a:lnTo>
                  <a:pt x="1483" y="346"/>
                </a:lnTo>
                <a:lnTo>
                  <a:pt x="1484" y="346"/>
                </a:lnTo>
                <a:lnTo>
                  <a:pt x="1484" y="346"/>
                </a:lnTo>
                <a:lnTo>
                  <a:pt x="1485" y="346"/>
                </a:lnTo>
                <a:lnTo>
                  <a:pt x="1485" y="345"/>
                </a:lnTo>
                <a:lnTo>
                  <a:pt x="1486" y="345"/>
                </a:lnTo>
                <a:lnTo>
                  <a:pt x="1486" y="345"/>
                </a:lnTo>
                <a:lnTo>
                  <a:pt x="1487" y="344"/>
                </a:lnTo>
                <a:lnTo>
                  <a:pt x="1488" y="343"/>
                </a:lnTo>
                <a:lnTo>
                  <a:pt x="1489" y="342"/>
                </a:lnTo>
                <a:lnTo>
                  <a:pt x="1489" y="341"/>
                </a:lnTo>
                <a:lnTo>
                  <a:pt x="1490" y="341"/>
                </a:lnTo>
                <a:lnTo>
                  <a:pt x="1491" y="341"/>
                </a:lnTo>
                <a:lnTo>
                  <a:pt x="1492" y="341"/>
                </a:lnTo>
                <a:lnTo>
                  <a:pt x="1492" y="341"/>
                </a:lnTo>
                <a:lnTo>
                  <a:pt x="1493" y="341"/>
                </a:lnTo>
                <a:lnTo>
                  <a:pt x="1493" y="341"/>
                </a:lnTo>
                <a:lnTo>
                  <a:pt x="1494" y="341"/>
                </a:lnTo>
                <a:lnTo>
                  <a:pt x="1494" y="341"/>
                </a:lnTo>
                <a:lnTo>
                  <a:pt x="1495" y="341"/>
                </a:lnTo>
                <a:lnTo>
                  <a:pt x="1495" y="341"/>
                </a:lnTo>
                <a:lnTo>
                  <a:pt x="1496" y="341"/>
                </a:lnTo>
                <a:lnTo>
                  <a:pt x="1497" y="342"/>
                </a:lnTo>
                <a:lnTo>
                  <a:pt x="1498" y="342"/>
                </a:lnTo>
                <a:lnTo>
                  <a:pt x="1499" y="342"/>
                </a:lnTo>
                <a:lnTo>
                  <a:pt x="1499" y="343"/>
                </a:lnTo>
                <a:lnTo>
                  <a:pt x="1500" y="343"/>
                </a:lnTo>
                <a:lnTo>
                  <a:pt x="1500" y="344"/>
                </a:lnTo>
                <a:lnTo>
                  <a:pt x="1501" y="344"/>
                </a:lnTo>
                <a:lnTo>
                  <a:pt x="1502" y="345"/>
                </a:lnTo>
                <a:lnTo>
                  <a:pt x="1503" y="345"/>
                </a:lnTo>
                <a:lnTo>
                  <a:pt x="1504" y="345"/>
                </a:lnTo>
                <a:lnTo>
                  <a:pt x="1505" y="346"/>
                </a:lnTo>
                <a:lnTo>
                  <a:pt x="1505" y="346"/>
                </a:lnTo>
                <a:lnTo>
                  <a:pt x="1505" y="346"/>
                </a:lnTo>
                <a:lnTo>
                  <a:pt x="1506" y="346"/>
                </a:lnTo>
                <a:lnTo>
                  <a:pt x="1507" y="346"/>
                </a:lnTo>
                <a:lnTo>
                  <a:pt x="1508" y="346"/>
                </a:lnTo>
                <a:lnTo>
                  <a:pt x="1509" y="346"/>
                </a:lnTo>
                <a:lnTo>
                  <a:pt x="1510" y="346"/>
                </a:lnTo>
                <a:lnTo>
                  <a:pt x="1510" y="347"/>
                </a:lnTo>
                <a:lnTo>
                  <a:pt x="1510" y="347"/>
                </a:lnTo>
                <a:lnTo>
                  <a:pt x="1510" y="347"/>
                </a:lnTo>
                <a:lnTo>
                  <a:pt x="1511" y="348"/>
                </a:lnTo>
                <a:lnTo>
                  <a:pt x="1512" y="348"/>
                </a:lnTo>
                <a:lnTo>
                  <a:pt x="1513" y="349"/>
                </a:lnTo>
                <a:lnTo>
                  <a:pt x="1513" y="350"/>
                </a:lnTo>
                <a:lnTo>
                  <a:pt x="1514" y="350"/>
                </a:lnTo>
                <a:lnTo>
                  <a:pt x="1515" y="351"/>
                </a:lnTo>
                <a:lnTo>
                  <a:pt x="1515" y="352"/>
                </a:lnTo>
                <a:lnTo>
                  <a:pt x="1516" y="352"/>
                </a:lnTo>
                <a:lnTo>
                  <a:pt x="1517" y="352"/>
                </a:lnTo>
                <a:lnTo>
                  <a:pt x="1517" y="352"/>
                </a:lnTo>
                <a:lnTo>
                  <a:pt x="1518" y="352"/>
                </a:lnTo>
                <a:lnTo>
                  <a:pt x="1518" y="351"/>
                </a:lnTo>
                <a:lnTo>
                  <a:pt x="1519" y="351"/>
                </a:lnTo>
                <a:lnTo>
                  <a:pt x="1520" y="351"/>
                </a:lnTo>
                <a:lnTo>
                  <a:pt x="1520" y="350"/>
                </a:lnTo>
                <a:lnTo>
                  <a:pt x="1521" y="350"/>
                </a:lnTo>
                <a:lnTo>
                  <a:pt x="1522" y="350"/>
                </a:lnTo>
                <a:lnTo>
                  <a:pt x="1523" y="349"/>
                </a:lnTo>
                <a:lnTo>
                  <a:pt x="1523" y="348"/>
                </a:lnTo>
                <a:lnTo>
                  <a:pt x="1524" y="347"/>
                </a:lnTo>
                <a:lnTo>
                  <a:pt x="1525" y="347"/>
                </a:lnTo>
                <a:lnTo>
                  <a:pt x="1525" y="347"/>
                </a:lnTo>
                <a:lnTo>
                  <a:pt x="1526" y="347"/>
                </a:lnTo>
                <a:lnTo>
                  <a:pt x="1526" y="346"/>
                </a:lnTo>
                <a:lnTo>
                  <a:pt x="1527" y="346"/>
                </a:lnTo>
                <a:lnTo>
                  <a:pt x="1528" y="345"/>
                </a:lnTo>
                <a:lnTo>
                  <a:pt x="1529" y="345"/>
                </a:lnTo>
                <a:lnTo>
                  <a:pt x="1529" y="344"/>
                </a:lnTo>
                <a:lnTo>
                  <a:pt x="1530" y="344"/>
                </a:lnTo>
                <a:lnTo>
                  <a:pt x="1531" y="343"/>
                </a:lnTo>
                <a:lnTo>
                  <a:pt x="1531" y="342"/>
                </a:lnTo>
                <a:lnTo>
                  <a:pt x="1532" y="341"/>
                </a:lnTo>
                <a:lnTo>
                  <a:pt x="1533" y="341"/>
                </a:lnTo>
                <a:lnTo>
                  <a:pt x="1534" y="341"/>
                </a:lnTo>
                <a:lnTo>
                  <a:pt x="1535" y="341"/>
                </a:lnTo>
                <a:lnTo>
                  <a:pt x="1535" y="341"/>
                </a:lnTo>
                <a:lnTo>
                  <a:pt x="1536" y="341"/>
                </a:lnTo>
                <a:lnTo>
                  <a:pt x="1536" y="341"/>
                </a:lnTo>
                <a:lnTo>
                  <a:pt x="1536" y="341"/>
                </a:lnTo>
                <a:lnTo>
                  <a:pt x="1536" y="342"/>
                </a:lnTo>
                <a:lnTo>
                  <a:pt x="1537" y="343"/>
                </a:lnTo>
                <a:lnTo>
                  <a:pt x="1538" y="343"/>
                </a:lnTo>
                <a:lnTo>
                  <a:pt x="1538" y="344"/>
                </a:lnTo>
                <a:lnTo>
                  <a:pt x="1539" y="344"/>
                </a:lnTo>
                <a:lnTo>
                  <a:pt x="1540" y="344"/>
                </a:lnTo>
                <a:lnTo>
                  <a:pt x="1540" y="345"/>
                </a:lnTo>
                <a:lnTo>
                  <a:pt x="1541" y="345"/>
                </a:lnTo>
                <a:lnTo>
                  <a:pt x="1541" y="346"/>
                </a:lnTo>
                <a:lnTo>
                  <a:pt x="1541" y="346"/>
                </a:lnTo>
                <a:lnTo>
                  <a:pt x="1542" y="346"/>
                </a:lnTo>
                <a:lnTo>
                  <a:pt x="1543" y="346"/>
                </a:lnTo>
                <a:lnTo>
                  <a:pt x="1544" y="345"/>
                </a:lnTo>
                <a:lnTo>
                  <a:pt x="1545" y="345"/>
                </a:lnTo>
                <a:lnTo>
                  <a:pt x="1546" y="345"/>
                </a:lnTo>
                <a:lnTo>
                  <a:pt x="1546" y="344"/>
                </a:lnTo>
                <a:lnTo>
                  <a:pt x="1547" y="344"/>
                </a:lnTo>
                <a:lnTo>
                  <a:pt x="1547" y="343"/>
                </a:lnTo>
                <a:lnTo>
                  <a:pt x="1547" y="343"/>
                </a:lnTo>
                <a:lnTo>
                  <a:pt x="1548" y="342"/>
                </a:lnTo>
                <a:lnTo>
                  <a:pt x="1549" y="342"/>
                </a:lnTo>
                <a:lnTo>
                  <a:pt x="1550" y="341"/>
                </a:lnTo>
                <a:lnTo>
                  <a:pt x="1551" y="341"/>
                </a:lnTo>
                <a:lnTo>
                  <a:pt x="1551" y="341"/>
                </a:lnTo>
                <a:lnTo>
                  <a:pt x="1552" y="341"/>
                </a:lnTo>
                <a:lnTo>
                  <a:pt x="1553" y="341"/>
                </a:lnTo>
                <a:lnTo>
                  <a:pt x="1554" y="341"/>
                </a:lnTo>
                <a:lnTo>
                  <a:pt x="1554" y="341"/>
                </a:lnTo>
                <a:lnTo>
                  <a:pt x="1555" y="341"/>
                </a:lnTo>
                <a:lnTo>
                  <a:pt x="1556" y="341"/>
                </a:lnTo>
                <a:lnTo>
                  <a:pt x="1556" y="341"/>
                </a:lnTo>
                <a:lnTo>
                  <a:pt x="1557" y="341"/>
                </a:lnTo>
                <a:lnTo>
                  <a:pt x="1558" y="340"/>
                </a:lnTo>
                <a:lnTo>
                  <a:pt x="1559" y="341"/>
                </a:lnTo>
                <a:lnTo>
                  <a:pt x="1560" y="341"/>
                </a:lnTo>
                <a:lnTo>
                  <a:pt x="1560" y="341"/>
                </a:lnTo>
                <a:lnTo>
                  <a:pt x="1560" y="341"/>
                </a:lnTo>
                <a:lnTo>
                  <a:pt x="1561" y="341"/>
                </a:lnTo>
                <a:lnTo>
                  <a:pt x="1561" y="341"/>
                </a:lnTo>
                <a:lnTo>
                  <a:pt x="1562" y="341"/>
                </a:lnTo>
                <a:lnTo>
                  <a:pt x="1563" y="341"/>
                </a:lnTo>
                <a:lnTo>
                  <a:pt x="1564" y="342"/>
                </a:lnTo>
                <a:lnTo>
                  <a:pt x="1565" y="343"/>
                </a:lnTo>
                <a:lnTo>
                  <a:pt x="1566" y="344"/>
                </a:lnTo>
                <a:lnTo>
                  <a:pt x="1566" y="344"/>
                </a:lnTo>
                <a:lnTo>
                  <a:pt x="1566" y="345"/>
                </a:lnTo>
                <a:lnTo>
                  <a:pt x="1567" y="345"/>
                </a:lnTo>
                <a:lnTo>
                  <a:pt x="1567" y="346"/>
                </a:lnTo>
                <a:lnTo>
                  <a:pt x="1568" y="347"/>
                </a:lnTo>
                <a:lnTo>
                  <a:pt x="1569" y="347"/>
                </a:lnTo>
                <a:lnTo>
                  <a:pt x="1569" y="347"/>
                </a:lnTo>
                <a:lnTo>
                  <a:pt x="1570" y="347"/>
                </a:lnTo>
                <a:lnTo>
                  <a:pt x="1571" y="347"/>
                </a:lnTo>
                <a:lnTo>
                  <a:pt x="1571" y="348"/>
                </a:lnTo>
                <a:lnTo>
                  <a:pt x="1572" y="348"/>
                </a:lnTo>
                <a:lnTo>
                  <a:pt x="1572" y="349"/>
                </a:lnTo>
                <a:lnTo>
                  <a:pt x="1572" y="349"/>
                </a:lnTo>
                <a:lnTo>
                  <a:pt x="1573" y="350"/>
                </a:lnTo>
                <a:lnTo>
                  <a:pt x="1574" y="351"/>
                </a:lnTo>
                <a:lnTo>
                  <a:pt x="1575" y="351"/>
                </a:lnTo>
                <a:lnTo>
                  <a:pt x="1576" y="351"/>
                </a:lnTo>
                <a:lnTo>
                  <a:pt x="1577" y="351"/>
                </a:lnTo>
                <a:lnTo>
                  <a:pt x="1577" y="350"/>
                </a:lnTo>
                <a:lnTo>
                  <a:pt x="1578" y="350"/>
                </a:lnTo>
                <a:lnTo>
                  <a:pt x="1578" y="350"/>
                </a:lnTo>
                <a:lnTo>
                  <a:pt x="1579" y="350"/>
                </a:lnTo>
                <a:lnTo>
                  <a:pt x="1580" y="350"/>
                </a:lnTo>
                <a:lnTo>
                  <a:pt x="1581" y="350"/>
                </a:lnTo>
                <a:lnTo>
                  <a:pt x="1581" y="349"/>
                </a:lnTo>
                <a:lnTo>
                  <a:pt x="1582" y="349"/>
                </a:lnTo>
                <a:lnTo>
                  <a:pt x="1582" y="349"/>
                </a:lnTo>
                <a:lnTo>
                  <a:pt x="1583" y="349"/>
                </a:lnTo>
                <a:lnTo>
                  <a:pt x="1584" y="349"/>
                </a:lnTo>
                <a:lnTo>
                  <a:pt x="1584" y="349"/>
                </a:lnTo>
                <a:lnTo>
                  <a:pt x="1584" y="350"/>
                </a:lnTo>
                <a:lnTo>
                  <a:pt x="1585" y="350"/>
                </a:lnTo>
                <a:lnTo>
                  <a:pt x="1586" y="351"/>
                </a:lnTo>
                <a:lnTo>
                  <a:pt x="1587" y="352"/>
                </a:lnTo>
                <a:lnTo>
                  <a:pt x="1587" y="352"/>
                </a:lnTo>
                <a:lnTo>
                  <a:pt x="1587" y="352"/>
                </a:lnTo>
                <a:lnTo>
                  <a:pt x="1588" y="353"/>
                </a:lnTo>
                <a:lnTo>
                  <a:pt x="1589" y="354"/>
                </a:lnTo>
                <a:lnTo>
                  <a:pt x="1590" y="355"/>
                </a:lnTo>
                <a:lnTo>
                  <a:pt x="1591" y="356"/>
                </a:lnTo>
                <a:lnTo>
                  <a:pt x="1591" y="356"/>
                </a:lnTo>
                <a:lnTo>
                  <a:pt x="1592" y="357"/>
                </a:lnTo>
                <a:lnTo>
                  <a:pt x="1592" y="357"/>
                </a:lnTo>
                <a:lnTo>
                  <a:pt x="1592" y="357"/>
                </a:lnTo>
                <a:lnTo>
                  <a:pt x="1592" y="358"/>
                </a:lnTo>
                <a:lnTo>
                  <a:pt x="1593" y="358"/>
                </a:lnTo>
                <a:lnTo>
                  <a:pt x="1593" y="359"/>
                </a:lnTo>
                <a:lnTo>
                  <a:pt x="1594" y="359"/>
                </a:lnTo>
                <a:lnTo>
                  <a:pt x="1595" y="360"/>
                </a:lnTo>
                <a:lnTo>
                  <a:pt x="1596" y="361"/>
                </a:lnTo>
                <a:lnTo>
                  <a:pt x="1597" y="362"/>
                </a:lnTo>
                <a:lnTo>
                  <a:pt x="1597" y="362"/>
                </a:lnTo>
                <a:lnTo>
                  <a:pt x="1597" y="362"/>
                </a:lnTo>
                <a:lnTo>
                  <a:pt x="1598" y="363"/>
                </a:lnTo>
                <a:lnTo>
                  <a:pt x="1599" y="362"/>
                </a:lnTo>
                <a:lnTo>
                  <a:pt x="1600" y="362"/>
                </a:lnTo>
                <a:lnTo>
                  <a:pt x="1601" y="362"/>
                </a:lnTo>
                <a:lnTo>
                  <a:pt x="1602" y="362"/>
                </a:lnTo>
                <a:lnTo>
                  <a:pt x="1603" y="362"/>
                </a:lnTo>
                <a:lnTo>
                  <a:pt x="1603" y="362"/>
                </a:lnTo>
                <a:lnTo>
                  <a:pt x="1603" y="362"/>
                </a:lnTo>
                <a:lnTo>
                  <a:pt x="1603" y="363"/>
                </a:lnTo>
                <a:lnTo>
                  <a:pt x="1604" y="363"/>
                </a:lnTo>
                <a:lnTo>
                  <a:pt x="1605" y="363"/>
                </a:lnTo>
                <a:lnTo>
                  <a:pt x="1606" y="362"/>
                </a:lnTo>
                <a:lnTo>
                  <a:pt x="1607" y="362"/>
                </a:lnTo>
                <a:lnTo>
                  <a:pt x="1608" y="362"/>
                </a:lnTo>
                <a:lnTo>
                  <a:pt x="1608" y="363"/>
                </a:lnTo>
                <a:lnTo>
                  <a:pt x="1608" y="363"/>
                </a:lnTo>
                <a:lnTo>
                  <a:pt x="1609" y="364"/>
                </a:lnTo>
                <a:lnTo>
                  <a:pt x="1609" y="365"/>
                </a:lnTo>
                <a:lnTo>
                  <a:pt x="1609" y="365"/>
                </a:lnTo>
                <a:lnTo>
                  <a:pt x="1610" y="365"/>
                </a:lnTo>
                <a:lnTo>
                  <a:pt x="1611" y="366"/>
                </a:lnTo>
                <a:lnTo>
                  <a:pt x="1612" y="366"/>
                </a:lnTo>
                <a:lnTo>
                  <a:pt x="1613" y="367"/>
                </a:lnTo>
                <a:lnTo>
                  <a:pt x="1613" y="367"/>
                </a:lnTo>
                <a:lnTo>
                  <a:pt x="1613" y="367"/>
                </a:lnTo>
                <a:lnTo>
                  <a:pt x="1614" y="367"/>
                </a:lnTo>
                <a:lnTo>
                  <a:pt x="1615" y="368"/>
                </a:lnTo>
                <a:lnTo>
                  <a:pt x="1615" y="368"/>
                </a:lnTo>
                <a:lnTo>
                  <a:pt x="1616" y="369"/>
                </a:lnTo>
                <a:lnTo>
                  <a:pt x="1617" y="369"/>
                </a:lnTo>
                <a:lnTo>
                  <a:pt x="1617" y="369"/>
                </a:lnTo>
                <a:lnTo>
                  <a:pt x="1618" y="369"/>
                </a:lnTo>
                <a:lnTo>
                  <a:pt x="1618" y="370"/>
                </a:lnTo>
                <a:lnTo>
                  <a:pt x="1619" y="370"/>
                </a:lnTo>
                <a:lnTo>
                  <a:pt x="1620" y="370"/>
                </a:lnTo>
                <a:lnTo>
                  <a:pt x="1621" y="370"/>
                </a:lnTo>
                <a:lnTo>
                  <a:pt x="1621" y="371"/>
                </a:lnTo>
                <a:lnTo>
                  <a:pt x="1622" y="371"/>
                </a:lnTo>
                <a:lnTo>
                  <a:pt x="1623" y="371"/>
                </a:lnTo>
                <a:lnTo>
                  <a:pt x="1623" y="371"/>
                </a:lnTo>
                <a:lnTo>
                  <a:pt x="1624" y="372"/>
                </a:lnTo>
                <a:lnTo>
                  <a:pt x="1625" y="372"/>
                </a:lnTo>
                <a:lnTo>
                  <a:pt x="1625" y="371"/>
                </a:lnTo>
                <a:lnTo>
                  <a:pt x="1626" y="371"/>
                </a:lnTo>
                <a:lnTo>
                  <a:pt x="1627" y="372"/>
                </a:lnTo>
                <a:lnTo>
                  <a:pt x="1628" y="372"/>
                </a:lnTo>
                <a:lnTo>
                  <a:pt x="1628" y="371"/>
                </a:lnTo>
                <a:lnTo>
                  <a:pt x="1628" y="371"/>
                </a:lnTo>
                <a:lnTo>
                  <a:pt x="1629" y="370"/>
                </a:lnTo>
                <a:lnTo>
                  <a:pt x="1630" y="370"/>
                </a:lnTo>
                <a:lnTo>
                  <a:pt x="1631" y="369"/>
                </a:lnTo>
                <a:lnTo>
                  <a:pt x="1632" y="370"/>
                </a:lnTo>
                <a:lnTo>
                  <a:pt x="1633" y="370"/>
                </a:lnTo>
                <a:lnTo>
                  <a:pt x="1633" y="370"/>
                </a:lnTo>
                <a:lnTo>
                  <a:pt x="1633" y="371"/>
                </a:lnTo>
                <a:lnTo>
                  <a:pt x="1634" y="371"/>
                </a:lnTo>
                <a:lnTo>
                  <a:pt x="1635" y="371"/>
                </a:lnTo>
                <a:lnTo>
                  <a:pt x="1636" y="371"/>
                </a:lnTo>
                <a:lnTo>
                  <a:pt x="1636" y="372"/>
                </a:lnTo>
                <a:lnTo>
                  <a:pt x="1637" y="372"/>
                </a:lnTo>
                <a:lnTo>
                  <a:pt x="1638" y="372"/>
                </a:lnTo>
                <a:lnTo>
                  <a:pt x="1639" y="372"/>
                </a:lnTo>
                <a:lnTo>
                  <a:pt x="1639" y="372"/>
                </a:lnTo>
                <a:lnTo>
                  <a:pt x="1639" y="372"/>
                </a:lnTo>
                <a:lnTo>
                  <a:pt x="1640" y="373"/>
                </a:lnTo>
                <a:lnTo>
                  <a:pt x="1641" y="373"/>
                </a:lnTo>
                <a:lnTo>
                  <a:pt x="1642" y="373"/>
                </a:lnTo>
                <a:lnTo>
                  <a:pt x="1643" y="373"/>
                </a:lnTo>
                <a:lnTo>
                  <a:pt x="1644" y="372"/>
                </a:lnTo>
                <a:lnTo>
                  <a:pt x="1644" y="372"/>
                </a:lnTo>
                <a:lnTo>
                  <a:pt x="1645" y="371"/>
                </a:lnTo>
                <a:lnTo>
                  <a:pt x="1646" y="370"/>
                </a:lnTo>
                <a:lnTo>
                  <a:pt x="1646" y="370"/>
                </a:lnTo>
                <a:lnTo>
                  <a:pt x="1647" y="370"/>
                </a:lnTo>
                <a:lnTo>
                  <a:pt x="1648" y="369"/>
                </a:lnTo>
                <a:lnTo>
                  <a:pt x="1649" y="369"/>
                </a:lnTo>
                <a:lnTo>
                  <a:pt x="1649" y="370"/>
                </a:lnTo>
                <a:lnTo>
                  <a:pt x="1650" y="371"/>
                </a:lnTo>
                <a:lnTo>
                  <a:pt x="1651" y="372"/>
                </a:lnTo>
                <a:lnTo>
                  <a:pt x="1652" y="372"/>
                </a:lnTo>
                <a:lnTo>
                  <a:pt x="1652" y="372"/>
                </a:lnTo>
                <a:lnTo>
                  <a:pt x="1652" y="372"/>
                </a:lnTo>
                <a:lnTo>
                  <a:pt x="1653" y="373"/>
                </a:lnTo>
                <a:lnTo>
                  <a:pt x="1654" y="373"/>
                </a:lnTo>
                <a:lnTo>
                  <a:pt x="1654" y="374"/>
                </a:lnTo>
                <a:lnTo>
                  <a:pt x="1655" y="375"/>
                </a:lnTo>
                <a:lnTo>
                  <a:pt x="1656" y="375"/>
                </a:lnTo>
                <a:lnTo>
                  <a:pt x="1656" y="376"/>
                </a:lnTo>
                <a:lnTo>
                  <a:pt x="1657" y="376"/>
                </a:lnTo>
                <a:lnTo>
                  <a:pt x="1658" y="376"/>
                </a:lnTo>
                <a:lnTo>
                  <a:pt x="1658" y="377"/>
                </a:lnTo>
                <a:lnTo>
                  <a:pt x="1658" y="377"/>
                </a:lnTo>
                <a:lnTo>
                  <a:pt x="1659" y="377"/>
                </a:lnTo>
                <a:lnTo>
                  <a:pt x="1659" y="377"/>
                </a:lnTo>
                <a:lnTo>
                  <a:pt x="1660" y="377"/>
                </a:lnTo>
                <a:lnTo>
                  <a:pt x="1661" y="377"/>
                </a:lnTo>
                <a:lnTo>
                  <a:pt x="1662" y="378"/>
                </a:lnTo>
                <a:lnTo>
                  <a:pt x="1663" y="378"/>
                </a:lnTo>
                <a:lnTo>
                  <a:pt x="1664" y="379"/>
                </a:lnTo>
                <a:lnTo>
                  <a:pt x="1664" y="380"/>
                </a:lnTo>
                <a:lnTo>
                  <a:pt x="1664" y="380"/>
                </a:lnTo>
                <a:lnTo>
                  <a:pt x="1665" y="381"/>
                </a:lnTo>
                <a:lnTo>
                  <a:pt x="1666" y="382"/>
                </a:lnTo>
                <a:lnTo>
                  <a:pt x="1667" y="382"/>
                </a:lnTo>
                <a:lnTo>
                  <a:pt x="1668" y="382"/>
                </a:lnTo>
                <a:lnTo>
                  <a:pt x="1668" y="383"/>
                </a:lnTo>
                <a:lnTo>
                  <a:pt x="1669" y="383"/>
                </a:lnTo>
                <a:lnTo>
                  <a:pt x="1669" y="383"/>
                </a:lnTo>
                <a:lnTo>
                  <a:pt x="1670" y="383"/>
                </a:lnTo>
                <a:lnTo>
                  <a:pt x="1670" y="383"/>
                </a:lnTo>
                <a:lnTo>
                  <a:pt x="1671" y="382"/>
                </a:lnTo>
                <a:lnTo>
                  <a:pt x="1672" y="382"/>
                </a:lnTo>
                <a:lnTo>
                  <a:pt x="1673" y="381"/>
                </a:lnTo>
                <a:lnTo>
                  <a:pt x="1674" y="381"/>
                </a:lnTo>
                <a:lnTo>
                  <a:pt x="1675" y="380"/>
                </a:lnTo>
                <a:lnTo>
                  <a:pt x="1675" y="380"/>
                </a:lnTo>
                <a:lnTo>
                  <a:pt x="1675" y="379"/>
                </a:lnTo>
                <a:lnTo>
                  <a:pt x="1676" y="379"/>
                </a:lnTo>
                <a:lnTo>
                  <a:pt x="1677" y="379"/>
                </a:lnTo>
                <a:lnTo>
                  <a:pt x="1677" y="378"/>
                </a:lnTo>
                <a:lnTo>
                  <a:pt x="1678" y="378"/>
                </a:lnTo>
                <a:lnTo>
                  <a:pt x="1678" y="377"/>
                </a:lnTo>
                <a:lnTo>
                  <a:pt x="1679" y="377"/>
                </a:lnTo>
                <a:lnTo>
                  <a:pt x="1680" y="377"/>
                </a:lnTo>
                <a:lnTo>
                  <a:pt x="1680" y="377"/>
                </a:lnTo>
                <a:lnTo>
                  <a:pt x="1681" y="377"/>
                </a:lnTo>
                <a:lnTo>
                  <a:pt x="1682" y="377"/>
                </a:lnTo>
                <a:lnTo>
                  <a:pt x="1683" y="377"/>
                </a:lnTo>
                <a:lnTo>
                  <a:pt x="1683" y="376"/>
                </a:lnTo>
                <a:lnTo>
                  <a:pt x="1684" y="376"/>
                </a:lnTo>
                <a:lnTo>
                  <a:pt x="1685" y="376"/>
                </a:lnTo>
                <a:lnTo>
                  <a:pt x="1685" y="375"/>
                </a:lnTo>
                <a:lnTo>
                  <a:pt x="1686" y="374"/>
                </a:lnTo>
                <a:lnTo>
                  <a:pt x="1687" y="374"/>
                </a:lnTo>
                <a:lnTo>
                  <a:pt x="1688" y="374"/>
                </a:lnTo>
                <a:lnTo>
                  <a:pt x="1689" y="374"/>
                </a:lnTo>
                <a:lnTo>
                  <a:pt x="1689" y="375"/>
                </a:lnTo>
                <a:lnTo>
                  <a:pt x="1689" y="375"/>
                </a:lnTo>
                <a:lnTo>
                  <a:pt x="1689" y="376"/>
                </a:lnTo>
                <a:lnTo>
                  <a:pt x="1690" y="376"/>
                </a:lnTo>
                <a:lnTo>
                  <a:pt x="1690" y="377"/>
                </a:lnTo>
                <a:lnTo>
                  <a:pt x="1691" y="376"/>
                </a:lnTo>
                <a:lnTo>
                  <a:pt x="1692" y="376"/>
                </a:lnTo>
                <a:lnTo>
                  <a:pt x="1693" y="375"/>
                </a:lnTo>
                <a:lnTo>
                  <a:pt x="1694" y="375"/>
                </a:lnTo>
                <a:lnTo>
                  <a:pt x="1695" y="375"/>
                </a:lnTo>
                <a:lnTo>
                  <a:pt x="1695" y="375"/>
                </a:lnTo>
                <a:lnTo>
                  <a:pt x="1695" y="374"/>
                </a:lnTo>
                <a:lnTo>
                  <a:pt x="1696" y="374"/>
                </a:lnTo>
                <a:lnTo>
                  <a:pt x="1697" y="375"/>
                </a:lnTo>
                <a:lnTo>
                  <a:pt x="1698" y="375"/>
                </a:lnTo>
                <a:lnTo>
                  <a:pt x="1699" y="375"/>
                </a:lnTo>
                <a:lnTo>
                  <a:pt x="1700" y="375"/>
                </a:lnTo>
                <a:lnTo>
                  <a:pt x="1700" y="375"/>
                </a:lnTo>
                <a:lnTo>
                  <a:pt x="1701" y="375"/>
                </a:lnTo>
                <a:lnTo>
                  <a:pt x="1701" y="374"/>
                </a:lnTo>
                <a:lnTo>
                  <a:pt x="1702" y="374"/>
                </a:lnTo>
                <a:lnTo>
                  <a:pt x="1703" y="374"/>
                </a:lnTo>
                <a:lnTo>
                  <a:pt x="1704" y="375"/>
                </a:lnTo>
                <a:lnTo>
                  <a:pt x="1705" y="375"/>
                </a:lnTo>
                <a:lnTo>
                  <a:pt x="1705" y="376"/>
                </a:lnTo>
                <a:lnTo>
                  <a:pt x="1705" y="376"/>
                </a:lnTo>
                <a:lnTo>
                  <a:pt x="1706" y="376"/>
                </a:lnTo>
                <a:lnTo>
                  <a:pt x="1707" y="376"/>
                </a:lnTo>
                <a:lnTo>
                  <a:pt x="1707" y="376"/>
                </a:lnTo>
                <a:lnTo>
                  <a:pt x="1708" y="376"/>
                </a:lnTo>
                <a:lnTo>
                  <a:pt x="1709" y="377"/>
                </a:lnTo>
                <a:lnTo>
                  <a:pt x="1710" y="377"/>
                </a:lnTo>
                <a:lnTo>
                  <a:pt x="1711" y="377"/>
                </a:lnTo>
                <a:lnTo>
                  <a:pt x="1711" y="377"/>
                </a:lnTo>
                <a:lnTo>
                  <a:pt x="1711" y="377"/>
                </a:lnTo>
                <a:lnTo>
                  <a:pt x="1712" y="377"/>
                </a:lnTo>
                <a:lnTo>
                  <a:pt x="1713" y="378"/>
                </a:lnTo>
                <a:lnTo>
                  <a:pt x="1714" y="378"/>
                </a:lnTo>
                <a:lnTo>
                  <a:pt x="1714" y="378"/>
                </a:lnTo>
                <a:lnTo>
                  <a:pt x="1715" y="379"/>
                </a:lnTo>
                <a:lnTo>
                  <a:pt x="1716" y="379"/>
                </a:lnTo>
                <a:lnTo>
                  <a:pt x="1716" y="379"/>
                </a:lnTo>
                <a:lnTo>
                  <a:pt x="1717" y="380"/>
                </a:lnTo>
                <a:lnTo>
                  <a:pt x="1718" y="380"/>
                </a:lnTo>
                <a:lnTo>
                  <a:pt x="1719" y="381"/>
                </a:lnTo>
                <a:lnTo>
                  <a:pt x="1720" y="381"/>
                </a:lnTo>
                <a:lnTo>
                  <a:pt x="1720" y="381"/>
                </a:lnTo>
                <a:lnTo>
                  <a:pt x="1721" y="381"/>
                </a:lnTo>
                <a:lnTo>
                  <a:pt x="1721" y="382"/>
                </a:lnTo>
                <a:lnTo>
                  <a:pt x="1721" y="382"/>
                </a:lnTo>
                <a:lnTo>
                  <a:pt x="1722" y="382"/>
                </a:lnTo>
                <a:lnTo>
                  <a:pt x="1723" y="382"/>
                </a:lnTo>
                <a:lnTo>
                  <a:pt x="1724" y="383"/>
                </a:lnTo>
                <a:lnTo>
                  <a:pt x="1725" y="383"/>
                </a:lnTo>
                <a:lnTo>
                  <a:pt x="1726" y="383"/>
                </a:lnTo>
                <a:lnTo>
                  <a:pt x="1726" y="383"/>
                </a:lnTo>
                <a:lnTo>
                  <a:pt x="1726" y="383"/>
                </a:lnTo>
                <a:lnTo>
                  <a:pt x="1726" y="383"/>
                </a:lnTo>
                <a:lnTo>
                  <a:pt x="1727" y="384"/>
                </a:lnTo>
                <a:lnTo>
                  <a:pt x="1728" y="385"/>
                </a:lnTo>
                <a:lnTo>
                  <a:pt x="1729" y="385"/>
                </a:lnTo>
                <a:lnTo>
                  <a:pt x="1729" y="386"/>
                </a:lnTo>
                <a:lnTo>
                  <a:pt x="1730" y="386"/>
                </a:lnTo>
                <a:lnTo>
                  <a:pt x="1731" y="387"/>
                </a:lnTo>
                <a:lnTo>
                  <a:pt x="1731" y="387"/>
                </a:lnTo>
                <a:lnTo>
                  <a:pt x="1732" y="387"/>
                </a:lnTo>
                <a:lnTo>
                  <a:pt x="1732" y="388"/>
                </a:lnTo>
                <a:lnTo>
                  <a:pt x="1732" y="388"/>
                </a:lnTo>
                <a:lnTo>
                  <a:pt x="1732" y="388"/>
                </a:lnTo>
                <a:lnTo>
                  <a:pt x="1733" y="388"/>
                </a:lnTo>
                <a:lnTo>
                  <a:pt x="1734" y="389"/>
                </a:lnTo>
                <a:lnTo>
                  <a:pt x="1735" y="389"/>
                </a:lnTo>
                <a:lnTo>
                  <a:pt x="1736" y="390"/>
                </a:lnTo>
                <a:lnTo>
                  <a:pt x="1736" y="390"/>
                </a:lnTo>
                <a:lnTo>
                  <a:pt x="1737" y="391"/>
                </a:lnTo>
                <a:lnTo>
                  <a:pt x="1738" y="392"/>
                </a:lnTo>
                <a:lnTo>
                  <a:pt x="1738" y="392"/>
                </a:lnTo>
                <a:lnTo>
                  <a:pt x="1739" y="393"/>
                </a:lnTo>
                <a:lnTo>
                  <a:pt x="1740" y="393"/>
                </a:lnTo>
                <a:lnTo>
                  <a:pt x="1741" y="393"/>
                </a:lnTo>
                <a:lnTo>
                  <a:pt x="1741" y="394"/>
                </a:lnTo>
                <a:lnTo>
                  <a:pt x="1742" y="394"/>
                </a:lnTo>
                <a:lnTo>
                  <a:pt x="1742" y="395"/>
                </a:lnTo>
                <a:lnTo>
                  <a:pt x="1743" y="395"/>
                </a:lnTo>
                <a:lnTo>
                  <a:pt x="1744" y="395"/>
                </a:lnTo>
                <a:lnTo>
                  <a:pt x="1744" y="396"/>
                </a:lnTo>
                <a:lnTo>
                  <a:pt x="1745" y="397"/>
                </a:lnTo>
                <a:lnTo>
                  <a:pt x="1746" y="397"/>
                </a:lnTo>
                <a:lnTo>
                  <a:pt x="1746" y="397"/>
                </a:lnTo>
                <a:lnTo>
                  <a:pt x="1747" y="397"/>
                </a:lnTo>
                <a:lnTo>
                  <a:pt x="1747" y="398"/>
                </a:lnTo>
                <a:lnTo>
                  <a:pt x="1747" y="398"/>
                </a:lnTo>
                <a:lnTo>
                  <a:pt x="1748" y="398"/>
                </a:lnTo>
                <a:lnTo>
                  <a:pt x="1749" y="399"/>
                </a:lnTo>
                <a:lnTo>
                  <a:pt x="1750" y="400"/>
                </a:lnTo>
                <a:lnTo>
                  <a:pt x="1751" y="401"/>
                </a:lnTo>
                <a:lnTo>
                  <a:pt x="1751" y="401"/>
                </a:lnTo>
                <a:lnTo>
                  <a:pt x="1752" y="402"/>
                </a:lnTo>
                <a:lnTo>
                  <a:pt x="1752" y="402"/>
                </a:lnTo>
                <a:lnTo>
                  <a:pt x="1753" y="402"/>
                </a:lnTo>
                <a:lnTo>
                  <a:pt x="1753" y="403"/>
                </a:lnTo>
                <a:lnTo>
                  <a:pt x="1754" y="403"/>
                </a:lnTo>
                <a:lnTo>
                  <a:pt x="1754" y="403"/>
                </a:lnTo>
                <a:lnTo>
                  <a:pt x="1755" y="403"/>
                </a:lnTo>
                <a:lnTo>
                  <a:pt x="1756" y="403"/>
                </a:lnTo>
                <a:lnTo>
                  <a:pt x="1757" y="404"/>
                </a:lnTo>
                <a:lnTo>
                  <a:pt x="1757" y="404"/>
                </a:lnTo>
                <a:lnTo>
                  <a:pt x="1757" y="405"/>
                </a:lnTo>
                <a:lnTo>
                  <a:pt x="1758" y="405"/>
                </a:lnTo>
                <a:lnTo>
                  <a:pt x="1758" y="406"/>
                </a:lnTo>
                <a:lnTo>
                  <a:pt x="1759" y="406"/>
                </a:lnTo>
                <a:lnTo>
                  <a:pt x="1760" y="405"/>
                </a:lnTo>
                <a:lnTo>
                  <a:pt x="1761" y="405"/>
                </a:lnTo>
                <a:lnTo>
                  <a:pt x="1762" y="405"/>
                </a:lnTo>
                <a:lnTo>
                  <a:pt x="1762" y="404"/>
                </a:lnTo>
                <a:lnTo>
                  <a:pt x="1762" y="404"/>
                </a:lnTo>
                <a:lnTo>
                  <a:pt x="1763" y="404"/>
                </a:lnTo>
                <a:lnTo>
                  <a:pt x="1764" y="404"/>
                </a:lnTo>
                <a:lnTo>
                  <a:pt x="1765" y="404"/>
                </a:lnTo>
                <a:lnTo>
                  <a:pt x="1765" y="403"/>
                </a:lnTo>
                <a:lnTo>
                  <a:pt x="1766" y="403"/>
                </a:lnTo>
                <a:lnTo>
                  <a:pt x="1767" y="404"/>
                </a:lnTo>
                <a:lnTo>
                  <a:pt x="1767" y="404"/>
                </a:lnTo>
                <a:lnTo>
                  <a:pt x="1768" y="405"/>
                </a:lnTo>
                <a:lnTo>
                  <a:pt x="1769" y="406"/>
                </a:lnTo>
                <a:lnTo>
                  <a:pt x="1769" y="406"/>
                </a:lnTo>
                <a:lnTo>
                  <a:pt x="1770" y="407"/>
                </a:lnTo>
                <a:lnTo>
                  <a:pt x="1771" y="408"/>
                </a:lnTo>
                <a:lnTo>
                  <a:pt x="1772" y="408"/>
                </a:lnTo>
                <a:lnTo>
                  <a:pt x="1772" y="408"/>
                </a:lnTo>
                <a:lnTo>
                  <a:pt x="1773" y="409"/>
                </a:lnTo>
                <a:lnTo>
                  <a:pt x="1774" y="409"/>
                </a:lnTo>
                <a:lnTo>
                  <a:pt x="1775" y="409"/>
                </a:lnTo>
                <a:lnTo>
                  <a:pt x="1775" y="410"/>
                </a:lnTo>
                <a:lnTo>
                  <a:pt x="1775" y="410"/>
                </a:lnTo>
                <a:lnTo>
                  <a:pt x="1775" y="410"/>
                </a:lnTo>
                <a:lnTo>
                  <a:pt x="1776" y="410"/>
                </a:lnTo>
                <a:lnTo>
                  <a:pt x="1777" y="412"/>
                </a:lnTo>
                <a:lnTo>
                  <a:pt x="1778" y="413"/>
                </a:lnTo>
                <a:lnTo>
                  <a:pt x="1778" y="414"/>
                </a:lnTo>
                <a:lnTo>
                  <a:pt x="1779" y="415"/>
                </a:lnTo>
                <a:lnTo>
                  <a:pt x="1779" y="416"/>
                </a:lnTo>
                <a:lnTo>
                  <a:pt x="1780" y="417"/>
                </a:lnTo>
                <a:lnTo>
                  <a:pt x="1781" y="418"/>
                </a:lnTo>
                <a:lnTo>
                  <a:pt x="1781" y="419"/>
                </a:lnTo>
                <a:lnTo>
                  <a:pt x="1782" y="420"/>
                </a:lnTo>
                <a:lnTo>
                  <a:pt x="1782" y="421"/>
                </a:lnTo>
                <a:lnTo>
                  <a:pt x="1783" y="422"/>
                </a:lnTo>
                <a:lnTo>
                  <a:pt x="1783" y="424"/>
                </a:lnTo>
                <a:lnTo>
                  <a:pt x="1784" y="424"/>
                </a:lnTo>
                <a:lnTo>
                  <a:pt x="1785" y="424"/>
                </a:lnTo>
                <a:lnTo>
                  <a:pt x="1785" y="425"/>
                </a:lnTo>
                <a:lnTo>
                  <a:pt x="1786" y="426"/>
                </a:lnTo>
                <a:lnTo>
                  <a:pt x="1786" y="427"/>
                </a:lnTo>
                <a:lnTo>
                  <a:pt x="1787" y="427"/>
                </a:lnTo>
                <a:lnTo>
                  <a:pt x="1788" y="428"/>
                </a:lnTo>
                <a:lnTo>
                  <a:pt x="1788" y="429"/>
                </a:lnTo>
                <a:lnTo>
                  <a:pt x="1788" y="429"/>
                </a:lnTo>
                <a:lnTo>
                  <a:pt x="1788" y="430"/>
                </a:lnTo>
                <a:lnTo>
                  <a:pt x="1789" y="431"/>
                </a:lnTo>
                <a:lnTo>
                  <a:pt x="1790" y="432"/>
                </a:lnTo>
                <a:lnTo>
                  <a:pt x="1791" y="433"/>
                </a:lnTo>
                <a:lnTo>
                  <a:pt x="1792" y="434"/>
                </a:lnTo>
                <a:lnTo>
                  <a:pt x="1792" y="434"/>
                </a:lnTo>
                <a:lnTo>
                  <a:pt x="1793" y="434"/>
                </a:lnTo>
                <a:lnTo>
                  <a:pt x="1793" y="435"/>
                </a:lnTo>
                <a:lnTo>
                  <a:pt x="1793" y="435"/>
                </a:lnTo>
                <a:lnTo>
                  <a:pt x="1794" y="436"/>
                </a:lnTo>
                <a:lnTo>
                  <a:pt x="1795" y="436"/>
                </a:lnTo>
                <a:lnTo>
                  <a:pt x="1795" y="437"/>
                </a:lnTo>
                <a:lnTo>
                  <a:pt x="1796" y="437"/>
                </a:lnTo>
                <a:lnTo>
                  <a:pt x="1797" y="437"/>
                </a:lnTo>
                <a:lnTo>
                  <a:pt x="1797" y="438"/>
                </a:lnTo>
                <a:lnTo>
                  <a:pt x="1798" y="438"/>
                </a:lnTo>
                <a:lnTo>
                  <a:pt x="1798" y="438"/>
                </a:lnTo>
                <a:lnTo>
                  <a:pt x="1798" y="438"/>
                </a:lnTo>
                <a:lnTo>
                  <a:pt x="1799" y="439"/>
                </a:lnTo>
                <a:lnTo>
                  <a:pt x="1799" y="439"/>
                </a:lnTo>
                <a:lnTo>
                  <a:pt x="1799" y="439"/>
                </a:lnTo>
                <a:lnTo>
                  <a:pt x="1800" y="439"/>
                </a:lnTo>
                <a:lnTo>
                  <a:pt x="1801" y="440"/>
                </a:lnTo>
                <a:lnTo>
                  <a:pt x="1802" y="441"/>
                </a:lnTo>
                <a:lnTo>
                  <a:pt x="1803" y="442"/>
                </a:lnTo>
                <a:lnTo>
                  <a:pt x="1803" y="443"/>
                </a:lnTo>
                <a:lnTo>
                  <a:pt x="1804" y="443"/>
                </a:lnTo>
                <a:lnTo>
                  <a:pt x="1805" y="444"/>
                </a:lnTo>
                <a:lnTo>
                  <a:pt x="1806" y="444"/>
                </a:lnTo>
                <a:lnTo>
                  <a:pt x="1806" y="444"/>
                </a:lnTo>
                <a:lnTo>
                  <a:pt x="1806" y="445"/>
                </a:lnTo>
                <a:lnTo>
                  <a:pt x="1807" y="445"/>
                </a:lnTo>
                <a:lnTo>
                  <a:pt x="1807" y="446"/>
                </a:lnTo>
                <a:lnTo>
                  <a:pt x="1808" y="446"/>
                </a:lnTo>
                <a:lnTo>
                  <a:pt x="1808" y="447"/>
                </a:lnTo>
                <a:lnTo>
                  <a:pt x="1808" y="447"/>
                </a:lnTo>
                <a:lnTo>
                  <a:pt x="1809" y="447"/>
                </a:lnTo>
                <a:lnTo>
                  <a:pt x="1809" y="448"/>
                </a:lnTo>
                <a:lnTo>
                  <a:pt x="1810" y="448"/>
                </a:lnTo>
                <a:lnTo>
                  <a:pt x="1811" y="449"/>
                </a:lnTo>
                <a:lnTo>
                  <a:pt x="1812" y="449"/>
                </a:lnTo>
                <a:lnTo>
                  <a:pt x="1812" y="449"/>
                </a:lnTo>
                <a:lnTo>
                  <a:pt x="1812" y="449"/>
                </a:lnTo>
                <a:lnTo>
                  <a:pt x="1813" y="450"/>
                </a:lnTo>
                <a:lnTo>
                  <a:pt x="1814" y="450"/>
                </a:lnTo>
                <a:lnTo>
                  <a:pt x="1814" y="451"/>
                </a:lnTo>
                <a:lnTo>
                  <a:pt x="1814" y="451"/>
                </a:lnTo>
                <a:lnTo>
                  <a:pt x="1815" y="451"/>
                </a:lnTo>
                <a:lnTo>
                  <a:pt x="1816" y="452"/>
                </a:lnTo>
                <a:lnTo>
                  <a:pt x="1817" y="452"/>
                </a:lnTo>
                <a:lnTo>
                  <a:pt x="1818" y="452"/>
                </a:lnTo>
                <a:lnTo>
                  <a:pt x="1818" y="453"/>
                </a:lnTo>
                <a:lnTo>
                  <a:pt x="1818" y="453"/>
                </a:lnTo>
                <a:lnTo>
                  <a:pt x="1819" y="453"/>
                </a:lnTo>
                <a:lnTo>
                  <a:pt x="1819" y="454"/>
                </a:lnTo>
                <a:lnTo>
                  <a:pt x="1820" y="455"/>
                </a:lnTo>
                <a:lnTo>
                  <a:pt x="1821" y="455"/>
                </a:lnTo>
                <a:lnTo>
                  <a:pt x="1822" y="455"/>
                </a:lnTo>
                <a:lnTo>
                  <a:pt x="1823" y="456"/>
                </a:lnTo>
                <a:lnTo>
                  <a:pt x="1824" y="456"/>
                </a:lnTo>
                <a:lnTo>
                  <a:pt x="1824" y="457"/>
                </a:lnTo>
                <a:lnTo>
                  <a:pt x="1824" y="457"/>
                </a:lnTo>
                <a:lnTo>
                  <a:pt x="1824" y="458"/>
                </a:lnTo>
                <a:lnTo>
                  <a:pt x="1825" y="458"/>
                </a:lnTo>
                <a:lnTo>
                  <a:pt x="1826" y="459"/>
                </a:lnTo>
                <a:lnTo>
                  <a:pt x="1827" y="460"/>
                </a:lnTo>
                <a:lnTo>
                  <a:pt x="1828" y="460"/>
                </a:lnTo>
                <a:lnTo>
                  <a:pt x="1829" y="460"/>
                </a:lnTo>
                <a:lnTo>
                  <a:pt x="1829" y="460"/>
                </a:lnTo>
                <a:lnTo>
                  <a:pt x="1829" y="460"/>
                </a:lnTo>
                <a:lnTo>
                  <a:pt x="1830" y="460"/>
                </a:lnTo>
                <a:lnTo>
                  <a:pt x="1830" y="460"/>
                </a:lnTo>
                <a:lnTo>
                  <a:pt x="1831" y="460"/>
                </a:lnTo>
                <a:lnTo>
                  <a:pt x="1832" y="460"/>
                </a:lnTo>
                <a:lnTo>
                  <a:pt x="1833" y="461"/>
                </a:lnTo>
                <a:lnTo>
                  <a:pt x="1834" y="461"/>
                </a:lnTo>
                <a:lnTo>
                  <a:pt x="1834" y="461"/>
                </a:lnTo>
                <a:lnTo>
                  <a:pt x="1835" y="462"/>
                </a:lnTo>
                <a:lnTo>
                  <a:pt x="1836" y="462"/>
                </a:lnTo>
                <a:lnTo>
                  <a:pt x="1836" y="462"/>
                </a:lnTo>
                <a:lnTo>
                  <a:pt x="1837" y="462"/>
                </a:lnTo>
                <a:lnTo>
                  <a:pt x="1837" y="463"/>
                </a:lnTo>
                <a:lnTo>
                  <a:pt x="1838" y="463"/>
                </a:lnTo>
                <a:lnTo>
                  <a:pt x="1839" y="463"/>
                </a:lnTo>
                <a:lnTo>
                  <a:pt x="1839" y="463"/>
                </a:lnTo>
                <a:lnTo>
                  <a:pt x="1840" y="463"/>
                </a:lnTo>
                <a:lnTo>
                  <a:pt x="1841" y="462"/>
                </a:lnTo>
                <a:lnTo>
                  <a:pt x="1842" y="462"/>
                </a:lnTo>
                <a:lnTo>
                  <a:pt x="1843" y="461"/>
                </a:lnTo>
                <a:lnTo>
                  <a:pt x="1843" y="461"/>
                </a:lnTo>
                <a:lnTo>
                  <a:pt x="1844" y="461"/>
                </a:lnTo>
                <a:lnTo>
                  <a:pt x="1844" y="460"/>
                </a:lnTo>
                <a:lnTo>
                  <a:pt x="1845" y="460"/>
                </a:lnTo>
                <a:lnTo>
                  <a:pt x="1846" y="460"/>
                </a:lnTo>
                <a:lnTo>
                  <a:pt x="1847" y="460"/>
                </a:lnTo>
                <a:lnTo>
                  <a:pt x="1848" y="460"/>
                </a:lnTo>
                <a:lnTo>
                  <a:pt x="1849" y="460"/>
                </a:lnTo>
                <a:lnTo>
                  <a:pt x="1849" y="460"/>
                </a:lnTo>
                <a:lnTo>
                  <a:pt x="1850" y="460"/>
                </a:lnTo>
                <a:lnTo>
                  <a:pt x="1850" y="460"/>
                </a:lnTo>
                <a:lnTo>
                  <a:pt x="1850" y="459"/>
                </a:lnTo>
                <a:lnTo>
                  <a:pt x="1851" y="459"/>
                </a:lnTo>
                <a:lnTo>
                  <a:pt x="1852" y="459"/>
                </a:lnTo>
                <a:lnTo>
                  <a:pt x="1853" y="458"/>
                </a:lnTo>
                <a:lnTo>
                  <a:pt x="1854" y="458"/>
                </a:lnTo>
                <a:lnTo>
                  <a:pt x="1855" y="459"/>
                </a:lnTo>
                <a:lnTo>
                  <a:pt x="1855" y="459"/>
                </a:lnTo>
                <a:lnTo>
                  <a:pt x="1855" y="459"/>
                </a:lnTo>
                <a:lnTo>
                  <a:pt x="1856" y="459"/>
                </a:lnTo>
                <a:lnTo>
                  <a:pt x="1857" y="459"/>
                </a:lnTo>
                <a:lnTo>
                  <a:pt x="1858" y="458"/>
                </a:lnTo>
                <a:lnTo>
                  <a:pt x="1859" y="458"/>
                </a:lnTo>
                <a:lnTo>
                  <a:pt x="1859" y="457"/>
                </a:lnTo>
                <a:lnTo>
                  <a:pt x="1860" y="457"/>
                </a:lnTo>
                <a:lnTo>
                  <a:pt x="1860" y="457"/>
                </a:lnTo>
                <a:lnTo>
                  <a:pt x="1861" y="456"/>
                </a:lnTo>
                <a:lnTo>
                  <a:pt x="1861" y="456"/>
                </a:lnTo>
                <a:lnTo>
                  <a:pt x="1862" y="456"/>
                </a:lnTo>
                <a:lnTo>
                  <a:pt x="1863" y="456"/>
                </a:lnTo>
                <a:lnTo>
                  <a:pt x="1864" y="456"/>
                </a:lnTo>
                <a:lnTo>
                  <a:pt x="1865" y="457"/>
                </a:lnTo>
                <a:lnTo>
                  <a:pt x="1865" y="458"/>
                </a:lnTo>
                <a:lnTo>
                  <a:pt x="1866" y="458"/>
                </a:lnTo>
                <a:lnTo>
                  <a:pt x="1867" y="459"/>
                </a:lnTo>
                <a:lnTo>
                  <a:pt x="1867" y="460"/>
                </a:lnTo>
                <a:lnTo>
                  <a:pt x="1868" y="460"/>
                </a:lnTo>
                <a:lnTo>
                  <a:pt x="1869" y="460"/>
                </a:lnTo>
                <a:lnTo>
                  <a:pt x="1870" y="460"/>
                </a:lnTo>
                <a:lnTo>
                  <a:pt x="1870" y="460"/>
                </a:lnTo>
                <a:lnTo>
                  <a:pt x="1870" y="461"/>
                </a:lnTo>
                <a:lnTo>
                  <a:pt x="1871" y="461"/>
                </a:lnTo>
                <a:lnTo>
                  <a:pt x="1872" y="461"/>
                </a:lnTo>
                <a:lnTo>
                  <a:pt x="1872" y="462"/>
                </a:lnTo>
                <a:lnTo>
                  <a:pt x="1873" y="462"/>
                </a:lnTo>
                <a:lnTo>
                  <a:pt x="1873" y="463"/>
                </a:lnTo>
                <a:lnTo>
                  <a:pt x="1874" y="463"/>
                </a:lnTo>
                <a:lnTo>
                  <a:pt x="1875" y="464"/>
                </a:lnTo>
                <a:lnTo>
                  <a:pt x="1875" y="464"/>
                </a:lnTo>
                <a:lnTo>
                  <a:pt x="1876" y="464"/>
                </a:lnTo>
                <a:lnTo>
                  <a:pt x="1877" y="464"/>
                </a:lnTo>
                <a:lnTo>
                  <a:pt x="1878" y="463"/>
                </a:lnTo>
                <a:lnTo>
                  <a:pt x="1879" y="463"/>
                </a:lnTo>
                <a:lnTo>
                  <a:pt x="1879" y="462"/>
                </a:lnTo>
                <a:lnTo>
                  <a:pt x="1880" y="462"/>
                </a:lnTo>
                <a:lnTo>
                  <a:pt x="1880" y="462"/>
                </a:lnTo>
                <a:lnTo>
                  <a:pt x="1880" y="463"/>
                </a:lnTo>
                <a:lnTo>
                  <a:pt x="1881" y="463"/>
                </a:lnTo>
                <a:lnTo>
                  <a:pt x="1882" y="463"/>
                </a:lnTo>
                <a:lnTo>
                  <a:pt x="1882" y="464"/>
                </a:lnTo>
                <a:lnTo>
                  <a:pt x="1883" y="464"/>
                </a:lnTo>
                <a:lnTo>
                  <a:pt x="1884" y="464"/>
                </a:lnTo>
                <a:lnTo>
                  <a:pt x="1885" y="464"/>
                </a:lnTo>
                <a:lnTo>
                  <a:pt x="1886" y="464"/>
                </a:lnTo>
                <a:lnTo>
                  <a:pt x="1886" y="464"/>
                </a:lnTo>
                <a:lnTo>
                  <a:pt x="1886" y="464"/>
                </a:lnTo>
                <a:lnTo>
                  <a:pt x="1887" y="464"/>
                </a:lnTo>
                <a:lnTo>
                  <a:pt x="1888" y="464"/>
                </a:lnTo>
                <a:lnTo>
                  <a:pt x="1889" y="464"/>
                </a:lnTo>
                <a:lnTo>
                  <a:pt x="1890" y="465"/>
                </a:lnTo>
                <a:lnTo>
                  <a:pt x="1891" y="465"/>
                </a:lnTo>
                <a:lnTo>
                  <a:pt x="1891" y="465"/>
                </a:lnTo>
                <a:lnTo>
                  <a:pt x="1891" y="465"/>
                </a:lnTo>
                <a:lnTo>
                  <a:pt x="1891" y="465"/>
                </a:lnTo>
                <a:lnTo>
                  <a:pt x="1892" y="465"/>
                </a:lnTo>
                <a:lnTo>
                  <a:pt x="1893" y="465"/>
                </a:lnTo>
                <a:lnTo>
                  <a:pt x="1894" y="465"/>
                </a:lnTo>
                <a:lnTo>
                  <a:pt x="1895" y="465"/>
                </a:lnTo>
                <a:lnTo>
                  <a:pt x="1896" y="465"/>
                </a:lnTo>
                <a:lnTo>
                  <a:pt x="1896" y="466"/>
                </a:lnTo>
                <a:lnTo>
                  <a:pt x="1897" y="467"/>
                </a:lnTo>
                <a:lnTo>
                  <a:pt x="1898" y="467"/>
                </a:lnTo>
                <a:lnTo>
                  <a:pt x="1898" y="468"/>
                </a:lnTo>
                <a:lnTo>
                  <a:pt x="1899" y="469"/>
                </a:lnTo>
                <a:lnTo>
                  <a:pt x="1900" y="469"/>
                </a:lnTo>
                <a:lnTo>
                  <a:pt x="1901" y="470"/>
                </a:lnTo>
                <a:lnTo>
                  <a:pt x="1901" y="470"/>
                </a:lnTo>
                <a:lnTo>
                  <a:pt x="1901" y="470"/>
                </a:lnTo>
                <a:lnTo>
                  <a:pt x="1902" y="470"/>
                </a:lnTo>
                <a:lnTo>
                  <a:pt x="1903" y="470"/>
                </a:lnTo>
                <a:lnTo>
                  <a:pt x="1903" y="471"/>
                </a:lnTo>
                <a:lnTo>
                  <a:pt x="1904" y="471"/>
                </a:lnTo>
                <a:lnTo>
                  <a:pt x="1904" y="472"/>
                </a:lnTo>
                <a:lnTo>
                  <a:pt x="1904" y="472"/>
                </a:lnTo>
                <a:lnTo>
                  <a:pt x="1905" y="472"/>
                </a:lnTo>
                <a:lnTo>
                  <a:pt x="1906" y="473"/>
                </a:lnTo>
                <a:lnTo>
                  <a:pt x="1906" y="473"/>
                </a:lnTo>
                <a:lnTo>
                  <a:pt x="1907" y="474"/>
                </a:lnTo>
                <a:lnTo>
                  <a:pt x="1908" y="474"/>
                </a:lnTo>
                <a:lnTo>
                  <a:pt x="1909" y="474"/>
                </a:lnTo>
                <a:lnTo>
                  <a:pt x="1910" y="475"/>
                </a:lnTo>
                <a:lnTo>
                  <a:pt x="1910" y="475"/>
                </a:lnTo>
                <a:lnTo>
                  <a:pt x="1911" y="475"/>
                </a:lnTo>
                <a:lnTo>
                  <a:pt x="1911" y="475"/>
                </a:lnTo>
                <a:lnTo>
                  <a:pt x="1912" y="475"/>
                </a:lnTo>
                <a:lnTo>
                  <a:pt x="1913" y="475"/>
                </a:lnTo>
                <a:lnTo>
                  <a:pt x="1914" y="475"/>
                </a:lnTo>
                <a:lnTo>
                  <a:pt x="1914" y="476"/>
                </a:lnTo>
                <a:lnTo>
                  <a:pt x="1915" y="476"/>
                </a:lnTo>
                <a:lnTo>
                  <a:pt x="1916" y="476"/>
                </a:lnTo>
                <a:lnTo>
                  <a:pt x="1916" y="476"/>
                </a:lnTo>
                <a:lnTo>
                  <a:pt x="1916" y="476"/>
                </a:lnTo>
                <a:lnTo>
                  <a:pt x="1917" y="477"/>
                </a:lnTo>
                <a:lnTo>
                  <a:pt x="1918" y="478"/>
                </a:lnTo>
                <a:lnTo>
                  <a:pt x="1919" y="478"/>
                </a:lnTo>
                <a:lnTo>
                  <a:pt x="1920" y="478"/>
                </a:lnTo>
                <a:lnTo>
                  <a:pt x="1921" y="478"/>
                </a:lnTo>
                <a:lnTo>
                  <a:pt x="1922" y="478"/>
                </a:lnTo>
                <a:lnTo>
                  <a:pt x="1922" y="479"/>
                </a:lnTo>
                <a:lnTo>
                  <a:pt x="1922" y="478"/>
                </a:lnTo>
                <a:lnTo>
                  <a:pt x="1922" y="478"/>
                </a:lnTo>
                <a:lnTo>
                  <a:pt x="1923" y="478"/>
                </a:lnTo>
                <a:lnTo>
                  <a:pt x="1924" y="478"/>
                </a:lnTo>
                <a:lnTo>
                  <a:pt x="1925" y="478"/>
                </a:lnTo>
                <a:lnTo>
                  <a:pt x="1926" y="478"/>
                </a:lnTo>
                <a:lnTo>
                  <a:pt x="1927" y="478"/>
                </a:lnTo>
                <a:lnTo>
                  <a:pt x="1927" y="479"/>
                </a:lnTo>
                <a:lnTo>
                  <a:pt x="1928" y="479"/>
                </a:lnTo>
                <a:lnTo>
                  <a:pt x="1928" y="479"/>
                </a:lnTo>
                <a:lnTo>
                  <a:pt x="1929" y="479"/>
                </a:lnTo>
                <a:lnTo>
                  <a:pt x="1930" y="480"/>
                </a:lnTo>
                <a:lnTo>
                  <a:pt x="1931" y="480"/>
                </a:lnTo>
                <a:lnTo>
                  <a:pt x="1932" y="480"/>
                </a:lnTo>
                <a:lnTo>
                  <a:pt x="1932" y="481"/>
                </a:lnTo>
                <a:lnTo>
                  <a:pt x="1933" y="481"/>
                </a:lnTo>
                <a:lnTo>
                  <a:pt x="1933" y="482"/>
                </a:lnTo>
                <a:lnTo>
                  <a:pt x="1934" y="483"/>
                </a:lnTo>
                <a:lnTo>
                  <a:pt x="1935" y="483"/>
                </a:lnTo>
                <a:lnTo>
                  <a:pt x="1935" y="484"/>
                </a:lnTo>
                <a:lnTo>
                  <a:pt x="1935" y="484"/>
                </a:lnTo>
                <a:lnTo>
                  <a:pt x="1936" y="485"/>
                </a:lnTo>
                <a:lnTo>
                  <a:pt x="1936" y="485"/>
                </a:lnTo>
                <a:lnTo>
                  <a:pt x="1937" y="485"/>
                </a:lnTo>
                <a:lnTo>
                  <a:pt x="1937" y="485"/>
                </a:lnTo>
                <a:lnTo>
                  <a:pt x="1937" y="486"/>
                </a:lnTo>
                <a:lnTo>
                  <a:pt x="1938" y="486"/>
                </a:lnTo>
                <a:lnTo>
                  <a:pt x="1939" y="487"/>
                </a:lnTo>
                <a:lnTo>
                  <a:pt x="1940" y="488"/>
                </a:lnTo>
                <a:lnTo>
                  <a:pt x="1941" y="488"/>
                </a:lnTo>
                <a:lnTo>
                  <a:pt x="1941" y="489"/>
                </a:lnTo>
                <a:lnTo>
                  <a:pt x="1941" y="489"/>
                </a:lnTo>
                <a:lnTo>
                  <a:pt x="1942" y="489"/>
                </a:lnTo>
                <a:lnTo>
                  <a:pt x="1942" y="490"/>
                </a:lnTo>
                <a:lnTo>
                  <a:pt x="1943" y="491"/>
                </a:lnTo>
                <a:lnTo>
                  <a:pt x="1944" y="491"/>
                </a:lnTo>
                <a:lnTo>
                  <a:pt x="1944" y="491"/>
                </a:lnTo>
                <a:lnTo>
                  <a:pt x="1945" y="491"/>
                </a:lnTo>
                <a:lnTo>
                  <a:pt x="1946" y="491"/>
                </a:lnTo>
                <a:lnTo>
                  <a:pt x="1946" y="491"/>
                </a:lnTo>
                <a:lnTo>
                  <a:pt x="1947" y="491"/>
                </a:lnTo>
                <a:lnTo>
                  <a:pt x="1947" y="491"/>
                </a:lnTo>
                <a:lnTo>
                  <a:pt x="1947" y="491"/>
                </a:lnTo>
                <a:lnTo>
                  <a:pt x="1948" y="491"/>
                </a:lnTo>
                <a:lnTo>
                  <a:pt x="1949" y="491"/>
                </a:lnTo>
                <a:lnTo>
                  <a:pt x="1950" y="491"/>
                </a:lnTo>
                <a:lnTo>
                  <a:pt x="1951" y="491"/>
                </a:lnTo>
                <a:lnTo>
                  <a:pt x="1952" y="492"/>
                </a:lnTo>
                <a:lnTo>
                  <a:pt x="1952" y="492"/>
                </a:lnTo>
                <a:lnTo>
                  <a:pt x="1953" y="492"/>
                </a:lnTo>
                <a:lnTo>
                  <a:pt x="1953" y="493"/>
                </a:lnTo>
                <a:lnTo>
                  <a:pt x="1954" y="494"/>
                </a:lnTo>
                <a:lnTo>
                  <a:pt x="1955" y="495"/>
                </a:lnTo>
                <a:lnTo>
                  <a:pt x="1956" y="495"/>
                </a:lnTo>
                <a:lnTo>
                  <a:pt x="1957" y="496"/>
                </a:lnTo>
                <a:lnTo>
                  <a:pt x="1958" y="496"/>
                </a:lnTo>
                <a:lnTo>
                  <a:pt x="1958" y="496"/>
                </a:lnTo>
                <a:lnTo>
                  <a:pt x="1958" y="496"/>
                </a:lnTo>
                <a:lnTo>
                  <a:pt x="1959" y="496"/>
                </a:lnTo>
                <a:lnTo>
                  <a:pt x="1959" y="497"/>
                </a:lnTo>
                <a:lnTo>
                  <a:pt x="1960" y="498"/>
                </a:lnTo>
                <a:lnTo>
                  <a:pt x="1961" y="498"/>
                </a:lnTo>
                <a:lnTo>
                  <a:pt x="1962" y="499"/>
                </a:lnTo>
                <a:lnTo>
                  <a:pt x="1963" y="499"/>
                </a:lnTo>
                <a:lnTo>
                  <a:pt x="1963" y="500"/>
                </a:lnTo>
                <a:lnTo>
                  <a:pt x="1964" y="501"/>
                </a:lnTo>
                <a:lnTo>
                  <a:pt x="1965" y="501"/>
                </a:lnTo>
                <a:lnTo>
                  <a:pt x="1965" y="502"/>
                </a:lnTo>
                <a:lnTo>
                  <a:pt x="1966" y="503"/>
                </a:lnTo>
                <a:lnTo>
                  <a:pt x="1967" y="503"/>
                </a:lnTo>
                <a:lnTo>
                  <a:pt x="1967" y="504"/>
                </a:lnTo>
                <a:lnTo>
                  <a:pt x="1968" y="504"/>
                </a:lnTo>
                <a:lnTo>
                  <a:pt x="1968" y="504"/>
                </a:lnTo>
                <a:lnTo>
                  <a:pt x="1969" y="504"/>
                </a:lnTo>
                <a:lnTo>
                  <a:pt x="1970" y="505"/>
                </a:lnTo>
                <a:lnTo>
                  <a:pt x="1971" y="505"/>
                </a:lnTo>
                <a:lnTo>
                  <a:pt x="1972" y="506"/>
                </a:lnTo>
                <a:lnTo>
                  <a:pt x="1972" y="506"/>
                </a:lnTo>
                <a:lnTo>
                  <a:pt x="1972" y="506"/>
                </a:lnTo>
                <a:lnTo>
                  <a:pt x="1973" y="506"/>
                </a:lnTo>
                <a:lnTo>
                  <a:pt x="1973" y="506"/>
                </a:lnTo>
                <a:lnTo>
                  <a:pt x="1974" y="507"/>
                </a:lnTo>
                <a:lnTo>
                  <a:pt x="1975" y="507"/>
                </a:lnTo>
                <a:lnTo>
                  <a:pt x="1976" y="508"/>
                </a:lnTo>
                <a:lnTo>
                  <a:pt x="1977" y="509"/>
                </a:lnTo>
                <a:lnTo>
                  <a:pt x="1978" y="509"/>
                </a:lnTo>
                <a:lnTo>
                  <a:pt x="1978" y="509"/>
                </a:lnTo>
                <a:lnTo>
                  <a:pt x="1978" y="510"/>
                </a:lnTo>
                <a:lnTo>
                  <a:pt x="1978" y="510"/>
                </a:lnTo>
                <a:lnTo>
                  <a:pt x="1979" y="511"/>
                </a:lnTo>
                <a:lnTo>
                  <a:pt x="1980" y="511"/>
                </a:lnTo>
                <a:lnTo>
                  <a:pt x="1981" y="511"/>
                </a:lnTo>
                <a:lnTo>
                  <a:pt x="1982" y="511"/>
                </a:lnTo>
                <a:lnTo>
                  <a:pt x="1983" y="512"/>
                </a:lnTo>
                <a:lnTo>
                  <a:pt x="1983" y="513"/>
                </a:lnTo>
                <a:lnTo>
                  <a:pt x="1983" y="513"/>
                </a:lnTo>
                <a:lnTo>
                  <a:pt x="1984" y="513"/>
                </a:lnTo>
                <a:lnTo>
                  <a:pt x="1985" y="513"/>
                </a:lnTo>
                <a:lnTo>
                  <a:pt x="1986" y="514"/>
                </a:lnTo>
                <a:lnTo>
                  <a:pt x="1987" y="514"/>
                </a:lnTo>
                <a:lnTo>
                  <a:pt x="1988" y="514"/>
                </a:lnTo>
                <a:lnTo>
                  <a:pt x="1988" y="514"/>
                </a:lnTo>
                <a:lnTo>
                  <a:pt x="1988" y="515"/>
                </a:lnTo>
                <a:lnTo>
                  <a:pt x="1989" y="515"/>
                </a:lnTo>
                <a:lnTo>
                  <a:pt x="1990" y="515"/>
                </a:lnTo>
                <a:lnTo>
                  <a:pt x="1990" y="515"/>
                </a:lnTo>
                <a:lnTo>
                  <a:pt x="1991" y="515"/>
                </a:lnTo>
                <a:lnTo>
                  <a:pt x="1992" y="515"/>
                </a:lnTo>
                <a:lnTo>
                  <a:pt x="1993" y="515"/>
                </a:lnTo>
                <a:lnTo>
                  <a:pt x="1994" y="515"/>
                </a:lnTo>
                <a:lnTo>
                  <a:pt x="1994" y="515"/>
                </a:lnTo>
                <a:lnTo>
                  <a:pt x="1995" y="516"/>
                </a:lnTo>
                <a:lnTo>
                  <a:pt x="1996" y="516"/>
                </a:lnTo>
                <a:lnTo>
                  <a:pt x="1996" y="516"/>
                </a:lnTo>
                <a:lnTo>
                  <a:pt x="1997" y="516"/>
                </a:lnTo>
                <a:lnTo>
                  <a:pt x="1998" y="516"/>
                </a:lnTo>
                <a:lnTo>
                  <a:pt x="1999" y="517"/>
                </a:lnTo>
                <a:lnTo>
                  <a:pt x="1999" y="517"/>
                </a:lnTo>
                <a:lnTo>
                  <a:pt x="2000" y="517"/>
                </a:lnTo>
                <a:lnTo>
                  <a:pt x="2000" y="518"/>
                </a:lnTo>
                <a:lnTo>
                  <a:pt x="2001" y="518"/>
                </a:lnTo>
                <a:lnTo>
                  <a:pt x="2002" y="519"/>
                </a:lnTo>
                <a:lnTo>
                  <a:pt x="2002" y="519"/>
                </a:lnTo>
                <a:lnTo>
                  <a:pt x="2003" y="520"/>
                </a:lnTo>
                <a:lnTo>
                  <a:pt x="2004" y="520"/>
                </a:lnTo>
                <a:lnTo>
                  <a:pt x="2004" y="520"/>
                </a:lnTo>
                <a:lnTo>
                  <a:pt x="2004" y="520"/>
                </a:lnTo>
                <a:lnTo>
                  <a:pt x="2005" y="520"/>
                </a:lnTo>
                <a:lnTo>
                  <a:pt x="2005" y="521"/>
                </a:lnTo>
                <a:lnTo>
                  <a:pt x="2006" y="521"/>
                </a:lnTo>
                <a:lnTo>
                  <a:pt x="2007" y="521"/>
                </a:lnTo>
                <a:lnTo>
                  <a:pt x="2008" y="521"/>
                </a:lnTo>
                <a:lnTo>
                  <a:pt x="2009" y="521"/>
                </a:lnTo>
                <a:lnTo>
                  <a:pt x="2009" y="522"/>
                </a:lnTo>
                <a:lnTo>
                  <a:pt x="2009" y="522"/>
                </a:lnTo>
                <a:lnTo>
                  <a:pt x="2010" y="522"/>
                </a:lnTo>
                <a:lnTo>
                  <a:pt x="2011" y="522"/>
                </a:lnTo>
                <a:lnTo>
                  <a:pt x="2012" y="522"/>
                </a:lnTo>
                <a:lnTo>
                  <a:pt x="2013" y="523"/>
                </a:lnTo>
                <a:lnTo>
                  <a:pt x="2014" y="523"/>
                </a:lnTo>
                <a:lnTo>
                  <a:pt x="2014" y="524"/>
                </a:lnTo>
                <a:lnTo>
                  <a:pt x="2014" y="524"/>
                </a:lnTo>
                <a:lnTo>
                  <a:pt x="2015" y="524"/>
                </a:lnTo>
                <a:lnTo>
                  <a:pt x="2016" y="523"/>
                </a:lnTo>
                <a:lnTo>
                  <a:pt x="2017" y="523"/>
                </a:lnTo>
                <a:lnTo>
                  <a:pt x="2017" y="522"/>
                </a:lnTo>
                <a:lnTo>
                  <a:pt x="2018" y="522"/>
                </a:lnTo>
                <a:lnTo>
                  <a:pt x="2019" y="521"/>
                </a:lnTo>
                <a:lnTo>
                  <a:pt x="2019" y="521"/>
                </a:lnTo>
                <a:lnTo>
                  <a:pt x="2020" y="521"/>
                </a:lnTo>
                <a:lnTo>
                  <a:pt x="2020" y="521"/>
                </a:lnTo>
                <a:lnTo>
                  <a:pt x="2020" y="520"/>
                </a:lnTo>
                <a:lnTo>
                  <a:pt x="2021" y="520"/>
                </a:lnTo>
                <a:lnTo>
                  <a:pt x="2021" y="520"/>
                </a:lnTo>
                <a:lnTo>
                  <a:pt x="2022" y="520"/>
                </a:lnTo>
                <a:lnTo>
                  <a:pt x="2023" y="519"/>
                </a:lnTo>
                <a:lnTo>
                  <a:pt x="2024" y="519"/>
                </a:lnTo>
                <a:lnTo>
                  <a:pt x="2024" y="518"/>
                </a:lnTo>
                <a:lnTo>
                  <a:pt x="2025" y="517"/>
                </a:lnTo>
                <a:lnTo>
                  <a:pt x="2026" y="516"/>
                </a:lnTo>
                <a:lnTo>
                  <a:pt x="2027" y="516"/>
                </a:lnTo>
                <a:lnTo>
                  <a:pt x="2027" y="515"/>
                </a:lnTo>
                <a:lnTo>
                  <a:pt x="2028" y="514"/>
                </a:lnTo>
                <a:lnTo>
                  <a:pt x="2029" y="514"/>
                </a:lnTo>
                <a:lnTo>
                  <a:pt x="2030" y="513"/>
                </a:lnTo>
                <a:lnTo>
                  <a:pt x="2030" y="513"/>
                </a:lnTo>
                <a:lnTo>
                  <a:pt x="2031" y="513"/>
                </a:lnTo>
                <a:lnTo>
                  <a:pt x="2032" y="513"/>
                </a:lnTo>
                <a:lnTo>
                  <a:pt x="2032" y="512"/>
                </a:lnTo>
                <a:lnTo>
                  <a:pt x="2033" y="512"/>
                </a:lnTo>
                <a:lnTo>
                  <a:pt x="2033" y="512"/>
                </a:lnTo>
                <a:lnTo>
                  <a:pt x="2034" y="512"/>
                </a:lnTo>
                <a:lnTo>
                  <a:pt x="2035" y="512"/>
                </a:lnTo>
                <a:lnTo>
                  <a:pt x="2035" y="511"/>
                </a:lnTo>
                <a:lnTo>
                  <a:pt x="2035" y="511"/>
                </a:lnTo>
                <a:lnTo>
                  <a:pt x="2036" y="511"/>
                </a:lnTo>
                <a:lnTo>
                  <a:pt x="2037" y="511"/>
                </a:lnTo>
                <a:lnTo>
                  <a:pt x="2038" y="511"/>
                </a:lnTo>
                <a:lnTo>
                  <a:pt x="2039" y="511"/>
                </a:lnTo>
                <a:lnTo>
                  <a:pt x="2039" y="510"/>
                </a:lnTo>
                <a:lnTo>
                  <a:pt x="2039" y="509"/>
                </a:lnTo>
                <a:lnTo>
                  <a:pt x="2040" y="509"/>
                </a:lnTo>
                <a:lnTo>
                  <a:pt x="2040" y="509"/>
                </a:lnTo>
                <a:lnTo>
                  <a:pt x="2041" y="509"/>
                </a:lnTo>
                <a:lnTo>
                  <a:pt x="2042" y="509"/>
                </a:lnTo>
                <a:lnTo>
                  <a:pt x="2042" y="508"/>
                </a:lnTo>
                <a:lnTo>
                  <a:pt x="2043" y="508"/>
                </a:lnTo>
                <a:lnTo>
                  <a:pt x="2044" y="508"/>
                </a:lnTo>
                <a:lnTo>
                  <a:pt x="2044" y="507"/>
                </a:lnTo>
                <a:lnTo>
                  <a:pt x="2045" y="507"/>
                </a:lnTo>
                <a:lnTo>
                  <a:pt x="2045" y="506"/>
                </a:lnTo>
                <a:lnTo>
                  <a:pt x="2045" y="506"/>
                </a:lnTo>
                <a:lnTo>
                  <a:pt x="2046" y="506"/>
                </a:lnTo>
                <a:lnTo>
                  <a:pt x="2047" y="506"/>
                </a:lnTo>
                <a:lnTo>
                  <a:pt x="2048" y="506"/>
                </a:lnTo>
                <a:lnTo>
                  <a:pt x="2049" y="505"/>
                </a:lnTo>
                <a:lnTo>
                  <a:pt x="2050" y="505"/>
                </a:lnTo>
                <a:lnTo>
                  <a:pt x="2050" y="505"/>
                </a:lnTo>
                <a:lnTo>
                  <a:pt x="2051" y="505"/>
                </a:lnTo>
                <a:lnTo>
                  <a:pt x="2051" y="505"/>
                </a:lnTo>
                <a:lnTo>
                  <a:pt x="2052" y="504"/>
                </a:lnTo>
                <a:lnTo>
                  <a:pt x="2053" y="504"/>
                </a:lnTo>
                <a:lnTo>
                  <a:pt x="2054" y="504"/>
                </a:lnTo>
                <a:lnTo>
                  <a:pt x="2055" y="504"/>
                </a:lnTo>
                <a:lnTo>
                  <a:pt x="2055" y="504"/>
                </a:lnTo>
                <a:lnTo>
                  <a:pt x="2056" y="505"/>
                </a:lnTo>
                <a:lnTo>
                  <a:pt x="2057" y="505"/>
                </a:lnTo>
                <a:lnTo>
                  <a:pt x="2057" y="506"/>
                </a:lnTo>
                <a:lnTo>
                  <a:pt x="2058" y="506"/>
                </a:lnTo>
                <a:lnTo>
                  <a:pt x="2059" y="506"/>
                </a:lnTo>
                <a:lnTo>
                  <a:pt x="2060" y="506"/>
                </a:lnTo>
                <a:lnTo>
                  <a:pt x="2061" y="506"/>
                </a:lnTo>
                <a:lnTo>
                  <a:pt x="2061" y="507"/>
                </a:lnTo>
                <a:lnTo>
                  <a:pt x="2062" y="508"/>
                </a:lnTo>
                <a:lnTo>
                  <a:pt x="2063" y="508"/>
                </a:lnTo>
                <a:lnTo>
                  <a:pt x="2064" y="508"/>
                </a:lnTo>
                <a:lnTo>
                  <a:pt x="2064" y="509"/>
                </a:lnTo>
                <a:lnTo>
                  <a:pt x="2064" y="509"/>
                </a:lnTo>
                <a:lnTo>
                  <a:pt x="2065" y="510"/>
                </a:lnTo>
                <a:lnTo>
                  <a:pt x="2066" y="510"/>
                </a:lnTo>
                <a:lnTo>
                  <a:pt x="2066" y="511"/>
                </a:lnTo>
                <a:lnTo>
                  <a:pt x="2067" y="511"/>
                </a:lnTo>
                <a:lnTo>
                  <a:pt x="2068" y="511"/>
                </a:lnTo>
                <a:lnTo>
                  <a:pt x="2069" y="512"/>
                </a:lnTo>
                <a:lnTo>
                  <a:pt x="2070" y="513"/>
                </a:lnTo>
                <a:lnTo>
                  <a:pt x="2070" y="513"/>
                </a:lnTo>
                <a:lnTo>
                  <a:pt x="2071" y="514"/>
                </a:lnTo>
                <a:lnTo>
                  <a:pt x="2071" y="514"/>
                </a:lnTo>
                <a:lnTo>
                  <a:pt x="2072" y="514"/>
                </a:lnTo>
                <a:lnTo>
                  <a:pt x="2073" y="513"/>
                </a:lnTo>
                <a:lnTo>
                  <a:pt x="2073" y="514"/>
                </a:lnTo>
                <a:lnTo>
                  <a:pt x="2074" y="514"/>
                </a:lnTo>
                <a:lnTo>
                  <a:pt x="2075" y="514"/>
                </a:lnTo>
                <a:lnTo>
                  <a:pt x="2076" y="514"/>
                </a:lnTo>
                <a:lnTo>
                  <a:pt x="2076" y="514"/>
                </a:lnTo>
                <a:lnTo>
                  <a:pt x="2077" y="514"/>
                </a:lnTo>
                <a:lnTo>
                  <a:pt x="2078" y="515"/>
                </a:lnTo>
                <a:lnTo>
                  <a:pt x="2079" y="516"/>
                </a:lnTo>
                <a:lnTo>
                  <a:pt x="2080" y="516"/>
                </a:lnTo>
                <a:lnTo>
                  <a:pt x="2081" y="517"/>
                </a:lnTo>
                <a:lnTo>
                  <a:pt x="2081" y="517"/>
                </a:lnTo>
                <a:lnTo>
                  <a:pt x="2082" y="517"/>
                </a:lnTo>
                <a:lnTo>
                  <a:pt x="2082" y="518"/>
                </a:lnTo>
                <a:lnTo>
                  <a:pt x="2083" y="518"/>
                </a:lnTo>
                <a:lnTo>
                  <a:pt x="2084" y="518"/>
                </a:lnTo>
                <a:lnTo>
                  <a:pt x="2085" y="518"/>
                </a:lnTo>
                <a:lnTo>
                  <a:pt x="2085" y="519"/>
                </a:lnTo>
                <a:lnTo>
                  <a:pt x="2086" y="519"/>
                </a:lnTo>
                <a:lnTo>
                  <a:pt x="2086" y="519"/>
                </a:lnTo>
                <a:lnTo>
                  <a:pt x="2088" y="519"/>
                </a:lnTo>
                <a:lnTo>
                  <a:pt x="2088" y="520"/>
                </a:lnTo>
                <a:lnTo>
                  <a:pt x="2088" y="520"/>
                </a:lnTo>
                <a:lnTo>
                  <a:pt x="2089" y="520"/>
                </a:lnTo>
                <a:lnTo>
                  <a:pt x="2090" y="520"/>
                </a:lnTo>
                <a:lnTo>
                  <a:pt x="2091" y="520"/>
                </a:lnTo>
                <a:lnTo>
                  <a:pt x="2091" y="520"/>
                </a:lnTo>
                <a:lnTo>
                  <a:pt x="2092" y="520"/>
                </a:lnTo>
                <a:lnTo>
                  <a:pt x="2093" y="520"/>
                </a:lnTo>
                <a:lnTo>
                  <a:pt x="2094" y="519"/>
                </a:lnTo>
                <a:lnTo>
                  <a:pt x="2094" y="519"/>
                </a:lnTo>
                <a:lnTo>
                  <a:pt x="2095" y="518"/>
                </a:lnTo>
                <a:lnTo>
                  <a:pt x="2096" y="518"/>
                </a:lnTo>
                <a:lnTo>
                  <a:pt x="2096" y="517"/>
                </a:lnTo>
                <a:lnTo>
                  <a:pt x="2097" y="517"/>
                </a:lnTo>
                <a:lnTo>
                  <a:pt x="2097" y="516"/>
                </a:lnTo>
                <a:lnTo>
                  <a:pt x="2097" y="516"/>
                </a:lnTo>
                <a:lnTo>
                  <a:pt x="2098" y="516"/>
                </a:lnTo>
                <a:lnTo>
                  <a:pt x="2099" y="515"/>
                </a:lnTo>
                <a:lnTo>
                  <a:pt x="2100" y="515"/>
                </a:lnTo>
                <a:lnTo>
                  <a:pt x="2101" y="514"/>
                </a:lnTo>
                <a:lnTo>
                  <a:pt x="2101" y="514"/>
                </a:lnTo>
                <a:lnTo>
                  <a:pt x="2102" y="513"/>
                </a:lnTo>
                <a:lnTo>
                  <a:pt x="2102" y="512"/>
                </a:lnTo>
                <a:lnTo>
                  <a:pt x="2103" y="512"/>
                </a:lnTo>
                <a:lnTo>
                  <a:pt x="2104" y="511"/>
                </a:lnTo>
                <a:lnTo>
                  <a:pt x="2105" y="511"/>
                </a:lnTo>
                <a:lnTo>
                  <a:pt x="2106" y="511"/>
                </a:lnTo>
                <a:lnTo>
                  <a:pt x="2107" y="511"/>
                </a:lnTo>
                <a:lnTo>
                  <a:pt x="2107" y="511"/>
                </a:lnTo>
                <a:lnTo>
                  <a:pt x="2107" y="510"/>
                </a:lnTo>
                <a:lnTo>
                  <a:pt x="2108" y="510"/>
                </a:lnTo>
                <a:lnTo>
                  <a:pt x="2109" y="510"/>
                </a:lnTo>
                <a:lnTo>
                  <a:pt x="2110" y="510"/>
                </a:lnTo>
                <a:lnTo>
                  <a:pt x="2111" y="510"/>
                </a:lnTo>
                <a:lnTo>
                  <a:pt x="2112" y="510"/>
                </a:lnTo>
                <a:lnTo>
                  <a:pt x="2112" y="510"/>
                </a:lnTo>
                <a:lnTo>
                  <a:pt x="2112" y="510"/>
                </a:lnTo>
                <a:lnTo>
                  <a:pt x="2113" y="510"/>
                </a:lnTo>
                <a:lnTo>
                  <a:pt x="2114" y="510"/>
                </a:lnTo>
                <a:lnTo>
                  <a:pt x="2115" y="510"/>
                </a:lnTo>
                <a:lnTo>
                  <a:pt x="2116" y="510"/>
                </a:lnTo>
                <a:lnTo>
                  <a:pt x="2117" y="510"/>
                </a:lnTo>
                <a:lnTo>
                  <a:pt x="2117" y="510"/>
                </a:lnTo>
                <a:lnTo>
                  <a:pt x="2118" y="510"/>
                </a:lnTo>
                <a:lnTo>
                  <a:pt x="2119" y="510"/>
                </a:lnTo>
                <a:lnTo>
                  <a:pt x="2119" y="510"/>
                </a:lnTo>
                <a:lnTo>
                  <a:pt x="2120" y="510"/>
                </a:lnTo>
                <a:lnTo>
                  <a:pt x="2121" y="510"/>
                </a:lnTo>
                <a:lnTo>
                  <a:pt x="2122" y="510"/>
                </a:lnTo>
                <a:lnTo>
                  <a:pt x="2122" y="510"/>
                </a:lnTo>
                <a:lnTo>
                  <a:pt x="2123" y="510"/>
                </a:lnTo>
                <a:lnTo>
                  <a:pt x="2124" y="511"/>
                </a:lnTo>
                <a:lnTo>
                  <a:pt x="2125" y="511"/>
                </a:lnTo>
                <a:lnTo>
                  <a:pt x="2125" y="511"/>
                </a:lnTo>
                <a:lnTo>
                  <a:pt x="2126" y="511"/>
                </a:lnTo>
                <a:lnTo>
                  <a:pt x="2127" y="511"/>
                </a:lnTo>
                <a:lnTo>
                  <a:pt x="2127" y="511"/>
                </a:lnTo>
                <a:lnTo>
                  <a:pt x="2128" y="511"/>
                </a:lnTo>
                <a:lnTo>
                  <a:pt x="2129" y="511"/>
                </a:lnTo>
                <a:lnTo>
                  <a:pt x="2129" y="512"/>
                </a:lnTo>
                <a:lnTo>
                  <a:pt x="2130" y="512"/>
                </a:lnTo>
                <a:lnTo>
                  <a:pt x="2131" y="512"/>
                </a:lnTo>
                <a:lnTo>
                  <a:pt x="2131" y="512"/>
                </a:lnTo>
                <a:lnTo>
                  <a:pt x="2132" y="512"/>
                </a:lnTo>
                <a:lnTo>
                  <a:pt x="2133" y="513"/>
                </a:lnTo>
                <a:lnTo>
                  <a:pt x="2133" y="513"/>
                </a:lnTo>
                <a:lnTo>
                  <a:pt x="2134" y="513"/>
                </a:lnTo>
                <a:lnTo>
                  <a:pt x="2135" y="514"/>
                </a:lnTo>
                <a:lnTo>
                  <a:pt x="2136" y="514"/>
                </a:lnTo>
                <a:lnTo>
                  <a:pt x="2137" y="514"/>
                </a:lnTo>
                <a:lnTo>
                  <a:pt x="2138" y="515"/>
                </a:lnTo>
                <a:lnTo>
                  <a:pt x="2138" y="515"/>
                </a:lnTo>
                <a:lnTo>
                  <a:pt x="2138" y="515"/>
                </a:lnTo>
                <a:lnTo>
                  <a:pt x="2139" y="515"/>
                </a:lnTo>
                <a:lnTo>
                  <a:pt x="2140" y="515"/>
                </a:lnTo>
                <a:lnTo>
                  <a:pt x="2141" y="516"/>
                </a:lnTo>
                <a:lnTo>
                  <a:pt x="2142" y="516"/>
                </a:lnTo>
                <a:lnTo>
                  <a:pt x="2143" y="516"/>
                </a:lnTo>
                <a:lnTo>
                  <a:pt x="2143" y="516"/>
                </a:lnTo>
                <a:lnTo>
                  <a:pt x="2143" y="515"/>
                </a:lnTo>
                <a:lnTo>
                  <a:pt x="2144" y="515"/>
                </a:lnTo>
                <a:lnTo>
                  <a:pt x="2145" y="515"/>
                </a:lnTo>
                <a:lnTo>
                  <a:pt x="2146" y="514"/>
                </a:lnTo>
                <a:lnTo>
                  <a:pt x="2147" y="514"/>
                </a:lnTo>
                <a:lnTo>
                  <a:pt x="2148" y="513"/>
                </a:lnTo>
                <a:lnTo>
                  <a:pt x="2148" y="514"/>
                </a:lnTo>
                <a:lnTo>
                  <a:pt x="2148" y="514"/>
                </a:lnTo>
                <a:lnTo>
                  <a:pt x="2149" y="514"/>
                </a:lnTo>
                <a:lnTo>
                  <a:pt x="2149" y="514"/>
                </a:lnTo>
                <a:lnTo>
                  <a:pt x="2150" y="514"/>
                </a:lnTo>
                <a:lnTo>
                  <a:pt x="2150" y="515"/>
                </a:lnTo>
                <a:lnTo>
                  <a:pt x="2151" y="515"/>
                </a:lnTo>
                <a:lnTo>
                  <a:pt x="2152" y="514"/>
                </a:lnTo>
                <a:lnTo>
                  <a:pt x="2153" y="514"/>
                </a:lnTo>
                <a:lnTo>
                  <a:pt x="2153" y="514"/>
                </a:lnTo>
                <a:lnTo>
                  <a:pt x="2154" y="514"/>
                </a:lnTo>
                <a:lnTo>
                  <a:pt x="2155" y="514"/>
                </a:lnTo>
                <a:lnTo>
                  <a:pt x="2156" y="514"/>
                </a:lnTo>
                <a:lnTo>
                  <a:pt x="2156" y="514"/>
                </a:lnTo>
                <a:lnTo>
                  <a:pt x="2157" y="515"/>
                </a:lnTo>
                <a:lnTo>
                  <a:pt x="2158" y="515"/>
                </a:lnTo>
                <a:lnTo>
                  <a:pt x="2158" y="515"/>
                </a:lnTo>
                <a:lnTo>
                  <a:pt x="2159" y="516"/>
                </a:lnTo>
                <a:lnTo>
                  <a:pt x="2160" y="516"/>
                </a:lnTo>
                <a:lnTo>
                  <a:pt x="2161" y="516"/>
                </a:lnTo>
                <a:lnTo>
                  <a:pt x="2162" y="516"/>
                </a:lnTo>
                <a:lnTo>
                  <a:pt x="2162" y="516"/>
                </a:lnTo>
                <a:lnTo>
                  <a:pt x="2162" y="516"/>
                </a:lnTo>
                <a:lnTo>
                  <a:pt x="2163" y="516"/>
                </a:lnTo>
                <a:lnTo>
                  <a:pt x="2163" y="516"/>
                </a:lnTo>
                <a:lnTo>
                  <a:pt x="2164" y="516"/>
                </a:lnTo>
                <a:lnTo>
                  <a:pt x="2164" y="517"/>
                </a:lnTo>
                <a:lnTo>
                  <a:pt x="2165" y="516"/>
                </a:lnTo>
                <a:lnTo>
                  <a:pt x="2166" y="517"/>
                </a:lnTo>
                <a:lnTo>
                  <a:pt x="2167" y="517"/>
                </a:lnTo>
                <a:lnTo>
                  <a:pt x="2168" y="516"/>
                </a:lnTo>
                <a:lnTo>
                  <a:pt x="2168" y="516"/>
                </a:lnTo>
                <a:lnTo>
                  <a:pt x="2168" y="516"/>
                </a:lnTo>
                <a:lnTo>
                  <a:pt x="2169" y="516"/>
                </a:lnTo>
                <a:lnTo>
                  <a:pt x="2169" y="516"/>
                </a:lnTo>
                <a:lnTo>
                  <a:pt x="2170" y="516"/>
                </a:lnTo>
                <a:lnTo>
                  <a:pt x="2170" y="516"/>
                </a:lnTo>
                <a:lnTo>
                  <a:pt x="2171" y="516"/>
                </a:lnTo>
                <a:lnTo>
                  <a:pt x="2171" y="516"/>
                </a:lnTo>
                <a:lnTo>
                  <a:pt x="2172" y="516"/>
                </a:lnTo>
                <a:lnTo>
                  <a:pt x="2173" y="516"/>
                </a:lnTo>
                <a:lnTo>
                  <a:pt x="2174" y="516"/>
                </a:lnTo>
                <a:lnTo>
                  <a:pt x="2174" y="516"/>
                </a:lnTo>
                <a:lnTo>
                  <a:pt x="2174" y="517"/>
                </a:lnTo>
                <a:lnTo>
                  <a:pt x="2175" y="517"/>
                </a:lnTo>
                <a:lnTo>
                  <a:pt x="2176" y="517"/>
                </a:lnTo>
                <a:lnTo>
                  <a:pt x="2177" y="518"/>
                </a:lnTo>
                <a:lnTo>
                  <a:pt x="2178" y="518"/>
                </a:lnTo>
                <a:lnTo>
                  <a:pt x="2179" y="518"/>
                </a:lnTo>
                <a:lnTo>
                  <a:pt x="2179" y="519"/>
                </a:lnTo>
                <a:lnTo>
                  <a:pt x="2180" y="519"/>
                </a:lnTo>
                <a:lnTo>
                  <a:pt x="2180" y="519"/>
                </a:lnTo>
                <a:lnTo>
                  <a:pt x="2181" y="519"/>
                </a:lnTo>
                <a:lnTo>
                  <a:pt x="2182" y="519"/>
                </a:lnTo>
                <a:lnTo>
                  <a:pt x="2182" y="520"/>
                </a:lnTo>
                <a:lnTo>
                  <a:pt x="2182" y="519"/>
                </a:lnTo>
                <a:lnTo>
                  <a:pt x="2183" y="519"/>
                </a:lnTo>
                <a:lnTo>
                  <a:pt x="2184" y="519"/>
                </a:lnTo>
                <a:lnTo>
                  <a:pt x="2184" y="518"/>
                </a:lnTo>
                <a:lnTo>
                  <a:pt x="2185" y="517"/>
                </a:lnTo>
                <a:lnTo>
                  <a:pt x="2186" y="517"/>
                </a:lnTo>
                <a:lnTo>
                  <a:pt x="2186" y="517"/>
                </a:lnTo>
                <a:lnTo>
                  <a:pt x="2187" y="516"/>
                </a:lnTo>
                <a:lnTo>
                  <a:pt x="2188" y="516"/>
                </a:lnTo>
                <a:lnTo>
                  <a:pt x="2189" y="516"/>
                </a:lnTo>
                <a:lnTo>
                  <a:pt x="2189" y="516"/>
                </a:lnTo>
                <a:lnTo>
                  <a:pt x="2190" y="516"/>
                </a:lnTo>
                <a:lnTo>
                  <a:pt x="2191" y="516"/>
                </a:lnTo>
                <a:lnTo>
                  <a:pt x="2192" y="516"/>
                </a:lnTo>
                <a:lnTo>
                  <a:pt x="2193" y="516"/>
                </a:lnTo>
                <a:lnTo>
                  <a:pt x="2193" y="516"/>
                </a:lnTo>
                <a:lnTo>
                  <a:pt x="2194" y="516"/>
                </a:lnTo>
                <a:lnTo>
                  <a:pt x="2195" y="517"/>
                </a:lnTo>
                <a:lnTo>
                  <a:pt x="2196" y="517"/>
                </a:lnTo>
                <a:lnTo>
                  <a:pt x="2197" y="517"/>
                </a:lnTo>
                <a:lnTo>
                  <a:pt x="2198" y="517"/>
                </a:lnTo>
                <a:lnTo>
                  <a:pt x="2199" y="517"/>
                </a:lnTo>
                <a:lnTo>
                  <a:pt x="2199" y="517"/>
                </a:lnTo>
                <a:lnTo>
                  <a:pt x="2199" y="517"/>
                </a:lnTo>
                <a:lnTo>
                  <a:pt x="2200" y="517"/>
                </a:lnTo>
                <a:lnTo>
                  <a:pt x="2201" y="517"/>
                </a:lnTo>
                <a:lnTo>
                  <a:pt x="2202" y="516"/>
                </a:lnTo>
                <a:lnTo>
                  <a:pt x="2203" y="516"/>
                </a:lnTo>
                <a:lnTo>
                  <a:pt x="2204" y="516"/>
                </a:lnTo>
                <a:lnTo>
                  <a:pt x="2205" y="516"/>
                </a:lnTo>
                <a:lnTo>
                  <a:pt x="2205" y="516"/>
                </a:lnTo>
                <a:lnTo>
                  <a:pt x="2205" y="516"/>
                </a:lnTo>
                <a:lnTo>
                  <a:pt x="2206" y="516"/>
                </a:lnTo>
                <a:lnTo>
                  <a:pt x="2207" y="517"/>
                </a:lnTo>
                <a:lnTo>
                  <a:pt x="2208" y="517"/>
                </a:lnTo>
                <a:lnTo>
                  <a:pt x="2208" y="518"/>
                </a:lnTo>
                <a:lnTo>
                  <a:pt x="2209" y="518"/>
                </a:lnTo>
                <a:lnTo>
                  <a:pt x="2210" y="519"/>
                </a:lnTo>
                <a:lnTo>
                  <a:pt x="2210" y="519"/>
                </a:lnTo>
                <a:lnTo>
                  <a:pt x="2211" y="518"/>
                </a:lnTo>
                <a:lnTo>
                  <a:pt x="2211" y="518"/>
                </a:lnTo>
                <a:lnTo>
                  <a:pt x="2212" y="517"/>
                </a:lnTo>
                <a:lnTo>
                  <a:pt x="2213" y="517"/>
                </a:lnTo>
                <a:lnTo>
                  <a:pt x="2214" y="516"/>
                </a:lnTo>
                <a:lnTo>
                  <a:pt x="2215" y="516"/>
                </a:lnTo>
                <a:lnTo>
                  <a:pt x="2215" y="516"/>
                </a:lnTo>
                <a:lnTo>
                  <a:pt x="2215" y="516"/>
                </a:lnTo>
                <a:lnTo>
                  <a:pt x="2216" y="516"/>
                </a:lnTo>
                <a:lnTo>
                  <a:pt x="2217" y="515"/>
                </a:lnTo>
                <a:lnTo>
                  <a:pt x="2217" y="515"/>
                </a:lnTo>
                <a:lnTo>
                  <a:pt x="2217" y="514"/>
                </a:lnTo>
                <a:lnTo>
                  <a:pt x="2218" y="514"/>
                </a:lnTo>
                <a:lnTo>
                  <a:pt x="2219" y="513"/>
                </a:lnTo>
                <a:lnTo>
                  <a:pt x="2220" y="512"/>
                </a:lnTo>
                <a:lnTo>
                  <a:pt x="2220" y="511"/>
                </a:lnTo>
                <a:lnTo>
                  <a:pt x="2221" y="511"/>
                </a:lnTo>
                <a:lnTo>
                  <a:pt x="2221" y="511"/>
                </a:lnTo>
                <a:lnTo>
                  <a:pt x="2222" y="511"/>
                </a:lnTo>
                <a:lnTo>
                  <a:pt x="2223" y="510"/>
                </a:lnTo>
                <a:lnTo>
                  <a:pt x="2223" y="509"/>
                </a:lnTo>
                <a:lnTo>
                  <a:pt x="2223" y="508"/>
                </a:lnTo>
                <a:lnTo>
                  <a:pt x="2224" y="508"/>
                </a:lnTo>
                <a:lnTo>
                  <a:pt x="2224" y="507"/>
                </a:lnTo>
                <a:lnTo>
                  <a:pt x="2225" y="507"/>
                </a:lnTo>
                <a:lnTo>
                  <a:pt x="2225" y="506"/>
                </a:lnTo>
                <a:lnTo>
                  <a:pt x="2225" y="506"/>
                </a:lnTo>
                <a:lnTo>
                  <a:pt x="2226" y="506"/>
                </a:lnTo>
                <a:lnTo>
                  <a:pt x="2227" y="506"/>
                </a:lnTo>
                <a:lnTo>
                  <a:pt x="2228" y="506"/>
                </a:lnTo>
                <a:lnTo>
                  <a:pt x="2229" y="505"/>
                </a:lnTo>
                <a:lnTo>
                  <a:pt x="2230" y="504"/>
                </a:lnTo>
                <a:lnTo>
                  <a:pt x="2230" y="504"/>
                </a:lnTo>
                <a:lnTo>
                  <a:pt x="2230" y="503"/>
                </a:lnTo>
                <a:lnTo>
                  <a:pt x="2231" y="503"/>
                </a:lnTo>
                <a:lnTo>
                  <a:pt x="2232" y="503"/>
                </a:lnTo>
                <a:lnTo>
                  <a:pt x="2233" y="503"/>
                </a:lnTo>
                <a:lnTo>
                  <a:pt x="2234" y="504"/>
                </a:lnTo>
                <a:lnTo>
                  <a:pt x="2235" y="504"/>
                </a:lnTo>
                <a:lnTo>
                  <a:pt x="2235" y="504"/>
                </a:lnTo>
                <a:lnTo>
                  <a:pt x="2235" y="504"/>
                </a:lnTo>
                <a:lnTo>
                  <a:pt x="2236" y="504"/>
                </a:lnTo>
                <a:lnTo>
                  <a:pt x="2237" y="504"/>
                </a:lnTo>
                <a:lnTo>
                  <a:pt x="2238" y="504"/>
                </a:lnTo>
                <a:lnTo>
                  <a:pt x="2239" y="504"/>
                </a:lnTo>
                <a:lnTo>
                  <a:pt x="2240" y="504"/>
                </a:lnTo>
                <a:lnTo>
                  <a:pt x="2241" y="504"/>
                </a:lnTo>
                <a:lnTo>
                  <a:pt x="2241" y="504"/>
                </a:lnTo>
                <a:lnTo>
                  <a:pt x="2241" y="504"/>
                </a:lnTo>
                <a:lnTo>
                  <a:pt x="2242" y="504"/>
                </a:lnTo>
                <a:lnTo>
                  <a:pt x="2243" y="504"/>
                </a:lnTo>
                <a:lnTo>
                  <a:pt x="2244" y="504"/>
                </a:lnTo>
                <a:lnTo>
                  <a:pt x="2245" y="504"/>
                </a:lnTo>
                <a:lnTo>
                  <a:pt x="2246" y="504"/>
                </a:lnTo>
                <a:lnTo>
                  <a:pt x="2246" y="504"/>
                </a:lnTo>
                <a:lnTo>
                  <a:pt x="2247" y="504"/>
                </a:lnTo>
                <a:lnTo>
                  <a:pt x="2247" y="503"/>
                </a:lnTo>
                <a:lnTo>
                  <a:pt x="2248" y="503"/>
                </a:lnTo>
                <a:lnTo>
                  <a:pt x="2248" y="503"/>
                </a:lnTo>
                <a:lnTo>
                  <a:pt x="2249" y="503"/>
                </a:lnTo>
                <a:lnTo>
                  <a:pt x="2250" y="502"/>
                </a:lnTo>
                <a:lnTo>
                  <a:pt x="2251" y="501"/>
                </a:lnTo>
                <a:lnTo>
                  <a:pt x="2251" y="501"/>
                </a:lnTo>
                <a:lnTo>
                  <a:pt x="2251" y="501"/>
                </a:lnTo>
                <a:lnTo>
                  <a:pt x="2252" y="501"/>
                </a:lnTo>
                <a:lnTo>
                  <a:pt x="2253" y="501"/>
                </a:lnTo>
                <a:lnTo>
                  <a:pt x="2254" y="500"/>
                </a:lnTo>
                <a:lnTo>
                  <a:pt x="2254" y="500"/>
                </a:lnTo>
                <a:lnTo>
                  <a:pt x="2255" y="500"/>
                </a:lnTo>
                <a:lnTo>
                  <a:pt x="2256" y="501"/>
                </a:lnTo>
                <a:lnTo>
                  <a:pt x="2256" y="501"/>
                </a:lnTo>
                <a:lnTo>
                  <a:pt x="2257" y="501"/>
                </a:lnTo>
                <a:lnTo>
                  <a:pt x="2258" y="501"/>
                </a:lnTo>
                <a:lnTo>
                  <a:pt x="2259" y="501"/>
                </a:lnTo>
                <a:lnTo>
                  <a:pt x="2260" y="501"/>
                </a:lnTo>
                <a:lnTo>
                  <a:pt x="2260" y="501"/>
                </a:lnTo>
                <a:lnTo>
                  <a:pt x="2261" y="501"/>
                </a:lnTo>
                <a:lnTo>
                  <a:pt x="2261" y="502"/>
                </a:lnTo>
                <a:lnTo>
                  <a:pt x="2262" y="502"/>
                </a:lnTo>
                <a:lnTo>
                  <a:pt x="2263" y="502"/>
                </a:lnTo>
                <a:lnTo>
                  <a:pt x="2264" y="502"/>
                </a:lnTo>
                <a:lnTo>
                  <a:pt x="2265" y="503"/>
                </a:lnTo>
                <a:lnTo>
                  <a:pt x="2266" y="503"/>
                </a:lnTo>
                <a:lnTo>
                  <a:pt x="2266" y="503"/>
                </a:lnTo>
                <a:lnTo>
                  <a:pt x="2266" y="503"/>
                </a:lnTo>
                <a:lnTo>
                  <a:pt x="2266" y="504"/>
                </a:lnTo>
                <a:lnTo>
                  <a:pt x="2267" y="504"/>
                </a:lnTo>
                <a:lnTo>
                  <a:pt x="2268" y="504"/>
                </a:lnTo>
                <a:lnTo>
                  <a:pt x="2269" y="504"/>
                </a:lnTo>
                <a:lnTo>
                  <a:pt x="2270" y="505"/>
                </a:lnTo>
                <a:lnTo>
                  <a:pt x="2271" y="505"/>
                </a:lnTo>
                <a:lnTo>
                  <a:pt x="2271" y="505"/>
                </a:lnTo>
                <a:lnTo>
                  <a:pt x="2272" y="505"/>
                </a:lnTo>
                <a:lnTo>
                  <a:pt x="2272" y="506"/>
                </a:lnTo>
                <a:lnTo>
                  <a:pt x="2273" y="506"/>
                </a:lnTo>
                <a:lnTo>
                  <a:pt x="2274" y="506"/>
                </a:lnTo>
                <a:lnTo>
                  <a:pt x="2275" y="506"/>
                </a:lnTo>
                <a:lnTo>
                  <a:pt x="2276" y="506"/>
                </a:lnTo>
                <a:lnTo>
                  <a:pt x="2277" y="506"/>
                </a:lnTo>
                <a:lnTo>
                  <a:pt x="2277" y="506"/>
                </a:lnTo>
                <a:lnTo>
                  <a:pt x="2278" y="506"/>
                </a:lnTo>
                <a:lnTo>
                  <a:pt x="2278" y="506"/>
                </a:lnTo>
                <a:lnTo>
                  <a:pt x="2278" y="506"/>
                </a:lnTo>
                <a:lnTo>
                  <a:pt x="2279" y="506"/>
                </a:lnTo>
                <a:lnTo>
                  <a:pt x="2280" y="506"/>
                </a:lnTo>
                <a:lnTo>
                  <a:pt x="2281" y="507"/>
                </a:lnTo>
                <a:lnTo>
                  <a:pt x="2282" y="507"/>
                </a:lnTo>
                <a:lnTo>
                  <a:pt x="2282" y="507"/>
                </a:lnTo>
                <a:lnTo>
                  <a:pt x="2283" y="508"/>
                </a:lnTo>
                <a:lnTo>
                  <a:pt x="2284" y="508"/>
                </a:lnTo>
                <a:lnTo>
                  <a:pt x="2285" y="508"/>
                </a:lnTo>
                <a:lnTo>
                  <a:pt x="2285" y="508"/>
                </a:lnTo>
                <a:lnTo>
                  <a:pt x="2286" y="509"/>
                </a:lnTo>
                <a:lnTo>
                  <a:pt x="2287" y="509"/>
                </a:lnTo>
                <a:lnTo>
                  <a:pt x="2287" y="509"/>
                </a:lnTo>
                <a:lnTo>
                  <a:pt x="2288" y="509"/>
                </a:lnTo>
                <a:lnTo>
                  <a:pt x="2289" y="509"/>
                </a:lnTo>
                <a:lnTo>
                  <a:pt x="2289" y="510"/>
                </a:lnTo>
                <a:lnTo>
                  <a:pt x="2290" y="510"/>
                </a:lnTo>
                <a:lnTo>
                  <a:pt x="2291" y="510"/>
                </a:lnTo>
                <a:lnTo>
                  <a:pt x="2291" y="511"/>
                </a:lnTo>
                <a:lnTo>
                  <a:pt x="2292" y="511"/>
                </a:lnTo>
                <a:lnTo>
                  <a:pt x="2292" y="511"/>
                </a:lnTo>
                <a:lnTo>
                  <a:pt x="2293" y="511"/>
                </a:lnTo>
                <a:lnTo>
                  <a:pt x="2294" y="512"/>
                </a:lnTo>
                <a:lnTo>
                  <a:pt x="2295" y="512"/>
                </a:lnTo>
                <a:lnTo>
                  <a:pt x="2296" y="512"/>
                </a:lnTo>
                <a:lnTo>
                  <a:pt x="2297" y="513"/>
                </a:lnTo>
                <a:lnTo>
                  <a:pt x="2297" y="514"/>
                </a:lnTo>
                <a:lnTo>
                  <a:pt x="2297" y="514"/>
                </a:lnTo>
                <a:lnTo>
                  <a:pt x="2298" y="515"/>
                </a:lnTo>
                <a:lnTo>
                  <a:pt x="2299" y="515"/>
                </a:lnTo>
                <a:lnTo>
                  <a:pt x="2299" y="516"/>
                </a:lnTo>
                <a:lnTo>
                  <a:pt x="2300" y="516"/>
                </a:lnTo>
                <a:lnTo>
                  <a:pt x="2300" y="516"/>
                </a:lnTo>
                <a:lnTo>
                  <a:pt x="2301" y="516"/>
                </a:lnTo>
                <a:lnTo>
                  <a:pt x="2301" y="517"/>
                </a:lnTo>
                <a:lnTo>
                  <a:pt x="2302" y="517"/>
                </a:lnTo>
                <a:lnTo>
                  <a:pt x="2302" y="518"/>
                </a:lnTo>
                <a:lnTo>
                  <a:pt x="2303" y="519"/>
                </a:lnTo>
                <a:lnTo>
                  <a:pt x="2303" y="520"/>
                </a:lnTo>
                <a:lnTo>
                  <a:pt x="2304" y="520"/>
                </a:lnTo>
                <a:lnTo>
                  <a:pt x="2304" y="520"/>
                </a:lnTo>
                <a:lnTo>
                  <a:pt x="2305" y="520"/>
                </a:lnTo>
                <a:lnTo>
                  <a:pt x="2305" y="521"/>
                </a:lnTo>
                <a:lnTo>
                  <a:pt x="2306" y="521"/>
                </a:lnTo>
                <a:lnTo>
                  <a:pt x="2307" y="521"/>
                </a:lnTo>
                <a:lnTo>
                  <a:pt x="2308" y="521"/>
                </a:lnTo>
                <a:lnTo>
                  <a:pt x="2308" y="522"/>
                </a:lnTo>
                <a:lnTo>
                  <a:pt x="2309" y="522"/>
                </a:lnTo>
                <a:lnTo>
                  <a:pt x="2309" y="523"/>
                </a:lnTo>
                <a:lnTo>
                  <a:pt x="2310" y="523"/>
                </a:lnTo>
                <a:lnTo>
                  <a:pt x="2310" y="524"/>
                </a:lnTo>
                <a:lnTo>
                  <a:pt x="2311" y="524"/>
                </a:lnTo>
                <a:lnTo>
                  <a:pt x="2312" y="524"/>
                </a:lnTo>
                <a:lnTo>
                  <a:pt x="2313" y="525"/>
                </a:lnTo>
                <a:lnTo>
                  <a:pt x="2313" y="525"/>
                </a:lnTo>
                <a:lnTo>
                  <a:pt x="2314" y="526"/>
                </a:lnTo>
                <a:lnTo>
                  <a:pt x="2315" y="527"/>
                </a:lnTo>
                <a:lnTo>
                  <a:pt x="2315" y="527"/>
                </a:lnTo>
                <a:lnTo>
                  <a:pt x="2316" y="527"/>
                </a:lnTo>
                <a:lnTo>
                  <a:pt x="2317" y="527"/>
                </a:lnTo>
                <a:lnTo>
                  <a:pt x="2318" y="527"/>
                </a:lnTo>
                <a:lnTo>
                  <a:pt x="2318" y="527"/>
                </a:lnTo>
                <a:lnTo>
                  <a:pt x="2318" y="528"/>
                </a:lnTo>
                <a:lnTo>
                  <a:pt x="2319" y="528"/>
                </a:lnTo>
                <a:lnTo>
                  <a:pt x="2320" y="528"/>
                </a:lnTo>
                <a:lnTo>
                  <a:pt x="2321" y="528"/>
                </a:lnTo>
                <a:lnTo>
                  <a:pt x="2321" y="529"/>
                </a:lnTo>
                <a:lnTo>
                  <a:pt x="2322" y="529"/>
                </a:lnTo>
                <a:lnTo>
                  <a:pt x="2322" y="529"/>
                </a:lnTo>
                <a:lnTo>
                  <a:pt x="2323" y="529"/>
                </a:lnTo>
                <a:lnTo>
                  <a:pt x="2323" y="529"/>
                </a:lnTo>
                <a:lnTo>
                  <a:pt x="2324" y="530"/>
                </a:lnTo>
                <a:lnTo>
                  <a:pt x="2325" y="530"/>
                </a:lnTo>
                <a:lnTo>
                  <a:pt x="2326" y="531"/>
                </a:lnTo>
                <a:lnTo>
                  <a:pt x="2327" y="532"/>
                </a:lnTo>
                <a:lnTo>
                  <a:pt x="2328" y="532"/>
                </a:lnTo>
                <a:lnTo>
                  <a:pt x="2328" y="532"/>
                </a:lnTo>
                <a:lnTo>
                  <a:pt x="2328" y="532"/>
                </a:lnTo>
                <a:lnTo>
                  <a:pt x="2329" y="532"/>
                </a:lnTo>
                <a:lnTo>
                  <a:pt x="2330" y="532"/>
                </a:lnTo>
                <a:lnTo>
                  <a:pt x="2331" y="532"/>
                </a:lnTo>
                <a:lnTo>
                  <a:pt x="2332" y="532"/>
                </a:lnTo>
                <a:lnTo>
                  <a:pt x="2333" y="532"/>
                </a:lnTo>
                <a:lnTo>
                  <a:pt x="2333" y="533"/>
                </a:lnTo>
                <a:lnTo>
                  <a:pt x="2333" y="533"/>
                </a:lnTo>
                <a:lnTo>
                  <a:pt x="2333" y="533"/>
                </a:lnTo>
                <a:lnTo>
                  <a:pt x="2334" y="533"/>
                </a:lnTo>
                <a:lnTo>
                  <a:pt x="2335" y="533"/>
                </a:lnTo>
                <a:lnTo>
                  <a:pt x="2336" y="533"/>
                </a:lnTo>
                <a:lnTo>
                  <a:pt x="2337" y="533"/>
                </a:lnTo>
                <a:lnTo>
                  <a:pt x="2338" y="534"/>
                </a:lnTo>
                <a:lnTo>
                  <a:pt x="2338" y="534"/>
                </a:lnTo>
                <a:lnTo>
                  <a:pt x="2339" y="534"/>
                </a:lnTo>
                <a:lnTo>
                  <a:pt x="2340" y="534"/>
                </a:lnTo>
                <a:lnTo>
                  <a:pt x="2340" y="535"/>
                </a:lnTo>
                <a:lnTo>
                  <a:pt x="2341" y="535"/>
                </a:lnTo>
                <a:lnTo>
                  <a:pt x="2342" y="535"/>
                </a:lnTo>
                <a:lnTo>
                  <a:pt x="2343" y="535"/>
                </a:lnTo>
                <a:lnTo>
                  <a:pt x="2344" y="536"/>
                </a:lnTo>
                <a:lnTo>
                  <a:pt x="2344" y="536"/>
                </a:lnTo>
                <a:lnTo>
                  <a:pt x="2345" y="536"/>
                </a:lnTo>
                <a:lnTo>
                  <a:pt x="2346" y="537"/>
                </a:lnTo>
                <a:lnTo>
                  <a:pt x="2346" y="537"/>
                </a:lnTo>
                <a:lnTo>
                  <a:pt x="2347" y="537"/>
                </a:lnTo>
                <a:lnTo>
                  <a:pt x="2348" y="537"/>
                </a:lnTo>
                <a:lnTo>
                  <a:pt x="2349" y="537"/>
                </a:lnTo>
                <a:lnTo>
                  <a:pt x="2349" y="537"/>
                </a:lnTo>
                <a:lnTo>
                  <a:pt x="2350" y="537"/>
                </a:lnTo>
                <a:lnTo>
                  <a:pt x="2351" y="537"/>
                </a:lnTo>
                <a:lnTo>
                  <a:pt x="2352" y="538"/>
                </a:lnTo>
                <a:lnTo>
                  <a:pt x="2352" y="538"/>
                </a:lnTo>
                <a:lnTo>
                  <a:pt x="2353" y="538"/>
                </a:lnTo>
                <a:lnTo>
                  <a:pt x="2354" y="538"/>
                </a:lnTo>
                <a:lnTo>
                  <a:pt x="2354" y="537"/>
                </a:lnTo>
                <a:lnTo>
                  <a:pt x="2354" y="537"/>
                </a:lnTo>
                <a:lnTo>
                  <a:pt x="2355" y="537"/>
                </a:lnTo>
                <a:lnTo>
                  <a:pt x="2355" y="537"/>
                </a:lnTo>
                <a:lnTo>
                  <a:pt x="2356" y="537"/>
                </a:lnTo>
                <a:lnTo>
                  <a:pt x="2357" y="537"/>
                </a:lnTo>
                <a:lnTo>
                  <a:pt x="2358" y="537"/>
                </a:lnTo>
                <a:lnTo>
                  <a:pt x="2359" y="537"/>
                </a:lnTo>
                <a:lnTo>
                  <a:pt x="2359" y="538"/>
                </a:lnTo>
                <a:lnTo>
                  <a:pt x="2359" y="539"/>
                </a:lnTo>
                <a:lnTo>
                  <a:pt x="2360" y="539"/>
                </a:lnTo>
                <a:lnTo>
                  <a:pt x="2361" y="540"/>
                </a:lnTo>
                <a:lnTo>
                  <a:pt x="2362" y="540"/>
                </a:lnTo>
                <a:lnTo>
                  <a:pt x="2363" y="541"/>
                </a:lnTo>
                <a:lnTo>
                  <a:pt x="2364" y="541"/>
                </a:lnTo>
                <a:lnTo>
                  <a:pt x="2364" y="542"/>
                </a:lnTo>
                <a:lnTo>
                  <a:pt x="2364" y="542"/>
                </a:lnTo>
                <a:lnTo>
                  <a:pt x="2364" y="542"/>
                </a:lnTo>
                <a:lnTo>
                  <a:pt x="2364" y="542"/>
                </a:lnTo>
                <a:lnTo>
                  <a:pt x="2365" y="542"/>
                </a:lnTo>
                <a:lnTo>
                  <a:pt x="2366" y="542"/>
                </a:lnTo>
                <a:lnTo>
                  <a:pt x="2367" y="543"/>
                </a:lnTo>
                <a:lnTo>
                  <a:pt x="2368" y="544"/>
                </a:lnTo>
                <a:lnTo>
                  <a:pt x="2369" y="544"/>
                </a:lnTo>
                <a:lnTo>
                  <a:pt x="2369" y="544"/>
                </a:lnTo>
                <a:lnTo>
                  <a:pt x="2370" y="544"/>
                </a:lnTo>
                <a:lnTo>
                  <a:pt x="2370" y="545"/>
                </a:lnTo>
                <a:lnTo>
                  <a:pt x="2371" y="545"/>
                </a:lnTo>
                <a:lnTo>
                  <a:pt x="2372" y="545"/>
                </a:lnTo>
                <a:lnTo>
                  <a:pt x="2373" y="545"/>
                </a:lnTo>
                <a:lnTo>
                  <a:pt x="2373" y="546"/>
                </a:lnTo>
                <a:lnTo>
                  <a:pt x="2374" y="546"/>
                </a:lnTo>
                <a:lnTo>
                  <a:pt x="2374" y="546"/>
                </a:lnTo>
                <a:lnTo>
                  <a:pt x="2375" y="547"/>
                </a:lnTo>
                <a:lnTo>
                  <a:pt x="2376" y="547"/>
                </a:lnTo>
                <a:lnTo>
                  <a:pt x="2377" y="547"/>
                </a:lnTo>
                <a:lnTo>
                  <a:pt x="2377" y="547"/>
                </a:lnTo>
                <a:lnTo>
                  <a:pt x="2378" y="547"/>
                </a:lnTo>
                <a:lnTo>
                  <a:pt x="2379" y="547"/>
                </a:lnTo>
                <a:lnTo>
                  <a:pt x="2380" y="547"/>
                </a:lnTo>
                <a:lnTo>
                  <a:pt x="2380" y="547"/>
                </a:lnTo>
                <a:lnTo>
                  <a:pt x="2381" y="548"/>
                </a:lnTo>
                <a:lnTo>
                  <a:pt x="2382" y="549"/>
                </a:lnTo>
                <a:lnTo>
                  <a:pt x="2383" y="549"/>
                </a:lnTo>
                <a:lnTo>
                  <a:pt x="2383" y="550"/>
                </a:lnTo>
                <a:lnTo>
                  <a:pt x="2384" y="550"/>
                </a:lnTo>
                <a:lnTo>
                  <a:pt x="2385" y="550"/>
                </a:lnTo>
                <a:lnTo>
                  <a:pt x="2385" y="550"/>
                </a:lnTo>
                <a:lnTo>
                  <a:pt x="2385" y="551"/>
                </a:lnTo>
                <a:lnTo>
                  <a:pt x="2386" y="551"/>
                </a:lnTo>
                <a:lnTo>
                  <a:pt x="2387" y="551"/>
                </a:lnTo>
                <a:lnTo>
                  <a:pt x="2388" y="551"/>
                </a:lnTo>
                <a:lnTo>
                  <a:pt x="2389" y="552"/>
                </a:lnTo>
                <a:lnTo>
                  <a:pt x="2389" y="552"/>
                </a:lnTo>
                <a:lnTo>
                  <a:pt x="2390" y="552"/>
                </a:lnTo>
                <a:lnTo>
                  <a:pt x="2390" y="552"/>
                </a:lnTo>
                <a:lnTo>
                  <a:pt x="2391" y="552"/>
                </a:lnTo>
                <a:lnTo>
                  <a:pt x="2392" y="552"/>
                </a:lnTo>
                <a:lnTo>
                  <a:pt x="2393" y="552"/>
                </a:lnTo>
                <a:lnTo>
                  <a:pt x="2394" y="552"/>
                </a:lnTo>
                <a:lnTo>
                  <a:pt x="2395" y="553"/>
                </a:lnTo>
                <a:lnTo>
                  <a:pt x="2395" y="553"/>
                </a:lnTo>
                <a:lnTo>
                  <a:pt x="2395" y="553"/>
                </a:lnTo>
                <a:lnTo>
                  <a:pt x="2395" y="554"/>
                </a:lnTo>
                <a:lnTo>
                  <a:pt x="2396" y="554"/>
                </a:lnTo>
                <a:lnTo>
                  <a:pt x="2397" y="554"/>
                </a:lnTo>
                <a:lnTo>
                  <a:pt x="2397" y="555"/>
                </a:lnTo>
                <a:lnTo>
                  <a:pt x="2398" y="555"/>
                </a:lnTo>
                <a:lnTo>
                  <a:pt x="2399" y="555"/>
                </a:lnTo>
                <a:lnTo>
                  <a:pt x="2400" y="556"/>
                </a:lnTo>
                <a:lnTo>
                  <a:pt x="2400" y="556"/>
                </a:lnTo>
                <a:lnTo>
                  <a:pt x="2401" y="556"/>
                </a:lnTo>
                <a:lnTo>
                  <a:pt x="2401" y="557"/>
                </a:lnTo>
                <a:lnTo>
                  <a:pt x="2402" y="557"/>
                </a:lnTo>
                <a:lnTo>
                  <a:pt x="2403" y="557"/>
                </a:lnTo>
                <a:lnTo>
                  <a:pt x="2404" y="557"/>
                </a:lnTo>
                <a:lnTo>
                  <a:pt x="2404" y="558"/>
                </a:lnTo>
                <a:lnTo>
                  <a:pt x="2405" y="558"/>
                </a:lnTo>
                <a:lnTo>
                  <a:pt x="2405" y="559"/>
                </a:lnTo>
                <a:lnTo>
                  <a:pt x="2406" y="559"/>
                </a:lnTo>
                <a:lnTo>
                  <a:pt x="2407" y="559"/>
                </a:lnTo>
                <a:lnTo>
                  <a:pt x="2407" y="560"/>
                </a:lnTo>
                <a:lnTo>
                  <a:pt x="2407" y="560"/>
                </a:lnTo>
                <a:lnTo>
                  <a:pt x="2408" y="561"/>
                </a:lnTo>
                <a:lnTo>
                  <a:pt x="2409" y="561"/>
                </a:lnTo>
                <a:lnTo>
                  <a:pt x="2410" y="561"/>
                </a:lnTo>
                <a:lnTo>
                  <a:pt x="2410" y="561"/>
                </a:lnTo>
                <a:lnTo>
                  <a:pt x="2411" y="562"/>
                </a:lnTo>
                <a:lnTo>
                  <a:pt x="2412" y="562"/>
                </a:lnTo>
                <a:lnTo>
                  <a:pt x="2413" y="562"/>
                </a:lnTo>
                <a:lnTo>
                  <a:pt x="2414" y="563"/>
                </a:lnTo>
                <a:lnTo>
                  <a:pt x="2414" y="563"/>
                </a:lnTo>
                <a:lnTo>
                  <a:pt x="2415" y="563"/>
                </a:lnTo>
                <a:lnTo>
                  <a:pt x="2416" y="562"/>
                </a:lnTo>
                <a:lnTo>
                  <a:pt x="2416" y="562"/>
                </a:lnTo>
                <a:lnTo>
                  <a:pt x="2417" y="562"/>
                </a:lnTo>
                <a:lnTo>
                  <a:pt x="2417" y="561"/>
                </a:lnTo>
                <a:lnTo>
                  <a:pt x="2418" y="561"/>
                </a:lnTo>
                <a:lnTo>
                  <a:pt x="2419" y="561"/>
                </a:lnTo>
                <a:lnTo>
                  <a:pt x="2419" y="561"/>
                </a:lnTo>
                <a:lnTo>
                  <a:pt x="2420" y="561"/>
                </a:lnTo>
                <a:lnTo>
                  <a:pt x="2420" y="561"/>
                </a:lnTo>
                <a:lnTo>
                  <a:pt x="2421" y="561"/>
                </a:lnTo>
                <a:lnTo>
                  <a:pt x="2421" y="561"/>
                </a:lnTo>
                <a:lnTo>
                  <a:pt x="2422" y="561"/>
                </a:lnTo>
                <a:lnTo>
                  <a:pt x="2423" y="561"/>
                </a:lnTo>
                <a:lnTo>
                  <a:pt x="2423" y="562"/>
                </a:lnTo>
                <a:lnTo>
                  <a:pt x="2424" y="562"/>
                </a:lnTo>
                <a:lnTo>
                  <a:pt x="2425" y="563"/>
                </a:lnTo>
                <a:lnTo>
                  <a:pt x="2426" y="563"/>
                </a:lnTo>
                <a:lnTo>
                  <a:pt x="2426" y="563"/>
                </a:lnTo>
                <a:lnTo>
                  <a:pt x="2426" y="564"/>
                </a:lnTo>
                <a:lnTo>
                  <a:pt x="2427" y="565"/>
                </a:lnTo>
                <a:lnTo>
                  <a:pt x="2428" y="565"/>
                </a:lnTo>
                <a:lnTo>
                  <a:pt x="2428" y="566"/>
                </a:lnTo>
                <a:lnTo>
                  <a:pt x="2429" y="566"/>
                </a:lnTo>
                <a:lnTo>
                  <a:pt x="2429" y="567"/>
                </a:lnTo>
                <a:lnTo>
                  <a:pt x="2430" y="567"/>
                </a:lnTo>
                <a:lnTo>
                  <a:pt x="2431" y="568"/>
                </a:lnTo>
                <a:lnTo>
                  <a:pt x="2431" y="568"/>
                </a:lnTo>
                <a:lnTo>
                  <a:pt x="2431" y="568"/>
                </a:lnTo>
                <a:lnTo>
                  <a:pt x="2432" y="568"/>
                </a:lnTo>
                <a:lnTo>
                  <a:pt x="2432" y="569"/>
                </a:lnTo>
                <a:lnTo>
                  <a:pt x="2433" y="570"/>
                </a:lnTo>
                <a:lnTo>
                  <a:pt x="2434" y="570"/>
                </a:lnTo>
                <a:lnTo>
                  <a:pt x="2435" y="571"/>
                </a:lnTo>
                <a:lnTo>
                  <a:pt x="2436" y="571"/>
                </a:lnTo>
                <a:lnTo>
                  <a:pt x="2436" y="570"/>
                </a:lnTo>
                <a:lnTo>
                  <a:pt x="2436" y="570"/>
                </a:lnTo>
                <a:lnTo>
                  <a:pt x="2437" y="570"/>
                </a:lnTo>
                <a:lnTo>
                  <a:pt x="2438" y="570"/>
                </a:lnTo>
                <a:lnTo>
                  <a:pt x="2438" y="571"/>
                </a:lnTo>
                <a:lnTo>
                  <a:pt x="2439" y="571"/>
                </a:lnTo>
                <a:lnTo>
                  <a:pt x="2440" y="571"/>
                </a:lnTo>
                <a:lnTo>
                  <a:pt x="2440" y="572"/>
                </a:lnTo>
                <a:lnTo>
                  <a:pt x="2441" y="572"/>
                </a:lnTo>
                <a:lnTo>
                  <a:pt x="2441" y="572"/>
                </a:lnTo>
                <a:lnTo>
                  <a:pt x="2442" y="573"/>
                </a:lnTo>
                <a:lnTo>
                  <a:pt x="2443" y="573"/>
                </a:lnTo>
                <a:lnTo>
                  <a:pt x="2444" y="573"/>
                </a:lnTo>
                <a:lnTo>
                  <a:pt x="2444" y="573"/>
                </a:lnTo>
                <a:lnTo>
                  <a:pt x="2445" y="573"/>
                </a:lnTo>
                <a:lnTo>
                  <a:pt x="2446" y="574"/>
                </a:lnTo>
                <a:lnTo>
                  <a:pt x="2446" y="574"/>
                </a:lnTo>
                <a:lnTo>
                  <a:pt x="2447" y="574"/>
                </a:lnTo>
                <a:lnTo>
                  <a:pt x="2448" y="575"/>
                </a:lnTo>
                <a:lnTo>
                  <a:pt x="2449" y="575"/>
                </a:lnTo>
                <a:lnTo>
                  <a:pt x="2450" y="575"/>
                </a:lnTo>
                <a:lnTo>
                  <a:pt x="2450" y="576"/>
                </a:lnTo>
                <a:lnTo>
                  <a:pt x="2451" y="576"/>
                </a:lnTo>
                <a:lnTo>
                  <a:pt x="2451" y="576"/>
                </a:lnTo>
                <a:lnTo>
                  <a:pt x="2452" y="577"/>
                </a:lnTo>
                <a:lnTo>
                  <a:pt x="2452" y="578"/>
                </a:lnTo>
                <a:lnTo>
                  <a:pt x="2453" y="578"/>
                </a:lnTo>
                <a:lnTo>
                  <a:pt x="2454" y="578"/>
                </a:lnTo>
                <a:lnTo>
                  <a:pt x="2455" y="578"/>
                </a:lnTo>
                <a:lnTo>
                  <a:pt x="2456" y="579"/>
                </a:lnTo>
                <a:lnTo>
                  <a:pt x="2457" y="580"/>
                </a:lnTo>
                <a:lnTo>
                  <a:pt x="2457" y="580"/>
                </a:lnTo>
                <a:lnTo>
                  <a:pt x="2457" y="581"/>
                </a:lnTo>
                <a:lnTo>
                  <a:pt x="2458" y="582"/>
                </a:lnTo>
                <a:lnTo>
                  <a:pt x="2459" y="583"/>
                </a:lnTo>
                <a:lnTo>
                  <a:pt x="2460" y="583"/>
                </a:lnTo>
                <a:lnTo>
                  <a:pt x="2461" y="583"/>
                </a:lnTo>
                <a:lnTo>
                  <a:pt x="2461" y="583"/>
                </a:lnTo>
                <a:lnTo>
                  <a:pt x="2462" y="583"/>
                </a:lnTo>
                <a:lnTo>
                  <a:pt x="2462" y="583"/>
                </a:lnTo>
                <a:lnTo>
                  <a:pt x="2462" y="583"/>
                </a:lnTo>
                <a:lnTo>
                  <a:pt x="2462" y="583"/>
                </a:lnTo>
                <a:lnTo>
                  <a:pt x="2463" y="583"/>
                </a:lnTo>
                <a:lnTo>
                  <a:pt x="2464" y="583"/>
                </a:lnTo>
                <a:lnTo>
                  <a:pt x="2465" y="583"/>
                </a:lnTo>
                <a:lnTo>
                  <a:pt x="2466" y="583"/>
                </a:lnTo>
                <a:lnTo>
                  <a:pt x="2467" y="582"/>
                </a:lnTo>
                <a:lnTo>
                  <a:pt x="2467" y="582"/>
                </a:lnTo>
                <a:lnTo>
                  <a:pt x="2468" y="581"/>
                </a:lnTo>
                <a:lnTo>
                  <a:pt x="2469" y="581"/>
                </a:lnTo>
                <a:lnTo>
                  <a:pt x="2469" y="580"/>
                </a:lnTo>
                <a:lnTo>
                  <a:pt x="2469" y="580"/>
                </a:lnTo>
                <a:lnTo>
                  <a:pt x="2470" y="579"/>
                </a:lnTo>
                <a:lnTo>
                  <a:pt x="2471" y="579"/>
                </a:lnTo>
                <a:lnTo>
                  <a:pt x="2472" y="578"/>
                </a:lnTo>
                <a:lnTo>
                  <a:pt x="2472" y="578"/>
                </a:lnTo>
                <a:lnTo>
                  <a:pt x="2473" y="578"/>
                </a:lnTo>
                <a:lnTo>
                  <a:pt x="2474" y="578"/>
                </a:lnTo>
                <a:lnTo>
                  <a:pt x="2475" y="577"/>
                </a:lnTo>
                <a:lnTo>
                  <a:pt x="2475" y="577"/>
                </a:lnTo>
                <a:lnTo>
                  <a:pt x="2475" y="576"/>
                </a:lnTo>
                <a:lnTo>
                  <a:pt x="2476" y="576"/>
                </a:lnTo>
                <a:lnTo>
                  <a:pt x="2477" y="575"/>
                </a:lnTo>
                <a:lnTo>
                  <a:pt x="2477" y="575"/>
                </a:lnTo>
                <a:lnTo>
                  <a:pt x="2478" y="574"/>
                </a:lnTo>
                <a:lnTo>
                  <a:pt x="2479" y="574"/>
                </a:lnTo>
                <a:lnTo>
                  <a:pt x="2480" y="574"/>
                </a:lnTo>
                <a:lnTo>
                  <a:pt x="2481" y="574"/>
                </a:lnTo>
                <a:lnTo>
                  <a:pt x="2481" y="574"/>
                </a:lnTo>
                <a:lnTo>
                  <a:pt x="2481" y="573"/>
                </a:lnTo>
                <a:lnTo>
                  <a:pt x="2482" y="573"/>
                </a:lnTo>
                <a:lnTo>
                  <a:pt x="2482" y="574"/>
                </a:lnTo>
                <a:lnTo>
                  <a:pt x="2482" y="574"/>
                </a:lnTo>
                <a:lnTo>
                  <a:pt x="2483" y="574"/>
                </a:lnTo>
                <a:lnTo>
                  <a:pt x="2484" y="574"/>
                </a:lnTo>
                <a:lnTo>
                  <a:pt x="2484" y="574"/>
                </a:lnTo>
                <a:lnTo>
                  <a:pt x="2485" y="574"/>
                </a:lnTo>
                <a:lnTo>
                  <a:pt x="2486" y="575"/>
                </a:lnTo>
                <a:lnTo>
                  <a:pt x="2487" y="575"/>
                </a:lnTo>
                <a:lnTo>
                  <a:pt x="2488" y="576"/>
                </a:lnTo>
                <a:lnTo>
                  <a:pt x="2488" y="576"/>
                </a:lnTo>
                <a:lnTo>
                  <a:pt x="2488" y="575"/>
                </a:lnTo>
                <a:lnTo>
                  <a:pt x="2489" y="575"/>
                </a:lnTo>
                <a:lnTo>
                  <a:pt x="2490" y="575"/>
                </a:lnTo>
                <a:lnTo>
                  <a:pt x="2491" y="574"/>
                </a:lnTo>
                <a:lnTo>
                  <a:pt x="2492" y="574"/>
                </a:lnTo>
                <a:lnTo>
                  <a:pt x="2493" y="574"/>
                </a:lnTo>
                <a:lnTo>
                  <a:pt x="2493" y="574"/>
                </a:lnTo>
                <a:lnTo>
                  <a:pt x="2493" y="574"/>
                </a:lnTo>
                <a:lnTo>
                  <a:pt x="2494" y="574"/>
                </a:lnTo>
                <a:lnTo>
                  <a:pt x="2495" y="575"/>
                </a:lnTo>
                <a:lnTo>
                  <a:pt x="2496" y="575"/>
                </a:lnTo>
                <a:lnTo>
                  <a:pt x="2497" y="575"/>
                </a:lnTo>
                <a:lnTo>
                  <a:pt x="2498" y="575"/>
                </a:lnTo>
                <a:lnTo>
                  <a:pt x="2498" y="576"/>
                </a:lnTo>
                <a:lnTo>
                  <a:pt x="2499" y="576"/>
                </a:lnTo>
                <a:lnTo>
                  <a:pt x="2499" y="576"/>
                </a:lnTo>
                <a:lnTo>
                  <a:pt x="2500" y="577"/>
                </a:lnTo>
                <a:lnTo>
                  <a:pt x="2501" y="577"/>
                </a:lnTo>
                <a:lnTo>
                  <a:pt x="2502" y="576"/>
                </a:lnTo>
                <a:lnTo>
                  <a:pt x="2503" y="576"/>
                </a:lnTo>
                <a:lnTo>
                  <a:pt x="2503" y="576"/>
                </a:lnTo>
                <a:lnTo>
                  <a:pt x="2504" y="576"/>
                </a:lnTo>
                <a:lnTo>
                  <a:pt x="2505" y="576"/>
                </a:lnTo>
                <a:lnTo>
                  <a:pt x="2506" y="577"/>
                </a:lnTo>
                <a:lnTo>
                  <a:pt x="2506" y="577"/>
                </a:lnTo>
                <a:lnTo>
                  <a:pt x="2506" y="578"/>
                </a:lnTo>
                <a:lnTo>
                  <a:pt x="2507" y="578"/>
                </a:lnTo>
                <a:lnTo>
                  <a:pt x="2508" y="578"/>
                </a:lnTo>
                <a:lnTo>
                  <a:pt x="2508" y="578"/>
                </a:lnTo>
                <a:lnTo>
                  <a:pt x="2509" y="579"/>
                </a:lnTo>
                <a:lnTo>
                  <a:pt x="2510" y="579"/>
                </a:lnTo>
                <a:lnTo>
                  <a:pt x="2511" y="580"/>
                </a:lnTo>
                <a:lnTo>
                  <a:pt x="2512" y="580"/>
                </a:lnTo>
                <a:lnTo>
                  <a:pt x="2512" y="580"/>
                </a:lnTo>
                <a:lnTo>
                  <a:pt x="2513" y="581"/>
                </a:lnTo>
                <a:lnTo>
                  <a:pt x="2513" y="581"/>
                </a:lnTo>
                <a:lnTo>
                  <a:pt x="2514" y="581"/>
                </a:lnTo>
                <a:lnTo>
                  <a:pt x="2515" y="581"/>
                </a:lnTo>
                <a:lnTo>
                  <a:pt x="2516" y="582"/>
                </a:lnTo>
                <a:lnTo>
                  <a:pt x="2517" y="582"/>
                </a:lnTo>
                <a:lnTo>
                  <a:pt x="2518" y="582"/>
                </a:lnTo>
                <a:lnTo>
                  <a:pt x="2518" y="582"/>
                </a:lnTo>
                <a:lnTo>
                  <a:pt x="2518" y="581"/>
                </a:lnTo>
                <a:lnTo>
                  <a:pt x="2519" y="581"/>
                </a:lnTo>
                <a:lnTo>
                  <a:pt x="2520" y="580"/>
                </a:lnTo>
                <a:lnTo>
                  <a:pt x="2521" y="580"/>
                </a:lnTo>
                <a:lnTo>
                  <a:pt x="2522" y="579"/>
                </a:lnTo>
                <a:lnTo>
                  <a:pt x="2523" y="579"/>
                </a:lnTo>
                <a:lnTo>
                  <a:pt x="2524" y="579"/>
                </a:lnTo>
                <a:lnTo>
                  <a:pt x="2524" y="579"/>
                </a:lnTo>
                <a:lnTo>
                  <a:pt x="2524" y="578"/>
                </a:lnTo>
                <a:lnTo>
                  <a:pt x="2524" y="578"/>
                </a:lnTo>
                <a:lnTo>
                  <a:pt x="2525" y="578"/>
                </a:lnTo>
                <a:lnTo>
                  <a:pt x="2526" y="578"/>
                </a:lnTo>
                <a:lnTo>
                  <a:pt x="2527" y="578"/>
                </a:lnTo>
                <a:lnTo>
                  <a:pt x="2527" y="578"/>
                </a:lnTo>
                <a:lnTo>
                  <a:pt x="2528" y="578"/>
                </a:lnTo>
                <a:lnTo>
                  <a:pt x="2529" y="578"/>
                </a:lnTo>
                <a:lnTo>
                  <a:pt x="2529" y="577"/>
                </a:lnTo>
                <a:lnTo>
                  <a:pt x="2530" y="576"/>
                </a:lnTo>
                <a:lnTo>
                  <a:pt x="2530" y="576"/>
                </a:lnTo>
                <a:lnTo>
                  <a:pt x="2531" y="575"/>
                </a:lnTo>
                <a:lnTo>
                  <a:pt x="2532" y="575"/>
                </a:lnTo>
                <a:lnTo>
                  <a:pt x="2533" y="574"/>
                </a:lnTo>
                <a:lnTo>
                  <a:pt x="2534" y="574"/>
                </a:lnTo>
                <a:lnTo>
                  <a:pt x="2534" y="574"/>
                </a:lnTo>
                <a:lnTo>
                  <a:pt x="2535" y="574"/>
                </a:lnTo>
                <a:lnTo>
                  <a:pt x="2535" y="573"/>
                </a:lnTo>
                <a:lnTo>
                  <a:pt x="2536" y="573"/>
                </a:lnTo>
                <a:lnTo>
                  <a:pt x="2536" y="573"/>
                </a:lnTo>
                <a:lnTo>
                  <a:pt x="2536" y="573"/>
                </a:lnTo>
                <a:lnTo>
                  <a:pt x="2537" y="573"/>
                </a:lnTo>
                <a:lnTo>
                  <a:pt x="2538" y="572"/>
                </a:lnTo>
                <a:lnTo>
                  <a:pt x="2539" y="572"/>
                </a:lnTo>
                <a:lnTo>
                  <a:pt x="2539" y="571"/>
                </a:lnTo>
                <a:lnTo>
                  <a:pt x="2540" y="571"/>
                </a:lnTo>
                <a:lnTo>
                  <a:pt x="2541" y="572"/>
                </a:lnTo>
                <a:lnTo>
                  <a:pt x="2542" y="572"/>
                </a:lnTo>
                <a:lnTo>
                  <a:pt x="2543" y="573"/>
                </a:lnTo>
                <a:lnTo>
                  <a:pt x="2543" y="573"/>
                </a:lnTo>
                <a:lnTo>
                  <a:pt x="2544" y="574"/>
                </a:lnTo>
                <a:lnTo>
                  <a:pt x="2544" y="574"/>
                </a:lnTo>
                <a:lnTo>
                  <a:pt x="2545" y="574"/>
                </a:lnTo>
                <a:lnTo>
                  <a:pt x="2546" y="574"/>
                </a:lnTo>
                <a:lnTo>
                  <a:pt x="2546" y="575"/>
                </a:lnTo>
                <a:lnTo>
                  <a:pt x="2547" y="575"/>
                </a:lnTo>
                <a:lnTo>
                  <a:pt x="2547" y="576"/>
                </a:lnTo>
                <a:lnTo>
                  <a:pt x="2548" y="576"/>
                </a:lnTo>
                <a:lnTo>
                  <a:pt x="2549" y="577"/>
                </a:lnTo>
                <a:lnTo>
                  <a:pt x="2549" y="577"/>
                </a:lnTo>
                <a:lnTo>
                  <a:pt x="2549" y="578"/>
                </a:lnTo>
                <a:lnTo>
                  <a:pt x="2550" y="578"/>
                </a:lnTo>
                <a:lnTo>
                  <a:pt x="2550" y="578"/>
                </a:lnTo>
                <a:lnTo>
                  <a:pt x="2551" y="578"/>
                </a:lnTo>
                <a:lnTo>
                  <a:pt x="2552" y="579"/>
                </a:lnTo>
                <a:lnTo>
                  <a:pt x="2553" y="579"/>
                </a:lnTo>
                <a:lnTo>
                  <a:pt x="2553" y="580"/>
                </a:lnTo>
                <a:lnTo>
                  <a:pt x="2554" y="580"/>
                </a:lnTo>
                <a:lnTo>
                  <a:pt x="2554" y="581"/>
                </a:lnTo>
                <a:lnTo>
                  <a:pt x="2554" y="581"/>
                </a:lnTo>
                <a:lnTo>
                  <a:pt x="2555" y="582"/>
                </a:lnTo>
                <a:lnTo>
                  <a:pt x="2556" y="582"/>
                </a:lnTo>
                <a:lnTo>
                  <a:pt x="2556" y="583"/>
                </a:lnTo>
                <a:lnTo>
                  <a:pt x="2557" y="583"/>
                </a:lnTo>
                <a:lnTo>
                  <a:pt x="2557" y="583"/>
                </a:lnTo>
                <a:lnTo>
                  <a:pt x="2558" y="583"/>
                </a:lnTo>
                <a:lnTo>
                  <a:pt x="2558" y="584"/>
                </a:lnTo>
                <a:lnTo>
                  <a:pt x="2559" y="584"/>
                </a:lnTo>
                <a:lnTo>
                  <a:pt x="2560" y="585"/>
                </a:lnTo>
                <a:lnTo>
                  <a:pt x="2560" y="585"/>
                </a:lnTo>
                <a:lnTo>
                  <a:pt x="2560" y="586"/>
                </a:lnTo>
                <a:lnTo>
                  <a:pt x="2561" y="586"/>
                </a:lnTo>
                <a:lnTo>
                  <a:pt x="2561" y="587"/>
                </a:lnTo>
                <a:lnTo>
                  <a:pt x="2562" y="587"/>
                </a:lnTo>
                <a:lnTo>
                  <a:pt x="2563" y="588"/>
                </a:lnTo>
                <a:lnTo>
                  <a:pt x="2564" y="588"/>
                </a:lnTo>
                <a:lnTo>
                  <a:pt x="2565" y="588"/>
                </a:lnTo>
                <a:lnTo>
                  <a:pt x="2565" y="588"/>
                </a:lnTo>
                <a:lnTo>
                  <a:pt x="2566" y="588"/>
                </a:lnTo>
                <a:lnTo>
                  <a:pt x="2567" y="588"/>
                </a:lnTo>
                <a:lnTo>
                  <a:pt x="2567" y="588"/>
                </a:lnTo>
                <a:lnTo>
                  <a:pt x="2568" y="588"/>
                </a:lnTo>
                <a:lnTo>
                  <a:pt x="2569" y="588"/>
                </a:lnTo>
                <a:lnTo>
                  <a:pt x="2570" y="588"/>
                </a:lnTo>
                <a:lnTo>
                  <a:pt x="2570" y="588"/>
                </a:lnTo>
                <a:lnTo>
                  <a:pt x="2570" y="588"/>
                </a:lnTo>
                <a:lnTo>
                  <a:pt x="2571" y="588"/>
                </a:lnTo>
                <a:lnTo>
                  <a:pt x="2572" y="588"/>
                </a:lnTo>
                <a:lnTo>
                  <a:pt x="2573" y="588"/>
                </a:lnTo>
                <a:lnTo>
                  <a:pt x="2573" y="588"/>
                </a:lnTo>
                <a:lnTo>
                  <a:pt x="2574" y="588"/>
                </a:lnTo>
                <a:lnTo>
                  <a:pt x="2575" y="588"/>
                </a:lnTo>
                <a:lnTo>
                  <a:pt x="2575" y="588"/>
                </a:lnTo>
                <a:lnTo>
                  <a:pt x="2576" y="589"/>
                </a:lnTo>
                <a:lnTo>
                  <a:pt x="2577" y="589"/>
                </a:lnTo>
                <a:lnTo>
                  <a:pt x="2578" y="589"/>
                </a:lnTo>
                <a:lnTo>
                  <a:pt x="2579" y="589"/>
                </a:lnTo>
                <a:lnTo>
                  <a:pt x="2580" y="589"/>
                </a:lnTo>
                <a:lnTo>
                  <a:pt x="2580" y="588"/>
                </a:lnTo>
                <a:lnTo>
                  <a:pt x="2580" y="588"/>
                </a:lnTo>
                <a:lnTo>
                  <a:pt x="2580" y="588"/>
                </a:lnTo>
                <a:lnTo>
                  <a:pt x="2581" y="588"/>
                </a:lnTo>
                <a:lnTo>
                  <a:pt x="2582" y="588"/>
                </a:lnTo>
                <a:lnTo>
                  <a:pt x="2583" y="588"/>
                </a:lnTo>
                <a:lnTo>
                  <a:pt x="2584" y="588"/>
                </a:lnTo>
                <a:lnTo>
                  <a:pt x="2584" y="587"/>
                </a:lnTo>
                <a:lnTo>
                  <a:pt x="2585" y="587"/>
                </a:lnTo>
                <a:lnTo>
                  <a:pt x="2585" y="586"/>
                </a:lnTo>
                <a:lnTo>
                  <a:pt x="2585" y="586"/>
                </a:lnTo>
                <a:lnTo>
                  <a:pt x="2586" y="585"/>
                </a:lnTo>
                <a:lnTo>
                  <a:pt x="2587" y="585"/>
                </a:lnTo>
                <a:lnTo>
                  <a:pt x="2588" y="584"/>
                </a:lnTo>
                <a:lnTo>
                  <a:pt x="2589" y="584"/>
                </a:lnTo>
                <a:lnTo>
                  <a:pt x="2589" y="583"/>
                </a:lnTo>
                <a:lnTo>
                  <a:pt x="2590" y="583"/>
                </a:lnTo>
                <a:lnTo>
                  <a:pt x="2591" y="583"/>
                </a:lnTo>
                <a:lnTo>
                  <a:pt x="2591" y="583"/>
                </a:lnTo>
                <a:lnTo>
                  <a:pt x="2591" y="583"/>
                </a:lnTo>
                <a:lnTo>
                  <a:pt x="2591" y="583"/>
                </a:lnTo>
                <a:lnTo>
                  <a:pt x="2591" y="583"/>
                </a:lnTo>
                <a:lnTo>
                  <a:pt x="2592" y="583"/>
                </a:lnTo>
                <a:lnTo>
                  <a:pt x="2593" y="583"/>
                </a:lnTo>
                <a:lnTo>
                  <a:pt x="2593" y="584"/>
                </a:lnTo>
                <a:lnTo>
                  <a:pt x="2594" y="584"/>
                </a:lnTo>
                <a:lnTo>
                  <a:pt x="2595" y="585"/>
                </a:lnTo>
                <a:lnTo>
                  <a:pt x="2596" y="585"/>
                </a:lnTo>
                <a:lnTo>
                  <a:pt x="2596" y="585"/>
                </a:lnTo>
                <a:lnTo>
                  <a:pt x="2597" y="586"/>
                </a:lnTo>
                <a:lnTo>
                  <a:pt x="2598" y="586"/>
                </a:lnTo>
                <a:lnTo>
                  <a:pt x="2598" y="587"/>
                </a:lnTo>
                <a:lnTo>
                  <a:pt x="2599" y="587"/>
                </a:lnTo>
                <a:lnTo>
                  <a:pt x="2600" y="587"/>
                </a:lnTo>
                <a:lnTo>
                  <a:pt x="2601" y="587"/>
                </a:lnTo>
                <a:lnTo>
                  <a:pt x="2601" y="587"/>
                </a:lnTo>
                <a:lnTo>
                  <a:pt x="2602" y="588"/>
                </a:lnTo>
                <a:lnTo>
                  <a:pt x="2603" y="588"/>
                </a:lnTo>
                <a:lnTo>
                  <a:pt x="2604" y="588"/>
                </a:lnTo>
                <a:lnTo>
                  <a:pt x="2604" y="588"/>
                </a:lnTo>
                <a:lnTo>
                  <a:pt x="2604" y="589"/>
                </a:lnTo>
                <a:lnTo>
                  <a:pt x="2605" y="589"/>
                </a:lnTo>
                <a:lnTo>
                  <a:pt x="2605" y="590"/>
                </a:lnTo>
                <a:lnTo>
                  <a:pt x="2606" y="590"/>
                </a:lnTo>
                <a:lnTo>
                  <a:pt x="2606" y="591"/>
                </a:lnTo>
                <a:lnTo>
                  <a:pt x="2607" y="591"/>
                </a:lnTo>
                <a:lnTo>
                  <a:pt x="2608" y="592"/>
                </a:lnTo>
                <a:lnTo>
                  <a:pt x="2609" y="593"/>
                </a:lnTo>
                <a:lnTo>
                  <a:pt x="2610" y="593"/>
                </a:lnTo>
                <a:lnTo>
                  <a:pt x="2610" y="593"/>
                </a:lnTo>
                <a:lnTo>
                  <a:pt x="2610" y="593"/>
                </a:lnTo>
                <a:lnTo>
                  <a:pt x="2611" y="593"/>
                </a:lnTo>
                <a:lnTo>
                  <a:pt x="2611" y="593"/>
                </a:lnTo>
                <a:lnTo>
                  <a:pt x="2612" y="594"/>
                </a:lnTo>
                <a:lnTo>
                  <a:pt x="2613" y="595"/>
                </a:lnTo>
                <a:lnTo>
                  <a:pt x="2614" y="595"/>
                </a:lnTo>
                <a:lnTo>
                  <a:pt x="2615" y="596"/>
                </a:lnTo>
                <a:lnTo>
                  <a:pt x="2616" y="596"/>
                </a:lnTo>
                <a:lnTo>
                  <a:pt x="2616" y="597"/>
                </a:lnTo>
                <a:lnTo>
                  <a:pt x="2616" y="597"/>
                </a:lnTo>
                <a:lnTo>
                  <a:pt x="2616" y="597"/>
                </a:lnTo>
                <a:lnTo>
                  <a:pt x="2617" y="597"/>
                </a:lnTo>
                <a:lnTo>
                  <a:pt x="2618" y="597"/>
                </a:lnTo>
                <a:lnTo>
                  <a:pt x="2619" y="598"/>
                </a:lnTo>
                <a:lnTo>
                  <a:pt x="2620" y="598"/>
                </a:lnTo>
                <a:lnTo>
                  <a:pt x="2621" y="598"/>
                </a:lnTo>
                <a:lnTo>
                  <a:pt x="2621" y="599"/>
                </a:lnTo>
                <a:lnTo>
                  <a:pt x="2621" y="599"/>
                </a:lnTo>
                <a:lnTo>
                  <a:pt x="2622" y="599"/>
                </a:lnTo>
                <a:lnTo>
                  <a:pt x="2622" y="599"/>
                </a:lnTo>
                <a:lnTo>
                  <a:pt x="2623" y="599"/>
                </a:lnTo>
                <a:lnTo>
                  <a:pt x="2624" y="599"/>
                </a:lnTo>
                <a:lnTo>
                  <a:pt x="2625" y="599"/>
                </a:lnTo>
                <a:lnTo>
                  <a:pt x="2626" y="599"/>
                </a:lnTo>
                <a:lnTo>
                  <a:pt x="2627" y="599"/>
                </a:lnTo>
                <a:lnTo>
                  <a:pt x="2627" y="600"/>
                </a:lnTo>
                <a:lnTo>
                  <a:pt x="2628" y="600"/>
                </a:lnTo>
                <a:lnTo>
                  <a:pt x="2628" y="601"/>
                </a:lnTo>
                <a:lnTo>
                  <a:pt x="2629" y="601"/>
                </a:lnTo>
                <a:lnTo>
                  <a:pt x="2630" y="601"/>
                </a:lnTo>
                <a:lnTo>
                  <a:pt x="2631" y="601"/>
                </a:lnTo>
                <a:lnTo>
                  <a:pt x="2632" y="601"/>
                </a:lnTo>
                <a:lnTo>
                  <a:pt x="2632" y="602"/>
                </a:lnTo>
                <a:lnTo>
                  <a:pt x="2632" y="602"/>
                </a:lnTo>
                <a:lnTo>
                  <a:pt x="2633" y="602"/>
                </a:lnTo>
                <a:lnTo>
                  <a:pt x="2634" y="602"/>
                </a:lnTo>
                <a:lnTo>
                  <a:pt x="2635" y="602"/>
                </a:lnTo>
                <a:lnTo>
                  <a:pt x="2635" y="602"/>
                </a:lnTo>
                <a:lnTo>
                  <a:pt x="2636" y="602"/>
                </a:lnTo>
                <a:lnTo>
                  <a:pt x="2637" y="603"/>
                </a:lnTo>
                <a:lnTo>
                  <a:pt x="2637" y="603"/>
                </a:lnTo>
                <a:lnTo>
                  <a:pt x="2638" y="603"/>
                </a:lnTo>
                <a:lnTo>
                  <a:pt x="2639" y="604"/>
                </a:lnTo>
                <a:lnTo>
                  <a:pt x="2640" y="604"/>
                </a:lnTo>
                <a:lnTo>
                  <a:pt x="2641" y="604"/>
                </a:lnTo>
                <a:lnTo>
                  <a:pt x="2641" y="604"/>
                </a:lnTo>
                <a:lnTo>
                  <a:pt x="2642" y="604"/>
                </a:lnTo>
                <a:lnTo>
                  <a:pt x="2642" y="604"/>
                </a:lnTo>
                <a:lnTo>
                  <a:pt x="2642" y="604"/>
                </a:lnTo>
                <a:lnTo>
                  <a:pt x="2643" y="604"/>
                </a:lnTo>
                <a:lnTo>
                  <a:pt x="2643" y="605"/>
                </a:lnTo>
                <a:lnTo>
                  <a:pt x="2644" y="605"/>
                </a:lnTo>
                <a:lnTo>
                  <a:pt x="2645" y="605"/>
                </a:lnTo>
                <a:lnTo>
                  <a:pt x="2646" y="605"/>
                </a:lnTo>
                <a:lnTo>
                  <a:pt x="2647" y="605"/>
                </a:lnTo>
                <a:lnTo>
                  <a:pt x="2647" y="606"/>
                </a:lnTo>
                <a:lnTo>
                  <a:pt x="2647" y="606"/>
                </a:lnTo>
                <a:lnTo>
                  <a:pt x="2648" y="607"/>
                </a:lnTo>
                <a:lnTo>
                  <a:pt x="2649" y="607"/>
                </a:lnTo>
                <a:lnTo>
                  <a:pt x="2649" y="608"/>
                </a:lnTo>
                <a:lnTo>
                  <a:pt x="2650" y="608"/>
                </a:lnTo>
                <a:lnTo>
                  <a:pt x="2651" y="609"/>
                </a:lnTo>
                <a:lnTo>
                  <a:pt x="2652" y="609"/>
                </a:lnTo>
                <a:lnTo>
                  <a:pt x="2652" y="609"/>
                </a:lnTo>
                <a:lnTo>
                  <a:pt x="2652" y="609"/>
                </a:lnTo>
                <a:lnTo>
                  <a:pt x="2653" y="609"/>
                </a:lnTo>
                <a:lnTo>
                  <a:pt x="2653" y="610"/>
                </a:lnTo>
                <a:lnTo>
                  <a:pt x="2653" y="610"/>
                </a:lnTo>
                <a:lnTo>
                  <a:pt x="2654" y="611"/>
                </a:lnTo>
                <a:lnTo>
                  <a:pt x="2655" y="611"/>
                </a:lnTo>
                <a:lnTo>
                  <a:pt x="2656" y="612"/>
                </a:lnTo>
                <a:lnTo>
                  <a:pt x="2657" y="612"/>
                </a:lnTo>
                <a:lnTo>
                  <a:pt x="2657" y="613"/>
                </a:lnTo>
                <a:lnTo>
                  <a:pt x="2658" y="614"/>
                </a:lnTo>
                <a:lnTo>
                  <a:pt x="2659" y="614"/>
                </a:lnTo>
                <a:lnTo>
                  <a:pt x="2659" y="614"/>
                </a:lnTo>
                <a:lnTo>
                  <a:pt x="2659" y="615"/>
                </a:lnTo>
                <a:lnTo>
                  <a:pt x="2660" y="615"/>
                </a:lnTo>
                <a:lnTo>
                  <a:pt x="2661" y="615"/>
                </a:lnTo>
                <a:lnTo>
                  <a:pt x="2662" y="615"/>
                </a:lnTo>
                <a:lnTo>
                  <a:pt x="2663" y="616"/>
                </a:lnTo>
                <a:lnTo>
                  <a:pt x="2663" y="616"/>
                </a:lnTo>
                <a:lnTo>
                  <a:pt x="2664" y="616"/>
                </a:lnTo>
                <a:lnTo>
                  <a:pt x="2665" y="616"/>
                </a:lnTo>
                <a:lnTo>
                  <a:pt x="2665" y="617"/>
                </a:lnTo>
                <a:lnTo>
                  <a:pt x="2665" y="617"/>
                </a:lnTo>
                <a:lnTo>
                  <a:pt x="2666" y="617"/>
                </a:lnTo>
                <a:lnTo>
                  <a:pt x="2667" y="617"/>
                </a:lnTo>
                <a:lnTo>
                  <a:pt x="2668" y="617"/>
                </a:lnTo>
                <a:lnTo>
                  <a:pt x="2668" y="618"/>
                </a:lnTo>
                <a:lnTo>
                  <a:pt x="2669" y="619"/>
                </a:lnTo>
                <a:lnTo>
                  <a:pt x="2670" y="619"/>
                </a:lnTo>
                <a:lnTo>
                  <a:pt x="2671" y="620"/>
                </a:lnTo>
                <a:lnTo>
                  <a:pt x="2672" y="621"/>
                </a:lnTo>
                <a:lnTo>
                  <a:pt x="2672" y="621"/>
                </a:lnTo>
                <a:lnTo>
                  <a:pt x="2672" y="622"/>
                </a:lnTo>
                <a:lnTo>
                  <a:pt x="2673" y="622"/>
                </a:lnTo>
                <a:lnTo>
                  <a:pt x="2673" y="623"/>
                </a:lnTo>
                <a:lnTo>
                  <a:pt x="2674" y="623"/>
                </a:lnTo>
                <a:lnTo>
                  <a:pt x="2675" y="623"/>
                </a:lnTo>
                <a:lnTo>
                  <a:pt x="2675" y="624"/>
                </a:lnTo>
                <a:lnTo>
                  <a:pt x="2676" y="624"/>
                </a:lnTo>
                <a:lnTo>
                  <a:pt x="2676" y="624"/>
                </a:lnTo>
                <a:lnTo>
                  <a:pt x="2677" y="624"/>
                </a:lnTo>
                <a:lnTo>
                  <a:pt x="2678" y="624"/>
                </a:lnTo>
                <a:lnTo>
                  <a:pt x="2678" y="625"/>
                </a:lnTo>
                <a:lnTo>
                  <a:pt x="2678" y="625"/>
                </a:lnTo>
                <a:lnTo>
                  <a:pt x="2678" y="626"/>
                </a:lnTo>
                <a:lnTo>
                  <a:pt x="2679" y="626"/>
                </a:lnTo>
                <a:lnTo>
                  <a:pt x="2680" y="627"/>
                </a:lnTo>
                <a:lnTo>
                  <a:pt x="2681" y="627"/>
                </a:lnTo>
                <a:lnTo>
                  <a:pt x="2682" y="628"/>
                </a:lnTo>
                <a:lnTo>
                  <a:pt x="2683" y="628"/>
                </a:lnTo>
                <a:lnTo>
                  <a:pt x="2683" y="629"/>
                </a:lnTo>
                <a:lnTo>
                  <a:pt x="2683" y="629"/>
                </a:lnTo>
                <a:lnTo>
                  <a:pt x="2684" y="629"/>
                </a:lnTo>
                <a:lnTo>
                  <a:pt x="2685" y="629"/>
                </a:lnTo>
                <a:lnTo>
                  <a:pt x="2686" y="629"/>
                </a:lnTo>
                <a:lnTo>
                  <a:pt x="2688" y="629"/>
                </a:lnTo>
                <a:lnTo>
                  <a:pt x="2688" y="629"/>
                </a:lnTo>
                <a:lnTo>
                  <a:pt x="2689" y="629"/>
                </a:lnTo>
                <a:lnTo>
                  <a:pt x="2690" y="629"/>
                </a:lnTo>
                <a:lnTo>
                  <a:pt x="2690" y="630"/>
                </a:lnTo>
                <a:lnTo>
                  <a:pt x="2691" y="630"/>
                </a:lnTo>
                <a:lnTo>
                  <a:pt x="2692" y="631"/>
                </a:lnTo>
                <a:lnTo>
                  <a:pt x="2693" y="631"/>
                </a:lnTo>
                <a:lnTo>
                  <a:pt x="2693" y="631"/>
                </a:lnTo>
                <a:lnTo>
                  <a:pt x="2694" y="631"/>
                </a:lnTo>
                <a:lnTo>
                  <a:pt x="2695" y="632"/>
                </a:lnTo>
                <a:lnTo>
                  <a:pt x="2696" y="632"/>
                </a:lnTo>
                <a:lnTo>
                  <a:pt x="2696" y="632"/>
                </a:lnTo>
                <a:lnTo>
                  <a:pt x="2697" y="632"/>
                </a:lnTo>
                <a:lnTo>
                  <a:pt x="2697" y="633"/>
                </a:lnTo>
                <a:lnTo>
                  <a:pt x="2699" y="633"/>
                </a:lnTo>
                <a:lnTo>
                  <a:pt x="2699" y="633"/>
                </a:lnTo>
                <a:lnTo>
                  <a:pt x="2700" y="634"/>
                </a:lnTo>
                <a:lnTo>
                  <a:pt x="2701" y="634"/>
                </a:lnTo>
                <a:lnTo>
                  <a:pt x="2702" y="634"/>
                </a:lnTo>
                <a:lnTo>
                  <a:pt x="2702" y="635"/>
                </a:lnTo>
                <a:lnTo>
                  <a:pt x="2703" y="635"/>
                </a:lnTo>
                <a:lnTo>
                  <a:pt x="2704" y="635"/>
                </a:lnTo>
                <a:lnTo>
                  <a:pt x="2704" y="635"/>
                </a:lnTo>
                <a:lnTo>
                  <a:pt x="2705" y="635"/>
                </a:lnTo>
                <a:lnTo>
                  <a:pt x="2706" y="635"/>
                </a:lnTo>
                <a:lnTo>
                  <a:pt x="2707" y="635"/>
                </a:lnTo>
                <a:lnTo>
                  <a:pt x="2708" y="636"/>
                </a:lnTo>
                <a:lnTo>
                  <a:pt x="2709" y="636"/>
                </a:lnTo>
                <a:lnTo>
                  <a:pt x="2709" y="636"/>
                </a:lnTo>
                <a:lnTo>
                  <a:pt x="2709" y="636"/>
                </a:lnTo>
                <a:lnTo>
                  <a:pt x="2710" y="637"/>
                </a:lnTo>
                <a:lnTo>
                  <a:pt x="2711" y="637"/>
                </a:lnTo>
                <a:lnTo>
                  <a:pt x="2712" y="637"/>
                </a:lnTo>
                <a:lnTo>
                  <a:pt x="2713" y="638"/>
                </a:lnTo>
                <a:lnTo>
                  <a:pt x="2714" y="638"/>
                </a:lnTo>
                <a:lnTo>
                  <a:pt x="2714" y="638"/>
                </a:lnTo>
                <a:lnTo>
                  <a:pt x="2714" y="638"/>
                </a:lnTo>
                <a:lnTo>
                  <a:pt x="2715" y="639"/>
                </a:lnTo>
                <a:lnTo>
                  <a:pt x="2716" y="639"/>
                </a:lnTo>
                <a:lnTo>
                  <a:pt x="2717" y="639"/>
                </a:lnTo>
                <a:lnTo>
                  <a:pt x="2718" y="640"/>
                </a:lnTo>
                <a:lnTo>
                  <a:pt x="2719" y="640"/>
                </a:lnTo>
                <a:lnTo>
                  <a:pt x="2719" y="640"/>
                </a:lnTo>
                <a:lnTo>
                  <a:pt x="2720" y="640"/>
                </a:lnTo>
                <a:lnTo>
                  <a:pt x="2720" y="640"/>
                </a:lnTo>
                <a:lnTo>
                  <a:pt x="2721" y="640"/>
                </a:lnTo>
                <a:lnTo>
                  <a:pt x="2722" y="640"/>
                </a:lnTo>
                <a:lnTo>
                  <a:pt x="2723" y="641"/>
                </a:lnTo>
                <a:lnTo>
                  <a:pt x="2724" y="641"/>
                </a:lnTo>
                <a:lnTo>
                  <a:pt x="2724" y="641"/>
                </a:lnTo>
                <a:lnTo>
                  <a:pt x="2725" y="642"/>
                </a:lnTo>
                <a:lnTo>
                  <a:pt x="2726" y="642"/>
                </a:lnTo>
                <a:lnTo>
                  <a:pt x="2727" y="642"/>
                </a:lnTo>
                <a:lnTo>
                  <a:pt x="2727" y="643"/>
                </a:lnTo>
                <a:lnTo>
                  <a:pt x="2728" y="643"/>
                </a:lnTo>
                <a:lnTo>
                  <a:pt x="2729" y="643"/>
                </a:lnTo>
                <a:lnTo>
                  <a:pt x="2729" y="643"/>
                </a:lnTo>
                <a:lnTo>
                  <a:pt x="2730" y="643"/>
                </a:lnTo>
                <a:lnTo>
                  <a:pt x="2731" y="643"/>
                </a:lnTo>
                <a:lnTo>
                  <a:pt x="2732" y="643"/>
                </a:lnTo>
                <a:lnTo>
                  <a:pt x="2733" y="643"/>
                </a:lnTo>
                <a:lnTo>
                  <a:pt x="2733" y="643"/>
                </a:lnTo>
                <a:lnTo>
                  <a:pt x="2734" y="643"/>
                </a:lnTo>
                <a:lnTo>
                  <a:pt x="2735" y="643"/>
                </a:lnTo>
                <a:lnTo>
                  <a:pt x="2735" y="643"/>
                </a:lnTo>
                <a:lnTo>
                  <a:pt x="2735" y="642"/>
                </a:lnTo>
                <a:lnTo>
                  <a:pt x="2736" y="642"/>
                </a:lnTo>
                <a:lnTo>
                  <a:pt x="2737" y="642"/>
                </a:lnTo>
                <a:lnTo>
                  <a:pt x="2738" y="642"/>
                </a:lnTo>
                <a:lnTo>
                  <a:pt x="2739" y="642"/>
                </a:lnTo>
                <a:lnTo>
                  <a:pt x="2739" y="641"/>
                </a:lnTo>
                <a:lnTo>
                  <a:pt x="2739" y="641"/>
                </a:lnTo>
                <a:lnTo>
                  <a:pt x="2740" y="641"/>
                </a:lnTo>
                <a:lnTo>
                  <a:pt x="2740" y="640"/>
                </a:lnTo>
                <a:lnTo>
                  <a:pt x="2741" y="640"/>
                </a:lnTo>
                <a:lnTo>
                  <a:pt x="2742" y="640"/>
                </a:lnTo>
                <a:lnTo>
                  <a:pt x="2743" y="640"/>
                </a:lnTo>
                <a:lnTo>
                  <a:pt x="2744" y="640"/>
                </a:lnTo>
                <a:lnTo>
                  <a:pt x="2745" y="640"/>
                </a:lnTo>
                <a:lnTo>
                  <a:pt x="2745" y="640"/>
                </a:lnTo>
                <a:lnTo>
                  <a:pt x="2745" y="639"/>
                </a:lnTo>
                <a:lnTo>
                  <a:pt x="2746" y="639"/>
                </a:lnTo>
                <a:lnTo>
                  <a:pt x="2747" y="639"/>
                </a:lnTo>
                <a:lnTo>
                  <a:pt x="2748" y="638"/>
                </a:lnTo>
                <a:lnTo>
                  <a:pt x="2749" y="638"/>
                </a:lnTo>
                <a:lnTo>
                  <a:pt x="2750" y="638"/>
                </a:lnTo>
                <a:lnTo>
                  <a:pt x="2750" y="638"/>
                </a:lnTo>
                <a:lnTo>
                  <a:pt x="2750" y="637"/>
                </a:lnTo>
                <a:lnTo>
                  <a:pt x="2751" y="637"/>
                </a:lnTo>
                <a:lnTo>
                  <a:pt x="2751" y="637"/>
                </a:lnTo>
                <a:lnTo>
                  <a:pt x="2752" y="637"/>
                </a:lnTo>
                <a:lnTo>
                  <a:pt x="2753" y="637"/>
                </a:lnTo>
                <a:lnTo>
                  <a:pt x="2754" y="636"/>
                </a:lnTo>
                <a:lnTo>
                  <a:pt x="2755" y="636"/>
                </a:lnTo>
                <a:lnTo>
                  <a:pt x="2755" y="636"/>
                </a:lnTo>
                <a:lnTo>
                  <a:pt x="2756" y="636"/>
                </a:lnTo>
                <a:lnTo>
                  <a:pt x="2757" y="636"/>
                </a:lnTo>
                <a:lnTo>
                  <a:pt x="2757" y="636"/>
                </a:lnTo>
                <a:lnTo>
                  <a:pt x="2758" y="636"/>
                </a:lnTo>
                <a:lnTo>
                  <a:pt x="2759" y="636"/>
                </a:lnTo>
                <a:lnTo>
                  <a:pt x="2760" y="636"/>
                </a:lnTo>
                <a:lnTo>
                  <a:pt x="2760" y="636"/>
                </a:lnTo>
                <a:lnTo>
                  <a:pt x="2760" y="635"/>
                </a:lnTo>
                <a:lnTo>
                  <a:pt x="2761" y="635"/>
                </a:lnTo>
                <a:lnTo>
                  <a:pt x="2762" y="635"/>
                </a:lnTo>
                <a:lnTo>
                  <a:pt x="2763" y="635"/>
                </a:lnTo>
                <a:lnTo>
                  <a:pt x="2764" y="635"/>
                </a:lnTo>
                <a:lnTo>
                  <a:pt x="2764" y="635"/>
                </a:lnTo>
                <a:lnTo>
                  <a:pt x="2765" y="635"/>
                </a:lnTo>
                <a:lnTo>
                  <a:pt x="2765" y="634"/>
                </a:lnTo>
                <a:lnTo>
                  <a:pt x="2766" y="634"/>
                </a:lnTo>
                <a:lnTo>
                  <a:pt x="2767" y="634"/>
                </a:lnTo>
                <a:lnTo>
                  <a:pt x="2768" y="633"/>
                </a:lnTo>
                <a:lnTo>
                  <a:pt x="2769" y="633"/>
                </a:lnTo>
                <a:lnTo>
                  <a:pt x="2770" y="633"/>
                </a:lnTo>
                <a:lnTo>
                  <a:pt x="2770" y="633"/>
                </a:lnTo>
                <a:lnTo>
                  <a:pt x="2771" y="633"/>
                </a:lnTo>
                <a:lnTo>
                  <a:pt x="2771" y="632"/>
                </a:lnTo>
                <a:lnTo>
                  <a:pt x="2771" y="632"/>
                </a:lnTo>
                <a:lnTo>
                  <a:pt x="2772" y="632"/>
                </a:lnTo>
                <a:lnTo>
                  <a:pt x="2773" y="632"/>
                </a:lnTo>
                <a:lnTo>
                  <a:pt x="2774" y="632"/>
                </a:lnTo>
                <a:lnTo>
                  <a:pt x="2774" y="631"/>
                </a:lnTo>
                <a:lnTo>
                  <a:pt x="2775" y="631"/>
                </a:lnTo>
                <a:lnTo>
                  <a:pt x="2776" y="631"/>
                </a:lnTo>
                <a:lnTo>
                  <a:pt x="2776" y="631"/>
                </a:lnTo>
                <a:lnTo>
                  <a:pt x="2776" y="630"/>
                </a:lnTo>
                <a:lnTo>
                  <a:pt x="2777" y="630"/>
                </a:lnTo>
                <a:lnTo>
                  <a:pt x="2778" y="629"/>
                </a:lnTo>
                <a:lnTo>
                  <a:pt x="2779" y="629"/>
                </a:lnTo>
                <a:lnTo>
                  <a:pt x="2780" y="629"/>
                </a:lnTo>
                <a:lnTo>
                  <a:pt x="2781" y="629"/>
                </a:lnTo>
                <a:lnTo>
                  <a:pt x="2781" y="629"/>
                </a:lnTo>
                <a:lnTo>
                  <a:pt x="2782" y="629"/>
                </a:lnTo>
                <a:lnTo>
                  <a:pt x="2782" y="629"/>
                </a:lnTo>
                <a:lnTo>
                  <a:pt x="2783" y="629"/>
                </a:lnTo>
                <a:lnTo>
                  <a:pt x="2784" y="629"/>
                </a:lnTo>
                <a:lnTo>
                  <a:pt x="2785" y="629"/>
                </a:lnTo>
                <a:lnTo>
                  <a:pt x="2786" y="629"/>
                </a:lnTo>
                <a:lnTo>
                  <a:pt x="2786" y="629"/>
                </a:lnTo>
                <a:lnTo>
                  <a:pt x="2787" y="629"/>
                </a:lnTo>
                <a:lnTo>
                  <a:pt x="2788" y="629"/>
                </a:lnTo>
                <a:lnTo>
                  <a:pt x="2788" y="629"/>
                </a:lnTo>
                <a:lnTo>
                  <a:pt x="2789" y="629"/>
                </a:lnTo>
                <a:lnTo>
                  <a:pt x="2790" y="629"/>
                </a:lnTo>
                <a:lnTo>
                  <a:pt x="2791" y="629"/>
                </a:lnTo>
                <a:lnTo>
                  <a:pt x="2791" y="629"/>
                </a:lnTo>
                <a:lnTo>
                  <a:pt x="2792" y="629"/>
                </a:lnTo>
                <a:lnTo>
                  <a:pt x="2792" y="629"/>
                </a:lnTo>
                <a:lnTo>
                  <a:pt x="2793" y="629"/>
                </a:lnTo>
                <a:lnTo>
                  <a:pt x="2794" y="629"/>
                </a:lnTo>
                <a:lnTo>
                  <a:pt x="2794" y="629"/>
                </a:lnTo>
                <a:lnTo>
                  <a:pt x="2795" y="628"/>
                </a:lnTo>
                <a:lnTo>
                  <a:pt x="2796" y="628"/>
                </a:lnTo>
                <a:lnTo>
                  <a:pt x="2796" y="628"/>
                </a:lnTo>
                <a:lnTo>
                  <a:pt x="2797" y="628"/>
                </a:lnTo>
                <a:lnTo>
                  <a:pt x="2798" y="628"/>
                </a:lnTo>
                <a:lnTo>
                  <a:pt x="2799" y="628"/>
                </a:lnTo>
                <a:lnTo>
                  <a:pt x="2800" y="627"/>
                </a:lnTo>
                <a:lnTo>
                  <a:pt x="2801" y="627"/>
                </a:lnTo>
                <a:lnTo>
                  <a:pt x="2801" y="626"/>
                </a:lnTo>
                <a:lnTo>
                  <a:pt x="2801" y="626"/>
                </a:lnTo>
                <a:lnTo>
                  <a:pt x="2802" y="625"/>
                </a:lnTo>
                <a:lnTo>
                  <a:pt x="2803" y="625"/>
                </a:lnTo>
                <a:lnTo>
                  <a:pt x="2803" y="624"/>
                </a:lnTo>
                <a:lnTo>
                  <a:pt x="2804" y="624"/>
                </a:lnTo>
                <a:lnTo>
                  <a:pt x="2806" y="624"/>
                </a:lnTo>
                <a:lnTo>
                  <a:pt x="2807" y="624"/>
                </a:lnTo>
                <a:lnTo>
                  <a:pt x="2807" y="623"/>
                </a:lnTo>
                <a:lnTo>
                  <a:pt x="2807" y="623"/>
                </a:lnTo>
                <a:lnTo>
                  <a:pt x="2807" y="622"/>
                </a:lnTo>
                <a:lnTo>
                  <a:pt x="2808" y="621"/>
                </a:lnTo>
                <a:lnTo>
                  <a:pt x="2809" y="621"/>
                </a:lnTo>
                <a:lnTo>
                  <a:pt x="2810" y="620"/>
                </a:lnTo>
                <a:lnTo>
                  <a:pt x="2811" y="619"/>
                </a:lnTo>
                <a:lnTo>
                  <a:pt x="2812" y="619"/>
                </a:lnTo>
                <a:lnTo>
                  <a:pt x="2812" y="619"/>
                </a:lnTo>
                <a:lnTo>
                  <a:pt x="2812" y="619"/>
                </a:lnTo>
                <a:lnTo>
                  <a:pt x="2813" y="619"/>
                </a:lnTo>
                <a:lnTo>
                  <a:pt x="2814" y="619"/>
                </a:lnTo>
                <a:lnTo>
                  <a:pt x="2814" y="619"/>
                </a:lnTo>
                <a:lnTo>
                  <a:pt x="2814" y="619"/>
                </a:lnTo>
                <a:lnTo>
                  <a:pt x="2815" y="619"/>
                </a:lnTo>
                <a:lnTo>
                  <a:pt x="2817" y="619"/>
                </a:lnTo>
                <a:lnTo>
                  <a:pt x="2817" y="619"/>
                </a:lnTo>
                <a:lnTo>
                  <a:pt x="2818" y="618"/>
                </a:lnTo>
                <a:lnTo>
                  <a:pt x="2819" y="618"/>
                </a:lnTo>
                <a:lnTo>
                  <a:pt x="2819" y="618"/>
                </a:lnTo>
                <a:lnTo>
                  <a:pt x="2820" y="618"/>
                </a:lnTo>
                <a:lnTo>
                  <a:pt x="2821" y="618"/>
                </a:lnTo>
                <a:lnTo>
                  <a:pt x="2822" y="618"/>
                </a:lnTo>
                <a:lnTo>
                  <a:pt x="2822" y="618"/>
                </a:lnTo>
                <a:lnTo>
                  <a:pt x="2822" y="619"/>
                </a:lnTo>
                <a:lnTo>
                  <a:pt x="2823" y="618"/>
                </a:lnTo>
                <a:lnTo>
                  <a:pt x="2824" y="618"/>
                </a:lnTo>
                <a:lnTo>
                  <a:pt x="2825" y="618"/>
                </a:lnTo>
                <a:lnTo>
                  <a:pt x="2825" y="618"/>
                </a:lnTo>
                <a:lnTo>
                  <a:pt x="2826" y="618"/>
                </a:lnTo>
                <a:lnTo>
                  <a:pt x="2827" y="618"/>
                </a:lnTo>
                <a:lnTo>
                  <a:pt x="2827" y="618"/>
                </a:lnTo>
                <a:lnTo>
                  <a:pt x="2828" y="618"/>
                </a:lnTo>
                <a:lnTo>
                  <a:pt x="2829" y="618"/>
                </a:lnTo>
                <a:lnTo>
                  <a:pt x="2830" y="618"/>
                </a:lnTo>
                <a:lnTo>
                  <a:pt x="2831" y="618"/>
                </a:lnTo>
                <a:lnTo>
                  <a:pt x="2831" y="618"/>
                </a:lnTo>
                <a:lnTo>
                  <a:pt x="2832" y="618"/>
                </a:lnTo>
                <a:lnTo>
                  <a:pt x="2832" y="618"/>
                </a:lnTo>
                <a:lnTo>
                  <a:pt x="2833" y="618"/>
                </a:lnTo>
                <a:lnTo>
                  <a:pt x="2834" y="618"/>
                </a:lnTo>
                <a:lnTo>
                  <a:pt x="2835" y="618"/>
                </a:lnTo>
                <a:lnTo>
                  <a:pt x="2836" y="618"/>
                </a:lnTo>
                <a:lnTo>
                  <a:pt x="2837" y="618"/>
                </a:lnTo>
                <a:lnTo>
                  <a:pt x="2837" y="619"/>
                </a:lnTo>
                <a:lnTo>
                  <a:pt x="2838" y="619"/>
                </a:lnTo>
                <a:lnTo>
                  <a:pt x="2838" y="619"/>
                </a:lnTo>
                <a:lnTo>
                  <a:pt x="2838" y="619"/>
                </a:lnTo>
                <a:lnTo>
                  <a:pt x="2838" y="619"/>
                </a:lnTo>
                <a:lnTo>
                  <a:pt x="2839" y="619"/>
                </a:lnTo>
                <a:lnTo>
                  <a:pt x="2840" y="619"/>
                </a:lnTo>
                <a:lnTo>
                  <a:pt x="2841" y="619"/>
                </a:lnTo>
                <a:lnTo>
                  <a:pt x="2842" y="619"/>
                </a:lnTo>
                <a:lnTo>
                  <a:pt x="2843" y="619"/>
                </a:lnTo>
                <a:lnTo>
                  <a:pt x="2843" y="619"/>
                </a:lnTo>
                <a:lnTo>
                  <a:pt x="2843" y="619"/>
                </a:lnTo>
                <a:lnTo>
                  <a:pt x="2844" y="619"/>
                </a:lnTo>
                <a:lnTo>
                  <a:pt x="2844" y="620"/>
                </a:lnTo>
                <a:lnTo>
                  <a:pt x="2845" y="620"/>
                </a:lnTo>
                <a:lnTo>
                  <a:pt x="2846" y="620"/>
                </a:lnTo>
                <a:lnTo>
                  <a:pt x="2846" y="621"/>
                </a:lnTo>
                <a:lnTo>
                  <a:pt x="2847" y="621"/>
                </a:lnTo>
                <a:lnTo>
                  <a:pt x="2847" y="622"/>
                </a:lnTo>
                <a:lnTo>
                  <a:pt x="2848" y="622"/>
                </a:lnTo>
                <a:lnTo>
                  <a:pt x="2848" y="622"/>
                </a:lnTo>
                <a:lnTo>
                  <a:pt x="2849" y="623"/>
                </a:lnTo>
                <a:lnTo>
                  <a:pt x="2849" y="624"/>
                </a:lnTo>
                <a:lnTo>
                  <a:pt x="2850" y="624"/>
                </a:lnTo>
                <a:lnTo>
                  <a:pt x="2851" y="624"/>
                </a:lnTo>
                <a:lnTo>
                  <a:pt x="2852" y="624"/>
                </a:lnTo>
                <a:lnTo>
                  <a:pt x="2853" y="625"/>
                </a:lnTo>
                <a:lnTo>
                  <a:pt x="2853" y="626"/>
                </a:lnTo>
                <a:lnTo>
                  <a:pt x="2854" y="626"/>
                </a:lnTo>
                <a:lnTo>
                  <a:pt x="2854" y="627"/>
                </a:lnTo>
                <a:lnTo>
                  <a:pt x="2855" y="627"/>
                </a:lnTo>
                <a:lnTo>
                  <a:pt x="2856" y="628"/>
                </a:lnTo>
                <a:lnTo>
                  <a:pt x="2856" y="628"/>
                </a:lnTo>
                <a:lnTo>
                  <a:pt x="2857" y="628"/>
                </a:lnTo>
                <a:lnTo>
                  <a:pt x="2857" y="629"/>
                </a:lnTo>
                <a:lnTo>
                  <a:pt x="2858" y="629"/>
                </a:lnTo>
                <a:lnTo>
                  <a:pt x="2858" y="629"/>
                </a:lnTo>
                <a:lnTo>
                  <a:pt x="2859" y="629"/>
                </a:lnTo>
                <a:lnTo>
                  <a:pt x="2860" y="629"/>
                </a:lnTo>
                <a:lnTo>
                  <a:pt x="2861" y="629"/>
                </a:lnTo>
                <a:lnTo>
                  <a:pt x="2862" y="630"/>
                </a:lnTo>
                <a:lnTo>
                  <a:pt x="2862" y="631"/>
                </a:lnTo>
                <a:lnTo>
                  <a:pt x="2863" y="631"/>
                </a:lnTo>
                <a:lnTo>
                  <a:pt x="2863" y="632"/>
                </a:lnTo>
                <a:lnTo>
                  <a:pt x="2863" y="632"/>
                </a:lnTo>
                <a:lnTo>
                  <a:pt x="2863" y="633"/>
                </a:lnTo>
                <a:lnTo>
                  <a:pt x="2864" y="634"/>
                </a:lnTo>
                <a:lnTo>
                  <a:pt x="2865" y="634"/>
                </a:lnTo>
                <a:lnTo>
                  <a:pt x="2866" y="635"/>
                </a:lnTo>
                <a:lnTo>
                  <a:pt x="2867" y="634"/>
                </a:lnTo>
                <a:lnTo>
                  <a:pt x="2868" y="634"/>
                </a:lnTo>
                <a:lnTo>
                  <a:pt x="2868" y="634"/>
                </a:lnTo>
                <a:lnTo>
                  <a:pt x="2868" y="634"/>
                </a:lnTo>
                <a:lnTo>
                  <a:pt x="2868" y="633"/>
                </a:lnTo>
                <a:lnTo>
                  <a:pt x="2869" y="633"/>
                </a:lnTo>
                <a:lnTo>
                  <a:pt x="2870" y="633"/>
                </a:lnTo>
                <a:lnTo>
                  <a:pt x="2870" y="632"/>
                </a:lnTo>
                <a:lnTo>
                  <a:pt x="2871" y="632"/>
                </a:lnTo>
                <a:lnTo>
                  <a:pt x="2872" y="631"/>
                </a:lnTo>
                <a:lnTo>
                  <a:pt x="2873" y="631"/>
                </a:lnTo>
                <a:lnTo>
                  <a:pt x="2874" y="631"/>
                </a:lnTo>
                <a:lnTo>
                  <a:pt x="2874" y="630"/>
                </a:lnTo>
                <a:lnTo>
                  <a:pt x="2874" y="630"/>
                </a:lnTo>
                <a:lnTo>
                  <a:pt x="2875" y="629"/>
                </a:lnTo>
                <a:lnTo>
                  <a:pt x="2876" y="629"/>
                </a:lnTo>
                <a:lnTo>
                  <a:pt x="2877" y="629"/>
                </a:lnTo>
                <a:lnTo>
                  <a:pt x="2878" y="629"/>
                </a:lnTo>
                <a:lnTo>
                  <a:pt x="2879" y="629"/>
                </a:lnTo>
                <a:lnTo>
                  <a:pt x="2879" y="629"/>
                </a:lnTo>
                <a:lnTo>
                  <a:pt x="2879" y="629"/>
                </a:lnTo>
                <a:lnTo>
                  <a:pt x="2880" y="629"/>
                </a:lnTo>
                <a:lnTo>
                  <a:pt x="2880" y="629"/>
                </a:lnTo>
                <a:lnTo>
                  <a:pt x="2880" y="628"/>
                </a:lnTo>
                <a:lnTo>
                  <a:pt x="2881" y="628"/>
                </a:lnTo>
                <a:lnTo>
                  <a:pt x="2882" y="627"/>
                </a:lnTo>
                <a:lnTo>
                  <a:pt x="2883" y="627"/>
                </a:lnTo>
                <a:lnTo>
                  <a:pt x="2884" y="627"/>
                </a:lnTo>
                <a:lnTo>
                  <a:pt x="2884" y="626"/>
                </a:lnTo>
                <a:lnTo>
                  <a:pt x="2885" y="626"/>
                </a:lnTo>
                <a:lnTo>
                  <a:pt x="2886" y="625"/>
                </a:lnTo>
                <a:lnTo>
                  <a:pt x="2886" y="624"/>
                </a:lnTo>
                <a:lnTo>
                  <a:pt x="2887" y="624"/>
                </a:lnTo>
                <a:lnTo>
                  <a:pt x="2888" y="624"/>
                </a:lnTo>
                <a:lnTo>
                  <a:pt x="2889" y="624"/>
                </a:lnTo>
                <a:lnTo>
                  <a:pt x="2889" y="624"/>
                </a:lnTo>
                <a:lnTo>
                  <a:pt x="2890" y="624"/>
                </a:lnTo>
                <a:lnTo>
                  <a:pt x="2891" y="624"/>
                </a:lnTo>
                <a:lnTo>
                  <a:pt x="2892" y="624"/>
                </a:lnTo>
                <a:lnTo>
                  <a:pt x="2893" y="624"/>
                </a:lnTo>
                <a:lnTo>
                  <a:pt x="2893" y="624"/>
                </a:lnTo>
                <a:lnTo>
                  <a:pt x="2894" y="624"/>
                </a:lnTo>
                <a:lnTo>
                  <a:pt x="2894" y="624"/>
                </a:lnTo>
                <a:lnTo>
                  <a:pt x="2895" y="624"/>
                </a:lnTo>
                <a:lnTo>
                  <a:pt x="2896" y="624"/>
                </a:lnTo>
                <a:lnTo>
                  <a:pt x="2897" y="624"/>
                </a:lnTo>
                <a:lnTo>
                  <a:pt x="2898" y="624"/>
                </a:lnTo>
                <a:lnTo>
                  <a:pt x="2899" y="624"/>
                </a:lnTo>
                <a:lnTo>
                  <a:pt x="2899" y="624"/>
                </a:lnTo>
                <a:lnTo>
                  <a:pt x="2899" y="624"/>
                </a:lnTo>
                <a:lnTo>
                  <a:pt x="2900" y="624"/>
                </a:lnTo>
                <a:lnTo>
                  <a:pt x="2900" y="625"/>
                </a:lnTo>
                <a:lnTo>
                  <a:pt x="2901" y="625"/>
                </a:lnTo>
                <a:lnTo>
                  <a:pt x="2902" y="626"/>
                </a:lnTo>
                <a:lnTo>
                  <a:pt x="2903" y="626"/>
                </a:lnTo>
                <a:lnTo>
                  <a:pt x="2904" y="627"/>
                </a:lnTo>
                <a:lnTo>
                  <a:pt x="2904" y="627"/>
                </a:lnTo>
                <a:lnTo>
                  <a:pt x="2904" y="627"/>
                </a:lnTo>
                <a:lnTo>
                  <a:pt x="2905" y="628"/>
                </a:lnTo>
                <a:lnTo>
                  <a:pt x="2906" y="628"/>
                </a:lnTo>
                <a:lnTo>
                  <a:pt x="2907" y="629"/>
                </a:lnTo>
                <a:lnTo>
                  <a:pt x="2908" y="629"/>
                </a:lnTo>
                <a:lnTo>
                  <a:pt x="2909" y="629"/>
                </a:lnTo>
                <a:lnTo>
                  <a:pt x="2910" y="629"/>
                </a:lnTo>
                <a:lnTo>
                  <a:pt x="2910" y="629"/>
                </a:lnTo>
                <a:lnTo>
                  <a:pt x="2910" y="628"/>
                </a:lnTo>
                <a:lnTo>
                  <a:pt x="2911" y="628"/>
                </a:lnTo>
                <a:lnTo>
                  <a:pt x="2911" y="628"/>
                </a:lnTo>
                <a:lnTo>
                  <a:pt x="2912" y="628"/>
                </a:lnTo>
                <a:lnTo>
                  <a:pt x="2913" y="627"/>
                </a:lnTo>
                <a:lnTo>
                  <a:pt x="2914" y="627"/>
                </a:lnTo>
                <a:lnTo>
                  <a:pt x="2915" y="626"/>
                </a:lnTo>
                <a:lnTo>
                  <a:pt x="2915" y="625"/>
                </a:lnTo>
                <a:lnTo>
                  <a:pt x="2916" y="624"/>
                </a:lnTo>
                <a:lnTo>
                  <a:pt x="2917" y="624"/>
                </a:lnTo>
                <a:lnTo>
                  <a:pt x="2917" y="624"/>
                </a:lnTo>
                <a:lnTo>
                  <a:pt x="2918" y="624"/>
                </a:lnTo>
                <a:lnTo>
                  <a:pt x="2919" y="623"/>
                </a:lnTo>
                <a:lnTo>
                  <a:pt x="2920" y="622"/>
                </a:lnTo>
                <a:lnTo>
                  <a:pt x="2920" y="621"/>
                </a:lnTo>
                <a:lnTo>
                  <a:pt x="2921" y="621"/>
                </a:lnTo>
                <a:lnTo>
                  <a:pt x="2922" y="620"/>
                </a:lnTo>
                <a:lnTo>
                  <a:pt x="2922" y="619"/>
                </a:lnTo>
                <a:lnTo>
                  <a:pt x="2923" y="619"/>
                </a:lnTo>
                <a:lnTo>
                  <a:pt x="2923" y="619"/>
                </a:lnTo>
                <a:lnTo>
                  <a:pt x="2924" y="618"/>
                </a:lnTo>
                <a:lnTo>
                  <a:pt x="2925" y="617"/>
                </a:lnTo>
                <a:lnTo>
                  <a:pt x="2925" y="616"/>
                </a:lnTo>
                <a:lnTo>
                  <a:pt x="2926" y="615"/>
                </a:lnTo>
                <a:lnTo>
                  <a:pt x="2927" y="615"/>
                </a:lnTo>
                <a:lnTo>
                  <a:pt x="2927" y="615"/>
                </a:lnTo>
                <a:lnTo>
                  <a:pt x="2928" y="614"/>
                </a:lnTo>
                <a:lnTo>
                  <a:pt x="2929" y="614"/>
                </a:lnTo>
                <a:lnTo>
                  <a:pt x="2930" y="614"/>
                </a:lnTo>
                <a:lnTo>
                  <a:pt x="2930" y="614"/>
                </a:lnTo>
                <a:lnTo>
                  <a:pt x="2930" y="614"/>
                </a:lnTo>
                <a:lnTo>
                  <a:pt x="2931" y="614"/>
                </a:lnTo>
                <a:lnTo>
                  <a:pt x="2931" y="613"/>
                </a:lnTo>
                <a:lnTo>
                  <a:pt x="2932" y="613"/>
                </a:lnTo>
                <a:lnTo>
                  <a:pt x="2933" y="613"/>
                </a:lnTo>
                <a:lnTo>
                  <a:pt x="2933" y="612"/>
                </a:lnTo>
                <a:lnTo>
                  <a:pt x="2934" y="612"/>
                </a:lnTo>
                <a:lnTo>
                  <a:pt x="2935" y="612"/>
                </a:lnTo>
                <a:lnTo>
                  <a:pt x="2935" y="612"/>
                </a:lnTo>
                <a:lnTo>
                  <a:pt x="2935" y="611"/>
                </a:lnTo>
                <a:lnTo>
                  <a:pt x="2936" y="610"/>
                </a:lnTo>
                <a:lnTo>
                  <a:pt x="2937" y="609"/>
                </a:lnTo>
                <a:lnTo>
                  <a:pt x="2938" y="609"/>
                </a:lnTo>
                <a:lnTo>
                  <a:pt x="2939" y="609"/>
                </a:lnTo>
                <a:lnTo>
                  <a:pt x="2940" y="609"/>
                </a:lnTo>
                <a:lnTo>
                  <a:pt x="2940" y="608"/>
                </a:lnTo>
                <a:lnTo>
                  <a:pt x="2941" y="608"/>
                </a:lnTo>
                <a:lnTo>
                  <a:pt x="2941" y="607"/>
                </a:lnTo>
                <a:lnTo>
                  <a:pt x="2942" y="607"/>
                </a:lnTo>
                <a:lnTo>
                  <a:pt x="2943" y="607"/>
                </a:lnTo>
                <a:lnTo>
                  <a:pt x="2944" y="607"/>
                </a:lnTo>
                <a:lnTo>
                  <a:pt x="2945" y="606"/>
                </a:lnTo>
                <a:lnTo>
                  <a:pt x="2946" y="606"/>
                </a:lnTo>
                <a:lnTo>
                  <a:pt x="2946" y="606"/>
                </a:lnTo>
                <a:lnTo>
                  <a:pt x="2947" y="605"/>
                </a:lnTo>
                <a:lnTo>
                  <a:pt x="2948" y="605"/>
                </a:lnTo>
                <a:lnTo>
                  <a:pt x="2948" y="605"/>
                </a:lnTo>
                <a:lnTo>
                  <a:pt x="2949" y="604"/>
                </a:lnTo>
                <a:lnTo>
                  <a:pt x="2950" y="604"/>
                </a:lnTo>
                <a:lnTo>
                  <a:pt x="2951" y="604"/>
                </a:lnTo>
                <a:lnTo>
                  <a:pt x="2951" y="603"/>
                </a:lnTo>
                <a:lnTo>
                  <a:pt x="2952" y="603"/>
                </a:lnTo>
                <a:lnTo>
                  <a:pt x="2953" y="602"/>
                </a:lnTo>
                <a:lnTo>
                  <a:pt x="2954" y="602"/>
                </a:lnTo>
                <a:lnTo>
                  <a:pt x="2954" y="602"/>
                </a:lnTo>
                <a:lnTo>
                  <a:pt x="2954" y="602"/>
                </a:lnTo>
                <a:lnTo>
                  <a:pt x="2954" y="601"/>
                </a:lnTo>
                <a:lnTo>
                  <a:pt x="2955" y="601"/>
                </a:lnTo>
                <a:lnTo>
                  <a:pt x="2956" y="601"/>
                </a:lnTo>
                <a:lnTo>
                  <a:pt x="2956" y="600"/>
                </a:lnTo>
                <a:lnTo>
                  <a:pt x="2957" y="599"/>
                </a:lnTo>
                <a:lnTo>
                  <a:pt x="2958" y="599"/>
                </a:lnTo>
                <a:lnTo>
                  <a:pt x="2958" y="599"/>
                </a:lnTo>
                <a:lnTo>
                  <a:pt x="2959" y="599"/>
                </a:lnTo>
                <a:lnTo>
                  <a:pt x="2960" y="598"/>
                </a:lnTo>
                <a:lnTo>
                  <a:pt x="2960" y="597"/>
                </a:lnTo>
                <a:lnTo>
                  <a:pt x="2961" y="597"/>
                </a:lnTo>
                <a:lnTo>
                  <a:pt x="2961" y="596"/>
                </a:lnTo>
                <a:lnTo>
                  <a:pt x="2962" y="596"/>
                </a:lnTo>
                <a:lnTo>
                  <a:pt x="2963" y="595"/>
                </a:lnTo>
                <a:lnTo>
                  <a:pt x="2964" y="595"/>
                </a:lnTo>
                <a:lnTo>
                  <a:pt x="2965" y="595"/>
                </a:lnTo>
                <a:lnTo>
                  <a:pt x="2966" y="595"/>
                </a:lnTo>
                <a:lnTo>
                  <a:pt x="2966" y="594"/>
                </a:lnTo>
                <a:lnTo>
                  <a:pt x="2966" y="594"/>
                </a:lnTo>
                <a:lnTo>
                  <a:pt x="2967" y="593"/>
                </a:lnTo>
                <a:lnTo>
                  <a:pt x="2968" y="593"/>
                </a:lnTo>
                <a:lnTo>
                  <a:pt x="2969" y="593"/>
                </a:lnTo>
                <a:lnTo>
                  <a:pt x="2970" y="593"/>
                </a:lnTo>
                <a:lnTo>
                  <a:pt x="2971" y="593"/>
                </a:lnTo>
                <a:lnTo>
                  <a:pt x="2971" y="592"/>
                </a:lnTo>
                <a:lnTo>
                  <a:pt x="2972" y="592"/>
                </a:lnTo>
                <a:lnTo>
                  <a:pt x="2972" y="591"/>
                </a:lnTo>
                <a:lnTo>
                  <a:pt x="2973" y="591"/>
                </a:lnTo>
                <a:lnTo>
                  <a:pt x="2974" y="591"/>
                </a:lnTo>
                <a:lnTo>
                  <a:pt x="2975" y="591"/>
                </a:lnTo>
                <a:lnTo>
                  <a:pt x="2976" y="591"/>
                </a:lnTo>
                <a:lnTo>
                  <a:pt x="2976" y="592"/>
                </a:lnTo>
                <a:lnTo>
                  <a:pt x="2976" y="592"/>
                </a:lnTo>
                <a:lnTo>
                  <a:pt x="2977" y="592"/>
                </a:lnTo>
                <a:lnTo>
                  <a:pt x="2978" y="593"/>
                </a:lnTo>
                <a:lnTo>
                  <a:pt x="2978" y="593"/>
                </a:lnTo>
                <a:lnTo>
                  <a:pt x="2978" y="593"/>
                </a:lnTo>
                <a:lnTo>
                  <a:pt x="2979" y="593"/>
                </a:lnTo>
                <a:lnTo>
                  <a:pt x="2980" y="594"/>
                </a:lnTo>
                <a:lnTo>
                  <a:pt x="2981" y="594"/>
                </a:lnTo>
                <a:lnTo>
                  <a:pt x="2981" y="595"/>
                </a:lnTo>
                <a:lnTo>
                  <a:pt x="2982" y="595"/>
                </a:lnTo>
                <a:lnTo>
                  <a:pt x="2982" y="596"/>
                </a:lnTo>
                <a:lnTo>
                  <a:pt x="2983" y="596"/>
                </a:lnTo>
                <a:lnTo>
                  <a:pt x="2984" y="596"/>
                </a:lnTo>
                <a:lnTo>
                  <a:pt x="2985" y="597"/>
                </a:lnTo>
                <a:lnTo>
                  <a:pt x="2985" y="597"/>
                </a:lnTo>
                <a:lnTo>
                  <a:pt x="2986" y="597"/>
                </a:lnTo>
                <a:lnTo>
                  <a:pt x="2987" y="597"/>
                </a:lnTo>
                <a:lnTo>
                  <a:pt x="2987" y="597"/>
                </a:lnTo>
                <a:lnTo>
                  <a:pt x="2988" y="597"/>
                </a:lnTo>
                <a:lnTo>
                  <a:pt x="2988" y="598"/>
                </a:lnTo>
                <a:lnTo>
                  <a:pt x="2989" y="598"/>
                </a:lnTo>
                <a:lnTo>
                  <a:pt x="2990" y="598"/>
                </a:lnTo>
                <a:lnTo>
                  <a:pt x="2991" y="598"/>
                </a:lnTo>
                <a:lnTo>
                  <a:pt x="2991" y="597"/>
                </a:lnTo>
                <a:lnTo>
                  <a:pt x="2992" y="597"/>
                </a:lnTo>
                <a:lnTo>
                  <a:pt x="2992" y="597"/>
                </a:lnTo>
                <a:lnTo>
                  <a:pt x="2993" y="596"/>
                </a:lnTo>
                <a:lnTo>
                  <a:pt x="2994" y="595"/>
                </a:lnTo>
                <a:lnTo>
                  <a:pt x="2995" y="594"/>
                </a:lnTo>
                <a:lnTo>
                  <a:pt x="2996" y="594"/>
                </a:lnTo>
                <a:lnTo>
                  <a:pt x="2996" y="593"/>
                </a:lnTo>
                <a:lnTo>
                  <a:pt x="2997" y="593"/>
                </a:lnTo>
                <a:lnTo>
                  <a:pt x="2997" y="593"/>
                </a:lnTo>
                <a:lnTo>
                  <a:pt x="2997" y="593"/>
                </a:lnTo>
                <a:lnTo>
                  <a:pt x="2997" y="593"/>
                </a:lnTo>
                <a:lnTo>
                  <a:pt x="2998" y="593"/>
                </a:lnTo>
                <a:lnTo>
                  <a:pt x="2999" y="592"/>
                </a:lnTo>
                <a:lnTo>
                  <a:pt x="3000" y="591"/>
                </a:lnTo>
                <a:lnTo>
                  <a:pt x="3001" y="591"/>
                </a:lnTo>
                <a:lnTo>
                  <a:pt x="3002" y="590"/>
                </a:lnTo>
                <a:lnTo>
                  <a:pt x="3002" y="589"/>
                </a:lnTo>
                <a:lnTo>
                  <a:pt x="3003" y="589"/>
                </a:lnTo>
                <a:lnTo>
                  <a:pt x="3003" y="588"/>
                </a:lnTo>
                <a:lnTo>
                  <a:pt x="3003" y="589"/>
                </a:lnTo>
                <a:lnTo>
                  <a:pt x="3004" y="589"/>
                </a:lnTo>
                <a:lnTo>
                  <a:pt x="3004" y="590"/>
                </a:lnTo>
                <a:lnTo>
                  <a:pt x="3005" y="590"/>
                </a:lnTo>
                <a:lnTo>
                  <a:pt x="3006" y="591"/>
                </a:lnTo>
                <a:lnTo>
                  <a:pt x="3007" y="591"/>
                </a:lnTo>
                <a:lnTo>
                  <a:pt x="3007" y="591"/>
                </a:lnTo>
                <a:lnTo>
                  <a:pt x="3007" y="592"/>
                </a:lnTo>
                <a:lnTo>
                  <a:pt x="3008" y="592"/>
                </a:lnTo>
                <a:lnTo>
                  <a:pt x="3008" y="593"/>
                </a:lnTo>
                <a:lnTo>
                  <a:pt x="3009" y="593"/>
                </a:lnTo>
                <a:lnTo>
                  <a:pt x="3009" y="593"/>
                </a:lnTo>
                <a:lnTo>
                  <a:pt x="3010" y="593"/>
                </a:lnTo>
                <a:lnTo>
                  <a:pt x="3011" y="594"/>
                </a:lnTo>
                <a:lnTo>
                  <a:pt x="3012" y="594"/>
                </a:lnTo>
                <a:lnTo>
                  <a:pt x="3012" y="594"/>
                </a:lnTo>
                <a:lnTo>
                  <a:pt x="3013" y="594"/>
                </a:lnTo>
                <a:lnTo>
                  <a:pt x="3014" y="593"/>
                </a:lnTo>
                <a:lnTo>
                  <a:pt x="3015" y="594"/>
                </a:lnTo>
                <a:lnTo>
                  <a:pt x="3015" y="595"/>
                </a:lnTo>
                <a:lnTo>
                  <a:pt x="3016" y="596"/>
                </a:lnTo>
                <a:lnTo>
                  <a:pt x="3017" y="596"/>
                </a:lnTo>
                <a:lnTo>
                  <a:pt x="3018" y="596"/>
                </a:lnTo>
                <a:lnTo>
                  <a:pt x="3018" y="597"/>
                </a:lnTo>
                <a:lnTo>
                  <a:pt x="3018" y="597"/>
                </a:lnTo>
                <a:lnTo>
                  <a:pt x="3019" y="598"/>
                </a:lnTo>
                <a:lnTo>
                  <a:pt x="3020" y="598"/>
                </a:lnTo>
                <a:lnTo>
                  <a:pt x="3021" y="598"/>
                </a:lnTo>
                <a:lnTo>
                  <a:pt x="3022" y="599"/>
                </a:lnTo>
                <a:lnTo>
                  <a:pt x="3022" y="599"/>
                </a:lnTo>
                <a:lnTo>
                  <a:pt x="3023" y="599"/>
                </a:lnTo>
                <a:lnTo>
                  <a:pt x="3023" y="599"/>
                </a:lnTo>
                <a:lnTo>
                  <a:pt x="3024" y="599"/>
                </a:lnTo>
                <a:lnTo>
                  <a:pt x="3025" y="599"/>
                </a:lnTo>
                <a:lnTo>
                  <a:pt x="3026" y="599"/>
                </a:lnTo>
                <a:lnTo>
                  <a:pt x="3026" y="599"/>
                </a:lnTo>
                <a:lnTo>
                  <a:pt x="3027" y="599"/>
                </a:lnTo>
                <a:lnTo>
                  <a:pt x="3028" y="599"/>
                </a:lnTo>
                <a:lnTo>
                  <a:pt x="3028" y="598"/>
                </a:lnTo>
                <a:lnTo>
                  <a:pt x="3028" y="598"/>
                </a:lnTo>
                <a:lnTo>
                  <a:pt x="3028" y="597"/>
                </a:lnTo>
                <a:lnTo>
                  <a:pt x="3029" y="596"/>
                </a:lnTo>
                <a:lnTo>
                  <a:pt x="3029" y="595"/>
                </a:lnTo>
                <a:lnTo>
                  <a:pt x="3030" y="595"/>
                </a:lnTo>
                <a:lnTo>
                  <a:pt x="3031" y="595"/>
                </a:lnTo>
                <a:lnTo>
                  <a:pt x="3032" y="595"/>
                </a:lnTo>
                <a:lnTo>
                  <a:pt x="3033" y="594"/>
                </a:lnTo>
                <a:lnTo>
                  <a:pt x="3033" y="593"/>
                </a:lnTo>
                <a:lnTo>
                  <a:pt x="3033" y="593"/>
                </a:lnTo>
                <a:lnTo>
                  <a:pt x="3034" y="592"/>
                </a:lnTo>
                <a:lnTo>
                  <a:pt x="3035" y="591"/>
                </a:lnTo>
                <a:lnTo>
                  <a:pt x="3036" y="590"/>
                </a:lnTo>
                <a:lnTo>
                  <a:pt x="3037" y="589"/>
                </a:lnTo>
                <a:lnTo>
                  <a:pt x="3038" y="588"/>
                </a:lnTo>
                <a:lnTo>
                  <a:pt x="3038" y="588"/>
                </a:lnTo>
                <a:lnTo>
                  <a:pt x="3039" y="588"/>
                </a:lnTo>
                <a:lnTo>
                  <a:pt x="3039" y="588"/>
                </a:lnTo>
                <a:lnTo>
                  <a:pt x="3040" y="588"/>
                </a:lnTo>
                <a:lnTo>
                  <a:pt x="3040" y="587"/>
                </a:lnTo>
                <a:lnTo>
                  <a:pt x="3040" y="586"/>
                </a:lnTo>
                <a:lnTo>
                  <a:pt x="3041" y="586"/>
                </a:lnTo>
                <a:lnTo>
                  <a:pt x="3042" y="585"/>
                </a:lnTo>
                <a:lnTo>
                  <a:pt x="3043" y="584"/>
                </a:lnTo>
                <a:lnTo>
                  <a:pt x="3043" y="583"/>
                </a:lnTo>
                <a:lnTo>
                  <a:pt x="3043" y="583"/>
                </a:lnTo>
                <a:lnTo>
                  <a:pt x="3044" y="583"/>
                </a:lnTo>
                <a:lnTo>
                  <a:pt x="3045" y="583"/>
                </a:lnTo>
                <a:lnTo>
                  <a:pt x="3045" y="582"/>
                </a:lnTo>
                <a:lnTo>
                  <a:pt x="3046" y="582"/>
                </a:lnTo>
                <a:lnTo>
                  <a:pt x="3046" y="581"/>
                </a:lnTo>
                <a:lnTo>
                  <a:pt x="3047" y="580"/>
                </a:lnTo>
                <a:lnTo>
                  <a:pt x="3048" y="579"/>
                </a:lnTo>
                <a:lnTo>
                  <a:pt x="3048" y="578"/>
                </a:lnTo>
                <a:lnTo>
                  <a:pt x="3049" y="578"/>
                </a:lnTo>
                <a:lnTo>
                  <a:pt x="3049" y="578"/>
                </a:lnTo>
                <a:lnTo>
                  <a:pt x="3050" y="578"/>
                </a:lnTo>
                <a:lnTo>
                  <a:pt x="3050" y="577"/>
                </a:lnTo>
                <a:lnTo>
                  <a:pt x="3051" y="577"/>
                </a:lnTo>
                <a:lnTo>
                  <a:pt x="3051" y="576"/>
                </a:lnTo>
                <a:lnTo>
                  <a:pt x="3052" y="576"/>
                </a:lnTo>
                <a:lnTo>
                  <a:pt x="3052" y="575"/>
                </a:lnTo>
                <a:lnTo>
                  <a:pt x="3053" y="574"/>
                </a:lnTo>
                <a:lnTo>
                  <a:pt x="3054" y="574"/>
                </a:lnTo>
                <a:lnTo>
                  <a:pt x="3054" y="573"/>
                </a:lnTo>
                <a:lnTo>
                  <a:pt x="3055" y="574"/>
                </a:lnTo>
                <a:lnTo>
                  <a:pt x="3056" y="574"/>
                </a:lnTo>
                <a:lnTo>
                  <a:pt x="3057" y="574"/>
                </a:lnTo>
                <a:lnTo>
                  <a:pt x="3058" y="574"/>
                </a:lnTo>
                <a:lnTo>
                  <a:pt x="3059" y="574"/>
                </a:lnTo>
                <a:lnTo>
                  <a:pt x="3059" y="573"/>
                </a:lnTo>
                <a:lnTo>
                  <a:pt x="3059" y="573"/>
                </a:lnTo>
                <a:lnTo>
                  <a:pt x="3059" y="573"/>
                </a:lnTo>
                <a:lnTo>
                  <a:pt x="3060" y="573"/>
                </a:lnTo>
                <a:lnTo>
                  <a:pt x="3060" y="573"/>
                </a:lnTo>
                <a:lnTo>
                  <a:pt x="3061" y="573"/>
                </a:lnTo>
                <a:lnTo>
                  <a:pt x="3062" y="573"/>
                </a:lnTo>
                <a:lnTo>
                  <a:pt x="3063" y="573"/>
                </a:lnTo>
                <a:lnTo>
                  <a:pt x="3064" y="573"/>
                </a:lnTo>
                <a:lnTo>
                  <a:pt x="3064" y="572"/>
                </a:lnTo>
                <a:lnTo>
                  <a:pt x="3064" y="572"/>
                </a:lnTo>
                <a:lnTo>
                  <a:pt x="3064" y="572"/>
                </a:lnTo>
                <a:lnTo>
                  <a:pt x="3065" y="571"/>
                </a:lnTo>
                <a:lnTo>
                  <a:pt x="3066" y="571"/>
                </a:lnTo>
                <a:lnTo>
                  <a:pt x="3067" y="570"/>
                </a:lnTo>
                <a:lnTo>
                  <a:pt x="3068" y="570"/>
                </a:lnTo>
                <a:lnTo>
                  <a:pt x="3069" y="570"/>
                </a:lnTo>
                <a:lnTo>
                  <a:pt x="3069" y="570"/>
                </a:lnTo>
                <a:lnTo>
                  <a:pt x="3070" y="570"/>
                </a:lnTo>
                <a:lnTo>
                  <a:pt x="3070" y="570"/>
                </a:lnTo>
                <a:lnTo>
                  <a:pt x="3071" y="570"/>
                </a:lnTo>
                <a:lnTo>
                  <a:pt x="3071" y="571"/>
                </a:lnTo>
                <a:lnTo>
                  <a:pt x="3072" y="571"/>
                </a:lnTo>
                <a:lnTo>
                  <a:pt x="3073" y="571"/>
                </a:lnTo>
                <a:lnTo>
                  <a:pt x="3074" y="571"/>
                </a:lnTo>
                <a:lnTo>
                  <a:pt x="3074" y="572"/>
                </a:lnTo>
                <a:lnTo>
                  <a:pt x="3075" y="572"/>
                </a:lnTo>
                <a:lnTo>
                  <a:pt x="3076" y="573"/>
                </a:lnTo>
                <a:lnTo>
                  <a:pt x="3077" y="572"/>
                </a:lnTo>
                <a:lnTo>
                  <a:pt x="3077" y="572"/>
                </a:lnTo>
                <a:lnTo>
                  <a:pt x="3078" y="571"/>
                </a:lnTo>
                <a:lnTo>
                  <a:pt x="3079" y="571"/>
                </a:lnTo>
                <a:lnTo>
                  <a:pt x="3079" y="570"/>
                </a:lnTo>
                <a:lnTo>
                  <a:pt x="3080" y="569"/>
                </a:lnTo>
                <a:lnTo>
                  <a:pt x="3081" y="568"/>
                </a:lnTo>
                <a:lnTo>
                  <a:pt x="3082" y="568"/>
                </a:lnTo>
                <a:lnTo>
                  <a:pt x="3083" y="568"/>
                </a:lnTo>
                <a:lnTo>
                  <a:pt x="3083" y="568"/>
                </a:lnTo>
                <a:lnTo>
                  <a:pt x="3083" y="568"/>
                </a:lnTo>
                <a:lnTo>
                  <a:pt x="3084" y="567"/>
                </a:lnTo>
                <a:lnTo>
                  <a:pt x="3084" y="566"/>
                </a:lnTo>
                <a:lnTo>
                  <a:pt x="3085" y="566"/>
                </a:lnTo>
                <a:lnTo>
                  <a:pt x="3085" y="565"/>
                </a:lnTo>
                <a:lnTo>
                  <a:pt x="3086" y="565"/>
                </a:lnTo>
                <a:lnTo>
                  <a:pt x="3087" y="564"/>
                </a:lnTo>
                <a:lnTo>
                  <a:pt x="3088" y="564"/>
                </a:lnTo>
                <a:lnTo>
                  <a:pt x="3089" y="563"/>
                </a:lnTo>
                <a:lnTo>
                  <a:pt x="3089" y="563"/>
                </a:lnTo>
                <a:lnTo>
                  <a:pt x="3090" y="563"/>
                </a:lnTo>
                <a:lnTo>
                  <a:pt x="3090" y="562"/>
                </a:lnTo>
                <a:lnTo>
                  <a:pt x="3091" y="562"/>
                </a:lnTo>
                <a:lnTo>
                  <a:pt x="3092" y="561"/>
                </a:lnTo>
                <a:lnTo>
                  <a:pt x="3093" y="561"/>
                </a:lnTo>
                <a:lnTo>
                  <a:pt x="3093" y="561"/>
                </a:lnTo>
                <a:lnTo>
                  <a:pt x="3094" y="561"/>
                </a:lnTo>
                <a:lnTo>
                  <a:pt x="3094" y="561"/>
                </a:lnTo>
                <a:lnTo>
                  <a:pt x="3095" y="561"/>
                </a:lnTo>
                <a:lnTo>
                  <a:pt x="3095" y="561"/>
                </a:lnTo>
                <a:lnTo>
                  <a:pt x="3095" y="561"/>
                </a:lnTo>
                <a:lnTo>
                  <a:pt x="3096" y="561"/>
                </a:lnTo>
                <a:lnTo>
                  <a:pt x="3097" y="562"/>
                </a:lnTo>
                <a:lnTo>
                  <a:pt x="3098" y="563"/>
                </a:lnTo>
                <a:lnTo>
                  <a:pt x="3099" y="563"/>
                </a:lnTo>
                <a:lnTo>
                  <a:pt x="3100" y="563"/>
                </a:lnTo>
                <a:lnTo>
                  <a:pt x="3100" y="563"/>
                </a:lnTo>
                <a:lnTo>
                  <a:pt x="3101" y="563"/>
                </a:lnTo>
                <a:lnTo>
                  <a:pt x="3101" y="564"/>
                </a:lnTo>
                <a:lnTo>
                  <a:pt x="3101" y="564"/>
                </a:lnTo>
                <a:lnTo>
                  <a:pt x="3102" y="565"/>
                </a:lnTo>
                <a:lnTo>
                  <a:pt x="3103" y="565"/>
                </a:lnTo>
                <a:lnTo>
                  <a:pt x="3104" y="565"/>
                </a:lnTo>
                <a:lnTo>
                  <a:pt x="3104" y="566"/>
                </a:lnTo>
                <a:lnTo>
                  <a:pt x="3105" y="566"/>
                </a:lnTo>
                <a:lnTo>
                  <a:pt x="3105" y="567"/>
                </a:lnTo>
                <a:lnTo>
                  <a:pt x="3105" y="567"/>
                </a:lnTo>
                <a:lnTo>
                  <a:pt x="3106" y="567"/>
                </a:lnTo>
                <a:lnTo>
                  <a:pt x="3107" y="568"/>
                </a:lnTo>
                <a:lnTo>
                  <a:pt x="3107" y="568"/>
                </a:lnTo>
                <a:lnTo>
                  <a:pt x="3108" y="568"/>
                </a:lnTo>
                <a:lnTo>
                  <a:pt x="3109" y="568"/>
                </a:lnTo>
                <a:lnTo>
                  <a:pt x="3110" y="568"/>
                </a:lnTo>
                <a:lnTo>
                  <a:pt x="3110" y="568"/>
                </a:lnTo>
                <a:lnTo>
                  <a:pt x="3111" y="569"/>
                </a:lnTo>
                <a:lnTo>
                  <a:pt x="3112" y="569"/>
                </a:lnTo>
                <a:lnTo>
                  <a:pt x="3113" y="570"/>
                </a:lnTo>
                <a:lnTo>
                  <a:pt x="3114" y="570"/>
                </a:lnTo>
                <a:lnTo>
                  <a:pt x="3114" y="571"/>
                </a:lnTo>
                <a:lnTo>
                  <a:pt x="3115" y="571"/>
                </a:lnTo>
                <a:lnTo>
                  <a:pt x="3115" y="572"/>
                </a:lnTo>
                <a:lnTo>
                  <a:pt x="3115" y="572"/>
                </a:lnTo>
                <a:lnTo>
                  <a:pt x="3116" y="572"/>
                </a:lnTo>
                <a:lnTo>
                  <a:pt x="3116" y="573"/>
                </a:lnTo>
                <a:lnTo>
                  <a:pt x="3117" y="573"/>
                </a:lnTo>
                <a:lnTo>
                  <a:pt x="3118" y="573"/>
                </a:lnTo>
                <a:lnTo>
                  <a:pt x="3119" y="573"/>
                </a:lnTo>
                <a:lnTo>
                  <a:pt x="3120" y="573"/>
                </a:lnTo>
                <a:lnTo>
                  <a:pt x="3120" y="573"/>
                </a:lnTo>
                <a:lnTo>
                  <a:pt x="3121" y="573"/>
                </a:lnTo>
                <a:lnTo>
                  <a:pt x="3121" y="573"/>
                </a:lnTo>
                <a:lnTo>
                  <a:pt x="3122" y="572"/>
                </a:lnTo>
                <a:lnTo>
                  <a:pt x="3123" y="571"/>
                </a:lnTo>
                <a:lnTo>
                  <a:pt x="3124" y="570"/>
                </a:lnTo>
                <a:lnTo>
                  <a:pt x="3125" y="570"/>
                </a:lnTo>
                <a:lnTo>
                  <a:pt x="3126" y="570"/>
                </a:lnTo>
                <a:lnTo>
                  <a:pt x="3126" y="569"/>
                </a:lnTo>
                <a:lnTo>
                  <a:pt x="3126" y="569"/>
                </a:lnTo>
                <a:lnTo>
                  <a:pt x="3126" y="568"/>
                </a:lnTo>
                <a:lnTo>
                  <a:pt x="3126" y="568"/>
                </a:lnTo>
                <a:lnTo>
                  <a:pt x="3127" y="568"/>
                </a:lnTo>
                <a:lnTo>
                  <a:pt x="3128" y="568"/>
                </a:lnTo>
                <a:lnTo>
                  <a:pt x="3129" y="567"/>
                </a:lnTo>
                <a:lnTo>
                  <a:pt x="3130" y="566"/>
                </a:lnTo>
                <a:lnTo>
                  <a:pt x="3131" y="565"/>
                </a:lnTo>
                <a:lnTo>
                  <a:pt x="3131" y="565"/>
                </a:lnTo>
                <a:lnTo>
                  <a:pt x="3131" y="564"/>
                </a:lnTo>
                <a:lnTo>
                  <a:pt x="3132" y="564"/>
                </a:lnTo>
                <a:lnTo>
                  <a:pt x="3132" y="563"/>
                </a:lnTo>
                <a:lnTo>
                  <a:pt x="3133" y="563"/>
                </a:lnTo>
                <a:lnTo>
                  <a:pt x="3134" y="562"/>
                </a:lnTo>
                <a:lnTo>
                  <a:pt x="3135" y="561"/>
                </a:lnTo>
                <a:lnTo>
                  <a:pt x="3136" y="561"/>
                </a:lnTo>
                <a:lnTo>
                  <a:pt x="3136" y="561"/>
                </a:lnTo>
                <a:lnTo>
                  <a:pt x="3136" y="561"/>
                </a:lnTo>
                <a:lnTo>
                  <a:pt x="3136" y="561"/>
                </a:lnTo>
                <a:lnTo>
                  <a:pt x="3136" y="561"/>
                </a:lnTo>
                <a:lnTo>
                  <a:pt x="3137" y="561"/>
                </a:lnTo>
                <a:lnTo>
                  <a:pt x="3138" y="561"/>
                </a:lnTo>
                <a:lnTo>
                  <a:pt x="3138" y="561"/>
                </a:lnTo>
                <a:lnTo>
                  <a:pt x="3139" y="561"/>
                </a:lnTo>
                <a:lnTo>
                  <a:pt x="3140" y="561"/>
                </a:lnTo>
                <a:lnTo>
                  <a:pt x="3141" y="560"/>
                </a:lnTo>
                <a:lnTo>
                  <a:pt x="3141" y="560"/>
                </a:lnTo>
                <a:lnTo>
                  <a:pt x="3142" y="560"/>
                </a:lnTo>
                <a:lnTo>
                  <a:pt x="3143" y="560"/>
                </a:lnTo>
                <a:lnTo>
                  <a:pt x="3144" y="560"/>
                </a:lnTo>
                <a:lnTo>
                  <a:pt x="3144" y="560"/>
                </a:lnTo>
                <a:lnTo>
                  <a:pt x="3144" y="561"/>
                </a:lnTo>
                <a:lnTo>
                  <a:pt x="3145" y="561"/>
                </a:lnTo>
                <a:lnTo>
                  <a:pt x="3146" y="561"/>
                </a:lnTo>
                <a:lnTo>
                  <a:pt x="3146" y="561"/>
                </a:lnTo>
                <a:lnTo>
                  <a:pt x="3147" y="561"/>
                </a:lnTo>
                <a:lnTo>
                  <a:pt x="3147" y="561"/>
                </a:lnTo>
                <a:lnTo>
                  <a:pt x="3148" y="561"/>
                </a:lnTo>
                <a:lnTo>
                  <a:pt x="3149" y="561"/>
                </a:lnTo>
                <a:lnTo>
                  <a:pt x="3150" y="562"/>
                </a:lnTo>
                <a:lnTo>
                  <a:pt x="3151" y="562"/>
                </a:lnTo>
                <a:lnTo>
                  <a:pt x="3151" y="562"/>
                </a:lnTo>
                <a:lnTo>
                  <a:pt x="3151" y="562"/>
                </a:lnTo>
                <a:lnTo>
                  <a:pt x="3152" y="563"/>
                </a:lnTo>
                <a:lnTo>
                  <a:pt x="3153" y="563"/>
                </a:lnTo>
                <a:lnTo>
                  <a:pt x="3154" y="563"/>
                </a:lnTo>
                <a:lnTo>
                  <a:pt x="3155" y="563"/>
                </a:lnTo>
                <a:lnTo>
                  <a:pt x="3156" y="563"/>
                </a:lnTo>
                <a:lnTo>
                  <a:pt x="3157" y="563"/>
                </a:lnTo>
                <a:lnTo>
                  <a:pt x="3157" y="564"/>
                </a:lnTo>
                <a:lnTo>
                  <a:pt x="3157" y="563"/>
                </a:lnTo>
                <a:lnTo>
                  <a:pt x="3158" y="563"/>
                </a:lnTo>
                <a:lnTo>
                  <a:pt x="3159" y="563"/>
                </a:lnTo>
                <a:lnTo>
                  <a:pt x="3160" y="563"/>
                </a:lnTo>
                <a:lnTo>
                  <a:pt x="3161" y="563"/>
                </a:lnTo>
                <a:lnTo>
                  <a:pt x="3162" y="562"/>
                </a:lnTo>
                <a:lnTo>
                  <a:pt x="3162" y="562"/>
                </a:lnTo>
                <a:lnTo>
                  <a:pt x="3162" y="562"/>
                </a:lnTo>
                <a:lnTo>
                  <a:pt x="3162" y="561"/>
                </a:lnTo>
                <a:lnTo>
                  <a:pt x="3163" y="561"/>
                </a:lnTo>
                <a:lnTo>
                  <a:pt x="3164" y="561"/>
                </a:lnTo>
                <a:lnTo>
                  <a:pt x="3165" y="561"/>
                </a:lnTo>
                <a:lnTo>
                  <a:pt x="3166" y="561"/>
                </a:lnTo>
                <a:lnTo>
                  <a:pt x="3167" y="560"/>
                </a:lnTo>
                <a:lnTo>
                  <a:pt x="3167" y="560"/>
                </a:lnTo>
                <a:lnTo>
                  <a:pt x="3168" y="560"/>
                </a:lnTo>
                <a:lnTo>
                  <a:pt x="3169" y="560"/>
                </a:lnTo>
                <a:lnTo>
                  <a:pt x="3169" y="559"/>
                </a:lnTo>
                <a:lnTo>
                  <a:pt x="3169" y="559"/>
                </a:lnTo>
                <a:lnTo>
                  <a:pt x="3170" y="559"/>
                </a:lnTo>
                <a:lnTo>
                  <a:pt x="3171" y="558"/>
                </a:lnTo>
                <a:lnTo>
                  <a:pt x="3172" y="558"/>
                </a:lnTo>
                <a:lnTo>
                  <a:pt x="3172" y="557"/>
                </a:lnTo>
                <a:lnTo>
                  <a:pt x="3173" y="557"/>
                </a:lnTo>
                <a:lnTo>
                  <a:pt x="3174" y="557"/>
                </a:lnTo>
                <a:lnTo>
                  <a:pt x="3175" y="557"/>
                </a:lnTo>
                <a:lnTo>
                  <a:pt x="3175" y="557"/>
                </a:lnTo>
                <a:lnTo>
                  <a:pt x="3176" y="556"/>
                </a:lnTo>
                <a:lnTo>
                  <a:pt x="3177" y="556"/>
                </a:lnTo>
                <a:lnTo>
                  <a:pt x="3177" y="555"/>
                </a:lnTo>
                <a:lnTo>
                  <a:pt x="3178" y="555"/>
                </a:lnTo>
                <a:lnTo>
                  <a:pt x="3179" y="555"/>
                </a:lnTo>
                <a:lnTo>
                  <a:pt x="3180" y="555"/>
                </a:lnTo>
                <a:lnTo>
                  <a:pt x="3181" y="554"/>
                </a:lnTo>
                <a:lnTo>
                  <a:pt x="3181" y="554"/>
                </a:lnTo>
                <a:lnTo>
                  <a:pt x="3182" y="554"/>
                </a:lnTo>
                <a:lnTo>
                  <a:pt x="3182" y="553"/>
                </a:lnTo>
                <a:lnTo>
                  <a:pt x="3182" y="553"/>
                </a:lnTo>
                <a:lnTo>
                  <a:pt x="3183" y="552"/>
                </a:lnTo>
                <a:lnTo>
                  <a:pt x="3184" y="552"/>
                </a:lnTo>
                <a:lnTo>
                  <a:pt x="3185" y="552"/>
                </a:lnTo>
                <a:lnTo>
                  <a:pt x="3186" y="553"/>
                </a:lnTo>
                <a:lnTo>
                  <a:pt x="3187" y="554"/>
                </a:lnTo>
                <a:lnTo>
                  <a:pt x="3187" y="554"/>
                </a:lnTo>
                <a:lnTo>
                  <a:pt x="3187" y="555"/>
                </a:lnTo>
                <a:lnTo>
                  <a:pt x="3187" y="555"/>
                </a:lnTo>
                <a:lnTo>
                  <a:pt x="3188" y="555"/>
                </a:lnTo>
                <a:lnTo>
                  <a:pt x="3188" y="556"/>
                </a:lnTo>
                <a:lnTo>
                  <a:pt x="3189" y="556"/>
                </a:lnTo>
                <a:lnTo>
                  <a:pt x="3190" y="556"/>
                </a:lnTo>
                <a:lnTo>
                  <a:pt x="3190" y="557"/>
                </a:lnTo>
                <a:lnTo>
                  <a:pt x="3191" y="557"/>
                </a:lnTo>
                <a:lnTo>
                  <a:pt x="3192" y="557"/>
                </a:lnTo>
                <a:lnTo>
                  <a:pt x="3193" y="558"/>
                </a:lnTo>
                <a:lnTo>
                  <a:pt x="3193" y="558"/>
                </a:lnTo>
                <a:lnTo>
                  <a:pt x="3193" y="559"/>
                </a:lnTo>
                <a:lnTo>
                  <a:pt x="3194" y="560"/>
                </a:lnTo>
                <a:lnTo>
                  <a:pt x="3195" y="560"/>
                </a:lnTo>
                <a:lnTo>
                  <a:pt x="3196" y="560"/>
                </a:lnTo>
                <a:lnTo>
                  <a:pt x="3196" y="561"/>
                </a:lnTo>
                <a:lnTo>
                  <a:pt x="3197" y="561"/>
                </a:lnTo>
                <a:lnTo>
                  <a:pt x="3198" y="561"/>
                </a:lnTo>
                <a:lnTo>
                  <a:pt x="3198" y="561"/>
                </a:lnTo>
                <a:lnTo>
                  <a:pt x="3199" y="561"/>
                </a:lnTo>
                <a:lnTo>
                  <a:pt x="3199" y="561"/>
                </a:lnTo>
                <a:lnTo>
                  <a:pt x="3200" y="561"/>
                </a:lnTo>
                <a:lnTo>
                  <a:pt x="3201" y="561"/>
                </a:lnTo>
                <a:lnTo>
                  <a:pt x="3202" y="561"/>
                </a:lnTo>
                <a:lnTo>
                  <a:pt x="3203" y="561"/>
                </a:lnTo>
                <a:lnTo>
                  <a:pt x="3203" y="560"/>
                </a:lnTo>
                <a:lnTo>
                  <a:pt x="3203" y="560"/>
                </a:lnTo>
                <a:lnTo>
                  <a:pt x="3204" y="560"/>
                </a:lnTo>
                <a:lnTo>
                  <a:pt x="3205" y="560"/>
                </a:lnTo>
                <a:lnTo>
                  <a:pt x="3206" y="561"/>
                </a:lnTo>
                <a:lnTo>
                  <a:pt x="3206" y="561"/>
                </a:lnTo>
                <a:lnTo>
                  <a:pt x="3207" y="561"/>
                </a:lnTo>
                <a:lnTo>
                  <a:pt x="3208" y="561"/>
                </a:lnTo>
                <a:lnTo>
                  <a:pt x="3208" y="562"/>
                </a:lnTo>
                <a:lnTo>
                  <a:pt x="3208" y="562"/>
                </a:lnTo>
                <a:lnTo>
                  <a:pt x="3209" y="562"/>
                </a:lnTo>
                <a:lnTo>
                  <a:pt x="3210" y="562"/>
                </a:lnTo>
                <a:lnTo>
                  <a:pt x="3211" y="562"/>
                </a:lnTo>
                <a:lnTo>
                  <a:pt x="3211" y="563"/>
                </a:lnTo>
                <a:lnTo>
                  <a:pt x="3212" y="563"/>
                </a:lnTo>
                <a:lnTo>
                  <a:pt x="3212" y="563"/>
                </a:lnTo>
                <a:lnTo>
                  <a:pt x="3213" y="563"/>
                </a:lnTo>
                <a:lnTo>
                  <a:pt x="3213" y="563"/>
                </a:lnTo>
                <a:lnTo>
                  <a:pt x="3214" y="563"/>
                </a:lnTo>
                <a:lnTo>
                  <a:pt x="3215" y="564"/>
                </a:lnTo>
                <a:lnTo>
                  <a:pt x="3216" y="564"/>
                </a:lnTo>
                <a:lnTo>
                  <a:pt x="3217" y="564"/>
                </a:lnTo>
                <a:lnTo>
                  <a:pt x="3218" y="564"/>
                </a:lnTo>
                <a:lnTo>
                  <a:pt x="3218" y="565"/>
                </a:lnTo>
                <a:lnTo>
                  <a:pt x="3218" y="565"/>
                </a:lnTo>
                <a:lnTo>
                  <a:pt x="3218" y="565"/>
                </a:lnTo>
                <a:lnTo>
                  <a:pt x="3219" y="565"/>
                </a:lnTo>
                <a:lnTo>
                  <a:pt x="3219" y="566"/>
                </a:lnTo>
                <a:lnTo>
                  <a:pt x="3220" y="565"/>
                </a:lnTo>
                <a:lnTo>
                  <a:pt x="3221" y="565"/>
                </a:lnTo>
                <a:lnTo>
                  <a:pt x="3222" y="565"/>
                </a:lnTo>
                <a:lnTo>
                  <a:pt x="3223" y="565"/>
                </a:lnTo>
                <a:lnTo>
                  <a:pt x="3223" y="565"/>
                </a:lnTo>
                <a:lnTo>
                  <a:pt x="3224" y="565"/>
                </a:lnTo>
                <a:lnTo>
                  <a:pt x="3224" y="564"/>
                </a:lnTo>
                <a:lnTo>
                  <a:pt x="3225" y="563"/>
                </a:lnTo>
                <a:lnTo>
                  <a:pt x="3226" y="563"/>
                </a:lnTo>
                <a:lnTo>
                  <a:pt x="3227" y="562"/>
                </a:lnTo>
                <a:lnTo>
                  <a:pt x="3228" y="561"/>
                </a:lnTo>
                <a:lnTo>
                  <a:pt x="3229" y="561"/>
                </a:lnTo>
                <a:lnTo>
                  <a:pt x="3229" y="561"/>
                </a:lnTo>
                <a:lnTo>
                  <a:pt x="3230" y="560"/>
                </a:lnTo>
                <a:lnTo>
                  <a:pt x="3230" y="560"/>
                </a:lnTo>
                <a:lnTo>
                  <a:pt x="3231" y="559"/>
                </a:lnTo>
                <a:lnTo>
                  <a:pt x="3232" y="558"/>
                </a:lnTo>
                <a:lnTo>
                  <a:pt x="3233" y="558"/>
                </a:lnTo>
                <a:lnTo>
                  <a:pt x="3234" y="558"/>
                </a:lnTo>
                <a:lnTo>
                  <a:pt x="3234" y="557"/>
                </a:lnTo>
                <a:lnTo>
                  <a:pt x="3235" y="557"/>
                </a:lnTo>
                <a:lnTo>
                  <a:pt x="3236" y="557"/>
                </a:lnTo>
                <a:lnTo>
                  <a:pt x="3236" y="557"/>
                </a:lnTo>
                <a:lnTo>
                  <a:pt x="3236" y="557"/>
                </a:lnTo>
                <a:lnTo>
                  <a:pt x="3237" y="557"/>
                </a:lnTo>
                <a:lnTo>
                  <a:pt x="3238" y="557"/>
                </a:lnTo>
                <a:lnTo>
                  <a:pt x="3239" y="557"/>
                </a:lnTo>
                <a:lnTo>
                  <a:pt x="3239" y="557"/>
                </a:lnTo>
                <a:lnTo>
                  <a:pt x="3240" y="557"/>
                </a:lnTo>
                <a:lnTo>
                  <a:pt x="3241" y="557"/>
                </a:lnTo>
                <a:lnTo>
                  <a:pt x="3242" y="557"/>
                </a:lnTo>
                <a:lnTo>
                  <a:pt x="3243" y="557"/>
                </a:lnTo>
                <a:lnTo>
                  <a:pt x="3243" y="557"/>
                </a:lnTo>
                <a:lnTo>
                  <a:pt x="3243" y="556"/>
                </a:lnTo>
                <a:lnTo>
                  <a:pt x="3244" y="556"/>
                </a:lnTo>
                <a:lnTo>
                  <a:pt x="3244" y="556"/>
                </a:lnTo>
                <a:lnTo>
                  <a:pt x="3245" y="555"/>
                </a:lnTo>
                <a:lnTo>
                  <a:pt x="3246" y="555"/>
                </a:lnTo>
                <a:lnTo>
                  <a:pt x="3247" y="555"/>
                </a:lnTo>
                <a:lnTo>
                  <a:pt x="3248" y="554"/>
                </a:lnTo>
                <a:lnTo>
                  <a:pt x="3249" y="554"/>
                </a:lnTo>
                <a:lnTo>
                  <a:pt x="3249" y="553"/>
                </a:lnTo>
                <a:lnTo>
                  <a:pt x="3249" y="553"/>
                </a:lnTo>
                <a:lnTo>
                  <a:pt x="3250" y="552"/>
                </a:lnTo>
                <a:lnTo>
                  <a:pt x="3251" y="552"/>
                </a:lnTo>
                <a:lnTo>
                  <a:pt x="3252" y="552"/>
                </a:lnTo>
                <a:lnTo>
                  <a:pt x="3253" y="552"/>
                </a:lnTo>
                <a:lnTo>
                  <a:pt x="3254" y="552"/>
                </a:lnTo>
                <a:lnTo>
                  <a:pt x="3254" y="552"/>
                </a:lnTo>
                <a:lnTo>
                  <a:pt x="3254" y="551"/>
                </a:lnTo>
                <a:lnTo>
                  <a:pt x="3254" y="551"/>
                </a:lnTo>
                <a:lnTo>
                  <a:pt x="3255" y="551"/>
                </a:lnTo>
                <a:lnTo>
                  <a:pt x="3256" y="550"/>
                </a:lnTo>
                <a:lnTo>
                  <a:pt x="3257" y="550"/>
                </a:lnTo>
                <a:lnTo>
                  <a:pt x="3258" y="549"/>
                </a:lnTo>
                <a:lnTo>
                  <a:pt x="3259" y="549"/>
                </a:lnTo>
                <a:lnTo>
                  <a:pt x="3259" y="548"/>
                </a:lnTo>
                <a:lnTo>
                  <a:pt x="3260" y="548"/>
                </a:lnTo>
                <a:lnTo>
                  <a:pt x="3261" y="547"/>
                </a:lnTo>
                <a:lnTo>
                  <a:pt x="3261" y="547"/>
                </a:lnTo>
                <a:lnTo>
                  <a:pt x="3262" y="547"/>
                </a:lnTo>
                <a:lnTo>
                  <a:pt x="3263" y="547"/>
                </a:lnTo>
                <a:lnTo>
                  <a:pt x="3264" y="547"/>
                </a:lnTo>
                <a:lnTo>
                  <a:pt x="3265" y="547"/>
                </a:lnTo>
                <a:lnTo>
                  <a:pt x="3265" y="547"/>
                </a:lnTo>
                <a:lnTo>
                  <a:pt x="3265" y="547"/>
                </a:lnTo>
                <a:lnTo>
                  <a:pt x="3266" y="547"/>
                </a:lnTo>
                <a:lnTo>
                  <a:pt x="3267" y="546"/>
                </a:lnTo>
                <a:lnTo>
                  <a:pt x="3267" y="546"/>
                </a:lnTo>
                <a:lnTo>
                  <a:pt x="3268" y="545"/>
                </a:lnTo>
                <a:lnTo>
                  <a:pt x="3269" y="545"/>
                </a:lnTo>
                <a:lnTo>
                  <a:pt x="3270" y="545"/>
                </a:lnTo>
                <a:lnTo>
                  <a:pt x="3270" y="545"/>
                </a:lnTo>
                <a:lnTo>
                  <a:pt x="3271" y="545"/>
                </a:lnTo>
                <a:lnTo>
                  <a:pt x="3272" y="545"/>
                </a:lnTo>
                <a:lnTo>
                  <a:pt x="3273" y="544"/>
                </a:lnTo>
                <a:lnTo>
                  <a:pt x="3273" y="544"/>
                </a:lnTo>
                <a:lnTo>
                  <a:pt x="3274" y="543"/>
                </a:lnTo>
                <a:lnTo>
                  <a:pt x="3275" y="543"/>
                </a:lnTo>
                <a:lnTo>
                  <a:pt x="3275" y="543"/>
                </a:lnTo>
                <a:lnTo>
                  <a:pt x="3275" y="542"/>
                </a:lnTo>
                <a:lnTo>
                  <a:pt x="3276" y="542"/>
                </a:lnTo>
                <a:lnTo>
                  <a:pt x="3277" y="542"/>
                </a:lnTo>
                <a:lnTo>
                  <a:pt x="3278" y="542"/>
                </a:lnTo>
                <a:lnTo>
                  <a:pt x="3279" y="542"/>
                </a:lnTo>
                <a:lnTo>
                  <a:pt x="3280" y="542"/>
                </a:lnTo>
                <a:lnTo>
                  <a:pt x="3280" y="541"/>
                </a:lnTo>
                <a:lnTo>
                  <a:pt x="3280" y="541"/>
                </a:lnTo>
                <a:lnTo>
                  <a:pt x="3280" y="540"/>
                </a:lnTo>
                <a:lnTo>
                  <a:pt x="3281" y="540"/>
                </a:lnTo>
                <a:lnTo>
                  <a:pt x="3282" y="539"/>
                </a:lnTo>
                <a:lnTo>
                  <a:pt x="3283" y="538"/>
                </a:lnTo>
                <a:lnTo>
                  <a:pt x="3284" y="538"/>
                </a:lnTo>
                <a:lnTo>
                  <a:pt x="3285" y="537"/>
                </a:lnTo>
                <a:lnTo>
                  <a:pt x="3285" y="537"/>
                </a:lnTo>
                <a:lnTo>
                  <a:pt x="3285" y="537"/>
                </a:lnTo>
                <a:lnTo>
                  <a:pt x="3285" y="537"/>
                </a:lnTo>
                <a:lnTo>
                  <a:pt x="3286" y="537"/>
                </a:lnTo>
                <a:lnTo>
                  <a:pt x="3286" y="536"/>
                </a:lnTo>
                <a:lnTo>
                  <a:pt x="3287" y="536"/>
                </a:lnTo>
                <a:lnTo>
                  <a:pt x="3288" y="535"/>
                </a:lnTo>
                <a:lnTo>
                  <a:pt x="3289" y="535"/>
                </a:lnTo>
                <a:lnTo>
                  <a:pt x="3290" y="534"/>
                </a:lnTo>
                <a:lnTo>
                  <a:pt x="3290" y="534"/>
                </a:lnTo>
                <a:lnTo>
                  <a:pt x="3290" y="533"/>
                </a:lnTo>
                <a:lnTo>
                  <a:pt x="3291" y="533"/>
                </a:lnTo>
                <a:lnTo>
                  <a:pt x="3291" y="533"/>
                </a:lnTo>
                <a:lnTo>
                  <a:pt x="3291" y="532"/>
                </a:lnTo>
                <a:lnTo>
                  <a:pt x="3292" y="532"/>
                </a:lnTo>
                <a:lnTo>
                  <a:pt x="3293" y="532"/>
                </a:lnTo>
                <a:lnTo>
                  <a:pt x="3294" y="531"/>
                </a:lnTo>
                <a:lnTo>
                  <a:pt x="3295" y="530"/>
                </a:lnTo>
                <a:lnTo>
                  <a:pt x="3295" y="529"/>
                </a:lnTo>
                <a:lnTo>
                  <a:pt x="3296" y="529"/>
                </a:lnTo>
                <a:lnTo>
                  <a:pt x="3297" y="528"/>
                </a:lnTo>
                <a:lnTo>
                  <a:pt x="3297" y="527"/>
                </a:lnTo>
                <a:lnTo>
                  <a:pt x="3298" y="527"/>
                </a:lnTo>
                <a:lnTo>
                  <a:pt x="3298" y="527"/>
                </a:lnTo>
                <a:lnTo>
                  <a:pt x="3298" y="527"/>
                </a:lnTo>
                <a:lnTo>
                  <a:pt x="3299" y="527"/>
                </a:lnTo>
                <a:lnTo>
                  <a:pt x="3300" y="526"/>
                </a:lnTo>
                <a:lnTo>
                  <a:pt x="3301" y="525"/>
                </a:lnTo>
                <a:lnTo>
                  <a:pt x="3301" y="524"/>
                </a:lnTo>
                <a:lnTo>
                  <a:pt x="3301" y="523"/>
                </a:lnTo>
                <a:lnTo>
                  <a:pt x="3302" y="522"/>
                </a:lnTo>
                <a:lnTo>
                  <a:pt x="3303" y="521"/>
                </a:lnTo>
                <a:lnTo>
                  <a:pt x="3304" y="521"/>
                </a:lnTo>
                <a:lnTo>
                  <a:pt x="3304" y="521"/>
                </a:lnTo>
                <a:lnTo>
                  <a:pt x="3305" y="520"/>
                </a:lnTo>
                <a:lnTo>
                  <a:pt x="3306" y="520"/>
                </a:lnTo>
                <a:lnTo>
                  <a:pt x="3306" y="520"/>
                </a:lnTo>
                <a:lnTo>
                  <a:pt x="3306" y="519"/>
                </a:lnTo>
                <a:lnTo>
                  <a:pt x="3307" y="519"/>
                </a:lnTo>
                <a:lnTo>
                  <a:pt x="3307" y="518"/>
                </a:lnTo>
                <a:lnTo>
                  <a:pt x="3308" y="518"/>
                </a:lnTo>
                <a:lnTo>
                  <a:pt x="3308" y="517"/>
                </a:lnTo>
                <a:lnTo>
                  <a:pt x="3309" y="517"/>
                </a:lnTo>
                <a:lnTo>
                  <a:pt x="3310" y="517"/>
                </a:lnTo>
                <a:lnTo>
                  <a:pt x="3310" y="516"/>
                </a:lnTo>
                <a:lnTo>
                  <a:pt x="3311" y="516"/>
                </a:lnTo>
                <a:lnTo>
                  <a:pt x="3311" y="516"/>
                </a:lnTo>
                <a:lnTo>
                  <a:pt x="3312" y="515"/>
                </a:lnTo>
                <a:lnTo>
                  <a:pt x="3313" y="514"/>
                </a:lnTo>
                <a:lnTo>
                  <a:pt x="3313" y="513"/>
                </a:lnTo>
                <a:lnTo>
                  <a:pt x="3314" y="511"/>
                </a:lnTo>
                <a:lnTo>
                  <a:pt x="3315" y="511"/>
                </a:lnTo>
                <a:lnTo>
                  <a:pt x="3316" y="510"/>
                </a:lnTo>
                <a:lnTo>
                  <a:pt x="3316" y="508"/>
                </a:lnTo>
                <a:lnTo>
                  <a:pt x="3316" y="507"/>
                </a:lnTo>
                <a:lnTo>
                  <a:pt x="3317" y="507"/>
                </a:lnTo>
                <a:lnTo>
                  <a:pt x="3317" y="506"/>
                </a:lnTo>
                <a:lnTo>
                  <a:pt x="3318" y="506"/>
                </a:lnTo>
                <a:lnTo>
                  <a:pt x="3318" y="506"/>
                </a:lnTo>
                <a:lnTo>
                  <a:pt x="3319" y="506"/>
                </a:lnTo>
                <a:lnTo>
                  <a:pt x="3320" y="505"/>
                </a:lnTo>
                <a:lnTo>
                  <a:pt x="3321" y="504"/>
                </a:lnTo>
                <a:lnTo>
                  <a:pt x="3321" y="503"/>
                </a:lnTo>
                <a:lnTo>
                  <a:pt x="3321" y="502"/>
                </a:lnTo>
                <a:lnTo>
                  <a:pt x="3321" y="501"/>
                </a:lnTo>
                <a:lnTo>
                  <a:pt x="3322" y="501"/>
                </a:lnTo>
                <a:lnTo>
                  <a:pt x="3322" y="501"/>
                </a:lnTo>
                <a:lnTo>
                  <a:pt x="3322" y="500"/>
                </a:lnTo>
                <a:lnTo>
                  <a:pt x="3323" y="499"/>
                </a:lnTo>
                <a:lnTo>
                  <a:pt x="3324" y="498"/>
                </a:lnTo>
                <a:lnTo>
                  <a:pt x="3325" y="497"/>
                </a:lnTo>
                <a:lnTo>
                  <a:pt x="3326" y="496"/>
                </a:lnTo>
                <a:lnTo>
                  <a:pt x="3326" y="496"/>
                </a:lnTo>
                <a:lnTo>
                  <a:pt x="3326" y="496"/>
                </a:lnTo>
                <a:lnTo>
                  <a:pt x="3327" y="495"/>
                </a:lnTo>
                <a:lnTo>
                  <a:pt x="3328" y="495"/>
                </a:lnTo>
                <a:lnTo>
                  <a:pt x="3328" y="494"/>
                </a:lnTo>
                <a:lnTo>
                  <a:pt x="3328" y="494"/>
                </a:lnTo>
                <a:lnTo>
                  <a:pt x="3328" y="493"/>
                </a:lnTo>
                <a:lnTo>
                  <a:pt x="3329" y="493"/>
                </a:lnTo>
                <a:lnTo>
                  <a:pt x="3330" y="493"/>
                </a:lnTo>
                <a:lnTo>
                  <a:pt x="3331" y="492"/>
                </a:lnTo>
                <a:lnTo>
                  <a:pt x="3331" y="492"/>
                </a:lnTo>
                <a:lnTo>
                  <a:pt x="3332" y="492"/>
                </a:lnTo>
                <a:lnTo>
                  <a:pt x="3333" y="492"/>
                </a:lnTo>
                <a:lnTo>
                  <a:pt x="3334" y="492"/>
                </a:lnTo>
                <a:lnTo>
                  <a:pt x="3335" y="492"/>
                </a:lnTo>
                <a:lnTo>
                  <a:pt x="3335" y="492"/>
                </a:lnTo>
                <a:lnTo>
                  <a:pt x="3336" y="492"/>
                </a:lnTo>
                <a:lnTo>
                  <a:pt x="3337" y="492"/>
                </a:lnTo>
                <a:lnTo>
                  <a:pt x="3337" y="492"/>
                </a:lnTo>
                <a:lnTo>
                  <a:pt x="3338" y="492"/>
                </a:lnTo>
                <a:lnTo>
                  <a:pt x="3339" y="492"/>
                </a:lnTo>
                <a:lnTo>
                  <a:pt x="3339" y="492"/>
                </a:lnTo>
                <a:lnTo>
                  <a:pt x="3340" y="492"/>
                </a:lnTo>
                <a:lnTo>
                  <a:pt x="3341" y="492"/>
                </a:lnTo>
                <a:lnTo>
                  <a:pt x="3341" y="492"/>
                </a:lnTo>
                <a:lnTo>
                  <a:pt x="3342" y="492"/>
                </a:lnTo>
                <a:lnTo>
                  <a:pt x="3342" y="492"/>
                </a:lnTo>
                <a:lnTo>
                  <a:pt x="3343" y="491"/>
                </a:lnTo>
                <a:lnTo>
                  <a:pt x="3344" y="491"/>
                </a:lnTo>
                <a:lnTo>
                  <a:pt x="3345" y="491"/>
                </a:lnTo>
                <a:lnTo>
                  <a:pt x="3346" y="491"/>
                </a:lnTo>
                <a:lnTo>
                  <a:pt x="3347" y="490"/>
                </a:lnTo>
                <a:lnTo>
                  <a:pt x="3347" y="490"/>
                </a:lnTo>
                <a:lnTo>
                  <a:pt x="3347" y="489"/>
                </a:lnTo>
                <a:lnTo>
                  <a:pt x="3348" y="489"/>
                </a:lnTo>
                <a:lnTo>
                  <a:pt x="3349" y="488"/>
                </a:lnTo>
                <a:lnTo>
                  <a:pt x="3349" y="487"/>
                </a:lnTo>
                <a:lnTo>
                  <a:pt x="3350" y="487"/>
                </a:lnTo>
                <a:lnTo>
                  <a:pt x="3350" y="486"/>
                </a:lnTo>
                <a:lnTo>
                  <a:pt x="3351" y="485"/>
                </a:lnTo>
                <a:lnTo>
                  <a:pt x="3351" y="485"/>
                </a:lnTo>
                <a:lnTo>
                  <a:pt x="3352" y="485"/>
                </a:lnTo>
                <a:lnTo>
                  <a:pt x="3352" y="483"/>
                </a:lnTo>
                <a:lnTo>
                  <a:pt x="3353" y="481"/>
                </a:lnTo>
                <a:lnTo>
                  <a:pt x="3353" y="480"/>
                </a:lnTo>
                <a:lnTo>
                  <a:pt x="3354" y="479"/>
                </a:lnTo>
                <a:lnTo>
                  <a:pt x="3355" y="479"/>
                </a:lnTo>
                <a:lnTo>
                  <a:pt x="3356" y="478"/>
                </a:lnTo>
                <a:lnTo>
                  <a:pt x="3357" y="476"/>
                </a:lnTo>
                <a:lnTo>
                  <a:pt x="3357" y="475"/>
                </a:lnTo>
                <a:lnTo>
                  <a:pt x="3357" y="475"/>
                </a:lnTo>
                <a:lnTo>
                  <a:pt x="3358" y="473"/>
                </a:lnTo>
                <a:lnTo>
                  <a:pt x="3359" y="471"/>
                </a:lnTo>
                <a:lnTo>
                  <a:pt x="3359" y="470"/>
                </a:lnTo>
                <a:lnTo>
                  <a:pt x="3360" y="470"/>
                </a:lnTo>
                <a:lnTo>
                  <a:pt x="3360" y="469"/>
                </a:lnTo>
                <a:lnTo>
                  <a:pt x="3361" y="468"/>
                </a:lnTo>
                <a:lnTo>
                  <a:pt x="3361" y="467"/>
                </a:lnTo>
                <a:lnTo>
                  <a:pt x="3362" y="467"/>
                </a:lnTo>
                <a:lnTo>
                  <a:pt x="3362" y="465"/>
                </a:lnTo>
                <a:lnTo>
                  <a:pt x="3362" y="465"/>
                </a:lnTo>
                <a:lnTo>
                  <a:pt x="3363" y="465"/>
                </a:lnTo>
                <a:lnTo>
                  <a:pt x="3364" y="465"/>
                </a:lnTo>
                <a:lnTo>
                  <a:pt x="3364" y="465"/>
                </a:lnTo>
                <a:lnTo>
                  <a:pt x="3365" y="464"/>
                </a:lnTo>
                <a:lnTo>
                  <a:pt x="3365" y="463"/>
                </a:lnTo>
                <a:lnTo>
                  <a:pt x="3366" y="463"/>
                </a:lnTo>
                <a:lnTo>
                  <a:pt x="3366" y="462"/>
                </a:lnTo>
                <a:lnTo>
                  <a:pt x="3367" y="461"/>
                </a:lnTo>
                <a:lnTo>
                  <a:pt x="3368" y="460"/>
                </a:lnTo>
                <a:lnTo>
                  <a:pt x="3368" y="460"/>
                </a:lnTo>
                <a:lnTo>
                  <a:pt x="3369" y="459"/>
                </a:lnTo>
                <a:lnTo>
                  <a:pt x="3370" y="458"/>
                </a:lnTo>
                <a:lnTo>
                  <a:pt x="3371" y="457"/>
                </a:lnTo>
                <a:lnTo>
                  <a:pt x="3372" y="457"/>
                </a:lnTo>
                <a:lnTo>
                  <a:pt x="3372" y="455"/>
                </a:lnTo>
                <a:lnTo>
                  <a:pt x="3372" y="455"/>
                </a:lnTo>
                <a:lnTo>
                  <a:pt x="3372" y="455"/>
                </a:lnTo>
                <a:lnTo>
                  <a:pt x="3373" y="455"/>
                </a:lnTo>
                <a:lnTo>
                  <a:pt x="3373" y="454"/>
                </a:lnTo>
                <a:lnTo>
                  <a:pt x="3373" y="453"/>
                </a:lnTo>
                <a:lnTo>
                  <a:pt x="3374" y="453"/>
                </a:lnTo>
                <a:lnTo>
                  <a:pt x="3375" y="452"/>
                </a:lnTo>
                <a:lnTo>
                  <a:pt x="3376" y="451"/>
                </a:lnTo>
                <a:lnTo>
                  <a:pt x="3377" y="451"/>
                </a:lnTo>
                <a:lnTo>
                  <a:pt x="3378" y="451"/>
                </a:lnTo>
                <a:lnTo>
                  <a:pt x="3378" y="451"/>
                </a:lnTo>
                <a:lnTo>
                  <a:pt x="3378" y="452"/>
                </a:lnTo>
                <a:lnTo>
                  <a:pt x="3379" y="452"/>
                </a:lnTo>
                <a:lnTo>
                  <a:pt x="3380" y="453"/>
                </a:lnTo>
                <a:lnTo>
                  <a:pt x="3381" y="453"/>
                </a:lnTo>
                <a:lnTo>
                  <a:pt x="3382" y="453"/>
                </a:lnTo>
                <a:lnTo>
                  <a:pt x="3383" y="453"/>
                </a:lnTo>
                <a:lnTo>
                  <a:pt x="3383" y="454"/>
                </a:lnTo>
                <a:lnTo>
                  <a:pt x="3383" y="454"/>
                </a:lnTo>
                <a:lnTo>
                  <a:pt x="3383" y="454"/>
                </a:lnTo>
                <a:lnTo>
                  <a:pt x="3384" y="454"/>
                </a:lnTo>
                <a:lnTo>
                  <a:pt x="3385" y="455"/>
                </a:lnTo>
                <a:lnTo>
                  <a:pt x="3386" y="455"/>
                </a:lnTo>
                <a:lnTo>
                  <a:pt x="3387" y="455"/>
                </a:lnTo>
                <a:lnTo>
                  <a:pt x="3388" y="455"/>
                </a:lnTo>
                <a:lnTo>
                  <a:pt x="3388" y="455"/>
                </a:lnTo>
                <a:lnTo>
                  <a:pt x="3389" y="455"/>
                </a:lnTo>
                <a:lnTo>
                  <a:pt x="3390" y="456"/>
                </a:lnTo>
                <a:lnTo>
                  <a:pt x="3390" y="457"/>
                </a:lnTo>
                <a:lnTo>
                  <a:pt x="3391" y="457"/>
                </a:lnTo>
                <a:lnTo>
                  <a:pt x="3392" y="458"/>
                </a:lnTo>
                <a:lnTo>
                  <a:pt x="3393" y="458"/>
                </a:lnTo>
                <a:lnTo>
                  <a:pt x="3393" y="459"/>
                </a:lnTo>
                <a:lnTo>
                  <a:pt x="3394" y="459"/>
                </a:lnTo>
                <a:lnTo>
                  <a:pt x="3395" y="460"/>
                </a:lnTo>
                <a:lnTo>
                  <a:pt x="3396" y="460"/>
                </a:lnTo>
                <a:lnTo>
                  <a:pt x="3396" y="460"/>
                </a:lnTo>
                <a:lnTo>
                  <a:pt x="3397" y="460"/>
                </a:lnTo>
                <a:lnTo>
                  <a:pt x="3398" y="460"/>
                </a:lnTo>
                <a:lnTo>
                  <a:pt x="3398" y="460"/>
                </a:lnTo>
                <a:lnTo>
                  <a:pt x="3399" y="460"/>
                </a:lnTo>
                <a:lnTo>
                  <a:pt x="3400" y="459"/>
                </a:lnTo>
                <a:lnTo>
                  <a:pt x="3401" y="457"/>
                </a:lnTo>
                <a:lnTo>
                  <a:pt x="3402" y="455"/>
                </a:lnTo>
                <a:lnTo>
                  <a:pt x="3402" y="455"/>
                </a:lnTo>
                <a:lnTo>
                  <a:pt x="3403" y="455"/>
                </a:lnTo>
                <a:lnTo>
                  <a:pt x="3403" y="453"/>
                </a:lnTo>
                <a:lnTo>
                  <a:pt x="3404" y="453"/>
                </a:lnTo>
                <a:lnTo>
                  <a:pt x="3404" y="451"/>
                </a:lnTo>
                <a:lnTo>
                  <a:pt x="3404" y="450"/>
                </a:lnTo>
                <a:lnTo>
                  <a:pt x="3405" y="450"/>
                </a:lnTo>
                <a:lnTo>
                  <a:pt x="3406" y="449"/>
                </a:lnTo>
                <a:lnTo>
                  <a:pt x="3407" y="447"/>
                </a:lnTo>
                <a:lnTo>
                  <a:pt x="3408" y="445"/>
                </a:lnTo>
                <a:lnTo>
                  <a:pt x="3409" y="444"/>
                </a:lnTo>
                <a:lnTo>
                  <a:pt x="3409" y="443"/>
                </a:lnTo>
                <a:lnTo>
                  <a:pt x="3409" y="442"/>
                </a:lnTo>
                <a:lnTo>
                  <a:pt x="3410" y="441"/>
                </a:lnTo>
                <a:lnTo>
                  <a:pt x="3411" y="440"/>
                </a:lnTo>
                <a:lnTo>
                  <a:pt x="3412" y="439"/>
                </a:lnTo>
                <a:lnTo>
                  <a:pt x="3412" y="439"/>
                </a:lnTo>
                <a:lnTo>
                  <a:pt x="3413" y="438"/>
                </a:lnTo>
                <a:lnTo>
                  <a:pt x="3414" y="437"/>
                </a:lnTo>
                <a:lnTo>
                  <a:pt x="3414" y="437"/>
                </a:lnTo>
                <a:lnTo>
                  <a:pt x="3414" y="435"/>
                </a:lnTo>
                <a:lnTo>
                  <a:pt x="3414" y="435"/>
                </a:lnTo>
                <a:lnTo>
                  <a:pt x="3414" y="434"/>
                </a:lnTo>
                <a:lnTo>
                  <a:pt x="3414" y="434"/>
                </a:lnTo>
                <a:lnTo>
                  <a:pt x="3416" y="433"/>
                </a:lnTo>
                <a:lnTo>
                  <a:pt x="3417" y="432"/>
                </a:lnTo>
                <a:lnTo>
                  <a:pt x="3418" y="431"/>
                </a:lnTo>
                <a:lnTo>
                  <a:pt x="3419" y="430"/>
                </a:lnTo>
                <a:lnTo>
                  <a:pt x="3419" y="429"/>
                </a:lnTo>
                <a:lnTo>
                  <a:pt x="3420" y="429"/>
                </a:lnTo>
                <a:lnTo>
                  <a:pt x="3420" y="429"/>
                </a:lnTo>
                <a:lnTo>
                  <a:pt x="3421" y="428"/>
                </a:lnTo>
                <a:lnTo>
                  <a:pt x="3422" y="428"/>
                </a:lnTo>
                <a:lnTo>
                  <a:pt x="3422" y="427"/>
                </a:lnTo>
                <a:lnTo>
                  <a:pt x="3423" y="427"/>
                </a:lnTo>
                <a:lnTo>
                  <a:pt x="3424" y="426"/>
                </a:lnTo>
                <a:lnTo>
                  <a:pt x="3424" y="426"/>
                </a:lnTo>
                <a:lnTo>
                  <a:pt x="3425" y="425"/>
                </a:lnTo>
                <a:lnTo>
                  <a:pt x="3426" y="425"/>
                </a:lnTo>
                <a:lnTo>
                  <a:pt x="3426" y="424"/>
                </a:lnTo>
                <a:lnTo>
                  <a:pt x="3427" y="424"/>
                </a:lnTo>
                <a:lnTo>
                  <a:pt x="3428" y="424"/>
                </a:lnTo>
                <a:lnTo>
                  <a:pt x="3429" y="423"/>
                </a:lnTo>
                <a:lnTo>
                  <a:pt x="3429" y="422"/>
                </a:lnTo>
                <a:lnTo>
                  <a:pt x="3430" y="421"/>
                </a:lnTo>
                <a:lnTo>
                  <a:pt x="3431" y="420"/>
                </a:lnTo>
                <a:lnTo>
                  <a:pt x="3432" y="419"/>
                </a:lnTo>
                <a:lnTo>
                  <a:pt x="3433" y="419"/>
                </a:lnTo>
                <a:lnTo>
                  <a:pt x="3433" y="418"/>
                </a:lnTo>
                <a:lnTo>
                  <a:pt x="3433" y="418"/>
                </a:lnTo>
                <a:lnTo>
                  <a:pt x="3434" y="417"/>
                </a:lnTo>
                <a:lnTo>
                  <a:pt x="3434" y="417"/>
                </a:lnTo>
                <a:lnTo>
                  <a:pt x="3435" y="417"/>
                </a:lnTo>
                <a:lnTo>
                  <a:pt x="3435" y="418"/>
                </a:lnTo>
                <a:lnTo>
                  <a:pt x="3436" y="418"/>
                </a:lnTo>
                <a:lnTo>
                  <a:pt x="3436" y="419"/>
                </a:lnTo>
                <a:lnTo>
                  <a:pt x="3437" y="419"/>
                </a:lnTo>
                <a:lnTo>
                  <a:pt x="3438" y="419"/>
                </a:lnTo>
                <a:lnTo>
                  <a:pt x="3439" y="419"/>
                </a:lnTo>
                <a:lnTo>
                  <a:pt x="3439" y="419"/>
                </a:lnTo>
                <a:lnTo>
                  <a:pt x="3440" y="419"/>
                </a:lnTo>
                <a:lnTo>
                  <a:pt x="3440" y="420"/>
                </a:lnTo>
                <a:lnTo>
                  <a:pt x="3441" y="421"/>
                </a:lnTo>
                <a:lnTo>
                  <a:pt x="3442" y="421"/>
                </a:lnTo>
                <a:lnTo>
                  <a:pt x="3443" y="421"/>
                </a:lnTo>
                <a:lnTo>
                  <a:pt x="3444" y="422"/>
                </a:lnTo>
                <a:lnTo>
                  <a:pt x="3445" y="422"/>
                </a:lnTo>
                <a:lnTo>
                  <a:pt x="3445" y="423"/>
                </a:lnTo>
                <a:lnTo>
                  <a:pt x="3445" y="423"/>
                </a:lnTo>
                <a:lnTo>
                  <a:pt x="3445" y="423"/>
                </a:lnTo>
                <a:lnTo>
                  <a:pt x="3445" y="424"/>
                </a:lnTo>
                <a:lnTo>
                  <a:pt x="3446" y="424"/>
                </a:lnTo>
                <a:lnTo>
                  <a:pt x="3446" y="424"/>
                </a:lnTo>
                <a:lnTo>
                  <a:pt x="3447" y="424"/>
                </a:lnTo>
                <a:lnTo>
                  <a:pt x="3448" y="424"/>
                </a:lnTo>
                <a:lnTo>
                  <a:pt x="3449" y="424"/>
                </a:lnTo>
                <a:lnTo>
                  <a:pt x="3450" y="424"/>
                </a:lnTo>
                <a:lnTo>
                  <a:pt x="3450" y="424"/>
                </a:lnTo>
                <a:lnTo>
                  <a:pt x="3451" y="424"/>
                </a:lnTo>
                <a:lnTo>
                  <a:pt x="3451" y="424"/>
                </a:lnTo>
                <a:lnTo>
                  <a:pt x="3452" y="424"/>
                </a:lnTo>
                <a:lnTo>
                  <a:pt x="3453" y="424"/>
                </a:lnTo>
                <a:lnTo>
                  <a:pt x="3454" y="424"/>
                </a:lnTo>
                <a:lnTo>
                  <a:pt x="3455" y="424"/>
                </a:lnTo>
                <a:lnTo>
                  <a:pt x="3455" y="424"/>
                </a:lnTo>
                <a:lnTo>
                  <a:pt x="3456" y="425"/>
                </a:lnTo>
                <a:lnTo>
                  <a:pt x="3457" y="425"/>
                </a:lnTo>
                <a:lnTo>
                  <a:pt x="3457" y="426"/>
                </a:lnTo>
                <a:lnTo>
                  <a:pt x="3457" y="426"/>
                </a:lnTo>
                <a:lnTo>
                  <a:pt x="3457" y="427"/>
                </a:lnTo>
                <a:lnTo>
                  <a:pt x="3458" y="427"/>
                </a:lnTo>
                <a:lnTo>
                  <a:pt x="3459" y="427"/>
                </a:lnTo>
                <a:lnTo>
                  <a:pt x="3460" y="428"/>
                </a:lnTo>
                <a:lnTo>
                  <a:pt x="3460" y="429"/>
                </a:lnTo>
                <a:lnTo>
                  <a:pt x="3460" y="429"/>
                </a:lnTo>
                <a:lnTo>
                  <a:pt x="3461" y="430"/>
                </a:lnTo>
                <a:lnTo>
                  <a:pt x="3462" y="431"/>
                </a:lnTo>
                <a:lnTo>
                  <a:pt x="3463" y="431"/>
                </a:lnTo>
                <a:lnTo>
                  <a:pt x="3463" y="430"/>
                </a:lnTo>
                <a:lnTo>
                  <a:pt x="3464" y="430"/>
                </a:lnTo>
                <a:lnTo>
                  <a:pt x="3464" y="431"/>
                </a:lnTo>
                <a:lnTo>
                  <a:pt x="3465" y="432"/>
                </a:lnTo>
                <a:lnTo>
                  <a:pt x="3465" y="432"/>
                </a:lnTo>
                <a:lnTo>
                  <a:pt x="3465" y="431"/>
                </a:lnTo>
                <a:lnTo>
                  <a:pt x="3466" y="431"/>
                </a:lnTo>
                <a:lnTo>
                  <a:pt x="3467" y="431"/>
                </a:lnTo>
                <a:lnTo>
                  <a:pt x="3468" y="431"/>
                </a:lnTo>
                <a:lnTo>
                  <a:pt x="3469" y="430"/>
                </a:lnTo>
                <a:lnTo>
                  <a:pt x="3470" y="430"/>
                </a:lnTo>
                <a:lnTo>
                  <a:pt x="3470" y="429"/>
                </a:lnTo>
                <a:lnTo>
                  <a:pt x="3470" y="429"/>
                </a:lnTo>
                <a:lnTo>
                  <a:pt x="3471" y="429"/>
                </a:lnTo>
                <a:lnTo>
                  <a:pt x="3472" y="428"/>
                </a:lnTo>
                <a:lnTo>
                  <a:pt x="3473" y="428"/>
                </a:lnTo>
                <a:lnTo>
                  <a:pt x="3473" y="427"/>
                </a:lnTo>
                <a:lnTo>
                  <a:pt x="3474" y="426"/>
                </a:lnTo>
                <a:lnTo>
                  <a:pt x="3475" y="425"/>
                </a:lnTo>
                <a:lnTo>
                  <a:pt x="3475" y="424"/>
                </a:lnTo>
                <a:lnTo>
                  <a:pt x="3476" y="424"/>
                </a:lnTo>
                <a:lnTo>
                  <a:pt x="3476" y="424"/>
                </a:lnTo>
                <a:lnTo>
                  <a:pt x="3476" y="423"/>
                </a:lnTo>
                <a:lnTo>
                  <a:pt x="3477" y="422"/>
                </a:lnTo>
                <a:lnTo>
                  <a:pt x="3478" y="422"/>
                </a:lnTo>
                <a:lnTo>
                  <a:pt x="3479" y="422"/>
                </a:lnTo>
                <a:lnTo>
                  <a:pt x="3480" y="422"/>
                </a:lnTo>
                <a:lnTo>
                  <a:pt x="3481" y="422"/>
                </a:lnTo>
                <a:lnTo>
                  <a:pt x="3481" y="422"/>
                </a:lnTo>
                <a:lnTo>
                  <a:pt x="3482" y="422"/>
                </a:lnTo>
                <a:lnTo>
                  <a:pt x="3482" y="422"/>
                </a:lnTo>
                <a:lnTo>
                  <a:pt x="3482" y="421"/>
                </a:lnTo>
                <a:lnTo>
                  <a:pt x="3483" y="421"/>
                </a:lnTo>
                <a:lnTo>
                  <a:pt x="3484" y="420"/>
                </a:lnTo>
                <a:lnTo>
                  <a:pt x="3485" y="420"/>
                </a:lnTo>
                <a:lnTo>
                  <a:pt x="3486" y="421"/>
                </a:lnTo>
                <a:lnTo>
                  <a:pt x="3486" y="422"/>
                </a:lnTo>
                <a:lnTo>
                  <a:pt x="3487" y="424"/>
                </a:lnTo>
                <a:lnTo>
                  <a:pt x="3488" y="424"/>
                </a:lnTo>
                <a:lnTo>
                  <a:pt x="3488" y="424"/>
                </a:lnTo>
                <a:lnTo>
                  <a:pt x="3488" y="425"/>
                </a:lnTo>
                <a:lnTo>
                  <a:pt x="3489" y="427"/>
                </a:lnTo>
                <a:lnTo>
                  <a:pt x="3490" y="427"/>
                </a:lnTo>
                <a:lnTo>
                  <a:pt x="3490" y="428"/>
                </a:lnTo>
                <a:lnTo>
                  <a:pt x="3491" y="428"/>
                </a:lnTo>
                <a:lnTo>
                  <a:pt x="3491" y="429"/>
                </a:lnTo>
                <a:lnTo>
                  <a:pt x="3492" y="429"/>
                </a:lnTo>
                <a:lnTo>
                  <a:pt x="3493" y="430"/>
                </a:lnTo>
                <a:lnTo>
                  <a:pt x="3493" y="431"/>
                </a:lnTo>
                <a:lnTo>
                  <a:pt x="3494" y="432"/>
                </a:lnTo>
                <a:lnTo>
                  <a:pt x="3494" y="433"/>
                </a:lnTo>
                <a:lnTo>
                  <a:pt x="3495" y="434"/>
                </a:lnTo>
                <a:lnTo>
                  <a:pt x="3496" y="434"/>
                </a:lnTo>
                <a:lnTo>
                  <a:pt x="3496" y="435"/>
                </a:lnTo>
                <a:lnTo>
                  <a:pt x="3497" y="436"/>
                </a:lnTo>
                <a:lnTo>
                  <a:pt x="3497" y="437"/>
                </a:lnTo>
                <a:lnTo>
                  <a:pt x="3498" y="438"/>
                </a:lnTo>
                <a:lnTo>
                  <a:pt x="3499" y="438"/>
                </a:lnTo>
                <a:lnTo>
                  <a:pt x="3500" y="438"/>
                </a:lnTo>
                <a:lnTo>
                  <a:pt x="3500" y="439"/>
                </a:lnTo>
                <a:lnTo>
                  <a:pt x="3501" y="440"/>
                </a:lnTo>
                <a:lnTo>
                  <a:pt x="3501" y="440"/>
                </a:lnTo>
                <a:lnTo>
                  <a:pt x="3501" y="442"/>
                </a:lnTo>
                <a:lnTo>
                  <a:pt x="3501" y="442"/>
                </a:lnTo>
                <a:lnTo>
                  <a:pt x="3502" y="443"/>
                </a:lnTo>
                <a:lnTo>
                  <a:pt x="3503" y="444"/>
                </a:lnTo>
                <a:lnTo>
                  <a:pt x="3504" y="446"/>
                </a:lnTo>
                <a:lnTo>
                  <a:pt x="3505" y="447"/>
                </a:lnTo>
                <a:lnTo>
                  <a:pt x="3506" y="447"/>
                </a:lnTo>
                <a:lnTo>
                  <a:pt x="3506" y="446"/>
                </a:lnTo>
                <a:lnTo>
                  <a:pt x="3506" y="445"/>
                </a:lnTo>
                <a:lnTo>
                  <a:pt x="3507" y="444"/>
                </a:lnTo>
                <a:lnTo>
                  <a:pt x="3507" y="445"/>
                </a:lnTo>
                <a:lnTo>
                  <a:pt x="3508" y="444"/>
                </a:lnTo>
                <a:lnTo>
                  <a:pt x="3509" y="443"/>
                </a:lnTo>
                <a:lnTo>
                  <a:pt x="3510" y="442"/>
                </a:lnTo>
                <a:lnTo>
                  <a:pt x="3511" y="442"/>
                </a:lnTo>
                <a:lnTo>
                  <a:pt x="3511" y="440"/>
                </a:lnTo>
                <a:lnTo>
                  <a:pt x="3512" y="439"/>
                </a:lnTo>
                <a:lnTo>
                  <a:pt x="3512" y="439"/>
                </a:lnTo>
                <a:lnTo>
                  <a:pt x="3512" y="439"/>
                </a:lnTo>
                <a:lnTo>
                  <a:pt x="3513" y="439"/>
                </a:lnTo>
                <a:lnTo>
                  <a:pt x="3514" y="439"/>
                </a:lnTo>
                <a:lnTo>
                  <a:pt x="3515" y="439"/>
                </a:lnTo>
                <a:lnTo>
                  <a:pt x="3516" y="439"/>
                </a:lnTo>
                <a:lnTo>
                  <a:pt x="3517" y="440"/>
                </a:lnTo>
                <a:lnTo>
                  <a:pt x="3517" y="440"/>
                </a:lnTo>
                <a:lnTo>
                  <a:pt x="3518" y="441"/>
                </a:lnTo>
                <a:lnTo>
                  <a:pt x="3519" y="443"/>
                </a:lnTo>
                <a:lnTo>
                  <a:pt x="3519" y="444"/>
                </a:lnTo>
                <a:lnTo>
                  <a:pt x="3520" y="444"/>
                </a:lnTo>
                <a:lnTo>
                  <a:pt x="3521" y="444"/>
                </a:lnTo>
                <a:lnTo>
                  <a:pt x="3522" y="444"/>
                </a:lnTo>
                <a:lnTo>
                  <a:pt x="3522" y="445"/>
                </a:lnTo>
                <a:lnTo>
                  <a:pt x="3523" y="445"/>
                </a:lnTo>
                <a:lnTo>
                  <a:pt x="3524" y="445"/>
                </a:lnTo>
                <a:lnTo>
                  <a:pt x="3525" y="445"/>
                </a:lnTo>
                <a:lnTo>
                  <a:pt x="3525" y="446"/>
                </a:lnTo>
                <a:lnTo>
                  <a:pt x="3526" y="446"/>
                </a:lnTo>
                <a:lnTo>
                  <a:pt x="3527" y="446"/>
                </a:lnTo>
                <a:lnTo>
                  <a:pt x="3527" y="447"/>
                </a:lnTo>
                <a:lnTo>
                  <a:pt x="3528" y="447"/>
                </a:lnTo>
                <a:lnTo>
                  <a:pt x="3529" y="447"/>
                </a:lnTo>
                <a:lnTo>
                  <a:pt x="3530" y="447"/>
                </a:lnTo>
                <a:lnTo>
                  <a:pt x="3531" y="448"/>
                </a:lnTo>
                <a:lnTo>
                  <a:pt x="3531" y="448"/>
                </a:lnTo>
                <a:lnTo>
                  <a:pt x="3532" y="448"/>
                </a:lnTo>
                <a:lnTo>
                  <a:pt x="3532" y="448"/>
                </a:lnTo>
                <a:lnTo>
                  <a:pt x="3532" y="449"/>
                </a:lnTo>
                <a:lnTo>
                  <a:pt x="3533" y="449"/>
                </a:lnTo>
                <a:lnTo>
                  <a:pt x="3534" y="449"/>
                </a:lnTo>
                <a:lnTo>
                  <a:pt x="3534" y="449"/>
                </a:lnTo>
                <a:lnTo>
                  <a:pt x="3535" y="449"/>
                </a:lnTo>
                <a:lnTo>
                  <a:pt x="3536" y="450"/>
                </a:lnTo>
                <a:lnTo>
                  <a:pt x="3537" y="451"/>
                </a:lnTo>
                <a:lnTo>
                  <a:pt x="3537" y="451"/>
                </a:lnTo>
                <a:lnTo>
                  <a:pt x="3537" y="451"/>
                </a:lnTo>
                <a:lnTo>
                  <a:pt x="3538" y="451"/>
                </a:lnTo>
                <a:lnTo>
                  <a:pt x="3538" y="451"/>
                </a:lnTo>
                <a:lnTo>
                  <a:pt x="3539" y="451"/>
                </a:lnTo>
                <a:lnTo>
                  <a:pt x="3540" y="452"/>
                </a:lnTo>
                <a:lnTo>
                  <a:pt x="3541" y="453"/>
                </a:lnTo>
                <a:lnTo>
                  <a:pt x="3542" y="453"/>
                </a:lnTo>
                <a:lnTo>
                  <a:pt x="3542" y="453"/>
                </a:lnTo>
                <a:lnTo>
                  <a:pt x="3543" y="453"/>
                </a:lnTo>
                <a:lnTo>
                  <a:pt x="3543" y="453"/>
                </a:lnTo>
                <a:lnTo>
                  <a:pt x="3543" y="454"/>
                </a:lnTo>
                <a:lnTo>
                  <a:pt x="3544" y="454"/>
                </a:lnTo>
                <a:lnTo>
                  <a:pt x="3545" y="455"/>
                </a:lnTo>
                <a:lnTo>
                  <a:pt x="3546" y="455"/>
                </a:lnTo>
                <a:lnTo>
                  <a:pt x="3547" y="455"/>
                </a:lnTo>
                <a:lnTo>
                  <a:pt x="3548" y="455"/>
                </a:lnTo>
                <a:lnTo>
                  <a:pt x="3548" y="455"/>
                </a:lnTo>
                <a:lnTo>
                  <a:pt x="3549" y="455"/>
                </a:lnTo>
                <a:lnTo>
                  <a:pt x="3549" y="455"/>
                </a:lnTo>
                <a:lnTo>
                  <a:pt x="3550" y="455"/>
                </a:lnTo>
                <a:lnTo>
                  <a:pt x="3551" y="456"/>
                </a:lnTo>
                <a:lnTo>
                  <a:pt x="3552" y="458"/>
                </a:lnTo>
                <a:lnTo>
                  <a:pt x="3553" y="459"/>
                </a:lnTo>
                <a:lnTo>
                  <a:pt x="3553" y="459"/>
                </a:lnTo>
                <a:lnTo>
                  <a:pt x="3553" y="460"/>
                </a:lnTo>
                <a:lnTo>
                  <a:pt x="3554" y="460"/>
                </a:lnTo>
                <a:lnTo>
                  <a:pt x="3554" y="460"/>
                </a:lnTo>
                <a:lnTo>
                  <a:pt x="3555" y="461"/>
                </a:lnTo>
                <a:lnTo>
                  <a:pt x="3556" y="462"/>
                </a:lnTo>
                <a:lnTo>
                  <a:pt x="3556" y="463"/>
                </a:lnTo>
                <a:lnTo>
                  <a:pt x="3557" y="463"/>
                </a:lnTo>
                <a:lnTo>
                  <a:pt x="3558" y="464"/>
                </a:lnTo>
                <a:lnTo>
                  <a:pt x="3558" y="465"/>
                </a:lnTo>
                <a:lnTo>
                  <a:pt x="3559" y="465"/>
                </a:lnTo>
                <a:lnTo>
                  <a:pt x="3560" y="465"/>
                </a:lnTo>
                <a:lnTo>
                  <a:pt x="3561" y="465"/>
                </a:lnTo>
                <a:lnTo>
                  <a:pt x="3562" y="466"/>
                </a:lnTo>
                <a:lnTo>
                  <a:pt x="3562" y="467"/>
                </a:lnTo>
                <a:lnTo>
                  <a:pt x="3563" y="467"/>
                </a:lnTo>
                <a:lnTo>
                  <a:pt x="3563" y="467"/>
                </a:lnTo>
                <a:lnTo>
                  <a:pt x="3564" y="467"/>
                </a:lnTo>
                <a:lnTo>
                  <a:pt x="3564" y="468"/>
                </a:lnTo>
                <a:lnTo>
                  <a:pt x="3565" y="468"/>
                </a:lnTo>
                <a:lnTo>
                  <a:pt x="3566" y="468"/>
                </a:lnTo>
                <a:lnTo>
                  <a:pt x="3567" y="467"/>
                </a:lnTo>
                <a:lnTo>
                  <a:pt x="3568" y="466"/>
                </a:lnTo>
                <a:lnTo>
                  <a:pt x="3568" y="465"/>
                </a:lnTo>
                <a:lnTo>
                  <a:pt x="3568" y="465"/>
                </a:lnTo>
                <a:lnTo>
                  <a:pt x="3569" y="465"/>
                </a:lnTo>
                <a:lnTo>
                  <a:pt x="3570" y="465"/>
                </a:lnTo>
                <a:lnTo>
                  <a:pt x="3571" y="465"/>
                </a:lnTo>
                <a:lnTo>
                  <a:pt x="3572" y="465"/>
                </a:lnTo>
                <a:lnTo>
                  <a:pt x="3572" y="466"/>
                </a:lnTo>
                <a:lnTo>
                  <a:pt x="3573" y="466"/>
                </a:lnTo>
                <a:lnTo>
                  <a:pt x="3573" y="467"/>
                </a:lnTo>
                <a:lnTo>
                  <a:pt x="3573" y="468"/>
                </a:lnTo>
                <a:lnTo>
                  <a:pt x="3574" y="469"/>
                </a:lnTo>
                <a:lnTo>
                  <a:pt x="3574" y="469"/>
                </a:lnTo>
                <a:lnTo>
                  <a:pt x="3574" y="470"/>
                </a:lnTo>
                <a:lnTo>
                  <a:pt x="3575" y="470"/>
                </a:lnTo>
                <a:lnTo>
                  <a:pt x="3575" y="471"/>
                </a:lnTo>
                <a:lnTo>
                  <a:pt x="3576" y="471"/>
                </a:lnTo>
                <a:lnTo>
                  <a:pt x="3576" y="472"/>
                </a:lnTo>
                <a:lnTo>
                  <a:pt x="3577" y="472"/>
                </a:lnTo>
                <a:lnTo>
                  <a:pt x="3578" y="473"/>
                </a:lnTo>
                <a:lnTo>
                  <a:pt x="3578" y="474"/>
                </a:lnTo>
                <a:lnTo>
                  <a:pt x="3578" y="475"/>
                </a:lnTo>
                <a:lnTo>
                  <a:pt x="3579" y="475"/>
                </a:lnTo>
                <a:lnTo>
                  <a:pt x="3580" y="476"/>
                </a:lnTo>
                <a:lnTo>
                  <a:pt x="3580" y="478"/>
                </a:lnTo>
                <a:lnTo>
                  <a:pt x="3581" y="479"/>
                </a:lnTo>
                <a:lnTo>
                  <a:pt x="3582" y="480"/>
                </a:lnTo>
                <a:lnTo>
                  <a:pt x="3583" y="480"/>
                </a:lnTo>
                <a:lnTo>
                  <a:pt x="3584" y="480"/>
                </a:lnTo>
                <a:lnTo>
                  <a:pt x="3584" y="481"/>
                </a:lnTo>
                <a:lnTo>
                  <a:pt x="3585" y="482"/>
                </a:lnTo>
                <a:lnTo>
                  <a:pt x="3586" y="482"/>
                </a:lnTo>
                <a:lnTo>
                  <a:pt x="3586" y="482"/>
                </a:lnTo>
                <a:lnTo>
                  <a:pt x="3586" y="483"/>
                </a:lnTo>
                <a:lnTo>
                  <a:pt x="3587" y="483"/>
                </a:lnTo>
                <a:lnTo>
                  <a:pt x="3588" y="483"/>
                </a:lnTo>
                <a:lnTo>
                  <a:pt x="3588" y="484"/>
                </a:lnTo>
                <a:lnTo>
                  <a:pt x="3589" y="485"/>
                </a:lnTo>
                <a:lnTo>
                  <a:pt x="3589" y="485"/>
                </a:lnTo>
                <a:lnTo>
                  <a:pt x="3590" y="487"/>
                </a:lnTo>
                <a:lnTo>
                  <a:pt x="3591" y="488"/>
                </a:lnTo>
                <a:lnTo>
                  <a:pt x="3592" y="489"/>
                </a:lnTo>
                <a:lnTo>
                  <a:pt x="3593" y="490"/>
                </a:lnTo>
                <a:lnTo>
                  <a:pt x="3593" y="491"/>
                </a:lnTo>
                <a:lnTo>
                  <a:pt x="3593" y="491"/>
                </a:lnTo>
                <a:lnTo>
                  <a:pt x="3594" y="491"/>
                </a:lnTo>
                <a:lnTo>
                  <a:pt x="3594" y="491"/>
                </a:lnTo>
                <a:lnTo>
                  <a:pt x="3595" y="491"/>
                </a:lnTo>
                <a:lnTo>
                  <a:pt x="3596" y="491"/>
                </a:lnTo>
                <a:lnTo>
                  <a:pt x="3597" y="491"/>
                </a:lnTo>
                <a:lnTo>
                  <a:pt x="3597" y="492"/>
                </a:lnTo>
                <a:lnTo>
                  <a:pt x="3598" y="492"/>
                </a:lnTo>
                <a:lnTo>
                  <a:pt x="3599" y="492"/>
                </a:lnTo>
                <a:lnTo>
                  <a:pt x="3599" y="492"/>
                </a:lnTo>
                <a:lnTo>
                  <a:pt x="3599" y="492"/>
                </a:lnTo>
                <a:lnTo>
                  <a:pt x="3600" y="492"/>
                </a:lnTo>
                <a:lnTo>
                  <a:pt x="3601" y="493"/>
                </a:lnTo>
                <a:lnTo>
                  <a:pt x="3602" y="493"/>
                </a:lnTo>
                <a:lnTo>
                  <a:pt x="3603" y="493"/>
                </a:lnTo>
                <a:lnTo>
                  <a:pt x="3604" y="494"/>
                </a:lnTo>
                <a:lnTo>
                  <a:pt x="3604" y="494"/>
                </a:lnTo>
                <a:lnTo>
                  <a:pt x="3604" y="494"/>
                </a:lnTo>
                <a:lnTo>
                  <a:pt x="3605" y="494"/>
                </a:lnTo>
                <a:lnTo>
                  <a:pt x="3605" y="495"/>
                </a:lnTo>
                <a:lnTo>
                  <a:pt x="3606" y="495"/>
                </a:lnTo>
                <a:lnTo>
                  <a:pt x="3607" y="495"/>
                </a:lnTo>
                <a:lnTo>
                  <a:pt x="3608" y="495"/>
                </a:lnTo>
                <a:lnTo>
                  <a:pt x="3608" y="496"/>
                </a:lnTo>
                <a:lnTo>
                  <a:pt x="3609" y="496"/>
                </a:lnTo>
                <a:lnTo>
                  <a:pt x="3609" y="496"/>
                </a:lnTo>
                <a:lnTo>
                  <a:pt x="3610" y="496"/>
                </a:lnTo>
                <a:lnTo>
                  <a:pt x="3611" y="496"/>
                </a:lnTo>
                <a:lnTo>
                  <a:pt x="3611" y="496"/>
                </a:lnTo>
                <a:lnTo>
                  <a:pt x="3612" y="496"/>
                </a:lnTo>
                <a:lnTo>
                  <a:pt x="3613" y="496"/>
                </a:lnTo>
                <a:lnTo>
                  <a:pt x="3613" y="497"/>
                </a:lnTo>
                <a:lnTo>
                  <a:pt x="3614" y="497"/>
                </a:lnTo>
                <a:lnTo>
                  <a:pt x="3614" y="496"/>
                </a:lnTo>
                <a:lnTo>
                  <a:pt x="3615" y="496"/>
                </a:lnTo>
                <a:lnTo>
                  <a:pt x="3616" y="496"/>
                </a:lnTo>
                <a:lnTo>
                  <a:pt x="3617" y="495"/>
                </a:lnTo>
                <a:lnTo>
                  <a:pt x="3617" y="495"/>
                </a:lnTo>
                <a:lnTo>
                  <a:pt x="3617" y="494"/>
                </a:lnTo>
                <a:lnTo>
                  <a:pt x="3618" y="494"/>
                </a:lnTo>
                <a:lnTo>
                  <a:pt x="3619" y="494"/>
                </a:lnTo>
                <a:lnTo>
                  <a:pt x="3619" y="493"/>
                </a:lnTo>
                <a:lnTo>
                  <a:pt x="3620" y="493"/>
                </a:lnTo>
                <a:lnTo>
                  <a:pt x="3620" y="493"/>
                </a:lnTo>
                <a:lnTo>
                  <a:pt x="3620" y="492"/>
                </a:lnTo>
                <a:lnTo>
                  <a:pt x="3621" y="492"/>
                </a:lnTo>
                <a:lnTo>
                  <a:pt x="3622" y="492"/>
                </a:lnTo>
                <a:lnTo>
                  <a:pt x="3623" y="491"/>
                </a:lnTo>
                <a:lnTo>
                  <a:pt x="3623" y="491"/>
                </a:lnTo>
                <a:lnTo>
                  <a:pt x="3624" y="491"/>
                </a:lnTo>
                <a:lnTo>
                  <a:pt x="3625" y="491"/>
                </a:lnTo>
                <a:lnTo>
                  <a:pt x="3625" y="490"/>
                </a:lnTo>
                <a:lnTo>
                  <a:pt x="3625" y="490"/>
                </a:lnTo>
                <a:lnTo>
                  <a:pt x="3625" y="489"/>
                </a:lnTo>
                <a:lnTo>
                  <a:pt x="3626" y="489"/>
                </a:lnTo>
                <a:lnTo>
                  <a:pt x="3627" y="488"/>
                </a:lnTo>
                <a:lnTo>
                  <a:pt x="3628" y="489"/>
                </a:lnTo>
                <a:lnTo>
                  <a:pt x="3629" y="489"/>
                </a:lnTo>
                <a:lnTo>
                  <a:pt x="3630" y="489"/>
                </a:lnTo>
                <a:lnTo>
                  <a:pt x="3630" y="489"/>
                </a:lnTo>
                <a:lnTo>
                  <a:pt x="3630" y="490"/>
                </a:lnTo>
                <a:lnTo>
                  <a:pt x="3631" y="490"/>
                </a:lnTo>
                <a:lnTo>
                  <a:pt x="3632" y="490"/>
                </a:lnTo>
                <a:lnTo>
                  <a:pt x="3633" y="489"/>
                </a:lnTo>
                <a:lnTo>
                  <a:pt x="3634" y="488"/>
                </a:lnTo>
                <a:lnTo>
                  <a:pt x="3635" y="488"/>
                </a:lnTo>
                <a:lnTo>
                  <a:pt x="3635" y="487"/>
                </a:lnTo>
                <a:lnTo>
                  <a:pt x="3635" y="486"/>
                </a:lnTo>
                <a:lnTo>
                  <a:pt x="3636" y="485"/>
                </a:lnTo>
                <a:lnTo>
                  <a:pt x="3637" y="485"/>
                </a:lnTo>
                <a:lnTo>
                  <a:pt x="3638" y="485"/>
                </a:lnTo>
                <a:lnTo>
                  <a:pt x="3639" y="485"/>
                </a:lnTo>
                <a:lnTo>
                  <a:pt x="3639" y="484"/>
                </a:lnTo>
                <a:lnTo>
                  <a:pt x="3640" y="484"/>
                </a:lnTo>
                <a:lnTo>
                  <a:pt x="3640" y="483"/>
                </a:lnTo>
                <a:lnTo>
                  <a:pt x="3640" y="483"/>
                </a:lnTo>
                <a:lnTo>
                  <a:pt x="3641" y="483"/>
                </a:lnTo>
                <a:lnTo>
                  <a:pt x="3641" y="482"/>
                </a:lnTo>
                <a:lnTo>
                  <a:pt x="3642" y="481"/>
                </a:lnTo>
                <a:lnTo>
                  <a:pt x="3643" y="481"/>
                </a:lnTo>
                <a:lnTo>
                  <a:pt x="3643" y="480"/>
                </a:lnTo>
                <a:lnTo>
                  <a:pt x="3644" y="480"/>
                </a:lnTo>
                <a:lnTo>
                  <a:pt x="3645" y="480"/>
                </a:lnTo>
                <a:lnTo>
                  <a:pt x="3645" y="480"/>
                </a:lnTo>
                <a:lnTo>
                  <a:pt x="3645" y="479"/>
                </a:lnTo>
                <a:lnTo>
                  <a:pt x="3646" y="479"/>
                </a:lnTo>
                <a:lnTo>
                  <a:pt x="3647" y="479"/>
                </a:lnTo>
                <a:lnTo>
                  <a:pt x="3648" y="478"/>
                </a:lnTo>
                <a:lnTo>
                  <a:pt x="3648" y="478"/>
                </a:lnTo>
                <a:lnTo>
                  <a:pt x="3648" y="477"/>
                </a:lnTo>
                <a:lnTo>
                  <a:pt x="3649" y="477"/>
                </a:lnTo>
                <a:lnTo>
                  <a:pt x="3650" y="477"/>
                </a:lnTo>
                <a:lnTo>
                  <a:pt x="3650" y="478"/>
                </a:lnTo>
                <a:lnTo>
                  <a:pt x="3651" y="478"/>
                </a:lnTo>
                <a:lnTo>
                  <a:pt x="3651" y="478"/>
                </a:lnTo>
                <a:lnTo>
                  <a:pt x="3652" y="477"/>
                </a:lnTo>
                <a:lnTo>
                  <a:pt x="3653" y="476"/>
                </a:lnTo>
                <a:lnTo>
                  <a:pt x="3654" y="475"/>
                </a:lnTo>
                <a:lnTo>
                  <a:pt x="3654" y="473"/>
                </a:lnTo>
                <a:lnTo>
                  <a:pt x="3655" y="471"/>
                </a:lnTo>
                <a:lnTo>
                  <a:pt x="3656" y="470"/>
                </a:lnTo>
                <a:lnTo>
                  <a:pt x="3656" y="470"/>
                </a:lnTo>
                <a:lnTo>
                  <a:pt x="3657" y="469"/>
                </a:lnTo>
                <a:lnTo>
                  <a:pt x="3658" y="468"/>
                </a:lnTo>
                <a:lnTo>
                  <a:pt x="3659" y="467"/>
                </a:lnTo>
                <a:lnTo>
                  <a:pt x="3660" y="466"/>
                </a:lnTo>
                <a:lnTo>
                  <a:pt x="3660" y="465"/>
                </a:lnTo>
                <a:lnTo>
                  <a:pt x="3660" y="465"/>
                </a:lnTo>
                <a:lnTo>
                  <a:pt x="3661" y="465"/>
                </a:lnTo>
                <a:lnTo>
                  <a:pt x="3661" y="465"/>
                </a:lnTo>
                <a:lnTo>
                  <a:pt x="3661" y="465"/>
                </a:lnTo>
                <a:lnTo>
                  <a:pt x="3661" y="464"/>
                </a:lnTo>
                <a:lnTo>
                  <a:pt x="3662" y="463"/>
                </a:lnTo>
                <a:lnTo>
                  <a:pt x="3663" y="462"/>
                </a:lnTo>
                <a:lnTo>
                  <a:pt x="3664" y="461"/>
                </a:lnTo>
                <a:lnTo>
                  <a:pt x="3665" y="460"/>
                </a:lnTo>
                <a:lnTo>
                  <a:pt x="3666" y="460"/>
                </a:lnTo>
                <a:lnTo>
                  <a:pt x="3666" y="459"/>
                </a:lnTo>
                <a:lnTo>
                  <a:pt x="3666" y="459"/>
                </a:lnTo>
                <a:lnTo>
                  <a:pt x="3667" y="459"/>
                </a:lnTo>
                <a:lnTo>
                  <a:pt x="3668" y="459"/>
                </a:lnTo>
                <a:lnTo>
                  <a:pt x="3669" y="459"/>
                </a:lnTo>
                <a:lnTo>
                  <a:pt x="3670" y="458"/>
                </a:lnTo>
                <a:lnTo>
                  <a:pt x="3671" y="458"/>
                </a:lnTo>
                <a:lnTo>
                  <a:pt x="3671" y="458"/>
                </a:lnTo>
                <a:lnTo>
                  <a:pt x="3672" y="457"/>
                </a:lnTo>
                <a:lnTo>
                  <a:pt x="3672" y="457"/>
                </a:lnTo>
                <a:lnTo>
                  <a:pt x="3673" y="458"/>
                </a:lnTo>
                <a:lnTo>
                  <a:pt x="3674" y="459"/>
                </a:lnTo>
                <a:lnTo>
                  <a:pt x="3675" y="459"/>
                </a:lnTo>
                <a:lnTo>
                  <a:pt x="3676" y="459"/>
                </a:lnTo>
                <a:lnTo>
                  <a:pt x="3676" y="459"/>
                </a:lnTo>
                <a:lnTo>
                  <a:pt x="3677" y="458"/>
                </a:lnTo>
                <a:lnTo>
                  <a:pt x="3678" y="457"/>
                </a:lnTo>
                <a:lnTo>
                  <a:pt x="3678" y="457"/>
                </a:lnTo>
                <a:lnTo>
                  <a:pt x="3679" y="457"/>
                </a:lnTo>
                <a:lnTo>
                  <a:pt x="3680" y="457"/>
                </a:lnTo>
                <a:lnTo>
                  <a:pt x="3681" y="457"/>
                </a:lnTo>
                <a:lnTo>
                  <a:pt x="3681" y="457"/>
                </a:lnTo>
                <a:lnTo>
                  <a:pt x="3681" y="456"/>
                </a:lnTo>
                <a:lnTo>
                  <a:pt x="3682" y="456"/>
                </a:lnTo>
                <a:lnTo>
                  <a:pt x="3683" y="456"/>
                </a:lnTo>
                <a:lnTo>
                  <a:pt x="3684" y="456"/>
                </a:lnTo>
                <a:lnTo>
                  <a:pt x="3684" y="455"/>
                </a:lnTo>
                <a:lnTo>
                  <a:pt x="3685" y="456"/>
                </a:lnTo>
                <a:lnTo>
                  <a:pt x="3685" y="455"/>
                </a:lnTo>
                <a:lnTo>
                  <a:pt x="3686" y="455"/>
                </a:lnTo>
                <a:lnTo>
                  <a:pt x="3686" y="455"/>
                </a:lnTo>
                <a:lnTo>
                  <a:pt x="3687" y="455"/>
                </a:lnTo>
                <a:lnTo>
                  <a:pt x="3687" y="454"/>
                </a:lnTo>
                <a:lnTo>
                  <a:pt x="3688" y="453"/>
                </a:lnTo>
                <a:lnTo>
                  <a:pt x="3689" y="452"/>
                </a:lnTo>
                <a:lnTo>
                  <a:pt x="3690" y="452"/>
                </a:lnTo>
                <a:lnTo>
                  <a:pt x="3690" y="451"/>
                </a:lnTo>
                <a:lnTo>
                  <a:pt x="3691" y="451"/>
                </a:lnTo>
                <a:lnTo>
                  <a:pt x="3691" y="452"/>
                </a:lnTo>
                <a:lnTo>
                  <a:pt x="3691" y="453"/>
                </a:lnTo>
                <a:lnTo>
                  <a:pt x="3692" y="454"/>
                </a:lnTo>
                <a:lnTo>
                  <a:pt x="3692" y="454"/>
                </a:lnTo>
                <a:lnTo>
                  <a:pt x="3692" y="455"/>
                </a:lnTo>
                <a:lnTo>
                  <a:pt x="3693" y="455"/>
                </a:lnTo>
                <a:lnTo>
                  <a:pt x="3693" y="455"/>
                </a:lnTo>
                <a:lnTo>
                  <a:pt x="3694" y="455"/>
                </a:lnTo>
                <a:lnTo>
                  <a:pt x="3694" y="457"/>
                </a:lnTo>
                <a:lnTo>
                  <a:pt x="3695" y="457"/>
                </a:lnTo>
                <a:lnTo>
                  <a:pt x="3696" y="458"/>
                </a:lnTo>
                <a:lnTo>
                  <a:pt x="3697" y="460"/>
                </a:lnTo>
                <a:lnTo>
                  <a:pt x="3697" y="460"/>
                </a:lnTo>
                <a:lnTo>
                  <a:pt x="3697" y="461"/>
                </a:lnTo>
                <a:lnTo>
                  <a:pt x="3697" y="462"/>
                </a:lnTo>
                <a:lnTo>
                  <a:pt x="3698" y="463"/>
                </a:lnTo>
                <a:lnTo>
                  <a:pt x="3699" y="465"/>
                </a:lnTo>
                <a:lnTo>
                  <a:pt x="3700" y="465"/>
                </a:lnTo>
                <a:lnTo>
                  <a:pt x="3701" y="466"/>
                </a:lnTo>
                <a:lnTo>
                  <a:pt x="3702" y="467"/>
                </a:lnTo>
                <a:lnTo>
                  <a:pt x="3702" y="469"/>
                </a:lnTo>
                <a:lnTo>
                  <a:pt x="3703" y="469"/>
                </a:lnTo>
                <a:lnTo>
                  <a:pt x="3703" y="470"/>
                </a:lnTo>
                <a:lnTo>
                  <a:pt x="3703" y="470"/>
                </a:lnTo>
                <a:lnTo>
                  <a:pt x="3704" y="471"/>
                </a:lnTo>
                <a:lnTo>
                  <a:pt x="3705" y="471"/>
                </a:lnTo>
                <a:lnTo>
                  <a:pt x="3706" y="472"/>
                </a:lnTo>
                <a:lnTo>
                  <a:pt x="3707" y="472"/>
                </a:lnTo>
                <a:lnTo>
                  <a:pt x="3707" y="473"/>
                </a:lnTo>
                <a:lnTo>
                  <a:pt x="3708" y="473"/>
                </a:lnTo>
                <a:lnTo>
                  <a:pt x="3709" y="473"/>
                </a:lnTo>
                <a:lnTo>
                  <a:pt x="3709" y="474"/>
                </a:lnTo>
                <a:lnTo>
                  <a:pt x="3710" y="473"/>
                </a:lnTo>
                <a:lnTo>
                  <a:pt x="3711" y="471"/>
                </a:lnTo>
                <a:lnTo>
                  <a:pt x="3712" y="470"/>
                </a:lnTo>
                <a:lnTo>
                  <a:pt x="3712" y="470"/>
                </a:lnTo>
                <a:lnTo>
                  <a:pt x="3713" y="468"/>
                </a:lnTo>
                <a:lnTo>
                  <a:pt x="3714" y="468"/>
                </a:lnTo>
                <a:lnTo>
                  <a:pt x="3714" y="467"/>
                </a:lnTo>
                <a:lnTo>
                  <a:pt x="3715" y="467"/>
                </a:lnTo>
                <a:lnTo>
                  <a:pt x="3715" y="465"/>
                </a:lnTo>
                <a:lnTo>
                  <a:pt x="3715" y="465"/>
                </a:lnTo>
                <a:lnTo>
                  <a:pt x="3715" y="465"/>
                </a:lnTo>
                <a:lnTo>
                  <a:pt x="3716" y="465"/>
                </a:lnTo>
                <a:lnTo>
                  <a:pt x="3717" y="463"/>
                </a:lnTo>
                <a:lnTo>
                  <a:pt x="3717" y="462"/>
                </a:lnTo>
                <a:lnTo>
                  <a:pt x="3717" y="461"/>
                </a:lnTo>
                <a:lnTo>
                  <a:pt x="3718" y="460"/>
                </a:lnTo>
                <a:lnTo>
                  <a:pt x="3719" y="460"/>
                </a:lnTo>
                <a:lnTo>
                  <a:pt x="3720" y="459"/>
                </a:lnTo>
                <a:lnTo>
                  <a:pt x="3720" y="458"/>
                </a:lnTo>
                <a:lnTo>
                  <a:pt x="3721" y="457"/>
                </a:lnTo>
                <a:lnTo>
                  <a:pt x="3722" y="456"/>
                </a:lnTo>
                <a:lnTo>
                  <a:pt x="3722" y="455"/>
                </a:lnTo>
                <a:lnTo>
                  <a:pt x="3722" y="455"/>
                </a:lnTo>
                <a:lnTo>
                  <a:pt x="3723" y="453"/>
                </a:lnTo>
                <a:lnTo>
                  <a:pt x="3723" y="451"/>
                </a:lnTo>
                <a:lnTo>
                  <a:pt x="3724" y="450"/>
                </a:lnTo>
                <a:lnTo>
                  <a:pt x="3725" y="450"/>
                </a:lnTo>
                <a:lnTo>
                  <a:pt x="3725" y="449"/>
                </a:lnTo>
                <a:lnTo>
                  <a:pt x="3726" y="449"/>
                </a:lnTo>
                <a:lnTo>
                  <a:pt x="3726" y="448"/>
                </a:lnTo>
                <a:lnTo>
                  <a:pt x="3727" y="448"/>
                </a:lnTo>
                <a:lnTo>
                  <a:pt x="3728" y="447"/>
                </a:lnTo>
                <a:lnTo>
                  <a:pt x="3728" y="446"/>
                </a:lnTo>
                <a:lnTo>
                  <a:pt x="3728" y="445"/>
                </a:lnTo>
                <a:lnTo>
                  <a:pt x="3728" y="444"/>
                </a:lnTo>
                <a:lnTo>
                  <a:pt x="3729" y="443"/>
                </a:lnTo>
                <a:lnTo>
                  <a:pt x="3730" y="442"/>
                </a:lnTo>
                <a:lnTo>
                  <a:pt x="3731" y="440"/>
                </a:lnTo>
                <a:lnTo>
                  <a:pt x="3732" y="439"/>
                </a:lnTo>
                <a:lnTo>
                  <a:pt x="3733" y="439"/>
                </a:lnTo>
                <a:lnTo>
                  <a:pt x="3733" y="438"/>
                </a:lnTo>
                <a:lnTo>
                  <a:pt x="3733" y="438"/>
                </a:lnTo>
                <a:lnTo>
                  <a:pt x="3733" y="437"/>
                </a:lnTo>
                <a:lnTo>
                  <a:pt x="3734" y="435"/>
                </a:lnTo>
                <a:lnTo>
                  <a:pt x="3735" y="435"/>
                </a:lnTo>
                <a:lnTo>
                  <a:pt x="3735" y="434"/>
                </a:lnTo>
                <a:lnTo>
                  <a:pt x="3736" y="434"/>
                </a:lnTo>
                <a:lnTo>
                  <a:pt x="3736" y="433"/>
                </a:lnTo>
                <a:lnTo>
                  <a:pt x="3737" y="433"/>
                </a:lnTo>
                <a:lnTo>
                  <a:pt x="3737" y="432"/>
                </a:lnTo>
                <a:lnTo>
                  <a:pt x="3738" y="431"/>
                </a:lnTo>
                <a:lnTo>
                  <a:pt x="3738" y="430"/>
                </a:lnTo>
                <a:lnTo>
                  <a:pt x="3739" y="429"/>
                </a:lnTo>
                <a:lnTo>
                  <a:pt x="3739" y="429"/>
                </a:lnTo>
                <a:lnTo>
                  <a:pt x="3740" y="428"/>
                </a:lnTo>
                <a:lnTo>
                  <a:pt x="3740" y="427"/>
                </a:lnTo>
                <a:lnTo>
                  <a:pt x="3740" y="426"/>
                </a:lnTo>
                <a:lnTo>
                  <a:pt x="3741" y="425"/>
                </a:lnTo>
                <a:lnTo>
                  <a:pt x="3742" y="424"/>
                </a:lnTo>
                <a:lnTo>
                  <a:pt x="3742" y="424"/>
                </a:lnTo>
                <a:lnTo>
                  <a:pt x="3743" y="424"/>
                </a:lnTo>
                <a:lnTo>
                  <a:pt x="3743" y="422"/>
                </a:lnTo>
                <a:lnTo>
                  <a:pt x="3744" y="421"/>
                </a:lnTo>
                <a:lnTo>
                  <a:pt x="3745" y="420"/>
                </a:lnTo>
                <a:lnTo>
                  <a:pt x="3746" y="419"/>
                </a:lnTo>
                <a:lnTo>
                  <a:pt x="3746" y="419"/>
                </a:lnTo>
                <a:lnTo>
                  <a:pt x="3746" y="419"/>
                </a:lnTo>
                <a:lnTo>
                  <a:pt x="3747" y="419"/>
                </a:lnTo>
                <a:lnTo>
                  <a:pt x="3747" y="418"/>
                </a:lnTo>
                <a:lnTo>
                  <a:pt x="3748" y="418"/>
                </a:lnTo>
                <a:lnTo>
                  <a:pt x="3748" y="417"/>
                </a:lnTo>
                <a:lnTo>
                  <a:pt x="3749" y="416"/>
                </a:lnTo>
                <a:lnTo>
                  <a:pt x="3750" y="415"/>
                </a:lnTo>
                <a:lnTo>
                  <a:pt x="3750" y="414"/>
                </a:lnTo>
                <a:lnTo>
                  <a:pt x="3751" y="415"/>
                </a:lnTo>
                <a:lnTo>
                  <a:pt x="3752" y="416"/>
                </a:lnTo>
                <a:lnTo>
                  <a:pt x="3752" y="417"/>
                </a:lnTo>
                <a:lnTo>
                  <a:pt x="3753" y="418"/>
                </a:lnTo>
                <a:lnTo>
                  <a:pt x="3753" y="418"/>
                </a:lnTo>
                <a:lnTo>
                  <a:pt x="3753" y="419"/>
                </a:lnTo>
                <a:lnTo>
                  <a:pt x="3754" y="419"/>
                </a:lnTo>
                <a:lnTo>
                  <a:pt x="3755" y="419"/>
                </a:lnTo>
                <a:lnTo>
                  <a:pt x="3755" y="420"/>
                </a:lnTo>
                <a:lnTo>
                  <a:pt x="3756" y="420"/>
                </a:lnTo>
                <a:lnTo>
                  <a:pt x="3757" y="420"/>
                </a:lnTo>
                <a:lnTo>
                  <a:pt x="3757" y="421"/>
                </a:lnTo>
                <a:lnTo>
                  <a:pt x="3758" y="421"/>
                </a:lnTo>
                <a:lnTo>
                  <a:pt x="3758" y="422"/>
                </a:lnTo>
                <a:lnTo>
                  <a:pt x="3759" y="422"/>
                </a:lnTo>
                <a:lnTo>
                  <a:pt x="3759" y="423"/>
                </a:lnTo>
                <a:lnTo>
                  <a:pt x="3759" y="423"/>
                </a:lnTo>
                <a:lnTo>
                  <a:pt x="3759" y="424"/>
                </a:lnTo>
                <a:lnTo>
                  <a:pt x="3760" y="424"/>
                </a:lnTo>
                <a:lnTo>
                  <a:pt x="3761" y="424"/>
                </a:lnTo>
                <a:lnTo>
                  <a:pt x="3762" y="425"/>
                </a:lnTo>
                <a:lnTo>
                  <a:pt x="3763" y="426"/>
                </a:lnTo>
                <a:lnTo>
                  <a:pt x="3764" y="427"/>
                </a:lnTo>
                <a:lnTo>
                  <a:pt x="3764" y="428"/>
                </a:lnTo>
                <a:lnTo>
                  <a:pt x="3764" y="429"/>
                </a:lnTo>
                <a:lnTo>
                  <a:pt x="3765" y="429"/>
                </a:lnTo>
                <a:lnTo>
                  <a:pt x="3766" y="430"/>
                </a:lnTo>
                <a:lnTo>
                  <a:pt x="3767" y="431"/>
                </a:lnTo>
                <a:lnTo>
                  <a:pt x="3768" y="431"/>
                </a:lnTo>
                <a:lnTo>
                  <a:pt x="3768" y="432"/>
                </a:lnTo>
                <a:lnTo>
                  <a:pt x="3769" y="432"/>
                </a:lnTo>
                <a:lnTo>
                  <a:pt x="3769" y="433"/>
                </a:lnTo>
                <a:lnTo>
                  <a:pt x="3769" y="433"/>
                </a:lnTo>
                <a:lnTo>
                  <a:pt x="3770" y="433"/>
                </a:lnTo>
                <a:lnTo>
                  <a:pt x="3770" y="434"/>
                </a:lnTo>
                <a:lnTo>
                  <a:pt x="3770" y="434"/>
                </a:lnTo>
                <a:lnTo>
                  <a:pt x="3771" y="435"/>
                </a:lnTo>
                <a:lnTo>
                  <a:pt x="3772" y="435"/>
                </a:lnTo>
                <a:lnTo>
                  <a:pt x="3773" y="436"/>
                </a:lnTo>
                <a:lnTo>
                  <a:pt x="3774" y="437"/>
                </a:lnTo>
                <a:lnTo>
                  <a:pt x="3774" y="438"/>
                </a:lnTo>
                <a:lnTo>
                  <a:pt x="3775" y="438"/>
                </a:lnTo>
                <a:lnTo>
                  <a:pt x="3776" y="439"/>
                </a:lnTo>
                <a:lnTo>
                  <a:pt x="3777" y="440"/>
                </a:lnTo>
                <a:lnTo>
                  <a:pt x="3777" y="442"/>
                </a:lnTo>
                <a:lnTo>
                  <a:pt x="3778" y="442"/>
                </a:lnTo>
                <a:lnTo>
                  <a:pt x="3778" y="443"/>
                </a:lnTo>
                <a:lnTo>
                  <a:pt x="3779" y="443"/>
                </a:lnTo>
                <a:lnTo>
                  <a:pt x="3779" y="444"/>
                </a:lnTo>
                <a:lnTo>
                  <a:pt x="3779" y="444"/>
                </a:lnTo>
                <a:lnTo>
                  <a:pt x="3779" y="446"/>
                </a:lnTo>
                <a:lnTo>
                  <a:pt x="3780" y="446"/>
                </a:lnTo>
                <a:lnTo>
                  <a:pt x="3781" y="447"/>
                </a:lnTo>
                <a:lnTo>
                  <a:pt x="3781" y="448"/>
                </a:lnTo>
                <a:lnTo>
                  <a:pt x="3782" y="449"/>
                </a:lnTo>
                <a:lnTo>
                  <a:pt x="3783" y="450"/>
                </a:lnTo>
                <a:lnTo>
                  <a:pt x="3783" y="451"/>
                </a:lnTo>
                <a:lnTo>
                  <a:pt x="3784" y="452"/>
                </a:lnTo>
                <a:lnTo>
                  <a:pt x="3784" y="454"/>
                </a:lnTo>
                <a:lnTo>
                  <a:pt x="3785" y="455"/>
                </a:lnTo>
                <a:lnTo>
                  <a:pt x="3786" y="456"/>
                </a:lnTo>
                <a:lnTo>
                  <a:pt x="3787" y="458"/>
                </a:lnTo>
                <a:lnTo>
                  <a:pt x="3788" y="460"/>
                </a:lnTo>
                <a:lnTo>
                  <a:pt x="3789" y="460"/>
                </a:lnTo>
                <a:lnTo>
                  <a:pt x="3789" y="460"/>
                </a:lnTo>
                <a:lnTo>
                  <a:pt x="3789" y="462"/>
                </a:lnTo>
                <a:lnTo>
                  <a:pt x="3789" y="462"/>
                </a:lnTo>
                <a:lnTo>
                  <a:pt x="3789" y="464"/>
                </a:lnTo>
                <a:lnTo>
                  <a:pt x="3790" y="464"/>
                </a:lnTo>
                <a:lnTo>
                  <a:pt x="3791" y="464"/>
                </a:lnTo>
                <a:lnTo>
                  <a:pt x="3792" y="464"/>
                </a:lnTo>
                <a:lnTo>
                  <a:pt x="3793" y="463"/>
                </a:lnTo>
                <a:lnTo>
                  <a:pt x="3793" y="462"/>
                </a:lnTo>
                <a:lnTo>
                  <a:pt x="3794" y="461"/>
                </a:lnTo>
                <a:lnTo>
                  <a:pt x="3795" y="460"/>
                </a:lnTo>
                <a:lnTo>
                  <a:pt x="3795" y="460"/>
                </a:lnTo>
                <a:lnTo>
                  <a:pt x="3795" y="459"/>
                </a:lnTo>
                <a:lnTo>
                  <a:pt x="3796" y="459"/>
                </a:lnTo>
                <a:lnTo>
                  <a:pt x="3797" y="458"/>
                </a:lnTo>
                <a:lnTo>
                  <a:pt x="3798" y="457"/>
                </a:lnTo>
                <a:lnTo>
                  <a:pt x="3799" y="456"/>
                </a:lnTo>
                <a:lnTo>
                  <a:pt x="3800" y="455"/>
                </a:lnTo>
                <a:lnTo>
                  <a:pt x="3800" y="455"/>
                </a:lnTo>
                <a:lnTo>
                  <a:pt x="3800" y="455"/>
                </a:lnTo>
                <a:lnTo>
                  <a:pt x="3800" y="453"/>
                </a:lnTo>
                <a:lnTo>
                  <a:pt x="3801" y="453"/>
                </a:lnTo>
                <a:lnTo>
                  <a:pt x="3801" y="452"/>
                </a:lnTo>
                <a:lnTo>
                  <a:pt x="3801" y="452"/>
                </a:lnTo>
                <a:lnTo>
                  <a:pt x="3802" y="451"/>
                </a:lnTo>
                <a:lnTo>
                  <a:pt x="3803" y="450"/>
                </a:lnTo>
                <a:lnTo>
                  <a:pt x="3803" y="449"/>
                </a:lnTo>
                <a:lnTo>
                  <a:pt x="3804" y="449"/>
                </a:lnTo>
                <a:lnTo>
                  <a:pt x="3805" y="447"/>
                </a:lnTo>
                <a:lnTo>
                  <a:pt x="3805" y="446"/>
                </a:lnTo>
                <a:lnTo>
                  <a:pt x="3806" y="444"/>
                </a:lnTo>
                <a:lnTo>
                  <a:pt x="3807" y="444"/>
                </a:lnTo>
                <a:lnTo>
                  <a:pt x="3807" y="444"/>
                </a:lnTo>
                <a:lnTo>
                  <a:pt x="3808" y="444"/>
                </a:lnTo>
                <a:lnTo>
                  <a:pt x="3809" y="444"/>
                </a:lnTo>
                <a:lnTo>
                  <a:pt x="3810" y="442"/>
                </a:lnTo>
                <a:lnTo>
                  <a:pt x="3810" y="442"/>
                </a:lnTo>
                <a:lnTo>
                  <a:pt x="3810" y="440"/>
                </a:lnTo>
                <a:lnTo>
                  <a:pt x="3811" y="440"/>
                </a:lnTo>
                <a:lnTo>
                  <a:pt x="3811" y="439"/>
                </a:lnTo>
                <a:lnTo>
                  <a:pt x="3812" y="439"/>
                </a:lnTo>
                <a:lnTo>
                  <a:pt x="3812" y="438"/>
                </a:lnTo>
                <a:lnTo>
                  <a:pt x="3813" y="438"/>
                </a:lnTo>
                <a:lnTo>
                  <a:pt x="3814" y="437"/>
                </a:lnTo>
                <a:lnTo>
                  <a:pt x="3814" y="437"/>
                </a:lnTo>
                <a:lnTo>
                  <a:pt x="3815" y="438"/>
                </a:lnTo>
                <a:lnTo>
                  <a:pt x="3815" y="438"/>
                </a:lnTo>
                <a:lnTo>
                  <a:pt x="3816" y="439"/>
                </a:lnTo>
                <a:lnTo>
                  <a:pt x="3817" y="441"/>
                </a:lnTo>
                <a:lnTo>
                  <a:pt x="3818" y="442"/>
                </a:lnTo>
                <a:lnTo>
                  <a:pt x="3818" y="443"/>
                </a:lnTo>
                <a:lnTo>
                  <a:pt x="3819" y="444"/>
                </a:lnTo>
                <a:lnTo>
                  <a:pt x="3820" y="445"/>
                </a:lnTo>
                <a:lnTo>
                  <a:pt x="3820" y="447"/>
                </a:lnTo>
                <a:lnTo>
                  <a:pt x="3820" y="447"/>
                </a:lnTo>
                <a:lnTo>
                  <a:pt x="3820" y="448"/>
                </a:lnTo>
                <a:lnTo>
                  <a:pt x="3821" y="448"/>
                </a:lnTo>
                <a:lnTo>
                  <a:pt x="3821" y="449"/>
                </a:lnTo>
                <a:lnTo>
                  <a:pt x="3822" y="449"/>
                </a:lnTo>
                <a:lnTo>
                  <a:pt x="3822" y="451"/>
                </a:lnTo>
                <a:lnTo>
                  <a:pt x="3823" y="451"/>
                </a:lnTo>
                <a:lnTo>
                  <a:pt x="3824" y="451"/>
                </a:lnTo>
                <a:lnTo>
                  <a:pt x="3824" y="452"/>
                </a:lnTo>
                <a:lnTo>
                  <a:pt x="3825" y="453"/>
                </a:lnTo>
                <a:lnTo>
                  <a:pt x="3825" y="454"/>
                </a:lnTo>
                <a:lnTo>
                  <a:pt x="3825" y="455"/>
                </a:lnTo>
                <a:lnTo>
                  <a:pt x="3825" y="456"/>
                </a:lnTo>
                <a:lnTo>
                  <a:pt x="3826" y="458"/>
                </a:lnTo>
                <a:lnTo>
                  <a:pt x="3827" y="458"/>
                </a:lnTo>
                <a:lnTo>
                  <a:pt x="3827" y="459"/>
                </a:lnTo>
                <a:lnTo>
                  <a:pt x="3828" y="459"/>
                </a:lnTo>
                <a:lnTo>
                  <a:pt x="3829" y="459"/>
                </a:lnTo>
                <a:lnTo>
                  <a:pt x="3829" y="460"/>
                </a:lnTo>
                <a:lnTo>
                  <a:pt x="3830" y="460"/>
                </a:lnTo>
                <a:lnTo>
                  <a:pt x="3830" y="459"/>
                </a:lnTo>
                <a:lnTo>
                  <a:pt x="3831" y="459"/>
                </a:lnTo>
                <a:lnTo>
                  <a:pt x="3831" y="460"/>
                </a:lnTo>
                <a:lnTo>
                  <a:pt x="3832" y="460"/>
                </a:lnTo>
                <a:lnTo>
                  <a:pt x="3832" y="460"/>
                </a:lnTo>
                <a:lnTo>
                  <a:pt x="3832" y="460"/>
                </a:lnTo>
                <a:lnTo>
                  <a:pt x="3833" y="461"/>
                </a:lnTo>
                <a:lnTo>
                  <a:pt x="3833" y="462"/>
                </a:lnTo>
                <a:lnTo>
                  <a:pt x="3834" y="462"/>
                </a:lnTo>
                <a:lnTo>
                  <a:pt x="3835" y="463"/>
                </a:lnTo>
                <a:lnTo>
                  <a:pt x="3835" y="464"/>
                </a:lnTo>
                <a:lnTo>
                  <a:pt x="3836" y="465"/>
                </a:lnTo>
                <a:lnTo>
                  <a:pt x="3836" y="465"/>
                </a:lnTo>
                <a:lnTo>
                  <a:pt x="3837" y="466"/>
                </a:lnTo>
                <a:lnTo>
                  <a:pt x="3837" y="467"/>
                </a:lnTo>
                <a:lnTo>
                  <a:pt x="3838" y="467"/>
                </a:lnTo>
                <a:lnTo>
                  <a:pt x="3838" y="468"/>
                </a:lnTo>
                <a:lnTo>
                  <a:pt x="3838" y="468"/>
                </a:lnTo>
                <a:lnTo>
                  <a:pt x="3838" y="469"/>
                </a:lnTo>
                <a:lnTo>
                  <a:pt x="3839" y="470"/>
                </a:lnTo>
                <a:lnTo>
                  <a:pt x="3840" y="470"/>
                </a:lnTo>
                <a:lnTo>
                  <a:pt x="3841" y="471"/>
                </a:lnTo>
                <a:lnTo>
                  <a:pt x="3841" y="472"/>
                </a:lnTo>
                <a:lnTo>
                  <a:pt x="3842" y="473"/>
                </a:lnTo>
                <a:lnTo>
                  <a:pt x="3843" y="473"/>
                </a:lnTo>
                <a:lnTo>
                  <a:pt x="3843" y="474"/>
                </a:lnTo>
                <a:lnTo>
                  <a:pt x="3844" y="474"/>
                </a:lnTo>
                <a:lnTo>
                  <a:pt x="3844" y="475"/>
                </a:lnTo>
                <a:lnTo>
                  <a:pt x="3845" y="475"/>
                </a:lnTo>
                <a:lnTo>
                  <a:pt x="3845" y="476"/>
                </a:lnTo>
                <a:lnTo>
                  <a:pt x="3846" y="477"/>
                </a:lnTo>
                <a:lnTo>
                  <a:pt x="3846" y="478"/>
                </a:lnTo>
                <a:lnTo>
                  <a:pt x="3847" y="478"/>
                </a:lnTo>
                <a:lnTo>
                  <a:pt x="3848" y="479"/>
                </a:lnTo>
                <a:lnTo>
                  <a:pt x="3849" y="479"/>
                </a:lnTo>
                <a:lnTo>
                  <a:pt x="3850" y="479"/>
                </a:lnTo>
                <a:lnTo>
                  <a:pt x="3851" y="479"/>
                </a:lnTo>
                <a:lnTo>
                  <a:pt x="3851" y="480"/>
                </a:lnTo>
                <a:lnTo>
                  <a:pt x="3851" y="480"/>
                </a:lnTo>
                <a:lnTo>
                  <a:pt x="3852" y="480"/>
                </a:lnTo>
                <a:lnTo>
                  <a:pt x="3853" y="480"/>
                </a:lnTo>
                <a:lnTo>
                  <a:pt x="3853" y="480"/>
                </a:lnTo>
                <a:lnTo>
                  <a:pt x="3854" y="480"/>
                </a:lnTo>
                <a:lnTo>
                  <a:pt x="3855" y="480"/>
                </a:lnTo>
                <a:lnTo>
                  <a:pt x="3855" y="481"/>
                </a:lnTo>
                <a:lnTo>
                  <a:pt x="3856" y="482"/>
                </a:lnTo>
                <a:lnTo>
                  <a:pt x="3856" y="483"/>
                </a:lnTo>
                <a:lnTo>
                  <a:pt x="3856" y="483"/>
                </a:lnTo>
                <a:lnTo>
                  <a:pt x="3857" y="484"/>
                </a:lnTo>
                <a:lnTo>
                  <a:pt x="3858" y="484"/>
                </a:lnTo>
                <a:lnTo>
                  <a:pt x="3859" y="484"/>
                </a:lnTo>
                <a:lnTo>
                  <a:pt x="3860" y="485"/>
                </a:lnTo>
                <a:lnTo>
                  <a:pt x="3861" y="485"/>
                </a:lnTo>
                <a:lnTo>
                  <a:pt x="3861" y="485"/>
                </a:lnTo>
                <a:lnTo>
                  <a:pt x="3861" y="485"/>
                </a:lnTo>
                <a:lnTo>
                  <a:pt x="3862" y="485"/>
                </a:lnTo>
                <a:lnTo>
                  <a:pt x="3863" y="486"/>
                </a:lnTo>
                <a:lnTo>
                  <a:pt x="3863" y="486"/>
                </a:lnTo>
                <a:lnTo>
                  <a:pt x="3864" y="486"/>
                </a:lnTo>
                <a:lnTo>
                  <a:pt x="3864" y="487"/>
                </a:lnTo>
                <a:lnTo>
                  <a:pt x="3865" y="487"/>
                </a:lnTo>
                <a:lnTo>
                  <a:pt x="3866" y="487"/>
                </a:lnTo>
                <a:lnTo>
                  <a:pt x="3867" y="488"/>
                </a:lnTo>
                <a:lnTo>
                  <a:pt x="3867" y="488"/>
                </a:lnTo>
                <a:lnTo>
                  <a:pt x="3868" y="489"/>
                </a:lnTo>
                <a:lnTo>
                  <a:pt x="3869" y="489"/>
                </a:lnTo>
                <a:lnTo>
                  <a:pt x="3869" y="489"/>
                </a:lnTo>
                <a:lnTo>
                  <a:pt x="3870" y="490"/>
                </a:lnTo>
                <a:lnTo>
                  <a:pt x="3871" y="491"/>
                </a:lnTo>
                <a:lnTo>
                  <a:pt x="3872" y="491"/>
                </a:lnTo>
                <a:lnTo>
                  <a:pt x="3872" y="491"/>
                </a:lnTo>
                <a:lnTo>
                  <a:pt x="3873" y="491"/>
                </a:lnTo>
                <a:lnTo>
                  <a:pt x="3874" y="491"/>
                </a:lnTo>
                <a:lnTo>
                  <a:pt x="3875" y="491"/>
                </a:lnTo>
                <a:lnTo>
                  <a:pt x="3875" y="492"/>
                </a:lnTo>
                <a:lnTo>
                  <a:pt x="3875" y="492"/>
                </a:lnTo>
                <a:lnTo>
                  <a:pt x="3875" y="492"/>
                </a:lnTo>
                <a:lnTo>
                  <a:pt x="3876" y="492"/>
                </a:lnTo>
                <a:lnTo>
                  <a:pt x="3876" y="493"/>
                </a:lnTo>
                <a:lnTo>
                  <a:pt x="3877" y="493"/>
                </a:lnTo>
                <a:lnTo>
                  <a:pt x="3877" y="494"/>
                </a:lnTo>
                <a:lnTo>
                  <a:pt x="3878" y="496"/>
                </a:lnTo>
                <a:lnTo>
                  <a:pt x="3879" y="496"/>
                </a:lnTo>
                <a:lnTo>
                  <a:pt x="3880" y="497"/>
                </a:lnTo>
                <a:lnTo>
                  <a:pt x="3881" y="498"/>
                </a:lnTo>
                <a:lnTo>
                  <a:pt x="3882" y="499"/>
                </a:lnTo>
                <a:lnTo>
                  <a:pt x="3882" y="500"/>
                </a:lnTo>
                <a:lnTo>
                  <a:pt x="3882" y="501"/>
                </a:lnTo>
                <a:lnTo>
                  <a:pt x="3882" y="501"/>
                </a:lnTo>
                <a:lnTo>
                  <a:pt x="3883" y="502"/>
                </a:lnTo>
                <a:lnTo>
                  <a:pt x="3884" y="504"/>
                </a:lnTo>
                <a:lnTo>
                  <a:pt x="3885" y="505"/>
                </a:lnTo>
                <a:lnTo>
                  <a:pt x="3886" y="505"/>
                </a:lnTo>
                <a:lnTo>
                  <a:pt x="3886" y="506"/>
                </a:lnTo>
                <a:lnTo>
                  <a:pt x="3887" y="506"/>
                </a:lnTo>
                <a:lnTo>
                  <a:pt x="3887" y="506"/>
                </a:lnTo>
                <a:lnTo>
                  <a:pt x="3887" y="506"/>
                </a:lnTo>
                <a:lnTo>
                  <a:pt x="3887" y="507"/>
                </a:lnTo>
                <a:lnTo>
                  <a:pt x="3888" y="508"/>
                </a:lnTo>
                <a:lnTo>
                  <a:pt x="3889" y="508"/>
                </a:lnTo>
                <a:lnTo>
                  <a:pt x="3890" y="507"/>
                </a:lnTo>
                <a:lnTo>
                  <a:pt x="3890" y="506"/>
                </a:lnTo>
                <a:lnTo>
                  <a:pt x="3891" y="506"/>
                </a:lnTo>
                <a:lnTo>
                  <a:pt x="3892" y="506"/>
                </a:lnTo>
                <a:lnTo>
                  <a:pt x="3892" y="506"/>
                </a:lnTo>
                <a:lnTo>
                  <a:pt x="3892" y="506"/>
                </a:lnTo>
                <a:lnTo>
                  <a:pt x="3893" y="506"/>
                </a:lnTo>
                <a:lnTo>
                  <a:pt x="3893" y="506"/>
                </a:lnTo>
                <a:lnTo>
                  <a:pt x="3894" y="506"/>
                </a:lnTo>
                <a:lnTo>
                  <a:pt x="3895" y="507"/>
                </a:lnTo>
                <a:lnTo>
                  <a:pt x="3896" y="507"/>
                </a:lnTo>
                <a:lnTo>
                  <a:pt x="3896" y="508"/>
                </a:lnTo>
                <a:lnTo>
                  <a:pt x="3897" y="508"/>
                </a:lnTo>
                <a:lnTo>
                  <a:pt x="3898" y="508"/>
                </a:lnTo>
                <a:lnTo>
                  <a:pt x="3898" y="509"/>
                </a:lnTo>
                <a:lnTo>
                  <a:pt x="3898" y="509"/>
                </a:lnTo>
                <a:lnTo>
                  <a:pt x="3899" y="509"/>
                </a:lnTo>
                <a:lnTo>
                  <a:pt x="3900" y="510"/>
                </a:lnTo>
                <a:lnTo>
                  <a:pt x="3900" y="510"/>
                </a:lnTo>
                <a:lnTo>
                  <a:pt x="3901" y="511"/>
                </a:lnTo>
                <a:lnTo>
                  <a:pt x="3902" y="511"/>
                </a:lnTo>
                <a:lnTo>
                  <a:pt x="3903" y="511"/>
                </a:lnTo>
                <a:lnTo>
                  <a:pt x="3903" y="511"/>
                </a:lnTo>
                <a:lnTo>
                  <a:pt x="3904" y="512"/>
                </a:lnTo>
                <a:lnTo>
                  <a:pt x="3905" y="512"/>
                </a:lnTo>
                <a:lnTo>
                  <a:pt x="3906" y="513"/>
                </a:lnTo>
                <a:lnTo>
                  <a:pt x="3906" y="513"/>
                </a:lnTo>
                <a:lnTo>
                  <a:pt x="3907" y="514"/>
                </a:lnTo>
                <a:lnTo>
                  <a:pt x="3908" y="514"/>
                </a:lnTo>
                <a:lnTo>
                  <a:pt x="3908" y="515"/>
                </a:lnTo>
                <a:lnTo>
                  <a:pt x="3909" y="515"/>
                </a:lnTo>
                <a:lnTo>
                  <a:pt x="3910" y="516"/>
                </a:lnTo>
                <a:lnTo>
                  <a:pt x="3911" y="518"/>
                </a:lnTo>
                <a:lnTo>
                  <a:pt x="3912" y="520"/>
                </a:lnTo>
                <a:lnTo>
                  <a:pt x="3912" y="520"/>
                </a:lnTo>
                <a:lnTo>
                  <a:pt x="3913" y="519"/>
                </a:lnTo>
                <a:lnTo>
                  <a:pt x="3913" y="519"/>
                </a:lnTo>
                <a:lnTo>
                  <a:pt x="3913" y="518"/>
                </a:lnTo>
                <a:lnTo>
                  <a:pt x="3914" y="517"/>
                </a:lnTo>
                <a:lnTo>
                  <a:pt x="3915" y="516"/>
                </a:lnTo>
                <a:lnTo>
                  <a:pt x="3916" y="516"/>
                </a:lnTo>
                <a:lnTo>
                  <a:pt x="3917" y="515"/>
                </a:lnTo>
                <a:lnTo>
                  <a:pt x="3918" y="515"/>
                </a:lnTo>
                <a:lnTo>
                  <a:pt x="3918" y="516"/>
                </a:lnTo>
                <a:lnTo>
                  <a:pt x="3918" y="516"/>
                </a:lnTo>
                <a:lnTo>
                  <a:pt x="3918" y="516"/>
                </a:lnTo>
                <a:lnTo>
                  <a:pt x="3918" y="516"/>
                </a:lnTo>
                <a:lnTo>
                  <a:pt x="3918" y="517"/>
                </a:lnTo>
                <a:lnTo>
                  <a:pt x="3919" y="517"/>
                </a:lnTo>
                <a:lnTo>
                  <a:pt x="3919" y="518"/>
                </a:lnTo>
                <a:lnTo>
                  <a:pt x="3920" y="517"/>
                </a:lnTo>
                <a:lnTo>
                  <a:pt x="3921" y="516"/>
                </a:lnTo>
                <a:lnTo>
                  <a:pt x="3921" y="516"/>
                </a:lnTo>
                <a:lnTo>
                  <a:pt x="3922" y="515"/>
                </a:lnTo>
                <a:lnTo>
                  <a:pt x="3922" y="514"/>
                </a:lnTo>
                <a:lnTo>
                  <a:pt x="3923" y="513"/>
                </a:lnTo>
                <a:lnTo>
                  <a:pt x="3923" y="511"/>
                </a:lnTo>
                <a:lnTo>
                  <a:pt x="3924" y="510"/>
                </a:lnTo>
                <a:lnTo>
                  <a:pt x="3924" y="508"/>
                </a:lnTo>
                <a:lnTo>
                  <a:pt x="3925" y="506"/>
                </a:lnTo>
                <a:lnTo>
                  <a:pt x="3926" y="506"/>
                </a:lnTo>
                <a:lnTo>
                  <a:pt x="3927" y="504"/>
                </a:lnTo>
                <a:lnTo>
                  <a:pt x="3928" y="502"/>
                </a:lnTo>
                <a:lnTo>
                  <a:pt x="3928" y="502"/>
                </a:lnTo>
                <a:lnTo>
                  <a:pt x="3928" y="501"/>
                </a:lnTo>
                <a:lnTo>
                  <a:pt x="3929" y="501"/>
                </a:lnTo>
                <a:lnTo>
                  <a:pt x="3929" y="499"/>
                </a:lnTo>
                <a:lnTo>
                  <a:pt x="3930" y="499"/>
                </a:lnTo>
                <a:lnTo>
                  <a:pt x="3930" y="497"/>
                </a:lnTo>
                <a:lnTo>
                  <a:pt x="3930" y="497"/>
                </a:lnTo>
                <a:lnTo>
                  <a:pt x="3931" y="496"/>
                </a:lnTo>
                <a:lnTo>
                  <a:pt x="3932" y="494"/>
                </a:lnTo>
                <a:lnTo>
                  <a:pt x="3933" y="493"/>
                </a:lnTo>
                <a:lnTo>
                  <a:pt x="3934" y="492"/>
                </a:lnTo>
                <a:lnTo>
                  <a:pt x="3934" y="492"/>
                </a:lnTo>
                <a:lnTo>
                  <a:pt x="3935" y="491"/>
                </a:lnTo>
                <a:lnTo>
                  <a:pt x="3936" y="491"/>
                </a:lnTo>
                <a:lnTo>
                  <a:pt x="3936" y="491"/>
                </a:lnTo>
                <a:lnTo>
                  <a:pt x="3937" y="490"/>
                </a:lnTo>
                <a:lnTo>
                  <a:pt x="3937" y="489"/>
                </a:lnTo>
                <a:lnTo>
                  <a:pt x="3938" y="488"/>
                </a:lnTo>
                <a:lnTo>
                  <a:pt x="3939" y="487"/>
                </a:lnTo>
                <a:lnTo>
                  <a:pt x="3939" y="486"/>
                </a:lnTo>
                <a:lnTo>
                  <a:pt x="3939" y="486"/>
                </a:lnTo>
                <a:lnTo>
                  <a:pt x="3939" y="487"/>
                </a:lnTo>
                <a:lnTo>
                  <a:pt x="3940" y="487"/>
                </a:lnTo>
                <a:lnTo>
                  <a:pt x="3941" y="487"/>
                </a:lnTo>
                <a:lnTo>
                  <a:pt x="3942" y="488"/>
                </a:lnTo>
                <a:lnTo>
                  <a:pt x="3943" y="488"/>
                </a:lnTo>
                <a:lnTo>
                  <a:pt x="3943" y="489"/>
                </a:lnTo>
                <a:lnTo>
                  <a:pt x="3944" y="489"/>
                </a:lnTo>
                <a:lnTo>
                  <a:pt x="3944" y="490"/>
                </a:lnTo>
                <a:lnTo>
                  <a:pt x="3945" y="490"/>
                </a:lnTo>
                <a:lnTo>
                  <a:pt x="3945" y="491"/>
                </a:lnTo>
                <a:lnTo>
                  <a:pt x="3946" y="491"/>
                </a:lnTo>
                <a:lnTo>
                  <a:pt x="3947" y="491"/>
                </a:lnTo>
                <a:lnTo>
                  <a:pt x="3947" y="491"/>
                </a:lnTo>
                <a:lnTo>
                  <a:pt x="3948" y="491"/>
                </a:lnTo>
                <a:lnTo>
                  <a:pt x="3949" y="491"/>
                </a:lnTo>
                <a:lnTo>
                  <a:pt x="3949" y="491"/>
                </a:lnTo>
                <a:lnTo>
                  <a:pt x="3949" y="491"/>
                </a:lnTo>
                <a:lnTo>
                  <a:pt x="3950" y="491"/>
                </a:lnTo>
                <a:lnTo>
                  <a:pt x="3950" y="491"/>
                </a:lnTo>
                <a:lnTo>
                  <a:pt x="3951" y="490"/>
                </a:lnTo>
                <a:lnTo>
                  <a:pt x="3951" y="488"/>
                </a:lnTo>
                <a:lnTo>
                  <a:pt x="3952" y="488"/>
                </a:lnTo>
                <a:lnTo>
                  <a:pt x="3953" y="486"/>
                </a:lnTo>
                <a:lnTo>
                  <a:pt x="3954" y="485"/>
                </a:lnTo>
                <a:lnTo>
                  <a:pt x="3954" y="484"/>
                </a:lnTo>
                <a:lnTo>
                  <a:pt x="3954" y="483"/>
                </a:lnTo>
                <a:lnTo>
                  <a:pt x="3955" y="484"/>
                </a:lnTo>
                <a:lnTo>
                  <a:pt x="3955" y="484"/>
                </a:lnTo>
                <a:lnTo>
                  <a:pt x="3956" y="485"/>
                </a:lnTo>
                <a:lnTo>
                  <a:pt x="3956" y="484"/>
                </a:lnTo>
                <a:lnTo>
                  <a:pt x="3957" y="484"/>
                </a:lnTo>
                <a:lnTo>
                  <a:pt x="3958" y="484"/>
                </a:lnTo>
                <a:lnTo>
                  <a:pt x="3959" y="485"/>
                </a:lnTo>
                <a:lnTo>
                  <a:pt x="3959" y="485"/>
                </a:lnTo>
                <a:lnTo>
                  <a:pt x="3960" y="485"/>
                </a:lnTo>
                <a:lnTo>
                  <a:pt x="3961" y="485"/>
                </a:lnTo>
                <a:lnTo>
                  <a:pt x="3961" y="485"/>
                </a:lnTo>
                <a:lnTo>
                  <a:pt x="3961" y="485"/>
                </a:lnTo>
                <a:lnTo>
                  <a:pt x="3962" y="485"/>
                </a:lnTo>
                <a:lnTo>
                  <a:pt x="3963" y="486"/>
                </a:lnTo>
                <a:lnTo>
                  <a:pt x="3964" y="487"/>
                </a:lnTo>
                <a:lnTo>
                  <a:pt x="3964" y="489"/>
                </a:lnTo>
                <a:lnTo>
                  <a:pt x="3965" y="490"/>
                </a:lnTo>
                <a:lnTo>
                  <a:pt x="3966" y="491"/>
                </a:lnTo>
                <a:lnTo>
                  <a:pt x="3966" y="491"/>
                </a:lnTo>
                <a:lnTo>
                  <a:pt x="3967" y="492"/>
                </a:lnTo>
                <a:lnTo>
                  <a:pt x="3967" y="492"/>
                </a:lnTo>
                <a:lnTo>
                  <a:pt x="3968" y="492"/>
                </a:lnTo>
                <a:lnTo>
                  <a:pt x="3969" y="493"/>
                </a:lnTo>
                <a:lnTo>
                  <a:pt x="3970" y="493"/>
                </a:lnTo>
                <a:lnTo>
                  <a:pt x="3970" y="494"/>
                </a:lnTo>
                <a:lnTo>
                  <a:pt x="3971" y="494"/>
                </a:lnTo>
                <a:lnTo>
                  <a:pt x="3972" y="494"/>
                </a:lnTo>
                <a:lnTo>
                  <a:pt x="3972" y="496"/>
                </a:lnTo>
                <a:lnTo>
                  <a:pt x="3973" y="496"/>
                </a:lnTo>
                <a:lnTo>
                  <a:pt x="3973" y="496"/>
                </a:lnTo>
                <a:lnTo>
                  <a:pt x="3974" y="496"/>
                </a:lnTo>
                <a:lnTo>
                  <a:pt x="3974" y="498"/>
                </a:lnTo>
                <a:lnTo>
                  <a:pt x="3975" y="499"/>
                </a:lnTo>
                <a:lnTo>
                  <a:pt x="3975" y="501"/>
                </a:lnTo>
                <a:lnTo>
                  <a:pt x="3976" y="501"/>
                </a:lnTo>
                <a:lnTo>
                  <a:pt x="3977" y="502"/>
                </a:lnTo>
                <a:lnTo>
                  <a:pt x="3978" y="502"/>
                </a:lnTo>
                <a:lnTo>
                  <a:pt x="3979" y="503"/>
                </a:lnTo>
                <a:lnTo>
                  <a:pt x="3980" y="504"/>
                </a:lnTo>
                <a:lnTo>
                  <a:pt x="3980" y="504"/>
                </a:lnTo>
                <a:lnTo>
                  <a:pt x="3980" y="505"/>
                </a:lnTo>
                <a:lnTo>
                  <a:pt x="3981" y="505"/>
                </a:lnTo>
                <a:lnTo>
                  <a:pt x="3982" y="505"/>
                </a:lnTo>
                <a:lnTo>
                  <a:pt x="3982" y="506"/>
                </a:lnTo>
                <a:lnTo>
                  <a:pt x="3983" y="506"/>
                </a:lnTo>
                <a:lnTo>
                  <a:pt x="3983" y="506"/>
                </a:lnTo>
                <a:lnTo>
                  <a:pt x="3984" y="506"/>
                </a:lnTo>
                <a:lnTo>
                  <a:pt x="3985" y="506"/>
                </a:lnTo>
                <a:lnTo>
                  <a:pt x="3985" y="506"/>
                </a:lnTo>
                <a:lnTo>
                  <a:pt x="3985" y="507"/>
                </a:lnTo>
                <a:lnTo>
                  <a:pt x="3985" y="508"/>
                </a:lnTo>
                <a:lnTo>
                  <a:pt x="3986" y="510"/>
                </a:lnTo>
                <a:lnTo>
                  <a:pt x="3987" y="511"/>
                </a:lnTo>
                <a:lnTo>
                  <a:pt x="3988" y="512"/>
                </a:lnTo>
                <a:lnTo>
                  <a:pt x="3989" y="513"/>
                </a:lnTo>
                <a:lnTo>
                  <a:pt x="3989" y="514"/>
                </a:lnTo>
                <a:lnTo>
                  <a:pt x="3990" y="515"/>
                </a:lnTo>
                <a:lnTo>
                  <a:pt x="3990" y="516"/>
                </a:lnTo>
                <a:lnTo>
                  <a:pt x="3991" y="517"/>
                </a:lnTo>
                <a:lnTo>
                  <a:pt x="3992" y="519"/>
                </a:lnTo>
                <a:lnTo>
                  <a:pt x="3992" y="519"/>
                </a:lnTo>
                <a:lnTo>
                  <a:pt x="3992" y="520"/>
                </a:lnTo>
                <a:lnTo>
                  <a:pt x="3993" y="520"/>
                </a:lnTo>
                <a:lnTo>
                  <a:pt x="3993" y="521"/>
                </a:lnTo>
                <a:lnTo>
                  <a:pt x="3994" y="521"/>
                </a:lnTo>
                <a:lnTo>
                  <a:pt x="3994" y="523"/>
                </a:lnTo>
                <a:lnTo>
                  <a:pt x="3995" y="523"/>
                </a:lnTo>
                <a:lnTo>
                  <a:pt x="3995" y="524"/>
                </a:lnTo>
                <a:lnTo>
                  <a:pt x="3996" y="526"/>
                </a:lnTo>
                <a:lnTo>
                  <a:pt x="3997" y="527"/>
                </a:lnTo>
                <a:lnTo>
                  <a:pt x="3998" y="527"/>
                </a:lnTo>
                <a:lnTo>
                  <a:pt x="3998" y="528"/>
                </a:lnTo>
                <a:lnTo>
                  <a:pt x="3999" y="529"/>
                </a:lnTo>
                <a:lnTo>
                  <a:pt x="4000" y="530"/>
                </a:lnTo>
                <a:lnTo>
                  <a:pt x="4000" y="531"/>
                </a:lnTo>
                <a:lnTo>
                  <a:pt x="4001" y="532"/>
                </a:lnTo>
                <a:lnTo>
                  <a:pt x="4002" y="532"/>
                </a:lnTo>
                <a:lnTo>
                  <a:pt x="4003" y="532"/>
                </a:lnTo>
                <a:lnTo>
                  <a:pt x="4004" y="532"/>
                </a:lnTo>
                <a:lnTo>
                  <a:pt x="4004" y="533"/>
                </a:lnTo>
                <a:lnTo>
                  <a:pt x="4004" y="533"/>
                </a:lnTo>
                <a:lnTo>
                  <a:pt x="4004" y="533"/>
                </a:lnTo>
                <a:lnTo>
                  <a:pt x="4005" y="533"/>
                </a:lnTo>
                <a:lnTo>
                  <a:pt x="4006" y="534"/>
                </a:lnTo>
                <a:lnTo>
                  <a:pt x="4006" y="535"/>
                </a:lnTo>
                <a:lnTo>
                  <a:pt x="4006" y="536"/>
                </a:lnTo>
                <a:lnTo>
                  <a:pt x="4006" y="537"/>
                </a:lnTo>
                <a:lnTo>
                  <a:pt x="4007" y="536"/>
                </a:lnTo>
                <a:lnTo>
                  <a:pt x="4007" y="535"/>
                </a:lnTo>
                <a:lnTo>
                  <a:pt x="4008" y="534"/>
                </a:lnTo>
                <a:lnTo>
                  <a:pt x="4009" y="533"/>
                </a:lnTo>
                <a:lnTo>
                  <a:pt x="4010" y="533"/>
                </a:lnTo>
                <a:lnTo>
                  <a:pt x="4011" y="532"/>
                </a:lnTo>
                <a:lnTo>
                  <a:pt x="4011" y="532"/>
                </a:lnTo>
                <a:lnTo>
                  <a:pt x="4011" y="532"/>
                </a:lnTo>
                <a:lnTo>
                  <a:pt x="4011" y="533"/>
                </a:lnTo>
                <a:lnTo>
                  <a:pt x="4012" y="533"/>
                </a:lnTo>
                <a:lnTo>
                  <a:pt x="4012" y="534"/>
                </a:lnTo>
                <a:lnTo>
                  <a:pt x="4013" y="535"/>
                </a:lnTo>
                <a:lnTo>
                  <a:pt x="4014" y="535"/>
                </a:lnTo>
                <a:lnTo>
                  <a:pt x="4014" y="534"/>
                </a:lnTo>
                <a:lnTo>
                  <a:pt x="4015" y="534"/>
                </a:lnTo>
                <a:lnTo>
                  <a:pt x="4015" y="533"/>
                </a:lnTo>
                <a:lnTo>
                  <a:pt x="4016" y="533"/>
                </a:lnTo>
                <a:lnTo>
                  <a:pt x="4016" y="533"/>
                </a:lnTo>
                <a:lnTo>
                  <a:pt x="4016" y="532"/>
                </a:lnTo>
                <a:lnTo>
                  <a:pt x="4017" y="531"/>
                </a:lnTo>
                <a:lnTo>
                  <a:pt x="4017" y="530"/>
                </a:lnTo>
                <a:lnTo>
                  <a:pt x="4018" y="528"/>
                </a:lnTo>
                <a:lnTo>
                  <a:pt x="4019" y="527"/>
                </a:lnTo>
                <a:lnTo>
                  <a:pt x="4019" y="526"/>
                </a:lnTo>
                <a:lnTo>
                  <a:pt x="4020" y="524"/>
                </a:lnTo>
                <a:lnTo>
                  <a:pt x="4021" y="522"/>
                </a:lnTo>
                <a:lnTo>
                  <a:pt x="4021" y="521"/>
                </a:lnTo>
                <a:lnTo>
                  <a:pt x="4022" y="520"/>
                </a:lnTo>
                <a:lnTo>
                  <a:pt x="4022" y="520"/>
                </a:lnTo>
                <a:lnTo>
                  <a:pt x="4022" y="519"/>
                </a:lnTo>
                <a:lnTo>
                  <a:pt x="4023" y="518"/>
                </a:lnTo>
                <a:lnTo>
                  <a:pt x="4023" y="517"/>
                </a:lnTo>
                <a:lnTo>
                  <a:pt x="4024" y="516"/>
                </a:lnTo>
                <a:lnTo>
                  <a:pt x="4025" y="516"/>
                </a:lnTo>
                <a:lnTo>
                  <a:pt x="4025" y="516"/>
                </a:lnTo>
                <a:lnTo>
                  <a:pt x="4026" y="516"/>
                </a:lnTo>
                <a:lnTo>
                  <a:pt x="4026" y="514"/>
                </a:lnTo>
                <a:lnTo>
                  <a:pt x="4026" y="513"/>
                </a:lnTo>
                <a:lnTo>
                  <a:pt x="4027" y="511"/>
                </a:lnTo>
                <a:lnTo>
                  <a:pt x="4027" y="510"/>
                </a:lnTo>
                <a:lnTo>
                  <a:pt x="4028" y="508"/>
                </a:lnTo>
                <a:lnTo>
                  <a:pt x="4029" y="506"/>
                </a:lnTo>
                <a:lnTo>
                  <a:pt x="4029" y="506"/>
                </a:lnTo>
                <a:lnTo>
                  <a:pt x="4029" y="505"/>
                </a:lnTo>
                <a:lnTo>
                  <a:pt x="4030" y="502"/>
                </a:lnTo>
                <a:lnTo>
                  <a:pt x="4031" y="501"/>
                </a:lnTo>
                <a:lnTo>
                  <a:pt x="4031" y="498"/>
                </a:lnTo>
                <a:lnTo>
                  <a:pt x="4032" y="496"/>
                </a:lnTo>
                <a:lnTo>
                  <a:pt x="4032" y="496"/>
                </a:lnTo>
                <a:lnTo>
                  <a:pt x="4033" y="494"/>
                </a:lnTo>
                <a:lnTo>
                  <a:pt x="4034" y="492"/>
                </a:lnTo>
                <a:lnTo>
                  <a:pt x="4035" y="491"/>
                </a:lnTo>
                <a:lnTo>
                  <a:pt x="4035" y="491"/>
                </a:lnTo>
                <a:lnTo>
                  <a:pt x="4035" y="488"/>
                </a:lnTo>
                <a:lnTo>
                  <a:pt x="4036" y="488"/>
                </a:lnTo>
                <a:lnTo>
                  <a:pt x="4036" y="486"/>
                </a:lnTo>
                <a:lnTo>
                  <a:pt x="4036" y="485"/>
                </a:lnTo>
                <a:lnTo>
                  <a:pt x="4036" y="484"/>
                </a:lnTo>
                <a:lnTo>
                  <a:pt x="4038" y="481"/>
                </a:lnTo>
                <a:lnTo>
                  <a:pt x="4038" y="480"/>
                </a:lnTo>
                <a:lnTo>
                  <a:pt x="4039" y="479"/>
                </a:lnTo>
                <a:lnTo>
                  <a:pt x="4040" y="478"/>
                </a:lnTo>
                <a:lnTo>
                  <a:pt x="4040" y="477"/>
                </a:lnTo>
                <a:lnTo>
                  <a:pt x="4041" y="476"/>
                </a:lnTo>
                <a:lnTo>
                  <a:pt x="4041" y="475"/>
                </a:lnTo>
                <a:lnTo>
                  <a:pt x="4041" y="475"/>
                </a:lnTo>
                <a:lnTo>
                  <a:pt x="4041" y="474"/>
                </a:lnTo>
                <a:lnTo>
                  <a:pt x="4042" y="473"/>
                </a:lnTo>
                <a:lnTo>
                  <a:pt x="4042" y="472"/>
                </a:lnTo>
                <a:lnTo>
                  <a:pt x="4042" y="471"/>
                </a:lnTo>
                <a:lnTo>
                  <a:pt x="4043" y="470"/>
                </a:lnTo>
                <a:lnTo>
                  <a:pt x="4044" y="468"/>
                </a:lnTo>
                <a:lnTo>
                  <a:pt x="4045" y="465"/>
                </a:lnTo>
                <a:lnTo>
                  <a:pt x="4046" y="465"/>
                </a:lnTo>
                <a:lnTo>
                  <a:pt x="4047" y="464"/>
                </a:lnTo>
                <a:lnTo>
                  <a:pt x="4047" y="462"/>
                </a:lnTo>
                <a:lnTo>
                  <a:pt x="4047" y="461"/>
                </a:lnTo>
                <a:lnTo>
                  <a:pt x="4047" y="460"/>
                </a:lnTo>
                <a:lnTo>
                  <a:pt x="4047" y="460"/>
                </a:lnTo>
                <a:lnTo>
                  <a:pt x="4047" y="457"/>
                </a:lnTo>
                <a:lnTo>
                  <a:pt x="4049" y="455"/>
                </a:lnTo>
                <a:lnTo>
                  <a:pt x="4050" y="452"/>
                </a:lnTo>
                <a:lnTo>
                  <a:pt x="4051" y="450"/>
                </a:lnTo>
                <a:lnTo>
                  <a:pt x="4052" y="448"/>
                </a:lnTo>
                <a:lnTo>
                  <a:pt x="4052" y="445"/>
                </a:lnTo>
                <a:lnTo>
                  <a:pt x="4053" y="443"/>
                </a:lnTo>
                <a:lnTo>
                  <a:pt x="4053" y="441"/>
                </a:lnTo>
                <a:lnTo>
                  <a:pt x="4053" y="440"/>
                </a:lnTo>
                <a:lnTo>
                  <a:pt x="4054" y="439"/>
                </a:lnTo>
                <a:lnTo>
                  <a:pt x="4054" y="438"/>
                </a:lnTo>
                <a:lnTo>
                  <a:pt x="4055" y="437"/>
                </a:lnTo>
                <a:lnTo>
                  <a:pt x="4056" y="434"/>
                </a:lnTo>
                <a:lnTo>
                  <a:pt x="4057" y="434"/>
                </a:lnTo>
                <a:lnTo>
                  <a:pt x="4057" y="432"/>
                </a:lnTo>
                <a:lnTo>
                  <a:pt x="4057" y="431"/>
                </a:lnTo>
                <a:lnTo>
                  <a:pt x="4057" y="429"/>
                </a:lnTo>
                <a:lnTo>
                  <a:pt x="4058" y="429"/>
                </a:lnTo>
                <a:lnTo>
                  <a:pt x="4058" y="427"/>
                </a:lnTo>
                <a:lnTo>
                  <a:pt x="4059" y="426"/>
                </a:lnTo>
                <a:lnTo>
                  <a:pt x="4059" y="424"/>
                </a:lnTo>
                <a:lnTo>
                  <a:pt x="4060" y="424"/>
                </a:lnTo>
                <a:lnTo>
                  <a:pt x="4060" y="423"/>
                </a:lnTo>
                <a:lnTo>
                  <a:pt x="4061" y="421"/>
                </a:lnTo>
                <a:lnTo>
                  <a:pt x="4062" y="420"/>
                </a:lnTo>
                <a:lnTo>
                  <a:pt x="4062" y="419"/>
                </a:lnTo>
                <a:lnTo>
                  <a:pt x="4063" y="419"/>
                </a:lnTo>
                <a:lnTo>
                  <a:pt x="4064" y="420"/>
                </a:lnTo>
                <a:lnTo>
                  <a:pt x="4065" y="421"/>
                </a:lnTo>
                <a:lnTo>
                  <a:pt x="4066" y="421"/>
                </a:lnTo>
                <a:lnTo>
                  <a:pt x="4066" y="422"/>
                </a:lnTo>
                <a:lnTo>
                  <a:pt x="4067" y="423"/>
                </a:lnTo>
                <a:lnTo>
                  <a:pt x="4067" y="423"/>
                </a:lnTo>
                <a:lnTo>
                  <a:pt x="4067" y="424"/>
                </a:lnTo>
                <a:lnTo>
                  <a:pt x="4068" y="424"/>
                </a:lnTo>
                <a:lnTo>
                  <a:pt x="4068" y="424"/>
                </a:lnTo>
                <a:lnTo>
                  <a:pt x="4069" y="424"/>
                </a:lnTo>
                <a:lnTo>
                  <a:pt x="4069" y="426"/>
                </a:lnTo>
                <a:lnTo>
                  <a:pt x="4070" y="426"/>
                </a:lnTo>
                <a:lnTo>
                  <a:pt x="4071" y="427"/>
                </a:lnTo>
                <a:lnTo>
                  <a:pt x="4072" y="429"/>
                </a:lnTo>
                <a:lnTo>
                  <a:pt x="4072" y="430"/>
                </a:lnTo>
                <a:lnTo>
                  <a:pt x="4072" y="432"/>
                </a:lnTo>
                <a:lnTo>
                  <a:pt x="4073" y="433"/>
                </a:lnTo>
                <a:lnTo>
                  <a:pt x="4073" y="434"/>
                </a:lnTo>
                <a:lnTo>
                  <a:pt x="4074" y="435"/>
                </a:lnTo>
                <a:lnTo>
                  <a:pt x="4075" y="436"/>
                </a:lnTo>
                <a:lnTo>
                  <a:pt x="4075" y="437"/>
                </a:lnTo>
                <a:lnTo>
                  <a:pt x="4076" y="438"/>
                </a:lnTo>
                <a:lnTo>
                  <a:pt x="4077" y="439"/>
                </a:lnTo>
                <a:lnTo>
                  <a:pt x="4078" y="439"/>
                </a:lnTo>
                <a:lnTo>
                  <a:pt x="4078" y="440"/>
                </a:lnTo>
                <a:lnTo>
                  <a:pt x="4078" y="441"/>
                </a:lnTo>
                <a:lnTo>
                  <a:pt x="4078" y="442"/>
                </a:lnTo>
                <a:lnTo>
                  <a:pt x="4078" y="443"/>
                </a:lnTo>
                <a:lnTo>
                  <a:pt x="4079" y="443"/>
                </a:lnTo>
                <a:lnTo>
                  <a:pt x="4079" y="444"/>
                </a:lnTo>
                <a:lnTo>
                  <a:pt x="4080" y="444"/>
                </a:lnTo>
                <a:lnTo>
                  <a:pt x="4081" y="446"/>
                </a:lnTo>
                <a:lnTo>
                  <a:pt x="4082" y="448"/>
                </a:lnTo>
                <a:lnTo>
                  <a:pt x="4083" y="450"/>
                </a:lnTo>
                <a:lnTo>
                  <a:pt x="4083" y="451"/>
                </a:lnTo>
                <a:lnTo>
                  <a:pt x="4083" y="452"/>
                </a:lnTo>
                <a:lnTo>
                  <a:pt x="4084" y="452"/>
                </a:lnTo>
                <a:lnTo>
                  <a:pt x="4084" y="453"/>
                </a:lnTo>
                <a:lnTo>
                  <a:pt x="4084" y="452"/>
                </a:lnTo>
                <a:lnTo>
                  <a:pt x="4085" y="452"/>
                </a:lnTo>
                <a:lnTo>
                  <a:pt x="4086" y="451"/>
                </a:lnTo>
                <a:lnTo>
                  <a:pt x="4087" y="449"/>
                </a:lnTo>
                <a:lnTo>
                  <a:pt x="4088" y="448"/>
                </a:lnTo>
                <a:lnTo>
                  <a:pt x="4088" y="447"/>
                </a:lnTo>
                <a:lnTo>
                  <a:pt x="4089" y="447"/>
                </a:lnTo>
                <a:lnTo>
                  <a:pt x="4090" y="446"/>
                </a:lnTo>
                <a:lnTo>
                  <a:pt x="4090" y="446"/>
                </a:lnTo>
                <a:lnTo>
                  <a:pt x="4090" y="445"/>
                </a:lnTo>
                <a:lnTo>
                  <a:pt x="4091" y="445"/>
                </a:lnTo>
                <a:lnTo>
                  <a:pt x="4092" y="444"/>
                </a:lnTo>
                <a:lnTo>
                  <a:pt x="4093" y="444"/>
                </a:lnTo>
                <a:lnTo>
                  <a:pt x="4093" y="444"/>
                </a:lnTo>
                <a:lnTo>
                  <a:pt x="4094" y="443"/>
                </a:lnTo>
                <a:lnTo>
                  <a:pt x="4095" y="441"/>
                </a:lnTo>
                <a:lnTo>
                  <a:pt x="4095" y="440"/>
                </a:lnTo>
                <a:lnTo>
                  <a:pt x="4096" y="439"/>
                </a:lnTo>
                <a:lnTo>
                  <a:pt x="4096" y="438"/>
                </a:lnTo>
                <a:lnTo>
                  <a:pt x="4096" y="436"/>
                </a:lnTo>
                <a:lnTo>
                  <a:pt x="4096" y="435"/>
                </a:lnTo>
                <a:lnTo>
                  <a:pt x="4097" y="434"/>
                </a:lnTo>
                <a:lnTo>
                  <a:pt x="4097" y="433"/>
                </a:lnTo>
                <a:lnTo>
                  <a:pt x="4098" y="430"/>
                </a:lnTo>
                <a:lnTo>
                  <a:pt x="4098" y="428"/>
                </a:lnTo>
                <a:lnTo>
                  <a:pt x="4098" y="427"/>
                </a:lnTo>
                <a:lnTo>
                  <a:pt x="4099" y="424"/>
                </a:lnTo>
                <a:lnTo>
                  <a:pt x="4100" y="423"/>
                </a:lnTo>
                <a:lnTo>
                  <a:pt x="4101" y="422"/>
                </a:lnTo>
                <a:lnTo>
                  <a:pt x="4101" y="419"/>
                </a:lnTo>
                <a:lnTo>
                  <a:pt x="4102" y="419"/>
                </a:lnTo>
                <a:lnTo>
                  <a:pt x="4103" y="417"/>
                </a:lnTo>
                <a:lnTo>
                  <a:pt x="4103" y="416"/>
                </a:lnTo>
                <a:lnTo>
                  <a:pt x="4103" y="413"/>
                </a:lnTo>
                <a:lnTo>
                  <a:pt x="4103" y="410"/>
                </a:lnTo>
                <a:lnTo>
                  <a:pt x="4104" y="408"/>
                </a:lnTo>
                <a:lnTo>
                  <a:pt x="4104" y="408"/>
                </a:lnTo>
                <a:lnTo>
                  <a:pt x="4105" y="405"/>
                </a:lnTo>
                <a:lnTo>
                  <a:pt x="4106" y="404"/>
                </a:lnTo>
                <a:lnTo>
                  <a:pt x="4107" y="403"/>
                </a:lnTo>
                <a:lnTo>
                  <a:pt x="4108" y="403"/>
                </a:lnTo>
                <a:lnTo>
                  <a:pt x="4108" y="402"/>
                </a:lnTo>
                <a:lnTo>
                  <a:pt x="4108" y="401"/>
                </a:lnTo>
                <a:lnTo>
                  <a:pt x="4109" y="400"/>
                </a:lnTo>
                <a:lnTo>
                  <a:pt x="4110" y="400"/>
                </a:lnTo>
                <a:lnTo>
                  <a:pt x="4110" y="399"/>
                </a:lnTo>
                <a:lnTo>
                  <a:pt x="4111" y="398"/>
                </a:lnTo>
                <a:lnTo>
                  <a:pt x="4112" y="398"/>
                </a:lnTo>
                <a:lnTo>
                  <a:pt x="4112" y="398"/>
                </a:lnTo>
                <a:lnTo>
                  <a:pt x="4113" y="398"/>
                </a:lnTo>
                <a:lnTo>
                  <a:pt x="4114" y="397"/>
                </a:lnTo>
                <a:lnTo>
                  <a:pt x="4114" y="398"/>
                </a:lnTo>
                <a:lnTo>
                  <a:pt x="4114" y="398"/>
                </a:lnTo>
                <a:lnTo>
                  <a:pt x="4114" y="398"/>
                </a:lnTo>
                <a:lnTo>
                  <a:pt x="4115" y="398"/>
                </a:lnTo>
                <a:lnTo>
                  <a:pt x="4116" y="397"/>
                </a:lnTo>
                <a:lnTo>
                  <a:pt x="4117" y="396"/>
                </a:lnTo>
                <a:lnTo>
                  <a:pt x="4117" y="395"/>
                </a:lnTo>
                <a:lnTo>
                  <a:pt x="4118" y="393"/>
                </a:lnTo>
                <a:lnTo>
                  <a:pt x="4118" y="392"/>
                </a:lnTo>
                <a:lnTo>
                  <a:pt x="4119" y="389"/>
                </a:lnTo>
                <a:lnTo>
                  <a:pt x="4119" y="388"/>
                </a:lnTo>
                <a:lnTo>
                  <a:pt x="4119" y="385"/>
                </a:lnTo>
                <a:lnTo>
                  <a:pt x="4120" y="382"/>
                </a:lnTo>
                <a:lnTo>
                  <a:pt x="4120" y="381"/>
                </a:lnTo>
                <a:lnTo>
                  <a:pt x="4121" y="377"/>
                </a:lnTo>
                <a:lnTo>
                  <a:pt x="4121" y="377"/>
                </a:lnTo>
                <a:lnTo>
                  <a:pt x="4121" y="374"/>
                </a:lnTo>
                <a:lnTo>
                  <a:pt x="4121" y="373"/>
                </a:lnTo>
                <a:lnTo>
                  <a:pt x="4122" y="370"/>
                </a:lnTo>
                <a:lnTo>
                  <a:pt x="4123" y="370"/>
                </a:lnTo>
                <a:lnTo>
                  <a:pt x="4124" y="368"/>
                </a:lnTo>
                <a:lnTo>
                  <a:pt x="4124" y="367"/>
                </a:lnTo>
                <a:lnTo>
                  <a:pt x="4124" y="365"/>
                </a:lnTo>
                <a:lnTo>
                  <a:pt x="4124" y="364"/>
                </a:lnTo>
                <a:lnTo>
                  <a:pt x="4125" y="361"/>
                </a:lnTo>
                <a:lnTo>
                  <a:pt x="4126" y="357"/>
                </a:lnTo>
                <a:lnTo>
                  <a:pt x="4126" y="357"/>
                </a:lnTo>
                <a:lnTo>
                  <a:pt x="4127" y="356"/>
                </a:lnTo>
                <a:lnTo>
                  <a:pt x="4127" y="355"/>
                </a:lnTo>
                <a:lnTo>
                  <a:pt x="4127" y="353"/>
                </a:lnTo>
                <a:lnTo>
                  <a:pt x="4128" y="351"/>
                </a:lnTo>
                <a:lnTo>
                  <a:pt x="4129" y="349"/>
                </a:lnTo>
                <a:lnTo>
                  <a:pt x="4129" y="348"/>
                </a:lnTo>
                <a:lnTo>
                  <a:pt x="4129" y="347"/>
                </a:lnTo>
                <a:lnTo>
                  <a:pt x="4129" y="346"/>
                </a:lnTo>
                <a:lnTo>
                  <a:pt x="4130" y="344"/>
                </a:lnTo>
                <a:lnTo>
                  <a:pt x="4131" y="341"/>
                </a:lnTo>
                <a:lnTo>
                  <a:pt x="4132" y="341"/>
                </a:lnTo>
                <a:lnTo>
                  <a:pt x="4132" y="341"/>
                </a:lnTo>
                <a:lnTo>
                  <a:pt x="4133" y="340"/>
                </a:lnTo>
                <a:lnTo>
                  <a:pt x="4133" y="338"/>
                </a:lnTo>
                <a:lnTo>
                  <a:pt x="4133" y="337"/>
                </a:lnTo>
                <a:lnTo>
                  <a:pt x="4133" y="336"/>
                </a:lnTo>
                <a:lnTo>
                  <a:pt x="4134" y="335"/>
                </a:lnTo>
                <a:lnTo>
                  <a:pt x="4134" y="333"/>
                </a:lnTo>
                <a:lnTo>
                  <a:pt x="4134" y="332"/>
                </a:lnTo>
                <a:lnTo>
                  <a:pt x="4135" y="331"/>
                </a:lnTo>
                <a:lnTo>
                  <a:pt x="4136" y="328"/>
                </a:lnTo>
                <a:lnTo>
                  <a:pt x="4137" y="327"/>
                </a:lnTo>
                <a:lnTo>
                  <a:pt x="4138" y="325"/>
                </a:lnTo>
                <a:lnTo>
                  <a:pt x="4139" y="325"/>
                </a:lnTo>
                <a:lnTo>
                  <a:pt x="4139" y="325"/>
                </a:lnTo>
                <a:lnTo>
                  <a:pt x="4139" y="325"/>
                </a:lnTo>
                <a:lnTo>
                  <a:pt x="4140" y="326"/>
                </a:lnTo>
                <a:lnTo>
                  <a:pt x="4141" y="326"/>
                </a:lnTo>
                <a:lnTo>
                  <a:pt x="4142" y="326"/>
                </a:lnTo>
                <a:lnTo>
                  <a:pt x="4143" y="326"/>
                </a:lnTo>
                <a:lnTo>
                  <a:pt x="4144" y="326"/>
                </a:lnTo>
                <a:lnTo>
                  <a:pt x="4145" y="326"/>
                </a:lnTo>
                <a:lnTo>
                  <a:pt x="4145" y="326"/>
                </a:lnTo>
                <a:lnTo>
                  <a:pt x="4146" y="326"/>
                </a:lnTo>
                <a:lnTo>
                  <a:pt x="4147" y="326"/>
                </a:lnTo>
                <a:lnTo>
                  <a:pt x="4148" y="326"/>
                </a:lnTo>
                <a:lnTo>
                  <a:pt x="4149" y="326"/>
                </a:lnTo>
                <a:lnTo>
                  <a:pt x="4150" y="324"/>
                </a:lnTo>
                <a:lnTo>
                  <a:pt x="4150" y="321"/>
                </a:lnTo>
                <a:lnTo>
                  <a:pt x="4151" y="319"/>
                </a:lnTo>
                <a:lnTo>
                  <a:pt x="4151" y="316"/>
                </a:lnTo>
                <a:lnTo>
                  <a:pt x="4152" y="316"/>
                </a:lnTo>
                <a:lnTo>
                  <a:pt x="4153" y="316"/>
                </a:lnTo>
                <a:lnTo>
                  <a:pt x="4154" y="316"/>
                </a:lnTo>
                <a:lnTo>
                  <a:pt x="4155" y="317"/>
                </a:lnTo>
                <a:lnTo>
                  <a:pt x="4155" y="317"/>
                </a:lnTo>
                <a:lnTo>
                  <a:pt x="4156" y="317"/>
                </a:lnTo>
                <a:lnTo>
                  <a:pt x="4157" y="320"/>
                </a:lnTo>
                <a:lnTo>
                  <a:pt x="4158" y="320"/>
                </a:lnTo>
                <a:lnTo>
                  <a:pt x="4158" y="320"/>
                </a:lnTo>
                <a:lnTo>
                  <a:pt x="4158" y="319"/>
                </a:lnTo>
                <a:lnTo>
                  <a:pt x="4159" y="319"/>
                </a:lnTo>
                <a:lnTo>
                  <a:pt x="4160" y="321"/>
                </a:lnTo>
                <a:lnTo>
                  <a:pt x="4160" y="324"/>
                </a:lnTo>
                <a:lnTo>
                  <a:pt x="4160" y="325"/>
                </a:lnTo>
                <a:lnTo>
                  <a:pt x="4161" y="327"/>
                </a:lnTo>
                <a:lnTo>
                  <a:pt x="4162" y="329"/>
                </a:lnTo>
                <a:lnTo>
                  <a:pt x="4162" y="330"/>
                </a:lnTo>
                <a:lnTo>
                  <a:pt x="4163" y="332"/>
                </a:lnTo>
                <a:lnTo>
                  <a:pt x="4163" y="333"/>
                </a:lnTo>
                <a:lnTo>
                  <a:pt x="4164" y="336"/>
                </a:lnTo>
                <a:lnTo>
                  <a:pt x="4164" y="336"/>
                </a:lnTo>
                <a:lnTo>
                  <a:pt x="4164" y="339"/>
                </a:lnTo>
                <a:lnTo>
                  <a:pt x="4165" y="339"/>
                </a:lnTo>
                <a:lnTo>
                  <a:pt x="4165" y="341"/>
                </a:lnTo>
                <a:lnTo>
                  <a:pt x="4165" y="341"/>
                </a:lnTo>
                <a:lnTo>
                  <a:pt x="4165" y="345"/>
                </a:lnTo>
                <a:lnTo>
                  <a:pt x="4166" y="345"/>
                </a:lnTo>
                <a:lnTo>
                  <a:pt x="4167" y="347"/>
                </a:lnTo>
                <a:lnTo>
                  <a:pt x="4167" y="348"/>
                </a:lnTo>
                <a:lnTo>
                  <a:pt x="4168" y="351"/>
                </a:lnTo>
                <a:lnTo>
                  <a:pt x="4168" y="352"/>
                </a:lnTo>
                <a:lnTo>
                  <a:pt x="4169" y="354"/>
                </a:lnTo>
                <a:lnTo>
                  <a:pt x="4169" y="355"/>
                </a:lnTo>
                <a:lnTo>
                  <a:pt x="4170" y="357"/>
                </a:lnTo>
                <a:lnTo>
                  <a:pt x="4170" y="360"/>
                </a:lnTo>
                <a:lnTo>
                  <a:pt x="4170" y="361"/>
                </a:lnTo>
                <a:lnTo>
                  <a:pt x="4170" y="362"/>
                </a:lnTo>
                <a:lnTo>
                  <a:pt x="4170" y="362"/>
                </a:lnTo>
                <a:lnTo>
                  <a:pt x="4171" y="363"/>
                </a:lnTo>
                <a:lnTo>
                  <a:pt x="4171" y="364"/>
                </a:lnTo>
                <a:lnTo>
                  <a:pt x="4172" y="366"/>
                </a:lnTo>
                <a:lnTo>
                  <a:pt x="4173" y="367"/>
                </a:lnTo>
                <a:lnTo>
                  <a:pt x="4174" y="368"/>
                </a:lnTo>
                <a:lnTo>
                  <a:pt x="4175" y="368"/>
                </a:lnTo>
                <a:lnTo>
                  <a:pt x="4175" y="368"/>
                </a:lnTo>
                <a:lnTo>
                  <a:pt x="4175" y="369"/>
                </a:lnTo>
                <a:lnTo>
                  <a:pt x="4176" y="369"/>
                </a:lnTo>
                <a:lnTo>
                  <a:pt x="4176" y="369"/>
                </a:lnTo>
                <a:lnTo>
                  <a:pt x="4177" y="369"/>
                </a:lnTo>
                <a:lnTo>
                  <a:pt x="4177" y="369"/>
                </a:lnTo>
                <a:lnTo>
                  <a:pt x="4178" y="368"/>
                </a:lnTo>
                <a:lnTo>
                  <a:pt x="4179" y="366"/>
                </a:lnTo>
                <a:lnTo>
                  <a:pt x="4179" y="365"/>
                </a:lnTo>
                <a:lnTo>
                  <a:pt x="4180" y="363"/>
                </a:lnTo>
                <a:lnTo>
                  <a:pt x="4180" y="362"/>
                </a:lnTo>
                <a:lnTo>
                  <a:pt x="4181" y="360"/>
                </a:lnTo>
                <a:lnTo>
                  <a:pt x="4181" y="361"/>
                </a:lnTo>
                <a:lnTo>
                  <a:pt x="4181" y="360"/>
                </a:lnTo>
                <a:lnTo>
                  <a:pt x="4181" y="359"/>
                </a:lnTo>
                <a:lnTo>
                  <a:pt x="4182" y="357"/>
                </a:lnTo>
                <a:lnTo>
                  <a:pt x="4182" y="355"/>
                </a:lnTo>
                <a:lnTo>
                  <a:pt x="4183" y="352"/>
                </a:lnTo>
                <a:lnTo>
                  <a:pt x="4184" y="349"/>
                </a:lnTo>
                <a:lnTo>
                  <a:pt x="4184" y="348"/>
                </a:lnTo>
                <a:lnTo>
                  <a:pt x="4185" y="346"/>
                </a:lnTo>
                <a:lnTo>
                  <a:pt x="4186" y="345"/>
                </a:lnTo>
                <a:lnTo>
                  <a:pt x="4186" y="342"/>
                </a:lnTo>
                <a:lnTo>
                  <a:pt x="4186" y="342"/>
                </a:lnTo>
                <a:lnTo>
                  <a:pt x="4186" y="341"/>
                </a:lnTo>
                <a:lnTo>
                  <a:pt x="4187" y="340"/>
                </a:lnTo>
                <a:lnTo>
                  <a:pt x="4187" y="337"/>
                </a:lnTo>
                <a:lnTo>
                  <a:pt x="4188" y="336"/>
                </a:lnTo>
                <a:lnTo>
                  <a:pt x="4188" y="334"/>
                </a:lnTo>
                <a:lnTo>
                  <a:pt x="4188" y="333"/>
                </a:lnTo>
                <a:lnTo>
                  <a:pt x="4189" y="331"/>
                </a:lnTo>
                <a:lnTo>
                  <a:pt x="4189" y="330"/>
                </a:lnTo>
                <a:lnTo>
                  <a:pt x="4190" y="328"/>
                </a:lnTo>
                <a:lnTo>
                  <a:pt x="4191" y="325"/>
                </a:lnTo>
                <a:lnTo>
                  <a:pt x="4191" y="322"/>
                </a:lnTo>
                <a:lnTo>
                  <a:pt x="4191" y="321"/>
                </a:lnTo>
                <a:lnTo>
                  <a:pt x="4192" y="318"/>
                </a:lnTo>
                <a:lnTo>
                  <a:pt x="4193" y="315"/>
                </a:lnTo>
                <a:lnTo>
                  <a:pt x="4194" y="315"/>
                </a:lnTo>
                <a:lnTo>
                  <a:pt x="4195" y="315"/>
                </a:lnTo>
                <a:lnTo>
                  <a:pt x="4195" y="315"/>
                </a:lnTo>
                <a:lnTo>
                  <a:pt x="4196" y="315"/>
                </a:lnTo>
                <a:lnTo>
                  <a:pt x="4196" y="315"/>
                </a:lnTo>
                <a:lnTo>
                  <a:pt x="4197" y="315"/>
                </a:lnTo>
                <a:lnTo>
                  <a:pt x="4198" y="315"/>
                </a:lnTo>
                <a:lnTo>
                  <a:pt x="4199" y="315"/>
                </a:lnTo>
                <a:lnTo>
                  <a:pt x="4200" y="315"/>
                </a:lnTo>
                <a:lnTo>
                  <a:pt x="4200" y="314"/>
                </a:lnTo>
                <a:lnTo>
                  <a:pt x="4201" y="311"/>
                </a:lnTo>
                <a:lnTo>
                  <a:pt x="4201" y="310"/>
                </a:lnTo>
                <a:lnTo>
                  <a:pt x="4201" y="308"/>
                </a:lnTo>
                <a:lnTo>
                  <a:pt x="4201" y="307"/>
                </a:lnTo>
                <a:lnTo>
                  <a:pt x="4201" y="306"/>
                </a:lnTo>
                <a:lnTo>
                  <a:pt x="4202" y="303"/>
                </a:lnTo>
                <a:lnTo>
                  <a:pt x="4202" y="302"/>
                </a:lnTo>
                <a:lnTo>
                  <a:pt x="4203" y="300"/>
                </a:lnTo>
                <a:lnTo>
                  <a:pt x="4203" y="299"/>
                </a:lnTo>
                <a:lnTo>
                  <a:pt x="4204" y="296"/>
                </a:lnTo>
                <a:lnTo>
                  <a:pt x="4204" y="297"/>
                </a:lnTo>
                <a:lnTo>
                  <a:pt x="4205" y="299"/>
                </a:lnTo>
                <a:lnTo>
                  <a:pt x="4206" y="300"/>
                </a:lnTo>
                <a:lnTo>
                  <a:pt x="4206" y="300"/>
                </a:lnTo>
                <a:lnTo>
                  <a:pt x="4206" y="304"/>
                </a:lnTo>
                <a:lnTo>
                  <a:pt x="4206" y="308"/>
                </a:lnTo>
                <a:lnTo>
                  <a:pt x="4207" y="308"/>
                </a:lnTo>
                <a:lnTo>
                  <a:pt x="4207" y="311"/>
                </a:lnTo>
                <a:lnTo>
                  <a:pt x="4208" y="312"/>
                </a:lnTo>
                <a:lnTo>
                  <a:pt x="4208" y="315"/>
                </a:lnTo>
                <a:lnTo>
                  <a:pt x="4209" y="316"/>
                </a:lnTo>
                <a:lnTo>
                  <a:pt x="4210" y="319"/>
                </a:lnTo>
                <a:lnTo>
                  <a:pt x="4211" y="323"/>
                </a:lnTo>
                <a:lnTo>
                  <a:pt x="4211" y="327"/>
                </a:lnTo>
                <a:lnTo>
                  <a:pt x="4212" y="330"/>
                </a:lnTo>
                <a:lnTo>
                  <a:pt x="4212" y="331"/>
                </a:lnTo>
                <a:lnTo>
                  <a:pt x="4213" y="334"/>
                </a:lnTo>
                <a:lnTo>
                  <a:pt x="4213" y="335"/>
                </a:lnTo>
                <a:lnTo>
                  <a:pt x="4213" y="338"/>
                </a:lnTo>
                <a:lnTo>
                  <a:pt x="4213" y="339"/>
                </a:lnTo>
                <a:lnTo>
                  <a:pt x="4214" y="342"/>
                </a:lnTo>
                <a:lnTo>
                  <a:pt x="4215" y="346"/>
                </a:lnTo>
                <a:lnTo>
                  <a:pt x="4215" y="347"/>
                </a:lnTo>
                <a:lnTo>
                  <a:pt x="4216" y="350"/>
                </a:lnTo>
                <a:lnTo>
                  <a:pt x="4216" y="351"/>
                </a:lnTo>
                <a:lnTo>
                  <a:pt x="4217" y="352"/>
                </a:lnTo>
                <a:lnTo>
                  <a:pt x="4217" y="352"/>
                </a:lnTo>
                <a:lnTo>
                  <a:pt x="4218" y="353"/>
                </a:lnTo>
                <a:lnTo>
                  <a:pt x="4219" y="353"/>
                </a:lnTo>
                <a:lnTo>
                  <a:pt x="4219" y="353"/>
                </a:lnTo>
                <a:lnTo>
                  <a:pt x="4220" y="353"/>
                </a:lnTo>
                <a:lnTo>
                  <a:pt x="4221" y="354"/>
                </a:lnTo>
                <a:lnTo>
                  <a:pt x="4222" y="354"/>
                </a:lnTo>
                <a:lnTo>
                  <a:pt x="4222" y="355"/>
                </a:lnTo>
                <a:lnTo>
                  <a:pt x="4223" y="355"/>
                </a:lnTo>
                <a:lnTo>
                  <a:pt x="4224" y="355"/>
                </a:lnTo>
                <a:lnTo>
                  <a:pt x="4224" y="356"/>
                </a:lnTo>
                <a:lnTo>
                  <a:pt x="4225" y="353"/>
                </a:lnTo>
                <a:lnTo>
                  <a:pt x="4225" y="349"/>
                </a:lnTo>
                <a:lnTo>
                  <a:pt x="4225" y="348"/>
                </a:lnTo>
                <a:lnTo>
                  <a:pt x="4226" y="346"/>
                </a:lnTo>
                <a:lnTo>
                  <a:pt x="4226" y="345"/>
                </a:lnTo>
                <a:lnTo>
                  <a:pt x="4227" y="342"/>
                </a:lnTo>
                <a:lnTo>
                  <a:pt x="4227" y="343"/>
                </a:lnTo>
                <a:lnTo>
                  <a:pt x="4227" y="343"/>
                </a:lnTo>
                <a:lnTo>
                  <a:pt x="4228" y="343"/>
                </a:lnTo>
                <a:lnTo>
                  <a:pt x="4228" y="346"/>
                </a:lnTo>
                <a:lnTo>
                  <a:pt x="4229" y="348"/>
                </a:lnTo>
                <a:lnTo>
                  <a:pt x="4230" y="348"/>
                </a:lnTo>
                <a:lnTo>
                  <a:pt x="4230" y="351"/>
                </a:lnTo>
                <a:lnTo>
                  <a:pt x="4231" y="351"/>
                </a:lnTo>
                <a:lnTo>
                  <a:pt x="4232" y="352"/>
                </a:lnTo>
                <a:lnTo>
                  <a:pt x="4232" y="352"/>
                </a:lnTo>
                <a:lnTo>
                  <a:pt x="4232" y="351"/>
                </a:lnTo>
                <a:lnTo>
                  <a:pt x="4232" y="350"/>
                </a:lnTo>
                <a:lnTo>
                  <a:pt x="4233" y="347"/>
                </a:lnTo>
                <a:lnTo>
                  <a:pt x="4233" y="346"/>
                </a:lnTo>
                <a:lnTo>
                  <a:pt x="4234" y="342"/>
                </a:lnTo>
                <a:lnTo>
                  <a:pt x="4234" y="341"/>
                </a:lnTo>
                <a:lnTo>
                  <a:pt x="4235" y="339"/>
                </a:lnTo>
                <a:lnTo>
                  <a:pt x="4235" y="338"/>
                </a:lnTo>
                <a:lnTo>
                  <a:pt x="4236" y="335"/>
                </a:lnTo>
                <a:lnTo>
                  <a:pt x="4236" y="334"/>
                </a:lnTo>
                <a:lnTo>
                  <a:pt x="4237" y="330"/>
                </a:lnTo>
                <a:lnTo>
                  <a:pt x="4237" y="329"/>
                </a:lnTo>
                <a:lnTo>
                  <a:pt x="4237" y="326"/>
                </a:lnTo>
                <a:lnTo>
                  <a:pt x="4237" y="325"/>
                </a:lnTo>
                <a:lnTo>
                  <a:pt x="4237" y="321"/>
                </a:lnTo>
                <a:lnTo>
                  <a:pt x="4237" y="321"/>
                </a:lnTo>
                <a:lnTo>
                  <a:pt x="4238" y="316"/>
                </a:lnTo>
                <a:lnTo>
                  <a:pt x="4239" y="316"/>
                </a:lnTo>
                <a:lnTo>
                  <a:pt x="4239" y="312"/>
                </a:lnTo>
                <a:lnTo>
                  <a:pt x="4240" y="311"/>
                </a:lnTo>
                <a:lnTo>
                  <a:pt x="4240" y="305"/>
                </a:lnTo>
                <a:lnTo>
                  <a:pt x="4241" y="305"/>
                </a:lnTo>
                <a:lnTo>
                  <a:pt x="4242" y="300"/>
                </a:lnTo>
                <a:lnTo>
                  <a:pt x="4242" y="297"/>
                </a:lnTo>
                <a:lnTo>
                  <a:pt x="4242" y="296"/>
                </a:lnTo>
                <a:lnTo>
                  <a:pt x="4243" y="292"/>
                </a:lnTo>
                <a:lnTo>
                  <a:pt x="4243" y="291"/>
                </a:lnTo>
                <a:lnTo>
                  <a:pt x="4243" y="287"/>
                </a:lnTo>
                <a:lnTo>
                  <a:pt x="4243" y="286"/>
                </a:lnTo>
                <a:lnTo>
                  <a:pt x="4244" y="282"/>
                </a:lnTo>
                <a:lnTo>
                  <a:pt x="4244" y="281"/>
                </a:lnTo>
                <a:lnTo>
                  <a:pt x="4245" y="277"/>
                </a:lnTo>
                <a:lnTo>
                  <a:pt x="4245" y="276"/>
                </a:lnTo>
                <a:lnTo>
                  <a:pt x="4246" y="273"/>
                </a:lnTo>
                <a:lnTo>
                  <a:pt x="4246" y="272"/>
                </a:lnTo>
                <a:lnTo>
                  <a:pt x="4247" y="268"/>
                </a:lnTo>
                <a:lnTo>
                  <a:pt x="4247" y="267"/>
                </a:lnTo>
                <a:lnTo>
                  <a:pt x="4247" y="261"/>
                </a:lnTo>
                <a:lnTo>
                  <a:pt x="4247" y="260"/>
                </a:lnTo>
                <a:lnTo>
                  <a:pt x="4248" y="257"/>
                </a:lnTo>
                <a:lnTo>
                  <a:pt x="4248" y="256"/>
                </a:lnTo>
                <a:lnTo>
                  <a:pt x="4249" y="251"/>
                </a:lnTo>
                <a:lnTo>
                  <a:pt x="4250" y="250"/>
                </a:lnTo>
                <a:lnTo>
                  <a:pt x="4250" y="246"/>
                </a:lnTo>
                <a:lnTo>
                  <a:pt x="4250" y="246"/>
                </a:lnTo>
                <a:lnTo>
                  <a:pt x="4250" y="240"/>
                </a:lnTo>
                <a:lnTo>
                  <a:pt x="4251" y="239"/>
                </a:lnTo>
                <a:lnTo>
                  <a:pt x="4251" y="234"/>
                </a:lnTo>
                <a:lnTo>
                  <a:pt x="4252" y="233"/>
                </a:lnTo>
                <a:lnTo>
                  <a:pt x="4253" y="229"/>
                </a:lnTo>
                <a:lnTo>
                  <a:pt x="4253" y="228"/>
                </a:lnTo>
                <a:lnTo>
                  <a:pt x="4253" y="223"/>
                </a:lnTo>
                <a:lnTo>
                  <a:pt x="4253" y="223"/>
                </a:lnTo>
                <a:lnTo>
                  <a:pt x="4254" y="218"/>
                </a:lnTo>
                <a:lnTo>
                  <a:pt x="4254" y="218"/>
                </a:lnTo>
                <a:lnTo>
                  <a:pt x="4255" y="211"/>
                </a:lnTo>
                <a:lnTo>
                  <a:pt x="4255" y="210"/>
                </a:lnTo>
                <a:lnTo>
                  <a:pt x="4256" y="0"/>
                </a:lnTo>
                <a:lnTo>
                  <a:pt x="4256" y="0"/>
                </a:lnTo>
                <a:lnTo>
                  <a:pt x="4257" y="0"/>
                </a:lnTo>
                <a:lnTo>
                  <a:pt x="4258" y="0"/>
                </a:lnTo>
                <a:lnTo>
                  <a:pt x="4258" y="0"/>
                </a:lnTo>
                <a:lnTo>
                  <a:pt x="4259" y="0"/>
                </a:lnTo>
                <a:lnTo>
                  <a:pt x="4260" y="0"/>
                </a:lnTo>
                <a:lnTo>
                  <a:pt x="4261" y="0"/>
                </a:lnTo>
                <a:lnTo>
                  <a:pt x="4262" y="0"/>
                </a:lnTo>
                <a:lnTo>
                  <a:pt x="4262" y="0"/>
                </a:lnTo>
                <a:lnTo>
                  <a:pt x="4263" y="0"/>
                </a:lnTo>
                <a:lnTo>
                  <a:pt x="4263" y="0"/>
                </a:lnTo>
                <a:lnTo>
                  <a:pt x="4264" y="0"/>
                </a:lnTo>
                <a:lnTo>
                  <a:pt x="4265" y="0"/>
                </a:lnTo>
                <a:lnTo>
                  <a:pt x="4266" y="0"/>
                </a:lnTo>
                <a:lnTo>
                  <a:pt x="4267" y="0"/>
                </a:lnTo>
                <a:lnTo>
                  <a:pt x="4268" y="0"/>
                </a:lnTo>
                <a:lnTo>
                  <a:pt x="4268" y="0"/>
                </a:lnTo>
                <a:lnTo>
                  <a:pt x="4268" y="0"/>
                </a:lnTo>
                <a:lnTo>
                  <a:pt x="4269" y="0"/>
                </a:lnTo>
                <a:lnTo>
                  <a:pt x="4270" y="0"/>
                </a:lnTo>
                <a:lnTo>
                  <a:pt x="4271" y="0"/>
                </a:lnTo>
                <a:lnTo>
                  <a:pt x="4272" y="0"/>
                </a:lnTo>
                <a:lnTo>
                  <a:pt x="4273" y="0"/>
                </a:lnTo>
                <a:lnTo>
                  <a:pt x="4273" y="0"/>
                </a:lnTo>
                <a:lnTo>
                  <a:pt x="4274" y="0"/>
                </a:lnTo>
                <a:lnTo>
                  <a:pt x="4274" y="0"/>
                </a:lnTo>
                <a:lnTo>
                  <a:pt x="4275" y="0"/>
                </a:lnTo>
                <a:lnTo>
                  <a:pt x="4276" y="0"/>
                </a:lnTo>
                <a:lnTo>
                  <a:pt x="4277" y="0"/>
                </a:lnTo>
                <a:lnTo>
                  <a:pt x="4278" y="0"/>
                </a:lnTo>
                <a:lnTo>
                  <a:pt x="4278" y="0"/>
                </a:lnTo>
                <a:lnTo>
                  <a:pt x="4279" y="0"/>
                </a:lnTo>
                <a:lnTo>
                  <a:pt x="4280" y="0"/>
                </a:lnTo>
                <a:lnTo>
                  <a:pt x="4280" y="0"/>
                </a:lnTo>
                <a:lnTo>
                  <a:pt x="4281" y="0"/>
                </a:lnTo>
                <a:lnTo>
                  <a:pt x="4282" y="0"/>
                </a:lnTo>
                <a:lnTo>
                  <a:pt x="4283" y="0"/>
                </a:lnTo>
                <a:lnTo>
                  <a:pt x="4283" y="0"/>
                </a:lnTo>
                <a:lnTo>
                  <a:pt x="4284" y="0"/>
                </a:lnTo>
                <a:lnTo>
                  <a:pt x="4285" y="0"/>
                </a:lnTo>
                <a:lnTo>
                  <a:pt x="4286" y="0"/>
                </a:lnTo>
                <a:lnTo>
                  <a:pt x="4287" y="0"/>
                </a:lnTo>
                <a:lnTo>
                  <a:pt x="4287" y="0"/>
                </a:lnTo>
                <a:lnTo>
                  <a:pt x="4288" y="0"/>
                </a:lnTo>
                <a:lnTo>
                  <a:pt x="4289" y="0"/>
                </a:lnTo>
                <a:lnTo>
                  <a:pt x="4289" y="0"/>
                </a:lnTo>
                <a:lnTo>
                  <a:pt x="4290" y="0"/>
                </a:lnTo>
                <a:lnTo>
                  <a:pt x="4291" y="0"/>
                </a:lnTo>
                <a:lnTo>
                  <a:pt x="4292" y="0"/>
                </a:lnTo>
                <a:lnTo>
                  <a:pt x="4293" y="0"/>
                </a:lnTo>
                <a:lnTo>
                  <a:pt x="4293" y="0"/>
                </a:lnTo>
                <a:lnTo>
                  <a:pt x="4294" y="0"/>
                </a:lnTo>
                <a:lnTo>
                  <a:pt x="4294" y="0"/>
                </a:lnTo>
                <a:lnTo>
                  <a:pt x="4295" y="0"/>
                </a:lnTo>
                <a:lnTo>
                  <a:pt x="4296" y="0"/>
                </a:lnTo>
                <a:lnTo>
                  <a:pt x="4297" y="0"/>
                </a:lnTo>
                <a:lnTo>
                  <a:pt x="4298" y="0"/>
                </a:lnTo>
                <a:lnTo>
                  <a:pt x="4299" y="0"/>
                </a:lnTo>
                <a:lnTo>
                  <a:pt x="4299" y="0"/>
                </a:lnTo>
                <a:lnTo>
                  <a:pt x="4299" y="0"/>
                </a:lnTo>
                <a:lnTo>
                  <a:pt x="4300" y="0"/>
                </a:lnTo>
                <a:lnTo>
                  <a:pt x="4301" y="0"/>
                </a:lnTo>
                <a:lnTo>
                  <a:pt x="4302" y="0"/>
                </a:lnTo>
                <a:lnTo>
                  <a:pt x="4303" y="0"/>
                </a:lnTo>
                <a:lnTo>
                  <a:pt x="4304" y="0"/>
                </a:lnTo>
                <a:lnTo>
                  <a:pt x="4304" y="0"/>
                </a:lnTo>
                <a:lnTo>
                  <a:pt x="4305" y="0"/>
                </a:lnTo>
                <a:lnTo>
                  <a:pt x="4305" y="0"/>
                </a:lnTo>
                <a:lnTo>
                  <a:pt x="4306" y="0"/>
                </a:lnTo>
                <a:lnTo>
                  <a:pt x="4307" y="0"/>
                </a:lnTo>
                <a:lnTo>
                  <a:pt x="4308" y="0"/>
                </a:lnTo>
                <a:lnTo>
                  <a:pt x="4309" y="0"/>
                </a:lnTo>
                <a:lnTo>
                  <a:pt x="4309" y="0"/>
                </a:lnTo>
                <a:lnTo>
                  <a:pt x="4310" y="0"/>
                </a:lnTo>
                <a:lnTo>
                  <a:pt x="4311" y="0"/>
                </a:lnTo>
                <a:lnTo>
                  <a:pt x="4311" y="0"/>
                </a:lnTo>
                <a:lnTo>
                  <a:pt x="4312" y="0"/>
                </a:lnTo>
                <a:lnTo>
                  <a:pt x="4313" y="0"/>
                </a:lnTo>
                <a:lnTo>
                  <a:pt x="4314" y="0"/>
                </a:lnTo>
                <a:lnTo>
                  <a:pt x="4314" y="0"/>
                </a:lnTo>
                <a:lnTo>
                  <a:pt x="4315" y="0"/>
                </a:lnTo>
                <a:lnTo>
                  <a:pt x="4316" y="0"/>
                </a:lnTo>
                <a:lnTo>
                  <a:pt x="4317" y="0"/>
                </a:lnTo>
                <a:lnTo>
                  <a:pt x="4317" y="0"/>
                </a:lnTo>
                <a:lnTo>
                  <a:pt x="4318" y="0"/>
                </a:lnTo>
                <a:lnTo>
                  <a:pt x="4319" y="0"/>
                </a:lnTo>
                <a:lnTo>
                  <a:pt x="4319" y="0"/>
                </a:lnTo>
                <a:lnTo>
                  <a:pt x="4320" y="0"/>
                </a:lnTo>
                <a:lnTo>
                  <a:pt x="4321" y="0"/>
                </a:lnTo>
                <a:lnTo>
                  <a:pt x="4322" y="0"/>
                </a:lnTo>
                <a:lnTo>
                  <a:pt x="4323" y="0"/>
                </a:lnTo>
                <a:lnTo>
                  <a:pt x="4324" y="0"/>
                </a:lnTo>
                <a:lnTo>
                  <a:pt x="4324" y="0"/>
                </a:lnTo>
                <a:lnTo>
                  <a:pt x="4325" y="0"/>
                </a:lnTo>
                <a:lnTo>
                  <a:pt x="4325" y="0"/>
                </a:lnTo>
                <a:lnTo>
                  <a:pt x="4326" y="0"/>
                </a:lnTo>
                <a:lnTo>
                  <a:pt x="4327" y="0"/>
                </a:lnTo>
                <a:lnTo>
                  <a:pt x="4328" y="0"/>
                </a:lnTo>
                <a:lnTo>
                  <a:pt x="4329" y="0"/>
                </a:lnTo>
                <a:lnTo>
                  <a:pt x="4330" y="0"/>
                </a:lnTo>
                <a:lnTo>
                  <a:pt x="4330" y="0"/>
                </a:lnTo>
                <a:lnTo>
                  <a:pt x="4330" y="0"/>
                </a:lnTo>
                <a:lnTo>
                  <a:pt x="4331" y="0"/>
                </a:lnTo>
                <a:lnTo>
                  <a:pt x="4332" y="0"/>
                </a:lnTo>
                <a:lnTo>
                  <a:pt x="4333" y="0"/>
                </a:lnTo>
                <a:lnTo>
                  <a:pt x="4334" y="0"/>
                </a:lnTo>
                <a:lnTo>
                  <a:pt x="4335" y="0"/>
                </a:lnTo>
                <a:lnTo>
                  <a:pt x="4335" y="0"/>
                </a:lnTo>
                <a:lnTo>
                  <a:pt x="4335" y="0"/>
                </a:lnTo>
                <a:lnTo>
                  <a:pt x="4336" y="0"/>
                </a:lnTo>
                <a:lnTo>
                  <a:pt x="4337" y="0"/>
                </a:lnTo>
                <a:lnTo>
                  <a:pt x="4338" y="0"/>
                </a:lnTo>
                <a:lnTo>
                  <a:pt x="4339" y="0"/>
                </a:lnTo>
                <a:lnTo>
                  <a:pt x="4340" y="0"/>
                </a:lnTo>
                <a:lnTo>
                  <a:pt x="4340" y="0"/>
                </a:lnTo>
                <a:lnTo>
                  <a:pt x="4341" y="0"/>
                </a:lnTo>
                <a:lnTo>
                  <a:pt x="4342" y="0"/>
                </a:lnTo>
                <a:lnTo>
                  <a:pt x="4342" y="0"/>
                </a:lnTo>
                <a:lnTo>
                  <a:pt x="4343" y="0"/>
                </a:lnTo>
                <a:lnTo>
                  <a:pt x="4344" y="0"/>
                </a:lnTo>
                <a:lnTo>
                  <a:pt x="4345" y="0"/>
                </a:lnTo>
                <a:lnTo>
                  <a:pt x="4345" y="0"/>
                </a:lnTo>
                <a:lnTo>
                  <a:pt x="4346" y="0"/>
                </a:lnTo>
                <a:lnTo>
                  <a:pt x="4347" y="0"/>
                </a:lnTo>
                <a:lnTo>
                  <a:pt x="4348" y="0"/>
                </a:lnTo>
                <a:lnTo>
                  <a:pt x="4348" y="0"/>
                </a:lnTo>
                <a:lnTo>
                  <a:pt x="4349" y="0"/>
                </a:lnTo>
                <a:lnTo>
                  <a:pt x="4350" y="0"/>
                </a:lnTo>
                <a:lnTo>
                  <a:pt x="4350" y="0"/>
                </a:lnTo>
                <a:lnTo>
                  <a:pt x="4351" y="0"/>
                </a:lnTo>
                <a:lnTo>
                  <a:pt x="4352" y="0"/>
                </a:lnTo>
                <a:lnTo>
                  <a:pt x="4353" y="0"/>
                </a:lnTo>
                <a:lnTo>
                  <a:pt x="4354" y="0"/>
                </a:lnTo>
                <a:lnTo>
                  <a:pt x="4354" y="0"/>
                </a:lnTo>
              </a:path>
            </a:pathLst>
          </a:custGeom>
          <a:noFill/>
          <a:ln w="20638" cap="flat">
            <a:solidFill>
              <a:srgbClr val="77AC3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0" name="Freeform 59">
            <a:extLst>
              <a:ext uri="{FF2B5EF4-FFF2-40B4-BE49-F238E27FC236}">
                <a16:creationId xmlns:a16="http://schemas.microsoft.com/office/drawing/2014/main" id="{56BCDB92-A912-4087-A127-BB0C86A99D15}"/>
              </a:ext>
            </a:extLst>
          </p:cNvPr>
          <p:cNvSpPr>
            <a:spLocks/>
          </p:cNvSpPr>
          <p:nvPr/>
        </p:nvSpPr>
        <p:spPr bwMode="auto">
          <a:xfrm>
            <a:off x="447675" y="3048000"/>
            <a:ext cx="6889750" cy="1020762"/>
          </a:xfrm>
          <a:custGeom>
            <a:avLst/>
            <a:gdLst>
              <a:gd name="T0" fmla="*/ 79 w 4340"/>
              <a:gd name="T1" fmla="*/ 0 h 643"/>
              <a:gd name="T2" fmla="*/ 154 w 4340"/>
              <a:gd name="T3" fmla="*/ 247 h 643"/>
              <a:gd name="T4" fmla="*/ 218 w 4340"/>
              <a:gd name="T5" fmla="*/ 224 h 643"/>
              <a:gd name="T6" fmla="*/ 280 w 4340"/>
              <a:gd name="T7" fmla="*/ 177 h 643"/>
              <a:gd name="T8" fmla="*/ 347 w 4340"/>
              <a:gd name="T9" fmla="*/ 128 h 643"/>
              <a:gd name="T10" fmla="*/ 406 w 4340"/>
              <a:gd name="T11" fmla="*/ 218 h 643"/>
              <a:gd name="T12" fmla="*/ 471 w 4340"/>
              <a:gd name="T13" fmla="*/ 208 h 643"/>
              <a:gd name="T14" fmla="*/ 532 w 4340"/>
              <a:gd name="T15" fmla="*/ 297 h 643"/>
              <a:gd name="T16" fmla="*/ 596 w 4340"/>
              <a:gd name="T17" fmla="*/ 357 h 643"/>
              <a:gd name="T18" fmla="*/ 655 w 4340"/>
              <a:gd name="T19" fmla="*/ 383 h 643"/>
              <a:gd name="T20" fmla="*/ 727 w 4340"/>
              <a:gd name="T21" fmla="*/ 373 h 643"/>
              <a:gd name="T22" fmla="*/ 795 w 4340"/>
              <a:gd name="T23" fmla="*/ 396 h 643"/>
              <a:gd name="T24" fmla="*/ 870 w 4340"/>
              <a:gd name="T25" fmla="*/ 367 h 643"/>
              <a:gd name="T26" fmla="*/ 944 w 4340"/>
              <a:gd name="T27" fmla="*/ 362 h 643"/>
              <a:gd name="T28" fmla="*/ 1016 w 4340"/>
              <a:gd name="T29" fmla="*/ 344 h 643"/>
              <a:gd name="T30" fmla="*/ 1086 w 4340"/>
              <a:gd name="T31" fmla="*/ 320 h 643"/>
              <a:gd name="T32" fmla="*/ 1158 w 4340"/>
              <a:gd name="T33" fmla="*/ 295 h 643"/>
              <a:gd name="T34" fmla="*/ 1228 w 4340"/>
              <a:gd name="T35" fmla="*/ 274 h 643"/>
              <a:gd name="T36" fmla="*/ 1298 w 4340"/>
              <a:gd name="T37" fmla="*/ 296 h 643"/>
              <a:gd name="T38" fmla="*/ 1368 w 4340"/>
              <a:gd name="T39" fmla="*/ 295 h 643"/>
              <a:gd name="T40" fmla="*/ 1440 w 4340"/>
              <a:gd name="T41" fmla="*/ 314 h 643"/>
              <a:gd name="T42" fmla="*/ 1510 w 4340"/>
              <a:gd name="T43" fmla="*/ 330 h 643"/>
              <a:gd name="T44" fmla="*/ 1580 w 4340"/>
              <a:gd name="T45" fmla="*/ 326 h 643"/>
              <a:gd name="T46" fmla="*/ 1649 w 4340"/>
              <a:gd name="T47" fmla="*/ 362 h 643"/>
              <a:gd name="T48" fmla="*/ 1721 w 4340"/>
              <a:gd name="T49" fmla="*/ 363 h 643"/>
              <a:gd name="T50" fmla="*/ 1788 w 4340"/>
              <a:gd name="T51" fmla="*/ 416 h 643"/>
              <a:gd name="T52" fmla="*/ 1859 w 4340"/>
              <a:gd name="T53" fmla="*/ 438 h 643"/>
              <a:gd name="T54" fmla="*/ 1927 w 4340"/>
              <a:gd name="T55" fmla="*/ 470 h 643"/>
              <a:gd name="T56" fmla="*/ 1994 w 4340"/>
              <a:gd name="T57" fmla="*/ 512 h 643"/>
              <a:gd name="T58" fmla="*/ 2065 w 4340"/>
              <a:gd name="T59" fmla="*/ 500 h 643"/>
              <a:gd name="T60" fmla="*/ 2142 w 4340"/>
              <a:gd name="T61" fmla="*/ 504 h 643"/>
              <a:gd name="T62" fmla="*/ 2215 w 4340"/>
              <a:gd name="T63" fmla="*/ 492 h 643"/>
              <a:gd name="T64" fmla="*/ 2288 w 4340"/>
              <a:gd name="T65" fmla="*/ 496 h 643"/>
              <a:gd name="T66" fmla="*/ 2359 w 4340"/>
              <a:gd name="T67" fmla="*/ 535 h 643"/>
              <a:gd name="T68" fmla="*/ 2427 w 4340"/>
              <a:gd name="T69" fmla="*/ 568 h 643"/>
              <a:gd name="T70" fmla="*/ 2499 w 4340"/>
              <a:gd name="T71" fmla="*/ 577 h 643"/>
              <a:gd name="T72" fmla="*/ 2570 w 4340"/>
              <a:gd name="T73" fmla="*/ 586 h 643"/>
              <a:gd name="T74" fmla="*/ 2639 w 4340"/>
              <a:gd name="T75" fmla="*/ 602 h 643"/>
              <a:gd name="T76" fmla="*/ 2711 w 4340"/>
              <a:gd name="T77" fmla="*/ 638 h 643"/>
              <a:gd name="T78" fmla="*/ 2787 w 4340"/>
              <a:gd name="T79" fmla="*/ 629 h 643"/>
              <a:gd name="T80" fmla="*/ 2863 w 4340"/>
              <a:gd name="T81" fmla="*/ 630 h 643"/>
              <a:gd name="T82" fmla="*/ 2933 w 4340"/>
              <a:gd name="T83" fmla="*/ 609 h 643"/>
              <a:gd name="T84" fmla="*/ 3002 w 4340"/>
              <a:gd name="T85" fmla="*/ 588 h 643"/>
              <a:gd name="T86" fmla="*/ 3073 w 4340"/>
              <a:gd name="T87" fmla="*/ 564 h 643"/>
              <a:gd name="T88" fmla="*/ 3138 w 4340"/>
              <a:gd name="T89" fmla="*/ 552 h 643"/>
              <a:gd name="T90" fmla="*/ 3209 w 4340"/>
              <a:gd name="T91" fmla="*/ 554 h 643"/>
              <a:gd name="T92" fmla="*/ 3281 w 4340"/>
              <a:gd name="T93" fmla="*/ 522 h 643"/>
              <a:gd name="T94" fmla="*/ 3344 w 4340"/>
              <a:gd name="T95" fmla="*/ 466 h 643"/>
              <a:gd name="T96" fmla="*/ 3409 w 4340"/>
              <a:gd name="T97" fmla="*/ 423 h 643"/>
              <a:gd name="T98" fmla="*/ 3479 w 4340"/>
              <a:gd name="T99" fmla="*/ 399 h 643"/>
              <a:gd name="T100" fmla="*/ 3547 w 4340"/>
              <a:gd name="T101" fmla="*/ 439 h 643"/>
              <a:gd name="T102" fmla="*/ 3614 w 4340"/>
              <a:gd name="T103" fmla="*/ 473 h 643"/>
              <a:gd name="T104" fmla="*/ 3684 w 4340"/>
              <a:gd name="T105" fmla="*/ 428 h 643"/>
              <a:gd name="T106" fmla="*/ 3741 w 4340"/>
              <a:gd name="T107" fmla="*/ 384 h 643"/>
              <a:gd name="T108" fmla="*/ 3802 w 4340"/>
              <a:gd name="T109" fmla="*/ 403 h 643"/>
              <a:gd name="T110" fmla="*/ 3866 w 4340"/>
              <a:gd name="T111" fmla="*/ 465 h 643"/>
              <a:gd name="T112" fmla="*/ 3929 w 4340"/>
              <a:gd name="T113" fmla="*/ 467 h 643"/>
              <a:gd name="T114" fmla="*/ 3986 w 4340"/>
              <a:gd name="T115" fmla="*/ 507 h 643"/>
              <a:gd name="T116" fmla="*/ 4044 w 4340"/>
              <a:gd name="T117" fmla="*/ 424 h 643"/>
              <a:gd name="T118" fmla="*/ 4102 w 4340"/>
              <a:gd name="T119" fmla="*/ 379 h 643"/>
              <a:gd name="T120" fmla="*/ 4161 w 4340"/>
              <a:gd name="T121" fmla="*/ 338 h 643"/>
              <a:gd name="T122" fmla="*/ 4213 w 4340"/>
              <a:gd name="T123" fmla="*/ 352 h 643"/>
              <a:gd name="T124" fmla="*/ 4286 w 4340"/>
              <a:gd name="T125" fmla="*/ 0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40" h="643">
                <a:moveTo>
                  <a:pt x="0" y="0"/>
                </a:moveTo>
                <a:lnTo>
                  <a:pt x="1" y="0"/>
                </a:lnTo>
                <a:lnTo>
                  <a:pt x="2" y="0"/>
                </a:lnTo>
                <a:lnTo>
                  <a:pt x="2" y="0"/>
                </a:lnTo>
                <a:lnTo>
                  <a:pt x="3" y="0"/>
                </a:lnTo>
                <a:lnTo>
                  <a:pt x="4" y="0"/>
                </a:lnTo>
                <a:lnTo>
                  <a:pt x="5" y="0"/>
                </a:lnTo>
                <a:lnTo>
                  <a:pt x="6" y="0"/>
                </a:lnTo>
                <a:lnTo>
                  <a:pt x="6" y="0"/>
                </a:lnTo>
                <a:lnTo>
                  <a:pt x="7" y="0"/>
                </a:lnTo>
                <a:lnTo>
                  <a:pt x="7" y="0"/>
                </a:lnTo>
                <a:lnTo>
                  <a:pt x="8" y="0"/>
                </a:lnTo>
                <a:lnTo>
                  <a:pt x="9" y="0"/>
                </a:lnTo>
                <a:lnTo>
                  <a:pt x="10" y="0"/>
                </a:lnTo>
                <a:lnTo>
                  <a:pt x="11" y="0"/>
                </a:lnTo>
                <a:lnTo>
                  <a:pt x="12" y="0"/>
                </a:lnTo>
                <a:lnTo>
                  <a:pt x="13" y="0"/>
                </a:lnTo>
                <a:lnTo>
                  <a:pt x="13" y="0"/>
                </a:lnTo>
                <a:lnTo>
                  <a:pt x="13" y="0"/>
                </a:lnTo>
                <a:lnTo>
                  <a:pt x="14" y="0"/>
                </a:lnTo>
                <a:lnTo>
                  <a:pt x="15" y="0"/>
                </a:lnTo>
                <a:lnTo>
                  <a:pt x="16" y="0"/>
                </a:lnTo>
                <a:lnTo>
                  <a:pt x="17" y="0"/>
                </a:lnTo>
                <a:lnTo>
                  <a:pt x="18" y="0"/>
                </a:lnTo>
                <a:lnTo>
                  <a:pt x="18" y="0"/>
                </a:lnTo>
                <a:lnTo>
                  <a:pt x="18" y="0"/>
                </a:lnTo>
                <a:lnTo>
                  <a:pt x="19" y="0"/>
                </a:lnTo>
                <a:lnTo>
                  <a:pt x="20" y="0"/>
                </a:lnTo>
                <a:lnTo>
                  <a:pt x="21" y="0"/>
                </a:lnTo>
                <a:lnTo>
                  <a:pt x="22" y="0"/>
                </a:lnTo>
                <a:lnTo>
                  <a:pt x="23" y="0"/>
                </a:lnTo>
                <a:lnTo>
                  <a:pt x="23" y="0"/>
                </a:lnTo>
                <a:lnTo>
                  <a:pt x="24" y="0"/>
                </a:lnTo>
                <a:lnTo>
                  <a:pt x="24" y="0"/>
                </a:lnTo>
                <a:lnTo>
                  <a:pt x="25" y="0"/>
                </a:lnTo>
                <a:lnTo>
                  <a:pt x="26" y="0"/>
                </a:lnTo>
                <a:lnTo>
                  <a:pt x="27" y="0"/>
                </a:lnTo>
                <a:lnTo>
                  <a:pt x="28" y="0"/>
                </a:lnTo>
                <a:lnTo>
                  <a:pt x="28" y="0"/>
                </a:lnTo>
                <a:lnTo>
                  <a:pt x="29" y="0"/>
                </a:lnTo>
                <a:lnTo>
                  <a:pt x="30" y="0"/>
                </a:lnTo>
                <a:lnTo>
                  <a:pt x="30" y="0"/>
                </a:lnTo>
                <a:lnTo>
                  <a:pt x="31" y="0"/>
                </a:lnTo>
                <a:lnTo>
                  <a:pt x="32" y="0"/>
                </a:lnTo>
                <a:lnTo>
                  <a:pt x="33" y="0"/>
                </a:lnTo>
                <a:lnTo>
                  <a:pt x="33" y="0"/>
                </a:lnTo>
                <a:lnTo>
                  <a:pt x="34" y="0"/>
                </a:lnTo>
                <a:lnTo>
                  <a:pt x="35" y="0"/>
                </a:lnTo>
                <a:lnTo>
                  <a:pt x="36" y="0"/>
                </a:lnTo>
                <a:lnTo>
                  <a:pt x="37" y="0"/>
                </a:lnTo>
                <a:lnTo>
                  <a:pt x="37" y="0"/>
                </a:lnTo>
                <a:lnTo>
                  <a:pt x="38" y="0"/>
                </a:lnTo>
                <a:lnTo>
                  <a:pt x="38" y="0"/>
                </a:lnTo>
                <a:lnTo>
                  <a:pt x="39" y="0"/>
                </a:lnTo>
                <a:lnTo>
                  <a:pt x="40" y="0"/>
                </a:lnTo>
                <a:lnTo>
                  <a:pt x="41" y="0"/>
                </a:lnTo>
                <a:lnTo>
                  <a:pt x="42" y="0"/>
                </a:lnTo>
                <a:lnTo>
                  <a:pt x="43" y="0"/>
                </a:lnTo>
                <a:lnTo>
                  <a:pt x="43" y="0"/>
                </a:lnTo>
                <a:lnTo>
                  <a:pt x="43" y="0"/>
                </a:lnTo>
                <a:lnTo>
                  <a:pt x="44" y="0"/>
                </a:lnTo>
                <a:lnTo>
                  <a:pt x="45" y="0"/>
                </a:lnTo>
                <a:lnTo>
                  <a:pt x="46" y="0"/>
                </a:lnTo>
                <a:lnTo>
                  <a:pt x="47" y="0"/>
                </a:lnTo>
                <a:lnTo>
                  <a:pt x="48" y="0"/>
                </a:lnTo>
                <a:lnTo>
                  <a:pt x="49" y="0"/>
                </a:lnTo>
                <a:lnTo>
                  <a:pt x="49" y="0"/>
                </a:lnTo>
                <a:lnTo>
                  <a:pt x="49" y="0"/>
                </a:lnTo>
                <a:lnTo>
                  <a:pt x="50" y="0"/>
                </a:lnTo>
                <a:lnTo>
                  <a:pt x="51" y="0"/>
                </a:lnTo>
                <a:lnTo>
                  <a:pt x="52" y="0"/>
                </a:lnTo>
                <a:lnTo>
                  <a:pt x="53" y="0"/>
                </a:lnTo>
                <a:lnTo>
                  <a:pt x="54" y="0"/>
                </a:lnTo>
                <a:lnTo>
                  <a:pt x="54" y="0"/>
                </a:lnTo>
                <a:lnTo>
                  <a:pt x="54" y="0"/>
                </a:lnTo>
                <a:lnTo>
                  <a:pt x="55" y="0"/>
                </a:lnTo>
                <a:lnTo>
                  <a:pt x="56" y="0"/>
                </a:lnTo>
                <a:lnTo>
                  <a:pt x="57" y="0"/>
                </a:lnTo>
                <a:lnTo>
                  <a:pt x="58" y="0"/>
                </a:lnTo>
                <a:lnTo>
                  <a:pt x="59" y="0"/>
                </a:lnTo>
                <a:lnTo>
                  <a:pt x="59" y="0"/>
                </a:lnTo>
                <a:lnTo>
                  <a:pt x="60" y="0"/>
                </a:lnTo>
                <a:lnTo>
                  <a:pt x="61" y="0"/>
                </a:lnTo>
                <a:lnTo>
                  <a:pt x="61" y="0"/>
                </a:lnTo>
                <a:lnTo>
                  <a:pt x="62" y="0"/>
                </a:lnTo>
                <a:lnTo>
                  <a:pt x="63" y="0"/>
                </a:lnTo>
                <a:lnTo>
                  <a:pt x="64" y="0"/>
                </a:lnTo>
                <a:lnTo>
                  <a:pt x="64" y="0"/>
                </a:lnTo>
                <a:lnTo>
                  <a:pt x="65" y="0"/>
                </a:lnTo>
                <a:lnTo>
                  <a:pt x="66" y="0"/>
                </a:lnTo>
                <a:lnTo>
                  <a:pt x="67" y="0"/>
                </a:lnTo>
                <a:lnTo>
                  <a:pt x="67" y="0"/>
                </a:lnTo>
                <a:lnTo>
                  <a:pt x="68" y="0"/>
                </a:lnTo>
                <a:lnTo>
                  <a:pt x="69" y="0"/>
                </a:lnTo>
                <a:lnTo>
                  <a:pt x="69" y="0"/>
                </a:lnTo>
                <a:lnTo>
                  <a:pt x="70" y="0"/>
                </a:lnTo>
                <a:lnTo>
                  <a:pt x="71" y="0"/>
                </a:lnTo>
                <a:lnTo>
                  <a:pt x="72" y="0"/>
                </a:lnTo>
                <a:lnTo>
                  <a:pt x="73" y="0"/>
                </a:lnTo>
                <a:lnTo>
                  <a:pt x="73" y="0"/>
                </a:lnTo>
                <a:lnTo>
                  <a:pt x="74" y="0"/>
                </a:lnTo>
                <a:lnTo>
                  <a:pt x="74" y="0"/>
                </a:lnTo>
                <a:lnTo>
                  <a:pt x="75" y="0"/>
                </a:lnTo>
                <a:lnTo>
                  <a:pt x="76" y="0"/>
                </a:lnTo>
                <a:lnTo>
                  <a:pt x="77" y="0"/>
                </a:lnTo>
                <a:lnTo>
                  <a:pt x="78" y="0"/>
                </a:lnTo>
                <a:lnTo>
                  <a:pt x="79" y="0"/>
                </a:lnTo>
                <a:lnTo>
                  <a:pt x="79" y="0"/>
                </a:lnTo>
                <a:lnTo>
                  <a:pt x="79" y="0"/>
                </a:lnTo>
                <a:lnTo>
                  <a:pt x="80" y="0"/>
                </a:lnTo>
                <a:lnTo>
                  <a:pt x="81" y="0"/>
                </a:lnTo>
                <a:lnTo>
                  <a:pt x="82" y="0"/>
                </a:lnTo>
                <a:lnTo>
                  <a:pt x="83" y="0"/>
                </a:lnTo>
                <a:lnTo>
                  <a:pt x="84" y="0"/>
                </a:lnTo>
                <a:lnTo>
                  <a:pt x="85" y="0"/>
                </a:lnTo>
                <a:lnTo>
                  <a:pt x="85" y="0"/>
                </a:lnTo>
                <a:lnTo>
                  <a:pt x="85" y="0"/>
                </a:lnTo>
                <a:lnTo>
                  <a:pt x="86" y="0"/>
                </a:lnTo>
                <a:lnTo>
                  <a:pt x="87" y="0"/>
                </a:lnTo>
                <a:lnTo>
                  <a:pt x="88" y="0"/>
                </a:lnTo>
                <a:lnTo>
                  <a:pt x="89" y="0"/>
                </a:lnTo>
                <a:lnTo>
                  <a:pt x="90" y="0"/>
                </a:lnTo>
                <a:lnTo>
                  <a:pt x="90" y="0"/>
                </a:lnTo>
                <a:lnTo>
                  <a:pt x="91" y="0"/>
                </a:lnTo>
                <a:lnTo>
                  <a:pt x="91" y="0"/>
                </a:lnTo>
                <a:lnTo>
                  <a:pt x="92" y="0"/>
                </a:lnTo>
                <a:lnTo>
                  <a:pt x="93" y="0"/>
                </a:lnTo>
                <a:lnTo>
                  <a:pt x="94" y="0"/>
                </a:lnTo>
                <a:lnTo>
                  <a:pt x="95" y="0"/>
                </a:lnTo>
                <a:lnTo>
                  <a:pt x="95" y="0"/>
                </a:lnTo>
                <a:lnTo>
                  <a:pt x="96" y="0"/>
                </a:lnTo>
                <a:lnTo>
                  <a:pt x="97" y="0"/>
                </a:lnTo>
                <a:lnTo>
                  <a:pt x="97" y="0"/>
                </a:lnTo>
                <a:lnTo>
                  <a:pt x="98" y="0"/>
                </a:lnTo>
                <a:lnTo>
                  <a:pt x="99" y="0"/>
                </a:lnTo>
                <a:lnTo>
                  <a:pt x="100" y="0"/>
                </a:lnTo>
                <a:lnTo>
                  <a:pt x="100" y="0"/>
                </a:lnTo>
                <a:lnTo>
                  <a:pt x="101" y="0"/>
                </a:lnTo>
                <a:lnTo>
                  <a:pt x="102" y="0"/>
                </a:lnTo>
                <a:lnTo>
                  <a:pt x="103" y="0"/>
                </a:lnTo>
                <a:lnTo>
                  <a:pt x="103" y="0"/>
                </a:lnTo>
                <a:lnTo>
                  <a:pt x="104" y="0"/>
                </a:lnTo>
                <a:lnTo>
                  <a:pt x="105" y="0"/>
                </a:lnTo>
                <a:lnTo>
                  <a:pt x="105" y="0"/>
                </a:lnTo>
                <a:lnTo>
                  <a:pt x="106" y="0"/>
                </a:lnTo>
                <a:lnTo>
                  <a:pt x="107" y="0"/>
                </a:lnTo>
                <a:lnTo>
                  <a:pt x="108" y="0"/>
                </a:lnTo>
                <a:lnTo>
                  <a:pt x="109" y="0"/>
                </a:lnTo>
                <a:lnTo>
                  <a:pt x="109" y="0"/>
                </a:lnTo>
                <a:lnTo>
                  <a:pt x="110" y="0"/>
                </a:lnTo>
                <a:lnTo>
                  <a:pt x="110" y="0"/>
                </a:lnTo>
                <a:lnTo>
                  <a:pt x="111" y="0"/>
                </a:lnTo>
                <a:lnTo>
                  <a:pt x="112" y="0"/>
                </a:lnTo>
                <a:lnTo>
                  <a:pt x="113" y="0"/>
                </a:lnTo>
                <a:lnTo>
                  <a:pt x="114" y="0"/>
                </a:lnTo>
                <a:lnTo>
                  <a:pt x="115" y="0"/>
                </a:lnTo>
                <a:lnTo>
                  <a:pt x="115" y="213"/>
                </a:lnTo>
                <a:lnTo>
                  <a:pt x="115" y="213"/>
                </a:lnTo>
                <a:lnTo>
                  <a:pt x="116" y="218"/>
                </a:lnTo>
                <a:lnTo>
                  <a:pt x="117" y="218"/>
                </a:lnTo>
                <a:lnTo>
                  <a:pt x="118" y="218"/>
                </a:lnTo>
                <a:lnTo>
                  <a:pt x="119" y="219"/>
                </a:lnTo>
                <a:lnTo>
                  <a:pt x="120" y="219"/>
                </a:lnTo>
                <a:lnTo>
                  <a:pt x="120" y="220"/>
                </a:lnTo>
                <a:lnTo>
                  <a:pt x="121" y="220"/>
                </a:lnTo>
                <a:lnTo>
                  <a:pt x="121" y="221"/>
                </a:lnTo>
                <a:lnTo>
                  <a:pt x="121" y="222"/>
                </a:lnTo>
                <a:lnTo>
                  <a:pt x="122" y="222"/>
                </a:lnTo>
                <a:lnTo>
                  <a:pt x="123" y="222"/>
                </a:lnTo>
                <a:lnTo>
                  <a:pt x="123" y="223"/>
                </a:lnTo>
                <a:lnTo>
                  <a:pt x="124" y="223"/>
                </a:lnTo>
                <a:lnTo>
                  <a:pt x="125" y="223"/>
                </a:lnTo>
                <a:lnTo>
                  <a:pt x="125" y="223"/>
                </a:lnTo>
                <a:lnTo>
                  <a:pt x="126" y="224"/>
                </a:lnTo>
                <a:lnTo>
                  <a:pt x="127" y="224"/>
                </a:lnTo>
                <a:lnTo>
                  <a:pt x="127" y="225"/>
                </a:lnTo>
                <a:lnTo>
                  <a:pt x="128" y="225"/>
                </a:lnTo>
                <a:lnTo>
                  <a:pt x="129" y="226"/>
                </a:lnTo>
                <a:lnTo>
                  <a:pt x="130" y="227"/>
                </a:lnTo>
                <a:lnTo>
                  <a:pt x="131" y="227"/>
                </a:lnTo>
                <a:lnTo>
                  <a:pt x="131" y="228"/>
                </a:lnTo>
                <a:lnTo>
                  <a:pt x="132" y="228"/>
                </a:lnTo>
                <a:lnTo>
                  <a:pt x="133" y="228"/>
                </a:lnTo>
                <a:lnTo>
                  <a:pt x="133" y="228"/>
                </a:lnTo>
                <a:lnTo>
                  <a:pt x="134" y="229"/>
                </a:lnTo>
                <a:lnTo>
                  <a:pt x="135" y="229"/>
                </a:lnTo>
                <a:lnTo>
                  <a:pt x="136" y="229"/>
                </a:lnTo>
                <a:lnTo>
                  <a:pt x="136" y="230"/>
                </a:lnTo>
                <a:lnTo>
                  <a:pt x="136" y="231"/>
                </a:lnTo>
                <a:lnTo>
                  <a:pt x="137" y="234"/>
                </a:lnTo>
                <a:lnTo>
                  <a:pt x="137" y="235"/>
                </a:lnTo>
                <a:lnTo>
                  <a:pt x="138" y="239"/>
                </a:lnTo>
                <a:lnTo>
                  <a:pt x="139" y="242"/>
                </a:lnTo>
                <a:lnTo>
                  <a:pt x="140" y="242"/>
                </a:lnTo>
                <a:lnTo>
                  <a:pt x="140" y="243"/>
                </a:lnTo>
                <a:lnTo>
                  <a:pt x="141" y="243"/>
                </a:lnTo>
                <a:lnTo>
                  <a:pt x="141" y="243"/>
                </a:lnTo>
                <a:lnTo>
                  <a:pt x="142" y="244"/>
                </a:lnTo>
                <a:lnTo>
                  <a:pt x="143" y="244"/>
                </a:lnTo>
                <a:lnTo>
                  <a:pt x="144" y="244"/>
                </a:lnTo>
                <a:lnTo>
                  <a:pt x="145" y="244"/>
                </a:lnTo>
                <a:lnTo>
                  <a:pt x="145" y="244"/>
                </a:lnTo>
                <a:lnTo>
                  <a:pt x="146" y="244"/>
                </a:lnTo>
                <a:lnTo>
                  <a:pt x="146" y="244"/>
                </a:lnTo>
                <a:lnTo>
                  <a:pt x="146" y="245"/>
                </a:lnTo>
                <a:lnTo>
                  <a:pt x="146" y="245"/>
                </a:lnTo>
                <a:lnTo>
                  <a:pt x="147" y="245"/>
                </a:lnTo>
                <a:lnTo>
                  <a:pt x="148" y="245"/>
                </a:lnTo>
                <a:lnTo>
                  <a:pt x="149" y="246"/>
                </a:lnTo>
                <a:lnTo>
                  <a:pt x="150" y="246"/>
                </a:lnTo>
                <a:lnTo>
                  <a:pt x="151" y="246"/>
                </a:lnTo>
                <a:lnTo>
                  <a:pt x="151" y="246"/>
                </a:lnTo>
                <a:lnTo>
                  <a:pt x="151" y="246"/>
                </a:lnTo>
                <a:lnTo>
                  <a:pt x="152" y="246"/>
                </a:lnTo>
                <a:lnTo>
                  <a:pt x="153" y="247"/>
                </a:lnTo>
                <a:lnTo>
                  <a:pt x="154" y="247"/>
                </a:lnTo>
                <a:lnTo>
                  <a:pt x="155" y="247"/>
                </a:lnTo>
                <a:lnTo>
                  <a:pt x="156" y="247"/>
                </a:lnTo>
                <a:lnTo>
                  <a:pt x="156" y="248"/>
                </a:lnTo>
                <a:lnTo>
                  <a:pt x="157" y="247"/>
                </a:lnTo>
                <a:lnTo>
                  <a:pt x="157" y="246"/>
                </a:lnTo>
                <a:lnTo>
                  <a:pt x="157" y="246"/>
                </a:lnTo>
                <a:lnTo>
                  <a:pt x="157" y="245"/>
                </a:lnTo>
                <a:lnTo>
                  <a:pt x="157" y="245"/>
                </a:lnTo>
                <a:lnTo>
                  <a:pt x="157" y="244"/>
                </a:lnTo>
                <a:lnTo>
                  <a:pt x="158" y="244"/>
                </a:lnTo>
                <a:lnTo>
                  <a:pt x="159" y="244"/>
                </a:lnTo>
                <a:lnTo>
                  <a:pt x="160" y="245"/>
                </a:lnTo>
                <a:lnTo>
                  <a:pt x="161" y="245"/>
                </a:lnTo>
                <a:lnTo>
                  <a:pt x="162" y="245"/>
                </a:lnTo>
                <a:lnTo>
                  <a:pt x="162" y="245"/>
                </a:lnTo>
                <a:lnTo>
                  <a:pt x="163" y="246"/>
                </a:lnTo>
                <a:lnTo>
                  <a:pt x="163" y="246"/>
                </a:lnTo>
                <a:lnTo>
                  <a:pt x="164" y="246"/>
                </a:lnTo>
                <a:lnTo>
                  <a:pt x="165" y="246"/>
                </a:lnTo>
                <a:lnTo>
                  <a:pt x="166" y="246"/>
                </a:lnTo>
                <a:lnTo>
                  <a:pt x="167" y="246"/>
                </a:lnTo>
                <a:lnTo>
                  <a:pt x="167" y="246"/>
                </a:lnTo>
                <a:lnTo>
                  <a:pt x="167" y="247"/>
                </a:lnTo>
                <a:lnTo>
                  <a:pt x="168" y="247"/>
                </a:lnTo>
                <a:lnTo>
                  <a:pt x="169" y="247"/>
                </a:lnTo>
                <a:lnTo>
                  <a:pt x="170" y="247"/>
                </a:lnTo>
                <a:lnTo>
                  <a:pt x="170" y="247"/>
                </a:lnTo>
                <a:lnTo>
                  <a:pt x="171" y="248"/>
                </a:lnTo>
                <a:lnTo>
                  <a:pt x="172" y="248"/>
                </a:lnTo>
                <a:lnTo>
                  <a:pt x="172" y="248"/>
                </a:lnTo>
                <a:lnTo>
                  <a:pt x="173" y="248"/>
                </a:lnTo>
                <a:lnTo>
                  <a:pt x="174" y="248"/>
                </a:lnTo>
                <a:lnTo>
                  <a:pt x="174" y="249"/>
                </a:lnTo>
                <a:lnTo>
                  <a:pt x="175" y="250"/>
                </a:lnTo>
                <a:lnTo>
                  <a:pt x="176" y="254"/>
                </a:lnTo>
                <a:lnTo>
                  <a:pt x="176" y="257"/>
                </a:lnTo>
                <a:lnTo>
                  <a:pt x="177" y="259"/>
                </a:lnTo>
                <a:lnTo>
                  <a:pt x="177" y="260"/>
                </a:lnTo>
                <a:lnTo>
                  <a:pt x="178" y="260"/>
                </a:lnTo>
                <a:lnTo>
                  <a:pt x="178" y="261"/>
                </a:lnTo>
                <a:lnTo>
                  <a:pt x="179" y="261"/>
                </a:lnTo>
                <a:lnTo>
                  <a:pt x="180" y="261"/>
                </a:lnTo>
                <a:lnTo>
                  <a:pt x="181" y="261"/>
                </a:lnTo>
                <a:lnTo>
                  <a:pt x="182" y="261"/>
                </a:lnTo>
                <a:lnTo>
                  <a:pt x="182" y="261"/>
                </a:lnTo>
                <a:lnTo>
                  <a:pt x="182" y="260"/>
                </a:lnTo>
                <a:lnTo>
                  <a:pt x="183" y="261"/>
                </a:lnTo>
                <a:lnTo>
                  <a:pt x="184" y="263"/>
                </a:lnTo>
                <a:lnTo>
                  <a:pt x="184" y="264"/>
                </a:lnTo>
                <a:lnTo>
                  <a:pt x="185" y="264"/>
                </a:lnTo>
                <a:lnTo>
                  <a:pt x="185" y="265"/>
                </a:lnTo>
                <a:lnTo>
                  <a:pt x="186" y="266"/>
                </a:lnTo>
                <a:lnTo>
                  <a:pt x="187" y="268"/>
                </a:lnTo>
                <a:lnTo>
                  <a:pt x="187" y="269"/>
                </a:lnTo>
                <a:lnTo>
                  <a:pt x="187" y="269"/>
                </a:lnTo>
                <a:lnTo>
                  <a:pt x="188" y="269"/>
                </a:lnTo>
                <a:lnTo>
                  <a:pt x="188" y="269"/>
                </a:lnTo>
                <a:lnTo>
                  <a:pt x="189" y="269"/>
                </a:lnTo>
                <a:lnTo>
                  <a:pt x="189" y="268"/>
                </a:lnTo>
                <a:lnTo>
                  <a:pt x="190" y="268"/>
                </a:lnTo>
                <a:lnTo>
                  <a:pt x="191" y="268"/>
                </a:lnTo>
                <a:lnTo>
                  <a:pt x="192" y="268"/>
                </a:lnTo>
                <a:lnTo>
                  <a:pt x="193" y="269"/>
                </a:lnTo>
                <a:lnTo>
                  <a:pt x="193" y="269"/>
                </a:lnTo>
                <a:lnTo>
                  <a:pt x="194" y="268"/>
                </a:lnTo>
                <a:lnTo>
                  <a:pt x="194" y="266"/>
                </a:lnTo>
                <a:lnTo>
                  <a:pt x="195" y="265"/>
                </a:lnTo>
                <a:lnTo>
                  <a:pt x="196" y="264"/>
                </a:lnTo>
                <a:lnTo>
                  <a:pt x="197" y="263"/>
                </a:lnTo>
                <a:lnTo>
                  <a:pt x="197" y="262"/>
                </a:lnTo>
                <a:lnTo>
                  <a:pt x="198" y="261"/>
                </a:lnTo>
                <a:lnTo>
                  <a:pt x="198" y="261"/>
                </a:lnTo>
                <a:lnTo>
                  <a:pt x="198" y="260"/>
                </a:lnTo>
                <a:lnTo>
                  <a:pt x="198" y="259"/>
                </a:lnTo>
                <a:lnTo>
                  <a:pt x="199" y="259"/>
                </a:lnTo>
                <a:lnTo>
                  <a:pt x="200" y="259"/>
                </a:lnTo>
                <a:lnTo>
                  <a:pt x="200" y="259"/>
                </a:lnTo>
                <a:lnTo>
                  <a:pt x="201" y="259"/>
                </a:lnTo>
                <a:lnTo>
                  <a:pt x="201" y="259"/>
                </a:lnTo>
                <a:lnTo>
                  <a:pt x="202" y="258"/>
                </a:lnTo>
                <a:lnTo>
                  <a:pt x="203" y="256"/>
                </a:lnTo>
                <a:lnTo>
                  <a:pt x="203" y="254"/>
                </a:lnTo>
                <a:lnTo>
                  <a:pt x="203" y="254"/>
                </a:lnTo>
                <a:lnTo>
                  <a:pt x="204" y="252"/>
                </a:lnTo>
                <a:lnTo>
                  <a:pt x="204" y="251"/>
                </a:lnTo>
                <a:lnTo>
                  <a:pt x="205" y="249"/>
                </a:lnTo>
                <a:lnTo>
                  <a:pt x="206" y="248"/>
                </a:lnTo>
                <a:lnTo>
                  <a:pt x="206" y="246"/>
                </a:lnTo>
                <a:lnTo>
                  <a:pt x="207" y="244"/>
                </a:lnTo>
                <a:lnTo>
                  <a:pt x="208" y="241"/>
                </a:lnTo>
                <a:lnTo>
                  <a:pt x="208" y="240"/>
                </a:lnTo>
                <a:lnTo>
                  <a:pt x="208" y="238"/>
                </a:lnTo>
                <a:lnTo>
                  <a:pt x="209" y="237"/>
                </a:lnTo>
                <a:lnTo>
                  <a:pt x="209" y="236"/>
                </a:lnTo>
                <a:lnTo>
                  <a:pt x="210" y="234"/>
                </a:lnTo>
                <a:lnTo>
                  <a:pt x="211" y="234"/>
                </a:lnTo>
                <a:lnTo>
                  <a:pt x="212" y="233"/>
                </a:lnTo>
                <a:lnTo>
                  <a:pt x="212" y="233"/>
                </a:lnTo>
                <a:lnTo>
                  <a:pt x="212" y="233"/>
                </a:lnTo>
                <a:lnTo>
                  <a:pt x="213" y="232"/>
                </a:lnTo>
                <a:lnTo>
                  <a:pt x="213" y="231"/>
                </a:lnTo>
                <a:lnTo>
                  <a:pt x="214" y="230"/>
                </a:lnTo>
                <a:lnTo>
                  <a:pt x="214" y="229"/>
                </a:lnTo>
                <a:lnTo>
                  <a:pt x="215" y="228"/>
                </a:lnTo>
                <a:lnTo>
                  <a:pt x="216" y="228"/>
                </a:lnTo>
                <a:lnTo>
                  <a:pt x="217" y="227"/>
                </a:lnTo>
                <a:lnTo>
                  <a:pt x="218" y="225"/>
                </a:lnTo>
                <a:lnTo>
                  <a:pt x="218" y="224"/>
                </a:lnTo>
                <a:lnTo>
                  <a:pt x="218" y="223"/>
                </a:lnTo>
                <a:lnTo>
                  <a:pt x="219" y="223"/>
                </a:lnTo>
                <a:lnTo>
                  <a:pt x="219" y="223"/>
                </a:lnTo>
                <a:lnTo>
                  <a:pt x="220" y="222"/>
                </a:lnTo>
                <a:lnTo>
                  <a:pt x="220" y="221"/>
                </a:lnTo>
                <a:lnTo>
                  <a:pt x="221" y="220"/>
                </a:lnTo>
                <a:lnTo>
                  <a:pt x="222" y="219"/>
                </a:lnTo>
                <a:lnTo>
                  <a:pt x="223" y="217"/>
                </a:lnTo>
                <a:lnTo>
                  <a:pt x="224" y="213"/>
                </a:lnTo>
                <a:lnTo>
                  <a:pt x="224" y="210"/>
                </a:lnTo>
                <a:lnTo>
                  <a:pt x="224" y="209"/>
                </a:lnTo>
                <a:lnTo>
                  <a:pt x="224" y="208"/>
                </a:lnTo>
                <a:lnTo>
                  <a:pt x="225" y="207"/>
                </a:lnTo>
                <a:lnTo>
                  <a:pt x="226" y="206"/>
                </a:lnTo>
                <a:lnTo>
                  <a:pt x="227" y="205"/>
                </a:lnTo>
                <a:lnTo>
                  <a:pt x="227" y="204"/>
                </a:lnTo>
                <a:lnTo>
                  <a:pt x="228" y="203"/>
                </a:lnTo>
                <a:lnTo>
                  <a:pt x="228" y="204"/>
                </a:lnTo>
                <a:lnTo>
                  <a:pt x="229" y="204"/>
                </a:lnTo>
                <a:lnTo>
                  <a:pt x="229" y="203"/>
                </a:lnTo>
                <a:lnTo>
                  <a:pt x="229" y="203"/>
                </a:lnTo>
                <a:lnTo>
                  <a:pt x="229" y="203"/>
                </a:lnTo>
                <a:lnTo>
                  <a:pt x="230" y="205"/>
                </a:lnTo>
                <a:lnTo>
                  <a:pt x="230" y="205"/>
                </a:lnTo>
                <a:lnTo>
                  <a:pt x="231" y="205"/>
                </a:lnTo>
                <a:lnTo>
                  <a:pt x="231" y="205"/>
                </a:lnTo>
                <a:lnTo>
                  <a:pt x="233" y="205"/>
                </a:lnTo>
                <a:lnTo>
                  <a:pt x="234" y="205"/>
                </a:lnTo>
                <a:lnTo>
                  <a:pt x="234" y="206"/>
                </a:lnTo>
                <a:lnTo>
                  <a:pt x="235" y="206"/>
                </a:lnTo>
                <a:lnTo>
                  <a:pt x="236" y="206"/>
                </a:lnTo>
                <a:lnTo>
                  <a:pt x="236" y="206"/>
                </a:lnTo>
                <a:lnTo>
                  <a:pt x="236" y="207"/>
                </a:lnTo>
                <a:lnTo>
                  <a:pt x="237" y="207"/>
                </a:lnTo>
                <a:lnTo>
                  <a:pt x="238" y="207"/>
                </a:lnTo>
                <a:lnTo>
                  <a:pt x="239" y="207"/>
                </a:lnTo>
                <a:lnTo>
                  <a:pt x="239" y="208"/>
                </a:lnTo>
                <a:lnTo>
                  <a:pt x="240" y="208"/>
                </a:lnTo>
                <a:lnTo>
                  <a:pt x="241" y="208"/>
                </a:lnTo>
                <a:lnTo>
                  <a:pt x="242" y="208"/>
                </a:lnTo>
                <a:lnTo>
                  <a:pt x="242" y="208"/>
                </a:lnTo>
                <a:lnTo>
                  <a:pt x="242" y="208"/>
                </a:lnTo>
                <a:lnTo>
                  <a:pt x="243" y="208"/>
                </a:lnTo>
                <a:lnTo>
                  <a:pt x="244" y="210"/>
                </a:lnTo>
                <a:lnTo>
                  <a:pt x="244" y="211"/>
                </a:lnTo>
                <a:lnTo>
                  <a:pt x="244" y="212"/>
                </a:lnTo>
                <a:lnTo>
                  <a:pt x="245" y="213"/>
                </a:lnTo>
                <a:lnTo>
                  <a:pt x="246" y="213"/>
                </a:lnTo>
                <a:lnTo>
                  <a:pt x="247" y="213"/>
                </a:lnTo>
                <a:lnTo>
                  <a:pt x="247" y="213"/>
                </a:lnTo>
                <a:lnTo>
                  <a:pt x="248" y="213"/>
                </a:lnTo>
                <a:lnTo>
                  <a:pt x="249" y="213"/>
                </a:lnTo>
                <a:lnTo>
                  <a:pt x="249" y="212"/>
                </a:lnTo>
                <a:lnTo>
                  <a:pt x="249" y="211"/>
                </a:lnTo>
                <a:lnTo>
                  <a:pt x="250" y="210"/>
                </a:lnTo>
                <a:lnTo>
                  <a:pt x="251" y="209"/>
                </a:lnTo>
                <a:lnTo>
                  <a:pt x="252" y="209"/>
                </a:lnTo>
                <a:lnTo>
                  <a:pt x="252" y="208"/>
                </a:lnTo>
                <a:lnTo>
                  <a:pt x="253" y="208"/>
                </a:lnTo>
                <a:lnTo>
                  <a:pt x="253" y="208"/>
                </a:lnTo>
                <a:lnTo>
                  <a:pt x="254" y="208"/>
                </a:lnTo>
                <a:lnTo>
                  <a:pt x="254" y="208"/>
                </a:lnTo>
                <a:lnTo>
                  <a:pt x="254" y="208"/>
                </a:lnTo>
                <a:lnTo>
                  <a:pt x="255" y="208"/>
                </a:lnTo>
                <a:lnTo>
                  <a:pt x="256" y="208"/>
                </a:lnTo>
                <a:lnTo>
                  <a:pt x="257" y="208"/>
                </a:lnTo>
                <a:lnTo>
                  <a:pt x="258" y="209"/>
                </a:lnTo>
                <a:lnTo>
                  <a:pt x="259" y="209"/>
                </a:lnTo>
                <a:lnTo>
                  <a:pt x="260" y="208"/>
                </a:lnTo>
                <a:lnTo>
                  <a:pt x="260" y="208"/>
                </a:lnTo>
                <a:lnTo>
                  <a:pt x="260" y="207"/>
                </a:lnTo>
                <a:lnTo>
                  <a:pt x="260" y="207"/>
                </a:lnTo>
                <a:lnTo>
                  <a:pt x="260" y="206"/>
                </a:lnTo>
                <a:lnTo>
                  <a:pt x="261" y="205"/>
                </a:lnTo>
                <a:lnTo>
                  <a:pt x="262" y="205"/>
                </a:lnTo>
                <a:lnTo>
                  <a:pt x="262" y="204"/>
                </a:lnTo>
                <a:lnTo>
                  <a:pt x="263" y="203"/>
                </a:lnTo>
                <a:lnTo>
                  <a:pt x="263" y="202"/>
                </a:lnTo>
                <a:lnTo>
                  <a:pt x="264" y="202"/>
                </a:lnTo>
                <a:lnTo>
                  <a:pt x="264" y="200"/>
                </a:lnTo>
                <a:lnTo>
                  <a:pt x="265" y="200"/>
                </a:lnTo>
                <a:lnTo>
                  <a:pt x="265" y="197"/>
                </a:lnTo>
                <a:lnTo>
                  <a:pt x="266" y="197"/>
                </a:lnTo>
                <a:lnTo>
                  <a:pt x="266" y="195"/>
                </a:lnTo>
                <a:lnTo>
                  <a:pt x="267" y="194"/>
                </a:lnTo>
                <a:lnTo>
                  <a:pt x="268" y="193"/>
                </a:lnTo>
                <a:lnTo>
                  <a:pt x="269" y="192"/>
                </a:lnTo>
                <a:lnTo>
                  <a:pt x="269" y="192"/>
                </a:lnTo>
                <a:lnTo>
                  <a:pt x="270" y="192"/>
                </a:lnTo>
                <a:lnTo>
                  <a:pt x="270" y="192"/>
                </a:lnTo>
                <a:lnTo>
                  <a:pt x="271" y="192"/>
                </a:lnTo>
                <a:lnTo>
                  <a:pt x="272" y="191"/>
                </a:lnTo>
                <a:lnTo>
                  <a:pt x="273" y="190"/>
                </a:lnTo>
                <a:lnTo>
                  <a:pt x="273" y="190"/>
                </a:lnTo>
                <a:lnTo>
                  <a:pt x="273" y="189"/>
                </a:lnTo>
                <a:lnTo>
                  <a:pt x="274" y="189"/>
                </a:lnTo>
                <a:lnTo>
                  <a:pt x="274" y="188"/>
                </a:lnTo>
                <a:lnTo>
                  <a:pt x="275" y="188"/>
                </a:lnTo>
                <a:lnTo>
                  <a:pt x="275" y="187"/>
                </a:lnTo>
                <a:lnTo>
                  <a:pt x="275" y="187"/>
                </a:lnTo>
                <a:lnTo>
                  <a:pt x="276" y="187"/>
                </a:lnTo>
                <a:lnTo>
                  <a:pt x="277" y="186"/>
                </a:lnTo>
                <a:lnTo>
                  <a:pt x="278" y="184"/>
                </a:lnTo>
                <a:lnTo>
                  <a:pt x="279" y="182"/>
                </a:lnTo>
                <a:lnTo>
                  <a:pt x="279" y="181"/>
                </a:lnTo>
                <a:lnTo>
                  <a:pt x="280" y="179"/>
                </a:lnTo>
                <a:lnTo>
                  <a:pt x="280" y="177"/>
                </a:lnTo>
                <a:lnTo>
                  <a:pt x="280" y="177"/>
                </a:lnTo>
                <a:lnTo>
                  <a:pt x="281" y="177"/>
                </a:lnTo>
                <a:lnTo>
                  <a:pt x="282" y="175"/>
                </a:lnTo>
                <a:lnTo>
                  <a:pt x="282" y="174"/>
                </a:lnTo>
                <a:lnTo>
                  <a:pt x="283" y="173"/>
                </a:lnTo>
                <a:lnTo>
                  <a:pt x="283" y="172"/>
                </a:lnTo>
                <a:lnTo>
                  <a:pt x="284" y="171"/>
                </a:lnTo>
                <a:lnTo>
                  <a:pt x="285" y="171"/>
                </a:lnTo>
                <a:lnTo>
                  <a:pt x="285" y="169"/>
                </a:lnTo>
                <a:lnTo>
                  <a:pt x="285" y="169"/>
                </a:lnTo>
                <a:lnTo>
                  <a:pt x="285" y="167"/>
                </a:lnTo>
                <a:lnTo>
                  <a:pt x="285" y="167"/>
                </a:lnTo>
                <a:lnTo>
                  <a:pt x="286" y="166"/>
                </a:lnTo>
                <a:lnTo>
                  <a:pt x="287" y="165"/>
                </a:lnTo>
                <a:lnTo>
                  <a:pt x="288" y="164"/>
                </a:lnTo>
                <a:lnTo>
                  <a:pt x="289" y="164"/>
                </a:lnTo>
                <a:lnTo>
                  <a:pt x="290" y="163"/>
                </a:lnTo>
                <a:lnTo>
                  <a:pt x="290" y="163"/>
                </a:lnTo>
                <a:lnTo>
                  <a:pt x="290" y="162"/>
                </a:lnTo>
                <a:lnTo>
                  <a:pt x="290" y="161"/>
                </a:lnTo>
                <a:lnTo>
                  <a:pt x="291" y="161"/>
                </a:lnTo>
                <a:lnTo>
                  <a:pt x="292" y="161"/>
                </a:lnTo>
                <a:lnTo>
                  <a:pt x="293" y="161"/>
                </a:lnTo>
                <a:lnTo>
                  <a:pt x="294" y="161"/>
                </a:lnTo>
                <a:lnTo>
                  <a:pt x="295" y="161"/>
                </a:lnTo>
                <a:lnTo>
                  <a:pt x="296" y="161"/>
                </a:lnTo>
                <a:lnTo>
                  <a:pt x="296" y="161"/>
                </a:lnTo>
                <a:lnTo>
                  <a:pt x="297" y="161"/>
                </a:lnTo>
                <a:lnTo>
                  <a:pt x="297" y="162"/>
                </a:lnTo>
                <a:lnTo>
                  <a:pt x="298" y="162"/>
                </a:lnTo>
                <a:lnTo>
                  <a:pt x="299" y="162"/>
                </a:lnTo>
                <a:lnTo>
                  <a:pt x="300" y="163"/>
                </a:lnTo>
                <a:lnTo>
                  <a:pt x="301" y="163"/>
                </a:lnTo>
                <a:lnTo>
                  <a:pt x="301" y="163"/>
                </a:lnTo>
                <a:lnTo>
                  <a:pt x="302" y="164"/>
                </a:lnTo>
                <a:lnTo>
                  <a:pt x="303" y="164"/>
                </a:lnTo>
                <a:lnTo>
                  <a:pt x="303" y="164"/>
                </a:lnTo>
                <a:lnTo>
                  <a:pt x="304" y="164"/>
                </a:lnTo>
                <a:lnTo>
                  <a:pt x="305" y="164"/>
                </a:lnTo>
                <a:lnTo>
                  <a:pt x="306" y="164"/>
                </a:lnTo>
                <a:lnTo>
                  <a:pt x="306" y="164"/>
                </a:lnTo>
                <a:lnTo>
                  <a:pt x="306" y="165"/>
                </a:lnTo>
                <a:lnTo>
                  <a:pt x="307" y="165"/>
                </a:lnTo>
                <a:lnTo>
                  <a:pt x="308" y="165"/>
                </a:lnTo>
                <a:lnTo>
                  <a:pt x="309" y="164"/>
                </a:lnTo>
                <a:lnTo>
                  <a:pt x="309" y="164"/>
                </a:lnTo>
                <a:lnTo>
                  <a:pt x="310" y="164"/>
                </a:lnTo>
                <a:lnTo>
                  <a:pt x="311" y="163"/>
                </a:lnTo>
                <a:lnTo>
                  <a:pt x="311" y="163"/>
                </a:lnTo>
                <a:lnTo>
                  <a:pt x="311" y="162"/>
                </a:lnTo>
                <a:lnTo>
                  <a:pt x="312" y="162"/>
                </a:lnTo>
                <a:lnTo>
                  <a:pt x="313" y="161"/>
                </a:lnTo>
                <a:lnTo>
                  <a:pt x="314" y="162"/>
                </a:lnTo>
                <a:lnTo>
                  <a:pt x="315" y="162"/>
                </a:lnTo>
                <a:lnTo>
                  <a:pt x="315" y="162"/>
                </a:lnTo>
                <a:lnTo>
                  <a:pt x="316" y="162"/>
                </a:lnTo>
                <a:lnTo>
                  <a:pt x="316" y="162"/>
                </a:lnTo>
                <a:lnTo>
                  <a:pt x="316" y="161"/>
                </a:lnTo>
                <a:lnTo>
                  <a:pt x="317" y="161"/>
                </a:lnTo>
                <a:lnTo>
                  <a:pt x="317" y="159"/>
                </a:lnTo>
                <a:lnTo>
                  <a:pt x="318" y="158"/>
                </a:lnTo>
                <a:lnTo>
                  <a:pt x="319" y="157"/>
                </a:lnTo>
                <a:lnTo>
                  <a:pt x="319" y="156"/>
                </a:lnTo>
                <a:lnTo>
                  <a:pt x="320" y="156"/>
                </a:lnTo>
                <a:lnTo>
                  <a:pt x="321" y="155"/>
                </a:lnTo>
                <a:lnTo>
                  <a:pt x="321" y="154"/>
                </a:lnTo>
                <a:lnTo>
                  <a:pt x="321" y="153"/>
                </a:lnTo>
                <a:lnTo>
                  <a:pt x="322" y="153"/>
                </a:lnTo>
                <a:lnTo>
                  <a:pt x="322" y="152"/>
                </a:lnTo>
                <a:lnTo>
                  <a:pt x="323" y="152"/>
                </a:lnTo>
                <a:lnTo>
                  <a:pt x="324" y="151"/>
                </a:lnTo>
                <a:lnTo>
                  <a:pt x="325" y="151"/>
                </a:lnTo>
                <a:lnTo>
                  <a:pt x="326" y="151"/>
                </a:lnTo>
                <a:lnTo>
                  <a:pt x="326" y="149"/>
                </a:lnTo>
                <a:lnTo>
                  <a:pt x="327" y="149"/>
                </a:lnTo>
                <a:lnTo>
                  <a:pt x="327" y="147"/>
                </a:lnTo>
                <a:lnTo>
                  <a:pt x="327" y="147"/>
                </a:lnTo>
                <a:lnTo>
                  <a:pt x="327" y="146"/>
                </a:lnTo>
                <a:lnTo>
                  <a:pt x="328" y="146"/>
                </a:lnTo>
                <a:lnTo>
                  <a:pt x="329" y="145"/>
                </a:lnTo>
                <a:lnTo>
                  <a:pt x="330" y="145"/>
                </a:lnTo>
                <a:lnTo>
                  <a:pt x="331" y="144"/>
                </a:lnTo>
                <a:lnTo>
                  <a:pt x="332" y="143"/>
                </a:lnTo>
                <a:lnTo>
                  <a:pt x="332" y="142"/>
                </a:lnTo>
                <a:lnTo>
                  <a:pt x="333" y="141"/>
                </a:lnTo>
                <a:lnTo>
                  <a:pt x="333" y="141"/>
                </a:lnTo>
                <a:lnTo>
                  <a:pt x="333" y="141"/>
                </a:lnTo>
                <a:lnTo>
                  <a:pt x="334" y="140"/>
                </a:lnTo>
                <a:lnTo>
                  <a:pt x="335" y="139"/>
                </a:lnTo>
                <a:lnTo>
                  <a:pt x="336" y="138"/>
                </a:lnTo>
                <a:lnTo>
                  <a:pt x="336" y="137"/>
                </a:lnTo>
                <a:lnTo>
                  <a:pt x="337" y="136"/>
                </a:lnTo>
                <a:lnTo>
                  <a:pt x="337" y="136"/>
                </a:lnTo>
                <a:lnTo>
                  <a:pt x="337" y="135"/>
                </a:lnTo>
                <a:lnTo>
                  <a:pt x="338" y="135"/>
                </a:lnTo>
                <a:lnTo>
                  <a:pt x="338" y="134"/>
                </a:lnTo>
                <a:lnTo>
                  <a:pt x="339" y="134"/>
                </a:lnTo>
                <a:lnTo>
                  <a:pt x="339" y="133"/>
                </a:lnTo>
                <a:lnTo>
                  <a:pt x="339" y="133"/>
                </a:lnTo>
                <a:lnTo>
                  <a:pt x="340" y="133"/>
                </a:lnTo>
                <a:lnTo>
                  <a:pt x="341" y="133"/>
                </a:lnTo>
                <a:lnTo>
                  <a:pt x="342" y="132"/>
                </a:lnTo>
                <a:lnTo>
                  <a:pt x="342" y="131"/>
                </a:lnTo>
                <a:lnTo>
                  <a:pt x="343" y="131"/>
                </a:lnTo>
                <a:lnTo>
                  <a:pt x="344" y="131"/>
                </a:lnTo>
                <a:lnTo>
                  <a:pt x="345" y="130"/>
                </a:lnTo>
                <a:lnTo>
                  <a:pt x="345" y="130"/>
                </a:lnTo>
                <a:lnTo>
                  <a:pt x="346" y="129"/>
                </a:lnTo>
                <a:lnTo>
                  <a:pt x="347" y="128"/>
                </a:lnTo>
                <a:lnTo>
                  <a:pt x="347" y="128"/>
                </a:lnTo>
                <a:lnTo>
                  <a:pt x="348" y="127"/>
                </a:lnTo>
                <a:lnTo>
                  <a:pt x="349" y="127"/>
                </a:lnTo>
                <a:lnTo>
                  <a:pt x="349" y="126"/>
                </a:lnTo>
                <a:lnTo>
                  <a:pt x="350" y="126"/>
                </a:lnTo>
                <a:lnTo>
                  <a:pt x="351" y="125"/>
                </a:lnTo>
                <a:lnTo>
                  <a:pt x="352" y="125"/>
                </a:lnTo>
                <a:lnTo>
                  <a:pt x="352" y="125"/>
                </a:lnTo>
                <a:lnTo>
                  <a:pt x="352" y="123"/>
                </a:lnTo>
                <a:lnTo>
                  <a:pt x="353" y="123"/>
                </a:lnTo>
                <a:lnTo>
                  <a:pt x="354" y="122"/>
                </a:lnTo>
                <a:lnTo>
                  <a:pt x="355" y="122"/>
                </a:lnTo>
                <a:lnTo>
                  <a:pt x="356" y="122"/>
                </a:lnTo>
                <a:lnTo>
                  <a:pt x="357" y="121"/>
                </a:lnTo>
                <a:lnTo>
                  <a:pt x="357" y="122"/>
                </a:lnTo>
                <a:lnTo>
                  <a:pt x="357" y="122"/>
                </a:lnTo>
                <a:lnTo>
                  <a:pt x="358" y="122"/>
                </a:lnTo>
                <a:lnTo>
                  <a:pt x="359" y="122"/>
                </a:lnTo>
                <a:lnTo>
                  <a:pt x="359" y="123"/>
                </a:lnTo>
                <a:lnTo>
                  <a:pt x="360" y="123"/>
                </a:lnTo>
                <a:lnTo>
                  <a:pt x="360" y="123"/>
                </a:lnTo>
                <a:lnTo>
                  <a:pt x="361" y="123"/>
                </a:lnTo>
                <a:lnTo>
                  <a:pt x="362" y="124"/>
                </a:lnTo>
                <a:lnTo>
                  <a:pt x="362" y="125"/>
                </a:lnTo>
                <a:lnTo>
                  <a:pt x="362" y="126"/>
                </a:lnTo>
                <a:lnTo>
                  <a:pt x="363" y="129"/>
                </a:lnTo>
                <a:lnTo>
                  <a:pt x="363" y="132"/>
                </a:lnTo>
                <a:lnTo>
                  <a:pt x="364" y="136"/>
                </a:lnTo>
                <a:lnTo>
                  <a:pt x="364" y="136"/>
                </a:lnTo>
                <a:lnTo>
                  <a:pt x="365" y="138"/>
                </a:lnTo>
                <a:lnTo>
                  <a:pt x="365" y="139"/>
                </a:lnTo>
                <a:lnTo>
                  <a:pt x="366" y="141"/>
                </a:lnTo>
                <a:lnTo>
                  <a:pt x="366" y="142"/>
                </a:lnTo>
                <a:lnTo>
                  <a:pt x="367" y="145"/>
                </a:lnTo>
                <a:lnTo>
                  <a:pt x="368" y="147"/>
                </a:lnTo>
                <a:lnTo>
                  <a:pt x="368" y="150"/>
                </a:lnTo>
                <a:lnTo>
                  <a:pt x="368" y="151"/>
                </a:lnTo>
                <a:lnTo>
                  <a:pt x="369" y="151"/>
                </a:lnTo>
                <a:lnTo>
                  <a:pt x="369" y="151"/>
                </a:lnTo>
                <a:lnTo>
                  <a:pt x="369" y="153"/>
                </a:lnTo>
                <a:lnTo>
                  <a:pt x="370" y="153"/>
                </a:lnTo>
                <a:lnTo>
                  <a:pt x="370" y="155"/>
                </a:lnTo>
                <a:lnTo>
                  <a:pt x="371" y="155"/>
                </a:lnTo>
                <a:lnTo>
                  <a:pt x="372" y="156"/>
                </a:lnTo>
                <a:lnTo>
                  <a:pt x="373" y="158"/>
                </a:lnTo>
                <a:lnTo>
                  <a:pt x="373" y="159"/>
                </a:lnTo>
                <a:lnTo>
                  <a:pt x="373" y="160"/>
                </a:lnTo>
                <a:lnTo>
                  <a:pt x="373" y="161"/>
                </a:lnTo>
                <a:lnTo>
                  <a:pt x="374" y="161"/>
                </a:lnTo>
                <a:lnTo>
                  <a:pt x="374" y="162"/>
                </a:lnTo>
                <a:lnTo>
                  <a:pt x="375" y="163"/>
                </a:lnTo>
                <a:lnTo>
                  <a:pt x="375" y="164"/>
                </a:lnTo>
                <a:lnTo>
                  <a:pt x="376" y="165"/>
                </a:lnTo>
                <a:lnTo>
                  <a:pt x="376" y="166"/>
                </a:lnTo>
                <a:lnTo>
                  <a:pt x="377" y="166"/>
                </a:lnTo>
                <a:lnTo>
                  <a:pt x="378" y="165"/>
                </a:lnTo>
                <a:lnTo>
                  <a:pt x="378" y="165"/>
                </a:lnTo>
                <a:lnTo>
                  <a:pt x="379" y="167"/>
                </a:lnTo>
                <a:lnTo>
                  <a:pt x="380" y="167"/>
                </a:lnTo>
                <a:lnTo>
                  <a:pt x="381" y="167"/>
                </a:lnTo>
                <a:lnTo>
                  <a:pt x="382" y="167"/>
                </a:lnTo>
                <a:lnTo>
                  <a:pt x="382" y="167"/>
                </a:lnTo>
                <a:lnTo>
                  <a:pt x="383" y="167"/>
                </a:lnTo>
                <a:lnTo>
                  <a:pt x="383" y="167"/>
                </a:lnTo>
                <a:lnTo>
                  <a:pt x="384" y="167"/>
                </a:lnTo>
                <a:lnTo>
                  <a:pt x="385" y="167"/>
                </a:lnTo>
                <a:lnTo>
                  <a:pt x="385" y="167"/>
                </a:lnTo>
                <a:lnTo>
                  <a:pt x="386" y="169"/>
                </a:lnTo>
                <a:lnTo>
                  <a:pt x="386" y="170"/>
                </a:lnTo>
                <a:lnTo>
                  <a:pt x="387" y="172"/>
                </a:lnTo>
                <a:lnTo>
                  <a:pt x="388" y="174"/>
                </a:lnTo>
                <a:lnTo>
                  <a:pt x="388" y="176"/>
                </a:lnTo>
                <a:lnTo>
                  <a:pt x="388" y="177"/>
                </a:lnTo>
                <a:lnTo>
                  <a:pt x="389" y="178"/>
                </a:lnTo>
                <a:lnTo>
                  <a:pt x="390" y="179"/>
                </a:lnTo>
                <a:lnTo>
                  <a:pt x="391" y="179"/>
                </a:lnTo>
                <a:lnTo>
                  <a:pt x="391" y="182"/>
                </a:lnTo>
                <a:lnTo>
                  <a:pt x="392" y="182"/>
                </a:lnTo>
                <a:lnTo>
                  <a:pt x="392" y="183"/>
                </a:lnTo>
                <a:lnTo>
                  <a:pt x="393" y="183"/>
                </a:lnTo>
                <a:lnTo>
                  <a:pt x="393" y="186"/>
                </a:lnTo>
                <a:lnTo>
                  <a:pt x="393" y="186"/>
                </a:lnTo>
                <a:lnTo>
                  <a:pt x="393" y="188"/>
                </a:lnTo>
                <a:lnTo>
                  <a:pt x="394" y="190"/>
                </a:lnTo>
                <a:lnTo>
                  <a:pt x="394" y="191"/>
                </a:lnTo>
                <a:lnTo>
                  <a:pt x="395" y="192"/>
                </a:lnTo>
                <a:lnTo>
                  <a:pt x="395" y="192"/>
                </a:lnTo>
                <a:lnTo>
                  <a:pt x="396" y="192"/>
                </a:lnTo>
                <a:lnTo>
                  <a:pt x="396" y="193"/>
                </a:lnTo>
                <a:lnTo>
                  <a:pt x="397" y="194"/>
                </a:lnTo>
                <a:lnTo>
                  <a:pt x="398" y="196"/>
                </a:lnTo>
                <a:lnTo>
                  <a:pt x="398" y="197"/>
                </a:lnTo>
                <a:lnTo>
                  <a:pt x="398" y="197"/>
                </a:lnTo>
                <a:lnTo>
                  <a:pt x="399" y="199"/>
                </a:lnTo>
                <a:lnTo>
                  <a:pt x="399" y="201"/>
                </a:lnTo>
                <a:lnTo>
                  <a:pt x="400" y="203"/>
                </a:lnTo>
                <a:lnTo>
                  <a:pt x="401" y="203"/>
                </a:lnTo>
                <a:lnTo>
                  <a:pt x="401" y="205"/>
                </a:lnTo>
                <a:lnTo>
                  <a:pt x="402" y="205"/>
                </a:lnTo>
                <a:lnTo>
                  <a:pt x="402" y="207"/>
                </a:lnTo>
                <a:lnTo>
                  <a:pt x="403" y="207"/>
                </a:lnTo>
                <a:lnTo>
                  <a:pt x="403" y="208"/>
                </a:lnTo>
                <a:lnTo>
                  <a:pt x="404" y="209"/>
                </a:lnTo>
                <a:lnTo>
                  <a:pt x="404" y="211"/>
                </a:lnTo>
                <a:lnTo>
                  <a:pt x="405" y="213"/>
                </a:lnTo>
                <a:lnTo>
                  <a:pt x="406" y="215"/>
                </a:lnTo>
                <a:lnTo>
                  <a:pt x="406" y="216"/>
                </a:lnTo>
                <a:lnTo>
                  <a:pt x="406" y="218"/>
                </a:lnTo>
                <a:lnTo>
                  <a:pt x="407" y="218"/>
                </a:lnTo>
                <a:lnTo>
                  <a:pt x="408" y="218"/>
                </a:lnTo>
                <a:lnTo>
                  <a:pt x="409" y="218"/>
                </a:lnTo>
                <a:lnTo>
                  <a:pt x="409" y="217"/>
                </a:lnTo>
                <a:lnTo>
                  <a:pt x="409" y="216"/>
                </a:lnTo>
                <a:lnTo>
                  <a:pt x="410" y="215"/>
                </a:lnTo>
                <a:lnTo>
                  <a:pt x="411" y="213"/>
                </a:lnTo>
                <a:lnTo>
                  <a:pt x="412" y="213"/>
                </a:lnTo>
                <a:lnTo>
                  <a:pt x="412" y="213"/>
                </a:lnTo>
                <a:lnTo>
                  <a:pt x="412" y="212"/>
                </a:lnTo>
                <a:lnTo>
                  <a:pt x="413" y="212"/>
                </a:lnTo>
                <a:lnTo>
                  <a:pt x="413" y="211"/>
                </a:lnTo>
                <a:lnTo>
                  <a:pt x="414" y="211"/>
                </a:lnTo>
                <a:lnTo>
                  <a:pt x="414" y="210"/>
                </a:lnTo>
                <a:lnTo>
                  <a:pt x="414" y="210"/>
                </a:lnTo>
                <a:lnTo>
                  <a:pt x="415" y="210"/>
                </a:lnTo>
                <a:lnTo>
                  <a:pt x="415" y="209"/>
                </a:lnTo>
                <a:lnTo>
                  <a:pt x="416" y="209"/>
                </a:lnTo>
                <a:lnTo>
                  <a:pt x="417" y="208"/>
                </a:lnTo>
                <a:lnTo>
                  <a:pt x="418" y="208"/>
                </a:lnTo>
                <a:lnTo>
                  <a:pt x="418" y="207"/>
                </a:lnTo>
                <a:lnTo>
                  <a:pt x="419" y="207"/>
                </a:lnTo>
                <a:lnTo>
                  <a:pt x="419" y="206"/>
                </a:lnTo>
                <a:lnTo>
                  <a:pt x="420" y="205"/>
                </a:lnTo>
                <a:lnTo>
                  <a:pt x="421" y="205"/>
                </a:lnTo>
                <a:lnTo>
                  <a:pt x="422" y="205"/>
                </a:lnTo>
                <a:lnTo>
                  <a:pt x="423" y="204"/>
                </a:lnTo>
                <a:lnTo>
                  <a:pt x="424" y="204"/>
                </a:lnTo>
                <a:lnTo>
                  <a:pt x="424" y="203"/>
                </a:lnTo>
                <a:lnTo>
                  <a:pt x="424" y="203"/>
                </a:lnTo>
                <a:lnTo>
                  <a:pt x="424" y="203"/>
                </a:lnTo>
                <a:lnTo>
                  <a:pt x="424" y="203"/>
                </a:lnTo>
                <a:lnTo>
                  <a:pt x="425" y="202"/>
                </a:lnTo>
                <a:lnTo>
                  <a:pt x="426" y="201"/>
                </a:lnTo>
                <a:lnTo>
                  <a:pt x="426" y="200"/>
                </a:lnTo>
                <a:lnTo>
                  <a:pt x="427" y="200"/>
                </a:lnTo>
                <a:lnTo>
                  <a:pt x="428" y="199"/>
                </a:lnTo>
                <a:lnTo>
                  <a:pt x="429" y="198"/>
                </a:lnTo>
                <a:lnTo>
                  <a:pt x="429" y="198"/>
                </a:lnTo>
                <a:lnTo>
                  <a:pt x="429" y="197"/>
                </a:lnTo>
                <a:lnTo>
                  <a:pt x="430" y="197"/>
                </a:lnTo>
                <a:lnTo>
                  <a:pt x="430" y="197"/>
                </a:lnTo>
                <a:lnTo>
                  <a:pt x="431" y="196"/>
                </a:lnTo>
                <a:lnTo>
                  <a:pt x="432" y="196"/>
                </a:lnTo>
                <a:lnTo>
                  <a:pt x="432" y="195"/>
                </a:lnTo>
                <a:lnTo>
                  <a:pt x="433" y="195"/>
                </a:lnTo>
                <a:lnTo>
                  <a:pt x="434" y="195"/>
                </a:lnTo>
                <a:lnTo>
                  <a:pt x="434" y="194"/>
                </a:lnTo>
                <a:lnTo>
                  <a:pt x="434" y="194"/>
                </a:lnTo>
                <a:lnTo>
                  <a:pt x="434" y="193"/>
                </a:lnTo>
                <a:lnTo>
                  <a:pt x="435" y="193"/>
                </a:lnTo>
                <a:lnTo>
                  <a:pt x="436" y="192"/>
                </a:lnTo>
                <a:lnTo>
                  <a:pt x="436" y="192"/>
                </a:lnTo>
                <a:lnTo>
                  <a:pt x="437" y="192"/>
                </a:lnTo>
                <a:lnTo>
                  <a:pt x="438" y="192"/>
                </a:lnTo>
                <a:lnTo>
                  <a:pt x="439" y="192"/>
                </a:lnTo>
                <a:lnTo>
                  <a:pt x="440" y="191"/>
                </a:lnTo>
                <a:lnTo>
                  <a:pt x="440" y="190"/>
                </a:lnTo>
                <a:lnTo>
                  <a:pt x="441" y="189"/>
                </a:lnTo>
                <a:lnTo>
                  <a:pt x="442" y="189"/>
                </a:lnTo>
                <a:lnTo>
                  <a:pt x="442" y="188"/>
                </a:lnTo>
                <a:lnTo>
                  <a:pt x="443" y="187"/>
                </a:lnTo>
                <a:lnTo>
                  <a:pt x="444" y="187"/>
                </a:lnTo>
                <a:lnTo>
                  <a:pt x="445" y="187"/>
                </a:lnTo>
                <a:lnTo>
                  <a:pt x="445" y="187"/>
                </a:lnTo>
                <a:lnTo>
                  <a:pt x="445" y="186"/>
                </a:lnTo>
                <a:lnTo>
                  <a:pt x="446" y="186"/>
                </a:lnTo>
                <a:lnTo>
                  <a:pt x="447" y="186"/>
                </a:lnTo>
                <a:lnTo>
                  <a:pt x="448" y="185"/>
                </a:lnTo>
                <a:lnTo>
                  <a:pt x="448" y="184"/>
                </a:lnTo>
                <a:lnTo>
                  <a:pt x="449" y="183"/>
                </a:lnTo>
                <a:lnTo>
                  <a:pt x="450" y="183"/>
                </a:lnTo>
                <a:lnTo>
                  <a:pt x="450" y="182"/>
                </a:lnTo>
                <a:lnTo>
                  <a:pt x="451" y="182"/>
                </a:lnTo>
                <a:lnTo>
                  <a:pt x="452" y="182"/>
                </a:lnTo>
                <a:lnTo>
                  <a:pt x="453" y="181"/>
                </a:lnTo>
                <a:lnTo>
                  <a:pt x="454" y="180"/>
                </a:lnTo>
                <a:lnTo>
                  <a:pt x="455" y="182"/>
                </a:lnTo>
                <a:lnTo>
                  <a:pt x="455" y="182"/>
                </a:lnTo>
                <a:lnTo>
                  <a:pt x="455" y="183"/>
                </a:lnTo>
                <a:lnTo>
                  <a:pt x="455" y="183"/>
                </a:lnTo>
                <a:lnTo>
                  <a:pt x="455" y="184"/>
                </a:lnTo>
                <a:lnTo>
                  <a:pt x="456" y="185"/>
                </a:lnTo>
                <a:lnTo>
                  <a:pt x="456" y="186"/>
                </a:lnTo>
                <a:lnTo>
                  <a:pt x="457" y="186"/>
                </a:lnTo>
                <a:lnTo>
                  <a:pt x="458" y="187"/>
                </a:lnTo>
                <a:lnTo>
                  <a:pt x="459" y="188"/>
                </a:lnTo>
                <a:lnTo>
                  <a:pt x="459" y="189"/>
                </a:lnTo>
                <a:lnTo>
                  <a:pt x="460" y="190"/>
                </a:lnTo>
                <a:lnTo>
                  <a:pt x="460" y="192"/>
                </a:lnTo>
                <a:lnTo>
                  <a:pt x="460" y="192"/>
                </a:lnTo>
                <a:lnTo>
                  <a:pt x="461" y="193"/>
                </a:lnTo>
                <a:lnTo>
                  <a:pt x="462" y="194"/>
                </a:lnTo>
                <a:lnTo>
                  <a:pt x="462" y="195"/>
                </a:lnTo>
                <a:lnTo>
                  <a:pt x="463" y="196"/>
                </a:lnTo>
                <a:lnTo>
                  <a:pt x="464" y="197"/>
                </a:lnTo>
                <a:lnTo>
                  <a:pt x="465" y="199"/>
                </a:lnTo>
                <a:lnTo>
                  <a:pt x="465" y="200"/>
                </a:lnTo>
                <a:lnTo>
                  <a:pt x="466" y="200"/>
                </a:lnTo>
                <a:lnTo>
                  <a:pt x="466" y="202"/>
                </a:lnTo>
                <a:lnTo>
                  <a:pt x="466" y="202"/>
                </a:lnTo>
                <a:lnTo>
                  <a:pt x="466" y="203"/>
                </a:lnTo>
                <a:lnTo>
                  <a:pt x="467" y="203"/>
                </a:lnTo>
                <a:lnTo>
                  <a:pt x="468" y="204"/>
                </a:lnTo>
                <a:lnTo>
                  <a:pt x="469" y="205"/>
                </a:lnTo>
                <a:lnTo>
                  <a:pt x="469" y="205"/>
                </a:lnTo>
                <a:lnTo>
                  <a:pt x="470" y="206"/>
                </a:lnTo>
                <a:lnTo>
                  <a:pt x="471" y="208"/>
                </a:lnTo>
                <a:lnTo>
                  <a:pt x="471" y="210"/>
                </a:lnTo>
                <a:lnTo>
                  <a:pt x="472" y="212"/>
                </a:lnTo>
                <a:lnTo>
                  <a:pt x="472" y="213"/>
                </a:lnTo>
                <a:lnTo>
                  <a:pt x="472" y="214"/>
                </a:lnTo>
                <a:lnTo>
                  <a:pt x="473" y="216"/>
                </a:lnTo>
                <a:lnTo>
                  <a:pt x="474" y="218"/>
                </a:lnTo>
                <a:lnTo>
                  <a:pt x="475" y="218"/>
                </a:lnTo>
                <a:lnTo>
                  <a:pt x="475" y="219"/>
                </a:lnTo>
                <a:lnTo>
                  <a:pt x="476" y="221"/>
                </a:lnTo>
                <a:lnTo>
                  <a:pt x="476" y="221"/>
                </a:lnTo>
                <a:lnTo>
                  <a:pt x="476" y="223"/>
                </a:lnTo>
                <a:lnTo>
                  <a:pt x="477" y="223"/>
                </a:lnTo>
                <a:lnTo>
                  <a:pt x="477" y="224"/>
                </a:lnTo>
                <a:lnTo>
                  <a:pt x="478" y="224"/>
                </a:lnTo>
                <a:lnTo>
                  <a:pt x="478" y="224"/>
                </a:lnTo>
                <a:lnTo>
                  <a:pt x="479" y="223"/>
                </a:lnTo>
                <a:lnTo>
                  <a:pt x="480" y="223"/>
                </a:lnTo>
                <a:lnTo>
                  <a:pt x="481" y="223"/>
                </a:lnTo>
                <a:lnTo>
                  <a:pt x="481" y="222"/>
                </a:lnTo>
                <a:lnTo>
                  <a:pt x="481" y="221"/>
                </a:lnTo>
                <a:lnTo>
                  <a:pt x="482" y="220"/>
                </a:lnTo>
                <a:lnTo>
                  <a:pt x="482" y="219"/>
                </a:lnTo>
                <a:lnTo>
                  <a:pt x="483" y="219"/>
                </a:lnTo>
                <a:lnTo>
                  <a:pt x="484" y="219"/>
                </a:lnTo>
                <a:lnTo>
                  <a:pt x="485" y="220"/>
                </a:lnTo>
                <a:lnTo>
                  <a:pt x="485" y="221"/>
                </a:lnTo>
                <a:lnTo>
                  <a:pt x="486" y="221"/>
                </a:lnTo>
                <a:lnTo>
                  <a:pt x="486" y="222"/>
                </a:lnTo>
                <a:lnTo>
                  <a:pt x="486" y="223"/>
                </a:lnTo>
                <a:lnTo>
                  <a:pt x="487" y="223"/>
                </a:lnTo>
                <a:lnTo>
                  <a:pt x="487" y="223"/>
                </a:lnTo>
                <a:lnTo>
                  <a:pt x="488" y="223"/>
                </a:lnTo>
                <a:lnTo>
                  <a:pt x="488" y="225"/>
                </a:lnTo>
                <a:lnTo>
                  <a:pt x="489" y="225"/>
                </a:lnTo>
                <a:lnTo>
                  <a:pt x="490" y="226"/>
                </a:lnTo>
                <a:lnTo>
                  <a:pt x="490" y="227"/>
                </a:lnTo>
                <a:lnTo>
                  <a:pt x="491" y="228"/>
                </a:lnTo>
                <a:lnTo>
                  <a:pt x="491" y="228"/>
                </a:lnTo>
                <a:lnTo>
                  <a:pt x="491" y="230"/>
                </a:lnTo>
                <a:lnTo>
                  <a:pt x="492" y="233"/>
                </a:lnTo>
                <a:lnTo>
                  <a:pt x="493" y="234"/>
                </a:lnTo>
                <a:lnTo>
                  <a:pt x="494" y="237"/>
                </a:lnTo>
                <a:lnTo>
                  <a:pt x="495" y="239"/>
                </a:lnTo>
                <a:lnTo>
                  <a:pt x="496" y="241"/>
                </a:lnTo>
                <a:lnTo>
                  <a:pt x="496" y="244"/>
                </a:lnTo>
                <a:lnTo>
                  <a:pt x="496" y="245"/>
                </a:lnTo>
                <a:lnTo>
                  <a:pt x="497" y="246"/>
                </a:lnTo>
                <a:lnTo>
                  <a:pt x="497" y="246"/>
                </a:lnTo>
                <a:lnTo>
                  <a:pt x="498" y="247"/>
                </a:lnTo>
                <a:lnTo>
                  <a:pt x="498" y="248"/>
                </a:lnTo>
                <a:lnTo>
                  <a:pt x="499" y="249"/>
                </a:lnTo>
                <a:lnTo>
                  <a:pt x="499" y="250"/>
                </a:lnTo>
                <a:lnTo>
                  <a:pt x="500" y="250"/>
                </a:lnTo>
                <a:lnTo>
                  <a:pt x="500" y="252"/>
                </a:lnTo>
                <a:lnTo>
                  <a:pt x="501" y="251"/>
                </a:lnTo>
                <a:lnTo>
                  <a:pt x="501" y="253"/>
                </a:lnTo>
                <a:lnTo>
                  <a:pt x="502" y="254"/>
                </a:lnTo>
                <a:lnTo>
                  <a:pt x="502" y="255"/>
                </a:lnTo>
                <a:lnTo>
                  <a:pt x="503" y="256"/>
                </a:lnTo>
                <a:lnTo>
                  <a:pt x="504" y="258"/>
                </a:lnTo>
                <a:lnTo>
                  <a:pt x="504" y="259"/>
                </a:lnTo>
                <a:lnTo>
                  <a:pt x="505" y="259"/>
                </a:lnTo>
                <a:lnTo>
                  <a:pt x="506" y="259"/>
                </a:lnTo>
                <a:lnTo>
                  <a:pt x="507" y="260"/>
                </a:lnTo>
                <a:lnTo>
                  <a:pt x="507" y="262"/>
                </a:lnTo>
                <a:lnTo>
                  <a:pt x="508" y="263"/>
                </a:lnTo>
                <a:lnTo>
                  <a:pt x="509" y="263"/>
                </a:lnTo>
                <a:lnTo>
                  <a:pt x="509" y="264"/>
                </a:lnTo>
                <a:lnTo>
                  <a:pt x="509" y="264"/>
                </a:lnTo>
                <a:lnTo>
                  <a:pt x="509" y="265"/>
                </a:lnTo>
                <a:lnTo>
                  <a:pt x="510" y="265"/>
                </a:lnTo>
                <a:lnTo>
                  <a:pt x="510" y="266"/>
                </a:lnTo>
                <a:lnTo>
                  <a:pt x="511" y="266"/>
                </a:lnTo>
                <a:lnTo>
                  <a:pt x="512" y="268"/>
                </a:lnTo>
                <a:lnTo>
                  <a:pt x="512" y="269"/>
                </a:lnTo>
                <a:lnTo>
                  <a:pt x="513" y="269"/>
                </a:lnTo>
                <a:lnTo>
                  <a:pt x="513" y="270"/>
                </a:lnTo>
                <a:lnTo>
                  <a:pt x="514" y="271"/>
                </a:lnTo>
                <a:lnTo>
                  <a:pt x="515" y="273"/>
                </a:lnTo>
                <a:lnTo>
                  <a:pt x="515" y="274"/>
                </a:lnTo>
                <a:lnTo>
                  <a:pt x="516" y="275"/>
                </a:lnTo>
                <a:lnTo>
                  <a:pt x="517" y="277"/>
                </a:lnTo>
                <a:lnTo>
                  <a:pt x="517" y="278"/>
                </a:lnTo>
                <a:lnTo>
                  <a:pt x="517" y="279"/>
                </a:lnTo>
                <a:lnTo>
                  <a:pt x="518" y="280"/>
                </a:lnTo>
                <a:lnTo>
                  <a:pt x="519" y="281"/>
                </a:lnTo>
                <a:lnTo>
                  <a:pt x="519" y="282"/>
                </a:lnTo>
                <a:lnTo>
                  <a:pt x="520" y="282"/>
                </a:lnTo>
                <a:lnTo>
                  <a:pt x="520" y="284"/>
                </a:lnTo>
                <a:lnTo>
                  <a:pt x="521" y="284"/>
                </a:lnTo>
                <a:lnTo>
                  <a:pt x="521" y="285"/>
                </a:lnTo>
                <a:lnTo>
                  <a:pt x="521" y="286"/>
                </a:lnTo>
                <a:lnTo>
                  <a:pt x="522" y="287"/>
                </a:lnTo>
                <a:lnTo>
                  <a:pt x="522" y="288"/>
                </a:lnTo>
                <a:lnTo>
                  <a:pt x="523" y="289"/>
                </a:lnTo>
                <a:lnTo>
                  <a:pt x="524" y="289"/>
                </a:lnTo>
                <a:lnTo>
                  <a:pt x="525" y="290"/>
                </a:lnTo>
                <a:lnTo>
                  <a:pt x="526" y="292"/>
                </a:lnTo>
                <a:lnTo>
                  <a:pt x="527" y="294"/>
                </a:lnTo>
                <a:lnTo>
                  <a:pt x="527" y="295"/>
                </a:lnTo>
                <a:lnTo>
                  <a:pt x="527" y="297"/>
                </a:lnTo>
                <a:lnTo>
                  <a:pt x="528" y="297"/>
                </a:lnTo>
                <a:lnTo>
                  <a:pt x="528" y="298"/>
                </a:lnTo>
                <a:lnTo>
                  <a:pt x="529" y="297"/>
                </a:lnTo>
                <a:lnTo>
                  <a:pt x="530" y="297"/>
                </a:lnTo>
                <a:lnTo>
                  <a:pt x="531" y="297"/>
                </a:lnTo>
                <a:lnTo>
                  <a:pt x="532" y="297"/>
                </a:lnTo>
                <a:lnTo>
                  <a:pt x="532" y="297"/>
                </a:lnTo>
                <a:lnTo>
                  <a:pt x="533" y="297"/>
                </a:lnTo>
                <a:lnTo>
                  <a:pt x="533" y="297"/>
                </a:lnTo>
                <a:lnTo>
                  <a:pt x="534" y="297"/>
                </a:lnTo>
                <a:lnTo>
                  <a:pt x="535" y="297"/>
                </a:lnTo>
                <a:lnTo>
                  <a:pt x="536" y="296"/>
                </a:lnTo>
                <a:lnTo>
                  <a:pt x="537" y="296"/>
                </a:lnTo>
                <a:lnTo>
                  <a:pt x="537" y="296"/>
                </a:lnTo>
                <a:lnTo>
                  <a:pt x="538" y="297"/>
                </a:lnTo>
                <a:lnTo>
                  <a:pt x="539" y="297"/>
                </a:lnTo>
                <a:lnTo>
                  <a:pt x="539" y="296"/>
                </a:lnTo>
                <a:lnTo>
                  <a:pt x="540" y="296"/>
                </a:lnTo>
                <a:lnTo>
                  <a:pt x="541" y="296"/>
                </a:lnTo>
                <a:lnTo>
                  <a:pt x="542" y="296"/>
                </a:lnTo>
                <a:lnTo>
                  <a:pt x="543" y="296"/>
                </a:lnTo>
                <a:lnTo>
                  <a:pt x="543" y="296"/>
                </a:lnTo>
                <a:lnTo>
                  <a:pt x="544" y="295"/>
                </a:lnTo>
                <a:lnTo>
                  <a:pt x="545" y="295"/>
                </a:lnTo>
                <a:lnTo>
                  <a:pt x="545" y="294"/>
                </a:lnTo>
                <a:lnTo>
                  <a:pt x="546" y="294"/>
                </a:lnTo>
                <a:lnTo>
                  <a:pt x="547" y="295"/>
                </a:lnTo>
                <a:lnTo>
                  <a:pt x="548" y="296"/>
                </a:lnTo>
                <a:lnTo>
                  <a:pt x="548" y="297"/>
                </a:lnTo>
                <a:lnTo>
                  <a:pt x="549" y="299"/>
                </a:lnTo>
                <a:lnTo>
                  <a:pt x="550" y="300"/>
                </a:lnTo>
                <a:lnTo>
                  <a:pt x="551" y="300"/>
                </a:lnTo>
                <a:lnTo>
                  <a:pt x="551" y="300"/>
                </a:lnTo>
                <a:lnTo>
                  <a:pt x="551" y="301"/>
                </a:lnTo>
                <a:lnTo>
                  <a:pt x="552" y="302"/>
                </a:lnTo>
                <a:lnTo>
                  <a:pt x="552" y="304"/>
                </a:lnTo>
                <a:lnTo>
                  <a:pt x="553" y="304"/>
                </a:lnTo>
                <a:lnTo>
                  <a:pt x="553" y="306"/>
                </a:lnTo>
                <a:lnTo>
                  <a:pt x="553" y="306"/>
                </a:lnTo>
                <a:lnTo>
                  <a:pt x="554" y="308"/>
                </a:lnTo>
                <a:lnTo>
                  <a:pt x="555" y="310"/>
                </a:lnTo>
                <a:lnTo>
                  <a:pt x="555" y="311"/>
                </a:lnTo>
                <a:lnTo>
                  <a:pt x="556" y="312"/>
                </a:lnTo>
                <a:lnTo>
                  <a:pt x="557" y="315"/>
                </a:lnTo>
                <a:lnTo>
                  <a:pt x="557" y="316"/>
                </a:lnTo>
                <a:lnTo>
                  <a:pt x="558" y="317"/>
                </a:lnTo>
                <a:lnTo>
                  <a:pt x="558" y="318"/>
                </a:lnTo>
                <a:lnTo>
                  <a:pt x="558" y="320"/>
                </a:lnTo>
                <a:lnTo>
                  <a:pt x="559" y="322"/>
                </a:lnTo>
                <a:lnTo>
                  <a:pt x="560" y="324"/>
                </a:lnTo>
                <a:lnTo>
                  <a:pt x="561" y="326"/>
                </a:lnTo>
                <a:lnTo>
                  <a:pt x="561" y="326"/>
                </a:lnTo>
                <a:lnTo>
                  <a:pt x="562" y="328"/>
                </a:lnTo>
                <a:lnTo>
                  <a:pt x="563" y="328"/>
                </a:lnTo>
                <a:lnTo>
                  <a:pt x="563" y="330"/>
                </a:lnTo>
                <a:lnTo>
                  <a:pt x="563" y="330"/>
                </a:lnTo>
                <a:lnTo>
                  <a:pt x="563" y="331"/>
                </a:lnTo>
                <a:lnTo>
                  <a:pt x="563" y="331"/>
                </a:lnTo>
                <a:lnTo>
                  <a:pt x="564" y="333"/>
                </a:lnTo>
                <a:lnTo>
                  <a:pt x="564" y="334"/>
                </a:lnTo>
                <a:lnTo>
                  <a:pt x="565" y="336"/>
                </a:lnTo>
                <a:lnTo>
                  <a:pt x="566" y="337"/>
                </a:lnTo>
                <a:lnTo>
                  <a:pt x="567" y="340"/>
                </a:lnTo>
                <a:lnTo>
                  <a:pt x="568" y="341"/>
                </a:lnTo>
                <a:lnTo>
                  <a:pt x="568" y="341"/>
                </a:lnTo>
                <a:lnTo>
                  <a:pt x="568" y="341"/>
                </a:lnTo>
                <a:lnTo>
                  <a:pt x="569" y="343"/>
                </a:lnTo>
                <a:lnTo>
                  <a:pt x="569" y="344"/>
                </a:lnTo>
                <a:lnTo>
                  <a:pt x="570" y="345"/>
                </a:lnTo>
                <a:lnTo>
                  <a:pt x="571" y="346"/>
                </a:lnTo>
                <a:lnTo>
                  <a:pt x="572" y="347"/>
                </a:lnTo>
                <a:lnTo>
                  <a:pt x="573" y="347"/>
                </a:lnTo>
                <a:lnTo>
                  <a:pt x="573" y="348"/>
                </a:lnTo>
                <a:lnTo>
                  <a:pt x="573" y="348"/>
                </a:lnTo>
                <a:lnTo>
                  <a:pt x="573" y="349"/>
                </a:lnTo>
                <a:lnTo>
                  <a:pt x="574" y="349"/>
                </a:lnTo>
                <a:lnTo>
                  <a:pt x="574" y="350"/>
                </a:lnTo>
                <a:lnTo>
                  <a:pt x="575" y="350"/>
                </a:lnTo>
                <a:lnTo>
                  <a:pt x="575" y="351"/>
                </a:lnTo>
                <a:lnTo>
                  <a:pt x="576" y="352"/>
                </a:lnTo>
                <a:lnTo>
                  <a:pt x="577" y="352"/>
                </a:lnTo>
                <a:lnTo>
                  <a:pt x="578" y="353"/>
                </a:lnTo>
                <a:lnTo>
                  <a:pt x="579" y="354"/>
                </a:lnTo>
                <a:lnTo>
                  <a:pt x="579" y="355"/>
                </a:lnTo>
                <a:lnTo>
                  <a:pt x="579" y="355"/>
                </a:lnTo>
                <a:lnTo>
                  <a:pt x="579" y="356"/>
                </a:lnTo>
                <a:lnTo>
                  <a:pt x="580" y="356"/>
                </a:lnTo>
                <a:lnTo>
                  <a:pt x="580" y="356"/>
                </a:lnTo>
                <a:lnTo>
                  <a:pt x="581" y="356"/>
                </a:lnTo>
                <a:lnTo>
                  <a:pt x="581" y="357"/>
                </a:lnTo>
                <a:lnTo>
                  <a:pt x="581" y="357"/>
                </a:lnTo>
                <a:lnTo>
                  <a:pt x="582" y="358"/>
                </a:lnTo>
                <a:lnTo>
                  <a:pt x="583" y="359"/>
                </a:lnTo>
                <a:lnTo>
                  <a:pt x="584" y="359"/>
                </a:lnTo>
                <a:lnTo>
                  <a:pt x="584" y="360"/>
                </a:lnTo>
                <a:lnTo>
                  <a:pt x="584" y="360"/>
                </a:lnTo>
                <a:lnTo>
                  <a:pt x="584" y="361"/>
                </a:lnTo>
                <a:lnTo>
                  <a:pt x="585" y="361"/>
                </a:lnTo>
                <a:lnTo>
                  <a:pt x="586" y="362"/>
                </a:lnTo>
                <a:lnTo>
                  <a:pt x="587" y="362"/>
                </a:lnTo>
                <a:lnTo>
                  <a:pt x="588" y="362"/>
                </a:lnTo>
                <a:lnTo>
                  <a:pt x="588" y="362"/>
                </a:lnTo>
                <a:lnTo>
                  <a:pt x="589" y="362"/>
                </a:lnTo>
                <a:lnTo>
                  <a:pt x="589" y="362"/>
                </a:lnTo>
                <a:lnTo>
                  <a:pt x="590" y="362"/>
                </a:lnTo>
                <a:lnTo>
                  <a:pt x="591" y="362"/>
                </a:lnTo>
                <a:lnTo>
                  <a:pt x="592" y="361"/>
                </a:lnTo>
                <a:lnTo>
                  <a:pt x="593" y="360"/>
                </a:lnTo>
                <a:lnTo>
                  <a:pt x="594" y="359"/>
                </a:lnTo>
                <a:lnTo>
                  <a:pt x="594" y="359"/>
                </a:lnTo>
                <a:lnTo>
                  <a:pt x="594" y="359"/>
                </a:lnTo>
                <a:lnTo>
                  <a:pt x="594" y="358"/>
                </a:lnTo>
                <a:lnTo>
                  <a:pt x="595" y="358"/>
                </a:lnTo>
                <a:lnTo>
                  <a:pt x="595" y="357"/>
                </a:lnTo>
                <a:lnTo>
                  <a:pt x="596" y="357"/>
                </a:lnTo>
                <a:lnTo>
                  <a:pt x="597" y="357"/>
                </a:lnTo>
                <a:lnTo>
                  <a:pt x="598" y="356"/>
                </a:lnTo>
                <a:lnTo>
                  <a:pt x="599" y="356"/>
                </a:lnTo>
                <a:lnTo>
                  <a:pt x="599" y="355"/>
                </a:lnTo>
                <a:lnTo>
                  <a:pt x="599" y="354"/>
                </a:lnTo>
                <a:lnTo>
                  <a:pt x="599" y="353"/>
                </a:lnTo>
                <a:lnTo>
                  <a:pt x="599" y="352"/>
                </a:lnTo>
                <a:lnTo>
                  <a:pt x="600" y="352"/>
                </a:lnTo>
                <a:lnTo>
                  <a:pt x="601" y="351"/>
                </a:lnTo>
                <a:lnTo>
                  <a:pt x="602" y="349"/>
                </a:lnTo>
                <a:lnTo>
                  <a:pt x="603" y="348"/>
                </a:lnTo>
                <a:lnTo>
                  <a:pt x="603" y="347"/>
                </a:lnTo>
                <a:lnTo>
                  <a:pt x="604" y="347"/>
                </a:lnTo>
                <a:lnTo>
                  <a:pt x="604" y="346"/>
                </a:lnTo>
                <a:lnTo>
                  <a:pt x="605" y="346"/>
                </a:lnTo>
                <a:lnTo>
                  <a:pt x="605" y="345"/>
                </a:lnTo>
                <a:lnTo>
                  <a:pt x="605" y="344"/>
                </a:lnTo>
                <a:lnTo>
                  <a:pt x="605" y="343"/>
                </a:lnTo>
                <a:lnTo>
                  <a:pt x="606" y="343"/>
                </a:lnTo>
                <a:lnTo>
                  <a:pt x="607" y="342"/>
                </a:lnTo>
                <a:lnTo>
                  <a:pt x="607" y="341"/>
                </a:lnTo>
                <a:lnTo>
                  <a:pt x="608" y="341"/>
                </a:lnTo>
                <a:lnTo>
                  <a:pt x="609" y="341"/>
                </a:lnTo>
                <a:lnTo>
                  <a:pt x="609" y="340"/>
                </a:lnTo>
                <a:lnTo>
                  <a:pt x="609" y="339"/>
                </a:lnTo>
                <a:lnTo>
                  <a:pt x="610" y="338"/>
                </a:lnTo>
                <a:lnTo>
                  <a:pt x="611" y="336"/>
                </a:lnTo>
                <a:lnTo>
                  <a:pt x="611" y="336"/>
                </a:lnTo>
                <a:lnTo>
                  <a:pt x="612" y="335"/>
                </a:lnTo>
                <a:lnTo>
                  <a:pt x="613" y="334"/>
                </a:lnTo>
                <a:lnTo>
                  <a:pt x="614" y="334"/>
                </a:lnTo>
                <a:lnTo>
                  <a:pt x="615" y="335"/>
                </a:lnTo>
                <a:lnTo>
                  <a:pt x="615" y="335"/>
                </a:lnTo>
                <a:lnTo>
                  <a:pt x="615" y="336"/>
                </a:lnTo>
                <a:lnTo>
                  <a:pt x="616" y="336"/>
                </a:lnTo>
                <a:lnTo>
                  <a:pt x="616" y="337"/>
                </a:lnTo>
                <a:lnTo>
                  <a:pt x="617" y="337"/>
                </a:lnTo>
                <a:lnTo>
                  <a:pt x="617" y="339"/>
                </a:lnTo>
                <a:lnTo>
                  <a:pt x="618" y="339"/>
                </a:lnTo>
                <a:lnTo>
                  <a:pt x="618" y="341"/>
                </a:lnTo>
                <a:lnTo>
                  <a:pt x="619" y="341"/>
                </a:lnTo>
                <a:lnTo>
                  <a:pt x="620" y="342"/>
                </a:lnTo>
                <a:lnTo>
                  <a:pt x="620" y="343"/>
                </a:lnTo>
                <a:lnTo>
                  <a:pt x="620" y="344"/>
                </a:lnTo>
                <a:lnTo>
                  <a:pt x="621" y="345"/>
                </a:lnTo>
                <a:lnTo>
                  <a:pt x="622" y="347"/>
                </a:lnTo>
                <a:lnTo>
                  <a:pt x="623" y="347"/>
                </a:lnTo>
                <a:lnTo>
                  <a:pt x="624" y="349"/>
                </a:lnTo>
                <a:lnTo>
                  <a:pt x="624" y="350"/>
                </a:lnTo>
                <a:lnTo>
                  <a:pt x="624" y="351"/>
                </a:lnTo>
                <a:lnTo>
                  <a:pt x="625" y="352"/>
                </a:lnTo>
                <a:lnTo>
                  <a:pt x="625" y="353"/>
                </a:lnTo>
                <a:lnTo>
                  <a:pt x="626" y="353"/>
                </a:lnTo>
                <a:lnTo>
                  <a:pt x="626" y="354"/>
                </a:lnTo>
                <a:lnTo>
                  <a:pt x="627" y="354"/>
                </a:lnTo>
                <a:lnTo>
                  <a:pt x="627" y="356"/>
                </a:lnTo>
                <a:lnTo>
                  <a:pt x="628" y="356"/>
                </a:lnTo>
                <a:lnTo>
                  <a:pt x="628" y="356"/>
                </a:lnTo>
                <a:lnTo>
                  <a:pt x="629" y="356"/>
                </a:lnTo>
                <a:lnTo>
                  <a:pt x="630" y="357"/>
                </a:lnTo>
                <a:lnTo>
                  <a:pt x="630" y="358"/>
                </a:lnTo>
                <a:lnTo>
                  <a:pt x="630" y="359"/>
                </a:lnTo>
                <a:lnTo>
                  <a:pt x="630" y="360"/>
                </a:lnTo>
                <a:lnTo>
                  <a:pt x="631" y="361"/>
                </a:lnTo>
                <a:lnTo>
                  <a:pt x="631" y="362"/>
                </a:lnTo>
                <a:lnTo>
                  <a:pt x="632" y="362"/>
                </a:lnTo>
                <a:lnTo>
                  <a:pt x="633" y="364"/>
                </a:lnTo>
                <a:lnTo>
                  <a:pt x="634" y="365"/>
                </a:lnTo>
                <a:lnTo>
                  <a:pt x="634" y="366"/>
                </a:lnTo>
                <a:lnTo>
                  <a:pt x="635" y="367"/>
                </a:lnTo>
                <a:lnTo>
                  <a:pt x="635" y="367"/>
                </a:lnTo>
                <a:lnTo>
                  <a:pt x="635" y="368"/>
                </a:lnTo>
                <a:lnTo>
                  <a:pt x="635" y="368"/>
                </a:lnTo>
                <a:lnTo>
                  <a:pt x="636" y="368"/>
                </a:lnTo>
                <a:lnTo>
                  <a:pt x="636" y="369"/>
                </a:lnTo>
                <a:lnTo>
                  <a:pt x="637" y="369"/>
                </a:lnTo>
                <a:lnTo>
                  <a:pt x="638" y="369"/>
                </a:lnTo>
                <a:lnTo>
                  <a:pt x="638" y="369"/>
                </a:lnTo>
                <a:lnTo>
                  <a:pt x="639" y="369"/>
                </a:lnTo>
                <a:lnTo>
                  <a:pt x="640" y="369"/>
                </a:lnTo>
                <a:lnTo>
                  <a:pt x="640" y="369"/>
                </a:lnTo>
                <a:lnTo>
                  <a:pt x="641" y="369"/>
                </a:lnTo>
                <a:lnTo>
                  <a:pt x="642" y="370"/>
                </a:lnTo>
                <a:lnTo>
                  <a:pt x="642" y="370"/>
                </a:lnTo>
                <a:lnTo>
                  <a:pt x="642" y="371"/>
                </a:lnTo>
                <a:lnTo>
                  <a:pt x="643" y="371"/>
                </a:lnTo>
                <a:lnTo>
                  <a:pt x="643" y="372"/>
                </a:lnTo>
                <a:lnTo>
                  <a:pt x="644" y="372"/>
                </a:lnTo>
                <a:lnTo>
                  <a:pt x="645" y="372"/>
                </a:lnTo>
                <a:lnTo>
                  <a:pt x="645" y="373"/>
                </a:lnTo>
                <a:lnTo>
                  <a:pt x="646" y="374"/>
                </a:lnTo>
                <a:lnTo>
                  <a:pt x="647" y="375"/>
                </a:lnTo>
                <a:lnTo>
                  <a:pt x="648" y="375"/>
                </a:lnTo>
                <a:lnTo>
                  <a:pt x="648" y="376"/>
                </a:lnTo>
                <a:lnTo>
                  <a:pt x="648" y="376"/>
                </a:lnTo>
                <a:lnTo>
                  <a:pt x="648" y="377"/>
                </a:lnTo>
                <a:lnTo>
                  <a:pt x="649" y="377"/>
                </a:lnTo>
                <a:lnTo>
                  <a:pt x="649" y="377"/>
                </a:lnTo>
                <a:lnTo>
                  <a:pt x="650" y="377"/>
                </a:lnTo>
                <a:lnTo>
                  <a:pt x="651" y="378"/>
                </a:lnTo>
                <a:lnTo>
                  <a:pt x="651" y="379"/>
                </a:lnTo>
                <a:lnTo>
                  <a:pt x="652" y="380"/>
                </a:lnTo>
                <a:lnTo>
                  <a:pt x="653" y="381"/>
                </a:lnTo>
                <a:lnTo>
                  <a:pt x="654" y="381"/>
                </a:lnTo>
                <a:lnTo>
                  <a:pt x="654" y="382"/>
                </a:lnTo>
                <a:lnTo>
                  <a:pt x="654" y="382"/>
                </a:lnTo>
                <a:lnTo>
                  <a:pt x="655" y="383"/>
                </a:lnTo>
                <a:lnTo>
                  <a:pt x="655" y="383"/>
                </a:lnTo>
                <a:lnTo>
                  <a:pt x="656" y="383"/>
                </a:lnTo>
                <a:lnTo>
                  <a:pt x="656" y="383"/>
                </a:lnTo>
                <a:lnTo>
                  <a:pt x="657" y="384"/>
                </a:lnTo>
                <a:lnTo>
                  <a:pt x="658" y="385"/>
                </a:lnTo>
                <a:lnTo>
                  <a:pt x="659" y="386"/>
                </a:lnTo>
                <a:lnTo>
                  <a:pt x="659" y="387"/>
                </a:lnTo>
                <a:lnTo>
                  <a:pt x="660" y="387"/>
                </a:lnTo>
                <a:lnTo>
                  <a:pt x="660" y="388"/>
                </a:lnTo>
                <a:lnTo>
                  <a:pt x="660" y="388"/>
                </a:lnTo>
                <a:lnTo>
                  <a:pt x="661" y="389"/>
                </a:lnTo>
                <a:lnTo>
                  <a:pt x="661" y="390"/>
                </a:lnTo>
                <a:lnTo>
                  <a:pt x="661" y="391"/>
                </a:lnTo>
                <a:lnTo>
                  <a:pt x="662" y="390"/>
                </a:lnTo>
                <a:lnTo>
                  <a:pt x="663" y="390"/>
                </a:lnTo>
                <a:lnTo>
                  <a:pt x="664" y="390"/>
                </a:lnTo>
                <a:lnTo>
                  <a:pt x="665" y="390"/>
                </a:lnTo>
                <a:lnTo>
                  <a:pt x="666" y="389"/>
                </a:lnTo>
                <a:lnTo>
                  <a:pt x="666" y="389"/>
                </a:lnTo>
                <a:lnTo>
                  <a:pt x="666" y="389"/>
                </a:lnTo>
                <a:lnTo>
                  <a:pt x="667" y="389"/>
                </a:lnTo>
                <a:lnTo>
                  <a:pt x="668" y="388"/>
                </a:lnTo>
                <a:lnTo>
                  <a:pt x="669" y="388"/>
                </a:lnTo>
                <a:lnTo>
                  <a:pt x="670" y="388"/>
                </a:lnTo>
                <a:lnTo>
                  <a:pt x="671" y="388"/>
                </a:lnTo>
                <a:lnTo>
                  <a:pt x="671" y="388"/>
                </a:lnTo>
                <a:lnTo>
                  <a:pt x="672" y="388"/>
                </a:lnTo>
                <a:lnTo>
                  <a:pt x="672" y="388"/>
                </a:lnTo>
                <a:lnTo>
                  <a:pt x="673" y="388"/>
                </a:lnTo>
                <a:lnTo>
                  <a:pt x="674" y="387"/>
                </a:lnTo>
                <a:lnTo>
                  <a:pt x="675" y="388"/>
                </a:lnTo>
                <a:lnTo>
                  <a:pt x="676" y="388"/>
                </a:lnTo>
                <a:lnTo>
                  <a:pt x="676" y="387"/>
                </a:lnTo>
                <a:lnTo>
                  <a:pt x="677" y="386"/>
                </a:lnTo>
                <a:lnTo>
                  <a:pt x="677" y="385"/>
                </a:lnTo>
                <a:lnTo>
                  <a:pt x="678" y="384"/>
                </a:lnTo>
                <a:lnTo>
                  <a:pt x="678" y="383"/>
                </a:lnTo>
                <a:lnTo>
                  <a:pt x="679" y="383"/>
                </a:lnTo>
                <a:lnTo>
                  <a:pt x="680" y="383"/>
                </a:lnTo>
                <a:lnTo>
                  <a:pt x="680" y="383"/>
                </a:lnTo>
                <a:lnTo>
                  <a:pt x="681" y="382"/>
                </a:lnTo>
                <a:lnTo>
                  <a:pt x="681" y="382"/>
                </a:lnTo>
                <a:lnTo>
                  <a:pt x="682" y="381"/>
                </a:lnTo>
                <a:lnTo>
                  <a:pt x="683" y="380"/>
                </a:lnTo>
                <a:lnTo>
                  <a:pt x="684" y="379"/>
                </a:lnTo>
                <a:lnTo>
                  <a:pt x="684" y="378"/>
                </a:lnTo>
                <a:lnTo>
                  <a:pt x="685" y="377"/>
                </a:lnTo>
                <a:lnTo>
                  <a:pt x="686" y="377"/>
                </a:lnTo>
                <a:lnTo>
                  <a:pt x="687" y="377"/>
                </a:lnTo>
                <a:lnTo>
                  <a:pt x="687" y="377"/>
                </a:lnTo>
                <a:lnTo>
                  <a:pt x="688" y="377"/>
                </a:lnTo>
                <a:lnTo>
                  <a:pt x="689" y="376"/>
                </a:lnTo>
                <a:lnTo>
                  <a:pt x="690" y="376"/>
                </a:lnTo>
                <a:lnTo>
                  <a:pt x="690" y="376"/>
                </a:lnTo>
                <a:lnTo>
                  <a:pt x="691" y="376"/>
                </a:lnTo>
                <a:lnTo>
                  <a:pt x="692" y="376"/>
                </a:lnTo>
                <a:lnTo>
                  <a:pt x="692" y="376"/>
                </a:lnTo>
                <a:lnTo>
                  <a:pt x="693" y="377"/>
                </a:lnTo>
                <a:lnTo>
                  <a:pt x="694" y="377"/>
                </a:lnTo>
                <a:lnTo>
                  <a:pt x="695" y="377"/>
                </a:lnTo>
                <a:lnTo>
                  <a:pt x="696" y="378"/>
                </a:lnTo>
                <a:lnTo>
                  <a:pt x="697" y="379"/>
                </a:lnTo>
                <a:lnTo>
                  <a:pt x="697" y="381"/>
                </a:lnTo>
                <a:lnTo>
                  <a:pt x="697" y="382"/>
                </a:lnTo>
                <a:lnTo>
                  <a:pt x="698" y="383"/>
                </a:lnTo>
                <a:lnTo>
                  <a:pt x="699" y="383"/>
                </a:lnTo>
                <a:lnTo>
                  <a:pt x="699" y="383"/>
                </a:lnTo>
                <a:lnTo>
                  <a:pt x="700" y="383"/>
                </a:lnTo>
                <a:lnTo>
                  <a:pt x="701" y="384"/>
                </a:lnTo>
                <a:lnTo>
                  <a:pt x="702" y="384"/>
                </a:lnTo>
                <a:lnTo>
                  <a:pt x="702" y="385"/>
                </a:lnTo>
                <a:lnTo>
                  <a:pt x="702" y="385"/>
                </a:lnTo>
                <a:lnTo>
                  <a:pt x="702" y="385"/>
                </a:lnTo>
                <a:lnTo>
                  <a:pt x="703" y="384"/>
                </a:lnTo>
                <a:lnTo>
                  <a:pt x="704" y="383"/>
                </a:lnTo>
                <a:lnTo>
                  <a:pt x="705" y="383"/>
                </a:lnTo>
                <a:lnTo>
                  <a:pt x="706" y="383"/>
                </a:lnTo>
                <a:lnTo>
                  <a:pt x="707" y="383"/>
                </a:lnTo>
                <a:lnTo>
                  <a:pt x="707" y="383"/>
                </a:lnTo>
                <a:lnTo>
                  <a:pt x="708" y="383"/>
                </a:lnTo>
                <a:lnTo>
                  <a:pt x="708" y="383"/>
                </a:lnTo>
                <a:lnTo>
                  <a:pt x="709" y="382"/>
                </a:lnTo>
                <a:lnTo>
                  <a:pt x="710" y="381"/>
                </a:lnTo>
                <a:lnTo>
                  <a:pt x="711" y="380"/>
                </a:lnTo>
                <a:lnTo>
                  <a:pt x="712" y="380"/>
                </a:lnTo>
                <a:lnTo>
                  <a:pt x="712" y="379"/>
                </a:lnTo>
                <a:lnTo>
                  <a:pt x="712" y="379"/>
                </a:lnTo>
                <a:lnTo>
                  <a:pt x="713" y="379"/>
                </a:lnTo>
                <a:lnTo>
                  <a:pt x="713" y="378"/>
                </a:lnTo>
                <a:lnTo>
                  <a:pt x="714" y="378"/>
                </a:lnTo>
                <a:lnTo>
                  <a:pt x="714" y="377"/>
                </a:lnTo>
                <a:lnTo>
                  <a:pt x="715" y="377"/>
                </a:lnTo>
                <a:lnTo>
                  <a:pt x="716" y="377"/>
                </a:lnTo>
                <a:lnTo>
                  <a:pt x="717" y="376"/>
                </a:lnTo>
                <a:lnTo>
                  <a:pt x="717" y="375"/>
                </a:lnTo>
                <a:lnTo>
                  <a:pt x="718" y="374"/>
                </a:lnTo>
                <a:lnTo>
                  <a:pt x="719" y="373"/>
                </a:lnTo>
                <a:lnTo>
                  <a:pt x="720" y="373"/>
                </a:lnTo>
                <a:lnTo>
                  <a:pt x="721" y="372"/>
                </a:lnTo>
                <a:lnTo>
                  <a:pt x="721" y="372"/>
                </a:lnTo>
                <a:lnTo>
                  <a:pt x="722" y="372"/>
                </a:lnTo>
                <a:lnTo>
                  <a:pt x="723" y="372"/>
                </a:lnTo>
                <a:lnTo>
                  <a:pt x="723" y="372"/>
                </a:lnTo>
                <a:lnTo>
                  <a:pt x="723" y="372"/>
                </a:lnTo>
                <a:lnTo>
                  <a:pt x="723" y="371"/>
                </a:lnTo>
                <a:lnTo>
                  <a:pt x="725" y="371"/>
                </a:lnTo>
                <a:lnTo>
                  <a:pt x="726" y="372"/>
                </a:lnTo>
                <a:lnTo>
                  <a:pt x="726" y="372"/>
                </a:lnTo>
                <a:lnTo>
                  <a:pt x="727" y="373"/>
                </a:lnTo>
                <a:lnTo>
                  <a:pt x="727" y="374"/>
                </a:lnTo>
                <a:lnTo>
                  <a:pt x="728" y="375"/>
                </a:lnTo>
                <a:lnTo>
                  <a:pt x="728" y="376"/>
                </a:lnTo>
                <a:lnTo>
                  <a:pt x="728" y="377"/>
                </a:lnTo>
                <a:lnTo>
                  <a:pt x="729" y="377"/>
                </a:lnTo>
                <a:lnTo>
                  <a:pt x="730" y="378"/>
                </a:lnTo>
                <a:lnTo>
                  <a:pt x="731" y="380"/>
                </a:lnTo>
                <a:lnTo>
                  <a:pt x="732" y="381"/>
                </a:lnTo>
                <a:lnTo>
                  <a:pt x="732" y="382"/>
                </a:lnTo>
                <a:lnTo>
                  <a:pt x="733" y="383"/>
                </a:lnTo>
                <a:lnTo>
                  <a:pt x="733" y="383"/>
                </a:lnTo>
                <a:lnTo>
                  <a:pt x="733" y="383"/>
                </a:lnTo>
                <a:lnTo>
                  <a:pt x="733" y="383"/>
                </a:lnTo>
                <a:lnTo>
                  <a:pt x="733" y="383"/>
                </a:lnTo>
                <a:lnTo>
                  <a:pt x="734" y="383"/>
                </a:lnTo>
                <a:lnTo>
                  <a:pt x="734" y="385"/>
                </a:lnTo>
                <a:lnTo>
                  <a:pt x="736" y="386"/>
                </a:lnTo>
                <a:lnTo>
                  <a:pt x="737" y="387"/>
                </a:lnTo>
                <a:lnTo>
                  <a:pt x="738" y="388"/>
                </a:lnTo>
                <a:lnTo>
                  <a:pt x="738" y="389"/>
                </a:lnTo>
                <a:lnTo>
                  <a:pt x="738" y="391"/>
                </a:lnTo>
                <a:lnTo>
                  <a:pt x="739" y="392"/>
                </a:lnTo>
                <a:lnTo>
                  <a:pt x="740" y="393"/>
                </a:lnTo>
                <a:lnTo>
                  <a:pt x="741" y="393"/>
                </a:lnTo>
                <a:lnTo>
                  <a:pt x="742" y="394"/>
                </a:lnTo>
                <a:lnTo>
                  <a:pt x="742" y="395"/>
                </a:lnTo>
                <a:lnTo>
                  <a:pt x="743" y="396"/>
                </a:lnTo>
                <a:lnTo>
                  <a:pt x="743" y="397"/>
                </a:lnTo>
                <a:lnTo>
                  <a:pt x="744" y="397"/>
                </a:lnTo>
                <a:lnTo>
                  <a:pt x="744" y="398"/>
                </a:lnTo>
                <a:lnTo>
                  <a:pt x="745" y="398"/>
                </a:lnTo>
                <a:lnTo>
                  <a:pt x="745" y="398"/>
                </a:lnTo>
                <a:lnTo>
                  <a:pt x="745" y="398"/>
                </a:lnTo>
                <a:lnTo>
                  <a:pt x="745" y="399"/>
                </a:lnTo>
                <a:lnTo>
                  <a:pt x="745" y="400"/>
                </a:lnTo>
                <a:lnTo>
                  <a:pt x="747" y="401"/>
                </a:lnTo>
                <a:lnTo>
                  <a:pt x="748" y="402"/>
                </a:lnTo>
                <a:lnTo>
                  <a:pt x="748" y="403"/>
                </a:lnTo>
                <a:lnTo>
                  <a:pt x="749" y="404"/>
                </a:lnTo>
                <a:lnTo>
                  <a:pt x="750" y="405"/>
                </a:lnTo>
                <a:lnTo>
                  <a:pt x="750" y="406"/>
                </a:lnTo>
                <a:lnTo>
                  <a:pt x="751" y="406"/>
                </a:lnTo>
                <a:lnTo>
                  <a:pt x="751" y="407"/>
                </a:lnTo>
                <a:lnTo>
                  <a:pt x="751" y="408"/>
                </a:lnTo>
                <a:lnTo>
                  <a:pt x="752" y="408"/>
                </a:lnTo>
                <a:lnTo>
                  <a:pt x="753" y="408"/>
                </a:lnTo>
                <a:lnTo>
                  <a:pt x="754" y="407"/>
                </a:lnTo>
                <a:lnTo>
                  <a:pt x="754" y="407"/>
                </a:lnTo>
                <a:lnTo>
                  <a:pt x="755" y="406"/>
                </a:lnTo>
                <a:lnTo>
                  <a:pt x="756" y="406"/>
                </a:lnTo>
                <a:lnTo>
                  <a:pt x="756" y="405"/>
                </a:lnTo>
                <a:lnTo>
                  <a:pt x="757" y="405"/>
                </a:lnTo>
                <a:lnTo>
                  <a:pt x="757" y="405"/>
                </a:lnTo>
                <a:lnTo>
                  <a:pt x="758" y="405"/>
                </a:lnTo>
                <a:lnTo>
                  <a:pt x="759" y="404"/>
                </a:lnTo>
                <a:lnTo>
                  <a:pt x="759" y="404"/>
                </a:lnTo>
                <a:lnTo>
                  <a:pt x="760" y="404"/>
                </a:lnTo>
                <a:lnTo>
                  <a:pt x="761" y="404"/>
                </a:lnTo>
                <a:lnTo>
                  <a:pt x="762" y="403"/>
                </a:lnTo>
                <a:lnTo>
                  <a:pt x="763" y="403"/>
                </a:lnTo>
                <a:lnTo>
                  <a:pt x="763" y="403"/>
                </a:lnTo>
                <a:lnTo>
                  <a:pt x="764" y="402"/>
                </a:lnTo>
                <a:lnTo>
                  <a:pt x="764" y="402"/>
                </a:lnTo>
                <a:lnTo>
                  <a:pt x="765" y="402"/>
                </a:lnTo>
                <a:lnTo>
                  <a:pt x="766" y="402"/>
                </a:lnTo>
                <a:lnTo>
                  <a:pt x="766" y="401"/>
                </a:lnTo>
                <a:lnTo>
                  <a:pt x="767" y="401"/>
                </a:lnTo>
                <a:lnTo>
                  <a:pt x="767" y="402"/>
                </a:lnTo>
                <a:lnTo>
                  <a:pt x="768" y="402"/>
                </a:lnTo>
                <a:lnTo>
                  <a:pt x="769" y="402"/>
                </a:lnTo>
                <a:lnTo>
                  <a:pt x="769" y="402"/>
                </a:lnTo>
                <a:lnTo>
                  <a:pt x="769" y="402"/>
                </a:lnTo>
                <a:lnTo>
                  <a:pt x="770" y="402"/>
                </a:lnTo>
                <a:lnTo>
                  <a:pt x="771" y="401"/>
                </a:lnTo>
                <a:lnTo>
                  <a:pt x="772" y="401"/>
                </a:lnTo>
                <a:lnTo>
                  <a:pt x="773" y="401"/>
                </a:lnTo>
                <a:lnTo>
                  <a:pt x="774" y="401"/>
                </a:lnTo>
                <a:lnTo>
                  <a:pt x="774" y="400"/>
                </a:lnTo>
                <a:lnTo>
                  <a:pt x="775" y="400"/>
                </a:lnTo>
                <a:lnTo>
                  <a:pt x="775" y="400"/>
                </a:lnTo>
                <a:lnTo>
                  <a:pt x="776" y="400"/>
                </a:lnTo>
                <a:lnTo>
                  <a:pt x="776" y="399"/>
                </a:lnTo>
                <a:lnTo>
                  <a:pt x="777" y="399"/>
                </a:lnTo>
                <a:lnTo>
                  <a:pt x="778" y="399"/>
                </a:lnTo>
                <a:lnTo>
                  <a:pt x="779" y="399"/>
                </a:lnTo>
                <a:lnTo>
                  <a:pt x="779" y="399"/>
                </a:lnTo>
                <a:lnTo>
                  <a:pt x="780" y="398"/>
                </a:lnTo>
                <a:lnTo>
                  <a:pt x="781" y="398"/>
                </a:lnTo>
                <a:lnTo>
                  <a:pt x="781" y="398"/>
                </a:lnTo>
                <a:lnTo>
                  <a:pt x="782" y="398"/>
                </a:lnTo>
                <a:lnTo>
                  <a:pt x="783" y="398"/>
                </a:lnTo>
                <a:lnTo>
                  <a:pt x="784" y="398"/>
                </a:lnTo>
                <a:lnTo>
                  <a:pt x="784" y="398"/>
                </a:lnTo>
                <a:lnTo>
                  <a:pt x="785" y="398"/>
                </a:lnTo>
                <a:lnTo>
                  <a:pt x="785" y="397"/>
                </a:lnTo>
                <a:lnTo>
                  <a:pt x="786" y="397"/>
                </a:lnTo>
                <a:lnTo>
                  <a:pt x="787" y="397"/>
                </a:lnTo>
                <a:lnTo>
                  <a:pt x="787" y="397"/>
                </a:lnTo>
                <a:lnTo>
                  <a:pt x="788" y="397"/>
                </a:lnTo>
                <a:lnTo>
                  <a:pt x="789" y="397"/>
                </a:lnTo>
                <a:lnTo>
                  <a:pt x="790" y="397"/>
                </a:lnTo>
                <a:lnTo>
                  <a:pt x="790" y="397"/>
                </a:lnTo>
                <a:lnTo>
                  <a:pt x="791" y="397"/>
                </a:lnTo>
                <a:lnTo>
                  <a:pt x="792" y="397"/>
                </a:lnTo>
                <a:lnTo>
                  <a:pt x="793" y="397"/>
                </a:lnTo>
                <a:lnTo>
                  <a:pt x="793" y="397"/>
                </a:lnTo>
                <a:lnTo>
                  <a:pt x="794" y="397"/>
                </a:lnTo>
                <a:lnTo>
                  <a:pt x="795" y="396"/>
                </a:lnTo>
                <a:lnTo>
                  <a:pt x="795" y="396"/>
                </a:lnTo>
                <a:lnTo>
                  <a:pt x="796" y="396"/>
                </a:lnTo>
                <a:lnTo>
                  <a:pt x="797" y="396"/>
                </a:lnTo>
                <a:lnTo>
                  <a:pt x="798" y="396"/>
                </a:lnTo>
                <a:lnTo>
                  <a:pt x="798" y="395"/>
                </a:lnTo>
                <a:lnTo>
                  <a:pt x="799" y="395"/>
                </a:lnTo>
                <a:lnTo>
                  <a:pt x="800" y="395"/>
                </a:lnTo>
                <a:lnTo>
                  <a:pt x="800" y="395"/>
                </a:lnTo>
                <a:lnTo>
                  <a:pt x="800" y="394"/>
                </a:lnTo>
                <a:lnTo>
                  <a:pt x="801" y="394"/>
                </a:lnTo>
                <a:lnTo>
                  <a:pt x="802" y="394"/>
                </a:lnTo>
                <a:lnTo>
                  <a:pt x="803" y="394"/>
                </a:lnTo>
                <a:lnTo>
                  <a:pt x="804" y="394"/>
                </a:lnTo>
                <a:lnTo>
                  <a:pt x="804" y="393"/>
                </a:lnTo>
                <a:lnTo>
                  <a:pt x="805" y="393"/>
                </a:lnTo>
                <a:lnTo>
                  <a:pt x="805" y="393"/>
                </a:lnTo>
                <a:lnTo>
                  <a:pt x="805" y="393"/>
                </a:lnTo>
                <a:lnTo>
                  <a:pt x="806" y="393"/>
                </a:lnTo>
                <a:lnTo>
                  <a:pt x="807" y="393"/>
                </a:lnTo>
                <a:lnTo>
                  <a:pt x="808" y="393"/>
                </a:lnTo>
                <a:lnTo>
                  <a:pt x="809" y="393"/>
                </a:lnTo>
                <a:lnTo>
                  <a:pt x="810" y="393"/>
                </a:lnTo>
                <a:lnTo>
                  <a:pt x="810" y="393"/>
                </a:lnTo>
                <a:lnTo>
                  <a:pt x="810" y="393"/>
                </a:lnTo>
                <a:lnTo>
                  <a:pt x="811" y="393"/>
                </a:lnTo>
                <a:lnTo>
                  <a:pt x="811" y="393"/>
                </a:lnTo>
                <a:lnTo>
                  <a:pt x="812" y="392"/>
                </a:lnTo>
                <a:lnTo>
                  <a:pt x="813" y="392"/>
                </a:lnTo>
                <a:lnTo>
                  <a:pt x="814" y="391"/>
                </a:lnTo>
                <a:lnTo>
                  <a:pt x="815" y="390"/>
                </a:lnTo>
                <a:lnTo>
                  <a:pt x="815" y="390"/>
                </a:lnTo>
                <a:lnTo>
                  <a:pt x="816" y="390"/>
                </a:lnTo>
                <a:lnTo>
                  <a:pt x="816" y="389"/>
                </a:lnTo>
                <a:lnTo>
                  <a:pt x="817" y="389"/>
                </a:lnTo>
                <a:lnTo>
                  <a:pt x="817" y="389"/>
                </a:lnTo>
                <a:lnTo>
                  <a:pt x="818" y="389"/>
                </a:lnTo>
                <a:lnTo>
                  <a:pt x="819" y="389"/>
                </a:lnTo>
                <a:lnTo>
                  <a:pt x="820" y="388"/>
                </a:lnTo>
                <a:lnTo>
                  <a:pt x="820" y="388"/>
                </a:lnTo>
                <a:lnTo>
                  <a:pt x="821" y="388"/>
                </a:lnTo>
                <a:lnTo>
                  <a:pt x="822" y="388"/>
                </a:lnTo>
                <a:lnTo>
                  <a:pt x="823" y="388"/>
                </a:lnTo>
                <a:lnTo>
                  <a:pt x="824" y="388"/>
                </a:lnTo>
                <a:lnTo>
                  <a:pt x="824" y="388"/>
                </a:lnTo>
                <a:lnTo>
                  <a:pt x="825" y="388"/>
                </a:lnTo>
                <a:lnTo>
                  <a:pt x="826" y="388"/>
                </a:lnTo>
                <a:lnTo>
                  <a:pt x="826" y="387"/>
                </a:lnTo>
                <a:lnTo>
                  <a:pt x="827" y="387"/>
                </a:lnTo>
                <a:lnTo>
                  <a:pt x="828" y="387"/>
                </a:lnTo>
                <a:lnTo>
                  <a:pt x="829" y="387"/>
                </a:lnTo>
                <a:lnTo>
                  <a:pt x="830" y="387"/>
                </a:lnTo>
                <a:lnTo>
                  <a:pt x="830" y="386"/>
                </a:lnTo>
                <a:lnTo>
                  <a:pt x="830" y="386"/>
                </a:lnTo>
                <a:lnTo>
                  <a:pt x="831" y="386"/>
                </a:lnTo>
                <a:lnTo>
                  <a:pt x="831" y="386"/>
                </a:lnTo>
                <a:lnTo>
                  <a:pt x="832" y="385"/>
                </a:lnTo>
                <a:lnTo>
                  <a:pt x="833" y="385"/>
                </a:lnTo>
                <a:lnTo>
                  <a:pt x="834" y="384"/>
                </a:lnTo>
                <a:lnTo>
                  <a:pt x="835" y="383"/>
                </a:lnTo>
                <a:lnTo>
                  <a:pt x="836" y="383"/>
                </a:lnTo>
                <a:lnTo>
                  <a:pt x="836" y="383"/>
                </a:lnTo>
                <a:lnTo>
                  <a:pt x="836" y="383"/>
                </a:lnTo>
                <a:lnTo>
                  <a:pt x="837" y="382"/>
                </a:lnTo>
                <a:lnTo>
                  <a:pt x="838" y="381"/>
                </a:lnTo>
                <a:lnTo>
                  <a:pt x="839" y="380"/>
                </a:lnTo>
                <a:lnTo>
                  <a:pt x="840" y="379"/>
                </a:lnTo>
                <a:lnTo>
                  <a:pt x="841" y="379"/>
                </a:lnTo>
                <a:lnTo>
                  <a:pt x="841" y="379"/>
                </a:lnTo>
                <a:lnTo>
                  <a:pt x="841" y="378"/>
                </a:lnTo>
                <a:lnTo>
                  <a:pt x="842" y="377"/>
                </a:lnTo>
                <a:lnTo>
                  <a:pt x="843" y="377"/>
                </a:lnTo>
                <a:lnTo>
                  <a:pt x="844" y="376"/>
                </a:lnTo>
                <a:lnTo>
                  <a:pt x="845" y="375"/>
                </a:lnTo>
                <a:lnTo>
                  <a:pt x="846" y="375"/>
                </a:lnTo>
                <a:lnTo>
                  <a:pt x="846" y="374"/>
                </a:lnTo>
                <a:lnTo>
                  <a:pt x="847" y="373"/>
                </a:lnTo>
                <a:lnTo>
                  <a:pt x="847" y="372"/>
                </a:lnTo>
                <a:lnTo>
                  <a:pt x="848" y="372"/>
                </a:lnTo>
                <a:lnTo>
                  <a:pt x="849" y="372"/>
                </a:lnTo>
                <a:lnTo>
                  <a:pt x="850" y="371"/>
                </a:lnTo>
                <a:lnTo>
                  <a:pt x="851" y="371"/>
                </a:lnTo>
                <a:lnTo>
                  <a:pt x="851" y="371"/>
                </a:lnTo>
                <a:lnTo>
                  <a:pt x="852" y="371"/>
                </a:lnTo>
                <a:lnTo>
                  <a:pt x="854" y="370"/>
                </a:lnTo>
                <a:lnTo>
                  <a:pt x="854" y="370"/>
                </a:lnTo>
                <a:lnTo>
                  <a:pt x="855" y="369"/>
                </a:lnTo>
                <a:lnTo>
                  <a:pt x="856" y="369"/>
                </a:lnTo>
                <a:lnTo>
                  <a:pt x="856" y="369"/>
                </a:lnTo>
                <a:lnTo>
                  <a:pt x="857" y="369"/>
                </a:lnTo>
                <a:lnTo>
                  <a:pt x="858" y="369"/>
                </a:lnTo>
                <a:lnTo>
                  <a:pt x="859" y="369"/>
                </a:lnTo>
                <a:lnTo>
                  <a:pt x="860" y="370"/>
                </a:lnTo>
                <a:lnTo>
                  <a:pt x="860" y="370"/>
                </a:lnTo>
                <a:lnTo>
                  <a:pt x="861" y="370"/>
                </a:lnTo>
                <a:lnTo>
                  <a:pt x="862" y="370"/>
                </a:lnTo>
                <a:lnTo>
                  <a:pt x="862" y="370"/>
                </a:lnTo>
                <a:lnTo>
                  <a:pt x="863" y="370"/>
                </a:lnTo>
                <a:lnTo>
                  <a:pt x="863" y="369"/>
                </a:lnTo>
                <a:lnTo>
                  <a:pt x="864" y="369"/>
                </a:lnTo>
                <a:lnTo>
                  <a:pt x="865" y="369"/>
                </a:lnTo>
                <a:lnTo>
                  <a:pt x="866" y="369"/>
                </a:lnTo>
                <a:lnTo>
                  <a:pt x="866" y="369"/>
                </a:lnTo>
                <a:lnTo>
                  <a:pt x="866" y="369"/>
                </a:lnTo>
                <a:lnTo>
                  <a:pt x="867" y="368"/>
                </a:lnTo>
                <a:lnTo>
                  <a:pt x="867" y="368"/>
                </a:lnTo>
                <a:lnTo>
                  <a:pt x="868" y="367"/>
                </a:lnTo>
                <a:lnTo>
                  <a:pt x="869" y="367"/>
                </a:lnTo>
                <a:lnTo>
                  <a:pt x="870" y="367"/>
                </a:lnTo>
                <a:lnTo>
                  <a:pt x="870" y="366"/>
                </a:lnTo>
                <a:lnTo>
                  <a:pt x="871" y="366"/>
                </a:lnTo>
                <a:lnTo>
                  <a:pt x="872" y="365"/>
                </a:lnTo>
                <a:lnTo>
                  <a:pt x="872" y="365"/>
                </a:lnTo>
                <a:lnTo>
                  <a:pt x="872" y="365"/>
                </a:lnTo>
                <a:lnTo>
                  <a:pt x="873" y="365"/>
                </a:lnTo>
                <a:lnTo>
                  <a:pt x="874" y="365"/>
                </a:lnTo>
                <a:lnTo>
                  <a:pt x="875" y="364"/>
                </a:lnTo>
                <a:lnTo>
                  <a:pt x="876" y="364"/>
                </a:lnTo>
                <a:lnTo>
                  <a:pt x="877" y="364"/>
                </a:lnTo>
                <a:lnTo>
                  <a:pt x="877" y="364"/>
                </a:lnTo>
                <a:lnTo>
                  <a:pt x="878" y="363"/>
                </a:lnTo>
                <a:lnTo>
                  <a:pt x="878" y="363"/>
                </a:lnTo>
                <a:lnTo>
                  <a:pt x="879" y="363"/>
                </a:lnTo>
                <a:lnTo>
                  <a:pt x="880" y="363"/>
                </a:lnTo>
                <a:lnTo>
                  <a:pt x="881" y="363"/>
                </a:lnTo>
                <a:lnTo>
                  <a:pt x="882" y="362"/>
                </a:lnTo>
                <a:lnTo>
                  <a:pt x="882" y="362"/>
                </a:lnTo>
                <a:lnTo>
                  <a:pt x="883" y="362"/>
                </a:lnTo>
                <a:lnTo>
                  <a:pt x="884" y="362"/>
                </a:lnTo>
                <a:lnTo>
                  <a:pt x="884" y="362"/>
                </a:lnTo>
                <a:lnTo>
                  <a:pt x="885" y="362"/>
                </a:lnTo>
                <a:lnTo>
                  <a:pt x="886" y="362"/>
                </a:lnTo>
                <a:lnTo>
                  <a:pt x="887" y="362"/>
                </a:lnTo>
                <a:lnTo>
                  <a:pt x="887" y="361"/>
                </a:lnTo>
                <a:lnTo>
                  <a:pt x="888" y="361"/>
                </a:lnTo>
                <a:lnTo>
                  <a:pt x="888" y="360"/>
                </a:lnTo>
                <a:lnTo>
                  <a:pt x="889" y="360"/>
                </a:lnTo>
                <a:lnTo>
                  <a:pt x="890" y="360"/>
                </a:lnTo>
                <a:lnTo>
                  <a:pt x="890" y="360"/>
                </a:lnTo>
                <a:lnTo>
                  <a:pt x="891" y="360"/>
                </a:lnTo>
                <a:lnTo>
                  <a:pt x="892" y="360"/>
                </a:lnTo>
                <a:lnTo>
                  <a:pt x="892" y="359"/>
                </a:lnTo>
                <a:lnTo>
                  <a:pt x="892" y="359"/>
                </a:lnTo>
                <a:lnTo>
                  <a:pt x="893" y="359"/>
                </a:lnTo>
                <a:lnTo>
                  <a:pt x="894" y="359"/>
                </a:lnTo>
                <a:lnTo>
                  <a:pt x="895" y="359"/>
                </a:lnTo>
                <a:lnTo>
                  <a:pt x="896" y="359"/>
                </a:lnTo>
                <a:lnTo>
                  <a:pt x="896" y="360"/>
                </a:lnTo>
                <a:lnTo>
                  <a:pt x="897" y="361"/>
                </a:lnTo>
                <a:lnTo>
                  <a:pt x="898" y="362"/>
                </a:lnTo>
                <a:lnTo>
                  <a:pt x="898" y="362"/>
                </a:lnTo>
                <a:lnTo>
                  <a:pt x="899" y="363"/>
                </a:lnTo>
                <a:lnTo>
                  <a:pt x="900" y="364"/>
                </a:lnTo>
                <a:lnTo>
                  <a:pt x="901" y="365"/>
                </a:lnTo>
                <a:lnTo>
                  <a:pt x="902" y="365"/>
                </a:lnTo>
                <a:lnTo>
                  <a:pt x="903" y="366"/>
                </a:lnTo>
                <a:lnTo>
                  <a:pt x="903" y="366"/>
                </a:lnTo>
                <a:lnTo>
                  <a:pt x="903" y="367"/>
                </a:lnTo>
                <a:lnTo>
                  <a:pt x="904" y="367"/>
                </a:lnTo>
                <a:lnTo>
                  <a:pt x="905" y="367"/>
                </a:lnTo>
                <a:lnTo>
                  <a:pt x="906" y="367"/>
                </a:lnTo>
                <a:lnTo>
                  <a:pt x="906" y="368"/>
                </a:lnTo>
                <a:lnTo>
                  <a:pt x="907" y="368"/>
                </a:lnTo>
                <a:lnTo>
                  <a:pt x="908" y="368"/>
                </a:lnTo>
                <a:lnTo>
                  <a:pt x="908" y="368"/>
                </a:lnTo>
                <a:lnTo>
                  <a:pt x="908" y="368"/>
                </a:lnTo>
                <a:lnTo>
                  <a:pt x="909" y="368"/>
                </a:lnTo>
                <a:lnTo>
                  <a:pt x="910" y="369"/>
                </a:lnTo>
                <a:lnTo>
                  <a:pt x="911" y="369"/>
                </a:lnTo>
                <a:lnTo>
                  <a:pt x="912" y="369"/>
                </a:lnTo>
                <a:lnTo>
                  <a:pt x="913" y="369"/>
                </a:lnTo>
                <a:lnTo>
                  <a:pt x="913" y="370"/>
                </a:lnTo>
                <a:lnTo>
                  <a:pt x="914" y="370"/>
                </a:lnTo>
                <a:lnTo>
                  <a:pt x="914" y="371"/>
                </a:lnTo>
                <a:lnTo>
                  <a:pt x="915" y="371"/>
                </a:lnTo>
                <a:lnTo>
                  <a:pt x="916" y="371"/>
                </a:lnTo>
                <a:lnTo>
                  <a:pt x="916" y="372"/>
                </a:lnTo>
                <a:lnTo>
                  <a:pt x="917" y="372"/>
                </a:lnTo>
                <a:lnTo>
                  <a:pt x="918" y="371"/>
                </a:lnTo>
                <a:lnTo>
                  <a:pt x="918" y="371"/>
                </a:lnTo>
                <a:lnTo>
                  <a:pt x="919" y="371"/>
                </a:lnTo>
                <a:lnTo>
                  <a:pt x="920" y="371"/>
                </a:lnTo>
                <a:lnTo>
                  <a:pt x="920" y="371"/>
                </a:lnTo>
                <a:lnTo>
                  <a:pt x="921" y="371"/>
                </a:lnTo>
                <a:lnTo>
                  <a:pt x="922" y="370"/>
                </a:lnTo>
                <a:lnTo>
                  <a:pt x="923" y="370"/>
                </a:lnTo>
                <a:lnTo>
                  <a:pt x="923" y="369"/>
                </a:lnTo>
                <a:lnTo>
                  <a:pt x="924" y="369"/>
                </a:lnTo>
                <a:lnTo>
                  <a:pt x="924" y="369"/>
                </a:lnTo>
                <a:lnTo>
                  <a:pt x="925" y="369"/>
                </a:lnTo>
                <a:lnTo>
                  <a:pt x="926" y="369"/>
                </a:lnTo>
                <a:lnTo>
                  <a:pt x="926" y="369"/>
                </a:lnTo>
                <a:lnTo>
                  <a:pt x="927" y="369"/>
                </a:lnTo>
                <a:lnTo>
                  <a:pt x="928" y="369"/>
                </a:lnTo>
                <a:lnTo>
                  <a:pt x="928" y="368"/>
                </a:lnTo>
                <a:lnTo>
                  <a:pt x="929" y="368"/>
                </a:lnTo>
                <a:lnTo>
                  <a:pt x="930" y="368"/>
                </a:lnTo>
                <a:lnTo>
                  <a:pt x="931" y="368"/>
                </a:lnTo>
                <a:lnTo>
                  <a:pt x="932" y="367"/>
                </a:lnTo>
                <a:lnTo>
                  <a:pt x="933" y="367"/>
                </a:lnTo>
                <a:lnTo>
                  <a:pt x="933" y="367"/>
                </a:lnTo>
                <a:lnTo>
                  <a:pt x="934" y="366"/>
                </a:lnTo>
                <a:lnTo>
                  <a:pt x="934" y="366"/>
                </a:lnTo>
                <a:lnTo>
                  <a:pt x="935" y="365"/>
                </a:lnTo>
                <a:lnTo>
                  <a:pt x="936" y="365"/>
                </a:lnTo>
                <a:lnTo>
                  <a:pt x="937" y="365"/>
                </a:lnTo>
                <a:lnTo>
                  <a:pt x="938" y="364"/>
                </a:lnTo>
                <a:lnTo>
                  <a:pt x="939" y="364"/>
                </a:lnTo>
                <a:lnTo>
                  <a:pt x="939" y="364"/>
                </a:lnTo>
                <a:lnTo>
                  <a:pt x="939" y="364"/>
                </a:lnTo>
                <a:lnTo>
                  <a:pt x="940" y="363"/>
                </a:lnTo>
                <a:lnTo>
                  <a:pt x="941" y="363"/>
                </a:lnTo>
                <a:lnTo>
                  <a:pt x="942" y="363"/>
                </a:lnTo>
                <a:lnTo>
                  <a:pt x="943" y="363"/>
                </a:lnTo>
                <a:lnTo>
                  <a:pt x="944" y="363"/>
                </a:lnTo>
                <a:lnTo>
                  <a:pt x="944" y="362"/>
                </a:lnTo>
                <a:lnTo>
                  <a:pt x="944" y="362"/>
                </a:lnTo>
                <a:lnTo>
                  <a:pt x="944" y="362"/>
                </a:lnTo>
                <a:lnTo>
                  <a:pt x="945" y="362"/>
                </a:lnTo>
                <a:lnTo>
                  <a:pt x="946" y="362"/>
                </a:lnTo>
                <a:lnTo>
                  <a:pt x="947" y="362"/>
                </a:lnTo>
                <a:lnTo>
                  <a:pt x="947" y="361"/>
                </a:lnTo>
                <a:lnTo>
                  <a:pt x="948" y="361"/>
                </a:lnTo>
                <a:lnTo>
                  <a:pt x="949" y="361"/>
                </a:lnTo>
                <a:lnTo>
                  <a:pt x="949" y="361"/>
                </a:lnTo>
                <a:lnTo>
                  <a:pt x="950" y="360"/>
                </a:lnTo>
                <a:lnTo>
                  <a:pt x="950" y="360"/>
                </a:lnTo>
                <a:lnTo>
                  <a:pt x="951" y="360"/>
                </a:lnTo>
                <a:lnTo>
                  <a:pt x="952" y="360"/>
                </a:lnTo>
                <a:lnTo>
                  <a:pt x="953" y="360"/>
                </a:lnTo>
                <a:lnTo>
                  <a:pt x="954" y="359"/>
                </a:lnTo>
                <a:lnTo>
                  <a:pt x="954" y="359"/>
                </a:lnTo>
                <a:lnTo>
                  <a:pt x="955" y="359"/>
                </a:lnTo>
                <a:lnTo>
                  <a:pt x="956" y="359"/>
                </a:lnTo>
                <a:lnTo>
                  <a:pt x="957" y="358"/>
                </a:lnTo>
                <a:lnTo>
                  <a:pt x="957" y="358"/>
                </a:lnTo>
                <a:lnTo>
                  <a:pt x="958" y="358"/>
                </a:lnTo>
                <a:lnTo>
                  <a:pt x="959" y="358"/>
                </a:lnTo>
                <a:lnTo>
                  <a:pt x="959" y="358"/>
                </a:lnTo>
                <a:lnTo>
                  <a:pt x="960" y="358"/>
                </a:lnTo>
                <a:lnTo>
                  <a:pt x="961" y="357"/>
                </a:lnTo>
                <a:lnTo>
                  <a:pt x="962" y="357"/>
                </a:lnTo>
                <a:lnTo>
                  <a:pt x="963" y="357"/>
                </a:lnTo>
                <a:lnTo>
                  <a:pt x="963" y="357"/>
                </a:lnTo>
                <a:lnTo>
                  <a:pt x="964" y="357"/>
                </a:lnTo>
                <a:lnTo>
                  <a:pt x="964" y="357"/>
                </a:lnTo>
                <a:lnTo>
                  <a:pt x="965" y="357"/>
                </a:lnTo>
                <a:lnTo>
                  <a:pt x="966" y="357"/>
                </a:lnTo>
                <a:lnTo>
                  <a:pt x="967" y="357"/>
                </a:lnTo>
                <a:lnTo>
                  <a:pt x="968" y="356"/>
                </a:lnTo>
                <a:lnTo>
                  <a:pt x="969" y="356"/>
                </a:lnTo>
                <a:lnTo>
                  <a:pt x="969" y="356"/>
                </a:lnTo>
                <a:lnTo>
                  <a:pt x="970" y="356"/>
                </a:lnTo>
                <a:lnTo>
                  <a:pt x="970" y="356"/>
                </a:lnTo>
                <a:lnTo>
                  <a:pt x="971" y="356"/>
                </a:lnTo>
                <a:lnTo>
                  <a:pt x="972" y="356"/>
                </a:lnTo>
                <a:lnTo>
                  <a:pt x="973" y="356"/>
                </a:lnTo>
                <a:lnTo>
                  <a:pt x="974" y="356"/>
                </a:lnTo>
                <a:lnTo>
                  <a:pt x="975" y="356"/>
                </a:lnTo>
                <a:lnTo>
                  <a:pt x="975" y="356"/>
                </a:lnTo>
                <a:lnTo>
                  <a:pt x="975" y="355"/>
                </a:lnTo>
                <a:lnTo>
                  <a:pt x="976" y="355"/>
                </a:lnTo>
                <a:lnTo>
                  <a:pt x="977" y="355"/>
                </a:lnTo>
                <a:lnTo>
                  <a:pt x="978" y="354"/>
                </a:lnTo>
                <a:lnTo>
                  <a:pt x="979" y="354"/>
                </a:lnTo>
                <a:lnTo>
                  <a:pt x="980" y="354"/>
                </a:lnTo>
                <a:lnTo>
                  <a:pt x="980" y="353"/>
                </a:lnTo>
                <a:lnTo>
                  <a:pt x="980" y="353"/>
                </a:lnTo>
                <a:lnTo>
                  <a:pt x="981" y="353"/>
                </a:lnTo>
                <a:lnTo>
                  <a:pt x="981" y="352"/>
                </a:lnTo>
                <a:lnTo>
                  <a:pt x="981" y="352"/>
                </a:lnTo>
                <a:lnTo>
                  <a:pt x="982" y="352"/>
                </a:lnTo>
                <a:lnTo>
                  <a:pt x="983" y="352"/>
                </a:lnTo>
                <a:lnTo>
                  <a:pt x="984" y="352"/>
                </a:lnTo>
                <a:lnTo>
                  <a:pt x="985" y="353"/>
                </a:lnTo>
                <a:lnTo>
                  <a:pt x="985" y="353"/>
                </a:lnTo>
                <a:lnTo>
                  <a:pt x="986" y="353"/>
                </a:lnTo>
                <a:lnTo>
                  <a:pt x="987" y="354"/>
                </a:lnTo>
                <a:lnTo>
                  <a:pt x="987" y="355"/>
                </a:lnTo>
                <a:lnTo>
                  <a:pt x="987" y="355"/>
                </a:lnTo>
                <a:lnTo>
                  <a:pt x="988" y="356"/>
                </a:lnTo>
                <a:lnTo>
                  <a:pt x="989" y="356"/>
                </a:lnTo>
                <a:lnTo>
                  <a:pt x="990" y="356"/>
                </a:lnTo>
                <a:lnTo>
                  <a:pt x="990" y="356"/>
                </a:lnTo>
                <a:lnTo>
                  <a:pt x="991" y="356"/>
                </a:lnTo>
                <a:lnTo>
                  <a:pt x="991" y="356"/>
                </a:lnTo>
                <a:lnTo>
                  <a:pt x="992" y="356"/>
                </a:lnTo>
                <a:lnTo>
                  <a:pt x="993" y="356"/>
                </a:lnTo>
                <a:lnTo>
                  <a:pt x="993" y="356"/>
                </a:lnTo>
                <a:lnTo>
                  <a:pt x="994" y="356"/>
                </a:lnTo>
                <a:lnTo>
                  <a:pt x="995" y="356"/>
                </a:lnTo>
                <a:lnTo>
                  <a:pt x="995" y="356"/>
                </a:lnTo>
                <a:lnTo>
                  <a:pt x="996" y="357"/>
                </a:lnTo>
                <a:lnTo>
                  <a:pt x="997" y="357"/>
                </a:lnTo>
                <a:lnTo>
                  <a:pt x="998" y="357"/>
                </a:lnTo>
                <a:lnTo>
                  <a:pt x="999" y="357"/>
                </a:lnTo>
                <a:lnTo>
                  <a:pt x="999" y="357"/>
                </a:lnTo>
                <a:lnTo>
                  <a:pt x="1000" y="357"/>
                </a:lnTo>
                <a:lnTo>
                  <a:pt x="1001" y="357"/>
                </a:lnTo>
                <a:lnTo>
                  <a:pt x="1001" y="357"/>
                </a:lnTo>
                <a:lnTo>
                  <a:pt x="1002" y="357"/>
                </a:lnTo>
                <a:lnTo>
                  <a:pt x="1003" y="357"/>
                </a:lnTo>
                <a:lnTo>
                  <a:pt x="1004" y="356"/>
                </a:lnTo>
                <a:lnTo>
                  <a:pt x="1005" y="356"/>
                </a:lnTo>
                <a:lnTo>
                  <a:pt x="1005" y="356"/>
                </a:lnTo>
                <a:lnTo>
                  <a:pt x="1006" y="355"/>
                </a:lnTo>
                <a:lnTo>
                  <a:pt x="1006" y="354"/>
                </a:lnTo>
                <a:lnTo>
                  <a:pt x="1006" y="353"/>
                </a:lnTo>
                <a:lnTo>
                  <a:pt x="1007" y="353"/>
                </a:lnTo>
                <a:lnTo>
                  <a:pt x="1007" y="352"/>
                </a:lnTo>
                <a:lnTo>
                  <a:pt x="1008" y="352"/>
                </a:lnTo>
                <a:lnTo>
                  <a:pt x="1008" y="352"/>
                </a:lnTo>
                <a:lnTo>
                  <a:pt x="1009" y="351"/>
                </a:lnTo>
                <a:lnTo>
                  <a:pt x="1010" y="350"/>
                </a:lnTo>
                <a:lnTo>
                  <a:pt x="1011" y="350"/>
                </a:lnTo>
                <a:lnTo>
                  <a:pt x="1011" y="349"/>
                </a:lnTo>
                <a:lnTo>
                  <a:pt x="1011" y="348"/>
                </a:lnTo>
                <a:lnTo>
                  <a:pt x="1011" y="348"/>
                </a:lnTo>
                <a:lnTo>
                  <a:pt x="1011" y="347"/>
                </a:lnTo>
                <a:lnTo>
                  <a:pt x="1012" y="347"/>
                </a:lnTo>
                <a:lnTo>
                  <a:pt x="1012" y="347"/>
                </a:lnTo>
                <a:lnTo>
                  <a:pt x="1013" y="347"/>
                </a:lnTo>
                <a:lnTo>
                  <a:pt x="1014" y="346"/>
                </a:lnTo>
                <a:lnTo>
                  <a:pt x="1015" y="345"/>
                </a:lnTo>
                <a:lnTo>
                  <a:pt x="1016" y="344"/>
                </a:lnTo>
                <a:lnTo>
                  <a:pt x="1016" y="343"/>
                </a:lnTo>
                <a:lnTo>
                  <a:pt x="1017" y="342"/>
                </a:lnTo>
                <a:lnTo>
                  <a:pt x="1017" y="341"/>
                </a:lnTo>
                <a:lnTo>
                  <a:pt x="1018" y="341"/>
                </a:lnTo>
                <a:lnTo>
                  <a:pt x="1019" y="341"/>
                </a:lnTo>
                <a:lnTo>
                  <a:pt x="1020" y="340"/>
                </a:lnTo>
                <a:lnTo>
                  <a:pt x="1021" y="339"/>
                </a:lnTo>
                <a:lnTo>
                  <a:pt x="1021" y="338"/>
                </a:lnTo>
                <a:lnTo>
                  <a:pt x="1022" y="337"/>
                </a:lnTo>
                <a:lnTo>
                  <a:pt x="1022" y="336"/>
                </a:lnTo>
                <a:lnTo>
                  <a:pt x="1023" y="336"/>
                </a:lnTo>
                <a:lnTo>
                  <a:pt x="1023" y="336"/>
                </a:lnTo>
                <a:lnTo>
                  <a:pt x="1023" y="336"/>
                </a:lnTo>
                <a:lnTo>
                  <a:pt x="1023" y="335"/>
                </a:lnTo>
                <a:lnTo>
                  <a:pt x="1024" y="335"/>
                </a:lnTo>
                <a:lnTo>
                  <a:pt x="1025" y="335"/>
                </a:lnTo>
                <a:lnTo>
                  <a:pt x="1025" y="336"/>
                </a:lnTo>
                <a:lnTo>
                  <a:pt x="1026" y="336"/>
                </a:lnTo>
                <a:lnTo>
                  <a:pt x="1026" y="336"/>
                </a:lnTo>
                <a:lnTo>
                  <a:pt x="1027" y="336"/>
                </a:lnTo>
                <a:lnTo>
                  <a:pt x="1028" y="336"/>
                </a:lnTo>
                <a:lnTo>
                  <a:pt x="1029" y="336"/>
                </a:lnTo>
                <a:lnTo>
                  <a:pt x="1029" y="336"/>
                </a:lnTo>
                <a:lnTo>
                  <a:pt x="1030" y="336"/>
                </a:lnTo>
                <a:lnTo>
                  <a:pt x="1031" y="336"/>
                </a:lnTo>
                <a:lnTo>
                  <a:pt x="1031" y="336"/>
                </a:lnTo>
                <a:lnTo>
                  <a:pt x="1032" y="336"/>
                </a:lnTo>
                <a:lnTo>
                  <a:pt x="1033" y="336"/>
                </a:lnTo>
                <a:lnTo>
                  <a:pt x="1034" y="336"/>
                </a:lnTo>
                <a:lnTo>
                  <a:pt x="1035" y="336"/>
                </a:lnTo>
                <a:lnTo>
                  <a:pt x="1036" y="336"/>
                </a:lnTo>
                <a:lnTo>
                  <a:pt x="1036" y="336"/>
                </a:lnTo>
                <a:lnTo>
                  <a:pt x="1037" y="336"/>
                </a:lnTo>
                <a:lnTo>
                  <a:pt x="1037" y="336"/>
                </a:lnTo>
                <a:lnTo>
                  <a:pt x="1038" y="336"/>
                </a:lnTo>
                <a:lnTo>
                  <a:pt x="1039" y="335"/>
                </a:lnTo>
                <a:lnTo>
                  <a:pt x="1040" y="335"/>
                </a:lnTo>
                <a:lnTo>
                  <a:pt x="1041" y="335"/>
                </a:lnTo>
                <a:lnTo>
                  <a:pt x="1042" y="335"/>
                </a:lnTo>
                <a:lnTo>
                  <a:pt x="1042" y="334"/>
                </a:lnTo>
                <a:lnTo>
                  <a:pt x="1042" y="334"/>
                </a:lnTo>
                <a:lnTo>
                  <a:pt x="1043" y="334"/>
                </a:lnTo>
                <a:lnTo>
                  <a:pt x="1043" y="333"/>
                </a:lnTo>
                <a:lnTo>
                  <a:pt x="1044" y="333"/>
                </a:lnTo>
                <a:lnTo>
                  <a:pt x="1044" y="332"/>
                </a:lnTo>
                <a:lnTo>
                  <a:pt x="1045" y="332"/>
                </a:lnTo>
                <a:lnTo>
                  <a:pt x="1046" y="332"/>
                </a:lnTo>
                <a:lnTo>
                  <a:pt x="1047" y="332"/>
                </a:lnTo>
                <a:lnTo>
                  <a:pt x="1047" y="331"/>
                </a:lnTo>
                <a:lnTo>
                  <a:pt x="1047" y="331"/>
                </a:lnTo>
                <a:lnTo>
                  <a:pt x="1048" y="331"/>
                </a:lnTo>
                <a:lnTo>
                  <a:pt x="1049" y="331"/>
                </a:lnTo>
                <a:lnTo>
                  <a:pt x="1050" y="330"/>
                </a:lnTo>
                <a:lnTo>
                  <a:pt x="1051" y="330"/>
                </a:lnTo>
                <a:lnTo>
                  <a:pt x="1052" y="329"/>
                </a:lnTo>
                <a:lnTo>
                  <a:pt x="1052" y="329"/>
                </a:lnTo>
                <a:lnTo>
                  <a:pt x="1053" y="328"/>
                </a:lnTo>
                <a:lnTo>
                  <a:pt x="1053" y="328"/>
                </a:lnTo>
                <a:lnTo>
                  <a:pt x="1054" y="328"/>
                </a:lnTo>
                <a:lnTo>
                  <a:pt x="1055" y="328"/>
                </a:lnTo>
                <a:lnTo>
                  <a:pt x="1055" y="327"/>
                </a:lnTo>
                <a:lnTo>
                  <a:pt x="1056" y="327"/>
                </a:lnTo>
                <a:lnTo>
                  <a:pt x="1057" y="327"/>
                </a:lnTo>
                <a:lnTo>
                  <a:pt x="1057" y="327"/>
                </a:lnTo>
                <a:lnTo>
                  <a:pt x="1058" y="328"/>
                </a:lnTo>
                <a:lnTo>
                  <a:pt x="1059" y="328"/>
                </a:lnTo>
                <a:lnTo>
                  <a:pt x="1060" y="328"/>
                </a:lnTo>
                <a:lnTo>
                  <a:pt x="1060" y="328"/>
                </a:lnTo>
                <a:lnTo>
                  <a:pt x="1061" y="328"/>
                </a:lnTo>
                <a:lnTo>
                  <a:pt x="1062" y="328"/>
                </a:lnTo>
                <a:lnTo>
                  <a:pt x="1062" y="328"/>
                </a:lnTo>
                <a:lnTo>
                  <a:pt x="1063" y="328"/>
                </a:lnTo>
                <a:lnTo>
                  <a:pt x="1064" y="328"/>
                </a:lnTo>
                <a:lnTo>
                  <a:pt x="1065" y="328"/>
                </a:lnTo>
                <a:lnTo>
                  <a:pt x="1065" y="327"/>
                </a:lnTo>
                <a:lnTo>
                  <a:pt x="1066" y="327"/>
                </a:lnTo>
                <a:lnTo>
                  <a:pt x="1066" y="327"/>
                </a:lnTo>
                <a:lnTo>
                  <a:pt x="1066" y="328"/>
                </a:lnTo>
                <a:lnTo>
                  <a:pt x="1067" y="327"/>
                </a:lnTo>
                <a:lnTo>
                  <a:pt x="1067" y="327"/>
                </a:lnTo>
                <a:lnTo>
                  <a:pt x="1068" y="327"/>
                </a:lnTo>
                <a:lnTo>
                  <a:pt x="1069" y="327"/>
                </a:lnTo>
                <a:lnTo>
                  <a:pt x="1070" y="327"/>
                </a:lnTo>
                <a:lnTo>
                  <a:pt x="1071" y="327"/>
                </a:lnTo>
                <a:lnTo>
                  <a:pt x="1072" y="326"/>
                </a:lnTo>
                <a:lnTo>
                  <a:pt x="1072" y="326"/>
                </a:lnTo>
                <a:lnTo>
                  <a:pt x="1073" y="326"/>
                </a:lnTo>
                <a:lnTo>
                  <a:pt x="1073" y="326"/>
                </a:lnTo>
                <a:lnTo>
                  <a:pt x="1073" y="325"/>
                </a:lnTo>
                <a:lnTo>
                  <a:pt x="1074" y="325"/>
                </a:lnTo>
                <a:lnTo>
                  <a:pt x="1075" y="324"/>
                </a:lnTo>
                <a:lnTo>
                  <a:pt x="1076" y="324"/>
                </a:lnTo>
                <a:lnTo>
                  <a:pt x="1077" y="324"/>
                </a:lnTo>
                <a:lnTo>
                  <a:pt x="1077" y="323"/>
                </a:lnTo>
                <a:lnTo>
                  <a:pt x="1078" y="323"/>
                </a:lnTo>
                <a:lnTo>
                  <a:pt x="1078" y="323"/>
                </a:lnTo>
                <a:lnTo>
                  <a:pt x="1078" y="322"/>
                </a:lnTo>
                <a:lnTo>
                  <a:pt x="1078" y="322"/>
                </a:lnTo>
                <a:lnTo>
                  <a:pt x="1079" y="322"/>
                </a:lnTo>
                <a:lnTo>
                  <a:pt x="1080" y="321"/>
                </a:lnTo>
                <a:lnTo>
                  <a:pt x="1081" y="321"/>
                </a:lnTo>
                <a:lnTo>
                  <a:pt x="1082" y="321"/>
                </a:lnTo>
                <a:lnTo>
                  <a:pt x="1083" y="321"/>
                </a:lnTo>
                <a:lnTo>
                  <a:pt x="1083" y="321"/>
                </a:lnTo>
                <a:lnTo>
                  <a:pt x="1083" y="321"/>
                </a:lnTo>
                <a:lnTo>
                  <a:pt x="1084" y="321"/>
                </a:lnTo>
                <a:lnTo>
                  <a:pt x="1085" y="321"/>
                </a:lnTo>
                <a:lnTo>
                  <a:pt x="1086" y="320"/>
                </a:lnTo>
                <a:lnTo>
                  <a:pt x="1087" y="320"/>
                </a:lnTo>
                <a:lnTo>
                  <a:pt x="1087" y="319"/>
                </a:lnTo>
                <a:lnTo>
                  <a:pt x="1088" y="319"/>
                </a:lnTo>
                <a:lnTo>
                  <a:pt x="1088" y="318"/>
                </a:lnTo>
                <a:lnTo>
                  <a:pt x="1088" y="318"/>
                </a:lnTo>
                <a:lnTo>
                  <a:pt x="1089" y="318"/>
                </a:lnTo>
                <a:lnTo>
                  <a:pt x="1089" y="317"/>
                </a:lnTo>
                <a:lnTo>
                  <a:pt x="1090" y="317"/>
                </a:lnTo>
                <a:lnTo>
                  <a:pt x="1090" y="316"/>
                </a:lnTo>
                <a:lnTo>
                  <a:pt x="1091" y="316"/>
                </a:lnTo>
                <a:lnTo>
                  <a:pt x="1092" y="316"/>
                </a:lnTo>
                <a:lnTo>
                  <a:pt x="1093" y="316"/>
                </a:lnTo>
                <a:lnTo>
                  <a:pt x="1093" y="315"/>
                </a:lnTo>
                <a:lnTo>
                  <a:pt x="1094" y="315"/>
                </a:lnTo>
                <a:lnTo>
                  <a:pt x="1094" y="315"/>
                </a:lnTo>
                <a:lnTo>
                  <a:pt x="1095" y="315"/>
                </a:lnTo>
                <a:lnTo>
                  <a:pt x="1096" y="314"/>
                </a:lnTo>
                <a:lnTo>
                  <a:pt x="1096" y="314"/>
                </a:lnTo>
                <a:lnTo>
                  <a:pt x="1097" y="314"/>
                </a:lnTo>
                <a:lnTo>
                  <a:pt x="1097" y="313"/>
                </a:lnTo>
                <a:lnTo>
                  <a:pt x="1098" y="313"/>
                </a:lnTo>
                <a:lnTo>
                  <a:pt x="1098" y="313"/>
                </a:lnTo>
                <a:lnTo>
                  <a:pt x="1098" y="312"/>
                </a:lnTo>
                <a:lnTo>
                  <a:pt x="1099" y="312"/>
                </a:lnTo>
                <a:lnTo>
                  <a:pt x="1100" y="311"/>
                </a:lnTo>
                <a:lnTo>
                  <a:pt x="1101" y="311"/>
                </a:lnTo>
                <a:lnTo>
                  <a:pt x="1102" y="311"/>
                </a:lnTo>
                <a:lnTo>
                  <a:pt x="1102" y="311"/>
                </a:lnTo>
                <a:lnTo>
                  <a:pt x="1103" y="310"/>
                </a:lnTo>
                <a:lnTo>
                  <a:pt x="1103" y="310"/>
                </a:lnTo>
                <a:lnTo>
                  <a:pt x="1104" y="310"/>
                </a:lnTo>
                <a:lnTo>
                  <a:pt x="1105" y="310"/>
                </a:lnTo>
                <a:lnTo>
                  <a:pt x="1106" y="310"/>
                </a:lnTo>
                <a:lnTo>
                  <a:pt x="1107" y="311"/>
                </a:lnTo>
                <a:lnTo>
                  <a:pt x="1108" y="311"/>
                </a:lnTo>
                <a:lnTo>
                  <a:pt x="1108" y="311"/>
                </a:lnTo>
                <a:lnTo>
                  <a:pt x="1109" y="311"/>
                </a:lnTo>
                <a:lnTo>
                  <a:pt x="1109" y="311"/>
                </a:lnTo>
                <a:lnTo>
                  <a:pt x="1110" y="310"/>
                </a:lnTo>
                <a:lnTo>
                  <a:pt x="1111" y="310"/>
                </a:lnTo>
                <a:lnTo>
                  <a:pt x="1112" y="309"/>
                </a:lnTo>
                <a:lnTo>
                  <a:pt x="1113" y="308"/>
                </a:lnTo>
                <a:lnTo>
                  <a:pt x="1114" y="307"/>
                </a:lnTo>
                <a:lnTo>
                  <a:pt x="1114" y="307"/>
                </a:lnTo>
                <a:lnTo>
                  <a:pt x="1114" y="306"/>
                </a:lnTo>
                <a:lnTo>
                  <a:pt x="1115" y="306"/>
                </a:lnTo>
                <a:lnTo>
                  <a:pt x="1116" y="306"/>
                </a:lnTo>
                <a:lnTo>
                  <a:pt x="1117" y="306"/>
                </a:lnTo>
                <a:lnTo>
                  <a:pt x="1118" y="305"/>
                </a:lnTo>
                <a:lnTo>
                  <a:pt x="1119" y="305"/>
                </a:lnTo>
                <a:lnTo>
                  <a:pt x="1119" y="305"/>
                </a:lnTo>
                <a:lnTo>
                  <a:pt x="1120" y="305"/>
                </a:lnTo>
                <a:lnTo>
                  <a:pt x="1120" y="305"/>
                </a:lnTo>
                <a:lnTo>
                  <a:pt x="1121" y="305"/>
                </a:lnTo>
                <a:lnTo>
                  <a:pt x="1122" y="305"/>
                </a:lnTo>
                <a:lnTo>
                  <a:pt x="1123" y="305"/>
                </a:lnTo>
                <a:lnTo>
                  <a:pt x="1124" y="305"/>
                </a:lnTo>
                <a:lnTo>
                  <a:pt x="1124" y="305"/>
                </a:lnTo>
                <a:lnTo>
                  <a:pt x="1125" y="305"/>
                </a:lnTo>
                <a:lnTo>
                  <a:pt x="1126" y="304"/>
                </a:lnTo>
                <a:lnTo>
                  <a:pt x="1126" y="304"/>
                </a:lnTo>
                <a:lnTo>
                  <a:pt x="1127" y="303"/>
                </a:lnTo>
                <a:lnTo>
                  <a:pt x="1128" y="302"/>
                </a:lnTo>
                <a:lnTo>
                  <a:pt x="1129" y="301"/>
                </a:lnTo>
                <a:lnTo>
                  <a:pt x="1129" y="301"/>
                </a:lnTo>
                <a:lnTo>
                  <a:pt x="1130" y="301"/>
                </a:lnTo>
                <a:lnTo>
                  <a:pt x="1131" y="301"/>
                </a:lnTo>
                <a:lnTo>
                  <a:pt x="1132" y="301"/>
                </a:lnTo>
                <a:lnTo>
                  <a:pt x="1132" y="300"/>
                </a:lnTo>
                <a:lnTo>
                  <a:pt x="1133" y="300"/>
                </a:lnTo>
                <a:lnTo>
                  <a:pt x="1133" y="300"/>
                </a:lnTo>
                <a:lnTo>
                  <a:pt x="1134" y="300"/>
                </a:lnTo>
                <a:lnTo>
                  <a:pt x="1134" y="300"/>
                </a:lnTo>
                <a:lnTo>
                  <a:pt x="1135" y="300"/>
                </a:lnTo>
                <a:lnTo>
                  <a:pt x="1136" y="300"/>
                </a:lnTo>
                <a:lnTo>
                  <a:pt x="1137" y="299"/>
                </a:lnTo>
                <a:lnTo>
                  <a:pt x="1138" y="299"/>
                </a:lnTo>
                <a:lnTo>
                  <a:pt x="1139" y="298"/>
                </a:lnTo>
                <a:lnTo>
                  <a:pt x="1139" y="297"/>
                </a:lnTo>
                <a:lnTo>
                  <a:pt x="1139" y="297"/>
                </a:lnTo>
                <a:lnTo>
                  <a:pt x="1140" y="297"/>
                </a:lnTo>
                <a:lnTo>
                  <a:pt x="1141" y="297"/>
                </a:lnTo>
                <a:lnTo>
                  <a:pt x="1141" y="298"/>
                </a:lnTo>
                <a:lnTo>
                  <a:pt x="1142" y="298"/>
                </a:lnTo>
                <a:lnTo>
                  <a:pt x="1143" y="298"/>
                </a:lnTo>
                <a:lnTo>
                  <a:pt x="1144" y="298"/>
                </a:lnTo>
                <a:lnTo>
                  <a:pt x="1145" y="298"/>
                </a:lnTo>
                <a:lnTo>
                  <a:pt x="1145" y="299"/>
                </a:lnTo>
                <a:lnTo>
                  <a:pt x="1145" y="299"/>
                </a:lnTo>
                <a:lnTo>
                  <a:pt x="1146" y="299"/>
                </a:lnTo>
                <a:lnTo>
                  <a:pt x="1147" y="299"/>
                </a:lnTo>
                <a:lnTo>
                  <a:pt x="1148" y="299"/>
                </a:lnTo>
                <a:lnTo>
                  <a:pt x="1149" y="299"/>
                </a:lnTo>
                <a:lnTo>
                  <a:pt x="1149" y="298"/>
                </a:lnTo>
                <a:lnTo>
                  <a:pt x="1150" y="298"/>
                </a:lnTo>
                <a:lnTo>
                  <a:pt x="1150" y="298"/>
                </a:lnTo>
                <a:lnTo>
                  <a:pt x="1150" y="298"/>
                </a:lnTo>
                <a:lnTo>
                  <a:pt x="1150" y="297"/>
                </a:lnTo>
                <a:lnTo>
                  <a:pt x="1151" y="297"/>
                </a:lnTo>
                <a:lnTo>
                  <a:pt x="1152" y="297"/>
                </a:lnTo>
                <a:lnTo>
                  <a:pt x="1153" y="297"/>
                </a:lnTo>
                <a:lnTo>
                  <a:pt x="1154" y="297"/>
                </a:lnTo>
                <a:lnTo>
                  <a:pt x="1155" y="297"/>
                </a:lnTo>
                <a:lnTo>
                  <a:pt x="1155" y="296"/>
                </a:lnTo>
                <a:lnTo>
                  <a:pt x="1156" y="296"/>
                </a:lnTo>
                <a:lnTo>
                  <a:pt x="1156" y="296"/>
                </a:lnTo>
                <a:lnTo>
                  <a:pt x="1157" y="295"/>
                </a:lnTo>
                <a:lnTo>
                  <a:pt x="1158" y="295"/>
                </a:lnTo>
                <a:lnTo>
                  <a:pt x="1159" y="294"/>
                </a:lnTo>
                <a:lnTo>
                  <a:pt x="1160" y="294"/>
                </a:lnTo>
                <a:lnTo>
                  <a:pt x="1160" y="293"/>
                </a:lnTo>
                <a:lnTo>
                  <a:pt x="1160" y="293"/>
                </a:lnTo>
                <a:lnTo>
                  <a:pt x="1161" y="292"/>
                </a:lnTo>
                <a:lnTo>
                  <a:pt x="1162" y="292"/>
                </a:lnTo>
                <a:lnTo>
                  <a:pt x="1162" y="291"/>
                </a:lnTo>
                <a:lnTo>
                  <a:pt x="1162" y="291"/>
                </a:lnTo>
                <a:lnTo>
                  <a:pt x="1163" y="291"/>
                </a:lnTo>
                <a:lnTo>
                  <a:pt x="1164" y="290"/>
                </a:lnTo>
                <a:lnTo>
                  <a:pt x="1165" y="290"/>
                </a:lnTo>
                <a:lnTo>
                  <a:pt x="1165" y="290"/>
                </a:lnTo>
                <a:lnTo>
                  <a:pt x="1166" y="290"/>
                </a:lnTo>
                <a:lnTo>
                  <a:pt x="1167" y="289"/>
                </a:lnTo>
                <a:lnTo>
                  <a:pt x="1168" y="289"/>
                </a:lnTo>
                <a:lnTo>
                  <a:pt x="1169" y="288"/>
                </a:lnTo>
                <a:lnTo>
                  <a:pt x="1169" y="288"/>
                </a:lnTo>
                <a:lnTo>
                  <a:pt x="1169" y="287"/>
                </a:lnTo>
                <a:lnTo>
                  <a:pt x="1170" y="287"/>
                </a:lnTo>
                <a:lnTo>
                  <a:pt x="1170" y="286"/>
                </a:lnTo>
                <a:lnTo>
                  <a:pt x="1171" y="285"/>
                </a:lnTo>
                <a:lnTo>
                  <a:pt x="1172" y="285"/>
                </a:lnTo>
                <a:lnTo>
                  <a:pt x="1172" y="285"/>
                </a:lnTo>
                <a:lnTo>
                  <a:pt x="1173" y="285"/>
                </a:lnTo>
                <a:lnTo>
                  <a:pt x="1174" y="285"/>
                </a:lnTo>
                <a:lnTo>
                  <a:pt x="1175" y="285"/>
                </a:lnTo>
                <a:lnTo>
                  <a:pt x="1175" y="284"/>
                </a:lnTo>
                <a:lnTo>
                  <a:pt x="1175" y="284"/>
                </a:lnTo>
                <a:lnTo>
                  <a:pt x="1175" y="285"/>
                </a:lnTo>
                <a:lnTo>
                  <a:pt x="1176" y="285"/>
                </a:lnTo>
                <a:lnTo>
                  <a:pt x="1177" y="285"/>
                </a:lnTo>
                <a:lnTo>
                  <a:pt x="1177" y="284"/>
                </a:lnTo>
                <a:lnTo>
                  <a:pt x="1178" y="284"/>
                </a:lnTo>
                <a:lnTo>
                  <a:pt x="1179" y="284"/>
                </a:lnTo>
                <a:lnTo>
                  <a:pt x="1179" y="283"/>
                </a:lnTo>
                <a:lnTo>
                  <a:pt x="1180" y="283"/>
                </a:lnTo>
                <a:lnTo>
                  <a:pt x="1181" y="283"/>
                </a:lnTo>
                <a:lnTo>
                  <a:pt x="1181" y="283"/>
                </a:lnTo>
                <a:lnTo>
                  <a:pt x="1181" y="282"/>
                </a:lnTo>
                <a:lnTo>
                  <a:pt x="1181" y="283"/>
                </a:lnTo>
                <a:lnTo>
                  <a:pt x="1182" y="283"/>
                </a:lnTo>
                <a:lnTo>
                  <a:pt x="1183" y="283"/>
                </a:lnTo>
                <a:lnTo>
                  <a:pt x="1184" y="283"/>
                </a:lnTo>
                <a:lnTo>
                  <a:pt x="1185" y="283"/>
                </a:lnTo>
                <a:lnTo>
                  <a:pt x="1186" y="283"/>
                </a:lnTo>
                <a:lnTo>
                  <a:pt x="1186" y="284"/>
                </a:lnTo>
                <a:lnTo>
                  <a:pt x="1186" y="284"/>
                </a:lnTo>
                <a:lnTo>
                  <a:pt x="1187" y="284"/>
                </a:lnTo>
                <a:lnTo>
                  <a:pt x="1188" y="284"/>
                </a:lnTo>
                <a:lnTo>
                  <a:pt x="1189" y="284"/>
                </a:lnTo>
                <a:lnTo>
                  <a:pt x="1190" y="285"/>
                </a:lnTo>
                <a:lnTo>
                  <a:pt x="1191" y="285"/>
                </a:lnTo>
                <a:lnTo>
                  <a:pt x="1191" y="285"/>
                </a:lnTo>
                <a:lnTo>
                  <a:pt x="1192" y="286"/>
                </a:lnTo>
                <a:lnTo>
                  <a:pt x="1193" y="286"/>
                </a:lnTo>
                <a:lnTo>
                  <a:pt x="1193" y="286"/>
                </a:lnTo>
                <a:lnTo>
                  <a:pt x="1193" y="287"/>
                </a:lnTo>
                <a:lnTo>
                  <a:pt x="1194" y="287"/>
                </a:lnTo>
                <a:lnTo>
                  <a:pt x="1195" y="287"/>
                </a:lnTo>
                <a:lnTo>
                  <a:pt x="1196" y="286"/>
                </a:lnTo>
                <a:lnTo>
                  <a:pt x="1196" y="286"/>
                </a:lnTo>
                <a:lnTo>
                  <a:pt x="1197" y="285"/>
                </a:lnTo>
                <a:lnTo>
                  <a:pt x="1198" y="285"/>
                </a:lnTo>
                <a:lnTo>
                  <a:pt x="1199" y="285"/>
                </a:lnTo>
                <a:lnTo>
                  <a:pt x="1199" y="284"/>
                </a:lnTo>
                <a:lnTo>
                  <a:pt x="1200" y="284"/>
                </a:lnTo>
                <a:lnTo>
                  <a:pt x="1201" y="283"/>
                </a:lnTo>
                <a:lnTo>
                  <a:pt x="1201" y="283"/>
                </a:lnTo>
                <a:lnTo>
                  <a:pt x="1201" y="282"/>
                </a:lnTo>
                <a:lnTo>
                  <a:pt x="1202" y="282"/>
                </a:lnTo>
                <a:lnTo>
                  <a:pt x="1203" y="282"/>
                </a:lnTo>
                <a:lnTo>
                  <a:pt x="1204" y="281"/>
                </a:lnTo>
                <a:lnTo>
                  <a:pt x="1205" y="281"/>
                </a:lnTo>
                <a:lnTo>
                  <a:pt x="1205" y="280"/>
                </a:lnTo>
                <a:lnTo>
                  <a:pt x="1206" y="280"/>
                </a:lnTo>
                <a:lnTo>
                  <a:pt x="1206" y="280"/>
                </a:lnTo>
                <a:lnTo>
                  <a:pt x="1207" y="280"/>
                </a:lnTo>
                <a:lnTo>
                  <a:pt x="1208" y="279"/>
                </a:lnTo>
                <a:lnTo>
                  <a:pt x="1209" y="279"/>
                </a:lnTo>
                <a:lnTo>
                  <a:pt x="1210" y="278"/>
                </a:lnTo>
                <a:lnTo>
                  <a:pt x="1211" y="278"/>
                </a:lnTo>
                <a:lnTo>
                  <a:pt x="1211" y="277"/>
                </a:lnTo>
                <a:lnTo>
                  <a:pt x="1211" y="277"/>
                </a:lnTo>
                <a:lnTo>
                  <a:pt x="1212" y="277"/>
                </a:lnTo>
                <a:lnTo>
                  <a:pt x="1213" y="276"/>
                </a:lnTo>
                <a:lnTo>
                  <a:pt x="1213" y="277"/>
                </a:lnTo>
                <a:lnTo>
                  <a:pt x="1214" y="276"/>
                </a:lnTo>
                <a:lnTo>
                  <a:pt x="1215" y="276"/>
                </a:lnTo>
                <a:lnTo>
                  <a:pt x="1216" y="276"/>
                </a:lnTo>
                <a:lnTo>
                  <a:pt x="1217" y="276"/>
                </a:lnTo>
                <a:lnTo>
                  <a:pt x="1217" y="275"/>
                </a:lnTo>
                <a:lnTo>
                  <a:pt x="1217" y="275"/>
                </a:lnTo>
                <a:lnTo>
                  <a:pt x="1218" y="275"/>
                </a:lnTo>
                <a:lnTo>
                  <a:pt x="1219" y="275"/>
                </a:lnTo>
                <a:lnTo>
                  <a:pt x="1220" y="275"/>
                </a:lnTo>
                <a:lnTo>
                  <a:pt x="1221" y="275"/>
                </a:lnTo>
                <a:lnTo>
                  <a:pt x="1222" y="275"/>
                </a:lnTo>
                <a:lnTo>
                  <a:pt x="1222" y="275"/>
                </a:lnTo>
                <a:lnTo>
                  <a:pt x="1222" y="275"/>
                </a:lnTo>
                <a:lnTo>
                  <a:pt x="1223" y="275"/>
                </a:lnTo>
                <a:lnTo>
                  <a:pt x="1223" y="275"/>
                </a:lnTo>
                <a:lnTo>
                  <a:pt x="1224" y="275"/>
                </a:lnTo>
                <a:lnTo>
                  <a:pt x="1225" y="275"/>
                </a:lnTo>
                <a:lnTo>
                  <a:pt x="1225" y="274"/>
                </a:lnTo>
                <a:lnTo>
                  <a:pt x="1226" y="274"/>
                </a:lnTo>
                <a:lnTo>
                  <a:pt x="1227" y="274"/>
                </a:lnTo>
                <a:lnTo>
                  <a:pt x="1227" y="274"/>
                </a:lnTo>
                <a:lnTo>
                  <a:pt x="1228" y="274"/>
                </a:lnTo>
                <a:lnTo>
                  <a:pt x="1229" y="274"/>
                </a:lnTo>
                <a:lnTo>
                  <a:pt x="1229" y="274"/>
                </a:lnTo>
                <a:lnTo>
                  <a:pt x="1230" y="274"/>
                </a:lnTo>
                <a:lnTo>
                  <a:pt x="1231" y="274"/>
                </a:lnTo>
                <a:lnTo>
                  <a:pt x="1232" y="274"/>
                </a:lnTo>
                <a:lnTo>
                  <a:pt x="1232" y="274"/>
                </a:lnTo>
                <a:lnTo>
                  <a:pt x="1233" y="274"/>
                </a:lnTo>
                <a:lnTo>
                  <a:pt x="1234" y="274"/>
                </a:lnTo>
                <a:lnTo>
                  <a:pt x="1235" y="274"/>
                </a:lnTo>
                <a:lnTo>
                  <a:pt x="1235" y="275"/>
                </a:lnTo>
                <a:lnTo>
                  <a:pt x="1235" y="275"/>
                </a:lnTo>
                <a:lnTo>
                  <a:pt x="1236" y="275"/>
                </a:lnTo>
                <a:lnTo>
                  <a:pt x="1237" y="275"/>
                </a:lnTo>
                <a:lnTo>
                  <a:pt x="1237" y="275"/>
                </a:lnTo>
                <a:lnTo>
                  <a:pt x="1238" y="275"/>
                </a:lnTo>
                <a:lnTo>
                  <a:pt x="1239" y="275"/>
                </a:lnTo>
                <a:lnTo>
                  <a:pt x="1240" y="275"/>
                </a:lnTo>
                <a:lnTo>
                  <a:pt x="1241" y="274"/>
                </a:lnTo>
                <a:lnTo>
                  <a:pt x="1241" y="274"/>
                </a:lnTo>
                <a:lnTo>
                  <a:pt x="1242" y="274"/>
                </a:lnTo>
                <a:lnTo>
                  <a:pt x="1242" y="274"/>
                </a:lnTo>
                <a:lnTo>
                  <a:pt x="1243" y="274"/>
                </a:lnTo>
                <a:lnTo>
                  <a:pt x="1243" y="273"/>
                </a:lnTo>
                <a:lnTo>
                  <a:pt x="1244" y="273"/>
                </a:lnTo>
                <a:lnTo>
                  <a:pt x="1245" y="272"/>
                </a:lnTo>
                <a:lnTo>
                  <a:pt x="1246" y="272"/>
                </a:lnTo>
                <a:lnTo>
                  <a:pt x="1247" y="271"/>
                </a:lnTo>
                <a:lnTo>
                  <a:pt x="1247" y="271"/>
                </a:lnTo>
                <a:lnTo>
                  <a:pt x="1247" y="271"/>
                </a:lnTo>
                <a:lnTo>
                  <a:pt x="1247" y="270"/>
                </a:lnTo>
                <a:lnTo>
                  <a:pt x="1248" y="270"/>
                </a:lnTo>
                <a:lnTo>
                  <a:pt x="1249" y="270"/>
                </a:lnTo>
                <a:lnTo>
                  <a:pt x="1250" y="269"/>
                </a:lnTo>
                <a:lnTo>
                  <a:pt x="1251" y="269"/>
                </a:lnTo>
                <a:lnTo>
                  <a:pt x="1252" y="269"/>
                </a:lnTo>
                <a:lnTo>
                  <a:pt x="1253" y="268"/>
                </a:lnTo>
                <a:lnTo>
                  <a:pt x="1253" y="267"/>
                </a:lnTo>
                <a:lnTo>
                  <a:pt x="1253" y="266"/>
                </a:lnTo>
                <a:lnTo>
                  <a:pt x="1254" y="265"/>
                </a:lnTo>
                <a:lnTo>
                  <a:pt x="1255" y="264"/>
                </a:lnTo>
                <a:lnTo>
                  <a:pt x="1256" y="264"/>
                </a:lnTo>
                <a:lnTo>
                  <a:pt x="1257" y="264"/>
                </a:lnTo>
                <a:lnTo>
                  <a:pt x="1258" y="264"/>
                </a:lnTo>
                <a:lnTo>
                  <a:pt x="1258" y="264"/>
                </a:lnTo>
                <a:lnTo>
                  <a:pt x="1258" y="263"/>
                </a:lnTo>
                <a:lnTo>
                  <a:pt x="1258" y="264"/>
                </a:lnTo>
                <a:lnTo>
                  <a:pt x="1259" y="264"/>
                </a:lnTo>
                <a:lnTo>
                  <a:pt x="1259" y="264"/>
                </a:lnTo>
                <a:lnTo>
                  <a:pt x="1259" y="264"/>
                </a:lnTo>
                <a:lnTo>
                  <a:pt x="1260" y="264"/>
                </a:lnTo>
                <a:lnTo>
                  <a:pt x="1261" y="265"/>
                </a:lnTo>
                <a:lnTo>
                  <a:pt x="1262" y="266"/>
                </a:lnTo>
                <a:lnTo>
                  <a:pt x="1263" y="266"/>
                </a:lnTo>
                <a:lnTo>
                  <a:pt x="1263" y="267"/>
                </a:lnTo>
                <a:lnTo>
                  <a:pt x="1263" y="268"/>
                </a:lnTo>
                <a:lnTo>
                  <a:pt x="1264" y="268"/>
                </a:lnTo>
                <a:lnTo>
                  <a:pt x="1265" y="269"/>
                </a:lnTo>
                <a:lnTo>
                  <a:pt x="1265" y="269"/>
                </a:lnTo>
                <a:lnTo>
                  <a:pt x="1265" y="270"/>
                </a:lnTo>
                <a:lnTo>
                  <a:pt x="1266" y="271"/>
                </a:lnTo>
                <a:lnTo>
                  <a:pt x="1267" y="272"/>
                </a:lnTo>
                <a:lnTo>
                  <a:pt x="1268" y="273"/>
                </a:lnTo>
                <a:lnTo>
                  <a:pt x="1268" y="274"/>
                </a:lnTo>
                <a:lnTo>
                  <a:pt x="1268" y="274"/>
                </a:lnTo>
                <a:lnTo>
                  <a:pt x="1269" y="274"/>
                </a:lnTo>
                <a:lnTo>
                  <a:pt x="1269" y="275"/>
                </a:lnTo>
                <a:lnTo>
                  <a:pt x="1270" y="275"/>
                </a:lnTo>
                <a:lnTo>
                  <a:pt x="1271" y="275"/>
                </a:lnTo>
                <a:lnTo>
                  <a:pt x="1272" y="276"/>
                </a:lnTo>
                <a:lnTo>
                  <a:pt x="1272" y="278"/>
                </a:lnTo>
                <a:lnTo>
                  <a:pt x="1273" y="279"/>
                </a:lnTo>
                <a:lnTo>
                  <a:pt x="1273" y="280"/>
                </a:lnTo>
                <a:lnTo>
                  <a:pt x="1274" y="280"/>
                </a:lnTo>
                <a:lnTo>
                  <a:pt x="1275" y="282"/>
                </a:lnTo>
                <a:lnTo>
                  <a:pt x="1276" y="283"/>
                </a:lnTo>
                <a:lnTo>
                  <a:pt x="1277" y="284"/>
                </a:lnTo>
                <a:lnTo>
                  <a:pt x="1278" y="285"/>
                </a:lnTo>
                <a:lnTo>
                  <a:pt x="1278" y="285"/>
                </a:lnTo>
                <a:lnTo>
                  <a:pt x="1278" y="286"/>
                </a:lnTo>
                <a:lnTo>
                  <a:pt x="1278" y="287"/>
                </a:lnTo>
                <a:lnTo>
                  <a:pt x="1279" y="287"/>
                </a:lnTo>
                <a:lnTo>
                  <a:pt x="1280" y="287"/>
                </a:lnTo>
                <a:lnTo>
                  <a:pt x="1281" y="287"/>
                </a:lnTo>
                <a:lnTo>
                  <a:pt x="1282" y="287"/>
                </a:lnTo>
                <a:lnTo>
                  <a:pt x="1283" y="287"/>
                </a:lnTo>
                <a:lnTo>
                  <a:pt x="1284" y="288"/>
                </a:lnTo>
                <a:lnTo>
                  <a:pt x="1284" y="288"/>
                </a:lnTo>
                <a:lnTo>
                  <a:pt x="1284" y="289"/>
                </a:lnTo>
                <a:lnTo>
                  <a:pt x="1285" y="289"/>
                </a:lnTo>
                <a:lnTo>
                  <a:pt x="1286" y="290"/>
                </a:lnTo>
                <a:lnTo>
                  <a:pt x="1287" y="290"/>
                </a:lnTo>
                <a:lnTo>
                  <a:pt x="1288" y="290"/>
                </a:lnTo>
                <a:lnTo>
                  <a:pt x="1289" y="290"/>
                </a:lnTo>
                <a:lnTo>
                  <a:pt x="1289" y="291"/>
                </a:lnTo>
                <a:lnTo>
                  <a:pt x="1289" y="291"/>
                </a:lnTo>
                <a:lnTo>
                  <a:pt x="1290" y="291"/>
                </a:lnTo>
                <a:lnTo>
                  <a:pt x="1290" y="292"/>
                </a:lnTo>
                <a:lnTo>
                  <a:pt x="1291" y="292"/>
                </a:lnTo>
                <a:lnTo>
                  <a:pt x="1292" y="292"/>
                </a:lnTo>
                <a:lnTo>
                  <a:pt x="1293" y="293"/>
                </a:lnTo>
                <a:lnTo>
                  <a:pt x="1294" y="293"/>
                </a:lnTo>
                <a:lnTo>
                  <a:pt x="1294" y="294"/>
                </a:lnTo>
                <a:lnTo>
                  <a:pt x="1295" y="294"/>
                </a:lnTo>
                <a:lnTo>
                  <a:pt x="1295" y="295"/>
                </a:lnTo>
                <a:lnTo>
                  <a:pt x="1296" y="295"/>
                </a:lnTo>
                <a:lnTo>
                  <a:pt x="1297" y="295"/>
                </a:lnTo>
                <a:lnTo>
                  <a:pt x="1297" y="296"/>
                </a:lnTo>
                <a:lnTo>
                  <a:pt x="1298" y="296"/>
                </a:lnTo>
                <a:lnTo>
                  <a:pt x="1299" y="297"/>
                </a:lnTo>
                <a:lnTo>
                  <a:pt x="1299" y="298"/>
                </a:lnTo>
                <a:lnTo>
                  <a:pt x="1300" y="298"/>
                </a:lnTo>
                <a:lnTo>
                  <a:pt x="1300" y="299"/>
                </a:lnTo>
                <a:lnTo>
                  <a:pt x="1301" y="299"/>
                </a:lnTo>
                <a:lnTo>
                  <a:pt x="1301" y="298"/>
                </a:lnTo>
                <a:lnTo>
                  <a:pt x="1302" y="298"/>
                </a:lnTo>
                <a:lnTo>
                  <a:pt x="1302" y="298"/>
                </a:lnTo>
                <a:lnTo>
                  <a:pt x="1303" y="298"/>
                </a:lnTo>
                <a:lnTo>
                  <a:pt x="1304" y="298"/>
                </a:lnTo>
                <a:lnTo>
                  <a:pt x="1304" y="298"/>
                </a:lnTo>
                <a:lnTo>
                  <a:pt x="1305" y="298"/>
                </a:lnTo>
                <a:lnTo>
                  <a:pt x="1306" y="298"/>
                </a:lnTo>
                <a:lnTo>
                  <a:pt x="1307" y="298"/>
                </a:lnTo>
                <a:lnTo>
                  <a:pt x="1308" y="299"/>
                </a:lnTo>
                <a:lnTo>
                  <a:pt x="1308" y="299"/>
                </a:lnTo>
                <a:lnTo>
                  <a:pt x="1308" y="298"/>
                </a:lnTo>
                <a:lnTo>
                  <a:pt x="1309" y="299"/>
                </a:lnTo>
                <a:lnTo>
                  <a:pt x="1309" y="299"/>
                </a:lnTo>
                <a:lnTo>
                  <a:pt x="1310" y="298"/>
                </a:lnTo>
                <a:lnTo>
                  <a:pt x="1311" y="298"/>
                </a:lnTo>
                <a:lnTo>
                  <a:pt x="1312" y="298"/>
                </a:lnTo>
                <a:lnTo>
                  <a:pt x="1313" y="298"/>
                </a:lnTo>
                <a:lnTo>
                  <a:pt x="1314" y="298"/>
                </a:lnTo>
                <a:lnTo>
                  <a:pt x="1314" y="298"/>
                </a:lnTo>
                <a:lnTo>
                  <a:pt x="1314" y="298"/>
                </a:lnTo>
                <a:lnTo>
                  <a:pt x="1315" y="299"/>
                </a:lnTo>
                <a:lnTo>
                  <a:pt x="1316" y="299"/>
                </a:lnTo>
                <a:lnTo>
                  <a:pt x="1317" y="299"/>
                </a:lnTo>
                <a:lnTo>
                  <a:pt x="1318" y="299"/>
                </a:lnTo>
                <a:lnTo>
                  <a:pt x="1319" y="299"/>
                </a:lnTo>
                <a:lnTo>
                  <a:pt x="1320" y="299"/>
                </a:lnTo>
                <a:lnTo>
                  <a:pt x="1320" y="299"/>
                </a:lnTo>
                <a:lnTo>
                  <a:pt x="1320" y="300"/>
                </a:lnTo>
                <a:lnTo>
                  <a:pt x="1321" y="300"/>
                </a:lnTo>
                <a:lnTo>
                  <a:pt x="1321" y="299"/>
                </a:lnTo>
                <a:lnTo>
                  <a:pt x="1322" y="299"/>
                </a:lnTo>
                <a:lnTo>
                  <a:pt x="1323" y="299"/>
                </a:lnTo>
                <a:lnTo>
                  <a:pt x="1324" y="299"/>
                </a:lnTo>
                <a:lnTo>
                  <a:pt x="1325" y="299"/>
                </a:lnTo>
                <a:lnTo>
                  <a:pt x="1325" y="300"/>
                </a:lnTo>
                <a:lnTo>
                  <a:pt x="1326" y="300"/>
                </a:lnTo>
                <a:lnTo>
                  <a:pt x="1326" y="300"/>
                </a:lnTo>
                <a:lnTo>
                  <a:pt x="1326" y="299"/>
                </a:lnTo>
                <a:lnTo>
                  <a:pt x="1327" y="299"/>
                </a:lnTo>
                <a:lnTo>
                  <a:pt x="1328" y="299"/>
                </a:lnTo>
                <a:lnTo>
                  <a:pt x="1329" y="298"/>
                </a:lnTo>
                <a:lnTo>
                  <a:pt x="1330" y="297"/>
                </a:lnTo>
                <a:lnTo>
                  <a:pt x="1330" y="297"/>
                </a:lnTo>
                <a:lnTo>
                  <a:pt x="1331" y="296"/>
                </a:lnTo>
                <a:lnTo>
                  <a:pt x="1332" y="296"/>
                </a:lnTo>
                <a:lnTo>
                  <a:pt x="1332" y="296"/>
                </a:lnTo>
                <a:lnTo>
                  <a:pt x="1332" y="295"/>
                </a:lnTo>
                <a:lnTo>
                  <a:pt x="1333" y="295"/>
                </a:lnTo>
                <a:lnTo>
                  <a:pt x="1334" y="295"/>
                </a:lnTo>
                <a:lnTo>
                  <a:pt x="1334" y="295"/>
                </a:lnTo>
                <a:lnTo>
                  <a:pt x="1335" y="295"/>
                </a:lnTo>
                <a:lnTo>
                  <a:pt x="1335" y="295"/>
                </a:lnTo>
                <a:lnTo>
                  <a:pt x="1336" y="294"/>
                </a:lnTo>
                <a:lnTo>
                  <a:pt x="1337" y="294"/>
                </a:lnTo>
                <a:lnTo>
                  <a:pt x="1338" y="293"/>
                </a:lnTo>
                <a:lnTo>
                  <a:pt x="1338" y="292"/>
                </a:lnTo>
                <a:lnTo>
                  <a:pt x="1339" y="292"/>
                </a:lnTo>
                <a:lnTo>
                  <a:pt x="1340" y="292"/>
                </a:lnTo>
                <a:lnTo>
                  <a:pt x="1340" y="292"/>
                </a:lnTo>
                <a:lnTo>
                  <a:pt x="1341" y="292"/>
                </a:lnTo>
                <a:lnTo>
                  <a:pt x="1342" y="292"/>
                </a:lnTo>
                <a:lnTo>
                  <a:pt x="1343" y="292"/>
                </a:lnTo>
                <a:lnTo>
                  <a:pt x="1344" y="292"/>
                </a:lnTo>
                <a:lnTo>
                  <a:pt x="1344" y="292"/>
                </a:lnTo>
                <a:lnTo>
                  <a:pt x="1344" y="291"/>
                </a:lnTo>
                <a:lnTo>
                  <a:pt x="1345" y="291"/>
                </a:lnTo>
                <a:lnTo>
                  <a:pt x="1345" y="291"/>
                </a:lnTo>
                <a:lnTo>
                  <a:pt x="1345" y="292"/>
                </a:lnTo>
                <a:lnTo>
                  <a:pt x="1346" y="292"/>
                </a:lnTo>
                <a:lnTo>
                  <a:pt x="1347" y="293"/>
                </a:lnTo>
                <a:lnTo>
                  <a:pt x="1348" y="293"/>
                </a:lnTo>
                <a:lnTo>
                  <a:pt x="1349" y="293"/>
                </a:lnTo>
                <a:lnTo>
                  <a:pt x="1350" y="293"/>
                </a:lnTo>
                <a:lnTo>
                  <a:pt x="1350" y="293"/>
                </a:lnTo>
                <a:lnTo>
                  <a:pt x="1350" y="293"/>
                </a:lnTo>
                <a:lnTo>
                  <a:pt x="1351" y="293"/>
                </a:lnTo>
                <a:lnTo>
                  <a:pt x="1352" y="293"/>
                </a:lnTo>
                <a:lnTo>
                  <a:pt x="1353" y="292"/>
                </a:lnTo>
                <a:lnTo>
                  <a:pt x="1354" y="292"/>
                </a:lnTo>
                <a:lnTo>
                  <a:pt x="1355" y="292"/>
                </a:lnTo>
                <a:lnTo>
                  <a:pt x="1356" y="292"/>
                </a:lnTo>
                <a:lnTo>
                  <a:pt x="1356" y="292"/>
                </a:lnTo>
                <a:lnTo>
                  <a:pt x="1357" y="291"/>
                </a:lnTo>
                <a:lnTo>
                  <a:pt x="1358" y="291"/>
                </a:lnTo>
                <a:lnTo>
                  <a:pt x="1359" y="291"/>
                </a:lnTo>
                <a:lnTo>
                  <a:pt x="1360" y="290"/>
                </a:lnTo>
                <a:lnTo>
                  <a:pt x="1361" y="290"/>
                </a:lnTo>
                <a:lnTo>
                  <a:pt x="1361" y="290"/>
                </a:lnTo>
                <a:lnTo>
                  <a:pt x="1361" y="290"/>
                </a:lnTo>
                <a:lnTo>
                  <a:pt x="1362" y="290"/>
                </a:lnTo>
                <a:lnTo>
                  <a:pt x="1362" y="289"/>
                </a:lnTo>
                <a:lnTo>
                  <a:pt x="1363" y="290"/>
                </a:lnTo>
                <a:lnTo>
                  <a:pt x="1364" y="290"/>
                </a:lnTo>
                <a:lnTo>
                  <a:pt x="1365" y="290"/>
                </a:lnTo>
                <a:lnTo>
                  <a:pt x="1365" y="291"/>
                </a:lnTo>
                <a:lnTo>
                  <a:pt x="1366" y="291"/>
                </a:lnTo>
                <a:lnTo>
                  <a:pt x="1366" y="292"/>
                </a:lnTo>
                <a:lnTo>
                  <a:pt x="1366" y="292"/>
                </a:lnTo>
                <a:lnTo>
                  <a:pt x="1367" y="293"/>
                </a:lnTo>
                <a:lnTo>
                  <a:pt x="1367" y="294"/>
                </a:lnTo>
                <a:lnTo>
                  <a:pt x="1368" y="294"/>
                </a:lnTo>
                <a:lnTo>
                  <a:pt x="1368" y="295"/>
                </a:lnTo>
                <a:lnTo>
                  <a:pt x="1369" y="295"/>
                </a:lnTo>
                <a:lnTo>
                  <a:pt x="1370" y="296"/>
                </a:lnTo>
                <a:lnTo>
                  <a:pt x="1371" y="297"/>
                </a:lnTo>
                <a:lnTo>
                  <a:pt x="1371" y="297"/>
                </a:lnTo>
                <a:lnTo>
                  <a:pt x="1372" y="298"/>
                </a:lnTo>
                <a:lnTo>
                  <a:pt x="1373" y="299"/>
                </a:lnTo>
                <a:lnTo>
                  <a:pt x="1374" y="300"/>
                </a:lnTo>
                <a:lnTo>
                  <a:pt x="1374" y="300"/>
                </a:lnTo>
                <a:lnTo>
                  <a:pt x="1375" y="300"/>
                </a:lnTo>
                <a:lnTo>
                  <a:pt x="1375" y="300"/>
                </a:lnTo>
                <a:lnTo>
                  <a:pt x="1376" y="300"/>
                </a:lnTo>
                <a:lnTo>
                  <a:pt x="1376" y="301"/>
                </a:lnTo>
                <a:lnTo>
                  <a:pt x="1377" y="301"/>
                </a:lnTo>
                <a:lnTo>
                  <a:pt x="1378" y="302"/>
                </a:lnTo>
                <a:lnTo>
                  <a:pt x="1379" y="303"/>
                </a:lnTo>
                <a:lnTo>
                  <a:pt x="1380" y="304"/>
                </a:lnTo>
                <a:lnTo>
                  <a:pt x="1381" y="304"/>
                </a:lnTo>
                <a:lnTo>
                  <a:pt x="1381" y="305"/>
                </a:lnTo>
                <a:lnTo>
                  <a:pt x="1381" y="305"/>
                </a:lnTo>
                <a:lnTo>
                  <a:pt x="1381" y="305"/>
                </a:lnTo>
                <a:lnTo>
                  <a:pt x="1382" y="306"/>
                </a:lnTo>
                <a:lnTo>
                  <a:pt x="1383" y="306"/>
                </a:lnTo>
                <a:lnTo>
                  <a:pt x="1384" y="306"/>
                </a:lnTo>
                <a:lnTo>
                  <a:pt x="1385" y="305"/>
                </a:lnTo>
                <a:lnTo>
                  <a:pt x="1386" y="305"/>
                </a:lnTo>
                <a:lnTo>
                  <a:pt x="1386" y="305"/>
                </a:lnTo>
                <a:lnTo>
                  <a:pt x="1386" y="305"/>
                </a:lnTo>
                <a:lnTo>
                  <a:pt x="1386" y="305"/>
                </a:lnTo>
                <a:lnTo>
                  <a:pt x="1387" y="305"/>
                </a:lnTo>
                <a:lnTo>
                  <a:pt x="1388" y="305"/>
                </a:lnTo>
                <a:lnTo>
                  <a:pt x="1389" y="305"/>
                </a:lnTo>
                <a:lnTo>
                  <a:pt x="1390" y="305"/>
                </a:lnTo>
                <a:lnTo>
                  <a:pt x="1391" y="304"/>
                </a:lnTo>
                <a:lnTo>
                  <a:pt x="1392" y="304"/>
                </a:lnTo>
                <a:lnTo>
                  <a:pt x="1392" y="304"/>
                </a:lnTo>
                <a:lnTo>
                  <a:pt x="1392" y="304"/>
                </a:lnTo>
                <a:lnTo>
                  <a:pt x="1393" y="304"/>
                </a:lnTo>
                <a:lnTo>
                  <a:pt x="1394" y="303"/>
                </a:lnTo>
                <a:lnTo>
                  <a:pt x="1395" y="303"/>
                </a:lnTo>
                <a:lnTo>
                  <a:pt x="1396" y="303"/>
                </a:lnTo>
                <a:lnTo>
                  <a:pt x="1397" y="303"/>
                </a:lnTo>
                <a:lnTo>
                  <a:pt x="1397" y="303"/>
                </a:lnTo>
                <a:lnTo>
                  <a:pt x="1397" y="302"/>
                </a:lnTo>
                <a:lnTo>
                  <a:pt x="1398" y="302"/>
                </a:lnTo>
                <a:lnTo>
                  <a:pt x="1398" y="302"/>
                </a:lnTo>
                <a:lnTo>
                  <a:pt x="1399" y="302"/>
                </a:lnTo>
                <a:lnTo>
                  <a:pt x="1400" y="302"/>
                </a:lnTo>
                <a:lnTo>
                  <a:pt x="1401" y="301"/>
                </a:lnTo>
                <a:lnTo>
                  <a:pt x="1402" y="301"/>
                </a:lnTo>
                <a:lnTo>
                  <a:pt x="1402" y="300"/>
                </a:lnTo>
                <a:lnTo>
                  <a:pt x="1403" y="300"/>
                </a:lnTo>
                <a:lnTo>
                  <a:pt x="1404" y="300"/>
                </a:lnTo>
                <a:lnTo>
                  <a:pt x="1405" y="300"/>
                </a:lnTo>
                <a:lnTo>
                  <a:pt x="1405" y="300"/>
                </a:lnTo>
                <a:lnTo>
                  <a:pt x="1406" y="300"/>
                </a:lnTo>
                <a:lnTo>
                  <a:pt x="1407" y="300"/>
                </a:lnTo>
                <a:lnTo>
                  <a:pt x="1407" y="299"/>
                </a:lnTo>
                <a:lnTo>
                  <a:pt x="1408" y="299"/>
                </a:lnTo>
                <a:lnTo>
                  <a:pt x="1408" y="298"/>
                </a:lnTo>
                <a:lnTo>
                  <a:pt x="1409" y="298"/>
                </a:lnTo>
                <a:lnTo>
                  <a:pt x="1410" y="297"/>
                </a:lnTo>
                <a:lnTo>
                  <a:pt x="1411" y="296"/>
                </a:lnTo>
                <a:lnTo>
                  <a:pt x="1411" y="295"/>
                </a:lnTo>
                <a:lnTo>
                  <a:pt x="1412" y="295"/>
                </a:lnTo>
                <a:lnTo>
                  <a:pt x="1412" y="295"/>
                </a:lnTo>
                <a:lnTo>
                  <a:pt x="1413" y="295"/>
                </a:lnTo>
                <a:lnTo>
                  <a:pt x="1414" y="296"/>
                </a:lnTo>
                <a:lnTo>
                  <a:pt x="1415" y="296"/>
                </a:lnTo>
                <a:lnTo>
                  <a:pt x="1415" y="297"/>
                </a:lnTo>
                <a:lnTo>
                  <a:pt x="1416" y="297"/>
                </a:lnTo>
                <a:lnTo>
                  <a:pt x="1417" y="298"/>
                </a:lnTo>
                <a:lnTo>
                  <a:pt x="1417" y="299"/>
                </a:lnTo>
                <a:lnTo>
                  <a:pt x="1417" y="299"/>
                </a:lnTo>
                <a:lnTo>
                  <a:pt x="1417" y="300"/>
                </a:lnTo>
                <a:lnTo>
                  <a:pt x="1418" y="300"/>
                </a:lnTo>
                <a:lnTo>
                  <a:pt x="1419" y="300"/>
                </a:lnTo>
                <a:lnTo>
                  <a:pt x="1419" y="300"/>
                </a:lnTo>
                <a:lnTo>
                  <a:pt x="1420" y="300"/>
                </a:lnTo>
                <a:lnTo>
                  <a:pt x="1421" y="300"/>
                </a:lnTo>
                <a:lnTo>
                  <a:pt x="1422" y="301"/>
                </a:lnTo>
                <a:lnTo>
                  <a:pt x="1422" y="302"/>
                </a:lnTo>
                <a:lnTo>
                  <a:pt x="1422" y="302"/>
                </a:lnTo>
                <a:lnTo>
                  <a:pt x="1423" y="303"/>
                </a:lnTo>
                <a:lnTo>
                  <a:pt x="1424" y="304"/>
                </a:lnTo>
                <a:lnTo>
                  <a:pt x="1425" y="304"/>
                </a:lnTo>
                <a:lnTo>
                  <a:pt x="1425" y="305"/>
                </a:lnTo>
                <a:lnTo>
                  <a:pt x="1426" y="305"/>
                </a:lnTo>
                <a:lnTo>
                  <a:pt x="1427" y="304"/>
                </a:lnTo>
                <a:lnTo>
                  <a:pt x="1428" y="304"/>
                </a:lnTo>
                <a:lnTo>
                  <a:pt x="1428" y="304"/>
                </a:lnTo>
                <a:lnTo>
                  <a:pt x="1429" y="304"/>
                </a:lnTo>
                <a:lnTo>
                  <a:pt x="1429" y="305"/>
                </a:lnTo>
                <a:lnTo>
                  <a:pt x="1430" y="305"/>
                </a:lnTo>
                <a:lnTo>
                  <a:pt x="1431" y="305"/>
                </a:lnTo>
                <a:lnTo>
                  <a:pt x="1432" y="305"/>
                </a:lnTo>
                <a:lnTo>
                  <a:pt x="1433" y="305"/>
                </a:lnTo>
                <a:lnTo>
                  <a:pt x="1433" y="306"/>
                </a:lnTo>
                <a:lnTo>
                  <a:pt x="1434" y="307"/>
                </a:lnTo>
                <a:lnTo>
                  <a:pt x="1435" y="308"/>
                </a:lnTo>
                <a:lnTo>
                  <a:pt x="1435" y="309"/>
                </a:lnTo>
                <a:lnTo>
                  <a:pt x="1436" y="310"/>
                </a:lnTo>
                <a:lnTo>
                  <a:pt x="1437" y="311"/>
                </a:lnTo>
                <a:lnTo>
                  <a:pt x="1438" y="311"/>
                </a:lnTo>
                <a:lnTo>
                  <a:pt x="1438" y="312"/>
                </a:lnTo>
                <a:lnTo>
                  <a:pt x="1439" y="312"/>
                </a:lnTo>
                <a:lnTo>
                  <a:pt x="1439" y="313"/>
                </a:lnTo>
                <a:lnTo>
                  <a:pt x="1440" y="313"/>
                </a:lnTo>
                <a:lnTo>
                  <a:pt x="1440" y="314"/>
                </a:lnTo>
                <a:lnTo>
                  <a:pt x="1441" y="314"/>
                </a:lnTo>
                <a:lnTo>
                  <a:pt x="1441" y="314"/>
                </a:lnTo>
                <a:lnTo>
                  <a:pt x="1442" y="314"/>
                </a:lnTo>
                <a:lnTo>
                  <a:pt x="1443" y="315"/>
                </a:lnTo>
                <a:lnTo>
                  <a:pt x="1443" y="315"/>
                </a:lnTo>
                <a:lnTo>
                  <a:pt x="1444" y="315"/>
                </a:lnTo>
                <a:lnTo>
                  <a:pt x="1445" y="315"/>
                </a:lnTo>
                <a:lnTo>
                  <a:pt x="1446" y="315"/>
                </a:lnTo>
                <a:lnTo>
                  <a:pt x="1447" y="315"/>
                </a:lnTo>
                <a:lnTo>
                  <a:pt x="1447" y="315"/>
                </a:lnTo>
                <a:lnTo>
                  <a:pt x="1448" y="315"/>
                </a:lnTo>
                <a:lnTo>
                  <a:pt x="1448" y="315"/>
                </a:lnTo>
                <a:lnTo>
                  <a:pt x="1449" y="315"/>
                </a:lnTo>
                <a:lnTo>
                  <a:pt x="1450" y="315"/>
                </a:lnTo>
                <a:lnTo>
                  <a:pt x="1451" y="315"/>
                </a:lnTo>
                <a:lnTo>
                  <a:pt x="1451" y="316"/>
                </a:lnTo>
                <a:lnTo>
                  <a:pt x="1452" y="316"/>
                </a:lnTo>
                <a:lnTo>
                  <a:pt x="1453" y="316"/>
                </a:lnTo>
                <a:lnTo>
                  <a:pt x="1453" y="317"/>
                </a:lnTo>
                <a:lnTo>
                  <a:pt x="1453" y="317"/>
                </a:lnTo>
                <a:lnTo>
                  <a:pt x="1454" y="318"/>
                </a:lnTo>
                <a:lnTo>
                  <a:pt x="1455" y="318"/>
                </a:lnTo>
                <a:lnTo>
                  <a:pt x="1455" y="319"/>
                </a:lnTo>
                <a:lnTo>
                  <a:pt x="1456" y="319"/>
                </a:lnTo>
                <a:lnTo>
                  <a:pt x="1457" y="320"/>
                </a:lnTo>
                <a:lnTo>
                  <a:pt x="1458" y="321"/>
                </a:lnTo>
                <a:lnTo>
                  <a:pt x="1458" y="321"/>
                </a:lnTo>
                <a:lnTo>
                  <a:pt x="1458" y="321"/>
                </a:lnTo>
                <a:lnTo>
                  <a:pt x="1459" y="321"/>
                </a:lnTo>
                <a:lnTo>
                  <a:pt x="1459" y="322"/>
                </a:lnTo>
                <a:lnTo>
                  <a:pt x="1460" y="322"/>
                </a:lnTo>
                <a:lnTo>
                  <a:pt x="1461" y="322"/>
                </a:lnTo>
                <a:lnTo>
                  <a:pt x="1461" y="323"/>
                </a:lnTo>
                <a:lnTo>
                  <a:pt x="1462" y="323"/>
                </a:lnTo>
                <a:lnTo>
                  <a:pt x="1464" y="324"/>
                </a:lnTo>
                <a:lnTo>
                  <a:pt x="1464" y="324"/>
                </a:lnTo>
                <a:lnTo>
                  <a:pt x="1465" y="324"/>
                </a:lnTo>
                <a:lnTo>
                  <a:pt x="1465" y="324"/>
                </a:lnTo>
                <a:lnTo>
                  <a:pt x="1466" y="324"/>
                </a:lnTo>
                <a:lnTo>
                  <a:pt x="1467" y="324"/>
                </a:lnTo>
                <a:lnTo>
                  <a:pt x="1468" y="325"/>
                </a:lnTo>
                <a:lnTo>
                  <a:pt x="1469" y="325"/>
                </a:lnTo>
                <a:lnTo>
                  <a:pt x="1469" y="325"/>
                </a:lnTo>
                <a:lnTo>
                  <a:pt x="1470" y="326"/>
                </a:lnTo>
                <a:lnTo>
                  <a:pt x="1471" y="326"/>
                </a:lnTo>
                <a:lnTo>
                  <a:pt x="1471" y="326"/>
                </a:lnTo>
                <a:lnTo>
                  <a:pt x="1471" y="327"/>
                </a:lnTo>
                <a:lnTo>
                  <a:pt x="1472" y="327"/>
                </a:lnTo>
                <a:lnTo>
                  <a:pt x="1472" y="328"/>
                </a:lnTo>
                <a:lnTo>
                  <a:pt x="1473" y="328"/>
                </a:lnTo>
                <a:lnTo>
                  <a:pt x="1473" y="328"/>
                </a:lnTo>
                <a:lnTo>
                  <a:pt x="1474" y="329"/>
                </a:lnTo>
                <a:lnTo>
                  <a:pt x="1475" y="330"/>
                </a:lnTo>
                <a:lnTo>
                  <a:pt x="1476" y="331"/>
                </a:lnTo>
                <a:lnTo>
                  <a:pt x="1477" y="331"/>
                </a:lnTo>
                <a:lnTo>
                  <a:pt x="1477" y="331"/>
                </a:lnTo>
                <a:lnTo>
                  <a:pt x="1478" y="331"/>
                </a:lnTo>
                <a:lnTo>
                  <a:pt x="1478" y="331"/>
                </a:lnTo>
                <a:lnTo>
                  <a:pt x="1479" y="331"/>
                </a:lnTo>
                <a:lnTo>
                  <a:pt x="1479" y="331"/>
                </a:lnTo>
                <a:lnTo>
                  <a:pt x="1479" y="330"/>
                </a:lnTo>
                <a:lnTo>
                  <a:pt x="1480" y="330"/>
                </a:lnTo>
                <a:lnTo>
                  <a:pt x="1481" y="329"/>
                </a:lnTo>
                <a:lnTo>
                  <a:pt x="1482" y="329"/>
                </a:lnTo>
                <a:lnTo>
                  <a:pt x="1483" y="329"/>
                </a:lnTo>
                <a:lnTo>
                  <a:pt x="1483" y="328"/>
                </a:lnTo>
                <a:lnTo>
                  <a:pt x="1484" y="328"/>
                </a:lnTo>
                <a:lnTo>
                  <a:pt x="1484" y="328"/>
                </a:lnTo>
                <a:lnTo>
                  <a:pt x="1484" y="328"/>
                </a:lnTo>
                <a:lnTo>
                  <a:pt x="1484" y="327"/>
                </a:lnTo>
                <a:lnTo>
                  <a:pt x="1485" y="326"/>
                </a:lnTo>
                <a:lnTo>
                  <a:pt x="1486" y="326"/>
                </a:lnTo>
                <a:lnTo>
                  <a:pt x="1487" y="326"/>
                </a:lnTo>
                <a:lnTo>
                  <a:pt x="1488" y="325"/>
                </a:lnTo>
                <a:lnTo>
                  <a:pt x="1489" y="324"/>
                </a:lnTo>
                <a:lnTo>
                  <a:pt x="1489" y="324"/>
                </a:lnTo>
                <a:lnTo>
                  <a:pt x="1489" y="323"/>
                </a:lnTo>
                <a:lnTo>
                  <a:pt x="1490" y="324"/>
                </a:lnTo>
                <a:lnTo>
                  <a:pt x="1491" y="325"/>
                </a:lnTo>
                <a:lnTo>
                  <a:pt x="1492" y="325"/>
                </a:lnTo>
                <a:lnTo>
                  <a:pt x="1493" y="325"/>
                </a:lnTo>
                <a:lnTo>
                  <a:pt x="1494" y="326"/>
                </a:lnTo>
                <a:lnTo>
                  <a:pt x="1494" y="326"/>
                </a:lnTo>
                <a:lnTo>
                  <a:pt x="1495" y="326"/>
                </a:lnTo>
                <a:lnTo>
                  <a:pt x="1495" y="326"/>
                </a:lnTo>
                <a:lnTo>
                  <a:pt x="1496" y="326"/>
                </a:lnTo>
                <a:lnTo>
                  <a:pt x="1496" y="327"/>
                </a:lnTo>
                <a:lnTo>
                  <a:pt x="1497" y="326"/>
                </a:lnTo>
                <a:lnTo>
                  <a:pt x="1498" y="326"/>
                </a:lnTo>
                <a:lnTo>
                  <a:pt x="1499" y="326"/>
                </a:lnTo>
                <a:lnTo>
                  <a:pt x="1500" y="326"/>
                </a:lnTo>
                <a:lnTo>
                  <a:pt x="1500" y="326"/>
                </a:lnTo>
                <a:lnTo>
                  <a:pt x="1501" y="326"/>
                </a:lnTo>
                <a:lnTo>
                  <a:pt x="1501" y="326"/>
                </a:lnTo>
                <a:lnTo>
                  <a:pt x="1502" y="326"/>
                </a:lnTo>
                <a:lnTo>
                  <a:pt x="1503" y="326"/>
                </a:lnTo>
                <a:lnTo>
                  <a:pt x="1504" y="326"/>
                </a:lnTo>
                <a:lnTo>
                  <a:pt x="1505" y="326"/>
                </a:lnTo>
                <a:lnTo>
                  <a:pt x="1505" y="326"/>
                </a:lnTo>
                <a:lnTo>
                  <a:pt x="1505" y="326"/>
                </a:lnTo>
                <a:lnTo>
                  <a:pt x="1506" y="326"/>
                </a:lnTo>
                <a:lnTo>
                  <a:pt x="1507" y="327"/>
                </a:lnTo>
                <a:lnTo>
                  <a:pt x="1508" y="328"/>
                </a:lnTo>
                <a:lnTo>
                  <a:pt x="1508" y="328"/>
                </a:lnTo>
                <a:lnTo>
                  <a:pt x="1508" y="328"/>
                </a:lnTo>
                <a:lnTo>
                  <a:pt x="1509" y="328"/>
                </a:lnTo>
                <a:lnTo>
                  <a:pt x="1510" y="329"/>
                </a:lnTo>
                <a:lnTo>
                  <a:pt x="1510" y="330"/>
                </a:lnTo>
                <a:lnTo>
                  <a:pt x="1511" y="331"/>
                </a:lnTo>
                <a:lnTo>
                  <a:pt x="1512" y="331"/>
                </a:lnTo>
                <a:lnTo>
                  <a:pt x="1513" y="331"/>
                </a:lnTo>
                <a:lnTo>
                  <a:pt x="1514" y="330"/>
                </a:lnTo>
                <a:lnTo>
                  <a:pt x="1514" y="330"/>
                </a:lnTo>
                <a:lnTo>
                  <a:pt x="1515" y="329"/>
                </a:lnTo>
                <a:lnTo>
                  <a:pt x="1515" y="329"/>
                </a:lnTo>
                <a:lnTo>
                  <a:pt x="1515" y="328"/>
                </a:lnTo>
                <a:lnTo>
                  <a:pt x="1516" y="328"/>
                </a:lnTo>
                <a:lnTo>
                  <a:pt x="1517" y="328"/>
                </a:lnTo>
                <a:lnTo>
                  <a:pt x="1517" y="328"/>
                </a:lnTo>
                <a:lnTo>
                  <a:pt x="1518" y="328"/>
                </a:lnTo>
                <a:lnTo>
                  <a:pt x="1519" y="327"/>
                </a:lnTo>
                <a:lnTo>
                  <a:pt x="1520" y="327"/>
                </a:lnTo>
                <a:lnTo>
                  <a:pt x="1520" y="326"/>
                </a:lnTo>
                <a:lnTo>
                  <a:pt x="1520" y="326"/>
                </a:lnTo>
                <a:lnTo>
                  <a:pt x="1521" y="326"/>
                </a:lnTo>
                <a:lnTo>
                  <a:pt x="1522" y="326"/>
                </a:lnTo>
                <a:lnTo>
                  <a:pt x="1523" y="325"/>
                </a:lnTo>
                <a:lnTo>
                  <a:pt x="1524" y="324"/>
                </a:lnTo>
                <a:lnTo>
                  <a:pt x="1525" y="324"/>
                </a:lnTo>
                <a:lnTo>
                  <a:pt x="1525" y="323"/>
                </a:lnTo>
                <a:lnTo>
                  <a:pt x="1525" y="323"/>
                </a:lnTo>
                <a:lnTo>
                  <a:pt x="1525" y="322"/>
                </a:lnTo>
                <a:lnTo>
                  <a:pt x="1526" y="322"/>
                </a:lnTo>
                <a:lnTo>
                  <a:pt x="1527" y="321"/>
                </a:lnTo>
                <a:lnTo>
                  <a:pt x="1528" y="321"/>
                </a:lnTo>
                <a:lnTo>
                  <a:pt x="1529" y="320"/>
                </a:lnTo>
                <a:lnTo>
                  <a:pt x="1530" y="320"/>
                </a:lnTo>
                <a:lnTo>
                  <a:pt x="1530" y="319"/>
                </a:lnTo>
                <a:lnTo>
                  <a:pt x="1531" y="319"/>
                </a:lnTo>
                <a:lnTo>
                  <a:pt x="1531" y="318"/>
                </a:lnTo>
                <a:lnTo>
                  <a:pt x="1531" y="318"/>
                </a:lnTo>
                <a:lnTo>
                  <a:pt x="1532" y="319"/>
                </a:lnTo>
                <a:lnTo>
                  <a:pt x="1533" y="319"/>
                </a:lnTo>
                <a:lnTo>
                  <a:pt x="1534" y="319"/>
                </a:lnTo>
                <a:lnTo>
                  <a:pt x="1535" y="318"/>
                </a:lnTo>
                <a:lnTo>
                  <a:pt x="1536" y="318"/>
                </a:lnTo>
                <a:lnTo>
                  <a:pt x="1536" y="317"/>
                </a:lnTo>
                <a:lnTo>
                  <a:pt x="1537" y="317"/>
                </a:lnTo>
                <a:lnTo>
                  <a:pt x="1538" y="316"/>
                </a:lnTo>
                <a:lnTo>
                  <a:pt x="1538" y="316"/>
                </a:lnTo>
                <a:lnTo>
                  <a:pt x="1539" y="316"/>
                </a:lnTo>
                <a:lnTo>
                  <a:pt x="1540" y="316"/>
                </a:lnTo>
                <a:lnTo>
                  <a:pt x="1540" y="315"/>
                </a:lnTo>
                <a:lnTo>
                  <a:pt x="1541" y="315"/>
                </a:lnTo>
                <a:lnTo>
                  <a:pt x="1541" y="315"/>
                </a:lnTo>
                <a:lnTo>
                  <a:pt x="1541" y="315"/>
                </a:lnTo>
                <a:lnTo>
                  <a:pt x="1542" y="315"/>
                </a:lnTo>
                <a:lnTo>
                  <a:pt x="1543" y="315"/>
                </a:lnTo>
                <a:lnTo>
                  <a:pt x="1543" y="314"/>
                </a:lnTo>
                <a:lnTo>
                  <a:pt x="1544" y="314"/>
                </a:lnTo>
                <a:lnTo>
                  <a:pt x="1544" y="313"/>
                </a:lnTo>
                <a:lnTo>
                  <a:pt x="1545" y="313"/>
                </a:lnTo>
                <a:lnTo>
                  <a:pt x="1546" y="312"/>
                </a:lnTo>
                <a:lnTo>
                  <a:pt x="1546" y="312"/>
                </a:lnTo>
                <a:lnTo>
                  <a:pt x="1547" y="312"/>
                </a:lnTo>
                <a:lnTo>
                  <a:pt x="1548" y="312"/>
                </a:lnTo>
                <a:lnTo>
                  <a:pt x="1549" y="311"/>
                </a:lnTo>
                <a:lnTo>
                  <a:pt x="1550" y="311"/>
                </a:lnTo>
                <a:lnTo>
                  <a:pt x="1550" y="311"/>
                </a:lnTo>
                <a:lnTo>
                  <a:pt x="1551" y="311"/>
                </a:lnTo>
                <a:lnTo>
                  <a:pt x="1551" y="311"/>
                </a:lnTo>
                <a:lnTo>
                  <a:pt x="1552" y="311"/>
                </a:lnTo>
                <a:lnTo>
                  <a:pt x="1553" y="311"/>
                </a:lnTo>
                <a:lnTo>
                  <a:pt x="1554" y="311"/>
                </a:lnTo>
                <a:lnTo>
                  <a:pt x="1555" y="310"/>
                </a:lnTo>
                <a:lnTo>
                  <a:pt x="1556" y="311"/>
                </a:lnTo>
                <a:lnTo>
                  <a:pt x="1556" y="311"/>
                </a:lnTo>
                <a:lnTo>
                  <a:pt x="1556" y="311"/>
                </a:lnTo>
                <a:lnTo>
                  <a:pt x="1556" y="312"/>
                </a:lnTo>
                <a:lnTo>
                  <a:pt x="1557" y="312"/>
                </a:lnTo>
                <a:lnTo>
                  <a:pt x="1558" y="313"/>
                </a:lnTo>
                <a:lnTo>
                  <a:pt x="1559" y="313"/>
                </a:lnTo>
                <a:lnTo>
                  <a:pt x="1560" y="314"/>
                </a:lnTo>
                <a:lnTo>
                  <a:pt x="1561" y="315"/>
                </a:lnTo>
                <a:lnTo>
                  <a:pt x="1561" y="315"/>
                </a:lnTo>
                <a:lnTo>
                  <a:pt x="1562" y="315"/>
                </a:lnTo>
                <a:lnTo>
                  <a:pt x="1562" y="316"/>
                </a:lnTo>
                <a:lnTo>
                  <a:pt x="1563" y="316"/>
                </a:lnTo>
                <a:lnTo>
                  <a:pt x="1564" y="316"/>
                </a:lnTo>
                <a:lnTo>
                  <a:pt x="1565" y="317"/>
                </a:lnTo>
                <a:lnTo>
                  <a:pt x="1566" y="318"/>
                </a:lnTo>
                <a:lnTo>
                  <a:pt x="1567" y="319"/>
                </a:lnTo>
                <a:lnTo>
                  <a:pt x="1567" y="319"/>
                </a:lnTo>
                <a:lnTo>
                  <a:pt x="1568" y="319"/>
                </a:lnTo>
                <a:lnTo>
                  <a:pt x="1568" y="320"/>
                </a:lnTo>
                <a:lnTo>
                  <a:pt x="1568" y="320"/>
                </a:lnTo>
                <a:lnTo>
                  <a:pt x="1568" y="321"/>
                </a:lnTo>
                <a:lnTo>
                  <a:pt x="1569" y="321"/>
                </a:lnTo>
                <a:lnTo>
                  <a:pt x="1569" y="321"/>
                </a:lnTo>
                <a:lnTo>
                  <a:pt x="1570" y="321"/>
                </a:lnTo>
                <a:lnTo>
                  <a:pt x="1571" y="321"/>
                </a:lnTo>
                <a:lnTo>
                  <a:pt x="1572" y="322"/>
                </a:lnTo>
                <a:lnTo>
                  <a:pt x="1572" y="322"/>
                </a:lnTo>
                <a:lnTo>
                  <a:pt x="1573" y="322"/>
                </a:lnTo>
                <a:lnTo>
                  <a:pt x="1574" y="322"/>
                </a:lnTo>
                <a:lnTo>
                  <a:pt x="1574" y="322"/>
                </a:lnTo>
                <a:lnTo>
                  <a:pt x="1575" y="322"/>
                </a:lnTo>
                <a:lnTo>
                  <a:pt x="1576" y="322"/>
                </a:lnTo>
                <a:lnTo>
                  <a:pt x="1577" y="323"/>
                </a:lnTo>
                <a:lnTo>
                  <a:pt x="1577" y="324"/>
                </a:lnTo>
                <a:lnTo>
                  <a:pt x="1578" y="324"/>
                </a:lnTo>
                <a:lnTo>
                  <a:pt x="1578" y="325"/>
                </a:lnTo>
                <a:lnTo>
                  <a:pt x="1579" y="325"/>
                </a:lnTo>
                <a:lnTo>
                  <a:pt x="1579" y="326"/>
                </a:lnTo>
                <a:lnTo>
                  <a:pt x="1580" y="326"/>
                </a:lnTo>
                <a:lnTo>
                  <a:pt x="1580" y="326"/>
                </a:lnTo>
                <a:lnTo>
                  <a:pt x="1580" y="326"/>
                </a:lnTo>
                <a:lnTo>
                  <a:pt x="1581" y="327"/>
                </a:lnTo>
                <a:lnTo>
                  <a:pt x="1582" y="328"/>
                </a:lnTo>
                <a:lnTo>
                  <a:pt x="1582" y="328"/>
                </a:lnTo>
                <a:lnTo>
                  <a:pt x="1583" y="329"/>
                </a:lnTo>
                <a:lnTo>
                  <a:pt x="1583" y="330"/>
                </a:lnTo>
                <a:lnTo>
                  <a:pt x="1584" y="331"/>
                </a:lnTo>
                <a:lnTo>
                  <a:pt x="1585" y="331"/>
                </a:lnTo>
                <a:lnTo>
                  <a:pt x="1585" y="332"/>
                </a:lnTo>
                <a:lnTo>
                  <a:pt x="1586" y="333"/>
                </a:lnTo>
                <a:lnTo>
                  <a:pt x="1587" y="335"/>
                </a:lnTo>
                <a:lnTo>
                  <a:pt x="1587" y="336"/>
                </a:lnTo>
                <a:lnTo>
                  <a:pt x="1587" y="337"/>
                </a:lnTo>
                <a:lnTo>
                  <a:pt x="1588" y="338"/>
                </a:lnTo>
                <a:lnTo>
                  <a:pt x="1589" y="338"/>
                </a:lnTo>
                <a:lnTo>
                  <a:pt x="1589" y="339"/>
                </a:lnTo>
                <a:lnTo>
                  <a:pt x="1590" y="340"/>
                </a:lnTo>
                <a:lnTo>
                  <a:pt x="1591" y="340"/>
                </a:lnTo>
                <a:lnTo>
                  <a:pt x="1591" y="341"/>
                </a:lnTo>
                <a:lnTo>
                  <a:pt x="1592" y="341"/>
                </a:lnTo>
                <a:lnTo>
                  <a:pt x="1592" y="341"/>
                </a:lnTo>
                <a:lnTo>
                  <a:pt x="1592" y="341"/>
                </a:lnTo>
                <a:lnTo>
                  <a:pt x="1592" y="342"/>
                </a:lnTo>
                <a:lnTo>
                  <a:pt x="1593" y="342"/>
                </a:lnTo>
                <a:lnTo>
                  <a:pt x="1594" y="343"/>
                </a:lnTo>
                <a:lnTo>
                  <a:pt x="1595" y="344"/>
                </a:lnTo>
                <a:lnTo>
                  <a:pt x="1596" y="344"/>
                </a:lnTo>
                <a:lnTo>
                  <a:pt x="1597" y="344"/>
                </a:lnTo>
                <a:lnTo>
                  <a:pt x="1597" y="344"/>
                </a:lnTo>
                <a:lnTo>
                  <a:pt x="1598" y="343"/>
                </a:lnTo>
                <a:lnTo>
                  <a:pt x="1598" y="344"/>
                </a:lnTo>
                <a:lnTo>
                  <a:pt x="1598" y="344"/>
                </a:lnTo>
                <a:lnTo>
                  <a:pt x="1599" y="344"/>
                </a:lnTo>
                <a:lnTo>
                  <a:pt x="1600" y="344"/>
                </a:lnTo>
                <a:lnTo>
                  <a:pt x="1601" y="345"/>
                </a:lnTo>
                <a:lnTo>
                  <a:pt x="1602" y="345"/>
                </a:lnTo>
                <a:lnTo>
                  <a:pt x="1603" y="345"/>
                </a:lnTo>
                <a:lnTo>
                  <a:pt x="1603" y="345"/>
                </a:lnTo>
                <a:lnTo>
                  <a:pt x="1604" y="345"/>
                </a:lnTo>
                <a:lnTo>
                  <a:pt x="1604" y="345"/>
                </a:lnTo>
                <a:lnTo>
                  <a:pt x="1605" y="345"/>
                </a:lnTo>
                <a:lnTo>
                  <a:pt x="1606" y="345"/>
                </a:lnTo>
                <a:lnTo>
                  <a:pt x="1607" y="345"/>
                </a:lnTo>
                <a:lnTo>
                  <a:pt x="1608" y="346"/>
                </a:lnTo>
                <a:lnTo>
                  <a:pt x="1608" y="346"/>
                </a:lnTo>
                <a:lnTo>
                  <a:pt x="1609" y="347"/>
                </a:lnTo>
                <a:lnTo>
                  <a:pt x="1610" y="347"/>
                </a:lnTo>
                <a:lnTo>
                  <a:pt x="1610" y="347"/>
                </a:lnTo>
                <a:lnTo>
                  <a:pt x="1611" y="347"/>
                </a:lnTo>
                <a:lnTo>
                  <a:pt x="1611" y="348"/>
                </a:lnTo>
                <a:lnTo>
                  <a:pt x="1612" y="348"/>
                </a:lnTo>
                <a:lnTo>
                  <a:pt x="1613" y="349"/>
                </a:lnTo>
                <a:lnTo>
                  <a:pt x="1613" y="349"/>
                </a:lnTo>
                <a:lnTo>
                  <a:pt x="1613" y="350"/>
                </a:lnTo>
                <a:lnTo>
                  <a:pt x="1614" y="350"/>
                </a:lnTo>
                <a:lnTo>
                  <a:pt x="1615" y="350"/>
                </a:lnTo>
                <a:lnTo>
                  <a:pt x="1615" y="351"/>
                </a:lnTo>
                <a:lnTo>
                  <a:pt x="1616" y="351"/>
                </a:lnTo>
                <a:lnTo>
                  <a:pt x="1617" y="351"/>
                </a:lnTo>
                <a:lnTo>
                  <a:pt x="1617" y="351"/>
                </a:lnTo>
                <a:lnTo>
                  <a:pt x="1618" y="352"/>
                </a:lnTo>
                <a:lnTo>
                  <a:pt x="1618" y="352"/>
                </a:lnTo>
                <a:lnTo>
                  <a:pt x="1619" y="352"/>
                </a:lnTo>
                <a:lnTo>
                  <a:pt x="1620" y="351"/>
                </a:lnTo>
                <a:lnTo>
                  <a:pt x="1621" y="351"/>
                </a:lnTo>
                <a:lnTo>
                  <a:pt x="1622" y="351"/>
                </a:lnTo>
                <a:lnTo>
                  <a:pt x="1622" y="350"/>
                </a:lnTo>
                <a:lnTo>
                  <a:pt x="1623" y="350"/>
                </a:lnTo>
                <a:lnTo>
                  <a:pt x="1623" y="350"/>
                </a:lnTo>
                <a:lnTo>
                  <a:pt x="1623" y="349"/>
                </a:lnTo>
                <a:lnTo>
                  <a:pt x="1623" y="350"/>
                </a:lnTo>
                <a:lnTo>
                  <a:pt x="1624" y="350"/>
                </a:lnTo>
                <a:lnTo>
                  <a:pt x="1625" y="350"/>
                </a:lnTo>
                <a:lnTo>
                  <a:pt x="1626" y="351"/>
                </a:lnTo>
                <a:lnTo>
                  <a:pt x="1627" y="351"/>
                </a:lnTo>
                <a:lnTo>
                  <a:pt x="1628" y="351"/>
                </a:lnTo>
                <a:lnTo>
                  <a:pt x="1628" y="352"/>
                </a:lnTo>
                <a:lnTo>
                  <a:pt x="1628" y="352"/>
                </a:lnTo>
                <a:lnTo>
                  <a:pt x="1629" y="352"/>
                </a:lnTo>
                <a:lnTo>
                  <a:pt x="1630" y="352"/>
                </a:lnTo>
                <a:lnTo>
                  <a:pt x="1631" y="352"/>
                </a:lnTo>
                <a:lnTo>
                  <a:pt x="1631" y="353"/>
                </a:lnTo>
                <a:lnTo>
                  <a:pt x="1632" y="353"/>
                </a:lnTo>
                <a:lnTo>
                  <a:pt x="1633" y="353"/>
                </a:lnTo>
                <a:lnTo>
                  <a:pt x="1633" y="353"/>
                </a:lnTo>
                <a:lnTo>
                  <a:pt x="1633" y="354"/>
                </a:lnTo>
                <a:lnTo>
                  <a:pt x="1634" y="354"/>
                </a:lnTo>
                <a:lnTo>
                  <a:pt x="1634" y="354"/>
                </a:lnTo>
                <a:lnTo>
                  <a:pt x="1635" y="355"/>
                </a:lnTo>
                <a:lnTo>
                  <a:pt x="1636" y="355"/>
                </a:lnTo>
                <a:lnTo>
                  <a:pt x="1637" y="355"/>
                </a:lnTo>
                <a:lnTo>
                  <a:pt x="1638" y="355"/>
                </a:lnTo>
                <a:lnTo>
                  <a:pt x="1639" y="355"/>
                </a:lnTo>
                <a:lnTo>
                  <a:pt x="1639" y="355"/>
                </a:lnTo>
                <a:lnTo>
                  <a:pt x="1640" y="355"/>
                </a:lnTo>
                <a:lnTo>
                  <a:pt x="1641" y="356"/>
                </a:lnTo>
                <a:lnTo>
                  <a:pt x="1641" y="356"/>
                </a:lnTo>
                <a:lnTo>
                  <a:pt x="1642" y="357"/>
                </a:lnTo>
                <a:lnTo>
                  <a:pt x="1643" y="357"/>
                </a:lnTo>
                <a:lnTo>
                  <a:pt x="1644" y="357"/>
                </a:lnTo>
                <a:lnTo>
                  <a:pt x="1644" y="357"/>
                </a:lnTo>
                <a:lnTo>
                  <a:pt x="1645" y="358"/>
                </a:lnTo>
                <a:lnTo>
                  <a:pt x="1646" y="359"/>
                </a:lnTo>
                <a:lnTo>
                  <a:pt x="1647" y="360"/>
                </a:lnTo>
                <a:lnTo>
                  <a:pt x="1647" y="360"/>
                </a:lnTo>
                <a:lnTo>
                  <a:pt x="1648" y="361"/>
                </a:lnTo>
                <a:lnTo>
                  <a:pt x="1649" y="362"/>
                </a:lnTo>
                <a:lnTo>
                  <a:pt x="1649" y="362"/>
                </a:lnTo>
                <a:lnTo>
                  <a:pt x="1650" y="362"/>
                </a:lnTo>
                <a:lnTo>
                  <a:pt x="1651" y="362"/>
                </a:lnTo>
                <a:lnTo>
                  <a:pt x="1652" y="362"/>
                </a:lnTo>
                <a:lnTo>
                  <a:pt x="1653" y="363"/>
                </a:lnTo>
                <a:lnTo>
                  <a:pt x="1653" y="363"/>
                </a:lnTo>
                <a:lnTo>
                  <a:pt x="1654" y="363"/>
                </a:lnTo>
                <a:lnTo>
                  <a:pt x="1654" y="363"/>
                </a:lnTo>
                <a:lnTo>
                  <a:pt x="1654" y="364"/>
                </a:lnTo>
                <a:lnTo>
                  <a:pt x="1655" y="364"/>
                </a:lnTo>
                <a:lnTo>
                  <a:pt x="1656" y="364"/>
                </a:lnTo>
                <a:lnTo>
                  <a:pt x="1657" y="365"/>
                </a:lnTo>
                <a:lnTo>
                  <a:pt x="1658" y="365"/>
                </a:lnTo>
                <a:lnTo>
                  <a:pt x="1659" y="365"/>
                </a:lnTo>
                <a:lnTo>
                  <a:pt x="1659" y="366"/>
                </a:lnTo>
                <a:lnTo>
                  <a:pt x="1659" y="366"/>
                </a:lnTo>
                <a:lnTo>
                  <a:pt x="1660" y="367"/>
                </a:lnTo>
                <a:lnTo>
                  <a:pt x="1661" y="366"/>
                </a:lnTo>
                <a:lnTo>
                  <a:pt x="1661" y="367"/>
                </a:lnTo>
                <a:lnTo>
                  <a:pt x="1662" y="367"/>
                </a:lnTo>
                <a:lnTo>
                  <a:pt x="1663" y="366"/>
                </a:lnTo>
                <a:lnTo>
                  <a:pt x="1664" y="366"/>
                </a:lnTo>
                <a:lnTo>
                  <a:pt x="1664" y="365"/>
                </a:lnTo>
                <a:lnTo>
                  <a:pt x="1665" y="365"/>
                </a:lnTo>
                <a:lnTo>
                  <a:pt x="1665" y="365"/>
                </a:lnTo>
                <a:lnTo>
                  <a:pt x="1666" y="364"/>
                </a:lnTo>
                <a:lnTo>
                  <a:pt x="1667" y="364"/>
                </a:lnTo>
                <a:lnTo>
                  <a:pt x="1668" y="363"/>
                </a:lnTo>
                <a:lnTo>
                  <a:pt x="1669" y="363"/>
                </a:lnTo>
                <a:lnTo>
                  <a:pt x="1669" y="362"/>
                </a:lnTo>
                <a:lnTo>
                  <a:pt x="1669" y="362"/>
                </a:lnTo>
                <a:lnTo>
                  <a:pt x="1670" y="362"/>
                </a:lnTo>
                <a:lnTo>
                  <a:pt x="1671" y="362"/>
                </a:lnTo>
                <a:lnTo>
                  <a:pt x="1671" y="361"/>
                </a:lnTo>
                <a:lnTo>
                  <a:pt x="1672" y="361"/>
                </a:lnTo>
                <a:lnTo>
                  <a:pt x="1673" y="360"/>
                </a:lnTo>
                <a:lnTo>
                  <a:pt x="1674" y="360"/>
                </a:lnTo>
                <a:lnTo>
                  <a:pt x="1675" y="360"/>
                </a:lnTo>
                <a:lnTo>
                  <a:pt x="1675" y="359"/>
                </a:lnTo>
                <a:lnTo>
                  <a:pt x="1675" y="359"/>
                </a:lnTo>
                <a:lnTo>
                  <a:pt x="1675" y="358"/>
                </a:lnTo>
                <a:lnTo>
                  <a:pt x="1676" y="358"/>
                </a:lnTo>
                <a:lnTo>
                  <a:pt x="1677" y="358"/>
                </a:lnTo>
                <a:lnTo>
                  <a:pt x="1677" y="358"/>
                </a:lnTo>
                <a:lnTo>
                  <a:pt x="1678" y="358"/>
                </a:lnTo>
                <a:lnTo>
                  <a:pt x="1679" y="357"/>
                </a:lnTo>
                <a:lnTo>
                  <a:pt x="1680" y="357"/>
                </a:lnTo>
                <a:lnTo>
                  <a:pt x="1680" y="357"/>
                </a:lnTo>
                <a:lnTo>
                  <a:pt x="1681" y="357"/>
                </a:lnTo>
                <a:lnTo>
                  <a:pt x="1682" y="357"/>
                </a:lnTo>
                <a:lnTo>
                  <a:pt x="1683" y="356"/>
                </a:lnTo>
                <a:lnTo>
                  <a:pt x="1683" y="356"/>
                </a:lnTo>
                <a:lnTo>
                  <a:pt x="1684" y="356"/>
                </a:lnTo>
                <a:lnTo>
                  <a:pt x="1685" y="356"/>
                </a:lnTo>
                <a:lnTo>
                  <a:pt x="1685" y="356"/>
                </a:lnTo>
                <a:lnTo>
                  <a:pt x="1686" y="356"/>
                </a:lnTo>
                <a:lnTo>
                  <a:pt x="1686" y="356"/>
                </a:lnTo>
                <a:lnTo>
                  <a:pt x="1687" y="356"/>
                </a:lnTo>
                <a:lnTo>
                  <a:pt x="1688" y="356"/>
                </a:lnTo>
                <a:lnTo>
                  <a:pt x="1689" y="356"/>
                </a:lnTo>
                <a:lnTo>
                  <a:pt x="1689" y="356"/>
                </a:lnTo>
                <a:lnTo>
                  <a:pt x="1690" y="356"/>
                </a:lnTo>
                <a:lnTo>
                  <a:pt x="1690" y="356"/>
                </a:lnTo>
                <a:lnTo>
                  <a:pt x="1691" y="356"/>
                </a:lnTo>
                <a:lnTo>
                  <a:pt x="1692" y="357"/>
                </a:lnTo>
                <a:lnTo>
                  <a:pt x="1693" y="357"/>
                </a:lnTo>
                <a:lnTo>
                  <a:pt x="1693" y="356"/>
                </a:lnTo>
                <a:lnTo>
                  <a:pt x="1694" y="356"/>
                </a:lnTo>
                <a:lnTo>
                  <a:pt x="1695" y="356"/>
                </a:lnTo>
                <a:lnTo>
                  <a:pt x="1695" y="356"/>
                </a:lnTo>
                <a:lnTo>
                  <a:pt x="1695" y="356"/>
                </a:lnTo>
                <a:lnTo>
                  <a:pt x="1696" y="356"/>
                </a:lnTo>
                <a:lnTo>
                  <a:pt x="1696" y="356"/>
                </a:lnTo>
                <a:lnTo>
                  <a:pt x="1697" y="356"/>
                </a:lnTo>
                <a:lnTo>
                  <a:pt x="1698" y="356"/>
                </a:lnTo>
                <a:lnTo>
                  <a:pt x="1699" y="356"/>
                </a:lnTo>
                <a:lnTo>
                  <a:pt x="1700" y="356"/>
                </a:lnTo>
                <a:lnTo>
                  <a:pt x="1700" y="356"/>
                </a:lnTo>
                <a:lnTo>
                  <a:pt x="1701" y="356"/>
                </a:lnTo>
                <a:lnTo>
                  <a:pt x="1701" y="356"/>
                </a:lnTo>
                <a:lnTo>
                  <a:pt x="1702" y="356"/>
                </a:lnTo>
                <a:lnTo>
                  <a:pt x="1703" y="356"/>
                </a:lnTo>
                <a:lnTo>
                  <a:pt x="1704" y="356"/>
                </a:lnTo>
                <a:lnTo>
                  <a:pt x="1705" y="357"/>
                </a:lnTo>
                <a:lnTo>
                  <a:pt x="1705" y="357"/>
                </a:lnTo>
                <a:lnTo>
                  <a:pt x="1706" y="357"/>
                </a:lnTo>
                <a:lnTo>
                  <a:pt x="1707" y="357"/>
                </a:lnTo>
                <a:lnTo>
                  <a:pt x="1707" y="357"/>
                </a:lnTo>
                <a:lnTo>
                  <a:pt x="1707" y="358"/>
                </a:lnTo>
                <a:lnTo>
                  <a:pt x="1708" y="358"/>
                </a:lnTo>
                <a:lnTo>
                  <a:pt x="1709" y="358"/>
                </a:lnTo>
                <a:lnTo>
                  <a:pt x="1710" y="358"/>
                </a:lnTo>
                <a:lnTo>
                  <a:pt x="1711" y="359"/>
                </a:lnTo>
                <a:lnTo>
                  <a:pt x="1711" y="359"/>
                </a:lnTo>
                <a:lnTo>
                  <a:pt x="1712" y="360"/>
                </a:lnTo>
                <a:lnTo>
                  <a:pt x="1713" y="360"/>
                </a:lnTo>
                <a:lnTo>
                  <a:pt x="1713" y="360"/>
                </a:lnTo>
                <a:lnTo>
                  <a:pt x="1714" y="361"/>
                </a:lnTo>
                <a:lnTo>
                  <a:pt x="1715" y="361"/>
                </a:lnTo>
                <a:lnTo>
                  <a:pt x="1716" y="361"/>
                </a:lnTo>
                <a:lnTo>
                  <a:pt x="1716" y="362"/>
                </a:lnTo>
                <a:lnTo>
                  <a:pt x="1717" y="362"/>
                </a:lnTo>
                <a:lnTo>
                  <a:pt x="1718" y="362"/>
                </a:lnTo>
                <a:lnTo>
                  <a:pt x="1718" y="362"/>
                </a:lnTo>
                <a:lnTo>
                  <a:pt x="1719" y="362"/>
                </a:lnTo>
                <a:lnTo>
                  <a:pt x="1720" y="362"/>
                </a:lnTo>
                <a:lnTo>
                  <a:pt x="1720" y="362"/>
                </a:lnTo>
                <a:lnTo>
                  <a:pt x="1720" y="363"/>
                </a:lnTo>
                <a:lnTo>
                  <a:pt x="1721" y="363"/>
                </a:lnTo>
                <a:lnTo>
                  <a:pt x="1721" y="363"/>
                </a:lnTo>
                <a:lnTo>
                  <a:pt x="1721" y="364"/>
                </a:lnTo>
                <a:lnTo>
                  <a:pt x="1722" y="364"/>
                </a:lnTo>
                <a:lnTo>
                  <a:pt x="1723" y="365"/>
                </a:lnTo>
                <a:lnTo>
                  <a:pt x="1724" y="366"/>
                </a:lnTo>
                <a:lnTo>
                  <a:pt x="1725" y="367"/>
                </a:lnTo>
                <a:lnTo>
                  <a:pt x="1726" y="367"/>
                </a:lnTo>
                <a:lnTo>
                  <a:pt x="1726" y="367"/>
                </a:lnTo>
                <a:lnTo>
                  <a:pt x="1726" y="367"/>
                </a:lnTo>
                <a:lnTo>
                  <a:pt x="1726" y="368"/>
                </a:lnTo>
                <a:lnTo>
                  <a:pt x="1727" y="368"/>
                </a:lnTo>
                <a:lnTo>
                  <a:pt x="1728" y="368"/>
                </a:lnTo>
                <a:lnTo>
                  <a:pt x="1728" y="369"/>
                </a:lnTo>
                <a:lnTo>
                  <a:pt x="1729" y="369"/>
                </a:lnTo>
                <a:lnTo>
                  <a:pt x="1730" y="369"/>
                </a:lnTo>
                <a:lnTo>
                  <a:pt x="1731" y="369"/>
                </a:lnTo>
                <a:lnTo>
                  <a:pt x="1731" y="370"/>
                </a:lnTo>
                <a:lnTo>
                  <a:pt x="1731" y="371"/>
                </a:lnTo>
                <a:lnTo>
                  <a:pt x="1732" y="371"/>
                </a:lnTo>
                <a:lnTo>
                  <a:pt x="1733" y="372"/>
                </a:lnTo>
                <a:lnTo>
                  <a:pt x="1734" y="372"/>
                </a:lnTo>
                <a:lnTo>
                  <a:pt x="1735" y="372"/>
                </a:lnTo>
                <a:lnTo>
                  <a:pt x="1736" y="373"/>
                </a:lnTo>
                <a:lnTo>
                  <a:pt x="1736" y="373"/>
                </a:lnTo>
                <a:lnTo>
                  <a:pt x="1736" y="374"/>
                </a:lnTo>
                <a:lnTo>
                  <a:pt x="1737" y="374"/>
                </a:lnTo>
                <a:lnTo>
                  <a:pt x="1737" y="375"/>
                </a:lnTo>
                <a:lnTo>
                  <a:pt x="1738" y="376"/>
                </a:lnTo>
                <a:lnTo>
                  <a:pt x="1739" y="376"/>
                </a:lnTo>
                <a:lnTo>
                  <a:pt x="1740" y="376"/>
                </a:lnTo>
                <a:lnTo>
                  <a:pt x="1740" y="377"/>
                </a:lnTo>
                <a:lnTo>
                  <a:pt x="1741" y="377"/>
                </a:lnTo>
                <a:lnTo>
                  <a:pt x="1741" y="377"/>
                </a:lnTo>
                <a:lnTo>
                  <a:pt x="1742" y="377"/>
                </a:lnTo>
                <a:lnTo>
                  <a:pt x="1743" y="378"/>
                </a:lnTo>
                <a:lnTo>
                  <a:pt x="1744" y="378"/>
                </a:lnTo>
                <a:lnTo>
                  <a:pt x="1744" y="379"/>
                </a:lnTo>
                <a:lnTo>
                  <a:pt x="1744" y="379"/>
                </a:lnTo>
                <a:lnTo>
                  <a:pt x="1745" y="380"/>
                </a:lnTo>
                <a:lnTo>
                  <a:pt x="1746" y="381"/>
                </a:lnTo>
                <a:lnTo>
                  <a:pt x="1747" y="382"/>
                </a:lnTo>
                <a:lnTo>
                  <a:pt x="1747" y="382"/>
                </a:lnTo>
                <a:lnTo>
                  <a:pt x="1748" y="381"/>
                </a:lnTo>
                <a:lnTo>
                  <a:pt x="1749" y="381"/>
                </a:lnTo>
                <a:lnTo>
                  <a:pt x="1750" y="381"/>
                </a:lnTo>
                <a:lnTo>
                  <a:pt x="1750" y="382"/>
                </a:lnTo>
                <a:lnTo>
                  <a:pt x="1750" y="382"/>
                </a:lnTo>
                <a:lnTo>
                  <a:pt x="1751" y="382"/>
                </a:lnTo>
                <a:lnTo>
                  <a:pt x="1751" y="381"/>
                </a:lnTo>
                <a:lnTo>
                  <a:pt x="1752" y="381"/>
                </a:lnTo>
                <a:lnTo>
                  <a:pt x="1752" y="381"/>
                </a:lnTo>
                <a:lnTo>
                  <a:pt x="1753" y="381"/>
                </a:lnTo>
                <a:lnTo>
                  <a:pt x="1754" y="381"/>
                </a:lnTo>
                <a:lnTo>
                  <a:pt x="1755" y="381"/>
                </a:lnTo>
                <a:lnTo>
                  <a:pt x="1756" y="381"/>
                </a:lnTo>
                <a:lnTo>
                  <a:pt x="1756" y="382"/>
                </a:lnTo>
                <a:lnTo>
                  <a:pt x="1757" y="382"/>
                </a:lnTo>
                <a:lnTo>
                  <a:pt x="1757" y="382"/>
                </a:lnTo>
                <a:lnTo>
                  <a:pt x="1758" y="382"/>
                </a:lnTo>
                <a:lnTo>
                  <a:pt x="1759" y="382"/>
                </a:lnTo>
                <a:lnTo>
                  <a:pt x="1760" y="382"/>
                </a:lnTo>
                <a:lnTo>
                  <a:pt x="1761" y="382"/>
                </a:lnTo>
                <a:lnTo>
                  <a:pt x="1762" y="382"/>
                </a:lnTo>
                <a:lnTo>
                  <a:pt x="1762" y="382"/>
                </a:lnTo>
                <a:lnTo>
                  <a:pt x="1762" y="382"/>
                </a:lnTo>
                <a:lnTo>
                  <a:pt x="1763" y="382"/>
                </a:lnTo>
                <a:lnTo>
                  <a:pt x="1764" y="383"/>
                </a:lnTo>
                <a:lnTo>
                  <a:pt x="1765" y="383"/>
                </a:lnTo>
                <a:lnTo>
                  <a:pt x="1766" y="383"/>
                </a:lnTo>
                <a:lnTo>
                  <a:pt x="1767" y="383"/>
                </a:lnTo>
                <a:lnTo>
                  <a:pt x="1767" y="384"/>
                </a:lnTo>
                <a:lnTo>
                  <a:pt x="1767" y="385"/>
                </a:lnTo>
                <a:lnTo>
                  <a:pt x="1768" y="386"/>
                </a:lnTo>
                <a:lnTo>
                  <a:pt x="1768" y="387"/>
                </a:lnTo>
                <a:lnTo>
                  <a:pt x="1769" y="388"/>
                </a:lnTo>
                <a:lnTo>
                  <a:pt x="1770" y="388"/>
                </a:lnTo>
                <a:lnTo>
                  <a:pt x="1771" y="389"/>
                </a:lnTo>
                <a:lnTo>
                  <a:pt x="1771" y="391"/>
                </a:lnTo>
                <a:lnTo>
                  <a:pt x="1772" y="391"/>
                </a:lnTo>
                <a:lnTo>
                  <a:pt x="1772" y="392"/>
                </a:lnTo>
                <a:lnTo>
                  <a:pt x="1772" y="393"/>
                </a:lnTo>
                <a:lnTo>
                  <a:pt x="1772" y="393"/>
                </a:lnTo>
                <a:lnTo>
                  <a:pt x="1773" y="393"/>
                </a:lnTo>
                <a:lnTo>
                  <a:pt x="1774" y="395"/>
                </a:lnTo>
                <a:lnTo>
                  <a:pt x="1774" y="396"/>
                </a:lnTo>
                <a:lnTo>
                  <a:pt x="1775" y="397"/>
                </a:lnTo>
                <a:lnTo>
                  <a:pt x="1776" y="398"/>
                </a:lnTo>
                <a:lnTo>
                  <a:pt x="1776" y="398"/>
                </a:lnTo>
                <a:lnTo>
                  <a:pt x="1777" y="399"/>
                </a:lnTo>
                <a:lnTo>
                  <a:pt x="1778" y="400"/>
                </a:lnTo>
                <a:lnTo>
                  <a:pt x="1778" y="401"/>
                </a:lnTo>
                <a:lnTo>
                  <a:pt x="1778" y="402"/>
                </a:lnTo>
                <a:lnTo>
                  <a:pt x="1779" y="403"/>
                </a:lnTo>
                <a:lnTo>
                  <a:pt x="1780" y="404"/>
                </a:lnTo>
                <a:lnTo>
                  <a:pt x="1780" y="406"/>
                </a:lnTo>
                <a:lnTo>
                  <a:pt x="1781" y="407"/>
                </a:lnTo>
                <a:lnTo>
                  <a:pt x="1782" y="407"/>
                </a:lnTo>
                <a:lnTo>
                  <a:pt x="1782" y="408"/>
                </a:lnTo>
                <a:lnTo>
                  <a:pt x="1783" y="408"/>
                </a:lnTo>
                <a:lnTo>
                  <a:pt x="1783" y="409"/>
                </a:lnTo>
                <a:lnTo>
                  <a:pt x="1783" y="409"/>
                </a:lnTo>
                <a:lnTo>
                  <a:pt x="1784" y="410"/>
                </a:lnTo>
                <a:lnTo>
                  <a:pt x="1785" y="411"/>
                </a:lnTo>
                <a:lnTo>
                  <a:pt x="1786" y="412"/>
                </a:lnTo>
                <a:lnTo>
                  <a:pt x="1786" y="413"/>
                </a:lnTo>
                <a:lnTo>
                  <a:pt x="1787" y="413"/>
                </a:lnTo>
                <a:lnTo>
                  <a:pt x="1788" y="414"/>
                </a:lnTo>
                <a:lnTo>
                  <a:pt x="1788" y="416"/>
                </a:lnTo>
                <a:lnTo>
                  <a:pt x="1789" y="417"/>
                </a:lnTo>
                <a:lnTo>
                  <a:pt x="1790" y="418"/>
                </a:lnTo>
                <a:lnTo>
                  <a:pt x="1791" y="419"/>
                </a:lnTo>
                <a:lnTo>
                  <a:pt x="1792" y="419"/>
                </a:lnTo>
                <a:lnTo>
                  <a:pt x="1792" y="419"/>
                </a:lnTo>
                <a:lnTo>
                  <a:pt x="1792" y="420"/>
                </a:lnTo>
                <a:lnTo>
                  <a:pt x="1793" y="420"/>
                </a:lnTo>
                <a:lnTo>
                  <a:pt x="1793" y="421"/>
                </a:lnTo>
                <a:lnTo>
                  <a:pt x="1793" y="421"/>
                </a:lnTo>
                <a:lnTo>
                  <a:pt x="1793" y="422"/>
                </a:lnTo>
                <a:lnTo>
                  <a:pt x="1794" y="422"/>
                </a:lnTo>
                <a:lnTo>
                  <a:pt x="1795" y="422"/>
                </a:lnTo>
                <a:lnTo>
                  <a:pt x="1795" y="423"/>
                </a:lnTo>
                <a:lnTo>
                  <a:pt x="1796" y="423"/>
                </a:lnTo>
                <a:lnTo>
                  <a:pt x="1797" y="424"/>
                </a:lnTo>
                <a:lnTo>
                  <a:pt x="1798" y="424"/>
                </a:lnTo>
                <a:lnTo>
                  <a:pt x="1798" y="424"/>
                </a:lnTo>
                <a:lnTo>
                  <a:pt x="1798" y="424"/>
                </a:lnTo>
                <a:lnTo>
                  <a:pt x="1798" y="424"/>
                </a:lnTo>
                <a:lnTo>
                  <a:pt x="1799" y="424"/>
                </a:lnTo>
                <a:lnTo>
                  <a:pt x="1800" y="425"/>
                </a:lnTo>
                <a:lnTo>
                  <a:pt x="1801" y="426"/>
                </a:lnTo>
                <a:lnTo>
                  <a:pt x="1802" y="427"/>
                </a:lnTo>
                <a:lnTo>
                  <a:pt x="1803" y="427"/>
                </a:lnTo>
                <a:lnTo>
                  <a:pt x="1803" y="428"/>
                </a:lnTo>
                <a:lnTo>
                  <a:pt x="1804" y="428"/>
                </a:lnTo>
                <a:lnTo>
                  <a:pt x="1804" y="429"/>
                </a:lnTo>
                <a:lnTo>
                  <a:pt x="1804" y="429"/>
                </a:lnTo>
                <a:lnTo>
                  <a:pt x="1805" y="429"/>
                </a:lnTo>
                <a:lnTo>
                  <a:pt x="1806" y="430"/>
                </a:lnTo>
                <a:lnTo>
                  <a:pt x="1807" y="431"/>
                </a:lnTo>
                <a:lnTo>
                  <a:pt x="1808" y="431"/>
                </a:lnTo>
                <a:lnTo>
                  <a:pt x="1808" y="432"/>
                </a:lnTo>
                <a:lnTo>
                  <a:pt x="1809" y="433"/>
                </a:lnTo>
                <a:lnTo>
                  <a:pt x="1810" y="433"/>
                </a:lnTo>
                <a:lnTo>
                  <a:pt x="1810" y="433"/>
                </a:lnTo>
                <a:lnTo>
                  <a:pt x="1811" y="433"/>
                </a:lnTo>
                <a:lnTo>
                  <a:pt x="1812" y="434"/>
                </a:lnTo>
                <a:lnTo>
                  <a:pt x="1813" y="434"/>
                </a:lnTo>
                <a:lnTo>
                  <a:pt x="1814" y="434"/>
                </a:lnTo>
                <a:lnTo>
                  <a:pt x="1814" y="434"/>
                </a:lnTo>
                <a:lnTo>
                  <a:pt x="1815" y="434"/>
                </a:lnTo>
                <a:lnTo>
                  <a:pt x="1815" y="434"/>
                </a:lnTo>
                <a:lnTo>
                  <a:pt x="1816" y="434"/>
                </a:lnTo>
                <a:lnTo>
                  <a:pt x="1816" y="434"/>
                </a:lnTo>
                <a:lnTo>
                  <a:pt x="1817" y="435"/>
                </a:lnTo>
                <a:lnTo>
                  <a:pt x="1818" y="435"/>
                </a:lnTo>
                <a:lnTo>
                  <a:pt x="1819" y="436"/>
                </a:lnTo>
                <a:lnTo>
                  <a:pt x="1819" y="437"/>
                </a:lnTo>
                <a:lnTo>
                  <a:pt x="1820" y="437"/>
                </a:lnTo>
                <a:lnTo>
                  <a:pt x="1821" y="438"/>
                </a:lnTo>
                <a:lnTo>
                  <a:pt x="1822" y="438"/>
                </a:lnTo>
                <a:lnTo>
                  <a:pt x="1823" y="438"/>
                </a:lnTo>
                <a:lnTo>
                  <a:pt x="1823" y="439"/>
                </a:lnTo>
                <a:lnTo>
                  <a:pt x="1824" y="439"/>
                </a:lnTo>
                <a:lnTo>
                  <a:pt x="1824" y="439"/>
                </a:lnTo>
                <a:lnTo>
                  <a:pt x="1825" y="439"/>
                </a:lnTo>
                <a:lnTo>
                  <a:pt x="1825" y="439"/>
                </a:lnTo>
                <a:lnTo>
                  <a:pt x="1826" y="439"/>
                </a:lnTo>
                <a:lnTo>
                  <a:pt x="1827" y="439"/>
                </a:lnTo>
                <a:lnTo>
                  <a:pt x="1828" y="439"/>
                </a:lnTo>
                <a:lnTo>
                  <a:pt x="1829" y="439"/>
                </a:lnTo>
                <a:lnTo>
                  <a:pt x="1829" y="439"/>
                </a:lnTo>
                <a:lnTo>
                  <a:pt x="1829" y="440"/>
                </a:lnTo>
                <a:lnTo>
                  <a:pt x="1830" y="440"/>
                </a:lnTo>
                <a:lnTo>
                  <a:pt x="1831" y="440"/>
                </a:lnTo>
                <a:lnTo>
                  <a:pt x="1832" y="440"/>
                </a:lnTo>
                <a:lnTo>
                  <a:pt x="1833" y="440"/>
                </a:lnTo>
                <a:lnTo>
                  <a:pt x="1834" y="439"/>
                </a:lnTo>
                <a:lnTo>
                  <a:pt x="1834" y="439"/>
                </a:lnTo>
                <a:lnTo>
                  <a:pt x="1834" y="439"/>
                </a:lnTo>
                <a:lnTo>
                  <a:pt x="1834" y="439"/>
                </a:lnTo>
                <a:lnTo>
                  <a:pt x="1835" y="439"/>
                </a:lnTo>
                <a:lnTo>
                  <a:pt x="1836" y="439"/>
                </a:lnTo>
                <a:lnTo>
                  <a:pt x="1837" y="439"/>
                </a:lnTo>
                <a:lnTo>
                  <a:pt x="1838" y="439"/>
                </a:lnTo>
                <a:lnTo>
                  <a:pt x="1838" y="438"/>
                </a:lnTo>
                <a:lnTo>
                  <a:pt x="1839" y="438"/>
                </a:lnTo>
                <a:lnTo>
                  <a:pt x="1839" y="438"/>
                </a:lnTo>
                <a:lnTo>
                  <a:pt x="1840" y="438"/>
                </a:lnTo>
                <a:lnTo>
                  <a:pt x="1840" y="438"/>
                </a:lnTo>
                <a:lnTo>
                  <a:pt x="1840" y="438"/>
                </a:lnTo>
                <a:lnTo>
                  <a:pt x="1841" y="438"/>
                </a:lnTo>
                <a:lnTo>
                  <a:pt x="1842" y="438"/>
                </a:lnTo>
                <a:lnTo>
                  <a:pt x="1843" y="438"/>
                </a:lnTo>
                <a:lnTo>
                  <a:pt x="1843" y="437"/>
                </a:lnTo>
                <a:lnTo>
                  <a:pt x="1844" y="437"/>
                </a:lnTo>
                <a:lnTo>
                  <a:pt x="1844" y="437"/>
                </a:lnTo>
                <a:lnTo>
                  <a:pt x="1845" y="437"/>
                </a:lnTo>
                <a:lnTo>
                  <a:pt x="1846" y="437"/>
                </a:lnTo>
                <a:lnTo>
                  <a:pt x="1846" y="436"/>
                </a:lnTo>
                <a:lnTo>
                  <a:pt x="1846" y="436"/>
                </a:lnTo>
                <a:lnTo>
                  <a:pt x="1847" y="436"/>
                </a:lnTo>
                <a:lnTo>
                  <a:pt x="1848" y="436"/>
                </a:lnTo>
                <a:lnTo>
                  <a:pt x="1849" y="435"/>
                </a:lnTo>
                <a:lnTo>
                  <a:pt x="1850" y="435"/>
                </a:lnTo>
                <a:lnTo>
                  <a:pt x="1850" y="435"/>
                </a:lnTo>
                <a:lnTo>
                  <a:pt x="1851" y="435"/>
                </a:lnTo>
                <a:lnTo>
                  <a:pt x="1852" y="436"/>
                </a:lnTo>
                <a:lnTo>
                  <a:pt x="1853" y="436"/>
                </a:lnTo>
                <a:lnTo>
                  <a:pt x="1853" y="436"/>
                </a:lnTo>
                <a:lnTo>
                  <a:pt x="1854" y="436"/>
                </a:lnTo>
                <a:lnTo>
                  <a:pt x="1855" y="437"/>
                </a:lnTo>
                <a:lnTo>
                  <a:pt x="1855" y="437"/>
                </a:lnTo>
                <a:lnTo>
                  <a:pt x="1856" y="437"/>
                </a:lnTo>
                <a:lnTo>
                  <a:pt x="1857" y="437"/>
                </a:lnTo>
                <a:lnTo>
                  <a:pt x="1858" y="438"/>
                </a:lnTo>
                <a:lnTo>
                  <a:pt x="1859" y="438"/>
                </a:lnTo>
                <a:lnTo>
                  <a:pt x="1859" y="438"/>
                </a:lnTo>
                <a:lnTo>
                  <a:pt x="1860" y="438"/>
                </a:lnTo>
                <a:lnTo>
                  <a:pt x="1860" y="438"/>
                </a:lnTo>
                <a:lnTo>
                  <a:pt x="1861" y="439"/>
                </a:lnTo>
                <a:lnTo>
                  <a:pt x="1862" y="439"/>
                </a:lnTo>
                <a:lnTo>
                  <a:pt x="1863" y="439"/>
                </a:lnTo>
                <a:lnTo>
                  <a:pt x="1864" y="440"/>
                </a:lnTo>
                <a:lnTo>
                  <a:pt x="1865" y="440"/>
                </a:lnTo>
                <a:lnTo>
                  <a:pt x="1865" y="441"/>
                </a:lnTo>
                <a:lnTo>
                  <a:pt x="1865" y="442"/>
                </a:lnTo>
                <a:lnTo>
                  <a:pt x="1866" y="442"/>
                </a:lnTo>
                <a:lnTo>
                  <a:pt x="1867" y="442"/>
                </a:lnTo>
                <a:lnTo>
                  <a:pt x="1867" y="443"/>
                </a:lnTo>
                <a:lnTo>
                  <a:pt x="1868" y="443"/>
                </a:lnTo>
                <a:lnTo>
                  <a:pt x="1869" y="444"/>
                </a:lnTo>
                <a:lnTo>
                  <a:pt x="1870" y="444"/>
                </a:lnTo>
                <a:lnTo>
                  <a:pt x="1870" y="444"/>
                </a:lnTo>
                <a:lnTo>
                  <a:pt x="1870" y="444"/>
                </a:lnTo>
                <a:lnTo>
                  <a:pt x="1871" y="445"/>
                </a:lnTo>
                <a:lnTo>
                  <a:pt x="1872" y="445"/>
                </a:lnTo>
                <a:lnTo>
                  <a:pt x="1873" y="445"/>
                </a:lnTo>
                <a:lnTo>
                  <a:pt x="1874" y="445"/>
                </a:lnTo>
                <a:lnTo>
                  <a:pt x="1875" y="445"/>
                </a:lnTo>
                <a:lnTo>
                  <a:pt x="1875" y="445"/>
                </a:lnTo>
                <a:lnTo>
                  <a:pt x="1876" y="445"/>
                </a:lnTo>
                <a:lnTo>
                  <a:pt x="1877" y="446"/>
                </a:lnTo>
                <a:lnTo>
                  <a:pt x="1877" y="446"/>
                </a:lnTo>
                <a:lnTo>
                  <a:pt x="1878" y="446"/>
                </a:lnTo>
                <a:lnTo>
                  <a:pt x="1878" y="445"/>
                </a:lnTo>
                <a:lnTo>
                  <a:pt x="1879" y="445"/>
                </a:lnTo>
                <a:lnTo>
                  <a:pt x="1880" y="445"/>
                </a:lnTo>
                <a:lnTo>
                  <a:pt x="1880" y="445"/>
                </a:lnTo>
                <a:lnTo>
                  <a:pt x="1880" y="446"/>
                </a:lnTo>
                <a:lnTo>
                  <a:pt x="1881" y="446"/>
                </a:lnTo>
                <a:lnTo>
                  <a:pt x="1882" y="446"/>
                </a:lnTo>
                <a:lnTo>
                  <a:pt x="1883" y="447"/>
                </a:lnTo>
                <a:lnTo>
                  <a:pt x="1883" y="447"/>
                </a:lnTo>
                <a:lnTo>
                  <a:pt x="1884" y="447"/>
                </a:lnTo>
                <a:lnTo>
                  <a:pt x="1885" y="448"/>
                </a:lnTo>
                <a:lnTo>
                  <a:pt x="1886" y="448"/>
                </a:lnTo>
                <a:lnTo>
                  <a:pt x="1886" y="448"/>
                </a:lnTo>
                <a:lnTo>
                  <a:pt x="1887" y="448"/>
                </a:lnTo>
                <a:lnTo>
                  <a:pt x="1888" y="449"/>
                </a:lnTo>
                <a:lnTo>
                  <a:pt x="1889" y="449"/>
                </a:lnTo>
                <a:lnTo>
                  <a:pt x="1889" y="449"/>
                </a:lnTo>
                <a:lnTo>
                  <a:pt x="1889" y="449"/>
                </a:lnTo>
                <a:lnTo>
                  <a:pt x="1890" y="449"/>
                </a:lnTo>
                <a:lnTo>
                  <a:pt x="1891" y="449"/>
                </a:lnTo>
                <a:lnTo>
                  <a:pt x="1891" y="450"/>
                </a:lnTo>
                <a:lnTo>
                  <a:pt x="1892" y="451"/>
                </a:lnTo>
                <a:lnTo>
                  <a:pt x="1893" y="451"/>
                </a:lnTo>
                <a:lnTo>
                  <a:pt x="1894" y="452"/>
                </a:lnTo>
                <a:lnTo>
                  <a:pt x="1895" y="453"/>
                </a:lnTo>
                <a:lnTo>
                  <a:pt x="1895" y="454"/>
                </a:lnTo>
                <a:lnTo>
                  <a:pt x="1895" y="454"/>
                </a:lnTo>
                <a:lnTo>
                  <a:pt x="1895" y="455"/>
                </a:lnTo>
                <a:lnTo>
                  <a:pt x="1896" y="455"/>
                </a:lnTo>
                <a:lnTo>
                  <a:pt x="1896" y="455"/>
                </a:lnTo>
                <a:lnTo>
                  <a:pt x="1896" y="455"/>
                </a:lnTo>
                <a:lnTo>
                  <a:pt x="1897" y="455"/>
                </a:lnTo>
                <a:lnTo>
                  <a:pt x="1898" y="455"/>
                </a:lnTo>
                <a:lnTo>
                  <a:pt x="1898" y="456"/>
                </a:lnTo>
                <a:lnTo>
                  <a:pt x="1899" y="456"/>
                </a:lnTo>
                <a:lnTo>
                  <a:pt x="1900" y="456"/>
                </a:lnTo>
                <a:lnTo>
                  <a:pt x="1901" y="456"/>
                </a:lnTo>
                <a:lnTo>
                  <a:pt x="1901" y="457"/>
                </a:lnTo>
                <a:lnTo>
                  <a:pt x="1901" y="457"/>
                </a:lnTo>
                <a:lnTo>
                  <a:pt x="1901" y="457"/>
                </a:lnTo>
                <a:lnTo>
                  <a:pt x="1902" y="457"/>
                </a:lnTo>
                <a:lnTo>
                  <a:pt x="1903" y="458"/>
                </a:lnTo>
                <a:lnTo>
                  <a:pt x="1904" y="458"/>
                </a:lnTo>
                <a:lnTo>
                  <a:pt x="1905" y="458"/>
                </a:lnTo>
                <a:lnTo>
                  <a:pt x="1906" y="458"/>
                </a:lnTo>
                <a:lnTo>
                  <a:pt x="1906" y="459"/>
                </a:lnTo>
                <a:lnTo>
                  <a:pt x="1906" y="459"/>
                </a:lnTo>
                <a:lnTo>
                  <a:pt x="1907" y="459"/>
                </a:lnTo>
                <a:lnTo>
                  <a:pt x="1907" y="460"/>
                </a:lnTo>
                <a:lnTo>
                  <a:pt x="1908" y="460"/>
                </a:lnTo>
                <a:lnTo>
                  <a:pt x="1909" y="460"/>
                </a:lnTo>
                <a:lnTo>
                  <a:pt x="1910" y="460"/>
                </a:lnTo>
                <a:lnTo>
                  <a:pt x="1911" y="460"/>
                </a:lnTo>
                <a:lnTo>
                  <a:pt x="1911" y="460"/>
                </a:lnTo>
                <a:lnTo>
                  <a:pt x="1912" y="460"/>
                </a:lnTo>
                <a:lnTo>
                  <a:pt x="1913" y="460"/>
                </a:lnTo>
                <a:lnTo>
                  <a:pt x="1913" y="461"/>
                </a:lnTo>
                <a:lnTo>
                  <a:pt x="1914" y="461"/>
                </a:lnTo>
                <a:lnTo>
                  <a:pt x="1915" y="462"/>
                </a:lnTo>
                <a:lnTo>
                  <a:pt x="1916" y="462"/>
                </a:lnTo>
                <a:lnTo>
                  <a:pt x="1916" y="463"/>
                </a:lnTo>
                <a:lnTo>
                  <a:pt x="1917" y="463"/>
                </a:lnTo>
                <a:lnTo>
                  <a:pt x="1918" y="464"/>
                </a:lnTo>
                <a:lnTo>
                  <a:pt x="1919" y="464"/>
                </a:lnTo>
                <a:lnTo>
                  <a:pt x="1919" y="464"/>
                </a:lnTo>
                <a:lnTo>
                  <a:pt x="1920" y="465"/>
                </a:lnTo>
                <a:lnTo>
                  <a:pt x="1921" y="465"/>
                </a:lnTo>
                <a:lnTo>
                  <a:pt x="1921" y="465"/>
                </a:lnTo>
                <a:lnTo>
                  <a:pt x="1922" y="465"/>
                </a:lnTo>
                <a:lnTo>
                  <a:pt x="1922" y="465"/>
                </a:lnTo>
                <a:lnTo>
                  <a:pt x="1922" y="465"/>
                </a:lnTo>
                <a:lnTo>
                  <a:pt x="1923" y="465"/>
                </a:lnTo>
                <a:lnTo>
                  <a:pt x="1924" y="465"/>
                </a:lnTo>
                <a:lnTo>
                  <a:pt x="1925" y="466"/>
                </a:lnTo>
                <a:lnTo>
                  <a:pt x="1925" y="467"/>
                </a:lnTo>
                <a:lnTo>
                  <a:pt x="1925" y="468"/>
                </a:lnTo>
                <a:lnTo>
                  <a:pt x="1926" y="468"/>
                </a:lnTo>
                <a:lnTo>
                  <a:pt x="1926" y="469"/>
                </a:lnTo>
                <a:lnTo>
                  <a:pt x="1927" y="470"/>
                </a:lnTo>
                <a:lnTo>
                  <a:pt x="1927" y="470"/>
                </a:lnTo>
                <a:lnTo>
                  <a:pt x="1928" y="470"/>
                </a:lnTo>
                <a:lnTo>
                  <a:pt x="1929" y="471"/>
                </a:lnTo>
                <a:lnTo>
                  <a:pt x="1930" y="472"/>
                </a:lnTo>
                <a:lnTo>
                  <a:pt x="1931" y="473"/>
                </a:lnTo>
                <a:lnTo>
                  <a:pt x="1932" y="473"/>
                </a:lnTo>
                <a:lnTo>
                  <a:pt x="1932" y="474"/>
                </a:lnTo>
                <a:lnTo>
                  <a:pt x="1932" y="474"/>
                </a:lnTo>
                <a:lnTo>
                  <a:pt x="1932" y="475"/>
                </a:lnTo>
                <a:lnTo>
                  <a:pt x="1932" y="475"/>
                </a:lnTo>
                <a:lnTo>
                  <a:pt x="1932" y="475"/>
                </a:lnTo>
                <a:lnTo>
                  <a:pt x="1933" y="475"/>
                </a:lnTo>
                <a:lnTo>
                  <a:pt x="1934" y="476"/>
                </a:lnTo>
                <a:lnTo>
                  <a:pt x="1935" y="477"/>
                </a:lnTo>
                <a:lnTo>
                  <a:pt x="1936" y="478"/>
                </a:lnTo>
                <a:lnTo>
                  <a:pt x="1937" y="478"/>
                </a:lnTo>
                <a:lnTo>
                  <a:pt x="1937" y="479"/>
                </a:lnTo>
                <a:lnTo>
                  <a:pt x="1937" y="479"/>
                </a:lnTo>
                <a:lnTo>
                  <a:pt x="1938" y="480"/>
                </a:lnTo>
                <a:lnTo>
                  <a:pt x="1939" y="480"/>
                </a:lnTo>
                <a:lnTo>
                  <a:pt x="1940" y="480"/>
                </a:lnTo>
                <a:lnTo>
                  <a:pt x="1941" y="481"/>
                </a:lnTo>
                <a:lnTo>
                  <a:pt x="1942" y="482"/>
                </a:lnTo>
                <a:lnTo>
                  <a:pt x="1942" y="482"/>
                </a:lnTo>
                <a:lnTo>
                  <a:pt x="1942" y="483"/>
                </a:lnTo>
                <a:lnTo>
                  <a:pt x="1943" y="483"/>
                </a:lnTo>
                <a:lnTo>
                  <a:pt x="1943" y="484"/>
                </a:lnTo>
                <a:lnTo>
                  <a:pt x="1944" y="484"/>
                </a:lnTo>
                <a:lnTo>
                  <a:pt x="1945" y="485"/>
                </a:lnTo>
                <a:lnTo>
                  <a:pt x="1945" y="485"/>
                </a:lnTo>
                <a:lnTo>
                  <a:pt x="1946" y="485"/>
                </a:lnTo>
                <a:lnTo>
                  <a:pt x="1947" y="486"/>
                </a:lnTo>
                <a:lnTo>
                  <a:pt x="1947" y="487"/>
                </a:lnTo>
                <a:lnTo>
                  <a:pt x="1948" y="487"/>
                </a:lnTo>
                <a:lnTo>
                  <a:pt x="1948" y="488"/>
                </a:lnTo>
                <a:lnTo>
                  <a:pt x="1949" y="488"/>
                </a:lnTo>
                <a:lnTo>
                  <a:pt x="1949" y="489"/>
                </a:lnTo>
                <a:lnTo>
                  <a:pt x="1950" y="489"/>
                </a:lnTo>
                <a:lnTo>
                  <a:pt x="1951" y="490"/>
                </a:lnTo>
                <a:lnTo>
                  <a:pt x="1952" y="491"/>
                </a:lnTo>
                <a:lnTo>
                  <a:pt x="1952" y="491"/>
                </a:lnTo>
                <a:lnTo>
                  <a:pt x="1953" y="491"/>
                </a:lnTo>
                <a:lnTo>
                  <a:pt x="1953" y="491"/>
                </a:lnTo>
                <a:lnTo>
                  <a:pt x="1954" y="491"/>
                </a:lnTo>
                <a:lnTo>
                  <a:pt x="1955" y="491"/>
                </a:lnTo>
                <a:lnTo>
                  <a:pt x="1956" y="492"/>
                </a:lnTo>
                <a:lnTo>
                  <a:pt x="1956" y="492"/>
                </a:lnTo>
                <a:lnTo>
                  <a:pt x="1957" y="492"/>
                </a:lnTo>
                <a:lnTo>
                  <a:pt x="1958" y="493"/>
                </a:lnTo>
                <a:lnTo>
                  <a:pt x="1958" y="493"/>
                </a:lnTo>
                <a:lnTo>
                  <a:pt x="1959" y="494"/>
                </a:lnTo>
                <a:lnTo>
                  <a:pt x="1960" y="494"/>
                </a:lnTo>
                <a:lnTo>
                  <a:pt x="1960" y="495"/>
                </a:lnTo>
                <a:lnTo>
                  <a:pt x="1961" y="496"/>
                </a:lnTo>
                <a:lnTo>
                  <a:pt x="1962" y="496"/>
                </a:lnTo>
                <a:lnTo>
                  <a:pt x="1962" y="496"/>
                </a:lnTo>
                <a:lnTo>
                  <a:pt x="1963" y="496"/>
                </a:lnTo>
                <a:lnTo>
                  <a:pt x="1963" y="496"/>
                </a:lnTo>
                <a:lnTo>
                  <a:pt x="1963" y="497"/>
                </a:lnTo>
                <a:lnTo>
                  <a:pt x="1964" y="497"/>
                </a:lnTo>
                <a:lnTo>
                  <a:pt x="1965" y="497"/>
                </a:lnTo>
                <a:lnTo>
                  <a:pt x="1965" y="498"/>
                </a:lnTo>
                <a:lnTo>
                  <a:pt x="1966" y="498"/>
                </a:lnTo>
                <a:lnTo>
                  <a:pt x="1967" y="498"/>
                </a:lnTo>
                <a:lnTo>
                  <a:pt x="1968" y="499"/>
                </a:lnTo>
                <a:lnTo>
                  <a:pt x="1968" y="499"/>
                </a:lnTo>
                <a:lnTo>
                  <a:pt x="1968" y="500"/>
                </a:lnTo>
                <a:lnTo>
                  <a:pt x="1968" y="500"/>
                </a:lnTo>
                <a:lnTo>
                  <a:pt x="1969" y="501"/>
                </a:lnTo>
                <a:lnTo>
                  <a:pt x="1970" y="501"/>
                </a:lnTo>
                <a:lnTo>
                  <a:pt x="1971" y="501"/>
                </a:lnTo>
                <a:lnTo>
                  <a:pt x="1972" y="501"/>
                </a:lnTo>
                <a:lnTo>
                  <a:pt x="1972" y="502"/>
                </a:lnTo>
                <a:lnTo>
                  <a:pt x="1973" y="502"/>
                </a:lnTo>
                <a:lnTo>
                  <a:pt x="1973" y="502"/>
                </a:lnTo>
                <a:lnTo>
                  <a:pt x="1973" y="503"/>
                </a:lnTo>
                <a:lnTo>
                  <a:pt x="1973" y="503"/>
                </a:lnTo>
                <a:lnTo>
                  <a:pt x="1974" y="503"/>
                </a:lnTo>
                <a:lnTo>
                  <a:pt x="1975" y="503"/>
                </a:lnTo>
                <a:lnTo>
                  <a:pt x="1975" y="504"/>
                </a:lnTo>
                <a:lnTo>
                  <a:pt x="1976" y="504"/>
                </a:lnTo>
                <a:lnTo>
                  <a:pt x="1977" y="504"/>
                </a:lnTo>
                <a:lnTo>
                  <a:pt x="1977" y="505"/>
                </a:lnTo>
                <a:lnTo>
                  <a:pt x="1978" y="505"/>
                </a:lnTo>
                <a:lnTo>
                  <a:pt x="1978" y="506"/>
                </a:lnTo>
                <a:lnTo>
                  <a:pt x="1979" y="506"/>
                </a:lnTo>
                <a:lnTo>
                  <a:pt x="1979" y="506"/>
                </a:lnTo>
                <a:lnTo>
                  <a:pt x="1980" y="506"/>
                </a:lnTo>
                <a:lnTo>
                  <a:pt x="1981" y="506"/>
                </a:lnTo>
                <a:lnTo>
                  <a:pt x="1981" y="506"/>
                </a:lnTo>
                <a:lnTo>
                  <a:pt x="1982" y="506"/>
                </a:lnTo>
                <a:lnTo>
                  <a:pt x="1983" y="506"/>
                </a:lnTo>
                <a:lnTo>
                  <a:pt x="1983" y="506"/>
                </a:lnTo>
                <a:lnTo>
                  <a:pt x="1984" y="507"/>
                </a:lnTo>
                <a:lnTo>
                  <a:pt x="1985" y="507"/>
                </a:lnTo>
                <a:lnTo>
                  <a:pt x="1986" y="507"/>
                </a:lnTo>
                <a:lnTo>
                  <a:pt x="1986" y="508"/>
                </a:lnTo>
                <a:lnTo>
                  <a:pt x="1986" y="508"/>
                </a:lnTo>
                <a:lnTo>
                  <a:pt x="1987" y="508"/>
                </a:lnTo>
                <a:lnTo>
                  <a:pt x="1988" y="508"/>
                </a:lnTo>
                <a:lnTo>
                  <a:pt x="1988" y="509"/>
                </a:lnTo>
                <a:lnTo>
                  <a:pt x="1989" y="509"/>
                </a:lnTo>
                <a:lnTo>
                  <a:pt x="1990" y="509"/>
                </a:lnTo>
                <a:lnTo>
                  <a:pt x="1990" y="510"/>
                </a:lnTo>
                <a:lnTo>
                  <a:pt x="1991" y="510"/>
                </a:lnTo>
                <a:lnTo>
                  <a:pt x="1992" y="511"/>
                </a:lnTo>
                <a:lnTo>
                  <a:pt x="1992" y="511"/>
                </a:lnTo>
                <a:lnTo>
                  <a:pt x="1993" y="511"/>
                </a:lnTo>
                <a:lnTo>
                  <a:pt x="1994" y="512"/>
                </a:lnTo>
                <a:lnTo>
                  <a:pt x="1994" y="512"/>
                </a:lnTo>
                <a:lnTo>
                  <a:pt x="1995" y="513"/>
                </a:lnTo>
                <a:lnTo>
                  <a:pt x="1996" y="513"/>
                </a:lnTo>
                <a:lnTo>
                  <a:pt x="1997" y="514"/>
                </a:lnTo>
                <a:lnTo>
                  <a:pt x="1998" y="514"/>
                </a:lnTo>
                <a:lnTo>
                  <a:pt x="1998" y="515"/>
                </a:lnTo>
                <a:lnTo>
                  <a:pt x="1999" y="515"/>
                </a:lnTo>
                <a:lnTo>
                  <a:pt x="1999" y="516"/>
                </a:lnTo>
                <a:lnTo>
                  <a:pt x="2000" y="516"/>
                </a:lnTo>
                <a:lnTo>
                  <a:pt x="2001" y="516"/>
                </a:lnTo>
                <a:lnTo>
                  <a:pt x="2002" y="516"/>
                </a:lnTo>
                <a:lnTo>
                  <a:pt x="2003" y="516"/>
                </a:lnTo>
                <a:lnTo>
                  <a:pt x="2004" y="516"/>
                </a:lnTo>
                <a:lnTo>
                  <a:pt x="2004" y="517"/>
                </a:lnTo>
                <a:lnTo>
                  <a:pt x="2004" y="517"/>
                </a:lnTo>
                <a:lnTo>
                  <a:pt x="2005" y="518"/>
                </a:lnTo>
                <a:lnTo>
                  <a:pt x="2006" y="518"/>
                </a:lnTo>
                <a:lnTo>
                  <a:pt x="2006" y="517"/>
                </a:lnTo>
                <a:lnTo>
                  <a:pt x="2007" y="517"/>
                </a:lnTo>
                <a:lnTo>
                  <a:pt x="2007" y="516"/>
                </a:lnTo>
                <a:lnTo>
                  <a:pt x="2008" y="516"/>
                </a:lnTo>
                <a:lnTo>
                  <a:pt x="2009" y="516"/>
                </a:lnTo>
                <a:lnTo>
                  <a:pt x="2009" y="516"/>
                </a:lnTo>
                <a:lnTo>
                  <a:pt x="2010" y="515"/>
                </a:lnTo>
                <a:lnTo>
                  <a:pt x="2010" y="515"/>
                </a:lnTo>
                <a:lnTo>
                  <a:pt x="2010" y="514"/>
                </a:lnTo>
                <a:lnTo>
                  <a:pt x="2011" y="514"/>
                </a:lnTo>
                <a:lnTo>
                  <a:pt x="2012" y="513"/>
                </a:lnTo>
                <a:lnTo>
                  <a:pt x="2013" y="512"/>
                </a:lnTo>
                <a:lnTo>
                  <a:pt x="2014" y="511"/>
                </a:lnTo>
                <a:lnTo>
                  <a:pt x="2014" y="511"/>
                </a:lnTo>
                <a:lnTo>
                  <a:pt x="2014" y="511"/>
                </a:lnTo>
                <a:lnTo>
                  <a:pt x="2015" y="511"/>
                </a:lnTo>
                <a:lnTo>
                  <a:pt x="2016" y="510"/>
                </a:lnTo>
                <a:lnTo>
                  <a:pt x="2016" y="509"/>
                </a:lnTo>
                <a:lnTo>
                  <a:pt x="2017" y="509"/>
                </a:lnTo>
                <a:lnTo>
                  <a:pt x="2017" y="508"/>
                </a:lnTo>
                <a:lnTo>
                  <a:pt x="2018" y="508"/>
                </a:lnTo>
                <a:lnTo>
                  <a:pt x="2018" y="507"/>
                </a:lnTo>
                <a:lnTo>
                  <a:pt x="2019" y="507"/>
                </a:lnTo>
                <a:lnTo>
                  <a:pt x="2019" y="506"/>
                </a:lnTo>
                <a:lnTo>
                  <a:pt x="2020" y="506"/>
                </a:lnTo>
                <a:lnTo>
                  <a:pt x="2021" y="506"/>
                </a:lnTo>
                <a:lnTo>
                  <a:pt x="2022" y="505"/>
                </a:lnTo>
                <a:lnTo>
                  <a:pt x="2022" y="505"/>
                </a:lnTo>
                <a:lnTo>
                  <a:pt x="2023" y="504"/>
                </a:lnTo>
                <a:lnTo>
                  <a:pt x="2024" y="503"/>
                </a:lnTo>
                <a:lnTo>
                  <a:pt x="2024" y="502"/>
                </a:lnTo>
                <a:lnTo>
                  <a:pt x="2025" y="501"/>
                </a:lnTo>
                <a:lnTo>
                  <a:pt x="2026" y="501"/>
                </a:lnTo>
                <a:lnTo>
                  <a:pt x="2027" y="501"/>
                </a:lnTo>
                <a:lnTo>
                  <a:pt x="2028" y="501"/>
                </a:lnTo>
                <a:lnTo>
                  <a:pt x="2028" y="501"/>
                </a:lnTo>
                <a:lnTo>
                  <a:pt x="2028" y="501"/>
                </a:lnTo>
                <a:lnTo>
                  <a:pt x="2029" y="501"/>
                </a:lnTo>
                <a:lnTo>
                  <a:pt x="2030" y="501"/>
                </a:lnTo>
                <a:lnTo>
                  <a:pt x="2030" y="500"/>
                </a:lnTo>
                <a:lnTo>
                  <a:pt x="2031" y="499"/>
                </a:lnTo>
                <a:lnTo>
                  <a:pt x="2032" y="499"/>
                </a:lnTo>
                <a:lnTo>
                  <a:pt x="2033" y="499"/>
                </a:lnTo>
                <a:lnTo>
                  <a:pt x="2034" y="499"/>
                </a:lnTo>
                <a:lnTo>
                  <a:pt x="2035" y="499"/>
                </a:lnTo>
                <a:lnTo>
                  <a:pt x="2035" y="498"/>
                </a:lnTo>
                <a:lnTo>
                  <a:pt x="2035" y="497"/>
                </a:lnTo>
                <a:lnTo>
                  <a:pt x="2036" y="497"/>
                </a:lnTo>
                <a:lnTo>
                  <a:pt x="2037" y="496"/>
                </a:lnTo>
                <a:lnTo>
                  <a:pt x="2038" y="496"/>
                </a:lnTo>
                <a:lnTo>
                  <a:pt x="2039" y="496"/>
                </a:lnTo>
                <a:lnTo>
                  <a:pt x="2039" y="496"/>
                </a:lnTo>
                <a:lnTo>
                  <a:pt x="2040" y="496"/>
                </a:lnTo>
                <a:lnTo>
                  <a:pt x="2040" y="495"/>
                </a:lnTo>
                <a:lnTo>
                  <a:pt x="2040" y="495"/>
                </a:lnTo>
                <a:lnTo>
                  <a:pt x="2041" y="494"/>
                </a:lnTo>
                <a:lnTo>
                  <a:pt x="2042" y="494"/>
                </a:lnTo>
                <a:lnTo>
                  <a:pt x="2043" y="493"/>
                </a:lnTo>
                <a:lnTo>
                  <a:pt x="2044" y="493"/>
                </a:lnTo>
                <a:lnTo>
                  <a:pt x="2044" y="492"/>
                </a:lnTo>
                <a:lnTo>
                  <a:pt x="2045" y="492"/>
                </a:lnTo>
                <a:lnTo>
                  <a:pt x="2045" y="492"/>
                </a:lnTo>
                <a:lnTo>
                  <a:pt x="2046" y="492"/>
                </a:lnTo>
                <a:lnTo>
                  <a:pt x="2046" y="492"/>
                </a:lnTo>
                <a:lnTo>
                  <a:pt x="2047" y="492"/>
                </a:lnTo>
                <a:lnTo>
                  <a:pt x="2048" y="491"/>
                </a:lnTo>
                <a:lnTo>
                  <a:pt x="2049" y="491"/>
                </a:lnTo>
                <a:lnTo>
                  <a:pt x="2050" y="491"/>
                </a:lnTo>
                <a:lnTo>
                  <a:pt x="2050" y="491"/>
                </a:lnTo>
                <a:lnTo>
                  <a:pt x="2051" y="491"/>
                </a:lnTo>
                <a:lnTo>
                  <a:pt x="2052" y="491"/>
                </a:lnTo>
                <a:lnTo>
                  <a:pt x="2052" y="491"/>
                </a:lnTo>
                <a:lnTo>
                  <a:pt x="2053" y="492"/>
                </a:lnTo>
                <a:lnTo>
                  <a:pt x="2054" y="492"/>
                </a:lnTo>
                <a:lnTo>
                  <a:pt x="2055" y="492"/>
                </a:lnTo>
                <a:lnTo>
                  <a:pt x="2055" y="493"/>
                </a:lnTo>
                <a:lnTo>
                  <a:pt x="2056" y="493"/>
                </a:lnTo>
                <a:lnTo>
                  <a:pt x="2057" y="494"/>
                </a:lnTo>
                <a:lnTo>
                  <a:pt x="2058" y="494"/>
                </a:lnTo>
                <a:lnTo>
                  <a:pt x="2058" y="495"/>
                </a:lnTo>
                <a:lnTo>
                  <a:pt x="2059" y="496"/>
                </a:lnTo>
                <a:lnTo>
                  <a:pt x="2060" y="496"/>
                </a:lnTo>
                <a:lnTo>
                  <a:pt x="2061" y="496"/>
                </a:lnTo>
                <a:lnTo>
                  <a:pt x="2061" y="496"/>
                </a:lnTo>
                <a:lnTo>
                  <a:pt x="2061" y="497"/>
                </a:lnTo>
                <a:lnTo>
                  <a:pt x="2062" y="497"/>
                </a:lnTo>
                <a:lnTo>
                  <a:pt x="2063" y="498"/>
                </a:lnTo>
                <a:lnTo>
                  <a:pt x="2064" y="498"/>
                </a:lnTo>
                <a:lnTo>
                  <a:pt x="2064" y="499"/>
                </a:lnTo>
                <a:lnTo>
                  <a:pt x="2065" y="499"/>
                </a:lnTo>
                <a:lnTo>
                  <a:pt x="2065" y="500"/>
                </a:lnTo>
                <a:lnTo>
                  <a:pt x="2066" y="501"/>
                </a:lnTo>
                <a:lnTo>
                  <a:pt x="2066" y="501"/>
                </a:lnTo>
                <a:lnTo>
                  <a:pt x="2067" y="501"/>
                </a:lnTo>
                <a:lnTo>
                  <a:pt x="2068" y="501"/>
                </a:lnTo>
                <a:lnTo>
                  <a:pt x="2069" y="501"/>
                </a:lnTo>
                <a:lnTo>
                  <a:pt x="2070" y="501"/>
                </a:lnTo>
                <a:lnTo>
                  <a:pt x="2071" y="501"/>
                </a:lnTo>
                <a:lnTo>
                  <a:pt x="2071" y="501"/>
                </a:lnTo>
                <a:lnTo>
                  <a:pt x="2071" y="501"/>
                </a:lnTo>
                <a:lnTo>
                  <a:pt x="2072" y="501"/>
                </a:lnTo>
                <a:lnTo>
                  <a:pt x="2073" y="501"/>
                </a:lnTo>
                <a:lnTo>
                  <a:pt x="2074" y="501"/>
                </a:lnTo>
                <a:lnTo>
                  <a:pt x="2075" y="502"/>
                </a:lnTo>
                <a:lnTo>
                  <a:pt x="2076" y="502"/>
                </a:lnTo>
                <a:lnTo>
                  <a:pt x="2076" y="503"/>
                </a:lnTo>
                <a:lnTo>
                  <a:pt x="2076" y="503"/>
                </a:lnTo>
                <a:lnTo>
                  <a:pt x="2077" y="504"/>
                </a:lnTo>
                <a:lnTo>
                  <a:pt x="2078" y="504"/>
                </a:lnTo>
                <a:lnTo>
                  <a:pt x="2079" y="504"/>
                </a:lnTo>
                <a:lnTo>
                  <a:pt x="2080" y="504"/>
                </a:lnTo>
                <a:lnTo>
                  <a:pt x="2080" y="505"/>
                </a:lnTo>
                <a:lnTo>
                  <a:pt x="2081" y="505"/>
                </a:lnTo>
                <a:lnTo>
                  <a:pt x="2081" y="505"/>
                </a:lnTo>
                <a:lnTo>
                  <a:pt x="2082" y="505"/>
                </a:lnTo>
                <a:lnTo>
                  <a:pt x="2082" y="505"/>
                </a:lnTo>
                <a:lnTo>
                  <a:pt x="2084" y="505"/>
                </a:lnTo>
                <a:lnTo>
                  <a:pt x="2085" y="505"/>
                </a:lnTo>
                <a:lnTo>
                  <a:pt x="2086" y="505"/>
                </a:lnTo>
                <a:lnTo>
                  <a:pt x="2086" y="505"/>
                </a:lnTo>
                <a:lnTo>
                  <a:pt x="2087" y="505"/>
                </a:lnTo>
                <a:lnTo>
                  <a:pt x="2088" y="505"/>
                </a:lnTo>
                <a:lnTo>
                  <a:pt x="2089" y="504"/>
                </a:lnTo>
                <a:lnTo>
                  <a:pt x="2089" y="504"/>
                </a:lnTo>
                <a:lnTo>
                  <a:pt x="2090" y="504"/>
                </a:lnTo>
                <a:lnTo>
                  <a:pt x="2091" y="503"/>
                </a:lnTo>
                <a:lnTo>
                  <a:pt x="2091" y="503"/>
                </a:lnTo>
                <a:lnTo>
                  <a:pt x="2092" y="502"/>
                </a:lnTo>
                <a:lnTo>
                  <a:pt x="2093" y="502"/>
                </a:lnTo>
                <a:lnTo>
                  <a:pt x="2093" y="501"/>
                </a:lnTo>
                <a:lnTo>
                  <a:pt x="2094" y="501"/>
                </a:lnTo>
                <a:lnTo>
                  <a:pt x="2095" y="501"/>
                </a:lnTo>
                <a:lnTo>
                  <a:pt x="2095" y="501"/>
                </a:lnTo>
                <a:lnTo>
                  <a:pt x="2096" y="501"/>
                </a:lnTo>
                <a:lnTo>
                  <a:pt x="2097" y="500"/>
                </a:lnTo>
                <a:lnTo>
                  <a:pt x="2097" y="500"/>
                </a:lnTo>
                <a:lnTo>
                  <a:pt x="2098" y="499"/>
                </a:lnTo>
                <a:lnTo>
                  <a:pt x="2099" y="499"/>
                </a:lnTo>
                <a:lnTo>
                  <a:pt x="2100" y="498"/>
                </a:lnTo>
                <a:lnTo>
                  <a:pt x="2101" y="498"/>
                </a:lnTo>
                <a:lnTo>
                  <a:pt x="2101" y="498"/>
                </a:lnTo>
                <a:lnTo>
                  <a:pt x="2102" y="498"/>
                </a:lnTo>
                <a:lnTo>
                  <a:pt x="2102" y="498"/>
                </a:lnTo>
                <a:lnTo>
                  <a:pt x="2103" y="498"/>
                </a:lnTo>
                <a:lnTo>
                  <a:pt x="2104" y="498"/>
                </a:lnTo>
                <a:lnTo>
                  <a:pt x="2105" y="498"/>
                </a:lnTo>
                <a:lnTo>
                  <a:pt x="2106" y="498"/>
                </a:lnTo>
                <a:lnTo>
                  <a:pt x="2107" y="498"/>
                </a:lnTo>
                <a:lnTo>
                  <a:pt x="2107" y="498"/>
                </a:lnTo>
                <a:lnTo>
                  <a:pt x="2107" y="498"/>
                </a:lnTo>
                <a:lnTo>
                  <a:pt x="2108" y="498"/>
                </a:lnTo>
                <a:lnTo>
                  <a:pt x="2109" y="498"/>
                </a:lnTo>
                <a:lnTo>
                  <a:pt x="2110" y="498"/>
                </a:lnTo>
                <a:lnTo>
                  <a:pt x="2111" y="498"/>
                </a:lnTo>
                <a:lnTo>
                  <a:pt x="2112" y="498"/>
                </a:lnTo>
                <a:lnTo>
                  <a:pt x="2112" y="498"/>
                </a:lnTo>
                <a:lnTo>
                  <a:pt x="2113" y="498"/>
                </a:lnTo>
                <a:lnTo>
                  <a:pt x="2113" y="498"/>
                </a:lnTo>
                <a:lnTo>
                  <a:pt x="2114" y="498"/>
                </a:lnTo>
                <a:lnTo>
                  <a:pt x="2115" y="498"/>
                </a:lnTo>
                <a:lnTo>
                  <a:pt x="2116" y="498"/>
                </a:lnTo>
                <a:lnTo>
                  <a:pt x="2117" y="498"/>
                </a:lnTo>
                <a:lnTo>
                  <a:pt x="2117" y="498"/>
                </a:lnTo>
                <a:lnTo>
                  <a:pt x="2118" y="498"/>
                </a:lnTo>
                <a:lnTo>
                  <a:pt x="2119" y="498"/>
                </a:lnTo>
                <a:lnTo>
                  <a:pt x="2119" y="498"/>
                </a:lnTo>
                <a:lnTo>
                  <a:pt x="2120" y="498"/>
                </a:lnTo>
                <a:lnTo>
                  <a:pt x="2121" y="498"/>
                </a:lnTo>
                <a:lnTo>
                  <a:pt x="2122" y="498"/>
                </a:lnTo>
                <a:lnTo>
                  <a:pt x="2122" y="499"/>
                </a:lnTo>
                <a:lnTo>
                  <a:pt x="2123" y="499"/>
                </a:lnTo>
                <a:lnTo>
                  <a:pt x="2124" y="499"/>
                </a:lnTo>
                <a:lnTo>
                  <a:pt x="2125" y="499"/>
                </a:lnTo>
                <a:lnTo>
                  <a:pt x="2125" y="499"/>
                </a:lnTo>
                <a:lnTo>
                  <a:pt x="2125" y="500"/>
                </a:lnTo>
                <a:lnTo>
                  <a:pt x="2126" y="500"/>
                </a:lnTo>
                <a:lnTo>
                  <a:pt x="2127" y="500"/>
                </a:lnTo>
                <a:lnTo>
                  <a:pt x="2127" y="500"/>
                </a:lnTo>
                <a:lnTo>
                  <a:pt x="2127" y="501"/>
                </a:lnTo>
                <a:lnTo>
                  <a:pt x="2128" y="501"/>
                </a:lnTo>
                <a:lnTo>
                  <a:pt x="2129" y="501"/>
                </a:lnTo>
                <a:lnTo>
                  <a:pt x="2130" y="501"/>
                </a:lnTo>
                <a:lnTo>
                  <a:pt x="2131" y="501"/>
                </a:lnTo>
                <a:lnTo>
                  <a:pt x="2131" y="501"/>
                </a:lnTo>
                <a:lnTo>
                  <a:pt x="2132" y="501"/>
                </a:lnTo>
                <a:lnTo>
                  <a:pt x="2133" y="501"/>
                </a:lnTo>
                <a:lnTo>
                  <a:pt x="2133" y="502"/>
                </a:lnTo>
                <a:lnTo>
                  <a:pt x="2134" y="502"/>
                </a:lnTo>
                <a:lnTo>
                  <a:pt x="2135" y="502"/>
                </a:lnTo>
                <a:lnTo>
                  <a:pt x="2136" y="502"/>
                </a:lnTo>
                <a:lnTo>
                  <a:pt x="2136" y="503"/>
                </a:lnTo>
                <a:lnTo>
                  <a:pt x="2137" y="503"/>
                </a:lnTo>
                <a:lnTo>
                  <a:pt x="2137" y="503"/>
                </a:lnTo>
                <a:lnTo>
                  <a:pt x="2138" y="503"/>
                </a:lnTo>
                <a:lnTo>
                  <a:pt x="2138" y="503"/>
                </a:lnTo>
                <a:lnTo>
                  <a:pt x="2139" y="504"/>
                </a:lnTo>
                <a:lnTo>
                  <a:pt x="2140" y="504"/>
                </a:lnTo>
                <a:lnTo>
                  <a:pt x="2141" y="504"/>
                </a:lnTo>
                <a:lnTo>
                  <a:pt x="2142" y="504"/>
                </a:lnTo>
                <a:lnTo>
                  <a:pt x="2143" y="504"/>
                </a:lnTo>
                <a:lnTo>
                  <a:pt x="2143" y="504"/>
                </a:lnTo>
                <a:lnTo>
                  <a:pt x="2143" y="504"/>
                </a:lnTo>
                <a:lnTo>
                  <a:pt x="2144" y="503"/>
                </a:lnTo>
                <a:lnTo>
                  <a:pt x="2145" y="503"/>
                </a:lnTo>
                <a:lnTo>
                  <a:pt x="2146" y="502"/>
                </a:lnTo>
                <a:lnTo>
                  <a:pt x="2146" y="503"/>
                </a:lnTo>
                <a:lnTo>
                  <a:pt x="2147" y="503"/>
                </a:lnTo>
                <a:lnTo>
                  <a:pt x="2148" y="503"/>
                </a:lnTo>
                <a:lnTo>
                  <a:pt x="2148" y="502"/>
                </a:lnTo>
                <a:lnTo>
                  <a:pt x="2149" y="502"/>
                </a:lnTo>
                <a:lnTo>
                  <a:pt x="2149" y="503"/>
                </a:lnTo>
                <a:lnTo>
                  <a:pt x="2149" y="503"/>
                </a:lnTo>
                <a:lnTo>
                  <a:pt x="2150" y="503"/>
                </a:lnTo>
                <a:lnTo>
                  <a:pt x="2151" y="503"/>
                </a:lnTo>
                <a:lnTo>
                  <a:pt x="2152" y="503"/>
                </a:lnTo>
                <a:lnTo>
                  <a:pt x="2153" y="503"/>
                </a:lnTo>
                <a:lnTo>
                  <a:pt x="2153" y="502"/>
                </a:lnTo>
                <a:lnTo>
                  <a:pt x="2154" y="502"/>
                </a:lnTo>
                <a:lnTo>
                  <a:pt x="2155" y="502"/>
                </a:lnTo>
                <a:lnTo>
                  <a:pt x="2155" y="502"/>
                </a:lnTo>
                <a:lnTo>
                  <a:pt x="2156" y="502"/>
                </a:lnTo>
                <a:lnTo>
                  <a:pt x="2157" y="502"/>
                </a:lnTo>
                <a:lnTo>
                  <a:pt x="2158" y="502"/>
                </a:lnTo>
                <a:lnTo>
                  <a:pt x="2158" y="502"/>
                </a:lnTo>
                <a:lnTo>
                  <a:pt x="2159" y="503"/>
                </a:lnTo>
                <a:lnTo>
                  <a:pt x="2160" y="503"/>
                </a:lnTo>
                <a:lnTo>
                  <a:pt x="2161" y="503"/>
                </a:lnTo>
                <a:lnTo>
                  <a:pt x="2161" y="504"/>
                </a:lnTo>
                <a:lnTo>
                  <a:pt x="2161" y="503"/>
                </a:lnTo>
                <a:lnTo>
                  <a:pt x="2162" y="503"/>
                </a:lnTo>
                <a:lnTo>
                  <a:pt x="2163" y="503"/>
                </a:lnTo>
                <a:lnTo>
                  <a:pt x="2163" y="504"/>
                </a:lnTo>
                <a:lnTo>
                  <a:pt x="2164" y="504"/>
                </a:lnTo>
                <a:lnTo>
                  <a:pt x="2165" y="504"/>
                </a:lnTo>
                <a:lnTo>
                  <a:pt x="2166" y="504"/>
                </a:lnTo>
                <a:lnTo>
                  <a:pt x="2167" y="504"/>
                </a:lnTo>
                <a:lnTo>
                  <a:pt x="2167" y="505"/>
                </a:lnTo>
                <a:lnTo>
                  <a:pt x="2168" y="505"/>
                </a:lnTo>
                <a:lnTo>
                  <a:pt x="2168" y="505"/>
                </a:lnTo>
                <a:lnTo>
                  <a:pt x="2169" y="505"/>
                </a:lnTo>
                <a:lnTo>
                  <a:pt x="2169" y="506"/>
                </a:lnTo>
                <a:lnTo>
                  <a:pt x="2170" y="506"/>
                </a:lnTo>
                <a:lnTo>
                  <a:pt x="2171" y="506"/>
                </a:lnTo>
                <a:lnTo>
                  <a:pt x="2172" y="506"/>
                </a:lnTo>
                <a:lnTo>
                  <a:pt x="2173" y="506"/>
                </a:lnTo>
                <a:lnTo>
                  <a:pt x="2174" y="506"/>
                </a:lnTo>
                <a:lnTo>
                  <a:pt x="2174" y="506"/>
                </a:lnTo>
                <a:lnTo>
                  <a:pt x="2174" y="506"/>
                </a:lnTo>
                <a:lnTo>
                  <a:pt x="2175" y="506"/>
                </a:lnTo>
                <a:lnTo>
                  <a:pt x="2176" y="506"/>
                </a:lnTo>
                <a:lnTo>
                  <a:pt x="2177" y="507"/>
                </a:lnTo>
                <a:lnTo>
                  <a:pt x="2178" y="507"/>
                </a:lnTo>
                <a:lnTo>
                  <a:pt x="2179" y="507"/>
                </a:lnTo>
                <a:lnTo>
                  <a:pt x="2179" y="506"/>
                </a:lnTo>
                <a:lnTo>
                  <a:pt x="2179" y="506"/>
                </a:lnTo>
                <a:lnTo>
                  <a:pt x="2180" y="506"/>
                </a:lnTo>
                <a:lnTo>
                  <a:pt x="2181" y="506"/>
                </a:lnTo>
                <a:lnTo>
                  <a:pt x="2182" y="506"/>
                </a:lnTo>
                <a:lnTo>
                  <a:pt x="2183" y="506"/>
                </a:lnTo>
                <a:lnTo>
                  <a:pt x="2184" y="507"/>
                </a:lnTo>
                <a:lnTo>
                  <a:pt x="2184" y="507"/>
                </a:lnTo>
                <a:lnTo>
                  <a:pt x="2185" y="508"/>
                </a:lnTo>
                <a:lnTo>
                  <a:pt x="2185" y="508"/>
                </a:lnTo>
                <a:lnTo>
                  <a:pt x="2186" y="509"/>
                </a:lnTo>
                <a:lnTo>
                  <a:pt x="2187" y="509"/>
                </a:lnTo>
                <a:lnTo>
                  <a:pt x="2188" y="509"/>
                </a:lnTo>
                <a:lnTo>
                  <a:pt x="2189" y="509"/>
                </a:lnTo>
                <a:lnTo>
                  <a:pt x="2189" y="509"/>
                </a:lnTo>
                <a:lnTo>
                  <a:pt x="2189" y="508"/>
                </a:lnTo>
                <a:lnTo>
                  <a:pt x="2191" y="508"/>
                </a:lnTo>
                <a:lnTo>
                  <a:pt x="2192" y="507"/>
                </a:lnTo>
                <a:lnTo>
                  <a:pt x="2192" y="506"/>
                </a:lnTo>
                <a:lnTo>
                  <a:pt x="2193" y="506"/>
                </a:lnTo>
                <a:lnTo>
                  <a:pt x="2194" y="506"/>
                </a:lnTo>
                <a:lnTo>
                  <a:pt x="2194" y="506"/>
                </a:lnTo>
                <a:lnTo>
                  <a:pt x="2195" y="505"/>
                </a:lnTo>
                <a:lnTo>
                  <a:pt x="2196" y="505"/>
                </a:lnTo>
                <a:lnTo>
                  <a:pt x="2197" y="504"/>
                </a:lnTo>
                <a:lnTo>
                  <a:pt x="2198" y="504"/>
                </a:lnTo>
                <a:lnTo>
                  <a:pt x="2198" y="503"/>
                </a:lnTo>
                <a:lnTo>
                  <a:pt x="2199" y="503"/>
                </a:lnTo>
                <a:lnTo>
                  <a:pt x="2199" y="502"/>
                </a:lnTo>
                <a:lnTo>
                  <a:pt x="2199" y="502"/>
                </a:lnTo>
                <a:lnTo>
                  <a:pt x="2200" y="502"/>
                </a:lnTo>
                <a:lnTo>
                  <a:pt x="2201" y="502"/>
                </a:lnTo>
                <a:lnTo>
                  <a:pt x="2202" y="502"/>
                </a:lnTo>
                <a:lnTo>
                  <a:pt x="2203" y="502"/>
                </a:lnTo>
                <a:lnTo>
                  <a:pt x="2204" y="501"/>
                </a:lnTo>
                <a:lnTo>
                  <a:pt x="2204" y="501"/>
                </a:lnTo>
                <a:lnTo>
                  <a:pt x="2204" y="501"/>
                </a:lnTo>
                <a:lnTo>
                  <a:pt x="2205" y="501"/>
                </a:lnTo>
                <a:lnTo>
                  <a:pt x="2205" y="500"/>
                </a:lnTo>
                <a:lnTo>
                  <a:pt x="2206" y="500"/>
                </a:lnTo>
                <a:lnTo>
                  <a:pt x="2207" y="499"/>
                </a:lnTo>
                <a:lnTo>
                  <a:pt x="2208" y="499"/>
                </a:lnTo>
                <a:lnTo>
                  <a:pt x="2209" y="498"/>
                </a:lnTo>
                <a:lnTo>
                  <a:pt x="2210" y="497"/>
                </a:lnTo>
                <a:lnTo>
                  <a:pt x="2210" y="497"/>
                </a:lnTo>
                <a:lnTo>
                  <a:pt x="2210" y="497"/>
                </a:lnTo>
                <a:lnTo>
                  <a:pt x="2210" y="496"/>
                </a:lnTo>
                <a:lnTo>
                  <a:pt x="2211" y="496"/>
                </a:lnTo>
                <a:lnTo>
                  <a:pt x="2212" y="496"/>
                </a:lnTo>
                <a:lnTo>
                  <a:pt x="2213" y="495"/>
                </a:lnTo>
                <a:lnTo>
                  <a:pt x="2214" y="494"/>
                </a:lnTo>
                <a:lnTo>
                  <a:pt x="2215" y="493"/>
                </a:lnTo>
                <a:lnTo>
                  <a:pt x="2215" y="493"/>
                </a:lnTo>
                <a:lnTo>
                  <a:pt x="2215" y="492"/>
                </a:lnTo>
                <a:lnTo>
                  <a:pt x="2215" y="492"/>
                </a:lnTo>
                <a:lnTo>
                  <a:pt x="2216" y="492"/>
                </a:lnTo>
                <a:lnTo>
                  <a:pt x="2216" y="491"/>
                </a:lnTo>
                <a:lnTo>
                  <a:pt x="2217" y="491"/>
                </a:lnTo>
                <a:lnTo>
                  <a:pt x="2218" y="491"/>
                </a:lnTo>
                <a:lnTo>
                  <a:pt x="2219" y="490"/>
                </a:lnTo>
                <a:lnTo>
                  <a:pt x="2220" y="489"/>
                </a:lnTo>
                <a:lnTo>
                  <a:pt x="2220" y="489"/>
                </a:lnTo>
                <a:lnTo>
                  <a:pt x="2220" y="488"/>
                </a:lnTo>
                <a:lnTo>
                  <a:pt x="2221" y="488"/>
                </a:lnTo>
                <a:lnTo>
                  <a:pt x="2221" y="487"/>
                </a:lnTo>
                <a:lnTo>
                  <a:pt x="2222" y="486"/>
                </a:lnTo>
                <a:lnTo>
                  <a:pt x="2222" y="486"/>
                </a:lnTo>
                <a:lnTo>
                  <a:pt x="2223" y="486"/>
                </a:lnTo>
                <a:lnTo>
                  <a:pt x="2224" y="486"/>
                </a:lnTo>
                <a:lnTo>
                  <a:pt x="2225" y="486"/>
                </a:lnTo>
                <a:lnTo>
                  <a:pt x="2225" y="486"/>
                </a:lnTo>
                <a:lnTo>
                  <a:pt x="2226" y="486"/>
                </a:lnTo>
                <a:lnTo>
                  <a:pt x="2227" y="486"/>
                </a:lnTo>
                <a:lnTo>
                  <a:pt x="2228" y="486"/>
                </a:lnTo>
                <a:lnTo>
                  <a:pt x="2228" y="486"/>
                </a:lnTo>
                <a:lnTo>
                  <a:pt x="2229" y="487"/>
                </a:lnTo>
                <a:lnTo>
                  <a:pt x="2230" y="487"/>
                </a:lnTo>
                <a:lnTo>
                  <a:pt x="2230" y="487"/>
                </a:lnTo>
                <a:lnTo>
                  <a:pt x="2231" y="487"/>
                </a:lnTo>
                <a:lnTo>
                  <a:pt x="2232" y="487"/>
                </a:lnTo>
                <a:lnTo>
                  <a:pt x="2233" y="487"/>
                </a:lnTo>
                <a:lnTo>
                  <a:pt x="2234" y="487"/>
                </a:lnTo>
                <a:lnTo>
                  <a:pt x="2234" y="487"/>
                </a:lnTo>
                <a:lnTo>
                  <a:pt x="2235" y="487"/>
                </a:lnTo>
                <a:lnTo>
                  <a:pt x="2235" y="487"/>
                </a:lnTo>
                <a:lnTo>
                  <a:pt x="2236" y="487"/>
                </a:lnTo>
                <a:lnTo>
                  <a:pt x="2237" y="487"/>
                </a:lnTo>
                <a:lnTo>
                  <a:pt x="2238" y="487"/>
                </a:lnTo>
                <a:lnTo>
                  <a:pt x="2239" y="487"/>
                </a:lnTo>
                <a:lnTo>
                  <a:pt x="2240" y="487"/>
                </a:lnTo>
                <a:lnTo>
                  <a:pt x="2240" y="487"/>
                </a:lnTo>
                <a:lnTo>
                  <a:pt x="2241" y="487"/>
                </a:lnTo>
                <a:lnTo>
                  <a:pt x="2241" y="487"/>
                </a:lnTo>
                <a:lnTo>
                  <a:pt x="2242" y="487"/>
                </a:lnTo>
                <a:lnTo>
                  <a:pt x="2242" y="486"/>
                </a:lnTo>
                <a:lnTo>
                  <a:pt x="2243" y="486"/>
                </a:lnTo>
                <a:lnTo>
                  <a:pt x="2244" y="486"/>
                </a:lnTo>
                <a:lnTo>
                  <a:pt x="2245" y="486"/>
                </a:lnTo>
                <a:lnTo>
                  <a:pt x="2246" y="486"/>
                </a:lnTo>
                <a:lnTo>
                  <a:pt x="2246" y="485"/>
                </a:lnTo>
                <a:lnTo>
                  <a:pt x="2246" y="485"/>
                </a:lnTo>
                <a:lnTo>
                  <a:pt x="2247" y="486"/>
                </a:lnTo>
                <a:lnTo>
                  <a:pt x="2247" y="485"/>
                </a:lnTo>
                <a:lnTo>
                  <a:pt x="2248" y="485"/>
                </a:lnTo>
                <a:lnTo>
                  <a:pt x="2249" y="485"/>
                </a:lnTo>
                <a:lnTo>
                  <a:pt x="2250" y="485"/>
                </a:lnTo>
                <a:lnTo>
                  <a:pt x="2251" y="485"/>
                </a:lnTo>
                <a:lnTo>
                  <a:pt x="2251" y="485"/>
                </a:lnTo>
                <a:lnTo>
                  <a:pt x="2252" y="485"/>
                </a:lnTo>
                <a:lnTo>
                  <a:pt x="2252" y="485"/>
                </a:lnTo>
                <a:lnTo>
                  <a:pt x="2253" y="485"/>
                </a:lnTo>
                <a:lnTo>
                  <a:pt x="2254" y="485"/>
                </a:lnTo>
                <a:lnTo>
                  <a:pt x="2255" y="485"/>
                </a:lnTo>
                <a:lnTo>
                  <a:pt x="2256" y="486"/>
                </a:lnTo>
                <a:lnTo>
                  <a:pt x="2256" y="486"/>
                </a:lnTo>
                <a:lnTo>
                  <a:pt x="2257" y="486"/>
                </a:lnTo>
                <a:lnTo>
                  <a:pt x="2258" y="487"/>
                </a:lnTo>
                <a:lnTo>
                  <a:pt x="2258" y="487"/>
                </a:lnTo>
                <a:lnTo>
                  <a:pt x="2259" y="487"/>
                </a:lnTo>
                <a:lnTo>
                  <a:pt x="2260" y="488"/>
                </a:lnTo>
                <a:lnTo>
                  <a:pt x="2261" y="488"/>
                </a:lnTo>
                <a:lnTo>
                  <a:pt x="2261" y="488"/>
                </a:lnTo>
                <a:lnTo>
                  <a:pt x="2262" y="488"/>
                </a:lnTo>
                <a:lnTo>
                  <a:pt x="2263" y="488"/>
                </a:lnTo>
                <a:lnTo>
                  <a:pt x="2263" y="489"/>
                </a:lnTo>
                <a:lnTo>
                  <a:pt x="2264" y="489"/>
                </a:lnTo>
                <a:lnTo>
                  <a:pt x="2264" y="489"/>
                </a:lnTo>
                <a:lnTo>
                  <a:pt x="2265" y="489"/>
                </a:lnTo>
                <a:lnTo>
                  <a:pt x="2266" y="489"/>
                </a:lnTo>
                <a:lnTo>
                  <a:pt x="2266" y="490"/>
                </a:lnTo>
                <a:lnTo>
                  <a:pt x="2267" y="490"/>
                </a:lnTo>
                <a:lnTo>
                  <a:pt x="2268" y="491"/>
                </a:lnTo>
                <a:lnTo>
                  <a:pt x="2269" y="491"/>
                </a:lnTo>
                <a:lnTo>
                  <a:pt x="2270" y="491"/>
                </a:lnTo>
                <a:lnTo>
                  <a:pt x="2271" y="491"/>
                </a:lnTo>
                <a:lnTo>
                  <a:pt x="2271" y="491"/>
                </a:lnTo>
                <a:lnTo>
                  <a:pt x="2271" y="491"/>
                </a:lnTo>
                <a:lnTo>
                  <a:pt x="2272" y="491"/>
                </a:lnTo>
                <a:lnTo>
                  <a:pt x="2273" y="491"/>
                </a:lnTo>
                <a:lnTo>
                  <a:pt x="2274" y="491"/>
                </a:lnTo>
                <a:lnTo>
                  <a:pt x="2274" y="492"/>
                </a:lnTo>
                <a:lnTo>
                  <a:pt x="2275" y="492"/>
                </a:lnTo>
                <a:lnTo>
                  <a:pt x="2276" y="492"/>
                </a:lnTo>
                <a:lnTo>
                  <a:pt x="2277" y="492"/>
                </a:lnTo>
                <a:lnTo>
                  <a:pt x="2277" y="492"/>
                </a:lnTo>
                <a:lnTo>
                  <a:pt x="2277" y="492"/>
                </a:lnTo>
                <a:lnTo>
                  <a:pt x="2278" y="492"/>
                </a:lnTo>
                <a:lnTo>
                  <a:pt x="2279" y="493"/>
                </a:lnTo>
                <a:lnTo>
                  <a:pt x="2280" y="493"/>
                </a:lnTo>
                <a:lnTo>
                  <a:pt x="2281" y="493"/>
                </a:lnTo>
                <a:lnTo>
                  <a:pt x="2282" y="493"/>
                </a:lnTo>
                <a:lnTo>
                  <a:pt x="2282" y="494"/>
                </a:lnTo>
                <a:lnTo>
                  <a:pt x="2282" y="494"/>
                </a:lnTo>
                <a:lnTo>
                  <a:pt x="2283" y="494"/>
                </a:lnTo>
                <a:lnTo>
                  <a:pt x="2284" y="494"/>
                </a:lnTo>
                <a:lnTo>
                  <a:pt x="2285" y="494"/>
                </a:lnTo>
                <a:lnTo>
                  <a:pt x="2285" y="495"/>
                </a:lnTo>
                <a:lnTo>
                  <a:pt x="2286" y="495"/>
                </a:lnTo>
                <a:lnTo>
                  <a:pt x="2287" y="495"/>
                </a:lnTo>
                <a:lnTo>
                  <a:pt x="2287" y="495"/>
                </a:lnTo>
                <a:lnTo>
                  <a:pt x="2288" y="496"/>
                </a:lnTo>
                <a:lnTo>
                  <a:pt x="2288" y="496"/>
                </a:lnTo>
                <a:lnTo>
                  <a:pt x="2289" y="496"/>
                </a:lnTo>
                <a:lnTo>
                  <a:pt x="2290" y="496"/>
                </a:lnTo>
                <a:lnTo>
                  <a:pt x="2291" y="497"/>
                </a:lnTo>
                <a:lnTo>
                  <a:pt x="2292" y="498"/>
                </a:lnTo>
                <a:lnTo>
                  <a:pt x="2292" y="498"/>
                </a:lnTo>
                <a:lnTo>
                  <a:pt x="2293" y="499"/>
                </a:lnTo>
                <a:lnTo>
                  <a:pt x="2294" y="500"/>
                </a:lnTo>
                <a:lnTo>
                  <a:pt x="2294" y="501"/>
                </a:lnTo>
                <a:lnTo>
                  <a:pt x="2295" y="501"/>
                </a:lnTo>
                <a:lnTo>
                  <a:pt x="2295" y="501"/>
                </a:lnTo>
                <a:lnTo>
                  <a:pt x="2296" y="501"/>
                </a:lnTo>
                <a:lnTo>
                  <a:pt x="2296" y="502"/>
                </a:lnTo>
                <a:lnTo>
                  <a:pt x="2297" y="502"/>
                </a:lnTo>
                <a:lnTo>
                  <a:pt x="2297" y="503"/>
                </a:lnTo>
                <a:lnTo>
                  <a:pt x="2297" y="503"/>
                </a:lnTo>
                <a:lnTo>
                  <a:pt x="2298" y="504"/>
                </a:lnTo>
                <a:lnTo>
                  <a:pt x="2299" y="504"/>
                </a:lnTo>
                <a:lnTo>
                  <a:pt x="2299" y="505"/>
                </a:lnTo>
                <a:lnTo>
                  <a:pt x="2300" y="505"/>
                </a:lnTo>
                <a:lnTo>
                  <a:pt x="2301" y="506"/>
                </a:lnTo>
                <a:lnTo>
                  <a:pt x="2301" y="506"/>
                </a:lnTo>
                <a:lnTo>
                  <a:pt x="2302" y="506"/>
                </a:lnTo>
                <a:lnTo>
                  <a:pt x="2302" y="506"/>
                </a:lnTo>
                <a:lnTo>
                  <a:pt x="2303" y="507"/>
                </a:lnTo>
                <a:lnTo>
                  <a:pt x="2304" y="508"/>
                </a:lnTo>
                <a:lnTo>
                  <a:pt x="2305" y="509"/>
                </a:lnTo>
                <a:lnTo>
                  <a:pt x="2306" y="509"/>
                </a:lnTo>
                <a:lnTo>
                  <a:pt x="2307" y="509"/>
                </a:lnTo>
                <a:lnTo>
                  <a:pt x="2307" y="510"/>
                </a:lnTo>
                <a:lnTo>
                  <a:pt x="2307" y="510"/>
                </a:lnTo>
                <a:lnTo>
                  <a:pt x="2307" y="511"/>
                </a:lnTo>
                <a:lnTo>
                  <a:pt x="2308" y="511"/>
                </a:lnTo>
                <a:lnTo>
                  <a:pt x="2308" y="511"/>
                </a:lnTo>
                <a:lnTo>
                  <a:pt x="2309" y="511"/>
                </a:lnTo>
                <a:lnTo>
                  <a:pt x="2310" y="511"/>
                </a:lnTo>
                <a:lnTo>
                  <a:pt x="2311" y="511"/>
                </a:lnTo>
                <a:lnTo>
                  <a:pt x="2312" y="511"/>
                </a:lnTo>
                <a:lnTo>
                  <a:pt x="2313" y="511"/>
                </a:lnTo>
                <a:lnTo>
                  <a:pt x="2313" y="512"/>
                </a:lnTo>
                <a:lnTo>
                  <a:pt x="2313" y="513"/>
                </a:lnTo>
                <a:lnTo>
                  <a:pt x="2314" y="513"/>
                </a:lnTo>
                <a:lnTo>
                  <a:pt x="2314" y="514"/>
                </a:lnTo>
                <a:lnTo>
                  <a:pt x="2315" y="514"/>
                </a:lnTo>
                <a:lnTo>
                  <a:pt x="2316" y="515"/>
                </a:lnTo>
                <a:lnTo>
                  <a:pt x="2317" y="515"/>
                </a:lnTo>
                <a:lnTo>
                  <a:pt x="2318" y="516"/>
                </a:lnTo>
                <a:lnTo>
                  <a:pt x="2318" y="516"/>
                </a:lnTo>
                <a:lnTo>
                  <a:pt x="2318" y="516"/>
                </a:lnTo>
                <a:lnTo>
                  <a:pt x="2319" y="517"/>
                </a:lnTo>
                <a:lnTo>
                  <a:pt x="2320" y="518"/>
                </a:lnTo>
                <a:lnTo>
                  <a:pt x="2321" y="519"/>
                </a:lnTo>
                <a:lnTo>
                  <a:pt x="2322" y="520"/>
                </a:lnTo>
                <a:lnTo>
                  <a:pt x="2323" y="520"/>
                </a:lnTo>
                <a:lnTo>
                  <a:pt x="2323" y="520"/>
                </a:lnTo>
                <a:lnTo>
                  <a:pt x="2324" y="520"/>
                </a:lnTo>
                <a:lnTo>
                  <a:pt x="2325" y="520"/>
                </a:lnTo>
                <a:lnTo>
                  <a:pt x="2325" y="521"/>
                </a:lnTo>
                <a:lnTo>
                  <a:pt x="2326" y="521"/>
                </a:lnTo>
                <a:lnTo>
                  <a:pt x="2326" y="521"/>
                </a:lnTo>
                <a:lnTo>
                  <a:pt x="2327" y="521"/>
                </a:lnTo>
                <a:lnTo>
                  <a:pt x="2328" y="521"/>
                </a:lnTo>
                <a:lnTo>
                  <a:pt x="2328" y="522"/>
                </a:lnTo>
                <a:lnTo>
                  <a:pt x="2328" y="522"/>
                </a:lnTo>
                <a:lnTo>
                  <a:pt x="2329" y="522"/>
                </a:lnTo>
                <a:lnTo>
                  <a:pt x="2330" y="522"/>
                </a:lnTo>
                <a:lnTo>
                  <a:pt x="2331" y="523"/>
                </a:lnTo>
                <a:lnTo>
                  <a:pt x="2331" y="523"/>
                </a:lnTo>
                <a:lnTo>
                  <a:pt x="2332" y="524"/>
                </a:lnTo>
                <a:lnTo>
                  <a:pt x="2333" y="524"/>
                </a:lnTo>
                <a:lnTo>
                  <a:pt x="2333" y="524"/>
                </a:lnTo>
                <a:lnTo>
                  <a:pt x="2334" y="525"/>
                </a:lnTo>
                <a:lnTo>
                  <a:pt x="2335" y="525"/>
                </a:lnTo>
                <a:lnTo>
                  <a:pt x="2336" y="525"/>
                </a:lnTo>
                <a:lnTo>
                  <a:pt x="2337" y="525"/>
                </a:lnTo>
                <a:lnTo>
                  <a:pt x="2337" y="526"/>
                </a:lnTo>
                <a:lnTo>
                  <a:pt x="2338" y="526"/>
                </a:lnTo>
                <a:lnTo>
                  <a:pt x="2338" y="526"/>
                </a:lnTo>
                <a:lnTo>
                  <a:pt x="2339" y="526"/>
                </a:lnTo>
                <a:lnTo>
                  <a:pt x="2339" y="527"/>
                </a:lnTo>
                <a:lnTo>
                  <a:pt x="2340" y="527"/>
                </a:lnTo>
                <a:lnTo>
                  <a:pt x="2341" y="527"/>
                </a:lnTo>
                <a:lnTo>
                  <a:pt x="2342" y="527"/>
                </a:lnTo>
                <a:lnTo>
                  <a:pt x="2343" y="527"/>
                </a:lnTo>
                <a:lnTo>
                  <a:pt x="2343" y="527"/>
                </a:lnTo>
                <a:lnTo>
                  <a:pt x="2344" y="527"/>
                </a:lnTo>
                <a:lnTo>
                  <a:pt x="2344" y="527"/>
                </a:lnTo>
                <a:lnTo>
                  <a:pt x="2345" y="528"/>
                </a:lnTo>
                <a:lnTo>
                  <a:pt x="2346" y="528"/>
                </a:lnTo>
                <a:lnTo>
                  <a:pt x="2347" y="528"/>
                </a:lnTo>
                <a:lnTo>
                  <a:pt x="2348" y="529"/>
                </a:lnTo>
                <a:lnTo>
                  <a:pt x="2349" y="529"/>
                </a:lnTo>
                <a:lnTo>
                  <a:pt x="2349" y="530"/>
                </a:lnTo>
                <a:lnTo>
                  <a:pt x="2349" y="530"/>
                </a:lnTo>
                <a:lnTo>
                  <a:pt x="2349" y="531"/>
                </a:lnTo>
                <a:lnTo>
                  <a:pt x="2350" y="531"/>
                </a:lnTo>
                <a:lnTo>
                  <a:pt x="2351" y="531"/>
                </a:lnTo>
                <a:lnTo>
                  <a:pt x="2352" y="532"/>
                </a:lnTo>
                <a:lnTo>
                  <a:pt x="2353" y="532"/>
                </a:lnTo>
                <a:lnTo>
                  <a:pt x="2354" y="532"/>
                </a:lnTo>
                <a:lnTo>
                  <a:pt x="2354" y="532"/>
                </a:lnTo>
                <a:lnTo>
                  <a:pt x="2354" y="533"/>
                </a:lnTo>
                <a:lnTo>
                  <a:pt x="2355" y="533"/>
                </a:lnTo>
                <a:lnTo>
                  <a:pt x="2355" y="533"/>
                </a:lnTo>
                <a:lnTo>
                  <a:pt x="2356" y="533"/>
                </a:lnTo>
                <a:lnTo>
                  <a:pt x="2357" y="534"/>
                </a:lnTo>
                <a:lnTo>
                  <a:pt x="2358" y="534"/>
                </a:lnTo>
                <a:lnTo>
                  <a:pt x="2359" y="535"/>
                </a:lnTo>
                <a:lnTo>
                  <a:pt x="2359" y="535"/>
                </a:lnTo>
                <a:lnTo>
                  <a:pt x="2359" y="536"/>
                </a:lnTo>
                <a:lnTo>
                  <a:pt x="2360" y="536"/>
                </a:lnTo>
                <a:lnTo>
                  <a:pt x="2361" y="536"/>
                </a:lnTo>
                <a:lnTo>
                  <a:pt x="2361" y="537"/>
                </a:lnTo>
                <a:lnTo>
                  <a:pt x="2361" y="537"/>
                </a:lnTo>
                <a:lnTo>
                  <a:pt x="2362" y="537"/>
                </a:lnTo>
                <a:lnTo>
                  <a:pt x="2363" y="537"/>
                </a:lnTo>
                <a:lnTo>
                  <a:pt x="2364" y="537"/>
                </a:lnTo>
                <a:lnTo>
                  <a:pt x="2364" y="538"/>
                </a:lnTo>
                <a:lnTo>
                  <a:pt x="2365" y="538"/>
                </a:lnTo>
                <a:lnTo>
                  <a:pt x="2366" y="538"/>
                </a:lnTo>
                <a:lnTo>
                  <a:pt x="2366" y="539"/>
                </a:lnTo>
                <a:lnTo>
                  <a:pt x="2367" y="539"/>
                </a:lnTo>
                <a:lnTo>
                  <a:pt x="2367" y="539"/>
                </a:lnTo>
                <a:lnTo>
                  <a:pt x="2368" y="539"/>
                </a:lnTo>
                <a:lnTo>
                  <a:pt x="2369" y="540"/>
                </a:lnTo>
                <a:lnTo>
                  <a:pt x="2369" y="540"/>
                </a:lnTo>
                <a:lnTo>
                  <a:pt x="2370" y="540"/>
                </a:lnTo>
                <a:lnTo>
                  <a:pt x="2371" y="540"/>
                </a:lnTo>
                <a:lnTo>
                  <a:pt x="2371" y="541"/>
                </a:lnTo>
                <a:lnTo>
                  <a:pt x="2372" y="541"/>
                </a:lnTo>
                <a:lnTo>
                  <a:pt x="2373" y="541"/>
                </a:lnTo>
                <a:lnTo>
                  <a:pt x="2373" y="542"/>
                </a:lnTo>
                <a:lnTo>
                  <a:pt x="2374" y="542"/>
                </a:lnTo>
                <a:lnTo>
                  <a:pt x="2374" y="542"/>
                </a:lnTo>
                <a:lnTo>
                  <a:pt x="2374" y="542"/>
                </a:lnTo>
                <a:lnTo>
                  <a:pt x="2375" y="543"/>
                </a:lnTo>
                <a:lnTo>
                  <a:pt x="2376" y="543"/>
                </a:lnTo>
                <a:lnTo>
                  <a:pt x="2377" y="543"/>
                </a:lnTo>
                <a:lnTo>
                  <a:pt x="2378" y="544"/>
                </a:lnTo>
                <a:lnTo>
                  <a:pt x="2379" y="544"/>
                </a:lnTo>
                <a:lnTo>
                  <a:pt x="2380" y="544"/>
                </a:lnTo>
                <a:lnTo>
                  <a:pt x="2380" y="544"/>
                </a:lnTo>
                <a:lnTo>
                  <a:pt x="2380" y="544"/>
                </a:lnTo>
                <a:lnTo>
                  <a:pt x="2380" y="545"/>
                </a:lnTo>
                <a:lnTo>
                  <a:pt x="2381" y="545"/>
                </a:lnTo>
                <a:lnTo>
                  <a:pt x="2382" y="545"/>
                </a:lnTo>
                <a:lnTo>
                  <a:pt x="2383" y="545"/>
                </a:lnTo>
                <a:lnTo>
                  <a:pt x="2384" y="545"/>
                </a:lnTo>
                <a:lnTo>
                  <a:pt x="2385" y="546"/>
                </a:lnTo>
                <a:lnTo>
                  <a:pt x="2385" y="546"/>
                </a:lnTo>
                <a:lnTo>
                  <a:pt x="2385" y="546"/>
                </a:lnTo>
                <a:lnTo>
                  <a:pt x="2386" y="547"/>
                </a:lnTo>
                <a:lnTo>
                  <a:pt x="2387" y="547"/>
                </a:lnTo>
                <a:lnTo>
                  <a:pt x="2388" y="547"/>
                </a:lnTo>
                <a:lnTo>
                  <a:pt x="2389" y="547"/>
                </a:lnTo>
                <a:lnTo>
                  <a:pt x="2390" y="547"/>
                </a:lnTo>
                <a:lnTo>
                  <a:pt x="2390" y="547"/>
                </a:lnTo>
                <a:lnTo>
                  <a:pt x="2391" y="547"/>
                </a:lnTo>
                <a:lnTo>
                  <a:pt x="2391" y="547"/>
                </a:lnTo>
                <a:lnTo>
                  <a:pt x="2391" y="547"/>
                </a:lnTo>
                <a:lnTo>
                  <a:pt x="2392" y="547"/>
                </a:lnTo>
                <a:lnTo>
                  <a:pt x="2393" y="547"/>
                </a:lnTo>
                <a:lnTo>
                  <a:pt x="2394" y="547"/>
                </a:lnTo>
                <a:lnTo>
                  <a:pt x="2395" y="548"/>
                </a:lnTo>
                <a:lnTo>
                  <a:pt x="2395" y="548"/>
                </a:lnTo>
                <a:lnTo>
                  <a:pt x="2396" y="548"/>
                </a:lnTo>
                <a:lnTo>
                  <a:pt x="2396" y="549"/>
                </a:lnTo>
                <a:lnTo>
                  <a:pt x="2397" y="549"/>
                </a:lnTo>
                <a:lnTo>
                  <a:pt x="2397" y="549"/>
                </a:lnTo>
                <a:lnTo>
                  <a:pt x="2398" y="550"/>
                </a:lnTo>
                <a:lnTo>
                  <a:pt x="2399" y="550"/>
                </a:lnTo>
                <a:lnTo>
                  <a:pt x="2400" y="551"/>
                </a:lnTo>
                <a:lnTo>
                  <a:pt x="2400" y="552"/>
                </a:lnTo>
                <a:lnTo>
                  <a:pt x="2401" y="552"/>
                </a:lnTo>
                <a:lnTo>
                  <a:pt x="2402" y="552"/>
                </a:lnTo>
                <a:lnTo>
                  <a:pt x="2402" y="552"/>
                </a:lnTo>
                <a:lnTo>
                  <a:pt x="2403" y="552"/>
                </a:lnTo>
                <a:lnTo>
                  <a:pt x="2404" y="552"/>
                </a:lnTo>
                <a:lnTo>
                  <a:pt x="2404" y="553"/>
                </a:lnTo>
                <a:lnTo>
                  <a:pt x="2404" y="553"/>
                </a:lnTo>
                <a:lnTo>
                  <a:pt x="2405" y="554"/>
                </a:lnTo>
                <a:lnTo>
                  <a:pt x="2405" y="554"/>
                </a:lnTo>
                <a:lnTo>
                  <a:pt x="2406" y="555"/>
                </a:lnTo>
                <a:lnTo>
                  <a:pt x="2407" y="555"/>
                </a:lnTo>
                <a:lnTo>
                  <a:pt x="2408" y="555"/>
                </a:lnTo>
                <a:lnTo>
                  <a:pt x="2409" y="555"/>
                </a:lnTo>
                <a:lnTo>
                  <a:pt x="2409" y="556"/>
                </a:lnTo>
                <a:lnTo>
                  <a:pt x="2410" y="556"/>
                </a:lnTo>
                <a:lnTo>
                  <a:pt x="2410" y="556"/>
                </a:lnTo>
                <a:lnTo>
                  <a:pt x="2410" y="555"/>
                </a:lnTo>
                <a:lnTo>
                  <a:pt x="2411" y="556"/>
                </a:lnTo>
                <a:lnTo>
                  <a:pt x="2412" y="556"/>
                </a:lnTo>
                <a:lnTo>
                  <a:pt x="2413" y="556"/>
                </a:lnTo>
                <a:lnTo>
                  <a:pt x="2413" y="557"/>
                </a:lnTo>
                <a:lnTo>
                  <a:pt x="2414" y="557"/>
                </a:lnTo>
                <a:lnTo>
                  <a:pt x="2414" y="557"/>
                </a:lnTo>
                <a:lnTo>
                  <a:pt x="2415" y="557"/>
                </a:lnTo>
                <a:lnTo>
                  <a:pt x="2416" y="557"/>
                </a:lnTo>
                <a:lnTo>
                  <a:pt x="2416" y="558"/>
                </a:lnTo>
                <a:lnTo>
                  <a:pt x="2416" y="559"/>
                </a:lnTo>
                <a:lnTo>
                  <a:pt x="2417" y="560"/>
                </a:lnTo>
                <a:lnTo>
                  <a:pt x="2418" y="560"/>
                </a:lnTo>
                <a:lnTo>
                  <a:pt x="2418" y="561"/>
                </a:lnTo>
                <a:lnTo>
                  <a:pt x="2419" y="561"/>
                </a:lnTo>
                <a:lnTo>
                  <a:pt x="2420" y="561"/>
                </a:lnTo>
                <a:lnTo>
                  <a:pt x="2421" y="562"/>
                </a:lnTo>
                <a:lnTo>
                  <a:pt x="2421" y="563"/>
                </a:lnTo>
                <a:lnTo>
                  <a:pt x="2421" y="563"/>
                </a:lnTo>
                <a:lnTo>
                  <a:pt x="2422" y="564"/>
                </a:lnTo>
                <a:lnTo>
                  <a:pt x="2423" y="565"/>
                </a:lnTo>
                <a:lnTo>
                  <a:pt x="2424" y="565"/>
                </a:lnTo>
                <a:lnTo>
                  <a:pt x="2424" y="566"/>
                </a:lnTo>
                <a:lnTo>
                  <a:pt x="2425" y="566"/>
                </a:lnTo>
                <a:lnTo>
                  <a:pt x="2426" y="567"/>
                </a:lnTo>
                <a:lnTo>
                  <a:pt x="2426" y="567"/>
                </a:lnTo>
                <a:lnTo>
                  <a:pt x="2426" y="568"/>
                </a:lnTo>
                <a:lnTo>
                  <a:pt x="2427" y="568"/>
                </a:lnTo>
                <a:lnTo>
                  <a:pt x="2428" y="568"/>
                </a:lnTo>
                <a:lnTo>
                  <a:pt x="2428" y="569"/>
                </a:lnTo>
                <a:lnTo>
                  <a:pt x="2429" y="569"/>
                </a:lnTo>
                <a:lnTo>
                  <a:pt x="2430" y="570"/>
                </a:lnTo>
                <a:lnTo>
                  <a:pt x="2431" y="570"/>
                </a:lnTo>
                <a:lnTo>
                  <a:pt x="2431" y="570"/>
                </a:lnTo>
                <a:lnTo>
                  <a:pt x="2432" y="570"/>
                </a:lnTo>
                <a:lnTo>
                  <a:pt x="2432" y="569"/>
                </a:lnTo>
                <a:lnTo>
                  <a:pt x="2433" y="569"/>
                </a:lnTo>
                <a:lnTo>
                  <a:pt x="2433" y="570"/>
                </a:lnTo>
                <a:lnTo>
                  <a:pt x="2434" y="570"/>
                </a:lnTo>
                <a:lnTo>
                  <a:pt x="2434" y="570"/>
                </a:lnTo>
                <a:lnTo>
                  <a:pt x="2435" y="570"/>
                </a:lnTo>
                <a:lnTo>
                  <a:pt x="2435" y="571"/>
                </a:lnTo>
                <a:lnTo>
                  <a:pt x="2436" y="571"/>
                </a:lnTo>
                <a:lnTo>
                  <a:pt x="2436" y="571"/>
                </a:lnTo>
                <a:lnTo>
                  <a:pt x="2437" y="572"/>
                </a:lnTo>
                <a:lnTo>
                  <a:pt x="2438" y="573"/>
                </a:lnTo>
                <a:lnTo>
                  <a:pt x="2439" y="573"/>
                </a:lnTo>
                <a:lnTo>
                  <a:pt x="2440" y="573"/>
                </a:lnTo>
                <a:lnTo>
                  <a:pt x="2440" y="573"/>
                </a:lnTo>
                <a:lnTo>
                  <a:pt x="2441" y="574"/>
                </a:lnTo>
                <a:lnTo>
                  <a:pt x="2441" y="574"/>
                </a:lnTo>
                <a:lnTo>
                  <a:pt x="2442" y="574"/>
                </a:lnTo>
                <a:lnTo>
                  <a:pt x="2443" y="575"/>
                </a:lnTo>
                <a:lnTo>
                  <a:pt x="2444" y="575"/>
                </a:lnTo>
                <a:lnTo>
                  <a:pt x="2445" y="576"/>
                </a:lnTo>
                <a:lnTo>
                  <a:pt x="2446" y="576"/>
                </a:lnTo>
                <a:lnTo>
                  <a:pt x="2446" y="576"/>
                </a:lnTo>
                <a:lnTo>
                  <a:pt x="2446" y="577"/>
                </a:lnTo>
                <a:lnTo>
                  <a:pt x="2446" y="577"/>
                </a:lnTo>
                <a:lnTo>
                  <a:pt x="2447" y="578"/>
                </a:lnTo>
                <a:lnTo>
                  <a:pt x="2448" y="578"/>
                </a:lnTo>
                <a:lnTo>
                  <a:pt x="2449" y="578"/>
                </a:lnTo>
                <a:lnTo>
                  <a:pt x="2450" y="578"/>
                </a:lnTo>
                <a:lnTo>
                  <a:pt x="2451" y="579"/>
                </a:lnTo>
                <a:lnTo>
                  <a:pt x="2452" y="580"/>
                </a:lnTo>
                <a:lnTo>
                  <a:pt x="2452" y="580"/>
                </a:lnTo>
                <a:lnTo>
                  <a:pt x="2452" y="581"/>
                </a:lnTo>
                <a:lnTo>
                  <a:pt x="2453" y="582"/>
                </a:lnTo>
                <a:lnTo>
                  <a:pt x="2454" y="583"/>
                </a:lnTo>
                <a:lnTo>
                  <a:pt x="2455" y="583"/>
                </a:lnTo>
                <a:lnTo>
                  <a:pt x="2456" y="583"/>
                </a:lnTo>
                <a:lnTo>
                  <a:pt x="2457" y="583"/>
                </a:lnTo>
                <a:lnTo>
                  <a:pt x="2457" y="583"/>
                </a:lnTo>
                <a:lnTo>
                  <a:pt x="2458" y="583"/>
                </a:lnTo>
                <a:lnTo>
                  <a:pt x="2458" y="583"/>
                </a:lnTo>
                <a:lnTo>
                  <a:pt x="2459" y="583"/>
                </a:lnTo>
                <a:lnTo>
                  <a:pt x="2459" y="583"/>
                </a:lnTo>
                <a:lnTo>
                  <a:pt x="2460" y="583"/>
                </a:lnTo>
                <a:lnTo>
                  <a:pt x="2461" y="583"/>
                </a:lnTo>
                <a:lnTo>
                  <a:pt x="2462" y="582"/>
                </a:lnTo>
                <a:lnTo>
                  <a:pt x="2462" y="581"/>
                </a:lnTo>
                <a:lnTo>
                  <a:pt x="2463" y="581"/>
                </a:lnTo>
                <a:lnTo>
                  <a:pt x="2464" y="580"/>
                </a:lnTo>
                <a:lnTo>
                  <a:pt x="2464" y="580"/>
                </a:lnTo>
                <a:lnTo>
                  <a:pt x="2465" y="579"/>
                </a:lnTo>
                <a:lnTo>
                  <a:pt x="2466" y="578"/>
                </a:lnTo>
                <a:lnTo>
                  <a:pt x="2467" y="578"/>
                </a:lnTo>
                <a:lnTo>
                  <a:pt x="2467" y="578"/>
                </a:lnTo>
                <a:lnTo>
                  <a:pt x="2467" y="578"/>
                </a:lnTo>
                <a:lnTo>
                  <a:pt x="2468" y="578"/>
                </a:lnTo>
                <a:lnTo>
                  <a:pt x="2469" y="578"/>
                </a:lnTo>
                <a:lnTo>
                  <a:pt x="2470" y="577"/>
                </a:lnTo>
                <a:lnTo>
                  <a:pt x="2470" y="576"/>
                </a:lnTo>
                <a:lnTo>
                  <a:pt x="2471" y="576"/>
                </a:lnTo>
                <a:lnTo>
                  <a:pt x="2472" y="575"/>
                </a:lnTo>
                <a:lnTo>
                  <a:pt x="2472" y="575"/>
                </a:lnTo>
                <a:lnTo>
                  <a:pt x="2473" y="574"/>
                </a:lnTo>
                <a:lnTo>
                  <a:pt x="2474" y="574"/>
                </a:lnTo>
                <a:lnTo>
                  <a:pt x="2475" y="573"/>
                </a:lnTo>
                <a:lnTo>
                  <a:pt x="2476" y="573"/>
                </a:lnTo>
                <a:lnTo>
                  <a:pt x="2476" y="573"/>
                </a:lnTo>
                <a:lnTo>
                  <a:pt x="2477" y="573"/>
                </a:lnTo>
                <a:lnTo>
                  <a:pt x="2477" y="573"/>
                </a:lnTo>
                <a:lnTo>
                  <a:pt x="2478" y="573"/>
                </a:lnTo>
                <a:lnTo>
                  <a:pt x="2478" y="573"/>
                </a:lnTo>
                <a:lnTo>
                  <a:pt x="2479" y="573"/>
                </a:lnTo>
                <a:lnTo>
                  <a:pt x="2480" y="573"/>
                </a:lnTo>
                <a:lnTo>
                  <a:pt x="2481" y="573"/>
                </a:lnTo>
                <a:lnTo>
                  <a:pt x="2482" y="574"/>
                </a:lnTo>
                <a:lnTo>
                  <a:pt x="2482" y="574"/>
                </a:lnTo>
                <a:lnTo>
                  <a:pt x="2482" y="574"/>
                </a:lnTo>
                <a:lnTo>
                  <a:pt x="2483" y="574"/>
                </a:lnTo>
                <a:lnTo>
                  <a:pt x="2484" y="574"/>
                </a:lnTo>
                <a:lnTo>
                  <a:pt x="2485" y="574"/>
                </a:lnTo>
                <a:lnTo>
                  <a:pt x="2486" y="574"/>
                </a:lnTo>
                <a:lnTo>
                  <a:pt x="2487" y="574"/>
                </a:lnTo>
                <a:lnTo>
                  <a:pt x="2488" y="574"/>
                </a:lnTo>
                <a:lnTo>
                  <a:pt x="2488" y="574"/>
                </a:lnTo>
                <a:lnTo>
                  <a:pt x="2488" y="575"/>
                </a:lnTo>
                <a:lnTo>
                  <a:pt x="2488" y="575"/>
                </a:lnTo>
                <a:lnTo>
                  <a:pt x="2489" y="575"/>
                </a:lnTo>
                <a:lnTo>
                  <a:pt x="2490" y="575"/>
                </a:lnTo>
                <a:lnTo>
                  <a:pt x="2491" y="575"/>
                </a:lnTo>
                <a:lnTo>
                  <a:pt x="2491" y="576"/>
                </a:lnTo>
                <a:lnTo>
                  <a:pt x="2492" y="576"/>
                </a:lnTo>
                <a:lnTo>
                  <a:pt x="2493" y="576"/>
                </a:lnTo>
                <a:lnTo>
                  <a:pt x="2493" y="576"/>
                </a:lnTo>
                <a:lnTo>
                  <a:pt x="2494" y="577"/>
                </a:lnTo>
                <a:lnTo>
                  <a:pt x="2494" y="577"/>
                </a:lnTo>
                <a:lnTo>
                  <a:pt x="2495" y="577"/>
                </a:lnTo>
                <a:lnTo>
                  <a:pt x="2496" y="578"/>
                </a:lnTo>
                <a:lnTo>
                  <a:pt x="2497" y="578"/>
                </a:lnTo>
                <a:lnTo>
                  <a:pt x="2498" y="578"/>
                </a:lnTo>
                <a:lnTo>
                  <a:pt x="2498" y="578"/>
                </a:lnTo>
                <a:lnTo>
                  <a:pt x="2499" y="578"/>
                </a:lnTo>
                <a:lnTo>
                  <a:pt x="2499" y="577"/>
                </a:lnTo>
                <a:lnTo>
                  <a:pt x="2500" y="577"/>
                </a:lnTo>
                <a:lnTo>
                  <a:pt x="2500" y="577"/>
                </a:lnTo>
                <a:lnTo>
                  <a:pt x="2501" y="577"/>
                </a:lnTo>
                <a:lnTo>
                  <a:pt x="2502" y="578"/>
                </a:lnTo>
                <a:lnTo>
                  <a:pt x="2503" y="578"/>
                </a:lnTo>
                <a:lnTo>
                  <a:pt x="2503" y="578"/>
                </a:lnTo>
                <a:lnTo>
                  <a:pt x="2504" y="578"/>
                </a:lnTo>
                <a:lnTo>
                  <a:pt x="2505" y="578"/>
                </a:lnTo>
                <a:lnTo>
                  <a:pt x="2506" y="578"/>
                </a:lnTo>
                <a:lnTo>
                  <a:pt x="2507" y="578"/>
                </a:lnTo>
                <a:lnTo>
                  <a:pt x="2507" y="578"/>
                </a:lnTo>
                <a:lnTo>
                  <a:pt x="2508" y="578"/>
                </a:lnTo>
                <a:lnTo>
                  <a:pt x="2508" y="577"/>
                </a:lnTo>
                <a:lnTo>
                  <a:pt x="2509" y="577"/>
                </a:lnTo>
                <a:lnTo>
                  <a:pt x="2510" y="577"/>
                </a:lnTo>
                <a:lnTo>
                  <a:pt x="2511" y="576"/>
                </a:lnTo>
                <a:lnTo>
                  <a:pt x="2512" y="576"/>
                </a:lnTo>
                <a:lnTo>
                  <a:pt x="2513" y="576"/>
                </a:lnTo>
                <a:lnTo>
                  <a:pt x="2513" y="576"/>
                </a:lnTo>
                <a:lnTo>
                  <a:pt x="2513" y="575"/>
                </a:lnTo>
                <a:lnTo>
                  <a:pt x="2514" y="575"/>
                </a:lnTo>
                <a:lnTo>
                  <a:pt x="2515" y="575"/>
                </a:lnTo>
                <a:lnTo>
                  <a:pt x="2515" y="574"/>
                </a:lnTo>
                <a:lnTo>
                  <a:pt x="2516" y="574"/>
                </a:lnTo>
                <a:lnTo>
                  <a:pt x="2517" y="574"/>
                </a:lnTo>
                <a:lnTo>
                  <a:pt x="2518" y="574"/>
                </a:lnTo>
                <a:lnTo>
                  <a:pt x="2518" y="574"/>
                </a:lnTo>
                <a:lnTo>
                  <a:pt x="2518" y="573"/>
                </a:lnTo>
                <a:lnTo>
                  <a:pt x="2518" y="573"/>
                </a:lnTo>
                <a:lnTo>
                  <a:pt x="2519" y="573"/>
                </a:lnTo>
                <a:lnTo>
                  <a:pt x="2520" y="573"/>
                </a:lnTo>
                <a:lnTo>
                  <a:pt x="2521" y="573"/>
                </a:lnTo>
                <a:lnTo>
                  <a:pt x="2521" y="573"/>
                </a:lnTo>
                <a:lnTo>
                  <a:pt x="2522" y="573"/>
                </a:lnTo>
                <a:lnTo>
                  <a:pt x="2523" y="573"/>
                </a:lnTo>
                <a:lnTo>
                  <a:pt x="2523" y="572"/>
                </a:lnTo>
                <a:lnTo>
                  <a:pt x="2524" y="572"/>
                </a:lnTo>
                <a:lnTo>
                  <a:pt x="2524" y="571"/>
                </a:lnTo>
                <a:lnTo>
                  <a:pt x="2524" y="571"/>
                </a:lnTo>
                <a:lnTo>
                  <a:pt x="2525" y="570"/>
                </a:lnTo>
                <a:lnTo>
                  <a:pt x="2526" y="570"/>
                </a:lnTo>
                <a:lnTo>
                  <a:pt x="2527" y="569"/>
                </a:lnTo>
                <a:lnTo>
                  <a:pt x="2528" y="568"/>
                </a:lnTo>
                <a:lnTo>
                  <a:pt x="2529" y="568"/>
                </a:lnTo>
                <a:lnTo>
                  <a:pt x="2529" y="568"/>
                </a:lnTo>
                <a:lnTo>
                  <a:pt x="2530" y="567"/>
                </a:lnTo>
                <a:lnTo>
                  <a:pt x="2530" y="567"/>
                </a:lnTo>
                <a:lnTo>
                  <a:pt x="2531" y="567"/>
                </a:lnTo>
                <a:lnTo>
                  <a:pt x="2531" y="566"/>
                </a:lnTo>
                <a:lnTo>
                  <a:pt x="2532" y="566"/>
                </a:lnTo>
                <a:lnTo>
                  <a:pt x="2533" y="566"/>
                </a:lnTo>
                <a:lnTo>
                  <a:pt x="2534" y="566"/>
                </a:lnTo>
                <a:lnTo>
                  <a:pt x="2534" y="566"/>
                </a:lnTo>
                <a:lnTo>
                  <a:pt x="2535" y="567"/>
                </a:lnTo>
                <a:lnTo>
                  <a:pt x="2536" y="568"/>
                </a:lnTo>
                <a:lnTo>
                  <a:pt x="2537" y="568"/>
                </a:lnTo>
                <a:lnTo>
                  <a:pt x="2537" y="568"/>
                </a:lnTo>
                <a:lnTo>
                  <a:pt x="2538" y="569"/>
                </a:lnTo>
                <a:lnTo>
                  <a:pt x="2539" y="570"/>
                </a:lnTo>
                <a:lnTo>
                  <a:pt x="2539" y="571"/>
                </a:lnTo>
                <a:lnTo>
                  <a:pt x="2540" y="571"/>
                </a:lnTo>
                <a:lnTo>
                  <a:pt x="2540" y="572"/>
                </a:lnTo>
                <a:lnTo>
                  <a:pt x="2541" y="572"/>
                </a:lnTo>
                <a:lnTo>
                  <a:pt x="2542" y="573"/>
                </a:lnTo>
                <a:lnTo>
                  <a:pt x="2543" y="573"/>
                </a:lnTo>
                <a:lnTo>
                  <a:pt x="2543" y="573"/>
                </a:lnTo>
                <a:lnTo>
                  <a:pt x="2543" y="573"/>
                </a:lnTo>
                <a:lnTo>
                  <a:pt x="2544" y="574"/>
                </a:lnTo>
                <a:lnTo>
                  <a:pt x="2544" y="574"/>
                </a:lnTo>
                <a:lnTo>
                  <a:pt x="2545" y="575"/>
                </a:lnTo>
                <a:lnTo>
                  <a:pt x="2546" y="575"/>
                </a:lnTo>
                <a:lnTo>
                  <a:pt x="2547" y="576"/>
                </a:lnTo>
                <a:lnTo>
                  <a:pt x="2548" y="577"/>
                </a:lnTo>
                <a:lnTo>
                  <a:pt x="2549" y="578"/>
                </a:lnTo>
                <a:lnTo>
                  <a:pt x="2549" y="578"/>
                </a:lnTo>
                <a:lnTo>
                  <a:pt x="2549" y="579"/>
                </a:lnTo>
                <a:lnTo>
                  <a:pt x="2550" y="580"/>
                </a:lnTo>
                <a:lnTo>
                  <a:pt x="2551" y="581"/>
                </a:lnTo>
                <a:lnTo>
                  <a:pt x="2552" y="581"/>
                </a:lnTo>
                <a:lnTo>
                  <a:pt x="2553" y="581"/>
                </a:lnTo>
                <a:lnTo>
                  <a:pt x="2553" y="582"/>
                </a:lnTo>
                <a:lnTo>
                  <a:pt x="2554" y="582"/>
                </a:lnTo>
                <a:lnTo>
                  <a:pt x="2554" y="583"/>
                </a:lnTo>
                <a:lnTo>
                  <a:pt x="2554" y="583"/>
                </a:lnTo>
                <a:lnTo>
                  <a:pt x="2554" y="583"/>
                </a:lnTo>
                <a:lnTo>
                  <a:pt x="2555" y="583"/>
                </a:lnTo>
                <a:lnTo>
                  <a:pt x="2556" y="583"/>
                </a:lnTo>
                <a:lnTo>
                  <a:pt x="2557" y="583"/>
                </a:lnTo>
                <a:lnTo>
                  <a:pt x="2558" y="583"/>
                </a:lnTo>
                <a:lnTo>
                  <a:pt x="2559" y="584"/>
                </a:lnTo>
                <a:lnTo>
                  <a:pt x="2560" y="584"/>
                </a:lnTo>
                <a:lnTo>
                  <a:pt x="2560" y="584"/>
                </a:lnTo>
                <a:lnTo>
                  <a:pt x="2560" y="585"/>
                </a:lnTo>
                <a:lnTo>
                  <a:pt x="2561" y="585"/>
                </a:lnTo>
                <a:lnTo>
                  <a:pt x="2561" y="585"/>
                </a:lnTo>
                <a:lnTo>
                  <a:pt x="2562" y="585"/>
                </a:lnTo>
                <a:lnTo>
                  <a:pt x="2563" y="585"/>
                </a:lnTo>
                <a:lnTo>
                  <a:pt x="2564" y="585"/>
                </a:lnTo>
                <a:lnTo>
                  <a:pt x="2565" y="585"/>
                </a:lnTo>
                <a:lnTo>
                  <a:pt x="2565" y="585"/>
                </a:lnTo>
                <a:lnTo>
                  <a:pt x="2566" y="586"/>
                </a:lnTo>
                <a:lnTo>
                  <a:pt x="2567" y="586"/>
                </a:lnTo>
                <a:lnTo>
                  <a:pt x="2567" y="586"/>
                </a:lnTo>
                <a:lnTo>
                  <a:pt x="2568" y="586"/>
                </a:lnTo>
                <a:lnTo>
                  <a:pt x="2568" y="587"/>
                </a:lnTo>
                <a:lnTo>
                  <a:pt x="2569" y="586"/>
                </a:lnTo>
                <a:lnTo>
                  <a:pt x="2570" y="586"/>
                </a:lnTo>
                <a:lnTo>
                  <a:pt x="2570" y="586"/>
                </a:lnTo>
                <a:lnTo>
                  <a:pt x="2571" y="585"/>
                </a:lnTo>
                <a:lnTo>
                  <a:pt x="2572" y="585"/>
                </a:lnTo>
                <a:lnTo>
                  <a:pt x="2572" y="584"/>
                </a:lnTo>
                <a:lnTo>
                  <a:pt x="2573" y="584"/>
                </a:lnTo>
                <a:lnTo>
                  <a:pt x="2573" y="584"/>
                </a:lnTo>
                <a:lnTo>
                  <a:pt x="2573" y="583"/>
                </a:lnTo>
                <a:lnTo>
                  <a:pt x="2574" y="583"/>
                </a:lnTo>
                <a:lnTo>
                  <a:pt x="2575" y="583"/>
                </a:lnTo>
                <a:lnTo>
                  <a:pt x="2575" y="583"/>
                </a:lnTo>
                <a:lnTo>
                  <a:pt x="2575" y="583"/>
                </a:lnTo>
                <a:lnTo>
                  <a:pt x="2576" y="582"/>
                </a:lnTo>
                <a:lnTo>
                  <a:pt x="2577" y="582"/>
                </a:lnTo>
                <a:lnTo>
                  <a:pt x="2578" y="581"/>
                </a:lnTo>
                <a:lnTo>
                  <a:pt x="2579" y="580"/>
                </a:lnTo>
                <a:lnTo>
                  <a:pt x="2579" y="580"/>
                </a:lnTo>
                <a:lnTo>
                  <a:pt x="2580" y="579"/>
                </a:lnTo>
                <a:lnTo>
                  <a:pt x="2580" y="578"/>
                </a:lnTo>
                <a:lnTo>
                  <a:pt x="2581" y="578"/>
                </a:lnTo>
                <a:lnTo>
                  <a:pt x="2582" y="578"/>
                </a:lnTo>
                <a:lnTo>
                  <a:pt x="2583" y="578"/>
                </a:lnTo>
                <a:lnTo>
                  <a:pt x="2584" y="577"/>
                </a:lnTo>
                <a:lnTo>
                  <a:pt x="2585" y="577"/>
                </a:lnTo>
                <a:lnTo>
                  <a:pt x="2585" y="576"/>
                </a:lnTo>
                <a:lnTo>
                  <a:pt x="2585" y="576"/>
                </a:lnTo>
                <a:lnTo>
                  <a:pt x="2585" y="576"/>
                </a:lnTo>
                <a:lnTo>
                  <a:pt x="2586" y="576"/>
                </a:lnTo>
                <a:lnTo>
                  <a:pt x="2587" y="577"/>
                </a:lnTo>
                <a:lnTo>
                  <a:pt x="2588" y="578"/>
                </a:lnTo>
                <a:lnTo>
                  <a:pt x="2589" y="578"/>
                </a:lnTo>
                <a:lnTo>
                  <a:pt x="2590" y="578"/>
                </a:lnTo>
                <a:lnTo>
                  <a:pt x="2591" y="578"/>
                </a:lnTo>
                <a:lnTo>
                  <a:pt x="2591" y="579"/>
                </a:lnTo>
                <a:lnTo>
                  <a:pt x="2591" y="579"/>
                </a:lnTo>
                <a:lnTo>
                  <a:pt x="2592" y="579"/>
                </a:lnTo>
                <a:lnTo>
                  <a:pt x="2593" y="579"/>
                </a:lnTo>
                <a:lnTo>
                  <a:pt x="2593" y="580"/>
                </a:lnTo>
                <a:lnTo>
                  <a:pt x="2594" y="580"/>
                </a:lnTo>
                <a:lnTo>
                  <a:pt x="2595" y="580"/>
                </a:lnTo>
                <a:lnTo>
                  <a:pt x="2595" y="581"/>
                </a:lnTo>
                <a:lnTo>
                  <a:pt x="2596" y="581"/>
                </a:lnTo>
                <a:lnTo>
                  <a:pt x="2596" y="582"/>
                </a:lnTo>
                <a:lnTo>
                  <a:pt x="2596" y="582"/>
                </a:lnTo>
                <a:lnTo>
                  <a:pt x="2596" y="583"/>
                </a:lnTo>
                <a:lnTo>
                  <a:pt x="2597" y="583"/>
                </a:lnTo>
                <a:lnTo>
                  <a:pt x="2597" y="583"/>
                </a:lnTo>
                <a:lnTo>
                  <a:pt x="2598" y="583"/>
                </a:lnTo>
                <a:lnTo>
                  <a:pt x="2599" y="584"/>
                </a:lnTo>
                <a:lnTo>
                  <a:pt x="2600" y="585"/>
                </a:lnTo>
                <a:lnTo>
                  <a:pt x="2601" y="586"/>
                </a:lnTo>
                <a:lnTo>
                  <a:pt x="2601" y="587"/>
                </a:lnTo>
                <a:lnTo>
                  <a:pt x="2602" y="588"/>
                </a:lnTo>
                <a:lnTo>
                  <a:pt x="2603" y="588"/>
                </a:lnTo>
                <a:lnTo>
                  <a:pt x="2603" y="588"/>
                </a:lnTo>
                <a:lnTo>
                  <a:pt x="2604" y="588"/>
                </a:lnTo>
                <a:lnTo>
                  <a:pt x="2604" y="588"/>
                </a:lnTo>
                <a:lnTo>
                  <a:pt x="2605" y="588"/>
                </a:lnTo>
                <a:lnTo>
                  <a:pt x="2606" y="588"/>
                </a:lnTo>
                <a:lnTo>
                  <a:pt x="2606" y="589"/>
                </a:lnTo>
                <a:lnTo>
                  <a:pt x="2606" y="589"/>
                </a:lnTo>
                <a:lnTo>
                  <a:pt x="2607" y="590"/>
                </a:lnTo>
                <a:lnTo>
                  <a:pt x="2608" y="590"/>
                </a:lnTo>
                <a:lnTo>
                  <a:pt x="2609" y="591"/>
                </a:lnTo>
                <a:lnTo>
                  <a:pt x="2609" y="591"/>
                </a:lnTo>
                <a:lnTo>
                  <a:pt x="2610" y="592"/>
                </a:lnTo>
                <a:lnTo>
                  <a:pt x="2611" y="593"/>
                </a:lnTo>
                <a:lnTo>
                  <a:pt x="2611" y="593"/>
                </a:lnTo>
                <a:lnTo>
                  <a:pt x="2612" y="593"/>
                </a:lnTo>
                <a:lnTo>
                  <a:pt x="2613" y="593"/>
                </a:lnTo>
                <a:lnTo>
                  <a:pt x="2614" y="593"/>
                </a:lnTo>
                <a:lnTo>
                  <a:pt x="2615" y="594"/>
                </a:lnTo>
                <a:lnTo>
                  <a:pt x="2616" y="594"/>
                </a:lnTo>
                <a:lnTo>
                  <a:pt x="2616" y="594"/>
                </a:lnTo>
                <a:lnTo>
                  <a:pt x="2616" y="595"/>
                </a:lnTo>
                <a:lnTo>
                  <a:pt x="2616" y="595"/>
                </a:lnTo>
                <a:lnTo>
                  <a:pt x="2617" y="595"/>
                </a:lnTo>
                <a:lnTo>
                  <a:pt x="2618" y="595"/>
                </a:lnTo>
                <a:lnTo>
                  <a:pt x="2619" y="595"/>
                </a:lnTo>
                <a:lnTo>
                  <a:pt x="2620" y="596"/>
                </a:lnTo>
                <a:lnTo>
                  <a:pt x="2621" y="596"/>
                </a:lnTo>
                <a:lnTo>
                  <a:pt x="2621" y="596"/>
                </a:lnTo>
                <a:lnTo>
                  <a:pt x="2621" y="596"/>
                </a:lnTo>
                <a:lnTo>
                  <a:pt x="2621" y="597"/>
                </a:lnTo>
                <a:lnTo>
                  <a:pt x="2622" y="597"/>
                </a:lnTo>
                <a:lnTo>
                  <a:pt x="2623" y="597"/>
                </a:lnTo>
                <a:lnTo>
                  <a:pt x="2624" y="597"/>
                </a:lnTo>
                <a:lnTo>
                  <a:pt x="2625" y="598"/>
                </a:lnTo>
                <a:lnTo>
                  <a:pt x="2626" y="598"/>
                </a:lnTo>
                <a:lnTo>
                  <a:pt x="2627" y="598"/>
                </a:lnTo>
                <a:lnTo>
                  <a:pt x="2627" y="598"/>
                </a:lnTo>
                <a:lnTo>
                  <a:pt x="2627" y="599"/>
                </a:lnTo>
                <a:lnTo>
                  <a:pt x="2627" y="599"/>
                </a:lnTo>
                <a:lnTo>
                  <a:pt x="2628" y="599"/>
                </a:lnTo>
                <a:lnTo>
                  <a:pt x="2629" y="599"/>
                </a:lnTo>
                <a:lnTo>
                  <a:pt x="2630" y="599"/>
                </a:lnTo>
                <a:lnTo>
                  <a:pt x="2630" y="599"/>
                </a:lnTo>
                <a:lnTo>
                  <a:pt x="2631" y="599"/>
                </a:lnTo>
                <a:lnTo>
                  <a:pt x="2632" y="599"/>
                </a:lnTo>
                <a:lnTo>
                  <a:pt x="2632" y="599"/>
                </a:lnTo>
                <a:lnTo>
                  <a:pt x="2633" y="600"/>
                </a:lnTo>
                <a:lnTo>
                  <a:pt x="2633" y="600"/>
                </a:lnTo>
                <a:lnTo>
                  <a:pt x="2634" y="600"/>
                </a:lnTo>
                <a:lnTo>
                  <a:pt x="2635" y="601"/>
                </a:lnTo>
                <a:lnTo>
                  <a:pt x="2636" y="601"/>
                </a:lnTo>
                <a:lnTo>
                  <a:pt x="2637" y="601"/>
                </a:lnTo>
                <a:lnTo>
                  <a:pt x="2637" y="602"/>
                </a:lnTo>
                <a:lnTo>
                  <a:pt x="2638" y="602"/>
                </a:lnTo>
                <a:lnTo>
                  <a:pt x="2638" y="602"/>
                </a:lnTo>
                <a:lnTo>
                  <a:pt x="2639" y="602"/>
                </a:lnTo>
                <a:lnTo>
                  <a:pt x="2639" y="603"/>
                </a:lnTo>
                <a:lnTo>
                  <a:pt x="2640" y="603"/>
                </a:lnTo>
                <a:lnTo>
                  <a:pt x="2640" y="603"/>
                </a:lnTo>
                <a:lnTo>
                  <a:pt x="2640" y="604"/>
                </a:lnTo>
                <a:lnTo>
                  <a:pt x="2641" y="604"/>
                </a:lnTo>
                <a:lnTo>
                  <a:pt x="2642" y="604"/>
                </a:lnTo>
                <a:lnTo>
                  <a:pt x="2642" y="604"/>
                </a:lnTo>
                <a:lnTo>
                  <a:pt x="2642" y="605"/>
                </a:lnTo>
                <a:lnTo>
                  <a:pt x="2643" y="605"/>
                </a:lnTo>
                <a:lnTo>
                  <a:pt x="2644" y="606"/>
                </a:lnTo>
                <a:lnTo>
                  <a:pt x="2645" y="606"/>
                </a:lnTo>
                <a:lnTo>
                  <a:pt x="2646" y="607"/>
                </a:lnTo>
                <a:lnTo>
                  <a:pt x="2646" y="607"/>
                </a:lnTo>
                <a:lnTo>
                  <a:pt x="2647" y="608"/>
                </a:lnTo>
                <a:lnTo>
                  <a:pt x="2647" y="609"/>
                </a:lnTo>
                <a:lnTo>
                  <a:pt x="2648" y="609"/>
                </a:lnTo>
                <a:lnTo>
                  <a:pt x="2649" y="609"/>
                </a:lnTo>
                <a:lnTo>
                  <a:pt x="2649" y="609"/>
                </a:lnTo>
                <a:lnTo>
                  <a:pt x="2650" y="609"/>
                </a:lnTo>
                <a:lnTo>
                  <a:pt x="2651" y="609"/>
                </a:lnTo>
                <a:lnTo>
                  <a:pt x="2652" y="610"/>
                </a:lnTo>
                <a:lnTo>
                  <a:pt x="2652" y="611"/>
                </a:lnTo>
                <a:lnTo>
                  <a:pt x="2652" y="611"/>
                </a:lnTo>
                <a:lnTo>
                  <a:pt x="2653" y="612"/>
                </a:lnTo>
                <a:lnTo>
                  <a:pt x="2654" y="613"/>
                </a:lnTo>
                <a:lnTo>
                  <a:pt x="2655" y="614"/>
                </a:lnTo>
                <a:lnTo>
                  <a:pt x="2656" y="614"/>
                </a:lnTo>
                <a:lnTo>
                  <a:pt x="2657" y="614"/>
                </a:lnTo>
                <a:lnTo>
                  <a:pt x="2657" y="614"/>
                </a:lnTo>
                <a:lnTo>
                  <a:pt x="2657" y="615"/>
                </a:lnTo>
                <a:lnTo>
                  <a:pt x="2657" y="615"/>
                </a:lnTo>
                <a:lnTo>
                  <a:pt x="2658" y="615"/>
                </a:lnTo>
                <a:lnTo>
                  <a:pt x="2659" y="615"/>
                </a:lnTo>
                <a:lnTo>
                  <a:pt x="2660" y="616"/>
                </a:lnTo>
                <a:lnTo>
                  <a:pt x="2661" y="617"/>
                </a:lnTo>
                <a:lnTo>
                  <a:pt x="2662" y="617"/>
                </a:lnTo>
                <a:lnTo>
                  <a:pt x="2663" y="618"/>
                </a:lnTo>
                <a:lnTo>
                  <a:pt x="2663" y="619"/>
                </a:lnTo>
                <a:lnTo>
                  <a:pt x="2664" y="619"/>
                </a:lnTo>
                <a:lnTo>
                  <a:pt x="2664" y="619"/>
                </a:lnTo>
                <a:lnTo>
                  <a:pt x="2665" y="619"/>
                </a:lnTo>
                <a:lnTo>
                  <a:pt x="2666" y="620"/>
                </a:lnTo>
                <a:lnTo>
                  <a:pt x="2667" y="621"/>
                </a:lnTo>
                <a:lnTo>
                  <a:pt x="2668" y="621"/>
                </a:lnTo>
                <a:lnTo>
                  <a:pt x="2668" y="622"/>
                </a:lnTo>
                <a:lnTo>
                  <a:pt x="2669" y="622"/>
                </a:lnTo>
                <a:lnTo>
                  <a:pt x="2670" y="622"/>
                </a:lnTo>
                <a:lnTo>
                  <a:pt x="2670" y="623"/>
                </a:lnTo>
                <a:lnTo>
                  <a:pt x="2670" y="623"/>
                </a:lnTo>
                <a:lnTo>
                  <a:pt x="2670" y="624"/>
                </a:lnTo>
                <a:lnTo>
                  <a:pt x="2671" y="624"/>
                </a:lnTo>
                <a:lnTo>
                  <a:pt x="2672" y="624"/>
                </a:lnTo>
                <a:lnTo>
                  <a:pt x="2673" y="624"/>
                </a:lnTo>
                <a:lnTo>
                  <a:pt x="2673" y="624"/>
                </a:lnTo>
                <a:lnTo>
                  <a:pt x="2673" y="625"/>
                </a:lnTo>
                <a:lnTo>
                  <a:pt x="2674" y="625"/>
                </a:lnTo>
                <a:lnTo>
                  <a:pt x="2675" y="626"/>
                </a:lnTo>
                <a:lnTo>
                  <a:pt x="2676" y="626"/>
                </a:lnTo>
                <a:lnTo>
                  <a:pt x="2676" y="627"/>
                </a:lnTo>
                <a:lnTo>
                  <a:pt x="2677" y="627"/>
                </a:lnTo>
                <a:lnTo>
                  <a:pt x="2678" y="628"/>
                </a:lnTo>
                <a:lnTo>
                  <a:pt x="2678" y="628"/>
                </a:lnTo>
                <a:lnTo>
                  <a:pt x="2679" y="629"/>
                </a:lnTo>
                <a:lnTo>
                  <a:pt x="2680" y="629"/>
                </a:lnTo>
                <a:lnTo>
                  <a:pt x="2681" y="629"/>
                </a:lnTo>
                <a:lnTo>
                  <a:pt x="2681" y="629"/>
                </a:lnTo>
                <a:lnTo>
                  <a:pt x="2682" y="629"/>
                </a:lnTo>
                <a:lnTo>
                  <a:pt x="2683" y="629"/>
                </a:lnTo>
                <a:lnTo>
                  <a:pt x="2683" y="629"/>
                </a:lnTo>
                <a:lnTo>
                  <a:pt x="2684" y="629"/>
                </a:lnTo>
                <a:lnTo>
                  <a:pt x="2685" y="629"/>
                </a:lnTo>
                <a:lnTo>
                  <a:pt x="2686" y="629"/>
                </a:lnTo>
                <a:lnTo>
                  <a:pt x="2687" y="630"/>
                </a:lnTo>
                <a:lnTo>
                  <a:pt x="2688" y="630"/>
                </a:lnTo>
                <a:lnTo>
                  <a:pt x="2688" y="630"/>
                </a:lnTo>
                <a:lnTo>
                  <a:pt x="2688" y="631"/>
                </a:lnTo>
                <a:lnTo>
                  <a:pt x="2689" y="631"/>
                </a:lnTo>
                <a:lnTo>
                  <a:pt x="2690" y="631"/>
                </a:lnTo>
                <a:lnTo>
                  <a:pt x="2691" y="631"/>
                </a:lnTo>
                <a:lnTo>
                  <a:pt x="2691" y="632"/>
                </a:lnTo>
                <a:lnTo>
                  <a:pt x="2692" y="632"/>
                </a:lnTo>
                <a:lnTo>
                  <a:pt x="2693" y="632"/>
                </a:lnTo>
                <a:lnTo>
                  <a:pt x="2694" y="632"/>
                </a:lnTo>
                <a:lnTo>
                  <a:pt x="2694" y="633"/>
                </a:lnTo>
                <a:lnTo>
                  <a:pt x="2695" y="633"/>
                </a:lnTo>
                <a:lnTo>
                  <a:pt x="2696" y="633"/>
                </a:lnTo>
                <a:lnTo>
                  <a:pt x="2696" y="634"/>
                </a:lnTo>
                <a:lnTo>
                  <a:pt x="2697" y="634"/>
                </a:lnTo>
                <a:lnTo>
                  <a:pt x="2698" y="634"/>
                </a:lnTo>
                <a:lnTo>
                  <a:pt x="2699" y="634"/>
                </a:lnTo>
                <a:lnTo>
                  <a:pt x="2699" y="635"/>
                </a:lnTo>
                <a:lnTo>
                  <a:pt x="2700" y="635"/>
                </a:lnTo>
                <a:lnTo>
                  <a:pt x="2700" y="635"/>
                </a:lnTo>
                <a:lnTo>
                  <a:pt x="2701" y="635"/>
                </a:lnTo>
                <a:lnTo>
                  <a:pt x="2702" y="635"/>
                </a:lnTo>
                <a:lnTo>
                  <a:pt x="2703" y="635"/>
                </a:lnTo>
                <a:lnTo>
                  <a:pt x="2704" y="635"/>
                </a:lnTo>
                <a:lnTo>
                  <a:pt x="2704" y="636"/>
                </a:lnTo>
                <a:lnTo>
                  <a:pt x="2705" y="636"/>
                </a:lnTo>
                <a:lnTo>
                  <a:pt x="2706" y="636"/>
                </a:lnTo>
                <a:lnTo>
                  <a:pt x="2706" y="636"/>
                </a:lnTo>
                <a:lnTo>
                  <a:pt x="2706" y="637"/>
                </a:lnTo>
                <a:lnTo>
                  <a:pt x="2707" y="637"/>
                </a:lnTo>
                <a:lnTo>
                  <a:pt x="2708" y="637"/>
                </a:lnTo>
                <a:lnTo>
                  <a:pt x="2709" y="637"/>
                </a:lnTo>
                <a:lnTo>
                  <a:pt x="2709" y="638"/>
                </a:lnTo>
                <a:lnTo>
                  <a:pt x="2710" y="638"/>
                </a:lnTo>
                <a:lnTo>
                  <a:pt x="2711" y="638"/>
                </a:lnTo>
                <a:lnTo>
                  <a:pt x="2712" y="639"/>
                </a:lnTo>
                <a:lnTo>
                  <a:pt x="2712" y="639"/>
                </a:lnTo>
                <a:lnTo>
                  <a:pt x="2713" y="639"/>
                </a:lnTo>
                <a:lnTo>
                  <a:pt x="2714" y="639"/>
                </a:lnTo>
                <a:lnTo>
                  <a:pt x="2714" y="640"/>
                </a:lnTo>
                <a:lnTo>
                  <a:pt x="2714" y="640"/>
                </a:lnTo>
                <a:lnTo>
                  <a:pt x="2715" y="640"/>
                </a:lnTo>
                <a:lnTo>
                  <a:pt x="2716" y="640"/>
                </a:lnTo>
                <a:lnTo>
                  <a:pt x="2717" y="640"/>
                </a:lnTo>
                <a:lnTo>
                  <a:pt x="2718" y="640"/>
                </a:lnTo>
                <a:lnTo>
                  <a:pt x="2719" y="640"/>
                </a:lnTo>
                <a:lnTo>
                  <a:pt x="2719" y="640"/>
                </a:lnTo>
                <a:lnTo>
                  <a:pt x="2719" y="641"/>
                </a:lnTo>
                <a:lnTo>
                  <a:pt x="2720" y="641"/>
                </a:lnTo>
                <a:lnTo>
                  <a:pt x="2721" y="642"/>
                </a:lnTo>
                <a:lnTo>
                  <a:pt x="2722" y="642"/>
                </a:lnTo>
                <a:lnTo>
                  <a:pt x="2723" y="642"/>
                </a:lnTo>
                <a:lnTo>
                  <a:pt x="2724" y="642"/>
                </a:lnTo>
                <a:lnTo>
                  <a:pt x="2724" y="642"/>
                </a:lnTo>
                <a:lnTo>
                  <a:pt x="2724" y="643"/>
                </a:lnTo>
                <a:lnTo>
                  <a:pt x="2724" y="643"/>
                </a:lnTo>
                <a:lnTo>
                  <a:pt x="2725" y="643"/>
                </a:lnTo>
                <a:lnTo>
                  <a:pt x="2726" y="643"/>
                </a:lnTo>
                <a:lnTo>
                  <a:pt x="2727" y="643"/>
                </a:lnTo>
                <a:lnTo>
                  <a:pt x="2728" y="643"/>
                </a:lnTo>
                <a:lnTo>
                  <a:pt x="2729" y="643"/>
                </a:lnTo>
                <a:lnTo>
                  <a:pt x="2729" y="643"/>
                </a:lnTo>
                <a:lnTo>
                  <a:pt x="2730" y="643"/>
                </a:lnTo>
                <a:lnTo>
                  <a:pt x="2730" y="643"/>
                </a:lnTo>
                <a:lnTo>
                  <a:pt x="2731" y="643"/>
                </a:lnTo>
                <a:lnTo>
                  <a:pt x="2732" y="642"/>
                </a:lnTo>
                <a:lnTo>
                  <a:pt x="2733" y="642"/>
                </a:lnTo>
                <a:lnTo>
                  <a:pt x="2734" y="642"/>
                </a:lnTo>
                <a:lnTo>
                  <a:pt x="2735" y="642"/>
                </a:lnTo>
                <a:lnTo>
                  <a:pt x="2735" y="641"/>
                </a:lnTo>
                <a:lnTo>
                  <a:pt x="2735" y="641"/>
                </a:lnTo>
                <a:lnTo>
                  <a:pt x="2736" y="641"/>
                </a:lnTo>
                <a:lnTo>
                  <a:pt x="2736" y="641"/>
                </a:lnTo>
                <a:lnTo>
                  <a:pt x="2737" y="640"/>
                </a:lnTo>
                <a:lnTo>
                  <a:pt x="2738" y="640"/>
                </a:lnTo>
                <a:lnTo>
                  <a:pt x="2739" y="640"/>
                </a:lnTo>
                <a:lnTo>
                  <a:pt x="2740" y="640"/>
                </a:lnTo>
                <a:lnTo>
                  <a:pt x="2740" y="640"/>
                </a:lnTo>
                <a:lnTo>
                  <a:pt x="2741" y="640"/>
                </a:lnTo>
                <a:lnTo>
                  <a:pt x="2742" y="640"/>
                </a:lnTo>
                <a:lnTo>
                  <a:pt x="2742" y="639"/>
                </a:lnTo>
                <a:lnTo>
                  <a:pt x="2743" y="639"/>
                </a:lnTo>
                <a:lnTo>
                  <a:pt x="2744" y="638"/>
                </a:lnTo>
                <a:lnTo>
                  <a:pt x="2745" y="638"/>
                </a:lnTo>
                <a:lnTo>
                  <a:pt x="2745" y="638"/>
                </a:lnTo>
                <a:lnTo>
                  <a:pt x="2746" y="638"/>
                </a:lnTo>
                <a:lnTo>
                  <a:pt x="2747" y="638"/>
                </a:lnTo>
                <a:lnTo>
                  <a:pt x="2748" y="637"/>
                </a:lnTo>
                <a:lnTo>
                  <a:pt x="2749" y="637"/>
                </a:lnTo>
                <a:lnTo>
                  <a:pt x="2749" y="637"/>
                </a:lnTo>
                <a:lnTo>
                  <a:pt x="2750" y="636"/>
                </a:lnTo>
                <a:lnTo>
                  <a:pt x="2750" y="636"/>
                </a:lnTo>
                <a:lnTo>
                  <a:pt x="2751" y="636"/>
                </a:lnTo>
                <a:lnTo>
                  <a:pt x="2752" y="636"/>
                </a:lnTo>
                <a:lnTo>
                  <a:pt x="2753" y="636"/>
                </a:lnTo>
                <a:lnTo>
                  <a:pt x="2754" y="636"/>
                </a:lnTo>
                <a:lnTo>
                  <a:pt x="2755" y="636"/>
                </a:lnTo>
                <a:lnTo>
                  <a:pt x="2755" y="636"/>
                </a:lnTo>
                <a:lnTo>
                  <a:pt x="2755" y="636"/>
                </a:lnTo>
                <a:lnTo>
                  <a:pt x="2755" y="635"/>
                </a:lnTo>
                <a:lnTo>
                  <a:pt x="2756" y="635"/>
                </a:lnTo>
                <a:lnTo>
                  <a:pt x="2757" y="635"/>
                </a:lnTo>
                <a:lnTo>
                  <a:pt x="2758" y="635"/>
                </a:lnTo>
                <a:lnTo>
                  <a:pt x="2759" y="635"/>
                </a:lnTo>
                <a:lnTo>
                  <a:pt x="2760" y="635"/>
                </a:lnTo>
                <a:lnTo>
                  <a:pt x="2760" y="635"/>
                </a:lnTo>
                <a:lnTo>
                  <a:pt x="2760" y="634"/>
                </a:lnTo>
                <a:lnTo>
                  <a:pt x="2761" y="634"/>
                </a:lnTo>
                <a:lnTo>
                  <a:pt x="2762" y="634"/>
                </a:lnTo>
                <a:lnTo>
                  <a:pt x="2763" y="634"/>
                </a:lnTo>
                <a:lnTo>
                  <a:pt x="2764" y="633"/>
                </a:lnTo>
                <a:lnTo>
                  <a:pt x="2765" y="633"/>
                </a:lnTo>
                <a:lnTo>
                  <a:pt x="2765" y="632"/>
                </a:lnTo>
                <a:lnTo>
                  <a:pt x="2766" y="632"/>
                </a:lnTo>
                <a:lnTo>
                  <a:pt x="2766" y="632"/>
                </a:lnTo>
                <a:lnTo>
                  <a:pt x="2767" y="632"/>
                </a:lnTo>
                <a:lnTo>
                  <a:pt x="2768" y="631"/>
                </a:lnTo>
                <a:lnTo>
                  <a:pt x="2769" y="631"/>
                </a:lnTo>
                <a:lnTo>
                  <a:pt x="2770" y="631"/>
                </a:lnTo>
                <a:lnTo>
                  <a:pt x="2771" y="631"/>
                </a:lnTo>
                <a:lnTo>
                  <a:pt x="2771" y="630"/>
                </a:lnTo>
                <a:lnTo>
                  <a:pt x="2772" y="630"/>
                </a:lnTo>
                <a:lnTo>
                  <a:pt x="2773" y="629"/>
                </a:lnTo>
                <a:lnTo>
                  <a:pt x="2773" y="629"/>
                </a:lnTo>
                <a:lnTo>
                  <a:pt x="2774" y="629"/>
                </a:lnTo>
                <a:lnTo>
                  <a:pt x="2775" y="629"/>
                </a:lnTo>
                <a:lnTo>
                  <a:pt x="2776" y="629"/>
                </a:lnTo>
                <a:lnTo>
                  <a:pt x="2776" y="629"/>
                </a:lnTo>
                <a:lnTo>
                  <a:pt x="2777" y="629"/>
                </a:lnTo>
                <a:lnTo>
                  <a:pt x="2778" y="629"/>
                </a:lnTo>
                <a:lnTo>
                  <a:pt x="2779" y="629"/>
                </a:lnTo>
                <a:lnTo>
                  <a:pt x="2779" y="629"/>
                </a:lnTo>
                <a:lnTo>
                  <a:pt x="2780" y="629"/>
                </a:lnTo>
                <a:lnTo>
                  <a:pt x="2781" y="629"/>
                </a:lnTo>
                <a:lnTo>
                  <a:pt x="2781" y="629"/>
                </a:lnTo>
                <a:lnTo>
                  <a:pt x="2782" y="629"/>
                </a:lnTo>
                <a:lnTo>
                  <a:pt x="2783" y="629"/>
                </a:lnTo>
                <a:lnTo>
                  <a:pt x="2784" y="629"/>
                </a:lnTo>
                <a:lnTo>
                  <a:pt x="2785" y="629"/>
                </a:lnTo>
                <a:lnTo>
                  <a:pt x="2785" y="629"/>
                </a:lnTo>
                <a:lnTo>
                  <a:pt x="2786" y="629"/>
                </a:lnTo>
                <a:lnTo>
                  <a:pt x="2786" y="629"/>
                </a:lnTo>
                <a:lnTo>
                  <a:pt x="2787" y="629"/>
                </a:lnTo>
                <a:lnTo>
                  <a:pt x="2787" y="629"/>
                </a:lnTo>
                <a:lnTo>
                  <a:pt x="2788" y="629"/>
                </a:lnTo>
                <a:lnTo>
                  <a:pt x="2789" y="628"/>
                </a:lnTo>
                <a:lnTo>
                  <a:pt x="2790" y="628"/>
                </a:lnTo>
                <a:lnTo>
                  <a:pt x="2791" y="628"/>
                </a:lnTo>
                <a:lnTo>
                  <a:pt x="2791" y="628"/>
                </a:lnTo>
                <a:lnTo>
                  <a:pt x="2791" y="627"/>
                </a:lnTo>
                <a:lnTo>
                  <a:pt x="2792" y="626"/>
                </a:lnTo>
                <a:lnTo>
                  <a:pt x="2793" y="626"/>
                </a:lnTo>
                <a:lnTo>
                  <a:pt x="2794" y="625"/>
                </a:lnTo>
                <a:lnTo>
                  <a:pt x="2795" y="624"/>
                </a:lnTo>
                <a:lnTo>
                  <a:pt x="2796" y="624"/>
                </a:lnTo>
                <a:lnTo>
                  <a:pt x="2796" y="624"/>
                </a:lnTo>
                <a:lnTo>
                  <a:pt x="2797" y="624"/>
                </a:lnTo>
                <a:lnTo>
                  <a:pt x="2797" y="623"/>
                </a:lnTo>
                <a:lnTo>
                  <a:pt x="2798" y="623"/>
                </a:lnTo>
                <a:lnTo>
                  <a:pt x="2798" y="622"/>
                </a:lnTo>
                <a:lnTo>
                  <a:pt x="2799" y="622"/>
                </a:lnTo>
                <a:lnTo>
                  <a:pt x="2801" y="621"/>
                </a:lnTo>
                <a:lnTo>
                  <a:pt x="2801" y="620"/>
                </a:lnTo>
                <a:lnTo>
                  <a:pt x="2802" y="620"/>
                </a:lnTo>
                <a:lnTo>
                  <a:pt x="2803" y="619"/>
                </a:lnTo>
                <a:lnTo>
                  <a:pt x="2803" y="619"/>
                </a:lnTo>
                <a:lnTo>
                  <a:pt x="2804" y="619"/>
                </a:lnTo>
                <a:lnTo>
                  <a:pt x="2805" y="618"/>
                </a:lnTo>
                <a:lnTo>
                  <a:pt x="2806" y="617"/>
                </a:lnTo>
                <a:lnTo>
                  <a:pt x="2807" y="617"/>
                </a:lnTo>
                <a:lnTo>
                  <a:pt x="2807" y="616"/>
                </a:lnTo>
                <a:lnTo>
                  <a:pt x="2808" y="616"/>
                </a:lnTo>
                <a:lnTo>
                  <a:pt x="2809" y="616"/>
                </a:lnTo>
                <a:lnTo>
                  <a:pt x="2809" y="617"/>
                </a:lnTo>
                <a:lnTo>
                  <a:pt x="2810" y="617"/>
                </a:lnTo>
                <a:lnTo>
                  <a:pt x="2810" y="616"/>
                </a:lnTo>
                <a:lnTo>
                  <a:pt x="2812" y="616"/>
                </a:lnTo>
                <a:lnTo>
                  <a:pt x="2812" y="616"/>
                </a:lnTo>
                <a:lnTo>
                  <a:pt x="2813" y="616"/>
                </a:lnTo>
                <a:lnTo>
                  <a:pt x="2814" y="616"/>
                </a:lnTo>
                <a:lnTo>
                  <a:pt x="2815" y="616"/>
                </a:lnTo>
                <a:lnTo>
                  <a:pt x="2815" y="616"/>
                </a:lnTo>
                <a:lnTo>
                  <a:pt x="2816" y="616"/>
                </a:lnTo>
                <a:lnTo>
                  <a:pt x="2817" y="616"/>
                </a:lnTo>
                <a:lnTo>
                  <a:pt x="2817" y="616"/>
                </a:lnTo>
                <a:lnTo>
                  <a:pt x="2818" y="616"/>
                </a:lnTo>
                <a:lnTo>
                  <a:pt x="2819" y="616"/>
                </a:lnTo>
                <a:lnTo>
                  <a:pt x="2820" y="616"/>
                </a:lnTo>
                <a:lnTo>
                  <a:pt x="2821" y="616"/>
                </a:lnTo>
                <a:lnTo>
                  <a:pt x="2821" y="616"/>
                </a:lnTo>
                <a:lnTo>
                  <a:pt x="2822" y="616"/>
                </a:lnTo>
                <a:lnTo>
                  <a:pt x="2822" y="616"/>
                </a:lnTo>
                <a:lnTo>
                  <a:pt x="2823" y="616"/>
                </a:lnTo>
                <a:lnTo>
                  <a:pt x="2824" y="616"/>
                </a:lnTo>
                <a:lnTo>
                  <a:pt x="2825" y="616"/>
                </a:lnTo>
                <a:lnTo>
                  <a:pt x="2826" y="616"/>
                </a:lnTo>
                <a:lnTo>
                  <a:pt x="2827" y="616"/>
                </a:lnTo>
                <a:lnTo>
                  <a:pt x="2827" y="616"/>
                </a:lnTo>
                <a:lnTo>
                  <a:pt x="2827" y="616"/>
                </a:lnTo>
                <a:lnTo>
                  <a:pt x="2828" y="616"/>
                </a:lnTo>
                <a:lnTo>
                  <a:pt x="2829" y="616"/>
                </a:lnTo>
                <a:lnTo>
                  <a:pt x="2830" y="616"/>
                </a:lnTo>
                <a:lnTo>
                  <a:pt x="2831" y="616"/>
                </a:lnTo>
                <a:lnTo>
                  <a:pt x="2832" y="616"/>
                </a:lnTo>
                <a:lnTo>
                  <a:pt x="2832" y="617"/>
                </a:lnTo>
                <a:lnTo>
                  <a:pt x="2832" y="617"/>
                </a:lnTo>
                <a:lnTo>
                  <a:pt x="2833" y="617"/>
                </a:lnTo>
                <a:lnTo>
                  <a:pt x="2833" y="618"/>
                </a:lnTo>
                <a:lnTo>
                  <a:pt x="2834" y="619"/>
                </a:lnTo>
                <a:lnTo>
                  <a:pt x="2835" y="619"/>
                </a:lnTo>
                <a:lnTo>
                  <a:pt x="2836" y="619"/>
                </a:lnTo>
                <a:lnTo>
                  <a:pt x="2837" y="620"/>
                </a:lnTo>
                <a:lnTo>
                  <a:pt x="2838" y="620"/>
                </a:lnTo>
                <a:lnTo>
                  <a:pt x="2838" y="621"/>
                </a:lnTo>
                <a:lnTo>
                  <a:pt x="2839" y="622"/>
                </a:lnTo>
                <a:lnTo>
                  <a:pt x="2839" y="622"/>
                </a:lnTo>
                <a:lnTo>
                  <a:pt x="2840" y="623"/>
                </a:lnTo>
                <a:lnTo>
                  <a:pt x="2841" y="623"/>
                </a:lnTo>
                <a:lnTo>
                  <a:pt x="2841" y="624"/>
                </a:lnTo>
                <a:lnTo>
                  <a:pt x="2842" y="624"/>
                </a:lnTo>
                <a:lnTo>
                  <a:pt x="2843" y="624"/>
                </a:lnTo>
                <a:lnTo>
                  <a:pt x="2843" y="624"/>
                </a:lnTo>
                <a:lnTo>
                  <a:pt x="2844" y="625"/>
                </a:lnTo>
                <a:lnTo>
                  <a:pt x="2845" y="625"/>
                </a:lnTo>
                <a:lnTo>
                  <a:pt x="2845" y="626"/>
                </a:lnTo>
                <a:lnTo>
                  <a:pt x="2846" y="627"/>
                </a:lnTo>
                <a:lnTo>
                  <a:pt x="2847" y="627"/>
                </a:lnTo>
                <a:lnTo>
                  <a:pt x="2848" y="628"/>
                </a:lnTo>
                <a:lnTo>
                  <a:pt x="2848" y="628"/>
                </a:lnTo>
                <a:lnTo>
                  <a:pt x="2849" y="629"/>
                </a:lnTo>
                <a:lnTo>
                  <a:pt x="2850" y="629"/>
                </a:lnTo>
                <a:lnTo>
                  <a:pt x="2851" y="629"/>
                </a:lnTo>
                <a:lnTo>
                  <a:pt x="2852" y="629"/>
                </a:lnTo>
                <a:lnTo>
                  <a:pt x="2852" y="629"/>
                </a:lnTo>
                <a:lnTo>
                  <a:pt x="2852" y="630"/>
                </a:lnTo>
                <a:lnTo>
                  <a:pt x="2853" y="630"/>
                </a:lnTo>
                <a:lnTo>
                  <a:pt x="2853" y="630"/>
                </a:lnTo>
                <a:lnTo>
                  <a:pt x="2854" y="631"/>
                </a:lnTo>
                <a:lnTo>
                  <a:pt x="2855" y="631"/>
                </a:lnTo>
                <a:lnTo>
                  <a:pt x="2855" y="632"/>
                </a:lnTo>
                <a:lnTo>
                  <a:pt x="2856" y="632"/>
                </a:lnTo>
                <a:lnTo>
                  <a:pt x="2857" y="632"/>
                </a:lnTo>
                <a:lnTo>
                  <a:pt x="2858" y="632"/>
                </a:lnTo>
                <a:lnTo>
                  <a:pt x="2858" y="632"/>
                </a:lnTo>
                <a:lnTo>
                  <a:pt x="2858" y="632"/>
                </a:lnTo>
                <a:lnTo>
                  <a:pt x="2859" y="632"/>
                </a:lnTo>
                <a:lnTo>
                  <a:pt x="2859" y="631"/>
                </a:lnTo>
                <a:lnTo>
                  <a:pt x="2860" y="631"/>
                </a:lnTo>
                <a:lnTo>
                  <a:pt x="2861" y="631"/>
                </a:lnTo>
                <a:lnTo>
                  <a:pt x="2862" y="631"/>
                </a:lnTo>
                <a:lnTo>
                  <a:pt x="2863" y="630"/>
                </a:lnTo>
                <a:lnTo>
                  <a:pt x="2863" y="630"/>
                </a:lnTo>
                <a:lnTo>
                  <a:pt x="2863" y="630"/>
                </a:lnTo>
                <a:lnTo>
                  <a:pt x="2863" y="629"/>
                </a:lnTo>
                <a:lnTo>
                  <a:pt x="2864" y="629"/>
                </a:lnTo>
                <a:lnTo>
                  <a:pt x="2865" y="629"/>
                </a:lnTo>
                <a:lnTo>
                  <a:pt x="2866" y="629"/>
                </a:lnTo>
                <a:lnTo>
                  <a:pt x="2867" y="629"/>
                </a:lnTo>
                <a:lnTo>
                  <a:pt x="2867" y="629"/>
                </a:lnTo>
                <a:lnTo>
                  <a:pt x="2868" y="629"/>
                </a:lnTo>
                <a:lnTo>
                  <a:pt x="2868" y="629"/>
                </a:lnTo>
                <a:lnTo>
                  <a:pt x="2869" y="628"/>
                </a:lnTo>
                <a:lnTo>
                  <a:pt x="2869" y="628"/>
                </a:lnTo>
                <a:lnTo>
                  <a:pt x="2870" y="628"/>
                </a:lnTo>
                <a:lnTo>
                  <a:pt x="2871" y="627"/>
                </a:lnTo>
                <a:lnTo>
                  <a:pt x="2872" y="627"/>
                </a:lnTo>
                <a:lnTo>
                  <a:pt x="2873" y="627"/>
                </a:lnTo>
                <a:lnTo>
                  <a:pt x="2874" y="626"/>
                </a:lnTo>
                <a:lnTo>
                  <a:pt x="2874" y="626"/>
                </a:lnTo>
                <a:lnTo>
                  <a:pt x="2875" y="626"/>
                </a:lnTo>
                <a:lnTo>
                  <a:pt x="2876" y="625"/>
                </a:lnTo>
                <a:lnTo>
                  <a:pt x="2876" y="624"/>
                </a:lnTo>
                <a:lnTo>
                  <a:pt x="2877" y="624"/>
                </a:lnTo>
                <a:lnTo>
                  <a:pt x="2878" y="624"/>
                </a:lnTo>
                <a:lnTo>
                  <a:pt x="2878" y="624"/>
                </a:lnTo>
                <a:lnTo>
                  <a:pt x="2879" y="624"/>
                </a:lnTo>
                <a:lnTo>
                  <a:pt x="2879" y="624"/>
                </a:lnTo>
                <a:lnTo>
                  <a:pt x="2880" y="624"/>
                </a:lnTo>
                <a:lnTo>
                  <a:pt x="2881" y="624"/>
                </a:lnTo>
                <a:lnTo>
                  <a:pt x="2882" y="624"/>
                </a:lnTo>
                <a:lnTo>
                  <a:pt x="2882" y="624"/>
                </a:lnTo>
                <a:lnTo>
                  <a:pt x="2883" y="624"/>
                </a:lnTo>
                <a:lnTo>
                  <a:pt x="2884" y="624"/>
                </a:lnTo>
                <a:lnTo>
                  <a:pt x="2884" y="624"/>
                </a:lnTo>
                <a:lnTo>
                  <a:pt x="2885" y="624"/>
                </a:lnTo>
                <a:lnTo>
                  <a:pt x="2886" y="624"/>
                </a:lnTo>
                <a:lnTo>
                  <a:pt x="2887" y="624"/>
                </a:lnTo>
                <a:lnTo>
                  <a:pt x="2888" y="624"/>
                </a:lnTo>
                <a:lnTo>
                  <a:pt x="2888" y="624"/>
                </a:lnTo>
                <a:lnTo>
                  <a:pt x="2889" y="624"/>
                </a:lnTo>
                <a:lnTo>
                  <a:pt x="2889" y="624"/>
                </a:lnTo>
                <a:lnTo>
                  <a:pt x="2890" y="624"/>
                </a:lnTo>
                <a:lnTo>
                  <a:pt x="2891" y="624"/>
                </a:lnTo>
                <a:lnTo>
                  <a:pt x="2892" y="624"/>
                </a:lnTo>
                <a:lnTo>
                  <a:pt x="2893" y="624"/>
                </a:lnTo>
                <a:lnTo>
                  <a:pt x="2894" y="624"/>
                </a:lnTo>
                <a:lnTo>
                  <a:pt x="2894" y="624"/>
                </a:lnTo>
                <a:lnTo>
                  <a:pt x="2894" y="624"/>
                </a:lnTo>
                <a:lnTo>
                  <a:pt x="2895" y="624"/>
                </a:lnTo>
                <a:lnTo>
                  <a:pt x="2895" y="624"/>
                </a:lnTo>
                <a:lnTo>
                  <a:pt x="2896" y="624"/>
                </a:lnTo>
                <a:lnTo>
                  <a:pt x="2897" y="624"/>
                </a:lnTo>
                <a:lnTo>
                  <a:pt x="2898" y="625"/>
                </a:lnTo>
                <a:lnTo>
                  <a:pt x="2899" y="624"/>
                </a:lnTo>
                <a:lnTo>
                  <a:pt x="2899" y="624"/>
                </a:lnTo>
                <a:lnTo>
                  <a:pt x="2899" y="624"/>
                </a:lnTo>
                <a:lnTo>
                  <a:pt x="2900" y="624"/>
                </a:lnTo>
                <a:lnTo>
                  <a:pt x="2901" y="624"/>
                </a:lnTo>
                <a:lnTo>
                  <a:pt x="2902" y="624"/>
                </a:lnTo>
                <a:lnTo>
                  <a:pt x="2903" y="624"/>
                </a:lnTo>
                <a:lnTo>
                  <a:pt x="2904" y="624"/>
                </a:lnTo>
                <a:lnTo>
                  <a:pt x="2904" y="623"/>
                </a:lnTo>
                <a:lnTo>
                  <a:pt x="2905" y="623"/>
                </a:lnTo>
                <a:lnTo>
                  <a:pt x="2906" y="623"/>
                </a:lnTo>
                <a:lnTo>
                  <a:pt x="2906" y="622"/>
                </a:lnTo>
                <a:lnTo>
                  <a:pt x="2906" y="622"/>
                </a:lnTo>
                <a:lnTo>
                  <a:pt x="2907" y="622"/>
                </a:lnTo>
                <a:lnTo>
                  <a:pt x="2908" y="622"/>
                </a:lnTo>
                <a:lnTo>
                  <a:pt x="2908" y="621"/>
                </a:lnTo>
                <a:lnTo>
                  <a:pt x="2909" y="621"/>
                </a:lnTo>
                <a:lnTo>
                  <a:pt x="2910" y="620"/>
                </a:lnTo>
                <a:lnTo>
                  <a:pt x="2910" y="619"/>
                </a:lnTo>
                <a:lnTo>
                  <a:pt x="2911" y="619"/>
                </a:lnTo>
                <a:lnTo>
                  <a:pt x="2912" y="619"/>
                </a:lnTo>
                <a:lnTo>
                  <a:pt x="2912" y="619"/>
                </a:lnTo>
                <a:lnTo>
                  <a:pt x="2912" y="618"/>
                </a:lnTo>
                <a:lnTo>
                  <a:pt x="2913" y="618"/>
                </a:lnTo>
                <a:lnTo>
                  <a:pt x="2914" y="617"/>
                </a:lnTo>
                <a:lnTo>
                  <a:pt x="2915" y="616"/>
                </a:lnTo>
                <a:lnTo>
                  <a:pt x="2915" y="616"/>
                </a:lnTo>
                <a:lnTo>
                  <a:pt x="2916" y="616"/>
                </a:lnTo>
                <a:lnTo>
                  <a:pt x="2916" y="615"/>
                </a:lnTo>
                <a:lnTo>
                  <a:pt x="2917" y="615"/>
                </a:lnTo>
                <a:lnTo>
                  <a:pt x="2917" y="615"/>
                </a:lnTo>
                <a:lnTo>
                  <a:pt x="2918" y="614"/>
                </a:lnTo>
                <a:lnTo>
                  <a:pt x="2918" y="614"/>
                </a:lnTo>
                <a:lnTo>
                  <a:pt x="2919" y="614"/>
                </a:lnTo>
                <a:lnTo>
                  <a:pt x="2919" y="614"/>
                </a:lnTo>
                <a:lnTo>
                  <a:pt x="2920" y="614"/>
                </a:lnTo>
                <a:lnTo>
                  <a:pt x="2920" y="614"/>
                </a:lnTo>
                <a:lnTo>
                  <a:pt x="2921" y="614"/>
                </a:lnTo>
                <a:lnTo>
                  <a:pt x="2921" y="613"/>
                </a:lnTo>
                <a:lnTo>
                  <a:pt x="2922" y="613"/>
                </a:lnTo>
                <a:lnTo>
                  <a:pt x="2923" y="613"/>
                </a:lnTo>
                <a:lnTo>
                  <a:pt x="2924" y="612"/>
                </a:lnTo>
                <a:lnTo>
                  <a:pt x="2924" y="612"/>
                </a:lnTo>
                <a:lnTo>
                  <a:pt x="2925" y="612"/>
                </a:lnTo>
                <a:lnTo>
                  <a:pt x="2925" y="611"/>
                </a:lnTo>
                <a:lnTo>
                  <a:pt x="2926" y="611"/>
                </a:lnTo>
                <a:lnTo>
                  <a:pt x="2927" y="611"/>
                </a:lnTo>
                <a:lnTo>
                  <a:pt x="2928" y="611"/>
                </a:lnTo>
                <a:lnTo>
                  <a:pt x="2928" y="610"/>
                </a:lnTo>
                <a:lnTo>
                  <a:pt x="2929" y="610"/>
                </a:lnTo>
                <a:lnTo>
                  <a:pt x="2930" y="610"/>
                </a:lnTo>
                <a:lnTo>
                  <a:pt x="2930" y="609"/>
                </a:lnTo>
                <a:lnTo>
                  <a:pt x="2930" y="609"/>
                </a:lnTo>
                <a:lnTo>
                  <a:pt x="2931" y="609"/>
                </a:lnTo>
                <a:lnTo>
                  <a:pt x="2932" y="609"/>
                </a:lnTo>
                <a:lnTo>
                  <a:pt x="2933" y="609"/>
                </a:lnTo>
                <a:lnTo>
                  <a:pt x="2934" y="609"/>
                </a:lnTo>
                <a:lnTo>
                  <a:pt x="2935" y="608"/>
                </a:lnTo>
                <a:lnTo>
                  <a:pt x="2935" y="608"/>
                </a:lnTo>
                <a:lnTo>
                  <a:pt x="2936" y="607"/>
                </a:lnTo>
                <a:lnTo>
                  <a:pt x="2936" y="607"/>
                </a:lnTo>
                <a:lnTo>
                  <a:pt x="2937" y="607"/>
                </a:lnTo>
                <a:lnTo>
                  <a:pt x="2938" y="607"/>
                </a:lnTo>
                <a:lnTo>
                  <a:pt x="2938" y="606"/>
                </a:lnTo>
                <a:lnTo>
                  <a:pt x="2939" y="606"/>
                </a:lnTo>
                <a:lnTo>
                  <a:pt x="2940" y="605"/>
                </a:lnTo>
                <a:lnTo>
                  <a:pt x="2940" y="605"/>
                </a:lnTo>
                <a:lnTo>
                  <a:pt x="2941" y="604"/>
                </a:lnTo>
                <a:lnTo>
                  <a:pt x="2942" y="604"/>
                </a:lnTo>
                <a:lnTo>
                  <a:pt x="2942" y="604"/>
                </a:lnTo>
                <a:lnTo>
                  <a:pt x="2943" y="603"/>
                </a:lnTo>
                <a:lnTo>
                  <a:pt x="2944" y="602"/>
                </a:lnTo>
                <a:lnTo>
                  <a:pt x="2945" y="602"/>
                </a:lnTo>
                <a:lnTo>
                  <a:pt x="2945" y="602"/>
                </a:lnTo>
                <a:lnTo>
                  <a:pt x="2946" y="602"/>
                </a:lnTo>
                <a:lnTo>
                  <a:pt x="2946" y="601"/>
                </a:lnTo>
                <a:lnTo>
                  <a:pt x="2947" y="601"/>
                </a:lnTo>
                <a:lnTo>
                  <a:pt x="2948" y="600"/>
                </a:lnTo>
                <a:lnTo>
                  <a:pt x="2948" y="600"/>
                </a:lnTo>
                <a:lnTo>
                  <a:pt x="2948" y="599"/>
                </a:lnTo>
                <a:lnTo>
                  <a:pt x="2949" y="599"/>
                </a:lnTo>
                <a:lnTo>
                  <a:pt x="2949" y="599"/>
                </a:lnTo>
                <a:lnTo>
                  <a:pt x="2950" y="599"/>
                </a:lnTo>
                <a:lnTo>
                  <a:pt x="2951" y="599"/>
                </a:lnTo>
                <a:lnTo>
                  <a:pt x="2951" y="598"/>
                </a:lnTo>
                <a:lnTo>
                  <a:pt x="2952" y="597"/>
                </a:lnTo>
                <a:lnTo>
                  <a:pt x="2953" y="597"/>
                </a:lnTo>
                <a:lnTo>
                  <a:pt x="2954" y="596"/>
                </a:lnTo>
                <a:lnTo>
                  <a:pt x="2955" y="595"/>
                </a:lnTo>
                <a:lnTo>
                  <a:pt x="2955" y="595"/>
                </a:lnTo>
                <a:lnTo>
                  <a:pt x="2956" y="594"/>
                </a:lnTo>
                <a:lnTo>
                  <a:pt x="2956" y="593"/>
                </a:lnTo>
                <a:lnTo>
                  <a:pt x="2957" y="593"/>
                </a:lnTo>
                <a:lnTo>
                  <a:pt x="2958" y="593"/>
                </a:lnTo>
                <a:lnTo>
                  <a:pt x="2959" y="593"/>
                </a:lnTo>
                <a:lnTo>
                  <a:pt x="2960" y="593"/>
                </a:lnTo>
                <a:lnTo>
                  <a:pt x="2961" y="593"/>
                </a:lnTo>
                <a:lnTo>
                  <a:pt x="2961" y="592"/>
                </a:lnTo>
                <a:lnTo>
                  <a:pt x="2961" y="592"/>
                </a:lnTo>
                <a:lnTo>
                  <a:pt x="2962" y="591"/>
                </a:lnTo>
                <a:lnTo>
                  <a:pt x="2963" y="591"/>
                </a:lnTo>
                <a:lnTo>
                  <a:pt x="2964" y="591"/>
                </a:lnTo>
                <a:lnTo>
                  <a:pt x="2965" y="590"/>
                </a:lnTo>
                <a:lnTo>
                  <a:pt x="2966" y="590"/>
                </a:lnTo>
                <a:lnTo>
                  <a:pt x="2966" y="590"/>
                </a:lnTo>
                <a:lnTo>
                  <a:pt x="2966" y="589"/>
                </a:lnTo>
                <a:lnTo>
                  <a:pt x="2967" y="589"/>
                </a:lnTo>
                <a:lnTo>
                  <a:pt x="2968" y="589"/>
                </a:lnTo>
                <a:lnTo>
                  <a:pt x="2968" y="588"/>
                </a:lnTo>
                <a:lnTo>
                  <a:pt x="2969" y="589"/>
                </a:lnTo>
                <a:lnTo>
                  <a:pt x="2970" y="589"/>
                </a:lnTo>
                <a:lnTo>
                  <a:pt x="2970" y="590"/>
                </a:lnTo>
                <a:lnTo>
                  <a:pt x="2971" y="590"/>
                </a:lnTo>
                <a:lnTo>
                  <a:pt x="2971" y="590"/>
                </a:lnTo>
                <a:lnTo>
                  <a:pt x="2972" y="591"/>
                </a:lnTo>
                <a:lnTo>
                  <a:pt x="2972" y="591"/>
                </a:lnTo>
                <a:lnTo>
                  <a:pt x="2972" y="592"/>
                </a:lnTo>
                <a:lnTo>
                  <a:pt x="2973" y="592"/>
                </a:lnTo>
                <a:lnTo>
                  <a:pt x="2974" y="593"/>
                </a:lnTo>
                <a:lnTo>
                  <a:pt x="2975" y="593"/>
                </a:lnTo>
                <a:lnTo>
                  <a:pt x="2975" y="593"/>
                </a:lnTo>
                <a:lnTo>
                  <a:pt x="2976" y="593"/>
                </a:lnTo>
                <a:lnTo>
                  <a:pt x="2976" y="594"/>
                </a:lnTo>
                <a:lnTo>
                  <a:pt x="2977" y="595"/>
                </a:lnTo>
                <a:lnTo>
                  <a:pt x="2978" y="595"/>
                </a:lnTo>
                <a:lnTo>
                  <a:pt x="2978" y="595"/>
                </a:lnTo>
                <a:lnTo>
                  <a:pt x="2979" y="595"/>
                </a:lnTo>
                <a:lnTo>
                  <a:pt x="2980" y="595"/>
                </a:lnTo>
                <a:lnTo>
                  <a:pt x="2981" y="595"/>
                </a:lnTo>
                <a:lnTo>
                  <a:pt x="2981" y="594"/>
                </a:lnTo>
                <a:lnTo>
                  <a:pt x="2982" y="594"/>
                </a:lnTo>
                <a:lnTo>
                  <a:pt x="2982" y="593"/>
                </a:lnTo>
                <a:lnTo>
                  <a:pt x="2982" y="593"/>
                </a:lnTo>
                <a:lnTo>
                  <a:pt x="2983" y="593"/>
                </a:lnTo>
                <a:lnTo>
                  <a:pt x="2984" y="593"/>
                </a:lnTo>
                <a:lnTo>
                  <a:pt x="2985" y="592"/>
                </a:lnTo>
                <a:lnTo>
                  <a:pt x="2985" y="591"/>
                </a:lnTo>
                <a:lnTo>
                  <a:pt x="2986" y="590"/>
                </a:lnTo>
                <a:lnTo>
                  <a:pt x="2987" y="590"/>
                </a:lnTo>
                <a:lnTo>
                  <a:pt x="2987" y="590"/>
                </a:lnTo>
                <a:lnTo>
                  <a:pt x="2988" y="590"/>
                </a:lnTo>
                <a:lnTo>
                  <a:pt x="2989" y="589"/>
                </a:lnTo>
                <a:lnTo>
                  <a:pt x="2990" y="589"/>
                </a:lnTo>
                <a:lnTo>
                  <a:pt x="2991" y="589"/>
                </a:lnTo>
                <a:lnTo>
                  <a:pt x="2991" y="588"/>
                </a:lnTo>
                <a:lnTo>
                  <a:pt x="2991" y="588"/>
                </a:lnTo>
                <a:lnTo>
                  <a:pt x="2992" y="588"/>
                </a:lnTo>
                <a:lnTo>
                  <a:pt x="2992" y="588"/>
                </a:lnTo>
                <a:lnTo>
                  <a:pt x="2993" y="588"/>
                </a:lnTo>
                <a:lnTo>
                  <a:pt x="2994" y="588"/>
                </a:lnTo>
                <a:lnTo>
                  <a:pt x="2995" y="588"/>
                </a:lnTo>
                <a:lnTo>
                  <a:pt x="2996" y="588"/>
                </a:lnTo>
                <a:lnTo>
                  <a:pt x="2997" y="588"/>
                </a:lnTo>
                <a:lnTo>
                  <a:pt x="2997" y="587"/>
                </a:lnTo>
                <a:lnTo>
                  <a:pt x="2997" y="587"/>
                </a:lnTo>
                <a:lnTo>
                  <a:pt x="2998" y="587"/>
                </a:lnTo>
                <a:lnTo>
                  <a:pt x="2999" y="588"/>
                </a:lnTo>
                <a:lnTo>
                  <a:pt x="3000" y="588"/>
                </a:lnTo>
                <a:lnTo>
                  <a:pt x="3000" y="588"/>
                </a:lnTo>
                <a:lnTo>
                  <a:pt x="3001" y="588"/>
                </a:lnTo>
                <a:lnTo>
                  <a:pt x="3002" y="588"/>
                </a:lnTo>
                <a:lnTo>
                  <a:pt x="3002" y="588"/>
                </a:lnTo>
                <a:lnTo>
                  <a:pt x="3002" y="588"/>
                </a:lnTo>
                <a:lnTo>
                  <a:pt x="3002" y="588"/>
                </a:lnTo>
                <a:lnTo>
                  <a:pt x="3002" y="589"/>
                </a:lnTo>
                <a:lnTo>
                  <a:pt x="3003" y="589"/>
                </a:lnTo>
                <a:lnTo>
                  <a:pt x="3004" y="589"/>
                </a:lnTo>
                <a:lnTo>
                  <a:pt x="3005" y="590"/>
                </a:lnTo>
                <a:lnTo>
                  <a:pt x="3006" y="591"/>
                </a:lnTo>
                <a:lnTo>
                  <a:pt x="3007" y="592"/>
                </a:lnTo>
                <a:lnTo>
                  <a:pt x="3007" y="593"/>
                </a:lnTo>
                <a:lnTo>
                  <a:pt x="3008" y="593"/>
                </a:lnTo>
                <a:lnTo>
                  <a:pt x="3009" y="593"/>
                </a:lnTo>
                <a:lnTo>
                  <a:pt x="3009" y="593"/>
                </a:lnTo>
                <a:lnTo>
                  <a:pt x="3010" y="593"/>
                </a:lnTo>
                <a:lnTo>
                  <a:pt x="3011" y="593"/>
                </a:lnTo>
                <a:lnTo>
                  <a:pt x="3011" y="594"/>
                </a:lnTo>
                <a:lnTo>
                  <a:pt x="3012" y="594"/>
                </a:lnTo>
                <a:lnTo>
                  <a:pt x="3012" y="594"/>
                </a:lnTo>
                <a:lnTo>
                  <a:pt x="3013" y="594"/>
                </a:lnTo>
                <a:lnTo>
                  <a:pt x="3013" y="595"/>
                </a:lnTo>
                <a:lnTo>
                  <a:pt x="3014" y="595"/>
                </a:lnTo>
                <a:lnTo>
                  <a:pt x="3015" y="595"/>
                </a:lnTo>
                <a:lnTo>
                  <a:pt x="3015" y="595"/>
                </a:lnTo>
                <a:lnTo>
                  <a:pt x="3016" y="596"/>
                </a:lnTo>
                <a:lnTo>
                  <a:pt x="3017" y="596"/>
                </a:lnTo>
                <a:lnTo>
                  <a:pt x="3018" y="596"/>
                </a:lnTo>
                <a:lnTo>
                  <a:pt x="3018" y="596"/>
                </a:lnTo>
                <a:lnTo>
                  <a:pt x="3018" y="597"/>
                </a:lnTo>
                <a:lnTo>
                  <a:pt x="3019" y="597"/>
                </a:lnTo>
                <a:lnTo>
                  <a:pt x="3020" y="597"/>
                </a:lnTo>
                <a:lnTo>
                  <a:pt x="3021" y="596"/>
                </a:lnTo>
                <a:lnTo>
                  <a:pt x="3021" y="596"/>
                </a:lnTo>
                <a:lnTo>
                  <a:pt x="3022" y="596"/>
                </a:lnTo>
                <a:lnTo>
                  <a:pt x="3023" y="596"/>
                </a:lnTo>
                <a:lnTo>
                  <a:pt x="3023" y="595"/>
                </a:lnTo>
                <a:lnTo>
                  <a:pt x="3023" y="595"/>
                </a:lnTo>
                <a:lnTo>
                  <a:pt x="3023" y="594"/>
                </a:lnTo>
                <a:lnTo>
                  <a:pt x="3024" y="594"/>
                </a:lnTo>
                <a:lnTo>
                  <a:pt x="3024" y="593"/>
                </a:lnTo>
                <a:lnTo>
                  <a:pt x="3025" y="593"/>
                </a:lnTo>
                <a:lnTo>
                  <a:pt x="3026" y="593"/>
                </a:lnTo>
                <a:lnTo>
                  <a:pt x="3027" y="591"/>
                </a:lnTo>
                <a:lnTo>
                  <a:pt x="3027" y="590"/>
                </a:lnTo>
                <a:lnTo>
                  <a:pt x="3028" y="589"/>
                </a:lnTo>
                <a:lnTo>
                  <a:pt x="3028" y="588"/>
                </a:lnTo>
                <a:lnTo>
                  <a:pt x="3029" y="588"/>
                </a:lnTo>
                <a:lnTo>
                  <a:pt x="3030" y="588"/>
                </a:lnTo>
                <a:lnTo>
                  <a:pt x="3031" y="587"/>
                </a:lnTo>
                <a:lnTo>
                  <a:pt x="3032" y="586"/>
                </a:lnTo>
                <a:lnTo>
                  <a:pt x="3033" y="586"/>
                </a:lnTo>
                <a:lnTo>
                  <a:pt x="3033" y="585"/>
                </a:lnTo>
                <a:lnTo>
                  <a:pt x="3033" y="585"/>
                </a:lnTo>
                <a:lnTo>
                  <a:pt x="3033" y="584"/>
                </a:lnTo>
                <a:lnTo>
                  <a:pt x="3034" y="584"/>
                </a:lnTo>
                <a:lnTo>
                  <a:pt x="3034" y="583"/>
                </a:lnTo>
                <a:lnTo>
                  <a:pt x="3035" y="583"/>
                </a:lnTo>
                <a:lnTo>
                  <a:pt x="3036" y="583"/>
                </a:lnTo>
                <a:lnTo>
                  <a:pt x="3037" y="583"/>
                </a:lnTo>
                <a:lnTo>
                  <a:pt x="3038" y="582"/>
                </a:lnTo>
                <a:lnTo>
                  <a:pt x="3038" y="582"/>
                </a:lnTo>
                <a:lnTo>
                  <a:pt x="3038" y="581"/>
                </a:lnTo>
                <a:lnTo>
                  <a:pt x="3039" y="581"/>
                </a:lnTo>
                <a:lnTo>
                  <a:pt x="3039" y="580"/>
                </a:lnTo>
                <a:lnTo>
                  <a:pt x="3040" y="579"/>
                </a:lnTo>
                <a:lnTo>
                  <a:pt x="3041" y="578"/>
                </a:lnTo>
                <a:lnTo>
                  <a:pt x="3042" y="578"/>
                </a:lnTo>
                <a:lnTo>
                  <a:pt x="3043" y="577"/>
                </a:lnTo>
                <a:lnTo>
                  <a:pt x="3043" y="576"/>
                </a:lnTo>
                <a:lnTo>
                  <a:pt x="3044" y="575"/>
                </a:lnTo>
                <a:lnTo>
                  <a:pt x="3045" y="575"/>
                </a:lnTo>
                <a:lnTo>
                  <a:pt x="3045" y="574"/>
                </a:lnTo>
                <a:lnTo>
                  <a:pt x="3045" y="574"/>
                </a:lnTo>
                <a:lnTo>
                  <a:pt x="3046" y="574"/>
                </a:lnTo>
                <a:lnTo>
                  <a:pt x="3047" y="574"/>
                </a:lnTo>
                <a:lnTo>
                  <a:pt x="3048" y="574"/>
                </a:lnTo>
                <a:lnTo>
                  <a:pt x="3048" y="573"/>
                </a:lnTo>
                <a:lnTo>
                  <a:pt x="3049" y="573"/>
                </a:lnTo>
                <a:lnTo>
                  <a:pt x="3050" y="573"/>
                </a:lnTo>
                <a:lnTo>
                  <a:pt x="3051" y="573"/>
                </a:lnTo>
                <a:lnTo>
                  <a:pt x="3051" y="572"/>
                </a:lnTo>
                <a:lnTo>
                  <a:pt x="3052" y="572"/>
                </a:lnTo>
                <a:lnTo>
                  <a:pt x="3053" y="571"/>
                </a:lnTo>
                <a:lnTo>
                  <a:pt x="3054" y="571"/>
                </a:lnTo>
                <a:lnTo>
                  <a:pt x="3054" y="571"/>
                </a:lnTo>
                <a:lnTo>
                  <a:pt x="3055" y="570"/>
                </a:lnTo>
                <a:lnTo>
                  <a:pt x="3056" y="570"/>
                </a:lnTo>
                <a:lnTo>
                  <a:pt x="3057" y="570"/>
                </a:lnTo>
                <a:lnTo>
                  <a:pt x="3057" y="569"/>
                </a:lnTo>
                <a:lnTo>
                  <a:pt x="3058" y="569"/>
                </a:lnTo>
                <a:lnTo>
                  <a:pt x="3059" y="568"/>
                </a:lnTo>
                <a:lnTo>
                  <a:pt x="3059" y="568"/>
                </a:lnTo>
                <a:lnTo>
                  <a:pt x="3060" y="568"/>
                </a:lnTo>
                <a:lnTo>
                  <a:pt x="3061" y="568"/>
                </a:lnTo>
                <a:lnTo>
                  <a:pt x="3062" y="568"/>
                </a:lnTo>
                <a:lnTo>
                  <a:pt x="3063" y="568"/>
                </a:lnTo>
                <a:lnTo>
                  <a:pt x="3064" y="568"/>
                </a:lnTo>
                <a:lnTo>
                  <a:pt x="3064" y="567"/>
                </a:lnTo>
                <a:lnTo>
                  <a:pt x="3064" y="568"/>
                </a:lnTo>
                <a:lnTo>
                  <a:pt x="3064" y="568"/>
                </a:lnTo>
                <a:lnTo>
                  <a:pt x="3065" y="568"/>
                </a:lnTo>
                <a:lnTo>
                  <a:pt x="3065" y="568"/>
                </a:lnTo>
                <a:lnTo>
                  <a:pt x="3066" y="568"/>
                </a:lnTo>
                <a:lnTo>
                  <a:pt x="3067" y="568"/>
                </a:lnTo>
                <a:lnTo>
                  <a:pt x="3068" y="568"/>
                </a:lnTo>
                <a:lnTo>
                  <a:pt x="3069" y="567"/>
                </a:lnTo>
                <a:lnTo>
                  <a:pt x="3069" y="567"/>
                </a:lnTo>
                <a:lnTo>
                  <a:pt x="3069" y="566"/>
                </a:lnTo>
                <a:lnTo>
                  <a:pt x="3070" y="566"/>
                </a:lnTo>
                <a:lnTo>
                  <a:pt x="3071" y="565"/>
                </a:lnTo>
                <a:lnTo>
                  <a:pt x="3072" y="564"/>
                </a:lnTo>
                <a:lnTo>
                  <a:pt x="3073" y="564"/>
                </a:lnTo>
                <a:lnTo>
                  <a:pt x="3074" y="563"/>
                </a:lnTo>
                <a:lnTo>
                  <a:pt x="3074" y="563"/>
                </a:lnTo>
                <a:lnTo>
                  <a:pt x="3075" y="562"/>
                </a:lnTo>
                <a:lnTo>
                  <a:pt x="3075" y="562"/>
                </a:lnTo>
                <a:lnTo>
                  <a:pt x="3076" y="562"/>
                </a:lnTo>
                <a:lnTo>
                  <a:pt x="3076" y="561"/>
                </a:lnTo>
                <a:lnTo>
                  <a:pt x="3077" y="561"/>
                </a:lnTo>
                <a:lnTo>
                  <a:pt x="3078" y="561"/>
                </a:lnTo>
                <a:lnTo>
                  <a:pt x="3079" y="561"/>
                </a:lnTo>
                <a:lnTo>
                  <a:pt x="3079" y="560"/>
                </a:lnTo>
                <a:lnTo>
                  <a:pt x="3080" y="560"/>
                </a:lnTo>
                <a:lnTo>
                  <a:pt x="3081" y="559"/>
                </a:lnTo>
                <a:lnTo>
                  <a:pt x="3081" y="558"/>
                </a:lnTo>
                <a:lnTo>
                  <a:pt x="3081" y="558"/>
                </a:lnTo>
                <a:lnTo>
                  <a:pt x="3081" y="557"/>
                </a:lnTo>
                <a:lnTo>
                  <a:pt x="3082" y="557"/>
                </a:lnTo>
                <a:lnTo>
                  <a:pt x="3083" y="557"/>
                </a:lnTo>
                <a:lnTo>
                  <a:pt x="3084" y="556"/>
                </a:lnTo>
                <a:lnTo>
                  <a:pt x="3084" y="556"/>
                </a:lnTo>
                <a:lnTo>
                  <a:pt x="3085" y="555"/>
                </a:lnTo>
                <a:lnTo>
                  <a:pt x="3086" y="555"/>
                </a:lnTo>
                <a:lnTo>
                  <a:pt x="3087" y="554"/>
                </a:lnTo>
                <a:lnTo>
                  <a:pt x="3087" y="555"/>
                </a:lnTo>
                <a:lnTo>
                  <a:pt x="3088" y="555"/>
                </a:lnTo>
                <a:lnTo>
                  <a:pt x="3088" y="555"/>
                </a:lnTo>
                <a:lnTo>
                  <a:pt x="3089" y="555"/>
                </a:lnTo>
                <a:lnTo>
                  <a:pt x="3090" y="555"/>
                </a:lnTo>
                <a:lnTo>
                  <a:pt x="3090" y="556"/>
                </a:lnTo>
                <a:lnTo>
                  <a:pt x="3091" y="556"/>
                </a:lnTo>
                <a:lnTo>
                  <a:pt x="3091" y="557"/>
                </a:lnTo>
                <a:lnTo>
                  <a:pt x="3092" y="557"/>
                </a:lnTo>
                <a:lnTo>
                  <a:pt x="3093" y="557"/>
                </a:lnTo>
                <a:lnTo>
                  <a:pt x="3094" y="558"/>
                </a:lnTo>
                <a:lnTo>
                  <a:pt x="3094" y="558"/>
                </a:lnTo>
                <a:lnTo>
                  <a:pt x="3095" y="558"/>
                </a:lnTo>
                <a:lnTo>
                  <a:pt x="3095" y="559"/>
                </a:lnTo>
                <a:lnTo>
                  <a:pt x="3096" y="559"/>
                </a:lnTo>
                <a:lnTo>
                  <a:pt x="3097" y="559"/>
                </a:lnTo>
                <a:lnTo>
                  <a:pt x="3098" y="559"/>
                </a:lnTo>
                <a:lnTo>
                  <a:pt x="3098" y="560"/>
                </a:lnTo>
                <a:lnTo>
                  <a:pt x="3099" y="560"/>
                </a:lnTo>
                <a:lnTo>
                  <a:pt x="3100" y="560"/>
                </a:lnTo>
                <a:lnTo>
                  <a:pt x="3100" y="560"/>
                </a:lnTo>
                <a:lnTo>
                  <a:pt x="3100" y="561"/>
                </a:lnTo>
                <a:lnTo>
                  <a:pt x="3101" y="561"/>
                </a:lnTo>
                <a:lnTo>
                  <a:pt x="3102" y="561"/>
                </a:lnTo>
                <a:lnTo>
                  <a:pt x="3103" y="561"/>
                </a:lnTo>
                <a:lnTo>
                  <a:pt x="3103" y="561"/>
                </a:lnTo>
                <a:lnTo>
                  <a:pt x="3104" y="561"/>
                </a:lnTo>
                <a:lnTo>
                  <a:pt x="3105" y="561"/>
                </a:lnTo>
                <a:lnTo>
                  <a:pt x="3105" y="562"/>
                </a:lnTo>
                <a:lnTo>
                  <a:pt x="3105" y="562"/>
                </a:lnTo>
                <a:lnTo>
                  <a:pt x="3106" y="562"/>
                </a:lnTo>
                <a:lnTo>
                  <a:pt x="3107" y="562"/>
                </a:lnTo>
                <a:lnTo>
                  <a:pt x="3108" y="562"/>
                </a:lnTo>
                <a:lnTo>
                  <a:pt x="3109" y="562"/>
                </a:lnTo>
                <a:lnTo>
                  <a:pt x="3109" y="561"/>
                </a:lnTo>
                <a:lnTo>
                  <a:pt x="3110" y="561"/>
                </a:lnTo>
                <a:lnTo>
                  <a:pt x="3110" y="561"/>
                </a:lnTo>
                <a:lnTo>
                  <a:pt x="3110" y="561"/>
                </a:lnTo>
                <a:lnTo>
                  <a:pt x="3111" y="560"/>
                </a:lnTo>
                <a:lnTo>
                  <a:pt x="3112" y="560"/>
                </a:lnTo>
                <a:lnTo>
                  <a:pt x="3112" y="559"/>
                </a:lnTo>
                <a:lnTo>
                  <a:pt x="3112" y="558"/>
                </a:lnTo>
                <a:lnTo>
                  <a:pt x="3113" y="558"/>
                </a:lnTo>
                <a:lnTo>
                  <a:pt x="3114" y="557"/>
                </a:lnTo>
                <a:lnTo>
                  <a:pt x="3115" y="557"/>
                </a:lnTo>
                <a:lnTo>
                  <a:pt x="3115" y="557"/>
                </a:lnTo>
                <a:lnTo>
                  <a:pt x="3115" y="557"/>
                </a:lnTo>
                <a:lnTo>
                  <a:pt x="3115" y="556"/>
                </a:lnTo>
                <a:lnTo>
                  <a:pt x="3116" y="556"/>
                </a:lnTo>
                <a:lnTo>
                  <a:pt x="3117" y="555"/>
                </a:lnTo>
                <a:lnTo>
                  <a:pt x="3118" y="554"/>
                </a:lnTo>
                <a:lnTo>
                  <a:pt x="3118" y="554"/>
                </a:lnTo>
                <a:lnTo>
                  <a:pt x="3119" y="554"/>
                </a:lnTo>
                <a:lnTo>
                  <a:pt x="3119" y="553"/>
                </a:lnTo>
                <a:lnTo>
                  <a:pt x="3120" y="553"/>
                </a:lnTo>
                <a:lnTo>
                  <a:pt x="3120" y="552"/>
                </a:lnTo>
                <a:lnTo>
                  <a:pt x="3121" y="552"/>
                </a:lnTo>
                <a:lnTo>
                  <a:pt x="3121" y="552"/>
                </a:lnTo>
                <a:lnTo>
                  <a:pt x="3121" y="552"/>
                </a:lnTo>
                <a:lnTo>
                  <a:pt x="3122" y="552"/>
                </a:lnTo>
                <a:lnTo>
                  <a:pt x="3122" y="551"/>
                </a:lnTo>
                <a:lnTo>
                  <a:pt x="3123" y="551"/>
                </a:lnTo>
                <a:lnTo>
                  <a:pt x="3123" y="550"/>
                </a:lnTo>
                <a:lnTo>
                  <a:pt x="3124" y="550"/>
                </a:lnTo>
                <a:lnTo>
                  <a:pt x="3124" y="549"/>
                </a:lnTo>
                <a:lnTo>
                  <a:pt x="3125" y="549"/>
                </a:lnTo>
                <a:lnTo>
                  <a:pt x="3126" y="548"/>
                </a:lnTo>
                <a:lnTo>
                  <a:pt x="3126" y="548"/>
                </a:lnTo>
                <a:lnTo>
                  <a:pt x="3127" y="547"/>
                </a:lnTo>
                <a:lnTo>
                  <a:pt x="3128" y="547"/>
                </a:lnTo>
                <a:lnTo>
                  <a:pt x="3129" y="547"/>
                </a:lnTo>
                <a:lnTo>
                  <a:pt x="3130" y="548"/>
                </a:lnTo>
                <a:lnTo>
                  <a:pt x="3130" y="548"/>
                </a:lnTo>
                <a:lnTo>
                  <a:pt x="3131" y="548"/>
                </a:lnTo>
                <a:lnTo>
                  <a:pt x="3131" y="549"/>
                </a:lnTo>
                <a:lnTo>
                  <a:pt x="3131" y="549"/>
                </a:lnTo>
                <a:lnTo>
                  <a:pt x="3132" y="549"/>
                </a:lnTo>
                <a:lnTo>
                  <a:pt x="3133" y="549"/>
                </a:lnTo>
                <a:lnTo>
                  <a:pt x="3134" y="549"/>
                </a:lnTo>
                <a:lnTo>
                  <a:pt x="3135" y="550"/>
                </a:lnTo>
                <a:lnTo>
                  <a:pt x="3136" y="550"/>
                </a:lnTo>
                <a:lnTo>
                  <a:pt x="3136" y="550"/>
                </a:lnTo>
                <a:lnTo>
                  <a:pt x="3136" y="551"/>
                </a:lnTo>
                <a:lnTo>
                  <a:pt x="3137" y="551"/>
                </a:lnTo>
                <a:lnTo>
                  <a:pt x="3138" y="551"/>
                </a:lnTo>
                <a:lnTo>
                  <a:pt x="3138" y="552"/>
                </a:lnTo>
                <a:lnTo>
                  <a:pt x="3139" y="552"/>
                </a:lnTo>
                <a:lnTo>
                  <a:pt x="3140" y="552"/>
                </a:lnTo>
                <a:lnTo>
                  <a:pt x="3141" y="552"/>
                </a:lnTo>
                <a:lnTo>
                  <a:pt x="3141" y="552"/>
                </a:lnTo>
                <a:lnTo>
                  <a:pt x="3141" y="552"/>
                </a:lnTo>
                <a:lnTo>
                  <a:pt x="3142" y="552"/>
                </a:lnTo>
                <a:lnTo>
                  <a:pt x="3142" y="552"/>
                </a:lnTo>
                <a:lnTo>
                  <a:pt x="3143" y="552"/>
                </a:lnTo>
                <a:lnTo>
                  <a:pt x="3144" y="553"/>
                </a:lnTo>
                <a:lnTo>
                  <a:pt x="3145" y="553"/>
                </a:lnTo>
                <a:lnTo>
                  <a:pt x="3146" y="553"/>
                </a:lnTo>
                <a:lnTo>
                  <a:pt x="3146" y="553"/>
                </a:lnTo>
                <a:lnTo>
                  <a:pt x="3147" y="553"/>
                </a:lnTo>
                <a:lnTo>
                  <a:pt x="3147" y="552"/>
                </a:lnTo>
                <a:lnTo>
                  <a:pt x="3148" y="552"/>
                </a:lnTo>
                <a:lnTo>
                  <a:pt x="3148" y="552"/>
                </a:lnTo>
                <a:lnTo>
                  <a:pt x="3149" y="552"/>
                </a:lnTo>
                <a:lnTo>
                  <a:pt x="3150" y="552"/>
                </a:lnTo>
                <a:lnTo>
                  <a:pt x="3151" y="552"/>
                </a:lnTo>
                <a:lnTo>
                  <a:pt x="3151" y="552"/>
                </a:lnTo>
                <a:lnTo>
                  <a:pt x="3151" y="551"/>
                </a:lnTo>
                <a:lnTo>
                  <a:pt x="3152" y="551"/>
                </a:lnTo>
                <a:lnTo>
                  <a:pt x="3153" y="550"/>
                </a:lnTo>
                <a:lnTo>
                  <a:pt x="3154" y="550"/>
                </a:lnTo>
                <a:lnTo>
                  <a:pt x="3154" y="550"/>
                </a:lnTo>
                <a:lnTo>
                  <a:pt x="3155" y="549"/>
                </a:lnTo>
                <a:lnTo>
                  <a:pt x="3156" y="549"/>
                </a:lnTo>
                <a:lnTo>
                  <a:pt x="3157" y="549"/>
                </a:lnTo>
                <a:lnTo>
                  <a:pt x="3157" y="548"/>
                </a:lnTo>
                <a:lnTo>
                  <a:pt x="3158" y="548"/>
                </a:lnTo>
                <a:lnTo>
                  <a:pt x="3159" y="547"/>
                </a:lnTo>
                <a:lnTo>
                  <a:pt x="3160" y="547"/>
                </a:lnTo>
                <a:lnTo>
                  <a:pt x="3160" y="547"/>
                </a:lnTo>
                <a:lnTo>
                  <a:pt x="3161" y="547"/>
                </a:lnTo>
                <a:lnTo>
                  <a:pt x="3162" y="547"/>
                </a:lnTo>
                <a:lnTo>
                  <a:pt x="3162" y="547"/>
                </a:lnTo>
                <a:lnTo>
                  <a:pt x="3162" y="547"/>
                </a:lnTo>
                <a:lnTo>
                  <a:pt x="3163" y="547"/>
                </a:lnTo>
                <a:lnTo>
                  <a:pt x="3164" y="546"/>
                </a:lnTo>
                <a:lnTo>
                  <a:pt x="3165" y="546"/>
                </a:lnTo>
                <a:lnTo>
                  <a:pt x="3166" y="546"/>
                </a:lnTo>
                <a:lnTo>
                  <a:pt x="3167" y="545"/>
                </a:lnTo>
                <a:lnTo>
                  <a:pt x="3167" y="545"/>
                </a:lnTo>
                <a:lnTo>
                  <a:pt x="3167" y="545"/>
                </a:lnTo>
                <a:lnTo>
                  <a:pt x="3168" y="544"/>
                </a:lnTo>
                <a:lnTo>
                  <a:pt x="3169" y="544"/>
                </a:lnTo>
                <a:lnTo>
                  <a:pt x="3170" y="543"/>
                </a:lnTo>
                <a:lnTo>
                  <a:pt x="3171" y="543"/>
                </a:lnTo>
                <a:lnTo>
                  <a:pt x="3172" y="542"/>
                </a:lnTo>
                <a:lnTo>
                  <a:pt x="3172" y="542"/>
                </a:lnTo>
                <a:lnTo>
                  <a:pt x="3172" y="542"/>
                </a:lnTo>
                <a:lnTo>
                  <a:pt x="3173" y="542"/>
                </a:lnTo>
                <a:lnTo>
                  <a:pt x="3173" y="542"/>
                </a:lnTo>
                <a:lnTo>
                  <a:pt x="3174" y="542"/>
                </a:lnTo>
                <a:lnTo>
                  <a:pt x="3175" y="542"/>
                </a:lnTo>
                <a:lnTo>
                  <a:pt x="3176" y="541"/>
                </a:lnTo>
                <a:lnTo>
                  <a:pt x="3177" y="541"/>
                </a:lnTo>
                <a:lnTo>
                  <a:pt x="3177" y="540"/>
                </a:lnTo>
                <a:lnTo>
                  <a:pt x="3178" y="541"/>
                </a:lnTo>
                <a:lnTo>
                  <a:pt x="3178" y="541"/>
                </a:lnTo>
                <a:lnTo>
                  <a:pt x="3178" y="542"/>
                </a:lnTo>
                <a:lnTo>
                  <a:pt x="3179" y="542"/>
                </a:lnTo>
                <a:lnTo>
                  <a:pt x="3180" y="542"/>
                </a:lnTo>
                <a:lnTo>
                  <a:pt x="3181" y="542"/>
                </a:lnTo>
                <a:lnTo>
                  <a:pt x="3182" y="543"/>
                </a:lnTo>
                <a:lnTo>
                  <a:pt x="3182" y="544"/>
                </a:lnTo>
                <a:lnTo>
                  <a:pt x="3183" y="544"/>
                </a:lnTo>
                <a:lnTo>
                  <a:pt x="3184" y="544"/>
                </a:lnTo>
                <a:lnTo>
                  <a:pt x="3184" y="544"/>
                </a:lnTo>
                <a:lnTo>
                  <a:pt x="3184" y="545"/>
                </a:lnTo>
                <a:lnTo>
                  <a:pt x="3185" y="545"/>
                </a:lnTo>
                <a:lnTo>
                  <a:pt x="3186" y="545"/>
                </a:lnTo>
                <a:lnTo>
                  <a:pt x="3187" y="546"/>
                </a:lnTo>
                <a:lnTo>
                  <a:pt x="3187" y="546"/>
                </a:lnTo>
                <a:lnTo>
                  <a:pt x="3187" y="547"/>
                </a:lnTo>
                <a:lnTo>
                  <a:pt x="3188" y="547"/>
                </a:lnTo>
                <a:lnTo>
                  <a:pt x="3188" y="547"/>
                </a:lnTo>
                <a:lnTo>
                  <a:pt x="3189" y="547"/>
                </a:lnTo>
                <a:lnTo>
                  <a:pt x="3190" y="547"/>
                </a:lnTo>
                <a:lnTo>
                  <a:pt x="3191" y="547"/>
                </a:lnTo>
                <a:lnTo>
                  <a:pt x="3191" y="547"/>
                </a:lnTo>
                <a:lnTo>
                  <a:pt x="3192" y="547"/>
                </a:lnTo>
                <a:lnTo>
                  <a:pt x="3193" y="548"/>
                </a:lnTo>
                <a:lnTo>
                  <a:pt x="3193" y="548"/>
                </a:lnTo>
                <a:lnTo>
                  <a:pt x="3194" y="548"/>
                </a:lnTo>
                <a:lnTo>
                  <a:pt x="3194" y="549"/>
                </a:lnTo>
                <a:lnTo>
                  <a:pt x="3195" y="549"/>
                </a:lnTo>
                <a:lnTo>
                  <a:pt x="3196" y="549"/>
                </a:lnTo>
                <a:lnTo>
                  <a:pt x="3197" y="550"/>
                </a:lnTo>
                <a:lnTo>
                  <a:pt x="3197" y="550"/>
                </a:lnTo>
                <a:lnTo>
                  <a:pt x="3198" y="550"/>
                </a:lnTo>
                <a:lnTo>
                  <a:pt x="3198" y="551"/>
                </a:lnTo>
                <a:lnTo>
                  <a:pt x="3199" y="551"/>
                </a:lnTo>
                <a:lnTo>
                  <a:pt x="3200" y="551"/>
                </a:lnTo>
                <a:lnTo>
                  <a:pt x="3201" y="552"/>
                </a:lnTo>
                <a:lnTo>
                  <a:pt x="3202" y="552"/>
                </a:lnTo>
                <a:lnTo>
                  <a:pt x="3203" y="552"/>
                </a:lnTo>
                <a:lnTo>
                  <a:pt x="3203" y="552"/>
                </a:lnTo>
                <a:lnTo>
                  <a:pt x="3203" y="552"/>
                </a:lnTo>
                <a:lnTo>
                  <a:pt x="3204" y="552"/>
                </a:lnTo>
                <a:lnTo>
                  <a:pt x="3205" y="552"/>
                </a:lnTo>
                <a:lnTo>
                  <a:pt x="3205" y="553"/>
                </a:lnTo>
                <a:lnTo>
                  <a:pt x="3206" y="553"/>
                </a:lnTo>
                <a:lnTo>
                  <a:pt x="3207" y="553"/>
                </a:lnTo>
                <a:lnTo>
                  <a:pt x="3208" y="553"/>
                </a:lnTo>
                <a:lnTo>
                  <a:pt x="3208" y="554"/>
                </a:lnTo>
                <a:lnTo>
                  <a:pt x="3208" y="554"/>
                </a:lnTo>
                <a:lnTo>
                  <a:pt x="3209" y="554"/>
                </a:lnTo>
                <a:lnTo>
                  <a:pt x="3210" y="555"/>
                </a:lnTo>
                <a:lnTo>
                  <a:pt x="3211" y="555"/>
                </a:lnTo>
                <a:lnTo>
                  <a:pt x="3212" y="555"/>
                </a:lnTo>
                <a:lnTo>
                  <a:pt x="3213" y="556"/>
                </a:lnTo>
                <a:lnTo>
                  <a:pt x="3213" y="556"/>
                </a:lnTo>
                <a:lnTo>
                  <a:pt x="3214" y="556"/>
                </a:lnTo>
                <a:lnTo>
                  <a:pt x="3214" y="557"/>
                </a:lnTo>
                <a:lnTo>
                  <a:pt x="3215" y="557"/>
                </a:lnTo>
                <a:lnTo>
                  <a:pt x="3216" y="557"/>
                </a:lnTo>
                <a:lnTo>
                  <a:pt x="3216" y="556"/>
                </a:lnTo>
                <a:lnTo>
                  <a:pt x="3217" y="556"/>
                </a:lnTo>
                <a:lnTo>
                  <a:pt x="3218" y="556"/>
                </a:lnTo>
                <a:lnTo>
                  <a:pt x="3218" y="555"/>
                </a:lnTo>
                <a:lnTo>
                  <a:pt x="3219" y="555"/>
                </a:lnTo>
                <a:lnTo>
                  <a:pt x="3220" y="554"/>
                </a:lnTo>
                <a:lnTo>
                  <a:pt x="3221" y="553"/>
                </a:lnTo>
                <a:lnTo>
                  <a:pt x="3221" y="552"/>
                </a:lnTo>
                <a:lnTo>
                  <a:pt x="3222" y="552"/>
                </a:lnTo>
                <a:lnTo>
                  <a:pt x="3223" y="552"/>
                </a:lnTo>
                <a:lnTo>
                  <a:pt x="3223" y="551"/>
                </a:lnTo>
                <a:lnTo>
                  <a:pt x="3224" y="550"/>
                </a:lnTo>
                <a:lnTo>
                  <a:pt x="3225" y="550"/>
                </a:lnTo>
                <a:lnTo>
                  <a:pt x="3226" y="550"/>
                </a:lnTo>
                <a:lnTo>
                  <a:pt x="3227" y="549"/>
                </a:lnTo>
                <a:lnTo>
                  <a:pt x="3227" y="549"/>
                </a:lnTo>
                <a:lnTo>
                  <a:pt x="3228" y="549"/>
                </a:lnTo>
                <a:lnTo>
                  <a:pt x="3229" y="548"/>
                </a:lnTo>
                <a:lnTo>
                  <a:pt x="3229" y="548"/>
                </a:lnTo>
                <a:lnTo>
                  <a:pt x="3230" y="548"/>
                </a:lnTo>
                <a:lnTo>
                  <a:pt x="3231" y="548"/>
                </a:lnTo>
                <a:lnTo>
                  <a:pt x="3232" y="548"/>
                </a:lnTo>
                <a:lnTo>
                  <a:pt x="3233" y="548"/>
                </a:lnTo>
                <a:lnTo>
                  <a:pt x="3233" y="547"/>
                </a:lnTo>
                <a:lnTo>
                  <a:pt x="3234" y="547"/>
                </a:lnTo>
                <a:lnTo>
                  <a:pt x="3234" y="547"/>
                </a:lnTo>
                <a:lnTo>
                  <a:pt x="3234" y="547"/>
                </a:lnTo>
                <a:lnTo>
                  <a:pt x="3235" y="547"/>
                </a:lnTo>
                <a:lnTo>
                  <a:pt x="3236" y="547"/>
                </a:lnTo>
                <a:lnTo>
                  <a:pt x="3237" y="547"/>
                </a:lnTo>
                <a:lnTo>
                  <a:pt x="3237" y="547"/>
                </a:lnTo>
                <a:lnTo>
                  <a:pt x="3238" y="547"/>
                </a:lnTo>
                <a:lnTo>
                  <a:pt x="3239" y="547"/>
                </a:lnTo>
                <a:lnTo>
                  <a:pt x="3239" y="546"/>
                </a:lnTo>
                <a:lnTo>
                  <a:pt x="3239" y="546"/>
                </a:lnTo>
                <a:lnTo>
                  <a:pt x="3239" y="546"/>
                </a:lnTo>
                <a:lnTo>
                  <a:pt x="3240" y="545"/>
                </a:lnTo>
                <a:lnTo>
                  <a:pt x="3241" y="545"/>
                </a:lnTo>
                <a:lnTo>
                  <a:pt x="3242" y="545"/>
                </a:lnTo>
                <a:lnTo>
                  <a:pt x="3242" y="544"/>
                </a:lnTo>
                <a:lnTo>
                  <a:pt x="3243" y="544"/>
                </a:lnTo>
                <a:lnTo>
                  <a:pt x="3244" y="544"/>
                </a:lnTo>
                <a:lnTo>
                  <a:pt x="3244" y="543"/>
                </a:lnTo>
                <a:lnTo>
                  <a:pt x="3245" y="543"/>
                </a:lnTo>
                <a:lnTo>
                  <a:pt x="3245" y="542"/>
                </a:lnTo>
                <a:lnTo>
                  <a:pt x="3246" y="542"/>
                </a:lnTo>
                <a:lnTo>
                  <a:pt x="3247" y="542"/>
                </a:lnTo>
                <a:lnTo>
                  <a:pt x="3248" y="542"/>
                </a:lnTo>
                <a:lnTo>
                  <a:pt x="3249" y="542"/>
                </a:lnTo>
                <a:lnTo>
                  <a:pt x="3249" y="541"/>
                </a:lnTo>
                <a:lnTo>
                  <a:pt x="3250" y="541"/>
                </a:lnTo>
                <a:lnTo>
                  <a:pt x="3251" y="540"/>
                </a:lnTo>
                <a:lnTo>
                  <a:pt x="3251" y="540"/>
                </a:lnTo>
                <a:lnTo>
                  <a:pt x="3252" y="540"/>
                </a:lnTo>
                <a:lnTo>
                  <a:pt x="3253" y="539"/>
                </a:lnTo>
                <a:lnTo>
                  <a:pt x="3254" y="539"/>
                </a:lnTo>
                <a:lnTo>
                  <a:pt x="3254" y="538"/>
                </a:lnTo>
                <a:lnTo>
                  <a:pt x="3255" y="538"/>
                </a:lnTo>
                <a:lnTo>
                  <a:pt x="3256" y="537"/>
                </a:lnTo>
                <a:lnTo>
                  <a:pt x="3257" y="537"/>
                </a:lnTo>
                <a:lnTo>
                  <a:pt x="3257" y="537"/>
                </a:lnTo>
                <a:lnTo>
                  <a:pt x="3258" y="537"/>
                </a:lnTo>
                <a:lnTo>
                  <a:pt x="3258" y="536"/>
                </a:lnTo>
                <a:lnTo>
                  <a:pt x="3259" y="536"/>
                </a:lnTo>
                <a:lnTo>
                  <a:pt x="3259" y="535"/>
                </a:lnTo>
                <a:lnTo>
                  <a:pt x="3259" y="535"/>
                </a:lnTo>
                <a:lnTo>
                  <a:pt x="3259" y="534"/>
                </a:lnTo>
                <a:lnTo>
                  <a:pt x="3260" y="534"/>
                </a:lnTo>
                <a:lnTo>
                  <a:pt x="3261" y="534"/>
                </a:lnTo>
                <a:lnTo>
                  <a:pt x="3262" y="533"/>
                </a:lnTo>
                <a:lnTo>
                  <a:pt x="3263" y="533"/>
                </a:lnTo>
                <a:lnTo>
                  <a:pt x="3263" y="532"/>
                </a:lnTo>
                <a:lnTo>
                  <a:pt x="3264" y="532"/>
                </a:lnTo>
                <a:lnTo>
                  <a:pt x="3265" y="532"/>
                </a:lnTo>
                <a:lnTo>
                  <a:pt x="3265" y="532"/>
                </a:lnTo>
                <a:lnTo>
                  <a:pt x="3266" y="531"/>
                </a:lnTo>
                <a:lnTo>
                  <a:pt x="3267" y="530"/>
                </a:lnTo>
                <a:lnTo>
                  <a:pt x="3268" y="530"/>
                </a:lnTo>
                <a:lnTo>
                  <a:pt x="3269" y="530"/>
                </a:lnTo>
                <a:lnTo>
                  <a:pt x="3270" y="530"/>
                </a:lnTo>
                <a:lnTo>
                  <a:pt x="3270" y="529"/>
                </a:lnTo>
                <a:lnTo>
                  <a:pt x="3270" y="529"/>
                </a:lnTo>
                <a:lnTo>
                  <a:pt x="3270" y="529"/>
                </a:lnTo>
                <a:lnTo>
                  <a:pt x="3271" y="528"/>
                </a:lnTo>
                <a:lnTo>
                  <a:pt x="3272" y="528"/>
                </a:lnTo>
                <a:lnTo>
                  <a:pt x="3273" y="527"/>
                </a:lnTo>
                <a:lnTo>
                  <a:pt x="3274" y="527"/>
                </a:lnTo>
                <a:lnTo>
                  <a:pt x="3275" y="527"/>
                </a:lnTo>
                <a:lnTo>
                  <a:pt x="3275" y="527"/>
                </a:lnTo>
                <a:lnTo>
                  <a:pt x="3275" y="526"/>
                </a:lnTo>
                <a:lnTo>
                  <a:pt x="3276" y="526"/>
                </a:lnTo>
                <a:lnTo>
                  <a:pt x="3277" y="525"/>
                </a:lnTo>
                <a:lnTo>
                  <a:pt x="3278" y="525"/>
                </a:lnTo>
                <a:lnTo>
                  <a:pt x="3279" y="524"/>
                </a:lnTo>
                <a:lnTo>
                  <a:pt x="3280" y="524"/>
                </a:lnTo>
                <a:lnTo>
                  <a:pt x="3280" y="523"/>
                </a:lnTo>
                <a:lnTo>
                  <a:pt x="3280" y="523"/>
                </a:lnTo>
                <a:lnTo>
                  <a:pt x="3280" y="522"/>
                </a:lnTo>
                <a:lnTo>
                  <a:pt x="3281" y="522"/>
                </a:lnTo>
                <a:lnTo>
                  <a:pt x="3281" y="521"/>
                </a:lnTo>
                <a:lnTo>
                  <a:pt x="3281" y="521"/>
                </a:lnTo>
                <a:lnTo>
                  <a:pt x="3282" y="521"/>
                </a:lnTo>
                <a:lnTo>
                  <a:pt x="3283" y="520"/>
                </a:lnTo>
                <a:lnTo>
                  <a:pt x="3284" y="520"/>
                </a:lnTo>
                <a:lnTo>
                  <a:pt x="3285" y="520"/>
                </a:lnTo>
                <a:lnTo>
                  <a:pt x="3285" y="519"/>
                </a:lnTo>
                <a:lnTo>
                  <a:pt x="3285" y="519"/>
                </a:lnTo>
                <a:lnTo>
                  <a:pt x="3286" y="518"/>
                </a:lnTo>
                <a:lnTo>
                  <a:pt x="3286" y="517"/>
                </a:lnTo>
                <a:lnTo>
                  <a:pt x="3287" y="517"/>
                </a:lnTo>
                <a:lnTo>
                  <a:pt x="3287" y="516"/>
                </a:lnTo>
                <a:lnTo>
                  <a:pt x="3288" y="516"/>
                </a:lnTo>
                <a:lnTo>
                  <a:pt x="3289" y="515"/>
                </a:lnTo>
                <a:lnTo>
                  <a:pt x="3290" y="514"/>
                </a:lnTo>
                <a:lnTo>
                  <a:pt x="3290" y="514"/>
                </a:lnTo>
                <a:lnTo>
                  <a:pt x="3290" y="513"/>
                </a:lnTo>
                <a:lnTo>
                  <a:pt x="3291" y="513"/>
                </a:lnTo>
                <a:lnTo>
                  <a:pt x="3291" y="512"/>
                </a:lnTo>
                <a:lnTo>
                  <a:pt x="3292" y="512"/>
                </a:lnTo>
                <a:lnTo>
                  <a:pt x="3293" y="511"/>
                </a:lnTo>
                <a:lnTo>
                  <a:pt x="3293" y="511"/>
                </a:lnTo>
                <a:lnTo>
                  <a:pt x="3294" y="511"/>
                </a:lnTo>
                <a:lnTo>
                  <a:pt x="3295" y="509"/>
                </a:lnTo>
                <a:lnTo>
                  <a:pt x="3295" y="508"/>
                </a:lnTo>
                <a:lnTo>
                  <a:pt x="3296" y="507"/>
                </a:lnTo>
                <a:lnTo>
                  <a:pt x="3297" y="506"/>
                </a:lnTo>
                <a:lnTo>
                  <a:pt x="3298" y="506"/>
                </a:lnTo>
                <a:lnTo>
                  <a:pt x="3299" y="506"/>
                </a:lnTo>
                <a:lnTo>
                  <a:pt x="3299" y="506"/>
                </a:lnTo>
                <a:lnTo>
                  <a:pt x="3300" y="505"/>
                </a:lnTo>
                <a:lnTo>
                  <a:pt x="3300" y="504"/>
                </a:lnTo>
                <a:lnTo>
                  <a:pt x="3301" y="504"/>
                </a:lnTo>
                <a:lnTo>
                  <a:pt x="3301" y="503"/>
                </a:lnTo>
                <a:lnTo>
                  <a:pt x="3301" y="503"/>
                </a:lnTo>
                <a:lnTo>
                  <a:pt x="3301" y="502"/>
                </a:lnTo>
                <a:lnTo>
                  <a:pt x="3302" y="501"/>
                </a:lnTo>
                <a:lnTo>
                  <a:pt x="3302" y="501"/>
                </a:lnTo>
                <a:lnTo>
                  <a:pt x="3303" y="501"/>
                </a:lnTo>
                <a:lnTo>
                  <a:pt x="3304" y="499"/>
                </a:lnTo>
                <a:lnTo>
                  <a:pt x="3305" y="497"/>
                </a:lnTo>
                <a:lnTo>
                  <a:pt x="3306" y="496"/>
                </a:lnTo>
                <a:lnTo>
                  <a:pt x="3306" y="496"/>
                </a:lnTo>
                <a:lnTo>
                  <a:pt x="3306" y="495"/>
                </a:lnTo>
                <a:lnTo>
                  <a:pt x="3306" y="494"/>
                </a:lnTo>
                <a:lnTo>
                  <a:pt x="3306" y="493"/>
                </a:lnTo>
                <a:lnTo>
                  <a:pt x="3307" y="492"/>
                </a:lnTo>
                <a:lnTo>
                  <a:pt x="3308" y="491"/>
                </a:lnTo>
                <a:lnTo>
                  <a:pt x="3308" y="491"/>
                </a:lnTo>
                <a:lnTo>
                  <a:pt x="3309" y="490"/>
                </a:lnTo>
                <a:lnTo>
                  <a:pt x="3310" y="488"/>
                </a:lnTo>
                <a:lnTo>
                  <a:pt x="3311" y="486"/>
                </a:lnTo>
                <a:lnTo>
                  <a:pt x="3311" y="485"/>
                </a:lnTo>
                <a:lnTo>
                  <a:pt x="3311" y="485"/>
                </a:lnTo>
                <a:lnTo>
                  <a:pt x="3311" y="485"/>
                </a:lnTo>
                <a:lnTo>
                  <a:pt x="3312" y="485"/>
                </a:lnTo>
                <a:lnTo>
                  <a:pt x="3312" y="484"/>
                </a:lnTo>
                <a:lnTo>
                  <a:pt x="3313" y="484"/>
                </a:lnTo>
                <a:lnTo>
                  <a:pt x="3314" y="483"/>
                </a:lnTo>
                <a:lnTo>
                  <a:pt x="3315" y="481"/>
                </a:lnTo>
                <a:lnTo>
                  <a:pt x="3316" y="480"/>
                </a:lnTo>
                <a:lnTo>
                  <a:pt x="3316" y="480"/>
                </a:lnTo>
                <a:lnTo>
                  <a:pt x="3317" y="479"/>
                </a:lnTo>
                <a:lnTo>
                  <a:pt x="3317" y="479"/>
                </a:lnTo>
                <a:lnTo>
                  <a:pt x="3318" y="478"/>
                </a:lnTo>
                <a:lnTo>
                  <a:pt x="3319" y="477"/>
                </a:lnTo>
                <a:lnTo>
                  <a:pt x="3320" y="476"/>
                </a:lnTo>
                <a:lnTo>
                  <a:pt x="3321" y="476"/>
                </a:lnTo>
                <a:lnTo>
                  <a:pt x="3321" y="475"/>
                </a:lnTo>
                <a:lnTo>
                  <a:pt x="3321" y="475"/>
                </a:lnTo>
                <a:lnTo>
                  <a:pt x="3322" y="475"/>
                </a:lnTo>
                <a:lnTo>
                  <a:pt x="3323" y="475"/>
                </a:lnTo>
                <a:lnTo>
                  <a:pt x="3324" y="475"/>
                </a:lnTo>
                <a:lnTo>
                  <a:pt x="3324" y="475"/>
                </a:lnTo>
                <a:lnTo>
                  <a:pt x="3325" y="475"/>
                </a:lnTo>
                <a:lnTo>
                  <a:pt x="3326" y="475"/>
                </a:lnTo>
                <a:lnTo>
                  <a:pt x="3326" y="475"/>
                </a:lnTo>
                <a:lnTo>
                  <a:pt x="3327" y="475"/>
                </a:lnTo>
                <a:lnTo>
                  <a:pt x="3328" y="475"/>
                </a:lnTo>
                <a:lnTo>
                  <a:pt x="3329" y="476"/>
                </a:lnTo>
                <a:lnTo>
                  <a:pt x="3330" y="476"/>
                </a:lnTo>
                <a:lnTo>
                  <a:pt x="3330" y="475"/>
                </a:lnTo>
                <a:lnTo>
                  <a:pt x="3330" y="475"/>
                </a:lnTo>
                <a:lnTo>
                  <a:pt x="3331" y="475"/>
                </a:lnTo>
                <a:lnTo>
                  <a:pt x="3331" y="475"/>
                </a:lnTo>
                <a:lnTo>
                  <a:pt x="3331" y="475"/>
                </a:lnTo>
                <a:lnTo>
                  <a:pt x="3332" y="474"/>
                </a:lnTo>
                <a:lnTo>
                  <a:pt x="3333" y="474"/>
                </a:lnTo>
                <a:lnTo>
                  <a:pt x="3334" y="474"/>
                </a:lnTo>
                <a:lnTo>
                  <a:pt x="3334" y="473"/>
                </a:lnTo>
                <a:lnTo>
                  <a:pt x="3335" y="473"/>
                </a:lnTo>
                <a:lnTo>
                  <a:pt x="3336" y="473"/>
                </a:lnTo>
                <a:lnTo>
                  <a:pt x="3336" y="472"/>
                </a:lnTo>
                <a:lnTo>
                  <a:pt x="3337" y="472"/>
                </a:lnTo>
                <a:lnTo>
                  <a:pt x="3337" y="471"/>
                </a:lnTo>
                <a:lnTo>
                  <a:pt x="3337" y="471"/>
                </a:lnTo>
                <a:lnTo>
                  <a:pt x="3338" y="471"/>
                </a:lnTo>
                <a:lnTo>
                  <a:pt x="3339" y="470"/>
                </a:lnTo>
                <a:lnTo>
                  <a:pt x="3340" y="470"/>
                </a:lnTo>
                <a:lnTo>
                  <a:pt x="3340" y="470"/>
                </a:lnTo>
                <a:lnTo>
                  <a:pt x="3341" y="470"/>
                </a:lnTo>
                <a:lnTo>
                  <a:pt x="3342" y="470"/>
                </a:lnTo>
                <a:lnTo>
                  <a:pt x="3342" y="469"/>
                </a:lnTo>
                <a:lnTo>
                  <a:pt x="3342" y="468"/>
                </a:lnTo>
                <a:lnTo>
                  <a:pt x="3343" y="468"/>
                </a:lnTo>
                <a:lnTo>
                  <a:pt x="3343" y="467"/>
                </a:lnTo>
                <a:lnTo>
                  <a:pt x="3344" y="467"/>
                </a:lnTo>
                <a:lnTo>
                  <a:pt x="3344" y="466"/>
                </a:lnTo>
                <a:lnTo>
                  <a:pt x="3345" y="465"/>
                </a:lnTo>
                <a:lnTo>
                  <a:pt x="3346" y="465"/>
                </a:lnTo>
                <a:lnTo>
                  <a:pt x="3347" y="465"/>
                </a:lnTo>
                <a:lnTo>
                  <a:pt x="3347" y="465"/>
                </a:lnTo>
                <a:lnTo>
                  <a:pt x="3348" y="464"/>
                </a:lnTo>
                <a:lnTo>
                  <a:pt x="3348" y="463"/>
                </a:lnTo>
                <a:lnTo>
                  <a:pt x="3349" y="462"/>
                </a:lnTo>
                <a:lnTo>
                  <a:pt x="3350" y="461"/>
                </a:lnTo>
                <a:lnTo>
                  <a:pt x="3350" y="460"/>
                </a:lnTo>
                <a:lnTo>
                  <a:pt x="3351" y="460"/>
                </a:lnTo>
                <a:lnTo>
                  <a:pt x="3351" y="460"/>
                </a:lnTo>
                <a:lnTo>
                  <a:pt x="3352" y="460"/>
                </a:lnTo>
                <a:lnTo>
                  <a:pt x="3352" y="459"/>
                </a:lnTo>
                <a:lnTo>
                  <a:pt x="3352" y="458"/>
                </a:lnTo>
                <a:lnTo>
                  <a:pt x="3353" y="458"/>
                </a:lnTo>
                <a:lnTo>
                  <a:pt x="3354" y="457"/>
                </a:lnTo>
                <a:lnTo>
                  <a:pt x="3354" y="457"/>
                </a:lnTo>
                <a:lnTo>
                  <a:pt x="3354" y="455"/>
                </a:lnTo>
                <a:lnTo>
                  <a:pt x="3355" y="455"/>
                </a:lnTo>
                <a:lnTo>
                  <a:pt x="3355" y="455"/>
                </a:lnTo>
                <a:lnTo>
                  <a:pt x="3356" y="455"/>
                </a:lnTo>
                <a:lnTo>
                  <a:pt x="3356" y="453"/>
                </a:lnTo>
                <a:lnTo>
                  <a:pt x="3357" y="453"/>
                </a:lnTo>
                <a:lnTo>
                  <a:pt x="3357" y="452"/>
                </a:lnTo>
                <a:lnTo>
                  <a:pt x="3358" y="451"/>
                </a:lnTo>
                <a:lnTo>
                  <a:pt x="3358" y="451"/>
                </a:lnTo>
                <a:lnTo>
                  <a:pt x="3359" y="450"/>
                </a:lnTo>
                <a:lnTo>
                  <a:pt x="3360" y="449"/>
                </a:lnTo>
                <a:lnTo>
                  <a:pt x="3360" y="449"/>
                </a:lnTo>
                <a:lnTo>
                  <a:pt x="3361" y="448"/>
                </a:lnTo>
                <a:lnTo>
                  <a:pt x="3362" y="447"/>
                </a:lnTo>
                <a:lnTo>
                  <a:pt x="3362" y="446"/>
                </a:lnTo>
                <a:lnTo>
                  <a:pt x="3362" y="445"/>
                </a:lnTo>
                <a:lnTo>
                  <a:pt x="3363" y="444"/>
                </a:lnTo>
                <a:lnTo>
                  <a:pt x="3364" y="444"/>
                </a:lnTo>
                <a:lnTo>
                  <a:pt x="3365" y="443"/>
                </a:lnTo>
                <a:lnTo>
                  <a:pt x="3366" y="443"/>
                </a:lnTo>
                <a:lnTo>
                  <a:pt x="3366" y="443"/>
                </a:lnTo>
                <a:lnTo>
                  <a:pt x="3367" y="443"/>
                </a:lnTo>
                <a:lnTo>
                  <a:pt x="3368" y="444"/>
                </a:lnTo>
                <a:lnTo>
                  <a:pt x="3368" y="444"/>
                </a:lnTo>
                <a:lnTo>
                  <a:pt x="3369" y="445"/>
                </a:lnTo>
                <a:lnTo>
                  <a:pt x="3370" y="445"/>
                </a:lnTo>
                <a:lnTo>
                  <a:pt x="3371" y="446"/>
                </a:lnTo>
                <a:lnTo>
                  <a:pt x="3372" y="447"/>
                </a:lnTo>
                <a:lnTo>
                  <a:pt x="3372" y="447"/>
                </a:lnTo>
                <a:lnTo>
                  <a:pt x="3373" y="448"/>
                </a:lnTo>
                <a:lnTo>
                  <a:pt x="3373" y="448"/>
                </a:lnTo>
                <a:lnTo>
                  <a:pt x="3374" y="448"/>
                </a:lnTo>
                <a:lnTo>
                  <a:pt x="3375" y="448"/>
                </a:lnTo>
                <a:lnTo>
                  <a:pt x="3376" y="448"/>
                </a:lnTo>
                <a:lnTo>
                  <a:pt x="3376" y="449"/>
                </a:lnTo>
                <a:lnTo>
                  <a:pt x="3377" y="449"/>
                </a:lnTo>
                <a:lnTo>
                  <a:pt x="3378" y="449"/>
                </a:lnTo>
                <a:lnTo>
                  <a:pt x="3378" y="449"/>
                </a:lnTo>
                <a:lnTo>
                  <a:pt x="3378" y="449"/>
                </a:lnTo>
                <a:lnTo>
                  <a:pt x="3379" y="449"/>
                </a:lnTo>
                <a:lnTo>
                  <a:pt x="3380" y="449"/>
                </a:lnTo>
                <a:lnTo>
                  <a:pt x="3381" y="449"/>
                </a:lnTo>
                <a:lnTo>
                  <a:pt x="3382" y="450"/>
                </a:lnTo>
                <a:lnTo>
                  <a:pt x="3383" y="450"/>
                </a:lnTo>
                <a:lnTo>
                  <a:pt x="3383" y="450"/>
                </a:lnTo>
                <a:lnTo>
                  <a:pt x="3383" y="451"/>
                </a:lnTo>
                <a:lnTo>
                  <a:pt x="3384" y="451"/>
                </a:lnTo>
                <a:lnTo>
                  <a:pt x="3384" y="451"/>
                </a:lnTo>
                <a:lnTo>
                  <a:pt x="3384" y="451"/>
                </a:lnTo>
                <a:lnTo>
                  <a:pt x="3385" y="452"/>
                </a:lnTo>
                <a:lnTo>
                  <a:pt x="3386" y="452"/>
                </a:lnTo>
                <a:lnTo>
                  <a:pt x="3387" y="452"/>
                </a:lnTo>
                <a:lnTo>
                  <a:pt x="3388" y="451"/>
                </a:lnTo>
                <a:lnTo>
                  <a:pt x="3388" y="451"/>
                </a:lnTo>
                <a:lnTo>
                  <a:pt x="3389" y="451"/>
                </a:lnTo>
                <a:lnTo>
                  <a:pt x="3390" y="450"/>
                </a:lnTo>
                <a:lnTo>
                  <a:pt x="3390" y="449"/>
                </a:lnTo>
                <a:lnTo>
                  <a:pt x="3391" y="448"/>
                </a:lnTo>
                <a:lnTo>
                  <a:pt x="3392" y="447"/>
                </a:lnTo>
                <a:lnTo>
                  <a:pt x="3392" y="446"/>
                </a:lnTo>
                <a:lnTo>
                  <a:pt x="3393" y="445"/>
                </a:lnTo>
                <a:lnTo>
                  <a:pt x="3393" y="444"/>
                </a:lnTo>
                <a:lnTo>
                  <a:pt x="3393" y="444"/>
                </a:lnTo>
                <a:lnTo>
                  <a:pt x="3393" y="443"/>
                </a:lnTo>
                <a:lnTo>
                  <a:pt x="3394" y="442"/>
                </a:lnTo>
                <a:lnTo>
                  <a:pt x="3395" y="440"/>
                </a:lnTo>
                <a:lnTo>
                  <a:pt x="3396" y="439"/>
                </a:lnTo>
                <a:lnTo>
                  <a:pt x="3396" y="438"/>
                </a:lnTo>
                <a:lnTo>
                  <a:pt x="3397" y="438"/>
                </a:lnTo>
                <a:lnTo>
                  <a:pt x="3397" y="438"/>
                </a:lnTo>
                <a:lnTo>
                  <a:pt x="3398" y="437"/>
                </a:lnTo>
                <a:lnTo>
                  <a:pt x="3398" y="436"/>
                </a:lnTo>
                <a:lnTo>
                  <a:pt x="3398" y="434"/>
                </a:lnTo>
                <a:lnTo>
                  <a:pt x="3399" y="434"/>
                </a:lnTo>
                <a:lnTo>
                  <a:pt x="3400" y="434"/>
                </a:lnTo>
                <a:lnTo>
                  <a:pt x="3401" y="433"/>
                </a:lnTo>
                <a:lnTo>
                  <a:pt x="3401" y="432"/>
                </a:lnTo>
                <a:lnTo>
                  <a:pt x="3402" y="432"/>
                </a:lnTo>
                <a:lnTo>
                  <a:pt x="3403" y="430"/>
                </a:lnTo>
                <a:lnTo>
                  <a:pt x="3403" y="429"/>
                </a:lnTo>
                <a:lnTo>
                  <a:pt x="3404" y="429"/>
                </a:lnTo>
                <a:lnTo>
                  <a:pt x="3404" y="429"/>
                </a:lnTo>
                <a:lnTo>
                  <a:pt x="3404" y="428"/>
                </a:lnTo>
                <a:lnTo>
                  <a:pt x="3405" y="427"/>
                </a:lnTo>
                <a:lnTo>
                  <a:pt x="3406" y="426"/>
                </a:lnTo>
                <a:lnTo>
                  <a:pt x="3406" y="425"/>
                </a:lnTo>
                <a:lnTo>
                  <a:pt x="3407" y="424"/>
                </a:lnTo>
                <a:lnTo>
                  <a:pt x="3408" y="424"/>
                </a:lnTo>
                <a:lnTo>
                  <a:pt x="3409" y="424"/>
                </a:lnTo>
                <a:lnTo>
                  <a:pt x="3409" y="423"/>
                </a:lnTo>
                <a:lnTo>
                  <a:pt x="3409" y="423"/>
                </a:lnTo>
                <a:lnTo>
                  <a:pt x="3409" y="422"/>
                </a:lnTo>
                <a:lnTo>
                  <a:pt x="3410" y="422"/>
                </a:lnTo>
                <a:lnTo>
                  <a:pt x="3411" y="421"/>
                </a:lnTo>
                <a:lnTo>
                  <a:pt x="3412" y="421"/>
                </a:lnTo>
                <a:lnTo>
                  <a:pt x="3413" y="421"/>
                </a:lnTo>
                <a:lnTo>
                  <a:pt x="3414" y="421"/>
                </a:lnTo>
                <a:lnTo>
                  <a:pt x="3414" y="421"/>
                </a:lnTo>
                <a:lnTo>
                  <a:pt x="3414" y="420"/>
                </a:lnTo>
                <a:lnTo>
                  <a:pt x="3415" y="419"/>
                </a:lnTo>
                <a:lnTo>
                  <a:pt x="3416" y="419"/>
                </a:lnTo>
                <a:lnTo>
                  <a:pt x="3416" y="418"/>
                </a:lnTo>
                <a:lnTo>
                  <a:pt x="3417" y="417"/>
                </a:lnTo>
                <a:lnTo>
                  <a:pt x="3418" y="417"/>
                </a:lnTo>
                <a:lnTo>
                  <a:pt x="3419" y="416"/>
                </a:lnTo>
                <a:lnTo>
                  <a:pt x="3419" y="415"/>
                </a:lnTo>
                <a:lnTo>
                  <a:pt x="3420" y="415"/>
                </a:lnTo>
                <a:lnTo>
                  <a:pt x="3420" y="414"/>
                </a:lnTo>
                <a:lnTo>
                  <a:pt x="3421" y="413"/>
                </a:lnTo>
                <a:lnTo>
                  <a:pt x="3422" y="412"/>
                </a:lnTo>
                <a:lnTo>
                  <a:pt x="3423" y="411"/>
                </a:lnTo>
                <a:lnTo>
                  <a:pt x="3424" y="410"/>
                </a:lnTo>
                <a:lnTo>
                  <a:pt x="3424" y="409"/>
                </a:lnTo>
                <a:lnTo>
                  <a:pt x="3425" y="408"/>
                </a:lnTo>
                <a:lnTo>
                  <a:pt x="3426" y="408"/>
                </a:lnTo>
                <a:lnTo>
                  <a:pt x="3427" y="407"/>
                </a:lnTo>
                <a:lnTo>
                  <a:pt x="3427" y="406"/>
                </a:lnTo>
                <a:lnTo>
                  <a:pt x="3428" y="405"/>
                </a:lnTo>
                <a:lnTo>
                  <a:pt x="3429" y="406"/>
                </a:lnTo>
                <a:lnTo>
                  <a:pt x="3429" y="406"/>
                </a:lnTo>
                <a:lnTo>
                  <a:pt x="3429" y="407"/>
                </a:lnTo>
                <a:lnTo>
                  <a:pt x="3430" y="407"/>
                </a:lnTo>
                <a:lnTo>
                  <a:pt x="3431" y="407"/>
                </a:lnTo>
                <a:lnTo>
                  <a:pt x="3432" y="407"/>
                </a:lnTo>
                <a:lnTo>
                  <a:pt x="3433" y="407"/>
                </a:lnTo>
                <a:lnTo>
                  <a:pt x="3433" y="407"/>
                </a:lnTo>
                <a:lnTo>
                  <a:pt x="3434" y="408"/>
                </a:lnTo>
                <a:lnTo>
                  <a:pt x="3434" y="408"/>
                </a:lnTo>
                <a:lnTo>
                  <a:pt x="3435" y="408"/>
                </a:lnTo>
                <a:lnTo>
                  <a:pt x="3436" y="407"/>
                </a:lnTo>
                <a:lnTo>
                  <a:pt x="3437" y="407"/>
                </a:lnTo>
                <a:lnTo>
                  <a:pt x="3438" y="407"/>
                </a:lnTo>
                <a:lnTo>
                  <a:pt x="3439" y="407"/>
                </a:lnTo>
                <a:lnTo>
                  <a:pt x="3439" y="407"/>
                </a:lnTo>
                <a:lnTo>
                  <a:pt x="3440" y="407"/>
                </a:lnTo>
                <a:lnTo>
                  <a:pt x="3440" y="408"/>
                </a:lnTo>
                <a:lnTo>
                  <a:pt x="3440" y="408"/>
                </a:lnTo>
                <a:lnTo>
                  <a:pt x="3441" y="408"/>
                </a:lnTo>
                <a:lnTo>
                  <a:pt x="3442" y="408"/>
                </a:lnTo>
                <a:lnTo>
                  <a:pt x="3443" y="408"/>
                </a:lnTo>
                <a:lnTo>
                  <a:pt x="3444" y="409"/>
                </a:lnTo>
                <a:lnTo>
                  <a:pt x="3445" y="409"/>
                </a:lnTo>
                <a:lnTo>
                  <a:pt x="3445" y="409"/>
                </a:lnTo>
                <a:lnTo>
                  <a:pt x="3445" y="409"/>
                </a:lnTo>
                <a:lnTo>
                  <a:pt x="3446" y="410"/>
                </a:lnTo>
                <a:lnTo>
                  <a:pt x="3447" y="409"/>
                </a:lnTo>
                <a:lnTo>
                  <a:pt x="3448" y="410"/>
                </a:lnTo>
                <a:lnTo>
                  <a:pt x="3449" y="410"/>
                </a:lnTo>
                <a:lnTo>
                  <a:pt x="3450" y="410"/>
                </a:lnTo>
                <a:lnTo>
                  <a:pt x="3450" y="410"/>
                </a:lnTo>
                <a:lnTo>
                  <a:pt x="3450" y="410"/>
                </a:lnTo>
                <a:lnTo>
                  <a:pt x="3451" y="410"/>
                </a:lnTo>
                <a:lnTo>
                  <a:pt x="3452" y="410"/>
                </a:lnTo>
                <a:lnTo>
                  <a:pt x="3452" y="409"/>
                </a:lnTo>
                <a:lnTo>
                  <a:pt x="3453" y="409"/>
                </a:lnTo>
                <a:lnTo>
                  <a:pt x="3454" y="408"/>
                </a:lnTo>
                <a:lnTo>
                  <a:pt x="3455" y="407"/>
                </a:lnTo>
                <a:lnTo>
                  <a:pt x="3455" y="406"/>
                </a:lnTo>
                <a:lnTo>
                  <a:pt x="3456" y="405"/>
                </a:lnTo>
                <a:lnTo>
                  <a:pt x="3457" y="405"/>
                </a:lnTo>
                <a:lnTo>
                  <a:pt x="3457" y="404"/>
                </a:lnTo>
                <a:lnTo>
                  <a:pt x="3458" y="404"/>
                </a:lnTo>
                <a:lnTo>
                  <a:pt x="3459" y="403"/>
                </a:lnTo>
                <a:lnTo>
                  <a:pt x="3460" y="403"/>
                </a:lnTo>
                <a:lnTo>
                  <a:pt x="3460" y="403"/>
                </a:lnTo>
                <a:lnTo>
                  <a:pt x="3460" y="403"/>
                </a:lnTo>
                <a:lnTo>
                  <a:pt x="3461" y="402"/>
                </a:lnTo>
                <a:lnTo>
                  <a:pt x="3462" y="402"/>
                </a:lnTo>
                <a:lnTo>
                  <a:pt x="3462" y="401"/>
                </a:lnTo>
                <a:lnTo>
                  <a:pt x="3463" y="401"/>
                </a:lnTo>
                <a:lnTo>
                  <a:pt x="3463" y="400"/>
                </a:lnTo>
                <a:lnTo>
                  <a:pt x="3464" y="400"/>
                </a:lnTo>
                <a:lnTo>
                  <a:pt x="3465" y="399"/>
                </a:lnTo>
                <a:lnTo>
                  <a:pt x="3465" y="398"/>
                </a:lnTo>
                <a:lnTo>
                  <a:pt x="3466" y="398"/>
                </a:lnTo>
                <a:lnTo>
                  <a:pt x="3467" y="397"/>
                </a:lnTo>
                <a:lnTo>
                  <a:pt x="3468" y="397"/>
                </a:lnTo>
                <a:lnTo>
                  <a:pt x="3468" y="396"/>
                </a:lnTo>
                <a:lnTo>
                  <a:pt x="3469" y="395"/>
                </a:lnTo>
                <a:lnTo>
                  <a:pt x="3469" y="394"/>
                </a:lnTo>
                <a:lnTo>
                  <a:pt x="3469" y="393"/>
                </a:lnTo>
                <a:lnTo>
                  <a:pt x="3470" y="393"/>
                </a:lnTo>
                <a:lnTo>
                  <a:pt x="3470" y="393"/>
                </a:lnTo>
                <a:lnTo>
                  <a:pt x="3470" y="392"/>
                </a:lnTo>
                <a:lnTo>
                  <a:pt x="3471" y="392"/>
                </a:lnTo>
                <a:lnTo>
                  <a:pt x="3472" y="392"/>
                </a:lnTo>
                <a:lnTo>
                  <a:pt x="3473" y="392"/>
                </a:lnTo>
                <a:lnTo>
                  <a:pt x="3473" y="393"/>
                </a:lnTo>
                <a:lnTo>
                  <a:pt x="3474" y="393"/>
                </a:lnTo>
                <a:lnTo>
                  <a:pt x="3474" y="393"/>
                </a:lnTo>
                <a:lnTo>
                  <a:pt x="3475" y="394"/>
                </a:lnTo>
                <a:lnTo>
                  <a:pt x="3475" y="395"/>
                </a:lnTo>
                <a:lnTo>
                  <a:pt x="3476" y="396"/>
                </a:lnTo>
                <a:lnTo>
                  <a:pt x="3476" y="397"/>
                </a:lnTo>
                <a:lnTo>
                  <a:pt x="3476" y="397"/>
                </a:lnTo>
                <a:lnTo>
                  <a:pt x="3476" y="397"/>
                </a:lnTo>
                <a:lnTo>
                  <a:pt x="3477" y="398"/>
                </a:lnTo>
                <a:lnTo>
                  <a:pt x="3478" y="398"/>
                </a:lnTo>
                <a:lnTo>
                  <a:pt x="3479" y="399"/>
                </a:lnTo>
                <a:lnTo>
                  <a:pt x="3480" y="400"/>
                </a:lnTo>
                <a:lnTo>
                  <a:pt x="3481" y="401"/>
                </a:lnTo>
                <a:lnTo>
                  <a:pt x="3481" y="402"/>
                </a:lnTo>
                <a:lnTo>
                  <a:pt x="3481" y="403"/>
                </a:lnTo>
                <a:lnTo>
                  <a:pt x="3481" y="403"/>
                </a:lnTo>
                <a:lnTo>
                  <a:pt x="3482" y="403"/>
                </a:lnTo>
                <a:lnTo>
                  <a:pt x="3482" y="404"/>
                </a:lnTo>
                <a:lnTo>
                  <a:pt x="3483" y="405"/>
                </a:lnTo>
                <a:lnTo>
                  <a:pt x="3484" y="405"/>
                </a:lnTo>
                <a:lnTo>
                  <a:pt x="3484" y="406"/>
                </a:lnTo>
                <a:lnTo>
                  <a:pt x="3485" y="406"/>
                </a:lnTo>
                <a:lnTo>
                  <a:pt x="3486" y="407"/>
                </a:lnTo>
                <a:lnTo>
                  <a:pt x="3486" y="408"/>
                </a:lnTo>
                <a:lnTo>
                  <a:pt x="3487" y="409"/>
                </a:lnTo>
                <a:lnTo>
                  <a:pt x="3487" y="410"/>
                </a:lnTo>
                <a:lnTo>
                  <a:pt x="3488" y="410"/>
                </a:lnTo>
                <a:lnTo>
                  <a:pt x="3489" y="411"/>
                </a:lnTo>
                <a:lnTo>
                  <a:pt x="3490" y="412"/>
                </a:lnTo>
                <a:lnTo>
                  <a:pt x="3491" y="413"/>
                </a:lnTo>
                <a:lnTo>
                  <a:pt x="3491" y="414"/>
                </a:lnTo>
                <a:lnTo>
                  <a:pt x="3492" y="415"/>
                </a:lnTo>
                <a:lnTo>
                  <a:pt x="3493" y="416"/>
                </a:lnTo>
                <a:lnTo>
                  <a:pt x="3493" y="416"/>
                </a:lnTo>
                <a:lnTo>
                  <a:pt x="3493" y="417"/>
                </a:lnTo>
                <a:lnTo>
                  <a:pt x="3494" y="417"/>
                </a:lnTo>
                <a:lnTo>
                  <a:pt x="3494" y="416"/>
                </a:lnTo>
                <a:lnTo>
                  <a:pt x="3495" y="416"/>
                </a:lnTo>
                <a:lnTo>
                  <a:pt x="3495" y="415"/>
                </a:lnTo>
                <a:lnTo>
                  <a:pt x="3496" y="415"/>
                </a:lnTo>
                <a:lnTo>
                  <a:pt x="3496" y="414"/>
                </a:lnTo>
                <a:lnTo>
                  <a:pt x="3497" y="414"/>
                </a:lnTo>
                <a:lnTo>
                  <a:pt x="3498" y="413"/>
                </a:lnTo>
                <a:lnTo>
                  <a:pt x="3499" y="411"/>
                </a:lnTo>
                <a:lnTo>
                  <a:pt x="3499" y="410"/>
                </a:lnTo>
                <a:lnTo>
                  <a:pt x="3500" y="410"/>
                </a:lnTo>
                <a:lnTo>
                  <a:pt x="3501" y="409"/>
                </a:lnTo>
                <a:lnTo>
                  <a:pt x="3501" y="410"/>
                </a:lnTo>
                <a:lnTo>
                  <a:pt x="3502" y="410"/>
                </a:lnTo>
                <a:lnTo>
                  <a:pt x="3503" y="410"/>
                </a:lnTo>
                <a:lnTo>
                  <a:pt x="3504" y="410"/>
                </a:lnTo>
                <a:lnTo>
                  <a:pt x="3505" y="410"/>
                </a:lnTo>
                <a:lnTo>
                  <a:pt x="3505" y="410"/>
                </a:lnTo>
                <a:lnTo>
                  <a:pt x="3505" y="410"/>
                </a:lnTo>
                <a:lnTo>
                  <a:pt x="3506" y="410"/>
                </a:lnTo>
                <a:lnTo>
                  <a:pt x="3506" y="410"/>
                </a:lnTo>
                <a:lnTo>
                  <a:pt x="3507" y="411"/>
                </a:lnTo>
                <a:lnTo>
                  <a:pt x="3508" y="412"/>
                </a:lnTo>
                <a:lnTo>
                  <a:pt x="3509" y="412"/>
                </a:lnTo>
                <a:lnTo>
                  <a:pt x="3509" y="413"/>
                </a:lnTo>
                <a:lnTo>
                  <a:pt x="3510" y="413"/>
                </a:lnTo>
                <a:lnTo>
                  <a:pt x="3511" y="413"/>
                </a:lnTo>
                <a:lnTo>
                  <a:pt x="3512" y="414"/>
                </a:lnTo>
                <a:lnTo>
                  <a:pt x="3512" y="415"/>
                </a:lnTo>
                <a:lnTo>
                  <a:pt x="3512" y="416"/>
                </a:lnTo>
                <a:lnTo>
                  <a:pt x="3512" y="417"/>
                </a:lnTo>
                <a:lnTo>
                  <a:pt x="3513" y="418"/>
                </a:lnTo>
                <a:lnTo>
                  <a:pt x="3514" y="419"/>
                </a:lnTo>
                <a:lnTo>
                  <a:pt x="3515" y="419"/>
                </a:lnTo>
                <a:lnTo>
                  <a:pt x="3516" y="419"/>
                </a:lnTo>
                <a:lnTo>
                  <a:pt x="3516" y="419"/>
                </a:lnTo>
                <a:lnTo>
                  <a:pt x="3517" y="419"/>
                </a:lnTo>
                <a:lnTo>
                  <a:pt x="3517" y="420"/>
                </a:lnTo>
                <a:lnTo>
                  <a:pt x="3517" y="420"/>
                </a:lnTo>
                <a:lnTo>
                  <a:pt x="3518" y="421"/>
                </a:lnTo>
                <a:lnTo>
                  <a:pt x="3519" y="422"/>
                </a:lnTo>
                <a:lnTo>
                  <a:pt x="3520" y="422"/>
                </a:lnTo>
                <a:lnTo>
                  <a:pt x="3520" y="423"/>
                </a:lnTo>
                <a:lnTo>
                  <a:pt x="3521" y="423"/>
                </a:lnTo>
                <a:lnTo>
                  <a:pt x="3522" y="424"/>
                </a:lnTo>
                <a:lnTo>
                  <a:pt x="3522" y="424"/>
                </a:lnTo>
                <a:lnTo>
                  <a:pt x="3523" y="424"/>
                </a:lnTo>
                <a:lnTo>
                  <a:pt x="3523" y="424"/>
                </a:lnTo>
                <a:lnTo>
                  <a:pt x="3523" y="424"/>
                </a:lnTo>
                <a:lnTo>
                  <a:pt x="3524" y="425"/>
                </a:lnTo>
                <a:lnTo>
                  <a:pt x="3525" y="426"/>
                </a:lnTo>
                <a:lnTo>
                  <a:pt x="3526" y="426"/>
                </a:lnTo>
                <a:lnTo>
                  <a:pt x="3527" y="426"/>
                </a:lnTo>
                <a:lnTo>
                  <a:pt x="3527" y="426"/>
                </a:lnTo>
                <a:lnTo>
                  <a:pt x="3528" y="426"/>
                </a:lnTo>
                <a:lnTo>
                  <a:pt x="3528" y="427"/>
                </a:lnTo>
                <a:lnTo>
                  <a:pt x="3529" y="427"/>
                </a:lnTo>
                <a:lnTo>
                  <a:pt x="3529" y="427"/>
                </a:lnTo>
                <a:lnTo>
                  <a:pt x="3530" y="427"/>
                </a:lnTo>
                <a:lnTo>
                  <a:pt x="3531" y="428"/>
                </a:lnTo>
                <a:lnTo>
                  <a:pt x="3532" y="428"/>
                </a:lnTo>
                <a:lnTo>
                  <a:pt x="3532" y="428"/>
                </a:lnTo>
                <a:lnTo>
                  <a:pt x="3533" y="429"/>
                </a:lnTo>
                <a:lnTo>
                  <a:pt x="3534" y="429"/>
                </a:lnTo>
                <a:lnTo>
                  <a:pt x="3535" y="430"/>
                </a:lnTo>
                <a:lnTo>
                  <a:pt x="3536" y="430"/>
                </a:lnTo>
                <a:lnTo>
                  <a:pt x="3536" y="430"/>
                </a:lnTo>
                <a:lnTo>
                  <a:pt x="3537" y="430"/>
                </a:lnTo>
                <a:lnTo>
                  <a:pt x="3537" y="431"/>
                </a:lnTo>
                <a:lnTo>
                  <a:pt x="3537" y="431"/>
                </a:lnTo>
                <a:lnTo>
                  <a:pt x="3537" y="432"/>
                </a:lnTo>
                <a:lnTo>
                  <a:pt x="3538" y="432"/>
                </a:lnTo>
                <a:lnTo>
                  <a:pt x="3539" y="432"/>
                </a:lnTo>
                <a:lnTo>
                  <a:pt x="3540" y="433"/>
                </a:lnTo>
                <a:lnTo>
                  <a:pt x="3541" y="433"/>
                </a:lnTo>
                <a:lnTo>
                  <a:pt x="3541" y="434"/>
                </a:lnTo>
                <a:lnTo>
                  <a:pt x="3542" y="434"/>
                </a:lnTo>
                <a:lnTo>
                  <a:pt x="3542" y="435"/>
                </a:lnTo>
                <a:lnTo>
                  <a:pt x="3542" y="437"/>
                </a:lnTo>
                <a:lnTo>
                  <a:pt x="3543" y="438"/>
                </a:lnTo>
                <a:lnTo>
                  <a:pt x="3544" y="438"/>
                </a:lnTo>
                <a:lnTo>
                  <a:pt x="3545" y="439"/>
                </a:lnTo>
                <a:lnTo>
                  <a:pt x="3546" y="439"/>
                </a:lnTo>
                <a:lnTo>
                  <a:pt x="3547" y="439"/>
                </a:lnTo>
                <a:lnTo>
                  <a:pt x="3548" y="439"/>
                </a:lnTo>
                <a:lnTo>
                  <a:pt x="3548" y="440"/>
                </a:lnTo>
                <a:lnTo>
                  <a:pt x="3548" y="440"/>
                </a:lnTo>
                <a:lnTo>
                  <a:pt x="3548" y="441"/>
                </a:lnTo>
                <a:lnTo>
                  <a:pt x="3548" y="441"/>
                </a:lnTo>
                <a:lnTo>
                  <a:pt x="3549" y="442"/>
                </a:lnTo>
                <a:lnTo>
                  <a:pt x="3550" y="443"/>
                </a:lnTo>
                <a:lnTo>
                  <a:pt x="3551" y="443"/>
                </a:lnTo>
                <a:lnTo>
                  <a:pt x="3552" y="444"/>
                </a:lnTo>
                <a:lnTo>
                  <a:pt x="3553" y="444"/>
                </a:lnTo>
                <a:lnTo>
                  <a:pt x="3553" y="445"/>
                </a:lnTo>
                <a:lnTo>
                  <a:pt x="3553" y="446"/>
                </a:lnTo>
                <a:lnTo>
                  <a:pt x="3554" y="447"/>
                </a:lnTo>
                <a:lnTo>
                  <a:pt x="3555" y="448"/>
                </a:lnTo>
                <a:lnTo>
                  <a:pt x="3556" y="449"/>
                </a:lnTo>
                <a:lnTo>
                  <a:pt x="3557" y="449"/>
                </a:lnTo>
                <a:lnTo>
                  <a:pt x="3558" y="449"/>
                </a:lnTo>
                <a:lnTo>
                  <a:pt x="3558" y="449"/>
                </a:lnTo>
                <a:lnTo>
                  <a:pt x="3558" y="449"/>
                </a:lnTo>
                <a:lnTo>
                  <a:pt x="3559" y="449"/>
                </a:lnTo>
                <a:lnTo>
                  <a:pt x="3560" y="449"/>
                </a:lnTo>
                <a:lnTo>
                  <a:pt x="3560" y="450"/>
                </a:lnTo>
                <a:lnTo>
                  <a:pt x="3561" y="451"/>
                </a:lnTo>
                <a:lnTo>
                  <a:pt x="3562" y="451"/>
                </a:lnTo>
                <a:lnTo>
                  <a:pt x="3563" y="452"/>
                </a:lnTo>
                <a:lnTo>
                  <a:pt x="3563" y="452"/>
                </a:lnTo>
                <a:lnTo>
                  <a:pt x="3564" y="453"/>
                </a:lnTo>
                <a:lnTo>
                  <a:pt x="3565" y="454"/>
                </a:lnTo>
                <a:lnTo>
                  <a:pt x="3566" y="455"/>
                </a:lnTo>
                <a:lnTo>
                  <a:pt x="3566" y="455"/>
                </a:lnTo>
                <a:lnTo>
                  <a:pt x="3567" y="456"/>
                </a:lnTo>
                <a:lnTo>
                  <a:pt x="3567" y="457"/>
                </a:lnTo>
                <a:lnTo>
                  <a:pt x="3568" y="458"/>
                </a:lnTo>
                <a:lnTo>
                  <a:pt x="3568" y="458"/>
                </a:lnTo>
                <a:lnTo>
                  <a:pt x="3568" y="459"/>
                </a:lnTo>
                <a:lnTo>
                  <a:pt x="3569" y="459"/>
                </a:lnTo>
                <a:lnTo>
                  <a:pt x="3569" y="460"/>
                </a:lnTo>
                <a:lnTo>
                  <a:pt x="3570" y="460"/>
                </a:lnTo>
                <a:lnTo>
                  <a:pt x="3570" y="461"/>
                </a:lnTo>
                <a:lnTo>
                  <a:pt x="3571" y="461"/>
                </a:lnTo>
                <a:lnTo>
                  <a:pt x="3572" y="462"/>
                </a:lnTo>
                <a:lnTo>
                  <a:pt x="3572" y="463"/>
                </a:lnTo>
                <a:lnTo>
                  <a:pt x="3572" y="464"/>
                </a:lnTo>
                <a:lnTo>
                  <a:pt x="3573" y="465"/>
                </a:lnTo>
                <a:lnTo>
                  <a:pt x="3573" y="465"/>
                </a:lnTo>
                <a:lnTo>
                  <a:pt x="3574" y="465"/>
                </a:lnTo>
                <a:lnTo>
                  <a:pt x="3575" y="467"/>
                </a:lnTo>
                <a:lnTo>
                  <a:pt x="3576" y="468"/>
                </a:lnTo>
                <a:lnTo>
                  <a:pt x="3577" y="469"/>
                </a:lnTo>
                <a:lnTo>
                  <a:pt x="3578" y="470"/>
                </a:lnTo>
                <a:lnTo>
                  <a:pt x="3578" y="470"/>
                </a:lnTo>
                <a:lnTo>
                  <a:pt x="3578" y="470"/>
                </a:lnTo>
                <a:lnTo>
                  <a:pt x="3578" y="471"/>
                </a:lnTo>
                <a:lnTo>
                  <a:pt x="3579" y="471"/>
                </a:lnTo>
                <a:lnTo>
                  <a:pt x="3579" y="472"/>
                </a:lnTo>
                <a:lnTo>
                  <a:pt x="3580" y="472"/>
                </a:lnTo>
                <a:lnTo>
                  <a:pt x="3580" y="473"/>
                </a:lnTo>
                <a:lnTo>
                  <a:pt x="3581" y="473"/>
                </a:lnTo>
                <a:lnTo>
                  <a:pt x="3582" y="474"/>
                </a:lnTo>
                <a:lnTo>
                  <a:pt x="3583" y="474"/>
                </a:lnTo>
                <a:lnTo>
                  <a:pt x="3584" y="475"/>
                </a:lnTo>
                <a:lnTo>
                  <a:pt x="3584" y="475"/>
                </a:lnTo>
                <a:lnTo>
                  <a:pt x="3584" y="475"/>
                </a:lnTo>
                <a:lnTo>
                  <a:pt x="3585" y="475"/>
                </a:lnTo>
                <a:lnTo>
                  <a:pt x="3586" y="476"/>
                </a:lnTo>
                <a:lnTo>
                  <a:pt x="3587" y="476"/>
                </a:lnTo>
                <a:lnTo>
                  <a:pt x="3588" y="476"/>
                </a:lnTo>
                <a:lnTo>
                  <a:pt x="3589" y="477"/>
                </a:lnTo>
                <a:lnTo>
                  <a:pt x="3589" y="477"/>
                </a:lnTo>
                <a:lnTo>
                  <a:pt x="3590" y="478"/>
                </a:lnTo>
                <a:lnTo>
                  <a:pt x="3590" y="478"/>
                </a:lnTo>
                <a:lnTo>
                  <a:pt x="3591" y="478"/>
                </a:lnTo>
                <a:lnTo>
                  <a:pt x="3592" y="478"/>
                </a:lnTo>
                <a:lnTo>
                  <a:pt x="3593" y="478"/>
                </a:lnTo>
                <a:lnTo>
                  <a:pt x="3593" y="479"/>
                </a:lnTo>
                <a:lnTo>
                  <a:pt x="3594" y="479"/>
                </a:lnTo>
                <a:lnTo>
                  <a:pt x="3594" y="479"/>
                </a:lnTo>
                <a:lnTo>
                  <a:pt x="3595" y="479"/>
                </a:lnTo>
                <a:lnTo>
                  <a:pt x="3596" y="479"/>
                </a:lnTo>
                <a:lnTo>
                  <a:pt x="3596" y="479"/>
                </a:lnTo>
                <a:lnTo>
                  <a:pt x="3597" y="480"/>
                </a:lnTo>
                <a:lnTo>
                  <a:pt x="3598" y="480"/>
                </a:lnTo>
                <a:lnTo>
                  <a:pt x="3599" y="480"/>
                </a:lnTo>
                <a:lnTo>
                  <a:pt x="3599" y="480"/>
                </a:lnTo>
                <a:lnTo>
                  <a:pt x="3599" y="480"/>
                </a:lnTo>
                <a:lnTo>
                  <a:pt x="3600" y="480"/>
                </a:lnTo>
                <a:lnTo>
                  <a:pt x="3601" y="480"/>
                </a:lnTo>
                <a:lnTo>
                  <a:pt x="3602" y="480"/>
                </a:lnTo>
                <a:lnTo>
                  <a:pt x="3602" y="480"/>
                </a:lnTo>
                <a:lnTo>
                  <a:pt x="3603" y="480"/>
                </a:lnTo>
                <a:lnTo>
                  <a:pt x="3604" y="480"/>
                </a:lnTo>
                <a:lnTo>
                  <a:pt x="3604" y="480"/>
                </a:lnTo>
                <a:lnTo>
                  <a:pt x="3605" y="480"/>
                </a:lnTo>
                <a:lnTo>
                  <a:pt x="3606" y="479"/>
                </a:lnTo>
                <a:lnTo>
                  <a:pt x="3607" y="479"/>
                </a:lnTo>
                <a:lnTo>
                  <a:pt x="3608" y="478"/>
                </a:lnTo>
                <a:lnTo>
                  <a:pt x="3608" y="478"/>
                </a:lnTo>
                <a:lnTo>
                  <a:pt x="3609" y="477"/>
                </a:lnTo>
                <a:lnTo>
                  <a:pt x="3609" y="476"/>
                </a:lnTo>
                <a:lnTo>
                  <a:pt x="3610" y="476"/>
                </a:lnTo>
                <a:lnTo>
                  <a:pt x="3611" y="475"/>
                </a:lnTo>
                <a:lnTo>
                  <a:pt x="3612" y="475"/>
                </a:lnTo>
                <a:lnTo>
                  <a:pt x="3612" y="475"/>
                </a:lnTo>
                <a:lnTo>
                  <a:pt x="3613" y="475"/>
                </a:lnTo>
                <a:lnTo>
                  <a:pt x="3613" y="474"/>
                </a:lnTo>
                <a:lnTo>
                  <a:pt x="3614" y="474"/>
                </a:lnTo>
                <a:lnTo>
                  <a:pt x="3614" y="474"/>
                </a:lnTo>
                <a:lnTo>
                  <a:pt x="3614" y="473"/>
                </a:lnTo>
                <a:lnTo>
                  <a:pt x="3615" y="472"/>
                </a:lnTo>
                <a:lnTo>
                  <a:pt x="3616" y="471"/>
                </a:lnTo>
                <a:lnTo>
                  <a:pt x="3617" y="471"/>
                </a:lnTo>
                <a:lnTo>
                  <a:pt x="3618" y="470"/>
                </a:lnTo>
                <a:lnTo>
                  <a:pt x="3619" y="470"/>
                </a:lnTo>
                <a:lnTo>
                  <a:pt x="3620" y="470"/>
                </a:lnTo>
                <a:lnTo>
                  <a:pt x="3620" y="470"/>
                </a:lnTo>
                <a:lnTo>
                  <a:pt x="3620" y="469"/>
                </a:lnTo>
                <a:lnTo>
                  <a:pt x="3620" y="469"/>
                </a:lnTo>
                <a:lnTo>
                  <a:pt x="3621" y="468"/>
                </a:lnTo>
                <a:lnTo>
                  <a:pt x="3622" y="468"/>
                </a:lnTo>
                <a:lnTo>
                  <a:pt x="3622" y="467"/>
                </a:lnTo>
                <a:lnTo>
                  <a:pt x="3623" y="467"/>
                </a:lnTo>
                <a:lnTo>
                  <a:pt x="3624" y="467"/>
                </a:lnTo>
                <a:lnTo>
                  <a:pt x="3625" y="466"/>
                </a:lnTo>
                <a:lnTo>
                  <a:pt x="3625" y="465"/>
                </a:lnTo>
                <a:lnTo>
                  <a:pt x="3626" y="465"/>
                </a:lnTo>
                <a:lnTo>
                  <a:pt x="3626" y="465"/>
                </a:lnTo>
                <a:lnTo>
                  <a:pt x="3627" y="465"/>
                </a:lnTo>
                <a:lnTo>
                  <a:pt x="3628" y="464"/>
                </a:lnTo>
                <a:lnTo>
                  <a:pt x="3629" y="463"/>
                </a:lnTo>
                <a:lnTo>
                  <a:pt x="3630" y="463"/>
                </a:lnTo>
                <a:lnTo>
                  <a:pt x="3630" y="462"/>
                </a:lnTo>
                <a:lnTo>
                  <a:pt x="3631" y="461"/>
                </a:lnTo>
                <a:lnTo>
                  <a:pt x="3632" y="460"/>
                </a:lnTo>
                <a:lnTo>
                  <a:pt x="3632" y="460"/>
                </a:lnTo>
                <a:lnTo>
                  <a:pt x="3633" y="460"/>
                </a:lnTo>
                <a:lnTo>
                  <a:pt x="3633" y="460"/>
                </a:lnTo>
                <a:lnTo>
                  <a:pt x="3634" y="460"/>
                </a:lnTo>
                <a:lnTo>
                  <a:pt x="3634" y="459"/>
                </a:lnTo>
                <a:lnTo>
                  <a:pt x="3635" y="459"/>
                </a:lnTo>
                <a:lnTo>
                  <a:pt x="3635" y="458"/>
                </a:lnTo>
                <a:lnTo>
                  <a:pt x="3636" y="458"/>
                </a:lnTo>
                <a:lnTo>
                  <a:pt x="3637" y="457"/>
                </a:lnTo>
                <a:lnTo>
                  <a:pt x="3638" y="456"/>
                </a:lnTo>
                <a:lnTo>
                  <a:pt x="3639" y="455"/>
                </a:lnTo>
                <a:lnTo>
                  <a:pt x="3639" y="455"/>
                </a:lnTo>
                <a:lnTo>
                  <a:pt x="3639" y="455"/>
                </a:lnTo>
                <a:lnTo>
                  <a:pt x="3640" y="455"/>
                </a:lnTo>
                <a:lnTo>
                  <a:pt x="3640" y="454"/>
                </a:lnTo>
                <a:lnTo>
                  <a:pt x="3641" y="452"/>
                </a:lnTo>
                <a:lnTo>
                  <a:pt x="3642" y="452"/>
                </a:lnTo>
                <a:lnTo>
                  <a:pt x="3643" y="452"/>
                </a:lnTo>
                <a:lnTo>
                  <a:pt x="3644" y="452"/>
                </a:lnTo>
                <a:lnTo>
                  <a:pt x="3645" y="451"/>
                </a:lnTo>
                <a:lnTo>
                  <a:pt x="3645" y="451"/>
                </a:lnTo>
                <a:lnTo>
                  <a:pt x="3645" y="451"/>
                </a:lnTo>
                <a:lnTo>
                  <a:pt x="3646" y="450"/>
                </a:lnTo>
                <a:lnTo>
                  <a:pt x="3647" y="449"/>
                </a:lnTo>
                <a:lnTo>
                  <a:pt x="3648" y="448"/>
                </a:lnTo>
                <a:lnTo>
                  <a:pt x="3649" y="447"/>
                </a:lnTo>
                <a:lnTo>
                  <a:pt x="3650" y="446"/>
                </a:lnTo>
                <a:lnTo>
                  <a:pt x="3650" y="445"/>
                </a:lnTo>
                <a:lnTo>
                  <a:pt x="3651" y="444"/>
                </a:lnTo>
                <a:lnTo>
                  <a:pt x="3651" y="444"/>
                </a:lnTo>
                <a:lnTo>
                  <a:pt x="3651" y="443"/>
                </a:lnTo>
                <a:lnTo>
                  <a:pt x="3652" y="441"/>
                </a:lnTo>
                <a:lnTo>
                  <a:pt x="3653" y="440"/>
                </a:lnTo>
                <a:lnTo>
                  <a:pt x="3654" y="440"/>
                </a:lnTo>
                <a:lnTo>
                  <a:pt x="3654" y="439"/>
                </a:lnTo>
                <a:lnTo>
                  <a:pt x="3655" y="439"/>
                </a:lnTo>
                <a:lnTo>
                  <a:pt x="3655" y="438"/>
                </a:lnTo>
                <a:lnTo>
                  <a:pt x="3656" y="438"/>
                </a:lnTo>
                <a:lnTo>
                  <a:pt x="3656" y="438"/>
                </a:lnTo>
                <a:lnTo>
                  <a:pt x="3656" y="438"/>
                </a:lnTo>
                <a:lnTo>
                  <a:pt x="3656" y="437"/>
                </a:lnTo>
                <a:lnTo>
                  <a:pt x="3656" y="436"/>
                </a:lnTo>
                <a:lnTo>
                  <a:pt x="3657" y="435"/>
                </a:lnTo>
                <a:lnTo>
                  <a:pt x="3658" y="434"/>
                </a:lnTo>
                <a:lnTo>
                  <a:pt x="3659" y="434"/>
                </a:lnTo>
                <a:lnTo>
                  <a:pt x="3660" y="434"/>
                </a:lnTo>
                <a:lnTo>
                  <a:pt x="3661" y="434"/>
                </a:lnTo>
                <a:lnTo>
                  <a:pt x="3661" y="435"/>
                </a:lnTo>
                <a:lnTo>
                  <a:pt x="3661" y="436"/>
                </a:lnTo>
                <a:lnTo>
                  <a:pt x="3662" y="435"/>
                </a:lnTo>
                <a:lnTo>
                  <a:pt x="3662" y="435"/>
                </a:lnTo>
                <a:lnTo>
                  <a:pt x="3663" y="435"/>
                </a:lnTo>
                <a:lnTo>
                  <a:pt x="3664" y="434"/>
                </a:lnTo>
                <a:lnTo>
                  <a:pt x="3665" y="434"/>
                </a:lnTo>
                <a:lnTo>
                  <a:pt x="3666" y="434"/>
                </a:lnTo>
                <a:lnTo>
                  <a:pt x="3666" y="434"/>
                </a:lnTo>
                <a:lnTo>
                  <a:pt x="3667" y="434"/>
                </a:lnTo>
                <a:lnTo>
                  <a:pt x="3668" y="434"/>
                </a:lnTo>
                <a:lnTo>
                  <a:pt x="3669" y="434"/>
                </a:lnTo>
                <a:lnTo>
                  <a:pt x="3669" y="434"/>
                </a:lnTo>
                <a:lnTo>
                  <a:pt x="3670" y="433"/>
                </a:lnTo>
                <a:lnTo>
                  <a:pt x="3671" y="433"/>
                </a:lnTo>
                <a:lnTo>
                  <a:pt x="3671" y="433"/>
                </a:lnTo>
                <a:lnTo>
                  <a:pt x="3672" y="433"/>
                </a:lnTo>
                <a:lnTo>
                  <a:pt x="3673" y="433"/>
                </a:lnTo>
                <a:lnTo>
                  <a:pt x="3673" y="432"/>
                </a:lnTo>
                <a:lnTo>
                  <a:pt x="3674" y="432"/>
                </a:lnTo>
                <a:lnTo>
                  <a:pt x="3675" y="432"/>
                </a:lnTo>
                <a:lnTo>
                  <a:pt x="3675" y="432"/>
                </a:lnTo>
                <a:lnTo>
                  <a:pt x="3676" y="432"/>
                </a:lnTo>
                <a:lnTo>
                  <a:pt x="3676" y="432"/>
                </a:lnTo>
                <a:lnTo>
                  <a:pt x="3676" y="431"/>
                </a:lnTo>
                <a:lnTo>
                  <a:pt x="3677" y="431"/>
                </a:lnTo>
                <a:lnTo>
                  <a:pt x="3678" y="431"/>
                </a:lnTo>
                <a:lnTo>
                  <a:pt x="3678" y="430"/>
                </a:lnTo>
                <a:lnTo>
                  <a:pt x="3679" y="431"/>
                </a:lnTo>
                <a:lnTo>
                  <a:pt x="3680" y="430"/>
                </a:lnTo>
                <a:lnTo>
                  <a:pt x="3681" y="429"/>
                </a:lnTo>
                <a:lnTo>
                  <a:pt x="3681" y="428"/>
                </a:lnTo>
                <a:lnTo>
                  <a:pt x="3681" y="428"/>
                </a:lnTo>
                <a:lnTo>
                  <a:pt x="3682" y="428"/>
                </a:lnTo>
                <a:lnTo>
                  <a:pt x="3683" y="427"/>
                </a:lnTo>
                <a:lnTo>
                  <a:pt x="3684" y="428"/>
                </a:lnTo>
                <a:lnTo>
                  <a:pt x="3685" y="429"/>
                </a:lnTo>
                <a:lnTo>
                  <a:pt x="3686" y="430"/>
                </a:lnTo>
                <a:lnTo>
                  <a:pt x="3687" y="430"/>
                </a:lnTo>
                <a:lnTo>
                  <a:pt x="3687" y="431"/>
                </a:lnTo>
                <a:lnTo>
                  <a:pt x="3687" y="431"/>
                </a:lnTo>
                <a:lnTo>
                  <a:pt x="3687" y="432"/>
                </a:lnTo>
                <a:lnTo>
                  <a:pt x="3687" y="433"/>
                </a:lnTo>
                <a:lnTo>
                  <a:pt x="3687" y="434"/>
                </a:lnTo>
                <a:lnTo>
                  <a:pt x="3688" y="434"/>
                </a:lnTo>
                <a:lnTo>
                  <a:pt x="3689" y="434"/>
                </a:lnTo>
                <a:lnTo>
                  <a:pt x="3689" y="435"/>
                </a:lnTo>
                <a:lnTo>
                  <a:pt x="3690" y="436"/>
                </a:lnTo>
                <a:lnTo>
                  <a:pt x="3691" y="437"/>
                </a:lnTo>
                <a:lnTo>
                  <a:pt x="3691" y="438"/>
                </a:lnTo>
                <a:lnTo>
                  <a:pt x="3692" y="438"/>
                </a:lnTo>
                <a:lnTo>
                  <a:pt x="3692" y="439"/>
                </a:lnTo>
                <a:lnTo>
                  <a:pt x="3693" y="440"/>
                </a:lnTo>
                <a:lnTo>
                  <a:pt x="3693" y="441"/>
                </a:lnTo>
                <a:lnTo>
                  <a:pt x="3693" y="442"/>
                </a:lnTo>
                <a:lnTo>
                  <a:pt x="3694" y="443"/>
                </a:lnTo>
                <a:lnTo>
                  <a:pt x="3695" y="444"/>
                </a:lnTo>
                <a:lnTo>
                  <a:pt x="3695" y="444"/>
                </a:lnTo>
                <a:lnTo>
                  <a:pt x="3696" y="445"/>
                </a:lnTo>
                <a:lnTo>
                  <a:pt x="3697" y="445"/>
                </a:lnTo>
                <a:lnTo>
                  <a:pt x="3697" y="446"/>
                </a:lnTo>
                <a:lnTo>
                  <a:pt x="3697" y="447"/>
                </a:lnTo>
                <a:lnTo>
                  <a:pt x="3698" y="447"/>
                </a:lnTo>
                <a:lnTo>
                  <a:pt x="3698" y="448"/>
                </a:lnTo>
                <a:lnTo>
                  <a:pt x="3698" y="447"/>
                </a:lnTo>
                <a:lnTo>
                  <a:pt x="3699" y="447"/>
                </a:lnTo>
                <a:lnTo>
                  <a:pt x="3699" y="446"/>
                </a:lnTo>
                <a:lnTo>
                  <a:pt x="3699" y="445"/>
                </a:lnTo>
                <a:lnTo>
                  <a:pt x="3700" y="444"/>
                </a:lnTo>
                <a:lnTo>
                  <a:pt x="3701" y="444"/>
                </a:lnTo>
                <a:lnTo>
                  <a:pt x="3701" y="443"/>
                </a:lnTo>
                <a:lnTo>
                  <a:pt x="3702" y="442"/>
                </a:lnTo>
                <a:lnTo>
                  <a:pt x="3702" y="441"/>
                </a:lnTo>
                <a:lnTo>
                  <a:pt x="3703" y="439"/>
                </a:lnTo>
                <a:lnTo>
                  <a:pt x="3704" y="439"/>
                </a:lnTo>
                <a:lnTo>
                  <a:pt x="3704" y="438"/>
                </a:lnTo>
                <a:lnTo>
                  <a:pt x="3705" y="438"/>
                </a:lnTo>
                <a:lnTo>
                  <a:pt x="3705" y="437"/>
                </a:lnTo>
                <a:lnTo>
                  <a:pt x="3705" y="436"/>
                </a:lnTo>
                <a:lnTo>
                  <a:pt x="3705" y="435"/>
                </a:lnTo>
                <a:lnTo>
                  <a:pt x="3706" y="434"/>
                </a:lnTo>
                <a:lnTo>
                  <a:pt x="3706" y="434"/>
                </a:lnTo>
                <a:lnTo>
                  <a:pt x="3707" y="432"/>
                </a:lnTo>
                <a:lnTo>
                  <a:pt x="3707" y="432"/>
                </a:lnTo>
                <a:lnTo>
                  <a:pt x="3707" y="430"/>
                </a:lnTo>
                <a:lnTo>
                  <a:pt x="3708" y="430"/>
                </a:lnTo>
                <a:lnTo>
                  <a:pt x="3708" y="429"/>
                </a:lnTo>
                <a:lnTo>
                  <a:pt x="3709" y="429"/>
                </a:lnTo>
                <a:lnTo>
                  <a:pt x="3709" y="427"/>
                </a:lnTo>
                <a:lnTo>
                  <a:pt x="3710" y="427"/>
                </a:lnTo>
                <a:lnTo>
                  <a:pt x="3711" y="425"/>
                </a:lnTo>
                <a:lnTo>
                  <a:pt x="3711" y="424"/>
                </a:lnTo>
                <a:lnTo>
                  <a:pt x="3711" y="424"/>
                </a:lnTo>
                <a:lnTo>
                  <a:pt x="3712" y="423"/>
                </a:lnTo>
                <a:lnTo>
                  <a:pt x="3712" y="422"/>
                </a:lnTo>
                <a:lnTo>
                  <a:pt x="3712" y="421"/>
                </a:lnTo>
                <a:lnTo>
                  <a:pt x="3713" y="419"/>
                </a:lnTo>
                <a:lnTo>
                  <a:pt x="3714" y="418"/>
                </a:lnTo>
                <a:lnTo>
                  <a:pt x="3715" y="416"/>
                </a:lnTo>
                <a:lnTo>
                  <a:pt x="3716" y="414"/>
                </a:lnTo>
                <a:lnTo>
                  <a:pt x="3717" y="413"/>
                </a:lnTo>
                <a:lnTo>
                  <a:pt x="3717" y="411"/>
                </a:lnTo>
                <a:lnTo>
                  <a:pt x="3717" y="410"/>
                </a:lnTo>
                <a:lnTo>
                  <a:pt x="3718" y="410"/>
                </a:lnTo>
                <a:lnTo>
                  <a:pt x="3718" y="409"/>
                </a:lnTo>
                <a:lnTo>
                  <a:pt x="3719" y="409"/>
                </a:lnTo>
                <a:lnTo>
                  <a:pt x="3720" y="408"/>
                </a:lnTo>
                <a:lnTo>
                  <a:pt x="3721" y="408"/>
                </a:lnTo>
                <a:lnTo>
                  <a:pt x="3722" y="408"/>
                </a:lnTo>
                <a:lnTo>
                  <a:pt x="3723" y="407"/>
                </a:lnTo>
                <a:lnTo>
                  <a:pt x="3723" y="405"/>
                </a:lnTo>
                <a:lnTo>
                  <a:pt x="3723" y="404"/>
                </a:lnTo>
                <a:lnTo>
                  <a:pt x="3724" y="403"/>
                </a:lnTo>
                <a:lnTo>
                  <a:pt x="3725" y="402"/>
                </a:lnTo>
                <a:lnTo>
                  <a:pt x="3726" y="400"/>
                </a:lnTo>
                <a:lnTo>
                  <a:pt x="3727" y="399"/>
                </a:lnTo>
                <a:lnTo>
                  <a:pt x="3727" y="398"/>
                </a:lnTo>
                <a:lnTo>
                  <a:pt x="3728" y="398"/>
                </a:lnTo>
                <a:lnTo>
                  <a:pt x="3728" y="397"/>
                </a:lnTo>
                <a:lnTo>
                  <a:pt x="3729" y="397"/>
                </a:lnTo>
                <a:lnTo>
                  <a:pt x="3729" y="396"/>
                </a:lnTo>
                <a:lnTo>
                  <a:pt x="3729" y="396"/>
                </a:lnTo>
                <a:lnTo>
                  <a:pt x="3729" y="394"/>
                </a:lnTo>
                <a:lnTo>
                  <a:pt x="3730" y="394"/>
                </a:lnTo>
                <a:lnTo>
                  <a:pt x="3730" y="393"/>
                </a:lnTo>
                <a:lnTo>
                  <a:pt x="3731" y="393"/>
                </a:lnTo>
                <a:lnTo>
                  <a:pt x="3732" y="392"/>
                </a:lnTo>
                <a:lnTo>
                  <a:pt x="3733" y="391"/>
                </a:lnTo>
                <a:lnTo>
                  <a:pt x="3733" y="389"/>
                </a:lnTo>
                <a:lnTo>
                  <a:pt x="3734" y="388"/>
                </a:lnTo>
                <a:lnTo>
                  <a:pt x="3734" y="388"/>
                </a:lnTo>
                <a:lnTo>
                  <a:pt x="3735" y="387"/>
                </a:lnTo>
                <a:lnTo>
                  <a:pt x="3735" y="385"/>
                </a:lnTo>
                <a:lnTo>
                  <a:pt x="3736" y="384"/>
                </a:lnTo>
                <a:lnTo>
                  <a:pt x="3737" y="383"/>
                </a:lnTo>
                <a:lnTo>
                  <a:pt x="3738" y="383"/>
                </a:lnTo>
                <a:lnTo>
                  <a:pt x="3738" y="382"/>
                </a:lnTo>
                <a:lnTo>
                  <a:pt x="3738" y="381"/>
                </a:lnTo>
                <a:lnTo>
                  <a:pt x="3738" y="382"/>
                </a:lnTo>
                <a:lnTo>
                  <a:pt x="3739" y="383"/>
                </a:lnTo>
                <a:lnTo>
                  <a:pt x="3740" y="383"/>
                </a:lnTo>
                <a:lnTo>
                  <a:pt x="3740" y="383"/>
                </a:lnTo>
                <a:lnTo>
                  <a:pt x="3741" y="383"/>
                </a:lnTo>
                <a:lnTo>
                  <a:pt x="3741" y="384"/>
                </a:lnTo>
                <a:lnTo>
                  <a:pt x="3741" y="384"/>
                </a:lnTo>
                <a:lnTo>
                  <a:pt x="3742" y="385"/>
                </a:lnTo>
                <a:lnTo>
                  <a:pt x="3742" y="386"/>
                </a:lnTo>
                <a:lnTo>
                  <a:pt x="3743" y="387"/>
                </a:lnTo>
                <a:lnTo>
                  <a:pt x="3743" y="388"/>
                </a:lnTo>
                <a:lnTo>
                  <a:pt x="3744" y="389"/>
                </a:lnTo>
                <a:lnTo>
                  <a:pt x="3745" y="390"/>
                </a:lnTo>
                <a:lnTo>
                  <a:pt x="3746" y="391"/>
                </a:lnTo>
                <a:lnTo>
                  <a:pt x="3747" y="391"/>
                </a:lnTo>
                <a:lnTo>
                  <a:pt x="3747" y="392"/>
                </a:lnTo>
                <a:lnTo>
                  <a:pt x="3748" y="392"/>
                </a:lnTo>
                <a:lnTo>
                  <a:pt x="3748" y="393"/>
                </a:lnTo>
                <a:lnTo>
                  <a:pt x="3748" y="393"/>
                </a:lnTo>
                <a:lnTo>
                  <a:pt x="3748" y="393"/>
                </a:lnTo>
                <a:lnTo>
                  <a:pt x="3749" y="394"/>
                </a:lnTo>
                <a:lnTo>
                  <a:pt x="3750" y="394"/>
                </a:lnTo>
                <a:lnTo>
                  <a:pt x="3750" y="395"/>
                </a:lnTo>
                <a:lnTo>
                  <a:pt x="3751" y="395"/>
                </a:lnTo>
                <a:lnTo>
                  <a:pt x="3751" y="396"/>
                </a:lnTo>
                <a:lnTo>
                  <a:pt x="3752" y="396"/>
                </a:lnTo>
                <a:lnTo>
                  <a:pt x="3752" y="397"/>
                </a:lnTo>
                <a:lnTo>
                  <a:pt x="3753" y="397"/>
                </a:lnTo>
                <a:lnTo>
                  <a:pt x="3753" y="397"/>
                </a:lnTo>
                <a:lnTo>
                  <a:pt x="3753" y="398"/>
                </a:lnTo>
                <a:lnTo>
                  <a:pt x="3754" y="398"/>
                </a:lnTo>
                <a:lnTo>
                  <a:pt x="3755" y="399"/>
                </a:lnTo>
                <a:lnTo>
                  <a:pt x="3756" y="399"/>
                </a:lnTo>
                <a:lnTo>
                  <a:pt x="3757" y="400"/>
                </a:lnTo>
                <a:lnTo>
                  <a:pt x="3757" y="401"/>
                </a:lnTo>
                <a:lnTo>
                  <a:pt x="3758" y="401"/>
                </a:lnTo>
                <a:lnTo>
                  <a:pt x="3758" y="402"/>
                </a:lnTo>
                <a:lnTo>
                  <a:pt x="3759" y="403"/>
                </a:lnTo>
                <a:lnTo>
                  <a:pt x="3759" y="403"/>
                </a:lnTo>
                <a:lnTo>
                  <a:pt x="3759" y="404"/>
                </a:lnTo>
                <a:lnTo>
                  <a:pt x="3760" y="405"/>
                </a:lnTo>
                <a:lnTo>
                  <a:pt x="3761" y="405"/>
                </a:lnTo>
                <a:lnTo>
                  <a:pt x="3761" y="406"/>
                </a:lnTo>
                <a:lnTo>
                  <a:pt x="3762" y="406"/>
                </a:lnTo>
                <a:lnTo>
                  <a:pt x="3762" y="407"/>
                </a:lnTo>
                <a:lnTo>
                  <a:pt x="3763" y="407"/>
                </a:lnTo>
                <a:lnTo>
                  <a:pt x="3764" y="408"/>
                </a:lnTo>
                <a:lnTo>
                  <a:pt x="3764" y="409"/>
                </a:lnTo>
                <a:lnTo>
                  <a:pt x="3764" y="410"/>
                </a:lnTo>
                <a:lnTo>
                  <a:pt x="3765" y="410"/>
                </a:lnTo>
                <a:lnTo>
                  <a:pt x="3765" y="411"/>
                </a:lnTo>
                <a:lnTo>
                  <a:pt x="3765" y="412"/>
                </a:lnTo>
                <a:lnTo>
                  <a:pt x="3766" y="413"/>
                </a:lnTo>
                <a:lnTo>
                  <a:pt x="3766" y="413"/>
                </a:lnTo>
                <a:lnTo>
                  <a:pt x="3767" y="414"/>
                </a:lnTo>
                <a:lnTo>
                  <a:pt x="3768" y="415"/>
                </a:lnTo>
                <a:lnTo>
                  <a:pt x="3768" y="416"/>
                </a:lnTo>
                <a:lnTo>
                  <a:pt x="3769" y="417"/>
                </a:lnTo>
                <a:lnTo>
                  <a:pt x="3769" y="419"/>
                </a:lnTo>
                <a:lnTo>
                  <a:pt x="3770" y="419"/>
                </a:lnTo>
                <a:lnTo>
                  <a:pt x="3771" y="421"/>
                </a:lnTo>
                <a:lnTo>
                  <a:pt x="3772" y="421"/>
                </a:lnTo>
                <a:lnTo>
                  <a:pt x="3772" y="422"/>
                </a:lnTo>
                <a:lnTo>
                  <a:pt x="3772" y="423"/>
                </a:lnTo>
                <a:lnTo>
                  <a:pt x="3772" y="424"/>
                </a:lnTo>
                <a:lnTo>
                  <a:pt x="3773" y="424"/>
                </a:lnTo>
                <a:lnTo>
                  <a:pt x="3773" y="424"/>
                </a:lnTo>
                <a:lnTo>
                  <a:pt x="3774" y="424"/>
                </a:lnTo>
                <a:lnTo>
                  <a:pt x="3774" y="425"/>
                </a:lnTo>
                <a:lnTo>
                  <a:pt x="3774" y="426"/>
                </a:lnTo>
                <a:lnTo>
                  <a:pt x="3775" y="427"/>
                </a:lnTo>
                <a:lnTo>
                  <a:pt x="3776" y="428"/>
                </a:lnTo>
                <a:lnTo>
                  <a:pt x="3776" y="429"/>
                </a:lnTo>
                <a:lnTo>
                  <a:pt x="3777" y="429"/>
                </a:lnTo>
                <a:lnTo>
                  <a:pt x="3778" y="431"/>
                </a:lnTo>
                <a:lnTo>
                  <a:pt x="3778" y="433"/>
                </a:lnTo>
                <a:lnTo>
                  <a:pt x="3779" y="434"/>
                </a:lnTo>
                <a:lnTo>
                  <a:pt x="3779" y="434"/>
                </a:lnTo>
                <a:lnTo>
                  <a:pt x="3780" y="433"/>
                </a:lnTo>
                <a:lnTo>
                  <a:pt x="3781" y="432"/>
                </a:lnTo>
                <a:lnTo>
                  <a:pt x="3782" y="431"/>
                </a:lnTo>
                <a:lnTo>
                  <a:pt x="3783" y="431"/>
                </a:lnTo>
                <a:lnTo>
                  <a:pt x="3783" y="430"/>
                </a:lnTo>
                <a:lnTo>
                  <a:pt x="3784" y="430"/>
                </a:lnTo>
                <a:lnTo>
                  <a:pt x="3784" y="429"/>
                </a:lnTo>
                <a:lnTo>
                  <a:pt x="3784" y="429"/>
                </a:lnTo>
                <a:lnTo>
                  <a:pt x="3784" y="429"/>
                </a:lnTo>
                <a:lnTo>
                  <a:pt x="3785" y="428"/>
                </a:lnTo>
                <a:lnTo>
                  <a:pt x="3786" y="427"/>
                </a:lnTo>
                <a:lnTo>
                  <a:pt x="3787" y="426"/>
                </a:lnTo>
                <a:lnTo>
                  <a:pt x="3788" y="425"/>
                </a:lnTo>
                <a:lnTo>
                  <a:pt x="3789" y="424"/>
                </a:lnTo>
                <a:lnTo>
                  <a:pt x="3789" y="424"/>
                </a:lnTo>
                <a:lnTo>
                  <a:pt x="3789" y="423"/>
                </a:lnTo>
                <a:lnTo>
                  <a:pt x="3790" y="422"/>
                </a:lnTo>
                <a:lnTo>
                  <a:pt x="3791" y="420"/>
                </a:lnTo>
                <a:lnTo>
                  <a:pt x="3792" y="419"/>
                </a:lnTo>
                <a:lnTo>
                  <a:pt x="3793" y="419"/>
                </a:lnTo>
                <a:lnTo>
                  <a:pt x="3793" y="417"/>
                </a:lnTo>
                <a:lnTo>
                  <a:pt x="3794" y="417"/>
                </a:lnTo>
                <a:lnTo>
                  <a:pt x="3794" y="416"/>
                </a:lnTo>
                <a:lnTo>
                  <a:pt x="3795" y="416"/>
                </a:lnTo>
                <a:lnTo>
                  <a:pt x="3795" y="414"/>
                </a:lnTo>
                <a:lnTo>
                  <a:pt x="3795" y="414"/>
                </a:lnTo>
                <a:lnTo>
                  <a:pt x="3796" y="413"/>
                </a:lnTo>
                <a:lnTo>
                  <a:pt x="3796" y="412"/>
                </a:lnTo>
                <a:lnTo>
                  <a:pt x="3796" y="411"/>
                </a:lnTo>
                <a:lnTo>
                  <a:pt x="3797" y="410"/>
                </a:lnTo>
                <a:lnTo>
                  <a:pt x="3798" y="409"/>
                </a:lnTo>
                <a:lnTo>
                  <a:pt x="3799" y="408"/>
                </a:lnTo>
                <a:lnTo>
                  <a:pt x="3800" y="407"/>
                </a:lnTo>
                <a:lnTo>
                  <a:pt x="3800" y="406"/>
                </a:lnTo>
                <a:lnTo>
                  <a:pt x="3801" y="404"/>
                </a:lnTo>
                <a:lnTo>
                  <a:pt x="3802" y="403"/>
                </a:lnTo>
                <a:lnTo>
                  <a:pt x="3802" y="403"/>
                </a:lnTo>
                <a:lnTo>
                  <a:pt x="3803" y="403"/>
                </a:lnTo>
                <a:lnTo>
                  <a:pt x="3804" y="402"/>
                </a:lnTo>
                <a:lnTo>
                  <a:pt x="3804" y="403"/>
                </a:lnTo>
                <a:lnTo>
                  <a:pt x="3805" y="403"/>
                </a:lnTo>
                <a:lnTo>
                  <a:pt x="3805" y="403"/>
                </a:lnTo>
                <a:lnTo>
                  <a:pt x="3805" y="403"/>
                </a:lnTo>
                <a:lnTo>
                  <a:pt x="3805" y="404"/>
                </a:lnTo>
                <a:lnTo>
                  <a:pt x="3806" y="404"/>
                </a:lnTo>
                <a:lnTo>
                  <a:pt x="3807" y="406"/>
                </a:lnTo>
                <a:lnTo>
                  <a:pt x="3808" y="407"/>
                </a:lnTo>
                <a:lnTo>
                  <a:pt x="3808" y="408"/>
                </a:lnTo>
                <a:lnTo>
                  <a:pt x="3809" y="409"/>
                </a:lnTo>
                <a:lnTo>
                  <a:pt x="3809" y="410"/>
                </a:lnTo>
                <a:lnTo>
                  <a:pt x="3810" y="410"/>
                </a:lnTo>
                <a:lnTo>
                  <a:pt x="3810" y="412"/>
                </a:lnTo>
                <a:lnTo>
                  <a:pt x="3811" y="413"/>
                </a:lnTo>
                <a:lnTo>
                  <a:pt x="3812" y="414"/>
                </a:lnTo>
                <a:lnTo>
                  <a:pt x="3813" y="416"/>
                </a:lnTo>
                <a:lnTo>
                  <a:pt x="3814" y="418"/>
                </a:lnTo>
                <a:lnTo>
                  <a:pt x="3814" y="418"/>
                </a:lnTo>
                <a:lnTo>
                  <a:pt x="3814" y="419"/>
                </a:lnTo>
                <a:lnTo>
                  <a:pt x="3815" y="419"/>
                </a:lnTo>
                <a:lnTo>
                  <a:pt x="3815" y="420"/>
                </a:lnTo>
                <a:lnTo>
                  <a:pt x="3815" y="420"/>
                </a:lnTo>
                <a:lnTo>
                  <a:pt x="3815" y="422"/>
                </a:lnTo>
                <a:lnTo>
                  <a:pt x="3816" y="422"/>
                </a:lnTo>
                <a:lnTo>
                  <a:pt x="3817" y="423"/>
                </a:lnTo>
                <a:lnTo>
                  <a:pt x="3817" y="424"/>
                </a:lnTo>
                <a:lnTo>
                  <a:pt x="3818" y="424"/>
                </a:lnTo>
                <a:lnTo>
                  <a:pt x="3818" y="424"/>
                </a:lnTo>
                <a:lnTo>
                  <a:pt x="3819" y="425"/>
                </a:lnTo>
                <a:lnTo>
                  <a:pt x="3820" y="427"/>
                </a:lnTo>
                <a:lnTo>
                  <a:pt x="3820" y="428"/>
                </a:lnTo>
                <a:lnTo>
                  <a:pt x="3820" y="429"/>
                </a:lnTo>
                <a:lnTo>
                  <a:pt x="3821" y="429"/>
                </a:lnTo>
                <a:lnTo>
                  <a:pt x="3822" y="430"/>
                </a:lnTo>
                <a:lnTo>
                  <a:pt x="3823" y="431"/>
                </a:lnTo>
                <a:lnTo>
                  <a:pt x="3823" y="432"/>
                </a:lnTo>
                <a:lnTo>
                  <a:pt x="3824" y="432"/>
                </a:lnTo>
                <a:lnTo>
                  <a:pt x="3824" y="433"/>
                </a:lnTo>
                <a:lnTo>
                  <a:pt x="3825" y="433"/>
                </a:lnTo>
                <a:lnTo>
                  <a:pt x="3825" y="434"/>
                </a:lnTo>
                <a:lnTo>
                  <a:pt x="3826" y="434"/>
                </a:lnTo>
                <a:lnTo>
                  <a:pt x="3826" y="434"/>
                </a:lnTo>
                <a:lnTo>
                  <a:pt x="3826" y="434"/>
                </a:lnTo>
                <a:lnTo>
                  <a:pt x="3827" y="434"/>
                </a:lnTo>
                <a:lnTo>
                  <a:pt x="3828" y="434"/>
                </a:lnTo>
                <a:lnTo>
                  <a:pt x="3828" y="435"/>
                </a:lnTo>
                <a:lnTo>
                  <a:pt x="3829" y="436"/>
                </a:lnTo>
                <a:lnTo>
                  <a:pt x="3830" y="437"/>
                </a:lnTo>
                <a:lnTo>
                  <a:pt x="3831" y="438"/>
                </a:lnTo>
                <a:lnTo>
                  <a:pt x="3831" y="439"/>
                </a:lnTo>
                <a:lnTo>
                  <a:pt x="3832" y="440"/>
                </a:lnTo>
                <a:lnTo>
                  <a:pt x="3832" y="441"/>
                </a:lnTo>
                <a:lnTo>
                  <a:pt x="3832" y="442"/>
                </a:lnTo>
                <a:lnTo>
                  <a:pt x="3833" y="443"/>
                </a:lnTo>
                <a:lnTo>
                  <a:pt x="3834" y="444"/>
                </a:lnTo>
                <a:lnTo>
                  <a:pt x="3835" y="444"/>
                </a:lnTo>
                <a:lnTo>
                  <a:pt x="3836" y="445"/>
                </a:lnTo>
                <a:lnTo>
                  <a:pt x="3836" y="445"/>
                </a:lnTo>
                <a:lnTo>
                  <a:pt x="3836" y="446"/>
                </a:lnTo>
                <a:lnTo>
                  <a:pt x="3837" y="447"/>
                </a:lnTo>
                <a:lnTo>
                  <a:pt x="3838" y="448"/>
                </a:lnTo>
                <a:lnTo>
                  <a:pt x="3838" y="448"/>
                </a:lnTo>
                <a:lnTo>
                  <a:pt x="3838" y="449"/>
                </a:lnTo>
                <a:lnTo>
                  <a:pt x="3839" y="449"/>
                </a:lnTo>
                <a:lnTo>
                  <a:pt x="3840" y="450"/>
                </a:lnTo>
                <a:lnTo>
                  <a:pt x="3841" y="450"/>
                </a:lnTo>
                <a:lnTo>
                  <a:pt x="3841" y="450"/>
                </a:lnTo>
                <a:lnTo>
                  <a:pt x="3842" y="451"/>
                </a:lnTo>
                <a:lnTo>
                  <a:pt x="3843" y="451"/>
                </a:lnTo>
                <a:lnTo>
                  <a:pt x="3844" y="452"/>
                </a:lnTo>
                <a:lnTo>
                  <a:pt x="3844" y="453"/>
                </a:lnTo>
                <a:lnTo>
                  <a:pt x="3845" y="453"/>
                </a:lnTo>
                <a:lnTo>
                  <a:pt x="3846" y="453"/>
                </a:lnTo>
                <a:lnTo>
                  <a:pt x="3846" y="454"/>
                </a:lnTo>
                <a:lnTo>
                  <a:pt x="3846" y="455"/>
                </a:lnTo>
                <a:lnTo>
                  <a:pt x="3847" y="455"/>
                </a:lnTo>
                <a:lnTo>
                  <a:pt x="3847" y="455"/>
                </a:lnTo>
                <a:lnTo>
                  <a:pt x="3848" y="455"/>
                </a:lnTo>
                <a:lnTo>
                  <a:pt x="3849" y="455"/>
                </a:lnTo>
                <a:lnTo>
                  <a:pt x="3850" y="456"/>
                </a:lnTo>
                <a:lnTo>
                  <a:pt x="3851" y="456"/>
                </a:lnTo>
                <a:lnTo>
                  <a:pt x="3851" y="457"/>
                </a:lnTo>
                <a:lnTo>
                  <a:pt x="3851" y="457"/>
                </a:lnTo>
                <a:lnTo>
                  <a:pt x="3852" y="457"/>
                </a:lnTo>
                <a:lnTo>
                  <a:pt x="3853" y="458"/>
                </a:lnTo>
                <a:lnTo>
                  <a:pt x="3854" y="458"/>
                </a:lnTo>
                <a:lnTo>
                  <a:pt x="3855" y="458"/>
                </a:lnTo>
                <a:lnTo>
                  <a:pt x="3855" y="459"/>
                </a:lnTo>
                <a:lnTo>
                  <a:pt x="3856" y="459"/>
                </a:lnTo>
                <a:lnTo>
                  <a:pt x="3856" y="459"/>
                </a:lnTo>
                <a:lnTo>
                  <a:pt x="3856" y="460"/>
                </a:lnTo>
                <a:lnTo>
                  <a:pt x="3856" y="460"/>
                </a:lnTo>
                <a:lnTo>
                  <a:pt x="3857" y="460"/>
                </a:lnTo>
                <a:lnTo>
                  <a:pt x="3858" y="460"/>
                </a:lnTo>
                <a:lnTo>
                  <a:pt x="3858" y="460"/>
                </a:lnTo>
                <a:lnTo>
                  <a:pt x="3859" y="460"/>
                </a:lnTo>
                <a:lnTo>
                  <a:pt x="3860" y="460"/>
                </a:lnTo>
                <a:lnTo>
                  <a:pt x="3861" y="460"/>
                </a:lnTo>
                <a:lnTo>
                  <a:pt x="3861" y="461"/>
                </a:lnTo>
                <a:lnTo>
                  <a:pt x="3862" y="461"/>
                </a:lnTo>
                <a:lnTo>
                  <a:pt x="3862" y="462"/>
                </a:lnTo>
                <a:lnTo>
                  <a:pt x="3863" y="462"/>
                </a:lnTo>
                <a:lnTo>
                  <a:pt x="3864" y="463"/>
                </a:lnTo>
                <a:lnTo>
                  <a:pt x="3865" y="464"/>
                </a:lnTo>
                <a:lnTo>
                  <a:pt x="3866" y="465"/>
                </a:lnTo>
                <a:lnTo>
                  <a:pt x="3867" y="465"/>
                </a:lnTo>
                <a:lnTo>
                  <a:pt x="3867" y="465"/>
                </a:lnTo>
                <a:lnTo>
                  <a:pt x="3868" y="465"/>
                </a:lnTo>
                <a:lnTo>
                  <a:pt x="3868" y="466"/>
                </a:lnTo>
                <a:lnTo>
                  <a:pt x="3868" y="467"/>
                </a:lnTo>
                <a:lnTo>
                  <a:pt x="3868" y="468"/>
                </a:lnTo>
                <a:lnTo>
                  <a:pt x="3869" y="468"/>
                </a:lnTo>
                <a:lnTo>
                  <a:pt x="3869" y="469"/>
                </a:lnTo>
                <a:lnTo>
                  <a:pt x="3870" y="469"/>
                </a:lnTo>
                <a:lnTo>
                  <a:pt x="3871" y="470"/>
                </a:lnTo>
                <a:lnTo>
                  <a:pt x="3872" y="470"/>
                </a:lnTo>
                <a:lnTo>
                  <a:pt x="3872" y="471"/>
                </a:lnTo>
                <a:lnTo>
                  <a:pt x="3873" y="473"/>
                </a:lnTo>
                <a:lnTo>
                  <a:pt x="3874" y="474"/>
                </a:lnTo>
                <a:lnTo>
                  <a:pt x="3875" y="475"/>
                </a:lnTo>
                <a:lnTo>
                  <a:pt x="3875" y="475"/>
                </a:lnTo>
                <a:lnTo>
                  <a:pt x="3876" y="476"/>
                </a:lnTo>
                <a:lnTo>
                  <a:pt x="3876" y="477"/>
                </a:lnTo>
                <a:lnTo>
                  <a:pt x="3877" y="478"/>
                </a:lnTo>
                <a:lnTo>
                  <a:pt x="3877" y="479"/>
                </a:lnTo>
                <a:lnTo>
                  <a:pt x="3878" y="479"/>
                </a:lnTo>
                <a:lnTo>
                  <a:pt x="3879" y="479"/>
                </a:lnTo>
                <a:lnTo>
                  <a:pt x="3879" y="480"/>
                </a:lnTo>
                <a:lnTo>
                  <a:pt x="3880" y="480"/>
                </a:lnTo>
                <a:lnTo>
                  <a:pt x="3880" y="481"/>
                </a:lnTo>
                <a:lnTo>
                  <a:pt x="3881" y="481"/>
                </a:lnTo>
                <a:lnTo>
                  <a:pt x="3881" y="482"/>
                </a:lnTo>
                <a:lnTo>
                  <a:pt x="3882" y="483"/>
                </a:lnTo>
                <a:lnTo>
                  <a:pt x="3882" y="484"/>
                </a:lnTo>
                <a:lnTo>
                  <a:pt x="3882" y="483"/>
                </a:lnTo>
                <a:lnTo>
                  <a:pt x="3883" y="481"/>
                </a:lnTo>
                <a:lnTo>
                  <a:pt x="3883" y="480"/>
                </a:lnTo>
                <a:lnTo>
                  <a:pt x="3884" y="481"/>
                </a:lnTo>
                <a:lnTo>
                  <a:pt x="3885" y="481"/>
                </a:lnTo>
                <a:lnTo>
                  <a:pt x="3886" y="482"/>
                </a:lnTo>
                <a:lnTo>
                  <a:pt x="3887" y="482"/>
                </a:lnTo>
                <a:lnTo>
                  <a:pt x="3887" y="483"/>
                </a:lnTo>
                <a:lnTo>
                  <a:pt x="3887" y="483"/>
                </a:lnTo>
                <a:lnTo>
                  <a:pt x="3888" y="484"/>
                </a:lnTo>
                <a:lnTo>
                  <a:pt x="3889" y="484"/>
                </a:lnTo>
                <a:lnTo>
                  <a:pt x="3890" y="484"/>
                </a:lnTo>
                <a:lnTo>
                  <a:pt x="3891" y="484"/>
                </a:lnTo>
                <a:lnTo>
                  <a:pt x="3891" y="485"/>
                </a:lnTo>
                <a:lnTo>
                  <a:pt x="3892" y="485"/>
                </a:lnTo>
                <a:lnTo>
                  <a:pt x="3892" y="485"/>
                </a:lnTo>
                <a:lnTo>
                  <a:pt x="3892" y="485"/>
                </a:lnTo>
                <a:lnTo>
                  <a:pt x="3893" y="485"/>
                </a:lnTo>
                <a:lnTo>
                  <a:pt x="3893" y="486"/>
                </a:lnTo>
                <a:lnTo>
                  <a:pt x="3894" y="486"/>
                </a:lnTo>
                <a:lnTo>
                  <a:pt x="3895" y="486"/>
                </a:lnTo>
                <a:lnTo>
                  <a:pt x="3896" y="487"/>
                </a:lnTo>
                <a:lnTo>
                  <a:pt x="3897" y="488"/>
                </a:lnTo>
                <a:lnTo>
                  <a:pt x="3898" y="488"/>
                </a:lnTo>
                <a:lnTo>
                  <a:pt x="3898" y="488"/>
                </a:lnTo>
                <a:lnTo>
                  <a:pt x="3898" y="489"/>
                </a:lnTo>
                <a:lnTo>
                  <a:pt x="3898" y="489"/>
                </a:lnTo>
                <a:lnTo>
                  <a:pt x="3899" y="489"/>
                </a:lnTo>
                <a:lnTo>
                  <a:pt x="3900" y="489"/>
                </a:lnTo>
                <a:lnTo>
                  <a:pt x="3900" y="490"/>
                </a:lnTo>
                <a:lnTo>
                  <a:pt x="3901" y="490"/>
                </a:lnTo>
                <a:lnTo>
                  <a:pt x="3901" y="491"/>
                </a:lnTo>
                <a:lnTo>
                  <a:pt x="3902" y="491"/>
                </a:lnTo>
                <a:lnTo>
                  <a:pt x="3903" y="491"/>
                </a:lnTo>
                <a:lnTo>
                  <a:pt x="3903" y="492"/>
                </a:lnTo>
                <a:lnTo>
                  <a:pt x="3904" y="493"/>
                </a:lnTo>
                <a:lnTo>
                  <a:pt x="3905" y="494"/>
                </a:lnTo>
                <a:lnTo>
                  <a:pt x="3905" y="495"/>
                </a:lnTo>
                <a:lnTo>
                  <a:pt x="3905" y="495"/>
                </a:lnTo>
                <a:lnTo>
                  <a:pt x="3906" y="496"/>
                </a:lnTo>
                <a:lnTo>
                  <a:pt x="3907" y="497"/>
                </a:lnTo>
                <a:lnTo>
                  <a:pt x="3908" y="499"/>
                </a:lnTo>
                <a:lnTo>
                  <a:pt x="3908" y="500"/>
                </a:lnTo>
                <a:lnTo>
                  <a:pt x="3909" y="501"/>
                </a:lnTo>
                <a:lnTo>
                  <a:pt x="3910" y="501"/>
                </a:lnTo>
                <a:lnTo>
                  <a:pt x="3911" y="501"/>
                </a:lnTo>
                <a:lnTo>
                  <a:pt x="3911" y="501"/>
                </a:lnTo>
                <a:lnTo>
                  <a:pt x="3911" y="501"/>
                </a:lnTo>
                <a:lnTo>
                  <a:pt x="3911" y="500"/>
                </a:lnTo>
                <a:lnTo>
                  <a:pt x="3912" y="500"/>
                </a:lnTo>
                <a:lnTo>
                  <a:pt x="3912" y="498"/>
                </a:lnTo>
                <a:lnTo>
                  <a:pt x="3913" y="498"/>
                </a:lnTo>
                <a:lnTo>
                  <a:pt x="3913" y="496"/>
                </a:lnTo>
                <a:lnTo>
                  <a:pt x="3914" y="495"/>
                </a:lnTo>
                <a:lnTo>
                  <a:pt x="3915" y="493"/>
                </a:lnTo>
                <a:lnTo>
                  <a:pt x="3916" y="492"/>
                </a:lnTo>
                <a:lnTo>
                  <a:pt x="3917" y="491"/>
                </a:lnTo>
                <a:lnTo>
                  <a:pt x="3917" y="489"/>
                </a:lnTo>
                <a:lnTo>
                  <a:pt x="3918" y="487"/>
                </a:lnTo>
                <a:lnTo>
                  <a:pt x="3918" y="485"/>
                </a:lnTo>
                <a:lnTo>
                  <a:pt x="3919" y="484"/>
                </a:lnTo>
                <a:lnTo>
                  <a:pt x="3920" y="482"/>
                </a:lnTo>
                <a:lnTo>
                  <a:pt x="3921" y="480"/>
                </a:lnTo>
                <a:lnTo>
                  <a:pt x="3922" y="480"/>
                </a:lnTo>
                <a:lnTo>
                  <a:pt x="3922" y="479"/>
                </a:lnTo>
                <a:lnTo>
                  <a:pt x="3923" y="479"/>
                </a:lnTo>
                <a:lnTo>
                  <a:pt x="3923" y="478"/>
                </a:lnTo>
                <a:lnTo>
                  <a:pt x="3923" y="478"/>
                </a:lnTo>
                <a:lnTo>
                  <a:pt x="3923" y="476"/>
                </a:lnTo>
                <a:lnTo>
                  <a:pt x="3923" y="476"/>
                </a:lnTo>
                <a:lnTo>
                  <a:pt x="3924" y="475"/>
                </a:lnTo>
                <a:lnTo>
                  <a:pt x="3924" y="474"/>
                </a:lnTo>
                <a:lnTo>
                  <a:pt x="3925" y="473"/>
                </a:lnTo>
                <a:lnTo>
                  <a:pt x="3926" y="471"/>
                </a:lnTo>
                <a:lnTo>
                  <a:pt x="3927" y="470"/>
                </a:lnTo>
                <a:lnTo>
                  <a:pt x="3927" y="470"/>
                </a:lnTo>
                <a:lnTo>
                  <a:pt x="3928" y="469"/>
                </a:lnTo>
                <a:lnTo>
                  <a:pt x="3928" y="468"/>
                </a:lnTo>
                <a:lnTo>
                  <a:pt x="3929" y="467"/>
                </a:lnTo>
                <a:lnTo>
                  <a:pt x="3929" y="468"/>
                </a:lnTo>
                <a:lnTo>
                  <a:pt x="3929" y="468"/>
                </a:lnTo>
                <a:lnTo>
                  <a:pt x="3930" y="468"/>
                </a:lnTo>
                <a:lnTo>
                  <a:pt x="3931" y="469"/>
                </a:lnTo>
                <a:lnTo>
                  <a:pt x="3932" y="469"/>
                </a:lnTo>
                <a:lnTo>
                  <a:pt x="3932" y="470"/>
                </a:lnTo>
                <a:lnTo>
                  <a:pt x="3933" y="470"/>
                </a:lnTo>
                <a:lnTo>
                  <a:pt x="3934" y="469"/>
                </a:lnTo>
                <a:lnTo>
                  <a:pt x="3934" y="468"/>
                </a:lnTo>
                <a:lnTo>
                  <a:pt x="3934" y="468"/>
                </a:lnTo>
                <a:lnTo>
                  <a:pt x="3934" y="467"/>
                </a:lnTo>
                <a:lnTo>
                  <a:pt x="3935" y="468"/>
                </a:lnTo>
                <a:lnTo>
                  <a:pt x="3935" y="468"/>
                </a:lnTo>
                <a:lnTo>
                  <a:pt x="3936" y="468"/>
                </a:lnTo>
                <a:lnTo>
                  <a:pt x="3936" y="469"/>
                </a:lnTo>
                <a:lnTo>
                  <a:pt x="3937" y="468"/>
                </a:lnTo>
                <a:lnTo>
                  <a:pt x="3938" y="468"/>
                </a:lnTo>
                <a:lnTo>
                  <a:pt x="3939" y="468"/>
                </a:lnTo>
                <a:lnTo>
                  <a:pt x="3939" y="467"/>
                </a:lnTo>
                <a:lnTo>
                  <a:pt x="3940" y="467"/>
                </a:lnTo>
                <a:lnTo>
                  <a:pt x="3941" y="465"/>
                </a:lnTo>
                <a:lnTo>
                  <a:pt x="3941" y="465"/>
                </a:lnTo>
                <a:lnTo>
                  <a:pt x="3942" y="463"/>
                </a:lnTo>
                <a:lnTo>
                  <a:pt x="3943" y="463"/>
                </a:lnTo>
                <a:lnTo>
                  <a:pt x="3943" y="462"/>
                </a:lnTo>
                <a:lnTo>
                  <a:pt x="3944" y="461"/>
                </a:lnTo>
                <a:lnTo>
                  <a:pt x="3944" y="460"/>
                </a:lnTo>
                <a:lnTo>
                  <a:pt x="3944" y="460"/>
                </a:lnTo>
                <a:lnTo>
                  <a:pt x="3944" y="459"/>
                </a:lnTo>
                <a:lnTo>
                  <a:pt x="3945" y="459"/>
                </a:lnTo>
                <a:lnTo>
                  <a:pt x="3946" y="458"/>
                </a:lnTo>
                <a:lnTo>
                  <a:pt x="3946" y="457"/>
                </a:lnTo>
                <a:lnTo>
                  <a:pt x="3947" y="456"/>
                </a:lnTo>
                <a:lnTo>
                  <a:pt x="3947" y="455"/>
                </a:lnTo>
                <a:lnTo>
                  <a:pt x="3948" y="455"/>
                </a:lnTo>
                <a:lnTo>
                  <a:pt x="3949" y="456"/>
                </a:lnTo>
                <a:lnTo>
                  <a:pt x="3949" y="458"/>
                </a:lnTo>
                <a:lnTo>
                  <a:pt x="3950" y="460"/>
                </a:lnTo>
                <a:lnTo>
                  <a:pt x="3950" y="460"/>
                </a:lnTo>
                <a:lnTo>
                  <a:pt x="3951" y="461"/>
                </a:lnTo>
                <a:lnTo>
                  <a:pt x="3952" y="462"/>
                </a:lnTo>
                <a:lnTo>
                  <a:pt x="3952" y="463"/>
                </a:lnTo>
                <a:lnTo>
                  <a:pt x="3953" y="464"/>
                </a:lnTo>
                <a:lnTo>
                  <a:pt x="3953" y="465"/>
                </a:lnTo>
                <a:lnTo>
                  <a:pt x="3954" y="465"/>
                </a:lnTo>
                <a:lnTo>
                  <a:pt x="3954" y="465"/>
                </a:lnTo>
                <a:lnTo>
                  <a:pt x="3954" y="465"/>
                </a:lnTo>
                <a:lnTo>
                  <a:pt x="3954" y="465"/>
                </a:lnTo>
                <a:lnTo>
                  <a:pt x="3954" y="466"/>
                </a:lnTo>
                <a:lnTo>
                  <a:pt x="3955" y="466"/>
                </a:lnTo>
                <a:lnTo>
                  <a:pt x="3956" y="467"/>
                </a:lnTo>
                <a:lnTo>
                  <a:pt x="3956" y="468"/>
                </a:lnTo>
                <a:lnTo>
                  <a:pt x="3957" y="468"/>
                </a:lnTo>
                <a:lnTo>
                  <a:pt x="3958" y="468"/>
                </a:lnTo>
                <a:lnTo>
                  <a:pt x="3958" y="469"/>
                </a:lnTo>
                <a:lnTo>
                  <a:pt x="3959" y="469"/>
                </a:lnTo>
                <a:lnTo>
                  <a:pt x="3959" y="470"/>
                </a:lnTo>
                <a:lnTo>
                  <a:pt x="3959" y="470"/>
                </a:lnTo>
                <a:lnTo>
                  <a:pt x="3960" y="470"/>
                </a:lnTo>
                <a:lnTo>
                  <a:pt x="3961" y="470"/>
                </a:lnTo>
                <a:lnTo>
                  <a:pt x="3962" y="471"/>
                </a:lnTo>
                <a:lnTo>
                  <a:pt x="3963" y="472"/>
                </a:lnTo>
                <a:lnTo>
                  <a:pt x="3963" y="473"/>
                </a:lnTo>
                <a:lnTo>
                  <a:pt x="3964" y="474"/>
                </a:lnTo>
                <a:lnTo>
                  <a:pt x="3964" y="474"/>
                </a:lnTo>
                <a:lnTo>
                  <a:pt x="3964" y="475"/>
                </a:lnTo>
                <a:lnTo>
                  <a:pt x="3965" y="475"/>
                </a:lnTo>
                <a:lnTo>
                  <a:pt x="3965" y="476"/>
                </a:lnTo>
                <a:lnTo>
                  <a:pt x="3965" y="476"/>
                </a:lnTo>
                <a:lnTo>
                  <a:pt x="3965" y="477"/>
                </a:lnTo>
                <a:lnTo>
                  <a:pt x="3966" y="478"/>
                </a:lnTo>
                <a:lnTo>
                  <a:pt x="3967" y="479"/>
                </a:lnTo>
                <a:lnTo>
                  <a:pt x="3968" y="479"/>
                </a:lnTo>
                <a:lnTo>
                  <a:pt x="3969" y="480"/>
                </a:lnTo>
                <a:lnTo>
                  <a:pt x="3970" y="480"/>
                </a:lnTo>
                <a:lnTo>
                  <a:pt x="3970" y="481"/>
                </a:lnTo>
                <a:lnTo>
                  <a:pt x="3970" y="481"/>
                </a:lnTo>
                <a:lnTo>
                  <a:pt x="3970" y="482"/>
                </a:lnTo>
                <a:lnTo>
                  <a:pt x="3971" y="483"/>
                </a:lnTo>
                <a:lnTo>
                  <a:pt x="3971" y="484"/>
                </a:lnTo>
                <a:lnTo>
                  <a:pt x="3971" y="485"/>
                </a:lnTo>
                <a:lnTo>
                  <a:pt x="3972" y="487"/>
                </a:lnTo>
                <a:lnTo>
                  <a:pt x="3973" y="488"/>
                </a:lnTo>
                <a:lnTo>
                  <a:pt x="3974" y="490"/>
                </a:lnTo>
                <a:lnTo>
                  <a:pt x="3975" y="491"/>
                </a:lnTo>
                <a:lnTo>
                  <a:pt x="3975" y="491"/>
                </a:lnTo>
                <a:lnTo>
                  <a:pt x="3975" y="491"/>
                </a:lnTo>
                <a:lnTo>
                  <a:pt x="3976" y="492"/>
                </a:lnTo>
                <a:lnTo>
                  <a:pt x="3976" y="492"/>
                </a:lnTo>
                <a:lnTo>
                  <a:pt x="3977" y="492"/>
                </a:lnTo>
                <a:lnTo>
                  <a:pt x="3977" y="493"/>
                </a:lnTo>
                <a:lnTo>
                  <a:pt x="3977" y="494"/>
                </a:lnTo>
                <a:lnTo>
                  <a:pt x="3978" y="495"/>
                </a:lnTo>
                <a:lnTo>
                  <a:pt x="3979" y="496"/>
                </a:lnTo>
                <a:lnTo>
                  <a:pt x="3979" y="496"/>
                </a:lnTo>
                <a:lnTo>
                  <a:pt x="3980" y="497"/>
                </a:lnTo>
                <a:lnTo>
                  <a:pt x="3980" y="499"/>
                </a:lnTo>
                <a:lnTo>
                  <a:pt x="3981" y="500"/>
                </a:lnTo>
                <a:lnTo>
                  <a:pt x="3981" y="501"/>
                </a:lnTo>
                <a:lnTo>
                  <a:pt x="3982" y="501"/>
                </a:lnTo>
                <a:lnTo>
                  <a:pt x="3983" y="502"/>
                </a:lnTo>
                <a:lnTo>
                  <a:pt x="3983" y="503"/>
                </a:lnTo>
                <a:lnTo>
                  <a:pt x="3984" y="504"/>
                </a:lnTo>
                <a:lnTo>
                  <a:pt x="3984" y="506"/>
                </a:lnTo>
                <a:lnTo>
                  <a:pt x="3985" y="506"/>
                </a:lnTo>
                <a:lnTo>
                  <a:pt x="3985" y="506"/>
                </a:lnTo>
                <a:lnTo>
                  <a:pt x="3985" y="507"/>
                </a:lnTo>
                <a:lnTo>
                  <a:pt x="3986" y="507"/>
                </a:lnTo>
                <a:lnTo>
                  <a:pt x="3986" y="509"/>
                </a:lnTo>
                <a:lnTo>
                  <a:pt x="3987" y="509"/>
                </a:lnTo>
                <a:lnTo>
                  <a:pt x="3987" y="510"/>
                </a:lnTo>
                <a:lnTo>
                  <a:pt x="3988" y="511"/>
                </a:lnTo>
                <a:lnTo>
                  <a:pt x="3989" y="511"/>
                </a:lnTo>
                <a:lnTo>
                  <a:pt x="3990" y="512"/>
                </a:lnTo>
                <a:lnTo>
                  <a:pt x="3990" y="514"/>
                </a:lnTo>
                <a:lnTo>
                  <a:pt x="3990" y="515"/>
                </a:lnTo>
                <a:lnTo>
                  <a:pt x="3991" y="516"/>
                </a:lnTo>
                <a:lnTo>
                  <a:pt x="3992" y="516"/>
                </a:lnTo>
                <a:lnTo>
                  <a:pt x="3992" y="516"/>
                </a:lnTo>
                <a:lnTo>
                  <a:pt x="3993" y="516"/>
                </a:lnTo>
                <a:lnTo>
                  <a:pt x="3994" y="517"/>
                </a:lnTo>
                <a:lnTo>
                  <a:pt x="3995" y="517"/>
                </a:lnTo>
                <a:lnTo>
                  <a:pt x="3995" y="518"/>
                </a:lnTo>
                <a:lnTo>
                  <a:pt x="3995" y="519"/>
                </a:lnTo>
                <a:lnTo>
                  <a:pt x="3996" y="519"/>
                </a:lnTo>
                <a:lnTo>
                  <a:pt x="3996" y="520"/>
                </a:lnTo>
                <a:lnTo>
                  <a:pt x="3997" y="520"/>
                </a:lnTo>
                <a:lnTo>
                  <a:pt x="3997" y="521"/>
                </a:lnTo>
                <a:lnTo>
                  <a:pt x="3998" y="521"/>
                </a:lnTo>
                <a:lnTo>
                  <a:pt x="3999" y="522"/>
                </a:lnTo>
                <a:lnTo>
                  <a:pt x="4000" y="524"/>
                </a:lnTo>
                <a:lnTo>
                  <a:pt x="4000" y="525"/>
                </a:lnTo>
                <a:lnTo>
                  <a:pt x="4001" y="527"/>
                </a:lnTo>
                <a:lnTo>
                  <a:pt x="4001" y="528"/>
                </a:lnTo>
                <a:lnTo>
                  <a:pt x="4002" y="528"/>
                </a:lnTo>
                <a:lnTo>
                  <a:pt x="4002" y="527"/>
                </a:lnTo>
                <a:lnTo>
                  <a:pt x="4003" y="527"/>
                </a:lnTo>
                <a:lnTo>
                  <a:pt x="4004" y="526"/>
                </a:lnTo>
                <a:lnTo>
                  <a:pt x="4004" y="527"/>
                </a:lnTo>
                <a:lnTo>
                  <a:pt x="4005" y="527"/>
                </a:lnTo>
                <a:lnTo>
                  <a:pt x="4006" y="527"/>
                </a:lnTo>
                <a:lnTo>
                  <a:pt x="4006" y="527"/>
                </a:lnTo>
                <a:lnTo>
                  <a:pt x="4007" y="527"/>
                </a:lnTo>
                <a:lnTo>
                  <a:pt x="4008" y="527"/>
                </a:lnTo>
                <a:lnTo>
                  <a:pt x="4008" y="527"/>
                </a:lnTo>
                <a:lnTo>
                  <a:pt x="4008" y="526"/>
                </a:lnTo>
                <a:lnTo>
                  <a:pt x="4008" y="525"/>
                </a:lnTo>
                <a:lnTo>
                  <a:pt x="4009" y="525"/>
                </a:lnTo>
                <a:lnTo>
                  <a:pt x="4010" y="523"/>
                </a:lnTo>
                <a:lnTo>
                  <a:pt x="4011" y="521"/>
                </a:lnTo>
                <a:lnTo>
                  <a:pt x="4011" y="521"/>
                </a:lnTo>
                <a:lnTo>
                  <a:pt x="4011" y="520"/>
                </a:lnTo>
                <a:lnTo>
                  <a:pt x="4012" y="518"/>
                </a:lnTo>
                <a:lnTo>
                  <a:pt x="4012" y="517"/>
                </a:lnTo>
                <a:lnTo>
                  <a:pt x="4013" y="516"/>
                </a:lnTo>
                <a:lnTo>
                  <a:pt x="4014" y="513"/>
                </a:lnTo>
                <a:lnTo>
                  <a:pt x="4014" y="511"/>
                </a:lnTo>
                <a:lnTo>
                  <a:pt x="4014" y="510"/>
                </a:lnTo>
                <a:lnTo>
                  <a:pt x="4015" y="507"/>
                </a:lnTo>
                <a:lnTo>
                  <a:pt x="4016" y="506"/>
                </a:lnTo>
                <a:lnTo>
                  <a:pt x="4016" y="503"/>
                </a:lnTo>
                <a:lnTo>
                  <a:pt x="4016" y="502"/>
                </a:lnTo>
                <a:lnTo>
                  <a:pt x="4017" y="501"/>
                </a:lnTo>
                <a:lnTo>
                  <a:pt x="4018" y="500"/>
                </a:lnTo>
                <a:lnTo>
                  <a:pt x="4018" y="497"/>
                </a:lnTo>
                <a:lnTo>
                  <a:pt x="4019" y="496"/>
                </a:lnTo>
                <a:lnTo>
                  <a:pt x="4019" y="495"/>
                </a:lnTo>
                <a:lnTo>
                  <a:pt x="4019" y="494"/>
                </a:lnTo>
                <a:lnTo>
                  <a:pt x="4020" y="492"/>
                </a:lnTo>
                <a:lnTo>
                  <a:pt x="4020" y="492"/>
                </a:lnTo>
                <a:lnTo>
                  <a:pt x="4021" y="491"/>
                </a:lnTo>
                <a:lnTo>
                  <a:pt x="4021" y="489"/>
                </a:lnTo>
                <a:lnTo>
                  <a:pt x="4021" y="488"/>
                </a:lnTo>
                <a:lnTo>
                  <a:pt x="4022" y="486"/>
                </a:lnTo>
                <a:lnTo>
                  <a:pt x="4023" y="484"/>
                </a:lnTo>
                <a:lnTo>
                  <a:pt x="4024" y="482"/>
                </a:lnTo>
                <a:lnTo>
                  <a:pt x="4024" y="481"/>
                </a:lnTo>
                <a:lnTo>
                  <a:pt x="4025" y="480"/>
                </a:lnTo>
                <a:lnTo>
                  <a:pt x="4026" y="479"/>
                </a:lnTo>
                <a:lnTo>
                  <a:pt x="4026" y="478"/>
                </a:lnTo>
                <a:lnTo>
                  <a:pt x="4026" y="476"/>
                </a:lnTo>
                <a:lnTo>
                  <a:pt x="4026" y="474"/>
                </a:lnTo>
                <a:lnTo>
                  <a:pt x="4027" y="471"/>
                </a:lnTo>
                <a:lnTo>
                  <a:pt x="4028" y="471"/>
                </a:lnTo>
                <a:lnTo>
                  <a:pt x="4028" y="470"/>
                </a:lnTo>
                <a:lnTo>
                  <a:pt x="4029" y="469"/>
                </a:lnTo>
                <a:lnTo>
                  <a:pt x="4029" y="467"/>
                </a:lnTo>
                <a:lnTo>
                  <a:pt x="4030" y="467"/>
                </a:lnTo>
                <a:lnTo>
                  <a:pt x="4030" y="465"/>
                </a:lnTo>
                <a:lnTo>
                  <a:pt x="4031" y="463"/>
                </a:lnTo>
                <a:lnTo>
                  <a:pt x="4032" y="460"/>
                </a:lnTo>
                <a:lnTo>
                  <a:pt x="4032" y="459"/>
                </a:lnTo>
                <a:lnTo>
                  <a:pt x="4032" y="458"/>
                </a:lnTo>
                <a:lnTo>
                  <a:pt x="4033" y="457"/>
                </a:lnTo>
                <a:lnTo>
                  <a:pt x="4034" y="455"/>
                </a:lnTo>
                <a:lnTo>
                  <a:pt x="4035" y="454"/>
                </a:lnTo>
                <a:lnTo>
                  <a:pt x="4036" y="453"/>
                </a:lnTo>
                <a:lnTo>
                  <a:pt x="4036" y="452"/>
                </a:lnTo>
                <a:lnTo>
                  <a:pt x="4036" y="451"/>
                </a:lnTo>
                <a:lnTo>
                  <a:pt x="4037" y="449"/>
                </a:lnTo>
                <a:lnTo>
                  <a:pt x="4037" y="449"/>
                </a:lnTo>
                <a:lnTo>
                  <a:pt x="4038" y="446"/>
                </a:lnTo>
                <a:lnTo>
                  <a:pt x="4038" y="444"/>
                </a:lnTo>
                <a:lnTo>
                  <a:pt x="4039" y="444"/>
                </a:lnTo>
                <a:lnTo>
                  <a:pt x="4039" y="440"/>
                </a:lnTo>
                <a:lnTo>
                  <a:pt x="4040" y="440"/>
                </a:lnTo>
                <a:lnTo>
                  <a:pt x="4040" y="438"/>
                </a:lnTo>
                <a:lnTo>
                  <a:pt x="4041" y="438"/>
                </a:lnTo>
                <a:lnTo>
                  <a:pt x="4041" y="434"/>
                </a:lnTo>
                <a:lnTo>
                  <a:pt x="4042" y="431"/>
                </a:lnTo>
                <a:lnTo>
                  <a:pt x="4042" y="430"/>
                </a:lnTo>
                <a:lnTo>
                  <a:pt x="4043" y="428"/>
                </a:lnTo>
                <a:lnTo>
                  <a:pt x="4043" y="427"/>
                </a:lnTo>
                <a:lnTo>
                  <a:pt x="4044" y="425"/>
                </a:lnTo>
                <a:lnTo>
                  <a:pt x="4044" y="424"/>
                </a:lnTo>
                <a:lnTo>
                  <a:pt x="4044" y="424"/>
                </a:lnTo>
                <a:lnTo>
                  <a:pt x="4044" y="423"/>
                </a:lnTo>
                <a:lnTo>
                  <a:pt x="4045" y="420"/>
                </a:lnTo>
                <a:lnTo>
                  <a:pt x="4046" y="418"/>
                </a:lnTo>
                <a:lnTo>
                  <a:pt x="4047" y="416"/>
                </a:lnTo>
                <a:lnTo>
                  <a:pt x="4047" y="415"/>
                </a:lnTo>
                <a:lnTo>
                  <a:pt x="4047" y="413"/>
                </a:lnTo>
                <a:lnTo>
                  <a:pt x="4047" y="413"/>
                </a:lnTo>
                <a:lnTo>
                  <a:pt x="4048" y="411"/>
                </a:lnTo>
                <a:lnTo>
                  <a:pt x="4048" y="410"/>
                </a:lnTo>
                <a:lnTo>
                  <a:pt x="4049" y="408"/>
                </a:lnTo>
                <a:lnTo>
                  <a:pt x="4050" y="408"/>
                </a:lnTo>
                <a:lnTo>
                  <a:pt x="4050" y="406"/>
                </a:lnTo>
                <a:lnTo>
                  <a:pt x="4050" y="406"/>
                </a:lnTo>
                <a:lnTo>
                  <a:pt x="4050" y="403"/>
                </a:lnTo>
                <a:lnTo>
                  <a:pt x="4051" y="403"/>
                </a:lnTo>
                <a:lnTo>
                  <a:pt x="4051" y="401"/>
                </a:lnTo>
                <a:lnTo>
                  <a:pt x="4052" y="401"/>
                </a:lnTo>
                <a:lnTo>
                  <a:pt x="4052" y="398"/>
                </a:lnTo>
                <a:lnTo>
                  <a:pt x="4053" y="397"/>
                </a:lnTo>
                <a:lnTo>
                  <a:pt x="4053" y="397"/>
                </a:lnTo>
                <a:lnTo>
                  <a:pt x="4054" y="395"/>
                </a:lnTo>
                <a:lnTo>
                  <a:pt x="4055" y="394"/>
                </a:lnTo>
                <a:lnTo>
                  <a:pt x="4056" y="394"/>
                </a:lnTo>
                <a:lnTo>
                  <a:pt x="4056" y="393"/>
                </a:lnTo>
                <a:lnTo>
                  <a:pt x="4056" y="393"/>
                </a:lnTo>
                <a:lnTo>
                  <a:pt x="4056" y="394"/>
                </a:lnTo>
                <a:lnTo>
                  <a:pt x="4057" y="395"/>
                </a:lnTo>
                <a:lnTo>
                  <a:pt x="4057" y="396"/>
                </a:lnTo>
                <a:lnTo>
                  <a:pt x="4058" y="397"/>
                </a:lnTo>
                <a:lnTo>
                  <a:pt x="4059" y="398"/>
                </a:lnTo>
                <a:lnTo>
                  <a:pt x="4059" y="398"/>
                </a:lnTo>
                <a:lnTo>
                  <a:pt x="4060" y="400"/>
                </a:lnTo>
                <a:lnTo>
                  <a:pt x="4061" y="401"/>
                </a:lnTo>
                <a:lnTo>
                  <a:pt x="4061" y="403"/>
                </a:lnTo>
                <a:lnTo>
                  <a:pt x="4062" y="403"/>
                </a:lnTo>
                <a:lnTo>
                  <a:pt x="4062" y="405"/>
                </a:lnTo>
                <a:lnTo>
                  <a:pt x="4062" y="405"/>
                </a:lnTo>
                <a:lnTo>
                  <a:pt x="4062" y="407"/>
                </a:lnTo>
                <a:lnTo>
                  <a:pt x="4062" y="408"/>
                </a:lnTo>
                <a:lnTo>
                  <a:pt x="4063" y="408"/>
                </a:lnTo>
                <a:lnTo>
                  <a:pt x="4064" y="410"/>
                </a:lnTo>
                <a:lnTo>
                  <a:pt x="4065" y="411"/>
                </a:lnTo>
                <a:lnTo>
                  <a:pt x="4066" y="412"/>
                </a:lnTo>
                <a:lnTo>
                  <a:pt x="4067" y="413"/>
                </a:lnTo>
                <a:lnTo>
                  <a:pt x="4067" y="415"/>
                </a:lnTo>
                <a:lnTo>
                  <a:pt x="4068" y="416"/>
                </a:lnTo>
                <a:lnTo>
                  <a:pt x="4068" y="417"/>
                </a:lnTo>
                <a:lnTo>
                  <a:pt x="4068" y="418"/>
                </a:lnTo>
                <a:lnTo>
                  <a:pt x="4069" y="419"/>
                </a:lnTo>
                <a:lnTo>
                  <a:pt x="4070" y="421"/>
                </a:lnTo>
                <a:lnTo>
                  <a:pt x="4071" y="424"/>
                </a:lnTo>
                <a:lnTo>
                  <a:pt x="4072" y="424"/>
                </a:lnTo>
                <a:lnTo>
                  <a:pt x="4072" y="425"/>
                </a:lnTo>
                <a:lnTo>
                  <a:pt x="4072" y="426"/>
                </a:lnTo>
                <a:lnTo>
                  <a:pt x="4072" y="428"/>
                </a:lnTo>
                <a:lnTo>
                  <a:pt x="4073" y="428"/>
                </a:lnTo>
                <a:lnTo>
                  <a:pt x="4074" y="430"/>
                </a:lnTo>
                <a:lnTo>
                  <a:pt x="4074" y="431"/>
                </a:lnTo>
                <a:lnTo>
                  <a:pt x="4074" y="434"/>
                </a:lnTo>
                <a:lnTo>
                  <a:pt x="4075" y="436"/>
                </a:lnTo>
                <a:lnTo>
                  <a:pt x="4076" y="438"/>
                </a:lnTo>
                <a:lnTo>
                  <a:pt x="4077" y="438"/>
                </a:lnTo>
                <a:lnTo>
                  <a:pt x="4078" y="438"/>
                </a:lnTo>
                <a:lnTo>
                  <a:pt x="4078" y="438"/>
                </a:lnTo>
                <a:lnTo>
                  <a:pt x="4078" y="438"/>
                </a:lnTo>
                <a:lnTo>
                  <a:pt x="4079" y="436"/>
                </a:lnTo>
                <a:lnTo>
                  <a:pt x="4079" y="435"/>
                </a:lnTo>
                <a:lnTo>
                  <a:pt x="4080" y="434"/>
                </a:lnTo>
                <a:lnTo>
                  <a:pt x="4080" y="434"/>
                </a:lnTo>
                <a:lnTo>
                  <a:pt x="4081" y="433"/>
                </a:lnTo>
                <a:lnTo>
                  <a:pt x="4082" y="433"/>
                </a:lnTo>
                <a:lnTo>
                  <a:pt x="4082" y="432"/>
                </a:lnTo>
                <a:lnTo>
                  <a:pt x="4083" y="432"/>
                </a:lnTo>
                <a:lnTo>
                  <a:pt x="4083" y="430"/>
                </a:lnTo>
                <a:lnTo>
                  <a:pt x="4083" y="429"/>
                </a:lnTo>
                <a:lnTo>
                  <a:pt x="4083" y="429"/>
                </a:lnTo>
                <a:lnTo>
                  <a:pt x="4084" y="429"/>
                </a:lnTo>
                <a:lnTo>
                  <a:pt x="4085" y="428"/>
                </a:lnTo>
                <a:lnTo>
                  <a:pt x="4086" y="428"/>
                </a:lnTo>
                <a:lnTo>
                  <a:pt x="4087" y="426"/>
                </a:lnTo>
                <a:lnTo>
                  <a:pt x="4087" y="425"/>
                </a:lnTo>
                <a:lnTo>
                  <a:pt x="4087" y="424"/>
                </a:lnTo>
                <a:lnTo>
                  <a:pt x="4088" y="421"/>
                </a:lnTo>
                <a:lnTo>
                  <a:pt x="4088" y="420"/>
                </a:lnTo>
                <a:lnTo>
                  <a:pt x="4088" y="418"/>
                </a:lnTo>
                <a:lnTo>
                  <a:pt x="4089" y="414"/>
                </a:lnTo>
                <a:lnTo>
                  <a:pt x="4090" y="412"/>
                </a:lnTo>
                <a:lnTo>
                  <a:pt x="4090" y="411"/>
                </a:lnTo>
                <a:lnTo>
                  <a:pt x="4091" y="409"/>
                </a:lnTo>
                <a:lnTo>
                  <a:pt x="4092" y="407"/>
                </a:lnTo>
                <a:lnTo>
                  <a:pt x="4092" y="406"/>
                </a:lnTo>
                <a:lnTo>
                  <a:pt x="4093" y="403"/>
                </a:lnTo>
                <a:lnTo>
                  <a:pt x="4093" y="400"/>
                </a:lnTo>
                <a:lnTo>
                  <a:pt x="4093" y="400"/>
                </a:lnTo>
                <a:lnTo>
                  <a:pt x="4093" y="398"/>
                </a:lnTo>
                <a:lnTo>
                  <a:pt x="4094" y="397"/>
                </a:lnTo>
                <a:lnTo>
                  <a:pt x="4095" y="395"/>
                </a:lnTo>
                <a:lnTo>
                  <a:pt x="4095" y="394"/>
                </a:lnTo>
                <a:lnTo>
                  <a:pt x="4096" y="392"/>
                </a:lnTo>
                <a:lnTo>
                  <a:pt x="4097" y="388"/>
                </a:lnTo>
                <a:lnTo>
                  <a:pt x="4098" y="386"/>
                </a:lnTo>
                <a:lnTo>
                  <a:pt x="4098" y="385"/>
                </a:lnTo>
                <a:lnTo>
                  <a:pt x="4098" y="383"/>
                </a:lnTo>
                <a:lnTo>
                  <a:pt x="4098" y="383"/>
                </a:lnTo>
                <a:lnTo>
                  <a:pt x="4099" y="382"/>
                </a:lnTo>
                <a:lnTo>
                  <a:pt x="4100" y="381"/>
                </a:lnTo>
                <a:lnTo>
                  <a:pt x="4101" y="380"/>
                </a:lnTo>
                <a:lnTo>
                  <a:pt x="4102" y="379"/>
                </a:lnTo>
                <a:lnTo>
                  <a:pt x="4103" y="377"/>
                </a:lnTo>
                <a:lnTo>
                  <a:pt x="4103" y="377"/>
                </a:lnTo>
                <a:lnTo>
                  <a:pt x="4103" y="374"/>
                </a:lnTo>
                <a:lnTo>
                  <a:pt x="4104" y="372"/>
                </a:lnTo>
                <a:lnTo>
                  <a:pt x="4104" y="372"/>
                </a:lnTo>
                <a:lnTo>
                  <a:pt x="4104" y="370"/>
                </a:lnTo>
                <a:lnTo>
                  <a:pt x="4105" y="369"/>
                </a:lnTo>
                <a:lnTo>
                  <a:pt x="4106" y="368"/>
                </a:lnTo>
                <a:lnTo>
                  <a:pt x="4107" y="367"/>
                </a:lnTo>
                <a:lnTo>
                  <a:pt x="4107" y="366"/>
                </a:lnTo>
                <a:lnTo>
                  <a:pt x="4108" y="364"/>
                </a:lnTo>
                <a:lnTo>
                  <a:pt x="4108" y="363"/>
                </a:lnTo>
                <a:lnTo>
                  <a:pt x="4108" y="361"/>
                </a:lnTo>
                <a:lnTo>
                  <a:pt x="4108" y="360"/>
                </a:lnTo>
                <a:lnTo>
                  <a:pt x="4109" y="357"/>
                </a:lnTo>
                <a:lnTo>
                  <a:pt x="4110" y="356"/>
                </a:lnTo>
                <a:lnTo>
                  <a:pt x="4111" y="353"/>
                </a:lnTo>
                <a:lnTo>
                  <a:pt x="4111" y="352"/>
                </a:lnTo>
                <a:lnTo>
                  <a:pt x="4111" y="349"/>
                </a:lnTo>
                <a:lnTo>
                  <a:pt x="4111" y="348"/>
                </a:lnTo>
                <a:lnTo>
                  <a:pt x="4112" y="346"/>
                </a:lnTo>
                <a:lnTo>
                  <a:pt x="4112" y="345"/>
                </a:lnTo>
                <a:lnTo>
                  <a:pt x="4113" y="342"/>
                </a:lnTo>
                <a:lnTo>
                  <a:pt x="4113" y="341"/>
                </a:lnTo>
                <a:lnTo>
                  <a:pt x="4114" y="340"/>
                </a:lnTo>
                <a:lnTo>
                  <a:pt x="4114" y="339"/>
                </a:lnTo>
                <a:lnTo>
                  <a:pt x="4114" y="336"/>
                </a:lnTo>
                <a:lnTo>
                  <a:pt x="4114" y="336"/>
                </a:lnTo>
                <a:lnTo>
                  <a:pt x="4115" y="332"/>
                </a:lnTo>
                <a:lnTo>
                  <a:pt x="4116" y="331"/>
                </a:lnTo>
                <a:lnTo>
                  <a:pt x="4117" y="329"/>
                </a:lnTo>
                <a:lnTo>
                  <a:pt x="4117" y="328"/>
                </a:lnTo>
                <a:lnTo>
                  <a:pt x="4117" y="326"/>
                </a:lnTo>
                <a:lnTo>
                  <a:pt x="4118" y="322"/>
                </a:lnTo>
                <a:lnTo>
                  <a:pt x="4119" y="318"/>
                </a:lnTo>
                <a:lnTo>
                  <a:pt x="4119" y="315"/>
                </a:lnTo>
                <a:lnTo>
                  <a:pt x="4120" y="314"/>
                </a:lnTo>
                <a:lnTo>
                  <a:pt x="4120" y="313"/>
                </a:lnTo>
                <a:lnTo>
                  <a:pt x="4121" y="311"/>
                </a:lnTo>
                <a:lnTo>
                  <a:pt x="4122" y="309"/>
                </a:lnTo>
                <a:lnTo>
                  <a:pt x="4123" y="306"/>
                </a:lnTo>
                <a:lnTo>
                  <a:pt x="4123" y="305"/>
                </a:lnTo>
                <a:lnTo>
                  <a:pt x="4123" y="304"/>
                </a:lnTo>
                <a:lnTo>
                  <a:pt x="4123" y="303"/>
                </a:lnTo>
                <a:lnTo>
                  <a:pt x="4124" y="301"/>
                </a:lnTo>
                <a:lnTo>
                  <a:pt x="4124" y="300"/>
                </a:lnTo>
                <a:lnTo>
                  <a:pt x="4124" y="300"/>
                </a:lnTo>
                <a:lnTo>
                  <a:pt x="4125" y="299"/>
                </a:lnTo>
                <a:lnTo>
                  <a:pt x="4125" y="297"/>
                </a:lnTo>
                <a:lnTo>
                  <a:pt x="4126" y="297"/>
                </a:lnTo>
                <a:lnTo>
                  <a:pt x="4127" y="297"/>
                </a:lnTo>
                <a:lnTo>
                  <a:pt x="4128" y="297"/>
                </a:lnTo>
                <a:lnTo>
                  <a:pt x="4129" y="297"/>
                </a:lnTo>
                <a:lnTo>
                  <a:pt x="4129" y="297"/>
                </a:lnTo>
                <a:lnTo>
                  <a:pt x="4129" y="297"/>
                </a:lnTo>
                <a:lnTo>
                  <a:pt x="4130" y="297"/>
                </a:lnTo>
                <a:lnTo>
                  <a:pt x="4131" y="297"/>
                </a:lnTo>
                <a:lnTo>
                  <a:pt x="4132" y="297"/>
                </a:lnTo>
                <a:lnTo>
                  <a:pt x="4133" y="295"/>
                </a:lnTo>
                <a:lnTo>
                  <a:pt x="4134" y="292"/>
                </a:lnTo>
                <a:lnTo>
                  <a:pt x="4134" y="292"/>
                </a:lnTo>
                <a:lnTo>
                  <a:pt x="4134" y="292"/>
                </a:lnTo>
                <a:lnTo>
                  <a:pt x="4135" y="292"/>
                </a:lnTo>
                <a:lnTo>
                  <a:pt x="4136" y="292"/>
                </a:lnTo>
                <a:lnTo>
                  <a:pt x="4138" y="292"/>
                </a:lnTo>
                <a:lnTo>
                  <a:pt x="4139" y="292"/>
                </a:lnTo>
                <a:lnTo>
                  <a:pt x="4139" y="292"/>
                </a:lnTo>
                <a:lnTo>
                  <a:pt x="4140" y="292"/>
                </a:lnTo>
                <a:lnTo>
                  <a:pt x="4141" y="292"/>
                </a:lnTo>
                <a:lnTo>
                  <a:pt x="4141" y="292"/>
                </a:lnTo>
                <a:lnTo>
                  <a:pt x="4142" y="290"/>
                </a:lnTo>
                <a:lnTo>
                  <a:pt x="4143" y="291"/>
                </a:lnTo>
                <a:lnTo>
                  <a:pt x="4144" y="292"/>
                </a:lnTo>
                <a:lnTo>
                  <a:pt x="4144" y="293"/>
                </a:lnTo>
                <a:lnTo>
                  <a:pt x="4144" y="294"/>
                </a:lnTo>
                <a:lnTo>
                  <a:pt x="4145" y="294"/>
                </a:lnTo>
                <a:lnTo>
                  <a:pt x="4146" y="294"/>
                </a:lnTo>
                <a:lnTo>
                  <a:pt x="4146" y="295"/>
                </a:lnTo>
                <a:lnTo>
                  <a:pt x="4147" y="295"/>
                </a:lnTo>
                <a:lnTo>
                  <a:pt x="4147" y="296"/>
                </a:lnTo>
                <a:lnTo>
                  <a:pt x="4147" y="296"/>
                </a:lnTo>
                <a:lnTo>
                  <a:pt x="4147" y="298"/>
                </a:lnTo>
                <a:lnTo>
                  <a:pt x="4148" y="299"/>
                </a:lnTo>
                <a:lnTo>
                  <a:pt x="4149" y="300"/>
                </a:lnTo>
                <a:lnTo>
                  <a:pt x="4150" y="300"/>
                </a:lnTo>
                <a:lnTo>
                  <a:pt x="4150" y="301"/>
                </a:lnTo>
                <a:lnTo>
                  <a:pt x="4150" y="302"/>
                </a:lnTo>
                <a:lnTo>
                  <a:pt x="4151" y="304"/>
                </a:lnTo>
                <a:lnTo>
                  <a:pt x="4152" y="307"/>
                </a:lnTo>
                <a:lnTo>
                  <a:pt x="4153" y="310"/>
                </a:lnTo>
                <a:lnTo>
                  <a:pt x="4153" y="311"/>
                </a:lnTo>
                <a:lnTo>
                  <a:pt x="4153" y="313"/>
                </a:lnTo>
                <a:lnTo>
                  <a:pt x="4154" y="316"/>
                </a:lnTo>
                <a:lnTo>
                  <a:pt x="4155" y="318"/>
                </a:lnTo>
                <a:lnTo>
                  <a:pt x="4155" y="319"/>
                </a:lnTo>
                <a:lnTo>
                  <a:pt x="4155" y="321"/>
                </a:lnTo>
                <a:lnTo>
                  <a:pt x="4155" y="322"/>
                </a:lnTo>
                <a:lnTo>
                  <a:pt x="4156" y="325"/>
                </a:lnTo>
                <a:lnTo>
                  <a:pt x="4157" y="326"/>
                </a:lnTo>
                <a:lnTo>
                  <a:pt x="4157" y="328"/>
                </a:lnTo>
                <a:lnTo>
                  <a:pt x="4158" y="328"/>
                </a:lnTo>
                <a:lnTo>
                  <a:pt x="4158" y="330"/>
                </a:lnTo>
                <a:lnTo>
                  <a:pt x="4159" y="331"/>
                </a:lnTo>
                <a:lnTo>
                  <a:pt x="4159" y="333"/>
                </a:lnTo>
                <a:lnTo>
                  <a:pt x="4159" y="333"/>
                </a:lnTo>
                <a:lnTo>
                  <a:pt x="4160" y="335"/>
                </a:lnTo>
                <a:lnTo>
                  <a:pt x="4160" y="336"/>
                </a:lnTo>
                <a:lnTo>
                  <a:pt x="4161" y="338"/>
                </a:lnTo>
                <a:lnTo>
                  <a:pt x="4162" y="340"/>
                </a:lnTo>
                <a:lnTo>
                  <a:pt x="4163" y="341"/>
                </a:lnTo>
                <a:lnTo>
                  <a:pt x="4163" y="341"/>
                </a:lnTo>
                <a:lnTo>
                  <a:pt x="4164" y="342"/>
                </a:lnTo>
                <a:lnTo>
                  <a:pt x="4164" y="343"/>
                </a:lnTo>
                <a:lnTo>
                  <a:pt x="4165" y="345"/>
                </a:lnTo>
                <a:lnTo>
                  <a:pt x="4165" y="346"/>
                </a:lnTo>
                <a:lnTo>
                  <a:pt x="4165" y="346"/>
                </a:lnTo>
                <a:lnTo>
                  <a:pt x="4166" y="346"/>
                </a:lnTo>
                <a:lnTo>
                  <a:pt x="4167" y="346"/>
                </a:lnTo>
                <a:lnTo>
                  <a:pt x="4168" y="346"/>
                </a:lnTo>
                <a:lnTo>
                  <a:pt x="4168" y="347"/>
                </a:lnTo>
                <a:lnTo>
                  <a:pt x="4169" y="347"/>
                </a:lnTo>
                <a:lnTo>
                  <a:pt x="4169" y="345"/>
                </a:lnTo>
                <a:lnTo>
                  <a:pt x="4170" y="344"/>
                </a:lnTo>
                <a:lnTo>
                  <a:pt x="4170" y="341"/>
                </a:lnTo>
                <a:lnTo>
                  <a:pt x="4170" y="341"/>
                </a:lnTo>
                <a:lnTo>
                  <a:pt x="4171" y="339"/>
                </a:lnTo>
                <a:lnTo>
                  <a:pt x="4171" y="336"/>
                </a:lnTo>
                <a:lnTo>
                  <a:pt x="4171" y="336"/>
                </a:lnTo>
                <a:lnTo>
                  <a:pt x="4172" y="333"/>
                </a:lnTo>
                <a:lnTo>
                  <a:pt x="4172" y="332"/>
                </a:lnTo>
                <a:lnTo>
                  <a:pt x="4173" y="330"/>
                </a:lnTo>
                <a:lnTo>
                  <a:pt x="4174" y="327"/>
                </a:lnTo>
                <a:lnTo>
                  <a:pt x="4175" y="325"/>
                </a:lnTo>
                <a:lnTo>
                  <a:pt x="4175" y="324"/>
                </a:lnTo>
                <a:lnTo>
                  <a:pt x="4175" y="321"/>
                </a:lnTo>
                <a:lnTo>
                  <a:pt x="4175" y="321"/>
                </a:lnTo>
                <a:lnTo>
                  <a:pt x="4176" y="318"/>
                </a:lnTo>
                <a:lnTo>
                  <a:pt x="4176" y="317"/>
                </a:lnTo>
                <a:lnTo>
                  <a:pt x="4177" y="315"/>
                </a:lnTo>
                <a:lnTo>
                  <a:pt x="4177" y="312"/>
                </a:lnTo>
                <a:lnTo>
                  <a:pt x="4178" y="311"/>
                </a:lnTo>
                <a:lnTo>
                  <a:pt x="4178" y="309"/>
                </a:lnTo>
                <a:lnTo>
                  <a:pt x="4179" y="308"/>
                </a:lnTo>
                <a:lnTo>
                  <a:pt x="4179" y="305"/>
                </a:lnTo>
                <a:lnTo>
                  <a:pt x="4180" y="305"/>
                </a:lnTo>
                <a:lnTo>
                  <a:pt x="4180" y="302"/>
                </a:lnTo>
                <a:lnTo>
                  <a:pt x="4181" y="301"/>
                </a:lnTo>
                <a:lnTo>
                  <a:pt x="4181" y="299"/>
                </a:lnTo>
                <a:lnTo>
                  <a:pt x="4182" y="295"/>
                </a:lnTo>
                <a:lnTo>
                  <a:pt x="4182" y="295"/>
                </a:lnTo>
                <a:lnTo>
                  <a:pt x="4183" y="292"/>
                </a:lnTo>
                <a:lnTo>
                  <a:pt x="4183" y="291"/>
                </a:lnTo>
                <a:lnTo>
                  <a:pt x="4183" y="289"/>
                </a:lnTo>
                <a:lnTo>
                  <a:pt x="4183" y="288"/>
                </a:lnTo>
                <a:lnTo>
                  <a:pt x="4184" y="286"/>
                </a:lnTo>
                <a:lnTo>
                  <a:pt x="4184" y="285"/>
                </a:lnTo>
                <a:lnTo>
                  <a:pt x="4185" y="282"/>
                </a:lnTo>
                <a:lnTo>
                  <a:pt x="4185" y="281"/>
                </a:lnTo>
                <a:lnTo>
                  <a:pt x="4186" y="279"/>
                </a:lnTo>
                <a:lnTo>
                  <a:pt x="4186" y="278"/>
                </a:lnTo>
                <a:lnTo>
                  <a:pt x="4186" y="277"/>
                </a:lnTo>
                <a:lnTo>
                  <a:pt x="4187" y="277"/>
                </a:lnTo>
                <a:lnTo>
                  <a:pt x="4188" y="277"/>
                </a:lnTo>
                <a:lnTo>
                  <a:pt x="4189" y="277"/>
                </a:lnTo>
                <a:lnTo>
                  <a:pt x="4189" y="277"/>
                </a:lnTo>
                <a:lnTo>
                  <a:pt x="4190" y="277"/>
                </a:lnTo>
                <a:lnTo>
                  <a:pt x="4191" y="277"/>
                </a:lnTo>
                <a:lnTo>
                  <a:pt x="4191" y="277"/>
                </a:lnTo>
                <a:lnTo>
                  <a:pt x="4191" y="276"/>
                </a:lnTo>
                <a:lnTo>
                  <a:pt x="4192" y="278"/>
                </a:lnTo>
                <a:lnTo>
                  <a:pt x="4192" y="279"/>
                </a:lnTo>
                <a:lnTo>
                  <a:pt x="4193" y="280"/>
                </a:lnTo>
                <a:lnTo>
                  <a:pt x="4193" y="280"/>
                </a:lnTo>
                <a:lnTo>
                  <a:pt x="4194" y="281"/>
                </a:lnTo>
                <a:lnTo>
                  <a:pt x="4194" y="282"/>
                </a:lnTo>
                <a:lnTo>
                  <a:pt x="4195" y="285"/>
                </a:lnTo>
                <a:lnTo>
                  <a:pt x="4196" y="287"/>
                </a:lnTo>
                <a:lnTo>
                  <a:pt x="4196" y="289"/>
                </a:lnTo>
                <a:lnTo>
                  <a:pt x="4196" y="290"/>
                </a:lnTo>
                <a:lnTo>
                  <a:pt x="4197" y="294"/>
                </a:lnTo>
                <a:lnTo>
                  <a:pt x="4197" y="295"/>
                </a:lnTo>
                <a:lnTo>
                  <a:pt x="4198" y="297"/>
                </a:lnTo>
                <a:lnTo>
                  <a:pt x="4198" y="298"/>
                </a:lnTo>
                <a:lnTo>
                  <a:pt x="4199" y="300"/>
                </a:lnTo>
                <a:lnTo>
                  <a:pt x="4199" y="301"/>
                </a:lnTo>
                <a:lnTo>
                  <a:pt x="4200" y="305"/>
                </a:lnTo>
                <a:lnTo>
                  <a:pt x="4201" y="305"/>
                </a:lnTo>
                <a:lnTo>
                  <a:pt x="4201" y="309"/>
                </a:lnTo>
                <a:lnTo>
                  <a:pt x="4201" y="310"/>
                </a:lnTo>
                <a:lnTo>
                  <a:pt x="4201" y="312"/>
                </a:lnTo>
                <a:lnTo>
                  <a:pt x="4201" y="313"/>
                </a:lnTo>
                <a:lnTo>
                  <a:pt x="4202" y="316"/>
                </a:lnTo>
                <a:lnTo>
                  <a:pt x="4202" y="316"/>
                </a:lnTo>
                <a:lnTo>
                  <a:pt x="4203" y="321"/>
                </a:lnTo>
                <a:lnTo>
                  <a:pt x="4203" y="321"/>
                </a:lnTo>
                <a:lnTo>
                  <a:pt x="4204" y="325"/>
                </a:lnTo>
                <a:lnTo>
                  <a:pt x="4205" y="328"/>
                </a:lnTo>
                <a:lnTo>
                  <a:pt x="4205" y="328"/>
                </a:lnTo>
                <a:lnTo>
                  <a:pt x="4206" y="331"/>
                </a:lnTo>
                <a:lnTo>
                  <a:pt x="4206" y="332"/>
                </a:lnTo>
                <a:lnTo>
                  <a:pt x="4206" y="336"/>
                </a:lnTo>
                <a:lnTo>
                  <a:pt x="4206" y="336"/>
                </a:lnTo>
                <a:lnTo>
                  <a:pt x="4207" y="341"/>
                </a:lnTo>
                <a:lnTo>
                  <a:pt x="4207" y="341"/>
                </a:lnTo>
                <a:lnTo>
                  <a:pt x="4207" y="344"/>
                </a:lnTo>
                <a:lnTo>
                  <a:pt x="4207" y="345"/>
                </a:lnTo>
                <a:lnTo>
                  <a:pt x="4208" y="348"/>
                </a:lnTo>
                <a:lnTo>
                  <a:pt x="4208" y="349"/>
                </a:lnTo>
                <a:lnTo>
                  <a:pt x="4209" y="351"/>
                </a:lnTo>
                <a:lnTo>
                  <a:pt x="4210" y="351"/>
                </a:lnTo>
                <a:lnTo>
                  <a:pt x="4211" y="351"/>
                </a:lnTo>
                <a:lnTo>
                  <a:pt x="4211" y="351"/>
                </a:lnTo>
                <a:lnTo>
                  <a:pt x="4211" y="352"/>
                </a:lnTo>
                <a:lnTo>
                  <a:pt x="4212" y="352"/>
                </a:lnTo>
                <a:lnTo>
                  <a:pt x="4213" y="352"/>
                </a:lnTo>
                <a:lnTo>
                  <a:pt x="4213" y="352"/>
                </a:lnTo>
                <a:lnTo>
                  <a:pt x="4214" y="354"/>
                </a:lnTo>
                <a:lnTo>
                  <a:pt x="4214" y="355"/>
                </a:lnTo>
                <a:lnTo>
                  <a:pt x="4215" y="356"/>
                </a:lnTo>
                <a:lnTo>
                  <a:pt x="4216" y="358"/>
                </a:lnTo>
                <a:lnTo>
                  <a:pt x="4217" y="361"/>
                </a:lnTo>
                <a:lnTo>
                  <a:pt x="4217" y="363"/>
                </a:lnTo>
                <a:lnTo>
                  <a:pt x="4218" y="366"/>
                </a:lnTo>
                <a:lnTo>
                  <a:pt x="4218" y="367"/>
                </a:lnTo>
                <a:lnTo>
                  <a:pt x="4219" y="369"/>
                </a:lnTo>
                <a:lnTo>
                  <a:pt x="4220" y="369"/>
                </a:lnTo>
                <a:lnTo>
                  <a:pt x="4220" y="369"/>
                </a:lnTo>
                <a:lnTo>
                  <a:pt x="4220" y="368"/>
                </a:lnTo>
                <a:lnTo>
                  <a:pt x="4220" y="365"/>
                </a:lnTo>
                <a:lnTo>
                  <a:pt x="4221" y="365"/>
                </a:lnTo>
                <a:lnTo>
                  <a:pt x="4221" y="361"/>
                </a:lnTo>
                <a:lnTo>
                  <a:pt x="4222" y="357"/>
                </a:lnTo>
                <a:lnTo>
                  <a:pt x="4222" y="356"/>
                </a:lnTo>
                <a:lnTo>
                  <a:pt x="4222" y="353"/>
                </a:lnTo>
                <a:lnTo>
                  <a:pt x="4223" y="352"/>
                </a:lnTo>
                <a:lnTo>
                  <a:pt x="4224" y="349"/>
                </a:lnTo>
                <a:lnTo>
                  <a:pt x="4224" y="348"/>
                </a:lnTo>
                <a:lnTo>
                  <a:pt x="4225" y="345"/>
                </a:lnTo>
                <a:lnTo>
                  <a:pt x="4225" y="344"/>
                </a:lnTo>
                <a:lnTo>
                  <a:pt x="4226" y="341"/>
                </a:lnTo>
                <a:lnTo>
                  <a:pt x="4226" y="340"/>
                </a:lnTo>
                <a:lnTo>
                  <a:pt x="4226" y="0"/>
                </a:lnTo>
                <a:lnTo>
                  <a:pt x="4227" y="0"/>
                </a:lnTo>
                <a:lnTo>
                  <a:pt x="4227" y="0"/>
                </a:lnTo>
                <a:lnTo>
                  <a:pt x="4228" y="0"/>
                </a:lnTo>
                <a:lnTo>
                  <a:pt x="4229" y="0"/>
                </a:lnTo>
                <a:lnTo>
                  <a:pt x="4230" y="0"/>
                </a:lnTo>
                <a:lnTo>
                  <a:pt x="4231" y="0"/>
                </a:lnTo>
                <a:lnTo>
                  <a:pt x="4232" y="0"/>
                </a:lnTo>
                <a:lnTo>
                  <a:pt x="4232" y="0"/>
                </a:lnTo>
                <a:lnTo>
                  <a:pt x="4232" y="0"/>
                </a:lnTo>
                <a:lnTo>
                  <a:pt x="4233" y="0"/>
                </a:lnTo>
                <a:lnTo>
                  <a:pt x="4234" y="0"/>
                </a:lnTo>
                <a:lnTo>
                  <a:pt x="4235" y="0"/>
                </a:lnTo>
                <a:lnTo>
                  <a:pt x="4236" y="0"/>
                </a:lnTo>
                <a:lnTo>
                  <a:pt x="4237" y="0"/>
                </a:lnTo>
                <a:lnTo>
                  <a:pt x="4237" y="0"/>
                </a:lnTo>
                <a:lnTo>
                  <a:pt x="4237" y="0"/>
                </a:lnTo>
                <a:lnTo>
                  <a:pt x="4238" y="0"/>
                </a:lnTo>
                <a:lnTo>
                  <a:pt x="4239" y="0"/>
                </a:lnTo>
                <a:lnTo>
                  <a:pt x="4240" y="0"/>
                </a:lnTo>
                <a:lnTo>
                  <a:pt x="4241" y="0"/>
                </a:lnTo>
                <a:lnTo>
                  <a:pt x="4242" y="0"/>
                </a:lnTo>
                <a:lnTo>
                  <a:pt x="4242" y="0"/>
                </a:lnTo>
                <a:lnTo>
                  <a:pt x="4243" y="0"/>
                </a:lnTo>
                <a:lnTo>
                  <a:pt x="4244" y="0"/>
                </a:lnTo>
                <a:lnTo>
                  <a:pt x="4244" y="0"/>
                </a:lnTo>
                <a:lnTo>
                  <a:pt x="4245" y="0"/>
                </a:lnTo>
                <a:lnTo>
                  <a:pt x="4246" y="0"/>
                </a:lnTo>
                <a:lnTo>
                  <a:pt x="4247" y="0"/>
                </a:lnTo>
                <a:lnTo>
                  <a:pt x="4247" y="0"/>
                </a:lnTo>
                <a:lnTo>
                  <a:pt x="4248" y="0"/>
                </a:lnTo>
                <a:lnTo>
                  <a:pt x="4249" y="0"/>
                </a:lnTo>
                <a:lnTo>
                  <a:pt x="4250" y="0"/>
                </a:lnTo>
                <a:lnTo>
                  <a:pt x="4250" y="0"/>
                </a:lnTo>
                <a:lnTo>
                  <a:pt x="4251" y="0"/>
                </a:lnTo>
                <a:lnTo>
                  <a:pt x="4252" y="0"/>
                </a:lnTo>
                <a:lnTo>
                  <a:pt x="4253" y="0"/>
                </a:lnTo>
                <a:lnTo>
                  <a:pt x="4253" y="0"/>
                </a:lnTo>
                <a:lnTo>
                  <a:pt x="4254" y="0"/>
                </a:lnTo>
                <a:lnTo>
                  <a:pt x="4255" y="0"/>
                </a:lnTo>
                <a:lnTo>
                  <a:pt x="4256" y="0"/>
                </a:lnTo>
                <a:lnTo>
                  <a:pt x="4256" y="0"/>
                </a:lnTo>
                <a:lnTo>
                  <a:pt x="4257" y="0"/>
                </a:lnTo>
                <a:lnTo>
                  <a:pt x="4258" y="0"/>
                </a:lnTo>
                <a:lnTo>
                  <a:pt x="4258" y="0"/>
                </a:lnTo>
                <a:lnTo>
                  <a:pt x="4259" y="0"/>
                </a:lnTo>
                <a:lnTo>
                  <a:pt x="4260" y="0"/>
                </a:lnTo>
                <a:lnTo>
                  <a:pt x="4261" y="0"/>
                </a:lnTo>
                <a:lnTo>
                  <a:pt x="4262" y="0"/>
                </a:lnTo>
                <a:lnTo>
                  <a:pt x="4262" y="0"/>
                </a:lnTo>
                <a:lnTo>
                  <a:pt x="4263" y="0"/>
                </a:lnTo>
                <a:lnTo>
                  <a:pt x="4263" y="0"/>
                </a:lnTo>
                <a:lnTo>
                  <a:pt x="4264" y="0"/>
                </a:lnTo>
                <a:lnTo>
                  <a:pt x="4265" y="0"/>
                </a:lnTo>
                <a:lnTo>
                  <a:pt x="4266" y="0"/>
                </a:lnTo>
                <a:lnTo>
                  <a:pt x="4267" y="0"/>
                </a:lnTo>
                <a:lnTo>
                  <a:pt x="4268" y="0"/>
                </a:lnTo>
                <a:lnTo>
                  <a:pt x="4268" y="0"/>
                </a:lnTo>
                <a:lnTo>
                  <a:pt x="4268" y="0"/>
                </a:lnTo>
                <a:lnTo>
                  <a:pt x="4269" y="0"/>
                </a:lnTo>
                <a:lnTo>
                  <a:pt x="4270" y="0"/>
                </a:lnTo>
                <a:lnTo>
                  <a:pt x="4271" y="0"/>
                </a:lnTo>
                <a:lnTo>
                  <a:pt x="4272" y="0"/>
                </a:lnTo>
                <a:lnTo>
                  <a:pt x="4273" y="0"/>
                </a:lnTo>
                <a:lnTo>
                  <a:pt x="4273" y="0"/>
                </a:lnTo>
                <a:lnTo>
                  <a:pt x="4274" y="0"/>
                </a:lnTo>
                <a:lnTo>
                  <a:pt x="4274" y="0"/>
                </a:lnTo>
                <a:lnTo>
                  <a:pt x="4275" y="0"/>
                </a:lnTo>
                <a:lnTo>
                  <a:pt x="4276" y="0"/>
                </a:lnTo>
                <a:lnTo>
                  <a:pt x="4277" y="0"/>
                </a:lnTo>
                <a:lnTo>
                  <a:pt x="4278" y="0"/>
                </a:lnTo>
                <a:lnTo>
                  <a:pt x="4278" y="0"/>
                </a:lnTo>
                <a:lnTo>
                  <a:pt x="4279" y="0"/>
                </a:lnTo>
                <a:lnTo>
                  <a:pt x="4280" y="0"/>
                </a:lnTo>
                <a:lnTo>
                  <a:pt x="4280" y="0"/>
                </a:lnTo>
                <a:lnTo>
                  <a:pt x="4281" y="0"/>
                </a:lnTo>
                <a:lnTo>
                  <a:pt x="4282" y="0"/>
                </a:lnTo>
                <a:lnTo>
                  <a:pt x="4283" y="0"/>
                </a:lnTo>
                <a:lnTo>
                  <a:pt x="4283" y="0"/>
                </a:lnTo>
                <a:lnTo>
                  <a:pt x="4284" y="0"/>
                </a:lnTo>
                <a:lnTo>
                  <a:pt x="4285" y="0"/>
                </a:lnTo>
                <a:lnTo>
                  <a:pt x="4286" y="0"/>
                </a:lnTo>
                <a:lnTo>
                  <a:pt x="4286" y="0"/>
                </a:lnTo>
                <a:lnTo>
                  <a:pt x="4287" y="0"/>
                </a:lnTo>
                <a:lnTo>
                  <a:pt x="4288" y="0"/>
                </a:lnTo>
                <a:lnTo>
                  <a:pt x="4289" y="0"/>
                </a:lnTo>
                <a:lnTo>
                  <a:pt x="4289" y="0"/>
                </a:lnTo>
                <a:lnTo>
                  <a:pt x="4290" y="0"/>
                </a:lnTo>
                <a:lnTo>
                  <a:pt x="4291" y="0"/>
                </a:lnTo>
                <a:lnTo>
                  <a:pt x="4292" y="0"/>
                </a:lnTo>
                <a:lnTo>
                  <a:pt x="4292" y="0"/>
                </a:lnTo>
                <a:lnTo>
                  <a:pt x="4293" y="0"/>
                </a:lnTo>
                <a:lnTo>
                  <a:pt x="4294" y="0"/>
                </a:lnTo>
                <a:lnTo>
                  <a:pt x="4294" y="0"/>
                </a:lnTo>
                <a:lnTo>
                  <a:pt x="4295" y="0"/>
                </a:lnTo>
                <a:lnTo>
                  <a:pt x="4296" y="0"/>
                </a:lnTo>
                <a:lnTo>
                  <a:pt x="4297" y="0"/>
                </a:lnTo>
                <a:lnTo>
                  <a:pt x="4298" y="0"/>
                </a:lnTo>
                <a:lnTo>
                  <a:pt x="4299" y="0"/>
                </a:lnTo>
                <a:lnTo>
                  <a:pt x="4299" y="0"/>
                </a:lnTo>
                <a:lnTo>
                  <a:pt x="4299" y="0"/>
                </a:lnTo>
                <a:lnTo>
                  <a:pt x="4300" y="0"/>
                </a:lnTo>
                <a:lnTo>
                  <a:pt x="4301" y="0"/>
                </a:lnTo>
                <a:lnTo>
                  <a:pt x="4302" y="0"/>
                </a:lnTo>
                <a:lnTo>
                  <a:pt x="4303" y="0"/>
                </a:lnTo>
                <a:lnTo>
                  <a:pt x="4304" y="0"/>
                </a:lnTo>
                <a:lnTo>
                  <a:pt x="4304" y="0"/>
                </a:lnTo>
                <a:lnTo>
                  <a:pt x="4304" y="0"/>
                </a:lnTo>
                <a:lnTo>
                  <a:pt x="4305" y="0"/>
                </a:lnTo>
                <a:lnTo>
                  <a:pt x="4306" y="0"/>
                </a:lnTo>
                <a:lnTo>
                  <a:pt x="4307" y="0"/>
                </a:lnTo>
                <a:lnTo>
                  <a:pt x="4308" y="0"/>
                </a:lnTo>
                <a:lnTo>
                  <a:pt x="4309" y="0"/>
                </a:lnTo>
                <a:lnTo>
                  <a:pt x="4309" y="0"/>
                </a:lnTo>
                <a:lnTo>
                  <a:pt x="4310" y="0"/>
                </a:lnTo>
                <a:lnTo>
                  <a:pt x="4310" y="0"/>
                </a:lnTo>
                <a:lnTo>
                  <a:pt x="4311" y="0"/>
                </a:lnTo>
                <a:lnTo>
                  <a:pt x="4312" y="0"/>
                </a:lnTo>
                <a:lnTo>
                  <a:pt x="4313" y="0"/>
                </a:lnTo>
                <a:lnTo>
                  <a:pt x="4314" y="0"/>
                </a:lnTo>
                <a:lnTo>
                  <a:pt x="4314" y="0"/>
                </a:lnTo>
                <a:lnTo>
                  <a:pt x="4315" y="0"/>
                </a:lnTo>
                <a:lnTo>
                  <a:pt x="4316" y="0"/>
                </a:lnTo>
                <a:lnTo>
                  <a:pt x="4316" y="0"/>
                </a:lnTo>
                <a:lnTo>
                  <a:pt x="4317" y="0"/>
                </a:lnTo>
                <a:lnTo>
                  <a:pt x="4318" y="0"/>
                </a:lnTo>
                <a:lnTo>
                  <a:pt x="4319" y="0"/>
                </a:lnTo>
                <a:lnTo>
                  <a:pt x="4319" y="0"/>
                </a:lnTo>
                <a:lnTo>
                  <a:pt x="4320" y="0"/>
                </a:lnTo>
                <a:lnTo>
                  <a:pt x="4321" y="0"/>
                </a:lnTo>
                <a:lnTo>
                  <a:pt x="4322" y="0"/>
                </a:lnTo>
                <a:lnTo>
                  <a:pt x="4323" y="0"/>
                </a:lnTo>
                <a:lnTo>
                  <a:pt x="4323" y="0"/>
                </a:lnTo>
                <a:lnTo>
                  <a:pt x="4324" y="0"/>
                </a:lnTo>
                <a:lnTo>
                  <a:pt x="4325" y="0"/>
                </a:lnTo>
                <a:lnTo>
                  <a:pt x="4325" y="0"/>
                </a:lnTo>
                <a:lnTo>
                  <a:pt x="4326" y="0"/>
                </a:lnTo>
                <a:lnTo>
                  <a:pt x="4327" y="0"/>
                </a:lnTo>
                <a:lnTo>
                  <a:pt x="4328" y="0"/>
                </a:lnTo>
                <a:lnTo>
                  <a:pt x="4329" y="0"/>
                </a:lnTo>
                <a:lnTo>
                  <a:pt x="4329" y="0"/>
                </a:lnTo>
                <a:lnTo>
                  <a:pt x="4330" y="0"/>
                </a:lnTo>
                <a:lnTo>
                  <a:pt x="4330" y="0"/>
                </a:lnTo>
                <a:lnTo>
                  <a:pt x="4331" y="0"/>
                </a:lnTo>
                <a:lnTo>
                  <a:pt x="4332" y="0"/>
                </a:lnTo>
                <a:lnTo>
                  <a:pt x="4333" y="0"/>
                </a:lnTo>
                <a:lnTo>
                  <a:pt x="4334" y="0"/>
                </a:lnTo>
                <a:lnTo>
                  <a:pt x="4335" y="0"/>
                </a:lnTo>
                <a:lnTo>
                  <a:pt x="4335" y="0"/>
                </a:lnTo>
                <a:lnTo>
                  <a:pt x="4335" y="0"/>
                </a:lnTo>
                <a:lnTo>
                  <a:pt x="4336" y="0"/>
                </a:lnTo>
                <a:lnTo>
                  <a:pt x="4337" y="0"/>
                </a:lnTo>
                <a:lnTo>
                  <a:pt x="4338" y="0"/>
                </a:lnTo>
                <a:lnTo>
                  <a:pt x="4339" y="0"/>
                </a:lnTo>
                <a:lnTo>
                  <a:pt x="4340" y="0"/>
                </a:lnTo>
                <a:lnTo>
                  <a:pt x="4340" y="0"/>
                </a:lnTo>
                <a:lnTo>
                  <a:pt x="4340" y="0"/>
                </a:lnTo>
              </a:path>
            </a:pathLst>
          </a:custGeom>
          <a:noFill/>
          <a:ln w="20638" cap="flat">
            <a:solidFill>
              <a:srgbClr val="4DBEEE"/>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1" name="Freeform 60">
            <a:extLst>
              <a:ext uri="{FF2B5EF4-FFF2-40B4-BE49-F238E27FC236}">
                <a16:creationId xmlns:a16="http://schemas.microsoft.com/office/drawing/2014/main" id="{84B51415-5144-4573-AF76-5D427911920A}"/>
              </a:ext>
            </a:extLst>
          </p:cNvPr>
          <p:cNvSpPr>
            <a:spLocks/>
          </p:cNvSpPr>
          <p:nvPr/>
        </p:nvSpPr>
        <p:spPr bwMode="auto">
          <a:xfrm>
            <a:off x="447675" y="3048000"/>
            <a:ext cx="6889750" cy="1020762"/>
          </a:xfrm>
          <a:custGeom>
            <a:avLst/>
            <a:gdLst>
              <a:gd name="T0" fmla="*/ 79 w 4340"/>
              <a:gd name="T1" fmla="*/ 0 h 643"/>
              <a:gd name="T2" fmla="*/ 153 w 4340"/>
              <a:gd name="T3" fmla="*/ 181 h 643"/>
              <a:gd name="T4" fmla="*/ 213 w 4340"/>
              <a:gd name="T5" fmla="*/ 162 h 643"/>
              <a:gd name="T6" fmla="*/ 278 w 4340"/>
              <a:gd name="T7" fmla="*/ 156 h 643"/>
              <a:gd name="T8" fmla="*/ 347 w 4340"/>
              <a:gd name="T9" fmla="*/ 120 h 643"/>
              <a:gd name="T10" fmla="*/ 404 w 4340"/>
              <a:gd name="T11" fmla="*/ 214 h 643"/>
              <a:gd name="T12" fmla="*/ 467 w 4340"/>
              <a:gd name="T13" fmla="*/ 203 h 643"/>
              <a:gd name="T14" fmla="*/ 532 w 4340"/>
              <a:gd name="T15" fmla="*/ 271 h 643"/>
              <a:gd name="T16" fmla="*/ 593 w 4340"/>
              <a:gd name="T17" fmla="*/ 343 h 643"/>
              <a:gd name="T18" fmla="*/ 652 w 4340"/>
              <a:gd name="T19" fmla="*/ 363 h 643"/>
              <a:gd name="T20" fmla="*/ 719 w 4340"/>
              <a:gd name="T21" fmla="*/ 360 h 643"/>
              <a:gd name="T22" fmla="*/ 789 w 4340"/>
              <a:gd name="T23" fmla="*/ 387 h 643"/>
              <a:gd name="T24" fmla="*/ 863 w 4340"/>
              <a:gd name="T25" fmla="*/ 362 h 643"/>
              <a:gd name="T26" fmla="*/ 935 w 4340"/>
              <a:gd name="T27" fmla="*/ 352 h 643"/>
              <a:gd name="T28" fmla="*/ 1006 w 4340"/>
              <a:gd name="T29" fmla="*/ 338 h 643"/>
              <a:gd name="T30" fmla="*/ 1082 w 4340"/>
              <a:gd name="T31" fmla="*/ 314 h 643"/>
              <a:gd name="T32" fmla="*/ 1151 w 4340"/>
              <a:gd name="T33" fmla="*/ 283 h 643"/>
              <a:gd name="T34" fmla="*/ 1223 w 4340"/>
              <a:gd name="T35" fmla="*/ 260 h 643"/>
              <a:gd name="T36" fmla="*/ 1290 w 4340"/>
              <a:gd name="T37" fmla="*/ 280 h 643"/>
              <a:gd name="T38" fmla="*/ 1358 w 4340"/>
              <a:gd name="T39" fmla="*/ 283 h 643"/>
              <a:gd name="T40" fmla="*/ 1431 w 4340"/>
              <a:gd name="T41" fmla="*/ 300 h 643"/>
              <a:gd name="T42" fmla="*/ 1499 w 4340"/>
              <a:gd name="T43" fmla="*/ 322 h 643"/>
              <a:gd name="T44" fmla="*/ 1573 w 4340"/>
              <a:gd name="T45" fmla="*/ 310 h 643"/>
              <a:gd name="T46" fmla="*/ 1643 w 4340"/>
              <a:gd name="T47" fmla="*/ 355 h 643"/>
              <a:gd name="T48" fmla="*/ 1710 w 4340"/>
              <a:gd name="T49" fmla="*/ 357 h 643"/>
              <a:gd name="T50" fmla="*/ 1776 w 4340"/>
              <a:gd name="T51" fmla="*/ 399 h 643"/>
              <a:gd name="T52" fmla="*/ 1842 w 4340"/>
              <a:gd name="T53" fmla="*/ 435 h 643"/>
              <a:gd name="T54" fmla="*/ 1913 w 4340"/>
              <a:gd name="T55" fmla="*/ 460 h 643"/>
              <a:gd name="T56" fmla="*/ 1980 w 4340"/>
              <a:gd name="T57" fmla="*/ 504 h 643"/>
              <a:gd name="T58" fmla="*/ 2049 w 4340"/>
              <a:gd name="T59" fmla="*/ 492 h 643"/>
              <a:gd name="T60" fmla="*/ 2125 w 4340"/>
              <a:gd name="T61" fmla="*/ 506 h 643"/>
              <a:gd name="T62" fmla="*/ 2199 w 4340"/>
              <a:gd name="T63" fmla="*/ 499 h 643"/>
              <a:gd name="T64" fmla="*/ 2270 w 4340"/>
              <a:gd name="T65" fmla="*/ 486 h 643"/>
              <a:gd name="T66" fmla="*/ 2341 w 4340"/>
              <a:gd name="T67" fmla="*/ 525 h 643"/>
              <a:gd name="T68" fmla="*/ 2412 w 4340"/>
              <a:gd name="T69" fmla="*/ 557 h 643"/>
              <a:gd name="T70" fmla="*/ 2481 w 4340"/>
              <a:gd name="T71" fmla="*/ 579 h 643"/>
              <a:gd name="T72" fmla="*/ 2552 w 4340"/>
              <a:gd name="T73" fmla="*/ 583 h 643"/>
              <a:gd name="T74" fmla="*/ 2621 w 4340"/>
              <a:gd name="T75" fmla="*/ 593 h 643"/>
              <a:gd name="T76" fmla="*/ 2689 w 4340"/>
              <a:gd name="T77" fmla="*/ 629 h 643"/>
              <a:gd name="T78" fmla="*/ 2764 w 4340"/>
              <a:gd name="T79" fmla="*/ 634 h 643"/>
              <a:gd name="T80" fmla="*/ 2838 w 4340"/>
              <a:gd name="T81" fmla="*/ 621 h 643"/>
              <a:gd name="T82" fmla="*/ 2912 w 4340"/>
              <a:gd name="T83" fmla="*/ 620 h 643"/>
              <a:gd name="T84" fmla="*/ 2982 w 4340"/>
              <a:gd name="T85" fmla="*/ 590 h 643"/>
              <a:gd name="T86" fmla="*/ 3048 w 4340"/>
              <a:gd name="T87" fmla="*/ 573 h 643"/>
              <a:gd name="T88" fmla="*/ 3118 w 4340"/>
              <a:gd name="T89" fmla="*/ 547 h 643"/>
              <a:gd name="T90" fmla="*/ 3192 w 4340"/>
              <a:gd name="T91" fmla="*/ 537 h 643"/>
              <a:gd name="T92" fmla="*/ 3259 w 4340"/>
              <a:gd name="T93" fmla="*/ 527 h 643"/>
              <a:gd name="T94" fmla="*/ 3323 w 4340"/>
              <a:gd name="T95" fmla="*/ 460 h 643"/>
              <a:gd name="T96" fmla="*/ 3389 w 4340"/>
              <a:gd name="T97" fmla="*/ 434 h 643"/>
              <a:gd name="T98" fmla="*/ 3455 w 4340"/>
              <a:gd name="T99" fmla="*/ 378 h 643"/>
              <a:gd name="T100" fmla="*/ 3522 w 4340"/>
              <a:gd name="T101" fmla="*/ 407 h 643"/>
              <a:gd name="T102" fmla="*/ 3590 w 4340"/>
              <a:gd name="T103" fmla="*/ 460 h 643"/>
              <a:gd name="T104" fmla="*/ 3658 w 4340"/>
              <a:gd name="T105" fmla="*/ 419 h 643"/>
              <a:gd name="T106" fmla="*/ 3717 w 4340"/>
              <a:gd name="T107" fmla="*/ 389 h 643"/>
              <a:gd name="T108" fmla="*/ 3779 w 4340"/>
              <a:gd name="T109" fmla="*/ 416 h 643"/>
              <a:gd name="T110" fmla="*/ 3840 w 4340"/>
              <a:gd name="T111" fmla="*/ 422 h 643"/>
              <a:gd name="T112" fmla="*/ 3908 w 4340"/>
              <a:gd name="T113" fmla="*/ 475 h 643"/>
              <a:gd name="T114" fmla="*/ 3970 w 4340"/>
              <a:gd name="T115" fmla="*/ 475 h 643"/>
              <a:gd name="T116" fmla="*/ 4031 w 4340"/>
              <a:gd name="T117" fmla="*/ 479 h 643"/>
              <a:gd name="T118" fmla="*/ 4088 w 4340"/>
              <a:gd name="T119" fmla="*/ 448 h 643"/>
              <a:gd name="T120" fmla="*/ 4141 w 4340"/>
              <a:gd name="T121" fmla="*/ 278 h 643"/>
              <a:gd name="T122" fmla="*/ 4194 w 4340"/>
              <a:gd name="T123" fmla="*/ 236 h 643"/>
              <a:gd name="T124" fmla="*/ 4263 w 4340"/>
              <a:gd name="T125" fmla="*/ 0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40" h="643">
                <a:moveTo>
                  <a:pt x="0" y="0"/>
                </a:moveTo>
                <a:lnTo>
                  <a:pt x="1" y="0"/>
                </a:lnTo>
                <a:lnTo>
                  <a:pt x="2" y="0"/>
                </a:lnTo>
                <a:lnTo>
                  <a:pt x="2" y="0"/>
                </a:lnTo>
                <a:lnTo>
                  <a:pt x="3" y="0"/>
                </a:lnTo>
                <a:lnTo>
                  <a:pt x="4" y="0"/>
                </a:lnTo>
                <a:lnTo>
                  <a:pt x="5" y="0"/>
                </a:lnTo>
                <a:lnTo>
                  <a:pt x="6" y="0"/>
                </a:lnTo>
                <a:lnTo>
                  <a:pt x="7" y="0"/>
                </a:lnTo>
                <a:lnTo>
                  <a:pt x="7" y="0"/>
                </a:lnTo>
                <a:lnTo>
                  <a:pt x="7" y="0"/>
                </a:lnTo>
                <a:lnTo>
                  <a:pt x="8" y="0"/>
                </a:lnTo>
                <a:lnTo>
                  <a:pt x="9" y="0"/>
                </a:lnTo>
                <a:lnTo>
                  <a:pt x="10" y="0"/>
                </a:lnTo>
                <a:lnTo>
                  <a:pt x="11" y="0"/>
                </a:lnTo>
                <a:lnTo>
                  <a:pt x="12" y="0"/>
                </a:lnTo>
                <a:lnTo>
                  <a:pt x="13" y="0"/>
                </a:lnTo>
                <a:lnTo>
                  <a:pt x="13" y="0"/>
                </a:lnTo>
                <a:lnTo>
                  <a:pt x="13" y="0"/>
                </a:lnTo>
                <a:lnTo>
                  <a:pt x="14" y="0"/>
                </a:lnTo>
                <a:lnTo>
                  <a:pt x="15" y="0"/>
                </a:lnTo>
                <a:lnTo>
                  <a:pt x="16" y="0"/>
                </a:lnTo>
                <a:lnTo>
                  <a:pt x="17" y="0"/>
                </a:lnTo>
                <a:lnTo>
                  <a:pt x="18" y="0"/>
                </a:lnTo>
                <a:lnTo>
                  <a:pt x="18" y="0"/>
                </a:lnTo>
                <a:lnTo>
                  <a:pt x="18" y="0"/>
                </a:lnTo>
                <a:lnTo>
                  <a:pt x="19" y="0"/>
                </a:lnTo>
                <a:lnTo>
                  <a:pt x="20" y="0"/>
                </a:lnTo>
                <a:lnTo>
                  <a:pt x="21" y="0"/>
                </a:lnTo>
                <a:lnTo>
                  <a:pt x="22" y="0"/>
                </a:lnTo>
                <a:lnTo>
                  <a:pt x="23" y="0"/>
                </a:lnTo>
                <a:lnTo>
                  <a:pt x="23" y="0"/>
                </a:lnTo>
                <a:lnTo>
                  <a:pt x="24" y="0"/>
                </a:lnTo>
                <a:lnTo>
                  <a:pt x="24" y="0"/>
                </a:lnTo>
                <a:lnTo>
                  <a:pt x="25" y="0"/>
                </a:lnTo>
                <a:lnTo>
                  <a:pt x="26" y="0"/>
                </a:lnTo>
                <a:lnTo>
                  <a:pt x="27" y="0"/>
                </a:lnTo>
                <a:lnTo>
                  <a:pt x="28" y="0"/>
                </a:lnTo>
                <a:lnTo>
                  <a:pt x="28" y="0"/>
                </a:lnTo>
                <a:lnTo>
                  <a:pt x="29" y="0"/>
                </a:lnTo>
                <a:lnTo>
                  <a:pt x="30" y="0"/>
                </a:lnTo>
                <a:lnTo>
                  <a:pt x="31" y="0"/>
                </a:lnTo>
                <a:lnTo>
                  <a:pt x="31" y="0"/>
                </a:lnTo>
                <a:lnTo>
                  <a:pt x="32" y="0"/>
                </a:lnTo>
                <a:lnTo>
                  <a:pt x="33" y="0"/>
                </a:lnTo>
                <a:lnTo>
                  <a:pt x="33" y="0"/>
                </a:lnTo>
                <a:lnTo>
                  <a:pt x="34" y="0"/>
                </a:lnTo>
                <a:lnTo>
                  <a:pt x="35" y="0"/>
                </a:lnTo>
                <a:lnTo>
                  <a:pt x="36" y="0"/>
                </a:lnTo>
                <a:lnTo>
                  <a:pt x="37" y="0"/>
                </a:lnTo>
                <a:lnTo>
                  <a:pt x="37" y="0"/>
                </a:lnTo>
                <a:lnTo>
                  <a:pt x="38" y="0"/>
                </a:lnTo>
                <a:lnTo>
                  <a:pt x="38" y="0"/>
                </a:lnTo>
                <a:lnTo>
                  <a:pt x="39" y="0"/>
                </a:lnTo>
                <a:lnTo>
                  <a:pt x="40" y="0"/>
                </a:lnTo>
                <a:lnTo>
                  <a:pt x="41" y="0"/>
                </a:lnTo>
                <a:lnTo>
                  <a:pt x="42" y="0"/>
                </a:lnTo>
                <a:lnTo>
                  <a:pt x="43" y="0"/>
                </a:lnTo>
                <a:lnTo>
                  <a:pt x="43" y="0"/>
                </a:lnTo>
                <a:lnTo>
                  <a:pt x="43" y="0"/>
                </a:lnTo>
                <a:lnTo>
                  <a:pt x="44" y="0"/>
                </a:lnTo>
                <a:lnTo>
                  <a:pt x="45" y="0"/>
                </a:lnTo>
                <a:lnTo>
                  <a:pt x="46" y="0"/>
                </a:lnTo>
                <a:lnTo>
                  <a:pt x="47" y="0"/>
                </a:lnTo>
                <a:lnTo>
                  <a:pt x="48" y="0"/>
                </a:lnTo>
                <a:lnTo>
                  <a:pt x="49" y="0"/>
                </a:lnTo>
                <a:lnTo>
                  <a:pt x="49" y="0"/>
                </a:lnTo>
                <a:lnTo>
                  <a:pt x="49" y="0"/>
                </a:lnTo>
                <a:lnTo>
                  <a:pt x="50" y="0"/>
                </a:lnTo>
                <a:lnTo>
                  <a:pt x="51" y="0"/>
                </a:lnTo>
                <a:lnTo>
                  <a:pt x="52" y="0"/>
                </a:lnTo>
                <a:lnTo>
                  <a:pt x="53" y="0"/>
                </a:lnTo>
                <a:lnTo>
                  <a:pt x="54" y="0"/>
                </a:lnTo>
                <a:lnTo>
                  <a:pt x="54" y="0"/>
                </a:lnTo>
                <a:lnTo>
                  <a:pt x="55" y="0"/>
                </a:lnTo>
                <a:lnTo>
                  <a:pt x="55" y="0"/>
                </a:lnTo>
                <a:lnTo>
                  <a:pt x="56" y="0"/>
                </a:lnTo>
                <a:lnTo>
                  <a:pt x="57" y="0"/>
                </a:lnTo>
                <a:lnTo>
                  <a:pt x="58" y="0"/>
                </a:lnTo>
                <a:lnTo>
                  <a:pt x="59" y="0"/>
                </a:lnTo>
                <a:lnTo>
                  <a:pt x="59" y="0"/>
                </a:lnTo>
                <a:lnTo>
                  <a:pt x="60" y="0"/>
                </a:lnTo>
                <a:lnTo>
                  <a:pt x="61" y="0"/>
                </a:lnTo>
                <a:lnTo>
                  <a:pt x="61" y="0"/>
                </a:lnTo>
                <a:lnTo>
                  <a:pt x="62" y="0"/>
                </a:lnTo>
                <a:lnTo>
                  <a:pt x="63" y="0"/>
                </a:lnTo>
                <a:lnTo>
                  <a:pt x="64" y="0"/>
                </a:lnTo>
                <a:lnTo>
                  <a:pt x="64" y="0"/>
                </a:lnTo>
                <a:lnTo>
                  <a:pt x="65" y="0"/>
                </a:lnTo>
                <a:lnTo>
                  <a:pt x="66" y="0"/>
                </a:lnTo>
                <a:lnTo>
                  <a:pt x="67" y="0"/>
                </a:lnTo>
                <a:lnTo>
                  <a:pt x="68" y="0"/>
                </a:lnTo>
                <a:lnTo>
                  <a:pt x="68" y="0"/>
                </a:lnTo>
                <a:lnTo>
                  <a:pt x="69" y="0"/>
                </a:lnTo>
                <a:lnTo>
                  <a:pt x="69" y="0"/>
                </a:lnTo>
                <a:lnTo>
                  <a:pt x="70" y="0"/>
                </a:lnTo>
                <a:lnTo>
                  <a:pt x="71" y="0"/>
                </a:lnTo>
                <a:lnTo>
                  <a:pt x="72" y="0"/>
                </a:lnTo>
                <a:lnTo>
                  <a:pt x="73" y="0"/>
                </a:lnTo>
                <a:lnTo>
                  <a:pt x="74" y="0"/>
                </a:lnTo>
                <a:lnTo>
                  <a:pt x="74" y="0"/>
                </a:lnTo>
                <a:lnTo>
                  <a:pt x="74" y="0"/>
                </a:lnTo>
                <a:lnTo>
                  <a:pt x="75" y="0"/>
                </a:lnTo>
                <a:lnTo>
                  <a:pt x="76" y="0"/>
                </a:lnTo>
                <a:lnTo>
                  <a:pt x="77" y="0"/>
                </a:lnTo>
                <a:lnTo>
                  <a:pt x="78" y="0"/>
                </a:lnTo>
                <a:lnTo>
                  <a:pt x="79" y="0"/>
                </a:lnTo>
                <a:lnTo>
                  <a:pt x="79" y="0"/>
                </a:lnTo>
                <a:lnTo>
                  <a:pt x="79" y="0"/>
                </a:lnTo>
                <a:lnTo>
                  <a:pt x="80" y="0"/>
                </a:lnTo>
                <a:lnTo>
                  <a:pt x="81" y="0"/>
                </a:lnTo>
                <a:lnTo>
                  <a:pt x="82" y="0"/>
                </a:lnTo>
                <a:lnTo>
                  <a:pt x="83" y="0"/>
                </a:lnTo>
                <a:lnTo>
                  <a:pt x="84" y="0"/>
                </a:lnTo>
                <a:lnTo>
                  <a:pt x="85" y="0"/>
                </a:lnTo>
                <a:lnTo>
                  <a:pt x="85" y="0"/>
                </a:lnTo>
                <a:lnTo>
                  <a:pt x="85" y="0"/>
                </a:lnTo>
                <a:lnTo>
                  <a:pt x="86" y="0"/>
                </a:lnTo>
                <a:lnTo>
                  <a:pt x="87" y="0"/>
                </a:lnTo>
                <a:lnTo>
                  <a:pt x="88" y="0"/>
                </a:lnTo>
                <a:lnTo>
                  <a:pt x="89" y="0"/>
                </a:lnTo>
                <a:lnTo>
                  <a:pt x="90" y="0"/>
                </a:lnTo>
                <a:lnTo>
                  <a:pt x="90" y="0"/>
                </a:lnTo>
                <a:lnTo>
                  <a:pt x="91" y="0"/>
                </a:lnTo>
                <a:lnTo>
                  <a:pt x="92" y="0"/>
                </a:lnTo>
                <a:lnTo>
                  <a:pt x="92" y="0"/>
                </a:lnTo>
                <a:lnTo>
                  <a:pt x="93" y="0"/>
                </a:lnTo>
                <a:lnTo>
                  <a:pt x="94" y="0"/>
                </a:lnTo>
                <a:lnTo>
                  <a:pt x="95" y="0"/>
                </a:lnTo>
                <a:lnTo>
                  <a:pt x="95" y="0"/>
                </a:lnTo>
                <a:lnTo>
                  <a:pt x="96" y="0"/>
                </a:lnTo>
                <a:lnTo>
                  <a:pt x="97" y="0"/>
                </a:lnTo>
                <a:lnTo>
                  <a:pt x="98" y="0"/>
                </a:lnTo>
                <a:lnTo>
                  <a:pt x="98" y="0"/>
                </a:lnTo>
                <a:lnTo>
                  <a:pt x="99" y="0"/>
                </a:lnTo>
                <a:lnTo>
                  <a:pt x="100" y="0"/>
                </a:lnTo>
                <a:lnTo>
                  <a:pt x="100" y="0"/>
                </a:lnTo>
                <a:lnTo>
                  <a:pt x="101" y="0"/>
                </a:lnTo>
                <a:lnTo>
                  <a:pt x="102" y="0"/>
                </a:lnTo>
                <a:lnTo>
                  <a:pt x="103" y="0"/>
                </a:lnTo>
                <a:lnTo>
                  <a:pt x="104" y="0"/>
                </a:lnTo>
                <a:lnTo>
                  <a:pt x="104" y="0"/>
                </a:lnTo>
                <a:lnTo>
                  <a:pt x="105" y="0"/>
                </a:lnTo>
                <a:lnTo>
                  <a:pt x="105" y="0"/>
                </a:lnTo>
                <a:lnTo>
                  <a:pt x="106" y="0"/>
                </a:lnTo>
                <a:lnTo>
                  <a:pt x="107" y="0"/>
                </a:lnTo>
                <a:lnTo>
                  <a:pt x="108" y="0"/>
                </a:lnTo>
                <a:lnTo>
                  <a:pt x="109" y="0"/>
                </a:lnTo>
                <a:lnTo>
                  <a:pt x="110" y="0"/>
                </a:lnTo>
                <a:lnTo>
                  <a:pt x="110" y="0"/>
                </a:lnTo>
                <a:lnTo>
                  <a:pt x="110" y="0"/>
                </a:lnTo>
                <a:lnTo>
                  <a:pt x="111" y="0"/>
                </a:lnTo>
                <a:lnTo>
                  <a:pt x="112" y="0"/>
                </a:lnTo>
                <a:lnTo>
                  <a:pt x="113" y="0"/>
                </a:lnTo>
                <a:lnTo>
                  <a:pt x="114" y="0"/>
                </a:lnTo>
                <a:lnTo>
                  <a:pt x="115" y="0"/>
                </a:lnTo>
                <a:lnTo>
                  <a:pt x="116" y="0"/>
                </a:lnTo>
                <a:lnTo>
                  <a:pt x="116" y="0"/>
                </a:lnTo>
                <a:lnTo>
                  <a:pt x="117" y="0"/>
                </a:lnTo>
                <a:lnTo>
                  <a:pt x="118" y="0"/>
                </a:lnTo>
                <a:lnTo>
                  <a:pt x="119" y="0"/>
                </a:lnTo>
                <a:lnTo>
                  <a:pt x="120" y="0"/>
                </a:lnTo>
                <a:lnTo>
                  <a:pt x="121" y="0"/>
                </a:lnTo>
                <a:lnTo>
                  <a:pt x="121" y="0"/>
                </a:lnTo>
                <a:lnTo>
                  <a:pt x="122" y="0"/>
                </a:lnTo>
                <a:lnTo>
                  <a:pt x="122" y="0"/>
                </a:lnTo>
                <a:lnTo>
                  <a:pt x="123" y="0"/>
                </a:lnTo>
                <a:lnTo>
                  <a:pt x="124" y="0"/>
                </a:lnTo>
                <a:lnTo>
                  <a:pt x="125" y="0"/>
                </a:lnTo>
                <a:lnTo>
                  <a:pt x="126" y="0"/>
                </a:lnTo>
                <a:lnTo>
                  <a:pt x="127" y="0"/>
                </a:lnTo>
                <a:lnTo>
                  <a:pt x="128" y="0"/>
                </a:lnTo>
                <a:lnTo>
                  <a:pt x="129" y="0"/>
                </a:lnTo>
                <a:lnTo>
                  <a:pt x="129" y="0"/>
                </a:lnTo>
                <a:lnTo>
                  <a:pt x="130" y="0"/>
                </a:lnTo>
                <a:lnTo>
                  <a:pt x="131" y="0"/>
                </a:lnTo>
                <a:lnTo>
                  <a:pt x="131" y="0"/>
                </a:lnTo>
                <a:lnTo>
                  <a:pt x="132" y="163"/>
                </a:lnTo>
                <a:lnTo>
                  <a:pt x="133" y="164"/>
                </a:lnTo>
                <a:lnTo>
                  <a:pt x="134" y="164"/>
                </a:lnTo>
                <a:lnTo>
                  <a:pt x="135" y="165"/>
                </a:lnTo>
                <a:lnTo>
                  <a:pt x="135" y="165"/>
                </a:lnTo>
                <a:lnTo>
                  <a:pt x="135" y="166"/>
                </a:lnTo>
                <a:lnTo>
                  <a:pt x="136" y="166"/>
                </a:lnTo>
                <a:lnTo>
                  <a:pt x="136" y="167"/>
                </a:lnTo>
                <a:lnTo>
                  <a:pt x="137" y="167"/>
                </a:lnTo>
                <a:lnTo>
                  <a:pt x="138" y="168"/>
                </a:lnTo>
                <a:lnTo>
                  <a:pt x="139" y="169"/>
                </a:lnTo>
                <a:lnTo>
                  <a:pt x="140" y="170"/>
                </a:lnTo>
                <a:lnTo>
                  <a:pt x="141" y="171"/>
                </a:lnTo>
                <a:lnTo>
                  <a:pt x="141" y="172"/>
                </a:lnTo>
                <a:lnTo>
                  <a:pt x="141" y="172"/>
                </a:lnTo>
                <a:lnTo>
                  <a:pt x="141" y="172"/>
                </a:lnTo>
                <a:lnTo>
                  <a:pt x="142" y="172"/>
                </a:lnTo>
                <a:lnTo>
                  <a:pt x="142" y="173"/>
                </a:lnTo>
                <a:lnTo>
                  <a:pt x="143" y="173"/>
                </a:lnTo>
                <a:lnTo>
                  <a:pt x="144" y="174"/>
                </a:lnTo>
                <a:lnTo>
                  <a:pt x="145" y="174"/>
                </a:lnTo>
                <a:lnTo>
                  <a:pt x="145" y="175"/>
                </a:lnTo>
                <a:lnTo>
                  <a:pt x="146" y="175"/>
                </a:lnTo>
                <a:lnTo>
                  <a:pt x="146" y="176"/>
                </a:lnTo>
                <a:lnTo>
                  <a:pt x="146" y="176"/>
                </a:lnTo>
                <a:lnTo>
                  <a:pt x="146" y="177"/>
                </a:lnTo>
                <a:lnTo>
                  <a:pt x="146" y="177"/>
                </a:lnTo>
                <a:lnTo>
                  <a:pt x="147" y="177"/>
                </a:lnTo>
                <a:lnTo>
                  <a:pt x="148" y="177"/>
                </a:lnTo>
                <a:lnTo>
                  <a:pt x="149" y="177"/>
                </a:lnTo>
                <a:lnTo>
                  <a:pt x="150" y="178"/>
                </a:lnTo>
                <a:lnTo>
                  <a:pt x="151" y="178"/>
                </a:lnTo>
                <a:lnTo>
                  <a:pt x="151" y="179"/>
                </a:lnTo>
                <a:lnTo>
                  <a:pt x="151" y="179"/>
                </a:lnTo>
                <a:lnTo>
                  <a:pt x="152" y="180"/>
                </a:lnTo>
                <a:lnTo>
                  <a:pt x="153" y="181"/>
                </a:lnTo>
                <a:lnTo>
                  <a:pt x="153" y="181"/>
                </a:lnTo>
                <a:lnTo>
                  <a:pt x="153" y="182"/>
                </a:lnTo>
                <a:lnTo>
                  <a:pt x="154" y="182"/>
                </a:lnTo>
                <a:lnTo>
                  <a:pt x="155" y="182"/>
                </a:lnTo>
                <a:lnTo>
                  <a:pt x="156" y="182"/>
                </a:lnTo>
                <a:lnTo>
                  <a:pt x="156" y="183"/>
                </a:lnTo>
                <a:lnTo>
                  <a:pt x="157" y="183"/>
                </a:lnTo>
                <a:lnTo>
                  <a:pt x="157" y="186"/>
                </a:lnTo>
                <a:lnTo>
                  <a:pt x="157" y="187"/>
                </a:lnTo>
                <a:lnTo>
                  <a:pt x="157" y="190"/>
                </a:lnTo>
                <a:lnTo>
                  <a:pt x="158" y="191"/>
                </a:lnTo>
                <a:lnTo>
                  <a:pt x="159" y="194"/>
                </a:lnTo>
                <a:lnTo>
                  <a:pt x="159" y="197"/>
                </a:lnTo>
                <a:lnTo>
                  <a:pt x="160" y="197"/>
                </a:lnTo>
                <a:lnTo>
                  <a:pt x="161" y="197"/>
                </a:lnTo>
                <a:lnTo>
                  <a:pt x="162" y="198"/>
                </a:lnTo>
                <a:lnTo>
                  <a:pt x="162" y="198"/>
                </a:lnTo>
                <a:lnTo>
                  <a:pt x="162" y="199"/>
                </a:lnTo>
                <a:lnTo>
                  <a:pt x="163" y="199"/>
                </a:lnTo>
                <a:lnTo>
                  <a:pt x="164" y="200"/>
                </a:lnTo>
                <a:lnTo>
                  <a:pt x="165" y="200"/>
                </a:lnTo>
                <a:lnTo>
                  <a:pt x="165" y="201"/>
                </a:lnTo>
                <a:lnTo>
                  <a:pt x="166" y="201"/>
                </a:lnTo>
                <a:lnTo>
                  <a:pt x="167" y="201"/>
                </a:lnTo>
                <a:lnTo>
                  <a:pt x="167" y="202"/>
                </a:lnTo>
                <a:lnTo>
                  <a:pt x="167" y="202"/>
                </a:lnTo>
                <a:lnTo>
                  <a:pt x="168" y="202"/>
                </a:lnTo>
                <a:lnTo>
                  <a:pt x="169" y="203"/>
                </a:lnTo>
                <a:lnTo>
                  <a:pt x="170" y="203"/>
                </a:lnTo>
                <a:lnTo>
                  <a:pt x="171" y="203"/>
                </a:lnTo>
                <a:lnTo>
                  <a:pt x="172" y="203"/>
                </a:lnTo>
                <a:lnTo>
                  <a:pt x="172" y="204"/>
                </a:lnTo>
                <a:lnTo>
                  <a:pt x="172" y="204"/>
                </a:lnTo>
                <a:lnTo>
                  <a:pt x="172" y="204"/>
                </a:lnTo>
                <a:lnTo>
                  <a:pt x="173" y="205"/>
                </a:lnTo>
                <a:lnTo>
                  <a:pt x="174" y="205"/>
                </a:lnTo>
                <a:lnTo>
                  <a:pt x="175" y="208"/>
                </a:lnTo>
                <a:lnTo>
                  <a:pt x="175" y="208"/>
                </a:lnTo>
                <a:lnTo>
                  <a:pt x="176" y="211"/>
                </a:lnTo>
                <a:lnTo>
                  <a:pt x="176" y="212"/>
                </a:lnTo>
                <a:lnTo>
                  <a:pt x="177" y="214"/>
                </a:lnTo>
                <a:lnTo>
                  <a:pt x="177" y="215"/>
                </a:lnTo>
                <a:lnTo>
                  <a:pt x="177" y="217"/>
                </a:lnTo>
                <a:lnTo>
                  <a:pt x="177" y="217"/>
                </a:lnTo>
                <a:lnTo>
                  <a:pt x="177" y="214"/>
                </a:lnTo>
                <a:lnTo>
                  <a:pt x="178" y="213"/>
                </a:lnTo>
                <a:lnTo>
                  <a:pt x="178" y="212"/>
                </a:lnTo>
                <a:lnTo>
                  <a:pt x="179" y="211"/>
                </a:lnTo>
                <a:lnTo>
                  <a:pt x="180" y="209"/>
                </a:lnTo>
                <a:lnTo>
                  <a:pt x="181" y="207"/>
                </a:lnTo>
                <a:lnTo>
                  <a:pt x="181" y="206"/>
                </a:lnTo>
                <a:lnTo>
                  <a:pt x="182" y="205"/>
                </a:lnTo>
                <a:lnTo>
                  <a:pt x="182" y="205"/>
                </a:lnTo>
                <a:lnTo>
                  <a:pt x="183" y="205"/>
                </a:lnTo>
                <a:lnTo>
                  <a:pt x="183" y="204"/>
                </a:lnTo>
                <a:lnTo>
                  <a:pt x="184" y="202"/>
                </a:lnTo>
                <a:lnTo>
                  <a:pt x="185" y="203"/>
                </a:lnTo>
                <a:lnTo>
                  <a:pt x="186" y="203"/>
                </a:lnTo>
                <a:lnTo>
                  <a:pt x="187" y="203"/>
                </a:lnTo>
                <a:lnTo>
                  <a:pt x="187" y="203"/>
                </a:lnTo>
                <a:lnTo>
                  <a:pt x="188" y="204"/>
                </a:lnTo>
                <a:lnTo>
                  <a:pt x="189" y="204"/>
                </a:lnTo>
                <a:lnTo>
                  <a:pt x="190" y="204"/>
                </a:lnTo>
                <a:lnTo>
                  <a:pt x="190" y="204"/>
                </a:lnTo>
                <a:lnTo>
                  <a:pt x="191" y="203"/>
                </a:lnTo>
                <a:lnTo>
                  <a:pt x="191" y="203"/>
                </a:lnTo>
                <a:lnTo>
                  <a:pt x="192" y="202"/>
                </a:lnTo>
                <a:lnTo>
                  <a:pt x="192" y="201"/>
                </a:lnTo>
                <a:lnTo>
                  <a:pt x="193" y="201"/>
                </a:lnTo>
                <a:lnTo>
                  <a:pt x="193" y="202"/>
                </a:lnTo>
                <a:lnTo>
                  <a:pt x="193" y="201"/>
                </a:lnTo>
                <a:lnTo>
                  <a:pt x="193" y="200"/>
                </a:lnTo>
                <a:lnTo>
                  <a:pt x="194" y="199"/>
                </a:lnTo>
                <a:lnTo>
                  <a:pt x="195" y="198"/>
                </a:lnTo>
                <a:lnTo>
                  <a:pt x="196" y="197"/>
                </a:lnTo>
                <a:lnTo>
                  <a:pt x="196" y="197"/>
                </a:lnTo>
                <a:lnTo>
                  <a:pt x="196" y="196"/>
                </a:lnTo>
                <a:lnTo>
                  <a:pt x="197" y="194"/>
                </a:lnTo>
                <a:lnTo>
                  <a:pt x="197" y="193"/>
                </a:lnTo>
                <a:lnTo>
                  <a:pt x="198" y="192"/>
                </a:lnTo>
                <a:lnTo>
                  <a:pt x="198" y="192"/>
                </a:lnTo>
                <a:lnTo>
                  <a:pt x="198" y="190"/>
                </a:lnTo>
                <a:lnTo>
                  <a:pt x="199" y="187"/>
                </a:lnTo>
                <a:lnTo>
                  <a:pt x="200" y="187"/>
                </a:lnTo>
                <a:lnTo>
                  <a:pt x="200" y="186"/>
                </a:lnTo>
                <a:lnTo>
                  <a:pt x="201" y="186"/>
                </a:lnTo>
                <a:lnTo>
                  <a:pt x="202" y="185"/>
                </a:lnTo>
                <a:lnTo>
                  <a:pt x="202" y="184"/>
                </a:lnTo>
                <a:lnTo>
                  <a:pt x="202" y="183"/>
                </a:lnTo>
                <a:lnTo>
                  <a:pt x="203" y="181"/>
                </a:lnTo>
                <a:lnTo>
                  <a:pt x="203" y="178"/>
                </a:lnTo>
                <a:lnTo>
                  <a:pt x="204" y="177"/>
                </a:lnTo>
                <a:lnTo>
                  <a:pt x="204" y="177"/>
                </a:lnTo>
                <a:lnTo>
                  <a:pt x="205" y="175"/>
                </a:lnTo>
                <a:lnTo>
                  <a:pt x="205" y="174"/>
                </a:lnTo>
                <a:lnTo>
                  <a:pt x="206" y="172"/>
                </a:lnTo>
                <a:lnTo>
                  <a:pt x="207" y="170"/>
                </a:lnTo>
                <a:lnTo>
                  <a:pt x="208" y="168"/>
                </a:lnTo>
                <a:lnTo>
                  <a:pt x="208" y="167"/>
                </a:lnTo>
                <a:lnTo>
                  <a:pt x="208" y="167"/>
                </a:lnTo>
                <a:lnTo>
                  <a:pt x="208" y="166"/>
                </a:lnTo>
                <a:lnTo>
                  <a:pt x="209" y="166"/>
                </a:lnTo>
                <a:lnTo>
                  <a:pt x="209" y="165"/>
                </a:lnTo>
                <a:lnTo>
                  <a:pt x="210" y="164"/>
                </a:lnTo>
                <a:lnTo>
                  <a:pt x="211" y="164"/>
                </a:lnTo>
                <a:lnTo>
                  <a:pt x="212" y="164"/>
                </a:lnTo>
                <a:lnTo>
                  <a:pt x="213" y="163"/>
                </a:lnTo>
                <a:lnTo>
                  <a:pt x="213" y="162"/>
                </a:lnTo>
                <a:lnTo>
                  <a:pt x="214" y="161"/>
                </a:lnTo>
                <a:lnTo>
                  <a:pt x="214" y="161"/>
                </a:lnTo>
                <a:lnTo>
                  <a:pt x="215" y="160"/>
                </a:lnTo>
                <a:lnTo>
                  <a:pt x="216" y="159"/>
                </a:lnTo>
                <a:lnTo>
                  <a:pt x="217" y="158"/>
                </a:lnTo>
                <a:lnTo>
                  <a:pt x="218" y="157"/>
                </a:lnTo>
                <a:lnTo>
                  <a:pt x="218" y="156"/>
                </a:lnTo>
                <a:lnTo>
                  <a:pt x="219" y="156"/>
                </a:lnTo>
                <a:lnTo>
                  <a:pt x="220" y="156"/>
                </a:lnTo>
                <a:lnTo>
                  <a:pt x="220" y="155"/>
                </a:lnTo>
                <a:lnTo>
                  <a:pt x="220" y="155"/>
                </a:lnTo>
                <a:lnTo>
                  <a:pt x="220" y="154"/>
                </a:lnTo>
                <a:lnTo>
                  <a:pt x="221" y="151"/>
                </a:lnTo>
                <a:lnTo>
                  <a:pt x="222" y="151"/>
                </a:lnTo>
                <a:lnTo>
                  <a:pt x="223" y="151"/>
                </a:lnTo>
                <a:lnTo>
                  <a:pt x="224" y="150"/>
                </a:lnTo>
                <a:lnTo>
                  <a:pt x="224" y="151"/>
                </a:lnTo>
                <a:lnTo>
                  <a:pt x="225" y="150"/>
                </a:lnTo>
                <a:lnTo>
                  <a:pt x="225" y="149"/>
                </a:lnTo>
                <a:lnTo>
                  <a:pt x="226" y="148"/>
                </a:lnTo>
                <a:lnTo>
                  <a:pt x="226" y="147"/>
                </a:lnTo>
                <a:lnTo>
                  <a:pt x="226" y="146"/>
                </a:lnTo>
                <a:lnTo>
                  <a:pt x="227" y="146"/>
                </a:lnTo>
                <a:lnTo>
                  <a:pt x="228" y="146"/>
                </a:lnTo>
                <a:lnTo>
                  <a:pt x="229" y="146"/>
                </a:lnTo>
                <a:lnTo>
                  <a:pt x="229" y="147"/>
                </a:lnTo>
                <a:lnTo>
                  <a:pt x="230" y="149"/>
                </a:lnTo>
                <a:lnTo>
                  <a:pt x="231" y="149"/>
                </a:lnTo>
                <a:lnTo>
                  <a:pt x="231" y="150"/>
                </a:lnTo>
                <a:lnTo>
                  <a:pt x="232" y="150"/>
                </a:lnTo>
                <a:lnTo>
                  <a:pt x="232" y="151"/>
                </a:lnTo>
                <a:lnTo>
                  <a:pt x="233" y="152"/>
                </a:lnTo>
                <a:lnTo>
                  <a:pt x="233" y="153"/>
                </a:lnTo>
                <a:lnTo>
                  <a:pt x="234" y="154"/>
                </a:lnTo>
                <a:lnTo>
                  <a:pt x="234" y="155"/>
                </a:lnTo>
                <a:lnTo>
                  <a:pt x="234" y="156"/>
                </a:lnTo>
                <a:lnTo>
                  <a:pt x="235" y="157"/>
                </a:lnTo>
                <a:lnTo>
                  <a:pt x="236" y="159"/>
                </a:lnTo>
                <a:lnTo>
                  <a:pt x="237" y="161"/>
                </a:lnTo>
                <a:lnTo>
                  <a:pt x="238" y="162"/>
                </a:lnTo>
                <a:lnTo>
                  <a:pt x="239" y="164"/>
                </a:lnTo>
                <a:lnTo>
                  <a:pt x="239" y="165"/>
                </a:lnTo>
                <a:lnTo>
                  <a:pt x="239" y="167"/>
                </a:lnTo>
                <a:lnTo>
                  <a:pt x="240" y="168"/>
                </a:lnTo>
                <a:lnTo>
                  <a:pt x="241" y="168"/>
                </a:lnTo>
                <a:lnTo>
                  <a:pt x="241" y="169"/>
                </a:lnTo>
                <a:lnTo>
                  <a:pt x="242" y="170"/>
                </a:lnTo>
                <a:lnTo>
                  <a:pt x="243" y="170"/>
                </a:lnTo>
                <a:lnTo>
                  <a:pt x="243" y="171"/>
                </a:lnTo>
                <a:lnTo>
                  <a:pt x="244" y="171"/>
                </a:lnTo>
                <a:lnTo>
                  <a:pt x="244" y="171"/>
                </a:lnTo>
                <a:lnTo>
                  <a:pt x="244" y="171"/>
                </a:lnTo>
                <a:lnTo>
                  <a:pt x="245" y="172"/>
                </a:lnTo>
                <a:lnTo>
                  <a:pt x="246" y="172"/>
                </a:lnTo>
                <a:lnTo>
                  <a:pt x="247" y="173"/>
                </a:lnTo>
                <a:lnTo>
                  <a:pt x="248" y="174"/>
                </a:lnTo>
                <a:lnTo>
                  <a:pt x="249" y="174"/>
                </a:lnTo>
                <a:lnTo>
                  <a:pt x="249" y="173"/>
                </a:lnTo>
                <a:lnTo>
                  <a:pt x="249" y="174"/>
                </a:lnTo>
                <a:lnTo>
                  <a:pt x="250" y="174"/>
                </a:lnTo>
                <a:lnTo>
                  <a:pt x="251" y="174"/>
                </a:lnTo>
                <a:lnTo>
                  <a:pt x="251" y="175"/>
                </a:lnTo>
                <a:lnTo>
                  <a:pt x="251" y="174"/>
                </a:lnTo>
                <a:lnTo>
                  <a:pt x="252" y="174"/>
                </a:lnTo>
                <a:lnTo>
                  <a:pt x="252" y="173"/>
                </a:lnTo>
                <a:lnTo>
                  <a:pt x="253" y="173"/>
                </a:lnTo>
                <a:lnTo>
                  <a:pt x="254" y="173"/>
                </a:lnTo>
                <a:lnTo>
                  <a:pt x="254" y="173"/>
                </a:lnTo>
                <a:lnTo>
                  <a:pt x="255" y="174"/>
                </a:lnTo>
                <a:lnTo>
                  <a:pt x="256" y="174"/>
                </a:lnTo>
                <a:lnTo>
                  <a:pt x="257" y="174"/>
                </a:lnTo>
                <a:lnTo>
                  <a:pt x="257" y="174"/>
                </a:lnTo>
                <a:lnTo>
                  <a:pt x="258" y="173"/>
                </a:lnTo>
                <a:lnTo>
                  <a:pt x="259" y="172"/>
                </a:lnTo>
                <a:lnTo>
                  <a:pt x="260" y="172"/>
                </a:lnTo>
                <a:lnTo>
                  <a:pt x="260" y="171"/>
                </a:lnTo>
                <a:lnTo>
                  <a:pt x="261" y="170"/>
                </a:lnTo>
                <a:lnTo>
                  <a:pt x="262" y="168"/>
                </a:lnTo>
                <a:lnTo>
                  <a:pt x="263" y="168"/>
                </a:lnTo>
                <a:lnTo>
                  <a:pt x="263" y="167"/>
                </a:lnTo>
                <a:lnTo>
                  <a:pt x="263" y="167"/>
                </a:lnTo>
                <a:lnTo>
                  <a:pt x="263" y="166"/>
                </a:lnTo>
                <a:lnTo>
                  <a:pt x="264" y="165"/>
                </a:lnTo>
                <a:lnTo>
                  <a:pt x="265" y="165"/>
                </a:lnTo>
                <a:lnTo>
                  <a:pt x="265" y="165"/>
                </a:lnTo>
                <a:lnTo>
                  <a:pt x="266" y="165"/>
                </a:lnTo>
                <a:lnTo>
                  <a:pt x="267" y="165"/>
                </a:lnTo>
                <a:lnTo>
                  <a:pt x="268" y="165"/>
                </a:lnTo>
                <a:lnTo>
                  <a:pt x="269" y="164"/>
                </a:lnTo>
                <a:lnTo>
                  <a:pt x="270" y="164"/>
                </a:lnTo>
                <a:lnTo>
                  <a:pt x="270" y="163"/>
                </a:lnTo>
                <a:lnTo>
                  <a:pt x="270" y="163"/>
                </a:lnTo>
                <a:lnTo>
                  <a:pt x="271" y="162"/>
                </a:lnTo>
                <a:lnTo>
                  <a:pt x="272" y="161"/>
                </a:lnTo>
                <a:lnTo>
                  <a:pt x="273" y="161"/>
                </a:lnTo>
                <a:lnTo>
                  <a:pt x="274" y="161"/>
                </a:lnTo>
                <a:lnTo>
                  <a:pt x="274" y="160"/>
                </a:lnTo>
                <a:lnTo>
                  <a:pt x="275" y="160"/>
                </a:lnTo>
                <a:lnTo>
                  <a:pt x="275" y="159"/>
                </a:lnTo>
                <a:lnTo>
                  <a:pt x="275" y="159"/>
                </a:lnTo>
                <a:lnTo>
                  <a:pt x="275" y="158"/>
                </a:lnTo>
                <a:lnTo>
                  <a:pt x="275" y="158"/>
                </a:lnTo>
                <a:lnTo>
                  <a:pt x="276" y="158"/>
                </a:lnTo>
                <a:lnTo>
                  <a:pt x="276" y="157"/>
                </a:lnTo>
                <a:lnTo>
                  <a:pt x="277" y="157"/>
                </a:lnTo>
                <a:lnTo>
                  <a:pt x="277" y="156"/>
                </a:lnTo>
                <a:lnTo>
                  <a:pt x="278" y="156"/>
                </a:lnTo>
                <a:lnTo>
                  <a:pt x="279" y="156"/>
                </a:lnTo>
                <a:lnTo>
                  <a:pt x="280" y="155"/>
                </a:lnTo>
                <a:lnTo>
                  <a:pt x="280" y="152"/>
                </a:lnTo>
                <a:lnTo>
                  <a:pt x="281" y="152"/>
                </a:lnTo>
                <a:lnTo>
                  <a:pt x="281" y="151"/>
                </a:lnTo>
                <a:lnTo>
                  <a:pt x="281" y="151"/>
                </a:lnTo>
                <a:lnTo>
                  <a:pt x="281" y="151"/>
                </a:lnTo>
                <a:lnTo>
                  <a:pt x="282" y="151"/>
                </a:lnTo>
                <a:lnTo>
                  <a:pt x="283" y="151"/>
                </a:lnTo>
                <a:lnTo>
                  <a:pt x="284" y="150"/>
                </a:lnTo>
                <a:lnTo>
                  <a:pt x="285" y="150"/>
                </a:lnTo>
                <a:lnTo>
                  <a:pt x="285" y="149"/>
                </a:lnTo>
                <a:lnTo>
                  <a:pt x="285" y="149"/>
                </a:lnTo>
                <a:lnTo>
                  <a:pt x="285" y="147"/>
                </a:lnTo>
                <a:lnTo>
                  <a:pt x="286" y="147"/>
                </a:lnTo>
                <a:lnTo>
                  <a:pt x="287" y="146"/>
                </a:lnTo>
                <a:lnTo>
                  <a:pt x="287" y="145"/>
                </a:lnTo>
                <a:lnTo>
                  <a:pt x="288" y="145"/>
                </a:lnTo>
                <a:lnTo>
                  <a:pt x="289" y="145"/>
                </a:lnTo>
                <a:lnTo>
                  <a:pt x="290" y="146"/>
                </a:lnTo>
                <a:lnTo>
                  <a:pt x="290" y="146"/>
                </a:lnTo>
                <a:lnTo>
                  <a:pt x="291" y="146"/>
                </a:lnTo>
                <a:lnTo>
                  <a:pt x="292" y="146"/>
                </a:lnTo>
                <a:lnTo>
                  <a:pt x="293" y="146"/>
                </a:lnTo>
                <a:lnTo>
                  <a:pt x="294" y="147"/>
                </a:lnTo>
                <a:lnTo>
                  <a:pt x="294" y="147"/>
                </a:lnTo>
                <a:lnTo>
                  <a:pt x="295" y="148"/>
                </a:lnTo>
                <a:lnTo>
                  <a:pt x="296" y="148"/>
                </a:lnTo>
                <a:lnTo>
                  <a:pt x="296" y="148"/>
                </a:lnTo>
                <a:lnTo>
                  <a:pt x="297" y="148"/>
                </a:lnTo>
                <a:lnTo>
                  <a:pt x="298" y="149"/>
                </a:lnTo>
                <a:lnTo>
                  <a:pt x="299" y="149"/>
                </a:lnTo>
                <a:lnTo>
                  <a:pt x="300" y="149"/>
                </a:lnTo>
                <a:lnTo>
                  <a:pt x="300" y="150"/>
                </a:lnTo>
                <a:lnTo>
                  <a:pt x="301" y="150"/>
                </a:lnTo>
                <a:lnTo>
                  <a:pt x="301" y="151"/>
                </a:lnTo>
                <a:lnTo>
                  <a:pt x="302" y="151"/>
                </a:lnTo>
                <a:lnTo>
                  <a:pt x="303" y="151"/>
                </a:lnTo>
                <a:lnTo>
                  <a:pt x="304" y="151"/>
                </a:lnTo>
                <a:lnTo>
                  <a:pt x="305" y="151"/>
                </a:lnTo>
                <a:lnTo>
                  <a:pt x="306" y="151"/>
                </a:lnTo>
                <a:lnTo>
                  <a:pt x="306" y="151"/>
                </a:lnTo>
                <a:lnTo>
                  <a:pt x="306" y="151"/>
                </a:lnTo>
                <a:lnTo>
                  <a:pt x="307" y="151"/>
                </a:lnTo>
                <a:lnTo>
                  <a:pt x="308" y="152"/>
                </a:lnTo>
                <a:lnTo>
                  <a:pt x="309" y="152"/>
                </a:lnTo>
                <a:lnTo>
                  <a:pt x="310" y="152"/>
                </a:lnTo>
                <a:lnTo>
                  <a:pt x="311" y="151"/>
                </a:lnTo>
                <a:lnTo>
                  <a:pt x="311" y="151"/>
                </a:lnTo>
                <a:lnTo>
                  <a:pt x="312" y="151"/>
                </a:lnTo>
                <a:lnTo>
                  <a:pt x="312" y="151"/>
                </a:lnTo>
                <a:lnTo>
                  <a:pt x="313" y="150"/>
                </a:lnTo>
                <a:lnTo>
                  <a:pt x="314" y="149"/>
                </a:lnTo>
                <a:lnTo>
                  <a:pt x="315" y="149"/>
                </a:lnTo>
                <a:lnTo>
                  <a:pt x="316" y="148"/>
                </a:lnTo>
                <a:lnTo>
                  <a:pt x="316" y="148"/>
                </a:lnTo>
                <a:lnTo>
                  <a:pt x="316" y="147"/>
                </a:lnTo>
                <a:lnTo>
                  <a:pt x="317" y="147"/>
                </a:lnTo>
                <a:lnTo>
                  <a:pt x="317" y="146"/>
                </a:lnTo>
                <a:lnTo>
                  <a:pt x="318" y="146"/>
                </a:lnTo>
                <a:lnTo>
                  <a:pt x="318" y="146"/>
                </a:lnTo>
                <a:lnTo>
                  <a:pt x="318" y="146"/>
                </a:lnTo>
                <a:lnTo>
                  <a:pt x="319" y="144"/>
                </a:lnTo>
                <a:lnTo>
                  <a:pt x="320" y="143"/>
                </a:lnTo>
                <a:lnTo>
                  <a:pt x="320" y="142"/>
                </a:lnTo>
                <a:lnTo>
                  <a:pt x="321" y="141"/>
                </a:lnTo>
                <a:lnTo>
                  <a:pt x="321" y="141"/>
                </a:lnTo>
                <a:lnTo>
                  <a:pt x="322" y="140"/>
                </a:lnTo>
                <a:lnTo>
                  <a:pt x="323" y="140"/>
                </a:lnTo>
                <a:lnTo>
                  <a:pt x="324" y="139"/>
                </a:lnTo>
                <a:lnTo>
                  <a:pt x="324" y="138"/>
                </a:lnTo>
                <a:lnTo>
                  <a:pt x="325" y="136"/>
                </a:lnTo>
                <a:lnTo>
                  <a:pt x="326" y="136"/>
                </a:lnTo>
                <a:lnTo>
                  <a:pt x="326" y="135"/>
                </a:lnTo>
                <a:lnTo>
                  <a:pt x="327" y="135"/>
                </a:lnTo>
                <a:lnTo>
                  <a:pt x="327" y="133"/>
                </a:lnTo>
                <a:lnTo>
                  <a:pt x="328" y="133"/>
                </a:lnTo>
                <a:lnTo>
                  <a:pt x="328" y="131"/>
                </a:lnTo>
                <a:lnTo>
                  <a:pt x="329" y="131"/>
                </a:lnTo>
                <a:lnTo>
                  <a:pt x="330" y="131"/>
                </a:lnTo>
                <a:lnTo>
                  <a:pt x="331" y="131"/>
                </a:lnTo>
                <a:lnTo>
                  <a:pt x="331" y="130"/>
                </a:lnTo>
                <a:lnTo>
                  <a:pt x="332" y="129"/>
                </a:lnTo>
                <a:lnTo>
                  <a:pt x="332" y="129"/>
                </a:lnTo>
                <a:lnTo>
                  <a:pt x="332" y="128"/>
                </a:lnTo>
                <a:lnTo>
                  <a:pt x="333" y="127"/>
                </a:lnTo>
                <a:lnTo>
                  <a:pt x="334" y="126"/>
                </a:lnTo>
                <a:lnTo>
                  <a:pt x="335" y="127"/>
                </a:lnTo>
                <a:lnTo>
                  <a:pt x="336" y="127"/>
                </a:lnTo>
                <a:lnTo>
                  <a:pt x="336" y="126"/>
                </a:lnTo>
                <a:lnTo>
                  <a:pt x="337" y="125"/>
                </a:lnTo>
                <a:lnTo>
                  <a:pt x="337" y="125"/>
                </a:lnTo>
                <a:lnTo>
                  <a:pt x="337" y="125"/>
                </a:lnTo>
                <a:lnTo>
                  <a:pt x="337" y="125"/>
                </a:lnTo>
                <a:lnTo>
                  <a:pt x="338" y="125"/>
                </a:lnTo>
                <a:lnTo>
                  <a:pt x="339" y="124"/>
                </a:lnTo>
                <a:lnTo>
                  <a:pt x="340" y="124"/>
                </a:lnTo>
                <a:lnTo>
                  <a:pt x="341" y="123"/>
                </a:lnTo>
                <a:lnTo>
                  <a:pt x="342" y="123"/>
                </a:lnTo>
                <a:lnTo>
                  <a:pt x="342" y="123"/>
                </a:lnTo>
                <a:lnTo>
                  <a:pt x="342" y="123"/>
                </a:lnTo>
                <a:lnTo>
                  <a:pt x="342" y="122"/>
                </a:lnTo>
                <a:lnTo>
                  <a:pt x="343" y="122"/>
                </a:lnTo>
                <a:lnTo>
                  <a:pt x="344" y="121"/>
                </a:lnTo>
                <a:lnTo>
                  <a:pt x="345" y="120"/>
                </a:lnTo>
                <a:lnTo>
                  <a:pt x="346" y="120"/>
                </a:lnTo>
                <a:lnTo>
                  <a:pt x="347" y="120"/>
                </a:lnTo>
                <a:lnTo>
                  <a:pt x="347" y="120"/>
                </a:lnTo>
                <a:lnTo>
                  <a:pt x="347" y="119"/>
                </a:lnTo>
                <a:lnTo>
                  <a:pt x="348" y="119"/>
                </a:lnTo>
                <a:lnTo>
                  <a:pt x="348" y="119"/>
                </a:lnTo>
                <a:lnTo>
                  <a:pt x="348" y="118"/>
                </a:lnTo>
                <a:lnTo>
                  <a:pt x="349" y="118"/>
                </a:lnTo>
                <a:lnTo>
                  <a:pt x="349" y="117"/>
                </a:lnTo>
                <a:lnTo>
                  <a:pt x="350" y="117"/>
                </a:lnTo>
                <a:lnTo>
                  <a:pt x="351" y="117"/>
                </a:lnTo>
                <a:lnTo>
                  <a:pt x="352" y="116"/>
                </a:lnTo>
                <a:lnTo>
                  <a:pt x="352" y="115"/>
                </a:lnTo>
                <a:lnTo>
                  <a:pt x="353" y="115"/>
                </a:lnTo>
                <a:lnTo>
                  <a:pt x="354" y="114"/>
                </a:lnTo>
                <a:lnTo>
                  <a:pt x="355" y="114"/>
                </a:lnTo>
                <a:lnTo>
                  <a:pt x="355" y="113"/>
                </a:lnTo>
                <a:lnTo>
                  <a:pt x="355" y="113"/>
                </a:lnTo>
                <a:lnTo>
                  <a:pt x="356" y="113"/>
                </a:lnTo>
                <a:lnTo>
                  <a:pt x="357" y="115"/>
                </a:lnTo>
                <a:lnTo>
                  <a:pt x="357" y="117"/>
                </a:lnTo>
                <a:lnTo>
                  <a:pt x="357" y="118"/>
                </a:lnTo>
                <a:lnTo>
                  <a:pt x="358" y="120"/>
                </a:lnTo>
                <a:lnTo>
                  <a:pt x="359" y="120"/>
                </a:lnTo>
                <a:lnTo>
                  <a:pt x="359" y="123"/>
                </a:lnTo>
                <a:lnTo>
                  <a:pt x="360" y="124"/>
                </a:lnTo>
                <a:lnTo>
                  <a:pt x="360" y="126"/>
                </a:lnTo>
                <a:lnTo>
                  <a:pt x="361" y="127"/>
                </a:lnTo>
                <a:lnTo>
                  <a:pt x="361" y="131"/>
                </a:lnTo>
                <a:lnTo>
                  <a:pt x="361" y="131"/>
                </a:lnTo>
                <a:lnTo>
                  <a:pt x="362" y="134"/>
                </a:lnTo>
                <a:lnTo>
                  <a:pt x="362" y="135"/>
                </a:lnTo>
                <a:lnTo>
                  <a:pt x="362" y="136"/>
                </a:lnTo>
                <a:lnTo>
                  <a:pt x="362" y="137"/>
                </a:lnTo>
                <a:lnTo>
                  <a:pt x="363" y="140"/>
                </a:lnTo>
                <a:lnTo>
                  <a:pt x="363" y="141"/>
                </a:lnTo>
                <a:lnTo>
                  <a:pt x="364" y="142"/>
                </a:lnTo>
                <a:lnTo>
                  <a:pt x="364" y="143"/>
                </a:lnTo>
                <a:lnTo>
                  <a:pt x="365" y="146"/>
                </a:lnTo>
                <a:lnTo>
                  <a:pt x="366" y="148"/>
                </a:lnTo>
                <a:lnTo>
                  <a:pt x="367" y="151"/>
                </a:lnTo>
                <a:lnTo>
                  <a:pt x="367" y="152"/>
                </a:lnTo>
                <a:lnTo>
                  <a:pt x="368" y="155"/>
                </a:lnTo>
                <a:lnTo>
                  <a:pt x="368" y="156"/>
                </a:lnTo>
                <a:lnTo>
                  <a:pt x="368" y="157"/>
                </a:lnTo>
                <a:lnTo>
                  <a:pt x="369" y="159"/>
                </a:lnTo>
                <a:lnTo>
                  <a:pt x="370" y="159"/>
                </a:lnTo>
                <a:lnTo>
                  <a:pt x="370" y="161"/>
                </a:lnTo>
                <a:lnTo>
                  <a:pt x="371" y="161"/>
                </a:lnTo>
                <a:lnTo>
                  <a:pt x="371" y="162"/>
                </a:lnTo>
                <a:lnTo>
                  <a:pt x="372" y="162"/>
                </a:lnTo>
                <a:lnTo>
                  <a:pt x="373" y="164"/>
                </a:lnTo>
                <a:lnTo>
                  <a:pt x="373" y="164"/>
                </a:lnTo>
                <a:lnTo>
                  <a:pt x="373" y="166"/>
                </a:lnTo>
                <a:lnTo>
                  <a:pt x="373" y="167"/>
                </a:lnTo>
                <a:lnTo>
                  <a:pt x="373" y="167"/>
                </a:lnTo>
                <a:lnTo>
                  <a:pt x="374" y="169"/>
                </a:lnTo>
                <a:lnTo>
                  <a:pt x="375" y="171"/>
                </a:lnTo>
                <a:lnTo>
                  <a:pt x="376" y="172"/>
                </a:lnTo>
                <a:lnTo>
                  <a:pt x="377" y="172"/>
                </a:lnTo>
                <a:lnTo>
                  <a:pt x="378" y="171"/>
                </a:lnTo>
                <a:lnTo>
                  <a:pt x="378" y="171"/>
                </a:lnTo>
                <a:lnTo>
                  <a:pt x="379" y="170"/>
                </a:lnTo>
                <a:lnTo>
                  <a:pt x="379" y="170"/>
                </a:lnTo>
                <a:lnTo>
                  <a:pt x="380" y="170"/>
                </a:lnTo>
                <a:lnTo>
                  <a:pt x="380" y="171"/>
                </a:lnTo>
                <a:lnTo>
                  <a:pt x="381" y="171"/>
                </a:lnTo>
                <a:lnTo>
                  <a:pt x="381" y="173"/>
                </a:lnTo>
                <a:lnTo>
                  <a:pt x="382" y="173"/>
                </a:lnTo>
                <a:lnTo>
                  <a:pt x="382" y="175"/>
                </a:lnTo>
                <a:lnTo>
                  <a:pt x="383" y="176"/>
                </a:lnTo>
                <a:lnTo>
                  <a:pt x="383" y="177"/>
                </a:lnTo>
                <a:lnTo>
                  <a:pt x="384" y="178"/>
                </a:lnTo>
                <a:lnTo>
                  <a:pt x="385" y="180"/>
                </a:lnTo>
                <a:lnTo>
                  <a:pt x="385" y="182"/>
                </a:lnTo>
                <a:lnTo>
                  <a:pt x="386" y="183"/>
                </a:lnTo>
                <a:lnTo>
                  <a:pt x="387" y="185"/>
                </a:lnTo>
                <a:lnTo>
                  <a:pt x="388" y="187"/>
                </a:lnTo>
                <a:lnTo>
                  <a:pt x="388" y="187"/>
                </a:lnTo>
                <a:lnTo>
                  <a:pt x="388" y="188"/>
                </a:lnTo>
                <a:lnTo>
                  <a:pt x="389" y="189"/>
                </a:lnTo>
                <a:lnTo>
                  <a:pt x="389" y="190"/>
                </a:lnTo>
                <a:lnTo>
                  <a:pt x="390" y="192"/>
                </a:lnTo>
                <a:lnTo>
                  <a:pt x="391" y="193"/>
                </a:lnTo>
                <a:lnTo>
                  <a:pt x="392" y="193"/>
                </a:lnTo>
                <a:lnTo>
                  <a:pt x="392" y="195"/>
                </a:lnTo>
                <a:lnTo>
                  <a:pt x="392" y="195"/>
                </a:lnTo>
                <a:lnTo>
                  <a:pt x="392" y="197"/>
                </a:lnTo>
                <a:lnTo>
                  <a:pt x="393" y="197"/>
                </a:lnTo>
                <a:lnTo>
                  <a:pt x="393" y="197"/>
                </a:lnTo>
                <a:lnTo>
                  <a:pt x="393" y="197"/>
                </a:lnTo>
                <a:lnTo>
                  <a:pt x="394" y="199"/>
                </a:lnTo>
                <a:lnTo>
                  <a:pt x="394" y="200"/>
                </a:lnTo>
                <a:lnTo>
                  <a:pt x="395" y="201"/>
                </a:lnTo>
                <a:lnTo>
                  <a:pt x="395" y="202"/>
                </a:lnTo>
                <a:lnTo>
                  <a:pt x="396" y="203"/>
                </a:lnTo>
                <a:lnTo>
                  <a:pt x="397" y="204"/>
                </a:lnTo>
                <a:lnTo>
                  <a:pt x="398" y="205"/>
                </a:lnTo>
                <a:lnTo>
                  <a:pt x="398" y="207"/>
                </a:lnTo>
                <a:lnTo>
                  <a:pt x="398" y="208"/>
                </a:lnTo>
                <a:lnTo>
                  <a:pt x="399" y="210"/>
                </a:lnTo>
                <a:lnTo>
                  <a:pt x="400" y="211"/>
                </a:lnTo>
                <a:lnTo>
                  <a:pt x="400" y="212"/>
                </a:lnTo>
                <a:lnTo>
                  <a:pt x="401" y="213"/>
                </a:lnTo>
                <a:lnTo>
                  <a:pt x="402" y="214"/>
                </a:lnTo>
                <a:lnTo>
                  <a:pt x="402" y="215"/>
                </a:lnTo>
                <a:lnTo>
                  <a:pt x="403" y="215"/>
                </a:lnTo>
                <a:lnTo>
                  <a:pt x="404" y="215"/>
                </a:lnTo>
                <a:lnTo>
                  <a:pt x="404" y="214"/>
                </a:lnTo>
                <a:lnTo>
                  <a:pt x="404" y="214"/>
                </a:lnTo>
                <a:lnTo>
                  <a:pt x="404" y="213"/>
                </a:lnTo>
                <a:lnTo>
                  <a:pt x="405" y="212"/>
                </a:lnTo>
                <a:lnTo>
                  <a:pt x="406" y="210"/>
                </a:lnTo>
                <a:lnTo>
                  <a:pt x="407" y="209"/>
                </a:lnTo>
                <a:lnTo>
                  <a:pt x="408" y="208"/>
                </a:lnTo>
                <a:lnTo>
                  <a:pt x="409" y="207"/>
                </a:lnTo>
                <a:lnTo>
                  <a:pt x="409" y="206"/>
                </a:lnTo>
                <a:lnTo>
                  <a:pt x="409" y="205"/>
                </a:lnTo>
                <a:lnTo>
                  <a:pt x="409" y="204"/>
                </a:lnTo>
                <a:lnTo>
                  <a:pt x="410" y="203"/>
                </a:lnTo>
                <a:lnTo>
                  <a:pt x="410" y="203"/>
                </a:lnTo>
                <a:lnTo>
                  <a:pt x="411" y="202"/>
                </a:lnTo>
                <a:lnTo>
                  <a:pt x="412" y="201"/>
                </a:lnTo>
                <a:lnTo>
                  <a:pt x="413" y="201"/>
                </a:lnTo>
                <a:lnTo>
                  <a:pt x="413" y="200"/>
                </a:lnTo>
                <a:lnTo>
                  <a:pt x="414" y="200"/>
                </a:lnTo>
                <a:lnTo>
                  <a:pt x="414" y="200"/>
                </a:lnTo>
                <a:lnTo>
                  <a:pt x="414" y="199"/>
                </a:lnTo>
                <a:lnTo>
                  <a:pt x="415" y="199"/>
                </a:lnTo>
                <a:lnTo>
                  <a:pt x="416" y="198"/>
                </a:lnTo>
                <a:lnTo>
                  <a:pt x="416" y="197"/>
                </a:lnTo>
                <a:lnTo>
                  <a:pt x="417" y="197"/>
                </a:lnTo>
                <a:lnTo>
                  <a:pt x="418" y="197"/>
                </a:lnTo>
                <a:lnTo>
                  <a:pt x="419" y="196"/>
                </a:lnTo>
                <a:lnTo>
                  <a:pt x="419" y="196"/>
                </a:lnTo>
                <a:lnTo>
                  <a:pt x="420" y="195"/>
                </a:lnTo>
                <a:lnTo>
                  <a:pt x="421" y="194"/>
                </a:lnTo>
                <a:lnTo>
                  <a:pt x="422" y="193"/>
                </a:lnTo>
                <a:lnTo>
                  <a:pt x="422" y="193"/>
                </a:lnTo>
                <a:lnTo>
                  <a:pt x="423" y="192"/>
                </a:lnTo>
                <a:lnTo>
                  <a:pt x="424" y="192"/>
                </a:lnTo>
                <a:lnTo>
                  <a:pt x="424" y="192"/>
                </a:lnTo>
                <a:lnTo>
                  <a:pt x="424" y="192"/>
                </a:lnTo>
                <a:lnTo>
                  <a:pt x="424" y="192"/>
                </a:lnTo>
                <a:lnTo>
                  <a:pt x="425" y="192"/>
                </a:lnTo>
                <a:lnTo>
                  <a:pt x="426" y="192"/>
                </a:lnTo>
                <a:lnTo>
                  <a:pt x="427" y="191"/>
                </a:lnTo>
                <a:lnTo>
                  <a:pt x="427" y="190"/>
                </a:lnTo>
                <a:lnTo>
                  <a:pt x="428" y="189"/>
                </a:lnTo>
                <a:lnTo>
                  <a:pt x="428" y="187"/>
                </a:lnTo>
                <a:lnTo>
                  <a:pt x="429" y="187"/>
                </a:lnTo>
                <a:lnTo>
                  <a:pt x="429" y="187"/>
                </a:lnTo>
                <a:lnTo>
                  <a:pt x="430" y="186"/>
                </a:lnTo>
                <a:lnTo>
                  <a:pt x="431" y="185"/>
                </a:lnTo>
                <a:lnTo>
                  <a:pt x="432" y="184"/>
                </a:lnTo>
                <a:lnTo>
                  <a:pt x="433" y="184"/>
                </a:lnTo>
                <a:lnTo>
                  <a:pt x="434" y="183"/>
                </a:lnTo>
                <a:lnTo>
                  <a:pt x="434" y="183"/>
                </a:lnTo>
                <a:lnTo>
                  <a:pt x="434" y="182"/>
                </a:lnTo>
                <a:lnTo>
                  <a:pt x="434" y="182"/>
                </a:lnTo>
                <a:lnTo>
                  <a:pt x="434" y="182"/>
                </a:lnTo>
                <a:lnTo>
                  <a:pt x="435" y="182"/>
                </a:lnTo>
                <a:lnTo>
                  <a:pt x="436" y="182"/>
                </a:lnTo>
                <a:lnTo>
                  <a:pt x="437" y="181"/>
                </a:lnTo>
                <a:lnTo>
                  <a:pt x="438" y="181"/>
                </a:lnTo>
                <a:lnTo>
                  <a:pt x="439" y="180"/>
                </a:lnTo>
                <a:lnTo>
                  <a:pt x="440" y="179"/>
                </a:lnTo>
                <a:lnTo>
                  <a:pt x="440" y="178"/>
                </a:lnTo>
                <a:lnTo>
                  <a:pt x="440" y="178"/>
                </a:lnTo>
                <a:lnTo>
                  <a:pt x="441" y="177"/>
                </a:lnTo>
                <a:lnTo>
                  <a:pt x="442" y="177"/>
                </a:lnTo>
                <a:lnTo>
                  <a:pt x="443" y="177"/>
                </a:lnTo>
                <a:lnTo>
                  <a:pt x="444" y="177"/>
                </a:lnTo>
                <a:lnTo>
                  <a:pt x="445" y="176"/>
                </a:lnTo>
                <a:lnTo>
                  <a:pt x="445" y="176"/>
                </a:lnTo>
                <a:lnTo>
                  <a:pt x="446" y="176"/>
                </a:lnTo>
                <a:lnTo>
                  <a:pt x="446" y="175"/>
                </a:lnTo>
                <a:lnTo>
                  <a:pt x="446" y="175"/>
                </a:lnTo>
                <a:lnTo>
                  <a:pt x="447" y="174"/>
                </a:lnTo>
                <a:lnTo>
                  <a:pt x="448" y="174"/>
                </a:lnTo>
                <a:lnTo>
                  <a:pt x="449" y="173"/>
                </a:lnTo>
                <a:lnTo>
                  <a:pt x="450" y="173"/>
                </a:lnTo>
                <a:lnTo>
                  <a:pt x="450" y="174"/>
                </a:lnTo>
                <a:lnTo>
                  <a:pt x="450" y="175"/>
                </a:lnTo>
                <a:lnTo>
                  <a:pt x="451" y="176"/>
                </a:lnTo>
                <a:lnTo>
                  <a:pt x="452" y="177"/>
                </a:lnTo>
                <a:lnTo>
                  <a:pt x="453" y="177"/>
                </a:lnTo>
                <a:lnTo>
                  <a:pt x="453" y="178"/>
                </a:lnTo>
                <a:lnTo>
                  <a:pt x="453" y="179"/>
                </a:lnTo>
                <a:lnTo>
                  <a:pt x="454" y="181"/>
                </a:lnTo>
                <a:lnTo>
                  <a:pt x="455" y="182"/>
                </a:lnTo>
                <a:lnTo>
                  <a:pt x="455" y="182"/>
                </a:lnTo>
                <a:lnTo>
                  <a:pt x="455" y="183"/>
                </a:lnTo>
                <a:lnTo>
                  <a:pt x="456" y="183"/>
                </a:lnTo>
                <a:lnTo>
                  <a:pt x="456" y="185"/>
                </a:lnTo>
                <a:lnTo>
                  <a:pt x="457" y="185"/>
                </a:lnTo>
                <a:lnTo>
                  <a:pt x="457" y="187"/>
                </a:lnTo>
                <a:lnTo>
                  <a:pt x="458" y="187"/>
                </a:lnTo>
                <a:lnTo>
                  <a:pt x="459" y="187"/>
                </a:lnTo>
                <a:lnTo>
                  <a:pt x="459" y="189"/>
                </a:lnTo>
                <a:lnTo>
                  <a:pt x="460" y="190"/>
                </a:lnTo>
                <a:lnTo>
                  <a:pt x="460" y="191"/>
                </a:lnTo>
                <a:lnTo>
                  <a:pt x="460" y="192"/>
                </a:lnTo>
                <a:lnTo>
                  <a:pt x="460" y="192"/>
                </a:lnTo>
                <a:lnTo>
                  <a:pt x="461" y="192"/>
                </a:lnTo>
                <a:lnTo>
                  <a:pt x="462" y="194"/>
                </a:lnTo>
                <a:lnTo>
                  <a:pt x="463" y="195"/>
                </a:lnTo>
                <a:lnTo>
                  <a:pt x="464" y="197"/>
                </a:lnTo>
                <a:lnTo>
                  <a:pt x="465" y="197"/>
                </a:lnTo>
                <a:lnTo>
                  <a:pt x="465" y="198"/>
                </a:lnTo>
                <a:lnTo>
                  <a:pt x="465" y="199"/>
                </a:lnTo>
                <a:lnTo>
                  <a:pt x="465" y="201"/>
                </a:lnTo>
                <a:lnTo>
                  <a:pt x="466" y="201"/>
                </a:lnTo>
                <a:lnTo>
                  <a:pt x="466" y="202"/>
                </a:lnTo>
                <a:lnTo>
                  <a:pt x="467" y="202"/>
                </a:lnTo>
                <a:lnTo>
                  <a:pt x="467" y="203"/>
                </a:lnTo>
                <a:lnTo>
                  <a:pt x="468" y="203"/>
                </a:lnTo>
                <a:lnTo>
                  <a:pt x="469" y="205"/>
                </a:lnTo>
                <a:lnTo>
                  <a:pt x="470" y="205"/>
                </a:lnTo>
                <a:lnTo>
                  <a:pt x="471" y="207"/>
                </a:lnTo>
                <a:lnTo>
                  <a:pt x="471" y="208"/>
                </a:lnTo>
                <a:lnTo>
                  <a:pt x="471" y="210"/>
                </a:lnTo>
                <a:lnTo>
                  <a:pt x="471" y="211"/>
                </a:lnTo>
                <a:lnTo>
                  <a:pt x="472" y="213"/>
                </a:lnTo>
                <a:lnTo>
                  <a:pt x="473" y="213"/>
                </a:lnTo>
                <a:lnTo>
                  <a:pt x="474" y="212"/>
                </a:lnTo>
                <a:lnTo>
                  <a:pt x="475" y="211"/>
                </a:lnTo>
                <a:lnTo>
                  <a:pt x="476" y="210"/>
                </a:lnTo>
                <a:lnTo>
                  <a:pt x="476" y="209"/>
                </a:lnTo>
                <a:lnTo>
                  <a:pt x="477" y="209"/>
                </a:lnTo>
                <a:lnTo>
                  <a:pt x="477" y="209"/>
                </a:lnTo>
                <a:lnTo>
                  <a:pt x="478" y="209"/>
                </a:lnTo>
                <a:lnTo>
                  <a:pt x="479" y="209"/>
                </a:lnTo>
                <a:lnTo>
                  <a:pt x="480" y="209"/>
                </a:lnTo>
                <a:lnTo>
                  <a:pt x="481" y="209"/>
                </a:lnTo>
                <a:lnTo>
                  <a:pt x="481" y="209"/>
                </a:lnTo>
                <a:lnTo>
                  <a:pt x="482" y="209"/>
                </a:lnTo>
                <a:lnTo>
                  <a:pt x="483" y="209"/>
                </a:lnTo>
                <a:lnTo>
                  <a:pt x="483" y="208"/>
                </a:lnTo>
                <a:lnTo>
                  <a:pt x="483" y="208"/>
                </a:lnTo>
                <a:lnTo>
                  <a:pt x="484" y="209"/>
                </a:lnTo>
                <a:lnTo>
                  <a:pt x="485" y="209"/>
                </a:lnTo>
                <a:lnTo>
                  <a:pt x="486" y="210"/>
                </a:lnTo>
                <a:lnTo>
                  <a:pt x="486" y="211"/>
                </a:lnTo>
                <a:lnTo>
                  <a:pt x="486" y="212"/>
                </a:lnTo>
                <a:lnTo>
                  <a:pt x="487" y="213"/>
                </a:lnTo>
                <a:lnTo>
                  <a:pt x="488" y="213"/>
                </a:lnTo>
                <a:lnTo>
                  <a:pt x="488" y="214"/>
                </a:lnTo>
                <a:lnTo>
                  <a:pt x="489" y="214"/>
                </a:lnTo>
                <a:lnTo>
                  <a:pt x="489" y="215"/>
                </a:lnTo>
                <a:lnTo>
                  <a:pt x="489" y="215"/>
                </a:lnTo>
                <a:lnTo>
                  <a:pt x="490" y="217"/>
                </a:lnTo>
                <a:lnTo>
                  <a:pt x="491" y="218"/>
                </a:lnTo>
                <a:lnTo>
                  <a:pt x="491" y="218"/>
                </a:lnTo>
                <a:lnTo>
                  <a:pt x="491" y="219"/>
                </a:lnTo>
                <a:lnTo>
                  <a:pt x="492" y="221"/>
                </a:lnTo>
                <a:lnTo>
                  <a:pt x="493" y="223"/>
                </a:lnTo>
                <a:lnTo>
                  <a:pt x="494" y="226"/>
                </a:lnTo>
                <a:lnTo>
                  <a:pt x="494" y="227"/>
                </a:lnTo>
                <a:lnTo>
                  <a:pt x="495" y="228"/>
                </a:lnTo>
                <a:lnTo>
                  <a:pt x="496" y="230"/>
                </a:lnTo>
                <a:lnTo>
                  <a:pt x="496" y="230"/>
                </a:lnTo>
                <a:lnTo>
                  <a:pt x="496" y="230"/>
                </a:lnTo>
                <a:lnTo>
                  <a:pt x="497" y="232"/>
                </a:lnTo>
                <a:lnTo>
                  <a:pt x="498" y="232"/>
                </a:lnTo>
                <a:lnTo>
                  <a:pt x="498" y="233"/>
                </a:lnTo>
                <a:lnTo>
                  <a:pt x="499" y="233"/>
                </a:lnTo>
                <a:lnTo>
                  <a:pt x="499" y="233"/>
                </a:lnTo>
                <a:lnTo>
                  <a:pt x="500" y="233"/>
                </a:lnTo>
                <a:lnTo>
                  <a:pt x="500" y="235"/>
                </a:lnTo>
                <a:lnTo>
                  <a:pt x="501" y="235"/>
                </a:lnTo>
                <a:lnTo>
                  <a:pt x="501" y="238"/>
                </a:lnTo>
                <a:lnTo>
                  <a:pt x="501" y="239"/>
                </a:lnTo>
                <a:lnTo>
                  <a:pt x="502" y="241"/>
                </a:lnTo>
                <a:lnTo>
                  <a:pt x="503" y="243"/>
                </a:lnTo>
                <a:lnTo>
                  <a:pt x="504" y="244"/>
                </a:lnTo>
                <a:lnTo>
                  <a:pt x="505" y="246"/>
                </a:lnTo>
                <a:lnTo>
                  <a:pt x="506" y="246"/>
                </a:lnTo>
                <a:lnTo>
                  <a:pt x="507" y="247"/>
                </a:lnTo>
                <a:lnTo>
                  <a:pt x="507" y="248"/>
                </a:lnTo>
                <a:lnTo>
                  <a:pt x="507" y="249"/>
                </a:lnTo>
                <a:lnTo>
                  <a:pt x="507" y="249"/>
                </a:lnTo>
                <a:lnTo>
                  <a:pt x="508" y="251"/>
                </a:lnTo>
                <a:lnTo>
                  <a:pt x="509" y="251"/>
                </a:lnTo>
                <a:lnTo>
                  <a:pt x="509" y="252"/>
                </a:lnTo>
                <a:lnTo>
                  <a:pt x="510" y="252"/>
                </a:lnTo>
                <a:lnTo>
                  <a:pt x="510" y="253"/>
                </a:lnTo>
                <a:lnTo>
                  <a:pt x="511" y="253"/>
                </a:lnTo>
                <a:lnTo>
                  <a:pt x="511" y="254"/>
                </a:lnTo>
                <a:lnTo>
                  <a:pt x="512" y="254"/>
                </a:lnTo>
                <a:lnTo>
                  <a:pt x="512" y="255"/>
                </a:lnTo>
                <a:lnTo>
                  <a:pt x="513" y="256"/>
                </a:lnTo>
                <a:lnTo>
                  <a:pt x="513" y="257"/>
                </a:lnTo>
                <a:lnTo>
                  <a:pt x="514" y="258"/>
                </a:lnTo>
                <a:lnTo>
                  <a:pt x="514" y="259"/>
                </a:lnTo>
                <a:lnTo>
                  <a:pt x="515" y="260"/>
                </a:lnTo>
                <a:lnTo>
                  <a:pt x="516" y="262"/>
                </a:lnTo>
                <a:lnTo>
                  <a:pt x="516" y="263"/>
                </a:lnTo>
                <a:lnTo>
                  <a:pt x="517" y="264"/>
                </a:lnTo>
                <a:lnTo>
                  <a:pt x="517" y="265"/>
                </a:lnTo>
                <a:lnTo>
                  <a:pt x="518" y="267"/>
                </a:lnTo>
                <a:lnTo>
                  <a:pt x="519" y="269"/>
                </a:lnTo>
                <a:lnTo>
                  <a:pt x="520" y="269"/>
                </a:lnTo>
                <a:lnTo>
                  <a:pt x="520" y="269"/>
                </a:lnTo>
                <a:lnTo>
                  <a:pt x="520" y="269"/>
                </a:lnTo>
                <a:lnTo>
                  <a:pt x="520" y="270"/>
                </a:lnTo>
                <a:lnTo>
                  <a:pt x="521" y="270"/>
                </a:lnTo>
                <a:lnTo>
                  <a:pt x="521" y="272"/>
                </a:lnTo>
                <a:lnTo>
                  <a:pt x="522" y="272"/>
                </a:lnTo>
                <a:lnTo>
                  <a:pt x="522" y="273"/>
                </a:lnTo>
                <a:lnTo>
                  <a:pt x="522" y="274"/>
                </a:lnTo>
                <a:lnTo>
                  <a:pt x="523" y="273"/>
                </a:lnTo>
                <a:lnTo>
                  <a:pt x="524" y="272"/>
                </a:lnTo>
                <a:lnTo>
                  <a:pt x="525" y="272"/>
                </a:lnTo>
                <a:lnTo>
                  <a:pt x="526" y="272"/>
                </a:lnTo>
                <a:lnTo>
                  <a:pt x="526" y="272"/>
                </a:lnTo>
                <a:lnTo>
                  <a:pt x="527" y="272"/>
                </a:lnTo>
                <a:lnTo>
                  <a:pt x="527" y="271"/>
                </a:lnTo>
                <a:lnTo>
                  <a:pt x="528" y="271"/>
                </a:lnTo>
                <a:lnTo>
                  <a:pt x="529" y="271"/>
                </a:lnTo>
                <a:lnTo>
                  <a:pt x="530" y="271"/>
                </a:lnTo>
                <a:lnTo>
                  <a:pt x="531" y="271"/>
                </a:lnTo>
                <a:lnTo>
                  <a:pt x="532" y="271"/>
                </a:lnTo>
                <a:lnTo>
                  <a:pt x="532" y="271"/>
                </a:lnTo>
                <a:lnTo>
                  <a:pt x="532" y="271"/>
                </a:lnTo>
                <a:lnTo>
                  <a:pt x="533" y="271"/>
                </a:lnTo>
                <a:lnTo>
                  <a:pt x="534" y="271"/>
                </a:lnTo>
                <a:lnTo>
                  <a:pt x="535" y="271"/>
                </a:lnTo>
                <a:lnTo>
                  <a:pt x="536" y="271"/>
                </a:lnTo>
                <a:lnTo>
                  <a:pt x="537" y="271"/>
                </a:lnTo>
                <a:lnTo>
                  <a:pt x="537" y="270"/>
                </a:lnTo>
                <a:lnTo>
                  <a:pt x="538" y="270"/>
                </a:lnTo>
                <a:lnTo>
                  <a:pt x="538" y="270"/>
                </a:lnTo>
                <a:lnTo>
                  <a:pt x="539" y="270"/>
                </a:lnTo>
                <a:lnTo>
                  <a:pt x="540" y="270"/>
                </a:lnTo>
                <a:lnTo>
                  <a:pt x="541" y="270"/>
                </a:lnTo>
                <a:lnTo>
                  <a:pt x="542" y="270"/>
                </a:lnTo>
                <a:lnTo>
                  <a:pt x="542" y="271"/>
                </a:lnTo>
                <a:lnTo>
                  <a:pt x="543" y="271"/>
                </a:lnTo>
                <a:lnTo>
                  <a:pt x="543" y="272"/>
                </a:lnTo>
                <a:lnTo>
                  <a:pt x="543" y="273"/>
                </a:lnTo>
                <a:lnTo>
                  <a:pt x="544" y="274"/>
                </a:lnTo>
                <a:lnTo>
                  <a:pt x="544" y="274"/>
                </a:lnTo>
                <a:lnTo>
                  <a:pt x="544" y="275"/>
                </a:lnTo>
                <a:lnTo>
                  <a:pt x="544" y="275"/>
                </a:lnTo>
                <a:lnTo>
                  <a:pt x="545" y="276"/>
                </a:lnTo>
                <a:lnTo>
                  <a:pt x="546" y="278"/>
                </a:lnTo>
                <a:lnTo>
                  <a:pt x="547" y="280"/>
                </a:lnTo>
                <a:lnTo>
                  <a:pt x="547" y="280"/>
                </a:lnTo>
                <a:lnTo>
                  <a:pt x="548" y="282"/>
                </a:lnTo>
                <a:lnTo>
                  <a:pt x="548" y="284"/>
                </a:lnTo>
                <a:lnTo>
                  <a:pt x="549" y="287"/>
                </a:lnTo>
                <a:lnTo>
                  <a:pt x="550" y="289"/>
                </a:lnTo>
                <a:lnTo>
                  <a:pt x="550" y="291"/>
                </a:lnTo>
                <a:lnTo>
                  <a:pt x="551" y="294"/>
                </a:lnTo>
                <a:lnTo>
                  <a:pt x="552" y="294"/>
                </a:lnTo>
                <a:lnTo>
                  <a:pt x="552" y="297"/>
                </a:lnTo>
                <a:lnTo>
                  <a:pt x="553" y="297"/>
                </a:lnTo>
                <a:lnTo>
                  <a:pt x="553" y="299"/>
                </a:lnTo>
                <a:lnTo>
                  <a:pt x="553" y="300"/>
                </a:lnTo>
                <a:lnTo>
                  <a:pt x="553" y="300"/>
                </a:lnTo>
                <a:lnTo>
                  <a:pt x="554" y="300"/>
                </a:lnTo>
                <a:lnTo>
                  <a:pt x="555" y="302"/>
                </a:lnTo>
                <a:lnTo>
                  <a:pt x="556" y="305"/>
                </a:lnTo>
                <a:lnTo>
                  <a:pt x="557" y="306"/>
                </a:lnTo>
                <a:lnTo>
                  <a:pt x="557" y="307"/>
                </a:lnTo>
                <a:lnTo>
                  <a:pt x="557" y="309"/>
                </a:lnTo>
                <a:lnTo>
                  <a:pt x="558" y="311"/>
                </a:lnTo>
                <a:lnTo>
                  <a:pt x="558" y="311"/>
                </a:lnTo>
                <a:lnTo>
                  <a:pt x="558" y="313"/>
                </a:lnTo>
                <a:lnTo>
                  <a:pt x="559" y="315"/>
                </a:lnTo>
                <a:lnTo>
                  <a:pt x="559" y="315"/>
                </a:lnTo>
                <a:lnTo>
                  <a:pt x="560" y="316"/>
                </a:lnTo>
                <a:lnTo>
                  <a:pt x="561" y="318"/>
                </a:lnTo>
                <a:lnTo>
                  <a:pt x="561" y="319"/>
                </a:lnTo>
                <a:lnTo>
                  <a:pt x="562" y="321"/>
                </a:lnTo>
                <a:lnTo>
                  <a:pt x="563" y="322"/>
                </a:lnTo>
                <a:lnTo>
                  <a:pt x="563" y="322"/>
                </a:lnTo>
                <a:lnTo>
                  <a:pt x="563" y="325"/>
                </a:lnTo>
                <a:lnTo>
                  <a:pt x="563" y="325"/>
                </a:lnTo>
                <a:lnTo>
                  <a:pt x="563" y="326"/>
                </a:lnTo>
                <a:lnTo>
                  <a:pt x="564" y="327"/>
                </a:lnTo>
                <a:lnTo>
                  <a:pt x="565" y="328"/>
                </a:lnTo>
                <a:lnTo>
                  <a:pt x="565" y="328"/>
                </a:lnTo>
                <a:lnTo>
                  <a:pt x="566" y="329"/>
                </a:lnTo>
                <a:lnTo>
                  <a:pt x="567" y="329"/>
                </a:lnTo>
                <a:lnTo>
                  <a:pt x="567" y="330"/>
                </a:lnTo>
                <a:lnTo>
                  <a:pt x="568" y="331"/>
                </a:lnTo>
                <a:lnTo>
                  <a:pt x="568" y="331"/>
                </a:lnTo>
                <a:lnTo>
                  <a:pt x="568" y="332"/>
                </a:lnTo>
                <a:lnTo>
                  <a:pt x="569" y="333"/>
                </a:lnTo>
                <a:lnTo>
                  <a:pt x="570" y="334"/>
                </a:lnTo>
                <a:lnTo>
                  <a:pt x="571" y="335"/>
                </a:lnTo>
                <a:lnTo>
                  <a:pt x="572" y="336"/>
                </a:lnTo>
                <a:lnTo>
                  <a:pt x="573" y="336"/>
                </a:lnTo>
                <a:lnTo>
                  <a:pt x="573" y="336"/>
                </a:lnTo>
                <a:lnTo>
                  <a:pt x="573" y="337"/>
                </a:lnTo>
                <a:lnTo>
                  <a:pt x="574" y="337"/>
                </a:lnTo>
                <a:lnTo>
                  <a:pt x="574" y="338"/>
                </a:lnTo>
                <a:lnTo>
                  <a:pt x="575" y="338"/>
                </a:lnTo>
                <a:lnTo>
                  <a:pt x="575" y="340"/>
                </a:lnTo>
                <a:lnTo>
                  <a:pt x="575" y="340"/>
                </a:lnTo>
                <a:lnTo>
                  <a:pt x="576" y="340"/>
                </a:lnTo>
                <a:lnTo>
                  <a:pt x="576" y="341"/>
                </a:lnTo>
                <a:lnTo>
                  <a:pt x="577" y="341"/>
                </a:lnTo>
                <a:lnTo>
                  <a:pt x="577" y="341"/>
                </a:lnTo>
                <a:lnTo>
                  <a:pt x="578" y="341"/>
                </a:lnTo>
                <a:lnTo>
                  <a:pt x="579" y="342"/>
                </a:lnTo>
                <a:lnTo>
                  <a:pt x="579" y="343"/>
                </a:lnTo>
                <a:lnTo>
                  <a:pt x="580" y="344"/>
                </a:lnTo>
                <a:lnTo>
                  <a:pt x="581" y="345"/>
                </a:lnTo>
                <a:lnTo>
                  <a:pt x="581" y="346"/>
                </a:lnTo>
                <a:lnTo>
                  <a:pt x="582" y="347"/>
                </a:lnTo>
                <a:lnTo>
                  <a:pt x="583" y="347"/>
                </a:lnTo>
                <a:lnTo>
                  <a:pt x="584" y="348"/>
                </a:lnTo>
                <a:lnTo>
                  <a:pt x="584" y="348"/>
                </a:lnTo>
                <a:lnTo>
                  <a:pt x="584" y="349"/>
                </a:lnTo>
                <a:lnTo>
                  <a:pt x="585" y="350"/>
                </a:lnTo>
                <a:lnTo>
                  <a:pt x="586" y="351"/>
                </a:lnTo>
                <a:lnTo>
                  <a:pt x="587" y="351"/>
                </a:lnTo>
                <a:lnTo>
                  <a:pt x="587" y="351"/>
                </a:lnTo>
                <a:lnTo>
                  <a:pt x="588" y="351"/>
                </a:lnTo>
                <a:lnTo>
                  <a:pt x="589" y="349"/>
                </a:lnTo>
                <a:lnTo>
                  <a:pt x="589" y="348"/>
                </a:lnTo>
                <a:lnTo>
                  <a:pt x="589" y="347"/>
                </a:lnTo>
                <a:lnTo>
                  <a:pt x="590" y="347"/>
                </a:lnTo>
                <a:lnTo>
                  <a:pt x="591" y="346"/>
                </a:lnTo>
                <a:lnTo>
                  <a:pt x="591" y="345"/>
                </a:lnTo>
                <a:lnTo>
                  <a:pt x="592" y="344"/>
                </a:lnTo>
                <a:lnTo>
                  <a:pt x="593" y="343"/>
                </a:lnTo>
                <a:lnTo>
                  <a:pt x="593" y="342"/>
                </a:lnTo>
                <a:lnTo>
                  <a:pt x="594" y="341"/>
                </a:lnTo>
                <a:lnTo>
                  <a:pt x="594" y="341"/>
                </a:lnTo>
                <a:lnTo>
                  <a:pt x="594" y="341"/>
                </a:lnTo>
                <a:lnTo>
                  <a:pt x="595" y="341"/>
                </a:lnTo>
                <a:lnTo>
                  <a:pt x="595" y="340"/>
                </a:lnTo>
                <a:lnTo>
                  <a:pt x="596" y="339"/>
                </a:lnTo>
                <a:lnTo>
                  <a:pt x="596" y="338"/>
                </a:lnTo>
                <a:lnTo>
                  <a:pt x="597" y="338"/>
                </a:lnTo>
                <a:lnTo>
                  <a:pt x="598" y="337"/>
                </a:lnTo>
                <a:lnTo>
                  <a:pt x="598" y="336"/>
                </a:lnTo>
                <a:lnTo>
                  <a:pt x="599" y="336"/>
                </a:lnTo>
                <a:lnTo>
                  <a:pt x="599" y="335"/>
                </a:lnTo>
                <a:lnTo>
                  <a:pt x="599" y="334"/>
                </a:lnTo>
                <a:lnTo>
                  <a:pt x="600" y="333"/>
                </a:lnTo>
                <a:lnTo>
                  <a:pt x="601" y="331"/>
                </a:lnTo>
                <a:lnTo>
                  <a:pt x="602" y="331"/>
                </a:lnTo>
                <a:lnTo>
                  <a:pt x="603" y="330"/>
                </a:lnTo>
                <a:lnTo>
                  <a:pt x="603" y="329"/>
                </a:lnTo>
                <a:lnTo>
                  <a:pt x="604" y="328"/>
                </a:lnTo>
                <a:lnTo>
                  <a:pt x="604" y="328"/>
                </a:lnTo>
                <a:lnTo>
                  <a:pt x="604" y="327"/>
                </a:lnTo>
                <a:lnTo>
                  <a:pt x="605" y="326"/>
                </a:lnTo>
                <a:lnTo>
                  <a:pt x="605" y="326"/>
                </a:lnTo>
                <a:lnTo>
                  <a:pt x="605" y="326"/>
                </a:lnTo>
                <a:lnTo>
                  <a:pt x="606" y="326"/>
                </a:lnTo>
                <a:lnTo>
                  <a:pt x="606" y="325"/>
                </a:lnTo>
                <a:lnTo>
                  <a:pt x="607" y="324"/>
                </a:lnTo>
                <a:lnTo>
                  <a:pt x="608" y="323"/>
                </a:lnTo>
                <a:lnTo>
                  <a:pt x="609" y="322"/>
                </a:lnTo>
                <a:lnTo>
                  <a:pt x="609" y="321"/>
                </a:lnTo>
                <a:lnTo>
                  <a:pt x="609" y="321"/>
                </a:lnTo>
                <a:lnTo>
                  <a:pt x="610" y="320"/>
                </a:lnTo>
                <a:lnTo>
                  <a:pt x="611" y="320"/>
                </a:lnTo>
                <a:lnTo>
                  <a:pt x="611" y="320"/>
                </a:lnTo>
                <a:lnTo>
                  <a:pt x="612" y="320"/>
                </a:lnTo>
                <a:lnTo>
                  <a:pt x="612" y="321"/>
                </a:lnTo>
                <a:lnTo>
                  <a:pt x="613" y="321"/>
                </a:lnTo>
                <a:lnTo>
                  <a:pt x="614" y="323"/>
                </a:lnTo>
                <a:lnTo>
                  <a:pt x="615" y="325"/>
                </a:lnTo>
                <a:lnTo>
                  <a:pt x="615" y="326"/>
                </a:lnTo>
                <a:lnTo>
                  <a:pt x="616" y="326"/>
                </a:lnTo>
                <a:lnTo>
                  <a:pt x="616" y="327"/>
                </a:lnTo>
                <a:lnTo>
                  <a:pt x="617" y="327"/>
                </a:lnTo>
                <a:lnTo>
                  <a:pt x="617" y="328"/>
                </a:lnTo>
                <a:lnTo>
                  <a:pt x="618" y="328"/>
                </a:lnTo>
                <a:lnTo>
                  <a:pt x="618" y="329"/>
                </a:lnTo>
                <a:lnTo>
                  <a:pt x="618" y="329"/>
                </a:lnTo>
                <a:lnTo>
                  <a:pt x="619" y="331"/>
                </a:lnTo>
                <a:lnTo>
                  <a:pt x="620" y="331"/>
                </a:lnTo>
                <a:lnTo>
                  <a:pt x="620" y="332"/>
                </a:lnTo>
                <a:lnTo>
                  <a:pt x="620" y="333"/>
                </a:lnTo>
                <a:lnTo>
                  <a:pt x="621" y="335"/>
                </a:lnTo>
                <a:lnTo>
                  <a:pt x="622" y="336"/>
                </a:lnTo>
                <a:lnTo>
                  <a:pt x="623" y="337"/>
                </a:lnTo>
                <a:lnTo>
                  <a:pt x="624" y="338"/>
                </a:lnTo>
                <a:lnTo>
                  <a:pt x="624" y="339"/>
                </a:lnTo>
                <a:lnTo>
                  <a:pt x="624" y="340"/>
                </a:lnTo>
                <a:lnTo>
                  <a:pt x="625" y="341"/>
                </a:lnTo>
                <a:lnTo>
                  <a:pt x="625" y="341"/>
                </a:lnTo>
                <a:lnTo>
                  <a:pt x="625" y="342"/>
                </a:lnTo>
                <a:lnTo>
                  <a:pt x="626" y="343"/>
                </a:lnTo>
                <a:lnTo>
                  <a:pt x="627" y="343"/>
                </a:lnTo>
                <a:lnTo>
                  <a:pt x="627" y="345"/>
                </a:lnTo>
                <a:lnTo>
                  <a:pt x="628" y="345"/>
                </a:lnTo>
                <a:lnTo>
                  <a:pt x="628" y="346"/>
                </a:lnTo>
                <a:lnTo>
                  <a:pt x="629" y="346"/>
                </a:lnTo>
                <a:lnTo>
                  <a:pt x="629" y="347"/>
                </a:lnTo>
                <a:lnTo>
                  <a:pt x="630" y="347"/>
                </a:lnTo>
                <a:lnTo>
                  <a:pt x="630" y="348"/>
                </a:lnTo>
                <a:lnTo>
                  <a:pt x="630" y="350"/>
                </a:lnTo>
                <a:lnTo>
                  <a:pt x="631" y="351"/>
                </a:lnTo>
                <a:lnTo>
                  <a:pt x="631" y="352"/>
                </a:lnTo>
                <a:lnTo>
                  <a:pt x="632" y="352"/>
                </a:lnTo>
                <a:lnTo>
                  <a:pt x="632" y="353"/>
                </a:lnTo>
                <a:lnTo>
                  <a:pt x="633" y="352"/>
                </a:lnTo>
                <a:lnTo>
                  <a:pt x="634" y="352"/>
                </a:lnTo>
                <a:lnTo>
                  <a:pt x="635" y="352"/>
                </a:lnTo>
                <a:lnTo>
                  <a:pt x="635" y="352"/>
                </a:lnTo>
                <a:lnTo>
                  <a:pt x="636" y="352"/>
                </a:lnTo>
                <a:lnTo>
                  <a:pt x="636" y="352"/>
                </a:lnTo>
                <a:lnTo>
                  <a:pt x="637" y="352"/>
                </a:lnTo>
                <a:lnTo>
                  <a:pt x="637" y="352"/>
                </a:lnTo>
                <a:lnTo>
                  <a:pt x="638" y="352"/>
                </a:lnTo>
                <a:lnTo>
                  <a:pt x="639" y="352"/>
                </a:lnTo>
                <a:lnTo>
                  <a:pt x="640" y="352"/>
                </a:lnTo>
                <a:lnTo>
                  <a:pt x="640" y="353"/>
                </a:lnTo>
                <a:lnTo>
                  <a:pt x="641" y="353"/>
                </a:lnTo>
                <a:lnTo>
                  <a:pt x="642" y="354"/>
                </a:lnTo>
                <a:lnTo>
                  <a:pt x="642" y="355"/>
                </a:lnTo>
                <a:lnTo>
                  <a:pt x="643" y="356"/>
                </a:lnTo>
                <a:lnTo>
                  <a:pt x="644" y="356"/>
                </a:lnTo>
                <a:lnTo>
                  <a:pt x="645" y="356"/>
                </a:lnTo>
                <a:lnTo>
                  <a:pt x="645" y="357"/>
                </a:lnTo>
                <a:lnTo>
                  <a:pt x="645" y="357"/>
                </a:lnTo>
                <a:lnTo>
                  <a:pt x="645" y="357"/>
                </a:lnTo>
                <a:lnTo>
                  <a:pt x="646" y="357"/>
                </a:lnTo>
                <a:lnTo>
                  <a:pt x="647" y="358"/>
                </a:lnTo>
                <a:lnTo>
                  <a:pt x="648" y="359"/>
                </a:lnTo>
                <a:lnTo>
                  <a:pt x="648" y="360"/>
                </a:lnTo>
                <a:lnTo>
                  <a:pt x="649" y="360"/>
                </a:lnTo>
                <a:lnTo>
                  <a:pt x="649" y="361"/>
                </a:lnTo>
                <a:lnTo>
                  <a:pt x="650" y="361"/>
                </a:lnTo>
                <a:lnTo>
                  <a:pt x="650" y="362"/>
                </a:lnTo>
                <a:lnTo>
                  <a:pt x="651" y="362"/>
                </a:lnTo>
                <a:lnTo>
                  <a:pt x="651" y="362"/>
                </a:lnTo>
                <a:lnTo>
                  <a:pt x="652" y="363"/>
                </a:lnTo>
                <a:lnTo>
                  <a:pt x="653" y="364"/>
                </a:lnTo>
                <a:lnTo>
                  <a:pt x="654" y="365"/>
                </a:lnTo>
                <a:lnTo>
                  <a:pt x="654" y="366"/>
                </a:lnTo>
                <a:lnTo>
                  <a:pt x="655" y="367"/>
                </a:lnTo>
                <a:lnTo>
                  <a:pt x="656" y="368"/>
                </a:lnTo>
                <a:lnTo>
                  <a:pt x="656" y="369"/>
                </a:lnTo>
                <a:lnTo>
                  <a:pt x="657" y="370"/>
                </a:lnTo>
                <a:lnTo>
                  <a:pt x="658" y="371"/>
                </a:lnTo>
                <a:lnTo>
                  <a:pt x="659" y="372"/>
                </a:lnTo>
                <a:lnTo>
                  <a:pt x="660" y="372"/>
                </a:lnTo>
                <a:lnTo>
                  <a:pt x="661" y="372"/>
                </a:lnTo>
                <a:lnTo>
                  <a:pt x="661" y="372"/>
                </a:lnTo>
                <a:lnTo>
                  <a:pt x="661" y="372"/>
                </a:lnTo>
                <a:lnTo>
                  <a:pt x="661" y="373"/>
                </a:lnTo>
                <a:lnTo>
                  <a:pt x="662" y="373"/>
                </a:lnTo>
                <a:lnTo>
                  <a:pt x="663" y="373"/>
                </a:lnTo>
                <a:lnTo>
                  <a:pt x="664" y="373"/>
                </a:lnTo>
                <a:lnTo>
                  <a:pt x="665" y="372"/>
                </a:lnTo>
                <a:lnTo>
                  <a:pt x="666" y="372"/>
                </a:lnTo>
                <a:lnTo>
                  <a:pt x="666" y="372"/>
                </a:lnTo>
                <a:lnTo>
                  <a:pt x="666" y="372"/>
                </a:lnTo>
                <a:lnTo>
                  <a:pt x="667" y="372"/>
                </a:lnTo>
                <a:lnTo>
                  <a:pt x="668" y="372"/>
                </a:lnTo>
                <a:lnTo>
                  <a:pt x="669" y="372"/>
                </a:lnTo>
                <a:lnTo>
                  <a:pt x="670" y="372"/>
                </a:lnTo>
                <a:lnTo>
                  <a:pt x="671" y="372"/>
                </a:lnTo>
                <a:lnTo>
                  <a:pt x="671" y="371"/>
                </a:lnTo>
                <a:lnTo>
                  <a:pt x="671" y="371"/>
                </a:lnTo>
                <a:lnTo>
                  <a:pt x="672" y="371"/>
                </a:lnTo>
                <a:lnTo>
                  <a:pt x="672" y="371"/>
                </a:lnTo>
                <a:lnTo>
                  <a:pt x="673" y="371"/>
                </a:lnTo>
                <a:lnTo>
                  <a:pt x="674" y="371"/>
                </a:lnTo>
                <a:lnTo>
                  <a:pt x="675" y="372"/>
                </a:lnTo>
                <a:lnTo>
                  <a:pt x="676" y="372"/>
                </a:lnTo>
                <a:lnTo>
                  <a:pt x="676" y="372"/>
                </a:lnTo>
                <a:lnTo>
                  <a:pt x="677" y="372"/>
                </a:lnTo>
                <a:lnTo>
                  <a:pt x="678" y="371"/>
                </a:lnTo>
                <a:lnTo>
                  <a:pt x="679" y="370"/>
                </a:lnTo>
                <a:lnTo>
                  <a:pt x="679" y="369"/>
                </a:lnTo>
                <a:lnTo>
                  <a:pt x="680" y="368"/>
                </a:lnTo>
                <a:lnTo>
                  <a:pt x="681" y="368"/>
                </a:lnTo>
                <a:lnTo>
                  <a:pt x="681" y="367"/>
                </a:lnTo>
                <a:lnTo>
                  <a:pt x="681" y="367"/>
                </a:lnTo>
                <a:lnTo>
                  <a:pt x="682" y="367"/>
                </a:lnTo>
                <a:lnTo>
                  <a:pt x="683" y="367"/>
                </a:lnTo>
                <a:lnTo>
                  <a:pt x="683" y="366"/>
                </a:lnTo>
                <a:lnTo>
                  <a:pt x="684" y="367"/>
                </a:lnTo>
                <a:lnTo>
                  <a:pt x="685" y="367"/>
                </a:lnTo>
                <a:lnTo>
                  <a:pt x="685" y="367"/>
                </a:lnTo>
                <a:lnTo>
                  <a:pt x="686" y="368"/>
                </a:lnTo>
                <a:lnTo>
                  <a:pt x="687" y="369"/>
                </a:lnTo>
                <a:lnTo>
                  <a:pt x="687" y="369"/>
                </a:lnTo>
                <a:lnTo>
                  <a:pt x="688" y="369"/>
                </a:lnTo>
                <a:lnTo>
                  <a:pt x="689" y="369"/>
                </a:lnTo>
                <a:lnTo>
                  <a:pt x="690" y="369"/>
                </a:lnTo>
                <a:lnTo>
                  <a:pt x="691" y="368"/>
                </a:lnTo>
                <a:lnTo>
                  <a:pt x="691" y="368"/>
                </a:lnTo>
                <a:lnTo>
                  <a:pt x="691" y="369"/>
                </a:lnTo>
                <a:lnTo>
                  <a:pt x="692" y="369"/>
                </a:lnTo>
                <a:lnTo>
                  <a:pt x="692" y="369"/>
                </a:lnTo>
                <a:lnTo>
                  <a:pt x="692" y="369"/>
                </a:lnTo>
                <a:lnTo>
                  <a:pt x="692" y="370"/>
                </a:lnTo>
                <a:lnTo>
                  <a:pt x="693" y="370"/>
                </a:lnTo>
                <a:lnTo>
                  <a:pt x="694" y="371"/>
                </a:lnTo>
                <a:lnTo>
                  <a:pt x="695" y="371"/>
                </a:lnTo>
                <a:lnTo>
                  <a:pt x="695" y="372"/>
                </a:lnTo>
                <a:lnTo>
                  <a:pt x="696" y="372"/>
                </a:lnTo>
                <a:lnTo>
                  <a:pt x="697" y="372"/>
                </a:lnTo>
                <a:lnTo>
                  <a:pt x="697" y="373"/>
                </a:lnTo>
                <a:lnTo>
                  <a:pt x="697" y="373"/>
                </a:lnTo>
                <a:lnTo>
                  <a:pt x="697" y="374"/>
                </a:lnTo>
                <a:lnTo>
                  <a:pt x="697" y="374"/>
                </a:lnTo>
                <a:lnTo>
                  <a:pt x="698" y="373"/>
                </a:lnTo>
                <a:lnTo>
                  <a:pt x="699" y="373"/>
                </a:lnTo>
                <a:lnTo>
                  <a:pt x="700" y="373"/>
                </a:lnTo>
                <a:lnTo>
                  <a:pt x="701" y="373"/>
                </a:lnTo>
                <a:lnTo>
                  <a:pt x="702" y="373"/>
                </a:lnTo>
                <a:lnTo>
                  <a:pt x="702" y="373"/>
                </a:lnTo>
                <a:lnTo>
                  <a:pt x="702" y="372"/>
                </a:lnTo>
                <a:lnTo>
                  <a:pt x="703" y="372"/>
                </a:lnTo>
                <a:lnTo>
                  <a:pt x="703" y="372"/>
                </a:lnTo>
                <a:lnTo>
                  <a:pt x="704" y="372"/>
                </a:lnTo>
                <a:lnTo>
                  <a:pt x="705" y="371"/>
                </a:lnTo>
                <a:lnTo>
                  <a:pt x="706" y="370"/>
                </a:lnTo>
                <a:lnTo>
                  <a:pt x="707" y="370"/>
                </a:lnTo>
                <a:lnTo>
                  <a:pt x="707" y="369"/>
                </a:lnTo>
                <a:lnTo>
                  <a:pt x="707" y="369"/>
                </a:lnTo>
                <a:lnTo>
                  <a:pt x="708" y="369"/>
                </a:lnTo>
                <a:lnTo>
                  <a:pt x="709" y="368"/>
                </a:lnTo>
                <a:lnTo>
                  <a:pt x="709" y="368"/>
                </a:lnTo>
                <a:lnTo>
                  <a:pt x="709" y="367"/>
                </a:lnTo>
                <a:lnTo>
                  <a:pt x="710" y="367"/>
                </a:lnTo>
                <a:lnTo>
                  <a:pt x="710" y="367"/>
                </a:lnTo>
                <a:lnTo>
                  <a:pt x="711" y="367"/>
                </a:lnTo>
                <a:lnTo>
                  <a:pt x="712" y="366"/>
                </a:lnTo>
                <a:lnTo>
                  <a:pt x="712" y="366"/>
                </a:lnTo>
                <a:lnTo>
                  <a:pt x="712" y="365"/>
                </a:lnTo>
                <a:lnTo>
                  <a:pt x="713" y="365"/>
                </a:lnTo>
                <a:lnTo>
                  <a:pt x="714" y="365"/>
                </a:lnTo>
                <a:lnTo>
                  <a:pt x="714" y="364"/>
                </a:lnTo>
                <a:lnTo>
                  <a:pt x="715" y="364"/>
                </a:lnTo>
                <a:lnTo>
                  <a:pt x="716" y="363"/>
                </a:lnTo>
                <a:lnTo>
                  <a:pt x="716" y="362"/>
                </a:lnTo>
                <a:lnTo>
                  <a:pt x="717" y="362"/>
                </a:lnTo>
                <a:lnTo>
                  <a:pt x="717" y="362"/>
                </a:lnTo>
                <a:lnTo>
                  <a:pt x="718" y="361"/>
                </a:lnTo>
                <a:lnTo>
                  <a:pt x="719" y="360"/>
                </a:lnTo>
                <a:lnTo>
                  <a:pt x="720" y="360"/>
                </a:lnTo>
                <a:lnTo>
                  <a:pt x="721" y="359"/>
                </a:lnTo>
                <a:lnTo>
                  <a:pt x="721" y="360"/>
                </a:lnTo>
                <a:lnTo>
                  <a:pt x="722" y="361"/>
                </a:lnTo>
                <a:lnTo>
                  <a:pt x="722" y="361"/>
                </a:lnTo>
                <a:lnTo>
                  <a:pt x="722" y="362"/>
                </a:lnTo>
                <a:lnTo>
                  <a:pt x="723" y="362"/>
                </a:lnTo>
                <a:lnTo>
                  <a:pt x="723" y="362"/>
                </a:lnTo>
                <a:lnTo>
                  <a:pt x="724" y="363"/>
                </a:lnTo>
                <a:lnTo>
                  <a:pt x="724" y="364"/>
                </a:lnTo>
                <a:lnTo>
                  <a:pt x="726" y="366"/>
                </a:lnTo>
                <a:lnTo>
                  <a:pt x="727" y="367"/>
                </a:lnTo>
                <a:lnTo>
                  <a:pt x="728" y="368"/>
                </a:lnTo>
                <a:lnTo>
                  <a:pt x="728" y="369"/>
                </a:lnTo>
                <a:lnTo>
                  <a:pt x="728" y="369"/>
                </a:lnTo>
                <a:lnTo>
                  <a:pt x="728" y="370"/>
                </a:lnTo>
                <a:lnTo>
                  <a:pt x="729" y="371"/>
                </a:lnTo>
                <a:lnTo>
                  <a:pt x="730" y="372"/>
                </a:lnTo>
                <a:lnTo>
                  <a:pt x="731" y="373"/>
                </a:lnTo>
                <a:lnTo>
                  <a:pt x="732" y="374"/>
                </a:lnTo>
                <a:lnTo>
                  <a:pt x="732" y="375"/>
                </a:lnTo>
                <a:lnTo>
                  <a:pt x="733" y="376"/>
                </a:lnTo>
                <a:lnTo>
                  <a:pt x="733" y="377"/>
                </a:lnTo>
                <a:lnTo>
                  <a:pt x="733" y="377"/>
                </a:lnTo>
                <a:lnTo>
                  <a:pt x="733" y="377"/>
                </a:lnTo>
                <a:lnTo>
                  <a:pt x="734" y="378"/>
                </a:lnTo>
                <a:lnTo>
                  <a:pt x="734" y="379"/>
                </a:lnTo>
                <a:lnTo>
                  <a:pt x="735" y="379"/>
                </a:lnTo>
                <a:lnTo>
                  <a:pt x="735" y="380"/>
                </a:lnTo>
                <a:lnTo>
                  <a:pt x="737" y="381"/>
                </a:lnTo>
                <a:lnTo>
                  <a:pt x="737" y="382"/>
                </a:lnTo>
                <a:lnTo>
                  <a:pt x="738" y="383"/>
                </a:lnTo>
                <a:lnTo>
                  <a:pt x="738" y="383"/>
                </a:lnTo>
                <a:lnTo>
                  <a:pt x="739" y="383"/>
                </a:lnTo>
                <a:lnTo>
                  <a:pt x="740" y="385"/>
                </a:lnTo>
                <a:lnTo>
                  <a:pt x="740" y="386"/>
                </a:lnTo>
                <a:lnTo>
                  <a:pt x="741" y="387"/>
                </a:lnTo>
                <a:lnTo>
                  <a:pt x="742" y="388"/>
                </a:lnTo>
                <a:lnTo>
                  <a:pt x="743" y="389"/>
                </a:lnTo>
                <a:lnTo>
                  <a:pt x="743" y="390"/>
                </a:lnTo>
                <a:lnTo>
                  <a:pt x="743" y="391"/>
                </a:lnTo>
                <a:lnTo>
                  <a:pt x="744" y="392"/>
                </a:lnTo>
                <a:lnTo>
                  <a:pt x="745" y="392"/>
                </a:lnTo>
                <a:lnTo>
                  <a:pt x="745" y="393"/>
                </a:lnTo>
                <a:lnTo>
                  <a:pt x="746" y="393"/>
                </a:lnTo>
                <a:lnTo>
                  <a:pt x="746" y="393"/>
                </a:lnTo>
                <a:lnTo>
                  <a:pt x="746" y="393"/>
                </a:lnTo>
                <a:lnTo>
                  <a:pt x="746" y="394"/>
                </a:lnTo>
                <a:lnTo>
                  <a:pt x="746" y="395"/>
                </a:lnTo>
                <a:lnTo>
                  <a:pt x="748" y="396"/>
                </a:lnTo>
                <a:lnTo>
                  <a:pt x="748" y="397"/>
                </a:lnTo>
                <a:lnTo>
                  <a:pt x="749" y="397"/>
                </a:lnTo>
                <a:lnTo>
                  <a:pt x="750" y="397"/>
                </a:lnTo>
                <a:lnTo>
                  <a:pt x="751" y="397"/>
                </a:lnTo>
                <a:lnTo>
                  <a:pt x="752" y="397"/>
                </a:lnTo>
                <a:lnTo>
                  <a:pt x="752" y="397"/>
                </a:lnTo>
                <a:lnTo>
                  <a:pt x="753" y="397"/>
                </a:lnTo>
                <a:lnTo>
                  <a:pt x="754" y="397"/>
                </a:lnTo>
                <a:lnTo>
                  <a:pt x="754" y="397"/>
                </a:lnTo>
                <a:lnTo>
                  <a:pt x="755" y="396"/>
                </a:lnTo>
                <a:lnTo>
                  <a:pt x="756" y="396"/>
                </a:lnTo>
                <a:lnTo>
                  <a:pt x="757" y="396"/>
                </a:lnTo>
                <a:lnTo>
                  <a:pt x="758" y="396"/>
                </a:lnTo>
                <a:lnTo>
                  <a:pt x="759" y="396"/>
                </a:lnTo>
                <a:lnTo>
                  <a:pt x="759" y="395"/>
                </a:lnTo>
                <a:lnTo>
                  <a:pt x="759" y="395"/>
                </a:lnTo>
                <a:lnTo>
                  <a:pt x="760" y="395"/>
                </a:lnTo>
                <a:lnTo>
                  <a:pt x="761" y="394"/>
                </a:lnTo>
                <a:lnTo>
                  <a:pt x="762" y="394"/>
                </a:lnTo>
                <a:lnTo>
                  <a:pt x="763" y="394"/>
                </a:lnTo>
                <a:lnTo>
                  <a:pt x="764" y="394"/>
                </a:lnTo>
                <a:lnTo>
                  <a:pt x="764" y="393"/>
                </a:lnTo>
                <a:lnTo>
                  <a:pt x="764" y="393"/>
                </a:lnTo>
                <a:lnTo>
                  <a:pt x="765" y="393"/>
                </a:lnTo>
                <a:lnTo>
                  <a:pt x="766" y="393"/>
                </a:lnTo>
                <a:lnTo>
                  <a:pt x="767" y="393"/>
                </a:lnTo>
                <a:lnTo>
                  <a:pt x="768" y="393"/>
                </a:lnTo>
                <a:lnTo>
                  <a:pt x="769" y="393"/>
                </a:lnTo>
                <a:lnTo>
                  <a:pt x="769" y="393"/>
                </a:lnTo>
                <a:lnTo>
                  <a:pt x="770" y="393"/>
                </a:lnTo>
                <a:lnTo>
                  <a:pt x="770" y="392"/>
                </a:lnTo>
                <a:lnTo>
                  <a:pt x="771" y="392"/>
                </a:lnTo>
                <a:lnTo>
                  <a:pt x="772" y="392"/>
                </a:lnTo>
                <a:lnTo>
                  <a:pt x="773" y="392"/>
                </a:lnTo>
                <a:lnTo>
                  <a:pt x="774" y="391"/>
                </a:lnTo>
                <a:lnTo>
                  <a:pt x="774" y="391"/>
                </a:lnTo>
                <a:lnTo>
                  <a:pt x="775" y="391"/>
                </a:lnTo>
                <a:lnTo>
                  <a:pt x="776" y="391"/>
                </a:lnTo>
                <a:lnTo>
                  <a:pt x="777" y="390"/>
                </a:lnTo>
                <a:lnTo>
                  <a:pt x="777" y="390"/>
                </a:lnTo>
                <a:lnTo>
                  <a:pt x="778" y="390"/>
                </a:lnTo>
                <a:lnTo>
                  <a:pt x="779" y="390"/>
                </a:lnTo>
                <a:lnTo>
                  <a:pt x="779" y="390"/>
                </a:lnTo>
                <a:lnTo>
                  <a:pt x="780" y="389"/>
                </a:lnTo>
                <a:lnTo>
                  <a:pt x="781" y="389"/>
                </a:lnTo>
                <a:lnTo>
                  <a:pt x="782" y="389"/>
                </a:lnTo>
                <a:lnTo>
                  <a:pt x="783" y="389"/>
                </a:lnTo>
                <a:lnTo>
                  <a:pt x="783" y="388"/>
                </a:lnTo>
                <a:lnTo>
                  <a:pt x="784" y="388"/>
                </a:lnTo>
                <a:lnTo>
                  <a:pt x="784" y="388"/>
                </a:lnTo>
                <a:lnTo>
                  <a:pt x="785" y="388"/>
                </a:lnTo>
                <a:lnTo>
                  <a:pt x="786" y="388"/>
                </a:lnTo>
                <a:lnTo>
                  <a:pt x="787" y="388"/>
                </a:lnTo>
                <a:lnTo>
                  <a:pt x="788" y="388"/>
                </a:lnTo>
                <a:lnTo>
                  <a:pt x="789" y="388"/>
                </a:lnTo>
                <a:lnTo>
                  <a:pt x="789" y="388"/>
                </a:lnTo>
                <a:lnTo>
                  <a:pt x="789" y="387"/>
                </a:lnTo>
                <a:lnTo>
                  <a:pt x="790" y="387"/>
                </a:lnTo>
                <a:lnTo>
                  <a:pt x="790" y="387"/>
                </a:lnTo>
                <a:lnTo>
                  <a:pt x="791" y="387"/>
                </a:lnTo>
                <a:lnTo>
                  <a:pt x="792" y="387"/>
                </a:lnTo>
                <a:lnTo>
                  <a:pt x="793" y="386"/>
                </a:lnTo>
                <a:lnTo>
                  <a:pt x="794" y="386"/>
                </a:lnTo>
                <a:lnTo>
                  <a:pt x="795" y="386"/>
                </a:lnTo>
                <a:lnTo>
                  <a:pt x="795" y="386"/>
                </a:lnTo>
                <a:lnTo>
                  <a:pt x="795" y="386"/>
                </a:lnTo>
                <a:lnTo>
                  <a:pt x="795" y="385"/>
                </a:lnTo>
                <a:lnTo>
                  <a:pt x="796" y="385"/>
                </a:lnTo>
                <a:lnTo>
                  <a:pt x="797" y="385"/>
                </a:lnTo>
                <a:lnTo>
                  <a:pt x="798" y="385"/>
                </a:lnTo>
                <a:lnTo>
                  <a:pt x="799" y="385"/>
                </a:lnTo>
                <a:lnTo>
                  <a:pt x="800" y="385"/>
                </a:lnTo>
                <a:lnTo>
                  <a:pt x="800" y="384"/>
                </a:lnTo>
                <a:lnTo>
                  <a:pt x="800" y="384"/>
                </a:lnTo>
                <a:lnTo>
                  <a:pt x="801" y="384"/>
                </a:lnTo>
                <a:lnTo>
                  <a:pt x="801" y="384"/>
                </a:lnTo>
                <a:lnTo>
                  <a:pt x="802" y="383"/>
                </a:lnTo>
                <a:lnTo>
                  <a:pt x="803" y="383"/>
                </a:lnTo>
                <a:lnTo>
                  <a:pt x="804" y="383"/>
                </a:lnTo>
                <a:lnTo>
                  <a:pt x="805" y="383"/>
                </a:lnTo>
                <a:lnTo>
                  <a:pt x="805" y="383"/>
                </a:lnTo>
                <a:lnTo>
                  <a:pt x="806" y="383"/>
                </a:lnTo>
                <a:lnTo>
                  <a:pt x="807" y="383"/>
                </a:lnTo>
                <a:lnTo>
                  <a:pt x="807" y="383"/>
                </a:lnTo>
                <a:lnTo>
                  <a:pt x="808" y="383"/>
                </a:lnTo>
                <a:lnTo>
                  <a:pt x="809" y="383"/>
                </a:lnTo>
                <a:lnTo>
                  <a:pt x="810" y="382"/>
                </a:lnTo>
                <a:lnTo>
                  <a:pt x="810" y="382"/>
                </a:lnTo>
                <a:lnTo>
                  <a:pt x="811" y="382"/>
                </a:lnTo>
                <a:lnTo>
                  <a:pt x="812" y="382"/>
                </a:lnTo>
                <a:lnTo>
                  <a:pt x="813" y="381"/>
                </a:lnTo>
                <a:lnTo>
                  <a:pt x="813" y="381"/>
                </a:lnTo>
                <a:lnTo>
                  <a:pt x="814" y="381"/>
                </a:lnTo>
                <a:lnTo>
                  <a:pt x="815" y="381"/>
                </a:lnTo>
                <a:lnTo>
                  <a:pt x="815" y="380"/>
                </a:lnTo>
                <a:lnTo>
                  <a:pt x="816" y="380"/>
                </a:lnTo>
                <a:lnTo>
                  <a:pt x="817" y="380"/>
                </a:lnTo>
                <a:lnTo>
                  <a:pt x="818" y="380"/>
                </a:lnTo>
                <a:lnTo>
                  <a:pt x="819" y="379"/>
                </a:lnTo>
                <a:lnTo>
                  <a:pt x="820" y="379"/>
                </a:lnTo>
                <a:lnTo>
                  <a:pt x="820" y="379"/>
                </a:lnTo>
                <a:lnTo>
                  <a:pt x="820" y="379"/>
                </a:lnTo>
                <a:lnTo>
                  <a:pt x="821" y="379"/>
                </a:lnTo>
                <a:lnTo>
                  <a:pt x="822" y="378"/>
                </a:lnTo>
                <a:lnTo>
                  <a:pt x="823" y="378"/>
                </a:lnTo>
                <a:lnTo>
                  <a:pt x="824" y="378"/>
                </a:lnTo>
                <a:lnTo>
                  <a:pt x="825" y="378"/>
                </a:lnTo>
                <a:lnTo>
                  <a:pt x="826" y="378"/>
                </a:lnTo>
                <a:lnTo>
                  <a:pt x="826" y="377"/>
                </a:lnTo>
                <a:lnTo>
                  <a:pt x="826" y="377"/>
                </a:lnTo>
                <a:lnTo>
                  <a:pt x="827" y="377"/>
                </a:lnTo>
                <a:lnTo>
                  <a:pt x="828" y="377"/>
                </a:lnTo>
                <a:lnTo>
                  <a:pt x="829" y="377"/>
                </a:lnTo>
                <a:lnTo>
                  <a:pt x="829" y="376"/>
                </a:lnTo>
                <a:lnTo>
                  <a:pt x="830" y="376"/>
                </a:lnTo>
                <a:lnTo>
                  <a:pt x="831" y="376"/>
                </a:lnTo>
                <a:lnTo>
                  <a:pt x="831" y="375"/>
                </a:lnTo>
                <a:lnTo>
                  <a:pt x="831" y="375"/>
                </a:lnTo>
                <a:lnTo>
                  <a:pt x="831" y="374"/>
                </a:lnTo>
                <a:lnTo>
                  <a:pt x="832" y="374"/>
                </a:lnTo>
                <a:lnTo>
                  <a:pt x="833" y="374"/>
                </a:lnTo>
                <a:lnTo>
                  <a:pt x="833" y="373"/>
                </a:lnTo>
                <a:lnTo>
                  <a:pt x="834" y="373"/>
                </a:lnTo>
                <a:lnTo>
                  <a:pt x="835" y="372"/>
                </a:lnTo>
                <a:lnTo>
                  <a:pt x="836" y="372"/>
                </a:lnTo>
                <a:lnTo>
                  <a:pt x="836" y="372"/>
                </a:lnTo>
                <a:lnTo>
                  <a:pt x="836" y="372"/>
                </a:lnTo>
                <a:lnTo>
                  <a:pt x="837" y="371"/>
                </a:lnTo>
                <a:lnTo>
                  <a:pt x="838" y="370"/>
                </a:lnTo>
                <a:lnTo>
                  <a:pt x="838" y="370"/>
                </a:lnTo>
                <a:lnTo>
                  <a:pt x="839" y="369"/>
                </a:lnTo>
                <a:lnTo>
                  <a:pt x="840" y="369"/>
                </a:lnTo>
                <a:lnTo>
                  <a:pt x="841" y="369"/>
                </a:lnTo>
                <a:lnTo>
                  <a:pt x="841" y="368"/>
                </a:lnTo>
                <a:lnTo>
                  <a:pt x="842" y="368"/>
                </a:lnTo>
                <a:lnTo>
                  <a:pt x="842" y="367"/>
                </a:lnTo>
                <a:lnTo>
                  <a:pt x="844" y="367"/>
                </a:lnTo>
                <a:lnTo>
                  <a:pt x="844" y="366"/>
                </a:lnTo>
                <a:lnTo>
                  <a:pt x="845" y="365"/>
                </a:lnTo>
                <a:lnTo>
                  <a:pt x="846" y="364"/>
                </a:lnTo>
                <a:lnTo>
                  <a:pt x="846" y="363"/>
                </a:lnTo>
                <a:lnTo>
                  <a:pt x="847" y="362"/>
                </a:lnTo>
                <a:lnTo>
                  <a:pt x="848" y="362"/>
                </a:lnTo>
                <a:lnTo>
                  <a:pt x="849" y="362"/>
                </a:lnTo>
                <a:lnTo>
                  <a:pt x="850" y="361"/>
                </a:lnTo>
                <a:lnTo>
                  <a:pt x="850" y="361"/>
                </a:lnTo>
                <a:lnTo>
                  <a:pt x="851" y="361"/>
                </a:lnTo>
                <a:lnTo>
                  <a:pt x="851" y="361"/>
                </a:lnTo>
                <a:lnTo>
                  <a:pt x="852" y="361"/>
                </a:lnTo>
                <a:lnTo>
                  <a:pt x="853" y="361"/>
                </a:lnTo>
                <a:lnTo>
                  <a:pt x="855" y="361"/>
                </a:lnTo>
                <a:lnTo>
                  <a:pt x="856" y="361"/>
                </a:lnTo>
                <a:lnTo>
                  <a:pt x="856" y="361"/>
                </a:lnTo>
                <a:lnTo>
                  <a:pt x="856" y="362"/>
                </a:lnTo>
                <a:lnTo>
                  <a:pt x="857" y="362"/>
                </a:lnTo>
                <a:lnTo>
                  <a:pt x="858" y="362"/>
                </a:lnTo>
                <a:lnTo>
                  <a:pt x="859" y="362"/>
                </a:lnTo>
                <a:lnTo>
                  <a:pt x="860" y="362"/>
                </a:lnTo>
                <a:lnTo>
                  <a:pt x="861" y="362"/>
                </a:lnTo>
                <a:lnTo>
                  <a:pt x="862" y="362"/>
                </a:lnTo>
                <a:lnTo>
                  <a:pt x="862" y="362"/>
                </a:lnTo>
                <a:lnTo>
                  <a:pt x="862" y="362"/>
                </a:lnTo>
                <a:lnTo>
                  <a:pt x="862" y="362"/>
                </a:lnTo>
                <a:lnTo>
                  <a:pt x="863" y="362"/>
                </a:lnTo>
                <a:lnTo>
                  <a:pt x="863" y="361"/>
                </a:lnTo>
                <a:lnTo>
                  <a:pt x="864" y="361"/>
                </a:lnTo>
                <a:lnTo>
                  <a:pt x="865" y="361"/>
                </a:lnTo>
                <a:lnTo>
                  <a:pt x="866" y="360"/>
                </a:lnTo>
                <a:lnTo>
                  <a:pt x="867" y="360"/>
                </a:lnTo>
                <a:lnTo>
                  <a:pt x="867" y="359"/>
                </a:lnTo>
                <a:lnTo>
                  <a:pt x="867" y="359"/>
                </a:lnTo>
                <a:lnTo>
                  <a:pt x="868" y="358"/>
                </a:lnTo>
                <a:lnTo>
                  <a:pt x="868" y="357"/>
                </a:lnTo>
                <a:lnTo>
                  <a:pt x="869" y="357"/>
                </a:lnTo>
                <a:lnTo>
                  <a:pt x="870" y="357"/>
                </a:lnTo>
                <a:lnTo>
                  <a:pt x="871" y="356"/>
                </a:lnTo>
                <a:lnTo>
                  <a:pt x="872" y="356"/>
                </a:lnTo>
                <a:lnTo>
                  <a:pt x="872" y="356"/>
                </a:lnTo>
                <a:lnTo>
                  <a:pt x="873" y="356"/>
                </a:lnTo>
                <a:lnTo>
                  <a:pt x="874" y="356"/>
                </a:lnTo>
                <a:lnTo>
                  <a:pt x="874" y="355"/>
                </a:lnTo>
                <a:lnTo>
                  <a:pt x="874" y="355"/>
                </a:lnTo>
                <a:lnTo>
                  <a:pt x="875" y="355"/>
                </a:lnTo>
                <a:lnTo>
                  <a:pt x="876" y="354"/>
                </a:lnTo>
                <a:lnTo>
                  <a:pt x="877" y="354"/>
                </a:lnTo>
                <a:lnTo>
                  <a:pt x="877" y="353"/>
                </a:lnTo>
                <a:lnTo>
                  <a:pt x="878" y="352"/>
                </a:lnTo>
                <a:lnTo>
                  <a:pt x="879" y="352"/>
                </a:lnTo>
                <a:lnTo>
                  <a:pt x="880" y="352"/>
                </a:lnTo>
                <a:lnTo>
                  <a:pt x="881" y="352"/>
                </a:lnTo>
                <a:lnTo>
                  <a:pt x="881" y="352"/>
                </a:lnTo>
                <a:lnTo>
                  <a:pt x="882" y="352"/>
                </a:lnTo>
                <a:lnTo>
                  <a:pt x="882" y="352"/>
                </a:lnTo>
                <a:lnTo>
                  <a:pt x="883" y="351"/>
                </a:lnTo>
                <a:lnTo>
                  <a:pt x="884" y="351"/>
                </a:lnTo>
                <a:lnTo>
                  <a:pt x="885" y="351"/>
                </a:lnTo>
                <a:lnTo>
                  <a:pt x="886" y="351"/>
                </a:lnTo>
                <a:lnTo>
                  <a:pt x="887" y="351"/>
                </a:lnTo>
                <a:lnTo>
                  <a:pt x="887" y="351"/>
                </a:lnTo>
                <a:lnTo>
                  <a:pt x="887" y="350"/>
                </a:lnTo>
                <a:lnTo>
                  <a:pt x="888" y="350"/>
                </a:lnTo>
                <a:lnTo>
                  <a:pt x="889" y="350"/>
                </a:lnTo>
                <a:lnTo>
                  <a:pt x="890" y="350"/>
                </a:lnTo>
                <a:lnTo>
                  <a:pt x="891" y="350"/>
                </a:lnTo>
                <a:lnTo>
                  <a:pt x="892" y="349"/>
                </a:lnTo>
                <a:lnTo>
                  <a:pt x="892" y="349"/>
                </a:lnTo>
                <a:lnTo>
                  <a:pt x="892" y="348"/>
                </a:lnTo>
                <a:lnTo>
                  <a:pt x="893" y="348"/>
                </a:lnTo>
                <a:lnTo>
                  <a:pt x="894" y="347"/>
                </a:lnTo>
                <a:lnTo>
                  <a:pt x="895" y="347"/>
                </a:lnTo>
                <a:lnTo>
                  <a:pt x="895" y="347"/>
                </a:lnTo>
                <a:lnTo>
                  <a:pt x="896" y="347"/>
                </a:lnTo>
                <a:lnTo>
                  <a:pt x="897" y="347"/>
                </a:lnTo>
                <a:lnTo>
                  <a:pt x="898" y="348"/>
                </a:lnTo>
                <a:lnTo>
                  <a:pt x="898" y="349"/>
                </a:lnTo>
                <a:lnTo>
                  <a:pt x="899" y="350"/>
                </a:lnTo>
                <a:lnTo>
                  <a:pt x="899" y="350"/>
                </a:lnTo>
                <a:lnTo>
                  <a:pt x="900" y="351"/>
                </a:lnTo>
                <a:lnTo>
                  <a:pt x="901" y="352"/>
                </a:lnTo>
                <a:lnTo>
                  <a:pt x="902" y="352"/>
                </a:lnTo>
                <a:lnTo>
                  <a:pt x="903" y="352"/>
                </a:lnTo>
                <a:lnTo>
                  <a:pt x="903" y="352"/>
                </a:lnTo>
                <a:lnTo>
                  <a:pt x="904" y="352"/>
                </a:lnTo>
                <a:lnTo>
                  <a:pt x="905" y="352"/>
                </a:lnTo>
                <a:lnTo>
                  <a:pt x="905" y="352"/>
                </a:lnTo>
                <a:lnTo>
                  <a:pt x="906" y="352"/>
                </a:lnTo>
                <a:lnTo>
                  <a:pt x="906" y="353"/>
                </a:lnTo>
                <a:lnTo>
                  <a:pt x="907" y="353"/>
                </a:lnTo>
                <a:lnTo>
                  <a:pt x="908" y="353"/>
                </a:lnTo>
                <a:lnTo>
                  <a:pt x="908" y="353"/>
                </a:lnTo>
                <a:lnTo>
                  <a:pt x="909" y="353"/>
                </a:lnTo>
                <a:lnTo>
                  <a:pt x="910" y="353"/>
                </a:lnTo>
                <a:lnTo>
                  <a:pt x="911" y="354"/>
                </a:lnTo>
                <a:lnTo>
                  <a:pt x="911" y="354"/>
                </a:lnTo>
                <a:lnTo>
                  <a:pt x="911" y="355"/>
                </a:lnTo>
                <a:lnTo>
                  <a:pt x="912" y="355"/>
                </a:lnTo>
                <a:lnTo>
                  <a:pt x="913" y="356"/>
                </a:lnTo>
                <a:lnTo>
                  <a:pt x="913" y="355"/>
                </a:lnTo>
                <a:lnTo>
                  <a:pt x="913" y="355"/>
                </a:lnTo>
                <a:lnTo>
                  <a:pt x="913" y="356"/>
                </a:lnTo>
                <a:lnTo>
                  <a:pt x="914" y="356"/>
                </a:lnTo>
                <a:lnTo>
                  <a:pt x="915" y="356"/>
                </a:lnTo>
                <a:lnTo>
                  <a:pt x="916" y="356"/>
                </a:lnTo>
                <a:lnTo>
                  <a:pt x="917" y="356"/>
                </a:lnTo>
                <a:lnTo>
                  <a:pt x="917" y="356"/>
                </a:lnTo>
                <a:lnTo>
                  <a:pt x="917" y="356"/>
                </a:lnTo>
                <a:lnTo>
                  <a:pt x="918" y="356"/>
                </a:lnTo>
                <a:lnTo>
                  <a:pt x="918" y="356"/>
                </a:lnTo>
                <a:lnTo>
                  <a:pt x="919" y="356"/>
                </a:lnTo>
                <a:lnTo>
                  <a:pt x="920" y="355"/>
                </a:lnTo>
                <a:lnTo>
                  <a:pt x="921" y="355"/>
                </a:lnTo>
                <a:lnTo>
                  <a:pt x="922" y="355"/>
                </a:lnTo>
                <a:lnTo>
                  <a:pt x="923" y="355"/>
                </a:lnTo>
                <a:lnTo>
                  <a:pt x="923" y="355"/>
                </a:lnTo>
                <a:lnTo>
                  <a:pt x="923" y="354"/>
                </a:lnTo>
                <a:lnTo>
                  <a:pt x="924" y="353"/>
                </a:lnTo>
                <a:lnTo>
                  <a:pt x="925" y="353"/>
                </a:lnTo>
                <a:lnTo>
                  <a:pt x="926" y="353"/>
                </a:lnTo>
                <a:lnTo>
                  <a:pt x="927" y="353"/>
                </a:lnTo>
                <a:lnTo>
                  <a:pt x="928" y="353"/>
                </a:lnTo>
                <a:lnTo>
                  <a:pt x="928" y="353"/>
                </a:lnTo>
                <a:lnTo>
                  <a:pt x="928" y="352"/>
                </a:lnTo>
                <a:lnTo>
                  <a:pt x="929" y="352"/>
                </a:lnTo>
                <a:lnTo>
                  <a:pt x="929" y="352"/>
                </a:lnTo>
                <a:lnTo>
                  <a:pt x="930" y="352"/>
                </a:lnTo>
                <a:lnTo>
                  <a:pt x="931" y="352"/>
                </a:lnTo>
                <a:lnTo>
                  <a:pt x="932" y="352"/>
                </a:lnTo>
                <a:lnTo>
                  <a:pt x="933" y="352"/>
                </a:lnTo>
                <a:lnTo>
                  <a:pt x="934" y="352"/>
                </a:lnTo>
                <a:lnTo>
                  <a:pt x="934" y="352"/>
                </a:lnTo>
                <a:lnTo>
                  <a:pt x="935" y="352"/>
                </a:lnTo>
                <a:lnTo>
                  <a:pt x="935" y="351"/>
                </a:lnTo>
                <a:lnTo>
                  <a:pt x="936" y="351"/>
                </a:lnTo>
                <a:lnTo>
                  <a:pt x="937" y="351"/>
                </a:lnTo>
                <a:lnTo>
                  <a:pt x="938" y="351"/>
                </a:lnTo>
                <a:lnTo>
                  <a:pt x="939" y="350"/>
                </a:lnTo>
                <a:lnTo>
                  <a:pt x="939" y="350"/>
                </a:lnTo>
                <a:lnTo>
                  <a:pt x="940" y="350"/>
                </a:lnTo>
                <a:lnTo>
                  <a:pt x="941" y="350"/>
                </a:lnTo>
                <a:lnTo>
                  <a:pt x="942" y="350"/>
                </a:lnTo>
                <a:lnTo>
                  <a:pt x="942" y="350"/>
                </a:lnTo>
                <a:lnTo>
                  <a:pt x="943" y="350"/>
                </a:lnTo>
                <a:lnTo>
                  <a:pt x="943" y="349"/>
                </a:lnTo>
                <a:lnTo>
                  <a:pt x="944" y="349"/>
                </a:lnTo>
                <a:lnTo>
                  <a:pt x="944" y="349"/>
                </a:lnTo>
                <a:lnTo>
                  <a:pt x="945" y="349"/>
                </a:lnTo>
                <a:lnTo>
                  <a:pt x="946" y="348"/>
                </a:lnTo>
                <a:lnTo>
                  <a:pt x="947" y="348"/>
                </a:lnTo>
                <a:lnTo>
                  <a:pt x="948" y="348"/>
                </a:lnTo>
                <a:lnTo>
                  <a:pt x="948" y="348"/>
                </a:lnTo>
                <a:lnTo>
                  <a:pt x="949" y="348"/>
                </a:lnTo>
                <a:lnTo>
                  <a:pt x="949" y="347"/>
                </a:lnTo>
                <a:lnTo>
                  <a:pt x="949" y="347"/>
                </a:lnTo>
                <a:lnTo>
                  <a:pt x="950" y="347"/>
                </a:lnTo>
                <a:lnTo>
                  <a:pt x="951" y="347"/>
                </a:lnTo>
                <a:lnTo>
                  <a:pt x="952" y="347"/>
                </a:lnTo>
                <a:lnTo>
                  <a:pt x="953" y="347"/>
                </a:lnTo>
                <a:lnTo>
                  <a:pt x="954" y="347"/>
                </a:lnTo>
                <a:lnTo>
                  <a:pt x="954" y="347"/>
                </a:lnTo>
                <a:lnTo>
                  <a:pt x="954" y="347"/>
                </a:lnTo>
                <a:lnTo>
                  <a:pt x="954" y="347"/>
                </a:lnTo>
                <a:lnTo>
                  <a:pt x="955" y="346"/>
                </a:lnTo>
                <a:lnTo>
                  <a:pt x="956" y="346"/>
                </a:lnTo>
                <a:lnTo>
                  <a:pt x="957" y="346"/>
                </a:lnTo>
                <a:lnTo>
                  <a:pt x="958" y="346"/>
                </a:lnTo>
                <a:lnTo>
                  <a:pt x="959" y="346"/>
                </a:lnTo>
                <a:lnTo>
                  <a:pt x="959" y="346"/>
                </a:lnTo>
                <a:lnTo>
                  <a:pt x="959" y="345"/>
                </a:lnTo>
                <a:lnTo>
                  <a:pt x="960" y="345"/>
                </a:lnTo>
                <a:lnTo>
                  <a:pt x="960" y="345"/>
                </a:lnTo>
                <a:lnTo>
                  <a:pt x="961" y="345"/>
                </a:lnTo>
                <a:lnTo>
                  <a:pt x="962" y="345"/>
                </a:lnTo>
                <a:lnTo>
                  <a:pt x="963" y="345"/>
                </a:lnTo>
                <a:lnTo>
                  <a:pt x="964" y="344"/>
                </a:lnTo>
                <a:lnTo>
                  <a:pt x="964" y="344"/>
                </a:lnTo>
                <a:lnTo>
                  <a:pt x="965" y="344"/>
                </a:lnTo>
                <a:lnTo>
                  <a:pt x="966" y="344"/>
                </a:lnTo>
                <a:lnTo>
                  <a:pt x="966" y="344"/>
                </a:lnTo>
                <a:lnTo>
                  <a:pt x="967" y="344"/>
                </a:lnTo>
                <a:lnTo>
                  <a:pt x="967" y="343"/>
                </a:lnTo>
                <a:lnTo>
                  <a:pt x="968" y="343"/>
                </a:lnTo>
                <a:lnTo>
                  <a:pt x="969" y="343"/>
                </a:lnTo>
                <a:lnTo>
                  <a:pt x="970" y="343"/>
                </a:lnTo>
                <a:lnTo>
                  <a:pt x="970" y="343"/>
                </a:lnTo>
                <a:lnTo>
                  <a:pt x="970" y="342"/>
                </a:lnTo>
                <a:lnTo>
                  <a:pt x="971" y="342"/>
                </a:lnTo>
                <a:lnTo>
                  <a:pt x="972" y="342"/>
                </a:lnTo>
                <a:lnTo>
                  <a:pt x="972" y="342"/>
                </a:lnTo>
                <a:lnTo>
                  <a:pt x="973" y="342"/>
                </a:lnTo>
                <a:lnTo>
                  <a:pt x="974" y="342"/>
                </a:lnTo>
                <a:lnTo>
                  <a:pt x="975" y="342"/>
                </a:lnTo>
                <a:lnTo>
                  <a:pt x="975" y="341"/>
                </a:lnTo>
                <a:lnTo>
                  <a:pt x="976" y="341"/>
                </a:lnTo>
                <a:lnTo>
                  <a:pt x="977" y="341"/>
                </a:lnTo>
                <a:lnTo>
                  <a:pt x="978" y="341"/>
                </a:lnTo>
                <a:lnTo>
                  <a:pt x="978" y="341"/>
                </a:lnTo>
                <a:lnTo>
                  <a:pt x="979" y="341"/>
                </a:lnTo>
                <a:lnTo>
                  <a:pt x="980" y="341"/>
                </a:lnTo>
                <a:lnTo>
                  <a:pt x="980" y="341"/>
                </a:lnTo>
                <a:lnTo>
                  <a:pt x="981" y="341"/>
                </a:lnTo>
                <a:lnTo>
                  <a:pt x="982" y="341"/>
                </a:lnTo>
                <a:lnTo>
                  <a:pt x="982" y="341"/>
                </a:lnTo>
                <a:lnTo>
                  <a:pt x="983" y="341"/>
                </a:lnTo>
                <a:lnTo>
                  <a:pt x="984" y="341"/>
                </a:lnTo>
                <a:lnTo>
                  <a:pt x="985" y="341"/>
                </a:lnTo>
                <a:lnTo>
                  <a:pt x="985" y="341"/>
                </a:lnTo>
                <a:lnTo>
                  <a:pt x="985" y="341"/>
                </a:lnTo>
                <a:lnTo>
                  <a:pt x="986" y="341"/>
                </a:lnTo>
                <a:lnTo>
                  <a:pt x="987" y="341"/>
                </a:lnTo>
                <a:lnTo>
                  <a:pt x="988" y="342"/>
                </a:lnTo>
                <a:lnTo>
                  <a:pt x="989" y="342"/>
                </a:lnTo>
                <a:lnTo>
                  <a:pt x="990" y="342"/>
                </a:lnTo>
                <a:lnTo>
                  <a:pt x="990" y="343"/>
                </a:lnTo>
                <a:lnTo>
                  <a:pt x="990" y="343"/>
                </a:lnTo>
                <a:lnTo>
                  <a:pt x="991" y="343"/>
                </a:lnTo>
                <a:lnTo>
                  <a:pt x="992" y="343"/>
                </a:lnTo>
                <a:lnTo>
                  <a:pt x="993" y="343"/>
                </a:lnTo>
                <a:lnTo>
                  <a:pt x="994" y="344"/>
                </a:lnTo>
                <a:lnTo>
                  <a:pt x="995" y="344"/>
                </a:lnTo>
                <a:lnTo>
                  <a:pt x="995" y="344"/>
                </a:lnTo>
                <a:lnTo>
                  <a:pt x="996" y="344"/>
                </a:lnTo>
                <a:lnTo>
                  <a:pt x="996" y="344"/>
                </a:lnTo>
                <a:lnTo>
                  <a:pt x="997" y="345"/>
                </a:lnTo>
                <a:lnTo>
                  <a:pt x="997" y="344"/>
                </a:lnTo>
                <a:lnTo>
                  <a:pt x="998" y="344"/>
                </a:lnTo>
                <a:lnTo>
                  <a:pt x="999" y="344"/>
                </a:lnTo>
                <a:lnTo>
                  <a:pt x="1000" y="344"/>
                </a:lnTo>
                <a:lnTo>
                  <a:pt x="1001" y="343"/>
                </a:lnTo>
                <a:lnTo>
                  <a:pt x="1001" y="342"/>
                </a:lnTo>
                <a:lnTo>
                  <a:pt x="1002" y="342"/>
                </a:lnTo>
                <a:lnTo>
                  <a:pt x="1002" y="341"/>
                </a:lnTo>
                <a:lnTo>
                  <a:pt x="1003" y="341"/>
                </a:lnTo>
                <a:lnTo>
                  <a:pt x="1003" y="341"/>
                </a:lnTo>
                <a:lnTo>
                  <a:pt x="1003" y="341"/>
                </a:lnTo>
                <a:lnTo>
                  <a:pt x="1004" y="341"/>
                </a:lnTo>
                <a:lnTo>
                  <a:pt x="1005" y="340"/>
                </a:lnTo>
                <a:lnTo>
                  <a:pt x="1005" y="339"/>
                </a:lnTo>
                <a:lnTo>
                  <a:pt x="1006" y="338"/>
                </a:lnTo>
                <a:lnTo>
                  <a:pt x="1006" y="337"/>
                </a:lnTo>
                <a:lnTo>
                  <a:pt x="1007" y="337"/>
                </a:lnTo>
                <a:lnTo>
                  <a:pt x="1007" y="336"/>
                </a:lnTo>
                <a:lnTo>
                  <a:pt x="1008" y="336"/>
                </a:lnTo>
                <a:lnTo>
                  <a:pt x="1009" y="335"/>
                </a:lnTo>
                <a:lnTo>
                  <a:pt x="1009" y="334"/>
                </a:lnTo>
                <a:lnTo>
                  <a:pt x="1010" y="333"/>
                </a:lnTo>
                <a:lnTo>
                  <a:pt x="1010" y="332"/>
                </a:lnTo>
                <a:lnTo>
                  <a:pt x="1011" y="332"/>
                </a:lnTo>
                <a:lnTo>
                  <a:pt x="1011" y="331"/>
                </a:lnTo>
                <a:lnTo>
                  <a:pt x="1012" y="330"/>
                </a:lnTo>
                <a:lnTo>
                  <a:pt x="1013" y="330"/>
                </a:lnTo>
                <a:lnTo>
                  <a:pt x="1014" y="329"/>
                </a:lnTo>
                <a:lnTo>
                  <a:pt x="1015" y="328"/>
                </a:lnTo>
                <a:lnTo>
                  <a:pt x="1015" y="328"/>
                </a:lnTo>
                <a:lnTo>
                  <a:pt x="1016" y="327"/>
                </a:lnTo>
                <a:lnTo>
                  <a:pt x="1016" y="326"/>
                </a:lnTo>
                <a:lnTo>
                  <a:pt x="1017" y="326"/>
                </a:lnTo>
                <a:lnTo>
                  <a:pt x="1018" y="325"/>
                </a:lnTo>
                <a:lnTo>
                  <a:pt x="1019" y="324"/>
                </a:lnTo>
                <a:lnTo>
                  <a:pt x="1020" y="323"/>
                </a:lnTo>
                <a:lnTo>
                  <a:pt x="1021" y="323"/>
                </a:lnTo>
                <a:lnTo>
                  <a:pt x="1021" y="322"/>
                </a:lnTo>
                <a:lnTo>
                  <a:pt x="1021" y="322"/>
                </a:lnTo>
                <a:lnTo>
                  <a:pt x="1022" y="322"/>
                </a:lnTo>
                <a:lnTo>
                  <a:pt x="1023" y="322"/>
                </a:lnTo>
                <a:lnTo>
                  <a:pt x="1024" y="322"/>
                </a:lnTo>
                <a:lnTo>
                  <a:pt x="1025" y="322"/>
                </a:lnTo>
                <a:lnTo>
                  <a:pt x="1026" y="322"/>
                </a:lnTo>
                <a:lnTo>
                  <a:pt x="1026" y="322"/>
                </a:lnTo>
                <a:lnTo>
                  <a:pt x="1027" y="322"/>
                </a:lnTo>
                <a:lnTo>
                  <a:pt x="1027" y="322"/>
                </a:lnTo>
                <a:lnTo>
                  <a:pt x="1028" y="322"/>
                </a:lnTo>
                <a:lnTo>
                  <a:pt x="1029" y="322"/>
                </a:lnTo>
                <a:lnTo>
                  <a:pt x="1030" y="322"/>
                </a:lnTo>
                <a:lnTo>
                  <a:pt x="1031" y="323"/>
                </a:lnTo>
                <a:lnTo>
                  <a:pt x="1031" y="323"/>
                </a:lnTo>
                <a:lnTo>
                  <a:pt x="1032" y="323"/>
                </a:lnTo>
                <a:lnTo>
                  <a:pt x="1033" y="323"/>
                </a:lnTo>
                <a:lnTo>
                  <a:pt x="1033" y="323"/>
                </a:lnTo>
                <a:lnTo>
                  <a:pt x="1034" y="323"/>
                </a:lnTo>
                <a:lnTo>
                  <a:pt x="1035" y="323"/>
                </a:lnTo>
                <a:lnTo>
                  <a:pt x="1035" y="322"/>
                </a:lnTo>
                <a:lnTo>
                  <a:pt x="1036" y="322"/>
                </a:lnTo>
                <a:lnTo>
                  <a:pt x="1037" y="322"/>
                </a:lnTo>
                <a:lnTo>
                  <a:pt x="1037" y="322"/>
                </a:lnTo>
                <a:lnTo>
                  <a:pt x="1038" y="322"/>
                </a:lnTo>
                <a:lnTo>
                  <a:pt x="1039" y="322"/>
                </a:lnTo>
                <a:lnTo>
                  <a:pt x="1039" y="321"/>
                </a:lnTo>
                <a:lnTo>
                  <a:pt x="1040" y="321"/>
                </a:lnTo>
                <a:lnTo>
                  <a:pt x="1041" y="321"/>
                </a:lnTo>
                <a:lnTo>
                  <a:pt x="1042" y="321"/>
                </a:lnTo>
                <a:lnTo>
                  <a:pt x="1042" y="321"/>
                </a:lnTo>
                <a:lnTo>
                  <a:pt x="1043" y="320"/>
                </a:lnTo>
                <a:lnTo>
                  <a:pt x="1044" y="320"/>
                </a:lnTo>
                <a:lnTo>
                  <a:pt x="1045" y="320"/>
                </a:lnTo>
                <a:lnTo>
                  <a:pt x="1046" y="320"/>
                </a:lnTo>
                <a:lnTo>
                  <a:pt x="1046" y="320"/>
                </a:lnTo>
                <a:lnTo>
                  <a:pt x="1047" y="320"/>
                </a:lnTo>
                <a:lnTo>
                  <a:pt x="1047" y="319"/>
                </a:lnTo>
                <a:lnTo>
                  <a:pt x="1048" y="319"/>
                </a:lnTo>
                <a:lnTo>
                  <a:pt x="1049" y="319"/>
                </a:lnTo>
                <a:lnTo>
                  <a:pt x="1050" y="318"/>
                </a:lnTo>
                <a:lnTo>
                  <a:pt x="1051" y="318"/>
                </a:lnTo>
                <a:lnTo>
                  <a:pt x="1052" y="317"/>
                </a:lnTo>
                <a:lnTo>
                  <a:pt x="1052" y="317"/>
                </a:lnTo>
                <a:lnTo>
                  <a:pt x="1052" y="316"/>
                </a:lnTo>
                <a:lnTo>
                  <a:pt x="1052" y="316"/>
                </a:lnTo>
                <a:lnTo>
                  <a:pt x="1053" y="316"/>
                </a:lnTo>
                <a:lnTo>
                  <a:pt x="1054" y="316"/>
                </a:lnTo>
                <a:lnTo>
                  <a:pt x="1055" y="317"/>
                </a:lnTo>
                <a:lnTo>
                  <a:pt x="1056" y="317"/>
                </a:lnTo>
                <a:lnTo>
                  <a:pt x="1057" y="317"/>
                </a:lnTo>
                <a:lnTo>
                  <a:pt x="1057" y="317"/>
                </a:lnTo>
                <a:lnTo>
                  <a:pt x="1057" y="317"/>
                </a:lnTo>
                <a:lnTo>
                  <a:pt x="1058" y="317"/>
                </a:lnTo>
                <a:lnTo>
                  <a:pt x="1059" y="318"/>
                </a:lnTo>
                <a:lnTo>
                  <a:pt x="1060" y="318"/>
                </a:lnTo>
                <a:lnTo>
                  <a:pt x="1061" y="318"/>
                </a:lnTo>
                <a:lnTo>
                  <a:pt x="1062" y="318"/>
                </a:lnTo>
                <a:lnTo>
                  <a:pt x="1062" y="319"/>
                </a:lnTo>
                <a:lnTo>
                  <a:pt x="1063" y="319"/>
                </a:lnTo>
                <a:lnTo>
                  <a:pt x="1064" y="319"/>
                </a:lnTo>
                <a:lnTo>
                  <a:pt x="1064" y="319"/>
                </a:lnTo>
                <a:lnTo>
                  <a:pt x="1065" y="319"/>
                </a:lnTo>
                <a:lnTo>
                  <a:pt x="1066" y="319"/>
                </a:lnTo>
                <a:lnTo>
                  <a:pt x="1067" y="319"/>
                </a:lnTo>
                <a:lnTo>
                  <a:pt x="1067" y="319"/>
                </a:lnTo>
                <a:lnTo>
                  <a:pt x="1068" y="320"/>
                </a:lnTo>
                <a:lnTo>
                  <a:pt x="1069" y="319"/>
                </a:lnTo>
                <a:lnTo>
                  <a:pt x="1070" y="319"/>
                </a:lnTo>
                <a:lnTo>
                  <a:pt x="1070" y="318"/>
                </a:lnTo>
                <a:lnTo>
                  <a:pt x="1071" y="317"/>
                </a:lnTo>
                <a:lnTo>
                  <a:pt x="1072" y="317"/>
                </a:lnTo>
                <a:lnTo>
                  <a:pt x="1073" y="316"/>
                </a:lnTo>
                <a:lnTo>
                  <a:pt x="1073" y="316"/>
                </a:lnTo>
                <a:lnTo>
                  <a:pt x="1074" y="316"/>
                </a:lnTo>
                <a:lnTo>
                  <a:pt x="1075" y="315"/>
                </a:lnTo>
                <a:lnTo>
                  <a:pt x="1076" y="315"/>
                </a:lnTo>
                <a:lnTo>
                  <a:pt x="1076" y="315"/>
                </a:lnTo>
                <a:lnTo>
                  <a:pt x="1077" y="315"/>
                </a:lnTo>
                <a:lnTo>
                  <a:pt x="1078" y="315"/>
                </a:lnTo>
                <a:lnTo>
                  <a:pt x="1078" y="315"/>
                </a:lnTo>
                <a:lnTo>
                  <a:pt x="1079" y="314"/>
                </a:lnTo>
                <a:lnTo>
                  <a:pt x="1080" y="314"/>
                </a:lnTo>
                <a:lnTo>
                  <a:pt x="1081" y="314"/>
                </a:lnTo>
                <a:lnTo>
                  <a:pt x="1082" y="314"/>
                </a:lnTo>
                <a:lnTo>
                  <a:pt x="1083" y="313"/>
                </a:lnTo>
                <a:lnTo>
                  <a:pt x="1083" y="313"/>
                </a:lnTo>
                <a:lnTo>
                  <a:pt x="1083" y="313"/>
                </a:lnTo>
                <a:lnTo>
                  <a:pt x="1084" y="313"/>
                </a:lnTo>
                <a:lnTo>
                  <a:pt x="1085" y="312"/>
                </a:lnTo>
                <a:lnTo>
                  <a:pt x="1086" y="312"/>
                </a:lnTo>
                <a:lnTo>
                  <a:pt x="1087" y="311"/>
                </a:lnTo>
                <a:lnTo>
                  <a:pt x="1088" y="311"/>
                </a:lnTo>
                <a:lnTo>
                  <a:pt x="1088" y="311"/>
                </a:lnTo>
                <a:lnTo>
                  <a:pt x="1088" y="311"/>
                </a:lnTo>
                <a:lnTo>
                  <a:pt x="1088" y="311"/>
                </a:lnTo>
                <a:lnTo>
                  <a:pt x="1088" y="310"/>
                </a:lnTo>
                <a:lnTo>
                  <a:pt x="1089" y="310"/>
                </a:lnTo>
                <a:lnTo>
                  <a:pt x="1090" y="310"/>
                </a:lnTo>
                <a:lnTo>
                  <a:pt x="1091" y="309"/>
                </a:lnTo>
                <a:lnTo>
                  <a:pt x="1092" y="309"/>
                </a:lnTo>
                <a:lnTo>
                  <a:pt x="1093" y="308"/>
                </a:lnTo>
                <a:lnTo>
                  <a:pt x="1093" y="308"/>
                </a:lnTo>
                <a:lnTo>
                  <a:pt x="1093" y="307"/>
                </a:lnTo>
                <a:lnTo>
                  <a:pt x="1094" y="307"/>
                </a:lnTo>
                <a:lnTo>
                  <a:pt x="1094" y="306"/>
                </a:lnTo>
                <a:lnTo>
                  <a:pt x="1095" y="306"/>
                </a:lnTo>
                <a:lnTo>
                  <a:pt x="1096" y="305"/>
                </a:lnTo>
                <a:lnTo>
                  <a:pt x="1097" y="305"/>
                </a:lnTo>
                <a:lnTo>
                  <a:pt x="1098" y="305"/>
                </a:lnTo>
                <a:lnTo>
                  <a:pt x="1098" y="305"/>
                </a:lnTo>
                <a:lnTo>
                  <a:pt x="1099" y="304"/>
                </a:lnTo>
                <a:lnTo>
                  <a:pt x="1100" y="304"/>
                </a:lnTo>
                <a:lnTo>
                  <a:pt x="1100" y="303"/>
                </a:lnTo>
                <a:lnTo>
                  <a:pt x="1101" y="303"/>
                </a:lnTo>
                <a:lnTo>
                  <a:pt x="1101" y="303"/>
                </a:lnTo>
                <a:lnTo>
                  <a:pt x="1102" y="303"/>
                </a:lnTo>
                <a:lnTo>
                  <a:pt x="1103" y="303"/>
                </a:lnTo>
                <a:lnTo>
                  <a:pt x="1103" y="303"/>
                </a:lnTo>
                <a:lnTo>
                  <a:pt x="1103" y="302"/>
                </a:lnTo>
                <a:lnTo>
                  <a:pt x="1104" y="302"/>
                </a:lnTo>
                <a:lnTo>
                  <a:pt x="1105" y="302"/>
                </a:lnTo>
                <a:lnTo>
                  <a:pt x="1105" y="301"/>
                </a:lnTo>
                <a:lnTo>
                  <a:pt x="1106" y="301"/>
                </a:lnTo>
                <a:lnTo>
                  <a:pt x="1107" y="301"/>
                </a:lnTo>
                <a:lnTo>
                  <a:pt x="1107" y="300"/>
                </a:lnTo>
                <a:lnTo>
                  <a:pt x="1108" y="300"/>
                </a:lnTo>
                <a:lnTo>
                  <a:pt x="1109" y="300"/>
                </a:lnTo>
                <a:lnTo>
                  <a:pt x="1109" y="300"/>
                </a:lnTo>
                <a:lnTo>
                  <a:pt x="1109" y="300"/>
                </a:lnTo>
                <a:lnTo>
                  <a:pt x="1110" y="300"/>
                </a:lnTo>
                <a:lnTo>
                  <a:pt x="1111" y="300"/>
                </a:lnTo>
                <a:lnTo>
                  <a:pt x="1112" y="300"/>
                </a:lnTo>
                <a:lnTo>
                  <a:pt x="1113" y="300"/>
                </a:lnTo>
                <a:lnTo>
                  <a:pt x="1113" y="299"/>
                </a:lnTo>
                <a:lnTo>
                  <a:pt x="1114" y="299"/>
                </a:lnTo>
                <a:lnTo>
                  <a:pt x="1114" y="299"/>
                </a:lnTo>
                <a:lnTo>
                  <a:pt x="1115" y="298"/>
                </a:lnTo>
                <a:lnTo>
                  <a:pt x="1116" y="298"/>
                </a:lnTo>
                <a:lnTo>
                  <a:pt x="1117" y="298"/>
                </a:lnTo>
                <a:lnTo>
                  <a:pt x="1118" y="298"/>
                </a:lnTo>
                <a:lnTo>
                  <a:pt x="1119" y="297"/>
                </a:lnTo>
                <a:lnTo>
                  <a:pt x="1119" y="297"/>
                </a:lnTo>
                <a:lnTo>
                  <a:pt x="1119" y="297"/>
                </a:lnTo>
                <a:lnTo>
                  <a:pt x="1120" y="297"/>
                </a:lnTo>
                <a:lnTo>
                  <a:pt x="1121" y="297"/>
                </a:lnTo>
                <a:lnTo>
                  <a:pt x="1122" y="297"/>
                </a:lnTo>
                <a:lnTo>
                  <a:pt x="1123" y="297"/>
                </a:lnTo>
                <a:lnTo>
                  <a:pt x="1124" y="296"/>
                </a:lnTo>
                <a:lnTo>
                  <a:pt x="1124" y="296"/>
                </a:lnTo>
                <a:lnTo>
                  <a:pt x="1125" y="296"/>
                </a:lnTo>
                <a:lnTo>
                  <a:pt x="1125" y="296"/>
                </a:lnTo>
                <a:lnTo>
                  <a:pt x="1126" y="295"/>
                </a:lnTo>
                <a:lnTo>
                  <a:pt x="1126" y="295"/>
                </a:lnTo>
                <a:lnTo>
                  <a:pt x="1127" y="295"/>
                </a:lnTo>
                <a:lnTo>
                  <a:pt x="1127" y="294"/>
                </a:lnTo>
                <a:lnTo>
                  <a:pt x="1128" y="293"/>
                </a:lnTo>
                <a:lnTo>
                  <a:pt x="1129" y="292"/>
                </a:lnTo>
                <a:lnTo>
                  <a:pt x="1129" y="291"/>
                </a:lnTo>
                <a:lnTo>
                  <a:pt x="1130" y="290"/>
                </a:lnTo>
                <a:lnTo>
                  <a:pt x="1131" y="290"/>
                </a:lnTo>
                <a:lnTo>
                  <a:pt x="1131" y="290"/>
                </a:lnTo>
                <a:lnTo>
                  <a:pt x="1132" y="290"/>
                </a:lnTo>
                <a:lnTo>
                  <a:pt x="1133" y="290"/>
                </a:lnTo>
                <a:lnTo>
                  <a:pt x="1133" y="290"/>
                </a:lnTo>
                <a:lnTo>
                  <a:pt x="1134" y="290"/>
                </a:lnTo>
                <a:lnTo>
                  <a:pt x="1134" y="289"/>
                </a:lnTo>
                <a:lnTo>
                  <a:pt x="1135" y="288"/>
                </a:lnTo>
                <a:lnTo>
                  <a:pt x="1136" y="287"/>
                </a:lnTo>
                <a:lnTo>
                  <a:pt x="1137" y="287"/>
                </a:lnTo>
                <a:lnTo>
                  <a:pt x="1137" y="286"/>
                </a:lnTo>
                <a:lnTo>
                  <a:pt x="1138" y="286"/>
                </a:lnTo>
                <a:lnTo>
                  <a:pt x="1139" y="285"/>
                </a:lnTo>
                <a:lnTo>
                  <a:pt x="1139" y="285"/>
                </a:lnTo>
                <a:lnTo>
                  <a:pt x="1140" y="285"/>
                </a:lnTo>
                <a:lnTo>
                  <a:pt x="1141" y="285"/>
                </a:lnTo>
                <a:lnTo>
                  <a:pt x="1141" y="285"/>
                </a:lnTo>
                <a:lnTo>
                  <a:pt x="1142" y="285"/>
                </a:lnTo>
                <a:lnTo>
                  <a:pt x="1143" y="285"/>
                </a:lnTo>
                <a:lnTo>
                  <a:pt x="1144" y="285"/>
                </a:lnTo>
                <a:lnTo>
                  <a:pt x="1144" y="285"/>
                </a:lnTo>
                <a:lnTo>
                  <a:pt x="1145" y="285"/>
                </a:lnTo>
                <a:lnTo>
                  <a:pt x="1145" y="285"/>
                </a:lnTo>
                <a:lnTo>
                  <a:pt x="1146" y="285"/>
                </a:lnTo>
                <a:lnTo>
                  <a:pt x="1147" y="285"/>
                </a:lnTo>
                <a:lnTo>
                  <a:pt x="1148" y="285"/>
                </a:lnTo>
                <a:lnTo>
                  <a:pt x="1149" y="285"/>
                </a:lnTo>
                <a:lnTo>
                  <a:pt x="1150" y="285"/>
                </a:lnTo>
                <a:lnTo>
                  <a:pt x="1150" y="285"/>
                </a:lnTo>
                <a:lnTo>
                  <a:pt x="1150" y="284"/>
                </a:lnTo>
                <a:lnTo>
                  <a:pt x="1150" y="284"/>
                </a:lnTo>
                <a:lnTo>
                  <a:pt x="1151" y="283"/>
                </a:lnTo>
                <a:lnTo>
                  <a:pt x="1152" y="283"/>
                </a:lnTo>
                <a:lnTo>
                  <a:pt x="1153" y="283"/>
                </a:lnTo>
                <a:lnTo>
                  <a:pt x="1154" y="283"/>
                </a:lnTo>
                <a:lnTo>
                  <a:pt x="1155" y="283"/>
                </a:lnTo>
                <a:lnTo>
                  <a:pt x="1155" y="282"/>
                </a:lnTo>
                <a:lnTo>
                  <a:pt x="1155" y="282"/>
                </a:lnTo>
                <a:lnTo>
                  <a:pt x="1156" y="282"/>
                </a:lnTo>
                <a:lnTo>
                  <a:pt x="1157" y="281"/>
                </a:lnTo>
                <a:lnTo>
                  <a:pt x="1158" y="281"/>
                </a:lnTo>
                <a:lnTo>
                  <a:pt x="1159" y="280"/>
                </a:lnTo>
                <a:lnTo>
                  <a:pt x="1160" y="280"/>
                </a:lnTo>
                <a:lnTo>
                  <a:pt x="1160" y="279"/>
                </a:lnTo>
                <a:lnTo>
                  <a:pt x="1161" y="278"/>
                </a:lnTo>
                <a:lnTo>
                  <a:pt x="1162" y="278"/>
                </a:lnTo>
                <a:lnTo>
                  <a:pt x="1162" y="278"/>
                </a:lnTo>
                <a:lnTo>
                  <a:pt x="1162" y="277"/>
                </a:lnTo>
                <a:lnTo>
                  <a:pt x="1163" y="277"/>
                </a:lnTo>
                <a:lnTo>
                  <a:pt x="1163" y="276"/>
                </a:lnTo>
                <a:lnTo>
                  <a:pt x="1164" y="276"/>
                </a:lnTo>
                <a:lnTo>
                  <a:pt x="1165" y="276"/>
                </a:lnTo>
                <a:lnTo>
                  <a:pt x="1165" y="275"/>
                </a:lnTo>
                <a:lnTo>
                  <a:pt x="1166" y="275"/>
                </a:lnTo>
                <a:lnTo>
                  <a:pt x="1167" y="275"/>
                </a:lnTo>
                <a:lnTo>
                  <a:pt x="1168" y="275"/>
                </a:lnTo>
                <a:lnTo>
                  <a:pt x="1168" y="274"/>
                </a:lnTo>
                <a:lnTo>
                  <a:pt x="1168" y="274"/>
                </a:lnTo>
                <a:lnTo>
                  <a:pt x="1169" y="274"/>
                </a:lnTo>
                <a:lnTo>
                  <a:pt x="1170" y="274"/>
                </a:lnTo>
                <a:lnTo>
                  <a:pt x="1170" y="273"/>
                </a:lnTo>
                <a:lnTo>
                  <a:pt x="1171" y="273"/>
                </a:lnTo>
                <a:lnTo>
                  <a:pt x="1172" y="273"/>
                </a:lnTo>
                <a:lnTo>
                  <a:pt x="1172" y="272"/>
                </a:lnTo>
                <a:lnTo>
                  <a:pt x="1173" y="272"/>
                </a:lnTo>
                <a:lnTo>
                  <a:pt x="1174" y="272"/>
                </a:lnTo>
                <a:lnTo>
                  <a:pt x="1174" y="271"/>
                </a:lnTo>
                <a:lnTo>
                  <a:pt x="1174" y="271"/>
                </a:lnTo>
                <a:lnTo>
                  <a:pt x="1175" y="270"/>
                </a:lnTo>
                <a:lnTo>
                  <a:pt x="1175" y="270"/>
                </a:lnTo>
                <a:lnTo>
                  <a:pt x="1176" y="270"/>
                </a:lnTo>
                <a:lnTo>
                  <a:pt x="1177" y="269"/>
                </a:lnTo>
                <a:lnTo>
                  <a:pt x="1178" y="269"/>
                </a:lnTo>
                <a:lnTo>
                  <a:pt x="1179" y="269"/>
                </a:lnTo>
                <a:lnTo>
                  <a:pt x="1180" y="269"/>
                </a:lnTo>
                <a:lnTo>
                  <a:pt x="1180" y="269"/>
                </a:lnTo>
                <a:lnTo>
                  <a:pt x="1181" y="270"/>
                </a:lnTo>
                <a:lnTo>
                  <a:pt x="1181" y="270"/>
                </a:lnTo>
                <a:lnTo>
                  <a:pt x="1182" y="270"/>
                </a:lnTo>
                <a:lnTo>
                  <a:pt x="1183" y="270"/>
                </a:lnTo>
                <a:lnTo>
                  <a:pt x="1184" y="270"/>
                </a:lnTo>
                <a:lnTo>
                  <a:pt x="1185" y="270"/>
                </a:lnTo>
                <a:lnTo>
                  <a:pt x="1185" y="271"/>
                </a:lnTo>
                <a:lnTo>
                  <a:pt x="1186" y="271"/>
                </a:lnTo>
                <a:lnTo>
                  <a:pt x="1186" y="271"/>
                </a:lnTo>
                <a:lnTo>
                  <a:pt x="1186" y="271"/>
                </a:lnTo>
                <a:lnTo>
                  <a:pt x="1187" y="271"/>
                </a:lnTo>
                <a:lnTo>
                  <a:pt x="1188" y="271"/>
                </a:lnTo>
                <a:lnTo>
                  <a:pt x="1189" y="272"/>
                </a:lnTo>
                <a:lnTo>
                  <a:pt x="1190" y="272"/>
                </a:lnTo>
                <a:lnTo>
                  <a:pt x="1191" y="272"/>
                </a:lnTo>
                <a:lnTo>
                  <a:pt x="1191" y="273"/>
                </a:lnTo>
                <a:lnTo>
                  <a:pt x="1192" y="273"/>
                </a:lnTo>
                <a:lnTo>
                  <a:pt x="1192" y="274"/>
                </a:lnTo>
                <a:lnTo>
                  <a:pt x="1193" y="273"/>
                </a:lnTo>
                <a:lnTo>
                  <a:pt x="1194" y="273"/>
                </a:lnTo>
                <a:lnTo>
                  <a:pt x="1195" y="273"/>
                </a:lnTo>
                <a:lnTo>
                  <a:pt x="1195" y="272"/>
                </a:lnTo>
                <a:lnTo>
                  <a:pt x="1196" y="272"/>
                </a:lnTo>
                <a:lnTo>
                  <a:pt x="1196" y="272"/>
                </a:lnTo>
                <a:lnTo>
                  <a:pt x="1197" y="271"/>
                </a:lnTo>
                <a:lnTo>
                  <a:pt x="1198" y="271"/>
                </a:lnTo>
                <a:lnTo>
                  <a:pt x="1198" y="270"/>
                </a:lnTo>
                <a:lnTo>
                  <a:pt x="1199" y="270"/>
                </a:lnTo>
                <a:lnTo>
                  <a:pt x="1200" y="269"/>
                </a:lnTo>
                <a:lnTo>
                  <a:pt x="1201" y="269"/>
                </a:lnTo>
                <a:lnTo>
                  <a:pt x="1201" y="269"/>
                </a:lnTo>
                <a:lnTo>
                  <a:pt x="1202" y="268"/>
                </a:lnTo>
                <a:lnTo>
                  <a:pt x="1203" y="268"/>
                </a:lnTo>
                <a:lnTo>
                  <a:pt x="1204" y="267"/>
                </a:lnTo>
                <a:lnTo>
                  <a:pt x="1205" y="267"/>
                </a:lnTo>
                <a:lnTo>
                  <a:pt x="1205" y="267"/>
                </a:lnTo>
                <a:lnTo>
                  <a:pt x="1205" y="266"/>
                </a:lnTo>
                <a:lnTo>
                  <a:pt x="1206" y="266"/>
                </a:lnTo>
                <a:lnTo>
                  <a:pt x="1206" y="266"/>
                </a:lnTo>
                <a:lnTo>
                  <a:pt x="1206" y="265"/>
                </a:lnTo>
                <a:lnTo>
                  <a:pt x="1207" y="265"/>
                </a:lnTo>
                <a:lnTo>
                  <a:pt x="1208" y="265"/>
                </a:lnTo>
                <a:lnTo>
                  <a:pt x="1209" y="264"/>
                </a:lnTo>
                <a:lnTo>
                  <a:pt x="1210" y="264"/>
                </a:lnTo>
                <a:lnTo>
                  <a:pt x="1211" y="264"/>
                </a:lnTo>
                <a:lnTo>
                  <a:pt x="1211" y="264"/>
                </a:lnTo>
                <a:lnTo>
                  <a:pt x="1211" y="263"/>
                </a:lnTo>
                <a:lnTo>
                  <a:pt x="1212" y="263"/>
                </a:lnTo>
                <a:lnTo>
                  <a:pt x="1213" y="263"/>
                </a:lnTo>
                <a:lnTo>
                  <a:pt x="1214" y="263"/>
                </a:lnTo>
                <a:lnTo>
                  <a:pt x="1215" y="263"/>
                </a:lnTo>
                <a:lnTo>
                  <a:pt x="1216" y="262"/>
                </a:lnTo>
                <a:lnTo>
                  <a:pt x="1217" y="262"/>
                </a:lnTo>
                <a:lnTo>
                  <a:pt x="1217" y="261"/>
                </a:lnTo>
                <a:lnTo>
                  <a:pt x="1217" y="261"/>
                </a:lnTo>
                <a:lnTo>
                  <a:pt x="1217" y="261"/>
                </a:lnTo>
                <a:lnTo>
                  <a:pt x="1218" y="261"/>
                </a:lnTo>
                <a:lnTo>
                  <a:pt x="1219" y="261"/>
                </a:lnTo>
                <a:lnTo>
                  <a:pt x="1220" y="260"/>
                </a:lnTo>
                <a:lnTo>
                  <a:pt x="1221" y="260"/>
                </a:lnTo>
                <a:lnTo>
                  <a:pt x="1222" y="260"/>
                </a:lnTo>
                <a:lnTo>
                  <a:pt x="1222" y="260"/>
                </a:lnTo>
                <a:lnTo>
                  <a:pt x="1223" y="260"/>
                </a:lnTo>
                <a:lnTo>
                  <a:pt x="1223" y="260"/>
                </a:lnTo>
                <a:lnTo>
                  <a:pt x="1224" y="259"/>
                </a:lnTo>
                <a:lnTo>
                  <a:pt x="1225" y="259"/>
                </a:lnTo>
                <a:lnTo>
                  <a:pt x="1226" y="259"/>
                </a:lnTo>
                <a:lnTo>
                  <a:pt x="1227" y="259"/>
                </a:lnTo>
                <a:lnTo>
                  <a:pt x="1227" y="259"/>
                </a:lnTo>
                <a:lnTo>
                  <a:pt x="1228" y="259"/>
                </a:lnTo>
                <a:lnTo>
                  <a:pt x="1229" y="259"/>
                </a:lnTo>
                <a:lnTo>
                  <a:pt x="1229" y="259"/>
                </a:lnTo>
                <a:lnTo>
                  <a:pt x="1230" y="259"/>
                </a:lnTo>
                <a:lnTo>
                  <a:pt x="1231" y="259"/>
                </a:lnTo>
                <a:lnTo>
                  <a:pt x="1232" y="259"/>
                </a:lnTo>
                <a:lnTo>
                  <a:pt x="1232" y="259"/>
                </a:lnTo>
                <a:lnTo>
                  <a:pt x="1233" y="259"/>
                </a:lnTo>
                <a:lnTo>
                  <a:pt x="1234" y="258"/>
                </a:lnTo>
                <a:lnTo>
                  <a:pt x="1235" y="258"/>
                </a:lnTo>
                <a:lnTo>
                  <a:pt x="1235" y="258"/>
                </a:lnTo>
                <a:lnTo>
                  <a:pt x="1236" y="258"/>
                </a:lnTo>
                <a:lnTo>
                  <a:pt x="1237" y="258"/>
                </a:lnTo>
                <a:lnTo>
                  <a:pt x="1237" y="258"/>
                </a:lnTo>
                <a:lnTo>
                  <a:pt x="1238" y="258"/>
                </a:lnTo>
                <a:lnTo>
                  <a:pt x="1239" y="258"/>
                </a:lnTo>
                <a:lnTo>
                  <a:pt x="1239" y="257"/>
                </a:lnTo>
                <a:lnTo>
                  <a:pt x="1240" y="257"/>
                </a:lnTo>
                <a:lnTo>
                  <a:pt x="1241" y="257"/>
                </a:lnTo>
                <a:lnTo>
                  <a:pt x="1241" y="257"/>
                </a:lnTo>
                <a:lnTo>
                  <a:pt x="1241" y="256"/>
                </a:lnTo>
                <a:lnTo>
                  <a:pt x="1242" y="256"/>
                </a:lnTo>
                <a:lnTo>
                  <a:pt x="1242" y="256"/>
                </a:lnTo>
                <a:lnTo>
                  <a:pt x="1242" y="255"/>
                </a:lnTo>
                <a:lnTo>
                  <a:pt x="1243" y="255"/>
                </a:lnTo>
                <a:lnTo>
                  <a:pt x="1244" y="255"/>
                </a:lnTo>
                <a:lnTo>
                  <a:pt x="1244" y="254"/>
                </a:lnTo>
                <a:lnTo>
                  <a:pt x="1245" y="254"/>
                </a:lnTo>
                <a:lnTo>
                  <a:pt x="1246" y="254"/>
                </a:lnTo>
                <a:lnTo>
                  <a:pt x="1247" y="254"/>
                </a:lnTo>
                <a:lnTo>
                  <a:pt x="1247" y="253"/>
                </a:lnTo>
                <a:lnTo>
                  <a:pt x="1247" y="253"/>
                </a:lnTo>
                <a:lnTo>
                  <a:pt x="1248" y="253"/>
                </a:lnTo>
                <a:lnTo>
                  <a:pt x="1248" y="252"/>
                </a:lnTo>
                <a:lnTo>
                  <a:pt x="1249" y="252"/>
                </a:lnTo>
                <a:lnTo>
                  <a:pt x="1250" y="251"/>
                </a:lnTo>
                <a:lnTo>
                  <a:pt x="1251" y="251"/>
                </a:lnTo>
                <a:lnTo>
                  <a:pt x="1252" y="251"/>
                </a:lnTo>
                <a:lnTo>
                  <a:pt x="1252" y="250"/>
                </a:lnTo>
                <a:lnTo>
                  <a:pt x="1253" y="250"/>
                </a:lnTo>
                <a:lnTo>
                  <a:pt x="1253" y="249"/>
                </a:lnTo>
                <a:lnTo>
                  <a:pt x="1253" y="249"/>
                </a:lnTo>
                <a:lnTo>
                  <a:pt x="1254" y="249"/>
                </a:lnTo>
                <a:lnTo>
                  <a:pt x="1255" y="249"/>
                </a:lnTo>
                <a:lnTo>
                  <a:pt x="1255" y="250"/>
                </a:lnTo>
                <a:lnTo>
                  <a:pt x="1256" y="250"/>
                </a:lnTo>
                <a:lnTo>
                  <a:pt x="1257" y="250"/>
                </a:lnTo>
                <a:lnTo>
                  <a:pt x="1258" y="250"/>
                </a:lnTo>
                <a:lnTo>
                  <a:pt x="1258" y="251"/>
                </a:lnTo>
                <a:lnTo>
                  <a:pt x="1259" y="251"/>
                </a:lnTo>
                <a:lnTo>
                  <a:pt x="1259" y="252"/>
                </a:lnTo>
                <a:lnTo>
                  <a:pt x="1259" y="253"/>
                </a:lnTo>
                <a:lnTo>
                  <a:pt x="1260" y="254"/>
                </a:lnTo>
                <a:lnTo>
                  <a:pt x="1261" y="254"/>
                </a:lnTo>
                <a:lnTo>
                  <a:pt x="1262" y="254"/>
                </a:lnTo>
                <a:lnTo>
                  <a:pt x="1263" y="255"/>
                </a:lnTo>
                <a:lnTo>
                  <a:pt x="1263" y="256"/>
                </a:lnTo>
                <a:lnTo>
                  <a:pt x="1263" y="257"/>
                </a:lnTo>
                <a:lnTo>
                  <a:pt x="1264" y="258"/>
                </a:lnTo>
                <a:lnTo>
                  <a:pt x="1265" y="259"/>
                </a:lnTo>
                <a:lnTo>
                  <a:pt x="1266" y="259"/>
                </a:lnTo>
                <a:lnTo>
                  <a:pt x="1266" y="259"/>
                </a:lnTo>
                <a:lnTo>
                  <a:pt x="1267" y="260"/>
                </a:lnTo>
                <a:lnTo>
                  <a:pt x="1267" y="261"/>
                </a:lnTo>
                <a:lnTo>
                  <a:pt x="1268" y="262"/>
                </a:lnTo>
                <a:lnTo>
                  <a:pt x="1268" y="263"/>
                </a:lnTo>
                <a:lnTo>
                  <a:pt x="1269" y="264"/>
                </a:lnTo>
                <a:lnTo>
                  <a:pt x="1270" y="264"/>
                </a:lnTo>
                <a:lnTo>
                  <a:pt x="1270" y="265"/>
                </a:lnTo>
                <a:lnTo>
                  <a:pt x="1271" y="265"/>
                </a:lnTo>
                <a:lnTo>
                  <a:pt x="1271" y="266"/>
                </a:lnTo>
                <a:lnTo>
                  <a:pt x="1272" y="266"/>
                </a:lnTo>
                <a:lnTo>
                  <a:pt x="1272" y="267"/>
                </a:lnTo>
                <a:lnTo>
                  <a:pt x="1273" y="268"/>
                </a:lnTo>
                <a:lnTo>
                  <a:pt x="1273" y="269"/>
                </a:lnTo>
                <a:lnTo>
                  <a:pt x="1273" y="269"/>
                </a:lnTo>
                <a:lnTo>
                  <a:pt x="1274" y="270"/>
                </a:lnTo>
                <a:lnTo>
                  <a:pt x="1275" y="271"/>
                </a:lnTo>
                <a:lnTo>
                  <a:pt x="1276" y="272"/>
                </a:lnTo>
                <a:lnTo>
                  <a:pt x="1277" y="273"/>
                </a:lnTo>
                <a:lnTo>
                  <a:pt x="1278" y="274"/>
                </a:lnTo>
                <a:lnTo>
                  <a:pt x="1278" y="274"/>
                </a:lnTo>
                <a:lnTo>
                  <a:pt x="1278" y="274"/>
                </a:lnTo>
                <a:lnTo>
                  <a:pt x="1279" y="274"/>
                </a:lnTo>
                <a:lnTo>
                  <a:pt x="1280" y="274"/>
                </a:lnTo>
                <a:lnTo>
                  <a:pt x="1280" y="275"/>
                </a:lnTo>
                <a:lnTo>
                  <a:pt x="1281" y="275"/>
                </a:lnTo>
                <a:lnTo>
                  <a:pt x="1282" y="275"/>
                </a:lnTo>
                <a:lnTo>
                  <a:pt x="1282" y="275"/>
                </a:lnTo>
                <a:lnTo>
                  <a:pt x="1283" y="275"/>
                </a:lnTo>
                <a:lnTo>
                  <a:pt x="1284" y="275"/>
                </a:lnTo>
                <a:lnTo>
                  <a:pt x="1284" y="276"/>
                </a:lnTo>
                <a:lnTo>
                  <a:pt x="1284" y="276"/>
                </a:lnTo>
                <a:lnTo>
                  <a:pt x="1285" y="277"/>
                </a:lnTo>
                <a:lnTo>
                  <a:pt x="1286" y="278"/>
                </a:lnTo>
                <a:lnTo>
                  <a:pt x="1287" y="278"/>
                </a:lnTo>
                <a:lnTo>
                  <a:pt x="1288" y="279"/>
                </a:lnTo>
                <a:lnTo>
                  <a:pt x="1289" y="279"/>
                </a:lnTo>
                <a:lnTo>
                  <a:pt x="1289" y="279"/>
                </a:lnTo>
                <a:lnTo>
                  <a:pt x="1289" y="280"/>
                </a:lnTo>
                <a:lnTo>
                  <a:pt x="1290" y="280"/>
                </a:lnTo>
                <a:lnTo>
                  <a:pt x="1290" y="280"/>
                </a:lnTo>
                <a:lnTo>
                  <a:pt x="1291" y="280"/>
                </a:lnTo>
                <a:lnTo>
                  <a:pt x="1292" y="280"/>
                </a:lnTo>
                <a:lnTo>
                  <a:pt x="1292" y="281"/>
                </a:lnTo>
                <a:lnTo>
                  <a:pt x="1293" y="281"/>
                </a:lnTo>
                <a:lnTo>
                  <a:pt x="1294" y="281"/>
                </a:lnTo>
                <a:lnTo>
                  <a:pt x="1294" y="282"/>
                </a:lnTo>
                <a:lnTo>
                  <a:pt x="1295" y="282"/>
                </a:lnTo>
                <a:lnTo>
                  <a:pt x="1296" y="283"/>
                </a:lnTo>
                <a:lnTo>
                  <a:pt x="1296" y="283"/>
                </a:lnTo>
                <a:lnTo>
                  <a:pt x="1296" y="284"/>
                </a:lnTo>
                <a:lnTo>
                  <a:pt x="1297" y="284"/>
                </a:lnTo>
                <a:lnTo>
                  <a:pt x="1298" y="285"/>
                </a:lnTo>
                <a:lnTo>
                  <a:pt x="1299" y="285"/>
                </a:lnTo>
                <a:lnTo>
                  <a:pt x="1299" y="285"/>
                </a:lnTo>
                <a:lnTo>
                  <a:pt x="1300" y="286"/>
                </a:lnTo>
                <a:lnTo>
                  <a:pt x="1301" y="287"/>
                </a:lnTo>
                <a:lnTo>
                  <a:pt x="1302" y="287"/>
                </a:lnTo>
                <a:lnTo>
                  <a:pt x="1302" y="287"/>
                </a:lnTo>
                <a:lnTo>
                  <a:pt x="1302" y="287"/>
                </a:lnTo>
                <a:lnTo>
                  <a:pt x="1302" y="288"/>
                </a:lnTo>
                <a:lnTo>
                  <a:pt x="1303" y="288"/>
                </a:lnTo>
                <a:lnTo>
                  <a:pt x="1303" y="289"/>
                </a:lnTo>
                <a:lnTo>
                  <a:pt x="1304" y="289"/>
                </a:lnTo>
                <a:lnTo>
                  <a:pt x="1304" y="289"/>
                </a:lnTo>
                <a:lnTo>
                  <a:pt x="1305" y="289"/>
                </a:lnTo>
                <a:lnTo>
                  <a:pt x="1306" y="289"/>
                </a:lnTo>
                <a:lnTo>
                  <a:pt x="1307" y="289"/>
                </a:lnTo>
                <a:lnTo>
                  <a:pt x="1308" y="289"/>
                </a:lnTo>
                <a:lnTo>
                  <a:pt x="1309" y="289"/>
                </a:lnTo>
                <a:lnTo>
                  <a:pt x="1309" y="290"/>
                </a:lnTo>
                <a:lnTo>
                  <a:pt x="1309" y="290"/>
                </a:lnTo>
                <a:lnTo>
                  <a:pt x="1310" y="290"/>
                </a:lnTo>
                <a:lnTo>
                  <a:pt x="1311" y="290"/>
                </a:lnTo>
                <a:lnTo>
                  <a:pt x="1312" y="290"/>
                </a:lnTo>
                <a:lnTo>
                  <a:pt x="1313" y="290"/>
                </a:lnTo>
                <a:lnTo>
                  <a:pt x="1314" y="290"/>
                </a:lnTo>
                <a:lnTo>
                  <a:pt x="1314" y="290"/>
                </a:lnTo>
                <a:lnTo>
                  <a:pt x="1314" y="290"/>
                </a:lnTo>
                <a:lnTo>
                  <a:pt x="1315" y="290"/>
                </a:lnTo>
                <a:lnTo>
                  <a:pt x="1316" y="290"/>
                </a:lnTo>
                <a:lnTo>
                  <a:pt x="1317" y="290"/>
                </a:lnTo>
                <a:lnTo>
                  <a:pt x="1318" y="290"/>
                </a:lnTo>
                <a:lnTo>
                  <a:pt x="1319" y="290"/>
                </a:lnTo>
                <a:lnTo>
                  <a:pt x="1319" y="290"/>
                </a:lnTo>
                <a:lnTo>
                  <a:pt x="1320" y="290"/>
                </a:lnTo>
                <a:lnTo>
                  <a:pt x="1320" y="290"/>
                </a:lnTo>
                <a:lnTo>
                  <a:pt x="1320" y="290"/>
                </a:lnTo>
                <a:lnTo>
                  <a:pt x="1321" y="290"/>
                </a:lnTo>
                <a:lnTo>
                  <a:pt x="1322" y="290"/>
                </a:lnTo>
                <a:lnTo>
                  <a:pt x="1323" y="290"/>
                </a:lnTo>
                <a:lnTo>
                  <a:pt x="1323" y="289"/>
                </a:lnTo>
                <a:lnTo>
                  <a:pt x="1324" y="289"/>
                </a:lnTo>
                <a:lnTo>
                  <a:pt x="1325" y="289"/>
                </a:lnTo>
                <a:lnTo>
                  <a:pt x="1325" y="290"/>
                </a:lnTo>
                <a:lnTo>
                  <a:pt x="1325" y="290"/>
                </a:lnTo>
                <a:lnTo>
                  <a:pt x="1326" y="290"/>
                </a:lnTo>
                <a:lnTo>
                  <a:pt x="1327" y="290"/>
                </a:lnTo>
                <a:lnTo>
                  <a:pt x="1327" y="291"/>
                </a:lnTo>
                <a:lnTo>
                  <a:pt x="1328" y="291"/>
                </a:lnTo>
                <a:lnTo>
                  <a:pt x="1329" y="291"/>
                </a:lnTo>
                <a:lnTo>
                  <a:pt x="1330" y="291"/>
                </a:lnTo>
                <a:lnTo>
                  <a:pt x="1330" y="290"/>
                </a:lnTo>
                <a:lnTo>
                  <a:pt x="1331" y="290"/>
                </a:lnTo>
                <a:lnTo>
                  <a:pt x="1332" y="290"/>
                </a:lnTo>
                <a:lnTo>
                  <a:pt x="1333" y="289"/>
                </a:lnTo>
                <a:lnTo>
                  <a:pt x="1333" y="289"/>
                </a:lnTo>
                <a:lnTo>
                  <a:pt x="1334" y="289"/>
                </a:lnTo>
                <a:lnTo>
                  <a:pt x="1334" y="288"/>
                </a:lnTo>
                <a:lnTo>
                  <a:pt x="1335" y="288"/>
                </a:lnTo>
                <a:lnTo>
                  <a:pt x="1335" y="288"/>
                </a:lnTo>
                <a:lnTo>
                  <a:pt x="1335" y="287"/>
                </a:lnTo>
                <a:lnTo>
                  <a:pt x="1336" y="287"/>
                </a:lnTo>
                <a:lnTo>
                  <a:pt x="1337" y="287"/>
                </a:lnTo>
                <a:lnTo>
                  <a:pt x="1337" y="287"/>
                </a:lnTo>
                <a:lnTo>
                  <a:pt x="1338" y="287"/>
                </a:lnTo>
                <a:lnTo>
                  <a:pt x="1339" y="287"/>
                </a:lnTo>
                <a:lnTo>
                  <a:pt x="1339" y="286"/>
                </a:lnTo>
                <a:lnTo>
                  <a:pt x="1339" y="286"/>
                </a:lnTo>
                <a:lnTo>
                  <a:pt x="1340" y="286"/>
                </a:lnTo>
                <a:lnTo>
                  <a:pt x="1340" y="286"/>
                </a:lnTo>
                <a:lnTo>
                  <a:pt x="1340" y="285"/>
                </a:lnTo>
                <a:lnTo>
                  <a:pt x="1341" y="285"/>
                </a:lnTo>
                <a:lnTo>
                  <a:pt x="1342" y="285"/>
                </a:lnTo>
                <a:lnTo>
                  <a:pt x="1342" y="285"/>
                </a:lnTo>
                <a:lnTo>
                  <a:pt x="1343" y="285"/>
                </a:lnTo>
                <a:lnTo>
                  <a:pt x="1344" y="285"/>
                </a:lnTo>
                <a:lnTo>
                  <a:pt x="1345" y="285"/>
                </a:lnTo>
                <a:lnTo>
                  <a:pt x="1345" y="286"/>
                </a:lnTo>
                <a:lnTo>
                  <a:pt x="1345" y="286"/>
                </a:lnTo>
                <a:lnTo>
                  <a:pt x="1345" y="286"/>
                </a:lnTo>
                <a:lnTo>
                  <a:pt x="1346" y="286"/>
                </a:lnTo>
                <a:lnTo>
                  <a:pt x="1347" y="286"/>
                </a:lnTo>
                <a:lnTo>
                  <a:pt x="1348" y="285"/>
                </a:lnTo>
                <a:lnTo>
                  <a:pt x="1349" y="285"/>
                </a:lnTo>
                <a:lnTo>
                  <a:pt x="1350" y="285"/>
                </a:lnTo>
                <a:lnTo>
                  <a:pt x="1350" y="285"/>
                </a:lnTo>
                <a:lnTo>
                  <a:pt x="1351" y="285"/>
                </a:lnTo>
                <a:lnTo>
                  <a:pt x="1351" y="285"/>
                </a:lnTo>
                <a:lnTo>
                  <a:pt x="1352" y="285"/>
                </a:lnTo>
                <a:lnTo>
                  <a:pt x="1353" y="285"/>
                </a:lnTo>
                <a:lnTo>
                  <a:pt x="1354" y="285"/>
                </a:lnTo>
                <a:lnTo>
                  <a:pt x="1355" y="284"/>
                </a:lnTo>
                <a:lnTo>
                  <a:pt x="1356" y="284"/>
                </a:lnTo>
                <a:lnTo>
                  <a:pt x="1356" y="284"/>
                </a:lnTo>
                <a:lnTo>
                  <a:pt x="1357" y="284"/>
                </a:lnTo>
                <a:lnTo>
                  <a:pt x="1358" y="283"/>
                </a:lnTo>
                <a:lnTo>
                  <a:pt x="1359" y="282"/>
                </a:lnTo>
                <a:lnTo>
                  <a:pt x="1360" y="282"/>
                </a:lnTo>
                <a:lnTo>
                  <a:pt x="1360" y="281"/>
                </a:lnTo>
                <a:lnTo>
                  <a:pt x="1361" y="281"/>
                </a:lnTo>
                <a:lnTo>
                  <a:pt x="1361" y="282"/>
                </a:lnTo>
                <a:lnTo>
                  <a:pt x="1362" y="282"/>
                </a:lnTo>
                <a:lnTo>
                  <a:pt x="1363" y="283"/>
                </a:lnTo>
                <a:lnTo>
                  <a:pt x="1363" y="284"/>
                </a:lnTo>
                <a:lnTo>
                  <a:pt x="1364" y="285"/>
                </a:lnTo>
                <a:lnTo>
                  <a:pt x="1365" y="285"/>
                </a:lnTo>
                <a:lnTo>
                  <a:pt x="1366" y="286"/>
                </a:lnTo>
                <a:lnTo>
                  <a:pt x="1366" y="286"/>
                </a:lnTo>
                <a:lnTo>
                  <a:pt x="1367" y="286"/>
                </a:lnTo>
                <a:lnTo>
                  <a:pt x="1367" y="287"/>
                </a:lnTo>
                <a:lnTo>
                  <a:pt x="1368" y="287"/>
                </a:lnTo>
                <a:lnTo>
                  <a:pt x="1369" y="287"/>
                </a:lnTo>
                <a:lnTo>
                  <a:pt x="1370" y="288"/>
                </a:lnTo>
                <a:lnTo>
                  <a:pt x="1370" y="289"/>
                </a:lnTo>
                <a:lnTo>
                  <a:pt x="1371" y="289"/>
                </a:lnTo>
                <a:lnTo>
                  <a:pt x="1371" y="290"/>
                </a:lnTo>
                <a:lnTo>
                  <a:pt x="1372" y="290"/>
                </a:lnTo>
                <a:lnTo>
                  <a:pt x="1373" y="291"/>
                </a:lnTo>
                <a:lnTo>
                  <a:pt x="1374" y="292"/>
                </a:lnTo>
                <a:lnTo>
                  <a:pt x="1375" y="292"/>
                </a:lnTo>
                <a:lnTo>
                  <a:pt x="1376" y="293"/>
                </a:lnTo>
                <a:lnTo>
                  <a:pt x="1376" y="294"/>
                </a:lnTo>
                <a:lnTo>
                  <a:pt x="1376" y="294"/>
                </a:lnTo>
                <a:lnTo>
                  <a:pt x="1376" y="295"/>
                </a:lnTo>
                <a:lnTo>
                  <a:pt x="1377" y="295"/>
                </a:lnTo>
                <a:lnTo>
                  <a:pt x="1378" y="295"/>
                </a:lnTo>
                <a:lnTo>
                  <a:pt x="1379" y="295"/>
                </a:lnTo>
                <a:lnTo>
                  <a:pt x="1380" y="295"/>
                </a:lnTo>
                <a:lnTo>
                  <a:pt x="1381" y="296"/>
                </a:lnTo>
                <a:lnTo>
                  <a:pt x="1381" y="296"/>
                </a:lnTo>
                <a:lnTo>
                  <a:pt x="1381" y="297"/>
                </a:lnTo>
                <a:lnTo>
                  <a:pt x="1382" y="297"/>
                </a:lnTo>
                <a:lnTo>
                  <a:pt x="1383" y="297"/>
                </a:lnTo>
                <a:lnTo>
                  <a:pt x="1384" y="297"/>
                </a:lnTo>
                <a:lnTo>
                  <a:pt x="1385" y="297"/>
                </a:lnTo>
                <a:lnTo>
                  <a:pt x="1386" y="296"/>
                </a:lnTo>
                <a:lnTo>
                  <a:pt x="1386" y="296"/>
                </a:lnTo>
                <a:lnTo>
                  <a:pt x="1387" y="296"/>
                </a:lnTo>
                <a:lnTo>
                  <a:pt x="1388" y="296"/>
                </a:lnTo>
                <a:lnTo>
                  <a:pt x="1388" y="296"/>
                </a:lnTo>
                <a:lnTo>
                  <a:pt x="1389" y="296"/>
                </a:lnTo>
                <a:lnTo>
                  <a:pt x="1390" y="295"/>
                </a:lnTo>
                <a:lnTo>
                  <a:pt x="1391" y="295"/>
                </a:lnTo>
                <a:lnTo>
                  <a:pt x="1392" y="295"/>
                </a:lnTo>
                <a:lnTo>
                  <a:pt x="1392" y="295"/>
                </a:lnTo>
                <a:lnTo>
                  <a:pt x="1393" y="295"/>
                </a:lnTo>
                <a:lnTo>
                  <a:pt x="1394" y="295"/>
                </a:lnTo>
                <a:lnTo>
                  <a:pt x="1394" y="295"/>
                </a:lnTo>
                <a:lnTo>
                  <a:pt x="1395" y="295"/>
                </a:lnTo>
                <a:lnTo>
                  <a:pt x="1396" y="295"/>
                </a:lnTo>
                <a:lnTo>
                  <a:pt x="1397" y="294"/>
                </a:lnTo>
                <a:lnTo>
                  <a:pt x="1397" y="294"/>
                </a:lnTo>
                <a:lnTo>
                  <a:pt x="1398" y="294"/>
                </a:lnTo>
                <a:lnTo>
                  <a:pt x="1399" y="294"/>
                </a:lnTo>
                <a:lnTo>
                  <a:pt x="1400" y="294"/>
                </a:lnTo>
                <a:lnTo>
                  <a:pt x="1400" y="294"/>
                </a:lnTo>
                <a:lnTo>
                  <a:pt x="1401" y="293"/>
                </a:lnTo>
                <a:lnTo>
                  <a:pt x="1402" y="293"/>
                </a:lnTo>
                <a:lnTo>
                  <a:pt x="1402" y="293"/>
                </a:lnTo>
                <a:lnTo>
                  <a:pt x="1403" y="293"/>
                </a:lnTo>
                <a:lnTo>
                  <a:pt x="1404" y="293"/>
                </a:lnTo>
                <a:lnTo>
                  <a:pt x="1405" y="293"/>
                </a:lnTo>
                <a:lnTo>
                  <a:pt x="1406" y="292"/>
                </a:lnTo>
                <a:lnTo>
                  <a:pt x="1407" y="291"/>
                </a:lnTo>
                <a:lnTo>
                  <a:pt x="1407" y="290"/>
                </a:lnTo>
                <a:lnTo>
                  <a:pt x="1407" y="290"/>
                </a:lnTo>
                <a:lnTo>
                  <a:pt x="1408" y="290"/>
                </a:lnTo>
                <a:lnTo>
                  <a:pt x="1409" y="290"/>
                </a:lnTo>
                <a:lnTo>
                  <a:pt x="1409" y="289"/>
                </a:lnTo>
                <a:lnTo>
                  <a:pt x="1410" y="289"/>
                </a:lnTo>
                <a:lnTo>
                  <a:pt x="1411" y="289"/>
                </a:lnTo>
                <a:lnTo>
                  <a:pt x="1412" y="289"/>
                </a:lnTo>
                <a:lnTo>
                  <a:pt x="1412" y="289"/>
                </a:lnTo>
                <a:lnTo>
                  <a:pt x="1412" y="290"/>
                </a:lnTo>
                <a:lnTo>
                  <a:pt x="1413" y="290"/>
                </a:lnTo>
                <a:lnTo>
                  <a:pt x="1414" y="290"/>
                </a:lnTo>
                <a:lnTo>
                  <a:pt x="1414" y="291"/>
                </a:lnTo>
                <a:lnTo>
                  <a:pt x="1415" y="291"/>
                </a:lnTo>
                <a:lnTo>
                  <a:pt x="1416" y="292"/>
                </a:lnTo>
                <a:lnTo>
                  <a:pt x="1417" y="293"/>
                </a:lnTo>
                <a:lnTo>
                  <a:pt x="1417" y="294"/>
                </a:lnTo>
                <a:lnTo>
                  <a:pt x="1418" y="294"/>
                </a:lnTo>
                <a:lnTo>
                  <a:pt x="1418" y="295"/>
                </a:lnTo>
                <a:lnTo>
                  <a:pt x="1418" y="295"/>
                </a:lnTo>
                <a:lnTo>
                  <a:pt x="1419" y="295"/>
                </a:lnTo>
                <a:lnTo>
                  <a:pt x="1419" y="295"/>
                </a:lnTo>
                <a:lnTo>
                  <a:pt x="1420" y="295"/>
                </a:lnTo>
                <a:lnTo>
                  <a:pt x="1420" y="296"/>
                </a:lnTo>
                <a:lnTo>
                  <a:pt x="1421" y="296"/>
                </a:lnTo>
                <a:lnTo>
                  <a:pt x="1421" y="297"/>
                </a:lnTo>
                <a:lnTo>
                  <a:pt x="1422" y="297"/>
                </a:lnTo>
                <a:lnTo>
                  <a:pt x="1422" y="297"/>
                </a:lnTo>
                <a:lnTo>
                  <a:pt x="1423" y="298"/>
                </a:lnTo>
                <a:lnTo>
                  <a:pt x="1424" y="299"/>
                </a:lnTo>
                <a:lnTo>
                  <a:pt x="1424" y="300"/>
                </a:lnTo>
                <a:lnTo>
                  <a:pt x="1425" y="300"/>
                </a:lnTo>
                <a:lnTo>
                  <a:pt x="1426" y="300"/>
                </a:lnTo>
                <a:lnTo>
                  <a:pt x="1427" y="300"/>
                </a:lnTo>
                <a:lnTo>
                  <a:pt x="1428" y="300"/>
                </a:lnTo>
                <a:lnTo>
                  <a:pt x="1428" y="300"/>
                </a:lnTo>
                <a:lnTo>
                  <a:pt x="1429" y="300"/>
                </a:lnTo>
                <a:lnTo>
                  <a:pt x="1430" y="300"/>
                </a:lnTo>
                <a:lnTo>
                  <a:pt x="1431" y="300"/>
                </a:lnTo>
                <a:lnTo>
                  <a:pt x="1431" y="301"/>
                </a:lnTo>
                <a:lnTo>
                  <a:pt x="1431" y="302"/>
                </a:lnTo>
                <a:lnTo>
                  <a:pt x="1432" y="302"/>
                </a:lnTo>
                <a:lnTo>
                  <a:pt x="1433" y="303"/>
                </a:lnTo>
                <a:lnTo>
                  <a:pt x="1433" y="304"/>
                </a:lnTo>
                <a:lnTo>
                  <a:pt x="1433" y="304"/>
                </a:lnTo>
                <a:lnTo>
                  <a:pt x="1433" y="305"/>
                </a:lnTo>
                <a:lnTo>
                  <a:pt x="1434" y="305"/>
                </a:lnTo>
                <a:lnTo>
                  <a:pt x="1434" y="305"/>
                </a:lnTo>
                <a:lnTo>
                  <a:pt x="1435" y="306"/>
                </a:lnTo>
                <a:lnTo>
                  <a:pt x="1436" y="307"/>
                </a:lnTo>
                <a:lnTo>
                  <a:pt x="1437" y="308"/>
                </a:lnTo>
                <a:lnTo>
                  <a:pt x="1437" y="309"/>
                </a:lnTo>
                <a:lnTo>
                  <a:pt x="1438" y="310"/>
                </a:lnTo>
                <a:lnTo>
                  <a:pt x="1438" y="311"/>
                </a:lnTo>
                <a:lnTo>
                  <a:pt x="1439" y="311"/>
                </a:lnTo>
                <a:lnTo>
                  <a:pt x="1440" y="312"/>
                </a:lnTo>
                <a:lnTo>
                  <a:pt x="1441" y="312"/>
                </a:lnTo>
                <a:lnTo>
                  <a:pt x="1442" y="312"/>
                </a:lnTo>
                <a:lnTo>
                  <a:pt x="1442" y="313"/>
                </a:lnTo>
                <a:lnTo>
                  <a:pt x="1443" y="313"/>
                </a:lnTo>
                <a:lnTo>
                  <a:pt x="1443" y="313"/>
                </a:lnTo>
                <a:lnTo>
                  <a:pt x="1443" y="313"/>
                </a:lnTo>
                <a:lnTo>
                  <a:pt x="1443" y="314"/>
                </a:lnTo>
                <a:lnTo>
                  <a:pt x="1444" y="314"/>
                </a:lnTo>
                <a:lnTo>
                  <a:pt x="1445" y="314"/>
                </a:lnTo>
                <a:lnTo>
                  <a:pt x="1446" y="315"/>
                </a:lnTo>
                <a:lnTo>
                  <a:pt x="1447" y="315"/>
                </a:lnTo>
                <a:lnTo>
                  <a:pt x="1448" y="315"/>
                </a:lnTo>
                <a:lnTo>
                  <a:pt x="1448" y="315"/>
                </a:lnTo>
                <a:lnTo>
                  <a:pt x="1449" y="315"/>
                </a:lnTo>
                <a:lnTo>
                  <a:pt x="1449" y="315"/>
                </a:lnTo>
                <a:lnTo>
                  <a:pt x="1450" y="315"/>
                </a:lnTo>
                <a:lnTo>
                  <a:pt x="1451" y="315"/>
                </a:lnTo>
                <a:lnTo>
                  <a:pt x="1452" y="315"/>
                </a:lnTo>
                <a:lnTo>
                  <a:pt x="1452" y="314"/>
                </a:lnTo>
                <a:lnTo>
                  <a:pt x="1453" y="314"/>
                </a:lnTo>
                <a:lnTo>
                  <a:pt x="1453" y="314"/>
                </a:lnTo>
                <a:lnTo>
                  <a:pt x="1454" y="314"/>
                </a:lnTo>
                <a:lnTo>
                  <a:pt x="1455" y="314"/>
                </a:lnTo>
                <a:lnTo>
                  <a:pt x="1455" y="314"/>
                </a:lnTo>
                <a:lnTo>
                  <a:pt x="1456" y="314"/>
                </a:lnTo>
                <a:lnTo>
                  <a:pt x="1457" y="314"/>
                </a:lnTo>
                <a:lnTo>
                  <a:pt x="1457" y="315"/>
                </a:lnTo>
                <a:lnTo>
                  <a:pt x="1458" y="315"/>
                </a:lnTo>
                <a:lnTo>
                  <a:pt x="1458" y="315"/>
                </a:lnTo>
                <a:lnTo>
                  <a:pt x="1459" y="316"/>
                </a:lnTo>
                <a:lnTo>
                  <a:pt x="1460" y="316"/>
                </a:lnTo>
                <a:lnTo>
                  <a:pt x="1461" y="316"/>
                </a:lnTo>
                <a:lnTo>
                  <a:pt x="1461" y="317"/>
                </a:lnTo>
                <a:lnTo>
                  <a:pt x="1462" y="317"/>
                </a:lnTo>
                <a:lnTo>
                  <a:pt x="1462" y="318"/>
                </a:lnTo>
                <a:lnTo>
                  <a:pt x="1463" y="318"/>
                </a:lnTo>
                <a:lnTo>
                  <a:pt x="1464" y="318"/>
                </a:lnTo>
                <a:lnTo>
                  <a:pt x="1464" y="319"/>
                </a:lnTo>
                <a:lnTo>
                  <a:pt x="1465" y="319"/>
                </a:lnTo>
                <a:lnTo>
                  <a:pt x="1466" y="319"/>
                </a:lnTo>
                <a:lnTo>
                  <a:pt x="1466" y="320"/>
                </a:lnTo>
                <a:lnTo>
                  <a:pt x="1467" y="320"/>
                </a:lnTo>
                <a:lnTo>
                  <a:pt x="1468" y="321"/>
                </a:lnTo>
                <a:lnTo>
                  <a:pt x="1468" y="322"/>
                </a:lnTo>
                <a:lnTo>
                  <a:pt x="1469" y="322"/>
                </a:lnTo>
                <a:lnTo>
                  <a:pt x="1469" y="323"/>
                </a:lnTo>
                <a:lnTo>
                  <a:pt x="1469" y="323"/>
                </a:lnTo>
                <a:lnTo>
                  <a:pt x="1470" y="324"/>
                </a:lnTo>
                <a:lnTo>
                  <a:pt x="1471" y="325"/>
                </a:lnTo>
                <a:lnTo>
                  <a:pt x="1472" y="326"/>
                </a:lnTo>
                <a:lnTo>
                  <a:pt x="1473" y="326"/>
                </a:lnTo>
                <a:lnTo>
                  <a:pt x="1474" y="326"/>
                </a:lnTo>
                <a:lnTo>
                  <a:pt x="1474" y="326"/>
                </a:lnTo>
                <a:lnTo>
                  <a:pt x="1474" y="326"/>
                </a:lnTo>
                <a:lnTo>
                  <a:pt x="1474" y="326"/>
                </a:lnTo>
                <a:lnTo>
                  <a:pt x="1476" y="327"/>
                </a:lnTo>
                <a:lnTo>
                  <a:pt x="1477" y="327"/>
                </a:lnTo>
                <a:lnTo>
                  <a:pt x="1478" y="327"/>
                </a:lnTo>
                <a:lnTo>
                  <a:pt x="1479" y="327"/>
                </a:lnTo>
                <a:lnTo>
                  <a:pt x="1479" y="326"/>
                </a:lnTo>
                <a:lnTo>
                  <a:pt x="1479" y="326"/>
                </a:lnTo>
                <a:lnTo>
                  <a:pt x="1480" y="326"/>
                </a:lnTo>
                <a:lnTo>
                  <a:pt x="1481" y="326"/>
                </a:lnTo>
                <a:lnTo>
                  <a:pt x="1482" y="325"/>
                </a:lnTo>
                <a:lnTo>
                  <a:pt x="1483" y="325"/>
                </a:lnTo>
                <a:lnTo>
                  <a:pt x="1484" y="324"/>
                </a:lnTo>
                <a:lnTo>
                  <a:pt x="1484" y="324"/>
                </a:lnTo>
                <a:lnTo>
                  <a:pt x="1484" y="323"/>
                </a:lnTo>
                <a:lnTo>
                  <a:pt x="1485" y="323"/>
                </a:lnTo>
                <a:lnTo>
                  <a:pt x="1485" y="322"/>
                </a:lnTo>
                <a:lnTo>
                  <a:pt x="1485" y="322"/>
                </a:lnTo>
                <a:lnTo>
                  <a:pt x="1486" y="321"/>
                </a:lnTo>
                <a:lnTo>
                  <a:pt x="1487" y="321"/>
                </a:lnTo>
                <a:lnTo>
                  <a:pt x="1488" y="321"/>
                </a:lnTo>
                <a:lnTo>
                  <a:pt x="1489" y="321"/>
                </a:lnTo>
                <a:lnTo>
                  <a:pt x="1489" y="322"/>
                </a:lnTo>
                <a:lnTo>
                  <a:pt x="1490" y="323"/>
                </a:lnTo>
                <a:lnTo>
                  <a:pt x="1491" y="323"/>
                </a:lnTo>
                <a:lnTo>
                  <a:pt x="1492" y="324"/>
                </a:lnTo>
                <a:lnTo>
                  <a:pt x="1492" y="325"/>
                </a:lnTo>
                <a:lnTo>
                  <a:pt x="1493" y="325"/>
                </a:lnTo>
                <a:lnTo>
                  <a:pt x="1494" y="324"/>
                </a:lnTo>
                <a:lnTo>
                  <a:pt x="1494" y="324"/>
                </a:lnTo>
                <a:lnTo>
                  <a:pt x="1495" y="324"/>
                </a:lnTo>
                <a:lnTo>
                  <a:pt x="1496" y="324"/>
                </a:lnTo>
                <a:lnTo>
                  <a:pt x="1497" y="323"/>
                </a:lnTo>
                <a:lnTo>
                  <a:pt x="1498" y="323"/>
                </a:lnTo>
                <a:lnTo>
                  <a:pt x="1498" y="323"/>
                </a:lnTo>
                <a:lnTo>
                  <a:pt x="1498" y="322"/>
                </a:lnTo>
                <a:lnTo>
                  <a:pt x="1499" y="322"/>
                </a:lnTo>
                <a:lnTo>
                  <a:pt x="1500" y="322"/>
                </a:lnTo>
                <a:lnTo>
                  <a:pt x="1500" y="322"/>
                </a:lnTo>
                <a:lnTo>
                  <a:pt x="1501" y="321"/>
                </a:lnTo>
                <a:lnTo>
                  <a:pt x="1502" y="321"/>
                </a:lnTo>
                <a:lnTo>
                  <a:pt x="1503" y="321"/>
                </a:lnTo>
                <a:lnTo>
                  <a:pt x="1504" y="321"/>
                </a:lnTo>
                <a:lnTo>
                  <a:pt x="1504" y="321"/>
                </a:lnTo>
                <a:lnTo>
                  <a:pt x="1505" y="321"/>
                </a:lnTo>
                <a:lnTo>
                  <a:pt x="1505" y="321"/>
                </a:lnTo>
                <a:lnTo>
                  <a:pt x="1506" y="322"/>
                </a:lnTo>
                <a:lnTo>
                  <a:pt x="1507" y="322"/>
                </a:lnTo>
                <a:lnTo>
                  <a:pt x="1508" y="322"/>
                </a:lnTo>
                <a:lnTo>
                  <a:pt x="1509" y="322"/>
                </a:lnTo>
                <a:lnTo>
                  <a:pt x="1510" y="321"/>
                </a:lnTo>
                <a:lnTo>
                  <a:pt x="1510" y="321"/>
                </a:lnTo>
                <a:lnTo>
                  <a:pt x="1510" y="321"/>
                </a:lnTo>
                <a:lnTo>
                  <a:pt x="1511" y="320"/>
                </a:lnTo>
                <a:lnTo>
                  <a:pt x="1512" y="320"/>
                </a:lnTo>
                <a:lnTo>
                  <a:pt x="1513" y="320"/>
                </a:lnTo>
                <a:lnTo>
                  <a:pt x="1514" y="319"/>
                </a:lnTo>
                <a:lnTo>
                  <a:pt x="1515" y="319"/>
                </a:lnTo>
                <a:lnTo>
                  <a:pt x="1515" y="319"/>
                </a:lnTo>
                <a:lnTo>
                  <a:pt x="1516" y="318"/>
                </a:lnTo>
                <a:lnTo>
                  <a:pt x="1516" y="318"/>
                </a:lnTo>
                <a:lnTo>
                  <a:pt x="1517" y="318"/>
                </a:lnTo>
                <a:lnTo>
                  <a:pt x="1517" y="317"/>
                </a:lnTo>
                <a:lnTo>
                  <a:pt x="1518" y="317"/>
                </a:lnTo>
                <a:lnTo>
                  <a:pt x="1519" y="317"/>
                </a:lnTo>
                <a:lnTo>
                  <a:pt x="1520" y="316"/>
                </a:lnTo>
                <a:lnTo>
                  <a:pt x="1520" y="316"/>
                </a:lnTo>
                <a:lnTo>
                  <a:pt x="1520" y="316"/>
                </a:lnTo>
                <a:lnTo>
                  <a:pt x="1521" y="316"/>
                </a:lnTo>
                <a:lnTo>
                  <a:pt x="1522" y="315"/>
                </a:lnTo>
                <a:lnTo>
                  <a:pt x="1522" y="315"/>
                </a:lnTo>
                <a:lnTo>
                  <a:pt x="1523" y="315"/>
                </a:lnTo>
                <a:lnTo>
                  <a:pt x="1524" y="314"/>
                </a:lnTo>
                <a:lnTo>
                  <a:pt x="1525" y="313"/>
                </a:lnTo>
                <a:lnTo>
                  <a:pt x="1525" y="312"/>
                </a:lnTo>
                <a:lnTo>
                  <a:pt x="1526" y="311"/>
                </a:lnTo>
                <a:lnTo>
                  <a:pt x="1527" y="311"/>
                </a:lnTo>
                <a:lnTo>
                  <a:pt x="1528" y="311"/>
                </a:lnTo>
                <a:lnTo>
                  <a:pt x="1529" y="310"/>
                </a:lnTo>
                <a:lnTo>
                  <a:pt x="1529" y="310"/>
                </a:lnTo>
                <a:lnTo>
                  <a:pt x="1530" y="309"/>
                </a:lnTo>
                <a:lnTo>
                  <a:pt x="1531" y="308"/>
                </a:lnTo>
                <a:lnTo>
                  <a:pt x="1531" y="308"/>
                </a:lnTo>
                <a:lnTo>
                  <a:pt x="1532" y="307"/>
                </a:lnTo>
                <a:lnTo>
                  <a:pt x="1533" y="306"/>
                </a:lnTo>
                <a:lnTo>
                  <a:pt x="1534" y="306"/>
                </a:lnTo>
                <a:lnTo>
                  <a:pt x="1535" y="305"/>
                </a:lnTo>
                <a:lnTo>
                  <a:pt x="1535" y="305"/>
                </a:lnTo>
                <a:lnTo>
                  <a:pt x="1536" y="305"/>
                </a:lnTo>
                <a:lnTo>
                  <a:pt x="1536" y="304"/>
                </a:lnTo>
                <a:lnTo>
                  <a:pt x="1537" y="304"/>
                </a:lnTo>
                <a:lnTo>
                  <a:pt x="1538" y="303"/>
                </a:lnTo>
                <a:lnTo>
                  <a:pt x="1539" y="303"/>
                </a:lnTo>
                <a:lnTo>
                  <a:pt x="1540" y="303"/>
                </a:lnTo>
                <a:lnTo>
                  <a:pt x="1541" y="302"/>
                </a:lnTo>
                <a:lnTo>
                  <a:pt x="1541" y="302"/>
                </a:lnTo>
                <a:lnTo>
                  <a:pt x="1541" y="301"/>
                </a:lnTo>
                <a:lnTo>
                  <a:pt x="1542" y="301"/>
                </a:lnTo>
                <a:lnTo>
                  <a:pt x="1543" y="300"/>
                </a:lnTo>
                <a:lnTo>
                  <a:pt x="1544" y="300"/>
                </a:lnTo>
                <a:lnTo>
                  <a:pt x="1545" y="300"/>
                </a:lnTo>
                <a:lnTo>
                  <a:pt x="1546" y="300"/>
                </a:lnTo>
                <a:lnTo>
                  <a:pt x="1546" y="300"/>
                </a:lnTo>
                <a:lnTo>
                  <a:pt x="1547" y="299"/>
                </a:lnTo>
                <a:lnTo>
                  <a:pt x="1547" y="299"/>
                </a:lnTo>
                <a:lnTo>
                  <a:pt x="1548" y="299"/>
                </a:lnTo>
                <a:lnTo>
                  <a:pt x="1548" y="298"/>
                </a:lnTo>
                <a:lnTo>
                  <a:pt x="1549" y="298"/>
                </a:lnTo>
                <a:lnTo>
                  <a:pt x="1550" y="298"/>
                </a:lnTo>
                <a:lnTo>
                  <a:pt x="1551" y="297"/>
                </a:lnTo>
                <a:lnTo>
                  <a:pt x="1551" y="297"/>
                </a:lnTo>
                <a:lnTo>
                  <a:pt x="1552" y="297"/>
                </a:lnTo>
                <a:lnTo>
                  <a:pt x="1553" y="297"/>
                </a:lnTo>
                <a:lnTo>
                  <a:pt x="1553" y="297"/>
                </a:lnTo>
                <a:lnTo>
                  <a:pt x="1554" y="297"/>
                </a:lnTo>
                <a:lnTo>
                  <a:pt x="1555" y="298"/>
                </a:lnTo>
                <a:lnTo>
                  <a:pt x="1556" y="299"/>
                </a:lnTo>
                <a:lnTo>
                  <a:pt x="1556" y="300"/>
                </a:lnTo>
                <a:lnTo>
                  <a:pt x="1557" y="300"/>
                </a:lnTo>
                <a:lnTo>
                  <a:pt x="1558" y="300"/>
                </a:lnTo>
                <a:lnTo>
                  <a:pt x="1559" y="300"/>
                </a:lnTo>
                <a:lnTo>
                  <a:pt x="1559" y="300"/>
                </a:lnTo>
                <a:lnTo>
                  <a:pt x="1559" y="300"/>
                </a:lnTo>
                <a:lnTo>
                  <a:pt x="1559" y="301"/>
                </a:lnTo>
                <a:lnTo>
                  <a:pt x="1560" y="301"/>
                </a:lnTo>
                <a:lnTo>
                  <a:pt x="1561" y="301"/>
                </a:lnTo>
                <a:lnTo>
                  <a:pt x="1561" y="302"/>
                </a:lnTo>
                <a:lnTo>
                  <a:pt x="1562" y="303"/>
                </a:lnTo>
                <a:lnTo>
                  <a:pt x="1563" y="304"/>
                </a:lnTo>
                <a:lnTo>
                  <a:pt x="1564" y="304"/>
                </a:lnTo>
                <a:lnTo>
                  <a:pt x="1565" y="305"/>
                </a:lnTo>
                <a:lnTo>
                  <a:pt x="1565" y="305"/>
                </a:lnTo>
                <a:lnTo>
                  <a:pt x="1566" y="306"/>
                </a:lnTo>
                <a:lnTo>
                  <a:pt x="1567" y="306"/>
                </a:lnTo>
                <a:lnTo>
                  <a:pt x="1567" y="307"/>
                </a:lnTo>
                <a:lnTo>
                  <a:pt x="1568" y="308"/>
                </a:lnTo>
                <a:lnTo>
                  <a:pt x="1569" y="309"/>
                </a:lnTo>
                <a:lnTo>
                  <a:pt x="1570" y="309"/>
                </a:lnTo>
                <a:lnTo>
                  <a:pt x="1571" y="310"/>
                </a:lnTo>
                <a:lnTo>
                  <a:pt x="1572" y="310"/>
                </a:lnTo>
                <a:lnTo>
                  <a:pt x="1572" y="311"/>
                </a:lnTo>
                <a:lnTo>
                  <a:pt x="1572" y="311"/>
                </a:lnTo>
                <a:lnTo>
                  <a:pt x="1572" y="310"/>
                </a:lnTo>
                <a:lnTo>
                  <a:pt x="1573" y="310"/>
                </a:lnTo>
                <a:lnTo>
                  <a:pt x="1574" y="310"/>
                </a:lnTo>
                <a:lnTo>
                  <a:pt x="1575" y="310"/>
                </a:lnTo>
                <a:lnTo>
                  <a:pt x="1576" y="309"/>
                </a:lnTo>
                <a:lnTo>
                  <a:pt x="1577" y="310"/>
                </a:lnTo>
                <a:lnTo>
                  <a:pt x="1577" y="310"/>
                </a:lnTo>
                <a:lnTo>
                  <a:pt x="1577" y="311"/>
                </a:lnTo>
                <a:lnTo>
                  <a:pt x="1577" y="311"/>
                </a:lnTo>
                <a:lnTo>
                  <a:pt x="1577" y="311"/>
                </a:lnTo>
                <a:lnTo>
                  <a:pt x="1578" y="312"/>
                </a:lnTo>
                <a:lnTo>
                  <a:pt x="1579" y="313"/>
                </a:lnTo>
                <a:lnTo>
                  <a:pt x="1580" y="313"/>
                </a:lnTo>
                <a:lnTo>
                  <a:pt x="1580" y="314"/>
                </a:lnTo>
                <a:lnTo>
                  <a:pt x="1581" y="314"/>
                </a:lnTo>
                <a:lnTo>
                  <a:pt x="1581" y="315"/>
                </a:lnTo>
                <a:lnTo>
                  <a:pt x="1582" y="315"/>
                </a:lnTo>
                <a:lnTo>
                  <a:pt x="1582" y="316"/>
                </a:lnTo>
                <a:lnTo>
                  <a:pt x="1582" y="316"/>
                </a:lnTo>
                <a:lnTo>
                  <a:pt x="1583" y="316"/>
                </a:lnTo>
                <a:lnTo>
                  <a:pt x="1583" y="317"/>
                </a:lnTo>
                <a:lnTo>
                  <a:pt x="1583" y="318"/>
                </a:lnTo>
                <a:lnTo>
                  <a:pt x="1584" y="319"/>
                </a:lnTo>
                <a:lnTo>
                  <a:pt x="1585" y="320"/>
                </a:lnTo>
                <a:lnTo>
                  <a:pt x="1586" y="321"/>
                </a:lnTo>
                <a:lnTo>
                  <a:pt x="1587" y="323"/>
                </a:lnTo>
                <a:lnTo>
                  <a:pt x="1587" y="325"/>
                </a:lnTo>
                <a:lnTo>
                  <a:pt x="1588" y="326"/>
                </a:lnTo>
                <a:lnTo>
                  <a:pt x="1589" y="327"/>
                </a:lnTo>
                <a:lnTo>
                  <a:pt x="1590" y="328"/>
                </a:lnTo>
                <a:lnTo>
                  <a:pt x="1590" y="329"/>
                </a:lnTo>
                <a:lnTo>
                  <a:pt x="1591" y="329"/>
                </a:lnTo>
                <a:lnTo>
                  <a:pt x="1591" y="330"/>
                </a:lnTo>
                <a:lnTo>
                  <a:pt x="1592" y="330"/>
                </a:lnTo>
                <a:lnTo>
                  <a:pt x="1592" y="331"/>
                </a:lnTo>
                <a:lnTo>
                  <a:pt x="1592" y="331"/>
                </a:lnTo>
                <a:lnTo>
                  <a:pt x="1592" y="331"/>
                </a:lnTo>
                <a:lnTo>
                  <a:pt x="1593" y="331"/>
                </a:lnTo>
                <a:lnTo>
                  <a:pt x="1594" y="332"/>
                </a:lnTo>
                <a:lnTo>
                  <a:pt x="1595" y="332"/>
                </a:lnTo>
                <a:lnTo>
                  <a:pt x="1596" y="333"/>
                </a:lnTo>
                <a:lnTo>
                  <a:pt x="1596" y="333"/>
                </a:lnTo>
                <a:lnTo>
                  <a:pt x="1597" y="334"/>
                </a:lnTo>
                <a:lnTo>
                  <a:pt x="1597" y="335"/>
                </a:lnTo>
                <a:lnTo>
                  <a:pt x="1598" y="334"/>
                </a:lnTo>
                <a:lnTo>
                  <a:pt x="1599" y="333"/>
                </a:lnTo>
                <a:lnTo>
                  <a:pt x="1600" y="333"/>
                </a:lnTo>
                <a:lnTo>
                  <a:pt x="1601" y="334"/>
                </a:lnTo>
                <a:lnTo>
                  <a:pt x="1602" y="334"/>
                </a:lnTo>
                <a:lnTo>
                  <a:pt x="1602" y="334"/>
                </a:lnTo>
                <a:lnTo>
                  <a:pt x="1603" y="334"/>
                </a:lnTo>
                <a:lnTo>
                  <a:pt x="1603" y="334"/>
                </a:lnTo>
                <a:lnTo>
                  <a:pt x="1604" y="334"/>
                </a:lnTo>
                <a:lnTo>
                  <a:pt x="1605" y="334"/>
                </a:lnTo>
                <a:lnTo>
                  <a:pt x="1606" y="334"/>
                </a:lnTo>
                <a:lnTo>
                  <a:pt x="1607" y="334"/>
                </a:lnTo>
                <a:lnTo>
                  <a:pt x="1608" y="334"/>
                </a:lnTo>
                <a:lnTo>
                  <a:pt x="1608" y="335"/>
                </a:lnTo>
                <a:lnTo>
                  <a:pt x="1608" y="335"/>
                </a:lnTo>
                <a:lnTo>
                  <a:pt x="1609" y="335"/>
                </a:lnTo>
                <a:lnTo>
                  <a:pt x="1610" y="336"/>
                </a:lnTo>
                <a:lnTo>
                  <a:pt x="1611" y="336"/>
                </a:lnTo>
                <a:lnTo>
                  <a:pt x="1612" y="336"/>
                </a:lnTo>
                <a:lnTo>
                  <a:pt x="1613" y="336"/>
                </a:lnTo>
                <a:lnTo>
                  <a:pt x="1613" y="336"/>
                </a:lnTo>
                <a:lnTo>
                  <a:pt x="1614" y="337"/>
                </a:lnTo>
                <a:lnTo>
                  <a:pt x="1614" y="337"/>
                </a:lnTo>
                <a:lnTo>
                  <a:pt x="1615" y="338"/>
                </a:lnTo>
                <a:lnTo>
                  <a:pt x="1616" y="338"/>
                </a:lnTo>
                <a:lnTo>
                  <a:pt x="1617" y="340"/>
                </a:lnTo>
                <a:lnTo>
                  <a:pt x="1618" y="340"/>
                </a:lnTo>
                <a:lnTo>
                  <a:pt x="1618" y="341"/>
                </a:lnTo>
                <a:lnTo>
                  <a:pt x="1619" y="341"/>
                </a:lnTo>
                <a:lnTo>
                  <a:pt x="1620" y="341"/>
                </a:lnTo>
                <a:lnTo>
                  <a:pt x="1620" y="341"/>
                </a:lnTo>
                <a:lnTo>
                  <a:pt x="1621" y="341"/>
                </a:lnTo>
                <a:lnTo>
                  <a:pt x="1621" y="342"/>
                </a:lnTo>
                <a:lnTo>
                  <a:pt x="1622" y="342"/>
                </a:lnTo>
                <a:lnTo>
                  <a:pt x="1623" y="343"/>
                </a:lnTo>
                <a:lnTo>
                  <a:pt x="1623" y="343"/>
                </a:lnTo>
                <a:lnTo>
                  <a:pt x="1623" y="344"/>
                </a:lnTo>
                <a:lnTo>
                  <a:pt x="1624" y="344"/>
                </a:lnTo>
                <a:lnTo>
                  <a:pt x="1625" y="344"/>
                </a:lnTo>
                <a:lnTo>
                  <a:pt x="1626" y="345"/>
                </a:lnTo>
                <a:lnTo>
                  <a:pt x="1626" y="346"/>
                </a:lnTo>
                <a:lnTo>
                  <a:pt x="1627" y="346"/>
                </a:lnTo>
                <a:lnTo>
                  <a:pt x="1628" y="347"/>
                </a:lnTo>
                <a:lnTo>
                  <a:pt x="1628" y="347"/>
                </a:lnTo>
                <a:lnTo>
                  <a:pt x="1629" y="347"/>
                </a:lnTo>
                <a:lnTo>
                  <a:pt x="1630" y="347"/>
                </a:lnTo>
                <a:lnTo>
                  <a:pt x="1631" y="347"/>
                </a:lnTo>
                <a:lnTo>
                  <a:pt x="1632" y="348"/>
                </a:lnTo>
                <a:lnTo>
                  <a:pt x="1633" y="348"/>
                </a:lnTo>
                <a:lnTo>
                  <a:pt x="1633" y="348"/>
                </a:lnTo>
                <a:lnTo>
                  <a:pt x="1633" y="348"/>
                </a:lnTo>
                <a:lnTo>
                  <a:pt x="1634" y="348"/>
                </a:lnTo>
                <a:lnTo>
                  <a:pt x="1635" y="348"/>
                </a:lnTo>
                <a:lnTo>
                  <a:pt x="1635" y="349"/>
                </a:lnTo>
                <a:lnTo>
                  <a:pt x="1636" y="349"/>
                </a:lnTo>
                <a:lnTo>
                  <a:pt x="1637" y="349"/>
                </a:lnTo>
                <a:lnTo>
                  <a:pt x="1638" y="350"/>
                </a:lnTo>
                <a:lnTo>
                  <a:pt x="1639" y="350"/>
                </a:lnTo>
                <a:lnTo>
                  <a:pt x="1639" y="351"/>
                </a:lnTo>
                <a:lnTo>
                  <a:pt x="1639" y="352"/>
                </a:lnTo>
                <a:lnTo>
                  <a:pt x="1640" y="352"/>
                </a:lnTo>
                <a:lnTo>
                  <a:pt x="1641" y="353"/>
                </a:lnTo>
                <a:lnTo>
                  <a:pt x="1642" y="354"/>
                </a:lnTo>
                <a:lnTo>
                  <a:pt x="1643" y="354"/>
                </a:lnTo>
                <a:lnTo>
                  <a:pt x="1643" y="355"/>
                </a:lnTo>
                <a:lnTo>
                  <a:pt x="1644" y="355"/>
                </a:lnTo>
                <a:lnTo>
                  <a:pt x="1644" y="356"/>
                </a:lnTo>
                <a:lnTo>
                  <a:pt x="1644" y="356"/>
                </a:lnTo>
                <a:lnTo>
                  <a:pt x="1645" y="356"/>
                </a:lnTo>
                <a:lnTo>
                  <a:pt x="1645" y="356"/>
                </a:lnTo>
                <a:lnTo>
                  <a:pt x="1646" y="356"/>
                </a:lnTo>
                <a:lnTo>
                  <a:pt x="1647" y="356"/>
                </a:lnTo>
                <a:lnTo>
                  <a:pt x="1648" y="356"/>
                </a:lnTo>
                <a:lnTo>
                  <a:pt x="1648" y="357"/>
                </a:lnTo>
                <a:lnTo>
                  <a:pt x="1649" y="357"/>
                </a:lnTo>
                <a:lnTo>
                  <a:pt x="1649" y="357"/>
                </a:lnTo>
                <a:lnTo>
                  <a:pt x="1649" y="357"/>
                </a:lnTo>
                <a:lnTo>
                  <a:pt x="1650" y="357"/>
                </a:lnTo>
                <a:lnTo>
                  <a:pt x="1651" y="357"/>
                </a:lnTo>
                <a:lnTo>
                  <a:pt x="1651" y="357"/>
                </a:lnTo>
                <a:lnTo>
                  <a:pt x="1651" y="358"/>
                </a:lnTo>
                <a:lnTo>
                  <a:pt x="1652" y="358"/>
                </a:lnTo>
                <a:lnTo>
                  <a:pt x="1653" y="358"/>
                </a:lnTo>
                <a:lnTo>
                  <a:pt x="1654" y="359"/>
                </a:lnTo>
                <a:lnTo>
                  <a:pt x="1654" y="359"/>
                </a:lnTo>
                <a:lnTo>
                  <a:pt x="1655" y="359"/>
                </a:lnTo>
                <a:lnTo>
                  <a:pt x="1655" y="360"/>
                </a:lnTo>
                <a:lnTo>
                  <a:pt x="1656" y="360"/>
                </a:lnTo>
                <a:lnTo>
                  <a:pt x="1657" y="360"/>
                </a:lnTo>
                <a:lnTo>
                  <a:pt x="1657" y="360"/>
                </a:lnTo>
                <a:lnTo>
                  <a:pt x="1658" y="360"/>
                </a:lnTo>
                <a:lnTo>
                  <a:pt x="1659" y="360"/>
                </a:lnTo>
                <a:lnTo>
                  <a:pt x="1659" y="359"/>
                </a:lnTo>
                <a:lnTo>
                  <a:pt x="1660" y="359"/>
                </a:lnTo>
                <a:lnTo>
                  <a:pt x="1661" y="359"/>
                </a:lnTo>
                <a:lnTo>
                  <a:pt x="1662" y="359"/>
                </a:lnTo>
                <a:lnTo>
                  <a:pt x="1663" y="360"/>
                </a:lnTo>
                <a:lnTo>
                  <a:pt x="1663" y="360"/>
                </a:lnTo>
                <a:lnTo>
                  <a:pt x="1664" y="360"/>
                </a:lnTo>
                <a:lnTo>
                  <a:pt x="1664" y="360"/>
                </a:lnTo>
                <a:lnTo>
                  <a:pt x="1665" y="359"/>
                </a:lnTo>
                <a:lnTo>
                  <a:pt x="1666" y="359"/>
                </a:lnTo>
                <a:lnTo>
                  <a:pt x="1667" y="358"/>
                </a:lnTo>
                <a:lnTo>
                  <a:pt x="1668" y="358"/>
                </a:lnTo>
                <a:lnTo>
                  <a:pt x="1669" y="358"/>
                </a:lnTo>
                <a:lnTo>
                  <a:pt x="1669" y="357"/>
                </a:lnTo>
                <a:lnTo>
                  <a:pt x="1669" y="357"/>
                </a:lnTo>
                <a:lnTo>
                  <a:pt x="1669" y="357"/>
                </a:lnTo>
                <a:lnTo>
                  <a:pt x="1669" y="357"/>
                </a:lnTo>
                <a:lnTo>
                  <a:pt x="1670" y="357"/>
                </a:lnTo>
                <a:lnTo>
                  <a:pt x="1671" y="356"/>
                </a:lnTo>
                <a:lnTo>
                  <a:pt x="1672" y="356"/>
                </a:lnTo>
                <a:lnTo>
                  <a:pt x="1673" y="356"/>
                </a:lnTo>
                <a:lnTo>
                  <a:pt x="1674" y="355"/>
                </a:lnTo>
                <a:lnTo>
                  <a:pt x="1675" y="354"/>
                </a:lnTo>
                <a:lnTo>
                  <a:pt x="1675" y="353"/>
                </a:lnTo>
                <a:lnTo>
                  <a:pt x="1675" y="352"/>
                </a:lnTo>
                <a:lnTo>
                  <a:pt x="1676" y="352"/>
                </a:lnTo>
                <a:lnTo>
                  <a:pt x="1677" y="352"/>
                </a:lnTo>
                <a:lnTo>
                  <a:pt x="1677" y="352"/>
                </a:lnTo>
                <a:lnTo>
                  <a:pt x="1678" y="352"/>
                </a:lnTo>
                <a:lnTo>
                  <a:pt x="1678" y="351"/>
                </a:lnTo>
                <a:lnTo>
                  <a:pt x="1679" y="351"/>
                </a:lnTo>
                <a:lnTo>
                  <a:pt x="1680" y="350"/>
                </a:lnTo>
                <a:lnTo>
                  <a:pt x="1680" y="350"/>
                </a:lnTo>
                <a:lnTo>
                  <a:pt x="1681" y="350"/>
                </a:lnTo>
                <a:lnTo>
                  <a:pt x="1681" y="350"/>
                </a:lnTo>
                <a:lnTo>
                  <a:pt x="1682" y="351"/>
                </a:lnTo>
                <a:lnTo>
                  <a:pt x="1683" y="351"/>
                </a:lnTo>
                <a:lnTo>
                  <a:pt x="1683" y="352"/>
                </a:lnTo>
                <a:lnTo>
                  <a:pt x="1684" y="352"/>
                </a:lnTo>
                <a:lnTo>
                  <a:pt x="1684" y="351"/>
                </a:lnTo>
                <a:lnTo>
                  <a:pt x="1685" y="351"/>
                </a:lnTo>
                <a:lnTo>
                  <a:pt x="1685" y="351"/>
                </a:lnTo>
                <a:lnTo>
                  <a:pt x="1686" y="351"/>
                </a:lnTo>
                <a:lnTo>
                  <a:pt x="1687" y="351"/>
                </a:lnTo>
                <a:lnTo>
                  <a:pt x="1687" y="351"/>
                </a:lnTo>
                <a:lnTo>
                  <a:pt x="1688" y="351"/>
                </a:lnTo>
                <a:lnTo>
                  <a:pt x="1689" y="351"/>
                </a:lnTo>
                <a:lnTo>
                  <a:pt x="1689" y="352"/>
                </a:lnTo>
                <a:lnTo>
                  <a:pt x="1690" y="352"/>
                </a:lnTo>
                <a:lnTo>
                  <a:pt x="1690" y="352"/>
                </a:lnTo>
                <a:lnTo>
                  <a:pt x="1691" y="352"/>
                </a:lnTo>
                <a:lnTo>
                  <a:pt x="1692" y="353"/>
                </a:lnTo>
                <a:lnTo>
                  <a:pt x="1693" y="353"/>
                </a:lnTo>
                <a:lnTo>
                  <a:pt x="1693" y="354"/>
                </a:lnTo>
                <a:lnTo>
                  <a:pt x="1694" y="354"/>
                </a:lnTo>
                <a:lnTo>
                  <a:pt x="1694" y="354"/>
                </a:lnTo>
                <a:lnTo>
                  <a:pt x="1695" y="354"/>
                </a:lnTo>
                <a:lnTo>
                  <a:pt x="1695" y="354"/>
                </a:lnTo>
                <a:lnTo>
                  <a:pt x="1696" y="354"/>
                </a:lnTo>
                <a:lnTo>
                  <a:pt x="1697" y="354"/>
                </a:lnTo>
                <a:lnTo>
                  <a:pt x="1698" y="354"/>
                </a:lnTo>
                <a:lnTo>
                  <a:pt x="1699" y="354"/>
                </a:lnTo>
                <a:lnTo>
                  <a:pt x="1700" y="354"/>
                </a:lnTo>
                <a:lnTo>
                  <a:pt x="1700" y="354"/>
                </a:lnTo>
                <a:lnTo>
                  <a:pt x="1700" y="354"/>
                </a:lnTo>
                <a:lnTo>
                  <a:pt x="1701" y="354"/>
                </a:lnTo>
                <a:lnTo>
                  <a:pt x="1702" y="353"/>
                </a:lnTo>
                <a:lnTo>
                  <a:pt x="1702" y="354"/>
                </a:lnTo>
                <a:lnTo>
                  <a:pt x="1703" y="354"/>
                </a:lnTo>
                <a:lnTo>
                  <a:pt x="1704" y="355"/>
                </a:lnTo>
                <a:lnTo>
                  <a:pt x="1705" y="355"/>
                </a:lnTo>
                <a:lnTo>
                  <a:pt x="1705" y="355"/>
                </a:lnTo>
                <a:lnTo>
                  <a:pt x="1705" y="356"/>
                </a:lnTo>
                <a:lnTo>
                  <a:pt x="1705" y="356"/>
                </a:lnTo>
                <a:lnTo>
                  <a:pt x="1706" y="356"/>
                </a:lnTo>
                <a:lnTo>
                  <a:pt x="1707" y="356"/>
                </a:lnTo>
                <a:lnTo>
                  <a:pt x="1708" y="356"/>
                </a:lnTo>
                <a:lnTo>
                  <a:pt x="1709" y="356"/>
                </a:lnTo>
                <a:lnTo>
                  <a:pt x="1710" y="356"/>
                </a:lnTo>
                <a:lnTo>
                  <a:pt x="1710" y="357"/>
                </a:lnTo>
                <a:lnTo>
                  <a:pt x="1711" y="357"/>
                </a:lnTo>
                <a:lnTo>
                  <a:pt x="1711" y="357"/>
                </a:lnTo>
                <a:lnTo>
                  <a:pt x="1712" y="357"/>
                </a:lnTo>
                <a:lnTo>
                  <a:pt x="1712" y="357"/>
                </a:lnTo>
                <a:lnTo>
                  <a:pt x="1712" y="357"/>
                </a:lnTo>
                <a:lnTo>
                  <a:pt x="1713" y="357"/>
                </a:lnTo>
                <a:lnTo>
                  <a:pt x="1714" y="357"/>
                </a:lnTo>
                <a:lnTo>
                  <a:pt x="1714" y="358"/>
                </a:lnTo>
                <a:lnTo>
                  <a:pt x="1715" y="358"/>
                </a:lnTo>
                <a:lnTo>
                  <a:pt x="1716" y="358"/>
                </a:lnTo>
                <a:lnTo>
                  <a:pt x="1716" y="359"/>
                </a:lnTo>
                <a:lnTo>
                  <a:pt x="1717" y="359"/>
                </a:lnTo>
                <a:lnTo>
                  <a:pt x="1718" y="359"/>
                </a:lnTo>
                <a:lnTo>
                  <a:pt x="1718" y="360"/>
                </a:lnTo>
                <a:lnTo>
                  <a:pt x="1719" y="360"/>
                </a:lnTo>
                <a:lnTo>
                  <a:pt x="1720" y="360"/>
                </a:lnTo>
                <a:lnTo>
                  <a:pt x="1720" y="361"/>
                </a:lnTo>
                <a:lnTo>
                  <a:pt x="1721" y="361"/>
                </a:lnTo>
                <a:lnTo>
                  <a:pt x="1721" y="361"/>
                </a:lnTo>
                <a:lnTo>
                  <a:pt x="1722" y="362"/>
                </a:lnTo>
                <a:lnTo>
                  <a:pt x="1722" y="362"/>
                </a:lnTo>
                <a:lnTo>
                  <a:pt x="1723" y="362"/>
                </a:lnTo>
                <a:lnTo>
                  <a:pt x="1724" y="363"/>
                </a:lnTo>
                <a:lnTo>
                  <a:pt x="1724" y="364"/>
                </a:lnTo>
                <a:lnTo>
                  <a:pt x="1725" y="365"/>
                </a:lnTo>
                <a:lnTo>
                  <a:pt x="1726" y="366"/>
                </a:lnTo>
                <a:lnTo>
                  <a:pt x="1726" y="366"/>
                </a:lnTo>
                <a:lnTo>
                  <a:pt x="1727" y="367"/>
                </a:lnTo>
                <a:lnTo>
                  <a:pt x="1728" y="367"/>
                </a:lnTo>
                <a:lnTo>
                  <a:pt x="1729" y="368"/>
                </a:lnTo>
                <a:lnTo>
                  <a:pt x="1730" y="368"/>
                </a:lnTo>
                <a:lnTo>
                  <a:pt x="1731" y="368"/>
                </a:lnTo>
                <a:lnTo>
                  <a:pt x="1731" y="369"/>
                </a:lnTo>
                <a:lnTo>
                  <a:pt x="1731" y="369"/>
                </a:lnTo>
                <a:lnTo>
                  <a:pt x="1731" y="369"/>
                </a:lnTo>
                <a:lnTo>
                  <a:pt x="1731" y="369"/>
                </a:lnTo>
                <a:lnTo>
                  <a:pt x="1732" y="369"/>
                </a:lnTo>
                <a:lnTo>
                  <a:pt x="1733" y="370"/>
                </a:lnTo>
                <a:lnTo>
                  <a:pt x="1734" y="370"/>
                </a:lnTo>
                <a:lnTo>
                  <a:pt x="1734" y="371"/>
                </a:lnTo>
                <a:lnTo>
                  <a:pt x="1735" y="371"/>
                </a:lnTo>
                <a:lnTo>
                  <a:pt x="1736" y="372"/>
                </a:lnTo>
                <a:lnTo>
                  <a:pt x="1736" y="372"/>
                </a:lnTo>
                <a:lnTo>
                  <a:pt x="1736" y="372"/>
                </a:lnTo>
                <a:lnTo>
                  <a:pt x="1737" y="373"/>
                </a:lnTo>
                <a:lnTo>
                  <a:pt x="1738" y="373"/>
                </a:lnTo>
                <a:lnTo>
                  <a:pt x="1739" y="374"/>
                </a:lnTo>
                <a:lnTo>
                  <a:pt x="1740" y="375"/>
                </a:lnTo>
                <a:lnTo>
                  <a:pt x="1741" y="375"/>
                </a:lnTo>
                <a:lnTo>
                  <a:pt x="1741" y="375"/>
                </a:lnTo>
                <a:lnTo>
                  <a:pt x="1741" y="376"/>
                </a:lnTo>
                <a:lnTo>
                  <a:pt x="1742" y="376"/>
                </a:lnTo>
                <a:lnTo>
                  <a:pt x="1742" y="376"/>
                </a:lnTo>
                <a:lnTo>
                  <a:pt x="1743" y="377"/>
                </a:lnTo>
                <a:lnTo>
                  <a:pt x="1744" y="378"/>
                </a:lnTo>
                <a:lnTo>
                  <a:pt x="1745" y="379"/>
                </a:lnTo>
                <a:lnTo>
                  <a:pt x="1746" y="380"/>
                </a:lnTo>
                <a:lnTo>
                  <a:pt x="1747" y="381"/>
                </a:lnTo>
                <a:lnTo>
                  <a:pt x="1747" y="381"/>
                </a:lnTo>
                <a:lnTo>
                  <a:pt x="1748" y="381"/>
                </a:lnTo>
                <a:lnTo>
                  <a:pt x="1748" y="382"/>
                </a:lnTo>
                <a:lnTo>
                  <a:pt x="1749" y="382"/>
                </a:lnTo>
                <a:lnTo>
                  <a:pt x="1750" y="382"/>
                </a:lnTo>
                <a:lnTo>
                  <a:pt x="1751" y="382"/>
                </a:lnTo>
                <a:lnTo>
                  <a:pt x="1752" y="382"/>
                </a:lnTo>
                <a:lnTo>
                  <a:pt x="1752" y="383"/>
                </a:lnTo>
                <a:lnTo>
                  <a:pt x="1752" y="383"/>
                </a:lnTo>
                <a:lnTo>
                  <a:pt x="1753" y="383"/>
                </a:lnTo>
                <a:lnTo>
                  <a:pt x="1753" y="383"/>
                </a:lnTo>
                <a:lnTo>
                  <a:pt x="1754" y="383"/>
                </a:lnTo>
                <a:lnTo>
                  <a:pt x="1755" y="383"/>
                </a:lnTo>
                <a:lnTo>
                  <a:pt x="1755" y="383"/>
                </a:lnTo>
                <a:lnTo>
                  <a:pt x="1756" y="383"/>
                </a:lnTo>
                <a:lnTo>
                  <a:pt x="1757" y="383"/>
                </a:lnTo>
                <a:lnTo>
                  <a:pt x="1757" y="383"/>
                </a:lnTo>
                <a:lnTo>
                  <a:pt x="1758" y="383"/>
                </a:lnTo>
                <a:lnTo>
                  <a:pt x="1759" y="383"/>
                </a:lnTo>
                <a:lnTo>
                  <a:pt x="1760" y="383"/>
                </a:lnTo>
                <a:lnTo>
                  <a:pt x="1761" y="383"/>
                </a:lnTo>
                <a:lnTo>
                  <a:pt x="1761" y="383"/>
                </a:lnTo>
                <a:lnTo>
                  <a:pt x="1762" y="383"/>
                </a:lnTo>
                <a:lnTo>
                  <a:pt x="1762" y="383"/>
                </a:lnTo>
                <a:lnTo>
                  <a:pt x="1762" y="384"/>
                </a:lnTo>
                <a:lnTo>
                  <a:pt x="1763" y="384"/>
                </a:lnTo>
                <a:lnTo>
                  <a:pt x="1763" y="385"/>
                </a:lnTo>
                <a:lnTo>
                  <a:pt x="1764" y="385"/>
                </a:lnTo>
                <a:lnTo>
                  <a:pt x="1765" y="385"/>
                </a:lnTo>
                <a:lnTo>
                  <a:pt x="1766" y="386"/>
                </a:lnTo>
                <a:lnTo>
                  <a:pt x="1767" y="386"/>
                </a:lnTo>
                <a:lnTo>
                  <a:pt x="1767" y="387"/>
                </a:lnTo>
                <a:lnTo>
                  <a:pt x="1767" y="388"/>
                </a:lnTo>
                <a:lnTo>
                  <a:pt x="1768" y="388"/>
                </a:lnTo>
                <a:lnTo>
                  <a:pt x="1769" y="389"/>
                </a:lnTo>
                <a:lnTo>
                  <a:pt x="1770" y="390"/>
                </a:lnTo>
                <a:lnTo>
                  <a:pt x="1770" y="391"/>
                </a:lnTo>
                <a:lnTo>
                  <a:pt x="1771" y="392"/>
                </a:lnTo>
                <a:lnTo>
                  <a:pt x="1772" y="393"/>
                </a:lnTo>
                <a:lnTo>
                  <a:pt x="1772" y="395"/>
                </a:lnTo>
                <a:lnTo>
                  <a:pt x="1773" y="395"/>
                </a:lnTo>
                <a:lnTo>
                  <a:pt x="1773" y="396"/>
                </a:lnTo>
                <a:lnTo>
                  <a:pt x="1773" y="397"/>
                </a:lnTo>
                <a:lnTo>
                  <a:pt x="1773" y="397"/>
                </a:lnTo>
                <a:lnTo>
                  <a:pt x="1774" y="397"/>
                </a:lnTo>
                <a:lnTo>
                  <a:pt x="1774" y="398"/>
                </a:lnTo>
                <a:lnTo>
                  <a:pt x="1775" y="398"/>
                </a:lnTo>
                <a:lnTo>
                  <a:pt x="1776" y="398"/>
                </a:lnTo>
                <a:lnTo>
                  <a:pt x="1776" y="399"/>
                </a:lnTo>
                <a:lnTo>
                  <a:pt x="1777" y="400"/>
                </a:lnTo>
                <a:lnTo>
                  <a:pt x="1778" y="401"/>
                </a:lnTo>
                <a:lnTo>
                  <a:pt x="1778" y="402"/>
                </a:lnTo>
                <a:lnTo>
                  <a:pt x="1778" y="403"/>
                </a:lnTo>
                <a:lnTo>
                  <a:pt x="1779" y="403"/>
                </a:lnTo>
                <a:lnTo>
                  <a:pt x="1779" y="404"/>
                </a:lnTo>
                <a:lnTo>
                  <a:pt x="1779" y="405"/>
                </a:lnTo>
                <a:lnTo>
                  <a:pt x="1780" y="406"/>
                </a:lnTo>
                <a:lnTo>
                  <a:pt x="1781" y="408"/>
                </a:lnTo>
                <a:lnTo>
                  <a:pt x="1782" y="408"/>
                </a:lnTo>
                <a:lnTo>
                  <a:pt x="1782" y="409"/>
                </a:lnTo>
                <a:lnTo>
                  <a:pt x="1783" y="410"/>
                </a:lnTo>
                <a:lnTo>
                  <a:pt x="1783" y="410"/>
                </a:lnTo>
                <a:lnTo>
                  <a:pt x="1784" y="410"/>
                </a:lnTo>
                <a:lnTo>
                  <a:pt x="1784" y="411"/>
                </a:lnTo>
                <a:lnTo>
                  <a:pt x="1785" y="411"/>
                </a:lnTo>
                <a:lnTo>
                  <a:pt x="1785" y="412"/>
                </a:lnTo>
                <a:lnTo>
                  <a:pt x="1785" y="413"/>
                </a:lnTo>
                <a:lnTo>
                  <a:pt x="1786" y="413"/>
                </a:lnTo>
                <a:lnTo>
                  <a:pt x="1787" y="414"/>
                </a:lnTo>
                <a:lnTo>
                  <a:pt x="1788" y="415"/>
                </a:lnTo>
                <a:lnTo>
                  <a:pt x="1788" y="416"/>
                </a:lnTo>
                <a:lnTo>
                  <a:pt x="1788" y="417"/>
                </a:lnTo>
                <a:lnTo>
                  <a:pt x="1789" y="418"/>
                </a:lnTo>
                <a:lnTo>
                  <a:pt x="1790" y="419"/>
                </a:lnTo>
                <a:lnTo>
                  <a:pt x="1790" y="419"/>
                </a:lnTo>
                <a:lnTo>
                  <a:pt x="1791" y="420"/>
                </a:lnTo>
                <a:lnTo>
                  <a:pt x="1792" y="421"/>
                </a:lnTo>
                <a:lnTo>
                  <a:pt x="1792" y="422"/>
                </a:lnTo>
                <a:lnTo>
                  <a:pt x="1793" y="422"/>
                </a:lnTo>
                <a:lnTo>
                  <a:pt x="1793" y="423"/>
                </a:lnTo>
                <a:lnTo>
                  <a:pt x="1794" y="423"/>
                </a:lnTo>
                <a:lnTo>
                  <a:pt x="1794" y="424"/>
                </a:lnTo>
                <a:lnTo>
                  <a:pt x="1795" y="424"/>
                </a:lnTo>
                <a:lnTo>
                  <a:pt x="1796" y="424"/>
                </a:lnTo>
                <a:lnTo>
                  <a:pt x="1796" y="424"/>
                </a:lnTo>
                <a:lnTo>
                  <a:pt x="1797" y="424"/>
                </a:lnTo>
                <a:lnTo>
                  <a:pt x="1798" y="424"/>
                </a:lnTo>
                <a:lnTo>
                  <a:pt x="1798" y="424"/>
                </a:lnTo>
                <a:lnTo>
                  <a:pt x="1798" y="425"/>
                </a:lnTo>
                <a:lnTo>
                  <a:pt x="1799" y="426"/>
                </a:lnTo>
                <a:lnTo>
                  <a:pt x="1800" y="426"/>
                </a:lnTo>
                <a:lnTo>
                  <a:pt x="1801" y="427"/>
                </a:lnTo>
                <a:lnTo>
                  <a:pt x="1802" y="428"/>
                </a:lnTo>
                <a:lnTo>
                  <a:pt x="1803" y="429"/>
                </a:lnTo>
                <a:lnTo>
                  <a:pt x="1803" y="429"/>
                </a:lnTo>
                <a:lnTo>
                  <a:pt x="1803" y="430"/>
                </a:lnTo>
                <a:lnTo>
                  <a:pt x="1803" y="430"/>
                </a:lnTo>
                <a:lnTo>
                  <a:pt x="1803" y="431"/>
                </a:lnTo>
                <a:lnTo>
                  <a:pt x="1804" y="432"/>
                </a:lnTo>
                <a:lnTo>
                  <a:pt x="1805" y="432"/>
                </a:lnTo>
                <a:lnTo>
                  <a:pt x="1806" y="433"/>
                </a:lnTo>
                <a:lnTo>
                  <a:pt x="1807" y="433"/>
                </a:lnTo>
                <a:lnTo>
                  <a:pt x="1808" y="433"/>
                </a:lnTo>
                <a:lnTo>
                  <a:pt x="1808" y="433"/>
                </a:lnTo>
                <a:lnTo>
                  <a:pt x="1809" y="434"/>
                </a:lnTo>
                <a:lnTo>
                  <a:pt x="1809" y="434"/>
                </a:lnTo>
                <a:lnTo>
                  <a:pt x="1810" y="434"/>
                </a:lnTo>
                <a:lnTo>
                  <a:pt x="1811" y="434"/>
                </a:lnTo>
                <a:lnTo>
                  <a:pt x="1812" y="434"/>
                </a:lnTo>
                <a:lnTo>
                  <a:pt x="1813" y="434"/>
                </a:lnTo>
                <a:lnTo>
                  <a:pt x="1814" y="434"/>
                </a:lnTo>
                <a:lnTo>
                  <a:pt x="1814" y="434"/>
                </a:lnTo>
                <a:lnTo>
                  <a:pt x="1815" y="434"/>
                </a:lnTo>
                <a:lnTo>
                  <a:pt x="1816" y="434"/>
                </a:lnTo>
                <a:lnTo>
                  <a:pt x="1816" y="434"/>
                </a:lnTo>
                <a:lnTo>
                  <a:pt x="1817" y="435"/>
                </a:lnTo>
                <a:lnTo>
                  <a:pt x="1818" y="435"/>
                </a:lnTo>
                <a:lnTo>
                  <a:pt x="1819" y="436"/>
                </a:lnTo>
                <a:lnTo>
                  <a:pt x="1819" y="436"/>
                </a:lnTo>
                <a:lnTo>
                  <a:pt x="1819" y="437"/>
                </a:lnTo>
                <a:lnTo>
                  <a:pt x="1820" y="437"/>
                </a:lnTo>
                <a:lnTo>
                  <a:pt x="1821" y="438"/>
                </a:lnTo>
                <a:lnTo>
                  <a:pt x="1822" y="438"/>
                </a:lnTo>
                <a:lnTo>
                  <a:pt x="1822" y="438"/>
                </a:lnTo>
                <a:lnTo>
                  <a:pt x="1823" y="438"/>
                </a:lnTo>
                <a:lnTo>
                  <a:pt x="1824" y="438"/>
                </a:lnTo>
                <a:lnTo>
                  <a:pt x="1824" y="438"/>
                </a:lnTo>
                <a:lnTo>
                  <a:pt x="1824" y="439"/>
                </a:lnTo>
                <a:lnTo>
                  <a:pt x="1825" y="439"/>
                </a:lnTo>
                <a:lnTo>
                  <a:pt x="1826" y="439"/>
                </a:lnTo>
                <a:lnTo>
                  <a:pt x="1827" y="439"/>
                </a:lnTo>
                <a:lnTo>
                  <a:pt x="1828" y="439"/>
                </a:lnTo>
                <a:lnTo>
                  <a:pt x="1828" y="439"/>
                </a:lnTo>
                <a:lnTo>
                  <a:pt x="1828" y="439"/>
                </a:lnTo>
                <a:lnTo>
                  <a:pt x="1828" y="439"/>
                </a:lnTo>
                <a:lnTo>
                  <a:pt x="1829" y="439"/>
                </a:lnTo>
                <a:lnTo>
                  <a:pt x="1829" y="439"/>
                </a:lnTo>
                <a:lnTo>
                  <a:pt x="1830" y="439"/>
                </a:lnTo>
                <a:lnTo>
                  <a:pt x="1831" y="438"/>
                </a:lnTo>
                <a:lnTo>
                  <a:pt x="1832" y="438"/>
                </a:lnTo>
                <a:lnTo>
                  <a:pt x="1833" y="438"/>
                </a:lnTo>
                <a:lnTo>
                  <a:pt x="1833" y="438"/>
                </a:lnTo>
                <a:lnTo>
                  <a:pt x="1834" y="438"/>
                </a:lnTo>
                <a:lnTo>
                  <a:pt x="1834" y="438"/>
                </a:lnTo>
                <a:lnTo>
                  <a:pt x="1834" y="438"/>
                </a:lnTo>
                <a:lnTo>
                  <a:pt x="1835" y="437"/>
                </a:lnTo>
                <a:lnTo>
                  <a:pt x="1836" y="437"/>
                </a:lnTo>
                <a:lnTo>
                  <a:pt x="1837" y="437"/>
                </a:lnTo>
                <a:lnTo>
                  <a:pt x="1838" y="437"/>
                </a:lnTo>
                <a:lnTo>
                  <a:pt x="1838" y="436"/>
                </a:lnTo>
                <a:lnTo>
                  <a:pt x="1839" y="436"/>
                </a:lnTo>
                <a:lnTo>
                  <a:pt x="1839" y="436"/>
                </a:lnTo>
                <a:lnTo>
                  <a:pt x="1840" y="436"/>
                </a:lnTo>
                <a:lnTo>
                  <a:pt x="1840" y="435"/>
                </a:lnTo>
                <a:lnTo>
                  <a:pt x="1841" y="435"/>
                </a:lnTo>
                <a:lnTo>
                  <a:pt x="1842" y="435"/>
                </a:lnTo>
                <a:lnTo>
                  <a:pt x="1843" y="435"/>
                </a:lnTo>
                <a:lnTo>
                  <a:pt x="1844" y="434"/>
                </a:lnTo>
                <a:lnTo>
                  <a:pt x="1844" y="434"/>
                </a:lnTo>
                <a:lnTo>
                  <a:pt x="1845" y="434"/>
                </a:lnTo>
                <a:lnTo>
                  <a:pt x="1846" y="434"/>
                </a:lnTo>
                <a:lnTo>
                  <a:pt x="1846" y="434"/>
                </a:lnTo>
                <a:lnTo>
                  <a:pt x="1847" y="434"/>
                </a:lnTo>
                <a:lnTo>
                  <a:pt x="1848" y="434"/>
                </a:lnTo>
                <a:lnTo>
                  <a:pt x="1849" y="434"/>
                </a:lnTo>
                <a:lnTo>
                  <a:pt x="1849" y="433"/>
                </a:lnTo>
                <a:lnTo>
                  <a:pt x="1850" y="433"/>
                </a:lnTo>
                <a:lnTo>
                  <a:pt x="1850" y="433"/>
                </a:lnTo>
                <a:lnTo>
                  <a:pt x="1851" y="434"/>
                </a:lnTo>
                <a:lnTo>
                  <a:pt x="1852" y="434"/>
                </a:lnTo>
                <a:lnTo>
                  <a:pt x="1853" y="434"/>
                </a:lnTo>
                <a:lnTo>
                  <a:pt x="1853" y="434"/>
                </a:lnTo>
                <a:lnTo>
                  <a:pt x="1854" y="434"/>
                </a:lnTo>
                <a:lnTo>
                  <a:pt x="1855" y="434"/>
                </a:lnTo>
                <a:lnTo>
                  <a:pt x="1855" y="435"/>
                </a:lnTo>
                <a:lnTo>
                  <a:pt x="1856" y="435"/>
                </a:lnTo>
                <a:lnTo>
                  <a:pt x="1857" y="435"/>
                </a:lnTo>
                <a:lnTo>
                  <a:pt x="1858" y="436"/>
                </a:lnTo>
                <a:lnTo>
                  <a:pt x="1859" y="436"/>
                </a:lnTo>
                <a:lnTo>
                  <a:pt x="1859" y="436"/>
                </a:lnTo>
                <a:lnTo>
                  <a:pt x="1860" y="436"/>
                </a:lnTo>
                <a:lnTo>
                  <a:pt x="1860" y="437"/>
                </a:lnTo>
                <a:lnTo>
                  <a:pt x="1860" y="437"/>
                </a:lnTo>
                <a:lnTo>
                  <a:pt x="1861" y="437"/>
                </a:lnTo>
                <a:lnTo>
                  <a:pt x="1862" y="438"/>
                </a:lnTo>
                <a:lnTo>
                  <a:pt x="1863" y="438"/>
                </a:lnTo>
                <a:lnTo>
                  <a:pt x="1864" y="438"/>
                </a:lnTo>
                <a:lnTo>
                  <a:pt x="1865" y="439"/>
                </a:lnTo>
                <a:lnTo>
                  <a:pt x="1865" y="439"/>
                </a:lnTo>
                <a:lnTo>
                  <a:pt x="1865" y="439"/>
                </a:lnTo>
                <a:lnTo>
                  <a:pt x="1866" y="439"/>
                </a:lnTo>
                <a:lnTo>
                  <a:pt x="1867" y="440"/>
                </a:lnTo>
                <a:lnTo>
                  <a:pt x="1868" y="440"/>
                </a:lnTo>
                <a:lnTo>
                  <a:pt x="1868" y="441"/>
                </a:lnTo>
                <a:lnTo>
                  <a:pt x="1869" y="441"/>
                </a:lnTo>
                <a:lnTo>
                  <a:pt x="1870" y="441"/>
                </a:lnTo>
                <a:lnTo>
                  <a:pt x="1870" y="442"/>
                </a:lnTo>
                <a:lnTo>
                  <a:pt x="1870" y="442"/>
                </a:lnTo>
                <a:lnTo>
                  <a:pt x="1870" y="443"/>
                </a:lnTo>
                <a:lnTo>
                  <a:pt x="1871" y="443"/>
                </a:lnTo>
                <a:lnTo>
                  <a:pt x="1872" y="444"/>
                </a:lnTo>
                <a:lnTo>
                  <a:pt x="1873" y="444"/>
                </a:lnTo>
                <a:lnTo>
                  <a:pt x="1874" y="444"/>
                </a:lnTo>
                <a:lnTo>
                  <a:pt x="1874" y="445"/>
                </a:lnTo>
                <a:lnTo>
                  <a:pt x="1875" y="445"/>
                </a:lnTo>
                <a:lnTo>
                  <a:pt x="1875" y="446"/>
                </a:lnTo>
                <a:lnTo>
                  <a:pt x="1876" y="446"/>
                </a:lnTo>
                <a:lnTo>
                  <a:pt x="1877" y="446"/>
                </a:lnTo>
                <a:lnTo>
                  <a:pt x="1877" y="446"/>
                </a:lnTo>
                <a:lnTo>
                  <a:pt x="1878" y="447"/>
                </a:lnTo>
                <a:lnTo>
                  <a:pt x="1879" y="447"/>
                </a:lnTo>
                <a:lnTo>
                  <a:pt x="1880" y="447"/>
                </a:lnTo>
                <a:lnTo>
                  <a:pt x="1880" y="447"/>
                </a:lnTo>
                <a:lnTo>
                  <a:pt x="1880" y="448"/>
                </a:lnTo>
                <a:lnTo>
                  <a:pt x="1881" y="448"/>
                </a:lnTo>
                <a:lnTo>
                  <a:pt x="1882" y="448"/>
                </a:lnTo>
                <a:lnTo>
                  <a:pt x="1883" y="448"/>
                </a:lnTo>
                <a:lnTo>
                  <a:pt x="1883" y="448"/>
                </a:lnTo>
                <a:lnTo>
                  <a:pt x="1884" y="449"/>
                </a:lnTo>
                <a:lnTo>
                  <a:pt x="1885" y="449"/>
                </a:lnTo>
                <a:lnTo>
                  <a:pt x="1886" y="449"/>
                </a:lnTo>
                <a:lnTo>
                  <a:pt x="1886" y="449"/>
                </a:lnTo>
                <a:lnTo>
                  <a:pt x="1887" y="449"/>
                </a:lnTo>
                <a:lnTo>
                  <a:pt x="1888" y="449"/>
                </a:lnTo>
                <a:lnTo>
                  <a:pt x="1888" y="450"/>
                </a:lnTo>
                <a:lnTo>
                  <a:pt x="1889" y="450"/>
                </a:lnTo>
                <a:lnTo>
                  <a:pt x="1889" y="450"/>
                </a:lnTo>
                <a:lnTo>
                  <a:pt x="1890" y="451"/>
                </a:lnTo>
                <a:lnTo>
                  <a:pt x="1891" y="451"/>
                </a:lnTo>
                <a:lnTo>
                  <a:pt x="1891" y="451"/>
                </a:lnTo>
                <a:lnTo>
                  <a:pt x="1891" y="451"/>
                </a:lnTo>
                <a:lnTo>
                  <a:pt x="1891" y="452"/>
                </a:lnTo>
                <a:lnTo>
                  <a:pt x="1892" y="452"/>
                </a:lnTo>
                <a:lnTo>
                  <a:pt x="1893" y="452"/>
                </a:lnTo>
                <a:lnTo>
                  <a:pt x="1894" y="452"/>
                </a:lnTo>
                <a:lnTo>
                  <a:pt x="1894" y="453"/>
                </a:lnTo>
                <a:lnTo>
                  <a:pt x="1895" y="453"/>
                </a:lnTo>
                <a:lnTo>
                  <a:pt x="1896" y="453"/>
                </a:lnTo>
                <a:lnTo>
                  <a:pt x="1896" y="453"/>
                </a:lnTo>
                <a:lnTo>
                  <a:pt x="1896" y="454"/>
                </a:lnTo>
                <a:lnTo>
                  <a:pt x="1897" y="454"/>
                </a:lnTo>
                <a:lnTo>
                  <a:pt x="1898" y="455"/>
                </a:lnTo>
                <a:lnTo>
                  <a:pt x="1899" y="455"/>
                </a:lnTo>
                <a:lnTo>
                  <a:pt x="1900" y="455"/>
                </a:lnTo>
                <a:lnTo>
                  <a:pt x="1901" y="455"/>
                </a:lnTo>
                <a:lnTo>
                  <a:pt x="1901" y="455"/>
                </a:lnTo>
                <a:lnTo>
                  <a:pt x="1901" y="455"/>
                </a:lnTo>
                <a:lnTo>
                  <a:pt x="1902" y="455"/>
                </a:lnTo>
                <a:lnTo>
                  <a:pt x="1903" y="455"/>
                </a:lnTo>
                <a:lnTo>
                  <a:pt x="1904" y="456"/>
                </a:lnTo>
                <a:lnTo>
                  <a:pt x="1905" y="456"/>
                </a:lnTo>
                <a:lnTo>
                  <a:pt x="1906" y="456"/>
                </a:lnTo>
                <a:lnTo>
                  <a:pt x="1906" y="457"/>
                </a:lnTo>
                <a:lnTo>
                  <a:pt x="1907" y="457"/>
                </a:lnTo>
                <a:lnTo>
                  <a:pt x="1907" y="457"/>
                </a:lnTo>
                <a:lnTo>
                  <a:pt x="1908" y="458"/>
                </a:lnTo>
                <a:lnTo>
                  <a:pt x="1909" y="458"/>
                </a:lnTo>
                <a:lnTo>
                  <a:pt x="1910" y="458"/>
                </a:lnTo>
                <a:lnTo>
                  <a:pt x="1911" y="459"/>
                </a:lnTo>
                <a:lnTo>
                  <a:pt x="1911" y="459"/>
                </a:lnTo>
                <a:lnTo>
                  <a:pt x="1912" y="459"/>
                </a:lnTo>
                <a:lnTo>
                  <a:pt x="1913" y="459"/>
                </a:lnTo>
                <a:lnTo>
                  <a:pt x="1913" y="460"/>
                </a:lnTo>
                <a:lnTo>
                  <a:pt x="1914" y="460"/>
                </a:lnTo>
                <a:lnTo>
                  <a:pt x="1914" y="460"/>
                </a:lnTo>
                <a:lnTo>
                  <a:pt x="1915" y="460"/>
                </a:lnTo>
                <a:lnTo>
                  <a:pt x="1916" y="460"/>
                </a:lnTo>
                <a:lnTo>
                  <a:pt x="1916" y="460"/>
                </a:lnTo>
                <a:lnTo>
                  <a:pt x="1917" y="461"/>
                </a:lnTo>
                <a:lnTo>
                  <a:pt x="1918" y="462"/>
                </a:lnTo>
                <a:lnTo>
                  <a:pt x="1919" y="463"/>
                </a:lnTo>
                <a:lnTo>
                  <a:pt x="1920" y="463"/>
                </a:lnTo>
                <a:lnTo>
                  <a:pt x="1920" y="464"/>
                </a:lnTo>
                <a:lnTo>
                  <a:pt x="1920" y="464"/>
                </a:lnTo>
                <a:lnTo>
                  <a:pt x="1921" y="465"/>
                </a:lnTo>
                <a:lnTo>
                  <a:pt x="1922" y="465"/>
                </a:lnTo>
                <a:lnTo>
                  <a:pt x="1922" y="465"/>
                </a:lnTo>
                <a:lnTo>
                  <a:pt x="1923" y="465"/>
                </a:lnTo>
                <a:lnTo>
                  <a:pt x="1923" y="465"/>
                </a:lnTo>
                <a:lnTo>
                  <a:pt x="1924" y="465"/>
                </a:lnTo>
                <a:lnTo>
                  <a:pt x="1924" y="466"/>
                </a:lnTo>
                <a:lnTo>
                  <a:pt x="1925" y="466"/>
                </a:lnTo>
                <a:lnTo>
                  <a:pt x="1925" y="467"/>
                </a:lnTo>
                <a:lnTo>
                  <a:pt x="1926" y="467"/>
                </a:lnTo>
                <a:lnTo>
                  <a:pt x="1926" y="468"/>
                </a:lnTo>
                <a:lnTo>
                  <a:pt x="1927" y="469"/>
                </a:lnTo>
                <a:lnTo>
                  <a:pt x="1927" y="470"/>
                </a:lnTo>
                <a:lnTo>
                  <a:pt x="1928" y="470"/>
                </a:lnTo>
                <a:lnTo>
                  <a:pt x="1929" y="471"/>
                </a:lnTo>
                <a:lnTo>
                  <a:pt x="1930" y="472"/>
                </a:lnTo>
                <a:lnTo>
                  <a:pt x="1930" y="473"/>
                </a:lnTo>
                <a:lnTo>
                  <a:pt x="1931" y="473"/>
                </a:lnTo>
                <a:lnTo>
                  <a:pt x="1932" y="474"/>
                </a:lnTo>
                <a:lnTo>
                  <a:pt x="1932" y="475"/>
                </a:lnTo>
                <a:lnTo>
                  <a:pt x="1932" y="475"/>
                </a:lnTo>
                <a:lnTo>
                  <a:pt x="1933" y="475"/>
                </a:lnTo>
                <a:lnTo>
                  <a:pt x="1933" y="476"/>
                </a:lnTo>
                <a:lnTo>
                  <a:pt x="1934" y="476"/>
                </a:lnTo>
                <a:lnTo>
                  <a:pt x="1934" y="477"/>
                </a:lnTo>
                <a:lnTo>
                  <a:pt x="1935" y="477"/>
                </a:lnTo>
                <a:lnTo>
                  <a:pt x="1935" y="478"/>
                </a:lnTo>
                <a:lnTo>
                  <a:pt x="1936" y="478"/>
                </a:lnTo>
                <a:lnTo>
                  <a:pt x="1937" y="478"/>
                </a:lnTo>
                <a:lnTo>
                  <a:pt x="1937" y="479"/>
                </a:lnTo>
                <a:lnTo>
                  <a:pt x="1938" y="479"/>
                </a:lnTo>
                <a:lnTo>
                  <a:pt x="1938" y="480"/>
                </a:lnTo>
                <a:lnTo>
                  <a:pt x="1939" y="480"/>
                </a:lnTo>
                <a:lnTo>
                  <a:pt x="1940" y="480"/>
                </a:lnTo>
                <a:lnTo>
                  <a:pt x="1940" y="481"/>
                </a:lnTo>
                <a:lnTo>
                  <a:pt x="1941" y="481"/>
                </a:lnTo>
                <a:lnTo>
                  <a:pt x="1942" y="482"/>
                </a:lnTo>
                <a:lnTo>
                  <a:pt x="1942" y="483"/>
                </a:lnTo>
                <a:lnTo>
                  <a:pt x="1943" y="484"/>
                </a:lnTo>
                <a:lnTo>
                  <a:pt x="1944" y="485"/>
                </a:lnTo>
                <a:lnTo>
                  <a:pt x="1944" y="485"/>
                </a:lnTo>
                <a:lnTo>
                  <a:pt x="1944" y="485"/>
                </a:lnTo>
                <a:lnTo>
                  <a:pt x="1945" y="485"/>
                </a:lnTo>
                <a:lnTo>
                  <a:pt x="1945" y="486"/>
                </a:lnTo>
                <a:lnTo>
                  <a:pt x="1946" y="486"/>
                </a:lnTo>
                <a:lnTo>
                  <a:pt x="1947" y="486"/>
                </a:lnTo>
                <a:lnTo>
                  <a:pt x="1947" y="487"/>
                </a:lnTo>
                <a:lnTo>
                  <a:pt x="1948" y="488"/>
                </a:lnTo>
                <a:lnTo>
                  <a:pt x="1949" y="488"/>
                </a:lnTo>
                <a:lnTo>
                  <a:pt x="1950" y="489"/>
                </a:lnTo>
                <a:lnTo>
                  <a:pt x="1950" y="489"/>
                </a:lnTo>
                <a:lnTo>
                  <a:pt x="1951" y="490"/>
                </a:lnTo>
                <a:lnTo>
                  <a:pt x="1952" y="491"/>
                </a:lnTo>
                <a:lnTo>
                  <a:pt x="1952" y="491"/>
                </a:lnTo>
                <a:lnTo>
                  <a:pt x="1953" y="491"/>
                </a:lnTo>
                <a:lnTo>
                  <a:pt x="1954" y="491"/>
                </a:lnTo>
                <a:lnTo>
                  <a:pt x="1954" y="492"/>
                </a:lnTo>
                <a:lnTo>
                  <a:pt x="1955" y="492"/>
                </a:lnTo>
                <a:lnTo>
                  <a:pt x="1956" y="492"/>
                </a:lnTo>
                <a:lnTo>
                  <a:pt x="1956" y="492"/>
                </a:lnTo>
                <a:lnTo>
                  <a:pt x="1957" y="492"/>
                </a:lnTo>
                <a:lnTo>
                  <a:pt x="1957" y="492"/>
                </a:lnTo>
                <a:lnTo>
                  <a:pt x="1958" y="493"/>
                </a:lnTo>
                <a:lnTo>
                  <a:pt x="1958" y="493"/>
                </a:lnTo>
                <a:lnTo>
                  <a:pt x="1958" y="494"/>
                </a:lnTo>
                <a:lnTo>
                  <a:pt x="1959" y="494"/>
                </a:lnTo>
                <a:lnTo>
                  <a:pt x="1960" y="494"/>
                </a:lnTo>
                <a:lnTo>
                  <a:pt x="1961" y="494"/>
                </a:lnTo>
                <a:lnTo>
                  <a:pt x="1962" y="495"/>
                </a:lnTo>
                <a:lnTo>
                  <a:pt x="1963" y="495"/>
                </a:lnTo>
                <a:lnTo>
                  <a:pt x="1963" y="495"/>
                </a:lnTo>
                <a:lnTo>
                  <a:pt x="1963" y="496"/>
                </a:lnTo>
                <a:lnTo>
                  <a:pt x="1964" y="496"/>
                </a:lnTo>
                <a:lnTo>
                  <a:pt x="1965" y="496"/>
                </a:lnTo>
                <a:lnTo>
                  <a:pt x="1966" y="496"/>
                </a:lnTo>
                <a:lnTo>
                  <a:pt x="1966" y="496"/>
                </a:lnTo>
                <a:lnTo>
                  <a:pt x="1967" y="496"/>
                </a:lnTo>
                <a:lnTo>
                  <a:pt x="1968" y="496"/>
                </a:lnTo>
                <a:lnTo>
                  <a:pt x="1968" y="496"/>
                </a:lnTo>
                <a:lnTo>
                  <a:pt x="1968" y="497"/>
                </a:lnTo>
                <a:lnTo>
                  <a:pt x="1969" y="497"/>
                </a:lnTo>
                <a:lnTo>
                  <a:pt x="1970" y="498"/>
                </a:lnTo>
                <a:lnTo>
                  <a:pt x="1971" y="498"/>
                </a:lnTo>
                <a:lnTo>
                  <a:pt x="1972" y="499"/>
                </a:lnTo>
                <a:lnTo>
                  <a:pt x="1973" y="499"/>
                </a:lnTo>
                <a:lnTo>
                  <a:pt x="1973" y="500"/>
                </a:lnTo>
                <a:lnTo>
                  <a:pt x="1974" y="501"/>
                </a:lnTo>
                <a:lnTo>
                  <a:pt x="1975" y="501"/>
                </a:lnTo>
                <a:lnTo>
                  <a:pt x="1975" y="501"/>
                </a:lnTo>
                <a:lnTo>
                  <a:pt x="1976" y="502"/>
                </a:lnTo>
                <a:lnTo>
                  <a:pt x="1977" y="502"/>
                </a:lnTo>
                <a:lnTo>
                  <a:pt x="1978" y="502"/>
                </a:lnTo>
                <a:lnTo>
                  <a:pt x="1978" y="503"/>
                </a:lnTo>
                <a:lnTo>
                  <a:pt x="1978" y="503"/>
                </a:lnTo>
                <a:lnTo>
                  <a:pt x="1979" y="503"/>
                </a:lnTo>
                <a:lnTo>
                  <a:pt x="1980" y="504"/>
                </a:lnTo>
                <a:lnTo>
                  <a:pt x="1981" y="505"/>
                </a:lnTo>
                <a:lnTo>
                  <a:pt x="1981" y="505"/>
                </a:lnTo>
                <a:lnTo>
                  <a:pt x="1982" y="505"/>
                </a:lnTo>
                <a:lnTo>
                  <a:pt x="1983" y="504"/>
                </a:lnTo>
                <a:lnTo>
                  <a:pt x="1983" y="504"/>
                </a:lnTo>
                <a:lnTo>
                  <a:pt x="1984" y="504"/>
                </a:lnTo>
                <a:lnTo>
                  <a:pt x="1985" y="505"/>
                </a:lnTo>
                <a:lnTo>
                  <a:pt x="1986" y="505"/>
                </a:lnTo>
                <a:lnTo>
                  <a:pt x="1987" y="505"/>
                </a:lnTo>
                <a:lnTo>
                  <a:pt x="1987" y="505"/>
                </a:lnTo>
                <a:lnTo>
                  <a:pt x="1987" y="506"/>
                </a:lnTo>
                <a:lnTo>
                  <a:pt x="1988" y="506"/>
                </a:lnTo>
                <a:lnTo>
                  <a:pt x="1988" y="506"/>
                </a:lnTo>
                <a:lnTo>
                  <a:pt x="1988" y="506"/>
                </a:lnTo>
                <a:lnTo>
                  <a:pt x="1989" y="506"/>
                </a:lnTo>
                <a:lnTo>
                  <a:pt x="1990" y="506"/>
                </a:lnTo>
                <a:lnTo>
                  <a:pt x="1991" y="506"/>
                </a:lnTo>
                <a:lnTo>
                  <a:pt x="1992" y="507"/>
                </a:lnTo>
                <a:lnTo>
                  <a:pt x="1993" y="508"/>
                </a:lnTo>
                <a:lnTo>
                  <a:pt x="1994" y="508"/>
                </a:lnTo>
                <a:lnTo>
                  <a:pt x="1994" y="509"/>
                </a:lnTo>
                <a:lnTo>
                  <a:pt x="1994" y="509"/>
                </a:lnTo>
                <a:lnTo>
                  <a:pt x="1995" y="510"/>
                </a:lnTo>
                <a:lnTo>
                  <a:pt x="1996" y="511"/>
                </a:lnTo>
                <a:lnTo>
                  <a:pt x="1997" y="511"/>
                </a:lnTo>
                <a:lnTo>
                  <a:pt x="1998" y="511"/>
                </a:lnTo>
                <a:lnTo>
                  <a:pt x="1999" y="511"/>
                </a:lnTo>
                <a:lnTo>
                  <a:pt x="1999" y="512"/>
                </a:lnTo>
                <a:lnTo>
                  <a:pt x="1999" y="512"/>
                </a:lnTo>
                <a:lnTo>
                  <a:pt x="2000" y="513"/>
                </a:lnTo>
                <a:lnTo>
                  <a:pt x="2001" y="513"/>
                </a:lnTo>
                <a:lnTo>
                  <a:pt x="2002" y="514"/>
                </a:lnTo>
                <a:lnTo>
                  <a:pt x="2003" y="514"/>
                </a:lnTo>
                <a:lnTo>
                  <a:pt x="2004" y="514"/>
                </a:lnTo>
                <a:lnTo>
                  <a:pt x="2004" y="513"/>
                </a:lnTo>
                <a:lnTo>
                  <a:pt x="2004" y="513"/>
                </a:lnTo>
                <a:lnTo>
                  <a:pt x="2005" y="513"/>
                </a:lnTo>
                <a:lnTo>
                  <a:pt x="2005" y="512"/>
                </a:lnTo>
                <a:lnTo>
                  <a:pt x="2006" y="512"/>
                </a:lnTo>
                <a:lnTo>
                  <a:pt x="2007" y="512"/>
                </a:lnTo>
                <a:lnTo>
                  <a:pt x="2008" y="512"/>
                </a:lnTo>
                <a:lnTo>
                  <a:pt x="2009" y="512"/>
                </a:lnTo>
                <a:lnTo>
                  <a:pt x="2009" y="511"/>
                </a:lnTo>
                <a:lnTo>
                  <a:pt x="2009" y="511"/>
                </a:lnTo>
                <a:lnTo>
                  <a:pt x="2010" y="511"/>
                </a:lnTo>
                <a:lnTo>
                  <a:pt x="2010" y="511"/>
                </a:lnTo>
                <a:lnTo>
                  <a:pt x="2011" y="511"/>
                </a:lnTo>
                <a:lnTo>
                  <a:pt x="2011" y="510"/>
                </a:lnTo>
                <a:lnTo>
                  <a:pt x="2012" y="509"/>
                </a:lnTo>
                <a:lnTo>
                  <a:pt x="2013" y="508"/>
                </a:lnTo>
                <a:lnTo>
                  <a:pt x="2014" y="508"/>
                </a:lnTo>
                <a:lnTo>
                  <a:pt x="2014" y="507"/>
                </a:lnTo>
                <a:lnTo>
                  <a:pt x="2014" y="507"/>
                </a:lnTo>
                <a:lnTo>
                  <a:pt x="2014" y="506"/>
                </a:lnTo>
                <a:lnTo>
                  <a:pt x="2015" y="506"/>
                </a:lnTo>
                <a:lnTo>
                  <a:pt x="2016" y="506"/>
                </a:lnTo>
                <a:lnTo>
                  <a:pt x="2017" y="506"/>
                </a:lnTo>
                <a:lnTo>
                  <a:pt x="2018" y="505"/>
                </a:lnTo>
                <a:lnTo>
                  <a:pt x="2018" y="504"/>
                </a:lnTo>
                <a:lnTo>
                  <a:pt x="2019" y="503"/>
                </a:lnTo>
                <a:lnTo>
                  <a:pt x="2019" y="503"/>
                </a:lnTo>
                <a:lnTo>
                  <a:pt x="2019" y="502"/>
                </a:lnTo>
                <a:lnTo>
                  <a:pt x="2020" y="502"/>
                </a:lnTo>
                <a:lnTo>
                  <a:pt x="2020" y="501"/>
                </a:lnTo>
                <a:lnTo>
                  <a:pt x="2021" y="501"/>
                </a:lnTo>
                <a:lnTo>
                  <a:pt x="2022" y="501"/>
                </a:lnTo>
                <a:lnTo>
                  <a:pt x="2023" y="501"/>
                </a:lnTo>
                <a:lnTo>
                  <a:pt x="2024" y="500"/>
                </a:lnTo>
                <a:lnTo>
                  <a:pt x="2024" y="499"/>
                </a:lnTo>
                <a:lnTo>
                  <a:pt x="2024" y="498"/>
                </a:lnTo>
                <a:lnTo>
                  <a:pt x="2025" y="498"/>
                </a:lnTo>
                <a:lnTo>
                  <a:pt x="2026" y="498"/>
                </a:lnTo>
                <a:lnTo>
                  <a:pt x="2027" y="498"/>
                </a:lnTo>
                <a:lnTo>
                  <a:pt x="2028" y="499"/>
                </a:lnTo>
                <a:lnTo>
                  <a:pt x="2029" y="499"/>
                </a:lnTo>
                <a:lnTo>
                  <a:pt x="2030" y="499"/>
                </a:lnTo>
                <a:lnTo>
                  <a:pt x="2030" y="499"/>
                </a:lnTo>
                <a:lnTo>
                  <a:pt x="2030" y="499"/>
                </a:lnTo>
                <a:lnTo>
                  <a:pt x="2031" y="499"/>
                </a:lnTo>
                <a:lnTo>
                  <a:pt x="2032" y="499"/>
                </a:lnTo>
                <a:lnTo>
                  <a:pt x="2033" y="499"/>
                </a:lnTo>
                <a:lnTo>
                  <a:pt x="2034" y="499"/>
                </a:lnTo>
                <a:lnTo>
                  <a:pt x="2035" y="498"/>
                </a:lnTo>
                <a:lnTo>
                  <a:pt x="2035" y="498"/>
                </a:lnTo>
                <a:lnTo>
                  <a:pt x="2036" y="498"/>
                </a:lnTo>
                <a:lnTo>
                  <a:pt x="2036" y="497"/>
                </a:lnTo>
                <a:lnTo>
                  <a:pt x="2036" y="497"/>
                </a:lnTo>
                <a:lnTo>
                  <a:pt x="2037" y="496"/>
                </a:lnTo>
                <a:lnTo>
                  <a:pt x="2038" y="496"/>
                </a:lnTo>
                <a:lnTo>
                  <a:pt x="2039" y="496"/>
                </a:lnTo>
                <a:lnTo>
                  <a:pt x="2040" y="496"/>
                </a:lnTo>
                <a:lnTo>
                  <a:pt x="2040" y="495"/>
                </a:lnTo>
                <a:lnTo>
                  <a:pt x="2040" y="495"/>
                </a:lnTo>
                <a:lnTo>
                  <a:pt x="2041" y="495"/>
                </a:lnTo>
                <a:lnTo>
                  <a:pt x="2041" y="494"/>
                </a:lnTo>
                <a:lnTo>
                  <a:pt x="2042" y="494"/>
                </a:lnTo>
                <a:lnTo>
                  <a:pt x="2042" y="494"/>
                </a:lnTo>
                <a:lnTo>
                  <a:pt x="2042" y="493"/>
                </a:lnTo>
                <a:lnTo>
                  <a:pt x="2043" y="493"/>
                </a:lnTo>
                <a:lnTo>
                  <a:pt x="2044" y="493"/>
                </a:lnTo>
                <a:lnTo>
                  <a:pt x="2045" y="492"/>
                </a:lnTo>
                <a:lnTo>
                  <a:pt x="2045" y="492"/>
                </a:lnTo>
                <a:lnTo>
                  <a:pt x="2046" y="492"/>
                </a:lnTo>
                <a:lnTo>
                  <a:pt x="2047" y="491"/>
                </a:lnTo>
                <a:lnTo>
                  <a:pt x="2048" y="491"/>
                </a:lnTo>
                <a:lnTo>
                  <a:pt x="2048" y="491"/>
                </a:lnTo>
                <a:lnTo>
                  <a:pt x="2049" y="492"/>
                </a:lnTo>
                <a:lnTo>
                  <a:pt x="2050" y="492"/>
                </a:lnTo>
                <a:lnTo>
                  <a:pt x="2050" y="492"/>
                </a:lnTo>
                <a:lnTo>
                  <a:pt x="2051" y="492"/>
                </a:lnTo>
                <a:lnTo>
                  <a:pt x="2052" y="492"/>
                </a:lnTo>
                <a:lnTo>
                  <a:pt x="2052" y="493"/>
                </a:lnTo>
                <a:lnTo>
                  <a:pt x="2053" y="493"/>
                </a:lnTo>
                <a:lnTo>
                  <a:pt x="2054" y="494"/>
                </a:lnTo>
                <a:lnTo>
                  <a:pt x="2055" y="494"/>
                </a:lnTo>
                <a:lnTo>
                  <a:pt x="2055" y="495"/>
                </a:lnTo>
                <a:lnTo>
                  <a:pt x="2055" y="495"/>
                </a:lnTo>
                <a:lnTo>
                  <a:pt x="2056" y="496"/>
                </a:lnTo>
                <a:lnTo>
                  <a:pt x="2057" y="496"/>
                </a:lnTo>
                <a:lnTo>
                  <a:pt x="2058" y="496"/>
                </a:lnTo>
                <a:lnTo>
                  <a:pt x="2059" y="497"/>
                </a:lnTo>
                <a:lnTo>
                  <a:pt x="2060" y="497"/>
                </a:lnTo>
                <a:lnTo>
                  <a:pt x="2061" y="498"/>
                </a:lnTo>
                <a:lnTo>
                  <a:pt x="2061" y="499"/>
                </a:lnTo>
                <a:lnTo>
                  <a:pt x="2061" y="499"/>
                </a:lnTo>
                <a:lnTo>
                  <a:pt x="2062" y="499"/>
                </a:lnTo>
                <a:lnTo>
                  <a:pt x="2062" y="500"/>
                </a:lnTo>
                <a:lnTo>
                  <a:pt x="2063" y="500"/>
                </a:lnTo>
                <a:lnTo>
                  <a:pt x="2063" y="501"/>
                </a:lnTo>
                <a:lnTo>
                  <a:pt x="2064" y="501"/>
                </a:lnTo>
                <a:lnTo>
                  <a:pt x="2065" y="501"/>
                </a:lnTo>
                <a:lnTo>
                  <a:pt x="2066" y="501"/>
                </a:lnTo>
                <a:lnTo>
                  <a:pt x="2066" y="502"/>
                </a:lnTo>
                <a:lnTo>
                  <a:pt x="2066" y="503"/>
                </a:lnTo>
                <a:lnTo>
                  <a:pt x="2067" y="504"/>
                </a:lnTo>
                <a:lnTo>
                  <a:pt x="2068" y="505"/>
                </a:lnTo>
                <a:lnTo>
                  <a:pt x="2069" y="506"/>
                </a:lnTo>
                <a:lnTo>
                  <a:pt x="2070" y="506"/>
                </a:lnTo>
                <a:lnTo>
                  <a:pt x="2071" y="506"/>
                </a:lnTo>
                <a:lnTo>
                  <a:pt x="2071" y="506"/>
                </a:lnTo>
                <a:lnTo>
                  <a:pt x="2072" y="506"/>
                </a:lnTo>
                <a:lnTo>
                  <a:pt x="2072" y="506"/>
                </a:lnTo>
                <a:lnTo>
                  <a:pt x="2073" y="506"/>
                </a:lnTo>
                <a:lnTo>
                  <a:pt x="2074" y="506"/>
                </a:lnTo>
                <a:lnTo>
                  <a:pt x="2074" y="507"/>
                </a:lnTo>
                <a:lnTo>
                  <a:pt x="2076" y="507"/>
                </a:lnTo>
                <a:lnTo>
                  <a:pt x="2076" y="507"/>
                </a:lnTo>
                <a:lnTo>
                  <a:pt x="2077" y="508"/>
                </a:lnTo>
                <a:lnTo>
                  <a:pt x="2078" y="508"/>
                </a:lnTo>
                <a:lnTo>
                  <a:pt x="2079" y="508"/>
                </a:lnTo>
                <a:lnTo>
                  <a:pt x="2079" y="508"/>
                </a:lnTo>
                <a:lnTo>
                  <a:pt x="2079" y="509"/>
                </a:lnTo>
                <a:lnTo>
                  <a:pt x="2080" y="509"/>
                </a:lnTo>
                <a:lnTo>
                  <a:pt x="2081" y="509"/>
                </a:lnTo>
                <a:lnTo>
                  <a:pt x="2081" y="509"/>
                </a:lnTo>
                <a:lnTo>
                  <a:pt x="2082" y="510"/>
                </a:lnTo>
                <a:lnTo>
                  <a:pt x="2083" y="510"/>
                </a:lnTo>
                <a:lnTo>
                  <a:pt x="2084" y="510"/>
                </a:lnTo>
                <a:lnTo>
                  <a:pt x="2085" y="510"/>
                </a:lnTo>
                <a:lnTo>
                  <a:pt x="2085" y="510"/>
                </a:lnTo>
                <a:lnTo>
                  <a:pt x="2086" y="510"/>
                </a:lnTo>
                <a:lnTo>
                  <a:pt x="2087" y="510"/>
                </a:lnTo>
                <a:lnTo>
                  <a:pt x="2088" y="510"/>
                </a:lnTo>
                <a:lnTo>
                  <a:pt x="2089" y="510"/>
                </a:lnTo>
                <a:lnTo>
                  <a:pt x="2090" y="509"/>
                </a:lnTo>
                <a:lnTo>
                  <a:pt x="2091" y="509"/>
                </a:lnTo>
                <a:lnTo>
                  <a:pt x="2091" y="509"/>
                </a:lnTo>
                <a:lnTo>
                  <a:pt x="2091" y="508"/>
                </a:lnTo>
                <a:lnTo>
                  <a:pt x="2092" y="508"/>
                </a:lnTo>
                <a:lnTo>
                  <a:pt x="2093" y="507"/>
                </a:lnTo>
                <a:lnTo>
                  <a:pt x="2094" y="507"/>
                </a:lnTo>
                <a:lnTo>
                  <a:pt x="2095" y="507"/>
                </a:lnTo>
                <a:lnTo>
                  <a:pt x="2095" y="506"/>
                </a:lnTo>
                <a:lnTo>
                  <a:pt x="2096" y="506"/>
                </a:lnTo>
                <a:lnTo>
                  <a:pt x="2097" y="506"/>
                </a:lnTo>
                <a:lnTo>
                  <a:pt x="2097" y="506"/>
                </a:lnTo>
                <a:lnTo>
                  <a:pt x="2097" y="506"/>
                </a:lnTo>
                <a:lnTo>
                  <a:pt x="2098" y="506"/>
                </a:lnTo>
                <a:lnTo>
                  <a:pt x="2099" y="506"/>
                </a:lnTo>
                <a:lnTo>
                  <a:pt x="2100" y="506"/>
                </a:lnTo>
                <a:lnTo>
                  <a:pt x="2101" y="506"/>
                </a:lnTo>
                <a:lnTo>
                  <a:pt x="2102" y="506"/>
                </a:lnTo>
                <a:lnTo>
                  <a:pt x="2102" y="506"/>
                </a:lnTo>
                <a:lnTo>
                  <a:pt x="2103" y="506"/>
                </a:lnTo>
                <a:lnTo>
                  <a:pt x="2103" y="506"/>
                </a:lnTo>
                <a:lnTo>
                  <a:pt x="2104" y="506"/>
                </a:lnTo>
                <a:lnTo>
                  <a:pt x="2105" y="506"/>
                </a:lnTo>
                <a:lnTo>
                  <a:pt x="2106" y="506"/>
                </a:lnTo>
                <a:lnTo>
                  <a:pt x="2107" y="506"/>
                </a:lnTo>
                <a:lnTo>
                  <a:pt x="2107" y="506"/>
                </a:lnTo>
                <a:lnTo>
                  <a:pt x="2108" y="506"/>
                </a:lnTo>
                <a:lnTo>
                  <a:pt x="2109" y="506"/>
                </a:lnTo>
                <a:lnTo>
                  <a:pt x="2109" y="506"/>
                </a:lnTo>
                <a:lnTo>
                  <a:pt x="2110" y="506"/>
                </a:lnTo>
                <a:lnTo>
                  <a:pt x="2111" y="506"/>
                </a:lnTo>
                <a:lnTo>
                  <a:pt x="2112" y="506"/>
                </a:lnTo>
                <a:lnTo>
                  <a:pt x="2112" y="506"/>
                </a:lnTo>
                <a:lnTo>
                  <a:pt x="2113" y="506"/>
                </a:lnTo>
                <a:lnTo>
                  <a:pt x="2114" y="506"/>
                </a:lnTo>
                <a:lnTo>
                  <a:pt x="2115" y="506"/>
                </a:lnTo>
                <a:lnTo>
                  <a:pt x="2116" y="506"/>
                </a:lnTo>
                <a:lnTo>
                  <a:pt x="2116" y="506"/>
                </a:lnTo>
                <a:lnTo>
                  <a:pt x="2117" y="506"/>
                </a:lnTo>
                <a:lnTo>
                  <a:pt x="2117" y="506"/>
                </a:lnTo>
                <a:lnTo>
                  <a:pt x="2118" y="506"/>
                </a:lnTo>
                <a:lnTo>
                  <a:pt x="2119" y="506"/>
                </a:lnTo>
                <a:lnTo>
                  <a:pt x="2120" y="506"/>
                </a:lnTo>
                <a:lnTo>
                  <a:pt x="2121" y="506"/>
                </a:lnTo>
                <a:lnTo>
                  <a:pt x="2122" y="506"/>
                </a:lnTo>
                <a:lnTo>
                  <a:pt x="2122" y="506"/>
                </a:lnTo>
                <a:lnTo>
                  <a:pt x="2122" y="506"/>
                </a:lnTo>
                <a:lnTo>
                  <a:pt x="2123" y="506"/>
                </a:lnTo>
                <a:lnTo>
                  <a:pt x="2124" y="506"/>
                </a:lnTo>
                <a:lnTo>
                  <a:pt x="2125" y="506"/>
                </a:lnTo>
                <a:lnTo>
                  <a:pt x="2126" y="506"/>
                </a:lnTo>
                <a:lnTo>
                  <a:pt x="2127" y="506"/>
                </a:lnTo>
                <a:lnTo>
                  <a:pt x="2127" y="506"/>
                </a:lnTo>
                <a:lnTo>
                  <a:pt x="2127" y="506"/>
                </a:lnTo>
                <a:lnTo>
                  <a:pt x="2127" y="506"/>
                </a:lnTo>
                <a:lnTo>
                  <a:pt x="2128" y="506"/>
                </a:lnTo>
                <a:lnTo>
                  <a:pt x="2129" y="506"/>
                </a:lnTo>
                <a:lnTo>
                  <a:pt x="2130" y="507"/>
                </a:lnTo>
                <a:lnTo>
                  <a:pt x="2131" y="507"/>
                </a:lnTo>
                <a:lnTo>
                  <a:pt x="2132" y="507"/>
                </a:lnTo>
                <a:lnTo>
                  <a:pt x="2133" y="508"/>
                </a:lnTo>
                <a:lnTo>
                  <a:pt x="2133" y="508"/>
                </a:lnTo>
                <a:lnTo>
                  <a:pt x="2133" y="508"/>
                </a:lnTo>
                <a:lnTo>
                  <a:pt x="2134" y="508"/>
                </a:lnTo>
                <a:lnTo>
                  <a:pt x="2135" y="509"/>
                </a:lnTo>
                <a:lnTo>
                  <a:pt x="2136" y="508"/>
                </a:lnTo>
                <a:lnTo>
                  <a:pt x="2137" y="508"/>
                </a:lnTo>
                <a:lnTo>
                  <a:pt x="2138" y="508"/>
                </a:lnTo>
                <a:lnTo>
                  <a:pt x="2138" y="508"/>
                </a:lnTo>
                <a:lnTo>
                  <a:pt x="2139" y="508"/>
                </a:lnTo>
                <a:lnTo>
                  <a:pt x="2140" y="508"/>
                </a:lnTo>
                <a:lnTo>
                  <a:pt x="2140" y="508"/>
                </a:lnTo>
                <a:lnTo>
                  <a:pt x="2141" y="508"/>
                </a:lnTo>
                <a:lnTo>
                  <a:pt x="2142" y="507"/>
                </a:lnTo>
                <a:lnTo>
                  <a:pt x="2143" y="507"/>
                </a:lnTo>
                <a:lnTo>
                  <a:pt x="2143" y="507"/>
                </a:lnTo>
                <a:lnTo>
                  <a:pt x="2144" y="507"/>
                </a:lnTo>
                <a:lnTo>
                  <a:pt x="2145" y="506"/>
                </a:lnTo>
                <a:lnTo>
                  <a:pt x="2146" y="506"/>
                </a:lnTo>
                <a:lnTo>
                  <a:pt x="2146" y="506"/>
                </a:lnTo>
                <a:lnTo>
                  <a:pt x="2147" y="506"/>
                </a:lnTo>
                <a:lnTo>
                  <a:pt x="2148" y="506"/>
                </a:lnTo>
                <a:lnTo>
                  <a:pt x="2148" y="506"/>
                </a:lnTo>
                <a:lnTo>
                  <a:pt x="2148" y="506"/>
                </a:lnTo>
                <a:lnTo>
                  <a:pt x="2149" y="506"/>
                </a:lnTo>
                <a:lnTo>
                  <a:pt x="2150" y="506"/>
                </a:lnTo>
                <a:lnTo>
                  <a:pt x="2151" y="506"/>
                </a:lnTo>
                <a:lnTo>
                  <a:pt x="2152" y="506"/>
                </a:lnTo>
                <a:lnTo>
                  <a:pt x="2152" y="506"/>
                </a:lnTo>
                <a:lnTo>
                  <a:pt x="2153" y="506"/>
                </a:lnTo>
                <a:lnTo>
                  <a:pt x="2153" y="506"/>
                </a:lnTo>
                <a:lnTo>
                  <a:pt x="2154" y="506"/>
                </a:lnTo>
                <a:lnTo>
                  <a:pt x="2155" y="506"/>
                </a:lnTo>
                <a:lnTo>
                  <a:pt x="2156" y="506"/>
                </a:lnTo>
                <a:lnTo>
                  <a:pt x="2157" y="505"/>
                </a:lnTo>
                <a:lnTo>
                  <a:pt x="2158" y="505"/>
                </a:lnTo>
                <a:lnTo>
                  <a:pt x="2158" y="505"/>
                </a:lnTo>
                <a:lnTo>
                  <a:pt x="2158" y="505"/>
                </a:lnTo>
                <a:lnTo>
                  <a:pt x="2159" y="505"/>
                </a:lnTo>
                <a:lnTo>
                  <a:pt x="2160" y="505"/>
                </a:lnTo>
                <a:lnTo>
                  <a:pt x="2161" y="505"/>
                </a:lnTo>
                <a:lnTo>
                  <a:pt x="2162" y="505"/>
                </a:lnTo>
                <a:lnTo>
                  <a:pt x="2162" y="506"/>
                </a:lnTo>
                <a:lnTo>
                  <a:pt x="2163" y="506"/>
                </a:lnTo>
                <a:lnTo>
                  <a:pt x="2163" y="505"/>
                </a:lnTo>
                <a:lnTo>
                  <a:pt x="2164" y="505"/>
                </a:lnTo>
                <a:lnTo>
                  <a:pt x="2164" y="505"/>
                </a:lnTo>
                <a:lnTo>
                  <a:pt x="2165" y="505"/>
                </a:lnTo>
                <a:lnTo>
                  <a:pt x="2165" y="504"/>
                </a:lnTo>
                <a:lnTo>
                  <a:pt x="2166" y="504"/>
                </a:lnTo>
                <a:lnTo>
                  <a:pt x="2167" y="504"/>
                </a:lnTo>
                <a:lnTo>
                  <a:pt x="2168" y="504"/>
                </a:lnTo>
                <a:lnTo>
                  <a:pt x="2169" y="503"/>
                </a:lnTo>
                <a:lnTo>
                  <a:pt x="2169" y="503"/>
                </a:lnTo>
                <a:lnTo>
                  <a:pt x="2169" y="504"/>
                </a:lnTo>
                <a:lnTo>
                  <a:pt x="2170" y="504"/>
                </a:lnTo>
                <a:lnTo>
                  <a:pt x="2170" y="504"/>
                </a:lnTo>
                <a:lnTo>
                  <a:pt x="2171" y="504"/>
                </a:lnTo>
                <a:lnTo>
                  <a:pt x="2172" y="504"/>
                </a:lnTo>
                <a:lnTo>
                  <a:pt x="2173" y="505"/>
                </a:lnTo>
                <a:lnTo>
                  <a:pt x="2174" y="505"/>
                </a:lnTo>
                <a:lnTo>
                  <a:pt x="2174" y="505"/>
                </a:lnTo>
                <a:lnTo>
                  <a:pt x="2175" y="505"/>
                </a:lnTo>
                <a:lnTo>
                  <a:pt x="2175" y="506"/>
                </a:lnTo>
                <a:lnTo>
                  <a:pt x="2176" y="506"/>
                </a:lnTo>
                <a:lnTo>
                  <a:pt x="2177" y="506"/>
                </a:lnTo>
                <a:lnTo>
                  <a:pt x="2177" y="506"/>
                </a:lnTo>
                <a:lnTo>
                  <a:pt x="2178" y="506"/>
                </a:lnTo>
                <a:lnTo>
                  <a:pt x="2179" y="506"/>
                </a:lnTo>
                <a:lnTo>
                  <a:pt x="2179" y="506"/>
                </a:lnTo>
                <a:lnTo>
                  <a:pt x="2180" y="506"/>
                </a:lnTo>
                <a:lnTo>
                  <a:pt x="2181" y="506"/>
                </a:lnTo>
                <a:lnTo>
                  <a:pt x="2182" y="507"/>
                </a:lnTo>
                <a:lnTo>
                  <a:pt x="2183" y="507"/>
                </a:lnTo>
                <a:lnTo>
                  <a:pt x="2183" y="507"/>
                </a:lnTo>
                <a:lnTo>
                  <a:pt x="2184" y="507"/>
                </a:lnTo>
                <a:lnTo>
                  <a:pt x="2184" y="506"/>
                </a:lnTo>
                <a:lnTo>
                  <a:pt x="2185" y="506"/>
                </a:lnTo>
                <a:lnTo>
                  <a:pt x="2186" y="506"/>
                </a:lnTo>
                <a:lnTo>
                  <a:pt x="2187" y="506"/>
                </a:lnTo>
                <a:lnTo>
                  <a:pt x="2188" y="506"/>
                </a:lnTo>
                <a:lnTo>
                  <a:pt x="2189" y="506"/>
                </a:lnTo>
                <a:lnTo>
                  <a:pt x="2189" y="506"/>
                </a:lnTo>
                <a:lnTo>
                  <a:pt x="2189" y="505"/>
                </a:lnTo>
                <a:lnTo>
                  <a:pt x="2190" y="505"/>
                </a:lnTo>
                <a:lnTo>
                  <a:pt x="2191" y="505"/>
                </a:lnTo>
                <a:lnTo>
                  <a:pt x="2191" y="504"/>
                </a:lnTo>
                <a:lnTo>
                  <a:pt x="2192" y="504"/>
                </a:lnTo>
                <a:lnTo>
                  <a:pt x="2192" y="503"/>
                </a:lnTo>
                <a:lnTo>
                  <a:pt x="2194" y="502"/>
                </a:lnTo>
                <a:lnTo>
                  <a:pt x="2194" y="501"/>
                </a:lnTo>
                <a:lnTo>
                  <a:pt x="2194" y="501"/>
                </a:lnTo>
                <a:lnTo>
                  <a:pt x="2195" y="501"/>
                </a:lnTo>
                <a:lnTo>
                  <a:pt x="2196" y="501"/>
                </a:lnTo>
                <a:lnTo>
                  <a:pt x="2197" y="500"/>
                </a:lnTo>
                <a:lnTo>
                  <a:pt x="2198" y="500"/>
                </a:lnTo>
                <a:lnTo>
                  <a:pt x="2199" y="499"/>
                </a:lnTo>
                <a:lnTo>
                  <a:pt x="2199" y="500"/>
                </a:lnTo>
                <a:lnTo>
                  <a:pt x="2199" y="500"/>
                </a:lnTo>
                <a:lnTo>
                  <a:pt x="2200" y="500"/>
                </a:lnTo>
                <a:lnTo>
                  <a:pt x="2201" y="501"/>
                </a:lnTo>
                <a:lnTo>
                  <a:pt x="2201" y="501"/>
                </a:lnTo>
                <a:lnTo>
                  <a:pt x="2202" y="501"/>
                </a:lnTo>
                <a:lnTo>
                  <a:pt x="2202" y="500"/>
                </a:lnTo>
                <a:lnTo>
                  <a:pt x="2203" y="500"/>
                </a:lnTo>
                <a:lnTo>
                  <a:pt x="2203" y="499"/>
                </a:lnTo>
                <a:lnTo>
                  <a:pt x="2204" y="499"/>
                </a:lnTo>
                <a:lnTo>
                  <a:pt x="2205" y="499"/>
                </a:lnTo>
                <a:lnTo>
                  <a:pt x="2205" y="498"/>
                </a:lnTo>
                <a:lnTo>
                  <a:pt x="2206" y="498"/>
                </a:lnTo>
                <a:lnTo>
                  <a:pt x="2207" y="497"/>
                </a:lnTo>
                <a:lnTo>
                  <a:pt x="2207" y="496"/>
                </a:lnTo>
                <a:lnTo>
                  <a:pt x="2208" y="496"/>
                </a:lnTo>
                <a:lnTo>
                  <a:pt x="2209" y="496"/>
                </a:lnTo>
                <a:lnTo>
                  <a:pt x="2210" y="495"/>
                </a:lnTo>
                <a:lnTo>
                  <a:pt x="2210" y="495"/>
                </a:lnTo>
                <a:lnTo>
                  <a:pt x="2210" y="494"/>
                </a:lnTo>
                <a:lnTo>
                  <a:pt x="2211" y="494"/>
                </a:lnTo>
                <a:lnTo>
                  <a:pt x="2212" y="493"/>
                </a:lnTo>
                <a:lnTo>
                  <a:pt x="2213" y="493"/>
                </a:lnTo>
                <a:lnTo>
                  <a:pt x="2213" y="492"/>
                </a:lnTo>
                <a:lnTo>
                  <a:pt x="2213" y="492"/>
                </a:lnTo>
                <a:lnTo>
                  <a:pt x="2213" y="492"/>
                </a:lnTo>
                <a:lnTo>
                  <a:pt x="2214" y="492"/>
                </a:lnTo>
                <a:lnTo>
                  <a:pt x="2215" y="491"/>
                </a:lnTo>
                <a:lnTo>
                  <a:pt x="2215" y="491"/>
                </a:lnTo>
                <a:lnTo>
                  <a:pt x="2216" y="491"/>
                </a:lnTo>
                <a:lnTo>
                  <a:pt x="2217" y="490"/>
                </a:lnTo>
                <a:lnTo>
                  <a:pt x="2218" y="489"/>
                </a:lnTo>
                <a:lnTo>
                  <a:pt x="2219" y="488"/>
                </a:lnTo>
                <a:lnTo>
                  <a:pt x="2220" y="487"/>
                </a:lnTo>
                <a:lnTo>
                  <a:pt x="2220" y="486"/>
                </a:lnTo>
                <a:lnTo>
                  <a:pt x="2220" y="485"/>
                </a:lnTo>
                <a:lnTo>
                  <a:pt x="2221" y="485"/>
                </a:lnTo>
                <a:lnTo>
                  <a:pt x="2222" y="485"/>
                </a:lnTo>
                <a:lnTo>
                  <a:pt x="2223" y="485"/>
                </a:lnTo>
                <a:lnTo>
                  <a:pt x="2224" y="485"/>
                </a:lnTo>
                <a:lnTo>
                  <a:pt x="2224" y="484"/>
                </a:lnTo>
                <a:lnTo>
                  <a:pt x="2225" y="484"/>
                </a:lnTo>
                <a:lnTo>
                  <a:pt x="2225" y="484"/>
                </a:lnTo>
                <a:lnTo>
                  <a:pt x="2225" y="484"/>
                </a:lnTo>
                <a:lnTo>
                  <a:pt x="2226" y="485"/>
                </a:lnTo>
                <a:lnTo>
                  <a:pt x="2227" y="485"/>
                </a:lnTo>
                <a:lnTo>
                  <a:pt x="2228" y="485"/>
                </a:lnTo>
                <a:lnTo>
                  <a:pt x="2229" y="485"/>
                </a:lnTo>
                <a:lnTo>
                  <a:pt x="2230" y="485"/>
                </a:lnTo>
                <a:lnTo>
                  <a:pt x="2230" y="485"/>
                </a:lnTo>
                <a:lnTo>
                  <a:pt x="2231" y="485"/>
                </a:lnTo>
                <a:lnTo>
                  <a:pt x="2231" y="485"/>
                </a:lnTo>
                <a:lnTo>
                  <a:pt x="2232" y="485"/>
                </a:lnTo>
                <a:lnTo>
                  <a:pt x="2233" y="485"/>
                </a:lnTo>
                <a:lnTo>
                  <a:pt x="2234" y="485"/>
                </a:lnTo>
                <a:lnTo>
                  <a:pt x="2235" y="485"/>
                </a:lnTo>
                <a:lnTo>
                  <a:pt x="2235" y="485"/>
                </a:lnTo>
                <a:lnTo>
                  <a:pt x="2236" y="485"/>
                </a:lnTo>
                <a:lnTo>
                  <a:pt x="2237" y="485"/>
                </a:lnTo>
                <a:lnTo>
                  <a:pt x="2238" y="485"/>
                </a:lnTo>
                <a:lnTo>
                  <a:pt x="2238" y="485"/>
                </a:lnTo>
                <a:lnTo>
                  <a:pt x="2239" y="485"/>
                </a:lnTo>
                <a:lnTo>
                  <a:pt x="2240" y="485"/>
                </a:lnTo>
                <a:lnTo>
                  <a:pt x="2241" y="485"/>
                </a:lnTo>
                <a:lnTo>
                  <a:pt x="2241" y="485"/>
                </a:lnTo>
                <a:lnTo>
                  <a:pt x="2242" y="485"/>
                </a:lnTo>
                <a:lnTo>
                  <a:pt x="2243" y="484"/>
                </a:lnTo>
                <a:lnTo>
                  <a:pt x="2244" y="484"/>
                </a:lnTo>
                <a:lnTo>
                  <a:pt x="2244" y="484"/>
                </a:lnTo>
                <a:lnTo>
                  <a:pt x="2245" y="484"/>
                </a:lnTo>
                <a:lnTo>
                  <a:pt x="2246" y="484"/>
                </a:lnTo>
                <a:lnTo>
                  <a:pt x="2246" y="483"/>
                </a:lnTo>
                <a:lnTo>
                  <a:pt x="2246" y="483"/>
                </a:lnTo>
                <a:lnTo>
                  <a:pt x="2247" y="483"/>
                </a:lnTo>
                <a:lnTo>
                  <a:pt x="2248" y="483"/>
                </a:lnTo>
                <a:lnTo>
                  <a:pt x="2249" y="482"/>
                </a:lnTo>
                <a:lnTo>
                  <a:pt x="2250" y="482"/>
                </a:lnTo>
                <a:lnTo>
                  <a:pt x="2250" y="482"/>
                </a:lnTo>
                <a:lnTo>
                  <a:pt x="2251" y="481"/>
                </a:lnTo>
                <a:lnTo>
                  <a:pt x="2251" y="481"/>
                </a:lnTo>
                <a:lnTo>
                  <a:pt x="2252" y="481"/>
                </a:lnTo>
                <a:lnTo>
                  <a:pt x="2253" y="481"/>
                </a:lnTo>
                <a:lnTo>
                  <a:pt x="2254" y="480"/>
                </a:lnTo>
                <a:lnTo>
                  <a:pt x="2254" y="481"/>
                </a:lnTo>
                <a:lnTo>
                  <a:pt x="2255" y="481"/>
                </a:lnTo>
                <a:lnTo>
                  <a:pt x="2256" y="481"/>
                </a:lnTo>
                <a:lnTo>
                  <a:pt x="2256" y="481"/>
                </a:lnTo>
                <a:lnTo>
                  <a:pt x="2256" y="481"/>
                </a:lnTo>
                <a:lnTo>
                  <a:pt x="2257" y="482"/>
                </a:lnTo>
                <a:lnTo>
                  <a:pt x="2258" y="482"/>
                </a:lnTo>
                <a:lnTo>
                  <a:pt x="2259" y="482"/>
                </a:lnTo>
                <a:lnTo>
                  <a:pt x="2260" y="483"/>
                </a:lnTo>
                <a:lnTo>
                  <a:pt x="2261" y="483"/>
                </a:lnTo>
                <a:lnTo>
                  <a:pt x="2261" y="483"/>
                </a:lnTo>
                <a:lnTo>
                  <a:pt x="2262" y="484"/>
                </a:lnTo>
                <a:lnTo>
                  <a:pt x="2262" y="484"/>
                </a:lnTo>
                <a:lnTo>
                  <a:pt x="2263" y="485"/>
                </a:lnTo>
                <a:lnTo>
                  <a:pt x="2264" y="485"/>
                </a:lnTo>
                <a:lnTo>
                  <a:pt x="2265" y="485"/>
                </a:lnTo>
                <a:lnTo>
                  <a:pt x="2266" y="485"/>
                </a:lnTo>
                <a:lnTo>
                  <a:pt x="2266" y="485"/>
                </a:lnTo>
                <a:lnTo>
                  <a:pt x="2266" y="485"/>
                </a:lnTo>
                <a:lnTo>
                  <a:pt x="2267" y="485"/>
                </a:lnTo>
                <a:lnTo>
                  <a:pt x="2268" y="485"/>
                </a:lnTo>
                <a:lnTo>
                  <a:pt x="2268" y="485"/>
                </a:lnTo>
                <a:lnTo>
                  <a:pt x="2269" y="486"/>
                </a:lnTo>
                <a:lnTo>
                  <a:pt x="2270" y="486"/>
                </a:lnTo>
                <a:lnTo>
                  <a:pt x="2271" y="486"/>
                </a:lnTo>
                <a:lnTo>
                  <a:pt x="2271" y="487"/>
                </a:lnTo>
                <a:lnTo>
                  <a:pt x="2272" y="487"/>
                </a:lnTo>
                <a:lnTo>
                  <a:pt x="2273" y="487"/>
                </a:lnTo>
                <a:lnTo>
                  <a:pt x="2274" y="488"/>
                </a:lnTo>
                <a:lnTo>
                  <a:pt x="2274" y="488"/>
                </a:lnTo>
                <a:lnTo>
                  <a:pt x="2275" y="488"/>
                </a:lnTo>
                <a:lnTo>
                  <a:pt x="2276" y="488"/>
                </a:lnTo>
                <a:lnTo>
                  <a:pt x="2277" y="488"/>
                </a:lnTo>
                <a:lnTo>
                  <a:pt x="2277" y="489"/>
                </a:lnTo>
                <a:lnTo>
                  <a:pt x="2277" y="489"/>
                </a:lnTo>
                <a:lnTo>
                  <a:pt x="2278" y="489"/>
                </a:lnTo>
                <a:lnTo>
                  <a:pt x="2279" y="489"/>
                </a:lnTo>
                <a:lnTo>
                  <a:pt x="2280" y="489"/>
                </a:lnTo>
                <a:lnTo>
                  <a:pt x="2281" y="490"/>
                </a:lnTo>
                <a:lnTo>
                  <a:pt x="2281" y="490"/>
                </a:lnTo>
                <a:lnTo>
                  <a:pt x="2282" y="491"/>
                </a:lnTo>
                <a:lnTo>
                  <a:pt x="2282" y="491"/>
                </a:lnTo>
                <a:lnTo>
                  <a:pt x="2283" y="491"/>
                </a:lnTo>
                <a:lnTo>
                  <a:pt x="2284" y="491"/>
                </a:lnTo>
                <a:lnTo>
                  <a:pt x="2285" y="491"/>
                </a:lnTo>
                <a:lnTo>
                  <a:pt x="2286" y="491"/>
                </a:lnTo>
                <a:lnTo>
                  <a:pt x="2287" y="492"/>
                </a:lnTo>
                <a:lnTo>
                  <a:pt x="2287" y="492"/>
                </a:lnTo>
                <a:lnTo>
                  <a:pt x="2287" y="492"/>
                </a:lnTo>
                <a:lnTo>
                  <a:pt x="2287" y="492"/>
                </a:lnTo>
                <a:lnTo>
                  <a:pt x="2288" y="492"/>
                </a:lnTo>
                <a:lnTo>
                  <a:pt x="2288" y="493"/>
                </a:lnTo>
                <a:lnTo>
                  <a:pt x="2289" y="493"/>
                </a:lnTo>
                <a:lnTo>
                  <a:pt x="2290" y="493"/>
                </a:lnTo>
                <a:lnTo>
                  <a:pt x="2291" y="494"/>
                </a:lnTo>
                <a:lnTo>
                  <a:pt x="2292" y="494"/>
                </a:lnTo>
                <a:lnTo>
                  <a:pt x="2292" y="495"/>
                </a:lnTo>
                <a:lnTo>
                  <a:pt x="2292" y="495"/>
                </a:lnTo>
                <a:lnTo>
                  <a:pt x="2292" y="496"/>
                </a:lnTo>
                <a:lnTo>
                  <a:pt x="2293" y="496"/>
                </a:lnTo>
                <a:lnTo>
                  <a:pt x="2294" y="496"/>
                </a:lnTo>
                <a:lnTo>
                  <a:pt x="2295" y="497"/>
                </a:lnTo>
                <a:lnTo>
                  <a:pt x="2296" y="498"/>
                </a:lnTo>
                <a:lnTo>
                  <a:pt x="2297" y="499"/>
                </a:lnTo>
                <a:lnTo>
                  <a:pt x="2297" y="500"/>
                </a:lnTo>
                <a:lnTo>
                  <a:pt x="2298" y="500"/>
                </a:lnTo>
                <a:lnTo>
                  <a:pt x="2298" y="501"/>
                </a:lnTo>
                <a:lnTo>
                  <a:pt x="2299" y="501"/>
                </a:lnTo>
                <a:lnTo>
                  <a:pt x="2299" y="501"/>
                </a:lnTo>
                <a:lnTo>
                  <a:pt x="2299" y="501"/>
                </a:lnTo>
                <a:lnTo>
                  <a:pt x="2300" y="501"/>
                </a:lnTo>
                <a:lnTo>
                  <a:pt x="2301" y="502"/>
                </a:lnTo>
                <a:lnTo>
                  <a:pt x="2302" y="503"/>
                </a:lnTo>
                <a:lnTo>
                  <a:pt x="2302" y="504"/>
                </a:lnTo>
                <a:lnTo>
                  <a:pt x="2303" y="504"/>
                </a:lnTo>
                <a:lnTo>
                  <a:pt x="2304" y="505"/>
                </a:lnTo>
                <a:lnTo>
                  <a:pt x="2305" y="505"/>
                </a:lnTo>
                <a:lnTo>
                  <a:pt x="2305" y="506"/>
                </a:lnTo>
                <a:lnTo>
                  <a:pt x="2306" y="506"/>
                </a:lnTo>
                <a:lnTo>
                  <a:pt x="2307" y="506"/>
                </a:lnTo>
                <a:lnTo>
                  <a:pt x="2308" y="506"/>
                </a:lnTo>
                <a:lnTo>
                  <a:pt x="2308" y="506"/>
                </a:lnTo>
                <a:lnTo>
                  <a:pt x="2309" y="506"/>
                </a:lnTo>
                <a:lnTo>
                  <a:pt x="2310" y="506"/>
                </a:lnTo>
                <a:lnTo>
                  <a:pt x="2310" y="507"/>
                </a:lnTo>
                <a:lnTo>
                  <a:pt x="2311" y="507"/>
                </a:lnTo>
                <a:lnTo>
                  <a:pt x="2311" y="508"/>
                </a:lnTo>
                <a:lnTo>
                  <a:pt x="2312" y="508"/>
                </a:lnTo>
                <a:lnTo>
                  <a:pt x="2313" y="509"/>
                </a:lnTo>
                <a:lnTo>
                  <a:pt x="2313" y="509"/>
                </a:lnTo>
                <a:lnTo>
                  <a:pt x="2314" y="510"/>
                </a:lnTo>
                <a:lnTo>
                  <a:pt x="2315" y="511"/>
                </a:lnTo>
                <a:lnTo>
                  <a:pt x="2316" y="511"/>
                </a:lnTo>
                <a:lnTo>
                  <a:pt x="2317" y="511"/>
                </a:lnTo>
                <a:lnTo>
                  <a:pt x="2317" y="512"/>
                </a:lnTo>
                <a:lnTo>
                  <a:pt x="2318" y="513"/>
                </a:lnTo>
                <a:lnTo>
                  <a:pt x="2318" y="514"/>
                </a:lnTo>
                <a:lnTo>
                  <a:pt x="2319" y="514"/>
                </a:lnTo>
                <a:lnTo>
                  <a:pt x="2320" y="514"/>
                </a:lnTo>
                <a:lnTo>
                  <a:pt x="2320" y="515"/>
                </a:lnTo>
                <a:lnTo>
                  <a:pt x="2321" y="515"/>
                </a:lnTo>
                <a:lnTo>
                  <a:pt x="2321" y="516"/>
                </a:lnTo>
                <a:lnTo>
                  <a:pt x="2322" y="516"/>
                </a:lnTo>
                <a:lnTo>
                  <a:pt x="2323" y="516"/>
                </a:lnTo>
                <a:lnTo>
                  <a:pt x="2323" y="516"/>
                </a:lnTo>
                <a:lnTo>
                  <a:pt x="2323" y="517"/>
                </a:lnTo>
                <a:lnTo>
                  <a:pt x="2323" y="517"/>
                </a:lnTo>
                <a:lnTo>
                  <a:pt x="2324" y="518"/>
                </a:lnTo>
                <a:lnTo>
                  <a:pt x="2325" y="518"/>
                </a:lnTo>
                <a:lnTo>
                  <a:pt x="2326" y="518"/>
                </a:lnTo>
                <a:lnTo>
                  <a:pt x="2327" y="519"/>
                </a:lnTo>
                <a:lnTo>
                  <a:pt x="2328" y="519"/>
                </a:lnTo>
                <a:lnTo>
                  <a:pt x="2328" y="520"/>
                </a:lnTo>
                <a:lnTo>
                  <a:pt x="2329" y="520"/>
                </a:lnTo>
                <a:lnTo>
                  <a:pt x="2329" y="521"/>
                </a:lnTo>
                <a:lnTo>
                  <a:pt x="2330" y="521"/>
                </a:lnTo>
                <a:lnTo>
                  <a:pt x="2331" y="521"/>
                </a:lnTo>
                <a:lnTo>
                  <a:pt x="2331" y="521"/>
                </a:lnTo>
                <a:lnTo>
                  <a:pt x="2332" y="521"/>
                </a:lnTo>
                <a:lnTo>
                  <a:pt x="2333" y="521"/>
                </a:lnTo>
                <a:lnTo>
                  <a:pt x="2333" y="522"/>
                </a:lnTo>
                <a:lnTo>
                  <a:pt x="2334" y="522"/>
                </a:lnTo>
                <a:lnTo>
                  <a:pt x="2335" y="523"/>
                </a:lnTo>
                <a:lnTo>
                  <a:pt x="2335" y="523"/>
                </a:lnTo>
                <a:lnTo>
                  <a:pt x="2336" y="524"/>
                </a:lnTo>
                <a:lnTo>
                  <a:pt x="2337" y="524"/>
                </a:lnTo>
                <a:lnTo>
                  <a:pt x="2338" y="524"/>
                </a:lnTo>
                <a:lnTo>
                  <a:pt x="2338" y="524"/>
                </a:lnTo>
                <a:lnTo>
                  <a:pt x="2339" y="525"/>
                </a:lnTo>
                <a:lnTo>
                  <a:pt x="2340" y="525"/>
                </a:lnTo>
                <a:lnTo>
                  <a:pt x="2341" y="525"/>
                </a:lnTo>
                <a:lnTo>
                  <a:pt x="2342" y="525"/>
                </a:lnTo>
                <a:lnTo>
                  <a:pt x="2342" y="525"/>
                </a:lnTo>
                <a:lnTo>
                  <a:pt x="2342" y="526"/>
                </a:lnTo>
                <a:lnTo>
                  <a:pt x="2343" y="526"/>
                </a:lnTo>
                <a:lnTo>
                  <a:pt x="2344" y="526"/>
                </a:lnTo>
                <a:lnTo>
                  <a:pt x="2344" y="526"/>
                </a:lnTo>
                <a:lnTo>
                  <a:pt x="2345" y="527"/>
                </a:lnTo>
                <a:lnTo>
                  <a:pt x="2346" y="527"/>
                </a:lnTo>
                <a:lnTo>
                  <a:pt x="2347" y="527"/>
                </a:lnTo>
                <a:lnTo>
                  <a:pt x="2348" y="527"/>
                </a:lnTo>
                <a:lnTo>
                  <a:pt x="2348" y="528"/>
                </a:lnTo>
                <a:lnTo>
                  <a:pt x="2349" y="528"/>
                </a:lnTo>
                <a:lnTo>
                  <a:pt x="2349" y="529"/>
                </a:lnTo>
                <a:lnTo>
                  <a:pt x="2350" y="529"/>
                </a:lnTo>
                <a:lnTo>
                  <a:pt x="2351" y="530"/>
                </a:lnTo>
                <a:lnTo>
                  <a:pt x="2352" y="530"/>
                </a:lnTo>
                <a:lnTo>
                  <a:pt x="2353" y="531"/>
                </a:lnTo>
                <a:lnTo>
                  <a:pt x="2354" y="531"/>
                </a:lnTo>
                <a:lnTo>
                  <a:pt x="2354" y="532"/>
                </a:lnTo>
                <a:lnTo>
                  <a:pt x="2354" y="532"/>
                </a:lnTo>
                <a:lnTo>
                  <a:pt x="2355" y="532"/>
                </a:lnTo>
                <a:lnTo>
                  <a:pt x="2356" y="532"/>
                </a:lnTo>
                <a:lnTo>
                  <a:pt x="2356" y="533"/>
                </a:lnTo>
                <a:lnTo>
                  <a:pt x="2357" y="533"/>
                </a:lnTo>
                <a:lnTo>
                  <a:pt x="2358" y="533"/>
                </a:lnTo>
                <a:lnTo>
                  <a:pt x="2358" y="533"/>
                </a:lnTo>
                <a:lnTo>
                  <a:pt x="2359" y="533"/>
                </a:lnTo>
                <a:lnTo>
                  <a:pt x="2359" y="534"/>
                </a:lnTo>
                <a:lnTo>
                  <a:pt x="2360" y="534"/>
                </a:lnTo>
                <a:lnTo>
                  <a:pt x="2360" y="535"/>
                </a:lnTo>
                <a:lnTo>
                  <a:pt x="2361" y="536"/>
                </a:lnTo>
                <a:lnTo>
                  <a:pt x="2362" y="536"/>
                </a:lnTo>
                <a:lnTo>
                  <a:pt x="2363" y="536"/>
                </a:lnTo>
                <a:lnTo>
                  <a:pt x="2363" y="537"/>
                </a:lnTo>
                <a:lnTo>
                  <a:pt x="2364" y="537"/>
                </a:lnTo>
                <a:lnTo>
                  <a:pt x="2364" y="537"/>
                </a:lnTo>
                <a:lnTo>
                  <a:pt x="2365" y="537"/>
                </a:lnTo>
                <a:lnTo>
                  <a:pt x="2366" y="537"/>
                </a:lnTo>
                <a:lnTo>
                  <a:pt x="2366" y="538"/>
                </a:lnTo>
                <a:lnTo>
                  <a:pt x="2366" y="538"/>
                </a:lnTo>
                <a:lnTo>
                  <a:pt x="2366" y="539"/>
                </a:lnTo>
                <a:lnTo>
                  <a:pt x="2367" y="539"/>
                </a:lnTo>
                <a:lnTo>
                  <a:pt x="2368" y="539"/>
                </a:lnTo>
                <a:lnTo>
                  <a:pt x="2368" y="540"/>
                </a:lnTo>
                <a:lnTo>
                  <a:pt x="2369" y="540"/>
                </a:lnTo>
                <a:lnTo>
                  <a:pt x="2369" y="540"/>
                </a:lnTo>
                <a:lnTo>
                  <a:pt x="2370" y="541"/>
                </a:lnTo>
                <a:lnTo>
                  <a:pt x="2371" y="542"/>
                </a:lnTo>
                <a:lnTo>
                  <a:pt x="2372" y="542"/>
                </a:lnTo>
                <a:lnTo>
                  <a:pt x="2372" y="542"/>
                </a:lnTo>
                <a:lnTo>
                  <a:pt x="2373" y="542"/>
                </a:lnTo>
                <a:lnTo>
                  <a:pt x="2374" y="542"/>
                </a:lnTo>
                <a:lnTo>
                  <a:pt x="2374" y="543"/>
                </a:lnTo>
                <a:lnTo>
                  <a:pt x="2374" y="543"/>
                </a:lnTo>
                <a:lnTo>
                  <a:pt x="2375" y="544"/>
                </a:lnTo>
                <a:lnTo>
                  <a:pt x="2376" y="544"/>
                </a:lnTo>
                <a:lnTo>
                  <a:pt x="2377" y="545"/>
                </a:lnTo>
                <a:lnTo>
                  <a:pt x="2378" y="545"/>
                </a:lnTo>
                <a:lnTo>
                  <a:pt x="2378" y="546"/>
                </a:lnTo>
                <a:lnTo>
                  <a:pt x="2379" y="546"/>
                </a:lnTo>
                <a:lnTo>
                  <a:pt x="2380" y="546"/>
                </a:lnTo>
                <a:lnTo>
                  <a:pt x="2380" y="547"/>
                </a:lnTo>
                <a:lnTo>
                  <a:pt x="2381" y="547"/>
                </a:lnTo>
                <a:lnTo>
                  <a:pt x="2382" y="547"/>
                </a:lnTo>
                <a:lnTo>
                  <a:pt x="2383" y="547"/>
                </a:lnTo>
                <a:lnTo>
                  <a:pt x="2384" y="547"/>
                </a:lnTo>
                <a:lnTo>
                  <a:pt x="2385" y="547"/>
                </a:lnTo>
                <a:lnTo>
                  <a:pt x="2385" y="547"/>
                </a:lnTo>
                <a:lnTo>
                  <a:pt x="2385" y="547"/>
                </a:lnTo>
                <a:lnTo>
                  <a:pt x="2386" y="547"/>
                </a:lnTo>
                <a:lnTo>
                  <a:pt x="2387" y="547"/>
                </a:lnTo>
                <a:lnTo>
                  <a:pt x="2388" y="547"/>
                </a:lnTo>
                <a:lnTo>
                  <a:pt x="2389" y="548"/>
                </a:lnTo>
                <a:lnTo>
                  <a:pt x="2390" y="548"/>
                </a:lnTo>
                <a:lnTo>
                  <a:pt x="2390" y="548"/>
                </a:lnTo>
                <a:lnTo>
                  <a:pt x="2390" y="549"/>
                </a:lnTo>
                <a:lnTo>
                  <a:pt x="2391" y="549"/>
                </a:lnTo>
                <a:lnTo>
                  <a:pt x="2392" y="549"/>
                </a:lnTo>
                <a:lnTo>
                  <a:pt x="2393" y="549"/>
                </a:lnTo>
                <a:lnTo>
                  <a:pt x="2394" y="550"/>
                </a:lnTo>
                <a:lnTo>
                  <a:pt x="2395" y="550"/>
                </a:lnTo>
                <a:lnTo>
                  <a:pt x="2395" y="550"/>
                </a:lnTo>
                <a:lnTo>
                  <a:pt x="2396" y="550"/>
                </a:lnTo>
                <a:lnTo>
                  <a:pt x="2396" y="551"/>
                </a:lnTo>
                <a:lnTo>
                  <a:pt x="2397" y="551"/>
                </a:lnTo>
                <a:lnTo>
                  <a:pt x="2398" y="551"/>
                </a:lnTo>
                <a:lnTo>
                  <a:pt x="2399" y="552"/>
                </a:lnTo>
                <a:lnTo>
                  <a:pt x="2400" y="552"/>
                </a:lnTo>
                <a:lnTo>
                  <a:pt x="2400" y="552"/>
                </a:lnTo>
                <a:lnTo>
                  <a:pt x="2401" y="552"/>
                </a:lnTo>
                <a:lnTo>
                  <a:pt x="2402" y="552"/>
                </a:lnTo>
                <a:lnTo>
                  <a:pt x="2403" y="552"/>
                </a:lnTo>
                <a:lnTo>
                  <a:pt x="2403" y="552"/>
                </a:lnTo>
                <a:lnTo>
                  <a:pt x="2404" y="552"/>
                </a:lnTo>
                <a:lnTo>
                  <a:pt x="2405" y="552"/>
                </a:lnTo>
                <a:lnTo>
                  <a:pt x="2405" y="553"/>
                </a:lnTo>
                <a:lnTo>
                  <a:pt x="2405" y="553"/>
                </a:lnTo>
                <a:lnTo>
                  <a:pt x="2406" y="553"/>
                </a:lnTo>
                <a:lnTo>
                  <a:pt x="2407" y="554"/>
                </a:lnTo>
                <a:lnTo>
                  <a:pt x="2408" y="554"/>
                </a:lnTo>
                <a:lnTo>
                  <a:pt x="2409" y="554"/>
                </a:lnTo>
                <a:lnTo>
                  <a:pt x="2409" y="554"/>
                </a:lnTo>
                <a:lnTo>
                  <a:pt x="2410" y="555"/>
                </a:lnTo>
                <a:lnTo>
                  <a:pt x="2410" y="555"/>
                </a:lnTo>
                <a:lnTo>
                  <a:pt x="2410" y="556"/>
                </a:lnTo>
                <a:lnTo>
                  <a:pt x="2411" y="556"/>
                </a:lnTo>
                <a:lnTo>
                  <a:pt x="2412" y="557"/>
                </a:lnTo>
                <a:lnTo>
                  <a:pt x="2413" y="557"/>
                </a:lnTo>
                <a:lnTo>
                  <a:pt x="2414" y="557"/>
                </a:lnTo>
                <a:lnTo>
                  <a:pt x="2415" y="557"/>
                </a:lnTo>
                <a:lnTo>
                  <a:pt x="2415" y="558"/>
                </a:lnTo>
                <a:lnTo>
                  <a:pt x="2416" y="558"/>
                </a:lnTo>
                <a:lnTo>
                  <a:pt x="2416" y="558"/>
                </a:lnTo>
                <a:lnTo>
                  <a:pt x="2416" y="559"/>
                </a:lnTo>
                <a:lnTo>
                  <a:pt x="2417" y="559"/>
                </a:lnTo>
                <a:lnTo>
                  <a:pt x="2417" y="560"/>
                </a:lnTo>
                <a:lnTo>
                  <a:pt x="2418" y="560"/>
                </a:lnTo>
                <a:lnTo>
                  <a:pt x="2419" y="561"/>
                </a:lnTo>
                <a:lnTo>
                  <a:pt x="2420" y="561"/>
                </a:lnTo>
                <a:lnTo>
                  <a:pt x="2421" y="562"/>
                </a:lnTo>
                <a:lnTo>
                  <a:pt x="2421" y="563"/>
                </a:lnTo>
                <a:lnTo>
                  <a:pt x="2421" y="563"/>
                </a:lnTo>
                <a:lnTo>
                  <a:pt x="2422" y="564"/>
                </a:lnTo>
                <a:lnTo>
                  <a:pt x="2423" y="564"/>
                </a:lnTo>
                <a:lnTo>
                  <a:pt x="2424" y="565"/>
                </a:lnTo>
                <a:lnTo>
                  <a:pt x="2425" y="566"/>
                </a:lnTo>
                <a:lnTo>
                  <a:pt x="2426" y="567"/>
                </a:lnTo>
                <a:lnTo>
                  <a:pt x="2426" y="568"/>
                </a:lnTo>
                <a:lnTo>
                  <a:pt x="2427" y="568"/>
                </a:lnTo>
                <a:lnTo>
                  <a:pt x="2427" y="568"/>
                </a:lnTo>
                <a:lnTo>
                  <a:pt x="2427" y="568"/>
                </a:lnTo>
                <a:lnTo>
                  <a:pt x="2427" y="569"/>
                </a:lnTo>
                <a:lnTo>
                  <a:pt x="2428" y="569"/>
                </a:lnTo>
                <a:lnTo>
                  <a:pt x="2429" y="570"/>
                </a:lnTo>
                <a:lnTo>
                  <a:pt x="2430" y="570"/>
                </a:lnTo>
                <a:lnTo>
                  <a:pt x="2430" y="571"/>
                </a:lnTo>
                <a:lnTo>
                  <a:pt x="2431" y="571"/>
                </a:lnTo>
                <a:lnTo>
                  <a:pt x="2431" y="572"/>
                </a:lnTo>
                <a:lnTo>
                  <a:pt x="2432" y="572"/>
                </a:lnTo>
                <a:lnTo>
                  <a:pt x="2432" y="573"/>
                </a:lnTo>
                <a:lnTo>
                  <a:pt x="2433" y="573"/>
                </a:lnTo>
                <a:lnTo>
                  <a:pt x="2433" y="573"/>
                </a:lnTo>
                <a:lnTo>
                  <a:pt x="2434" y="573"/>
                </a:lnTo>
                <a:lnTo>
                  <a:pt x="2435" y="574"/>
                </a:lnTo>
                <a:lnTo>
                  <a:pt x="2436" y="574"/>
                </a:lnTo>
                <a:lnTo>
                  <a:pt x="2436" y="574"/>
                </a:lnTo>
                <a:lnTo>
                  <a:pt x="2437" y="574"/>
                </a:lnTo>
                <a:lnTo>
                  <a:pt x="2437" y="575"/>
                </a:lnTo>
                <a:lnTo>
                  <a:pt x="2438" y="575"/>
                </a:lnTo>
                <a:lnTo>
                  <a:pt x="2439" y="575"/>
                </a:lnTo>
                <a:lnTo>
                  <a:pt x="2439" y="576"/>
                </a:lnTo>
                <a:lnTo>
                  <a:pt x="2440" y="576"/>
                </a:lnTo>
                <a:lnTo>
                  <a:pt x="2440" y="576"/>
                </a:lnTo>
                <a:lnTo>
                  <a:pt x="2440" y="577"/>
                </a:lnTo>
                <a:lnTo>
                  <a:pt x="2441" y="577"/>
                </a:lnTo>
                <a:lnTo>
                  <a:pt x="2441" y="578"/>
                </a:lnTo>
                <a:lnTo>
                  <a:pt x="2442" y="578"/>
                </a:lnTo>
                <a:lnTo>
                  <a:pt x="2443" y="578"/>
                </a:lnTo>
                <a:lnTo>
                  <a:pt x="2444" y="579"/>
                </a:lnTo>
                <a:lnTo>
                  <a:pt x="2445" y="580"/>
                </a:lnTo>
                <a:lnTo>
                  <a:pt x="2446" y="581"/>
                </a:lnTo>
                <a:lnTo>
                  <a:pt x="2446" y="582"/>
                </a:lnTo>
                <a:lnTo>
                  <a:pt x="2446" y="583"/>
                </a:lnTo>
                <a:lnTo>
                  <a:pt x="2447" y="583"/>
                </a:lnTo>
                <a:lnTo>
                  <a:pt x="2448" y="583"/>
                </a:lnTo>
                <a:lnTo>
                  <a:pt x="2448" y="584"/>
                </a:lnTo>
                <a:lnTo>
                  <a:pt x="2449" y="584"/>
                </a:lnTo>
                <a:lnTo>
                  <a:pt x="2449" y="585"/>
                </a:lnTo>
                <a:lnTo>
                  <a:pt x="2450" y="585"/>
                </a:lnTo>
                <a:lnTo>
                  <a:pt x="2451" y="586"/>
                </a:lnTo>
                <a:lnTo>
                  <a:pt x="2452" y="586"/>
                </a:lnTo>
                <a:lnTo>
                  <a:pt x="2452" y="587"/>
                </a:lnTo>
                <a:lnTo>
                  <a:pt x="2452" y="588"/>
                </a:lnTo>
                <a:lnTo>
                  <a:pt x="2453" y="588"/>
                </a:lnTo>
                <a:lnTo>
                  <a:pt x="2454" y="588"/>
                </a:lnTo>
                <a:lnTo>
                  <a:pt x="2455" y="588"/>
                </a:lnTo>
                <a:lnTo>
                  <a:pt x="2456" y="588"/>
                </a:lnTo>
                <a:lnTo>
                  <a:pt x="2456" y="588"/>
                </a:lnTo>
                <a:lnTo>
                  <a:pt x="2457" y="588"/>
                </a:lnTo>
                <a:lnTo>
                  <a:pt x="2457" y="588"/>
                </a:lnTo>
                <a:lnTo>
                  <a:pt x="2457" y="588"/>
                </a:lnTo>
                <a:lnTo>
                  <a:pt x="2458" y="588"/>
                </a:lnTo>
                <a:lnTo>
                  <a:pt x="2458" y="588"/>
                </a:lnTo>
                <a:lnTo>
                  <a:pt x="2459" y="588"/>
                </a:lnTo>
                <a:lnTo>
                  <a:pt x="2460" y="588"/>
                </a:lnTo>
                <a:lnTo>
                  <a:pt x="2461" y="588"/>
                </a:lnTo>
                <a:lnTo>
                  <a:pt x="2462" y="587"/>
                </a:lnTo>
                <a:lnTo>
                  <a:pt x="2462" y="587"/>
                </a:lnTo>
                <a:lnTo>
                  <a:pt x="2463" y="587"/>
                </a:lnTo>
                <a:lnTo>
                  <a:pt x="2464" y="586"/>
                </a:lnTo>
                <a:lnTo>
                  <a:pt x="2464" y="586"/>
                </a:lnTo>
                <a:lnTo>
                  <a:pt x="2465" y="585"/>
                </a:lnTo>
                <a:lnTo>
                  <a:pt x="2466" y="584"/>
                </a:lnTo>
                <a:lnTo>
                  <a:pt x="2467" y="584"/>
                </a:lnTo>
                <a:lnTo>
                  <a:pt x="2467" y="583"/>
                </a:lnTo>
                <a:lnTo>
                  <a:pt x="2468" y="583"/>
                </a:lnTo>
                <a:lnTo>
                  <a:pt x="2469" y="583"/>
                </a:lnTo>
                <a:lnTo>
                  <a:pt x="2470" y="583"/>
                </a:lnTo>
                <a:lnTo>
                  <a:pt x="2470" y="582"/>
                </a:lnTo>
                <a:lnTo>
                  <a:pt x="2470" y="582"/>
                </a:lnTo>
                <a:lnTo>
                  <a:pt x="2471" y="581"/>
                </a:lnTo>
                <a:lnTo>
                  <a:pt x="2472" y="581"/>
                </a:lnTo>
                <a:lnTo>
                  <a:pt x="2472" y="580"/>
                </a:lnTo>
                <a:lnTo>
                  <a:pt x="2473" y="580"/>
                </a:lnTo>
                <a:lnTo>
                  <a:pt x="2474" y="579"/>
                </a:lnTo>
                <a:lnTo>
                  <a:pt x="2475" y="578"/>
                </a:lnTo>
                <a:lnTo>
                  <a:pt x="2476" y="578"/>
                </a:lnTo>
                <a:lnTo>
                  <a:pt x="2476" y="578"/>
                </a:lnTo>
                <a:lnTo>
                  <a:pt x="2477" y="578"/>
                </a:lnTo>
                <a:lnTo>
                  <a:pt x="2477" y="578"/>
                </a:lnTo>
                <a:lnTo>
                  <a:pt x="2478" y="579"/>
                </a:lnTo>
                <a:lnTo>
                  <a:pt x="2479" y="579"/>
                </a:lnTo>
                <a:lnTo>
                  <a:pt x="2480" y="579"/>
                </a:lnTo>
                <a:lnTo>
                  <a:pt x="2481" y="579"/>
                </a:lnTo>
                <a:lnTo>
                  <a:pt x="2481" y="580"/>
                </a:lnTo>
                <a:lnTo>
                  <a:pt x="2482" y="580"/>
                </a:lnTo>
                <a:lnTo>
                  <a:pt x="2482" y="580"/>
                </a:lnTo>
                <a:lnTo>
                  <a:pt x="2482" y="580"/>
                </a:lnTo>
                <a:lnTo>
                  <a:pt x="2483" y="580"/>
                </a:lnTo>
                <a:lnTo>
                  <a:pt x="2484" y="581"/>
                </a:lnTo>
                <a:lnTo>
                  <a:pt x="2485" y="581"/>
                </a:lnTo>
                <a:lnTo>
                  <a:pt x="2486" y="581"/>
                </a:lnTo>
                <a:lnTo>
                  <a:pt x="2487" y="581"/>
                </a:lnTo>
                <a:lnTo>
                  <a:pt x="2487" y="582"/>
                </a:lnTo>
                <a:lnTo>
                  <a:pt x="2488" y="582"/>
                </a:lnTo>
                <a:lnTo>
                  <a:pt x="2488" y="582"/>
                </a:lnTo>
                <a:lnTo>
                  <a:pt x="2488" y="583"/>
                </a:lnTo>
                <a:lnTo>
                  <a:pt x="2489" y="583"/>
                </a:lnTo>
                <a:lnTo>
                  <a:pt x="2490" y="583"/>
                </a:lnTo>
                <a:lnTo>
                  <a:pt x="2491" y="583"/>
                </a:lnTo>
                <a:lnTo>
                  <a:pt x="2492" y="583"/>
                </a:lnTo>
                <a:lnTo>
                  <a:pt x="2492" y="583"/>
                </a:lnTo>
                <a:lnTo>
                  <a:pt x="2493" y="583"/>
                </a:lnTo>
                <a:lnTo>
                  <a:pt x="2493" y="583"/>
                </a:lnTo>
                <a:lnTo>
                  <a:pt x="2494" y="583"/>
                </a:lnTo>
                <a:lnTo>
                  <a:pt x="2494" y="583"/>
                </a:lnTo>
                <a:lnTo>
                  <a:pt x="2494" y="584"/>
                </a:lnTo>
                <a:lnTo>
                  <a:pt x="2495" y="584"/>
                </a:lnTo>
                <a:lnTo>
                  <a:pt x="2496" y="584"/>
                </a:lnTo>
                <a:lnTo>
                  <a:pt x="2497" y="585"/>
                </a:lnTo>
                <a:lnTo>
                  <a:pt x="2498" y="585"/>
                </a:lnTo>
                <a:lnTo>
                  <a:pt x="2498" y="585"/>
                </a:lnTo>
                <a:lnTo>
                  <a:pt x="2499" y="586"/>
                </a:lnTo>
                <a:lnTo>
                  <a:pt x="2500" y="586"/>
                </a:lnTo>
                <a:lnTo>
                  <a:pt x="2501" y="586"/>
                </a:lnTo>
                <a:lnTo>
                  <a:pt x="2501" y="586"/>
                </a:lnTo>
                <a:lnTo>
                  <a:pt x="2502" y="586"/>
                </a:lnTo>
                <a:lnTo>
                  <a:pt x="2503" y="586"/>
                </a:lnTo>
                <a:lnTo>
                  <a:pt x="2503" y="586"/>
                </a:lnTo>
                <a:lnTo>
                  <a:pt x="2504" y="586"/>
                </a:lnTo>
                <a:lnTo>
                  <a:pt x="2505" y="585"/>
                </a:lnTo>
                <a:lnTo>
                  <a:pt x="2506" y="585"/>
                </a:lnTo>
                <a:lnTo>
                  <a:pt x="2507" y="585"/>
                </a:lnTo>
                <a:lnTo>
                  <a:pt x="2507" y="584"/>
                </a:lnTo>
                <a:lnTo>
                  <a:pt x="2508" y="584"/>
                </a:lnTo>
                <a:lnTo>
                  <a:pt x="2508" y="584"/>
                </a:lnTo>
                <a:lnTo>
                  <a:pt x="2509" y="583"/>
                </a:lnTo>
                <a:lnTo>
                  <a:pt x="2510" y="583"/>
                </a:lnTo>
                <a:lnTo>
                  <a:pt x="2511" y="583"/>
                </a:lnTo>
                <a:lnTo>
                  <a:pt x="2512" y="583"/>
                </a:lnTo>
                <a:lnTo>
                  <a:pt x="2513" y="583"/>
                </a:lnTo>
                <a:lnTo>
                  <a:pt x="2513" y="583"/>
                </a:lnTo>
                <a:lnTo>
                  <a:pt x="2513" y="583"/>
                </a:lnTo>
                <a:lnTo>
                  <a:pt x="2514" y="583"/>
                </a:lnTo>
                <a:lnTo>
                  <a:pt x="2515" y="582"/>
                </a:lnTo>
                <a:lnTo>
                  <a:pt x="2516" y="582"/>
                </a:lnTo>
                <a:lnTo>
                  <a:pt x="2517" y="581"/>
                </a:lnTo>
                <a:lnTo>
                  <a:pt x="2518" y="581"/>
                </a:lnTo>
                <a:lnTo>
                  <a:pt x="2518" y="581"/>
                </a:lnTo>
                <a:lnTo>
                  <a:pt x="2518" y="580"/>
                </a:lnTo>
                <a:lnTo>
                  <a:pt x="2519" y="579"/>
                </a:lnTo>
                <a:lnTo>
                  <a:pt x="2520" y="579"/>
                </a:lnTo>
                <a:lnTo>
                  <a:pt x="2521" y="579"/>
                </a:lnTo>
                <a:lnTo>
                  <a:pt x="2522" y="579"/>
                </a:lnTo>
                <a:lnTo>
                  <a:pt x="2523" y="579"/>
                </a:lnTo>
                <a:lnTo>
                  <a:pt x="2523" y="578"/>
                </a:lnTo>
                <a:lnTo>
                  <a:pt x="2524" y="578"/>
                </a:lnTo>
                <a:lnTo>
                  <a:pt x="2524" y="578"/>
                </a:lnTo>
                <a:lnTo>
                  <a:pt x="2525" y="578"/>
                </a:lnTo>
                <a:lnTo>
                  <a:pt x="2525" y="577"/>
                </a:lnTo>
                <a:lnTo>
                  <a:pt x="2526" y="577"/>
                </a:lnTo>
                <a:lnTo>
                  <a:pt x="2527" y="576"/>
                </a:lnTo>
                <a:lnTo>
                  <a:pt x="2528" y="575"/>
                </a:lnTo>
                <a:lnTo>
                  <a:pt x="2529" y="575"/>
                </a:lnTo>
                <a:lnTo>
                  <a:pt x="2529" y="574"/>
                </a:lnTo>
                <a:lnTo>
                  <a:pt x="2530" y="574"/>
                </a:lnTo>
                <a:lnTo>
                  <a:pt x="2531" y="574"/>
                </a:lnTo>
                <a:lnTo>
                  <a:pt x="2531" y="573"/>
                </a:lnTo>
                <a:lnTo>
                  <a:pt x="2532" y="573"/>
                </a:lnTo>
                <a:lnTo>
                  <a:pt x="2533" y="573"/>
                </a:lnTo>
                <a:lnTo>
                  <a:pt x="2534" y="573"/>
                </a:lnTo>
                <a:lnTo>
                  <a:pt x="2534" y="572"/>
                </a:lnTo>
                <a:lnTo>
                  <a:pt x="2534" y="572"/>
                </a:lnTo>
                <a:lnTo>
                  <a:pt x="2534" y="571"/>
                </a:lnTo>
                <a:lnTo>
                  <a:pt x="2535" y="571"/>
                </a:lnTo>
                <a:lnTo>
                  <a:pt x="2535" y="572"/>
                </a:lnTo>
                <a:lnTo>
                  <a:pt x="2536" y="572"/>
                </a:lnTo>
                <a:lnTo>
                  <a:pt x="2537" y="572"/>
                </a:lnTo>
                <a:lnTo>
                  <a:pt x="2537" y="572"/>
                </a:lnTo>
                <a:lnTo>
                  <a:pt x="2538" y="572"/>
                </a:lnTo>
                <a:lnTo>
                  <a:pt x="2539" y="573"/>
                </a:lnTo>
                <a:lnTo>
                  <a:pt x="2539" y="573"/>
                </a:lnTo>
                <a:lnTo>
                  <a:pt x="2540" y="573"/>
                </a:lnTo>
                <a:lnTo>
                  <a:pt x="2541" y="573"/>
                </a:lnTo>
                <a:lnTo>
                  <a:pt x="2542" y="574"/>
                </a:lnTo>
                <a:lnTo>
                  <a:pt x="2543" y="574"/>
                </a:lnTo>
                <a:lnTo>
                  <a:pt x="2544" y="575"/>
                </a:lnTo>
                <a:lnTo>
                  <a:pt x="2544" y="576"/>
                </a:lnTo>
                <a:lnTo>
                  <a:pt x="2544" y="576"/>
                </a:lnTo>
                <a:lnTo>
                  <a:pt x="2545" y="577"/>
                </a:lnTo>
                <a:lnTo>
                  <a:pt x="2545" y="578"/>
                </a:lnTo>
                <a:lnTo>
                  <a:pt x="2546" y="578"/>
                </a:lnTo>
                <a:lnTo>
                  <a:pt x="2547" y="578"/>
                </a:lnTo>
                <a:lnTo>
                  <a:pt x="2548" y="579"/>
                </a:lnTo>
                <a:lnTo>
                  <a:pt x="2549" y="580"/>
                </a:lnTo>
                <a:lnTo>
                  <a:pt x="2549" y="581"/>
                </a:lnTo>
                <a:lnTo>
                  <a:pt x="2549" y="581"/>
                </a:lnTo>
                <a:lnTo>
                  <a:pt x="2549" y="582"/>
                </a:lnTo>
                <a:lnTo>
                  <a:pt x="2550" y="582"/>
                </a:lnTo>
                <a:lnTo>
                  <a:pt x="2551" y="583"/>
                </a:lnTo>
                <a:lnTo>
                  <a:pt x="2552" y="583"/>
                </a:lnTo>
                <a:lnTo>
                  <a:pt x="2553" y="583"/>
                </a:lnTo>
                <a:lnTo>
                  <a:pt x="2554" y="584"/>
                </a:lnTo>
                <a:lnTo>
                  <a:pt x="2554" y="584"/>
                </a:lnTo>
                <a:lnTo>
                  <a:pt x="2555" y="584"/>
                </a:lnTo>
                <a:lnTo>
                  <a:pt x="2555" y="585"/>
                </a:lnTo>
                <a:lnTo>
                  <a:pt x="2555" y="585"/>
                </a:lnTo>
                <a:lnTo>
                  <a:pt x="2556" y="585"/>
                </a:lnTo>
                <a:lnTo>
                  <a:pt x="2556" y="586"/>
                </a:lnTo>
                <a:lnTo>
                  <a:pt x="2557" y="586"/>
                </a:lnTo>
                <a:lnTo>
                  <a:pt x="2558" y="586"/>
                </a:lnTo>
                <a:lnTo>
                  <a:pt x="2559" y="587"/>
                </a:lnTo>
                <a:lnTo>
                  <a:pt x="2560" y="587"/>
                </a:lnTo>
                <a:lnTo>
                  <a:pt x="2560" y="587"/>
                </a:lnTo>
                <a:lnTo>
                  <a:pt x="2561" y="587"/>
                </a:lnTo>
                <a:lnTo>
                  <a:pt x="2561" y="588"/>
                </a:lnTo>
                <a:lnTo>
                  <a:pt x="2562" y="588"/>
                </a:lnTo>
                <a:lnTo>
                  <a:pt x="2562" y="588"/>
                </a:lnTo>
                <a:lnTo>
                  <a:pt x="2563" y="588"/>
                </a:lnTo>
                <a:lnTo>
                  <a:pt x="2564" y="588"/>
                </a:lnTo>
                <a:lnTo>
                  <a:pt x="2565" y="588"/>
                </a:lnTo>
                <a:lnTo>
                  <a:pt x="2565" y="588"/>
                </a:lnTo>
                <a:lnTo>
                  <a:pt x="2566" y="588"/>
                </a:lnTo>
                <a:lnTo>
                  <a:pt x="2567" y="588"/>
                </a:lnTo>
                <a:lnTo>
                  <a:pt x="2567" y="588"/>
                </a:lnTo>
                <a:lnTo>
                  <a:pt x="2568" y="588"/>
                </a:lnTo>
                <a:lnTo>
                  <a:pt x="2568" y="587"/>
                </a:lnTo>
                <a:lnTo>
                  <a:pt x="2569" y="587"/>
                </a:lnTo>
                <a:lnTo>
                  <a:pt x="2570" y="586"/>
                </a:lnTo>
                <a:lnTo>
                  <a:pt x="2570" y="586"/>
                </a:lnTo>
                <a:lnTo>
                  <a:pt x="2571" y="585"/>
                </a:lnTo>
                <a:lnTo>
                  <a:pt x="2572" y="585"/>
                </a:lnTo>
                <a:lnTo>
                  <a:pt x="2573" y="584"/>
                </a:lnTo>
                <a:lnTo>
                  <a:pt x="2574" y="583"/>
                </a:lnTo>
                <a:lnTo>
                  <a:pt x="2574" y="583"/>
                </a:lnTo>
                <a:lnTo>
                  <a:pt x="2575" y="583"/>
                </a:lnTo>
                <a:lnTo>
                  <a:pt x="2575" y="582"/>
                </a:lnTo>
                <a:lnTo>
                  <a:pt x="2576" y="582"/>
                </a:lnTo>
                <a:lnTo>
                  <a:pt x="2577" y="582"/>
                </a:lnTo>
                <a:lnTo>
                  <a:pt x="2577" y="581"/>
                </a:lnTo>
                <a:lnTo>
                  <a:pt x="2578" y="581"/>
                </a:lnTo>
                <a:lnTo>
                  <a:pt x="2579" y="580"/>
                </a:lnTo>
                <a:lnTo>
                  <a:pt x="2580" y="580"/>
                </a:lnTo>
                <a:lnTo>
                  <a:pt x="2580" y="579"/>
                </a:lnTo>
                <a:lnTo>
                  <a:pt x="2580" y="579"/>
                </a:lnTo>
                <a:lnTo>
                  <a:pt x="2580" y="578"/>
                </a:lnTo>
                <a:lnTo>
                  <a:pt x="2581" y="578"/>
                </a:lnTo>
                <a:lnTo>
                  <a:pt x="2582" y="578"/>
                </a:lnTo>
                <a:lnTo>
                  <a:pt x="2583" y="578"/>
                </a:lnTo>
                <a:lnTo>
                  <a:pt x="2584" y="577"/>
                </a:lnTo>
                <a:lnTo>
                  <a:pt x="2585" y="576"/>
                </a:lnTo>
                <a:lnTo>
                  <a:pt x="2585" y="576"/>
                </a:lnTo>
                <a:lnTo>
                  <a:pt x="2586" y="575"/>
                </a:lnTo>
                <a:lnTo>
                  <a:pt x="2586" y="575"/>
                </a:lnTo>
                <a:lnTo>
                  <a:pt x="2587" y="575"/>
                </a:lnTo>
                <a:lnTo>
                  <a:pt x="2588" y="575"/>
                </a:lnTo>
                <a:lnTo>
                  <a:pt x="2589" y="575"/>
                </a:lnTo>
                <a:lnTo>
                  <a:pt x="2590" y="575"/>
                </a:lnTo>
                <a:lnTo>
                  <a:pt x="2590" y="576"/>
                </a:lnTo>
                <a:lnTo>
                  <a:pt x="2591" y="576"/>
                </a:lnTo>
                <a:lnTo>
                  <a:pt x="2591" y="576"/>
                </a:lnTo>
                <a:lnTo>
                  <a:pt x="2592" y="576"/>
                </a:lnTo>
                <a:lnTo>
                  <a:pt x="2592" y="576"/>
                </a:lnTo>
                <a:lnTo>
                  <a:pt x="2593" y="577"/>
                </a:lnTo>
                <a:lnTo>
                  <a:pt x="2594" y="578"/>
                </a:lnTo>
                <a:lnTo>
                  <a:pt x="2595" y="578"/>
                </a:lnTo>
                <a:lnTo>
                  <a:pt x="2596" y="578"/>
                </a:lnTo>
                <a:lnTo>
                  <a:pt x="2596" y="579"/>
                </a:lnTo>
                <a:lnTo>
                  <a:pt x="2597" y="580"/>
                </a:lnTo>
                <a:lnTo>
                  <a:pt x="2598" y="580"/>
                </a:lnTo>
                <a:lnTo>
                  <a:pt x="2598" y="581"/>
                </a:lnTo>
                <a:lnTo>
                  <a:pt x="2598" y="581"/>
                </a:lnTo>
                <a:lnTo>
                  <a:pt x="2598" y="582"/>
                </a:lnTo>
                <a:lnTo>
                  <a:pt x="2599" y="582"/>
                </a:lnTo>
                <a:lnTo>
                  <a:pt x="2599" y="583"/>
                </a:lnTo>
                <a:lnTo>
                  <a:pt x="2600" y="583"/>
                </a:lnTo>
                <a:lnTo>
                  <a:pt x="2601" y="583"/>
                </a:lnTo>
                <a:lnTo>
                  <a:pt x="2601" y="584"/>
                </a:lnTo>
                <a:lnTo>
                  <a:pt x="2602" y="585"/>
                </a:lnTo>
                <a:lnTo>
                  <a:pt x="2603" y="586"/>
                </a:lnTo>
                <a:lnTo>
                  <a:pt x="2604" y="586"/>
                </a:lnTo>
                <a:lnTo>
                  <a:pt x="2605" y="587"/>
                </a:lnTo>
                <a:lnTo>
                  <a:pt x="2605" y="588"/>
                </a:lnTo>
                <a:lnTo>
                  <a:pt x="2606" y="588"/>
                </a:lnTo>
                <a:lnTo>
                  <a:pt x="2606" y="588"/>
                </a:lnTo>
                <a:lnTo>
                  <a:pt x="2607" y="588"/>
                </a:lnTo>
                <a:lnTo>
                  <a:pt x="2608" y="588"/>
                </a:lnTo>
                <a:lnTo>
                  <a:pt x="2609" y="588"/>
                </a:lnTo>
                <a:lnTo>
                  <a:pt x="2609" y="589"/>
                </a:lnTo>
                <a:lnTo>
                  <a:pt x="2610" y="589"/>
                </a:lnTo>
                <a:lnTo>
                  <a:pt x="2610" y="590"/>
                </a:lnTo>
                <a:lnTo>
                  <a:pt x="2611" y="590"/>
                </a:lnTo>
                <a:lnTo>
                  <a:pt x="2611" y="590"/>
                </a:lnTo>
                <a:lnTo>
                  <a:pt x="2611" y="591"/>
                </a:lnTo>
                <a:lnTo>
                  <a:pt x="2612" y="591"/>
                </a:lnTo>
                <a:lnTo>
                  <a:pt x="2613" y="591"/>
                </a:lnTo>
                <a:lnTo>
                  <a:pt x="2614" y="591"/>
                </a:lnTo>
                <a:lnTo>
                  <a:pt x="2614" y="592"/>
                </a:lnTo>
                <a:lnTo>
                  <a:pt x="2615" y="592"/>
                </a:lnTo>
                <a:lnTo>
                  <a:pt x="2616" y="592"/>
                </a:lnTo>
                <a:lnTo>
                  <a:pt x="2616" y="593"/>
                </a:lnTo>
                <a:lnTo>
                  <a:pt x="2616" y="593"/>
                </a:lnTo>
                <a:lnTo>
                  <a:pt x="2617" y="593"/>
                </a:lnTo>
                <a:lnTo>
                  <a:pt x="2618" y="593"/>
                </a:lnTo>
                <a:lnTo>
                  <a:pt x="2619" y="593"/>
                </a:lnTo>
                <a:lnTo>
                  <a:pt x="2619" y="593"/>
                </a:lnTo>
                <a:lnTo>
                  <a:pt x="2620" y="593"/>
                </a:lnTo>
                <a:lnTo>
                  <a:pt x="2621" y="593"/>
                </a:lnTo>
                <a:lnTo>
                  <a:pt x="2621" y="593"/>
                </a:lnTo>
                <a:lnTo>
                  <a:pt x="2622" y="593"/>
                </a:lnTo>
                <a:lnTo>
                  <a:pt x="2622" y="594"/>
                </a:lnTo>
                <a:lnTo>
                  <a:pt x="2623" y="594"/>
                </a:lnTo>
                <a:lnTo>
                  <a:pt x="2623" y="594"/>
                </a:lnTo>
                <a:lnTo>
                  <a:pt x="2624" y="595"/>
                </a:lnTo>
                <a:lnTo>
                  <a:pt x="2625" y="595"/>
                </a:lnTo>
                <a:lnTo>
                  <a:pt x="2626" y="595"/>
                </a:lnTo>
                <a:lnTo>
                  <a:pt x="2627" y="595"/>
                </a:lnTo>
                <a:lnTo>
                  <a:pt x="2627" y="596"/>
                </a:lnTo>
                <a:lnTo>
                  <a:pt x="2628" y="596"/>
                </a:lnTo>
                <a:lnTo>
                  <a:pt x="2629" y="596"/>
                </a:lnTo>
                <a:lnTo>
                  <a:pt x="2629" y="597"/>
                </a:lnTo>
                <a:lnTo>
                  <a:pt x="2630" y="597"/>
                </a:lnTo>
                <a:lnTo>
                  <a:pt x="2631" y="597"/>
                </a:lnTo>
                <a:lnTo>
                  <a:pt x="2632" y="597"/>
                </a:lnTo>
                <a:lnTo>
                  <a:pt x="2632" y="597"/>
                </a:lnTo>
                <a:lnTo>
                  <a:pt x="2633" y="598"/>
                </a:lnTo>
                <a:lnTo>
                  <a:pt x="2634" y="598"/>
                </a:lnTo>
                <a:lnTo>
                  <a:pt x="2635" y="599"/>
                </a:lnTo>
                <a:lnTo>
                  <a:pt x="2635" y="599"/>
                </a:lnTo>
                <a:lnTo>
                  <a:pt x="2635" y="599"/>
                </a:lnTo>
                <a:lnTo>
                  <a:pt x="2636" y="599"/>
                </a:lnTo>
                <a:lnTo>
                  <a:pt x="2637" y="600"/>
                </a:lnTo>
                <a:lnTo>
                  <a:pt x="2637" y="601"/>
                </a:lnTo>
                <a:lnTo>
                  <a:pt x="2638" y="602"/>
                </a:lnTo>
                <a:lnTo>
                  <a:pt x="2639" y="602"/>
                </a:lnTo>
                <a:lnTo>
                  <a:pt x="2640" y="603"/>
                </a:lnTo>
                <a:lnTo>
                  <a:pt x="2641" y="603"/>
                </a:lnTo>
                <a:lnTo>
                  <a:pt x="2641" y="603"/>
                </a:lnTo>
                <a:lnTo>
                  <a:pt x="2641" y="604"/>
                </a:lnTo>
                <a:lnTo>
                  <a:pt x="2642" y="604"/>
                </a:lnTo>
                <a:lnTo>
                  <a:pt x="2642" y="604"/>
                </a:lnTo>
                <a:lnTo>
                  <a:pt x="2643" y="604"/>
                </a:lnTo>
                <a:lnTo>
                  <a:pt x="2644" y="605"/>
                </a:lnTo>
                <a:lnTo>
                  <a:pt x="2645" y="605"/>
                </a:lnTo>
                <a:lnTo>
                  <a:pt x="2646" y="606"/>
                </a:lnTo>
                <a:lnTo>
                  <a:pt x="2647" y="606"/>
                </a:lnTo>
                <a:lnTo>
                  <a:pt x="2647" y="607"/>
                </a:lnTo>
                <a:lnTo>
                  <a:pt x="2647" y="608"/>
                </a:lnTo>
                <a:lnTo>
                  <a:pt x="2648" y="608"/>
                </a:lnTo>
                <a:lnTo>
                  <a:pt x="2649" y="609"/>
                </a:lnTo>
                <a:lnTo>
                  <a:pt x="2650" y="609"/>
                </a:lnTo>
                <a:lnTo>
                  <a:pt x="2650" y="609"/>
                </a:lnTo>
                <a:lnTo>
                  <a:pt x="2651" y="609"/>
                </a:lnTo>
                <a:lnTo>
                  <a:pt x="2652" y="609"/>
                </a:lnTo>
                <a:lnTo>
                  <a:pt x="2652" y="610"/>
                </a:lnTo>
                <a:lnTo>
                  <a:pt x="2652" y="610"/>
                </a:lnTo>
                <a:lnTo>
                  <a:pt x="2653" y="611"/>
                </a:lnTo>
                <a:lnTo>
                  <a:pt x="2653" y="611"/>
                </a:lnTo>
                <a:lnTo>
                  <a:pt x="2654" y="612"/>
                </a:lnTo>
                <a:lnTo>
                  <a:pt x="2655" y="612"/>
                </a:lnTo>
                <a:lnTo>
                  <a:pt x="2656" y="613"/>
                </a:lnTo>
                <a:lnTo>
                  <a:pt x="2657" y="614"/>
                </a:lnTo>
                <a:lnTo>
                  <a:pt x="2657" y="614"/>
                </a:lnTo>
                <a:lnTo>
                  <a:pt x="2658" y="614"/>
                </a:lnTo>
                <a:lnTo>
                  <a:pt x="2659" y="614"/>
                </a:lnTo>
                <a:lnTo>
                  <a:pt x="2659" y="615"/>
                </a:lnTo>
                <a:lnTo>
                  <a:pt x="2659" y="615"/>
                </a:lnTo>
                <a:lnTo>
                  <a:pt x="2660" y="615"/>
                </a:lnTo>
                <a:lnTo>
                  <a:pt x="2661" y="615"/>
                </a:lnTo>
                <a:lnTo>
                  <a:pt x="2661" y="616"/>
                </a:lnTo>
                <a:lnTo>
                  <a:pt x="2662" y="616"/>
                </a:lnTo>
                <a:lnTo>
                  <a:pt x="2663" y="616"/>
                </a:lnTo>
                <a:lnTo>
                  <a:pt x="2663" y="617"/>
                </a:lnTo>
                <a:lnTo>
                  <a:pt x="2663" y="617"/>
                </a:lnTo>
                <a:lnTo>
                  <a:pt x="2663" y="618"/>
                </a:lnTo>
                <a:lnTo>
                  <a:pt x="2664" y="618"/>
                </a:lnTo>
                <a:lnTo>
                  <a:pt x="2665" y="619"/>
                </a:lnTo>
                <a:lnTo>
                  <a:pt x="2666" y="619"/>
                </a:lnTo>
                <a:lnTo>
                  <a:pt x="2666" y="619"/>
                </a:lnTo>
                <a:lnTo>
                  <a:pt x="2666" y="619"/>
                </a:lnTo>
                <a:lnTo>
                  <a:pt x="2667" y="620"/>
                </a:lnTo>
                <a:lnTo>
                  <a:pt x="2668" y="620"/>
                </a:lnTo>
                <a:lnTo>
                  <a:pt x="2668" y="621"/>
                </a:lnTo>
                <a:lnTo>
                  <a:pt x="2668" y="621"/>
                </a:lnTo>
                <a:lnTo>
                  <a:pt x="2669" y="622"/>
                </a:lnTo>
                <a:lnTo>
                  <a:pt x="2670" y="622"/>
                </a:lnTo>
                <a:lnTo>
                  <a:pt x="2671" y="623"/>
                </a:lnTo>
                <a:lnTo>
                  <a:pt x="2672" y="624"/>
                </a:lnTo>
                <a:lnTo>
                  <a:pt x="2672" y="624"/>
                </a:lnTo>
                <a:lnTo>
                  <a:pt x="2673" y="624"/>
                </a:lnTo>
                <a:lnTo>
                  <a:pt x="2673" y="624"/>
                </a:lnTo>
                <a:lnTo>
                  <a:pt x="2673" y="624"/>
                </a:lnTo>
                <a:lnTo>
                  <a:pt x="2674" y="624"/>
                </a:lnTo>
                <a:lnTo>
                  <a:pt x="2674" y="625"/>
                </a:lnTo>
                <a:lnTo>
                  <a:pt x="2675" y="625"/>
                </a:lnTo>
                <a:lnTo>
                  <a:pt x="2676" y="626"/>
                </a:lnTo>
                <a:lnTo>
                  <a:pt x="2677" y="626"/>
                </a:lnTo>
                <a:lnTo>
                  <a:pt x="2678" y="627"/>
                </a:lnTo>
                <a:lnTo>
                  <a:pt x="2678" y="627"/>
                </a:lnTo>
                <a:lnTo>
                  <a:pt x="2678" y="627"/>
                </a:lnTo>
                <a:lnTo>
                  <a:pt x="2679" y="628"/>
                </a:lnTo>
                <a:lnTo>
                  <a:pt x="2680" y="628"/>
                </a:lnTo>
                <a:lnTo>
                  <a:pt x="2681" y="628"/>
                </a:lnTo>
                <a:lnTo>
                  <a:pt x="2682" y="628"/>
                </a:lnTo>
                <a:lnTo>
                  <a:pt x="2682" y="629"/>
                </a:lnTo>
                <a:lnTo>
                  <a:pt x="2683" y="629"/>
                </a:lnTo>
                <a:lnTo>
                  <a:pt x="2683" y="629"/>
                </a:lnTo>
                <a:lnTo>
                  <a:pt x="2684" y="629"/>
                </a:lnTo>
                <a:lnTo>
                  <a:pt x="2684" y="629"/>
                </a:lnTo>
                <a:lnTo>
                  <a:pt x="2684" y="629"/>
                </a:lnTo>
                <a:lnTo>
                  <a:pt x="2686" y="629"/>
                </a:lnTo>
                <a:lnTo>
                  <a:pt x="2687" y="629"/>
                </a:lnTo>
                <a:lnTo>
                  <a:pt x="2688" y="629"/>
                </a:lnTo>
                <a:lnTo>
                  <a:pt x="2688" y="629"/>
                </a:lnTo>
                <a:lnTo>
                  <a:pt x="2689" y="629"/>
                </a:lnTo>
                <a:lnTo>
                  <a:pt x="2690" y="630"/>
                </a:lnTo>
                <a:lnTo>
                  <a:pt x="2690" y="630"/>
                </a:lnTo>
                <a:lnTo>
                  <a:pt x="2691" y="630"/>
                </a:lnTo>
                <a:lnTo>
                  <a:pt x="2692" y="631"/>
                </a:lnTo>
                <a:lnTo>
                  <a:pt x="2693" y="631"/>
                </a:lnTo>
                <a:lnTo>
                  <a:pt x="2693" y="631"/>
                </a:lnTo>
                <a:lnTo>
                  <a:pt x="2694" y="631"/>
                </a:lnTo>
                <a:lnTo>
                  <a:pt x="2694" y="632"/>
                </a:lnTo>
                <a:lnTo>
                  <a:pt x="2695" y="632"/>
                </a:lnTo>
                <a:lnTo>
                  <a:pt x="2696" y="632"/>
                </a:lnTo>
                <a:lnTo>
                  <a:pt x="2697" y="632"/>
                </a:lnTo>
                <a:lnTo>
                  <a:pt x="2698" y="633"/>
                </a:lnTo>
                <a:lnTo>
                  <a:pt x="2699" y="633"/>
                </a:lnTo>
                <a:lnTo>
                  <a:pt x="2699" y="634"/>
                </a:lnTo>
                <a:lnTo>
                  <a:pt x="2700" y="634"/>
                </a:lnTo>
                <a:lnTo>
                  <a:pt x="2701" y="634"/>
                </a:lnTo>
                <a:lnTo>
                  <a:pt x="2702" y="634"/>
                </a:lnTo>
                <a:lnTo>
                  <a:pt x="2702" y="635"/>
                </a:lnTo>
                <a:lnTo>
                  <a:pt x="2703" y="635"/>
                </a:lnTo>
                <a:lnTo>
                  <a:pt x="2704" y="635"/>
                </a:lnTo>
                <a:lnTo>
                  <a:pt x="2704" y="635"/>
                </a:lnTo>
                <a:lnTo>
                  <a:pt x="2705" y="635"/>
                </a:lnTo>
                <a:lnTo>
                  <a:pt x="2706" y="635"/>
                </a:lnTo>
                <a:lnTo>
                  <a:pt x="2707" y="635"/>
                </a:lnTo>
                <a:lnTo>
                  <a:pt x="2708" y="636"/>
                </a:lnTo>
                <a:lnTo>
                  <a:pt x="2709" y="636"/>
                </a:lnTo>
                <a:lnTo>
                  <a:pt x="2709" y="636"/>
                </a:lnTo>
                <a:lnTo>
                  <a:pt x="2709" y="637"/>
                </a:lnTo>
                <a:lnTo>
                  <a:pt x="2710" y="637"/>
                </a:lnTo>
                <a:lnTo>
                  <a:pt x="2711" y="637"/>
                </a:lnTo>
                <a:lnTo>
                  <a:pt x="2712" y="637"/>
                </a:lnTo>
                <a:lnTo>
                  <a:pt x="2713" y="638"/>
                </a:lnTo>
                <a:lnTo>
                  <a:pt x="2714" y="638"/>
                </a:lnTo>
                <a:lnTo>
                  <a:pt x="2714" y="638"/>
                </a:lnTo>
                <a:lnTo>
                  <a:pt x="2714" y="639"/>
                </a:lnTo>
                <a:lnTo>
                  <a:pt x="2715" y="639"/>
                </a:lnTo>
                <a:lnTo>
                  <a:pt x="2716" y="639"/>
                </a:lnTo>
                <a:lnTo>
                  <a:pt x="2717" y="639"/>
                </a:lnTo>
                <a:lnTo>
                  <a:pt x="2717" y="640"/>
                </a:lnTo>
                <a:lnTo>
                  <a:pt x="2718" y="640"/>
                </a:lnTo>
                <a:lnTo>
                  <a:pt x="2719" y="640"/>
                </a:lnTo>
                <a:lnTo>
                  <a:pt x="2719" y="640"/>
                </a:lnTo>
                <a:lnTo>
                  <a:pt x="2720" y="640"/>
                </a:lnTo>
                <a:lnTo>
                  <a:pt x="2720" y="640"/>
                </a:lnTo>
                <a:lnTo>
                  <a:pt x="2721" y="640"/>
                </a:lnTo>
                <a:lnTo>
                  <a:pt x="2722" y="640"/>
                </a:lnTo>
                <a:lnTo>
                  <a:pt x="2722" y="641"/>
                </a:lnTo>
                <a:lnTo>
                  <a:pt x="2723" y="641"/>
                </a:lnTo>
                <a:lnTo>
                  <a:pt x="2724" y="641"/>
                </a:lnTo>
                <a:lnTo>
                  <a:pt x="2724" y="642"/>
                </a:lnTo>
                <a:lnTo>
                  <a:pt x="2725" y="642"/>
                </a:lnTo>
                <a:lnTo>
                  <a:pt x="2726" y="642"/>
                </a:lnTo>
                <a:lnTo>
                  <a:pt x="2727" y="642"/>
                </a:lnTo>
                <a:lnTo>
                  <a:pt x="2727" y="643"/>
                </a:lnTo>
                <a:lnTo>
                  <a:pt x="2728" y="643"/>
                </a:lnTo>
                <a:lnTo>
                  <a:pt x="2729" y="643"/>
                </a:lnTo>
                <a:lnTo>
                  <a:pt x="2729" y="643"/>
                </a:lnTo>
                <a:lnTo>
                  <a:pt x="2730" y="643"/>
                </a:lnTo>
                <a:lnTo>
                  <a:pt x="2731" y="643"/>
                </a:lnTo>
                <a:lnTo>
                  <a:pt x="2732" y="643"/>
                </a:lnTo>
                <a:lnTo>
                  <a:pt x="2733" y="643"/>
                </a:lnTo>
                <a:lnTo>
                  <a:pt x="2733" y="643"/>
                </a:lnTo>
                <a:lnTo>
                  <a:pt x="2734" y="643"/>
                </a:lnTo>
                <a:lnTo>
                  <a:pt x="2735" y="643"/>
                </a:lnTo>
                <a:lnTo>
                  <a:pt x="2735" y="642"/>
                </a:lnTo>
                <a:lnTo>
                  <a:pt x="2736" y="642"/>
                </a:lnTo>
                <a:lnTo>
                  <a:pt x="2737" y="642"/>
                </a:lnTo>
                <a:lnTo>
                  <a:pt x="2738" y="642"/>
                </a:lnTo>
                <a:lnTo>
                  <a:pt x="2738" y="641"/>
                </a:lnTo>
                <a:lnTo>
                  <a:pt x="2739" y="641"/>
                </a:lnTo>
                <a:lnTo>
                  <a:pt x="2739" y="641"/>
                </a:lnTo>
                <a:lnTo>
                  <a:pt x="2740" y="641"/>
                </a:lnTo>
                <a:lnTo>
                  <a:pt x="2740" y="640"/>
                </a:lnTo>
                <a:lnTo>
                  <a:pt x="2741" y="640"/>
                </a:lnTo>
                <a:lnTo>
                  <a:pt x="2742" y="640"/>
                </a:lnTo>
                <a:lnTo>
                  <a:pt x="2743" y="640"/>
                </a:lnTo>
                <a:lnTo>
                  <a:pt x="2744" y="640"/>
                </a:lnTo>
                <a:lnTo>
                  <a:pt x="2745" y="640"/>
                </a:lnTo>
                <a:lnTo>
                  <a:pt x="2745" y="639"/>
                </a:lnTo>
                <a:lnTo>
                  <a:pt x="2745" y="639"/>
                </a:lnTo>
                <a:lnTo>
                  <a:pt x="2746" y="639"/>
                </a:lnTo>
                <a:lnTo>
                  <a:pt x="2747" y="638"/>
                </a:lnTo>
                <a:lnTo>
                  <a:pt x="2748" y="638"/>
                </a:lnTo>
                <a:lnTo>
                  <a:pt x="2749" y="638"/>
                </a:lnTo>
                <a:lnTo>
                  <a:pt x="2750" y="638"/>
                </a:lnTo>
                <a:lnTo>
                  <a:pt x="2750" y="637"/>
                </a:lnTo>
                <a:lnTo>
                  <a:pt x="2750" y="637"/>
                </a:lnTo>
                <a:lnTo>
                  <a:pt x="2751" y="637"/>
                </a:lnTo>
                <a:lnTo>
                  <a:pt x="2751" y="637"/>
                </a:lnTo>
                <a:lnTo>
                  <a:pt x="2752" y="637"/>
                </a:lnTo>
                <a:lnTo>
                  <a:pt x="2753" y="636"/>
                </a:lnTo>
                <a:lnTo>
                  <a:pt x="2754" y="636"/>
                </a:lnTo>
                <a:lnTo>
                  <a:pt x="2755" y="636"/>
                </a:lnTo>
                <a:lnTo>
                  <a:pt x="2755" y="636"/>
                </a:lnTo>
                <a:lnTo>
                  <a:pt x="2756" y="636"/>
                </a:lnTo>
                <a:lnTo>
                  <a:pt x="2757" y="636"/>
                </a:lnTo>
                <a:lnTo>
                  <a:pt x="2757" y="636"/>
                </a:lnTo>
                <a:lnTo>
                  <a:pt x="2758" y="636"/>
                </a:lnTo>
                <a:lnTo>
                  <a:pt x="2759" y="636"/>
                </a:lnTo>
                <a:lnTo>
                  <a:pt x="2759" y="635"/>
                </a:lnTo>
                <a:lnTo>
                  <a:pt x="2760" y="635"/>
                </a:lnTo>
                <a:lnTo>
                  <a:pt x="2760" y="635"/>
                </a:lnTo>
                <a:lnTo>
                  <a:pt x="2761" y="635"/>
                </a:lnTo>
                <a:lnTo>
                  <a:pt x="2762" y="635"/>
                </a:lnTo>
                <a:lnTo>
                  <a:pt x="2763" y="635"/>
                </a:lnTo>
                <a:lnTo>
                  <a:pt x="2763" y="635"/>
                </a:lnTo>
                <a:lnTo>
                  <a:pt x="2764" y="634"/>
                </a:lnTo>
                <a:lnTo>
                  <a:pt x="2765" y="634"/>
                </a:lnTo>
                <a:lnTo>
                  <a:pt x="2765" y="634"/>
                </a:lnTo>
                <a:lnTo>
                  <a:pt x="2766" y="634"/>
                </a:lnTo>
                <a:lnTo>
                  <a:pt x="2766" y="633"/>
                </a:lnTo>
                <a:lnTo>
                  <a:pt x="2767" y="633"/>
                </a:lnTo>
                <a:lnTo>
                  <a:pt x="2768" y="633"/>
                </a:lnTo>
                <a:lnTo>
                  <a:pt x="2769" y="632"/>
                </a:lnTo>
                <a:lnTo>
                  <a:pt x="2770" y="632"/>
                </a:lnTo>
                <a:lnTo>
                  <a:pt x="2770" y="632"/>
                </a:lnTo>
                <a:lnTo>
                  <a:pt x="2771" y="632"/>
                </a:lnTo>
                <a:lnTo>
                  <a:pt x="2771" y="631"/>
                </a:lnTo>
                <a:lnTo>
                  <a:pt x="2772" y="631"/>
                </a:lnTo>
                <a:lnTo>
                  <a:pt x="2773" y="631"/>
                </a:lnTo>
                <a:lnTo>
                  <a:pt x="2774" y="631"/>
                </a:lnTo>
                <a:lnTo>
                  <a:pt x="2775" y="630"/>
                </a:lnTo>
                <a:lnTo>
                  <a:pt x="2776" y="630"/>
                </a:lnTo>
                <a:lnTo>
                  <a:pt x="2776" y="629"/>
                </a:lnTo>
                <a:lnTo>
                  <a:pt x="2776" y="629"/>
                </a:lnTo>
                <a:lnTo>
                  <a:pt x="2777" y="629"/>
                </a:lnTo>
                <a:lnTo>
                  <a:pt x="2778" y="629"/>
                </a:lnTo>
                <a:lnTo>
                  <a:pt x="2779" y="629"/>
                </a:lnTo>
                <a:lnTo>
                  <a:pt x="2780" y="629"/>
                </a:lnTo>
                <a:lnTo>
                  <a:pt x="2781" y="629"/>
                </a:lnTo>
                <a:lnTo>
                  <a:pt x="2781" y="629"/>
                </a:lnTo>
                <a:lnTo>
                  <a:pt x="2781" y="629"/>
                </a:lnTo>
                <a:lnTo>
                  <a:pt x="2782" y="629"/>
                </a:lnTo>
                <a:lnTo>
                  <a:pt x="2783" y="629"/>
                </a:lnTo>
                <a:lnTo>
                  <a:pt x="2784" y="629"/>
                </a:lnTo>
                <a:lnTo>
                  <a:pt x="2785" y="629"/>
                </a:lnTo>
                <a:lnTo>
                  <a:pt x="2786" y="629"/>
                </a:lnTo>
                <a:lnTo>
                  <a:pt x="2786" y="629"/>
                </a:lnTo>
                <a:lnTo>
                  <a:pt x="2787" y="629"/>
                </a:lnTo>
                <a:lnTo>
                  <a:pt x="2788" y="629"/>
                </a:lnTo>
                <a:lnTo>
                  <a:pt x="2788" y="629"/>
                </a:lnTo>
                <a:lnTo>
                  <a:pt x="2788" y="629"/>
                </a:lnTo>
                <a:lnTo>
                  <a:pt x="2789" y="629"/>
                </a:lnTo>
                <a:lnTo>
                  <a:pt x="2790" y="628"/>
                </a:lnTo>
                <a:lnTo>
                  <a:pt x="2791" y="628"/>
                </a:lnTo>
                <a:lnTo>
                  <a:pt x="2791" y="628"/>
                </a:lnTo>
                <a:lnTo>
                  <a:pt x="2791" y="627"/>
                </a:lnTo>
                <a:lnTo>
                  <a:pt x="2792" y="626"/>
                </a:lnTo>
                <a:lnTo>
                  <a:pt x="2793" y="626"/>
                </a:lnTo>
                <a:lnTo>
                  <a:pt x="2794" y="626"/>
                </a:lnTo>
                <a:lnTo>
                  <a:pt x="2794" y="625"/>
                </a:lnTo>
                <a:lnTo>
                  <a:pt x="2795" y="624"/>
                </a:lnTo>
                <a:lnTo>
                  <a:pt x="2796" y="624"/>
                </a:lnTo>
                <a:lnTo>
                  <a:pt x="2796" y="624"/>
                </a:lnTo>
                <a:lnTo>
                  <a:pt x="2797" y="623"/>
                </a:lnTo>
                <a:lnTo>
                  <a:pt x="2798" y="623"/>
                </a:lnTo>
                <a:lnTo>
                  <a:pt x="2799" y="622"/>
                </a:lnTo>
                <a:lnTo>
                  <a:pt x="2800" y="621"/>
                </a:lnTo>
                <a:lnTo>
                  <a:pt x="2800" y="621"/>
                </a:lnTo>
                <a:lnTo>
                  <a:pt x="2801" y="620"/>
                </a:lnTo>
                <a:lnTo>
                  <a:pt x="2801" y="620"/>
                </a:lnTo>
                <a:lnTo>
                  <a:pt x="2801" y="619"/>
                </a:lnTo>
                <a:lnTo>
                  <a:pt x="2802" y="619"/>
                </a:lnTo>
                <a:lnTo>
                  <a:pt x="2804" y="619"/>
                </a:lnTo>
                <a:lnTo>
                  <a:pt x="2805" y="619"/>
                </a:lnTo>
                <a:lnTo>
                  <a:pt x="2806" y="618"/>
                </a:lnTo>
                <a:lnTo>
                  <a:pt x="2807" y="617"/>
                </a:lnTo>
                <a:lnTo>
                  <a:pt x="2807" y="616"/>
                </a:lnTo>
                <a:lnTo>
                  <a:pt x="2807" y="616"/>
                </a:lnTo>
                <a:lnTo>
                  <a:pt x="2808" y="615"/>
                </a:lnTo>
                <a:lnTo>
                  <a:pt x="2809" y="615"/>
                </a:lnTo>
                <a:lnTo>
                  <a:pt x="2810" y="615"/>
                </a:lnTo>
                <a:lnTo>
                  <a:pt x="2811" y="615"/>
                </a:lnTo>
                <a:lnTo>
                  <a:pt x="2812" y="614"/>
                </a:lnTo>
                <a:lnTo>
                  <a:pt x="2812" y="614"/>
                </a:lnTo>
                <a:lnTo>
                  <a:pt x="2812" y="614"/>
                </a:lnTo>
                <a:lnTo>
                  <a:pt x="2813" y="614"/>
                </a:lnTo>
                <a:lnTo>
                  <a:pt x="2815" y="614"/>
                </a:lnTo>
                <a:lnTo>
                  <a:pt x="2816" y="614"/>
                </a:lnTo>
                <a:lnTo>
                  <a:pt x="2817" y="614"/>
                </a:lnTo>
                <a:lnTo>
                  <a:pt x="2817" y="614"/>
                </a:lnTo>
                <a:lnTo>
                  <a:pt x="2818" y="615"/>
                </a:lnTo>
                <a:lnTo>
                  <a:pt x="2818" y="615"/>
                </a:lnTo>
                <a:lnTo>
                  <a:pt x="2819" y="615"/>
                </a:lnTo>
                <a:lnTo>
                  <a:pt x="2820" y="615"/>
                </a:lnTo>
                <a:lnTo>
                  <a:pt x="2821" y="615"/>
                </a:lnTo>
                <a:lnTo>
                  <a:pt x="2822" y="615"/>
                </a:lnTo>
                <a:lnTo>
                  <a:pt x="2822" y="615"/>
                </a:lnTo>
                <a:lnTo>
                  <a:pt x="2823" y="615"/>
                </a:lnTo>
                <a:lnTo>
                  <a:pt x="2824" y="615"/>
                </a:lnTo>
                <a:lnTo>
                  <a:pt x="2824" y="615"/>
                </a:lnTo>
                <a:lnTo>
                  <a:pt x="2825" y="615"/>
                </a:lnTo>
                <a:lnTo>
                  <a:pt x="2826" y="615"/>
                </a:lnTo>
                <a:lnTo>
                  <a:pt x="2827" y="615"/>
                </a:lnTo>
                <a:lnTo>
                  <a:pt x="2827" y="615"/>
                </a:lnTo>
                <a:lnTo>
                  <a:pt x="2828" y="615"/>
                </a:lnTo>
                <a:lnTo>
                  <a:pt x="2829" y="615"/>
                </a:lnTo>
                <a:lnTo>
                  <a:pt x="2830" y="615"/>
                </a:lnTo>
                <a:lnTo>
                  <a:pt x="2831" y="615"/>
                </a:lnTo>
                <a:lnTo>
                  <a:pt x="2831" y="615"/>
                </a:lnTo>
                <a:lnTo>
                  <a:pt x="2832" y="616"/>
                </a:lnTo>
                <a:lnTo>
                  <a:pt x="2832" y="617"/>
                </a:lnTo>
                <a:lnTo>
                  <a:pt x="2833" y="617"/>
                </a:lnTo>
                <a:lnTo>
                  <a:pt x="2834" y="617"/>
                </a:lnTo>
                <a:lnTo>
                  <a:pt x="2834" y="618"/>
                </a:lnTo>
                <a:lnTo>
                  <a:pt x="2835" y="618"/>
                </a:lnTo>
                <a:lnTo>
                  <a:pt x="2835" y="619"/>
                </a:lnTo>
                <a:lnTo>
                  <a:pt x="2836" y="619"/>
                </a:lnTo>
                <a:lnTo>
                  <a:pt x="2837" y="619"/>
                </a:lnTo>
                <a:lnTo>
                  <a:pt x="2837" y="619"/>
                </a:lnTo>
                <a:lnTo>
                  <a:pt x="2837" y="619"/>
                </a:lnTo>
                <a:lnTo>
                  <a:pt x="2838" y="620"/>
                </a:lnTo>
                <a:lnTo>
                  <a:pt x="2838" y="620"/>
                </a:lnTo>
                <a:lnTo>
                  <a:pt x="2838" y="621"/>
                </a:lnTo>
                <a:lnTo>
                  <a:pt x="2839" y="621"/>
                </a:lnTo>
                <a:lnTo>
                  <a:pt x="2840" y="622"/>
                </a:lnTo>
                <a:lnTo>
                  <a:pt x="2841" y="622"/>
                </a:lnTo>
                <a:lnTo>
                  <a:pt x="2842" y="623"/>
                </a:lnTo>
                <a:lnTo>
                  <a:pt x="2843" y="624"/>
                </a:lnTo>
                <a:lnTo>
                  <a:pt x="2843" y="624"/>
                </a:lnTo>
                <a:lnTo>
                  <a:pt x="2843" y="624"/>
                </a:lnTo>
                <a:lnTo>
                  <a:pt x="2844" y="624"/>
                </a:lnTo>
                <a:lnTo>
                  <a:pt x="2844" y="625"/>
                </a:lnTo>
                <a:lnTo>
                  <a:pt x="2845" y="625"/>
                </a:lnTo>
                <a:lnTo>
                  <a:pt x="2846" y="625"/>
                </a:lnTo>
                <a:lnTo>
                  <a:pt x="2847" y="626"/>
                </a:lnTo>
                <a:lnTo>
                  <a:pt x="2848" y="627"/>
                </a:lnTo>
                <a:lnTo>
                  <a:pt x="2848" y="627"/>
                </a:lnTo>
                <a:lnTo>
                  <a:pt x="2849" y="628"/>
                </a:lnTo>
                <a:lnTo>
                  <a:pt x="2849" y="628"/>
                </a:lnTo>
                <a:lnTo>
                  <a:pt x="2850" y="629"/>
                </a:lnTo>
                <a:lnTo>
                  <a:pt x="2851" y="629"/>
                </a:lnTo>
                <a:lnTo>
                  <a:pt x="2852" y="629"/>
                </a:lnTo>
                <a:lnTo>
                  <a:pt x="2852" y="629"/>
                </a:lnTo>
                <a:lnTo>
                  <a:pt x="2853" y="629"/>
                </a:lnTo>
                <a:lnTo>
                  <a:pt x="2853" y="630"/>
                </a:lnTo>
                <a:lnTo>
                  <a:pt x="2854" y="631"/>
                </a:lnTo>
                <a:lnTo>
                  <a:pt x="2855" y="631"/>
                </a:lnTo>
                <a:lnTo>
                  <a:pt x="2855" y="631"/>
                </a:lnTo>
                <a:lnTo>
                  <a:pt x="2856" y="631"/>
                </a:lnTo>
                <a:lnTo>
                  <a:pt x="2857" y="631"/>
                </a:lnTo>
                <a:lnTo>
                  <a:pt x="2858" y="631"/>
                </a:lnTo>
                <a:lnTo>
                  <a:pt x="2858" y="631"/>
                </a:lnTo>
                <a:lnTo>
                  <a:pt x="2859" y="630"/>
                </a:lnTo>
                <a:lnTo>
                  <a:pt x="2860" y="630"/>
                </a:lnTo>
                <a:lnTo>
                  <a:pt x="2861" y="629"/>
                </a:lnTo>
                <a:lnTo>
                  <a:pt x="2861" y="629"/>
                </a:lnTo>
                <a:lnTo>
                  <a:pt x="2862" y="629"/>
                </a:lnTo>
                <a:lnTo>
                  <a:pt x="2863" y="629"/>
                </a:lnTo>
                <a:lnTo>
                  <a:pt x="2863" y="629"/>
                </a:lnTo>
                <a:lnTo>
                  <a:pt x="2864" y="629"/>
                </a:lnTo>
                <a:lnTo>
                  <a:pt x="2865" y="629"/>
                </a:lnTo>
                <a:lnTo>
                  <a:pt x="2866" y="629"/>
                </a:lnTo>
                <a:lnTo>
                  <a:pt x="2867" y="629"/>
                </a:lnTo>
                <a:lnTo>
                  <a:pt x="2868" y="629"/>
                </a:lnTo>
                <a:lnTo>
                  <a:pt x="2868" y="628"/>
                </a:lnTo>
                <a:lnTo>
                  <a:pt x="2868" y="628"/>
                </a:lnTo>
                <a:lnTo>
                  <a:pt x="2868" y="628"/>
                </a:lnTo>
                <a:lnTo>
                  <a:pt x="2869" y="628"/>
                </a:lnTo>
                <a:lnTo>
                  <a:pt x="2870" y="627"/>
                </a:lnTo>
                <a:lnTo>
                  <a:pt x="2871" y="627"/>
                </a:lnTo>
                <a:lnTo>
                  <a:pt x="2872" y="627"/>
                </a:lnTo>
                <a:lnTo>
                  <a:pt x="2873" y="626"/>
                </a:lnTo>
                <a:lnTo>
                  <a:pt x="2874" y="626"/>
                </a:lnTo>
                <a:lnTo>
                  <a:pt x="2874" y="626"/>
                </a:lnTo>
                <a:lnTo>
                  <a:pt x="2874" y="625"/>
                </a:lnTo>
                <a:lnTo>
                  <a:pt x="2875" y="625"/>
                </a:lnTo>
                <a:lnTo>
                  <a:pt x="2876" y="625"/>
                </a:lnTo>
                <a:lnTo>
                  <a:pt x="2876" y="624"/>
                </a:lnTo>
                <a:lnTo>
                  <a:pt x="2877" y="624"/>
                </a:lnTo>
                <a:lnTo>
                  <a:pt x="2878" y="624"/>
                </a:lnTo>
                <a:lnTo>
                  <a:pt x="2879" y="624"/>
                </a:lnTo>
                <a:lnTo>
                  <a:pt x="2879" y="624"/>
                </a:lnTo>
                <a:lnTo>
                  <a:pt x="2879" y="624"/>
                </a:lnTo>
                <a:lnTo>
                  <a:pt x="2880" y="624"/>
                </a:lnTo>
                <a:lnTo>
                  <a:pt x="2881" y="624"/>
                </a:lnTo>
                <a:lnTo>
                  <a:pt x="2882" y="624"/>
                </a:lnTo>
                <a:lnTo>
                  <a:pt x="2883" y="624"/>
                </a:lnTo>
                <a:lnTo>
                  <a:pt x="2884" y="624"/>
                </a:lnTo>
                <a:lnTo>
                  <a:pt x="2884" y="624"/>
                </a:lnTo>
                <a:lnTo>
                  <a:pt x="2885" y="624"/>
                </a:lnTo>
                <a:lnTo>
                  <a:pt x="2886" y="624"/>
                </a:lnTo>
                <a:lnTo>
                  <a:pt x="2886" y="624"/>
                </a:lnTo>
                <a:lnTo>
                  <a:pt x="2887" y="624"/>
                </a:lnTo>
                <a:lnTo>
                  <a:pt x="2888" y="624"/>
                </a:lnTo>
                <a:lnTo>
                  <a:pt x="2889" y="624"/>
                </a:lnTo>
                <a:lnTo>
                  <a:pt x="2889" y="624"/>
                </a:lnTo>
                <a:lnTo>
                  <a:pt x="2890" y="624"/>
                </a:lnTo>
                <a:lnTo>
                  <a:pt x="2890" y="624"/>
                </a:lnTo>
                <a:lnTo>
                  <a:pt x="2891" y="624"/>
                </a:lnTo>
                <a:lnTo>
                  <a:pt x="2892" y="624"/>
                </a:lnTo>
                <a:lnTo>
                  <a:pt x="2892" y="624"/>
                </a:lnTo>
                <a:lnTo>
                  <a:pt x="2893" y="624"/>
                </a:lnTo>
                <a:lnTo>
                  <a:pt x="2894" y="624"/>
                </a:lnTo>
                <a:lnTo>
                  <a:pt x="2894" y="624"/>
                </a:lnTo>
                <a:lnTo>
                  <a:pt x="2895" y="624"/>
                </a:lnTo>
                <a:lnTo>
                  <a:pt x="2896" y="624"/>
                </a:lnTo>
                <a:lnTo>
                  <a:pt x="2896" y="623"/>
                </a:lnTo>
                <a:lnTo>
                  <a:pt x="2897" y="623"/>
                </a:lnTo>
                <a:lnTo>
                  <a:pt x="2898" y="622"/>
                </a:lnTo>
                <a:lnTo>
                  <a:pt x="2898" y="622"/>
                </a:lnTo>
                <a:lnTo>
                  <a:pt x="2899" y="622"/>
                </a:lnTo>
                <a:lnTo>
                  <a:pt x="2899" y="622"/>
                </a:lnTo>
                <a:lnTo>
                  <a:pt x="2900" y="622"/>
                </a:lnTo>
                <a:lnTo>
                  <a:pt x="2901" y="622"/>
                </a:lnTo>
                <a:lnTo>
                  <a:pt x="2902" y="622"/>
                </a:lnTo>
                <a:lnTo>
                  <a:pt x="2903" y="622"/>
                </a:lnTo>
                <a:lnTo>
                  <a:pt x="2904" y="622"/>
                </a:lnTo>
                <a:lnTo>
                  <a:pt x="2904" y="622"/>
                </a:lnTo>
                <a:lnTo>
                  <a:pt x="2904" y="623"/>
                </a:lnTo>
                <a:lnTo>
                  <a:pt x="2905" y="623"/>
                </a:lnTo>
                <a:lnTo>
                  <a:pt x="2906" y="623"/>
                </a:lnTo>
                <a:lnTo>
                  <a:pt x="2907" y="623"/>
                </a:lnTo>
                <a:lnTo>
                  <a:pt x="2908" y="622"/>
                </a:lnTo>
                <a:lnTo>
                  <a:pt x="2909" y="622"/>
                </a:lnTo>
                <a:lnTo>
                  <a:pt x="2910" y="622"/>
                </a:lnTo>
                <a:lnTo>
                  <a:pt x="2910" y="622"/>
                </a:lnTo>
                <a:lnTo>
                  <a:pt x="2910" y="621"/>
                </a:lnTo>
                <a:lnTo>
                  <a:pt x="2910" y="621"/>
                </a:lnTo>
                <a:lnTo>
                  <a:pt x="2911" y="621"/>
                </a:lnTo>
                <a:lnTo>
                  <a:pt x="2912" y="620"/>
                </a:lnTo>
                <a:lnTo>
                  <a:pt x="2913" y="619"/>
                </a:lnTo>
                <a:lnTo>
                  <a:pt x="2914" y="619"/>
                </a:lnTo>
                <a:lnTo>
                  <a:pt x="2914" y="619"/>
                </a:lnTo>
                <a:lnTo>
                  <a:pt x="2915" y="619"/>
                </a:lnTo>
                <a:lnTo>
                  <a:pt x="2915" y="618"/>
                </a:lnTo>
                <a:lnTo>
                  <a:pt x="2916" y="617"/>
                </a:lnTo>
                <a:lnTo>
                  <a:pt x="2916" y="617"/>
                </a:lnTo>
                <a:lnTo>
                  <a:pt x="2917" y="616"/>
                </a:lnTo>
                <a:lnTo>
                  <a:pt x="2918" y="616"/>
                </a:lnTo>
                <a:lnTo>
                  <a:pt x="2919" y="615"/>
                </a:lnTo>
                <a:lnTo>
                  <a:pt x="2920" y="615"/>
                </a:lnTo>
                <a:lnTo>
                  <a:pt x="2920" y="615"/>
                </a:lnTo>
                <a:lnTo>
                  <a:pt x="2921" y="615"/>
                </a:lnTo>
                <a:lnTo>
                  <a:pt x="2922" y="615"/>
                </a:lnTo>
                <a:lnTo>
                  <a:pt x="2922" y="614"/>
                </a:lnTo>
                <a:lnTo>
                  <a:pt x="2923" y="614"/>
                </a:lnTo>
                <a:lnTo>
                  <a:pt x="2924" y="614"/>
                </a:lnTo>
                <a:lnTo>
                  <a:pt x="2925" y="614"/>
                </a:lnTo>
                <a:lnTo>
                  <a:pt x="2925" y="614"/>
                </a:lnTo>
                <a:lnTo>
                  <a:pt x="2926" y="614"/>
                </a:lnTo>
                <a:lnTo>
                  <a:pt x="2927" y="613"/>
                </a:lnTo>
                <a:lnTo>
                  <a:pt x="2928" y="613"/>
                </a:lnTo>
                <a:lnTo>
                  <a:pt x="2929" y="612"/>
                </a:lnTo>
                <a:lnTo>
                  <a:pt x="2929" y="612"/>
                </a:lnTo>
                <a:lnTo>
                  <a:pt x="2930" y="612"/>
                </a:lnTo>
                <a:lnTo>
                  <a:pt x="2930" y="612"/>
                </a:lnTo>
                <a:lnTo>
                  <a:pt x="2930" y="611"/>
                </a:lnTo>
                <a:lnTo>
                  <a:pt x="2931" y="611"/>
                </a:lnTo>
                <a:lnTo>
                  <a:pt x="2932" y="611"/>
                </a:lnTo>
                <a:lnTo>
                  <a:pt x="2933" y="611"/>
                </a:lnTo>
                <a:lnTo>
                  <a:pt x="2934" y="611"/>
                </a:lnTo>
                <a:lnTo>
                  <a:pt x="2934" y="610"/>
                </a:lnTo>
                <a:lnTo>
                  <a:pt x="2935" y="610"/>
                </a:lnTo>
                <a:lnTo>
                  <a:pt x="2935" y="610"/>
                </a:lnTo>
                <a:lnTo>
                  <a:pt x="2935" y="609"/>
                </a:lnTo>
                <a:lnTo>
                  <a:pt x="2936" y="609"/>
                </a:lnTo>
                <a:lnTo>
                  <a:pt x="2937" y="609"/>
                </a:lnTo>
                <a:lnTo>
                  <a:pt x="2938" y="608"/>
                </a:lnTo>
                <a:lnTo>
                  <a:pt x="2939" y="607"/>
                </a:lnTo>
                <a:lnTo>
                  <a:pt x="2940" y="607"/>
                </a:lnTo>
                <a:lnTo>
                  <a:pt x="2940" y="606"/>
                </a:lnTo>
                <a:lnTo>
                  <a:pt x="2940" y="606"/>
                </a:lnTo>
                <a:lnTo>
                  <a:pt x="2940" y="605"/>
                </a:lnTo>
                <a:lnTo>
                  <a:pt x="2941" y="605"/>
                </a:lnTo>
                <a:lnTo>
                  <a:pt x="2941" y="604"/>
                </a:lnTo>
                <a:lnTo>
                  <a:pt x="2942" y="604"/>
                </a:lnTo>
                <a:lnTo>
                  <a:pt x="2943" y="604"/>
                </a:lnTo>
                <a:lnTo>
                  <a:pt x="2944" y="604"/>
                </a:lnTo>
                <a:lnTo>
                  <a:pt x="2945" y="603"/>
                </a:lnTo>
                <a:lnTo>
                  <a:pt x="2946" y="603"/>
                </a:lnTo>
                <a:lnTo>
                  <a:pt x="2946" y="602"/>
                </a:lnTo>
                <a:lnTo>
                  <a:pt x="2946" y="602"/>
                </a:lnTo>
                <a:lnTo>
                  <a:pt x="2947" y="602"/>
                </a:lnTo>
                <a:lnTo>
                  <a:pt x="2947" y="601"/>
                </a:lnTo>
                <a:lnTo>
                  <a:pt x="2948" y="601"/>
                </a:lnTo>
                <a:lnTo>
                  <a:pt x="2949" y="600"/>
                </a:lnTo>
                <a:lnTo>
                  <a:pt x="2950" y="599"/>
                </a:lnTo>
                <a:lnTo>
                  <a:pt x="2951" y="599"/>
                </a:lnTo>
                <a:lnTo>
                  <a:pt x="2951" y="599"/>
                </a:lnTo>
                <a:lnTo>
                  <a:pt x="2952" y="599"/>
                </a:lnTo>
                <a:lnTo>
                  <a:pt x="2952" y="598"/>
                </a:lnTo>
                <a:lnTo>
                  <a:pt x="2953" y="598"/>
                </a:lnTo>
                <a:lnTo>
                  <a:pt x="2953" y="597"/>
                </a:lnTo>
                <a:lnTo>
                  <a:pt x="2953" y="597"/>
                </a:lnTo>
                <a:lnTo>
                  <a:pt x="2954" y="597"/>
                </a:lnTo>
                <a:lnTo>
                  <a:pt x="2955" y="596"/>
                </a:lnTo>
                <a:lnTo>
                  <a:pt x="2956" y="595"/>
                </a:lnTo>
                <a:lnTo>
                  <a:pt x="2956" y="595"/>
                </a:lnTo>
                <a:lnTo>
                  <a:pt x="2957" y="594"/>
                </a:lnTo>
                <a:lnTo>
                  <a:pt x="2958" y="593"/>
                </a:lnTo>
                <a:lnTo>
                  <a:pt x="2959" y="593"/>
                </a:lnTo>
                <a:lnTo>
                  <a:pt x="2959" y="593"/>
                </a:lnTo>
                <a:lnTo>
                  <a:pt x="2960" y="593"/>
                </a:lnTo>
                <a:lnTo>
                  <a:pt x="2961" y="593"/>
                </a:lnTo>
                <a:lnTo>
                  <a:pt x="2961" y="593"/>
                </a:lnTo>
                <a:lnTo>
                  <a:pt x="2962" y="593"/>
                </a:lnTo>
                <a:lnTo>
                  <a:pt x="2962" y="592"/>
                </a:lnTo>
                <a:lnTo>
                  <a:pt x="2963" y="592"/>
                </a:lnTo>
                <a:lnTo>
                  <a:pt x="2964" y="592"/>
                </a:lnTo>
                <a:lnTo>
                  <a:pt x="2965" y="592"/>
                </a:lnTo>
                <a:lnTo>
                  <a:pt x="2965" y="591"/>
                </a:lnTo>
                <a:lnTo>
                  <a:pt x="2966" y="591"/>
                </a:lnTo>
                <a:lnTo>
                  <a:pt x="2966" y="591"/>
                </a:lnTo>
                <a:lnTo>
                  <a:pt x="2967" y="590"/>
                </a:lnTo>
                <a:lnTo>
                  <a:pt x="2968" y="590"/>
                </a:lnTo>
                <a:lnTo>
                  <a:pt x="2969" y="590"/>
                </a:lnTo>
                <a:lnTo>
                  <a:pt x="2969" y="589"/>
                </a:lnTo>
                <a:lnTo>
                  <a:pt x="2970" y="589"/>
                </a:lnTo>
                <a:lnTo>
                  <a:pt x="2971" y="589"/>
                </a:lnTo>
                <a:lnTo>
                  <a:pt x="2971" y="588"/>
                </a:lnTo>
                <a:lnTo>
                  <a:pt x="2971" y="588"/>
                </a:lnTo>
                <a:lnTo>
                  <a:pt x="2972" y="588"/>
                </a:lnTo>
                <a:lnTo>
                  <a:pt x="2973" y="588"/>
                </a:lnTo>
                <a:lnTo>
                  <a:pt x="2973" y="589"/>
                </a:lnTo>
                <a:lnTo>
                  <a:pt x="2974" y="589"/>
                </a:lnTo>
                <a:lnTo>
                  <a:pt x="2974" y="590"/>
                </a:lnTo>
                <a:lnTo>
                  <a:pt x="2975" y="590"/>
                </a:lnTo>
                <a:lnTo>
                  <a:pt x="2976" y="590"/>
                </a:lnTo>
                <a:lnTo>
                  <a:pt x="2976" y="591"/>
                </a:lnTo>
                <a:lnTo>
                  <a:pt x="2976" y="591"/>
                </a:lnTo>
                <a:lnTo>
                  <a:pt x="2977" y="592"/>
                </a:lnTo>
                <a:lnTo>
                  <a:pt x="2977" y="593"/>
                </a:lnTo>
                <a:lnTo>
                  <a:pt x="2978" y="592"/>
                </a:lnTo>
                <a:lnTo>
                  <a:pt x="2979" y="592"/>
                </a:lnTo>
                <a:lnTo>
                  <a:pt x="2980" y="591"/>
                </a:lnTo>
                <a:lnTo>
                  <a:pt x="2981" y="591"/>
                </a:lnTo>
                <a:lnTo>
                  <a:pt x="2982" y="590"/>
                </a:lnTo>
                <a:lnTo>
                  <a:pt x="2982" y="590"/>
                </a:lnTo>
                <a:lnTo>
                  <a:pt x="2983" y="589"/>
                </a:lnTo>
                <a:lnTo>
                  <a:pt x="2983" y="589"/>
                </a:lnTo>
                <a:lnTo>
                  <a:pt x="2983" y="588"/>
                </a:lnTo>
                <a:lnTo>
                  <a:pt x="2984" y="588"/>
                </a:lnTo>
                <a:lnTo>
                  <a:pt x="2984" y="588"/>
                </a:lnTo>
                <a:lnTo>
                  <a:pt x="2985" y="588"/>
                </a:lnTo>
                <a:lnTo>
                  <a:pt x="2986" y="588"/>
                </a:lnTo>
                <a:lnTo>
                  <a:pt x="2987" y="588"/>
                </a:lnTo>
                <a:lnTo>
                  <a:pt x="2987" y="587"/>
                </a:lnTo>
                <a:lnTo>
                  <a:pt x="2988" y="587"/>
                </a:lnTo>
                <a:lnTo>
                  <a:pt x="2988" y="586"/>
                </a:lnTo>
                <a:lnTo>
                  <a:pt x="2989" y="586"/>
                </a:lnTo>
                <a:lnTo>
                  <a:pt x="2990" y="585"/>
                </a:lnTo>
                <a:lnTo>
                  <a:pt x="2990" y="585"/>
                </a:lnTo>
                <a:lnTo>
                  <a:pt x="2991" y="585"/>
                </a:lnTo>
                <a:lnTo>
                  <a:pt x="2992" y="585"/>
                </a:lnTo>
                <a:lnTo>
                  <a:pt x="2992" y="585"/>
                </a:lnTo>
                <a:lnTo>
                  <a:pt x="2993" y="585"/>
                </a:lnTo>
                <a:lnTo>
                  <a:pt x="2994" y="585"/>
                </a:lnTo>
                <a:lnTo>
                  <a:pt x="2995" y="585"/>
                </a:lnTo>
                <a:lnTo>
                  <a:pt x="2996" y="585"/>
                </a:lnTo>
                <a:lnTo>
                  <a:pt x="2996" y="584"/>
                </a:lnTo>
                <a:lnTo>
                  <a:pt x="2996" y="584"/>
                </a:lnTo>
                <a:lnTo>
                  <a:pt x="2997" y="584"/>
                </a:lnTo>
                <a:lnTo>
                  <a:pt x="2997" y="583"/>
                </a:lnTo>
                <a:lnTo>
                  <a:pt x="2998" y="583"/>
                </a:lnTo>
                <a:lnTo>
                  <a:pt x="2999" y="583"/>
                </a:lnTo>
                <a:lnTo>
                  <a:pt x="3000" y="583"/>
                </a:lnTo>
                <a:lnTo>
                  <a:pt x="3000" y="584"/>
                </a:lnTo>
                <a:lnTo>
                  <a:pt x="3001" y="584"/>
                </a:lnTo>
                <a:lnTo>
                  <a:pt x="3002" y="585"/>
                </a:lnTo>
                <a:lnTo>
                  <a:pt x="3002" y="586"/>
                </a:lnTo>
                <a:lnTo>
                  <a:pt x="3002" y="586"/>
                </a:lnTo>
                <a:lnTo>
                  <a:pt x="3003" y="586"/>
                </a:lnTo>
                <a:lnTo>
                  <a:pt x="3004" y="587"/>
                </a:lnTo>
                <a:lnTo>
                  <a:pt x="3005" y="587"/>
                </a:lnTo>
                <a:lnTo>
                  <a:pt x="3006" y="587"/>
                </a:lnTo>
                <a:lnTo>
                  <a:pt x="3006" y="588"/>
                </a:lnTo>
                <a:lnTo>
                  <a:pt x="3007" y="588"/>
                </a:lnTo>
                <a:lnTo>
                  <a:pt x="3007" y="588"/>
                </a:lnTo>
                <a:lnTo>
                  <a:pt x="3007" y="588"/>
                </a:lnTo>
                <a:lnTo>
                  <a:pt x="3008" y="588"/>
                </a:lnTo>
                <a:lnTo>
                  <a:pt x="3008" y="588"/>
                </a:lnTo>
                <a:lnTo>
                  <a:pt x="3009" y="589"/>
                </a:lnTo>
                <a:lnTo>
                  <a:pt x="3010" y="589"/>
                </a:lnTo>
                <a:lnTo>
                  <a:pt x="3011" y="590"/>
                </a:lnTo>
                <a:lnTo>
                  <a:pt x="3012" y="590"/>
                </a:lnTo>
                <a:lnTo>
                  <a:pt x="3012" y="590"/>
                </a:lnTo>
                <a:lnTo>
                  <a:pt x="3013" y="591"/>
                </a:lnTo>
                <a:lnTo>
                  <a:pt x="3014" y="591"/>
                </a:lnTo>
                <a:lnTo>
                  <a:pt x="3014" y="591"/>
                </a:lnTo>
                <a:lnTo>
                  <a:pt x="3015" y="592"/>
                </a:lnTo>
                <a:lnTo>
                  <a:pt x="3016" y="592"/>
                </a:lnTo>
                <a:lnTo>
                  <a:pt x="3017" y="592"/>
                </a:lnTo>
                <a:lnTo>
                  <a:pt x="3017" y="593"/>
                </a:lnTo>
                <a:lnTo>
                  <a:pt x="3018" y="593"/>
                </a:lnTo>
                <a:lnTo>
                  <a:pt x="3018" y="593"/>
                </a:lnTo>
                <a:lnTo>
                  <a:pt x="3019" y="593"/>
                </a:lnTo>
                <a:lnTo>
                  <a:pt x="3020" y="593"/>
                </a:lnTo>
                <a:lnTo>
                  <a:pt x="3020" y="593"/>
                </a:lnTo>
                <a:lnTo>
                  <a:pt x="3020" y="593"/>
                </a:lnTo>
                <a:lnTo>
                  <a:pt x="3021" y="593"/>
                </a:lnTo>
                <a:lnTo>
                  <a:pt x="3022" y="593"/>
                </a:lnTo>
                <a:lnTo>
                  <a:pt x="3022" y="593"/>
                </a:lnTo>
                <a:lnTo>
                  <a:pt x="3023" y="593"/>
                </a:lnTo>
                <a:lnTo>
                  <a:pt x="3023" y="593"/>
                </a:lnTo>
                <a:lnTo>
                  <a:pt x="3024" y="593"/>
                </a:lnTo>
                <a:lnTo>
                  <a:pt x="3025" y="593"/>
                </a:lnTo>
                <a:lnTo>
                  <a:pt x="3026" y="592"/>
                </a:lnTo>
                <a:lnTo>
                  <a:pt x="3026" y="592"/>
                </a:lnTo>
                <a:lnTo>
                  <a:pt x="3026" y="591"/>
                </a:lnTo>
                <a:lnTo>
                  <a:pt x="3027" y="591"/>
                </a:lnTo>
                <a:lnTo>
                  <a:pt x="3027" y="590"/>
                </a:lnTo>
                <a:lnTo>
                  <a:pt x="3028" y="589"/>
                </a:lnTo>
                <a:lnTo>
                  <a:pt x="3028" y="588"/>
                </a:lnTo>
                <a:lnTo>
                  <a:pt x="3028" y="588"/>
                </a:lnTo>
                <a:lnTo>
                  <a:pt x="3029" y="588"/>
                </a:lnTo>
                <a:lnTo>
                  <a:pt x="3030" y="588"/>
                </a:lnTo>
                <a:lnTo>
                  <a:pt x="3031" y="587"/>
                </a:lnTo>
                <a:lnTo>
                  <a:pt x="3032" y="586"/>
                </a:lnTo>
                <a:lnTo>
                  <a:pt x="3033" y="585"/>
                </a:lnTo>
                <a:lnTo>
                  <a:pt x="3033" y="585"/>
                </a:lnTo>
                <a:lnTo>
                  <a:pt x="3033" y="584"/>
                </a:lnTo>
                <a:lnTo>
                  <a:pt x="3034" y="583"/>
                </a:lnTo>
                <a:lnTo>
                  <a:pt x="3035" y="583"/>
                </a:lnTo>
                <a:lnTo>
                  <a:pt x="3036" y="583"/>
                </a:lnTo>
                <a:lnTo>
                  <a:pt x="3037" y="582"/>
                </a:lnTo>
                <a:lnTo>
                  <a:pt x="3038" y="582"/>
                </a:lnTo>
                <a:lnTo>
                  <a:pt x="3038" y="581"/>
                </a:lnTo>
                <a:lnTo>
                  <a:pt x="3038" y="581"/>
                </a:lnTo>
                <a:lnTo>
                  <a:pt x="3038" y="580"/>
                </a:lnTo>
                <a:lnTo>
                  <a:pt x="3038" y="580"/>
                </a:lnTo>
                <a:lnTo>
                  <a:pt x="3039" y="580"/>
                </a:lnTo>
                <a:lnTo>
                  <a:pt x="3040" y="579"/>
                </a:lnTo>
                <a:lnTo>
                  <a:pt x="3041" y="578"/>
                </a:lnTo>
                <a:lnTo>
                  <a:pt x="3042" y="578"/>
                </a:lnTo>
                <a:lnTo>
                  <a:pt x="3043" y="578"/>
                </a:lnTo>
                <a:lnTo>
                  <a:pt x="3043" y="577"/>
                </a:lnTo>
                <a:lnTo>
                  <a:pt x="3043" y="577"/>
                </a:lnTo>
                <a:lnTo>
                  <a:pt x="3044" y="576"/>
                </a:lnTo>
                <a:lnTo>
                  <a:pt x="3044" y="575"/>
                </a:lnTo>
                <a:lnTo>
                  <a:pt x="3045" y="574"/>
                </a:lnTo>
                <a:lnTo>
                  <a:pt x="3046" y="574"/>
                </a:lnTo>
                <a:lnTo>
                  <a:pt x="3047" y="573"/>
                </a:lnTo>
                <a:lnTo>
                  <a:pt x="3048" y="573"/>
                </a:lnTo>
                <a:lnTo>
                  <a:pt x="3048" y="573"/>
                </a:lnTo>
                <a:lnTo>
                  <a:pt x="3048" y="573"/>
                </a:lnTo>
                <a:lnTo>
                  <a:pt x="3048" y="572"/>
                </a:lnTo>
                <a:lnTo>
                  <a:pt x="3049" y="572"/>
                </a:lnTo>
                <a:lnTo>
                  <a:pt x="3049" y="571"/>
                </a:lnTo>
                <a:lnTo>
                  <a:pt x="3050" y="571"/>
                </a:lnTo>
                <a:lnTo>
                  <a:pt x="3051" y="570"/>
                </a:lnTo>
                <a:lnTo>
                  <a:pt x="3051" y="570"/>
                </a:lnTo>
                <a:lnTo>
                  <a:pt x="3052" y="570"/>
                </a:lnTo>
                <a:lnTo>
                  <a:pt x="3053" y="569"/>
                </a:lnTo>
                <a:lnTo>
                  <a:pt x="3054" y="569"/>
                </a:lnTo>
                <a:lnTo>
                  <a:pt x="3054" y="568"/>
                </a:lnTo>
                <a:lnTo>
                  <a:pt x="3055" y="568"/>
                </a:lnTo>
                <a:lnTo>
                  <a:pt x="3056" y="568"/>
                </a:lnTo>
                <a:lnTo>
                  <a:pt x="3056" y="568"/>
                </a:lnTo>
                <a:lnTo>
                  <a:pt x="3057" y="568"/>
                </a:lnTo>
                <a:lnTo>
                  <a:pt x="3057" y="568"/>
                </a:lnTo>
                <a:lnTo>
                  <a:pt x="3058" y="567"/>
                </a:lnTo>
                <a:lnTo>
                  <a:pt x="3059" y="567"/>
                </a:lnTo>
                <a:lnTo>
                  <a:pt x="3059" y="567"/>
                </a:lnTo>
                <a:lnTo>
                  <a:pt x="3059" y="566"/>
                </a:lnTo>
                <a:lnTo>
                  <a:pt x="3060" y="566"/>
                </a:lnTo>
                <a:lnTo>
                  <a:pt x="3061" y="566"/>
                </a:lnTo>
                <a:lnTo>
                  <a:pt x="3062" y="566"/>
                </a:lnTo>
                <a:lnTo>
                  <a:pt x="3063" y="565"/>
                </a:lnTo>
                <a:lnTo>
                  <a:pt x="3063" y="565"/>
                </a:lnTo>
                <a:lnTo>
                  <a:pt x="3064" y="565"/>
                </a:lnTo>
                <a:lnTo>
                  <a:pt x="3064" y="564"/>
                </a:lnTo>
                <a:lnTo>
                  <a:pt x="3065" y="564"/>
                </a:lnTo>
                <a:lnTo>
                  <a:pt x="3066" y="564"/>
                </a:lnTo>
                <a:lnTo>
                  <a:pt x="3067" y="563"/>
                </a:lnTo>
                <a:lnTo>
                  <a:pt x="3068" y="563"/>
                </a:lnTo>
                <a:lnTo>
                  <a:pt x="3069" y="563"/>
                </a:lnTo>
                <a:lnTo>
                  <a:pt x="3069" y="563"/>
                </a:lnTo>
                <a:lnTo>
                  <a:pt x="3069" y="563"/>
                </a:lnTo>
                <a:lnTo>
                  <a:pt x="3069" y="562"/>
                </a:lnTo>
                <a:lnTo>
                  <a:pt x="3070" y="562"/>
                </a:lnTo>
                <a:lnTo>
                  <a:pt x="3071" y="562"/>
                </a:lnTo>
                <a:lnTo>
                  <a:pt x="3072" y="562"/>
                </a:lnTo>
                <a:lnTo>
                  <a:pt x="3073" y="561"/>
                </a:lnTo>
                <a:lnTo>
                  <a:pt x="3074" y="561"/>
                </a:lnTo>
                <a:lnTo>
                  <a:pt x="3074" y="561"/>
                </a:lnTo>
                <a:lnTo>
                  <a:pt x="3075" y="561"/>
                </a:lnTo>
                <a:lnTo>
                  <a:pt x="3075" y="560"/>
                </a:lnTo>
                <a:lnTo>
                  <a:pt x="3076" y="559"/>
                </a:lnTo>
                <a:lnTo>
                  <a:pt x="3077" y="558"/>
                </a:lnTo>
                <a:lnTo>
                  <a:pt x="3078" y="558"/>
                </a:lnTo>
                <a:lnTo>
                  <a:pt x="3079" y="557"/>
                </a:lnTo>
                <a:lnTo>
                  <a:pt x="3079" y="557"/>
                </a:lnTo>
                <a:lnTo>
                  <a:pt x="3080" y="557"/>
                </a:lnTo>
                <a:lnTo>
                  <a:pt x="3080" y="556"/>
                </a:lnTo>
                <a:lnTo>
                  <a:pt x="3081" y="556"/>
                </a:lnTo>
                <a:lnTo>
                  <a:pt x="3081" y="556"/>
                </a:lnTo>
                <a:lnTo>
                  <a:pt x="3082" y="555"/>
                </a:lnTo>
                <a:lnTo>
                  <a:pt x="3083" y="554"/>
                </a:lnTo>
                <a:lnTo>
                  <a:pt x="3084" y="554"/>
                </a:lnTo>
                <a:lnTo>
                  <a:pt x="3084" y="553"/>
                </a:lnTo>
                <a:lnTo>
                  <a:pt x="3084" y="552"/>
                </a:lnTo>
                <a:lnTo>
                  <a:pt x="3085" y="552"/>
                </a:lnTo>
                <a:lnTo>
                  <a:pt x="3086" y="552"/>
                </a:lnTo>
                <a:lnTo>
                  <a:pt x="3087" y="552"/>
                </a:lnTo>
                <a:lnTo>
                  <a:pt x="3087" y="551"/>
                </a:lnTo>
                <a:lnTo>
                  <a:pt x="3088" y="551"/>
                </a:lnTo>
                <a:lnTo>
                  <a:pt x="3089" y="550"/>
                </a:lnTo>
                <a:lnTo>
                  <a:pt x="3090" y="550"/>
                </a:lnTo>
                <a:lnTo>
                  <a:pt x="3090" y="550"/>
                </a:lnTo>
                <a:lnTo>
                  <a:pt x="3091" y="551"/>
                </a:lnTo>
                <a:lnTo>
                  <a:pt x="3092" y="551"/>
                </a:lnTo>
                <a:lnTo>
                  <a:pt x="3092" y="552"/>
                </a:lnTo>
                <a:lnTo>
                  <a:pt x="3093" y="552"/>
                </a:lnTo>
                <a:lnTo>
                  <a:pt x="3094" y="552"/>
                </a:lnTo>
                <a:lnTo>
                  <a:pt x="3094" y="552"/>
                </a:lnTo>
                <a:lnTo>
                  <a:pt x="3095" y="552"/>
                </a:lnTo>
                <a:lnTo>
                  <a:pt x="3095" y="552"/>
                </a:lnTo>
                <a:lnTo>
                  <a:pt x="3096" y="552"/>
                </a:lnTo>
                <a:lnTo>
                  <a:pt x="3097" y="553"/>
                </a:lnTo>
                <a:lnTo>
                  <a:pt x="3098" y="553"/>
                </a:lnTo>
                <a:lnTo>
                  <a:pt x="3099" y="553"/>
                </a:lnTo>
                <a:lnTo>
                  <a:pt x="3100" y="554"/>
                </a:lnTo>
                <a:lnTo>
                  <a:pt x="3100" y="553"/>
                </a:lnTo>
                <a:lnTo>
                  <a:pt x="3100" y="553"/>
                </a:lnTo>
                <a:lnTo>
                  <a:pt x="3100" y="553"/>
                </a:lnTo>
                <a:lnTo>
                  <a:pt x="3101" y="554"/>
                </a:lnTo>
                <a:lnTo>
                  <a:pt x="3102" y="554"/>
                </a:lnTo>
                <a:lnTo>
                  <a:pt x="3103" y="554"/>
                </a:lnTo>
                <a:lnTo>
                  <a:pt x="3104" y="554"/>
                </a:lnTo>
                <a:lnTo>
                  <a:pt x="3105" y="554"/>
                </a:lnTo>
                <a:lnTo>
                  <a:pt x="3105" y="554"/>
                </a:lnTo>
                <a:lnTo>
                  <a:pt x="3105" y="554"/>
                </a:lnTo>
                <a:lnTo>
                  <a:pt x="3106" y="554"/>
                </a:lnTo>
                <a:lnTo>
                  <a:pt x="3106" y="553"/>
                </a:lnTo>
                <a:lnTo>
                  <a:pt x="3107" y="553"/>
                </a:lnTo>
                <a:lnTo>
                  <a:pt x="3108" y="552"/>
                </a:lnTo>
                <a:lnTo>
                  <a:pt x="3109" y="552"/>
                </a:lnTo>
                <a:lnTo>
                  <a:pt x="3110" y="552"/>
                </a:lnTo>
                <a:lnTo>
                  <a:pt x="3110" y="552"/>
                </a:lnTo>
                <a:lnTo>
                  <a:pt x="3111" y="552"/>
                </a:lnTo>
                <a:lnTo>
                  <a:pt x="3112" y="552"/>
                </a:lnTo>
                <a:lnTo>
                  <a:pt x="3112" y="552"/>
                </a:lnTo>
                <a:lnTo>
                  <a:pt x="3112" y="552"/>
                </a:lnTo>
                <a:lnTo>
                  <a:pt x="3113" y="552"/>
                </a:lnTo>
                <a:lnTo>
                  <a:pt x="3113" y="551"/>
                </a:lnTo>
                <a:lnTo>
                  <a:pt x="3114" y="551"/>
                </a:lnTo>
                <a:lnTo>
                  <a:pt x="3115" y="550"/>
                </a:lnTo>
                <a:lnTo>
                  <a:pt x="3115" y="550"/>
                </a:lnTo>
                <a:lnTo>
                  <a:pt x="3116" y="549"/>
                </a:lnTo>
                <a:lnTo>
                  <a:pt x="3117" y="548"/>
                </a:lnTo>
                <a:lnTo>
                  <a:pt x="3118" y="547"/>
                </a:lnTo>
                <a:lnTo>
                  <a:pt x="3118" y="547"/>
                </a:lnTo>
                <a:lnTo>
                  <a:pt x="3118" y="547"/>
                </a:lnTo>
                <a:lnTo>
                  <a:pt x="3119" y="547"/>
                </a:lnTo>
                <a:lnTo>
                  <a:pt x="3120" y="547"/>
                </a:lnTo>
                <a:lnTo>
                  <a:pt x="3121" y="546"/>
                </a:lnTo>
                <a:lnTo>
                  <a:pt x="3121" y="545"/>
                </a:lnTo>
                <a:lnTo>
                  <a:pt x="3122" y="545"/>
                </a:lnTo>
                <a:lnTo>
                  <a:pt x="3123" y="545"/>
                </a:lnTo>
                <a:lnTo>
                  <a:pt x="3123" y="544"/>
                </a:lnTo>
                <a:lnTo>
                  <a:pt x="3124" y="544"/>
                </a:lnTo>
                <a:lnTo>
                  <a:pt x="3124" y="544"/>
                </a:lnTo>
                <a:lnTo>
                  <a:pt x="3124" y="543"/>
                </a:lnTo>
                <a:lnTo>
                  <a:pt x="3125" y="543"/>
                </a:lnTo>
                <a:lnTo>
                  <a:pt x="3126" y="543"/>
                </a:lnTo>
                <a:lnTo>
                  <a:pt x="3126" y="542"/>
                </a:lnTo>
                <a:lnTo>
                  <a:pt x="3127" y="542"/>
                </a:lnTo>
                <a:lnTo>
                  <a:pt x="3128" y="542"/>
                </a:lnTo>
                <a:lnTo>
                  <a:pt x="3129" y="542"/>
                </a:lnTo>
                <a:lnTo>
                  <a:pt x="3130" y="542"/>
                </a:lnTo>
                <a:lnTo>
                  <a:pt x="3131" y="542"/>
                </a:lnTo>
                <a:lnTo>
                  <a:pt x="3131" y="542"/>
                </a:lnTo>
                <a:lnTo>
                  <a:pt x="3131" y="542"/>
                </a:lnTo>
                <a:lnTo>
                  <a:pt x="3132" y="542"/>
                </a:lnTo>
                <a:lnTo>
                  <a:pt x="3133" y="542"/>
                </a:lnTo>
                <a:lnTo>
                  <a:pt x="3134" y="542"/>
                </a:lnTo>
                <a:lnTo>
                  <a:pt x="3135" y="542"/>
                </a:lnTo>
                <a:lnTo>
                  <a:pt x="3136" y="542"/>
                </a:lnTo>
                <a:lnTo>
                  <a:pt x="3136" y="543"/>
                </a:lnTo>
                <a:lnTo>
                  <a:pt x="3136" y="543"/>
                </a:lnTo>
                <a:lnTo>
                  <a:pt x="3137" y="543"/>
                </a:lnTo>
                <a:lnTo>
                  <a:pt x="3138" y="544"/>
                </a:lnTo>
                <a:lnTo>
                  <a:pt x="3139" y="544"/>
                </a:lnTo>
                <a:lnTo>
                  <a:pt x="3140" y="544"/>
                </a:lnTo>
                <a:lnTo>
                  <a:pt x="3141" y="545"/>
                </a:lnTo>
                <a:lnTo>
                  <a:pt x="3141" y="545"/>
                </a:lnTo>
                <a:lnTo>
                  <a:pt x="3142" y="545"/>
                </a:lnTo>
                <a:lnTo>
                  <a:pt x="3142" y="545"/>
                </a:lnTo>
                <a:lnTo>
                  <a:pt x="3143" y="546"/>
                </a:lnTo>
                <a:lnTo>
                  <a:pt x="3144" y="546"/>
                </a:lnTo>
                <a:lnTo>
                  <a:pt x="3145" y="545"/>
                </a:lnTo>
                <a:lnTo>
                  <a:pt x="3146" y="545"/>
                </a:lnTo>
                <a:lnTo>
                  <a:pt x="3146" y="545"/>
                </a:lnTo>
                <a:lnTo>
                  <a:pt x="3147" y="544"/>
                </a:lnTo>
                <a:lnTo>
                  <a:pt x="3148" y="544"/>
                </a:lnTo>
                <a:lnTo>
                  <a:pt x="3148" y="544"/>
                </a:lnTo>
                <a:lnTo>
                  <a:pt x="3149" y="543"/>
                </a:lnTo>
                <a:lnTo>
                  <a:pt x="3150" y="543"/>
                </a:lnTo>
                <a:lnTo>
                  <a:pt x="3150" y="542"/>
                </a:lnTo>
                <a:lnTo>
                  <a:pt x="3151" y="542"/>
                </a:lnTo>
                <a:lnTo>
                  <a:pt x="3151" y="542"/>
                </a:lnTo>
                <a:lnTo>
                  <a:pt x="3152" y="542"/>
                </a:lnTo>
                <a:lnTo>
                  <a:pt x="3153" y="542"/>
                </a:lnTo>
                <a:lnTo>
                  <a:pt x="3154" y="542"/>
                </a:lnTo>
                <a:lnTo>
                  <a:pt x="3155" y="541"/>
                </a:lnTo>
                <a:lnTo>
                  <a:pt x="3155" y="541"/>
                </a:lnTo>
                <a:lnTo>
                  <a:pt x="3156" y="540"/>
                </a:lnTo>
                <a:lnTo>
                  <a:pt x="3157" y="540"/>
                </a:lnTo>
                <a:lnTo>
                  <a:pt x="3157" y="540"/>
                </a:lnTo>
                <a:lnTo>
                  <a:pt x="3158" y="539"/>
                </a:lnTo>
                <a:lnTo>
                  <a:pt x="3159" y="539"/>
                </a:lnTo>
                <a:lnTo>
                  <a:pt x="3160" y="539"/>
                </a:lnTo>
                <a:lnTo>
                  <a:pt x="3161" y="538"/>
                </a:lnTo>
                <a:lnTo>
                  <a:pt x="3161" y="537"/>
                </a:lnTo>
                <a:lnTo>
                  <a:pt x="3162" y="537"/>
                </a:lnTo>
                <a:lnTo>
                  <a:pt x="3162" y="537"/>
                </a:lnTo>
                <a:lnTo>
                  <a:pt x="3163" y="537"/>
                </a:lnTo>
                <a:lnTo>
                  <a:pt x="3164" y="537"/>
                </a:lnTo>
                <a:lnTo>
                  <a:pt x="3165" y="537"/>
                </a:lnTo>
                <a:lnTo>
                  <a:pt x="3166" y="536"/>
                </a:lnTo>
                <a:lnTo>
                  <a:pt x="3167" y="536"/>
                </a:lnTo>
                <a:lnTo>
                  <a:pt x="3167" y="535"/>
                </a:lnTo>
                <a:lnTo>
                  <a:pt x="3167" y="535"/>
                </a:lnTo>
                <a:lnTo>
                  <a:pt x="3167" y="535"/>
                </a:lnTo>
                <a:lnTo>
                  <a:pt x="3168" y="535"/>
                </a:lnTo>
                <a:lnTo>
                  <a:pt x="3169" y="534"/>
                </a:lnTo>
                <a:lnTo>
                  <a:pt x="3170" y="534"/>
                </a:lnTo>
                <a:lnTo>
                  <a:pt x="3171" y="533"/>
                </a:lnTo>
                <a:lnTo>
                  <a:pt x="3172" y="533"/>
                </a:lnTo>
                <a:lnTo>
                  <a:pt x="3172" y="533"/>
                </a:lnTo>
                <a:lnTo>
                  <a:pt x="3173" y="533"/>
                </a:lnTo>
                <a:lnTo>
                  <a:pt x="3173" y="533"/>
                </a:lnTo>
                <a:lnTo>
                  <a:pt x="3174" y="532"/>
                </a:lnTo>
                <a:lnTo>
                  <a:pt x="3175" y="532"/>
                </a:lnTo>
                <a:lnTo>
                  <a:pt x="3176" y="532"/>
                </a:lnTo>
                <a:lnTo>
                  <a:pt x="3177" y="532"/>
                </a:lnTo>
                <a:lnTo>
                  <a:pt x="3177" y="532"/>
                </a:lnTo>
                <a:lnTo>
                  <a:pt x="3178" y="532"/>
                </a:lnTo>
                <a:lnTo>
                  <a:pt x="3179" y="531"/>
                </a:lnTo>
                <a:lnTo>
                  <a:pt x="3179" y="530"/>
                </a:lnTo>
                <a:lnTo>
                  <a:pt x="3180" y="530"/>
                </a:lnTo>
                <a:lnTo>
                  <a:pt x="3181" y="530"/>
                </a:lnTo>
                <a:lnTo>
                  <a:pt x="3182" y="530"/>
                </a:lnTo>
                <a:lnTo>
                  <a:pt x="3182" y="530"/>
                </a:lnTo>
                <a:lnTo>
                  <a:pt x="3183" y="531"/>
                </a:lnTo>
                <a:lnTo>
                  <a:pt x="3184" y="532"/>
                </a:lnTo>
                <a:lnTo>
                  <a:pt x="3185" y="532"/>
                </a:lnTo>
                <a:lnTo>
                  <a:pt x="3185" y="532"/>
                </a:lnTo>
                <a:lnTo>
                  <a:pt x="3186" y="533"/>
                </a:lnTo>
                <a:lnTo>
                  <a:pt x="3187" y="533"/>
                </a:lnTo>
                <a:lnTo>
                  <a:pt x="3187" y="533"/>
                </a:lnTo>
                <a:lnTo>
                  <a:pt x="3188" y="533"/>
                </a:lnTo>
                <a:lnTo>
                  <a:pt x="3188" y="534"/>
                </a:lnTo>
                <a:lnTo>
                  <a:pt x="3189" y="534"/>
                </a:lnTo>
                <a:lnTo>
                  <a:pt x="3190" y="535"/>
                </a:lnTo>
                <a:lnTo>
                  <a:pt x="3191" y="535"/>
                </a:lnTo>
                <a:lnTo>
                  <a:pt x="3192" y="536"/>
                </a:lnTo>
                <a:lnTo>
                  <a:pt x="3192" y="537"/>
                </a:lnTo>
                <a:lnTo>
                  <a:pt x="3193" y="537"/>
                </a:lnTo>
                <a:lnTo>
                  <a:pt x="3193" y="537"/>
                </a:lnTo>
                <a:lnTo>
                  <a:pt x="3194" y="537"/>
                </a:lnTo>
                <a:lnTo>
                  <a:pt x="3195" y="538"/>
                </a:lnTo>
                <a:lnTo>
                  <a:pt x="3196" y="538"/>
                </a:lnTo>
                <a:lnTo>
                  <a:pt x="3197" y="539"/>
                </a:lnTo>
                <a:lnTo>
                  <a:pt x="3198" y="539"/>
                </a:lnTo>
                <a:lnTo>
                  <a:pt x="3198" y="539"/>
                </a:lnTo>
                <a:lnTo>
                  <a:pt x="3198" y="540"/>
                </a:lnTo>
                <a:lnTo>
                  <a:pt x="3198" y="540"/>
                </a:lnTo>
                <a:lnTo>
                  <a:pt x="3199" y="540"/>
                </a:lnTo>
                <a:lnTo>
                  <a:pt x="3200" y="540"/>
                </a:lnTo>
                <a:lnTo>
                  <a:pt x="3201" y="540"/>
                </a:lnTo>
                <a:lnTo>
                  <a:pt x="3201" y="541"/>
                </a:lnTo>
                <a:lnTo>
                  <a:pt x="3202" y="541"/>
                </a:lnTo>
                <a:lnTo>
                  <a:pt x="3203" y="541"/>
                </a:lnTo>
                <a:lnTo>
                  <a:pt x="3203" y="542"/>
                </a:lnTo>
                <a:lnTo>
                  <a:pt x="3203" y="542"/>
                </a:lnTo>
                <a:lnTo>
                  <a:pt x="3204" y="542"/>
                </a:lnTo>
                <a:lnTo>
                  <a:pt x="3205" y="542"/>
                </a:lnTo>
                <a:lnTo>
                  <a:pt x="3206" y="542"/>
                </a:lnTo>
                <a:lnTo>
                  <a:pt x="3207" y="542"/>
                </a:lnTo>
                <a:lnTo>
                  <a:pt x="3208" y="542"/>
                </a:lnTo>
                <a:lnTo>
                  <a:pt x="3208" y="542"/>
                </a:lnTo>
                <a:lnTo>
                  <a:pt x="3208" y="543"/>
                </a:lnTo>
                <a:lnTo>
                  <a:pt x="3209" y="543"/>
                </a:lnTo>
                <a:lnTo>
                  <a:pt x="3209" y="543"/>
                </a:lnTo>
                <a:lnTo>
                  <a:pt x="3209" y="544"/>
                </a:lnTo>
                <a:lnTo>
                  <a:pt x="3210" y="544"/>
                </a:lnTo>
                <a:lnTo>
                  <a:pt x="3211" y="544"/>
                </a:lnTo>
                <a:lnTo>
                  <a:pt x="3212" y="544"/>
                </a:lnTo>
                <a:lnTo>
                  <a:pt x="3213" y="545"/>
                </a:lnTo>
                <a:lnTo>
                  <a:pt x="3213" y="545"/>
                </a:lnTo>
                <a:lnTo>
                  <a:pt x="3214" y="546"/>
                </a:lnTo>
                <a:lnTo>
                  <a:pt x="3215" y="547"/>
                </a:lnTo>
                <a:lnTo>
                  <a:pt x="3216" y="547"/>
                </a:lnTo>
                <a:lnTo>
                  <a:pt x="3216" y="547"/>
                </a:lnTo>
                <a:lnTo>
                  <a:pt x="3216" y="547"/>
                </a:lnTo>
                <a:lnTo>
                  <a:pt x="3217" y="547"/>
                </a:lnTo>
                <a:lnTo>
                  <a:pt x="3218" y="548"/>
                </a:lnTo>
                <a:lnTo>
                  <a:pt x="3218" y="548"/>
                </a:lnTo>
                <a:lnTo>
                  <a:pt x="3219" y="548"/>
                </a:lnTo>
                <a:lnTo>
                  <a:pt x="3219" y="547"/>
                </a:lnTo>
                <a:lnTo>
                  <a:pt x="3220" y="547"/>
                </a:lnTo>
                <a:lnTo>
                  <a:pt x="3221" y="547"/>
                </a:lnTo>
                <a:lnTo>
                  <a:pt x="3221" y="547"/>
                </a:lnTo>
                <a:lnTo>
                  <a:pt x="3222" y="547"/>
                </a:lnTo>
                <a:lnTo>
                  <a:pt x="3222" y="547"/>
                </a:lnTo>
                <a:lnTo>
                  <a:pt x="3223" y="546"/>
                </a:lnTo>
                <a:lnTo>
                  <a:pt x="3223" y="545"/>
                </a:lnTo>
                <a:lnTo>
                  <a:pt x="3224" y="545"/>
                </a:lnTo>
                <a:lnTo>
                  <a:pt x="3225" y="544"/>
                </a:lnTo>
                <a:lnTo>
                  <a:pt x="3226" y="543"/>
                </a:lnTo>
                <a:lnTo>
                  <a:pt x="3227" y="542"/>
                </a:lnTo>
                <a:lnTo>
                  <a:pt x="3228" y="542"/>
                </a:lnTo>
                <a:lnTo>
                  <a:pt x="3228" y="542"/>
                </a:lnTo>
                <a:lnTo>
                  <a:pt x="3228" y="542"/>
                </a:lnTo>
                <a:lnTo>
                  <a:pt x="3229" y="542"/>
                </a:lnTo>
                <a:lnTo>
                  <a:pt x="3229" y="542"/>
                </a:lnTo>
                <a:lnTo>
                  <a:pt x="3230" y="542"/>
                </a:lnTo>
                <a:lnTo>
                  <a:pt x="3230" y="541"/>
                </a:lnTo>
                <a:lnTo>
                  <a:pt x="3231" y="541"/>
                </a:lnTo>
                <a:lnTo>
                  <a:pt x="3232" y="541"/>
                </a:lnTo>
                <a:lnTo>
                  <a:pt x="3233" y="540"/>
                </a:lnTo>
                <a:lnTo>
                  <a:pt x="3234" y="540"/>
                </a:lnTo>
                <a:lnTo>
                  <a:pt x="3234" y="540"/>
                </a:lnTo>
                <a:lnTo>
                  <a:pt x="3234" y="540"/>
                </a:lnTo>
                <a:lnTo>
                  <a:pt x="3235" y="539"/>
                </a:lnTo>
                <a:lnTo>
                  <a:pt x="3236" y="539"/>
                </a:lnTo>
                <a:lnTo>
                  <a:pt x="3237" y="539"/>
                </a:lnTo>
                <a:lnTo>
                  <a:pt x="3237" y="538"/>
                </a:lnTo>
                <a:lnTo>
                  <a:pt x="3238" y="538"/>
                </a:lnTo>
                <a:lnTo>
                  <a:pt x="3239" y="537"/>
                </a:lnTo>
                <a:lnTo>
                  <a:pt x="3239" y="537"/>
                </a:lnTo>
                <a:lnTo>
                  <a:pt x="3240" y="537"/>
                </a:lnTo>
                <a:lnTo>
                  <a:pt x="3240" y="537"/>
                </a:lnTo>
                <a:lnTo>
                  <a:pt x="3240" y="537"/>
                </a:lnTo>
                <a:lnTo>
                  <a:pt x="3241" y="537"/>
                </a:lnTo>
                <a:lnTo>
                  <a:pt x="3242" y="537"/>
                </a:lnTo>
                <a:lnTo>
                  <a:pt x="3242" y="536"/>
                </a:lnTo>
                <a:lnTo>
                  <a:pt x="3243" y="536"/>
                </a:lnTo>
                <a:lnTo>
                  <a:pt x="3244" y="536"/>
                </a:lnTo>
                <a:lnTo>
                  <a:pt x="3244" y="535"/>
                </a:lnTo>
                <a:lnTo>
                  <a:pt x="3245" y="535"/>
                </a:lnTo>
                <a:lnTo>
                  <a:pt x="3246" y="534"/>
                </a:lnTo>
                <a:lnTo>
                  <a:pt x="3246" y="534"/>
                </a:lnTo>
                <a:lnTo>
                  <a:pt x="3247" y="534"/>
                </a:lnTo>
                <a:lnTo>
                  <a:pt x="3247" y="533"/>
                </a:lnTo>
                <a:lnTo>
                  <a:pt x="3248" y="533"/>
                </a:lnTo>
                <a:lnTo>
                  <a:pt x="3249" y="533"/>
                </a:lnTo>
                <a:lnTo>
                  <a:pt x="3249" y="533"/>
                </a:lnTo>
                <a:lnTo>
                  <a:pt x="3250" y="533"/>
                </a:lnTo>
                <a:lnTo>
                  <a:pt x="3250" y="532"/>
                </a:lnTo>
                <a:lnTo>
                  <a:pt x="3251" y="532"/>
                </a:lnTo>
                <a:lnTo>
                  <a:pt x="3252" y="532"/>
                </a:lnTo>
                <a:lnTo>
                  <a:pt x="3253" y="532"/>
                </a:lnTo>
                <a:lnTo>
                  <a:pt x="3253" y="532"/>
                </a:lnTo>
                <a:lnTo>
                  <a:pt x="3253" y="532"/>
                </a:lnTo>
                <a:lnTo>
                  <a:pt x="3254" y="532"/>
                </a:lnTo>
                <a:lnTo>
                  <a:pt x="3254" y="531"/>
                </a:lnTo>
                <a:lnTo>
                  <a:pt x="3255" y="531"/>
                </a:lnTo>
                <a:lnTo>
                  <a:pt x="3256" y="530"/>
                </a:lnTo>
                <a:lnTo>
                  <a:pt x="3257" y="529"/>
                </a:lnTo>
                <a:lnTo>
                  <a:pt x="3258" y="529"/>
                </a:lnTo>
                <a:lnTo>
                  <a:pt x="3259" y="528"/>
                </a:lnTo>
                <a:lnTo>
                  <a:pt x="3259" y="527"/>
                </a:lnTo>
                <a:lnTo>
                  <a:pt x="3259" y="527"/>
                </a:lnTo>
                <a:lnTo>
                  <a:pt x="3260" y="526"/>
                </a:lnTo>
                <a:lnTo>
                  <a:pt x="3261" y="525"/>
                </a:lnTo>
                <a:lnTo>
                  <a:pt x="3262" y="525"/>
                </a:lnTo>
                <a:lnTo>
                  <a:pt x="3263" y="524"/>
                </a:lnTo>
                <a:lnTo>
                  <a:pt x="3264" y="524"/>
                </a:lnTo>
                <a:lnTo>
                  <a:pt x="3264" y="523"/>
                </a:lnTo>
                <a:lnTo>
                  <a:pt x="3265" y="523"/>
                </a:lnTo>
                <a:lnTo>
                  <a:pt x="3265" y="522"/>
                </a:lnTo>
                <a:lnTo>
                  <a:pt x="3265" y="521"/>
                </a:lnTo>
                <a:lnTo>
                  <a:pt x="3266" y="521"/>
                </a:lnTo>
                <a:lnTo>
                  <a:pt x="3267" y="520"/>
                </a:lnTo>
                <a:lnTo>
                  <a:pt x="3268" y="520"/>
                </a:lnTo>
                <a:lnTo>
                  <a:pt x="3269" y="520"/>
                </a:lnTo>
                <a:lnTo>
                  <a:pt x="3270" y="520"/>
                </a:lnTo>
                <a:lnTo>
                  <a:pt x="3270" y="519"/>
                </a:lnTo>
                <a:lnTo>
                  <a:pt x="3270" y="519"/>
                </a:lnTo>
                <a:lnTo>
                  <a:pt x="3271" y="518"/>
                </a:lnTo>
                <a:lnTo>
                  <a:pt x="3272" y="518"/>
                </a:lnTo>
                <a:lnTo>
                  <a:pt x="3273" y="518"/>
                </a:lnTo>
                <a:lnTo>
                  <a:pt x="3273" y="517"/>
                </a:lnTo>
                <a:lnTo>
                  <a:pt x="3274" y="517"/>
                </a:lnTo>
                <a:lnTo>
                  <a:pt x="3275" y="517"/>
                </a:lnTo>
                <a:lnTo>
                  <a:pt x="3275" y="516"/>
                </a:lnTo>
                <a:lnTo>
                  <a:pt x="3276" y="516"/>
                </a:lnTo>
                <a:lnTo>
                  <a:pt x="3277" y="516"/>
                </a:lnTo>
                <a:lnTo>
                  <a:pt x="3277" y="516"/>
                </a:lnTo>
                <a:lnTo>
                  <a:pt x="3277" y="516"/>
                </a:lnTo>
                <a:lnTo>
                  <a:pt x="3277" y="515"/>
                </a:lnTo>
                <a:lnTo>
                  <a:pt x="3278" y="515"/>
                </a:lnTo>
                <a:lnTo>
                  <a:pt x="3278" y="514"/>
                </a:lnTo>
                <a:lnTo>
                  <a:pt x="3279" y="513"/>
                </a:lnTo>
                <a:lnTo>
                  <a:pt x="3280" y="512"/>
                </a:lnTo>
                <a:lnTo>
                  <a:pt x="3280" y="511"/>
                </a:lnTo>
                <a:lnTo>
                  <a:pt x="3281" y="511"/>
                </a:lnTo>
                <a:lnTo>
                  <a:pt x="3282" y="510"/>
                </a:lnTo>
                <a:lnTo>
                  <a:pt x="3283" y="509"/>
                </a:lnTo>
                <a:lnTo>
                  <a:pt x="3283" y="509"/>
                </a:lnTo>
                <a:lnTo>
                  <a:pt x="3283" y="508"/>
                </a:lnTo>
                <a:lnTo>
                  <a:pt x="3284" y="508"/>
                </a:lnTo>
                <a:lnTo>
                  <a:pt x="3284" y="507"/>
                </a:lnTo>
                <a:lnTo>
                  <a:pt x="3285" y="507"/>
                </a:lnTo>
                <a:lnTo>
                  <a:pt x="3285" y="506"/>
                </a:lnTo>
                <a:lnTo>
                  <a:pt x="3285" y="506"/>
                </a:lnTo>
                <a:lnTo>
                  <a:pt x="3286" y="506"/>
                </a:lnTo>
                <a:lnTo>
                  <a:pt x="3287" y="506"/>
                </a:lnTo>
                <a:lnTo>
                  <a:pt x="3287" y="506"/>
                </a:lnTo>
                <a:lnTo>
                  <a:pt x="3288" y="506"/>
                </a:lnTo>
                <a:lnTo>
                  <a:pt x="3288" y="505"/>
                </a:lnTo>
                <a:lnTo>
                  <a:pt x="3289" y="505"/>
                </a:lnTo>
                <a:lnTo>
                  <a:pt x="3289" y="504"/>
                </a:lnTo>
                <a:lnTo>
                  <a:pt x="3290" y="503"/>
                </a:lnTo>
                <a:lnTo>
                  <a:pt x="3290" y="502"/>
                </a:lnTo>
                <a:lnTo>
                  <a:pt x="3291" y="501"/>
                </a:lnTo>
                <a:lnTo>
                  <a:pt x="3292" y="501"/>
                </a:lnTo>
                <a:lnTo>
                  <a:pt x="3293" y="500"/>
                </a:lnTo>
                <a:lnTo>
                  <a:pt x="3294" y="499"/>
                </a:lnTo>
                <a:lnTo>
                  <a:pt x="3295" y="499"/>
                </a:lnTo>
                <a:lnTo>
                  <a:pt x="3295" y="498"/>
                </a:lnTo>
                <a:lnTo>
                  <a:pt x="3295" y="498"/>
                </a:lnTo>
                <a:lnTo>
                  <a:pt x="3296" y="497"/>
                </a:lnTo>
                <a:lnTo>
                  <a:pt x="3296" y="496"/>
                </a:lnTo>
                <a:lnTo>
                  <a:pt x="3297" y="496"/>
                </a:lnTo>
                <a:lnTo>
                  <a:pt x="3298" y="496"/>
                </a:lnTo>
                <a:lnTo>
                  <a:pt x="3299" y="494"/>
                </a:lnTo>
                <a:lnTo>
                  <a:pt x="3300" y="493"/>
                </a:lnTo>
                <a:lnTo>
                  <a:pt x="3301" y="492"/>
                </a:lnTo>
                <a:lnTo>
                  <a:pt x="3301" y="491"/>
                </a:lnTo>
                <a:lnTo>
                  <a:pt x="3301" y="490"/>
                </a:lnTo>
                <a:lnTo>
                  <a:pt x="3302" y="488"/>
                </a:lnTo>
                <a:lnTo>
                  <a:pt x="3303" y="486"/>
                </a:lnTo>
                <a:lnTo>
                  <a:pt x="3304" y="485"/>
                </a:lnTo>
                <a:lnTo>
                  <a:pt x="3305" y="485"/>
                </a:lnTo>
                <a:lnTo>
                  <a:pt x="3305" y="484"/>
                </a:lnTo>
                <a:lnTo>
                  <a:pt x="3306" y="484"/>
                </a:lnTo>
                <a:lnTo>
                  <a:pt x="3306" y="483"/>
                </a:lnTo>
                <a:lnTo>
                  <a:pt x="3306" y="483"/>
                </a:lnTo>
                <a:lnTo>
                  <a:pt x="3306" y="481"/>
                </a:lnTo>
                <a:lnTo>
                  <a:pt x="3307" y="481"/>
                </a:lnTo>
                <a:lnTo>
                  <a:pt x="3307" y="480"/>
                </a:lnTo>
                <a:lnTo>
                  <a:pt x="3308" y="479"/>
                </a:lnTo>
                <a:lnTo>
                  <a:pt x="3308" y="479"/>
                </a:lnTo>
                <a:lnTo>
                  <a:pt x="3309" y="478"/>
                </a:lnTo>
                <a:lnTo>
                  <a:pt x="3310" y="476"/>
                </a:lnTo>
                <a:lnTo>
                  <a:pt x="3311" y="475"/>
                </a:lnTo>
                <a:lnTo>
                  <a:pt x="3311" y="474"/>
                </a:lnTo>
                <a:lnTo>
                  <a:pt x="3311" y="473"/>
                </a:lnTo>
                <a:lnTo>
                  <a:pt x="3312" y="472"/>
                </a:lnTo>
                <a:lnTo>
                  <a:pt x="3313" y="470"/>
                </a:lnTo>
                <a:lnTo>
                  <a:pt x="3314" y="470"/>
                </a:lnTo>
                <a:lnTo>
                  <a:pt x="3314" y="468"/>
                </a:lnTo>
                <a:lnTo>
                  <a:pt x="3315" y="467"/>
                </a:lnTo>
                <a:lnTo>
                  <a:pt x="3316" y="467"/>
                </a:lnTo>
                <a:lnTo>
                  <a:pt x="3316" y="466"/>
                </a:lnTo>
                <a:lnTo>
                  <a:pt x="3316" y="465"/>
                </a:lnTo>
                <a:lnTo>
                  <a:pt x="3316" y="465"/>
                </a:lnTo>
                <a:lnTo>
                  <a:pt x="3317" y="465"/>
                </a:lnTo>
                <a:lnTo>
                  <a:pt x="3318" y="465"/>
                </a:lnTo>
                <a:lnTo>
                  <a:pt x="3318" y="465"/>
                </a:lnTo>
                <a:lnTo>
                  <a:pt x="3319" y="464"/>
                </a:lnTo>
                <a:lnTo>
                  <a:pt x="3320" y="464"/>
                </a:lnTo>
                <a:lnTo>
                  <a:pt x="3320" y="463"/>
                </a:lnTo>
                <a:lnTo>
                  <a:pt x="3320" y="463"/>
                </a:lnTo>
                <a:lnTo>
                  <a:pt x="3321" y="462"/>
                </a:lnTo>
                <a:lnTo>
                  <a:pt x="3321" y="461"/>
                </a:lnTo>
                <a:lnTo>
                  <a:pt x="3321" y="460"/>
                </a:lnTo>
                <a:lnTo>
                  <a:pt x="3322" y="460"/>
                </a:lnTo>
                <a:lnTo>
                  <a:pt x="3323" y="460"/>
                </a:lnTo>
                <a:lnTo>
                  <a:pt x="3324" y="460"/>
                </a:lnTo>
                <a:lnTo>
                  <a:pt x="3325" y="460"/>
                </a:lnTo>
                <a:lnTo>
                  <a:pt x="3326" y="460"/>
                </a:lnTo>
                <a:lnTo>
                  <a:pt x="3326" y="460"/>
                </a:lnTo>
                <a:lnTo>
                  <a:pt x="3326" y="461"/>
                </a:lnTo>
                <a:lnTo>
                  <a:pt x="3326" y="461"/>
                </a:lnTo>
                <a:lnTo>
                  <a:pt x="3327" y="461"/>
                </a:lnTo>
                <a:lnTo>
                  <a:pt x="3328" y="461"/>
                </a:lnTo>
                <a:lnTo>
                  <a:pt x="3329" y="460"/>
                </a:lnTo>
                <a:lnTo>
                  <a:pt x="3330" y="460"/>
                </a:lnTo>
                <a:lnTo>
                  <a:pt x="3331" y="460"/>
                </a:lnTo>
                <a:lnTo>
                  <a:pt x="3331" y="460"/>
                </a:lnTo>
                <a:lnTo>
                  <a:pt x="3332" y="459"/>
                </a:lnTo>
                <a:lnTo>
                  <a:pt x="3332" y="459"/>
                </a:lnTo>
                <a:lnTo>
                  <a:pt x="3332" y="458"/>
                </a:lnTo>
                <a:lnTo>
                  <a:pt x="3333" y="458"/>
                </a:lnTo>
                <a:lnTo>
                  <a:pt x="3334" y="458"/>
                </a:lnTo>
                <a:lnTo>
                  <a:pt x="3334" y="457"/>
                </a:lnTo>
                <a:lnTo>
                  <a:pt x="3335" y="457"/>
                </a:lnTo>
                <a:lnTo>
                  <a:pt x="3336" y="457"/>
                </a:lnTo>
                <a:lnTo>
                  <a:pt x="3336" y="456"/>
                </a:lnTo>
                <a:lnTo>
                  <a:pt x="3337" y="456"/>
                </a:lnTo>
                <a:lnTo>
                  <a:pt x="3337" y="456"/>
                </a:lnTo>
                <a:lnTo>
                  <a:pt x="3337" y="455"/>
                </a:lnTo>
                <a:lnTo>
                  <a:pt x="3338" y="455"/>
                </a:lnTo>
                <a:lnTo>
                  <a:pt x="3338" y="455"/>
                </a:lnTo>
                <a:lnTo>
                  <a:pt x="3338" y="455"/>
                </a:lnTo>
                <a:lnTo>
                  <a:pt x="3339" y="455"/>
                </a:lnTo>
                <a:lnTo>
                  <a:pt x="3340" y="455"/>
                </a:lnTo>
                <a:lnTo>
                  <a:pt x="3341" y="454"/>
                </a:lnTo>
                <a:lnTo>
                  <a:pt x="3342" y="453"/>
                </a:lnTo>
                <a:lnTo>
                  <a:pt x="3342" y="453"/>
                </a:lnTo>
                <a:lnTo>
                  <a:pt x="3343" y="453"/>
                </a:lnTo>
                <a:lnTo>
                  <a:pt x="3344" y="452"/>
                </a:lnTo>
                <a:lnTo>
                  <a:pt x="3344" y="452"/>
                </a:lnTo>
                <a:lnTo>
                  <a:pt x="3345" y="452"/>
                </a:lnTo>
                <a:lnTo>
                  <a:pt x="3346" y="451"/>
                </a:lnTo>
                <a:lnTo>
                  <a:pt x="3347" y="451"/>
                </a:lnTo>
                <a:lnTo>
                  <a:pt x="3347" y="451"/>
                </a:lnTo>
                <a:lnTo>
                  <a:pt x="3347" y="450"/>
                </a:lnTo>
                <a:lnTo>
                  <a:pt x="3348" y="450"/>
                </a:lnTo>
                <a:lnTo>
                  <a:pt x="3348" y="449"/>
                </a:lnTo>
                <a:lnTo>
                  <a:pt x="3349" y="449"/>
                </a:lnTo>
                <a:lnTo>
                  <a:pt x="3350" y="449"/>
                </a:lnTo>
                <a:lnTo>
                  <a:pt x="3350" y="448"/>
                </a:lnTo>
                <a:lnTo>
                  <a:pt x="3351" y="448"/>
                </a:lnTo>
                <a:lnTo>
                  <a:pt x="3351" y="447"/>
                </a:lnTo>
                <a:lnTo>
                  <a:pt x="3352" y="446"/>
                </a:lnTo>
                <a:lnTo>
                  <a:pt x="3352" y="445"/>
                </a:lnTo>
                <a:lnTo>
                  <a:pt x="3353" y="444"/>
                </a:lnTo>
                <a:lnTo>
                  <a:pt x="3354" y="444"/>
                </a:lnTo>
                <a:lnTo>
                  <a:pt x="3354" y="444"/>
                </a:lnTo>
                <a:lnTo>
                  <a:pt x="3355" y="443"/>
                </a:lnTo>
                <a:lnTo>
                  <a:pt x="3356" y="442"/>
                </a:lnTo>
                <a:lnTo>
                  <a:pt x="3357" y="441"/>
                </a:lnTo>
                <a:lnTo>
                  <a:pt x="3357" y="440"/>
                </a:lnTo>
                <a:lnTo>
                  <a:pt x="3357" y="439"/>
                </a:lnTo>
                <a:lnTo>
                  <a:pt x="3358" y="439"/>
                </a:lnTo>
                <a:lnTo>
                  <a:pt x="3358" y="438"/>
                </a:lnTo>
                <a:lnTo>
                  <a:pt x="3359" y="438"/>
                </a:lnTo>
                <a:lnTo>
                  <a:pt x="3359" y="438"/>
                </a:lnTo>
                <a:lnTo>
                  <a:pt x="3360" y="438"/>
                </a:lnTo>
                <a:lnTo>
                  <a:pt x="3360" y="436"/>
                </a:lnTo>
                <a:lnTo>
                  <a:pt x="3361" y="436"/>
                </a:lnTo>
                <a:lnTo>
                  <a:pt x="3362" y="435"/>
                </a:lnTo>
                <a:lnTo>
                  <a:pt x="3362" y="434"/>
                </a:lnTo>
                <a:lnTo>
                  <a:pt x="3362" y="434"/>
                </a:lnTo>
                <a:lnTo>
                  <a:pt x="3362" y="433"/>
                </a:lnTo>
                <a:lnTo>
                  <a:pt x="3363" y="432"/>
                </a:lnTo>
                <a:lnTo>
                  <a:pt x="3363" y="433"/>
                </a:lnTo>
                <a:lnTo>
                  <a:pt x="3364" y="432"/>
                </a:lnTo>
                <a:lnTo>
                  <a:pt x="3365" y="431"/>
                </a:lnTo>
                <a:lnTo>
                  <a:pt x="3366" y="431"/>
                </a:lnTo>
                <a:lnTo>
                  <a:pt x="3367" y="432"/>
                </a:lnTo>
                <a:lnTo>
                  <a:pt x="3368" y="432"/>
                </a:lnTo>
                <a:lnTo>
                  <a:pt x="3368" y="432"/>
                </a:lnTo>
                <a:lnTo>
                  <a:pt x="3368" y="432"/>
                </a:lnTo>
                <a:lnTo>
                  <a:pt x="3369" y="432"/>
                </a:lnTo>
                <a:lnTo>
                  <a:pt x="3369" y="433"/>
                </a:lnTo>
                <a:lnTo>
                  <a:pt x="3370" y="433"/>
                </a:lnTo>
                <a:lnTo>
                  <a:pt x="3371" y="433"/>
                </a:lnTo>
                <a:lnTo>
                  <a:pt x="3372" y="433"/>
                </a:lnTo>
                <a:lnTo>
                  <a:pt x="3373" y="434"/>
                </a:lnTo>
                <a:lnTo>
                  <a:pt x="3373" y="434"/>
                </a:lnTo>
                <a:lnTo>
                  <a:pt x="3374" y="435"/>
                </a:lnTo>
                <a:lnTo>
                  <a:pt x="3375" y="435"/>
                </a:lnTo>
                <a:lnTo>
                  <a:pt x="3375" y="435"/>
                </a:lnTo>
                <a:lnTo>
                  <a:pt x="3376" y="436"/>
                </a:lnTo>
                <a:lnTo>
                  <a:pt x="3377" y="436"/>
                </a:lnTo>
                <a:lnTo>
                  <a:pt x="3378" y="437"/>
                </a:lnTo>
                <a:lnTo>
                  <a:pt x="3378" y="437"/>
                </a:lnTo>
                <a:lnTo>
                  <a:pt x="3379" y="437"/>
                </a:lnTo>
                <a:lnTo>
                  <a:pt x="3380" y="437"/>
                </a:lnTo>
                <a:lnTo>
                  <a:pt x="3381" y="437"/>
                </a:lnTo>
                <a:lnTo>
                  <a:pt x="3381" y="438"/>
                </a:lnTo>
                <a:lnTo>
                  <a:pt x="3381" y="438"/>
                </a:lnTo>
                <a:lnTo>
                  <a:pt x="3382" y="438"/>
                </a:lnTo>
                <a:lnTo>
                  <a:pt x="3383" y="438"/>
                </a:lnTo>
                <a:lnTo>
                  <a:pt x="3383" y="438"/>
                </a:lnTo>
                <a:lnTo>
                  <a:pt x="3384" y="438"/>
                </a:lnTo>
                <a:lnTo>
                  <a:pt x="3385" y="438"/>
                </a:lnTo>
                <a:lnTo>
                  <a:pt x="3386" y="438"/>
                </a:lnTo>
                <a:lnTo>
                  <a:pt x="3387" y="438"/>
                </a:lnTo>
                <a:lnTo>
                  <a:pt x="3387" y="437"/>
                </a:lnTo>
                <a:lnTo>
                  <a:pt x="3388" y="435"/>
                </a:lnTo>
                <a:lnTo>
                  <a:pt x="3388" y="435"/>
                </a:lnTo>
                <a:lnTo>
                  <a:pt x="3389" y="434"/>
                </a:lnTo>
                <a:lnTo>
                  <a:pt x="3390" y="434"/>
                </a:lnTo>
                <a:lnTo>
                  <a:pt x="3391" y="434"/>
                </a:lnTo>
                <a:lnTo>
                  <a:pt x="3391" y="433"/>
                </a:lnTo>
                <a:lnTo>
                  <a:pt x="3392" y="431"/>
                </a:lnTo>
                <a:lnTo>
                  <a:pt x="3393" y="431"/>
                </a:lnTo>
                <a:lnTo>
                  <a:pt x="3393" y="430"/>
                </a:lnTo>
                <a:lnTo>
                  <a:pt x="3393" y="429"/>
                </a:lnTo>
                <a:lnTo>
                  <a:pt x="3393" y="429"/>
                </a:lnTo>
                <a:lnTo>
                  <a:pt x="3394" y="428"/>
                </a:lnTo>
                <a:lnTo>
                  <a:pt x="3395" y="426"/>
                </a:lnTo>
                <a:lnTo>
                  <a:pt x="3396" y="425"/>
                </a:lnTo>
                <a:lnTo>
                  <a:pt x="3397" y="424"/>
                </a:lnTo>
                <a:lnTo>
                  <a:pt x="3397" y="424"/>
                </a:lnTo>
                <a:lnTo>
                  <a:pt x="3398" y="424"/>
                </a:lnTo>
                <a:lnTo>
                  <a:pt x="3398" y="423"/>
                </a:lnTo>
                <a:lnTo>
                  <a:pt x="3399" y="422"/>
                </a:lnTo>
                <a:lnTo>
                  <a:pt x="3399" y="421"/>
                </a:lnTo>
                <a:lnTo>
                  <a:pt x="3399" y="420"/>
                </a:lnTo>
                <a:lnTo>
                  <a:pt x="3400" y="419"/>
                </a:lnTo>
                <a:lnTo>
                  <a:pt x="3401" y="419"/>
                </a:lnTo>
                <a:lnTo>
                  <a:pt x="3401" y="418"/>
                </a:lnTo>
                <a:lnTo>
                  <a:pt x="3402" y="418"/>
                </a:lnTo>
                <a:lnTo>
                  <a:pt x="3402" y="417"/>
                </a:lnTo>
                <a:lnTo>
                  <a:pt x="3403" y="416"/>
                </a:lnTo>
                <a:lnTo>
                  <a:pt x="3404" y="415"/>
                </a:lnTo>
                <a:lnTo>
                  <a:pt x="3404" y="414"/>
                </a:lnTo>
                <a:lnTo>
                  <a:pt x="3405" y="413"/>
                </a:lnTo>
                <a:lnTo>
                  <a:pt x="3405" y="413"/>
                </a:lnTo>
                <a:lnTo>
                  <a:pt x="3405" y="412"/>
                </a:lnTo>
                <a:lnTo>
                  <a:pt x="3406" y="411"/>
                </a:lnTo>
                <a:lnTo>
                  <a:pt x="3406" y="410"/>
                </a:lnTo>
                <a:lnTo>
                  <a:pt x="3407" y="410"/>
                </a:lnTo>
                <a:lnTo>
                  <a:pt x="3408" y="409"/>
                </a:lnTo>
                <a:lnTo>
                  <a:pt x="3409" y="409"/>
                </a:lnTo>
                <a:lnTo>
                  <a:pt x="3409" y="409"/>
                </a:lnTo>
                <a:lnTo>
                  <a:pt x="3410" y="408"/>
                </a:lnTo>
                <a:lnTo>
                  <a:pt x="3411" y="408"/>
                </a:lnTo>
                <a:lnTo>
                  <a:pt x="3411" y="407"/>
                </a:lnTo>
                <a:lnTo>
                  <a:pt x="3412" y="407"/>
                </a:lnTo>
                <a:lnTo>
                  <a:pt x="3413" y="407"/>
                </a:lnTo>
                <a:lnTo>
                  <a:pt x="3413" y="406"/>
                </a:lnTo>
                <a:lnTo>
                  <a:pt x="3414" y="406"/>
                </a:lnTo>
                <a:lnTo>
                  <a:pt x="3414" y="405"/>
                </a:lnTo>
                <a:lnTo>
                  <a:pt x="3415" y="405"/>
                </a:lnTo>
                <a:lnTo>
                  <a:pt x="3416" y="405"/>
                </a:lnTo>
                <a:lnTo>
                  <a:pt x="3417" y="404"/>
                </a:lnTo>
                <a:lnTo>
                  <a:pt x="3418" y="404"/>
                </a:lnTo>
                <a:lnTo>
                  <a:pt x="3418" y="404"/>
                </a:lnTo>
                <a:lnTo>
                  <a:pt x="3419" y="403"/>
                </a:lnTo>
                <a:lnTo>
                  <a:pt x="3419" y="402"/>
                </a:lnTo>
                <a:lnTo>
                  <a:pt x="3420" y="401"/>
                </a:lnTo>
                <a:lnTo>
                  <a:pt x="3421" y="399"/>
                </a:lnTo>
                <a:lnTo>
                  <a:pt x="3422" y="398"/>
                </a:lnTo>
                <a:lnTo>
                  <a:pt x="3423" y="398"/>
                </a:lnTo>
                <a:lnTo>
                  <a:pt x="3423" y="397"/>
                </a:lnTo>
                <a:lnTo>
                  <a:pt x="3424" y="397"/>
                </a:lnTo>
                <a:lnTo>
                  <a:pt x="3424" y="397"/>
                </a:lnTo>
                <a:lnTo>
                  <a:pt x="3424" y="397"/>
                </a:lnTo>
                <a:lnTo>
                  <a:pt x="3424" y="395"/>
                </a:lnTo>
                <a:lnTo>
                  <a:pt x="3425" y="394"/>
                </a:lnTo>
                <a:lnTo>
                  <a:pt x="3425" y="393"/>
                </a:lnTo>
                <a:lnTo>
                  <a:pt x="3426" y="393"/>
                </a:lnTo>
                <a:lnTo>
                  <a:pt x="3427" y="392"/>
                </a:lnTo>
                <a:lnTo>
                  <a:pt x="3427" y="391"/>
                </a:lnTo>
                <a:lnTo>
                  <a:pt x="3428" y="390"/>
                </a:lnTo>
                <a:lnTo>
                  <a:pt x="3429" y="389"/>
                </a:lnTo>
                <a:lnTo>
                  <a:pt x="3429" y="388"/>
                </a:lnTo>
                <a:lnTo>
                  <a:pt x="3429" y="387"/>
                </a:lnTo>
                <a:lnTo>
                  <a:pt x="3430" y="386"/>
                </a:lnTo>
                <a:lnTo>
                  <a:pt x="3431" y="385"/>
                </a:lnTo>
                <a:lnTo>
                  <a:pt x="3432" y="384"/>
                </a:lnTo>
                <a:lnTo>
                  <a:pt x="3432" y="385"/>
                </a:lnTo>
                <a:lnTo>
                  <a:pt x="3433" y="385"/>
                </a:lnTo>
                <a:lnTo>
                  <a:pt x="3434" y="385"/>
                </a:lnTo>
                <a:lnTo>
                  <a:pt x="3434" y="385"/>
                </a:lnTo>
                <a:lnTo>
                  <a:pt x="3435" y="385"/>
                </a:lnTo>
                <a:lnTo>
                  <a:pt x="3436" y="385"/>
                </a:lnTo>
                <a:lnTo>
                  <a:pt x="3436" y="385"/>
                </a:lnTo>
                <a:lnTo>
                  <a:pt x="3437" y="385"/>
                </a:lnTo>
                <a:lnTo>
                  <a:pt x="3438" y="385"/>
                </a:lnTo>
                <a:lnTo>
                  <a:pt x="3439" y="384"/>
                </a:lnTo>
                <a:lnTo>
                  <a:pt x="3440" y="384"/>
                </a:lnTo>
                <a:lnTo>
                  <a:pt x="3440" y="384"/>
                </a:lnTo>
                <a:lnTo>
                  <a:pt x="3441" y="384"/>
                </a:lnTo>
                <a:lnTo>
                  <a:pt x="3442" y="383"/>
                </a:lnTo>
                <a:lnTo>
                  <a:pt x="3442" y="383"/>
                </a:lnTo>
                <a:lnTo>
                  <a:pt x="3443" y="384"/>
                </a:lnTo>
                <a:lnTo>
                  <a:pt x="3444" y="384"/>
                </a:lnTo>
                <a:lnTo>
                  <a:pt x="3445" y="384"/>
                </a:lnTo>
                <a:lnTo>
                  <a:pt x="3445" y="385"/>
                </a:lnTo>
                <a:lnTo>
                  <a:pt x="3445" y="385"/>
                </a:lnTo>
                <a:lnTo>
                  <a:pt x="3446" y="385"/>
                </a:lnTo>
                <a:lnTo>
                  <a:pt x="3447" y="385"/>
                </a:lnTo>
                <a:lnTo>
                  <a:pt x="3448" y="385"/>
                </a:lnTo>
                <a:lnTo>
                  <a:pt x="3448" y="385"/>
                </a:lnTo>
                <a:lnTo>
                  <a:pt x="3448" y="386"/>
                </a:lnTo>
                <a:lnTo>
                  <a:pt x="3449" y="386"/>
                </a:lnTo>
                <a:lnTo>
                  <a:pt x="3450" y="385"/>
                </a:lnTo>
                <a:lnTo>
                  <a:pt x="3450" y="384"/>
                </a:lnTo>
                <a:lnTo>
                  <a:pt x="3450" y="383"/>
                </a:lnTo>
                <a:lnTo>
                  <a:pt x="3451" y="383"/>
                </a:lnTo>
                <a:lnTo>
                  <a:pt x="3452" y="383"/>
                </a:lnTo>
                <a:lnTo>
                  <a:pt x="3453" y="382"/>
                </a:lnTo>
                <a:lnTo>
                  <a:pt x="3454" y="381"/>
                </a:lnTo>
                <a:lnTo>
                  <a:pt x="3455" y="380"/>
                </a:lnTo>
                <a:lnTo>
                  <a:pt x="3455" y="379"/>
                </a:lnTo>
                <a:lnTo>
                  <a:pt x="3455" y="378"/>
                </a:lnTo>
                <a:lnTo>
                  <a:pt x="3456" y="378"/>
                </a:lnTo>
                <a:lnTo>
                  <a:pt x="3456" y="377"/>
                </a:lnTo>
                <a:lnTo>
                  <a:pt x="3457" y="377"/>
                </a:lnTo>
                <a:lnTo>
                  <a:pt x="3458" y="377"/>
                </a:lnTo>
                <a:lnTo>
                  <a:pt x="3459" y="376"/>
                </a:lnTo>
                <a:lnTo>
                  <a:pt x="3460" y="376"/>
                </a:lnTo>
                <a:lnTo>
                  <a:pt x="3460" y="375"/>
                </a:lnTo>
                <a:lnTo>
                  <a:pt x="3460" y="375"/>
                </a:lnTo>
                <a:lnTo>
                  <a:pt x="3461" y="374"/>
                </a:lnTo>
                <a:lnTo>
                  <a:pt x="3462" y="373"/>
                </a:lnTo>
                <a:lnTo>
                  <a:pt x="3463" y="372"/>
                </a:lnTo>
                <a:lnTo>
                  <a:pt x="3464" y="372"/>
                </a:lnTo>
                <a:lnTo>
                  <a:pt x="3465" y="372"/>
                </a:lnTo>
                <a:lnTo>
                  <a:pt x="3465" y="371"/>
                </a:lnTo>
                <a:lnTo>
                  <a:pt x="3466" y="371"/>
                </a:lnTo>
                <a:lnTo>
                  <a:pt x="3466" y="370"/>
                </a:lnTo>
                <a:lnTo>
                  <a:pt x="3466" y="370"/>
                </a:lnTo>
                <a:lnTo>
                  <a:pt x="3467" y="370"/>
                </a:lnTo>
                <a:lnTo>
                  <a:pt x="3468" y="369"/>
                </a:lnTo>
                <a:lnTo>
                  <a:pt x="3469" y="369"/>
                </a:lnTo>
                <a:lnTo>
                  <a:pt x="3470" y="369"/>
                </a:lnTo>
                <a:lnTo>
                  <a:pt x="3470" y="368"/>
                </a:lnTo>
                <a:lnTo>
                  <a:pt x="3471" y="367"/>
                </a:lnTo>
                <a:lnTo>
                  <a:pt x="3472" y="367"/>
                </a:lnTo>
                <a:lnTo>
                  <a:pt x="3472" y="367"/>
                </a:lnTo>
                <a:lnTo>
                  <a:pt x="3473" y="368"/>
                </a:lnTo>
                <a:lnTo>
                  <a:pt x="3474" y="369"/>
                </a:lnTo>
                <a:lnTo>
                  <a:pt x="3474" y="369"/>
                </a:lnTo>
                <a:lnTo>
                  <a:pt x="3475" y="370"/>
                </a:lnTo>
                <a:lnTo>
                  <a:pt x="3476" y="372"/>
                </a:lnTo>
                <a:lnTo>
                  <a:pt x="3476" y="372"/>
                </a:lnTo>
                <a:lnTo>
                  <a:pt x="3477" y="372"/>
                </a:lnTo>
                <a:lnTo>
                  <a:pt x="3477" y="373"/>
                </a:lnTo>
                <a:lnTo>
                  <a:pt x="3478" y="374"/>
                </a:lnTo>
                <a:lnTo>
                  <a:pt x="3478" y="375"/>
                </a:lnTo>
                <a:lnTo>
                  <a:pt x="3479" y="375"/>
                </a:lnTo>
                <a:lnTo>
                  <a:pt x="3479" y="376"/>
                </a:lnTo>
                <a:lnTo>
                  <a:pt x="3480" y="377"/>
                </a:lnTo>
                <a:lnTo>
                  <a:pt x="3481" y="377"/>
                </a:lnTo>
                <a:lnTo>
                  <a:pt x="3481" y="377"/>
                </a:lnTo>
                <a:lnTo>
                  <a:pt x="3482" y="378"/>
                </a:lnTo>
                <a:lnTo>
                  <a:pt x="3483" y="378"/>
                </a:lnTo>
                <a:lnTo>
                  <a:pt x="3484" y="379"/>
                </a:lnTo>
                <a:lnTo>
                  <a:pt x="3485" y="380"/>
                </a:lnTo>
                <a:lnTo>
                  <a:pt x="3485" y="381"/>
                </a:lnTo>
                <a:lnTo>
                  <a:pt x="3485" y="382"/>
                </a:lnTo>
                <a:lnTo>
                  <a:pt x="3486" y="383"/>
                </a:lnTo>
                <a:lnTo>
                  <a:pt x="3486" y="383"/>
                </a:lnTo>
                <a:lnTo>
                  <a:pt x="3487" y="383"/>
                </a:lnTo>
                <a:lnTo>
                  <a:pt x="3488" y="383"/>
                </a:lnTo>
                <a:lnTo>
                  <a:pt x="3488" y="384"/>
                </a:lnTo>
                <a:lnTo>
                  <a:pt x="3489" y="385"/>
                </a:lnTo>
                <a:lnTo>
                  <a:pt x="3490" y="385"/>
                </a:lnTo>
                <a:lnTo>
                  <a:pt x="3490" y="386"/>
                </a:lnTo>
                <a:lnTo>
                  <a:pt x="3491" y="386"/>
                </a:lnTo>
                <a:lnTo>
                  <a:pt x="3491" y="387"/>
                </a:lnTo>
                <a:lnTo>
                  <a:pt x="3491" y="388"/>
                </a:lnTo>
                <a:lnTo>
                  <a:pt x="3491" y="388"/>
                </a:lnTo>
                <a:lnTo>
                  <a:pt x="3492" y="389"/>
                </a:lnTo>
                <a:lnTo>
                  <a:pt x="3493" y="390"/>
                </a:lnTo>
                <a:lnTo>
                  <a:pt x="3494" y="390"/>
                </a:lnTo>
                <a:lnTo>
                  <a:pt x="3495" y="391"/>
                </a:lnTo>
                <a:lnTo>
                  <a:pt x="3495" y="390"/>
                </a:lnTo>
                <a:lnTo>
                  <a:pt x="3496" y="390"/>
                </a:lnTo>
                <a:lnTo>
                  <a:pt x="3496" y="389"/>
                </a:lnTo>
                <a:lnTo>
                  <a:pt x="3497" y="388"/>
                </a:lnTo>
                <a:lnTo>
                  <a:pt x="3497" y="388"/>
                </a:lnTo>
                <a:lnTo>
                  <a:pt x="3498" y="388"/>
                </a:lnTo>
                <a:lnTo>
                  <a:pt x="3499" y="388"/>
                </a:lnTo>
                <a:lnTo>
                  <a:pt x="3500" y="388"/>
                </a:lnTo>
                <a:lnTo>
                  <a:pt x="3501" y="388"/>
                </a:lnTo>
                <a:lnTo>
                  <a:pt x="3501" y="388"/>
                </a:lnTo>
                <a:lnTo>
                  <a:pt x="3502" y="388"/>
                </a:lnTo>
                <a:lnTo>
                  <a:pt x="3503" y="388"/>
                </a:lnTo>
                <a:lnTo>
                  <a:pt x="3503" y="389"/>
                </a:lnTo>
                <a:lnTo>
                  <a:pt x="3504" y="389"/>
                </a:lnTo>
                <a:lnTo>
                  <a:pt x="3505" y="389"/>
                </a:lnTo>
                <a:lnTo>
                  <a:pt x="3506" y="390"/>
                </a:lnTo>
                <a:lnTo>
                  <a:pt x="3506" y="391"/>
                </a:lnTo>
                <a:lnTo>
                  <a:pt x="3507" y="391"/>
                </a:lnTo>
                <a:lnTo>
                  <a:pt x="3507" y="392"/>
                </a:lnTo>
                <a:lnTo>
                  <a:pt x="3508" y="392"/>
                </a:lnTo>
                <a:lnTo>
                  <a:pt x="3509" y="392"/>
                </a:lnTo>
                <a:lnTo>
                  <a:pt x="3509" y="393"/>
                </a:lnTo>
                <a:lnTo>
                  <a:pt x="3509" y="393"/>
                </a:lnTo>
                <a:lnTo>
                  <a:pt x="3510" y="393"/>
                </a:lnTo>
                <a:lnTo>
                  <a:pt x="3511" y="394"/>
                </a:lnTo>
                <a:lnTo>
                  <a:pt x="3512" y="395"/>
                </a:lnTo>
                <a:lnTo>
                  <a:pt x="3512" y="396"/>
                </a:lnTo>
                <a:lnTo>
                  <a:pt x="3512" y="397"/>
                </a:lnTo>
                <a:lnTo>
                  <a:pt x="3513" y="397"/>
                </a:lnTo>
                <a:lnTo>
                  <a:pt x="3514" y="398"/>
                </a:lnTo>
                <a:lnTo>
                  <a:pt x="3515" y="398"/>
                </a:lnTo>
                <a:lnTo>
                  <a:pt x="3516" y="399"/>
                </a:lnTo>
                <a:lnTo>
                  <a:pt x="3516" y="400"/>
                </a:lnTo>
                <a:lnTo>
                  <a:pt x="3517" y="401"/>
                </a:lnTo>
                <a:lnTo>
                  <a:pt x="3517" y="402"/>
                </a:lnTo>
                <a:lnTo>
                  <a:pt x="3517" y="403"/>
                </a:lnTo>
                <a:lnTo>
                  <a:pt x="3518" y="403"/>
                </a:lnTo>
                <a:lnTo>
                  <a:pt x="3519" y="403"/>
                </a:lnTo>
                <a:lnTo>
                  <a:pt x="3520" y="403"/>
                </a:lnTo>
                <a:lnTo>
                  <a:pt x="3520" y="404"/>
                </a:lnTo>
                <a:lnTo>
                  <a:pt x="3521" y="405"/>
                </a:lnTo>
                <a:lnTo>
                  <a:pt x="3522" y="405"/>
                </a:lnTo>
                <a:lnTo>
                  <a:pt x="3522" y="406"/>
                </a:lnTo>
                <a:lnTo>
                  <a:pt x="3522" y="406"/>
                </a:lnTo>
                <a:lnTo>
                  <a:pt x="3522" y="407"/>
                </a:lnTo>
                <a:lnTo>
                  <a:pt x="3523" y="407"/>
                </a:lnTo>
                <a:lnTo>
                  <a:pt x="3524" y="408"/>
                </a:lnTo>
                <a:lnTo>
                  <a:pt x="3525" y="408"/>
                </a:lnTo>
                <a:lnTo>
                  <a:pt x="3526" y="408"/>
                </a:lnTo>
                <a:lnTo>
                  <a:pt x="3526" y="409"/>
                </a:lnTo>
                <a:lnTo>
                  <a:pt x="3527" y="409"/>
                </a:lnTo>
                <a:lnTo>
                  <a:pt x="3527" y="410"/>
                </a:lnTo>
                <a:lnTo>
                  <a:pt x="3527" y="410"/>
                </a:lnTo>
                <a:lnTo>
                  <a:pt x="3528" y="410"/>
                </a:lnTo>
                <a:lnTo>
                  <a:pt x="3529" y="410"/>
                </a:lnTo>
                <a:lnTo>
                  <a:pt x="3530" y="410"/>
                </a:lnTo>
                <a:lnTo>
                  <a:pt x="3530" y="411"/>
                </a:lnTo>
                <a:lnTo>
                  <a:pt x="3531" y="411"/>
                </a:lnTo>
                <a:lnTo>
                  <a:pt x="3532" y="411"/>
                </a:lnTo>
                <a:lnTo>
                  <a:pt x="3532" y="411"/>
                </a:lnTo>
                <a:lnTo>
                  <a:pt x="3533" y="411"/>
                </a:lnTo>
                <a:lnTo>
                  <a:pt x="3533" y="412"/>
                </a:lnTo>
                <a:lnTo>
                  <a:pt x="3534" y="412"/>
                </a:lnTo>
                <a:lnTo>
                  <a:pt x="3535" y="412"/>
                </a:lnTo>
                <a:lnTo>
                  <a:pt x="3536" y="413"/>
                </a:lnTo>
                <a:lnTo>
                  <a:pt x="3537" y="413"/>
                </a:lnTo>
                <a:lnTo>
                  <a:pt x="3537" y="414"/>
                </a:lnTo>
                <a:lnTo>
                  <a:pt x="3537" y="415"/>
                </a:lnTo>
                <a:lnTo>
                  <a:pt x="3538" y="415"/>
                </a:lnTo>
                <a:lnTo>
                  <a:pt x="3539" y="416"/>
                </a:lnTo>
                <a:lnTo>
                  <a:pt x="3540" y="417"/>
                </a:lnTo>
                <a:lnTo>
                  <a:pt x="3540" y="417"/>
                </a:lnTo>
                <a:lnTo>
                  <a:pt x="3540" y="418"/>
                </a:lnTo>
                <a:lnTo>
                  <a:pt x="3541" y="418"/>
                </a:lnTo>
                <a:lnTo>
                  <a:pt x="3542" y="418"/>
                </a:lnTo>
                <a:lnTo>
                  <a:pt x="3542" y="419"/>
                </a:lnTo>
                <a:lnTo>
                  <a:pt x="3542" y="419"/>
                </a:lnTo>
                <a:lnTo>
                  <a:pt x="3543" y="419"/>
                </a:lnTo>
                <a:lnTo>
                  <a:pt x="3543" y="420"/>
                </a:lnTo>
                <a:lnTo>
                  <a:pt x="3544" y="420"/>
                </a:lnTo>
                <a:lnTo>
                  <a:pt x="3544" y="421"/>
                </a:lnTo>
                <a:lnTo>
                  <a:pt x="3545" y="421"/>
                </a:lnTo>
                <a:lnTo>
                  <a:pt x="3545" y="422"/>
                </a:lnTo>
                <a:lnTo>
                  <a:pt x="3546" y="422"/>
                </a:lnTo>
                <a:lnTo>
                  <a:pt x="3546" y="423"/>
                </a:lnTo>
                <a:lnTo>
                  <a:pt x="3547" y="423"/>
                </a:lnTo>
                <a:lnTo>
                  <a:pt x="3548" y="424"/>
                </a:lnTo>
                <a:lnTo>
                  <a:pt x="3548" y="424"/>
                </a:lnTo>
                <a:lnTo>
                  <a:pt x="3549" y="424"/>
                </a:lnTo>
                <a:lnTo>
                  <a:pt x="3550" y="425"/>
                </a:lnTo>
                <a:lnTo>
                  <a:pt x="3551" y="425"/>
                </a:lnTo>
                <a:lnTo>
                  <a:pt x="3552" y="426"/>
                </a:lnTo>
                <a:lnTo>
                  <a:pt x="3552" y="426"/>
                </a:lnTo>
                <a:lnTo>
                  <a:pt x="3552" y="427"/>
                </a:lnTo>
                <a:lnTo>
                  <a:pt x="3553" y="427"/>
                </a:lnTo>
                <a:lnTo>
                  <a:pt x="3553" y="428"/>
                </a:lnTo>
                <a:lnTo>
                  <a:pt x="3554" y="429"/>
                </a:lnTo>
                <a:lnTo>
                  <a:pt x="3555" y="430"/>
                </a:lnTo>
                <a:lnTo>
                  <a:pt x="3556" y="431"/>
                </a:lnTo>
                <a:lnTo>
                  <a:pt x="3557" y="432"/>
                </a:lnTo>
                <a:lnTo>
                  <a:pt x="3558" y="433"/>
                </a:lnTo>
                <a:lnTo>
                  <a:pt x="3558" y="434"/>
                </a:lnTo>
                <a:lnTo>
                  <a:pt x="3558" y="434"/>
                </a:lnTo>
                <a:lnTo>
                  <a:pt x="3559" y="434"/>
                </a:lnTo>
                <a:lnTo>
                  <a:pt x="3560" y="434"/>
                </a:lnTo>
                <a:lnTo>
                  <a:pt x="3561" y="435"/>
                </a:lnTo>
                <a:lnTo>
                  <a:pt x="3562" y="435"/>
                </a:lnTo>
                <a:lnTo>
                  <a:pt x="3563" y="435"/>
                </a:lnTo>
                <a:lnTo>
                  <a:pt x="3563" y="436"/>
                </a:lnTo>
                <a:lnTo>
                  <a:pt x="3563" y="436"/>
                </a:lnTo>
                <a:lnTo>
                  <a:pt x="3563" y="437"/>
                </a:lnTo>
                <a:lnTo>
                  <a:pt x="3564" y="437"/>
                </a:lnTo>
                <a:lnTo>
                  <a:pt x="3564" y="437"/>
                </a:lnTo>
                <a:lnTo>
                  <a:pt x="3565" y="438"/>
                </a:lnTo>
                <a:lnTo>
                  <a:pt x="3566" y="438"/>
                </a:lnTo>
                <a:lnTo>
                  <a:pt x="3567" y="439"/>
                </a:lnTo>
                <a:lnTo>
                  <a:pt x="3568" y="439"/>
                </a:lnTo>
                <a:lnTo>
                  <a:pt x="3568" y="440"/>
                </a:lnTo>
                <a:lnTo>
                  <a:pt x="3569" y="441"/>
                </a:lnTo>
                <a:lnTo>
                  <a:pt x="3569" y="442"/>
                </a:lnTo>
                <a:lnTo>
                  <a:pt x="3570" y="443"/>
                </a:lnTo>
                <a:lnTo>
                  <a:pt x="3570" y="444"/>
                </a:lnTo>
                <a:lnTo>
                  <a:pt x="3571" y="444"/>
                </a:lnTo>
                <a:lnTo>
                  <a:pt x="3572" y="445"/>
                </a:lnTo>
                <a:lnTo>
                  <a:pt x="3573" y="446"/>
                </a:lnTo>
                <a:lnTo>
                  <a:pt x="3573" y="447"/>
                </a:lnTo>
                <a:lnTo>
                  <a:pt x="3573" y="447"/>
                </a:lnTo>
                <a:lnTo>
                  <a:pt x="3573" y="448"/>
                </a:lnTo>
                <a:lnTo>
                  <a:pt x="3574" y="448"/>
                </a:lnTo>
                <a:lnTo>
                  <a:pt x="3574" y="449"/>
                </a:lnTo>
                <a:lnTo>
                  <a:pt x="3575" y="449"/>
                </a:lnTo>
                <a:lnTo>
                  <a:pt x="3576" y="450"/>
                </a:lnTo>
                <a:lnTo>
                  <a:pt x="3577" y="451"/>
                </a:lnTo>
                <a:lnTo>
                  <a:pt x="3577" y="452"/>
                </a:lnTo>
                <a:lnTo>
                  <a:pt x="3578" y="453"/>
                </a:lnTo>
                <a:lnTo>
                  <a:pt x="3578" y="454"/>
                </a:lnTo>
                <a:lnTo>
                  <a:pt x="3579" y="455"/>
                </a:lnTo>
                <a:lnTo>
                  <a:pt x="3580" y="455"/>
                </a:lnTo>
                <a:lnTo>
                  <a:pt x="3581" y="455"/>
                </a:lnTo>
                <a:lnTo>
                  <a:pt x="3582" y="456"/>
                </a:lnTo>
                <a:lnTo>
                  <a:pt x="3583" y="456"/>
                </a:lnTo>
                <a:lnTo>
                  <a:pt x="3583" y="457"/>
                </a:lnTo>
                <a:lnTo>
                  <a:pt x="3584" y="457"/>
                </a:lnTo>
                <a:lnTo>
                  <a:pt x="3584" y="457"/>
                </a:lnTo>
                <a:lnTo>
                  <a:pt x="3585" y="457"/>
                </a:lnTo>
                <a:lnTo>
                  <a:pt x="3586" y="457"/>
                </a:lnTo>
                <a:lnTo>
                  <a:pt x="3587" y="458"/>
                </a:lnTo>
                <a:lnTo>
                  <a:pt x="3588" y="458"/>
                </a:lnTo>
                <a:lnTo>
                  <a:pt x="3589" y="458"/>
                </a:lnTo>
                <a:lnTo>
                  <a:pt x="3589" y="459"/>
                </a:lnTo>
                <a:lnTo>
                  <a:pt x="3589" y="459"/>
                </a:lnTo>
                <a:lnTo>
                  <a:pt x="3590" y="460"/>
                </a:lnTo>
                <a:lnTo>
                  <a:pt x="3591" y="460"/>
                </a:lnTo>
                <a:lnTo>
                  <a:pt x="3592" y="460"/>
                </a:lnTo>
                <a:lnTo>
                  <a:pt x="3593" y="460"/>
                </a:lnTo>
                <a:lnTo>
                  <a:pt x="3594" y="460"/>
                </a:lnTo>
                <a:lnTo>
                  <a:pt x="3594" y="460"/>
                </a:lnTo>
                <a:lnTo>
                  <a:pt x="3594" y="460"/>
                </a:lnTo>
                <a:lnTo>
                  <a:pt x="3595" y="460"/>
                </a:lnTo>
                <a:lnTo>
                  <a:pt x="3595" y="461"/>
                </a:lnTo>
                <a:lnTo>
                  <a:pt x="3596" y="461"/>
                </a:lnTo>
                <a:lnTo>
                  <a:pt x="3597" y="461"/>
                </a:lnTo>
                <a:lnTo>
                  <a:pt x="3598" y="461"/>
                </a:lnTo>
                <a:lnTo>
                  <a:pt x="3599" y="462"/>
                </a:lnTo>
                <a:lnTo>
                  <a:pt x="3599" y="462"/>
                </a:lnTo>
                <a:lnTo>
                  <a:pt x="3600" y="462"/>
                </a:lnTo>
                <a:lnTo>
                  <a:pt x="3601" y="463"/>
                </a:lnTo>
                <a:lnTo>
                  <a:pt x="3601" y="463"/>
                </a:lnTo>
                <a:lnTo>
                  <a:pt x="3602" y="463"/>
                </a:lnTo>
                <a:lnTo>
                  <a:pt x="3603" y="464"/>
                </a:lnTo>
                <a:lnTo>
                  <a:pt x="3604" y="464"/>
                </a:lnTo>
                <a:lnTo>
                  <a:pt x="3604" y="463"/>
                </a:lnTo>
                <a:lnTo>
                  <a:pt x="3605" y="463"/>
                </a:lnTo>
                <a:lnTo>
                  <a:pt x="3605" y="462"/>
                </a:lnTo>
                <a:lnTo>
                  <a:pt x="3606" y="462"/>
                </a:lnTo>
                <a:lnTo>
                  <a:pt x="3606" y="461"/>
                </a:lnTo>
                <a:lnTo>
                  <a:pt x="3607" y="461"/>
                </a:lnTo>
                <a:lnTo>
                  <a:pt x="3607" y="461"/>
                </a:lnTo>
                <a:lnTo>
                  <a:pt x="3608" y="460"/>
                </a:lnTo>
                <a:lnTo>
                  <a:pt x="3609" y="460"/>
                </a:lnTo>
                <a:lnTo>
                  <a:pt x="3609" y="460"/>
                </a:lnTo>
                <a:lnTo>
                  <a:pt x="3610" y="459"/>
                </a:lnTo>
                <a:lnTo>
                  <a:pt x="3611" y="458"/>
                </a:lnTo>
                <a:lnTo>
                  <a:pt x="3612" y="458"/>
                </a:lnTo>
                <a:lnTo>
                  <a:pt x="3612" y="457"/>
                </a:lnTo>
                <a:lnTo>
                  <a:pt x="3613" y="457"/>
                </a:lnTo>
                <a:lnTo>
                  <a:pt x="3613" y="456"/>
                </a:lnTo>
                <a:lnTo>
                  <a:pt x="3614" y="455"/>
                </a:lnTo>
                <a:lnTo>
                  <a:pt x="3614" y="455"/>
                </a:lnTo>
                <a:lnTo>
                  <a:pt x="3615" y="455"/>
                </a:lnTo>
                <a:lnTo>
                  <a:pt x="3616" y="455"/>
                </a:lnTo>
                <a:lnTo>
                  <a:pt x="3616" y="454"/>
                </a:lnTo>
                <a:lnTo>
                  <a:pt x="3617" y="454"/>
                </a:lnTo>
                <a:lnTo>
                  <a:pt x="3617" y="453"/>
                </a:lnTo>
                <a:lnTo>
                  <a:pt x="3618" y="453"/>
                </a:lnTo>
                <a:lnTo>
                  <a:pt x="3619" y="453"/>
                </a:lnTo>
                <a:lnTo>
                  <a:pt x="3619" y="452"/>
                </a:lnTo>
                <a:lnTo>
                  <a:pt x="3620" y="452"/>
                </a:lnTo>
                <a:lnTo>
                  <a:pt x="3620" y="451"/>
                </a:lnTo>
                <a:lnTo>
                  <a:pt x="3620" y="451"/>
                </a:lnTo>
                <a:lnTo>
                  <a:pt x="3621" y="451"/>
                </a:lnTo>
                <a:lnTo>
                  <a:pt x="3621" y="450"/>
                </a:lnTo>
                <a:lnTo>
                  <a:pt x="3622" y="450"/>
                </a:lnTo>
                <a:lnTo>
                  <a:pt x="3623" y="449"/>
                </a:lnTo>
                <a:lnTo>
                  <a:pt x="3624" y="449"/>
                </a:lnTo>
                <a:lnTo>
                  <a:pt x="3625" y="448"/>
                </a:lnTo>
                <a:lnTo>
                  <a:pt x="3625" y="448"/>
                </a:lnTo>
                <a:lnTo>
                  <a:pt x="3625" y="447"/>
                </a:lnTo>
                <a:lnTo>
                  <a:pt x="3626" y="447"/>
                </a:lnTo>
                <a:lnTo>
                  <a:pt x="3626" y="446"/>
                </a:lnTo>
                <a:lnTo>
                  <a:pt x="3627" y="446"/>
                </a:lnTo>
                <a:lnTo>
                  <a:pt x="3627" y="445"/>
                </a:lnTo>
                <a:lnTo>
                  <a:pt x="3628" y="445"/>
                </a:lnTo>
                <a:lnTo>
                  <a:pt x="3629" y="445"/>
                </a:lnTo>
                <a:lnTo>
                  <a:pt x="3630" y="444"/>
                </a:lnTo>
                <a:lnTo>
                  <a:pt x="3630" y="444"/>
                </a:lnTo>
                <a:lnTo>
                  <a:pt x="3631" y="443"/>
                </a:lnTo>
                <a:lnTo>
                  <a:pt x="3631" y="443"/>
                </a:lnTo>
                <a:lnTo>
                  <a:pt x="3632" y="442"/>
                </a:lnTo>
                <a:lnTo>
                  <a:pt x="3633" y="441"/>
                </a:lnTo>
                <a:lnTo>
                  <a:pt x="3634" y="440"/>
                </a:lnTo>
                <a:lnTo>
                  <a:pt x="3635" y="439"/>
                </a:lnTo>
                <a:lnTo>
                  <a:pt x="3635" y="439"/>
                </a:lnTo>
                <a:lnTo>
                  <a:pt x="3636" y="439"/>
                </a:lnTo>
                <a:lnTo>
                  <a:pt x="3637" y="439"/>
                </a:lnTo>
                <a:lnTo>
                  <a:pt x="3637" y="438"/>
                </a:lnTo>
                <a:lnTo>
                  <a:pt x="3638" y="438"/>
                </a:lnTo>
                <a:lnTo>
                  <a:pt x="3638" y="438"/>
                </a:lnTo>
                <a:lnTo>
                  <a:pt x="3638" y="438"/>
                </a:lnTo>
                <a:lnTo>
                  <a:pt x="3639" y="438"/>
                </a:lnTo>
                <a:lnTo>
                  <a:pt x="3640" y="437"/>
                </a:lnTo>
                <a:lnTo>
                  <a:pt x="3640" y="436"/>
                </a:lnTo>
                <a:lnTo>
                  <a:pt x="3641" y="435"/>
                </a:lnTo>
                <a:lnTo>
                  <a:pt x="3642" y="434"/>
                </a:lnTo>
                <a:lnTo>
                  <a:pt x="3643" y="434"/>
                </a:lnTo>
                <a:lnTo>
                  <a:pt x="3644" y="434"/>
                </a:lnTo>
                <a:lnTo>
                  <a:pt x="3644" y="433"/>
                </a:lnTo>
                <a:lnTo>
                  <a:pt x="3645" y="433"/>
                </a:lnTo>
                <a:lnTo>
                  <a:pt x="3645" y="433"/>
                </a:lnTo>
                <a:lnTo>
                  <a:pt x="3646" y="433"/>
                </a:lnTo>
                <a:lnTo>
                  <a:pt x="3647" y="432"/>
                </a:lnTo>
                <a:lnTo>
                  <a:pt x="3648" y="432"/>
                </a:lnTo>
                <a:lnTo>
                  <a:pt x="3649" y="432"/>
                </a:lnTo>
                <a:lnTo>
                  <a:pt x="3650" y="432"/>
                </a:lnTo>
                <a:lnTo>
                  <a:pt x="3650" y="431"/>
                </a:lnTo>
                <a:lnTo>
                  <a:pt x="3650" y="430"/>
                </a:lnTo>
                <a:lnTo>
                  <a:pt x="3651" y="429"/>
                </a:lnTo>
                <a:lnTo>
                  <a:pt x="3651" y="429"/>
                </a:lnTo>
                <a:lnTo>
                  <a:pt x="3652" y="428"/>
                </a:lnTo>
                <a:lnTo>
                  <a:pt x="3652" y="427"/>
                </a:lnTo>
                <a:lnTo>
                  <a:pt x="3653" y="426"/>
                </a:lnTo>
                <a:lnTo>
                  <a:pt x="3654" y="425"/>
                </a:lnTo>
                <a:lnTo>
                  <a:pt x="3655" y="424"/>
                </a:lnTo>
                <a:lnTo>
                  <a:pt x="3656" y="424"/>
                </a:lnTo>
                <a:lnTo>
                  <a:pt x="3656" y="423"/>
                </a:lnTo>
                <a:lnTo>
                  <a:pt x="3656" y="421"/>
                </a:lnTo>
                <a:lnTo>
                  <a:pt x="3657" y="420"/>
                </a:lnTo>
                <a:lnTo>
                  <a:pt x="3658" y="420"/>
                </a:lnTo>
                <a:lnTo>
                  <a:pt x="3658" y="419"/>
                </a:lnTo>
                <a:lnTo>
                  <a:pt x="3659" y="419"/>
                </a:lnTo>
                <a:lnTo>
                  <a:pt x="3659" y="418"/>
                </a:lnTo>
                <a:lnTo>
                  <a:pt x="3660" y="417"/>
                </a:lnTo>
                <a:lnTo>
                  <a:pt x="3660" y="416"/>
                </a:lnTo>
                <a:lnTo>
                  <a:pt x="3661" y="415"/>
                </a:lnTo>
                <a:lnTo>
                  <a:pt x="3661" y="414"/>
                </a:lnTo>
                <a:lnTo>
                  <a:pt x="3661" y="413"/>
                </a:lnTo>
                <a:lnTo>
                  <a:pt x="3662" y="413"/>
                </a:lnTo>
                <a:lnTo>
                  <a:pt x="3662" y="412"/>
                </a:lnTo>
                <a:lnTo>
                  <a:pt x="3662" y="411"/>
                </a:lnTo>
                <a:lnTo>
                  <a:pt x="3663" y="410"/>
                </a:lnTo>
                <a:lnTo>
                  <a:pt x="3663" y="410"/>
                </a:lnTo>
                <a:lnTo>
                  <a:pt x="3664" y="410"/>
                </a:lnTo>
                <a:lnTo>
                  <a:pt x="3665" y="410"/>
                </a:lnTo>
                <a:lnTo>
                  <a:pt x="3666" y="409"/>
                </a:lnTo>
                <a:lnTo>
                  <a:pt x="3666" y="409"/>
                </a:lnTo>
                <a:lnTo>
                  <a:pt x="3667" y="409"/>
                </a:lnTo>
                <a:lnTo>
                  <a:pt x="3668" y="408"/>
                </a:lnTo>
                <a:lnTo>
                  <a:pt x="3668" y="408"/>
                </a:lnTo>
                <a:lnTo>
                  <a:pt x="3669" y="408"/>
                </a:lnTo>
                <a:lnTo>
                  <a:pt x="3669" y="408"/>
                </a:lnTo>
                <a:lnTo>
                  <a:pt x="3670" y="408"/>
                </a:lnTo>
                <a:lnTo>
                  <a:pt x="3671" y="408"/>
                </a:lnTo>
                <a:lnTo>
                  <a:pt x="3671" y="408"/>
                </a:lnTo>
                <a:lnTo>
                  <a:pt x="3672" y="408"/>
                </a:lnTo>
                <a:lnTo>
                  <a:pt x="3673" y="407"/>
                </a:lnTo>
                <a:lnTo>
                  <a:pt x="3674" y="407"/>
                </a:lnTo>
                <a:lnTo>
                  <a:pt x="3674" y="407"/>
                </a:lnTo>
                <a:lnTo>
                  <a:pt x="3675" y="407"/>
                </a:lnTo>
                <a:lnTo>
                  <a:pt x="3676" y="406"/>
                </a:lnTo>
                <a:lnTo>
                  <a:pt x="3676" y="406"/>
                </a:lnTo>
                <a:lnTo>
                  <a:pt x="3677" y="406"/>
                </a:lnTo>
                <a:lnTo>
                  <a:pt x="3678" y="408"/>
                </a:lnTo>
                <a:lnTo>
                  <a:pt x="3679" y="408"/>
                </a:lnTo>
                <a:lnTo>
                  <a:pt x="3680" y="408"/>
                </a:lnTo>
                <a:lnTo>
                  <a:pt x="3680" y="410"/>
                </a:lnTo>
                <a:lnTo>
                  <a:pt x="3681" y="410"/>
                </a:lnTo>
                <a:lnTo>
                  <a:pt x="3681" y="410"/>
                </a:lnTo>
                <a:lnTo>
                  <a:pt x="3681" y="410"/>
                </a:lnTo>
                <a:lnTo>
                  <a:pt x="3681" y="411"/>
                </a:lnTo>
                <a:lnTo>
                  <a:pt x="3681" y="412"/>
                </a:lnTo>
                <a:lnTo>
                  <a:pt x="3682" y="412"/>
                </a:lnTo>
                <a:lnTo>
                  <a:pt x="3682" y="413"/>
                </a:lnTo>
                <a:lnTo>
                  <a:pt x="3683" y="413"/>
                </a:lnTo>
                <a:lnTo>
                  <a:pt x="3684" y="413"/>
                </a:lnTo>
                <a:lnTo>
                  <a:pt x="3685" y="412"/>
                </a:lnTo>
                <a:lnTo>
                  <a:pt x="3686" y="411"/>
                </a:lnTo>
                <a:lnTo>
                  <a:pt x="3687" y="411"/>
                </a:lnTo>
                <a:lnTo>
                  <a:pt x="3687" y="411"/>
                </a:lnTo>
                <a:lnTo>
                  <a:pt x="3687" y="410"/>
                </a:lnTo>
                <a:lnTo>
                  <a:pt x="3687" y="411"/>
                </a:lnTo>
                <a:lnTo>
                  <a:pt x="3688" y="411"/>
                </a:lnTo>
                <a:lnTo>
                  <a:pt x="3689" y="412"/>
                </a:lnTo>
                <a:lnTo>
                  <a:pt x="3689" y="413"/>
                </a:lnTo>
                <a:lnTo>
                  <a:pt x="3690" y="413"/>
                </a:lnTo>
                <a:lnTo>
                  <a:pt x="3691" y="413"/>
                </a:lnTo>
                <a:lnTo>
                  <a:pt x="3691" y="414"/>
                </a:lnTo>
                <a:lnTo>
                  <a:pt x="3692" y="414"/>
                </a:lnTo>
                <a:lnTo>
                  <a:pt x="3692" y="416"/>
                </a:lnTo>
                <a:lnTo>
                  <a:pt x="3692" y="416"/>
                </a:lnTo>
                <a:lnTo>
                  <a:pt x="3692" y="417"/>
                </a:lnTo>
                <a:lnTo>
                  <a:pt x="3692" y="417"/>
                </a:lnTo>
                <a:lnTo>
                  <a:pt x="3693" y="419"/>
                </a:lnTo>
                <a:lnTo>
                  <a:pt x="3694" y="419"/>
                </a:lnTo>
                <a:lnTo>
                  <a:pt x="3695" y="420"/>
                </a:lnTo>
                <a:lnTo>
                  <a:pt x="3695" y="421"/>
                </a:lnTo>
                <a:lnTo>
                  <a:pt x="3696" y="422"/>
                </a:lnTo>
                <a:lnTo>
                  <a:pt x="3697" y="423"/>
                </a:lnTo>
                <a:lnTo>
                  <a:pt x="3697" y="424"/>
                </a:lnTo>
                <a:lnTo>
                  <a:pt x="3697" y="423"/>
                </a:lnTo>
                <a:lnTo>
                  <a:pt x="3698" y="422"/>
                </a:lnTo>
                <a:lnTo>
                  <a:pt x="3699" y="420"/>
                </a:lnTo>
                <a:lnTo>
                  <a:pt x="3699" y="419"/>
                </a:lnTo>
                <a:lnTo>
                  <a:pt x="3700" y="418"/>
                </a:lnTo>
                <a:lnTo>
                  <a:pt x="3701" y="418"/>
                </a:lnTo>
                <a:lnTo>
                  <a:pt x="3701" y="417"/>
                </a:lnTo>
                <a:lnTo>
                  <a:pt x="3702" y="417"/>
                </a:lnTo>
                <a:lnTo>
                  <a:pt x="3702" y="415"/>
                </a:lnTo>
                <a:lnTo>
                  <a:pt x="3702" y="415"/>
                </a:lnTo>
                <a:lnTo>
                  <a:pt x="3702" y="414"/>
                </a:lnTo>
                <a:lnTo>
                  <a:pt x="3703" y="414"/>
                </a:lnTo>
                <a:lnTo>
                  <a:pt x="3704" y="413"/>
                </a:lnTo>
                <a:lnTo>
                  <a:pt x="3704" y="413"/>
                </a:lnTo>
                <a:lnTo>
                  <a:pt x="3705" y="412"/>
                </a:lnTo>
                <a:lnTo>
                  <a:pt x="3705" y="411"/>
                </a:lnTo>
                <a:lnTo>
                  <a:pt x="3705" y="410"/>
                </a:lnTo>
                <a:lnTo>
                  <a:pt x="3706" y="410"/>
                </a:lnTo>
                <a:lnTo>
                  <a:pt x="3707" y="409"/>
                </a:lnTo>
                <a:lnTo>
                  <a:pt x="3707" y="408"/>
                </a:lnTo>
                <a:lnTo>
                  <a:pt x="3707" y="408"/>
                </a:lnTo>
                <a:lnTo>
                  <a:pt x="3708" y="406"/>
                </a:lnTo>
                <a:lnTo>
                  <a:pt x="3709" y="404"/>
                </a:lnTo>
                <a:lnTo>
                  <a:pt x="3710" y="403"/>
                </a:lnTo>
                <a:lnTo>
                  <a:pt x="3711" y="401"/>
                </a:lnTo>
                <a:lnTo>
                  <a:pt x="3711" y="399"/>
                </a:lnTo>
                <a:lnTo>
                  <a:pt x="3712" y="399"/>
                </a:lnTo>
                <a:lnTo>
                  <a:pt x="3712" y="398"/>
                </a:lnTo>
                <a:lnTo>
                  <a:pt x="3712" y="397"/>
                </a:lnTo>
                <a:lnTo>
                  <a:pt x="3712" y="397"/>
                </a:lnTo>
                <a:lnTo>
                  <a:pt x="3713" y="397"/>
                </a:lnTo>
                <a:lnTo>
                  <a:pt x="3713" y="396"/>
                </a:lnTo>
                <a:lnTo>
                  <a:pt x="3714" y="395"/>
                </a:lnTo>
                <a:lnTo>
                  <a:pt x="3715" y="394"/>
                </a:lnTo>
                <a:lnTo>
                  <a:pt x="3716" y="393"/>
                </a:lnTo>
                <a:lnTo>
                  <a:pt x="3716" y="392"/>
                </a:lnTo>
                <a:lnTo>
                  <a:pt x="3717" y="391"/>
                </a:lnTo>
                <a:lnTo>
                  <a:pt x="3717" y="389"/>
                </a:lnTo>
                <a:lnTo>
                  <a:pt x="3717" y="388"/>
                </a:lnTo>
                <a:lnTo>
                  <a:pt x="3717" y="388"/>
                </a:lnTo>
                <a:lnTo>
                  <a:pt x="3718" y="388"/>
                </a:lnTo>
                <a:lnTo>
                  <a:pt x="3719" y="390"/>
                </a:lnTo>
                <a:lnTo>
                  <a:pt x="3720" y="391"/>
                </a:lnTo>
                <a:lnTo>
                  <a:pt x="3720" y="392"/>
                </a:lnTo>
                <a:lnTo>
                  <a:pt x="3721" y="393"/>
                </a:lnTo>
                <a:lnTo>
                  <a:pt x="3722" y="393"/>
                </a:lnTo>
                <a:lnTo>
                  <a:pt x="3722" y="394"/>
                </a:lnTo>
                <a:lnTo>
                  <a:pt x="3723" y="394"/>
                </a:lnTo>
                <a:lnTo>
                  <a:pt x="3723" y="394"/>
                </a:lnTo>
                <a:lnTo>
                  <a:pt x="3723" y="393"/>
                </a:lnTo>
                <a:lnTo>
                  <a:pt x="3723" y="393"/>
                </a:lnTo>
                <a:lnTo>
                  <a:pt x="3724" y="393"/>
                </a:lnTo>
                <a:lnTo>
                  <a:pt x="3725" y="393"/>
                </a:lnTo>
                <a:lnTo>
                  <a:pt x="3725" y="392"/>
                </a:lnTo>
                <a:lnTo>
                  <a:pt x="3726" y="392"/>
                </a:lnTo>
                <a:lnTo>
                  <a:pt x="3726" y="391"/>
                </a:lnTo>
                <a:lnTo>
                  <a:pt x="3727" y="390"/>
                </a:lnTo>
                <a:lnTo>
                  <a:pt x="3728" y="388"/>
                </a:lnTo>
                <a:lnTo>
                  <a:pt x="3728" y="388"/>
                </a:lnTo>
                <a:lnTo>
                  <a:pt x="3728" y="387"/>
                </a:lnTo>
                <a:lnTo>
                  <a:pt x="3729" y="386"/>
                </a:lnTo>
                <a:lnTo>
                  <a:pt x="3729" y="385"/>
                </a:lnTo>
                <a:lnTo>
                  <a:pt x="3730" y="383"/>
                </a:lnTo>
                <a:lnTo>
                  <a:pt x="3731" y="383"/>
                </a:lnTo>
                <a:lnTo>
                  <a:pt x="3731" y="383"/>
                </a:lnTo>
                <a:lnTo>
                  <a:pt x="3732" y="382"/>
                </a:lnTo>
                <a:lnTo>
                  <a:pt x="3733" y="380"/>
                </a:lnTo>
                <a:lnTo>
                  <a:pt x="3733" y="380"/>
                </a:lnTo>
                <a:lnTo>
                  <a:pt x="3733" y="379"/>
                </a:lnTo>
                <a:lnTo>
                  <a:pt x="3734" y="378"/>
                </a:lnTo>
                <a:lnTo>
                  <a:pt x="3734" y="377"/>
                </a:lnTo>
                <a:lnTo>
                  <a:pt x="3735" y="377"/>
                </a:lnTo>
                <a:lnTo>
                  <a:pt x="3735" y="376"/>
                </a:lnTo>
                <a:lnTo>
                  <a:pt x="3735" y="376"/>
                </a:lnTo>
                <a:lnTo>
                  <a:pt x="3736" y="375"/>
                </a:lnTo>
                <a:lnTo>
                  <a:pt x="3737" y="373"/>
                </a:lnTo>
                <a:lnTo>
                  <a:pt x="3738" y="372"/>
                </a:lnTo>
                <a:lnTo>
                  <a:pt x="3738" y="372"/>
                </a:lnTo>
                <a:lnTo>
                  <a:pt x="3739" y="372"/>
                </a:lnTo>
                <a:lnTo>
                  <a:pt x="3740" y="372"/>
                </a:lnTo>
                <a:lnTo>
                  <a:pt x="3741" y="372"/>
                </a:lnTo>
                <a:lnTo>
                  <a:pt x="3742" y="373"/>
                </a:lnTo>
                <a:lnTo>
                  <a:pt x="3742" y="373"/>
                </a:lnTo>
                <a:lnTo>
                  <a:pt x="3743" y="374"/>
                </a:lnTo>
                <a:lnTo>
                  <a:pt x="3743" y="375"/>
                </a:lnTo>
                <a:lnTo>
                  <a:pt x="3744" y="375"/>
                </a:lnTo>
                <a:lnTo>
                  <a:pt x="3744" y="377"/>
                </a:lnTo>
                <a:lnTo>
                  <a:pt x="3745" y="377"/>
                </a:lnTo>
                <a:lnTo>
                  <a:pt x="3745" y="378"/>
                </a:lnTo>
                <a:lnTo>
                  <a:pt x="3746" y="378"/>
                </a:lnTo>
                <a:lnTo>
                  <a:pt x="3747" y="379"/>
                </a:lnTo>
                <a:lnTo>
                  <a:pt x="3748" y="380"/>
                </a:lnTo>
                <a:lnTo>
                  <a:pt x="3748" y="381"/>
                </a:lnTo>
                <a:lnTo>
                  <a:pt x="3748" y="382"/>
                </a:lnTo>
                <a:lnTo>
                  <a:pt x="3748" y="383"/>
                </a:lnTo>
                <a:lnTo>
                  <a:pt x="3749" y="383"/>
                </a:lnTo>
                <a:lnTo>
                  <a:pt x="3750" y="383"/>
                </a:lnTo>
                <a:lnTo>
                  <a:pt x="3751" y="384"/>
                </a:lnTo>
                <a:lnTo>
                  <a:pt x="3752" y="385"/>
                </a:lnTo>
                <a:lnTo>
                  <a:pt x="3753" y="386"/>
                </a:lnTo>
                <a:lnTo>
                  <a:pt x="3753" y="387"/>
                </a:lnTo>
                <a:lnTo>
                  <a:pt x="3753" y="388"/>
                </a:lnTo>
                <a:lnTo>
                  <a:pt x="3754" y="388"/>
                </a:lnTo>
                <a:lnTo>
                  <a:pt x="3754" y="388"/>
                </a:lnTo>
                <a:lnTo>
                  <a:pt x="3755" y="388"/>
                </a:lnTo>
                <a:lnTo>
                  <a:pt x="3755" y="389"/>
                </a:lnTo>
                <a:lnTo>
                  <a:pt x="3756" y="389"/>
                </a:lnTo>
                <a:lnTo>
                  <a:pt x="3757" y="390"/>
                </a:lnTo>
                <a:lnTo>
                  <a:pt x="3758" y="391"/>
                </a:lnTo>
                <a:lnTo>
                  <a:pt x="3759" y="392"/>
                </a:lnTo>
                <a:lnTo>
                  <a:pt x="3759" y="392"/>
                </a:lnTo>
                <a:lnTo>
                  <a:pt x="3759" y="393"/>
                </a:lnTo>
                <a:lnTo>
                  <a:pt x="3760" y="393"/>
                </a:lnTo>
                <a:lnTo>
                  <a:pt x="3760" y="393"/>
                </a:lnTo>
                <a:lnTo>
                  <a:pt x="3761" y="393"/>
                </a:lnTo>
                <a:lnTo>
                  <a:pt x="3762" y="393"/>
                </a:lnTo>
                <a:lnTo>
                  <a:pt x="3763" y="394"/>
                </a:lnTo>
                <a:lnTo>
                  <a:pt x="3764" y="395"/>
                </a:lnTo>
                <a:lnTo>
                  <a:pt x="3764" y="396"/>
                </a:lnTo>
                <a:lnTo>
                  <a:pt x="3765" y="397"/>
                </a:lnTo>
                <a:lnTo>
                  <a:pt x="3766" y="397"/>
                </a:lnTo>
                <a:lnTo>
                  <a:pt x="3766" y="398"/>
                </a:lnTo>
                <a:lnTo>
                  <a:pt x="3766" y="398"/>
                </a:lnTo>
                <a:lnTo>
                  <a:pt x="3766" y="399"/>
                </a:lnTo>
                <a:lnTo>
                  <a:pt x="3767" y="399"/>
                </a:lnTo>
                <a:lnTo>
                  <a:pt x="3768" y="401"/>
                </a:lnTo>
                <a:lnTo>
                  <a:pt x="3769" y="402"/>
                </a:lnTo>
                <a:lnTo>
                  <a:pt x="3769" y="403"/>
                </a:lnTo>
                <a:lnTo>
                  <a:pt x="3770" y="404"/>
                </a:lnTo>
                <a:lnTo>
                  <a:pt x="3771" y="406"/>
                </a:lnTo>
                <a:lnTo>
                  <a:pt x="3772" y="408"/>
                </a:lnTo>
                <a:lnTo>
                  <a:pt x="3772" y="408"/>
                </a:lnTo>
                <a:lnTo>
                  <a:pt x="3773" y="410"/>
                </a:lnTo>
                <a:lnTo>
                  <a:pt x="3774" y="411"/>
                </a:lnTo>
                <a:lnTo>
                  <a:pt x="3774" y="412"/>
                </a:lnTo>
                <a:lnTo>
                  <a:pt x="3775" y="413"/>
                </a:lnTo>
                <a:lnTo>
                  <a:pt x="3776" y="413"/>
                </a:lnTo>
                <a:lnTo>
                  <a:pt x="3776" y="414"/>
                </a:lnTo>
                <a:lnTo>
                  <a:pt x="3777" y="414"/>
                </a:lnTo>
                <a:lnTo>
                  <a:pt x="3777" y="416"/>
                </a:lnTo>
                <a:lnTo>
                  <a:pt x="3778" y="416"/>
                </a:lnTo>
                <a:lnTo>
                  <a:pt x="3778" y="417"/>
                </a:lnTo>
                <a:lnTo>
                  <a:pt x="3779" y="417"/>
                </a:lnTo>
                <a:lnTo>
                  <a:pt x="3779" y="417"/>
                </a:lnTo>
                <a:lnTo>
                  <a:pt x="3779" y="416"/>
                </a:lnTo>
                <a:lnTo>
                  <a:pt x="3780" y="415"/>
                </a:lnTo>
                <a:lnTo>
                  <a:pt x="3781" y="414"/>
                </a:lnTo>
                <a:lnTo>
                  <a:pt x="3782" y="413"/>
                </a:lnTo>
                <a:lnTo>
                  <a:pt x="3783" y="413"/>
                </a:lnTo>
                <a:lnTo>
                  <a:pt x="3784" y="412"/>
                </a:lnTo>
                <a:lnTo>
                  <a:pt x="3784" y="411"/>
                </a:lnTo>
                <a:lnTo>
                  <a:pt x="3784" y="410"/>
                </a:lnTo>
                <a:lnTo>
                  <a:pt x="3784" y="410"/>
                </a:lnTo>
                <a:lnTo>
                  <a:pt x="3784" y="409"/>
                </a:lnTo>
                <a:lnTo>
                  <a:pt x="3785" y="408"/>
                </a:lnTo>
                <a:lnTo>
                  <a:pt x="3786" y="408"/>
                </a:lnTo>
                <a:lnTo>
                  <a:pt x="3787" y="408"/>
                </a:lnTo>
                <a:lnTo>
                  <a:pt x="3787" y="407"/>
                </a:lnTo>
                <a:lnTo>
                  <a:pt x="3788" y="407"/>
                </a:lnTo>
                <a:lnTo>
                  <a:pt x="3788" y="406"/>
                </a:lnTo>
                <a:lnTo>
                  <a:pt x="3789" y="406"/>
                </a:lnTo>
                <a:lnTo>
                  <a:pt x="3789" y="405"/>
                </a:lnTo>
                <a:lnTo>
                  <a:pt x="3790" y="404"/>
                </a:lnTo>
                <a:lnTo>
                  <a:pt x="3790" y="403"/>
                </a:lnTo>
                <a:lnTo>
                  <a:pt x="3791" y="403"/>
                </a:lnTo>
                <a:lnTo>
                  <a:pt x="3792" y="402"/>
                </a:lnTo>
                <a:lnTo>
                  <a:pt x="3793" y="401"/>
                </a:lnTo>
                <a:lnTo>
                  <a:pt x="3794" y="399"/>
                </a:lnTo>
                <a:lnTo>
                  <a:pt x="3795" y="398"/>
                </a:lnTo>
                <a:lnTo>
                  <a:pt x="3795" y="397"/>
                </a:lnTo>
                <a:lnTo>
                  <a:pt x="3796" y="396"/>
                </a:lnTo>
                <a:lnTo>
                  <a:pt x="3796" y="395"/>
                </a:lnTo>
                <a:lnTo>
                  <a:pt x="3797" y="394"/>
                </a:lnTo>
                <a:lnTo>
                  <a:pt x="3797" y="393"/>
                </a:lnTo>
                <a:lnTo>
                  <a:pt x="3798" y="393"/>
                </a:lnTo>
                <a:lnTo>
                  <a:pt x="3798" y="392"/>
                </a:lnTo>
                <a:lnTo>
                  <a:pt x="3799" y="392"/>
                </a:lnTo>
                <a:lnTo>
                  <a:pt x="3799" y="391"/>
                </a:lnTo>
                <a:lnTo>
                  <a:pt x="3800" y="390"/>
                </a:lnTo>
                <a:lnTo>
                  <a:pt x="3800" y="390"/>
                </a:lnTo>
                <a:lnTo>
                  <a:pt x="3800" y="389"/>
                </a:lnTo>
                <a:lnTo>
                  <a:pt x="3801" y="389"/>
                </a:lnTo>
                <a:lnTo>
                  <a:pt x="3801" y="388"/>
                </a:lnTo>
                <a:lnTo>
                  <a:pt x="3802" y="388"/>
                </a:lnTo>
                <a:lnTo>
                  <a:pt x="3802" y="388"/>
                </a:lnTo>
                <a:lnTo>
                  <a:pt x="3803" y="387"/>
                </a:lnTo>
                <a:lnTo>
                  <a:pt x="3803" y="386"/>
                </a:lnTo>
                <a:lnTo>
                  <a:pt x="3804" y="385"/>
                </a:lnTo>
                <a:lnTo>
                  <a:pt x="3805" y="385"/>
                </a:lnTo>
                <a:lnTo>
                  <a:pt x="3805" y="386"/>
                </a:lnTo>
                <a:lnTo>
                  <a:pt x="3805" y="387"/>
                </a:lnTo>
                <a:lnTo>
                  <a:pt x="3806" y="388"/>
                </a:lnTo>
                <a:lnTo>
                  <a:pt x="3807" y="389"/>
                </a:lnTo>
                <a:lnTo>
                  <a:pt x="3808" y="391"/>
                </a:lnTo>
                <a:lnTo>
                  <a:pt x="3809" y="391"/>
                </a:lnTo>
                <a:lnTo>
                  <a:pt x="3809" y="392"/>
                </a:lnTo>
                <a:lnTo>
                  <a:pt x="3809" y="392"/>
                </a:lnTo>
                <a:lnTo>
                  <a:pt x="3809" y="393"/>
                </a:lnTo>
                <a:lnTo>
                  <a:pt x="3810" y="393"/>
                </a:lnTo>
                <a:lnTo>
                  <a:pt x="3810" y="394"/>
                </a:lnTo>
                <a:lnTo>
                  <a:pt x="3810" y="394"/>
                </a:lnTo>
                <a:lnTo>
                  <a:pt x="3811" y="396"/>
                </a:lnTo>
                <a:lnTo>
                  <a:pt x="3812" y="397"/>
                </a:lnTo>
                <a:lnTo>
                  <a:pt x="3813" y="398"/>
                </a:lnTo>
                <a:lnTo>
                  <a:pt x="3813" y="398"/>
                </a:lnTo>
                <a:lnTo>
                  <a:pt x="3814" y="399"/>
                </a:lnTo>
                <a:lnTo>
                  <a:pt x="3815" y="401"/>
                </a:lnTo>
                <a:lnTo>
                  <a:pt x="3815" y="402"/>
                </a:lnTo>
                <a:lnTo>
                  <a:pt x="3815" y="403"/>
                </a:lnTo>
                <a:lnTo>
                  <a:pt x="3815" y="403"/>
                </a:lnTo>
                <a:lnTo>
                  <a:pt x="3816" y="405"/>
                </a:lnTo>
                <a:lnTo>
                  <a:pt x="3817" y="407"/>
                </a:lnTo>
                <a:lnTo>
                  <a:pt x="3818" y="408"/>
                </a:lnTo>
                <a:lnTo>
                  <a:pt x="3819" y="408"/>
                </a:lnTo>
                <a:lnTo>
                  <a:pt x="3819" y="409"/>
                </a:lnTo>
                <a:lnTo>
                  <a:pt x="3820" y="409"/>
                </a:lnTo>
                <a:lnTo>
                  <a:pt x="3820" y="410"/>
                </a:lnTo>
                <a:lnTo>
                  <a:pt x="3820" y="410"/>
                </a:lnTo>
                <a:lnTo>
                  <a:pt x="3820" y="410"/>
                </a:lnTo>
                <a:lnTo>
                  <a:pt x="3821" y="410"/>
                </a:lnTo>
                <a:lnTo>
                  <a:pt x="3821" y="411"/>
                </a:lnTo>
                <a:lnTo>
                  <a:pt x="3822" y="412"/>
                </a:lnTo>
                <a:lnTo>
                  <a:pt x="3823" y="413"/>
                </a:lnTo>
                <a:lnTo>
                  <a:pt x="3823" y="413"/>
                </a:lnTo>
                <a:lnTo>
                  <a:pt x="3824" y="413"/>
                </a:lnTo>
                <a:lnTo>
                  <a:pt x="3825" y="414"/>
                </a:lnTo>
                <a:lnTo>
                  <a:pt x="3825" y="414"/>
                </a:lnTo>
                <a:lnTo>
                  <a:pt x="3825" y="413"/>
                </a:lnTo>
                <a:lnTo>
                  <a:pt x="3826" y="413"/>
                </a:lnTo>
                <a:lnTo>
                  <a:pt x="3826" y="412"/>
                </a:lnTo>
                <a:lnTo>
                  <a:pt x="3827" y="412"/>
                </a:lnTo>
                <a:lnTo>
                  <a:pt x="3827" y="411"/>
                </a:lnTo>
                <a:lnTo>
                  <a:pt x="3827" y="411"/>
                </a:lnTo>
                <a:lnTo>
                  <a:pt x="3827" y="410"/>
                </a:lnTo>
                <a:lnTo>
                  <a:pt x="3828" y="411"/>
                </a:lnTo>
                <a:lnTo>
                  <a:pt x="3829" y="411"/>
                </a:lnTo>
                <a:lnTo>
                  <a:pt x="3830" y="411"/>
                </a:lnTo>
                <a:lnTo>
                  <a:pt x="3831" y="411"/>
                </a:lnTo>
                <a:lnTo>
                  <a:pt x="3831" y="412"/>
                </a:lnTo>
                <a:lnTo>
                  <a:pt x="3831" y="412"/>
                </a:lnTo>
                <a:lnTo>
                  <a:pt x="3832" y="412"/>
                </a:lnTo>
                <a:lnTo>
                  <a:pt x="3833" y="413"/>
                </a:lnTo>
                <a:lnTo>
                  <a:pt x="3833" y="413"/>
                </a:lnTo>
                <a:lnTo>
                  <a:pt x="3834" y="414"/>
                </a:lnTo>
                <a:lnTo>
                  <a:pt x="3835" y="415"/>
                </a:lnTo>
                <a:lnTo>
                  <a:pt x="3836" y="416"/>
                </a:lnTo>
                <a:lnTo>
                  <a:pt x="3836" y="417"/>
                </a:lnTo>
                <a:lnTo>
                  <a:pt x="3837" y="418"/>
                </a:lnTo>
                <a:lnTo>
                  <a:pt x="3838" y="419"/>
                </a:lnTo>
                <a:lnTo>
                  <a:pt x="3839" y="419"/>
                </a:lnTo>
                <a:lnTo>
                  <a:pt x="3840" y="420"/>
                </a:lnTo>
                <a:lnTo>
                  <a:pt x="3840" y="422"/>
                </a:lnTo>
                <a:lnTo>
                  <a:pt x="3841" y="422"/>
                </a:lnTo>
                <a:lnTo>
                  <a:pt x="3841" y="423"/>
                </a:lnTo>
                <a:lnTo>
                  <a:pt x="3841" y="423"/>
                </a:lnTo>
                <a:lnTo>
                  <a:pt x="3841" y="424"/>
                </a:lnTo>
                <a:lnTo>
                  <a:pt x="3842" y="424"/>
                </a:lnTo>
                <a:lnTo>
                  <a:pt x="3843" y="424"/>
                </a:lnTo>
                <a:lnTo>
                  <a:pt x="3843" y="424"/>
                </a:lnTo>
                <a:lnTo>
                  <a:pt x="3844" y="425"/>
                </a:lnTo>
                <a:lnTo>
                  <a:pt x="3845" y="427"/>
                </a:lnTo>
                <a:lnTo>
                  <a:pt x="3845" y="426"/>
                </a:lnTo>
                <a:lnTo>
                  <a:pt x="3846" y="426"/>
                </a:lnTo>
                <a:lnTo>
                  <a:pt x="3846" y="427"/>
                </a:lnTo>
                <a:lnTo>
                  <a:pt x="3846" y="427"/>
                </a:lnTo>
                <a:lnTo>
                  <a:pt x="3847" y="427"/>
                </a:lnTo>
                <a:lnTo>
                  <a:pt x="3848" y="428"/>
                </a:lnTo>
                <a:lnTo>
                  <a:pt x="3849" y="428"/>
                </a:lnTo>
                <a:lnTo>
                  <a:pt x="3850" y="428"/>
                </a:lnTo>
                <a:lnTo>
                  <a:pt x="3851" y="429"/>
                </a:lnTo>
                <a:lnTo>
                  <a:pt x="3851" y="429"/>
                </a:lnTo>
                <a:lnTo>
                  <a:pt x="3851" y="429"/>
                </a:lnTo>
                <a:lnTo>
                  <a:pt x="3851" y="429"/>
                </a:lnTo>
                <a:lnTo>
                  <a:pt x="3852" y="429"/>
                </a:lnTo>
                <a:lnTo>
                  <a:pt x="3853" y="429"/>
                </a:lnTo>
                <a:lnTo>
                  <a:pt x="3854" y="429"/>
                </a:lnTo>
                <a:lnTo>
                  <a:pt x="3855" y="429"/>
                </a:lnTo>
                <a:lnTo>
                  <a:pt x="3855" y="430"/>
                </a:lnTo>
                <a:lnTo>
                  <a:pt x="3856" y="430"/>
                </a:lnTo>
                <a:lnTo>
                  <a:pt x="3856" y="430"/>
                </a:lnTo>
                <a:lnTo>
                  <a:pt x="3857" y="431"/>
                </a:lnTo>
                <a:lnTo>
                  <a:pt x="3857" y="431"/>
                </a:lnTo>
                <a:lnTo>
                  <a:pt x="3858" y="431"/>
                </a:lnTo>
                <a:lnTo>
                  <a:pt x="3858" y="432"/>
                </a:lnTo>
                <a:lnTo>
                  <a:pt x="3859" y="432"/>
                </a:lnTo>
                <a:lnTo>
                  <a:pt x="3860" y="432"/>
                </a:lnTo>
                <a:lnTo>
                  <a:pt x="3861" y="432"/>
                </a:lnTo>
                <a:lnTo>
                  <a:pt x="3861" y="433"/>
                </a:lnTo>
                <a:lnTo>
                  <a:pt x="3862" y="433"/>
                </a:lnTo>
                <a:lnTo>
                  <a:pt x="3863" y="433"/>
                </a:lnTo>
                <a:lnTo>
                  <a:pt x="3864" y="434"/>
                </a:lnTo>
                <a:lnTo>
                  <a:pt x="3864" y="434"/>
                </a:lnTo>
                <a:lnTo>
                  <a:pt x="3865" y="434"/>
                </a:lnTo>
                <a:lnTo>
                  <a:pt x="3866" y="434"/>
                </a:lnTo>
                <a:lnTo>
                  <a:pt x="3867" y="434"/>
                </a:lnTo>
                <a:lnTo>
                  <a:pt x="3867" y="435"/>
                </a:lnTo>
                <a:lnTo>
                  <a:pt x="3868" y="436"/>
                </a:lnTo>
                <a:lnTo>
                  <a:pt x="3869" y="437"/>
                </a:lnTo>
                <a:lnTo>
                  <a:pt x="3870" y="438"/>
                </a:lnTo>
                <a:lnTo>
                  <a:pt x="3870" y="439"/>
                </a:lnTo>
                <a:lnTo>
                  <a:pt x="3871" y="439"/>
                </a:lnTo>
                <a:lnTo>
                  <a:pt x="3872" y="440"/>
                </a:lnTo>
                <a:lnTo>
                  <a:pt x="3872" y="440"/>
                </a:lnTo>
                <a:lnTo>
                  <a:pt x="3872" y="441"/>
                </a:lnTo>
                <a:lnTo>
                  <a:pt x="3873" y="441"/>
                </a:lnTo>
                <a:lnTo>
                  <a:pt x="3873" y="442"/>
                </a:lnTo>
                <a:lnTo>
                  <a:pt x="3874" y="443"/>
                </a:lnTo>
                <a:lnTo>
                  <a:pt x="3875" y="444"/>
                </a:lnTo>
                <a:lnTo>
                  <a:pt x="3876" y="444"/>
                </a:lnTo>
                <a:lnTo>
                  <a:pt x="3876" y="445"/>
                </a:lnTo>
                <a:lnTo>
                  <a:pt x="3877" y="446"/>
                </a:lnTo>
                <a:lnTo>
                  <a:pt x="3877" y="447"/>
                </a:lnTo>
                <a:lnTo>
                  <a:pt x="3878" y="448"/>
                </a:lnTo>
                <a:lnTo>
                  <a:pt x="3879" y="449"/>
                </a:lnTo>
                <a:lnTo>
                  <a:pt x="3880" y="450"/>
                </a:lnTo>
                <a:lnTo>
                  <a:pt x="3881" y="451"/>
                </a:lnTo>
                <a:lnTo>
                  <a:pt x="3882" y="451"/>
                </a:lnTo>
                <a:lnTo>
                  <a:pt x="3882" y="452"/>
                </a:lnTo>
                <a:lnTo>
                  <a:pt x="3882" y="453"/>
                </a:lnTo>
                <a:lnTo>
                  <a:pt x="3883" y="453"/>
                </a:lnTo>
                <a:lnTo>
                  <a:pt x="3884" y="454"/>
                </a:lnTo>
                <a:lnTo>
                  <a:pt x="3885" y="454"/>
                </a:lnTo>
                <a:lnTo>
                  <a:pt x="3886" y="455"/>
                </a:lnTo>
                <a:lnTo>
                  <a:pt x="3887" y="455"/>
                </a:lnTo>
                <a:lnTo>
                  <a:pt x="3887" y="455"/>
                </a:lnTo>
                <a:lnTo>
                  <a:pt x="3888" y="455"/>
                </a:lnTo>
                <a:lnTo>
                  <a:pt x="3888" y="457"/>
                </a:lnTo>
                <a:lnTo>
                  <a:pt x="3889" y="458"/>
                </a:lnTo>
                <a:lnTo>
                  <a:pt x="3890" y="458"/>
                </a:lnTo>
                <a:lnTo>
                  <a:pt x="3891" y="458"/>
                </a:lnTo>
                <a:lnTo>
                  <a:pt x="3892" y="459"/>
                </a:lnTo>
                <a:lnTo>
                  <a:pt x="3892" y="459"/>
                </a:lnTo>
                <a:lnTo>
                  <a:pt x="3892" y="460"/>
                </a:lnTo>
                <a:lnTo>
                  <a:pt x="3893" y="460"/>
                </a:lnTo>
                <a:lnTo>
                  <a:pt x="3894" y="460"/>
                </a:lnTo>
                <a:lnTo>
                  <a:pt x="3894" y="460"/>
                </a:lnTo>
                <a:lnTo>
                  <a:pt x="3894" y="460"/>
                </a:lnTo>
                <a:lnTo>
                  <a:pt x="3895" y="460"/>
                </a:lnTo>
                <a:lnTo>
                  <a:pt x="3896" y="460"/>
                </a:lnTo>
                <a:lnTo>
                  <a:pt x="3897" y="460"/>
                </a:lnTo>
                <a:lnTo>
                  <a:pt x="3897" y="461"/>
                </a:lnTo>
                <a:lnTo>
                  <a:pt x="3898" y="461"/>
                </a:lnTo>
                <a:lnTo>
                  <a:pt x="3898" y="461"/>
                </a:lnTo>
                <a:lnTo>
                  <a:pt x="3899" y="462"/>
                </a:lnTo>
                <a:lnTo>
                  <a:pt x="3900" y="462"/>
                </a:lnTo>
                <a:lnTo>
                  <a:pt x="3901" y="463"/>
                </a:lnTo>
                <a:lnTo>
                  <a:pt x="3901" y="463"/>
                </a:lnTo>
                <a:lnTo>
                  <a:pt x="3902" y="464"/>
                </a:lnTo>
                <a:lnTo>
                  <a:pt x="3903" y="464"/>
                </a:lnTo>
                <a:lnTo>
                  <a:pt x="3903" y="465"/>
                </a:lnTo>
                <a:lnTo>
                  <a:pt x="3904" y="466"/>
                </a:lnTo>
                <a:lnTo>
                  <a:pt x="3905" y="466"/>
                </a:lnTo>
                <a:lnTo>
                  <a:pt x="3905" y="468"/>
                </a:lnTo>
                <a:lnTo>
                  <a:pt x="3906" y="469"/>
                </a:lnTo>
                <a:lnTo>
                  <a:pt x="3906" y="470"/>
                </a:lnTo>
                <a:lnTo>
                  <a:pt x="3907" y="471"/>
                </a:lnTo>
                <a:lnTo>
                  <a:pt x="3907" y="473"/>
                </a:lnTo>
                <a:lnTo>
                  <a:pt x="3907" y="474"/>
                </a:lnTo>
                <a:lnTo>
                  <a:pt x="3908" y="475"/>
                </a:lnTo>
                <a:lnTo>
                  <a:pt x="3908" y="476"/>
                </a:lnTo>
                <a:lnTo>
                  <a:pt x="3909" y="478"/>
                </a:lnTo>
                <a:lnTo>
                  <a:pt x="3910" y="479"/>
                </a:lnTo>
                <a:lnTo>
                  <a:pt x="3911" y="480"/>
                </a:lnTo>
                <a:lnTo>
                  <a:pt x="3912" y="481"/>
                </a:lnTo>
                <a:lnTo>
                  <a:pt x="3913" y="481"/>
                </a:lnTo>
                <a:lnTo>
                  <a:pt x="3913" y="482"/>
                </a:lnTo>
                <a:lnTo>
                  <a:pt x="3913" y="482"/>
                </a:lnTo>
                <a:lnTo>
                  <a:pt x="3914" y="483"/>
                </a:lnTo>
                <a:lnTo>
                  <a:pt x="3915" y="483"/>
                </a:lnTo>
                <a:lnTo>
                  <a:pt x="3916" y="483"/>
                </a:lnTo>
                <a:lnTo>
                  <a:pt x="3916" y="481"/>
                </a:lnTo>
                <a:lnTo>
                  <a:pt x="3917" y="481"/>
                </a:lnTo>
                <a:lnTo>
                  <a:pt x="3917" y="480"/>
                </a:lnTo>
                <a:lnTo>
                  <a:pt x="3918" y="480"/>
                </a:lnTo>
                <a:lnTo>
                  <a:pt x="3918" y="479"/>
                </a:lnTo>
                <a:lnTo>
                  <a:pt x="3918" y="477"/>
                </a:lnTo>
                <a:lnTo>
                  <a:pt x="3918" y="476"/>
                </a:lnTo>
                <a:lnTo>
                  <a:pt x="3919" y="475"/>
                </a:lnTo>
                <a:lnTo>
                  <a:pt x="3920" y="474"/>
                </a:lnTo>
                <a:lnTo>
                  <a:pt x="3921" y="471"/>
                </a:lnTo>
                <a:lnTo>
                  <a:pt x="3922" y="470"/>
                </a:lnTo>
                <a:lnTo>
                  <a:pt x="3922" y="470"/>
                </a:lnTo>
                <a:lnTo>
                  <a:pt x="3923" y="468"/>
                </a:lnTo>
                <a:lnTo>
                  <a:pt x="3923" y="467"/>
                </a:lnTo>
                <a:lnTo>
                  <a:pt x="3923" y="466"/>
                </a:lnTo>
                <a:lnTo>
                  <a:pt x="3924" y="465"/>
                </a:lnTo>
                <a:lnTo>
                  <a:pt x="3925" y="464"/>
                </a:lnTo>
                <a:lnTo>
                  <a:pt x="3925" y="462"/>
                </a:lnTo>
                <a:lnTo>
                  <a:pt x="3926" y="462"/>
                </a:lnTo>
                <a:lnTo>
                  <a:pt x="3926" y="463"/>
                </a:lnTo>
                <a:lnTo>
                  <a:pt x="3927" y="463"/>
                </a:lnTo>
                <a:lnTo>
                  <a:pt x="3928" y="463"/>
                </a:lnTo>
                <a:lnTo>
                  <a:pt x="3928" y="464"/>
                </a:lnTo>
                <a:lnTo>
                  <a:pt x="3928" y="464"/>
                </a:lnTo>
                <a:lnTo>
                  <a:pt x="3929" y="464"/>
                </a:lnTo>
                <a:lnTo>
                  <a:pt x="3930" y="464"/>
                </a:lnTo>
                <a:lnTo>
                  <a:pt x="3931" y="463"/>
                </a:lnTo>
                <a:lnTo>
                  <a:pt x="3931" y="462"/>
                </a:lnTo>
                <a:lnTo>
                  <a:pt x="3931" y="461"/>
                </a:lnTo>
                <a:lnTo>
                  <a:pt x="3932" y="460"/>
                </a:lnTo>
                <a:lnTo>
                  <a:pt x="3933" y="460"/>
                </a:lnTo>
                <a:lnTo>
                  <a:pt x="3934" y="458"/>
                </a:lnTo>
                <a:lnTo>
                  <a:pt x="3934" y="459"/>
                </a:lnTo>
                <a:lnTo>
                  <a:pt x="3935" y="459"/>
                </a:lnTo>
                <a:lnTo>
                  <a:pt x="3936" y="460"/>
                </a:lnTo>
                <a:lnTo>
                  <a:pt x="3937" y="460"/>
                </a:lnTo>
                <a:lnTo>
                  <a:pt x="3937" y="460"/>
                </a:lnTo>
                <a:lnTo>
                  <a:pt x="3937" y="460"/>
                </a:lnTo>
                <a:lnTo>
                  <a:pt x="3938" y="460"/>
                </a:lnTo>
                <a:lnTo>
                  <a:pt x="3938" y="460"/>
                </a:lnTo>
                <a:lnTo>
                  <a:pt x="3939" y="460"/>
                </a:lnTo>
                <a:lnTo>
                  <a:pt x="3939" y="459"/>
                </a:lnTo>
                <a:lnTo>
                  <a:pt x="3940" y="458"/>
                </a:lnTo>
                <a:lnTo>
                  <a:pt x="3941" y="457"/>
                </a:lnTo>
                <a:lnTo>
                  <a:pt x="3941" y="456"/>
                </a:lnTo>
                <a:lnTo>
                  <a:pt x="3942" y="455"/>
                </a:lnTo>
                <a:lnTo>
                  <a:pt x="3943" y="455"/>
                </a:lnTo>
                <a:lnTo>
                  <a:pt x="3944" y="452"/>
                </a:lnTo>
                <a:lnTo>
                  <a:pt x="3944" y="451"/>
                </a:lnTo>
                <a:lnTo>
                  <a:pt x="3944" y="449"/>
                </a:lnTo>
                <a:lnTo>
                  <a:pt x="3945" y="448"/>
                </a:lnTo>
                <a:lnTo>
                  <a:pt x="3946" y="446"/>
                </a:lnTo>
                <a:lnTo>
                  <a:pt x="3946" y="445"/>
                </a:lnTo>
                <a:lnTo>
                  <a:pt x="3947" y="445"/>
                </a:lnTo>
                <a:lnTo>
                  <a:pt x="3947" y="446"/>
                </a:lnTo>
                <a:lnTo>
                  <a:pt x="3948" y="446"/>
                </a:lnTo>
                <a:lnTo>
                  <a:pt x="3948" y="447"/>
                </a:lnTo>
                <a:lnTo>
                  <a:pt x="3949" y="447"/>
                </a:lnTo>
                <a:lnTo>
                  <a:pt x="3949" y="448"/>
                </a:lnTo>
                <a:lnTo>
                  <a:pt x="3949" y="448"/>
                </a:lnTo>
                <a:lnTo>
                  <a:pt x="3949" y="448"/>
                </a:lnTo>
                <a:lnTo>
                  <a:pt x="3950" y="449"/>
                </a:lnTo>
                <a:lnTo>
                  <a:pt x="3951" y="450"/>
                </a:lnTo>
                <a:lnTo>
                  <a:pt x="3952" y="451"/>
                </a:lnTo>
                <a:lnTo>
                  <a:pt x="3952" y="452"/>
                </a:lnTo>
                <a:lnTo>
                  <a:pt x="3953" y="453"/>
                </a:lnTo>
                <a:lnTo>
                  <a:pt x="3953" y="454"/>
                </a:lnTo>
                <a:lnTo>
                  <a:pt x="3954" y="455"/>
                </a:lnTo>
                <a:lnTo>
                  <a:pt x="3954" y="457"/>
                </a:lnTo>
                <a:lnTo>
                  <a:pt x="3954" y="458"/>
                </a:lnTo>
                <a:lnTo>
                  <a:pt x="3955" y="460"/>
                </a:lnTo>
                <a:lnTo>
                  <a:pt x="3955" y="460"/>
                </a:lnTo>
                <a:lnTo>
                  <a:pt x="3956" y="460"/>
                </a:lnTo>
                <a:lnTo>
                  <a:pt x="3957" y="460"/>
                </a:lnTo>
                <a:lnTo>
                  <a:pt x="3958" y="461"/>
                </a:lnTo>
                <a:lnTo>
                  <a:pt x="3959" y="461"/>
                </a:lnTo>
                <a:lnTo>
                  <a:pt x="3959" y="461"/>
                </a:lnTo>
                <a:lnTo>
                  <a:pt x="3959" y="462"/>
                </a:lnTo>
                <a:lnTo>
                  <a:pt x="3960" y="462"/>
                </a:lnTo>
                <a:lnTo>
                  <a:pt x="3961" y="463"/>
                </a:lnTo>
                <a:lnTo>
                  <a:pt x="3962" y="464"/>
                </a:lnTo>
                <a:lnTo>
                  <a:pt x="3962" y="465"/>
                </a:lnTo>
                <a:lnTo>
                  <a:pt x="3962" y="465"/>
                </a:lnTo>
                <a:lnTo>
                  <a:pt x="3963" y="465"/>
                </a:lnTo>
                <a:lnTo>
                  <a:pt x="3963" y="466"/>
                </a:lnTo>
                <a:lnTo>
                  <a:pt x="3964" y="467"/>
                </a:lnTo>
                <a:lnTo>
                  <a:pt x="3964" y="468"/>
                </a:lnTo>
                <a:lnTo>
                  <a:pt x="3965" y="470"/>
                </a:lnTo>
                <a:lnTo>
                  <a:pt x="3966" y="470"/>
                </a:lnTo>
                <a:lnTo>
                  <a:pt x="3967" y="472"/>
                </a:lnTo>
                <a:lnTo>
                  <a:pt x="3968" y="473"/>
                </a:lnTo>
                <a:lnTo>
                  <a:pt x="3968" y="474"/>
                </a:lnTo>
                <a:lnTo>
                  <a:pt x="3969" y="474"/>
                </a:lnTo>
                <a:lnTo>
                  <a:pt x="3969" y="475"/>
                </a:lnTo>
                <a:lnTo>
                  <a:pt x="3970" y="475"/>
                </a:lnTo>
                <a:lnTo>
                  <a:pt x="3970" y="475"/>
                </a:lnTo>
                <a:lnTo>
                  <a:pt x="3970" y="475"/>
                </a:lnTo>
                <a:lnTo>
                  <a:pt x="3970" y="477"/>
                </a:lnTo>
                <a:lnTo>
                  <a:pt x="3971" y="477"/>
                </a:lnTo>
                <a:lnTo>
                  <a:pt x="3972" y="479"/>
                </a:lnTo>
                <a:lnTo>
                  <a:pt x="3972" y="479"/>
                </a:lnTo>
                <a:lnTo>
                  <a:pt x="3973" y="480"/>
                </a:lnTo>
                <a:lnTo>
                  <a:pt x="3974" y="483"/>
                </a:lnTo>
                <a:lnTo>
                  <a:pt x="3974" y="484"/>
                </a:lnTo>
                <a:lnTo>
                  <a:pt x="3975" y="485"/>
                </a:lnTo>
                <a:lnTo>
                  <a:pt x="3975" y="486"/>
                </a:lnTo>
                <a:lnTo>
                  <a:pt x="3976" y="488"/>
                </a:lnTo>
                <a:lnTo>
                  <a:pt x="3977" y="489"/>
                </a:lnTo>
                <a:lnTo>
                  <a:pt x="3978" y="489"/>
                </a:lnTo>
                <a:lnTo>
                  <a:pt x="3979" y="491"/>
                </a:lnTo>
                <a:lnTo>
                  <a:pt x="3980" y="491"/>
                </a:lnTo>
                <a:lnTo>
                  <a:pt x="3980" y="491"/>
                </a:lnTo>
                <a:lnTo>
                  <a:pt x="3980" y="492"/>
                </a:lnTo>
                <a:lnTo>
                  <a:pt x="3980" y="492"/>
                </a:lnTo>
                <a:lnTo>
                  <a:pt x="3980" y="493"/>
                </a:lnTo>
                <a:lnTo>
                  <a:pt x="3981" y="493"/>
                </a:lnTo>
                <a:lnTo>
                  <a:pt x="3982" y="494"/>
                </a:lnTo>
                <a:lnTo>
                  <a:pt x="3983" y="496"/>
                </a:lnTo>
                <a:lnTo>
                  <a:pt x="3984" y="496"/>
                </a:lnTo>
                <a:lnTo>
                  <a:pt x="3984" y="497"/>
                </a:lnTo>
                <a:lnTo>
                  <a:pt x="3985" y="498"/>
                </a:lnTo>
                <a:lnTo>
                  <a:pt x="3985" y="500"/>
                </a:lnTo>
                <a:lnTo>
                  <a:pt x="3986" y="501"/>
                </a:lnTo>
                <a:lnTo>
                  <a:pt x="3986" y="501"/>
                </a:lnTo>
                <a:lnTo>
                  <a:pt x="3986" y="502"/>
                </a:lnTo>
                <a:lnTo>
                  <a:pt x="3987" y="504"/>
                </a:lnTo>
                <a:lnTo>
                  <a:pt x="3988" y="505"/>
                </a:lnTo>
                <a:lnTo>
                  <a:pt x="3989" y="506"/>
                </a:lnTo>
                <a:lnTo>
                  <a:pt x="3990" y="506"/>
                </a:lnTo>
                <a:lnTo>
                  <a:pt x="3990" y="507"/>
                </a:lnTo>
                <a:lnTo>
                  <a:pt x="3990" y="508"/>
                </a:lnTo>
                <a:lnTo>
                  <a:pt x="3991" y="508"/>
                </a:lnTo>
                <a:lnTo>
                  <a:pt x="3992" y="508"/>
                </a:lnTo>
                <a:lnTo>
                  <a:pt x="3992" y="509"/>
                </a:lnTo>
                <a:lnTo>
                  <a:pt x="3992" y="509"/>
                </a:lnTo>
                <a:lnTo>
                  <a:pt x="3993" y="510"/>
                </a:lnTo>
                <a:lnTo>
                  <a:pt x="3994" y="510"/>
                </a:lnTo>
                <a:lnTo>
                  <a:pt x="3995" y="511"/>
                </a:lnTo>
                <a:lnTo>
                  <a:pt x="3995" y="511"/>
                </a:lnTo>
                <a:lnTo>
                  <a:pt x="3996" y="511"/>
                </a:lnTo>
                <a:lnTo>
                  <a:pt x="3997" y="512"/>
                </a:lnTo>
                <a:lnTo>
                  <a:pt x="3998" y="512"/>
                </a:lnTo>
                <a:lnTo>
                  <a:pt x="3998" y="513"/>
                </a:lnTo>
                <a:lnTo>
                  <a:pt x="3998" y="513"/>
                </a:lnTo>
                <a:lnTo>
                  <a:pt x="3999" y="514"/>
                </a:lnTo>
                <a:lnTo>
                  <a:pt x="4000" y="515"/>
                </a:lnTo>
                <a:lnTo>
                  <a:pt x="4000" y="516"/>
                </a:lnTo>
                <a:lnTo>
                  <a:pt x="4001" y="516"/>
                </a:lnTo>
                <a:lnTo>
                  <a:pt x="4001" y="516"/>
                </a:lnTo>
                <a:lnTo>
                  <a:pt x="4002" y="517"/>
                </a:lnTo>
                <a:lnTo>
                  <a:pt x="4002" y="518"/>
                </a:lnTo>
                <a:lnTo>
                  <a:pt x="4003" y="519"/>
                </a:lnTo>
                <a:lnTo>
                  <a:pt x="4004" y="520"/>
                </a:lnTo>
                <a:lnTo>
                  <a:pt x="4005" y="521"/>
                </a:lnTo>
                <a:lnTo>
                  <a:pt x="4005" y="521"/>
                </a:lnTo>
                <a:lnTo>
                  <a:pt x="4006" y="522"/>
                </a:lnTo>
                <a:lnTo>
                  <a:pt x="4006" y="523"/>
                </a:lnTo>
                <a:lnTo>
                  <a:pt x="4007" y="523"/>
                </a:lnTo>
                <a:lnTo>
                  <a:pt x="4007" y="524"/>
                </a:lnTo>
                <a:lnTo>
                  <a:pt x="4008" y="524"/>
                </a:lnTo>
                <a:lnTo>
                  <a:pt x="4009" y="525"/>
                </a:lnTo>
                <a:lnTo>
                  <a:pt x="4010" y="527"/>
                </a:lnTo>
                <a:lnTo>
                  <a:pt x="4010" y="527"/>
                </a:lnTo>
                <a:lnTo>
                  <a:pt x="4011" y="528"/>
                </a:lnTo>
                <a:lnTo>
                  <a:pt x="4011" y="529"/>
                </a:lnTo>
                <a:lnTo>
                  <a:pt x="4011" y="530"/>
                </a:lnTo>
                <a:lnTo>
                  <a:pt x="4011" y="531"/>
                </a:lnTo>
                <a:lnTo>
                  <a:pt x="4012" y="531"/>
                </a:lnTo>
                <a:lnTo>
                  <a:pt x="4012" y="530"/>
                </a:lnTo>
                <a:lnTo>
                  <a:pt x="4012" y="529"/>
                </a:lnTo>
                <a:lnTo>
                  <a:pt x="4013" y="528"/>
                </a:lnTo>
                <a:lnTo>
                  <a:pt x="4014" y="527"/>
                </a:lnTo>
                <a:lnTo>
                  <a:pt x="4015" y="525"/>
                </a:lnTo>
                <a:lnTo>
                  <a:pt x="4016" y="522"/>
                </a:lnTo>
                <a:lnTo>
                  <a:pt x="4016" y="520"/>
                </a:lnTo>
                <a:lnTo>
                  <a:pt x="4016" y="517"/>
                </a:lnTo>
                <a:lnTo>
                  <a:pt x="4017" y="515"/>
                </a:lnTo>
                <a:lnTo>
                  <a:pt x="4017" y="514"/>
                </a:lnTo>
                <a:lnTo>
                  <a:pt x="4018" y="512"/>
                </a:lnTo>
                <a:lnTo>
                  <a:pt x="4018" y="511"/>
                </a:lnTo>
                <a:lnTo>
                  <a:pt x="4019" y="510"/>
                </a:lnTo>
                <a:lnTo>
                  <a:pt x="4020" y="508"/>
                </a:lnTo>
                <a:lnTo>
                  <a:pt x="4020" y="507"/>
                </a:lnTo>
                <a:lnTo>
                  <a:pt x="4021" y="506"/>
                </a:lnTo>
                <a:lnTo>
                  <a:pt x="4021" y="504"/>
                </a:lnTo>
                <a:lnTo>
                  <a:pt x="4022" y="502"/>
                </a:lnTo>
                <a:lnTo>
                  <a:pt x="4023" y="501"/>
                </a:lnTo>
                <a:lnTo>
                  <a:pt x="4023" y="500"/>
                </a:lnTo>
                <a:lnTo>
                  <a:pt x="4023" y="500"/>
                </a:lnTo>
                <a:lnTo>
                  <a:pt x="4023" y="498"/>
                </a:lnTo>
                <a:lnTo>
                  <a:pt x="4023" y="497"/>
                </a:lnTo>
                <a:lnTo>
                  <a:pt x="4025" y="496"/>
                </a:lnTo>
                <a:lnTo>
                  <a:pt x="4026" y="493"/>
                </a:lnTo>
                <a:lnTo>
                  <a:pt x="4026" y="492"/>
                </a:lnTo>
                <a:lnTo>
                  <a:pt x="4026" y="491"/>
                </a:lnTo>
                <a:lnTo>
                  <a:pt x="4027" y="490"/>
                </a:lnTo>
                <a:lnTo>
                  <a:pt x="4028" y="487"/>
                </a:lnTo>
                <a:lnTo>
                  <a:pt x="4029" y="485"/>
                </a:lnTo>
                <a:lnTo>
                  <a:pt x="4029" y="485"/>
                </a:lnTo>
                <a:lnTo>
                  <a:pt x="4029" y="483"/>
                </a:lnTo>
                <a:lnTo>
                  <a:pt x="4030" y="480"/>
                </a:lnTo>
                <a:lnTo>
                  <a:pt x="4031" y="479"/>
                </a:lnTo>
                <a:lnTo>
                  <a:pt x="4031" y="479"/>
                </a:lnTo>
                <a:lnTo>
                  <a:pt x="4031" y="477"/>
                </a:lnTo>
                <a:lnTo>
                  <a:pt x="4031" y="476"/>
                </a:lnTo>
                <a:lnTo>
                  <a:pt x="4032" y="475"/>
                </a:lnTo>
                <a:lnTo>
                  <a:pt x="4033" y="474"/>
                </a:lnTo>
                <a:lnTo>
                  <a:pt x="4033" y="472"/>
                </a:lnTo>
                <a:lnTo>
                  <a:pt x="4034" y="472"/>
                </a:lnTo>
                <a:lnTo>
                  <a:pt x="4034" y="470"/>
                </a:lnTo>
                <a:lnTo>
                  <a:pt x="4035" y="470"/>
                </a:lnTo>
                <a:lnTo>
                  <a:pt x="4035" y="467"/>
                </a:lnTo>
                <a:lnTo>
                  <a:pt x="4036" y="465"/>
                </a:lnTo>
                <a:lnTo>
                  <a:pt x="4036" y="465"/>
                </a:lnTo>
                <a:lnTo>
                  <a:pt x="4036" y="464"/>
                </a:lnTo>
                <a:lnTo>
                  <a:pt x="4037" y="463"/>
                </a:lnTo>
                <a:lnTo>
                  <a:pt x="4038" y="461"/>
                </a:lnTo>
                <a:lnTo>
                  <a:pt x="4039" y="458"/>
                </a:lnTo>
                <a:lnTo>
                  <a:pt x="4040" y="455"/>
                </a:lnTo>
                <a:lnTo>
                  <a:pt x="4041" y="451"/>
                </a:lnTo>
                <a:lnTo>
                  <a:pt x="4041" y="449"/>
                </a:lnTo>
                <a:lnTo>
                  <a:pt x="4042" y="445"/>
                </a:lnTo>
                <a:lnTo>
                  <a:pt x="4042" y="442"/>
                </a:lnTo>
                <a:lnTo>
                  <a:pt x="4043" y="439"/>
                </a:lnTo>
                <a:lnTo>
                  <a:pt x="4044" y="439"/>
                </a:lnTo>
                <a:lnTo>
                  <a:pt x="4044" y="438"/>
                </a:lnTo>
                <a:lnTo>
                  <a:pt x="4045" y="438"/>
                </a:lnTo>
                <a:lnTo>
                  <a:pt x="4045" y="435"/>
                </a:lnTo>
                <a:lnTo>
                  <a:pt x="4046" y="435"/>
                </a:lnTo>
                <a:lnTo>
                  <a:pt x="4046" y="433"/>
                </a:lnTo>
                <a:lnTo>
                  <a:pt x="4047" y="430"/>
                </a:lnTo>
                <a:lnTo>
                  <a:pt x="4047" y="428"/>
                </a:lnTo>
                <a:lnTo>
                  <a:pt x="4048" y="425"/>
                </a:lnTo>
                <a:lnTo>
                  <a:pt x="4049" y="424"/>
                </a:lnTo>
                <a:lnTo>
                  <a:pt x="4050" y="421"/>
                </a:lnTo>
                <a:lnTo>
                  <a:pt x="4050" y="420"/>
                </a:lnTo>
                <a:lnTo>
                  <a:pt x="4051" y="419"/>
                </a:lnTo>
                <a:lnTo>
                  <a:pt x="4051" y="418"/>
                </a:lnTo>
                <a:lnTo>
                  <a:pt x="4052" y="416"/>
                </a:lnTo>
                <a:lnTo>
                  <a:pt x="4052" y="413"/>
                </a:lnTo>
                <a:lnTo>
                  <a:pt x="4053" y="411"/>
                </a:lnTo>
                <a:lnTo>
                  <a:pt x="4053" y="410"/>
                </a:lnTo>
                <a:lnTo>
                  <a:pt x="4053" y="408"/>
                </a:lnTo>
                <a:lnTo>
                  <a:pt x="4054" y="408"/>
                </a:lnTo>
                <a:lnTo>
                  <a:pt x="4054" y="406"/>
                </a:lnTo>
                <a:lnTo>
                  <a:pt x="4055" y="406"/>
                </a:lnTo>
                <a:lnTo>
                  <a:pt x="4055" y="403"/>
                </a:lnTo>
                <a:lnTo>
                  <a:pt x="4056" y="403"/>
                </a:lnTo>
                <a:lnTo>
                  <a:pt x="4056" y="401"/>
                </a:lnTo>
                <a:lnTo>
                  <a:pt x="4057" y="401"/>
                </a:lnTo>
                <a:lnTo>
                  <a:pt x="4057" y="399"/>
                </a:lnTo>
                <a:lnTo>
                  <a:pt x="4057" y="398"/>
                </a:lnTo>
                <a:lnTo>
                  <a:pt x="4058" y="397"/>
                </a:lnTo>
                <a:lnTo>
                  <a:pt x="4059" y="398"/>
                </a:lnTo>
                <a:lnTo>
                  <a:pt x="4059" y="399"/>
                </a:lnTo>
                <a:lnTo>
                  <a:pt x="4059" y="401"/>
                </a:lnTo>
                <a:lnTo>
                  <a:pt x="4060" y="403"/>
                </a:lnTo>
                <a:lnTo>
                  <a:pt x="4061" y="406"/>
                </a:lnTo>
                <a:lnTo>
                  <a:pt x="4062" y="408"/>
                </a:lnTo>
                <a:lnTo>
                  <a:pt x="4062" y="410"/>
                </a:lnTo>
                <a:lnTo>
                  <a:pt x="4063" y="412"/>
                </a:lnTo>
                <a:lnTo>
                  <a:pt x="4063" y="413"/>
                </a:lnTo>
                <a:lnTo>
                  <a:pt x="4064" y="414"/>
                </a:lnTo>
                <a:lnTo>
                  <a:pt x="4064" y="415"/>
                </a:lnTo>
                <a:lnTo>
                  <a:pt x="4065" y="418"/>
                </a:lnTo>
                <a:lnTo>
                  <a:pt x="4066" y="418"/>
                </a:lnTo>
                <a:lnTo>
                  <a:pt x="4066" y="420"/>
                </a:lnTo>
                <a:lnTo>
                  <a:pt x="4066" y="420"/>
                </a:lnTo>
                <a:lnTo>
                  <a:pt x="4066" y="422"/>
                </a:lnTo>
                <a:lnTo>
                  <a:pt x="4067" y="423"/>
                </a:lnTo>
                <a:lnTo>
                  <a:pt x="4067" y="424"/>
                </a:lnTo>
                <a:lnTo>
                  <a:pt x="4067" y="424"/>
                </a:lnTo>
                <a:lnTo>
                  <a:pt x="4068" y="426"/>
                </a:lnTo>
                <a:lnTo>
                  <a:pt x="4069" y="429"/>
                </a:lnTo>
                <a:lnTo>
                  <a:pt x="4070" y="431"/>
                </a:lnTo>
                <a:lnTo>
                  <a:pt x="4071" y="434"/>
                </a:lnTo>
                <a:lnTo>
                  <a:pt x="4072" y="436"/>
                </a:lnTo>
                <a:lnTo>
                  <a:pt x="4072" y="438"/>
                </a:lnTo>
                <a:lnTo>
                  <a:pt x="4072" y="439"/>
                </a:lnTo>
                <a:lnTo>
                  <a:pt x="4072" y="440"/>
                </a:lnTo>
                <a:lnTo>
                  <a:pt x="4073" y="443"/>
                </a:lnTo>
                <a:lnTo>
                  <a:pt x="4073" y="444"/>
                </a:lnTo>
                <a:lnTo>
                  <a:pt x="4074" y="445"/>
                </a:lnTo>
                <a:lnTo>
                  <a:pt x="4074" y="446"/>
                </a:lnTo>
                <a:lnTo>
                  <a:pt x="4075" y="448"/>
                </a:lnTo>
                <a:lnTo>
                  <a:pt x="4075" y="449"/>
                </a:lnTo>
                <a:lnTo>
                  <a:pt x="4076" y="451"/>
                </a:lnTo>
                <a:lnTo>
                  <a:pt x="4077" y="451"/>
                </a:lnTo>
                <a:lnTo>
                  <a:pt x="4077" y="453"/>
                </a:lnTo>
                <a:lnTo>
                  <a:pt x="4078" y="453"/>
                </a:lnTo>
                <a:lnTo>
                  <a:pt x="4078" y="455"/>
                </a:lnTo>
                <a:lnTo>
                  <a:pt x="4078" y="456"/>
                </a:lnTo>
                <a:lnTo>
                  <a:pt x="4078" y="458"/>
                </a:lnTo>
                <a:lnTo>
                  <a:pt x="4078" y="459"/>
                </a:lnTo>
                <a:lnTo>
                  <a:pt x="4079" y="461"/>
                </a:lnTo>
                <a:lnTo>
                  <a:pt x="4080" y="464"/>
                </a:lnTo>
                <a:lnTo>
                  <a:pt x="4081" y="463"/>
                </a:lnTo>
                <a:lnTo>
                  <a:pt x="4081" y="462"/>
                </a:lnTo>
                <a:lnTo>
                  <a:pt x="4082" y="460"/>
                </a:lnTo>
                <a:lnTo>
                  <a:pt x="4083" y="460"/>
                </a:lnTo>
                <a:lnTo>
                  <a:pt x="4083" y="457"/>
                </a:lnTo>
                <a:lnTo>
                  <a:pt x="4084" y="457"/>
                </a:lnTo>
                <a:lnTo>
                  <a:pt x="4084" y="456"/>
                </a:lnTo>
                <a:lnTo>
                  <a:pt x="4085" y="455"/>
                </a:lnTo>
                <a:lnTo>
                  <a:pt x="4085" y="455"/>
                </a:lnTo>
                <a:lnTo>
                  <a:pt x="4086" y="453"/>
                </a:lnTo>
                <a:lnTo>
                  <a:pt x="4087" y="452"/>
                </a:lnTo>
                <a:lnTo>
                  <a:pt x="4087" y="450"/>
                </a:lnTo>
                <a:lnTo>
                  <a:pt x="4088" y="449"/>
                </a:lnTo>
                <a:lnTo>
                  <a:pt x="4088" y="448"/>
                </a:lnTo>
                <a:lnTo>
                  <a:pt x="4088" y="447"/>
                </a:lnTo>
                <a:lnTo>
                  <a:pt x="4088" y="444"/>
                </a:lnTo>
                <a:lnTo>
                  <a:pt x="4089" y="444"/>
                </a:lnTo>
                <a:lnTo>
                  <a:pt x="4090" y="442"/>
                </a:lnTo>
                <a:lnTo>
                  <a:pt x="4090" y="441"/>
                </a:lnTo>
                <a:lnTo>
                  <a:pt x="4090" y="439"/>
                </a:lnTo>
                <a:lnTo>
                  <a:pt x="4091" y="437"/>
                </a:lnTo>
                <a:lnTo>
                  <a:pt x="4091" y="436"/>
                </a:lnTo>
                <a:lnTo>
                  <a:pt x="4092" y="434"/>
                </a:lnTo>
                <a:lnTo>
                  <a:pt x="4093" y="431"/>
                </a:lnTo>
                <a:lnTo>
                  <a:pt x="4093" y="430"/>
                </a:lnTo>
                <a:lnTo>
                  <a:pt x="4093" y="428"/>
                </a:lnTo>
                <a:lnTo>
                  <a:pt x="4094" y="424"/>
                </a:lnTo>
                <a:lnTo>
                  <a:pt x="4095" y="423"/>
                </a:lnTo>
                <a:lnTo>
                  <a:pt x="4095" y="422"/>
                </a:lnTo>
                <a:lnTo>
                  <a:pt x="4096" y="419"/>
                </a:lnTo>
                <a:lnTo>
                  <a:pt x="4096" y="417"/>
                </a:lnTo>
                <a:lnTo>
                  <a:pt x="4096" y="416"/>
                </a:lnTo>
                <a:lnTo>
                  <a:pt x="4097" y="413"/>
                </a:lnTo>
                <a:lnTo>
                  <a:pt x="4098" y="410"/>
                </a:lnTo>
                <a:lnTo>
                  <a:pt x="4098" y="410"/>
                </a:lnTo>
                <a:lnTo>
                  <a:pt x="4098" y="408"/>
                </a:lnTo>
                <a:lnTo>
                  <a:pt x="4099" y="408"/>
                </a:lnTo>
                <a:lnTo>
                  <a:pt x="4100" y="405"/>
                </a:lnTo>
                <a:lnTo>
                  <a:pt x="4100" y="404"/>
                </a:lnTo>
                <a:lnTo>
                  <a:pt x="4101" y="402"/>
                </a:lnTo>
                <a:lnTo>
                  <a:pt x="4102" y="398"/>
                </a:lnTo>
                <a:lnTo>
                  <a:pt x="4102" y="398"/>
                </a:lnTo>
                <a:lnTo>
                  <a:pt x="4102" y="396"/>
                </a:lnTo>
                <a:lnTo>
                  <a:pt x="4103" y="393"/>
                </a:lnTo>
                <a:lnTo>
                  <a:pt x="4103" y="390"/>
                </a:lnTo>
                <a:lnTo>
                  <a:pt x="4104" y="388"/>
                </a:lnTo>
                <a:lnTo>
                  <a:pt x="4104" y="388"/>
                </a:lnTo>
                <a:lnTo>
                  <a:pt x="4105" y="386"/>
                </a:lnTo>
                <a:lnTo>
                  <a:pt x="4105" y="385"/>
                </a:lnTo>
                <a:lnTo>
                  <a:pt x="4106" y="383"/>
                </a:lnTo>
                <a:lnTo>
                  <a:pt x="4107" y="383"/>
                </a:lnTo>
                <a:lnTo>
                  <a:pt x="4107" y="382"/>
                </a:lnTo>
                <a:lnTo>
                  <a:pt x="4108" y="380"/>
                </a:lnTo>
                <a:lnTo>
                  <a:pt x="4108" y="380"/>
                </a:lnTo>
                <a:lnTo>
                  <a:pt x="4108" y="378"/>
                </a:lnTo>
                <a:lnTo>
                  <a:pt x="4108" y="377"/>
                </a:lnTo>
                <a:lnTo>
                  <a:pt x="4109" y="377"/>
                </a:lnTo>
                <a:lnTo>
                  <a:pt x="4109" y="375"/>
                </a:lnTo>
                <a:lnTo>
                  <a:pt x="4110" y="375"/>
                </a:lnTo>
                <a:lnTo>
                  <a:pt x="4111" y="373"/>
                </a:lnTo>
                <a:lnTo>
                  <a:pt x="4111" y="372"/>
                </a:lnTo>
                <a:lnTo>
                  <a:pt x="4112" y="371"/>
                </a:lnTo>
                <a:lnTo>
                  <a:pt x="4113" y="369"/>
                </a:lnTo>
                <a:lnTo>
                  <a:pt x="4114" y="367"/>
                </a:lnTo>
                <a:lnTo>
                  <a:pt x="4114" y="367"/>
                </a:lnTo>
                <a:lnTo>
                  <a:pt x="4114" y="365"/>
                </a:lnTo>
                <a:lnTo>
                  <a:pt x="4114" y="363"/>
                </a:lnTo>
                <a:lnTo>
                  <a:pt x="4114" y="362"/>
                </a:lnTo>
                <a:lnTo>
                  <a:pt x="4115" y="361"/>
                </a:lnTo>
                <a:lnTo>
                  <a:pt x="4116" y="357"/>
                </a:lnTo>
                <a:lnTo>
                  <a:pt x="4116" y="357"/>
                </a:lnTo>
                <a:lnTo>
                  <a:pt x="4117" y="355"/>
                </a:lnTo>
                <a:lnTo>
                  <a:pt x="4117" y="354"/>
                </a:lnTo>
                <a:lnTo>
                  <a:pt x="4118" y="351"/>
                </a:lnTo>
                <a:lnTo>
                  <a:pt x="4119" y="347"/>
                </a:lnTo>
                <a:lnTo>
                  <a:pt x="4119" y="347"/>
                </a:lnTo>
                <a:lnTo>
                  <a:pt x="4119" y="344"/>
                </a:lnTo>
                <a:lnTo>
                  <a:pt x="4120" y="341"/>
                </a:lnTo>
                <a:lnTo>
                  <a:pt x="4120" y="341"/>
                </a:lnTo>
                <a:lnTo>
                  <a:pt x="4121" y="337"/>
                </a:lnTo>
                <a:lnTo>
                  <a:pt x="4121" y="336"/>
                </a:lnTo>
                <a:lnTo>
                  <a:pt x="4122" y="334"/>
                </a:lnTo>
                <a:lnTo>
                  <a:pt x="4122" y="333"/>
                </a:lnTo>
                <a:lnTo>
                  <a:pt x="4123" y="330"/>
                </a:lnTo>
                <a:lnTo>
                  <a:pt x="4124" y="326"/>
                </a:lnTo>
                <a:lnTo>
                  <a:pt x="4124" y="323"/>
                </a:lnTo>
                <a:lnTo>
                  <a:pt x="4124" y="322"/>
                </a:lnTo>
                <a:lnTo>
                  <a:pt x="4125" y="321"/>
                </a:lnTo>
                <a:lnTo>
                  <a:pt x="4125" y="320"/>
                </a:lnTo>
                <a:lnTo>
                  <a:pt x="4126" y="318"/>
                </a:lnTo>
                <a:lnTo>
                  <a:pt x="4126" y="317"/>
                </a:lnTo>
                <a:lnTo>
                  <a:pt x="4127" y="316"/>
                </a:lnTo>
                <a:lnTo>
                  <a:pt x="4127" y="315"/>
                </a:lnTo>
                <a:lnTo>
                  <a:pt x="4127" y="313"/>
                </a:lnTo>
                <a:lnTo>
                  <a:pt x="4128" y="311"/>
                </a:lnTo>
                <a:lnTo>
                  <a:pt x="4128" y="311"/>
                </a:lnTo>
                <a:lnTo>
                  <a:pt x="4129" y="309"/>
                </a:lnTo>
                <a:lnTo>
                  <a:pt x="4129" y="308"/>
                </a:lnTo>
                <a:lnTo>
                  <a:pt x="4129" y="306"/>
                </a:lnTo>
                <a:lnTo>
                  <a:pt x="4130" y="305"/>
                </a:lnTo>
                <a:lnTo>
                  <a:pt x="4130" y="304"/>
                </a:lnTo>
                <a:lnTo>
                  <a:pt x="4130" y="303"/>
                </a:lnTo>
                <a:lnTo>
                  <a:pt x="4131" y="300"/>
                </a:lnTo>
                <a:lnTo>
                  <a:pt x="4132" y="300"/>
                </a:lnTo>
                <a:lnTo>
                  <a:pt x="4133" y="299"/>
                </a:lnTo>
                <a:lnTo>
                  <a:pt x="4133" y="296"/>
                </a:lnTo>
                <a:lnTo>
                  <a:pt x="4133" y="295"/>
                </a:lnTo>
                <a:lnTo>
                  <a:pt x="4134" y="294"/>
                </a:lnTo>
                <a:lnTo>
                  <a:pt x="4134" y="293"/>
                </a:lnTo>
                <a:lnTo>
                  <a:pt x="4134" y="290"/>
                </a:lnTo>
                <a:lnTo>
                  <a:pt x="4135" y="288"/>
                </a:lnTo>
                <a:lnTo>
                  <a:pt x="4136" y="286"/>
                </a:lnTo>
                <a:lnTo>
                  <a:pt x="4136" y="285"/>
                </a:lnTo>
                <a:lnTo>
                  <a:pt x="4137" y="284"/>
                </a:lnTo>
                <a:lnTo>
                  <a:pt x="4137" y="283"/>
                </a:lnTo>
                <a:lnTo>
                  <a:pt x="4138" y="280"/>
                </a:lnTo>
                <a:lnTo>
                  <a:pt x="4139" y="278"/>
                </a:lnTo>
                <a:lnTo>
                  <a:pt x="4139" y="278"/>
                </a:lnTo>
                <a:lnTo>
                  <a:pt x="4139" y="278"/>
                </a:lnTo>
                <a:lnTo>
                  <a:pt x="4140" y="278"/>
                </a:lnTo>
                <a:lnTo>
                  <a:pt x="4141" y="278"/>
                </a:lnTo>
                <a:lnTo>
                  <a:pt x="4143" y="278"/>
                </a:lnTo>
                <a:lnTo>
                  <a:pt x="4144" y="278"/>
                </a:lnTo>
                <a:lnTo>
                  <a:pt x="4144" y="278"/>
                </a:lnTo>
                <a:lnTo>
                  <a:pt x="4145" y="278"/>
                </a:lnTo>
                <a:lnTo>
                  <a:pt x="4145" y="278"/>
                </a:lnTo>
                <a:lnTo>
                  <a:pt x="4146" y="278"/>
                </a:lnTo>
                <a:lnTo>
                  <a:pt x="4147" y="278"/>
                </a:lnTo>
                <a:lnTo>
                  <a:pt x="4147" y="279"/>
                </a:lnTo>
                <a:lnTo>
                  <a:pt x="4148" y="280"/>
                </a:lnTo>
                <a:lnTo>
                  <a:pt x="4149" y="281"/>
                </a:lnTo>
                <a:lnTo>
                  <a:pt x="4150" y="283"/>
                </a:lnTo>
                <a:lnTo>
                  <a:pt x="4150" y="284"/>
                </a:lnTo>
                <a:lnTo>
                  <a:pt x="4151" y="285"/>
                </a:lnTo>
                <a:lnTo>
                  <a:pt x="4151" y="285"/>
                </a:lnTo>
                <a:lnTo>
                  <a:pt x="4151" y="285"/>
                </a:lnTo>
                <a:lnTo>
                  <a:pt x="4151" y="287"/>
                </a:lnTo>
                <a:lnTo>
                  <a:pt x="4152" y="287"/>
                </a:lnTo>
                <a:lnTo>
                  <a:pt x="4152" y="288"/>
                </a:lnTo>
                <a:lnTo>
                  <a:pt x="4153" y="288"/>
                </a:lnTo>
                <a:lnTo>
                  <a:pt x="4154" y="289"/>
                </a:lnTo>
                <a:lnTo>
                  <a:pt x="4154" y="290"/>
                </a:lnTo>
                <a:lnTo>
                  <a:pt x="4155" y="290"/>
                </a:lnTo>
                <a:lnTo>
                  <a:pt x="4155" y="292"/>
                </a:lnTo>
                <a:lnTo>
                  <a:pt x="4156" y="294"/>
                </a:lnTo>
                <a:lnTo>
                  <a:pt x="4157" y="296"/>
                </a:lnTo>
                <a:lnTo>
                  <a:pt x="4157" y="297"/>
                </a:lnTo>
                <a:lnTo>
                  <a:pt x="4157" y="298"/>
                </a:lnTo>
                <a:lnTo>
                  <a:pt x="4158" y="300"/>
                </a:lnTo>
                <a:lnTo>
                  <a:pt x="4159" y="300"/>
                </a:lnTo>
                <a:lnTo>
                  <a:pt x="4160" y="301"/>
                </a:lnTo>
                <a:lnTo>
                  <a:pt x="4160" y="302"/>
                </a:lnTo>
                <a:lnTo>
                  <a:pt x="4160" y="304"/>
                </a:lnTo>
                <a:lnTo>
                  <a:pt x="4161" y="305"/>
                </a:lnTo>
                <a:lnTo>
                  <a:pt x="4162" y="305"/>
                </a:lnTo>
                <a:lnTo>
                  <a:pt x="4162" y="306"/>
                </a:lnTo>
                <a:lnTo>
                  <a:pt x="4163" y="307"/>
                </a:lnTo>
                <a:lnTo>
                  <a:pt x="4163" y="308"/>
                </a:lnTo>
                <a:lnTo>
                  <a:pt x="4164" y="309"/>
                </a:lnTo>
                <a:lnTo>
                  <a:pt x="4164" y="310"/>
                </a:lnTo>
                <a:lnTo>
                  <a:pt x="4164" y="311"/>
                </a:lnTo>
                <a:lnTo>
                  <a:pt x="4165" y="312"/>
                </a:lnTo>
                <a:lnTo>
                  <a:pt x="4165" y="313"/>
                </a:lnTo>
                <a:lnTo>
                  <a:pt x="4165" y="314"/>
                </a:lnTo>
                <a:lnTo>
                  <a:pt x="4166" y="315"/>
                </a:lnTo>
                <a:lnTo>
                  <a:pt x="4166" y="315"/>
                </a:lnTo>
                <a:lnTo>
                  <a:pt x="4167" y="316"/>
                </a:lnTo>
                <a:lnTo>
                  <a:pt x="4167" y="316"/>
                </a:lnTo>
                <a:lnTo>
                  <a:pt x="4168" y="317"/>
                </a:lnTo>
                <a:lnTo>
                  <a:pt x="4169" y="317"/>
                </a:lnTo>
                <a:lnTo>
                  <a:pt x="4170" y="317"/>
                </a:lnTo>
                <a:lnTo>
                  <a:pt x="4170" y="317"/>
                </a:lnTo>
                <a:lnTo>
                  <a:pt x="4170" y="318"/>
                </a:lnTo>
                <a:lnTo>
                  <a:pt x="4170" y="317"/>
                </a:lnTo>
                <a:lnTo>
                  <a:pt x="4170" y="316"/>
                </a:lnTo>
                <a:lnTo>
                  <a:pt x="4171" y="314"/>
                </a:lnTo>
                <a:lnTo>
                  <a:pt x="4172" y="314"/>
                </a:lnTo>
                <a:lnTo>
                  <a:pt x="4172" y="311"/>
                </a:lnTo>
                <a:lnTo>
                  <a:pt x="4173" y="311"/>
                </a:lnTo>
                <a:lnTo>
                  <a:pt x="4173" y="308"/>
                </a:lnTo>
                <a:lnTo>
                  <a:pt x="4174" y="307"/>
                </a:lnTo>
                <a:lnTo>
                  <a:pt x="4174" y="305"/>
                </a:lnTo>
                <a:lnTo>
                  <a:pt x="4175" y="304"/>
                </a:lnTo>
                <a:lnTo>
                  <a:pt x="4175" y="301"/>
                </a:lnTo>
                <a:lnTo>
                  <a:pt x="4175" y="300"/>
                </a:lnTo>
                <a:lnTo>
                  <a:pt x="4175" y="299"/>
                </a:lnTo>
                <a:lnTo>
                  <a:pt x="4175" y="298"/>
                </a:lnTo>
                <a:lnTo>
                  <a:pt x="4176" y="295"/>
                </a:lnTo>
                <a:lnTo>
                  <a:pt x="4176" y="295"/>
                </a:lnTo>
                <a:lnTo>
                  <a:pt x="4177" y="292"/>
                </a:lnTo>
                <a:lnTo>
                  <a:pt x="4177" y="291"/>
                </a:lnTo>
                <a:lnTo>
                  <a:pt x="4178" y="289"/>
                </a:lnTo>
                <a:lnTo>
                  <a:pt x="4178" y="288"/>
                </a:lnTo>
                <a:lnTo>
                  <a:pt x="4179" y="285"/>
                </a:lnTo>
                <a:lnTo>
                  <a:pt x="4179" y="285"/>
                </a:lnTo>
                <a:lnTo>
                  <a:pt x="4180" y="282"/>
                </a:lnTo>
                <a:lnTo>
                  <a:pt x="4180" y="281"/>
                </a:lnTo>
                <a:lnTo>
                  <a:pt x="4181" y="279"/>
                </a:lnTo>
                <a:lnTo>
                  <a:pt x="4181" y="278"/>
                </a:lnTo>
                <a:lnTo>
                  <a:pt x="4181" y="275"/>
                </a:lnTo>
                <a:lnTo>
                  <a:pt x="4181" y="275"/>
                </a:lnTo>
                <a:lnTo>
                  <a:pt x="4181" y="272"/>
                </a:lnTo>
                <a:lnTo>
                  <a:pt x="4182" y="269"/>
                </a:lnTo>
                <a:lnTo>
                  <a:pt x="4183" y="268"/>
                </a:lnTo>
                <a:lnTo>
                  <a:pt x="4183" y="264"/>
                </a:lnTo>
                <a:lnTo>
                  <a:pt x="4184" y="264"/>
                </a:lnTo>
                <a:lnTo>
                  <a:pt x="4184" y="261"/>
                </a:lnTo>
                <a:lnTo>
                  <a:pt x="4185" y="260"/>
                </a:lnTo>
                <a:lnTo>
                  <a:pt x="4185" y="259"/>
                </a:lnTo>
                <a:lnTo>
                  <a:pt x="4186" y="258"/>
                </a:lnTo>
                <a:lnTo>
                  <a:pt x="4186" y="254"/>
                </a:lnTo>
                <a:lnTo>
                  <a:pt x="4187" y="250"/>
                </a:lnTo>
                <a:lnTo>
                  <a:pt x="4187" y="249"/>
                </a:lnTo>
                <a:lnTo>
                  <a:pt x="4188" y="247"/>
                </a:lnTo>
                <a:lnTo>
                  <a:pt x="4188" y="246"/>
                </a:lnTo>
                <a:lnTo>
                  <a:pt x="4188" y="244"/>
                </a:lnTo>
                <a:lnTo>
                  <a:pt x="4188" y="243"/>
                </a:lnTo>
                <a:lnTo>
                  <a:pt x="4189" y="239"/>
                </a:lnTo>
                <a:lnTo>
                  <a:pt x="4190" y="235"/>
                </a:lnTo>
                <a:lnTo>
                  <a:pt x="4190" y="234"/>
                </a:lnTo>
                <a:lnTo>
                  <a:pt x="4191" y="233"/>
                </a:lnTo>
                <a:lnTo>
                  <a:pt x="4191" y="233"/>
                </a:lnTo>
                <a:lnTo>
                  <a:pt x="4192" y="233"/>
                </a:lnTo>
                <a:lnTo>
                  <a:pt x="4193" y="233"/>
                </a:lnTo>
                <a:lnTo>
                  <a:pt x="4194" y="233"/>
                </a:lnTo>
                <a:lnTo>
                  <a:pt x="4194" y="234"/>
                </a:lnTo>
                <a:lnTo>
                  <a:pt x="4194" y="234"/>
                </a:lnTo>
                <a:lnTo>
                  <a:pt x="4194" y="236"/>
                </a:lnTo>
                <a:lnTo>
                  <a:pt x="4195" y="236"/>
                </a:lnTo>
                <a:lnTo>
                  <a:pt x="4195" y="238"/>
                </a:lnTo>
                <a:lnTo>
                  <a:pt x="4196" y="238"/>
                </a:lnTo>
                <a:lnTo>
                  <a:pt x="4196" y="239"/>
                </a:lnTo>
                <a:lnTo>
                  <a:pt x="4197" y="242"/>
                </a:lnTo>
                <a:lnTo>
                  <a:pt x="4197" y="243"/>
                </a:lnTo>
                <a:lnTo>
                  <a:pt x="4198" y="245"/>
                </a:lnTo>
                <a:lnTo>
                  <a:pt x="4198" y="246"/>
                </a:lnTo>
                <a:lnTo>
                  <a:pt x="4199" y="248"/>
                </a:lnTo>
                <a:lnTo>
                  <a:pt x="4199" y="249"/>
                </a:lnTo>
                <a:lnTo>
                  <a:pt x="4200" y="251"/>
                </a:lnTo>
                <a:lnTo>
                  <a:pt x="4200" y="252"/>
                </a:lnTo>
                <a:lnTo>
                  <a:pt x="4200" y="255"/>
                </a:lnTo>
                <a:lnTo>
                  <a:pt x="4201" y="259"/>
                </a:lnTo>
                <a:lnTo>
                  <a:pt x="4201" y="259"/>
                </a:lnTo>
                <a:lnTo>
                  <a:pt x="4201" y="262"/>
                </a:lnTo>
                <a:lnTo>
                  <a:pt x="4201" y="263"/>
                </a:lnTo>
                <a:lnTo>
                  <a:pt x="4202" y="266"/>
                </a:lnTo>
                <a:lnTo>
                  <a:pt x="4203" y="269"/>
                </a:lnTo>
                <a:lnTo>
                  <a:pt x="4203" y="270"/>
                </a:lnTo>
                <a:lnTo>
                  <a:pt x="4204" y="274"/>
                </a:lnTo>
                <a:lnTo>
                  <a:pt x="4205" y="277"/>
                </a:lnTo>
                <a:lnTo>
                  <a:pt x="4206" y="278"/>
                </a:lnTo>
                <a:lnTo>
                  <a:pt x="4206" y="280"/>
                </a:lnTo>
                <a:lnTo>
                  <a:pt x="4206" y="281"/>
                </a:lnTo>
                <a:lnTo>
                  <a:pt x="4206" y="285"/>
                </a:lnTo>
                <a:lnTo>
                  <a:pt x="4206" y="285"/>
                </a:lnTo>
                <a:lnTo>
                  <a:pt x="4207" y="288"/>
                </a:lnTo>
                <a:lnTo>
                  <a:pt x="4208" y="292"/>
                </a:lnTo>
                <a:lnTo>
                  <a:pt x="4208" y="293"/>
                </a:lnTo>
                <a:lnTo>
                  <a:pt x="4209" y="296"/>
                </a:lnTo>
                <a:lnTo>
                  <a:pt x="4209" y="297"/>
                </a:lnTo>
                <a:lnTo>
                  <a:pt x="4209" y="0"/>
                </a:lnTo>
                <a:lnTo>
                  <a:pt x="4210" y="0"/>
                </a:lnTo>
                <a:lnTo>
                  <a:pt x="4211" y="0"/>
                </a:lnTo>
                <a:lnTo>
                  <a:pt x="4211" y="0"/>
                </a:lnTo>
                <a:lnTo>
                  <a:pt x="4212" y="0"/>
                </a:lnTo>
                <a:lnTo>
                  <a:pt x="4212" y="0"/>
                </a:lnTo>
                <a:lnTo>
                  <a:pt x="4213" y="0"/>
                </a:lnTo>
                <a:lnTo>
                  <a:pt x="4214" y="0"/>
                </a:lnTo>
                <a:lnTo>
                  <a:pt x="4215" y="0"/>
                </a:lnTo>
                <a:lnTo>
                  <a:pt x="4216" y="0"/>
                </a:lnTo>
                <a:lnTo>
                  <a:pt x="4217" y="0"/>
                </a:lnTo>
                <a:lnTo>
                  <a:pt x="4217" y="0"/>
                </a:lnTo>
                <a:lnTo>
                  <a:pt x="4218" y="0"/>
                </a:lnTo>
                <a:lnTo>
                  <a:pt x="4218" y="0"/>
                </a:lnTo>
                <a:lnTo>
                  <a:pt x="4219" y="0"/>
                </a:lnTo>
                <a:lnTo>
                  <a:pt x="4220" y="0"/>
                </a:lnTo>
                <a:lnTo>
                  <a:pt x="4221" y="0"/>
                </a:lnTo>
                <a:lnTo>
                  <a:pt x="4222" y="0"/>
                </a:lnTo>
                <a:lnTo>
                  <a:pt x="4222" y="0"/>
                </a:lnTo>
                <a:lnTo>
                  <a:pt x="4223" y="0"/>
                </a:lnTo>
                <a:lnTo>
                  <a:pt x="4224" y="0"/>
                </a:lnTo>
                <a:lnTo>
                  <a:pt x="4225" y="0"/>
                </a:lnTo>
                <a:lnTo>
                  <a:pt x="4225" y="0"/>
                </a:lnTo>
                <a:lnTo>
                  <a:pt x="4226" y="0"/>
                </a:lnTo>
                <a:lnTo>
                  <a:pt x="4227" y="0"/>
                </a:lnTo>
                <a:lnTo>
                  <a:pt x="4227" y="0"/>
                </a:lnTo>
                <a:lnTo>
                  <a:pt x="4228" y="0"/>
                </a:lnTo>
                <a:lnTo>
                  <a:pt x="4229" y="0"/>
                </a:lnTo>
                <a:lnTo>
                  <a:pt x="4230" y="0"/>
                </a:lnTo>
                <a:lnTo>
                  <a:pt x="4231" y="0"/>
                </a:lnTo>
                <a:lnTo>
                  <a:pt x="4231" y="0"/>
                </a:lnTo>
                <a:lnTo>
                  <a:pt x="4232" y="0"/>
                </a:lnTo>
                <a:lnTo>
                  <a:pt x="4232" y="0"/>
                </a:lnTo>
                <a:lnTo>
                  <a:pt x="4233" y="0"/>
                </a:lnTo>
                <a:lnTo>
                  <a:pt x="4234" y="0"/>
                </a:lnTo>
                <a:lnTo>
                  <a:pt x="4235" y="0"/>
                </a:lnTo>
                <a:lnTo>
                  <a:pt x="4236" y="0"/>
                </a:lnTo>
                <a:lnTo>
                  <a:pt x="4237" y="0"/>
                </a:lnTo>
                <a:lnTo>
                  <a:pt x="4237" y="0"/>
                </a:lnTo>
                <a:lnTo>
                  <a:pt x="4237" y="0"/>
                </a:lnTo>
                <a:lnTo>
                  <a:pt x="4238" y="0"/>
                </a:lnTo>
                <a:lnTo>
                  <a:pt x="4239" y="0"/>
                </a:lnTo>
                <a:lnTo>
                  <a:pt x="4240" y="0"/>
                </a:lnTo>
                <a:lnTo>
                  <a:pt x="4241" y="0"/>
                </a:lnTo>
                <a:lnTo>
                  <a:pt x="4242" y="0"/>
                </a:lnTo>
                <a:lnTo>
                  <a:pt x="4242" y="0"/>
                </a:lnTo>
                <a:lnTo>
                  <a:pt x="4242" y="0"/>
                </a:lnTo>
                <a:lnTo>
                  <a:pt x="4243" y="0"/>
                </a:lnTo>
                <a:lnTo>
                  <a:pt x="4244" y="0"/>
                </a:lnTo>
                <a:lnTo>
                  <a:pt x="4245" y="0"/>
                </a:lnTo>
                <a:lnTo>
                  <a:pt x="4246" y="0"/>
                </a:lnTo>
                <a:lnTo>
                  <a:pt x="4247" y="0"/>
                </a:lnTo>
                <a:lnTo>
                  <a:pt x="4247" y="0"/>
                </a:lnTo>
                <a:lnTo>
                  <a:pt x="4248" y="0"/>
                </a:lnTo>
                <a:lnTo>
                  <a:pt x="4249" y="0"/>
                </a:lnTo>
                <a:lnTo>
                  <a:pt x="4249" y="0"/>
                </a:lnTo>
                <a:lnTo>
                  <a:pt x="4250" y="0"/>
                </a:lnTo>
                <a:lnTo>
                  <a:pt x="4251" y="0"/>
                </a:lnTo>
                <a:lnTo>
                  <a:pt x="4252" y="0"/>
                </a:lnTo>
                <a:lnTo>
                  <a:pt x="4253" y="0"/>
                </a:lnTo>
                <a:lnTo>
                  <a:pt x="4253" y="0"/>
                </a:lnTo>
                <a:lnTo>
                  <a:pt x="4254" y="0"/>
                </a:lnTo>
                <a:lnTo>
                  <a:pt x="4255" y="0"/>
                </a:lnTo>
                <a:lnTo>
                  <a:pt x="4255" y="0"/>
                </a:lnTo>
                <a:lnTo>
                  <a:pt x="4256" y="0"/>
                </a:lnTo>
                <a:lnTo>
                  <a:pt x="4257" y="0"/>
                </a:lnTo>
                <a:lnTo>
                  <a:pt x="4258" y="0"/>
                </a:lnTo>
                <a:lnTo>
                  <a:pt x="4258" y="0"/>
                </a:lnTo>
                <a:lnTo>
                  <a:pt x="4259" y="0"/>
                </a:lnTo>
                <a:lnTo>
                  <a:pt x="4260" y="0"/>
                </a:lnTo>
                <a:lnTo>
                  <a:pt x="4261" y="0"/>
                </a:lnTo>
                <a:lnTo>
                  <a:pt x="4261" y="0"/>
                </a:lnTo>
                <a:lnTo>
                  <a:pt x="4262" y="0"/>
                </a:lnTo>
                <a:lnTo>
                  <a:pt x="4263" y="0"/>
                </a:lnTo>
                <a:lnTo>
                  <a:pt x="4263" y="0"/>
                </a:lnTo>
                <a:lnTo>
                  <a:pt x="4264" y="0"/>
                </a:lnTo>
                <a:lnTo>
                  <a:pt x="4265" y="0"/>
                </a:lnTo>
                <a:lnTo>
                  <a:pt x="4266" y="0"/>
                </a:lnTo>
                <a:lnTo>
                  <a:pt x="4267" y="0"/>
                </a:lnTo>
                <a:lnTo>
                  <a:pt x="4268" y="0"/>
                </a:lnTo>
                <a:lnTo>
                  <a:pt x="4268" y="0"/>
                </a:lnTo>
                <a:lnTo>
                  <a:pt x="4268" y="0"/>
                </a:lnTo>
                <a:lnTo>
                  <a:pt x="4269" y="0"/>
                </a:lnTo>
                <a:lnTo>
                  <a:pt x="4270" y="0"/>
                </a:lnTo>
                <a:lnTo>
                  <a:pt x="4271" y="0"/>
                </a:lnTo>
                <a:lnTo>
                  <a:pt x="4272" y="0"/>
                </a:lnTo>
                <a:lnTo>
                  <a:pt x="4273" y="0"/>
                </a:lnTo>
                <a:lnTo>
                  <a:pt x="4273" y="0"/>
                </a:lnTo>
                <a:lnTo>
                  <a:pt x="4273" y="0"/>
                </a:lnTo>
                <a:lnTo>
                  <a:pt x="4274" y="0"/>
                </a:lnTo>
                <a:lnTo>
                  <a:pt x="4275" y="0"/>
                </a:lnTo>
                <a:lnTo>
                  <a:pt x="4276" y="0"/>
                </a:lnTo>
                <a:lnTo>
                  <a:pt x="4277" y="0"/>
                </a:lnTo>
                <a:lnTo>
                  <a:pt x="4278" y="0"/>
                </a:lnTo>
                <a:lnTo>
                  <a:pt x="4278" y="0"/>
                </a:lnTo>
                <a:lnTo>
                  <a:pt x="4279" y="0"/>
                </a:lnTo>
                <a:lnTo>
                  <a:pt x="4279" y="0"/>
                </a:lnTo>
                <a:lnTo>
                  <a:pt x="4280" y="0"/>
                </a:lnTo>
                <a:lnTo>
                  <a:pt x="4281" y="0"/>
                </a:lnTo>
                <a:lnTo>
                  <a:pt x="4282" y="0"/>
                </a:lnTo>
                <a:lnTo>
                  <a:pt x="4283" y="0"/>
                </a:lnTo>
                <a:lnTo>
                  <a:pt x="4283" y="0"/>
                </a:lnTo>
                <a:lnTo>
                  <a:pt x="4284" y="0"/>
                </a:lnTo>
                <a:lnTo>
                  <a:pt x="4285" y="0"/>
                </a:lnTo>
                <a:lnTo>
                  <a:pt x="4286" y="0"/>
                </a:lnTo>
                <a:lnTo>
                  <a:pt x="4286" y="0"/>
                </a:lnTo>
                <a:lnTo>
                  <a:pt x="4287" y="0"/>
                </a:lnTo>
                <a:lnTo>
                  <a:pt x="4288" y="0"/>
                </a:lnTo>
                <a:lnTo>
                  <a:pt x="4289" y="0"/>
                </a:lnTo>
                <a:lnTo>
                  <a:pt x="4289" y="0"/>
                </a:lnTo>
                <a:lnTo>
                  <a:pt x="4290" y="0"/>
                </a:lnTo>
                <a:lnTo>
                  <a:pt x="4291" y="0"/>
                </a:lnTo>
                <a:lnTo>
                  <a:pt x="4292" y="0"/>
                </a:lnTo>
                <a:lnTo>
                  <a:pt x="4292" y="0"/>
                </a:lnTo>
                <a:lnTo>
                  <a:pt x="4293" y="0"/>
                </a:lnTo>
                <a:lnTo>
                  <a:pt x="4294" y="0"/>
                </a:lnTo>
                <a:lnTo>
                  <a:pt x="4294" y="0"/>
                </a:lnTo>
                <a:lnTo>
                  <a:pt x="4295" y="0"/>
                </a:lnTo>
                <a:lnTo>
                  <a:pt x="4296" y="0"/>
                </a:lnTo>
                <a:lnTo>
                  <a:pt x="4297" y="0"/>
                </a:lnTo>
                <a:lnTo>
                  <a:pt x="4298" y="0"/>
                </a:lnTo>
                <a:lnTo>
                  <a:pt x="4298" y="0"/>
                </a:lnTo>
                <a:lnTo>
                  <a:pt x="4299" y="0"/>
                </a:lnTo>
                <a:lnTo>
                  <a:pt x="4299" y="0"/>
                </a:lnTo>
                <a:lnTo>
                  <a:pt x="4300" y="0"/>
                </a:lnTo>
                <a:lnTo>
                  <a:pt x="4301" y="0"/>
                </a:lnTo>
                <a:lnTo>
                  <a:pt x="4302" y="0"/>
                </a:lnTo>
                <a:lnTo>
                  <a:pt x="4303" y="0"/>
                </a:lnTo>
                <a:lnTo>
                  <a:pt x="4304" y="0"/>
                </a:lnTo>
                <a:lnTo>
                  <a:pt x="4304" y="0"/>
                </a:lnTo>
                <a:lnTo>
                  <a:pt x="4304" y="0"/>
                </a:lnTo>
                <a:lnTo>
                  <a:pt x="4305" y="0"/>
                </a:lnTo>
                <a:lnTo>
                  <a:pt x="4306" y="0"/>
                </a:lnTo>
                <a:lnTo>
                  <a:pt x="4307" y="0"/>
                </a:lnTo>
                <a:lnTo>
                  <a:pt x="4308" y="0"/>
                </a:lnTo>
                <a:lnTo>
                  <a:pt x="4309" y="0"/>
                </a:lnTo>
                <a:lnTo>
                  <a:pt x="4309" y="0"/>
                </a:lnTo>
                <a:lnTo>
                  <a:pt x="4310" y="0"/>
                </a:lnTo>
                <a:lnTo>
                  <a:pt x="4310" y="0"/>
                </a:lnTo>
                <a:lnTo>
                  <a:pt x="4311" y="0"/>
                </a:lnTo>
                <a:lnTo>
                  <a:pt x="4312" y="0"/>
                </a:lnTo>
                <a:lnTo>
                  <a:pt x="4313" y="0"/>
                </a:lnTo>
                <a:lnTo>
                  <a:pt x="4314" y="0"/>
                </a:lnTo>
                <a:lnTo>
                  <a:pt x="4314" y="0"/>
                </a:lnTo>
                <a:lnTo>
                  <a:pt x="4315" y="0"/>
                </a:lnTo>
                <a:lnTo>
                  <a:pt x="4316" y="0"/>
                </a:lnTo>
                <a:lnTo>
                  <a:pt x="4316" y="0"/>
                </a:lnTo>
                <a:lnTo>
                  <a:pt x="4317" y="0"/>
                </a:lnTo>
                <a:lnTo>
                  <a:pt x="4318" y="0"/>
                </a:lnTo>
                <a:lnTo>
                  <a:pt x="4319" y="0"/>
                </a:lnTo>
                <a:lnTo>
                  <a:pt x="4319" y="0"/>
                </a:lnTo>
                <a:lnTo>
                  <a:pt x="4320" y="0"/>
                </a:lnTo>
                <a:lnTo>
                  <a:pt x="4321" y="0"/>
                </a:lnTo>
                <a:lnTo>
                  <a:pt x="4322" y="0"/>
                </a:lnTo>
                <a:lnTo>
                  <a:pt x="4322" y="0"/>
                </a:lnTo>
                <a:lnTo>
                  <a:pt x="4323" y="0"/>
                </a:lnTo>
                <a:lnTo>
                  <a:pt x="4324" y="0"/>
                </a:lnTo>
                <a:lnTo>
                  <a:pt x="4325" y="0"/>
                </a:lnTo>
                <a:lnTo>
                  <a:pt x="4325" y="0"/>
                </a:lnTo>
                <a:lnTo>
                  <a:pt x="4326" y="0"/>
                </a:lnTo>
                <a:lnTo>
                  <a:pt x="4327" y="0"/>
                </a:lnTo>
                <a:lnTo>
                  <a:pt x="4328" y="0"/>
                </a:lnTo>
                <a:lnTo>
                  <a:pt x="4329" y="0"/>
                </a:lnTo>
                <a:lnTo>
                  <a:pt x="4329" y="0"/>
                </a:lnTo>
                <a:lnTo>
                  <a:pt x="4330" y="0"/>
                </a:lnTo>
                <a:lnTo>
                  <a:pt x="4330" y="0"/>
                </a:lnTo>
                <a:lnTo>
                  <a:pt x="4331" y="0"/>
                </a:lnTo>
                <a:lnTo>
                  <a:pt x="4332" y="0"/>
                </a:lnTo>
                <a:lnTo>
                  <a:pt x="4333" y="0"/>
                </a:lnTo>
                <a:lnTo>
                  <a:pt x="4334" y="0"/>
                </a:lnTo>
                <a:lnTo>
                  <a:pt x="4335" y="0"/>
                </a:lnTo>
                <a:lnTo>
                  <a:pt x="4335" y="0"/>
                </a:lnTo>
                <a:lnTo>
                  <a:pt x="4335" y="0"/>
                </a:lnTo>
                <a:lnTo>
                  <a:pt x="4336" y="0"/>
                </a:lnTo>
                <a:lnTo>
                  <a:pt x="4337" y="0"/>
                </a:lnTo>
                <a:lnTo>
                  <a:pt x="4338" y="0"/>
                </a:lnTo>
                <a:lnTo>
                  <a:pt x="4339" y="0"/>
                </a:lnTo>
                <a:lnTo>
                  <a:pt x="4340" y="0"/>
                </a:lnTo>
                <a:lnTo>
                  <a:pt x="4340" y="0"/>
                </a:lnTo>
                <a:lnTo>
                  <a:pt x="4340" y="0"/>
                </a:lnTo>
              </a:path>
            </a:pathLst>
          </a:custGeom>
          <a:noFill/>
          <a:ln w="20638" cap="flat">
            <a:solidFill>
              <a:srgbClr val="A2142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2" name="Line 61">
            <a:extLst>
              <a:ext uri="{FF2B5EF4-FFF2-40B4-BE49-F238E27FC236}">
                <a16:creationId xmlns:a16="http://schemas.microsoft.com/office/drawing/2014/main" id="{8865B803-5DC8-419C-B6F4-BC87E9306384}"/>
              </a:ext>
            </a:extLst>
          </p:cNvPr>
          <p:cNvSpPr>
            <a:spLocks noChangeShapeType="1"/>
          </p:cNvSpPr>
          <p:nvPr/>
        </p:nvSpPr>
        <p:spPr bwMode="auto">
          <a:xfrm flipV="1">
            <a:off x="247650" y="3919538"/>
            <a:ext cx="0" cy="6350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3" name="Line 62">
            <a:extLst>
              <a:ext uri="{FF2B5EF4-FFF2-40B4-BE49-F238E27FC236}">
                <a16:creationId xmlns:a16="http://schemas.microsoft.com/office/drawing/2014/main" id="{2C050C68-3E8C-487A-91A8-AE6C8807FEF0}"/>
              </a:ext>
            </a:extLst>
          </p:cNvPr>
          <p:cNvSpPr>
            <a:spLocks noChangeShapeType="1"/>
          </p:cNvSpPr>
          <p:nvPr/>
        </p:nvSpPr>
        <p:spPr bwMode="auto">
          <a:xfrm>
            <a:off x="247650" y="3048000"/>
            <a:ext cx="0" cy="6350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4" name="Line 63">
            <a:extLst>
              <a:ext uri="{FF2B5EF4-FFF2-40B4-BE49-F238E27FC236}">
                <a16:creationId xmlns:a16="http://schemas.microsoft.com/office/drawing/2014/main" id="{DB25B434-AF3A-4815-A599-044FE14BCE0D}"/>
              </a:ext>
            </a:extLst>
          </p:cNvPr>
          <p:cNvSpPr>
            <a:spLocks noChangeShapeType="1"/>
          </p:cNvSpPr>
          <p:nvPr/>
        </p:nvSpPr>
        <p:spPr bwMode="auto">
          <a:xfrm flipV="1">
            <a:off x="247650" y="3048000"/>
            <a:ext cx="0" cy="935037"/>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5" name="Line 64">
            <a:extLst>
              <a:ext uri="{FF2B5EF4-FFF2-40B4-BE49-F238E27FC236}">
                <a16:creationId xmlns:a16="http://schemas.microsoft.com/office/drawing/2014/main" id="{8E1B471B-F69F-4878-914A-1AEE5C2A8C95}"/>
              </a:ext>
            </a:extLst>
          </p:cNvPr>
          <p:cNvSpPr>
            <a:spLocks noChangeShapeType="1"/>
          </p:cNvSpPr>
          <p:nvPr/>
        </p:nvSpPr>
        <p:spPr bwMode="auto">
          <a:xfrm>
            <a:off x="247650" y="3983038"/>
            <a:ext cx="65087"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6" name="Line 65">
            <a:extLst>
              <a:ext uri="{FF2B5EF4-FFF2-40B4-BE49-F238E27FC236}">
                <a16:creationId xmlns:a16="http://schemas.microsoft.com/office/drawing/2014/main" id="{787ABC6C-5487-42C2-98FF-C8B7432C9237}"/>
              </a:ext>
            </a:extLst>
          </p:cNvPr>
          <p:cNvSpPr>
            <a:spLocks noChangeShapeType="1"/>
          </p:cNvSpPr>
          <p:nvPr/>
        </p:nvSpPr>
        <p:spPr bwMode="auto">
          <a:xfrm>
            <a:off x="247650" y="3792538"/>
            <a:ext cx="65087"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7" name="Line 66">
            <a:extLst>
              <a:ext uri="{FF2B5EF4-FFF2-40B4-BE49-F238E27FC236}">
                <a16:creationId xmlns:a16="http://schemas.microsoft.com/office/drawing/2014/main" id="{854B11E4-73E6-4536-869E-C144226C55C3}"/>
              </a:ext>
            </a:extLst>
          </p:cNvPr>
          <p:cNvSpPr>
            <a:spLocks noChangeShapeType="1"/>
          </p:cNvSpPr>
          <p:nvPr/>
        </p:nvSpPr>
        <p:spPr bwMode="auto">
          <a:xfrm>
            <a:off x="247650" y="3622675"/>
            <a:ext cx="65087"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8" name="Line 67">
            <a:extLst>
              <a:ext uri="{FF2B5EF4-FFF2-40B4-BE49-F238E27FC236}">
                <a16:creationId xmlns:a16="http://schemas.microsoft.com/office/drawing/2014/main" id="{FD3841EA-E1CD-48C9-9DB7-0DA04FDBD4C3}"/>
              </a:ext>
            </a:extLst>
          </p:cNvPr>
          <p:cNvSpPr>
            <a:spLocks noChangeShapeType="1"/>
          </p:cNvSpPr>
          <p:nvPr/>
        </p:nvSpPr>
        <p:spPr bwMode="auto">
          <a:xfrm>
            <a:off x="247650" y="3430588"/>
            <a:ext cx="65087"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9" name="Line 68">
            <a:extLst>
              <a:ext uri="{FF2B5EF4-FFF2-40B4-BE49-F238E27FC236}">
                <a16:creationId xmlns:a16="http://schemas.microsoft.com/office/drawing/2014/main" id="{CB14511E-3F04-4CBA-9055-B7BCBC1E6EFE}"/>
              </a:ext>
            </a:extLst>
          </p:cNvPr>
          <p:cNvSpPr>
            <a:spLocks noChangeShapeType="1"/>
          </p:cNvSpPr>
          <p:nvPr/>
        </p:nvSpPr>
        <p:spPr bwMode="auto">
          <a:xfrm>
            <a:off x="247650" y="3238500"/>
            <a:ext cx="65087"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0" name="Line 69">
            <a:extLst>
              <a:ext uri="{FF2B5EF4-FFF2-40B4-BE49-F238E27FC236}">
                <a16:creationId xmlns:a16="http://schemas.microsoft.com/office/drawing/2014/main" id="{A8C4881C-790A-4DD9-920D-017D64FB48B6}"/>
              </a:ext>
            </a:extLst>
          </p:cNvPr>
          <p:cNvSpPr>
            <a:spLocks noChangeShapeType="1"/>
          </p:cNvSpPr>
          <p:nvPr/>
        </p:nvSpPr>
        <p:spPr bwMode="auto">
          <a:xfrm>
            <a:off x="247650" y="3048000"/>
            <a:ext cx="65087" cy="0"/>
          </a:xfrm>
          <a:prstGeom prst="line">
            <a:avLst/>
          </a:prstGeom>
          <a:noFill/>
          <a:ln w="206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1" name="Rectangle 70">
            <a:extLst>
              <a:ext uri="{FF2B5EF4-FFF2-40B4-BE49-F238E27FC236}">
                <a16:creationId xmlns:a16="http://schemas.microsoft.com/office/drawing/2014/main" id="{F5483E8F-833A-4F53-997F-6DF8CD3E28A5}"/>
              </a:ext>
            </a:extLst>
          </p:cNvPr>
          <p:cNvSpPr>
            <a:spLocks noChangeArrowheads="1"/>
          </p:cNvSpPr>
          <p:nvPr/>
        </p:nvSpPr>
        <p:spPr bwMode="auto">
          <a:xfrm>
            <a:off x="120650" y="3873500"/>
            <a:ext cx="169862" cy="23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72" name="Rectangle 71">
            <a:extLst>
              <a:ext uri="{FF2B5EF4-FFF2-40B4-BE49-F238E27FC236}">
                <a16:creationId xmlns:a16="http://schemas.microsoft.com/office/drawing/2014/main" id="{41A70CC9-B2B8-4D24-A828-9F8280528C47}"/>
              </a:ext>
            </a:extLst>
          </p:cNvPr>
          <p:cNvSpPr>
            <a:spLocks noChangeArrowheads="1"/>
          </p:cNvSpPr>
          <p:nvPr/>
        </p:nvSpPr>
        <p:spPr bwMode="auto">
          <a:xfrm>
            <a:off x="120650" y="2927350"/>
            <a:ext cx="169862" cy="23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73" name="Rectangle 72">
            <a:extLst>
              <a:ext uri="{FF2B5EF4-FFF2-40B4-BE49-F238E27FC236}">
                <a16:creationId xmlns:a16="http://schemas.microsoft.com/office/drawing/2014/main" id="{8BC90CAB-EC13-4F65-A6DA-CB891F95BC0B}"/>
              </a:ext>
            </a:extLst>
          </p:cNvPr>
          <p:cNvSpPr>
            <a:spLocks noChangeArrowheads="1"/>
          </p:cNvSpPr>
          <p:nvPr/>
        </p:nvSpPr>
        <p:spPr bwMode="auto">
          <a:xfrm>
            <a:off x="1341438" y="3005138"/>
            <a:ext cx="1104900" cy="38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Times New Roman" panose="02020603050405020304" pitchFamily="18" charset="0"/>
              </a:rPr>
              <a:t>Tilt ABP</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74" name="Freeform 73">
            <a:extLst>
              <a:ext uri="{FF2B5EF4-FFF2-40B4-BE49-F238E27FC236}">
                <a16:creationId xmlns:a16="http://schemas.microsoft.com/office/drawing/2014/main" id="{CDDB935D-A799-4FB5-9F34-FC074A17391E}"/>
              </a:ext>
            </a:extLst>
          </p:cNvPr>
          <p:cNvSpPr>
            <a:spLocks noEditPoints="1"/>
          </p:cNvSpPr>
          <p:nvPr/>
        </p:nvSpPr>
        <p:spPr bwMode="auto">
          <a:xfrm>
            <a:off x="4797425" y="3111500"/>
            <a:ext cx="20637" cy="1103312"/>
          </a:xfrm>
          <a:custGeom>
            <a:avLst/>
            <a:gdLst>
              <a:gd name="T0" fmla="*/ 13 w 13"/>
              <a:gd name="T1" fmla="*/ 0 h 695"/>
              <a:gd name="T2" fmla="*/ 13 w 13"/>
              <a:gd name="T3" fmla="*/ 55 h 695"/>
              <a:gd name="T4" fmla="*/ 0 w 13"/>
              <a:gd name="T5" fmla="*/ 55 h 695"/>
              <a:gd name="T6" fmla="*/ 0 w 13"/>
              <a:gd name="T7" fmla="*/ 0 h 695"/>
              <a:gd name="T8" fmla="*/ 13 w 13"/>
              <a:gd name="T9" fmla="*/ 0 h 695"/>
              <a:gd name="T10" fmla="*/ 13 w 13"/>
              <a:gd name="T11" fmla="*/ 95 h 695"/>
              <a:gd name="T12" fmla="*/ 13 w 13"/>
              <a:gd name="T13" fmla="*/ 148 h 695"/>
              <a:gd name="T14" fmla="*/ 0 w 13"/>
              <a:gd name="T15" fmla="*/ 148 h 695"/>
              <a:gd name="T16" fmla="*/ 0 w 13"/>
              <a:gd name="T17" fmla="*/ 95 h 695"/>
              <a:gd name="T18" fmla="*/ 13 w 13"/>
              <a:gd name="T19" fmla="*/ 95 h 695"/>
              <a:gd name="T20" fmla="*/ 13 w 13"/>
              <a:gd name="T21" fmla="*/ 188 h 695"/>
              <a:gd name="T22" fmla="*/ 13 w 13"/>
              <a:gd name="T23" fmla="*/ 242 h 695"/>
              <a:gd name="T24" fmla="*/ 0 w 13"/>
              <a:gd name="T25" fmla="*/ 242 h 695"/>
              <a:gd name="T26" fmla="*/ 0 w 13"/>
              <a:gd name="T27" fmla="*/ 188 h 695"/>
              <a:gd name="T28" fmla="*/ 13 w 13"/>
              <a:gd name="T29" fmla="*/ 188 h 695"/>
              <a:gd name="T30" fmla="*/ 13 w 13"/>
              <a:gd name="T31" fmla="*/ 282 h 695"/>
              <a:gd name="T32" fmla="*/ 13 w 13"/>
              <a:gd name="T33" fmla="*/ 336 h 695"/>
              <a:gd name="T34" fmla="*/ 0 w 13"/>
              <a:gd name="T35" fmla="*/ 336 h 695"/>
              <a:gd name="T36" fmla="*/ 0 w 13"/>
              <a:gd name="T37" fmla="*/ 282 h 695"/>
              <a:gd name="T38" fmla="*/ 13 w 13"/>
              <a:gd name="T39" fmla="*/ 282 h 695"/>
              <a:gd name="T40" fmla="*/ 13 w 13"/>
              <a:gd name="T41" fmla="*/ 376 h 695"/>
              <a:gd name="T42" fmla="*/ 13 w 13"/>
              <a:gd name="T43" fmla="*/ 430 h 695"/>
              <a:gd name="T44" fmla="*/ 0 w 13"/>
              <a:gd name="T45" fmla="*/ 430 h 695"/>
              <a:gd name="T46" fmla="*/ 0 w 13"/>
              <a:gd name="T47" fmla="*/ 376 h 695"/>
              <a:gd name="T48" fmla="*/ 13 w 13"/>
              <a:gd name="T49" fmla="*/ 376 h 695"/>
              <a:gd name="T50" fmla="*/ 13 w 13"/>
              <a:gd name="T51" fmla="*/ 470 h 695"/>
              <a:gd name="T52" fmla="*/ 13 w 13"/>
              <a:gd name="T53" fmla="*/ 523 h 695"/>
              <a:gd name="T54" fmla="*/ 0 w 13"/>
              <a:gd name="T55" fmla="*/ 523 h 695"/>
              <a:gd name="T56" fmla="*/ 0 w 13"/>
              <a:gd name="T57" fmla="*/ 470 h 695"/>
              <a:gd name="T58" fmla="*/ 13 w 13"/>
              <a:gd name="T59" fmla="*/ 470 h 695"/>
              <a:gd name="T60" fmla="*/ 13 w 13"/>
              <a:gd name="T61" fmla="*/ 564 h 695"/>
              <a:gd name="T62" fmla="*/ 13 w 13"/>
              <a:gd name="T63" fmla="*/ 617 h 695"/>
              <a:gd name="T64" fmla="*/ 0 w 13"/>
              <a:gd name="T65" fmla="*/ 617 h 695"/>
              <a:gd name="T66" fmla="*/ 0 w 13"/>
              <a:gd name="T67" fmla="*/ 564 h 695"/>
              <a:gd name="T68" fmla="*/ 13 w 13"/>
              <a:gd name="T69" fmla="*/ 564 h 695"/>
              <a:gd name="T70" fmla="*/ 13 w 13"/>
              <a:gd name="T71" fmla="*/ 657 h 695"/>
              <a:gd name="T72" fmla="*/ 13 w 13"/>
              <a:gd name="T73" fmla="*/ 695 h 695"/>
              <a:gd name="T74" fmla="*/ 0 w 13"/>
              <a:gd name="T75" fmla="*/ 695 h 695"/>
              <a:gd name="T76" fmla="*/ 0 w 13"/>
              <a:gd name="T77" fmla="*/ 657 h 695"/>
              <a:gd name="T78" fmla="*/ 13 w 13"/>
              <a:gd name="T79" fmla="*/ 657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695">
                <a:moveTo>
                  <a:pt x="13" y="0"/>
                </a:moveTo>
                <a:lnTo>
                  <a:pt x="13" y="55"/>
                </a:lnTo>
                <a:lnTo>
                  <a:pt x="0" y="55"/>
                </a:lnTo>
                <a:lnTo>
                  <a:pt x="0" y="0"/>
                </a:lnTo>
                <a:lnTo>
                  <a:pt x="13" y="0"/>
                </a:lnTo>
                <a:close/>
                <a:moveTo>
                  <a:pt x="13" y="95"/>
                </a:moveTo>
                <a:lnTo>
                  <a:pt x="13" y="148"/>
                </a:lnTo>
                <a:lnTo>
                  <a:pt x="0" y="148"/>
                </a:lnTo>
                <a:lnTo>
                  <a:pt x="0" y="95"/>
                </a:lnTo>
                <a:lnTo>
                  <a:pt x="13" y="95"/>
                </a:lnTo>
                <a:close/>
                <a:moveTo>
                  <a:pt x="13" y="188"/>
                </a:moveTo>
                <a:lnTo>
                  <a:pt x="13" y="242"/>
                </a:lnTo>
                <a:lnTo>
                  <a:pt x="0" y="242"/>
                </a:lnTo>
                <a:lnTo>
                  <a:pt x="0" y="188"/>
                </a:lnTo>
                <a:lnTo>
                  <a:pt x="13" y="188"/>
                </a:lnTo>
                <a:close/>
                <a:moveTo>
                  <a:pt x="13" y="282"/>
                </a:moveTo>
                <a:lnTo>
                  <a:pt x="13" y="336"/>
                </a:lnTo>
                <a:lnTo>
                  <a:pt x="0" y="336"/>
                </a:lnTo>
                <a:lnTo>
                  <a:pt x="0" y="282"/>
                </a:lnTo>
                <a:lnTo>
                  <a:pt x="13" y="282"/>
                </a:lnTo>
                <a:close/>
                <a:moveTo>
                  <a:pt x="13" y="376"/>
                </a:moveTo>
                <a:lnTo>
                  <a:pt x="13" y="430"/>
                </a:lnTo>
                <a:lnTo>
                  <a:pt x="0" y="430"/>
                </a:lnTo>
                <a:lnTo>
                  <a:pt x="0" y="376"/>
                </a:lnTo>
                <a:lnTo>
                  <a:pt x="13" y="376"/>
                </a:lnTo>
                <a:close/>
                <a:moveTo>
                  <a:pt x="13" y="470"/>
                </a:moveTo>
                <a:lnTo>
                  <a:pt x="13" y="523"/>
                </a:lnTo>
                <a:lnTo>
                  <a:pt x="0" y="523"/>
                </a:lnTo>
                <a:lnTo>
                  <a:pt x="0" y="470"/>
                </a:lnTo>
                <a:lnTo>
                  <a:pt x="13" y="470"/>
                </a:lnTo>
                <a:close/>
                <a:moveTo>
                  <a:pt x="13" y="564"/>
                </a:moveTo>
                <a:lnTo>
                  <a:pt x="13" y="617"/>
                </a:lnTo>
                <a:lnTo>
                  <a:pt x="0" y="617"/>
                </a:lnTo>
                <a:lnTo>
                  <a:pt x="0" y="564"/>
                </a:lnTo>
                <a:lnTo>
                  <a:pt x="13" y="564"/>
                </a:lnTo>
                <a:close/>
                <a:moveTo>
                  <a:pt x="13" y="657"/>
                </a:moveTo>
                <a:lnTo>
                  <a:pt x="13" y="695"/>
                </a:lnTo>
                <a:lnTo>
                  <a:pt x="0" y="695"/>
                </a:lnTo>
                <a:lnTo>
                  <a:pt x="0" y="657"/>
                </a:lnTo>
                <a:lnTo>
                  <a:pt x="13" y="657"/>
                </a:lnTo>
                <a:close/>
              </a:path>
            </a:pathLst>
          </a:custGeom>
          <a:solidFill>
            <a:srgbClr val="0070C0"/>
          </a:solidFill>
          <a:ln w="3175" cap="flat">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5" name="Rectangle 74">
            <a:extLst>
              <a:ext uri="{FF2B5EF4-FFF2-40B4-BE49-F238E27FC236}">
                <a16:creationId xmlns:a16="http://schemas.microsoft.com/office/drawing/2014/main" id="{1D7DB95B-AB94-4070-B7CB-9BB5A70D01CF}"/>
              </a:ext>
            </a:extLst>
          </p:cNvPr>
          <p:cNvSpPr>
            <a:spLocks noChangeArrowheads="1"/>
          </p:cNvSpPr>
          <p:nvPr/>
        </p:nvSpPr>
        <p:spPr bwMode="auto">
          <a:xfrm>
            <a:off x="3889375" y="5807075"/>
            <a:ext cx="17018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Times New Roman" panose="02020603050405020304" pitchFamily="18" charset="0"/>
              </a:rPr>
              <a:t>Dutch Factory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48" name="TextBox 147">
            <a:extLst>
              <a:ext uri="{FF2B5EF4-FFF2-40B4-BE49-F238E27FC236}">
                <a16:creationId xmlns:a16="http://schemas.microsoft.com/office/drawing/2014/main" id="{A2DC8E74-55A4-41C2-B671-BD530E8116F1}"/>
              </a:ext>
            </a:extLst>
          </p:cNvPr>
          <p:cNvSpPr txBox="1"/>
          <p:nvPr/>
        </p:nvSpPr>
        <p:spPr>
          <a:xfrm>
            <a:off x="273842" y="111031"/>
            <a:ext cx="11994357" cy="769441"/>
          </a:xfrm>
          <a:prstGeom prst="rect">
            <a:avLst/>
          </a:prstGeom>
          <a:noFill/>
        </p:spPr>
        <p:txBody>
          <a:bodyPr wrap="square" rtlCol="0">
            <a:spAutoFit/>
          </a:bodyPr>
          <a:lstStyle/>
          <a:p>
            <a:r>
              <a:rPr lang="en-US" sz="4400" dirty="0">
                <a:latin typeface="+mj-lt"/>
                <a:ea typeface="+mj-ea"/>
                <a:cs typeface="+mj-cs"/>
              </a:rPr>
              <a:t>FLOSS is very robust to its only parameter</a:t>
            </a:r>
          </a:p>
        </p:txBody>
      </p:sp>
      <p:sp>
        <p:nvSpPr>
          <p:cNvPr id="1076" name="Rectangle 1075">
            <a:extLst>
              <a:ext uri="{FF2B5EF4-FFF2-40B4-BE49-F238E27FC236}">
                <a16:creationId xmlns:a16="http://schemas.microsoft.com/office/drawing/2014/main" id="{D2AD0707-107D-4645-9ED8-CE5C0D60C55C}"/>
              </a:ext>
            </a:extLst>
          </p:cNvPr>
          <p:cNvSpPr/>
          <p:nvPr/>
        </p:nvSpPr>
        <p:spPr>
          <a:xfrm>
            <a:off x="7626351" y="2328784"/>
            <a:ext cx="4256087" cy="4124206"/>
          </a:xfrm>
          <a:prstGeom prst="rect">
            <a:avLst/>
          </a:prstGeom>
        </p:spPr>
        <p:txBody>
          <a:bodyPr wrap="square">
            <a:spAutoFit/>
          </a:bodyPr>
          <a:lstStyle/>
          <a:p>
            <a:r>
              <a:rPr lang="en-US" sz="2400" spc="-5" dirty="0">
                <a:latin typeface="Times New Roman" panose="02020603050405020304" pitchFamily="18" charset="0"/>
                <a:ea typeface="SimSun" panose="02010600030101010101" pitchFamily="2" charset="-122"/>
              </a:rPr>
              <a:t>The CAC computed for:</a:t>
            </a:r>
          </a:p>
          <a:p>
            <a:endParaRPr lang="en-US" spc="-5" dirty="0">
              <a:latin typeface="Times New Roman" panose="02020603050405020304" pitchFamily="18" charset="0"/>
              <a:ea typeface="SimSun" panose="02010600030101010101" pitchFamily="2" charset="-122"/>
            </a:endParaRPr>
          </a:p>
          <a:p>
            <a:r>
              <a:rPr lang="en-US" sz="2000" spc="-5" dirty="0">
                <a:latin typeface="Times New Roman" panose="02020603050405020304" pitchFamily="18" charset="0"/>
                <a:ea typeface="SimSun" panose="02010600030101010101" pitchFamily="2" charset="-122"/>
              </a:rPr>
              <a:t>(</a:t>
            </a:r>
            <a:r>
              <a:rPr lang="en-US" sz="2000" i="1" spc="-5" dirty="0">
                <a:latin typeface="Times New Roman" panose="02020603050405020304" pitchFamily="18" charset="0"/>
                <a:ea typeface="SimSun" panose="02010600030101010101" pitchFamily="2" charset="-122"/>
              </a:rPr>
              <a:t>top</a:t>
            </a:r>
            <a:r>
              <a:rPr lang="en-US" sz="2000" spc="-5" dirty="0">
                <a:latin typeface="Times New Roman" panose="02020603050405020304" pitchFamily="18" charset="0"/>
                <a:ea typeface="SimSun" panose="02010600030101010101" pitchFamily="2" charset="-122"/>
              </a:rPr>
              <a:t>) </a:t>
            </a:r>
            <a:r>
              <a:rPr lang="en-US" sz="2000" spc="-5" dirty="0" err="1">
                <a:latin typeface="Times New Roman" panose="02020603050405020304" pitchFamily="18" charset="0"/>
                <a:ea typeface="SimSun" panose="02010600030101010101" pitchFamily="2" charset="-122"/>
              </a:rPr>
              <a:t>TiltABP</a:t>
            </a:r>
            <a:r>
              <a:rPr lang="en-US" sz="2000" spc="-5" dirty="0">
                <a:latin typeface="Times New Roman" panose="02020603050405020304" pitchFamily="18" charset="0"/>
                <a:ea typeface="SimSun" panose="02010600030101010101" pitchFamily="2" charset="-122"/>
              </a:rPr>
              <a:t> with </a:t>
            </a:r>
            <a:r>
              <a:rPr lang="en-US" sz="2000" i="1" spc="-5" dirty="0">
                <a:latin typeface="Times New Roman" panose="02020603050405020304" pitchFamily="18" charset="0"/>
                <a:ea typeface="SimSun" panose="02010600030101010101" pitchFamily="2" charset="-122"/>
              </a:rPr>
              <a:t>m </a:t>
            </a:r>
            <a:r>
              <a:rPr lang="en-US" sz="2000" spc="-5" dirty="0">
                <a:latin typeface="Times New Roman" panose="02020603050405020304" pitchFamily="18" charset="0"/>
                <a:ea typeface="SimSun" panose="02010600030101010101" pitchFamily="2" charset="-122"/>
              </a:rPr>
              <a:t>= {</a:t>
            </a:r>
            <a:r>
              <a:rPr lang="en-US" sz="2000" spc="-5" dirty="0">
                <a:solidFill>
                  <a:srgbClr val="2F5496"/>
                </a:solidFill>
                <a:latin typeface="Times New Roman" panose="02020603050405020304" pitchFamily="18" charset="0"/>
                <a:ea typeface="SimSun" panose="02010600030101010101" pitchFamily="2" charset="-122"/>
              </a:rPr>
              <a:t>100</a:t>
            </a:r>
            <a:r>
              <a:rPr lang="en-US" sz="2000" spc="-5" dirty="0">
                <a:latin typeface="Times New Roman" panose="02020603050405020304" pitchFamily="18" charset="0"/>
                <a:ea typeface="SimSun" panose="02010600030101010101" pitchFamily="2" charset="-122"/>
              </a:rPr>
              <a:t>, </a:t>
            </a:r>
            <a:r>
              <a:rPr lang="en-US" sz="2000" spc="-5" dirty="0">
                <a:solidFill>
                  <a:srgbClr val="C45911"/>
                </a:solidFill>
                <a:latin typeface="Times New Roman" panose="02020603050405020304" pitchFamily="18" charset="0"/>
                <a:ea typeface="SimSun" panose="02010600030101010101" pitchFamily="2" charset="-122"/>
              </a:rPr>
              <a:t>150</a:t>
            </a:r>
            <a:r>
              <a:rPr lang="en-US" sz="2000" spc="-5" dirty="0">
                <a:latin typeface="Times New Roman" panose="02020603050405020304" pitchFamily="18" charset="0"/>
                <a:ea typeface="SimSun" panose="02010600030101010101" pitchFamily="2" charset="-122"/>
              </a:rPr>
              <a:t>, </a:t>
            </a:r>
            <a:r>
              <a:rPr lang="en-US" sz="2000" spc="-5" dirty="0">
                <a:solidFill>
                  <a:srgbClr val="FFCC00"/>
                </a:solidFill>
                <a:latin typeface="Times New Roman" panose="02020603050405020304" pitchFamily="18" charset="0"/>
                <a:ea typeface="SimSun" panose="02010600030101010101" pitchFamily="2" charset="-122"/>
              </a:rPr>
              <a:t>200</a:t>
            </a:r>
            <a:r>
              <a:rPr lang="en-US" sz="2000" spc="-5" dirty="0">
                <a:latin typeface="Times New Roman" panose="02020603050405020304" pitchFamily="18" charset="0"/>
                <a:ea typeface="SimSun" panose="02010600030101010101" pitchFamily="2" charset="-122"/>
              </a:rPr>
              <a:t>, </a:t>
            </a:r>
            <a:r>
              <a:rPr lang="en-US" sz="2000" spc="-5" dirty="0">
                <a:solidFill>
                  <a:srgbClr val="7030A0"/>
                </a:solidFill>
                <a:latin typeface="Times New Roman" panose="02020603050405020304" pitchFamily="18" charset="0"/>
                <a:ea typeface="SimSun" panose="02010600030101010101" pitchFamily="2" charset="-122"/>
              </a:rPr>
              <a:t>250</a:t>
            </a:r>
            <a:r>
              <a:rPr lang="en-US" sz="2000" spc="-5" dirty="0">
                <a:latin typeface="Times New Roman" panose="02020603050405020304" pitchFamily="18" charset="0"/>
                <a:ea typeface="SimSun" panose="02010600030101010101" pitchFamily="2" charset="-122"/>
              </a:rPr>
              <a:t>, </a:t>
            </a:r>
            <a:r>
              <a:rPr lang="en-US" sz="2000" spc="-5" dirty="0">
                <a:solidFill>
                  <a:srgbClr val="538135"/>
                </a:solidFill>
                <a:latin typeface="Times New Roman" panose="02020603050405020304" pitchFamily="18" charset="0"/>
                <a:ea typeface="SimSun" panose="02010600030101010101" pitchFamily="2" charset="-122"/>
              </a:rPr>
              <a:t>300</a:t>
            </a:r>
            <a:r>
              <a:rPr lang="en-US" sz="2000" spc="-5" dirty="0">
                <a:latin typeface="Times New Roman" panose="02020603050405020304" pitchFamily="18" charset="0"/>
                <a:ea typeface="SimSun" panose="02010600030101010101" pitchFamily="2" charset="-122"/>
              </a:rPr>
              <a:t>, </a:t>
            </a:r>
            <a:r>
              <a:rPr lang="en-US" sz="2000" spc="-5" dirty="0">
                <a:solidFill>
                  <a:srgbClr val="5B9BD5"/>
                </a:solidFill>
                <a:latin typeface="Times New Roman" panose="02020603050405020304" pitchFamily="18" charset="0"/>
                <a:ea typeface="SimSun" panose="02010600030101010101" pitchFamily="2" charset="-122"/>
              </a:rPr>
              <a:t>350</a:t>
            </a:r>
            <a:r>
              <a:rPr lang="en-US" sz="2000" spc="-5" dirty="0">
                <a:latin typeface="Times New Roman" panose="02020603050405020304" pitchFamily="18" charset="0"/>
                <a:ea typeface="SimSun" panose="02010600030101010101" pitchFamily="2" charset="-122"/>
              </a:rPr>
              <a:t>, </a:t>
            </a:r>
            <a:r>
              <a:rPr lang="en-US" sz="2000" spc="-5" dirty="0">
                <a:solidFill>
                  <a:srgbClr val="990033"/>
                </a:solidFill>
                <a:latin typeface="Times New Roman" panose="02020603050405020304" pitchFamily="18" charset="0"/>
                <a:ea typeface="SimSun" panose="02010600030101010101" pitchFamily="2" charset="-122"/>
              </a:rPr>
              <a:t>400</a:t>
            </a:r>
            <a:r>
              <a:rPr lang="en-US" sz="2000" spc="-5" dirty="0">
                <a:latin typeface="Times New Roman" panose="02020603050405020304" pitchFamily="18" charset="0"/>
                <a:ea typeface="SimSun" panose="02010600030101010101" pitchFamily="2" charset="-122"/>
              </a:rPr>
              <a:t>} </a:t>
            </a:r>
          </a:p>
          <a:p>
            <a:endParaRPr lang="en-US" sz="2000" spc="-5" dirty="0">
              <a:latin typeface="Times New Roman" panose="02020603050405020304" pitchFamily="18" charset="0"/>
              <a:ea typeface="SimSun" panose="02010600030101010101" pitchFamily="2" charset="-122"/>
            </a:endParaRPr>
          </a:p>
          <a:p>
            <a:endParaRPr lang="en-US" sz="2000" spc="-5" dirty="0">
              <a:latin typeface="Times New Roman" panose="02020603050405020304" pitchFamily="18" charset="0"/>
              <a:ea typeface="SimSun" panose="02010600030101010101" pitchFamily="2" charset="-122"/>
            </a:endParaRPr>
          </a:p>
          <a:p>
            <a:endParaRPr lang="en-US" sz="2000" spc="-5" dirty="0">
              <a:latin typeface="Times New Roman" panose="02020603050405020304" pitchFamily="18" charset="0"/>
              <a:ea typeface="SimSun" panose="02010600030101010101" pitchFamily="2" charset="-122"/>
            </a:endParaRPr>
          </a:p>
          <a:p>
            <a:endParaRPr lang="en-US" sz="2000" spc="-5" dirty="0">
              <a:latin typeface="Times New Roman" panose="02020603050405020304" pitchFamily="18" charset="0"/>
              <a:ea typeface="SimSun" panose="02010600030101010101" pitchFamily="2" charset="-122"/>
            </a:endParaRPr>
          </a:p>
          <a:p>
            <a:endParaRPr lang="en-US" sz="2000" spc="-5" dirty="0">
              <a:latin typeface="Times New Roman" panose="02020603050405020304" pitchFamily="18" charset="0"/>
              <a:ea typeface="SimSun" panose="02010600030101010101" pitchFamily="2" charset="-122"/>
            </a:endParaRPr>
          </a:p>
          <a:p>
            <a:r>
              <a:rPr lang="en-US" sz="2000" spc="-5" dirty="0">
                <a:latin typeface="Times New Roman" panose="02020603050405020304" pitchFamily="18" charset="0"/>
                <a:ea typeface="SimSun" panose="02010600030101010101" pitchFamily="2" charset="-122"/>
              </a:rPr>
              <a:t>(</a:t>
            </a:r>
            <a:r>
              <a:rPr lang="en-US" sz="2000" i="1" spc="-5" dirty="0">
                <a:latin typeface="Times New Roman" panose="02020603050405020304" pitchFamily="18" charset="0"/>
                <a:ea typeface="SimSun" panose="02010600030101010101" pitchFamily="2" charset="-122"/>
              </a:rPr>
              <a:t>bottom</a:t>
            </a:r>
            <a:r>
              <a:rPr lang="en-US" sz="2000" spc="-5" dirty="0">
                <a:latin typeface="Times New Roman" panose="02020603050405020304" pitchFamily="18" charset="0"/>
                <a:ea typeface="SimSun" panose="02010600030101010101" pitchFamily="2" charset="-122"/>
              </a:rPr>
              <a:t>) </a:t>
            </a:r>
            <a:r>
              <a:rPr lang="en-US" sz="2000" spc="-5" dirty="0" err="1">
                <a:latin typeface="Times New Roman" panose="02020603050405020304" pitchFamily="18" charset="0"/>
                <a:ea typeface="SimSun" panose="02010600030101010101" pitchFamily="2" charset="-122"/>
              </a:rPr>
              <a:t>DutchFactory</a:t>
            </a:r>
            <a:r>
              <a:rPr lang="en-US" sz="2000" spc="-5" dirty="0">
                <a:latin typeface="Times New Roman" panose="02020603050405020304" pitchFamily="18" charset="0"/>
                <a:ea typeface="SimSun" panose="02010600030101010101" pitchFamily="2" charset="-122"/>
              </a:rPr>
              <a:t> for </a:t>
            </a:r>
            <a:r>
              <a:rPr lang="en-US" sz="2000" i="1" spc="-5" dirty="0">
                <a:latin typeface="Times New Roman" panose="02020603050405020304" pitchFamily="18" charset="0"/>
                <a:ea typeface="SimSun" panose="02010600030101010101" pitchFamily="2" charset="-122"/>
              </a:rPr>
              <a:t>m</a:t>
            </a:r>
            <a:r>
              <a:rPr lang="en-US" sz="2000" spc="-5" dirty="0">
                <a:latin typeface="Times New Roman" panose="02020603050405020304" pitchFamily="18" charset="0"/>
                <a:ea typeface="SimSun" panose="02010600030101010101" pitchFamily="2" charset="-122"/>
              </a:rPr>
              <a:t> = {</a:t>
            </a:r>
            <a:r>
              <a:rPr lang="en-US" sz="2000" spc="-5" dirty="0">
                <a:solidFill>
                  <a:srgbClr val="2F5496"/>
                </a:solidFill>
                <a:latin typeface="Times New Roman" panose="02020603050405020304" pitchFamily="18" charset="0"/>
                <a:ea typeface="SimSun" panose="02010600030101010101" pitchFamily="2" charset="-122"/>
              </a:rPr>
              <a:t>25</a:t>
            </a:r>
            <a:r>
              <a:rPr lang="en-US" sz="2000" spc="-5" dirty="0">
                <a:latin typeface="Times New Roman" panose="02020603050405020304" pitchFamily="18" charset="0"/>
                <a:ea typeface="SimSun" panose="02010600030101010101" pitchFamily="2" charset="-122"/>
              </a:rPr>
              <a:t>, </a:t>
            </a:r>
            <a:r>
              <a:rPr lang="en-US" sz="2000" spc="-5" dirty="0">
                <a:solidFill>
                  <a:srgbClr val="C45911"/>
                </a:solidFill>
                <a:latin typeface="Times New Roman" panose="02020603050405020304" pitchFamily="18" charset="0"/>
                <a:ea typeface="SimSun" panose="02010600030101010101" pitchFamily="2" charset="-122"/>
              </a:rPr>
              <a:t>50</a:t>
            </a:r>
            <a:r>
              <a:rPr lang="en-US" sz="2000" spc="-5" dirty="0">
                <a:latin typeface="Times New Roman" panose="02020603050405020304" pitchFamily="18" charset="0"/>
                <a:ea typeface="SimSun" panose="02010600030101010101" pitchFamily="2" charset="-122"/>
              </a:rPr>
              <a:t>, </a:t>
            </a:r>
            <a:r>
              <a:rPr lang="en-US" sz="2000" spc="-5" dirty="0">
                <a:solidFill>
                  <a:srgbClr val="FFCC00"/>
                </a:solidFill>
                <a:latin typeface="Times New Roman" panose="02020603050405020304" pitchFamily="18" charset="0"/>
                <a:ea typeface="SimSun" panose="02010600030101010101" pitchFamily="2" charset="-122"/>
              </a:rPr>
              <a:t>200</a:t>
            </a:r>
            <a:r>
              <a:rPr lang="en-US" sz="2000" spc="-5" dirty="0">
                <a:latin typeface="Times New Roman" panose="02020603050405020304" pitchFamily="18" charset="0"/>
                <a:ea typeface="SimSun" panose="02010600030101010101" pitchFamily="2" charset="-122"/>
              </a:rPr>
              <a:t>, </a:t>
            </a:r>
            <a:r>
              <a:rPr lang="en-US" sz="2000" spc="-5" dirty="0">
                <a:solidFill>
                  <a:srgbClr val="7030A0"/>
                </a:solidFill>
                <a:latin typeface="Times New Roman" panose="02020603050405020304" pitchFamily="18" charset="0"/>
                <a:ea typeface="SimSun" panose="02010600030101010101" pitchFamily="2" charset="-122"/>
              </a:rPr>
              <a:t>250</a:t>
            </a:r>
            <a:r>
              <a:rPr lang="en-US" sz="2000" spc="-5" dirty="0">
                <a:latin typeface="Times New Roman" panose="02020603050405020304" pitchFamily="18" charset="0"/>
                <a:ea typeface="SimSun" panose="02010600030101010101" pitchFamily="2" charset="-122"/>
              </a:rPr>
              <a:t>}. Even for this huge range of values for </a:t>
            </a:r>
            <a:r>
              <a:rPr lang="en-US" sz="2000" i="1" spc="-5" dirty="0">
                <a:latin typeface="Times New Roman" panose="02020603050405020304" pitchFamily="18" charset="0"/>
                <a:ea typeface="SimSun" panose="02010600030101010101" pitchFamily="2" charset="-122"/>
              </a:rPr>
              <a:t>L</a:t>
            </a:r>
            <a:r>
              <a:rPr lang="en-US" sz="2000" spc="-5" dirty="0">
                <a:latin typeface="Times New Roman" panose="02020603050405020304" pitchFamily="18" charset="0"/>
                <a:ea typeface="SimSun" panose="02010600030101010101" pitchFamily="2" charset="-122"/>
              </a:rPr>
              <a:t>, the output of FLOSS is essentially unchanged. </a:t>
            </a:r>
            <a:endParaRPr lang="en-US" sz="2000" dirty="0"/>
          </a:p>
        </p:txBody>
      </p:sp>
      <p:sp>
        <p:nvSpPr>
          <p:cNvPr id="1077" name="TextBox 1076">
            <a:extLst>
              <a:ext uri="{FF2B5EF4-FFF2-40B4-BE49-F238E27FC236}">
                <a16:creationId xmlns:a16="http://schemas.microsoft.com/office/drawing/2014/main" id="{545586BF-57BF-4255-B864-B932387DAE0E}"/>
              </a:ext>
            </a:extLst>
          </p:cNvPr>
          <p:cNvSpPr txBox="1"/>
          <p:nvPr/>
        </p:nvSpPr>
        <p:spPr>
          <a:xfrm>
            <a:off x="360363" y="1089470"/>
            <a:ext cx="8836906" cy="746358"/>
          </a:xfrm>
          <a:prstGeom prst="rect">
            <a:avLst/>
          </a:prstGeom>
          <a:noFill/>
        </p:spPr>
        <p:txBody>
          <a:bodyPr wrap="none" rtlCol="0">
            <a:spAutoFit/>
          </a:bodyPr>
          <a:lstStyle/>
          <a:p>
            <a:pPr>
              <a:spcAft>
                <a:spcPts val="300"/>
              </a:spcAft>
            </a:pPr>
            <a:r>
              <a:rPr lang="en-US" sz="2000" dirty="0"/>
              <a:t>The CAC has a single parameter, the subsequence length </a:t>
            </a:r>
            <a:r>
              <a:rPr lang="en-US" sz="2000" i="1" dirty="0"/>
              <a:t>m</a:t>
            </a:r>
            <a:r>
              <a:rPr lang="en-US" sz="2000" dirty="0"/>
              <a:t>. </a:t>
            </a:r>
          </a:p>
          <a:p>
            <a:pPr>
              <a:spcAft>
                <a:spcPts val="300"/>
              </a:spcAft>
            </a:pPr>
            <a:r>
              <a:rPr lang="en-US" sz="2000" dirty="0"/>
              <a:t>But we can typically change it by an order of magnitude, and get very good results. </a:t>
            </a:r>
          </a:p>
        </p:txBody>
      </p:sp>
    </p:spTree>
    <p:extLst>
      <p:ext uri="{BB962C8B-B14F-4D97-AF65-F5344CB8AC3E}">
        <p14:creationId xmlns:p14="http://schemas.microsoft.com/office/powerpoint/2010/main" val="3237843373"/>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rgbClr val="F7F3FB"/>
        </a:solidFill>
        <a:effectLst/>
      </p:bgPr>
    </p:bg>
    <p:spTree>
      <p:nvGrpSpPr>
        <p:cNvPr id="1" name=""/>
        <p:cNvGrpSpPr/>
        <p:nvPr/>
      </p:nvGrpSpPr>
      <p:grpSpPr>
        <a:xfrm>
          <a:off x="0" y="0"/>
          <a:ext cx="0" cy="0"/>
          <a:chOff x="0" y="0"/>
          <a:chExt cx="0" cy="0"/>
        </a:xfrm>
      </p:grpSpPr>
      <p:sp>
        <p:nvSpPr>
          <p:cNvPr id="163" name="Rectangle 162">
            <a:extLst>
              <a:ext uri="{FF2B5EF4-FFF2-40B4-BE49-F238E27FC236}">
                <a16:creationId xmlns:a16="http://schemas.microsoft.com/office/drawing/2014/main" id="{F76E4D76-898D-4B9C-A407-47D6F1646D00}"/>
              </a:ext>
            </a:extLst>
          </p:cNvPr>
          <p:cNvSpPr/>
          <p:nvPr/>
        </p:nvSpPr>
        <p:spPr bwMode="auto">
          <a:xfrm>
            <a:off x="4665663" y="3395127"/>
            <a:ext cx="4065586" cy="1232434"/>
          </a:xfrm>
          <a:prstGeom prst="rect">
            <a:avLst/>
          </a:prstGeom>
          <a:solidFill>
            <a:srgbClr val="E5F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 name="TextBox 2"/>
          <p:cNvSpPr txBox="1"/>
          <p:nvPr/>
        </p:nvSpPr>
        <p:spPr>
          <a:xfrm>
            <a:off x="328694" y="6658788"/>
            <a:ext cx="3459876" cy="261610"/>
          </a:xfrm>
          <a:prstGeom prst="rect">
            <a:avLst/>
          </a:prstGeom>
          <a:noFill/>
        </p:spPr>
        <p:txBody>
          <a:bodyPr wrap="square" rtlCol="0">
            <a:spAutoFit/>
          </a:bodyPr>
          <a:lstStyle/>
          <a:p>
            <a:r>
              <a:rPr lang="en-US" sz="1050" dirty="0"/>
              <a:t>GreatBarbet2_50_1900_3700.txt</a:t>
            </a:r>
          </a:p>
        </p:txBody>
      </p:sp>
      <p:sp>
        <p:nvSpPr>
          <p:cNvPr id="7" name="Line 6">
            <a:extLst>
              <a:ext uri="{FF2B5EF4-FFF2-40B4-BE49-F238E27FC236}">
                <a16:creationId xmlns:a16="http://schemas.microsoft.com/office/drawing/2014/main" id="{CEC93447-193D-4707-BB6B-55340D978CEE}"/>
              </a:ext>
            </a:extLst>
          </p:cNvPr>
          <p:cNvSpPr>
            <a:spLocks noChangeShapeType="1"/>
          </p:cNvSpPr>
          <p:nvPr/>
        </p:nvSpPr>
        <p:spPr bwMode="auto">
          <a:xfrm>
            <a:off x="349250" y="6489700"/>
            <a:ext cx="11326813"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Line 8">
            <a:extLst>
              <a:ext uri="{FF2B5EF4-FFF2-40B4-BE49-F238E27FC236}">
                <a16:creationId xmlns:a16="http://schemas.microsoft.com/office/drawing/2014/main" id="{AA87026E-02DF-42E3-B462-4570CB28DE9D}"/>
              </a:ext>
            </a:extLst>
          </p:cNvPr>
          <p:cNvSpPr>
            <a:spLocks noChangeShapeType="1"/>
          </p:cNvSpPr>
          <p:nvPr/>
        </p:nvSpPr>
        <p:spPr bwMode="auto">
          <a:xfrm flipV="1">
            <a:off x="349250" y="6376988"/>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Line 9">
            <a:extLst>
              <a:ext uri="{FF2B5EF4-FFF2-40B4-BE49-F238E27FC236}">
                <a16:creationId xmlns:a16="http://schemas.microsoft.com/office/drawing/2014/main" id="{3CA4B902-119A-4581-BB66-B9FD055E3740}"/>
              </a:ext>
            </a:extLst>
          </p:cNvPr>
          <p:cNvSpPr>
            <a:spLocks noChangeShapeType="1"/>
          </p:cNvSpPr>
          <p:nvPr/>
        </p:nvSpPr>
        <p:spPr bwMode="auto">
          <a:xfrm flipV="1">
            <a:off x="1482725" y="6376988"/>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10">
            <a:extLst>
              <a:ext uri="{FF2B5EF4-FFF2-40B4-BE49-F238E27FC236}">
                <a16:creationId xmlns:a16="http://schemas.microsoft.com/office/drawing/2014/main" id="{71673553-9433-4D91-8B11-674E381EBC84}"/>
              </a:ext>
            </a:extLst>
          </p:cNvPr>
          <p:cNvSpPr>
            <a:spLocks noChangeShapeType="1"/>
          </p:cNvSpPr>
          <p:nvPr/>
        </p:nvSpPr>
        <p:spPr bwMode="auto">
          <a:xfrm flipV="1">
            <a:off x="2614613" y="6376988"/>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11">
            <a:extLst>
              <a:ext uri="{FF2B5EF4-FFF2-40B4-BE49-F238E27FC236}">
                <a16:creationId xmlns:a16="http://schemas.microsoft.com/office/drawing/2014/main" id="{64F2A310-0F06-4B59-9BB6-F1622C4207C1}"/>
              </a:ext>
            </a:extLst>
          </p:cNvPr>
          <p:cNvSpPr>
            <a:spLocks noChangeShapeType="1"/>
          </p:cNvSpPr>
          <p:nvPr/>
        </p:nvSpPr>
        <p:spPr bwMode="auto">
          <a:xfrm flipV="1">
            <a:off x="3748088" y="6376988"/>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12">
            <a:extLst>
              <a:ext uri="{FF2B5EF4-FFF2-40B4-BE49-F238E27FC236}">
                <a16:creationId xmlns:a16="http://schemas.microsoft.com/office/drawing/2014/main" id="{237D979F-1DEE-49FB-ABE7-36DEC4E123EE}"/>
              </a:ext>
            </a:extLst>
          </p:cNvPr>
          <p:cNvSpPr>
            <a:spLocks noChangeShapeType="1"/>
          </p:cNvSpPr>
          <p:nvPr/>
        </p:nvSpPr>
        <p:spPr bwMode="auto">
          <a:xfrm flipV="1">
            <a:off x="4879975" y="6376988"/>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3">
            <a:extLst>
              <a:ext uri="{FF2B5EF4-FFF2-40B4-BE49-F238E27FC236}">
                <a16:creationId xmlns:a16="http://schemas.microsoft.com/office/drawing/2014/main" id="{DD06388D-4E54-498D-AABA-065664BA0A5E}"/>
              </a:ext>
            </a:extLst>
          </p:cNvPr>
          <p:cNvSpPr>
            <a:spLocks noChangeShapeType="1"/>
          </p:cNvSpPr>
          <p:nvPr/>
        </p:nvSpPr>
        <p:spPr bwMode="auto">
          <a:xfrm flipV="1">
            <a:off x="6011863" y="6376988"/>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4">
            <a:extLst>
              <a:ext uri="{FF2B5EF4-FFF2-40B4-BE49-F238E27FC236}">
                <a16:creationId xmlns:a16="http://schemas.microsoft.com/office/drawing/2014/main" id="{439AE352-D7C1-4596-A3CD-4872A5E87C5E}"/>
              </a:ext>
            </a:extLst>
          </p:cNvPr>
          <p:cNvSpPr>
            <a:spLocks noChangeShapeType="1"/>
          </p:cNvSpPr>
          <p:nvPr/>
        </p:nvSpPr>
        <p:spPr bwMode="auto">
          <a:xfrm flipV="1">
            <a:off x="7145338" y="6376988"/>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15">
            <a:extLst>
              <a:ext uri="{FF2B5EF4-FFF2-40B4-BE49-F238E27FC236}">
                <a16:creationId xmlns:a16="http://schemas.microsoft.com/office/drawing/2014/main" id="{30B748DB-1507-4EF9-BB9B-CD210BCFAD4D}"/>
              </a:ext>
            </a:extLst>
          </p:cNvPr>
          <p:cNvSpPr>
            <a:spLocks noChangeShapeType="1"/>
          </p:cNvSpPr>
          <p:nvPr/>
        </p:nvSpPr>
        <p:spPr bwMode="auto">
          <a:xfrm flipV="1">
            <a:off x="8277225" y="6376988"/>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Line 16">
            <a:extLst>
              <a:ext uri="{FF2B5EF4-FFF2-40B4-BE49-F238E27FC236}">
                <a16:creationId xmlns:a16="http://schemas.microsoft.com/office/drawing/2014/main" id="{DB9D7E31-F990-4A4A-B4B4-C7999F96D089}"/>
              </a:ext>
            </a:extLst>
          </p:cNvPr>
          <p:cNvSpPr>
            <a:spLocks noChangeShapeType="1"/>
          </p:cNvSpPr>
          <p:nvPr/>
        </p:nvSpPr>
        <p:spPr bwMode="auto">
          <a:xfrm flipV="1">
            <a:off x="9410700" y="6376988"/>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Line 17">
            <a:extLst>
              <a:ext uri="{FF2B5EF4-FFF2-40B4-BE49-F238E27FC236}">
                <a16:creationId xmlns:a16="http://schemas.microsoft.com/office/drawing/2014/main" id="{C6A48577-C1BE-4D33-B971-0A92FB3CD376}"/>
              </a:ext>
            </a:extLst>
          </p:cNvPr>
          <p:cNvSpPr>
            <a:spLocks noChangeShapeType="1"/>
          </p:cNvSpPr>
          <p:nvPr/>
        </p:nvSpPr>
        <p:spPr bwMode="auto">
          <a:xfrm flipV="1">
            <a:off x="10544175" y="6376988"/>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Line 18">
            <a:extLst>
              <a:ext uri="{FF2B5EF4-FFF2-40B4-BE49-F238E27FC236}">
                <a16:creationId xmlns:a16="http://schemas.microsoft.com/office/drawing/2014/main" id="{B475383B-DC37-4BC4-8EAF-6AC94F9F1EFC}"/>
              </a:ext>
            </a:extLst>
          </p:cNvPr>
          <p:cNvSpPr>
            <a:spLocks noChangeShapeType="1"/>
          </p:cNvSpPr>
          <p:nvPr/>
        </p:nvSpPr>
        <p:spPr bwMode="auto">
          <a:xfrm flipV="1">
            <a:off x="11676063" y="6376988"/>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 name="Line 19">
            <a:extLst>
              <a:ext uri="{FF2B5EF4-FFF2-40B4-BE49-F238E27FC236}">
                <a16:creationId xmlns:a16="http://schemas.microsoft.com/office/drawing/2014/main" id="{6C34E0D1-03B8-47A5-95C5-6308B7ADA026}"/>
              </a:ext>
            </a:extLst>
          </p:cNvPr>
          <p:cNvSpPr>
            <a:spLocks noChangeShapeType="1"/>
          </p:cNvSpPr>
          <p:nvPr/>
        </p:nvSpPr>
        <p:spPr bwMode="auto">
          <a:xfrm>
            <a:off x="349250" y="5227638"/>
            <a:ext cx="0" cy="11430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Rectangle 30">
            <a:extLst>
              <a:ext uri="{FF2B5EF4-FFF2-40B4-BE49-F238E27FC236}">
                <a16:creationId xmlns:a16="http://schemas.microsoft.com/office/drawing/2014/main" id="{B87225D6-E326-4708-BB0C-B69C96B220F2}"/>
              </a:ext>
            </a:extLst>
          </p:cNvPr>
          <p:cNvSpPr>
            <a:spLocks noChangeArrowheads="1"/>
          </p:cNvSpPr>
          <p:nvPr/>
        </p:nvSpPr>
        <p:spPr bwMode="auto">
          <a:xfrm>
            <a:off x="296863" y="6581775"/>
            <a:ext cx="173038"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3" name="Rectangle 32">
            <a:extLst>
              <a:ext uri="{FF2B5EF4-FFF2-40B4-BE49-F238E27FC236}">
                <a16:creationId xmlns:a16="http://schemas.microsoft.com/office/drawing/2014/main" id="{0EDEAB0D-93FB-452E-B433-407EE1FB888E}"/>
              </a:ext>
            </a:extLst>
          </p:cNvPr>
          <p:cNvSpPr>
            <a:spLocks noChangeArrowheads="1"/>
          </p:cNvSpPr>
          <p:nvPr/>
        </p:nvSpPr>
        <p:spPr bwMode="auto">
          <a:xfrm>
            <a:off x="2433638" y="6581775"/>
            <a:ext cx="465138"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1000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5" name="Rectangle 34">
            <a:extLst>
              <a:ext uri="{FF2B5EF4-FFF2-40B4-BE49-F238E27FC236}">
                <a16:creationId xmlns:a16="http://schemas.microsoft.com/office/drawing/2014/main" id="{5C73A6A0-9615-444E-B879-F973B1B54027}"/>
              </a:ext>
            </a:extLst>
          </p:cNvPr>
          <p:cNvSpPr>
            <a:spLocks noChangeArrowheads="1"/>
          </p:cNvSpPr>
          <p:nvPr/>
        </p:nvSpPr>
        <p:spPr bwMode="auto">
          <a:xfrm>
            <a:off x="4691063" y="6581775"/>
            <a:ext cx="465138"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2000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7" name="Rectangle 36">
            <a:extLst>
              <a:ext uri="{FF2B5EF4-FFF2-40B4-BE49-F238E27FC236}">
                <a16:creationId xmlns:a16="http://schemas.microsoft.com/office/drawing/2014/main" id="{7A245991-DA24-497A-81E8-C354DC9D62D8}"/>
              </a:ext>
            </a:extLst>
          </p:cNvPr>
          <p:cNvSpPr>
            <a:spLocks noChangeArrowheads="1"/>
          </p:cNvSpPr>
          <p:nvPr/>
        </p:nvSpPr>
        <p:spPr bwMode="auto">
          <a:xfrm>
            <a:off x="6961188" y="6581775"/>
            <a:ext cx="465138"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3000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9" name="Rectangle 38">
            <a:extLst>
              <a:ext uri="{FF2B5EF4-FFF2-40B4-BE49-F238E27FC236}">
                <a16:creationId xmlns:a16="http://schemas.microsoft.com/office/drawing/2014/main" id="{F084C8D1-E1B8-4401-B2B7-5A9BB7A32DAB}"/>
              </a:ext>
            </a:extLst>
          </p:cNvPr>
          <p:cNvSpPr>
            <a:spLocks noChangeArrowheads="1"/>
          </p:cNvSpPr>
          <p:nvPr/>
        </p:nvSpPr>
        <p:spPr bwMode="auto">
          <a:xfrm>
            <a:off x="9218613" y="6581775"/>
            <a:ext cx="465138"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4000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 name="Rectangle 40">
            <a:extLst>
              <a:ext uri="{FF2B5EF4-FFF2-40B4-BE49-F238E27FC236}">
                <a16:creationId xmlns:a16="http://schemas.microsoft.com/office/drawing/2014/main" id="{0131A7A3-895D-46B2-B3DE-BB01CC0B5BDD}"/>
              </a:ext>
            </a:extLst>
          </p:cNvPr>
          <p:cNvSpPr>
            <a:spLocks noChangeArrowheads="1"/>
          </p:cNvSpPr>
          <p:nvPr/>
        </p:nvSpPr>
        <p:spPr bwMode="auto">
          <a:xfrm>
            <a:off x="11488738" y="6581775"/>
            <a:ext cx="465138"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5000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 name="Line 41">
            <a:extLst>
              <a:ext uri="{FF2B5EF4-FFF2-40B4-BE49-F238E27FC236}">
                <a16:creationId xmlns:a16="http://schemas.microsoft.com/office/drawing/2014/main" id="{EE9F0FF9-A5DB-4E64-A764-434BC946ACA5}"/>
              </a:ext>
            </a:extLst>
          </p:cNvPr>
          <p:cNvSpPr>
            <a:spLocks noChangeShapeType="1"/>
          </p:cNvSpPr>
          <p:nvPr/>
        </p:nvSpPr>
        <p:spPr bwMode="auto">
          <a:xfrm flipV="1">
            <a:off x="349250" y="5227638"/>
            <a:ext cx="0" cy="126206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Line 43">
            <a:extLst>
              <a:ext uri="{FF2B5EF4-FFF2-40B4-BE49-F238E27FC236}">
                <a16:creationId xmlns:a16="http://schemas.microsoft.com/office/drawing/2014/main" id="{8E63D9B6-902F-4A2D-A981-B8B9F9E99F67}"/>
              </a:ext>
            </a:extLst>
          </p:cNvPr>
          <p:cNvSpPr>
            <a:spLocks noChangeShapeType="1"/>
          </p:cNvSpPr>
          <p:nvPr/>
        </p:nvSpPr>
        <p:spPr bwMode="auto">
          <a:xfrm>
            <a:off x="349250" y="6489700"/>
            <a:ext cx="114300"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Line 44">
            <a:extLst>
              <a:ext uri="{FF2B5EF4-FFF2-40B4-BE49-F238E27FC236}">
                <a16:creationId xmlns:a16="http://schemas.microsoft.com/office/drawing/2014/main" id="{1AB61B38-7ED1-41E2-BAC2-CDC3797C2F20}"/>
              </a:ext>
            </a:extLst>
          </p:cNvPr>
          <p:cNvSpPr>
            <a:spLocks noChangeShapeType="1"/>
          </p:cNvSpPr>
          <p:nvPr/>
        </p:nvSpPr>
        <p:spPr bwMode="auto">
          <a:xfrm>
            <a:off x="349250" y="5857875"/>
            <a:ext cx="114300"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 name="Line 45">
            <a:extLst>
              <a:ext uri="{FF2B5EF4-FFF2-40B4-BE49-F238E27FC236}">
                <a16:creationId xmlns:a16="http://schemas.microsoft.com/office/drawing/2014/main" id="{5DC88541-74AD-4FB3-8584-A31A3EF4AF15}"/>
              </a:ext>
            </a:extLst>
          </p:cNvPr>
          <p:cNvSpPr>
            <a:spLocks noChangeShapeType="1"/>
          </p:cNvSpPr>
          <p:nvPr/>
        </p:nvSpPr>
        <p:spPr bwMode="auto">
          <a:xfrm>
            <a:off x="349250" y="5227638"/>
            <a:ext cx="114300"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Line 46">
            <a:extLst>
              <a:ext uri="{FF2B5EF4-FFF2-40B4-BE49-F238E27FC236}">
                <a16:creationId xmlns:a16="http://schemas.microsoft.com/office/drawing/2014/main" id="{7E1C2046-7FCD-49DD-8F60-4FB13F8D51CB}"/>
              </a:ext>
            </a:extLst>
          </p:cNvPr>
          <p:cNvSpPr>
            <a:spLocks noChangeShapeType="1"/>
          </p:cNvSpPr>
          <p:nvPr/>
        </p:nvSpPr>
        <p:spPr bwMode="auto">
          <a:xfrm flipH="1">
            <a:off x="11561763" y="6489700"/>
            <a:ext cx="114300"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 name="Rectangle 49">
            <a:extLst>
              <a:ext uri="{FF2B5EF4-FFF2-40B4-BE49-F238E27FC236}">
                <a16:creationId xmlns:a16="http://schemas.microsoft.com/office/drawing/2014/main" id="{F6AF1E67-B4E4-4570-A110-C5631BDFB31F}"/>
              </a:ext>
            </a:extLst>
          </p:cNvPr>
          <p:cNvSpPr>
            <a:spLocks noChangeArrowheads="1"/>
          </p:cNvSpPr>
          <p:nvPr/>
        </p:nvSpPr>
        <p:spPr bwMode="auto">
          <a:xfrm>
            <a:off x="176213" y="6396038"/>
            <a:ext cx="173038"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1" name="Rectangle 50">
            <a:extLst>
              <a:ext uri="{FF2B5EF4-FFF2-40B4-BE49-F238E27FC236}">
                <a16:creationId xmlns:a16="http://schemas.microsoft.com/office/drawing/2014/main" id="{CC12957B-9FF6-416C-8246-34E4861B0CC8}"/>
              </a:ext>
            </a:extLst>
          </p:cNvPr>
          <p:cNvSpPr>
            <a:spLocks noChangeArrowheads="1"/>
          </p:cNvSpPr>
          <p:nvPr/>
        </p:nvSpPr>
        <p:spPr bwMode="auto">
          <a:xfrm>
            <a:off x="30163" y="5772150"/>
            <a:ext cx="319088"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0.5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2" name="Rectangle 51">
            <a:extLst>
              <a:ext uri="{FF2B5EF4-FFF2-40B4-BE49-F238E27FC236}">
                <a16:creationId xmlns:a16="http://schemas.microsoft.com/office/drawing/2014/main" id="{F35EB6CF-E1DD-4A08-95E7-A850AF30D910}"/>
              </a:ext>
            </a:extLst>
          </p:cNvPr>
          <p:cNvSpPr>
            <a:spLocks noChangeArrowheads="1"/>
          </p:cNvSpPr>
          <p:nvPr/>
        </p:nvSpPr>
        <p:spPr bwMode="auto">
          <a:xfrm>
            <a:off x="176213" y="5135563"/>
            <a:ext cx="173038"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4" name="Freeform 53">
            <a:extLst>
              <a:ext uri="{FF2B5EF4-FFF2-40B4-BE49-F238E27FC236}">
                <a16:creationId xmlns:a16="http://schemas.microsoft.com/office/drawing/2014/main" id="{E68A09BE-2A98-4F14-9D41-D3A2DAA32883}"/>
              </a:ext>
            </a:extLst>
          </p:cNvPr>
          <p:cNvSpPr>
            <a:spLocks/>
          </p:cNvSpPr>
          <p:nvPr/>
        </p:nvSpPr>
        <p:spPr bwMode="auto">
          <a:xfrm>
            <a:off x="352425" y="5227638"/>
            <a:ext cx="10533063" cy="815975"/>
          </a:xfrm>
          <a:custGeom>
            <a:avLst/>
            <a:gdLst>
              <a:gd name="T0" fmla="*/ 103 w 6635"/>
              <a:gd name="T1" fmla="*/ 0 h 514"/>
              <a:gd name="T2" fmla="*/ 207 w 6635"/>
              <a:gd name="T3" fmla="*/ 0 h 514"/>
              <a:gd name="T4" fmla="*/ 311 w 6635"/>
              <a:gd name="T5" fmla="*/ 0 h 514"/>
              <a:gd name="T6" fmla="*/ 415 w 6635"/>
              <a:gd name="T7" fmla="*/ 0 h 514"/>
              <a:gd name="T8" fmla="*/ 519 w 6635"/>
              <a:gd name="T9" fmla="*/ 9 h 514"/>
              <a:gd name="T10" fmla="*/ 623 w 6635"/>
              <a:gd name="T11" fmla="*/ 0 h 514"/>
              <a:gd name="T12" fmla="*/ 727 w 6635"/>
              <a:gd name="T13" fmla="*/ 16 h 514"/>
              <a:gd name="T14" fmla="*/ 832 w 6635"/>
              <a:gd name="T15" fmla="*/ 70 h 514"/>
              <a:gd name="T16" fmla="*/ 936 w 6635"/>
              <a:gd name="T17" fmla="*/ 85 h 514"/>
              <a:gd name="T18" fmla="*/ 1040 w 6635"/>
              <a:gd name="T19" fmla="*/ 107 h 514"/>
              <a:gd name="T20" fmla="*/ 1144 w 6635"/>
              <a:gd name="T21" fmla="*/ 93 h 514"/>
              <a:gd name="T22" fmla="*/ 1248 w 6635"/>
              <a:gd name="T23" fmla="*/ 57 h 514"/>
              <a:gd name="T24" fmla="*/ 1353 w 6635"/>
              <a:gd name="T25" fmla="*/ 79 h 514"/>
              <a:gd name="T26" fmla="*/ 1457 w 6635"/>
              <a:gd name="T27" fmla="*/ 91 h 514"/>
              <a:gd name="T28" fmla="*/ 1561 w 6635"/>
              <a:gd name="T29" fmla="*/ 139 h 514"/>
              <a:gd name="T30" fmla="*/ 1665 w 6635"/>
              <a:gd name="T31" fmla="*/ 150 h 514"/>
              <a:gd name="T32" fmla="*/ 1769 w 6635"/>
              <a:gd name="T33" fmla="*/ 216 h 514"/>
              <a:gd name="T34" fmla="*/ 1873 w 6635"/>
              <a:gd name="T35" fmla="*/ 194 h 514"/>
              <a:gd name="T36" fmla="*/ 1977 w 6635"/>
              <a:gd name="T37" fmla="*/ 230 h 514"/>
              <a:gd name="T38" fmla="*/ 2082 w 6635"/>
              <a:gd name="T39" fmla="*/ 276 h 514"/>
              <a:gd name="T40" fmla="*/ 2186 w 6635"/>
              <a:gd name="T41" fmla="*/ 317 h 514"/>
              <a:gd name="T42" fmla="*/ 2290 w 6635"/>
              <a:gd name="T43" fmla="*/ 349 h 514"/>
              <a:gd name="T44" fmla="*/ 2394 w 6635"/>
              <a:gd name="T45" fmla="*/ 394 h 514"/>
              <a:gd name="T46" fmla="*/ 2498 w 6635"/>
              <a:gd name="T47" fmla="*/ 409 h 514"/>
              <a:gd name="T48" fmla="*/ 2602 w 6635"/>
              <a:gd name="T49" fmla="*/ 445 h 514"/>
              <a:gd name="T50" fmla="*/ 2706 w 6635"/>
              <a:gd name="T51" fmla="*/ 477 h 514"/>
              <a:gd name="T52" fmla="*/ 2811 w 6635"/>
              <a:gd name="T53" fmla="*/ 448 h 514"/>
              <a:gd name="T54" fmla="*/ 2915 w 6635"/>
              <a:gd name="T55" fmla="*/ 414 h 514"/>
              <a:gd name="T56" fmla="*/ 3019 w 6635"/>
              <a:gd name="T57" fmla="*/ 395 h 514"/>
              <a:gd name="T58" fmla="*/ 3123 w 6635"/>
              <a:gd name="T59" fmla="*/ 414 h 514"/>
              <a:gd name="T60" fmla="*/ 3228 w 6635"/>
              <a:gd name="T61" fmla="*/ 387 h 514"/>
              <a:gd name="T62" fmla="*/ 3332 w 6635"/>
              <a:gd name="T63" fmla="*/ 378 h 514"/>
              <a:gd name="T64" fmla="*/ 3436 w 6635"/>
              <a:gd name="T65" fmla="*/ 344 h 514"/>
              <a:gd name="T66" fmla="*/ 3540 w 6635"/>
              <a:gd name="T67" fmla="*/ 328 h 514"/>
              <a:gd name="T68" fmla="*/ 3644 w 6635"/>
              <a:gd name="T69" fmla="*/ 280 h 514"/>
              <a:gd name="T70" fmla="*/ 3748 w 6635"/>
              <a:gd name="T71" fmla="*/ 328 h 514"/>
              <a:gd name="T72" fmla="*/ 3852 w 6635"/>
              <a:gd name="T73" fmla="*/ 311 h 514"/>
              <a:gd name="T74" fmla="*/ 3956 w 6635"/>
              <a:gd name="T75" fmla="*/ 317 h 514"/>
              <a:gd name="T76" fmla="*/ 4061 w 6635"/>
              <a:gd name="T77" fmla="*/ 326 h 514"/>
              <a:gd name="T78" fmla="*/ 4165 w 6635"/>
              <a:gd name="T79" fmla="*/ 332 h 514"/>
              <a:gd name="T80" fmla="*/ 4269 w 6635"/>
              <a:gd name="T81" fmla="*/ 346 h 514"/>
              <a:gd name="T82" fmla="*/ 4373 w 6635"/>
              <a:gd name="T83" fmla="*/ 336 h 514"/>
              <a:gd name="T84" fmla="*/ 4478 w 6635"/>
              <a:gd name="T85" fmla="*/ 321 h 514"/>
              <a:gd name="T86" fmla="*/ 4582 w 6635"/>
              <a:gd name="T87" fmla="*/ 359 h 514"/>
              <a:gd name="T88" fmla="*/ 4686 w 6635"/>
              <a:gd name="T89" fmla="*/ 403 h 514"/>
              <a:gd name="T90" fmla="*/ 4790 w 6635"/>
              <a:gd name="T91" fmla="*/ 403 h 514"/>
              <a:gd name="T92" fmla="*/ 4894 w 6635"/>
              <a:gd name="T93" fmla="*/ 380 h 514"/>
              <a:gd name="T94" fmla="*/ 4998 w 6635"/>
              <a:gd name="T95" fmla="*/ 356 h 514"/>
              <a:gd name="T96" fmla="*/ 5102 w 6635"/>
              <a:gd name="T97" fmla="*/ 407 h 514"/>
              <a:gd name="T98" fmla="*/ 5207 w 6635"/>
              <a:gd name="T99" fmla="*/ 457 h 514"/>
              <a:gd name="T100" fmla="*/ 5311 w 6635"/>
              <a:gd name="T101" fmla="*/ 514 h 514"/>
              <a:gd name="T102" fmla="*/ 5415 w 6635"/>
              <a:gd name="T103" fmla="*/ 440 h 514"/>
              <a:gd name="T104" fmla="*/ 5519 w 6635"/>
              <a:gd name="T105" fmla="*/ 442 h 514"/>
              <a:gd name="T106" fmla="*/ 5623 w 6635"/>
              <a:gd name="T107" fmla="*/ 401 h 514"/>
              <a:gd name="T108" fmla="*/ 5727 w 6635"/>
              <a:gd name="T109" fmla="*/ 327 h 514"/>
              <a:gd name="T110" fmla="*/ 5831 w 6635"/>
              <a:gd name="T111" fmla="*/ 331 h 514"/>
              <a:gd name="T112" fmla="*/ 5935 w 6635"/>
              <a:gd name="T113" fmla="*/ 363 h 514"/>
              <a:gd name="T114" fmla="*/ 6040 w 6635"/>
              <a:gd name="T115" fmla="*/ 366 h 514"/>
              <a:gd name="T116" fmla="*/ 6144 w 6635"/>
              <a:gd name="T117" fmla="*/ 287 h 514"/>
              <a:gd name="T118" fmla="*/ 6248 w 6635"/>
              <a:gd name="T119" fmla="*/ 266 h 514"/>
              <a:gd name="T120" fmla="*/ 6352 w 6635"/>
              <a:gd name="T121" fmla="*/ 0 h 514"/>
              <a:gd name="T122" fmla="*/ 6457 w 6635"/>
              <a:gd name="T123" fmla="*/ 0 h 514"/>
              <a:gd name="T124" fmla="*/ 6561 w 6635"/>
              <a:gd name="T125" fmla="*/ 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35" h="514">
                <a:moveTo>
                  <a:pt x="0" y="0"/>
                </a:moveTo>
                <a:lnTo>
                  <a:pt x="1" y="0"/>
                </a:lnTo>
                <a:lnTo>
                  <a:pt x="3" y="0"/>
                </a:lnTo>
                <a:lnTo>
                  <a:pt x="4" y="0"/>
                </a:lnTo>
                <a:lnTo>
                  <a:pt x="5" y="0"/>
                </a:lnTo>
                <a:lnTo>
                  <a:pt x="7" y="0"/>
                </a:lnTo>
                <a:lnTo>
                  <a:pt x="9" y="0"/>
                </a:lnTo>
                <a:lnTo>
                  <a:pt x="10" y="0"/>
                </a:lnTo>
                <a:lnTo>
                  <a:pt x="11" y="0"/>
                </a:lnTo>
                <a:lnTo>
                  <a:pt x="13" y="0"/>
                </a:lnTo>
                <a:lnTo>
                  <a:pt x="14" y="0"/>
                </a:lnTo>
                <a:lnTo>
                  <a:pt x="15" y="0"/>
                </a:lnTo>
                <a:lnTo>
                  <a:pt x="17" y="0"/>
                </a:lnTo>
                <a:lnTo>
                  <a:pt x="18" y="0"/>
                </a:lnTo>
                <a:lnTo>
                  <a:pt x="19" y="0"/>
                </a:lnTo>
                <a:lnTo>
                  <a:pt x="21" y="0"/>
                </a:lnTo>
                <a:lnTo>
                  <a:pt x="23" y="0"/>
                </a:lnTo>
                <a:lnTo>
                  <a:pt x="24" y="0"/>
                </a:lnTo>
                <a:lnTo>
                  <a:pt x="25" y="0"/>
                </a:lnTo>
                <a:lnTo>
                  <a:pt x="27" y="0"/>
                </a:lnTo>
                <a:lnTo>
                  <a:pt x="28" y="0"/>
                </a:lnTo>
                <a:lnTo>
                  <a:pt x="30" y="0"/>
                </a:lnTo>
                <a:lnTo>
                  <a:pt x="31" y="0"/>
                </a:lnTo>
                <a:lnTo>
                  <a:pt x="33" y="0"/>
                </a:lnTo>
                <a:lnTo>
                  <a:pt x="34" y="0"/>
                </a:lnTo>
                <a:lnTo>
                  <a:pt x="35" y="0"/>
                </a:lnTo>
                <a:lnTo>
                  <a:pt x="37" y="0"/>
                </a:lnTo>
                <a:lnTo>
                  <a:pt x="38" y="0"/>
                </a:lnTo>
                <a:lnTo>
                  <a:pt x="40" y="0"/>
                </a:lnTo>
                <a:lnTo>
                  <a:pt x="41" y="0"/>
                </a:lnTo>
                <a:lnTo>
                  <a:pt x="42" y="0"/>
                </a:lnTo>
                <a:lnTo>
                  <a:pt x="44" y="0"/>
                </a:lnTo>
                <a:lnTo>
                  <a:pt x="46" y="0"/>
                </a:lnTo>
                <a:lnTo>
                  <a:pt x="47" y="0"/>
                </a:lnTo>
                <a:lnTo>
                  <a:pt x="48" y="0"/>
                </a:lnTo>
                <a:lnTo>
                  <a:pt x="50" y="0"/>
                </a:lnTo>
                <a:lnTo>
                  <a:pt x="51" y="0"/>
                </a:lnTo>
                <a:lnTo>
                  <a:pt x="52" y="0"/>
                </a:lnTo>
                <a:lnTo>
                  <a:pt x="54" y="0"/>
                </a:lnTo>
                <a:lnTo>
                  <a:pt x="56" y="0"/>
                </a:lnTo>
                <a:lnTo>
                  <a:pt x="57" y="0"/>
                </a:lnTo>
                <a:lnTo>
                  <a:pt x="58" y="0"/>
                </a:lnTo>
                <a:lnTo>
                  <a:pt x="60" y="0"/>
                </a:lnTo>
                <a:lnTo>
                  <a:pt x="61" y="0"/>
                </a:lnTo>
                <a:lnTo>
                  <a:pt x="62" y="0"/>
                </a:lnTo>
                <a:lnTo>
                  <a:pt x="64" y="0"/>
                </a:lnTo>
                <a:lnTo>
                  <a:pt x="65" y="0"/>
                </a:lnTo>
                <a:lnTo>
                  <a:pt x="67" y="0"/>
                </a:lnTo>
                <a:lnTo>
                  <a:pt x="68" y="0"/>
                </a:lnTo>
                <a:lnTo>
                  <a:pt x="70" y="0"/>
                </a:lnTo>
                <a:lnTo>
                  <a:pt x="71" y="0"/>
                </a:lnTo>
                <a:lnTo>
                  <a:pt x="72" y="0"/>
                </a:lnTo>
                <a:lnTo>
                  <a:pt x="74" y="0"/>
                </a:lnTo>
                <a:lnTo>
                  <a:pt x="75" y="0"/>
                </a:lnTo>
                <a:lnTo>
                  <a:pt x="77" y="0"/>
                </a:lnTo>
                <a:lnTo>
                  <a:pt x="78" y="0"/>
                </a:lnTo>
                <a:lnTo>
                  <a:pt x="80" y="0"/>
                </a:lnTo>
                <a:lnTo>
                  <a:pt x="81" y="0"/>
                </a:lnTo>
                <a:lnTo>
                  <a:pt x="83" y="0"/>
                </a:lnTo>
                <a:lnTo>
                  <a:pt x="84" y="0"/>
                </a:lnTo>
                <a:lnTo>
                  <a:pt x="85" y="0"/>
                </a:lnTo>
                <a:lnTo>
                  <a:pt x="87" y="0"/>
                </a:lnTo>
                <a:lnTo>
                  <a:pt x="88" y="0"/>
                </a:lnTo>
                <a:lnTo>
                  <a:pt x="90" y="0"/>
                </a:lnTo>
                <a:lnTo>
                  <a:pt x="91" y="0"/>
                </a:lnTo>
                <a:lnTo>
                  <a:pt x="93" y="0"/>
                </a:lnTo>
                <a:lnTo>
                  <a:pt x="94" y="0"/>
                </a:lnTo>
                <a:lnTo>
                  <a:pt x="95" y="0"/>
                </a:lnTo>
                <a:lnTo>
                  <a:pt x="97" y="0"/>
                </a:lnTo>
                <a:lnTo>
                  <a:pt x="98" y="0"/>
                </a:lnTo>
                <a:lnTo>
                  <a:pt x="99" y="0"/>
                </a:lnTo>
                <a:lnTo>
                  <a:pt x="101" y="0"/>
                </a:lnTo>
                <a:lnTo>
                  <a:pt x="103" y="0"/>
                </a:lnTo>
                <a:lnTo>
                  <a:pt x="104" y="0"/>
                </a:lnTo>
                <a:lnTo>
                  <a:pt x="105" y="0"/>
                </a:lnTo>
                <a:lnTo>
                  <a:pt x="107" y="0"/>
                </a:lnTo>
                <a:lnTo>
                  <a:pt x="108" y="0"/>
                </a:lnTo>
                <a:lnTo>
                  <a:pt x="109" y="0"/>
                </a:lnTo>
                <a:lnTo>
                  <a:pt x="111" y="0"/>
                </a:lnTo>
                <a:lnTo>
                  <a:pt x="113" y="0"/>
                </a:lnTo>
                <a:lnTo>
                  <a:pt x="114" y="0"/>
                </a:lnTo>
                <a:lnTo>
                  <a:pt x="115" y="0"/>
                </a:lnTo>
                <a:lnTo>
                  <a:pt x="117" y="0"/>
                </a:lnTo>
                <a:lnTo>
                  <a:pt x="118" y="0"/>
                </a:lnTo>
                <a:lnTo>
                  <a:pt x="119" y="0"/>
                </a:lnTo>
                <a:lnTo>
                  <a:pt x="121" y="0"/>
                </a:lnTo>
                <a:lnTo>
                  <a:pt x="122" y="0"/>
                </a:lnTo>
                <a:lnTo>
                  <a:pt x="124" y="0"/>
                </a:lnTo>
                <a:lnTo>
                  <a:pt x="125" y="0"/>
                </a:lnTo>
                <a:lnTo>
                  <a:pt x="127" y="0"/>
                </a:lnTo>
                <a:lnTo>
                  <a:pt x="128" y="0"/>
                </a:lnTo>
                <a:lnTo>
                  <a:pt x="130" y="0"/>
                </a:lnTo>
                <a:lnTo>
                  <a:pt x="131" y="0"/>
                </a:lnTo>
                <a:lnTo>
                  <a:pt x="132" y="0"/>
                </a:lnTo>
                <a:lnTo>
                  <a:pt x="134" y="0"/>
                </a:lnTo>
                <a:lnTo>
                  <a:pt x="136" y="0"/>
                </a:lnTo>
                <a:lnTo>
                  <a:pt x="137" y="0"/>
                </a:lnTo>
                <a:lnTo>
                  <a:pt x="138" y="0"/>
                </a:lnTo>
                <a:lnTo>
                  <a:pt x="140" y="0"/>
                </a:lnTo>
                <a:lnTo>
                  <a:pt x="141" y="0"/>
                </a:lnTo>
                <a:lnTo>
                  <a:pt x="142" y="0"/>
                </a:lnTo>
                <a:lnTo>
                  <a:pt x="144" y="0"/>
                </a:lnTo>
                <a:lnTo>
                  <a:pt x="145" y="0"/>
                </a:lnTo>
                <a:lnTo>
                  <a:pt x="147" y="0"/>
                </a:lnTo>
                <a:lnTo>
                  <a:pt x="148" y="0"/>
                </a:lnTo>
                <a:lnTo>
                  <a:pt x="150" y="0"/>
                </a:lnTo>
                <a:lnTo>
                  <a:pt x="151" y="0"/>
                </a:lnTo>
                <a:lnTo>
                  <a:pt x="152" y="0"/>
                </a:lnTo>
                <a:lnTo>
                  <a:pt x="154" y="0"/>
                </a:lnTo>
                <a:lnTo>
                  <a:pt x="155" y="0"/>
                </a:lnTo>
                <a:lnTo>
                  <a:pt x="156" y="0"/>
                </a:lnTo>
                <a:lnTo>
                  <a:pt x="158" y="0"/>
                </a:lnTo>
                <a:lnTo>
                  <a:pt x="160" y="0"/>
                </a:lnTo>
                <a:lnTo>
                  <a:pt x="161" y="0"/>
                </a:lnTo>
                <a:lnTo>
                  <a:pt x="162" y="0"/>
                </a:lnTo>
                <a:lnTo>
                  <a:pt x="164" y="0"/>
                </a:lnTo>
                <a:lnTo>
                  <a:pt x="165" y="0"/>
                </a:lnTo>
                <a:lnTo>
                  <a:pt x="167" y="0"/>
                </a:lnTo>
                <a:lnTo>
                  <a:pt x="168" y="0"/>
                </a:lnTo>
                <a:lnTo>
                  <a:pt x="170" y="0"/>
                </a:lnTo>
                <a:lnTo>
                  <a:pt x="171" y="0"/>
                </a:lnTo>
                <a:lnTo>
                  <a:pt x="172" y="0"/>
                </a:lnTo>
                <a:lnTo>
                  <a:pt x="174" y="0"/>
                </a:lnTo>
                <a:lnTo>
                  <a:pt x="175" y="0"/>
                </a:lnTo>
                <a:lnTo>
                  <a:pt x="177" y="0"/>
                </a:lnTo>
                <a:lnTo>
                  <a:pt x="178" y="0"/>
                </a:lnTo>
                <a:lnTo>
                  <a:pt x="179" y="0"/>
                </a:lnTo>
                <a:lnTo>
                  <a:pt x="181" y="0"/>
                </a:lnTo>
                <a:lnTo>
                  <a:pt x="183" y="0"/>
                </a:lnTo>
                <a:lnTo>
                  <a:pt x="184" y="0"/>
                </a:lnTo>
                <a:lnTo>
                  <a:pt x="185" y="0"/>
                </a:lnTo>
                <a:lnTo>
                  <a:pt x="187" y="0"/>
                </a:lnTo>
                <a:lnTo>
                  <a:pt x="188" y="0"/>
                </a:lnTo>
                <a:lnTo>
                  <a:pt x="189" y="0"/>
                </a:lnTo>
                <a:lnTo>
                  <a:pt x="191" y="0"/>
                </a:lnTo>
                <a:lnTo>
                  <a:pt x="193" y="0"/>
                </a:lnTo>
                <a:lnTo>
                  <a:pt x="194" y="0"/>
                </a:lnTo>
                <a:lnTo>
                  <a:pt x="195" y="0"/>
                </a:lnTo>
                <a:lnTo>
                  <a:pt x="197" y="0"/>
                </a:lnTo>
                <a:lnTo>
                  <a:pt x="198" y="0"/>
                </a:lnTo>
                <a:lnTo>
                  <a:pt x="199" y="0"/>
                </a:lnTo>
                <a:lnTo>
                  <a:pt x="201" y="0"/>
                </a:lnTo>
                <a:lnTo>
                  <a:pt x="202" y="0"/>
                </a:lnTo>
                <a:lnTo>
                  <a:pt x="204" y="0"/>
                </a:lnTo>
                <a:lnTo>
                  <a:pt x="205" y="0"/>
                </a:lnTo>
                <a:lnTo>
                  <a:pt x="207" y="0"/>
                </a:lnTo>
                <a:lnTo>
                  <a:pt x="208" y="0"/>
                </a:lnTo>
                <a:lnTo>
                  <a:pt x="209" y="0"/>
                </a:lnTo>
                <a:lnTo>
                  <a:pt x="211" y="0"/>
                </a:lnTo>
                <a:lnTo>
                  <a:pt x="212" y="0"/>
                </a:lnTo>
                <a:lnTo>
                  <a:pt x="214" y="0"/>
                </a:lnTo>
                <a:lnTo>
                  <a:pt x="215" y="0"/>
                </a:lnTo>
                <a:lnTo>
                  <a:pt x="217" y="0"/>
                </a:lnTo>
                <a:lnTo>
                  <a:pt x="218" y="0"/>
                </a:lnTo>
                <a:lnTo>
                  <a:pt x="220" y="0"/>
                </a:lnTo>
                <a:lnTo>
                  <a:pt x="221" y="0"/>
                </a:lnTo>
                <a:lnTo>
                  <a:pt x="222" y="0"/>
                </a:lnTo>
                <a:lnTo>
                  <a:pt x="224" y="0"/>
                </a:lnTo>
                <a:lnTo>
                  <a:pt x="225" y="0"/>
                </a:lnTo>
                <a:lnTo>
                  <a:pt x="227" y="0"/>
                </a:lnTo>
                <a:lnTo>
                  <a:pt x="228" y="0"/>
                </a:lnTo>
                <a:lnTo>
                  <a:pt x="230" y="0"/>
                </a:lnTo>
                <a:lnTo>
                  <a:pt x="231" y="0"/>
                </a:lnTo>
                <a:lnTo>
                  <a:pt x="232" y="0"/>
                </a:lnTo>
                <a:lnTo>
                  <a:pt x="234" y="0"/>
                </a:lnTo>
                <a:lnTo>
                  <a:pt x="235" y="0"/>
                </a:lnTo>
                <a:lnTo>
                  <a:pt x="236" y="0"/>
                </a:lnTo>
                <a:lnTo>
                  <a:pt x="238" y="0"/>
                </a:lnTo>
                <a:lnTo>
                  <a:pt x="240" y="0"/>
                </a:lnTo>
                <a:lnTo>
                  <a:pt x="241" y="0"/>
                </a:lnTo>
                <a:lnTo>
                  <a:pt x="242" y="0"/>
                </a:lnTo>
                <a:lnTo>
                  <a:pt x="244" y="0"/>
                </a:lnTo>
                <a:lnTo>
                  <a:pt x="245" y="0"/>
                </a:lnTo>
                <a:lnTo>
                  <a:pt x="246" y="0"/>
                </a:lnTo>
                <a:lnTo>
                  <a:pt x="248" y="0"/>
                </a:lnTo>
                <a:lnTo>
                  <a:pt x="250" y="0"/>
                </a:lnTo>
                <a:lnTo>
                  <a:pt x="251" y="0"/>
                </a:lnTo>
                <a:lnTo>
                  <a:pt x="252" y="0"/>
                </a:lnTo>
                <a:lnTo>
                  <a:pt x="254" y="0"/>
                </a:lnTo>
                <a:lnTo>
                  <a:pt x="255" y="0"/>
                </a:lnTo>
                <a:lnTo>
                  <a:pt x="257" y="0"/>
                </a:lnTo>
                <a:lnTo>
                  <a:pt x="258" y="0"/>
                </a:lnTo>
                <a:lnTo>
                  <a:pt x="259" y="0"/>
                </a:lnTo>
                <a:lnTo>
                  <a:pt x="261" y="0"/>
                </a:lnTo>
                <a:lnTo>
                  <a:pt x="262" y="0"/>
                </a:lnTo>
                <a:lnTo>
                  <a:pt x="264" y="0"/>
                </a:lnTo>
                <a:lnTo>
                  <a:pt x="265" y="0"/>
                </a:lnTo>
                <a:lnTo>
                  <a:pt x="267" y="0"/>
                </a:lnTo>
                <a:lnTo>
                  <a:pt x="268" y="0"/>
                </a:lnTo>
                <a:lnTo>
                  <a:pt x="269" y="0"/>
                </a:lnTo>
                <a:lnTo>
                  <a:pt x="271" y="0"/>
                </a:lnTo>
                <a:lnTo>
                  <a:pt x="273" y="0"/>
                </a:lnTo>
                <a:lnTo>
                  <a:pt x="274" y="0"/>
                </a:lnTo>
                <a:lnTo>
                  <a:pt x="275" y="0"/>
                </a:lnTo>
                <a:lnTo>
                  <a:pt x="277" y="0"/>
                </a:lnTo>
                <a:lnTo>
                  <a:pt x="278" y="0"/>
                </a:lnTo>
                <a:lnTo>
                  <a:pt x="279" y="0"/>
                </a:lnTo>
                <a:lnTo>
                  <a:pt x="281" y="0"/>
                </a:lnTo>
                <a:lnTo>
                  <a:pt x="282" y="0"/>
                </a:lnTo>
                <a:lnTo>
                  <a:pt x="283" y="0"/>
                </a:lnTo>
                <a:lnTo>
                  <a:pt x="285" y="0"/>
                </a:lnTo>
                <a:lnTo>
                  <a:pt x="287" y="0"/>
                </a:lnTo>
                <a:lnTo>
                  <a:pt x="288" y="0"/>
                </a:lnTo>
                <a:lnTo>
                  <a:pt x="289" y="0"/>
                </a:lnTo>
                <a:lnTo>
                  <a:pt x="291" y="0"/>
                </a:lnTo>
                <a:lnTo>
                  <a:pt x="292" y="0"/>
                </a:lnTo>
                <a:lnTo>
                  <a:pt x="293" y="0"/>
                </a:lnTo>
                <a:lnTo>
                  <a:pt x="295" y="0"/>
                </a:lnTo>
                <a:lnTo>
                  <a:pt x="297" y="0"/>
                </a:lnTo>
                <a:lnTo>
                  <a:pt x="298" y="0"/>
                </a:lnTo>
                <a:lnTo>
                  <a:pt x="299" y="0"/>
                </a:lnTo>
                <a:lnTo>
                  <a:pt x="301" y="0"/>
                </a:lnTo>
                <a:lnTo>
                  <a:pt x="302" y="0"/>
                </a:lnTo>
                <a:lnTo>
                  <a:pt x="304" y="0"/>
                </a:lnTo>
                <a:lnTo>
                  <a:pt x="305" y="0"/>
                </a:lnTo>
                <a:lnTo>
                  <a:pt x="306" y="0"/>
                </a:lnTo>
                <a:lnTo>
                  <a:pt x="308" y="0"/>
                </a:lnTo>
                <a:lnTo>
                  <a:pt x="310" y="0"/>
                </a:lnTo>
                <a:lnTo>
                  <a:pt x="311" y="0"/>
                </a:lnTo>
                <a:lnTo>
                  <a:pt x="312" y="0"/>
                </a:lnTo>
                <a:lnTo>
                  <a:pt x="314" y="0"/>
                </a:lnTo>
                <a:lnTo>
                  <a:pt x="315" y="0"/>
                </a:lnTo>
                <a:lnTo>
                  <a:pt x="316" y="0"/>
                </a:lnTo>
                <a:lnTo>
                  <a:pt x="318" y="0"/>
                </a:lnTo>
                <a:lnTo>
                  <a:pt x="320" y="0"/>
                </a:lnTo>
                <a:lnTo>
                  <a:pt x="321" y="0"/>
                </a:lnTo>
                <a:lnTo>
                  <a:pt x="322" y="0"/>
                </a:lnTo>
                <a:lnTo>
                  <a:pt x="324" y="0"/>
                </a:lnTo>
                <a:lnTo>
                  <a:pt x="325" y="0"/>
                </a:lnTo>
                <a:lnTo>
                  <a:pt x="326" y="0"/>
                </a:lnTo>
                <a:lnTo>
                  <a:pt x="328" y="0"/>
                </a:lnTo>
                <a:lnTo>
                  <a:pt x="329" y="0"/>
                </a:lnTo>
                <a:lnTo>
                  <a:pt x="331" y="0"/>
                </a:lnTo>
                <a:lnTo>
                  <a:pt x="332" y="0"/>
                </a:lnTo>
                <a:lnTo>
                  <a:pt x="334" y="0"/>
                </a:lnTo>
                <a:lnTo>
                  <a:pt x="335" y="0"/>
                </a:lnTo>
                <a:lnTo>
                  <a:pt x="336" y="0"/>
                </a:lnTo>
                <a:lnTo>
                  <a:pt x="338" y="0"/>
                </a:lnTo>
                <a:lnTo>
                  <a:pt x="339" y="0"/>
                </a:lnTo>
                <a:lnTo>
                  <a:pt x="341" y="0"/>
                </a:lnTo>
                <a:lnTo>
                  <a:pt x="342" y="0"/>
                </a:lnTo>
                <a:lnTo>
                  <a:pt x="344" y="0"/>
                </a:lnTo>
                <a:lnTo>
                  <a:pt x="345" y="0"/>
                </a:lnTo>
                <a:lnTo>
                  <a:pt x="346" y="0"/>
                </a:lnTo>
                <a:lnTo>
                  <a:pt x="348" y="0"/>
                </a:lnTo>
                <a:lnTo>
                  <a:pt x="349" y="0"/>
                </a:lnTo>
                <a:lnTo>
                  <a:pt x="351" y="0"/>
                </a:lnTo>
                <a:lnTo>
                  <a:pt x="352" y="0"/>
                </a:lnTo>
                <a:lnTo>
                  <a:pt x="354" y="0"/>
                </a:lnTo>
                <a:lnTo>
                  <a:pt x="355" y="0"/>
                </a:lnTo>
                <a:lnTo>
                  <a:pt x="357" y="0"/>
                </a:lnTo>
                <a:lnTo>
                  <a:pt x="358" y="0"/>
                </a:lnTo>
                <a:lnTo>
                  <a:pt x="359" y="0"/>
                </a:lnTo>
                <a:lnTo>
                  <a:pt x="361" y="0"/>
                </a:lnTo>
                <a:lnTo>
                  <a:pt x="362" y="0"/>
                </a:lnTo>
                <a:lnTo>
                  <a:pt x="363" y="0"/>
                </a:lnTo>
                <a:lnTo>
                  <a:pt x="365" y="0"/>
                </a:lnTo>
                <a:lnTo>
                  <a:pt x="367" y="0"/>
                </a:lnTo>
                <a:lnTo>
                  <a:pt x="368" y="0"/>
                </a:lnTo>
                <a:lnTo>
                  <a:pt x="369" y="0"/>
                </a:lnTo>
                <a:lnTo>
                  <a:pt x="371" y="0"/>
                </a:lnTo>
                <a:lnTo>
                  <a:pt x="372" y="0"/>
                </a:lnTo>
                <a:lnTo>
                  <a:pt x="373" y="0"/>
                </a:lnTo>
                <a:lnTo>
                  <a:pt x="375" y="0"/>
                </a:lnTo>
                <a:lnTo>
                  <a:pt x="377" y="0"/>
                </a:lnTo>
                <a:lnTo>
                  <a:pt x="378" y="0"/>
                </a:lnTo>
                <a:lnTo>
                  <a:pt x="379" y="0"/>
                </a:lnTo>
                <a:lnTo>
                  <a:pt x="381" y="0"/>
                </a:lnTo>
                <a:lnTo>
                  <a:pt x="382" y="0"/>
                </a:lnTo>
                <a:lnTo>
                  <a:pt x="383" y="0"/>
                </a:lnTo>
                <a:lnTo>
                  <a:pt x="385" y="0"/>
                </a:lnTo>
                <a:lnTo>
                  <a:pt x="386" y="0"/>
                </a:lnTo>
                <a:lnTo>
                  <a:pt x="388" y="0"/>
                </a:lnTo>
                <a:lnTo>
                  <a:pt x="389" y="0"/>
                </a:lnTo>
                <a:lnTo>
                  <a:pt x="391" y="0"/>
                </a:lnTo>
                <a:lnTo>
                  <a:pt x="392" y="0"/>
                </a:lnTo>
                <a:lnTo>
                  <a:pt x="394" y="0"/>
                </a:lnTo>
                <a:lnTo>
                  <a:pt x="395" y="0"/>
                </a:lnTo>
                <a:lnTo>
                  <a:pt x="396" y="0"/>
                </a:lnTo>
                <a:lnTo>
                  <a:pt x="398" y="0"/>
                </a:lnTo>
                <a:lnTo>
                  <a:pt x="399" y="0"/>
                </a:lnTo>
                <a:lnTo>
                  <a:pt x="401" y="0"/>
                </a:lnTo>
                <a:lnTo>
                  <a:pt x="402" y="0"/>
                </a:lnTo>
                <a:lnTo>
                  <a:pt x="404" y="0"/>
                </a:lnTo>
                <a:lnTo>
                  <a:pt x="405" y="0"/>
                </a:lnTo>
                <a:lnTo>
                  <a:pt x="406" y="0"/>
                </a:lnTo>
                <a:lnTo>
                  <a:pt x="408" y="0"/>
                </a:lnTo>
                <a:lnTo>
                  <a:pt x="409" y="0"/>
                </a:lnTo>
                <a:lnTo>
                  <a:pt x="411" y="0"/>
                </a:lnTo>
                <a:lnTo>
                  <a:pt x="412" y="0"/>
                </a:lnTo>
                <a:lnTo>
                  <a:pt x="414" y="0"/>
                </a:lnTo>
                <a:lnTo>
                  <a:pt x="415" y="0"/>
                </a:lnTo>
                <a:lnTo>
                  <a:pt x="416" y="0"/>
                </a:lnTo>
                <a:lnTo>
                  <a:pt x="418" y="0"/>
                </a:lnTo>
                <a:lnTo>
                  <a:pt x="419" y="0"/>
                </a:lnTo>
                <a:lnTo>
                  <a:pt x="420" y="0"/>
                </a:lnTo>
                <a:lnTo>
                  <a:pt x="422" y="0"/>
                </a:lnTo>
                <a:lnTo>
                  <a:pt x="424" y="0"/>
                </a:lnTo>
                <a:lnTo>
                  <a:pt x="425" y="0"/>
                </a:lnTo>
                <a:lnTo>
                  <a:pt x="426" y="0"/>
                </a:lnTo>
                <a:lnTo>
                  <a:pt x="428" y="0"/>
                </a:lnTo>
                <a:lnTo>
                  <a:pt x="429" y="0"/>
                </a:lnTo>
                <a:lnTo>
                  <a:pt x="431" y="0"/>
                </a:lnTo>
                <a:lnTo>
                  <a:pt x="432" y="0"/>
                </a:lnTo>
                <a:lnTo>
                  <a:pt x="434" y="0"/>
                </a:lnTo>
                <a:lnTo>
                  <a:pt x="435" y="0"/>
                </a:lnTo>
                <a:lnTo>
                  <a:pt x="436" y="0"/>
                </a:lnTo>
                <a:lnTo>
                  <a:pt x="438" y="0"/>
                </a:lnTo>
                <a:lnTo>
                  <a:pt x="439" y="0"/>
                </a:lnTo>
                <a:lnTo>
                  <a:pt x="441" y="0"/>
                </a:lnTo>
                <a:lnTo>
                  <a:pt x="442" y="0"/>
                </a:lnTo>
                <a:lnTo>
                  <a:pt x="443" y="0"/>
                </a:lnTo>
                <a:lnTo>
                  <a:pt x="445" y="0"/>
                </a:lnTo>
                <a:lnTo>
                  <a:pt x="447" y="0"/>
                </a:lnTo>
                <a:lnTo>
                  <a:pt x="448" y="0"/>
                </a:lnTo>
                <a:lnTo>
                  <a:pt x="449" y="0"/>
                </a:lnTo>
                <a:lnTo>
                  <a:pt x="451" y="0"/>
                </a:lnTo>
                <a:lnTo>
                  <a:pt x="452" y="0"/>
                </a:lnTo>
                <a:lnTo>
                  <a:pt x="453" y="0"/>
                </a:lnTo>
                <a:lnTo>
                  <a:pt x="455" y="0"/>
                </a:lnTo>
                <a:lnTo>
                  <a:pt x="457" y="0"/>
                </a:lnTo>
                <a:lnTo>
                  <a:pt x="458" y="0"/>
                </a:lnTo>
                <a:lnTo>
                  <a:pt x="459" y="0"/>
                </a:lnTo>
                <a:lnTo>
                  <a:pt x="461" y="0"/>
                </a:lnTo>
                <a:lnTo>
                  <a:pt x="462" y="0"/>
                </a:lnTo>
                <a:lnTo>
                  <a:pt x="463" y="0"/>
                </a:lnTo>
                <a:lnTo>
                  <a:pt x="465" y="0"/>
                </a:lnTo>
                <a:lnTo>
                  <a:pt x="466" y="0"/>
                </a:lnTo>
                <a:lnTo>
                  <a:pt x="468" y="0"/>
                </a:lnTo>
                <a:lnTo>
                  <a:pt x="469" y="0"/>
                </a:lnTo>
                <a:lnTo>
                  <a:pt x="471" y="0"/>
                </a:lnTo>
                <a:lnTo>
                  <a:pt x="472" y="4"/>
                </a:lnTo>
                <a:lnTo>
                  <a:pt x="473" y="6"/>
                </a:lnTo>
                <a:lnTo>
                  <a:pt x="475" y="8"/>
                </a:lnTo>
                <a:lnTo>
                  <a:pt x="476" y="9"/>
                </a:lnTo>
                <a:lnTo>
                  <a:pt x="478" y="9"/>
                </a:lnTo>
                <a:lnTo>
                  <a:pt x="479" y="8"/>
                </a:lnTo>
                <a:lnTo>
                  <a:pt x="481" y="9"/>
                </a:lnTo>
                <a:lnTo>
                  <a:pt x="482" y="10"/>
                </a:lnTo>
                <a:lnTo>
                  <a:pt x="484" y="11"/>
                </a:lnTo>
                <a:lnTo>
                  <a:pt x="485" y="11"/>
                </a:lnTo>
                <a:lnTo>
                  <a:pt x="486" y="10"/>
                </a:lnTo>
                <a:lnTo>
                  <a:pt x="488" y="11"/>
                </a:lnTo>
                <a:lnTo>
                  <a:pt x="489" y="12"/>
                </a:lnTo>
                <a:lnTo>
                  <a:pt x="490" y="13"/>
                </a:lnTo>
                <a:lnTo>
                  <a:pt x="492" y="11"/>
                </a:lnTo>
                <a:lnTo>
                  <a:pt x="494" y="10"/>
                </a:lnTo>
                <a:lnTo>
                  <a:pt x="495" y="9"/>
                </a:lnTo>
                <a:lnTo>
                  <a:pt x="496" y="9"/>
                </a:lnTo>
                <a:lnTo>
                  <a:pt x="498" y="8"/>
                </a:lnTo>
                <a:lnTo>
                  <a:pt x="499" y="8"/>
                </a:lnTo>
                <a:lnTo>
                  <a:pt x="500" y="8"/>
                </a:lnTo>
                <a:lnTo>
                  <a:pt x="502" y="7"/>
                </a:lnTo>
                <a:lnTo>
                  <a:pt x="504" y="8"/>
                </a:lnTo>
                <a:lnTo>
                  <a:pt x="505" y="8"/>
                </a:lnTo>
                <a:lnTo>
                  <a:pt x="506" y="7"/>
                </a:lnTo>
                <a:lnTo>
                  <a:pt x="508" y="8"/>
                </a:lnTo>
                <a:lnTo>
                  <a:pt x="509" y="9"/>
                </a:lnTo>
                <a:lnTo>
                  <a:pt x="510" y="10"/>
                </a:lnTo>
                <a:lnTo>
                  <a:pt x="512" y="8"/>
                </a:lnTo>
                <a:lnTo>
                  <a:pt x="513" y="7"/>
                </a:lnTo>
                <a:lnTo>
                  <a:pt x="515" y="7"/>
                </a:lnTo>
                <a:lnTo>
                  <a:pt x="516" y="8"/>
                </a:lnTo>
                <a:lnTo>
                  <a:pt x="518" y="8"/>
                </a:lnTo>
                <a:lnTo>
                  <a:pt x="519" y="9"/>
                </a:lnTo>
                <a:lnTo>
                  <a:pt x="521" y="9"/>
                </a:lnTo>
                <a:lnTo>
                  <a:pt x="522" y="10"/>
                </a:lnTo>
                <a:lnTo>
                  <a:pt x="523" y="11"/>
                </a:lnTo>
                <a:lnTo>
                  <a:pt x="525" y="12"/>
                </a:lnTo>
                <a:lnTo>
                  <a:pt x="526" y="12"/>
                </a:lnTo>
                <a:lnTo>
                  <a:pt x="528" y="13"/>
                </a:lnTo>
                <a:lnTo>
                  <a:pt x="529" y="14"/>
                </a:lnTo>
                <a:lnTo>
                  <a:pt x="531" y="14"/>
                </a:lnTo>
                <a:lnTo>
                  <a:pt x="532" y="15"/>
                </a:lnTo>
                <a:lnTo>
                  <a:pt x="533" y="16"/>
                </a:lnTo>
                <a:lnTo>
                  <a:pt x="535" y="16"/>
                </a:lnTo>
                <a:lnTo>
                  <a:pt x="536" y="15"/>
                </a:lnTo>
                <a:lnTo>
                  <a:pt x="538" y="15"/>
                </a:lnTo>
                <a:lnTo>
                  <a:pt x="539" y="15"/>
                </a:lnTo>
                <a:lnTo>
                  <a:pt x="541" y="16"/>
                </a:lnTo>
                <a:lnTo>
                  <a:pt x="542" y="17"/>
                </a:lnTo>
                <a:lnTo>
                  <a:pt x="543" y="18"/>
                </a:lnTo>
                <a:lnTo>
                  <a:pt x="545" y="19"/>
                </a:lnTo>
                <a:lnTo>
                  <a:pt x="546" y="19"/>
                </a:lnTo>
                <a:lnTo>
                  <a:pt x="547" y="20"/>
                </a:lnTo>
                <a:lnTo>
                  <a:pt x="549" y="20"/>
                </a:lnTo>
                <a:lnTo>
                  <a:pt x="551" y="19"/>
                </a:lnTo>
                <a:lnTo>
                  <a:pt x="552" y="20"/>
                </a:lnTo>
                <a:lnTo>
                  <a:pt x="553" y="21"/>
                </a:lnTo>
                <a:lnTo>
                  <a:pt x="555" y="21"/>
                </a:lnTo>
                <a:lnTo>
                  <a:pt x="556" y="22"/>
                </a:lnTo>
                <a:lnTo>
                  <a:pt x="557" y="23"/>
                </a:lnTo>
                <a:lnTo>
                  <a:pt x="559" y="23"/>
                </a:lnTo>
                <a:lnTo>
                  <a:pt x="561" y="24"/>
                </a:lnTo>
                <a:lnTo>
                  <a:pt x="562" y="25"/>
                </a:lnTo>
                <a:lnTo>
                  <a:pt x="563" y="25"/>
                </a:lnTo>
                <a:lnTo>
                  <a:pt x="565" y="26"/>
                </a:lnTo>
                <a:lnTo>
                  <a:pt x="566" y="26"/>
                </a:lnTo>
                <a:lnTo>
                  <a:pt x="568" y="28"/>
                </a:lnTo>
                <a:lnTo>
                  <a:pt x="569" y="29"/>
                </a:lnTo>
                <a:lnTo>
                  <a:pt x="570" y="30"/>
                </a:lnTo>
                <a:lnTo>
                  <a:pt x="572" y="30"/>
                </a:lnTo>
                <a:lnTo>
                  <a:pt x="573" y="31"/>
                </a:lnTo>
                <a:lnTo>
                  <a:pt x="575" y="32"/>
                </a:lnTo>
                <a:lnTo>
                  <a:pt x="576" y="32"/>
                </a:lnTo>
                <a:lnTo>
                  <a:pt x="578" y="33"/>
                </a:lnTo>
                <a:lnTo>
                  <a:pt x="579" y="33"/>
                </a:lnTo>
                <a:lnTo>
                  <a:pt x="580" y="33"/>
                </a:lnTo>
                <a:lnTo>
                  <a:pt x="582" y="33"/>
                </a:lnTo>
                <a:lnTo>
                  <a:pt x="584" y="32"/>
                </a:lnTo>
                <a:lnTo>
                  <a:pt x="585" y="33"/>
                </a:lnTo>
                <a:lnTo>
                  <a:pt x="586" y="31"/>
                </a:lnTo>
                <a:lnTo>
                  <a:pt x="588" y="33"/>
                </a:lnTo>
                <a:lnTo>
                  <a:pt x="589" y="30"/>
                </a:lnTo>
                <a:lnTo>
                  <a:pt x="590" y="28"/>
                </a:lnTo>
                <a:lnTo>
                  <a:pt x="592" y="26"/>
                </a:lnTo>
                <a:lnTo>
                  <a:pt x="593" y="25"/>
                </a:lnTo>
                <a:lnTo>
                  <a:pt x="595" y="23"/>
                </a:lnTo>
                <a:lnTo>
                  <a:pt x="596" y="22"/>
                </a:lnTo>
                <a:lnTo>
                  <a:pt x="598" y="22"/>
                </a:lnTo>
                <a:lnTo>
                  <a:pt x="599" y="21"/>
                </a:lnTo>
                <a:lnTo>
                  <a:pt x="600" y="21"/>
                </a:lnTo>
                <a:lnTo>
                  <a:pt x="602" y="20"/>
                </a:lnTo>
                <a:lnTo>
                  <a:pt x="603" y="20"/>
                </a:lnTo>
                <a:lnTo>
                  <a:pt x="605" y="18"/>
                </a:lnTo>
                <a:lnTo>
                  <a:pt x="606" y="15"/>
                </a:lnTo>
                <a:lnTo>
                  <a:pt x="608" y="11"/>
                </a:lnTo>
                <a:lnTo>
                  <a:pt x="609" y="10"/>
                </a:lnTo>
                <a:lnTo>
                  <a:pt x="610" y="7"/>
                </a:lnTo>
                <a:lnTo>
                  <a:pt x="612" y="6"/>
                </a:lnTo>
                <a:lnTo>
                  <a:pt x="613" y="5"/>
                </a:lnTo>
                <a:lnTo>
                  <a:pt x="615" y="4"/>
                </a:lnTo>
                <a:lnTo>
                  <a:pt x="616" y="3"/>
                </a:lnTo>
                <a:lnTo>
                  <a:pt x="618" y="0"/>
                </a:lnTo>
                <a:lnTo>
                  <a:pt x="619" y="0"/>
                </a:lnTo>
                <a:lnTo>
                  <a:pt x="621" y="0"/>
                </a:lnTo>
                <a:lnTo>
                  <a:pt x="622" y="0"/>
                </a:lnTo>
                <a:lnTo>
                  <a:pt x="623" y="0"/>
                </a:lnTo>
                <a:lnTo>
                  <a:pt x="625" y="0"/>
                </a:lnTo>
                <a:lnTo>
                  <a:pt x="626" y="0"/>
                </a:lnTo>
                <a:lnTo>
                  <a:pt x="627" y="0"/>
                </a:lnTo>
                <a:lnTo>
                  <a:pt x="629" y="0"/>
                </a:lnTo>
                <a:lnTo>
                  <a:pt x="631" y="0"/>
                </a:lnTo>
                <a:lnTo>
                  <a:pt x="632" y="0"/>
                </a:lnTo>
                <a:lnTo>
                  <a:pt x="633" y="0"/>
                </a:lnTo>
                <a:lnTo>
                  <a:pt x="635" y="0"/>
                </a:lnTo>
                <a:lnTo>
                  <a:pt x="636" y="0"/>
                </a:lnTo>
                <a:lnTo>
                  <a:pt x="637" y="0"/>
                </a:lnTo>
                <a:lnTo>
                  <a:pt x="639" y="0"/>
                </a:lnTo>
                <a:lnTo>
                  <a:pt x="641" y="0"/>
                </a:lnTo>
                <a:lnTo>
                  <a:pt x="642" y="0"/>
                </a:lnTo>
                <a:lnTo>
                  <a:pt x="643" y="0"/>
                </a:lnTo>
                <a:lnTo>
                  <a:pt x="645" y="0"/>
                </a:lnTo>
                <a:lnTo>
                  <a:pt x="646" y="0"/>
                </a:lnTo>
                <a:lnTo>
                  <a:pt x="647" y="0"/>
                </a:lnTo>
                <a:lnTo>
                  <a:pt x="649" y="0"/>
                </a:lnTo>
                <a:lnTo>
                  <a:pt x="650" y="0"/>
                </a:lnTo>
                <a:lnTo>
                  <a:pt x="652" y="0"/>
                </a:lnTo>
                <a:lnTo>
                  <a:pt x="653" y="1"/>
                </a:lnTo>
                <a:lnTo>
                  <a:pt x="655" y="0"/>
                </a:lnTo>
                <a:lnTo>
                  <a:pt x="656" y="1"/>
                </a:lnTo>
                <a:lnTo>
                  <a:pt x="658" y="2"/>
                </a:lnTo>
                <a:lnTo>
                  <a:pt x="659" y="2"/>
                </a:lnTo>
                <a:lnTo>
                  <a:pt x="660" y="3"/>
                </a:lnTo>
                <a:lnTo>
                  <a:pt x="662" y="3"/>
                </a:lnTo>
                <a:lnTo>
                  <a:pt x="663" y="4"/>
                </a:lnTo>
                <a:lnTo>
                  <a:pt x="665" y="4"/>
                </a:lnTo>
                <a:lnTo>
                  <a:pt x="666" y="5"/>
                </a:lnTo>
                <a:lnTo>
                  <a:pt x="668" y="5"/>
                </a:lnTo>
                <a:lnTo>
                  <a:pt x="669" y="6"/>
                </a:lnTo>
                <a:lnTo>
                  <a:pt x="670" y="7"/>
                </a:lnTo>
                <a:lnTo>
                  <a:pt x="672" y="7"/>
                </a:lnTo>
                <a:lnTo>
                  <a:pt x="673" y="8"/>
                </a:lnTo>
                <a:lnTo>
                  <a:pt x="674" y="8"/>
                </a:lnTo>
                <a:lnTo>
                  <a:pt x="676" y="9"/>
                </a:lnTo>
                <a:lnTo>
                  <a:pt x="678" y="9"/>
                </a:lnTo>
                <a:lnTo>
                  <a:pt x="679" y="10"/>
                </a:lnTo>
                <a:lnTo>
                  <a:pt x="680" y="11"/>
                </a:lnTo>
                <a:lnTo>
                  <a:pt x="682" y="11"/>
                </a:lnTo>
                <a:lnTo>
                  <a:pt x="683" y="12"/>
                </a:lnTo>
                <a:lnTo>
                  <a:pt x="684" y="12"/>
                </a:lnTo>
                <a:lnTo>
                  <a:pt x="686" y="13"/>
                </a:lnTo>
                <a:lnTo>
                  <a:pt x="688" y="13"/>
                </a:lnTo>
                <a:lnTo>
                  <a:pt x="689" y="13"/>
                </a:lnTo>
                <a:lnTo>
                  <a:pt x="690" y="14"/>
                </a:lnTo>
                <a:lnTo>
                  <a:pt x="692" y="14"/>
                </a:lnTo>
                <a:lnTo>
                  <a:pt x="693" y="15"/>
                </a:lnTo>
                <a:lnTo>
                  <a:pt x="695" y="15"/>
                </a:lnTo>
                <a:lnTo>
                  <a:pt x="696" y="15"/>
                </a:lnTo>
                <a:lnTo>
                  <a:pt x="698" y="15"/>
                </a:lnTo>
                <a:lnTo>
                  <a:pt x="699" y="14"/>
                </a:lnTo>
                <a:lnTo>
                  <a:pt x="700" y="15"/>
                </a:lnTo>
                <a:lnTo>
                  <a:pt x="702" y="16"/>
                </a:lnTo>
                <a:lnTo>
                  <a:pt x="703" y="18"/>
                </a:lnTo>
                <a:lnTo>
                  <a:pt x="705" y="18"/>
                </a:lnTo>
                <a:lnTo>
                  <a:pt x="706" y="18"/>
                </a:lnTo>
                <a:lnTo>
                  <a:pt x="707" y="18"/>
                </a:lnTo>
                <a:lnTo>
                  <a:pt x="709" y="17"/>
                </a:lnTo>
                <a:lnTo>
                  <a:pt x="711" y="16"/>
                </a:lnTo>
                <a:lnTo>
                  <a:pt x="712" y="16"/>
                </a:lnTo>
                <a:lnTo>
                  <a:pt x="713" y="15"/>
                </a:lnTo>
                <a:lnTo>
                  <a:pt x="715" y="17"/>
                </a:lnTo>
                <a:lnTo>
                  <a:pt x="716" y="19"/>
                </a:lnTo>
                <a:lnTo>
                  <a:pt x="717" y="21"/>
                </a:lnTo>
                <a:lnTo>
                  <a:pt x="719" y="19"/>
                </a:lnTo>
                <a:lnTo>
                  <a:pt x="721" y="19"/>
                </a:lnTo>
                <a:lnTo>
                  <a:pt x="722" y="18"/>
                </a:lnTo>
                <a:lnTo>
                  <a:pt x="723" y="16"/>
                </a:lnTo>
                <a:lnTo>
                  <a:pt x="725" y="16"/>
                </a:lnTo>
                <a:lnTo>
                  <a:pt x="726" y="15"/>
                </a:lnTo>
                <a:lnTo>
                  <a:pt x="727" y="16"/>
                </a:lnTo>
                <a:lnTo>
                  <a:pt x="729" y="15"/>
                </a:lnTo>
                <a:lnTo>
                  <a:pt x="730" y="15"/>
                </a:lnTo>
                <a:lnTo>
                  <a:pt x="731" y="15"/>
                </a:lnTo>
                <a:lnTo>
                  <a:pt x="733" y="16"/>
                </a:lnTo>
                <a:lnTo>
                  <a:pt x="735" y="16"/>
                </a:lnTo>
                <a:lnTo>
                  <a:pt x="736" y="17"/>
                </a:lnTo>
                <a:lnTo>
                  <a:pt x="737" y="18"/>
                </a:lnTo>
                <a:lnTo>
                  <a:pt x="739" y="18"/>
                </a:lnTo>
                <a:lnTo>
                  <a:pt x="740" y="19"/>
                </a:lnTo>
                <a:lnTo>
                  <a:pt x="742" y="19"/>
                </a:lnTo>
                <a:lnTo>
                  <a:pt x="743" y="19"/>
                </a:lnTo>
                <a:lnTo>
                  <a:pt x="745" y="20"/>
                </a:lnTo>
                <a:lnTo>
                  <a:pt x="746" y="20"/>
                </a:lnTo>
                <a:lnTo>
                  <a:pt x="748" y="21"/>
                </a:lnTo>
                <a:lnTo>
                  <a:pt x="749" y="21"/>
                </a:lnTo>
                <a:lnTo>
                  <a:pt x="750" y="21"/>
                </a:lnTo>
                <a:lnTo>
                  <a:pt x="752" y="22"/>
                </a:lnTo>
                <a:lnTo>
                  <a:pt x="753" y="22"/>
                </a:lnTo>
                <a:lnTo>
                  <a:pt x="754" y="23"/>
                </a:lnTo>
                <a:lnTo>
                  <a:pt x="756" y="23"/>
                </a:lnTo>
                <a:lnTo>
                  <a:pt x="758" y="23"/>
                </a:lnTo>
                <a:lnTo>
                  <a:pt x="759" y="24"/>
                </a:lnTo>
                <a:lnTo>
                  <a:pt x="760" y="25"/>
                </a:lnTo>
                <a:lnTo>
                  <a:pt x="762" y="26"/>
                </a:lnTo>
                <a:lnTo>
                  <a:pt x="763" y="27"/>
                </a:lnTo>
                <a:lnTo>
                  <a:pt x="764" y="29"/>
                </a:lnTo>
                <a:lnTo>
                  <a:pt x="766" y="30"/>
                </a:lnTo>
                <a:lnTo>
                  <a:pt x="768" y="32"/>
                </a:lnTo>
                <a:lnTo>
                  <a:pt x="769" y="34"/>
                </a:lnTo>
                <a:lnTo>
                  <a:pt x="770" y="37"/>
                </a:lnTo>
                <a:lnTo>
                  <a:pt x="772" y="40"/>
                </a:lnTo>
                <a:lnTo>
                  <a:pt x="773" y="43"/>
                </a:lnTo>
                <a:lnTo>
                  <a:pt x="774" y="46"/>
                </a:lnTo>
                <a:lnTo>
                  <a:pt x="776" y="49"/>
                </a:lnTo>
                <a:lnTo>
                  <a:pt x="777" y="50"/>
                </a:lnTo>
                <a:lnTo>
                  <a:pt x="779" y="53"/>
                </a:lnTo>
                <a:lnTo>
                  <a:pt x="780" y="54"/>
                </a:lnTo>
                <a:lnTo>
                  <a:pt x="782" y="55"/>
                </a:lnTo>
                <a:lnTo>
                  <a:pt x="783" y="58"/>
                </a:lnTo>
                <a:lnTo>
                  <a:pt x="784" y="60"/>
                </a:lnTo>
                <a:lnTo>
                  <a:pt x="786" y="63"/>
                </a:lnTo>
                <a:lnTo>
                  <a:pt x="787" y="65"/>
                </a:lnTo>
                <a:lnTo>
                  <a:pt x="789" y="66"/>
                </a:lnTo>
                <a:lnTo>
                  <a:pt x="790" y="66"/>
                </a:lnTo>
                <a:lnTo>
                  <a:pt x="792" y="66"/>
                </a:lnTo>
                <a:lnTo>
                  <a:pt x="793" y="67"/>
                </a:lnTo>
                <a:lnTo>
                  <a:pt x="795" y="67"/>
                </a:lnTo>
                <a:lnTo>
                  <a:pt x="796" y="67"/>
                </a:lnTo>
                <a:lnTo>
                  <a:pt x="797" y="68"/>
                </a:lnTo>
                <a:lnTo>
                  <a:pt x="799" y="68"/>
                </a:lnTo>
                <a:lnTo>
                  <a:pt x="800" y="68"/>
                </a:lnTo>
                <a:lnTo>
                  <a:pt x="802" y="69"/>
                </a:lnTo>
                <a:lnTo>
                  <a:pt x="803" y="69"/>
                </a:lnTo>
                <a:lnTo>
                  <a:pt x="805" y="69"/>
                </a:lnTo>
                <a:lnTo>
                  <a:pt x="806" y="69"/>
                </a:lnTo>
                <a:lnTo>
                  <a:pt x="807" y="70"/>
                </a:lnTo>
                <a:lnTo>
                  <a:pt x="809" y="70"/>
                </a:lnTo>
                <a:lnTo>
                  <a:pt x="810" y="70"/>
                </a:lnTo>
                <a:lnTo>
                  <a:pt x="811" y="70"/>
                </a:lnTo>
                <a:lnTo>
                  <a:pt x="813" y="69"/>
                </a:lnTo>
                <a:lnTo>
                  <a:pt x="815" y="68"/>
                </a:lnTo>
                <a:lnTo>
                  <a:pt x="816" y="68"/>
                </a:lnTo>
                <a:lnTo>
                  <a:pt x="817" y="69"/>
                </a:lnTo>
                <a:lnTo>
                  <a:pt x="819" y="69"/>
                </a:lnTo>
                <a:lnTo>
                  <a:pt x="820" y="69"/>
                </a:lnTo>
                <a:lnTo>
                  <a:pt x="821" y="70"/>
                </a:lnTo>
                <a:lnTo>
                  <a:pt x="823" y="70"/>
                </a:lnTo>
                <a:lnTo>
                  <a:pt x="825" y="69"/>
                </a:lnTo>
                <a:lnTo>
                  <a:pt x="826" y="69"/>
                </a:lnTo>
                <a:lnTo>
                  <a:pt x="827" y="69"/>
                </a:lnTo>
                <a:lnTo>
                  <a:pt x="829" y="69"/>
                </a:lnTo>
                <a:lnTo>
                  <a:pt x="830" y="70"/>
                </a:lnTo>
                <a:lnTo>
                  <a:pt x="832" y="70"/>
                </a:lnTo>
                <a:lnTo>
                  <a:pt x="833" y="70"/>
                </a:lnTo>
                <a:lnTo>
                  <a:pt x="834" y="71"/>
                </a:lnTo>
                <a:lnTo>
                  <a:pt x="836" y="71"/>
                </a:lnTo>
                <a:lnTo>
                  <a:pt x="837" y="71"/>
                </a:lnTo>
                <a:lnTo>
                  <a:pt x="839" y="71"/>
                </a:lnTo>
                <a:lnTo>
                  <a:pt x="840" y="72"/>
                </a:lnTo>
                <a:lnTo>
                  <a:pt x="842" y="71"/>
                </a:lnTo>
                <a:lnTo>
                  <a:pt x="843" y="71"/>
                </a:lnTo>
                <a:lnTo>
                  <a:pt x="844" y="71"/>
                </a:lnTo>
                <a:lnTo>
                  <a:pt x="846" y="71"/>
                </a:lnTo>
                <a:lnTo>
                  <a:pt x="848" y="71"/>
                </a:lnTo>
                <a:lnTo>
                  <a:pt x="849" y="72"/>
                </a:lnTo>
                <a:lnTo>
                  <a:pt x="850" y="72"/>
                </a:lnTo>
                <a:lnTo>
                  <a:pt x="852" y="72"/>
                </a:lnTo>
                <a:lnTo>
                  <a:pt x="853" y="73"/>
                </a:lnTo>
                <a:lnTo>
                  <a:pt x="854" y="74"/>
                </a:lnTo>
                <a:lnTo>
                  <a:pt x="856" y="76"/>
                </a:lnTo>
                <a:lnTo>
                  <a:pt x="857" y="77"/>
                </a:lnTo>
                <a:lnTo>
                  <a:pt x="859" y="78"/>
                </a:lnTo>
                <a:lnTo>
                  <a:pt x="860" y="77"/>
                </a:lnTo>
                <a:lnTo>
                  <a:pt x="862" y="77"/>
                </a:lnTo>
                <a:lnTo>
                  <a:pt x="863" y="76"/>
                </a:lnTo>
                <a:lnTo>
                  <a:pt x="864" y="76"/>
                </a:lnTo>
                <a:lnTo>
                  <a:pt x="866" y="74"/>
                </a:lnTo>
                <a:lnTo>
                  <a:pt x="867" y="73"/>
                </a:lnTo>
                <a:lnTo>
                  <a:pt x="869" y="72"/>
                </a:lnTo>
                <a:lnTo>
                  <a:pt x="870" y="72"/>
                </a:lnTo>
                <a:lnTo>
                  <a:pt x="872" y="72"/>
                </a:lnTo>
                <a:lnTo>
                  <a:pt x="873" y="74"/>
                </a:lnTo>
                <a:lnTo>
                  <a:pt x="874" y="76"/>
                </a:lnTo>
                <a:lnTo>
                  <a:pt x="876" y="78"/>
                </a:lnTo>
                <a:lnTo>
                  <a:pt x="877" y="79"/>
                </a:lnTo>
                <a:lnTo>
                  <a:pt x="879" y="81"/>
                </a:lnTo>
                <a:lnTo>
                  <a:pt x="880" y="83"/>
                </a:lnTo>
                <a:lnTo>
                  <a:pt x="882" y="84"/>
                </a:lnTo>
                <a:lnTo>
                  <a:pt x="883" y="86"/>
                </a:lnTo>
                <a:lnTo>
                  <a:pt x="885" y="88"/>
                </a:lnTo>
                <a:lnTo>
                  <a:pt x="886" y="90"/>
                </a:lnTo>
                <a:lnTo>
                  <a:pt x="887" y="90"/>
                </a:lnTo>
                <a:lnTo>
                  <a:pt x="889" y="92"/>
                </a:lnTo>
                <a:lnTo>
                  <a:pt x="890" y="92"/>
                </a:lnTo>
                <a:lnTo>
                  <a:pt x="891" y="91"/>
                </a:lnTo>
                <a:lnTo>
                  <a:pt x="893" y="91"/>
                </a:lnTo>
                <a:lnTo>
                  <a:pt x="895" y="89"/>
                </a:lnTo>
                <a:lnTo>
                  <a:pt x="896" y="88"/>
                </a:lnTo>
                <a:lnTo>
                  <a:pt x="897" y="86"/>
                </a:lnTo>
                <a:lnTo>
                  <a:pt x="899" y="85"/>
                </a:lnTo>
                <a:lnTo>
                  <a:pt x="900" y="83"/>
                </a:lnTo>
                <a:lnTo>
                  <a:pt x="901" y="82"/>
                </a:lnTo>
                <a:lnTo>
                  <a:pt x="903" y="81"/>
                </a:lnTo>
                <a:lnTo>
                  <a:pt x="905" y="80"/>
                </a:lnTo>
                <a:lnTo>
                  <a:pt x="906" y="79"/>
                </a:lnTo>
                <a:lnTo>
                  <a:pt x="907" y="78"/>
                </a:lnTo>
                <a:lnTo>
                  <a:pt x="909" y="76"/>
                </a:lnTo>
                <a:lnTo>
                  <a:pt x="910" y="75"/>
                </a:lnTo>
                <a:lnTo>
                  <a:pt x="911" y="74"/>
                </a:lnTo>
                <a:lnTo>
                  <a:pt x="913" y="73"/>
                </a:lnTo>
                <a:lnTo>
                  <a:pt x="914" y="73"/>
                </a:lnTo>
                <a:lnTo>
                  <a:pt x="916" y="72"/>
                </a:lnTo>
                <a:lnTo>
                  <a:pt x="917" y="71"/>
                </a:lnTo>
                <a:lnTo>
                  <a:pt x="919" y="71"/>
                </a:lnTo>
                <a:lnTo>
                  <a:pt x="920" y="70"/>
                </a:lnTo>
                <a:lnTo>
                  <a:pt x="922" y="70"/>
                </a:lnTo>
                <a:lnTo>
                  <a:pt x="923" y="71"/>
                </a:lnTo>
                <a:lnTo>
                  <a:pt x="924" y="72"/>
                </a:lnTo>
                <a:lnTo>
                  <a:pt x="926" y="72"/>
                </a:lnTo>
                <a:lnTo>
                  <a:pt x="927" y="74"/>
                </a:lnTo>
                <a:lnTo>
                  <a:pt x="929" y="76"/>
                </a:lnTo>
                <a:lnTo>
                  <a:pt x="930" y="78"/>
                </a:lnTo>
                <a:lnTo>
                  <a:pt x="932" y="80"/>
                </a:lnTo>
                <a:lnTo>
                  <a:pt x="933" y="83"/>
                </a:lnTo>
                <a:lnTo>
                  <a:pt x="934" y="85"/>
                </a:lnTo>
                <a:lnTo>
                  <a:pt x="936" y="85"/>
                </a:lnTo>
                <a:lnTo>
                  <a:pt x="937" y="85"/>
                </a:lnTo>
                <a:lnTo>
                  <a:pt x="938" y="85"/>
                </a:lnTo>
                <a:lnTo>
                  <a:pt x="940" y="86"/>
                </a:lnTo>
                <a:lnTo>
                  <a:pt x="942" y="86"/>
                </a:lnTo>
                <a:lnTo>
                  <a:pt x="943" y="86"/>
                </a:lnTo>
                <a:lnTo>
                  <a:pt x="944" y="86"/>
                </a:lnTo>
                <a:lnTo>
                  <a:pt x="946" y="86"/>
                </a:lnTo>
                <a:lnTo>
                  <a:pt x="947" y="87"/>
                </a:lnTo>
                <a:lnTo>
                  <a:pt x="948" y="87"/>
                </a:lnTo>
                <a:lnTo>
                  <a:pt x="950" y="87"/>
                </a:lnTo>
                <a:lnTo>
                  <a:pt x="952" y="88"/>
                </a:lnTo>
                <a:lnTo>
                  <a:pt x="953" y="88"/>
                </a:lnTo>
                <a:lnTo>
                  <a:pt x="954" y="87"/>
                </a:lnTo>
                <a:lnTo>
                  <a:pt x="956" y="87"/>
                </a:lnTo>
                <a:lnTo>
                  <a:pt x="957" y="88"/>
                </a:lnTo>
                <a:lnTo>
                  <a:pt x="958" y="88"/>
                </a:lnTo>
                <a:lnTo>
                  <a:pt x="960" y="89"/>
                </a:lnTo>
                <a:lnTo>
                  <a:pt x="961" y="91"/>
                </a:lnTo>
                <a:lnTo>
                  <a:pt x="963" y="92"/>
                </a:lnTo>
                <a:lnTo>
                  <a:pt x="964" y="92"/>
                </a:lnTo>
                <a:lnTo>
                  <a:pt x="966" y="93"/>
                </a:lnTo>
                <a:lnTo>
                  <a:pt x="967" y="93"/>
                </a:lnTo>
                <a:lnTo>
                  <a:pt x="969" y="93"/>
                </a:lnTo>
                <a:lnTo>
                  <a:pt x="970" y="93"/>
                </a:lnTo>
                <a:lnTo>
                  <a:pt x="971" y="93"/>
                </a:lnTo>
                <a:lnTo>
                  <a:pt x="973" y="93"/>
                </a:lnTo>
                <a:lnTo>
                  <a:pt x="975" y="94"/>
                </a:lnTo>
                <a:lnTo>
                  <a:pt x="976" y="94"/>
                </a:lnTo>
                <a:lnTo>
                  <a:pt x="977" y="94"/>
                </a:lnTo>
                <a:lnTo>
                  <a:pt x="979" y="94"/>
                </a:lnTo>
                <a:lnTo>
                  <a:pt x="980" y="94"/>
                </a:lnTo>
                <a:lnTo>
                  <a:pt x="981" y="94"/>
                </a:lnTo>
                <a:lnTo>
                  <a:pt x="983" y="95"/>
                </a:lnTo>
                <a:lnTo>
                  <a:pt x="984" y="96"/>
                </a:lnTo>
                <a:lnTo>
                  <a:pt x="986" y="97"/>
                </a:lnTo>
                <a:lnTo>
                  <a:pt x="987" y="99"/>
                </a:lnTo>
                <a:lnTo>
                  <a:pt x="989" y="101"/>
                </a:lnTo>
                <a:lnTo>
                  <a:pt x="990" y="102"/>
                </a:lnTo>
                <a:lnTo>
                  <a:pt x="991" y="104"/>
                </a:lnTo>
                <a:lnTo>
                  <a:pt x="993" y="105"/>
                </a:lnTo>
                <a:lnTo>
                  <a:pt x="994" y="107"/>
                </a:lnTo>
                <a:lnTo>
                  <a:pt x="995" y="108"/>
                </a:lnTo>
                <a:lnTo>
                  <a:pt x="997" y="109"/>
                </a:lnTo>
                <a:lnTo>
                  <a:pt x="999" y="111"/>
                </a:lnTo>
                <a:lnTo>
                  <a:pt x="1000" y="113"/>
                </a:lnTo>
                <a:lnTo>
                  <a:pt x="1001" y="114"/>
                </a:lnTo>
                <a:lnTo>
                  <a:pt x="1003" y="114"/>
                </a:lnTo>
                <a:lnTo>
                  <a:pt x="1004" y="114"/>
                </a:lnTo>
                <a:lnTo>
                  <a:pt x="1006" y="114"/>
                </a:lnTo>
                <a:lnTo>
                  <a:pt x="1007" y="115"/>
                </a:lnTo>
                <a:lnTo>
                  <a:pt x="1009" y="115"/>
                </a:lnTo>
                <a:lnTo>
                  <a:pt x="1010" y="115"/>
                </a:lnTo>
                <a:lnTo>
                  <a:pt x="1011" y="115"/>
                </a:lnTo>
                <a:lnTo>
                  <a:pt x="1013" y="115"/>
                </a:lnTo>
                <a:lnTo>
                  <a:pt x="1014" y="115"/>
                </a:lnTo>
                <a:lnTo>
                  <a:pt x="1016" y="115"/>
                </a:lnTo>
                <a:lnTo>
                  <a:pt x="1017" y="115"/>
                </a:lnTo>
                <a:lnTo>
                  <a:pt x="1018" y="115"/>
                </a:lnTo>
                <a:lnTo>
                  <a:pt x="1020" y="114"/>
                </a:lnTo>
                <a:lnTo>
                  <a:pt x="1022" y="114"/>
                </a:lnTo>
                <a:lnTo>
                  <a:pt x="1023" y="115"/>
                </a:lnTo>
                <a:lnTo>
                  <a:pt x="1024" y="115"/>
                </a:lnTo>
                <a:lnTo>
                  <a:pt x="1026" y="115"/>
                </a:lnTo>
                <a:lnTo>
                  <a:pt x="1027" y="115"/>
                </a:lnTo>
                <a:lnTo>
                  <a:pt x="1028" y="114"/>
                </a:lnTo>
                <a:lnTo>
                  <a:pt x="1030" y="114"/>
                </a:lnTo>
                <a:lnTo>
                  <a:pt x="1032" y="113"/>
                </a:lnTo>
                <a:lnTo>
                  <a:pt x="1033" y="113"/>
                </a:lnTo>
                <a:lnTo>
                  <a:pt x="1034" y="112"/>
                </a:lnTo>
                <a:lnTo>
                  <a:pt x="1036" y="111"/>
                </a:lnTo>
                <a:lnTo>
                  <a:pt x="1037" y="109"/>
                </a:lnTo>
                <a:lnTo>
                  <a:pt x="1038" y="108"/>
                </a:lnTo>
                <a:lnTo>
                  <a:pt x="1040" y="107"/>
                </a:lnTo>
                <a:lnTo>
                  <a:pt x="1041" y="106"/>
                </a:lnTo>
                <a:lnTo>
                  <a:pt x="1043" y="105"/>
                </a:lnTo>
                <a:lnTo>
                  <a:pt x="1044" y="103"/>
                </a:lnTo>
                <a:lnTo>
                  <a:pt x="1046" y="102"/>
                </a:lnTo>
                <a:lnTo>
                  <a:pt x="1047" y="101"/>
                </a:lnTo>
                <a:lnTo>
                  <a:pt x="1048" y="99"/>
                </a:lnTo>
                <a:lnTo>
                  <a:pt x="1050" y="97"/>
                </a:lnTo>
                <a:lnTo>
                  <a:pt x="1051" y="97"/>
                </a:lnTo>
                <a:lnTo>
                  <a:pt x="1053" y="96"/>
                </a:lnTo>
                <a:lnTo>
                  <a:pt x="1054" y="93"/>
                </a:lnTo>
                <a:lnTo>
                  <a:pt x="1056" y="92"/>
                </a:lnTo>
                <a:lnTo>
                  <a:pt x="1057" y="91"/>
                </a:lnTo>
                <a:lnTo>
                  <a:pt x="1059" y="89"/>
                </a:lnTo>
                <a:lnTo>
                  <a:pt x="1060" y="88"/>
                </a:lnTo>
                <a:lnTo>
                  <a:pt x="1061" y="86"/>
                </a:lnTo>
                <a:lnTo>
                  <a:pt x="1063" y="85"/>
                </a:lnTo>
                <a:lnTo>
                  <a:pt x="1064" y="84"/>
                </a:lnTo>
                <a:lnTo>
                  <a:pt x="1066" y="83"/>
                </a:lnTo>
                <a:lnTo>
                  <a:pt x="1067" y="81"/>
                </a:lnTo>
                <a:lnTo>
                  <a:pt x="1069" y="78"/>
                </a:lnTo>
                <a:lnTo>
                  <a:pt x="1070" y="75"/>
                </a:lnTo>
                <a:lnTo>
                  <a:pt x="1071" y="72"/>
                </a:lnTo>
                <a:lnTo>
                  <a:pt x="1073" y="70"/>
                </a:lnTo>
                <a:lnTo>
                  <a:pt x="1074" y="69"/>
                </a:lnTo>
                <a:lnTo>
                  <a:pt x="1075" y="69"/>
                </a:lnTo>
                <a:lnTo>
                  <a:pt x="1077" y="68"/>
                </a:lnTo>
                <a:lnTo>
                  <a:pt x="1079" y="68"/>
                </a:lnTo>
                <a:lnTo>
                  <a:pt x="1080" y="68"/>
                </a:lnTo>
                <a:lnTo>
                  <a:pt x="1081" y="68"/>
                </a:lnTo>
                <a:lnTo>
                  <a:pt x="1083" y="68"/>
                </a:lnTo>
                <a:lnTo>
                  <a:pt x="1084" y="67"/>
                </a:lnTo>
                <a:lnTo>
                  <a:pt x="1085" y="67"/>
                </a:lnTo>
                <a:lnTo>
                  <a:pt x="1087" y="66"/>
                </a:lnTo>
                <a:lnTo>
                  <a:pt x="1089" y="66"/>
                </a:lnTo>
                <a:lnTo>
                  <a:pt x="1090" y="65"/>
                </a:lnTo>
                <a:lnTo>
                  <a:pt x="1091" y="63"/>
                </a:lnTo>
                <a:lnTo>
                  <a:pt x="1093" y="64"/>
                </a:lnTo>
                <a:lnTo>
                  <a:pt x="1094" y="64"/>
                </a:lnTo>
                <a:lnTo>
                  <a:pt x="1096" y="63"/>
                </a:lnTo>
                <a:lnTo>
                  <a:pt x="1097" y="64"/>
                </a:lnTo>
                <a:lnTo>
                  <a:pt x="1098" y="65"/>
                </a:lnTo>
                <a:lnTo>
                  <a:pt x="1100" y="66"/>
                </a:lnTo>
                <a:lnTo>
                  <a:pt x="1101" y="67"/>
                </a:lnTo>
                <a:lnTo>
                  <a:pt x="1103" y="68"/>
                </a:lnTo>
                <a:lnTo>
                  <a:pt x="1104" y="70"/>
                </a:lnTo>
                <a:lnTo>
                  <a:pt x="1106" y="72"/>
                </a:lnTo>
                <a:lnTo>
                  <a:pt x="1107" y="74"/>
                </a:lnTo>
                <a:lnTo>
                  <a:pt x="1108" y="77"/>
                </a:lnTo>
                <a:lnTo>
                  <a:pt x="1110" y="78"/>
                </a:lnTo>
                <a:lnTo>
                  <a:pt x="1112" y="80"/>
                </a:lnTo>
                <a:lnTo>
                  <a:pt x="1113" y="81"/>
                </a:lnTo>
                <a:lnTo>
                  <a:pt x="1114" y="83"/>
                </a:lnTo>
                <a:lnTo>
                  <a:pt x="1116" y="84"/>
                </a:lnTo>
                <a:lnTo>
                  <a:pt x="1117" y="85"/>
                </a:lnTo>
                <a:lnTo>
                  <a:pt x="1118" y="88"/>
                </a:lnTo>
                <a:lnTo>
                  <a:pt x="1120" y="88"/>
                </a:lnTo>
                <a:lnTo>
                  <a:pt x="1121" y="86"/>
                </a:lnTo>
                <a:lnTo>
                  <a:pt x="1122" y="86"/>
                </a:lnTo>
                <a:lnTo>
                  <a:pt x="1124" y="86"/>
                </a:lnTo>
                <a:lnTo>
                  <a:pt x="1126" y="86"/>
                </a:lnTo>
                <a:lnTo>
                  <a:pt x="1127" y="87"/>
                </a:lnTo>
                <a:lnTo>
                  <a:pt x="1128" y="88"/>
                </a:lnTo>
                <a:lnTo>
                  <a:pt x="1130" y="89"/>
                </a:lnTo>
                <a:lnTo>
                  <a:pt x="1131" y="89"/>
                </a:lnTo>
                <a:lnTo>
                  <a:pt x="1133" y="90"/>
                </a:lnTo>
                <a:lnTo>
                  <a:pt x="1134" y="91"/>
                </a:lnTo>
                <a:lnTo>
                  <a:pt x="1136" y="91"/>
                </a:lnTo>
                <a:lnTo>
                  <a:pt x="1137" y="93"/>
                </a:lnTo>
                <a:lnTo>
                  <a:pt x="1138" y="92"/>
                </a:lnTo>
                <a:lnTo>
                  <a:pt x="1140" y="92"/>
                </a:lnTo>
                <a:lnTo>
                  <a:pt x="1141" y="93"/>
                </a:lnTo>
                <a:lnTo>
                  <a:pt x="1143" y="93"/>
                </a:lnTo>
                <a:lnTo>
                  <a:pt x="1144" y="93"/>
                </a:lnTo>
                <a:lnTo>
                  <a:pt x="1145" y="93"/>
                </a:lnTo>
                <a:lnTo>
                  <a:pt x="1147" y="94"/>
                </a:lnTo>
                <a:lnTo>
                  <a:pt x="1149" y="96"/>
                </a:lnTo>
                <a:lnTo>
                  <a:pt x="1150" y="98"/>
                </a:lnTo>
                <a:lnTo>
                  <a:pt x="1151" y="100"/>
                </a:lnTo>
                <a:lnTo>
                  <a:pt x="1153" y="102"/>
                </a:lnTo>
                <a:lnTo>
                  <a:pt x="1154" y="104"/>
                </a:lnTo>
                <a:lnTo>
                  <a:pt x="1155" y="106"/>
                </a:lnTo>
                <a:lnTo>
                  <a:pt x="1157" y="107"/>
                </a:lnTo>
                <a:lnTo>
                  <a:pt x="1159" y="108"/>
                </a:lnTo>
                <a:lnTo>
                  <a:pt x="1160" y="109"/>
                </a:lnTo>
                <a:lnTo>
                  <a:pt x="1161" y="110"/>
                </a:lnTo>
                <a:lnTo>
                  <a:pt x="1163" y="111"/>
                </a:lnTo>
                <a:lnTo>
                  <a:pt x="1164" y="110"/>
                </a:lnTo>
                <a:lnTo>
                  <a:pt x="1165" y="112"/>
                </a:lnTo>
                <a:lnTo>
                  <a:pt x="1167" y="112"/>
                </a:lnTo>
                <a:lnTo>
                  <a:pt x="1169" y="113"/>
                </a:lnTo>
                <a:lnTo>
                  <a:pt x="1170" y="113"/>
                </a:lnTo>
                <a:lnTo>
                  <a:pt x="1171" y="111"/>
                </a:lnTo>
                <a:lnTo>
                  <a:pt x="1173" y="108"/>
                </a:lnTo>
                <a:lnTo>
                  <a:pt x="1174" y="105"/>
                </a:lnTo>
                <a:lnTo>
                  <a:pt x="1175" y="103"/>
                </a:lnTo>
                <a:lnTo>
                  <a:pt x="1177" y="99"/>
                </a:lnTo>
                <a:lnTo>
                  <a:pt x="1178" y="95"/>
                </a:lnTo>
                <a:lnTo>
                  <a:pt x="1180" y="91"/>
                </a:lnTo>
                <a:lnTo>
                  <a:pt x="1181" y="85"/>
                </a:lnTo>
                <a:lnTo>
                  <a:pt x="1183" y="80"/>
                </a:lnTo>
                <a:lnTo>
                  <a:pt x="1184" y="76"/>
                </a:lnTo>
                <a:lnTo>
                  <a:pt x="1185" y="72"/>
                </a:lnTo>
                <a:lnTo>
                  <a:pt x="1187" y="68"/>
                </a:lnTo>
                <a:lnTo>
                  <a:pt x="1188" y="66"/>
                </a:lnTo>
                <a:lnTo>
                  <a:pt x="1190" y="63"/>
                </a:lnTo>
                <a:lnTo>
                  <a:pt x="1191" y="61"/>
                </a:lnTo>
                <a:lnTo>
                  <a:pt x="1193" y="61"/>
                </a:lnTo>
                <a:lnTo>
                  <a:pt x="1194" y="62"/>
                </a:lnTo>
                <a:lnTo>
                  <a:pt x="1196" y="63"/>
                </a:lnTo>
                <a:lnTo>
                  <a:pt x="1197" y="65"/>
                </a:lnTo>
                <a:lnTo>
                  <a:pt x="1198" y="66"/>
                </a:lnTo>
                <a:lnTo>
                  <a:pt x="1200" y="66"/>
                </a:lnTo>
                <a:lnTo>
                  <a:pt x="1201" y="67"/>
                </a:lnTo>
                <a:lnTo>
                  <a:pt x="1202" y="68"/>
                </a:lnTo>
                <a:lnTo>
                  <a:pt x="1204" y="68"/>
                </a:lnTo>
                <a:lnTo>
                  <a:pt x="1206" y="68"/>
                </a:lnTo>
                <a:lnTo>
                  <a:pt x="1207" y="67"/>
                </a:lnTo>
                <a:lnTo>
                  <a:pt x="1208" y="67"/>
                </a:lnTo>
                <a:lnTo>
                  <a:pt x="1210" y="66"/>
                </a:lnTo>
                <a:lnTo>
                  <a:pt x="1211" y="66"/>
                </a:lnTo>
                <a:lnTo>
                  <a:pt x="1212" y="66"/>
                </a:lnTo>
                <a:lnTo>
                  <a:pt x="1214" y="66"/>
                </a:lnTo>
                <a:lnTo>
                  <a:pt x="1216" y="66"/>
                </a:lnTo>
                <a:lnTo>
                  <a:pt x="1217" y="66"/>
                </a:lnTo>
                <a:lnTo>
                  <a:pt x="1218" y="65"/>
                </a:lnTo>
                <a:lnTo>
                  <a:pt x="1220" y="65"/>
                </a:lnTo>
                <a:lnTo>
                  <a:pt x="1221" y="65"/>
                </a:lnTo>
                <a:lnTo>
                  <a:pt x="1222" y="66"/>
                </a:lnTo>
                <a:lnTo>
                  <a:pt x="1224" y="66"/>
                </a:lnTo>
                <a:lnTo>
                  <a:pt x="1225" y="66"/>
                </a:lnTo>
                <a:lnTo>
                  <a:pt x="1227" y="65"/>
                </a:lnTo>
                <a:lnTo>
                  <a:pt x="1228" y="64"/>
                </a:lnTo>
                <a:lnTo>
                  <a:pt x="1230" y="63"/>
                </a:lnTo>
                <a:lnTo>
                  <a:pt x="1231" y="63"/>
                </a:lnTo>
                <a:lnTo>
                  <a:pt x="1233" y="62"/>
                </a:lnTo>
                <a:lnTo>
                  <a:pt x="1234" y="61"/>
                </a:lnTo>
                <a:lnTo>
                  <a:pt x="1235" y="61"/>
                </a:lnTo>
                <a:lnTo>
                  <a:pt x="1237" y="61"/>
                </a:lnTo>
                <a:lnTo>
                  <a:pt x="1238" y="60"/>
                </a:lnTo>
                <a:lnTo>
                  <a:pt x="1240" y="60"/>
                </a:lnTo>
                <a:lnTo>
                  <a:pt x="1241" y="59"/>
                </a:lnTo>
                <a:lnTo>
                  <a:pt x="1243" y="59"/>
                </a:lnTo>
                <a:lnTo>
                  <a:pt x="1244" y="58"/>
                </a:lnTo>
                <a:lnTo>
                  <a:pt x="1245" y="58"/>
                </a:lnTo>
                <a:lnTo>
                  <a:pt x="1247" y="57"/>
                </a:lnTo>
                <a:lnTo>
                  <a:pt x="1248" y="57"/>
                </a:lnTo>
                <a:lnTo>
                  <a:pt x="1250" y="57"/>
                </a:lnTo>
                <a:lnTo>
                  <a:pt x="1251" y="58"/>
                </a:lnTo>
                <a:lnTo>
                  <a:pt x="1253" y="57"/>
                </a:lnTo>
                <a:lnTo>
                  <a:pt x="1254" y="58"/>
                </a:lnTo>
                <a:lnTo>
                  <a:pt x="1255" y="57"/>
                </a:lnTo>
                <a:lnTo>
                  <a:pt x="1257" y="57"/>
                </a:lnTo>
                <a:lnTo>
                  <a:pt x="1258" y="58"/>
                </a:lnTo>
                <a:lnTo>
                  <a:pt x="1259" y="58"/>
                </a:lnTo>
                <a:lnTo>
                  <a:pt x="1261" y="59"/>
                </a:lnTo>
                <a:lnTo>
                  <a:pt x="1263" y="59"/>
                </a:lnTo>
                <a:lnTo>
                  <a:pt x="1264" y="61"/>
                </a:lnTo>
                <a:lnTo>
                  <a:pt x="1265" y="62"/>
                </a:lnTo>
                <a:lnTo>
                  <a:pt x="1267" y="63"/>
                </a:lnTo>
                <a:lnTo>
                  <a:pt x="1268" y="64"/>
                </a:lnTo>
                <a:lnTo>
                  <a:pt x="1270" y="64"/>
                </a:lnTo>
                <a:lnTo>
                  <a:pt x="1271" y="65"/>
                </a:lnTo>
                <a:lnTo>
                  <a:pt x="1273" y="65"/>
                </a:lnTo>
                <a:lnTo>
                  <a:pt x="1274" y="65"/>
                </a:lnTo>
                <a:lnTo>
                  <a:pt x="1275" y="65"/>
                </a:lnTo>
                <a:lnTo>
                  <a:pt x="1277" y="65"/>
                </a:lnTo>
                <a:lnTo>
                  <a:pt x="1278" y="64"/>
                </a:lnTo>
                <a:lnTo>
                  <a:pt x="1280" y="63"/>
                </a:lnTo>
                <a:lnTo>
                  <a:pt x="1281" y="65"/>
                </a:lnTo>
                <a:lnTo>
                  <a:pt x="1282" y="65"/>
                </a:lnTo>
                <a:lnTo>
                  <a:pt x="1284" y="66"/>
                </a:lnTo>
                <a:lnTo>
                  <a:pt x="1286" y="66"/>
                </a:lnTo>
                <a:lnTo>
                  <a:pt x="1287" y="67"/>
                </a:lnTo>
                <a:lnTo>
                  <a:pt x="1288" y="67"/>
                </a:lnTo>
                <a:lnTo>
                  <a:pt x="1290" y="69"/>
                </a:lnTo>
                <a:lnTo>
                  <a:pt x="1291" y="71"/>
                </a:lnTo>
                <a:lnTo>
                  <a:pt x="1292" y="72"/>
                </a:lnTo>
                <a:lnTo>
                  <a:pt x="1294" y="74"/>
                </a:lnTo>
                <a:lnTo>
                  <a:pt x="1296" y="76"/>
                </a:lnTo>
                <a:lnTo>
                  <a:pt x="1297" y="77"/>
                </a:lnTo>
                <a:lnTo>
                  <a:pt x="1298" y="76"/>
                </a:lnTo>
                <a:lnTo>
                  <a:pt x="1300" y="75"/>
                </a:lnTo>
                <a:lnTo>
                  <a:pt x="1301" y="74"/>
                </a:lnTo>
                <a:lnTo>
                  <a:pt x="1302" y="74"/>
                </a:lnTo>
                <a:lnTo>
                  <a:pt x="1304" y="76"/>
                </a:lnTo>
                <a:lnTo>
                  <a:pt x="1305" y="76"/>
                </a:lnTo>
                <a:lnTo>
                  <a:pt x="1307" y="76"/>
                </a:lnTo>
                <a:lnTo>
                  <a:pt x="1308" y="77"/>
                </a:lnTo>
                <a:lnTo>
                  <a:pt x="1310" y="77"/>
                </a:lnTo>
                <a:lnTo>
                  <a:pt x="1311" y="77"/>
                </a:lnTo>
                <a:lnTo>
                  <a:pt x="1312" y="77"/>
                </a:lnTo>
                <a:lnTo>
                  <a:pt x="1314" y="77"/>
                </a:lnTo>
                <a:lnTo>
                  <a:pt x="1315" y="76"/>
                </a:lnTo>
                <a:lnTo>
                  <a:pt x="1317" y="76"/>
                </a:lnTo>
                <a:lnTo>
                  <a:pt x="1318" y="76"/>
                </a:lnTo>
                <a:lnTo>
                  <a:pt x="1320" y="76"/>
                </a:lnTo>
                <a:lnTo>
                  <a:pt x="1321" y="76"/>
                </a:lnTo>
                <a:lnTo>
                  <a:pt x="1323" y="77"/>
                </a:lnTo>
                <a:lnTo>
                  <a:pt x="1324" y="77"/>
                </a:lnTo>
                <a:lnTo>
                  <a:pt x="1325" y="77"/>
                </a:lnTo>
                <a:lnTo>
                  <a:pt x="1327" y="77"/>
                </a:lnTo>
                <a:lnTo>
                  <a:pt x="1328" y="77"/>
                </a:lnTo>
                <a:lnTo>
                  <a:pt x="1330" y="77"/>
                </a:lnTo>
                <a:lnTo>
                  <a:pt x="1331" y="77"/>
                </a:lnTo>
                <a:lnTo>
                  <a:pt x="1333" y="77"/>
                </a:lnTo>
                <a:lnTo>
                  <a:pt x="1334" y="76"/>
                </a:lnTo>
                <a:lnTo>
                  <a:pt x="1335" y="76"/>
                </a:lnTo>
                <a:lnTo>
                  <a:pt x="1337" y="77"/>
                </a:lnTo>
                <a:lnTo>
                  <a:pt x="1338" y="77"/>
                </a:lnTo>
                <a:lnTo>
                  <a:pt x="1339" y="78"/>
                </a:lnTo>
                <a:lnTo>
                  <a:pt x="1341" y="78"/>
                </a:lnTo>
                <a:lnTo>
                  <a:pt x="1343" y="78"/>
                </a:lnTo>
                <a:lnTo>
                  <a:pt x="1344" y="78"/>
                </a:lnTo>
                <a:lnTo>
                  <a:pt x="1345" y="78"/>
                </a:lnTo>
                <a:lnTo>
                  <a:pt x="1347" y="77"/>
                </a:lnTo>
                <a:lnTo>
                  <a:pt x="1348" y="77"/>
                </a:lnTo>
                <a:lnTo>
                  <a:pt x="1349" y="78"/>
                </a:lnTo>
                <a:lnTo>
                  <a:pt x="1351" y="79"/>
                </a:lnTo>
                <a:lnTo>
                  <a:pt x="1353" y="79"/>
                </a:lnTo>
                <a:lnTo>
                  <a:pt x="1354" y="80"/>
                </a:lnTo>
                <a:lnTo>
                  <a:pt x="1355" y="80"/>
                </a:lnTo>
                <a:lnTo>
                  <a:pt x="1357" y="80"/>
                </a:lnTo>
                <a:lnTo>
                  <a:pt x="1358" y="79"/>
                </a:lnTo>
                <a:lnTo>
                  <a:pt x="1360" y="77"/>
                </a:lnTo>
                <a:lnTo>
                  <a:pt x="1361" y="76"/>
                </a:lnTo>
                <a:lnTo>
                  <a:pt x="1362" y="76"/>
                </a:lnTo>
                <a:lnTo>
                  <a:pt x="1364" y="75"/>
                </a:lnTo>
                <a:lnTo>
                  <a:pt x="1365" y="74"/>
                </a:lnTo>
                <a:lnTo>
                  <a:pt x="1367" y="74"/>
                </a:lnTo>
                <a:lnTo>
                  <a:pt x="1368" y="75"/>
                </a:lnTo>
                <a:lnTo>
                  <a:pt x="1370" y="76"/>
                </a:lnTo>
                <a:lnTo>
                  <a:pt x="1371" y="76"/>
                </a:lnTo>
                <a:lnTo>
                  <a:pt x="1372" y="75"/>
                </a:lnTo>
                <a:lnTo>
                  <a:pt x="1374" y="74"/>
                </a:lnTo>
                <a:lnTo>
                  <a:pt x="1376" y="74"/>
                </a:lnTo>
                <a:lnTo>
                  <a:pt x="1377" y="74"/>
                </a:lnTo>
                <a:lnTo>
                  <a:pt x="1378" y="74"/>
                </a:lnTo>
                <a:lnTo>
                  <a:pt x="1380" y="74"/>
                </a:lnTo>
                <a:lnTo>
                  <a:pt x="1381" y="73"/>
                </a:lnTo>
                <a:lnTo>
                  <a:pt x="1382" y="73"/>
                </a:lnTo>
                <a:lnTo>
                  <a:pt x="1384" y="73"/>
                </a:lnTo>
                <a:lnTo>
                  <a:pt x="1385" y="74"/>
                </a:lnTo>
                <a:lnTo>
                  <a:pt x="1386" y="74"/>
                </a:lnTo>
                <a:lnTo>
                  <a:pt x="1388" y="74"/>
                </a:lnTo>
                <a:lnTo>
                  <a:pt x="1390" y="75"/>
                </a:lnTo>
                <a:lnTo>
                  <a:pt x="1391" y="75"/>
                </a:lnTo>
                <a:lnTo>
                  <a:pt x="1392" y="74"/>
                </a:lnTo>
                <a:lnTo>
                  <a:pt x="1394" y="74"/>
                </a:lnTo>
                <a:lnTo>
                  <a:pt x="1395" y="73"/>
                </a:lnTo>
                <a:lnTo>
                  <a:pt x="1396" y="71"/>
                </a:lnTo>
                <a:lnTo>
                  <a:pt x="1398" y="71"/>
                </a:lnTo>
                <a:lnTo>
                  <a:pt x="1400" y="71"/>
                </a:lnTo>
                <a:lnTo>
                  <a:pt x="1401" y="71"/>
                </a:lnTo>
                <a:lnTo>
                  <a:pt x="1402" y="70"/>
                </a:lnTo>
                <a:lnTo>
                  <a:pt x="1404" y="71"/>
                </a:lnTo>
                <a:lnTo>
                  <a:pt x="1405" y="72"/>
                </a:lnTo>
                <a:lnTo>
                  <a:pt x="1407" y="74"/>
                </a:lnTo>
                <a:lnTo>
                  <a:pt x="1408" y="75"/>
                </a:lnTo>
                <a:lnTo>
                  <a:pt x="1409" y="76"/>
                </a:lnTo>
                <a:lnTo>
                  <a:pt x="1411" y="77"/>
                </a:lnTo>
                <a:lnTo>
                  <a:pt x="1413" y="78"/>
                </a:lnTo>
                <a:lnTo>
                  <a:pt x="1414" y="80"/>
                </a:lnTo>
                <a:lnTo>
                  <a:pt x="1415" y="81"/>
                </a:lnTo>
                <a:lnTo>
                  <a:pt x="1417" y="82"/>
                </a:lnTo>
                <a:lnTo>
                  <a:pt x="1418" y="83"/>
                </a:lnTo>
                <a:lnTo>
                  <a:pt x="1419" y="84"/>
                </a:lnTo>
                <a:lnTo>
                  <a:pt x="1421" y="86"/>
                </a:lnTo>
                <a:lnTo>
                  <a:pt x="1423" y="88"/>
                </a:lnTo>
                <a:lnTo>
                  <a:pt x="1424" y="89"/>
                </a:lnTo>
                <a:lnTo>
                  <a:pt x="1425" y="90"/>
                </a:lnTo>
                <a:lnTo>
                  <a:pt x="1427" y="91"/>
                </a:lnTo>
                <a:lnTo>
                  <a:pt x="1428" y="92"/>
                </a:lnTo>
                <a:lnTo>
                  <a:pt x="1429" y="93"/>
                </a:lnTo>
                <a:lnTo>
                  <a:pt x="1431" y="94"/>
                </a:lnTo>
                <a:lnTo>
                  <a:pt x="1432" y="95"/>
                </a:lnTo>
                <a:lnTo>
                  <a:pt x="1434" y="96"/>
                </a:lnTo>
                <a:lnTo>
                  <a:pt x="1435" y="98"/>
                </a:lnTo>
                <a:lnTo>
                  <a:pt x="1437" y="98"/>
                </a:lnTo>
                <a:lnTo>
                  <a:pt x="1438" y="99"/>
                </a:lnTo>
                <a:lnTo>
                  <a:pt x="1439" y="98"/>
                </a:lnTo>
                <a:lnTo>
                  <a:pt x="1441" y="98"/>
                </a:lnTo>
                <a:lnTo>
                  <a:pt x="1442" y="98"/>
                </a:lnTo>
                <a:lnTo>
                  <a:pt x="1444" y="98"/>
                </a:lnTo>
                <a:lnTo>
                  <a:pt x="1445" y="97"/>
                </a:lnTo>
                <a:lnTo>
                  <a:pt x="1447" y="96"/>
                </a:lnTo>
                <a:lnTo>
                  <a:pt x="1448" y="95"/>
                </a:lnTo>
                <a:lnTo>
                  <a:pt x="1449" y="94"/>
                </a:lnTo>
                <a:lnTo>
                  <a:pt x="1451" y="94"/>
                </a:lnTo>
                <a:lnTo>
                  <a:pt x="1452" y="92"/>
                </a:lnTo>
                <a:lnTo>
                  <a:pt x="1454" y="92"/>
                </a:lnTo>
                <a:lnTo>
                  <a:pt x="1455" y="91"/>
                </a:lnTo>
                <a:lnTo>
                  <a:pt x="1457" y="91"/>
                </a:lnTo>
                <a:lnTo>
                  <a:pt x="1458" y="90"/>
                </a:lnTo>
                <a:lnTo>
                  <a:pt x="1460" y="90"/>
                </a:lnTo>
                <a:lnTo>
                  <a:pt x="1461" y="89"/>
                </a:lnTo>
                <a:lnTo>
                  <a:pt x="1462" y="89"/>
                </a:lnTo>
                <a:lnTo>
                  <a:pt x="1464" y="89"/>
                </a:lnTo>
                <a:lnTo>
                  <a:pt x="1465" y="89"/>
                </a:lnTo>
                <a:lnTo>
                  <a:pt x="1466" y="88"/>
                </a:lnTo>
                <a:lnTo>
                  <a:pt x="1468" y="88"/>
                </a:lnTo>
                <a:lnTo>
                  <a:pt x="1470" y="87"/>
                </a:lnTo>
                <a:lnTo>
                  <a:pt x="1471" y="86"/>
                </a:lnTo>
                <a:lnTo>
                  <a:pt x="1472" y="86"/>
                </a:lnTo>
                <a:lnTo>
                  <a:pt x="1474" y="86"/>
                </a:lnTo>
                <a:lnTo>
                  <a:pt x="1475" y="86"/>
                </a:lnTo>
                <a:lnTo>
                  <a:pt x="1476" y="86"/>
                </a:lnTo>
                <a:lnTo>
                  <a:pt x="1478" y="86"/>
                </a:lnTo>
                <a:lnTo>
                  <a:pt x="1480" y="88"/>
                </a:lnTo>
                <a:lnTo>
                  <a:pt x="1481" y="88"/>
                </a:lnTo>
                <a:lnTo>
                  <a:pt x="1482" y="89"/>
                </a:lnTo>
                <a:lnTo>
                  <a:pt x="1484" y="91"/>
                </a:lnTo>
                <a:lnTo>
                  <a:pt x="1485" y="91"/>
                </a:lnTo>
                <a:lnTo>
                  <a:pt x="1486" y="92"/>
                </a:lnTo>
                <a:lnTo>
                  <a:pt x="1488" y="93"/>
                </a:lnTo>
                <a:lnTo>
                  <a:pt x="1489" y="94"/>
                </a:lnTo>
                <a:lnTo>
                  <a:pt x="1491" y="94"/>
                </a:lnTo>
                <a:lnTo>
                  <a:pt x="1492" y="94"/>
                </a:lnTo>
                <a:lnTo>
                  <a:pt x="1494" y="94"/>
                </a:lnTo>
                <a:lnTo>
                  <a:pt x="1495" y="94"/>
                </a:lnTo>
                <a:lnTo>
                  <a:pt x="1497" y="95"/>
                </a:lnTo>
                <a:lnTo>
                  <a:pt x="1498" y="96"/>
                </a:lnTo>
                <a:lnTo>
                  <a:pt x="1499" y="97"/>
                </a:lnTo>
                <a:lnTo>
                  <a:pt x="1501" y="98"/>
                </a:lnTo>
                <a:lnTo>
                  <a:pt x="1502" y="99"/>
                </a:lnTo>
                <a:lnTo>
                  <a:pt x="1504" y="100"/>
                </a:lnTo>
                <a:lnTo>
                  <a:pt x="1505" y="101"/>
                </a:lnTo>
                <a:lnTo>
                  <a:pt x="1507" y="101"/>
                </a:lnTo>
                <a:lnTo>
                  <a:pt x="1508" y="102"/>
                </a:lnTo>
                <a:lnTo>
                  <a:pt x="1509" y="102"/>
                </a:lnTo>
                <a:lnTo>
                  <a:pt x="1511" y="102"/>
                </a:lnTo>
                <a:lnTo>
                  <a:pt x="1512" y="101"/>
                </a:lnTo>
                <a:lnTo>
                  <a:pt x="1514" y="101"/>
                </a:lnTo>
                <a:lnTo>
                  <a:pt x="1515" y="101"/>
                </a:lnTo>
                <a:lnTo>
                  <a:pt x="1517" y="100"/>
                </a:lnTo>
                <a:lnTo>
                  <a:pt x="1518" y="100"/>
                </a:lnTo>
                <a:lnTo>
                  <a:pt x="1519" y="99"/>
                </a:lnTo>
                <a:lnTo>
                  <a:pt x="1521" y="99"/>
                </a:lnTo>
                <a:lnTo>
                  <a:pt x="1522" y="98"/>
                </a:lnTo>
                <a:lnTo>
                  <a:pt x="1523" y="98"/>
                </a:lnTo>
                <a:lnTo>
                  <a:pt x="1525" y="99"/>
                </a:lnTo>
                <a:lnTo>
                  <a:pt x="1527" y="101"/>
                </a:lnTo>
                <a:lnTo>
                  <a:pt x="1528" y="102"/>
                </a:lnTo>
                <a:lnTo>
                  <a:pt x="1529" y="103"/>
                </a:lnTo>
                <a:lnTo>
                  <a:pt x="1531" y="104"/>
                </a:lnTo>
                <a:lnTo>
                  <a:pt x="1532" y="105"/>
                </a:lnTo>
                <a:lnTo>
                  <a:pt x="1534" y="106"/>
                </a:lnTo>
                <a:lnTo>
                  <a:pt x="1535" y="107"/>
                </a:lnTo>
                <a:lnTo>
                  <a:pt x="1537" y="108"/>
                </a:lnTo>
                <a:lnTo>
                  <a:pt x="1538" y="109"/>
                </a:lnTo>
                <a:lnTo>
                  <a:pt x="1539" y="111"/>
                </a:lnTo>
                <a:lnTo>
                  <a:pt x="1541" y="112"/>
                </a:lnTo>
                <a:lnTo>
                  <a:pt x="1542" y="114"/>
                </a:lnTo>
                <a:lnTo>
                  <a:pt x="1544" y="116"/>
                </a:lnTo>
                <a:lnTo>
                  <a:pt x="1545" y="118"/>
                </a:lnTo>
                <a:lnTo>
                  <a:pt x="1546" y="120"/>
                </a:lnTo>
                <a:lnTo>
                  <a:pt x="1548" y="122"/>
                </a:lnTo>
                <a:lnTo>
                  <a:pt x="1550" y="125"/>
                </a:lnTo>
                <a:lnTo>
                  <a:pt x="1551" y="127"/>
                </a:lnTo>
                <a:lnTo>
                  <a:pt x="1552" y="129"/>
                </a:lnTo>
                <a:lnTo>
                  <a:pt x="1554" y="131"/>
                </a:lnTo>
                <a:lnTo>
                  <a:pt x="1555" y="133"/>
                </a:lnTo>
                <a:lnTo>
                  <a:pt x="1556" y="135"/>
                </a:lnTo>
                <a:lnTo>
                  <a:pt x="1558" y="137"/>
                </a:lnTo>
                <a:lnTo>
                  <a:pt x="1560" y="138"/>
                </a:lnTo>
                <a:lnTo>
                  <a:pt x="1561" y="139"/>
                </a:lnTo>
                <a:lnTo>
                  <a:pt x="1562" y="140"/>
                </a:lnTo>
                <a:lnTo>
                  <a:pt x="1564" y="141"/>
                </a:lnTo>
                <a:lnTo>
                  <a:pt x="1565" y="143"/>
                </a:lnTo>
                <a:lnTo>
                  <a:pt x="1566" y="144"/>
                </a:lnTo>
                <a:lnTo>
                  <a:pt x="1568" y="145"/>
                </a:lnTo>
                <a:lnTo>
                  <a:pt x="1569" y="146"/>
                </a:lnTo>
                <a:lnTo>
                  <a:pt x="1570" y="147"/>
                </a:lnTo>
                <a:lnTo>
                  <a:pt x="1572" y="148"/>
                </a:lnTo>
                <a:lnTo>
                  <a:pt x="1574" y="149"/>
                </a:lnTo>
                <a:lnTo>
                  <a:pt x="1575" y="149"/>
                </a:lnTo>
                <a:lnTo>
                  <a:pt x="1576" y="149"/>
                </a:lnTo>
                <a:lnTo>
                  <a:pt x="1578" y="148"/>
                </a:lnTo>
                <a:lnTo>
                  <a:pt x="1579" y="148"/>
                </a:lnTo>
                <a:lnTo>
                  <a:pt x="1581" y="147"/>
                </a:lnTo>
                <a:lnTo>
                  <a:pt x="1582" y="147"/>
                </a:lnTo>
                <a:lnTo>
                  <a:pt x="1584" y="147"/>
                </a:lnTo>
                <a:lnTo>
                  <a:pt x="1585" y="147"/>
                </a:lnTo>
                <a:lnTo>
                  <a:pt x="1587" y="146"/>
                </a:lnTo>
                <a:lnTo>
                  <a:pt x="1588" y="146"/>
                </a:lnTo>
                <a:lnTo>
                  <a:pt x="1589" y="145"/>
                </a:lnTo>
                <a:lnTo>
                  <a:pt x="1591" y="144"/>
                </a:lnTo>
                <a:lnTo>
                  <a:pt x="1592" y="144"/>
                </a:lnTo>
                <a:lnTo>
                  <a:pt x="1593" y="143"/>
                </a:lnTo>
                <a:lnTo>
                  <a:pt x="1595" y="142"/>
                </a:lnTo>
                <a:lnTo>
                  <a:pt x="1597" y="142"/>
                </a:lnTo>
                <a:lnTo>
                  <a:pt x="1598" y="141"/>
                </a:lnTo>
                <a:lnTo>
                  <a:pt x="1599" y="140"/>
                </a:lnTo>
                <a:lnTo>
                  <a:pt x="1601" y="139"/>
                </a:lnTo>
                <a:lnTo>
                  <a:pt x="1602" y="138"/>
                </a:lnTo>
                <a:lnTo>
                  <a:pt x="1603" y="137"/>
                </a:lnTo>
                <a:lnTo>
                  <a:pt x="1605" y="136"/>
                </a:lnTo>
                <a:lnTo>
                  <a:pt x="1607" y="135"/>
                </a:lnTo>
                <a:lnTo>
                  <a:pt x="1608" y="135"/>
                </a:lnTo>
                <a:lnTo>
                  <a:pt x="1609" y="134"/>
                </a:lnTo>
                <a:lnTo>
                  <a:pt x="1611" y="133"/>
                </a:lnTo>
                <a:lnTo>
                  <a:pt x="1612" y="132"/>
                </a:lnTo>
                <a:lnTo>
                  <a:pt x="1613" y="132"/>
                </a:lnTo>
                <a:lnTo>
                  <a:pt x="1615" y="131"/>
                </a:lnTo>
                <a:lnTo>
                  <a:pt x="1616" y="131"/>
                </a:lnTo>
                <a:lnTo>
                  <a:pt x="1618" y="131"/>
                </a:lnTo>
                <a:lnTo>
                  <a:pt x="1619" y="132"/>
                </a:lnTo>
                <a:lnTo>
                  <a:pt x="1621" y="133"/>
                </a:lnTo>
                <a:lnTo>
                  <a:pt x="1622" y="133"/>
                </a:lnTo>
                <a:lnTo>
                  <a:pt x="1623" y="133"/>
                </a:lnTo>
                <a:lnTo>
                  <a:pt x="1625" y="133"/>
                </a:lnTo>
                <a:lnTo>
                  <a:pt x="1626" y="133"/>
                </a:lnTo>
                <a:lnTo>
                  <a:pt x="1628" y="134"/>
                </a:lnTo>
                <a:lnTo>
                  <a:pt x="1629" y="135"/>
                </a:lnTo>
                <a:lnTo>
                  <a:pt x="1631" y="136"/>
                </a:lnTo>
                <a:lnTo>
                  <a:pt x="1632" y="136"/>
                </a:lnTo>
                <a:lnTo>
                  <a:pt x="1634" y="137"/>
                </a:lnTo>
                <a:lnTo>
                  <a:pt x="1635" y="138"/>
                </a:lnTo>
                <a:lnTo>
                  <a:pt x="1636" y="139"/>
                </a:lnTo>
                <a:lnTo>
                  <a:pt x="1638" y="140"/>
                </a:lnTo>
                <a:lnTo>
                  <a:pt x="1640" y="141"/>
                </a:lnTo>
                <a:lnTo>
                  <a:pt x="1641" y="141"/>
                </a:lnTo>
                <a:lnTo>
                  <a:pt x="1642" y="142"/>
                </a:lnTo>
                <a:lnTo>
                  <a:pt x="1644" y="141"/>
                </a:lnTo>
                <a:lnTo>
                  <a:pt x="1645" y="141"/>
                </a:lnTo>
                <a:lnTo>
                  <a:pt x="1646" y="140"/>
                </a:lnTo>
                <a:lnTo>
                  <a:pt x="1648" y="139"/>
                </a:lnTo>
                <a:lnTo>
                  <a:pt x="1649" y="140"/>
                </a:lnTo>
                <a:lnTo>
                  <a:pt x="1650" y="142"/>
                </a:lnTo>
                <a:lnTo>
                  <a:pt x="1652" y="143"/>
                </a:lnTo>
                <a:lnTo>
                  <a:pt x="1654" y="145"/>
                </a:lnTo>
                <a:lnTo>
                  <a:pt x="1655" y="146"/>
                </a:lnTo>
                <a:lnTo>
                  <a:pt x="1656" y="146"/>
                </a:lnTo>
                <a:lnTo>
                  <a:pt x="1658" y="146"/>
                </a:lnTo>
                <a:lnTo>
                  <a:pt x="1659" y="146"/>
                </a:lnTo>
                <a:lnTo>
                  <a:pt x="1660" y="147"/>
                </a:lnTo>
                <a:lnTo>
                  <a:pt x="1662" y="148"/>
                </a:lnTo>
                <a:lnTo>
                  <a:pt x="1664" y="149"/>
                </a:lnTo>
                <a:lnTo>
                  <a:pt x="1665" y="150"/>
                </a:lnTo>
                <a:lnTo>
                  <a:pt x="1666" y="150"/>
                </a:lnTo>
                <a:lnTo>
                  <a:pt x="1668" y="149"/>
                </a:lnTo>
                <a:lnTo>
                  <a:pt x="1669" y="150"/>
                </a:lnTo>
                <a:lnTo>
                  <a:pt x="1671" y="151"/>
                </a:lnTo>
                <a:lnTo>
                  <a:pt x="1672" y="153"/>
                </a:lnTo>
                <a:lnTo>
                  <a:pt x="1673" y="154"/>
                </a:lnTo>
                <a:lnTo>
                  <a:pt x="1675" y="156"/>
                </a:lnTo>
                <a:lnTo>
                  <a:pt x="1676" y="158"/>
                </a:lnTo>
                <a:lnTo>
                  <a:pt x="1678" y="159"/>
                </a:lnTo>
                <a:lnTo>
                  <a:pt x="1679" y="161"/>
                </a:lnTo>
                <a:lnTo>
                  <a:pt x="1681" y="162"/>
                </a:lnTo>
                <a:lnTo>
                  <a:pt x="1682" y="164"/>
                </a:lnTo>
                <a:lnTo>
                  <a:pt x="1683" y="165"/>
                </a:lnTo>
                <a:lnTo>
                  <a:pt x="1685" y="167"/>
                </a:lnTo>
                <a:lnTo>
                  <a:pt x="1687" y="170"/>
                </a:lnTo>
                <a:lnTo>
                  <a:pt x="1688" y="172"/>
                </a:lnTo>
                <a:lnTo>
                  <a:pt x="1689" y="173"/>
                </a:lnTo>
                <a:lnTo>
                  <a:pt x="1691" y="174"/>
                </a:lnTo>
                <a:lnTo>
                  <a:pt x="1692" y="176"/>
                </a:lnTo>
                <a:lnTo>
                  <a:pt x="1693" y="178"/>
                </a:lnTo>
                <a:lnTo>
                  <a:pt x="1695" y="180"/>
                </a:lnTo>
                <a:lnTo>
                  <a:pt x="1696" y="181"/>
                </a:lnTo>
                <a:lnTo>
                  <a:pt x="1698" y="183"/>
                </a:lnTo>
                <a:lnTo>
                  <a:pt x="1699" y="185"/>
                </a:lnTo>
                <a:lnTo>
                  <a:pt x="1701" y="186"/>
                </a:lnTo>
                <a:lnTo>
                  <a:pt x="1702" y="187"/>
                </a:lnTo>
                <a:lnTo>
                  <a:pt x="1703" y="188"/>
                </a:lnTo>
                <a:lnTo>
                  <a:pt x="1705" y="189"/>
                </a:lnTo>
                <a:lnTo>
                  <a:pt x="1706" y="191"/>
                </a:lnTo>
                <a:lnTo>
                  <a:pt x="1708" y="192"/>
                </a:lnTo>
                <a:lnTo>
                  <a:pt x="1709" y="193"/>
                </a:lnTo>
                <a:lnTo>
                  <a:pt x="1711" y="194"/>
                </a:lnTo>
                <a:lnTo>
                  <a:pt x="1712" y="194"/>
                </a:lnTo>
                <a:lnTo>
                  <a:pt x="1713" y="195"/>
                </a:lnTo>
                <a:lnTo>
                  <a:pt x="1715" y="196"/>
                </a:lnTo>
                <a:lnTo>
                  <a:pt x="1716" y="197"/>
                </a:lnTo>
                <a:lnTo>
                  <a:pt x="1718" y="197"/>
                </a:lnTo>
                <a:lnTo>
                  <a:pt x="1719" y="198"/>
                </a:lnTo>
                <a:lnTo>
                  <a:pt x="1721" y="198"/>
                </a:lnTo>
                <a:lnTo>
                  <a:pt x="1722" y="197"/>
                </a:lnTo>
                <a:lnTo>
                  <a:pt x="1724" y="197"/>
                </a:lnTo>
                <a:lnTo>
                  <a:pt x="1725" y="197"/>
                </a:lnTo>
                <a:lnTo>
                  <a:pt x="1726" y="198"/>
                </a:lnTo>
                <a:lnTo>
                  <a:pt x="1728" y="200"/>
                </a:lnTo>
                <a:lnTo>
                  <a:pt x="1729" y="200"/>
                </a:lnTo>
                <a:lnTo>
                  <a:pt x="1730" y="201"/>
                </a:lnTo>
                <a:lnTo>
                  <a:pt x="1732" y="202"/>
                </a:lnTo>
                <a:lnTo>
                  <a:pt x="1734" y="204"/>
                </a:lnTo>
                <a:lnTo>
                  <a:pt x="1735" y="205"/>
                </a:lnTo>
                <a:lnTo>
                  <a:pt x="1736" y="205"/>
                </a:lnTo>
                <a:lnTo>
                  <a:pt x="1738" y="204"/>
                </a:lnTo>
                <a:lnTo>
                  <a:pt x="1739" y="204"/>
                </a:lnTo>
                <a:lnTo>
                  <a:pt x="1740" y="204"/>
                </a:lnTo>
                <a:lnTo>
                  <a:pt x="1742" y="203"/>
                </a:lnTo>
                <a:lnTo>
                  <a:pt x="1744" y="202"/>
                </a:lnTo>
                <a:lnTo>
                  <a:pt x="1745" y="201"/>
                </a:lnTo>
                <a:lnTo>
                  <a:pt x="1746" y="201"/>
                </a:lnTo>
                <a:lnTo>
                  <a:pt x="1748" y="202"/>
                </a:lnTo>
                <a:lnTo>
                  <a:pt x="1749" y="203"/>
                </a:lnTo>
                <a:lnTo>
                  <a:pt x="1750" y="204"/>
                </a:lnTo>
                <a:lnTo>
                  <a:pt x="1752" y="205"/>
                </a:lnTo>
                <a:lnTo>
                  <a:pt x="1753" y="205"/>
                </a:lnTo>
                <a:lnTo>
                  <a:pt x="1755" y="206"/>
                </a:lnTo>
                <a:lnTo>
                  <a:pt x="1756" y="206"/>
                </a:lnTo>
                <a:lnTo>
                  <a:pt x="1758" y="207"/>
                </a:lnTo>
                <a:lnTo>
                  <a:pt x="1759" y="208"/>
                </a:lnTo>
                <a:lnTo>
                  <a:pt x="1761" y="209"/>
                </a:lnTo>
                <a:lnTo>
                  <a:pt x="1762" y="210"/>
                </a:lnTo>
                <a:lnTo>
                  <a:pt x="1763" y="211"/>
                </a:lnTo>
                <a:lnTo>
                  <a:pt x="1765" y="212"/>
                </a:lnTo>
                <a:lnTo>
                  <a:pt x="1766" y="213"/>
                </a:lnTo>
                <a:lnTo>
                  <a:pt x="1768" y="213"/>
                </a:lnTo>
                <a:lnTo>
                  <a:pt x="1769" y="216"/>
                </a:lnTo>
                <a:lnTo>
                  <a:pt x="1771" y="217"/>
                </a:lnTo>
                <a:lnTo>
                  <a:pt x="1772" y="218"/>
                </a:lnTo>
                <a:lnTo>
                  <a:pt x="1773" y="218"/>
                </a:lnTo>
                <a:lnTo>
                  <a:pt x="1775" y="218"/>
                </a:lnTo>
                <a:lnTo>
                  <a:pt x="1776" y="218"/>
                </a:lnTo>
                <a:lnTo>
                  <a:pt x="1778" y="219"/>
                </a:lnTo>
                <a:lnTo>
                  <a:pt x="1779" y="220"/>
                </a:lnTo>
                <a:lnTo>
                  <a:pt x="1781" y="221"/>
                </a:lnTo>
                <a:lnTo>
                  <a:pt x="1782" y="221"/>
                </a:lnTo>
                <a:lnTo>
                  <a:pt x="1783" y="221"/>
                </a:lnTo>
                <a:lnTo>
                  <a:pt x="1785" y="222"/>
                </a:lnTo>
                <a:lnTo>
                  <a:pt x="1786" y="223"/>
                </a:lnTo>
                <a:lnTo>
                  <a:pt x="1787" y="224"/>
                </a:lnTo>
                <a:lnTo>
                  <a:pt x="1789" y="224"/>
                </a:lnTo>
                <a:lnTo>
                  <a:pt x="1791" y="225"/>
                </a:lnTo>
                <a:lnTo>
                  <a:pt x="1792" y="226"/>
                </a:lnTo>
                <a:lnTo>
                  <a:pt x="1793" y="226"/>
                </a:lnTo>
                <a:lnTo>
                  <a:pt x="1795" y="227"/>
                </a:lnTo>
                <a:lnTo>
                  <a:pt x="1796" y="227"/>
                </a:lnTo>
                <a:lnTo>
                  <a:pt x="1797" y="227"/>
                </a:lnTo>
                <a:lnTo>
                  <a:pt x="1799" y="227"/>
                </a:lnTo>
                <a:lnTo>
                  <a:pt x="1801" y="227"/>
                </a:lnTo>
                <a:lnTo>
                  <a:pt x="1802" y="227"/>
                </a:lnTo>
                <a:lnTo>
                  <a:pt x="1803" y="227"/>
                </a:lnTo>
                <a:lnTo>
                  <a:pt x="1805" y="227"/>
                </a:lnTo>
                <a:lnTo>
                  <a:pt x="1806" y="228"/>
                </a:lnTo>
                <a:lnTo>
                  <a:pt x="1808" y="227"/>
                </a:lnTo>
                <a:lnTo>
                  <a:pt x="1809" y="226"/>
                </a:lnTo>
                <a:lnTo>
                  <a:pt x="1810" y="225"/>
                </a:lnTo>
                <a:lnTo>
                  <a:pt x="1812" y="225"/>
                </a:lnTo>
                <a:lnTo>
                  <a:pt x="1814" y="224"/>
                </a:lnTo>
                <a:lnTo>
                  <a:pt x="1815" y="223"/>
                </a:lnTo>
                <a:lnTo>
                  <a:pt x="1816" y="223"/>
                </a:lnTo>
                <a:lnTo>
                  <a:pt x="1818" y="222"/>
                </a:lnTo>
                <a:lnTo>
                  <a:pt x="1819" y="222"/>
                </a:lnTo>
                <a:lnTo>
                  <a:pt x="1820" y="221"/>
                </a:lnTo>
                <a:lnTo>
                  <a:pt x="1822" y="220"/>
                </a:lnTo>
                <a:lnTo>
                  <a:pt x="1824" y="219"/>
                </a:lnTo>
                <a:lnTo>
                  <a:pt x="1825" y="218"/>
                </a:lnTo>
                <a:lnTo>
                  <a:pt x="1826" y="217"/>
                </a:lnTo>
                <a:lnTo>
                  <a:pt x="1828" y="217"/>
                </a:lnTo>
                <a:lnTo>
                  <a:pt x="1829" y="216"/>
                </a:lnTo>
                <a:lnTo>
                  <a:pt x="1830" y="215"/>
                </a:lnTo>
                <a:lnTo>
                  <a:pt x="1832" y="213"/>
                </a:lnTo>
                <a:lnTo>
                  <a:pt x="1833" y="212"/>
                </a:lnTo>
                <a:lnTo>
                  <a:pt x="1834" y="211"/>
                </a:lnTo>
                <a:lnTo>
                  <a:pt x="1836" y="210"/>
                </a:lnTo>
                <a:lnTo>
                  <a:pt x="1838" y="209"/>
                </a:lnTo>
                <a:lnTo>
                  <a:pt x="1839" y="208"/>
                </a:lnTo>
                <a:lnTo>
                  <a:pt x="1840" y="206"/>
                </a:lnTo>
                <a:lnTo>
                  <a:pt x="1842" y="205"/>
                </a:lnTo>
                <a:lnTo>
                  <a:pt x="1843" y="203"/>
                </a:lnTo>
                <a:lnTo>
                  <a:pt x="1845" y="202"/>
                </a:lnTo>
                <a:lnTo>
                  <a:pt x="1846" y="201"/>
                </a:lnTo>
                <a:lnTo>
                  <a:pt x="1848" y="200"/>
                </a:lnTo>
                <a:lnTo>
                  <a:pt x="1849" y="199"/>
                </a:lnTo>
                <a:lnTo>
                  <a:pt x="1850" y="198"/>
                </a:lnTo>
                <a:lnTo>
                  <a:pt x="1852" y="197"/>
                </a:lnTo>
                <a:lnTo>
                  <a:pt x="1853" y="196"/>
                </a:lnTo>
                <a:lnTo>
                  <a:pt x="1855" y="195"/>
                </a:lnTo>
                <a:lnTo>
                  <a:pt x="1856" y="194"/>
                </a:lnTo>
                <a:lnTo>
                  <a:pt x="1857" y="193"/>
                </a:lnTo>
                <a:lnTo>
                  <a:pt x="1859" y="193"/>
                </a:lnTo>
                <a:lnTo>
                  <a:pt x="1861" y="192"/>
                </a:lnTo>
                <a:lnTo>
                  <a:pt x="1862" y="192"/>
                </a:lnTo>
                <a:lnTo>
                  <a:pt x="1863" y="192"/>
                </a:lnTo>
                <a:lnTo>
                  <a:pt x="1865" y="191"/>
                </a:lnTo>
                <a:lnTo>
                  <a:pt x="1866" y="191"/>
                </a:lnTo>
                <a:lnTo>
                  <a:pt x="1867" y="191"/>
                </a:lnTo>
                <a:lnTo>
                  <a:pt x="1869" y="190"/>
                </a:lnTo>
                <a:lnTo>
                  <a:pt x="1871" y="192"/>
                </a:lnTo>
                <a:lnTo>
                  <a:pt x="1872" y="193"/>
                </a:lnTo>
                <a:lnTo>
                  <a:pt x="1873" y="194"/>
                </a:lnTo>
                <a:lnTo>
                  <a:pt x="1875" y="194"/>
                </a:lnTo>
                <a:lnTo>
                  <a:pt x="1876" y="195"/>
                </a:lnTo>
                <a:lnTo>
                  <a:pt x="1877" y="196"/>
                </a:lnTo>
                <a:lnTo>
                  <a:pt x="1879" y="196"/>
                </a:lnTo>
                <a:lnTo>
                  <a:pt x="1880" y="197"/>
                </a:lnTo>
                <a:lnTo>
                  <a:pt x="1882" y="198"/>
                </a:lnTo>
                <a:lnTo>
                  <a:pt x="1883" y="199"/>
                </a:lnTo>
                <a:lnTo>
                  <a:pt x="1885" y="200"/>
                </a:lnTo>
                <a:lnTo>
                  <a:pt x="1886" y="202"/>
                </a:lnTo>
                <a:lnTo>
                  <a:pt x="1887" y="204"/>
                </a:lnTo>
                <a:lnTo>
                  <a:pt x="1889" y="205"/>
                </a:lnTo>
                <a:lnTo>
                  <a:pt x="1890" y="207"/>
                </a:lnTo>
                <a:lnTo>
                  <a:pt x="1892" y="209"/>
                </a:lnTo>
                <a:lnTo>
                  <a:pt x="1893" y="210"/>
                </a:lnTo>
                <a:lnTo>
                  <a:pt x="1895" y="212"/>
                </a:lnTo>
                <a:lnTo>
                  <a:pt x="1896" y="215"/>
                </a:lnTo>
                <a:lnTo>
                  <a:pt x="1898" y="216"/>
                </a:lnTo>
                <a:lnTo>
                  <a:pt x="1899" y="217"/>
                </a:lnTo>
                <a:lnTo>
                  <a:pt x="1900" y="219"/>
                </a:lnTo>
                <a:lnTo>
                  <a:pt x="1902" y="220"/>
                </a:lnTo>
                <a:lnTo>
                  <a:pt x="1903" y="221"/>
                </a:lnTo>
                <a:lnTo>
                  <a:pt x="1905" y="222"/>
                </a:lnTo>
                <a:lnTo>
                  <a:pt x="1906" y="224"/>
                </a:lnTo>
                <a:lnTo>
                  <a:pt x="1908" y="225"/>
                </a:lnTo>
                <a:lnTo>
                  <a:pt x="1909" y="225"/>
                </a:lnTo>
                <a:lnTo>
                  <a:pt x="1910" y="226"/>
                </a:lnTo>
                <a:lnTo>
                  <a:pt x="1912" y="227"/>
                </a:lnTo>
                <a:lnTo>
                  <a:pt x="1913" y="228"/>
                </a:lnTo>
                <a:lnTo>
                  <a:pt x="1914" y="228"/>
                </a:lnTo>
                <a:lnTo>
                  <a:pt x="1916" y="229"/>
                </a:lnTo>
                <a:lnTo>
                  <a:pt x="1918" y="230"/>
                </a:lnTo>
                <a:lnTo>
                  <a:pt x="1919" y="230"/>
                </a:lnTo>
                <a:lnTo>
                  <a:pt x="1920" y="230"/>
                </a:lnTo>
                <a:lnTo>
                  <a:pt x="1922" y="230"/>
                </a:lnTo>
                <a:lnTo>
                  <a:pt x="1923" y="229"/>
                </a:lnTo>
                <a:lnTo>
                  <a:pt x="1924" y="230"/>
                </a:lnTo>
                <a:lnTo>
                  <a:pt x="1926" y="231"/>
                </a:lnTo>
                <a:lnTo>
                  <a:pt x="1928" y="231"/>
                </a:lnTo>
                <a:lnTo>
                  <a:pt x="1929" y="232"/>
                </a:lnTo>
                <a:lnTo>
                  <a:pt x="1930" y="232"/>
                </a:lnTo>
                <a:lnTo>
                  <a:pt x="1932" y="233"/>
                </a:lnTo>
                <a:lnTo>
                  <a:pt x="1933" y="234"/>
                </a:lnTo>
                <a:lnTo>
                  <a:pt x="1935" y="234"/>
                </a:lnTo>
                <a:lnTo>
                  <a:pt x="1936" y="235"/>
                </a:lnTo>
                <a:lnTo>
                  <a:pt x="1937" y="234"/>
                </a:lnTo>
                <a:lnTo>
                  <a:pt x="1939" y="234"/>
                </a:lnTo>
                <a:lnTo>
                  <a:pt x="1940" y="234"/>
                </a:lnTo>
                <a:lnTo>
                  <a:pt x="1942" y="234"/>
                </a:lnTo>
                <a:lnTo>
                  <a:pt x="1943" y="234"/>
                </a:lnTo>
                <a:lnTo>
                  <a:pt x="1945" y="234"/>
                </a:lnTo>
                <a:lnTo>
                  <a:pt x="1946" y="235"/>
                </a:lnTo>
                <a:lnTo>
                  <a:pt x="1947" y="235"/>
                </a:lnTo>
                <a:lnTo>
                  <a:pt x="1949" y="235"/>
                </a:lnTo>
                <a:lnTo>
                  <a:pt x="1951" y="235"/>
                </a:lnTo>
                <a:lnTo>
                  <a:pt x="1952" y="234"/>
                </a:lnTo>
                <a:lnTo>
                  <a:pt x="1953" y="234"/>
                </a:lnTo>
                <a:lnTo>
                  <a:pt x="1955" y="234"/>
                </a:lnTo>
                <a:lnTo>
                  <a:pt x="1956" y="234"/>
                </a:lnTo>
                <a:lnTo>
                  <a:pt x="1957" y="234"/>
                </a:lnTo>
                <a:lnTo>
                  <a:pt x="1959" y="234"/>
                </a:lnTo>
                <a:lnTo>
                  <a:pt x="1960" y="233"/>
                </a:lnTo>
                <a:lnTo>
                  <a:pt x="1962" y="233"/>
                </a:lnTo>
                <a:lnTo>
                  <a:pt x="1963" y="233"/>
                </a:lnTo>
                <a:lnTo>
                  <a:pt x="1965" y="232"/>
                </a:lnTo>
                <a:lnTo>
                  <a:pt x="1966" y="231"/>
                </a:lnTo>
                <a:lnTo>
                  <a:pt x="1967" y="230"/>
                </a:lnTo>
                <a:lnTo>
                  <a:pt x="1969" y="230"/>
                </a:lnTo>
                <a:lnTo>
                  <a:pt x="1970" y="229"/>
                </a:lnTo>
                <a:lnTo>
                  <a:pt x="1972" y="229"/>
                </a:lnTo>
                <a:lnTo>
                  <a:pt x="1973" y="230"/>
                </a:lnTo>
                <a:lnTo>
                  <a:pt x="1975" y="231"/>
                </a:lnTo>
                <a:lnTo>
                  <a:pt x="1976" y="231"/>
                </a:lnTo>
                <a:lnTo>
                  <a:pt x="1977" y="230"/>
                </a:lnTo>
                <a:lnTo>
                  <a:pt x="1979" y="230"/>
                </a:lnTo>
                <a:lnTo>
                  <a:pt x="1980" y="229"/>
                </a:lnTo>
                <a:lnTo>
                  <a:pt x="1982" y="229"/>
                </a:lnTo>
                <a:lnTo>
                  <a:pt x="1983" y="230"/>
                </a:lnTo>
                <a:lnTo>
                  <a:pt x="1985" y="230"/>
                </a:lnTo>
                <a:lnTo>
                  <a:pt x="1986" y="230"/>
                </a:lnTo>
                <a:lnTo>
                  <a:pt x="1988" y="230"/>
                </a:lnTo>
                <a:lnTo>
                  <a:pt x="1989" y="231"/>
                </a:lnTo>
                <a:lnTo>
                  <a:pt x="1990" y="231"/>
                </a:lnTo>
                <a:lnTo>
                  <a:pt x="1992" y="232"/>
                </a:lnTo>
                <a:lnTo>
                  <a:pt x="1993" y="233"/>
                </a:lnTo>
                <a:lnTo>
                  <a:pt x="1994" y="233"/>
                </a:lnTo>
                <a:lnTo>
                  <a:pt x="1996" y="234"/>
                </a:lnTo>
                <a:lnTo>
                  <a:pt x="1998" y="234"/>
                </a:lnTo>
                <a:lnTo>
                  <a:pt x="1999" y="234"/>
                </a:lnTo>
                <a:lnTo>
                  <a:pt x="2000" y="234"/>
                </a:lnTo>
                <a:lnTo>
                  <a:pt x="2002" y="234"/>
                </a:lnTo>
                <a:lnTo>
                  <a:pt x="2003" y="234"/>
                </a:lnTo>
                <a:lnTo>
                  <a:pt x="2004" y="234"/>
                </a:lnTo>
                <a:lnTo>
                  <a:pt x="2006" y="233"/>
                </a:lnTo>
                <a:lnTo>
                  <a:pt x="2008" y="233"/>
                </a:lnTo>
                <a:lnTo>
                  <a:pt x="2009" y="233"/>
                </a:lnTo>
                <a:lnTo>
                  <a:pt x="2010" y="233"/>
                </a:lnTo>
                <a:lnTo>
                  <a:pt x="2012" y="233"/>
                </a:lnTo>
                <a:lnTo>
                  <a:pt x="2013" y="233"/>
                </a:lnTo>
                <a:lnTo>
                  <a:pt x="2014" y="232"/>
                </a:lnTo>
                <a:lnTo>
                  <a:pt x="2016" y="233"/>
                </a:lnTo>
                <a:lnTo>
                  <a:pt x="2017" y="234"/>
                </a:lnTo>
                <a:lnTo>
                  <a:pt x="2019" y="234"/>
                </a:lnTo>
                <a:lnTo>
                  <a:pt x="2020" y="235"/>
                </a:lnTo>
                <a:lnTo>
                  <a:pt x="2022" y="235"/>
                </a:lnTo>
                <a:lnTo>
                  <a:pt x="2023" y="236"/>
                </a:lnTo>
                <a:lnTo>
                  <a:pt x="2025" y="237"/>
                </a:lnTo>
                <a:lnTo>
                  <a:pt x="2026" y="238"/>
                </a:lnTo>
                <a:lnTo>
                  <a:pt x="2027" y="239"/>
                </a:lnTo>
                <a:lnTo>
                  <a:pt x="2029" y="240"/>
                </a:lnTo>
                <a:lnTo>
                  <a:pt x="2030" y="240"/>
                </a:lnTo>
                <a:lnTo>
                  <a:pt x="2032" y="241"/>
                </a:lnTo>
                <a:lnTo>
                  <a:pt x="2033" y="243"/>
                </a:lnTo>
                <a:lnTo>
                  <a:pt x="2035" y="244"/>
                </a:lnTo>
                <a:lnTo>
                  <a:pt x="2036" y="245"/>
                </a:lnTo>
                <a:lnTo>
                  <a:pt x="2037" y="246"/>
                </a:lnTo>
                <a:lnTo>
                  <a:pt x="2039" y="248"/>
                </a:lnTo>
                <a:lnTo>
                  <a:pt x="2040" y="249"/>
                </a:lnTo>
                <a:lnTo>
                  <a:pt x="2041" y="250"/>
                </a:lnTo>
                <a:lnTo>
                  <a:pt x="2043" y="251"/>
                </a:lnTo>
                <a:lnTo>
                  <a:pt x="2045" y="250"/>
                </a:lnTo>
                <a:lnTo>
                  <a:pt x="2046" y="251"/>
                </a:lnTo>
                <a:lnTo>
                  <a:pt x="2047" y="251"/>
                </a:lnTo>
                <a:lnTo>
                  <a:pt x="2049" y="252"/>
                </a:lnTo>
                <a:lnTo>
                  <a:pt x="2050" y="252"/>
                </a:lnTo>
                <a:lnTo>
                  <a:pt x="2051" y="253"/>
                </a:lnTo>
                <a:lnTo>
                  <a:pt x="2053" y="254"/>
                </a:lnTo>
                <a:lnTo>
                  <a:pt x="2055" y="255"/>
                </a:lnTo>
                <a:lnTo>
                  <a:pt x="2056" y="256"/>
                </a:lnTo>
                <a:lnTo>
                  <a:pt x="2057" y="258"/>
                </a:lnTo>
                <a:lnTo>
                  <a:pt x="2059" y="259"/>
                </a:lnTo>
                <a:lnTo>
                  <a:pt x="2060" y="261"/>
                </a:lnTo>
                <a:lnTo>
                  <a:pt x="2061" y="262"/>
                </a:lnTo>
                <a:lnTo>
                  <a:pt x="2063" y="263"/>
                </a:lnTo>
                <a:lnTo>
                  <a:pt x="2064" y="264"/>
                </a:lnTo>
                <a:lnTo>
                  <a:pt x="2066" y="265"/>
                </a:lnTo>
                <a:lnTo>
                  <a:pt x="2067" y="266"/>
                </a:lnTo>
                <a:lnTo>
                  <a:pt x="2069" y="267"/>
                </a:lnTo>
                <a:lnTo>
                  <a:pt x="2070" y="268"/>
                </a:lnTo>
                <a:lnTo>
                  <a:pt x="2072" y="269"/>
                </a:lnTo>
                <a:lnTo>
                  <a:pt x="2073" y="270"/>
                </a:lnTo>
                <a:lnTo>
                  <a:pt x="2074" y="271"/>
                </a:lnTo>
                <a:lnTo>
                  <a:pt x="2076" y="273"/>
                </a:lnTo>
                <a:lnTo>
                  <a:pt x="2077" y="273"/>
                </a:lnTo>
                <a:lnTo>
                  <a:pt x="2079" y="274"/>
                </a:lnTo>
                <a:lnTo>
                  <a:pt x="2080" y="275"/>
                </a:lnTo>
                <a:lnTo>
                  <a:pt x="2082" y="276"/>
                </a:lnTo>
                <a:lnTo>
                  <a:pt x="2083" y="276"/>
                </a:lnTo>
                <a:lnTo>
                  <a:pt x="2084" y="277"/>
                </a:lnTo>
                <a:lnTo>
                  <a:pt x="2086" y="278"/>
                </a:lnTo>
                <a:lnTo>
                  <a:pt x="2087" y="278"/>
                </a:lnTo>
                <a:lnTo>
                  <a:pt x="2089" y="279"/>
                </a:lnTo>
                <a:lnTo>
                  <a:pt x="2090" y="280"/>
                </a:lnTo>
                <a:lnTo>
                  <a:pt x="2092" y="280"/>
                </a:lnTo>
                <a:lnTo>
                  <a:pt x="2093" y="281"/>
                </a:lnTo>
                <a:lnTo>
                  <a:pt x="2094" y="281"/>
                </a:lnTo>
                <a:lnTo>
                  <a:pt x="2096" y="282"/>
                </a:lnTo>
                <a:lnTo>
                  <a:pt x="2097" y="282"/>
                </a:lnTo>
                <a:lnTo>
                  <a:pt x="2098" y="283"/>
                </a:lnTo>
                <a:lnTo>
                  <a:pt x="2100" y="283"/>
                </a:lnTo>
                <a:lnTo>
                  <a:pt x="2102" y="283"/>
                </a:lnTo>
                <a:lnTo>
                  <a:pt x="2103" y="284"/>
                </a:lnTo>
                <a:lnTo>
                  <a:pt x="2104" y="285"/>
                </a:lnTo>
                <a:lnTo>
                  <a:pt x="2106" y="285"/>
                </a:lnTo>
                <a:lnTo>
                  <a:pt x="2107" y="285"/>
                </a:lnTo>
                <a:lnTo>
                  <a:pt x="2109" y="285"/>
                </a:lnTo>
                <a:lnTo>
                  <a:pt x="2110" y="285"/>
                </a:lnTo>
                <a:lnTo>
                  <a:pt x="2112" y="285"/>
                </a:lnTo>
                <a:lnTo>
                  <a:pt x="2113" y="285"/>
                </a:lnTo>
                <a:lnTo>
                  <a:pt x="2114" y="285"/>
                </a:lnTo>
                <a:lnTo>
                  <a:pt x="2116" y="285"/>
                </a:lnTo>
                <a:lnTo>
                  <a:pt x="2117" y="285"/>
                </a:lnTo>
                <a:lnTo>
                  <a:pt x="2119" y="285"/>
                </a:lnTo>
                <a:lnTo>
                  <a:pt x="2120" y="285"/>
                </a:lnTo>
                <a:lnTo>
                  <a:pt x="2121" y="285"/>
                </a:lnTo>
                <a:lnTo>
                  <a:pt x="2123" y="285"/>
                </a:lnTo>
                <a:lnTo>
                  <a:pt x="2125" y="285"/>
                </a:lnTo>
                <a:lnTo>
                  <a:pt x="2126" y="285"/>
                </a:lnTo>
                <a:lnTo>
                  <a:pt x="2127" y="286"/>
                </a:lnTo>
                <a:lnTo>
                  <a:pt x="2129" y="286"/>
                </a:lnTo>
                <a:lnTo>
                  <a:pt x="2130" y="287"/>
                </a:lnTo>
                <a:lnTo>
                  <a:pt x="2131" y="288"/>
                </a:lnTo>
                <a:lnTo>
                  <a:pt x="2133" y="288"/>
                </a:lnTo>
                <a:lnTo>
                  <a:pt x="2135" y="289"/>
                </a:lnTo>
                <a:lnTo>
                  <a:pt x="2136" y="289"/>
                </a:lnTo>
                <a:lnTo>
                  <a:pt x="2137" y="290"/>
                </a:lnTo>
                <a:lnTo>
                  <a:pt x="2139" y="290"/>
                </a:lnTo>
                <a:lnTo>
                  <a:pt x="2140" y="290"/>
                </a:lnTo>
                <a:lnTo>
                  <a:pt x="2141" y="291"/>
                </a:lnTo>
                <a:lnTo>
                  <a:pt x="2143" y="290"/>
                </a:lnTo>
                <a:lnTo>
                  <a:pt x="2144" y="291"/>
                </a:lnTo>
                <a:lnTo>
                  <a:pt x="2146" y="291"/>
                </a:lnTo>
                <a:lnTo>
                  <a:pt x="2147" y="292"/>
                </a:lnTo>
                <a:lnTo>
                  <a:pt x="2149" y="293"/>
                </a:lnTo>
                <a:lnTo>
                  <a:pt x="2150" y="293"/>
                </a:lnTo>
                <a:lnTo>
                  <a:pt x="2151" y="294"/>
                </a:lnTo>
                <a:lnTo>
                  <a:pt x="2153" y="295"/>
                </a:lnTo>
                <a:lnTo>
                  <a:pt x="2154" y="296"/>
                </a:lnTo>
                <a:lnTo>
                  <a:pt x="2156" y="297"/>
                </a:lnTo>
                <a:lnTo>
                  <a:pt x="2157" y="298"/>
                </a:lnTo>
                <a:lnTo>
                  <a:pt x="2159" y="300"/>
                </a:lnTo>
                <a:lnTo>
                  <a:pt x="2160" y="302"/>
                </a:lnTo>
                <a:lnTo>
                  <a:pt x="2162" y="302"/>
                </a:lnTo>
                <a:lnTo>
                  <a:pt x="2163" y="303"/>
                </a:lnTo>
                <a:lnTo>
                  <a:pt x="2164" y="304"/>
                </a:lnTo>
                <a:lnTo>
                  <a:pt x="2166" y="305"/>
                </a:lnTo>
                <a:lnTo>
                  <a:pt x="2167" y="306"/>
                </a:lnTo>
                <a:lnTo>
                  <a:pt x="2169" y="306"/>
                </a:lnTo>
                <a:lnTo>
                  <a:pt x="2170" y="307"/>
                </a:lnTo>
                <a:lnTo>
                  <a:pt x="2172" y="308"/>
                </a:lnTo>
                <a:lnTo>
                  <a:pt x="2173" y="309"/>
                </a:lnTo>
                <a:lnTo>
                  <a:pt x="2174" y="309"/>
                </a:lnTo>
                <a:lnTo>
                  <a:pt x="2176" y="310"/>
                </a:lnTo>
                <a:lnTo>
                  <a:pt x="2177" y="310"/>
                </a:lnTo>
                <a:lnTo>
                  <a:pt x="2178" y="311"/>
                </a:lnTo>
                <a:lnTo>
                  <a:pt x="2180" y="313"/>
                </a:lnTo>
                <a:lnTo>
                  <a:pt x="2182" y="314"/>
                </a:lnTo>
                <a:lnTo>
                  <a:pt x="2183" y="315"/>
                </a:lnTo>
                <a:lnTo>
                  <a:pt x="2184" y="316"/>
                </a:lnTo>
                <a:lnTo>
                  <a:pt x="2186" y="317"/>
                </a:lnTo>
                <a:lnTo>
                  <a:pt x="2187" y="317"/>
                </a:lnTo>
                <a:lnTo>
                  <a:pt x="2188" y="317"/>
                </a:lnTo>
                <a:lnTo>
                  <a:pt x="2190" y="316"/>
                </a:lnTo>
                <a:lnTo>
                  <a:pt x="2192" y="316"/>
                </a:lnTo>
                <a:lnTo>
                  <a:pt x="2193" y="318"/>
                </a:lnTo>
                <a:lnTo>
                  <a:pt x="2194" y="319"/>
                </a:lnTo>
                <a:lnTo>
                  <a:pt x="2196" y="319"/>
                </a:lnTo>
                <a:lnTo>
                  <a:pt x="2197" y="320"/>
                </a:lnTo>
                <a:lnTo>
                  <a:pt x="2199" y="320"/>
                </a:lnTo>
                <a:lnTo>
                  <a:pt x="2200" y="321"/>
                </a:lnTo>
                <a:lnTo>
                  <a:pt x="2201" y="321"/>
                </a:lnTo>
                <a:lnTo>
                  <a:pt x="2203" y="320"/>
                </a:lnTo>
                <a:lnTo>
                  <a:pt x="2204" y="319"/>
                </a:lnTo>
                <a:lnTo>
                  <a:pt x="2206" y="319"/>
                </a:lnTo>
                <a:lnTo>
                  <a:pt x="2207" y="319"/>
                </a:lnTo>
                <a:lnTo>
                  <a:pt x="2209" y="318"/>
                </a:lnTo>
                <a:lnTo>
                  <a:pt x="2210" y="317"/>
                </a:lnTo>
                <a:lnTo>
                  <a:pt x="2211" y="317"/>
                </a:lnTo>
                <a:lnTo>
                  <a:pt x="2213" y="317"/>
                </a:lnTo>
                <a:lnTo>
                  <a:pt x="2215" y="317"/>
                </a:lnTo>
                <a:lnTo>
                  <a:pt x="2216" y="316"/>
                </a:lnTo>
                <a:lnTo>
                  <a:pt x="2217" y="316"/>
                </a:lnTo>
                <a:lnTo>
                  <a:pt x="2219" y="316"/>
                </a:lnTo>
                <a:lnTo>
                  <a:pt x="2220" y="315"/>
                </a:lnTo>
                <a:lnTo>
                  <a:pt x="2221" y="315"/>
                </a:lnTo>
                <a:lnTo>
                  <a:pt x="2223" y="315"/>
                </a:lnTo>
                <a:lnTo>
                  <a:pt x="2224" y="315"/>
                </a:lnTo>
                <a:lnTo>
                  <a:pt x="2226" y="315"/>
                </a:lnTo>
                <a:lnTo>
                  <a:pt x="2227" y="315"/>
                </a:lnTo>
                <a:lnTo>
                  <a:pt x="2229" y="316"/>
                </a:lnTo>
                <a:lnTo>
                  <a:pt x="2230" y="317"/>
                </a:lnTo>
                <a:lnTo>
                  <a:pt x="2231" y="320"/>
                </a:lnTo>
                <a:lnTo>
                  <a:pt x="2233" y="321"/>
                </a:lnTo>
                <a:lnTo>
                  <a:pt x="2234" y="323"/>
                </a:lnTo>
                <a:lnTo>
                  <a:pt x="2235" y="324"/>
                </a:lnTo>
                <a:lnTo>
                  <a:pt x="2237" y="326"/>
                </a:lnTo>
                <a:lnTo>
                  <a:pt x="2239" y="327"/>
                </a:lnTo>
                <a:lnTo>
                  <a:pt x="2240" y="329"/>
                </a:lnTo>
                <a:lnTo>
                  <a:pt x="2241" y="330"/>
                </a:lnTo>
                <a:lnTo>
                  <a:pt x="2243" y="332"/>
                </a:lnTo>
                <a:lnTo>
                  <a:pt x="2244" y="333"/>
                </a:lnTo>
                <a:lnTo>
                  <a:pt x="2246" y="334"/>
                </a:lnTo>
                <a:lnTo>
                  <a:pt x="2247" y="336"/>
                </a:lnTo>
                <a:lnTo>
                  <a:pt x="2249" y="337"/>
                </a:lnTo>
                <a:lnTo>
                  <a:pt x="2250" y="339"/>
                </a:lnTo>
                <a:lnTo>
                  <a:pt x="2252" y="341"/>
                </a:lnTo>
                <a:lnTo>
                  <a:pt x="2253" y="342"/>
                </a:lnTo>
                <a:lnTo>
                  <a:pt x="2254" y="344"/>
                </a:lnTo>
                <a:lnTo>
                  <a:pt x="2256" y="345"/>
                </a:lnTo>
                <a:lnTo>
                  <a:pt x="2257" y="345"/>
                </a:lnTo>
                <a:lnTo>
                  <a:pt x="2258" y="346"/>
                </a:lnTo>
                <a:lnTo>
                  <a:pt x="2260" y="346"/>
                </a:lnTo>
                <a:lnTo>
                  <a:pt x="2262" y="347"/>
                </a:lnTo>
                <a:lnTo>
                  <a:pt x="2263" y="347"/>
                </a:lnTo>
                <a:lnTo>
                  <a:pt x="2264" y="348"/>
                </a:lnTo>
                <a:lnTo>
                  <a:pt x="2266" y="348"/>
                </a:lnTo>
                <a:lnTo>
                  <a:pt x="2267" y="348"/>
                </a:lnTo>
                <a:lnTo>
                  <a:pt x="2268" y="348"/>
                </a:lnTo>
                <a:lnTo>
                  <a:pt x="2270" y="348"/>
                </a:lnTo>
                <a:lnTo>
                  <a:pt x="2272" y="347"/>
                </a:lnTo>
                <a:lnTo>
                  <a:pt x="2273" y="348"/>
                </a:lnTo>
                <a:lnTo>
                  <a:pt x="2274" y="348"/>
                </a:lnTo>
                <a:lnTo>
                  <a:pt x="2276" y="349"/>
                </a:lnTo>
                <a:lnTo>
                  <a:pt x="2277" y="349"/>
                </a:lnTo>
                <a:lnTo>
                  <a:pt x="2278" y="350"/>
                </a:lnTo>
                <a:lnTo>
                  <a:pt x="2280" y="350"/>
                </a:lnTo>
                <a:lnTo>
                  <a:pt x="2281" y="350"/>
                </a:lnTo>
                <a:lnTo>
                  <a:pt x="2283" y="350"/>
                </a:lnTo>
                <a:lnTo>
                  <a:pt x="2284" y="350"/>
                </a:lnTo>
                <a:lnTo>
                  <a:pt x="2286" y="349"/>
                </a:lnTo>
                <a:lnTo>
                  <a:pt x="2287" y="349"/>
                </a:lnTo>
                <a:lnTo>
                  <a:pt x="2288" y="349"/>
                </a:lnTo>
                <a:lnTo>
                  <a:pt x="2290" y="349"/>
                </a:lnTo>
                <a:lnTo>
                  <a:pt x="2291" y="350"/>
                </a:lnTo>
                <a:lnTo>
                  <a:pt x="2293" y="350"/>
                </a:lnTo>
                <a:lnTo>
                  <a:pt x="2294" y="351"/>
                </a:lnTo>
                <a:lnTo>
                  <a:pt x="2296" y="351"/>
                </a:lnTo>
                <a:lnTo>
                  <a:pt x="2297" y="350"/>
                </a:lnTo>
                <a:lnTo>
                  <a:pt x="2299" y="350"/>
                </a:lnTo>
                <a:lnTo>
                  <a:pt x="2300" y="350"/>
                </a:lnTo>
                <a:lnTo>
                  <a:pt x="2301" y="350"/>
                </a:lnTo>
                <a:lnTo>
                  <a:pt x="2303" y="349"/>
                </a:lnTo>
                <a:lnTo>
                  <a:pt x="2304" y="349"/>
                </a:lnTo>
                <a:lnTo>
                  <a:pt x="2305" y="349"/>
                </a:lnTo>
                <a:lnTo>
                  <a:pt x="2307" y="349"/>
                </a:lnTo>
                <a:lnTo>
                  <a:pt x="2309" y="349"/>
                </a:lnTo>
                <a:lnTo>
                  <a:pt x="2310" y="350"/>
                </a:lnTo>
                <a:lnTo>
                  <a:pt x="2311" y="350"/>
                </a:lnTo>
                <a:lnTo>
                  <a:pt x="2313" y="350"/>
                </a:lnTo>
                <a:lnTo>
                  <a:pt x="2314" y="350"/>
                </a:lnTo>
                <a:lnTo>
                  <a:pt x="2315" y="351"/>
                </a:lnTo>
                <a:lnTo>
                  <a:pt x="2317" y="351"/>
                </a:lnTo>
                <a:lnTo>
                  <a:pt x="2319" y="350"/>
                </a:lnTo>
                <a:lnTo>
                  <a:pt x="2320" y="350"/>
                </a:lnTo>
                <a:lnTo>
                  <a:pt x="2321" y="349"/>
                </a:lnTo>
                <a:lnTo>
                  <a:pt x="2323" y="349"/>
                </a:lnTo>
                <a:lnTo>
                  <a:pt x="2324" y="348"/>
                </a:lnTo>
                <a:lnTo>
                  <a:pt x="2325" y="348"/>
                </a:lnTo>
                <a:lnTo>
                  <a:pt x="2327" y="348"/>
                </a:lnTo>
                <a:lnTo>
                  <a:pt x="2328" y="349"/>
                </a:lnTo>
                <a:lnTo>
                  <a:pt x="2330" y="350"/>
                </a:lnTo>
                <a:lnTo>
                  <a:pt x="2331" y="350"/>
                </a:lnTo>
                <a:lnTo>
                  <a:pt x="2333" y="351"/>
                </a:lnTo>
                <a:lnTo>
                  <a:pt x="2334" y="352"/>
                </a:lnTo>
                <a:lnTo>
                  <a:pt x="2336" y="354"/>
                </a:lnTo>
                <a:lnTo>
                  <a:pt x="2337" y="355"/>
                </a:lnTo>
                <a:lnTo>
                  <a:pt x="2338" y="357"/>
                </a:lnTo>
                <a:lnTo>
                  <a:pt x="2340" y="358"/>
                </a:lnTo>
                <a:lnTo>
                  <a:pt x="2341" y="359"/>
                </a:lnTo>
                <a:lnTo>
                  <a:pt x="2343" y="360"/>
                </a:lnTo>
                <a:lnTo>
                  <a:pt x="2344" y="362"/>
                </a:lnTo>
                <a:lnTo>
                  <a:pt x="2346" y="363"/>
                </a:lnTo>
                <a:lnTo>
                  <a:pt x="2347" y="364"/>
                </a:lnTo>
                <a:lnTo>
                  <a:pt x="2348" y="366"/>
                </a:lnTo>
                <a:lnTo>
                  <a:pt x="2350" y="368"/>
                </a:lnTo>
                <a:lnTo>
                  <a:pt x="2351" y="369"/>
                </a:lnTo>
                <a:lnTo>
                  <a:pt x="2353" y="370"/>
                </a:lnTo>
                <a:lnTo>
                  <a:pt x="2354" y="370"/>
                </a:lnTo>
                <a:lnTo>
                  <a:pt x="2356" y="371"/>
                </a:lnTo>
                <a:lnTo>
                  <a:pt x="2357" y="372"/>
                </a:lnTo>
                <a:lnTo>
                  <a:pt x="2358" y="372"/>
                </a:lnTo>
                <a:lnTo>
                  <a:pt x="2360" y="373"/>
                </a:lnTo>
                <a:lnTo>
                  <a:pt x="2361" y="373"/>
                </a:lnTo>
                <a:lnTo>
                  <a:pt x="2362" y="374"/>
                </a:lnTo>
                <a:lnTo>
                  <a:pt x="2364" y="374"/>
                </a:lnTo>
                <a:lnTo>
                  <a:pt x="2366" y="374"/>
                </a:lnTo>
                <a:lnTo>
                  <a:pt x="2367" y="375"/>
                </a:lnTo>
                <a:lnTo>
                  <a:pt x="2368" y="375"/>
                </a:lnTo>
                <a:lnTo>
                  <a:pt x="2370" y="376"/>
                </a:lnTo>
                <a:lnTo>
                  <a:pt x="2371" y="377"/>
                </a:lnTo>
                <a:lnTo>
                  <a:pt x="2373" y="378"/>
                </a:lnTo>
                <a:lnTo>
                  <a:pt x="2374" y="379"/>
                </a:lnTo>
                <a:lnTo>
                  <a:pt x="2376" y="379"/>
                </a:lnTo>
                <a:lnTo>
                  <a:pt x="2377" y="380"/>
                </a:lnTo>
                <a:lnTo>
                  <a:pt x="2378" y="381"/>
                </a:lnTo>
                <a:lnTo>
                  <a:pt x="2380" y="382"/>
                </a:lnTo>
                <a:lnTo>
                  <a:pt x="2381" y="383"/>
                </a:lnTo>
                <a:lnTo>
                  <a:pt x="2383" y="384"/>
                </a:lnTo>
                <a:lnTo>
                  <a:pt x="2384" y="385"/>
                </a:lnTo>
                <a:lnTo>
                  <a:pt x="2385" y="386"/>
                </a:lnTo>
                <a:lnTo>
                  <a:pt x="2387" y="387"/>
                </a:lnTo>
                <a:lnTo>
                  <a:pt x="2389" y="389"/>
                </a:lnTo>
                <a:lnTo>
                  <a:pt x="2390" y="390"/>
                </a:lnTo>
                <a:lnTo>
                  <a:pt x="2391" y="391"/>
                </a:lnTo>
                <a:lnTo>
                  <a:pt x="2393" y="392"/>
                </a:lnTo>
                <a:lnTo>
                  <a:pt x="2394" y="394"/>
                </a:lnTo>
                <a:lnTo>
                  <a:pt x="2395" y="395"/>
                </a:lnTo>
                <a:lnTo>
                  <a:pt x="2397" y="396"/>
                </a:lnTo>
                <a:lnTo>
                  <a:pt x="2399" y="397"/>
                </a:lnTo>
                <a:lnTo>
                  <a:pt x="2400" y="397"/>
                </a:lnTo>
                <a:lnTo>
                  <a:pt x="2401" y="398"/>
                </a:lnTo>
                <a:lnTo>
                  <a:pt x="2403" y="398"/>
                </a:lnTo>
                <a:lnTo>
                  <a:pt x="2404" y="397"/>
                </a:lnTo>
                <a:lnTo>
                  <a:pt x="2405" y="396"/>
                </a:lnTo>
                <a:lnTo>
                  <a:pt x="2407" y="395"/>
                </a:lnTo>
                <a:lnTo>
                  <a:pt x="2408" y="395"/>
                </a:lnTo>
                <a:lnTo>
                  <a:pt x="2410" y="394"/>
                </a:lnTo>
                <a:lnTo>
                  <a:pt x="2411" y="393"/>
                </a:lnTo>
                <a:lnTo>
                  <a:pt x="2413" y="392"/>
                </a:lnTo>
                <a:lnTo>
                  <a:pt x="2414" y="391"/>
                </a:lnTo>
                <a:lnTo>
                  <a:pt x="2415" y="390"/>
                </a:lnTo>
                <a:lnTo>
                  <a:pt x="2417" y="389"/>
                </a:lnTo>
                <a:lnTo>
                  <a:pt x="2418" y="389"/>
                </a:lnTo>
                <a:lnTo>
                  <a:pt x="2420" y="389"/>
                </a:lnTo>
                <a:lnTo>
                  <a:pt x="2421" y="389"/>
                </a:lnTo>
                <a:lnTo>
                  <a:pt x="2423" y="390"/>
                </a:lnTo>
                <a:lnTo>
                  <a:pt x="2424" y="390"/>
                </a:lnTo>
                <a:lnTo>
                  <a:pt x="2426" y="390"/>
                </a:lnTo>
                <a:lnTo>
                  <a:pt x="2427" y="391"/>
                </a:lnTo>
                <a:lnTo>
                  <a:pt x="2428" y="391"/>
                </a:lnTo>
                <a:lnTo>
                  <a:pt x="2430" y="392"/>
                </a:lnTo>
                <a:lnTo>
                  <a:pt x="2431" y="392"/>
                </a:lnTo>
                <a:lnTo>
                  <a:pt x="2433" y="393"/>
                </a:lnTo>
                <a:lnTo>
                  <a:pt x="2434" y="393"/>
                </a:lnTo>
                <a:lnTo>
                  <a:pt x="2436" y="394"/>
                </a:lnTo>
                <a:lnTo>
                  <a:pt x="2437" y="394"/>
                </a:lnTo>
                <a:lnTo>
                  <a:pt x="2438" y="394"/>
                </a:lnTo>
                <a:lnTo>
                  <a:pt x="2440" y="395"/>
                </a:lnTo>
                <a:lnTo>
                  <a:pt x="2441" y="396"/>
                </a:lnTo>
                <a:lnTo>
                  <a:pt x="2442" y="396"/>
                </a:lnTo>
                <a:lnTo>
                  <a:pt x="2444" y="396"/>
                </a:lnTo>
                <a:lnTo>
                  <a:pt x="2446" y="396"/>
                </a:lnTo>
                <a:lnTo>
                  <a:pt x="2447" y="396"/>
                </a:lnTo>
                <a:lnTo>
                  <a:pt x="2448" y="396"/>
                </a:lnTo>
                <a:lnTo>
                  <a:pt x="2450" y="398"/>
                </a:lnTo>
                <a:lnTo>
                  <a:pt x="2451" y="398"/>
                </a:lnTo>
                <a:lnTo>
                  <a:pt x="2452" y="400"/>
                </a:lnTo>
                <a:lnTo>
                  <a:pt x="2454" y="401"/>
                </a:lnTo>
                <a:lnTo>
                  <a:pt x="2456" y="401"/>
                </a:lnTo>
                <a:lnTo>
                  <a:pt x="2457" y="401"/>
                </a:lnTo>
                <a:lnTo>
                  <a:pt x="2458" y="402"/>
                </a:lnTo>
                <a:lnTo>
                  <a:pt x="2460" y="402"/>
                </a:lnTo>
                <a:lnTo>
                  <a:pt x="2461" y="403"/>
                </a:lnTo>
                <a:lnTo>
                  <a:pt x="2462" y="403"/>
                </a:lnTo>
                <a:lnTo>
                  <a:pt x="2464" y="404"/>
                </a:lnTo>
                <a:lnTo>
                  <a:pt x="2465" y="404"/>
                </a:lnTo>
                <a:lnTo>
                  <a:pt x="2467" y="404"/>
                </a:lnTo>
                <a:lnTo>
                  <a:pt x="2468" y="405"/>
                </a:lnTo>
                <a:lnTo>
                  <a:pt x="2470" y="405"/>
                </a:lnTo>
                <a:lnTo>
                  <a:pt x="2471" y="406"/>
                </a:lnTo>
                <a:lnTo>
                  <a:pt x="2473" y="406"/>
                </a:lnTo>
                <a:lnTo>
                  <a:pt x="2474" y="406"/>
                </a:lnTo>
                <a:lnTo>
                  <a:pt x="2475" y="405"/>
                </a:lnTo>
                <a:lnTo>
                  <a:pt x="2477" y="405"/>
                </a:lnTo>
                <a:lnTo>
                  <a:pt x="2479" y="406"/>
                </a:lnTo>
                <a:lnTo>
                  <a:pt x="2480" y="406"/>
                </a:lnTo>
                <a:lnTo>
                  <a:pt x="2481" y="405"/>
                </a:lnTo>
                <a:lnTo>
                  <a:pt x="2483" y="405"/>
                </a:lnTo>
                <a:lnTo>
                  <a:pt x="2484" y="405"/>
                </a:lnTo>
                <a:lnTo>
                  <a:pt x="2485" y="405"/>
                </a:lnTo>
                <a:lnTo>
                  <a:pt x="2487" y="405"/>
                </a:lnTo>
                <a:lnTo>
                  <a:pt x="2488" y="405"/>
                </a:lnTo>
                <a:lnTo>
                  <a:pt x="2489" y="406"/>
                </a:lnTo>
                <a:lnTo>
                  <a:pt x="2491" y="406"/>
                </a:lnTo>
                <a:lnTo>
                  <a:pt x="2493" y="406"/>
                </a:lnTo>
                <a:lnTo>
                  <a:pt x="2494" y="406"/>
                </a:lnTo>
                <a:lnTo>
                  <a:pt x="2495" y="407"/>
                </a:lnTo>
                <a:lnTo>
                  <a:pt x="2497" y="408"/>
                </a:lnTo>
                <a:lnTo>
                  <a:pt x="2498" y="409"/>
                </a:lnTo>
                <a:lnTo>
                  <a:pt x="2499" y="410"/>
                </a:lnTo>
                <a:lnTo>
                  <a:pt x="2501" y="412"/>
                </a:lnTo>
                <a:lnTo>
                  <a:pt x="2503" y="413"/>
                </a:lnTo>
                <a:lnTo>
                  <a:pt x="2504" y="414"/>
                </a:lnTo>
                <a:lnTo>
                  <a:pt x="2505" y="415"/>
                </a:lnTo>
                <a:lnTo>
                  <a:pt x="2507" y="416"/>
                </a:lnTo>
                <a:lnTo>
                  <a:pt x="2508" y="417"/>
                </a:lnTo>
                <a:lnTo>
                  <a:pt x="2510" y="418"/>
                </a:lnTo>
                <a:lnTo>
                  <a:pt x="2511" y="418"/>
                </a:lnTo>
                <a:lnTo>
                  <a:pt x="2512" y="419"/>
                </a:lnTo>
                <a:lnTo>
                  <a:pt x="2514" y="420"/>
                </a:lnTo>
                <a:lnTo>
                  <a:pt x="2515" y="421"/>
                </a:lnTo>
                <a:lnTo>
                  <a:pt x="2517" y="423"/>
                </a:lnTo>
                <a:lnTo>
                  <a:pt x="2518" y="423"/>
                </a:lnTo>
                <a:lnTo>
                  <a:pt x="2520" y="423"/>
                </a:lnTo>
                <a:lnTo>
                  <a:pt x="2521" y="424"/>
                </a:lnTo>
                <a:lnTo>
                  <a:pt x="2522" y="425"/>
                </a:lnTo>
                <a:lnTo>
                  <a:pt x="2524" y="425"/>
                </a:lnTo>
                <a:lnTo>
                  <a:pt x="2526" y="426"/>
                </a:lnTo>
                <a:lnTo>
                  <a:pt x="2527" y="426"/>
                </a:lnTo>
                <a:lnTo>
                  <a:pt x="2528" y="426"/>
                </a:lnTo>
                <a:lnTo>
                  <a:pt x="2530" y="427"/>
                </a:lnTo>
                <a:lnTo>
                  <a:pt x="2531" y="427"/>
                </a:lnTo>
                <a:lnTo>
                  <a:pt x="2532" y="426"/>
                </a:lnTo>
                <a:lnTo>
                  <a:pt x="2534" y="426"/>
                </a:lnTo>
                <a:lnTo>
                  <a:pt x="2535" y="425"/>
                </a:lnTo>
                <a:lnTo>
                  <a:pt x="2537" y="425"/>
                </a:lnTo>
                <a:lnTo>
                  <a:pt x="2538" y="424"/>
                </a:lnTo>
                <a:lnTo>
                  <a:pt x="2540" y="424"/>
                </a:lnTo>
                <a:lnTo>
                  <a:pt x="2541" y="423"/>
                </a:lnTo>
                <a:lnTo>
                  <a:pt x="2542" y="423"/>
                </a:lnTo>
                <a:lnTo>
                  <a:pt x="2544" y="422"/>
                </a:lnTo>
                <a:lnTo>
                  <a:pt x="2545" y="423"/>
                </a:lnTo>
                <a:lnTo>
                  <a:pt x="2547" y="423"/>
                </a:lnTo>
                <a:lnTo>
                  <a:pt x="2548" y="424"/>
                </a:lnTo>
                <a:lnTo>
                  <a:pt x="2550" y="424"/>
                </a:lnTo>
                <a:lnTo>
                  <a:pt x="2551" y="424"/>
                </a:lnTo>
                <a:lnTo>
                  <a:pt x="2552" y="425"/>
                </a:lnTo>
                <a:lnTo>
                  <a:pt x="2554" y="426"/>
                </a:lnTo>
                <a:lnTo>
                  <a:pt x="2555" y="427"/>
                </a:lnTo>
                <a:lnTo>
                  <a:pt x="2557" y="428"/>
                </a:lnTo>
                <a:lnTo>
                  <a:pt x="2558" y="429"/>
                </a:lnTo>
                <a:lnTo>
                  <a:pt x="2560" y="430"/>
                </a:lnTo>
                <a:lnTo>
                  <a:pt x="2561" y="432"/>
                </a:lnTo>
                <a:lnTo>
                  <a:pt x="2563" y="432"/>
                </a:lnTo>
                <a:lnTo>
                  <a:pt x="2564" y="433"/>
                </a:lnTo>
                <a:lnTo>
                  <a:pt x="2565" y="434"/>
                </a:lnTo>
                <a:lnTo>
                  <a:pt x="2567" y="435"/>
                </a:lnTo>
                <a:lnTo>
                  <a:pt x="2568" y="436"/>
                </a:lnTo>
                <a:lnTo>
                  <a:pt x="2569" y="436"/>
                </a:lnTo>
                <a:lnTo>
                  <a:pt x="2571" y="437"/>
                </a:lnTo>
                <a:lnTo>
                  <a:pt x="2573" y="437"/>
                </a:lnTo>
                <a:lnTo>
                  <a:pt x="2574" y="438"/>
                </a:lnTo>
                <a:lnTo>
                  <a:pt x="2575" y="439"/>
                </a:lnTo>
                <a:lnTo>
                  <a:pt x="2577" y="439"/>
                </a:lnTo>
                <a:lnTo>
                  <a:pt x="2578" y="439"/>
                </a:lnTo>
                <a:lnTo>
                  <a:pt x="2579" y="439"/>
                </a:lnTo>
                <a:lnTo>
                  <a:pt x="2581" y="439"/>
                </a:lnTo>
                <a:lnTo>
                  <a:pt x="2583" y="440"/>
                </a:lnTo>
                <a:lnTo>
                  <a:pt x="2584" y="440"/>
                </a:lnTo>
                <a:lnTo>
                  <a:pt x="2585" y="440"/>
                </a:lnTo>
                <a:lnTo>
                  <a:pt x="2587" y="441"/>
                </a:lnTo>
                <a:lnTo>
                  <a:pt x="2588" y="441"/>
                </a:lnTo>
                <a:lnTo>
                  <a:pt x="2589" y="442"/>
                </a:lnTo>
                <a:lnTo>
                  <a:pt x="2591" y="442"/>
                </a:lnTo>
                <a:lnTo>
                  <a:pt x="2592" y="443"/>
                </a:lnTo>
                <a:lnTo>
                  <a:pt x="2594" y="443"/>
                </a:lnTo>
                <a:lnTo>
                  <a:pt x="2595" y="443"/>
                </a:lnTo>
                <a:lnTo>
                  <a:pt x="2597" y="444"/>
                </a:lnTo>
                <a:lnTo>
                  <a:pt x="2598" y="444"/>
                </a:lnTo>
                <a:lnTo>
                  <a:pt x="2600" y="445"/>
                </a:lnTo>
                <a:lnTo>
                  <a:pt x="2601" y="445"/>
                </a:lnTo>
                <a:lnTo>
                  <a:pt x="2602" y="445"/>
                </a:lnTo>
                <a:lnTo>
                  <a:pt x="2604" y="446"/>
                </a:lnTo>
                <a:lnTo>
                  <a:pt x="2605" y="447"/>
                </a:lnTo>
                <a:lnTo>
                  <a:pt x="2607" y="447"/>
                </a:lnTo>
                <a:lnTo>
                  <a:pt x="2608" y="448"/>
                </a:lnTo>
                <a:lnTo>
                  <a:pt x="2610" y="448"/>
                </a:lnTo>
                <a:lnTo>
                  <a:pt x="2611" y="449"/>
                </a:lnTo>
                <a:lnTo>
                  <a:pt x="2612" y="449"/>
                </a:lnTo>
                <a:lnTo>
                  <a:pt x="2614" y="449"/>
                </a:lnTo>
                <a:lnTo>
                  <a:pt x="2615" y="449"/>
                </a:lnTo>
                <a:lnTo>
                  <a:pt x="2617" y="449"/>
                </a:lnTo>
                <a:lnTo>
                  <a:pt x="2618" y="449"/>
                </a:lnTo>
                <a:lnTo>
                  <a:pt x="2620" y="450"/>
                </a:lnTo>
                <a:lnTo>
                  <a:pt x="2621" y="450"/>
                </a:lnTo>
                <a:lnTo>
                  <a:pt x="2622" y="451"/>
                </a:lnTo>
                <a:lnTo>
                  <a:pt x="2624" y="452"/>
                </a:lnTo>
                <a:lnTo>
                  <a:pt x="2625" y="452"/>
                </a:lnTo>
                <a:lnTo>
                  <a:pt x="2626" y="453"/>
                </a:lnTo>
                <a:lnTo>
                  <a:pt x="2628" y="453"/>
                </a:lnTo>
                <a:lnTo>
                  <a:pt x="2630" y="454"/>
                </a:lnTo>
                <a:lnTo>
                  <a:pt x="2631" y="454"/>
                </a:lnTo>
                <a:lnTo>
                  <a:pt x="2632" y="454"/>
                </a:lnTo>
                <a:lnTo>
                  <a:pt x="2634" y="455"/>
                </a:lnTo>
                <a:lnTo>
                  <a:pt x="2635" y="456"/>
                </a:lnTo>
                <a:lnTo>
                  <a:pt x="2636" y="457"/>
                </a:lnTo>
                <a:lnTo>
                  <a:pt x="2638" y="458"/>
                </a:lnTo>
                <a:lnTo>
                  <a:pt x="2640" y="459"/>
                </a:lnTo>
                <a:lnTo>
                  <a:pt x="2641" y="459"/>
                </a:lnTo>
                <a:lnTo>
                  <a:pt x="2642" y="460"/>
                </a:lnTo>
                <a:lnTo>
                  <a:pt x="2644" y="460"/>
                </a:lnTo>
                <a:lnTo>
                  <a:pt x="2645" y="461"/>
                </a:lnTo>
                <a:lnTo>
                  <a:pt x="2647" y="462"/>
                </a:lnTo>
                <a:lnTo>
                  <a:pt x="2648" y="462"/>
                </a:lnTo>
                <a:lnTo>
                  <a:pt x="2649" y="463"/>
                </a:lnTo>
                <a:lnTo>
                  <a:pt x="2651" y="463"/>
                </a:lnTo>
                <a:lnTo>
                  <a:pt x="2653" y="464"/>
                </a:lnTo>
                <a:lnTo>
                  <a:pt x="2654" y="465"/>
                </a:lnTo>
                <a:lnTo>
                  <a:pt x="2655" y="466"/>
                </a:lnTo>
                <a:lnTo>
                  <a:pt x="2657" y="467"/>
                </a:lnTo>
                <a:lnTo>
                  <a:pt x="2658" y="467"/>
                </a:lnTo>
                <a:lnTo>
                  <a:pt x="2659" y="468"/>
                </a:lnTo>
                <a:lnTo>
                  <a:pt x="2661" y="469"/>
                </a:lnTo>
                <a:lnTo>
                  <a:pt x="2663" y="470"/>
                </a:lnTo>
                <a:lnTo>
                  <a:pt x="2664" y="471"/>
                </a:lnTo>
                <a:lnTo>
                  <a:pt x="2665" y="472"/>
                </a:lnTo>
                <a:lnTo>
                  <a:pt x="2667" y="473"/>
                </a:lnTo>
                <a:lnTo>
                  <a:pt x="2668" y="473"/>
                </a:lnTo>
                <a:lnTo>
                  <a:pt x="2669" y="474"/>
                </a:lnTo>
                <a:lnTo>
                  <a:pt x="2671" y="475"/>
                </a:lnTo>
                <a:lnTo>
                  <a:pt x="2672" y="476"/>
                </a:lnTo>
                <a:lnTo>
                  <a:pt x="2674" y="477"/>
                </a:lnTo>
                <a:lnTo>
                  <a:pt x="2675" y="478"/>
                </a:lnTo>
                <a:lnTo>
                  <a:pt x="2677" y="479"/>
                </a:lnTo>
                <a:lnTo>
                  <a:pt x="2678" y="479"/>
                </a:lnTo>
                <a:lnTo>
                  <a:pt x="2679" y="480"/>
                </a:lnTo>
                <a:lnTo>
                  <a:pt x="2681" y="481"/>
                </a:lnTo>
                <a:lnTo>
                  <a:pt x="2682" y="481"/>
                </a:lnTo>
                <a:lnTo>
                  <a:pt x="2684" y="481"/>
                </a:lnTo>
                <a:lnTo>
                  <a:pt x="2685" y="482"/>
                </a:lnTo>
                <a:lnTo>
                  <a:pt x="2687" y="481"/>
                </a:lnTo>
                <a:lnTo>
                  <a:pt x="2688" y="481"/>
                </a:lnTo>
                <a:lnTo>
                  <a:pt x="2689" y="481"/>
                </a:lnTo>
                <a:lnTo>
                  <a:pt x="2691" y="481"/>
                </a:lnTo>
                <a:lnTo>
                  <a:pt x="2692" y="480"/>
                </a:lnTo>
                <a:lnTo>
                  <a:pt x="2694" y="480"/>
                </a:lnTo>
                <a:lnTo>
                  <a:pt x="2695" y="479"/>
                </a:lnTo>
                <a:lnTo>
                  <a:pt x="2697" y="479"/>
                </a:lnTo>
                <a:lnTo>
                  <a:pt x="2698" y="479"/>
                </a:lnTo>
                <a:lnTo>
                  <a:pt x="2700" y="478"/>
                </a:lnTo>
                <a:lnTo>
                  <a:pt x="2701" y="478"/>
                </a:lnTo>
                <a:lnTo>
                  <a:pt x="2702" y="478"/>
                </a:lnTo>
                <a:lnTo>
                  <a:pt x="2704" y="477"/>
                </a:lnTo>
                <a:lnTo>
                  <a:pt x="2705" y="477"/>
                </a:lnTo>
                <a:lnTo>
                  <a:pt x="2706" y="477"/>
                </a:lnTo>
                <a:lnTo>
                  <a:pt x="2708" y="476"/>
                </a:lnTo>
                <a:lnTo>
                  <a:pt x="2710" y="476"/>
                </a:lnTo>
                <a:lnTo>
                  <a:pt x="2711" y="476"/>
                </a:lnTo>
                <a:lnTo>
                  <a:pt x="2712" y="475"/>
                </a:lnTo>
                <a:lnTo>
                  <a:pt x="2714" y="475"/>
                </a:lnTo>
                <a:lnTo>
                  <a:pt x="2715" y="475"/>
                </a:lnTo>
                <a:lnTo>
                  <a:pt x="2716" y="475"/>
                </a:lnTo>
                <a:lnTo>
                  <a:pt x="2718" y="474"/>
                </a:lnTo>
                <a:lnTo>
                  <a:pt x="2720" y="474"/>
                </a:lnTo>
                <a:lnTo>
                  <a:pt x="2721" y="474"/>
                </a:lnTo>
                <a:lnTo>
                  <a:pt x="2722" y="473"/>
                </a:lnTo>
                <a:lnTo>
                  <a:pt x="2724" y="472"/>
                </a:lnTo>
                <a:lnTo>
                  <a:pt x="2725" y="472"/>
                </a:lnTo>
                <a:lnTo>
                  <a:pt x="2726" y="471"/>
                </a:lnTo>
                <a:lnTo>
                  <a:pt x="2728" y="471"/>
                </a:lnTo>
                <a:lnTo>
                  <a:pt x="2729" y="471"/>
                </a:lnTo>
                <a:lnTo>
                  <a:pt x="2731" y="470"/>
                </a:lnTo>
                <a:lnTo>
                  <a:pt x="2732" y="470"/>
                </a:lnTo>
                <a:lnTo>
                  <a:pt x="2734" y="470"/>
                </a:lnTo>
                <a:lnTo>
                  <a:pt x="2735" y="469"/>
                </a:lnTo>
                <a:lnTo>
                  <a:pt x="2737" y="468"/>
                </a:lnTo>
                <a:lnTo>
                  <a:pt x="2738" y="468"/>
                </a:lnTo>
                <a:lnTo>
                  <a:pt x="2739" y="467"/>
                </a:lnTo>
                <a:lnTo>
                  <a:pt x="2741" y="466"/>
                </a:lnTo>
                <a:lnTo>
                  <a:pt x="2742" y="465"/>
                </a:lnTo>
                <a:lnTo>
                  <a:pt x="2744" y="465"/>
                </a:lnTo>
                <a:lnTo>
                  <a:pt x="2745" y="464"/>
                </a:lnTo>
                <a:lnTo>
                  <a:pt x="2747" y="463"/>
                </a:lnTo>
                <a:lnTo>
                  <a:pt x="2748" y="463"/>
                </a:lnTo>
                <a:lnTo>
                  <a:pt x="2749" y="462"/>
                </a:lnTo>
                <a:lnTo>
                  <a:pt x="2751" y="462"/>
                </a:lnTo>
                <a:lnTo>
                  <a:pt x="2752" y="462"/>
                </a:lnTo>
                <a:lnTo>
                  <a:pt x="2753" y="461"/>
                </a:lnTo>
                <a:lnTo>
                  <a:pt x="2755" y="461"/>
                </a:lnTo>
                <a:lnTo>
                  <a:pt x="2757" y="461"/>
                </a:lnTo>
                <a:lnTo>
                  <a:pt x="2758" y="460"/>
                </a:lnTo>
                <a:lnTo>
                  <a:pt x="2759" y="460"/>
                </a:lnTo>
                <a:lnTo>
                  <a:pt x="2761" y="460"/>
                </a:lnTo>
                <a:lnTo>
                  <a:pt x="2762" y="459"/>
                </a:lnTo>
                <a:lnTo>
                  <a:pt x="2763" y="459"/>
                </a:lnTo>
                <a:lnTo>
                  <a:pt x="2765" y="459"/>
                </a:lnTo>
                <a:lnTo>
                  <a:pt x="2767" y="458"/>
                </a:lnTo>
                <a:lnTo>
                  <a:pt x="2768" y="458"/>
                </a:lnTo>
                <a:lnTo>
                  <a:pt x="2769" y="458"/>
                </a:lnTo>
                <a:lnTo>
                  <a:pt x="2771" y="457"/>
                </a:lnTo>
                <a:lnTo>
                  <a:pt x="2772" y="457"/>
                </a:lnTo>
                <a:lnTo>
                  <a:pt x="2774" y="456"/>
                </a:lnTo>
                <a:lnTo>
                  <a:pt x="2775" y="456"/>
                </a:lnTo>
                <a:lnTo>
                  <a:pt x="2776" y="456"/>
                </a:lnTo>
                <a:lnTo>
                  <a:pt x="2778" y="455"/>
                </a:lnTo>
                <a:lnTo>
                  <a:pt x="2779" y="455"/>
                </a:lnTo>
                <a:lnTo>
                  <a:pt x="2781" y="455"/>
                </a:lnTo>
                <a:lnTo>
                  <a:pt x="2782" y="455"/>
                </a:lnTo>
                <a:lnTo>
                  <a:pt x="2784" y="454"/>
                </a:lnTo>
                <a:lnTo>
                  <a:pt x="2785" y="454"/>
                </a:lnTo>
                <a:lnTo>
                  <a:pt x="2786" y="454"/>
                </a:lnTo>
                <a:lnTo>
                  <a:pt x="2788" y="453"/>
                </a:lnTo>
                <a:lnTo>
                  <a:pt x="2790" y="453"/>
                </a:lnTo>
                <a:lnTo>
                  <a:pt x="2791" y="453"/>
                </a:lnTo>
                <a:lnTo>
                  <a:pt x="2792" y="453"/>
                </a:lnTo>
                <a:lnTo>
                  <a:pt x="2794" y="452"/>
                </a:lnTo>
                <a:lnTo>
                  <a:pt x="2795" y="452"/>
                </a:lnTo>
                <a:lnTo>
                  <a:pt x="2796" y="451"/>
                </a:lnTo>
                <a:lnTo>
                  <a:pt x="2798" y="451"/>
                </a:lnTo>
                <a:lnTo>
                  <a:pt x="2799" y="451"/>
                </a:lnTo>
                <a:lnTo>
                  <a:pt x="2801" y="450"/>
                </a:lnTo>
                <a:lnTo>
                  <a:pt x="2802" y="450"/>
                </a:lnTo>
                <a:lnTo>
                  <a:pt x="2804" y="450"/>
                </a:lnTo>
                <a:lnTo>
                  <a:pt x="2805" y="450"/>
                </a:lnTo>
                <a:lnTo>
                  <a:pt x="2806" y="449"/>
                </a:lnTo>
                <a:lnTo>
                  <a:pt x="2808" y="449"/>
                </a:lnTo>
                <a:lnTo>
                  <a:pt x="2809" y="449"/>
                </a:lnTo>
                <a:lnTo>
                  <a:pt x="2811" y="448"/>
                </a:lnTo>
                <a:lnTo>
                  <a:pt x="2812" y="448"/>
                </a:lnTo>
                <a:lnTo>
                  <a:pt x="2814" y="448"/>
                </a:lnTo>
                <a:lnTo>
                  <a:pt x="2815" y="448"/>
                </a:lnTo>
                <a:lnTo>
                  <a:pt x="2816" y="447"/>
                </a:lnTo>
                <a:lnTo>
                  <a:pt x="2818" y="447"/>
                </a:lnTo>
                <a:lnTo>
                  <a:pt x="2819" y="447"/>
                </a:lnTo>
                <a:lnTo>
                  <a:pt x="2821" y="446"/>
                </a:lnTo>
                <a:lnTo>
                  <a:pt x="2822" y="446"/>
                </a:lnTo>
                <a:lnTo>
                  <a:pt x="2824" y="445"/>
                </a:lnTo>
                <a:lnTo>
                  <a:pt x="2825" y="445"/>
                </a:lnTo>
                <a:lnTo>
                  <a:pt x="2827" y="445"/>
                </a:lnTo>
                <a:lnTo>
                  <a:pt x="2828" y="444"/>
                </a:lnTo>
                <a:lnTo>
                  <a:pt x="2829" y="444"/>
                </a:lnTo>
                <a:lnTo>
                  <a:pt x="2831" y="444"/>
                </a:lnTo>
                <a:lnTo>
                  <a:pt x="2832" y="444"/>
                </a:lnTo>
                <a:lnTo>
                  <a:pt x="2833" y="443"/>
                </a:lnTo>
                <a:lnTo>
                  <a:pt x="2835" y="443"/>
                </a:lnTo>
                <a:lnTo>
                  <a:pt x="2837" y="442"/>
                </a:lnTo>
                <a:lnTo>
                  <a:pt x="2838" y="442"/>
                </a:lnTo>
                <a:lnTo>
                  <a:pt x="2839" y="441"/>
                </a:lnTo>
                <a:lnTo>
                  <a:pt x="2841" y="441"/>
                </a:lnTo>
                <a:lnTo>
                  <a:pt x="2842" y="441"/>
                </a:lnTo>
                <a:lnTo>
                  <a:pt x="2843" y="440"/>
                </a:lnTo>
                <a:lnTo>
                  <a:pt x="2845" y="439"/>
                </a:lnTo>
                <a:lnTo>
                  <a:pt x="2847" y="439"/>
                </a:lnTo>
                <a:lnTo>
                  <a:pt x="2848" y="439"/>
                </a:lnTo>
                <a:lnTo>
                  <a:pt x="2849" y="438"/>
                </a:lnTo>
                <a:lnTo>
                  <a:pt x="2851" y="437"/>
                </a:lnTo>
                <a:lnTo>
                  <a:pt x="2852" y="437"/>
                </a:lnTo>
                <a:lnTo>
                  <a:pt x="2853" y="437"/>
                </a:lnTo>
                <a:lnTo>
                  <a:pt x="2855" y="437"/>
                </a:lnTo>
                <a:lnTo>
                  <a:pt x="2856" y="436"/>
                </a:lnTo>
                <a:lnTo>
                  <a:pt x="2858" y="436"/>
                </a:lnTo>
                <a:lnTo>
                  <a:pt x="2859" y="436"/>
                </a:lnTo>
                <a:lnTo>
                  <a:pt x="2861" y="435"/>
                </a:lnTo>
                <a:lnTo>
                  <a:pt x="2862" y="435"/>
                </a:lnTo>
                <a:lnTo>
                  <a:pt x="2864" y="435"/>
                </a:lnTo>
                <a:lnTo>
                  <a:pt x="2865" y="435"/>
                </a:lnTo>
                <a:lnTo>
                  <a:pt x="2866" y="434"/>
                </a:lnTo>
                <a:lnTo>
                  <a:pt x="2868" y="433"/>
                </a:lnTo>
                <a:lnTo>
                  <a:pt x="2869" y="432"/>
                </a:lnTo>
                <a:lnTo>
                  <a:pt x="2871" y="432"/>
                </a:lnTo>
                <a:lnTo>
                  <a:pt x="2872" y="431"/>
                </a:lnTo>
                <a:lnTo>
                  <a:pt x="2874" y="430"/>
                </a:lnTo>
                <a:lnTo>
                  <a:pt x="2875" y="430"/>
                </a:lnTo>
                <a:lnTo>
                  <a:pt x="2876" y="429"/>
                </a:lnTo>
                <a:lnTo>
                  <a:pt x="2878" y="428"/>
                </a:lnTo>
                <a:lnTo>
                  <a:pt x="2879" y="428"/>
                </a:lnTo>
                <a:lnTo>
                  <a:pt x="2881" y="427"/>
                </a:lnTo>
                <a:lnTo>
                  <a:pt x="2882" y="427"/>
                </a:lnTo>
                <a:lnTo>
                  <a:pt x="2884" y="427"/>
                </a:lnTo>
                <a:lnTo>
                  <a:pt x="2885" y="426"/>
                </a:lnTo>
                <a:lnTo>
                  <a:pt x="2886" y="426"/>
                </a:lnTo>
                <a:lnTo>
                  <a:pt x="2888" y="426"/>
                </a:lnTo>
                <a:lnTo>
                  <a:pt x="2889" y="425"/>
                </a:lnTo>
                <a:lnTo>
                  <a:pt x="2890" y="425"/>
                </a:lnTo>
                <a:lnTo>
                  <a:pt x="2892" y="425"/>
                </a:lnTo>
                <a:lnTo>
                  <a:pt x="2894" y="424"/>
                </a:lnTo>
                <a:lnTo>
                  <a:pt x="2895" y="424"/>
                </a:lnTo>
                <a:lnTo>
                  <a:pt x="2896" y="423"/>
                </a:lnTo>
                <a:lnTo>
                  <a:pt x="2898" y="422"/>
                </a:lnTo>
                <a:lnTo>
                  <a:pt x="2899" y="421"/>
                </a:lnTo>
                <a:lnTo>
                  <a:pt x="2900" y="421"/>
                </a:lnTo>
                <a:lnTo>
                  <a:pt x="2902" y="420"/>
                </a:lnTo>
                <a:lnTo>
                  <a:pt x="2904" y="419"/>
                </a:lnTo>
                <a:lnTo>
                  <a:pt x="2905" y="419"/>
                </a:lnTo>
                <a:lnTo>
                  <a:pt x="2906" y="418"/>
                </a:lnTo>
                <a:lnTo>
                  <a:pt x="2908" y="417"/>
                </a:lnTo>
                <a:lnTo>
                  <a:pt x="2909" y="416"/>
                </a:lnTo>
                <a:lnTo>
                  <a:pt x="2911" y="416"/>
                </a:lnTo>
                <a:lnTo>
                  <a:pt x="2912" y="415"/>
                </a:lnTo>
                <a:lnTo>
                  <a:pt x="2913" y="415"/>
                </a:lnTo>
                <a:lnTo>
                  <a:pt x="2915" y="414"/>
                </a:lnTo>
                <a:lnTo>
                  <a:pt x="2917" y="414"/>
                </a:lnTo>
                <a:lnTo>
                  <a:pt x="2918" y="413"/>
                </a:lnTo>
                <a:lnTo>
                  <a:pt x="2919" y="412"/>
                </a:lnTo>
                <a:lnTo>
                  <a:pt x="2921" y="411"/>
                </a:lnTo>
                <a:lnTo>
                  <a:pt x="2922" y="410"/>
                </a:lnTo>
                <a:lnTo>
                  <a:pt x="2923" y="409"/>
                </a:lnTo>
                <a:lnTo>
                  <a:pt x="2925" y="407"/>
                </a:lnTo>
                <a:lnTo>
                  <a:pt x="2927" y="407"/>
                </a:lnTo>
                <a:lnTo>
                  <a:pt x="2928" y="407"/>
                </a:lnTo>
                <a:lnTo>
                  <a:pt x="2929" y="406"/>
                </a:lnTo>
                <a:lnTo>
                  <a:pt x="2931" y="406"/>
                </a:lnTo>
                <a:lnTo>
                  <a:pt x="2932" y="405"/>
                </a:lnTo>
                <a:lnTo>
                  <a:pt x="2933" y="405"/>
                </a:lnTo>
                <a:lnTo>
                  <a:pt x="2935" y="404"/>
                </a:lnTo>
                <a:lnTo>
                  <a:pt x="2936" y="403"/>
                </a:lnTo>
                <a:lnTo>
                  <a:pt x="2937" y="402"/>
                </a:lnTo>
                <a:lnTo>
                  <a:pt x="2939" y="402"/>
                </a:lnTo>
                <a:lnTo>
                  <a:pt x="2941" y="401"/>
                </a:lnTo>
                <a:lnTo>
                  <a:pt x="2942" y="401"/>
                </a:lnTo>
                <a:lnTo>
                  <a:pt x="2943" y="400"/>
                </a:lnTo>
                <a:lnTo>
                  <a:pt x="2945" y="399"/>
                </a:lnTo>
                <a:lnTo>
                  <a:pt x="2946" y="398"/>
                </a:lnTo>
                <a:lnTo>
                  <a:pt x="2948" y="398"/>
                </a:lnTo>
                <a:lnTo>
                  <a:pt x="2949" y="397"/>
                </a:lnTo>
                <a:lnTo>
                  <a:pt x="2951" y="396"/>
                </a:lnTo>
                <a:lnTo>
                  <a:pt x="2952" y="396"/>
                </a:lnTo>
                <a:lnTo>
                  <a:pt x="2953" y="395"/>
                </a:lnTo>
                <a:lnTo>
                  <a:pt x="2955" y="395"/>
                </a:lnTo>
                <a:lnTo>
                  <a:pt x="2956" y="394"/>
                </a:lnTo>
                <a:lnTo>
                  <a:pt x="2958" y="394"/>
                </a:lnTo>
                <a:lnTo>
                  <a:pt x="2959" y="393"/>
                </a:lnTo>
                <a:lnTo>
                  <a:pt x="2960" y="392"/>
                </a:lnTo>
                <a:lnTo>
                  <a:pt x="2962" y="392"/>
                </a:lnTo>
                <a:lnTo>
                  <a:pt x="2964" y="391"/>
                </a:lnTo>
                <a:lnTo>
                  <a:pt x="2965" y="391"/>
                </a:lnTo>
                <a:lnTo>
                  <a:pt x="2966" y="391"/>
                </a:lnTo>
                <a:lnTo>
                  <a:pt x="2968" y="392"/>
                </a:lnTo>
                <a:lnTo>
                  <a:pt x="2969" y="391"/>
                </a:lnTo>
                <a:lnTo>
                  <a:pt x="2970" y="392"/>
                </a:lnTo>
                <a:lnTo>
                  <a:pt x="2972" y="391"/>
                </a:lnTo>
                <a:lnTo>
                  <a:pt x="2974" y="392"/>
                </a:lnTo>
                <a:lnTo>
                  <a:pt x="2975" y="392"/>
                </a:lnTo>
                <a:lnTo>
                  <a:pt x="2976" y="392"/>
                </a:lnTo>
                <a:lnTo>
                  <a:pt x="2978" y="391"/>
                </a:lnTo>
                <a:lnTo>
                  <a:pt x="2979" y="392"/>
                </a:lnTo>
                <a:lnTo>
                  <a:pt x="2980" y="392"/>
                </a:lnTo>
                <a:lnTo>
                  <a:pt x="2982" y="392"/>
                </a:lnTo>
                <a:lnTo>
                  <a:pt x="2983" y="392"/>
                </a:lnTo>
                <a:lnTo>
                  <a:pt x="2985" y="391"/>
                </a:lnTo>
                <a:lnTo>
                  <a:pt x="2986" y="391"/>
                </a:lnTo>
                <a:lnTo>
                  <a:pt x="2988" y="391"/>
                </a:lnTo>
                <a:lnTo>
                  <a:pt x="2989" y="390"/>
                </a:lnTo>
                <a:lnTo>
                  <a:pt x="2990" y="390"/>
                </a:lnTo>
                <a:lnTo>
                  <a:pt x="2992" y="390"/>
                </a:lnTo>
                <a:lnTo>
                  <a:pt x="2993" y="389"/>
                </a:lnTo>
                <a:lnTo>
                  <a:pt x="2995" y="389"/>
                </a:lnTo>
                <a:lnTo>
                  <a:pt x="2996" y="389"/>
                </a:lnTo>
                <a:lnTo>
                  <a:pt x="2998" y="389"/>
                </a:lnTo>
                <a:lnTo>
                  <a:pt x="2999" y="389"/>
                </a:lnTo>
                <a:lnTo>
                  <a:pt x="3001" y="389"/>
                </a:lnTo>
                <a:lnTo>
                  <a:pt x="3002" y="390"/>
                </a:lnTo>
                <a:lnTo>
                  <a:pt x="3003" y="390"/>
                </a:lnTo>
                <a:lnTo>
                  <a:pt x="3005" y="390"/>
                </a:lnTo>
                <a:lnTo>
                  <a:pt x="3006" y="391"/>
                </a:lnTo>
                <a:lnTo>
                  <a:pt x="3008" y="391"/>
                </a:lnTo>
                <a:lnTo>
                  <a:pt x="3009" y="392"/>
                </a:lnTo>
                <a:lnTo>
                  <a:pt x="3011" y="393"/>
                </a:lnTo>
                <a:lnTo>
                  <a:pt x="3012" y="394"/>
                </a:lnTo>
                <a:lnTo>
                  <a:pt x="3013" y="394"/>
                </a:lnTo>
                <a:lnTo>
                  <a:pt x="3015" y="394"/>
                </a:lnTo>
                <a:lnTo>
                  <a:pt x="3016" y="395"/>
                </a:lnTo>
                <a:lnTo>
                  <a:pt x="3017" y="395"/>
                </a:lnTo>
                <a:lnTo>
                  <a:pt x="3019" y="395"/>
                </a:lnTo>
                <a:lnTo>
                  <a:pt x="3021" y="396"/>
                </a:lnTo>
                <a:lnTo>
                  <a:pt x="3022" y="396"/>
                </a:lnTo>
                <a:lnTo>
                  <a:pt x="3023" y="396"/>
                </a:lnTo>
                <a:lnTo>
                  <a:pt x="3025" y="395"/>
                </a:lnTo>
                <a:lnTo>
                  <a:pt x="3026" y="395"/>
                </a:lnTo>
                <a:lnTo>
                  <a:pt x="3027" y="395"/>
                </a:lnTo>
                <a:lnTo>
                  <a:pt x="3029" y="395"/>
                </a:lnTo>
                <a:lnTo>
                  <a:pt x="3031" y="396"/>
                </a:lnTo>
                <a:lnTo>
                  <a:pt x="3032" y="396"/>
                </a:lnTo>
                <a:lnTo>
                  <a:pt x="3033" y="396"/>
                </a:lnTo>
                <a:lnTo>
                  <a:pt x="3035" y="397"/>
                </a:lnTo>
                <a:lnTo>
                  <a:pt x="3036" y="396"/>
                </a:lnTo>
                <a:lnTo>
                  <a:pt x="3038" y="396"/>
                </a:lnTo>
                <a:lnTo>
                  <a:pt x="3039" y="396"/>
                </a:lnTo>
                <a:lnTo>
                  <a:pt x="3040" y="395"/>
                </a:lnTo>
                <a:lnTo>
                  <a:pt x="3042" y="395"/>
                </a:lnTo>
                <a:lnTo>
                  <a:pt x="3043" y="395"/>
                </a:lnTo>
                <a:lnTo>
                  <a:pt x="3045" y="395"/>
                </a:lnTo>
                <a:lnTo>
                  <a:pt x="3046" y="395"/>
                </a:lnTo>
                <a:lnTo>
                  <a:pt x="3048" y="395"/>
                </a:lnTo>
                <a:lnTo>
                  <a:pt x="3049" y="394"/>
                </a:lnTo>
                <a:lnTo>
                  <a:pt x="3050" y="394"/>
                </a:lnTo>
                <a:lnTo>
                  <a:pt x="3052" y="394"/>
                </a:lnTo>
                <a:lnTo>
                  <a:pt x="3054" y="393"/>
                </a:lnTo>
                <a:lnTo>
                  <a:pt x="3055" y="393"/>
                </a:lnTo>
                <a:lnTo>
                  <a:pt x="3056" y="393"/>
                </a:lnTo>
                <a:lnTo>
                  <a:pt x="3058" y="392"/>
                </a:lnTo>
                <a:lnTo>
                  <a:pt x="3059" y="392"/>
                </a:lnTo>
                <a:lnTo>
                  <a:pt x="3060" y="392"/>
                </a:lnTo>
                <a:lnTo>
                  <a:pt x="3062" y="393"/>
                </a:lnTo>
                <a:lnTo>
                  <a:pt x="3063" y="393"/>
                </a:lnTo>
                <a:lnTo>
                  <a:pt x="3065" y="394"/>
                </a:lnTo>
                <a:lnTo>
                  <a:pt x="3066" y="394"/>
                </a:lnTo>
                <a:lnTo>
                  <a:pt x="3068" y="394"/>
                </a:lnTo>
                <a:lnTo>
                  <a:pt x="3069" y="395"/>
                </a:lnTo>
                <a:lnTo>
                  <a:pt x="3070" y="395"/>
                </a:lnTo>
                <a:lnTo>
                  <a:pt x="3072" y="395"/>
                </a:lnTo>
                <a:lnTo>
                  <a:pt x="3073" y="396"/>
                </a:lnTo>
                <a:lnTo>
                  <a:pt x="3074" y="396"/>
                </a:lnTo>
                <a:lnTo>
                  <a:pt x="3076" y="396"/>
                </a:lnTo>
                <a:lnTo>
                  <a:pt x="3078" y="397"/>
                </a:lnTo>
                <a:lnTo>
                  <a:pt x="3079" y="398"/>
                </a:lnTo>
                <a:lnTo>
                  <a:pt x="3080" y="398"/>
                </a:lnTo>
                <a:lnTo>
                  <a:pt x="3082" y="400"/>
                </a:lnTo>
                <a:lnTo>
                  <a:pt x="3083" y="400"/>
                </a:lnTo>
                <a:lnTo>
                  <a:pt x="3085" y="401"/>
                </a:lnTo>
                <a:lnTo>
                  <a:pt x="3086" y="402"/>
                </a:lnTo>
                <a:lnTo>
                  <a:pt x="3088" y="402"/>
                </a:lnTo>
                <a:lnTo>
                  <a:pt x="3089" y="403"/>
                </a:lnTo>
                <a:lnTo>
                  <a:pt x="3091" y="404"/>
                </a:lnTo>
                <a:lnTo>
                  <a:pt x="3092" y="404"/>
                </a:lnTo>
                <a:lnTo>
                  <a:pt x="3093" y="405"/>
                </a:lnTo>
                <a:lnTo>
                  <a:pt x="3095" y="405"/>
                </a:lnTo>
                <a:lnTo>
                  <a:pt x="3096" y="404"/>
                </a:lnTo>
                <a:lnTo>
                  <a:pt x="3097" y="404"/>
                </a:lnTo>
                <a:lnTo>
                  <a:pt x="3099" y="404"/>
                </a:lnTo>
                <a:lnTo>
                  <a:pt x="3101" y="404"/>
                </a:lnTo>
                <a:lnTo>
                  <a:pt x="3102" y="403"/>
                </a:lnTo>
                <a:lnTo>
                  <a:pt x="3103" y="403"/>
                </a:lnTo>
                <a:lnTo>
                  <a:pt x="3105" y="403"/>
                </a:lnTo>
                <a:lnTo>
                  <a:pt x="3106" y="402"/>
                </a:lnTo>
                <a:lnTo>
                  <a:pt x="3107" y="402"/>
                </a:lnTo>
                <a:lnTo>
                  <a:pt x="3109" y="402"/>
                </a:lnTo>
                <a:lnTo>
                  <a:pt x="3111" y="403"/>
                </a:lnTo>
                <a:lnTo>
                  <a:pt x="3112" y="405"/>
                </a:lnTo>
                <a:lnTo>
                  <a:pt x="3113" y="406"/>
                </a:lnTo>
                <a:lnTo>
                  <a:pt x="3115" y="407"/>
                </a:lnTo>
                <a:lnTo>
                  <a:pt x="3116" y="409"/>
                </a:lnTo>
                <a:lnTo>
                  <a:pt x="3117" y="410"/>
                </a:lnTo>
                <a:lnTo>
                  <a:pt x="3119" y="411"/>
                </a:lnTo>
                <a:lnTo>
                  <a:pt x="3120" y="412"/>
                </a:lnTo>
                <a:lnTo>
                  <a:pt x="3122" y="413"/>
                </a:lnTo>
                <a:lnTo>
                  <a:pt x="3123" y="414"/>
                </a:lnTo>
                <a:lnTo>
                  <a:pt x="3125" y="415"/>
                </a:lnTo>
                <a:lnTo>
                  <a:pt x="3126" y="416"/>
                </a:lnTo>
                <a:lnTo>
                  <a:pt x="3127" y="417"/>
                </a:lnTo>
                <a:lnTo>
                  <a:pt x="3129" y="418"/>
                </a:lnTo>
                <a:lnTo>
                  <a:pt x="3130" y="419"/>
                </a:lnTo>
                <a:lnTo>
                  <a:pt x="3132" y="420"/>
                </a:lnTo>
                <a:lnTo>
                  <a:pt x="3133" y="420"/>
                </a:lnTo>
                <a:lnTo>
                  <a:pt x="3135" y="419"/>
                </a:lnTo>
                <a:lnTo>
                  <a:pt x="3136" y="420"/>
                </a:lnTo>
                <a:lnTo>
                  <a:pt x="3138" y="420"/>
                </a:lnTo>
                <a:lnTo>
                  <a:pt x="3139" y="420"/>
                </a:lnTo>
                <a:lnTo>
                  <a:pt x="3140" y="419"/>
                </a:lnTo>
                <a:lnTo>
                  <a:pt x="3142" y="419"/>
                </a:lnTo>
                <a:lnTo>
                  <a:pt x="3143" y="418"/>
                </a:lnTo>
                <a:lnTo>
                  <a:pt x="3145" y="417"/>
                </a:lnTo>
                <a:lnTo>
                  <a:pt x="3146" y="416"/>
                </a:lnTo>
                <a:lnTo>
                  <a:pt x="3148" y="415"/>
                </a:lnTo>
                <a:lnTo>
                  <a:pt x="3149" y="413"/>
                </a:lnTo>
                <a:lnTo>
                  <a:pt x="3150" y="412"/>
                </a:lnTo>
                <a:lnTo>
                  <a:pt x="3152" y="409"/>
                </a:lnTo>
                <a:lnTo>
                  <a:pt x="3153" y="408"/>
                </a:lnTo>
                <a:lnTo>
                  <a:pt x="3154" y="407"/>
                </a:lnTo>
                <a:lnTo>
                  <a:pt x="3156" y="407"/>
                </a:lnTo>
                <a:lnTo>
                  <a:pt x="3158" y="407"/>
                </a:lnTo>
                <a:lnTo>
                  <a:pt x="3159" y="406"/>
                </a:lnTo>
                <a:lnTo>
                  <a:pt x="3160" y="406"/>
                </a:lnTo>
                <a:lnTo>
                  <a:pt x="3162" y="405"/>
                </a:lnTo>
                <a:lnTo>
                  <a:pt x="3163" y="403"/>
                </a:lnTo>
                <a:lnTo>
                  <a:pt x="3164" y="402"/>
                </a:lnTo>
                <a:lnTo>
                  <a:pt x="3166" y="401"/>
                </a:lnTo>
                <a:lnTo>
                  <a:pt x="3168" y="400"/>
                </a:lnTo>
                <a:lnTo>
                  <a:pt x="3169" y="400"/>
                </a:lnTo>
                <a:lnTo>
                  <a:pt x="3170" y="399"/>
                </a:lnTo>
                <a:lnTo>
                  <a:pt x="3172" y="399"/>
                </a:lnTo>
                <a:lnTo>
                  <a:pt x="3173" y="398"/>
                </a:lnTo>
                <a:lnTo>
                  <a:pt x="3175" y="397"/>
                </a:lnTo>
                <a:lnTo>
                  <a:pt x="3176" y="397"/>
                </a:lnTo>
                <a:lnTo>
                  <a:pt x="3177" y="397"/>
                </a:lnTo>
                <a:lnTo>
                  <a:pt x="3179" y="396"/>
                </a:lnTo>
                <a:lnTo>
                  <a:pt x="3180" y="396"/>
                </a:lnTo>
                <a:lnTo>
                  <a:pt x="3182" y="396"/>
                </a:lnTo>
                <a:lnTo>
                  <a:pt x="3183" y="395"/>
                </a:lnTo>
                <a:lnTo>
                  <a:pt x="3185" y="395"/>
                </a:lnTo>
                <a:lnTo>
                  <a:pt x="3186" y="395"/>
                </a:lnTo>
                <a:lnTo>
                  <a:pt x="3187" y="395"/>
                </a:lnTo>
                <a:lnTo>
                  <a:pt x="3189" y="394"/>
                </a:lnTo>
                <a:lnTo>
                  <a:pt x="3191" y="394"/>
                </a:lnTo>
                <a:lnTo>
                  <a:pt x="3192" y="394"/>
                </a:lnTo>
                <a:lnTo>
                  <a:pt x="3193" y="394"/>
                </a:lnTo>
                <a:lnTo>
                  <a:pt x="3195" y="394"/>
                </a:lnTo>
                <a:lnTo>
                  <a:pt x="3196" y="394"/>
                </a:lnTo>
                <a:lnTo>
                  <a:pt x="3197" y="393"/>
                </a:lnTo>
                <a:lnTo>
                  <a:pt x="3199" y="394"/>
                </a:lnTo>
                <a:lnTo>
                  <a:pt x="3200" y="393"/>
                </a:lnTo>
                <a:lnTo>
                  <a:pt x="3201" y="393"/>
                </a:lnTo>
                <a:lnTo>
                  <a:pt x="3203" y="392"/>
                </a:lnTo>
                <a:lnTo>
                  <a:pt x="3205" y="392"/>
                </a:lnTo>
                <a:lnTo>
                  <a:pt x="3206" y="391"/>
                </a:lnTo>
                <a:lnTo>
                  <a:pt x="3207" y="390"/>
                </a:lnTo>
                <a:lnTo>
                  <a:pt x="3209" y="390"/>
                </a:lnTo>
                <a:lnTo>
                  <a:pt x="3210" y="389"/>
                </a:lnTo>
                <a:lnTo>
                  <a:pt x="3212" y="389"/>
                </a:lnTo>
                <a:lnTo>
                  <a:pt x="3213" y="389"/>
                </a:lnTo>
                <a:lnTo>
                  <a:pt x="3215" y="389"/>
                </a:lnTo>
                <a:lnTo>
                  <a:pt x="3216" y="388"/>
                </a:lnTo>
                <a:lnTo>
                  <a:pt x="3217" y="387"/>
                </a:lnTo>
                <a:lnTo>
                  <a:pt x="3219" y="387"/>
                </a:lnTo>
                <a:lnTo>
                  <a:pt x="3220" y="387"/>
                </a:lnTo>
                <a:lnTo>
                  <a:pt x="3222" y="386"/>
                </a:lnTo>
                <a:lnTo>
                  <a:pt x="3223" y="386"/>
                </a:lnTo>
                <a:lnTo>
                  <a:pt x="3224" y="386"/>
                </a:lnTo>
                <a:lnTo>
                  <a:pt x="3226" y="386"/>
                </a:lnTo>
                <a:lnTo>
                  <a:pt x="3228" y="387"/>
                </a:lnTo>
                <a:lnTo>
                  <a:pt x="3229" y="387"/>
                </a:lnTo>
                <a:lnTo>
                  <a:pt x="3230" y="387"/>
                </a:lnTo>
                <a:lnTo>
                  <a:pt x="3232" y="387"/>
                </a:lnTo>
                <a:lnTo>
                  <a:pt x="3233" y="388"/>
                </a:lnTo>
                <a:lnTo>
                  <a:pt x="3234" y="389"/>
                </a:lnTo>
                <a:lnTo>
                  <a:pt x="3236" y="389"/>
                </a:lnTo>
                <a:lnTo>
                  <a:pt x="3238" y="389"/>
                </a:lnTo>
                <a:lnTo>
                  <a:pt x="3239" y="390"/>
                </a:lnTo>
                <a:lnTo>
                  <a:pt x="3240" y="390"/>
                </a:lnTo>
                <a:lnTo>
                  <a:pt x="3242" y="391"/>
                </a:lnTo>
                <a:lnTo>
                  <a:pt x="3243" y="392"/>
                </a:lnTo>
                <a:lnTo>
                  <a:pt x="3244" y="392"/>
                </a:lnTo>
                <a:lnTo>
                  <a:pt x="3246" y="393"/>
                </a:lnTo>
                <a:lnTo>
                  <a:pt x="3247" y="394"/>
                </a:lnTo>
                <a:lnTo>
                  <a:pt x="3249" y="394"/>
                </a:lnTo>
                <a:lnTo>
                  <a:pt x="3250" y="395"/>
                </a:lnTo>
                <a:lnTo>
                  <a:pt x="3252" y="395"/>
                </a:lnTo>
                <a:lnTo>
                  <a:pt x="3253" y="394"/>
                </a:lnTo>
                <a:lnTo>
                  <a:pt x="3254" y="394"/>
                </a:lnTo>
                <a:lnTo>
                  <a:pt x="3256" y="394"/>
                </a:lnTo>
                <a:lnTo>
                  <a:pt x="3257" y="393"/>
                </a:lnTo>
                <a:lnTo>
                  <a:pt x="3259" y="393"/>
                </a:lnTo>
                <a:lnTo>
                  <a:pt x="3260" y="392"/>
                </a:lnTo>
                <a:lnTo>
                  <a:pt x="3262" y="392"/>
                </a:lnTo>
                <a:lnTo>
                  <a:pt x="3263" y="392"/>
                </a:lnTo>
                <a:lnTo>
                  <a:pt x="3265" y="391"/>
                </a:lnTo>
                <a:lnTo>
                  <a:pt x="3266" y="391"/>
                </a:lnTo>
                <a:lnTo>
                  <a:pt x="3267" y="391"/>
                </a:lnTo>
                <a:lnTo>
                  <a:pt x="3269" y="390"/>
                </a:lnTo>
                <a:lnTo>
                  <a:pt x="3270" y="390"/>
                </a:lnTo>
                <a:lnTo>
                  <a:pt x="3272" y="390"/>
                </a:lnTo>
                <a:lnTo>
                  <a:pt x="3273" y="389"/>
                </a:lnTo>
                <a:lnTo>
                  <a:pt x="3275" y="389"/>
                </a:lnTo>
                <a:lnTo>
                  <a:pt x="3276" y="389"/>
                </a:lnTo>
                <a:lnTo>
                  <a:pt x="3277" y="389"/>
                </a:lnTo>
                <a:lnTo>
                  <a:pt x="3279" y="388"/>
                </a:lnTo>
                <a:lnTo>
                  <a:pt x="3280" y="387"/>
                </a:lnTo>
                <a:lnTo>
                  <a:pt x="3281" y="387"/>
                </a:lnTo>
                <a:lnTo>
                  <a:pt x="3283" y="387"/>
                </a:lnTo>
                <a:lnTo>
                  <a:pt x="3285" y="386"/>
                </a:lnTo>
                <a:lnTo>
                  <a:pt x="3286" y="386"/>
                </a:lnTo>
                <a:lnTo>
                  <a:pt x="3287" y="386"/>
                </a:lnTo>
                <a:lnTo>
                  <a:pt x="3289" y="385"/>
                </a:lnTo>
                <a:lnTo>
                  <a:pt x="3290" y="385"/>
                </a:lnTo>
                <a:lnTo>
                  <a:pt x="3291" y="385"/>
                </a:lnTo>
                <a:lnTo>
                  <a:pt x="3293" y="384"/>
                </a:lnTo>
                <a:lnTo>
                  <a:pt x="3295" y="384"/>
                </a:lnTo>
                <a:lnTo>
                  <a:pt x="3296" y="384"/>
                </a:lnTo>
                <a:lnTo>
                  <a:pt x="3297" y="383"/>
                </a:lnTo>
                <a:lnTo>
                  <a:pt x="3299" y="383"/>
                </a:lnTo>
                <a:lnTo>
                  <a:pt x="3300" y="383"/>
                </a:lnTo>
                <a:lnTo>
                  <a:pt x="3301" y="383"/>
                </a:lnTo>
                <a:lnTo>
                  <a:pt x="3303" y="382"/>
                </a:lnTo>
                <a:lnTo>
                  <a:pt x="3304" y="382"/>
                </a:lnTo>
                <a:lnTo>
                  <a:pt x="3306" y="382"/>
                </a:lnTo>
                <a:lnTo>
                  <a:pt x="3307" y="381"/>
                </a:lnTo>
                <a:lnTo>
                  <a:pt x="3309" y="381"/>
                </a:lnTo>
                <a:lnTo>
                  <a:pt x="3310" y="381"/>
                </a:lnTo>
                <a:lnTo>
                  <a:pt x="3312" y="380"/>
                </a:lnTo>
                <a:lnTo>
                  <a:pt x="3313" y="380"/>
                </a:lnTo>
                <a:lnTo>
                  <a:pt x="3314" y="380"/>
                </a:lnTo>
                <a:lnTo>
                  <a:pt x="3316" y="379"/>
                </a:lnTo>
                <a:lnTo>
                  <a:pt x="3318" y="378"/>
                </a:lnTo>
                <a:lnTo>
                  <a:pt x="3319" y="378"/>
                </a:lnTo>
                <a:lnTo>
                  <a:pt x="3320" y="378"/>
                </a:lnTo>
                <a:lnTo>
                  <a:pt x="3322" y="378"/>
                </a:lnTo>
                <a:lnTo>
                  <a:pt x="3323" y="378"/>
                </a:lnTo>
                <a:lnTo>
                  <a:pt x="3324" y="377"/>
                </a:lnTo>
                <a:lnTo>
                  <a:pt x="3326" y="377"/>
                </a:lnTo>
                <a:lnTo>
                  <a:pt x="3327" y="377"/>
                </a:lnTo>
                <a:lnTo>
                  <a:pt x="3329" y="378"/>
                </a:lnTo>
                <a:lnTo>
                  <a:pt x="3330" y="378"/>
                </a:lnTo>
                <a:lnTo>
                  <a:pt x="3332" y="378"/>
                </a:lnTo>
                <a:lnTo>
                  <a:pt x="3333" y="377"/>
                </a:lnTo>
                <a:lnTo>
                  <a:pt x="3334" y="377"/>
                </a:lnTo>
                <a:lnTo>
                  <a:pt x="3336" y="377"/>
                </a:lnTo>
                <a:lnTo>
                  <a:pt x="3337" y="378"/>
                </a:lnTo>
                <a:lnTo>
                  <a:pt x="3338" y="378"/>
                </a:lnTo>
                <a:lnTo>
                  <a:pt x="3340" y="378"/>
                </a:lnTo>
                <a:lnTo>
                  <a:pt x="3342" y="378"/>
                </a:lnTo>
                <a:lnTo>
                  <a:pt x="3343" y="378"/>
                </a:lnTo>
                <a:lnTo>
                  <a:pt x="3344" y="377"/>
                </a:lnTo>
                <a:lnTo>
                  <a:pt x="3346" y="377"/>
                </a:lnTo>
                <a:lnTo>
                  <a:pt x="3347" y="377"/>
                </a:lnTo>
                <a:lnTo>
                  <a:pt x="3349" y="376"/>
                </a:lnTo>
                <a:lnTo>
                  <a:pt x="3350" y="375"/>
                </a:lnTo>
                <a:lnTo>
                  <a:pt x="3352" y="374"/>
                </a:lnTo>
                <a:lnTo>
                  <a:pt x="3353" y="373"/>
                </a:lnTo>
                <a:lnTo>
                  <a:pt x="3354" y="372"/>
                </a:lnTo>
                <a:lnTo>
                  <a:pt x="3356" y="372"/>
                </a:lnTo>
                <a:lnTo>
                  <a:pt x="3357" y="372"/>
                </a:lnTo>
                <a:lnTo>
                  <a:pt x="3359" y="371"/>
                </a:lnTo>
                <a:lnTo>
                  <a:pt x="3360" y="371"/>
                </a:lnTo>
                <a:lnTo>
                  <a:pt x="3361" y="371"/>
                </a:lnTo>
                <a:lnTo>
                  <a:pt x="3363" y="370"/>
                </a:lnTo>
                <a:lnTo>
                  <a:pt x="3365" y="370"/>
                </a:lnTo>
                <a:lnTo>
                  <a:pt x="3366" y="370"/>
                </a:lnTo>
                <a:lnTo>
                  <a:pt x="3367" y="369"/>
                </a:lnTo>
                <a:lnTo>
                  <a:pt x="3369" y="369"/>
                </a:lnTo>
                <a:lnTo>
                  <a:pt x="3370" y="369"/>
                </a:lnTo>
                <a:lnTo>
                  <a:pt x="3371" y="368"/>
                </a:lnTo>
                <a:lnTo>
                  <a:pt x="3373" y="368"/>
                </a:lnTo>
                <a:lnTo>
                  <a:pt x="3375" y="368"/>
                </a:lnTo>
                <a:lnTo>
                  <a:pt x="3376" y="367"/>
                </a:lnTo>
                <a:lnTo>
                  <a:pt x="3377" y="367"/>
                </a:lnTo>
                <a:lnTo>
                  <a:pt x="3379" y="367"/>
                </a:lnTo>
                <a:lnTo>
                  <a:pt x="3380" y="366"/>
                </a:lnTo>
                <a:lnTo>
                  <a:pt x="3381" y="366"/>
                </a:lnTo>
                <a:lnTo>
                  <a:pt x="3383" y="366"/>
                </a:lnTo>
                <a:lnTo>
                  <a:pt x="3384" y="365"/>
                </a:lnTo>
                <a:lnTo>
                  <a:pt x="3386" y="364"/>
                </a:lnTo>
                <a:lnTo>
                  <a:pt x="3387" y="364"/>
                </a:lnTo>
                <a:lnTo>
                  <a:pt x="3389" y="363"/>
                </a:lnTo>
                <a:lnTo>
                  <a:pt x="3390" y="362"/>
                </a:lnTo>
                <a:lnTo>
                  <a:pt x="3391" y="362"/>
                </a:lnTo>
                <a:lnTo>
                  <a:pt x="3393" y="361"/>
                </a:lnTo>
                <a:lnTo>
                  <a:pt x="3394" y="360"/>
                </a:lnTo>
                <a:lnTo>
                  <a:pt x="3396" y="360"/>
                </a:lnTo>
                <a:lnTo>
                  <a:pt x="3397" y="359"/>
                </a:lnTo>
                <a:lnTo>
                  <a:pt x="3399" y="358"/>
                </a:lnTo>
                <a:lnTo>
                  <a:pt x="3400" y="358"/>
                </a:lnTo>
                <a:lnTo>
                  <a:pt x="3402" y="357"/>
                </a:lnTo>
                <a:lnTo>
                  <a:pt x="3403" y="357"/>
                </a:lnTo>
                <a:lnTo>
                  <a:pt x="3404" y="356"/>
                </a:lnTo>
                <a:lnTo>
                  <a:pt x="3406" y="355"/>
                </a:lnTo>
                <a:lnTo>
                  <a:pt x="3407" y="354"/>
                </a:lnTo>
                <a:lnTo>
                  <a:pt x="3408" y="354"/>
                </a:lnTo>
                <a:lnTo>
                  <a:pt x="3410" y="353"/>
                </a:lnTo>
                <a:lnTo>
                  <a:pt x="3412" y="352"/>
                </a:lnTo>
                <a:lnTo>
                  <a:pt x="3413" y="351"/>
                </a:lnTo>
                <a:lnTo>
                  <a:pt x="3414" y="351"/>
                </a:lnTo>
                <a:lnTo>
                  <a:pt x="3416" y="350"/>
                </a:lnTo>
                <a:lnTo>
                  <a:pt x="3417" y="350"/>
                </a:lnTo>
                <a:lnTo>
                  <a:pt x="3418" y="350"/>
                </a:lnTo>
                <a:lnTo>
                  <a:pt x="3420" y="349"/>
                </a:lnTo>
                <a:lnTo>
                  <a:pt x="3422" y="349"/>
                </a:lnTo>
                <a:lnTo>
                  <a:pt x="3423" y="348"/>
                </a:lnTo>
                <a:lnTo>
                  <a:pt x="3424" y="347"/>
                </a:lnTo>
                <a:lnTo>
                  <a:pt x="3426" y="347"/>
                </a:lnTo>
                <a:lnTo>
                  <a:pt x="3427" y="347"/>
                </a:lnTo>
                <a:lnTo>
                  <a:pt x="3428" y="346"/>
                </a:lnTo>
                <a:lnTo>
                  <a:pt x="3430" y="345"/>
                </a:lnTo>
                <a:lnTo>
                  <a:pt x="3431" y="345"/>
                </a:lnTo>
                <a:lnTo>
                  <a:pt x="3433" y="345"/>
                </a:lnTo>
                <a:lnTo>
                  <a:pt x="3434" y="345"/>
                </a:lnTo>
                <a:lnTo>
                  <a:pt x="3436" y="344"/>
                </a:lnTo>
                <a:lnTo>
                  <a:pt x="3437" y="344"/>
                </a:lnTo>
                <a:lnTo>
                  <a:pt x="3439" y="344"/>
                </a:lnTo>
                <a:lnTo>
                  <a:pt x="3440" y="343"/>
                </a:lnTo>
                <a:lnTo>
                  <a:pt x="3441" y="343"/>
                </a:lnTo>
                <a:lnTo>
                  <a:pt x="3443" y="342"/>
                </a:lnTo>
                <a:lnTo>
                  <a:pt x="3444" y="342"/>
                </a:lnTo>
                <a:lnTo>
                  <a:pt x="3446" y="342"/>
                </a:lnTo>
                <a:lnTo>
                  <a:pt x="3447" y="341"/>
                </a:lnTo>
                <a:lnTo>
                  <a:pt x="3449" y="341"/>
                </a:lnTo>
                <a:lnTo>
                  <a:pt x="3450" y="340"/>
                </a:lnTo>
                <a:lnTo>
                  <a:pt x="3451" y="340"/>
                </a:lnTo>
                <a:lnTo>
                  <a:pt x="3453" y="340"/>
                </a:lnTo>
                <a:lnTo>
                  <a:pt x="3454" y="339"/>
                </a:lnTo>
                <a:lnTo>
                  <a:pt x="3456" y="339"/>
                </a:lnTo>
                <a:lnTo>
                  <a:pt x="3457" y="339"/>
                </a:lnTo>
                <a:lnTo>
                  <a:pt x="3459" y="338"/>
                </a:lnTo>
                <a:lnTo>
                  <a:pt x="3460" y="338"/>
                </a:lnTo>
                <a:lnTo>
                  <a:pt x="3461" y="338"/>
                </a:lnTo>
                <a:lnTo>
                  <a:pt x="3463" y="338"/>
                </a:lnTo>
                <a:lnTo>
                  <a:pt x="3464" y="337"/>
                </a:lnTo>
                <a:lnTo>
                  <a:pt x="3465" y="337"/>
                </a:lnTo>
                <a:lnTo>
                  <a:pt x="3467" y="337"/>
                </a:lnTo>
                <a:lnTo>
                  <a:pt x="3469" y="337"/>
                </a:lnTo>
                <a:lnTo>
                  <a:pt x="3470" y="337"/>
                </a:lnTo>
                <a:lnTo>
                  <a:pt x="3471" y="337"/>
                </a:lnTo>
                <a:lnTo>
                  <a:pt x="3473" y="336"/>
                </a:lnTo>
                <a:lnTo>
                  <a:pt x="3474" y="336"/>
                </a:lnTo>
                <a:lnTo>
                  <a:pt x="3476" y="336"/>
                </a:lnTo>
                <a:lnTo>
                  <a:pt x="3477" y="335"/>
                </a:lnTo>
                <a:lnTo>
                  <a:pt x="3479" y="335"/>
                </a:lnTo>
                <a:lnTo>
                  <a:pt x="3480" y="335"/>
                </a:lnTo>
                <a:lnTo>
                  <a:pt x="3481" y="334"/>
                </a:lnTo>
                <a:lnTo>
                  <a:pt x="3483" y="335"/>
                </a:lnTo>
                <a:lnTo>
                  <a:pt x="3484" y="335"/>
                </a:lnTo>
                <a:lnTo>
                  <a:pt x="3486" y="335"/>
                </a:lnTo>
                <a:lnTo>
                  <a:pt x="3487" y="335"/>
                </a:lnTo>
                <a:lnTo>
                  <a:pt x="3488" y="335"/>
                </a:lnTo>
                <a:lnTo>
                  <a:pt x="3490" y="336"/>
                </a:lnTo>
                <a:lnTo>
                  <a:pt x="3492" y="335"/>
                </a:lnTo>
                <a:lnTo>
                  <a:pt x="3493" y="335"/>
                </a:lnTo>
                <a:lnTo>
                  <a:pt x="3494" y="334"/>
                </a:lnTo>
                <a:lnTo>
                  <a:pt x="3496" y="334"/>
                </a:lnTo>
                <a:lnTo>
                  <a:pt x="3497" y="334"/>
                </a:lnTo>
                <a:lnTo>
                  <a:pt x="3498" y="333"/>
                </a:lnTo>
                <a:lnTo>
                  <a:pt x="3500" y="334"/>
                </a:lnTo>
                <a:lnTo>
                  <a:pt x="3502" y="333"/>
                </a:lnTo>
                <a:lnTo>
                  <a:pt x="3503" y="333"/>
                </a:lnTo>
                <a:lnTo>
                  <a:pt x="3504" y="333"/>
                </a:lnTo>
                <a:lnTo>
                  <a:pt x="3506" y="333"/>
                </a:lnTo>
                <a:lnTo>
                  <a:pt x="3507" y="333"/>
                </a:lnTo>
                <a:lnTo>
                  <a:pt x="3508" y="333"/>
                </a:lnTo>
                <a:lnTo>
                  <a:pt x="3510" y="333"/>
                </a:lnTo>
                <a:lnTo>
                  <a:pt x="3511" y="333"/>
                </a:lnTo>
                <a:lnTo>
                  <a:pt x="3513" y="332"/>
                </a:lnTo>
                <a:lnTo>
                  <a:pt x="3514" y="333"/>
                </a:lnTo>
                <a:lnTo>
                  <a:pt x="3516" y="333"/>
                </a:lnTo>
                <a:lnTo>
                  <a:pt x="3517" y="333"/>
                </a:lnTo>
                <a:lnTo>
                  <a:pt x="3518" y="333"/>
                </a:lnTo>
                <a:lnTo>
                  <a:pt x="3520" y="333"/>
                </a:lnTo>
                <a:lnTo>
                  <a:pt x="3521" y="333"/>
                </a:lnTo>
                <a:lnTo>
                  <a:pt x="3523" y="332"/>
                </a:lnTo>
                <a:lnTo>
                  <a:pt x="3524" y="332"/>
                </a:lnTo>
                <a:lnTo>
                  <a:pt x="3526" y="332"/>
                </a:lnTo>
                <a:lnTo>
                  <a:pt x="3527" y="333"/>
                </a:lnTo>
                <a:lnTo>
                  <a:pt x="3528" y="332"/>
                </a:lnTo>
                <a:lnTo>
                  <a:pt x="3530" y="332"/>
                </a:lnTo>
                <a:lnTo>
                  <a:pt x="3531" y="332"/>
                </a:lnTo>
                <a:lnTo>
                  <a:pt x="3533" y="331"/>
                </a:lnTo>
                <a:lnTo>
                  <a:pt x="3534" y="330"/>
                </a:lnTo>
                <a:lnTo>
                  <a:pt x="3536" y="329"/>
                </a:lnTo>
                <a:lnTo>
                  <a:pt x="3537" y="329"/>
                </a:lnTo>
                <a:lnTo>
                  <a:pt x="3539" y="328"/>
                </a:lnTo>
                <a:lnTo>
                  <a:pt x="3540" y="328"/>
                </a:lnTo>
                <a:lnTo>
                  <a:pt x="3541" y="328"/>
                </a:lnTo>
                <a:lnTo>
                  <a:pt x="3543" y="327"/>
                </a:lnTo>
                <a:lnTo>
                  <a:pt x="3544" y="327"/>
                </a:lnTo>
                <a:lnTo>
                  <a:pt x="3545" y="327"/>
                </a:lnTo>
                <a:lnTo>
                  <a:pt x="3547" y="327"/>
                </a:lnTo>
                <a:lnTo>
                  <a:pt x="3549" y="327"/>
                </a:lnTo>
                <a:lnTo>
                  <a:pt x="3550" y="326"/>
                </a:lnTo>
                <a:lnTo>
                  <a:pt x="3551" y="326"/>
                </a:lnTo>
                <a:lnTo>
                  <a:pt x="3553" y="326"/>
                </a:lnTo>
                <a:lnTo>
                  <a:pt x="3554" y="325"/>
                </a:lnTo>
                <a:lnTo>
                  <a:pt x="3555" y="325"/>
                </a:lnTo>
                <a:lnTo>
                  <a:pt x="3557" y="325"/>
                </a:lnTo>
                <a:lnTo>
                  <a:pt x="3559" y="324"/>
                </a:lnTo>
                <a:lnTo>
                  <a:pt x="3560" y="324"/>
                </a:lnTo>
                <a:lnTo>
                  <a:pt x="3561" y="323"/>
                </a:lnTo>
                <a:lnTo>
                  <a:pt x="3563" y="323"/>
                </a:lnTo>
                <a:lnTo>
                  <a:pt x="3564" y="322"/>
                </a:lnTo>
                <a:lnTo>
                  <a:pt x="3565" y="321"/>
                </a:lnTo>
                <a:lnTo>
                  <a:pt x="3567" y="320"/>
                </a:lnTo>
                <a:lnTo>
                  <a:pt x="3568" y="320"/>
                </a:lnTo>
                <a:lnTo>
                  <a:pt x="3570" y="319"/>
                </a:lnTo>
                <a:lnTo>
                  <a:pt x="3571" y="319"/>
                </a:lnTo>
                <a:lnTo>
                  <a:pt x="3573" y="317"/>
                </a:lnTo>
                <a:lnTo>
                  <a:pt x="3574" y="317"/>
                </a:lnTo>
                <a:lnTo>
                  <a:pt x="3576" y="316"/>
                </a:lnTo>
                <a:lnTo>
                  <a:pt x="3577" y="316"/>
                </a:lnTo>
                <a:lnTo>
                  <a:pt x="3578" y="316"/>
                </a:lnTo>
                <a:lnTo>
                  <a:pt x="3580" y="315"/>
                </a:lnTo>
                <a:lnTo>
                  <a:pt x="3581" y="315"/>
                </a:lnTo>
                <a:lnTo>
                  <a:pt x="3583" y="314"/>
                </a:lnTo>
                <a:lnTo>
                  <a:pt x="3584" y="313"/>
                </a:lnTo>
                <a:lnTo>
                  <a:pt x="3586" y="313"/>
                </a:lnTo>
                <a:lnTo>
                  <a:pt x="3587" y="312"/>
                </a:lnTo>
                <a:lnTo>
                  <a:pt x="3588" y="312"/>
                </a:lnTo>
                <a:lnTo>
                  <a:pt x="3590" y="311"/>
                </a:lnTo>
                <a:lnTo>
                  <a:pt x="3591" y="310"/>
                </a:lnTo>
                <a:lnTo>
                  <a:pt x="3593" y="310"/>
                </a:lnTo>
                <a:lnTo>
                  <a:pt x="3594" y="309"/>
                </a:lnTo>
                <a:lnTo>
                  <a:pt x="3596" y="308"/>
                </a:lnTo>
                <a:lnTo>
                  <a:pt x="3597" y="307"/>
                </a:lnTo>
                <a:lnTo>
                  <a:pt x="3598" y="306"/>
                </a:lnTo>
                <a:lnTo>
                  <a:pt x="3600" y="305"/>
                </a:lnTo>
                <a:lnTo>
                  <a:pt x="3601" y="304"/>
                </a:lnTo>
                <a:lnTo>
                  <a:pt x="3602" y="303"/>
                </a:lnTo>
                <a:lnTo>
                  <a:pt x="3604" y="301"/>
                </a:lnTo>
                <a:lnTo>
                  <a:pt x="3606" y="300"/>
                </a:lnTo>
                <a:lnTo>
                  <a:pt x="3607" y="299"/>
                </a:lnTo>
                <a:lnTo>
                  <a:pt x="3608" y="299"/>
                </a:lnTo>
                <a:lnTo>
                  <a:pt x="3610" y="298"/>
                </a:lnTo>
                <a:lnTo>
                  <a:pt x="3611" y="297"/>
                </a:lnTo>
                <a:lnTo>
                  <a:pt x="3613" y="296"/>
                </a:lnTo>
                <a:lnTo>
                  <a:pt x="3614" y="296"/>
                </a:lnTo>
                <a:lnTo>
                  <a:pt x="3616" y="295"/>
                </a:lnTo>
                <a:lnTo>
                  <a:pt x="3617" y="294"/>
                </a:lnTo>
                <a:lnTo>
                  <a:pt x="3618" y="293"/>
                </a:lnTo>
                <a:lnTo>
                  <a:pt x="3620" y="292"/>
                </a:lnTo>
                <a:lnTo>
                  <a:pt x="3621" y="291"/>
                </a:lnTo>
                <a:lnTo>
                  <a:pt x="3623" y="290"/>
                </a:lnTo>
                <a:lnTo>
                  <a:pt x="3624" y="289"/>
                </a:lnTo>
                <a:lnTo>
                  <a:pt x="3625" y="288"/>
                </a:lnTo>
                <a:lnTo>
                  <a:pt x="3627" y="287"/>
                </a:lnTo>
                <a:lnTo>
                  <a:pt x="3629" y="286"/>
                </a:lnTo>
                <a:lnTo>
                  <a:pt x="3630" y="286"/>
                </a:lnTo>
                <a:lnTo>
                  <a:pt x="3631" y="285"/>
                </a:lnTo>
                <a:lnTo>
                  <a:pt x="3633" y="285"/>
                </a:lnTo>
                <a:lnTo>
                  <a:pt x="3634" y="284"/>
                </a:lnTo>
                <a:lnTo>
                  <a:pt x="3635" y="283"/>
                </a:lnTo>
                <a:lnTo>
                  <a:pt x="3637" y="282"/>
                </a:lnTo>
                <a:lnTo>
                  <a:pt x="3639" y="282"/>
                </a:lnTo>
                <a:lnTo>
                  <a:pt x="3640" y="282"/>
                </a:lnTo>
                <a:lnTo>
                  <a:pt x="3641" y="281"/>
                </a:lnTo>
                <a:lnTo>
                  <a:pt x="3643" y="281"/>
                </a:lnTo>
                <a:lnTo>
                  <a:pt x="3644" y="280"/>
                </a:lnTo>
                <a:lnTo>
                  <a:pt x="3645" y="280"/>
                </a:lnTo>
                <a:lnTo>
                  <a:pt x="3647" y="280"/>
                </a:lnTo>
                <a:lnTo>
                  <a:pt x="3648" y="279"/>
                </a:lnTo>
                <a:lnTo>
                  <a:pt x="3650" y="279"/>
                </a:lnTo>
                <a:lnTo>
                  <a:pt x="3651" y="278"/>
                </a:lnTo>
                <a:lnTo>
                  <a:pt x="3653" y="278"/>
                </a:lnTo>
                <a:lnTo>
                  <a:pt x="3654" y="279"/>
                </a:lnTo>
                <a:lnTo>
                  <a:pt x="3655" y="279"/>
                </a:lnTo>
                <a:lnTo>
                  <a:pt x="3657" y="280"/>
                </a:lnTo>
                <a:lnTo>
                  <a:pt x="3658" y="279"/>
                </a:lnTo>
                <a:lnTo>
                  <a:pt x="3660" y="280"/>
                </a:lnTo>
                <a:lnTo>
                  <a:pt x="3661" y="280"/>
                </a:lnTo>
                <a:lnTo>
                  <a:pt x="3663" y="281"/>
                </a:lnTo>
                <a:lnTo>
                  <a:pt x="3664" y="281"/>
                </a:lnTo>
                <a:lnTo>
                  <a:pt x="3666" y="281"/>
                </a:lnTo>
                <a:lnTo>
                  <a:pt x="3667" y="281"/>
                </a:lnTo>
                <a:lnTo>
                  <a:pt x="3668" y="282"/>
                </a:lnTo>
                <a:lnTo>
                  <a:pt x="3670" y="282"/>
                </a:lnTo>
                <a:lnTo>
                  <a:pt x="3671" y="282"/>
                </a:lnTo>
                <a:lnTo>
                  <a:pt x="3672" y="282"/>
                </a:lnTo>
                <a:lnTo>
                  <a:pt x="3674" y="282"/>
                </a:lnTo>
                <a:lnTo>
                  <a:pt x="3676" y="282"/>
                </a:lnTo>
                <a:lnTo>
                  <a:pt x="3677" y="282"/>
                </a:lnTo>
                <a:lnTo>
                  <a:pt x="3678" y="281"/>
                </a:lnTo>
                <a:lnTo>
                  <a:pt x="3680" y="281"/>
                </a:lnTo>
                <a:lnTo>
                  <a:pt x="3681" y="280"/>
                </a:lnTo>
                <a:lnTo>
                  <a:pt x="3682" y="279"/>
                </a:lnTo>
                <a:lnTo>
                  <a:pt x="3684" y="278"/>
                </a:lnTo>
                <a:lnTo>
                  <a:pt x="3686" y="277"/>
                </a:lnTo>
                <a:lnTo>
                  <a:pt x="3687" y="277"/>
                </a:lnTo>
                <a:lnTo>
                  <a:pt x="3688" y="276"/>
                </a:lnTo>
                <a:lnTo>
                  <a:pt x="3690" y="276"/>
                </a:lnTo>
                <a:lnTo>
                  <a:pt x="3691" y="276"/>
                </a:lnTo>
                <a:lnTo>
                  <a:pt x="3692" y="277"/>
                </a:lnTo>
                <a:lnTo>
                  <a:pt x="3694" y="277"/>
                </a:lnTo>
                <a:lnTo>
                  <a:pt x="3695" y="277"/>
                </a:lnTo>
                <a:lnTo>
                  <a:pt x="3697" y="278"/>
                </a:lnTo>
                <a:lnTo>
                  <a:pt x="3698" y="279"/>
                </a:lnTo>
                <a:lnTo>
                  <a:pt x="3700" y="279"/>
                </a:lnTo>
                <a:lnTo>
                  <a:pt x="3701" y="280"/>
                </a:lnTo>
                <a:lnTo>
                  <a:pt x="3703" y="282"/>
                </a:lnTo>
                <a:lnTo>
                  <a:pt x="3704" y="285"/>
                </a:lnTo>
                <a:lnTo>
                  <a:pt x="3705" y="286"/>
                </a:lnTo>
                <a:lnTo>
                  <a:pt x="3707" y="287"/>
                </a:lnTo>
                <a:lnTo>
                  <a:pt x="3708" y="289"/>
                </a:lnTo>
                <a:lnTo>
                  <a:pt x="3710" y="291"/>
                </a:lnTo>
                <a:lnTo>
                  <a:pt x="3711" y="292"/>
                </a:lnTo>
                <a:lnTo>
                  <a:pt x="3713" y="293"/>
                </a:lnTo>
                <a:lnTo>
                  <a:pt x="3714" y="294"/>
                </a:lnTo>
                <a:lnTo>
                  <a:pt x="3715" y="296"/>
                </a:lnTo>
                <a:lnTo>
                  <a:pt x="3717" y="297"/>
                </a:lnTo>
                <a:lnTo>
                  <a:pt x="3718" y="298"/>
                </a:lnTo>
                <a:lnTo>
                  <a:pt x="3720" y="300"/>
                </a:lnTo>
                <a:lnTo>
                  <a:pt x="3721" y="301"/>
                </a:lnTo>
                <a:lnTo>
                  <a:pt x="3723" y="304"/>
                </a:lnTo>
                <a:lnTo>
                  <a:pt x="3724" y="306"/>
                </a:lnTo>
                <a:lnTo>
                  <a:pt x="3725" y="308"/>
                </a:lnTo>
                <a:lnTo>
                  <a:pt x="3727" y="309"/>
                </a:lnTo>
                <a:lnTo>
                  <a:pt x="3728" y="311"/>
                </a:lnTo>
                <a:lnTo>
                  <a:pt x="3729" y="312"/>
                </a:lnTo>
                <a:lnTo>
                  <a:pt x="3731" y="314"/>
                </a:lnTo>
                <a:lnTo>
                  <a:pt x="3733" y="315"/>
                </a:lnTo>
                <a:lnTo>
                  <a:pt x="3734" y="316"/>
                </a:lnTo>
                <a:lnTo>
                  <a:pt x="3735" y="317"/>
                </a:lnTo>
                <a:lnTo>
                  <a:pt x="3737" y="318"/>
                </a:lnTo>
                <a:lnTo>
                  <a:pt x="3738" y="319"/>
                </a:lnTo>
                <a:lnTo>
                  <a:pt x="3739" y="320"/>
                </a:lnTo>
                <a:lnTo>
                  <a:pt x="3741" y="321"/>
                </a:lnTo>
                <a:lnTo>
                  <a:pt x="3743" y="323"/>
                </a:lnTo>
                <a:lnTo>
                  <a:pt x="3744" y="324"/>
                </a:lnTo>
                <a:lnTo>
                  <a:pt x="3745" y="325"/>
                </a:lnTo>
                <a:lnTo>
                  <a:pt x="3747" y="326"/>
                </a:lnTo>
                <a:lnTo>
                  <a:pt x="3748" y="328"/>
                </a:lnTo>
                <a:lnTo>
                  <a:pt x="3750" y="329"/>
                </a:lnTo>
                <a:lnTo>
                  <a:pt x="3751" y="331"/>
                </a:lnTo>
                <a:lnTo>
                  <a:pt x="3752" y="332"/>
                </a:lnTo>
                <a:lnTo>
                  <a:pt x="3754" y="333"/>
                </a:lnTo>
                <a:lnTo>
                  <a:pt x="3756" y="334"/>
                </a:lnTo>
                <a:lnTo>
                  <a:pt x="3757" y="336"/>
                </a:lnTo>
                <a:lnTo>
                  <a:pt x="3758" y="337"/>
                </a:lnTo>
                <a:lnTo>
                  <a:pt x="3760" y="338"/>
                </a:lnTo>
                <a:lnTo>
                  <a:pt x="3761" y="339"/>
                </a:lnTo>
                <a:lnTo>
                  <a:pt x="3762" y="339"/>
                </a:lnTo>
                <a:lnTo>
                  <a:pt x="3764" y="339"/>
                </a:lnTo>
                <a:lnTo>
                  <a:pt x="3766" y="339"/>
                </a:lnTo>
                <a:lnTo>
                  <a:pt x="3767" y="339"/>
                </a:lnTo>
                <a:lnTo>
                  <a:pt x="3768" y="338"/>
                </a:lnTo>
                <a:lnTo>
                  <a:pt x="3770" y="338"/>
                </a:lnTo>
                <a:lnTo>
                  <a:pt x="3771" y="337"/>
                </a:lnTo>
                <a:lnTo>
                  <a:pt x="3772" y="337"/>
                </a:lnTo>
                <a:lnTo>
                  <a:pt x="3774" y="336"/>
                </a:lnTo>
                <a:lnTo>
                  <a:pt x="3775" y="336"/>
                </a:lnTo>
                <a:lnTo>
                  <a:pt x="3777" y="335"/>
                </a:lnTo>
                <a:lnTo>
                  <a:pt x="3778" y="335"/>
                </a:lnTo>
                <a:lnTo>
                  <a:pt x="3780" y="335"/>
                </a:lnTo>
                <a:lnTo>
                  <a:pt x="3781" y="335"/>
                </a:lnTo>
                <a:lnTo>
                  <a:pt x="3782" y="334"/>
                </a:lnTo>
                <a:lnTo>
                  <a:pt x="3784" y="334"/>
                </a:lnTo>
                <a:lnTo>
                  <a:pt x="3785" y="333"/>
                </a:lnTo>
                <a:lnTo>
                  <a:pt x="3787" y="333"/>
                </a:lnTo>
                <a:lnTo>
                  <a:pt x="3788" y="333"/>
                </a:lnTo>
                <a:lnTo>
                  <a:pt x="3790" y="333"/>
                </a:lnTo>
                <a:lnTo>
                  <a:pt x="3791" y="333"/>
                </a:lnTo>
                <a:lnTo>
                  <a:pt x="3792" y="332"/>
                </a:lnTo>
                <a:lnTo>
                  <a:pt x="3794" y="331"/>
                </a:lnTo>
                <a:lnTo>
                  <a:pt x="3795" y="331"/>
                </a:lnTo>
                <a:lnTo>
                  <a:pt x="3797" y="330"/>
                </a:lnTo>
                <a:lnTo>
                  <a:pt x="3798" y="329"/>
                </a:lnTo>
                <a:lnTo>
                  <a:pt x="3800" y="329"/>
                </a:lnTo>
                <a:lnTo>
                  <a:pt x="3801" y="328"/>
                </a:lnTo>
                <a:lnTo>
                  <a:pt x="3803" y="328"/>
                </a:lnTo>
                <a:lnTo>
                  <a:pt x="3804" y="327"/>
                </a:lnTo>
                <a:lnTo>
                  <a:pt x="3805" y="326"/>
                </a:lnTo>
                <a:lnTo>
                  <a:pt x="3807" y="325"/>
                </a:lnTo>
                <a:lnTo>
                  <a:pt x="3808" y="326"/>
                </a:lnTo>
                <a:lnTo>
                  <a:pt x="3809" y="326"/>
                </a:lnTo>
                <a:lnTo>
                  <a:pt x="3811" y="326"/>
                </a:lnTo>
                <a:lnTo>
                  <a:pt x="3813" y="326"/>
                </a:lnTo>
                <a:lnTo>
                  <a:pt x="3814" y="326"/>
                </a:lnTo>
                <a:lnTo>
                  <a:pt x="3815" y="326"/>
                </a:lnTo>
                <a:lnTo>
                  <a:pt x="3817" y="326"/>
                </a:lnTo>
                <a:lnTo>
                  <a:pt x="3818" y="326"/>
                </a:lnTo>
                <a:lnTo>
                  <a:pt x="3819" y="326"/>
                </a:lnTo>
                <a:lnTo>
                  <a:pt x="3821" y="325"/>
                </a:lnTo>
                <a:lnTo>
                  <a:pt x="3823" y="324"/>
                </a:lnTo>
                <a:lnTo>
                  <a:pt x="3824" y="324"/>
                </a:lnTo>
                <a:lnTo>
                  <a:pt x="3825" y="323"/>
                </a:lnTo>
                <a:lnTo>
                  <a:pt x="3827" y="323"/>
                </a:lnTo>
                <a:lnTo>
                  <a:pt x="3828" y="322"/>
                </a:lnTo>
                <a:lnTo>
                  <a:pt x="3829" y="321"/>
                </a:lnTo>
                <a:lnTo>
                  <a:pt x="3831" y="320"/>
                </a:lnTo>
                <a:lnTo>
                  <a:pt x="3832" y="319"/>
                </a:lnTo>
                <a:lnTo>
                  <a:pt x="3834" y="319"/>
                </a:lnTo>
                <a:lnTo>
                  <a:pt x="3835" y="317"/>
                </a:lnTo>
                <a:lnTo>
                  <a:pt x="3837" y="316"/>
                </a:lnTo>
                <a:lnTo>
                  <a:pt x="3838" y="316"/>
                </a:lnTo>
                <a:lnTo>
                  <a:pt x="3840" y="316"/>
                </a:lnTo>
                <a:lnTo>
                  <a:pt x="3841" y="315"/>
                </a:lnTo>
                <a:lnTo>
                  <a:pt x="3842" y="314"/>
                </a:lnTo>
                <a:lnTo>
                  <a:pt x="3844" y="314"/>
                </a:lnTo>
                <a:lnTo>
                  <a:pt x="3845" y="314"/>
                </a:lnTo>
                <a:lnTo>
                  <a:pt x="3847" y="313"/>
                </a:lnTo>
                <a:lnTo>
                  <a:pt x="3848" y="313"/>
                </a:lnTo>
                <a:lnTo>
                  <a:pt x="3850" y="312"/>
                </a:lnTo>
                <a:lnTo>
                  <a:pt x="3851" y="312"/>
                </a:lnTo>
                <a:lnTo>
                  <a:pt x="3852" y="311"/>
                </a:lnTo>
                <a:lnTo>
                  <a:pt x="3854" y="311"/>
                </a:lnTo>
                <a:lnTo>
                  <a:pt x="3855" y="311"/>
                </a:lnTo>
                <a:lnTo>
                  <a:pt x="3856" y="311"/>
                </a:lnTo>
                <a:lnTo>
                  <a:pt x="3858" y="312"/>
                </a:lnTo>
                <a:lnTo>
                  <a:pt x="3860" y="312"/>
                </a:lnTo>
                <a:lnTo>
                  <a:pt x="3861" y="313"/>
                </a:lnTo>
                <a:lnTo>
                  <a:pt x="3862" y="313"/>
                </a:lnTo>
                <a:lnTo>
                  <a:pt x="3864" y="314"/>
                </a:lnTo>
                <a:lnTo>
                  <a:pt x="3865" y="314"/>
                </a:lnTo>
                <a:lnTo>
                  <a:pt x="3866" y="315"/>
                </a:lnTo>
                <a:lnTo>
                  <a:pt x="3868" y="317"/>
                </a:lnTo>
                <a:lnTo>
                  <a:pt x="3870" y="317"/>
                </a:lnTo>
                <a:lnTo>
                  <a:pt x="3871" y="316"/>
                </a:lnTo>
                <a:lnTo>
                  <a:pt x="3872" y="316"/>
                </a:lnTo>
                <a:lnTo>
                  <a:pt x="3874" y="315"/>
                </a:lnTo>
                <a:lnTo>
                  <a:pt x="3875" y="314"/>
                </a:lnTo>
                <a:lnTo>
                  <a:pt x="3877" y="313"/>
                </a:lnTo>
                <a:lnTo>
                  <a:pt x="3878" y="313"/>
                </a:lnTo>
                <a:lnTo>
                  <a:pt x="3879" y="313"/>
                </a:lnTo>
                <a:lnTo>
                  <a:pt x="3881" y="313"/>
                </a:lnTo>
                <a:lnTo>
                  <a:pt x="3882" y="314"/>
                </a:lnTo>
                <a:lnTo>
                  <a:pt x="3884" y="314"/>
                </a:lnTo>
                <a:lnTo>
                  <a:pt x="3885" y="315"/>
                </a:lnTo>
                <a:lnTo>
                  <a:pt x="3887" y="315"/>
                </a:lnTo>
                <a:lnTo>
                  <a:pt x="3888" y="316"/>
                </a:lnTo>
                <a:lnTo>
                  <a:pt x="3889" y="317"/>
                </a:lnTo>
                <a:lnTo>
                  <a:pt x="3891" y="317"/>
                </a:lnTo>
                <a:lnTo>
                  <a:pt x="3893" y="317"/>
                </a:lnTo>
                <a:lnTo>
                  <a:pt x="3894" y="318"/>
                </a:lnTo>
                <a:lnTo>
                  <a:pt x="3895" y="318"/>
                </a:lnTo>
                <a:lnTo>
                  <a:pt x="3897" y="319"/>
                </a:lnTo>
                <a:lnTo>
                  <a:pt x="3898" y="319"/>
                </a:lnTo>
                <a:lnTo>
                  <a:pt x="3899" y="319"/>
                </a:lnTo>
                <a:lnTo>
                  <a:pt x="3901" y="320"/>
                </a:lnTo>
                <a:lnTo>
                  <a:pt x="3902" y="320"/>
                </a:lnTo>
                <a:lnTo>
                  <a:pt x="3904" y="320"/>
                </a:lnTo>
                <a:lnTo>
                  <a:pt x="3905" y="320"/>
                </a:lnTo>
                <a:lnTo>
                  <a:pt x="3907" y="321"/>
                </a:lnTo>
                <a:lnTo>
                  <a:pt x="3908" y="321"/>
                </a:lnTo>
                <a:lnTo>
                  <a:pt x="3909" y="321"/>
                </a:lnTo>
                <a:lnTo>
                  <a:pt x="3911" y="321"/>
                </a:lnTo>
                <a:lnTo>
                  <a:pt x="3912" y="321"/>
                </a:lnTo>
                <a:lnTo>
                  <a:pt x="3913" y="321"/>
                </a:lnTo>
                <a:lnTo>
                  <a:pt x="3915" y="321"/>
                </a:lnTo>
                <a:lnTo>
                  <a:pt x="3917" y="322"/>
                </a:lnTo>
                <a:lnTo>
                  <a:pt x="3918" y="322"/>
                </a:lnTo>
                <a:lnTo>
                  <a:pt x="3919" y="322"/>
                </a:lnTo>
                <a:lnTo>
                  <a:pt x="3921" y="323"/>
                </a:lnTo>
                <a:lnTo>
                  <a:pt x="3922" y="322"/>
                </a:lnTo>
                <a:lnTo>
                  <a:pt x="3924" y="322"/>
                </a:lnTo>
                <a:lnTo>
                  <a:pt x="3925" y="321"/>
                </a:lnTo>
                <a:lnTo>
                  <a:pt x="3927" y="321"/>
                </a:lnTo>
                <a:lnTo>
                  <a:pt x="3928" y="320"/>
                </a:lnTo>
                <a:lnTo>
                  <a:pt x="3930" y="320"/>
                </a:lnTo>
                <a:lnTo>
                  <a:pt x="3931" y="320"/>
                </a:lnTo>
                <a:lnTo>
                  <a:pt x="3932" y="319"/>
                </a:lnTo>
                <a:lnTo>
                  <a:pt x="3934" y="319"/>
                </a:lnTo>
                <a:lnTo>
                  <a:pt x="3935" y="318"/>
                </a:lnTo>
                <a:lnTo>
                  <a:pt x="3936" y="319"/>
                </a:lnTo>
                <a:lnTo>
                  <a:pt x="3938" y="319"/>
                </a:lnTo>
                <a:lnTo>
                  <a:pt x="3940" y="319"/>
                </a:lnTo>
                <a:lnTo>
                  <a:pt x="3941" y="318"/>
                </a:lnTo>
                <a:lnTo>
                  <a:pt x="3942" y="317"/>
                </a:lnTo>
                <a:lnTo>
                  <a:pt x="3944" y="317"/>
                </a:lnTo>
                <a:lnTo>
                  <a:pt x="3945" y="316"/>
                </a:lnTo>
                <a:lnTo>
                  <a:pt x="3946" y="316"/>
                </a:lnTo>
                <a:lnTo>
                  <a:pt x="3948" y="316"/>
                </a:lnTo>
                <a:lnTo>
                  <a:pt x="3950" y="316"/>
                </a:lnTo>
                <a:lnTo>
                  <a:pt x="3951" y="316"/>
                </a:lnTo>
                <a:lnTo>
                  <a:pt x="3952" y="316"/>
                </a:lnTo>
                <a:lnTo>
                  <a:pt x="3954" y="317"/>
                </a:lnTo>
                <a:lnTo>
                  <a:pt x="3955" y="317"/>
                </a:lnTo>
                <a:lnTo>
                  <a:pt x="3956" y="317"/>
                </a:lnTo>
                <a:lnTo>
                  <a:pt x="3958" y="317"/>
                </a:lnTo>
                <a:lnTo>
                  <a:pt x="3959" y="318"/>
                </a:lnTo>
                <a:lnTo>
                  <a:pt x="3961" y="318"/>
                </a:lnTo>
                <a:lnTo>
                  <a:pt x="3962" y="319"/>
                </a:lnTo>
                <a:lnTo>
                  <a:pt x="3964" y="319"/>
                </a:lnTo>
                <a:lnTo>
                  <a:pt x="3965" y="319"/>
                </a:lnTo>
                <a:lnTo>
                  <a:pt x="3966" y="319"/>
                </a:lnTo>
                <a:lnTo>
                  <a:pt x="3968" y="320"/>
                </a:lnTo>
                <a:lnTo>
                  <a:pt x="3969" y="320"/>
                </a:lnTo>
                <a:lnTo>
                  <a:pt x="3971" y="320"/>
                </a:lnTo>
                <a:lnTo>
                  <a:pt x="3972" y="320"/>
                </a:lnTo>
                <a:lnTo>
                  <a:pt x="3974" y="319"/>
                </a:lnTo>
                <a:lnTo>
                  <a:pt x="3975" y="320"/>
                </a:lnTo>
                <a:lnTo>
                  <a:pt x="3977" y="320"/>
                </a:lnTo>
                <a:lnTo>
                  <a:pt x="3978" y="319"/>
                </a:lnTo>
                <a:lnTo>
                  <a:pt x="3979" y="319"/>
                </a:lnTo>
                <a:lnTo>
                  <a:pt x="3981" y="319"/>
                </a:lnTo>
                <a:lnTo>
                  <a:pt x="3982" y="318"/>
                </a:lnTo>
                <a:lnTo>
                  <a:pt x="3984" y="317"/>
                </a:lnTo>
                <a:lnTo>
                  <a:pt x="3985" y="317"/>
                </a:lnTo>
                <a:lnTo>
                  <a:pt x="3987" y="316"/>
                </a:lnTo>
                <a:lnTo>
                  <a:pt x="3988" y="317"/>
                </a:lnTo>
                <a:lnTo>
                  <a:pt x="3989" y="317"/>
                </a:lnTo>
                <a:lnTo>
                  <a:pt x="3991" y="317"/>
                </a:lnTo>
                <a:lnTo>
                  <a:pt x="3992" y="317"/>
                </a:lnTo>
                <a:lnTo>
                  <a:pt x="3993" y="318"/>
                </a:lnTo>
                <a:lnTo>
                  <a:pt x="3995" y="318"/>
                </a:lnTo>
                <a:lnTo>
                  <a:pt x="3997" y="319"/>
                </a:lnTo>
                <a:lnTo>
                  <a:pt x="3998" y="319"/>
                </a:lnTo>
                <a:lnTo>
                  <a:pt x="3999" y="319"/>
                </a:lnTo>
                <a:lnTo>
                  <a:pt x="4001" y="320"/>
                </a:lnTo>
                <a:lnTo>
                  <a:pt x="4002" y="320"/>
                </a:lnTo>
                <a:lnTo>
                  <a:pt x="4003" y="320"/>
                </a:lnTo>
                <a:lnTo>
                  <a:pt x="4005" y="320"/>
                </a:lnTo>
                <a:lnTo>
                  <a:pt x="4007" y="321"/>
                </a:lnTo>
                <a:lnTo>
                  <a:pt x="4008" y="321"/>
                </a:lnTo>
                <a:lnTo>
                  <a:pt x="4009" y="321"/>
                </a:lnTo>
                <a:lnTo>
                  <a:pt x="4011" y="321"/>
                </a:lnTo>
                <a:lnTo>
                  <a:pt x="4012" y="322"/>
                </a:lnTo>
                <a:lnTo>
                  <a:pt x="4014" y="322"/>
                </a:lnTo>
                <a:lnTo>
                  <a:pt x="4015" y="322"/>
                </a:lnTo>
                <a:lnTo>
                  <a:pt x="4016" y="323"/>
                </a:lnTo>
                <a:lnTo>
                  <a:pt x="4018" y="323"/>
                </a:lnTo>
                <a:lnTo>
                  <a:pt x="4019" y="324"/>
                </a:lnTo>
                <a:lnTo>
                  <a:pt x="4021" y="324"/>
                </a:lnTo>
                <a:lnTo>
                  <a:pt x="4022" y="325"/>
                </a:lnTo>
                <a:lnTo>
                  <a:pt x="4024" y="325"/>
                </a:lnTo>
                <a:lnTo>
                  <a:pt x="4025" y="326"/>
                </a:lnTo>
                <a:lnTo>
                  <a:pt x="4026" y="326"/>
                </a:lnTo>
                <a:lnTo>
                  <a:pt x="4028" y="326"/>
                </a:lnTo>
                <a:lnTo>
                  <a:pt x="4030" y="326"/>
                </a:lnTo>
                <a:lnTo>
                  <a:pt x="4031" y="326"/>
                </a:lnTo>
                <a:lnTo>
                  <a:pt x="4032" y="325"/>
                </a:lnTo>
                <a:lnTo>
                  <a:pt x="4034" y="326"/>
                </a:lnTo>
                <a:lnTo>
                  <a:pt x="4035" y="326"/>
                </a:lnTo>
                <a:lnTo>
                  <a:pt x="4036" y="326"/>
                </a:lnTo>
                <a:lnTo>
                  <a:pt x="4038" y="325"/>
                </a:lnTo>
                <a:lnTo>
                  <a:pt x="4039" y="325"/>
                </a:lnTo>
                <a:lnTo>
                  <a:pt x="4041" y="325"/>
                </a:lnTo>
                <a:lnTo>
                  <a:pt x="4042" y="324"/>
                </a:lnTo>
                <a:lnTo>
                  <a:pt x="4044" y="324"/>
                </a:lnTo>
                <a:lnTo>
                  <a:pt x="4045" y="323"/>
                </a:lnTo>
                <a:lnTo>
                  <a:pt x="4046" y="323"/>
                </a:lnTo>
                <a:lnTo>
                  <a:pt x="4048" y="322"/>
                </a:lnTo>
                <a:lnTo>
                  <a:pt x="4049" y="322"/>
                </a:lnTo>
                <a:lnTo>
                  <a:pt x="4051" y="322"/>
                </a:lnTo>
                <a:lnTo>
                  <a:pt x="4052" y="322"/>
                </a:lnTo>
                <a:lnTo>
                  <a:pt x="4054" y="322"/>
                </a:lnTo>
                <a:lnTo>
                  <a:pt x="4055" y="323"/>
                </a:lnTo>
                <a:lnTo>
                  <a:pt x="4056" y="324"/>
                </a:lnTo>
                <a:lnTo>
                  <a:pt x="4058" y="324"/>
                </a:lnTo>
                <a:lnTo>
                  <a:pt x="4059" y="325"/>
                </a:lnTo>
                <a:lnTo>
                  <a:pt x="4061" y="326"/>
                </a:lnTo>
                <a:lnTo>
                  <a:pt x="4062" y="326"/>
                </a:lnTo>
                <a:lnTo>
                  <a:pt x="4064" y="327"/>
                </a:lnTo>
                <a:lnTo>
                  <a:pt x="4065" y="327"/>
                </a:lnTo>
                <a:lnTo>
                  <a:pt x="4067" y="327"/>
                </a:lnTo>
                <a:lnTo>
                  <a:pt x="4068" y="328"/>
                </a:lnTo>
                <a:lnTo>
                  <a:pt x="4069" y="328"/>
                </a:lnTo>
                <a:lnTo>
                  <a:pt x="4071" y="329"/>
                </a:lnTo>
                <a:lnTo>
                  <a:pt x="4072" y="329"/>
                </a:lnTo>
                <a:lnTo>
                  <a:pt x="4073" y="330"/>
                </a:lnTo>
                <a:lnTo>
                  <a:pt x="4075" y="331"/>
                </a:lnTo>
                <a:lnTo>
                  <a:pt x="4077" y="331"/>
                </a:lnTo>
                <a:lnTo>
                  <a:pt x="4078" y="332"/>
                </a:lnTo>
                <a:lnTo>
                  <a:pt x="4079" y="332"/>
                </a:lnTo>
                <a:lnTo>
                  <a:pt x="4081" y="333"/>
                </a:lnTo>
                <a:lnTo>
                  <a:pt x="4082" y="333"/>
                </a:lnTo>
                <a:lnTo>
                  <a:pt x="4083" y="334"/>
                </a:lnTo>
                <a:lnTo>
                  <a:pt x="4085" y="334"/>
                </a:lnTo>
                <a:lnTo>
                  <a:pt x="4087" y="334"/>
                </a:lnTo>
                <a:lnTo>
                  <a:pt x="4088" y="335"/>
                </a:lnTo>
                <a:lnTo>
                  <a:pt x="4089" y="335"/>
                </a:lnTo>
                <a:lnTo>
                  <a:pt x="4091" y="335"/>
                </a:lnTo>
                <a:lnTo>
                  <a:pt x="4092" y="336"/>
                </a:lnTo>
                <a:lnTo>
                  <a:pt x="4093" y="337"/>
                </a:lnTo>
                <a:lnTo>
                  <a:pt x="4095" y="337"/>
                </a:lnTo>
                <a:lnTo>
                  <a:pt x="4096" y="338"/>
                </a:lnTo>
                <a:lnTo>
                  <a:pt x="4098" y="339"/>
                </a:lnTo>
                <a:lnTo>
                  <a:pt x="4099" y="339"/>
                </a:lnTo>
                <a:lnTo>
                  <a:pt x="4101" y="340"/>
                </a:lnTo>
                <a:lnTo>
                  <a:pt x="4102" y="340"/>
                </a:lnTo>
                <a:lnTo>
                  <a:pt x="4104" y="340"/>
                </a:lnTo>
                <a:lnTo>
                  <a:pt x="4105" y="340"/>
                </a:lnTo>
                <a:lnTo>
                  <a:pt x="4106" y="341"/>
                </a:lnTo>
                <a:lnTo>
                  <a:pt x="4108" y="342"/>
                </a:lnTo>
                <a:lnTo>
                  <a:pt x="4109" y="343"/>
                </a:lnTo>
                <a:lnTo>
                  <a:pt x="4111" y="343"/>
                </a:lnTo>
                <a:lnTo>
                  <a:pt x="4112" y="343"/>
                </a:lnTo>
                <a:lnTo>
                  <a:pt x="4114" y="343"/>
                </a:lnTo>
                <a:lnTo>
                  <a:pt x="4115" y="344"/>
                </a:lnTo>
                <a:lnTo>
                  <a:pt x="4116" y="344"/>
                </a:lnTo>
                <a:lnTo>
                  <a:pt x="4118" y="344"/>
                </a:lnTo>
                <a:lnTo>
                  <a:pt x="4119" y="345"/>
                </a:lnTo>
                <a:lnTo>
                  <a:pt x="4120" y="345"/>
                </a:lnTo>
                <a:lnTo>
                  <a:pt x="4122" y="345"/>
                </a:lnTo>
                <a:lnTo>
                  <a:pt x="4124" y="345"/>
                </a:lnTo>
                <a:lnTo>
                  <a:pt x="4125" y="346"/>
                </a:lnTo>
                <a:lnTo>
                  <a:pt x="4126" y="346"/>
                </a:lnTo>
                <a:lnTo>
                  <a:pt x="4128" y="346"/>
                </a:lnTo>
                <a:lnTo>
                  <a:pt x="4129" y="345"/>
                </a:lnTo>
                <a:lnTo>
                  <a:pt x="4130" y="345"/>
                </a:lnTo>
                <a:lnTo>
                  <a:pt x="4132" y="345"/>
                </a:lnTo>
                <a:lnTo>
                  <a:pt x="4134" y="344"/>
                </a:lnTo>
                <a:lnTo>
                  <a:pt x="4135" y="344"/>
                </a:lnTo>
                <a:lnTo>
                  <a:pt x="4136" y="344"/>
                </a:lnTo>
                <a:lnTo>
                  <a:pt x="4138" y="343"/>
                </a:lnTo>
                <a:lnTo>
                  <a:pt x="4139" y="343"/>
                </a:lnTo>
                <a:lnTo>
                  <a:pt x="4140" y="342"/>
                </a:lnTo>
                <a:lnTo>
                  <a:pt x="4142" y="341"/>
                </a:lnTo>
                <a:lnTo>
                  <a:pt x="4143" y="340"/>
                </a:lnTo>
                <a:lnTo>
                  <a:pt x="4145" y="339"/>
                </a:lnTo>
                <a:lnTo>
                  <a:pt x="4146" y="339"/>
                </a:lnTo>
                <a:lnTo>
                  <a:pt x="4148" y="339"/>
                </a:lnTo>
                <a:lnTo>
                  <a:pt x="4149" y="338"/>
                </a:lnTo>
                <a:lnTo>
                  <a:pt x="4151" y="337"/>
                </a:lnTo>
                <a:lnTo>
                  <a:pt x="4152" y="336"/>
                </a:lnTo>
                <a:lnTo>
                  <a:pt x="4153" y="335"/>
                </a:lnTo>
                <a:lnTo>
                  <a:pt x="4155" y="335"/>
                </a:lnTo>
                <a:lnTo>
                  <a:pt x="4157" y="334"/>
                </a:lnTo>
                <a:lnTo>
                  <a:pt x="4158" y="334"/>
                </a:lnTo>
                <a:lnTo>
                  <a:pt x="4159" y="334"/>
                </a:lnTo>
                <a:lnTo>
                  <a:pt x="4161" y="334"/>
                </a:lnTo>
                <a:lnTo>
                  <a:pt x="4162" y="333"/>
                </a:lnTo>
                <a:lnTo>
                  <a:pt x="4163" y="333"/>
                </a:lnTo>
                <a:lnTo>
                  <a:pt x="4165" y="332"/>
                </a:lnTo>
                <a:lnTo>
                  <a:pt x="4166" y="333"/>
                </a:lnTo>
                <a:lnTo>
                  <a:pt x="4168" y="333"/>
                </a:lnTo>
                <a:lnTo>
                  <a:pt x="4169" y="333"/>
                </a:lnTo>
                <a:lnTo>
                  <a:pt x="4171" y="334"/>
                </a:lnTo>
                <a:lnTo>
                  <a:pt x="4172" y="336"/>
                </a:lnTo>
                <a:lnTo>
                  <a:pt x="4173" y="336"/>
                </a:lnTo>
                <a:lnTo>
                  <a:pt x="4175" y="337"/>
                </a:lnTo>
                <a:lnTo>
                  <a:pt x="4176" y="338"/>
                </a:lnTo>
                <a:lnTo>
                  <a:pt x="4177" y="339"/>
                </a:lnTo>
                <a:lnTo>
                  <a:pt x="4179" y="340"/>
                </a:lnTo>
                <a:lnTo>
                  <a:pt x="4181" y="341"/>
                </a:lnTo>
                <a:lnTo>
                  <a:pt x="4182" y="342"/>
                </a:lnTo>
                <a:lnTo>
                  <a:pt x="4183" y="342"/>
                </a:lnTo>
                <a:lnTo>
                  <a:pt x="4185" y="342"/>
                </a:lnTo>
                <a:lnTo>
                  <a:pt x="4186" y="342"/>
                </a:lnTo>
                <a:lnTo>
                  <a:pt x="4188" y="343"/>
                </a:lnTo>
                <a:lnTo>
                  <a:pt x="4189" y="343"/>
                </a:lnTo>
                <a:lnTo>
                  <a:pt x="4191" y="343"/>
                </a:lnTo>
                <a:lnTo>
                  <a:pt x="4192" y="343"/>
                </a:lnTo>
                <a:lnTo>
                  <a:pt x="4193" y="343"/>
                </a:lnTo>
                <a:lnTo>
                  <a:pt x="4195" y="343"/>
                </a:lnTo>
                <a:lnTo>
                  <a:pt x="4196" y="344"/>
                </a:lnTo>
                <a:lnTo>
                  <a:pt x="4198" y="344"/>
                </a:lnTo>
                <a:lnTo>
                  <a:pt x="4199" y="345"/>
                </a:lnTo>
                <a:lnTo>
                  <a:pt x="4200" y="345"/>
                </a:lnTo>
                <a:lnTo>
                  <a:pt x="4202" y="344"/>
                </a:lnTo>
                <a:lnTo>
                  <a:pt x="4204" y="344"/>
                </a:lnTo>
                <a:lnTo>
                  <a:pt x="4205" y="344"/>
                </a:lnTo>
                <a:lnTo>
                  <a:pt x="4206" y="343"/>
                </a:lnTo>
                <a:lnTo>
                  <a:pt x="4208" y="344"/>
                </a:lnTo>
                <a:lnTo>
                  <a:pt x="4209" y="344"/>
                </a:lnTo>
                <a:lnTo>
                  <a:pt x="4210" y="344"/>
                </a:lnTo>
                <a:lnTo>
                  <a:pt x="4212" y="345"/>
                </a:lnTo>
                <a:lnTo>
                  <a:pt x="4214" y="345"/>
                </a:lnTo>
                <a:lnTo>
                  <a:pt x="4215" y="346"/>
                </a:lnTo>
                <a:lnTo>
                  <a:pt x="4216" y="347"/>
                </a:lnTo>
                <a:lnTo>
                  <a:pt x="4218" y="348"/>
                </a:lnTo>
                <a:lnTo>
                  <a:pt x="4219" y="348"/>
                </a:lnTo>
                <a:lnTo>
                  <a:pt x="4220" y="348"/>
                </a:lnTo>
                <a:lnTo>
                  <a:pt x="4222" y="349"/>
                </a:lnTo>
                <a:lnTo>
                  <a:pt x="4223" y="350"/>
                </a:lnTo>
                <a:lnTo>
                  <a:pt x="4225" y="350"/>
                </a:lnTo>
                <a:lnTo>
                  <a:pt x="4226" y="350"/>
                </a:lnTo>
                <a:lnTo>
                  <a:pt x="4228" y="351"/>
                </a:lnTo>
                <a:lnTo>
                  <a:pt x="4229" y="351"/>
                </a:lnTo>
                <a:lnTo>
                  <a:pt x="4230" y="350"/>
                </a:lnTo>
                <a:lnTo>
                  <a:pt x="4232" y="350"/>
                </a:lnTo>
                <a:lnTo>
                  <a:pt x="4233" y="349"/>
                </a:lnTo>
                <a:lnTo>
                  <a:pt x="4235" y="349"/>
                </a:lnTo>
                <a:lnTo>
                  <a:pt x="4236" y="349"/>
                </a:lnTo>
                <a:lnTo>
                  <a:pt x="4238" y="348"/>
                </a:lnTo>
                <a:lnTo>
                  <a:pt x="4239" y="348"/>
                </a:lnTo>
                <a:lnTo>
                  <a:pt x="4241" y="347"/>
                </a:lnTo>
                <a:lnTo>
                  <a:pt x="4242" y="347"/>
                </a:lnTo>
                <a:lnTo>
                  <a:pt x="4243" y="346"/>
                </a:lnTo>
                <a:lnTo>
                  <a:pt x="4245" y="346"/>
                </a:lnTo>
                <a:lnTo>
                  <a:pt x="4246" y="345"/>
                </a:lnTo>
                <a:lnTo>
                  <a:pt x="4248" y="345"/>
                </a:lnTo>
                <a:lnTo>
                  <a:pt x="4249" y="344"/>
                </a:lnTo>
                <a:lnTo>
                  <a:pt x="4251" y="344"/>
                </a:lnTo>
                <a:lnTo>
                  <a:pt x="4252" y="343"/>
                </a:lnTo>
                <a:lnTo>
                  <a:pt x="4253" y="344"/>
                </a:lnTo>
                <a:lnTo>
                  <a:pt x="4255" y="344"/>
                </a:lnTo>
                <a:lnTo>
                  <a:pt x="4256" y="344"/>
                </a:lnTo>
                <a:lnTo>
                  <a:pt x="4257" y="344"/>
                </a:lnTo>
                <a:lnTo>
                  <a:pt x="4259" y="345"/>
                </a:lnTo>
                <a:lnTo>
                  <a:pt x="4261" y="345"/>
                </a:lnTo>
                <a:lnTo>
                  <a:pt x="4262" y="345"/>
                </a:lnTo>
                <a:lnTo>
                  <a:pt x="4263" y="345"/>
                </a:lnTo>
                <a:lnTo>
                  <a:pt x="4265" y="346"/>
                </a:lnTo>
                <a:lnTo>
                  <a:pt x="4266" y="346"/>
                </a:lnTo>
                <a:lnTo>
                  <a:pt x="4267" y="346"/>
                </a:lnTo>
                <a:lnTo>
                  <a:pt x="4269" y="346"/>
                </a:lnTo>
                <a:lnTo>
                  <a:pt x="4271" y="347"/>
                </a:lnTo>
                <a:lnTo>
                  <a:pt x="4272" y="347"/>
                </a:lnTo>
                <a:lnTo>
                  <a:pt x="4273" y="347"/>
                </a:lnTo>
                <a:lnTo>
                  <a:pt x="4275" y="347"/>
                </a:lnTo>
                <a:lnTo>
                  <a:pt x="4276" y="348"/>
                </a:lnTo>
                <a:lnTo>
                  <a:pt x="4278" y="348"/>
                </a:lnTo>
                <a:lnTo>
                  <a:pt x="4279" y="348"/>
                </a:lnTo>
                <a:lnTo>
                  <a:pt x="4280" y="348"/>
                </a:lnTo>
                <a:lnTo>
                  <a:pt x="4282" y="348"/>
                </a:lnTo>
                <a:lnTo>
                  <a:pt x="4283" y="349"/>
                </a:lnTo>
                <a:lnTo>
                  <a:pt x="4285" y="349"/>
                </a:lnTo>
                <a:lnTo>
                  <a:pt x="4286" y="350"/>
                </a:lnTo>
                <a:lnTo>
                  <a:pt x="4288" y="350"/>
                </a:lnTo>
                <a:lnTo>
                  <a:pt x="4289" y="350"/>
                </a:lnTo>
                <a:lnTo>
                  <a:pt x="4290" y="351"/>
                </a:lnTo>
                <a:lnTo>
                  <a:pt x="4292" y="352"/>
                </a:lnTo>
                <a:lnTo>
                  <a:pt x="4294" y="352"/>
                </a:lnTo>
                <a:lnTo>
                  <a:pt x="4295" y="352"/>
                </a:lnTo>
                <a:lnTo>
                  <a:pt x="4296" y="352"/>
                </a:lnTo>
                <a:lnTo>
                  <a:pt x="4298" y="353"/>
                </a:lnTo>
                <a:lnTo>
                  <a:pt x="4299" y="352"/>
                </a:lnTo>
                <a:lnTo>
                  <a:pt x="4300" y="351"/>
                </a:lnTo>
                <a:lnTo>
                  <a:pt x="4302" y="350"/>
                </a:lnTo>
                <a:lnTo>
                  <a:pt x="4303" y="349"/>
                </a:lnTo>
                <a:lnTo>
                  <a:pt x="4304" y="348"/>
                </a:lnTo>
                <a:lnTo>
                  <a:pt x="4306" y="347"/>
                </a:lnTo>
                <a:lnTo>
                  <a:pt x="4308" y="346"/>
                </a:lnTo>
                <a:lnTo>
                  <a:pt x="4309" y="345"/>
                </a:lnTo>
                <a:lnTo>
                  <a:pt x="4310" y="344"/>
                </a:lnTo>
                <a:lnTo>
                  <a:pt x="4312" y="343"/>
                </a:lnTo>
                <a:lnTo>
                  <a:pt x="4313" y="343"/>
                </a:lnTo>
                <a:lnTo>
                  <a:pt x="4315" y="342"/>
                </a:lnTo>
                <a:lnTo>
                  <a:pt x="4316" y="342"/>
                </a:lnTo>
                <a:lnTo>
                  <a:pt x="4318" y="340"/>
                </a:lnTo>
                <a:lnTo>
                  <a:pt x="4319" y="340"/>
                </a:lnTo>
                <a:lnTo>
                  <a:pt x="4320" y="340"/>
                </a:lnTo>
                <a:lnTo>
                  <a:pt x="4322" y="340"/>
                </a:lnTo>
                <a:lnTo>
                  <a:pt x="4323" y="339"/>
                </a:lnTo>
                <a:lnTo>
                  <a:pt x="4325" y="339"/>
                </a:lnTo>
                <a:lnTo>
                  <a:pt x="4326" y="338"/>
                </a:lnTo>
                <a:lnTo>
                  <a:pt x="4327" y="338"/>
                </a:lnTo>
                <a:lnTo>
                  <a:pt x="4329" y="338"/>
                </a:lnTo>
                <a:lnTo>
                  <a:pt x="4331" y="337"/>
                </a:lnTo>
                <a:lnTo>
                  <a:pt x="4332" y="337"/>
                </a:lnTo>
                <a:lnTo>
                  <a:pt x="4333" y="337"/>
                </a:lnTo>
                <a:lnTo>
                  <a:pt x="4335" y="337"/>
                </a:lnTo>
                <a:lnTo>
                  <a:pt x="4336" y="337"/>
                </a:lnTo>
                <a:lnTo>
                  <a:pt x="4337" y="337"/>
                </a:lnTo>
                <a:lnTo>
                  <a:pt x="4339" y="338"/>
                </a:lnTo>
                <a:lnTo>
                  <a:pt x="4341" y="338"/>
                </a:lnTo>
                <a:lnTo>
                  <a:pt x="4342" y="338"/>
                </a:lnTo>
                <a:lnTo>
                  <a:pt x="4343" y="338"/>
                </a:lnTo>
                <a:lnTo>
                  <a:pt x="4345" y="337"/>
                </a:lnTo>
                <a:lnTo>
                  <a:pt x="4346" y="337"/>
                </a:lnTo>
                <a:lnTo>
                  <a:pt x="4347" y="338"/>
                </a:lnTo>
                <a:lnTo>
                  <a:pt x="4349" y="337"/>
                </a:lnTo>
                <a:lnTo>
                  <a:pt x="4350" y="337"/>
                </a:lnTo>
                <a:lnTo>
                  <a:pt x="4352" y="336"/>
                </a:lnTo>
                <a:lnTo>
                  <a:pt x="4353" y="336"/>
                </a:lnTo>
                <a:lnTo>
                  <a:pt x="4355" y="336"/>
                </a:lnTo>
                <a:lnTo>
                  <a:pt x="4356" y="336"/>
                </a:lnTo>
                <a:lnTo>
                  <a:pt x="4357" y="336"/>
                </a:lnTo>
                <a:lnTo>
                  <a:pt x="4359" y="337"/>
                </a:lnTo>
                <a:lnTo>
                  <a:pt x="4360" y="337"/>
                </a:lnTo>
                <a:lnTo>
                  <a:pt x="4362" y="337"/>
                </a:lnTo>
                <a:lnTo>
                  <a:pt x="4363" y="337"/>
                </a:lnTo>
                <a:lnTo>
                  <a:pt x="4365" y="338"/>
                </a:lnTo>
                <a:lnTo>
                  <a:pt x="4366" y="338"/>
                </a:lnTo>
                <a:lnTo>
                  <a:pt x="4368" y="338"/>
                </a:lnTo>
                <a:lnTo>
                  <a:pt x="4369" y="338"/>
                </a:lnTo>
                <a:lnTo>
                  <a:pt x="4370" y="337"/>
                </a:lnTo>
                <a:lnTo>
                  <a:pt x="4372" y="336"/>
                </a:lnTo>
                <a:lnTo>
                  <a:pt x="4373" y="336"/>
                </a:lnTo>
                <a:lnTo>
                  <a:pt x="4375" y="336"/>
                </a:lnTo>
                <a:lnTo>
                  <a:pt x="4376" y="335"/>
                </a:lnTo>
                <a:lnTo>
                  <a:pt x="4378" y="335"/>
                </a:lnTo>
                <a:lnTo>
                  <a:pt x="4379" y="334"/>
                </a:lnTo>
                <a:lnTo>
                  <a:pt x="4380" y="334"/>
                </a:lnTo>
                <a:lnTo>
                  <a:pt x="4382" y="334"/>
                </a:lnTo>
                <a:lnTo>
                  <a:pt x="4383" y="335"/>
                </a:lnTo>
                <a:lnTo>
                  <a:pt x="4384" y="336"/>
                </a:lnTo>
                <a:lnTo>
                  <a:pt x="4386" y="336"/>
                </a:lnTo>
                <a:lnTo>
                  <a:pt x="4388" y="335"/>
                </a:lnTo>
                <a:lnTo>
                  <a:pt x="4389" y="335"/>
                </a:lnTo>
                <a:lnTo>
                  <a:pt x="4390" y="334"/>
                </a:lnTo>
                <a:lnTo>
                  <a:pt x="4392" y="334"/>
                </a:lnTo>
                <a:lnTo>
                  <a:pt x="4393" y="333"/>
                </a:lnTo>
                <a:lnTo>
                  <a:pt x="4394" y="332"/>
                </a:lnTo>
                <a:lnTo>
                  <a:pt x="4396" y="331"/>
                </a:lnTo>
                <a:lnTo>
                  <a:pt x="4398" y="330"/>
                </a:lnTo>
                <a:lnTo>
                  <a:pt x="4399" y="329"/>
                </a:lnTo>
                <a:lnTo>
                  <a:pt x="4400" y="328"/>
                </a:lnTo>
                <a:lnTo>
                  <a:pt x="4402" y="327"/>
                </a:lnTo>
                <a:lnTo>
                  <a:pt x="4403" y="326"/>
                </a:lnTo>
                <a:lnTo>
                  <a:pt x="4404" y="326"/>
                </a:lnTo>
                <a:lnTo>
                  <a:pt x="4406" y="325"/>
                </a:lnTo>
                <a:lnTo>
                  <a:pt x="4407" y="325"/>
                </a:lnTo>
                <a:lnTo>
                  <a:pt x="4409" y="324"/>
                </a:lnTo>
                <a:lnTo>
                  <a:pt x="4410" y="324"/>
                </a:lnTo>
                <a:lnTo>
                  <a:pt x="4412" y="323"/>
                </a:lnTo>
                <a:lnTo>
                  <a:pt x="4413" y="322"/>
                </a:lnTo>
                <a:lnTo>
                  <a:pt x="4415" y="322"/>
                </a:lnTo>
                <a:lnTo>
                  <a:pt x="4416" y="321"/>
                </a:lnTo>
                <a:lnTo>
                  <a:pt x="4417" y="321"/>
                </a:lnTo>
                <a:lnTo>
                  <a:pt x="4419" y="320"/>
                </a:lnTo>
                <a:lnTo>
                  <a:pt x="4420" y="320"/>
                </a:lnTo>
                <a:lnTo>
                  <a:pt x="4422" y="320"/>
                </a:lnTo>
                <a:lnTo>
                  <a:pt x="4423" y="320"/>
                </a:lnTo>
                <a:lnTo>
                  <a:pt x="4425" y="319"/>
                </a:lnTo>
                <a:lnTo>
                  <a:pt x="4426" y="319"/>
                </a:lnTo>
                <a:lnTo>
                  <a:pt x="4427" y="320"/>
                </a:lnTo>
                <a:lnTo>
                  <a:pt x="4429" y="320"/>
                </a:lnTo>
                <a:lnTo>
                  <a:pt x="4430" y="320"/>
                </a:lnTo>
                <a:lnTo>
                  <a:pt x="4432" y="320"/>
                </a:lnTo>
                <a:lnTo>
                  <a:pt x="4433" y="320"/>
                </a:lnTo>
                <a:lnTo>
                  <a:pt x="4435" y="321"/>
                </a:lnTo>
                <a:lnTo>
                  <a:pt x="4436" y="321"/>
                </a:lnTo>
                <a:lnTo>
                  <a:pt x="4437" y="321"/>
                </a:lnTo>
                <a:lnTo>
                  <a:pt x="4439" y="321"/>
                </a:lnTo>
                <a:lnTo>
                  <a:pt x="4440" y="322"/>
                </a:lnTo>
                <a:lnTo>
                  <a:pt x="4441" y="322"/>
                </a:lnTo>
                <a:lnTo>
                  <a:pt x="4443" y="322"/>
                </a:lnTo>
                <a:lnTo>
                  <a:pt x="4445" y="322"/>
                </a:lnTo>
                <a:lnTo>
                  <a:pt x="4446" y="322"/>
                </a:lnTo>
                <a:lnTo>
                  <a:pt x="4447" y="323"/>
                </a:lnTo>
                <a:lnTo>
                  <a:pt x="4449" y="323"/>
                </a:lnTo>
                <a:lnTo>
                  <a:pt x="4450" y="323"/>
                </a:lnTo>
                <a:lnTo>
                  <a:pt x="4452" y="323"/>
                </a:lnTo>
                <a:lnTo>
                  <a:pt x="4453" y="322"/>
                </a:lnTo>
                <a:lnTo>
                  <a:pt x="4455" y="322"/>
                </a:lnTo>
                <a:lnTo>
                  <a:pt x="4456" y="321"/>
                </a:lnTo>
                <a:lnTo>
                  <a:pt x="4457" y="321"/>
                </a:lnTo>
                <a:lnTo>
                  <a:pt x="4459" y="321"/>
                </a:lnTo>
                <a:lnTo>
                  <a:pt x="4460" y="320"/>
                </a:lnTo>
                <a:lnTo>
                  <a:pt x="4462" y="320"/>
                </a:lnTo>
                <a:lnTo>
                  <a:pt x="4463" y="319"/>
                </a:lnTo>
                <a:lnTo>
                  <a:pt x="4464" y="319"/>
                </a:lnTo>
                <a:lnTo>
                  <a:pt x="4466" y="319"/>
                </a:lnTo>
                <a:lnTo>
                  <a:pt x="4468" y="319"/>
                </a:lnTo>
                <a:lnTo>
                  <a:pt x="4469" y="320"/>
                </a:lnTo>
                <a:lnTo>
                  <a:pt x="4470" y="320"/>
                </a:lnTo>
                <a:lnTo>
                  <a:pt x="4472" y="320"/>
                </a:lnTo>
                <a:lnTo>
                  <a:pt x="4473" y="320"/>
                </a:lnTo>
                <a:lnTo>
                  <a:pt x="4474" y="320"/>
                </a:lnTo>
                <a:lnTo>
                  <a:pt x="4476" y="320"/>
                </a:lnTo>
                <a:lnTo>
                  <a:pt x="4478" y="321"/>
                </a:lnTo>
                <a:lnTo>
                  <a:pt x="4479" y="321"/>
                </a:lnTo>
                <a:lnTo>
                  <a:pt x="4480" y="321"/>
                </a:lnTo>
                <a:lnTo>
                  <a:pt x="4482" y="322"/>
                </a:lnTo>
                <a:lnTo>
                  <a:pt x="4483" y="322"/>
                </a:lnTo>
                <a:lnTo>
                  <a:pt x="4484" y="322"/>
                </a:lnTo>
                <a:lnTo>
                  <a:pt x="4486" y="323"/>
                </a:lnTo>
                <a:lnTo>
                  <a:pt x="4487" y="324"/>
                </a:lnTo>
                <a:lnTo>
                  <a:pt x="4489" y="324"/>
                </a:lnTo>
                <a:lnTo>
                  <a:pt x="4490" y="325"/>
                </a:lnTo>
                <a:lnTo>
                  <a:pt x="4492" y="325"/>
                </a:lnTo>
                <a:lnTo>
                  <a:pt x="4493" y="326"/>
                </a:lnTo>
                <a:lnTo>
                  <a:pt x="4494" y="327"/>
                </a:lnTo>
                <a:lnTo>
                  <a:pt x="4496" y="327"/>
                </a:lnTo>
                <a:lnTo>
                  <a:pt x="4497" y="328"/>
                </a:lnTo>
                <a:lnTo>
                  <a:pt x="4499" y="329"/>
                </a:lnTo>
                <a:lnTo>
                  <a:pt x="4500" y="331"/>
                </a:lnTo>
                <a:lnTo>
                  <a:pt x="4502" y="332"/>
                </a:lnTo>
                <a:lnTo>
                  <a:pt x="4503" y="333"/>
                </a:lnTo>
                <a:lnTo>
                  <a:pt x="4505" y="333"/>
                </a:lnTo>
                <a:lnTo>
                  <a:pt x="4506" y="334"/>
                </a:lnTo>
                <a:lnTo>
                  <a:pt x="4507" y="334"/>
                </a:lnTo>
                <a:lnTo>
                  <a:pt x="4509" y="335"/>
                </a:lnTo>
                <a:lnTo>
                  <a:pt x="4510" y="335"/>
                </a:lnTo>
                <a:lnTo>
                  <a:pt x="4512" y="336"/>
                </a:lnTo>
                <a:lnTo>
                  <a:pt x="4513" y="337"/>
                </a:lnTo>
                <a:lnTo>
                  <a:pt x="4515" y="338"/>
                </a:lnTo>
                <a:lnTo>
                  <a:pt x="4516" y="338"/>
                </a:lnTo>
                <a:lnTo>
                  <a:pt x="4517" y="339"/>
                </a:lnTo>
                <a:lnTo>
                  <a:pt x="4519" y="339"/>
                </a:lnTo>
                <a:lnTo>
                  <a:pt x="4520" y="340"/>
                </a:lnTo>
                <a:lnTo>
                  <a:pt x="4521" y="341"/>
                </a:lnTo>
                <a:lnTo>
                  <a:pt x="4523" y="342"/>
                </a:lnTo>
                <a:lnTo>
                  <a:pt x="4525" y="342"/>
                </a:lnTo>
                <a:lnTo>
                  <a:pt x="4526" y="343"/>
                </a:lnTo>
                <a:lnTo>
                  <a:pt x="4527" y="343"/>
                </a:lnTo>
                <a:lnTo>
                  <a:pt x="4529" y="344"/>
                </a:lnTo>
                <a:lnTo>
                  <a:pt x="4530" y="344"/>
                </a:lnTo>
                <a:lnTo>
                  <a:pt x="4531" y="344"/>
                </a:lnTo>
                <a:lnTo>
                  <a:pt x="4533" y="345"/>
                </a:lnTo>
                <a:lnTo>
                  <a:pt x="4535" y="345"/>
                </a:lnTo>
                <a:lnTo>
                  <a:pt x="4536" y="346"/>
                </a:lnTo>
                <a:lnTo>
                  <a:pt x="4537" y="346"/>
                </a:lnTo>
                <a:lnTo>
                  <a:pt x="4539" y="347"/>
                </a:lnTo>
                <a:lnTo>
                  <a:pt x="4540" y="348"/>
                </a:lnTo>
                <a:lnTo>
                  <a:pt x="4542" y="348"/>
                </a:lnTo>
                <a:lnTo>
                  <a:pt x="4543" y="349"/>
                </a:lnTo>
                <a:lnTo>
                  <a:pt x="4544" y="349"/>
                </a:lnTo>
                <a:lnTo>
                  <a:pt x="4546" y="349"/>
                </a:lnTo>
                <a:lnTo>
                  <a:pt x="4547" y="350"/>
                </a:lnTo>
                <a:lnTo>
                  <a:pt x="4549" y="350"/>
                </a:lnTo>
                <a:lnTo>
                  <a:pt x="4550" y="349"/>
                </a:lnTo>
                <a:lnTo>
                  <a:pt x="4552" y="349"/>
                </a:lnTo>
                <a:lnTo>
                  <a:pt x="4553" y="348"/>
                </a:lnTo>
                <a:lnTo>
                  <a:pt x="4554" y="348"/>
                </a:lnTo>
                <a:lnTo>
                  <a:pt x="4556" y="348"/>
                </a:lnTo>
                <a:lnTo>
                  <a:pt x="4558" y="348"/>
                </a:lnTo>
                <a:lnTo>
                  <a:pt x="4559" y="348"/>
                </a:lnTo>
                <a:lnTo>
                  <a:pt x="4560" y="349"/>
                </a:lnTo>
                <a:lnTo>
                  <a:pt x="4562" y="349"/>
                </a:lnTo>
                <a:lnTo>
                  <a:pt x="4563" y="350"/>
                </a:lnTo>
                <a:lnTo>
                  <a:pt x="4564" y="350"/>
                </a:lnTo>
                <a:lnTo>
                  <a:pt x="4566" y="351"/>
                </a:lnTo>
                <a:lnTo>
                  <a:pt x="4567" y="351"/>
                </a:lnTo>
                <a:lnTo>
                  <a:pt x="4568" y="351"/>
                </a:lnTo>
                <a:lnTo>
                  <a:pt x="4570" y="352"/>
                </a:lnTo>
                <a:lnTo>
                  <a:pt x="4572" y="353"/>
                </a:lnTo>
                <a:lnTo>
                  <a:pt x="4573" y="354"/>
                </a:lnTo>
                <a:lnTo>
                  <a:pt x="4574" y="355"/>
                </a:lnTo>
                <a:lnTo>
                  <a:pt x="4576" y="356"/>
                </a:lnTo>
                <a:lnTo>
                  <a:pt x="4577" y="357"/>
                </a:lnTo>
                <a:lnTo>
                  <a:pt x="4578" y="358"/>
                </a:lnTo>
                <a:lnTo>
                  <a:pt x="4580" y="358"/>
                </a:lnTo>
                <a:lnTo>
                  <a:pt x="4582" y="359"/>
                </a:lnTo>
                <a:lnTo>
                  <a:pt x="4583" y="360"/>
                </a:lnTo>
                <a:lnTo>
                  <a:pt x="4584" y="360"/>
                </a:lnTo>
                <a:lnTo>
                  <a:pt x="4586" y="361"/>
                </a:lnTo>
                <a:lnTo>
                  <a:pt x="4587" y="361"/>
                </a:lnTo>
                <a:lnTo>
                  <a:pt x="4589" y="362"/>
                </a:lnTo>
                <a:lnTo>
                  <a:pt x="4590" y="362"/>
                </a:lnTo>
                <a:lnTo>
                  <a:pt x="4591" y="362"/>
                </a:lnTo>
                <a:lnTo>
                  <a:pt x="4593" y="363"/>
                </a:lnTo>
                <a:lnTo>
                  <a:pt x="4595" y="364"/>
                </a:lnTo>
                <a:lnTo>
                  <a:pt x="4596" y="364"/>
                </a:lnTo>
                <a:lnTo>
                  <a:pt x="4597" y="364"/>
                </a:lnTo>
                <a:lnTo>
                  <a:pt x="4599" y="365"/>
                </a:lnTo>
                <a:lnTo>
                  <a:pt x="4600" y="364"/>
                </a:lnTo>
                <a:lnTo>
                  <a:pt x="4601" y="365"/>
                </a:lnTo>
                <a:lnTo>
                  <a:pt x="4603" y="365"/>
                </a:lnTo>
                <a:lnTo>
                  <a:pt x="4605" y="366"/>
                </a:lnTo>
                <a:lnTo>
                  <a:pt x="4606" y="368"/>
                </a:lnTo>
                <a:lnTo>
                  <a:pt x="4607" y="369"/>
                </a:lnTo>
                <a:lnTo>
                  <a:pt x="4609" y="369"/>
                </a:lnTo>
                <a:lnTo>
                  <a:pt x="4610" y="370"/>
                </a:lnTo>
                <a:lnTo>
                  <a:pt x="4611" y="371"/>
                </a:lnTo>
                <a:lnTo>
                  <a:pt x="4613" y="372"/>
                </a:lnTo>
                <a:lnTo>
                  <a:pt x="4614" y="373"/>
                </a:lnTo>
                <a:lnTo>
                  <a:pt x="4616" y="374"/>
                </a:lnTo>
                <a:lnTo>
                  <a:pt x="4617" y="377"/>
                </a:lnTo>
                <a:lnTo>
                  <a:pt x="4619" y="378"/>
                </a:lnTo>
                <a:lnTo>
                  <a:pt x="4620" y="379"/>
                </a:lnTo>
                <a:lnTo>
                  <a:pt x="4621" y="380"/>
                </a:lnTo>
                <a:lnTo>
                  <a:pt x="4623" y="382"/>
                </a:lnTo>
                <a:lnTo>
                  <a:pt x="4624" y="383"/>
                </a:lnTo>
                <a:lnTo>
                  <a:pt x="4626" y="386"/>
                </a:lnTo>
                <a:lnTo>
                  <a:pt x="4627" y="388"/>
                </a:lnTo>
                <a:lnTo>
                  <a:pt x="4629" y="390"/>
                </a:lnTo>
                <a:lnTo>
                  <a:pt x="4630" y="392"/>
                </a:lnTo>
                <a:lnTo>
                  <a:pt x="4631" y="393"/>
                </a:lnTo>
                <a:lnTo>
                  <a:pt x="4633" y="394"/>
                </a:lnTo>
                <a:lnTo>
                  <a:pt x="4634" y="395"/>
                </a:lnTo>
                <a:lnTo>
                  <a:pt x="4636" y="396"/>
                </a:lnTo>
                <a:lnTo>
                  <a:pt x="4637" y="396"/>
                </a:lnTo>
                <a:lnTo>
                  <a:pt x="4639" y="397"/>
                </a:lnTo>
                <a:lnTo>
                  <a:pt x="4640" y="397"/>
                </a:lnTo>
                <a:lnTo>
                  <a:pt x="4642" y="398"/>
                </a:lnTo>
                <a:lnTo>
                  <a:pt x="4643" y="399"/>
                </a:lnTo>
                <a:lnTo>
                  <a:pt x="4644" y="400"/>
                </a:lnTo>
                <a:lnTo>
                  <a:pt x="4646" y="400"/>
                </a:lnTo>
                <a:lnTo>
                  <a:pt x="4647" y="400"/>
                </a:lnTo>
                <a:lnTo>
                  <a:pt x="4648" y="400"/>
                </a:lnTo>
                <a:lnTo>
                  <a:pt x="4650" y="400"/>
                </a:lnTo>
                <a:lnTo>
                  <a:pt x="4652" y="400"/>
                </a:lnTo>
                <a:lnTo>
                  <a:pt x="4653" y="400"/>
                </a:lnTo>
                <a:lnTo>
                  <a:pt x="4654" y="401"/>
                </a:lnTo>
                <a:lnTo>
                  <a:pt x="4656" y="401"/>
                </a:lnTo>
                <a:lnTo>
                  <a:pt x="4657" y="401"/>
                </a:lnTo>
                <a:lnTo>
                  <a:pt x="4658" y="401"/>
                </a:lnTo>
                <a:lnTo>
                  <a:pt x="4660" y="402"/>
                </a:lnTo>
                <a:lnTo>
                  <a:pt x="4662" y="402"/>
                </a:lnTo>
                <a:lnTo>
                  <a:pt x="4663" y="402"/>
                </a:lnTo>
                <a:lnTo>
                  <a:pt x="4664" y="402"/>
                </a:lnTo>
                <a:lnTo>
                  <a:pt x="4666" y="403"/>
                </a:lnTo>
                <a:lnTo>
                  <a:pt x="4667" y="402"/>
                </a:lnTo>
                <a:lnTo>
                  <a:pt x="4668" y="401"/>
                </a:lnTo>
                <a:lnTo>
                  <a:pt x="4670" y="401"/>
                </a:lnTo>
                <a:lnTo>
                  <a:pt x="4671" y="401"/>
                </a:lnTo>
                <a:lnTo>
                  <a:pt x="4673" y="401"/>
                </a:lnTo>
                <a:lnTo>
                  <a:pt x="4674" y="401"/>
                </a:lnTo>
                <a:lnTo>
                  <a:pt x="4676" y="401"/>
                </a:lnTo>
                <a:lnTo>
                  <a:pt x="4677" y="401"/>
                </a:lnTo>
                <a:lnTo>
                  <a:pt x="4679" y="401"/>
                </a:lnTo>
                <a:lnTo>
                  <a:pt x="4680" y="402"/>
                </a:lnTo>
                <a:lnTo>
                  <a:pt x="4681" y="402"/>
                </a:lnTo>
                <a:lnTo>
                  <a:pt x="4683" y="402"/>
                </a:lnTo>
                <a:lnTo>
                  <a:pt x="4684" y="402"/>
                </a:lnTo>
                <a:lnTo>
                  <a:pt x="4686" y="403"/>
                </a:lnTo>
                <a:lnTo>
                  <a:pt x="4687" y="403"/>
                </a:lnTo>
                <a:lnTo>
                  <a:pt x="4689" y="403"/>
                </a:lnTo>
                <a:lnTo>
                  <a:pt x="4690" y="403"/>
                </a:lnTo>
                <a:lnTo>
                  <a:pt x="4691" y="402"/>
                </a:lnTo>
                <a:lnTo>
                  <a:pt x="4693" y="401"/>
                </a:lnTo>
                <a:lnTo>
                  <a:pt x="4694" y="401"/>
                </a:lnTo>
                <a:lnTo>
                  <a:pt x="4696" y="400"/>
                </a:lnTo>
                <a:lnTo>
                  <a:pt x="4697" y="400"/>
                </a:lnTo>
                <a:lnTo>
                  <a:pt x="4699" y="399"/>
                </a:lnTo>
                <a:lnTo>
                  <a:pt x="4700" y="398"/>
                </a:lnTo>
                <a:lnTo>
                  <a:pt x="4701" y="398"/>
                </a:lnTo>
                <a:lnTo>
                  <a:pt x="4703" y="397"/>
                </a:lnTo>
                <a:lnTo>
                  <a:pt x="4704" y="396"/>
                </a:lnTo>
                <a:lnTo>
                  <a:pt x="4705" y="396"/>
                </a:lnTo>
                <a:lnTo>
                  <a:pt x="4707" y="395"/>
                </a:lnTo>
                <a:lnTo>
                  <a:pt x="4709" y="395"/>
                </a:lnTo>
                <a:lnTo>
                  <a:pt x="4710" y="394"/>
                </a:lnTo>
                <a:lnTo>
                  <a:pt x="4711" y="394"/>
                </a:lnTo>
                <a:lnTo>
                  <a:pt x="4713" y="393"/>
                </a:lnTo>
                <a:lnTo>
                  <a:pt x="4714" y="393"/>
                </a:lnTo>
                <a:lnTo>
                  <a:pt x="4716" y="392"/>
                </a:lnTo>
                <a:lnTo>
                  <a:pt x="4717" y="392"/>
                </a:lnTo>
                <a:lnTo>
                  <a:pt x="4719" y="392"/>
                </a:lnTo>
                <a:lnTo>
                  <a:pt x="4720" y="391"/>
                </a:lnTo>
                <a:lnTo>
                  <a:pt x="4721" y="391"/>
                </a:lnTo>
                <a:lnTo>
                  <a:pt x="4723" y="390"/>
                </a:lnTo>
                <a:lnTo>
                  <a:pt x="4724" y="391"/>
                </a:lnTo>
                <a:lnTo>
                  <a:pt x="4726" y="392"/>
                </a:lnTo>
                <a:lnTo>
                  <a:pt x="4727" y="393"/>
                </a:lnTo>
                <a:lnTo>
                  <a:pt x="4728" y="393"/>
                </a:lnTo>
                <a:lnTo>
                  <a:pt x="4730" y="394"/>
                </a:lnTo>
                <a:lnTo>
                  <a:pt x="4732" y="395"/>
                </a:lnTo>
                <a:lnTo>
                  <a:pt x="4733" y="395"/>
                </a:lnTo>
                <a:lnTo>
                  <a:pt x="4734" y="396"/>
                </a:lnTo>
                <a:lnTo>
                  <a:pt x="4736" y="398"/>
                </a:lnTo>
                <a:lnTo>
                  <a:pt x="4737" y="398"/>
                </a:lnTo>
                <a:lnTo>
                  <a:pt x="4738" y="399"/>
                </a:lnTo>
                <a:lnTo>
                  <a:pt x="4740" y="400"/>
                </a:lnTo>
                <a:lnTo>
                  <a:pt x="4742" y="400"/>
                </a:lnTo>
                <a:lnTo>
                  <a:pt x="4743" y="400"/>
                </a:lnTo>
                <a:lnTo>
                  <a:pt x="4744" y="401"/>
                </a:lnTo>
                <a:lnTo>
                  <a:pt x="4746" y="400"/>
                </a:lnTo>
                <a:lnTo>
                  <a:pt x="4747" y="400"/>
                </a:lnTo>
                <a:lnTo>
                  <a:pt x="4748" y="400"/>
                </a:lnTo>
                <a:lnTo>
                  <a:pt x="4750" y="400"/>
                </a:lnTo>
                <a:lnTo>
                  <a:pt x="4751" y="399"/>
                </a:lnTo>
                <a:lnTo>
                  <a:pt x="4752" y="400"/>
                </a:lnTo>
                <a:lnTo>
                  <a:pt x="4754" y="400"/>
                </a:lnTo>
                <a:lnTo>
                  <a:pt x="4756" y="400"/>
                </a:lnTo>
                <a:lnTo>
                  <a:pt x="4757" y="400"/>
                </a:lnTo>
                <a:lnTo>
                  <a:pt x="4758" y="401"/>
                </a:lnTo>
                <a:lnTo>
                  <a:pt x="4760" y="401"/>
                </a:lnTo>
                <a:lnTo>
                  <a:pt x="4761" y="402"/>
                </a:lnTo>
                <a:lnTo>
                  <a:pt x="4763" y="402"/>
                </a:lnTo>
                <a:lnTo>
                  <a:pt x="4764" y="403"/>
                </a:lnTo>
                <a:lnTo>
                  <a:pt x="4766" y="404"/>
                </a:lnTo>
                <a:lnTo>
                  <a:pt x="4767" y="404"/>
                </a:lnTo>
                <a:lnTo>
                  <a:pt x="4769" y="403"/>
                </a:lnTo>
                <a:lnTo>
                  <a:pt x="4770" y="403"/>
                </a:lnTo>
                <a:lnTo>
                  <a:pt x="4771" y="403"/>
                </a:lnTo>
                <a:lnTo>
                  <a:pt x="4773" y="404"/>
                </a:lnTo>
                <a:lnTo>
                  <a:pt x="4774" y="404"/>
                </a:lnTo>
                <a:lnTo>
                  <a:pt x="4775" y="404"/>
                </a:lnTo>
                <a:lnTo>
                  <a:pt x="4777" y="404"/>
                </a:lnTo>
                <a:lnTo>
                  <a:pt x="4779" y="404"/>
                </a:lnTo>
                <a:lnTo>
                  <a:pt x="4780" y="403"/>
                </a:lnTo>
                <a:lnTo>
                  <a:pt x="4781" y="403"/>
                </a:lnTo>
                <a:lnTo>
                  <a:pt x="4783" y="404"/>
                </a:lnTo>
                <a:lnTo>
                  <a:pt x="4784" y="404"/>
                </a:lnTo>
                <a:lnTo>
                  <a:pt x="4785" y="404"/>
                </a:lnTo>
                <a:lnTo>
                  <a:pt x="4787" y="404"/>
                </a:lnTo>
                <a:lnTo>
                  <a:pt x="4789" y="404"/>
                </a:lnTo>
                <a:lnTo>
                  <a:pt x="4790" y="403"/>
                </a:lnTo>
                <a:lnTo>
                  <a:pt x="4791" y="403"/>
                </a:lnTo>
                <a:lnTo>
                  <a:pt x="4793" y="403"/>
                </a:lnTo>
                <a:lnTo>
                  <a:pt x="4794" y="403"/>
                </a:lnTo>
                <a:lnTo>
                  <a:pt x="4795" y="402"/>
                </a:lnTo>
                <a:lnTo>
                  <a:pt x="4797" y="401"/>
                </a:lnTo>
                <a:lnTo>
                  <a:pt x="4798" y="400"/>
                </a:lnTo>
                <a:lnTo>
                  <a:pt x="4800" y="400"/>
                </a:lnTo>
                <a:lnTo>
                  <a:pt x="4801" y="399"/>
                </a:lnTo>
                <a:lnTo>
                  <a:pt x="4803" y="398"/>
                </a:lnTo>
                <a:lnTo>
                  <a:pt x="4804" y="398"/>
                </a:lnTo>
                <a:lnTo>
                  <a:pt x="4805" y="397"/>
                </a:lnTo>
                <a:lnTo>
                  <a:pt x="4807" y="397"/>
                </a:lnTo>
                <a:lnTo>
                  <a:pt x="4808" y="398"/>
                </a:lnTo>
                <a:lnTo>
                  <a:pt x="4810" y="398"/>
                </a:lnTo>
                <a:lnTo>
                  <a:pt x="4811" y="398"/>
                </a:lnTo>
                <a:lnTo>
                  <a:pt x="4813" y="398"/>
                </a:lnTo>
                <a:lnTo>
                  <a:pt x="4814" y="398"/>
                </a:lnTo>
                <a:lnTo>
                  <a:pt x="4816" y="399"/>
                </a:lnTo>
                <a:lnTo>
                  <a:pt x="4817" y="400"/>
                </a:lnTo>
                <a:lnTo>
                  <a:pt x="4818" y="400"/>
                </a:lnTo>
                <a:lnTo>
                  <a:pt x="4820" y="400"/>
                </a:lnTo>
                <a:lnTo>
                  <a:pt x="4821" y="400"/>
                </a:lnTo>
                <a:lnTo>
                  <a:pt x="4823" y="400"/>
                </a:lnTo>
                <a:lnTo>
                  <a:pt x="4824" y="401"/>
                </a:lnTo>
                <a:lnTo>
                  <a:pt x="4826" y="402"/>
                </a:lnTo>
                <a:lnTo>
                  <a:pt x="4827" y="402"/>
                </a:lnTo>
                <a:lnTo>
                  <a:pt x="4828" y="403"/>
                </a:lnTo>
                <a:lnTo>
                  <a:pt x="4830" y="403"/>
                </a:lnTo>
                <a:lnTo>
                  <a:pt x="4831" y="403"/>
                </a:lnTo>
                <a:lnTo>
                  <a:pt x="4832" y="404"/>
                </a:lnTo>
                <a:lnTo>
                  <a:pt x="4834" y="404"/>
                </a:lnTo>
                <a:lnTo>
                  <a:pt x="4836" y="405"/>
                </a:lnTo>
                <a:lnTo>
                  <a:pt x="4837" y="405"/>
                </a:lnTo>
                <a:lnTo>
                  <a:pt x="4838" y="406"/>
                </a:lnTo>
                <a:lnTo>
                  <a:pt x="4840" y="406"/>
                </a:lnTo>
                <a:lnTo>
                  <a:pt x="4841" y="406"/>
                </a:lnTo>
                <a:lnTo>
                  <a:pt x="4842" y="406"/>
                </a:lnTo>
                <a:lnTo>
                  <a:pt x="4844" y="406"/>
                </a:lnTo>
                <a:lnTo>
                  <a:pt x="4846" y="406"/>
                </a:lnTo>
                <a:lnTo>
                  <a:pt x="4847" y="406"/>
                </a:lnTo>
                <a:lnTo>
                  <a:pt x="4848" y="405"/>
                </a:lnTo>
                <a:lnTo>
                  <a:pt x="4850" y="405"/>
                </a:lnTo>
                <a:lnTo>
                  <a:pt x="4851" y="404"/>
                </a:lnTo>
                <a:lnTo>
                  <a:pt x="4853" y="403"/>
                </a:lnTo>
                <a:lnTo>
                  <a:pt x="4854" y="401"/>
                </a:lnTo>
                <a:lnTo>
                  <a:pt x="4855" y="400"/>
                </a:lnTo>
                <a:lnTo>
                  <a:pt x="4857" y="399"/>
                </a:lnTo>
                <a:lnTo>
                  <a:pt x="4858" y="398"/>
                </a:lnTo>
                <a:lnTo>
                  <a:pt x="4860" y="397"/>
                </a:lnTo>
                <a:lnTo>
                  <a:pt x="4861" y="396"/>
                </a:lnTo>
                <a:lnTo>
                  <a:pt x="4863" y="395"/>
                </a:lnTo>
                <a:lnTo>
                  <a:pt x="4864" y="394"/>
                </a:lnTo>
                <a:lnTo>
                  <a:pt x="4865" y="393"/>
                </a:lnTo>
                <a:lnTo>
                  <a:pt x="4867" y="392"/>
                </a:lnTo>
                <a:lnTo>
                  <a:pt x="4869" y="391"/>
                </a:lnTo>
                <a:lnTo>
                  <a:pt x="4870" y="390"/>
                </a:lnTo>
                <a:lnTo>
                  <a:pt x="4871" y="390"/>
                </a:lnTo>
                <a:lnTo>
                  <a:pt x="4873" y="389"/>
                </a:lnTo>
                <a:lnTo>
                  <a:pt x="4874" y="389"/>
                </a:lnTo>
                <a:lnTo>
                  <a:pt x="4875" y="388"/>
                </a:lnTo>
                <a:lnTo>
                  <a:pt x="4877" y="389"/>
                </a:lnTo>
                <a:lnTo>
                  <a:pt x="4878" y="390"/>
                </a:lnTo>
                <a:lnTo>
                  <a:pt x="4880" y="389"/>
                </a:lnTo>
                <a:lnTo>
                  <a:pt x="4881" y="389"/>
                </a:lnTo>
                <a:lnTo>
                  <a:pt x="4883" y="388"/>
                </a:lnTo>
                <a:lnTo>
                  <a:pt x="4884" y="388"/>
                </a:lnTo>
                <a:lnTo>
                  <a:pt x="4885" y="387"/>
                </a:lnTo>
                <a:lnTo>
                  <a:pt x="4887" y="387"/>
                </a:lnTo>
                <a:lnTo>
                  <a:pt x="4888" y="386"/>
                </a:lnTo>
                <a:lnTo>
                  <a:pt x="4890" y="384"/>
                </a:lnTo>
                <a:lnTo>
                  <a:pt x="4891" y="383"/>
                </a:lnTo>
                <a:lnTo>
                  <a:pt x="4893" y="382"/>
                </a:lnTo>
                <a:lnTo>
                  <a:pt x="4894" y="380"/>
                </a:lnTo>
                <a:lnTo>
                  <a:pt x="4895" y="379"/>
                </a:lnTo>
                <a:lnTo>
                  <a:pt x="4897" y="378"/>
                </a:lnTo>
                <a:lnTo>
                  <a:pt x="4898" y="377"/>
                </a:lnTo>
                <a:lnTo>
                  <a:pt x="4900" y="376"/>
                </a:lnTo>
                <a:lnTo>
                  <a:pt x="4901" y="375"/>
                </a:lnTo>
                <a:lnTo>
                  <a:pt x="4903" y="374"/>
                </a:lnTo>
                <a:lnTo>
                  <a:pt x="4904" y="373"/>
                </a:lnTo>
                <a:lnTo>
                  <a:pt x="4906" y="372"/>
                </a:lnTo>
                <a:lnTo>
                  <a:pt x="4907" y="370"/>
                </a:lnTo>
                <a:lnTo>
                  <a:pt x="4908" y="369"/>
                </a:lnTo>
                <a:lnTo>
                  <a:pt x="4910" y="368"/>
                </a:lnTo>
                <a:lnTo>
                  <a:pt x="4911" y="366"/>
                </a:lnTo>
                <a:lnTo>
                  <a:pt x="4912" y="364"/>
                </a:lnTo>
                <a:lnTo>
                  <a:pt x="4914" y="364"/>
                </a:lnTo>
                <a:lnTo>
                  <a:pt x="4916" y="364"/>
                </a:lnTo>
                <a:lnTo>
                  <a:pt x="4917" y="363"/>
                </a:lnTo>
                <a:lnTo>
                  <a:pt x="4918" y="363"/>
                </a:lnTo>
                <a:lnTo>
                  <a:pt x="4920" y="362"/>
                </a:lnTo>
                <a:lnTo>
                  <a:pt x="4921" y="362"/>
                </a:lnTo>
                <a:lnTo>
                  <a:pt x="4922" y="362"/>
                </a:lnTo>
                <a:lnTo>
                  <a:pt x="4924" y="362"/>
                </a:lnTo>
                <a:lnTo>
                  <a:pt x="4926" y="362"/>
                </a:lnTo>
                <a:lnTo>
                  <a:pt x="4927" y="361"/>
                </a:lnTo>
                <a:lnTo>
                  <a:pt x="4928" y="361"/>
                </a:lnTo>
                <a:lnTo>
                  <a:pt x="4930" y="361"/>
                </a:lnTo>
                <a:lnTo>
                  <a:pt x="4931" y="361"/>
                </a:lnTo>
                <a:lnTo>
                  <a:pt x="4932" y="361"/>
                </a:lnTo>
                <a:lnTo>
                  <a:pt x="4934" y="361"/>
                </a:lnTo>
                <a:lnTo>
                  <a:pt x="4935" y="361"/>
                </a:lnTo>
                <a:lnTo>
                  <a:pt x="4937" y="361"/>
                </a:lnTo>
                <a:lnTo>
                  <a:pt x="4938" y="362"/>
                </a:lnTo>
                <a:lnTo>
                  <a:pt x="4940" y="363"/>
                </a:lnTo>
                <a:lnTo>
                  <a:pt x="4941" y="362"/>
                </a:lnTo>
                <a:lnTo>
                  <a:pt x="4943" y="362"/>
                </a:lnTo>
                <a:lnTo>
                  <a:pt x="4944" y="362"/>
                </a:lnTo>
                <a:lnTo>
                  <a:pt x="4945" y="361"/>
                </a:lnTo>
                <a:lnTo>
                  <a:pt x="4947" y="360"/>
                </a:lnTo>
                <a:lnTo>
                  <a:pt x="4948" y="359"/>
                </a:lnTo>
                <a:lnTo>
                  <a:pt x="4950" y="358"/>
                </a:lnTo>
                <a:lnTo>
                  <a:pt x="4951" y="357"/>
                </a:lnTo>
                <a:lnTo>
                  <a:pt x="4953" y="358"/>
                </a:lnTo>
                <a:lnTo>
                  <a:pt x="4954" y="357"/>
                </a:lnTo>
                <a:lnTo>
                  <a:pt x="4955" y="357"/>
                </a:lnTo>
                <a:lnTo>
                  <a:pt x="4957" y="356"/>
                </a:lnTo>
                <a:lnTo>
                  <a:pt x="4958" y="356"/>
                </a:lnTo>
                <a:lnTo>
                  <a:pt x="4960" y="355"/>
                </a:lnTo>
                <a:lnTo>
                  <a:pt x="4961" y="354"/>
                </a:lnTo>
                <a:lnTo>
                  <a:pt x="4963" y="352"/>
                </a:lnTo>
                <a:lnTo>
                  <a:pt x="4964" y="350"/>
                </a:lnTo>
                <a:lnTo>
                  <a:pt x="4965" y="350"/>
                </a:lnTo>
                <a:lnTo>
                  <a:pt x="4967" y="349"/>
                </a:lnTo>
                <a:lnTo>
                  <a:pt x="4968" y="348"/>
                </a:lnTo>
                <a:lnTo>
                  <a:pt x="4969" y="347"/>
                </a:lnTo>
                <a:lnTo>
                  <a:pt x="4971" y="347"/>
                </a:lnTo>
                <a:lnTo>
                  <a:pt x="4973" y="347"/>
                </a:lnTo>
                <a:lnTo>
                  <a:pt x="4974" y="347"/>
                </a:lnTo>
                <a:lnTo>
                  <a:pt x="4975" y="346"/>
                </a:lnTo>
                <a:lnTo>
                  <a:pt x="4977" y="346"/>
                </a:lnTo>
                <a:lnTo>
                  <a:pt x="4978" y="345"/>
                </a:lnTo>
                <a:lnTo>
                  <a:pt x="4980" y="346"/>
                </a:lnTo>
                <a:lnTo>
                  <a:pt x="4981" y="346"/>
                </a:lnTo>
                <a:lnTo>
                  <a:pt x="4983" y="347"/>
                </a:lnTo>
                <a:lnTo>
                  <a:pt x="4984" y="347"/>
                </a:lnTo>
                <a:lnTo>
                  <a:pt x="4985" y="348"/>
                </a:lnTo>
                <a:lnTo>
                  <a:pt x="4987" y="349"/>
                </a:lnTo>
                <a:lnTo>
                  <a:pt x="4988" y="350"/>
                </a:lnTo>
                <a:lnTo>
                  <a:pt x="4990" y="351"/>
                </a:lnTo>
                <a:lnTo>
                  <a:pt x="4991" y="352"/>
                </a:lnTo>
                <a:lnTo>
                  <a:pt x="4992" y="353"/>
                </a:lnTo>
                <a:lnTo>
                  <a:pt x="4994" y="354"/>
                </a:lnTo>
                <a:lnTo>
                  <a:pt x="4996" y="355"/>
                </a:lnTo>
                <a:lnTo>
                  <a:pt x="4997" y="355"/>
                </a:lnTo>
                <a:lnTo>
                  <a:pt x="4998" y="356"/>
                </a:lnTo>
                <a:lnTo>
                  <a:pt x="5000" y="356"/>
                </a:lnTo>
                <a:lnTo>
                  <a:pt x="5001" y="356"/>
                </a:lnTo>
                <a:lnTo>
                  <a:pt x="5002" y="357"/>
                </a:lnTo>
                <a:lnTo>
                  <a:pt x="5004" y="357"/>
                </a:lnTo>
                <a:lnTo>
                  <a:pt x="5006" y="357"/>
                </a:lnTo>
                <a:lnTo>
                  <a:pt x="5007" y="358"/>
                </a:lnTo>
                <a:lnTo>
                  <a:pt x="5008" y="358"/>
                </a:lnTo>
                <a:lnTo>
                  <a:pt x="5010" y="359"/>
                </a:lnTo>
                <a:lnTo>
                  <a:pt x="5011" y="359"/>
                </a:lnTo>
                <a:lnTo>
                  <a:pt x="5012" y="360"/>
                </a:lnTo>
                <a:lnTo>
                  <a:pt x="5014" y="360"/>
                </a:lnTo>
                <a:lnTo>
                  <a:pt x="5015" y="361"/>
                </a:lnTo>
                <a:lnTo>
                  <a:pt x="5016" y="361"/>
                </a:lnTo>
                <a:lnTo>
                  <a:pt x="5018" y="361"/>
                </a:lnTo>
                <a:lnTo>
                  <a:pt x="5020" y="362"/>
                </a:lnTo>
                <a:lnTo>
                  <a:pt x="5021" y="363"/>
                </a:lnTo>
                <a:lnTo>
                  <a:pt x="5022" y="362"/>
                </a:lnTo>
                <a:lnTo>
                  <a:pt x="5024" y="362"/>
                </a:lnTo>
                <a:lnTo>
                  <a:pt x="5025" y="363"/>
                </a:lnTo>
                <a:lnTo>
                  <a:pt x="5027" y="363"/>
                </a:lnTo>
                <a:lnTo>
                  <a:pt x="5028" y="363"/>
                </a:lnTo>
                <a:lnTo>
                  <a:pt x="5030" y="363"/>
                </a:lnTo>
                <a:lnTo>
                  <a:pt x="5031" y="364"/>
                </a:lnTo>
                <a:lnTo>
                  <a:pt x="5032" y="364"/>
                </a:lnTo>
                <a:lnTo>
                  <a:pt x="5034" y="364"/>
                </a:lnTo>
                <a:lnTo>
                  <a:pt x="5035" y="364"/>
                </a:lnTo>
                <a:lnTo>
                  <a:pt x="5037" y="364"/>
                </a:lnTo>
                <a:lnTo>
                  <a:pt x="5038" y="366"/>
                </a:lnTo>
                <a:lnTo>
                  <a:pt x="5039" y="366"/>
                </a:lnTo>
                <a:lnTo>
                  <a:pt x="5041" y="367"/>
                </a:lnTo>
                <a:lnTo>
                  <a:pt x="5043" y="367"/>
                </a:lnTo>
                <a:lnTo>
                  <a:pt x="5044" y="368"/>
                </a:lnTo>
                <a:lnTo>
                  <a:pt x="5045" y="369"/>
                </a:lnTo>
                <a:lnTo>
                  <a:pt x="5047" y="369"/>
                </a:lnTo>
                <a:lnTo>
                  <a:pt x="5048" y="370"/>
                </a:lnTo>
                <a:lnTo>
                  <a:pt x="5049" y="371"/>
                </a:lnTo>
                <a:lnTo>
                  <a:pt x="5051" y="371"/>
                </a:lnTo>
                <a:lnTo>
                  <a:pt x="5053" y="372"/>
                </a:lnTo>
                <a:lnTo>
                  <a:pt x="5054" y="373"/>
                </a:lnTo>
                <a:lnTo>
                  <a:pt x="5055" y="374"/>
                </a:lnTo>
                <a:lnTo>
                  <a:pt x="5057" y="375"/>
                </a:lnTo>
                <a:lnTo>
                  <a:pt x="5058" y="376"/>
                </a:lnTo>
                <a:lnTo>
                  <a:pt x="5059" y="378"/>
                </a:lnTo>
                <a:lnTo>
                  <a:pt x="5061" y="380"/>
                </a:lnTo>
                <a:lnTo>
                  <a:pt x="5062" y="381"/>
                </a:lnTo>
                <a:lnTo>
                  <a:pt x="5064" y="382"/>
                </a:lnTo>
                <a:lnTo>
                  <a:pt x="5065" y="383"/>
                </a:lnTo>
                <a:lnTo>
                  <a:pt x="5067" y="384"/>
                </a:lnTo>
                <a:lnTo>
                  <a:pt x="5068" y="385"/>
                </a:lnTo>
                <a:lnTo>
                  <a:pt x="5069" y="386"/>
                </a:lnTo>
                <a:lnTo>
                  <a:pt x="5071" y="387"/>
                </a:lnTo>
                <a:lnTo>
                  <a:pt x="5072" y="389"/>
                </a:lnTo>
                <a:lnTo>
                  <a:pt x="5074" y="390"/>
                </a:lnTo>
                <a:lnTo>
                  <a:pt x="5075" y="391"/>
                </a:lnTo>
                <a:lnTo>
                  <a:pt x="5077" y="391"/>
                </a:lnTo>
                <a:lnTo>
                  <a:pt x="5078" y="392"/>
                </a:lnTo>
                <a:lnTo>
                  <a:pt x="5080" y="393"/>
                </a:lnTo>
                <a:lnTo>
                  <a:pt x="5081" y="394"/>
                </a:lnTo>
                <a:lnTo>
                  <a:pt x="5082" y="395"/>
                </a:lnTo>
                <a:lnTo>
                  <a:pt x="5084" y="396"/>
                </a:lnTo>
                <a:lnTo>
                  <a:pt x="5085" y="396"/>
                </a:lnTo>
                <a:lnTo>
                  <a:pt x="5087" y="397"/>
                </a:lnTo>
                <a:lnTo>
                  <a:pt x="5088" y="398"/>
                </a:lnTo>
                <a:lnTo>
                  <a:pt x="5090" y="398"/>
                </a:lnTo>
                <a:lnTo>
                  <a:pt x="5091" y="400"/>
                </a:lnTo>
                <a:lnTo>
                  <a:pt x="5092" y="401"/>
                </a:lnTo>
                <a:lnTo>
                  <a:pt x="5094" y="401"/>
                </a:lnTo>
                <a:lnTo>
                  <a:pt x="5095" y="402"/>
                </a:lnTo>
                <a:lnTo>
                  <a:pt x="5096" y="403"/>
                </a:lnTo>
                <a:lnTo>
                  <a:pt x="5098" y="404"/>
                </a:lnTo>
                <a:lnTo>
                  <a:pt x="5100" y="404"/>
                </a:lnTo>
                <a:lnTo>
                  <a:pt x="5101" y="406"/>
                </a:lnTo>
                <a:lnTo>
                  <a:pt x="5102" y="407"/>
                </a:lnTo>
                <a:lnTo>
                  <a:pt x="5104" y="408"/>
                </a:lnTo>
                <a:lnTo>
                  <a:pt x="5105" y="409"/>
                </a:lnTo>
                <a:lnTo>
                  <a:pt x="5106" y="410"/>
                </a:lnTo>
                <a:lnTo>
                  <a:pt x="5108" y="412"/>
                </a:lnTo>
                <a:lnTo>
                  <a:pt x="5110" y="413"/>
                </a:lnTo>
                <a:lnTo>
                  <a:pt x="5111" y="414"/>
                </a:lnTo>
                <a:lnTo>
                  <a:pt x="5112" y="415"/>
                </a:lnTo>
                <a:lnTo>
                  <a:pt x="5114" y="415"/>
                </a:lnTo>
                <a:lnTo>
                  <a:pt x="5115" y="416"/>
                </a:lnTo>
                <a:lnTo>
                  <a:pt x="5117" y="416"/>
                </a:lnTo>
                <a:lnTo>
                  <a:pt x="5118" y="417"/>
                </a:lnTo>
                <a:lnTo>
                  <a:pt x="5119" y="417"/>
                </a:lnTo>
                <a:lnTo>
                  <a:pt x="5121" y="418"/>
                </a:lnTo>
                <a:lnTo>
                  <a:pt x="5122" y="418"/>
                </a:lnTo>
                <a:lnTo>
                  <a:pt x="5124" y="418"/>
                </a:lnTo>
                <a:lnTo>
                  <a:pt x="5125" y="419"/>
                </a:lnTo>
                <a:lnTo>
                  <a:pt x="5127" y="419"/>
                </a:lnTo>
                <a:lnTo>
                  <a:pt x="5128" y="419"/>
                </a:lnTo>
                <a:lnTo>
                  <a:pt x="5129" y="419"/>
                </a:lnTo>
                <a:lnTo>
                  <a:pt x="5131" y="420"/>
                </a:lnTo>
                <a:lnTo>
                  <a:pt x="5133" y="420"/>
                </a:lnTo>
                <a:lnTo>
                  <a:pt x="5134" y="420"/>
                </a:lnTo>
                <a:lnTo>
                  <a:pt x="5135" y="420"/>
                </a:lnTo>
                <a:lnTo>
                  <a:pt x="5137" y="420"/>
                </a:lnTo>
                <a:lnTo>
                  <a:pt x="5138" y="421"/>
                </a:lnTo>
                <a:lnTo>
                  <a:pt x="5139" y="421"/>
                </a:lnTo>
                <a:lnTo>
                  <a:pt x="5141" y="421"/>
                </a:lnTo>
                <a:lnTo>
                  <a:pt x="5142" y="421"/>
                </a:lnTo>
                <a:lnTo>
                  <a:pt x="5144" y="422"/>
                </a:lnTo>
                <a:lnTo>
                  <a:pt x="5145" y="423"/>
                </a:lnTo>
                <a:lnTo>
                  <a:pt x="5147" y="424"/>
                </a:lnTo>
                <a:lnTo>
                  <a:pt x="5148" y="425"/>
                </a:lnTo>
                <a:lnTo>
                  <a:pt x="5149" y="427"/>
                </a:lnTo>
                <a:lnTo>
                  <a:pt x="5151" y="428"/>
                </a:lnTo>
                <a:lnTo>
                  <a:pt x="5152" y="429"/>
                </a:lnTo>
                <a:lnTo>
                  <a:pt x="5154" y="430"/>
                </a:lnTo>
                <a:lnTo>
                  <a:pt x="5155" y="432"/>
                </a:lnTo>
                <a:lnTo>
                  <a:pt x="5157" y="434"/>
                </a:lnTo>
                <a:lnTo>
                  <a:pt x="5158" y="436"/>
                </a:lnTo>
                <a:lnTo>
                  <a:pt x="5159" y="436"/>
                </a:lnTo>
                <a:lnTo>
                  <a:pt x="5161" y="437"/>
                </a:lnTo>
                <a:lnTo>
                  <a:pt x="5162" y="438"/>
                </a:lnTo>
                <a:lnTo>
                  <a:pt x="5164" y="438"/>
                </a:lnTo>
                <a:lnTo>
                  <a:pt x="5165" y="438"/>
                </a:lnTo>
                <a:lnTo>
                  <a:pt x="5167" y="439"/>
                </a:lnTo>
                <a:lnTo>
                  <a:pt x="5168" y="439"/>
                </a:lnTo>
                <a:lnTo>
                  <a:pt x="5170" y="439"/>
                </a:lnTo>
                <a:lnTo>
                  <a:pt x="5171" y="439"/>
                </a:lnTo>
                <a:lnTo>
                  <a:pt x="5172" y="439"/>
                </a:lnTo>
                <a:lnTo>
                  <a:pt x="5174" y="440"/>
                </a:lnTo>
                <a:lnTo>
                  <a:pt x="5175" y="440"/>
                </a:lnTo>
                <a:lnTo>
                  <a:pt x="5176" y="440"/>
                </a:lnTo>
                <a:lnTo>
                  <a:pt x="5178" y="441"/>
                </a:lnTo>
                <a:lnTo>
                  <a:pt x="5180" y="442"/>
                </a:lnTo>
                <a:lnTo>
                  <a:pt x="5181" y="443"/>
                </a:lnTo>
                <a:lnTo>
                  <a:pt x="5182" y="444"/>
                </a:lnTo>
                <a:lnTo>
                  <a:pt x="5184" y="445"/>
                </a:lnTo>
                <a:lnTo>
                  <a:pt x="5185" y="446"/>
                </a:lnTo>
                <a:lnTo>
                  <a:pt x="5186" y="447"/>
                </a:lnTo>
                <a:lnTo>
                  <a:pt x="5188" y="447"/>
                </a:lnTo>
                <a:lnTo>
                  <a:pt x="5190" y="448"/>
                </a:lnTo>
                <a:lnTo>
                  <a:pt x="5191" y="448"/>
                </a:lnTo>
                <a:lnTo>
                  <a:pt x="5192" y="448"/>
                </a:lnTo>
                <a:lnTo>
                  <a:pt x="5194" y="448"/>
                </a:lnTo>
                <a:lnTo>
                  <a:pt x="5195" y="449"/>
                </a:lnTo>
                <a:lnTo>
                  <a:pt x="5196" y="449"/>
                </a:lnTo>
                <a:lnTo>
                  <a:pt x="5198" y="449"/>
                </a:lnTo>
                <a:lnTo>
                  <a:pt x="5199" y="449"/>
                </a:lnTo>
                <a:lnTo>
                  <a:pt x="5201" y="450"/>
                </a:lnTo>
                <a:lnTo>
                  <a:pt x="5202" y="451"/>
                </a:lnTo>
                <a:lnTo>
                  <a:pt x="5204" y="452"/>
                </a:lnTo>
                <a:lnTo>
                  <a:pt x="5205" y="455"/>
                </a:lnTo>
                <a:lnTo>
                  <a:pt x="5207" y="457"/>
                </a:lnTo>
                <a:lnTo>
                  <a:pt x="5208" y="460"/>
                </a:lnTo>
                <a:lnTo>
                  <a:pt x="5209" y="462"/>
                </a:lnTo>
                <a:lnTo>
                  <a:pt x="5211" y="464"/>
                </a:lnTo>
                <a:lnTo>
                  <a:pt x="5212" y="467"/>
                </a:lnTo>
                <a:lnTo>
                  <a:pt x="5214" y="469"/>
                </a:lnTo>
                <a:lnTo>
                  <a:pt x="5215" y="472"/>
                </a:lnTo>
                <a:lnTo>
                  <a:pt x="5217" y="475"/>
                </a:lnTo>
                <a:lnTo>
                  <a:pt x="5218" y="477"/>
                </a:lnTo>
                <a:lnTo>
                  <a:pt x="5219" y="479"/>
                </a:lnTo>
                <a:lnTo>
                  <a:pt x="5221" y="480"/>
                </a:lnTo>
                <a:lnTo>
                  <a:pt x="5222" y="482"/>
                </a:lnTo>
                <a:lnTo>
                  <a:pt x="5223" y="484"/>
                </a:lnTo>
                <a:lnTo>
                  <a:pt x="5225" y="486"/>
                </a:lnTo>
                <a:lnTo>
                  <a:pt x="5227" y="488"/>
                </a:lnTo>
                <a:lnTo>
                  <a:pt x="5228" y="490"/>
                </a:lnTo>
                <a:lnTo>
                  <a:pt x="5229" y="491"/>
                </a:lnTo>
                <a:lnTo>
                  <a:pt x="5231" y="493"/>
                </a:lnTo>
                <a:lnTo>
                  <a:pt x="5232" y="493"/>
                </a:lnTo>
                <a:lnTo>
                  <a:pt x="5233" y="494"/>
                </a:lnTo>
                <a:lnTo>
                  <a:pt x="5235" y="494"/>
                </a:lnTo>
                <a:lnTo>
                  <a:pt x="5237" y="495"/>
                </a:lnTo>
                <a:lnTo>
                  <a:pt x="5238" y="495"/>
                </a:lnTo>
                <a:lnTo>
                  <a:pt x="5239" y="495"/>
                </a:lnTo>
                <a:lnTo>
                  <a:pt x="5241" y="496"/>
                </a:lnTo>
                <a:lnTo>
                  <a:pt x="5242" y="497"/>
                </a:lnTo>
                <a:lnTo>
                  <a:pt x="5243" y="498"/>
                </a:lnTo>
                <a:lnTo>
                  <a:pt x="5245" y="499"/>
                </a:lnTo>
                <a:lnTo>
                  <a:pt x="5246" y="500"/>
                </a:lnTo>
                <a:lnTo>
                  <a:pt x="5248" y="501"/>
                </a:lnTo>
                <a:lnTo>
                  <a:pt x="5249" y="502"/>
                </a:lnTo>
                <a:lnTo>
                  <a:pt x="5251" y="502"/>
                </a:lnTo>
                <a:lnTo>
                  <a:pt x="5252" y="504"/>
                </a:lnTo>
                <a:lnTo>
                  <a:pt x="5254" y="504"/>
                </a:lnTo>
                <a:lnTo>
                  <a:pt x="5255" y="505"/>
                </a:lnTo>
                <a:lnTo>
                  <a:pt x="5256" y="505"/>
                </a:lnTo>
                <a:lnTo>
                  <a:pt x="5258" y="505"/>
                </a:lnTo>
                <a:lnTo>
                  <a:pt x="5260" y="506"/>
                </a:lnTo>
                <a:lnTo>
                  <a:pt x="5261" y="506"/>
                </a:lnTo>
                <a:lnTo>
                  <a:pt x="5262" y="506"/>
                </a:lnTo>
                <a:lnTo>
                  <a:pt x="5264" y="506"/>
                </a:lnTo>
                <a:lnTo>
                  <a:pt x="5265" y="507"/>
                </a:lnTo>
                <a:lnTo>
                  <a:pt x="5266" y="507"/>
                </a:lnTo>
                <a:lnTo>
                  <a:pt x="5268" y="507"/>
                </a:lnTo>
                <a:lnTo>
                  <a:pt x="5269" y="508"/>
                </a:lnTo>
                <a:lnTo>
                  <a:pt x="5271" y="508"/>
                </a:lnTo>
                <a:lnTo>
                  <a:pt x="5272" y="508"/>
                </a:lnTo>
                <a:lnTo>
                  <a:pt x="5274" y="508"/>
                </a:lnTo>
                <a:lnTo>
                  <a:pt x="5275" y="509"/>
                </a:lnTo>
                <a:lnTo>
                  <a:pt x="5276" y="509"/>
                </a:lnTo>
                <a:lnTo>
                  <a:pt x="5278" y="509"/>
                </a:lnTo>
                <a:lnTo>
                  <a:pt x="5279" y="510"/>
                </a:lnTo>
                <a:lnTo>
                  <a:pt x="5280" y="510"/>
                </a:lnTo>
                <a:lnTo>
                  <a:pt x="5282" y="510"/>
                </a:lnTo>
                <a:lnTo>
                  <a:pt x="5284" y="510"/>
                </a:lnTo>
                <a:lnTo>
                  <a:pt x="5285" y="510"/>
                </a:lnTo>
                <a:lnTo>
                  <a:pt x="5286" y="510"/>
                </a:lnTo>
                <a:lnTo>
                  <a:pt x="5288" y="510"/>
                </a:lnTo>
                <a:lnTo>
                  <a:pt x="5289" y="511"/>
                </a:lnTo>
                <a:lnTo>
                  <a:pt x="5291" y="511"/>
                </a:lnTo>
                <a:lnTo>
                  <a:pt x="5292" y="511"/>
                </a:lnTo>
                <a:lnTo>
                  <a:pt x="5294" y="511"/>
                </a:lnTo>
                <a:lnTo>
                  <a:pt x="5295" y="512"/>
                </a:lnTo>
                <a:lnTo>
                  <a:pt x="5296" y="512"/>
                </a:lnTo>
                <a:lnTo>
                  <a:pt x="5298" y="512"/>
                </a:lnTo>
                <a:lnTo>
                  <a:pt x="5299" y="513"/>
                </a:lnTo>
                <a:lnTo>
                  <a:pt x="5301" y="513"/>
                </a:lnTo>
                <a:lnTo>
                  <a:pt x="5302" y="513"/>
                </a:lnTo>
                <a:lnTo>
                  <a:pt x="5303" y="513"/>
                </a:lnTo>
                <a:lnTo>
                  <a:pt x="5305" y="514"/>
                </a:lnTo>
                <a:lnTo>
                  <a:pt x="5307" y="513"/>
                </a:lnTo>
                <a:lnTo>
                  <a:pt x="5308" y="513"/>
                </a:lnTo>
                <a:lnTo>
                  <a:pt x="5309" y="514"/>
                </a:lnTo>
                <a:lnTo>
                  <a:pt x="5311" y="514"/>
                </a:lnTo>
                <a:lnTo>
                  <a:pt x="5312" y="514"/>
                </a:lnTo>
                <a:lnTo>
                  <a:pt x="5313" y="513"/>
                </a:lnTo>
                <a:lnTo>
                  <a:pt x="5315" y="513"/>
                </a:lnTo>
                <a:lnTo>
                  <a:pt x="5317" y="512"/>
                </a:lnTo>
                <a:lnTo>
                  <a:pt x="5318" y="511"/>
                </a:lnTo>
                <a:lnTo>
                  <a:pt x="5319" y="511"/>
                </a:lnTo>
                <a:lnTo>
                  <a:pt x="5321" y="510"/>
                </a:lnTo>
                <a:lnTo>
                  <a:pt x="5322" y="509"/>
                </a:lnTo>
                <a:lnTo>
                  <a:pt x="5323" y="508"/>
                </a:lnTo>
                <a:lnTo>
                  <a:pt x="5325" y="508"/>
                </a:lnTo>
                <a:lnTo>
                  <a:pt x="5326" y="508"/>
                </a:lnTo>
                <a:lnTo>
                  <a:pt x="5328" y="507"/>
                </a:lnTo>
                <a:lnTo>
                  <a:pt x="5329" y="506"/>
                </a:lnTo>
                <a:lnTo>
                  <a:pt x="5331" y="506"/>
                </a:lnTo>
                <a:lnTo>
                  <a:pt x="5332" y="505"/>
                </a:lnTo>
                <a:lnTo>
                  <a:pt x="5333" y="504"/>
                </a:lnTo>
                <a:lnTo>
                  <a:pt x="5335" y="503"/>
                </a:lnTo>
                <a:lnTo>
                  <a:pt x="5336" y="502"/>
                </a:lnTo>
                <a:lnTo>
                  <a:pt x="5338" y="501"/>
                </a:lnTo>
                <a:lnTo>
                  <a:pt x="5339" y="501"/>
                </a:lnTo>
                <a:lnTo>
                  <a:pt x="5341" y="501"/>
                </a:lnTo>
                <a:lnTo>
                  <a:pt x="5342" y="500"/>
                </a:lnTo>
                <a:lnTo>
                  <a:pt x="5344" y="499"/>
                </a:lnTo>
                <a:lnTo>
                  <a:pt x="5345" y="499"/>
                </a:lnTo>
                <a:lnTo>
                  <a:pt x="5346" y="497"/>
                </a:lnTo>
                <a:lnTo>
                  <a:pt x="5348" y="496"/>
                </a:lnTo>
                <a:lnTo>
                  <a:pt x="5349" y="495"/>
                </a:lnTo>
                <a:lnTo>
                  <a:pt x="5351" y="495"/>
                </a:lnTo>
                <a:lnTo>
                  <a:pt x="5352" y="494"/>
                </a:lnTo>
                <a:lnTo>
                  <a:pt x="5354" y="493"/>
                </a:lnTo>
                <a:lnTo>
                  <a:pt x="5355" y="491"/>
                </a:lnTo>
                <a:lnTo>
                  <a:pt x="5356" y="491"/>
                </a:lnTo>
                <a:lnTo>
                  <a:pt x="5358" y="491"/>
                </a:lnTo>
                <a:lnTo>
                  <a:pt x="5359" y="490"/>
                </a:lnTo>
                <a:lnTo>
                  <a:pt x="5360" y="490"/>
                </a:lnTo>
                <a:lnTo>
                  <a:pt x="5362" y="489"/>
                </a:lnTo>
                <a:lnTo>
                  <a:pt x="5364" y="488"/>
                </a:lnTo>
                <a:lnTo>
                  <a:pt x="5365" y="487"/>
                </a:lnTo>
                <a:lnTo>
                  <a:pt x="5366" y="487"/>
                </a:lnTo>
                <a:lnTo>
                  <a:pt x="5368" y="486"/>
                </a:lnTo>
                <a:lnTo>
                  <a:pt x="5369" y="485"/>
                </a:lnTo>
                <a:lnTo>
                  <a:pt x="5370" y="484"/>
                </a:lnTo>
                <a:lnTo>
                  <a:pt x="5372" y="485"/>
                </a:lnTo>
                <a:lnTo>
                  <a:pt x="5374" y="485"/>
                </a:lnTo>
                <a:lnTo>
                  <a:pt x="5375" y="484"/>
                </a:lnTo>
                <a:lnTo>
                  <a:pt x="5376" y="483"/>
                </a:lnTo>
                <a:lnTo>
                  <a:pt x="5378" y="482"/>
                </a:lnTo>
                <a:lnTo>
                  <a:pt x="5379" y="481"/>
                </a:lnTo>
                <a:lnTo>
                  <a:pt x="5381" y="478"/>
                </a:lnTo>
                <a:lnTo>
                  <a:pt x="5382" y="478"/>
                </a:lnTo>
                <a:lnTo>
                  <a:pt x="5383" y="478"/>
                </a:lnTo>
                <a:lnTo>
                  <a:pt x="5385" y="477"/>
                </a:lnTo>
                <a:lnTo>
                  <a:pt x="5386" y="477"/>
                </a:lnTo>
                <a:lnTo>
                  <a:pt x="5388" y="476"/>
                </a:lnTo>
                <a:lnTo>
                  <a:pt x="5389" y="474"/>
                </a:lnTo>
                <a:lnTo>
                  <a:pt x="5391" y="473"/>
                </a:lnTo>
                <a:lnTo>
                  <a:pt x="5392" y="472"/>
                </a:lnTo>
                <a:lnTo>
                  <a:pt x="5393" y="470"/>
                </a:lnTo>
                <a:lnTo>
                  <a:pt x="5395" y="468"/>
                </a:lnTo>
                <a:lnTo>
                  <a:pt x="5397" y="466"/>
                </a:lnTo>
                <a:lnTo>
                  <a:pt x="5398" y="463"/>
                </a:lnTo>
                <a:lnTo>
                  <a:pt x="5399" y="460"/>
                </a:lnTo>
                <a:lnTo>
                  <a:pt x="5401" y="458"/>
                </a:lnTo>
                <a:lnTo>
                  <a:pt x="5402" y="455"/>
                </a:lnTo>
                <a:lnTo>
                  <a:pt x="5403" y="452"/>
                </a:lnTo>
                <a:lnTo>
                  <a:pt x="5405" y="450"/>
                </a:lnTo>
                <a:lnTo>
                  <a:pt x="5406" y="447"/>
                </a:lnTo>
                <a:lnTo>
                  <a:pt x="5408" y="445"/>
                </a:lnTo>
                <a:lnTo>
                  <a:pt x="5409" y="444"/>
                </a:lnTo>
                <a:lnTo>
                  <a:pt x="5411" y="442"/>
                </a:lnTo>
                <a:lnTo>
                  <a:pt x="5412" y="440"/>
                </a:lnTo>
                <a:lnTo>
                  <a:pt x="5413" y="440"/>
                </a:lnTo>
                <a:lnTo>
                  <a:pt x="5415" y="440"/>
                </a:lnTo>
                <a:lnTo>
                  <a:pt x="5416" y="441"/>
                </a:lnTo>
                <a:lnTo>
                  <a:pt x="5417" y="441"/>
                </a:lnTo>
                <a:lnTo>
                  <a:pt x="5419" y="441"/>
                </a:lnTo>
                <a:lnTo>
                  <a:pt x="5421" y="442"/>
                </a:lnTo>
                <a:lnTo>
                  <a:pt x="5422" y="443"/>
                </a:lnTo>
                <a:lnTo>
                  <a:pt x="5423" y="443"/>
                </a:lnTo>
                <a:lnTo>
                  <a:pt x="5425" y="444"/>
                </a:lnTo>
                <a:lnTo>
                  <a:pt x="5426" y="444"/>
                </a:lnTo>
                <a:lnTo>
                  <a:pt x="5428" y="445"/>
                </a:lnTo>
                <a:lnTo>
                  <a:pt x="5429" y="445"/>
                </a:lnTo>
                <a:lnTo>
                  <a:pt x="5431" y="445"/>
                </a:lnTo>
                <a:lnTo>
                  <a:pt x="5432" y="445"/>
                </a:lnTo>
                <a:lnTo>
                  <a:pt x="5434" y="446"/>
                </a:lnTo>
                <a:lnTo>
                  <a:pt x="5435" y="446"/>
                </a:lnTo>
                <a:lnTo>
                  <a:pt x="5436" y="445"/>
                </a:lnTo>
                <a:lnTo>
                  <a:pt x="5438" y="446"/>
                </a:lnTo>
                <a:lnTo>
                  <a:pt x="5439" y="446"/>
                </a:lnTo>
                <a:lnTo>
                  <a:pt x="5440" y="447"/>
                </a:lnTo>
                <a:lnTo>
                  <a:pt x="5442" y="447"/>
                </a:lnTo>
                <a:lnTo>
                  <a:pt x="5444" y="447"/>
                </a:lnTo>
                <a:lnTo>
                  <a:pt x="5445" y="447"/>
                </a:lnTo>
                <a:lnTo>
                  <a:pt x="5446" y="448"/>
                </a:lnTo>
                <a:lnTo>
                  <a:pt x="5448" y="448"/>
                </a:lnTo>
                <a:lnTo>
                  <a:pt x="5449" y="448"/>
                </a:lnTo>
                <a:lnTo>
                  <a:pt x="5450" y="448"/>
                </a:lnTo>
                <a:lnTo>
                  <a:pt x="5452" y="449"/>
                </a:lnTo>
                <a:lnTo>
                  <a:pt x="5454" y="449"/>
                </a:lnTo>
                <a:lnTo>
                  <a:pt x="5455" y="449"/>
                </a:lnTo>
                <a:lnTo>
                  <a:pt x="5456" y="449"/>
                </a:lnTo>
                <a:lnTo>
                  <a:pt x="5458" y="450"/>
                </a:lnTo>
                <a:lnTo>
                  <a:pt x="5459" y="450"/>
                </a:lnTo>
                <a:lnTo>
                  <a:pt x="5460" y="450"/>
                </a:lnTo>
                <a:lnTo>
                  <a:pt x="5462" y="450"/>
                </a:lnTo>
                <a:lnTo>
                  <a:pt x="5463" y="451"/>
                </a:lnTo>
                <a:lnTo>
                  <a:pt x="5465" y="451"/>
                </a:lnTo>
                <a:lnTo>
                  <a:pt x="5466" y="452"/>
                </a:lnTo>
                <a:lnTo>
                  <a:pt x="5468" y="452"/>
                </a:lnTo>
                <a:lnTo>
                  <a:pt x="5469" y="452"/>
                </a:lnTo>
                <a:lnTo>
                  <a:pt x="5470" y="452"/>
                </a:lnTo>
                <a:lnTo>
                  <a:pt x="5472" y="453"/>
                </a:lnTo>
                <a:lnTo>
                  <a:pt x="5473" y="453"/>
                </a:lnTo>
                <a:lnTo>
                  <a:pt x="5475" y="453"/>
                </a:lnTo>
                <a:lnTo>
                  <a:pt x="5476" y="453"/>
                </a:lnTo>
                <a:lnTo>
                  <a:pt x="5478" y="454"/>
                </a:lnTo>
                <a:lnTo>
                  <a:pt x="5479" y="454"/>
                </a:lnTo>
                <a:lnTo>
                  <a:pt x="5481" y="454"/>
                </a:lnTo>
                <a:lnTo>
                  <a:pt x="5482" y="454"/>
                </a:lnTo>
                <a:lnTo>
                  <a:pt x="5483" y="453"/>
                </a:lnTo>
                <a:lnTo>
                  <a:pt x="5485" y="453"/>
                </a:lnTo>
                <a:lnTo>
                  <a:pt x="5486" y="453"/>
                </a:lnTo>
                <a:lnTo>
                  <a:pt x="5487" y="453"/>
                </a:lnTo>
                <a:lnTo>
                  <a:pt x="5489" y="453"/>
                </a:lnTo>
                <a:lnTo>
                  <a:pt x="5491" y="452"/>
                </a:lnTo>
                <a:lnTo>
                  <a:pt x="5492" y="451"/>
                </a:lnTo>
                <a:lnTo>
                  <a:pt x="5493" y="450"/>
                </a:lnTo>
                <a:lnTo>
                  <a:pt x="5495" y="448"/>
                </a:lnTo>
                <a:lnTo>
                  <a:pt x="5496" y="447"/>
                </a:lnTo>
                <a:lnTo>
                  <a:pt x="5497" y="445"/>
                </a:lnTo>
                <a:lnTo>
                  <a:pt x="5499" y="443"/>
                </a:lnTo>
                <a:lnTo>
                  <a:pt x="5501" y="442"/>
                </a:lnTo>
                <a:lnTo>
                  <a:pt x="5502" y="441"/>
                </a:lnTo>
                <a:lnTo>
                  <a:pt x="5503" y="440"/>
                </a:lnTo>
                <a:lnTo>
                  <a:pt x="5505" y="439"/>
                </a:lnTo>
                <a:lnTo>
                  <a:pt x="5506" y="440"/>
                </a:lnTo>
                <a:lnTo>
                  <a:pt x="5507" y="440"/>
                </a:lnTo>
                <a:lnTo>
                  <a:pt x="5509" y="440"/>
                </a:lnTo>
                <a:lnTo>
                  <a:pt x="5510" y="440"/>
                </a:lnTo>
                <a:lnTo>
                  <a:pt x="5512" y="441"/>
                </a:lnTo>
                <a:lnTo>
                  <a:pt x="5513" y="441"/>
                </a:lnTo>
                <a:lnTo>
                  <a:pt x="5515" y="441"/>
                </a:lnTo>
                <a:lnTo>
                  <a:pt x="5516" y="441"/>
                </a:lnTo>
                <a:lnTo>
                  <a:pt x="5518" y="442"/>
                </a:lnTo>
                <a:lnTo>
                  <a:pt x="5519" y="442"/>
                </a:lnTo>
                <a:lnTo>
                  <a:pt x="5520" y="442"/>
                </a:lnTo>
                <a:lnTo>
                  <a:pt x="5522" y="441"/>
                </a:lnTo>
                <a:lnTo>
                  <a:pt x="5523" y="440"/>
                </a:lnTo>
                <a:lnTo>
                  <a:pt x="5525" y="439"/>
                </a:lnTo>
                <a:lnTo>
                  <a:pt x="5526" y="438"/>
                </a:lnTo>
                <a:lnTo>
                  <a:pt x="5528" y="437"/>
                </a:lnTo>
                <a:lnTo>
                  <a:pt x="5529" y="435"/>
                </a:lnTo>
                <a:lnTo>
                  <a:pt x="5530" y="434"/>
                </a:lnTo>
                <a:lnTo>
                  <a:pt x="5532" y="433"/>
                </a:lnTo>
                <a:lnTo>
                  <a:pt x="5533" y="432"/>
                </a:lnTo>
                <a:lnTo>
                  <a:pt x="5535" y="431"/>
                </a:lnTo>
                <a:lnTo>
                  <a:pt x="5536" y="430"/>
                </a:lnTo>
                <a:lnTo>
                  <a:pt x="5538" y="429"/>
                </a:lnTo>
                <a:lnTo>
                  <a:pt x="5539" y="428"/>
                </a:lnTo>
                <a:lnTo>
                  <a:pt x="5540" y="427"/>
                </a:lnTo>
                <a:lnTo>
                  <a:pt x="5542" y="426"/>
                </a:lnTo>
                <a:lnTo>
                  <a:pt x="5543" y="425"/>
                </a:lnTo>
                <a:lnTo>
                  <a:pt x="5544" y="424"/>
                </a:lnTo>
                <a:lnTo>
                  <a:pt x="5546" y="423"/>
                </a:lnTo>
                <a:lnTo>
                  <a:pt x="5548" y="422"/>
                </a:lnTo>
                <a:lnTo>
                  <a:pt x="5549" y="421"/>
                </a:lnTo>
                <a:lnTo>
                  <a:pt x="5550" y="420"/>
                </a:lnTo>
                <a:lnTo>
                  <a:pt x="5552" y="420"/>
                </a:lnTo>
                <a:lnTo>
                  <a:pt x="5553" y="420"/>
                </a:lnTo>
                <a:lnTo>
                  <a:pt x="5555" y="421"/>
                </a:lnTo>
                <a:lnTo>
                  <a:pt x="5556" y="421"/>
                </a:lnTo>
                <a:lnTo>
                  <a:pt x="5558" y="421"/>
                </a:lnTo>
                <a:lnTo>
                  <a:pt x="5559" y="421"/>
                </a:lnTo>
                <a:lnTo>
                  <a:pt x="5560" y="420"/>
                </a:lnTo>
                <a:lnTo>
                  <a:pt x="5562" y="420"/>
                </a:lnTo>
                <a:lnTo>
                  <a:pt x="5563" y="419"/>
                </a:lnTo>
                <a:lnTo>
                  <a:pt x="5565" y="419"/>
                </a:lnTo>
                <a:lnTo>
                  <a:pt x="5566" y="419"/>
                </a:lnTo>
                <a:lnTo>
                  <a:pt x="5567" y="419"/>
                </a:lnTo>
                <a:lnTo>
                  <a:pt x="5569" y="418"/>
                </a:lnTo>
                <a:lnTo>
                  <a:pt x="5571" y="419"/>
                </a:lnTo>
                <a:lnTo>
                  <a:pt x="5572" y="418"/>
                </a:lnTo>
                <a:lnTo>
                  <a:pt x="5573" y="418"/>
                </a:lnTo>
                <a:lnTo>
                  <a:pt x="5575" y="418"/>
                </a:lnTo>
                <a:lnTo>
                  <a:pt x="5576" y="417"/>
                </a:lnTo>
                <a:lnTo>
                  <a:pt x="5577" y="417"/>
                </a:lnTo>
                <a:lnTo>
                  <a:pt x="5579" y="417"/>
                </a:lnTo>
                <a:lnTo>
                  <a:pt x="5581" y="417"/>
                </a:lnTo>
                <a:lnTo>
                  <a:pt x="5582" y="416"/>
                </a:lnTo>
                <a:lnTo>
                  <a:pt x="5583" y="416"/>
                </a:lnTo>
                <a:lnTo>
                  <a:pt x="5585" y="415"/>
                </a:lnTo>
                <a:lnTo>
                  <a:pt x="5586" y="415"/>
                </a:lnTo>
                <a:lnTo>
                  <a:pt x="5587" y="413"/>
                </a:lnTo>
                <a:lnTo>
                  <a:pt x="5589" y="412"/>
                </a:lnTo>
                <a:lnTo>
                  <a:pt x="5590" y="409"/>
                </a:lnTo>
                <a:lnTo>
                  <a:pt x="5592" y="409"/>
                </a:lnTo>
                <a:lnTo>
                  <a:pt x="5593" y="408"/>
                </a:lnTo>
                <a:lnTo>
                  <a:pt x="5595" y="408"/>
                </a:lnTo>
                <a:lnTo>
                  <a:pt x="5596" y="409"/>
                </a:lnTo>
                <a:lnTo>
                  <a:pt x="5597" y="409"/>
                </a:lnTo>
                <a:lnTo>
                  <a:pt x="5599" y="410"/>
                </a:lnTo>
                <a:lnTo>
                  <a:pt x="5600" y="409"/>
                </a:lnTo>
                <a:lnTo>
                  <a:pt x="5602" y="409"/>
                </a:lnTo>
                <a:lnTo>
                  <a:pt x="5603" y="410"/>
                </a:lnTo>
                <a:lnTo>
                  <a:pt x="5605" y="410"/>
                </a:lnTo>
                <a:lnTo>
                  <a:pt x="5606" y="412"/>
                </a:lnTo>
                <a:lnTo>
                  <a:pt x="5608" y="413"/>
                </a:lnTo>
                <a:lnTo>
                  <a:pt x="5609" y="413"/>
                </a:lnTo>
                <a:lnTo>
                  <a:pt x="5610" y="414"/>
                </a:lnTo>
                <a:lnTo>
                  <a:pt x="5612" y="413"/>
                </a:lnTo>
                <a:lnTo>
                  <a:pt x="5613" y="412"/>
                </a:lnTo>
                <a:lnTo>
                  <a:pt x="5615" y="411"/>
                </a:lnTo>
                <a:lnTo>
                  <a:pt x="5616" y="410"/>
                </a:lnTo>
                <a:lnTo>
                  <a:pt x="5618" y="409"/>
                </a:lnTo>
                <a:lnTo>
                  <a:pt x="5619" y="407"/>
                </a:lnTo>
                <a:lnTo>
                  <a:pt x="5620" y="404"/>
                </a:lnTo>
                <a:lnTo>
                  <a:pt x="5622" y="403"/>
                </a:lnTo>
                <a:lnTo>
                  <a:pt x="5623" y="401"/>
                </a:lnTo>
                <a:lnTo>
                  <a:pt x="5624" y="400"/>
                </a:lnTo>
                <a:lnTo>
                  <a:pt x="5626" y="398"/>
                </a:lnTo>
                <a:lnTo>
                  <a:pt x="5628" y="397"/>
                </a:lnTo>
                <a:lnTo>
                  <a:pt x="5629" y="396"/>
                </a:lnTo>
                <a:lnTo>
                  <a:pt x="5630" y="396"/>
                </a:lnTo>
                <a:lnTo>
                  <a:pt x="5632" y="395"/>
                </a:lnTo>
                <a:lnTo>
                  <a:pt x="5633" y="393"/>
                </a:lnTo>
                <a:lnTo>
                  <a:pt x="5634" y="391"/>
                </a:lnTo>
                <a:lnTo>
                  <a:pt x="5636" y="390"/>
                </a:lnTo>
                <a:lnTo>
                  <a:pt x="5638" y="387"/>
                </a:lnTo>
                <a:lnTo>
                  <a:pt x="5639" y="385"/>
                </a:lnTo>
                <a:lnTo>
                  <a:pt x="5640" y="385"/>
                </a:lnTo>
                <a:lnTo>
                  <a:pt x="5642" y="382"/>
                </a:lnTo>
                <a:lnTo>
                  <a:pt x="5643" y="382"/>
                </a:lnTo>
                <a:lnTo>
                  <a:pt x="5644" y="380"/>
                </a:lnTo>
                <a:lnTo>
                  <a:pt x="5646" y="379"/>
                </a:lnTo>
                <a:lnTo>
                  <a:pt x="5647" y="377"/>
                </a:lnTo>
                <a:lnTo>
                  <a:pt x="5649" y="374"/>
                </a:lnTo>
                <a:lnTo>
                  <a:pt x="5650" y="372"/>
                </a:lnTo>
                <a:lnTo>
                  <a:pt x="5652" y="369"/>
                </a:lnTo>
                <a:lnTo>
                  <a:pt x="5653" y="367"/>
                </a:lnTo>
                <a:lnTo>
                  <a:pt x="5655" y="366"/>
                </a:lnTo>
                <a:lnTo>
                  <a:pt x="5656" y="363"/>
                </a:lnTo>
                <a:lnTo>
                  <a:pt x="5657" y="362"/>
                </a:lnTo>
                <a:lnTo>
                  <a:pt x="5659" y="361"/>
                </a:lnTo>
                <a:lnTo>
                  <a:pt x="5661" y="360"/>
                </a:lnTo>
                <a:lnTo>
                  <a:pt x="5662" y="359"/>
                </a:lnTo>
                <a:lnTo>
                  <a:pt x="5663" y="358"/>
                </a:lnTo>
                <a:lnTo>
                  <a:pt x="5665" y="356"/>
                </a:lnTo>
                <a:lnTo>
                  <a:pt x="5666" y="355"/>
                </a:lnTo>
                <a:lnTo>
                  <a:pt x="5667" y="354"/>
                </a:lnTo>
                <a:lnTo>
                  <a:pt x="5669" y="352"/>
                </a:lnTo>
                <a:lnTo>
                  <a:pt x="5670" y="351"/>
                </a:lnTo>
                <a:lnTo>
                  <a:pt x="5671" y="350"/>
                </a:lnTo>
                <a:lnTo>
                  <a:pt x="5673" y="350"/>
                </a:lnTo>
                <a:lnTo>
                  <a:pt x="5675" y="350"/>
                </a:lnTo>
                <a:lnTo>
                  <a:pt x="5676" y="350"/>
                </a:lnTo>
                <a:lnTo>
                  <a:pt x="5677" y="351"/>
                </a:lnTo>
                <a:lnTo>
                  <a:pt x="5679" y="351"/>
                </a:lnTo>
                <a:lnTo>
                  <a:pt x="5680" y="350"/>
                </a:lnTo>
                <a:lnTo>
                  <a:pt x="5681" y="350"/>
                </a:lnTo>
                <a:lnTo>
                  <a:pt x="5683" y="350"/>
                </a:lnTo>
                <a:lnTo>
                  <a:pt x="5685" y="350"/>
                </a:lnTo>
                <a:lnTo>
                  <a:pt x="5686" y="350"/>
                </a:lnTo>
                <a:lnTo>
                  <a:pt x="5687" y="350"/>
                </a:lnTo>
                <a:lnTo>
                  <a:pt x="5689" y="350"/>
                </a:lnTo>
                <a:lnTo>
                  <a:pt x="5690" y="350"/>
                </a:lnTo>
                <a:lnTo>
                  <a:pt x="5692" y="349"/>
                </a:lnTo>
                <a:lnTo>
                  <a:pt x="5693" y="349"/>
                </a:lnTo>
                <a:lnTo>
                  <a:pt x="5694" y="350"/>
                </a:lnTo>
                <a:lnTo>
                  <a:pt x="5696" y="350"/>
                </a:lnTo>
                <a:lnTo>
                  <a:pt x="5697" y="348"/>
                </a:lnTo>
                <a:lnTo>
                  <a:pt x="5699" y="347"/>
                </a:lnTo>
                <a:lnTo>
                  <a:pt x="5700" y="346"/>
                </a:lnTo>
                <a:lnTo>
                  <a:pt x="5702" y="345"/>
                </a:lnTo>
                <a:lnTo>
                  <a:pt x="5703" y="344"/>
                </a:lnTo>
                <a:lnTo>
                  <a:pt x="5704" y="342"/>
                </a:lnTo>
                <a:lnTo>
                  <a:pt x="5706" y="341"/>
                </a:lnTo>
                <a:lnTo>
                  <a:pt x="5708" y="339"/>
                </a:lnTo>
                <a:lnTo>
                  <a:pt x="5709" y="338"/>
                </a:lnTo>
                <a:lnTo>
                  <a:pt x="5710" y="337"/>
                </a:lnTo>
                <a:lnTo>
                  <a:pt x="5712" y="336"/>
                </a:lnTo>
                <a:lnTo>
                  <a:pt x="5713" y="334"/>
                </a:lnTo>
                <a:lnTo>
                  <a:pt x="5714" y="333"/>
                </a:lnTo>
                <a:lnTo>
                  <a:pt x="5716" y="333"/>
                </a:lnTo>
                <a:lnTo>
                  <a:pt x="5717" y="332"/>
                </a:lnTo>
                <a:lnTo>
                  <a:pt x="5719" y="331"/>
                </a:lnTo>
                <a:lnTo>
                  <a:pt x="5720" y="329"/>
                </a:lnTo>
                <a:lnTo>
                  <a:pt x="5722" y="329"/>
                </a:lnTo>
                <a:lnTo>
                  <a:pt x="5723" y="329"/>
                </a:lnTo>
                <a:lnTo>
                  <a:pt x="5724" y="329"/>
                </a:lnTo>
                <a:lnTo>
                  <a:pt x="5726" y="328"/>
                </a:lnTo>
                <a:lnTo>
                  <a:pt x="5727" y="327"/>
                </a:lnTo>
                <a:lnTo>
                  <a:pt x="5729" y="325"/>
                </a:lnTo>
                <a:lnTo>
                  <a:pt x="5730" y="324"/>
                </a:lnTo>
                <a:lnTo>
                  <a:pt x="5732" y="324"/>
                </a:lnTo>
                <a:lnTo>
                  <a:pt x="5733" y="324"/>
                </a:lnTo>
                <a:lnTo>
                  <a:pt x="5734" y="324"/>
                </a:lnTo>
                <a:lnTo>
                  <a:pt x="5736" y="324"/>
                </a:lnTo>
                <a:lnTo>
                  <a:pt x="5737" y="325"/>
                </a:lnTo>
                <a:lnTo>
                  <a:pt x="5739" y="325"/>
                </a:lnTo>
                <a:lnTo>
                  <a:pt x="5740" y="325"/>
                </a:lnTo>
                <a:lnTo>
                  <a:pt x="5742" y="325"/>
                </a:lnTo>
                <a:lnTo>
                  <a:pt x="5743" y="325"/>
                </a:lnTo>
                <a:lnTo>
                  <a:pt x="5745" y="324"/>
                </a:lnTo>
                <a:lnTo>
                  <a:pt x="5746" y="324"/>
                </a:lnTo>
                <a:lnTo>
                  <a:pt x="5747" y="324"/>
                </a:lnTo>
                <a:lnTo>
                  <a:pt x="5749" y="324"/>
                </a:lnTo>
                <a:lnTo>
                  <a:pt x="5750" y="322"/>
                </a:lnTo>
                <a:lnTo>
                  <a:pt x="5751" y="322"/>
                </a:lnTo>
                <a:lnTo>
                  <a:pt x="5753" y="322"/>
                </a:lnTo>
                <a:lnTo>
                  <a:pt x="5755" y="322"/>
                </a:lnTo>
                <a:lnTo>
                  <a:pt x="5756" y="322"/>
                </a:lnTo>
                <a:lnTo>
                  <a:pt x="5757" y="322"/>
                </a:lnTo>
                <a:lnTo>
                  <a:pt x="5759" y="322"/>
                </a:lnTo>
                <a:lnTo>
                  <a:pt x="5760" y="323"/>
                </a:lnTo>
                <a:lnTo>
                  <a:pt x="5761" y="323"/>
                </a:lnTo>
                <a:lnTo>
                  <a:pt x="5763" y="321"/>
                </a:lnTo>
                <a:lnTo>
                  <a:pt x="5765" y="320"/>
                </a:lnTo>
                <a:lnTo>
                  <a:pt x="5766" y="320"/>
                </a:lnTo>
                <a:lnTo>
                  <a:pt x="5767" y="320"/>
                </a:lnTo>
                <a:lnTo>
                  <a:pt x="5769" y="320"/>
                </a:lnTo>
                <a:lnTo>
                  <a:pt x="5770" y="320"/>
                </a:lnTo>
                <a:lnTo>
                  <a:pt x="5771" y="321"/>
                </a:lnTo>
                <a:lnTo>
                  <a:pt x="5773" y="322"/>
                </a:lnTo>
                <a:lnTo>
                  <a:pt x="5774" y="323"/>
                </a:lnTo>
                <a:lnTo>
                  <a:pt x="5776" y="323"/>
                </a:lnTo>
                <a:lnTo>
                  <a:pt x="5777" y="324"/>
                </a:lnTo>
                <a:lnTo>
                  <a:pt x="5779" y="324"/>
                </a:lnTo>
                <a:lnTo>
                  <a:pt x="5780" y="324"/>
                </a:lnTo>
                <a:lnTo>
                  <a:pt x="5782" y="325"/>
                </a:lnTo>
                <a:lnTo>
                  <a:pt x="5783" y="326"/>
                </a:lnTo>
                <a:lnTo>
                  <a:pt x="5784" y="326"/>
                </a:lnTo>
                <a:lnTo>
                  <a:pt x="5786" y="326"/>
                </a:lnTo>
                <a:lnTo>
                  <a:pt x="5787" y="326"/>
                </a:lnTo>
                <a:lnTo>
                  <a:pt x="5789" y="326"/>
                </a:lnTo>
                <a:lnTo>
                  <a:pt x="5790" y="327"/>
                </a:lnTo>
                <a:lnTo>
                  <a:pt x="5792" y="327"/>
                </a:lnTo>
                <a:lnTo>
                  <a:pt x="5793" y="327"/>
                </a:lnTo>
                <a:lnTo>
                  <a:pt x="5794" y="327"/>
                </a:lnTo>
                <a:lnTo>
                  <a:pt x="5796" y="327"/>
                </a:lnTo>
                <a:lnTo>
                  <a:pt x="5797" y="328"/>
                </a:lnTo>
                <a:lnTo>
                  <a:pt x="5799" y="329"/>
                </a:lnTo>
                <a:lnTo>
                  <a:pt x="5800" y="329"/>
                </a:lnTo>
                <a:lnTo>
                  <a:pt x="5802" y="329"/>
                </a:lnTo>
                <a:lnTo>
                  <a:pt x="5803" y="329"/>
                </a:lnTo>
                <a:lnTo>
                  <a:pt x="5804" y="329"/>
                </a:lnTo>
                <a:lnTo>
                  <a:pt x="5806" y="329"/>
                </a:lnTo>
                <a:lnTo>
                  <a:pt x="5807" y="329"/>
                </a:lnTo>
                <a:lnTo>
                  <a:pt x="5808" y="329"/>
                </a:lnTo>
                <a:lnTo>
                  <a:pt x="5810" y="329"/>
                </a:lnTo>
                <a:lnTo>
                  <a:pt x="5812" y="331"/>
                </a:lnTo>
                <a:lnTo>
                  <a:pt x="5813" y="331"/>
                </a:lnTo>
                <a:lnTo>
                  <a:pt x="5814" y="331"/>
                </a:lnTo>
                <a:lnTo>
                  <a:pt x="5816" y="331"/>
                </a:lnTo>
                <a:lnTo>
                  <a:pt x="5817" y="331"/>
                </a:lnTo>
                <a:lnTo>
                  <a:pt x="5819" y="331"/>
                </a:lnTo>
                <a:lnTo>
                  <a:pt x="5820" y="331"/>
                </a:lnTo>
                <a:lnTo>
                  <a:pt x="5822" y="331"/>
                </a:lnTo>
                <a:lnTo>
                  <a:pt x="5823" y="331"/>
                </a:lnTo>
                <a:lnTo>
                  <a:pt x="5824" y="331"/>
                </a:lnTo>
                <a:lnTo>
                  <a:pt x="5826" y="331"/>
                </a:lnTo>
                <a:lnTo>
                  <a:pt x="5827" y="330"/>
                </a:lnTo>
                <a:lnTo>
                  <a:pt x="5829" y="329"/>
                </a:lnTo>
                <a:lnTo>
                  <a:pt x="5830" y="330"/>
                </a:lnTo>
                <a:lnTo>
                  <a:pt x="5831" y="331"/>
                </a:lnTo>
                <a:lnTo>
                  <a:pt x="5833" y="332"/>
                </a:lnTo>
                <a:lnTo>
                  <a:pt x="5835" y="333"/>
                </a:lnTo>
                <a:lnTo>
                  <a:pt x="5836" y="334"/>
                </a:lnTo>
                <a:lnTo>
                  <a:pt x="5837" y="335"/>
                </a:lnTo>
                <a:lnTo>
                  <a:pt x="5839" y="335"/>
                </a:lnTo>
                <a:lnTo>
                  <a:pt x="5840" y="335"/>
                </a:lnTo>
                <a:lnTo>
                  <a:pt x="5841" y="336"/>
                </a:lnTo>
                <a:lnTo>
                  <a:pt x="5843" y="336"/>
                </a:lnTo>
                <a:lnTo>
                  <a:pt x="5845" y="336"/>
                </a:lnTo>
                <a:lnTo>
                  <a:pt x="5846" y="336"/>
                </a:lnTo>
                <a:lnTo>
                  <a:pt x="5847" y="336"/>
                </a:lnTo>
                <a:lnTo>
                  <a:pt x="5849" y="336"/>
                </a:lnTo>
                <a:lnTo>
                  <a:pt x="5850" y="336"/>
                </a:lnTo>
                <a:lnTo>
                  <a:pt x="5851" y="336"/>
                </a:lnTo>
                <a:lnTo>
                  <a:pt x="5853" y="336"/>
                </a:lnTo>
                <a:lnTo>
                  <a:pt x="5854" y="336"/>
                </a:lnTo>
                <a:lnTo>
                  <a:pt x="5855" y="337"/>
                </a:lnTo>
                <a:lnTo>
                  <a:pt x="5857" y="337"/>
                </a:lnTo>
                <a:lnTo>
                  <a:pt x="5859" y="337"/>
                </a:lnTo>
                <a:lnTo>
                  <a:pt x="5860" y="337"/>
                </a:lnTo>
                <a:lnTo>
                  <a:pt x="5861" y="337"/>
                </a:lnTo>
                <a:lnTo>
                  <a:pt x="5863" y="337"/>
                </a:lnTo>
                <a:lnTo>
                  <a:pt x="5864" y="337"/>
                </a:lnTo>
                <a:lnTo>
                  <a:pt x="5866" y="337"/>
                </a:lnTo>
                <a:lnTo>
                  <a:pt x="5867" y="336"/>
                </a:lnTo>
                <a:lnTo>
                  <a:pt x="5869" y="337"/>
                </a:lnTo>
                <a:lnTo>
                  <a:pt x="5870" y="337"/>
                </a:lnTo>
                <a:lnTo>
                  <a:pt x="5872" y="338"/>
                </a:lnTo>
                <a:lnTo>
                  <a:pt x="5873" y="338"/>
                </a:lnTo>
                <a:lnTo>
                  <a:pt x="5874" y="339"/>
                </a:lnTo>
                <a:lnTo>
                  <a:pt x="5876" y="339"/>
                </a:lnTo>
                <a:lnTo>
                  <a:pt x="5877" y="339"/>
                </a:lnTo>
                <a:lnTo>
                  <a:pt x="5879" y="339"/>
                </a:lnTo>
                <a:lnTo>
                  <a:pt x="5880" y="339"/>
                </a:lnTo>
                <a:lnTo>
                  <a:pt x="5882" y="338"/>
                </a:lnTo>
                <a:lnTo>
                  <a:pt x="5883" y="337"/>
                </a:lnTo>
                <a:lnTo>
                  <a:pt x="5884" y="338"/>
                </a:lnTo>
                <a:lnTo>
                  <a:pt x="5886" y="339"/>
                </a:lnTo>
                <a:lnTo>
                  <a:pt x="5887" y="339"/>
                </a:lnTo>
                <a:lnTo>
                  <a:pt x="5888" y="339"/>
                </a:lnTo>
                <a:lnTo>
                  <a:pt x="5890" y="340"/>
                </a:lnTo>
                <a:lnTo>
                  <a:pt x="5892" y="340"/>
                </a:lnTo>
                <a:lnTo>
                  <a:pt x="5893" y="343"/>
                </a:lnTo>
                <a:lnTo>
                  <a:pt x="5894" y="345"/>
                </a:lnTo>
                <a:lnTo>
                  <a:pt x="5896" y="348"/>
                </a:lnTo>
                <a:lnTo>
                  <a:pt x="5897" y="350"/>
                </a:lnTo>
                <a:lnTo>
                  <a:pt x="5898" y="351"/>
                </a:lnTo>
                <a:lnTo>
                  <a:pt x="5900" y="355"/>
                </a:lnTo>
                <a:lnTo>
                  <a:pt x="5902" y="358"/>
                </a:lnTo>
                <a:lnTo>
                  <a:pt x="5903" y="361"/>
                </a:lnTo>
                <a:lnTo>
                  <a:pt x="5904" y="363"/>
                </a:lnTo>
                <a:lnTo>
                  <a:pt x="5906" y="365"/>
                </a:lnTo>
                <a:lnTo>
                  <a:pt x="5907" y="367"/>
                </a:lnTo>
                <a:lnTo>
                  <a:pt x="5908" y="368"/>
                </a:lnTo>
                <a:lnTo>
                  <a:pt x="5910" y="368"/>
                </a:lnTo>
                <a:lnTo>
                  <a:pt x="5911" y="369"/>
                </a:lnTo>
                <a:lnTo>
                  <a:pt x="5913" y="369"/>
                </a:lnTo>
                <a:lnTo>
                  <a:pt x="5914" y="370"/>
                </a:lnTo>
                <a:lnTo>
                  <a:pt x="5916" y="371"/>
                </a:lnTo>
                <a:lnTo>
                  <a:pt x="5917" y="372"/>
                </a:lnTo>
                <a:lnTo>
                  <a:pt x="5919" y="372"/>
                </a:lnTo>
                <a:lnTo>
                  <a:pt x="5920" y="372"/>
                </a:lnTo>
                <a:lnTo>
                  <a:pt x="5921" y="370"/>
                </a:lnTo>
                <a:lnTo>
                  <a:pt x="5923" y="369"/>
                </a:lnTo>
                <a:lnTo>
                  <a:pt x="5924" y="369"/>
                </a:lnTo>
                <a:lnTo>
                  <a:pt x="5926" y="370"/>
                </a:lnTo>
                <a:lnTo>
                  <a:pt x="5927" y="367"/>
                </a:lnTo>
                <a:lnTo>
                  <a:pt x="5929" y="366"/>
                </a:lnTo>
                <a:lnTo>
                  <a:pt x="5930" y="365"/>
                </a:lnTo>
                <a:lnTo>
                  <a:pt x="5931" y="363"/>
                </a:lnTo>
                <a:lnTo>
                  <a:pt x="5933" y="363"/>
                </a:lnTo>
                <a:lnTo>
                  <a:pt x="5934" y="363"/>
                </a:lnTo>
                <a:lnTo>
                  <a:pt x="5935" y="363"/>
                </a:lnTo>
                <a:lnTo>
                  <a:pt x="5937" y="363"/>
                </a:lnTo>
                <a:lnTo>
                  <a:pt x="5939" y="364"/>
                </a:lnTo>
                <a:lnTo>
                  <a:pt x="5940" y="367"/>
                </a:lnTo>
                <a:lnTo>
                  <a:pt x="5941" y="369"/>
                </a:lnTo>
                <a:lnTo>
                  <a:pt x="5943" y="369"/>
                </a:lnTo>
                <a:lnTo>
                  <a:pt x="5944" y="368"/>
                </a:lnTo>
                <a:lnTo>
                  <a:pt x="5945" y="367"/>
                </a:lnTo>
                <a:lnTo>
                  <a:pt x="5947" y="368"/>
                </a:lnTo>
                <a:lnTo>
                  <a:pt x="5949" y="368"/>
                </a:lnTo>
                <a:lnTo>
                  <a:pt x="5950" y="368"/>
                </a:lnTo>
                <a:lnTo>
                  <a:pt x="5951" y="369"/>
                </a:lnTo>
                <a:lnTo>
                  <a:pt x="5953" y="367"/>
                </a:lnTo>
                <a:lnTo>
                  <a:pt x="5954" y="365"/>
                </a:lnTo>
                <a:lnTo>
                  <a:pt x="5956" y="363"/>
                </a:lnTo>
                <a:lnTo>
                  <a:pt x="5957" y="363"/>
                </a:lnTo>
                <a:lnTo>
                  <a:pt x="5958" y="364"/>
                </a:lnTo>
                <a:lnTo>
                  <a:pt x="5960" y="364"/>
                </a:lnTo>
                <a:lnTo>
                  <a:pt x="5961" y="364"/>
                </a:lnTo>
                <a:lnTo>
                  <a:pt x="5963" y="365"/>
                </a:lnTo>
                <a:lnTo>
                  <a:pt x="5964" y="367"/>
                </a:lnTo>
                <a:lnTo>
                  <a:pt x="5966" y="370"/>
                </a:lnTo>
                <a:lnTo>
                  <a:pt x="5967" y="371"/>
                </a:lnTo>
                <a:lnTo>
                  <a:pt x="5968" y="371"/>
                </a:lnTo>
                <a:lnTo>
                  <a:pt x="5970" y="371"/>
                </a:lnTo>
                <a:lnTo>
                  <a:pt x="5972" y="372"/>
                </a:lnTo>
                <a:lnTo>
                  <a:pt x="5973" y="372"/>
                </a:lnTo>
                <a:lnTo>
                  <a:pt x="5974" y="372"/>
                </a:lnTo>
                <a:lnTo>
                  <a:pt x="5976" y="372"/>
                </a:lnTo>
                <a:lnTo>
                  <a:pt x="5977" y="372"/>
                </a:lnTo>
                <a:lnTo>
                  <a:pt x="5978" y="372"/>
                </a:lnTo>
                <a:lnTo>
                  <a:pt x="5980" y="370"/>
                </a:lnTo>
                <a:lnTo>
                  <a:pt x="5981" y="367"/>
                </a:lnTo>
                <a:lnTo>
                  <a:pt x="5983" y="364"/>
                </a:lnTo>
                <a:lnTo>
                  <a:pt x="5984" y="363"/>
                </a:lnTo>
                <a:lnTo>
                  <a:pt x="5986" y="363"/>
                </a:lnTo>
                <a:lnTo>
                  <a:pt x="5987" y="363"/>
                </a:lnTo>
                <a:lnTo>
                  <a:pt x="5988" y="363"/>
                </a:lnTo>
                <a:lnTo>
                  <a:pt x="5990" y="363"/>
                </a:lnTo>
                <a:lnTo>
                  <a:pt x="5991" y="364"/>
                </a:lnTo>
                <a:lnTo>
                  <a:pt x="5993" y="364"/>
                </a:lnTo>
                <a:lnTo>
                  <a:pt x="5994" y="364"/>
                </a:lnTo>
                <a:lnTo>
                  <a:pt x="5996" y="362"/>
                </a:lnTo>
                <a:lnTo>
                  <a:pt x="5997" y="362"/>
                </a:lnTo>
                <a:lnTo>
                  <a:pt x="5998" y="362"/>
                </a:lnTo>
                <a:lnTo>
                  <a:pt x="6000" y="362"/>
                </a:lnTo>
                <a:lnTo>
                  <a:pt x="6001" y="363"/>
                </a:lnTo>
                <a:lnTo>
                  <a:pt x="6003" y="363"/>
                </a:lnTo>
                <a:lnTo>
                  <a:pt x="6004" y="363"/>
                </a:lnTo>
                <a:lnTo>
                  <a:pt x="6006" y="363"/>
                </a:lnTo>
                <a:lnTo>
                  <a:pt x="6007" y="363"/>
                </a:lnTo>
                <a:lnTo>
                  <a:pt x="6009" y="363"/>
                </a:lnTo>
                <a:lnTo>
                  <a:pt x="6010" y="363"/>
                </a:lnTo>
                <a:lnTo>
                  <a:pt x="6011" y="363"/>
                </a:lnTo>
                <a:lnTo>
                  <a:pt x="6013" y="363"/>
                </a:lnTo>
                <a:lnTo>
                  <a:pt x="6014" y="364"/>
                </a:lnTo>
                <a:lnTo>
                  <a:pt x="6015" y="364"/>
                </a:lnTo>
                <a:lnTo>
                  <a:pt x="6017" y="364"/>
                </a:lnTo>
                <a:lnTo>
                  <a:pt x="6019" y="364"/>
                </a:lnTo>
                <a:lnTo>
                  <a:pt x="6020" y="364"/>
                </a:lnTo>
                <a:lnTo>
                  <a:pt x="6021" y="364"/>
                </a:lnTo>
                <a:lnTo>
                  <a:pt x="6023" y="364"/>
                </a:lnTo>
                <a:lnTo>
                  <a:pt x="6024" y="364"/>
                </a:lnTo>
                <a:lnTo>
                  <a:pt x="6025" y="364"/>
                </a:lnTo>
                <a:lnTo>
                  <a:pt x="6027" y="365"/>
                </a:lnTo>
                <a:lnTo>
                  <a:pt x="6029" y="365"/>
                </a:lnTo>
                <a:lnTo>
                  <a:pt x="6030" y="365"/>
                </a:lnTo>
                <a:lnTo>
                  <a:pt x="6031" y="365"/>
                </a:lnTo>
                <a:lnTo>
                  <a:pt x="6033" y="365"/>
                </a:lnTo>
                <a:lnTo>
                  <a:pt x="6034" y="366"/>
                </a:lnTo>
                <a:lnTo>
                  <a:pt x="6035" y="366"/>
                </a:lnTo>
                <a:lnTo>
                  <a:pt x="6037" y="366"/>
                </a:lnTo>
                <a:lnTo>
                  <a:pt x="6038" y="366"/>
                </a:lnTo>
                <a:lnTo>
                  <a:pt x="6040" y="366"/>
                </a:lnTo>
                <a:lnTo>
                  <a:pt x="6041" y="366"/>
                </a:lnTo>
                <a:lnTo>
                  <a:pt x="6043" y="366"/>
                </a:lnTo>
                <a:lnTo>
                  <a:pt x="6044" y="366"/>
                </a:lnTo>
                <a:lnTo>
                  <a:pt x="6046" y="367"/>
                </a:lnTo>
                <a:lnTo>
                  <a:pt x="6047" y="367"/>
                </a:lnTo>
                <a:lnTo>
                  <a:pt x="6048" y="367"/>
                </a:lnTo>
                <a:lnTo>
                  <a:pt x="6050" y="367"/>
                </a:lnTo>
                <a:lnTo>
                  <a:pt x="6051" y="367"/>
                </a:lnTo>
                <a:lnTo>
                  <a:pt x="6053" y="367"/>
                </a:lnTo>
                <a:lnTo>
                  <a:pt x="6054" y="367"/>
                </a:lnTo>
                <a:lnTo>
                  <a:pt x="6056" y="367"/>
                </a:lnTo>
                <a:lnTo>
                  <a:pt x="6057" y="365"/>
                </a:lnTo>
                <a:lnTo>
                  <a:pt x="6058" y="363"/>
                </a:lnTo>
                <a:lnTo>
                  <a:pt x="6060" y="361"/>
                </a:lnTo>
                <a:lnTo>
                  <a:pt x="6061" y="361"/>
                </a:lnTo>
                <a:lnTo>
                  <a:pt x="6063" y="359"/>
                </a:lnTo>
                <a:lnTo>
                  <a:pt x="6064" y="357"/>
                </a:lnTo>
                <a:lnTo>
                  <a:pt x="6066" y="355"/>
                </a:lnTo>
                <a:lnTo>
                  <a:pt x="6067" y="353"/>
                </a:lnTo>
                <a:lnTo>
                  <a:pt x="6068" y="351"/>
                </a:lnTo>
                <a:lnTo>
                  <a:pt x="6070" y="349"/>
                </a:lnTo>
                <a:lnTo>
                  <a:pt x="6071" y="347"/>
                </a:lnTo>
                <a:lnTo>
                  <a:pt x="6072" y="345"/>
                </a:lnTo>
                <a:lnTo>
                  <a:pt x="6074" y="345"/>
                </a:lnTo>
                <a:lnTo>
                  <a:pt x="6076" y="345"/>
                </a:lnTo>
                <a:lnTo>
                  <a:pt x="6077" y="345"/>
                </a:lnTo>
                <a:lnTo>
                  <a:pt x="6078" y="345"/>
                </a:lnTo>
                <a:lnTo>
                  <a:pt x="6080" y="343"/>
                </a:lnTo>
                <a:lnTo>
                  <a:pt x="6081" y="343"/>
                </a:lnTo>
                <a:lnTo>
                  <a:pt x="6082" y="343"/>
                </a:lnTo>
                <a:lnTo>
                  <a:pt x="6084" y="343"/>
                </a:lnTo>
                <a:lnTo>
                  <a:pt x="6086" y="343"/>
                </a:lnTo>
                <a:lnTo>
                  <a:pt x="6087" y="343"/>
                </a:lnTo>
                <a:lnTo>
                  <a:pt x="6088" y="343"/>
                </a:lnTo>
                <a:lnTo>
                  <a:pt x="6090" y="343"/>
                </a:lnTo>
                <a:lnTo>
                  <a:pt x="6091" y="340"/>
                </a:lnTo>
                <a:lnTo>
                  <a:pt x="6093" y="338"/>
                </a:lnTo>
                <a:lnTo>
                  <a:pt x="6094" y="336"/>
                </a:lnTo>
                <a:lnTo>
                  <a:pt x="6095" y="336"/>
                </a:lnTo>
                <a:lnTo>
                  <a:pt x="6097" y="336"/>
                </a:lnTo>
                <a:lnTo>
                  <a:pt x="6099" y="336"/>
                </a:lnTo>
                <a:lnTo>
                  <a:pt x="6100" y="336"/>
                </a:lnTo>
                <a:lnTo>
                  <a:pt x="6101" y="336"/>
                </a:lnTo>
                <a:lnTo>
                  <a:pt x="6103" y="336"/>
                </a:lnTo>
                <a:lnTo>
                  <a:pt x="6104" y="336"/>
                </a:lnTo>
                <a:lnTo>
                  <a:pt x="6105" y="336"/>
                </a:lnTo>
                <a:lnTo>
                  <a:pt x="6107" y="334"/>
                </a:lnTo>
                <a:lnTo>
                  <a:pt x="6109" y="332"/>
                </a:lnTo>
                <a:lnTo>
                  <a:pt x="6110" y="329"/>
                </a:lnTo>
                <a:lnTo>
                  <a:pt x="6111" y="327"/>
                </a:lnTo>
                <a:lnTo>
                  <a:pt x="6113" y="325"/>
                </a:lnTo>
                <a:lnTo>
                  <a:pt x="6114" y="323"/>
                </a:lnTo>
                <a:lnTo>
                  <a:pt x="6115" y="320"/>
                </a:lnTo>
                <a:lnTo>
                  <a:pt x="6117" y="318"/>
                </a:lnTo>
                <a:lnTo>
                  <a:pt x="6118" y="315"/>
                </a:lnTo>
                <a:lnTo>
                  <a:pt x="6119" y="313"/>
                </a:lnTo>
                <a:lnTo>
                  <a:pt x="6121" y="311"/>
                </a:lnTo>
                <a:lnTo>
                  <a:pt x="6123" y="308"/>
                </a:lnTo>
                <a:lnTo>
                  <a:pt x="6124" y="305"/>
                </a:lnTo>
                <a:lnTo>
                  <a:pt x="6125" y="303"/>
                </a:lnTo>
                <a:lnTo>
                  <a:pt x="6127" y="300"/>
                </a:lnTo>
                <a:lnTo>
                  <a:pt x="6128" y="296"/>
                </a:lnTo>
                <a:lnTo>
                  <a:pt x="6130" y="294"/>
                </a:lnTo>
                <a:lnTo>
                  <a:pt x="6131" y="293"/>
                </a:lnTo>
                <a:lnTo>
                  <a:pt x="6133" y="293"/>
                </a:lnTo>
                <a:lnTo>
                  <a:pt x="6134" y="293"/>
                </a:lnTo>
                <a:lnTo>
                  <a:pt x="6135" y="293"/>
                </a:lnTo>
                <a:lnTo>
                  <a:pt x="6137" y="293"/>
                </a:lnTo>
                <a:lnTo>
                  <a:pt x="6138" y="290"/>
                </a:lnTo>
                <a:lnTo>
                  <a:pt x="6140" y="288"/>
                </a:lnTo>
                <a:lnTo>
                  <a:pt x="6141" y="288"/>
                </a:lnTo>
                <a:lnTo>
                  <a:pt x="6142" y="288"/>
                </a:lnTo>
                <a:lnTo>
                  <a:pt x="6144" y="287"/>
                </a:lnTo>
                <a:lnTo>
                  <a:pt x="6146" y="287"/>
                </a:lnTo>
                <a:lnTo>
                  <a:pt x="6147" y="287"/>
                </a:lnTo>
                <a:lnTo>
                  <a:pt x="6148" y="287"/>
                </a:lnTo>
                <a:lnTo>
                  <a:pt x="6150" y="287"/>
                </a:lnTo>
                <a:lnTo>
                  <a:pt x="6151" y="287"/>
                </a:lnTo>
                <a:lnTo>
                  <a:pt x="6152" y="287"/>
                </a:lnTo>
                <a:lnTo>
                  <a:pt x="6154" y="287"/>
                </a:lnTo>
                <a:lnTo>
                  <a:pt x="6156" y="287"/>
                </a:lnTo>
                <a:lnTo>
                  <a:pt x="6157" y="286"/>
                </a:lnTo>
                <a:lnTo>
                  <a:pt x="6158" y="286"/>
                </a:lnTo>
                <a:lnTo>
                  <a:pt x="6160" y="286"/>
                </a:lnTo>
                <a:lnTo>
                  <a:pt x="6161" y="286"/>
                </a:lnTo>
                <a:lnTo>
                  <a:pt x="6162" y="287"/>
                </a:lnTo>
                <a:lnTo>
                  <a:pt x="6164" y="287"/>
                </a:lnTo>
                <a:lnTo>
                  <a:pt x="6165" y="287"/>
                </a:lnTo>
                <a:lnTo>
                  <a:pt x="6167" y="287"/>
                </a:lnTo>
                <a:lnTo>
                  <a:pt x="6168" y="287"/>
                </a:lnTo>
                <a:lnTo>
                  <a:pt x="6170" y="287"/>
                </a:lnTo>
                <a:lnTo>
                  <a:pt x="6171" y="288"/>
                </a:lnTo>
                <a:lnTo>
                  <a:pt x="6172" y="288"/>
                </a:lnTo>
                <a:lnTo>
                  <a:pt x="6174" y="289"/>
                </a:lnTo>
                <a:lnTo>
                  <a:pt x="6175" y="289"/>
                </a:lnTo>
                <a:lnTo>
                  <a:pt x="6177" y="289"/>
                </a:lnTo>
                <a:lnTo>
                  <a:pt x="6178" y="288"/>
                </a:lnTo>
                <a:lnTo>
                  <a:pt x="6180" y="288"/>
                </a:lnTo>
                <a:lnTo>
                  <a:pt x="6181" y="288"/>
                </a:lnTo>
                <a:lnTo>
                  <a:pt x="6183" y="287"/>
                </a:lnTo>
                <a:lnTo>
                  <a:pt x="6184" y="285"/>
                </a:lnTo>
                <a:lnTo>
                  <a:pt x="6185" y="283"/>
                </a:lnTo>
                <a:lnTo>
                  <a:pt x="6187" y="285"/>
                </a:lnTo>
                <a:lnTo>
                  <a:pt x="6188" y="286"/>
                </a:lnTo>
                <a:lnTo>
                  <a:pt x="6190" y="287"/>
                </a:lnTo>
                <a:lnTo>
                  <a:pt x="6191" y="290"/>
                </a:lnTo>
                <a:lnTo>
                  <a:pt x="6193" y="292"/>
                </a:lnTo>
                <a:lnTo>
                  <a:pt x="6194" y="293"/>
                </a:lnTo>
                <a:lnTo>
                  <a:pt x="6195" y="289"/>
                </a:lnTo>
                <a:lnTo>
                  <a:pt x="6197" y="289"/>
                </a:lnTo>
                <a:lnTo>
                  <a:pt x="6198" y="290"/>
                </a:lnTo>
                <a:lnTo>
                  <a:pt x="6199" y="289"/>
                </a:lnTo>
                <a:lnTo>
                  <a:pt x="6201" y="290"/>
                </a:lnTo>
                <a:lnTo>
                  <a:pt x="6203" y="291"/>
                </a:lnTo>
                <a:lnTo>
                  <a:pt x="6204" y="291"/>
                </a:lnTo>
                <a:lnTo>
                  <a:pt x="6205" y="294"/>
                </a:lnTo>
                <a:lnTo>
                  <a:pt x="6207" y="296"/>
                </a:lnTo>
                <a:lnTo>
                  <a:pt x="6208" y="297"/>
                </a:lnTo>
                <a:lnTo>
                  <a:pt x="6209" y="298"/>
                </a:lnTo>
                <a:lnTo>
                  <a:pt x="6211" y="299"/>
                </a:lnTo>
                <a:lnTo>
                  <a:pt x="6213" y="299"/>
                </a:lnTo>
                <a:lnTo>
                  <a:pt x="6214" y="299"/>
                </a:lnTo>
                <a:lnTo>
                  <a:pt x="6215" y="299"/>
                </a:lnTo>
                <a:lnTo>
                  <a:pt x="6217" y="299"/>
                </a:lnTo>
                <a:lnTo>
                  <a:pt x="6218" y="299"/>
                </a:lnTo>
                <a:lnTo>
                  <a:pt x="6220" y="298"/>
                </a:lnTo>
                <a:lnTo>
                  <a:pt x="6221" y="298"/>
                </a:lnTo>
                <a:lnTo>
                  <a:pt x="6222" y="298"/>
                </a:lnTo>
                <a:lnTo>
                  <a:pt x="6224" y="298"/>
                </a:lnTo>
                <a:lnTo>
                  <a:pt x="6225" y="298"/>
                </a:lnTo>
                <a:lnTo>
                  <a:pt x="6227" y="298"/>
                </a:lnTo>
                <a:lnTo>
                  <a:pt x="6228" y="298"/>
                </a:lnTo>
                <a:lnTo>
                  <a:pt x="6230" y="294"/>
                </a:lnTo>
                <a:lnTo>
                  <a:pt x="6231" y="291"/>
                </a:lnTo>
                <a:lnTo>
                  <a:pt x="6232" y="288"/>
                </a:lnTo>
                <a:lnTo>
                  <a:pt x="6234" y="288"/>
                </a:lnTo>
                <a:lnTo>
                  <a:pt x="6236" y="289"/>
                </a:lnTo>
                <a:lnTo>
                  <a:pt x="6237" y="286"/>
                </a:lnTo>
                <a:lnTo>
                  <a:pt x="6238" y="283"/>
                </a:lnTo>
                <a:lnTo>
                  <a:pt x="6240" y="279"/>
                </a:lnTo>
                <a:lnTo>
                  <a:pt x="6241" y="276"/>
                </a:lnTo>
                <a:lnTo>
                  <a:pt x="6242" y="273"/>
                </a:lnTo>
                <a:lnTo>
                  <a:pt x="6244" y="269"/>
                </a:lnTo>
                <a:lnTo>
                  <a:pt x="6245" y="266"/>
                </a:lnTo>
                <a:lnTo>
                  <a:pt x="6247" y="266"/>
                </a:lnTo>
                <a:lnTo>
                  <a:pt x="6248" y="266"/>
                </a:lnTo>
                <a:lnTo>
                  <a:pt x="6250" y="265"/>
                </a:lnTo>
                <a:lnTo>
                  <a:pt x="6251" y="265"/>
                </a:lnTo>
                <a:lnTo>
                  <a:pt x="6252" y="265"/>
                </a:lnTo>
                <a:lnTo>
                  <a:pt x="6254" y="262"/>
                </a:lnTo>
                <a:lnTo>
                  <a:pt x="6255" y="258"/>
                </a:lnTo>
                <a:lnTo>
                  <a:pt x="6256" y="254"/>
                </a:lnTo>
                <a:lnTo>
                  <a:pt x="6258" y="251"/>
                </a:lnTo>
                <a:lnTo>
                  <a:pt x="6260" y="247"/>
                </a:lnTo>
                <a:lnTo>
                  <a:pt x="6261" y="244"/>
                </a:lnTo>
                <a:lnTo>
                  <a:pt x="6262" y="240"/>
                </a:lnTo>
                <a:lnTo>
                  <a:pt x="6264" y="236"/>
                </a:lnTo>
                <a:lnTo>
                  <a:pt x="6265" y="233"/>
                </a:lnTo>
                <a:lnTo>
                  <a:pt x="6267" y="229"/>
                </a:lnTo>
                <a:lnTo>
                  <a:pt x="6268" y="225"/>
                </a:lnTo>
                <a:lnTo>
                  <a:pt x="6270" y="222"/>
                </a:lnTo>
                <a:lnTo>
                  <a:pt x="6271" y="221"/>
                </a:lnTo>
                <a:lnTo>
                  <a:pt x="6273" y="221"/>
                </a:lnTo>
                <a:lnTo>
                  <a:pt x="6274" y="220"/>
                </a:lnTo>
                <a:lnTo>
                  <a:pt x="6275" y="220"/>
                </a:lnTo>
                <a:lnTo>
                  <a:pt x="6277" y="219"/>
                </a:lnTo>
                <a:lnTo>
                  <a:pt x="6278" y="0"/>
                </a:lnTo>
                <a:lnTo>
                  <a:pt x="6279" y="0"/>
                </a:lnTo>
                <a:lnTo>
                  <a:pt x="6281" y="0"/>
                </a:lnTo>
                <a:lnTo>
                  <a:pt x="6283" y="0"/>
                </a:lnTo>
                <a:lnTo>
                  <a:pt x="6284" y="0"/>
                </a:lnTo>
                <a:lnTo>
                  <a:pt x="6285" y="0"/>
                </a:lnTo>
                <a:lnTo>
                  <a:pt x="6287" y="0"/>
                </a:lnTo>
                <a:lnTo>
                  <a:pt x="6288" y="0"/>
                </a:lnTo>
                <a:lnTo>
                  <a:pt x="6289" y="0"/>
                </a:lnTo>
                <a:lnTo>
                  <a:pt x="6291" y="0"/>
                </a:lnTo>
                <a:lnTo>
                  <a:pt x="6293" y="0"/>
                </a:lnTo>
                <a:lnTo>
                  <a:pt x="6294" y="0"/>
                </a:lnTo>
                <a:lnTo>
                  <a:pt x="6295" y="0"/>
                </a:lnTo>
                <a:lnTo>
                  <a:pt x="6297" y="0"/>
                </a:lnTo>
                <a:lnTo>
                  <a:pt x="6298" y="0"/>
                </a:lnTo>
                <a:lnTo>
                  <a:pt x="6299" y="0"/>
                </a:lnTo>
                <a:lnTo>
                  <a:pt x="6301" y="0"/>
                </a:lnTo>
                <a:lnTo>
                  <a:pt x="6302" y="0"/>
                </a:lnTo>
                <a:lnTo>
                  <a:pt x="6304" y="0"/>
                </a:lnTo>
                <a:lnTo>
                  <a:pt x="6305" y="0"/>
                </a:lnTo>
                <a:lnTo>
                  <a:pt x="6307" y="0"/>
                </a:lnTo>
                <a:lnTo>
                  <a:pt x="6308" y="0"/>
                </a:lnTo>
                <a:lnTo>
                  <a:pt x="6309" y="0"/>
                </a:lnTo>
                <a:lnTo>
                  <a:pt x="6311" y="0"/>
                </a:lnTo>
                <a:lnTo>
                  <a:pt x="6312" y="0"/>
                </a:lnTo>
                <a:lnTo>
                  <a:pt x="6314" y="0"/>
                </a:lnTo>
                <a:lnTo>
                  <a:pt x="6315" y="0"/>
                </a:lnTo>
                <a:lnTo>
                  <a:pt x="6317" y="0"/>
                </a:lnTo>
                <a:lnTo>
                  <a:pt x="6318" y="0"/>
                </a:lnTo>
                <a:lnTo>
                  <a:pt x="6320" y="0"/>
                </a:lnTo>
                <a:lnTo>
                  <a:pt x="6321" y="0"/>
                </a:lnTo>
                <a:lnTo>
                  <a:pt x="6322" y="0"/>
                </a:lnTo>
                <a:lnTo>
                  <a:pt x="6324" y="0"/>
                </a:lnTo>
                <a:lnTo>
                  <a:pt x="6325" y="0"/>
                </a:lnTo>
                <a:lnTo>
                  <a:pt x="6326" y="0"/>
                </a:lnTo>
                <a:lnTo>
                  <a:pt x="6328" y="0"/>
                </a:lnTo>
                <a:lnTo>
                  <a:pt x="6330" y="0"/>
                </a:lnTo>
                <a:lnTo>
                  <a:pt x="6331" y="0"/>
                </a:lnTo>
                <a:lnTo>
                  <a:pt x="6332" y="0"/>
                </a:lnTo>
                <a:lnTo>
                  <a:pt x="6334" y="0"/>
                </a:lnTo>
                <a:lnTo>
                  <a:pt x="6335" y="0"/>
                </a:lnTo>
                <a:lnTo>
                  <a:pt x="6336" y="0"/>
                </a:lnTo>
                <a:lnTo>
                  <a:pt x="6338" y="0"/>
                </a:lnTo>
                <a:lnTo>
                  <a:pt x="6340" y="0"/>
                </a:lnTo>
                <a:lnTo>
                  <a:pt x="6341" y="0"/>
                </a:lnTo>
                <a:lnTo>
                  <a:pt x="6342" y="0"/>
                </a:lnTo>
                <a:lnTo>
                  <a:pt x="6344" y="0"/>
                </a:lnTo>
                <a:lnTo>
                  <a:pt x="6345" y="0"/>
                </a:lnTo>
                <a:lnTo>
                  <a:pt x="6346" y="0"/>
                </a:lnTo>
                <a:lnTo>
                  <a:pt x="6348" y="0"/>
                </a:lnTo>
                <a:lnTo>
                  <a:pt x="6350" y="0"/>
                </a:lnTo>
                <a:lnTo>
                  <a:pt x="6351" y="0"/>
                </a:lnTo>
                <a:lnTo>
                  <a:pt x="6352" y="0"/>
                </a:lnTo>
                <a:lnTo>
                  <a:pt x="6354" y="0"/>
                </a:lnTo>
                <a:lnTo>
                  <a:pt x="6355" y="0"/>
                </a:lnTo>
                <a:lnTo>
                  <a:pt x="6357" y="0"/>
                </a:lnTo>
                <a:lnTo>
                  <a:pt x="6358" y="0"/>
                </a:lnTo>
                <a:lnTo>
                  <a:pt x="6359" y="0"/>
                </a:lnTo>
                <a:lnTo>
                  <a:pt x="6361" y="0"/>
                </a:lnTo>
                <a:lnTo>
                  <a:pt x="6362" y="0"/>
                </a:lnTo>
                <a:lnTo>
                  <a:pt x="6364" y="0"/>
                </a:lnTo>
                <a:lnTo>
                  <a:pt x="6365" y="0"/>
                </a:lnTo>
                <a:lnTo>
                  <a:pt x="6367" y="0"/>
                </a:lnTo>
                <a:lnTo>
                  <a:pt x="6368" y="0"/>
                </a:lnTo>
                <a:lnTo>
                  <a:pt x="6369" y="0"/>
                </a:lnTo>
                <a:lnTo>
                  <a:pt x="6371" y="0"/>
                </a:lnTo>
                <a:lnTo>
                  <a:pt x="6373" y="0"/>
                </a:lnTo>
                <a:lnTo>
                  <a:pt x="6374" y="0"/>
                </a:lnTo>
                <a:lnTo>
                  <a:pt x="6375" y="0"/>
                </a:lnTo>
                <a:lnTo>
                  <a:pt x="6377" y="0"/>
                </a:lnTo>
                <a:lnTo>
                  <a:pt x="6378" y="0"/>
                </a:lnTo>
                <a:lnTo>
                  <a:pt x="6379" y="0"/>
                </a:lnTo>
                <a:lnTo>
                  <a:pt x="6381" y="0"/>
                </a:lnTo>
                <a:lnTo>
                  <a:pt x="6382" y="0"/>
                </a:lnTo>
                <a:lnTo>
                  <a:pt x="6383" y="0"/>
                </a:lnTo>
                <a:lnTo>
                  <a:pt x="6385" y="0"/>
                </a:lnTo>
                <a:lnTo>
                  <a:pt x="6387" y="0"/>
                </a:lnTo>
                <a:lnTo>
                  <a:pt x="6388" y="0"/>
                </a:lnTo>
                <a:lnTo>
                  <a:pt x="6389" y="0"/>
                </a:lnTo>
                <a:lnTo>
                  <a:pt x="6391" y="0"/>
                </a:lnTo>
                <a:lnTo>
                  <a:pt x="6392" y="0"/>
                </a:lnTo>
                <a:lnTo>
                  <a:pt x="6394" y="0"/>
                </a:lnTo>
                <a:lnTo>
                  <a:pt x="6395" y="0"/>
                </a:lnTo>
                <a:lnTo>
                  <a:pt x="6397" y="0"/>
                </a:lnTo>
                <a:lnTo>
                  <a:pt x="6398" y="0"/>
                </a:lnTo>
                <a:lnTo>
                  <a:pt x="6399" y="0"/>
                </a:lnTo>
                <a:lnTo>
                  <a:pt x="6401" y="0"/>
                </a:lnTo>
                <a:lnTo>
                  <a:pt x="6402" y="0"/>
                </a:lnTo>
                <a:lnTo>
                  <a:pt x="6404" y="0"/>
                </a:lnTo>
                <a:lnTo>
                  <a:pt x="6405" y="0"/>
                </a:lnTo>
                <a:lnTo>
                  <a:pt x="6406" y="0"/>
                </a:lnTo>
                <a:lnTo>
                  <a:pt x="6408" y="0"/>
                </a:lnTo>
                <a:lnTo>
                  <a:pt x="6410" y="0"/>
                </a:lnTo>
                <a:lnTo>
                  <a:pt x="6411" y="0"/>
                </a:lnTo>
                <a:lnTo>
                  <a:pt x="6412" y="0"/>
                </a:lnTo>
                <a:lnTo>
                  <a:pt x="6414" y="0"/>
                </a:lnTo>
                <a:lnTo>
                  <a:pt x="6415" y="0"/>
                </a:lnTo>
                <a:lnTo>
                  <a:pt x="6416" y="0"/>
                </a:lnTo>
                <a:lnTo>
                  <a:pt x="6418" y="0"/>
                </a:lnTo>
                <a:lnTo>
                  <a:pt x="6420" y="0"/>
                </a:lnTo>
                <a:lnTo>
                  <a:pt x="6421" y="0"/>
                </a:lnTo>
                <a:lnTo>
                  <a:pt x="6422" y="0"/>
                </a:lnTo>
                <a:lnTo>
                  <a:pt x="6424" y="0"/>
                </a:lnTo>
                <a:lnTo>
                  <a:pt x="6425" y="0"/>
                </a:lnTo>
                <a:lnTo>
                  <a:pt x="6426" y="0"/>
                </a:lnTo>
                <a:lnTo>
                  <a:pt x="6428" y="0"/>
                </a:lnTo>
                <a:lnTo>
                  <a:pt x="6429" y="0"/>
                </a:lnTo>
                <a:lnTo>
                  <a:pt x="6431" y="0"/>
                </a:lnTo>
                <a:lnTo>
                  <a:pt x="6432" y="0"/>
                </a:lnTo>
                <a:lnTo>
                  <a:pt x="6434" y="0"/>
                </a:lnTo>
                <a:lnTo>
                  <a:pt x="6435" y="0"/>
                </a:lnTo>
                <a:lnTo>
                  <a:pt x="6436" y="0"/>
                </a:lnTo>
                <a:lnTo>
                  <a:pt x="6438" y="0"/>
                </a:lnTo>
                <a:lnTo>
                  <a:pt x="6439" y="0"/>
                </a:lnTo>
                <a:lnTo>
                  <a:pt x="6441" y="0"/>
                </a:lnTo>
                <a:lnTo>
                  <a:pt x="6442" y="0"/>
                </a:lnTo>
                <a:lnTo>
                  <a:pt x="6444" y="0"/>
                </a:lnTo>
                <a:lnTo>
                  <a:pt x="6445" y="0"/>
                </a:lnTo>
                <a:lnTo>
                  <a:pt x="6447" y="0"/>
                </a:lnTo>
                <a:lnTo>
                  <a:pt x="6448" y="0"/>
                </a:lnTo>
                <a:lnTo>
                  <a:pt x="6449" y="0"/>
                </a:lnTo>
                <a:lnTo>
                  <a:pt x="6451" y="0"/>
                </a:lnTo>
                <a:lnTo>
                  <a:pt x="6452" y="0"/>
                </a:lnTo>
                <a:lnTo>
                  <a:pt x="6454" y="0"/>
                </a:lnTo>
                <a:lnTo>
                  <a:pt x="6455" y="0"/>
                </a:lnTo>
                <a:lnTo>
                  <a:pt x="6457" y="0"/>
                </a:lnTo>
                <a:lnTo>
                  <a:pt x="6458" y="0"/>
                </a:lnTo>
                <a:lnTo>
                  <a:pt x="6459" y="0"/>
                </a:lnTo>
                <a:lnTo>
                  <a:pt x="6461" y="0"/>
                </a:lnTo>
                <a:lnTo>
                  <a:pt x="6462" y="0"/>
                </a:lnTo>
                <a:lnTo>
                  <a:pt x="6463" y="0"/>
                </a:lnTo>
                <a:lnTo>
                  <a:pt x="6465" y="0"/>
                </a:lnTo>
                <a:lnTo>
                  <a:pt x="6467" y="0"/>
                </a:lnTo>
                <a:lnTo>
                  <a:pt x="6468" y="0"/>
                </a:lnTo>
                <a:lnTo>
                  <a:pt x="6469" y="0"/>
                </a:lnTo>
                <a:lnTo>
                  <a:pt x="6471" y="0"/>
                </a:lnTo>
                <a:lnTo>
                  <a:pt x="6472" y="0"/>
                </a:lnTo>
                <a:lnTo>
                  <a:pt x="6473" y="0"/>
                </a:lnTo>
                <a:lnTo>
                  <a:pt x="6475" y="0"/>
                </a:lnTo>
                <a:lnTo>
                  <a:pt x="6477" y="0"/>
                </a:lnTo>
                <a:lnTo>
                  <a:pt x="6478" y="0"/>
                </a:lnTo>
                <a:lnTo>
                  <a:pt x="6479" y="0"/>
                </a:lnTo>
                <a:lnTo>
                  <a:pt x="6481" y="0"/>
                </a:lnTo>
                <a:lnTo>
                  <a:pt x="6482" y="0"/>
                </a:lnTo>
                <a:lnTo>
                  <a:pt x="6484" y="0"/>
                </a:lnTo>
                <a:lnTo>
                  <a:pt x="6485" y="0"/>
                </a:lnTo>
                <a:lnTo>
                  <a:pt x="6486" y="0"/>
                </a:lnTo>
                <a:lnTo>
                  <a:pt x="6488" y="0"/>
                </a:lnTo>
                <a:lnTo>
                  <a:pt x="6489" y="0"/>
                </a:lnTo>
                <a:lnTo>
                  <a:pt x="6491" y="0"/>
                </a:lnTo>
                <a:lnTo>
                  <a:pt x="6492" y="0"/>
                </a:lnTo>
                <a:lnTo>
                  <a:pt x="6494" y="0"/>
                </a:lnTo>
                <a:lnTo>
                  <a:pt x="6495" y="0"/>
                </a:lnTo>
                <a:lnTo>
                  <a:pt x="6496" y="0"/>
                </a:lnTo>
                <a:lnTo>
                  <a:pt x="6498" y="0"/>
                </a:lnTo>
                <a:lnTo>
                  <a:pt x="6500" y="0"/>
                </a:lnTo>
                <a:lnTo>
                  <a:pt x="6501" y="0"/>
                </a:lnTo>
                <a:lnTo>
                  <a:pt x="6502" y="0"/>
                </a:lnTo>
                <a:lnTo>
                  <a:pt x="6504" y="0"/>
                </a:lnTo>
                <a:lnTo>
                  <a:pt x="6505" y="0"/>
                </a:lnTo>
                <a:lnTo>
                  <a:pt x="6506" y="0"/>
                </a:lnTo>
                <a:lnTo>
                  <a:pt x="6508" y="0"/>
                </a:lnTo>
                <a:lnTo>
                  <a:pt x="6509" y="0"/>
                </a:lnTo>
                <a:lnTo>
                  <a:pt x="6511" y="0"/>
                </a:lnTo>
                <a:lnTo>
                  <a:pt x="6512" y="0"/>
                </a:lnTo>
                <a:lnTo>
                  <a:pt x="6514" y="0"/>
                </a:lnTo>
                <a:lnTo>
                  <a:pt x="6515" y="0"/>
                </a:lnTo>
                <a:lnTo>
                  <a:pt x="6516" y="0"/>
                </a:lnTo>
                <a:lnTo>
                  <a:pt x="6518" y="0"/>
                </a:lnTo>
                <a:lnTo>
                  <a:pt x="6519" y="0"/>
                </a:lnTo>
                <a:lnTo>
                  <a:pt x="6520" y="0"/>
                </a:lnTo>
                <a:lnTo>
                  <a:pt x="6522" y="0"/>
                </a:lnTo>
                <a:lnTo>
                  <a:pt x="6524" y="0"/>
                </a:lnTo>
                <a:lnTo>
                  <a:pt x="6525" y="0"/>
                </a:lnTo>
                <a:lnTo>
                  <a:pt x="6526" y="0"/>
                </a:lnTo>
                <a:lnTo>
                  <a:pt x="6528" y="0"/>
                </a:lnTo>
                <a:lnTo>
                  <a:pt x="6529" y="0"/>
                </a:lnTo>
                <a:lnTo>
                  <a:pt x="6531" y="0"/>
                </a:lnTo>
                <a:lnTo>
                  <a:pt x="6532" y="0"/>
                </a:lnTo>
                <a:lnTo>
                  <a:pt x="6534" y="0"/>
                </a:lnTo>
                <a:lnTo>
                  <a:pt x="6535" y="0"/>
                </a:lnTo>
                <a:lnTo>
                  <a:pt x="6536" y="0"/>
                </a:lnTo>
                <a:lnTo>
                  <a:pt x="6538" y="0"/>
                </a:lnTo>
                <a:lnTo>
                  <a:pt x="6539" y="0"/>
                </a:lnTo>
                <a:lnTo>
                  <a:pt x="6541" y="0"/>
                </a:lnTo>
                <a:lnTo>
                  <a:pt x="6542" y="0"/>
                </a:lnTo>
                <a:lnTo>
                  <a:pt x="6543" y="0"/>
                </a:lnTo>
                <a:lnTo>
                  <a:pt x="6545" y="0"/>
                </a:lnTo>
                <a:lnTo>
                  <a:pt x="6547" y="0"/>
                </a:lnTo>
                <a:lnTo>
                  <a:pt x="6548" y="0"/>
                </a:lnTo>
                <a:lnTo>
                  <a:pt x="6549" y="0"/>
                </a:lnTo>
                <a:lnTo>
                  <a:pt x="6551" y="0"/>
                </a:lnTo>
                <a:lnTo>
                  <a:pt x="6552" y="0"/>
                </a:lnTo>
                <a:lnTo>
                  <a:pt x="6553" y="0"/>
                </a:lnTo>
                <a:lnTo>
                  <a:pt x="6555" y="0"/>
                </a:lnTo>
                <a:lnTo>
                  <a:pt x="6557" y="0"/>
                </a:lnTo>
                <a:lnTo>
                  <a:pt x="6558" y="0"/>
                </a:lnTo>
                <a:lnTo>
                  <a:pt x="6559" y="0"/>
                </a:lnTo>
                <a:lnTo>
                  <a:pt x="6561" y="0"/>
                </a:lnTo>
                <a:lnTo>
                  <a:pt x="6562" y="0"/>
                </a:lnTo>
                <a:lnTo>
                  <a:pt x="6563" y="0"/>
                </a:lnTo>
                <a:lnTo>
                  <a:pt x="6565" y="0"/>
                </a:lnTo>
                <a:lnTo>
                  <a:pt x="6566" y="0"/>
                </a:lnTo>
                <a:lnTo>
                  <a:pt x="6568" y="0"/>
                </a:lnTo>
                <a:lnTo>
                  <a:pt x="6569" y="0"/>
                </a:lnTo>
                <a:lnTo>
                  <a:pt x="6571" y="0"/>
                </a:lnTo>
                <a:lnTo>
                  <a:pt x="6572" y="0"/>
                </a:lnTo>
                <a:lnTo>
                  <a:pt x="6573" y="0"/>
                </a:lnTo>
                <a:lnTo>
                  <a:pt x="6575" y="0"/>
                </a:lnTo>
                <a:lnTo>
                  <a:pt x="6576" y="0"/>
                </a:lnTo>
                <a:lnTo>
                  <a:pt x="6578" y="0"/>
                </a:lnTo>
                <a:lnTo>
                  <a:pt x="6579" y="0"/>
                </a:lnTo>
                <a:lnTo>
                  <a:pt x="6581" y="0"/>
                </a:lnTo>
                <a:lnTo>
                  <a:pt x="6582" y="0"/>
                </a:lnTo>
                <a:lnTo>
                  <a:pt x="6584" y="0"/>
                </a:lnTo>
                <a:lnTo>
                  <a:pt x="6585" y="0"/>
                </a:lnTo>
                <a:lnTo>
                  <a:pt x="6586" y="0"/>
                </a:lnTo>
                <a:lnTo>
                  <a:pt x="6588" y="0"/>
                </a:lnTo>
                <a:lnTo>
                  <a:pt x="6589" y="0"/>
                </a:lnTo>
                <a:lnTo>
                  <a:pt x="6590" y="0"/>
                </a:lnTo>
                <a:lnTo>
                  <a:pt x="6592" y="0"/>
                </a:lnTo>
                <a:lnTo>
                  <a:pt x="6594" y="0"/>
                </a:lnTo>
                <a:lnTo>
                  <a:pt x="6595" y="0"/>
                </a:lnTo>
                <a:lnTo>
                  <a:pt x="6596" y="0"/>
                </a:lnTo>
                <a:lnTo>
                  <a:pt x="6598" y="0"/>
                </a:lnTo>
                <a:lnTo>
                  <a:pt x="6599" y="0"/>
                </a:lnTo>
                <a:lnTo>
                  <a:pt x="6600" y="0"/>
                </a:lnTo>
                <a:lnTo>
                  <a:pt x="6602" y="0"/>
                </a:lnTo>
                <a:lnTo>
                  <a:pt x="6604" y="0"/>
                </a:lnTo>
                <a:lnTo>
                  <a:pt x="6605" y="0"/>
                </a:lnTo>
                <a:lnTo>
                  <a:pt x="6606" y="0"/>
                </a:lnTo>
                <a:lnTo>
                  <a:pt x="6608" y="0"/>
                </a:lnTo>
                <a:lnTo>
                  <a:pt x="6609" y="0"/>
                </a:lnTo>
                <a:lnTo>
                  <a:pt x="6610" y="0"/>
                </a:lnTo>
                <a:lnTo>
                  <a:pt x="6612" y="0"/>
                </a:lnTo>
                <a:lnTo>
                  <a:pt x="6613" y="0"/>
                </a:lnTo>
                <a:lnTo>
                  <a:pt x="6615" y="0"/>
                </a:lnTo>
                <a:lnTo>
                  <a:pt x="6616" y="0"/>
                </a:lnTo>
                <a:lnTo>
                  <a:pt x="6618" y="0"/>
                </a:lnTo>
                <a:lnTo>
                  <a:pt x="6619" y="0"/>
                </a:lnTo>
                <a:lnTo>
                  <a:pt x="6621" y="0"/>
                </a:lnTo>
                <a:lnTo>
                  <a:pt x="6622" y="0"/>
                </a:lnTo>
                <a:lnTo>
                  <a:pt x="6623" y="0"/>
                </a:lnTo>
                <a:lnTo>
                  <a:pt x="6625" y="0"/>
                </a:lnTo>
                <a:lnTo>
                  <a:pt x="6626" y="0"/>
                </a:lnTo>
                <a:lnTo>
                  <a:pt x="6628" y="0"/>
                </a:lnTo>
                <a:lnTo>
                  <a:pt x="6629" y="0"/>
                </a:lnTo>
                <a:lnTo>
                  <a:pt x="6631" y="0"/>
                </a:lnTo>
                <a:lnTo>
                  <a:pt x="6632" y="0"/>
                </a:lnTo>
                <a:lnTo>
                  <a:pt x="6633" y="0"/>
                </a:lnTo>
                <a:lnTo>
                  <a:pt x="6635" y="0"/>
                </a:lnTo>
              </a:path>
            </a:pathLst>
          </a:custGeom>
          <a:noFill/>
          <a:ln w="190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 name="Line 55">
            <a:extLst>
              <a:ext uri="{FF2B5EF4-FFF2-40B4-BE49-F238E27FC236}">
                <a16:creationId xmlns:a16="http://schemas.microsoft.com/office/drawing/2014/main" id="{7C5B8CAB-2392-4486-9BDA-7827A666740A}"/>
              </a:ext>
            </a:extLst>
          </p:cNvPr>
          <p:cNvSpPr>
            <a:spLocks noChangeShapeType="1"/>
          </p:cNvSpPr>
          <p:nvPr/>
        </p:nvSpPr>
        <p:spPr bwMode="auto">
          <a:xfrm>
            <a:off x="349250" y="4640263"/>
            <a:ext cx="11326813"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 name="Line 56">
            <a:extLst>
              <a:ext uri="{FF2B5EF4-FFF2-40B4-BE49-F238E27FC236}">
                <a16:creationId xmlns:a16="http://schemas.microsoft.com/office/drawing/2014/main" id="{58E079A8-3093-4CBE-8743-178F91A6433E}"/>
              </a:ext>
            </a:extLst>
          </p:cNvPr>
          <p:cNvSpPr>
            <a:spLocks noChangeShapeType="1"/>
          </p:cNvSpPr>
          <p:nvPr/>
        </p:nvSpPr>
        <p:spPr bwMode="auto">
          <a:xfrm>
            <a:off x="349250" y="3392488"/>
            <a:ext cx="11326813"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 name="Line 57">
            <a:extLst>
              <a:ext uri="{FF2B5EF4-FFF2-40B4-BE49-F238E27FC236}">
                <a16:creationId xmlns:a16="http://schemas.microsoft.com/office/drawing/2014/main" id="{D779F076-B13A-45C4-8982-6C0BFCAEA10A}"/>
              </a:ext>
            </a:extLst>
          </p:cNvPr>
          <p:cNvSpPr>
            <a:spLocks noChangeShapeType="1"/>
          </p:cNvSpPr>
          <p:nvPr/>
        </p:nvSpPr>
        <p:spPr bwMode="auto">
          <a:xfrm flipV="1">
            <a:off x="349250" y="4527550"/>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 name="Line 58">
            <a:extLst>
              <a:ext uri="{FF2B5EF4-FFF2-40B4-BE49-F238E27FC236}">
                <a16:creationId xmlns:a16="http://schemas.microsoft.com/office/drawing/2014/main" id="{EA71143B-E4C1-4210-B288-A53AD704D243}"/>
              </a:ext>
            </a:extLst>
          </p:cNvPr>
          <p:cNvSpPr>
            <a:spLocks noChangeShapeType="1"/>
          </p:cNvSpPr>
          <p:nvPr/>
        </p:nvSpPr>
        <p:spPr bwMode="auto">
          <a:xfrm flipV="1">
            <a:off x="1482725" y="4527550"/>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Line 59">
            <a:extLst>
              <a:ext uri="{FF2B5EF4-FFF2-40B4-BE49-F238E27FC236}">
                <a16:creationId xmlns:a16="http://schemas.microsoft.com/office/drawing/2014/main" id="{AA25945B-55C5-4592-BF78-8D177CF6AF39}"/>
              </a:ext>
            </a:extLst>
          </p:cNvPr>
          <p:cNvSpPr>
            <a:spLocks noChangeShapeType="1"/>
          </p:cNvSpPr>
          <p:nvPr/>
        </p:nvSpPr>
        <p:spPr bwMode="auto">
          <a:xfrm flipV="1">
            <a:off x="2614613" y="4527550"/>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Line 60">
            <a:extLst>
              <a:ext uri="{FF2B5EF4-FFF2-40B4-BE49-F238E27FC236}">
                <a16:creationId xmlns:a16="http://schemas.microsoft.com/office/drawing/2014/main" id="{676ED0FB-5995-405D-A2DB-C823BA54AD5C}"/>
              </a:ext>
            </a:extLst>
          </p:cNvPr>
          <p:cNvSpPr>
            <a:spLocks noChangeShapeType="1"/>
          </p:cNvSpPr>
          <p:nvPr/>
        </p:nvSpPr>
        <p:spPr bwMode="auto">
          <a:xfrm flipV="1">
            <a:off x="3748088" y="4527550"/>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Line 61">
            <a:extLst>
              <a:ext uri="{FF2B5EF4-FFF2-40B4-BE49-F238E27FC236}">
                <a16:creationId xmlns:a16="http://schemas.microsoft.com/office/drawing/2014/main" id="{02C1765A-3599-419B-9664-26CFC68F7A93}"/>
              </a:ext>
            </a:extLst>
          </p:cNvPr>
          <p:cNvSpPr>
            <a:spLocks noChangeShapeType="1"/>
          </p:cNvSpPr>
          <p:nvPr/>
        </p:nvSpPr>
        <p:spPr bwMode="auto">
          <a:xfrm flipV="1">
            <a:off x="4879975" y="4527550"/>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Line 62">
            <a:extLst>
              <a:ext uri="{FF2B5EF4-FFF2-40B4-BE49-F238E27FC236}">
                <a16:creationId xmlns:a16="http://schemas.microsoft.com/office/drawing/2014/main" id="{12DCBBD8-9471-4A21-B9B9-296D69E0F29C}"/>
              </a:ext>
            </a:extLst>
          </p:cNvPr>
          <p:cNvSpPr>
            <a:spLocks noChangeShapeType="1"/>
          </p:cNvSpPr>
          <p:nvPr/>
        </p:nvSpPr>
        <p:spPr bwMode="auto">
          <a:xfrm flipV="1">
            <a:off x="6011863" y="4527550"/>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 name="Line 63">
            <a:extLst>
              <a:ext uri="{FF2B5EF4-FFF2-40B4-BE49-F238E27FC236}">
                <a16:creationId xmlns:a16="http://schemas.microsoft.com/office/drawing/2014/main" id="{38C040AC-73D7-4F90-8FC3-D7B17241AF58}"/>
              </a:ext>
            </a:extLst>
          </p:cNvPr>
          <p:cNvSpPr>
            <a:spLocks noChangeShapeType="1"/>
          </p:cNvSpPr>
          <p:nvPr/>
        </p:nvSpPr>
        <p:spPr bwMode="auto">
          <a:xfrm flipV="1">
            <a:off x="7145338" y="4527550"/>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 name="Line 64">
            <a:extLst>
              <a:ext uri="{FF2B5EF4-FFF2-40B4-BE49-F238E27FC236}">
                <a16:creationId xmlns:a16="http://schemas.microsoft.com/office/drawing/2014/main" id="{D1B4280F-A3C4-4CB2-832D-218C6D058E4A}"/>
              </a:ext>
            </a:extLst>
          </p:cNvPr>
          <p:cNvSpPr>
            <a:spLocks noChangeShapeType="1"/>
          </p:cNvSpPr>
          <p:nvPr/>
        </p:nvSpPr>
        <p:spPr bwMode="auto">
          <a:xfrm flipV="1">
            <a:off x="8277225" y="4527550"/>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 name="Line 65">
            <a:extLst>
              <a:ext uri="{FF2B5EF4-FFF2-40B4-BE49-F238E27FC236}">
                <a16:creationId xmlns:a16="http://schemas.microsoft.com/office/drawing/2014/main" id="{9B600BBF-18DB-4D4A-8565-EB286F443CDC}"/>
              </a:ext>
            </a:extLst>
          </p:cNvPr>
          <p:cNvSpPr>
            <a:spLocks noChangeShapeType="1"/>
          </p:cNvSpPr>
          <p:nvPr/>
        </p:nvSpPr>
        <p:spPr bwMode="auto">
          <a:xfrm flipV="1">
            <a:off x="9410700" y="4527550"/>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 name="Line 66">
            <a:extLst>
              <a:ext uri="{FF2B5EF4-FFF2-40B4-BE49-F238E27FC236}">
                <a16:creationId xmlns:a16="http://schemas.microsoft.com/office/drawing/2014/main" id="{E75E537C-A6D0-4CDE-ACDF-2E5B93C2F7AE}"/>
              </a:ext>
            </a:extLst>
          </p:cNvPr>
          <p:cNvSpPr>
            <a:spLocks noChangeShapeType="1"/>
          </p:cNvSpPr>
          <p:nvPr/>
        </p:nvSpPr>
        <p:spPr bwMode="auto">
          <a:xfrm flipV="1">
            <a:off x="10544175" y="4527550"/>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 name="Line 67">
            <a:extLst>
              <a:ext uri="{FF2B5EF4-FFF2-40B4-BE49-F238E27FC236}">
                <a16:creationId xmlns:a16="http://schemas.microsoft.com/office/drawing/2014/main" id="{36CB717E-82A6-4F44-AD34-B3548C1D1AC3}"/>
              </a:ext>
            </a:extLst>
          </p:cNvPr>
          <p:cNvSpPr>
            <a:spLocks noChangeShapeType="1"/>
          </p:cNvSpPr>
          <p:nvPr/>
        </p:nvSpPr>
        <p:spPr bwMode="auto">
          <a:xfrm flipV="1">
            <a:off x="11676063" y="4527550"/>
            <a:ext cx="0" cy="112712"/>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 name="Line 68">
            <a:extLst>
              <a:ext uri="{FF2B5EF4-FFF2-40B4-BE49-F238E27FC236}">
                <a16:creationId xmlns:a16="http://schemas.microsoft.com/office/drawing/2014/main" id="{83C9E3C0-6800-476B-9CE8-7B433649B7E2}"/>
              </a:ext>
            </a:extLst>
          </p:cNvPr>
          <p:cNvSpPr>
            <a:spLocks noChangeShapeType="1"/>
          </p:cNvSpPr>
          <p:nvPr/>
        </p:nvSpPr>
        <p:spPr bwMode="auto">
          <a:xfrm>
            <a:off x="349250" y="3392488"/>
            <a:ext cx="0" cy="11430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 name="Line 69">
            <a:extLst>
              <a:ext uri="{FF2B5EF4-FFF2-40B4-BE49-F238E27FC236}">
                <a16:creationId xmlns:a16="http://schemas.microsoft.com/office/drawing/2014/main" id="{3DB8032D-B0B6-4CDE-AE01-1CE3ED131D2C}"/>
              </a:ext>
            </a:extLst>
          </p:cNvPr>
          <p:cNvSpPr>
            <a:spLocks noChangeShapeType="1"/>
          </p:cNvSpPr>
          <p:nvPr/>
        </p:nvSpPr>
        <p:spPr bwMode="auto">
          <a:xfrm>
            <a:off x="1482725" y="3392488"/>
            <a:ext cx="0" cy="11430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 name="Line 70">
            <a:extLst>
              <a:ext uri="{FF2B5EF4-FFF2-40B4-BE49-F238E27FC236}">
                <a16:creationId xmlns:a16="http://schemas.microsoft.com/office/drawing/2014/main" id="{A676C0C5-F5F0-4DD7-A8D6-7BA7CB43E7FD}"/>
              </a:ext>
            </a:extLst>
          </p:cNvPr>
          <p:cNvSpPr>
            <a:spLocks noChangeShapeType="1"/>
          </p:cNvSpPr>
          <p:nvPr/>
        </p:nvSpPr>
        <p:spPr bwMode="auto">
          <a:xfrm>
            <a:off x="2614613" y="3392488"/>
            <a:ext cx="0" cy="11430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 name="Line 71">
            <a:extLst>
              <a:ext uri="{FF2B5EF4-FFF2-40B4-BE49-F238E27FC236}">
                <a16:creationId xmlns:a16="http://schemas.microsoft.com/office/drawing/2014/main" id="{43F371BA-8CA8-4A96-9277-B8FDEE64017D}"/>
              </a:ext>
            </a:extLst>
          </p:cNvPr>
          <p:cNvSpPr>
            <a:spLocks noChangeShapeType="1"/>
          </p:cNvSpPr>
          <p:nvPr/>
        </p:nvSpPr>
        <p:spPr bwMode="auto">
          <a:xfrm>
            <a:off x="3748088" y="3392488"/>
            <a:ext cx="0" cy="11430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Line 72">
            <a:extLst>
              <a:ext uri="{FF2B5EF4-FFF2-40B4-BE49-F238E27FC236}">
                <a16:creationId xmlns:a16="http://schemas.microsoft.com/office/drawing/2014/main" id="{B6884AA5-EE70-4B08-9F85-104733520C5C}"/>
              </a:ext>
            </a:extLst>
          </p:cNvPr>
          <p:cNvSpPr>
            <a:spLocks noChangeShapeType="1"/>
          </p:cNvSpPr>
          <p:nvPr/>
        </p:nvSpPr>
        <p:spPr bwMode="auto">
          <a:xfrm>
            <a:off x="4879975" y="3392488"/>
            <a:ext cx="0" cy="11430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 name="Line 73">
            <a:extLst>
              <a:ext uri="{FF2B5EF4-FFF2-40B4-BE49-F238E27FC236}">
                <a16:creationId xmlns:a16="http://schemas.microsoft.com/office/drawing/2014/main" id="{5C0C3C46-8B26-4B5D-AF23-438095FA014E}"/>
              </a:ext>
            </a:extLst>
          </p:cNvPr>
          <p:cNvSpPr>
            <a:spLocks noChangeShapeType="1"/>
          </p:cNvSpPr>
          <p:nvPr/>
        </p:nvSpPr>
        <p:spPr bwMode="auto">
          <a:xfrm>
            <a:off x="6011863" y="3392488"/>
            <a:ext cx="0" cy="11430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5" name="Line 74">
            <a:extLst>
              <a:ext uri="{FF2B5EF4-FFF2-40B4-BE49-F238E27FC236}">
                <a16:creationId xmlns:a16="http://schemas.microsoft.com/office/drawing/2014/main" id="{74890AD5-A663-4ED9-B85D-0E8DF4447273}"/>
              </a:ext>
            </a:extLst>
          </p:cNvPr>
          <p:cNvSpPr>
            <a:spLocks noChangeShapeType="1"/>
          </p:cNvSpPr>
          <p:nvPr/>
        </p:nvSpPr>
        <p:spPr bwMode="auto">
          <a:xfrm>
            <a:off x="7145338" y="3392488"/>
            <a:ext cx="0" cy="11430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 name="Line 75">
            <a:extLst>
              <a:ext uri="{FF2B5EF4-FFF2-40B4-BE49-F238E27FC236}">
                <a16:creationId xmlns:a16="http://schemas.microsoft.com/office/drawing/2014/main" id="{85675274-965F-453D-94DB-6F464F10CD97}"/>
              </a:ext>
            </a:extLst>
          </p:cNvPr>
          <p:cNvSpPr>
            <a:spLocks noChangeShapeType="1"/>
          </p:cNvSpPr>
          <p:nvPr/>
        </p:nvSpPr>
        <p:spPr bwMode="auto">
          <a:xfrm>
            <a:off x="8277225" y="3392488"/>
            <a:ext cx="0" cy="11430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 name="Line 76">
            <a:extLst>
              <a:ext uri="{FF2B5EF4-FFF2-40B4-BE49-F238E27FC236}">
                <a16:creationId xmlns:a16="http://schemas.microsoft.com/office/drawing/2014/main" id="{EAA22340-C490-46FF-8213-CD42D35A298C}"/>
              </a:ext>
            </a:extLst>
          </p:cNvPr>
          <p:cNvSpPr>
            <a:spLocks noChangeShapeType="1"/>
          </p:cNvSpPr>
          <p:nvPr/>
        </p:nvSpPr>
        <p:spPr bwMode="auto">
          <a:xfrm>
            <a:off x="9410700" y="3392488"/>
            <a:ext cx="0" cy="11430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 name="Line 77">
            <a:extLst>
              <a:ext uri="{FF2B5EF4-FFF2-40B4-BE49-F238E27FC236}">
                <a16:creationId xmlns:a16="http://schemas.microsoft.com/office/drawing/2014/main" id="{58012101-9B91-4D82-BB9B-7EEA3FC6F9CC}"/>
              </a:ext>
            </a:extLst>
          </p:cNvPr>
          <p:cNvSpPr>
            <a:spLocks noChangeShapeType="1"/>
          </p:cNvSpPr>
          <p:nvPr/>
        </p:nvSpPr>
        <p:spPr bwMode="auto">
          <a:xfrm>
            <a:off x="10544175" y="3392488"/>
            <a:ext cx="0" cy="11430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 name="Line 78">
            <a:extLst>
              <a:ext uri="{FF2B5EF4-FFF2-40B4-BE49-F238E27FC236}">
                <a16:creationId xmlns:a16="http://schemas.microsoft.com/office/drawing/2014/main" id="{6C4555ED-A521-4D4B-A854-F857DCA43830}"/>
              </a:ext>
            </a:extLst>
          </p:cNvPr>
          <p:cNvSpPr>
            <a:spLocks noChangeShapeType="1"/>
          </p:cNvSpPr>
          <p:nvPr/>
        </p:nvSpPr>
        <p:spPr bwMode="auto">
          <a:xfrm>
            <a:off x="11676063" y="3392488"/>
            <a:ext cx="0" cy="11430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 name="Rectangle 79">
            <a:extLst>
              <a:ext uri="{FF2B5EF4-FFF2-40B4-BE49-F238E27FC236}">
                <a16:creationId xmlns:a16="http://schemas.microsoft.com/office/drawing/2014/main" id="{8FD5B671-6150-445B-BFEE-BDC178084F62}"/>
              </a:ext>
            </a:extLst>
          </p:cNvPr>
          <p:cNvSpPr>
            <a:spLocks noChangeArrowheads="1"/>
          </p:cNvSpPr>
          <p:nvPr/>
        </p:nvSpPr>
        <p:spPr bwMode="auto">
          <a:xfrm>
            <a:off x="296863" y="4733925"/>
            <a:ext cx="173038"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90" name="Rectangle 89">
            <a:extLst>
              <a:ext uri="{FF2B5EF4-FFF2-40B4-BE49-F238E27FC236}">
                <a16:creationId xmlns:a16="http://schemas.microsoft.com/office/drawing/2014/main" id="{A7F741FD-E084-403F-B903-90F463C53E44}"/>
              </a:ext>
            </a:extLst>
          </p:cNvPr>
          <p:cNvSpPr>
            <a:spLocks noChangeArrowheads="1"/>
          </p:cNvSpPr>
          <p:nvPr/>
        </p:nvSpPr>
        <p:spPr bwMode="auto">
          <a:xfrm>
            <a:off x="11488738" y="4733925"/>
            <a:ext cx="465138"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5000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91" name="Line 90">
            <a:extLst>
              <a:ext uri="{FF2B5EF4-FFF2-40B4-BE49-F238E27FC236}">
                <a16:creationId xmlns:a16="http://schemas.microsoft.com/office/drawing/2014/main" id="{279527DD-94AC-4ACD-8436-02FFED66219D}"/>
              </a:ext>
            </a:extLst>
          </p:cNvPr>
          <p:cNvSpPr>
            <a:spLocks noChangeShapeType="1"/>
          </p:cNvSpPr>
          <p:nvPr/>
        </p:nvSpPr>
        <p:spPr bwMode="auto">
          <a:xfrm flipV="1">
            <a:off x="349250" y="3392488"/>
            <a:ext cx="0" cy="1247775"/>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 name="Line 91">
            <a:extLst>
              <a:ext uri="{FF2B5EF4-FFF2-40B4-BE49-F238E27FC236}">
                <a16:creationId xmlns:a16="http://schemas.microsoft.com/office/drawing/2014/main" id="{85CF2AB4-F0E2-4F58-B11A-7C5EFA66A36F}"/>
              </a:ext>
            </a:extLst>
          </p:cNvPr>
          <p:cNvSpPr>
            <a:spLocks noChangeShapeType="1"/>
          </p:cNvSpPr>
          <p:nvPr/>
        </p:nvSpPr>
        <p:spPr bwMode="auto">
          <a:xfrm flipV="1">
            <a:off x="11676063" y="3392488"/>
            <a:ext cx="0" cy="1247775"/>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 name="Line 92">
            <a:extLst>
              <a:ext uri="{FF2B5EF4-FFF2-40B4-BE49-F238E27FC236}">
                <a16:creationId xmlns:a16="http://schemas.microsoft.com/office/drawing/2014/main" id="{59D7C7BD-1691-4AEE-9806-609A87C8A45E}"/>
              </a:ext>
            </a:extLst>
          </p:cNvPr>
          <p:cNvSpPr>
            <a:spLocks noChangeShapeType="1"/>
          </p:cNvSpPr>
          <p:nvPr/>
        </p:nvSpPr>
        <p:spPr bwMode="auto">
          <a:xfrm>
            <a:off x="349250" y="4640263"/>
            <a:ext cx="114300"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 name="Line 93">
            <a:extLst>
              <a:ext uri="{FF2B5EF4-FFF2-40B4-BE49-F238E27FC236}">
                <a16:creationId xmlns:a16="http://schemas.microsoft.com/office/drawing/2014/main" id="{33FE76A5-EE69-4201-A60B-9D3826D99A4C}"/>
              </a:ext>
            </a:extLst>
          </p:cNvPr>
          <p:cNvSpPr>
            <a:spLocks noChangeShapeType="1"/>
          </p:cNvSpPr>
          <p:nvPr/>
        </p:nvSpPr>
        <p:spPr bwMode="auto">
          <a:xfrm>
            <a:off x="349250" y="4224338"/>
            <a:ext cx="114300"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 name="Line 94">
            <a:extLst>
              <a:ext uri="{FF2B5EF4-FFF2-40B4-BE49-F238E27FC236}">
                <a16:creationId xmlns:a16="http://schemas.microsoft.com/office/drawing/2014/main" id="{10378334-4550-4141-B7F9-03B58593ACE3}"/>
              </a:ext>
            </a:extLst>
          </p:cNvPr>
          <p:cNvSpPr>
            <a:spLocks noChangeShapeType="1"/>
          </p:cNvSpPr>
          <p:nvPr/>
        </p:nvSpPr>
        <p:spPr bwMode="auto">
          <a:xfrm>
            <a:off x="349250" y="3810000"/>
            <a:ext cx="114300"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6" name="Line 95">
            <a:extLst>
              <a:ext uri="{FF2B5EF4-FFF2-40B4-BE49-F238E27FC236}">
                <a16:creationId xmlns:a16="http://schemas.microsoft.com/office/drawing/2014/main" id="{68F2BD19-2AA4-4C60-84B0-2E0AFEC97DB4}"/>
              </a:ext>
            </a:extLst>
          </p:cNvPr>
          <p:cNvSpPr>
            <a:spLocks noChangeShapeType="1"/>
          </p:cNvSpPr>
          <p:nvPr/>
        </p:nvSpPr>
        <p:spPr bwMode="auto">
          <a:xfrm>
            <a:off x="349250" y="3392488"/>
            <a:ext cx="114300"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7" name="Line 96">
            <a:extLst>
              <a:ext uri="{FF2B5EF4-FFF2-40B4-BE49-F238E27FC236}">
                <a16:creationId xmlns:a16="http://schemas.microsoft.com/office/drawing/2014/main" id="{68215EC3-2F7D-49FC-952F-0AC58195220D}"/>
              </a:ext>
            </a:extLst>
          </p:cNvPr>
          <p:cNvSpPr>
            <a:spLocks noChangeShapeType="1"/>
          </p:cNvSpPr>
          <p:nvPr/>
        </p:nvSpPr>
        <p:spPr bwMode="auto">
          <a:xfrm flipH="1">
            <a:off x="11561763" y="4640263"/>
            <a:ext cx="114300"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8" name="Line 97">
            <a:extLst>
              <a:ext uri="{FF2B5EF4-FFF2-40B4-BE49-F238E27FC236}">
                <a16:creationId xmlns:a16="http://schemas.microsoft.com/office/drawing/2014/main" id="{BAEC64A8-98E9-4BBA-B700-F5BDE031C949}"/>
              </a:ext>
            </a:extLst>
          </p:cNvPr>
          <p:cNvSpPr>
            <a:spLocks noChangeShapeType="1"/>
          </p:cNvSpPr>
          <p:nvPr/>
        </p:nvSpPr>
        <p:spPr bwMode="auto">
          <a:xfrm flipH="1">
            <a:off x="11561763" y="4224338"/>
            <a:ext cx="114300"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 name="Line 98">
            <a:extLst>
              <a:ext uri="{FF2B5EF4-FFF2-40B4-BE49-F238E27FC236}">
                <a16:creationId xmlns:a16="http://schemas.microsoft.com/office/drawing/2014/main" id="{D4E3328B-B7A8-479C-92FA-18001D064207}"/>
              </a:ext>
            </a:extLst>
          </p:cNvPr>
          <p:cNvSpPr>
            <a:spLocks noChangeShapeType="1"/>
          </p:cNvSpPr>
          <p:nvPr/>
        </p:nvSpPr>
        <p:spPr bwMode="auto">
          <a:xfrm flipH="1">
            <a:off x="11561763" y="3810000"/>
            <a:ext cx="114300"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0" name="Line 99">
            <a:extLst>
              <a:ext uri="{FF2B5EF4-FFF2-40B4-BE49-F238E27FC236}">
                <a16:creationId xmlns:a16="http://schemas.microsoft.com/office/drawing/2014/main" id="{D6B662C3-531A-4038-AB91-DDD2DF1868F6}"/>
              </a:ext>
            </a:extLst>
          </p:cNvPr>
          <p:cNvSpPr>
            <a:spLocks noChangeShapeType="1"/>
          </p:cNvSpPr>
          <p:nvPr/>
        </p:nvSpPr>
        <p:spPr bwMode="auto">
          <a:xfrm flipH="1">
            <a:off x="11561763" y="3392488"/>
            <a:ext cx="114300"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 name="Rectangle 100">
            <a:extLst>
              <a:ext uri="{FF2B5EF4-FFF2-40B4-BE49-F238E27FC236}">
                <a16:creationId xmlns:a16="http://schemas.microsoft.com/office/drawing/2014/main" id="{0C023697-1A21-41FA-8C00-EDA5A4E764B1}"/>
              </a:ext>
            </a:extLst>
          </p:cNvPr>
          <p:cNvSpPr>
            <a:spLocks noChangeArrowheads="1"/>
          </p:cNvSpPr>
          <p:nvPr/>
        </p:nvSpPr>
        <p:spPr bwMode="auto">
          <a:xfrm>
            <a:off x="123825" y="4548188"/>
            <a:ext cx="239713"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2" name="Rectangle 101">
            <a:extLst>
              <a:ext uri="{FF2B5EF4-FFF2-40B4-BE49-F238E27FC236}">
                <a16:creationId xmlns:a16="http://schemas.microsoft.com/office/drawing/2014/main" id="{A2841A8A-F6BE-4BB7-9FF0-6F4341BB6A02}"/>
              </a:ext>
            </a:extLst>
          </p:cNvPr>
          <p:cNvSpPr>
            <a:spLocks noChangeArrowheads="1"/>
          </p:cNvSpPr>
          <p:nvPr/>
        </p:nvSpPr>
        <p:spPr bwMode="auto">
          <a:xfrm>
            <a:off x="176213" y="4137025"/>
            <a:ext cx="173038"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3" name="Rectangle 102">
            <a:extLst>
              <a:ext uri="{FF2B5EF4-FFF2-40B4-BE49-F238E27FC236}">
                <a16:creationId xmlns:a16="http://schemas.microsoft.com/office/drawing/2014/main" id="{6322E67D-001F-48DB-AEAD-E1A0EEDBB50D}"/>
              </a:ext>
            </a:extLst>
          </p:cNvPr>
          <p:cNvSpPr>
            <a:spLocks noChangeArrowheads="1"/>
          </p:cNvSpPr>
          <p:nvPr/>
        </p:nvSpPr>
        <p:spPr bwMode="auto">
          <a:xfrm>
            <a:off x="176213" y="3711575"/>
            <a:ext cx="173038"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4" name="Rectangle 103">
            <a:extLst>
              <a:ext uri="{FF2B5EF4-FFF2-40B4-BE49-F238E27FC236}">
                <a16:creationId xmlns:a16="http://schemas.microsoft.com/office/drawing/2014/main" id="{FE9A5EF0-FE47-455E-A20B-0447B55123CC}"/>
              </a:ext>
            </a:extLst>
          </p:cNvPr>
          <p:cNvSpPr>
            <a:spLocks noChangeArrowheads="1"/>
          </p:cNvSpPr>
          <p:nvPr/>
        </p:nvSpPr>
        <p:spPr bwMode="auto">
          <a:xfrm>
            <a:off x="84138" y="3300413"/>
            <a:ext cx="279400" cy="239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6" name="Freeform 105">
            <a:extLst>
              <a:ext uri="{FF2B5EF4-FFF2-40B4-BE49-F238E27FC236}">
                <a16:creationId xmlns:a16="http://schemas.microsoft.com/office/drawing/2014/main" id="{24C923E4-91D8-4183-A222-7C355AABF454}"/>
              </a:ext>
            </a:extLst>
          </p:cNvPr>
          <p:cNvSpPr>
            <a:spLocks/>
          </p:cNvSpPr>
          <p:nvPr/>
        </p:nvSpPr>
        <p:spPr bwMode="auto">
          <a:xfrm>
            <a:off x="352425" y="3795713"/>
            <a:ext cx="10644188" cy="661987"/>
          </a:xfrm>
          <a:custGeom>
            <a:avLst/>
            <a:gdLst>
              <a:gd name="T0" fmla="*/ 104 w 6705"/>
              <a:gd name="T1" fmla="*/ 229 h 417"/>
              <a:gd name="T2" fmla="*/ 209 w 6705"/>
              <a:gd name="T3" fmla="*/ 260 h 417"/>
              <a:gd name="T4" fmla="*/ 315 w 6705"/>
              <a:gd name="T5" fmla="*/ 248 h 417"/>
              <a:gd name="T6" fmla="*/ 420 w 6705"/>
              <a:gd name="T7" fmla="*/ 350 h 417"/>
              <a:gd name="T8" fmla="*/ 526 w 6705"/>
              <a:gd name="T9" fmla="*/ 309 h 417"/>
              <a:gd name="T10" fmla="*/ 632 w 6705"/>
              <a:gd name="T11" fmla="*/ 255 h 417"/>
              <a:gd name="T12" fmla="*/ 737 w 6705"/>
              <a:gd name="T13" fmla="*/ 239 h 417"/>
              <a:gd name="T14" fmla="*/ 843 w 6705"/>
              <a:gd name="T15" fmla="*/ 195 h 417"/>
              <a:gd name="T16" fmla="*/ 948 w 6705"/>
              <a:gd name="T17" fmla="*/ 194 h 417"/>
              <a:gd name="T18" fmla="*/ 1054 w 6705"/>
              <a:gd name="T19" fmla="*/ 201 h 417"/>
              <a:gd name="T20" fmla="*/ 1160 w 6705"/>
              <a:gd name="T21" fmla="*/ 168 h 417"/>
              <a:gd name="T22" fmla="*/ 1265 w 6705"/>
              <a:gd name="T23" fmla="*/ 288 h 417"/>
              <a:gd name="T24" fmla="*/ 1371 w 6705"/>
              <a:gd name="T25" fmla="*/ 322 h 417"/>
              <a:gd name="T26" fmla="*/ 1476 w 6705"/>
              <a:gd name="T27" fmla="*/ 291 h 417"/>
              <a:gd name="T28" fmla="*/ 1582 w 6705"/>
              <a:gd name="T29" fmla="*/ 370 h 417"/>
              <a:gd name="T30" fmla="*/ 1688 w 6705"/>
              <a:gd name="T31" fmla="*/ 197 h 417"/>
              <a:gd name="T32" fmla="*/ 1793 w 6705"/>
              <a:gd name="T33" fmla="*/ 245 h 417"/>
              <a:gd name="T34" fmla="*/ 1899 w 6705"/>
              <a:gd name="T35" fmla="*/ 150 h 417"/>
              <a:gd name="T36" fmla="*/ 2004 w 6705"/>
              <a:gd name="T37" fmla="*/ 259 h 417"/>
              <a:gd name="T38" fmla="*/ 2110 w 6705"/>
              <a:gd name="T39" fmla="*/ 269 h 417"/>
              <a:gd name="T40" fmla="*/ 2216 w 6705"/>
              <a:gd name="T41" fmla="*/ 292 h 417"/>
              <a:gd name="T42" fmla="*/ 2321 w 6705"/>
              <a:gd name="T43" fmla="*/ 286 h 417"/>
              <a:gd name="T44" fmla="*/ 2427 w 6705"/>
              <a:gd name="T45" fmla="*/ 223 h 417"/>
              <a:gd name="T46" fmla="*/ 2532 w 6705"/>
              <a:gd name="T47" fmla="*/ 359 h 417"/>
              <a:gd name="T48" fmla="*/ 2638 w 6705"/>
              <a:gd name="T49" fmla="*/ 172 h 417"/>
              <a:gd name="T50" fmla="*/ 2744 w 6705"/>
              <a:gd name="T51" fmla="*/ 252 h 417"/>
              <a:gd name="T52" fmla="*/ 2849 w 6705"/>
              <a:gd name="T53" fmla="*/ 169 h 417"/>
              <a:gd name="T54" fmla="*/ 2955 w 6705"/>
              <a:gd name="T55" fmla="*/ 235 h 417"/>
              <a:gd name="T56" fmla="*/ 3060 w 6705"/>
              <a:gd name="T57" fmla="*/ 241 h 417"/>
              <a:gd name="T58" fmla="*/ 3166 w 6705"/>
              <a:gd name="T59" fmla="*/ 272 h 417"/>
              <a:gd name="T60" fmla="*/ 3272 w 6705"/>
              <a:gd name="T61" fmla="*/ 228 h 417"/>
              <a:gd name="T62" fmla="*/ 3377 w 6705"/>
              <a:gd name="T63" fmla="*/ 277 h 417"/>
              <a:gd name="T64" fmla="*/ 3483 w 6705"/>
              <a:gd name="T65" fmla="*/ 274 h 417"/>
              <a:gd name="T66" fmla="*/ 3588 w 6705"/>
              <a:gd name="T67" fmla="*/ 251 h 417"/>
              <a:gd name="T68" fmla="*/ 3694 w 6705"/>
              <a:gd name="T69" fmla="*/ 266 h 417"/>
              <a:gd name="T70" fmla="*/ 3800 w 6705"/>
              <a:gd name="T71" fmla="*/ 286 h 417"/>
              <a:gd name="T72" fmla="*/ 3905 w 6705"/>
              <a:gd name="T73" fmla="*/ 314 h 417"/>
              <a:gd name="T74" fmla="*/ 4011 w 6705"/>
              <a:gd name="T75" fmla="*/ 301 h 417"/>
              <a:gd name="T76" fmla="*/ 4116 w 6705"/>
              <a:gd name="T77" fmla="*/ 201 h 417"/>
              <a:gd name="T78" fmla="*/ 4222 w 6705"/>
              <a:gd name="T79" fmla="*/ 305 h 417"/>
              <a:gd name="T80" fmla="*/ 4327 w 6705"/>
              <a:gd name="T81" fmla="*/ 131 h 417"/>
              <a:gd name="T82" fmla="*/ 4433 w 6705"/>
              <a:gd name="T83" fmla="*/ 295 h 417"/>
              <a:gd name="T84" fmla="*/ 4539 w 6705"/>
              <a:gd name="T85" fmla="*/ 238 h 417"/>
              <a:gd name="T86" fmla="*/ 4644 w 6705"/>
              <a:gd name="T87" fmla="*/ 255 h 417"/>
              <a:gd name="T88" fmla="*/ 4750 w 6705"/>
              <a:gd name="T89" fmla="*/ 293 h 417"/>
              <a:gd name="T90" fmla="*/ 4855 w 6705"/>
              <a:gd name="T91" fmla="*/ 185 h 417"/>
              <a:gd name="T92" fmla="*/ 4961 w 6705"/>
              <a:gd name="T93" fmla="*/ 275 h 417"/>
              <a:gd name="T94" fmla="*/ 5067 w 6705"/>
              <a:gd name="T95" fmla="*/ 246 h 417"/>
              <a:gd name="T96" fmla="*/ 5172 w 6705"/>
              <a:gd name="T97" fmla="*/ 357 h 417"/>
              <a:gd name="T98" fmla="*/ 5278 w 6705"/>
              <a:gd name="T99" fmla="*/ 321 h 417"/>
              <a:gd name="T100" fmla="*/ 5383 w 6705"/>
              <a:gd name="T101" fmla="*/ 315 h 417"/>
              <a:gd name="T102" fmla="*/ 5489 w 6705"/>
              <a:gd name="T103" fmla="*/ 182 h 417"/>
              <a:gd name="T104" fmla="*/ 5595 w 6705"/>
              <a:gd name="T105" fmla="*/ 292 h 417"/>
              <a:gd name="T106" fmla="*/ 5700 w 6705"/>
              <a:gd name="T107" fmla="*/ 329 h 417"/>
              <a:gd name="T108" fmla="*/ 5806 w 6705"/>
              <a:gd name="T109" fmla="*/ 286 h 417"/>
              <a:gd name="T110" fmla="*/ 5911 w 6705"/>
              <a:gd name="T111" fmla="*/ 297 h 417"/>
              <a:gd name="T112" fmla="*/ 6017 w 6705"/>
              <a:gd name="T113" fmla="*/ 282 h 417"/>
              <a:gd name="T114" fmla="*/ 6123 w 6705"/>
              <a:gd name="T115" fmla="*/ 227 h 417"/>
              <a:gd name="T116" fmla="*/ 6228 w 6705"/>
              <a:gd name="T117" fmla="*/ 220 h 417"/>
              <a:gd name="T118" fmla="*/ 6334 w 6705"/>
              <a:gd name="T119" fmla="*/ 263 h 417"/>
              <a:gd name="T120" fmla="*/ 6439 w 6705"/>
              <a:gd name="T121" fmla="*/ 283 h 417"/>
              <a:gd name="T122" fmla="*/ 6545 w 6705"/>
              <a:gd name="T123" fmla="*/ 239 h 417"/>
              <a:gd name="T124" fmla="*/ 6651 w 6705"/>
              <a:gd name="T125" fmla="*/ 283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05" h="417">
                <a:moveTo>
                  <a:pt x="0" y="104"/>
                </a:moveTo>
                <a:lnTo>
                  <a:pt x="1" y="221"/>
                </a:lnTo>
                <a:lnTo>
                  <a:pt x="3" y="247"/>
                </a:lnTo>
                <a:lnTo>
                  <a:pt x="4" y="251"/>
                </a:lnTo>
                <a:lnTo>
                  <a:pt x="5" y="264"/>
                </a:lnTo>
                <a:lnTo>
                  <a:pt x="7" y="290"/>
                </a:lnTo>
                <a:lnTo>
                  <a:pt x="9" y="247"/>
                </a:lnTo>
                <a:lnTo>
                  <a:pt x="10" y="245"/>
                </a:lnTo>
                <a:lnTo>
                  <a:pt x="11" y="207"/>
                </a:lnTo>
                <a:lnTo>
                  <a:pt x="13" y="207"/>
                </a:lnTo>
                <a:lnTo>
                  <a:pt x="14" y="205"/>
                </a:lnTo>
                <a:lnTo>
                  <a:pt x="15" y="229"/>
                </a:lnTo>
                <a:lnTo>
                  <a:pt x="17" y="230"/>
                </a:lnTo>
                <a:lnTo>
                  <a:pt x="18" y="201"/>
                </a:lnTo>
                <a:lnTo>
                  <a:pt x="19" y="239"/>
                </a:lnTo>
                <a:lnTo>
                  <a:pt x="21" y="249"/>
                </a:lnTo>
                <a:lnTo>
                  <a:pt x="23" y="248"/>
                </a:lnTo>
                <a:lnTo>
                  <a:pt x="24" y="232"/>
                </a:lnTo>
                <a:lnTo>
                  <a:pt x="25" y="244"/>
                </a:lnTo>
                <a:lnTo>
                  <a:pt x="27" y="198"/>
                </a:lnTo>
                <a:lnTo>
                  <a:pt x="28" y="238"/>
                </a:lnTo>
                <a:lnTo>
                  <a:pt x="30" y="243"/>
                </a:lnTo>
                <a:lnTo>
                  <a:pt x="31" y="238"/>
                </a:lnTo>
                <a:lnTo>
                  <a:pt x="33" y="233"/>
                </a:lnTo>
                <a:lnTo>
                  <a:pt x="34" y="201"/>
                </a:lnTo>
                <a:lnTo>
                  <a:pt x="35" y="220"/>
                </a:lnTo>
                <a:lnTo>
                  <a:pt x="37" y="207"/>
                </a:lnTo>
                <a:lnTo>
                  <a:pt x="38" y="179"/>
                </a:lnTo>
                <a:lnTo>
                  <a:pt x="40" y="164"/>
                </a:lnTo>
                <a:lnTo>
                  <a:pt x="41" y="167"/>
                </a:lnTo>
                <a:lnTo>
                  <a:pt x="42" y="105"/>
                </a:lnTo>
                <a:lnTo>
                  <a:pt x="44" y="114"/>
                </a:lnTo>
                <a:lnTo>
                  <a:pt x="46" y="142"/>
                </a:lnTo>
                <a:lnTo>
                  <a:pt x="47" y="170"/>
                </a:lnTo>
                <a:lnTo>
                  <a:pt x="48" y="181"/>
                </a:lnTo>
                <a:lnTo>
                  <a:pt x="50" y="204"/>
                </a:lnTo>
                <a:lnTo>
                  <a:pt x="51" y="218"/>
                </a:lnTo>
                <a:lnTo>
                  <a:pt x="52" y="232"/>
                </a:lnTo>
                <a:lnTo>
                  <a:pt x="54" y="299"/>
                </a:lnTo>
                <a:lnTo>
                  <a:pt x="56" y="281"/>
                </a:lnTo>
                <a:lnTo>
                  <a:pt x="57" y="344"/>
                </a:lnTo>
                <a:lnTo>
                  <a:pt x="58" y="315"/>
                </a:lnTo>
                <a:lnTo>
                  <a:pt x="60" y="340"/>
                </a:lnTo>
                <a:lnTo>
                  <a:pt x="61" y="320"/>
                </a:lnTo>
                <a:lnTo>
                  <a:pt x="62" y="331"/>
                </a:lnTo>
                <a:lnTo>
                  <a:pt x="64" y="329"/>
                </a:lnTo>
                <a:lnTo>
                  <a:pt x="65" y="322"/>
                </a:lnTo>
                <a:lnTo>
                  <a:pt x="67" y="288"/>
                </a:lnTo>
                <a:lnTo>
                  <a:pt x="68" y="294"/>
                </a:lnTo>
                <a:lnTo>
                  <a:pt x="70" y="292"/>
                </a:lnTo>
                <a:lnTo>
                  <a:pt x="71" y="288"/>
                </a:lnTo>
                <a:lnTo>
                  <a:pt x="72" y="273"/>
                </a:lnTo>
                <a:lnTo>
                  <a:pt x="74" y="323"/>
                </a:lnTo>
                <a:lnTo>
                  <a:pt x="75" y="280"/>
                </a:lnTo>
                <a:lnTo>
                  <a:pt x="77" y="327"/>
                </a:lnTo>
                <a:lnTo>
                  <a:pt x="78" y="327"/>
                </a:lnTo>
                <a:lnTo>
                  <a:pt x="80" y="306"/>
                </a:lnTo>
                <a:lnTo>
                  <a:pt x="81" y="248"/>
                </a:lnTo>
                <a:lnTo>
                  <a:pt x="83" y="287"/>
                </a:lnTo>
                <a:lnTo>
                  <a:pt x="84" y="265"/>
                </a:lnTo>
                <a:lnTo>
                  <a:pt x="85" y="267"/>
                </a:lnTo>
                <a:lnTo>
                  <a:pt x="87" y="254"/>
                </a:lnTo>
                <a:lnTo>
                  <a:pt x="88" y="257"/>
                </a:lnTo>
                <a:lnTo>
                  <a:pt x="90" y="236"/>
                </a:lnTo>
                <a:lnTo>
                  <a:pt x="91" y="239"/>
                </a:lnTo>
                <a:lnTo>
                  <a:pt x="93" y="238"/>
                </a:lnTo>
                <a:lnTo>
                  <a:pt x="94" y="201"/>
                </a:lnTo>
                <a:lnTo>
                  <a:pt x="95" y="171"/>
                </a:lnTo>
                <a:lnTo>
                  <a:pt x="97" y="208"/>
                </a:lnTo>
                <a:lnTo>
                  <a:pt x="98" y="252"/>
                </a:lnTo>
                <a:lnTo>
                  <a:pt x="99" y="210"/>
                </a:lnTo>
                <a:lnTo>
                  <a:pt x="101" y="233"/>
                </a:lnTo>
                <a:lnTo>
                  <a:pt x="103" y="245"/>
                </a:lnTo>
                <a:lnTo>
                  <a:pt x="104" y="229"/>
                </a:lnTo>
                <a:lnTo>
                  <a:pt x="105" y="244"/>
                </a:lnTo>
                <a:lnTo>
                  <a:pt x="107" y="245"/>
                </a:lnTo>
                <a:lnTo>
                  <a:pt x="108" y="240"/>
                </a:lnTo>
                <a:lnTo>
                  <a:pt x="109" y="207"/>
                </a:lnTo>
                <a:lnTo>
                  <a:pt x="111" y="238"/>
                </a:lnTo>
                <a:lnTo>
                  <a:pt x="113" y="278"/>
                </a:lnTo>
                <a:lnTo>
                  <a:pt x="114" y="289"/>
                </a:lnTo>
                <a:lnTo>
                  <a:pt x="115" y="288"/>
                </a:lnTo>
                <a:lnTo>
                  <a:pt x="117" y="290"/>
                </a:lnTo>
                <a:lnTo>
                  <a:pt x="118" y="299"/>
                </a:lnTo>
                <a:lnTo>
                  <a:pt x="119" y="337"/>
                </a:lnTo>
                <a:lnTo>
                  <a:pt x="121" y="302"/>
                </a:lnTo>
                <a:lnTo>
                  <a:pt x="122" y="319"/>
                </a:lnTo>
                <a:lnTo>
                  <a:pt x="124" y="296"/>
                </a:lnTo>
                <a:lnTo>
                  <a:pt x="125" y="262"/>
                </a:lnTo>
                <a:lnTo>
                  <a:pt x="127" y="271"/>
                </a:lnTo>
                <a:lnTo>
                  <a:pt x="128" y="272"/>
                </a:lnTo>
                <a:lnTo>
                  <a:pt x="130" y="256"/>
                </a:lnTo>
                <a:lnTo>
                  <a:pt x="131" y="255"/>
                </a:lnTo>
                <a:lnTo>
                  <a:pt x="132" y="255"/>
                </a:lnTo>
                <a:lnTo>
                  <a:pt x="134" y="259"/>
                </a:lnTo>
                <a:lnTo>
                  <a:pt x="136" y="238"/>
                </a:lnTo>
                <a:lnTo>
                  <a:pt x="137" y="275"/>
                </a:lnTo>
                <a:lnTo>
                  <a:pt x="138" y="283"/>
                </a:lnTo>
                <a:lnTo>
                  <a:pt x="140" y="271"/>
                </a:lnTo>
                <a:lnTo>
                  <a:pt x="141" y="239"/>
                </a:lnTo>
                <a:lnTo>
                  <a:pt x="142" y="240"/>
                </a:lnTo>
                <a:lnTo>
                  <a:pt x="144" y="251"/>
                </a:lnTo>
                <a:lnTo>
                  <a:pt x="145" y="248"/>
                </a:lnTo>
                <a:lnTo>
                  <a:pt x="147" y="217"/>
                </a:lnTo>
                <a:lnTo>
                  <a:pt x="148" y="259"/>
                </a:lnTo>
                <a:lnTo>
                  <a:pt x="150" y="263"/>
                </a:lnTo>
                <a:lnTo>
                  <a:pt x="151" y="235"/>
                </a:lnTo>
                <a:lnTo>
                  <a:pt x="152" y="261"/>
                </a:lnTo>
                <a:lnTo>
                  <a:pt x="154" y="227"/>
                </a:lnTo>
                <a:lnTo>
                  <a:pt x="155" y="259"/>
                </a:lnTo>
                <a:lnTo>
                  <a:pt x="156" y="240"/>
                </a:lnTo>
                <a:lnTo>
                  <a:pt x="158" y="257"/>
                </a:lnTo>
                <a:lnTo>
                  <a:pt x="160" y="239"/>
                </a:lnTo>
                <a:lnTo>
                  <a:pt x="161" y="238"/>
                </a:lnTo>
                <a:lnTo>
                  <a:pt x="162" y="247"/>
                </a:lnTo>
                <a:lnTo>
                  <a:pt x="164" y="228"/>
                </a:lnTo>
                <a:lnTo>
                  <a:pt x="165" y="258"/>
                </a:lnTo>
                <a:lnTo>
                  <a:pt x="167" y="166"/>
                </a:lnTo>
                <a:lnTo>
                  <a:pt x="168" y="237"/>
                </a:lnTo>
                <a:lnTo>
                  <a:pt x="170" y="183"/>
                </a:lnTo>
                <a:lnTo>
                  <a:pt x="171" y="200"/>
                </a:lnTo>
                <a:lnTo>
                  <a:pt x="172" y="190"/>
                </a:lnTo>
                <a:lnTo>
                  <a:pt x="174" y="136"/>
                </a:lnTo>
                <a:lnTo>
                  <a:pt x="175" y="136"/>
                </a:lnTo>
                <a:lnTo>
                  <a:pt x="177" y="181"/>
                </a:lnTo>
                <a:lnTo>
                  <a:pt x="178" y="217"/>
                </a:lnTo>
                <a:lnTo>
                  <a:pt x="179" y="230"/>
                </a:lnTo>
                <a:lnTo>
                  <a:pt x="181" y="244"/>
                </a:lnTo>
                <a:lnTo>
                  <a:pt x="183" y="251"/>
                </a:lnTo>
                <a:lnTo>
                  <a:pt x="184" y="277"/>
                </a:lnTo>
                <a:lnTo>
                  <a:pt x="185" y="298"/>
                </a:lnTo>
                <a:lnTo>
                  <a:pt x="187" y="305"/>
                </a:lnTo>
                <a:lnTo>
                  <a:pt x="188" y="285"/>
                </a:lnTo>
                <a:lnTo>
                  <a:pt x="189" y="299"/>
                </a:lnTo>
                <a:lnTo>
                  <a:pt x="191" y="283"/>
                </a:lnTo>
                <a:lnTo>
                  <a:pt x="193" y="304"/>
                </a:lnTo>
                <a:lnTo>
                  <a:pt x="194" y="272"/>
                </a:lnTo>
                <a:lnTo>
                  <a:pt x="195" y="299"/>
                </a:lnTo>
                <a:lnTo>
                  <a:pt x="197" y="303"/>
                </a:lnTo>
                <a:lnTo>
                  <a:pt x="198" y="285"/>
                </a:lnTo>
                <a:lnTo>
                  <a:pt x="199" y="260"/>
                </a:lnTo>
                <a:lnTo>
                  <a:pt x="201" y="245"/>
                </a:lnTo>
                <a:lnTo>
                  <a:pt x="202" y="269"/>
                </a:lnTo>
                <a:lnTo>
                  <a:pt x="204" y="256"/>
                </a:lnTo>
                <a:lnTo>
                  <a:pt x="205" y="228"/>
                </a:lnTo>
                <a:lnTo>
                  <a:pt x="207" y="219"/>
                </a:lnTo>
                <a:lnTo>
                  <a:pt x="208" y="233"/>
                </a:lnTo>
                <a:lnTo>
                  <a:pt x="209" y="260"/>
                </a:lnTo>
                <a:lnTo>
                  <a:pt x="211" y="247"/>
                </a:lnTo>
                <a:lnTo>
                  <a:pt x="212" y="216"/>
                </a:lnTo>
                <a:lnTo>
                  <a:pt x="214" y="198"/>
                </a:lnTo>
                <a:lnTo>
                  <a:pt x="215" y="222"/>
                </a:lnTo>
                <a:lnTo>
                  <a:pt x="217" y="200"/>
                </a:lnTo>
                <a:lnTo>
                  <a:pt x="218" y="195"/>
                </a:lnTo>
                <a:lnTo>
                  <a:pt x="220" y="211"/>
                </a:lnTo>
                <a:lnTo>
                  <a:pt x="221" y="224"/>
                </a:lnTo>
                <a:lnTo>
                  <a:pt x="222" y="219"/>
                </a:lnTo>
                <a:lnTo>
                  <a:pt x="224" y="253"/>
                </a:lnTo>
                <a:lnTo>
                  <a:pt x="225" y="205"/>
                </a:lnTo>
                <a:lnTo>
                  <a:pt x="227" y="205"/>
                </a:lnTo>
                <a:lnTo>
                  <a:pt x="228" y="228"/>
                </a:lnTo>
                <a:lnTo>
                  <a:pt x="230" y="259"/>
                </a:lnTo>
                <a:lnTo>
                  <a:pt x="231" y="239"/>
                </a:lnTo>
                <a:lnTo>
                  <a:pt x="232" y="269"/>
                </a:lnTo>
                <a:lnTo>
                  <a:pt x="234" y="236"/>
                </a:lnTo>
                <a:lnTo>
                  <a:pt x="235" y="241"/>
                </a:lnTo>
                <a:lnTo>
                  <a:pt x="236" y="228"/>
                </a:lnTo>
                <a:lnTo>
                  <a:pt x="238" y="262"/>
                </a:lnTo>
                <a:lnTo>
                  <a:pt x="240" y="248"/>
                </a:lnTo>
                <a:lnTo>
                  <a:pt x="241" y="241"/>
                </a:lnTo>
                <a:lnTo>
                  <a:pt x="242" y="256"/>
                </a:lnTo>
                <a:lnTo>
                  <a:pt x="244" y="263"/>
                </a:lnTo>
                <a:lnTo>
                  <a:pt x="245" y="242"/>
                </a:lnTo>
                <a:lnTo>
                  <a:pt x="246" y="269"/>
                </a:lnTo>
                <a:lnTo>
                  <a:pt x="248" y="258"/>
                </a:lnTo>
                <a:lnTo>
                  <a:pt x="250" y="289"/>
                </a:lnTo>
                <a:lnTo>
                  <a:pt x="251" y="270"/>
                </a:lnTo>
                <a:lnTo>
                  <a:pt x="252" y="310"/>
                </a:lnTo>
                <a:lnTo>
                  <a:pt x="254" y="315"/>
                </a:lnTo>
                <a:lnTo>
                  <a:pt x="255" y="276"/>
                </a:lnTo>
                <a:lnTo>
                  <a:pt x="257" y="280"/>
                </a:lnTo>
                <a:lnTo>
                  <a:pt x="258" y="263"/>
                </a:lnTo>
                <a:lnTo>
                  <a:pt x="259" y="277"/>
                </a:lnTo>
                <a:lnTo>
                  <a:pt x="261" y="283"/>
                </a:lnTo>
                <a:lnTo>
                  <a:pt x="262" y="163"/>
                </a:lnTo>
                <a:lnTo>
                  <a:pt x="264" y="188"/>
                </a:lnTo>
                <a:lnTo>
                  <a:pt x="265" y="194"/>
                </a:lnTo>
                <a:lnTo>
                  <a:pt x="267" y="213"/>
                </a:lnTo>
                <a:lnTo>
                  <a:pt x="268" y="215"/>
                </a:lnTo>
                <a:lnTo>
                  <a:pt x="269" y="182"/>
                </a:lnTo>
                <a:lnTo>
                  <a:pt x="271" y="167"/>
                </a:lnTo>
                <a:lnTo>
                  <a:pt x="273" y="155"/>
                </a:lnTo>
                <a:lnTo>
                  <a:pt x="274" y="178"/>
                </a:lnTo>
                <a:lnTo>
                  <a:pt x="275" y="206"/>
                </a:lnTo>
                <a:lnTo>
                  <a:pt x="277" y="213"/>
                </a:lnTo>
                <a:lnTo>
                  <a:pt x="278" y="202"/>
                </a:lnTo>
                <a:lnTo>
                  <a:pt x="279" y="198"/>
                </a:lnTo>
                <a:lnTo>
                  <a:pt x="281" y="141"/>
                </a:lnTo>
                <a:lnTo>
                  <a:pt x="282" y="172"/>
                </a:lnTo>
                <a:lnTo>
                  <a:pt x="283" y="216"/>
                </a:lnTo>
                <a:lnTo>
                  <a:pt x="285" y="200"/>
                </a:lnTo>
                <a:lnTo>
                  <a:pt x="287" y="197"/>
                </a:lnTo>
                <a:lnTo>
                  <a:pt x="288" y="282"/>
                </a:lnTo>
                <a:lnTo>
                  <a:pt x="289" y="217"/>
                </a:lnTo>
                <a:lnTo>
                  <a:pt x="291" y="241"/>
                </a:lnTo>
                <a:lnTo>
                  <a:pt x="292" y="253"/>
                </a:lnTo>
                <a:lnTo>
                  <a:pt x="293" y="266"/>
                </a:lnTo>
                <a:lnTo>
                  <a:pt x="295" y="296"/>
                </a:lnTo>
                <a:lnTo>
                  <a:pt x="297" y="282"/>
                </a:lnTo>
                <a:lnTo>
                  <a:pt x="298" y="265"/>
                </a:lnTo>
                <a:lnTo>
                  <a:pt x="299" y="310"/>
                </a:lnTo>
                <a:lnTo>
                  <a:pt x="301" y="306"/>
                </a:lnTo>
                <a:lnTo>
                  <a:pt x="302" y="282"/>
                </a:lnTo>
                <a:lnTo>
                  <a:pt x="304" y="269"/>
                </a:lnTo>
                <a:lnTo>
                  <a:pt x="305" y="270"/>
                </a:lnTo>
                <a:lnTo>
                  <a:pt x="306" y="249"/>
                </a:lnTo>
                <a:lnTo>
                  <a:pt x="308" y="281"/>
                </a:lnTo>
                <a:lnTo>
                  <a:pt x="310" y="265"/>
                </a:lnTo>
                <a:lnTo>
                  <a:pt x="311" y="257"/>
                </a:lnTo>
                <a:lnTo>
                  <a:pt x="312" y="279"/>
                </a:lnTo>
                <a:lnTo>
                  <a:pt x="314" y="299"/>
                </a:lnTo>
                <a:lnTo>
                  <a:pt x="315" y="248"/>
                </a:lnTo>
                <a:lnTo>
                  <a:pt x="316" y="224"/>
                </a:lnTo>
                <a:lnTo>
                  <a:pt x="318" y="260"/>
                </a:lnTo>
                <a:lnTo>
                  <a:pt x="320" y="227"/>
                </a:lnTo>
                <a:lnTo>
                  <a:pt x="321" y="248"/>
                </a:lnTo>
                <a:lnTo>
                  <a:pt x="322" y="244"/>
                </a:lnTo>
                <a:lnTo>
                  <a:pt x="324" y="274"/>
                </a:lnTo>
                <a:lnTo>
                  <a:pt x="325" y="216"/>
                </a:lnTo>
                <a:lnTo>
                  <a:pt x="326" y="259"/>
                </a:lnTo>
                <a:lnTo>
                  <a:pt x="328" y="247"/>
                </a:lnTo>
                <a:lnTo>
                  <a:pt x="329" y="288"/>
                </a:lnTo>
                <a:lnTo>
                  <a:pt x="331" y="259"/>
                </a:lnTo>
                <a:lnTo>
                  <a:pt x="332" y="289"/>
                </a:lnTo>
                <a:lnTo>
                  <a:pt x="334" y="260"/>
                </a:lnTo>
                <a:lnTo>
                  <a:pt x="335" y="278"/>
                </a:lnTo>
                <a:lnTo>
                  <a:pt x="336" y="267"/>
                </a:lnTo>
                <a:lnTo>
                  <a:pt x="338" y="261"/>
                </a:lnTo>
                <a:lnTo>
                  <a:pt x="339" y="231"/>
                </a:lnTo>
                <a:lnTo>
                  <a:pt x="341" y="252"/>
                </a:lnTo>
                <a:lnTo>
                  <a:pt x="342" y="212"/>
                </a:lnTo>
                <a:lnTo>
                  <a:pt x="344" y="252"/>
                </a:lnTo>
                <a:lnTo>
                  <a:pt x="345" y="237"/>
                </a:lnTo>
                <a:lnTo>
                  <a:pt x="346" y="278"/>
                </a:lnTo>
                <a:lnTo>
                  <a:pt x="348" y="242"/>
                </a:lnTo>
                <a:lnTo>
                  <a:pt x="349" y="248"/>
                </a:lnTo>
                <a:lnTo>
                  <a:pt x="351" y="239"/>
                </a:lnTo>
                <a:lnTo>
                  <a:pt x="352" y="200"/>
                </a:lnTo>
                <a:lnTo>
                  <a:pt x="354" y="181"/>
                </a:lnTo>
                <a:lnTo>
                  <a:pt x="355" y="174"/>
                </a:lnTo>
                <a:lnTo>
                  <a:pt x="357" y="198"/>
                </a:lnTo>
                <a:lnTo>
                  <a:pt x="358" y="183"/>
                </a:lnTo>
                <a:lnTo>
                  <a:pt x="359" y="227"/>
                </a:lnTo>
                <a:lnTo>
                  <a:pt x="361" y="216"/>
                </a:lnTo>
                <a:lnTo>
                  <a:pt x="362" y="223"/>
                </a:lnTo>
                <a:lnTo>
                  <a:pt x="363" y="256"/>
                </a:lnTo>
                <a:lnTo>
                  <a:pt x="365" y="278"/>
                </a:lnTo>
                <a:lnTo>
                  <a:pt x="367" y="274"/>
                </a:lnTo>
                <a:lnTo>
                  <a:pt x="368" y="246"/>
                </a:lnTo>
                <a:lnTo>
                  <a:pt x="369" y="306"/>
                </a:lnTo>
                <a:lnTo>
                  <a:pt x="371" y="289"/>
                </a:lnTo>
                <a:lnTo>
                  <a:pt x="372" y="283"/>
                </a:lnTo>
                <a:lnTo>
                  <a:pt x="373" y="283"/>
                </a:lnTo>
                <a:lnTo>
                  <a:pt x="375" y="263"/>
                </a:lnTo>
                <a:lnTo>
                  <a:pt x="377" y="268"/>
                </a:lnTo>
                <a:lnTo>
                  <a:pt x="378" y="256"/>
                </a:lnTo>
                <a:lnTo>
                  <a:pt x="379" y="197"/>
                </a:lnTo>
                <a:lnTo>
                  <a:pt x="381" y="178"/>
                </a:lnTo>
                <a:lnTo>
                  <a:pt x="382" y="141"/>
                </a:lnTo>
                <a:lnTo>
                  <a:pt x="383" y="133"/>
                </a:lnTo>
                <a:lnTo>
                  <a:pt x="385" y="138"/>
                </a:lnTo>
                <a:lnTo>
                  <a:pt x="386" y="154"/>
                </a:lnTo>
                <a:lnTo>
                  <a:pt x="388" y="179"/>
                </a:lnTo>
                <a:lnTo>
                  <a:pt x="389" y="183"/>
                </a:lnTo>
                <a:lnTo>
                  <a:pt x="391" y="184"/>
                </a:lnTo>
                <a:lnTo>
                  <a:pt x="392" y="206"/>
                </a:lnTo>
                <a:lnTo>
                  <a:pt x="394" y="217"/>
                </a:lnTo>
                <a:lnTo>
                  <a:pt x="395" y="223"/>
                </a:lnTo>
                <a:lnTo>
                  <a:pt x="396" y="188"/>
                </a:lnTo>
                <a:lnTo>
                  <a:pt x="398" y="176"/>
                </a:lnTo>
                <a:lnTo>
                  <a:pt x="399" y="244"/>
                </a:lnTo>
                <a:lnTo>
                  <a:pt x="401" y="241"/>
                </a:lnTo>
                <a:lnTo>
                  <a:pt x="402" y="258"/>
                </a:lnTo>
                <a:lnTo>
                  <a:pt x="404" y="259"/>
                </a:lnTo>
                <a:lnTo>
                  <a:pt x="405" y="311"/>
                </a:lnTo>
                <a:lnTo>
                  <a:pt x="406" y="271"/>
                </a:lnTo>
                <a:lnTo>
                  <a:pt x="408" y="261"/>
                </a:lnTo>
                <a:lnTo>
                  <a:pt x="409" y="269"/>
                </a:lnTo>
                <a:lnTo>
                  <a:pt x="411" y="332"/>
                </a:lnTo>
                <a:lnTo>
                  <a:pt x="412" y="297"/>
                </a:lnTo>
                <a:lnTo>
                  <a:pt x="414" y="295"/>
                </a:lnTo>
                <a:lnTo>
                  <a:pt x="415" y="283"/>
                </a:lnTo>
                <a:lnTo>
                  <a:pt x="416" y="276"/>
                </a:lnTo>
                <a:lnTo>
                  <a:pt x="418" y="283"/>
                </a:lnTo>
                <a:lnTo>
                  <a:pt x="419" y="328"/>
                </a:lnTo>
                <a:lnTo>
                  <a:pt x="420" y="350"/>
                </a:lnTo>
                <a:lnTo>
                  <a:pt x="422" y="288"/>
                </a:lnTo>
                <a:lnTo>
                  <a:pt x="424" y="361"/>
                </a:lnTo>
                <a:lnTo>
                  <a:pt x="425" y="279"/>
                </a:lnTo>
                <a:lnTo>
                  <a:pt x="426" y="390"/>
                </a:lnTo>
                <a:lnTo>
                  <a:pt x="428" y="300"/>
                </a:lnTo>
                <a:lnTo>
                  <a:pt x="429" y="304"/>
                </a:lnTo>
                <a:lnTo>
                  <a:pt x="431" y="301"/>
                </a:lnTo>
                <a:lnTo>
                  <a:pt x="432" y="289"/>
                </a:lnTo>
                <a:lnTo>
                  <a:pt x="434" y="298"/>
                </a:lnTo>
                <a:lnTo>
                  <a:pt x="435" y="297"/>
                </a:lnTo>
                <a:lnTo>
                  <a:pt x="436" y="286"/>
                </a:lnTo>
                <a:lnTo>
                  <a:pt x="438" y="291"/>
                </a:lnTo>
                <a:lnTo>
                  <a:pt x="439" y="287"/>
                </a:lnTo>
                <a:lnTo>
                  <a:pt x="441" y="283"/>
                </a:lnTo>
                <a:lnTo>
                  <a:pt x="442" y="267"/>
                </a:lnTo>
                <a:lnTo>
                  <a:pt x="443" y="263"/>
                </a:lnTo>
                <a:lnTo>
                  <a:pt x="445" y="245"/>
                </a:lnTo>
                <a:lnTo>
                  <a:pt x="447" y="245"/>
                </a:lnTo>
                <a:lnTo>
                  <a:pt x="448" y="222"/>
                </a:lnTo>
                <a:lnTo>
                  <a:pt x="449" y="266"/>
                </a:lnTo>
                <a:lnTo>
                  <a:pt x="451" y="277"/>
                </a:lnTo>
                <a:lnTo>
                  <a:pt x="452" y="269"/>
                </a:lnTo>
                <a:lnTo>
                  <a:pt x="453" y="222"/>
                </a:lnTo>
                <a:lnTo>
                  <a:pt x="455" y="308"/>
                </a:lnTo>
                <a:lnTo>
                  <a:pt x="457" y="328"/>
                </a:lnTo>
                <a:lnTo>
                  <a:pt x="458" y="228"/>
                </a:lnTo>
                <a:lnTo>
                  <a:pt x="459" y="323"/>
                </a:lnTo>
                <a:lnTo>
                  <a:pt x="461" y="257"/>
                </a:lnTo>
                <a:lnTo>
                  <a:pt x="462" y="271"/>
                </a:lnTo>
                <a:lnTo>
                  <a:pt x="463" y="230"/>
                </a:lnTo>
                <a:lnTo>
                  <a:pt x="465" y="215"/>
                </a:lnTo>
                <a:lnTo>
                  <a:pt x="466" y="230"/>
                </a:lnTo>
                <a:lnTo>
                  <a:pt x="468" y="228"/>
                </a:lnTo>
                <a:lnTo>
                  <a:pt x="469" y="255"/>
                </a:lnTo>
                <a:lnTo>
                  <a:pt x="471" y="236"/>
                </a:lnTo>
                <a:lnTo>
                  <a:pt x="472" y="244"/>
                </a:lnTo>
                <a:lnTo>
                  <a:pt x="473" y="244"/>
                </a:lnTo>
                <a:lnTo>
                  <a:pt x="475" y="312"/>
                </a:lnTo>
                <a:lnTo>
                  <a:pt x="476" y="290"/>
                </a:lnTo>
                <a:lnTo>
                  <a:pt x="478" y="309"/>
                </a:lnTo>
                <a:lnTo>
                  <a:pt x="479" y="278"/>
                </a:lnTo>
                <a:lnTo>
                  <a:pt x="481" y="281"/>
                </a:lnTo>
                <a:lnTo>
                  <a:pt x="482" y="292"/>
                </a:lnTo>
                <a:lnTo>
                  <a:pt x="484" y="311"/>
                </a:lnTo>
                <a:lnTo>
                  <a:pt x="485" y="329"/>
                </a:lnTo>
                <a:lnTo>
                  <a:pt x="486" y="324"/>
                </a:lnTo>
                <a:lnTo>
                  <a:pt x="488" y="320"/>
                </a:lnTo>
                <a:lnTo>
                  <a:pt x="489" y="353"/>
                </a:lnTo>
                <a:lnTo>
                  <a:pt x="490" y="292"/>
                </a:lnTo>
                <a:lnTo>
                  <a:pt x="492" y="276"/>
                </a:lnTo>
                <a:lnTo>
                  <a:pt x="494" y="214"/>
                </a:lnTo>
                <a:lnTo>
                  <a:pt x="495" y="198"/>
                </a:lnTo>
                <a:lnTo>
                  <a:pt x="496" y="235"/>
                </a:lnTo>
                <a:lnTo>
                  <a:pt x="498" y="233"/>
                </a:lnTo>
                <a:lnTo>
                  <a:pt x="499" y="213"/>
                </a:lnTo>
                <a:lnTo>
                  <a:pt x="500" y="196"/>
                </a:lnTo>
                <a:lnTo>
                  <a:pt x="502" y="204"/>
                </a:lnTo>
                <a:lnTo>
                  <a:pt x="504" y="248"/>
                </a:lnTo>
                <a:lnTo>
                  <a:pt x="505" y="240"/>
                </a:lnTo>
                <a:lnTo>
                  <a:pt x="506" y="247"/>
                </a:lnTo>
                <a:lnTo>
                  <a:pt x="508" y="258"/>
                </a:lnTo>
                <a:lnTo>
                  <a:pt x="509" y="275"/>
                </a:lnTo>
                <a:lnTo>
                  <a:pt x="510" y="250"/>
                </a:lnTo>
                <a:lnTo>
                  <a:pt x="512" y="235"/>
                </a:lnTo>
                <a:lnTo>
                  <a:pt x="513" y="226"/>
                </a:lnTo>
                <a:lnTo>
                  <a:pt x="515" y="263"/>
                </a:lnTo>
                <a:lnTo>
                  <a:pt x="516" y="286"/>
                </a:lnTo>
                <a:lnTo>
                  <a:pt x="518" y="240"/>
                </a:lnTo>
                <a:lnTo>
                  <a:pt x="519" y="198"/>
                </a:lnTo>
                <a:lnTo>
                  <a:pt x="521" y="214"/>
                </a:lnTo>
                <a:lnTo>
                  <a:pt x="522" y="287"/>
                </a:lnTo>
                <a:lnTo>
                  <a:pt x="523" y="213"/>
                </a:lnTo>
                <a:lnTo>
                  <a:pt x="525" y="268"/>
                </a:lnTo>
                <a:lnTo>
                  <a:pt x="526" y="309"/>
                </a:lnTo>
                <a:lnTo>
                  <a:pt x="528" y="286"/>
                </a:lnTo>
                <a:lnTo>
                  <a:pt x="529" y="319"/>
                </a:lnTo>
                <a:lnTo>
                  <a:pt x="531" y="289"/>
                </a:lnTo>
                <a:lnTo>
                  <a:pt x="532" y="305"/>
                </a:lnTo>
                <a:lnTo>
                  <a:pt x="533" y="315"/>
                </a:lnTo>
                <a:lnTo>
                  <a:pt x="535" y="299"/>
                </a:lnTo>
                <a:lnTo>
                  <a:pt x="536" y="287"/>
                </a:lnTo>
                <a:lnTo>
                  <a:pt x="538" y="291"/>
                </a:lnTo>
                <a:lnTo>
                  <a:pt x="539" y="294"/>
                </a:lnTo>
                <a:lnTo>
                  <a:pt x="541" y="312"/>
                </a:lnTo>
                <a:lnTo>
                  <a:pt x="542" y="304"/>
                </a:lnTo>
                <a:lnTo>
                  <a:pt x="543" y="311"/>
                </a:lnTo>
                <a:lnTo>
                  <a:pt x="545" y="310"/>
                </a:lnTo>
                <a:lnTo>
                  <a:pt x="546" y="324"/>
                </a:lnTo>
                <a:lnTo>
                  <a:pt x="547" y="303"/>
                </a:lnTo>
                <a:lnTo>
                  <a:pt x="549" y="303"/>
                </a:lnTo>
                <a:lnTo>
                  <a:pt x="551" y="317"/>
                </a:lnTo>
                <a:lnTo>
                  <a:pt x="552" y="290"/>
                </a:lnTo>
                <a:lnTo>
                  <a:pt x="553" y="296"/>
                </a:lnTo>
                <a:lnTo>
                  <a:pt x="555" y="267"/>
                </a:lnTo>
                <a:lnTo>
                  <a:pt x="556" y="394"/>
                </a:lnTo>
                <a:lnTo>
                  <a:pt x="557" y="310"/>
                </a:lnTo>
                <a:lnTo>
                  <a:pt x="559" y="378"/>
                </a:lnTo>
                <a:lnTo>
                  <a:pt x="561" y="351"/>
                </a:lnTo>
                <a:lnTo>
                  <a:pt x="562" y="356"/>
                </a:lnTo>
                <a:lnTo>
                  <a:pt x="563" y="328"/>
                </a:lnTo>
                <a:lnTo>
                  <a:pt x="565" y="292"/>
                </a:lnTo>
                <a:lnTo>
                  <a:pt x="566" y="298"/>
                </a:lnTo>
                <a:lnTo>
                  <a:pt x="568" y="282"/>
                </a:lnTo>
                <a:lnTo>
                  <a:pt x="569" y="308"/>
                </a:lnTo>
                <a:lnTo>
                  <a:pt x="570" y="290"/>
                </a:lnTo>
                <a:lnTo>
                  <a:pt x="572" y="281"/>
                </a:lnTo>
                <a:lnTo>
                  <a:pt x="573" y="278"/>
                </a:lnTo>
                <a:lnTo>
                  <a:pt x="575" y="290"/>
                </a:lnTo>
                <a:lnTo>
                  <a:pt x="576" y="298"/>
                </a:lnTo>
                <a:lnTo>
                  <a:pt x="578" y="251"/>
                </a:lnTo>
                <a:lnTo>
                  <a:pt x="579" y="329"/>
                </a:lnTo>
                <a:lnTo>
                  <a:pt x="580" y="298"/>
                </a:lnTo>
                <a:lnTo>
                  <a:pt x="582" y="323"/>
                </a:lnTo>
                <a:lnTo>
                  <a:pt x="584" y="322"/>
                </a:lnTo>
                <a:lnTo>
                  <a:pt x="585" y="315"/>
                </a:lnTo>
                <a:lnTo>
                  <a:pt x="586" y="329"/>
                </a:lnTo>
                <a:lnTo>
                  <a:pt x="588" y="322"/>
                </a:lnTo>
                <a:lnTo>
                  <a:pt x="589" y="407"/>
                </a:lnTo>
                <a:lnTo>
                  <a:pt x="590" y="363"/>
                </a:lnTo>
                <a:lnTo>
                  <a:pt x="592" y="353"/>
                </a:lnTo>
                <a:lnTo>
                  <a:pt x="593" y="385"/>
                </a:lnTo>
                <a:lnTo>
                  <a:pt x="595" y="363"/>
                </a:lnTo>
                <a:lnTo>
                  <a:pt x="596" y="378"/>
                </a:lnTo>
                <a:lnTo>
                  <a:pt x="598" y="348"/>
                </a:lnTo>
                <a:lnTo>
                  <a:pt x="599" y="321"/>
                </a:lnTo>
                <a:lnTo>
                  <a:pt x="600" y="304"/>
                </a:lnTo>
                <a:lnTo>
                  <a:pt x="602" y="321"/>
                </a:lnTo>
                <a:lnTo>
                  <a:pt x="603" y="344"/>
                </a:lnTo>
                <a:lnTo>
                  <a:pt x="605" y="337"/>
                </a:lnTo>
                <a:lnTo>
                  <a:pt x="606" y="306"/>
                </a:lnTo>
                <a:lnTo>
                  <a:pt x="608" y="286"/>
                </a:lnTo>
                <a:lnTo>
                  <a:pt x="609" y="275"/>
                </a:lnTo>
                <a:lnTo>
                  <a:pt x="610" y="264"/>
                </a:lnTo>
                <a:lnTo>
                  <a:pt x="612" y="254"/>
                </a:lnTo>
                <a:lnTo>
                  <a:pt x="613" y="266"/>
                </a:lnTo>
                <a:lnTo>
                  <a:pt x="615" y="271"/>
                </a:lnTo>
                <a:lnTo>
                  <a:pt x="616" y="279"/>
                </a:lnTo>
                <a:lnTo>
                  <a:pt x="618" y="275"/>
                </a:lnTo>
                <a:lnTo>
                  <a:pt x="619" y="269"/>
                </a:lnTo>
                <a:lnTo>
                  <a:pt x="621" y="295"/>
                </a:lnTo>
                <a:lnTo>
                  <a:pt x="622" y="357"/>
                </a:lnTo>
                <a:lnTo>
                  <a:pt x="623" y="300"/>
                </a:lnTo>
                <a:lnTo>
                  <a:pt x="625" y="332"/>
                </a:lnTo>
                <a:lnTo>
                  <a:pt x="626" y="321"/>
                </a:lnTo>
                <a:lnTo>
                  <a:pt x="627" y="323"/>
                </a:lnTo>
                <a:lnTo>
                  <a:pt x="629" y="349"/>
                </a:lnTo>
                <a:lnTo>
                  <a:pt x="631" y="319"/>
                </a:lnTo>
                <a:lnTo>
                  <a:pt x="632" y="255"/>
                </a:lnTo>
                <a:lnTo>
                  <a:pt x="633" y="282"/>
                </a:lnTo>
                <a:lnTo>
                  <a:pt x="635" y="264"/>
                </a:lnTo>
                <a:lnTo>
                  <a:pt x="636" y="254"/>
                </a:lnTo>
                <a:lnTo>
                  <a:pt x="637" y="301"/>
                </a:lnTo>
                <a:lnTo>
                  <a:pt x="639" y="291"/>
                </a:lnTo>
                <a:lnTo>
                  <a:pt x="641" y="285"/>
                </a:lnTo>
                <a:lnTo>
                  <a:pt x="642" y="291"/>
                </a:lnTo>
                <a:lnTo>
                  <a:pt x="643" y="322"/>
                </a:lnTo>
                <a:lnTo>
                  <a:pt x="645" y="325"/>
                </a:lnTo>
                <a:lnTo>
                  <a:pt x="646" y="329"/>
                </a:lnTo>
                <a:lnTo>
                  <a:pt x="647" y="307"/>
                </a:lnTo>
                <a:lnTo>
                  <a:pt x="649" y="345"/>
                </a:lnTo>
                <a:lnTo>
                  <a:pt x="650" y="351"/>
                </a:lnTo>
                <a:lnTo>
                  <a:pt x="652" y="335"/>
                </a:lnTo>
                <a:lnTo>
                  <a:pt x="653" y="364"/>
                </a:lnTo>
                <a:lnTo>
                  <a:pt x="655" y="357"/>
                </a:lnTo>
                <a:lnTo>
                  <a:pt x="656" y="401"/>
                </a:lnTo>
                <a:lnTo>
                  <a:pt x="658" y="351"/>
                </a:lnTo>
                <a:lnTo>
                  <a:pt x="659" y="381"/>
                </a:lnTo>
                <a:lnTo>
                  <a:pt x="660" y="345"/>
                </a:lnTo>
                <a:lnTo>
                  <a:pt x="662" y="383"/>
                </a:lnTo>
                <a:lnTo>
                  <a:pt x="663" y="355"/>
                </a:lnTo>
                <a:lnTo>
                  <a:pt x="665" y="326"/>
                </a:lnTo>
                <a:lnTo>
                  <a:pt x="666" y="292"/>
                </a:lnTo>
                <a:lnTo>
                  <a:pt x="668" y="299"/>
                </a:lnTo>
                <a:lnTo>
                  <a:pt x="669" y="319"/>
                </a:lnTo>
                <a:lnTo>
                  <a:pt x="670" y="277"/>
                </a:lnTo>
                <a:lnTo>
                  <a:pt x="672" y="325"/>
                </a:lnTo>
                <a:lnTo>
                  <a:pt x="673" y="274"/>
                </a:lnTo>
                <a:lnTo>
                  <a:pt x="674" y="279"/>
                </a:lnTo>
                <a:lnTo>
                  <a:pt x="676" y="256"/>
                </a:lnTo>
                <a:lnTo>
                  <a:pt x="678" y="266"/>
                </a:lnTo>
                <a:lnTo>
                  <a:pt x="679" y="253"/>
                </a:lnTo>
                <a:lnTo>
                  <a:pt x="680" y="289"/>
                </a:lnTo>
                <a:lnTo>
                  <a:pt x="682" y="295"/>
                </a:lnTo>
                <a:lnTo>
                  <a:pt x="683" y="305"/>
                </a:lnTo>
                <a:lnTo>
                  <a:pt x="684" y="296"/>
                </a:lnTo>
                <a:lnTo>
                  <a:pt x="686" y="275"/>
                </a:lnTo>
                <a:lnTo>
                  <a:pt x="688" y="275"/>
                </a:lnTo>
                <a:lnTo>
                  <a:pt x="689" y="310"/>
                </a:lnTo>
                <a:lnTo>
                  <a:pt x="690" y="312"/>
                </a:lnTo>
                <a:lnTo>
                  <a:pt x="692" y="314"/>
                </a:lnTo>
                <a:lnTo>
                  <a:pt x="693" y="335"/>
                </a:lnTo>
                <a:lnTo>
                  <a:pt x="695" y="282"/>
                </a:lnTo>
                <a:lnTo>
                  <a:pt x="696" y="304"/>
                </a:lnTo>
                <a:lnTo>
                  <a:pt x="698" y="282"/>
                </a:lnTo>
                <a:lnTo>
                  <a:pt x="699" y="289"/>
                </a:lnTo>
                <a:lnTo>
                  <a:pt x="700" y="304"/>
                </a:lnTo>
                <a:lnTo>
                  <a:pt x="702" y="298"/>
                </a:lnTo>
                <a:lnTo>
                  <a:pt x="703" y="294"/>
                </a:lnTo>
                <a:lnTo>
                  <a:pt x="705" y="286"/>
                </a:lnTo>
                <a:lnTo>
                  <a:pt x="706" y="289"/>
                </a:lnTo>
                <a:lnTo>
                  <a:pt x="707" y="306"/>
                </a:lnTo>
                <a:lnTo>
                  <a:pt x="709" y="309"/>
                </a:lnTo>
                <a:lnTo>
                  <a:pt x="711" y="296"/>
                </a:lnTo>
                <a:lnTo>
                  <a:pt x="712" y="301"/>
                </a:lnTo>
                <a:lnTo>
                  <a:pt x="713" y="278"/>
                </a:lnTo>
                <a:lnTo>
                  <a:pt x="715" y="299"/>
                </a:lnTo>
                <a:lnTo>
                  <a:pt x="716" y="339"/>
                </a:lnTo>
                <a:lnTo>
                  <a:pt x="717" y="321"/>
                </a:lnTo>
                <a:lnTo>
                  <a:pt x="719" y="319"/>
                </a:lnTo>
                <a:lnTo>
                  <a:pt x="721" y="270"/>
                </a:lnTo>
                <a:lnTo>
                  <a:pt x="722" y="264"/>
                </a:lnTo>
                <a:lnTo>
                  <a:pt x="723" y="319"/>
                </a:lnTo>
                <a:lnTo>
                  <a:pt x="725" y="314"/>
                </a:lnTo>
                <a:lnTo>
                  <a:pt x="726" y="311"/>
                </a:lnTo>
                <a:lnTo>
                  <a:pt x="727" y="310"/>
                </a:lnTo>
                <a:lnTo>
                  <a:pt x="729" y="321"/>
                </a:lnTo>
                <a:lnTo>
                  <a:pt x="730" y="354"/>
                </a:lnTo>
                <a:lnTo>
                  <a:pt x="731" y="305"/>
                </a:lnTo>
                <a:lnTo>
                  <a:pt x="733" y="299"/>
                </a:lnTo>
                <a:lnTo>
                  <a:pt x="735" y="270"/>
                </a:lnTo>
                <a:lnTo>
                  <a:pt x="736" y="255"/>
                </a:lnTo>
                <a:lnTo>
                  <a:pt x="737" y="239"/>
                </a:lnTo>
                <a:lnTo>
                  <a:pt x="739" y="230"/>
                </a:lnTo>
                <a:lnTo>
                  <a:pt x="740" y="246"/>
                </a:lnTo>
                <a:lnTo>
                  <a:pt x="742" y="251"/>
                </a:lnTo>
                <a:lnTo>
                  <a:pt x="743" y="276"/>
                </a:lnTo>
                <a:lnTo>
                  <a:pt x="745" y="285"/>
                </a:lnTo>
                <a:lnTo>
                  <a:pt x="746" y="275"/>
                </a:lnTo>
                <a:lnTo>
                  <a:pt x="748" y="271"/>
                </a:lnTo>
                <a:lnTo>
                  <a:pt x="749" y="208"/>
                </a:lnTo>
                <a:lnTo>
                  <a:pt x="750" y="296"/>
                </a:lnTo>
                <a:lnTo>
                  <a:pt x="752" y="255"/>
                </a:lnTo>
                <a:lnTo>
                  <a:pt x="753" y="287"/>
                </a:lnTo>
                <a:lnTo>
                  <a:pt x="754" y="296"/>
                </a:lnTo>
                <a:lnTo>
                  <a:pt x="756" y="337"/>
                </a:lnTo>
                <a:lnTo>
                  <a:pt x="758" y="378"/>
                </a:lnTo>
                <a:lnTo>
                  <a:pt x="759" y="344"/>
                </a:lnTo>
                <a:lnTo>
                  <a:pt x="760" y="371"/>
                </a:lnTo>
                <a:lnTo>
                  <a:pt x="762" y="301"/>
                </a:lnTo>
                <a:lnTo>
                  <a:pt x="763" y="333"/>
                </a:lnTo>
                <a:lnTo>
                  <a:pt x="764" y="263"/>
                </a:lnTo>
                <a:lnTo>
                  <a:pt x="766" y="202"/>
                </a:lnTo>
                <a:lnTo>
                  <a:pt x="768" y="179"/>
                </a:lnTo>
                <a:lnTo>
                  <a:pt x="769" y="211"/>
                </a:lnTo>
                <a:lnTo>
                  <a:pt x="770" y="197"/>
                </a:lnTo>
                <a:lnTo>
                  <a:pt x="772" y="210"/>
                </a:lnTo>
                <a:lnTo>
                  <a:pt x="773" y="255"/>
                </a:lnTo>
                <a:lnTo>
                  <a:pt x="774" y="242"/>
                </a:lnTo>
                <a:lnTo>
                  <a:pt x="776" y="294"/>
                </a:lnTo>
                <a:lnTo>
                  <a:pt x="777" y="245"/>
                </a:lnTo>
                <a:lnTo>
                  <a:pt x="779" y="259"/>
                </a:lnTo>
                <a:lnTo>
                  <a:pt x="780" y="269"/>
                </a:lnTo>
                <a:lnTo>
                  <a:pt x="782" y="254"/>
                </a:lnTo>
                <a:lnTo>
                  <a:pt x="783" y="269"/>
                </a:lnTo>
                <a:lnTo>
                  <a:pt x="784" y="257"/>
                </a:lnTo>
                <a:lnTo>
                  <a:pt x="786" y="251"/>
                </a:lnTo>
                <a:lnTo>
                  <a:pt x="787" y="252"/>
                </a:lnTo>
                <a:lnTo>
                  <a:pt x="789" y="257"/>
                </a:lnTo>
                <a:lnTo>
                  <a:pt x="790" y="343"/>
                </a:lnTo>
                <a:lnTo>
                  <a:pt x="792" y="310"/>
                </a:lnTo>
                <a:lnTo>
                  <a:pt x="793" y="346"/>
                </a:lnTo>
                <a:lnTo>
                  <a:pt x="795" y="299"/>
                </a:lnTo>
                <a:lnTo>
                  <a:pt x="796" y="304"/>
                </a:lnTo>
                <a:lnTo>
                  <a:pt x="797" y="278"/>
                </a:lnTo>
                <a:lnTo>
                  <a:pt x="799" y="263"/>
                </a:lnTo>
                <a:lnTo>
                  <a:pt x="800" y="267"/>
                </a:lnTo>
                <a:lnTo>
                  <a:pt x="802" y="258"/>
                </a:lnTo>
                <a:lnTo>
                  <a:pt x="803" y="239"/>
                </a:lnTo>
                <a:lnTo>
                  <a:pt x="805" y="240"/>
                </a:lnTo>
                <a:lnTo>
                  <a:pt x="806" y="244"/>
                </a:lnTo>
                <a:lnTo>
                  <a:pt x="807" y="266"/>
                </a:lnTo>
                <a:lnTo>
                  <a:pt x="809" y="241"/>
                </a:lnTo>
                <a:lnTo>
                  <a:pt x="810" y="258"/>
                </a:lnTo>
                <a:lnTo>
                  <a:pt x="811" y="283"/>
                </a:lnTo>
                <a:lnTo>
                  <a:pt x="813" y="231"/>
                </a:lnTo>
                <a:lnTo>
                  <a:pt x="815" y="330"/>
                </a:lnTo>
                <a:lnTo>
                  <a:pt x="816" y="306"/>
                </a:lnTo>
                <a:lnTo>
                  <a:pt x="817" y="331"/>
                </a:lnTo>
                <a:lnTo>
                  <a:pt x="819" y="316"/>
                </a:lnTo>
                <a:lnTo>
                  <a:pt x="820" y="296"/>
                </a:lnTo>
                <a:lnTo>
                  <a:pt x="821" y="289"/>
                </a:lnTo>
                <a:lnTo>
                  <a:pt x="823" y="359"/>
                </a:lnTo>
                <a:lnTo>
                  <a:pt x="825" y="360"/>
                </a:lnTo>
                <a:lnTo>
                  <a:pt x="826" y="304"/>
                </a:lnTo>
                <a:lnTo>
                  <a:pt x="827" y="390"/>
                </a:lnTo>
                <a:lnTo>
                  <a:pt x="829" y="350"/>
                </a:lnTo>
                <a:lnTo>
                  <a:pt x="830" y="384"/>
                </a:lnTo>
                <a:lnTo>
                  <a:pt x="832" y="339"/>
                </a:lnTo>
                <a:lnTo>
                  <a:pt x="833" y="276"/>
                </a:lnTo>
                <a:lnTo>
                  <a:pt x="834" y="218"/>
                </a:lnTo>
                <a:lnTo>
                  <a:pt x="836" y="266"/>
                </a:lnTo>
                <a:lnTo>
                  <a:pt x="837" y="266"/>
                </a:lnTo>
                <a:lnTo>
                  <a:pt x="839" y="268"/>
                </a:lnTo>
                <a:lnTo>
                  <a:pt x="840" y="258"/>
                </a:lnTo>
                <a:lnTo>
                  <a:pt x="842" y="234"/>
                </a:lnTo>
                <a:lnTo>
                  <a:pt x="843" y="195"/>
                </a:lnTo>
                <a:lnTo>
                  <a:pt x="844" y="280"/>
                </a:lnTo>
                <a:lnTo>
                  <a:pt x="846" y="223"/>
                </a:lnTo>
                <a:lnTo>
                  <a:pt x="848" y="280"/>
                </a:lnTo>
                <a:lnTo>
                  <a:pt x="849" y="241"/>
                </a:lnTo>
                <a:lnTo>
                  <a:pt x="850" y="236"/>
                </a:lnTo>
                <a:lnTo>
                  <a:pt x="852" y="196"/>
                </a:lnTo>
                <a:lnTo>
                  <a:pt x="853" y="224"/>
                </a:lnTo>
                <a:lnTo>
                  <a:pt x="854" y="250"/>
                </a:lnTo>
                <a:lnTo>
                  <a:pt x="856" y="238"/>
                </a:lnTo>
                <a:lnTo>
                  <a:pt x="857" y="319"/>
                </a:lnTo>
                <a:lnTo>
                  <a:pt x="859" y="312"/>
                </a:lnTo>
                <a:lnTo>
                  <a:pt x="860" y="283"/>
                </a:lnTo>
                <a:lnTo>
                  <a:pt x="862" y="339"/>
                </a:lnTo>
                <a:lnTo>
                  <a:pt x="863" y="295"/>
                </a:lnTo>
                <a:lnTo>
                  <a:pt x="864" y="366"/>
                </a:lnTo>
                <a:lnTo>
                  <a:pt x="866" y="316"/>
                </a:lnTo>
                <a:lnTo>
                  <a:pt x="867" y="277"/>
                </a:lnTo>
                <a:lnTo>
                  <a:pt x="869" y="275"/>
                </a:lnTo>
                <a:lnTo>
                  <a:pt x="870" y="278"/>
                </a:lnTo>
                <a:lnTo>
                  <a:pt x="872" y="283"/>
                </a:lnTo>
                <a:lnTo>
                  <a:pt x="873" y="293"/>
                </a:lnTo>
                <a:lnTo>
                  <a:pt x="874" y="312"/>
                </a:lnTo>
                <a:lnTo>
                  <a:pt x="876" y="302"/>
                </a:lnTo>
                <a:lnTo>
                  <a:pt x="877" y="302"/>
                </a:lnTo>
                <a:lnTo>
                  <a:pt x="879" y="319"/>
                </a:lnTo>
                <a:lnTo>
                  <a:pt x="880" y="293"/>
                </a:lnTo>
                <a:lnTo>
                  <a:pt x="882" y="281"/>
                </a:lnTo>
                <a:lnTo>
                  <a:pt x="883" y="284"/>
                </a:lnTo>
                <a:lnTo>
                  <a:pt x="885" y="231"/>
                </a:lnTo>
                <a:lnTo>
                  <a:pt x="886" y="206"/>
                </a:lnTo>
                <a:lnTo>
                  <a:pt x="887" y="211"/>
                </a:lnTo>
                <a:lnTo>
                  <a:pt x="889" y="198"/>
                </a:lnTo>
                <a:lnTo>
                  <a:pt x="890" y="246"/>
                </a:lnTo>
                <a:lnTo>
                  <a:pt x="891" y="303"/>
                </a:lnTo>
                <a:lnTo>
                  <a:pt x="893" y="335"/>
                </a:lnTo>
                <a:lnTo>
                  <a:pt x="895" y="302"/>
                </a:lnTo>
                <a:lnTo>
                  <a:pt x="896" y="312"/>
                </a:lnTo>
                <a:lnTo>
                  <a:pt x="897" y="265"/>
                </a:lnTo>
                <a:lnTo>
                  <a:pt x="899" y="315"/>
                </a:lnTo>
                <a:lnTo>
                  <a:pt x="900" y="271"/>
                </a:lnTo>
                <a:lnTo>
                  <a:pt x="901" y="273"/>
                </a:lnTo>
                <a:lnTo>
                  <a:pt x="903" y="295"/>
                </a:lnTo>
                <a:lnTo>
                  <a:pt x="905" y="275"/>
                </a:lnTo>
                <a:lnTo>
                  <a:pt x="906" y="310"/>
                </a:lnTo>
                <a:lnTo>
                  <a:pt x="907" y="253"/>
                </a:lnTo>
                <a:lnTo>
                  <a:pt x="909" y="313"/>
                </a:lnTo>
                <a:lnTo>
                  <a:pt x="910" y="264"/>
                </a:lnTo>
                <a:lnTo>
                  <a:pt x="911" y="205"/>
                </a:lnTo>
                <a:lnTo>
                  <a:pt x="913" y="164"/>
                </a:lnTo>
                <a:lnTo>
                  <a:pt x="914" y="124"/>
                </a:lnTo>
                <a:lnTo>
                  <a:pt x="916" y="155"/>
                </a:lnTo>
                <a:lnTo>
                  <a:pt x="917" y="150"/>
                </a:lnTo>
                <a:lnTo>
                  <a:pt x="919" y="208"/>
                </a:lnTo>
                <a:lnTo>
                  <a:pt x="920" y="184"/>
                </a:lnTo>
                <a:lnTo>
                  <a:pt x="922" y="248"/>
                </a:lnTo>
                <a:lnTo>
                  <a:pt x="923" y="225"/>
                </a:lnTo>
                <a:lnTo>
                  <a:pt x="924" y="223"/>
                </a:lnTo>
                <a:lnTo>
                  <a:pt x="926" y="305"/>
                </a:lnTo>
                <a:lnTo>
                  <a:pt x="927" y="299"/>
                </a:lnTo>
                <a:lnTo>
                  <a:pt x="929" y="338"/>
                </a:lnTo>
                <a:lnTo>
                  <a:pt x="930" y="321"/>
                </a:lnTo>
                <a:lnTo>
                  <a:pt x="932" y="329"/>
                </a:lnTo>
                <a:lnTo>
                  <a:pt x="933" y="357"/>
                </a:lnTo>
                <a:lnTo>
                  <a:pt x="934" y="338"/>
                </a:lnTo>
                <a:lnTo>
                  <a:pt x="936" y="309"/>
                </a:lnTo>
                <a:lnTo>
                  <a:pt x="937" y="330"/>
                </a:lnTo>
                <a:lnTo>
                  <a:pt x="938" y="315"/>
                </a:lnTo>
                <a:lnTo>
                  <a:pt x="940" y="343"/>
                </a:lnTo>
                <a:lnTo>
                  <a:pt x="942" y="324"/>
                </a:lnTo>
                <a:lnTo>
                  <a:pt x="943" y="275"/>
                </a:lnTo>
                <a:lnTo>
                  <a:pt x="944" y="242"/>
                </a:lnTo>
                <a:lnTo>
                  <a:pt x="946" y="216"/>
                </a:lnTo>
                <a:lnTo>
                  <a:pt x="947" y="242"/>
                </a:lnTo>
                <a:lnTo>
                  <a:pt x="948" y="194"/>
                </a:lnTo>
                <a:lnTo>
                  <a:pt x="950" y="230"/>
                </a:lnTo>
                <a:lnTo>
                  <a:pt x="952" y="243"/>
                </a:lnTo>
                <a:lnTo>
                  <a:pt x="953" y="301"/>
                </a:lnTo>
                <a:lnTo>
                  <a:pt x="954" y="282"/>
                </a:lnTo>
                <a:lnTo>
                  <a:pt x="956" y="228"/>
                </a:lnTo>
                <a:lnTo>
                  <a:pt x="957" y="208"/>
                </a:lnTo>
                <a:lnTo>
                  <a:pt x="958" y="258"/>
                </a:lnTo>
                <a:lnTo>
                  <a:pt x="960" y="323"/>
                </a:lnTo>
                <a:lnTo>
                  <a:pt x="961" y="291"/>
                </a:lnTo>
                <a:lnTo>
                  <a:pt x="963" y="352"/>
                </a:lnTo>
                <a:lnTo>
                  <a:pt x="964" y="289"/>
                </a:lnTo>
                <a:lnTo>
                  <a:pt x="966" y="349"/>
                </a:lnTo>
                <a:lnTo>
                  <a:pt x="967" y="301"/>
                </a:lnTo>
                <a:lnTo>
                  <a:pt x="969" y="288"/>
                </a:lnTo>
                <a:lnTo>
                  <a:pt x="970" y="255"/>
                </a:lnTo>
                <a:lnTo>
                  <a:pt x="971" y="258"/>
                </a:lnTo>
                <a:lnTo>
                  <a:pt x="973" y="266"/>
                </a:lnTo>
                <a:lnTo>
                  <a:pt x="975" y="236"/>
                </a:lnTo>
                <a:lnTo>
                  <a:pt x="976" y="231"/>
                </a:lnTo>
                <a:lnTo>
                  <a:pt x="977" y="238"/>
                </a:lnTo>
                <a:lnTo>
                  <a:pt x="979" y="296"/>
                </a:lnTo>
                <a:lnTo>
                  <a:pt x="980" y="271"/>
                </a:lnTo>
                <a:lnTo>
                  <a:pt x="981" y="270"/>
                </a:lnTo>
                <a:lnTo>
                  <a:pt x="983" y="258"/>
                </a:lnTo>
                <a:lnTo>
                  <a:pt x="984" y="279"/>
                </a:lnTo>
                <a:lnTo>
                  <a:pt x="986" y="299"/>
                </a:lnTo>
                <a:lnTo>
                  <a:pt x="987" y="291"/>
                </a:lnTo>
                <a:lnTo>
                  <a:pt x="989" y="268"/>
                </a:lnTo>
                <a:lnTo>
                  <a:pt x="990" y="256"/>
                </a:lnTo>
                <a:lnTo>
                  <a:pt x="991" y="230"/>
                </a:lnTo>
                <a:lnTo>
                  <a:pt x="993" y="358"/>
                </a:lnTo>
                <a:lnTo>
                  <a:pt x="994" y="368"/>
                </a:lnTo>
                <a:lnTo>
                  <a:pt x="995" y="364"/>
                </a:lnTo>
                <a:lnTo>
                  <a:pt x="997" y="379"/>
                </a:lnTo>
                <a:lnTo>
                  <a:pt x="999" y="347"/>
                </a:lnTo>
                <a:lnTo>
                  <a:pt x="1000" y="378"/>
                </a:lnTo>
                <a:lnTo>
                  <a:pt x="1001" y="367"/>
                </a:lnTo>
                <a:lnTo>
                  <a:pt x="1003" y="327"/>
                </a:lnTo>
                <a:lnTo>
                  <a:pt x="1004" y="358"/>
                </a:lnTo>
                <a:lnTo>
                  <a:pt x="1006" y="365"/>
                </a:lnTo>
                <a:lnTo>
                  <a:pt x="1007" y="311"/>
                </a:lnTo>
                <a:lnTo>
                  <a:pt x="1009" y="296"/>
                </a:lnTo>
                <a:lnTo>
                  <a:pt x="1010" y="323"/>
                </a:lnTo>
                <a:lnTo>
                  <a:pt x="1011" y="332"/>
                </a:lnTo>
                <a:lnTo>
                  <a:pt x="1013" y="314"/>
                </a:lnTo>
                <a:lnTo>
                  <a:pt x="1014" y="323"/>
                </a:lnTo>
                <a:lnTo>
                  <a:pt x="1016" y="292"/>
                </a:lnTo>
                <a:lnTo>
                  <a:pt x="1017" y="302"/>
                </a:lnTo>
                <a:lnTo>
                  <a:pt x="1018" y="309"/>
                </a:lnTo>
                <a:lnTo>
                  <a:pt x="1020" y="276"/>
                </a:lnTo>
                <a:lnTo>
                  <a:pt x="1022" y="263"/>
                </a:lnTo>
                <a:lnTo>
                  <a:pt x="1023" y="251"/>
                </a:lnTo>
                <a:lnTo>
                  <a:pt x="1024" y="234"/>
                </a:lnTo>
                <a:lnTo>
                  <a:pt x="1026" y="232"/>
                </a:lnTo>
                <a:lnTo>
                  <a:pt x="1027" y="326"/>
                </a:lnTo>
                <a:lnTo>
                  <a:pt x="1028" y="315"/>
                </a:lnTo>
                <a:lnTo>
                  <a:pt x="1030" y="325"/>
                </a:lnTo>
                <a:lnTo>
                  <a:pt x="1032" y="287"/>
                </a:lnTo>
                <a:lnTo>
                  <a:pt x="1033" y="267"/>
                </a:lnTo>
                <a:lnTo>
                  <a:pt x="1034" y="315"/>
                </a:lnTo>
                <a:lnTo>
                  <a:pt x="1036" y="283"/>
                </a:lnTo>
                <a:lnTo>
                  <a:pt x="1037" y="269"/>
                </a:lnTo>
                <a:lnTo>
                  <a:pt x="1038" y="298"/>
                </a:lnTo>
                <a:lnTo>
                  <a:pt x="1040" y="275"/>
                </a:lnTo>
                <a:lnTo>
                  <a:pt x="1041" y="279"/>
                </a:lnTo>
                <a:lnTo>
                  <a:pt x="1043" y="278"/>
                </a:lnTo>
                <a:lnTo>
                  <a:pt x="1044" y="281"/>
                </a:lnTo>
                <a:lnTo>
                  <a:pt x="1046" y="285"/>
                </a:lnTo>
                <a:lnTo>
                  <a:pt x="1047" y="294"/>
                </a:lnTo>
                <a:lnTo>
                  <a:pt x="1048" y="281"/>
                </a:lnTo>
                <a:lnTo>
                  <a:pt x="1050" y="372"/>
                </a:lnTo>
                <a:lnTo>
                  <a:pt x="1051" y="298"/>
                </a:lnTo>
                <a:lnTo>
                  <a:pt x="1053" y="216"/>
                </a:lnTo>
                <a:lnTo>
                  <a:pt x="1054" y="201"/>
                </a:lnTo>
                <a:lnTo>
                  <a:pt x="1056" y="217"/>
                </a:lnTo>
                <a:lnTo>
                  <a:pt x="1057" y="217"/>
                </a:lnTo>
                <a:lnTo>
                  <a:pt x="1059" y="252"/>
                </a:lnTo>
                <a:lnTo>
                  <a:pt x="1060" y="270"/>
                </a:lnTo>
                <a:lnTo>
                  <a:pt x="1061" y="354"/>
                </a:lnTo>
                <a:lnTo>
                  <a:pt x="1063" y="362"/>
                </a:lnTo>
                <a:lnTo>
                  <a:pt x="1064" y="347"/>
                </a:lnTo>
                <a:lnTo>
                  <a:pt x="1066" y="365"/>
                </a:lnTo>
                <a:lnTo>
                  <a:pt x="1067" y="334"/>
                </a:lnTo>
                <a:lnTo>
                  <a:pt x="1069" y="354"/>
                </a:lnTo>
                <a:lnTo>
                  <a:pt x="1070" y="331"/>
                </a:lnTo>
                <a:lnTo>
                  <a:pt x="1071" y="338"/>
                </a:lnTo>
                <a:lnTo>
                  <a:pt x="1073" y="281"/>
                </a:lnTo>
                <a:lnTo>
                  <a:pt x="1074" y="305"/>
                </a:lnTo>
                <a:lnTo>
                  <a:pt x="1075" y="303"/>
                </a:lnTo>
                <a:lnTo>
                  <a:pt x="1077" y="296"/>
                </a:lnTo>
                <a:lnTo>
                  <a:pt x="1079" y="279"/>
                </a:lnTo>
                <a:lnTo>
                  <a:pt x="1080" y="260"/>
                </a:lnTo>
                <a:lnTo>
                  <a:pt x="1081" y="279"/>
                </a:lnTo>
                <a:lnTo>
                  <a:pt x="1083" y="251"/>
                </a:lnTo>
                <a:lnTo>
                  <a:pt x="1084" y="231"/>
                </a:lnTo>
                <a:lnTo>
                  <a:pt x="1085" y="153"/>
                </a:lnTo>
                <a:lnTo>
                  <a:pt x="1087" y="163"/>
                </a:lnTo>
                <a:lnTo>
                  <a:pt x="1089" y="166"/>
                </a:lnTo>
                <a:lnTo>
                  <a:pt x="1090" y="196"/>
                </a:lnTo>
                <a:lnTo>
                  <a:pt x="1091" y="182"/>
                </a:lnTo>
                <a:lnTo>
                  <a:pt x="1093" y="197"/>
                </a:lnTo>
                <a:lnTo>
                  <a:pt x="1094" y="244"/>
                </a:lnTo>
                <a:lnTo>
                  <a:pt x="1096" y="316"/>
                </a:lnTo>
                <a:lnTo>
                  <a:pt x="1097" y="278"/>
                </a:lnTo>
                <a:lnTo>
                  <a:pt x="1098" y="343"/>
                </a:lnTo>
                <a:lnTo>
                  <a:pt x="1100" y="304"/>
                </a:lnTo>
                <a:lnTo>
                  <a:pt x="1101" y="346"/>
                </a:lnTo>
                <a:lnTo>
                  <a:pt x="1103" y="336"/>
                </a:lnTo>
                <a:lnTo>
                  <a:pt x="1104" y="322"/>
                </a:lnTo>
                <a:lnTo>
                  <a:pt x="1106" y="333"/>
                </a:lnTo>
                <a:lnTo>
                  <a:pt x="1107" y="306"/>
                </a:lnTo>
                <a:lnTo>
                  <a:pt x="1108" y="325"/>
                </a:lnTo>
                <a:lnTo>
                  <a:pt x="1110" y="292"/>
                </a:lnTo>
                <a:lnTo>
                  <a:pt x="1112" y="334"/>
                </a:lnTo>
                <a:lnTo>
                  <a:pt x="1113" y="382"/>
                </a:lnTo>
                <a:lnTo>
                  <a:pt x="1114" y="344"/>
                </a:lnTo>
                <a:lnTo>
                  <a:pt x="1116" y="341"/>
                </a:lnTo>
                <a:lnTo>
                  <a:pt x="1117" y="333"/>
                </a:lnTo>
                <a:lnTo>
                  <a:pt x="1118" y="358"/>
                </a:lnTo>
                <a:lnTo>
                  <a:pt x="1120" y="356"/>
                </a:lnTo>
                <a:lnTo>
                  <a:pt x="1121" y="329"/>
                </a:lnTo>
                <a:lnTo>
                  <a:pt x="1122" y="306"/>
                </a:lnTo>
                <a:lnTo>
                  <a:pt x="1124" y="293"/>
                </a:lnTo>
                <a:lnTo>
                  <a:pt x="1126" y="288"/>
                </a:lnTo>
                <a:lnTo>
                  <a:pt x="1127" y="299"/>
                </a:lnTo>
                <a:lnTo>
                  <a:pt x="1128" y="303"/>
                </a:lnTo>
                <a:lnTo>
                  <a:pt x="1130" y="329"/>
                </a:lnTo>
                <a:lnTo>
                  <a:pt x="1131" y="355"/>
                </a:lnTo>
                <a:lnTo>
                  <a:pt x="1133" y="289"/>
                </a:lnTo>
                <a:lnTo>
                  <a:pt x="1134" y="347"/>
                </a:lnTo>
                <a:lnTo>
                  <a:pt x="1136" y="332"/>
                </a:lnTo>
                <a:lnTo>
                  <a:pt x="1137" y="354"/>
                </a:lnTo>
                <a:lnTo>
                  <a:pt x="1138" y="318"/>
                </a:lnTo>
                <a:lnTo>
                  <a:pt x="1140" y="334"/>
                </a:lnTo>
                <a:lnTo>
                  <a:pt x="1141" y="309"/>
                </a:lnTo>
                <a:lnTo>
                  <a:pt x="1143" y="319"/>
                </a:lnTo>
                <a:lnTo>
                  <a:pt x="1144" y="303"/>
                </a:lnTo>
                <a:lnTo>
                  <a:pt x="1145" y="300"/>
                </a:lnTo>
                <a:lnTo>
                  <a:pt x="1147" y="300"/>
                </a:lnTo>
                <a:lnTo>
                  <a:pt x="1149" y="266"/>
                </a:lnTo>
                <a:lnTo>
                  <a:pt x="1150" y="293"/>
                </a:lnTo>
                <a:lnTo>
                  <a:pt x="1151" y="296"/>
                </a:lnTo>
                <a:lnTo>
                  <a:pt x="1153" y="260"/>
                </a:lnTo>
                <a:lnTo>
                  <a:pt x="1154" y="244"/>
                </a:lnTo>
                <a:lnTo>
                  <a:pt x="1155" y="225"/>
                </a:lnTo>
                <a:lnTo>
                  <a:pt x="1157" y="211"/>
                </a:lnTo>
                <a:lnTo>
                  <a:pt x="1159" y="202"/>
                </a:lnTo>
                <a:lnTo>
                  <a:pt x="1160" y="168"/>
                </a:lnTo>
                <a:lnTo>
                  <a:pt x="1161" y="232"/>
                </a:lnTo>
                <a:lnTo>
                  <a:pt x="1163" y="275"/>
                </a:lnTo>
                <a:lnTo>
                  <a:pt x="1164" y="359"/>
                </a:lnTo>
                <a:lnTo>
                  <a:pt x="1165" y="290"/>
                </a:lnTo>
                <a:lnTo>
                  <a:pt x="1167" y="376"/>
                </a:lnTo>
                <a:lnTo>
                  <a:pt x="1169" y="340"/>
                </a:lnTo>
                <a:lnTo>
                  <a:pt x="1170" y="369"/>
                </a:lnTo>
                <a:lnTo>
                  <a:pt x="1171" y="353"/>
                </a:lnTo>
                <a:lnTo>
                  <a:pt x="1173" y="326"/>
                </a:lnTo>
                <a:lnTo>
                  <a:pt x="1174" y="316"/>
                </a:lnTo>
                <a:lnTo>
                  <a:pt x="1175" y="324"/>
                </a:lnTo>
                <a:lnTo>
                  <a:pt x="1177" y="328"/>
                </a:lnTo>
                <a:lnTo>
                  <a:pt x="1178" y="328"/>
                </a:lnTo>
                <a:lnTo>
                  <a:pt x="1180" y="302"/>
                </a:lnTo>
                <a:lnTo>
                  <a:pt x="1181" y="333"/>
                </a:lnTo>
                <a:lnTo>
                  <a:pt x="1183" y="309"/>
                </a:lnTo>
                <a:lnTo>
                  <a:pt x="1184" y="315"/>
                </a:lnTo>
                <a:lnTo>
                  <a:pt x="1185" y="310"/>
                </a:lnTo>
                <a:lnTo>
                  <a:pt x="1187" y="289"/>
                </a:lnTo>
                <a:lnTo>
                  <a:pt x="1188" y="310"/>
                </a:lnTo>
                <a:lnTo>
                  <a:pt x="1190" y="242"/>
                </a:lnTo>
                <a:lnTo>
                  <a:pt x="1191" y="192"/>
                </a:lnTo>
                <a:lnTo>
                  <a:pt x="1193" y="159"/>
                </a:lnTo>
                <a:lnTo>
                  <a:pt x="1194" y="172"/>
                </a:lnTo>
                <a:lnTo>
                  <a:pt x="1196" y="177"/>
                </a:lnTo>
                <a:lnTo>
                  <a:pt x="1197" y="290"/>
                </a:lnTo>
                <a:lnTo>
                  <a:pt x="1198" y="274"/>
                </a:lnTo>
                <a:lnTo>
                  <a:pt x="1200" y="312"/>
                </a:lnTo>
                <a:lnTo>
                  <a:pt x="1201" y="310"/>
                </a:lnTo>
                <a:lnTo>
                  <a:pt x="1202" y="319"/>
                </a:lnTo>
                <a:lnTo>
                  <a:pt x="1204" y="316"/>
                </a:lnTo>
                <a:lnTo>
                  <a:pt x="1206" y="277"/>
                </a:lnTo>
                <a:lnTo>
                  <a:pt x="1207" y="290"/>
                </a:lnTo>
                <a:lnTo>
                  <a:pt x="1208" y="281"/>
                </a:lnTo>
                <a:lnTo>
                  <a:pt x="1210" y="275"/>
                </a:lnTo>
                <a:lnTo>
                  <a:pt x="1211" y="293"/>
                </a:lnTo>
                <a:lnTo>
                  <a:pt x="1212" y="276"/>
                </a:lnTo>
                <a:lnTo>
                  <a:pt x="1214" y="304"/>
                </a:lnTo>
                <a:lnTo>
                  <a:pt x="1216" y="256"/>
                </a:lnTo>
                <a:lnTo>
                  <a:pt x="1217" y="209"/>
                </a:lnTo>
                <a:lnTo>
                  <a:pt x="1218" y="205"/>
                </a:lnTo>
                <a:lnTo>
                  <a:pt x="1220" y="211"/>
                </a:lnTo>
                <a:lnTo>
                  <a:pt x="1221" y="202"/>
                </a:lnTo>
                <a:lnTo>
                  <a:pt x="1222" y="257"/>
                </a:lnTo>
                <a:lnTo>
                  <a:pt x="1224" y="283"/>
                </a:lnTo>
                <a:lnTo>
                  <a:pt x="1225" y="285"/>
                </a:lnTo>
                <a:lnTo>
                  <a:pt x="1227" y="267"/>
                </a:lnTo>
                <a:lnTo>
                  <a:pt x="1228" y="247"/>
                </a:lnTo>
                <a:lnTo>
                  <a:pt x="1230" y="339"/>
                </a:lnTo>
                <a:lnTo>
                  <a:pt x="1231" y="343"/>
                </a:lnTo>
                <a:lnTo>
                  <a:pt x="1233" y="335"/>
                </a:lnTo>
                <a:lnTo>
                  <a:pt x="1234" y="366"/>
                </a:lnTo>
                <a:lnTo>
                  <a:pt x="1235" y="306"/>
                </a:lnTo>
                <a:lnTo>
                  <a:pt x="1237" y="354"/>
                </a:lnTo>
                <a:lnTo>
                  <a:pt x="1238" y="334"/>
                </a:lnTo>
                <a:lnTo>
                  <a:pt x="1240" y="313"/>
                </a:lnTo>
                <a:lnTo>
                  <a:pt x="1241" y="291"/>
                </a:lnTo>
                <a:lnTo>
                  <a:pt x="1243" y="259"/>
                </a:lnTo>
                <a:lnTo>
                  <a:pt x="1244" y="237"/>
                </a:lnTo>
                <a:lnTo>
                  <a:pt x="1245" y="181"/>
                </a:lnTo>
                <a:lnTo>
                  <a:pt x="1247" y="195"/>
                </a:lnTo>
                <a:lnTo>
                  <a:pt x="1248" y="151"/>
                </a:lnTo>
                <a:lnTo>
                  <a:pt x="1250" y="181"/>
                </a:lnTo>
                <a:lnTo>
                  <a:pt x="1251" y="202"/>
                </a:lnTo>
                <a:lnTo>
                  <a:pt x="1253" y="219"/>
                </a:lnTo>
                <a:lnTo>
                  <a:pt x="1254" y="210"/>
                </a:lnTo>
                <a:lnTo>
                  <a:pt x="1255" y="212"/>
                </a:lnTo>
                <a:lnTo>
                  <a:pt x="1257" y="210"/>
                </a:lnTo>
                <a:lnTo>
                  <a:pt x="1258" y="217"/>
                </a:lnTo>
                <a:lnTo>
                  <a:pt x="1259" y="241"/>
                </a:lnTo>
                <a:lnTo>
                  <a:pt x="1261" y="241"/>
                </a:lnTo>
                <a:lnTo>
                  <a:pt x="1263" y="164"/>
                </a:lnTo>
                <a:lnTo>
                  <a:pt x="1264" y="168"/>
                </a:lnTo>
                <a:lnTo>
                  <a:pt x="1265" y="288"/>
                </a:lnTo>
                <a:lnTo>
                  <a:pt x="1267" y="297"/>
                </a:lnTo>
                <a:lnTo>
                  <a:pt x="1268" y="265"/>
                </a:lnTo>
                <a:lnTo>
                  <a:pt x="1270" y="271"/>
                </a:lnTo>
                <a:lnTo>
                  <a:pt x="1271" y="213"/>
                </a:lnTo>
                <a:lnTo>
                  <a:pt x="1273" y="294"/>
                </a:lnTo>
                <a:lnTo>
                  <a:pt x="1274" y="245"/>
                </a:lnTo>
                <a:lnTo>
                  <a:pt x="1275" y="198"/>
                </a:lnTo>
                <a:lnTo>
                  <a:pt x="1277" y="244"/>
                </a:lnTo>
                <a:lnTo>
                  <a:pt x="1278" y="251"/>
                </a:lnTo>
                <a:lnTo>
                  <a:pt x="1280" y="178"/>
                </a:lnTo>
                <a:lnTo>
                  <a:pt x="1281" y="229"/>
                </a:lnTo>
                <a:lnTo>
                  <a:pt x="1282" y="231"/>
                </a:lnTo>
                <a:lnTo>
                  <a:pt x="1284" y="235"/>
                </a:lnTo>
                <a:lnTo>
                  <a:pt x="1286" y="270"/>
                </a:lnTo>
                <a:lnTo>
                  <a:pt x="1287" y="283"/>
                </a:lnTo>
                <a:lnTo>
                  <a:pt x="1288" y="274"/>
                </a:lnTo>
                <a:lnTo>
                  <a:pt x="1290" y="269"/>
                </a:lnTo>
                <a:lnTo>
                  <a:pt x="1291" y="294"/>
                </a:lnTo>
                <a:lnTo>
                  <a:pt x="1292" y="290"/>
                </a:lnTo>
                <a:lnTo>
                  <a:pt x="1294" y="308"/>
                </a:lnTo>
                <a:lnTo>
                  <a:pt x="1296" y="313"/>
                </a:lnTo>
                <a:lnTo>
                  <a:pt x="1297" y="334"/>
                </a:lnTo>
                <a:lnTo>
                  <a:pt x="1298" y="311"/>
                </a:lnTo>
                <a:lnTo>
                  <a:pt x="1300" y="292"/>
                </a:lnTo>
                <a:lnTo>
                  <a:pt x="1301" y="352"/>
                </a:lnTo>
                <a:lnTo>
                  <a:pt x="1302" y="341"/>
                </a:lnTo>
                <a:lnTo>
                  <a:pt x="1304" y="293"/>
                </a:lnTo>
                <a:lnTo>
                  <a:pt x="1305" y="308"/>
                </a:lnTo>
                <a:lnTo>
                  <a:pt x="1307" y="275"/>
                </a:lnTo>
                <a:lnTo>
                  <a:pt x="1308" y="330"/>
                </a:lnTo>
                <a:lnTo>
                  <a:pt x="1310" y="280"/>
                </a:lnTo>
                <a:lnTo>
                  <a:pt x="1311" y="240"/>
                </a:lnTo>
                <a:lnTo>
                  <a:pt x="1312" y="246"/>
                </a:lnTo>
                <a:lnTo>
                  <a:pt x="1314" y="242"/>
                </a:lnTo>
                <a:lnTo>
                  <a:pt x="1315" y="247"/>
                </a:lnTo>
                <a:lnTo>
                  <a:pt x="1317" y="256"/>
                </a:lnTo>
                <a:lnTo>
                  <a:pt x="1318" y="230"/>
                </a:lnTo>
                <a:lnTo>
                  <a:pt x="1320" y="259"/>
                </a:lnTo>
                <a:lnTo>
                  <a:pt x="1321" y="275"/>
                </a:lnTo>
                <a:lnTo>
                  <a:pt x="1323" y="242"/>
                </a:lnTo>
                <a:lnTo>
                  <a:pt x="1324" y="250"/>
                </a:lnTo>
                <a:lnTo>
                  <a:pt x="1325" y="213"/>
                </a:lnTo>
                <a:lnTo>
                  <a:pt x="1327" y="242"/>
                </a:lnTo>
                <a:lnTo>
                  <a:pt x="1328" y="244"/>
                </a:lnTo>
                <a:lnTo>
                  <a:pt x="1330" y="227"/>
                </a:lnTo>
                <a:lnTo>
                  <a:pt x="1331" y="241"/>
                </a:lnTo>
                <a:lnTo>
                  <a:pt x="1333" y="248"/>
                </a:lnTo>
                <a:lnTo>
                  <a:pt x="1334" y="269"/>
                </a:lnTo>
                <a:lnTo>
                  <a:pt x="1335" y="240"/>
                </a:lnTo>
                <a:lnTo>
                  <a:pt x="1337" y="341"/>
                </a:lnTo>
                <a:lnTo>
                  <a:pt x="1338" y="304"/>
                </a:lnTo>
                <a:lnTo>
                  <a:pt x="1339" y="400"/>
                </a:lnTo>
                <a:lnTo>
                  <a:pt x="1341" y="312"/>
                </a:lnTo>
                <a:lnTo>
                  <a:pt x="1343" y="351"/>
                </a:lnTo>
                <a:lnTo>
                  <a:pt x="1344" y="346"/>
                </a:lnTo>
                <a:lnTo>
                  <a:pt x="1345" y="344"/>
                </a:lnTo>
                <a:lnTo>
                  <a:pt x="1347" y="312"/>
                </a:lnTo>
                <a:lnTo>
                  <a:pt x="1348" y="334"/>
                </a:lnTo>
                <a:lnTo>
                  <a:pt x="1349" y="322"/>
                </a:lnTo>
                <a:lnTo>
                  <a:pt x="1351" y="326"/>
                </a:lnTo>
                <a:lnTo>
                  <a:pt x="1353" y="335"/>
                </a:lnTo>
                <a:lnTo>
                  <a:pt x="1354" y="317"/>
                </a:lnTo>
                <a:lnTo>
                  <a:pt x="1355" y="339"/>
                </a:lnTo>
                <a:lnTo>
                  <a:pt x="1357" y="304"/>
                </a:lnTo>
                <a:lnTo>
                  <a:pt x="1358" y="311"/>
                </a:lnTo>
                <a:lnTo>
                  <a:pt x="1360" y="312"/>
                </a:lnTo>
                <a:lnTo>
                  <a:pt x="1361" y="320"/>
                </a:lnTo>
                <a:lnTo>
                  <a:pt x="1362" y="279"/>
                </a:lnTo>
                <a:lnTo>
                  <a:pt x="1364" y="284"/>
                </a:lnTo>
                <a:lnTo>
                  <a:pt x="1365" y="314"/>
                </a:lnTo>
                <a:lnTo>
                  <a:pt x="1367" y="257"/>
                </a:lnTo>
                <a:lnTo>
                  <a:pt x="1368" y="258"/>
                </a:lnTo>
                <a:lnTo>
                  <a:pt x="1370" y="236"/>
                </a:lnTo>
                <a:lnTo>
                  <a:pt x="1371" y="322"/>
                </a:lnTo>
                <a:lnTo>
                  <a:pt x="1372" y="305"/>
                </a:lnTo>
                <a:lnTo>
                  <a:pt x="1374" y="328"/>
                </a:lnTo>
                <a:lnTo>
                  <a:pt x="1376" y="294"/>
                </a:lnTo>
                <a:lnTo>
                  <a:pt x="1377" y="323"/>
                </a:lnTo>
                <a:lnTo>
                  <a:pt x="1378" y="310"/>
                </a:lnTo>
                <a:lnTo>
                  <a:pt x="1380" y="289"/>
                </a:lnTo>
                <a:lnTo>
                  <a:pt x="1381" y="246"/>
                </a:lnTo>
                <a:lnTo>
                  <a:pt x="1382" y="248"/>
                </a:lnTo>
                <a:lnTo>
                  <a:pt x="1384" y="257"/>
                </a:lnTo>
                <a:lnTo>
                  <a:pt x="1385" y="253"/>
                </a:lnTo>
                <a:lnTo>
                  <a:pt x="1386" y="227"/>
                </a:lnTo>
                <a:lnTo>
                  <a:pt x="1388" y="171"/>
                </a:lnTo>
                <a:lnTo>
                  <a:pt x="1390" y="172"/>
                </a:lnTo>
                <a:lnTo>
                  <a:pt x="1391" y="181"/>
                </a:lnTo>
                <a:lnTo>
                  <a:pt x="1392" y="192"/>
                </a:lnTo>
                <a:lnTo>
                  <a:pt x="1394" y="219"/>
                </a:lnTo>
                <a:lnTo>
                  <a:pt x="1395" y="243"/>
                </a:lnTo>
                <a:lnTo>
                  <a:pt x="1396" y="206"/>
                </a:lnTo>
                <a:lnTo>
                  <a:pt x="1398" y="251"/>
                </a:lnTo>
                <a:lnTo>
                  <a:pt x="1400" y="280"/>
                </a:lnTo>
                <a:lnTo>
                  <a:pt x="1401" y="301"/>
                </a:lnTo>
                <a:lnTo>
                  <a:pt x="1402" y="303"/>
                </a:lnTo>
                <a:lnTo>
                  <a:pt x="1404" y="315"/>
                </a:lnTo>
                <a:lnTo>
                  <a:pt x="1405" y="376"/>
                </a:lnTo>
                <a:lnTo>
                  <a:pt x="1407" y="359"/>
                </a:lnTo>
                <a:lnTo>
                  <a:pt x="1408" y="347"/>
                </a:lnTo>
                <a:lnTo>
                  <a:pt x="1409" y="348"/>
                </a:lnTo>
                <a:lnTo>
                  <a:pt x="1411" y="350"/>
                </a:lnTo>
                <a:lnTo>
                  <a:pt x="1413" y="372"/>
                </a:lnTo>
                <a:lnTo>
                  <a:pt x="1414" y="358"/>
                </a:lnTo>
                <a:lnTo>
                  <a:pt x="1415" y="334"/>
                </a:lnTo>
                <a:lnTo>
                  <a:pt x="1417" y="296"/>
                </a:lnTo>
                <a:lnTo>
                  <a:pt x="1418" y="311"/>
                </a:lnTo>
                <a:lnTo>
                  <a:pt x="1419" y="307"/>
                </a:lnTo>
                <a:lnTo>
                  <a:pt x="1421" y="296"/>
                </a:lnTo>
                <a:lnTo>
                  <a:pt x="1423" y="268"/>
                </a:lnTo>
                <a:lnTo>
                  <a:pt x="1424" y="292"/>
                </a:lnTo>
                <a:lnTo>
                  <a:pt x="1425" y="246"/>
                </a:lnTo>
                <a:lnTo>
                  <a:pt x="1427" y="262"/>
                </a:lnTo>
                <a:lnTo>
                  <a:pt x="1428" y="256"/>
                </a:lnTo>
                <a:lnTo>
                  <a:pt x="1429" y="253"/>
                </a:lnTo>
                <a:lnTo>
                  <a:pt x="1431" y="272"/>
                </a:lnTo>
                <a:lnTo>
                  <a:pt x="1432" y="240"/>
                </a:lnTo>
                <a:lnTo>
                  <a:pt x="1434" y="247"/>
                </a:lnTo>
                <a:lnTo>
                  <a:pt x="1435" y="189"/>
                </a:lnTo>
                <a:lnTo>
                  <a:pt x="1437" y="246"/>
                </a:lnTo>
                <a:lnTo>
                  <a:pt x="1438" y="238"/>
                </a:lnTo>
                <a:lnTo>
                  <a:pt x="1439" y="337"/>
                </a:lnTo>
                <a:lnTo>
                  <a:pt x="1441" y="311"/>
                </a:lnTo>
                <a:lnTo>
                  <a:pt x="1442" y="344"/>
                </a:lnTo>
                <a:lnTo>
                  <a:pt x="1444" y="339"/>
                </a:lnTo>
                <a:lnTo>
                  <a:pt x="1445" y="326"/>
                </a:lnTo>
                <a:lnTo>
                  <a:pt x="1447" y="314"/>
                </a:lnTo>
                <a:lnTo>
                  <a:pt x="1448" y="242"/>
                </a:lnTo>
                <a:lnTo>
                  <a:pt x="1449" y="186"/>
                </a:lnTo>
                <a:lnTo>
                  <a:pt x="1451" y="201"/>
                </a:lnTo>
                <a:lnTo>
                  <a:pt x="1452" y="155"/>
                </a:lnTo>
                <a:lnTo>
                  <a:pt x="1454" y="224"/>
                </a:lnTo>
                <a:lnTo>
                  <a:pt x="1455" y="232"/>
                </a:lnTo>
                <a:lnTo>
                  <a:pt x="1457" y="259"/>
                </a:lnTo>
                <a:lnTo>
                  <a:pt x="1458" y="283"/>
                </a:lnTo>
                <a:lnTo>
                  <a:pt x="1460" y="287"/>
                </a:lnTo>
                <a:lnTo>
                  <a:pt x="1461" y="305"/>
                </a:lnTo>
                <a:lnTo>
                  <a:pt x="1462" y="329"/>
                </a:lnTo>
                <a:lnTo>
                  <a:pt x="1464" y="308"/>
                </a:lnTo>
                <a:lnTo>
                  <a:pt x="1465" y="283"/>
                </a:lnTo>
                <a:lnTo>
                  <a:pt x="1466" y="297"/>
                </a:lnTo>
                <a:lnTo>
                  <a:pt x="1468" y="336"/>
                </a:lnTo>
                <a:lnTo>
                  <a:pt x="1470" y="323"/>
                </a:lnTo>
                <a:lnTo>
                  <a:pt x="1471" y="299"/>
                </a:lnTo>
                <a:lnTo>
                  <a:pt x="1472" y="302"/>
                </a:lnTo>
                <a:lnTo>
                  <a:pt x="1474" y="377"/>
                </a:lnTo>
                <a:lnTo>
                  <a:pt x="1475" y="387"/>
                </a:lnTo>
                <a:lnTo>
                  <a:pt x="1476" y="291"/>
                </a:lnTo>
                <a:lnTo>
                  <a:pt x="1478" y="284"/>
                </a:lnTo>
                <a:lnTo>
                  <a:pt x="1480" y="215"/>
                </a:lnTo>
                <a:lnTo>
                  <a:pt x="1481" y="230"/>
                </a:lnTo>
                <a:lnTo>
                  <a:pt x="1482" y="170"/>
                </a:lnTo>
                <a:lnTo>
                  <a:pt x="1484" y="190"/>
                </a:lnTo>
                <a:lnTo>
                  <a:pt x="1485" y="220"/>
                </a:lnTo>
                <a:lnTo>
                  <a:pt x="1486" y="223"/>
                </a:lnTo>
                <a:lnTo>
                  <a:pt x="1488" y="236"/>
                </a:lnTo>
                <a:lnTo>
                  <a:pt x="1489" y="219"/>
                </a:lnTo>
                <a:lnTo>
                  <a:pt x="1491" y="278"/>
                </a:lnTo>
                <a:lnTo>
                  <a:pt x="1492" y="257"/>
                </a:lnTo>
                <a:lnTo>
                  <a:pt x="1494" y="251"/>
                </a:lnTo>
                <a:lnTo>
                  <a:pt x="1495" y="256"/>
                </a:lnTo>
                <a:lnTo>
                  <a:pt x="1497" y="257"/>
                </a:lnTo>
                <a:lnTo>
                  <a:pt x="1498" y="252"/>
                </a:lnTo>
                <a:lnTo>
                  <a:pt x="1499" y="234"/>
                </a:lnTo>
                <a:lnTo>
                  <a:pt x="1501" y="171"/>
                </a:lnTo>
                <a:lnTo>
                  <a:pt x="1502" y="187"/>
                </a:lnTo>
                <a:lnTo>
                  <a:pt x="1504" y="197"/>
                </a:lnTo>
                <a:lnTo>
                  <a:pt x="1505" y="193"/>
                </a:lnTo>
                <a:lnTo>
                  <a:pt x="1507" y="129"/>
                </a:lnTo>
                <a:lnTo>
                  <a:pt x="1508" y="240"/>
                </a:lnTo>
                <a:lnTo>
                  <a:pt x="1509" y="174"/>
                </a:lnTo>
                <a:lnTo>
                  <a:pt x="1511" y="228"/>
                </a:lnTo>
                <a:lnTo>
                  <a:pt x="1512" y="262"/>
                </a:lnTo>
                <a:lnTo>
                  <a:pt x="1514" y="259"/>
                </a:lnTo>
                <a:lnTo>
                  <a:pt x="1515" y="290"/>
                </a:lnTo>
                <a:lnTo>
                  <a:pt x="1517" y="287"/>
                </a:lnTo>
                <a:lnTo>
                  <a:pt x="1518" y="197"/>
                </a:lnTo>
                <a:lnTo>
                  <a:pt x="1519" y="214"/>
                </a:lnTo>
                <a:lnTo>
                  <a:pt x="1521" y="270"/>
                </a:lnTo>
                <a:lnTo>
                  <a:pt x="1522" y="269"/>
                </a:lnTo>
                <a:lnTo>
                  <a:pt x="1523" y="293"/>
                </a:lnTo>
                <a:lnTo>
                  <a:pt x="1525" y="283"/>
                </a:lnTo>
                <a:lnTo>
                  <a:pt x="1527" y="269"/>
                </a:lnTo>
                <a:lnTo>
                  <a:pt x="1528" y="307"/>
                </a:lnTo>
                <a:lnTo>
                  <a:pt x="1529" y="337"/>
                </a:lnTo>
                <a:lnTo>
                  <a:pt x="1531" y="322"/>
                </a:lnTo>
                <a:lnTo>
                  <a:pt x="1532" y="323"/>
                </a:lnTo>
                <a:lnTo>
                  <a:pt x="1534" y="311"/>
                </a:lnTo>
                <a:lnTo>
                  <a:pt x="1535" y="269"/>
                </a:lnTo>
                <a:lnTo>
                  <a:pt x="1537" y="297"/>
                </a:lnTo>
                <a:lnTo>
                  <a:pt x="1538" y="285"/>
                </a:lnTo>
                <a:lnTo>
                  <a:pt x="1539" y="272"/>
                </a:lnTo>
                <a:lnTo>
                  <a:pt x="1541" y="270"/>
                </a:lnTo>
                <a:lnTo>
                  <a:pt x="1542" y="343"/>
                </a:lnTo>
                <a:lnTo>
                  <a:pt x="1544" y="315"/>
                </a:lnTo>
                <a:lnTo>
                  <a:pt x="1545" y="311"/>
                </a:lnTo>
                <a:lnTo>
                  <a:pt x="1546" y="319"/>
                </a:lnTo>
                <a:lnTo>
                  <a:pt x="1548" y="342"/>
                </a:lnTo>
                <a:lnTo>
                  <a:pt x="1550" y="286"/>
                </a:lnTo>
                <a:lnTo>
                  <a:pt x="1551" y="256"/>
                </a:lnTo>
                <a:lnTo>
                  <a:pt x="1552" y="268"/>
                </a:lnTo>
                <a:lnTo>
                  <a:pt x="1554" y="259"/>
                </a:lnTo>
                <a:lnTo>
                  <a:pt x="1555" y="240"/>
                </a:lnTo>
                <a:lnTo>
                  <a:pt x="1556" y="227"/>
                </a:lnTo>
                <a:lnTo>
                  <a:pt x="1558" y="148"/>
                </a:lnTo>
                <a:lnTo>
                  <a:pt x="1560" y="195"/>
                </a:lnTo>
                <a:lnTo>
                  <a:pt x="1561" y="189"/>
                </a:lnTo>
                <a:lnTo>
                  <a:pt x="1562" y="217"/>
                </a:lnTo>
                <a:lnTo>
                  <a:pt x="1564" y="233"/>
                </a:lnTo>
                <a:lnTo>
                  <a:pt x="1565" y="261"/>
                </a:lnTo>
                <a:lnTo>
                  <a:pt x="1566" y="241"/>
                </a:lnTo>
                <a:lnTo>
                  <a:pt x="1568" y="267"/>
                </a:lnTo>
                <a:lnTo>
                  <a:pt x="1569" y="253"/>
                </a:lnTo>
                <a:lnTo>
                  <a:pt x="1570" y="237"/>
                </a:lnTo>
                <a:lnTo>
                  <a:pt x="1572" y="265"/>
                </a:lnTo>
                <a:lnTo>
                  <a:pt x="1574" y="299"/>
                </a:lnTo>
                <a:lnTo>
                  <a:pt x="1575" y="284"/>
                </a:lnTo>
                <a:lnTo>
                  <a:pt x="1576" y="367"/>
                </a:lnTo>
                <a:lnTo>
                  <a:pt x="1578" y="342"/>
                </a:lnTo>
                <a:lnTo>
                  <a:pt x="1579" y="346"/>
                </a:lnTo>
                <a:lnTo>
                  <a:pt x="1581" y="310"/>
                </a:lnTo>
                <a:lnTo>
                  <a:pt x="1582" y="370"/>
                </a:lnTo>
                <a:lnTo>
                  <a:pt x="1584" y="374"/>
                </a:lnTo>
                <a:lnTo>
                  <a:pt x="1585" y="345"/>
                </a:lnTo>
                <a:lnTo>
                  <a:pt x="1587" y="359"/>
                </a:lnTo>
                <a:lnTo>
                  <a:pt x="1588" y="343"/>
                </a:lnTo>
                <a:lnTo>
                  <a:pt x="1589" y="343"/>
                </a:lnTo>
                <a:lnTo>
                  <a:pt x="1591" y="332"/>
                </a:lnTo>
                <a:lnTo>
                  <a:pt x="1592" y="263"/>
                </a:lnTo>
                <a:lnTo>
                  <a:pt x="1593" y="233"/>
                </a:lnTo>
                <a:lnTo>
                  <a:pt x="1595" y="240"/>
                </a:lnTo>
                <a:lnTo>
                  <a:pt x="1597" y="272"/>
                </a:lnTo>
                <a:lnTo>
                  <a:pt x="1598" y="337"/>
                </a:lnTo>
                <a:lnTo>
                  <a:pt x="1599" y="302"/>
                </a:lnTo>
                <a:lnTo>
                  <a:pt x="1601" y="287"/>
                </a:lnTo>
                <a:lnTo>
                  <a:pt x="1602" y="282"/>
                </a:lnTo>
                <a:lnTo>
                  <a:pt x="1603" y="257"/>
                </a:lnTo>
                <a:lnTo>
                  <a:pt x="1605" y="265"/>
                </a:lnTo>
                <a:lnTo>
                  <a:pt x="1607" y="227"/>
                </a:lnTo>
                <a:lnTo>
                  <a:pt x="1608" y="247"/>
                </a:lnTo>
                <a:lnTo>
                  <a:pt x="1609" y="229"/>
                </a:lnTo>
                <a:lnTo>
                  <a:pt x="1611" y="330"/>
                </a:lnTo>
                <a:lnTo>
                  <a:pt x="1612" y="278"/>
                </a:lnTo>
                <a:lnTo>
                  <a:pt x="1613" y="292"/>
                </a:lnTo>
                <a:lnTo>
                  <a:pt x="1615" y="281"/>
                </a:lnTo>
                <a:lnTo>
                  <a:pt x="1616" y="302"/>
                </a:lnTo>
                <a:lnTo>
                  <a:pt x="1618" y="334"/>
                </a:lnTo>
                <a:lnTo>
                  <a:pt x="1619" y="272"/>
                </a:lnTo>
                <a:lnTo>
                  <a:pt x="1621" y="234"/>
                </a:lnTo>
                <a:lnTo>
                  <a:pt x="1622" y="235"/>
                </a:lnTo>
                <a:lnTo>
                  <a:pt x="1623" y="258"/>
                </a:lnTo>
                <a:lnTo>
                  <a:pt x="1625" y="288"/>
                </a:lnTo>
                <a:lnTo>
                  <a:pt x="1626" y="234"/>
                </a:lnTo>
                <a:lnTo>
                  <a:pt x="1628" y="260"/>
                </a:lnTo>
                <a:lnTo>
                  <a:pt x="1629" y="275"/>
                </a:lnTo>
                <a:lnTo>
                  <a:pt x="1631" y="303"/>
                </a:lnTo>
                <a:lnTo>
                  <a:pt x="1632" y="302"/>
                </a:lnTo>
                <a:lnTo>
                  <a:pt x="1634" y="318"/>
                </a:lnTo>
                <a:lnTo>
                  <a:pt x="1635" y="279"/>
                </a:lnTo>
                <a:lnTo>
                  <a:pt x="1636" y="293"/>
                </a:lnTo>
                <a:lnTo>
                  <a:pt x="1638" y="304"/>
                </a:lnTo>
                <a:lnTo>
                  <a:pt x="1640" y="340"/>
                </a:lnTo>
                <a:lnTo>
                  <a:pt x="1641" y="345"/>
                </a:lnTo>
                <a:lnTo>
                  <a:pt x="1642" y="319"/>
                </a:lnTo>
                <a:lnTo>
                  <a:pt x="1644" y="244"/>
                </a:lnTo>
                <a:lnTo>
                  <a:pt x="1645" y="253"/>
                </a:lnTo>
                <a:lnTo>
                  <a:pt x="1646" y="216"/>
                </a:lnTo>
                <a:lnTo>
                  <a:pt x="1648" y="253"/>
                </a:lnTo>
                <a:lnTo>
                  <a:pt x="1649" y="238"/>
                </a:lnTo>
                <a:lnTo>
                  <a:pt x="1650" y="298"/>
                </a:lnTo>
                <a:lnTo>
                  <a:pt x="1652" y="261"/>
                </a:lnTo>
                <a:lnTo>
                  <a:pt x="1654" y="296"/>
                </a:lnTo>
                <a:lnTo>
                  <a:pt x="1655" y="293"/>
                </a:lnTo>
                <a:lnTo>
                  <a:pt x="1656" y="257"/>
                </a:lnTo>
                <a:lnTo>
                  <a:pt x="1658" y="278"/>
                </a:lnTo>
                <a:lnTo>
                  <a:pt x="1659" y="280"/>
                </a:lnTo>
                <a:lnTo>
                  <a:pt x="1660" y="301"/>
                </a:lnTo>
                <a:lnTo>
                  <a:pt x="1662" y="281"/>
                </a:lnTo>
                <a:lnTo>
                  <a:pt x="1664" y="312"/>
                </a:lnTo>
                <a:lnTo>
                  <a:pt x="1665" y="291"/>
                </a:lnTo>
                <a:lnTo>
                  <a:pt x="1666" y="263"/>
                </a:lnTo>
                <a:lnTo>
                  <a:pt x="1668" y="278"/>
                </a:lnTo>
                <a:lnTo>
                  <a:pt x="1669" y="277"/>
                </a:lnTo>
                <a:lnTo>
                  <a:pt x="1671" y="289"/>
                </a:lnTo>
                <a:lnTo>
                  <a:pt x="1672" y="286"/>
                </a:lnTo>
                <a:lnTo>
                  <a:pt x="1673" y="270"/>
                </a:lnTo>
                <a:lnTo>
                  <a:pt x="1675" y="242"/>
                </a:lnTo>
                <a:lnTo>
                  <a:pt x="1676" y="256"/>
                </a:lnTo>
                <a:lnTo>
                  <a:pt x="1678" y="265"/>
                </a:lnTo>
                <a:lnTo>
                  <a:pt x="1679" y="221"/>
                </a:lnTo>
                <a:lnTo>
                  <a:pt x="1681" y="239"/>
                </a:lnTo>
                <a:lnTo>
                  <a:pt x="1682" y="239"/>
                </a:lnTo>
                <a:lnTo>
                  <a:pt x="1683" y="233"/>
                </a:lnTo>
                <a:lnTo>
                  <a:pt x="1685" y="160"/>
                </a:lnTo>
                <a:lnTo>
                  <a:pt x="1687" y="206"/>
                </a:lnTo>
                <a:lnTo>
                  <a:pt x="1688" y="197"/>
                </a:lnTo>
                <a:lnTo>
                  <a:pt x="1689" y="192"/>
                </a:lnTo>
                <a:lnTo>
                  <a:pt x="1691" y="212"/>
                </a:lnTo>
                <a:lnTo>
                  <a:pt x="1692" y="284"/>
                </a:lnTo>
                <a:lnTo>
                  <a:pt x="1693" y="263"/>
                </a:lnTo>
                <a:lnTo>
                  <a:pt x="1695" y="303"/>
                </a:lnTo>
                <a:lnTo>
                  <a:pt x="1696" y="298"/>
                </a:lnTo>
                <a:lnTo>
                  <a:pt x="1698" y="338"/>
                </a:lnTo>
                <a:lnTo>
                  <a:pt x="1699" y="304"/>
                </a:lnTo>
                <a:lnTo>
                  <a:pt x="1701" y="320"/>
                </a:lnTo>
                <a:lnTo>
                  <a:pt x="1702" y="347"/>
                </a:lnTo>
                <a:lnTo>
                  <a:pt x="1703" y="335"/>
                </a:lnTo>
                <a:lnTo>
                  <a:pt x="1705" y="335"/>
                </a:lnTo>
                <a:lnTo>
                  <a:pt x="1706" y="299"/>
                </a:lnTo>
                <a:lnTo>
                  <a:pt x="1708" y="316"/>
                </a:lnTo>
                <a:lnTo>
                  <a:pt x="1709" y="292"/>
                </a:lnTo>
                <a:lnTo>
                  <a:pt x="1711" y="287"/>
                </a:lnTo>
                <a:lnTo>
                  <a:pt x="1712" y="267"/>
                </a:lnTo>
                <a:lnTo>
                  <a:pt x="1713" y="259"/>
                </a:lnTo>
                <a:lnTo>
                  <a:pt x="1715" y="234"/>
                </a:lnTo>
                <a:lnTo>
                  <a:pt x="1716" y="192"/>
                </a:lnTo>
                <a:lnTo>
                  <a:pt x="1718" y="165"/>
                </a:lnTo>
                <a:lnTo>
                  <a:pt x="1719" y="126"/>
                </a:lnTo>
                <a:lnTo>
                  <a:pt x="1721" y="157"/>
                </a:lnTo>
                <a:lnTo>
                  <a:pt x="1722" y="169"/>
                </a:lnTo>
                <a:lnTo>
                  <a:pt x="1724" y="165"/>
                </a:lnTo>
                <a:lnTo>
                  <a:pt x="1725" y="162"/>
                </a:lnTo>
                <a:lnTo>
                  <a:pt x="1726" y="198"/>
                </a:lnTo>
                <a:lnTo>
                  <a:pt x="1728" y="183"/>
                </a:lnTo>
                <a:lnTo>
                  <a:pt x="1729" y="208"/>
                </a:lnTo>
                <a:lnTo>
                  <a:pt x="1730" y="244"/>
                </a:lnTo>
                <a:lnTo>
                  <a:pt x="1732" y="252"/>
                </a:lnTo>
                <a:lnTo>
                  <a:pt x="1734" y="218"/>
                </a:lnTo>
                <a:lnTo>
                  <a:pt x="1735" y="138"/>
                </a:lnTo>
                <a:lnTo>
                  <a:pt x="1736" y="174"/>
                </a:lnTo>
                <a:lnTo>
                  <a:pt x="1738" y="181"/>
                </a:lnTo>
                <a:lnTo>
                  <a:pt x="1739" y="208"/>
                </a:lnTo>
                <a:lnTo>
                  <a:pt x="1740" y="269"/>
                </a:lnTo>
                <a:lnTo>
                  <a:pt x="1742" y="185"/>
                </a:lnTo>
                <a:lnTo>
                  <a:pt x="1744" y="205"/>
                </a:lnTo>
                <a:lnTo>
                  <a:pt x="1745" y="198"/>
                </a:lnTo>
                <a:lnTo>
                  <a:pt x="1746" y="200"/>
                </a:lnTo>
                <a:lnTo>
                  <a:pt x="1748" y="214"/>
                </a:lnTo>
                <a:lnTo>
                  <a:pt x="1749" y="177"/>
                </a:lnTo>
                <a:lnTo>
                  <a:pt x="1750" y="201"/>
                </a:lnTo>
                <a:lnTo>
                  <a:pt x="1752" y="236"/>
                </a:lnTo>
                <a:lnTo>
                  <a:pt x="1753" y="232"/>
                </a:lnTo>
                <a:lnTo>
                  <a:pt x="1755" y="271"/>
                </a:lnTo>
                <a:lnTo>
                  <a:pt x="1756" y="246"/>
                </a:lnTo>
                <a:lnTo>
                  <a:pt x="1758" y="264"/>
                </a:lnTo>
                <a:lnTo>
                  <a:pt x="1759" y="269"/>
                </a:lnTo>
                <a:lnTo>
                  <a:pt x="1761" y="338"/>
                </a:lnTo>
                <a:lnTo>
                  <a:pt x="1762" y="314"/>
                </a:lnTo>
                <a:lnTo>
                  <a:pt x="1763" y="307"/>
                </a:lnTo>
                <a:lnTo>
                  <a:pt x="1765" y="335"/>
                </a:lnTo>
                <a:lnTo>
                  <a:pt x="1766" y="336"/>
                </a:lnTo>
                <a:lnTo>
                  <a:pt x="1768" y="338"/>
                </a:lnTo>
                <a:lnTo>
                  <a:pt x="1769" y="252"/>
                </a:lnTo>
                <a:lnTo>
                  <a:pt x="1771" y="265"/>
                </a:lnTo>
                <a:lnTo>
                  <a:pt x="1772" y="285"/>
                </a:lnTo>
                <a:lnTo>
                  <a:pt x="1773" y="276"/>
                </a:lnTo>
                <a:lnTo>
                  <a:pt x="1775" y="266"/>
                </a:lnTo>
                <a:lnTo>
                  <a:pt x="1776" y="279"/>
                </a:lnTo>
                <a:lnTo>
                  <a:pt x="1778" y="278"/>
                </a:lnTo>
                <a:lnTo>
                  <a:pt x="1779" y="248"/>
                </a:lnTo>
                <a:lnTo>
                  <a:pt x="1781" y="221"/>
                </a:lnTo>
                <a:lnTo>
                  <a:pt x="1782" y="225"/>
                </a:lnTo>
                <a:lnTo>
                  <a:pt x="1783" y="225"/>
                </a:lnTo>
                <a:lnTo>
                  <a:pt x="1785" y="234"/>
                </a:lnTo>
                <a:lnTo>
                  <a:pt x="1786" y="243"/>
                </a:lnTo>
                <a:lnTo>
                  <a:pt x="1787" y="236"/>
                </a:lnTo>
                <a:lnTo>
                  <a:pt x="1789" y="241"/>
                </a:lnTo>
                <a:lnTo>
                  <a:pt x="1791" y="258"/>
                </a:lnTo>
                <a:lnTo>
                  <a:pt x="1792" y="259"/>
                </a:lnTo>
                <a:lnTo>
                  <a:pt x="1793" y="245"/>
                </a:lnTo>
                <a:lnTo>
                  <a:pt x="1795" y="253"/>
                </a:lnTo>
                <a:lnTo>
                  <a:pt x="1796" y="264"/>
                </a:lnTo>
                <a:lnTo>
                  <a:pt x="1797" y="289"/>
                </a:lnTo>
                <a:lnTo>
                  <a:pt x="1799" y="282"/>
                </a:lnTo>
                <a:lnTo>
                  <a:pt x="1801" y="274"/>
                </a:lnTo>
                <a:lnTo>
                  <a:pt x="1802" y="270"/>
                </a:lnTo>
                <a:lnTo>
                  <a:pt x="1803" y="310"/>
                </a:lnTo>
                <a:lnTo>
                  <a:pt x="1805" y="289"/>
                </a:lnTo>
                <a:lnTo>
                  <a:pt x="1806" y="319"/>
                </a:lnTo>
                <a:lnTo>
                  <a:pt x="1808" y="333"/>
                </a:lnTo>
                <a:lnTo>
                  <a:pt x="1809" y="353"/>
                </a:lnTo>
                <a:lnTo>
                  <a:pt x="1810" y="321"/>
                </a:lnTo>
                <a:lnTo>
                  <a:pt x="1812" y="370"/>
                </a:lnTo>
                <a:lnTo>
                  <a:pt x="1814" y="332"/>
                </a:lnTo>
                <a:lnTo>
                  <a:pt x="1815" y="357"/>
                </a:lnTo>
                <a:lnTo>
                  <a:pt x="1816" y="335"/>
                </a:lnTo>
                <a:lnTo>
                  <a:pt x="1818" y="290"/>
                </a:lnTo>
                <a:lnTo>
                  <a:pt x="1819" y="304"/>
                </a:lnTo>
                <a:lnTo>
                  <a:pt x="1820" y="337"/>
                </a:lnTo>
                <a:lnTo>
                  <a:pt x="1822" y="320"/>
                </a:lnTo>
                <a:lnTo>
                  <a:pt x="1824" y="286"/>
                </a:lnTo>
                <a:lnTo>
                  <a:pt x="1825" y="299"/>
                </a:lnTo>
                <a:lnTo>
                  <a:pt x="1826" y="338"/>
                </a:lnTo>
                <a:lnTo>
                  <a:pt x="1828" y="283"/>
                </a:lnTo>
                <a:lnTo>
                  <a:pt x="1829" y="282"/>
                </a:lnTo>
                <a:lnTo>
                  <a:pt x="1830" y="287"/>
                </a:lnTo>
                <a:lnTo>
                  <a:pt x="1832" y="255"/>
                </a:lnTo>
                <a:lnTo>
                  <a:pt x="1833" y="255"/>
                </a:lnTo>
                <a:lnTo>
                  <a:pt x="1834" y="257"/>
                </a:lnTo>
                <a:lnTo>
                  <a:pt x="1836" y="274"/>
                </a:lnTo>
                <a:lnTo>
                  <a:pt x="1838" y="259"/>
                </a:lnTo>
                <a:lnTo>
                  <a:pt x="1839" y="289"/>
                </a:lnTo>
                <a:lnTo>
                  <a:pt x="1840" y="253"/>
                </a:lnTo>
                <a:lnTo>
                  <a:pt x="1842" y="291"/>
                </a:lnTo>
                <a:lnTo>
                  <a:pt x="1843" y="346"/>
                </a:lnTo>
                <a:lnTo>
                  <a:pt x="1845" y="319"/>
                </a:lnTo>
                <a:lnTo>
                  <a:pt x="1846" y="375"/>
                </a:lnTo>
                <a:lnTo>
                  <a:pt x="1848" y="332"/>
                </a:lnTo>
                <a:lnTo>
                  <a:pt x="1849" y="374"/>
                </a:lnTo>
                <a:lnTo>
                  <a:pt x="1850" y="314"/>
                </a:lnTo>
                <a:lnTo>
                  <a:pt x="1852" y="220"/>
                </a:lnTo>
                <a:lnTo>
                  <a:pt x="1853" y="200"/>
                </a:lnTo>
                <a:lnTo>
                  <a:pt x="1855" y="155"/>
                </a:lnTo>
                <a:lnTo>
                  <a:pt x="1856" y="222"/>
                </a:lnTo>
                <a:lnTo>
                  <a:pt x="1857" y="245"/>
                </a:lnTo>
                <a:lnTo>
                  <a:pt x="1859" y="239"/>
                </a:lnTo>
                <a:lnTo>
                  <a:pt x="1861" y="235"/>
                </a:lnTo>
                <a:lnTo>
                  <a:pt x="1862" y="250"/>
                </a:lnTo>
                <a:lnTo>
                  <a:pt x="1863" y="274"/>
                </a:lnTo>
                <a:lnTo>
                  <a:pt x="1865" y="253"/>
                </a:lnTo>
                <a:lnTo>
                  <a:pt x="1866" y="301"/>
                </a:lnTo>
                <a:lnTo>
                  <a:pt x="1867" y="312"/>
                </a:lnTo>
                <a:lnTo>
                  <a:pt x="1869" y="313"/>
                </a:lnTo>
                <a:lnTo>
                  <a:pt x="1871" y="315"/>
                </a:lnTo>
                <a:lnTo>
                  <a:pt x="1872" y="322"/>
                </a:lnTo>
                <a:lnTo>
                  <a:pt x="1873" y="299"/>
                </a:lnTo>
                <a:lnTo>
                  <a:pt x="1875" y="304"/>
                </a:lnTo>
                <a:lnTo>
                  <a:pt x="1876" y="322"/>
                </a:lnTo>
                <a:lnTo>
                  <a:pt x="1877" y="347"/>
                </a:lnTo>
                <a:lnTo>
                  <a:pt x="1879" y="334"/>
                </a:lnTo>
                <a:lnTo>
                  <a:pt x="1880" y="364"/>
                </a:lnTo>
                <a:lnTo>
                  <a:pt x="1882" y="305"/>
                </a:lnTo>
                <a:lnTo>
                  <a:pt x="1883" y="350"/>
                </a:lnTo>
                <a:lnTo>
                  <a:pt x="1885" y="292"/>
                </a:lnTo>
                <a:lnTo>
                  <a:pt x="1886" y="270"/>
                </a:lnTo>
                <a:lnTo>
                  <a:pt x="1887" y="275"/>
                </a:lnTo>
                <a:lnTo>
                  <a:pt x="1889" y="301"/>
                </a:lnTo>
                <a:lnTo>
                  <a:pt x="1890" y="255"/>
                </a:lnTo>
                <a:lnTo>
                  <a:pt x="1892" y="238"/>
                </a:lnTo>
                <a:lnTo>
                  <a:pt x="1893" y="274"/>
                </a:lnTo>
                <a:lnTo>
                  <a:pt x="1895" y="273"/>
                </a:lnTo>
                <a:lnTo>
                  <a:pt x="1896" y="262"/>
                </a:lnTo>
                <a:lnTo>
                  <a:pt x="1898" y="201"/>
                </a:lnTo>
                <a:lnTo>
                  <a:pt x="1899" y="150"/>
                </a:lnTo>
                <a:lnTo>
                  <a:pt x="1900" y="113"/>
                </a:lnTo>
                <a:lnTo>
                  <a:pt x="1902" y="97"/>
                </a:lnTo>
                <a:lnTo>
                  <a:pt x="1903" y="160"/>
                </a:lnTo>
                <a:lnTo>
                  <a:pt x="1905" y="145"/>
                </a:lnTo>
                <a:lnTo>
                  <a:pt x="1906" y="135"/>
                </a:lnTo>
                <a:lnTo>
                  <a:pt x="1908" y="152"/>
                </a:lnTo>
                <a:lnTo>
                  <a:pt x="1909" y="142"/>
                </a:lnTo>
                <a:lnTo>
                  <a:pt x="1910" y="264"/>
                </a:lnTo>
                <a:lnTo>
                  <a:pt x="1912" y="299"/>
                </a:lnTo>
                <a:lnTo>
                  <a:pt x="1913" y="279"/>
                </a:lnTo>
                <a:lnTo>
                  <a:pt x="1914" y="333"/>
                </a:lnTo>
                <a:lnTo>
                  <a:pt x="1916" y="299"/>
                </a:lnTo>
                <a:lnTo>
                  <a:pt x="1918" y="366"/>
                </a:lnTo>
                <a:lnTo>
                  <a:pt x="1919" y="325"/>
                </a:lnTo>
                <a:lnTo>
                  <a:pt x="1920" y="316"/>
                </a:lnTo>
                <a:lnTo>
                  <a:pt x="1922" y="279"/>
                </a:lnTo>
                <a:lnTo>
                  <a:pt x="1923" y="273"/>
                </a:lnTo>
                <a:lnTo>
                  <a:pt x="1924" y="289"/>
                </a:lnTo>
                <a:lnTo>
                  <a:pt x="1926" y="326"/>
                </a:lnTo>
                <a:lnTo>
                  <a:pt x="1928" y="338"/>
                </a:lnTo>
                <a:lnTo>
                  <a:pt x="1929" y="332"/>
                </a:lnTo>
                <a:lnTo>
                  <a:pt x="1930" y="354"/>
                </a:lnTo>
                <a:lnTo>
                  <a:pt x="1932" y="335"/>
                </a:lnTo>
                <a:lnTo>
                  <a:pt x="1933" y="294"/>
                </a:lnTo>
                <a:lnTo>
                  <a:pt x="1935" y="325"/>
                </a:lnTo>
                <a:lnTo>
                  <a:pt x="1936" y="321"/>
                </a:lnTo>
                <a:lnTo>
                  <a:pt x="1937" y="320"/>
                </a:lnTo>
                <a:lnTo>
                  <a:pt x="1939" y="341"/>
                </a:lnTo>
                <a:lnTo>
                  <a:pt x="1940" y="280"/>
                </a:lnTo>
                <a:lnTo>
                  <a:pt x="1942" y="245"/>
                </a:lnTo>
                <a:lnTo>
                  <a:pt x="1943" y="261"/>
                </a:lnTo>
                <a:lnTo>
                  <a:pt x="1945" y="365"/>
                </a:lnTo>
                <a:lnTo>
                  <a:pt x="1946" y="316"/>
                </a:lnTo>
                <a:lnTo>
                  <a:pt x="1947" y="355"/>
                </a:lnTo>
                <a:lnTo>
                  <a:pt x="1949" y="348"/>
                </a:lnTo>
                <a:lnTo>
                  <a:pt x="1951" y="343"/>
                </a:lnTo>
                <a:lnTo>
                  <a:pt x="1952" y="327"/>
                </a:lnTo>
                <a:lnTo>
                  <a:pt x="1953" y="314"/>
                </a:lnTo>
                <a:lnTo>
                  <a:pt x="1955" y="311"/>
                </a:lnTo>
                <a:lnTo>
                  <a:pt x="1956" y="280"/>
                </a:lnTo>
                <a:lnTo>
                  <a:pt x="1957" y="297"/>
                </a:lnTo>
                <a:lnTo>
                  <a:pt x="1959" y="243"/>
                </a:lnTo>
                <a:lnTo>
                  <a:pt x="1960" y="245"/>
                </a:lnTo>
                <a:lnTo>
                  <a:pt x="1962" y="248"/>
                </a:lnTo>
                <a:lnTo>
                  <a:pt x="1963" y="270"/>
                </a:lnTo>
                <a:lnTo>
                  <a:pt x="1965" y="255"/>
                </a:lnTo>
                <a:lnTo>
                  <a:pt x="1966" y="236"/>
                </a:lnTo>
                <a:lnTo>
                  <a:pt x="1967" y="248"/>
                </a:lnTo>
                <a:lnTo>
                  <a:pt x="1969" y="250"/>
                </a:lnTo>
                <a:lnTo>
                  <a:pt x="1970" y="228"/>
                </a:lnTo>
                <a:lnTo>
                  <a:pt x="1972" y="175"/>
                </a:lnTo>
                <a:lnTo>
                  <a:pt x="1973" y="264"/>
                </a:lnTo>
                <a:lnTo>
                  <a:pt x="1975" y="218"/>
                </a:lnTo>
                <a:lnTo>
                  <a:pt x="1976" y="228"/>
                </a:lnTo>
                <a:lnTo>
                  <a:pt x="1977" y="285"/>
                </a:lnTo>
                <a:lnTo>
                  <a:pt x="1979" y="320"/>
                </a:lnTo>
                <a:lnTo>
                  <a:pt x="1980" y="286"/>
                </a:lnTo>
                <a:lnTo>
                  <a:pt x="1982" y="335"/>
                </a:lnTo>
                <a:lnTo>
                  <a:pt x="1983" y="274"/>
                </a:lnTo>
                <a:lnTo>
                  <a:pt x="1985" y="315"/>
                </a:lnTo>
                <a:lnTo>
                  <a:pt x="1986" y="283"/>
                </a:lnTo>
                <a:lnTo>
                  <a:pt x="1988" y="246"/>
                </a:lnTo>
                <a:lnTo>
                  <a:pt x="1989" y="262"/>
                </a:lnTo>
                <a:lnTo>
                  <a:pt x="1990" y="294"/>
                </a:lnTo>
                <a:lnTo>
                  <a:pt x="1992" y="276"/>
                </a:lnTo>
                <a:lnTo>
                  <a:pt x="1993" y="291"/>
                </a:lnTo>
                <a:lnTo>
                  <a:pt x="1994" y="300"/>
                </a:lnTo>
                <a:lnTo>
                  <a:pt x="1996" y="303"/>
                </a:lnTo>
                <a:lnTo>
                  <a:pt x="1998" y="310"/>
                </a:lnTo>
                <a:lnTo>
                  <a:pt x="1999" y="270"/>
                </a:lnTo>
                <a:lnTo>
                  <a:pt x="2000" y="243"/>
                </a:lnTo>
                <a:lnTo>
                  <a:pt x="2002" y="261"/>
                </a:lnTo>
                <a:lnTo>
                  <a:pt x="2003" y="238"/>
                </a:lnTo>
                <a:lnTo>
                  <a:pt x="2004" y="259"/>
                </a:lnTo>
                <a:lnTo>
                  <a:pt x="2006" y="259"/>
                </a:lnTo>
                <a:lnTo>
                  <a:pt x="2008" y="273"/>
                </a:lnTo>
                <a:lnTo>
                  <a:pt x="2009" y="276"/>
                </a:lnTo>
                <a:lnTo>
                  <a:pt x="2010" y="269"/>
                </a:lnTo>
                <a:lnTo>
                  <a:pt x="2012" y="261"/>
                </a:lnTo>
                <a:lnTo>
                  <a:pt x="2013" y="370"/>
                </a:lnTo>
                <a:lnTo>
                  <a:pt x="2014" y="325"/>
                </a:lnTo>
                <a:lnTo>
                  <a:pt x="2016" y="350"/>
                </a:lnTo>
                <a:lnTo>
                  <a:pt x="2017" y="341"/>
                </a:lnTo>
                <a:lnTo>
                  <a:pt x="2019" y="313"/>
                </a:lnTo>
                <a:lnTo>
                  <a:pt x="2020" y="345"/>
                </a:lnTo>
                <a:lnTo>
                  <a:pt x="2022" y="309"/>
                </a:lnTo>
                <a:lnTo>
                  <a:pt x="2023" y="300"/>
                </a:lnTo>
                <a:lnTo>
                  <a:pt x="2025" y="273"/>
                </a:lnTo>
                <a:lnTo>
                  <a:pt x="2026" y="237"/>
                </a:lnTo>
                <a:lnTo>
                  <a:pt x="2027" y="253"/>
                </a:lnTo>
                <a:lnTo>
                  <a:pt x="2029" y="289"/>
                </a:lnTo>
                <a:lnTo>
                  <a:pt x="2030" y="255"/>
                </a:lnTo>
                <a:lnTo>
                  <a:pt x="2032" y="273"/>
                </a:lnTo>
                <a:lnTo>
                  <a:pt x="2033" y="276"/>
                </a:lnTo>
                <a:lnTo>
                  <a:pt x="2035" y="300"/>
                </a:lnTo>
                <a:lnTo>
                  <a:pt x="2036" y="255"/>
                </a:lnTo>
                <a:lnTo>
                  <a:pt x="2037" y="286"/>
                </a:lnTo>
                <a:lnTo>
                  <a:pt x="2039" y="274"/>
                </a:lnTo>
                <a:lnTo>
                  <a:pt x="2040" y="288"/>
                </a:lnTo>
                <a:lnTo>
                  <a:pt x="2041" y="265"/>
                </a:lnTo>
                <a:lnTo>
                  <a:pt x="2043" y="296"/>
                </a:lnTo>
                <a:lnTo>
                  <a:pt x="2045" y="208"/>
                </a:lnTo>
                <a:lnTo>
                  <a:pt x="2046" y="208"/>
                </a:lnTo>
                <a:lnTo>
                  <a:pt x="2047" y="181"/>
                </a:lnTo>
                <a:lnTo>
                  <a:pt x="2049" y="302"/>
                </a:lnTo>
                <a:lnTo>
                  <a:pt x="2050" y="278"/>
                </a:lnTo>
                <a:lnTo>
                  <a:pt x="2051" y="299"/>
                </a:lnTo>
                <a:lnTo>
                  <a:pt x="2053" y="308"/>
                </a:lnTo>
                <a:lnTo>
                  <a:pt x="2055" y="310"/>
                </a:lnTo>
                <a:lnTo>
                  <a:pt x="2056" y="339"/>
                </a:lnTo>
                <a:lnTo>
                  <a:pt x="2057" y="312"/>
                </a:lnTo>
                <a:lnTo>
                  <a:pt x="2059" y="285"/>
                </a:lnTo>
                <a:lnTo>
                  <a:pt x="2060" y="264"/>
                </a:lnTo>
                <a:lnTo>
                  <a:pt x="2061" y="284"/>
                </a:lnTo>
                <a:lnTo>
                  <a:pt x="2063" y="249"/>
                </a:lnTo>
                <a:lnTo>
                  <a:pt x="2064" y="228"/>
                </a:lnTo>
                <a:lnTo>
                  <a:pt x="2066" y="268"/>
                </a:lnTo>
                <a:lnTo>
                  <a:pt x="2067" y="246"/>
                </a:lnTo>
                <a:lnTo>
                  <a:pt x="2069" y="240"/>
                </a:lnTo>
                <a:lnTo>
                  <a:pt x="2070" y="280"/>
                </a:lnTo>
                <a:lnTo>
                  <a:pt x="2072" y="232"/>
                </a:lnTo>
                <a:lnTo>
                  <a:pt x="2073" y="256"/>
                </a:lnTo>
                <a:lnTo>
                  <a:pt x="2074" y="261"/>
                </a:lnTo>
                <a:lnTo>
                  <a:pt x="2076" y="239"/>
                </a:lnTo>
                <a:lnTo>
                  <a:pt x="2077" y="243"/>
                </a:lnTo>
                <a:lnTo>
                  <a:pt x="2079" y="235"/>
                </a:lnTo>
                <a:lnTo>
                  <a:pt x="2080" y="270"/>
                </a:lnTo>
                <a:lnTo>
                  <a:pt x="2082" y="225"/>
                </a:lnTo>
                <a:lnTo>
                  <a:pt x="2083" y="362"/>
                </a:lnTo>
                <a:lnTo>
                  <a:pt x="2084" y="367"/>
                </a:lnTo>
                <a:lnTo>
                  <a:pt x="2086" y="329"/>
                </a:lnTo>
                <a:lnTo>
                  <a:pt x="2087" y="337"/>
                </a:lnTo>
                <a:lnTo>
                  <a:pt x="2089" y="290"/>
                </a:lnTo>
                <a:lnTo>
                  <a:pt x="2090" y="308"/>
                </a:lnTo>
                <a:lnTo>
                  <a:pt x="2092" y="273"/>
                </a:lnTo>
                <a:lnTo>
                  <a:pt x="2093" y="229"/>
                </a:lnTo>
                <a:lnTo>
                  <a:pt x="2094" y="223"/>
                </a:lnTo>
                <a:lnTo>
                  <a:pt x="2096" y="197"/>
                </a:lnTo>
                <a:lnTo>
                  <a:pt x="2097" y="163"/>
                </a:lnTo>
                <a:lnTo>
                  <a:pt x="2098" y="194"/>
                </a:lnTo>
                <a:lnTo>
                  <a:pt x="2100" y="212"/>
                </a:lnTo>
                <a:lnTo>
                  <a:pt x="2102" y="215"/>
                </a:lnTo>
                <a:lnTo>
                  <a:pt x="2103" y="228"/>
                </a:lnTo>
                <a:lnTo>
                  <a:pt x="2104" y="192"/>
                </a:lnTo>
                <a:lnTo>
                  <a:pt x="2106" y="251"/>
                </a:lnTo>
                <a:lnTo>
                  <a:pt x="2107" y="226"/>
                </a:lnTo>
                <a:lnTo>
                  <a:pt x="2109" y="242"/>
                </a:lnTo>
                <a:lnTo>
                  <a:pt x="2110" y="269"/>
                </a:lnTo>
                <a:lnTo>
                  <a:pt x="2112" y="288"/>
                </a:lnTo>
                <a:lnTo>
                  <a:pt x="2113" y="279"/>
                </a:lnTo>
                <a:lnTo>
                  <a:pt x="2114" y="277"/>
                </a:lnTo>
                <a:lnTo>
                  <a:pt x="2116" y="273"/>
                </a:lnTo>
                <a:lnTo>
                  <a:pt x="2117" y="277"/>
                </a:lnTo>
                <a:lnTo>
                  <a:pt x="2119" y="342"/>
                </a:lnTo>
                <a:lnTo>
                  <a:pt x="2120" y="295"/>
                </a:lnTo>
                <a:lnTo>
                  <a:pt x="2121" y="350"/>
                </a:lnTo>
                <a:lnTo>
                  <a:pt x="2123" y="297"/>
                </a:lnTo>
                <a:lnTo>
                  <a:pt x="2125" y="336"/>
                </a:lnTo>
                <a:lnTo>
                  <a:pt x="2126" y="282"/>
                </a:lnTo>
                <a:lnTo>
                  <a:pt x="2127" y="260"/>
                </a:lnTo>
                <a:lnTo>
                  <a:pt x="2129" y="288"/>
                </a:lnTo>
                <a:lnTo>
                  <a:pt x="2130" y="281"/>
                </a:lnTo>
                <a:lnTo>
                  <a:pt x="2131" y="248"/>
                </a:lnTo>
                <a:lnTo>
                  <a:pt x="2133" y="205"/>
                </a:lnTo>
                <a:lnTo>
                  <a:pt x="2135" y="232"/>
                </a:lnTo>
                <a:lnTo>
                  <a:pt x="2136" y="244"/>
                </a:lnTo>
                <a:lnTo>
                  <a:pt x="2137" y="238"/>
                </a:lnTo>
                <a:lnTo>
                  <a:pt x="2139" y="209"/>
                </a:lnTo>
                <a:lnTo>
                  <a:pt x="2140" y="195"/>
                </a:lnTo>
                <a:lnTo>
                  <a:pt x="2141" y="170"/>
                </a:lnTo>
                <a:lnTo>
                  <a:pt x="2143" y="124"/>
                </a:lnTo>
                <a:lnTo>
                  <a:pt x="2144" y="129"/>
                </a:lnTo>
                <a:lnTo>
                  <a:pt x="2146" y="176"/>
                </a:lnTo>
                <a:lnTo>
                  <a:pt x="2147" y="116"/>
                </a:lnTo>
                <a:lnTo>
                  <a:pt x="2149" y="177"/>
                </a:lnTo>
                <a:lnTo>
                  <a:pt x="2150" y="175"/>
                </a:lnTo>
                <a:lnTo>
                  <a:pt x="2151" y="270"/>
                </a:lnTo>
                <a:lnTo>
                  <a:pt x="2153" y="356"/>
                </a:lnTo>
                <a:lnTo>
                  <a:pt x="2154" y="297"/>
                </a:lnTo>
                <a:lnTo>
                  <a:pt x="2156" y="326"/>
                </a:lnTo>
                <a:lnTo>
                  <a:pt x="2157" y="274"/>
                </a:lnTo>
                <a:lnTo>
                  <a:pt x="2159" y="326"/>
                </a:lnTo>
                <a:lnTo>
                  <a:pt x="2160" y="315"/>
                </a:lnTo>
                <a:lnTo>
                  <a:pt x="2162" y="317"/>
                </a:lnTo>
                <a:lnTo>
                  <a:pt x="2163" y="263"/>
                </a:lnTo>
                <a:lnTo>
                  <a:pt x="2164" y="247"/>
                </a:lnTo>
                <a:lnTo>
                  <a:pt x="2166" y="217"/>
                </a:lnTo>
                <a:lnTo>
                  <a:pt x="2167" y="198"/>
                </a:lnTo>
                <a:lnTo>
                  <a:pt x="2169" y="207"/>
                </a:lnTo>
                <a:lnTo>
                  <a:pt x="2170" y="225"/>
                </a:lnTo>
                <a:lnTo>
                  <a:pt x="2172" y="224"/>
                </a:lnTo>
                <a:lnTo>
                  <a:pt x="2173" y="229"/>
                </a:lnTo>
                <a:lnTo>
                  <a:pt x="2174" y="175"/>
                </a:lnTo>
                <a:lnTo>
                  <a:pt x="2176" y="211"/>
                </a:lnTo>
                <a:lnTo>
                  <a:pt x="2177" y="187"/>
                </a:lnTo>
                <a:lnTo>
                  <a:pt x="2178" y="198"/>
                </a:lnTo>
                <a:lnTo>
                  <a:pt x="2180" y="194"/>
                </a:lnTo>
                <a:lnTo>
                  <a:pt x="2182" y="210"/>
                </a:lnTo>
                <a:lnTo>
                  <a:pt x="2183" y="229"/>
                </a:lnTo>
                <a:lnTo>
                  <a:pt x="2184" y="197"/>
                </a:lnTo>
                <a:lnTo>
                  <a:pt x="2186" y="195"/>
                </a:lnTo>
                <a:lnTo>
                  <a:pt x="2187" y="240"/>
                </a:lnTo>
                <a:lnTo>
                  <a:pt x="2188" y="311"/>
                </a:lnTo>
                <a:lnTo>
                  <a:pt x="2190" y="277"/>
                </a:lnTo>
                <a:lnTo>
                  <a:pt x="2192" y="310"/>
                </a:lnTo>
                <a:lnTo>
                  <a:pt x="2193" y="267"/>
                </a:lnTo>
                <a:lnTo>
                  <a:pt x="2194" y="310"/>
                </a:lnTo>
                <a:lnTo>
                  <a:pt x="2196" y="303"/>
                </a:lnTo>
                <a:lnTo>
                  <a:pt x="2197" y="254"/>
                </a:lnTo>
                <a:lnTo>
                  <a:pt x="2199" y="259"/>
                </a:lnTo>
                <a:lnTo>
                  <a:pt x="2200" y="219"/>
                </a:lnTo>
                <a:lnTo>
                  <a:pt x="2201" y="229"/>
                </a:lnTo>
                <a:lnTo>
                  <a:pt x="2203" y="242"/>
                </a:lnTo>
                <a:lnTo>
                  <a:pt x="2204" y="279"/>
                </a:lnTo>
                <a:lnTo>
                  <a:pt x="2206" y="270"/>
                </a:lnTo>
                <a:lnTo>
                  <a:pt x="2207" y="230"/>
                </a:lnTo>
                <a:lnTo>
                  <a:pt x="2209" y="278"/>
                </a:lnTo>
                <a:lnTo>
                  <a:pt x="2210" y="277"/>
                </a:lnTo>
                <a:lnTo>
                  <a:pt x="2211" y="300"/>
                </a:lnTo>
                <a:lnTo>
                  <a:pt x="2213" y="289"/>
                </a:lnTo>
                <a:lnTo>
                  <a:pt x="2215" y="324"/>
                </a:lnTo>
                <a:lnTo>
                  <a:pt x="2216" y="292"/>
                </a:lnTo>
                <a:lnTo>
                  <a:pt x="2217" y="282"/>
                </a:lnTo>
                <a:lnTo>
                  <a:pt x="2219" y="277"/>
                </a:lnTo>
                <a:lnTo>
                  <a:pt x="2220" y="300"/>
                </a:lnTo>
                <a:lnTo>
                  <a:pt x="2221" y="281"/>
                </a:lnTo>
                <a:lnTo>
                  <a:pt x="2223" y="361"/>
                </a:lnTo>
                <a:lnTo>
                  <a:pt x="2224" y="343"/>
                </a:lnTo>
                <a:lnTo>
                  <a:pt x="2226" y="347"/>
                </a:lnTo>
                <a:lnTo>
                  <a:pt x="2227" y="346"/>
                </a:lnTo>
                <a:lnTo>
                  <a:pt x="2229" y="335"/>
                </a:lnTo>
                <a:lnTo>
                  <a:pt x="2230" y="349"/>
                </a:lnTo>
                <a:lnTo>
                  <a:pt x="2231" y="285"/>
                </a:lnTo>
                <a:lnTo>
                  <a:pt x="2233" y="241"/>
                </a:lnTo>
                <a:lnTo>
                  <a:pt x="2234" y="254"/>
                </a:lnTo>
                <a:lnTo>
                  <a:pt x="2235" y="228"/>
                </a:lnTo>
                <a:lnTo>
                  <a:pt x="2237" y="232"/>
                </a:lnTo>
                <a:lnTo>
                  <a:pt x="2239" y="231"/>
                </a:lnTo>
                <a:lnTo>
                  <a:pt x="2240" y="216"/>
                </a:lnTo>
                <a:lnTo>
                  <a:pt x="2241" y="171"/>
                </a:lnTo>
                <a:lnTo>
                  <a:pt x="2243" y="195"/>
                </a:lnTo>
                <a:lnTo>
                  <a:pt x="2244" y="205"/>
                </a:lnTo>
                <a:lnTo>
                  <a:pt x="2246" y="228"/>
                </a:lnTo>
                <a:lnTo>
                  <a:pt x="2247" y="239"/>
                </a:lnTo>
                <a:lnTo>
                  <a:pt x="2249" y="194"/>
                </a:lnTo>
                <a:lnTo>
                  <a:pt x="2250" y="247"/>
                </a:lnTo>
                <a:lnTo>
                  <a:pt x="2252" y="265"/>
                </a:lnTo>
                <a:lnTo>
                  <a:pt x="2253" y="291"/>
                </a:lnTo>
                <a:lnTo>
                  <a:pt x="2254" y="248"/>
                </a:lnTo>
                <a:lnTo>
                  <a:pt x="2256" y="274"/>
                </a:lnTo>
                <a:lnTo>
                  <a:pt x="2257" y="355"/>
                </a:lnTo>
                <a:lnTo>
                  <a:pt x="2258" y="296"/>
                </a:lnTo>
                <a:lnTo>
                  <a:pt x="2260" y="379"/>
                </a:lnTo>
                <a:lnTo>
                  <a:pt x="2262" y="304"/>
                </a:lnTo>
                <a:lnTo>
                  <a:pt x="2263" y="368"/>
                </a:lnTo>
                <a:lnTo>
                  <a:pt x="2264" y="341"/>
                </a:lnTo>
                <a:lnTo>
                  <a:pt x="2266" y="299"/>
                </a:lnTo>
                <a:lnTo>
                  <a:pt x="2267" y="354"/>
                </a:lnTo>
                <a:lnTo>
                  <a:pt x="2268" y="322"/>
                </a:lnTo>
                <a:lnTo>
                  <a:pt x="2270" y="327"/>
                </a:lnTo>
                <a:lnTo>
                  <a:pt x="2272" y="319"/>
                </a:lnTo>
                <a:lnTo>
                  <a:pt x="2273" y="333"/>
                </a:lnTo>
                <a:lnTo>
                  <a:pt x="2274" y="299"/>
                </a:lnTo>
                <a:lnTo>
                  <a:pt x="2276" y="331"/>
                </a:lnTo>
                <a:lnTo>
                  <a:pt x="2277" y="311"/>
                </a:lnTo>
                <a:lnTo>
                  <a:pt x="2278" y="311"/>
                </a:lnTo>
                <a:lnTo>
                  <a:pt x="2280" y="303"/>
                </a:lnTo>
                <a:lnTo>
                  <a:pt x="2281" y="294"/>
                </a:lnTo>
                <a:lnTo>
                  <a:pt x="2283" y="286"/>
                </a:lnTo>
                <a:lnTo>
                  <a:pt x="2284" y="308"/>
                </a:lnTo>
                <a:lnTo>
                  <a:pt x="2286" y="309"/>
                </a:lnTo>
                <a:lnTo>
                  <a:pt x="2287" y="293"/>
                </a:lnTo>
                <a:lnTo>
                  <a:pt x="2288" y="269"/>
                </a:lnTo>
                <a:lnTo>
                  <a:pt x="2290" y="259"/>
                </a:lnTo>
                <a:lnTo>
                  <a:pt x="2291" y="305"/>
                </a:lnTo>
                <a:lnTo>
                  <a:pt x="2293" y="281"/>
                </a:lnTo>
                <a:lnTo>
                  <a:pt x="2294" y="322"/>
                </a:lnTo>
                <a:lnTo>
                  <a:pt x="2296" y="263"/>
                </a:lnTo>
                <a:lnTo>
                  <a:pt x="2297" y="265"/>
                </a:lnTo>
                <a:lnTo>
                  <a:pt x="2299" y="300"/>
                </a:lnTo>
                <a:lnTo>
                  <a:pt x="2300" y="256"/>
                </a:lnTo>
                <a:lnTo>
                  <a:pt x="2301" y="281"/>
                </a:lnTo>
                <a:lnTo>
                  <a:pt x="2303" y="283"/>
                </a:lnTo>
                <a:lnTo>
                  <a:pt x="2304" y="263"/>
                </a:lnTo>
                <a:lnTo>
                  <a:pt x="2305" y="262"/>
                </a:lnTo>
                <a:lnTo>
                  <a:pt x="2307" y="279"/>
                </a:lnTo>
                <a:lnTo>
                  <a:pt x="2309" y="270"/>
                </a:lnTo>
                <a:lnTo>
                  <a:pt x="2310" y="231"/>
                </a:lnTo>
                <a:lnTo>
                  <a:pt x="2311" y="244"/>
                </a:lnTo>
                <a:lnTo>
                  <a:pt x="2313" y="241"/>
                </a:lnTo>
                <a:lnTo>
                  <a:pt x="2314" y="226"/>
                </a:lnTo>
                <a:lnTo>
                  <a:pt x="2315" y="141"/>
                </a:lnTo>
                <a:lnTo>
                  <a:pt x="2317" y="130"/>
                </a:lnTo>
                <a:lnTo>
                  <a:pt x="2319" y="243"/>
                </a:lnTo>
                <a:lnTo>
                  <a:pt x="2320" y="243"/>
                </a:lnTo>
                <a:lnTo>
                  <a:pt x="2321" y="286"/>
                </a:lnTo>
                <a:lnTo>
                  <a:pt x="2323" y="218"/>
                </a:lnTo>
                <a:lnTo>
                  <a:pt x="2324" y="227"/>
                </a:lnTo>
                <a:lnTo>
                  <a:pt x="2325" y="319"/>
                </a:lnTo>
                <a:lnTo>
                  <a:pt x="2327" y="230"/>
                </a:lnTo>
                <a:lnTo>
                  <a:pt x="2328" y="235"/>
                </a:lnTo>
                <a:lnTo>
                  <a:pt x="2330" y="198"/>
                </a:lnTo>
                <a:lnTo>
                  <a:pt x="2331" y="235"/>
                </a:lnTo>
                <a:lnTo>
                  <a:pt x="2333" y="251"/>
                </a:lnTo>
                <a:lnTo>
                  <a:pt x="2334" y="233"/>
                </a:lnTo>
                <a:lnTo>
                  <a:pt x="2336" y="231"/>
                </a:lnTo>
                <a:lnTo>
                  <a:pt x="2337" y="220"/>
                </a:lnTo>
                <a:lnTo>
                  <a:pt x="2338" y="212"/>
                </a:lnTo>
                <a:lnTo>
                  <a:pt x="2340" y="256"/>
                </a:lnTo>
                <a:lnTo>
                  <a:pt x="2341" y="270"/>
                </a:lnTo>
                <a:lnTo>
                  <a:pt x="2343" y="275"/>
                </a:lnTo>
                <a:lnTo>
                  <a:pt x="2344" y="281"/>
                </a:lnTo>
                <a:lnTo>
                  <a:pt x="2346" y="259"/>
                </a:lnTo>
                <a:lnTo>
                  <a:pt x="2347" y="270"/>
                </a:lnTo>
                <a:lnTo>
                  <a:pt x="2348" y="275"/>
                </a:lnTo>
                <a:lnTo>
                  <a:pt x="2350" y="250"/>
                </a:lnTo>
                <a:lnTo>
                  <a:pt x="2351" y="242"/>
                </a:lnTo>
                <a:lnTo>
                  <a:pt x="2353" y="231"/>
                </a:lnTo>
                <a:lnTo>
                  <a:pt x="2354" y="274"/>
                </a:lnTo>
                <a:lnTo>
                  <a:pt x="2356" y="238"/>
                </a:lnTo>
                <a:lnTo>
                  <a:pt x="2357" y="211"/>
                </a:lnTo>
                <a:lnTo>
                  <a:pt x="2358" y="228"/>
                </a:lnTo>
                <a:lnTo>
                  <a:pt x="2360" y="349"/>
                </a:lnTo>
                <a:lnTo>
                  <a:pt x="2361" y="294"/>
                </a:lnTo>
                <a:lnTo>
                  <a:pt x="2362" y="339"/>
                </a:lnTo>
                <a:lnTo>
                  <a:pt x="2364" y="321"/>
                </a:lnTo>
                <a:lnTo>
                  <a:pt x="2366" y="362"/>
                </a:lnTo>
                <a:lnTo>
                  <a:pt x="2367" y="308"/>
                </a:lnTo>
                <a:lnTo>
                  <a:pt x="2368" y="274"/>
                </a:lnTo>
                <a:lnTo>
                  <a:pt x="2370" y="274"/>
                </a:lnTo>
                <a:lnTo>
                  <a:pt x="2371" y="293"/>
                </a:lnTo>
                <a:lnTo>
                  <a:pt x="2373" y="285"/>
                </a:lnTo>
                <a:lnTo>
                  <a:pt x="2374" y="270"/>
                </a:lnTo>
                <a:lnTo>
                  <a:pt x="2376" y="288"/>
                </a:lnTo>
                <a:lnTo>
                  <a:pt x="2377" y="248"/>
                </a:lnTo>
                <a:lnTo>
                  <a:pt x="2378" y="314"/>
                </a:lnTo>
                <a:lnTo>
                  <a:pt x="2380" y="317"/>
                </a:lnTo>
                <a:lnTo>
                  <a:pt x="2381" y="314"/>
                </a:lnTo>
                <a:lnTo>
                  <a:pt x="2383" y="325"/>
                </a:lnTo>
                <a:lnTo>
                  <a:pt x="2384" y="315"/>
                </a:lnTo>
                <a:lnTo>
                  <a:pt x="2385" y="333"/>
                </a:lnTo>
                <a:lnTo>
                  <a:pt x="2387" y="312"/>
                </a:lnTo>
                <a:lnTo>
                  <a:pt x="2389" y="322"/>
                </a:lnTo>
                <a:lnTo>
                  <a:pt x="2390" y="329"/>
                </a:lnTo>
                <a:lnTo>
                  <a:pt x="2391" y="300"/>
                </a:lnTo>
                <a:lnTo>
                  <a:pt x="2393" y="324"/>
                </a:lnTo>
                <a:lnTo>
                  <a:pt x="2394" y="368"/>
                </a:lnTo>
                <a:lnTo>
                  <a:pt x="2395" y="385"/>
                </a:lnTo>
                <a:lnTo>
                  <a:pt x="2397" y="345"/>
                </a:lnTo>
                <a:lnTo>
                  <a:pt x="2399" y="374"/>
                </a:lnTo>
                <a:lnTo>
                  <a:pt x="2400" y="364"/>
                </a:lnTo>
                <a:lnTo>
                  <a:pt x="2401" y="390"/>
                </a:lnTo>
                <a:lnTo>
                  <a:pt x="2403" y="358"/>
                </a:lnTo>
                <a:lnTo>
                  <a:pt x="2404" y="321"/>
                </a:lnTo>
                <a:lnTo>
                  <a:pt x="2405" y="303"/>
                </a:lnTo>
                <a:lnTo>
                  <a:pt x="2407" y="310"/>
                </a:lnTo>
                <a:lnTo>
                  <a:pt x="2408" y="297"/>
                </a:lnTo>
                <a:lnTo>
                  <a:pt x="2410" y="264"/>
                </a:lnTo>
                <a:lnTo>
                  <a:pt x="2411" y="325"/>
                </a:lnTo>
                <a:lnTo>
                  <a:pt x="2413" y="286"/>
                </a:lnTo>
                <a:lnTo>
                  <a:pt x="2414" y="333"/>
                </a:lnTo>
                <a:lnTo>
                  <a:pt x="2415" y="273"/>
                </a:lnTo>
                <a:lnTo>
                  <a:pt x="2417" y="277"/>
                </a:lnTo>
                <a:lnTo>
                  <a:pt x="2418" y="267"/>
                </a:lnTo>
                <a:lnTo>
                  <a:pt x="2420" y="225"/>
                </a:lnTo>
                <a:lnTo>
                  <a:pt x="2421" y="207"/>
                </a:lnTo>
                <a:lnTo>
                  <a:pt x="2423" y="223"/>
                </a:lnTo>
                <a:lnTo>
                  <a:pt x="2424" y="215"/>
                </a:lnTo>
                <a:lnTo>
                  <a:pt x="2426" y="208"/>
                </a:lnTo>
                <a:lnTo>
                  <a:pt x="2427" y="223"/>
                </a:lnTo>
                <a:lnTo>
                  <a:pt x="2428" y="227"/>
                </a:lnTo>
                <a:lnTo>
                  <a:pt x="2430" y="300"/>
                </a:lnTo>
                <a:lnTo>
                  <a:pt x="2431" y="309"/>
                </a:lnTo>
                <a:lnTo>
                  <a:pt x="2433" y="331"/>
                </a:lnTo>
                <a:lnTo>
                  <a:pt x="2434" y="271"/>
                </a:lnTo>
                <a:lnTo>
                  <a:pt x="2436" y="327"/>
                </a:lnTo>
                <a:lnTo>
                  <a:pt x="2437" y="327"/>
                </a:lnTo>
                <a:lnTo>
                  <a:pt x="2438" y="267"/>
                </a:lnTo>
                <a:lnTo>
                  <a:pt x="2440" y="299"/>
                </a:lnTo>
                <a:lnTo>
                  <a:pt x="2441" y="305"/>
                </a:lnTo>
                <a:lnTo>
                  <a:pt x="2442" y="329"/>
                </a:lnTo>
                <a:lnTo>
                  <a:pt x="2444" y="276"/>
                </a:lnTo>
                <a:lnTo>
                  <a:pt x="2446" y="228"/>
                </a:lnTo>
                <a:lnTo>
                  <a:pt x="2447" y="176"/>
                </a:lnTo>
                <a:lnTo>
                  <a:pt x="2448" y="199"/>
                </a:lnTo>
                <a:lnTo>
                  <a:pt x="2450" y="205"/>
                </a:lnTo>
                <a:lnTo>
                  <a:pt x="2451" y="201"/>
                </a:lnTo>
                <a:lnTo>
                  <a:pt x="2452" y="207"/>
                </a:lnTo>
                <a:lnTo>
                  <a:pt x="2454" y="201"/>
                </a:lnTo>
                <a:lnTo>
                  <a:pt x="2456" y="205"/>
                </a:lnTo>
                <a:lnTo>
                  <a:pt x="2457" y="223"/>
                </a:lnTo>
                <a:lnTo>
                  <a:pt x="2458" y="274"/>
                </a:lnTo>
                <a:lnTo>
                  <a:pt x="2460" y="262"/>
                </a:lnTo>
                <a:lnTo>
                  <a:pt x="2461" y="259"/>
                </a:lnTo>
                <a:lnTo>
                  <a:pt x="2462" y="250"/>
                </a:lnTo>
                <a:lnTo>
                  <a:pt x="2464" y="276"/>
                </a:lnTo>
                <a:lnTo>
                  <a:pt x="2465" y="284"/>
                </a:lnTo>
                <a:lnTo>
                  <a:pt x="2467" y="270"/>
                </a:lnTo>
                <a:lnTo>
                  <a:pt x="2468" y="279"/>
                </a:lnTo>
                <a:lnTo>
                  <a:pt x="2470" y="272"/>
                </a:lnTo>
                <a:lnTo>
                  <a:pt x="2471" y="298"/>
                </a:lnTo>
                <a:lnTo>
                  <a:pt x="2473" y="273"/>
                </a:lnTo>
                <a:lnTo>
                  <a:pt x="2474" y="247"/>
                </a:lnTo>
                <a:lnTo>
                  <a:pt x="2475" y="272"/>
                </a:lnTo>
                <a:lnTo>
                  <a:pt x="2477" y="239"/>
                </a:lnTo>
                <a:lnTo>
                  <a:pt x="2479" y="255"/>
                </a:lnTo>
                <a:lnTo>
                  <a:pt x="2480" y="196"/>
                </a:lnTo>
                <a:lnTo>
                  <a:pt x="2481" y="243"/>
                </a:lnTo>
                <a:lnTo>
                  <a:pt x="2483" y="247"/>
                </a:lnTo>
                <a:lnTo>
                  <a:pt x="2484" y="275"/>
                </a:lnTo>
                <a:lnTo>
                  <a:pt x="2485" y="237"/>
                </a:lnTo>
                <a:lnTo>
                  <a:pt x="2487" y="268"/>
                </a:lnTo>
                <a:lnTo>
                  <a:pt x="2488" y="228"/>
                </a:lnTo>
                <a:lnTo>
                  <a:pt x="2489" y="108"/>
                </a:lnTo>
                <a:lnTo>
                  <a:pt x="2491" y="146"/>
                </a:lnTo>
                <a:lnTo>
                  <a:pt x="2493" y="200"/>
                </a:lnTo>
                <a:lnTo>
                  <a:pt x="2494" y="144"/>
                </a:lnTo>
                <a:lnTo>
                  <a:pt x="2495" y="154"/>
                </a:lnTo>
                <a:lnTo>
                  <a:pt x="2497" y="190"/>
                </a:lnTo>
                <a:lnTo>
                  <a:pt x="2498" y="304"/>
                </a:lnTo>
                <a:lnTo>
                  <a:pt x="2499" y="289"/>
                </a:lnTo>
                <a:lnTo>
                  <a:pt x="2501" y="306"/>
                </a:lnTo>
                <a:lnTo>
                  <a:pt x="2503" y="312"/>
                </a:lnTo>
                <a:lnTo>
                  <a:pt x="2504" y="310"/>
                </a:lnTo>
                <a:lnTo>
                  <a:pt x="2505" y="352"/>
                </a:lnTo>
                <a:lnTo>
                  <a:pt x="2507" y="317"/>
                </a:lnTo>
                <a:lnTo>
                  <a:pt x="2508" y="305"/>
                </a:lnTo>
                <a:lnTo>
                  <a:pt x="2510" y="293"/>
                </a:lnTo>
                <a:lnTo>
                  <a:pt x="2511" y="306"/>
                </a:lnTo>
                <a:lnTo>
                  <a:pt x="2512" y="291"/>
                </a:lnTo>
                <a:lnTo>
                  <a:pt x="2514" y="300"/>
                </a:lnTo>
                <a:lnTo>
                  <a:pt x="2515" y="321"/>
                </a:lnTo>
                <a:lnTo>
                  <a:pt x="2517" y="283"/>
                </a:lnTo>
                <a:lnTo>
                  <a:pt x="2518" y="242"/>
                </a:lnTo>
                <a:lnTo>
                  <a:pt x="2520" y="256"/>
                </a:lnTo>
                <a:lnTo>
                  <a:pt x="2521" y="251"/>
                </a:lnTo>
                <a:lnTo>
                  <a:pt x="2522" y="220"/>
                </a:lnTo>
                <a:lnTo>
                  <a:pt x="2524" y="228"/>
                </a:lnTo>
                <a:lnTo>
                  <a:pt x="2526" y="247"/>
                </a:lnTo>
                <a:lnTo>
                  <a:pt x="2527" y="291"/>
                </a:lnTo>
                <a:lnTo>
                  <a:pt x="2528" y="253"/>
                </a:lnTo>
                <a:lnTo>
                  <a:pt x="2530" y="220"/>
                </a:lnTo>
                <a:lnTo>
                  <a:pt x="2531" y="246"/>
                </a:lnTo>
                <a:lnTo>
                  <a:pt x="2532" y="359"/>
                </a:lnTo>
                <a:lnTo>
                  <a:pt x="2534" y="315"/>
                </a:lnTo>
                <a:lnTo>
                  <a:pt x="2535" y="317"/>
                </a:lnTo>
                <a:lnTo>
                  <a:pt x="2537" y="288"/>
                </a:lnTo>
                <a:lnTo>
                  <a:pt x="2538" y="287"/>
                </a:lnTo>
                <a:lnTo>
                  <a:pt x="2540" y="224"/>
                </a:lnTo>
                <a:lnTo>
                  <a:pt x="2541" y="148"/>
                </a:lnTo>
                <a:lnTo>
                  <a:pt x="2542" y="101"/>
                </a:lnTo>
                <a:lnTo>
                  <a:pt x="2544" y="121"/>
                </a:lnTo>
                <a:lnTo>
                  <a:pt x="2545" y="120"/>
                </a:lnTo>
                <a:lnTo>
                  <a:pt x="2547" y="144"/>
                </a:lnTo>
                <a:lnTo>
                  <a:pt x="2548" y="131"/>
                </a:lnTo>
                <a:lnTo>
                  <a:pt x="2550" y="171"/>
                </a:lnTo>
                <a:lnTo>
                  <a:pt x="2551" y="209"/>
                </a:lnTo>
                <a:lnTo>
                  <a:pt x="2552" y="243"/>
                </a:lnTo>
                <a:lnTo>
                  <a:pt x="2554" y="232"/>
                </a:lnTo>
                <a:lnTo>
                  <a:pt x="2555" y="278"/>
                </a:lnTo>
                <a:lnTo>
                  <a:pt x="2557" y="250"/>
                </a:lnTo>
                <a:lnTo>
                  <a:pt x="2558" y="296"/>
                </a:lnTo>
                <a:lnTo>
                  <a:pt x="2560" y="286"/>
                </a:lnTo>
                <a:lnTo>
                  <a:pt x="2561" y="311"/>
                </a:lnTo>
                <a:lnTo>
                  <a:pt x="2563" y="321"/>
                </a:lnTo>
                <a:lnTo>
                  <a:pt x="2564" y="291"/>
                </a:lnTo>
                <a:lnTo>
                  <a:pt x="2565" y="303"/>
                </a:lnTo>
                <a:lnTo>
                  <a:pt x="2567" y="356"/>
                </a:lnTo>
                <a:lnTo>
                  <a:pt x="2568" y="347"/>
                </a:lnTo>
                <a:lnTo>
                  <a:pt x="2569" y="358"/>
                </a:lnTo>
                <a:lnTo>
                  <a:pt x="2571" y="345"/>
                </a:lnTo>
                <a:lnTo>
                  <a:pt x="2573" y="346"/>
                </a:lnTo>
                <a:lnTo>
                  <a:pt x="2574" y="348"/>
                </a:lnTo>
                <a:lnTo>
                  <a:pt x="2575" y="319"/>
                </a:lnTo>
                <a:lnTo>
                  <a:pt x="2577" y="263"/>
                </a:lnTo>
                <a:lnTo>
                  <a:pt x="2578" y="277"/>
                </a:lnTo>
                <a:lnTo>
                  <a:pt x="2579" y="246"/>
                </a:lnTo>
                <a:lnTo>
                  <a:pt x="2581" y="255"/>
                </a:lnTo>
                <a:lnTo>
                  <a:pt x="2583" y="244"/>
                </a:lnTo>
                <a:lnTo>
                  <a:pt x="2584" y="248"/>
                </a:lnTo>
                <a:lnTo>
                  <a:pt x="2585" y="233"/>
                </a:lnTo>
                <a:lnTo>
                  <a:pt x="2587" y="245"/>
                </a:lnTo>
                <a:lnTo>
                  <a:pt x="2588" y="299"/>
                </a:lnTo>
                <a:lnTo>
                  <a:pt x="2589" y="245"/>
                </a:lnTo>
                <a:lnTo>
                  <a:pt x="2591" y="271"/>
                </a:lnTo>
                <a:lnTo>
                  <a:pt x="2592" y="240"/>
                </a:lnTo>
                <a:lnTo>
                  <a:pt x="2594" y="280"/>
                </a:lnTo>
                <a:lnTo>
                  <a:pt x="2595" y="270"/>
                </a:lnTo>
                <a:lnTo>
                  <a:pt x="2597" y="247"/>
                </a:lnTo>
                <a:lnTo>
                  <a:pt x="2598" y="280"/>
                </a:lnTo>
                <a:lnTo>
                  <a:pt x="2600" y="247"/>
                </a:lnTo>
                <a:lnTo>
                  <a:pt x="2601" y="236"/>
                </a:lnTo>
                <a:lnTo>
                  <a:pt x="2602" y="246"/>
                </a:lnTo>
                <a:lnTo>
                  <a:pt x="2604" y="367"/>
                </a:lnTo>
                <a:lnTo>
                  <a:pt x="2605" y="335"/>
                </a:lnTo>
                <a:lnTo>
                  <a:pt x="2607" y="317"/>
                </a:lnTo>
                <a:lnTo>
                  <a:pt x="2608" y="339"/>
                </a:lnTo>
                <a:lnTo>
                  <a:pt x="2610" y="351"/>
                </a:lnTo>
                <a:lnTo>
                  <a:pt x="2611" y="379"/>
                </a:lnTo>
                <a:lnTo>
                  <a:pt x="2612" y="332"/>
                </a:lnTo>
                <a:lnTo>
                  <a:pt x="2614" y="305"/>
                </a:lnTo>
                <a:lnTo>
                  <a:pt x="2615" y="262"/>
                </a:lnTo>
                <a:lnTo>
                  <a:pt x="2617" y="198"/>
                </a:lnTo>
                <a:lnTo>
                  <a:pt x="2618" y="162"/>
                </a:lnTo>
                <a:lnTo>
                  <a:pt x="2620" y="159"/>
                </a:lnTo>
                <a:lnTo>
                  <a:pt x="2621" y="192"/>
                </a:lnTo>
                <a:lnTo>
                  <a:pt x="2622" y="196"/>
                </a:lnTo>
                <a:lnTo>
                  <a:pt x="2624" y="232"/>
                </a:lnTo>
                <a:lnTo>
                  <a:pt x="2625" y="209"/>
                </a:lnTo>
                <a:lnTo>
                  <a:pt x="2626" y="213"/>
                </a:lnTo>
                <a:lnTo>
                  <a:pt x="2628" y="220"/>
                </a:lnTo>
                <a:lnTo>
                  <a:pt x="2630" y="259"/>
                </a:lnTo>
                <a:lnTo>
                  <a:pt x="2631" y="245"/>
                </a:lnTo>
                <a:lnTo>
                  <a:pt x="2632" y="277"/>
                </a:lnTo>
                <a:lnTo>
                  <a:pt x="2634" y="243"/>
                </a:lnTo>
                <a:lnTo>
                  <a:pt x="2635" y="209"/>
                </a:lnTo>
                <a:lnTo>
                  <a:pt x="2636" y="158"/>
                </a:lnTo>
                <a:lnTo>
                  <a:pt x="2638" y="172"/>
                </a:lnTo>
                <a:lnTo>
                  <a:pt x="2640" y="204"/>
                </a:lnTo>
                <a:lnTo>
                  <a:pt x="2641" y="194"/>
                </a:lnTo>
                <a:lnTo>
                  <a:pt x="2642" y="172"/>
                </a:lnTo>
                <a:lnTo>
                  <a:pt x="2644" y="208"/>
                </a:lnTo>
                <a:lnTo>
                  <a:pt x="2645" y="208"/>
                </a:lnTo>
                <a:lnTo>
                  <a:pt x="2647" y="228"/>
                </a:lnTo>
                <a:lnTo>
                  <a:pt x="2648" y="235"/>
                </a:lnTo>
                <a:lnTo>
                  <a:pt x="2649" y="224"/>
                </a:lnTo>
                <a:lnTo>
                  <a:pt x="2651" y="254"/>
                </a:lnTo>
                <a:lnTo>
                  <a:pt x="2653" y="243"/>
                </a:lnTo>
                <a:lnTo>
                  <a:pt x="2654" y="247"/>
                </a:lnTo>
                <a:lnTo>
                  <a:pt x="2655" y="219"/>
                </a:lnTo>
                <a:lnTo>
                  <a:pt x="2657" y="238"/>
                </a:lnTo>
                <a:lnTo>
                  <a:pt x="2658" y="259"/>
                </a:lnTo>
                <a:lnTo>
                  <a:pt x="2659" y="273"/>
                </a:lnTo>
                <a:lnTo>
                  <a:pt x="2661" y="268"/>
                </a:lnTo>
                <a:lnTo>
                  <a:pt x="2663" y="268"/>
                </a:lnTo>
                <a:lnTo>
                  <a:pt x="2664" y="276"/>
                </a:lnTo>
                <a:lnTo>
                  <a:pt x="2665" y="245"/>
                </a:lnTo>
                <a:lnTo>
                  <a:pt x="2667" y="235"/>
                </a:lnTo>
                <a:lnTo>
                  <a:pt x="2668" y="269"/>
                </a:lnTo>
                <a:lnTo>
                  <a:pt x="2669" y="268"/>
                </a:lnTo>
                <a:lnTo>
                  <a:pt x="2671" y="287"/>
                </a:lnTo>
                <a:lnTo>
                  <a:pt x="2672" y="306"/>
                </a:lnTo>
                <a:lnTo>
                  <a:pt x="2674" y="311"/>
                </a:lnTo>
                <a:lnTo>
                  <a:pt x="2675" y="312"/>
                </a:lnTo>
                <a:lnTo>
                  <a:pt x="2677" y="397"/>
                </a:lnTo>
                <a:lnTo>
                  <a:pt x="2678" y="341"/>
                </a:lnTo>
                <a:lnTo>
                  <a:pt x="2679" y="394"/>
                </a:lnTo>
                <a:lnTo>
                  <a:pt x="2681" y="344"/>
                </a:lnTo>
                <a:lnTo>
                  <a:pt x="2682" y="304"/>
                </a:lnTo>
                <a:lnTo>
                  <a:pt x="2684" y="216"/>
                </a:lnTo>
                <a:lnTo>
                  <a:pt x="2685" y="154"/>
                </a:lnTo>
                <a:lnTo>
                  <a:pt x="2687" y="194"/>
                </a:lnTo>
                <a:lnTo>
                  <a:pt x="2688" y="204"/>
                </a:lnTo>
                <a:lnTo>
                  <a:pt x="2689" y="208"/>
                </a:lnTo>
                <a:lnTo>
                  <a:pt x="2691" y="206"/>
                </a:lnTo>
                <a:lnTo>
                  <a:pt x="2692" y="244"/>
                </a:lnTo>
                <a:lnTo>
                  <a:pt x="2694" y="246"/>
                </a:lnTo>
                <a:lnTo>
                  <a:pt x="2695" y="231"/>
                </a:lnTo>
                <a:lnTo>
                  <a:pt x="2697" y="192"/>
                </a:lnTo>
                <a:lnTo>
                  <a:pt x="2698" y="201"/>
                </a:lnTo>
                <a:lnTo>
                  <a:pt x="2700" y="204"/>
                </a:lnTo>
                <a:lnTo>
                  <a:pt x="2701" y="218"/>
                </a:lnTo>
                <a:lnTo>
                  <a:pt x="2702" y="217"/>
                </a:lnTo>
                <a:lnTo>
                  <a:pt x="2704" y="212"/>
                </a:lnTo>
                <a:lnTo>
                  <a:pt x="2705" y="247"/>
                </a:lnTo>
                <a:lnTo>
                  <a:pt x="2706" y="222"/>
                </a:lnTo>
                <a:lnTo>
                  <a:pt x="2708" y="242"/>
                </a:lnTo>
                <a:lnTo>
                  <a:pt x="2710" y="248"/>
                </a:lnTo>
                <a:lnTo>
                  <a:pt x="2711" y="202"/>
                </a:lnTo>
                <a:lnTo>
                  <a:pt x="2712" y="208"/>
                </a:lnTo>
                <a:lnTo>
                  <a:pt x="2714" y="158"/>
                </a:lnTo>
                <a:lnTo>
                  <a:pt x="2715" y="194"/>
                </a:lnTo>
                <a:lnTo>
                  <a:pt x="2716" y="185"/>
                </a:lnTo>
                <a:lnTo>
                  <a:pt x="2718" y="137"/>
                </a:lnTo>
                <a:lnTo>
                  <a:pt x="2720" y="157"/>
                </a:lnTo>
                <a:lnTo>
                  <a:pt x="2721" y="206"/>
                </a:lnTo>
                <a:lnTo>
                  <a:pt x="2722" y="183"/>
                </a:lnTo>
                <a:lnTo>
                  <a:pt x="2724" y="155"/>
                </a:lnTo>
                <a:lnTo>
                  <a:pt x="2725" y="236"/>
                </a:lnTo>
                <a:lnTo>
                  <a:pt x="2726" y="231"/>
                </a:lnTo>
                <a:lnTo>
                  <a:pt x="2728" y="312"/>
                </a:lnTo>
                <a:lnTo>
                  <a:pt x="2729" y="264"/>
                </a:lnTo>
                <a:lnTo>
                  <a:pt x="2731" y="269"/>
                </a:lnTo>
                <a:lnTo>
                  <a:pt x="2732" y="219"/>
                </a:lnTo>
                <a:lnTo>
                  <a:pt x="2734" y="208"/>
                </a:lnTo>
                <a:lnTo>
                  <a:pt x="2735" y="290"/>
                </a:lnTo>
                <a:lnTo>
                  <a:pt x="2737" y="267"/>
                </a:lnTo>
                <a:lnTo>
                  <a:pt x="2738" y="241"/>
                </a:lnTo>
                <a:lnTo>
                  <a:pt x="2739" y="211"/>
                </a:lnTo>
                <a:lnTo>
                  <a:pt x="2741" y="210"/>
                </a:lnTo>
                <a:lnTo>
                  <a:pt x="2742" y="227"/>
                </a:lnTo>
                <a:lnTo>
                  <a:pt x="2744" y="252"/>
                </a:lnTo>
                <a:lnTo>
                  <a:pt x="2745" y="295"/>
                </a:lnTo>
                <a:lnTo>
                  <a:pt x="2747" y="285"/>
                </a:lnTo>
                <a:lnTo>
                  <a:pt x="2748" y="318"/>
                </a:lnTo>
                <a:lnTo>
                  <a:pt x="2749" y="237"/>
                </a:lnTo>
                <a:lnTo>
                  <a:pt x="2751" y="229"/>
                </a:lnTo>
                <a:lnTo>
                  <a:pt x="2752" y="211"/>
                </a:lnTo>
                <a:lnTo>
                  <a:pt x="2753" y="183"/>
                </a:lnTo>
                <a:lnTo>
                  <a:pt x="2755" y="152"/>
                </a:lnTo>
                <a:lnTo>
                  <a:pt x="2757" y="185"/>
                </a:lnTo>
                <a:lnTo>
                  <a:pt x="2758" y="161"/>
                </a:lnTo>
                <a:lnTo>
                  <a:pt x="2759" y="137"/>
                </a:lnTo>
                <a:lnTo>
                  <a:pt x="2761" y="166"/>
                </a:lnTo>
                <a:lnTo>
                  <a:pt x="2762" y="187"/>
                </a:lnTo>
                <a:lnTo>
                  <a:pt x="2763" y="170"/>
                </a:lnTo>
                <a:lnTo>
                  <a:pt x="2765" y="197"/>
                </a:lnTo>
                <a:lnTo>
                  <a:pt x="2767" y="178"/>
                </a:lnTo>
                <a:lnTo>
                  <a:pt x="2768" y="228"/>
                </a:lnTo>
                <a:lnTo>
                  <a:pt x="2769" y="235"/>
                </a:lnTo>
                <a:lnTo>
                  <a:pt x="2771" y="181"/>
                </a:lnTo>
                <a:lnTo>
                  <a:pt x="2772" y="248"/>
                </a:lnTo>
                <a:lnTo>
                  <a:pt x="2774" y="303"/>
                </a:lnTo>
                <a:lnTo>
                  <a:pt x="2775" y="278"/>
                </a:lnTo>
                <a:lnTo>
                  <a:pt x="2776" y="278"/>
                </a:lnTo>
                <a:lnTo>
                  <a:pt x="2778" y="227"/>
                </a:lnTo>
                <a:lnTo>
                  <a:pt x="2779" y="287"/>
                </a:lnTo>
                <a:lnTo>
                  <a:pt x="2781" y="246"/>
                </a:lnTo>
                <a:lnTo>
                  <a:pt x="2782" y="199"/>
                </a:lnTo>
                <a:lnTo>
                  <a:pt x="2784" y="238"/>
                </a:lnTo>
                <a:lnTo>
                  <a:pt x="2785" y="288"/>
                </a:lnTo>
                <a:lnTo>
                  <a:pt x="2786" y="298"/>
                </a:lnTo>
                <a:lnTo>
                  <a:pt x="2788" y="297"/>
                </a:lnTo>
                <a:lnTo>
                  <a:pt x="2790" y="288"/>
                </a:lnTo>
                <a:lnTo>
                  <a:pt x="2791" y="323"/>
                </a:lnTo>
                <a:lnTo>
                  <a:pt x="2792" y="260"/>
                </a:lnTo>
                <a:lnTo>
                  <a:pt x="2794" y="266"/>
                </a:lnTo>
                <a:lnTo>
                  <a:pt x="2795" y="242"/>
                </a:lnTo>
                <a:lnTo>
                  <a:pt x="2796" y="251"/>
                </a:lnTo>
                <a:lnTo>
                  <a:pt x="2798" y="243"/>
                </a:lnTo>
                <a:lnTo>
                  <a:pt x="2799" y="216"/>
                </a:lnTo>
                <a:lnTo>
                  <a:pt x="2801" y="246"/>
                </a:lnTo>
                <a:lnTo>
                  <a:pt x="2802" y="246"/>
                </a:lnTo>
                <a:lnTo>
                  <a:pt x="2804" y="217"/>
                </a:lnTo>
                <a:lnTo>
                  <a:pt x="2805" y="223"/>
                </a:lnTo>
                <a:lnTo>
                  <a:pt x="2806" y="210"/>
                </a:lnTo>
                <a:lnTo>
                  <a:pt x="2808" y="177"/>
                </a:lnTo>
                <a:lnTo>
                  <a:pt x="2809" y="151"/>
                </a:lnTo>
                <a:lnTo>
                  <a:pt x="2811" y="181"/>
                </a:lnTo>
                <a:lnTo>
                  <a:pt x="2812" y="172"/>
                </a:lnTo>
                <a:lnTo>
                  <a:pt x="2814" y="215"/>
                </a:lnTo>
                <a:lnTo>
                  <a:pt x="2815" y="265"/>
                </a:lnTo>
                <a:lnTo>
                  <a:pt x="2816" y="281"/>
                </a:lnTo>
                <a:lnTo>
                  <a:pt x="2818" y="250"/>
                </a:lnTo>
                <a:lnTo>
                  <a:pt x="2819" y="222"/>
                </a:lnTo>
                <a:lnTo>
                  <a:pt x="2821" y="219"/>
                </a:lnTo>
                <a:lnTo>
                  <a:pt x="2822" y="267"/>
                </a:lnTo>
                <a:lnTo>
                  <a:pt x="2824" y="265"/>
                </a:lnTo>
                <a:lnTo>
                  <a:pt x="2825" y="224"/>
                </a:lnTo>
                <a:lnTo>
                  <a:pt x="2827" y="239"/>
                </a:lnTo>
                <a:lnTo>
                  <a:pt x="2828" y="255"/>
                </a:lnTo>
                <a:lnTo>
                  <a:pt x="2829" y="292"/>
                </a:lnTo>
                <a:lnTo>
                  <a:pt x="2831" y="271"/>
                </a:lnTo>
                <a:lnTo>
                  <a:pt x="2832" y="293"/>
                </a:lnTo>
                <a:lnTo>
                  <a:pt x="2833" y="295"/>
                </a:lnTo>
                <a:lnTo>
                  <a:pt x="2835" y="255"/>
                </a:lnTo>
                <a:lnTo>
                  <a:pt x="2837" y="310"/>
                </a:lnTo>
                <a:lnTo>
                  <a:pt x="2838" y="311"/>
                </a:lnTo>
                <a:lnTo>
                  <a:pt x="2839" y="281"/>
                </a:lnTo>
                <a:lnTo>
                  <a:pt x="2841" y="235"/>
                </a:lnTo>
                <a:lnTo>
                  <a:pt x="2842" y="243"/>
                </a:lnTo>
                <a:lnTo>
                  <a:pt x="2843" y="245"/>
                </a:lnTo>
                <a:lnTo>
                  <a:pt x="2845" y="230"/>
                </a:lnTo>
                <a:lnTo>
                  <a:pt x="2847" y="205"/>
                </a:lnTo>
                <a:lnTo>
                  <a:pt x="2848" y="257"/>
                </a:lnTo>
                <a:lnTo>
                  <a:pt x="2849" y="169"/>
                </a:lnTo>
                <a:lnTo>
                  <a:pt x="2851" y="154"/>
                </a:lnTo>
                <a:lnTo>
                  <a:pt x="2852" y="232"/>
                </a:lnTo>
                <a:lnTo>
                  <a:pt x="2853" y="212"/>
                </a:lnTo>
                <a:lnTo>
                  <a:pt x="2855" y="209"/>
                </a:lnTo>
                <a:lnTo>
                  <a:pt x="2856" y="198"/>
                </a:lnTo>
                <a:lnTo>
                  <a:pt x="2858" y="288"/>
                </a:lnTo>
                <a:lnTo>
                  <a:pt x="2859" y="301"/>
                </a:lnTo>
                <a:lnTo>
                  <a:pt x="2861" y="299"/>
                </a:lnTo>
                <a:lnTo>
                  <a:pt x="2862" y="312"/>
                </a:lnTo>
                <a:lnTo>
                  <a:pt x="2864" y="384"/>
                </a:lnTo>
                <a:lnTo>
                  <a:pt x="2865" y="313"/>
                </a:lnTo>
                <a:lnTo>
                  <a:pt x="2866" y="228"/>
                </a:lnTo>
                <a:lnTo>
                  <a:pt x="2868" y="157"/>
                </a:lnTo>
                <a:lnTo>
                  <a:pt x="2869" y="170"/>
                </a:lnTo>
                <a:lnTo>
                  <a:pt x="2871" y="265"/>
                </a:lnTo>
                <a:lnTo>
                  <a:pt x="2872" y="250"/>
                </a:lnTo>
                <a:lnTo>
                  <a:pt x="2874" y="248"/>
                </a:lnTo>
                <a:lnTo>
                  <a:pt x="2875" y="313"/>
                </a:lnTo>
                <a:lnTo>
                  <a:pt x="2876" y="300"/>
                </a:lnTo>
                <a:lnTo>
                  <a:pt x="2878" y="276"/>
                </a:lnTo>
                <a:lnTo>
                  <a:pt x="2879" y="291"/>
                </a:lnTo>
                <a:lnTo>
                  <a:pt x="2881" y="278"/>
                </a:lnTo>
                <a:lnTo>
                  <a:pt x="2882" y="268"/>
                </a:lnTo>
                <a:lnTo>
                  <a:pt x="2884" y="226"/>
                </a:lnTo>
                <a:lnTo>
                  <a:pt x="2885" y="204"/>
                </a:lnTo>
                <a:lnTo>
                  <a:pt x="2886" y="211"/>
                </a:lnTo>
                <a:lnTo>
                  <a:pt x="2888" y="195"/>
                </a:lnTo>
                <a:lnTo>
                  <a:pt x="2889" y="176"/>
                </a:lnTo>
                <a:lnTo>
                  <a:pt x="2890" y="220"/>
                </a:lnTo>
                <a:lnTo>
                  <a:pt x="2892" y="193"/>
                </a:lnTo>
                <a:lnTo>
                  <a:pt x="2894" y="155"/>
                </a:lnTo>
                <a:lnTo>
                  <a:pt x="2895" y="192"/>
                </a:lnTo>
                <a:lnTo>
                  <a:pt x="2896" y="179"/>
                </a:lnTo>
                <a:lnTo>
                  <a:pt x="2898" y="204"/>
                </a:lnTo>
                <a:lnTo>
                  <a:pt x="2899" y="178"/>
                </a:lnTo>
                <a:lnTo>
                  <a:pt x="2900" y="196"/>
                </a:lnTo>
                <a:lnTo>
                  <a:pt x="2902" y="223"/>
                </a:lnTo>
                <a:lnTo>
                  <a:pt x="2904" y="232"/>
                </a:lnTo>
                <a:lnTo>
                  <a:pt x="2905" y="213"/>
                </a:lnTo>
                <a:lnTo>
                  <a:pt x="2906" y="200"/>
                </a:lnTo>
                <a:lnTo>
                  <a:pt x="2908" y="240"/>
                </a:lnTo>
                <a:lnTo>
                  <a:pt x="2909" y="244"/>
                </a:lnTo>
                <a:lnTo>
                  <a:pt x="2911" y="211"/>
                </a:lnTo>
                <a:lnTo>
                  <a:pt x="2912" y="164"/>
                </a:lnTo>
                <a:lnTo>
                  <a:pt x="2913" y="200"/>
                </a:lnTo>
                <a:lnTo>
                  <a:pt x="2915" y="178"/>
                </a:lnTo>
                <a:lnTo>
                  <a:pt x="2917" y="192"/>
                </a:lnTo>
                <a:lnTo>
                  <a:pt x="2918" y="265"/>
                </a:lnTo>
                <a:lnTo>
                  <a:pt x="2919" y="316"/>
                </a:lnTo>
                <a:lnTo>
                  <a:pt x="2921" y="279"/>
                </a:lnTo>
                <a:lnTo>
                  <a:pt x="2922" y="235"/>
                </a:lnTo>
                <a:lnTo>
                  <a:pt x="2923" y="250"/>
                </a:lnTo>
                <a:lnTo>
                  <a:pt x="2925" y="227"/>
                </a:lnTo>
                <a:lnTo>
                  <a:pt x="2927" y="209"/>
                </a:lnTo>
                <a:lnTo>
                  <a:pt x="2928" y="202"/>
                </a:lnTo>
                <a:lnTo>
                  <a:pt x="2929" y="206"/>
                </a:lnTo>
                <a:lnTo>
                  <a:pt x="2931" y="210"/>
                </a:lnTo>
                <a:lnTo>
                  <a:pt x="2932" y="230"/>
                </a:lnTo>
                <a:lnTo>
                  <a:pt x="2933" y="241"/>
                </a:lnTo>
                <a:lnTo>
                  <a:pt x="2935" y="189"/>
                </a:lnTo>
                <a:lnTo>
                  <a:pt x="2936" y="159"/>
                </a:lnTo>
                <a:lnTo>
                  <a:pt x="2937" y="190"/>
                </a:lnTo>
                <a:lnTo>
                  <a:pt x="2939" y="177"/>
                </a:lnTo>
                <a:lnTo>
                  <a:pt x="2941" y="219"/>
                </a:lnTo>
                <a:lnTo>
                  <a:pt x="2942" y="201"/>
                </a:lnTo>
                <a:lnTo>
                  <a:pt x="2943" y="227"/>
                </a:lnTo>
                <a:lnTo>
                  <a:pt x="2945" y="278"/>
                </a:lnTo>
                <a:lnTo>
                  <a:pt x="2946" y="312"/>
                </a:lnTo>
                <a:lnTo>
                  <a:pt x="2948" y="305"/>
                </a:lnTo>
                <a:lnTo>
                  <a:pt x="2949" y="275"/>
                </a:lnTo>
                <a:lnTo>
                  <a:pt x="2951" y="278"/>
                </a:lnTo>
                <a:lnTo>
                  <a:pt x="2952" y="241"/>
                </a:lnTo>
                <a:lnTo>
                  <a:pt x="2953" y="246"/>
                </a:lnTo>
                <a:lnTo>
                  <a:pt x="2955" y="235"/>
                </a:lnTo>
                <a:lnTo>
                  <a:pt x="2956" y="272"/>
                </a:lnTo>
                <a:lnTo>
                  <a:pt x="2958" y="278"/>
                </a:lnTo>
                <a:lnTo>
                  <a:pt x="2959" y="217"/>
                </a:lnTo>
                <a:lnTo>
                  <a:pt x="2960" y="287"/>
                </a:lnTo>
                <a:lnTo>
                  <a:pt x="2962" y="290"/>
                </a:lnTo>
                <a:lnTo>
                  <a:pt x="2964" y="291"/>
                </a:lnTo>
                <a:lnTo>
                  <a:pt x="2965" y="280"/>
                </a:lnTo>
                <a:lnTo>
                  <a:pt x="2966" y="275"/>
                </a:lnTo>
                <a:lnTo>
                  <a:pt x="2968" y="287"/>
                </a:lnTo>
                <a:lnTo>
                  <a:pt x="2969" y="248"/>
                </a:lnTo>
                <a:lnTo>
                  <a:pt x="2970" y="232"/>
                </a:lnTo>
                <a:lnTo>
                  <a:pt x="2972" y="222"/>
                </a:lnTo>
                <a:lnTo>
                  <a:pt x="2974" y="235"/>
                </a:lnTo>
                <a:lnTo>
                  <a:pt x="2975" y="225"/>
                </a:lnTo>
                <a:lnTo>
                  <a:pt x="2976" y="223"/>
                </a:lnTo>
                <a:lnTo>
                  <a:pt x="2978" y="209"/>
                </a:lnTo>
                <a:lnTo>
                  <a:pt x="2979" y="194"/>
                </a:lnTo>
                <a:lnTo>
                  <a:pt x="2980" y="200"/>
                </a:lnTo>
                <a:lnTo>
                  <a:pt x="2982" y="176"/>
                </a:lnTo>
                <a:lnTo>
                  <a:pt x="2983" y="231"/>
                </a:lnTo>
                <a:lnTo>
                  <a:pt x="2985" y="197"/>
                </a:lnTo>
                <a:lnTo>
                  <a:pt x="2986" y="171"/>
                </a:lnTo>
                <a:lnTo>
                  <a:pt x="2988" y="253"/>
                </a:lnTo>
                <a:lnTo>
                  <a:pt x="2989" y="285"/>
                </a:lnTo>
                <a:lnTo>
                  <a:pt x="2990" y="244"/>
                </a:lnTo>
                <a:lnTo>
                  <a:pt x="2992" y="238"/>
                </a:lnTo>
                <a:lnTo>
                  <a:pt x="2993" y="277"/>
                </a:lnTo>
                <a:lnTo>
                  <a:pt x="2995" y="287"/>
                </a:lnTo>
                <a:lnTo>
                  <a:pt x="2996" y="266"/>
                </a:lnTo>
                <a:lnTo>
                  <a:pt x="2998" y="183"/>
                </a:lnTo>
                <a:lnTo>
                  <a:pt x="2999" y="137"/>
                </a:lnTo>
                <a:lnTo>
                  <a:pt x="3001" y="178"/>
                </a:lnTo>
                <a:lnTo>
                  <a:pt x="3002" y="146"/>
                </a:lnTo>
                <a:lnTo>
                  <a:pt x="3003" y="207"/>
                </a:lnTo>
                <a:lnTo>
                  <a:pt x="3005" y="221"/>
                </a:lnTo>
                <a:lnTo>
                  <a:pt x="3006" y="320"/>
                </a:lnTo>
                <a:lnTo>
                  <a:pt x="3008" y="192"/>
                </a:lnTo>
                <a:lnTo>
                  <a:pt x="3009" y="204"/>
                </a:lnTo>
                <a:lnTo>
                  <a:pt x="3011" y="190"/>
                </a:lnTo>
                <a:lnTo>
                  <a:pt x="3012" y="198"/>
                </a:lnTo>
                <a:lnTo>
                  <a:pt x="3013" y="200"/>
                </a:lnTo>
                <a:lnTo>
                  <a:pt x="3015" y="166"/>
                </a:lnTo>
                <a:lnTo>
                  <a:pt x="3016" y="193"/>
                </a:lnTo>
                <a:lnTo>
                  <a:pt x="3017" y="172"/>
                </a:lnTo>
                <a:lnTo>
                  <a:pt x="3019" y="160"/>
                </a:lnTo>
                <a:lnTo>
                  <a:pt x="3021" y="170"/>
                </a:lnTo>
                <a:lnTo>
                  <a:pt x="3022" y="166"/>
                </a:lnTo>
                <a:lnTo>
                  <a:pt x="3023" y="182"/>
                </a:lnTo>
                <a:lnTo>
                  <a:pt x="3025" y="193"/>
                </a:lnTo>
                <a:lnTo>
                  <a:pt x="3026" y="166"/>
                </a:lnTo>
                <a:lnTo>
                  <a:pt x="3027" y="198"/>
                </a:lnTo>
                <a:lnTo>
                  <a:pt x="3029" y="225"/>
                </a:lnTo>
                <a:lnTo>
                  <a:pt x="3031" y="256"/>
                </a:lnTo>
                <a:lnTo>
                  <a:pt x="3032" y="231"/>
                </a:lnTo>
                <a:lnTo>
                  <a:pt x="3033" y="213"/>
                </a:lnTo>
                <a:lnTo>
                  <a:pt x="3035" y="173"/>
                </a:lnTo>
                <a:lnTo>
                  <a:pt x="3036" y="172"/>
                </a:lnTo>
                <a:lnTo>
                  <a:pt x="3038" y="218"/>
                </a:lnTo>
                <a:lnTo>
                  <a:pt x="3039" y="241"/>
                </a:lnTo>
                <a:lnTo>
                  <a:pt x="3040" y="209"/>
                </a:lnTo>
                <a:lnTo>
                  <a:pt x="3042" y="215"/>
                </a:lnTo>
                <a:lnTo>
                  <a:pt x="3043" y="165"/>
                </a:lnTo>
                <a:lnTo>
                  <a:pt x="3045" y="192"/>
                </a:lnTo>
                <a:lnTo>
                  <a:pt x="3046" y="222"/>
                </a:lnTo>
                <a:lnTo>
                  <a:pt x="3048" y="262"/>
                </a:lnTo>
                <a:lnTo>
                  <a:pt x="3049" y="247"/>
                </a:lnTo>
                <a:lnTo>
                  <a:pt x="3050" y="246"/>
                </a:lnTo>
                <a:lnTo>
                  <a:pt x="3052" y="253"/>
                </a:lnTo>
                <a:lnTo>
                  <a:pt x="3054" y="250"/>
                </a:lnTo>
                <a:lnTo>
                  <a:pt x="3055" y="203"/>
                </a:lnTo>
                <a:lnTo>
                  <a:pt x="3056" y="204"/>
                </a:lnTo>
                <a:lnTo>
                  <a:pt x="3058" y="203"/>
                </a:lnTo>
                <a:lnTo>
                  <a:pt x="3059" y="213"/>
                </a:lnTo>
                <a:lnTo>
                  <a:pt x="3060" y="241"/>
                </a:lnTo>
                <a:lnTo>
                  <a:pt x="3062" y="226"/>
                </a:lnTo>
                <a:lnTo>
                  <a:pt x="3063" y="227"/>
                </a:lnTo>
                <a:lnTo>
                  <a:pt x="3065" y="199"/>
                </a:lnTo>
                <a:lnTo>
                  <a:pt x="3066" y="253"/>
                </a:lnTo>
                <a:lnTo>
                  <a:pt x="3068" y="203"/>
                </a:lnTo>
                <a:lnTo>
                  <a:pt x="3069" y="260"/>
                </a:lnTo>
                <a:lnTo>
                  <a:pt x="3070" y="242"/>
                </a:lnTo>
                <a:lnTo>
                  <a:pt x="3072" y="215"/>
                </a:lnTo>
                <a:lnTo>
                  <a:pt x="3073" y="224"/>
                </a:lnTo>
                <a:lnTo>
                  <a:pt x="3074" y="227"/>
                </a:lnTo>
                <a:lnTo>
                  <a:pt x="3076" y="232"/>
                </a:lnTo>
                <a:lnTo>
                  <a:pt x="3078" y="258"/>
                </a:lnTo>
                <a:lnTo>
                  <a:pt x="3079" y="243"/>
                </a:lnTo>
                <a:lnTo>
                  <a:pt x="3080" y="271"/>
                </a:lnTo>
                <a:lnTo>
                  <a:pt x="3082" y="276"/>
                </a:lnTo>
                <a:lnTo>
                  <a:pt x="3083" y="270"/>
                </a:lnTo>
                <a:lnTo>
                  <a:pt x="3085" y="224"/>
                </a:lnTo>
                <a:lnTo>
                  <a:pt x="3086" y="212"/>
                </a:lnTo>
                <a:lnTo>
                  <a:pt x="3088" y="205"/>
                </a:lnTo>
                <a:lnTo>
                  <a:pt x="3089" y="291"/>
                </a:lnTo>
                <a:lnTo>
                  <a:pt x="3091" y="280"/>
                </a:lnTo>
                <a:lnTo>
                  <a:pt x="3092" y="306"/>
                </a:lnTo>
                <a:lnTo>
                  <a:pt x="3093" y="334"/>
                </a:lnTo>
                <a:lnTo>
                  <a:pt x="3095" y="256"/>
                </a:lnTo>
                <a:lnTo>
                  <a:pt x="3096" y="267"/>
                </a:lnTo>
                <a:lnTo>
                  <a:pt x="3097" y="273"/>
                </a:lnTo>
                <a:lnTo>
                  <a:pt x="3099" y="222"/>
                </a:lnTo>
                <a:lnTo>
                  <a:pt x="3101" y="247"/>
                </a:lnTo>
                <a:lnTo>
                  <a:pt x="3102" y="201"/>
                </a:lnTo>
                <a:lnTo>
                  <a:pt x="3103" y="199"/>
                </a:lnTo>
                <a:lnTo>
                  <a:pt x="3105" y="296"/>
                </a:lnTo>
                <a:lnTo>
                  <a:pt x="3106" y="223"/>
                </a:lnTo>
                <a:lnTo>
                  <a:pt x="3107" y="185"/>
                </a:lnTo>
                <a:lnTo>
                  <a:pt x="3109" y="196"/>
                </a:lnTo>
                <a:lnTo>
                  <a:pt x="3111" y="158"/>
                </a:lnTo>
                <a:lnTo>
                  <a:pt x="3112" y="215"/>
                </a:lnTo>
                <a:lnTo>
                  <a:pt x="3113" y="218"/>
                </a:lnTo>
                <a:lnTo>
                  <a:pt x="3115" y="222"/>
                </a:lnTo>
                <a:lnTo>
                  <a:pt x="3116" y="215"/>
                </a:lnTo>
                <a:lnTo>
                  <a:pt x="3117" y="277"/>
                </a:lnTo>
                <a:lnTo>
                  <a:pt x="3119" y="287"/>
                </a:lnTo>
                <a:lnTo>
                  <a:pt x="3120" y="265"/>
                </a:lnTo>
                <a:lnTo>
                  <a:pt x="3122" y="253"/>
                </a:lnTo>
                <a:lnTo>
                  <a:pt x="3123" y="280"/>
                </a:lnTo>
                <a:lnTo>
                  <a:pt x="3125" y="292"/>
                </a:lnTo>
                <a:lnTo>
                  <a:pt x="3126" y="189"/>
                </a:lnTo>
                <a:lnTo>
                  <a:pt x="3127" y="205"/>
                </a:lnTo>
                <a:lnTo>
                  <a:pt x="3129" y="171"/>
                </a:lnTo>
                <a:lnTo>
                  <a:pt x="3130" y="139"/>
                </a:lnTo>
                <a:lnTo>
                  <a:pt x="3132" y="139"/>
                </a:lnTo>
                <a:lnTo>
                  <a:pt x="3133" y="248"/>
                </a:lnTo>
                <a:lnTo>
                  <a:pt x="3135" y="245"/>
                </a:lnTo>
                <a:lnTo>
                  <a:pt x="3136" y="261"/>
                </a:lnTo>
                <a:lnTo>
                  <a:pt x="3138" y="208"/>
                </a:lnTo>
                <a:lnTo>
                  <a:pt x="3139" y="184"/>
                </a:lnTo>
                <a:lnTo>
                  <a:pt x="3140" y="210"/>
                </a:lnTo>
                <a:lnTo>
                  <a:pt x="3142" y="190"/>
                </a:lnTo>
                <a:lnTo>
                  <a:pt x="3143" y="192"/>
                </a:lnTo>
                <a:lnTo>
                  <a:pt x="3145" y="182"/>
                </a:lnTo>
                <a:lnTo>
                  <a:pt x="3146" y="225"/>
                </a:lnTo>
                <a:lnTo>
                  <a:pt x="3148" y="223"/>
                </a:lnTo>
                <a:lnTo>
                  <a:pt x="3149" y="198"/>
                </a:lnTo>
                <a:lnTo>
                  <a:pt x="3150" y="118"/>
                </a:lnTo>
                <a:lnTo>
                  <a:pt x="3152" y="131"/>
                </a:lnTo>
                <a:lnTo>
                  <a:pt x="3153" y="166"/>
                </a:lnTo>
                <a:lnTo>
                  <a:pt x="3154" y="165"/>
                </a:lnTo>
                <a:lnTo>
                  <a:pt x="3156" y="188"/>
                </a:lnTo>
                <a:lnTo>
                  <a:pt x="3158" y="293"/>
                </a:lnTo>
                <a:lnTo>
                  <a:pt x="3159" y="252"/>
                </a:lnTo>
                <a:lnTo>
                  <a:pt x="3160" y="296"/>
                </a:lnTo>
                <a:lnTo>
                  <a:pt x="3162" y="336"/>
                </a:lnTo>
                <a:lnTo>
                  <a:pt x="3163" y="308"/>
                </a:lnTo>
                <a:lnTo>
                  <a:pt x="3164" y="283"/>
                </a:lnTo>
                <a:lnTo>
                  <a:pt x="3166" y="272"/>
                </a:lnTo>
                <a:lnTo>
                  <a:pt x="3168" y="312"/>
                </a:lnTo>
                <a:lnTo>
                  <a:pt x="3169" y="283"/>
                </a:lnTo>
                <a:lnTo>
                  <a:pt x="3170" y="275"/>
                </a:lnTo>
                <a:lnTo>
                  <a:pt x="3172" y="266"/>
                </a:lnTo>
                <a:lnTo>
                  <a:pt x="3173" y="232"/>
                </a:lnTo>
                <a:lnTo>
                  <a:pt x="3175" y="282"/>
                </a:lnTo>
                <a:lnTo>
                  <a:pt x="3176" y="326"/>
                </a:lnTo>
                <a:lnTo>
                  <a:pt x="3177" y="333"/>
                </a:lnTo>
                <a:lnTo>
                  <a:pt x="3179" y="327"/>
                </a:lnTo>
                <a:lnTo>
                  <a:pt x="3180" y="329"/>
                </a:lnTo>
                <a:lnTo>
                  <a:pt x="3182" y="288"/>
                </a:lnTo>
                <a:lnTo>
                  <a:pt x="3183" y="288"/>
                </a:lnTo>
                <a:lnTo>
                  <a:pt x="3185" y="248"/>
                </a:lnTo>
                <a:lnTo>
                  <a:pt x="3186" y="263"/>
                </a:lnTo>
                <a:lnTo>
                  <a:pt x="3187" y="285"/>
                </a:lnTo>
                <a:lnTo>
                  <a:pt x="3189" y="255"/>
                </a:lnTo>
                <a:lnTo>
                  <a:pt x="3191" y="224"/>
                </a:lnTo>
                <a:lnTo>
                  <a:pt x="3192" y="241"/>
                </a:lnTo>
                <a:lnTo>
                  <a:pt x="3193" y="206"/>
                </a:lnTo>
                <a:lnTo>
                  <a:pt x="3195" y="197"/>
                </a:lnTo>
                <a:lnTo>
                  <a:pt x="3196" y="181"/>
                </a:lnTo>
                <a:lnTo>
                  <a:pt x="3197" y="187"/>
                </a:lnTo>
                <a:lnTo>
                  <a:pt x="3199" y="226"/>
                </a:lnTo>
                <a:lnTo>
                  <a:pt x="3200" y="225"/>
                </a:lnTo>
                <a:lnTo>
                  <a:pt x="3201" y="252"/>
                </a:lnTo>
                <a:lnTo>
                  <a:pt x="3203" y="284"/>
                </a:lnTo>
                <a:lnTo>
                  <a:pt x="3205" y="290"/>
                </a:lnTo>
                <a:lnTo>
                  <a:pt x="3206" y="294"/>
                </a:lnTo>
                <a:lnTo>
                  <a:pt x="3207" y="338"/>
                </a:lnTo>
                <a:lnTo>
                  <a:pt x="3209" y="316"/>
                </a:lnTo>
                <a:lnTo>
                  <a:pt x="3210" y="328"/>
                </a:lnTo>
                <a:lnTo>
                  <a:pt x="3212" y="270"/>
                </a:lnTo>
                <a:lnTo>
                  <a:pt x="3213" y="281"/>
                </a:lnTo>
                <a:lnTo>
                  <a:pt x="3215" y="293"/>
                </a:lnTo>
                <a:lnTo>
                  <a:pt x="3216" y="278"/>
                </a:lnTo>
                <a:lnTo>
                  <a:pt x="3217" y="312"/>
                </a:lnTo>
                <a:lnTo>
                  <a:pt x="3219" y="347"/>
                </a:lnTo>
                <a:lnTo>
                  <a:pt x="3220" y="343"/>
                </a:lnTo>
                <a:lnTo>
                  <a:pt x="3222" y="322"/>
                </a:lnTo>
                <a:lnTo>
                  <a:pt x="3223" y="322"/>
                </a:lnTo>
                <a:lnTo>
                  <a:pt x="3224" y="304"/>
                </a:lnTo>
                <a:lnTo>
                  <a:pt x="3226" y="299"/>
                </a:lnTo>
                <a:lnTo>
                  <a:pt x="3228" y="290"/>
                </a:lnTo>
                <a:lnTo>
                  <a:pt x="3229" y="297"/>
                </a:lnTo>
                <a:lnTo>
                  <a:pt x="3230" y="263"/>
                </a:lnTo>
                <a:lnTo>
                  <a:pt x="3232" y="279"/>
                </a:lnTo>
                <a:lnTo>
                  <a:pt x="3233" y="212"/>
                </a:lnTo>
                <a:lnTo>
                  <a:pt x="3234" y="291"/>
                </a:lnTo>
                <a:lnTo>
                  <a:pt x="3236" y="279"/>
                </a:lnTo>
                <a:lnTo>
                  <a:pt x="3238" y="264"/>
                </a:lnTo>
                <a:lnTo>
                  <a:pt x="3239" y="278"/>
                </a:lnTo>
                <a:lnTo>
                  <a:pt x="3240" y="198"/>
                </a:lnTo>
                <a:lnTo>
                  <a:pt x="3242" y="254"/>
                </a:lnTo>
                <a:lnTo>
                  <a:pt x="3243" y="250"/>
                </a:lnTo>
                <a:lnTo>
                  <a:pt x="3244" y="241"/>
                </a:lnTo>
                <a:lnTo>
                  <a:pt x="3246" y="251"/>
                </a:lnTo>
                <a:lnTo>
                  <a:pt x="3247" y="292"/>
                </a:lnTo>
                <a:lnTo>
                  <a:pt x="3249" y="317"/>
                </a:lnTo>
                <a:lnTo>
                  <a:pt x="3250" y="291"/>
                </a:lnTo>
                <a:lnTo>
                  <a:pt x="3252" y="277"/>
                </a:lnTo>
                <a:lnTo>
                  <a:pt x="3253" y="320"/>
                </a:lnTo>
                <a:lnTo>
                  <a:pt x="3254" y="269"/>
                </a:lnTo>
                <a:lnTo>
                  <a:pt x="3256" y="277"/>
                </a:lnTo>
                <a:lnTo>
                  <a:pt x="3257" y="294"/>
                </a:lnTo>
                <a:lnTo>
                  <a:pt x="3259" y="300"/>
                </a:lnTo>
                <a:lnTo>
                  <a:pt x="3260" y="282"/>
                </a:lnTo>
                <a:lnTo>
                  <a:pt x="3262" y="289"/>
                </a:lnTo>
                <a:lnTo>
                  <a:pt x="3263" y="354"/>
                </a:lnTo>
                <a:lnTo>
                  <a:pt x="3265" y="336"/>
                </a:lnTo>
                <a:lnTo>
                  <a:pt x="3266" y="354"/>
                </a:lnTo>
                <a:lnTo>
                  <a:pt x="3267" y="314"/>
                </a:lnTo>
                <a:lnTo>
                  <a:pt x="3269" y="342"/>
                </a:lnTo>
                <a:lnTo>
                  <a:pt x="3270" y="273"/>
                </a:lnTo>
                <a:lnTo>
                  <a:pt x="3272" y="228"/>
                </a:lnTo>
                <a:lnTo>
                  <a:pt x="3273" y="231"/>
                </a:lnTo>
                <a:lnTo>
                  <a:pt x="3275" y="218"/>
                </a:lnTo>
                <a:lnTo>
                  <a:pt x="3276" y="194"/>
                </a:lnTo>
                <a:lnTo>
                  <a:pt x="3277" y="195"/>
                </a:lnTo>
                <a:lnTo>
                  <a:pt x="3279" y="173"/>
                </a:lnTo>
                <a:lnTo>
                  <a:pt x="3280" y="202"/>
                </a:lnTo>
                <a:lnTo>
                  <a:pt x="3281" y="236"/>
                </a:lnTo>
                <a:lnTo>
                  <a:pt x="3283" y="216"/>
                </a:lnTo>
                <a:lnTo>
                  <a:pt x="3285" y="224"/>
                </a:lnTo>
                <a:lnTo>
                  <a:pt x="3286" y="263"/>
                </a:lnTo>
                <a:lnTo>
                  <a:pt x="3287" y="222"/>
                </a:lnTo>
                <a:lnTo>
                  <a:pt x="3289" y="260"/>
                </a:lnTo>
                <a:lnTo>
                  <a:pt x="3290" y="265"/>
                </a:lnTo>
                <a:lnTo>
                  <a:pt x="3291" y="254"/>
                </a:lnTo>
                <a:lnTo>
                  <a:pt x="3293" y="278"/>
                </a:lnTo>
                <a:lnTo>
                  <a:pt x="3295" y="290"/>
                </a:lnTo>
                <a:lnTo>
                  <a:pt x="3296" y="338"/>
                </a:lnTo>
                <a:lnTo>
                  <a:pt x="3297" y="334"/>
                </a:lnTo>
                <a:lnTo>
                  <a:pt x="3299" y="283"/>
                </a:lnTo>
                <a:lnTo>
                  <a:pt x="3300" y="241"/>
                </a:lnTo>
                <a:lnTo>
                  <a:pt x="3301" y="330"/>
                </a:lnTo>
                <a:lnTo>
                  <a:pt x="3303" y="323"/>
                </a:lnTo>
                <a:lnTo>
                  <a:pt x="3304" y="301"/>
                </a:lnTo>
                <a:lnTo>
                  <a:pt x="3306" y="291"/>
                </a:lnTo>
                <a:lnTo>
                  <a:pt x="3307" y="329"/>
                </a:lnTo>
                <a:lnTo>
                  <a:pt x="3309" y="341"/>
                </a:lnTo>
                <a:lnTo>
                  <a:pt x="3310" y="325"/>
                </a:lnTo>
                <a:lnTo>
                  <a:pt x="3312" y="320"/>
                </a:lnTo>
                <a:lnTo>
                  <a:pt x="3313" y="289"/>
                </a:lnTo>
                <a:lnTo>
                  <a:pt x="3314" y="282"/>
                </a:lnTo>
                <a:lnTo>
                  <a:pt x="3316" y="260"/>
                </a:lnTo>
                <a:lnTo>
                  <a:pt x="3318" y="294"/>
                </a:lnTo>
                <a:lnTo>
                  <a:pt x="3319" y="283"/>
                </a:lnTo>
                <a:lnTo>
                  <a:pt x="3320" y="250"/>
                </a:lnTo>
                <a:lnTo>
                  <a:pt x="3322" y="228"/>
                </a:lnTo>
                <a:lnTo>
                  <a:pt x="3323" y="262"/>
                </a:lnTo>
                <a:lnTo>
                  <a:pt x="3324" y="231"/>
                </a:lnTo>
                <a:lnTo>
                  <a:pt x="3326" y="284"/>
                </a:lnTo>
                <a:lnTo>
                  <a:pt x="3327" y="233"/>
                </a:lnTo>
                <a:lnTo>
                  <a:pt x="3329" y="187"/>
                </a:lnTo>
                <a:lnTo>
                  <a:pt x="3330" y="164"/>
                </a:lnTo>
                <a:lnTo>
                  <a:pt x="3332" y="220"/>
                </a:lnTo>
                <a:lnTo>
                  <a:pt x="3333" y="294"/>
                </a:lnTo>
                <a:lnTo>
                  <a:pt x="3334" y="316"/>
                </a:lnTo>
                <a:lnTo>
                  <a:pt x="3336" y="366"/>
                </a:lnTo>
                <a:lnTo>
                  <a:pt x="3337" y="364"/>
                </a:lnTo>
                <a:lnTo>
                  <a:pt x="3338" y="266"/>
                </a:lnTo>
                <a:lnTo>
                  <a:pt x="3340" y="286"/>
                </a:lnTo>
                <a:lnTo>
                  <a:pt x="3342" y="305"/>
                </a:lnTo>
                <a:lnTo>
                  <a:pt x="3343" y="254"/>
                </a:lnTo>
                <a:lnTo>
                  <a:pt x="3344" y="303"/>
                </a:lnTo>
                <a:lnTo>
                  <a:pt x="3346" y="287"/>
                </a:lnTo>
                <a:lnTo>
                  <a:pt x="3347" y="270"/>
                </a:lnTo>
                <a:lnTo>
                  <a:pt x="3349" y="293"/>
                </a:lnTo>
                <a:lnTo>
                  <a:pt x="3350" y="332"/>
                </a:lnTo>
                <a:lnTo>
                  <a:pt x="3352" y="302"/>
                </a:lnTo>
                <a:lnTo>
                  <a:pt x="3353" y="325"/>
                </a:lnTo>
                <a:lnTo>
                  <a:pt x="3354" y="329"/>
                </a:lnTo>
                <a:lnTo>
                  <a:pt x="3356" y="277"/>
                </a:lnTo>
                <a:lnTo>
                  <a:pt x="3357" y="279"/>
                </a:lnTo>
                <a:lnTo>
                  <a:pt x="3359" y="247"/>
                </a:lnTo>
                <a:lnTo>
                  <a:pt x="3360" y="251"/>
                </a:lnTo>
                <a:lnTo>
                  <a:pt x="3361" y="302"/>
                </a:lnTo>
                <a:lnTo>
                  <a:pt x="3363" y="278"/>
                </a:lnTo>
                <a:lnTo>
                  <a:pt x="3365" y="253"/>
                </a:lnTo>
                <a:lnTo>
                  <a:pt x="3366" y="281"/>
                </a:lnTo>
                <a:lnTo>
                  <a:pt x="3367" y="251"/>
                </a:lnTo>
                <a:lnTo>
                  <a:pt x="3369" y="233"/>
                </a:lnTo>
                <a:lnTo>
                  <a:pt x="3370" y="176"/>
                </a:lnTo>
                <a:lnTo>
                  <a:pt x="3371" y="188"/>
                </a:lnTo>
                <a:lnTo>
                  <a:pt x="3373" y="154"/>
                </a:lnTo>
                <a:lnTo>
                  <a:pt x="3375" y="223"/>
                </a:lnTo>
                <a:lnTo>
                  <a:pt x="3376" y="265"/>
                </a:lnTo>
                <a:lnTo>
                  <a:pt x="3377" y="277"/>
                </a:lnTo>
                <a:lnTo>
                  <a:pt x="3379" y="309"/>
                </a:lnTo>
                <a:lnTo>
                  <a:pt x="3380" y="339"/>
                </a:lnTo>
                <a:lnTo>
                  <a:pt x="3381" y="283"/>
                </a:lnTo>
                <a:lnTo>
                  <a:pt x="3383" y="310"/>
                </a:lnTo>
                <a:lnTo>
                  <a:pt x="3384" y="359"/>
                </a:lnTo>
                <a:lnTo>
                  <a:pt x="3386" y="324"/>
                </a:lnTo>
                <a:lnTo>
                  <a:pt x="3387" y="333"/>
                </a:lnTo>
                <a:lnTo>
                  <a:pt x="3389" y="278"/>
                </a:lnTo>
                <a:lnTo>
                  <a:pt x="3390" y="299"/>
                </a:lnTo>
                <a:lnTo>
                  <a:pt x="3391" y="288"/>
                </a:lnTo>
                <a:lnTo>
                  <a:pt x="3393" y="302"/>
                </a:lnTo>
                <a:lnTo>
                  <a:pt x="3394" y="318"/>
                </a:lnTo>
                <a:lnTo>
                  <a:pt x="3396" y="333"/>
                </a:lnTo>
                <a:lnTo>
                  <a:pt x="3397" y="270"/>
                </a:lnTo>
                <a:lnTo>
                  <a:pt x="3399" y="323"/>
                </a:lnTo>
                <a:lnTo>
                  <a:pt x="3400" y="347"/>
                </a:lnTo>
                <a:lnTo>
                  <a:pt x="3402" y="293"/>
                </a:lnTo>
                <a:lnTo>
                  <a:pt x="3403" y="325"/>
                </a:lnTo>
                <a:lnTo>
                  <a:pt x="3404" y="312"/>
                </a:lnTo>
                <a:lnTo>
                  <a:pt x="3406" y="249"/>
                </a:lnTo>
                <a:lnTo>
                  <a:pt x="3407" y="264"/>
                </a:lnTo>
                <a:lnTo>
                  <a:pt x="3408" y="210"/>
                </a:lnTo>
                <a:lnTo>
                  <a:pt x="3410" y="225"/>
                </a:lnTo>
                <a:lnTo>
                  <a:pt x="3412" y="219"/>
                </a:lnTo>
                <a:lnTo>
                  <a:pt x="3413" y="241"/>
                </a:lnTo>
                <a:lnTo>
                  <a:pt x="3414" y="184"/>
                </a:lnTo>
                <a:lnTo>
                  <a:pt x="3416" y="167"/>
                </a:lnTo>
                <a:lnTo>
                  <a:pt x="3417" y="182"/>
                </a:lnTo>
                <a:lnTo>
                  <a:pt x="3418" y="186"/>
                </a:lnTo>
                <a:lnTo>
                  <a:pt x="3420" y="200"/>
                </a:lnTo>
                <a:lnTo>
                  <a:pt x="3422" y="220"/>
                </a:lnTo>
                <a:lnTo>
                  <a:pt x="3423" y="267"/>
                </a:lnTo>
                <a:lnTo>
                  <a:pt x="3424" y="318"/>
                </a:lnTo>
                <a:lnTo>
                  <a:pt x="3426" y="315"/>
                </a:lnTo>
                <a:lnTo>
                  <a:pt x="3427" y="288"/>
                </a:lnTo>
                <a:lnTo>
                  <a:pt x="3428" y="358"/>
                </a:lnTo>
                <a:lnTo>
                  <a:pt x="3430" y="293"/>
                </a:lnTo>
                <a:lnTo>
                  <a:pt x="3431" y="343"/>
                </a:lnTo>
                <a:lnTo>
                  <a:pt x="3433" y="299"/>
                </a:lnTo>
                <a:lnTo>
                  <a:pt x="3434" y="270"/>
                </a:lnTo>
                <a:lnTo>
                  <a:pt x="3436" y="247"/>
                </a:lnTo>
                <a:lnTo>
                  <a:pt x="3437" y="246"/>
                </a:lnTo>
                <a:lnTo>
                  <a:pt x="3439" y="223"/>
                </a:lnTo>
                <a:lnTo>
                  <a:pt x="3440" y="301"/>
                </a:lnTo>
                <a:lnTo>
                  <a:pt x="3441" y="286"/>
                </a:lnTo>
                <a:lnTo>
                  <a:pt x="3443" y="338"/>
                </a:lnTo>
                <a:lnTo>
                  <a:pt x="3444" y="293"/>
                </a:lnTo>
                <a:lnTo>
                  <a:pt x="3446" y="302"/>
                </a:lnTo>
                <a:lnTo>
                  <a:pt x="3447" y="308"/>
                </a:lnTo>
                <a:lnTo>
                  <a:pt x="3449" y="296"/>
                </a:lnTo>
                <a:lnTo>
                  <a:pt x="3450" y="291"/>
                </a:lnTo>
                <a:lnTo>
                  <a:pt x="3451" y="271"/>
                </a:lnTo>
                <a:lnTo>
                  <a:pt x="3453" y="229"/>
                </a:lnTo>
                <a:lnTo>
                  <a:pt x="3454" y="246"/>
                </a:lnTo>
                <a:lnTo>
                  <a:pt x="3456" y="308"/>
                </a:lnTo>
                <a:lnTo>
                  <a:pt x="3457" y="307"/>
                </a:lnTo>
                <a:lnTo>
                  <a:pt x="3459" y="272"/>
                </a:lnTo>
                <a:lnTo>
                  <a:pt x="3460" y="278"/>
                </a:lnTo>
                <a:lnTo>
                  <a:pt x="3461" y="242"/>
                </a:lnTo>
                <a:lnTo>
                  <a:pt x="3463" y="225"/>
                </a:lnTo>
                <a:lnTo>
                  <a:pt x="3464" y="207"/>
                </a:lnTo>
                <a:lnTo>
                  <a:pt x="3465" y="218"/>
                </a:lnTo>
                <a:lnTo>
                  <a:pt x="3467" y="275"/>
                </a:lnTo>
                <a:lnTo>
                  <a:pt x="3469" y="342"/>
                </a:lnTo>
                <a:lnTo>
                  <a:pt x="3470" y="314"/>
                </a:lnTo>
                <a:lnTo>
                  <a:pt x="3471" y="299"/>
                </a:lnTo>
                <a:lnTo>
                  <a:pt x="3473" y="355"/>
                </a:lnTo>
                <a:lnTo>
                  <a:pt x="3474" y="328"/>
                </a:lnTo>
                <a:lnTo>
                  <a:pt x="3476" y="308"/>
                </a:lnTo>
                <a:lnTo>
                  <a:pt x="3477" y="315"/>
                </a:lnTo>
                <a:lnTo>
                  <a:pt x="3479" y="265"/>
                </a:lnTo>
                <a:lnTo>
                  <a:pt x="3480" y="308"/>
                </a:lnTo>
                <a:lnTo>
                  <a:pt x="3481" y="266"/>
                </a:lnTo>
                <a:lnTo>
                  <a:pt x="3483" y="274"/>
                </a:lnTo>
                <a:lnTo>
                  <a:pt x="3484" y="294"/>
                </a:lnTo>
                <a:lnTo>
                  <a:pt x="3486" y="291"/>
                </a:lnTo>
                <a:lnTo>
                  <a:pt x="3487" y="300"/>
                </a:lnTo>
                <a:lnTo>
                  <a:pt x="3488" y="305"/>
                </a:lnTo>
                <a:lnTo>
                  <a:pt x="3490" y="306"/>
                </a:lnTo>
                <a:lnTo>
                  <a:pt x="3492" y="314"/>
                </a:lnTo>
                <a:lnTo>
                  <a:pt x="3493" y="309"/>
                </a:lnTo>
                <a:lnTo>
                  <a:pt x="3494" y="279"/>
                </a:lnTo>
                <a:lnTo>
                  <a:pt x="3496" y="259"/>
                </a:lnTo>
                <a:lnTo>
                  <a:pt x="3497" y="310"/>
                </a:lnTo>
                <a:lnTo>
                  <a:pt x="3498" y="285"/>
                </a:lnTo>
                <a:lnTo>
                  <a:pt x="3500" y="251"/>
                </a:lnTo>
                <a:lnTo>
                  <a:pt x="3502" y="236"/>
                </a:lnTo>
                <a:lnTo>
                  <a:pt x="3503" y="183"/>
                </a:lnTo>
                <a:lnTo>
                  <a:pt x="3504" y="190"/>
                </a:lnTo>
                <a:lnTo>
                  <a:pt x="3506" y="138"/>
                </a:lnTo>
                <a:lnTo>
                  <a:pt x="3507" y="204"/>
                </a:lnTo>
                <a:lnTo>
                  <a:pt x="3508" y="215"/>
                </a:lnTo>
                <a:lnTo>
                  <a:pt x="3510" y="203"/>
                </a:lnTo>
                <a:lnTo>
                  <a:pt x="3511" y="277"/>
                </a:lnTo>
                <a:lnTo>
                  <a:pt x="3513" y="258"/>
                </a:lnTo>
                <a:lnTo>
                  <a:pt x="3514" y="268"/>
                </a:lnTo>
                <a:lnTo>
                  <a:pt x="3516" y="314"/>
                </a:lnTo>
                <a:lnTo>
                  <a:pt x="3517" y="285"/>
                </a:lnTo>
                <a:lnTo>
                  <a:pt x="3518" y="322"/>
                </a:lnTo>
                <a:lnTo>
                  <a:pt x="3520" y="249"/>
                </a:lnTo>
                <a:lnTo>
                  <a:pt x="3521" y="279"/>
                </a:lnTo>
                <a:lnTo>
                  <a:pt x="3523" y="248"/>
                </a:lnTo>
                <a:lnTo>
                  <a:pt x="3524" y="258"/>
                </a:lnTo>
                <a:lnTo>
                  <a:pt x="3526" y="279"/>
                </a:lnTo>
                <a:lnTo>
                  <a:pt x="3527" y="285"/>
                </a:lnTo>
                <a:lnTo>
                  <a:pt x="3528" y="287"/>
                </a:lnTo>
                <a:lnTo>
                  <a:pt x="3530" y="374"/>
                </a:lnTo>
                <a:lnTo>
                  <a:pt x="3531" y="327"/>
                </a:lnTo>
                <a:lnTo>
                  <a:pt x="3533" y="314"/>
                </a:lnTo>
                <a:lnTo>
                  <a:pt x="3534" y="288"/>
                </a:lnTo>
                <a:lnTo>
                  <a:pt x="3536" y="258"/>
                </a:lnTo>
                <a:lnTo>
                  <a:pt x="3537" y="297"/>
                </a:lnTo>
                <a:lnTo>
                  <a:pt x="3539" y="265"/>
                </a:lnTo>
                <a:lnTo>
                  <a:pt x="3540" y="242"/>
                </a:lnTo>
                <a:lnTo>
                  <a:pt x="3541" y="280"/>
                </a:lnTo>
                <a:lnTo>
                  <a:pt x="3543" y="270"/>
                </a:lnTo>
                <a:lnTo>
                  <a:pt x="3544" y="248"/>
                </a:lnTo>
                <a:lnTo>
                  <a:pt x="3545" y="248"/>
                </a:lnTo>
                <a:lnTo>
                  <a:pt x="3547" y="242"/>
                </a:lnTo>
                <a:lnTo>
                  <a:pt x="3549" y="247"/>
                </a:lnTo>
                <a:lnTo>
                  <a:pt x="3550" y="248"/>
                </a:lnTo>
                <a:lnTo>
                  <a:pt x="3551" y="272"/>
                </a:lnTo>
                <a:lnTo>
                  <a:pt x="3553" y="258"/>
                </a:lnTo>
                <a:lnTo>
                  <a:pt x="3554" y="308"/>
                </a:lnTo>
                <a:lnTo>
                  <a:pt x="3555" y="300"/>
                </a:lnTo>
                <a:lnTo>
                  <a:pt x="3557" y="325"/>
                </a:lnTo>
                <a:lnTo>
                  <a:pt x="3559" y="294"/>
                </a:lnTo>
                <a:lnTo>
                  <a:pt x="3560" y="322"/>
                </a:lnTo>
                <a:lnTo>
                  <a:pt x="3561" y="352"/>
                </a:lnTo>
                <a:lnTo>
                  <a:pt x="3563" y="300"/>
                </a:lnTo>
                <a:lnTo>
                  <a:pt x="3564" y="263"/>
                </a:lnTo>
                <a:lnTo>
                  <a:pt x="3565" y="287"/>
                </a:lnTo>
                <a:lnTo>
                  <a:pt x="3567" y="267"/>
                </a:lnTo>
                <a:lnTo>
                  <a:pt x="3568" y="279"/>
                </a:lnTo>
                <a:lnTo>
                  <a:pt x="3570" y="344"/>
                </a:lnTo>
                <a:lnTo>
                  <a:pt x="3571" y="359"/>
                </a:lnTo>
                <a:lnTo>
                  <a:pt x="3573" y="321"/>
                </a:lnTo>
                <a:lnTo>
                  <a:pt x="3574" y="337"/>
                </a:lnTo>
                <a:lnTo>
                  <a:pt x="3576" y="302"/>
                </a:lnTo>
                <a:lnTo>
                  <a:pt x="3577" y="283"/>
                </a:lnTo>
                <a:lnTo>
                  <a:pt x="3578" y="325"/>
                </a:lnTo>
                <a:lnTo>
                  <a:pt x="3580" y="322"/>
                </a:lnTo>
                <a:lnTo>
                  <a:pt x="3581" y="286"/>
                </a:lnTo>
                <a:lnTo>
                  <a:pt x="3583" y="269"/>
                </a:lnTo>
                <a:lnTo>
                  <a:pt x="3584" y="259"/>
                </a:lnTo>
                <a:lnTo>
                  <a:pt x="3586" y="254"/>
                </a:lnTo>
                <a:lnTo>
                  <a:pt x="3587" y="268"/>
                </a:lnTo>
                <a:lnTo>
                  <a:pt x="3588" y="251"/>
                </a:lnTo>
                <a:lnTo>
                  <a:pt x="3590" y="228"/>
                </a:lnTo>
                <a:lnTo>
                  <a:pt x="3591" y="267"/>
                </a:lnTo>
                <a:lnTo>
                  <a:pt x="3593" y="208"/>
                </a:lnTo>
                <a:lnTo>
                  <a:pt x="3594" y="217"/>
                </a:lnTo>
                <a:lnTo>
                  <a:pt x="3596" y="231"/>
                </a:lnTo>
                <a:lnTo>
                  <a:pt x="3597" y="308"/>
                </a:lnTo>
                <a:lnTo>
                  <a:pt x="3598" y="322"/>
                </a:lnTo>
                <a:lnTo>
                  <a:pt x="3600" y="367"/>
                </a:lnTo>
                <a:lnTo>
                  <a:pt x="3601" y="368"/>
                </a:lnTo>
                <a:lnTo>
                  <a:pt x="3602" y="351"/>
                </a:lnTo>
                <a:lnTo>
                  <a:pt x="3604" y="352"/>
                </a:lnTo>
                <a:lnTo>
                  <a:pt x="3606" y="337"/>
                </a:lnTo>
                <a:lnTo>
                  <a:pt x="3607" y="276"/>
                </a:lnTo>
                <a:lnTo>
                  <a:pt x="3608" y="279"/>
                </a:lnTo>
                <a:lnTo>
                  <a:pt x="3610" y="237"/>
                </a:lnTo>
                <a:lnTo>
                  <a:pt x="3611" y="239"/>
                </a:lnTo>
                <a:lnTo>
                  <a:pt x="3613" y="320"/>
                </a:lnTo>
                <a:lnTo>
                  <a:pt x="3614" y="293"/>
                </a:lnTo>
                <a:lnTo>
                  <a:pt x="3616" y="337"/>
                </a:lnTo>
                <a:lnTo>
                  <a:pt x="3617" y="302"/>
                </a:lnTo>
                <a:lnTo>
                  <a:pt x="3618" y="286"/>
                </a:lnTo>
                <a:lnTo>
                  <a:pt x="3620" y="301"/>
                </a:lnTo>
                <a:lnTo>
                  <a:pt x="3621" y="292"/>
                </a:lnTo>
                <a:lnTo>
                  <a:pt x="3623" y="271"/>
                </a:lnTo>
                <a:lnTo>
                  <a:pt x="3624" y="217"/>
                </a:lnTo>
                <a:lnTo>
                  <a:pt x="3625" y="226"/>
                </a:lnTo>
                <a:lnTo>
                  <a:pt x="3627" y="248"/>
                </a:lnTo>
                <a:lnTo>
                  <a:pt x="3629" y="271"/>
                </a:lnTo>
                <a:lnTo>
                  <a:pt x="3630" y="249"/>
                </a:lnTo>
                <a:lnTo>
                  <a:pt x="3631" y="184"/>
                </a:lnTo>
                <a:lnTo>
                  <a:pt x="3633" y="210"/>
                </a:lnTo>
                <a:lnTo>
                  <a:pt x="3634" y="194"/>
                </a:lnTo>
                <a:lnTo>
                  <a:pt x="3635" y="193"/>
                </a:lnTo>
                <a:lnTo>
                  <a:pt x="3637" y="192"/>
                </a:lnTo>
                <a:lnTo>
                  <a:pt x="3639" y="256"/>
                </a:lnTo>
                <a:lnTo>
                  <a:pt x="3640" y="330"/>
                </a:lnTo>
                <a:lnTo>
                  <a:pt x="3641" y="336"/>
                </a:lnTo>
                <a:lnTo>
                  <a:pt x="3643" y="310"/>
                </a:lnTo>
                <a:lnTo>
                  <a:pt x="3644" y="316"/>
                </a:lnTo>
                <a:lnTo>
                  <a:pt x="3645" y="333"/>
                </a:lnTo>
                <a:lnTo>
                  <a:pt x="3647" y="345"/>
                </a:lnTo>
                <a:lnTo>
                  <a:pt x="3648" y="314"/>
                </a:lnTo>
                <a:lnTo>
                  <a:pt x="3650" y="214"/>
                </a:lnTo>
                <a:lnTo>
                  <a:pt x="3651" y="258"/>
                </a:lnTo>
                <a:lnTo>
                  <a:pt x="3653" y="292"/>
                </a:lnTo>
                <a:lnTo>
                  <a:pt x="3654" y="266"/>
                </a:lnTo>
                <a:lnTo>
                  <a:pt x="3655" y="316"/>
                </a:lnTo>
                <a:lnTo>
                  <a:pt x="3657" y="338"/>
                </a:lnTo>
                <a:lnTo>
                  <a:pt x="3658" y="297"/>
                </a:lnTo>
                <a:lnTo>
                  <a:pt x="3660" y="320"/>
                </a:lnTo>
                <a:lnTo>
                  <a:pt x="3661" y="327"/>
                </a:lnTo>
                <a:lnTo>
                  <a:pt x="3663" y="271"/>
                </a:lnTo>
                <a:lnTo>
                  <a:pt x="3664" y="217"/>
                </a:lnTo>
                <a:lnTo>
                  <a:pt x="3666" y="244"/>
                </a:lnTo>
                <a:lnTo>
                  <a:pt x="3667" y="209"/>
                </a:lnTo>
                <a:lnTo>
                  <a:pt x="3668" y="198"/>
                </a:lnTo>
                <a:lnTo>
                  <a:pt x="3670" y="217"/>
                </a:lnTo>
                <a:lnTo>
                  <a:pt x="3671" y="183"/>
                </a:lnTo>
                <a:lnTo>
                  <a:pt x="3672" y="208"/>
                </a:lnTo>
                <a:lnTo>
                  <a:pt x="3674" y="190"/>
                </a:lnTo>
                <a:lnTo>
                  <a:pt x="3676" y="224"/>
                </a:lnTo>
                <a:lnTo>
                  <a:pt x="3677" y="180"/>
                </a:lnTo>
                <a:lnTo>
                  <a:pt x="3678" y="205"/>
                </a:lnTo>
                <a:lnTo>
                  <a:pt x="3680" y="218"/>
                </a:lnTo>
                <a:lnTo>
                  <a:pt x="3681" y="282"/>
                </a:lnTo>
                <a:lnTo>
                  <a:pt x="3682" y="263"/>
                </a:lnTo>
                <a:lnTo>
                  <a:pt x="3684" y="289"/>
                </a:lnTo>
                <a:lnTo>
                  <a:pt x="3686" y="264"/>
                </a:lnTo>
                <a:lnTo>
                  <a:pt x="3687" y="311"/>
                </a:lnTo>
                <a:lnTo>
                  <a:pt x="3688" y="328"/>
                </a:lnTo>
                <a:lnTo>
                  <a:pt x="3690" y="288"/>
                </a:lnTo>
                <a:lnTo>
                  <a:pt x="3691" y="341"/>
                </a:lnTo>
                <a:lnTo>
                  <a:pt x="3692" y="294"/>
                </a:lnTo>
                <a:lnTo>
                  <a:pt x="3694" y="266"/>
                </a:lnTo>
                <a:lnTo>
                  <a:pt x="3695" y="292"/>
                </a:lnTo>
                <a:lnTo>
                  <a:pt x="3697" y="264"/>
                </a:lnTo>
                <a:lnTo>
                  <a:pt x="3698" y="287"/>
                </a:lnTo>
                <a:lnTo>
                  <a:pt x="3700" y="344"/>
                </a:lnTo>
                <a:lnTo>
                  <a:pt x="3701" y="345"/>
                </a:lnTo>
                <a:lnTo>
                  <a:pt x="3703" y="363"/>
                </a:lnTo>
                <a:lnTo>
                  <a:pt x="3704" y="356"/>
                </a:lnTo>
                <a:lnTo>
                  <a:pt x="3705" y="312"/>
                </a:lnTo>
                <a:lnTo>
                  <a:pt x="3707" y="318"/>
                </a:lnTo>
                <a:lnTo>
                  <a:pt x="3708" y="304"/>
                </a:lnTo>
                <a:lnTo>
                  <a:pt x="3710" y="259"/>
                </a:lnTo>
                <a:lnTo>
                  <a:pt x="3711" y="252"/>
                </a:lnTo>
                <a:lnTo>
                  <a:pt x="3713" y="243"/>
                </a:lnTo>
                <a:lnTo>
                  <a:pt x="3714" y="263"/>
                </a:lnTo>
                <a:lnTo>
                  <a:pt x="3715" y="264"/>
                </a:lnTo>
                <a:lnTo>
                  <a:pt x="3717" y="271"/>
                </a:lnTo>
                <a:lnTo>
                  <a:pt x="3718" y="269"/>
                </a:lnTo>
                <a:lnTo>
                  <a:pt x="3720" y="205"/>
                </a:lnTo>
                <a:lnTo>
                  <a:pt x="3721" y="221"/>
                </a:lnTo>
                <a:lnTo>
                  <a:pt x="3723" y="211"/>
                </a:lnTo>
                <a:lnTo>
                  <a:pt x="3724" y="232"/>
                </a:lnTo>
                <a:lnTo>
                  <a:pt x="3725" y="271"/>
                </a:lnTo>
                <a:lnTo>
                  <a:pt x="3727" y="320"/>
                </a:lnTo>
                <a:lnTo>
                  <a:pt x="3728" y="262"/>
                </a:lnTo>
                <a:lnTo>
                  <a:pt x="3729" y="329"/>
                </a:lnTo>
                <a:lnTo>
                  <a:pt x="3731" y="321"/>
                </a:lnTo>
                <a:lnTo>
                  <a:pt x="3733" y="292"/>
                </a:lnTo>
                <a:lnTo>
                  <a:pt x="3734" y="314"/>
                </a:lnTo>
                <a:lnTo>
                  <a:pt x="3735" y="326"/>
                </a:lnTo>
                <a:lnTo>
                  <a:pt x="3737" y="278"/>
                </a:lnTo>
                <a:lnTo>
                  <a:pt x="3738" y="272"/>
                </a:lnTo>
                <a:lnTo>
                  <a:pt x="3739" y="255"/>
                </a:lnTo>
                <a:lnTo>
                  <a:pt x="3741" y="307"/>
                </a:lnTo>
                <a:lnTo>
                  <a:pt x="3743" y="346"/>
                </a:lnTo>
                <a:lnTo>
                  <a:pt x="3744" y="315"/>
                </a:lnTo>
                <a:lnTo>
                  <a:pt x="3745" y="330"/>
                </a:lnTo>
                <a:lnTo>
                  <a:pt x="3747" y="326"/>
                </a:lnTo>
                <a:lnTo>
                  <a:pt x="3748" y="326"/>
                </a:lnTo>
                <a:lnTo>
                  <a:pt x="3750" y="303"/>
                </a:lnTo>
                <a:lnTo>
                  <a:pt x="3751" y="282"/>
                </a:lnTo>
                <a:lnTo>
                  <a:pt x="3752" y="268"/>
                </a:lnTo>
                <a:lnTo>
                  <a:pt x="3754" y="243"/>
                </a:lnTo>
                <a:lnTo>
                  <a:pt x="3756" y="217"/>
                </a:lnTo>
                <a:lnTo>
                  <a:pt x="3757" y="271"/>
                </a:lnTo>
                <a:lnTo>
                  <a:pt x="3758" y="274"/>
                </a:lnTo>
                <a:lnTo>
                  <a:pt x="3760" y="240"/>
                </a:lnTo>
                <a:lnTo>
                  <a:pt x="3761" y="197"/>
                </a:lnTo>
                <a:lnTo>
                  <a:pt x="3762" y="212"/>
                </a:lnTo>
                <a:lnTo>
                  <a:pt x="3764" y="200"/>
                </a:lnTo>
                <a:lnTo>
                  <a:pt x="3766" y="183"/>
                </a:lnTo>
                <a:lnTo>
                  <a:pt x="3767" y="247"/>
                </a:lnTo>
                <a:lnTo>
                  <a:pt x="3768" y="266"/>
                </a:lnTo>
                <a:lnTo>
                  <a:pt x="3770" y="319"/>
                </a:lnTo>
                <a:lnTo>
                  <a:pt x="3771" y="344"/>
                </a:lnTo>
                <a:lnTo>
                  <a:pt x="3772" y="333"/>
                </a:lnTo>
                <a:lnTo>
                  <a:pt x="3774" y="367"/>
                </a:lnTo>
                <a:lnTo>
                  <a:pt x="3775" y="344"/>
                </a:lnTo>
                <a:lnTo>
                  <a:pt x="3777" y="331"/>
                </a:lnTo>
                <a:lnTo>
                  <a:pt x="3778" y="332"/>
                </a:lnTo>
                <a:lnTo>
                  <a:pt x="3780" y="250"/>
                </a:lnTo>
                <a:lnTo>
                  <a:pt x="3781" y="244"/>
                </a:lnTo>
                <a:lnTo>
                  <a:pt x="3782" y="288"/>
                </a:lnTo>
                <a:lnTo>
                  <a:pt x="3784" y="302"/>
                </a:lnTo>
                <a:lnTo>
                  <a:pt x="3785" y="316"/>
                </a:lnTo>
                <a:lnTo>
                  <a:pt x="3787" y="345"/>
                </a:lnTo>
                <a:lnTo>
                  <a:pt x="3788" y="364"/>
                </a:lnTo>
                <a:lnTo>
                  <a:pt x="3790" y="331"/>
                </a:lnTo>
                <a:lnTo>
                  <a:pt x="3791" y="320"/>
                </a:lnTo>
                <a:lnTo>
                  <a:pt x="3792" y="296"/>
                </a:lnTo>
                <a:lnTo>
                  <a:pt x="3794" y="308"/>
                </a:lnTo>
                <a:lnTo>
                  <a:pt x="3795" y="283"/>
                </a:lnTo>
                <a:lnTo>
                  <a:pt x="3797" y="280"/>
                </a:lnTo>
                <a:lnTo>
                  <a:pt x="3798" y="239"/>
                </a:lnTo>
                <a:lnTo>
                  <a:pt x="3800" y="286"/>
                </a:lnTo>
                <a:lnTo>
                  <a:pt x="3801" y="219"/>
                </a:lnTo>
                <a:lnTo>
                  <a:pt x="3803" y="252"/>
                </a:lnTo>
                <a:lnTo>
                  <a:pt x="3804" y="277"/>
                </a:lnTo>
                <a:lnTo>
                  <a:pt x="3805" y="253"/>
                </a:lnTo>
                <a:lnTo>
                  <a:pt x="3807" y="226"/>
                </a:lnTo>
                <a:lnTo>
                  <a:pt x="3808" y="227"/>
                </a:lnTo>
                <a:lnTo>
                  <a:pt x="3809" y="251"/>
                </a:lnTo>
                <a:lnTo>
                  <a:pt x="3811" y="252"/>
                </a:lnTo>
                <a:lnTo>
                  <a:pt x="3813" y="223"/>
                </a:lnTo>
                <a:lnTo>
                  <a:pt x="3814" y="317"/>
                </a:lnTo>
                <a:lnTo>
                  <a:pt x="3815" y="316"/>
                </a:lnTo>
                <a:lnTo>
                  <a:pt x="3817" y="320"/>
                </a:lnTo>
                <a:lnTo>
                  <a:pt x="3818" y="324"/>
                </a:lnTo>
                <a:lnTo>
                  <a:pt x="3819" y="309"/>
                </a:lnTo>
                <a:lnTo>
                  <a:pt x="3821" y="317"/>
                </a:lnTo>
                <a:lnTo>
                  <a:pt x="3823" y="296"/>
                </a:lnTo>
                <a:lnTo>
                  <a:pt x="3824" y="258"/>
                </a:lnTo>
                <a:lnTo>
                  <a:pt x="3825" y="264"/>
                </a:lnTo>
                <a:lnTo>
                  <a:pt x="3827" y="275"/>
                </a:lnTo>
                <a:lnTo>
                  <a:pt x="3828" y="276"/>
                </a:lnTo>
                <a:lnTo>
                  <a:pt x="3829" y="333"/>
                </a:lnTo>
                <a:lnTo>
                  <a:pt x="3831" y="297"/>
                </a:lnTo>
                <a:lnTo>
                  <a:pt x="3832" y="303"/>
                </a:lnTo>
                <a:lnTo>
                  <a:pt x="3834" y="339"/>
                </a:lnTo>
                <a:lnTo>
                  <a:pt x="3835" y="270"/>
                </a:lnTo>
                <a:lnTo>
                  <a:pt x="3837" y="311"/>
                </a:lnTo>
                <a:lnTo>
                  <a:pt x="3838" y="273"/>
                </a:lnTo>
                <a:lnTo>
                  <a:pt x="3840" y="288"/>
                </a:lnTo>
                <a:lnTo>
                  <a:pt x="3841" y="277"/>
                </a:lnTo>
                <a:lnTo>
                  <a:pt x="3842" y="267"/>
                </a:lnTo>
                <a:lnTo>
                  <a:pt x="3844" y="245"/>
                </a:lnTo>
                <a:lnTo>
                  <a:pt x="3845" y="256"/>
                </a:lnTo>
                <a:lnTo>
                  <a:pt x="3847" y="261"/>
                </a:lnTo>
                <a:lnTo>
                  <a:pt x="3848" y="235"/>
                </a:lnTo>
                <a:lnTo>
                  <a:pt x="3850" y="255"/>
                </a:lnTo>
                <a:lnTo>
                  <a:pt x="3851" y="244"/>
                </a:lnTo>
                <a:lnTo>
                  <a:pt x="3852" y="256"/>
                </a:lnTo>
                <a:lnTo>
                  <a:pt x="3854" y="317"/>
                </a:lnTo>
                <a:lnTo>
                  <a:pt x="3855" y="249"/>
                </a:lnTo>
                <a:lnTo>
                  <a:pt x="3856" y="333"/>
                </a:lnTo>
                <a:lnTo>
                  <a:pt x="3858" y="298"/>
                </a:lnTo>
                <a:lnTo>
                  <a:pt x="3860" y="280"/>
                </a:lnTo>
                <a:lnTo>
                  <a:pt x="3861" y="302"/>
                </a:lnTo>
                <a:lnTo>
                  <a:pt x="3862" y="304"/>
                </a:lnTo>
                <a:lnTo>
                  <a:pt x="3864" y="292"/>
                </a:lnTo>
                <a:lnTo>
                  <a:pt x="3865" y="328"/>
                </a:lnTo>
                <a:lnTo>
                  <a:pt x="3866" y="307"/>
                </a:lnTo>
                <a:lnTo>
                  <a:pt x="3868" y="275"/>
                </a:lnTo>
                <a:lnTo>
                  <a:pt x="3870" y="333"/>
                </a:lnTo>
                <a:lnTo>
                  <a:pt x="3871" y="282"/>
                </a:lnTo>
                <a:lnTo>
                  <a:pt x="3872" y="316"/>
                </a:lnTo>
                <a:lnTo>
                  <a:pt x="3874" y="337"/>
                </a:lnTo>
                <a:lnTo>
                  <a:pt x="3875" y="358"/>
                </a:lnTo>
                <a:lnTo>
                  <a:pt x="3877" y="346"/>
                </a:lnTo>
                <a:lnTo>
                  <a:pt x="3878" y="374"/>
                </a:lnTo>
                <a:lnTo>
                  <a:pt x="3879" y="312"/>
                </a:lnTo>
                <a:lnTo>
                  <a:pt x="3881" y="315"/>
                </a:lnTo>
                <a:lnTo>
                  <a:pt x="3882" y="247"/>
                </a:lnTo>
                <a:lnTo>
                  <a:pt x="3884" y="203"/>
                </a:lnTo>
                <a:lnTo>
                  <a:pt x="3885" y="194"/>
                </a:lnTo>
                <a:lnTo>
                  <a:pt x="3887" y="202"/>
                </a:lnTo>
                <a:lnTo>
                  <a:pt x="3888" y="201"/>
                </a:lnTo>
                <a:lnTo>
                  <a:pt x="3889" y="207"/>
                </a:lnTo>
                <a:lnTo>
                  <a:pt x="3891" y="153"/>
                </a:lnTo>
                <a:lnTo>
                  <a:pt x="3893" y="144"/>
                </a:lnTo>
                <a:lnTo>
                  <a:pt x="3894" y="194"/>
                </a:lnTo>
                <a:lnTo>
                  <a:pt x="3895" y="198"/>
                </a:lnTo>
                <a:lnTo>
                  <a:pt x="3897" y="228"/>
                </a:lnTo>
                <a:lnTo>
                  <a:pt x="3898" y="253"/>
                </a:lnTo>
                <a:lnTo>
                  <a:pt x="3899" y="272"/>
                </a:lnTo>
                <a:lnTo>
                  <a:pt x="3901" y="279"/>
                </a:lnTo>
                <a:lnTo>
                  <a:pt x="3902" y="290"/>
                </a:lnTo>
                <a:lnTo>
                  <a:pt x="3904" y="356"/>
                </a:lnTo>
                <a:lnTo>
                  <a:pt x="3905" y="314"/>
                </a:lnTo>
                <a:lnTo>
                  <a:pt x="3907" y="334"/>
                </a:lnTo>
                <a:lnTo>
                  <a:pt x="3908" y="345"/>
                </a:lnTo>
                <a:lnTo>
                  <a:pt x="3909" y="283"/>
                </a:lnTo>
                <a:lnTo>
                  <a:pt x="3911" y="269"/>
                </a:lnTo>
                <a:lnTo>
                  <a:pt x="3912" y="281"/>
                </a:lnTo>
                <a:lnTo>
                  <a:pt x="3913" y="270"/>
                </a:lnTo>
                <a:lnTo>
                  <a:pt x="3915" y="301"/>
                </a:lnTo>
                <a:lnTo>
                  <a:pt x="3917" y="314"/>
                </a:lnTo>
                <a:lnTo>
                  <a:pt x="3918" y="374"/>
                </a:lnTo>
                <a:lnTo>
                  <a:pt x="3919" y="321"/>
                </a:lnTo>
                <a:lnTo>
                  <a:pt x="3921" y="367"/>
                </a:lnTo>
                <a:lnTo>
                  <a:pt x="3922" y="322"/>
                </a:lnTo>
                <a:lnTo>
                  <a:pt x="3924" y="321"/>
                </a:lnTo>
                <a:lnTo>
                  <a:pt x="3925" y="279"/>
                </a:lnTo>
                <a:lnTo>
                  <a:pt x="3927" y="256"/>
                </a:lnTo>
                <a:lnTo>
                  <a:pt x="3928" y="291"/>
                </a:lnTo>
                <a:lnTo>
                  <a:pt x="3930" y="276"/>
                </a:lnTo>
                <a:lnTo>
                  <a:pt x="3931" y="252"/>
                </a:lnTo>
                <a:lnTo>
                  <a:pt x="3932" y="242"/>
                </a:lnTo>
                <a:lnTo>
                  <a:pt x="3934" y="225"/>
                </a:lnTo>
                <a:lnTo>
                  <a:pt x="3935" y="292"/>
                </a:lnTo>
                <a:lnTo>
                  <a:pt x="3936" y="271"/>
                </a:lnTo>
                <a:lnTo>
                  <a:pt x="3938" y="228"/>
                </a:lnTo>
                <a:lnTo>
                  <a:pt x="3940" y="283"/>
                </a:lnTo>
                <a:lnTo>
                  <a:pt x="3941" y="296"/>
                </a:lnTo>
                <a:lnTo>
                  <a:pt x="3942" y="282"/>
                </a:lnTo>
                <a:lnTo>
                  <a:pt x="3944" y="319"/>
                </a:lnTo>
                <a:lnTo>
                  <a:pt x="3945" y="331"/>
                </a:lnTo>
                <a:lnTo>
                  <a:pt x="3946" y="330"/>
                </a:lnTo>
                <a:lnTo>
                  <a:pt x="3948" y="362"/>
                </a:lnTo>
                <a:lnTo>
                  <a:pt x="3950" y="315"/>
                </a:lnTo>
                <a:lnTo>
                  <a:pt x="3951" y="347"/>
                </a:lnTo>
                <a:lnTo>
                  <a:pt x="3952" y="355"/>
                </a:lnTo>
                <a:lnTo>
                  <a:pt x="3954" y="271"/>
                </a:lnTo>
                <a:lnTo>
                  <a:pt x="3955" y="268"/>
                </a:lnTo>
                <a:lnTo>
                  <a:pt x="3956" y="274"/>
                </a:lnTo>
                <a:lnTo>
                  <a:pt x="3958" y="289"/>
                </a:lnTo>
                <a:lnTo>
                  <a:pt x="3959" y="339"/>
                </a:lnTo>
                <a:lnTo>
                  <a:pt x="3961" y="329"/>
                </a:lnTo>
                <a:lnTo>
                  <a:pt x="3962" y="312"/>
                </a:lnTo>
                <a:lnTo>
                  <a:pt x="3964" y="326"/>
                </a:lnTo>
                <a:lnTo>
                  <a:pt x="3965" y="336"/>
                </a:lnTo>
                <a:lnTo>
                  <a:pt x="3966" y="353"/>
                </a:lnTo>
                <a:lnTo>
                  <a:pt x="3968" y="281"/>
                </a:lnTo>
                <a:lnTo>
                  <a:pt x="3969" y="230"/>
                </a:lnTo>
                <a:lnTo>
                  <a:pt x="3971" y="260"/>
                </a:lnTo>
                <a:lnTo>
                  <a:pt x="3972" y="289"/>
                </a:lnTo>
                <a:lnTo>
                  <a:pt x="3974" y="299"/>
                </a:lnTo>
                <a:lnTo>
                  <a:pt x="3975" y="298"/>
                </a:lnTo>
                <a:lnTo>
                  <a:pt x="3977" y="280"/>
                </a:lnTo>
                <a:lnTo>
                  <a:pt x="3978" y="251"/>
                </a:lnTo>
                <a:lnTo>
                  <a:pt x="3979" y="259"/>
                </a:lnTo>
                <a:lnTo>
                  <a:pt x="3981" y="275"/>
                </a:lnTo>
                <a:lnTo>
                  <a:pt x="3982" y="288"/>
                </a:lnTo>
                <a:lnTo>
                  <a:pt x="3984" y="288"/>
                </a:lnTo>
                <a:lnTo>
                  <a:pt x="3985" y="270"/>
                </a:lnTo>
                <a:lnTo>
                  <a:pt x="3987" y="266"/>
                </a:lnTo>
                <a:lnTo>
                  <a:pt x="3988" y="323"/>
                </a:lnTo>
                <a:lnTo>
                  <a:pt x="3989" y="313"/>
                </a:lnTo>
                <a:lnTo>
                  <a:pt x="3991" y="311"/>
                </a:lnTo>
                <a:lnTo>
                  <a:pt x="3992" y="298"/>
                </a:lnTo>
                <a:lnTo>
                  <a:pt x="3993" y="302"/>
                </a:lnTo>
                <a:lnTo>
                  <a:pt x="3995" y="336"/>
                </a:lnTo>
                <a:lnTo>
                  <a:pt x="3997" y="345"/>
                </a:lnTo>
                <a:lnTo>
                  <a:pt x="3998" y="303"/>
                </a:lnTo>
                <a:lnTo>
                  <a:pt x="3999" y="310"/>
                </a:lnTo>
                <a:lnTo>
                  <a:pt x="4001" y="278"/>
                </a:lnTo>
                <a:lnTo>
                  <a:pt x="4002" y="256"/>
                </a:lnTo>
                <a:lnTo>
                  <a:pt x="4003" y="317"/>
                </a:lnTo>
                <a:lnTo>
                  <a:pt x="4005" y="297"/>
                </a:lnTo>
                <a:lnTo>
                  <a:pt x="4007" y="292"/>
                </a:lnTo>
                <a:lnTo>
                  <a:pt x="4008" y="289"/>
                </a:lnTo>
                <a:lnTo>
                  <a:pt x="4009" y="285"/>
                </a:lnTo>
                <a:lnTo>
                  <a:pt x="4011" y="301"/>
                </a:lnTo>
                <a:lnTo>
                  <a:pt x="4012" y="292"/>
                </a:lnTo>
                <a:lnTo>
                  <a:pt x="4014" y="339"/>
                </a:lnTo>
                <a:lnTo>
                  <a:pt x="4015" y="299"/>
                </a:lnTo>
                <a:lnTo>
                  <a:pt x="4016" y="247"/>
                </a:lnTo>
                <a:lnTo>
                  <a:pt x="4018" y="218"/>
                </a:lnTo>
                <a:lnTo>
                  <a:pt x="4019" y="231"/>
                </a:lnTo>
                <a:lnTo>
                  <a:pt x="4021" y="245"/>
                </a:lnTo>
                <a:lnTo>
                  <a:pt x="4022" y="259"/>
                </a:lnTo>
                <a:lnTo>
                  <a:pt x="4024" y="230"/>
                </a:lnTo>
                <a:lnTo>
                  <a:pt x="4025" y="241"/>
                </a:lnTo>
                <a:lnTo>
                  <a:pt x="4026" y="220"/>
                </a:lnTo>
                <a:lnTo>
                  <a:pt x="4028" y="241"/>
                </a:lnTo>
                <a:lnTo>
                  <a:pt x="4030" y="244"/>
                </a:lnTo>
                <a:lnTo>
                  <a:pt x="4031" y="286"/>
                </a:lnTo>
                <a:lnTo>
                  <a:pt x="4032" y="285"/>
                </a:lnTo>
                <a:lnTo>
                  <a:pt x="4034" y="254"/>
                </a:lnTo>
                <a:lnTo>
                  <a:pt x="4035" y="230"/>
                </a:lnTo>
                <a:lnTo>
                  <a:pt x="4036" y="294"/>
                </a:lnTo>
                <a:lnTo>
                  <a:pt x="4038" y="272"/>
                </a:lnTo>
                <a:lnTo>
                  <a:pt x="4039" y="308"/>
                </a:lnTo>
                <a:lnTo>
                  <a:pt x="4041" y="324"/>
                </a:lnTo>
                <a:lnTo>
                  <a:pt x="4042" y="238"/>
                </a:lnTo>
                <a:lnTo>
                  <a:pt x="4044" y="225"/>
                </a:lnTo>
                <a:lnTo>
                  <a:pt x="4045" y="231"/>
                </a:lnTo>
                <a:lnTo>
                  <a:pt x="4046" y="256"/>
                </a:lnTo>
                <a:lnTo>
                  <a:pt x="4048" y="327"/>
                </a:lnTo>
                <a:lnTo>
                  <a:pt x="4049" y="346"/>
                </a:lnTo>
                <a:lnTo>
                  <a:pt x="4051" y="336"/>
                </a:lnTo>
                <a:lnTo>
                  <a:pt x="4052" y="295"/>
                </a:lnTo>
                <a:lnTo>
                  <a:pt x="4054" y="332"/>
                </a:lnTo>
                <a:lnTo>
                  <a:pt x="4055" y="276"/>
                </a:lnTo>
                <a:lnTo>
                  <a:pt x="4056" y="239"/>
                </a:lnTo>
                <a:lnTo>
                  <a:pt x="4058" y="203"/>
                </a:lnTo>
                <a:lnTo>
                  <a:pt x="4059" y="240"/>
                </a:lnTo>
                <a:lnTo>
                  <a:pt x="4061" y="221"/>
                </a:lnTo>
                <a:lnTo>
                  <a:pt x="4062" y="199"/>
                </a:lnTo>
                <a:lnTo>
                  <a:pt x="4064" y="200"/>
                </a:lnTo>
                <a:lnTo>
                  <a:pt x="4065" y="224"/>
                </a:lnTo>
                <a:lnTo>
                  <a:pt x="4067" y="205"/>
                </a:lnTo>
                <a:lnTo>
                  <a:pt x="4068" y="218"/>
                </a:lnTo>
                <a:lnTo>
                  <a:pt x="4069" y="177"/>
                </a:lnTo>
                <a:lnTo>
                  <a:pt x="4071" y="229"/>
                </a:lnTo>
                <a:lnTo>
                  <a:pt x="4072" y="226"/>
                </a:lnTo>
                <a:lnTo>
                  <a:pt x="4073" y="265"/>
                </a:lnTo>
                <a:lnTo>
                  <a:pt x="4075" y="323"/>
                </a:lnTo>
                <a:lnTo>
                  <a:pt x="4077" y="280"/>
                </a:lnTo>
                <a:lnTo>
                  <a:pt x="4078" y="291"/>
                </a:lnTo>
                <a:lnTo>
                  <a:pt x="4079" y="266"/>
                </a:lnTo>
                <a:lnTo>
                  <a:pt x="4081" y="293"/>
                </a:lnTo>
                <a:lnTo>
                  <a:pt x="4082" y="296"/>
                </a:lnTo>
                <a:lnTo>
                  <a:pt x="4083" y="315"/>
                </a:lnTo>
                <a:lnTo>
                  <a:pt x="4085" y="270"/>
                </a:lnTo>
                <a:lnTo>
                  <a:pt x="4087" y="287"/>
                </a:lnTo>
                <a:lnTo>
                  <a:pt x="4088" y="321"/>
                </a:lnTo>
                <a:lnTo>
                  <a:pt x="4089" y="290"/>
                </a:lnTo>
                <a:lnTo>
                  <a:pt x="4091" y="336"/>
                </a:lnTo>
                <a:lnTo>
                  <a:pt x="4092" y="325"/>
                </a:lnTo>
                <a:lnTo>
                  <a:pt x="4093" y="331"/>
                </a:lnTo>
                <a:lnTo>
                  <a:pt x="4095" y="266"/>
                </a:lnTo>
                <a:lnTo>
                  <a:pt x="4096" y="282"/>
                </a:lnTo>
                <a:lnTo>
                  <a:pt x="4098" y="301"/>
                </a:lnTo>
                <a:lnTo>
                  <a:pt x="4099" y="250"/>
                </a:lnTo>
                <a:lnTo>
                  <a:pt x="4101" y="204"/>
                </a:lnTo>
                <a:lnTo>
                  <a:pt x="4102" y="172"/>
                </a:lnTo>
                <a:lnTo>
                  <a:pt x="4104" y="189"/>
                </a:lnTo>
                <a:lnTo>
                  <a:pt x="4105" y="183"/>
                </a:lnTo>
                <a:lnTo>
                  <a:pt x="4106" y="216"/>
                </a:lnTo>
                <a:lnTo>
                  <a:pt x="4108" y="198"/>
                </a:lnTo>
                <a:lnTo>
                  <a:pt x="4109" y="214"/>
                </a:lnTo>
                <a:lnTo>
                  <a:pt x="4111" y="214"/>
                </a:lnTo>
                <a:lnTo>
                  <a:pt x="4112" y="175"/>
                </a:lnTo>
                <a:lnTo>
                  <a:pt x="4114" y="199"/>
                </a:lnTo>
                <a:lnTo>
                  <a:pt x="4115" y="245"/>
                </a:lnTo>
                <a:lnTo>
                  <a:pt x="4116" y="201"/>
                </a:lnTo>
                <a:lnTo>
                  <a:pt x="4118" y="314"/>
                </a:lnTo>
                <a:lnTo>
                  <a:pt x="4119" y="301"/>
                </a:lnTo>
                <a:lnTo>
                  <a:pt x="4120" y="334"/>
                </a:lnTo>
                <a:lnTo>
                  <a:pt x="4122" y="324"/>
                </a:lnTo>
                <a:lnTo>
                  <a:pt x="4124" y="332"/>
                </a:lnTo>
                <a:lnTo>
                  <a:pt x="4125" y="329"/>
                </a:lnTo>
                <a:lnTo>
                  <a:pt x="4126" y="327"/>
                </a:lnTo>
                <a:lnTo>
                  <a:pt x="4128" y="300"/>
                </a:lnTo>
                <a:lnTo>
                  <a:pt x="4129" y="250"/>
                </a:lnTo>
                <a:lnTo>
                  <a:pt x="4130" y="255"/>
                </a:lnTo>
                <a:lnTo>
                  <a:pt x="4132" y="302"/>
                </a:lnTo>
                <a:lnTo>
                  <a:pt x="4134" y="277"/>
                </a:lnTo>
                <a:lnTo>
                  <a:pt x="4135" y="346"/>
                </a:lnTo>
                <a:lnTo>
                  <a:pt x="4136" y="321"/>
                </a:lnTo>
                <a:lnTo>
                  <a:pt x="4138" y="325"/>
                </a:lnTo>
                <a:lnTo>
                  <a:pt x="4139" y="308"/>
                </a:lnTo>
                <a:lnTo>
                  <a:pt x="4140" y="336"/>
                </a:lnTo>
                <a:lnTo>
                  <a:pt x="4142" y="306"/>
                </a:lnTo>
                <a:lnTo>
                  <a:pt x="4143" y="277"/>
                </a:lnTo>
                <a:lnTo>
                  <a:pt x="4145" y="300"/>
                </a:lnTo>
                <a:lnTo>
                  <a:pt x="4146" y="277"/>
                </a:lnTo>
                <a:lnTo>
                  <a:pt x="4148" y="265"/>
                </a:lnTo>
                <a:lnTo>
                  <a:pt x="4149" y="277"/>
                </a:lnTo>
                <a:lnTo>
                  <a:pt x="4151" y="264"/>
                </a:lnTo>
                <a:lnTo>
                  <a:pt x="4152" y="281"/>
                </a:lnTo>
                <a:lnTo>
                  <a:pt x="4153" y="235"/>
                </a:lnTo>
                <a:lnTo>
                  <a:pt x="4155" y="262"/>
                </a:lnTo>
                <a:lnTo>
                  <a:pt x="4157" y="254"/>
                </a:lnTo>
                <a:lnTo>
                  <a:pt x="4158" y="245"/>
                </a:lnTo>
                <a:lnTo>
                  <a:pt x="4159" y="246"/>
                </a:lnTo>
                <a:lnTo>
                  <a:pt x="4161" y="267"/>
                </a:lnTo>
                <a:lnTo>
                  <a:pt x="4162" y="317"/>
                </a:lnTo>
                <a:lnTo>
                  <a:pt x="4163" y="298"/>
                </a:lnTo>
                <a:lnTo>
                  <a:pt x="4165" y="311"/>
                </a:lnTo>
                <a:lnTo>
                  <a:pt x="4166" y="313"/>
                </a:lnTo>
                <a:lnTo>
                  <a:pt x="4168" y="297"/>
                </a:lnTo>
                <a:lnTo>
                  <a:pt x="4169" y="327"/>
                </a:lnTo>
                <a:lnTo>
                  <a:pt x="4171" y="253"/>
                </a:lnTo>
                <a:lnTo>
                  <a:pt x="4172" y="270"/>
                </a:lnTo>
                <a:lnTo>
                  <a:pt x="4173" y="282"/>
                </a:lnTo>
                <a:lnTo>
                  <a:pt x="4175" y="298"/>
                </a:lnTo>
                <a:lnTo>
                  <a:pt x="4176" y="279"/>
                </a:lnTo>
                <a:lnTo>
                  <a:pt x="4177" y="346"/>
                </a:lnTo>
                <a:lnTo>
                  <a:pt x="4179" y="362"/>
                </a:lnTo>
                <a:lnTo>
                  <a:pt x="4181" y="323"/>
                </a:lnTo>
                <a:lnTo>
                  <a:pt x="4182" y="327"/>
                </a:lnTo>
                <a:lnTo>
                  <a:pt x="4183" y="296"/>
                </a:lnTo>
                <a:lnTo>
                  <a:pt x="4185" y="335"/>
                </a:lnTo>
                <a:lnTo>
                  <a:pt x="4186" y="271"/>
                </a:lnTo>
                <a:lnTo>
                  <a:pt x="4188" y="230"/>
                </a:lnTo>
                <a:lnTo>
                  <a:pt x="4189" y="264"/>
                </a:lnTo>
                <a:lnTo>
                  <a:pt x="4191" y="205"/>
                </a:lnTo>
                <a:lnTo>
                  <a:pt x="4192" y="184"/>
                </a:lnTo>
                <a:lnTo>
                  <a:pt x="4193" y="176"/>
                </a:lnTo>
                <a:lnTo>
                  <a:pt x="4195" y="158"/>
                </a:lnTo>
                <a:lnTo>
                  <a:pt x="4196" y="108"/>
                </a:lnTo>
                <a:lnTo>
                  <a:pt x="4198" y="131"/>
                </a:lnTo>
                <a:lnTo>
                  <a:pt x="4199" y="72"/>
                </a:lnTo>
                <a:lnTo>
                  <a:pt x="4200" y="164"/>
                </a:lnTo>
                <a:lnTo>
                  <a:pt x="4202" y="200"/>
                </a:lnTo>
                <a:lnTo>
                  <a:pt x="4204" y="279"/>
                </a:lnTo>
                <a:lnTo>
                  <a:pt x="4205" y="289"/>
                </a:lnTo>
                <a:lnTo>
                  <a:pt x="4206" y="323"/>
                </a:lnTo>
                <a:lnTo>
                  <a:pt x="4208" y="300"/>
                </a:lnTo>
                <a:lnTo>
                  <a:pt x="4209" y="285"/>
                </a:lnTo>
                <a:lnTo>
                  <a:pt x="4210" y="284"/>
                </a:lnTo>
                <a:lnTo>
                  <a:pt x="4212" y="280"/>
                </a:lnTo>
                <a:lnTo>
                  <a:pt x="4214" y="288"/>
                </a:lnTo>
                <a:lnTo>
                  <a:pt x="4215" y="254"/>
                </a:lnTo>
                <a:lnTo>
                  <a:pt x="4216" y="283"/>
                </a:lnTo>
                <a:lnTo>
                  <a:pt x="4218" y="298"/>
                </a:lnTo>
                <a:lnTo>
                  <a:pt x="4219" y="311"/>
                </a:lnTo>
                <a:lnTo>
                  <a:pt x="4220" y="287"/>
                </a:lnTo>
                <a:lnTo>
                  <a:pt x="4222" y="305"/>
                </a:lnTo>
                <a:lnTo>
                  <a:pt x="4223" y="306"/>
                </a:lnTo>
                <a:lnTo>
                  <a:pt x="4225" y="229"/>
                </a:lnTo>
                <a:lnTo>
                  <a:pt x="4226" y="221"/>
                </a:lnTo>
                <a:lnTo>
                  <a:pt x="4228" y="231"/>
                </a:lnTo>
                <a:lnTo>
                  <a:pt x="4229" y="234"/>
                </a:lnTo>
                <a:lnTo>
                  <a:pt x="4230" y="187"/>
                </a:lnTo>
                <a:lnTo>
                  <a:pt x="4232" y="157"/>
                </a:lnTo>
                <a:lnTo>
                  <a:pt x="4233" y="175"/>
                </a:lnTo>
                <a:lnTo>
                  <a:pt x="4235" y="173"/>
                </a:lnTo>
                <a:lnTo>
                  <a:pt x="4236" y="184"/>
                </a:lnTo>
                <a:lnTo>
                  <a:pt x="4238" y="169"/>
                </a:lnTo>
                <a:lnTo>
                  <a:pt x="4239" y="187"/>
                </a:lnTo>
                <a:lnTo>
                  <a:pt x="4241" y="202"/>
                </a:lnTo>
                <a:lnTo>
                  <a:pt x="4242" y="210"/>
                </a:lnTo>
                <a:lnTo>
                  <a:pt x="4243" y="190"/>
                </a:lnTo>
                <a:lnTo>
                  <a:pt x="4245" y="266"/>
                </a:lnTo>
                <a:lnTo>
                  <a:pt x="4246" y="210"/>
                </a:lnTo>
                <a:lnTo>
                  <a:pt x="4248" y="217"/>
                </a:lnTo>
                <a:lnTo>
                  <a:pt x="4249" y="280"/>
                </a:lnTo>
                <a:lnTo>
                  <a:pt x="4251" y="266"/>
                </a:lnTo>
                <a:lnTo>
                  <a:pt x="4252" y="223"/>
                </a:lnTo>
                <a:lnTo>
                  <a:pt x="4253" y="290"/>
                </a:lnTo>
                <a:lnTo>
                  <a:pt x="4255" y="233"/>
                </a:lnTo>
                <a:lnTo>
                  <a:pt x="4256" y="282"/>
                </a:lnTo>
                <a:lnTo>
                  <a:pt x="4257" y="259"/>
                </a:lnTo>
                <a:lnTo>
                  <a:pt x="4259" y="243"/>
                </a:lnTo>
                <a:lnTo>
                  <a:pt x="4261" y="293"/>
                </a:lnTo>
                <a:lnTo>
                  <a:pt x="4262" y="316"/>
                </a:lnTo>
                <a:lnTo>
                  <a:pt x="4263" y="286"/>
                </a:lnTo>
                <a:lnTo>
                  <a:pt x="4265" y="346"/>
                </a:lnTo>
                <a:lnTo>
                  <a:pt x="4266" y="324"/>
                </a:lnTo>
                <a:lnTo>
                  <a:pt x="4267" y="263"/>
                </a:lnTo>
                <a:lnTo>
                  <a:pt x="4269" y="268"/>
                </a:lnTo>
                <a:lnTo>
                  <a:pt x="4271" y="279"/>
                </a:lnTo>
                <a:lnTo>
                  <a:pt x="4272" y="298"/>
                </a:lnTo>
                <a:lnTo>
                  <a:pt x="4273" y="262"/>
                </a:lnTo>
                <a:lnTo>
                  <a:pt x="4275" y="302"/>
                </a:lnTo>
                <a:lnTo>
                  <a:pt x="4276" y="261"/>
                </a:lnTo>
                <a:lnTo>
                  <a:pt x="4278" y="230"/>
                </a:lnTo>
                <a:lnTo>
                  <a:pt x="4279" y="216"/>
                </a:lnTo>
                <a:lnTo>
                  <a:pt x="4280" y="234"/>
                </a:lnTo>
                <a:lnTo>
                  <a:pt x="4282" y="222"/>
                </a:lnTo>
                <a:lnTo>
                  <a:pt x="4283" y="209"/>
                </a:lnTo>
                <a:lnTo>
                  <a:pt x="4285" y="238"/>
                </a:lnTo>
                <a:lnTo>
                  <a:pt x="4286" y="216"/>
                </a:lnTo>
                <a:lnTo>
                  <a:pt x="4288" y="250"/>
                </a:lnTo>
                <a:lnTo>
                  <a:pt x="4289" y="308"/>
                </a:lnTo>
                <a:lnTo>
                  <a:pt x="4290" y="262"/>
                </a:lnTo>
                <a:lnTo>
                  <a:pt x="4292" y="312"/>
                </a:lnTo>
                <a:lnTo>
                  <a:pt x="4294" y="280"/>
                </a:lnTo>
                <a:lnTo>
                  <a:pt x="4295" y="240"/>
                </a:lnTo>
                <a:lnTo>
                  <a:pt x="4296" y="173"/>
                </a:lnTo>
                <a:lnTo>
                  <a:pt x="4298" y="236"/>
                </a:lnTo>
                <a:lnTo>
                  <a:pt x="4299" y="306"/>
                </a:lnTo>
                <a:lnTo>
                  <a:pt x="4300" y="334"/>
                </a:lnTo>
                <a:lnTo>
                  <a:pt x="4302" y="317"/>
                </a:lnTo>
                <a:lnTo>
                  <a:pt x="4303" y="343"/>
                </a:lnTo>
                <a:lnTo>
                  <a:pt x="4304" y="258"/>
                </a:lnTo>
                <a:lnTo>
                  <a:pt x="4306" y="276"/>
                </a:lnTo>
                <a:lnTo>
                  <a:pt x="4308" y="356"/>
                </a:lnTo>
                <a:lnTo>
                  <a:pt x="4309" y="356"/>
                </a:lnTo>
                <a:lnTo>
                  <a:pt x="4310" y="329"/>
                </a:lnTo>
                <a:lnTo>
                  <a:pt x="4312" y="303"/>
                </a:lnTo>
                <a:lnTo>
                  <a:pt x="4313" y="278"/>
                </a:lnTo>
                <a:lnTo>
                  <a:pt x="4315" y="297"/>
                </a:lnTo>
                <a:lnTo>
                  <a:pt x="4316" y="231"/>
                </a:lnTo>
                <a:lnTo>
                  <a:pt x="4318" y="252"/>
                </a:lnTo>
                <a:lnTo>
                  <a:pt x="4319" y="223"/>
                </a:lnTo>
                <a:lnTo>
                  <a:pt x="4320" y="204"/>
                </a:lnTo>
                <a:lnTo>
                  <a:pt x="4322" y="190"/>
                </a:lnTo>
                <a:lnTo>
                  <a:pt x="4323" y="186"/>
                </a:lnTo>
                <a:lnTo>
                  <a:pt x="4325" y="159"/>
                </a:lnTo>
                <a:lnTo>
                  <a:pt x="4326" y="135"/>
                </a:lnTo>
                <a:lnTo>
                  <a:pt x="4327" y="131"/>
                </a:lnTo>
                <a:lnTo>
                  <a:pt x="4329" y="173"/>
                </a:lnTo>
                <a:lnTo>
                  <a:pt x="4331" y="167"/>
                </a:lnTo>
                <a:lnTo>
                  <a:pt x="4332" y="283"/>
                </a:lnTo>
                <a:lnTo>
                  <a:pt x="4333" y="234"/>
                </a:lnTo>
                <a:lnTo>
                  <a:pt x="4335" y="262"/>
                </a:lnTo>
                <a:lnTo>
                  <a:pt x="4336" y="286"/>
                </a:lnTo>
                <a:lnTo>
                  <a:pt x="4337" y="298"/>
                </a:lnTo>
                <a:lnTo>
                  <a:pt x="4339" y="282"/>
                </a:lnTo>
                <a:lnTo>
                  <a:pt x="4341" y="293"/>
                </a:lnTo>
                <a:lnTo>
                  <a:pt x="4342" y="283"/>
                </a:lnTo>
                <a:lnTo>
                  <a:pt x="4343" y="348"/>
                </a:lnTo>
                <a:lnTo>
                  <a:pt x="4345" y="299"/>
                </a:lnTo>
                <a:lnTo>
                  <a:pt x="4346" y="281"/>
                </a:lnTo>
                <a:lnTo>
                  <a:pt x="4347" y="312"/>
                </a:lnTo>
                <a:lnTo>
                  <a:pt x="4349" y="276"/>
                </a:lnTo>
                <a:lnTo>
                  <a:pt x="4350" y="297"/>
                </a:lnTo>
                <a:lnTo>
                  <a:pt x="4352" y="374"/>
                </a:lnTo>
                <a:lnTo>
                  <a:pt x="4353" y="311"/>
                </a:lnTo>
                <a:lnTo>
                  <a:pt x="4355" y="341"/>
                </a:lnTo>
                <a:lnTo>
                  <a:pt x="4356" y="283"/>
                </a:lnTo>
                <a:lnTo>
                  <a:pt x="4357" y="271"/>
                </a:lnTo>
                <a:lnTo>
                  <a:pt x="4359" y="279"/>
                </a:lnTo>
                <a:lnTo>
                  <a:pt x="4360" y="281"/>
                </a:lnTo>
                <a:lnTo>
                  <a:pt x="4362" y="240"/>
                </a:lnTo>
                <a:lnTo>
                  <a:pt x="4363" y="310"/>
                </a:lnTo>
                <a:lnTo>
                  <a:pt x="4365" y="269"/>
                </a:lnTo>
                <a:lnTo>
                  <a:pt x="4366" y="306"/>
                </a:lnTo>
                <a:lnTo>
                  <a:pt x="4368" y="336"/>
                </a:lnTo>
                <a:lnTo>
                  <a:pt x="4369" y="246"/>
                </a:lnTo>
                <a:lnTo>
                  <a:pt x="4370" y="227"/>
                </a:lnTo>
                <a:lnTo>
                  <a:pt x="4372" y="215"/>
                </a:lnTo>
                <a:lnTo>
                  <a:pt x="4373" y="172"/>
                </a:lnTo>
                <a:lnTo>
                  <a:pt x="4375" y="251"/>
                </a:lnTo>
                <a:lnTo>
                  <a:pt x="4376" y="216"/>
                </a:lnTo>
                <a:lnTo>
                  <a:pt x="4378" y="211"/>
                </a:lnTo>
                <a:lnTo>
                  <a:pt x="4379" y="239"/>
                </a:lnTo>
                <a:lnTo>
                  <a:pt x="4380" y="227"/>
                </a:lnTo>
                <a:lnTo>
                  <a:pt x="4382" y="285"/>
                </a:lnTo>
                <a:lnTo>
                  <a:pt x="4383" y="268"/>
                </a:lnTo>
                <a:lnTo>
                  <a:pt x="4384" y="272"/>
                </a:lnTo>
                <a:lnTo>
                  <a:pt x="4386" y="270"/>
                </a:lnTo>
                <a:lnTo>
                  <a:pt x="4388" y="312"/>
                </a:lnTo>
                <a:lnTo>
                  <a:pt x="4389" y="227"/>
                </a:lnTo>
                <a:lnTo>
                  <a:pt x="4390" y="229"/>
                </a:lnTo>
                <a:lnTo>
                  <a:pt x="4392" y="233"/>
                </a:lnTo>
                <a:lnTo>
                  <a:pt x="4393" y="276"/>
                </a:lnTo>
                <a:lnTo>
                  <a:pt x="4394" y="332"/>
                </a:lnTo>
                <a:lnTo>
                  <a:pt x="4396" y="316"/>
                </a:lnTo>
                <a:lnTo>
                  <a:pt x="4398" y="317"/>
                </a:lnTo>
                <a:lnTo>
                  <a:pt x="4399" y="280"/>
                </a:lnTo>
                <a:lnTo>
                  <a:pt x="4400" y="273"/>
                </a:lnTo>
                <a:lnTo>
                  <a:pt x="4402" y="254"/>
                </a:lnTo>
                <a:lnTo>
                  <a:pt x="4403" y="244"/>
                </a:lnTo>
                <a:lnTo>
                  <a:pt x="4404" y="247"/>
                </a:lnTo>
                <a:lnTo>
                  <a:pt x="4406" y="256"/>
                </a:lnTo>
                <a:lnTo>
                  <a:pt x="4407" y="241"/>
                </a:lnTo>
                <a:lnTo>
                  <a:pt x="4409" y="250"/>
                </a:lnTo>
                <a:lnTo>
                  <a:pt x="4410" y="223"/>
                </a:lnTo>
                <a:lnTo>
                  <a:pt x="4412" y="221"/>
                </a:lnTo>
                <a:lnTo>
                  <a:pt x="4413" y="252"/>
                </a:lnTo>
                <a:lnTo>
                  <a:pt x="4415" y="241"/>
                </a:lnTo>
                <a:lnTo>
                  <a:pt x="4416" y="262"/>
                </a:lnTo>
                <a:lnTo>
                  <a:pt x="4417" y="258"/>
                </a:lnTo>
                <a:lnTo>
                  <a:pt x="4419" y="240"/>
                </a:lnTo>
                <a:lnTo>
                  <a:pt x="4420" y="211"/>
                </a:lnTo>
                <a:lnTo>
                  <a:pt x="4422" y="249"/>
                </a:lnTo>
                <a:lnTo>
                  <a:pt x="4423" y="318"/>
                </a:lnTo>
                <a:lnTo>
                  <a:pt x="4425" y="342"/>
                </a:lnTo>
                <a:lnTo>
                  <a:pt x="4426" y="344"/>
                </a:lnTo>
                <a:lnTo>
                  <a:pt x="4427" y="377"/>
                </a:lnTo>
                <a:lnTo>
                  <a:pt x="4429" y="322"/>
                </a:lnTo>
                <a:lnTo>
                  <a:pt x="4430" y="358"/>
                </a:lnTo>
                <a:lnTo>
                  <a:pt x="4432" y="333"/>
                </a:lnTo>
                <a:lnTo>
                  <a:pt x="4433" y="295"/>
                </a:lnTo>
                <a:lnTo>
                  <a:pt x="4435" y="272"/>
                </a:lnTo>
                <a:lnTo>
                  <a:pt x="4436" y="316"/>
                </a:lnTo>
                <a:lnTo>
                  <a:pt x="4437" y="345"/>
                </a:lnTo>
                <a:lnTo>
                  <a:pt x="4439" y="367"/>
                </a:lnTo>
                <a:lnTo>
                  <a:pt x="4440" y="351"/>
                </a:lnTo>
                <a:lnTo>
                  <a:pt x="4441" y="279"/>
                </a:lnTo>
                <a:lnTo>
                  <a:pt x="4443" y="238"/>
                </a:lnTo>
                <a:lnTo>
                  <a:pt x="4445" y="274"/>
                </a:lnTo>
                <a:lnTo>
                  <a:pt x="4446" y="252"/>
                </a:lnTo>
                <a:lnTo>
                  <a:pt x="4447" y="268"/>
                </a:lnTo>
                <a:lnTo>
                  <a:pt x="4449" y="273"/>
                </a:lnTo>
                <a:lnTo>
                  <a:pt x="4450" y="288"/>
                </a:lnTo>
                <a:lnTo>
                  <a:pt x="4452" y="290"/>
                </a:lnTo>
                <a:lnTo>
                  <a:pt x="4453" y="241"/>
                </a:lnTo>
                <a:lnTo>
                  <a:pt x="4455" y="292"/>
                </a:lnTo>
                <a:lnTo>
                  <a:pt x="4456" y="315"/>
                </a:lnTo>
                <a:lnTo>
                  <a:pt x="4457" y="309"/>
                </a:lnTo>
                <a:lnTo>
                  <a:pt x="4459" y="242"/>
                </a:lnTo>
                <a:lnTo>
                  <a:pt x="4460" y="255"/>
                </a:lnTo>
                <a:lnTo>
                  <a:pt x="4462" y="269"/>
                </a:lnTo>
                <a:lnTo>
                  <a:pt x="4463" y="254"/>
                </a:lnTo>
                <a:lnTo>
                  <a:pt x="4464" y="262"/>
                </a:lnTo>
                <a:lnTo>
                  <a:pt x="4466" y="360"/>
                </a:lnTo>
                <a:lnTo>
                  <a:pt x="4468" y="368"/>
                </a:lnTo>
                <a:lnTo>
                  <a:pt x="4469" y="352"/>
                </a:lnTo>
                <a:lnTo>
                  <a:pt x="4470" y="333"/>
                </a:lnTo>
                <a:lnTo>
                  <a:pt x="4472" y="316"/>
                </a:lnTo>
                <a:lnTo>
                  <a:pt x="4473" y="348"/>
                </a:lnTo>
                <a:lnTo>
                  <a:pt x="4474" y="298"/>
                </a:lnTo>
                <a:lnTo>
                  <a:pt x="4476" y="289"/>
                </a:lnTo>
                <a:lnTo>
                  <a:pt x="4478" y="313"/>
                </a:lnTo>
                <a:lnTo>
                  <a:pt x="4479" y="312"/>
                </a:lnTo>
                <a:lnTo>
                  <a:pt x="4480" y="292"/>
                </a:lnTo>
                <a:lnTo>
                  <a:pt x="4482" y="341"/>
                </a:lnTo>
                <a:lnTo>
                  <a:pt x="4483" y="354"/>
                </a:lnTo>
                <a:lnTo>
                  <a:pt x="4484" y="337"/>
                </a:lnTo>
                <a:lnTo>
                  <a:pt x="4486" y="326"/>
                </a:lnTo>
                <a:lnTo>
                  <a:pt x="4487" y="315"/>
                </a:lnTo>
                <a:lnTo>
                  <a:pt x="4489" y="344"/>
                </a:lnTo>
                <a:lnTo>
                  <a:pt x="4490" y="346"/>
                </a:lnTo>
                <a:lnTo>
                  <a:pt x="4492" y="296"/>
                </a:lnTo>
                <a:lnTo>
                  <a:pt x="4493" y="309"/>
                </a:lnTo>
                <a:lnTo>
                  <a:pt x="4494" y="285"/>
                </a:lnTo>
                <a:lnTo>
                  <a:pt x="4496" y="271"/>
                </a:lnTo>
                <a:lnTo>
                  <a:pt x="4497" y="289"/>
                </a:lnTo>
                <a:lnTo>
                  <a:pt x="4499" y="278"/>
                </a:lnTo>
                <a:lnTo>
                  <a:pt x="4500" y="256"/>
                </a:lnTo>
                <a:lnTo>
                  <a:pt x="4502" y="256"/>
                </a:lnTo>
                <a:lnTo>
                  <a:pt x="4503" y="242"/>
                </a:lnTo>
                <a:lnTo>
                  <a:pt x="4505" y="262"/>
                </a:lnTo>
                <a:lnTo>
                  <a:pt x="4506" y="285"/>
                </a:lnTo>
                <a:lnTo>
                  <a:pt x="4507" y="267"/>
                </a:lnTo>
                <a:lnTo>
                  <a:pt x="4509" y="319"/>
                </a:lnTo>
                <a:lnTo>
                  <a:pt x="4510" y="350"/>
                </a:lnTo>
                <a:lnTo>
                  <a:pt x="4512" y="339"/>
                </a:lnTo>
                <a:lnTo>
                  <a:pt x="4513" y="301"/>
                </a:lnTo>
                <a:lnTo>
                  <a:pt x="4515" y="283"/>
                </a:lnTo>
                <a:lnTo>
                  <a:pt x="4516" y="270"/>
                </a:lnTo>
                <a:lnTo>
                  <a:pt x="4517" y="278"/>
                </a:lnTo>
                <a:lnTo>
                  <a:pt x="4519" y="238"/>
                </a:lnTo>
                <a:lnTo>
                  <a:pt x="4520" y="271"/>
                </a:lnTo>
                <a:lnTo>
                  <a:pt x="4521" y="300"/>
                </a:lnTo>
                <a:lnTo>
                  <a:pt x="4523" y="269"/>
                </a:lnTo>
                <a:lnTo>
                  <a:pt x="4525" y="334"/>
                </a:lnTo>
                <a:lnTo>
                  <a:pt x="4526" y="318"/>
                </a:lnTo>
                <a:lnTo>
                  <a:pt x="4527" y="290"/>
                </a:lnTo>
                <a:lnTo>
                  <a:pt x="4529" y="286"/>
                </a:lnTo>
                <a:lnTo>
                  <a:pt x="4530" y="276"/>
                </a:lnTo>
                <a:lnTo>
                  <a:pt x="4531" y="255"/>
                </a:lnTo>
                <a:lnTo>
                  <a:pt x="4533" y="249"/>
                </a:lnTo>
                <a:lnTo>
                  <a:pt x="4535" y="273"/>
                </a:lnTo>
                <a:lnTo>
                  <a:pt x="4536" y="267"/>
                </a:lnTo>
                <a:lnTo>
                  <a:pt x="4537" y="238"/>
                </a:lnTo>
                <a:lnTo>
                  <a:pt x="4539" y="238"/>
                </a:lnTo>
                <a:lnTo>
                  <a:pt x="4540" y="276"/>
                </a:lnTo>
                <a:lnTo>
                  <a:pt x="4542" y="222"/>
                </a:lnTo>
                <a:lnTo>
                  <a:pt x="4543" y="226"/>
                </a:lnTo>
                <a:lnTo>
                  <a:pt x="4544" y="174"/>
                </a:lnTo>
                <a:lnTo>
                  <a:pt x="4546" y="178"/>
                </a:lnTo>
                <a:lnTo>
                  <a:pt x="4547" y="140"/>
                </a:lnTo>
                <a:lnTo>
                  <a:pt x="4549" y="151"/>
                </a:lnTo>
                <a:lnTo>
                  <a:pt x="4550" y="212"/>
                </a:lnTo>
                <a:lnTo>
                  <a:pt x="4552" y="217"/>
                </a:lnTo>
                <a:lnTo>
                  <a:pt x="4553" y="292"/>
                </a:lnTo>
                <a:lnTo>
                  <a:pt x="4554" y="275"/>
                </a:lnTo>
                <a:lnTo>
                  <a:pt x="4556" y="308"/>
                </a:lnTo>
                <a:lnTo>
                  <a:pt x="4558" y="334"/>
                </a:lnTo>
                <a:lnTo>
                  <a:pt x="4559" y="286"/>
                </a:lnTo>
                <a:lnTo>
                  <a:pt x="4560" y="294"/>
                </a:lnTo>
                <a:lnTo>
                  <a:pt x="4562" y="306"/>
                </a:lnTo>
                <a:lnTo>
                  <a:pt x="4563" y="305"/>
                </a:lnTo>
                <a:lnTo>
                  <a:pt x="4564" y="320"/>
                </a:lnTo>
                <a:lnTo>
                  <a:pt x="4566" y="316"/>
                </a:lnTo>
                <a:lnTo>
                  <a:pt x="4567" y="299"/>
                </a:lnTo>
                <a:lnTo>
                  <a:pt x="4568" y="335"/>
                </a:lnTo>
                <a:lnTo>
                  <a:pt x="4570" y="376"/>
                </a:lnTo>
                <a:lnTo>
                  <a:pt x="4572" y="343"/>
                </a:lnTo>
                <a:lnTo>
                  <a:pt x="4573" y="314"/>
                </a:lnTo>
                <a:lnTo>
                  <a:pt x="4574" y="346"/>
                </a:lnTo>
                <a:lnTo>
                  <a:pt x="4576" y="325"/>
                </a:lnTo>
                <a:lnTo>
                  <a:pt x="4577" y="334"/>
                </a:lnTo>
                <a:lnTo>
                  <a:pt x="4578" y="269"/>
                </a:lnTo>
                <a:lnTo>
                  <a:pt x="4580" y="332"/>
                </a:lnTo>
                <a:lnTo>
                  <a:pt x="4582" y="312"/>
                </a:lnTo>
                <a:lnTo>
                  <a:pt x="4583" y="305"/>
                </a:lnTo>
                <a:lnTo>
                  <a:pt x="4584" y="301"/>
                </a:lnTo>
                <a:lnTo>
                  <a:pt x="4586" y="257"/>
                </a:lnTo>
                <a:lnTo>
                  <a:pt x="4587" y="250"/>
                </a:lnTo>
                <a:lnTo>
                  <a:pt x="4589" y="316"/>
                </a:lnTo>
                <a:lnTo>
                  <a:pt x="4590" y="327"/>
                </a:lnTo>
                <a:lnTo>
                  <a:pt x="4591" y="236"/>
                </a:lnTo>
                <a:lnTo>
                  <a:pt x="4593" y="258"/>
                </a:lnTo>
                <a:lnTo>
                  <a:pt x="4595" y="242"/>
                </a:lnTo>
                <a:lnTo>
                  <a:pt x="4596" y="285"/>
                </a:lnTo>
                <a:lnTo>
                  <a:pt x="4597" y="316"/>
                </a:lnTo>
                <a:lnTo>
                  <a:pt x="4599" y="305"/>
                </a:lnTo>
                <a:lnTo>
                  <a:pt x="4600" y="357"/>
                </a:lnTo>
                <a:lnTo>
                  <a:pt x="4601" y="361"/>
                </a:lnTo>
                <a:lnTo>
                  <a:pt x="4603" y="357"/>
                </a:lnTo>
                <a:lnTo>
                  <a:pt x="4605" y="327"/>
                </a:lnTo>
                <a:lnTo>
                  <a:pt x="4606" y="292"/>
                </a:lnTo>
                <a:lnTo>
                  <a:pt x="4607" y="285"/>
                </a:lnTo>
                <a:lnTo>
                  <a:pt x="4609" y="290"/>
                </a:lnTo>
                <a:lnTo>
                  <a:pt x="4610" y="320"/>
                </a:lnTo>
                <a:lnTo>
                  <a:pt x="4611" y="316"/>
                </a:lnTo>
                <a:lnTo>
                  <a:pt x="4613" y="385"/>
                </a:lnTo>
                <a:lnTo>
                  <a:pt x="4614" y="369"/>
                </a:lnTo>
                <a:lnTo>
                  <a:pt x="4616" y="333"/>
                </a:lnTo>
                <a:lnTo>
                  <a:pt x="4617" y="337"/>
                </a:lnTo>
                <a:lnTo>
                  <a:pt x="4619" y="317"/>
                </a:lnTo>
                <a:lnTo>
                  <a:pt x="4620" y="320"/>
                </a:lnTo>
                <a:lnTo>
                  <a:pt x="4621" y="305"/>
                </a:lnTo>
                <a:lnTo>
                  <a:pt x="4623" y="269"/>
                </a:lnTo>
                <a:lnTo>
                  <a:pt x="4624" y="281"/>
                </a:lnTo>
                <a:lnTo>
                  <a:pt x="4626" y="222"/>
                </a:lnTo>
                <a:lnTo>
                  <a:pt x="4627" y="208"/>
                </a:lnTo>
                <a:lnTo>
                  <a:pt x="4629" y="159"/>
                </a:lnTo>
                <a:lnTo>
                  <a:pt x="4630" y="180"/>
                </a:lnTo>
                <a:lnTo>
                  <a:pt x="4631" y="150"/>
                </a:lnTo>
                <a:lnTo>
                  <a:pt x="4633" y="141"/>
                </a:lnTo>
                <a:lnTo>
                  <a:pt x="4634" y="188"/>
                </a:lnTo>
                <a:lnTo>
                  <a:pt x="4636" y="184"/>
                </a:lnTo>
                <a:lnTo>
                  <a:pt x="4637" y="266"/>
                </a:lnTo>
                <a:lnTo>
                  <a:pt x="4639" y="241"/>
                </a:lnTo>
                <a:lnTo>
                  <a:pt x="4640" y="265"/>
                </a:lnTo>
                <a:lnTo>
                  <a:pt x="4642" y="304"/>
                </a:lnTo>
                <a:lnTo>
                  <a:pt x="4643" y="304"/>
                </a:lnTo>
                <a:lnTo>
                  <a:pt x="4644" y="255"/>
                </a:lnTo>
                <a:lnTo>
                  <a:pt x="4646" y="293"/>
                </a:lnTo>
                <a:lnTo>
                  <a:pt x="4647" y="336"/>
                </a:lnTo>
                <a:lnTo>
                  <a:pt x="4648" y="327"/>
                </a:lnTo>
                <a:lnTo>
                  <a:pt x="4650" y="322"/>
                </a:lnTo>
                <a:lnTo>
                  <a:pt x="4652" y="265"/>
                </a:lnTo>
                <a:lnTo>
                  <a:pt x="4653" y="287"/>
                </a:lnTo>
                <a:lnTo>
                  <a:pt x="4654" y="304"/>
                </a:lnTo>
                <a:lnTo>
                  <a:pt x="4656" y="301"/>
                </a:lnTo>
                <a:lnTo>
                  <a:pt x="4657" y="360"/>
                </a:lnTo>
                <a:lnTo>
                  <a:pt x="4658" y="374"/>
                </a:lnTo>
                <a:lnTo>
                  <a:pt x="4660" y="351"/>
                </a:lnTo>
                <a:lnTo>
                  <a:pt x="4662" y="321"/>
                </a:lnTo>
                <a:lnTo>
                  <a:pt x="4663" y="308"/>
                </a:lnTo>
                <a:lnTo>
                  <a:pt x="4664" y="321"/>
                </a:lnTo>
                <a:lnTo>
                  <a:pt x="4666" y="290"/>
                </a:lnTo>
                <a:lnTo>
                  <a:pt x="4667" y="323"/>
                </a:lnTo>
                <a:lnTo>
                  <a:pt x="4668" y="269"/>
                </a:lnTo>
                <a:lnTo>
                  <a:pt x="4670" y="262"/>
                </a:lnTo>
                <a:lnTo>
                  <a:pt x="4671" y="267"/>
                </a:lnTo>
                <a:lnTo>
                  <a:pt x="4673" y="268"/>
                </a:lnTo>
                <a:lnTo>
                  <a:pt x="4674" y="251"/>
                </a:lnTo>
                <a:lnTo>
                  <a:pt x="4676" y="220"/>
                </a:lnTo>
                <a:lnTo>
                  <a:pt x="4677" y="255"/>
                </a:lnTo>
                <a:lnTo>
                  <a:pt x="4679" y="179"/>
                </a:lnTo>
                <a:lnTo>
                  <a:pt x="4680" y="273"/>
                </a:lnTo>
                <a:lnTo>
                  <a:pt x="4681" y="253"/>
                </a:lnTo>
                <a:lnTo>
                  <a:pt x="4683" y="238"/>
                </a:lnTo>
                <a:lnTo>
                  <a:pt x="4684" y="266"/>
                </a:lnTo>
                <a:lnTo>
                  <a:pt x="4686" y="278"/>
                </a:lnTo>
                <a:lnTo>
                  <a:pt x="4687" y="247"/>
                </a:lnTo>
                <a:lnTo>
                  <a:pt x="4689" y="270"/>
                </a:lnTo>
                <a:lnTo>
                  <a:pt x="4690" y="311"/>
                </a:lnTo>
                <a:lnTo>
                  <a:pt x="4691" y="321"/>
                </a:lnTo>
                <a:lnTo>
                  <a:pt x="4693" y="296"/>
                </a:lnTo>
                <a:lnTo>
                  <a:pt x="4694" y="303"/>
                </a:lnTo>
                <a:lnTo>
                  <a:pt x="4696" y="317"/>
                </a:lnTo>
                <a:lnTo>
                  <a:pt x="4697" y="327"/>
                </a:lnTo>
                <a:lnTo>
                  <a:pt x="4699" y="326"/>
                </a:lnTo>
                <a:lnTo>
                  <a:pt x="4700" y="407"/>
                </a:lnTo>
                <a:lnTo>
                  <a:pt x="4701" y="393"/>
                </a:lnTo>
                <a:lnTo>
                  <a:pt x="4703" y="320"/>
                </a:lnTo>
                <a:lnTo>
                  <a:pt x="4704" y="275"/>
                </a:lnTo>
                <a:lnTo>
                  <a:pt x="4705" y="329"/>
                </a:lnTo>
                <a:lnTo>
                  <a:pt x="4707" y="334"/>
                </a:lnTo>
                <a:lnTo>
                  <a:pt x="4709" y="269"/>
                </a:lnTo>
                <a:lnTo>
                  <a:pt x="4710" y="275"/>
                </a:lnTo>
                <a:lnTo>
                  <a:pt x="4711" y="291"/>
                </a:lnTo>
                <a:lnTo>
                  <a:pt x="4713" y="287"/>
                </a:lnTo>
                <a:lnTo>
                  <a:pt x="4714" y="253"/>
                </a:lnTo>
                <a:lnTo>
                  <a:pt x="4716" y="265"/>
                </a:lnTo>
                <a:lnTo>
                  <a:pt x="4717" y="292"/>
                </a:lnTo>
                <a:lnTo>
                  <a:pt x="4719" y="262"/>
                </a:lnTo>
                <a:lnTo>
                  <a:pt x="4720" y="302"/>
                </a:lnTo>
                <a:lnTo>
                  <a:pt x="4721" y="277"/>
                </a:lnTo>
                <a:lnTo>
                  <a:pt x="4723" y="285"/>
                </a:lnTo>
                <a:lnTo>
                  <a:pt x="4724" y="286"/>
                </a:lnTo>
                <a:lnTo>
                  <a:pt x="4726" y="286"/>
                </a:lnTo>
                <a:lnTo>
                  <a:pt x="4727" y="260"/>
                </a:lnTo>
                <a:lnTo>
                  <a:pt x="4728" y="346"/>
                </a:lnTo>
                <a:lnTo>
                  <a:pt x="4730" y="344"/>
                </a:lnTo>
                <a:lnTo>
                  <a:pt x="4732" y="360"/>
                </a:lnTo>
                <a:lnTo>
                  <a:pt x="4733" y="348"/>
                </a:lnTo>
                <a:lnTo>
                  <a:pt x="4734" y="343"/>
                </a:lnTo>
                <a:lnTo>
                  <a:pt x="4736" y="341"/>
                </a:lnTo>
                <a:lnTo>
                  <a:pt x="4737" y="364"/>
                </a:lnTo>
                <a:lnTo>
                  <a:pt x="4738" y="253"/>
                </a:lnTo>
                <a:lnTo>
                  <a:pt x="4740" y="280"/>
                </a:lnTo>
                <a:lnTo>
                  <a:pt x="4742" y="240"/>
                </a:lnTo>
                <a:lnTo>
                  <a:pt x="4743" y="337"/>
                </a:lnTo>
                <a:lnTo>
                  <a:pt x="4744" y="370"/>
                </a:lnTo>
                <a:lnTo>
                  <a:pt x="4746" y="338"/>
                </a:lnTo>
                <a:lnTo>
                  <a:pt x="4747" y="326"/>
                </a:lnTo>
                <a:lnTo>
                  <a:pt x="4748" y="302"/>
                </a:lnTo>
                <a:lnTo>
                  <a:pt x="4750" y="293"/>
                </a:lnTo>
                <a:lnTo>
                  <a:pt x="4751" y="337"/>
                </a:lnTo>
                <a:lnTo>
                  <a:pt x="4752" y="320"/>
                </a:lnTo>
                <a:lnTo>
                  <a:pt x="4754" y="273"/>
                </a:lnTo>
                <a:lnTo>
                  <a:pt x="4756" y="326"/>
                </a:lnTo>
                <a:lnTo>
                  <a:pt x="4757" y="302"/>
                </a:lnTo>
                <a:lnTo>
                  <a:pt x="4758" y="296"/>
                </a:lnTo>
                <a:lnTo>
                  <a:pt x="4760" y="247"/>
                </a:lnTo>
                <a:lnTo>
                  <a:pt x="4761" y="235"/>
                </a:lnTo>
                <a:lnTo>
                  <a:pt x="4763" y="254"/>
                </a:lnTo>
                <a:lnTo>
                  <a:pt x="4764" y="226"/>
                </a:lnTo>
                <a:lnTo>
                  <a:pt x="4766" y="224"/>
                </a:lnTo>
                <a:lnTo>
                  <a:pt x="4767" y="241"/>
                </a:lnTo>
                <a:lnTo>
                  <a:pt x="4769" y="270"/>
                </a:lnTo>
                <a:lnTo>
                  <a:pt x="4770" y="227"/>
                </a:lnTo>
                <a:lnTo>
                  <a:pt x="4771" y="213"/>
                </a:lnTo>
                <a:lnTo>
                  <a:pt x="4773" y="293"/>
                </a:lnTo>
                <a:lnTo>
                  <a:pt x="4774" y="331"/>
                </a:lnTo>
                <a:lnTo>
                  <a:pt x="4775" y="357"/>
                </a:lnTo>
                <a:lnTo>
                  <a:pt x="4777" y="346"/>
                </a:lnTo>
                <a:lnTo>
                  <a:pt x="4779" y="326"/>
                </a:lnTo>
                <a:lnTo>
                  <a:pt x="4780" y="341"/>
                </a:lnTo>
                <a:lnTo>
                  <a:pt x="4781" y="350"/>
                </a:lnTo>
                <a:lnTo>
                  <a:pt x="4783" y="259"/>
                </a:lnTo>
                <a:lnTo>
                  <a:pt x="4784" y="252"/>
                </a:lnTo>
                <a:lnTo>
                  <a:pt x="4785" y="278"/>
                </a:lnTo>
                <a:lnTo>
                  <a:pt x="4787" y="294"/>
                </a:lnTo>
                <a:lnTo>
                  <a:pt x="4789" y="351"/>
                </a:lnTo>
                <a:lnTo>
                  <a:pt x="4790" y="339"/>
                </a:lnTo>
                <a:lnTo>
                  <a:pt x="4791" y="361"/>
                </a:lnTo>
                <a:lnTo>
                  <a:pt x="4793" y="297"/>
                </a:lnTo>
                <a:lnTo>
                  <a:pt x="4794" y="281"/>
                </a:lnTo>
                <a:lnTo>
                  <a:pt x="4795" y="306"/>
                </a:lnTo>
                <a:lnTo>
                  <a:pt x="4797" y="287"/>
                </a:lnTo>
                <a:lnTo>
                  <a:pt x="4798" y="267"/>
                </a:lnTo>
                <a:lnTo>
                  <a:pt x="4800" y="290"/>
                </a:lnTo>
                <a:lnTo>
                  <a:pt x="4801" y="223"/>
                </a:lnTo>
                <a:lnTo>
                  <a:pt x="4803" y="274"/>
                </a:lnTo>
                <a:lnTo>
                  <a:pt x="4804" y="288"/>
                </a:lnTo>
                <a:lnTo>
                  <a:pt x="4805" y="228"/>
                </a:lnTo>
                <a:lnTo>
                  <a:pt x="4807" y="208"/>
                </a:lnTo>
                <a:lnTo>
                  <a:pt x="4808" y="255"/>
                </a:lnTo>
                <a:lnTo>
                  <a:pt x="4810" y="247"/>
                </a:lnTo>
                <a:lnTo>
                  <a:pt x="4811" y="244"/>
                </a:lnTo>
                <a:lnTo>
                  <a:pt x="4813" y="313"/>
                </a:lnTo>
                <a:lnTo>
                  <a:pt x="4814" y="202"/>
                </a:lnTo>
                <a:lnTo>
                  <a:pt x="4816" y="254"/>
                </a:lnTo>
                <a:lnTo>
                  <a:pt x="4817" y="264"/>
                </a:lnTo>
                <a:lnTo>
                  <a:pt x="4818" y="279"/>
                </a:lnTo>
                <a:lnTo>
                  <a:pt x="4820" y="293"/>
                </a:lnTo>
                <a:lnTo>
                  <a:pt x="4821" y="282"/>
                </a:lnTo>
                <a:lnTo>
                  <a:pt x="4823" y="283"/>
                </a:lnTo>
                <a:lnTo>
                  <a:pt x="4824" y="336"/>
                </a:lnTo>
                <a:lnTo>
                  <a:pt x="4826" y="333"/>
                </a:lnTo>
                <a:lnTo>
                  <a:pt x="4827" y="266"/>
                </a:lnTo>
                <a:lnTo>
                  <a:pt x="4828" y="275"/>
                </a:lnTo>
                <a:lnTo>
                  <a:pt x="4830" y="290"/>
                </a:lnTo>
                <a:lnTo>
                  <a:pt x="4831" y="330"/>
                </a:lnTo>
                <a:lnTo>
                  <a:pt x="4832" y="349"/>
                </a:lnTo>
                <a:lnTo>
                  <a:pt x="4834" y="348"/>
                </a:lnTo>
                <a:lnTo>
                  <a:pt x="4836" y="345"/>
                </a:lnTo>
                <a:lnTo>
                  <a:pt x="4837" y="319"/>
                </a:lnTo>
                <a:lnTo>
                  <a:pt x="4838" y="323"/>
                </a:lnTo>
                <a:lnTo>
                  <a:pt x="4840" y="300"/>
                </a:lnTo>
                <a:lnTo>
                  <a:pt x="4841" y="278"/>
                </a:lnTo>
                <a:lnTo>
                  <a:pt x="4842" y="273"/>
                </a:lnTo>
                <a:lnTo>
                  <a:pt x="4844" y="271"/>
                </a:lnTo>
                <a:lnTo>
                  <a:pt x="4846" y="295"/>
                </a:lnTo>
                <a:lnTo>
                  <a:pt x="4847" y="291"/>
                </a:lnTo>
                <a:lnTo>
                  <a:pt x="4848" y="313"/>
                </a:lnTo>
                <a:lnTo>
                  <a:pt x="4850" y="260"/>
                </a:lnTo>
                <a:lnTo>
                  <a:pt x="4851" y="273"/>
                </a:lnTo>
                <a:lnTo>
                  <a:pt x="4853" y="275"/>
                </a:lnTo>
                <a:lnTo>
                  <a:pt x="4854" y="241"/>
                </a:lnTo>
                <a:lnTo>
                  <a:pt x="4855" y="185"/>
                </a:lnTo>
                <a:lnTo>
                  <a:pt x="4857" y="242"/>
                </a:lnTo>
                <a:lnTo>
                  <a:pt x="4858" y="234"/>
                </a:lnTo>
                <a:lnTo>
                  <a:pt x="4860" y="282"/>
                </a:lnTo>
                <a:lnTo>
                  <a:pt x="4861" y="323"/>
                </a:lnTo>
                <a:lnTo>
                  <a:pt x="4863" y="358"/>
                </a:lnTo>
                <a:lnTo>
                  <a:pt x="4864" y="306"/>
                </a:lnTo>
                <a:lnTo>
                  <a:pt x="4865" y="334"/>
                </a:lnTo>
                <a:lnTo>
                  <a:pt x="4867" y="347"/>
                </a:lnTo>
                <a:lnTo>
                  <a:pt x="4869" y="378"/>
                </a:lnTo>
                <a:lnTo>
                  <a:pt x="4870" y="275"/>
                </a:lnTo>
                <a:lnTo>
                  <a:pt x="4871" y="292"/>
                </a:lnTo>
                <a:lnTo>
                  <a:pt x="4873" y="313"/>
                </a:lnTo>
                <a:lnTo>
                  <a:pt x="4874" y="305"/>
                </a:lnTo>
                <a:lnTo>
                  <a:pt x="4875" y="370"/>
                </a:lnTo>
                <a:lnTo>
                  <a:pt x="4877" y="356"/>
                </a:lnTo>
                <a:lnTo>
                  <a:pt x="4878" y="311"/>
                </a:lnTo>
                <a:lnTo>
                  <a:pt x="4880" y="321"/>
                </a:lnTo>
                <a:lnTo>
                  <a:pt x="4881" y="320"/>
                </a:lnTo>
                <a:lnTo>
                  <a:pt x="4883" y="319"/>
                </a:lnTo>
                <a:lnTo>
                  <a:pt x="4884" y="282"/>
                </a:lnTo>
                <a:lnTo>
                  <a:pt x="4885" y="280"/>
                </a:lnTo>
                <a:lnTo>
                  <a:pt x="4887" y="244"/>
                </a:lnTo>
                <a:lnTo>
                  <a:pt x="4888" y="290"/>
                </a:lnTo>
                <a:lnTo>
                  <a:pt x="4890" y="271"/>
                </a:lnTo>
                <a:lnTo>
                  <a:pt x="4891" y="245"/>
                </a:lnTo>
                <a:lnTo>
                  <a:pt x="4893" y="239"/>
                </a:lnTo>
                <a:lnTo>
                  <a:pt x="4894" y="238"/>
                </a:lnTo>
                <a:lnTo>
                  <a:pt x="4895" y="234"/>
                </a:lnTo>
                <a:lnTo>
                  <a:pt x="4897" y="243"/>
                </a:lnTo>
                <a:lnTo>
                  <a:pt x="4898" y="241"/>
                </a:lnTo>
                <a:lnTo>
                  <a:pt x="4900" y="263"/>
                </a:lnTo>
                <a:lnTo>
                  <a:pt x="4901" y="223"/>
                </a:lnTo>
                <a:lnTo>
                  <a:pt x="4903" y="207"/>
                </a:lnTo>
                <a:lnTo>
                  <a:pt x="4904" y="259"/>
                </a:lnTo>
                <a:lnTo>
                  <a:pt x="4906" y="312"/>
                </a:lnTo>
                <a:lnTo>
                  <a:pt x="4907" y="300"/>
                </a:lnTo>
                <a:lnTo>
                  <a:pt x="4908" y="362"/>
                </a:lnTo>
                <a:lnTo>
                  <a:pt x="4910" y="335"/>
                </a:lnTo>
                <a:lnTo>
                  <a:pt x="4911" y="378"/>
                </a:lnTo>
                <a:lnTo>
                  <a:pt x="4912" y="416"/>
                </a:lnTo>
                <a:lnTo>
                  <a:pt x="4914" y="312"/>
                </a:lnTo>
                <a:lnTo>
                  <a:pt x="4916" y="273"/>
                </a:lnTo>
                <a:lnTo>
                  <a:pt x="4917" y="268"/>
                </a:lnTo>
                <a:lnTo>
                  <a:pt x="4918" y="352"/>
                </a:lnTo>
                <a:lnTo>
                  <a:pt x="4920" y="330"/>
                </a:lnTo>
                <a:lnTo>
                  <a:pt x="4921" y="341"/>
                </a:lnTo>
                <a:lnTo>
                  <a:pt x="4922" y="328"/>
                </a:lnTo>
                <a:lnTo>
                  <a:pt x="4924" y="354"/>
                </a:lnTo>
                <a:lnTo>
                  <a:pt x="4926" y="305"/>
                </a:lnTo>
                <a:lnTo>
                  <a:pt x="4927" y="276"/>
                </a:lnTo>
                <a:lnTo>
                  <a:pt x="4928" y="209"/>
                </a:lnTo>
                <a:lnTo>
                  <a:pt x="4930" y="195"/>
                </a:lnTo>
                <a:lnTo>
                  <a:pt x="4931" y="211"/>
                </a:lnTo>
                <a:lnTo>
                  <a:pt x="4932" y="175"/>
                </a:lnTo>
                <a:lnTo>
                  <a:pt x="4934" y="189"/>
                </a:lnTo>
                <a:lnTo>
                  <a:pt x="4935" y="198"/>
                </a:lnTo>
                <a:lnTo>
                  <a:pt x="4937" y="187"/>
                </a:lnTo>
                <a:lnTo>
                  <a:pt x="4938" y="194"/>
                </a:lnTo>
                <a:lnTo>
                  <a:pt x="4940" y="226"/>
                </a:lnTo>
                <a:lnTo>
                  <a:pt x="4941" y="202"/>
                </a:lnTo>
                <a:lnTo>
                  <a:pt x="4943" y="192"/>
                </a:lnTo>
                <a:lnTo>
                  <a:pt x="4944" y="258"/>
                </a:lnTo>
                <a:lnTo>
                  <a:pt x="4945" y="188"/>
                </a:lnTo>
                <a:lnTo>
                  <a:pt x="4947" y="260"/>
                </a:lnTo>
                <a:lnTo>
                  <a:pt x="4948" y="268"/>
                </a:lnTo>
                <a:lnTo>
                  <a:pt x="4950" y="324"/>
                </a:lnTo>
                <a:lnTo>
                  <a:pt x="4951" y="284"/>
                </a:lnTo>
                <a:lnTo>
                  <a:pt x="4953" y="325"/>
                </a:lnTo>
                <a:lnTo>
                  <a:pt x="4954" y="331"/>
                </a:lnTo>
                <a:lnTo>
                  <a:pt x="4955" y="350"/>
                </a:lnTo>
                <a:lnTo>
                  <a:pt x="4957" y="388"/>
                </a:lnTo>
                <a:lnTo>
                  <a:pt x="4958" y="321"/>
                </a:lnTo>
                <a:lnTo>
                  <a:pt x="4960" y="306"/>
                </a:lnTo>
                <a:lnTo>
                  <a:pt x="4961" y="275"/>
                </a:lnTo>
                <a:lnTo>
                  <a:pt x="4963" y="356"/>
                </a:lnTo>
                <a:lnTo>
                  <a:pt x="4964" y="357"/>
                </a:lnTo>
                <a:lnTo>
                  <a:pt x="4965" y="326"/>
                </a:lnTo>
                <a:lnTo>
                  <a:pt x="4967" y="310"/>
                </a:lnTo>
                <a:lnTo>
                  <a:pt x="4968" y="306"/>
                </a:lnTo>
                <a:lnTo>
                  <a:pt x="4969" y="281"/>
                </a:lnTo>
                <a:lnTo>
                  <a:pt x="4971" y="255"/>
                </a:lnTo>
                <a:lnTo>
                  <a:pt x="4973" y="219"/>
                </a:lnTo>
                <a:lnTo>
                  <a:pt x="4974" y="237"/>
                </a:lnTo>
                <a:lnTo>
                  <a:pt x="4975" y="253"/>
                </a:lnTo>
                <a:lnTo>
                  <a:pt x="4977" y="256"/>
                </a:lnTo>
                <a:lnTo>
                  <a:pt x="4978" y="270"/>
                </a:lnTo>
                <a:lnTo>
                  <a:pt x="4980" y="246"/>
                </a:lnTo>
                <a:lnTo>
                  <a:pt x="4981" y="200"/>
                </a:lnTo>
                <a:lnTo>
                  <a:pt x="4983" y="137"/>
                </a:lnTo>
                <a:lnTo>
                  <a:pt x="4984" y="129"/>
                </a:lnTo>
                <a:lnTo>
                  <a:pt x="4985" y="164"/>
                </a:lnTo>
                <a:lnTo>
                  <a:pt x="4987" y="152"/>
                </a:lnTo>
                <a:lnTo>
                  <a:pt x="4988" y="264"/>
                </a:lnTo>
                <a:lnTo>
                  <a:pt x="4990" y="197"/>
                </a:lnTo>
                <a:lnTo>
                  <a:pt x="4991" y="245"/>
                </a:lnTo>
                <a:lnTo>
                  <a:pt x="4992" y="244"/>
                </a:lnTo>
                <a:lnTo>
                  <a:pt x="4994" y="304"/>
                </a:lnTo>
                <a:lnTo>
                  <a:pt x="4996" y="289"/>
                </a:lnTo>
                <a:lnTo>
                  <a:pt x="4997" y="288"/>
                </a:lnTo>
                <a:lnTo>
                  <a:pt x="4998" y="360"/>
                </a:lnTo>
                <a:lnTo>
                  <a:pt x="5000" y="321"/>
                </a:lnTo>
                <a:lnTo>
                  <a:pt x="5001" y="320"/>
                </a:lnTo>
                <a:lnTo>
                  <a:pt x="5002" y="332"/>
                </a:lnTo>
                <a:lnTo>
                  <a:pt x="5004" y="266"/>
                </a:lnTo>
                <a:lnTo>
                  <a:pt x="5006" y="313"/>
                </a:lnTo>
                <a:lnTo>
                  <a:pt x="5007" y="335"/>
                </a:lnTo>
                <a:lnTo>
                  <a:pt x="5008" y="344"/>
                </a:lnTo>
                <a:lnTo>
                  <a:pt x="5010" y="326"/>
                </a:lnTo>
                <a:lnTo>
                  <a:pt x="5011" y="293"/>
                </a:lnTo>
                <a:lnTo>
                  <a:pt x="5012" y="329"/>
                </a:lnTo>
                <a:lnTo>
                  <a:pt x="5014" y="333"/>
                </a:lnTo>
                <a:lnTo>
                  <a:pt x="5015" y="265"/>
                </a:lnTo>
                <a:lnTo>
                  <a:pt x="5016" y="258"/>
                </a:lnTo>
                <a:lnTo>
                  <a:pt x="5018" y="263"/>
                </a:lnTo>
                <a:lnTo>
                  <a:pt x="5020" y="281"/>
                </a:lnTo>
                <a:lnTo>
                  <a:pt x="5021" y="275"/>
                </a:lnTo>
                <a:lnTo>
                  <a:pt x="5022" y="283"/>
                </a:lnTo>
                <a:lnTo>
                  <a:pt x="5024" y="242"/>
                </a:lnTo>
                <a:lnTo>
                  <a:pt x="5025" y="193"/>
                </a:lnTo>
                <a:lnTo>
                  <a:pt x="5027" y="195"/>
                </a:lnTo>
                <a:lnTo>
                  <a:pt x="5028" y="205"/>
                </a:lnTo>
                <a:lnTo>
                  <a:pt x="5030" y="249"/>
                </a:lnTo>
                <a:lnTo>
                  <a:pt x="5031" y="172"/>
                </a:lnTo>
                <a:lnTo>
                  <a:pt x="5032" y="254"/>
                </a:lnTo>
                <a:lnTo>
                  <a:pt x="5034" y="183"/>
                </a:lnTo>
                <a:lnTo>
                  <a:pt x="5035" y="243"/>
                </a:lnTo>
                <a:lnTo>
                  <a:pt x="5037" y="293"/>
                </a:lnTo>
                <a:lnTo>
                  <a:pt x="5038" y="313"/>
                </a:lnTo>
                <a:lnTo>
                  <a:pt x="5039" y="357"/>
                </a:lnTo>
                <a:lnTo>
                  <a:pt x="5041" y="299"/>
                </a:lnTo>
                <a:lnTo>
                  <a:pt x="5043" y="314"/>
                </a:lnTo>
                <a:lnTo>
                  <a:pt x="5044" y="349"/>
                </a:lnTo>
                <a:lnTo>
                  <a:pt x="5045" y="273"/>
                </a:lnTo>
                <a:lnTo>
                  <a:pt x="5047" y="305"/>
                </a:lnTo>
                <a:lnTo>
                  <a:pt x="5048" y="260"/>
                </a:lnTo>
                <a:lnTo>
                  <a:pt x="5049" y="313"/>
                </a:lnTo>
                <a:lnTo>
                  <a:pt x="5051" y="346"/>
                </a:lnTo>
                <a:lnTo>
                  <a:pt x="5053" y="357"/>
                </a:lnTo>
                <a:lnTo>
                  <a:pt x="5054" y="362"/>
                </a:lnTo>
                <a:lnTo>
                  <a:pt x="5055" y="310"/>
                </a:lnTo>
                <a:lnTo>
                  <a:pt x="5057" y="303"/>
                </a:lnTo>
                <a:lnTo>
                  <a:pt x="5058" y="313"/>
                </a:lnTo>
                <a:lnTo>
                  <a:pt x="5059" y="301"/>
                </a:lnTo>
                <a:lnTo>
                  <a:pt x="5061" y="280"/>
                </a:lnTo>
                <a:lnTo>
                  <a:pt x="5062" y="245"/>
                </a:lnTo>
                <a:lnTo>
                  <a:pt x="5064" y="281"/>
                </a:lnTo>
                <a:lnTo>
                  <a:pt x="5065" y="250"/>
                </a:lnTo>
                <a:lnTo>
                  <a:pt x="5067" y="246"/>
                </a:lnTo>
                <a:lnTo>
                  <a:pt x="5068" y="255"/>
                </a:lnTo>
                <a:lnTo>
                  <a:pt x="5069" y="258"/>
                </a:lnTo>
                <a:lnTo>
                  <a:pt x="5071" y="260"/>
                </a:lnTo>
                <a:lnTo>
                  <a:pt x="5072" y="251"/>
                </a:lnTo>
                <a:lnTo>
                  <a:pt x="5074" y="255"/>
                </a:lnTo>
                <a:lnTo>
                  <a:pt x="5075" y="245"/>
                </a:lnTo>
                <a:lnTo>
                  <a:pt x="5077" y="274"/>
                </a:lnTo>
                <a:lnTo>
                  <a:pt x="5078" y="219"/>
                </a:lnTo>
                <a:lnTo>
                  <a:pt x="5080" y="266"/>
                </a:lnTo>
                <a:lnTo>
                  <a:pt x="5081" y="270"/>
                </a:lnTo>
                <a:lnTo>
                  <a:pt x="5082" y="291"/>
                </a:lnTo>
                <a:lnTo>
                  <a:pt x="5084" y="323"/>
                </a:lnTo>
                <a:lnTo>
                  <a:pt x="5085" y="347"/>
                </a:lnTo>
                <a:lnTo>
                  <a:pt x="5087" y="348"/>
                </a:lnTo>
                <a:lnTo>
                  <a:pt x="5088" y="348"/>
                </a:lnTo>
                <a:lnTo>
                  <a:pt x="5090" y="331"/>
                </a:lnTo>
                <a:lnTo>
                  <a:pt x="5091" y="255"/>
                </a:lnTo>
                <a:lnTo>
                  <a:pt x="5092" y="286"/>
                </a:lnTo>
                <a:lnTo>
                  <a:pt x="5094" y="277"/>
                </a:lnTo>
                <a:lnTo>
                  <a:pt x="5095" y="276"/>
                </a:lnTo>
                <a:lnTo>
                  <a:pt x="5096" y="281"/>
                </a:lnTo>
                <a:lnTo>
                  <a:pt x="5098" y="281"/>
                </a:lnTo>
                <a:lnTo>
                  <a:pt x="5100" y="274"/>
                </a:lnTo>
                <a:lnTo>
                  <a:pt x="5101" y="240"/>
                </a:lnTo>
                <a:lnTo>
                  <a:pt x="5102" y="223"/>
                </a:lnTo>
                <a:lnTo>
                  <a:pt x="5104" y="207"/>
                </a:lnTo>
                <a:lnTo>
                  <a:pt x="5105" y="217"/>
                </a:lnTo>
                <a:lnTo>
                  <a:pt x="5106" y="187"/>
                </a:lnTo>
                <a:lnTo>
                  <a:pt x="5108" y="207"/>
                </a:lnTo>
                <a:lnTo>
                  <a:pt x="5110" y="200"/>
                </a:lnTo>
                <a:lnTo>
                  <a:pt x="5111" y="195"/>
                </a:lnTo>
                <a:lnTo>
                  <a:pt x="5112" y="209"/>
                </a:lnTo>
                <a:lnTo>
                  <a:pt x="5114" y="225"/>
                </a:lnTo>
                <a:lnTo>
                  <a:pt x="5115" y="189"/>
                </a:lnTo>
                <a:lnTo>
                  <a:pt x="5117" y="158"/>
                </a:lnTo>
                <a:lnTo>
                  <a:pt x="5118" y="233"/>
                </a:lnTo>
                <a:lnTo>
                  <a:pt x="5119" y="219"/>
                </a:lnTo>
                <a:lnTo>
                  <a:pt x="5121" y="233"/>
                </a:lnTo>
                <a:lnTo>
                  <a:pt x="5122" y="267"/>
                </a:lnTo>
                <a:lnTo>
                  <a:pt x="5124" y="299"/>
                </a:lnTo>
                <a:lnTo>
                  <a:pt x="5125" y="345"/>
                </a:lnTo>
                <a:lnTo>
                  <a:pt x="5127" y="343"/>
                </a:lnTo>
                <a:lnTo>
                  <a:pt x="5128" y="328"/>
                </a:lnTo>
                <a:lnTo>
                  <a:pt x="5129" y="340"/>
                </a:lnTo>
                <a:lnTo>
                  <a:pt x="5131" y="337"/>
                </a:lnTo>
                <a:lnTo>
                  <a:pt x="5133" y="344"/>
                </a:lnTo>
                <a:lnTo>
                  <a:pt x="5134" y="289"/>
                </a:lnTo>
                <a:lnTo>
                  <a:pt x="5135" y="287"/>
                </a:lnTo>
                <a:lnTo>
                  <a:pt x="5137" y="255"/>
                </a:lnTo>
                <a:lnTo>
                  <a:pt x="5138" y="292"/>
                </a:lnTo>
                <a:lnTo>
                  <a:pt x="5139" y="313"/>
                </a:lnTo>
                <a:lnTo>
                  <a:pt x="5141" y="316"/>
                </a:lnTo>
                <a:lnTo>
                  <a:pt x="5142" y="317"/>
                </a:lnTo>
                <a:lnTo>
                  <a:pt x="5144" y="256"/>
                </a:lnTo>
                <a:lnTo>
                  <a:pt x="5145" y="253"/>
                </a:lnTo>
                <a:lnTo>
                  <a:pt x="5147" y="210"/>
                </a:lnTo>
                <a:lnTo>
                  <a:pt x="5148" y="259"/>
                </a:lnTo>
                <a:lnTo>
                  <a:pt x="5149" y="309"/>
                </a:lnTo>
                <a:lnTo>
                  <a:pt x="5151" y="310"/>
                </a:lnTo>
                <a:lnTo>
                  <a:pt x="5152" y="279"/>
                </a:lnTo>
                <a:lnTo>
                  <a:pt x="5154" y="307"/>
                </a:lnTo>
                <a:lnTo>
                  <a:pt x="5155" y="295"/>
                </a:lnTo>
                <a:lnTo>
                  <a:pt x="5157" y="239"/>
                </a:lnTo>
                <a:lnTo>
                  <a:pt x="5158" y="252"/>
                </a:lnTo>
                <a:lnTo>
                  <a:pt x="5159" y="232"/>
                </a:lnTo>
                <a:lnTo>
                  <a:pt x="5161" y="235"/>
                </a:lnTo>
                <a:lnTo>
                  <a:pt x="5162" y="250"/>
                </a:lnTo>
                <a:lnTo>
                  <a:pt x="5164" y="256"/>
                </a:lnTo>
                <a:lnTo>
                  <a:pt x="5165" y="244"/>
                </a:lnTo>
                <a:lnTo>
                  <a:pt x="5167" y="323"/>
                </a:lnTo>
                <a:lnTo>
                  <a:pt x="5168" y="328"/>
                </a:lnTo>
                <a:lnTo>
                  <a:pt x="5170" y="335"/>
                </a:lnTo>
                <a:lnTo>
                  <a:pt x="5171" y="374"/>
                </a:lnTo>
                <a:lnTo>
                  <a:pt x="5172" y="357"/>
                </a:lnTo>
                <a:lnTo>
                  <a:pt x="5174" y="354"/>
                </a:lnTo>
                <a:lnTo>
                  <a:pt x="5175" y="360"/>
                </a:lnTo>
                <a:lnTo>
                  <a:pt x="5176" y="378"/>
                </a:lnTo>
                <a:lnTo>
                  <a:pt x="5178" y="343"/>
                </a:lnTo>
                <a:lnTo>
                  <a:pt x="5180" y="326"/>
                </a:lnTo>
                <a:lnTo>
                  <a:pt x="5181" y="300"/>
                </a:lnTo>
                <a:lnTo>
                  <a:pt x="5182" y="334"/>
                </a:lnTo>
                <a:lnTo>
                  <a:pt x="5184" y="378"/>
                </a:lnTo>
                <a:lnTo>
                  <a:pt x="5185" y="337"/>
                </a:lnTo>
                <a:lnTo>
                  <a:pt x="5186" y="333"/>
                </a:lnTo>
                <a:lnTo>
                  <a:pt x="5188" y="336"/>
                </a:lnTo>
                <a:lnTo>
                  <a:pt x="5190" y="343"/>
                </a:lnTo>
                <a:lnTo>
                  <a:pt x="5191" y="304"/>
                </a:lnTo>
                <a:lnTo>
                  <a:pt x="5192" y="278"/>
                </a:lnTo>
                <a:lnTo>
                  <a:pt x="5194" y="247"/>
                </a:lnTo>
                <a:lnTo>
                  <a:pt x="5195" y="265"/>
                </a:lnTo>
                <a:lnTo>
                  <a:pt x="5196" y="300"/>
                </a:lnTo>
                <a:lnTo>
                  <a:pt x="5198" y="250"/>
                </a:lnTo>
                <a:lnTo>
                  <a:pt x="5199" y="249"/>
                </a:lnTo>
                <a:lnTo>
                  <a:pt x="5201" y="250"/>
                </a:lnTo>
                <a:lnTo>
                  <a:pt x="5202" y="264"/>
                </a:lnTo>
                <a:lnTo>
                  <a:pt x="5204" y="256"/>
                </a:lnTo>
                <a:lnTo>
                  <a:pt x="5205" y="268"/>
                </a:lnTo>
                <a:lnTo>
                  <a:pt x="5207" y="274"/>
                </a:lnTo>
                <a:lnTo>
                  <a:pt x="5208" y="270"/>
                </a:lnTo>
                <a:lnTo>
                  <a:pt x="5209" y="275"/>
                </a:lnTo>
                <a:lnTo>
                  <a:pt x="5211" y="248"/>
                </a:lnTo>
                <a:lnTo>
                  <a:pt x="5212" y="296"/>
                </a:lnTo>
                <a:lnTo>
                  <a:pt x="5214" y="345"/>
                </a:lnTo>
                <a:lnTo>
                  <a:pt x="5215" y="337"/>
                </a:lnTo>
                <a:lnTo>
                  <a:pt x="5217" y="382"/>
                </a:lnTo>
                <a:lnTo>
                  <a:pt x="5218" y="369"/>
                </a:lnTo>
                <a:lnTo>
                  <a:pt x="5219" y="351"/>
                </a:lnTo>
                <a:lnTo>
                  <a:pt x="5221" y="335"/>
                </a:lnTo>
                <a:lnTo>
                  <a:pt x="5222" y="273"/>
                </a:lnTo>
                <a:lnTo>
                  <a:pt x="5223" y="303"/>
                </a:lnTo>
                <a:lnTo>
                  <a:pt x="5225" y="367"/>
                </a:lnTo>
                <a:lnTo>
                  <a:pt x="5227" y="382"/>
                </a:lnTo>
                <a:lnTo>
                  <a:pt x="5228" y="331"/>
                </a:lnTo>
                <a:lnTo>
                  <a:pt x="5229" y="345"/>
                </a:lnTo>
                <a:lnTo>
                  <a:pt x="5231" y="339"/>
                </a:lnTo>
                <a:lnTo>
                  <a:pt x="5232" y="337"/>
                </a:lnTo>
                <a:lnTo>
                  <a:pt x="5233" y="322"/>
                </a:lnTo>
                <a:lnTo>
                  <a:pt x="5235" y="286"/>
                </a:lnTo>
                <a:lnTo>
                  <a:pt x="5237" y="308"/>
                </a:lnTo>
                <a:lnTo>
                  <a:pt x="5238" y="317"/>
                </a:lnTo>
                <a:lnTo>
                  <a:pt x="5239" y="274"/>
                </a:lnTo>
                <a:lnTo>
                  <a:pt x="5241" y="258"/>
                </a:lnTo>
                <a:lnTo>
                  <a:pt x="5242" y="254"/>
                </a:lnTo>
                <a:lnTo>
                  <a:pt x="5243" y="175"/>
                </a:lnTo>
                <a:lnTo>
                  <a:pt x="5245" y="206"/>
                </a:lnTo>
                <a:lnTo>
                  <a:pt x="5246" y="189"/>
                </a:lnTo>
                <a:lnTo>
                  <a:pt x="5248" y="186"/>
                </a:lnTo>
                <a:lnTo>
                  <a:pt x="5249" y="170"/>
                </a:lnTo>
                <a:lnTo>
                  <a:pt x="5251" y="160"/>
                </a:lnTo>
                <a:lnTo>
                  <a:pt x="5252" y="233"/>
                </a:lnTo>
                <a:lnTo>
                  <a:pt x="5254" y="216"/>
                </a:lnTo>
                <a:lnTo>
                  <a:pt x="5255" y="299"/>
                </a:lnTo>
                <a:lnTo>
                  <a:pt x="5256" y="294"/>
                </a:lnTo>
                <a:lnTo>
                  <a:pt x="5258" y="309"/>
                </a:lnTo>
                <a:lnTo>
                  <a:pt x="5260" y="301"/>
                </a:lnTo>
                <a:lnTo>
                  <a:pt x="5261" y="330"/>
                </a:lnTo>
                <a:lnTo>
                  <a:pt x="5262" y="330"/>
                </a:lnTo>
                <a:lnTo>
                  <a:pt x="5264" y="327"/>
                </a:lnTo>
                <a:lnTo>
                  <a:pt x="5265" y="314"/>
                </a:lnTo>
                <a:lnTo>
                  <a:pt x="5266" y="339"/>
                </a:lnTo>
                <a:lnTo>
                  <a:pt x="5268" y="290"/>
                </a:lnTo>
                <a:lnTo>
                  <a:pt x="5269" y="300"/>
                </a:lnTo>
                <a:lnTo>
                  <a:pt x="5271" y="348"/>
                </a:lnTo>
                <a:lnTo>
                  <a:pt x="5272" y="368"/>
                </a:lnTo>
                <a:lnTo>
                  <a:pt x="5274" y="309"/>
                </a:lnTo>
                <a:lnTo>
                  <a:pt x="5275" y="359"/>
                </a:lnTo>
                <a:lnTo>
                  <a:pt x="5276" y="323"/>
                </a:lnTo>
                <a:lnTo>
                  <a:pt x="5278" y="321"/>
                </a:lnTo>
                <a:lnTo>
                  <a:pt x="5279" y="294"/>
                </a:lnTo>
                <a:lnTo>
                  <a:pt x="5280" y="260"/>
                </a:lnTo>
                <a:lnTo>
                  <a:pt x="5282" y="290"/>
                </a:lnTo>
                <a:lnTo>
                  <a:pt x="5284" y="280"/>
                </a:lnTo>
                <a:lnTo>
                  <a:pt x="5285" y="231"/>
                </a:lnTo>
                <a:lnTo>
                  <a:pt x="5286" y="301"/>
                </a:lnTo>
                <a:lnTo>
                  <a:pt x="5288" y="204"/>
                </a:lnTo>
                <a:lnTo>
                  <a:pt x="5289" y="134"/>
                </a:lnTo>
                <a:lnTo>
                  <a:pt x="5291" y="165"/>
                </a:lnTo>
                <a:lnTo>
                  <a:pt x="5292" y="207"/>
                </a:lnTo>
                <a:lnTo>
                  <a:pt x="5294" y="195"/>
                </a:lnTo>
                <a:lnTo>
                  <a:pt x="5295" y="199"/>
                </a:lnTo>
                <a:lnTo>
                  <a:pt x="5296" y="275"/>
                </a:lnTo>
                <a:lnTo>
                  <a:pt x="5298" y="249"/>
                </a:lnTo>
                <a:lnTo>
                  <a:pt x="5299" y="221"/>
                </a:lnTo>
                <a:lnTo>
                  <a:pt x="5301" y="315"/>
                </a:lnTo>
                <a:lnTo>
                  <a:pt x="5302" y="225"/>
                </a:lnTo>
                <a:lnTo>
                  <a:pt x="5303" y="214"/>
                </a:lnTo>
                <a:lnTo>
                  <a:pt x="5305" y="233"/>
                </a:lnTo>
                <a:lnTo>
                  <a:pt x="5307" y="166"/>
                </a:lnTo>
                <a:lnTo>
                  <a:pt x="5308" y="123"/>
                </a:lnTo>
                <a:lnTo>
                  <a:pt x="5309" y="264"/>
                </a:lnTo>
                <a:lnTo>
                  <a:pt x="5311" y="270"/>
                </a:lnTo>
                <a:lnTo>
                  <a:pt x="5312" y="240"/>
                </a:lnTo>
                <a:lnTo>
                  <a:pt x="5313" y="276"/>
                </a:lnTo>
                <a:lnTo>
                  <a:pt x="5315" y="302"/>
                </a:lnTo>
                <a:lnTo>
                  <a:pt x="5317" y="218"/>
                </a:lnTo>
                <a:lnTo>
                  <a:pt x="5318" y="239"/>
                </a:lnTo>
                <a:lnTo>
                  <a:pt x="5319" y="251"/>
                </a:lnTo>
                <a:lnTo>
                  <a:pt x="5321" y="263"/>
                </a:lnTo>
                <a:lnTo>
                  <a:pt x="5322" y="213"/>
                </a:lnTo>
                <a:lnTo>
                  <a:pt x="5323" y="251"/>
                </a:lnTo>
                <a:lnTo>
                  <a:pt x="5325" y="210"/>
                </a:lnTo>
                <a:lnTo>
                  <a:pt x="5326" y="321"/>
                </a:lnTo>
                <a:lnTo>
                  <a:pt x="5328" y="300"/>
                </a:lnTo>
                <a:lnTo>
                  <a:pt x="5329" y="250"/>
                </a:lnTo>
                <a:lnTo>
                  <a:pt x="5331" y="224"/>
                </a:lnTo>
                <a:lnTo>
                  <a:pt x="5332" y="101"/>
                </a:lnTo>
                <a:lnTo>
                  <a:pt x="5333" y="269"/>
                </a:lnTo>
                <a:lnTo>
                  <a:pt x="5335" y="319"/>
                </a:lnTo>
                <a:lnTo>
                  <a:pt x="5336" y="222"/>
                </a:lnTo>
                <a:lnTo>
                  <a:pt x="5338" y="246"/>
                </a:lnTo>
                <a:lnTo>
                  <a:pt x="5339" y="267"/>
                </a:lnTo>
                <a:lnTo>
                  <a:pt x="5341" y="293"/>
                </a:lnTo>
                <a:lnTo>
                  <a:pt x="5342" y="265"/>
                </a:lnTo>
                <a:lnTo>
                  <a:pt x="5344" y="336"/>
                </a:lnTo>
                <a:lnTo>
                  <a:pt x="5345" y="233"/>
                </a:lnTo>
                <a:lnTo>
                  <a:pt x="5346" y="223"/>
                </a:lnTo>
                <a:lnTo>
                  <a:pt x="5348" y="165"/>
                </a:lnTo>
                <a:lnTo>
                  <a:pt x="5349" y="242"/>
                </a:lnTo>
                <a:lnTo>
                  <a:pt x="5351" y="219"/>
                </a:lnTo>
                <a:lnTo>
                  <a:pt x="5352" y="201"/>
                </a:lnTo>
                <a:lnTo>
                  <a:pt x="5354" y="265"/>
                </a:lnTo>
                <a:lnTo>
                  <a:pt x="5355" y="242"/>
                </a:lnTo>
                <a:lnTo>
                  <a:pt x="5356" y="349"/>
                </a:lnTo>
                <a:lnTo>
                  <a:pt x="5358" y="298"/>
                </a:lnTo>
                <a:lnTo>
                  <a:pt x="5359" y="233"/>
                </a:lnTo>
                <a:lnTo>
                  <a:pt x="5360" y="302"/>
                </a:lnTo>
                <a:lnTo>
                  <a:pt x="5362" y="309"/>
                </a:lnTo>
                <a:lnTo>
                  <a:pt x="5364" y="348"/>
                </a:lnTo>
                <a:lnTo>
                  <a:pt x="5365" y="305"/>
                </a:lnTo>
                <a:lnTo>
                  <a:pt x="5366" y="213"/>
                </a:lnTo>
                <a:lnTo>
                  <a:pt x="5368" y="317"/>
                </a:lnTo>
                <a:lnTo>
                  <a:pt x="5369" y="291"/>
                </a:lnTo>
                <a:lnTo>
                  <a:pt x="5370" y="266"/>
                </a:lnTo>
                <a:lnTo>
                  <a:pt x="5372" y="204"/>
                </a:lnTo>
                <a:lnTo>
                  <a:pt x="5374" y="34"/>
                </a:lnTo>
                <a:lnTo>
                  <a:pt x="5375" y="211"/>
                </a:lnTo>
                <a:lnTo>
                  <a:pt x="5376" y="273"/>
                </a:lnTo>
                <a:lnTo>
                  <a:pt x="5378" y="207"/>
                </a:lnTo>
                <a:lnTo>
                  <a:pt x="5379" y="209"/>
                </a:lnTo>
                <a:lnTo>
                  <a:pt x="5381" y="199"/>
                </a:lnTo>
                <a:lnTo>
                  <a:pt x="5382" y="286"/>
                </a:lnTo>
                <a:lnTo>
                  <a:pt x="5383" y="315"/>
                </a:lnTo>
                <a:lnTo>
                  <a:pt x="5385" y="305"/>
                </a:lnTo>
                <a:lnTo>
                  <a:pt x="5386" y="288"/>
                </a:lnTo>
                <a:lnTo>
                  <a:pt x="5388" y="247"/>
                </a:lnTo>
                <a:lnTo>
                  <a:pt x="5389" y="349"/>
                </a:lnTo>
                <a:lnTo>
                  <a:pt x="5391" y="377"/>
                </a:lnTo>
                <a:lnTo>
                  <a:pt x="5392" y="260"/>
                </a:lnTo>
                <a:lnTo>
                  <a:pt x="5393" y="207"/>
                </a:lnTo>
                <a:lnTo>
                  <a:pt x="5395" y="288"/>
                </a:lnTo>
                <a:lnTo>
                  <a:pt x="5397" y="315"/>
                </a:lnTo>
                <a:lnTo>
                  <a:pt x="5398" y="279"/>
                </a:lnTo>
                <a:lnTo>
                  <a:pt x="5399" y="275"/>
                </a:lnTo>
                <a:lnTo>
                  <a:pt x="5401" y="258"/>
                </a:lnTo>
                <a:lnTo>
                  <a:pt x="5402" y="201"/>
                </a:lnTo>
                <a:lnTo>
                  <a:pt x="5403" y="205"/>
                </a:lnTo>
                <a:lnTo>
                  <a:pt x="5405" y="223"/>
                </a:lnTo>
                <a:lnTo>
                  <a:pt x="5406" y="241"/>
                </a:lnTo>
                <a:lnTo>
                  <a:pt x="5408" y="267"/>
                </a:lnTo>
                <a:lnTo>
                  <a:pt x="5409" y="255"/>
                </a:lnTo>
                <a:lnTo>
                  <a:pt x="5411" y="260"/>
                </a:lnTo>
                <a:lnTo>
                  <a:pt x="5412" y="252"/>
                </a:lnTo>
                <a:lnTo>
                  <a:pt x="5413" y="303"/>
                </a:lnTo>
                <a:lnTo>
                  <a:pt x="5415" y="296"/>
                </a:lnTo>
                <a:lnTo>
                  <a:pt x="5416" y="209"/>
                </a:lnTo>
                <a:lnTo>
                  <a:pt x="5417" y="224"/>
                </a:lnTo>
                <a:lnTo>
                  <a:pt x="5419" y="227"/>
                </a:lnTo>
                <a:lnTo>
                  <a:pt x="5421" y="250"/>
                </a:lnTo>
                <a:lnTo>
                  <a:pt x="5422" y="281"/>
                </a:lnTo>
                <a:lnTo>
                  <a:pt x="5423" y="310"/>
                </a:lnTo>
                <a:lnTo>
                  <a:pt x="5425" y="272"/>
                </a:lnTo>
                <a:lnTo>
                  <a:pt x="5426" y="266"/>
                </a:lnTo>
                <a:lnTo>
                  <a:pt x="5428" y="243"/>
                </a:lnTo>
                <a:lnTo>
                  <a:pt x="5429" y="208"/>
                </a:lnTo>
                <a:lnTo>
                  <a:pt x="5431" y="168"/>
                </a:lnTo>
                <a:lnTo>
                  <a:pt x="5432" y="191"/>
                </a:lnTo>
                <a:lnTo>
                  <a:pt x="5434" y="182"/>
                </a:lnTo>
                <a:lnTo>
                  <a:pt x="5435" y="245"/>
                </a:lnTo>
                <a:lnTo>
                  <a:pt x="5436" y="188"/>
                </a:lnTo>
                <a:lnTo>
                  <a:pt x="5438" y="233"/>
                </a:lnTo>
                <a:lnTo>
                  <a:pt x="5439" y="375"/>
                </a:lnTo>
                <a:lnTo>
                  <a:pt x="5440" y="253"/>
                </a:lnTo>
                <a:lnTo>
                  <a:pt x="5442" y="305"/>
                </a:lnTo>
                <a:lnTo>
                  <a:pt x="5444" y="271"/>
                </a:lnTo>
                <a:lnTo>
                  <a:pt x="5445" y="319"/>
                </a:lnTo>
                <a:lnTo>
                  <a:pt x="5446" y="389"/>
                </a:lnTo>
                <a:lnTo>
                  <a:pt x="5448" y="382"/>
                </a:lnTo>
                <a:lnTo>
                  <a:pt x="5449" y="298"/>
                </a:lnTo>
                <a:lnTo>
                  <a:pt x="5450" y="315"/>
                </a:lnTo>
                <a:lnTo>
                  <a:pt x="5452" y="352"/>
                </a:lnTo>
                <a:lnTo>
                  <a:pt x="5454" y="274"/>
                </a:lnTo>
                <a:lnTo>
                  <a:pt x="5455" y="281"/>
                </a:lnTo>
                <a:lnTo>
                  <a:pt x="5456" y="192"/>
                </a:lnTo>
                <a:lnTo>
                  <a:pt x="5458" y="322"/>
                </a:lnTo>
                <a:lnTo>
                  <a:pt x="5459" y="192"/>
                </a:lnTo>
                <a:lnTo>
                  <a:pt x="5460" y="247"/>
                </a:lnTo>
                <a:lnTo>
                  <a:pt x="5462" y="245"/>
                </a:lnTo>
                <a:lnTo>
                  <a:pt x="5463" y="240"/>
                </a:lnTo>
                <a:lnTo>
                  <a:pt x="5465" y="236"/>
                </a:lnTo>
                <a:lnTo>
                  <a:pt x="5466" y="314"/>
                </a:lnTo>
                <a:lnTo>
                  <a:pt x="5468" y="297"/>
                </a:lnTo>
                <a:lnTo>
                  <a:pt x="5469" y="276"/>
                </a:lnTo>
                <a:lnTo>
                  <a:pt x="5470" y="351"/>
                </a:lnTo>
                <a:lnTo>
                  <a:pt x="5472" y="285"/>
                </a:lnTo>
                <a:lnTo>
                  <a:pt x="5473" y="269"/>
                </a:lnTo>
                <a:lnTo>
                  <a:pt x="5475" y="251"/>
                </a:lnTo>
                <a:lnTo>
                  <a:pt x="5476" y="236"/>
                </a:lnTo>
                <a:lnTo>
                  <a:pt x="5478" y="241"/>
                </a:lnTo>
                <a:lnTo>
                  <a:pt x="5479" y="265"/>
                </a:lnTo>
                <a:lnTo>
                  <a:pt x="5481" y="204"/>
                </a:lnTo>
                <a:lnTo>
                  <a:pt x="5482" y="210"/>
                </a:lnTo>
                <a:lnTo>
                  <a:pt x="5483" y="142"/>
                </a:lnTo>
                <a:lnTo>
                  <a:pt x="5485" y="160"/>
                </a:lnTo>
                <a:lnTo>
                  <a:pt x="5486" y="163"/>
                </a:lnTo>
                <a:lnTo>
                  <a:pt x="5487" y="227"/>
                </a:lnTo>
                <a:lnTo>
                  <a:pt x="5489" y="182"/>
                </a:lnTo>
                <a:lnTo>
                  <a:pt x="5491" y="145"/>
                </a:lnTo>
                <a:lnTo>
                  <a:pt x="5492" y="277"/>
                </a:lnTo>
                <a:lnTo>
                  <a:pt x="5493" y="161"/>
                </a:lnTo>
                <a:lnTo>
                  <a:pt x="5495" y="257"/>
                </a:lnTo>
                <a:lnTo>
                  <a:pt x="5496" y="288"/>
                </a:lnTo>
                <a:lnTo>
                  <a:pt x="5497" y="231"/>
                </a:lnTo>
                <a:lnTo>
                  <a:pt x="5499" y="302"/>
                </a:lnTo>
                <a:lnTo>
                  <a:pt x="5501" y="328"/>
                </a:lnTo>
                <a:lnTo>
                  <a:pt x="5502" y="294"/>
                </a:lnTo>
                <a:lnTo>
                  <a:pt x="5503" y="256"/>
                </a:lnTo>
                <a:lnTo>
                  <a:pt x="5505" y="325"/>
                </a:lnTo>
                <a:lnTo>
                  <a:pt x="5506" y="277"/>
                </a:lnTo>
                <a:lnTo>
                  <a:pt x="5507" y="249"/>
                </a:lnTo>
                <a:lnTo>
                  <a:pt x="5509" y="304"/>
                </a:lnTo>
                <a:lnTo>
                  <a:pt x="5510" y="268"/>
                </a:lnTo>
                <a:lnTo>
                  <a:pt x="5512" y="156"/>
                </a:lnTo>
                <a:lnTo>
                  <a:pt x="5513" y="213"/>
                </a:lnTo>
                <a:lnTo>
                  <a:pt x="5515" y="229"/>
                </a:lnTo>
                <a:lnTo>
                  <a:pt x="5516" y="205"/>
                </a:lnTo>
                <a:lnTo>
                  <a:pt x="5518" y="164"/>
                </a:lnTo>
                <a:lnTo>
                  <a:pt x="5519" y="254"/>
                </a:lnTo>
                <a:lnTo>
                  <a:pt x="5520" y="216"/>
                </a:lnTo>
                <a:lnTo>
                  <a:pt x="5522" y="231"/>
                </a:lnTo>
                <a:lnTo>
                  <a:pt x="5523" y="320"/>
                </a:lnTo>
                <a:lnTo>
                  <a:pt x="5525" y="210"/>
                </a:lnTo>
                <a:lnTo>
                  <a:pt x="5526" y="268"/>
                </a:lnTo>
                <a:lnTo>
                  <a:pt x="5528" y="256"/>
                </a:lnTo>
                <a:lnTo>
                  <a:pt x="5529" y="361"/>
                </a:lnTo>
                <a:lnTo>
                  <a:pt x="5530" y="245"/>
                </a:lnTo>
                <a:lnTo>
                  <a:pt x="5532" y="324"/>
                </a:lnTo>
                <a:lnTo>
                  <a:pt x="5533" y="268"/>
                </a:lnTo>
                <a:lnTo>
                  <a:pt x="5535" y="293"/>
                </a:lnTo>
                <a:lnTo>
                  <a:pt x="5536" y="291"/>
                </a:lnTo>
                <a:lnTo>
                  <a:pt x="5538" y="191"/>
                </a:lnTo>
                <a:lnTo>
                  <a:pt x="5539" y="280"/>
                </a:lnTo>
                <a:lnTo>
                  <a:pt x="5540" y="252"/>
                </a:lnTo>
                <a:lnTo>
                  <a:pt x="5542" y="214"/>
                </a:lnTo>
                <a:lnTo>
                  <a:pt x="5543" y="312"/>
                </a:lnTo>
                <a:lnTo>
                  <a:pt x="5544" y="230"/>
                </a:lnTo>
                <a:lnTo>
                  <a:pt x="5546" y="239"/>
                </a:lnTo>
                <a:lnTo>
                  <a:pt x="5548" y="290"/>
                </a:lnTo>
                <a:lnTo>
                  <a:pt x="5549" y="235"/>
                </a:lnTo>
                <a:lnTo>
                  <a:pt x="5550" y="246"/>
                </a:lnTo>
                <a:lnTo>
                  <a:pt x="5552" y="299"/>
                </a:lnTo>
                <a:lnTo>
                  <a:pt x="5553" y="254"/>
                </a:lnTo>
                <a:lnTo>
                  <a:pt x="5555" y="253"/>
                </a:lnTo>
                <a:lnTo>
                  <a:pt x="5556" y="310"/>
                </a:lnTo>
                <a:lnTo>
                  <a:pt x="5558" y="293"/>
                </a:lnTo>
                <a:lnTo>
                  <a:pt x="5559" y="278"/>
                </a:lnTo>
                <a:lnTo>
                  <a:pt x="5560" y="228"/>
                </a:lnTo>
                <a:lnTo>
                  <a:pt x="5562" y="267"/>
                </a:lnTo>
                <a:lnTo>
                  <a:pt x="5563" y="315"/>
                </a:lnTo>
                <a:lnTo>
                  <a:pt x="5565" y="260"/>
                </a:lnTo>
                <a:lnTo>
                  <a:pt x="5566" y="213"/>
                </a:lnTo>
                <a:lnTo>
                  <a:pt x="5567" y="193"/>
                </a:lnTo>
                <a:lnTo>
                  <a:pt x="5569" y="254"/>
                </a:lnTo>
                <a:lnTo>
                  <a:pt x="5571" y="271"/>
                </a:lnTo>
                <a:lnTo>
                  <a:pt x="5572" y="303"/>
                </a:lnTo>
                <a:lnTo>
                  <a:pt x="5573" y="314"/>
                </a:lnTo>
                <a:lnTo>
                  <a:pt x="5575" y="284"/>
                </a:lnTo>
                <a:lnTo>
                  <a:pt x="5576" y="336"/>
                </a:lnTo>
                <a:lnTo>
                  <a:pt x="5577" y="337"/>
                </a:lnTo>
                <a:lnTo>
                  <a:pt x="5579" y="275"/>
                </a:lnTo>
                <a:lnTo>
                  <a:pt x="5581" y="296"/>
                </a:lnTo>
                <a:lnTo>
                  <a:pt x="5582" y="319"/>
                </a:lnTo>
                <a:lnTo>
                  <a:pt x="5583" y="298"/>
                </a:lnTo>
                <a:lnTo>
                  <a:pt x="5585" y="302"/>
                </a:lnTo>
                <a:lnTo>
                  <a:pt x="5586" y="251"/>
                </a:lnTo>
                <a:lnTo>
                  <a:pt x="5587" y="309"/>
                </a:lnTo>
                <a:lnTo>
                  <a:pt x="5589" y="384"/>
                </a:lnTo>
                <a:lnTo>
                  <a:pt x="5590" y="267"/>
                </a:lnTo>
                <a:lnTo>
                  <a:pt x="5592" y="206"/>
                </a:lnTo>
                <a:lnTo>
                  <a:pt x="5593" y="260"/>
                </a:lnTo>
                <a:lnTo>
                  <a:pt x="5595" y="292"/>
                </a:lnTo>
                <a:lnTo>
                  <a:pt x="5596" y="167"/>
                </a:lnTo>
                <a:lnTo>
                  <a:pt x="5597" y="233"/>
                </a:lnTo>
                <a:lnTo>
                  <a:pt x="5599" y="252"/>
                </a:lnTo>
                <a:lnTo>
                  <a:pt x="5600" y="247"/>
                </a:lnTo>
                <a:lnTo>
                  <a:pt x="5602" y="283"/>
                </a:lnTo>
                <a:lnTo>
                  <a:pt x="5603" y="315"/>
                </a:lnTo>
                <a:lnTo>
                  <a:pt x="5605" y="339"/>
                </a:lnTo>
                <a:lnTo>
                  <a:pt x="5606" y="309"/>
                </a:lnTo>
                <a:lnTo>
                  <a:pt x="5608" y="314"/>
                </a:lnTo>
                <a:lnTo>
                  <a:pt x="5609" y="373"/>
                </a:lnTo>
                <a:lnTo>
                  <a:pt x="5610" y="331"/>
                </a:lnTo>
                <a:lnTo>
                  <a:pt x="5612" y="260"/>
                </a:lnTo>
                <a:lnTo>
                  <a:pt x="5613" y="287"/>
                </a:lnTo>
                <a:lnTo>
                  <a:pt x="5615" y="278"/>
                </a:lnTo>
                <a:lnTo>
                  <a:pt x="5616" y="216"/>
                </a:lnTo>
                <a:lnTo>
                  <a:pt x="5618" y="263"/>
                </a:lnTo>
                <a:lnTo>
                  <a:pt x="5619" y="304"/>
                </a:lnTo>
                <a:lnTo>
                  <a:pt x="5620" y="204"/>
                </a:lnTo>
                <a:lnTo>
                  <a:pt x="5622" y="198"/>
                </a:lnTo>
                <a:lnTo>
                  <a:pt x="5623" y="0"/>
                </a:lnTo>
                <a:lnTo>
                  <a:pt x="5624" y="111"/>
                </a:lnTo>
                <a:lnTo>
                  <a:pt x="5626" y="239"/>
                </a:lnTo>
                <a:lnTo>
                  <a:pt x="5628" y="273"/>
                </a:lnTo>
                <a:lnTo>
                  <a:pt x="5629" y="229"/>
                </a:lnTo>
                <a:lnTo>
                  <a:pt x="5630" y="314"/>
                </a:lnTo>
                <a:lnTo>
                  <a:pt x="5632" y="326"/>
                </a:lnTo>
                <a:lnTo>
                  <a:pt x="5633" y="337"/>
                </a:lnTo>
                <a:lnTo>
                  <a:pt x="5634" y="288"/>
                </a:lnTo>
                <a:lnTo>
                  <a:pt x="5636" y="325"/>
                </a:lnTo>
                <a:lnTo>
                  <a:pt x="5638" y="302"/>
                </a:lnTo>
                <a:lnTo>
                  <a:pt x="5639" y="241"/>
                </a:lnTo>
                <a:lnTo>
                  <a:pt x="5640" y="322"/>
                </a:lnTo>
                <a:lnTo>
                  <a:pt x="5642" y="259"/>
                </a:lnTo>
                <a:lnTo>
                  <a:pt x="5643" y="250"/>
                </a:lnTo>
                <a:lnTo>
                  <a:pt x="5644" y="285"/>
                </a:lnTo>
                <a:lnTo>
                  <a:pt x="5646" y="248"/>
                </a:lnTo>
                <a:lnTo>
                  <a:pt x="5647" y="220"/>
                </a:lnTo>
                <a:lnTo>
                  <a:pt x="5649" y="266"/>
                </a:lnTo>
                <a:lnTo>
                  <a:pt x="5650" y="224"/>
                </a:lnTo>
                <a:lnTo>
                  <a:pt x="5652" y="185"/>
                </a:lnTo>
                <a:lnTo>
                  <a:pt x="5653" y="160"/>
                </a:lnTo>
                <a:lnTo>
                  <a:pt x="5655" y="307"/>
                </a:lnTo>
                <a:lnTo>
                  <a:pt x="5656" y="229"/>
                </a:lnTo>
                <a:lnTo>
                  <a:pt x="5657" y="363"/>
                </a:lnTo>
                <a:lnTo>
                  <a:pt x="5659" y="305"/>
                </a:lnTo>
                <a:lnTo>
                  <a:pt x="5661" y="335"/>
                </a:lnTo>
                <a:lnTo>
                  <a:pt x="5662" y="302"/>
                </a:lnTo>
                <a:lnTo>
                  <a:pt x="5663" y="328"/>
                </a:lnTo>
                <a:lnTo>
                  <a:pt x="5665" y="335"/>
                </a:lnTo>
                <a:lnTo>
                  <a:pt x="5666" y="287"/>
                </a:lnTo>
                <a:lnTo>
                  <a:pt x="5667" y="361"/>
                </a:lnTo>
                <a:lnTo>
                  <a:pt x="5669" y="354"/>
                </a:lnTo>
                <a:lnTo>
                  <a:pt x="5670" y="277"/>
                </a:lnTo>
                <a:lnTo>
                  <a:pt x="5671" y="300"/>
                </a:lnTo>
                <a:lnTo>
                  <a:pt x="5673" y="288"/>
                </a:lnTo>
                <a:lnTo>
                  <a:pt x="5675" y="221"/>
                </a:lnTo>
                <a:lnTo>
                  <a:pt x="5676" y="177"/>
                </a:lnTo>
                <a:lnTo>
                  <a:pt x="5677" y="258"/>
                </a:lnTo>
                <a:lnTo>
                  <a:pt x="5679" y="282"/>
                </a:lnTo>
                <a:lnTo>
                  <a:pt x="5680" y="272"/>
                </a:lnTo>
                <a:lnTo>
                  <a:pt x="5681" y="263"/>
                </a:lnTo>
                <a:lnTo>
                  <a:pt x="5683" y="281"/>
                </a:lnTo>
                <a:lnTo>
                  <a:pt x="5685" y="263"/>
                </a:lnTo>
                <a:lnTo>
                  <a:pt x="5686" y="306"/>
                </a:lnTo>
                <a:lnTo>
                  <a:pt x="5687" y="297"/>
                </a:lnTo>
                <a:lnTo>
                  <a:pt x="5689" y="355"/>
                </a:lnTo>
                <a:lnTo>
                  <a:pt x="5690" y="294"/>
                </a:lnTo>
                <a:lnTo>
                  <a:pt x="5692" y="232"/>
                </a:lnTo>
                <a:lnTo>
                  <a:pt x="5693" y="325"/>
                </a:lnTo>
                <a:lnTo>
                  <a:pt x="5694" y="298"/>
                </a:lnTo>
                <a:lnTo>
                  <a:pt x="5696" y="369"/>
                </a:lnTo>
                <a:lnTo>
                  <a:pt x="5697" y="291"/>
                </a:lnTo>
                <a:lnTo>
                  <a:pt x="5699" y="264"/>
                </a:lnTo>
                <a:lnTo>
                  <a:pt x="5700" y="329"/>
                </a:lnTo>
                <a:lnTo>
                  <a:pt x="5702" y="252"/>
                </a:lnTo>
                <a:lnTo>
                  <a:pt x="5703" y="195"/>
                </a:lnTo>
                <a:lnTo>
                  <a:pt x="5704" y="208"/>
                </a:lnTo>
                <a:lnTo>
                  <a:pt x="5706" y="241"/>
                </a:lnTo>
                <a:lnTo>
                  <a:pt x="5708" y="194"/>
                </a:lnTo>
                <a:lnTo>
                  <a:pt x="5709" y="189"/>
                </a:lnTo>
                <a:lnTo>
                  <a:pt x="5710" y="281"/>
                </a:lnTo>
                <a:lnTo>
                  <a:pt x="5712" y="262"/>
                </a:lnTo>
                <a:lnTo>
                  <a:pt x="5713" y="211"/>
                </a:lnTo>
                <a:lnTo>
                  <a:pt x="5714" y="348"/>
                </a:lnTo>
                <a:lnTo>
                  <a:pt x="5716" y="238"/>
                </a:lnTo>
                <a:lnTo>
                  <a:pt x="5717" y="176"/>
                </a:lnTo>
                <a:lnTo>
                  <a:pt x="5719" y="280"/>
                </a:lnTo>
                <a:lnTo>
                  <a:pt x="5720" y="299"/>
                </a:lnTo>
                <a:lnTo>
                  <a:pt x="5722" y="330"/>
                </a:lnTo>
                <a:lnTo>
                  <a:pt x="5723" y="266"/>
                </a:lnTo>
                <a:lnTo>
                  <a:pt x="5724" y="313"/>
                </a:lnTo>
                <a:lnTo>
                  <a:pt x="5726" y="290"/>
                </a:lnTo>
                <a:lnTo>
                  <a:pt x="5727" y="238"/>
                </a:lnTo>
                <a:lnTo>
                  <a:pt x="5729" y="282"/>
                </a:lnTo>
                <a:lnTo>
                  <a:pt x="5730" y="202"/>
                </a:lnTo>
                <a:lnTo>
                  <a:pt x="5732" y="247"/>
                </a:lnTo>
                <a:lnTo>
                  <a:pt x="5733" y="277"/>
                </a:lnTo>
                <a:lnTo>
                  <a:pt x="5734" y="204"/>
                </a:lnTo>
                <a:lnTo>
                  <a:pt x="5736" y="300"/>
                </a:lnTo>
                <a:lnTo>
                  <a:pt x="5737" y="243"/>
                </a:lnTo>
                <a:lnTo>
                  <a:pt x="5739" y="242"/>
                </a:lnTo>
                <a:lnTo>
                  <a:pt x="5740" y="246"/>
                </a:lnTo>
                <a:lnTo>
                  <a:pt x="5742" y="286"/>
                </a:lnTo>
                <a:lnTo>
                  <a:pt x="5743" y="284"/>
                </a:lnTo>
                <a:lnTo>
                  <a:pt x="5745" y="290"/>
                </a:lnTo>
                <a:lnTo>
                  <a:pt x="5746" y="348"/>
                </a:lnTo>
                <a:lnTo>
                  <a:pt x="5747" y="312"/>
                </a:lnTo>
                <a:lnTo>
                  <a:pt x="5749" y="339"/>
                </a:lnTo>
                <a:lnTo>
                  <a:pt x="5750" y="268"/>
                </a:lnTo>
                <a:lnTo>
                  <a:pt x="5751" y="348"/>
                </a:lnTo>
                <a:lnTo>
                  <a:pt x="5753" y="292"/>
                </a:lnTo>
                <a:lnTo>
                  <a:pt x="5755" y="267"/>
                </a:lnTo>
                <a:lnTo>
                  <a:pt x="5756" y="228"/>
                </a:lnTo>
                <a:lnTo>
                  <a:pt x="5757" y="265"/>
                </a:lnTo>
                <a:lnTo>
                  <a:pt x="5759" y="202"/>
                </a:lnTo>
                <a:lnTo>
                  <a:pt x="5760" y="203"/>
                </a:lnTo>
                <a:lnTo>
                  <a:pt x="5761" y="201"/>
                </a:lnTo>
                <a:lnTo>
                  <a:pt x="5763" y="274"/>
                </a:lnTo>
                <a:lnTo>
                  <a:pt x="5765" y="276"/>
                </a:lnTo>
                <a:lnTo>
                  <a:pt x="5766" y="307"/>
                </a:lnTo>
                <a:lnTo>
                  <a:pt x="5767" y="297"/>
                </a:lnTo>
                <a:lnTo>
                  <a:pt x="5769" y="310"/>
                </a:lnTo>
                <a:lnTo>
                  <a:pt x="5770" y="241"/>
                </a:lnTo>
                <a:lnTo>
                  <a:pt x="5771" y="261"/>
                </a:lnTo>
                <a:lnTo>
                  <a:pt x="5773" y="290"/>
                </a:lnTo>
                <a:lnTo>
                  <a:pt x="5774" y="294"/>
                </a:lnTo>
                <a:lnTo>
                  <a:pt x="5776" y="326"/>
                </a:lnTo>
                <a:lnTo>
                  <a:pt x="5777" y="176"/>
                </a:lnTo>
                <a:lnTo>
                  <a:pt x="5779" y="187"/>
                </a:lnTo>
                <a:lnTo>
                  <a:pt x="5780" y="287"/>
                </a:lnTo>
                <a:lnTo>
                  <a:pt x="5782" y="319"/>
                </a:lnTo>
                <a:lnTo>
                  <a:pt x="5783" y="275"/>
                </a:lnTo>
                <a:lnTo>
                  <a:pt x="5784" y="207"/>
                </a:lnTo>
                <a:lnTo>
                  <a:pt x="5786" y="189"/>
                </a:lnTo>
                <a:lnTo>
                  <a:pt x="5787" y="198"/>
                </a:lnTo>
                <a:lnTo>
                  <a:pt x="5789" y="225"/>
                </a:lnTo>
                <a:lnTo>
                  <a:pt x="5790" y="220"/>
                </a:lnTo>
                <a:lnTo>
                  <a:pt x="5792" y="230"/>
                </a:lnTo>
                <a:lnTo>
                  <a:pt x="5793" y="229"/>
                </a:lnTo>
                <a:lnTo>
                  <a:pt x="5794" y="288"/>
                </a:lnTo>
                <a:lnTo>
                  <a:pt x="5796" y="307"/>
                </a:lnTo>
                <a:lnTo>
                  <a:pt x="5797" y="277"/>
                </a:lnTo>
                <a:lnTo>
                  <a:pt x="5799" y="243"/>
                </a:lnTo>
                <a:lnTo>
                  <a:pt x="5800" y="225"/>
                </a:lnTo>
                <a:lnTo>
                  <a:pt x="5802" y="256"/>
                </a:lnTo>
                <a:lnTo>
                  <a:pt x="5803" y="282"/>
                </a:lnTo>
                <a:lnTo>
                  <a:pt x="5804" y="281"/>
                </a:lnTo>
                <a:lnTo>
                  <a:pt x="5806" y="286"/>
                </a:lnTo>
                <a:lnTo>
                  <a:pt x="5807" y="332"/>
                </a:lnTo>
                <a:lnTo>
                  <a:pt x="5808" y="353"/>
                </a:lnTo>
                <a:lnTo>
                  <a:pt x="5810" y="261"/>
                </a:lnTo>
                <a:lnTo>
                  <a:pt x="5812" y="276"/>
                </a:lnTo>
                <a:lnTo>
                  <a:pt x="5813" y="303"/>
                </a:lnTo>
                <a:lnTo>
                  <a:pt x="5814" y="224"/>
                </a:lnTo>
                <a:lnTo>
                  <a:pt x="5816" y="70"/>
                </a:lnTo>
                <a:lnTo>
                  <a:pt x="5817" y="223"/>
                </a:lnTo>
                <a:lnTo>
                  <a:pt x="5819" y="224"/>
                </a:lnTo>
                <a:lnTo>
                  <a:pt x="5820" y="275"/>
                </a:lnTo>
                <a:lnTo>
                  <a:pt x="5822" y="218"/>
                </a:lnTo>
                <a:lnTo>
                  <a:pt x="5823" y="248"/>
                </a:lnTo>
                <a:lnTo>
                  <a:pt x="5824" y="313"/>
                </a:lnTo>
                <a:lnTo>
                  <a:pt x="5826" y="314"/>
                </a:lnTo>
                <a:lnTo>
                  <a:pt x="5827" y="240"/>
                </a:lnTo>
                <a:lnTo>
                  <a:pt x="5829" y="227"/>
                </a:lnTo>
                <a:lnTo>
                  <a:pt x="5830" y="279"/>
                </a:lnTo>
                <a:lnTo>
                  <a:pt x="5831" y="313"/>
                </a:lnTo>
                <a:lnTo>
                  <a:pt x="5833" y="309"/>
                </a:lnTo>
                <a:lnTo>
                  <a:pt x="5835" y="287"/>
                </a:lnTo>
                <a:lnTo>
                  <a:pt x="5836" y="318"/>
                </a:lnTo>
                <a:lnTo>
                  <a:pt x="5837" y="345"/>
                </a:lnTo>
                <a:lnTo>
                  <a:pt x="5839" y="205"/>
                </a:lnTo>
                <a:lnTo>
                  <a:pt x="5840" y="170"/>
                </a:lnTo>
                <a:lnTo>
                  <a:pt x="5841" y="185"/>
                </a:lnTo>
                <a:lnTo>
                  <a:pt x="5843" y="310"/>
                </a:lnTo>
                <a:lnTo>
                  <a:pt x="5845" y="178"/>
                </a:lnTo>
                <a:lnTo>
                  <a:pt x="5846" y="158"/>
                </a:lnTo>
                <a:lnTo>
                  <a:pt x="5847" y="265"/>
                </a:lnTo>
                <a:lnTo>
                  <a:pt x="5849" y="285"/>
                </a:lnTo>
                <a:lnTo>
                  <a:pt x="5850" y="239"/>
                </a:lnTo>
                <a:lnTo>
                  <a:pt x="5851" y="265"/>
                </a:lnTo>
                <a:lnTo>
                  <a:pt x="5853" y="300"/>
                </a:lnTo>
                <a:lnTo>
                  <a:pt x="5854" y="204"/>
                </a:lnTo>
                <a:lnTo>
                  <a:pt x="5855" y="296"/>
                </a:lnTo>
                <a:lnTo>
                  <a:pt x="5857" y="281"/>
                </a:lnTo>
                <a:lnTo>
                  <a:pt x="5859" y="254"/>
                </a:lnTo>
                <a:lnTo>
                  <a:pt x="5860" y="309"/>
                </a:lnTo>
                <a:lnTo>
                  <a:pt x="5861" y="288"/>
                </a:lnTo>
                <a:lnTo>
                  <a:pt x="5863" y="265"/>
                </a:lnTo>
                <a:lnTo>
                  <a:pt x="5864" y="223"/>
                </a:lnTo>
                <a:lnTo>
                  <a:pt x="5866" y="268"/>
                </a:lnTo>
                <a:lnTo>
                  <a:pt x="5867" y="274"/>
                </a:lnTo>
                <a:lnTo>
                  <a:pt x="5869" y="197"/>
                </a:lnTo>
                <a:lnTo>
                  <a:pt x="5870" y="268"/>
                </a:lnTo>
                <a:lnTo>
                  <a:pt x="5872" y="295"/>
                </a:lnTo>
                <a:lnTo>
                  <a:pt x="5873" y="257"/>
                </a:lnTo>
                <a:lnTo>
                  <a:pt x="5874" y="312"/>
                </a:lnTo>
                <a:lnTo>
                  <a:pt x="5876" y="293"/>
                </a:lnTo>
                <a:lnTo>
                  <a:pt x="5877" y="346"/>
                </a:lnTo>
                <a:lnTo>
                  <a:pt x="5879" y="309"/>
                </a:lnTo>
                <a:lnTo>
                  <a:pt x="5880" y="367"/>
                </a:lnTo>
                <a:lnTo>
                  <a:pt x="5882" y="335"/>
                </a:lnTo>
                <a:lnTo>
                  <a:pt x="5883" y="296"/>
                </a:lnTo>
                <a:lnTo>
                  <a:pt x="5884" y="373"/>
                </a:lnTo>
                <a:lnTo>
                  <a:pt x="5886" y="273"/>
                </a:lnTo>
                <a:lnTo>
                  <a:pt x="5887" y="322"/>
                </a:lnTo>
                <a:lnTo>
                  <a:pt x="5888" y="298"/>
                </a:lnTo>
                <a:lnTo>
                  <a:pt x="5890" y="287"/>
                </a:lnTo>
                <a:lnTo>
                  <a:pt x="5892" y="378"/>
                </a:lnTo>
                <a:lnTo>
                  <a:pt x="5893" y="349"/>
                </a:lnTo>
                <a:lnTo>
                  <a:pt x="5894" y="285"/>
                </a:lnTo>
                <a:lnTo>
                  <a:pt x="5896" y="173"/>
                </a:lnTo>
                <a:lnTo>
                  <a:pt x="5897" y="237"/>
                </a:lnTo>
                <a:lnTo>
                  <a:pt x="5898" y="270"/>
                </a:lnTo>
                <a:lnTo>
                  <a:pt x="5900" y="223"/>
                </a:lnTo>
                <a:lnTo>
                  <a:pt x="5902" y="298"/>
                </a:lnTo>
                <a:lnTo>
                  <a:pt x="5903" y="245"/>
                </a:lnTo>
                <a:lnTo>
                  <a:pt x="5904" y="285"/>
                </a:lnTo>
                <a:lnTo>
                  <a:pt x="5906" y="264"/>
                </a:lnTo>
                <a:lnTo>
                  <a:pt x="5907" y="345"/>
                </a:lnTo>
                <a:lnTo>
                  <a:pt x="5908" y="200"/>
                </a:lnTo>
                <a:lnTo>
                  <a:pt x="5910" y="275"/>
                </a:lnTo>
                <a:lnTo>
                  <a:pt x="5911" y="297"/>
                </a:lnTo>
                <a:lnTo>
                  <a:pt x="5913" y="243"/>
                </a:lnTo>
                <a:lnTo>
                  <a:pt x="5914" y="320"/>
                </a:lnTo>
                <a:lnTo>
                  <a:pt x="5916" y="300"/>
                </a:lnTo>
                <a:lnTo>
                  <a:pt x="5917" y="357"/>
                </a:lnTo>
                <a:lnTo>
                  <a:pt x="5919" y="267"/>
                </a:lnTo>
                <a:lnTo>
                  <a:pt x="5920" y="223"/>
                </a:lnTo>
                <a:lnTo>
                  <a:pt x="5921" y="256"/>
                </a:lnTo>
                <a:lnTo>
                  <a:pt x="5923" y="160"/>
                </a:lnTo>
                <a:lnTo>
                  <a:pt x="5924" y="188"/>
                </a:lnTo>
                <a:lnTo>
                  <a:pt x="5926" y="194"/>
                </a:lnTo>
                <a:lnTo>
                  <a:pt x="5927" y="188"/>
                </a:lnTo>
                <a:lnTo>
                  <a:pt x="5929" y="204"/>
                </a:lnTo>
                <a:lnTo>
                  <a:pt x="5930" y="246"/>
                </a:lnTo>
                <a:lnTo>
                  <a:pt x="5931" y="325"/>
                </a:lnTo>
                <a:lnTo>
                  <a:pt x="5933" y="256"/>
                </a:lnTo>
                <a:lnTo>
                  <a:pt x="5934" y="325"/>
                </a:lnTo>
                <a:lnTo>
                  <a:pt x="5935" y="417"/>
                </a:lnTo>
                <a:lnTo>
                  <a:pt x="5937" y="386"/>
                </a:lnTo>
                <a:lnTo>
                  <a:pt x="5939" y="348"/>
                </a:lnTo>
                <a:lnTo>
                  <a:pt x="5940" y="326"/>
                </a:lnTo>
                <a:lnTo>
                  <a:pt x="5941" y="349"/>
                </a:lnTo>
                <a:lnTo>
                  <a:pt x="5943" y="343"/>
                </a:lnTo>
                <a:lnTo>
                  <a:pt x="5944" y="314"/>
                </a:lnTo>
                <a:lnTo>
                  <a:pt x="5945" y="252"/>
                </a:lnTo>
                <a:lnTo>
                  <a:pt x="5947" y="300"/>
                </a:lnTo>
                <a:lnTo>
                  <a:pt x="5949" y="268"/>
                </a:lnTo>
                <a:lnTo>
                  <a:pt x="5950" y="206"/>
                </a:lnTo>
                <a:lnTo>
                  <a:pt x="5951" y="159"/>
                </a:lnTo>
                <a:lnTo>
                  <a:pt x="5953" y="257"/>
                </a:lnTo>
                <a:lnTo>
                  <a:pt x="5954" y="266"/>
                </a:lnTo>
                <a:lnTo>
                  <a:pt x="5956" y="217"/>
                </a:lnTo>
                <a:lnTo>
                  <a:pt x="5957" y="234"/>
                </a:lnTo>
                <a:lnTo>
                  <a:pt x="5958" y="290"/>
                </a:lnTo>
                <a:lnTo>
                  <a:pt x="5960" y="323"/>
                </a:lnTo>
                <a:lnTo>
                  <a:pt x="5961" y="384"/>
                </a:lnTo>
                <a:lnTo>
                  <a:pt x="5963" y="347"/>
                </a:lnTo>
                <a:lnTo>
                  <a:pt x="5964" y="314"/>
                </a:lnTo>
                <a:lnTo>
                  <a:pt x="5966" y="271"/>
                </a:lnTo>
                <a:lnTo>
                  <a:pt x="5967" y="332"/>
                </a:lnTo>
                <a:lnTo>
                  <a:pt x="5968" y="286"/>
                </a:lnTo>
                <a:lnTo>
                  <a:pt x="5970" y="296"/>
                </a:lnTo>
                <a:lnTo>
                  <a:pt x="5972" y="278"/>
                </a:lnTo>
                <a:lnTo>
                  <a:pt x="5973" y="329"/>
                </a:lnTo>
                <a:lnTo>
                  <a:pt x="5974" y="279"/>
                </a:lnTo>
                <a:lnTo>
                  <a:pt x="5976" y="295"/>
                </a:lnTo>
                <a:lnTo>
                  <a:pt x="5977" y="236"/>
                </a:lnTo>
                <a:lnTo>
                  <a:pt x="5978" y="213"/>
                </a:lnTo>
                <a:lnTo>
                  <a:pt x="5980" y="242"/>
                </a:lnTo>
                <a:lnTo>
                  <a:pt x="5981" y="207"/>
                </a:lnTo>
                <a:lnTo>
                  <a:pt x="5983" y="211"/>
                </a:lnTo>
                <a:lnTo>
                  <a:pt x="5984" y="245"/>
                </a:lnTo>
                <a:lnTo>
                  <a:pt x="5986" y="267"/>
                </a:lnTo>
                <a:lnTo>
                  <a:pt x="5987" y="277"/>
                </a:lnTo>
                <a:lnTo>
                  <a:pt x="5988" y="306"/>
                </a:lnTo>
                <a:lnTo>
                  <a:pt x="5990" y="297"/>
                </a:lnTo>
                <a:lnTo>
                  <a:pt x="5991" y="239"/>
                </a:lnTo>
                <a:lnTo>
                  <a:pt x="5993" y="306"/>
                </a:lnTo>
                <a:lnTo>
                  <a:pt x="5994" y="310"/>
                </a:lnTo>
                <a:lnTo>
                  <a:pt x="5996" y="285"/>
                </a:lnTo>
                <a:lnTo>
                  <a:pt x="5997" y="382"/>
                </a:lnTo>
                <a:lnTo>
                  <a:pt x="5998" y="233"/>
                </a:lnTo>
                <a:lnTo>
                  <a:pt x="6000" y="232"/>
                </a:lnTo>
                <a:lnTo>
                  <a:pt x="6001" y="280"/>
                </a:lnTo>
                <a:lnTo>
                  <a:pt x="6003" y="283"/>
                </a:lnTo>
                <a:lnTo>
                  <a:pt x="6004" y="182"/>
                </a:lnTo>
                <a:lnTo>
                  <a:pt x="6006" y="215"/>
                </a:lnTo>
                <a:lnTo>
                  <a:pt x="6007" y="198"/>
                </a:lnTo>
                <a:lnTo>
                  <a:pt x="6009" y="252"/>
                </a:lnTo>
                <a:lnTo>
                  <a:pt x="6010" y="293"/>
                </a:lnTo>
                <a:lnTo>
                  <a:pt x="6011" y="281"/>
                </a:lnTo>
                <a:lnTo>
                  <a:pt x="6013" y="277"/>
                </a:lnTo>
                <a:lnTo>
                  <a:pt x="6014" y="323"/>
                </a:lnTo>
                <a:lnTo>
                  <a:pt x="6015" y="320"/>
                </a:lnTo>
                <a:lnTo>
                  <a:pt x="6017" y="282"/>
                </a:lnTo>
                <a:lnTo>
                  <a:pt x="6019" y="274"/>
                </a:lnTo>
                <a:lnTo>
                  <a:pt x="6020" y="281"/>
                </a:lnTo>
                <a:lnTo>
                  <a:pt x="6021" y="324"/>
                </a:lnTo>
                <a:lnTo>
                  <a:pt x="6023" y="323"/>
                </a:lnTo>
                <a:lnTo>
                  <a:pt x="6024" y="335"/>
                </a:lnTo>
                <a:lnTo>
                  <a:pt x="6025" y="279"/>
                </a:lnTo>
                <a:lnTo>
                  <a:pt x="6027" y="288"/>
                </a:lnTo>
                <a:lnTo>
                  <a:pt x="6029" y="321"/>
                </a:lnTo>
                <a:lnTo>
                  <a:pt x="6030" y="300"/>
                </a:lnTo>
                <a:lnTo>
                  <a:pt x="6031" y="312"/>
                </a:lnTo>
                <a:lnTo>
                  <a:pt x="6033" y="233"/>
                </a:lnTo>
                <a:lnTo>
                  <a:pt x="6034" y="243"/>
                </a:lnTo>
                <a:lnTo>
                  <a:pt x="6035" y="238"/>
                </a:lnTo>
                <a:lnTo>
                  <a:pt x="6037" y="300"/>
                </a:lnTo>
                <a:lnTo>
                  <a:pt x="6038" y="143"/>
                </a:lnTo>
                <a:lnTo>
                  <a:pt x="6040" y="246"/>
                </a:lnTo>
                <a:lnTo>
                  <a:pt x="6041" y="215"/>
                </a:lnTo>
                <a:lnTo>
                  <a:pt x="6043" y="314"/>
                </a:lnTo>
                <a:lnTo>
                  <a:pt x="6044" y="261"/>
                </a:lnTo>
                <a:lnTo>
                  <a:pt x="6046" y="275"/>
                </a:lnTo>
                <a:lnTo>
                  <a:pt x="6047" y="277"/>
                </a:lnTo>
                <a:lnTo>
                  <a:pt x="6048" y="363"/>
                </a:lnTo>
                <a:lnTo>
                  <a:pt x="6050" y="383"/>
                </a:lnTo>
                <a:lnTo>
                  <a:pt x="6051" y="300"/>
                </a:lnTo>
                <a:lnTo>
                  <a:pt x="6053" y="293"/>
                </a:lnTo>
                <a:lnTo>
                  <a:pt x="6054" y="333"/>
                </a:lnTo>
                <a:lnTo>
                  <a:pt x="6056" y="244"/>
                </a:lnTo>
                <a:lnTo>
                  <a:pt x="6057" y="292"/>
                </a:lnTo>
                <a:lnTo>
                  <a:pt x="6058" y="213"/>
                </a:lnTo>
                <a:lnTo>
                  <a:pt x="6060" y="225"/>
                </a:lnTo>
                <a:lnTo>
                  <a:pt x="6061" y="218"/>
                </a:lnTo>
                <a:lnTo>
                  <a:pt x="6063" y="316"/>
                </a:lnTo>
                <a:lnTo>
                  <a:pt x="6064" y="264"/>
                </a:lnTo>
                <a:lnTo>
                  <a:pt x="6066" y="332"/>
                </a:lnTo>
                <a:lnTo>
                  <a:pt x="6067" y="297"/>
                </a:lnTo>
                <a:lnTo>
                  <a:pt x="6068" y="269"/>
                </a:lnTo>
                <a:lnTo>
                  <a:pt x="6070" y="311"/>
                </a:lnTo>
                <a:lnTo>
                  <a:pt x="6071" y="304"/>
                </a:lnTo>
                <a:lnTo>
                  <a:pt x="6072" y="235"/>
                </a:lnTo>
                <a:lnTo>
                  <a:pt x="6074" y="273"/>
                </a:lnTo>
                <a:lnTo>
                  <a:pt x="6076" y="271"/>
                </a:lnTo>
                <a:lnTo>
                  <a:pt x="6077" y="282"/>
                </a:lnTo>
                <a:lnTo>
                  <a:pt x="6078" y="330"/>
                </a:lnTo>
                <a:lnTo>
                  <a:pt x="6080" y="325"/>
                </a:lnTo>
                <a:lnTo>
                  <a:pt x="6081" y="266"/>
                </a:lnTo>
                <a:lnTo>
                  <a:pt x="6082" y="347"/>
                </a:lnTo>
                <a:lnTo>
                  <a:pt x="6084" y="250"/>
                </a:lnTo>
                <a:lnTo>
                  <a:pt x="6086" y="288"/>
                </a:lnTo>
                <a:lnTo>
                  <a:pt x="6087" y="209"/>
                </a:lnTo>
                <a:lnTo>
                  <a:pt x="6088" y="223"/>
                </a:lnTo>
                <a:lnTo>
                  <a:pt x="6090" y="273"/>
                </a:lnTo>
                <a:lnTo>
                  <a:pt x="6091" y="323"/>
                </a:lnTo>
                <a:lnTo>
                  <a:pt x="6093" y="247"/>
                </a:lnTo>
                <a:lnTo>
                  <a:pt x="6094" y="217"/>
                </a:lnTo>
                <a:lnTo>
                  <a:pt x="6095" y="301"/>
                </a:lnTo>
                <a:lnTo>
                  <a:pt x="6097" y="258"/>
                </a:lnTo>
                <a:lnTo>
                  <a:pt x="6099" y="355"/>
                </a:lnTo>
                <a:lnTo>
                  <a:pt x="6100" y="283"/>
                </a:lnTo>
                <a:lnTo>
                  <a:pt x="6101" y="229"/>
                </a:lnTo>
                <a:lnTo>
                  <a:pt x="6103" y="247"/>
                </a:lnTo>
                <a:lnTo>
                  <a:pt x="6104" y="231"/>
                </a:lnTo>
                <a:lnTo>
                  <a:pt x="6105" y="233"/>
                </a:lnTo>
                <a:lnTo>
                  <a:pt x="6107" y="265"/>
                </a:lnTo>
                <a:lnTo>
                  <a:pt x="6109" y="281"/>
                </a:lnTo>
                <a:lnTo>
                  <a:pt x="6110" y="300"/>
                </a:lnTo>
                <a:lnTo>
                  <a:pt x="6111" y="293"/>
                </a:lnTo>
                <a:lnTo>
                  <a:pt x="6113" y="324"/>
                </a:lnTo>
                <a:lnTo>
                  <a:pt x="6114" y="280"/>
                </a:lnTo>
                <a:lnTo>
                  <a:pt x="6115" y="236"/>
                </a:lnTo>
                <a:lnTo>
                  <a:pt x="6117" y="219"/>
                </a:lnTo>
                <a:lnTo>
                  <a:pt x="6118" y="326"/>
                </a:lnTo>
                <a:lnTo>
                  <a:pt x="6119" y="234"/>
                </a:lnTo>
                <a:lnTo>
                  <a:pt x="6121" y="263"/>
                </a:lnTo>
                <a:lnTo>
                  <a:pt x="6123" y="227"/>
                </a:lnTo>
                <a:lnTo>
                  <a:pt x="6124" y="319"/>
                </a:lnTo>
                <a:lnTo>
                  <a:pt x="6125" y="277"/>
                </a:lnTo>
                <a:lnTo>
                  <a:pt x="6127" y="319"/>
                </a:lnTo>
                <a:lnTo>
                  <a:pt x="6128" y="242"/>
                </a:lnTo>
                <a:lnTo>
                  <a:pt x="6130" y="361"/>
                </a:lnTo>
                <a:lnTo>
                  <a:pt x="6131" y="208"/>
                </a:lnTo>
                <a:lnTo>
                  <a:pt x="6133" y="294"/>
                </a:lnTo>
                <a:lnTo>
                  <a:pt x="6134" y="327"/>
                </a:lnTo>
                <a:lnTo>
                  <a:pt x="6135" y="387"/>
                </a:lnTo>
                <a:lnTo>
                  <a:pt x="6137" y="352"/>
                </a:lnTo>
                <a:lnTo>
                  <a:pt x="6138" y="299"/>
                </a:lnTo>
                <a:lnTo>
                  <a:pt x="6140" y="317"/>
                </a:lnTo>
                <a:lnTo>
                  <a:pt x="6141" y="283"/>
                </a:lnTo>
                <a:lnTo>
                  <a:pt x="6142" y="170"/>
                </a:lnTo>
                <a:lnTo>
                  <a:pt x="6144" y="211"/>
                </a:lnTo>
                <a:lnTo>
                  <a:pt x="6146" y="287"/>
                </a:lnTo>
                <a:lnTo>
                  <a:pt x="6147" y="306"/>
                </a:lnTo>
                <a:lnTo>
                  <a:pt x="6148" y="242"/>
                </a:lnTo>
                <a:lnTo>
                  <a:pt x="6150" y="302"/>
                </a:lnTo>
                <a:lnTo>
                  <a:pt x="6151" y="339"/>
                </a:lnTo>
                <a:lnTo>
                  <a:pt x="6152" y="290"/>
                </a:lnTo>
                <a:lnTo>
                  <a:pt x="6154" y="310"/>
                </a:lnTo>
                <a:lnTo>
                  <a:pt x="6156" y="312"/>
                </a:lnTo>
                <a:lnTo>
                  <a:pt x="6157" y="237"/>
                </a:lnTo>
                <a:lnTo>
                  <a:pt x="6158" y="291"/>
                </a:lnTo>
                <a:lnTo>
                  <a:pt x="6160" y="290"/>
                </a:lnTo>
                <a:lnTo>
                  <a:pt x="6161" y="285"/>
                </a:lnTo>
                <a:lnTo>
                  <a:pt x="6162" y="311"/>
                </a:lnTo>
                <a:lnTo>
                  <a:pt x="6164" y="303"/>
                </a:lnTo>
                <a:lnTo>
                  <a:pt x="6165" y="283"/>
                </a:lnTo>
                <a:lnTo>
                  <a:pt x="6167" y="314"/>
                </a:lnTo>
                <a:lnTo>
                  <a:pt x="6168" y="288"/>
                </a:lnTo>
                <a:lnTo>
                  <a:pt x="6170" y="232"/>
                </a:lnTo>
                <a:lnTo>
                  <a:pt x="6171" y="210"/>
                </a:lnTo>
                <a:lnTo>
                  <a:pt x="6172" y="245"/>
                </a:lnTo>
                <a:lnTo>
                  <a:pt x="6174" y="224"/>
                </a:lnTo>
                <a:lnTo>
                  <a:pt x="6175" y="322"/>
                </a:lnTo>
                <a:lnTo>
                  <a:pt x="6177" y="315"/>
                </a:lnTo>
                <a:lnTo>
                  <a:pt x="6178" y="291"/>
                </a:lnTo>
                <a:lnTo>
                  <a:pt x="6180" y="246"/>
                </a:lnTo>
                <a:lnTo>
                  <a:pt x="6181" y="345"/>
                </a:lnTo>
                <a:lnTo>
                  <a:pt x="6183" y="234"/>
                </a:lnTo>
                <a:lnTo>
                  <a:pt x="6184" y="320"/>
                </a:lnTo>
                <a:lnTo>
                  <a:pt x="6185" y="303"/>
                </a:lnTo>
                <a:lnTo>
                  <a:pt x="6187" y="259"/>
                </a:lnTo>
                <a:lnTo>
                  <a:pt x="6188" y="300"/>
                </a:lnTo>
                <a:lnTo>
                  <a:pt x="6190" y="351"/>
                </a:lnTo>
                <a:lnTo>
                  <a:pt x="6191" y="329"/>
                </a:lnTo>
                <a:lnTo>
                  <a:pt x="6193" y="255"/>
                </a:lnTo>
                <a:lnTo>
                  <a:pt x="6194" y="309"/>
                </a:lnTo>
                <a:lnTo>
                  <a:pt x="6195" y="264"/>
                </a:lnTo>
                <a:lnTo>
                  <a:pt x="6197" y="267"/>
                </a:lnTo>
                <a:lnTo>
                  <a:pt x="6198" y="230"/>
                </a:lnTo>
                <a:lnTo>
                  <a:pt x="6199" y="194"/>
                </a:lnTo>
                <a:lnTo>
                  <a:pt x="6201" y="298"/>
                </a:lnTo>
                <a:lnTo>
                  <a:pt x="6203" y="212"/>
                </a:lnTo>
                <a:lnTo>
                  <a:pt x="6204" y="327"/>
                </a:lnTo>
                <a:lnTo>
                  <a:pt x="6205" y="205"/>
                </a:lnTo>
                <a:lnTo>
                  <a:pt x="6207" y="291"/>
                </a:lnTo>
                <a:lnTo>
                  <a:pt x="6208" y="289"/>
                </a:lnTo>
                <a:lnTo>
                  <a:pt x="6209" y="335"/>
                </a:lnTo>
                <a:lnTo>
                  <a:pt x="6211" y="312"/>
                </a:lnTo>
                <a:lnTo>
                  <a:pt x="6213" y="345"/>
                </a:lnTo>
                <a:lnTo>
                  <a:pt x="6214" y="325"/>
                </a:lnTo>
                <a:lnTo>
                  <a:pt x="6215" y="295"/>
                </a:lnTo>
                <a:lnTo>
                  <a:pt x="6217" y="322"/>
                </a:lnTo>
                <a:lnTo>
                  <a:pt x="6218" y="362"/>
                </a:lnTo>
                <a:lnTo>
                  <a:pt x="6220" y="337"/>
                </a:lnTo>
                <a:lnTo>
                  <a:pt x="6221" y="349"/>
                </a:lnTo>
                <a:lnTo>
                  <a:pt x="6222" y="313"/>
                </a:lnTo>
                <a:lnTo>
                  <a:pt x="6224" y="228"/>
                </a:lnTo>
                <a:lnTo>
                  <a:pt x="6225" y="206"/>
                </a:lnTo>
                <a:lnTo>
                  <a:pt x="6227" y="248"/>
                </a:lnTo>
                <a:lnTo>
                  <a:pt x="6228" y="220"/>
                </a:lnTo>
                <a:lnTo>
                  <a:pt x="6230" y="279"/>
                </a:lnTo>
                <a:lnTo>
                  <a:pt x="6231" y="235"/>
                </a:lnTo>
                <a:lnTo>
                  <a:pt x="6232" y="281"/>
                </a:lnTo>
                <a:lnTo>
                  <a:pt x="6234" y="209"/>
                </a:lnTo>
                <a:lnTo>
                  <a:pt x="6236" y="266"/>
                </a:lnTo>
                <a:lnTo>
                  <a:pt x="6237" y="300"/>
                </a:lnTo>
                <a:lnTo>
                  <a:pt x="6238" y="280"/>
                </a:lnTo>
                <a:lnTo>
                  <a:pt x="6240" y="260"/>
                </a:lnTo>
                <a:lnTo>
                  <a:pt x="6241" y="304"/>
                </a:lnTo>
                <a:lnTo>
                  <a:pt x="6242" y="307"/>
                </a:lnTo>
                <a:lnTo>
                  <a:pt x="6244" y="276"/>
                </a:lnTo>
                <a:lnTo>
                  <a:pt x="6245" y="297"/>
                </a:lnTo>
                <a:lnTo>
                  <a:pt x="6247" y="292"/>
                </a:lnTo>
                <a:lnTo>
                  <a:pt x="6248" y="300"/>
                </a:lnTo>
                <a:lnTo>
                  <a:pt x="6250" y="256"/>
                </a:lnTo>
                <a:lnTo>
                  <a:pt x="6251" y="276"/>
                </a:lnTo>
                <a:lnTo>
                  <a:pt x="6252" y="209"/>
                </a:lnTo>
                <a:lnTo>
                  <a:pt x="6254" y="225"/>
                </a:lnTo>
                <a:lnTo>
                  <a:pt x="6255" y="247"/>
                </a:lnTo>
                <a:lnTo>
                  <a:pt x="6256" y="246"/>
                </a:lnTo>
                <a:lnTo>
                  <a:pt x="6258" y="197"/>
                </a:lnTo>
                <a:lnTo>
                  <a:pt x="6260" y="238"/>
                </a:lnTo>
                <a:lnTo>
                  <a:pt x="6261" y="271"/>
                </a:lnTo>
                <a:lnTo>
                  <a:pt x="6262" y="258"/>
                </a:lnTo>
                <a:lnTo>
                  <a:pt x="6264" y="345"/>
                </a:lnTo>
                <a:lnTo>
                  <a:pt x="6265" y="324"/>
                </a:lnTo>
                <a:lnTo>
                  <a:pt x="6267" y="222"/>
                </a:lnTo>
                <a:lnTo>
                  <a:pt x="6268" y="308"/>
                </a:lnTo>
                <a:lnTo>
                  <a:pt x="6270" y="308"/>
                </a:lnTo>
                <a:lnTo>
                  <a:pt x="6271" y="344"/>
                </a:lnTo>
                <a:lnTo>
                  <a:pt x="6273" y="302"/>
                </a:lnTo>
                <a:lnTo>
                  <a:pt x="6274" y="286"/>
                </a:lnTo>
                <a:lnTo>
                  <a:pt x="6275" y="225"/>
                </a:lnTo>
                <a:lnTo>
                  <a:pt x="6277" y="313"/>
                </a:lnTo>
                <a:lnTo>
                  <a:pt x="6278" y="247"/>
                </a:lnTo>
                <a:lnTo>
                  <a:pt x="6279" y="270"/>
                </a:lnTo>
                <a:lnTo>
                  <a:pt x="6281" y="315"/>
                </a:lnTo>
                <a:lnTo>
                  <a:pt x="6283" y="209"/>
                </a:lnTo>
                <a:lnTo>
                  <a:pt x="6284" y="304"/>
                </a:lnTo>
                <a:lnTo>
                  <a:pt x="6285" y="275"/>
                </a:lnTo>
                <a:lnTo>
                  <a:pt x="6287" y="218"/>
                </a:lnTo>
                <a:lnTo>
                  <a:pt x="6288" y="260"/>
                </a:lnTo>
                <a:lnTo>
                  <a:pt x="6289" y="280"/>
                </a:lnTo>
                <a:lnTo>
                  <a:pt x="6291" y="374"/>
                </a:lnTo>
                <a:lnTo>
                  <a:pt x="6293" y="274"/>
                </a:lnTo>
                <a:lnTo>
                  <a:pt x="6294" y="298"/>
                </a:lnTo>
                <a:lnTo>
                  <a:pt x="6295" y="349"/>
                </a:lnTo>
                <a:lnTo>
                  <a:pt x="6297" y="230"/>
                </a:lnTo>
                <a:lnTo>
                  <a:pt x="6298" y="230"/>
                </a:lnTo>
                <a:lnTo>
                  <a:pt x="6299" y="343"/>
                </a:lnTo>
                <a:lnTo>
                  <a:pt x="6301" y="285"/>
                </a:lnTo>
                <a:lnTo>
                  <a:pt x="6302" y="275"/>
                </a:lnTo>
                <a:lnTo>
                  <a:pt x="6304" y="328"/>
                </a:lnTo>
                <a:lnTo>
                  <a:pt x="6305" y="303"/>
                </a:lnTo>
                <a:lnTo>
                  <a:pt x="6307" y="150"/>
                </a:lnTo>
                <a:lnTo>
                  <a:pt x="6308" y="196"/>
                </a:lnTo>
                <a:lnTo>
                  <a:pt x="6309" y="235"/>
                </a:lnTo>
                <a:lnTo>
                  <a:pt x="6311" y="189"/>
                </a:lnTo>
                <a:lnTo>
                  <a:pt x="6312" y="266"/>
                </a:lnTo>
                <a:lnTo>
                  <a:pt x="6314" y="334"/>
                </a:lnTo>
                <a:lnTo>
                  <a:pt x="6315" y="252"/>
                </a:lnTo>
                <a:lnTo>
                  <a:pt x="6317" y="386"/>
                </a:lnTo>
                <a:lnTo>
                  <a:pt x="6318" y="314"/>
                </a:lnTo>
                <a:lnTo>
                  <a:pt x="6320" y="283"/>
                </a:lnTo>
                <a:lnTo>
                  <a:pt x="6321" y="350"/>
                </a:lnTo>
                <a:lnTo>
                  <a:pt x="6322" y="293"/>
                </a:lnTo>
                <a:lnTo>
                  <a:pt x="6324" y="312"/>
                </a:lnTo>
                <a:lnTo>
                  <a:pt x="6325" y="318"/>
                </a:lnTo>
                <a:lnTo>
                  <a:pt x="6326" y="303"/>
                </a:lnTo>
                <a:lnTo>
                  <a:pt x="6328" y="261"/>
                </a:lnTo>
                <a:lnTo>
                  <a:pt x="6330" y="292"/>
                </a:lnTo>
                <a:lnTo>
                  <a:pt x="6331" y="229"/>
                </a:lnTo>
                <a:lnTo>
                  <a:pt x="6332" y="253"/>
                </a:lnTo>
                <a:lnTo>
                  <a:pt x="6334" y="263"/>
                </a:lnTo>
                <a:lnTo>
                  <a:pt x="6335" y="333"/>
                </a:lnTo>
                <a:lnTo>
                  <a:pt x="6336" y="253"/>
                </a:lnTo>
                <a:lnTo>
                  <a:pt x="6338" y="291"/>
                </a:lnTo>
                <a:lnTo>
                  <a:pt x="6340" y="236"/>
                </a:lnTo>
                <a:lnTo>
                  <a:pt x="6341" y="202"/>
                </a:lnTo>
                <a:lnTo>
                  <a:pt x="6342" y="260"/>
                </a:lnTo>
                <a:lnTo>
                  <a:pt x="6344" y="248"/>
                </a:lnTo>
                <a:lnTo>
                  <a:pt x="6345" y="339"/>
                </a:lnTo>
                <a:lnTo>
                  <a:pt x="6346" y="364"/>
                </a:lnTo>
                <a:lnTo>
                  <a:pt x="6348" y="345"/>
                </a:lnTo>
                <a:lnTo>
                  <a:pt x="6350" y="303"/>
                </a:lnTo>
                <a:lnTo>
                  <a:pt x="6351" y="375"/>
                </a:lnTo>
                <a:lnTo>
                  <a:pt x="6352" y="336"/>
                </a:lnTo>
                <a:lnTo>
                  <a:pt x="6354" y="363"/>
                </a:lnTo>
                <a:lnTo>
                  <a:pt x="6355" y="337"/>
                </a:lnTo>
                <a:lnTo>
                  <a:pt x="6357" y="282"/>
                </a:lnTo>
                <a:lnTo>
                  <a:pt x="6358" y="245"/>
                </a:lnTo>
                <a:lnTo>
                  <a:pt x="6359" y="234"/>
                </a:lnTo>
                <a:lnTo>
                  <a:pt x="6361" y="262"/>
                </a:lnTo>
                <a:lnTo>
                  <a:pt x="6362" y="213"/>
                </a:lnTo>
                <a:lnTo>
                  <a:pt x="6364" y="197"/>
                </a:lnTo>
                <a:lnTo>
                  <a:pt x="6365" y="162"/>
                </a:lnTo>
                <a:lnTo>
                  <a:pt x="6367" y="259"/>
                </a:lnTo>
                <a:lnTo>
                  <a:pt x="6368" y="172"/>
                </a:lnTo>
                <a:lnTo>
                  <a:pt x="6369" y="269"/>
                </a:lnTo>
                <a:lnTo>
                  <a:pt x="6371" y="265"/>
                </a:lnTo>
                <a:lnTo>
                  <a:pt x="6373" y="292"/>
                </a:lnTo>
                <a:lnTo>
                  <a:pt x="6374" y="330"/>
                </a:lnTo>
                <a:lnTo>
                  <a:pt x="6375" y="352"/>
                </a:lnTo>
                <a:lnTo>
                  <a:pt x="6377" y="335"/>
                </a:lnTo>
                <a:lnTo>
                  <a:pt x="6378" y="304"/>
                </a:lnTo>
                <a:lnTo>
                  <a:pt x="6379" y="176"/>
                </a:lnTo>
                <a:lnTo>
                  <a:pt x="6381" y="289"/>
                </a:lnTo>
                <a:lnTo>
                  <a:pt x="6382" y="318"/>
                </a:lnTo>
                <a:lnTo>
                  <a:pt x="6383" y="306"/>
                </a:lnTo>
                <a:lnTo>
                  <a:pt x="6385" y="295"/>
                </a:lnTo>
                <a:lnTo>
                  <a:pt x="6387" y="311"/>
                </a:lnTo>
                <a:lnTo>
                  <a:pt x="6388" y="306"/>
                </a:lnTo>
                <a:lnTo>
                  <a:pt x="6389" y="269"/>
                </a:lnTo>
                <a:lnTo>
                  <a:pt x="6391" y="166"/>
                </a:lnTo>
                <a:lnTo>
                  <a:pt x="6392" y="192"/>
                </a:lnTo>
                <a:lnTo>
                  <a:pt x="6394" y="202"/>
                </a:lnTo>
                <a:lnTo>
                  <a:pt x="6395" y="294"/>
                </a:lnTo>
                <a:lnTo>
                  <a:pt x="6397" y="306"/>
                </a:lnTo>
                <a:lnTo>
                  <a:pt x="6398" y="286"/>
                </a:lnTo>
                <a:lnTo>
                  <a:pt x="6399" y="271"/>
                </a:lnTo>
                <a:lnTo>
                  <a:pt x="6401" y="363"/>
                </a:lnTo>
                <a:lnTo>
                  <a:pt x="6402" y="325"/>
                </a:lnTo>
                <a:lnTo>
                  <a:pt x="6404" y="296"/>
                </a:lnTo>
                <a:lnTo>
                  <a:pt x="6405" y="271"/>
                </a:lnTo>
                <a:lnTo>
                  <a:pt x="6406" y="304"/>
                </a:lnTo>
                <a:lnTo>
                  <a:pt x="6408" y="303"/>
                </a:lnTo>
                <a:lnTo>
                  <a:pt x="6410" y="345"/>
                </a:lnTo>
                <a:lnTo>
                  <a:pt x="6411" y="305"/>
                </a:lnTo>
                <a:lnTo>
                  <a:pt x="6412" y="304"/>
                </a:lnTo>
                <a:lnTo>
                  <a:pt x="6414" y="234"/>
                </a:lnTo>
                <a:lnTo>
                  <a:pt x="6415" y="308"/>
                </a:lnTo>
                <a:lnTo>
                  <a:pt x="6416" y="259"/>
                </a:lnTo>
                <a:lnTo>
                  <a:pt x="6418" y="287"/>
                </a:lnTo>
                <a:lnTo>
                  <a:pt x="6420" y="259"/>
                </a:lnTo>
                <a:lnTo>
                  <a:pt x="6421" y="264"/>
                </a:lnTo>
                <a:lnTo>
                  <a:pt x="6422" y="262"/>
                </a:lnTo>
                <a:lnTo>
                  <a:pt x="6424" y="299"/>
                </a:lnTo>
                <a:lnTo>
                  <a:pt x="6425" y="315"/>
                </a:lnTo>
                <a:lnTo>
                  <a:pt x="6426" y="341"/>
                </a:lnTo>
                <a:lnTo>
                  <a:pt x="6428" y="343"/>
                </a:lnTo>
                <a:lnTo>
                  <a:pt x="6429" y="278"/>
                </a:lnTo>
                <a:lnTo>
                  <a:pt x="6431" y="244"/>
                </a:lnTo>
                <a:lnTo>
                  <a:pt x="6432" y="340"/>
                </a:lnTo>
                <a:lnTo>
                  <a:pt x="6434" y="369"/>
                </a:lnTo>
                <a:lnTo>
                  <a:pt x="6435" y="209"/>
                </a:lnTo>
                <a:lnTo>
                  <a:pt x="6436" y="305"/>
                </a:lnTo>
                <a:lnTo>
                  <a:pt x="6438" y="286"/>
                </a:lnTo>
                <a:lnTo>
                  <a:pt x="6439" y="283"/>
                </a:lnTo>
                <a:lnTo>
                  <a:pt x="6441" y="228"/>
                </a:lnTo>
                <a:lnTo>
                  <a:pt x="6442" y="329"/>
                </a:lnTo>
                <a:lnTo>
                  <a:pt x="6444" y="231"/>
                </a:lnTo>
                <a:lnTo>
                  <a:pt x="6445" y="259"/>
                </a:lnTo>
                <a:lnTo>
                  <a:pt x="6447" y="228"/>
                </a:lnTo>
                <a:lnTo>
                  <a:pt x="6448" y="260"/>
                </a:lnTo>
                <a:lnTo>
                  <a:pt x="6449" y="270"/>
                </a:lnTo>
                <a:lnTo>
                  <a:pt x="6451" y="189"/>
                </a:lnTo>
                <a:lnTo>
                  <a:pt x="6452" y="258"/>
                </a:lnTo>
                <a:lnTo>
                  <a:pt x="6454" y="240"/>
                </a:lnTo>
                <a:lnTo>
                  <a:pt x="6455" y="258"/>
                </a:lnTo>
                <a:lnTo>
                  <a:pt x="6457" y="352"/>
                </a:lnTo>
                <a:lnTo>
                  <a:pt x="6458" y="311"/>
                </a:lnTo>
                <a:lnTo>
                  <a:pt x="6459" y="279"/>
                </a:lnTo>
                <a:lnTo>
                  <a:pt x="6461" y="270"/>
                </a:lnTo>
                <a:lnTo>
                  <a:pt x="6462" y="278"/>
                </a:lnTo>
                <a:lnTo>
                  <a:pt x="6463" y="317"/>
                </a:lnTo>
                <a:lnTo>
                  <a:pt x="6465" y="392"/>
                </a:lnTo>
                <a:lnTo>
                  <a:pt x="6467" y="314"/>
                </a:lnTo>
                <a:lnTo>
                  <a:pt x="6468" y="241"/>
                </a:lnTo>
                <a:lnTo>
                  <a:pt x="6469" y="257"/>
                </a:lnTo>
                <a:lnTo>
                  <a:pt x="6471" y="298"/>
                </a:lnTo>
                <a:lnTo>
                  <a:pt x="6472" y="294"/>
                </a:lnTo>
                <a:lnTo>
                  <a:pt x="6473" y="214"/>
                </a:lnTo>
                <a:lnTo>
                  <a:pt x="6475" y="239"/>
                </a:lnTo>
                <a:lnTo>
                  <a:pt x="6477" y="198"/>
                </a:lnTo>
                <a:lnTo>
                  <a:pt x="6478" y="283"/>
                </a:lnTo>
                <a:lnTo>
                  <a:pt x="6479" y="204"/>
                </a:lnTo>
                <a:lnTo>
                  <a:pt x="6481" y="274"/>
                </a:lnTo>
                <a:lnTo>
                  <a:pt x="6482" y="310"/>
                </a:lnTo>
                <a:lnTo>
                  <a:pt x="6484" y="265"/>
                </a:lnTo>
                <a:lnTo>
                  <a:pt x="6485" y="302"/>
                </a:lnTo>
                <a:lnTo>
                  <a:pt x="6486" y="263"/>
                </a:lnTo>
                <a:lnTo>
                  <a:pt x="6488" y="217"/>
                </a:lnTo>
                <a:lnTo>
                  <a:pt x="6489" y="154"/>
                </a:lnTo>
                <a:lnTo>
                  <a:pt x="6491" y="194"/>
                </a:lnTo>
                <a:lnTo>
                  <a:pt x="6492" y="262"/>
                </a:lnTo>
                <a:lnTo>
                  <a:pt x="6494" y="239"/>
                </a:lnTo>
                <a:lnTo>
                  <a:pt x="6495" y="334"/>
                </a:lnTo>
                <a:lnTo>
                  <a:pt x="6496" y="274"/>
                </a:lnTo>
                <a:lnTo>
                  <a:pt x="6498" y="259"/>
                </a:lnTo>
                <a:lnTo>
                  <a:pt x="6500" y="220"/>
                </a:lnTo>
                <a:lnTo>
                  <a:pt x="6501" y="264"/>
                </a:lnTo>
                <a:lnTo>
                  <a:pt x="6502" y="149"/>
                </a:lnTo>
                <a:lnTo>
                  <a:pt x="6504" y="123"/>
                </a:lnTo>
                <a:lnTo>
                  <a:pt x="6505" y="265"/>
                </a:lnTo>
                <a:lnTo>
                  <a:pt x="6506" y="225"/>
                </a:lnTo>
                <a:lnTo>
                  <a:pt x="6508" y="298"/>
                </a:lnTo>
                <a:lnTo>
                  <a:pt x="6509" y="252"/>
                </a:lnTo>
                <a:lnTo>
                  <a:pt x="6511" y="257"/>
                </a:lnTo>
                <a:lnTo>
                  <a:pt x="6512" y="301"/>
                </a:lnTo>
                <a:lnTo>
                  <a:pt x="6514" y="327"/>
                </a:lnTo>
                <a:lnTo>
                  <a:pt x="6515" y="270"/>
                </a:lnTo>
                <a:lnTo>
                  <a:pt x="6516" y="320"/>
                </a:lnTo>
                <a:lnTo>
                  <a:pt x="6518" y="328"/>
                </a:lnTo>
                <a:lnTo>
                  <a:pt x="6519" y="371"/>
                </a:lnTo>
                <a:lnTo>
                  <a:pt x="6520" y="309"/>
                </a:lnTo>
                <a:lnTo>
                  <a:pt x="6522" y="315"/>
                </a:lnTo>
                <a:lnTo>
                  <a:pt x="6524" y="328"/>
                </a:lnTo>
                <a:lnTo>
                  <a:pt x="6525" y="297"/>
                </a:lnTo>
                <a:lnTo>
                  <a:pt x="6526" y="353"/>
                </a:lnTo>
                <a:lnTo>
                  <a:pt x="6528" y="258"/>
                </a:lnTo>
                <a:lnTo>
                  <a:pt x="6529" y="222"/>
                </a:lnTo>
                <a:lnTo>
                  <a:pt x="6531" y="297"/>
                </a:lnTo>
                <a:lnTo>
                  <a:pt x="6532" y="218"/>
                </a:lnTo>
                <a:lnTo>
                  <a:pt x="6534" y="242"/>
                </a:lnTo>
                <a:lnTo>
                  <a:pt x="6535" y="235"/>
                </a:lnTo>
                <a:lnTo>
                  <a:pt x="6536" y="325"/>
                </a:lnTo>
                <a:lnTo>
                  <a:pt x="6538" y="244"/>
                </a:lnTo>
                <a:lnTo>
                  <a:pt x="6539" y="313"/>
                </a:lnTo>
                <a:lnTo>
                  <a:pt x="6541" y="320"/>
                </a:lnTo>
                <a:lnTo>
                  <a:pt x="6542" y="356"/>
                </a:lnTo>
                <a:lnTo>
                  <a:pt x="6543" y="292"/>
                </a:lnTo>
                <a:lnTo>
                  <a:pt x="6545" y="239"/>
                </a:lnTo>
                <a:lnTo>
                  <a:pt x="6547" y="325"/>
                </a:lnTo>
                <a:lnTo>
                  <a:pt x="6548" y="297"/>
                </a:lnTo>
                <a:lnTo>
                  <a:pt x="6549" y="329"/>
                </a:lnTo>
                <a:lnTo>
                  <a:pt x="6551" y="306"/>
                </a:lnTo>
                <a:lnTo>
                  <a:pt x="6552" y="300"/>
                </a:lnTo>
                <a:lnTo>
                  <a:pt x="6553" y="305"/>
                </a:lnTo>
                <a:lnTo>
                  <a:pt x="6555" y="259"/>
                </a:lnTo>
                <a:lnTo>
                  <a:pt x="6557" y="304"/>
                </a:lnTo>
                <a:lnTo>
                  <a:pt x="6558" y="241"/>
                </a:lnTo>
                <a:lnTo>
                  <a:pt x="6559" y="211"/>
                </a:lnTo>
                <a:lnTo>
                  <a:pt x="6561" y="311"/>
                </a:lnTo>
                <a:lnTo>
                  <a:pt x="6562" y="291"/>
                </a:lnTo>
                <a:lnTo>
                  <a:pt x="6563" y="348"/>
                </a:lnTo>
                <a:lnTo>
                  <a:pt x="6565" y="263"/>
                </a:lnTo>
                <a:lnTo>
                  <a:pt x="6566" y="306"/>
                </a:lnTo>
                <a:lnTo>
                  <a:pt x="6568" y="333"/>
                </a:lnTo>
                <a:lnTo>
                  <a:pt x="6569" y="283"/>
                </a:lnTo>
                <a:lnTo>
                  <a:pt x="6571" y="234"/>
                </a:lnTo>
                <a:lnTo>
                  <a:pt x="6572" y="331"/>
                </a:lnTo>
                <a:lnTo>
                  <a:pt x="6573" y="378"/>
                </a:lnTo>
                <a:lnTo>
                  <a:pt x="6575" y="306"/>
                </a:lnTo>
                <a:lnTo>
                  <a:pt x="6576" y="281"/>
                </a:lnTo>
                <a:lnTo>
                  <a:pt x="6578" y="267"/>
                </a:lnTo>
                <a:lnTo>
                  <a:pt x="6579" y="316"/>
                </a:lnTo>
                <a:lnTo>
                  <a:pt x="6581" y="329"/>
                </a:lnTo>
                <a:lnTo>
                  <a:pt x="6582" y="264"/>
                </a:lnTo>
                <a:lnTo>
                  <a:pt x="6584" y="232"/>
                </a:lnTo>
                <a:lnTo>
                  <a:pt x="6585" y="208"/>
                </a:lnTo>
                <a:lnTo>
                  <a:pt x="6586" y="305"/>
                </a:lnTo>
                <a:lnTo>
                  <a:pt x="6588" y="182"/>
                </a:lnTo>
                <a:lnTo>
                  <a:pt x="6589" y="284"/>
                </a:lnTo>
                <a:lnTo>
                  <a:pt x="6590" y="240"/>
                </a:lnTo>
                <a:lnTo>
                  <a:pt x="6592" y="233"/>
                </a:lnTo>
                <a:lnTo>
                  <a:pt x="6594" y="205"/>
                </a:lnTo>
                <a:lnTo>
                  <a:pt x="6595" y="299"/>
                </a:lnTo>
                <a:lnTo>
                  <a:pt x="6596" y="264"/>
                </a:lnTo>
                <a:lnTo>
                  <a:pt x="6598" y="262"/>
                </a:lnTo>
                <a:lnTo>
                  <a:pt x="6599" y="295"/>
                </a:lnTo>
                <a:lnTo>
                  <a:pt x="6600" y="296"/>
                </a:lnTo>
                <a:lnTo>
                  <a:pt x="6602" y="326"/>
                </a:lnTo>
                <a:lnTo>
                  <a:pt x="6604" y="267"/>
                </a:lnTo>
                <a:lnTo>
                  <a:pt x="6605" y="287"/>
                </a:lnTo>
                <a:lnTo>
                  <a:pt x="6606" y="312"/>
                </a:lnTo>
                <a:lnTo>
                  <a:pt x="6608" y="367"/>
                </a:lnTo>
                <a:lnTo>
                  <a:pt x="6609" y="314"/>
                </a:lnTo>
                <a:lnTo>
                  <a:pt x="6610" y="256"/>
                </a:lnTo>
                <a:lnTo>
                  <a:pt x="6612" y="177"/>
                </a:lnTo>
                <a:lnTo>
                  <a:pt x="6613" y="187"/>
                </a:lnTo>
                <a:lnTo>
                  <a:pt x="6615" y="167"/>
                </a:lnTo>
                <a:lnTo>
                  <a:pt x="6616" y="253"/>
                </a:lnTo>
                <a:lnTo>
                  <a:pt x="6618" y="220"/>
                </a:lnTo>
                <a:lnTo>
                  <a:pt x="6619" y="280"/>
                </a:lnTo>
                <a:lnTo>
                  <a:pt x="6621" y="325"/>
                </a:lnTo>
                <a:lnTo>
                  <a:pt x="6622" y="262"/>
                </a:lnTo>
                <a:lnTo>
                  <a:pt x="6623" y="338"/>
                </a:lnTo>
                <a:lnTo>
                  <a:pt x="6625" y="364"/>
                </a:lnTo>
                <a:lnTo>
                  <a:pt x="6626" y="305"/>
                </a:lnTo>
                <a:lnTo>
                  <a:pt x="6628" y="225"/>
                </a:lnTo>
                <a:lnTo>
                  <a:pt x="6629" y="246"/>
                </a:lnTo>
                <a:lnTo>
                  <a:pt x="6631" y="361"/>
                </a:lnTo>
                <a:lnTo>
                  <a:pt x="6632" y="324"/>
                </a:lnTo>
                <a:lnTo>
                  <a:pt x="6633" y="358"/>
                </a:lnTo>
                <a:lnTo>
                  <a:pt x="6635" y="228"/>
                </a:lnTo>
                <a:lnTo>
                  <a:pt x="6636" y="215"/>
                </a:lnTo>
                <a:lnTo>
                  <a:pt x="6638" y="189"/>
                </a:lnTo>
                <a:lnTo>
                  <a:pt x="6639" y="242"/>
                </a:lnTo>
                <a:lnTo>
                  <a:pt x="6641" y="233"/>
                </a:lnTo>
                <a:lnTo>
                  <a:pt x="6642" y="337"/>
                </a:lnTo>
                <a:lnTo>
                  <a:pt x="6643" y="274"/>
                </a:lnTo>
                <a:lnTo>
                  <a:pt x="6645" y="177"/>
                </a:lnTo>
                <a:lnTo>
                  <a:pt x="6646" y="269"/>
                </a:lnTo>
                <a:lnTo>
                  <a:pt x="6647" y="219"/>
                </a:lnTo>
                <a:lnTo>
                  <a:pt x="6649" y="295"/>
                </a:lnTo>
                <a:lnTo>
                  <a:pt x="6651" y="283"/>
                </a:lnTo>
                <a:lnTo>
                  <a:pt x="6652" y="355"/>
                </a:lnTo>
                <a:lnTo>
                  <a:pt x="6653" y="339"/>
                </a:lnTo>
                <a:lnTo>
                  <a:pt x="6655" y="320"/>
                </a:lnTo>
                <a:lnTo>
                  <a:pt x="6656" y="234"/>
                </a:lnTo>
                <a:lnTo>
                  <a:pt x="6658" y="223"/>
                </a:lnTo>
                <a:lnTo>
                  <a:pt x="6659" y="332"/>
                </a:lnTo>
                <a:lnTo>
                  <a:pt x="6661" y="348"/>
                </a:lnTo>
                <a:lnTo>
                  <a:pt x="6662" y="260"/>
                </a:lnTo>
                <a:lnTo>
                  <a:pt x="6663" y="258"/>
                </a:lnTo>
                <a:lnTo>
                  <a:pt x="6665" y="316"/>
                </a:lnTo>
                <a:lnTo>
                  <a:pt x="6666" y="233"/>
                </a:lnTo>
                <a:lnTo>
                  <a:pt x="6668" y="147"/>
                </a:lnTo>
                <a:lnTo>
                  <a:pt x="6669" y="138"/>
                </a:lnTo>
                <a:lnTo>
                  <a:pt x="6670" y="280"/>
                </a:lnTo>
                <a:lnTo>
                  <a:pt x="6672" y="243"/>
                </a:lnTo>
                <a:lnTo>
                  <a:pt x="6674" y="202"/>
                </a:lnTo>
                <a:lnTo>
                  <a:pt x="6675" y="265"/>
                </a:lnTo>
                <a:lnTo>
                  <a:pt x="6676" y="316"/>
                </a:lnTo>
                <a:lnTo>
                  <a:pt x="6678" y="287"/>
                </a:lnTo>
                <a:lnTo>
                  <a:pt x="6679" y="207"/>
                </a:lnTo>
                <a:lnTo>
                  <a:pt x="6680" y="253"/>
                </a:lnTo>
                <a:lnTo>
                  <a:pt x="6682" y="279"/>
                </a:lnTo>
                <a:lnTo>
                  <a:pt x="6684" y="254"/>
                </a:lnTo>
                <a:lnTo>
                  <a:pt x="6685" y="368"/>
                </a:lnTo>
                <a:lnTo>
                  <a:pt x="6686" y="248"/>
                </a:lnTo>
                <a:lnTo>
                  <a:pt x="6688" y="267"/>
                </a:lnTo>
                <a:lnTo>
                  <a:pt x="6689" y="271"/>
                </a:lnTo>
                <a:lnTo>
                  <a:pt x="6690" y="207"/>
                </a:lnTo>
                <a:lnTo>
                  <a:pt x="6692" y="214"/>
                </a:lnTo>
                <a:lnTo>
                  <a:pt x="6693" y="186"/>
                </a:lnTo>
                <a:lnTo>
                  <a:pt x="6695" y="200"/>
                </a:lnTo>
                <a:lnTo>
                  <a:pt x="6696" y="245"/>
                </a:lnTo>
                <a:lnTo>
                  <a:pt x="6698" y="223"/>
                </a:lnTo>
                <a:lnTo>
                  <a:pt x="6699" y="238"/>
                </a:lnTo>
                <a:lnTo>
                  <a:pt x="6700" y="235"/>
                </a:lnTo>
                <a:lnTo>
                  <a:pt x="6702" y="267"/>
                </a:lnTo>
                <a:lnTo>
                  <a:pt x="6703" y="199"/>
                </a:lnTo>
                <a:lnTo>
                  <a:pt x="6705" y="249"/>
                </a:lnTo>
              </a:path>
            </a:pathLst>
          </a:custGeom>
          <a:noFill/>
          <a:ln w="9525"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62" name="Group 161">
            <a:extLst>
              <a:ext uri="{FF2B5EF4-FFF2-40B4-BE49-F238E27FC236}">
                <a16:creationId xmlns:a16="http://schemas.microsoft.com/office/drawing/2014/main" id="{751D27A2-A294-428A-8952-5322E5D0900E}"/>
              </a:ext>
            </a:extLst>
          </p:cNvPr>
          <p:cNvGrpSpPr/>
          <p:nvPr/>
        </p:nvGrpSpPr>
        <p:grpSpPr>
          <a:xfrm>
            <a:off x="4654550" y="3397250"/>
            <a:ext cx="4076700" cy="3092449"/>
            <a:chOff x="4654550" y="5322888"/>
            <a:chExt cx="4076700" cy="1247775"/>
          </a:xfrm>
        </p:grpSpPr>
        <p:sp>
          <p:nvSpPr>
            <p:cNvPr id="107" name="Line 106">
              <a:extLst>
                <a:ext uri="{FF2B5EF4-FFF2-40B4-BE49-F238E27FC236}">
                  <a16:creationId xmlns:a16="http://schemas.microsoft.com/office/drawing/2014/main" id="{4F726641-3E44-48A8-9E63-628F6297B6AF}"/>
                </a:ext>
              </a:extLst>
            </p:cNvPr>
            <p:cNvSpPr>
              <a:spLocks noChangeShapeType="1"/>
            </p:cNvSpPr>
            <p:nvPr/>
          </p:nvSpPr>
          <p:spPr bwMode="auto">
            <a:xfrm flipV="1">
              <a:off x="4654550" y="5322888"/>
              <a:ext cx="0" cy="1247775"/>
            </a:xfrm>
            <a:prstGeom prst="line">
              <a:avLst/>
            </a:prstGeom>
            <a:noFill/>
            <a:ln w="9525" cap="flat">
              <a:solidFill>
                <a:srgbClr val="FF0000"/>
              </a:solidFill>
              <a:prstDash val="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8" name="Line 107">
              <a:extLst>
                <a:ext uri="{FF2B5EF4-FFF2-40B4-BE49-F238E27FC236}">
                  <a16:creationId xmlns:a16="http://schemas.microsoft.com/office/drawing/2014/main" id="{4E3C525B-FC31-43E1-B60E-3FFD306DFFEC}"/>
                </a:ext>
              </a:extLst>
            </p:cNvPr>
            <p:cNvSpPr>
              <a:spLocks noChangeShapeType="1"/>
            </p:cNvSpPr>
            <p:nvPr/>
          </p:nvSpPr>
          <p:spPr bwMode="auto">
            <a:xfrm flipV="1">
              <a:off x="8731250" y="5322888"/>
              <a:ext cx="0" cy="1247775"/>
            </a:xfrm>
            <a:prstGeom prst="line">
              <a:avLst/>
            </a:prstGeom>
            <a:noFill/>
            <a:ln w="9525" cap="flat">
              <a:solidFill>
                <a:srgbClr val="FF0000"/>
              </a:solidFill>
              <a:prstDash val="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pic>
        <p:nvPicPr>
          <p:cNvPr id="161" name="Picture 160">
            <a:extLst>
              <a:ext uri="{FF2B5EF4-FFF2-40B4-BE49-F238E27FC236}">
                <a16:creationId xmlns:a16="http://schemas.microsoft.com/office/drawing/2014/main" id="{D64203FD-F6C8-4906-A17B-2B26B81A12F6}"/>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a:ext>
            </a:extLst>
          </a:blip>
          <a:stretch>
            <a:fillRect/>
          </a:stretch>
        </p:blipFill>
        <p:spPr>
          <a:xfrm>
            <a:off x="9980613" y="132557"/>
            <a:ext cx="1809750" cy="2381250"/>
          </a:xfrm>
          <a:prstGeom prst="rect">
            <a:avLst/>
          </a:prstGeom>
        </p:spPr>
      </p:pic>
      <p:sp>
        <p:nvSpPr>
          <p:cNvPr id="164" name="Rectangle 163">
            <a:extLst>
              <a:ext uri="{FF2B5EF4-FFF2-40B4-BE49-F238E27FC236}">
                <a16:creationId xmlns:a16="http://schemas.microsoft.com/office/drawing/2014/main" id="{1FA75553-276D-4600-997B-532648F4252B}"/>
              </a:ext>
            </a:extLst>
          </p:cNvPr>
          <p:cNvSpPr/>
          <p:nvPr/>
        </p:nvSpPr>
        <p:spPr>
          <a:xfrm>
            <a:off x="9855289" y="1968224"/>
            <a:ext cx="1505540" cy="646331"/>
          </a:xfrm>
          <a:prstGeom prst="rect">
            <a:avLst/>
          </a:prstGeom>
        </p:spPr>
        <p:txBody>
          <a:bodyPr wrap="none">
            <a:spAutoFit/>
          </a:bodyPr>
          <a:lstStyle/>
          <a:p>
            <a:pPr algn="ctr" fontAlgn="base"/>
            <a:r>
              <a:rPr lang="en-US" dirty="0">
                <a:solidFill>
                  <a:srgbClr val="000000"/>
                </a:solidFill>
                <a:latin typeface="Arial" panose="020B0604020202020204" pitchFamily="34" charset="0"/>
              </a:rPr>
              <a:t>Great Barbet</a:t>
            </a:r>
          </a:p>
          <a:p>
            <a:pPr algn="ctr" fontAlgn="base"/>
            <a:r>
              <a:rPr lang="en-US" dirty="0">
                <a:solidFill>
                  <a:srgbClr val="000000"/>
                </a:solidFill>
                <a:latin typeface="Arial" panose="020B0604020202020204" pitchFamily="34" charset="0"/>
              </a:rPr>
              <a:t> </a:t>
            </a:r>
            <a:r>
              <a:rPr lang="en-US" sz="1200" i="1" dirty="0">
                <a:solidFill>
                  <a:srgbClr val="8A8989"/>
                </a:solidFill>
                <a:latin typeface="inherit"/>
              </a:rPr>
              <a:t>(</a:t>
            </a:r>
            <a:r>
              <a:rPr lang="en-US" sz="1200" i="1" dirty="0" err="1">
                <a:solidFill>
                  <a:srgbClr val="8A8989"/>
                </a:solidFill>
                <a:latin typeface="inherit"/>
              </a:rPr>
              <a:t>Psilopogon</a:t>
            </a:r>
            <a:r>
              <a:rPr lang="en-US" sz="1200" i="1" dirty="0">
                <a:solidFill>
                  <a:srgbClr val="8A8989"/>
                </a:solidFill>
                <a:latin typeface="inherit"/>
              </a:rPr>
              <a:t> </a:t>
            </a:r>
            <a:r>
              <a:rPr lang="en-US" sz="1200" i="1" dirty="0" err="1">
                <a:solidFill>
                  <a:srgbClr val="8A8989"/>
                </a:solidFill>
                <a:latin typeface="inherit"/>
              </a:rPr>
              <a:t>virens</a:t>
            </a:r>
            <a:r>
              <a:rPr lang="en-US" sz="1200" i="1" dirty="0">
                <a:solidFill>
                  <a:srgbClr val="8A8989"/>
                </a:solidFill>
                <a:latin typeface="inherit"/>
              </a:rPr>
              <a:t>)</a:t>
            </a:r>
            <a:endParaRPr lang="en-US" b="0" i="0" dirty="0">
              <a:solidFill>
                <a:srgbClr val="000000"/>
              </a:solidFill>
              <a:effectLst/>
              <a:latin typeface="Arial" panose="020B0604020202020204" pitchFamily="34" charset="0"/>
            </a:endParaRPr>
          </a:p>
        </p:txBody>
      </p:sp>
      <p:sp>
        <p:nvSpPr>
          <p:cNvPr id="165" name="Rectangle 164">
            <a:extLst>
              <a:ext uri="{FF2B5EF4-FFF2-40B4-BE49-F238E27FC236}">
                <a16:creationId xmlns:a16="http://schemas.microsoft.com/office/drawing/2014/main" id="{45A4F130-097E-4F68-B9CB-2A1399A2B7C1}"/>
              </a:ext>
            </a:extLst>
          </p:cNvPr>
          <p:cNvSpPr/>
          <p:nvPr/>
        </p:nvSpPr>
        <p:spPr>
          <a:xfrm>
            <a:off x="463550" y="2887606"/>
            <a:ext cx="10966464" cy="400110"/>
          </a:xfrm>
          <a:prstGeom prst="rect">
            <a:avLst/>
          </a:prstGeom>
        </p:spPr>
        <p:txBody>
          <a:bodyPr wrap="none">
            <a:spAutoFit/>
          </a:bodyPr>
          <a:lstStyle/>
          <a:p>
            <a:r>
              <a:rPr lang="en-US" sz="2000" i="1" dirty="0">
                <a:solidFill>
                  <a:srgbClr val="000000"/>
                </a:solidFill>
                <a:latin typeface="Arial" panose="020B0604020202020204" pitchFamily="34" charset="0"/>
              </a:rPr>
              <a:t>One individual Great Barbet sings…,      ….another takes over…,          …yet another takes over</a:t>
            </a:r>
            <a:endParaRPr lang="en-US" sz="2000" i="1" dirty="0"/>
          </a:p>
        </p:txBody>
      </p:sp>
      <p:sp>
        <p:nvSpPr>
          <p:cNvPr id="166" name="TextBox 165">
            <a:extLst>
              <a:ext uri="{FF2B5EF4-FFF2-40B4-BE49-F238E27FC236}">
                <a16:creationId xmlns:a16="http://schemas.microsoft.com/office/drawing/2014/main" id="{F4A0F4FA-7ABD-43FD-8DBF-0BF935FDC8D0}"/>
              </a:ext>
            </a:extLst>
          </p:cNvPr>
          <p:cNvSpPr txBox="1"/>
          <p:nvPr/>
        </p:nvSpPr>
        <p:spPr>
          <a:xfrm>
            <a:off x="307925" y="3416342"/>
            <a:ext cx="1205586" cy="338554"/>
          </a:xfrm>
          <a:prstGeom prst="rect">
            <a:avLst/>
          </a:prstGeom>
          <a:noFill/>
        </p:spPr>
        <p:txBody>
          <a:bodyPr wrap="none" rtlCol="0">
            <a:spAutoFit/>
          </a:bodyPr>
          <a:lstStyle/>
          <a:p>
            <a:r>
              <a:rPr lang="en-US" sz="1600" dirty="0"/>
              <a:t>MFCC Space</a:t>
            </a:r>
          </a:p>
        </p:txBody>
      </p:sp>
    </p:spTree>
    <p:extLst>
      <p:ext uri="{BB962C8B-B14F-4D97-AF65-F5344CB8AC3E}">
        <p14:creationId xmlns:p14="http://schemas.microsoft.com/office/powerpoint/2010/main" val="297760631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rgbClr val="F7F3FB"/>
        </a:solidFill>
        <a:effectLst/>
      </p:bgPr>
    </p:bg>
    <p:spTree>
      <p:nvGrpSpPr>
        <p:cNvPr id="1" name=""/>
        <p:cNvGrpSpPr/>
        <p:nvPr/>
      </p:nvGrpSpPr>
      <p:grpSpPr>
        <a:xfrm>
          <a:off x="0" y="0"/>
          <a:ext cx="0" cy="0"/>
          <a:chOff x="0" y="0"/>
          <a:chExt cx="0" cy="0"/>
        </a:xfrm>
      </p:grpSpPr>
      <p:sp>
        <p:nvSpPr>
          <p:cNvPr id="121" name="Rectangle 120">
            <a:extLst>
              <a:ext uri="{FF2B5EF4-FFF2-40B4-BE49-F238E27FC236}">
                <a16:creationId xmlns:a16="http://schemas.microsoft.com/office/drawing/2014/main" id="{9D9583D6-03B9-4098-9AFE-2DE717E9CCEA}"/>
              </a:ext>
            </a:extLst>
          </p:cNvPr>
          <p:cNvSpPr/>
          <p:nvPr/>
        </p:nvSpPr>
        <p:spPr bwMode="auto">
          <a:xfrm>
            <a:off x="2103439" y="3490239"/>
            <a:ext cx="9845674" cy="1290377"/>
          </a:xfrm>
          <a:prstGeom prst="rect">
            <a:avLst/>
          </a:prstGeom>
          <a:solidFill>
            <a:srgbClr val="E5F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 name="TextBox 1"/>
          <p:cNvSpPr txBox="1"/>
          <p:nvPr/>
        </p:nvSpPr>
        <p:spPr>
          <a:xfrm>
            <a:off x="595312" y="6601553"/>
            <a:ext cx="4497355" cy="261610"/>
          </a:xfrm>
          <a:prstGeom prst="rect">
            <a:avLst/>
          </a:prstGeom>
          <a:noFill/>
        </p:spPr>
        <p:txBody>
          <a:bodyPr wrap="square" rtlCol="0">
            <a:spAutoFit/>
          </a:bodyPr>
          <a:lstStyle/>
          <a:p>
            <a:r>
              <a:rPr lang="en-US" sz="1100" dirty="0"/>
              <a:t>InsectEPG2_50_1800.txt</a:t>
            </a:r>
          </a:p>
        </p:txBody>
      </p:sp>
      <p:sp>
        <p:nvSpPr>
          <p:cNvPr id="7" name="Line 6">
            <a:extLst>
              <a:ext uri="{FF2B5EF4-FFF2-40B4-BE49-F238E27FC236}">
                <a16:creationId xmlns:a16="http://schemas.microsoft.com/office/drawing/2014/main" id="{9DDD07BE-1C87-4CE8-9621-AC36100A2FBE}"/>
              </a:ext>
            </a:extLst>
          </p:cNvPr>
          <p:cNvSpPr>
            <a:spLocks noChangeShapeType="1"/>
          </p:cNvSpPr>
          <p:nvPr/>
        </p:nvSpPr>
        <p:spPr bwMode="auto">
          <a:xfrm>
            <a:off x="352425" y="4768178"/>
            <a:ext cx="1159668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Line 7">
            <a:extLst>
              <a:ext uri="{FF2B5EF4-FFF2-40B4-BE49-F238E27FC236}">
                <a16:creationId xmlns:a16="http://schemas.microsoft.com/office/drawing/2014/main" id="{1CF0AFD7-8227-4792-B4A1-63FD73381912}"/>
              </a:ext>
            </a:extLst>
          </p:cNvPr>
          <p:cNvSpPr>
            <a:spLocks noChangeShapeType="1"/>
          </p:cNvSpPr>
          <p:nvPr/>
        </p:nvSpPr>
        <p:spPr bwMode="auto">
          <a:xfrm>
            <a:off x="352425" y="3490240"/>
            <a:ext cx="1159668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Line 8">
            <a:extLst>
              <a:ext uri="{FF2B5EF4-FFF2-40B4-BE49-F238E27FC236}">
                <a16:creationId xmlns:a16="http://schemas.microsoft.com/office/drawing/2014/main" id="{ECED1BD8-7CD3-4118-ACF7-C4504D491651}"/>
              </a:ext>
            </a:extLst>
          </p:cNvPr>
          <p:cNvSpPr>
            <a:spLocks noChangeShapeType="1"/>
          </p:cNvSpPr>
          <p:nvPr/>
        </p:nvSpPr>
        <p:spPr bwMode="auto">
          <a:xfrm flipV="1">
            <a:off x="352425" y="4652290"/>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Line 9">
            <a:extLst>
              <a:ext uri="{FF2B5EF4-FFF2-40B4-BE49-F238E27FC236}">
                <a16:creationId xmlns:a16="http://schemas.microsoft.com/office/drawing/2014/main" id="{E5E46531-6B29-4C1C-94AA-19CA9A2C1E78}"/>
              </a:ext>
            </a:extLst>
          </p:cNvPr>
          <p:cNvSpPr>
            <a:spLocks noChangeShapeType="1"/>
          </p:cNvSpPr>
          <p:nvPr/>
        </p:nvSpPr>
        <p:spPr bwMode="auto">
          <a:xfrm flipV="1">
            <a:off x="2284412" y="4652290"/>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10">
            <a:extLst>
              <a:ext uri="{FF2B5EF4-FFF2-40B4-BE49-F238E27FC236}">
                <a16:creationId xmlns:a16="http://schemas.microsoft.com/office/drawing/2014/main" id="{F02763FF-C029-4FAD-A6F3-05B5343DB523}"/>
              </a:ext>
            </a:extLst>
          </p:cNvPr>
          <p:cNvSpPr>
            <a:spLocks noChangeShapeType="1"/>
          </p:cNvSpPr>
          <p:nvPr/>
        </p:nvSpPr>
        <p:spPr bwMode="auto">
          <a:xfrm flipV="1">
            <a:off x="4217987" y="4652290"/>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11">
            <a:extLst>
              <a:ext uri="{FF2B5EF4-FFF2-40B4-BE49-F238E27FC236}">
                <a16:creationId xmlns:a16="http://schemas.microsoft.com/office/drawing/2014/main" id="{951A13B6-0945-4587-805C-F16602EDE7A3}"/>
              </a:ext>
            </a:extLst>
          </p:cNvPr>
          <p:cNvSpPr>
            <a:spLocks noChangeShapeType="1"/>
          </p:cNvSpPr>
          <p:nvPr/>
        </p:nvSpPr>
        <p:spPr bwMode="auto">
          <a:xfrm flipV="1">
            <a:off x="6149975" y="4652290"/>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12">
            <a:extLst>
              <a:ext uri="{FF2B5EF4-FFF2-40B4-BE49-F238E27FC236}">
                <a16:creationId xmlns:a16="http://schemas.microsoft.com/office/drawing/2014/main" id="{3FB85614-739D-4DBE-9A10-0836621CD7F7}"/>
              </a:ext>
            </a:extLst>
          </p:cNvPr>
          <p:cNvSpPr>
            <a:spLocks noChangeShapeType="1"/>
          </p:cNvSpPr>
          <p:nvPr/>
        </p:nvSpPr>
        <p:spPr bwMode="auto">
          <a:xfrm flipV="1">
            <a:off x="8083550" y="4652290"/>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3">
            <a:extLst>
              <a:ext uri="{FF2B5EF4-FFF2-40B4-BE49-F238E27FC236}">
                <a16:creationId xmlns:a16="http://schemas.microsoft.com/office/drawing/2014/main" id="{D3491358-5752-4E85-BABA-EBDECD344656}"/>
              </a:ext>
            </a:extLst>
          </p:cNvPr>
          <p:cNvSpPr>
            <a:spLocks noChangeShapeType="1"/>
          </p:cNvSpPr>
          <p:nvPr/>
        </p:nvSpPr>
        <p:spPr bwMode="auto">
          <a:xfrm flipV="1">
            <a:off x="10017125" y="4652290"/>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4">
            <a:extLst>
              <a:ext uri="{FF2B5EF4-FFF2-40B4-BE49-F238E27FC236}">
                <a16:creationId xmlns:a16="http://schemas.microsoft.com/office/drawing/2014/main" id="{8540BB34-596C-4DF9-AE23-E1122F9E80F3}"/>
              </a:ext>
            </a:extLst>
          </p:cNvPr>
          <p:cNvSpPr>
            <a:spLocks noChangeShapeType="1"/>
          </p:cNvSpPr>
          <p:nvPr/>
        </p:nvSpPr>
        <p:spPr bwMode="auto">
          <a:xfrm flipV="1">
            <a:off x="11949113" y="4652290"/>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15">
            <a:extLst>
              <a:ext uri="{FF2B5EF4-FFF2-40B4-BE49-F238E27FC236}">
                <a16:creationId xmlns:a16="http://schemas.microsoft.com/office/drawing/2014/main" id="{8C9D623B-F316-4F27-8258-2DA5B3831FF6}"/>
              </a:ext>
            </a:extLst>
          </p:cNvPr>
          <p:cNvSpPr>
            <a:spLocks noChangeShapeType="1"/>
          </p:cNvSpPr>
          <p:nvPr/>
        </p:nvSpPr>
        <p:spPr bwMode="auto">
          <a:xfrm>
            <a:off x="352425" y="3490240"/>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Line 16">
            <a:extLst>
              <a:ext uri="{FF2B5EF4-FFF2-40B4-BE49-F238E27FC236}">
                <a16:creationId xmlns:a16="http://schemas.microsoft.com/office/drawing/2014/main" id="{945D5474-D23D-4071-BD5C-60E2EE88C42F}"/>
              </a:ext>
            </a:extLst>
          </p:cNvPr>
          <p:cNvSpPr>
            <a:spLocks noChangeShapeType="1"/>
          </p:cNvSpPr>
          <p:nvPr/>
        </p:nvSpPr>
        <p:spPr bwMode="auto">
          <a:xfrm>
            <a:off x="2284412" y="3490240"/>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Line 17">
            <a:extLst>
              <a:ext uri="{FF2B5EF4-FFF2-40B4-BE49-F238E27FC236}">
                <a16:creationId xmlns:a16="http://schemas.microsoft.com/office/drawing/2014/main" id="{2E00B994-BEB5-414D-B4AA-C412596A5BC1}"/>
              </a:ext>
            </a:extLst>
          </p:cNvPr>
          <p:cNvSpPr>
            <a:spLocks noChangeShapeType="1"/>
          </p:cNvSpPr>
          <p:nvPr/>
        </p:nvSpPr>
        <p:spPr bwMode="auto">
          <a:xfrm>
            <a:off x="4217987" y="3490240"/>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Line 18">
            <a:extLst>
              <a:ext uri="{FF2B5EF4-FFF2-40B4-BE49-F238E27FC236}">
                <a16:creationId xmlns:a16="http://schemas.microsoft.com/office/drawing/2014/main" id="{BF8D34CC-10B4-466D-8083-541789854352}"/>
              </a:ext>
            </a:extLst>
          </p:cNvPr>
          <p:cNvSpPr>
            <a:spLocks noChangeShapeType="1"/>
          </p:cNvSpPr>
          <p:nvPr/>
        </p:nvSpPr>
        <p:spPr bwMode="auto">
          <a:xfrm>
            <a:off x="6149975" y="3490240"/>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 name="Line 19">
            <a:extLst>
              <a:ext uri="{FF2B5EF4-FFF2-40B4-BE49-F238E27FC236}">
                <a16:creationId xmlns:a16="http://schemas.microsoft.com/office/drawing/2014/main" id="{7B841552-6258-4F7F-9B04-2816CC80E934}"/>
              </a:ext>
            </a:extLst>
          </p:cNvPr>
          <p:cNvSpPr>
            <a:spLocks noChangeShapeType="1"/>
          </p:cNvSpPr>
          <p:nvPr/>
        </p:nvSpPr>
        <p:spPr bwMode="auto">
          <a:xfrm>
            <a:off x="8083550" y="3490240"/>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Line 20">
            <a:extLst>
              <a:ext uri="{FF2B5EF4-FFF2-40B4-BE49-F238E27FC236}">
                <a16:creationId xmlns:a16="http://schemas.microsoft.com/office/drawing/2014/main" id="{46622200-2BD7-45CD-AA63-F6FAC09A1848}"/>
              </a:ext>
            </a:extLst>
          </p:cNvPr>
          <p:cNvSpPr>
            <a:spLocks noChangeShapeType="1"/>
          </p:cNvSpPr>
          <p:nvPr/>
        </p:nvSpPr>
        <p:spPr bwMode="auto">
          <a:xfrm>
            <a:off x="10017125" y="3490240"/>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 name="Line 21">
            <a:extLst>
              <a:ext uri="{FF2B5EF4-FFF2-40B4-BE49-F238E27FC236}">
                <a16:creationId xmlns:a16="http://schemas.microsoft.com/office/drawing/2014/main" id="{93C56931-703C-4B5A-A314-57E6033FD2C8}"/>
              </a:ext>
            </a:extLst>
          </p:cNvPr>
          <p:cNvSpPr>
            <a:spLocks noChangeShapeType="1"/>
          </p:cNvSpPr>
          <p:nvPr/>
        </p:nvSpPr>
        <p:spPr bwMode="auto">
          <a:xfrm>
            <a:off x="11949113" y="3490240"/>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Rectangle 22">
            <a:extLst>
              <a:ext uri="{FF2B5EF4-FFF2-40B4-BE49-F238E27FC236}">
                <a16:creationId xmlns:a16="http://schemas.microsoft.com/office/drawing/2014/main" id="{79E6C626-34A3-42CE-881E-C50350339608}"/>
              </a:ext>
            </a:extLst>
          </p:cNvPr>
          <p:cNvSpPr>
            <a:spLocks noChangeArrowheads="1"/>
          </p:cNvSpPr>
          <p:nvPr/>
        </p:nvSpPr>
        <p:spPr bwMode="auto">
          <a:xfrm>
            <a:off x="296862" y="4863428"/>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0</a:t>
            </a:r>
            <a:endParaRPr kumimoji="0" lang="en-US" altLang="en-US" sz="1600" b="0" i="0" u="none" strike="noStrike" cap="none" normalizeH="0" baseline="0">
              <a:ln>
                <a:noFill/>
              </a:ln>
              <a:solidFill>
                <a:schemeClr val="tx1"/>
              </a:solidFill>
              <a:effectLst/>
              <a:latin typeface="Arial" panose="020B0604020202020204" pitchFamily="34" charset="0"/>
            </a:endParaRPr>
          </a:p>
        </p:txBody>
      </p:sp>
      <p:sp>
        <p:nvSpPr>
          <p:cNvPr id="29" name="Rectangle 28">
            <a:extLst>
              <a:ext uri="{FF2B5EF4-FFF2-40B4-BE49-F238E27FC236}">
                <a16:creationId xmlns:a16="http://schemas.microsoft.com/office/drawing/2014/main" id="{130D2D2E-6FFA-4F74-990D-601F4CF2A637}"/>
              </a:ext>
            </a:extLst>
          </p:cNvPr>
          <p:cNvSpPr>
            <a:spLocks noChangeArrowheads="1"/>
          </p:cNvSpPr>
          <p:nvPr/>
        </p:nvSpPr>
        <p:spPr bwMode="auto">
          <a:xfrm>
            <a:off x="11653838" y="4863428"/>
            <a:ext cx="42479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12000</a:t>
            </a:r>
            <a:endParaRPr kumimoji="0" lang="en-US" altLang="en-US" sz="1600" b="0" i="0" u="none" strike="noStrike" cap="none" normalizeH="0" baseline="0">
              <a:ln>
                <a:noFill/>
              </a:ln>
              <a:solidFill>
                <a:schemeClr val="tx1"/>
              </a:solidFill>
              <a:effectLst/>
              <a:latin typeface="Arial" panose="020B0604020202020204" pitchFamily="34" charset="0"/>
            </a:endParaRPr>
          </a:p>
        </p:txBody>
      </p:sp>
      <p:sp>
        <p:nvSpPr>
          <p:cNvPr id="30" name="Line 29">
            <a:extLst>
              <a:ext uri="{FF2B5EF4-FFF2-40B4-BE49-F238E27FC236}">
                <a16:creationId xmlns:a16="http://schemas.microsoft.com/office/drawing/2014/main" id="{21824DBC-F494-4D58-A777-8AB5503A09FD}"/>
              </a:ext>
            </a:extLst>
          </p:cNvPr>
          <p:cNvSpPr>
            <a:spLocks noChangeShapeType="1"/>
          </p:cNvSpPr>
          <p:nvPr/>
        </p:nvSpPr>
        <p:spPr bwMode="auto">
          <a:xfrm flipV="1">
            <a:off x="352425" y="3490240"/>
            <a:ext cx="0" cy="127793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Line 30">
            <a:extLst>
              <a:ext uri="{FF2B5EF4-FFF2-40B4-BE49-F238E27FC236}">
                <a16:creationId xmlns:a16="http://schemas.microsoft.com/office/drawing/2014/main" id="{2D4D4D96-D61A-401B-9602-14D3B540A744}"/>
              </a:ext>
            </a:extLst>
          </p:cNvPr>
          <p:cNvSpPr>
            <a:spLocks noChangeShapeType="1"/>
          </p:cNvSpPr>
          <p:nvPr/>
        </p:nvSpPr>
        <p:spPr bwMode="auto">
          <a:xfrm flipV="1">
            <a:off x="11949113" y="3490240"/>
            <a:ext cx="0" cy="127793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 name="Line 31">
            <a:extLst>
              <a:ext uri="{FF2B5EF4-FFF2-40B4-BE49-F238E27FC236}">
                <a16:creationId xmlns:a16="http://schemas.microsoft.com/office/drawing/2014/main" id="{0259AB12-C730-44B0-88A1-03152D92758B}"/>
              </a:ext>
            </a:extLst>
          </p:cNvPr>
          <p:cNvSpPr>
            <a:spLocks noChangeShapeType="1"/>
          </p:cNvSpPr>
          <p:nvPr/>
        </p:nvSpPr>
        <p:spPr bwMode="auto">
          <a:xfrm>
            <a:off x="352425" y="4768178"/>
            <a:ext cx="11588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 name="Line 32">
            <a:extLst>
              <a:ext uri="{FF2B5EF4-FFF2-40B4-BE49-F238E27FC236}">
                <a16:creationId xmlns:a16="http://schemas.microsoft.com/office/drawing/2014/main" id="{C12569E7-5AED-46C9-9788-1383B8AA20E8}"/>
              </a:ext>
            </a:extLst>
          </p:cNvPr>
          <p:cNvSpPr>
            <a:spLocks noChangeShapeType="1"/>
          </p:cNvSpPr>
          <p:nvPr/>
        </p:nvSpPr>
        <p:spPr bwMode="auto">
          <a:xfrm>
            <a:off x="352425" y="4130003"/>
            <a:ext cx="11588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 name="Line 33">
            <a:extLst>
              <a:ext uri="{FF2B5EF4-FFF2-40B4-BE49-F238E27FC236}">
                <a16:creationId xmlns:a16="http://schemas.microsoft.com/office/drawing/2014/main" id="{51591742-6848-4A92-9BE2-5539C33F2A79}"/>
              </a:ext>
            </a:extLst>
          </p:cNvPr>
          <p:cNvSpPr>
            <a:spLocks noChangeShapeType="1"/>
          </p:cNvSpPr>
          <p:nvPr/>
        </p:nvSpPr>
        <p:spPr bwMode="auto">
          <a:xfrm>
            <a:off x="352425" y="3490240"/>
            <a:ext cx="11588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Line 34">
            <a:extLst>
              <a:ext uri="{FF2B5EF4-FFF2-40B4-BE49-F238E27FC236}">
                <a16:creationId xmlns:a16="http://schemas.microsoft.com/office/drawing/2014/main" id="{09BF6707-12D7-42B0-ADAF-29172370A7C6}"/>
              </a:ext>
            </a:extLst>
          </p:cNvPr>
          <p:cNvSpPr>
            <a:spLocks noChangeShapeType="1"/>
          </p:cNvSpPr>
          <p:nvPr/>
        </p:nvSpPr>
        <p:spPr bwMode="auto">
          <a:xfrm flipH="1">
            <a:off x="11833225" y="4768178"/>
            <a:ext cx="11588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 name="Line 35">
            <a:extLst>
              <a:ext uri="{FF2B5EF4-FFF2-40B4-BE49-F238E27FC236}">
                <a16:creationId xmlns:a16="http://schemas.microsoft.com/office/drawing/2014/main" id="{BC489833-B44B-4AE2-A4C6-0D50B9AFAECE}"/>
              </a:ext>
            </a:extLst>
          </p:cNvPr>
          <p:cNvSpPr>
            <a:spLocks noChangeShapeType="1"/>
          </p:cNvSpPr>
          <p:nvPr/>
        </p:nvSpPr>
        <p:spPr bwMode="auto">
          <a:xfrm flipH="1">
            <a:off x="11833225" y="4130003"/>
            <a:ext cx="11588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 name="Line 36">
            <a:extLst>
              <a:ext uri="{FF2B5EF4-FFF2-40B4-BE49-F238E27FC236}">
                <a16:creationId xmlns:a16="http://schemas.microsoft.com/office/drawing/2014/main" id="{7EE0C33D-D750-448D-BC96-B41B604C1B24}"/>
              </a:ext>
            </a:extLst>
          </p:cNvPr>
          <p:cNvSpPr>
            <a:spLocks noChangeShapeType="1"/>
          </p:cNvSpPr>
          <p:nvPr/>
        </p:nvSpPr>
        <p:spPr bwMode="auto">
          <a:xfrm flipH="1">
            <a:off x="11833225" y="3490240"/>
            <a:ext cx="11588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 name="Rectangle 37">
            <a:extLst>
              <a:ext uri="{FF2B5EF4-FFF2-40B4-BE49-F238E27FC236}">
                <a16:creationId xmlns:a16="http://schemas.microsoft.com/office/drawing/2014/main" id="{7C647B4F-575C-4536-B34D-31AFEA1B4DA6}"/>
              </a:ext>
            </a:extLst>
          </p:cNvPr>
          <p:cNvSpPr>
            <a:spLocks noChangeArrowheads="1"/>
          </p:cNvSpPr>
          <p:nvPr/>
        </p:nvSpPr>
        <p:spPr bwMode="auto">
          <a:xfrm>
            <a:off x="120650" y="4672928"/>
            <a:ext cx="24447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9" name="Rectangle 38">
            <a:extLst>
              <a:ext uri="{FF2B5EF4-FFF2-40B4-BE49-F238E27FC236}">
                <a16:creationId xmlns:a16="http://schemas.microsoft.com/office/drawing/2014/main" id="{A1D45715-5E31-42D0-A260-4CB42DD25841}"/>
              </a:ext>
            </a:extLst>
          </p:cNvPr>
          <p:cNvSpPr>
            <a:spLocks noChangeArrowheads="1"/>
          </p:cNvSpPr>
          <p:nvPr/>
        </p:nvSpPr>
        <p:spPr bwMode="auto">
          <a:xfrm>
            <a:off x="174625" y="4033165"/>
            <a:ext cx="176213"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0" name="Rectangle 39">
            <a:extLst>
              <a:ext uri="{FF2B5EF4-FFF2-40B4-BE49-F238E27FC236}">
                <a16:creationId xmlns:a16="http://schemas.microsoft.com/office/drawing/2014/main" id="{3B1B89AF-31E6-4EEE-B3FB-D8B4802E3488}"/>
              </a:ext>
            </a:extLst>
          </p:cNvPr>
          <p:cNvSpPr>
            <a:spLocks noChangeArrowheads="1"/>
          </p:cNvSpPr>
          <p:nvPr/>
        </p:nvSpPr>
        <p:spPr bwMode="auto">
          <a:xfrm>
            <a:off x="174625" y="3394990"/>
            <a:ext cx="176213"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 name="Freeform 41">
            <a:extLst>
              <a:ext uri="{FF2B5EF4-FFF2-40B4-BE49-F238E27FC236}">
                <a16:creationId xmlns:a16="http://schemas.microsoft.com/office/drawing/2014/main" id="{A1DAF8BF-30DA-4F08-8EF2-2DF66BBE30E8}"/>
              </a:ext>
            </a:extLst>
          </p:cNvPr>
          <p:cNvSpPr>
            <a:spLocks/>
          </p:cNvSpPr>
          <p:nvPr/>
        </p:nvSpPr>
        <p:spPr bwMode="auto">
          <a:xfrm>
            <a:off x="354012" y="3774403"/>
            <a:ext cx="9663113" cy="793750"/>
          </a:xfrm>
          <a:custGeom>
            <a:avLst/>
            <a:gdLst>
              <a:gd name="T0" fmla="*/ 94 w 6087"/>
              <a:gd name="T1" fmla="*/ 206 h 500"/>
              <a:gd name="T2" fmla="*/ 190 w 6087"/>
              <a:gd name="T3" fmla="*/ 248 h 500"/>
              <a:gd name="T4" fmla="*/ 286 w 6087"/>
              <a:gd name="T5" fmla="*/ 226 h 500"/>
              <a:gd name="T6" fmla="*/ 381 w 6087"/>
              <a:gd name="T7" fmla="*/ 224 h 500"/>
              <a:gd name="T8" fmla="*/ 477 w 6087"/>
              <a:gd name="T9" fmla="*/ 188 h 500"/>
              <a:gd name="T10" fmla="*/ 572 w 6087"/>
              <a:gd name="T11" fmla="*/ 225 h 500"/>
              <a:gd name="T12" fmla="*/ 668 w 6087"/>
              <a:gd name="T13" fmla="*/ 218 h 500"/>
              <a:gd name="T14" fmla="*/ 764 w 6087"/>
              <a:gd name="T15" fmla="*/ 188 h 500"/>
              <a:gd name="T16" fmla="*/ 859 w 6087"/>
              <a:gd name="T17" fmla="*/ 219 h 500"/>
              <a:gd name="T18" fmla="*/ 955 w 6087"/>
              <a:gd name="T19" fmla="*/ 184 h 500"/>
              <a:gd name="T20" fmla="*/ 1050 w 6087"/>
              <a:gd name="T21" fmla="*/ 216 h 500"/>
              <a:gd name="T22" fmla="*/ 1146 w 6087"/>
              <a:gd name="T23" fmla="*/ 194 h 500"/>
              <a:gd name="T24" fmla="*/ 1242 w 6087"/>
              <a:gd name="T25" fmla="*/ 195 h 500"/>
              <a:gd name="T26" fmla="*/ 1337 w 6087"/>
              <a:gd name="T27" fmla="*/ 197 h 500"/>
              <a:gd name="T28" fmla="*/ 1433 w 6087"/>
              <a:gd name="T29" fmla="*/ 228 h 500"/>
              <a:gd name="T30" fmla="*/ 1528 w 6087"/>
              <a:gd name="T31" fmla="*/ 191 h 500"/>
              <a:gd name="T32" fmla="*/ 1624 w 6087"/>
              <a:gd name="T33" fmla="*/ 175 h 500"/>
              <a:gd name="T34" fmla="*/ 1720 w 6087"/>
              <a:gd name="T35" fmla="*/ 242 h 500"/>
              <a:gd name="T36" fmla="*/ 1815 w 6087"/>
              <a:gd name="T37" fmla="*/ 200 h 500"/>
              <a:gd name="T38" fmla="*/ 1911 w 6087"/>
              <a:gd name="T39" fmla="*/ 185 h 500"/>
              <a:gd name="T40" fmla="*/ 2006 w 6087"/>
              <a:gd name="T41" fmla="*/ 176 h 500"/>
              <a:gd name="T42" fmla="*/ 2102 w 6087"/>
              <a:gd name="T43" fmla="*/ 247 h 500"/>
              <a:gd name="T44" fmla="*/ 2197 w 6087"/>
              <a:gd name="T45" fmla="*/ 207 h 500"/>
              <a:gd name="T46" fmla="*/ 2293 w 6087"/>
              <a:gd name="T47" fmla="*/ 198 h 500"/>
              <a:gd name="T48" fmla="*/ 2389 w 6087"/>
              <a:gd name="T49" fmla="*/ 239 h 500"/>
              <a:gd name="T50" fmla="*/ 2484 w 6087"/>
              <a:gd name="T51" fmla="*/ 206 h 500"/>
              <a:gd name="T52" fmla="*/ 2580 w 6087"/>
              <a:gd name="T53" fmla="*/ 247 h 500"/>
              <a:gd name="T54" fmla="*/ 2675 w 6087"/>
              <a:gd name="T55" fmla="*/ 253 h 500"/>
              <a:gd name="T56" fmla="*/ 2771 w 6087"/>
              <a:gd name="T57" fmla="*/ 250 h 500"/>
              <a:gd name="T58" fmla="*/ 2866 w 6087"/>
              <a:gd name="T59" fmla="*/ 218 h 500"/>
              <a:gd name="T60" fmla="*/ 2962 w 6087"/>
              <a:gd name="T61" fmla="*/ 229 h 500"/>
              <a:gd name="T62" fmla="*/ 3057 w 6087"/>
              <a:gd name="T63" fmla="*/ 279 h 500"/>
              <a:gd name="T64" fmla="*/ 3153 w 6087"/>
              <a:gd name="T65" fmla="*/ 175 h 500"/>
              <a:gd name="T66" fmla="*/ 3249 w 6087"/>
              <a:gd name="T67" fmla="*/ 193 h 500"/>
              <a:gd name="T68" fmla="*/ 3344 w 6087"/>
              <a:gd name="T69" fmla="*/ 237 h 500"/>
              <a:gd name="T70" fmla="*/ 3440 w 6087"/>
              <a:gd name="T71" fmla="*/ 177 h 500"/>
              <a:gd name="T72" fmla="*/ 3535 w 6087"/>
              <a:gd name="T73" fmla="*/ 209 h 500"/>
              <a:gd name="T74" fmla="*/ 3631 w 6087"/>
              <a:gd name="T75" fmla="*/ 224 h 500"/>
              <a:gd name="T76" fmla="*/ 3726 w 6087"/>
              <a:gd name="T77" fmla="*/ 229 h 500"/>
              <a:gd name="T78" fmla="*/ 3822 w 6087"/>
              <a:gd name="T79" fmla="*/ 242 h 500"/>
              <a:gd name="T80" fmla="*/ 3917 w 6087"/>
              <a:gd name="T81" fmla="*/ 166 h 500"/>
              <a:gd name="T82" fmla="*/ 4013 w 6087"/>
              <a:gd name="T83" fmla="*/ 125 h 500"/>
              <a:gd name="T84" fmla="*/ 4109 w 6087"/>
              <a:gd name="T85" fmla="*/ 131 h 500"/>
              <a:gd name="T86" fmla="*/ 4204 w 6087"/>
              <a:gd name="T87" fmla="*/ 226 h 500"/>
              <a:gd name="T88" fmla="*/ 4300 w 6087"/>
              <a:gd name="T89" fmla="*/ 146 h 500"/>
              <a:gd name="T90" fmla="*/ 4395 w 6087"/>
              <a:gd name="T91" fmla="*/ 211 h 500"/>
              <a:gd name="T92" fmla="*/ 4491 w 6087"/>
              <a:gd name="T93" fmla="*/ 209 h 500"/>
              <a:gd name="T94" fmla="*/ 4586 w 6087"/>
              <a:gd name="T95" fmla="*/ 215 h 500"/>
              <a:gd name="T96" fmla="*/ 4682 w 6087"/>
              <a:gd name="T97" fmla="*/ 153 h 500"/>
              <a:gd name="T98" fmla="*/ 4778 w 6087"/>
              <a:gd name="T99" fmla="*/ 148 h 500"/>
              <a:gd name="T100" fmla="*/ 4873 w 6087"/>
              <a:gd name="T101" fmla="*/ 248 h 500"/>
              <a:gd name="T102" fmla="*/ 4969 w 6087"/>
              <a:gd name="T103" fmla="*/ 163 h 500"/>
              <a:gd name="T104" fmla="*/ 5064 w 6087"/>
              <a:gd name="T105" fmla="*/ 184 h 500"/>
              <a:gd name="T106" fmla="*/ 5160 w 6087"/>
              <a:gd name="T107" fmla="*/ 184 h 500"/>
              <a:gd name="T108" fmla="*/ 5256 w 6087"/>
              <a:gd name="T109" fmla="*/ 196 h 500"/>
              <a:gd name="T110" fmla="*/ 5351 w 6087"/>
              <a:gd name="T111" fmla="*/ 287 h 500"/>
              <a:gd name="T112" fmla="*/ 5447 w 6087"/>
              <a:gd name="T113" fmla="*/ 194 h 500"/>
              <a:gd name="T114" fmla="*/ 5542 w 6087"/>
              <a:gd name="T115" fmla="*/ 317 h 500"/>
              <a:gd name="T116" fmla="*/ 5638 w 6087"/>
              <a:gd name="T117" fmla="*/ 277 h 500"/>
              <a:gd name="T118" fmla="*/ 5734 w 6087"/>
              <a:gd name="T119" fmla="*/ 183 h 500"/>
              <a:gd name="T120" fmla="*/ 5829 w 6087"/>
              <a:gd name="T121" fmla="*/ 412 h 500"/>
              <a:gd name="T122" fmla="*/ 5925 w 6087"/>
              <a:gd name="T123" fmla="*/ 178 h 500"/>
              <a:gd name="T124" fmla="*/ 6020 w 6087"/>
              <a:gd name="T125" fmla="*/ 176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87" h="500">
                <a:moveTo>
                  <a:pt x="0" y="219"/>
                </a:moveTo>
                <a:lnTo>
                  <a:pt x="0" y="214"/>
                </a:lnTo>
                <a:lnTo>
                  <a:pt x="1" y="214"/>
                </a:lnTo>
                <a:lnTo>
                  <a:pt x="1" y="206"/>
                </a:lnTo>
                <a:lnTo>
                  <a:pt x="2" y="192"/>
                </a:lnTo>
                <a:lnTo>
                  <a:pt x="2" y="190"/>
                </a:lnTo>
                <a:lnTo>
                  <a:pt x="3" y="191"/>
                </a:lnTo>
                <a:lnTo>
                  <a:pt x="4" y="187"/>
                </a:lnTo>
                <a:lnTo>
                  <a:pt x="5" y="187"/>
                </a:lnTo>
                <a:lnTo>
                  <a:pt x="5" y="203"/>
                </a:lnTo>
                <a:lnTo>
                  <a:pt x="6" y="213"/>
                </a:lnTo>
                <a:lnTo>
                  <a:pt x="6" y="213"/>
                </a:lnTo>
                <a:lnTo>
                  <a:pt x="7" y="216"/>
                </a:lnTo>
                <a:lnTo>
                  <a:pt x="7" y="220"/>
                </a:lnTo>
                <a:lnTo>
                  <a:pt x="8" y="220"/>
                </a:lnTo>
                <a:lnTo>
                  <a:pt x="9" y="219"/>
                </a:lnTo>
                <a:lnTo>
                  <a:pt x="9" y="216"/>
                </a:lnTo>
                <a:lnTo>
                  <a:pt x="10" y="202"/>
                </a:lnTo>
                <a:lnTo>
                  <a:pt x="10" y="200"/>
                </a:lnTo>
                <a:lnTo>
                  <a:pt x="11" y="213"/>
                </a:lnTo>
                <a:lnTo>
                  <a:pt x="12" y="219"/>
                </a:lnTo>
                <a:lnTo>
                  <a:pt x="12" y="219"/>
                </a:lnTo>
                <a:lnTo>
                  <a:pt x="13" y="209"/>
                </a:lnTo>
                <a:lnTo>
                  <a:pt x="14" y="199"/>
                </a:lnTo>
                <a:lnTo>
                  <a:pt x="14" y="194"/>
                </a:lnTo>
                <a:lnTo>
                  <a:pt x="15" y="184"/>
                </a:lnTo>
                <a:lnTo>
                  <a:pt x="15" y="182"/>
                </a:lnTo>
                <a:lnTo>
                  <a:pt x="16" y="189"/>
                </a:lnTo>
                <a:lnTo>
                  <a:pt x="16" y="190"/>
                </a:lnTo>
                <a:lnTo>
                  <a:pt x="17" y="184"/>
                </a:lnTo>
                <a:lnTo>
                  <a:pt x="18" y="189"/>
                </a:lnTo>
                <a:lnTo>
                  <a:pt x="18" y="199"/>
                </a:lnTo>
                <a:lnTo>
                  <a:pt x="19" y="210"/>
                </a:lnTo>
                <a:lnTo>
                  <a:pt x="20" y="220"/>
                </a:lnTo>
                <a:lnTo>
                  <a:pt x="20" y="225"/>
                </a:lnTo>
                <a:lnTo>
                  <a:pt x="21" y="228"/>
                </a:lnTo>
                <a:lnTo>
                  <a:pt x="22" y="231"/>
                </a:lnTo>
                <a:lnTo>
                  <a:pt x="22" y="229"/>
                </a:lnTo>
                <a:lnTo>
                  <a:pt x="23" y="222"/>
                </a:lnTo>
                <a:lnTo>
                  <a:pt x="23" y="216"/>
                </a:lnTo>
                <a:lnTo>
                  <a:pt x="24" y="214"/>
                </a:lnTo>
                <a:lnTo>
                  <a:pt x="24" y="208"/>
                </a:lnTo>
                <a:lnTo>
                  <a:pt x="25" y="199"/>
                </a:lnTo>
                <a:lnTo>
                  <a:pt x="26" y="187"/>
                </a:lnTo>
                <a:lnTo>
                  <a:pt x="27" y="176"/>
                </a:lnTo>
                <a:lnTo>
                  <a:pt x="27" y="177"/>
                </a:lnTo>
                <a:lnTo>
                  <a:pt x="28" y="175"/>
                </a:lnTo>
                <a:lnTo>
                  <a:pt x="28" y="179"/>
                </a:lnTo>
                <a:lnTo>
                  <a:pt x="29" y="200"/>
                </a:lnTo>
                <a:lnTo>
                  <a:pt x="29" y="223"/>
                </a:lnTo>
                <a:lnTo>
                  <a:pt x="30" y="227"/>
                </a:lnTo>
                <a:lnTo>
                  <a:pt x="31" y="233"/>
                </a:lnTo>
                <a:lnTo>
                  <a:pt x="31" y="232"/>
                </a:lnTo>
                <a:lnTo>
                  <a:pt x="32" y="228"/>
                </a:lnTo>
                <a:lnTo>
                  <a:pt x="32" y="220"/>
                </a:lnTo>
                <a:lnTo>
                  <a:pt x="33" y="220"/>
                </a:lnTo>
                <a:lnTo>
                  <a:pt x="33" y="219"/>
                </a:lnTo>
                <a:lnTo>
                  <a:pt x="34" y="214"/>
                </a:lnTo>
                <a:lnTo>
                  <a:pt x="35" y="205"/>
                </a:lnTo>
                <a:lnTo>
                  <a:pt x="36" y="198"/>
                </a:lnTo>
                <a:lnTo>
                  <a:pt x="36" y="199"/>
                </a:lnTo>
                <a:lnTo>
                  <a:pt x="37" y="198"/>
                </a:lnTo>
                <a:lnTo>
                  <a:pt x="37" y="198"/>
                </a:lnTo>
                <a:lnTo>
                  <a:pt x="38" y="197"/>
                </a:lnTo>
                <a:lnTo>
                  <a:pt x="38" y="199"/>
                </a:lnTo>
                <a:lnTo>
                  <a:pt x="39" y="201"/>
                </a:lnTo>
                <a:lnTo>
                  <a:pt x="40" y="199"/>
                </a:lnTo>
                <a:lnTo>
                  <a:pt x="40" y="202"/>
                </a:lnTo>
                <a:lnTo>
                  <a:pt x="41" y="211"/>
                </a:lnTo>
                <a:lnTo>
                  <a:pt x="42" y="221"/>
                </a:lnTo>
                <a:lnTo>
                  <a:pt x="42" y="225"/>
                </a:lnTo>
                <a:lnTo>
                  <a:pt x="43" y="228"/>
                </a:lnTo>
                <a:lnTo>
                  <a:pt x="43" y="228"/>
                </a:lnTo>
                <a:lnTo>
                  <a:pt x="44" y="224"/>
                </a:lnTo>
                <a:lnTo>
                  <a:pt x="45" y="225"/>
                </a:lnTo>
                <a:lnTo>
                  <a:pt x="45" y="220"/>
                </a:lnTo>
                <a:lnTo>
                  <a:pt x="46" y="216"/>
                </a:lnTo>
                <a:lnTo>
                  <a:pt x="46" y="213"/>
                </a:lnTo>
                <a:lnTo>
                  <a:pt x="47" y="210"/>
                </a:lnTo>
                <a:lnTo>
                  <a:pt x="47" y="213"/>
                </a:lnTo>
                <a:lnTo>
                  <a:pt x="48" y="212"/>
                </a:lnTo>
                <a:lnTo>
                  <a:pt x="49" y="206"/>
                </a:lnTo>
                <a:lnTo>
                  <a:pt x="50" y="205"/>
                </a:lnTo>
                <a:lnTo>
                  <a:pt x="50" y="204"/>
                </a:lnTo>
                <a:lnTo>
                  <a:pt x="51" y="199"/>
                </a:lnTo>
                <a:lnTo>
                  <a:pt x="51" y="195"/>
                </a:lnTo>
                <a:lnTo>
                  <a:pt x="52" y="201"/>
                </a:lnTo>
                <a:lnTo>
                  <a:pt x="53" y="221"/>
                </a:lnTo>
                <a:lnTo>
                  <a:pt x="53" y="222"/>
                </a:lnTo>
                <a:lnTo>
                  <a:pt x="54" y="229"/>
                </a:lnTo>
                <a:lnTo>
                  <a:pt x="54" y="226"/>
                </a:lnTo>
                <a:lnTo>
                  <a:pt x="55" y="220"/>
                </a:lnTo>
                <a:lnTo>
                  <a:pt x="55" y="219"/>
                </a:lnTo>
                <a:lnTo>
                  <a:pt x="56" y="217"/>
                </a:lnTo>
                <a:lnTo>
                  <a:pt x="57" y="215"/>
                </a:lnTo>
                <a:lnTo>
                  <a:pt x="58" y="209"/>
                </a:lnTo>
                <a:lnTo>
                  <a:pt x="58" y="209"/>
                </a:lnTo>
                <a:lnTo>
                  <a:pt x="59" y="212"/>
                </a:lnTo>
                <a:lnTo>
                  <a:pt x="59" y="214"/>
                </a:lnTo>
                <a:lnTo>
                  <a:pt x="60" y="212"/>
                </a:lnTo>
                <a:lnTo>
                  <a:pt x="60" y="204"/>
                </a:lnTo>
                <a:lnTo>
                  <a:pt x="61" y="202"/>
                </a:lnTo>
                <a:lnTo>
                  <a:pt x="62" y="195"/>
                </a:lnTo>
                <a:lnTo>
                  <a:pt x="62" y="189"/>
                </a:lnTo>
                <a:lnTo>
                  <a:pt x="63" y="196"/>
                </a:lnTo>
                <a:lnTo>
                  <a:pt x="63" y="210"/>
                </a:lnTo>
                <a:lnTo>
                  <a:pt x="64" y="219"/>
                </a:lnTo>
                <a:lnTo>
                  <a:pt x="65" y="232"/>
                </a:lnTo>
                <a:lnTo>
                  <a:pt x="65" y="232"/>
                </a:lnTo>
                <a:lnTo>
                  <a:pt x="66" y="229"/>
                </a:lnTo>
                <a:lnTo>
                  <a:pt x="67" y="228"/>
                </a:lnTo>
                <a:lnTo>
                  <a:pt x="67" y="223"/>
                </a:lnTo>
                <a:lnTo>
                  <a:pt x="68" y="224"/>
                </a:lnTo>
                <a:lnTo>
                  <a:pt x="68" y="222"/>
                </a:lnTo>
                <a:lnTo>
                  <a:pt x="69" y="220"/>
                </a:lnTo>
                <a:lnTo>
                  <a:pt x="69" y="217"/>
                </a:lnTo>
                <a:lnTo>
                  <a:pt x="70" y="217"/>
                </a:lnTo>
                <a:lnTo>
                  <a:pt x="71" y="205"/>
                </a:lnTo>
                <a:lnTo>
                  <a:pt x="71" y="203"/>
                </a:lnTo>
                <a:lnTo>
                  <a:pt x="72" y="199"/>
                </a:lnTo>
                <a:lnTo>
                  <a:pt x="73" y="188"/>
                </a:lnTo>
                <a:lnTo>
                  <a:pt x="73" y="196"/>
                </a:lnTo>
                <a:lnTo>
                  <a:pt x="74" y="209"/>
                </a:lnTo>
                <a:lnTo>
                  <a:pt x="74" y="219"/>
                </a:lnTo>
                <a:lnTo>
                  <a:pt x="75" y="224"/>
                </a:lnTo>
                <a:lnTo>
                  <a:pt x="76" y="222"/>
                </a:lnTo>
                <a:lnTo>
                  <a:pt x="76" y="223"/>
                </a:lnTo>
                <a:lnTo>
                  <a:pt x="77" y="216"/>
                </a:lnTo>
                <a:lnTo>
                  <a:pt x="77" y="212"/>
                </a:lnTo>
                <a:lnTo>
                  <a:pt x="78" y="217"/>
                </a:lnTo>
                <a:lnTo>
                  <a:pt x="78" y="216"/>
                </a:lnTo>
                <a:lnTo>
                  <a:pt x="80" y="213"/>
                </a:lnTo>
                <a:lnTo>
                  <a:pt x="80" y="201"/>
                </a:lnTo>
                <a:lnTo>
                  <a:pt x="81" y="197"/>
                </a:lnTo>
                <a:lnTo>
                  <a:pt x="81" y="199"/>
                </a:lnTo>
                <a:lnTo>
                  <a:pt x="82" y="198"/>
                </a:lnTo>
                <a:lnTo>
                  <a:pt x="82" y="202"/>
                </a:lnTo>
                <a:lnTo>
                  <a:pt x="83" y="209"/>
                </a:lnTo>
                <a:lnTo>
                  <a:pt x="84" y="212"/>
                </a:lnTo>
                <a:lnTo>
                  <a:pt x="84" y="212"/>
                </a:lnTo>
                <a:lnTo>
                  <a:pt x="85" y="215"/>
                </a:lnTo>
                <a:lnTo>
                  <a:pt x="85" y="213"/>
                </a:lnTo>
                <a:lnTo>
                  <a:pt x="86" y="213"/>
                </a:lnTo>
                <a:lnTo>
                  <a:pt x="86" y="214"/>
                </a:lnTo>
                <a:lnTo>
                  <a:pt x="87" y="221"/>
                </a:lnTo>
                <a:lnTo>
                  <a:pt x="88" y="218"/>
                </a:lnTo>
                <a:lnTo>
                  <a:pt x="89" y="221"/>
                </a:lnTo>
                <a:lnTo>
                  <a:pt x="89" y="221"/>
                </a:lnTo>
                <a:lnTo>
                  <a:pt x="90" y="223"/>
                </a:lnTo>
                <a:lnTo>
                  <a:pt x="90" y="221"/>
                </a:lnTo>
                <a:lnTo>
                  <a:pt x="91" y="219"/>
                </a:lnTo>
                <a:lnTo>
                  <a:pt x="91" y="212"/>
                </a:lnTo>
                <a:lnTo>
                  <a:pt x="92" y="214"/>
                </a:lnTo>
                <a:lnTo>
                  <a:pt x="93" y="211"/>
                </a:lnTo>
                <a:lnTo>
                  <a:pt x="93" y="208"/>
                </a:lnTo>
                <a:lnTo>
                  <a:pt x="94" y="205"/>
                </a:lnTo>
                <a:lnTo>
                  <a:pt x="94" y="206"/>
                </a:lnTo>
                <a:lnTo>
                  <a:pt x="95" y="208"/>
                </a:lnTo>
                <a:lnTo>
                  <a:pt x="96" y="206"/>
                </a:lnTo>
                <a:lnTo>
                  <a:pt x="96" y="208"/>
                </a:lnTo>
                <a:lnTo>
                  <a:pt x="97" y="209"/>
                </a:lnTo>
                <a:lnTo>
                  <a:pt x="98" y="211"/>
                </a:lnTo>
                <a:lnTo>
                  <a:pt x="98" y="214"/>
                </a:lnTo>
                <a:lnTo>
                  <a:pt x="99" y="217"/>
                </a:lnTo>
                <a:lnTo>
                  <a:pt x="99" y="212"/>
                </a:lnTo>
                <a:lnTo>
                  <a:pt x="100" y="212"/>
                </a:lnTo>
                <a:lnTo>
                  <a:pt x="100" y="207"/>
                </a:lnTo>
                <a:lnTo>
                  <a:pt x="101" y="206"/>
                </a:lnTo>
                <a:lnTo>
                  <a:pt x="102" y="206"/>
                </a:lnTo>
                <a:lnTo>
                  <a:pt x="103" y="208"/>
                </a:lnTo>
                <a:lnTo>
                  <a:pt x="103" y="211"/>
                </a:lnTo>
                <a:lnTo>
                  <a:pt x="104" y="197"/>
                </a:lnTo>
                <a:lnTo>
                  <a:pt x="104" y="195"/>
                </a:lnTo>
                <a:lnTo>
                  <a:pt x="105" y="184"/>
                </a:lnTo>
                <a:lnTo>
                  <a:pt x="106" y="171"/>
                </a:lnTo>
                <a:lnTo>
                  <a:pt x="106" y="166"/>
                </a:lnTo>
                <a:lnTo>
                  <a:pt x="107" y="182"/>
                </a:lnTo>
                <a:lnTo>
                  <a:pt x="107" y="201"/>
                </a:lnTo>
                <a:lnTo>
                  <a:pt x="108" y="210"/>
                </a:lnTo>
                <a:lnTo>
                  <a:pt x="108" y="218"/>
                </a:lnTo>
                <a:lnTo>
                  <a:pt x="109" y="218"/>
                </a:lnTo>
                <a:lnTo>
                  <a:pt x="109" y="218"/>
                </a:lnTo>
                <a:lnTo>
                  <a:pt x="111" y="218"/>
                </a:lnTo>
                <a:lnTo>
                  <a:pt x="111" y="218"/>
                </a:lnTo>
                <a:lnTo>
                  <a:pt x="112" y="222"/>
                </a:lnTo>
                <a:lnTo>
                  <a:pt x="112" y="222"/>
                </a:lnTo>
                <a:lnTo>
                  <a:pt x="113" y="219"/>
                </a:lnTo>
                <a:lnTo>
                  <a:pt x="113" y="218"/>
                </a:lnTo>
                <a:lnTo>
                  <a:pt x="114" y="211"/>
                </a:lnTo>
                <a:lnTo>
                  <a:pt x="115" y="213"/>
                </a:lnTo>
                <a:lnTo>
                  <a:pt x="115" y="213"/>
                </a:lnTo>
                <a:lnTo>
                  <a:pt x="116" y="197"/>
                </a:lnTo>
                <a:lnTo>
                  <a:pt x="116" y="192"/>
                </a:lnTo>
                <a:lnTo>
                  <a:pt x="117" y="188"/>
                </a:lnTo>
                <a:lnTo>
                  <a:pt x="118" y="173"/>
                </a:lnTo>
                <a:lnTo>
                  <a:pt x="118" y="171"/>
                </a:lnTo>
                <a:lnTo>
                  <a:pt x="119" y="182"/>
                </a:lnTo>
                <a:lnTo>
                  <a:pt x="120" y="201"/>
                </a:lnTo>
                <a:lnTo>
                  <a:pt x="120" y="211"/>
                </a:lnTo>
                <a:lnTo>
                  <a:pt x="121" y="218"/>
                </a:lnTo>
                <a:lnTo>
                  <a:pt x="121" y="220"/>
                </a:lnTo>
                <a:lnTo>
                  <a:pt x="122" y="218"/>
                </a:lnTo>
                <a:lnTo>
                  <a:pt x="122" y="219"/>
                </a:lnTo>
                <a:lnTo>
                  <a:pt x="123" y="229"/>
                </a:lnTo>
                <a:lnTo>
                  <a:pt x="124" y="239"/>
                </a:lnTo>
                <a:lnTo>
                  <a:pt x="124" y="259"/>
                </a:lnTo>
                <a:lnTo>
                  <a:pt x="125" y="281"/>
                </a:lnTo>
                <a:lnTo>
                  <a:pt x="126" y="285"/>
                </a:lnTo>
                <a:lnTo>
                  <a:pt x="126" y="279"/>
                </a:lnTo>
                <a:lnTo>
                  <a:pt x="127" y="279"/>
                </a:lnTo>
                <a:lnTo>
                  <a:pt x="127" y="282"/>
                </a:lnTo>
                <a:lnTo>
                  <a:pt x="128" y="273"/>
                </a:lnTo>
                <a:lnTo>
                  <a:pt x="129" y="273"/>
                </a:lnTo>
                <a:lnTo>
                  <a:pt x="129" y="277"/>
                </a:lnTo>
                <a:lnTo>
                  <a:pt x="130" y="273"/>
                </a:lnTo>
                <a:lnTo>
                  <a:pt x="130" y="273"/>
                </a:lnTo>
                <a:lnTo>
                  <a:pt x="131" y="274"/>
                </a:lnTo>
                <a:lnTo>
                  <a:pt x="131" y="271"/>
                </a:lnTo>
                <a:lnTo>
                  <a:pt x="132" y="271"/>
                </a:lnTo>
                <a:lnTo>
                  <a:pt x="133" y="265"/>
                </a:lnTo>
                <a:lnTo>
                  <a:pt x="134" y="266"/>
                </a:lnTo>
                <a:lnTo>
                  <a:pt x="134" y="268"/>
                </a:lnTo>
                <a:lnTo>
                  <a:pt x="135" y="271"/>
                </a:lnTo>
                <a:lnTo>
                  <a:pt x="135" y="268"/>
                </a:lnTo>
                <a:lnTo>
                  <a:pt x="136" y="262"/>
                </a:lnTo>
                <a:lnTo>
                  <a:pt x="137" y="254"/>
                </a:lnTo>
                <a:lnTo>
                  <a:pt x="137" y="250"/>
                </a:lnTo>
                <a:lnTo>
                  <a:pt x="138" y="248"/>
                </a:lnTo>
                <a:lnTo>
                  <a:pt x="138" y="241"/>
                </a:lnTo>
                <a:lnTo>
                  <a:pt x="139" y="239"/>
                </a:lnTo>
                <a:lnTo>
                  <a:pt x="139" y="231"/>
                </a:lnTo>
                <a:lnTo>
                  <a:pt x="140" y="229"/>
                </a:lnTo>
                <a:lnTo>
                  <a:pt x="141" y="241"/>
                </a:lnTo>
                <a:lnTo>
                  <a:pt x="142" y="251"/>
                </a:lnTo>
                <a:lnTo>
                  <a:pt x="142" y="256"/>
                </a:lnTo>
                <a:lnTo>
                  <a:pt x="143" y="263"/>
                </a:lnTo>
                <a:lnTo>
                  <a:pt x="143" y="265"/>
                </a:lnTo>
                <a:lnTo>
                  <a:pt x="144" y="267"/>
                </a:lnTo>
                <a:lnTo>
                  <a:pt x="144" y="266"/>
                </a:lnTo>
                <a:lnTo>
                  <a:pt x="145" y="260"/>
                </a:lnTo>
                <a:lnTo>
                  <a:pt x="146" y="263"/>
                </a:lnTo>
                <a:lnTo>
                  <a:pt x="146" y="261"/>
                </a:lnTo>
                <a:lnTo>
                  <a:pt x="147" y="259"/>
                </a:lnTo>
                <a:lnTo>
                  <a:pt x="147" y="260"/>
                </a:lnTo>
                <a:lnTo>
                  <a:pt x="148" y="251"/>
                </a:lnTo>
                <a:lnTo>
                  <a:pt x="149" y="243"/>
                </a:lnTo>
                <a:lnTo>
                  <a:pt x="149" y="249"/>
                </a:lnTo>
                <a:lnTo>
                  <a:pt x="150" y="247"/>
                </a:lnTo>
                <a:lnTo>
                  <a:pt x="151" y="226"/>
                </a:lnTo>
                <a:lnTo>
                  <a:pt x="151" y="222"/>
                </a:lnTo>
                <a:lnTo>
                  <a:pt x="152" y="223"/>
                </a:lnTo>
                <a:lnTo>
                  <a:pt x="152" y="222"/>
                </a:lnTo>
                <a:lnTo>
                  <a:pt x="153" y="237"/>
                </a:lnTo>
                <a:lnTo>
                  <a:pt x="153" y="257"/>
                </a:lnTo>
                <a:lnTo>
                  <a:pt x="154" y="253"/>
                </a:lnTo>
                <a:lnTo>
                  <a:pt x="155" y="254"/>
                </a:lnTo>
                <a:lnTo>
                  <a:pt x="156" y="259"/>
                </a:lnTo>
                <a:lnTo>
                  <a:pt x="156" y="257"/>
                </a:lnTo>
                <a:lnTo>
                  <a:pt x="157" y="256"/>
                </a:lnTo>
                <a:lnTo>
                  <a:pt x="157" y="249"/>
                </a:lnTo>
                <a:lnTo>
                  <a:pt x="158" y="241"/>
                </a:lnTo>
                <a:lnTo>
                  <a:pt x="158" y="243"/>
                </a:lnTo>
                <a:lnTo>
                  <a:pt x="159" y="244"/>
                </a:lnTo>
                <a:lnTo>
                  <a:pt x="160" y="245"/>
                </a:lnTo>
                <a:lnTo>
                  <a:pt x="160" y="248"/>
                </a:lnTo>
                <a:lnTo>
                  <a:pt x="161" y="250"/>
                </a:lnTo>
                <a:lnTo>
                  <a:pt x="161" y="252"/>
                </a:lnTo>
                <a:lnTo>
                  <a:pt x="162" y="234"/>
                </a:lnTo>
                <a:lnTo>
                  <a:pt x="162" y="220"/>
                </a:lnTo>
                <a:lnTo>
                  <a:pt x="164" y="221"/>
                </a:lnTo>
                <a:lnTo>
                  <a:pt x="164" y="226"/>
                </a:lnTo>
                <a:lnTo>
                  <a:pt x="165" y="235"/>
                </a:lnTo>
                <a:lnTo>
                  <a:pt x="165" y="255"/>
                </a:lnTo>
                <a:lnTo>
                  <a:pt x="166" y="253"/>
                </a:lnTo>
                <a:lnTo>
                  <a:pt x="166" y="249"/>
                </a:lnTo>
                <a:lnTo>
                  <a:pt x="167" y="247"/>
                </a:lnTo>
                <a:lnTo>
                  <a:pt x="168" y="242"/>
                </a:lnTo>
                <a:lnTo>
                  <a:pt x="168" y="241"/>
                </a:lnTo>
                <a:lnTo>
                  <a:pt x="169" y="243"/>
                </a:lnTo>
                <a:lnTo>
                  <a:pt x="169" y="246"/>
                </a:lnTo>
                <a:lnTo>
                  <a:pt x="170" y="232"/>
                </a:lnTo>
                <a:lnTo>
                  <a:pt x="171" y="227"/>
                </a:lnTo>
                <a:lnTo>
                  <a:pt x="171" y="234"/>
                </a:lnTo>
                <a:lnTo>
                  <a:pt x="172" y="233"/>
                </a:lnTo>
                <a:lnTo>
                  <a:pt x="173" y="239"/>
                </a:lnTo>
                <a:lnTo>
                  <a:pt x="173" y="244"/>
                </a:lnTo>
                <a:lnTo>
                  <a:pt x="174" y="246"/>
                </a:lnTo>
                <a:lnTo>
                  <a:pt x="174" y="248"/>
                </a:lnTo>
                <a:lnTo>
                  <a:pt x="175" y="248"/>
                </a:lnTo>
                <a:lnTo>
                  <a:pt x="175" y="249"/>
                </a:lnTo>
                <a:lnTo>
                  <a:pt x="176" y="248"/>
                </a:lnTo>
                <a:lnTo>
                  <a:pt x="177" y="245"/>
                </a:lnTo>
                <a:lnTo>
                  <a:pt x="177" y="245"/>
                </a:lnTo>
                <a:lnTo>
                  <a:pt x="178" y="250"/>
                </a:lnTo>
                <a:lnTo>
                  <a:pt x="179" y="248"/>
                </a:lnTo>
                <a:lnTo>
                  <a:pt x="179" y="232"/>
                </a:lnTo>
                <a:lnTo>
                  <a:pt x="180" y="232"/>
                </a:lnTo>
                <a:lnTo>
                  <a:pt x="180" y="232"/>
                </a:lnTo>
                <a:lnTo>
                  <a:pt x="181" y="234"/>
                </a:lnTo>
                <a:lnTo>
                  <a:pt x="182" y="236"/>
                </a:lnTo>
                <a:lnTo>
                  <a:pt x="182" y="238"/>
                </a:lnTo>
                <a:lnTo>
                  <a:pt x="183" y="240"/>
                </a:lnTo>
                <a:lnTo>
                  <a:pt x="183" y="231"/>
                </a:lnTo>
                <a:lnTo>
                  <a:pt x="184" y="218"/>
                </a:lnTo>
                <a:lnTo>
                  <a:pt x="184" y="214"/>
                </a:lnTo>
                <a:lnTo>
                  <a:pt x="185" y="214"/>
                </a:lnTo>
                <a:lnTo>
                  <a:pt x="186" y="206"/>
                </a:lnTo>
                <a:lnTo>
                  <a:pt x="187" y="218"/>
                </a:lnTo>
                <a:lnTo>
                  <a:pt x="187" y="244"/>
                </a:lnTo>
                <a:lnTo>
                  <a:pt x="188" y="248"/>
                </a:lnTo>
                <a:lnTo>
                  <a:pt x="188" y="246"/>
                </a:lnTo>
                <a:lnTo>
                  <a:pt x="189" y="248"/>
                </a:lnTo>
                <a:lnTo>
                  <a:pt x="189" y="249"/>
                </a:lnTo>
                <a:lnTo>
                  <a:pt x="190" y="248"/>
                </a:lnTo>
                <a:lnTo>
                  <a:pt x="191" y="247"/>
                </a:lnTo>
                <a:lnTo>
                  <a:pt x="191" y="248"/>
                </a:lnTo>
                <a:lnTo>
                  <a:pt x="192" y="247"/>
                </a:lnTo>
                <a:lnTo>
                  <a:pt x="192" y="234"/>
                </a:lnTo>
                <a:lnTo>
                  <a:pt x="193" y="212"/>
                </a:lnTo>
                <a:lnTo>
                  <a:pt x="194" y="214"/>
                </a:lnTo>
                <a:lnTo>
                  <a:pt x="195" y="209"/>
                </a:lnTo>
                <a:lnTo>
                  <a:pt x="195" y="206"/>
                </a:lnTo>
                <a:lnTo>
                  <a:pt x="196" y="208"/>
                </a:lnTo>
                <a:lnTo>
                  <a:pt x="196" y="205"/>
                </a:lnTo>
                <a:lnTo>
                  <a:pt x="197" y="198"/>
                </a:lnTo>
                <a:lnTo>
                  <a:pt x="197" y="208"/>
                </a:lnTo>
                <a:lnTo>
                  <a:pt x="198" y="227"/>
                </a:lnTo>
                <a:lnTo>
                  <a:pt x="199" y="241"/>
                </a:lnTo>
                <a:lnTo>
                  <a:pt x="199" y="251"/>
                </a:lnTo>
                <a:lnTo>
                  <a:pt x="200" y="253"/>
                </a:lnTo>
                <a:lnTo>
                  <a:pt x="200" y="247"/>
                </a:lnTo>
                <a:lnTo>
                  <a:pt x="201" y="242"/>
                </a:lnTo>
                <a:lnTo>
                  <a:pt x="202" y="249"/>
                </a:lnTo>
                <a:lnTo>
                  <a:pt x="202" y="247"/>
                </a:lnTo>
                <a:lnTo>
                  <a:pt x="203" y="243"/>
                </a:lnTo>
                <a:lnTo>
                  <a:pt x="204" y="240"/>
                </a:lnTo>
                <a:lnTo>
                  <a:pt x="204" y="239"/>
                </a:lnTo>
                <a:lnTo>
                  <a:pt x="205" y="230"/>
                </a:lnTo>
                <a:lnTo>
                  <a:pt x="205" y="232"/>
                </a:lnTo>
                <a:lnTo>
                  <a:pt x="206" y="234"/>
                </a:lnTo>
                <a:lnTo>
                  <a:pt x="206" y="239"/>
                </a:lnTo>
                <a:lnTo>
                  <a:pt x="207" y="236"/>
                </a:lnTo>
                <a:lnTo>
                  <a:pt x="208" y="235"/>
                </a:lnTo>
                <a:lnTo>
                  <a:pt x="209" y="238"/>
                </a:lnTo>
                <a:lnTo>
                  <a:pt x="209" y="223"/>
                </a:lnTo>
                <a:lnTo>
                  <a:pt x="210" y="216"/>
                </a:lnTo>
                <a:lnTo>
                  <a:pt x="210" y="219"/>
                </a:lnTo>
                <a:lnTo>
                  <a:pt x="211" y="232"/>
                </a:lnTo>
                <a:lnTo>
                  <a:pt x="211" y="246"/>
                </a:lnTo>
                <a:lnTo>
                  <a:pt x="212" y="235"/>
                </a:lnTo>
                <a:lnTo>
                  <a:pt x="213" y="234"/>
                </a:lnTo>
                <a:lnTo>
                  <a:pt x="213" y="245"/>
                </a:lnTo>
                <a:lnTo>
                  <a:pt x="214" y="241"/>
                </a:lnTo>
                <a:lnTo>
                  <a:pt x="214" y="235"/>
                </a:lnTo>
                <a:lnTo>
                  <a:pt x="215" y="232"/>
                </a:lnTo>
                <a:lnTo>
                  <a:pt x="215" y="234"/>
                </a:lnTo>
                <a:lnTo>
                  <a:pt x="216" y="235"/>
                </a:lnTo>
                <a:lnTo>
                  <a:pt x="217" y="242"/>
                </a:lnTo>
                <a:lnTo>
                  <a:pt x="218" y="235"/>
                </a:lnTo>
                <a:lnTo>
                  <a:pt x="218" y="230"/>
                </a:lnTo>
                <a:lnTo>
                  <a:pt x="219" y="208"/>
                </a:lnTo>
                <a:lnTo>
                  <a:pt x="219" y="201"/>
                </a:lnTo>
                <a:lnTo>
                  <a:pt x="220" y="194"/>
                </a:lnTo>
                <a:lnTo>
                  <a:pt x="220" y="195"/>
                </a:lnTo>
                <a:lnTo>
                  <a:pt x="221" y="210"/>
                </a:lnTo>
                <a:lnTo>
                  <a:pt x="222" y="220"/>
                </a:lnTo>
                <a:lnTo>
                  <a:pt x="222" y="225"/>
                </a:lnTo>
                <a:lnTo>
                  <a:pt x="223" y="224"/>
                </a:lnTo>
                <a:lnTo>
                  <a:pt x="223" y="232"/>
                </a:lnTo>
                <a:lnTo>
                  <a:pt x="224" y="237"/>
                </a:lnTo>
                <a:lnTo>
                  <a:pt x="225" y="242"/>
                </a:lnTo>
                <a:lnTo>
                  <a:pt x="226" y="235"/>
                </a:lnTo>
                <a:lnTo>
                  <a:pt x="226" y="241"/>
                </a:lnTo>
                <a:lnTo>
                  <a:pt x="227" y="247"/>
                </a:lnTo>
                <a:lnTo>
                  <a:pt x="227" y="248"/>
                </a:lnTo>
                <a:lnTo>
                  <a:pt x="228" y="248"/>
                </a:lnTo>
                <a:lnTo>
                  <a:pt x="228" y="228"/>
                </a:lnTo>
                <a:lnTo>
                  <a:pt x="229" y="214"/>
                </a:lnTo>
                <a:lnTo>
                  <a:pt x="230" y="214"/>
                </a:lnTo>
                <a:lnTo>
                  <a:pt x="230" y="219"/>
                </a:lnTo>
                <a:lnTo>
                  <a:pt x="231" y="212"/>
                </a:lnTo>
                <a:lnTo>
                  <a:pt x="232" y="206"/>
                </a:lnTo>
                <a:lnTo>
                  <a:pt x="232" y="210"/>
                </a:lnTo>
                <a:lnTo>
                  <a:pt x="233" y="206"/>
                </a:lnTo>
                <a:lnTo>
                  <a:pt x="233" y="208"/>
                </a:lnTo>
                <a:lnTo>
                  <a:pt x="234" y="209"/>
                </a:lnTo>
                <a:lnTo>
                  <a:pt x="235" y="203"/>
                </a:lnTo>
                <a:lnTo>
                  <a:pt x="235" y="217"/>
                </a:lnTo>
                <a:lnTo>
                  <a:pt x="236" y="235"/>
                </a:lnTo>
                <a:lnTo>
                  <a:pt x="236" y="246"/>
                </a:lnTo>
                <a:lnTo>
                  <a:pt x="237" y="255"/>
                </a:lnTo>
                <a:lnTo>
                  <a:pt x="237" y="249"/>
                </a:lnTo>
                <a:lnTo>
                  <a:pt x="238" y="251"/>
                </a:lnTo>
                <a:lnTo>
                  <a:pt x="239" y="250"/>
                </a:lnTo>
                <a:lnTo>
                  <a:pt x="240" y="249"/>
                </a:lnTo>
                <a:lnTo>
                  <a:pt x="240" y="248"/>
                </a:lnTo>
                <a:lnTo>
                  <a:pt x="241" y="242"/>
                </a:lnTo>
                <a:lnTo>
                  <a:pt x="241" y="236"/>
                </a:lnTo>
                <a:lnTo>
                  <a:pt x="242" y="228"/>
                </a:lnTo>
                <a:lnTo>
                  <a:pt x="242" y="213"/>
                </a:lnTo>
                <a:lnTo>
                  <a:pt x="243" y="204"/>
                </a:lnTo>
                <a:lnTo>
                  <a:pt x="244" y="199"/>
                </a:lnTo>
                <a:lnTo>
                  <a:pt x="244" y="199"/>
                </a:lnTo>
                <a:lnTo>
                  <a:pt x="245" y="198"/>
                </a:lnTo>
                <a:lnTo>
                  <a:pt x="245" y="211"/>
                </a:lnTo>
                <a:lnTo>
                  <a:pt x="246" y="238"/>
                </a:lnTo>
                <a:lnTo>
                  <a:pt x="247" y="254"/>
                </a:lnTo>
                <a:lnTo>
                  <a:pt x="248" y="252"/>
                </a:lnTo>
                <a:lnTo>
                  <a:pt x="248" y="251"/>
                </a:lnTo>
                <a:lnTo>
                  <a:pt x="249" y="246"/>
                </a:lnTo>
                <a:lnTo>
                  <a:pt x="249" y="246"/>
                </a:lnTo>
                <a:lnTo>
                  <a:pt x="250" y="248"/>
                </a:lnTo>
                <a:lnTo>
                  <a:pt x="250" y="242"/>
                </a:lnTo>
                <a:lnTo>
                  <a:pt x="251" y="239"/>
                </a:lnTo>
                <a:lnTo>
                  <a:pt x="251" y="233"/>
                </a:lnTo>
                <a:lnTo>
                  <a:pt x="252" y="228"/>
                </a:lnTo>
                <a:lnTo>
                  <a:pt x="253" y="229"/>
                </a:lnTo>
                <a:lnTo>
                  <a:pt x="253" y="229"/>
                </a:lnTo>
                <a:lnTo>
                  <a:pt x="254" y="222"/>
                </a:lnTo>
                <a:lnTo>
                  <a:pt x="255" y="206"/>
                </a:lnTo>
                <a:lnTo>
                  <a:pt x="255" y="196"/>
                </a:lnTo>
                <a:lnTo>
                  <a:pt x="256" y="197"/>
                </a:lnTo>
                <a:lnTo>
                  <a:pt x="257" y="194"/>
                </a:lnTo>
                <a:lnTo>
                  <a:pt x="257" y="196"/>
                </a:lnTo>
                <a:lnTo>
                  <a:pt x="258" y="212"/>
                </a:lnTo>
                <a:lnTo>
                  <a:pt x="258" y="229"/>
                </a:lnTo>
                <a:lnTo>
                  <a:pt x="259" y="232"/>
                </a:lnTo>
                <a:lnTo>
                  <a:pt x="259" y="237"/>
                </a:lnTo>
                <a:lnTo>
                  <a:pt x="260" y="237"/>
                </a:lnTo>
                <a:lnTo>
                  <a:pt x="261" y="234"/>
                </a:lnTo>
                <a:lnTo>
                  <a:pt x="261" y="224"/>
                </a:lnTo>
                <a:lnTo>
                  <a:pt x="262" y="227"/>
                </a:lnTo>
                <a:lnTo>
                  <a:pt x="263" y="234"/>
                </a:lnTo>
                <a:lnTo>
                  <a:pt x="263" y="239"/>
                </a:lnTo>
                <a:lnTo>
                  <a:pt x="264" y="236"/>
                </a:lnTo>
                <a:lnTo>
                  <a:pt x="264" y="235"/>
                </a:lnTo>
                <a:lnTo>
                  <a:pt x="265" y="222"/>
                </a:lnTo>
                <a:lnTo>
                  <a:pt x="266" y="217"/>
                </a:lnTo>
                <a:lnTo>
                  <a:pt x="266" y="199"/>
                </a:lnTo>
                <a:lnTo>
                  <a:pt x="267" y="196"/>
                </a:lnTo>
                <a:lnTo>
                  <a:pt x="267" y="191"/>
                </a:lnTo>
                <a:lnTo>
                  <a:pt x="268" y="194"/>
                </a:lnTo>
                <a:lnTo>
                  <a:pt x="268" y="212"/>
                </a:lnTo>
                <a:lnTo>
                  <a:pt x="269" y="224"/>
                </a:lnTo>
                <a:lnTo>
                  <a:pt x="270" y="231"/>
                </a:lnTo>
                <a:lnTo>
                  <a:pt x="271" y="240"/>
                </a:lnTo>
                <a:lnTo>
                  <a:pt x="271" y="243"/>
                </a:lnTo>
                <a:lnTo>
                  <a:pt x="272" y="243"/>
                </a:lnTo>
                <a:lnTo>
                  <a:pt x="272" y="244"/>
                </a:lnTo>
                <a:lnTo>
                  <a:pt x="273" y="242"/>
                </a:lnTo>
                <a:lnTo>
                  <a:pt x="273" y="238"/>
                </a:lnTo>
                <a:lnTo>
                  <a:pt x="274" y="242"/>
                </a:lnTo>
                <a:lnTo>
                  <a:pt x="275" y="239"/>
                </a:lnTo>
                <a:lnTo>
                  <a:pt x="275" y="235"/>
                </a:lnTo>
                <a:lnTo>
                  <a:pt x="276" y="236"/>
                </a:lnTo>
                <a:lnTo>
                  <a:pt x="276" y="240"/>
                </a:lnTo>
                <a:lnTo>
                  <a:pt x="277" y="235"/>
                </a:lnTo>
                <a:lnTo>
                  <a:pt x="278" y="235"/>
                </a:lnTo>
                <a:lnTo>
                  <a:pt x="279" y="239"/>
                </a:lnTo>
                <a:lnTo>
                  <a:pt x="279" y="237"/>
                </a:lnTo>
                <a:lnTo>
                  <a:pt x="280" y="240"/>
                </a:lnTo>
                <a:lnTo>
                  <a:pt x="280" y="239"/>
                </a:lnTo>
                <a:lnTo>
                  <a:pt x="281" y="236"/>
                </a:lnTo>
                <a:lnTo>
                  <a:pt x="281" y="236"/>
                </a:lnTo>
                <a:lnTo>
                  <a:pt x="282" y="236"/>
                </a:lnTo>
                <a:lnTo>
                  <a:pt x="282" y="235"/>
                </a:lnTo>
                <a:lnTo>
                  <a:pt x="283" y="232"/>
                </a:lnTo>
                <a:lnTo>
                  <a:pt x="284" y="226"/>
                </a:lnTo>
                <a:lnTo>
                  <a:pt x="285" y="225"/>
                </a:lnTo>
                <a:lnTo>
                  <a:pt x="285" y="225"/>
                </a:lnTo>
                <a:lnTo>
                  <a:pt x="286" y="226"/>
                </a:lnTo>
                <a:lnTo>
                  <a:pt x="286" y="236"/>
                </a:lnTo>
                <a:lnTo>
                  <a:pt x="287" y="235"/>
                </a:lnTo>
                <a:lnTo>
                  <a:pt x="288" y="217"/>
                </a:lnTo>
                <a:lnTo>
                  <a:pt x="288" y="202"/>
                </a:lnTo>
                <a:lnTo>
                  <a:pt x="289" y="194"/>
                </a:lnTo>
                <a:lnTo>
                  <a:pt x="289" y="193"/>
                </a:lnTo>
                <a:lnTo>
                  <a:pt x="290" y="187"/>
                </a:lnTo>
                <a:lnTo>
                  <a:pt x="290" y="188"/>
                </a:lnTo>
                <a:lnTo>
                  <a:pt x="291" y="202"/>
                </a:lnTo>
                <a:lnTo>
                  <a:pt x="292" y="213"/>
                </a:lnTo>
                <a:lnTo>
                  <a:pt x="293" y="223"/>
                </a:lnTo>
                <a:lnTo>
                  <a:pt x="293" y="234"/>
                </a:lnTo>
                <a:lnTo>
                  <a:pt x="294" y="235"/>
                </a:lnTo>
                <a:lnTo>
                  <a:pt x="294" y="237"/>
                </a:lnTo>
                <a:lnTo>
                  <a:pt x="295" y="239"/>
                </a:lnTo>
                <a:lnTo>
                  <a:pt x="295" y="238"/>
                </a:lnTo>
                <a:lnTo>
                  <a:pt x="296" y="241"/>
                </a:lnTo>
                <a:lnTo>
                  <a:pt x="297" y="236"/>
                </a:lnTo>
                <a:lnTo>
                  <a:pt x="297" y="226"/>
                </a:lnTo>
                <a:lnTo>
                  <a:pt x="298" y="216"/>
                </a:lnTo>
                <a:lnTo>
                  <a:pt x="298" y="212"/>
                </a:lnTo>
                <a:lnTo>
                  <a:pt x="299" y="209"/>
                </a:lnTo>
                <a:lnTo>
                  <a:pt x="300" y="208"/>
                </a:lnTo>
                <a:lnTo>
                  <a:pt x="300" y="202"/>
                </a:lnTo>
                <a:lnTo>
                  <a:pt x="301" y="198"/>
                </a:lnTo>
                <a:lnTo>
                  <a:pt x="302" y="197"/>
                </a:lnTo>
                <a:lnTo>
                  <a:pt x="302" y="193"/>
                </a:lnTo>
                <a:lnTo>
                  <a:pt x="303" y="202"/>
                </a:lnTo>
                <a:lnTo>
                  <a:pt x="303" y="197"/>
                </a:lnTo>
                <a:lnTo>
                  <a:pt x="304" y="186"/>
                </a:lnTo>
                <a:lnTo>
                  <a:pt x="304" y="200"/>
                </a:lnTo>
                <a:lnTo>
                  <a:pt x="305" y="219"/>
                </a:lnTo>
                <a:lnTo>
                  <a:pt x="306" y="230"/>
                </a:lnTo>
                <a:lnTo>
                  <a:pt x="306" y="239"/>
                </a:lnTo>
                <a:lnTo>
                  <a:pt x="307" y="240"/>
                </a:lnTo>
                <a:lnTo>
                  <a:pt x="308" y="240"/>
                </a:lnTo>
                <a:lnTo>
                  <a:pt x="308" y="240"/>
                </a:lnTo>
                <a:lnTo>
                  <a:pt x="309" y="240"/>
                </a:lnTo>
                <a:lnTo>
                  <a:pt x="310" y="243"/>
                </a:lnTo>
                <a:lnTo>
                  <a:pt x="310" y="241"/>
                </a:lnTo>
                <a:lnTo>
                  <a:pt x="311" y="239"/>
                </a:lnTo>
                <a:lnTo>
                  <a:pt x="311" y="220"/>
                </a:lnTo>
                <a:lnTo>
                  <a:pt x="312" y="208"/>
                </a:lnTo>
                <a:lnTo>
                  <a:pt x="312" y="181"/>
                </a:lnTo>
                <a:lnTo>
                  <a:pt x="313" y="174"/>
                </a:lnTo>
                <a:lnTo>
                  <a:pt x="313" y="181"/>
                </a:lnTo>
                <a:lnTo>
                  <a:pt x="314" y="176"/>
                </a:lnTo>
                <a:lnTo>
                  <a:pt x="315" y="180"/>
                </a:lnTo>
                <a:lnTo>
                  <a:pt x="316" y="197"/>
                </a:lnTo>
                <a:lnTo>
                  <a:pt x="316" y="216"/>
                </a:lnTo>
                <a:lnTo>
                  <a:pt x="317" y="228"/>
                </a:lnTo>
                <a:lnTo>
                  <a:pt x="317" y="229"/>
                </a:lnTo>
                <a:lnTo>
                  <a:pt x="318" y="229"/>
                </a:lnTo>
                <a:lnTo>
                  <a:pt x="319" y="223"/>
                </a:lnTo>
                <a:lnTo>
                  <a:pt x="319" y="211"/>
                </a:lnTo>
                <a:lnTo>
                  <a:pt x="320" y="216"/>
                </a:lnTo>
                <a:lnTo>
                  <a:pt x="320" y="210"/>
                </a:lnTo>
                <a:lnTo>
                  <a:pt x="321" y="218"/>
                </a:lnTo>
                <a:lnTo>
                  <a:pt x="321" y="237"/>
                </a:lnTo>
                <a:lnTo>
                  <a:pt x="322" y="235"/>
                </a:lnTo>
                <a:lnTo>
                  <a:pt x="323" y="213"/>
                </a:lnTo>
                <a:lnTo>
                  <a:pt x="324" y="208"/>
                </a:lnTo>
                <a:lnTo>
                  <a:pt x="324" y="210"/>
                </a:lnTo>
                <a:lnTo>
                  <a:pt x="325" y="213"/>
                </a:lnTo>
                <a:lnTo>
                  <a:pt x="325" y="211"/>
                </a:lnTo>
                <a:lnTo>
                  <a:pt x="326" y="184"/>
                </a:lnTo>
                <a:lnTo>
                  <a:pt x="326" y="176"/>
                </a:lnTo>
                <a:lnTo>
                  <a:pt x="327" y="180"/>
                </a:lnTo>
                <a:lnTo>
                  <a:pt x="328" y="181"/>
                </a:lnTo>
                <a:lnTo>
                  <a:pt x="328" y="184"/>
                </a:lnTo>
                <a:lnTo>
                  <a:pt x="329" y="202"/>
                </a:lnTo>
                <a:lnTo>
                  <a:pt x="329" y="225"/>
                </a:lnTo>
                <a:lnTo>
                  <a:pt x="330" y="235"/>
                </a:lnTo>
                <a:lnTo>
                  <a:pt x="331" y="242"/>
                </a:lnTo>
                <a:lnTo>
                  <a:pt x="331" y="243"/>
                </a:lnTo>
                <a:lnTo>
                  <a:pt x="332" y="237"/>
                </a:lnTo>
                <a:lnTo>
                  <a:pt x="333" y="239"/>
                </a:lnTo>
                <a:lnTo>
                  <a:pt x="333" y="236"/>
                </a:lnTo>
                <a:lnTo>
                  <a:pt x="334" y="236"/>
                </a:lnTo>
                <a:lnTo>
                  <a:pt x="334" y="222"/>
                </a:lnTo>
                <a:lnTo>
                  <a:pt x="335" y="219"/>
                </a:lnTo>
                <a:lnTo>
                  <a:pt x="335" y="211"/>
                </a:lnTo>
                <a:lnTo>
                  <a:pt x="336" y="183"/>
                </a:lnTo>
                <a:lnTo>
                  <a:pt x="337" y="187"/>
                </a:lnTo>
                <a:lnTo>
                  <a:pt x="338" y="205"/>
                </a:lnTo>
                <a:lnTo>
                  <a:pt x="338" y="221"/>
                </a:lnTo>
                <a:lnTo>
                  <a:pt x="339" y="229"/>
                </a:lnTo>
                <a:lnTo>
                  <a:pt x="339" y="232"/>
                </a:lnTo>
                <a:lnTo>
                  <a:pt x="340" y="236"/>
                </a:lnTo>
                <a:lnTo>
                  <a:pt x="341" y="236"/>
                </a:lnTo>
                <a:lnTo>
                  <a:pt x="341" y="239"/>
                </a:lnTo>
                <a:lnTo>
                  <a:pt x="342" y="237"/>
                </a:lnTo>
                <a:lnTo>
                  <a:pt x="342" y="236"/>
                </a:lnTo>
                <a:lnTo>
                  <a:pt x="343" y="222"/>
                </a:lnTo>
                <a:lnTo>
                  <a:pt x="343" y="209"/>
                </a:lnTo>
                <a:lnTo>
                  <a:pt x="344" y="196"/>
                </a:lnTo>
                <a:lnTo>
                  <a:pt x="344" y="195"/>
                </a:lnTo>
                <a:lnTo>
                  <a:pt x="346" y="194"/>
                </a:lnTo>
                <a:lnTo>
                  <a:pt x="346" y="191"/>
                </a:lnTo>
                <a:lnTo>
                  <a:pt x="347" y="203"/>
                </a:lnTo>
                <a:lnTo>
                  <a:pt x="347" y="215"/>
                </a:lnTo>
                <a:lnTo>
                  <a:pt x="348" y="224"/>
                </a:lnTo>
                <a:lnTo>
                  <a:pt x="348" y="229"/>
                </a:lnTo>
                <a:lnTo>
                  <a:pt x="349" y="237"/>
                </a:lnTo>
                <a:lnTo>
                  <a:pt x="350" y="241"/>
                </a:lnTo>
                <a:lnTo>
                  <a:pt x="350" y="241"/>
                </a:lnTo>
                <a:lnTo>
                  <a:pt x="351" y="242"/>
                </a:lnTo>
                <a:lnTo>
                  <a:pt x="351" y="240"/>
                </a:lnTo>
                <a:lnTo>
                  <a:pt x="352" y="241"/>
                </a:lnTo>
                <a:lnTo>
                  <a:pt x="352" y="243"/>
                </a:lnTo>
                <a:lnTo>
                  <a:pt x="353" y="243"/>
                </a:lnTo>
                <a:lnTo>
                  <a:pt x="354" y="239"/>
                </a:lnTo>
                <a:lnTo>
                  <a:pt x="355" y="229"/>
                </a:lnTo>
                <a:lnTo>
                  <a:pt x="355" y="221"/>
                </a:lnTo>
                <a:lnTo>
                  <a:pt x="356" y="226"/>
                </a:lnTo>
                <a:lnTo>
                  <a:pt x="356" y="205"/>
                </a:lnTo>
                <a:lnTo>
                  <a:pt x="357" y="187"/>
                </a:lnTo>
                <a:lnTo>
                  <a:pt x="357" y="182"/>
                </a:lnTo>
                <a:lnTo>
                  <a:pt x="358" y="188"/>
                </a:lnTo>
                <a:lnTo>
                  <a:pt x="359" y="181"/>
                </a:lnTo>
                <a:lnTo>
                  <a:pt x="359" y="194"/>
                </a:lnTo>
                <a:lnTo>
                  <a:pt x="360" y="198"/>
                </a:lnTo>
                <a:lnTo>
                  <a:pt x="361" y="196"/>
                </a:lnTo>
                <a:lnTo>
                  <a:pt x="361" y="220"/>
                </a:lnTo>
                <a:lnTo>
                  <a:pt x="362" y="231"/>
                </a:lnTo>
                <a:lnTo>
                  <a:pt x="362" y="236"/>
                </a:lnTo>
                <a:lnTo>
                  <a:pt x="363" y="236"/>
                </a:lnTo>
                <a:lnTo>
                  <a:pt x="364" y="233"/>
                </a:lnTo>
                <a:lnTo>
                  <a:pt x="364" y="231"/>
                </a:lnTo>
                <a:lnTo>
                  <a:pt x="365" y="236"/>
                </a:lnTo>
                <a:lnTo>
                  <a:pt x="365" y="236"/>
                </a:lnTo>
                <a:lnTo>
                  <a:pt x="366" y="231"/>
                </a:lnTo>
                <a:lnTo>
                  <a:pt x="366" y="222"/>
                </a:lnTo>
                <a:lnTo>
                  <a:pt x="367" y="218"/>
                </a:lnTo>
                <a:lnTo>
                  <a:pt x="368" y="199"/>
                </a:lnTo>
                <a:lnTo>
                  <a:pt x="369" y="185"/>
                </a:lnTo>
                <a:lnTo>
                  <a:pt x="369" y="191"/>
                </a:lnTo>
                <a:lnTo>
                  <a:pt x="370" y="192"/>
                </a:lnTo>
                <a:lnTo>
                  <a:pt x="370" y="188"/>
                </a:lnTo>
                <a:lnTo>
                  <a:pt x="371" y="198"/>
                </a:lnTo>
                <a:lnTo>
                  <a:pt x="372" y="210"/>
                </a:lnTo>
                <a:lnTo>
                  <a:pt x="372" y="221"/>
                </a:lnTo>
                <a:lnTo>
                  <a:pt x="373" y="228"/>
                </a:lnTo>
                <a:lnTo>
                  <a:pt x="373" y="230"/>
                </a:lnTo>
                <a:lnTo>
                  <a:pt x="374" y="229"/>
                </a:lnTo>
                <a:lnTo>
                  <a:pt x="374" y="228"/>
                </a:lnTo>
                <a:lnTo>
                  <a:pt x="375" y="229"/>
                </a:lnTo>
                <a:lnTo>
                  <a:pt x="376" y="227"/>
                </a:lnTo>
                <a:lnTo>
                  <a:pt x="377" y="219"/>
                </a:lnTo>
                <a:lnTo>
                  <a:pt x="377" y="213"/>
                </a:lnTo>
                <a:lnTo>
                  <a:pt x="378" y="220"/>
                </a:lnTo>
                <a:lnTo>
                  <a:pt x="378" y="211"/>
                </a:lnTo>
                <a:lnTo>
                  <a:pt x="379" y="215"/>
                </a:lnTo>
                <a:lnTo>
                  <a:pt x="379" y="221"/>
                </a:lnTo>
                <a:lnTo>
                  <a:pt x="380" y="224"/>
                </a:lnTo>
                <a:lnTo>
                  <a:pt x="381" y="222"/>
                </a:lnTo>
                <a:lnTo>
                  <a:pt x="381" y="224"/>
                </a:lnTo>
                <a:lnTo>
                  <a:pt x="382" y="221"/>
                </a:lnTo>
                <a:lnTo>
                  <a:pt x="382" y="197"/>
                </a:lnTo>
                <a:lnTo>
                  <a:pt x="383" y="197"/>
                </a:lnTo>
                <a:lnTo>
                  <a:pt x="384" y="211"/>
                </a:lnTo>
                <a:lnTo>
                  <a:pt x="384" y="236"/>
                </a:lnTo>
                <a:lnTo>
                  <a:pt x="385" y="238"/>
                </a:lnTo>
                <a:lnTo>
                  <a:pt x="386" y="232"/>
                </a:lnTo>
                <a:lnTo>
                  <a:pt x="386" y="229"/>
                </a:lnTo>
                <a:lnTo>
                  <a:pt x="387" y="227"/>
                </a:lnTo>
                <a:lnTo>
                  <a:pt x="387" y="224"/>
                </a:lnTo>
                <a:lnTo>
                  <a:pt x="388" y="220"/>
                </a:lnTo>
                <a:lnTo>
                  <a:pt x="388" y="225"/>
                </a:lnTo>
                <a:lnTo>
                  <a:pt x="389" y="231"/>
                </a:lnTo>
                <a:lnTo>
                  <a:pt x="390" y="226"/>
                </a:lnTo>
                <a:lnTo>
                  <a:pt x="390" y="213"/>
                </a:lnTo>
                <a:lnTo>
                  <a:pt x="391" y="212"/>
                </a:lnTo>
                <a:lnTo>
                  <a:pt x="392" y="211"/>
                </a:lnTo>
                <a:lnTo>
                  <a:pt x="392" y="214"/>
                </a:lnTo>
                <a:lnTo>
                  <a:pt x="393" y="215"/>
                </a:lnTo>
                <a:lnTo>
                  <a:pt x="393" y="216"/>
                </a:lnTo>
                <a:lnTo>
                  <a:pt x="394" y="218"/>
                </a:lnTo>
                <a:lnTo>
                  <a:pt x="395" y="222"/>
                </a:lnTo>
                <a:lnTo>
                  <a:pt x="395" y="220"/>
                </a:lnTo>
                <a:lnTo>
                  <a:pt x="396" y="221"/>
                </a:lnTo>
                <a:lnTo>
                  <a:pt x="396" y="228"/>
                </a:lnTo>
                <a:lnTo>
                  <a:pt x="397" y="231"/>
                </a:lnTo>
                <a:lnTo>
                  <a:pt x="397" y="232"/>
                </a:lnTo>
                <a:lnTo>
                  <a:pt x="399" y="231"/>
                </a:lnTo>
                <a:lnTo>
                  <a:pt x="399" y="227"/>
                </a:lnTo>
                <a:lnTo>
                  <a:pt x="400" y="222"/>
                </a:lnTo>
                <a:lnTo>
                  <a:pt x="400" y="226"/>
                </a:lnTo>
                <a:lnTo>
                  <a:pt x="401" y="222"/>
                </a:lnTo>
                <a:lnTo>
                  <a:pt x="401" y="218"/>
                </a:lnTo>
                <a:lnTo>
                  <a:pt x="402" y="211"/>
                </a:lnTo>
                <a:lnTo>
                  <a:pt x="403" y="220"/>
                </a:lnTo>
                <a:lnTo>
                  <a:pt x="403" y="218"/>
                </a:lnTo>
                <a:lnTo>
                  <a:pt x="404" y="199"/>
                </a:lnTo>
                <a:lnTo>
                  <a:pt x="404" y="193"/>
                </a:lnTo>
                <a:lnTo>
                  <a:pt x="405" y="197"/>
                </a:lnTo>
                <a:lnTo>
                  <a:pt x="405" y="190"/>
                </a:lnTo>
                <a:lnTo>
                  <a:pt x="406" y="188"/>
                </a:lnTo>
                <a:lnTo>
                  <a:pt x="407" y="198"/>
                </a:lnTo>
                <a:lnTo>
                  <a:pt x="408" y="214"/>
                </a:lnTo>
                <a:lnTo>
                  <a:pt x="408" y="228"/>
                </a:lnTo>
                <a:lnTo>
                  <a:pt x="409" y="232"/>
                </a:lnTo>
                <a:lnTo>
                  <a:pt x="409" y="233"/>
                </a:lnTo>
                <a:lnTo>
                  <a:pt x="410" y="229"/>
                </a:lnTo>
                <a:lnTo>
                  <a:pt x="410" y="232"/>
                </a:lnTo>
                <a:lnTo>
                  <a:pt x="411" y="233"/>
                </a:lnTo>
                <a:lnTo>
                  <a:pt x="412" y="215"/>
                </a:lnTo>
                <a:lnTo>
                  <a:pt x="412" y="212"/>
                </a:lnTo>
                <a:lnTo>
                  <a:pt x="413" y="223"/>
                </a:lnTo>
                <a:lnTo>
                  <a:pt x="414" y="229"/>
                </a:lnTo>
                <a:lnTo>
                  <a:pt x="414" y="232"/>
                </a:lnTo>
                <a:lnTo>
                  <a:pt x="415" y="224"/>
                </a:lnTo>
                <a:lnTo>
                  <a:pt x="415" y="209"/>
                </a:lnTo>
                <a:lnTo>
                  <a:pt x="416" y="195"/>
                </a:lnTo>
                <a:lnTo>
                  <a:pt x="417" y="191"/>
                </a:lnTo>
                <a:lnTo>
                  <a:pt x="417" y="193"/>
                </a:lnTo>
                <a:lnTo>
                  <a:pt x="418" y="188"/>
                </a:lnTo>
                <a:lnTo>
                  <a:pt x="418" y="189"/>
                </a:lnTo>
                <a:lnTo>
                  <a:pt x="419" y="203"/>
                </a:lnTo>
                <a:lnTo>
                  <a:pt x="419" y="222"/>
                </a:lnTo>
                <a:lnTo>
                  <a:pt x="420" y="235"/>
                </a:lnTo>
                <a:lnTo>
                  <a:pt x="421" y="240"/>
                </a:lnTo>
                <a:lnTo>
                  <a:pt x="422" y="239"/>
                </a:lnTo>
                <a:lnTo>
                  <a:pt x="422" y="239"/>
                </a:lnTo>
                <a:lnTo>
                  <a:pt x="423" y="236"/>
                </a:lnTo>
                <a:lnTo>
                  <a:pt x="423" y="229"/>
                </a:lnTo>
                <a:lnTo>
                  <a:pt x="424" y="230"/>
                </a:lnTo>
                <a:lnTo>
                  <a:pt x="424" y="234"/>
                </a:lnTo>
                <a:lnTo>
                  <a:pt x="425" y="234"/>
                </a:lnTo>
                <a:lnTo>
                  <a:pt x="426" y="228"/>
                </a:lnTo>
                <a:lnTo>
                  <a:pt x="426" y="218"/>
                </a:lnTo>
                <a:lnTo>
                  <a:pt x="427" y="219"/>
                </a:lnTo>
                <a:lnTo>
                  <a:pt x="427" y="217"/>
                </a:lnTo>
                <a:lnTo>
                  <a:pt x="428" y="219"/>
                </a:lnTo>
                <a:lnTo>
                  <a:pt x="429" y="220"/>
                </a:lnTo>
                <a:lnTo>
                  <a:pt x="430" y="221"/>
                </a:lnTo>
                <a:lnTo>
                  <a:pt x="430" y="206"/>
                </a:lnTo>
                <a:lnTo>
                  <a:pt x="431" y="193"/>
                </a:lnTo>
                <a:lnTo>
                  <a:pt x="431" y="192"/>
                </a:lnTo>
                <a:lnTo>
                  <a:pt x="432" y="188"/>
                </a:lnTo>
                <a:lnTo>
                  <a:pt x="432" y="189"/>
                </a:lnTo>
                <a:lnTo>
                  <a:pt x="433" y="198"/>
                </a:lnTo>
                <a:lnTo>
                  <a:pt x="434" y="218"/>
                </a:lnTo>
                <a:lnTo>
                  <a:pt x="434" y="228"/>
                </a:lnTo>
                <a:lnTo>
                  <a:pt x="435" y="232"/>
                </a:lnTo>
                <a:lnTo>
                  <a:pt x="435" y="234"/>
                </a:lnTo>
                <a:lnTo>
                  <a:pt x="436" y="229"/>
                </a:lnTo>
                <a:lnTo>
                  <a:pt x="437" y="229"/>
                </a:lnTo>
                <a:lnTo>
                  <a:pt x="437" y="228"/>
                </a:lnTo>
                <a:lnTo>
                  <a:pt x="438" y="216"/>
                </a:lnTo>
                <a:lnTo>
                  <a:pt x="439" y="212"/>
                </a:lnTo>
                <a:lnTo>
                  <a:pt x="439" y="190"/>
                </a:lnTo>
                <a:lnTo>
                  <a:pt x="440" y="181"/>
                </a:lnTo>
                <a:lnTo>
                  <a:pt x="440" y="183"/>
                </a:lnTo>
                <a:lnTo>
                  <a:pt x="441" y="184"/>
                </a:lnTo>
                <a:lnTo>
                  <a:pt x="441" y="202"/>
                </a:lnTo>
                <a:lnTo>
                  <a:pt x="442" y="215"/>
                </a:lnTo>
                <a:lnTo>
                  <a:pt x="443" y="226"/>
                </a:lnTo>
                <a:lnTo>
                  <a:pt x="443" y="236"/>
                </a:lnTo>
                <a:lnTo>
                  <a:pt x="444" y="239"/>
                </a:lnTo>
                <a:lnTo>
                  <a:pt x="445" y="236"/>
                </a:lnTo>
                <a:lnTo>
                  <a:pt x="445" y="236"/>
                </a:lnTo>
                <a:lnTo>
                  <a:pt x="446" y="236"/>
                </a:lnTo>
                <a:lnTo>
                  <a:pt x="446" y="232"/>
                </a:lnTo>
                <a:lnTo>
                  <a:pt x="447" y="235"/>
                </a:lnTo>
                <a:lnTo>
                  <a:pt x="448" y="225"/>
                </a:lnTo>
                <a:lnTo>
                  <a:pt x="448" y="225"/>
                </a:lnTo>
                <a:lnTo>
                  <a:pt x="449" y="218"/>
                </a:lnTo>
                <a:lnTo>
                  <a:pt x="449" y="214"/>
                </a:lnTo>
                <a:lnTo>
                  <a:pt x="450" y="219"/>
                </a:lnTo>
                <a:lnTo>
                  <a:pt x="450" y="219"/>
                </a:lnTo>
                <a:lnTo>
                  <a:pt x="452" y="206"/>
                </a:lnTo>
                <a:lnTo>
                  <a:pt x="452" y="188"/>
                </a:lnTo>
                <a:lnTo>
                  <a:pt x="453" y="182"/>
                </a:lnTo>
                <a:lnTo>
                  <a:pt x="453" y="193"/>
                </a:lnTo>
                <a:lnTo>
                  <a:pt x="454" y="195"/>
                </a:lnTo>
                <a:lnTo>
                  <a:pt x="454" y="207"/>
                </a:lnTo>
                <a:lnTo>
                  <a:pt x="455" y="228"/>
                </a:lnTo>
                <a:lnTo>
                  <a:pt x="455" y="225"/>
                </a:lnTo>
                <a:lnTo>
                  <a:pt x="456" y="226"/>
                </a:lnTo>
                <a:lnTo>
                  <a:pt x="457" y="228"/>
                </a:lnTo>
                <a:lnTo>
                  <a:pt x="457" y="226"/>
                </a:lnTo>
                <a:lnTo>
                  <a:pt x="458" y="226"/>
                </a:lnTo>
                <a:lnTo>
                  <a:pt x="458" y="227"/>
                </a:lnTo>
                <a:lnTo>
                  <a:pt x="459" y="229"/>
                </a:lnTo>
                <a:lnTo>
                  <a:pt x="460" y="227"/>
                </a:lnTo>
                <a:lnTo>
                  <a:pt x="461" y="227"/>
                </a:lnTo>
                <a:lnTo>
                  <a:pt x="461" y="207"/>
                </a:lnTo>
                <a:lnTo>
                  <a:pt x="462" y="207"/>
                </a:lnTo>
                <a:lnTo>
                  <a:pt x="462" y="216"/>
                </a:lnTo>
                <a:lnTo>
                  <a:pt x="463" y="213"/>
                </a:lnTo>
                <a:lnTo>
                  <a:pt x="463" y="202"/>
                </a:lnTo>
                <a:lnTo>
                  <a:pt x="464" y="187"/>
                </a:lnTo>
                <a:lnTo>
                  <a:pt x="465" y="182"/>
                </a:lnTo>
                <a:lnTo>
                  <a:pt x="465" y="188"/>
                </a:lnTo>
                <a:lnTo>
                  <a:pt x="466" y="186"/>
                </a:lnTo>
                <a:lnTo>
                  <a:pt x="467" y="196"/>
                </a:lnTo>
                <a:lnTo>
                  <a:pt x="467" y="214"/>
                </a:lnTo>
                <a:lnTo>
                  <a:pt x="468" y="232"/>
                </a:lnTo>
                <a:lnTo>
                  <a:pt x="468" y="232"/>
                </a:lnTo>
                <a:lnTo>
                  <a:pt x="469" y="233"/>
                </a:lnTo>
                <a:lnTo>
                  <a:pt x="470" y="229"/>
                </a:lnTo>
                <a:lnTo>
                  <a:pt x="470" y="229"/>
                </a:lnTo>
                <a:lnTo>
                  <a:pt x="471" y="228"/>
                </a:lnTo>
                <a:lnTo>
                  <a:pt x="471" y="228"/>
                </a:lnTo>
                <a:lnTo>
                  <a:pt x="472" y="228"/>
                </a:lnTo>
                <a:lnTo>
                  <a:pt x="472" y="208"/>
                </a:lnTo>
                <a:lnTo>
                  <a:pt x="473" y="206"/>
                </a:lnTo>
                <a:lnTo>
                  <a:pt x="474" y="221"/>
                </a:lnTo>
                <a:lnTo>
                  <a:pt x="475" y="210"/>
                </a:lnTo>
                <a:lnTo>
                  <a:pt x="475" y="202"/>
                </a:lnTo>
                <a:lnTo>
                  <a:pt x="476" y="204"/>
                </a:lnTo>
                <a:lnTo>
                  <a:pt x="476" y="206"/>
                </a:lnTo>
                <a:lnTo>
                  <a:pt x="477" y="188"/>
                </a:lnTo>
                <a:lnTo>
                  <a:pt x="477" y="179"/>
                </a:lnTo>
                <a:lnTo>
                  <a:pt x="478" y="178"/>
                </a:lnTo>
                <a:lnTo>
                  <a:pt x="479" y="187"/>
                </a:lnTo>
                <a:lnTo>
                  <a:pt x="479" y="174"/>
                </a:lnTo>
                <a:lnTo>
                  <a:pt x="480" y="185"/>
                </a:lnTo>
                <a:lnTo>
                  <a:pt x="480" y="206"/>
                </a:lnTo>
                <a:lnTo>
                  <a:pt x="481" y="222"/>
                </a:lnTo>
                <a:lnTo>
                  <a:pt x="481" y="225"/>
                </a:lnTo>
                <a:lnTo>
                  <a:pt x="483" y="231"/>
                </a:lnTo>
                <a:lnTo>
                  <a:pt x="483" y="237"/>
                </a:lnTo>
                <a:lnTo>
                  <a:pt x="484" y="232"/>
                </a:lnTo>
                <a:lnTo>
                  <a:pt x="484" y="233"/>
                </a:lnTo>
                <a:lnTo>
                  <a:pt x="485" y="230"/>
                </a:lnTo>
                <a:lnTo>
                  <a:pt x="485" y="229"/>
                </a:lnTo>
                <a:lnTo>
                  <a:pt x="486" y="223"/>
                </a:lnTo>
                <a:lnTo>
                  <a:pt x="486" y="226"/>
                </a:lnTo>
                <a:lnTo>
                  <a:pt x="487" y="225"/>
                </a:lnTo>
                <a:lnTo>
                  <a:pt x="488" y="222"/>
                </a:lnTo>
                <a:lnTo>
                  <a:pt x="488" y="227"/>
                </a:lnTo>
                <a:lnTo>
                  <a:pt x="489" y="224"/>
                </a:lnTo>
                <a:lnTo>
                  <a:pt x="490" y="214"/>
                </a:lnTo>
                <a:lnTo>
                  <a:pt x="490" y="205"/>
                </a:lnTo>
                <a:lnTo>
                  <a:pt x="491" y="182"/>
                </a:lnTo>
                <a:lnTo>
                  <a:pt x="492" y="178"/>
                </a:lnTo>
                <a:lnTo>
                  <a:pt x="492" y="188"/>
                </a:lnTo>
                <a:lnTo>
                  <a:pt x="493" y="187"/>
                </a:lnTo>
                <a:lnTo>
                  <a:pt x="493" y="190"/>
                </a:lnTo>
                <a:lnTo>
                  <a:pt x="494" y="205"/>
                </a:lnTo>
                <a:lnTo>
                  <a:pt x="494" y="217"/>
                </a:lnTo>
                <a:lnTo>
                  <a:pt x="495" y="226"/>
                </a:lnTo>
                <a:lnTo>
                  <a:pt x="496" y="229"/>
                </a:lnTo>
                <a:lnTo>
                  <a:pt x="496" y="233"/>
                </a:lnTo>
                <a:lnTo>
                  <a:pt x="497" y="227"/>
                </a:lnTo>
                <a:lnTo>
                  <a:pt x="498" y="228"/>
                </a:lnTo>
                <a:lnTo>
                  <a:pt x="498" y="228"/>
                </a:lnTo>
                <a:lnTo>
                  <a:pt x="499" y="219"/>
                </a:lnTo>
                <a:lnTo>
                  <a:pt x="499" y="220"/>
                </a:lnTo>
                <a:lnTo>
                  <a:pt x="500" y="224"/>
                </a:lnTo>
                <a:lnTo>
                  <a:pt x="501" y="225"/>
                </a:lnTo>
                <a:lnTo>
                  <a:pt x="501" y="219"/>
                </a:lnTo>
                <a:lnTo>
                  <a:pt x="502" y="209"/>
                </a:lnTo>
                <a:lnTo>
                  <a:pt x="502" y="191"/>
                </a:lnTo>
                <a:lnTo>
                  <a:pt x="503" y="183"/>
                </a:lnTo>
                <a:lnTo>
                  <a:pt x="503" y="186"/>
                </a:lnTo>
                <a:lnTo>
                  <a:pt x="504" y="188"/>
                </a:lnTo>
                <a:lnTo>
                  <a:pt x="505" y="191"/>
                </a:lnTo>
                <a:lnTo>
                  <a:pt x="506" y="195"/>
                </a:lnTo>
                <a:lnTo>
                  <a:pt x="506" y="211"/>
                </a:lnTo>
                <a:lnTo>
                  <a:pt x="507" y="222"/>
                </a:lnTo>
                <a:lnTo>
                  <a:pt x="507" y="222"/>
                </a:lnTo>
                <a:lnTo>
                  <a:pt x="508" y="227"/>
                </a:lnTo>
                <a:lnTo>
                  <a:pt x="508" y="229"/>
                </a:lnTo>
                <a:lnTo>
                  <a:pt x="509" y="235"/>
                </a:lnTo>
                <a:lnTo>
                  <a:pt x="510" y="232"/>
                </a:lnTo>
                <a:lnTo>
                  <a:pt x="510" y="229"/>
                </a:lnTo>
                <a:lnTo>
                  <a:pt x="511" y="226"/>
                </a:lnTo>
                <a:lnTo>
                  <a:pt x="511" y="228"/>
                </a:lnTo>
                <a:lnTo>
                  <a:pt x="512" y="229"/>
                </a:lnTo>
                <a:lnTo>
                  <a:pt x="513" y="232"/>
                </a:lnTo>
                <a:lnTo>
                  <a:pt x="514" y="224"/>
                </a:lnTo>
                <a:lnTo>
                  <a:pt x="514" y="219"/>
                </a:lnTo>
                <a:lnTo>
                  <a:pt x="515" y="220"/>
                </a:lnTo>
                <a:lnTo>
                  <a:pt x="515" y="227"/>
                </a:lnTo>
                <a:lnTo>
                  <a:pt x="516" y="225"/>
                </a:lnTo>
                <a:lnTo>
                  <a:pt x="516" y="207"/>
                </a:lnTo>
                <a:lnTo>
                  <a:pt x="517" y="194"/>
                </a:lnTo>
                <a:lnTo>
                  <a:pt x="517" y="191"/>
                </a:lnTo>
                <a:lnTo>
                  <a:pt x="518" y="190"/>
                </a:lnTo>
                <a:lnTo>
                  <a:pt x="519" y="191"/>
                </a:lnTo>
                <a:lnTo>
                  <a:pt x="519" y="202"/>
                </a:lnTo>
                <a:lnTo>
                  <a:pt x="520" y="221"/>
                </a:lnTo>
                <a:lnTo>
                  <a:pt x="521" y="229"/>
                </a:lnTo>
                <a:lnTo>
                  <a:pt x="521" y="236"/>
                </a:lnTo>
                <a:lnTo>
                  <a:pt x="522" y="231"/>
                </a:lnTo>
                <a:lnTo>
                  <a:pt x="523" y="227"/>
                </a:lnTo>
                <a:lnTo>
                  <a:pt x="523" y="222"/>
                </a:lnTo>
                <a:lnTo>
                  <a:pt x="524" y="225"/>
                </a:lnTo>
                <a:lnTo>
                  <a:pt x="524" y="229"/>
                </a:lnTo>
                <a:lnTo>
                  <a:pt x="525" y="224"/>
                </a:lnTo>
                <a:lnTo>
                  <a:pt x="525" y="218"/>
                </a:lnTo>
                <a:lnTo>
                  <a:pt x="526" y="211"/>
                </a:lnTo>
                <a:lnTo>
                  <a:pt x="527" y="217"/>
                </a:lnTo>
                <a:lnTo>
                  <a:pt x="528" y="206"/>
                </a:lnTo>
                <a:lnTo>
                  <a:pt x="528" y="195"/>
                </a:lnTo>
                <a:lnTo>
                  <a:pt x="529" y="193"/>
                </a:lnTo>
                <a:lnTo>
                  <a:pt x="529" y="187"/>
                </a:lnTo>
                <a:lnTo>
                  <a:pt x="530" y="181"/>
                </a:lnTo>
                <a:lnTo>
                  <a:pt x="530" y="188"/>
                </a:lnTo>
                <a:lnTo>
                  <a:pt x="531" y="204"/>
                </a:lnTo>
                <a:lnTo>
                  <a:pt x="532" y="218"/>
                </a:lnTo>
                <a:lnTo>
                  <a:pt x="532" y="225"/>
                </a:lnTo>
                <a:lnTo>
                  <a:pt x="533" y="231"/>
                </a:lnTo>
                <a:lnTo>
                  <a:pt x="533" y="232"/>
                </a:lnTo>
                <a:lnTo>
                  <a:pt x="534" y="229"/>
                </a:lnTo>
                <a:lnTo>
                  <a:pt x="534" y="227"/>
                </a:lnTo>
                <a:lnTo>
                  <a:pt x="535" y="226"/>
                </a:lnTo>
                <a:lnTo>
                  <a:pt x="536" y="222"/>
                </a:lnTo>
                <a:lnTo>
                  <a:pt x="537" y="225"/>
                </a:lnTo>
                <a:lnTo>
                  <a:pt x="537" y="223"/>
                </a:lnTo>
                <a:lnTo>
                  <a:pt x="538" y="225"/>
                </a:lnTo>
                <a:lnTo>
                  <a:pt x="538" y="220"/>
                </a:lnTo>
                <a:lnTo>
                  <a:pt x="539" y="206"/>
                </a:lnTo>
                <a:lnTo>
                  <a:pt x="539" y="201"/>
                </a:lnTo>
                <a:lnTo>
                  <a:pt x="540" y="195"/>
                </a:lnTo>
                <a:lnTo>
                  <a:pt x="541" y="192"/>
                </a:lnTo>
                <a:lnTo>
                  <a:pt x="541" y="203"/>
                </a:lnTo>
                <a:lnTo>
                  <a:pt x="542" y="214"/>
                </a:lnTo>
                <a:lnTo>
                  <a:pt x="543" y="220"/>
                </a:lnTo>
                <a:lnTo>
                  <a:pt x="543" y="226"/>
                </a:lnTo>
                <a:lnTo>
                  <a:pt x="544" y="229"/>
                </a:lnTo>
                <a:lnTo>
                  <a:pt x="545" y="229"/>
                </a:lnTo>
                <a:lnTo>
                  <a:pt x="545" y="222"/>
                </a:lnTo>
                <a:lnTo>
                  <a:pt x="546" y="220"/>
                </a:lnTo>
                <a:lnTo>
                  <a:pt x="546" y="225"/>
                </a:lnTo>
                <a:lnTo>
                  <a:pt x="547" y="224"/>
                </a:lnTo>
                <a:lnTo>
                  <a:pt x="547" y="231"/>
                </a:lnTo>
                <a:lnTo>
                  <a:pt x="548" y="234"/>
                </a:lnTo>
                <a:lnTo>
                  <a:pt x="548" y="232"/>
                </a:lnTo>
                <a:lnTo>
                  <a:pt x="549" y="229"/>
                </a:lnTo>
                <a:lnTo>
                  <a:pt x="550" y="231"/>
                </a:lnTo>
                <a:lnTo>
                  <a:pt x="551" y="227"/>
                </a:lnTo>
                <a:lnTo>
                  <a:pt x="551" y="206"/>
                </a:lnTo>
                <a:lnTo>
                  <a:pt x="552" y="191"/>
                </a:lnTo>
                <a:lnTo>
                  <a:pt x="552" y="189"/>
                </a:lnTo>
                <a:lnTo>
                  <a:pt x="553" y="188"/>
                </a:lnTo>
                <a:lnTo>
                  <a:pt x="554" y="182"/>
                </a:lnTo>
                <a:lnTo>
                  <a:pt x="554" y="176"/>
                </a:lnTo>
                <a:lnTo>
                  <a:pt x="555" y="188"/>
                </a:lnTo>
                <a:lnTo>
                  <a:pt x="555" y="206"/>
                </a:lnTo>
                <a:lnTo>
                  <a:pt x="556" y="216"/>
                </a:lnTo>
                <a:lnTo>
                  <a:pt x="556" y="230"/>
                </a:lnTo>
                <a:lnTo>
                  <a:pt x="557" y="232"/>
                </a:lnTo>
                <a:lnTo>
                  <a:pt x="558" y="233"/>
                </a:lnTo>
                <a:lnTo>
                  <a:pt x="559" y="232"/>
                </a:lnTo>
                <a:lnTo>
                  <a:pt x="559" y="232"/>
                </a:lnTo>
                <a:lnTo>
                  <a:pt x="560" y="230"/>
                </a:lnTo>
                <a:lnTo>
                  <a:pt x="560" y="232"/>
                </a:lnTo>
                <a:lnTo>
                  <a:pt x="561" y="229"/>
                </a:lnTo>
                <a:lnTo>
                  <a:pt x="561" y="229"/>
                </a:lnTo>
                <a:lnTo>
                  <a:pt x="562" y="222"/>
                </a:lnTo>
                <a:lnTo>
                  <a:pt x="563" y="212"/>
                </a:lnTo>
                <a:lnTo>
                  <a:pt x="563" y="199"/>
                </a:lnTo>
                <a:lnTo>
                  <a:pt x="564" y="199"/>
                </a:lnTo>
                <a:lnTo>
                  <a:pt x="564" y="204"/>
                </a:lnTo>
                <a:lnTo>
                  <a:pt x="565" y="210"/>
                </a:lnTo>
                <a:lnTo>
                  <a:pt x="566" y="213"/>
                </a:lnTo>
                <a:lnTo>
                  <a:pt x="566" y="212"/>
                </a:lnTo>
                <a:lnTo>
                  <a:pt x="567" y="205"/>
                </a:lnTo>
                <a:lnTo>
                  <a:pt x="568" y="202"/>
                </a:lnTo>
                <a:lnTo>
                  <a:pt x="568" y="199"/>
                </a:lnTo>
                <a:lnTo>
                  <a:pt x="569" y="195"/>
                </a:lnTo>
                <a:lnTo>
                  <a:pt x="569" y="202"/>
                </a:lnTo>
                <a:lnTo>
                  <a:pt x="570" y="229"/>
                </a:lnTo>
                <a:lnTo>
                  <a:pt x="570" y="236"/>
                </a:lnTo>
                <a:lnTo>
                  <a:pt x="571" y="237"/>
                </a:lnTo>
                <a:lnTo>
                  <a:pt x="572" y="226"/>
                </a:lnTo>
                <a:lnTo>
                  <a:pt x="572" y="225"/>
                </a:lnTo>
                <a:lnTo>
                  <a:pt x="573" y="226"/>
                </a:lnTo>
                <a:lnTo>
                  <a:pt x="574" y="226"/>
                </a:lnTo>
                <a:lnTo>
                  <a:pt x="574" y="222"/>
                </a:lnTo>
                <a:lnTo>
                  <a:pt x="575" y="220"/>
                </a:lnTo>
                <a:lnTo>
                  <a:pt x="576" y="218"/>
                </a:lnTo>
                <a:lnTo>
                  <a:pt x="576" y="219"/>
                </a:lnTo>
                <a:lnTo>
                  <a:pt x="577" y="204"/>
                </a:lnTo>
                <a:lnTo>
                  <a:pt x="577" y="199"/>
                </a:lnTo>
                <a:lnTo>
                  <a:pt x="578" y="201"/>
                </a:lnTo>
                <a:lnTo>
                  <a:pt x="578" y="212"/>
                </a:lnTo>
                <a:lnTo>
                  <a:pt x="579" y="186"/>
                </a:lnTo>
                <a:lnTo>
                  <a:pt x="579" y="182"/>
                </a:lnTo>
                <a:lnTo>
                  <a:pt x="581" y="175"/>
                </a:lnTo>
                <a:lnTo>
                  <a:pt x="581" y="174"/>
                </a:lnTo>
                <a:lnTo>
                  <a:pt x="582" y="187"/>
                </a:lnTo>
                <a:lnTo>
                  <a:pt x="582" y="204"/>
                </a:lnTo>
                <a:lnTo>
                  <a:pt x="583" y="226"/>
                </a:lnTo>
                <a:lnTo>
                  <a:pt x="583" y="231"/>
                </a:lnTo>
                <a:lnTo>
                  <a:pt x="584" y="234"/>
                </a:lnTo>
                <a:lnTo>
                  <a:pt x="585" y="230"/>
                </a:lnTo>
                <a:lnTo>
                  <a:pt x="585" y="230"/>
                </a:lnTo>
                <a:lnTo>
                  <a:pt x="586" y="235"/>
                </a:lnTo>
                <a:lnTo>
                  <a:pt x="586" y="229"/>
                </a:lnTo>
                <a:lnTo>
                  <a:pt x="587" y="229"/>
                </a:lnTo>
                <a:lnTo>
                  <a:pt x="587" y="229"/>
                </a:lnTo>
                <a:lnTo>
                  <a:pt x="588" y="227"/>
                </a:lnTo>
                <a:lnTo>
                  <a:pt x="589" y="213"/>
                </a:lnTo>
                <a:lnTo>
                  <a:pt x="590" y="209"/>
                </a:lnTo>
                <a:lnTo>
                  <a:pt x="590" y="213"/>
                </a:lnTo>
                <a:lnTo>
                  <a:pt x="591" y="212"/>
                </a:lnTo>
                <a:lnTo>
                  <a:pt x="591" y="217"/>
                </a:lnTo>
                <a:lnTo>
                  <a:pt x="592" y="221"/>
                </a:lnTo>
                <a:lnTo>
                  <a:pt x="592" y="211"/>
                </a:lnTo>
                <a:lnTo>
                  <a:pt x="593" y="200"/>
                </a:lnTo>
                <a:lnTo>
                  <a:pt x="594" y="196"/>
                </a:lnTo>
                <a:lnTo>
                  <a:pt x="594" y="193"/>
                </a:lnTo>
                <a:lnTo>
                  <a:pt x="595" y="186"/>
                </a:lnTo>
                <a:lnTo>
                  <a:pt x="596" y="185"/>
                </a:lnTo>
                <a:lnTo>
                  <a:pt x="596" y="197"/>
                </a:lnTo>
                <a:lnTo>
                  <a:pt x="597" y="212"/>
                </a:lnTo>
                <a:lnTo>
                  <a:pt x="597" y="221"/>
                </a:lnTo>
                <a:lnTo>
                  <a:pt x="598" y="225"/>
                </a:lnTo>
                <a:lnTo>
                  <a:pt x="599" y="229"/>
                </a:lnTo>
                <a:lnTo>
                  <a:pt x="599" y="229"/>
                </a:lnTo>
                <a:lnTo>
                  <a:pt x="600" y="223"/>
                </a:lnTo>
                <a:lnTo>
                  <a:pt x="600" y="222"/>
                </a:lnTo>
                <a:lnTo>
                  <a:pt x="601" y="222"/>
                </a:lnTo>
                <a:lnTo>
                  <a:pt x="601" y="220"/>
                </a:lnTo>
                <a:lnTo>
                  <a:pt x="602" y="222"/>
                </a:lnTo>
                <a:lnTo>
                  <a:pt x="603" y="216"/>
                </a:lnTo>
                <a:lnTo>
                  <a:pt x="604" y="194"/>
                </a:lnTo>
                <a:lnTo>
                  <a:pt x="604" y="181"/>
                </a:lnTo>
                <a:lnTo>
                  <a:pt x="605" y="190"/>
                </a:lnTo>
                <a:lnTo>
                  <a:pt x="605" y="204"/>
                </a:lnTo>
                <a:lnTo>
                  <a:pt x="606" y="212"/>
                </a:lnTo>
                <a:lnTo>
                  <a:pt x="607" y="219"/>
                </a:lnTo>
                <a:lnTo>
                  <a:pt x="607" y="228"/>
                </a:lnTo>
                <a:lnTo>
                  <a:pt x="608" y="228"/>
                </a:lnTo>
                <a:lnTo>
                  <a:pt x="608" y="229"/>
                </a:lnTo>
                <a:lnTo>
                  <a:pt x="609" y="225"/>
                </a:lnTo>
                <a:lnTo>
                  <a:pt x="609" y="226"/>
                </a:lnTo>
                <a:lnTo>
                  <a:pt x="610" y="221"/>
                </a:lnTo>
                <a:lnTo>
                  <a:pt x="610" y="221"/>
                </a:lnTo>
                <a:lnTo>
                  <a:pt x="612" y="219"/>
                </a:lnTo>
                <a:lnTo>
                  <a:pt x="612" y="217"/>
                </a:lnTo>
                <a:lnTo>
                  <a:pt x="613" y="218"/>
                </a:lnTo>
                <a:lnTo>
                  <a:pt x="613" y="221"/>
                </a:lnTo>
                <a:lnTo>
                  <a:pt x="614" y="217"/>
                </a:lnTo>
                <a:lnTo>
                  <a:pt x="614" y="213"/>
                </a:lnTo>
                <a:lnTo>
                  <a:pt x="615" y="213"/>
                </a:lnTo>
                <a:lnTo>
                  <a:pt x="616" y="209"/>
                </a:lnTo>
                <a:lnTo>
                  <a:pt x="616" y="199"/>
                </a:lnTo>
                <a:lnTo>
                  <a:pt x="617" y="183"/>
                </a:lnTo>
                <a:lnTo>
                  <a:pt x="617" y="176"/>
                </a:lnTo>
                <a:lnTo>
                  <a:pt x="618" y="192"/>
                </a:lnTo>
                <a:lnTo>
                  <a:pt x="619" y="197"/>
                </a:lnTo>
                <a:lnTo>
                  <a:pt x="619" y="200"/>
                </a:lnTo>
                <a:lnTo>
                  <a:pt x="620" y="211"/>
                </a:lnTo>
                <a:lnTo>
                  <a:pt x="621" y="228"/>
                </a:lnTo>
                <a:lnTo>
                  <a:pt x="621" y="229"/>
                </a:lnTo>
                <a:lnTo>
                  <a:pt x="622" y="228"/>
                </a:lnTo>
                <a:lnTo>
                  <a:pt x="622" y="224"/>
                </a:lnTo>
                <a:lnTo>
                  <a:pt x="623" y="224"/>
                </a:lnTo>
                <a:lnTo>
                  <a:pt x="623" y="227"/>
                </a:lnTo>
                <a:lnTo>
                  <a:pt x="624" y="226"/>
                </a:lnTo>
                <a:lnTo>
                  <a:pt x="625" y="225"/>
                </a:lnTo>
                <a:lnTo>
                  <a:pt x="625" y="218"/>
                </a:lnTo>
                <a:lnTo>
                  <a:pt x="626" y="206"/>
                </a:lnTo>
                <a:lnTo>
                  <a:pt x="627" y="194"/>
                </a:lnTo>
                <a:lnTo>
                  <a:pt x="627" y="194"/>
                </a:lnTo>
                <a:lnTo>
                  <a:pt x="628" y="188"/>
                </a:lnTo>
                <a:lnTo>
                  <a:pt x="628" y="193"/>
                </a:lnTo>
                <a:lnTo>
                  <a:pt x="629" y="202"/>
                </a:lnTo>
                <a:lnTo>
                  <a:pt x="630" y="212"/>
                </a:lnTo>
                <a:lnTo>
                  <a:pt x="630" y="212"/>
                </a:lnTo>
                <a:lnTo>
                  <a:pt x="631" y="220"/>
                </a:lnTo>
                <a:lnTo>
                  <a:pt x="631" y="224"/>
                </a:lnTo>
                <a:lnTo>
                  <a:pt x="632" y="225"/>
                </a:lnTo>
                <a:lnTo>
                  <a:pt x="632" y="224"/>
                </a:lnTo>
                <a:lnTo>
                  <a:pt x="634" y="228"/>
                </a:lnTo>
                <a:lnTo>
                  <a:pt x="634" y="231"/>
                </a:lnTo>
                <a:lnTo>
                  <a:pt x="635" y="229"/>
                </a:lnTo>
                <a:lnTo>
                  <a:pt x="635" y="226"/>
                </a:lnTo>
                <a:lnTo>
                  <a:pt x="636" y="219"/>
                </a:lnTo>
                <a:lnTo>
                  <a:pt x="636" y="214"/>
                </a:lnTo>
                <a:lnTo>
                  <a:pt x="637" y="197"/>
                </a:lnTo>
                <a:lnTo>
                  <a:pt x="638" y="194"/>
                </a:lnTo>
                <a:lnTo>
                  <a:pt x="638" y="187"/>
                </a:lnTo>
                <a:lnTo>
                  <a:pt x="639" y="194"/>
                </a:lnTo>
                <a:lnTo>
                  <a:pt x="639" y="203"/>
                </a:lnTo>
                <a:lnTo>
                  <a:pt x="640" y="207"/>
                </a:lnTo>
                <a:lnTo>
                  <a:pt x="640" y="212"/>
                </a:lnTo>
                <a:lnTo>
                  <a:pt x="641" y="221"/>
                </a:lnTo>
                <a:lnTo>
                  <a:pt x="642" y="221"/>
                </a:lnTo>
                <a:lnTo>
                  <a:pt x="643" y="226"/>
                </a:lnTo>
                <a:lnTo>
                  <a:pt x="643" y="225"/>
                </a:lnTo>
                <a:lnTo>
                  <a:pt x="644" y="225"/>
                </a:lnTo>
                <a:lnTo>
                  <a:pt x="644" y="226"/>
                </a:lnTo>
                <a:lnTo>
                  <a:pt x="645" y="226"/>
                </a:lnTo>
                <a:lnTo>
                  <a:pt x="645" y="224"/>
                </a:lnTo>
                <a:lnTo>
                  <a:pt x="646" y="225"/>
                </a:lnTo>
                <a:lnTo>
                  <a:pt x="647" y="227"/>
                </a:lnTo>
                <a:lnTo>
                  <a:pt x="647" y="222"/>
                </a:lnTo>
                <a:lnTo>
                  <a:pt x="648" y="217"/>
                </a:lnTo>
                <a:lnTo>
                  <a:pt x="648" y="213"/>
                </a:lnTo>
                <a:lnTo>
                  <a:pt x="649" y="199"/>
                </a:lnTo>
                <a:lnTo>
                  <a:pt x="650" y="197"/>
                </a:lnTo>
                <a:lnTo>
                  <a:pt x="650" y="192"/>
                </a:lnTo>
                <a:lnTo>
                  <a:pt x="651" y="180"/>
                </a:lnTo>
                <a:lnTo>
                  <a:pt x="652" y="180"/>
                </a:lnTo>
                <a:lnTo>
                  <a:pt x="652" y="191"/>
                </a:lnTo>
                <a:lnTo>
                  <a:pt x="653" y="203"/>
                </a:lnTo>
                <a:lnTo>
                  <a:pt x="653" y="214"/>
                </a:lnTo>
                <a:lnTo>
                  <a:pt x="654" y="216"/>
                </a:lnTo>
                <a:lnTo>
                  <a:pt x="654" y="221"/>
                </a:lnTo>
                <a:lnTo>
                  <a:pt x="655" y="224"/>
                </a:lnTo>
                <a:lnTo>
                  <a:pt x="656" y="227"/>
                </a:lnTo>
                <a:lnTo>
                  <a:pt x="657" y="224"/>
                </a:lnTo>
                <a:lnTo>
                  <a:pt x="657" y="226"/>
                </a:lnTo>
                <a:lnTo>
                  <a:pt x="658" y="222"/>
                </a:lnTo>
                <a:lnTo>
                  <a:pt x="658" y="221"/>
                </a:lnTo>
                <a:lnTo>
                  <a:pt x="659" y="228"/>
                </a:lnTo>
                <a:lnTo>
                  <a:pt x="659" y="228"/>
                </a:lnTo>
                <a:lnTo>
                  <a:pt x="660" y="227"/>
                </a:lnTo>
                <a:lnTo>
                  <a:pt x="661" y="219"/>
                </a:lnTo>
                <a:lnTo>
                  <a:pt x="661" y="216"/>
                </a:lnTo>
                <a:lnTo>
                  <a:pt x="662" y="219"/>
                </a:lnTo>
                <a:lnTo>
                  <a:pt x="662" y="221"/>
                </a:lnTo>
                <a:lnTo>
                  <a:pt x="663" y="222"/>
                </a:lnTo>
                <a:lnTo>
                  <a:pt x="663" y="220"/>
                </a:lnTo>
                <a:lnTo>
                  <a:pt x="665" y="216"/>
                </a:lnTo>
                <a:lnTo>
                  <a:pt x="665" y="196"/>
                </a:lnTo>
                <a:lnTo>
                  <a:pt x="666" y="185"/>
                </a:lnTo>
                <a:lnTo>
                  <a:pt x="666" y="191"/>
                </a:lnTo>
                <a:lnTo>
                  <a:pt x="667" y="203"/>
                </a:lnTo>
                <a:lnTo>
                  <a:pt x="667" y="211"/>
                </a:lnTo>
                <a:lnTo>
                  <a:pt x="668" y="218"/>
                </a:lnTo>
                <a:lnTo>
                  <a:pt x="669" y="225"/>
                </a:lnTo>
                <a:lnTo>
                  <a:pt x="669" y="226"/>
                </a:lnTo>
                <a:lnTo>
                  <a:pt x="670" y="227"/>
                </a:lnTo>
                <a:lnTo>
                  <a:pt x="670" y="229"/>
                </a:lnTo>
                <a:lnTo>
                  <a:pt x="671" y="226"/>
                </a:lnTo>
                <a:lnTo>
                  <a:pt x="672" y="222"/>
                </a:lnTo>
                <a:lnTo>
                  <a:pt x="672" y="224"/>
                </a:lnTo>
                <a:lnTo>
                  <a:pt x="673" y="227"/>
                </a:lnTo>
                <a:lnTo>
                  <a:pt x="674" y="226"/>
                </a:lnTo>
                <a:lnTo>
                  <a:pt x="674" y="219"/>
                </a:lnTo>
                <a:lnTo>
                  <a:pt x="675" y="193"/>
                </a:lnTo>
                <a:lnTo>
                  <a:pt x="675" y="185"/>
                </a:lnTo>
                <a:lnTo>
                  <a:pt x="676" y="184"/>
                </a:lnTo>
                <a:lnTo>
                  <a:pt x="676" y="178"/>
                </a:lnTo>
                <a:lnTo>
                  <a:pt x="677" y="182"/>
                </a:lnTo>
                <a:lnTo>
                  <a:pt x="678" y="197"/>
                </a:lnTo>
                <a:lnTo>
                  <a:pt x="678" y="208"/>
                </a:lnTo>
                <a:lnTo>
                  <a:pt x="679" y="216"/>
                </a:lnTo>
                <a:lnTo>
                  <a:pt x="680" y="225"/>
                </a:lnTo>
                <a:lnTo>
                  <a:pt x="680" y="221"/>
                </a:lnTo>
                <a:lnTo>
                  <a:pt x="681" y="210"/>
                </a:lnTo>
                <a:lnTo>
                  <a:pt x="681" y="222"/>
                </a:lnTo>
                <a:lnTo>
                  <a:pt x="682" y="228"/>
                </a:lnTo>
                <a:lnTo>
                  <a:pt x="683" y="224"/>
                </a:lnTo>
                <a:lnTo>
                  <a:pt x="683" y="227"/>
                </a:lnTo>
                <a:lnTo>
                  <a:pt x="684" y="224"/>
                </a:lnTo>
                <a:lnTo>
                  <a:pt x="684" y="221"/>
                </a:lnTo>
                <a:lnTo>
                  <a:pt x="685" y="229"/>
                </a:lnTo>
                <a:lnTo>
                  <a:pt x="685" y="225"/>
                </a:lnTo>
                <a:lnTo>
                  <a:pt x="686" y="222"/>
                </a:lnTo>
                <a:lnTo>
                  <a:pt x="687" y="220"/>
                </a:lnTo>
                <a:lnTo>
                  <a:pt x="688" y="213"/>
                </a:lnTo>
                <a:lnTo>
                  <a:pt x="688" y="199"/>
                </a:lnTo>
                <a:lnTo>
                  <a:pt x="689" y="196"/>
                </a:lnTo>
                <a:lnTo>
                  <a:pt x="689" y="189"/>
                </a:lnTo>
                <a:lnTo>
                  <a:pt x="690" y="186"/>
                </a:lnTo>
                <a:lnTo>
                  <a:pt x="690" y="182"/>
                </a:lnTo>
                <a:lnTo>
                  <a:pt x="691" y="194"/>
                </a:lnTo>
                <a:lnTo>
                  <a:pt x="692" y="206"/>
                </a:lnTo>
                <a:lnTo>
                  <a:pt x="692" y="215"/>
                </a:lnTo>
                <a:lnTo>
                  <a:pt x="693" y="216"/>
                </a:lnTo>
                <a:lnTo>
                  <a:pt x="693" y="217"/>
                </a:lnTo>
                <a:lnTo>
                  <a:pt x="694" y="224"/>
                </a:lnTo>
                <a:lnTo>
                  <a:pt x="695" y="229"/>
                </a:lnTo>
                <a:lnTo>
                  <a:pt x="696" y="234"/>
                </a:lnTo>
                <a:lnTo>
                  <a:pt x="696" y="232"/>
                </a:lnTo>
                <a:lnTo>
                  <a:pt x="697" y="232"/>
                </a:lnTo>
                <a:lnTo>
                  <a:pt x="697" y="234"/>
                </a:lnTo>
                <a:lnTo>
                  <a:pt x="698" y="236"/>
                </a:lnTo>
                <a:lnTo>
                  <a:pt x="698" y="232"/>
                </a:lnTo>
                <a:lnTo>
                  <a:pt x="699" y="228"/>
                </a:lnTo>
                <a:lnTo>
                  <a:pt x="700" y="225"/>
                </a:lnTo>
                <a:lnTo>
                  <a:pt x="700" y="224"/>
                </a:lnTo>
                <a:lnTo>
                  <a:pt x="701" y="224"/>
                </a:lnTo>
                <a:lnTo>
                  <a:pt x="701" y="219"/>
                </a:lnTo>
                <a:lnTo>
                  <a:pt x="702" y="199"/>
                </a:lnTo>
                <a:lnTo>
                  <a:pt x="703" y="182"/>
                </a:lnTo>
                <a:lnTo>
                  <a:pt x="703" y="179"/>
                </a:lnTo>
                <a:lnTo>
                  <a:pt x="704" y="182"/>
                </a:lnTo>
                <a:lnTo>
                  <a:pt x="705" y="175"/>
                </a:lnTo>
                <a:lnTo>
                  <a:pt x="705" y="183"/>
                </a:lnTo>
                <a:lnTo>
                  <a:pt x="706" y="199"/>
                </a:lnTo>
                <a:lnTo>
                  <a:pt x="706" y="212"/>
                </a:lnTo>
                <a:lnTo>
                  <a:pt x="707" y="218"/>
                </a:lnTo>
                <a:lnTo>
                  <a:pt x="707" y="222"/>
                </a:lnTo>
                <a:lnTo>
                  <a:pt x="708" y="226"/>
                </a:lnTo>
                <a:lnTo>
                  <a:pt x="709" y="226"/>
                </a:lnTo>
                <a:lnTo>
                  <a:pt x="710" y="223"/>
                </a:lnTo>
                <a:lnTo>
                  <a:pt x="710" y="224"/>
                </a:lnTo>
                <a:lnTo>
                  <a:pt x="711" y="222"/>
                </a:lnTo>
                <a:lnTo>
                  <a:pt x="711" y="209"/>
                </a:lnTo>
                <a:lnTo>
                  <a:pt x="712" y="203"/>
                </a:lnTo>
                <a:lnTo>
                  <a:pt x="712" y="207"/>
                </a:lnTo>
                <a:lnTo>
                  <a:pt x="713" y="201"/>
                </a:lnTo>
                <a:lnTo>
                  <a:pt x="714" y="192"/>
                </a:lnTo>
                <a:lnTo>
                  <a:pt x="714" y="183"/>
                </a:lnTo>
                <a:lnTo>
                  <a:pt x="715" y="188"/>
                </a:lnTo>
                <a:lnTo>
                  <a:pt x="715" y="199"/>
                </a:lnTo>
                <a:lnTo>
                  <a:pt x="716" y="209"/>
                </a:lnTo>
                <a:lnTo>
                  <a:pt x="716" y="215"/>
                </a:lnTo>
                <a:lnTo>
                  <a:pt x="718" y="220"/>
                </a:lnTo>
                <a:lnTo>
                  <a:pt x="718" y="225"/>
                </a:lnTo>
                <a:lnTo>
                  <a:pt x="719" y="224"/>
                </a:lnTo>
                <a:lnTo>
                  <a:pt x="719" y="229"/>
                </a:lnTo>
                <a:lnTo>
                  <a:pt x="720" y="232"/>
                </a:lnTo>
                <a:lnTo>
                  <a:pt x="720" y="229"/>
                </a:lnTo>
                <a:lnTo>
                  <a:pt x="721" y="223"/>
                </a:lnTo>
                <a:lnTo>
                  <a:pt x="721" y="222"/>
                </a:lnTo>
                <a:lnTo>
                  <a:pt x="722" y="222"/>
                </a:lnTo>
                <a:lnTo>
                  <a:pt x="723" y="221"/>
                </a:lnTo>
                <a:lnTo>
                  <a:pt x="723" y="217"/>
                </a:lnTo>
                <a:lnTo>
                  <a:pt x="724" y="212"/>
                </a:lnTo>
                <a:lnTo>
                  <a:pt x="725" y="209"/>
                </a:lnTo>
                <a:lnTo>
                  <a:pt x="725" y="198"/>
                </a:lnTo>
                <a:lnTo>
                  <a:pt x="726" y="189"/>
                </a:lnTo>
                <a:lnTo>
                  <a:pt x="727" y="188"/>
                </a:lnTo>
                <a:lnTo>
                  <a:pt x="727" y="190"/>
                </a:lnTo>
                <a:lnTo>
                  <a:pt x="728" y="184"/>
                </a:lnTo>
                <a:lnTo>
                  <a:pt x="728" y="185"/>
                </a:lnTo>
                <a:lnTo>
                  <a:pt x="729" y="199"/>
                </a:lnTo>
                <a:lnTo>
                  <a:pt x="729" y="210"/>
                </a:lnTo>
                <a:lnTo>
                  <a:pt x="730" y="218"/>
                </a:lnTo>
                <a:lnTo>
                  <a:pt x="731" y="224"/>
                </a:lnTo>
                <a:lnTo>
                  <a:pt x="731" y="229"/>
                </a:lnTo>
                <a:lnTo>
                  <a:pt x="732" y="230"/>
                </a:lnTo>
                <a:lnTo>
                  <a:pt x="733" y="229"/>
                </a:lnTo>
                <a:lnTo>
                  <a:pt x="733" y="228"/>
                </a:lnTo>
                <a:lnTo>
                  <a:pt x="734" y="226"/>
                </a:lnTo>
                <a:lnTo>
                  <a:pt x="734" y="225"/>
                </a:lnTo>
                <a:lnTo>
                  <a:pt x="735" y="225"/>
                </a:lnTo>
                <a:lnTo>
                  <a:pt x="736" y="221"/>
                </a:lnTo>
                <a:lnTo>
                  <a:pt x="736" y="212"/>
                </a:lnTo>
                <a:lnTo>
                  <a:pt x="737" y="212"/>
                </a:lnTo>
                <a:lnTo>
                  <a:pt x="737" y="218"/>
                </a:lnTo>
                <a:lnTo>
                  <a:pt x="738" y="228"/>
                </a:lnTo>
                <a:lnTo>
                  <a:pt x="738" y="204"/>
                </a:lnTo>
                <a:lnTo>
                  <a:pt x="739" y="188"/>
                </a:lnTo>
                <a:lnTo>
                  <a:pt x="740" y="194"/>
                </a:lnTo>
                <a:lnTo>
                  <a:pt x="741" y="210"/>
                </a:lnTo>
                <a:lnTo>
                  <a:pt x="741" y="202"/>
                </a:lnTo>
                <a:lnTo>
                  <a:pt x="742" y="204"/>
                </a:lnTo>
                <a:lnTo>
                  <a:pt x="742" y="203"/>
                </a:lnTo>
                <a:lnTo>
                  <a:pt x="743" y="193"/>
                </a:lnTo>
                <a:lnTo>
                  <a:pt x="743" y="191"/>
                </a:lnTo>
                <a:lnTo>
                  <a:pt x="744" y="209"/>
                </a:lnTo>
                <a:lnTo>
                  <a:pt x="745" y="219"/>
                </a:lnTo>
                <a:lnTo>
                  <a:pt x="745" y="220"/>
                </a:lnTo>
                <a:lnTo>
                  <a:pt x="746" y="224"/>
                </a:lnTo>
                <a:lnTo>
                  <a:pt x="746" y="217"/>
                </a:lnTo>
                <a:lnTo>
                  <a:pt x="747" y="218"/>
                </a:lnTo>
                <a:lnTo>
                  <a:pt x="748" y="223"/>
                </a:lnTo>
                <a:lnTo>
                  <a:pt x="749" y="226"/>
                </a:lnTo>
                <a:lnTo>
                  <a:pt x="749" y="203"/>
                </a:lnTo>
                <a:lnTo>
                  <a:pt x="750" y="186"/>
                </a:lnTo>
                <a:lnTo>
                  <a:pt x="750" y="186"/>
                </a:lnTo>
                <a:lnTo>
                  <a:pt x="751" y="198"/>
                </a:lnTo>
                <a:lnTo>
                  <a:pt x="751" y="200"/>
                </a:lnTo>
                <a:lnTo>
                  <a:pt x="752" y="210"/>
                </a:lnTo>
                <a:lnTo>
                  <a:pt x="752" y="218"/>
                </a:lnTo>
                <a:lnTo>
                  <a:pt x="753" y="226"/>
                </a:lnTo>
                <a:lnTo>
                  <a:pt x="754" y="233"/>
                </a:lnTo>
                <a:lnTo>
                  <a:pt x="754" y="231"/>
                </a:lnTo>
                <a:lnTo>
                  <a:pt x="755" y="226"/>
                </a:lnTo>
                <a:lnTo>
                  <a:pt x="756" y="225"/>
                </a:lnTo>
                <a:lnTo>
                  <a:pt x="756" y="224"/>
                </a:lnTo>
                <a:lnTo>
                  <a:pt x="757" y="221"/>
                </a:lnTo>
                <a:lnTo>
                  <a:pt x="758" y="229"/>
                </a:lnTo>
                <a:lnTo>
                  <a:pt x="758" y="227"/>
                </a:lnTo>
                <a:lnTo>
                  <a:pt x="759" y="222"/>
                </a:lnTo>
                <a:lnTo>
                  <a:pt x="759" y="220"/>
                </a:lnTo>
                <a:lnTo>
                  <a:pt x="760" y="217"/>
                </a:lnTo>
                <a:lnTo>
                  <a:pt x="760" y="217"/>
                </a:lnTo>
                <a:lnTo>
                  <a:pt x="761" y="214"/>
                </a:lnTo>
                <a:lnTo>
                  <a:pt x="762" y="196"/>
                </a:lnTo>
                <a:lnTo>
                  <a:pt x="763" y="188"/>
                </a:lnTo>
                <a:lnTo>
                  <a:pt x="763" y="187"/>
                </a:lnTo>
                <a:lnTo>
                  <a:pt x="764" y="188"/>
                </a:lnTo>
                <a:lnTo>
                  <a:pt x="764" y="193"/>
                </a:lnTo>
                <a:lnTo>
                  <a:pt x="765" y="208"/>
                </a:lnTo>
                <a:lnTo>
                  <a:pt x="765" y="211"/>
                </a:lnTo>
                <a:lnTo>
                  <a:pt x="766" y="216"/>
                </a:lnTo>
                <a:lnTo>
                  <a:pt x="767" y="220"/>
                </a:lnTo>
                <a:lnTo>
                  <a:pt x="767" y="229"/>
                </a:lnTo>
                <a:lnTo>
                  <a:pt x="768" y="230"/>
                </a:lnTo>
                <a:lnTo>
                  <a:pt x="768" y="229"/>
                </a:lnTo>
                <a:lnTo>
                  <a:pt x="769" y="226"/>
                </a:lnTo>
                <a:lnTo>
                  <a:pt x="769" y="218"/>
                </a:lnTo>
                <a:lnTo>
                  <a:pt x="770" y="217"/>
                </a:lnTo>
                <a:lnTo>
                  <a:pt x="771" y="220"/>
                </a:lnTo>
                <a:lnTo>
                  <a:pt x="772" y="222"/>
                </a:lnTo>
                <a:lnTo>
                  <a:pt x="772" y="218"/>
                </a:lnTo>
                <a:lnTo>
                  <a:pt x="773" y="218"/>
                </a:lnTo>
                <a:lnTo>
                  <a:pt x="773" y="212"/>
                </a:lnTo>
                <a:lnTo>
                  <a:pt x="774" y="196"/>
                </a:lnTo>
                <a:lnTo>
                  <a:pt x="774" y="186"/>
                </a:lnTo>
                <a:lnTo>
                  <a:pt x="775" y="188"/>
                </a:lnTo>
                <a:lnTo>
                  <a:pt x="776" y="199"/>
                </a:lnTo>
                <a:lnTo>
                  <a:pt x="776" y="206"/>
                </a:lnTo>
                <a:lnTo>
                  <a:pt x="777" y="212"/>
                </a:lnTo>
                <a:lnTo>
                  <a:pt x="777" y="218"/>
                </a:lnTo>
                <a:lnTo>
                  <a:pt x="778" y="228"/>
                </a:lnTo>
                <a:lnTo>
                  <a:pt x="779" y="233"/>
                </a:lnTo>
                <a:lnTo>
                  <a:pt x="780" y="232"/>
                </a:lnTo>
                <a:lnTo>
                  <a:pt x="780" y="219"/>
                </a:lnTo>
                <a:lnTo>
                  <a:pt x="781" y="217"/>
                </a:lnTo>
                <a:lnTo>
                  <a:pt x="781" y="222"/>
                </a:lnTo>
                <a:lnTo>
                  <a:pt x="782" y="228"/>
                </a:lnTo>
                <a:lnTo>
                  <a:pt x="782" y="229"/>
                </a:lnTo>
                <a:lnTo>
                  <a:pt x="783" y="229"/>
                </a:lnTo>
                <a:lnTo>
                  <a:pt x="783" y="228"/>
                </a:lnTo>
                <a:lnTo>
                  <a:pt x="784" y="228"/>
                </a:lnTo>
                <a:lnTo>
                  <a:pt x="785" y="217"/>
                </a:lnTo>
                <a:lnTo>
                  <a:pt x="786" y="217"/>
                </a:lnTo>
                <a:lnTo>
                  <a:pt x="786" y="201"/>
                </a:lnTo>
                <a:lnTo>
                  <a:pt x="787" y="188"/>
                </a:lnTo>
                <a:lnTo>
                  <a:pt x="787" y="177"/>
                </a:lnTo>
                <a:lnTo>
                  <a:pt x="788" y="179"/>
                </a:lnTo>
                <a:lnTo>
                  <a:pt x="789" y="188"/>
                </a:lnTo>
                <a:lnTo>
                  <a:pt x="789" y="201"/>
                </a:lnTo>
                <a:lnTo>
                  <a:pt x="790" y="208"/>
                </a:lnTo>
                <a:lnTo>
                  <a:pt x="790" y="225"/>
                </a:lnTo>
                <a:lnTo>
                  <a:pt x="791" y="229"/>
                </a:lnTo>
                <a:lnTo>
                  <a:pt x="791" y="228"/>
                </a:lnTo>
                <a:lnTo>
                  <a:pt x="792" y="229"/>
                </a:lnTo>
                <a:lnTo>
                  <a:pt x="793" y="231"/>
                </a:lnTo>
                <a:lnTo>
                  <a:pt x="794" y="231"/>
                </a:lnTo>
                <a:lnTo>
                  <a:pt x="794" y="229"/>
                </a:lnTo>
                <a:lnTo>
                  <a:pt x="795" y="227"/>
                </a:lnTo>
                <a:lnTo>
                  <a:pt x="795" y="226"/>
                </a:lnTo>
                <a:lnTo>
                  <a:pt x="796" y="225"/>
                </a:lnTo>
                <a:lnTo>
                  <a:pt x="796" y="216"/>
                </a:lnTo>
                <a:lnTo>
                  <a:pt x="797" y="211"/>
                </a:lnTo>
                <a:lnTo>
                  <a:pt x="798" y="194"/>
                </a:lnTo>
                <a:lnTo>
                  <a:pt x="798" y="186"/>
                </a:lnTo>
                <a:lnTo>
                  <a:pt x="799" y="176"/>
                </a:lnTo>
                <a:lnTo>
                  <a:pt x="799" y="177"/>
                </a:lnTo>
                <a:lnTo>
                  <a:pt x="800" y="194"/>
                </a:lnTo>
                <a:lnTo>
                  <a:pt x="801" y="201"/>
                </a:lnTo>
                <a:lnTo>
                  <a:pt x="801" y="206"/>
                </a:lnTo>
                <a:lnTo>
                  <a:pt x="802" y="216"/>
                </a:lnTo>
                <a:lnTo>
                  <a:pt x="803" y="225"/>
                </a:lnTo>
                <a:lnTo>
                  <a:pt x="803" y="226"/>
                </a:lnTo>
                <a:lnTo>
                  <a:pt x="804" y="229"/>
                </a:lnTo>
                <a:lnTo>
                  <a:pt x="804" y="228"/>
                </a:lnTo>
                <a:lnTo>
                  <a:pt x="805" y="227"/>
                </a:lnTo>
                <a:lnTo>
                  <a:pt x="805" y="229"/>
                </a:lnTo>
                <a:lnTo>
                  <a:pt x="806" y="224"/>
                </a:lnTo>
                <a:lnTo>
                  <a:pt x="807" y="221"/>
                </a:lnTo>
                <a:lnTo>
                  <a:pt x="807" y="220"/>
                </a:lnTo>
                <a:lnTo>
                  <a:pt x="808" y="219"/>
                </a:lnTo>
                <a:lnTo>
                  <a:pt x="809" y="218"/>
                </a:lnTo>
                <a:lnTo>
                  <a:pt x="809" y="213"/>
                </a:lnTo>
                <a:lnTo>
                  <a:pt x="810" y="201"/>
                </a:lnTo>
                <a:lnTo>
                  <a:pt x="811" y="194"/>
                </a:lnTo>
                <a:lnTo>
                  <a:pt x="811" y="188"/>
                </a:lnTo>
                <a:lnTo>
                  <a:pt x="812" y="187"/>
                </a:lnTo>
                <a:lnTo>
                  <a:pt x="812" y="179"/>
                </a:lnTo>
                <a:lnTo>
                  <a:pt x="813" y="191"/>
                </a:lnTo>
                <a:lnTo>
                  <a:pt x="813" y="206"/>
                </a:lnTo>
                <a:lnTo>
                  <a:pt x="814" y="212"/>
                </a:lnTo>
                <a:lnTo>
                  <a:pt x="814" y="216"/>
                </a:lnTo>
                <a:lnTo>
                  <a:pt x="815" y="217"/>
                </a:lnTo>
                <a:lnTo>
                  <a:pt x="816" y="220"/>
                </a:lnTo>
                <a:lnTo>
                  <a:pt x="817" y="227"/>
                </a:lnTo>
                <a:lnTo>
                  <a:pt x="817" y="225"/>
                </a:lnTo>
                <a:lnTo>
                  <a:pt x="818" y="222"/>
                </a:lnTo>
                <a:lnTo>
                  <a:pt x="818" y="225"/>
                </a:lnTo>
                <a:lnTo>
                  <a:pt x="819" y="224"/>
                </a:lnTo>
                <a:lnTo>
                  <a:pt x="820" y="218"/>
                </a:lnTo>
                <a:lnTo>
                  <a:pt x="820" y="217"/>
                </a:lnTo>
                <a:lnTo>
                  <a:pt x="821" y="211"/>
                </a:lnTo>
                <a:lnTo>
                  <a:pt x="821" y="196"/>
                </a:lnTo>
                <a:lnTo>
                  <a:pt x="822" y="182"/>
                </a:lnTo>
                <a:lnTo>
                  <a:pt x="822" y="182"/>
                </a:lnTo>
                <a:lnTo>
                  <a:pt x="823" y="194"/>
                </a:lnTo>
                <a:lnTo>
                  <a:pt x="824" y="206"/>
                </a:lnTo>
                <a:lnTo>
                  <a:pt x="825" y="212"/>
                </a:lnTo>
                <a:lnTo>
                  <a:pt x="825" y="222"/>
                </a:lnTo>
                <a:lnTo>
                  <a:pt x="826" y="231"/>
                </a:lnTo>
                <a:lnTo>
                  <a:pt x="826" y="232"/>
                </a:lnTo>
                <a:lnTo>
                  <a:pt x="827" y="231"/>
                </a:lnTo>
                <a:lnTo>
                  <a:pt x="827" y="228"/>
                </a:lnTo>
                <a:lnTo>
                  <a:pt x="828" y="227"/>
                </a:lnTo>
                <a:lnTo>
                  <a:pt x="829" y="226"/>
                </a:lnTo>
                <a:lnTo>
                  <a:pt x="829" y="225"/>
                </a:lnTo>
                <a:lnTo>
                  <a:pt x="830" y="222"/>
                </a:lnTo>
                <a:lnTo>
                  <a:pt x="830" y="218"/>
                </a:lnTo>
                <a:lnTo>
                  <a:pt x="831" y="213"/>
                </a:lnTo>
                <a:lnTo>
                  <a:pt x="832" y="217"/>
                </a:lnTo>
                <a:lnTo>
                  <a:pt x="832" y="203"/>
                </a:lnTo>
                <a:lnTo>
                  <a:pt x="833" y="195"/>
                </a:lnTo>
                <a:lnTo>
                  <a:pt x="834" y="184"/>
                </a:lnTo>
                <a:lnTo>
                  <a:pt x="834" y="183"/>
                </a:lnTo>
                <a:lnTo>
                  <a:pt x="835" y="196"/>
                </a:lnTo>
                <a:lnTo>
                  <a:pt x="835" y="206"/>
                </a:lnTo>
                <a:lnTo>
                  <a:pt x="836" y="212"/>
                </a:lnTo>
                <a:lnTo>
                  <a:pt x="836" y="217"/>
                </a:lnTo>
                <a:lnTo>
                  <a:pt x="837" y="221"/>
                </a:lnTo>
                <a:lnTo>
                  <a:pt x="838" y="224"/>
                </a:lnTo>
                <a:lnTo>
                  <a:pt x="839" y="222"/>
                </a:lnTo>
                <a:lnTo>
                  <a:pt x="839" y="224"/>
                </a:lnTo>
                <a:lnTo>
                  <a:pt x="840" y="222"/>
                </a:lnTo>
                <a:lnTo>
                  <a:pt x="840" y="221"/>
                </a:lnTo>
                <a:lnTo>
                  <a:pt x="841" y="218"/>
                </a:lnTo>
                <a:lnTo>
                  <a:pt x="842" y="219"/>
                </a:lnTo>
                <a:lnTo>
                  <a:pt x="842" y="223"/>
                </a:lnTo>
                <a:lnTo>
                  <a:pt x="843" y="225"/>
                </a:lnTo>
                <a:lnTo>
                  <a:pt x="843" y="206"/>
                </a:lnTo>
                <a:lnTo>
                  <a:pt x="844" y="197"/>
                </a:lnTo>
                <a:lnTo>
                  <a:pt x="844" y="190"/>
                </a:lnTo>
                <a:lnTo>
                  <a:pt x="845" y="196"/>
                </a:lnTo>
                <a:lnTo>
                  <a:pt x="845" y="206"/>
                </a:lnTo>
                <a:lnTo>
                  <a:pt x="847" y="212"/>
                </a:lnTo>
                <a:lnTo>
                  <a:pt x="847" y="216"/>
                </a:lnTo>
                <a:lnTo>
                  <a:pt x="848" y="218"/>
                </a:lnTo>
                <a:lnTo>
                  <a:pt x="848" y="214"/>
                </a:lnTo>
                <a:lnTo>
                  <a:pt x="849" y="218"/>
                </a:lnTo>
                <a:lnTo>
                  <a:pt x="849" y="219"/>
                </a:lnTo>
                <a:lnTo>
                  <a:pt x="850" y="220"/>
                </a:lnTo>
                <a:lnTo>
                  <a:pt x="851" y="217"/>
                </a:lnTo>
                <a:lnTo>
                  <a:pt x="851" y="212"/>
                </a:lnTo>
                <a:lnTo>
                  <a:pt x="852" y="214"/>
                </a:lnTo>
                <a:lnTo>
                  <a:pt x="852" y="210"/>
                </a:lnTo>
                <a:lnTo>
                  <a:pt x="853" y="214"/>
                </a:lnTo>
                <a:lnTo>
                  <a:pt x="854" y="211"/>
                </a:lnTo>
                <a:lnTo>
                  <a:pt x="854" y="213"/>
                </a:lnTo>
                <a:lnTo>
                  <a:pt x="855" y="202"/>
                </a:lnTo>
                <a:lnTo>
                  <a:pt x="856" y="188"/>
                </a:lnTo>
                <a:lnTo>
                  <a:pt x="856" y="181"/>
                </a:lnTo>
                <a:lnTo>
                  <a:pt x="857" y="195"/>
                </a:lnTo>
                <a:lnTo>
                  <a:pt x="857" y="206"/>
                </a:lnTo>
                <a:lnTo>
                  <a:pt x="858" y="207"/>
                </a:lnTo>
                <a:lnTo>
                  <a:pt x="858" y="213"/>
                </a:lnTo>
                <a:lnTo>
                  <a:pt x="859" y="219"/>
                </a:lnTo>
                <a:lnTo>
                  <a:pt x="860" y="227"/>
                </a:lnTo>
                <a:lnTo>
                  <a:pt x="860" y="229"/>
                </a:lnTo>
                <a:lnTo>
                  <a:pt x="861" y="226"/>
                </a:lnTo>
                <a:lnTo>
                  <a:pt x="862" y="219"/>
                </a:lnTo>
                <a:lnTo>
                  <a:pt x="862" y="221"/>
                </a:lnTo>
                <a:lnTo>
                  <a:pt x="863" y="220"/>
                </a:lnTo>
                <a:lnTo>
                  <a:pt x="863" y="217"/>
                </a:lnTo>
                <a:lnTo>
                  <a:pt x="864" y="217"/>
                </a:lnTo>
                <a:lnTo>
                  <a:pt x="865" y="219"/>
                </a:lnTo>
                <a:lnTo>
                  <a:pt x="865" y="220"/>
                </a:lnTo>
                <a:lnTo>
                  <a:pt x="866" y="220"/>
                </a:lnTo>
                <a:lnTo>
                  <a:pt x="866" y="218"/>
                </a:lnTo>
                <a:lnTo>
                  <a:pt x="867" y="219"/>
                </a:lnTo>
                <a:lnTo>
                  <a:pt x="867" y="208"/>
                </a:lnTo>
                <a:lnTo>
                  <a:pt x="868" y="192"/>
                </a:lnTo>
                <a:lnTo>
                  <a:pt x="869" y="194"/>
                </a:lnTo>
                <a:lnTo>
                  <a:pt x="870" y="193"/>
                </a:lnTo>
                <a:lnTo>
                  <a:pt x="870" y="188"/>
                </a:lnTo>
                <a:lnTo>
                  <a:pt x="871" y="194"/>
                </a:lnTo>
                <a:lnTo>
                  <a:pt x="871" y="202"/>
                </a:lnTo>
                <a:lnTo>
                  <a:pt x="872" y="211"/>
                </a:lnTo>
                <a:lnTo>
                  <a:pt x="873" y="219"/>
                </a:lnTo>
                <a:lnTo>
                  <a:pt x="873" y="229"/>
                </a:lnTo>
                <a:lnTo>
                  <a:pt x="874" y="227"/>
                </a:lnTo>
                <a:lnTo>
                  <a:pt x="874" y="220"/>
                </a:lnTo>
                <a:lnTo>
                  <a:pt x="875" y="222"/>
                </a:lnTo>
                <a:lnTo>
                  <a:pt x="875" y="225"/>
                </a:lnTo>
                <a:lnTo>
                  <a:pt x="876" y="225"/>
                </a:lnTo>
                <a:lnTo>
                  <a:pt x="877" y="221"/>
                </a:lnTo>
                <a:lnTo>
                  <a:pt x="878" y="218"/>
                </a:lnTo>
                <a:lnTo>
                  <a:pt x="878" y="206"/>
                </a:lnTo>
                <a:lnTo>
                  <a:pt x="879" y="189"/>
                </a:lnTo>
                <a:lnTo>
                  <a:pt x="879" y="180"/>
                </a:lnTo>
                <a:lnTo>
                  <a:pt x="880" y="187"/>
                </a:lnTo>
                <a:lnTo>
                  <a:pt x="880" y="194"/>
                </a:lnTo>
                <a:lnTo>
                  <a:pt x="881" y="202"/>
                </a:lnTo>
                <a:lnTo>
                  <a:pt x="882" y="211"/>
                </a:lnTo>
                <a:lnTo>
                  <a:pt x="882" y="217"/>
                </a:lnTo>
                <a:lnTo>
                  <a:pt x="883" y="221"/>
                </a:lnTo>
                <a:lnTo>
                  <a:pt x="883" y="224"/>
                </a:lnTo>
                <a:lnTo>
                  <a:pt x="884" y="224"/>
                </a:lnTo>
                <a:lnTo>
                  <a:pt x="885" y="223"/>
                </a:lnTo>
                <a:lnTo>
                  <a:pt x="885" y="220"/>
                </a:lnTo>
                <a:lnTo>
                  <a:pt x="886" y="221"/>
                </a:lnTo>
                <a:lnTo>
                  <a:pt x="887" y="222"/>
                </a:lnTo>
                <a:lnTo>
                  <a:pt x="887" y="220"/>
                </a:lnTo>
                <a:lnTo>
                  <a:pt x="888" y="218"/>
                </a:lnTo>
                <a:lnTo>
                  <a:pt x="888" y="221"/>
                </a:lnTo>
                <a:lnTo>
                  <a:pt x="889" y="220"/>
                </a:lnTo>
                <a:lnTo>
                  <a:pt x="889" y="213"/>
                </a:lnTo>
                <a:lnTo>
                  <a:pt x="890" y="212"/>
                </a:lnTo>
                <a:lnTo>
                  <a:pt x="891" y="216"/>
                </a:lnTo>
                <a:lnTo>
                  <a:pt x="892" y="216"/>
                </a:lnTo>
                <a:lnTo>
                  <a:pt x="892" y="216"/>
                </a:lnTo>
                <a:lnTo>
                  <a:pt x="893" y="212"/>
                </a:lnTo>
                <a:lnTo>
                  <a:pt x="893" y="202"/>
                </a:lnTo>
                <a:lnTo>
                  <a:pt x="894" y="201"/>
                </a:lnTo>
                <a:lnTo>
                  <a:pt x="894" y="197"/>
                </a:lnTo>
                <a:lnTo>
                  <a:pt x="895" y="194"/>
                </a:lnTo>
                <a:lnTo>
                  <a:pt x="896" y="187"/>
                </a:lnTo>
                <a:lnTo>
                  <a:pt x="896" y="176"/>
                </a:lnTo>
                <a:lnTo>
                  <a:pt x="897" y="182"/>
                </a:lnTo>
                <a:lnTo>
                  <a:pt x="897" y="199"/>
                </a:lnTo>
                <a:lnTo>
                  <a:pt x="898" y="213"/>
                </a:lnTo>
                <a:lnTo>
                  <a:pt x="898" y="226"/>
                </a:lnTo>
                <a:lnTo>
                  <a:pt x="900" y="231"/>
                </a:lnTo>
                <a:lnTo>
                  <a:pt x="900" y="235"/>
                </a:lnTo>
                <a:lnTo>
                  <a:pt x="901" y="224"/>
                </a:lnTo>
                <a:lnTo>
                  <a:pt x="901" y="218"/>
                </a:lnTo>
                <a:lnTo>
                  <a:pt x="902" y="222"/>
                </a:lnTo>
                <a:lnTo>
                  <a:pt x="902" y="228"/>
                </a:lnTo>
                <a:lnTo>
                  <a:pt x="903" y="228"/>
                </a:lnTo>
                <a:lnTo>
                  <a:pt x="904" y="201"/>
                </a:lnTo>
                <a:lnTo>
                  <a:pt x="904" y="188"/>
                </a:lnTo>
                <a:lnTo>
                  <a:pt x="905" y="195"/>
                </a:lnTo>
                <a:lnTo>
                  <a:pt x="905" y="216"/>
                </a:lnTo>
                <a:lnTo>
                  <a:pt x="906" y="222"/>
                </a:lnTo>
                <a:lnTo>
                  <a:pt x="906" y="223"/>
                </a:lnTo>
                <a:lnTo>
                  <a:pt x="907" y="227"/>
                </a:lnTo>
                <a:lnTo>
                  <a:pt x="908" y="226"/>
                </a:lnTo>
                <a:lnTo>
                  <a:pt x="909" y="222"/>
                </a:lnTo>
                <a:lnTo>
                  <a:pt x="909" y="222"/>
                </a:lnTo>
                <a:lnTo>
                  <a:pt x="910" y="223"/>
                </a:lnTo>
                <a:lnTo>
                  <a:pt x="910" y="221"/>
                </a:lnTo>
                <a:lnTo>
                  <a:pt x="911" y="217"/>
                </a:lnTo>
                <a:lnTo>
                  <a:pt x="911" y="218"/>
                </a:lnTo>
                <a:lnTo>
                  <a:pt x="912" y="212"/>
                </a:lnTo>
                <a:lnTo>
                  <a:pt x="913" y="212"/>
                </a:lnTo>
                <a:lnTo>
                  <a:pt x="913" y="210"/>
                </a:lnTo>
                <a:lnTo>
                  <a:pt x="914" y="188"/>
                </a:lnTo>
                <a:lnTo>
                  <a:pt x="915" y="181"/>
                </a:lnTo>
                <a:lnTo>
                  <a:pt x="915" y="182"/>
                </a:lnTo>
                <a:lnTo>
                  <a:pt x="916" y="197"/>
                </a:lnTo>
                <a:lnTo>
                  <a:pt x="916" y="217"/>
                </a:lnTo>
                <a:lnTo>
                  <a:pt x="917" y="199"/>
                </a:lnTo>
                <a:lnTo>
                  <a:pt x="918" y="206"/>
                </a:lnTo>
                <a:lnTo>
                  <a:pt x="918" y="208"/>
                </a:lnTo>
                <a:lnTo>
                  <a:pt x="919" y="219"/>
                </a:lnTo>
                <a:lnTo>
                  <a:pt x="919" y="213"/>
                </a:lnTo>
                <a:lnTo>
                  <a:pt x="920" y="212"/>
                </a:lnTo>
                <a:lnTo>
                  <a:pt x="920" y="220"/>
                </a:lnTo>
                <a:lnTo>
                  <a:pt x="921" y="222"/>
                </a:lnTo>
                <a:lnTo>
                  <a:pt x="922" y="217"/>
                </a:lnTo>
                <a:lnTo>
                  <a:pt x="923" y="213"/>
                </a:lnTo>
                <a:lnTo>
                  <a:pt x="923" y="212"/>
                </a:lnTo>
                <a:lnTo>
                  <a:pt x="924" y="208"/>
                </a:lnTo>
                <a:lnTo>
                  <a:pt x="924" y="193"/>
                </a:lnTo>
                <a:lnTo>
                  <a:pt x="925" y="183"/>
                </a:lnTo>
                <a:lnTo>
                  <a:pt x="925" y="179"/>
                </a:lnTo>
                <a:lnTo>
                  <a:pt x="926" y="191"/>
                </a:lnTo>
                <a:lnTo>
                  <a:pt x="927" y="201"/>
                </a:lnTo>
                <a:lnTo>
                  <a:pt x="927" y="209"/>
                </a:lnTo>
                <a:lnTo>
                  <a:pt x="928" y="210"/>
                </a:lnTo>
                <a:lnTo>
                  <a:pt x="928" y="217"/>
                </a:lnTo>
                <a:lnTo>
                  <a:pt x="929" y="226"/>
                </a:lnTo>
                <a:lnTo>
                  <a:pt x="930" y="225"/>
                </a:lnTo>
                <a:lnTo>
                  <a:pt x="931" y="225"/>
                </a:lnTo>
                <a:lnTo>
                  <a:pt x="931" y="223"/>
                </a:lnTo>
                <a:lnTo>
                  <a:pt x="932" y="222"/>
                </a:lnTo>
                <a:lnTo>
                  <a:pt x="932" y="223"/>
                </a:lnTo>
                <a:lnTo>
                  <a:pt x="933" y="221"/>
                </a:lnTo>
                <a:lnTo>
                  <a:pt x="933" y="217"/>
                </a:lnTo>
                <a:lnTo>
                  <a:pt x="934" y="219"/>
                </a:lnTo>
                <a:lnTo>
                  <a:pt x="935" y="222"/>
                </a:lnTo>
                <a:lnTo>
                  <a:pt x="935" y="225"/>
                </a:lnTo>
                <a:lnTo>
                  <a:pt x="936" y="223"/>
                </a:lnTo>
                <a:lnTo>
                  <a:pt x="936" y="224"/>
                </a:lnTo>
                <a:lnTo>
                  <a:pt x="937" y="219"/>
                </a:lnTo>
                <a:lnTo>
                  <a:pt x="938" y="213"/>
                </a:lnTo>
                <a:lnTo>
                  <a:pt x="938" y="199"/>
                </a:lnTo>
                <a:lnTo>
                  <a:pt x="939" y="189"/>
                </a:lnTo>
                <a:lnTo>
                  <a:pt x="940" y="181"/>
                </a:lnTo>
                <a:lnTo>
                  <a:pt x="940" y="181"/>
                </a:lnTo>
                <a:lnTo>
                  <a:pt x="941" y="194"/>
                </a:lnTo>
                <a:lnTo>
                  <a:pt x="941" y="206"/>
                </a:lnTo>
                <a:lnTo>
                  <a:pt x="942" y="212"/>
                </a:lnTo>
                <a:lnTo>
                  <a:pt x="942" y="223"/>
                </a:lnTo>
                <a:lnTo>
                  <a:pt x="943" y="231"/>
                </a:lnTo>
                <a:lnTo>
                  <a:pt x="944" y="232"/>
                </a:lnTo>
                <a:lnTo>
                  <a:pt x="944" y="228"/>
                </a:lnTo>
                <a:lnTo>
                  <a:pt x="945" y="225"/>
                </a:lnTo>
                <a:lnTo>
                  <a:pt x="946" y="224"/>
                </a:lnTo>
                <a:lnTo>
                  <a:pt x="946" y="227"/>
                </a:lnTo>
                <a:lnTo>
                  <a:pt x="947" y="225"/>
                </a:lnTo>
                <a:lnTo>
                  <a:pt x="947" y="224"/>
                </a:lnTo>
                <a:lnTo>
                  <a:pt x="948" y="214"/>
                </a:lnTo>
                <a:lnTo>
                  <a:pt x="949" y="209"/>
                </a:lnTo>
                <a:lnTo>
                  <a:pt x="949" y="216"/>
                </a:lnTo>
                <a:lnTo>
                  <a:pt x="950" y="219"/>
                </a:lnTo>
                <a:lnTo>
                  <a:pt x="950" y="220"/>
                </a:lnTo>
                <a:lnTo>
                  <a:pt x="951" y="220"/>
                </a:lnTo>
                <a:lnTo>
                  <a:pt x="951" y="212"/>
                </a:lnTo>
                <a:lnTo>
                  <a:pt x="953" y="188"/>
                </a:lnTo>
                <a:lnTo>
                  <a:pt x="953" y="180"/>
                </a:lnTo>
                <a:lnTo>
                  <a:pt x="954" y="178"/>
                </a:lnTo>
                <a:lnTo>
                  <a:pt x="954" y="178"/>
                </a:lnTo>
                <a:lnTo>
                  <a:pt x="955" y="184"/>
                </a:lnTo>
                <a:lnTo>
                  <a:pt x="955" y="197"/>
                </a:lnTo>
                <a:lnTo>
                  <a:pt x="956" y="207"/>
                </a:lnTo>
                <a:lnTo>
                  <a:pt x="956" y="213"/>
                </a:lnTo>
                <a:lnTo>
                  <a:pt x="957" y="227"/>
                </a:lnTo>
                <a:lnTo>
                  <a:pt x="958" y="223"/>
                </a:lnTo>
                <a:lnTo>
                  <a:pt x="958" y="225"/>
                </a:lnTo>
                <a:lnTo>
                  <a:pt x="959" y="225"/>
                </a:lnTo>
                <a:lnTo>
                  <a:pt x="959" y="222"/>
                </a:lnTo>
                <a:lnTo>
                  <a:pt x="960" y="226"/>
                </a:lnTo>
                <a:lnTo>
                  <a:pt x="961" y="222"/>
                </a:lnTo>
                <a:lnTo>
                  <a:pt x="962" y="226"/>
                </a:lnTo>
                <a:lnTo>
                  <a:pt x="962" y="224"/>
                </a:lnTo>
                <a:lnTo>
                  <a:pt x="963" y="219"/>
                </a:lnTo>
                <a:lnTo>
                  <a:pt x="963" y="223"/>
                </a:lnTo>
                <a:lnTo>
                  <a:pt x="964" y="225"/>
                </a:lnTo>
                <a:lnTo>
                  <a:pt x="964" y="199"/>
                </a:lnTo>
                <a:lnTo>
                  <a:pt x="965" y="178"/>
                </a:lnTo>
                <a:lnTo>
                  <a:pt x="966" y="178"/>
                </a:lnTo>
                <a:lnTo>
                  <a:pt x="966" y="183"/>
                </a:lnTo>
                <a:lnTo>
                  <a:pt x="967" y="183"/>
                </a:lnTo>
                <a:lnTo>
                  <a:pt x="968" y="191"/>
                </a:lnTo>
                <a:lnTo>
                  <a:pt x="968" y="205"/>
                </a:lnTo>
                <a:lnTo>
                  <a:pt x="969" y="212"/>
                </a:lnTo>
                <a:lnTo>
                  <a:pt x="969" y="224"/>
                </a:lnTo>
                <a:lnTo>
                  <a:pt x="970" y="225"/>
                </a:lnTo>
                <a:lnTo>
                  <a:pt x="971" y="221"/>
                </a:lnTo>
                <a:lnTo>
                  <a:pt x="971" y="223"/>
                </a:lnTo>
                <a:lnTo>
                  <a:pt x="972" y="224"/>
                </a:lnTo>
                <a:lnTo>
                  <a:pt x="972" y="227"/>
                </a:lnTo>
                <a:lnTo>
                  <a:pt x="973" y="226"/>
                </a:lnTo>
                <a:lnTo>
                  <a:pt x="973" y="222"/>
                </a:lnTo>
                <a:lnTo>
                  <a:pt x="974" y="222"/>
                </a:lnTo>
                <a:lnTo>
                  <a:pt x="975" y="227"/>
                </a:lnTo>
                <a:lnTo>
                  <a:pt x="976" y="228"/>
                </a:lnTo>
                <a:lnTo>
                  <a:pt x="976" y="222"/>
                </a:lnTo>
                <a:lnTo>
                  <a:pt x="977" y="214"/>
                </a:lnTo>
                <a:lnTo>
                  <a:pt x="977" y="201"/>
                </a:lnTo>
                <a:lnTo>
                  <a:pt x="978" y="180"/>
                </a:lnTo>
                <a:lnTo>
                  <a:pt x="978" y="170"/>
                </a:lnTo>
                <a:lnTo>
                  <a:pt x="979" y="171"/>
                </a:lnTo>
                <a:lnTo>
                  <a:pt x="980" y="168"/>
                </a:lnTo>
                <a:lnTo>
                  <a:pt x="980" y="176"/>
                </a:lnTo>
                <a:lnTo>
                  <a:pt x="981" y="189"/>
                </a:lnTo>
                <a:lnTo>
                  <a:pt x="981" y="211"/>
                </a:lnTo>
                <a:lnTo>
                  <a:pt x="982" y="222"/>
                </a:lnTo>
                <a:lnTo>
                  <a:pt x="982" y="225"/>
                </a:lnTo>
                <a:lnTo>
                  <a:pt x="984" y="224"/>
                </a:lnTo>
                <a:lnTo>
                  <a:pt x="984" y="216"/>
                </a:lnTo>
                <a:lnTo>
                  <a:pt x="985" y="220"/>
                </a:lnTo>
                <a:lnTo>
                  <a:pt x="985" y="220"/>
                </a:lnTo>
                <a:lnTo>
                  <a:pt x="986" y="224"/>
                </a:lnTo>
                <a:lnTo>
                  <a:pt x="986" y="220"/>
                </a:lnTo>
                <a:lnTo>
                  <a:pt x="987" y="219"/>
                </a:lnTo>
                <a:lnTo>
                  <a:pt x="987" y="224"/>
                </a:lnTo>
                <a:lnTo>
                  <a:pt x="988" y="226"/>
                </a:lnTo>
                <a:lnTo>
                  <a:pt x="989" y="231"/>
                </a:lnTo>
                <a:lnTo>
                  <a:pt x="989" y="228"/>
                </a:lnTo>
                <a:lnTo>
                  <a:pt x="990" y="208"/>
                </a:lnTo>
                <a:lnTo>
                  <a:pt x="991" y="195"/>
                </a:lnTo>
                <a:lnTo>
                  <a:pt x="991" y="182"/>
                </a:lnTo>
                <a:lnTo>
                  <a:pt x="992" y="178"/>
                </a:lnTo>
                <a:lnTo>
                  <a:pt x="993" y="184"/>
                </a:lnTo>
                <a:lnTo>
                  <a:pt x="993" y="198"/>
                </a:lnTo>
                <a:lnTo>
                  <a:pt x="994" y="209"/>
                </a:lnTo>
                <a:lnTo>
                  <a:pt x="994" y="216"/>
                </a:lnTo>
                <a:lnTo>
                  <a:pt x="995" y="221"/>
                </a:lnTo>
                <a:lnTo>
                  <a:pt x="995" y="228"/>
                </a:lnTo>
                <a:lnTo>
                  <a:pt x="996" y="231"/>
                </a:lnTo>
                <a:lnTo>
                  <a:pt x="997" y="232"/>
                </a:lnTo>
                <a:lnTo>
                  <a:pt x="997" y="232"/>
                </a:lnTo>
                <a:lnTo>
                  <a:pt x="998" y="229"/>
                </a:lnTo>
                <a:lnTo>
                  <a:pt x="999" y="231"/>
                </a:lnTo>
                <a:lnTo>
                  <a:pt x="999" y="231"/>
                </a:lnTo>
                <a:lnTo>
                  <a:pt x="1000" y="227"/>
                </a:lnTo>
                <a:lnTo>
                  <a:pt x="1000" y="226"/>
                </a:lnTo>
                <a:lnTo>
                  <a:pt x="1001" y="224"/>
                </a:lnTo>
                <a:lnTo>
                  <a:pt x="1002" y="221"/>
                </a:lnTo>
                <a:lnTo>
                  <a:pt x="1002" y="218"/>
                </a:lnTo>
                <a:lnTo>
                  <a:pt x="1003" y="217"/>
                </a:lnTo>
                <a:lnTo>
                  <a:pt x="1003" y="213"/>
                </a:lnTo>
                <a:lnTo>
                  <a:pt x="1004" y="213"/>
                </a:lnTo>
                <a:lnTo>
                  <a:pt x="1004" y="196"/>
                </a:lnTo>
                <a:lnTo>
                  <a:pt x="1005" y="178"/>
                </a:lnTo>
                <a:lnTo>
                  <a:pt x="1006" y="178"/>
                </a:lnTo>
                <a:lnTo>
                  <a:pt x="1007" y="183"/>
                </a:lnTo>
                <a:lnTo>
                  <a:pt x="1007" y="187"/>
                </a:lnTo>
                <a:lnTo>
                  <a:pt x="1008" y="195"/>
                </a:lnTo>
                <a:lnTo>
                  <a:pt x="1008" y="211"/>
                </a:lnTo>
                <a:lnTo>
                  <a:pt x="1009" y="224"/>
                </a:lnTo>
                <a:lnTo>
                  <a:pt x="1009" y="230"/>
                </a:lnTo>
                <a:lnTo>
                  <a:pt x="1010" y="231"/>
                </a:lnTo>
                <a:lnTo>
                  <a:pt x="1011" y="228"/>
                </a:lnTo>
                <a:lnTo>
                  <a:pt x="1011" y="225"/>
                </a:lnTo>
                <a:lnTo>
                  <a:pt x="1012" y="213"/>
                </a:lnTo>
                <a:lnTo>
                  <a:pt x="1012" y="199"/>
                </a:lnTo>
                <a:lnTo>
                  <a:pt x="1013" y="206"/>
                </a:lnTo>
                <a:lnTo>
                  <a:pt x="1014" y="222"/>
                </a:lnTo>
                <a:lnTo>
                  <a:pt x="1015" y="223"/>
                </a:lnTo>
                <a:lnTo>
                  <a:pt x="1015" y="205"/>
                </a:lnTo>
                <a:lnTo>
                  <a:pt x="1016" y="191"/>
                </a:lnTo>
                <a:lnTo>
                  <a:pt x="1016" y="202"/>
                </a:lnTo>
                <a:lnTo>
                  <a:pt x="1017" y="224"/>
                </a:lnTo>
                <a:lnTo>
                  <a:pt x="1017" y="225"/>
                </a:lnTo>
                <a:lnTo>
                  <a:pt x="1018" y="227"/>
                </a:lnTo>
                <a:lnTo>
                  <a:pt x="1019" y="222"/>
                </a:lnTo>
                <a:lnTo>
                  <a:pt x="1019" y="220"/>
                </a:lnTo>
                <a:lnTo>
                  <a:pt x="1020" y="211"/>
                </a:lnTo>
                <a:lnTo>
                  <a:pt x="1021" y="201"/>
                </a:lnTo>
                <a:lnTo>
                  <a:pt x="1021" y="208"/>
                </a:lnTo>
                <a:lnTo>
                  <a:pt x="1022" y="217"/>
                </a:lnTo>
                <a:lnTo>
                  <a:pt x="1022" y="217"/>
                </a:lnTo>
                <a:lnTo>
                  <a:pt x="1023" y="199"/>
                </a:lnTo>
                <a:lnTo>
                  <a:pt x="1024" y="202"/>
                </a:lnTo>
                <a:lnTo>
                  <a:pt x="1024" y="194"/>
                </a:lnTo>
                <a:lnTo>
                  <a:pt x="1025" y="182"/>
                </a:lnTo>
                <a:lnTo>
                  <a:pt x="1025" y="180"/>
                </a:lnTo>
                <a:lnTo>
                  <a:pt x="1026" y="188"/>
                </a:lnTo>
                <a:lnTo>
                  <a:pt x="1026" y="199"/>
                </a:lnTo>
                <a:lnTo>
                  <a:pt x="1027" y="211"/>
                </a:lnTo>
                <a:lnTo>
                  <a:pt x="1028" y="220"/>
                </a:lnTo>
                <a:lnTo>
                  <a:pt x="1029" y="225"/>
                </a:lnTo>
                <a:lnTo>
                  <a:pt x="1029" y="225"/>
                </a:lnTo>
                <a:lnTo>
                  <a:pt x="1030" y="223"/>
                </a:lnTo>
                <a:lnTo>
                  <a:pt x="1030" y="226"/>
                </a:lnTo>
                <a:lnTo>
                  <a:pt x="1031" y="221"/>
                </a:lnTo>
                <a:lnTo>
                  <a:pt x="1031" y="221"/>
                </a:lnTo>
                <a:lnTo>
                  <a:pt x="1032" y="220"/>
                </a:lnTo>
                <a:lnTo>
                  <a:pt x="1033" y="220"/>
                </a:lnTo>
                <a:lnTo>
                  <a:pt x="1033" y="218"/>
                </a:lnTo>
                <a:lnTo>
                  <a:pt x="1034" y="206"/>
                </a:lnTo>
                <a:lnTo>
                  <a:pt x="1034" y="207"/>
                </a:lnTo>
                <a:lnTo>
                  <a:pt x="1035" y="218"/>
                </a:lnTo>
                <a:lnTo>
                  <a:pt x="1035" y="223"/>
                </a:lnTo>
                <a:lnTo>
                  <a:pt x="1036" y="225"/>
                </a:lnTo>
                <a:lnTo>
                  <a:pt x="1037" y="227"/>
                </a:lnTo>
                <a:lnTo>
                  <a:pt x="1038" y="224"/>
                </a:lnTo>
                <a:lnTo>
                  <a:pt x="1038" y="222"/>
                </a:lnTo>
                <a:lnTo>
                  <a:pt x="1039" y="220"/>
                </a:lnTo>
                <a:lnTo>
                  <a:pt x="1039" y="220"/>
                </a:lnTo>
                <a:lnTo>
                  <a:pt x="1040" y="218"/>
                </a:lnTo>
                <a:lnTo>
                  <a:pt x="1040" y="218"/>
                </a:lnTo>
                <a:lnTo>
                  <a:pt x="1041" y="217"/>
                </a:lnTo>
                <a:lnTo>
                  <a:pt x="1042" y="216"/>
                </a:lnTo>
                <a:lnTo>
                  <a:pt x="1042" y="221"/>
                </a:lnTo>
                <a:lnTo>
                  <a:pt x="1043" y="210"/>
                </a:lnTo>
                <a:lnTo>
                  <a:pt x="1044" y="215"/>
                </a:lnTo>
                <a:lnTo>
                  <a:pt x="1044" y="222"/>
                </a:lnTo>
                <a:lnTo>
                  <a:pt x="1045" y="227"/>
                </a:lnTo>
                <a:lnTo>
                  <a:pt x="1046" y="222"/>
                </a:lnTo>
                <a:lnTo>
                  <a:pt x="1046" y="218"/>
                </a:lnTo>
                <a:lnTo>
                  <a:pt x="1047" y="217"/>
                </a:lnTo>
                <a:lnTo>
                  <a:pt x="1047" y="219"/>
                </a:lnTo>
                <a:lnTo>
                  <a:pt x="1048" y="215"/>
                </a:lnTo>
                <a:lnTo>
                  <a:pt x="1048" y="216"/>
                </a:lnTo>
                <a:lnTo>
                  <a:pt x="1049" y="218"/>
                </a:lnTo>
                <a:lnTo>
                  <a:pt x="1050" y="223"/>
                </a:lnTo>
                <a:lnTo>
                  <a:pt x="1050" y="216"/>
                </a:lnTo>
                <a:lnTo>
                  <a:pt x="1051" y="202"/>
                </a:lnTo>
                <a:lnTo>
                  <a:pt x="1052" y="204"/>
                </a:lnTo>
                <a:lnTo>
                  <a:pt x="1052" y="206"/>
                </a:lnTo>
                <a:lnTo>
                  <a:pt x="1053" y="217"/>
                </a:lnTo>
                <a:lnTo>
                  <a:pt x="1053" y="219"/>
                </a:lnTo>
                <a:lnTo>
                  <a:pt x="1054" y="217"/>
                </a:lnTo>
                <a:lnTo>
                  <a:pt x="1055" y="219"/>
                </a:lnTo>
                <a:lnTo>
                  <a:pt x="1055" y="217"/>
                </a:lnTo>
                <a:lnTo>
                  <a:pt x="1056" y="215"/>
                </a:lnTo>
                <a:lnTo>
                  <a:pt x="1056" y="215"/>
                </a:lnTo>
                <a:lnTo>
                  <a:pt x="1057" y="219"/>
                </a:lnTo>
                <a:lnTo>
                  <a:pt x="1057" y="219"/>
                </a:lnTo>
                <a:lnTo>
                  <a:pt x="1058" y="219"/>
                </a:lnTo>
                <a:lnTo>
                  <a:pt x="1059" y="221"/>
                </a:lnTo>
                <a:lnTo>
                  <a:pt x="1060" y="220"/>
                </a:lnTo>
                <a:lnTo>
                  <a:pt x="1060" y="216"/>
                </a:lnTo>
                <a:lnTo>
                  <a:pt x="1061" y="217"/>
                </a:lnTo>
                <a:lnTo>
                  <a:pt x="1061" y="213"/>
                </a:lnTo>
                <a:lnTo>
                  <a:pt x="1062" y="210"/>
                </a:lnTo>
                <a:lnTo>
                  <a:pt x="1062" y="209"/>
                </a:lnTo>
                <a:lnTo>
                  <a:pt x="1063" y="207"/>
                </a:lnTo>
                <a:lnTo>
                  <a:pt x="1064" y="204"/>
                </a:lnTo>
                <a:lnTo>
                  <a:pt x="1064" y="185"/>
                </a:lnTo>
                <a:lnTo>
                  <a:pt x="1065" y="179"/>
                </a:lnTo>
                <a:lnTo>
                  <a:pt x="1065" y="188"/>
                </a:lnTo>
                <a:lnTo>
                  <a:pt x="1066" y="201"/>
                </a:lnTo>
                <a:lnTo>
                  <a:pt x="1067" y="216"/>
                </a:lnTo>
                <a:lnTo>
                  <a:pt x="1067" y="217"/>
                </a:lnTo>
                <a:lnTo>
                  <a:pt x="1068" y="221"/>
                </a:lnTo>
                <a:lnTo>
                  <a:pt x="1069" y="230"/>
                </a:lnTo>
                <a:lnTo>
                  <a:pt x="1069" y="228"/>
                </a:lnTo>
                <a:lnTo>
                  <a:pt x="1070" y="224"/>
                </a:lnTo>
                <a:lnTo>
                  <a:pt x="1070" y="221"/>
                </a:lnTo>
                <a:lnTo>
                  <a:pt x="1071" y="214"/>
                </a:lnTo>
                <a:lnTo>
                  <a:pt x="1071" y="210"/>
                </a:lnTo>
                <a:lnTo>
                  <a:pt x="1072" y="212"/>
                </a:lnTo>
                <a:lnTo>
                  <a:pt x="1073" y="218"/>
                </a:lnTo>
                <a:lnTo>
                  <a:pt x="1073" y="224"/>
                </a:lnTo>
                <a:lnTo>
                  <a:pt x="1074" y="233"/>
                </a:lnTo>
                <a:lnTo>
                  <a:pt x="1075" y="221"/>
                </a:lnTo>
                <a:lnTo>
                  <a:pt x="1075" y="223"/>
                </a:lnTo>
                <a:lnTo>
                  <a:pt x="1076" y="219"/>
                </a:lnTo>
                <a:lnTo>
                  <a:pt x="1077" y="216"/>
                </a:lnTo>
                <a:lnTo>
                  <a:pt x="1077" y="210"/>
                </a:lnTo>
                <a:lnTo>
                  <a:pt x="1078" y="178"/>
                </a:lnTo>
                <a:lnTo>
                  <a:pt x="1078" y="173"/>
                </a:lnTo>
                <a:lnTo>
                  <a:pt x="1079" y="171"/>
                </a:lnTo>
                <a:lnTo>
                  <a:pt x="1079" y="170"/>
                </a:lnTo>
                <a:lnTo>
                  <a:pt x="1080" y="167"/>
                </a:lnTo>
                <a:lnTo>
                  <a:pt x="1081" y="170"/>
                </a:lnTo>
                <a:lnTo>
                  <a:pt x="1082" y="204"/>
                </a:lnTo>
                <a:lnTo>
                  <a:pt x="1082" y="195"/>
                </a:lnTo>
                <a:lnTo>
                  <a:pt x="1083" y="182"/>
                </a:lnTo>
                <a:lnTo>
                  <a:pt x="1083" y="183"/>
                </a:lnTo>
                <a:lnTo>
                  <a:pt x="1084" y="180"/>
                </a:lnTo>
                <a:lnTo>
                  <a:pt x="1084" y="182"/>
                </a:lnTo>
                <a:lnTo>
                  <a:pt x="1085" y="180"/>
                </a:lnTo>
                <a:lnTo>
                  <a:pt x="1086" y="181"/>
                </a:lnTo>
                <a:lnTo>
                  <a:pt x="1086" y="195"/>
                </a:lnTo>
                <a:lnTo>
                  <a:pt x="1087" y="224"/>
                </a:lnTo>
                <a:lnTo>
                  <a:pt x="1087" y="208"/>
                </a:lnTo>
                <a:lnTo>
                  <a:pt x="1088" y="220"/>
                </a:lnTo>
                <a:lnTo>
                  <a:pt x="1088" y="150"/>
                </a:lnTo>
                <a:lnTo>
                  <a:pt x="1089" y="136"/>
                </a:lnTo>
                <a:lnTo>
                  <a:pt x="1090" y="126"/>
                </a:lnTo>
                <a:lnTo>
                  <a:pt x="1091" y="133"/>
                </a:lnTo>
                <a:lnTo>
                  <a:pt x="1091" y="143"/>
                </a:lnTo>
                <a:lnTo>
                  <a:pt x="1092" y="151"/>
                </a:lnTo>
                <a:lnTo>
                  <a:pt x="1092" y="160"/>
                </a:lnTo>
                <a:lnTo>
                  <a:pt x="1093" y="158"/>
                </a:lnTo>
                <a:lnTo>
                  <a:pt x="1093" y="152"/>
                </a:lnTo>
                <a:lnTo>
                  <a:pt x="1094" y="150"/>
                </a:lnTo>
                <a:lnTo>
                  <a:pt x="1095" y="158"/>
                </a:lnTo>
                <a:lnTo>
                  <a:pt x="1095" y="164"/>
                </a:lnTo>
                <a:lnTo>
                  <a:pt x="1096" y="169"/>
                </a:lnTo>
                <a:lnTo>
                  <a:pt x="1097" y="169"/>
                </a:lnTo>
                <a:lnTo>
                  <a:pt x="1097" y="171"/>
                </a:lnTo>
                <a:lnTo>
                  <a:pt x="1098" y="173"/>
                </a:lnTo>
                <a:lnTo>
                  <a:pt x="1098" y="172"/>
                </a:lnTo>
                <a:lnTo>
                  <a:pt x="1099" y="179"/>
                </a:lnTo>
                <a:lnTo>
                  <a:pt x="1100" y="178"/>
                </a:lnTo>
                <a:lnTo>
                  <a:pt x="1100" y="178"/>
                </a:lnTo>
                <a:lnTo>
                  <a:pt x="1101" y="171"/>
                </a:lnTo>
                <a:lnTo>
                  <a:pt x="1101" y="174"/>
                </a:lnTo>
                <a:lnTo>
                  <a:pt x="1102" y="170"/>
                </a:lnTo>
                <a:lnTo>
                  <a:pt x="1102" y="172"/>
                </a:lnTo>
                <a:lnTo>
                  <a:pt x="1103" y="170"/>
                </a:lnTo>
                <a:lnTo>
                  <a:pt x="1104" y="173"/>
                </a:lnTo>
                <a:lnTo>
                  <a:pt x="1105" y="176"/>
                </a:lnTo>
                <a:lnTo>
                  <a:pt x="1105" y="180"/>
                </a:lnTo>
                <a:lnTo>
                  <a:pt x="1106" y="179"/>
                </a:lnTo>
                <a:lnTo>
                  <a:pt x="1106" y="183"/>
                </a:lnTo>
                <a:lnTo>
                  <a:pt x="1107" y="180"/>
                </a:lnTo>
                <a:lnTo>
                  <a:pt x="1108" y="180"/>
                </a:lnTo>
                <a:lnTo>
                  <a:pt x="1108" y="179"/>
                </a:lnTo>
                <a:lnTo>
                  <a:pt x="1109" y="179"/>
                </a:lnTo>
                <a:lnTo>
                  <a:pt x="1109" y="180"/>
                </a:lnTo>
                <a:lnTo>
                  <a:pt x="1110" y="180"/>
                </a:lnTo>
                <a:lnTo>
                  <a:pt x="1110" y="182"/>
                </a:lnTo>
                <a:lnTo>
                  <a:pt x="1111" y="186"/>
                </a:lnTo>
                <a:lnTo>
                  <a:pt x="1112" y="186"/>
                </a:lnTo>
                <a:lnTo>
                  <a:pt x="1113" y="184"/>
                </a:lnTo>
                <a:lnTo>
                  <a:pt x="1113" y="181"/>
                </a:lnTo>
                <a:lnTo>
                  <a:pt x="1114" y="187"/>
                </a:lnTo>
                <a:lnTo>
                  <a:pt x="1114" y="190"/>
                </a:lnTo>
                <a:lnTo>
                  <a:pt x="1115" y="186"/>
                </a:lnTo>
                <a:lnTo>
                  <a:pt x="1115" y="189"/>
                </a:lnTo>
                <a:lnTo>
                  <a:pt x="1116" y="190"/>
                </a:lnTo>
                <a:lnTo>
                  <a:pt x="1117" y="189"/>
                </a:lnTo>
                <a:lnTo>
                  <a:pt x="1117" y="189"/>
                </a:lnTo>
                <a:lnTo>
                  <a:pt x="1118" y="187"/>
                </a:lnTo>
                <a:lnTo>
                  <a:pt x="1118" y="188"/>
                </a:lnTo>
                <a:lnTo>
                  <a:pt x="1119" y="184"/>
                </a:lnTo>
                <a:lnTo>
                  <a:pt x="1120" y="183"/>
                </a:lnTo>
                <a:lnTo>
                  <a:pt x="1120" y="188"/>
                </a:lnTo>
                <a:lnTo>
                  <a:pt x="1121" y="189"/>
                </a:lnTo>
                <a:lnTo>
                  <a:pt x="1122" y="191"/>
                </a:lnTo>
                <a:lnTo>
                  <a:pt x="1122" y="205"/>
                </a:lnTo>
                <a:lnTo>
                  <a:pt x="1123" y="198"/>
                </a:lnTo>
                <a:lnTo>
                  <a:pt x="1123" y="193"/>
                </a:lnTo>
                <a:lnTo>
                  <a:pt x="1124" y="189"/>
                </a:lnTo>
                <a:lnTo>
                  <a:pt x="1124" y="189"/>
                </a:lnTo>
                <a:lnTo>
                  <a:pt x="1125" y="186"/>
                </a:lnTo>
                <a:lnTo>
                  <a:pt x="1126" y="182"/>
                </a:lnTo>
                <a:lnTo>
                  <a:pt x="1126" y="184"/>
                </a:lnTo>
                <a:lnTo>
                  <a:pt x="1127" y="187"/>
                </a:lnTo>
                <a:lnTo>
                  <a:pt x="1128" y="192"/>
                </a:lnTo>
                <a:lnTo>
                  <a:pt x="1128" y="193"/>
                </a:lnTo>
                <a:lnTo>
                  <a:pt x="1129" y="197"/>
                </a:lnTo>
                <a:lnTo>
                  <a:pt x="1129" y="198"/>
                </a:lnTo>
                <a:lnTo>
                  <a:pt x="1130" y="201"/>
                </a:lnTo>
                <a:lnTo>
                  <a:pt x="1131" y="199"/>
                </a:lnTo>
                <a:lnTo>
                  <a:pt x="1131" y="193"/>
                </a:lnTo>
                <a:lnTo>
                  <a:pt x="1132" y="191"/>
                </a:lnTo>
                <a:lnTo>
                  <a:pt x="1132" y="193"/>
                </a:lnTo>
                <a:lnTo>
                  <a:pt x="1133" y="192"/>
                </a:lnTo>
                <a:lnTo>
                  <a:pt x="1133" y="189"/>
                </a:lnTo>
                <a:lnTo>
                  <a:pt x="1135" y="191"/>
                </a:lnTo>
                <a:lnTo>
                  <a:pt x="1135" y="199"/>
                </a:lnTo>
                <a:lnTo>
                  <a:pt x="1136" y="199"/>
                </a:lnTo>
                <a:lnTo>
                  <a:pt x="1136" y="199"/>
                </a:lnTo>
                <a:lnTo>
                  <a:pt x="1137" y="203"/>
                </a:lnTo>
                <a:lnTo>
                  <a:pt x="1137" y="214"/>
                </a:lnTo>
                <a:lnTo>
                  <a:pt x="1138" y="208"/>
                </a:lnTo>
                <a:lnTo>
                  <a:pt x="1139" y="199"/>
                </a:lnTo>
                <a:lnTo>
                  <a:pt x="1139" y="189"/>
                </a:lnTo>
                <a:lnTo>
                  <a:pt x="1140" y="188"/>
                </a:lnTo>
                <a:lnTo>
                  <a:pt x="1140" y="192"/>
                </a:lnTo>
                <a:lnTo>
                  <a:pt x="1141" y="193"/>
                </a:lnTo>
                <a:lnTo>
                  <a:pt x="1141" y="189"/>
                </a:lnTo>
                <a:lnTo>
                  <a:pt x="1142" y="188"/>
                </a:lnTo>
                <a:lnTo>
                  <a:pt x="1143" y="194"/>
                </a:lnTo>
                <a:lnTo>
                  <a:pt x="1144" y="197"/>
                </a:lnTo>
                <a:lnTo>
                  <a:pt x="1144" y="199"/>
                </a:lnTo>
                <a:lnTo>
                  <a:pt x="1145" y="201"/>
                </a:lnTo>
                <a:lnTo>
                  <a:pt x="1145" y="199"/>
                </a:lnTo>
                <a:lnTo>
                  <a:pt x="1146" y="194"/>
                </a:lnTo>
                <a:lnTo>
                  <a:pt x="1146" y="194"/>
                </a:lnTo>
                <a:lnTo>
                  <a:pt x="1147" y="193"/>
                </a:lnTo>
                <a:lnTo>
                  <a:pt x="1148" y="191"/>
                </a:lnTo>
                <a:lnTo>
                  <a:pt x="1148" y="190"/>
                </a:lnTo>
                <a:lnTo>
                  <a:pt x="1149" y="188"/>
                </a:lnTo>
                <a:lnTo>
                  <a:pt x="1150" y="188"/>
                </a:lnTo>
                <a:lnTo>
                  <a:pt x="1150" y="193"/>
                </a:lnTo>
                <a:lnTo>
                  <a:pt x="1151" y="194"/>
                </a:lnTo>
                <a:lnTo>
                  <a:pt x="1151" y="197"/>
                </a:lnTo>
                <a:lnTo>
                  <a:pt x="1152" y="191"/>
                </a:lnTo>
                <a:lnTo>
                  <a:pt x="1153" y="189"/>
                </a:lnTo>
                <a:lnTo>
                  <a:pt x="1153" y="193"/>
                </a:lnTo>
                <a:lnTo>
                  <a:pt x="1154" y="195"/>
                </a:lnTo>
                <a:lnTo>
                  <a:pt x="1154" y="190"/>
                </a:lnTo>
                <a:lnTo>
                  <a:pt x="1155" y="189"/>
                </a:lnTo>
                <a:lnTo>
                  <a:pt x="1155" y="184"/>
                </a:lnTo>
                <a:lnTo>
                  <a:pt x="1156" y="188"/>
                </a:lnTo>
                <a:lnTo>
                  <a:pt x="1157" y="195"/>
                </a:lnTo>
                <a:lnTo>
                  <a:pt x="1158" y="199"/>
                </a:lnTo>
                <a:lnTo>
                  <a:pt x="1158" y="195"/>
                </a:lnTo>
                <a:lnTo>
                  <a:pt x="1159" y="190"/>
                </a:lnTo>
                <a:lnTo>
                  <a:pt x="1159" y="188"/>
                </a:lnTo>
                <a:lnTo>
                  <a:pt x="1160" y="187"/>
                </a:lnTo>
                <a:lnTo>
                  <a:pt x="1161" y="202"/>
                </a:lnTo>
                <a:lnTo>
                  <a:pt x="1161" y="205"/>
                </a:lnTo>
                <a:lnTo>
                  <a:pt x="1162" y="204"/>
                </a:lnTo>
                <a:lnTo>
                  <a:pt x="1162" y="189"/>
                </a:lnTo>
                <a:lnTo>
                  <a:pt x="1163" y="190"/>
                </a:lnTo>
                <a:lnTo>
                  <a:pt x="1163" y="192"/>
                </a:lnTo>
                <a:lnTo>
                  <a:pt x="1164" y="193"/>
                </a:lnTo>
                <a:lnTo>
                  <a:pt x="1164" y="194"/>
                </a:lnTo>
                <a:lnTo>
                  <a:pt x="1166" y="198"/>
                </a:lnTo>
                <a:lnTo>
                  <a:pt x="1166" y="202"/>
                </a:lnTo>
                <a:lnTo>
                  <a:pt x="1167" y="196"/>
                </a:lnTo>
                <a:lnTo>
                  <a:pt x="1167" y="186"/>
                </a:lnTo>
                <a:lnTo>
                  <a:pt x="1168" y="188"/>
                </a:lnTo>
                <a:lnTo>
                  <a:pt x="1168" y="187"/>
                </a:lnTo>
                <a:lnTo>
                  <a:pt x="1169" y="183"/>
                </a:lnTo>
                <a:lnTo>
                  <a:pt x="1170" y="183"/>
                </a:lnTo>
                <a:lnTo>
                  <a:pt x="1170" y="180"/>
                </a:lnTo>
                <a:lnTo>
                  <a:pt x="1171" y="182"/>
                </a:lnTo>
                <a:lnTo>
                  <a:pt x="1171" y="186"/>
                </a:lnTo>
                <a:lnTo>
                  <a:pt x="1172" y="192"/>
                </a:lnTo>
                <a:lnTo>
                  <a:pt x="1173" y="202"/>
                </a:lnTo>
                <a:lnTo>
                  <a:pt x="1173" y="215"/>
                </a:lnTo>
                <a:lnTo>
                  <a:pt x="1174" y="210"/>
                </a:lnTo>
                <a:lnTo>
                  <a:pt x="1175" y="206"/>
                </a:lnTo>
                <a:lnTo>
                  <a:pt x="1175" y="205"/>
                </a:lnTo>
                <a:lnTo>
                  <a:pt x="1176" y="200"/>
                </a:lnTo>
                <a:lnTo>
                  <a:pt x="1176" y="198"/>
                </a:lnTo>
                <a:lnTo>
                  <a:pt x="1177" y="194"/>
                </a:lnTo>
                <a:lnTo>
                  <a:pt x="1177" y="188"/>
                </a:lnTo>
                <a:lnTo>
                  <a:pt x="1178" y="186"/>
                </a:lnTo>
                <a:lnTo>
                  <a:pt x="1179" y="196"/>
                </a:lnTo>
                <a:lnTo>
                  <a:pt x="1179" y="194"/>
                </a:lnTo>
                <a:lnTo>
                  <a:pt x="1180" y="191"/>
                </a:lnTo>
                <a:lnTo>
                  <a:pt x="1181" y="194"/>
                </a:lnTo>
                <a:lnTo>
                  <a:pt x="1181" y="198"/>
                </a:lnTo>
                <a:lnTo>
                  <a:pt x="1182" y="199"/>
                </a:lnTo>
                <a:lnTo>
                  <a:pt x="1182" y="202"/>
                </a:lnTo>
                <a:lnTo>
                  <a:pt x="1183" y="193"/>
                </a:lnTo>
                <a:lnTo>
                  <a:pt x="1184" y="195"/>
                </a:lnTo>
                <a:lnTo>
                  <a:pt x="1184" y="190"/>
                </a:lnTo>
                <a:lnTo>
                  <a:pt x="1185" y="193"/>
                </a:lnTo>
                <a:lnTo>
                  <a:pt x="1185" y="195"/>
                </a:lnTo>
                <a:lnTo>
                  <a:pt x="1186" y="195"/>
                </a:lnTo>
                <a:lnTo>
                  <a:pt x="1186" y="194"/>
                </a:lnTo>
                <a:lnTo>
                  <a:pt x="1188" y="193"/>
                </a:lnTo>
                <a:lnTo>
                  <a:pt x="1188" y="197"/>
                </a:lnTo>
                <a:lnTo>
                  <a:pt x="1189" y="201"/>
                </a:lnTo>
                <a:lnTo>
                  <a:pt x="1189" y="202"/>
                </a:lnTo>
                <a:lnTo>
                  <a:pt x="1190" y="196"/>
                </a:lnTo>
                <a:lnTo>
                  <a:pt x="1190" y="202"/>
                </a:lnTo>
                <a:lnTo>
                  <a:pt x="1191" y="199"/>
                </a:lnTo>
                <a:lnTo>
                  <a:pt x="1192" y="195"/>
                </a:lnTo>
                <a:lnTo>
                  <a:pt x="1192" y="197"/>
                </a:lnTo>
                <a:lnTo>
                  <a:pt x="1193" y="192"/>
                </a:lnTo>
                <a:lnTo>
                  <a:pt x="1193" y="188"/>
                </a:lnTo>
                <a:lnTo>
                  <a:pt x="1194" y="191"/>
                </a:lnTo>
                <a:lnTo>
                  <a:pt x="1194" y="188"/>
                </a:lnTo>
                <a:lnTo>
                  <a:pt x="1195" y="187"/>
                </a:lnTo>
                <a:lnTo>
                  <a:pt x="1196" y="192"/>
                </a:lnTo>
                <a:lnTo>
                  <a:pt x="1197" y="190"/>
                </a:lnTo>
                <a:lnTo>
                  <a:pt x="1197" y="184"/>
                </a:lnTo>
                <a:lnTo>
                  <a:pt x="1198" y="180"/>
                </a:lnTo>
                <a:lnTo>
                  <a:pt x="1198" y="179"/>
                </a:lnTo>
                <a:lnTo>
                  <a:pt x="1199" y="177"/>
                </a:lnTo>
                <a:lnTo>
                  <a:pt x="1199" y="179"/>
                </a:lnTo>
                <a:lnTo>
                  <a:pt x="1200" y="178"/>
                </a:lnTo>
                <a:lnTo>
                  <a:pt x="1201" y="179"/>
                </a:lnTo>
                <a:lnTo>
                  <a:pt x="1201" y="190"/>
                </a:lnTo>
                <a:lnTo>
                  <a:pt x="1202" y="182"/>
                </a:lnTo>
                <a:lnTo>
                  <a:pt x="1202" y="178"/>
                </a:lnTo>
                <a:lnTo>
                  <a:pt x="1203" y="185"/>
                </a:lnTo>
                <a:lnTo>
                  <a:pt x="1204" y="195"/>
                </a:lnTo>
                <a:lnTo>
                  <a:pt x="1204" y="189"/>
                </a:lnTo>
                <a:lnTo>
                  <a:pt x="1205" y="184"/>
                </a:lnTo>
                <a:lnTo>
                  <a:pt x="1206" y="186"/>
                </a:lnTo>
                <a:lnTo>
                  <a:pt x="1206" y="183"/>
                </a:lnTo>
                <a:lnTo>
                  <a:pt x="1207" y="188"/>
                </a:lnTo>
                <a:lnTo>
                  <a:pt x="1207" y="188"/>
                </a:lnTo>
                <a:lnTo>
                  <a:pt x="1208" y="188"/>
                </a:lnTo>
                <a:lnTo>
                  <a:pt x="1208" y="188"/>
                </a:lnTo>
                <a:lnTo>
                  <a:pt x="1209" y="184"/>
                </a:lnTo>
                <a:lnTo>
                  <a:pt x="1210" y="189"/>
                </a:lnTo>
                <a:lnTo>
                  <a:pt x="1211" y="188"/>
                </a:lnTo>
                <a:lnTo>
                  <a:pt x="1211" y="188"/>
                </a:lnTo>
                <a:lnTo>
                  <a:pt x="1212" y="187"/>
                </a:lnTo>
                <a:lnTo>
                  <a:pt x="1212" y="190"/>
                </a:lnTo>
                <a:lnTo>
                  <a:pt x="1213" y="195"/>
                </a:lnTo>
                <a:lnTo>
                  <a:pt x="1213" y="196"/>
                </a:lnTo>
                <a:lnTo>
                  <a:pt x="1214" y="193"/>
                </a:lnTo>
                <a:lnTo>
                  <a:pt x="1215" y="186"/>
                </a:lnTo>
                <a:lnTo>
                  <a:pt x="1215" y="184"/>
                </a:lnTo>
                <a:lnTo>
                  <a:pt x="1216" y="186"/>
                </a:lnTo>
                <a:lnTo>
                  <a:pt x="1216" y="191"/>
                </a:lnTo>
                <a:lnTo>
                  <a:pt x="1217" y="188"/>
                </a:lnTo>
                <a:lnTo>
                  <a:pt x="1217" y="184"/>
                </a:lnTo>
                <a:lnTo>
                  <a:pt x="1219" y="188"/>
                </a:lnTo>
                <a:lnTo>
                  <a:pt x="1219" y="188"/>
                </a:lnTo>
                <a:lnTo>
                  <a:pt x="1220" y="189"/>
                </a:lnTo>
                <a:lnTo>
                  <a:pt x="1220" y="193"/>
                </a:lnTo>
                <a:lnTo>
                  <a:pt x="1221" y="191"/>
                </a:lnTo>
                <a:lnTo>
                  <a:pt x="1221" y="192"/>
                </a:lnTo>
                <a:lnTo>
                  <a:pt x="1222" y="194"/>
                </a:lnTo>
                <a:lnTo>
                  <a:pt x="1223" y="193"/>
                </a:lnTo>
                <a:lnTo>
                  <a:pt x="1223" y="189"/>
                </a:lnTo>
                <a:lnTo>
                  <a:pt x="1224" y="193"/>
                </a:lnTo>
                <a:lnTo>
                  <a:pt x="1224" y="197"/>
                </a:lnTo>
                <a:lnTo>
                  <a:pt x="1225" y="194"/>
                </a:lnTo>
                <a:lnTo>
                  <a:pt x="1226" y="194"/>
                </a:lnTo>
                <a:lnTo>
                  <a:pt x="1226" y="194"/>
                </a:lnTo>
                <a:lnTo>
                  <a:pt x="1227" y="196"/>
                </a:lnTo>
                <a:lnTo>
                  <a:pt x="1228" y="195"/>
                </a:lnTo>
                <a:lnTo>
                  <a:pt x="1228" y="182"/>
                </a:lnTo>
                <a:lnTo>
                  <a:pt x="1229" y="181"/>
                </a:lnTo>
                <a:lnTo>
                  <a:pt x="1229" y="188"/>
                </a:lnTo>
                <a:lnTo>
                  <a:pt x="1230" y="191"/>
                </a:lnTo>
                <a:lnTo>
                  <a:pt x="1230" y="201"/>
                </a:lnTo>
                <a:lnTo>
                  <a:pt x="1231" y="204"/>
                </a:lnTo>
                <a:lnTo>
                  <a:pt x="1232" y="204"/>
                </a:lnTo>
                <a:lnTo>
                  <a:pt x="1232" y="199"/>
                </a:lnTo>
                <a:lnTo>
                  <a:pt x="1233" y="189"/>
                </a:lnTo>
                <a:lnTo>
                  <a:pt x="1234" y="188"/>
                </a:lnTo>
                <a:lnTo>
                  <a:pt x="1234" y="191"/>
                </a:lnTo>
                <a:lnTo>
                  <a:pt x="1235" y="197"/>
                </a:lnTo>
                <a:lnTo>
                  <a:pt x="1235" y="206"/>
                </a:lnTo>
                <a:lnTo>
                  <a:pt x="1236" y="202"/>
                </a:lnTo>
                <a:lnTo>
                  <a:pt x="1237" y="197"/>
                </a:lnTo>
                <a:lnTo>
                  <a:pt x="1237" y="202"/>
                </a:lnTo>
                <a:lnTo>
                  <a:pt x="1238" y="201"/>
                </a:lnTo>
                <a:lnTo>
                  <a:pt x="1238" y="203"/>
                </a:lnTo>
                <a:lnTo>
                  <a:pt x="1239" y="199"/>
                </a:lnTo>
                <a:lnTo>
                  <a:pt x="1239" y="199"/>
                </a:lnTo>
                <a:lnTo>
                  <a:pt x="1240" y="195"/>
                </a:lnTo>
                <a:lnTo>
                  <a:pt x="1241" y="194"/>
                </a:lnTo>
                <a:lnTo>
                  <a:pt x="1242" y="195"/>
                </a:lnTo>
                <a:lnTo>
                  <a:pt x="1242" y="198"/>
                </a:lnTo>
                <a:lnTo>
                  <a:pt x="1243" y="197"/>
                </a:lnTo>
                <a:lnTo>
                  <a:pt x="1243" y="195"/>
                </a:lnTo>
                <a:lnTo>
                  <a:pt x="1244" y="191"/>
                </a:lnTo>
                <a:lnTo>
                  <a:pt x="1244" y="188"/>
                </a:lnTo>
                <a:lnTo>
                  <a:pt x="1245" y="189"/>
                </a:lnTo>
                <a:lnTo>
                  <a:pt x="1246" y="187"/>
                </a:lnTo>
                <a:lnTo>
                  <a:pt x="1246" y="172"/>
                </a:lnTo>
                <a:lnTo>
                  <a:pt x="1247" y="157"/>
                </a:lnTo>
                <a:lnTo>
                  <a:pt x="1247" y="161"/>
                </a:lnTo>
                <a:lnTo>
                  <a:pt x="1248" y="175"/>
                </a:lnTo>
                <a:lnTo>
                  <a:pt x="1249" y="178"/>
                </a:lnTo>
                <a:lnTo>
                  <a:pt x="1250" y="183"/>
                </a:lnTo>
                <a:lnTo>
                  <a:pt x="1250" y="183"/>
                </a:lnTo>
                <a:lnTo>
                  <a:pt x="1251" y="186"/>
                </a:lnTo>
                <a:lnTo>
                  <a:pt x="1251" y="188"/>
                </a:lnTo>
                <a:lnTo>
                  <a:pt x="1252" y="190"/>
                </a:lnTo>
                <a:lnTo>
                  <a:pt x="1252" y="190"/>
                </a:lnTo>
                <a:lnTo>
                  <a:pt x="1253" y="191"/>
                </a:lnTo>
                <a:lnTo>
                  <a:pt x="1254" y="185"/>
                </a:lnTo>
                <a:lnTo>
                  <a:pt x="1254" y="181"/>
                </a:lnTo>
                <a:lnTo>
                  <a:pt x="1255" y="181"/>
                </a:lnTo>
                <a:lnTo>
                  <a:pt x="1255" y="188"/>
                </a:lnTo>
                <a:lnTo>
                  <a:pt x="1256" y="191"/>
                </a:lnTo>
                <a:lnTo>
                  <a:pt x="1257" y="196"/>
                </a:lnTo>
                <a:lnTo>
                  <a:pt x="1257" y="193"/>
                </a:lnTo>
                <a:lnTo>
                  <a:pt x="1258" y="193"/>
                </a:lnTo>
                <a:lnTo>
                  <a:pt x="1259" y="193"/>
                </a:lnTo>
                <a:lnTo>
                  <a:pt x="1259" y="188"/>
                </a:lnTo>
                <a:lnTo>
                  <a:pt x="1260" y="197"/>
                </a:lnTo>
                <a:lnTo>
                  <a:pt x="1260" y="203"/>
                </a:lnTo>
                <a:lnTo>
                  <a:pt x="1261" y="208"/>
                </a:lnTo>
                <a:lnTo>
                  <a:pt x="1261" y="204"/>
                </a:lnTo>
                <a:lnTo>
                  <a:pt x="1262" y="200"/>
                </a:lnTo>
                <a:lnTo>
                  <a:pt x="1263" y="196"/>
                </a:lnTo>
                <a:lnTo>
                  <a:pt x="1264" y="199"/>
                </a:lnTo>
                <a:lnTo>
                  <a:pt x="1264" y="200"/>
                </a:lnTo>
                <a:lnTo>
                  <a:pt x="1265" y="199"/>
                </a:lnTo>
                <a:lnTo>
                  <a:pt x="1265" y="200"/>
                </a:lnTo>
                <a:lnTo>
                  <a:pt x="1266" y="194"/>
                </a:lnTo>
                <a:lnTo>
                  <a:pt x="1266" y="190"/>
                </a:lnTo>
                <a:lnTo>
                  <a:pt x="1267" y="192"/>
                </a:lnTo>
                <a:lnTo>
                  <a:pt x="1268" y="193"/>
                </a:lnTo>
                <a:lnTo>
                  <a:pt x="1268" y="191"/>
                </a:lnTo>
                <a:lnTo>
                  <a:pt x="1269" y="194"/>
                </a:lnTo>
                <a:lnTo>
                  <a:pt x="1269" y="196"/>
                </a:lnTo>
                <a:lnTo>
                  <a:pt x="1270" y="196"/>
                </a:lnTo>
                <a:lnTo>
                  <a:pt x="1270" y="196"/>
                </a:lnTo>
                <a:lnTo>
                  <a:pt x="1271" y="199"/>
                </a:lnTo>
                <a:lnTo>
                  <a:pt x="1272" y="203"/>
                </a:lnTo>
                <a:lnTo>
                  <a:pt x="1273" y="196"/>
                </a:lnTo>
                <a:lnTo>
                  <a:pt x="1273" y="199"/>
                </a:lnTo>
                <a:lnTo>
                  <a:pt x="1274" y="198"/>
                </a:lnTo>
                <a:lnTo>
                  <a:pt x="1274" y="190"/>
                </a:lnTo>
                <a:lnTo>
                  <a:pt x="1275" y="190"/>
                </a:lnTo>
                <a:lnTo>
                  <a:pt x="1275" y="202"/>
                </a:lnTo>
                <a:lnTo>
                  <a:pt x="1276" y="207"/>
                </a:lnTo>
                <a:lnTo>
                  <a:pt x="1277" y="205"/>
                </a:lnTo>
                <a:lnTo>
                  <a:pt x="1277" y="208"/>
                </a:lnTo>
                <a:lnTo>
                  <a:pt x="1278" y="199"/>
                </a:lnTo>
                <a:lnTo>
                  <a:pt x="1279" y="199"/>
                </a:lnTo>
                <a:lnTo>
                  <a:pt x="1279" y="199"/>
                </a:lnTo>
                <a:lnTo>
                  <a:pt x="1280" y="197"/>
                </a:lnTo>
                <a:lnTo>
                  <a:pt x="1281" y="198"/>
                </a:lnTo>
                <a:lnTo>
                  <a:pt x="1281" y="191"/>
                </a:lnTo>
                <a:lnTo>
                  <a:pt x="1282" y="176"/>
                </a:lnTo>
                <a:lnTo>
                  <a:pt x="1282" y="171"/>
                </a:lnTo>
                <a:lnTo>
                  <a:pt x="1283" y="171"/>
                </a:lnTo>
                <a:lnTo>
                  <a:pt x="1283" y="164"/>
                </a:lnTo>
                <a:lnTo>
                  <a:pt x="1284" y="175"/>
                </a:lnTo>
                <a:lnTo>
                  <a:pt x="1285" y="193"/>
                </a:lnTo>
                <a:lnTo>
                  <a:pt x="1285" y="211"/>
                </a:lnTo>
                <a:lnTo>
                  <a:pt x="1286" y="221"/>
                </a:lnTo>
                <a:lnTo>
                  <a:pt x="1287" y="200"/>
                </a:lnTo>
                <a:lnTo>
                  <a:pt x="1287" y="196"/>
                </a:lnTo>
                <a:lnTo>
                  <a:pt x="1288" y="200"/>
                </a:lnTo>
                <a:lnTo>
                  <a:pt x="1288" y="211"/>
                </a:lnTo>
                <a:lnTo>
                  <a:pt x="1289" y="205"/>
                </a:lnTo>
                <a:lnTo>
                  <a:pt x="1290" y="206"/>
                </a:lnTo>
                <a:lnTo>
                  <a:pt x="1290" y="206"/>
                </a:lnTo>
                <a:lnTo>
                  <a:pt x="1291" y="204"/>
                </a:lnTo>
                <a:lnTo>
                  <a:pt x="1291" y="199"/>
                </a:lnTo>
                <a:lnTo>
                  <a:pt x="1292" y="200"/>
                </a:lnTo>
                <a:lnTo>
                  <a:pt x="1292" y="201"/>
                </a:lnTo>
                <a:lnTo>
                  <a:pt x="1293" y="199"/>
                </a:lnTo>
                <a:lnTo>
                  <a:pt x="1294" y="203"/>
                </a:lnTo>
                <a:lnTo>
                  <a:pt x="1295" y="204"/>
                </a:lnTo>
                <a:lnTo>
                  <a:pt x="1295" y="199"/>
                </a:lnTo>
                <a:lnTo>
                  <a:pt x="1296" y="195"/>
                </a:lnTo>
                <a:lnTo>
                  <a:pt x="1296" y="194"/>
                </a:lnTo>
                <a:lnTo>
                  <a:pt x="1297" y="190"/>
                </a:lnTo>
                <a:lnTo>
                  <a:pt x="1297" y="201"/>
                </a:lnTo>
                <a:lnTo>
                  <a:pt x="1298" y="208"/>
                </a:lnTo>
                <a:lnTo>
                  <a:pt x="1299" y="205"/>
                </a:lnTo>
                <a:lnTo>
                  <a:pt x="1299" y="205"/>
                </a:lnTo>
                <a:lnTo>
                  <a:pt x="1300" y="204"/>
                </a:lnTo>
                <a:lnTo>
                  <a:pt x="1300" y="202"/>
                </a:lnTo>
                <a:lnTo>
                  <a:pt x="1301" y="199"/>
                </a:lnTo>
                <a:lnTo>
                  <a:pt x="1302" y="194"/>
                </a:lnTo>
                <a:lnTo>
                  <a:pt x="1302" y="195"/>
                </a:lnTo>
                <a:lnTo>
                  <a:pt x="1303" y="197"/>
                </a:lnTo>
                <a:lnTo>
                  <a:pt x="1304" y="199"/>
                </a:lnTo>
                <a:lnTo>
                  <a:pt x="1304" y="202"/>
                </a:lnTo>
                <a:lnTo>
                  <a:pt x="1305" y="202"/>
                </a:lnTo>
                <a:lnTo>
                  <a:pt x="1305" y="197"/>
                </a:lnTo>
                <a:lnTo>
                  <a:pt x="1306" y="195"/>
                </a:lnTo>
                <a:lnTo>
                  <a:pt x="1306" y="192"/>
                </a:lnTo>
                <a:lnTo>
                  <a:pt x="1307" y="191"/>
                </a:lnTo>
                <a:lnTo>
                  <a:pt x="1308" y="196"/>
                </a:lnTo>
                <a:lnTo>
                  <a:pt x="1308" y="199"/>
                </a:lnTo>
                <a:lnTo>
                  <a:pt x="1309" y="193"/>
                </a:lnTo>
                <a:lnTo>
                  <a:pt x="1310" y="191"/>
                </a:lnTo>
                <a:lnTo>
                  <a:pt x="1310" y="194"/>
                </a:lnTo>
                <a:lnTo>
                  <a:pt x="1311" y="196"/>
                </a:lnTo>
                <a:lnTo>
                  <a:pt x="1312" y="195"/>
                </a:lnTo>
                <a:lnTo>
                  <a:pt x="1312" y="195"/>
                </a:lnTo>
                <a:lnTo>
                  <a:pt x="1313" y="194"/>
                </a:lnTo>
                <a:lnTo>
                  <a:pt x="1313" y="202"/>
                </a:lnTo>
                <a:lnTo>
                  <a:pt x="1314" y="200"/>
                </a:lnTo>
                <a:lnTo>
                  <a:pt x="1314" y="194"/>
                </a:lnTo>
                <a:lnTo>
                  <a:pt x="1315" y="187"/>
                </a:lnTo>
                <a:lnTo>
                  <a:pt x="1316" y="193"/>
                </a:lnTo>
                <a:lnTo>
                  <a:pt x="1317" y="190"/>
                </a:lnTo>
                <a:lnTo>
                  <a:pt x="1317" y="189"/>
                </a:lnTo>
                <a:lnTo>
                  <a:pt x="1318" y="193"/>
                </a:lnTo>
                <a:lnTo>
                  <a:pt x="1318" y="188"/>
                </a:lnTo>
                <a:lnTo>
                  <a:pt x="1319" y="189"/>
                </a:lnTo>
                <a:lnTo>
                  <a:pt x="1319" y="200"/>
                </a:lnTo>
                <a:lnTo>
                  <a:pt x="1320" y="201"/>
                </a:lnTo>
                <a:lnTo>
                  <a:pt x="1321" y="204"/>
                </a:lnTo>
                <a:lnTo>
                  <a:pt x="1321" y="206"/>
                </a:lnTo>
                <a:lnTo>
                  <a:pt x="1322" y="205"/>
                </a:lnTo>
                <a:lnTo>
                  <a:pt x="1322" y="199"/>
                </a:lnTo>
                <a:lnTo>
                  <a:pt x="1323" y="198"/>
                </a:lnTo>
                <a:lnTo>
                  <a:pt x="1323" y="192"/>
                </a:lnTo>
                <a:lnTo>
                  <a:pt x="1324" y="198"/>
                </a:lnTo>
                <a:lnTo>
                  <a:pt x="1325" y="199"/>
                </a:lnTo>
                <a:lnTo>
                  <a:pt x="1326" y="194"/>
                </a:lnTo>
                <a:lnTo>
                  <a:pt x="1326" y="203"/>
                </a:lnTo>
                <a:lnTo>
                  <a:pt x="1327" y="201"/>
                </a:lnTo>
                <a:lnTo>
                  <a:pt x="1327" y="195"/>
                </a:lnTo>
                <a:lnTo>
                  <a:pt x="1328" y="192"/>
                </a:lnTo>
                <a:lnTo>
                  <a:pt x="1328" y="194"/>
                </a:lnTo>
                <a:lnTo>
                  <a:pt x="1329" y="195"/>
                </a:lnTo>
                <a:lnTo>
                  <a:pt x="1330" y="194"/>
                </a:lnTo>
                <a:lnTo>
                  <a:pt x="1330" y="196"/>
                </a:lnTo>
                <a:lnTo>
                  <a:pt x="1331" y="196"/>
                </a:lnTo>
                <a:lnTo>
                  <a:pt x="1331" y="194"/>
                </a:lnTo>
                <a:lnTo>
                  <a:pt x="1332" y="194"/>
                </a:lnTo>
                <a:lnTo>
                  <a:pt x="1333" y="193"/>
                </a:lnTo>
                <a:lnTo>
                  <a:pt x="1334" y="196"/>
                </a:lnTo>
                <a:lnTo>
                  <a:pt x="1334" y="195"/>
                </a:lnTo>
                <a:lnTo>
                  <a:pt x="1335" y="191"/>
                </a:lnTo>
                <a:lnTo>
                  <a:pt x="1335" y="189"/>
                </a:lnTo>
                <a:lnTo>
                  <a:pt x="1336" y="187"/>
                </a:lnTo>
                <a:lnTo>
                  <a:pt x="1336" y="193"/>
                </a:lnTo>
                <a:lnTo>
                  <a:pt x="1337" y="197"/>
                </a:lnTo>
                <a:lnTo>
                  <a:pt x="1337" y="198"/>
                </a:lnTo>
                <a:lnTo>
                  <a:pt x="1338" y="199"/>
                </a:lnTo>
                <a:lnTo>
                  <a:pt x="1339" y="197"/>
                </a:lnTo>
                <a:lnTo>
                  <a:pt x="1340" y="198"/>
                </a:lnTo>
                <a:lnTo>
                  <a:pt x="1340" y="198"/>
                </a:lnTo>
                <a:lnTo>
                  <a:pt x="1341" y="204"/>
                </a:lnTo>
                <a:lnTo>
                  <a:pt x="1341" y="198"/>
                </a:lnTo>
                <a:lnTo>
                  <a:pt x="1342" y="203"/>
                </a:lnTo>
                <a:lnTo>
                  <a:pt x="1343" y="205"/>
                </a:lnTo>
                <a:lnTo>
                  <a:pt x="1343" y="197"/>
                </a:lnTo>
                <a:lnTo>
                  <a:pt x="1344" y="195"/>
                </a:lnTo>
                <a:lnTo>
                  <a:pt x="1344" y="199"/>
                </a:lnTo>
                <a:lnTo>
                  <a:pt x="1345" y="198"/>
                </a:lnTo>
                <a:lnTo>
                  <a:pt x="1345" y="206"/>
                </a:lnTo>
                <a:lnTo>
                  <a:pt x="1346" y="208"/>
                </a:lnTo>
                <a:lnTo>
                  <a:pt x="1347" y="203"/>
                </a:lnTo>
                <a:lnTo>
                  <a:pt x="1348" y="205"/>
                </a:lnTo>
                <a:lnTo>
                  <a:pt x="1348" y="198"/>
                </a:lnTo>
                <a:lnTo>
                  <a:pt x="1349" y="199"/>
                </a:lnTo>
                <a:lnTo>
                  <a:pt x="1349" y="194"/>
                </a:lnTo>
                <a:lnTo>
                  <a:pt x="1350" y="190"/>
                </a:lnTo>
                <a:lnTo>
                  <a:pt x="1350" y="195"/>
                </a:lnTo>
                <a:lnTo>
                  <a:pt x="1351" y="191"/>
                </a:lnTo>
                <a:lnTo>
                  <a:pt x="1352" y="191"/>
                </a:lnTo>
                <a:lnTo>
                  <a:pt x="1352" y="199"/>
                </a:lnTo>
                <a:lnTo>
                  <a:pt x="1353" y="205"/>
                </a:lnTo>
                <a:lnTo>
                  <a:pt x="1353" y="206"/>
                </a:lnTo>
                <a:lnTo>
                  <a:pt x="1354" y="201"/>
                </a:lnTo>
                <a:lnTo>
                  <a:pt x="1355" y="206"/>
                </a:lnTo>
                <a:lnTo>
                  <a:pt x="1355" y="206"/>
                </a:lnTo>
                <a:lnTo>
                  <a:pt x="1356" y="204"/>
                </a:lnTo>
                <a:lnTo>
                  <a:pt x="1357" y="206"/>
                </a:lnTo>
                <a:lnTo>
                  <a:pt x="1357" y="200"/>
                </a:lnTo>
                <a:lnTo>
                  <a:pt x="1358" y="200"/>
                </a:lnTo>
                <a:lnTo>
                  <a:pt x="1358" y="204"/>
                </a:lnTo>
                <a:lnTo>
                  <a:pt x="1359" y="195"/>
                </a:lnTo>
                <a:lnTo>
                  <a:pt x="1359" y="192"/>
                </a:lnTo>
                <a:lnTo>
                  <a:pt x="1360" y="193"/>
                </a:lnTo>
                <a:lnTo>
                  <a:pt x="1361" y="191"/>
                </a:lnTo>
                <a:lnTo>
                  <a:pt x="1361" y="198"/>
                </a:lnTo>
                <a:lnTo>
                  <a:pt x="1362" y="199"/>
                </a:lnTo>
                <a:lnTo>
                  <a:pt x="1363" y="198"/>
                </a:lnTo>
                <a:lnTo>
                  <a:pt x="1363" y="198"/>
                </a:lnTo>
                <a:lnTo>
                  <a:pt x="1364" y="198"/>
                </a:lnTo>
                <a:lnTo>
                  <a:pt x="1365" y="196"/>
                </a:lnTo>
                <a:lnTo>
                  <a:pt x="1365" y="200"/>
                </a:lnTo>
                <a:lnTo>
                  <a:pt x="1366" y="198"/>
                </a:lnTo>
                <a:lnTo>
                  <a:pt x="1366" y="194"/>
                </a:lnTo>
                <a:lnTo>
                  <a:pt x="1367" y="198"/>
                </a:lnTo>
                <a:lnTo>
                  <a:pt x="1367" y="196"/>
                </a:lnTo>
                <a:lnTo>
                  <a:pt x="1368" y="199"/>
                </a:lnTo>
                <a:lnTo>
                  <a:pt x="1368" y="204"/>
                </a:lnTo>
                <a:lnTo>
                  <a:pt x="1369" y="200"/>
                </a:lnTo>
                <a:lnTo>
                  <a:pt x="1370" y="203"/>
                </a:lnTo>
                <a:lnTo>
                  <a:pt x="1371" y="208"/>
                </a:lnTo>
                <a:lnTo>
                  <a:pt x="1371" y="201"/>
                </a:lnTo>
                <a:lnTo>
                  <a:pt x="1372" y="199"/>
                </a:lnTo>
                <a:lnTo>
                  <a:pt x="1372" y="201"/>
                </a:lnTo>
                <a:lnTo>
                  <a:pt x="1373" y="198"/>
                </a:lnTo>
                <a:lnTo>
                  <a:pt x="1374" y="193"/>
                </a:lnTo>
                <a:lnTo>
                  <a:pt x="1374" y="195"/>
                </a:lnTo>
                <a:lnTo>
                  <a:pt x="1375" y="205"/>
                </a:lnTo>
                <a:lnTo>
                  <a:pt x="1375" y="206"/>
                </a:lnTo>
                <a:lnTo>
                  <a:pt x="1376" y="202"/>
                </a:lnTo>
                <a:lnTo>
                  <a:pt x="1376" y="202"/>
                </a:lnTo>
                <a:lnTo>
                  <a:pt x="1377" y="195"/>
                </a:lnTo>
                <a:lnTo>
                  <a:pt x="1378" y="193"/>
                </a:lnTo>
                <a:lnTo>
                  <a:pt x="1379" y="193"/>
                </a:lnTo>
                <a:lnTo>
                  <a:pt x="1379" y="195"/>
                </a:lnTo>
                <a:lnTo>
                  <a:pt x="1380" y="197"/>
                </a:lnTo>
                <a:lnTo>
                  <a:pt x="1380" y="190"/>
                </a:lnTo>
                <a:lnTo>
                  <a:pt x="1381" y="189"/>
                </a:lnTo>
                <a:lnTo>
                  <a:pt x="1381" y="191"/>
                </a:lnTo>
                <a:lnTo>
                  <a:pt x="1382" y="197"/>
                </a:lnTo>
                <a:lnTo>
                  <a:pt x="1383" y="198"/>
                </a:lnTo>
                <a:lnTo>
                  <a:pt x="1383" y="196"/>
                </a:lnTo>
                <a:lnTo>
                  <a:pt x="1384" y="190"/>
                </a:lnTo>
                <a:lnTo>
                  <a:pt x="1384" y="188"/>
                </a:lnTo>
                <a:lnTo>
                  <a:pt x="1385" y="171"/>
                </a:lnTo>
                <a:lnTo>
                  <a:pt x="1386" y="165"/>
                </a:lnTo>
                <a:lnTo>
                  <a:pt x="1386" y="184"/>
                </a:lnTo>
                <a:lnTo>
                  <a:pt x="1387" y="186"/>
                </a:lnTo>
                <a:lnTo>
                  <a:pt x="1388" y="186"/>
                </a:lnTo>
                <a:lnTo>
                  <a:pt x="1388" y="190"/>
                </a:lnTo>
                <a:lnTo>
                  <a:pt x="1389" y="174"/>
                </a:lnTo>
                <a:lnTo>
                  <a:pt x="1389" y="198"/>
                </a:lnTo>
                <a:lnTo>
                  <a:pt x="1390" y="190"/>
                </a:lnTo>
                <a:lnTo>
                  <a:pt x="1390" y="195"/>
                </a:lnTo>
                <a:lnTo>
                  <a:pt x="1391" y="196"/>
                </a:lnTo>
                <a:lnTo>
                  <a:pt x="1392" y="179"/>
                </a:lnTo>
                <a:lnTo>
                  <a:pt x="1393" y="212"/>
                </a:lnTo>
                <a:lnTo>
                  <a:pt x="1393" y="178"/>
                </a:lnTo>
                <a:lnTo>
                  <a:pt x="1394" y="182"/>
                </a:lnTo>
                <a:lnTo>
                  <a:pt x="1394" y="187"/>
                </a:lnTo>
                <a:lnTo>
                  <a:pt x="1395" y="196"/>
                </a:lnTo>
                <a:lnTo>
                  <a:pt x="1396" y="199"/>
                </a:lnTo>
                <a:lnTo>
                  <a:pt x="1396" y="205"/>
                </a:lnTo>
                <a:lnTo>
                  <a:pt x="1397" y="199"/>
                </a:lnTo>
                <a:lnTo>
                  <a:pt x="1397" y="197"/>
                </a:lnTo>
                <a:lnTo>
                  <a:pt x="1398" y="193"/>
                </a:lnTo>
                <a:lnTo>
                  <a:pt x="1398" y="186"/>
                </a:lnTo>
                <a:lnTo>
                  <a:pt x="1399" y="191"/>
                </a:lnTo>
                <a:lnTo>
                  <a:pt x="1399" y="188"/>
                </a:lnTo>
                <a:lnTo>
                  <a:pt x="1401" y="186"/>
                </a:lnTo>
                <a:lnTo>
                  <a:pt x="1401" y="193"/>
                </a:lnTo>
                <a:lnTo>
                  <a:pt x="1402" y="202"/>
                </a:lnTo>
                <a:lnTo>
                  <a:pt x="1402" y="206"/>
                </a:lnTo>
                <a:lnTo>
                  <a:pt x="1403" y="206"/>
                </a:lnTo>
                <a:lnTo>
                  <a:pt x="1403" y="206"/>
                </a:lnTo>
                <a:lnTo>
                  <a:pt x="1404" y="206"/>
                </a:lnTo>
                <a:lnTo>
                  <a:pt x="1405" y="204"/>
                </a:lnTo>
                <a:lnTo>
                  <a:pt x="1405" y="211"/>
                </a:lnTo>
                <a:lnTo>
                  <a:pt x="1406" y="217"/>
                </a:lnTo>
                <a:lnTo>
                  <a:pt x="1406" y="236"/>
                </a:lnTo>
                <a:lnTo>
                  <a:pt x="1407" y="255"/>
                </a:lnTo>
                <a:lnTo>
                  <a:pt x="1407" y="283"/>
                </a:lnTo>
                <a:lnTo>
                  <a:pt x="1408" y="289"/>
                </a:lnTo>
                <a:lnTo>
                  <a:pt x="1409" y="266"/>
                </a:lnTo>
                <a:lnTo>
                  <a:pt x="1410" y="244"/>
                </a:lnTo>
                <a:lnTo>
                  <a:pt x="1410" y="229"/>
                </a:lnTo>
                <a:lnTo>
                  <a:pt x="1411" y="245"/>
                </a:lnTo>
                <a:lnTo>
                  <a:pt x="1411" y="275"/>
                </a:lnTo>
                <a:lnTo>
                  <a:pt x="1412" y="270"/>
                </a:lnTo>
                <a:lnTo>
                  <a:pt x="1412" y="283"/>
                </a:lnTo>
                <a:lnTo>
                  <a:pt x="1413" y="283"/>
                </a:lnTo>
                <a:lnTo>
                  <a:pt x="1414" y="289"/>
                </a:lnTo>
                <a:lnTo>
                  <a:pt x="1414" y="292"/>
                </a:lnTo>
                <a:lnTo>
                  <a:pt x="1415" y="293"/>
                </a:lnTo>
                <a:lnTo>
                  <a:pt x="1416" y="283"/>
                </a:lnTo>
                <a:lnTo>
                  <a:pt x="1416" y="278"/>
                </a:lnTo>
                <a:lnTo>
                  <a:pt x="1417" y="281"/>
                </a:lnTo>
                <a:lnTo>
                  <a:pt x="1417" y="277"/>
                </a:lnTo>
                <a:lnTo>
                  <a:pt x="1418" y="273"/>
                </a:lnTo>
                <a:lnTo>
                  <a:pt x="1419" y="283"/>
                </a:lnTo>
                <a:lnTo>
                  <a:pt x="1419" y="288"/>
                </a:lnTo>
                <a:lnTo>
                  <a:pt x="1420" y="279"/>
                </a:lnTo>
                <a:lnTo>
                  <a:pt x="1420" y="279"/>
                </a:lnTo>
                <a:lnTo>
                  <a:pt x="1421" y="282"/>
                </a:lnTo>
                <a:lnTo>
                  <a:pt x="1421" y="274"/>
                </a:lnTo>
                <a:lnTo>
                  <a:pt x="1422" y="265"/>
                </a:lnTo>
                <a:lnTo>
                  <a:pt x="1423" y="261"/>
                </a:lnTo>
                <a:lnTo>
                  <a:pt x="1424" y="259"/>
                </a:lnTo>
                <a:lnTo>
                  <a:pt x="1424" y="256"/>
                </a:lnTo>
                <a:lnTo>
                  <a:pt x="1425" y="260"/>
                </a:lnTo>
                <a:lnTo>
                  <a:pt x="1425" y="263"/>
                </a:lnTo>
                <a:lnTo>
                  <a:pt x="1426" y="262"/>
                </a:lnTo>
                <a:lnTo>
                  <a:pt x="1427" y="257"/>
                </a:lnTo>
                <a:lnTo>
                  <a:pt x="1427" y="251"/>
                </a:lnTo>
                <a:lnTo>
                  <a:pt x="1428" y="252"/>
                </a:lnTo>
                <a:lnTo>
                  <a:pt x="1428" y="247"/>
                </a:lnTo>
                <a:lnTo>
                  <a:pt x="1429" y="247"/>
                </a:lnTo>
                <a:lnTo>
                  <a:pt x="1429" y="245"/>
                </a:lnTo>
                <a:lnTo>
                  <a:pt x="1430" y="241"/>
                </a:lnTo>
                <a:lnTo>
                  <a:pt x="1431" y="232"/>
                </a:lnTo>
                <a:lnTo>
                  <a:pt x="1432" y="227"/>
                </a:lnTo>
                <a:lnTo>
                  <a:pt x="1432" y="225"/>
                </a:lnTo>
                <a:lnTo>
                  <a:pt x="1433" y="228"/>
                </a:lnTo>
                <a:lnTo>
                  <a:pt x="1433" y="226"/>
                </a:lnTo>
                <a:lnTo>
                  <a:pt x="1434" y="225"/>
                </a:lnTo>
                <a:lnTo>
                  <a:pt x="1434" y="221"/>
                </a:lnTo>
                <a:lnTo>
                  <a:pt x="1435" y="226"/>
                </a:lnTo>
                <a:lnTo>
                  <a:pt x="1436" y="230"/>
                </a:lnTo>
                <a:lnTo>
                  <a:pt x="1436" y="234"/>
                </a:lnTo>
                <a:lnTo>
                  <a:pt x="1437" y="236"/>
                </a:lnTo>
                <a:lnTo>
                  <a:pt x="1437" y="229"/>
                </a:lnTo>
                <a:lnTo>
                  <a:pt x="1438" y="222"/>
                </a:lnTo>
                <a:lnTo>
                  <a:pt x="1439" y="224"/>
                </a:lnTo>
                <a:lnTo>
                  <a:pt x="1439" y="236"/>
                </a:lnTo>
                <a:lnTo>
                  <a:pt x="1440" y="241"/>
                </a:lnTo>
                <a:lnTo>
                  <a:pt x="1441" y="236"/>
                </a:lnTo>
                <a:lnTo>
                  <a:pt x="1441" y="238"/>
                </a:lnTo>
                <a:lnTo>
                  <a:pt x="1442" y="238"/>
                </a:lnTo>
                <a:lnTo>
                  <a:pt x="1442" y="231"/>
                </a:lnTo>
                <a:lnTo>
                  <a:pt x="1443" y="235"/>
                </a:lnTo>
                <a:lnTo>
                  <a:pt x="1443" y="235"/>
                </a:lnTo>
                <a:lnTo>
                  <a:pt x="1444" y="240"/>
                </a:lnTo>
                <a:lnTo>
                  <a:pt x="1445" y="229"/>
                </a:lnTo>
                <a:lnTo>
                  <a:pt x="1446" y="214"/>
                </a:lnTo>
                <a:lnTo>
                  <a:pt x="1446" y="218"/>
                </a:lnTo>
                <a:lnTo>
                  <a:pt x="1447" y="235"/>
                </a:lnTo>
                <a:lnTo>
                  <a:pt x="1447" y="235"/>
                </a:lnTo>
                <a:lnTo>
                  <a:pt x="1448" y="236"/>
                </a:lnTo>
                <a:lnTo>
                  <a:pt x="1448" y="234"/>
                </a:lnTo>
                <a:lnTo>
                  <a:pt x="1449" y="238"/>
                </a:lnTo>
                <a:lnTo>
                  <a:pt x="1450" y="235"/>
                </a:lnTo>
                <a:lnTo>
                  <a:pt x="1450" y="236"/>
                </a:lnTo>
                <a:lnTo>
                  <a:pt x="1451" y="236"/>
                </a:lnTo>
                <a:lnTo>
                  <a:pt x="1451" y="234"/>
                </a:lnTo>
                <a:lnTo>
                  <a:pt x="1452" y="229"/>
                </a:lnTo>
                <a:lnTo>
                  <a:pt x="1452" y="219"/>
                </a:lnTo>
                <a:lnTo>
                  <a:pt x="1454" y="215"/>
                </a:lnTo>
                <a:lnTo>
                  <a:pt x="1454" y="220"/>
                </a:lnTo>
                <a:lnTo>
                  <a:pt x="1455" y="234"/>
                </a:lnTo>
                <a:lnTo>
                  <a:pt x="1455" y="234"/>
                </a:lnTo>
                <a:lnTo>
                  <a:pt x="1456" y="232"/>
                </a:lnTo>
                <a:lnTo>
                  <a:pt x="1456" y="233"/>
                </a:lnTo>
                <a:lnTo>
                  <a:pt x="1457" y="234"/>
                </a:lnTo>
                <a:lnTo>
                  <a:pt x="1458" y="235"/>
                </a:lnTo>
                <a:lnTo>
                  <a:pt x="1458" y="238"/>
                </a:lnTo>
                <a:lnTo>
                  <a:pt x="1459" y="235"/>
                </a:lnTo>
                <a:lnTo>
                  <a:pt x="1459" y="233"/>
                </a:lnTo>
                <a:lnTo>
                  <a:pt x="1460" y="238"/>
                </a:lnTo>
                <a:lnTo>
                  <a:pt x="1460" y="233"/>
                </a:lnTo>
                <a:lnTo>
                  <a:pt x="1461" y="235"/>
                </a:lnTo>
                <a:lnTo>
                  <a:pt x="1462" y="240"/>
                </a:lnTo>
                <a:lnTo>
                  <a:pt x="1463" y="228"/>
                </a:lnTo>
                <a:lnTo>
                  <a:pt x="1463" y="230"/>
                </a:lnTo>
                <a:lnTo>
                  <a:pt x="1464" y="234"/>
                </a:lnTo>
                <a:lnTo>
                  <a:pt x="1464" y="247"/>
                </a:lnTo>
                <a:lnTo>
                  <a:pt x="1465" y="244"/>
                </a:lnTo>
                <a:lnTo>
                  <a:pt x="1465" y="243"/>
                </a:lnTo>
                <a:lnTo>
                  <a:pt x="1466" y="242"/>
                </a:lnTo>
                <a:lnTo>
                  <a:pt x="1467" y="241"/>
                </a:lnTo>
                <a:lnTo>
                  <a:pt x="1467" y="240"/>
                </a:lnTo>
                <a:lnTo>
                  <a:pt x="1468" y="237"/>
                </a:lnTo>
                <a:lnTo>
                  <a:pt x="1469" y="233"/>
                </a:lnTo>
                <a:lnTo>
                  <a:pt x="1469" y="230"/>
                </a:lnTo>
                <a:lnTo>
                  <a:pt x="1470" y="227"/>
                </a:lnTo>
                <a:lnTo>
                  <a:pt x="1470" y="228"/>
                </a:lnTo>
                <a:lnTo>
                  <a:pt x="1471" y="232"/>
                </a:lnTo>
                <a:lnTo>
                  <a:pt x="1472" y="225"/>
                </a:lnTo>
                <a:lnTo>
                  <a:pt x="1472" y="220"/>
                </a:lnTo>
                <a:lnTo>
                  <a:pt x="1473" y="218"/>
                </a:lnTo>
                <a:lnTo>
                  <a:pt x="1473" y="227"/>
                </a:lnTo>
                <a:lnTo>
                  <a:pt x="1474" y="234"/>
                </a:lnTo>
                <a:lnTo>
                  <a:pt x="1474" y="232"/>
                </a:lnTo>
                <a:lnTo>
                  <a:pt x="1475" y="228"/>
                </a:lnTo>
                <a:lnTo>
                  <a:pt x="1476" y="239"/>
                </a:lnTo>
                <a:lnTo>
                  <a:pt x="1477" y="236"/>
                </a:lnTo>
                <a:lnTo>
                  <a:pt x="1477" y="175"/>
                </a:lnTo>
                <a:lnTo>
                  <a:pt x="1478" y="146"/>
                </a:lnTo>
                <a:lnTo>
                  <a:pt x="1478" y="135"/>
                </a:lnTo>
                <a:lnTo>
                  <a:pt x="1479" y="152"/>
                </a:lnTo>
                <a:lnTo>
                  <a:pt x="1479" y="173"/>
                </a:lnTo>
                <a:lnTo>
                  <a:pt x="1480" y="166"/>
                </a:lnTo>
                <a:lnTo>
                  <a:pt x="1481" y="163"/>
                </a:lnTo>
                <a:lnTo>
                  <a:pt x="1481" y="176"/>
                </a:lnTo>
                <a:lnTo>
                  <a:pt x="1482" y="173"/>
                </a:lnTo>
                <a:lnTo>
                  <a:pt x="1482" y="185"/>
                </a:lnTo>
                <a:lnTo>
                  <a:pt x="1483" y="187"/>
                </a:lnTo>
                <a:lnTo>
                  <a:pt x="1484" y="189"/>
                </a:lnTo>
                <a:lnTo>
                  <a:pt x="1485" y="187"/>
                </a:lnTo>
                <a:lnTo>
                  <a:pt x="1485" y="173"/>
                </a:lnTo>
                <a:lnTo>
                  <a:pt x="1486" y="186"/>
                </a:lnTo>
                <a:lnTo>
                  <a:pt x="1486" y="182"/>
                </a:lnTo>
                <a:lnTo>
                  <a:pt x="1487" y="179"/>
                </a:lnTo>
                <a:lnTo>
                  <a:pt x="1487" y="182"/>
                </a:lnTo>
                <a:lnTo>
                  <a:pt x="1488" y="194"/>
                </a:lnTo>
                <a:lnTo>
                  <a:pt x="1489" y="198"/>
                </a:lnTo>
                <a:lnTo>
                  <a:pt x="1489" y="206"/>
                </a:lnTo>
                <a:lnTo>
                  <a:pt x="1490" y="193"/>
                </a:lnTo>
                <a:lnTo>
                  <a:pt x="1490" y="190"/>
                </a:lnTo>
                <a:lnTo>
                  <a:pt x="1491" y="188"/>
                </a:lnTo>
                <a:lnTo>
                  <a:pt x="1492" y="195"/>
                </a:lnTo>
                <a:lnTo>
                  <a:pt x="1492" y="188"/>
                </a:lnTo>
                <a:lnTo>
                  <a:pt x="1493" y="182"/>
                </a:lnTo>
                <a:lnTo>
                  <a:pt x="1494" y="182"/>
                </a:lnTo>
                <a:lnTo>
                  <a:pt x="1494" y="188"/>
                </a:lnTo>
                <a:lnTo>
                  <a:pt x="1495" y="201"/>
                </a:lnTo>
                <a:lnTo>
                  <a:pt x="1495" y="216"/>
                </a:lnTo>
                <a:lnTo>
                  <a:pt x="1496" y="218"/>
                </a:lnTo>
                <a:lnTo>
                  <a:pt x="1496" y="222"/>
                </a:lnTo>
                <a:lnTo>
                  <a:pt x="1497" y="221"/>
                </a:lnTo>
                <a:lnTo>
                  <a:pt x="1498" y="218"/>
                </a:lnTo>
                <a:lnTo>
                  <a:pt x="1498" y="224"/>
                </a:lnTo>
                <a:lnTo>
                  <a:pt x="1499" y="220"/>
                </a:lnTo>
                <a:lnTo>
                  <a:pt x="1500" y="216"/>
                </a:lnTo>
                <a:lnTo>
                  <a:pt x="1500" y="205"/>
                </a:lnTo>
                <a:lnTo>
                  <a:pt x="1501" y="203"/>
                </a:lnTo>
                <a:lnTo>
                  <a:pt x="1501" y="208"/>
                </a:lnTo>
                <a:lnTo>
                  <a:pt x="1502" y="209"/>
                </a:lnTo>
                <a:lnTo>
                  <a:pt x="1503" y="205"/>
                </a:lnTo>
                <a:lnTo>
                  <a:pt x="1503" y="198"/>
                </a:lnTo>
                <a:lnTo>
                  <a:pt x="1504" y="201"/>
                </a:lnTo>
                <a:lnTo>
                  <a:pt x="1504" y="203"/>
                </a:lnTo>
                <a:lnTo>
                  <a:pt x="1505" y="205"/>
                </a:lnTo>
                <a:lnTo>
                  <a:pt x="1505" y="200"/>
                </a:lnTo>
                <a:lnTo>
                  <a:pt x="1507" y="198"/>
                </a:lnTo>
                <a:lnTo>
                  <a:pt x="1507" y="196"/>
                </a:lnTo>
                <a:lnTo>
                  <a:pt x="1508" y="194"/>
                </a:lnTo>
                <a:lnTo>
                  <a:pt x="1508" y="197"/>
                </a:lnTo>
                <a:lnTo>
                  <a:pt x="1509" y="196"/>
                </a:lnTo>
                <a:lnTo>
                  <a:pt x="1509" y="192"/>
                </a:lnTo>
                <a:lnTo>
                  <a:pt x="1510" y="193"/>
                </a:lnTo>
                <a:lnTo>
                  <a:pt x="1510" y="190"/>
                </a:lnTo>
                <a:lnTo>
                  <a:pt x="1511" y="188"/>
                </a:lnTo>
                <a:lnTo>
                  <a:pt x="1512" y="188"/>
                </a:lnTo>
                <a:lnTo>
                  <a:pt x="1512" y="190"/>
                </a:lnTo>
                <a:lnTo>
                  <a:pt x="1513" y="191"/>
                </a:lnTo>
                <a:lnTo>
                  <a:pt x="1513" y="191"/>
                </a:lnTo>
                <a:lnTo>
                  <a:pt x="1514" y="192"/>
                </a:lnTo>
                <a:lnTo>
                  <a:pt x="1515" y="193"/>
                </a:lnTo>
                <a:lnTo>
                  <a:pt x="1516" y="194"/>
                </a:lnTo>
                <a:lnTo>
                  <a:pt x="1516" y="186"/>
                </a:lnTo>
                <a:lnTo>
                  <a:pt x="1517" y="182"/>
                </a:lnTo>
                <a:lnTo>
                  <a:pt x="1517" y="189"/>
                </a:lnTo>
                <a:lnTo>
                  <a:pt x="1518" y="198"/>
                </a:lnTo>
                <a:lnTo>
                  <a:pt x="1518" y="197"/>
                </a:lnTo>
                <a:lnTo>
                  <a:pt x="1519" y="189"/>
                </a:lnTo>
                <a:lnTo>
                  <a:pt x="1520" y="185"/>
                </a:lnTo>
                <a:lnTo>
                  <a:pt x="1520" y="186"/>
                </a:lnTo>
                <a:lnTo>
                  <a:pt x="1521" y="187"/>
                </a:lnTo>
                <a:lnTo>
                  <a:pt x="1522" y="186"/>
                </a:lnTo>
                <a:lnTo>
                  <a:pt x="1522" y="186"/>
                </a:lnTo>
                <a:lnTo>
                  <a:pt x="1523" y="188"/>
                </a:lnTo>
                <a:lnTo>
                  <a:pt x="1523" y="184"/>
                </a:lnTo>
                <a:lnTo>
                  <a:pt x="1524" y="189"/>
                </a:lnTo>
                <a:lnTo>
                  <a:pt x="1525" y="191"/>
                </a:lnTo>
                <a:lnTo>
                  <a:pt x="1525" y="194"/>
                </a:lnTo>
                <a:lnTo>
                  <a:pt x="1526" y="194"/>
                </a:lnTo>
                <a:lnTo>
                  <a:pt x="1526" y="191"/>
                </a:lnTo>
                <a:lnTo>
                  <a:pt x="1527" y="189"/>
                </a:lnTo>
                <a:lnTo>
                  <a:pt x="1527" y="188"/>
                </a:lnTo>
                <a:lnTo>
                  <a:pt x="1528" y="191"/>
                </a:lnTo>
                <a:lnTo>
                  <a:pt x="1529" y="190"/>
                </a:lnTo>
                <a:lnTo>
                  <a:pt x="1530" y="191"/>
                </a:lnTo>
                <a:lnTo>
                  <a:pt x="1530" y="187"/>
                </a:lnTo>
                <a:lnTo>
                  <a:pt x="1531" y="187"/>
                </a:lnTo>
                <a:lnTo>
                  <a:pt x="1531" y="187"/>
                </a:lnTo>
                <a:lnTo>
                  <a:pt x="1532" y="197"/>
                </a:lnTo>
                <a:lnTo>
                  <a:pt x="1532" y="198"/>
                </a:lnTo>
                <a:lnTo>
                  <a:pt x="1533" y="198"/>
                </a:lnTo>
                <a:lnTo>
                  <a:pt x="1534" y="198"/>
                </a:lnTo>
                <a:lnTo>
                  <a:pt x="1534" y="199"/>
                </a:lnTo>
                <a:lnTo>
                  <a:pt x="1535" y="201"/>
                </a:lnTo>
                <a:lnTo>
                  <a:pt x="1535" y="199"/>
                </a:lnTo>
                <a:lnTo>
                  <a:pt x="1536" y="201"/>
                </a:lnTo>
                <a:lnTo>
                  <a:pt x="1536" y="201"/>
                </a:lnTo>
                <a:lnTo>
                  <a:pt x="1538" y="197"/>
                </a:lnTo>
                <a:lnTo>
                  <a:pt x="1538" y="190"/>
                </a:lnTo>
                <a:lnTo>
                  <a:pt x="1539" y="192"/>
                </a:lnTo>
                <a:lnTo>
                  <a:pt x="1539" y="199"/>
                </a:lnTo>
                <a:lnTo>
                  <a:pt x="1540" y="206"/>
                </a:lnTo>
                <a:lnTo>
                  <a:pt x="1540" y="206"/>
                </a:lnTo>
                <a:lnTo>
                  <a:pt x="1541" y="205"/>
                </a:lnTo>
                <a:lnTo>
                  <a:pt x="1541" y="203"/>
                </a:lnTo>
                <a:lnTo>
                  <a:pt x="1542" y="201"/>
                </a:lnTo>
                <a:lnTo>
                  <a:pt x="1543" y="200"/>
                </a:lnTo>
                <a:lnTo>
                  <a:pt x="1543" y="203"/>
                </a:lnTo>
                <a:lnTo>
                  <a:pt x="1544" y="197"/>
                </a:lnTo>
                <a:lnTo>
                  <a:pt x="1545" y="193"/>
                </a:lnTo>
                <a:lnTo>
                  <a:pt x="1545" y="187"/>
                </a:lnTo>
                <a:lnTo>
                  <a:pt x="1546" y="189"/>
                </a:lnTo>
                <a:lnTo>
                  <a:pt x="1547" y="197"/>
                </a:lnTo>
                <a:lnTo>
                  <a:pt x="1547" y="199"/>
                </a:lnTo>
                <a:lnTo>
                  <a:pt x="1548" y="198"/>
                </a:lnTo>
                <a:lnTo>
                  <a:pt x="1548" y="196"/>
                </a:lnTo>
                <a:lnTo>
                  <a:pt x="1549" y="195"/>
                </a:lnTo>
                <a:lnTo>
                  <a:pt x="1549" y="199"/>
                </a:lnTo>
                <a:lnTo>
                  <a:pt x="1550" y="197"/>
                </a:lnTo>
                <a:lnTo>
                  <a:pt x="1551" y="199"/>
                </a:lnTo>
                <a:lnTo>
                  <a:pt x="1551" y="202"/>
                </a:lnTo>
                <a:lnTo>
                  <a:pt x="1552" y="205"/>
                </a:lnTo>
                <a:lnTo>
                  <a:pt x="1553" y="197"/>
                </a:lnTo>
                <a:lnTo>
                  <a:pt x="1553" y="198"/>
                </a:lnTo>
                <a:lnTo>
                  <a:pt x="1554" y="210"/>
                </a:lnTo>
                <a:lnTo>
                  <a:pt x="1554" y="210"/>
                </a:lnTo>
                <a:lnTo>
                  <a:pt x="1555" y="207"/>
                </a:lnTo>
                <a:lnTo>
                  <a:pt x="1556" y="206"/>
                </a:lnTo>
                <a:lnTo>
                  <a:pt x="1556" y="201"/>
                </a:lnTo>
                <a:lnTo>
                  <a:pt x="1557" y="206"/>
                </a:lnTo>
                <a:lnTo>
                  <a:pt x="1557" y="211"/>
                </a:lnTo>
                <a:lnTo>
                  <a:pt x="1558" y="208"/>
                </a:lnTo>
                <a:lnTo>
                  <a:pt x="1558" y="204"/>
                </a:lnTo>
                <a:lnTo>
                  <a:pt x="1559" y="201"/>
                </a:lnTo>
                <a:lnTo>
                  <a:pt x="1560" y="203"/>
                </a:lnTo>
                <a:lnTo>
                  <a:pt x="1561" y="212"/>
                </a:lnTo>
                <a:lnTo>
                  <a:pt x="1561" y="212"/>
                </a:lnTo>
                <a:lnTo>
                  <a:pt x="1562" y="214"/>
                </a:lnTo>
                <a:lnTo>
                  <a:pt x="1562" y="216"/>
                </a:lnTo>
                <a:lnTo>
                  <a:pt x="1563" y="215"/>
                </a:lnTo>
                <a:lnTo>
                  <a:pt x="1563" y="208"/>
                </a:lnTo>
                <a:lnTo>
                  <a:pt x="1564" y="204"/>
                </a:lnTo>
                <a:lnTo>
                  <a:pt x="1565" y="198"/>
                </a:lnTo>
                <a:lnTo>
                  <a:pt x="1565" y="196"/>
                </a:lnTo>
                <a:lnTo>
                  <a:pt x="1566" y="195"/>
                </a:lnTo>
                <a:lnTo>
                  <a:pt x="1566" y="196"/>
                </a:lnTo>
                <a:lnTo>
                  <a:pt x="1567" y="199"/>
                </a:lnTo>
                <a:lnTo>
                  <a:pt x="1568" y="212"/>
                </a:lnTo>
                <a:lnTo>
                  <a:pt x="1569" y="226"/>
                </a:lnTo>
                <a:lnTo>
                  <a:pt x="1569" y="225"/>
                </a:lnTo>
                <a:lnTo>
                  <a:pt x="1570" y="205"/>
                </a:lnTo>
                <a:lnTo>
                  <a:pt x="1570" y="199"/>
                </a:lnTo>
                <a:lnTo>
                  <a:pt x="1571" y="202"/>
                </a:lnTo>
                <a:lnTo>
                  <a:pt x="1571" y="203"/>
                </a:lnTo>
                <a:lnTo>
                  <a:pt x="1572" y="203"/>
                </a:lnTo>
                <a:lnTo>
                  <a:pt x="1572" y="186"/>
                </a:lnTo>
                <a:lnTo>
                  <a:pt x="1573" y="187"/>
                </a:lnTo>
                <a:lnTo>
                  <a:pt x="1574" y="196"/>
                </a:lnTo>
                <a:lnTo>
                  <a:pt x="1575" y="205"/>
                </a:lnTo>
                <a:lnTo>
                  <a:pt x="1575" y="204"/>
                </a:lnTo>
                <a:lnTo>
                  <a:pt x="1576" y="206"/>
                </a:lnTo>
                <a:lnTo>
                  <a:pt x="1576" y="205"/>
                </a:lnTo>
                <a:lnTo>
                  <a:pt x="1577" y="205"/>
                </a:lnTo>
                <a:lnTo>
                  <a:pt x="1578" y="204"/>
                </a:lnTo>
                <a:lnTo>
                  <a:pt x="1578" y="206"/>
                </a:lnTo>
                <a:lnTo>
                  <a:pt x="1579" y="206"/>
                </a:lnTo>
                <a:lnTo>
                  <a:pt x="1579" y="202"/>
                </a:lnTo>
                <a:lnTo>
                  <a:pt x="1580" y="194"/>
                </a:lnTo>
                <a:lnTo>
                  <a:pt x="1580" y="193"/>
                </a:lnTo>
                <a:lnTo>
                  <a:pt x="1581" y="193"/>
                </a:lnTo>
                <a:lnTo>
                  <a:pt x="1582" y="201"/>
                </a:lnTo>
                <a:lnTo>
                  <a:pt x="1583" y="206"/>
                </a:lnTo>
                <a:lnTo>
                  <a:pt x="1583" y="201"/>
                </a:lnTo>
                <a:lnTo>
                  <a:pt x="1584" y="198"/>
                </a:lnTo>
                <a:lnTo>
                  <a:pt x="1584" y="197"/>
                </a:lnTo>
                <a:lnTo>
                  <a:pt x="1585" y="194"/>
                </a:lnTo>
                <a:lnTo>
                  <a:pt x="1585" y="199"/>
                </a:lnTo>
                <a:lnTo>
                  <a:pt x="1586" y="202"/>
                </a:lnTo>
                <a:lnTo>
                  <a:pt x="1587" y="207"/>
                </a:lnTo>
                <a:lnTo>
                  <a:pt x="1587" y="219"/>
                </a:lnTo>
                <a:lnTo>
                  <a:pt x="1588" y="271"/>
                </a:lnTo>
                <a:lnTo>
                  <a:pt x="1588" y="286"/>
                </a:lnTo>
                <a:lnTo>
                  <a:pt x="1589" y="277"/>
                </a:lnTo>
                <a:lnTo>
                  <a:pt x="1589" y="271"/>
                </a:lnTo>
                <a:lnTo>
                  <a:pt x="1590" y="262"/>
                </a:lnTo>
                <a:lnTo>
                  <a:pt x="1591" y="261"/>
                </a:lnTo>
                <a:lnTo>
                  <a:pt x="1592" y="257"/>
                </a:lnTo>
                <a:lnTo>
                  <a:pt x="1592" y="239"/>
                </a:lnTo>
                <a:lnTo>
                  <a:pt x="1593" y="247"/>
                </a:lnTo>
                <a:lnTo>
                  <a:pt x="1593" y="249"/>
                </a:lnTo>
                <a:lnTo>
                  <a:pt x="1594" y="250"/>
                </a:lnTo>
                <a:lnTo>
                  <a:pt x="1594" y="258"/>
                </a:lnTo>
                <a:lnTo>
                  <a:pt x="1595" y="261"/>
                </a:lnTo>
                <a:lnTo>
                  <a:pt x="1596" y="255"/>
                </a:lnTo>
                <a:lnTo>
                  <a:pt x="1596" y="257"/>
                </a:lnTo>
                <a:lnTo>
                  <a:pt x="1597" y="255"/>
                </a:lnTo>
                <a:lnTo>
                  <a:pt x="1598" y="254"/>
                </a:lnTo>
                <a:lnTo>
                  <a:pt x="1598" y="252"/>
                </a:lnTo>
                <a:lnTo>
                  <a:pt x="1599" y="248"/>
                </a:lnTo>
                <a:lnTo>
                  <a:pt x="1600" y="244"/>
                </a:lnTo>
                <a:lnTo>
                  <a:pt x="1600" y="229"/>
                </a:lnTo>
                <a:lnTo>
                  <a:pt x="1601" y="229"/>
                </a:lnTo>
                <a:lnTo>
                  <a:pt x="1601" y="244"/>
                </a:lnTo>
                <a:lnTo>
                  <a:pt x="1602" y="249"/>
                </a:lnTo>
                <a:lnTo>
                  <a:pt x="1602" y="248"/>
                </a:lnTo>
                <a:lnTo>
                  <a:pt x="1603" y="239"/>
                </a:lnTo>
                <a:lnTo>
                  <a:pt x="1603" y="205"/>
                </a:lnTo>
                <a:lnTo>
                  <a:pt x="1604" y="171"/>
                </a:lnTo>
                <a:lnTo>
                  <a:pt x="1605" y="157"/>
                </a:lnTo>
                <a:lnTo>
                  <a:pt x="1606" y="160"/>
                </a:lnTo>
                <a:lnTo>
                  <a:pt x="1606" y="178"/>
                </a:lnTo>
                <a:lnTo>
                  <a:pt x="1607" y="180"/>
                </a:lnTo>
                <a:lnTo>
                  <a:pt x="1607" y="168"/>
                </a:lnTo>
                <a:lnTo>
                  <a:pt x="1608" y="168"/>
                </a:lnTo>
                <a:lnTo>
                  <a:pt x="1609" y="176"/>
                </a:lnTo>
                <a:lnTo>
                  <a:pt x="1609" y="187"/>
                </a:lnTo>
                <a:lnTo>
                  <a:pt x="1610" y="177"/>
                </a:lnTo>
                <a:lnTo>
                  <a:pt x="1610" y="176"/>
                </a:lnTo>
                <a:lnTo>
                  <a:pt x="1611" y="178"/>
                </a:lnTo>
                <a:lnTo>
                  <a:pt x="1611" y="176"/>
                </a:lnTo>
                <a:lnTo>
                  <a:pt x="1612" y="182"/>
                </a:lnTo>
                <a:lnTo>
                  <a:pt x="1613" y="167"/>
                </a:lnTo>
                <a:lnTo>
                  <a:pt x="1614" y="155"/>
                </a:lnTo>
                <a:lnTo>
                  <a:pt x="1614" y="184"/>
                </a:lnTo>
                <a:lnTo>
                  <a:pt x="1615" y="250"/>
                </a:lnTo>
                <a:lnTo>
                  <a:pt x="1615" y="272"/>
                </a:lnTo>
                <a:lnTo>
                  <a:pt x="1616" y="275"/>
                </a:lnTo>
                <a:lnTo>
                  <a:pt x="1616" y="277"/>
                </a:lnTo>
                <a:lnTo>
                  <a:pt x="1617" y="274"/>
                </a:lnTo>
                <a:lnTo>
                  <a:pt x="1618" y="250"/>
                </a:lnTo>
                <a:lnTo>
                  <a:pt x="1618" y="239"/>
                </a:lnTo>
                <a:lnTo>
                  <a:pt x="1619" y="235"/>
                </a:lnTo>
                <a:lnTo>
                  <a:pt x="1619" y="237"/>
                </a:lnTo>
                <a:lnTo>
                  <a:pt x="1620" y="200"/>
                </a:lnTo>
                <a:lnTo>
                  <a:pt x="1621" y="178"/>
                </a:lnTo>
                <a:lnTo>
                  <a:pt x="1621" y="176"/>
                </a:lnTo>
                <a:lnTo>
                  <a:pt x="1622" y="201"/>
                </a:lnTo>
                <a:lnTo>
                  <a:pt x="1623" y="206"/>
                </a:lnTo>
                <a:lnTo>
                  <a:pt x="1623" y="199"/>
                </a:lnTo>
                <a:lnTo>
                  <a:pt x="1624" y="175"/>
                </a:lnTo>
                <a:lnTo>
                  <a:pt x="1624" y="156"/>
                </a:lnTo>
                <a:lnTo>
                  <a:pt x="1625" y="159"/>
                </a:lnTo>
                <a:lnTo>
                  <a:pt x="1625" y="168"/>
                </a:lnTo>
                <a:lnTo>
                  <a:pt x="1626" y="176"/>
                </a:lnTo>
                <a:lnTo>
                  <a:pt x="1627" y="182"/>
                </a:lnTo>
                <a:lnTo>
                  <a:pt x="1627" y="183"/>
                </a:lnTo>
                <a:lnTo>
                  <a:pt x="1628" y="190"/>
                </a:lnTo>
                <a:lnTo>
                  <a:pt x="1629" y="195"/>
                </a:lnTo>
                <a:lnTo>
                  <a:pt x="1629" y="220"/>
                </a:lnTo>
                <a:lnTo>
                  <a:pt x="1630" y="212"/>
                </a:lnTo>
                <a:lnTo>
                  <a:pt x="1631" y="217"/>
                </a:lnTo>
                <a:lnTo>
                  <a:pt x="1631" y="224"/>
                </a:lnTo>
                <a:lnTo>
                  <a:pt x="1632" y="228"/>
                </a:lnTo>
                <a:lnTo>
                  <a:pt x="1632" y="251"/>
                </a:lnTo>
                <a:lnTo>
                  <a:pt x="1633" y="269"/>
                </a:lnTo>
                <a:lnTo>
                  <a:pt x="1633" y="283"/>
                </a:lnTo>
                <a:lnTo>
                  <a:pt x="1634" y="286"/>
                </a:lnTo>
                <a:lnTo>
                  <a:pt x="1634" y="289"/>
                </a:lnTo>
                <a:lnTo>
                  <a:pt x="1636" y="270"/>
                </a:lnTo>
                <a:lnTo>
                  <a:pt x="1636" y="233"/>
                </a:lnTo>
                <a:lnTo>
                  <a:pt x="1637" y="222"/>
                </a:lnTo>
                <a:lnTo>
                  <a:pt x="1637" y="243"/>
                </a:lnTo>
                <a:lnTo>
                  <a:pt x="1638" y="235"/>
                </a:lnTo>
                <a:lnTo>
                  <a:pt x="1638" y="219"/>
                </a:lnTo>
                <a:lnTo>
                  <a:pt x="1639" y="219"/>
                </a:lnTo>
                <a:lnTo>
                  <a:pt x="1640" y="217"/>
                </a:lnTo>
                <a:lnTo>
                  <a:pt x="1640" y="208"/>
                </a:lnTo>
                <a:lnTo>
                  <a:pt x="1641" y="194"/>
                </a:lnTo>
                <a:lnTo>
                  <a:pt x="1641" y="205"/>
                </a:lnTo>
                <a:lnTo>
                  <a:pt x="1642" y="226"/>
                </a:lnTo>
                <a:lnTo>
                  <a:pt x="1642" y="223"/>
                </a:lnTo>
                <a:lnTo>
                  <a:pt x="1643" y="214"/>
                </a:lnTo>
                <a:lnTo>
                  <a:pt x="1644" y="208"/>
                </a:lnTo>
                <a:lnTo>
                  <a:pt x="1645" y="204"/>
                </a:lnTo>
                <a:lnTo>
                  <a:pt x="1645" y="202"/>
                </a:lnTo>
                <a:lnTo>
                  <a:pt x="1646" y="200"/>
                </a:lnTo>
                <a:lnTo>
                  <a:pt x="1646" y="199"/>
                </a:lnTo>
                <a:lnTo>
                  <a:pt x="1647" y="162"/>
                </a:lnTo>
                <a:lnTo>
                  <a:pt x="1647" y="136"/>
                </a:lnTo>
                <a:lnTo>
                  <a:pt x="1648" y="126"/>
                </a:lnTo>
                <a:lnTo>
                  <a:pt x="1649" y="144"/>
                </a:lnTo>
                <a:lnTo>
                  <a:pt x="1649" y="168"/>
                </a:lnTo>
                <a:lnTo>
                  <a:pt x="1650" y="171"/>
                </a:lnTo>
                <a:lnTo>
                  <a:pt x="1651" y="191"/>
                </a:lnTo>
                <a:lnTo>
                  <a:pt x="1651" y="212"/>
                </a:lnTo>
                <a:lnTo>
                  <a:pt x="1652" y="177"/>
                </a:lnTo>
                <a:lnTo>
                  <a:pt x="1652" y="168"/>
                </a:lnTo>
                <a:lnTo>
                  <a:pt x="1653" y="186"/>
                </a:lnTo>
                <a:lnTo>
                  <a:pt x="1654" y="199"/>
                </a:lnTo>
                <a:lnTo>
                  <a:pt x="1654" y="199"/>
                </a:lnTo>
                <a:lnTo>
                  <a:pt x="1655" y="205"/>
                </a:lnTo>
                <a:lnTo>
                  <a:pt x="1655" y="191"/>
                </a:lnTo>
                <a:lnTo>
                  <a:pt x="1656" y="188"/>
                </a:lnTo>
                <a:lnTo>
                  <a:pt x="1656" y="182"/>
                </a:lnTo>
                <a:lnTo>
                  <a:pt x="1657" y="182"/>
                </a:lnTo>
                <a:lnTo>
                  <a:pt x="1658" y="195"/>
                </a:lnTo>
                <a:lnTo>
                  <a:pt x="1659" y="195"/>
                </a:lnTo>
                <a:lnTo>
                  <a:pt x="1659" y="210"/>
                </a:lnTo>
                <a:lnTo>
                  <a:pt x="1660" y="209"/>
                </a:lnTo>
                <a:lnTo>
                  <a:pt x="1660" y="204"/>
                </a:lnTo>
                <a:lnTo>
                  <a:pt x="1661" y="203"/>
                </a:lnTo>
                <a:lnTo>
                  <a:pt x="1662" y="195"/>
                </a:lnTo>
                <a:lnTo>
                  <a:pt x="1662" y="196"/>
                </a:lnTo>
                <a:lnTo>
                  <a:pt x="1663" y="163"/>
                </a:lnTo>
                <a:lnTo>
                  <a:pt x="1663" y="171"/>
                </a:lnTo>
                <a:lnTo>
                  <a:pt x="1664" y="210"/>
                </a:lnTo>
                <a:lnTo>
                  <a:pt x="1664" y="241"/>
                </a:lnTo>
                <a:lnTo>
                  <a:pt x="1665" y="268"/>
                </a:lnTo>
                <a:lnTo>
                  <a:pt x="1665" y="286"/>
                </a:lnTo>
                <a:lnTo>
                  <a:pt x="1667" y="283"/>
                </a:lnTo>
                <a:lnTo>
                  <a:pt x="1667" y="287"/>
                </a:lnTo>
                <a:lnTo>
                  <a:pt x="1668" y="289"/>
                </a:lnTo>
                <a:lnTo>
                  <a:pt x="1668" y="278"/>
                </a:lnTo>
                <a:lnTo>
                  <a:pt x="1669" y="265"/>
                </a:lnTo>
                <a:lnTo>
                  <a:pt x="1669" y="265"/>
                </a:lnTo>
                <a:lnTo>
                  <a:pt x="1670" y="265"/>
                </a:lnTo>
                <a:lnTo>
                  <a:pt x="1671" y="258"/>
                </a:lnTo>
                <a:lnTo>
                  <a:pt x="1671" y="248"/>
                </a:lnTo>
                <a:lnTo>
                  <a:pt x="1672" y="269"/>
                </a:lnTo>
                <a:lnTo>
                  <a:pt x="1672" y="260"/>
                </a:lnTo>
                <a:lnTo>
                  <a:pt x="1673" y="274"/>
                </a:lnTo>
                <a:lnTo>
                  <a:pt x="1674" y="251"/>
                </a:lnTo>
                <a:lnTo>
                  <a:pt x="1674" y="230"/>
                </a:lnTo>
                <a:lnTo>
                  <a:pt x="1675" y="275"/>
                </a:lnTo>
                <a:lnTo>
                  <a:pt x="1676" y="250"/>
                </a:lnTo>
                <a:lnTo>
                  <a:pt x="1676" y="232"/>
                </a:lnTo>
                <a:lnTo>
                  <a:pt x="1677" y="220"/>
                </a:lnTo>
                <a:lnTo>
                  <a:pt x="1677" y="195"/>
                </a:lnTo>
                <a:lnTo>
                  <a:pt x="1678" y="187"/>
                </a:lnTo>
                <a:lnTo>
                  <a:pt x="1678" y="184"/>
                </a:lnTo>
                <a:lnTo>
                  <a:pt x="1679" y="205"/>
                </a:lnTo>
                <a:lnTo>
                  <a:pt x="1680" y="243"/>
                </a:lnTo>
                <a:lnTo>
                  <a:pt x="1680" y="251"/>
                </a:lnTo>
                <a:lnTo>
                  <a:pt x="1681" y="250"/>
                </a:lnTo>
                <a:lnTo>
                  <a:pt x="1682" y="249"/>
                </a:lnTo>
                <a:lnTo>
                  <a:pt x="1682" y="244"/>
                </a:lnTo>
                <a:lnTo>
                  <a:pt x="1683" y="250"/>
                </a:lnTo>
                <a:lnTo>
                  <a:pt x="1683" y="254"/>
                </a:lnTo>
                <a:lnTo>
                  <a:pt x="1684" y="254"/>
                </a:lnTo>
                <a:lnTo>
                  <a:pt x="1685" y="234"/>
                </a:lnTo>
                <a:lnTo>
                  <a:pt x="1685" y="219"/>
                </a:lnTo>
                <a:lnTo>
                  <a:pt x="1686" y="210"/>
                </a:lnTo>
                <a:lnTo>
                  <a:pt x="1686" y="212"/>
                </a:lnTo>
                <a:lnTo>
                  <a:pt x="1687" y="237"/>
                </a:lnTo>
                <a:lnTo>
                  <a:pt x="1687" y="250"/>
                </a:lnTo>
                <a:lnTo>
                  <a:pt x="1689" y="250"/>
                </a:lnTo>
                <a:lnTo>
                  <a:pt x="1689" y="224"/>
                </a:lnTo>
                <a:lnTo>
                  <a:pt x="1690" y="232"/>
                </a:lnTo>
                <a:lnTo>
                  <a:pt x="1690" y="239"/>
                </a:lnTo>
                <a:lnTo>
                  <a:pt x="1691" y="244"/>
                </a:lnTo>
                <a:lnTo>
                  <a:pt x="1691" y="231"/>
                </a:lnTo>
                <a:lnTo>
                  <a:pt x="1692" y="222"/>
                </a:lnTo>
                <a:lnTo>
                  <a:pt x="1693" y="219"/>
                </a:lnTo>
                <a:lnTo>
                  <a:pt x="1693" y="223"/>
                </a:lnTo>
                <a:lnTo>
                  <a:pt x="1694" y="220"/>
                </a:lnTo>
                <a:lnTo>
                  <a:pt x="1694" y="230"/>
                </a:lnTo>
                <a:lnTo>
                  <a:pt x="1695" y="213"/>
                </a:lnTo>
                <a:lnTo>
                  <a:pt x="1695" y="188"/>
                </a:lnTo>
                <a:lnTo>
                  <a:pt x="1696" y="174"/>
                </a:lnTo>
                <a:lnTo>
                  <a:pt x="1697" y="195"/>
                </a:lnTo>
                <a:lnTo>
                  <a:pt x="1698" y="171"/>
                </a:lnTo>
                <a:lnTo>
                  <a:pt x="1698" y="168"/>
                </a:lnTo>
                <a:lnTo>
                  <a:pt x="1699" y="184"/>
                </a:lnTo>
                <a:lnTo>
                  <a:pt x="1699" y="254"/>
                </a:lnTo>
                <a:lnTo>
                  <a:pt x="1700" y="278"/>
                </a:lnTo>
                <a:lnTo>
                  <a:pt x="1700" y="251"/>
                </a:lnTo>
                <a:lnTo>
                  <a:pt x="1701" y="242"/>
                </a:lnTo>
                <a:lnTo>
                  <a:pt x="1702" y="246"/>
                </a:lnTo>
                <a:lnTo>
                  <a:pt x="1702" y="219"/>
                </a:lnTo>
                <a:lnTo>
                  <a:pt x="1703" y="172"/>
                </a:lnTo>
                <a:lnTo>
                  <a:pt x="1703" y="156"/>
                </a:lnTo>
                <a:lnTo>
                  <a:pt x="1704" y="153"/>
                </a:lnTo>
                <a:lnTo>
                  <a:pt x="1705" y="203"/>
                </a:lnTo>
                <a:lnTo>
                  <a:pt x="1705" y="258"/>
                </a:lnTo>
                <a:lnTo>
                  <a:pt x="1706" y="271"/>
                </a:lnTo>
                <a:lnTo>
                  <a:pt x="1707" y="269"/>
                </a:lnTo>
                <a:lnTo>
                  <a:pt x="1707" y="276"/>
                </a:lnTo>
                <a:lnTo>
                  <a:pt x="1708" y="293"/>
                </a:lnTo>
                <a:lnTo>
                  <a:pt x="1708" y="295"/>
                </a:lnTo>
                <a:lnTo>
                  <a:pt x="1709" y="255"/>
                </a:lnTo>
                <a:lnTo>
                  <a:pt x="1709" y="229"/>
                </a:lnTo>
                <a:lnTo>
                  <a:pt x="1710" y="214"/>
                </a:lnTo>
                <a:lnTo>
                  <a:pt x="1711" y="224"/>
                </a:lnTo>
                <a:lnTo>
                  <a:pt x="1712" y="234"/>
                </a:lnTo>
                <a:lnTo>
                  <a:pt x="1712" y="234"/>
                </a:lnTo>
                <a:lnTo>
                  <a:pt x="1713" y="239"/>
                </a:lnTo>
                <a:lnTo>
                  <a:pt x="1713" y="246"/>
                </a:lnTo>
                <a:lnTo>
                  <a:pt x="1714" y="247"/>
                </a:lnTo>
                <a:lnTo>
                  <a:pt x="1714" y="242"/>
                </a:lnTo>
                <a:lnTo>
                  <a:pt x="1715" y="244"/>
                </a:lnTo>
                <a:lnTo>
                  <a:pt x="1716" y="245"/>
                </a:lnTo>
                <a:lnTo>
                  <a:pt x="1716" y="226"/>
                </a:lnTo>
                <a:lnTo>
                  <a:pt x="1717" y="219"/>
                </a:lnTo>
                <a:lnTo>
                  <a:pt x="1717" y="218"/>
                </a:lnTo>
                <a:lnTo>
                  <a:pt x="1718" y="234"/>
                </a:lnTo>
                <a:lnTo>
                  <a:pt x="1718" y="243"/>
                </a:lnTo>
                <a:lnTo>
                  <a:pt x="1720" y="242"/>
                </a:lnTo>
                <a:lnTo>
                  <a:pt x="1720" y="233"/>
                </a:lnTo>
                <a:lnTo>
                  <a:pt x="1721" y="228"/>
                </a:lnTo>
                <a:lnTo>
                  <a:pt x="1721" y="211"/>
                </a:lnTo>
                <a:lnTo>
                  <a:pt x="1722" y="199"/>
                </a:lnTo>
                <a:lnTo>
                  <a:pt x="1722" y="198"/>
                </a:lnTo>
                <a:lnTo>
                  <a:pt x="1723" y="201"/>
                </a:lnTo>
                <a:lnTo>
                  <a:pt x="1724" y="217"/>
                </a:lnTo>
                <a:lnTo>
                  <a:pt x="1724" y="218"/>
                </a:lnTo>
                <a:lnTo>
                  <a:pt x="1725" y="224"/>
                </a:lnTo>
                <a:lnTo>
                  <a:pt x="1725" y="233"/>
                </a:lnTo>
                <a:lnTo>
                  <a:pt x="1726" y="247"/>
                </a:lnTo>
                <a:lnTo>
                  <a:pt x="1727" y="244"/>
                </a:lnTo>
                <a:lnTo>
                  <a:pt x="1727" y="233"/>
                </a:lnTo>
                <a:lnTo>
                  <a:pt x="1728" y="199"/>
                </a:lnTo>
                <a:lnTo>
                  <a:pt x="1729" y="191"/>
                </a:lnTo>
                <a:lnTo>
                  <a:pt x="1729" y="190"/>
                </a:lnTo>
                <a:lnTo>
                  <a:pt x="1730" y="225"/>
                </a:lnTo>
                <a:lnTo>
                  <a:pt x="1730" y="245"/>
                </a:lnTo>
                <a:lnTo>
                  <a:pt x="1731" y="233"/>
                </a:lnTo>
                <a:lnTo>
                  <a:pt x="1731" y="234"/>
                </a:lnTo>
                <a:lnTo>
                  <a:pt x="1732" y="239"/>
                </a:lnTo>
                <a:lnTo>
                  <a:pt x="1733" y="236"/>
                </a:lnTo>
                <a:lnTo>
                  <a:pt x="1733" y="244"/>
                </a:lnTo>
                <a:lnTo>
                  <a:pt x="1734" y="241"/>
                </a:lnTo>
                <a:lnTo>
                  <a:pt x="1735" y="182"/>
                </a:lnTo>
                <a:lnTo>
                  <a:pt x="1735" y="190"/>
                </a:lnTo>
                <a:lnTo>
                  <a:pt x="1736" y="182"/>
                </a:lnTo>
                <a:lnTo>
                  <a:pt x="1736" y="140"/>
                </a:lnTo>
                <a:lnTo>
                  <a:pt x="1737" y="170"/>
                </a:lnTo>
                <a:lnTo>
                  <a:pt x="1738" y="151"/>
                </a:lnTo>
                <a:lnTo>
                  <a:pt x="1738" y="176"/>
                </a:lnTo>
                <a:lnTo>
                  <a:pt x="1739" y="243"/>
                </a:lnTo>
                <a:lnTo>
                  <a:pt x="1739" y="256"/>
                </a:lnTo>
                <a:lnTo>
                  <a:pt x="1740" y="265"/>
                </a:lnTo>
                <a:lnTo>
                  <a:pt x="1740" y="252"/>
                </a:lnTo>
                <a:lnTo>
                  <a:pt x="1742" y="231"/>
                </a:lnTo>
                <a:lnTo>
                  <a:pt x="1742" y="216"/>
                </a:lnTo>
                <a:lnTo>
                  <a:pt x="1743" y="209"/>
                </a:lnTo>
                <a:lnTo>
                  <a:pt x="1743" y="232"/>
                </a:lnTo>
                <a:lnTo>
                  <a:pt x="1744" y="216"/>
                </a:lnTo>
                <a:lnTo>
                  <a:pt x="1744" y="228"/>
                </a:lnTo>
                <a:lnTo>
                  <a:pt x="1745" y="229"/>
                </a:lnTo>
                <a:lnTo>
                  <a:pt x="1745" y="190"/>
                </a:lnTo>
                <a:lnTo>
                  <a:pt x="1746" y="206"/>
                </a:lnTo>
                <a:lnTo>
                  <a:pt x="1747" y="235"/>
                </a:lnTo>
                <a:lnTo>
                  <a:pt x="1747" y="257"/>
                </a:lnTo>
                <a:lnTo>
                  <a:pt x="1748" y="277"/>
                </a:lnTo>
                <a:lnTo>
                  <a:pt x="1748" y="278"/>
                </a:lnTo>
                <a:lnTo>
                  <a:pt x="1749" y="265"/>
                </a:lnTo>
                <a:lnTo>
                  <a:pt x="1750" y="229"/>
                </a:lnTo>
                <a:lnTo>
                  <a:pt x="1751" y="148"/>
                </a:lnTo>
                <a:lnTo>
                  <a:pt x="1751" y="127"/>
                </a:lnTo>
                <a:lnTo>
                  <a:pt x="1752" y="149"/>
                </a:lnTo>
                <a:lnTo>
                  <a:pt x="1752" y="150"/>
                </a:lnTo>
                <a:lnTo>
                  <a:pt x="1753" y="155"/>
                </a:lnTo>
                <a:lnTo>
                  <a:pt x="1753" y="175"/>
                </a:lnTo>
                <a:lnTo>
                  <a:pt x="1754" y="236"/>
                </a:lnTo>
                <a:lnTo>
                  <a:pt x="1755" y="261"/>
                </a:lnTo>
                <a:lnTo>
                  <a:pt x="1755" y="281"/>
                </a:lnTo>
                <a:lnTo>
                  <a:pt x="1756" y="278"/>
                </a:lnTo>
                <a:lnTo>
                  <a:pt x="1756" y="269"/>
                </a:lnTo>
                <a:lnTo>
                  <a:pt x="1757" y="272"/>
                </a:lnTo>
                <a:lnTo>
                  <a:pt x="1758" y="244"/>
                </a:lnTo>
                <a:lnTo>
                  <a:pt x="1758" y="241"/>
                </a:lnTo>
                <a:lnTo>
                  <a:pt x="1759" y="242"/>
                </a:lnTo>
                <a:lnTo>
                  <a:pt x="1760" y="265"/>
                </a:lnTo>
                <a:lnTo>
                  <a:pt x="1760" y="264"/>
                </a:lnTo>
                <a:lnTo>
                  <a:pt x="1761" y="257"/>
                </a:lnTo>
                <a:lnTo>
                  <a:pt x="1761" y="255"/>
                </a:lnTo>
                <a:lnTo>
                  <a:pt x="1762" y="257"/>
                </a:lnTo>
                <a:lnTo>
                  <a:pt x="1762" y="247"/>
                </a:lnTo>
                <a:lnTo>
                  <a:pt x="1763" y="248"/>
                </a:lnTo>
                <a:lnTo>
                  <a:pt x="1764" y="250"/>
                </a:lnTo>
                <a:lnTo>
                  <a:pt x="1765" y="227"/>
                </a:lnTo>
                <a:lnTo>
                  <a:pt x="1765" y="224"/>
                </a:lnTo>
                <a:lnTo>
                  <a:pt x="1766" y="222"/>
                </a:lnTo>
                <a:lnTo>
                  <a:pt x="1766" y="240"/>
                </a:lnTo>
                <a:lnTo>
                  <a:pt x="1767" y="236"/>
                </a:lnTo>
                <a:lnTo>
                  <a:pt x="1767" y="242"/>
                </a:lnTo>
                <a:lnTo>
                  <a:pt x="1768" y="247"/>
                </a:lnTo>
                <a:lnTo>
                  <a:pt x="1769" y="250"/>
                </a:lnTo>
                <a:lnTo>
                  <a:pt x="1769" y="246"/>
                </a:lnTo>
                <a:lnTo>
                  <a:pt x="1770" y="241"/>
                </a:lnTo>
                <a:lnTo>
                  <a:pt x="1770" y="242"/>
                </a:lnTo>
                <a:lnTo>
                  <a:pt x="1771" y="226"/>
                </a:lnTo>
                <a:lnTo>
                  <a:pt x="1771" y="202"/>
                </a:lnTo>
                <a:lnTo>
                  <a:pt x="1773" y="202"/>
                </a:lnTo>
                <a:lnTo>
                  <a:pt x="1773" y="208"/>
                </a:lnTo>
                <a:lnTo>
                  <a:pt x="1774" y="228"/>
                </a:lnTo>
                <a:lnTo>
                  <a:pt x="1774" y="234"/>
                </a:lnTo>
                <a:lnTo>
                  <a:pt x="1775" y="240"/>
                </a:lnTo>
                <a:lnTo>
                  <a:pt x="1775" y="239"/>
                </a:lnTo>
                <a:lnTo>
                  <a:pt x="1776" y="244"/>
                </a:lnTo>
                <a:lnTo>
                  <a:pt x="1776" y="248"/>
                </a:lnTo>
                <a:lnTo>
                  <a:pt x="1777" y="248"/>
                </a:lnTo>
                <a:lnTo>
                  <a:pt x="1778" y="224"/>
                </a:lnTo>
                <a:lnTo>
                  <a:pt x="1778" y="215"/>
                </a:lnTo>
                <a:lnTo>
                  <a:pt x="1779" y="214"/>
                </a:lnTo>
                <a:lnTo>
                  <a:pt x="1780" y="231"/>
                </a:lnTo>
                <a:lnTo>
                  <a:pt x="1780" y="224"/>
                </a:lnTo>
                <a:lnTo>
                  <a:pt x="1781" y="224"/>
                </a:lnTo>
                <a:lnTo>
                  <a:pt x="1782" y="219"/>
                </a:lnTo>
                <a:lnTo>
                  <a:pt x="1782" y="231"/>
                </a:lnTo>
                <a:lnTo>
                  <a:pt x="1783" y="242"/>
                </a:lnTo>
                <a:lnTo>
                  <a:pt x="1783" y="238"/>
                </a:lnTo>
                <a:lnTo>
                  <a:pt x="1784" y="231"/>
                </a:lnTo>
                <a:lnTo>
                  <a:pt x="1784" y="211"/>
                </a:lnTo>
                <a:lnTo>
                  <a:pt x="1785" y="199"/>
                </a:lnTo>
                <a:lnTo>
                  <a:pt x="1786" y="196"/>
                </a:lnTo>
                <a:lnTo>
                  <a:pt x="1786" y="206"/>
                </a:lnTo>
                <a:lnTo>
                  <a:pt x="1787" y="213"/>
                </a:lnTo>
                <a:lnTo>
                  <a:pt x="1788" y="221"/>
                </a:lnTo>
                <a:lnTo>
                  <a:pt x="1788" y="229"/>
                </a:lnTo>
                <a:lnTo>
                  <a:pt x="1789" y="233"/>
                </a:lnTo>
                <a:lnTo>
                  <a:pt x="1789" y="239"/>
                </a:lnTo>
                <a:lnTo>
                  <a:pt x="1790" y="245"/>
                </a:lnTo>
                <a:lnTo>
                  <a:pt x="1791" y="247"/>
                </a:lnTo>
                <a:lnTo>
                  <a:pt x="1791" y="233"/>
                </a:lnTo>
                <a:lnTo>
                  <a:pt x="1792" y="225"/>
                </a:lnTo>
                <a:lnTo>
                  <a:pt x="1792" y="204"/>
                </a:lnTo>
                <a:lnTo>
                  <a:pt x="1793" y="199"/>
                </a:lnTo>
                <a:lnTo>
                  <a:pt x="1793" y="213"/>
                </a:lnTo>
                <a:lnTo>
                  <a:pt x="1794" y="228"/>
                </a:lnTo>
                <a:lnTo>
                  <a:pt x="1795" y="240"/>
                </a:lnTo>
                <a:lnTo>
                  <a:pt x="1796" y="262"/>
                </a:lnTo>
                <a:lnTo>
                  <a:pt x="1796" y="252"/>
                </a:lnTo>
                <a:lnTo>
                  <a:pt x="1797" y="251"/>
                </a:lnTo>
                <a:lnTo>
                  <a:pt x="1797" y="250"/>
                </a:lnTo>
                <a:lnTo>
                  <a:pt x="1798" y="242"/>
                </a:lnTo>
                <a:lnTo>
                  <a:pt x="1798" y="239"/>
                </a:lnTo>
                <a:lnTo>
                  <a:pt x="1799" y="218"/>
                </a:lnTo>
                <a:lnTo>
                  <a:pt x="1800" y="211"/>
                </a:lnTo>
                <a:lnTo>
                  <a:pt x="1800" y="212"/>
                </a:lnTo>
                <a:lnTo>
                  <a:pt x="1801" y="229"/>
                </a:lnTo>
                <a:lnTo>
                  <a:pt x="1801" y="226"/>
                </a:lnTo>
                <a:lnTo>
                  <a:pt x="1802" y="224"/>
                </a:lnTo>
                <a:lnTo>
                  <a:pt x="1803" y="228"/>
                </a:lnTo>
                <a:lnTo>
                  <a:pt x="1804" y="228"/>
                </a:lnTo>
                <a:lnTo>
                  <a:pt x="1804" y="227"/>
                </a:lnTo>
                <a:lnTo>
                  <a:pt x="1805" y="225"/>
                </a:lnTo>
                <a:lnTo>
                  <a:pt x="1805" y="229"/>
                </a:lnTo>
                <a:lnTo>
                  <a:pt x="1806" y="224"/>
                </a:lnTo>
                <a:lnTo>
                  <a:pt x="1806" y="218"/>
                </a:lnTo>
                <a:lnTo>
                  <a:pt x="1807" y="208"/>
                </a:lnTo>
                <a:lnTo>
                  <a:pt x="1807" y="201"/>
                </a:lnTo>
                <a:lnTo>
                  <a:pt x="1808" y="202"/>
                </a:lnTo>
                <a:lnTo>
                  <a:pt x="1809" y="176"/>
                </a:lnTo>
                <a:lnTo>
                  <a:pt x="1809" y="117"/>
                </a:lnTo>
                <a:lnTo>
                  <a:pt x="1810" y="206"/>
                </a:lnTo>
                <a:lnTo>
                  <a:pt x="1811" y="144"/>
                </a:lnTo>
                <a:lnTo>
                  <a:pt x="1811" y="209"/>
                </a:lnTo>
                <a:lnTo>
                  <a:pt x="1812" y="235"/>
                </a:lnTo>
                <a:lnTo>
                  <a:pt x="1813" y="235"/>
                </a:lnTo>
                <a:lnTo>
                  <a:pt x="1813" y="234"/>
                </a:lnTo>
                <a:lnTo>
                  <a:pt x="1814" y="206"/>
                </a:lnTo>
                <a:lnTo>
                  <a:pt x="1814" y="202"/>
                </a:lnTo>
                <a:lnTo>
                  <a:pt x="1815" y="200"/>
                </a:lnTo>
                <a:lnTo>
                  <a:pt x="1815" y="176"/>
                </a:lnTo>
                <a:lnTo>
                  <a:pt x="1816" y="163"/>
                </a:lnTo>
                <a:lnTo>
                  <a:pt x="1817" y="158"/>
                </a:lnTo>
                <a:lnTo>
                  <a:pt x="1818" y="153"/>
                </a:lnTo>
                <a:lnTo>
                  <a:pt x="1818" y="149"/>
                </a:lnTo>
                <a:lnTo>
                  <a:pt x="1819" y="147"/>
                </a:lnTo>
                <a:lnTo>
                  <a:pt x="1819" y="158"/>
                </a:lnTo>
                <a:lnTo>
                  <a:pt x="1820" y="183"/>
                </a:lnTo>
                <a:lnTo>
                  <a:pt x="1820" y="153"/>
                </a:lnTo>
                <a:lnTo>
                  <a:pt x="1821" y="131"/>
                </a:lnTo>
                <a:lnTo>
                  <a:pt x="1822" y="134"/>
                </a:lnTo>
                <a:lnTo>
                  <a:pt x="1822" y="153"/>
                </a:lnTo>
                <a:lnTo>
                  <a:pt x="1823" y="234"/>
                </a:lnTo>
                <a:lnTo>
                  <a:pt x="1823" y="253"/>
                </a:lnTo>
                <a:lnTo>
                  <a:pt x="1824" y="176"/>
                </a:lnTo>
                <a:lnTo>
                  <a:pt x="1824" y="163"/>
                </a:lnTo>
                <a:lnTo>
                  <a:pt x="1825" y="158"/>
                </a:lnTo>
                <a:lnTo>
                  <a:pt x="1826" y="161"/>
                </a:lnTo>
                <a:lnTo>
                  <a:pt x="1827" y="145"/>
                </a:lnTo>
                <a:lnTo>
                  <a:pt x="1827" y="150"/>
                </a:lnTo>
                <a:lnTo>
                  <a:pt x="1828" y="164"/>
                </a:lnTo>
                <a:lnTo>
                  <a:pt x="1828" y="186"/>
                </a:lnTo>
                <a:lnTo>
                  <a:pt x="1829" y="256"/>
                </a:lnTo>
                <a:lnTo>
                  <a:pt x="1829" y="256"/>
                </a:lnTo>
                <a:lnTo>
                  <a:pt x="1830" y="262"/>
                </a:lnTo>
                <a:lnTo>
                  <a:pt x="1831" y="247"/>
                </a:lnTo>
                <a:lnTo>
                  <a:pt x="1831" y="236"/>
                </a:lnTo>
                <a:lnTo>
                  <a:pt x="1832" y="236"/>
                </a:lnTo>
                <a:lnTo>
                  <a:pt x="1832" y="233"/>
                </a:lnTo>
                <a:lnTo>
                  <a:pt x="1833" y="213"/>
                </a:lnTo>
                <a:lnTo>
                  <a:pt x="1834" y="206"/>
                </a:lnTo>
                <a:lnTo>
                  <a:pt x="1835" y="211"/>
                </a:lnTo>
                <a:lnTo>
                  <a:pt x="1835" y="222"/>
                </a:lnTo>
                <a:lnTo>
                  <a:pt x="1836" y="223"/>
                </a:lnTo>
                <a:lnTo>
                  <a:pt x="1836" y="225"/>
                </a:lnTo>
                <a:lnTo>
                  <a:pt x="1837" y="218"/>
                </a:lnTo>
                <a:lnTo>
                  <a:pt x="1837" y="219"/>
                </a:lnTo>
                <a:lnTo>
                  <a:pt x="1838" y="218"/>
                </a:lnTo>
                <a:lnTo>
                  <a:pt x="1838" y="216"/>
                </a:lnTo>
                <a:lnTo>
                  <a:pt x="1839" y="211"/>
                </a:lnTo>
                <a:lnTo>
                  <a:pt x="1840" y="199"/>
                </a:lnTo>
                <a:lnTo>
                  <a:pt x="1841" y="199"/>
                </a:lnTo>
                <a:lnTo>
                  <a:pt x="1841" y="203"/>
                </a:lnTo>
                <a:lnTo>
                  <a:pt x="1842" y="209"/>
                </a:lnTo>
                <a:lnTo>
                  <a:pt x="1842" y="208"/>
                </a:lnTo>
                <a:lnTo>
                  <a:pt x="1843" y="212"/>
                </a:lnTo>
                <a:lnTo>
                  <a:pt x="1844" y="213"/>
                </a:lnTo>
                <a:lnTo>
                  <a:pt x="1844" y="211"/>
                </a:lnTo>
                <a:lnTo>
                  <a:pt x="1845" y="209"/>
                </a:lnTo>
                <a:lnTo>
                  <a:pt x="1845" y="207"/>
                </a:lnTo>
                <a:lnTo>
                  <a:pt x="1846" y="213"/>
                </a:lnTo>
                <a:lnTo>
                  <a:pt x="1846" y="205"/>
                </a:lnTo>
                <a:lnTo>
                  <a:pt x="1847" y="194"/>
                </a:lnTo>
                <a:lnTo>
                  <a:pt x="1848" y="190"/>
                </a:lnTo>
                <a:lnTo>
                  <a:pt x="1849" y="202"/>
                </a:lnTo>
                <a:lnTo>
                  <a:pt x="1849" y="213"/>
                </a:lnTo>
                <a:lnTo>
                  <a:pt x="1850" y="214"/>
                </a:lnTo>
                <a:lnTo>
                  <a:pt x="1850" y="211"/>
                </a:lnTo>
                <a:lnTo>
                  <a:pt x="1851" y="213"/>
                </a:lnTo>
                <a:lnTo>
                  <a:pt x="1851" y="220"/>
                </a:lnTo>
                <a:lnTo>
                  <a:pt x="1852" y="219"/>
                </a:lnTo>
                <a:lnTo>
                  <a:pt x="1853" y="222"/>
                </a:lnTo>
                <a:lnTo>
                  <a:pt x="1853" y="209"/>
                </a:lnTo>
                <a:lnTo>
                  <a:pt x="1854" y="202"/>
                </a:lnTo>
                <a:lnTo>
                  <a:pt x="1854" y="208"/>
                </a:lnTo>
                <a:lnTo>
                  <a:pt x="1855" y="213"/>
                </a:lnTo>
                <a:lnTo>
                  <a:pt x="1856" y="212"/>
                </a:lnTo>
                <a:lnTo>
                  <a:pt x="1856" y="210"/>
                </a:lnTo>
                <a:lnTo>
                  <a:pt x="1857" y="210"/>
                </a:lnTo>
                <a:lnTo>
                  <a:pt x="1858" y="210"/>
                </a:lnTo>
                <a:lnTo>
                  <a:pt x="1858" y="217"/>
                </a:lnTo>
                <a:lnTo>
                  <a:pt x="1859" y="214"/>
                </a:lnTo>
                <a:lnTo>
                  <a:pt x="1859" y="208"/>
                </a:lnTo>
                <a:lnTo>
                  <a:pt x="1860" y="194"/>
                </a:lnTo>
                <a:lnTo>
                  <a:pt x="1860" y="200"/>
                </a:lnTo>
                <a:lnTo>
                  <a:pt x="1861" y="221"/>
                </a:lnTo>
                <a:lnTo>
                  <a:pt x="1862" y="228"/>
                </a:lnTo>
                <a:lnTo>
                  <a:pt x="1862" y="225"/>
                </a:lnTo>
                <a:lnTo>
                  <a:pt x="1863" y="225"/>
                </a:lnTo>
                <a:lnTo>
                  <a:pt x="1864" y="228"/>
                </a:lnTo>
                <a:lnTo>
                  <a:pt x="1864" y="230"/>
                </a:lnTo>
                <a:lnTo>
                  <a:pt x="1865" y="250"/>
                </a:lnTo>
                <a:lnTo>
                  <a:pt x="1866" y="236"/>
                </a:lnTo>
                <a:lnTo>
                  <a:pt x="1866" y="199"/>
                </a:lnTo>
                <a:lnTo>
                  <a:pt x="1867" y="182"/>
                </a:lnTo>
                <a:lnTo>
                  <a:pt x="1867" y="188"/>
                </a:lnTo>
                <a:lnTo>
                  <a:pt x="1868" y="214"/>
                </a:lnTo>
                <a:lnTo>
                  <a:pt x="1868" y="227"/>
                </a:lnTo>
                <a:lnTo>
                  <a:pt x="1869" y="209"/>
                </a:lnTo>
                <a:lnTo>
                  <a:pt x="1869" y="211"/>
                </a:lnTo>
                <a:lnTo>
                  <a:pt x="1871" y="213"/>
                </a:lnTo>
                <a:lnTo>
                  <a:pt x="1871" y="207"/>
                </a:lnTo>
                <a:lnTo>
                  <a:pt x="1872" y="206"/>
                </a:lnTo>
                <a:lnTo>
                  <a:pt x="1872" y="209"/>
                </a:lnTo>
                <a:lnTo>
                  <a:pt x="1873" y="225"/>
                </a:lnTo>
                <a:lnTo>
                  <a:pt x="1873" y="220"/>
                </a:lnTo>
                <a:lnTo>
                  <a:pt x="1874" y="211"/>
                </a:lnTo>
                <a:lnTo>
                  <a:pt x="1875" y="205"/>
                </a:lnTo>
                <a:lnTo>
                  <a:pt x="1875" y="215"/>
                </a:lnTo>
                <a:lnTo>
                  <a:pt x="1876" y="227"/>
                </a:lnTo>
                <a:lnTo>
                  <a:pt x="1876" y="212"/>
                </a:lnTo>
                <a:lnTo>
                  <a:pt x="1877" y="215"/>
                </a:lnTo>
                <a:lnTo>
                  <a:pt x="1877" y="220"/>
                </a:lnTo>
                <a:lnTo>
                  <a:pt x="1878" y="219"/>
                </a:lnTo>
                <a:lnTo>
                  <a:pt x="1879" y="222"/>
                </a:lnTo>
                <a:lnTo>
                  <a:pt x="1880" y="218"/>
                </a:lnTo>
                <a:lnTo>
                  <a:pt x="1880" y="220"/>
                </a:lnTo>
                <a:lnTo>
                  <a:pt x="1881" y="206"/>
                </a:lnTo>
                <a:lnTo>
                  <a:pt x="1881" y="199"/>
                </a:lnTo>
                <a:lnTo>
                  <a:pt x="1882" y="205"/>
                </a:lnTo>
                <a:lnTo>
                  <a:pt x="1882" y="225"/>
                </a:lnTo>
                <a:lnTo>
                  <a:pt x="1883" y="241"/>
                </a:lnTo>
                <a:lnTo>
                  <a:pt x="1884" y="242"/>
                </a:lnTo>
                <a:lnTo>
                  <a:pt x="1884" y="235"/>
                </a:lnTo>
                <a:lnTo>
                  <a:pt x="1885" y="236"/>
                </a:lnTo>
                <a:lnTo>
                  <a:pt x="1885" y="238"/>
                </a:lnTo>
                <a:lnTo>
                  <a:pt x="1886" y="247"/>
                </a:lnTo>
                <a:lnTo>
                  <a:pt x="1887" y="247"/>
                </a:lnTo>
                <a:lnTo>
                  <a:pt x="1887" y="254"/>
                </a:lnTo>
                <a:lnTo>
                  <a:pt x="1888" y="236"/>
                </a:lnTo>
                <a:lnTo>
                  <a:pt x="1889" y="207"/>
                </a:lnTo>
                <a:lnTo>
                  <a:pt x="1889" y="191"/>
                </a:lnTo>
                <a:lnTo>
                  <a:pt x="1890" y="197"/>
                </a:lnTo>
                <a:lnTo>
                  <a:pt x="1890" y="198"/>
                </a:lnTo>
                <a:lnTo>
                  <a:pt x="1891" y="175"/>
                </a:lnTo>
                <a:lnTo>
                  <a:pt x="1891" y="130"/>
                </a:lnTo>
                <a:lnTo>
                  <a:pt x="1892" y="153"/>
                </a:lnTo>
                <a:lnTo>
                  <a:pt x="1893" y="183"/>
                </a:lnTo>
                <a:lnTo>
                  <a:pt x="1894" y="170"/>
                </a:lnTo>
                <a:lnTo>
                  <a:pt x="1894" y="185"/>
                </a:lnTo>
                <a:lnTo>
                  <a:pt x="1895" y="168"/>
                </a:lnTo>
                <a:lnTo>
                  <a:pt x="1895" y="157"/>
                </a:lnTo>
                <a:lnTo>
                  <a:pt x="1896" y="135"/>
                </a:lnTo>
                <a:lnTo>
                  <a:pt x="1897" y="130"/>
                </a:lnTo>
                <a:lnTo>
                  <a:pt x="1897" y="156"/>
                </a:lnTo>
                <a:lnTo>
                  <a:pt x="1898" y="162"/>
                </a:lnTo>
                <a:lnTo>
                  <a:pt x="1898" y="164"/>
                </a:lnTo>
                <a:lnTo>
                  <a:pt x="1899" y="160"/>
                </a:lnTo>
                <a:lnTo>
                  <a:pt x="1899" y="163"/>
                </a:lnTo>
                <a:lnTo>
                  <a:pt x="1900" y="158"/>
                </a:lnTo>
                <a:lnTo>
                  <a:pt x="1900" y="167"/>
                </a:lnTo>
                <a:lnTo>
                  <a:pt x="1902" y="159"/>
                </a:lnTo>
                <a:lnTo>
                  <a:pt x="1902" y="206"/>
                </a:lnTo>
                <a:lnTo>
                  <a:pt x="1903" y="236"/>
                </a:lnTo>
                <a:lnTo>
                  <a:pt x="1903" y="242"/>
                </a:lnTo>
                <a:lnTo>
                  <a:pt x="1904" y="201"/>
                </a:lnTo>
                <a:lnTo>
                  <a:pt x="1904" y="171"/>
                </a:lnTo>
                <a:lnTo>
                  <a:pt x="1905" y="162"/>
                </a:lnTo>
                <a:lnTo>
                  <a:pt x="1906" y="161"/>
                </a:lnTo>
                <a:lnTo>
                  <a:pt x="1906" y="161"/>
                </a:lnTo>
                <a:lnTo>
                  <a:pt x="1907" y="165"/>
                </a:lnTo>
                <a:lnTo>
                  <a:pt x="1907" y="167"/>
                </a:lnTo>
                <a:lnTo>
                  <a:pt x="1908" y="161"/>
                </a:lnTo>
                <a:lnTo>
                  <a:pt x="1909" y="158"/>
                </a:lnTo>
                <a:lnTo>
                  <a:pt x="1909" y="162"/>
                </a:lnTo>
                <a:lnTo>
                  <a:pt x="1910" y="180"/>
                </a:lnTo>
                <a:lnTo>
                  <a:pt x="1911" y="185"/>
                </a:lnTo>
                <a:lnTo>
                  <a:pt x="1911" y="181"/>
                </a:lnTo>
                <a:lnTo>
                  <a:pt x="1912" y="176"/>
                </a:lnTo>
                <a:lnTo>
                  <a:pt x="1912" y="171"/>
                </a:lnTo>
                <a:lnTo>
                  <a:pt x="1913" y="205"/>
                </a:lnTo>
                <a:lnTo>
                  <a:pt x="1913" y="231"/>
                </a:lnTo>
                <a:lnTo>
                  <a:pt x="1914" y="234"/>
                </a:lnTo>
                <a:lnTo>
                  <a:pt x="1915" y="216"/>
                </a:lnTo>
                <a:lnTo>
                  <a:pt x="1915" y="165"/>
                </a:lnTo>
                <a:lnTo>
                  <a:pt x="1916" y="163"/>
                </a:lnTo>
                <a:lnTo>
                  <a:pt x="1917" y="171"/>
                </a:lnTo>
                <a:lnTo>
                  <a:pt x="1917" y="190"/>
                </a:lnTo>
                <a:lnTo>
                  <a:pt x="1918" y="223"/>
                </a:lnTo>
                <a:lnTo>
                  <a:pt x="1918" y="238"/>
                </a:lnTo>
                <a:lnTo>
                  <a:pt x="1919" y="264"/>
                </a:lnTo>
                <a:lnTo>
                  <a:pt x="1920" y="274"/>
                </a:lnTo>
                <a:lnTo>
                  <a:pt x="1920" y="266"/>
                </a:lnTo>
                <a:lnTo>
                  <a:pt x="1921" y="265"/>
                </a:lnTo>
                <a:lnTo>
                  <a:pt x="1921" y="238"/>
                </a:lnTo>
                <a:lnTo>
                  <a:pt x="1922" y="211"/>
                </a:lnTo>
                <a:lnTo>
                  <a:pt x="1922" y="220"/>
                </a:lnTo>
                <a:lnTo>
                  <a:pt x="1923" y="199"/>
                </a:lnTo>
                <a:lnTo>
                  <a:pt x="1924" y="150"/>
                </a:lnTo>
                <a:lnTo>
                  <a:pt x="1925" y="136"/>
                </a:lnTo>
                <a:lnTo>
                  <a:pt x="1925" y="138"/>
                </a:lnTo>
                <a:lnTo>
                  <a:pt x="1926" y="146"/>
                </a:lnTo>
                <a:lnTo>
                  <a:pt x="1926" y="154"/>
                </a:lnTo>
                <a:lnTo>
                  <a:pt x="1927" y="153"/>
                </a:lnTo>
                <a:lnTo>
                  <a:pt x="1928" y="162"/>
                </a:lnTo>
                <a:lnTo>
                  <a:pt x="1928" y="171"/>
                </a:lnTo>
                <a:lnTo>
                  <a:pt x="1929" y="197"/>
                </a:lnTo>
                <a:lnTo>
                  <a:pt x="1929" y="219"/>
                </a:lnTo>
                <a:lnTo>
                  <a:pt x="1930" y="233"/>
                </a:lnTo>
                <a:lnTo>
                  <a:pt x="1930" y="233"/>
                </a:lnTo>
                <a:lnTo>
                  <a:pt x="1931" y="213"/>
                </a:lnTo>
                <a:lnTo>
                  <a:pt x="1932" y="176"/>
                </a:lnTo>
                <a:lnTo>
                  <a:pt x="1933" y="160"/>
                </a:lnTo>
                <a:lnTo>
                  <a:pt x="1933" y="129"/>
                </a:lnTo>
                <a:lnTo>
                  <a:pt x="1934" y="142"/>
                </a:lnTo>
                <a:lnTo>
                  <a:pt x="1934" y="172"/>
                </a:lnTo>
                <a:lnTo>
                  <a:pt x="1935" y="164"/>
                </a:lnTo>
                <a:lnTo>
                  <a:pt x="1935" y="175"/>
                </a:lnTo>
                <a:lnTo>
                  <a:pt x="1936" y="194"/>
                </a:lnTo>
                <a:lnTo>
                  <a:pt x="1937" y="212"/>
                </a:lnTo>
                <a:lnTo>
                  <a:pt x="1937" y="210"/>
                </a:lnTo>
                <a:lnTo>
                  <a:pt x="1938" y="221"/>
                </a:lnTo>
                <a:lnTo>
                  <a:pt x="1938" y="239"/>
                </a:lnTo>
                <a:lnTo>
                  <a:pt x="1939" y="188"/>
                </a:lnTo>
                <a:lnTo>
                  <a:pt x="1940" y="156"/>
                </a:lnTo>
                <a:lnTo>
                  <a:pt x="1940" y="170"/>
                </a:lnTo>
                <a:lnTo>
                  <a:pt x="1941" y="188"/>
                </a:lnTo>
                <a:lnTo>
                  <a:pt x="1942" y="193"/>
                </a:lnTo>
                <a:lnTo>
                  <a:pt x="1942" y="194"/>
                </a:lnTo>
                <a:lnTo>
                  <a:pt x="1943" y="194"/>
                </a:lnTo>
                <a:lnTo>
                  <a:pt x="1943" y="188"/>
                </a:lnTo>
                <a:lnTo>
                  <a:pt x="1944" y="188"/>
                </a:lnTo>
                <a:lnTo>
                  <a:pt x="1944" y="181"/>
                </a:lnTo>
                <a:lnTo>
                  <a:pt x="1945" y="177"/>
                </a:lnTo>
                <a:lnTo>
                  <a:pt x="1946" y="150"/>
                </a:lnTo>
                <a:lnTo>
                  <a:pt x="1947" y="147"/>
                </a:lnTo>
                <a:lnTo>
                  <a:pt x="1947" y="147"/>
                </a:lnTo>
                <a:lnTo>
                  <a:pt x="1948" y="153"/>
                </a:lnTo>
                <a:lnTo>
                  <a:pt x="1948" y="173"/>
                </a:lnTo>
                <a:lnTo>
                  <a:pt x="1949" y="190"/>
                </a:lnTo>
                <a:lnTo>
                  <a:pt x="1949" y="205"/>
                </a:lnTo>
                <a:lnTo>
                  <a:pt x="1950" y="204"/>
                </a:lnTo>
                <a:lnTo>
                  <a:pt x="1951" y="213"/>
                </a:lnTo>
                <a:lnTo>
                  <a:pt x="1951" y="205"/>
                </a:lnTo>
                <a:lnTo>
                  <a:pt x="1952" y="194"/>
                </a:lnTo>
                <a:lnTo>
                  <a:pt x="1952" y="191"/>
                </a:lnTo>
                <a:lnTo>
                  <a:pt x="1953" y="177"/>
                </a:lnTo>
                <a:lnTo>
                  <a:pt x="1953" y="157"/>
                </a:lnTo>
                <a:lnTo>
                  <a:pt x="1955" y="151"/>
                </a:lnTo>
                <a:lnTo>
                  <a:pt x="1955" y="168"/>
                </a:lnTo>
                <a:lnTo>
                  <a:pt x="1956" y="186"/>
                </a:lnTo>
                <a:lnTo>
                  <a:pt x="1956" y="190"/>
                </a:lnTo>
                <a:lnTo>
                  <a:pt x="1957" y="193"/>
                </a:lnTo>
                <a:lnTo>
                  <a:pt x="1957" y="196"/>
                </a:lnTo>
                <a:lnTo>
                  <a:pt x="1958" y="199"/>
                </a:lnTo>
                <a:lnTo>
                  <a:pt x="1959" y="192"/>
                </a:lnTo>
                <a:lnTo>
                  <a:pt x="1959" y="193"/>
                </a:lnTo>
                <a:lnTo>
                  <a:pt x="1960" y="194"/>
                </a:lnTo>
                <a:lnTo>
                  <a:pt x="1960" y="184"/>
                </a:lnTo>
                <a:lnTo>
                  <a:pt x="1961" y="163"/>
                </a:lnTo>
                <a:lnTo>
                  <a:pt x="1961" y="163"/>
                </a:lnTo>
                <a:lnTo>
                  <a:pt x="1962" y="167"/>
                </a:lnTo>
                <a:lnTo>
                  <a:pt x="1963" y="172"/>
                </a:lnTo>
                <a:lnTo>
                  <a:pt x="1964" y="186"/>
                </a:lnTo>
                <a:lnTo>
                  <a:pt x="1964" y="189"/>
                </a:lnTo>
                <a:lnTo>
                  <a:pt x="1965" y="188"/>
                </a:lnTo>
                <a:lnTo>
                  <a:pt x="1965" y="167"/>
                </a:lnTo>
                <a:lnTo>
                  <a:pt x="1966" y="151"/>
                </a:lnTo>
                <a:lnTo>
                  <a:pt x="1966" y="143"/>
                </a:lnTo>
                <a:lnTo>
                  <a:pt x="1967" y="142"/>
                </a:lnTo>
                <a:lnTo>
                  <a:pt x="1968" y="153"/>
                </a:lnTo>
                <a:lnTo>
                  <a:pt x="1968" y="175"/>
                </a:lnTo>
                <a:lnTo>
                  <a:pt x="1969" y="198"/>
                </a:lnTo>
                <a:lnTo>
                  <a:pt x="1970" y="188"/>
                </a:lnTo>
                <a:lnTo>
                  <a:pt x="1970" y="188"/>
                </a:lnTo>
                <a:lnTo>
                  <a:pt x="1971" y="206"/>
                </a:lnTo>
                <a:lnTo>
                  <a:pt x="1971" y="208"/>
                </a:lnTo>
                <a:lnTo>
                  <a:pt x="1972" y="183"/>
                </a:lnTo>
                <a:lnTo>
                  <a:pt x="1973" y="169"/>
                </a:lnTo>
                <a:lnTo>
                  <a:pt x="1973" y="171"/>
                </a:lnTo>
                <a:lnTo>
                  <a:pt x="1974" y="187"/>
                </a:lnTo>
                <a:lnTo>
                  <a:pt x="1974" y="203"/>
                </a:lnTo>
                <a:lnTo>
                  <a:pt x="1975" y="200"/>
                </a:lnTo>
                <a:lnTo>
                  <a:pt x="1975" y="206"/>
                </a:lnTo>
                <a:lnTo>
                  <a:pt x="1976" y="211"/>
                </a:lnTo>
                <a:lnTo>
                  <a:pt x="1977" y="214"/>
                </a:lnTo>
                <a:lnTo>
                  <a:pt x="1978" y="211"/>
                </a:lnTo>
                <a:lnTo>
                  <a:pt x="1978" y="195"/>
                </a:lnTo>
                <a:lnTo>
                  <a:pt x="1979" y="189"/>
                </a:lnTo>
                <a:lnTo>
                  <a:pt x="1979" y="183"/>
                </a:lnTo>
                <a:lnTo>
                  <a:pt x="1980" y="195"/>
                </a:lnTo>
                <a:lnTo>
                  <a:pt x="1980" y="196"/>
                </a:lnTo>
                <a:lnTo>
                  <a:pt x="1981" y="201"/>
                </a:lnTo>
                <a:lnTo>
                  <a:pt x="1982" y="199"/>
                </a:lnTo>
                <a:lnTo>
                  <a:pt x="1982" y="205"/>
                </a:lnTo>
                <a:lnTo>
                  <a:pt x="1983" y="203"/>
                </a:lnTo>
                <a:lnTo>
                  <a:pt x="1983" y="196"/>
                </a:lnTo>
                <a:lnTo>
                  <a:pt x="1984" y="188"/>
                </a:lnTo>
                <a:lnTo>
                  <a:pt x="1985" y="194"/>
                </a:lnTo>
                <a:lnTo>
                  <a:pt x="1986" y="204"/>
                </a:lnTo>
                <a:lnTo>
                  <a:pt x="1986" y="213"/>
                </a:lnTo>
                <a:lnTo>
                  <a:pt x="1987" y="233"/>
                </a:lnTo>
                <a:lnTo>
                  <a:pt x="1987" y="238"/>
                </a:lnTo>
                <a:lnTo>
                  <a:pt x="1988" y="240"/>
                </a:lnTo>
                <a:lnTo>
                  <a:pt x="1988" y="251"/>
                </a:lnTo>
                <a:lnTo>
                  <a:pt x="1989" y="242"/>
                </a:lnTo>
                <a:lnTo>
                  <a:pt x="1990" y="234"/>
                </a:lnTo>
                <a:lnTo>
                  <a:pt x="1990" y="231"/>
                </a:lnTo>
                <a:lnTo>
                  <a:pt x="1991" y="237"/>
                </a:lnTo>
                <a:lnTo>
                  <a:pt x="1991" y="236"/>
                </a:lnTo>
                <a:lnTo>
                  <a:pt x="1992" y="224"/>
                </a:lnTo>
                <a:lnTo>
                  <a:pt x="1993" y="208"/>
                </a:lnTo>
                <a:lnTo>
                  <a:pt x="1993" y="205"/>
                </a:lnTo>
                <a:lnTo>
                  <a:pt x="1994" y="201"/>
                </a:lnTo>
                <a:lnTo>
                  <a:pt x="1995" y="182"/>
                </a:lnTo>
                <a:lnTo>
                  <a:pt x="1995" y="176"/>
                </a:lnTo>
                <a:lnTo>
                  <a:pt x="1996" y="193"/>
                </a:lnTo>
                <a:lnTo>
                  <a:pt x="1996" y="219"/>
                </a:lnTo>
                <a:lnTo>
                  <a:pt x="1997" y="224"/>
                </a:lnTo>
                <a:lnTo>
                  <a:pt x="1997" y="212"/>
                </a:lnTo>
                <a:lnTo>
                  <a:pt x="1998" y="213"/>
                </a:lnTo>
                <a:lnTo>
                  <a:pt x="1999" y="214"/>
                </a:lnTo>
                <a:lnTo>
                  <a:pt x="2000" y="224"/>
                </a:lnTo>
                <a:lnTo>
                  <a:pt x="2000" y="229"/>
                </a:lnTo>
                <a:lnTo>
                  <a:pt x="2001" y="231"/>
                </a:lnTo>
                <a:lnTo>
                  <a:pt x="2001" y="224"/>
                </a:lnTo>
                <a:lnTo>
                  <a:pt x="2002" y="215"/>
                </a:lnTo>
                <a:lnTo>
                  <a:pt x="2002" y="216"/>
                </a:lnTo>
                <a:lnTo>
                  <a:pt x="2003" y="226"/>
                </a:lnTo>
                <a:lnTo>
                  <a:pt x="2004" y="219"/>
                </a:lnTo>
                <a:lnTo>
                  <a:pt x="2004" y="213"/>
                </a:lnTo>
                <a:lnTo>
                  <a:pt x="2005" y="216"/>
                </a:lnTo>
                <a:lnTo>
                  <a:pt x="2005" y="220"/>
                </a:lnTo>
                <a:lnTo>
                  <a:pt x="2006" y="176"/>
                </a:lnTo>
                <a:lnTo>
                  <a:pt x="2006" y="155"/>
                </a:lnTo>
                <a:lnTo>
                  <a:pt x="2008" y="156"/>
                </a:lnTo>
                <a:lnTo>
                  <a:pt x="2008" y="198"/>
                </a:lnTo>
                <a:lnTo>
                  <a:pt x="2009" y="210"/>
                </a:lnTo>
                <a:lnTo>
                  <a:pt x="2009" y="212"/>
                </a:lnTo>
                <a:lnTo>
                  <a:pt x="2010" y="204"/>
                </a:lnTo>
                <a:lnTo>
                  <a:pt x="2010" y="204"/>
                </a:lnTo>
                <a:lnTo>
                  <a:pt x="2011" y="207"/>
                </a:lnTo>
                <a:lnTo>
                  <a:pt x="2011" y="214"/>
                </a:lnTo>
                <a:lnTo>
                  <a:pt x="2012" y="193"/>
                </a:lnTo>
                <a:lnTo>
                  <a:pt x="2013" y="194"/>
                </a:lnTo>
                <a:lnTo>
                  <a:pt x="2013" y="201"/>
                </a:lnTo>
                <a:lnTo>
                  <a:pt x="2014" y="212"/>
                </a:lnTo>
                <a:lnTo>
                  <a:pt x="2014" y="212"/>
                </a:lnTo>
                <a:lnTo>
                  <a:pt x="2015" y="225"/>
                </a:lnTo>
                <a:lnTo>
                  <a:pt x="2016" y="228"/>
                </a:lnTo>
                <a:lnTo>
                  <a:pt x="2017" y="238"/>
                </a:lnTo>
                <a:lnTo>
                  <a:pt x="2017" y="236"/>
                </a:lnTo>
                <a:lnTo>
                  <a:pt x="2018" y="259"/>
                </a:lnTo>
                <a:lnTo>
                  <a:pt x="2018" y="281"/>
                </a:lnTo>
                <a:lnTo>
                  <a:pt x="2019" y="259"/>
                </a:lnTo>
                <a:lnTo>
                  <a:pt x="2019" y="265"/>
                </a:lnTo>
                <a:lnTo>
                  <a:pt x="2020" y="266"/>
                </a:lnTo>
                <a:lnTo>
                  <a:pt x="2021" y="265"/>
                </a:lnTo>
                <a:lnTo>
                  <a:pt x="2021" y="255"/>
                </a:lnTo>
                <a:lnTo>
                  <a:pt x="2022" y="245"/>
                </a:lnTo>
                <a:lnTo>
                  <a:pt x="2023" y="236"/>
                </a:lnTo>
                <a:lnTo>
                  <a:pt x="2023" y="229"/>
                </a:lnTo>
                <a:lnTo>
                  <a:pt x="2024" y="227"/>
                </a:lnTo>
                <a:lnTo>
                  <a:pt x="2024" y="224"/>
                </a:lnTo>
                <a:lnTo>
                  <a:pt x="2025" y="224"/>
                </a:lnTo>
                <a:lnTo>
                  <a:pt x="2026" y="211"/>
                </a:lnTo>
                <a:lnTo>
                  <a:pt x="2026" y="205"/>
                </a:lnTo>
                <a:lnTo>
                  <a:pt x="2027" y="198"/>
                </a:lnTo>
                <a:lnTo>
                  <a:pt x="2027" y="212"/>
                </a:lnTo>
                <a:lnTo>
                  <a:pt x="2028" y="210"/>
                </a:lnTo>
                <a:lnTo>
                  <a:pt x="2028" y="206"/>
                </a:lnTo>
                <a:lnTo>
                  <a:pt x="2029" y="204"/>
                </a:lnTo>
                <a:lnTo>
                  <a:pt x="2030" y="213"/>
                </a:lnTo>
                <a:lnTo>
                  <a:pt x="2031" y="244"/>
                </a:lnTo>
                <a:lnTo>
                  <a:pt x="2031" y="259"/>
                </a:lnTo>
                <a:lnTo>
                  <a:pt x="2032" y="277"/>
                </a:lnTo>
                <a:lnTo>
                  <a:pt x="2032" y="255"/>
                </a:lnTo>
                <a:lnTo>
                  <a:pt x="2033" y="232"/>
                </a:lnTo>
                <a:lnTo>
                  <a:pt x="2033" y="197"/>
                </a:lnTo>
                <a:lnTo>
                  <a:pt x="2034" y="190"/>
                </a:lnTo>
                <a:lnTo>
                  <a:pt x="2035" y="199"/>
                </a:lnTo>
                <a:lnTo>
                  <a:pt x="2035" y="178"/>
                </a:lnTo>
                <a:lnTo>
                  <a:pt x="2036" y="168"/>
                </a:lnTo>
                <a:lnTo>
                  <a:pt x="2036" y="167"/>
                </a:lnTo>
                <a:lnTo>
                  <a:pt x="2037" y="188"/>
                </a:lnTo>
                <a:lnTo>
                  <a:pt x="2038" y="200"/>
                </a:lnTo>
                <a:lnTo>
                  <a:pt x="2039" y="196"/>
                </a:lnTo>
                <a:lnTo>
                  <a:pt x="2039" y="193"/>
                </a:lnTo>
                <a:lnTo>
                  <a:pt x="2040" y="196"/>
                </a:lnTo>
                <a:lnTo>
                  <a:pt x="2040" y="206"/>
                </a:lnTo>
                <a:lnTo>
                  <a:pt x="2041" y="217"/>
                </a:lnTo>
                <a:lnTo>
                  <a:pt x="2041" y="216"/>
                </a:lnTo>
                <a:lnTo>
                  <a:pt x="2042" y="216"/>
                </a:lnTo>
                <a:lnTo>
                  <a:pt x="2042" y="212"/>
                </a:lnTo>
                <a:lnTo>
                  <a:pt x="2043" y="217"/>
                </a:lnTo>
                <a:lnTo>
                  <a:pt x="2044" y="218"/>
                </a:lnTo>
                <a:lnTo>
                  <a:pt x="2044" y="214"/>
                </a:lnTo>
                <a:lnTo>
                  <a:pt x="2045" y="212"/>
                </a:lnTo>
                <a:lnTo>
                  <a:pt x="2046" y="214"/>
                </a:lnTo>
                <a:lnTo>
                  <a:pt x="2046" y="215"/>
                </a:lnTo>
                <a:lnTo>
                  <a:pt x="2047" y="207"/>
                </a:lnTo>
                <a:lnTo>
                  <a:pt x="2048" y="208"/>
                </a:lnTo>
                <a:lnTo>
                  <a:pt x="2048" y="209"/>
                </a:lnTo>
                <a:lnTo>
                  <a:pt x="2049" y="206"/>
                </a:lnTo>
                <a:lnTo>
                  <a:pt x="2049" y="206"/>
                </a:lnTo>
                <a:lnTo>
                  <a:pt x="2050" y="198"/>
                </a:lnTo>
                <a:lnTo>
                  <a:pt x="2050" y="193"/>
                </a:lnTo>
                <a:lnTo>
                  <a:pt x="2051" y="193"/>
                </a:lnTo>
                <a:lnTo>
                  <a:pt x="2052" y="211"/>
                </a:lnTo>
                <a:lnTo>
                  <a:pt x="2052" y="190"/>
                </a:lnTo>
                <a:lnTo>
                  <a:pt x="2053" y="173"/>
                </a:lnTo>
                <a:lnTo>
                  <a:pt x="2054" y="166"/>
                </a:lnTo>
                <a:lnTo>
                  <a:pt x="2054" y="164"/>
                </a:lnTo>
                <a:lnTo>
                  <a:pt x="2055" y="167"/>
                </a:lnTo>
                <a:lnTo>
                  <a:pt x="2055" y="164"/>
                </a:lnTo>
                <a:lnTo>
                  <a:pt x="2056" y="159"/>
                </a:lnTo>
                <a:lnTo>
                  <a:pt x="2057" y="163"/>
                </a:lnTo>
                <a:lnTo>
                  <a:pt x="2057" y="183"/>
                </a:lnTo>
                <a:lnTo>
                  <a:pt x="2058" y="194"/>
                </a:lnTo>
                <a:lnTo>
                  <a:pt x="2058" y="190"/>
                </a:lnTo>
                <a:lnTo>
                  <a:pt x="2059" y="187"/>
                </a:lnTo>
                <a:lnTo>
                  <a:pt x="2059" y="183"/>
                </a:lnTo>
                <a:lnTo>
                  <a:pt x="2060" y="188"/>
                </a:lnTo>
                <a:lnTo>
                  <a:pt x="2061" y="188"/>
                </a:lnTo>
                <a:lnTo>
                  <a:pt x="2062" y="188"/>
                </a:lnTo>
                <a:lnTo>
                  <a:pt x="2062" y="188"/>
                </a:lnTo>
                <a:lnTo>
                  <a:pt x="2063" y="180"/>
                </a:lnTo>
                <a:lnTo>
                  <a:pt x="2063" y="179"/>
                </a:lnTo>
                <a:lnTo>
                  <a:pt x="2064" y="191"/>
                </a:lnTo>
                <a:lnTo>
                  <a:pt x="2064" y="191"/>
                </a:lnTo>
                <a:lnTo>
                  <a:pt x="2065" y="199"/>
                </a:lnTo>
                <a:lnTo>
                  <a:pt x="2066" y="198"/>
                </a:lnTo>
                <a:lnTo>
                  <a:pt x="2066" y="196"/>
                </a:lnTo>
                <a:lnTo>
                  <a:pt x="2067" y="195"/>
                </a:lnTo>
                <a:lnTo>
                  <a:pt x="2067" y="196"/>
                </a:lnTo>
                <a:lnTo>
                  <a:pt x="2068" y="180"/>
                </a:lnTo>
                <a:lnTo>
                  <a:pt x="2069" y="172"/>
                </a:lnTo>
                <a:lnTo>
                  <a:pt x="2070" y="180"/>
                </a:lnTo>
                <a:lnTo>
                  <a:pt x="2070" y="196"/>
                </a:lnTo>
                <a:lnTo>
                  <a:pt x="2071" y="198"/>
                </a:lnTo>
                <a:lnTo>
                  <a:pt x="2071" y="198"/>
                </a:lnTo>
                <a:lnTo>
                  <a:pt x="2072" y="193"/>
                </a:lnTo>
                <a:lnTo>
                  <a:pt x="2072" y="189"/>
                </a:lnTo>
                <a:lnTo>
                  <a:pt x="2073" y="188"/>
                </a:lnTo>
                <a:lnTo>
                  <a:pt x="2074" y="182"/>
                </a:lnTo>
                <a:lnTo>
                  <a:pt x="2074" y="183"/>
                </a:lnTo>
                <a:lnTo>
                  <a:pt x="2075" y="178"/>
                </a:lnTo>
                <a:lnTo>
                  <a:pt x="2076" y="193"/>
                </a:lnTo>
                <a:lnTo>
                  <a:pt x="2076" y="198"/>
                </a:lnTo>
                <a:lnTo>
                  <a:pt x="2077" y="203"/>
                </a:lnTo>
                <a:lnTo>
                  <a:pt x="2077" y="203"/>
                </a:lnTo>
                <a:lnTo>
                  <a:pt x="2078" y="204"/>
                </a:lnTo>
                <a:lnTo>
                  <a:pt x="2079" y="189"/>
                </a:lnTo>
                <a:lnTo>
                  <a:pt x="2079" y="179"/>
                </a:lnTo>
                <a:lnTo>
                  <a:pt x="2080" y="170"/>
                </a:lnTo>
                <a:lnTo>
                  <a:pt x="2080" y="173"/>
                </a:lnTo>
                <a:lnTo>
                  <a:pt x="2081" y="193"/>
                </a:lnTo>
                <a:lnTo>
                  <a:pt x="2081" y="204"/>
                </a:lnTo>
                <a:lnTo>
                  <a:pt x="2082" y="208"/>
                </a:lnTo>
                <a:lnTo>
                  <a:pt x="2083" y="190"/>
                </a:lnTo>
                <a:lnTo>
                  <a:pt x="2084" y="179"/>
                </a:lnTo>
                <a:lnTo>
                  <a:pt x="2084" y="187"/>
                </a:lnTo>
                <a:lnTo>
                  <a:pt x="2085" y="196"/>
                </a:lnTo>
                <a:lnTo>
                  <a:pt x="2085" y="194"/>
                </a:lnTo>
                <a:lnTo>
                  <a:pt x="2086" y="166"/>
                </a:lnTo>
                <a:lnTo>
                  <a:pt x="2086" y="163"/>
                </a:lnTo>
                <a:lnTo>
                  <a:pt x="2087" y="169"/>
                </a:lnTo>
                <a:lnTo>
                  <a:pt x="2088" y="165"/>
                </a:lnTo>
                <a:lnTo>
                  <a:pt x="2088" y="174"/>
                </a:lnTo>
                <a:lnTo>
                  <a:pt x="2089" y="182"/>
                </a:lnTo>
                <a:lnTo>
                  <a:pt x="2089" y="169"/>
                </a:lnTo>
                <a:lnTo>
                  <a:pt x="2090" y="171"/>
                </a:lnTo>
                <a:lnTo>
                  <a:pt x="2090" y="180"/>
                </a:lnTo>
                <a:lnTo>
                  <a:pt x="2091" y="188"/>
                </a:lnTo>
                <a:lnTo>
                  <a:pt x="2092" y="180"/>
                </a:lnTo>
                <a:lnTo>
                  <a:pt x="2093" y="173"/>
                </a:lnTo>
                <a:lnTo>
                  <a:pt x="2093" y="181"/>
                </a:lnTo>
                <a:lnTo>
                  <a:pt x="2094" y="195"/>
                </a:lnTo>
                <a:lnTo>
                  <a:pt x="2094" y="198"/>
                </a:lnTo>
                <a:lnTo>
                  <a:pt x="2095" y="193"/>
                </a:lnTo>
                <a:lnTo>
                  <a:pt x="2095" y="195"/>
                </a:lnTo>
                <a:lnTo>
                  <a:pt x="2096" y="217"/>
                </a:lnTo>
                <a:lnTo>
                  <a:pt x="2097" y="245"/>
                </a:lnTo>
                <a:lnTo>
                  <a:pt x="2097" y="240"/>
                </a:lnTo>
                <a:lnTo>
                  <a:pt x="2098" y="240"/>
                </a:lnTo>
                <a:lnTo>
                  <a:pt x="2099" y="246"/>
                </a:lnTo>
                <a:lnTo>
                  <a:pt x="2099" y="256"/>
                </a:lnTo>
                <a:lnTo>
                  <a:pt x="2100" y="254"/>
                </a:lnTo>
                <a:lnTo>
                  <a:pt x="2101" y="250"/>
                </a:lnTo>
                <a:lnTo>
                  <a:pt x="2101" y="249"/>
                </a:lnTo>
                <a:lnTo>
                  <a:pt x="2102" y="247"/>
                </a:lnTo>
                <a:lnTo>
                  <a:pt x="2102" y="240"/>
                </a:lnTo>
                <a:lnTo>
                  <a:pt x="2103" y="232"/>
                </a:lnTo>
                <a:lnTo>
                  <a:pt x="2103" y="219"/>
                </a:lnTo>
                <a:lnTo>
                  <a:pt x="2104" y="219"/>
                </a:lnTo>
                <a:lnTo>
                  <a:pt x="2105" y="231"/>
                </a:lnTo>
                <a:lnTo>
                  <a:pt x="2105" y="238"/>
                </a:lnTo>
                <a:lnTo>
                  <a:pt x="2106" y="224"/>
                </a:lnTo>
                <a:lnTo>
                  <a:pt x="2107" y="224"/>
                </a:lnTo>
                <a:lnTo>
                  <a:pt x="2107" y="209"/>
                </a:lnTo>
                <a:lnTo>
                  <a:pt x="2108" y="197"/>
                </a:lnTo>
                <a:lnTo>
                  <a:pt x="2108" y="205"/>
                </a:lnTo>
                <a:lnTo>
                  <a:pt x="2109" y="210"/>
                </a:lnTo>
                <a:lnTo>
                  <a:pt x="2110" y="221"/>
                </a:lnTo>
                <a:lnTo>
                  <a:pt x="2110" y="224"/>
                </a:lnTo>
                <a:lnTo>
                  <a:pt x="2111" y="217"/>
                </a:lnTo>
                <a:lnTo>
                  <a:pt x="2111" y="218"/>
                </a:lnTo>
                <a:lnTo>
                  <a:pt x="2112" y="216"/>
                </a:lnTo>
                <a:lnTo>
                  <a:pt x="2112" y="221"/>
                </a:lnTo>
                <a:lnTo>
                  <a:pt x="2113" y="216"/>
                </a:lnTo>
                <a:lnTo>
                  <a:pt x="2114" y="211"/>
                </a:lnTo>
                <a:lnTo>
                  <a:pt x="2115" y="211"/>
                </a:lnTo>
                <a:lnTo>
                  <a:pt x="2115" y="152"/>
                </a:lnTo>
                <a:lnTo>
                  <a:pt x="2116" y="109"/>
                </a:lnTo>
                <a:lnTo>
                  <a:pt x="2116" y="136"/>
                </a:lnTo>
                <a:lnTo>
                  <a:pt x="2117" y="176"/>
                </a:lnTo>
                <a:lnTo>
                  <a:pt x="2117" y="181"/>
                </a:lnTo>
                <a:lnTo>
                  <a:pt x="2118" y="206"/>
                </a:lnTo>
                <a:lnTo>
                  <a:pt x="2119" y="199"/>
                </a:lnTo>
                <a:lnTo>
                  <a:pt x="2119" y="194"/>
                </a:lnTo>
                <a:lnTo>
                  <a:pt x="2120" y="179"/>
                </a:lnTo>
                <a:lnTo>
                  <a:pt x="2120" y="174"/>
                </a:lnTo>
                <a:lnTo>
                  <a:pt x="2121" y="168"/>
                </a:lnTo>
                <a:lnTo>
                  <a:pt x="2122" y="167"/>
                </a:lnTo>
                <a:lnTo>
                  <a:pt x="2122" y="164"/>
                </a:lnTo>
                <a:lnTo>
                  <a:pt x="2123" y="164"/>
                </a:lnTo>
                <a:lnTo>
                  <a:pt x="2124" y="173"/>
                </a:lnTo>
                <a:lnTo>
                  <a:pt x="2124" y="175"/>
                </a:lnTo>
                <a:lnTo>
                  <a:pt x="2125" y="176"/>
                </a:lnTo>
                <a:lnTo>
                  <a:pt x="2125" y="174"/>
                </a:lnTo>
                <a:lnTo>
                  <a:pt x="2126" y="166"/>
                </a:lnTo>
                <a:lnTo>
                  <a:pt x="2126" y="163"/>
                </a:lnTo>
                <a:lnTo>
                  <a:pt x="2127" y="164"/>
                </a:lnTo>
                <a:lnTo>
                  <a:pt x="2128" y="182"/>
                </a:lnTo>
                <a:lnTo>
                  <a:pt x="2128" y="190"/>
                </a:lnTo>
                <a:lnTo>
                  <a:pt x="2129" y="189"/>
                </a:lnTo>
                <a:lnTo>
                  <a:pt x="2130" y="186"/>
                </a:lnTo>
                <a:lnTo>
                  <a:pt x="2130" y="195"/>
                </a:lnTo>
                <a:lnTo>
                  <a:pt x="2131" y="188"/>
                </a:lnTo>
                <a:lnTo>
                  <a:pt x="2132" y="178"/>
                </a:lnTo>
                <a:lnTo>
                  <a:pt x="2132" y="182"/>
                </a:lnTo>
                <a:lnTo>
                  <a:pt x="2133" y="188"/>
                </a:lnTo>
                <a:lnTo>
                  <a:pt x="2133" y="193"/>
                </a:lnTo>
                <a:lnTo>
                  <a:pt x="2134" y="194"/>
                </a:lnTo>
                <a:lnTo>
                  <a:pt x="2134" y="191"/>
                </a:lnTo>
                <a:lnTo>
                  <a:pt x="2135" y="181"/>
                </a:lnTo>
                <a:lnTo>
                  <a:pt x="2136" y="173"/>
                </a:lnTo>
                <a:lnTo>
                  <a:pt x="2137" y="182"/>
                </a:lnTo>
                <a:lnTo>
                  <a:pt x="2137" y="199"/>
                </a:lnTo>
                <a:lnTo>
                  <a:pt x="2138" y="193"/>
                </a:lnTo>
                <a:lnTo>
                  <a:pt x="2138" y="193"/>
                </a:lnTo>
                <a:lnTo>
                  <a:pt x="2139" y="200"/>
                </a:lnTo>
                <a:lnTo>
                  <a:pt x="2139" y="197"/>
                </a:lnTo>
                <a:lnTo>
                  <a:pt x="2140" y="195"/>
                </a:lnTo>
                <a:lnTo>
                  <a:pt x="2141" y="188"/>
                </a:lnTo>
                <a:lnTo>
                  <a:pt x="2141" y="178"/>
                </a:lnTo>
                <a:lnTo>
                  <a:pt x="2142" y="175"/>
                </a:lnTo>
                <a:lnTo>
                  <a:pt x="2142" y="181"/>
                </a:lnTo>
                <a:lnTo>
                  <a:pt x="2143" y="198"/>
                </a:lnTo>
                <a:lnTo>
                  <a:pt x="2143" y="211"/>
                </a:lnTo>
                <a:lnTo>
                  <a:pt x="2144" y="206"/>
                </a:lnTo>
                <a:lnTo>
                  <a:pt x="2145" y="206"/>
                </a:lnTo>
                <a:lnTo>
                  <a:pt x="2146" y="197"/>
                </a:lnTo>
                <a:lnTo>
                  <a:pt x="2146" y="197"/>
                </a:lnTo>
                <a:lnTo>
                  <a:pt x="2147" y="207"/>
                </a:lnTo>
                <a:lnTo>
                  <a:pt x="2147" y="208"/>
                </a:lnTo>
                <a:lnTo>
                  <a:pt x="2148" y="210"/>
                </a:lnTo>
                <a:lnTo>
                  <a:pt x="2148" y="212"/>
                </a:lnTo>
                <a:lnTo>
                  <a:pt x="2149" y="202"/>
                </a:lnTo>
                <a:lnTo>
                  <a:pt x="2150" y="202"/>
                </a:lnTo>
                <a:lnTo>
                  <a:pt x="2150" y="230"/>
                </a:lnTo>
                <a:lnTo>
                  <a:pt x="2151" y="246"/>
                </a:lnTo>
                <a:lnTo>
                  <a:pt x="2152" y="233"/>
                </a:lnTo>
                <a:lnTo>
                  <a:pt x="2152" y="226"/>
                </a:lnTo>
                <a:lnTo>
                  <a:pt x="2153" y="224"/>
                </a:lnTo>
                <a:lnTo>
                  <a:pt x="2153" y="239"/>
                </a:lnTo>
                <a:lnTo>
                  <a:pt x="2154" y="245"/>
                </a:lnTo>
                <a:lnTo>
                  <a:pt x="2155" y="224"/>
                </a:lnTo>
                <a:lnTo>
                  <a:pt x="2155" y="214"/>
                </a:lnTo>
                <a:lnTo>
                  <a:pt x="2156" y="199"/>
                </a:lnTo>
                <a:lnTo>
                  <a:pt x="2156" y="216"/>
                </a:lnTo>
                <a:lnTo>
                  <a:pt x="2157" y="214"/>
                </a:lnTo>
                <a:lnTo>
                  <a:pt x="2157" y="174"/>
                </a:lnTo>
                <a:lnTo>
                  <a:pt x="2158" y="176"/>
                </a:lnTo>
                <a:lnTo>
                  <a:pt x="2159" y="198"/>
                </a:lnTo>
                <a:lnTo>
                  <a:pt x="2160" y="195"/>
                </a:lnTo>
                <a:lnTo>
                  <a:pt x="2160" y="188"/>
                </a:lnTo>
                <a:lnTo>
                  <a:pt x="2161" y="164"/>
                </a:lnTo>
                <a:lnTo>
                  <a:pt x="2161" y="171"/>
                </a:lnTo>
                <a:lnTo>
                  <a:pt x="2162" y="165"/>
                </a:lnTo>
                <a:lnTo>
                  <a:pt x="2163" y="175"/>
                </a:lnTo>
                <a:lnTo>
                  <a:pt x="2163" y="170"/>
                </a:lnTo>
                <a:lnTo>
                  <a:pt x="2164" y="180"/>
                </a:lnTo>
                <a:lnTo>
                  <a:pt x="2164" y="170"/>
                </a:lnTo>
                <a:lnTo>
                  <a:pt x="2165" y="175"/>
                </a:lnTo>
                <a:lnTo>
                  <a:pt x="2165" y="189"/>
                </a:lnTo>
                <a:lnTo>
                  <a:pt x="2166" y="205"/>
                </a:lnTo>
                <a:lnTo>
                  <a:pt x="2167" y="193"/>
                </a:lnTo>
                <a:lnTo>
                  <a:pt x="2168" y="195"/>
                </a:lnTo>
                <a:lnTo>
                  <a:pt x="2168" y="188"/>
                </a:lnTo>
                <a:lnTo>
                  <a:pt x="2169" y="189"/>
                </a:lnTo>
                <a:lnTo>
                  <a:pt x="2169" y="182"/>
                </a:lnTo>
                <a:lnTo>
                  <a:pt x="2170" y="182"/>
                </a:lnTo>
                <a:lnTo>
                  <a:pt x="2170" y="180"/>
                </a:lnTo>
                <a:lnTo>
                  <a:pt x="2171" y="185"/>
                </a:lnTo>
                <a:lnTo>
                  <a:pt x="2172" y="177"/>
                </a:lnTo>
                <a:lnTo>
                  <a:pt x="2172" y="182"/>
                </a:lnTo>
                <a:lnTo>
                  <a:pt x="2173" y="195"/>
                </a:lnTo>
                <a:lnTo>
                  <a:pt x="2173" y="199"/>
                </a:lnTo>
                <a:lnTo>
                  <a:pt x="2174" y="240"/>
                </a:lnTo>
                <a:lnTo>
                  <a:pt x="2175" y="265"/>
                </a:lnTo>
                <a:lnTo>
                  <a:pt x="2175" y="227"/>
                </a:lnTo>
                <a:lnTo>
                  <a:pt x="2176" y="209"/>
                </a:lnTo>
                <a:lnTo>
                  <a:pt x="2177" y="194"/>
                </a:lnTo>
                <a:lnTo>
                  <a:pt x="2177" y="176"/>
                </a:lnTo>
                <a:lnTo>
                  <a:pt x="2178" y="164"/>
                </a:lnTo>
                <a:lnTo>
                  <a:pt x="2178" y="167"/>
                </a:lnTo>
                <a:lnTo>
                  <a:pt x="2179" y="178"/>
                </a:lnTo>
                <a:lnTo>
                  <a:pt x="2179" y="176"/>
                </a:lnTo>
                <a:lnTo>
                  <a:pt x="2180" y="168"/>
                </a:lnTo>
                <a:lnTo>
                  <a:pt x="2181" y="179"/>
                </a:lnTo>
                <a:lnTo>
                  <a:pt x="2181" y="189"/>
                </a:lnTo>
                <a:lnTo>
                  <a:pt x="2182" y="199"/>
                </a:lnTo>
                <a:lnTo>
                  <a:pt x="2183" y="222"/>
                </a:lnTo>
                <a:lnTo>
                  <a:pt x="2183" y="236"/>
                </a:lnTo>
                <a:lnTo>
                  <a:pt x="2184" y="228"/>
                </a:lnTo>
                <a:lnTo>
                  <a:pt x="2184" y="216"/>
                </a:lnTo>
                <a:lnTo>
                  <a:pt x="2185" y="206"/>
                </a:lnTo>
                <a:lnTo>
                  <a:pt x="2186" y="207"/>
                </a:lnTo>
                <a:lnTo>
                  <a:pt x="2186" y="207"/>
                </a:lnTo>
                <a:lnTo>
                  <a:pt x="2187" y="193"/>
                </a:lnTo>
                <a:lnTo>
                  <a:pt x="2187" y="187"/>
                </a:lnTo>
                <a:lnTo>
                  <a:pt x="2188" y="192"/>
                </a:lnTo>
                <a:lnTo>
                  <a:pt x="2188" y="218"/>
                </a:lnTo>
                <a:lnTo>
                  <a:pt x="2190" y="234"/>
                </a:lnTo>
                <a:lnTo>
                  <a:pt x="2190" y="231"/>
                </a:lnTo>
                <a:lnTo>
                  <a:pt x="2191" y="229"/>
                </a:lnTo>
                <a:lnTo>
                  <a:pt x="2191" y="230"/>
                </a:lnTo>
                <a:lnTo>
                  <a:pt x="2192" y="226"/>
                </a:lnTo>
                <a:lnTo>
                  <a:pt x="2192" y="222"/>
                </a:lnTo>
                <a:lnTo>
                  <a:pt x="2193" y="217"/>
                </a:lnTo>
                <a:lnTo>
                  <a:pt x="2194" y="214"/>
                </a:lnTo>
                <a:lnTo>
                  <a:pt x="2194" y="211"/>
                </a:lnTo>
                <a:lnTo>
                  <a:pt x="2195" y="201"/>
                </a:lnTo>
                <a:lnTo>
                  <a:pt x="2195" y="203"/>
                </a:lnTo>
                <a:lnTo>
                  <a:pt x="2196" y="216"/>
                </a:lnTo>
                <a:lnTo>
                  <a:pt x="2196" y="217"/>
                </a:lnTo>
                <a:lnTo>
                  <a:pt x="2197" y="207"/>
                </a:lnTo>
                <a:lnTo>
                  <a:pt x="2198" y="206"/>
                </a:lnTo>
                <a:lnTo>
                  <a:pt x="2199" y="197"/>
                </a:lnTo>
                <a:lnTo>
                  <a:pt x="2199" y="194"/>
                </a:lnTo>
                <a:lnTo>
                  <a:pt x="2200" y="184"/>
                </a:lnTo>
                <a:lnTo>
                  <a:pt x="2200" y="186"/>
                </a:lnTo>
                <a:lnTo>
                  <a:pt x="2201" y="186"/>
                </a:lnTo>
                <a:lnTo>
                  <a:pt x="2201" y="182"/>
                </a:lnTo>
                <a:lnTo>
                  <a:pt x="2202" y="180"/>
                </a:lnTo>
                <a:lnTo>
                  <a:pt x="2203" y="182"/>
                </a:lnTo>
                <a:lnTo>
                  <a:pt x="2203" y="192"/>
                </a:lnTo>
                <a:lnTo>
                  <a:pt x="2204" y="212"/>
                </a:lnTo>
                <a:lnTo>
                  <a:pt x="2205" y="211"/>
                </a:lnTo>
                <a:lnTo>
                  <a:pt x="2205" y="204"/>
                </a:lnTo>
                <a:lnTo>
                  <a:pt x="2206" y="199"/>
                </a:lnTo>
                <a:lnTo>
                  <a:pt x="2206" y="199"/>
                </a:lnTo>
                <a:lnTo>
                  <a:pt x="2207" y="199"/>
                </a:lnTo>
                <a:lnTo>
                  <a:pt x="2208" y="200"/>
                </a:lnTo>
                <a:lnTo>
                  <a:pt x="2208" y="199"/>
                </a:lnTo>
                <a:lnTo>
                  <a:pt x="2209" y="195"/>
                </a:lnTo>
                <a:lnTo>
                  <a:pt x="2209" y="191"/>
                </a:lnTo>
                <a:lnTo>
                  <a:pt x="2210" y="204"/>
                </a:lnTo>
                <a:lnTo>
                  <a:pt x="2210" y="211"/>
                </a:lnTo>
                <a:lnTo>
                  <a:pt x="2211" y="184"/>
                </a:lnTo>
                <a:lnTo>
                  <a:pt x="2212" y="189"/>
                </a:lnTo>
                <a:lnTo>
                  <a:pt x="2213" y="191"/>
                </a:lnTo>
                <a:lnTo>
                  <a:pt x="2213" y="181"/>
                </a:lnTo>
                <a:lnTo>
                  <a:pt x="2214" y="186"/>
                </a:lnTo>
                <a:lnTo>
                  <a:pt x="2214" y="184"/>
                </a:lnTo>
                <a:lnTo>
                  <a:pt x="2215" y="187"/>
                </a:lnTo>
                <a:lnTo>
                  <a:pt x="2215" y="188"/>
                </a:lnTo>
                <a:lnTo>
                  <a:pt x="2216" y="171"/>
                </a:lnTo>
                <a:lnTo>
                  <a:pt x="2217" y="170"/>
                </a:lnTo>
                <a:lnTo>
                  <a:pt x="2217" y="177"/>
                </a:lnTo>
                <a:lnTo>
                  <a:pt x="2218" y="192"/>
                </a:lnTo>
                <a:lnTo>
                  <a:pt x="2218" y="200"/>
                </a:lnTo>
                <a:lnTo>
                  <a:pt x="2219" y="194"/>
                </a:lnTo>
                <a:lnTo>
                  <a:pt x="2219" y="192"/>
                </a:lnTo>
                <a:lnTo>
                  <a:pt x="2221" y="182"/>
                </a:lnTo>
                <a:lnTo>
                  <a:pt x="2221" y="183"/>
                </a:lnTo>
                <a:lnTo>
                  <a:pt x="2222" y="183"/>
                </a:lnTo>
                <a:lnTo>
                  <a:pt x="2222" y="188"/>
                </a:lnTo>
                <a:lnTo>
                  <a:pt x="2223" y="179"/>
                </a:lnTo>
                <a:lnTo>
                  <a:pt x="2223" y="186"/>
                </a:lnTo>
                <a:lnTo>
                  <a:pt x="2224" y="182"/>
                </a:lnTo>
                <a:lnTo>
                  <a:pt x="2225" y="184"/>
                </a:lnTo>
                <a:lnTo>
                  <a:pt x="2225" y="183"/>
                </a:lnTo>
                <a:lnTo>
                  <a:pt x="2226" y="204"/>
                </a:lnTo>
                <a:lnTo>
                  <a:pt x="2226" y="207"/>
                </a:lnTo>
                <a:lnTo>
                  <a:pt x="2227" y="203"/>
                </a:lnTo>
                <a:lnTo>
                  <a:pt x="2228" y="197"/>
                </a:lnTo>
                <a:lnTo>
                  <a:pt x="2228" y="202"/>
                </a:lnTo>
                <a:lnTo>
                  <a:pt x="2229" y="192"/>
                </a:lnTo>
                <a:lnTo>
                  <a:pt x="2230" y="188"/>
                </a:lnTo>
                <a:lnTo>
                  <a:pt x="2230" y="189"/>
                </a:lnTo>
                <a:lnTo>
                  <a:pt x="2231" y="195"/>
                </a:lnTo>
                <a:lnTo>
                  <a:pt x="2231" y="196"/>
                </a:lnTo>
                <a:lnTo>
                  <a:pt x="2232" y="190"/>
                </a:lnTo>
                <a:lnTo>
                  <a:pt x="2232" y="188"/>
                </a:lnTo>
                <a:lnTo>
                  <a:pt x="2233" y="198"/>
                </a:lnTo>
                <a:lnTo>
                  <a:pt x="2234" y="208"/>
                </a:lnTo>
                <a:lnTo>
                  <a:pt x="2234" y="200"/>
                </a:lnTo>
                <a:lnTo>
                  <a:pt x="2235" y="196"/>
                </a:lnTo>
                <a:lnTo>
                  <a:pt x="2236" y="194"/>
                </a:lnTo>
                <a:lnTo>
                  <a:pt x="2236" y="197"/>
                </a:lnTo>
                <a:lnTo>
                  <a:pt x="2237" y="195"/>
                </a:lnTo>
                <a:lnTo>
                  <a:pt x="2237" y="195"/>
                </a:lnTo>
                <a:lnTo>
                  <a:pt x="2238" y="200"/>
                </a:lnTo>
                <a:lnTo>
                  <a:pt x="2239" y="187"/>
                </a:lnTo>
                <a:lnTo>
                  <a:pt x="2239" y="177"/>
                </a:lnTo>
                <a:lnTo>
                  <a:pt x="2240" y="176"/>
                </a:lnTo>
                <a:lnTo>
                  <a:pt x="2240" y="191"/>
                </a:lnTo>
                <a:lnTo>
                  <a:pt x="2241" y="197"/>
                </a:lnTo>
                <a:lnTo>
                  <a:pt x="2241" y="197"/>
                </a:lnTo>
                <a:lnTo>
                  <a:pt x="2243" y="194"/>
                </a:lnTo>
                <a:lnTo>
                  <a:pt x="2243" y="193"/>
                </a:lnTo>
                <a:lnTo>
                  <a:pt x="2244" y="197"/>
                </a:lnTo>
                <a:lnTo>
                  <a:pt x="2244" y="196"/>
                </a:lnTo>
                <a:lnTo>
                  <a:pt x="2245" y="195"/>
                </a:lnTo>
                <a:lnTo>
                  <a:pt x="2245" y="198"/>
                </a:lnTo>
                <a:lnTo>
                  <a:pt x="2246" y="201"/>
                </a:lnTo>
                <a:lnTo>
                  <a:pt x="2247" y="217"/>
                </a:lnTo>
                <a:lnTo>
                  <a:pt x="2247" y="212"/>
                </a:lnTo>
                <a:lnTo>
                  <a:pt x="2248" y="213"/>
                </a:lnTo>
                <a:lnTo>
                  <a:pt x="2248" y="216"/>
                </a:lnTo>
                <a:lnTo>
                  <a:pt x="2249" y="228"/>
                </a:lnTo>
                <a:lnTo>
                  <a:pt x="2249" y="222"/>
                </a:lnTo>
                <a:lnTo>
                  <a:pt x="2250" y="219"/>
                </a:lnTo>
                <a:lnTo>
                  <a:pt x="2251" y="217"/>
                </a:lnTo>
                <a:lnTo>
                  <a:pt x="2252" y="203"/>
                </a:lnTo>
                <a:lnTo>
                  <a:pt x="2252" y="191"/>
                </a:lnTo>
                <a:lnTo>
                  <a:pt x="2253" y="203"/>
                </a:lnTo>
                <a:lnTo>
                  <a:pt x="2253" y="205"/>
                </a:lnTo>
                <a:lnTo>
                  <a:pt x="2254" y="194"/>
                </a:lnTo>
                <a:lnTo>
                  <a:pt x="2254" y="193"/>
                </a:lnTo>
                <a:lnTo>
                  <a:pt x="2255" y="192"/>
                </a:lnTo>
                <a:lnTo>
                  <a:pt x="2256" y="187"/>
                </a:lnTo>
                <a:lnTo>
                  <a:pt x="2256" y="186"/>
                </a:lnTo>
                <a:lnTo>
                  <a:pt x="2257" y="191"/>
                </a:lnTo>
                <a:lnTo>
                  <a:pt x="2257" y="204"/>
                </a:lnTo>
                <a:lnTo>
                  <a:pt x="2258" y="220"/>
                </a:lnTo>
                <a:lnTo>
                  <a:pt x="2259" y="223"/>
                </a:lnTo>
                <a:lnTo>
                  <a:pt x="2259" y="222"/>
                </a:lnTo>
                <a:lnTo>
                  <a:pt x="2260" y="212"/>
                </a:lnTo>
                <a:lnTo>
                  <a:pt x="2261" y="212"/>
                </a:lnTo>
                <a:lnTo>
                  <a:pt x="2261" y="211"/>
                </a:lnTo>
                <a:lnTo>
                  <a:pt x="2262" y="193"/>
                </a:lnTo>
                <a:lnTo>
                  <a:pt x="2262" y="187"/>
                </a:lnTo>
                <a:lnTo>
                  <a:pt x="2263" y="193"/>
                </a:lnTo>
                <a:lnTo>
                  <a:pt x="2263" y="199"/>
                </a:lnTo>
                <a:lnTo>
                  <a:pt x="2264" y="196"/>
                </a:lnTo>
                <a:lnTo>
                  <a:pt x="2265" y="194"/>
                </a:lnTo>
                <a:lnTo>
                  <a:pt x="2266" y="197"/>
                </a:lnTo>
                <a:lnTo>
                  <a:pt x="2266" y="196"/>
                </a:lnTo>
                <a:lnTo>
                  <a:pt x="2267" y="202"/>
                </a:lnTo>
                <a:lnTo>
                  <a:pt x="2267" y="203"/>
                </a:lnTo>
                <a:lnTo>
                  <a:pt x="2268" y="202"/>
                </a:lnTo>
                <a:lnTo>
                  <a:pt x="2268" y="202"/>
                </a:lnTo>
                <a:lnTo>
                  <a:pt x="2269" y="198"/>
                </a:lnTo>
                <a:lnTo>
                  <a:pt x="2270" y="193"/>
                </a:lnTo>
                <a:lnTo>
                  <a:pt x="2270" y="194"/>
                </a:lnTo>
                <a:lnTo>
                  <a:pt x="2271" y="216"/>
                </a:lnTo>
                <a:lnTo>
                  <a:pt x="2271" y="216"/>
                </a:lnTo>
                <a:lnTo>
                  <a:pt x="2272" y="206"/>
                </a:lnTo>
                <a:lnTo>
                  <a:pt x="2272" y="203"/>
                </a:lnTo>
                <a:lnTo>
                  <a:pt x="2274" y="208"/>
                </a:lnTo>
                <a:lnTo>
                  <a:pt x="2274" y="212"/>
                </a:lnTo>
                <a:lnTo>
                  <a:pt x="2275" y="208"/>
                </a:lnTo>
                <a:lnTo>
                  <a:pt x="2275" y="207"/>
                </a:lnTo>
                <a:lnTo>
                  <a:pt x="2276" y="226"/>
                </a:lnTo>
                <a:lnTo>
                  <a:pt x="2276" y="234"/>
                </a:lnTo>
                <a:lnTo>
                  <a:pt x="2277" y="234"/>
                </a:lnTo>
                <a:lnTo>
                  <a:pt x="2278" y="232"/>
                </a:lnTo>
                <a:lnTo>
                  <a:pt x="2278" y="228"/>
                </a:lnTo>
                <a:lnTo>
                  <a:pt x="2279" y="224"/>
                </a:lnTo>
                <a:lnTo>
                  <a:pt x="2279" y="222"/>
                </a:lnTo>
                <a:lnTo>
                  <a:pt x="2280" y="221"/>
                </a:lnTo>
                <a:lnTo>
                  <a:pt x="2281" y="222"/>
                </a:lnTo>
                <a:lnTo>
                  <a:pt x="2281" y="221"/>
                </a:lnTo>
                <a:lnTo>
                  <a:pt x="2282" y="221"/>
                </a:lnTo>
                <a:lnTo>
                  <a:pt x="2283" y="220"/>
                </a:lnTo>
                <a:lnTo>
                  <a:pt x="2283" y="221"/>
                </a:lnTo>
                <a:lnTo>
                  <a:pt x="2284" y="220"/>
                </a:lnTo>
                <a:lnTo>
                  <a:pt x="2284" y="222"/>
                </a:lnTo>
                <a:lnTo>
                  <a:pt x="2285" y="210"/>
                </a:lnTo>
                <a:lnTo>
                  <a:pt x="2285" y="213"/>
                </a:lnTo>
                <a:lnTo>
                  <a:pt x="2286" y="205"/>
                </a:lnTo>
                <a:lnTo>
                  <a:pt x="2287" y="187"/>
                </a:lnTo>
                <a:lnTo>
                  <a:pt x="2287" y="198"/>
                </a:lnTo>
                <a:lnTo>
                  <a:pt x="2288" y="191"/>
                </a:lnTo>
                <a:lnTo>
                  <a:pt x="2289" y="190"/>
                </a:lnTo>
                <a:lnTo>
                  <a:pt x="2289" y="187"/>
                </a:lnTo>
                <a:lnTo>
                  <a:pt x="2290" y="186"/>
                </a:lnTo>
                <a:lnTo>
                  <a:pt x="2290" y="189"/>
                </a:lnTo>
                <a:lnTo>
                  <a:pt x="2291" y="183"/>
                </a:lnTo>
                <a:lnTo>
                  <a:pt x="2292" y="185"/>
                </a:lnTo>
                <a:lnTo>
                  <a:pt x="2292" y="188"/>
                </a:lnTo>
                <a:lnTo>
                  <a:pt x="2293" y="198"/>
                </a:lnTo>
                <a:lnTo>
                  <a:pt x="2293" y="207"/>
                </a:lnTo>
                <a:lnTo>
                  <a:pt x="2294" y="209"/>
                </a:lnTo>
                <a:lnTo>
                  <a:pt x="2294" y="202"/>
                </a:lnTo>
                <a:lnTo>
                  <a:pt x="2295" y="200"/>
                </a:lnTo>
                <a:lnTo>
                  <a:pt x="2296" y="208"/>
                </a:lnTo>
                <a:lnTo>
                  <a:pt x="2297" y="215"/>
                </a:lnTo>
                <a:lnTo>
                  <a:pt x="2297" y="216"/>
                </a:lnTo>
                <a:lnTo>
                  <a:pt x="2298" y="212"/>
                </a:lnTo>
                <a:lnTo>
                  <a:pt x="2298" y="218"/>
                </a:lnTo>
                <a:lnTo>
                  <a:pt x="2299" y="216"/>
                </a:lnTo>
                <a:lnTo>
                  <a:pt x="2299" y="220"/>
                </a:lnTo>
                <a:lnTo>
                  <a:pt x="2300" y="216"/>
                </a:lnTo>
                <a:lnTo>
                  <a:pt x="2301" y="211"/>
                </a:lnTo>
                <a:lnTo>
                  <a:pt x="2301" y="212"/>
                </a:lnTo>
                <a:lnTo>
                  <a:pt x="2302" y="209"/>
                </a:lnTo>
                <a:lnTo>
                  <a:pt x="2302" y="203"/>
                </a:lnTo>
                <a:lnTo>
                  <a:pt x="2303" y="214"/>
                </a:lnTo>
                <a:lnTo>
                  <a:pt x="2304" y="219"/>
                </a:lnTo>
                <a:lnTo>
                  <a:pt x="2305" y="214"/>
                </a:lnTo>
                <a:lnTo>
                  <a:pt x="2305" y="218"/>
                </a:lnTo>
                <a:lnTo>
                  <a:pt x="2306" y="206"/>
                </a:lnTo>
                <a:lnTo>
                  <a:pt x="2306" y="222"/>
                </a:lnTo>
                <a:lnTo>
                  <a:pt x="2307" y="229"/>
                </a:lnTo>
                <a:lnTo>
                  <a:pt x="2307" y="224"/>
                </a:lnTo>
                <a:lnTo>
                  <a:pt x="2308" y="232"/>
                </a:lnTo>
                <a:lnTo>
                  <a:pt x="2309" y="226"/>
                </a:lnTo>
                <a:lnTo>
                  <a:pt x="2309" y="229"/>
                </a:lnTo>
                <a:lnTo>
                  <a:pt x="2310" y="236"/>
                </a:lnTo>
                <a:lnTo>
                  <a:pt x="2310" y="239"/>
                </a:lnTo>
                <a:lnTo>
                  <a:pt x="2311" y="235"/>
                </a:lnTo>
                <a:lnTo>
                  <a:pt x="2312" y="232"/>
                </a:lnTo>
                <a:lnTo>
                  <a:pt x="2312" y="226"/>
                </a:lnTo>
                <a:lnTo>
                  <a:pt x="2313" y="217"/>
                </a:lnTo>
                <a:lnTo>
                  <a:pt x="2314" y="214"/>
                </a:lnTo>
                <a:lnTo>
                  <a:pt x="2314" y="217"/>
                </a:lnTo>
                <a:lnTo>
                  <a:pt x="2315" y="215"/>
                </a:lnTo>
                <a:lnTo>
                  <a:pt x="2315" y="213"/>
                </a:lnTo>
                <a:lnTo>
                  <a:pt x="2316" y="214"/>
                </a:lnTo>
                <a:lnTo>
                  <a:pt x="2316" y="209"/>
                </a:lnTo>
                <a:lnTo>
                  <a:pt x="2317" y="199"/>
                </a:lnTo>
                <a:lnTo>
                  <a:pt x="2318" y="190"/>
                </a:lnTo>
                <a:lnTo>
                  <a:pt x="2319" y="188"/>
                </a:lnTo>
                <a:lnTo>
                  <a:pt x="2319" y="188"/>
                </a:lnTo>
                <a:lnTo>
                  <a:pt x="2320" y="178"/>
                </a:lnTo>
                <a:lnTo>
                  <a:pt x="2320" y="183"/>
                </a:lnTo>
                <a:lnTo>
                  <a:pt x="2321" y="185"/>
                </a:lnTo>
                <a:lnTo>
                  <a:pt x="2321" y="184"/>
                </a:lnTo>
                <a:lnTo>
                  <a:pt x="2322" y="176"/>
                </a:lnTo>
                <a:lnTo>
                  <a:pt x="2323" y="181"/>
                </a:lnTo>
                <a:lnTo>
                  <a:pt x="2323" y="175"/>
                </a:lnTo>
                <a:lnTo>
                  <a:pt x="2324" y="165"/>
                </a:lnTo>
                <a:lnTo>
                  <a:pt x="2324" y="173"/>
                </a:lnTo>
                <a:lnTo>
                  <a:pt x="2325" y="191"/>
                </a:lnTo>
                <a:lnTo>
                  <a:pt x="2325" y="184"/>
                </a:lnTo>
                <a:lnTo>
                  <a:pt x="2326" y="182"/>
                </a:lnTo>
                <a:lnTo>
                  <a:pt x="2327" y="181"/>
                </a:lnTo>
                <a:lnTo>
                  <a:pt x="2328" y="183"/>
                </a:lnTo>
                <a:lnTo>
                  <a:pt x="2328" y="185"/>
                </a:lnTo>
                <a:lnTo>
                  <a:pt x="2329" y="193"/>
                </a:lnTo>
                <a:lnTo>
                  <a:pt x="2329" y="197"/>
                </a:lnTo>
                <a:lnTo>
                  <a:pt x="2330" y="220"/>
                </a:lnTo>
                <a:lnTo>
                  <a:pt x="2330" y="218"/>
                </a:lnTo>
                <a:lnTo>
                  <a:pt x="2331" y="189"/>
                </a:lnTo>
                <a:lnTo>
                  <a:pt x="2332" y="186"/>
                </a:lnTo>
                <a:lnTo>
                  <a:pt x="2332" y="177"/>
                </a:lnTo>
                <a:lnTo>
                  <a:pt x="2333" y="176"/>
                </a:lnTo>
                <a:lnTo>
                  <a:pt x="2334" y="176"/>
                </a:lnTo>
                <a:lnTo>
                  <a:pt x="2334" y="180"/>
                </a:lnTo>
                <a:lnTo>
                  <a:pt x="2335" y="168"/>
                </a:lnTo>
                <a:lnTo>
                  <a:pt x="2336" y="163"/>
                </a:lnTo>
                <a:lnTo>
                  <a:pt x="2336" y="173"/>
                </a:lnTo>
                <a:lnTo>
                  <a:pt x="2337" y="169"/>
                </a:lnTo>
                <a:lnTo>
                  <a:pt x="2337" y="188"/>
                </a:lnTo>
                <a:lnTo>
                  <a:pt x="2338" y="256"/>
                </a:lnTo>
                <a:lnTo>
                  <a:pt x="2338" y="265"/>
                </a:lnTo>
                <a:lnTo>
                  <a:pt x="2339" y="278"/>
                </a:lnTo>
                <a:lnTo>
                  <a:pt x="2340" y="318"/>
                </a:lnTo>
                <a:lnTo>
                  <a:pt x="2340" y="366"/>
                </a:lnTo>
                <a:lnTo>
                  <a:pt x="2341" y="382"/>
                </a:lnTo>
                <a:lnTo>
                  <a:pt x="2342" y="368"/>
                </a:lnTo>
                <a:lnTo>
                  <a:pt x="2342" y="306"/>
                </a:lnTo>
                <a:lnTo>
                  <a:pt x="2343" y="267"/>
                </a:lnTo>
                <a:lnTo>
                  <a:pt x="2343" y="260"/>
                </a:lnTo>
                <a:lnTo>
                  <a:pt x="2344" y="255"/>
                </a:lnTo>
                <a:lnTo>
                  <a:pt x="2345" y="254"/>
                </a:lnTo>
                <a:lnTo>
                  <a:pt x="2345" y="242"/>
                </a:lnTo>
                <a:lnTo>
                  <a:pt x="2346" y="218"/>
                </a:lnTo>
                <a:lnTo>
                  <a:pt x="2346" y="237"/>
                </a:lnTo>
                <a:lnTo>
                  <a:pt x="2347" y="249"/>
                </a:lnTo>
                <a:lnTo>
                  <a:pt x="2347" y="285"/>
                </a:lnTo>
                <a:lnTo>
                  <a:pt x="2348" y="280"/>
                </a:lnTo>
                <a:lnTo>
                  <a:pt x="2349" y="257"/>
                </a:lnTo>
                <a:lnTo>
                  <a:pt x="2350" y="277"/>
                </a:lnTo>
                <a:lnTo>
                  <a:pt x="2350" y="401"/>
                </a:lnTo>
                <a:lnTo>
                  <a:pt x="2351" y="387"/>
                </a:lnTo>
                <a:lnTo>
                  <a:pt x="2351" y="340"/>
                </a:lnTo>
                <a:lnTo>
                  <a:pt x="2352" y="257"/>
                </a:lnTo>
                <a:lnTo>
                  <a:pt x="2352" y="196"/>
                </a:lnTo>
                <a:lnTo>
                  <a:pt x="2353" y="186"/>
                </a:lnTo>
                <a:lnTo>
                  <a:pt x="2354" y="159"/>
                </a:lnTo>
                <a:lnTo>
                  <a:pt x="2354" y="188"/>
                </a:lnTo>
                <a:lnTo>
                  <a:pt x="2355" y="198"/>
                </a:lnTo>
                <a:lnTo>
                  <a:pt x="2355" y="236"/>
                </a:lnTo>
                <a:lnTo>
                  <a:pt x="2356" y="239"/>
                </a:lnTo>
                <a:lnTo>
                  <a:pt x="2357" y="253"/>
                </a:lnTo>
                <a:lnTo>
                  <a:pt x="2357" y="274"/>
                </a:lnTo>
                <a:lnTo>
                  <a:pt x="2358" y="312"/>
                </a:lnTo>
                <a:lnTo>
                  <a:pt x="2359" y="274"/>
                </a:lnTo>
                <a:lnTo>
                  <a:pt x="2359" y="216"/>
                </a:lnTo>
                <a:lnTo>
                  <a:pt x="2360" y="179"/>
                </a:lnTo>
                <a:lnTo>
                  <a:pt x="2360" y="186"/>
                </a:lnTo>
                <a:lnTo>
                  <a:pt x="2361" y="199"/>
                </a:lnTo>
                <a:lnTo>
                  <a:pt x="2361" y="229"/>
                </a:lnTo>
                <a:lnTo>
                  <a:pt x="2362" y="197"/>
                </a:lnTo>
                <a:lnTo>
                  <a:pt x="2363" y="202"/>
                </a:lnTo>
                <a:lnTo>
                  <a:pt x="2363" y="205"/>
                </a:lnTo>
                <a:lnTo>
                  <a:pt x="2364" y="207"/>
                </a:lnTo>
                <a:lnTo>
                  <a:pt x="2365" y="211"/>
                </a:lnTo>
                <a:lnTo>
                  <a:pt x="2365" y="224"/>
                </a:lnTo>
                <a:lnTo>
                  <a:pt x="2366" y="239"/>
                </a:lnTo>
                <a:lnTo>
                  <a:pt x="2367" y="236"/>
                </a:lnTo>
                <a:lnTo>
                  <a:pt x="2367" y="254"/>
                </a:lnTo>
                <a:lnTo>
                  <a:pt x="2368" y="253"/>
                </a:lnTo>
                <a:lnTo>
                  <a:pt x="2368" y="244"/>
                </a:lnTo>
                <a:lnTo>
                  <a:pt x="2369" y="255"/>
                </a:lnTo>
                <a:lnTo>
                  <a:pt x="2369" y="249"/>
                </a:lnTo>
                <a:lnTo>
                  <a:pt x="2370" y="244"/>
                </a:lnTo>
                <a:lnTo>
                  <a:pt x="2371" y="255"/>
                </a:lnTo>
                <a:lnTo>
                  <a:pt x="2372" y="254"/>
                </a:lnTo>
                <a:lnTo>
                  <a:pt x="2372" y="242"/>
                </a:lnTo>
                <a:lnTo>
                  <a:pt x="2373" y="215"/>
                </a:lnTo>
                <a:lnTo>
                  <a:pt x="2373" y="226"/>
                </a:lnTo>
                <a:lnTo>
                  <a:pt x="2374" y="266"/>
                </a:lnTo>
                <a:lnTo>
                  <a:pt x="2374" y="308"/>
                </a:lnTo>
                <a:lnTo>
                  <a:pt x="2375" y="294"/>
                </a:lnTo>
                <a:lnTo>
                  <a:pt x="2376" y="283"/>
                </a:lnTo>
                <a:lnTo>
                  <a:pt x="2376" y="266"/>
                </a:lnTo>
                <a:lnTo>
                  <a:pt x="2377" y="285"/>
                </a:lnTo>
                <a:lnTo>
                  <a:pt x="2377" y="269"/>
                </a:lnTo>
                <a:lnTo>
                  <a:pt x="2378" y="257"/>
                </a:lnTo>
                <a:lnTo>
                  <a:pt x="2378" y="248"/>
                </a:lnTo>
                <a:lnTo>
                  <a:pt x="2379" y="244"/>
                </a:lnTo>
                <a:lnTo>
                  <a:pt x="2380" y="245"/>
                </a:lnTo>
                <a:lnTo>
                  <a:pt x="2381" y="236"/>
                </a:lnTo>
                <a:lnTo>
                  <a:pt x="2381" y="233"/>
                </a:lnTo>
                <a:lnTo>
                  <a:pt x="2382" y="243"/>
                </a:lnTo>
                <a:lnTo>
                  <a:pt x="2382" y="244"/>
                </a:lnTo>
                <a:lnTo>
                  <a:pt x="2383" y="243"/>
                </a:lnTo>
                <a:lnTo>
                  <a:pt x="2383" y="235"/>
                </a:lnTo>
                <a:lnTo>
                  <a:pt x="2384" y="249"/>
                </a:lnTo>
                <a:lnTo>
                  <a:pt x="2385" y="243"/>
                </a:lnTo>
                <a:lnTo>
                  <a:pt x="2385" y="235"/>
                </a:lnTo>
                <a:lnTo>
                  <a:pt x="2386" y="228"/>
                </a:lnTo>
                <a:lnTo>
                  <a:pt x="2386" y="226"/>
                </a:lnTo>
                <a:lnTo>
                  <a:pt x="2387" y="224"/>
                </a:lnTo>
                <a:lnTo>
                  <a:pt x="2388" y="214"/>
                </a:lnTo>
                <a:lnTo>
                  <a:pt x="2389" y="239"/>
                </a:lnTo>
                <a:lnTo>
                  <a:pt x="2389" y="247"/>
                </a:lnTo>
                <a:lnTo>
                  <a:pt x="2390" y="243"/>
                </a:lnTo>
                <a:lnTo>
                  <a:pt x="2390" y="242"/>
                </a:lnTo>
                <a:lnTo>
                  <a:pt x="2391" y="222"/>
                </a:lnTo>
                <a:lnTo>
                  <a:pt x="2391" y="225"/>
                </a:lnTo>
                <a:lnTo>
                  <a:pt x="2392" y="254"/>
                </a:lnTo>
                <a:lnTo>
                  <a:pt x="2392" y="245"/>
                </a:lnTo>
                <a:lnTo>
                  <a:pt x="2393" y="254"/>
                </a:lnTo>
                <a:lnTo>
                  <a:pt x="2394" y="260"/>
                </a:lnTo>
                <a:lnTo>
                  <a:pt x="2395" y="257"/>
                </a:lnTo>
                <a:lnTo>
                  <a:pt x="2395" y="258"/>
                </a:lnTo>
                <a:lnTo>
                  <a:pt x="2396" y="254"/>
                </a:lnTo>
                <a:lnTo>
                  <a:pt x="2396" y="251"/>
                </a:lnTo>
                <a:lnTo>
                  <a:pt x="2397" y="256"/>
                </a:lnTo>
                <a:lnTo>
                  <a:pt x="2398" y="269"/>
                </a:lnTo>
                <a:lnTo>
                  <a:pt x="2398" y="283"/>
                </a:lnTo>
                <a:lnTo>
                  <a:pt x="2399" y="283"/>
                </a:lnTo>
                <a:lnTo>
                  <a:pt x="2399" y="298"/>
                </a:lnTo>
                <a:lnTo>
                  <a:pt x="2400" y="290"/>
                </a:lnTo>
                <a:lnTo>
                  <a:pt x="2400" y="298"/>
                </a:lnTo>
                <a:lnTo>
                  <a:pt x="2401" y="300"/>
                </a:lnTo>
                <a:lnTo>
                  <a:pt x="2402" y="301"/>
                </a:lnTo>
                <a:lnTo>
                  <a:pt x="2403" y="302"/>
                </a:lnTo>
                <a:lnTo>
                  <a:pt x="2403" y="313"/>
                </a:lnTo>
                <a:lnTo>
                  <a:pt x="2404" y="316"/>
                </a:lnTo>
                <a:lnTo>
                  <a:pt x="2404" y="319"/>
                </a:lnTo>
                <a:lnTo>
                  <a:pt x="2405" y="309"/>
                </a:lnTo>
                <a:lnTo>
                  <a:pt x="2405" y="305"/>
                </a:lnTo>
                <a:lnTo>
                  <a:pt x="2406" y="303"/>
                </a:lnTo>
                <a:lnTo>
                  <a:pt x="2407" y="305"/>
                </a:lnTo>
                <a:lnTo>
                  <a:pt x="2407" y="293"/>
                </a:lnTo>
                <a:lnTo>
                  <a:pt x="2408" y="293"/>
                </a:lnTo>
                <a:lnTo>
                  <a:pt x="2408" y="293"/>
                </a:lnTo>
                <a:lnTo>
                  <a:pt x="2409" y="292"/>
                </a:lnTo>
                <a:lnTo>
                  <a:pt x="2410" y="286"/>
                </a:lnTo>
                <a:lnTo>
                  <a:pt x="2410" y="274"/>
                </a:lnTo>
                <a:lnTo>
                  <a:pt x="2411" y="277"/>
                </a:lnTo>
                <a:lnTo>
                  <a:pt x="2412" y="278"/>
                </a:lnTo>
                <a:lnTo>
                  <a:pt x="2412" y="278"/>
                </a:lnTo>
                <a:lnTo>
                  <a:pt x="2413" y="275"/>
                </a:lnTo>
                <a:lnTo>
                  <a:pt x="2413" y="279"/>
                </a:lnTo>
                <a:lnTo>
                  <a:pt x="2414" y="259"/>
                </a:lnTo>
                <a:lnTo>
                  <a:pt x="2414" y="252"/>
                </a:lnTo>
                <a:lnTo>
                  <a:pt x="2415" y="254"/>
                </a:lnTo>
                <a:lnTo>
                  <a:pt x="2416" y="243"/>
                </a:lnTo>
                <a:lnTo>
                  <a:pt x="2416" y="242"/>
                </a:lnTo>
                <a:lnTo>
                  <a:pt x="2417" y="261"/>
                </a:lnTo>
                <a:lnTo>
                  <a:pt x="2418" y="247"/>
                </a:lnTo>
                <a:lnTo>
                  <a:pt x="2418" y="261"/>
                </a:lnTo>
                <a:lnTo>
                  <a:pt x="2419" y="266"/>
                </a:lnTo>
                <a:lnTo>
                  <a:pt x="2420" y="295"/>
                </a:lnTo>
                <a:lnTo>
                  <a:pt x="2420" y="291"/>
                </a:lnTo>
                <a:lnTo>
                  <a:pt x="2421" y="278"/>
                </a:lnTo>
                <a:lnTo>
                  <a:pt x="2421" y="259"/>
                </a:lnTo>
                <a:lnTo>
                  <a:pt x="2422" y="213"/>
                </a:lnTo>
                <a:lnTo>
                  <a:pt x="2422" y="182"/>
                </a:lnTo>
                <a:lnTo>
                  <a:pt x="2423" y="192"/>
                </a:lnTo>
                <a:lnTo>
                  <a:pt x="2423" y="196"/>
                </a:lnTo>
                <a:lnTo>
                  <a:pt x="2425" y="237"/>
                </a:lnTo>
                <a:lnTo>
                  <a:pt x="2425" y="231"/>
                </a:lnTo>
                <a:lnTo>
                  <a:pt x="2426" y="224"/>
                </a:lnTo>
                <a:lnTo>
                  <a:pt x="2426" y="234"/>
                </a:lnTo>
                <a:lnTo>
                  <a:pt x="2427" y="174"/>
                </a:lnTo>
                <a:lnTo>
                  <a:pt x="2427" y="186"/>
                </a:lnTo>
                <a:lnTo>
                  <a:pt x="2428" y="190"/>
                </a:lnTo>
                <a:lnTo>
                  <a:pt x="2429" y="221"/>
                </a:lnTo>
                <a:lnTo>
                  <a:pt x="2429" y="246"/>
                </a:lnTo>
                <a:lnTo>
                  <a:pt x="2430" y="249"/>
                </a:lnTo>
                <a:lnTo>
                  <a:pt x="2430" y="265"/>
                </a:lnTo>
                <a:lnTo>
                  <a:pt x="2431" y="260"/>
                </a:lnTo>
                <a:lnTo>
                  <a:pt x="2431" y="257"/>
                </a:lnTo>
                <a:lnTo>
                  <a:pt x="2432" y="285"/>
                </a:lnTo>
                <a:lnTo>
                  <a:pt x="2433" y="311"/>
                </a:lnTo>
                <a:lnTo>
                  <a:pt x="2434" y="321"/>
                </a:lnTo>
                <a:lnTo>
                  <a:pt x="2434" y="308"/>
                </a:lnTo>
                <a:lnTo>
                  <a:pt x="2435" y="293"/>
                </a:lnTo>
                <a:lnTo>
                  <a:pt x="2435" y="289"/>
                </a:lnTo>
                <a:lnTo>
                  <a:pt x="2436" y="287"/>
                </a:lnTo>
                <a:lnTo>
                  <a:pt x="2436" y="280"/>
                </a:lnTo>
                <a:lnTo>
                  <a:pt x="2437" y="293"/>
                </a:lnTo>
                <a:lnTo>
                  <a:pt x="2438" y="290"/>
                </a:lnTo>
                <a:lnTo>
                  <a:pt x="2438" y="282"/>
                </a:lnTo>
                <a:lnTo>
                  <a:pt x="2439" y="283"/>
                </a:lnTo>
                <a:lnTo>
                  <a:pt x="2439" y="272"/>
                </a:lnTo>
                <a:lnTo>
                  <a:pt x="2440" y="266"/>
                </a:lnTo>
                <a:lnTo>
                  <a:pt x="2441" y="263"/>
                </a:lnTo>
                <a:lnTo>
                  <a:pt x="2441" y="253"/>
                </a:lnTo>
                <a:lnTo>
                  <a:pt x="2442" y="259"/>
                </a:lnTo>
                <a:lnTo>
                  <a:pt x="2443" y="260"/>
                </a:lnTo>
                <a:lnTo>
                  <a:pt x="2443" y="273"/>
                </a:lnTo>
                <a:lnTo>
                  <a:pt x="2444" y="272"/>
                </a:lnTo>
                <a:lnTo>
                  <a:pt x="2444" y="267"/>
                </a:lnTo>
                <a:lnTo>
                  <a:pt x="2445" y="267"/>
                </a:lnTo>
                <a:lnTo>
                  <a:pt x="2445" y="259"/>
                </a:lnTo>
                <a:lnTo>
                  <a:pt x="2446" y="289"/>
                </a:lnTo>
                <a:lnTo>
                  <a:pt x="2447" y="291"/>
                </a:lnTo>
                <a:lnTo>
                  <a:pt x="2448" y="293"/>
                </a:lnTo>
                <a:lnTo>
                  <a:pt x="2448" y="294"/>
                </a:lnTo>
                <a:lnTo>
                  <a:pt x="2449" y="297"/>
                </a:lnTo>
                <a:lnTo>
                  <a:pt x="2449" y="302"/>
                </a:lnTo>
                <a:lnTo>
                  <a:pt x="2450" y="296"/>
                </a:lnTo>
                <a:lnTo>
                  <a:pt x="2451" y="270"/>
                </a:lnTo>
                <a:lnTo>
                  <a:pt x="2451" y="268"/>
                </a:lnTo>
                <a:lnTo>
                  <a:pt x="2452" y="265"/>
                </a:lnTo>
                <a:lnTo>
                  <a:pt x="2452" y="201"/>
                </a:lnTo>
                <a:lnTo>
                  <a:pt x="2453" y="158"/>
                </a:lnTo>
                <a:lnTo>
                  <a:pt x="2453" y="146"/>
                </a:lnTo>
                <a:lnTo>
                  <a:pt x="2454" y="143"/>
                </a:lnTo>
                <a:lnTo>
                  <a:pt x="2454" y="147"/>
                </a:lnTo>
                <a:lnTo>
                  <a:pt x="2456" y="148"/>
                </a:lnTo>
                <a:lnTo>
                  <a:pt x="2456" y="153"/>
                </a:lnTo>
                <a:lnTo>
                  <a:pt x="2457" y="158"/>
                </a:lnTo>
                <a:lnTo>
                  <a:pt x="2457" y="158"/>
                </a:lnTo>
                <a:lnTo>
                  <a:pt x="2458" y="159"/>
                </a:lnTo>
                <a:lnTo>
                  <a:pt x="2458" y="163"/>
                </a:lnTo>
                <a:lnTo>
                  <a:pt x="2459" y="163"/>
                </a:lnTo>
                <a:lnTo>
                  <a:pt x="2460" y="162"/>
                </a:lnTo>
                <a:lnTo>
                  <a:pt x="2460" y="168"/>
                </a:lnTo>
                <a:lnTo>
                  <a:pt x="2461" y="171"/>
                </a:lnTo>
                <a:lnTo>
                  <a:pt x="2461" y="170"/>
                </a:lnTo>
                <a:lnTo>
                  <a:pt x="2462" y="164"/>
                </a:lnTo>
                <a:lnTo>
                  <a:pt x="2463" y="173"/>
                </a:lnTo>
                <a:lnTo>
                  <a:pt x="2463" y="175"/>
                </a:lnTo>
                <a:lnTo>
                  <a:pt x="2464" y="167"/>
                </a:lnTo>
                <a:lnTo>
                  <a:pt x="2465" y="171"/>
                </a:lnTo>
                <a:lnTo>
                  <a:pt x="2465" y="170"/>
                </a:lnTo>
                <a:lnTo>
                  <a:pt x="2466" y="173"/>
                </a:lnTo>
                <a:lnTo>
                  <a:pt x="2466" y="175"/>
                </a:lnTo>
                <a:lnTo>
                  <a:pt x="2467" y="175"/>
                </a:lnTo>
                <a:lnTo>
                  <a:pt x="2467" y="180"/>
                </a:lnTo>
                <a:lnTo>
                  <a:pt x="2468" y="175"/>
                </a:lnTo>
                <a:lnTo>
                  <a:pt x="2469" y="180"/>
                </a:lnTo>
                <a:lnTo>
                  <a:pt x="2469" y="181"/>
                </a:lnTo>
                <a:lnTo>
                  <a:pt x="2470" y="181"/>
                </a:lnTo>
                <a:lnTo>
                  <a:pt x="2471" y="180"/>
                </a:lnTo>
                <a:lnTo>
                  <a:pt x="2471" y="182"/>
                </a:lnTo>
                <a:lnTo>
                  <a:pt x="2472" y="179"/>
                </a:lnTo>
                <a:lnTo>
                  <a:pt x="2472" y="182"/>
                </a:lnTo>
                <a:lnTo>
                  <a:pt x="2473" y="186"/>
                </a:lnTo>
                <a:lnTo>
                  <a:pt x="2474" y="194"/>
                </a:lnTo>
                <a:lnTo>
                  <a:pt x="2474" y="203"/>
                </a:lnTo>
                <a:lnTo>
                  <a:pt x="2475" y="201"/>
                </a:lnTo>
                <a:lnTo>
                  <a:pt x="2475" y="206"/>
                </a:lnTo>
                <a:lnTo>
                  <a:pt x="2476" y="212"/>
                </a:lnTo>
                <a:lnTo>
                  <a:pt x="2476" y="210"/>
                </a:lnTo>
                <a:lnTo>
                  <a:pt x="2477" y="197"/>
                </a:lnTo>
                <a:lnTo>
                  <a:pt x="2478" y="202"/>
                </a:lnTo>
                <a:lnTo>
                  <a:pt x="2479" y="218"/>
                </a:lnTo>
                <a:lnTo>
                  <a:pt x="2479" y="235"/>
                </a:lnTo>
                <a:lnTo>
                  <a:pt x="2480" y="238"/>
                </a:lnTo>
                <a:lnTo>
                  <a:pt x="2480" y="242"/>
                </a:lnTo>
                <a:lnTo>
                  <a:pt x="2481" y="229"/>
                </a:lnTo>
                <a:lnTo>
                  <a:pt x="2482" y="215"/>
                </a:lnTo>
                <a:lnTo>
                  <a:pt x="2482" y="206"/>
                </a:lnTo>
                <a:lnTo>
                  <a:pt x="2483" y="198"/>
                </a:lnTo>
                <a:lnTo>
                  <a:pt x="2483" y="201"/>
                </a:lnTo>
                <a:lnTo>
                  <a:pt x="2484" y="206"/>
                </a:lnTo>
                <a:lnTo>
                  <a:pt x="2484" y="208"/>
                </a:lnTo>
                <a:lnTo>
                  <a:pt x="2485" y="199"/>
                </a:lnTo>
                <a:lnTo>
                  <a:pt x="2486" y="199"/>
                </a:lnTo>
                <a:lnTo>
                  <a:pt x="2487" y="212"/>
                </a:lnTo>
                <a:lnTo>
                  <a:pt x="2487" y="223"/>
                </a:lnTo>
                <a:lnTo>
                  <a:pt x="2488" y="219"/>
                </a:lnTo>
                <a:lnTo>
                  <a:pt x="2488" y="217"/>
                </a:lnTo>
                <a:lnTo>
                  <a:pt x="2489" y="219"/>
                </a:lnTo>
                <a:lnTo>
                  <a:pt x="2489" y="233"/>
                </a:lnTo>
                <a:lnTo>
                  <a:pt x="2490" y="236"/>
                </a:lnTo>
                <a:lnTo>
                  <a:pt x="2491" y="237"/>
                </a:lnTo>
                <a:lnTo>
                  <a:pt x="2491" y="221"/>
                </a:lnTo>
                <a:lnTo>
                  <a:pt x="2492" y="222"/>
                </a:lnTo>
                <a:lnTo>
                  <a:pt x="2492" y="227"/>
                </a:lnTo>
                <a:lnTo>
                  <a:pt x="2493" y="210"/>
                </a:lnTo>
                <a:lnTo>
                  <a:pt x="2494" y="199"/>
                </a:lnTo>
                <a:lnTo>
                  <a:pt x="2494" y="200"/>
                </a:lnTo>
                <a:lnTo>
                  <a:pt x="2495" y="205"/>
                </a:lnTo>
                <a:lnTo>
                  <a:pt x="2496" y="209"/>
                </a:lnTo>
                <a:lnTo>
                  <a:pt x="2496" y="185"/>
                </a:lnTo>
                <a:lnTo>
                  <a:pt x="2497" y="170"/>
                </a:lnTo>
                <a:lnTo>
                  <a:pt x="2497" y="173"/>
                </a:lnTo>
                <a:lnTo>
                  <a:pt x="2498" y="182"/>
                </a:lnTo>
                <a:lnTo>
                  <a:pt x="2498" y="187"/>
                </a:lnTo>
                <a:lnTo>
                  <a:pt x="2499" y="196"/>
                </a:lnTo>
                <a:lnTo>
                  <a:pt x="2500" y="206"/>
                </a:lnTo>
                <a:lnTo>
                  <a:pt x="2501" y="212"/>
                </a:lnTo>
                <a:lnTo>
                  <a:pt x="2501" y="212"/>
                </a:lnTo>
                <a:lnTo>
                  <a:pt x="2502" y="217"/>
                </a:lnTo>
                <a:lnTo>
                  <a:pt x="2502" y="220"/>
                </a:lnTo>
                <a:lnTo>
                  <a:pt x="2503" y="213"/>
                </a:lnTo>
                <a:lnTo>
                  <a:pt x="2503" y="209"/>
                </a:lnTo>
                <a:lnTo>
                  <a:pt x="2504" y="213"/>
                </a:lnTo>
                <a:lnTo>
                  <a:pt x="2505" y="221"/>
                </a:lnTo>
                <a:lnTo>
                  <a:pt x="2505" y="212"/>
                </a:lnTo>
                <a:lnTo>
                  <a:pt x="2506" y="199"/>
                </a:lnTo>
                <a:lnTo>
                  <a:pt x="2506" y="189"/>
                </a:lnTo>
                <a:lnTo>
                  <a:pt x="2507" y="200"/>
                </a:lnTo>
                <a:lnTo>
                  <a:pt x="2507" y="206"/>
                </a:lnTo>
                <a:lnTo>
                  <a:pt x="2509" y="191"/>
                </a:lnTo>
                <a:lnTo>
                  <a:pt x="2509" y="186"/>
                </a:lnTo>
                <a:lnTo>
                  <a:pt x="2510" y="177"/>
                </a:lnTo>
                <a:lnTo>
                  <a:pt x="2510" y="186"/>
                </a:lnTo>
                <a:lnTo>
                  <a:pt x="2511" y="197"/>
                </a:lnTo>
                <a:lnTo>
                  <a:pt x="2511" y="194"/>
                </a:lnTo>
                <a:lnTo>
                  <a:pt x="2512" y="197"/>
                </a:lnTo>
                <a:lnTo>
                  <a:pt x="2513" y="168"/>
                </a:lnTo>
                <a:lnTo>
                  <a:pt x="2513" y="159"/>
                </a:lnTo>
                <a:lnTo>
                  <a:pt x="2514" y="174"/>
                </a:lnTo>
                <a:lnTo>
                  <a:pt x="2514" y="176"/>
                </a:lnTo>
                <a:lnTo>
                  <a:pt x="2515" y="206"/>
                </a:lnTo>
                <a:lnTo>
                  <a:pt x="2515" y="236"/>
                </a:lnTo>
                <a:lnTo>
                  <a:pt x="2516" y="299"/>
                </a:lnTo>
                <a:lnTo>
                  <a:pt x="2517" y="355"/>
                </a:lnTo>
                <a:lnTo>
                  <a:pt x="2518" y="382"/>
                </a:lnTo>
                <a:lnTo>
                  <a:pt x="2518" y="348"/>
                </a:lnTo>
                <a:lnTo>
                  <a:pt x="2519" y="323"/>
                </a:lnTo>
                <a:lnTo>
                  <a:pt x="2519" y="313"/>
                </a:lnTo>
                <a:lnTo>
                  <a:pt x="2520" y="319"/>
                </a:lnTo>
                <a:lnTo>
                  <a:pt x="2520" y="326"/>
                </a:lnTo>
                <a:lnTo>
                  <a:pt x="2521" y="324"/>
                </a:lnTo>
                <a:lnTo>
                  <a:pt x="2522" y="309"/>
                </a:lnTo>
                <a:lnTo>
                  <a:pt x="2522" y="307"/>
                </a:lnTo>
                <a:lnTo>
                  <a:pt x="2523" y="297"/>
                </a:lnTo>
                <a:lnTo>
                  <a:pt x="2524" y="304"/>
                </a:lnTo>
                <a:lnTo>
                  <a:pt x="2524" y="306"/>
                </a:lnTo>
                <a:lnTo>
                  <a:pt x="2525" y="278"/>
                </a:lnTo>
                <a:lnTo>
                  <a:pt x="2525" y="251"/>
                </a:lnTo>
                <a:lnTo>
                  <a:pt x="2526" y="222"/>
                </a:lnTo>
                <a:lnTo>
                  <a:pt x="2527" y="244"/>
                </a:lnTo>
                <a:lnTo>
                  <a:pt x="2527" y="250"/>
                </a:lnTo>
                <a:lnTo>
                  <a:pt x="2528" y="259"/>
                </a:lnTo>
                <a:lnTo>
                  <a:pt x="2528" y="285"/>
                </a:lnTo>
                <a:lnTo>
                  <a:pt x="2529" y="275"/>
                </a:lnTo>
                <a:lnTo>
                  <a:pt x="2529" y="274"/>
                </a:lnTo>
                <a:lnTo>
                  <a:pt x="2530" y="275"/>
                </a:lnTo>
                <a:lnTo>
                  <a:pt x="2531" y="279"/>
                </a:lnTo>
                <a:lnTo>
                  <a:pt x="2532" y="281"/>
                </a:lnTo>
                <a:lnTo>
                  <a:pt x="2532" y="283"/>
                </a:lnTo>
                <a:lnTo>
                  <a:pt x="2533" y="278"/>
                </a:lnTo>
                <a:lnTo>
                  <a:pt x="2533" y="273"/>
                </a:lnTo>
                <a:lnTo>
                  <a:pt x="2534" y="278"/>
                </a:lnTo>
                <a:lnTo>
                  <a:pt x="2534" y="275"/>
                </a:lnTo>
                <a:lnTo>
                  <a:pt x="2535" y="302"/>
                </a:lnTo>
                <a:lnTo>
                  <a:pt x="2536" y="327"/>
                </a:lnTo>
                <a:lnTo>
                  <a:pt x="2536" y="360"/>
                </a:lnTo>
                <a:lnTo>
                  <a:pt x="2537" y="305"/>
                </a:lnTo>
                <a:lnTo>
                  <a:pt x="2537" y="325"/>
                </a:lnTo>
                <a:lnTo>
                  <a:pt x="2538" y="283"/>
                </a:lnTo>
                <a:lnTo>
                  <a:pt x="2539" y="249"/>
                </a:lnTo>
                <a:lnTo>
                  <a:pt x="2540" y="251"/>
                </a:lnTo>
                <a:lnTo>
                  <a:pt x="2540" y="275"/>
                </a:lnTo>
                <a:lnTo>
                  <a:pt x="2541" y="289"/>
                </a:lnTo>
                <a:lnTo>
                  <a:pt x="2541" y="288"/>
                </a:lnTo>
                <a:lnTo>
                  <a:pt x="2542" y="290"/>
                </a:lnTo>
                <a:lnTo>
                  <a:pt x="2542" y="291"/>
                </a:lnTo>
                <a:lnTo>
                  <a:pt x="2543" y="285"/>
                </a:lnTo>
                <a:lnTo>
                  <a:pt x="2544" y="274"/>
                </a:lnTo>
                <a:lnTo>
                  <a:pt x="2544" y="301"/>
                </a:lnTo>
                <a:lnTo>
                  <a:pt x="2545" y="312"/>
                </a:lnTo>
                <a:lnTo>
                  <a:pt x="2545" y="315"/>
                </a:lnTo>
                <a:lnTo>
                  <a:pt x="2546" y="315"/>
                </a:lnTo>
                <a:lnTo>
                  <a:pt x="2547" y="308"/>
                </a:lnTo>
                <a:lnTo>
                  <a:pt x="2547" y="315"/>
                </a:lnTo>
                <a:lnTo>
                  <a:pt x="2548" y="310"/>
                </a:lnTo>
                <a:lnTo>
                  <a:pt x="2549" y="290"/>
                </a:lnTo>
                <a:lnTo>
                  <a:pt x="2549" y="280"/>
                </a:lnTo>
                <a:lnTo>
                  <a:pt x="2550" y="284"/>
                </a:lnTo>
                <a:lnTo>
                  <a:pt x="2550" y="280"/>
                </a:lnTo>
                <a:lnTo>
                  <a:pt x="2551" y="266"/>
                </a:lnTo>
                <a:lnTo>
                  <a:pt x="2551" y="256"/>
                </a:lnTo>
                <a:lnTo>
                  <a:pt x="2552" y="252"/>
                </a:lnTo>
                <a:lnTo>
                  <a:pt x="2553" y="248"/>
                </a:lnTo>
                <a:lnTo>
                  <a:pt x="2553" y="250"/>
                </a:lnTo>
                <a:lnTo>
                  <a:pt x="2554" y="254"/>
                </a:lnTo>
                <a:lnTo>
                  <a:pt x="2555" y="252"/>
                </a:lnTo>
                <a:lnTo>
                  <a:pt x="2555" y="257"/>
                </a:lnTo>
                <a:lnTo>
                  <a:pt x="2556" y="265"/>
                </a:lnTo>
                <a:lnTo>
                  <a:pt x="2556" y="264"/>
                </a:lnTo>
                <a:lnTo>
                  <a:pt x="2557" y="273"/>
                </a:lnTo>
                <a:lnTo>
                  <a:pt x="2558" y="290"/>
                </a:lnTo>
                <a:lnTo>
                  <a:pt x="2558" y="265"/>
                </a:lnTo>
                <a:lnTo>
                  <a:pt x="2559" y="249"/>
                </a:lnTo>
                <a:lnTo>
                  <a:pt x="2559" y="247"/>
                </a:lnTo>
                <a:lnTo>
                  <a:pt x="2560" y="254"/>
                </a:lnTo>
                <a:lnTo>
                  <a:pt x="2560" y="237"/>
                </a:lnTo>
                <a:lnTo>
                  <a:pt x="2562" y="218"/>
                </a:lnTo>
                <a:lnTo>
                  <a:pt x="2562" y="214"/>
                </a:lnTo>
                <a:lnTo>
                  <a:pt x="2563" y="235"/>
                </a:lnTo>
                <a:lnTo>
                  <a:pt x="2563" y="267"/>
                </a:lnTo>
                <a:lnTo>
                  <a:pt x="2564" y="269"/>
                </a:lnTo>
                <a:lnTo>
                  <a:pt x="2564" y="265"/>
                </a:lnTo>
                <a:lnTo>
                  <a:pt x="2565" y="254"/>
                </a:lnTo>
                <a:lnTo>
                  <a:pt x="2565" y="260"/>
                </a:lnTo>
                <a:lnTo>
                  <a:pt x="2566" y="256"/>
                </a:lnTo>
                <a:lnTo>
                  <a:pt x="2567" y="251"/>
                </a:lnTo>
                <a:lnTo>
                  <a:pt x="2567" y="243"/>
                </a:lnTo>
                <a:lnTo>
                  <a:pt x="2568" y="241"/>
                </a:lnTo>
                <a:lnTo>
                  <a:pt x="2568" y="236"/>
                </a:lnTo>
                <a:lnTo>
                  <a:pt x="2569" y="238"/>
                </a:lnTo>
                <a:lnTo>
                  <a:pt x="2570" y="235"/>
                </a:lnTo>
                <a:lnTo>
                  <a:pt x="2571" y="236"/>
                </a:lnTo>
                <a:lnTo>
                  <a:pt x="2571" y="240"/>
                </a:lnTo>
                <a:lnTo>
                  <a:pt x="2572" y="234"/>
                </a:lnTo>
                <a:lnTo>
                  <a:pt x="2572" y="237"/>
                </a:lnTo>
                <a:lnTo>
                  <a:pt x="2573" y="228"/>
                </a:lnTo>
                <a:lnTo>
                  <a:pt x="2573" y="219"/>
                </a:lnTo>
                <a:lnTo>
                  <a:pt x="2574" y="214"/>
                </a:lnTo>
                <a:lnTo>
                  <a:pt x="2575" y="212"/>
                </a:lnTo>
                <a:lnTo>
                  <a:pt x="2575" y="204"/>
                </a:lnTo>
                <a:lnTo>
                  <a:pt x="2576" y="219"/>
                </a:lnTo>
                <a:lnTo>
                  <a:pt x="2577" y="241"/>
                </a:lnTo>
                <a:lnTo>
                  <a:pt x="2577" y="232"/>
                </a:lnTo>
                <a:lnTo>
                  <a:pt x="2578" y="218"/>
                </a:lnTo>
                <a:lnTo>
                  <a:pt x="2578" y="233"/>
                </a:lnTo>
                <a:lnTo>
                  <a:pt x="2579" y="247"/>
                </a:lnTo>
                <a:lnTo>
                  <a:pt x="2580" y="247"/>
                </a:lnTo>
                <a:lnTo>
                  <a:pt x="2580" y="239"/>
                </a:lnTo>
                <a:lnTo>
                  <a:pt x="2581" y="242"/>
                </a:lnTo>
                <a:lnTo>
                  <a:pt x="2581" y="239"/>
                </a:lnTo>
                <a:lnTo>
                  <a:pt x="2582" y="208"/>
                </a:lnTo>
                <a:lnTo>
                  <a:pt x="2582" y="186"/>
                </a:lnTo>
                <a:lnTo>
                  <a:pt x="2583" y="205"/>
                </a:lnTo>
                <a:lnTo>
                  <a:pt x="2584" y="201"/>
                </a:lnTo>
                <a:lnTo>
                  <a:pt x="2585" y="221"/>
                </a:lnTo>
                <a:lnTo>
                  <a:pt x="2585" y="221"/>
                </a:lnTo>
                <a:lnTo>
                  <a:pt x="2586" y="243"/>
                </a:lnTo>
                <a:lnTo>
                  <a:pt x="2586" y="255"/>
                </a:lnTo>
                <a:lnTo>
                  <a:pt x="2587" y="269"/>
                </a:lnTo>
                <a:lnTo>
                  <a:pt x="2587" y="269"/>
                </a:lnTo>
                <a:lnTo>
                  <a:pt x="2588" y="282"/>
                </a:lnTo>
                <a:lnTo>
                  <a:pt x="2589" y="271"/>
                </a:lnTo>
                <a:lnTo>
                  <a:pt x="2589" y="233"/>
                </a:lnTo>
                <a:lnTo>
                  <a:pt x="2590" y="265"/>
                </a:lnTo>
                <a:lnTo>
                  <a:pt x="2590" y="263"/>
                </a:lnTo>
                <a:lnTo>
                  <a:pt x="2591" y="252"/>
                </a:lnTo>
                <a:lnTo>
                  <a:pt x="2592" y="254"/>
                </a:lnTo>
                <a:lnTo>
                  <a:pt x="2593" y="236"/>
                </a:lnTo>
                <a:lnTo>
                  <a:pt x="2593" y="214"/>
                </a:lnTo>
                <a:lnTo>
                  <a:pt x="2594" y="200"/>
                </a:lnTo>
                <a:lnTo>
                  <a:pt x="2594" y="170"/>
                </a:lnTo>
                <a:lnTo>
                  <a:pt x="2595" y="205"/>
                </a:lnTo>
                <a:lnTo>
                  <a:pt x="2595" y="254"/>
                </a:lnTo>
                <a:lnTo>
                  <a:pt x="2596" y="248"/>
                </a:lnTo>
                <a:lnTo>
                  <a:pt x="2596" y="248"/>
                </a:lnTo>
                <a:lnTo>
                  <a:pt x="2597" y="241"/>
                </a:lnTo>
                <a:lnTo>
                  <a:pt x="2598" y="229"/>
                </a:lnTo>
                <a:lnTo>
                  <a:pt x="2598" y="211"/>
                </a:lnTo>
                <a:lnTo>
                  <a:pt x="2599" y="230"/>
                </a:lnTo>
                <a:lnTo>
                  <a:pt x="2600" y="258"/>
                </a:lnTo>
                <a:lnTo>
                  <a:pt x="2600" y="239"/>
                </a:lnTo>
                <a:lnTo>
                  <a:pt x="2601" y="246"/>
                </a:lnTo>
                <a:lnTo>
                  <a:pt x="2602" y="245"/>
                </a:lnTo>
                <a:lnTo>
                  <a:pt x="2602" y="257"/>
                </a:lnTo>
                <a:lnTo>
                  <a:pt x="2603" y="255"/>
                </a:lnTo>
                <a:lnTo>
                  <a:pt x="2603" y="260"/>
                </a:lnTo>
                <a:lnTo>
                  <a:pt x="2604" y="266"/>
                </a:lnTo>
                <a:lnTo>
                  <a:pt x="2604" y="272"/>
                </a:lnTo>
                <a:lnTo>
                  <a:pt x="2605" y="265"/>
                </a:lnTo>
                <a:lnTo>
                  <a:pt x="2606" y="268"/>
                </a:lnTo>
                <a:lnTo>
                  <a:pt x="2606" y="278"/>
                </a:lnTo>
                <a:lnTo>
                  <a:pt x="2607" y="271"/>
                </a:lnTo>
                <a:lnTo>
                  <a:pt x="2608" y="257"/>
                </a:lnTo>
                <a:lnTo>
                  <a:pt x="2608" y="253"/>
                </a:lnTo>
                <a:lnTo>
                  <a:pt x="2609" y="264"/>
                </a:lnTo>
                <a:lnTo>
                  <a:pt x="2609" y="265"/>
                </a:lnTo>
                <a:lnTo>
                  <a:pt x="2610" y="260"/>
                </a:lnTo>
                <a:lnTo>
                  <a:pt x="2611" y="256"/>
                </a:lnTo>
                <a:lnTo>
                  <a:pt x="2611" y="258"/>
                </a:lnTo>
                <a:lnTo>
                  <a:pt x="2612" y="235"/>
                </a:lnTo>
                <a:lnTo>
                  <a:pt x="2612" y="239"/>
                </a:lnTo>
                <a:lnTo>
                  <a:pt x="2613" y="248"/>
                </a:lnTo>
                <a:lnTo>
                  <a:pt x="2613" y="255"/>
                </a:lnTo>
                <a:lnTo>
                  <a:pt x="2614" y="240"/>
                </a:lnTo>
                <a:lnTo>
                  <a:pt x="2615" y="237"/>
                </a:lnTo>
                <a:lnTo>
                  <a:pt x="2616" y="235"/>
                </a:lnTo>
                <a:lnTo>
                  <a:pt x="2616" y="232"/>
                </a:lnTo>
                <a:lnTo>
                  <a:pt x="2617" y="229"/>
                </a:lnTo>
                <a:lnTo>
                  <a:pt x="2617" y="233"/>
                </a:lnTo>
                <a:lnTo>
                  <a:pt x="2618" y="236"/>
                </a:lnTo>
                <a:lnTo>
                  <a:pt x="2618" y="231"/>
                </a:lnTo>
                <a:lnTo>
                  <a:pt x="2619" y="229"/>
                </a:lnTo>
                <a:lnTo>
                  <a:pt x="2620" y="224"/>
                </a:lnTo>
                <a:lnTo>
                  <a:pt x="2620" y="207"/>
                </a:lnTo>
                <a:lnTo>
                  <a:pt x="2621" y="199"/>
                </a:lnTo>
                <a:lnTo>
                  <a:pt x="2621" y="191"/>
                </a:lnTo>
                <a:lnTo>
                  <a:pt x="2622" y="205"/>
                </a:lnTo>
                <a:lnTo>
                  <a:pt x="2623" y="210"/>
                </a:lnTo>
                <a:lnTo>
                  <a:pt x="2624" y="215"/>
                </a:lnTo>
                <a:lnTo>
                  <a:pt x="2624" y="211"/>
                </a:lnTo>
                <a:lnTo>
                  <a:pt x="2625" y="212"/>
                </a:lnTo>
                <a:lnTo>
                  <a:pt x="2625" y="206"/>
                </a:lnTo>
                <a:lnTo>
                  <a:pt x="2626" y="200"/>
                </a:lnTo>
                <a:lnTo>
                  <a:pt x="2626" y="206"/>
                </a:lnTo>
                <a:lnTo>
                  <a:pt x="2627" y="212"/>
                </a:lnTo>
                <a:lnTo>
                  <a:pt x="2627" y="219"/>
                </a:lnTo>
                <a:lnTo>
                  <a:pt x="2628" y="219"/>
                </a:lnTo>
                <a:lnTo>
                  <a:pt x="2629" y="215"/>
                </a:lnTo>
                <a:lnTo>
                  <a:pt x="2630" y="218"/>
                </a:lnTo>
                <a:lnTo>
                  <a:pt x="2630" y="220"/>
                </a:lnTo>
                <a:lnTo>
                  <a:pt x="2631" y="232"/>
                </a:lnTo>
                <a:lnTo>
                  <a:pt x="2631" y="233"/>
                </a:lnTo>
                <a:lnTo>
                  <a:pt x="2632" y="222"/>
                </a:lnTo>
                <a:lnTo>
                  <a:pt x="2633" y="221"/>
                </a:lnTo>
                <a:lnTo>
                  <a:pt x="2633" y="221"/>
                </a:lnTo>
                <a:lnTo>
                  <a:pt x="2634" y="221"/>
                </a:lnTo>
                <a:lnTo>
                  <a:pt x="2634" y="230"/>
                </a:lnTo>
                <a:lnTo>
                  <a:pt x="2635" y="273"/>
                </a:lnTo>
                <a:lnTo>
                  <a:pt x="2635" y="315"/>
                </a:lnTo>
                <a:lnTo>
                  <a:pt x="2636" y="321"/>
                </a:lnTo>
                <a:lnTo>
                  <a:pt x="2637" y="315"/>
                </a:lnTo>
                <a:lnTo>
                  <a:pt x="2638" y="308"/>
                </a:lnTo>
                <a:lnTo>
                  <a:pt x="2638" y="310"/>
                </a:lnTo>
                <a:lnTo>
                  <a:pt x="2639" y="315"/>
                </a:lnTo>
                <a:lnTo>
                  <a:pt x="2639" y="310"/>
                </a:lnTo>
                <a:lnTo>
                  <a:pt x="2640" y="301"/>
                </a:lnTo>
                <a:lnTo>
                  <a:pt x="2640" y="298"/>
                </a:lnTo>
                <a:lnTo>
                  <a:pt x="2641" y="311"/>
                </a:lnTo>
                <a:lnTo>
                  <a:pt x="2642" y="300"/>
                </a:lnTo>
                <a:lnTo>
                  <a:pt x="2642" y="290"/>
                </a:lnTo>
                <a:lnTo>
                  <a:pt x="2643" y="283"/>
                </a:lnTo>
                <a:lnTo>
                  <a:pt x="2643" y="298"/>
                </a:lnTo>
                <a:lnTo>
                  <a:pt x="2644" y="286"/>
                </a:lnTo>
                <a:lnTo>
                  <a:pt x="2644" y="271"/>
                </a:lnTo>
                <a:lnTo>
                  <a:pt x="2645" y="265"/>
                </a:lnTo>
                <a:lnTo>
                  <a:pt x="2646" y="263"/>
                </a:lnTo>
                <a:lnTo>
                  <a:pt x="2647" y="258"/>
                </a:lnTo>
                <a:lnTo>
                  <a:pt x="2647" y="272"/>
                </a:lnTo>
                <a:lnTo>
                  <a:pt x="2648" y="282"/>
                </a:lnTo>
                <a:lnTo>
                  <a:pt x="2648" y="285"/>
                </a:lnTo>
                <a:lnTo>
                  <a:pt x="2649" y="224"/>
                </a:lnTo>
                <a:lnTo>
                  <a:pt x="2649" y="223"/>
                </a:lnTo>
                <a:lnTo>
                  <a:pt x="2650" y="210"/>
                </a:lnTo>
                <a:lnTo>
                  <a:pt x="2651" y="181"/>
                </a:lnTo>
                <a:lnTo>
                  <a:pt x="2651" y="186"/>
                </a:lnTo>
                <a:lnTo>
                  <a:pt x="2652" y="194"/>
                </a:lnTo>
                <a:lnTo>
                  <a:pt x="2653" y="206"/>
                </a:lnTo>
                <a:lnTo>
                  <a:pt x="2653" y="143"/>
                </a:lnTo>
                <a:lnTo>
                  <a:pt x="2654" y="120"/>
                </a:lnTo>
                <a:lnTo>
                  <a:pt x="2655" y="136"/>
                </a:lnTo>
                <a:lnTo>
                  <a:pt x="2655" y="153"/>
                </a:lnTo>
                <a:lnTo>
                  <a:pt x="2656" y="168"/>
                </a:lnTo>
                <a:lnTo>
                  <a:pt x="2656" y="149"/>
                </a:lnTo>
                <a:lnTo>
                  <a:pt x="2657" y="171"/>
                </a:lnTo>
                <a:lnTo>
                  <a:pt x="2657" y="165"/>
                </a:lnTo>
                <a:lnTo>
                  <a:pt x="2658" y="170"/>
                </a:lnTo>
                <a:lnTo>
                  <a:pt x="2658" y="184"/>
                </a:lnTo>
                <a:lnTo>
                  <a:pt x="2659" y="206"/>
                </a:lnTo>
                <a:lnTo>
                  <a:pt x="2660" y="214"/>
                </a:lnTo>
                <a:lnTo>
                  <a:pt x="2661" y="220"/>
                </a:lnTo>
                <a:lnTo>
                  <a:pt x="2661" y="217"/>
                </a:lnTo>
                <a:lnTo>
                  <a:pt x="2662" y="239"/>
                </a:lnTo>
                <a:lnTo>
                  <a:pt x="2662" y="289"/>
                </a:lnTo>
                <a:lnTo>
                  <a:pt x="2663" y="278"/>
                </a:lnTo>
                <a:lnTo>
                  <a:pt x="2664" y="280"/>
                </a:lnTo>
                <a:lnTo>
                  <a:pt x="2664" y="287"/>
                </a:lnTo>
                <a:lnTo>
                  <a:pt x="2665" y="325"/>
                </a:lnTo>
                <a:lnTo>
                  <a:pt x="2665" y="332"/>
                </a:lnTo>
                <a:lnTo>
                  <a:pt x="2666" y="332"/>
                </a:lnTo>
                <a:lnTo>
                  <a:pt x="2666" y="306"/>
                </a:lnTo>
                <a:lnTo>
                  <a:pt x="2667" y="292"/>
                </a:lnTo>
                <a:lnTo>
                  <a:pt x="2668" y="287"/>
                </a:lnTo>
                <a:lnTo>
                  <a:pt x="2669" y="289"/>
                </a:lnTo>
                <a:lnTo>
                  <a:pt x="2669" y="259"/>
                </a:lnTo>
                <a:lnTo>
                  <a:pt x="2670" y="262"/>
                </a:lnTo>
                <a:lnTo>
                  <a:pt x="2670" y="242"/>
                </a:lnTo>
                <a:lnTo>
                  <a:pt x="2671" y="236"/>
                </a:lnTo>
                <a:lnTo>
                  <a:pt x="2671" y="234"/>
                </a:lnTo>
                <a:lnTo>
                  <a:pt x="2672" y="235"/>
                </a:lnTo>
                <a:lnTo>
                  <a:pt x="2673" y="229"/>
                </a:lnTo>
                <a:lnTo>
                  <a:pt x="2673" y="236"/>
                </a:lnTo>
                <a:lnTo>
                  <a:pt x="2674" y="227"/>
                </a:lnTo>
                <a:lnTo>
                  <a:pt x="2674" y="243"/>
                </a:lnTo>
                <a:lnTo>
                  <a:pt x="2675" y="253"/>
                </a:lnTo>
                <a:lnTo>
                  <a:pt x="2676" y="261"/>
                </a:lnTo>
                <a:lnTo>
                  <a:pt x="2676" y="225"/>
                </a:lnTo>
                <a:lnTo>
                  <a:pt x="2677" y="206"/>
                </a:lnTo>
                <a:lnTo>
                  <a:pt x="2678" y="203"/>
                </a:lnTo>
                <a:lnTo>
                  <a:pt x="2678" y="203"/>
                </a:lnTo>
                <a:lnTo>
                  <a:pt x="2679" y="205"/>
                </a:lnTo>
                <a:lnTo>
                  <a:pt x="2679" y="208"/>
                </a:lnTo>
                <a:lnTo>
                  <a:pt x="2680" y="212"/>
                </a:lnTo>
                <a:lnTo>
                  <a:pt x="2680" y="221"/>
                </a:lnTo>
                <a:lnTo>
                  <a:pt x="2681" y="251"/>
                </a:lnTo>
                <a:lnTo>
                  <a:pt x="2682" y="244"/>
                </a:lnTo>
                <a:lnTo>
                  <a:pt x="2682" y="250"/>
                </a:lnTo>
                <a:lnTo>
                  <a:pt x="2683" y="224"/>
                </a:lnTo>
                <a:lnTo>
                  <a:pt x="2684" y="234"/>
                </a:lnTo>
                <a:lnTo>
                  <a:pt x="2684" y="245"/>
                </a:lnTo>
                <a:lnTo>
                  <a:pt x="2685" y="237"/>
                </a:lnTo>
                <a:lnTo>
                  <a:pt x="2686" y="239"/>
                </a:lnTo>
                <a:lnTo>
                  <a:pt x="2686" y="239"/>
                </a:lnTo>
                <a:lnTo>
                  <a:pt x="2687" y="261"/>
                </a:lnTo>
                <a:lnTo>
                  <a:pt x="2687" y="264"/>
                </a:lnTo>
                <a:lnTo>
                  <a:pt x="2688" y="231"/>
                </a:lnTo>
                <a:lnTo>
                  <a:pt x="2688" y="263"/>
                </a:lnTo>
                <a:lnTo>
                  <a:pt x="2689" y="273"/>
                </a:lnTo>
                <a:lnTo>
                  <a:pt x="2689" y="241"/>
                </a:lnTo>
                <a:lnTo>
                  <a:pt x="2691" y="229"/>
                </a:lnTo>
                <a:lnTo>
                  <a:pt x="2691" y="235"/>
                </a:lnTo>
                <a:lnTo>
                  <a:pt x="2692" y="208"/>
                </a:lnTo>
                <a:lnTo>
                  <a:pt x="2692" y="197"/>
                </a:lnTo>
                <a:lnTo>
                  <a:pt x="2693" y="222"/>
                </a:lnTo>
                <a:lnTo>
                  <a:pt x="2693" y="252"/>
                </a:lnTo>
                <a:lnTo>
                  <a:pt x="2694" y="253"/>
                </a:lnTo>
                <a:lnTo>
                  <a:pt x="2695" y="268"/>
                </a:lnTo>
                <a:lnTo>
                  <a:pt x="2695" y="287"/>
                </a:lnTo>
                <a:lnTo>
                  <a:pt x="2696" y="276"/>
                </a:lnTo>
                <a:lnTo>
                  <a:pt x="2696" y="285"/>
                </a:lnTo>
                <a:lnTo>
                  <a:pt x="2697" y="296"/>
                </a:lnTo>
                <a:lnTo>
                  <a:pt x="2697" y="294"/>
                </a:lnTo>
                <a:lnTo>
                  <a:pt x="2698" y="281"/>
                </a:lnTo>
                <a:lnTo>
                  <a:pt x="2699" y="226"/>
                </a:lnTo>
                <a:lnTo>
                  <a:pt x="2700" y="183"/>
                </a:lnTo>
                <a:lnTo>
                  <a:pt x="2700" y="180"/>
                </a:lnTo>
                <a:lnTo>
                  <a:pt x="2701" y="209"/>
                </a:lnTo>
                <a:lnTo>
                  <a:pt x="2701" y="249"/>
                </a:lnTo>
                <a:lnTo>
                  <a:pt x="2702" y="179"/>
                </a:lnTo>
                <a:lnTo>
                  <a:pt x="2702" y="160"/>
                </a:lnTo>
                <a:lnTo>
                  <a:pt x="2703" y="167"/>
                </a:lnTo>
                <a:lnTo>
                  <a:pt x="2704" y="220"/>
                </a:lnTo>
                <a:lnTo>
                  <a:pt x="2704" y="203"/>
                </a:lnTo>
                <a:lnTo>
                  <a:pt x="2705" y="234"/>
                </a:lnTo>
                <a:lnTo>
                  <a:pt x="2706" y="260"/>
                </a:lnTo>
                <a:lnTo>
                  <a:pt x="2706" y="315"/>
                </a:lnTo>
                <a:lnTo>
                  <a:pt x="2707" y="302"/>
                </a:lnTo>
                <a:lnTo>
                  <a:pt x="2707" y="310"/>
                </a:lnTo>
                <a:lnTo>
                  <a:pt x="2708" y="308"/>
                </a:lnTo>
                <a:lnTo>
                  <a:pt x="2709" y="302"/>
                </a:lnTo>
                <a:lnTo>
                  <a:pt x="2709" y="301"/>
                </a:lnTo>
                <a:lnTo>
                  <a:pt x="2710" y="291"/>
                </a:lnTo>
                <a:lnTo>
                  <a:pt x="2710" y="289"/>
                </a:lnTo>
                <a:lnTo>
                  <a:pt x="2711" y="286"/>
                </a:lnTo>
                <a:lnTo>
                  <a:pt x="2711" y="274"/>
                </a:lnTo>
                <a:lnTo>
                  <a:pt x="2712" y="271"/>
                </a:lnTo>
                <a:lnTo>
                  <a:pt x="2713" y="286"/>
                </a:lnTo>
                <a:lnTo>
                  <a:pt x="2714" y="283"/>
                </a:lnTo>
                <a:lnTo>
                  <a:pt x="2714" y="277"/>
                </a:lnTo>
                <a:lnTo>
                  <a:pt x="2715" y="252"/>
                </a:lnTo>
                <a:lnTo>
                  <a:pt x="2715" y="262"/>
                </a:lnTo>
                <a:lnTo>
                  <a:pt x="2716" y="258"/>
                </a:lnTo>
                <a:lnTo>
                  <a:pt x="2717" y="265"/>
                </a:lnTo>
                <a:lnTo>
                  <a:pt x="2717" y="279"/>
                </a:lnTo>
                <a:lnTo>
                  <a:pt x="2718" y="262"/>
                </a:lnTo>
                <a:lnTo>
                  <a:pt x="2718" y="249"/>
                </a:lnTo>
                <a:lnTo>
                  <a:pt x="2719" y="254"/>
                </a:lnTo>
                <a:lnTo>
                  <a:pt x="2719" y="189"/>
                </a:lnTo>
                <a:lnTo>
                  <a:pt x="2720" y="174"/>
                </a:lnTo>
                <a:lnTo>
                  <a:pt x="2721" y="203"/>
                </a:lnTo>
                <a:lnTo>
                  <a:pt x="2722" y="221"/>
                </a:lnTo>
                <a:lnTo>
                  <a:pt x="2722" y="203"/>
                </a:lnTo>
                <a:lnTo>
                  <a:pt x="2723" y="216"/>
                </a:lnTo>
                <a:lnTo>
                  <a:pt x="2723" y="229"/>
                </a:lnTo>
                <a:lnTo>
                  <a:pt x="2724" y="215"/>
                </a:lnTo>
                <a:lnTo>
                  <a:pt x="2724" y="224"/>
                </a:lnTo>
                <a:lnTo>
                  <a:pt x="2725" y="238"/>
                </a:lnTo>
                <a:lnTo>
                  <a:pt x="2726" y="234"/>
                </a:lnTo>
                <a:lnTo>
                  <a:pt x="2726" y="225"/>
                </a:lnTo>
                <a:lnTo>
                  <a:pt x="2727" y="222"/>
                </a:lnTo>
                <a:lnTo>
                  <a:pt x="2727" y="229"/>
                </a:lnTo>
                <a:lnTo>
                  <a:pt x="2728" y="187"/>
                </a:lnTo>
                <a:lnTo>
                  <a:pt x="2729" y="174"/>
                </a:lnTo>
                <a:lnTo>
                  <a:pt x="2729" y="174"/>
                </a:lnTo>
                <a:lnTo>
                  <a:pt x="2730" y="173"/>
                </a:lnTo>
                <a:lnTo>
                  <a:pt x="2731" y="160"/>
                </a:lnTo>
                <a:lnTo>
                  <a:pt x="2731" y="97"/>
                </a:lnTo>
                <a:lnTo>
                  <a:pt x="2732" y="142"/>
                </a:lnTo>
                <a:lnTo>
                  <a:pt x="2732" y="125"/>
                </a:lnTo>
                <a:lnTo>
                  <a:pt x="2733" y="65"/>
                </a:lnTo>
                <a:lnTo>
                  <a:pt x="2733" y="115"/>
                </a:lnTo>
                <a:lnTo>
                  <a:pt x="2734" y="150"/>
                </a:lnTo>
                <a:lnTo>
                  <a:pt x="2735" y="167"/>
                </a:lnTo>
                <a:lnTo>
                  <a:pt x="2735" y="167"/>
                </a:lnTo>
                <a:lnTo>
                  <a:pt x="2736" y="153"/>
                </a:lnTo>
                <a:lnTo>
                  <a:pt x="2737" y="165"/>
                </a:lnTo>
                <a:lnTo>
                  <a:pt x="2737" y="183"/>
                </a:lnTo>
                <a:lnTo>
                  <a:pt x="2738" y="199"/>
                </a:lnTo>
                <a:lnTo>
                  <a:pt x="2738" y="274"/>
                </a:lnTo>
                <a:lnTo>
                  <a:pt x="2739" y="268"/>
                </a:lnTo>
                <a:lnTo>
                  <a:pt x="2740" y="188"/>
                </a:lnTo>
                <a:lnTo>
                  <a:pt x="2740" y="157"/>
                </a:lnTo>
                <a:lnTo>
                  <a:pt x="2741" y="139"/>
                </a:lnTo>
                <a:lnTo>
                  <a:pt x="2741" y="176"/>
                </a:lnTo>
                <a:lnTo>
                  <a:pt x="2742" y="174"/>
                </a:lnTo>
                <a:lnTo>
                  <a:pt x="2742" y="227"/>
                </a:lnTo>
                <a:lnTo>
                  <a:pt x="2744" y="212"/>
                </a:lnTo>
                <a:lnTo>
                  <a:pt x="2744" y="229"/>
                </a:lnTo>
                <a:lnTo>
                  <a:pt x="2745" y="225"/>
                </a:lnTo>
                <a:lnTo>
                  <a:pt x="2745" y="224"/>
                </a:lnTo>
                <a:lnTo>
                  <a:pt x="2746" y="223"/>
                </a:lnTo>
                <a:lnTo>
                  <a:pt x="2746" y="229"/>
                </a:lnTo>
                <a:lnTo>
                  <a:pt x="2747" y="241"/>
                </a:lnTo>
                <a:lnTo>
                  <a:pt x="2748" y="182"/>
                </a:lnTo>
                <a:lnTo>
                  <a:pt x="2748" y="158"/>
                </a:lnTo>
                <a:lnTo>
                  <a:pt x="2749" y="121"/>
                </a:lnTo>
                <a:lnTo>
                  <a:pt x="2749" y="151"/>
                </a:lnTo>
                <a:lnTo>
                  <a:pt x="2750" y="152"/>
                </a:lnTo>
                <a:lnTo>
                  <a:pt x="2750" y="123"/>
                </a:lnTo>
                <a:lnTo>
                  <a:pt x="2751" y="129"/>
                </a:lnTo>
                <a:lnTo>
                  <a:pt x="2752" y="146"/>
                </a:lnTo>
                <a:lnTo>
                  <a:pt x="2753" y="150"/>
                </a:lnTo>
                <a:lnTo>
                  <a:pt x="2753" y="152"/>
                </a:lnTo>
                <a:lnTo>
                  <a:pt x="2754" y="152"/>
                </a:lnTo>
                <a:lnTo>
                  <a:pt x="2754" y="162"/>
                </a:lnTo>
                <a:lnTo>
                  <a:pt x="2755" y="164"/>
                </a:lnTo>
                <a:lnTo>
                  <a:pt x="2755" y="158"/>
                </a:lnTo>
                <a:lnTo>
                  <a:pt x="2756" y="147"/>
                </a:lnTo>
                <a:lnTo>
                  <a:pt x="2757" y="153"/>
                </a:lnTo>
                <a:lnTo>
                  <a:pt x="2757" y="167"/>
                </a:lnTo>
                <a:lnTo>
                  <a:pt x="2758" y="172"/>
                </a:lnTo>
                <a:lnTo>
                  <a:pt x="2759" y="170"/>
                </a:lnTo>
                <a:lnTo>
                  <a:pt x="2759" y="207"/>
                </a:lnTo>
                <a:lnTo>
                  <a:pt x="2760" y="199"/>
                </a:lnTo>
                <a:lnTo>
                  <a:pt x="2760" y="212"/>
                </a:lnTo>
                <a:lnTo>
                  <a:pt x="2761" y="199"/>
                </a:lnTo>
                <a:lnTo>
                  <a:pt x="2762" y="208"/>
                </a:lnTo>
                <a:lnTo>
                  <a:pt x="2762" y="211"/>
                </a:lnTo>
                <a:lnTo>
                  <a:pt x="2763" y="203"/>
                </a:lnTo>
                <a:lnTo>
                  <a:pt x="2763" y="231"/>
                </a:lnTo>
                <a:lnTo>
                  <a:pt x="2764" y="272"/>
                </a:lnTo>
                <a:lnTo>
                  <a:pt x="2764" y="293"/>
                </a:lnTo>
                <a:lnTo>
                  <a:pt x="2765" y="294"/>
                </a:lnTo>
                <a:lnTo>
                  <a:pt x="2766" y="288"/>
                </a:lnTo>
                <a:lnTo>
                  <a:pt x="2767" y="254"/>
                </a:lnTo>
                <a:lnTo>
                  <a:pt x="2767" y="256"/>
                </a:lnTo>
                <a:lnTo>
                  <a:pt x="2768" y="258"/>
                </a:lnTo>
                <a:lnTo>
                  <a:pt x="2768" y="255"/>
                </a:lnTo>
                <a:lnTo>
                  <a:pt x="2769" y="259"/>
                </a:lnTo>
                <a:lnTo>
                  <a:pt x="2769" y="250"/>
                </a:lnTo>
                <a:lnTo>
                  <a:pt x="2770" y="239"/>
                </a:lnTo>
                <a:lnTo>
                  <a:pt x="2771" y="250"/>
                </a:lnTo>
                <a:lnTo>
                  <a:pt x="2771" y="248"/>
                </a:lnTo>
                <a:lnTo>
                  <a:pt x="2772" y="245"/>
                </a:lnTo>
                <a:lnTo>
                  <a:pt x="2772" y="256"/>
                </a:lnTo>
                <a:lnTo>
                  <a:pt x="2773" y="253"/>
                </a:lnTo>
                <a:lnTo>
                  <a:pt x="2773" y="233"/>
                </a:lnTo>
                <a:lnTo>
                  <a:pt x="2775" y="235"/>
                </a:lnTo>
                <a:lnTo>
                  <a:pt x="2775" y="237"/>
                </a:lnTo>
                <a:lnTo>
                  <a:pt x="2776" y="235"/>
                </a:lnTo>
                <a:lnTo>
                  <a:pt x="2776" y="235"/>
                </a:lnTo>
                <a:lnTo>
                  <a:pt x="2777" y="220"/>
                </a:lnTo>
                <a:lnTo>
                  <a:pt x="2777" y="195"/>
                </a:lnTo>
                <a:lnTo>
                  <a:pt x="2778" y="200"/>
                </a:lnTo>
                <a:lnTo>
                  <a:pt x="2779" y="207"/>
                </a:lnTo>
                <a:lnTo>
                  <a:pt x="2779" y="212"/>
                </a:lnTo>
                <a:lnTo>
                  <a:pt x="2780" y="209"/>
                </a:lnTo>
                <a:lnTo>
                  <a:pt x="2780" y="204"/>
                </a:lnTo>
                <a:lnTo>
                  <a:pt x="2781" y="203"/>
                </a:lnTo>
                <a:lnTo>
                  <a:pt x="2782" y="202"/>
                </a:lnTo>
                <a:lnTo>
                  <a:pt x="2782" y="196"/>
                </a:lnTo>
                <a:lnTo>
                  <a:pt x="2783" y="189"/>
                </a:lnTo>
                <a:lnTo>
                  <a:pt x="2784" y="176"/>
                </a:lnTo>
                <a:lnTo>
                  <a:pt x="2784" y="164"/>
                </a:lnTo>
                <a:lnTo>
                  <a:pt x="2785" y="173"/>
                </a:lnTo>
                <a:lnTo>
                  <a:pt x="2785" y="179"/>
                </a:lnTo>
                <a:lnTo>
                  <a:pt x="2786" y="175"/>
                </a:lnTo>
                <a:lnTo>
                  <a:pt x="2786" y="168"/>
                </a:lnTo>
                <a:lnTo>
                  <a:pt x="2787" y="172"/>
                </a:lnTo>
                <a:lnTo>
                  <a:pt x="2788" y="175"/>
                </a:lnTo>
                <a:lnTo>
                  <a:pt x="2788" y="161"/>
                </a:lnTo>
                <a:lnTo>
                  <a:pt x="2789" y="142"/>
                </a:lnTo>
                <a:lnTo>
                  <a:pt x="2790" y="137"/>
                </a:lnTo>
                <a:lnTo>
                  <a:pt x="2790" y="152"/>
                </a:lnTo>
                <a:lnTo>
                  <a:pt x="2791" y="190"/>
                </a:lnTo>
                <a:lnTo>
                  <a:pt x="2791" y="193"/>
                </a:lnTo>
                <a:lnTo>
                  <a:pt x="2792" y="183"/>
                </a:lnTo>
                <a:lnTo>
                  <a:pt x="2793" y="181"/>
                </a:lnTo>
                <a:lnTo>
                  <a:pt x="2793" y="175"/>
                </a:lnTo>
                <a:lnTo>
                  <a:pt x="2794" y="165"/>
                </a:lnTo>
                <a:lnTo>
                  <a:pt x="2794" y="137"/>
                </a:lnTo>
                <a:lnTo>
                  <a:pt x="2795" y="163"/>
                </a:lnTo>
                <a:lnTo>
                  <a:pt x="2795" y="191"/>
                </a:lnTo>
                <a:lnTo>
                  <a:pt x="2797" y="180"/>
                </a:lnTo>
                <a:lnTo>
                  <a:pt x="2797" y="125"/>
                </a:lnTo>
                <a:lnTo>
                  <a:pt x="2798" y="111"/>
                </a:lnTo>
                <a:lnTo>
                  <a:pt x="2798" y="125"/>
                </a:lnTo>
                <a:lnTo>
                  <a:pt x="2799" y="150"/>
                </a:lnTo>
                <a:lnTo>
                  <a:pt x="2799" y="183"/>
                </a:lnTo>
                <a:lnTo>
                  <a:pt x="2800" y="228"/>
                </a:lnTo>
                <a:lnTo>
                  <a:pt x="2800" y="219"/>
                </a:lnTo>
                <a:lnTo>
                  <a:pt x="2801" y="189"/>
                </a:lnTo>
                <a:lnTo>
                  <a:pt x="2802" y="166"/>
                </a:lnTo>
                <a:lnTo>
                  <a:pt x="2802" y="163"/>
                </a:lnTo>
                <a:lnTo>
                  <a:pt x="2803" y="150"/>
                </a:lnTo>
                <a:lnTo>
                  <a:pt x="2803" y="170"/>
                </a:lnTo>
                <a:lnTo>
                  <a:pt x="2804" y="198"/>
                </a:lnTo>
                <a:lnTo>
                  <a:pt x="2805" y="278"/>
                </a:lnTo>
                <a:lnTo>
                  <a:pt x="2806" y="266"/>
                </a:lnTo>
                <a:lnTo>
                  <a:pt x="2806" y="237"/>
                </a:lnTo>
                <a:lnTo>
                  <a:pt x="2807" y="236"/>
                </a:lnTo>
                <a:lnTo>
                  <a:pt x="2807" y="260"/>
                </a:lnTo>
                <a:lnTo>
                  <a:pt x="2808" y="241"/>
                </a:lnTo>
                <a:lnTo>
                  <a:pt x="2808" y="162"/>
                </a:lnTo>
                <a:lnTo>
                  <a:pt x="2809" y="121"/>
                </a:lnTo>
                <a:lnTo>
                  <a:pt x="2810" y="62"/>
                </a:lnTo>
                <a:lnTo>
                  <a:pt x="2810" y="84"/>
                </a:lnTo>
                <a:lnTo>
                  <a:pt x="2811" y="114"/>
                </a:lnTo>
                <a:lnTo>
                  <a:pt x="2811" y="123"/>
                </a:lnTo>
                <a:lnTo>
                  <a:pt x="2812" y="146"/>
                </a:lnTo>
                <a:lnTo>
                  <a:pt x="2813" y="146"/>
                </a:lnTo>
                <a:lnTo>
                  <a:pt x="2813" y="142"/>
                </a:lnTo>
                <a:lnTo>
                  <a:pt x="2814" y="176"/>
                </a:lnTo>
                <a:lnTo>
                  <a:pt x="2815" y="222"/>
                </a:lnTo>
                <a:lnTo>
                  <a:pt x="2815" y="132"/>
                </a:lnTo>
                <a:lnTo>
                  <a:pt x="2816" y="148"/>
                </a:lnTo>
                <a:lnTo>
                  <a:pt x="2816" y="173"/>
                </a:lnTo>
                <a:lnTo>
                  <a:pt x="2817" y="240"/>
                </a:lnTo>
                <a:lnTo>
                  <a:pt x="2817" y="257"/>
                </a:lnTo>
                <a:lnTo>
                  <a:pt x="2818" y="179"/>
                </a:lnTo>
                <a:lnTo>
                  <a:pt x="2819" y="141"/>
                </a:lnTo>
                <a:lnTo>
                  <a:pt x="2820" y="170"/>
                </a:lnTo>
                <a:lnTo>
                  <a:pt x="2820" y="173"/>
                </a:lnTo>
                <a:lnTo>
                  <a:pt x="2821" y="183"/>
                </a:lnTo>
                <a:lnTo>
                  <a:pt x="2821" y="201"/>
                </a:lnTo>
                <a:lnTo>
                  <a:pt x="2822" y="209"/>
                </a:lnTo>
                <a:lnTo>
                  <a:pt x="2822" y="218"/>
                </a:lnTo>
                <a:lnTo>
                  <a:pt x="2823" y="216"/>
                </a:lnTo>
                <a:lnTo>
                  <a:pt x="2824" y="214"/>
                </a:lnTo>
                <a:lnTo>
                  <a:pt x="2824" y="213"/>
                </a:lnTo>
                <a:lnTo>
                  <a:pt x="2825" y="206"/>
                </a:lnTo>
                <a:lnTo>
                  <a:pt x="2825" y="199"/>
                </a:lnTo>
                <a:lnTo>
                  <a:pt x="2826" y="209"/>
                </a:lnTo>
                <a:lnTo>
                  <a:pt x="2826" y="218"/>
                </a:lnTo>
                <a:lnTo>
                  <a:pt x="2828" y="229"/>
                </a:lnTo>
                <a:lnTo>
                  <a:pt x="2828" y="222"/>
                </a:lnTo>
                <a:lnTo>
                  <a:pt x="2829" y="226"/>
                </a:lnTo>
                <a:lnTo>
                  <a:pt x="2829" y="239"/>
                </a:lnTo>
                <a:lnTo>
                  <a:pt x="2830" y="243"/>
                </a:lnTo>
                <a:lnTo>
                  <a:pt x="2830" y="255"/>
                </a:lnTo>
                <a:lnTo>
                  <a:pt x="2831" y="262"/>
                </a:lnTo>
                <a:lnTo>
                  <a:pt x="2831" y="277"/>
                </a:lnTo>
                <a:lnTo>
                  <a:pt x="2832" y="274"/>
                </a:lnTo>
                <a:lnTo>
                  <a:pt x="2833" y="252"/>
                </a:lnTo>
                <a:lnTo>
                  <a:pt x="2833" y="239"/>
                </a:lnTo>
                <a:lnTo>
                  <a:pt x="2834" y="215"/>
                </a:lnTo>
                <a:lnTo>
                  <a:pt x="2835" y="228"/>
                </a:lnTo>
                <a:lnTo>
                  <a:pt x="2835" y="225"/>
                </a:lnTo>
                <a:lnTo>
                  <a:pt x="2836" y="229"/>
                </a:lnTo>
                <a:lnTo>
                  <a:pt x="2837" y="234"/>
                </a:lnTo>
                <a:lnTo>
                  <a:pt x="2837" y="207"/>
                </a:lnTo>
                <a:lnTo>
                  <a:pt x="2838" y="165"/>
                </a:lnTo>
                <a:lnTo>
                  <a:pt x="2838" y="142"/>
                </a:lnTo>
                <a:lnTo>
                  <a:pt x="2839" y="156"/>
                </a:lnTo>
                <a:lnTo>
                  <a:pt x="2839" y="164"/>
                </a:lnTo>
                <a:lnTo>
                  <a:pt x="2840" y="158"/>
                </a:lnTo>
                <a:lnTo>
                  <a:pt x="2841" y="158"/>
                </a:lnTo>
                <a:lnTo>
                  <a:pt x="2841" y="139"/>
                </a:lnTo>
                <a:lnTo>
                  <a:pt x="2842" y="182"/>
                </a:lnTo>
                <a:lnTo>
                  <a:pt x="2843" y="245"/>
                </a:lnTo>
                <a:lnTo>
                  <a:pt x="2843" y="259"/>
                </a:lnTo>
                <a:lnTo>
                  <a:pt x="2844" y="255"/>
                </a:lnTo>
                <a:lnTo>
                  <a:pt x="2844" y="264"/>
                </a:lnTo>
                <a:lnTo>
                  <a:pt x="2845" y="264"/>
                </a:lnTo>
                <a:lnTo>
                  <a:pt x="2846" y="277"/>
                </a:lnTo>
                <a:lnTo>
                  <a:pt x="2846" y="272"/>
                </a:lnTo>
                <a:lnTo>
                  <a:pt x="2847" y="271"/>
                </a:lnTo>
                <a:lnTo>
                  <a:pt x="2847" y="273"/>
                </a:lnTo>
                <a:lnTo>
                  <a:pt x="2848" y="268"/>
                </a:lnTo>
                <a:lnTo>
                  <a:pt x="2848" y="246"/>
                </a:lnTo>
                <a:lnTo>
                  <a:pt x="2849" y="248"/>
                </a:lnTo>
                <a:lnTo>
                  <a:pt x="2850" y="260"/>
                </a:lnTo>
                <a:lnTo>
                  <a:pt x="2851" y="263"/>
                </a:lnTo>
                <a:lnTo>
                  <a:pt x="2851" y="271"/>
                </a:lnTo>
                <a:lnTo>
                  <a:pt x="2852" y="255"/>
                </a:lnTo>
                <a:lnTo>
                  <a:pt x="2852" y="249"/>
                </a:lnTo>
                <a:lnTo>
                  <a:pt x="2853" y="244"/>
                </a:lnTo>
                <a:lnTo>
                  <a:pt x="2853" y="236"/>
                </a:lnTo>
                <a:lnTo>
                  <a:pt x="2854" y="240"/>
                </a:lnTo>
                <a:lnTo>
                  <a:pt x="2855" y="244"/>
                </a:lnTo>
                <a:lnTo>
                  <a:pt x="2855" y="234"/>
                </a:lnTo>
                <a:lnTo>
                  <a:pt x="2856" y="219"/>
                </a:lnTo>
                <a:lnTo>
                  <a:pt x="2856" y="212"/>
                </a:lnTo>
                <a:lnTo>
                  <a:pt x="2857" y="217"/>
                </a:lnTo>
                <a:lnTo>
                  <a:pt x="2858" y="215"/>
                </a:lnTo>
                <a:lnTo>
                  <a:pt x="2859" y="226"/>
                </a:lnTo>
                <a:lnTo>
                  <a:pt x="2859" y="240"/>
                </a:lnTo>
                <a:lnTo>
                  <a:pt x="2860" y="249"/>
                </a:lnTo>
                <a:lnTo>
                  <a:pt x="2860" y="236"/>
                </a:lnTo>
                <a:lnTo>
                  <a:pt x="2861" y="251"/>
                </a:lnTo>
                <a:lnTo>
                  <a:pt x="2861" y="229"/>
                </a:lnTo>
                <a:lnTo>
                  <a:pt x="2862" y="228"/>
                </a:lnTo>
                <a:lnTo>
                  <a:pt x="2862" y="234"/>
                </a:lnTo>
                <a:lnTo>
                  <a:pt x="2863" y="206"/>
                </a:lnTo>
                <a:lnTo>
                  <a:pt x="2864" y="101"/>
                </a:lnTo>
                <a:lnTo>
                  <a:pt x="2864" y="28"/>
                </a:lnTo>
                <a:lnTo>
                  <a:pt x="2865" y="154"/>
                </a:lnTo>
                <a:lnTo>
                  <a:pt x="2866" y="202"/>
                </a:lnTo>
                <a:lnTo>
                  <a:pt x="2866" y="218"/>
                </a:lnTo>
                <a:lnTo>
                  <a:pt x="2867" y="229"/>
                </a:lnTo>
                <a:lnTo>
                  <a:pt x="2868" y="228"/>
                </a:lnTo>
                <a:lnTo>
                  <a:pt x="2868" y="227"/>
                </a:lnTo>
                <a:lnTo>
                  <a:pt x="2869" y="261"/>
                </a:lnTo>
                <a:lnTo>
                  <a:pt x="2869" y="236"/>
                </a:lnTo>
                <a:lnTo>
                  <a:pt x="2870" y="212"/>
                </a:lnTo>
                <a:lnTo>
                  <a:pt x="2870" y="210"/>
                </a:lnTo>
                <a:lnTo>
                  <a:pt x="2871" y="221"/>
                </a:lnTo>
                <a:lnTo>
                  <a:pt x="2872" y="239"/>
                </a:lnTo>
                <a:lnTo>
                  <a:pt x="2873" y="242"/>
                </a:lnTo>
                <a:lnTo>
                  <a:pt x="2873" y="234"/>
                </a:lnTo>
                <a:lnTo>
                  <a:pt x="2874" y="229"/>
                </a:lnTo>
                <a:lnTo>
                  <a:pt x="2874" y="212"/>
                </a:lnTo>
                <a:lnTo>
                  <a:pt x="2875" y="206"/>
                </a:lnTo>
                <a:lnTo>
                  <a:pt x="2875" y="204"/>
                </a:lnTo>
                <a:lnTo>
                  <a:pt x="2876" y="199"/>
                </a:lnTo>
                <a:lnTo>
                  <a:pt x="2877" y="199"/>
                </a:lnTo>
                <a:lnTo>
                  <a:pt x="2877" y="211"/>
                </a:lnTo>
                <a:lnTo>
                  <a:pt x="2878" y="218"/>
                </a:lnTo>
                <a:lnTo>
                  <a:pt x="2878" y="211"/>
                </a:lnTo>
                <a:lnTo>
                  <a:pt x="2879" y="210"/>
                </a:lnTo>
                <a:lnTo>
                  <a:pt x="2879" y="226"/>
                </a:lnTo>
                <a:lnTo>
                  <a:pt x="2880" y="248"/>
                </a:lnTo>
                <a:lnTo>
                  <a:pt x="2881" y="254"/>
                </a:lnTo>
                <a:lnTo>
                  <a:pt x="2882" y="237"/>
                </a:lnTo>
                <a:lnTo>
                  <a:pt x="2882" y="227"/>
                </a:lnTo>
                <a:lnTo>
                  <a:pt x="2883" y="222"/>
                </a:lnTo>
                <a:lnTo>
                  <a:pt x="2883" y="218"/>
                </a:lnTo>
                <a:lnTo>
                  <a:pt x="2884" y="208"/>
                </a:lnTo>
                <a:lnTo>
                  <a:pt x="2884" y="210"/>
                </a:lnTo>
                <a:lnTo>
                  <a:pt x="2885" y="209"/>
                </a:lnTo>
                <a:lnTo>
                  <a:pt x="2886" y="211"/>
                </a:lnTo>
                <a:lnTo>
                  <a:pt x="2886" y="217"/>
                </a:lnTo>
                <a:lnTo>
                  <a:pt x="2887" y="217"/>
                </a:lnTo>
                <a:lnTo>
                  <a:pt x="2888" y="214"/>
                </a:lnTo>
                <a:lnTo>
                  <a:pt x="2888" y="204"/>
                </a:lnTo>
                <a:lnTo>
                  <a:pt x="2889" y="210"/>
                </a:lnTo>
                <a:lnTo>
                  <a:pt x="2890" y="195"/>
                </a:lnTo>
                <a:lnTo>
                  <a:pt x="2890" y="197"/>
                </a:lnTo>
                <a:lnTo>
                  <a:pt x="2891" y="220"/>
                </a:lnTo>
                <a:lnTo>
                  <a:pt x="2891" y="247"/>
                </a:lnTo>
                <a:lnTo>
                  <a:pt x="2892" y="257"/>
                </a:lnTo>
                <a:lnTo>
                  <a:pt x="2892" y="237"/>
                </a:lnTo>
                <a:lnTo>
                  <a:pt x="2893" y="224"/>
                </a:lnTo>
                <a:lnTo>
                  <a:pt x="2893" y="245"/>
                </a:lnTo>
                <a:lnTo>
                  <a:pt x="2894" y="224"/>
                </a:lnTo>
                <a:lnTo>
                  <a:pt x="2895" y="241"/>
                </a:lnTo>
                <a:lnTo>
                  <a:pt x="2896" y="263"/>
                </a:lnTo>
                <a:lnTo>
                  <a:pt x="2896" y="263"/>
                </a:lnTo>
                <a:lnTo>
                  <a:pt x="2897" y="269"/>
                </a:lnTo>
                <a:lnTo>
                  <a:pt x="2897" y="260"/>
                </a:lnTo>
                <a:lnTo>
                  <a:pt x="2898" y="250"/>
                </a:lnTo>
                <a:lnTo>
                  <a:pt x="2899" y="246"/>
                </a:lnTo>
                <a:lnTo>
                  <a:pt x="2899" y="240"/>
                </a:lnTo>
                <a:lnTo>
                  <a:pt x="2900" y="242"/>
                </a:lnTo>
                <a:lnTo>
                  <a:pt x="2900" y="248"/>
                </a:lnTo>
                <a:lnTo>
                  <a:pt x="2901" y="241"/>
                </a:lnTo>
                <a:lnTo>
                  <a:pt x="2901" y="241"/>
                </a:lnTo>
                <a:lnTo>
                  <a:pt x="2902" y="247"/>
                </a:lnTo>
                <a:lnTo>
                  <a:pt x="2903" y="250"/>
                </a:lnTo>
                <a:lnTo>
                  <a:pt x="2904" y="242"/>
                </a:lnTo>
                <a:lnTo>
                  <a:pt x="2904" y="249"/>
                </a:lnTo>
                <a:lnTo>
                  <a:pt x="2905" y="248"/>
                </a:lnTo>
                <a:lnTo>
                  <a:pt x="2905" y="252"/>
                </a:lnTo>
                <a:lnTo>
                  <a:pt x="2906" y="264"/>
                </a:lnTo>
                <a:lnTo>
                  <a:pt x="2906" y="261"/>
                </a:lnTo>
                <a:lnTo>
                  <a:pt x="2907" y="263"/>
                </a:lnTo>
                <a:lnTo>
                  <a:pt x="2908" y="249"/>
                </a:lnTo>
                <a:lnTo>
                  <a:pt x="2908" y="205"/>
                </a:lnTo>
                <a:lnTo>
                  <a:pt x="2909" y="239"/>
                </a:lnTo>
                <a:lnTo>
                  <a:pt x="2909" y="257"/>
                </a:lnTo>
                <a:lnTo>
                  <a:pt x="2910" y="266"/>
                </a:lnTo>
                <a:lnTo>
                  <a:pt x="2911" y="254"/>
                </a:lnTo>
                <a:lnTo>
                  <a:pt x="2911" y="278"/>
                </a:lnTo>
                <a:lnTo>
                  <a:pt x="2912" y="280"/>
                </a:lnTo>
                <a:lnTo>
                  <a:pt x="2913" y="270"/>
                </a:lnTo>
                <a:lnTo>
                  <a:pt x="2913" y="262"/>
                </a:lnTo>
                <a:lnTo>
                  <a:pt x="2914" y="257"/>
                </a:lnTo>
                <a:lnTo>
                  <a:pt x="2914" y="246"/>
                </a:lnTo>
                <a:lnTo>
                  <a:pt x="2915" y="263"/>
                </a:lnTo>
                <a:lnTo>
                  <a:pt x="2915" y="254"/>
                </a:lnTo>
                <a:lnTo>
                  <a:pt x="2916" y="262"/>
                </a:lnTo>
                <a:lnTo>
                  <a:pt x="2917" y="255"/>
                </a:lnTo>
                <a:lnTo>
                  <a:pt x="2917" y="244"/>
                </a:lnTo>
                <a:lnTo>
                  <a:pt x="2918" y="254"/>
                </a:lnTo>
                <a:lnTo>
                  <a:pt x="2919" y="270"/>
                </a:lnTo>
                <a:lnTo>
                  <a:pt x="2919" y="256"/>
                </a:lnTo>
                <a:lnTo>
                  <a:pt x="2920" y="256"/>
                </a:lnTo>
                <a:lnTo>
                  <a:pt x="2921" y="249"/>
                </a:lnTo>
                <a:lnTo>
                  <a:pt x="2921" y="249"/>
                </a:lnTo>
                <a:lnTo>
                  <a:pt x="2922" y="240"/>
                </a:lnTo>
                <a:lnTo>
                  <a:pt x="2922" y="221"/>
                </a:lnTo>
                <a:lnTo>
                  <a:pt x="2923" y="229"/>
                </a:lnTo>
                <a:lnTo>
                  <a:pt x="2923" y="259"/>
                </a:lnTo>
                <a:lnTo>
                  <a:pt x="2924" y="249"/>
                </a:lnTo>
                <a:lnTo>
                  <a:pt x="2924" y="251"/>
                </a:lnTo>
                <a:lnTo>
                  <a:pt x="2926" y="251"/>
                </a:lnTo>
                <a:lnTo>
                  <a:pt x="2926" y="254"/>
                </a:lnTo>
                <a:lnTo>
                  <a:pt x="2927" y="237"/>
                </a:lnTo>
                <a:lnTo>
                  <a:pt x="2927" y="250"/>
                </a:lnTo>
                <a:lnTo>
                  <a:pt x="2928" y="264"/>
                </a:lnTo>
                <a:lnTo>
                  <a:pt x="2928" y="233"/>
                </a:lnTo>
                <a:lnTo>
                  <a:pt x="2929" y="182"/>
                </a:lnTo>
                <a:lnTo>
                  <a:pt x="2930" y="227"/>
                </a:lnTo>
                <a:lnTo>
                  <a:pt x="2930" y="262"/>
                </a:lnTo>
                <a:lnTo>
                  <a:pt x="2931" y="266"/>
                </a:lnTo>
                <a:lnTo>
                  <a:pt x="2931" y="265"/>
                </a:lnTo>
                <a:lnTo>
                  <a:pt x="2932" y="246"/>
                </a:lnTo>
                <a:lnTo>
                  <a:pt x="2932" y="249"/>
                </a:lnTo>
                <a:lnTo>
                  <a:pt x="2933" y="256"/>
                </a:lnTo>
                <a:lnTo>
                  <a:pt x="2934" y="255"/>
                </a:lnTo>
                <a:lnTo>
                  <a:pt x="2935" y="238"/>
                </a:lnTo>
                <a:lnTo>
                  <a:pt x="2935" y="246"/>
                </a:lnTo>
                <a:lnTo>
                  <a:pt x="2936" y="248"/>
                </a:lnTo>
                <a:lnTo>
                  <a:pt x="2936" y="247"/>
                </a:lnTo>
                <a:lnTo>
                  <a:pt x="2937" y="233"/>
                </a:lnTo>
                <a:lnTo>
                  <a:pt x="2937" y="224"/>
                </a:lnTo>
                <a:lnTo>
                  <a:pt x="2938" y="224"/>
                </a:lnTo>
                <a:lnTo>
                  <a:pt x="2939" y="218"/>
                </a:lnTo>
                <a:lnTo>
                  <a:pt x="2939" y="225"/>
                </a:lnTo>
                <a:lnTo>
                  <a:pt x="2940" y="231"/>
                </a:lnTo>
                <a:lnTo>
                  <a:pt x="2940" y="226"/>
                </a:lnTo>
                <a:lnTo>
                  <a:pt x="2941" y="224"/>
                </a:lnTo>
                <a:lnTo>
                  <a:pt x="2942" y="215"/>
                </a:lnTo>
                <a:lnTo>
                  <a:pt x="2942" y="212"/>
                </a:lnTo>
                <a:lnTo>
                  <a:pt x="2943" y="212"/>
                </a:lnTo>
                <a:lnTo>
                  <a:pt x="2944" y="229"/>
                </a:lnTo>
                <a:lnTo>
                  <a:pt x="2944" y="226"/>
                </a:lnTo>
                <a:lnTo>
                  <a:pt x="2945" y="212"/>
                </a:lnTo>
                <a:lnTo>
                  <a:pt x="2945" y="207"/>
                </a:lnTo>
                <a:lnTo>
                  <a:pt x="2946" y="199"/>
                </a:lnTo>
                <a:lnTo>
                  <a:pt x="2946" y="191"/>
                </a:lnTo>
                <a:lnTo>
                  <a:pt x="2947" y="204"/>
                </a:lnTo>
                <a:lnTo>
                  <a:pt x="2948" y="226"/>
                </a:lnTo>
                <a:lnTo>
                  <a:pt x="2949" y="229"/>
                </a:lnTo>
                <a:lnTo>
                  <a:pt x="2949" y="223"/>
                </a:lnTo>
                <a:lnTo>
                  <a:pt x="2950" y="254"/>
                </a:lnTo>
                <a:lnTo>
                  <a:pt x="2950" y="278"/>
                </a:lnTo>
                <a:lnTo>
                  <a:pt x="2951" y="228"/>
                </a:lnTo>
                <a:lnTo>
                  <a:pt x="2952" y="255"/>
                </a:lnTo>
                <a:lnTo>
                  <a:pt x="2952" y="238"/>
                </a:lnTo>
                <a:lnTo>
                  <a:pt x="2953" y="237"/>
                </a:lnTo>
                <a:lnTo>
                  <a:pt x="2953" y="236"/>
                </a:lnTo>
                <a:lnTo>
                  <a:pt x="2954" y="228"/>
                </a:lnTo>
                <a:lnTo>
                  <a:pt x="2954" y="242"/>
                </a:lnTo>
                <a:lnTo>
                  <a:pt x="2955" y="266"/>
                </a:lnTo>
                <a:lnTo>
                  <a:pt x="2955" y="262"/>
                </a:lnTo>
                <a:lnTo>
                  <a:pt x="2957" y="267"/>
                </a:lnTo>
                <a:lnTo>
                  <a:pt x="2957" y="226"/>
                </a:lnTo>
                <a:lnTo>
                  <a:pt x="2958" y="239"/>
                </a:lnTo>
                <a:lnTo>
                  <a:pt x="2958" y="241"/>
                </a:lnTo>
                <a:lnTo>
                  <a:pt x="2959" y="229"/>
                </a:lnTo>
                <a:lnTo>
                  <a:pt x="2959" y="221"/>
                </a:lnTo>
                <a:lnTo>
                  <a:pt x="2960" y="216"/>
                </a:lnTo>
                <a:lnTo>
                  <a:pt x="2961" y="226"/>
                </a:lnTo>
                <a:lnTo>
                  <a:pt x="2961" y="228"/>
                </a:lnTo>
                <a:lnTo>
                  <a:pt x="2962" y="229"/>
                </a:lnTo>
                <a:lnTo>
                  <a:pt x="2962" y="221"/>
                </a:lnTo>
                <a:lnTo>
                  <a:pt x="2963" y="217"/>
                </a:lnTo>
                <a:lnTo>
                  <a:pt x="2964" y="225"/>
                </a:lnTo>
                <a:lnTo>
                  <a:pt x="2964" y="216"/>
                </a:lnTo>
                <a:lnTo>
                  <a:pt x="2965" y="198"/>
                </a:lnTo>
                <a:lnTo>
                  <a:pt x="2966" y="195"/>
                </a:lnTo>
                <a:lnTo>
                  <a:pt x="2966" y="166"/>
                </a:lnTo>
                <a:lnTo>
                  <a:pt x="2967" y="173"/>
                </a:lnTo>
                <a:lnTo>
                  <a:pt x="2967" y="123"/>
                </a:lnTo>
                <a:lnTo>
                  <a:pt x="2968" y="67"/>
                </a:lnTo>
                <a:lnTo>
                  <a:pt x="2968" y="94"/>
                </a:lnTo>
                <a:lnTo>
                  <a:pt x="2969" y="121"/>
                </a:lnTo>
                <a:lnTo>
                  <a:pt x="2970" y="126"/>
                </a:lnTo>
                <a:lnTo>
                  <a:pt x="2970" y="129"/>
                </a:lnTo>
                <a:lnTo>
                  <a:pt x="2971" y="138"/>
                </a:lnTo>
                <a:lnTo>
                  <a:pt x="2972" y="135"/>
                </a:lnTo>
                <a:lnTo>
                  <a:pt x="2972" y="140"/>
                </a:lnTo>
                <a:lnTo>
                  <a:pt x="2973" y="142"/>
                </a:lnTo>
                <a:lnTo>
                  <a:pt x="2973" y="145"/>
                </a:lnTo>
                <a:lnTo>
                  <a:pt x="2974" y="140"/>
                </a:lnTo>
                <a:lnTo>
                  <a:pt x="2975" y="97"/>
                </a:lnTo>
                <a:lnTo>
                  <a:pt x="2975" y="118"/>
                </a:lnTo>
                <a:lnTo>
                  <a:pt x="2976" y="92"/>
                </a:lnTo>
                <a:lnTo>
                  <a:pt x="2976" y="104"/>
                </a:lnTo>
                <a:lnTo>
                  <a:pt x="2977" y="123"/>
                </a:lnTo>
                <a:lnTo>
                  <a:pt x="2977" y="176"/>
                </a:lnTo>
                <a:lnTo>
                  <a:pt x="2978" y="167"/>
                </a:lnTo>
                <a:lnTo>
                  <a:pt x="2979" y="157"/>
                </a:lnTo>
                <a:lnTo>
                  <a:pt x="2980" y="143"/>
                </a:lnTo>
                <a:lnTo>
                  <a:pt x="2980" y="154"/>
                </a:lnTo>
                <a:lnTo>
                  <a:pt x="2981" y="164"/>
                </a:lnTo>
                <a:lnTo>
                  <a:pt x="2981" y="168"/>
                </a:lnTo>
                <a:lnTo>
                  <a:pt x="2982" y="173"/>
                </a:lnTo>
                <a:lnTo>
                  <a:pt x="2983" y="182"/>
                </a:lnTo>
                <a:lnTo>
                  <a:pt x="2983" y="181"/>
                </a:lnTo>
                <a:lnTo>
                  <a:pt x="2984" y="175"/>
                </a:lnTo>
                <a:lnTo>
                  <a:pt x="2984" y="182"/>
                </a:lnTo>
                <a:lnTo>
                  <a:pt x="2985" y="178"/>
                </a:lnTo>
                <a:lnTo>
                  <a:pt x="2985" y="180"/>
                </a:lnTo>
                <a:lnTo>
                  <a:pt x="2986" y="170"/>
                </a:lnTo>
                <a:lnTo>
                  <a:pt x="2987" y="183"/>
                </a:lnTo>
                <a:lnTo>
                  <a:pt x="2988" y="161"/>
                </a:lnTo>
                <a:lnTo>
                  <a:pt x="2988" y="194"/>
                </a:lnTo>
                <a:lnTo>
                  <a:pt x="2989" y="237"/>
                </a:lnTo>
                <a:lnTo>
                  <a:pt x="2989" y="152"/>
                </a:lnTo>
                <a:lnTo>
                  <a:pt x="2990" y="99"/>
                </a:lnTo>
                <a:lnTo>
                  <a:pt x="2990" y="31"/>
                </a:lnTo>
                <a:lnTo>
                  <a:pt x="2991" y="22"/>
                </a:lnTo>
                <a:lnTo>
                  <a:pt x="2992" y="46"/>
                </a:lnTo>
                <a:lnTo>
                  <a:pt x="2992" y="63"/>
                </a:lnTo>
                <a:lnTo>
                  <a:pt x="2993" y="51"/>
                </a:lnTo>
                <a:lnTo>
                  <a:pt x="2993" y="37"/>
                </a:lnTo>
                <a:lnTo>
                  <a:pt x="2994" y="60"/>
                </a:lnTo>
                <a:lnTo>
                  <a:pt x="2995" y="214"/>
                </a:lnTo>
                <a:lnTo>
                  <a:pt x="2995" y="227"/>
                </a:lnTo>
                <a:lnTo>
                  <a:pt x="2996" y="244"/>
                </a:lnTo>
                <a:lnTo>
                  <a:pt x="2997" y="247"/>
                </a:lnTo>
                <a:lnTo>
                  <a:pt x="2997" y="239"/>
                </a:lnTo>
                <a:lnTo>
                  <a:pt x="2998" y="232"/>
                </a:lnTo>
                <a:lnTo>
                  <a:pt x="2998" y="226"/>
                </a:lnTo>
                <a:lnTo>
                  <a:pt x="2999" y="224"/>
                </a:lnTo>
                <a:lnTo>
                  <a:pt x="2999" y="220"/>
                </a:lnTo>
                <a:lnTo>
                  <a:pt x="3000" y="192"/>
                </a:lnTo>
                <a:lnTo>
                  <a:pt x="3001" y="176"/>
                </a:lnTo>
                <a:lnTo>
                  <a:pt x="3002" y="154"/>
                </a:lnTo>
                <a:lnTo>
                  <a:pt x="3002" y="159"/>
                </a:lnTo>
                <a:lnTo>
                  <a:pt x="3003" y="144"/>
                </a:lnTo>
                <a:lnTo>
                  <a:pt x="3003" y="136"/>
                </a:lnTo>
                <a:lnTo>
                  <a:pt x="3004" y="133"/>
                </a:lnTo>
                <a:lnTo>
                  <a:pt x="3004" y="119"/>
                </a:lnTo>
                <a:lnTo>
                  <a:pt x="3005" y="122"/>
                </a:lnTo>
                <a:lnTo>
                  <a:pt x="3006" y="138"/>
                </a:lnTo>
                <a:lnTo>
                  <a:pt x="3006" y="128"/>
                </a:lnTo>
                <a:lnTo>
                  <a:pt x="3007" y="164"/>
                </a:lnTo>
                <a:lnTo>
                  <a:pt x="3007" y="176"/>
                </a:lnTo>
                <a:lnTo>
                  <a:pt x="3008" y="211"/>
                </a:lnTo>
                <a:lnTo>
                  <a:pt x="3008" y="204"/>
                </a:lnTo>
                <a:lnTo>
                  <a:pt x="3010" y="198"/>
                </a:lnTo>
                <a:lnTo>
                  <a:pt x="3010" y="195"/>
                </a:lnTo>
                <a:lnTo>
                  <a:pt x="3011" y="161"/>
                </a:lnTo>
                <a:lnTo>
                  <a:pt x="3011" y="220"/>
                </a:lnTo>
                <a:lnTo>
                  <a:pt x="3012" y="240"/>
                </a:lnTo>
                <a:lnTo>
                  <a:pt x="3012" y="251"/>
                </a:lnTo>
                <a:lnTo>
                  <a:pt x="3013" y="234"/>
                </a:lnTo>
                <a:lnTo>
                  <a:pt x="3014" y="212"/>
                </a:lnTo>
                <a:lnTo>
                  <a:pt x="3014" y="224"/>
                </a:lnTo>
                <a:lnTo>
                  <a:pt x="3015" y="240"/>
                </a:lnTo>
                <a:lnTo>
                  <a:pt x="3015" y="221"/>
                </a:lnTo>
                <a:lnTo>
                  <a:pt x="3016" y="229"/>
                </a:lnTo>
                <a:lnTo>
                  <a:pt x="3017" y="219"/>
                </a:lnTo>
                <a:lnTo>
                  <a:pt x="3017" y="197"/>
                </a:lnTo>
                <a:lnTo>
                  <a:pt x="3018" y="210"/>
                </a:lnTo>
                <a:lnTo>
                  <a:pt x="3019" y="224"/>
                </a:lnTo>
                <a:lnTo>
                  <a:pt x="3019" y="214"/>
                </a:lnTo>
                <a:lnTo>
                  <a:pt x="3020" y="187"/>
                </a:lnTo>
                <a:lnTo>
                  <a:pt x="3020" y="235"/>
                </a:lnTo>
                <a:lnTo>
                  <a:pt x="3021" y="274"/>
                </a:lnTo>
                <a:lnTo>
                  <a:pt x="3021" y="267"/>
                </a:lnTo>
                <a:lnTo>
                  <a:pt x="3022" y="281"/>
                </a:lnTo>
                <a:lnTo>
                  <a:pt x="3023" y="310"/>
                </a:lnTo>
                <a:lnTo>
                  <a:pt x="3023" y="313"/>
                </a:lnTo>
                <a:lnTo>
                  <a:pt x="3024" y="303"/>
                </a:lnTo>
                <a:lnTo>
                  <a:pt x="3025" y="289"/>
                </a:lnTo>
                <a:lnTo>
                  <a:pt x="3025" y="283"/>
                </a:lnTo>
                <a:lnTo>
                  <a:pt x="3026" y="255"/>
                </a:lnTo>
                <a:lnTo>
                  <a:pt x="3026" y="247"/>
                </a:lnTo>
                <a:lnTo>
                  <a:pt x="3027" y="264"/>
                </a:lnTo>
                <a:lnTo>
                  <a:pt x="3028" y="280"/>
                </a:lnTo>
                <a:lnTo>
                  <a:pt x="3028" y="263"/>
                </a:lnTo>
                <a:lnTo>
                  <a:pt x="3029" y="228"/>
                </a:lnTo>
                <a:lnTo>
                  <a:pt x="3029" y="207"/>
                </a:lnTo>
                <a:lnTo>
                  <a:pt x="3030" y="187"/>
                </a:lnTo>
                <a:lnTo>
                  <a:pt x="3030" y="155"/>
                </a:lnTo>
                <a:lnTo>
                  <a:pt x="3031" y="159"/>
                </a:lnTo>
                <a:lnTo>
                  <a:pt x="3032" y="188"/>
                </a:lnTo>
                <a:lnTo>
                  <a:pt x="3033" y="212"/>
                </a:lnTo>
                <a:lnTo>
                  <a:pt x="3033" y="217"/>
                </a:lnTo>
                <a:lnTo>
                  <a:pt x="3034" y="216"/>
                </a:lnTo>
                <a:lnTo>
                  <a:pt x="3034" y="203"/>
                </a:lnTo>
                <a:lnTo>
                  <a:pt x="3035" y="179"/>
                </a:lnTo>
                <a:lnTo>
                  <a:pt x="3035" y="152"/>
                </a:lnTo>
                <a:lnTo>
                  <a:pt x="3036" y="152"/>
                </a:lnTo>
                <a:lnTo>
                  <a:pt x="3037" y="164"/>
                </a:lnTo>
                <a:lnTo>
                  <a:pt x="3037" y="186"/>
                </a:lnTo>
                <a:lnTo>
                  <a:pt x="3038" y="181"/>
                </a:lnTo>
                <a:lnTo>
                  <a:pt x="3038" y="183"/>
                </a:lnTo>
                <a:lnTo>
                  <a:pt x="3039" y="216"/>
                </a:lnTo>
                <a:lnTo>
                  <a:pt x="3040" y="227"/>
                </a:lnTo>
                <a:lnTo>
                  <a:pt x="3041" y="200"/>
                </a:lnTo>
                <a:lnTo>
                  <a:pt x="3041" y="233"/>
                </a:lnTo>
                <a:lnTo>
                  <a:pt x="3042" y="249"/>
                </a:lnTo>
                <a:lnTo>
                  <a:pt x="3042" y="264"/>
                </a:lnTo>
                <a:lnTo>
                  <a:pt x="3043" y="280"/>
                </a:lnTo>
                <a:lnTo>
                  <a:pt x="3043" y="239"/>
                </a:lnTo>
                <a:lnTo>
                  <a:pt x="3044" y="247"/>
                </a:lnTo>
                <a:lnTo>
                  <a:pt x="3045" y="254"/>
                </a:lnTo>
                <a:lnTo>
                  <a:pt x="3045" y="258"/>
                </a:lnTo>
                <a:lnTo>
                  <a:pt x="3046" y="355"/>
                </a:lnTo>
                <a:lnTo>
                  <a:pt x="3046" y="289"/>
                </a:lnTo>
                <a:lnTo>
                  <a:pt x="3047" y="244"/>
                </a:lnTo>
                <a:lnTo>
                  <a:pt x="3048" y="260"/>
                </a:lnTo>
                <a:lnTo>
                  <a:pt x="3048" y="313"/>
                </a:lnTo>
                <a:lnTo>
                  <a:pt x="3049" y="332"/>
                </a:lnTo>
                <a:lnTo>
                  <a:pt x="3050" y="336"/>
                </a:lnTo>
                <a:lnTo>
                  <a:pt x="3050" y="323"/>
                </a:lnTo>
                <a:lnTo>
                  <a:pt x="3051" y="284"/>
                </a:lnTo>
                <a:lnTo>
                  <a:pt x="3051" y="265"/>
                </a:lnTo>
                <a:lnTo>
                  <a:pt x="3052" y="277"/>
                </a:lnTo>
                <a:lnTo>
                  <a:pt x="3052" y="288"/>
                </a:lnTo>
                <a:lnTo>
                  <a:pt x="3053" y="293"/>
                </a:lnTo>
                <a:lnTo>
                  <a:pt x="3054" y="325"/>
                </a:lnTo>
                <a:lnTo>
                  <a:pt x="3055" y="310"/>
                </a:lnTo>
                <a:lnTo>
                  <a:pt x="3055" y="302"/>
                </a:lnTo>
                <a:lnTo>
                  <a:pt x="3056" y="301"/>
                </a:lnTo>
                <a:lnTo>
                  <a:pt x="3056" y="293"/>
                </a:lnTo>
                <a:lnTo>
                  <a:pt x="3057" y="270"/>
                </a:lnTo>
                <a:lnTo>
                  <a:pt x="3057" y="279"/>
                </a:lnTo>
                <a:lnTo>
                  <a:pt x="3058" y="274"/>
                </a:lnTo>
                <a:lnTo>
                  <a:pt x="3059" y="252"/>
                </a:lnTo>
                <a:lnTo>
                  <a:pt x="3059" y="254"/>
                </a:lnTo>
                <a:lnTo>
                  <a:pt x="3060" y="259"/>
                </a:lnTo>
                <a:lnTo>
                  <a:pt x="3060" y="251"/>
                </a:lnTo>
                <a:lnTo>
                  <a:pt x="3061" y="283"/>
                </a:lnTo>
                <a:lnTo>
                  <a:pt x="3061" y="274"/>
                </a:lnTo>
                <a:lnTo>
                  <a:pt x="3063" y="269"/>
                </a:lnTo>
                <a:lnTo>
                  <a:pt x="3063" y="275"/>
                </a:lnTo>
                <a:lnTo>
                  <a:pt x="3064" y="268"/>
                </a:lnTo>
                <a:lnTo>
                  <a:pt x="3064" y="257"/>
                </a:lnTo>
                <a:lnTo>
                  <a:pt x="3065" y="240"/>
                </a:lnTo>
                <a:lnTo>
                  <a:pt x="3065" y="242"/>
                </a:lnTo>
                <a:lnTo>
                  <a:pt x="3066" y="247"/>
                </a:lnTo>
                <a:lnTo>
                  <a:pt x="3066" y="252"/>
                </a:lnTo>
                <a:lnTo>
                  <a:pt x="3067" y="254"/>
                </a:lnTo>
                <a:lnTo>
                  <a:pt x="3068" y="243"/>
                </a:lnTo>
                <a:lnTo>
                  <a:pt x="3068" y="227"/>
                </a:lnTo>
                <a:lnTo>
                  <a:pt x="3069" y="206"/>
                </a:lnTo>
                <a:lnTo>
                  <a:pt x="3069" y="209"/>
                </a:lnTo>
                <a:lnTo>
                  <a:pt x="3070" y="217"/>
                </a:lnTo>
                <a:lnTo>
                  <a:pt x="3071" y="213"/>
                </a:lnTo>
                <a:lnTo>
                  <a:pt x="3072" y="212"/>
                </a:lnTo>
                <a:lnTo>
                  <a:pt x="3072" y="189"/>
                </a:lnTo>
                <a:lnTo>
                  <a:pt x="3073" y="177"/>
                </a:lnTo>
                <a:lnTo>
                  <a:pt x="3073" y="188"/>
                </a:lnTo>
                <a:lnTo>
                  <a:pt x="3074" y="190"/>
                </a:lnTo>
                <a:lnTo>
                  <a:pt x="3074" y="203"/>
                </a:lnTo>
                <a:lnTo>
                  <a:pt x="3075" y="201"/>
                </a:lnTo>
                <a:lnTo>
                  <a:pt x="3076" y="208"/>
                </a:lnTo>
                <a:lnTo>
                  <a:pt x="3076" y="178"/>
                </a:lnTo>
                <a:lnTo>
                  <a:pt x="3077" y="127"/>
                </a:lnTo>
                <a:lnTo>
                  <a:pt x="3078" y="112"/>
                </a:lnTo>
                <a:lnTo>
                  <a:pt x="3078" y="141"/>
                </a:lnTo>
                <a:lnTo>
                  <a:pt x="3079" y="136"/>
                </a:lnTo>
                <a:lnTo>
                  <a:pt x="3079" y="134"/>
                </a:lnTo>
                <a:lnTo>
                  <a:pt x="3080" y="166"/>
                </a:lnTo>
                <a:lnTo>
                  <a:pt x="3081" y="217"/>
                </a:lnTo>
                <a:lnTo>
                  <a:pt x="3081" y="222"/>
                </a:lnTo>
                <a:lnTo>
                  <a:pt x="3082" y="211"/>
                </a:lnTo>
                <a:lnTo>
                  <a:pt x="3082" y="214"/>
                </a:lnTo>
                <a:lnTo>
                  <a:pt x="3083" y="199"/>
                </a:lnTo>
                <a:lnTo>
                  <a:pt x="3083" y="202"/>
                </a:lnTo>
                <a:lnTo>
                  <a:pt x="3084" y="204"/>
                </a:lnTo>
                <a:lnTo>
                  <a:pt x="3085" y="201"/>
                </a:lnTo>
                <a:lnTo>
                  <a:pt x="3086" y="196"/>
                </a:lnTo>
                <a:lnTo>
                  <a:pt x="3086" y="202"/>
                </a:lnTo>
                <a:lnTo>
                  <a:pt x="3087" y="178"/>
                </a:lnTo>
                <a:lnTo>
                  <a:pt x="3087" y="189"/>
                </a:lnTo>
                <a:lnTo>
                  <a:pt x="3088" y="199"/>
                </a:lnTo>
                <a:lnTo>
                  <a:pt x="3088" y="207"/>
                </a:lnTo>
                <a:lnTo>
                  <a:pt x="3089" y="192"/>
                </a:lnTo>
                <a:lnTo>
                  <a:pt x="3090" y="291"/>
                </a:lnTo>
                <a:lnTo>
                  <a:pt x="3090" y="451"/>
                </a:lnTo>
                <a:lnTo>
                  <a:pt x="3091" y="422"/>
                </a:lnTo>
                <a:lnTo>
                  <a:pt x="3091" y="395"/>
                </a:lnTo>
                <a:lnTo>
                  <a:pt x="3092" y="361"/>
                </a:lnTo>
                <a:lnTo>
                  <a:pt x="3093" y="332"/>
                </a:lnTo>
                <a:lnTo>
                  <a:pt x="3094" y="316"/>
                </a:lnTo>
                <a:lnTo>
                  <a:pt x="3094" y="304"/>
                </a:lnTo>
                <a:lnTo>
                  <a:pt x="3095" y="295"/>
                </a:lnTo>
                <a:lnTo>
                  <a:pt x="3095" y="278"/>
                </a:lnTo>
                <a:lnTo>
                  <a:pt x="3096" y="266"/>
                </a:lnTo>
                <a:lnTo>
                  <a:pt x="3096" y="259"/>
                </a:lnTo>
                <a:lnTo>
                  <a:pt x="3097" y="258"/>
                </a:lnTo>
                <a:lnTo>
                  <a:pt x="3097" y="239"/>
                </a:lnTo>
                <a:lnTo>
                  <a:pt x="3098" y="220"/>
                </a:lnTo>
                <a:lnTo>
                  <a:pt x="3099" y="180"/>
                </a:lnTo>
                <a:lnTo>
                  <a:pt x="3099" y="120"/>
                </a:lnTo>
                <a:lnTo>
                  <a:pt x="3100" y="109"/>
                </a:lnTo>
                <a:lnTo>
                  <a:pt x="3101" y="98"/>
                </a:lnTo>
                <a:lnTo>
                  <a:pt x="3101" y="94"/>
                </a:lnTo>
                <a:lnTo>
                  <a:pt x="3102" y="82"/>
                </a:lnTo>
                <a:lnTo>
                  <a:pt x="3103" y="50"/>
                </a:lnTo>
                <a:lnTo>
                  <a:pt x="3103" y="60"/>
                </a:lnTo>
                <a:lnTo>
                  <a:pt x="3104" y="110"/>
                </a:lnTo>
                <a:lnTo>
                  <a:pt x="3104" y="140"/>
                </a:lnTo>
                <a:lnTo>
                  <a:pt x="3105" y="134"/>
                </a:lnTo>
                <a:lnTo>
                  <a:pt x="3105" y="84"/>
                </a:lnTo>
                <a:lnTo>
                  <a:pt x="3106" y="140"/>
                </a:lnTo>
                <a:lnTo>
                  <a:pt x="3107" y="243"/>
                </a:lnTo>
                <a:lnTo>
                  <a:pt x="3107" y="242"/>
                </a:lnTo>
                <a:lnTo>
                  <a:pt x="3108" y="235"/>
                </a:lnTo>
                <a:lnTo>
                  <a:pt x="3109" y="222"/>
                </a:lnTo>
                <a:lnTo>
                  <a:pt x="3109" y="204"/>
                </a:lnTo>
                <a:lnTo>
                  <a:pt x="3110" y="183"/>
                </a:lnTo>
                <a:lnTo>
                  <a:pt x="3110" y="166"/>
                </a:lnTo>
                <a:lnTo>
                  <a:pt x="3111" y="143"/>
                </a:lnTo>
                <a:lnTo>
                  <a:pt x="3112" y="117"/>
                </a:lnTo>
                <a:lnTo>
                  <a:pt x="3112" y="140"/>
                </a:lnTo>
                <a:lnTo>
                  <a:pt x="3113" y="173"/>
                </a:lnTo>
                <a:lnTo>
                  <a:pt x="3113" y="165"/>
                </a:lnTo>
                <a:lnTo>
                  <a:pt x="3114" y="171"/>
                </a:lnTo>
                <a:lnTo>
                  <a:pt x="3114" y="150"/>
                </a:lnTo>
                <a:lnTo>
                  <a:pt x="3115" y="154"/>
                </a:lnTo>
                <a:lnTo>
                  <a:pt x="3116" y="152"/>
                </a:lnTo>
                <a:lnTo>
                  <a:pt x="3117" y="152"/>
                </a:lnTo>
                <a:lnTo>
                  <a:pt x="3117" y="144"/>
                </a:lnTo>
                <a:lnTo>
                  <a:pt x="3118" y="142"/>
                </a:lnTo>
                <a:lnTo>
                  <a:pt x="3118" y="139"/>
                </a:lnTo>
                <a:lnTo>
                  <a:pt x="3119" y="131"/>
                </a:lnTo>
                <a:lnTo>
                  <a:pt x="3119" y="111"/>
                </a:lnTo>
                <a:lnTo>
                  <a:pt x="3120" y="119"/>
                </a:lnTo>
                <a:lnTo>
                  <a:pt x="3121" y="111"/>
                </a:lnTo>
                <a:lnTo>
                  <a:pt x="3121" y="111"/>
                </a:lnTo>
                <a:lnTo>
                  <a:pt x="3122" y="139"/>
                </a:lnTo>
                <a:lnTo>
                  <a:pt x="3122" y="131"/>
                </a:lnTo>
                <a:lnTo>
                  <a:pt x="3123" y="138"/>
                </a:lnTo>
                <a:lnTo>
                  <a:pt x="3124" y="155"/>
                </a:lnTo>
                <a:lnTo>
                  <a:pt x="3125" y="147"/>
                </a:lnTo>
                <a:lnTo>
                  <a:pt x="3125" y="155"/>
                </a:lnTo>
                <a:lnTo>
                  <a:pt x="3126" y="164"/>
                </a:lnTo>
                <a:lnTo>
                  <a:pt x="3126" y="179"/>
                </a:lnTo>
                <a:lnTo>
                  <a:pt x="3127" y="186"/>
                </a:lnTo>
                <a:lnTo>
                  <a:pt x="3127" y="194"/>
                </a:lnTo>
                <a:lnTo>
                  <a:pt x="3128" y="190"/>
                </a:lnTo>
                <a:lnTo>
                  <a:pt x="3128" y="191"/>
                </a:lnTo>
                <a:lnTo>
                  <a:pt x="3129" y="196"/>
                </a:lnTo>
                <a:lnTo>
                  <a:pt x="3130" y="202"/>
                </a:lnTo>
                <a:lnTo>
                  <a:pt x="3131" y="188"/>
                </a:lnTo>
                <a:lnTo>
                  <a:pt x="3131" y="190"/>
                </a:lnTo>
                <a:lnTo>
                  <a:pt x="3132" y="205"/>
                </a:lnTo>
                <a:lnTo>
                  <a:pt x="3132" y="190"/>
                </a:lnTo>
                <a:lnTo>
                  <a:pt x="3133" y="188"/>
                </a:lnTo>
                <a:lnTo>
                  <a:pt x="3134" y="190"/>
                </a:lnTo>
                <a:lnTo>
                  <a:pt x="3134" y="190"/>
                </a:lnTo>
                <a:lnTo>
                  <a:pt x="3135" y="199"/>
                </a:lnTo>
                <a:lnTo>
                  <a:pt x="3135" y="197"/>
                </a:lnTo>
                <a:lnTo>
                  <a:pt x="3136" y="194"/>
                </a:lnTo>
                <a:lnTo>
                  <a:pt x="3136" y="208"/>
                </a:lnTo>
                <a:lnTo>
                  <a:pt x="3137" y="220"/>
                </a:lnTo>
                <a:lnTo>
                  <a:pt x="3138" y="218"/>
                </a:lnTo>
                <a:lnTo>
                  <a:pt x="3139" y="216"/>
                </a:lnTo>
                <a:lnTo>
                  <a:pt x="3139" y="214"/>
                </a:lnTo>
                <a:lnTo>
                  <a:pt x="3140" y="206"/>
                </a:lnTo>
                <a:lnTo>
                  <a:pt x="3140" y="191"/>
                </a:lnTo>
                <a:lnTo>
                  <a:pt x="3141" y="183"/>
                </a:lnTo>
                <a:lnTo>
                  <a:pt x="3141" y="180"/>
                </a:lnTo>
                <a:lnTo>
                  <a:pt x="3142" y="170"/>
                </a:lnTo>
                <a:lnTo>
                  <a:pt x="3143" y="172"/>
                </a:lnTo>
                <a:lnTo>
                  <a:pt x="3143" y="160"/>
                </a:lnTo>
                <a:lnTo>
                  <a:pt x="3144" y="153"/>
                </a:lnTo>
                <a:lnTo>
                  <a:pt x="3144" y="155"/>
                </a:lnTo>
                <a:lnTo>
                  <a:pt x="3145" y="164"/>
                </a:lnTo>
                <a:lnTo>
                  <a:pt x="3146" y="157"/>
                </a:lnTo>
                <a:lnTo>
                  <a:pt x="3146" y="172"/>
                </a:lnTo>
                <a:lnTo>
                  <a:pt x="3147" y="170"/>
                </a:lnTo>
                <a:lnTo>
                  <a:pt x="3148" y="186"/>
                </a:lnTo>
                <a:lnTo>
                  <a:pt x="3148" y="208"/>
                </a:lnTo>
                <a:lnTo>
                  <a:pt x="3149" y="220"/>
                </a:lnTo>
                <a:lnTo>
                  <a:pt x="3149" y="214"/>
                </a:lnTo>
                <a:lnTo>
                  <a:pt x="3150" y="208"/>
                </a:lnTo>
                <a:lnTo>
                  <a:pt x="3150" y="199"/>
                </a:lnTo>
                <a:lnTo>
                  <a:pt x="3151" y="194"/>
                </a:lnTo>
                <a:lnTo>
                  <a:pt x="3152" y="198"/>
                </a:lnTo>
                <a:lnTo>
                  <a:pt x="3152" y="177"/>
                </a:lnTo>
                <a:lnTo>
                  <a:pt x="3153" y="175"/>
                </a:lnTo>
                <a:lnTo>
                  <a:pt x="3154" y="181"/>
                </a:lnTo>
                <a:lnTo>
                  <a:pt x="3154" y="216"/>
                </a:lnTo>
                <a:lnTo>
                  <a:pt x="3155" y="243"/>
                </a:lnTo>
                <a:lnTo>
                  <a:pt x="3156" y="240"/>
                </a:lnTo>
                <a:lnTo>
                  <a:pt x="3156" y="226"/>
                </a:lnTo>
                <a:lnTo>
                  <a:pt x="3157" y="209"/>
                </a:lnTo>
                <a:lnTo>
                  <a:pt x="3157" y="201"/>
                </a:lnTo>
                <a:lnTo>
                  <a:pt x="3158" y="197"/>
                </a:lnTo>
                <a:lnTo>
                  <a:pt x="3158" y="199"/>
                </a:lnTo>
                <a:lnTo>
                  <a:pt x="3159" y="195"/>
                </a:lnTo>
                <a:lnTo>
                  <a:pt x="3160" y="219"/>
                </a:lnTo>
                <a:lnTo>
                  <a:pt x="3160" y="226"/>
                </a:lnTo>
                <a:lnTo>
                  <a:pt x="3161" y="227"/>
                </a:lnTo>
                <a:lnTo>
                  <a:pt x="3162" y="225"/>
                </a:lnTo>
                <a:lnTo>
                  <a:pt x="3162" y="228"/>
                </a:lnTo>
                <a:lnTo>
                  <a:pt x="3163" y="222"/>
                </a:lnTo>
                <a:lnTo>
                  <a:pt x="3163" y="216"/>
                </a:lnTo>
                <a:lnTo>
                  <a:pt x="3164" y="196"/>
                </a:lnTo>
                <a:lnTo>
                  <a:pt x="3165" y="193"/>
                </a:lnTo>
                <a:lnTo>
                  <a:pt x="3165" y="199"/>
                </a:lnTo>
                <a:lnTo>
                  <a:pt x="3166" y="215"/>
                </a:lnTo>
                <a:lnTo>
                  <a:pt x="3166" y="204"/>
                </a:lnTo>
                <a:lnTo>
                  <a:pt x="3167" y="197"/>
                </a:lnTo>
                <a:lnTo>
                  <a:pt x="3167" y="194"/>
                </a:lnTo>
                <a:lnTo>
                  <a:pt x="3168" y="185"/>
                </a:lnTo>
                <a:lnTo>
                  <a:pt x="3169" y="176"/>
                </a:lnTo>
                <a:lnTo>
                  <a:pt x="3170" y="185"/>
                </a:lnTo>
                <a:lnTo>
                  <a:pt x="3170" y="217"/>
                </a:lnTo>
                <a:lnTo>
                  <a:pt x="3171" y="214"/>
                </a:lnTo>
                <a:lnTo>
                  <a:pt x="3171" y="222"/>
                </a:lnTo>
                <a:lnTo>
                  <a:pt x="3172" y="226"/>
                </a:lnTo>
                <a:lnTo>
                  <a:pt x="3172" y="217"/>
                </a:lnTo>
                <a:lnTo>
                  <a:pt x="3173" y="208"/>
                </a:lnTo>
                <a:lnTo>
                  <a:pt x="3174" y="204"/>
                </a:lnTo>
                <a:lnTo>
                  <a:pt x="3174" y="200"/>
                </a:lnTo>
                <a:lnTo>
                  <a:pt x="3175" y="202"/>
                </a:lnTo>
                <a:lnTo>
                  <a:pt x="3175" y="190"/>
                </a:lnTo>
                <a:lnTo>
                  <a:pt x="3176" y="188"/>
                </a:lnTo>
                <a:lnTo>
                  <a:pt x="3177" y="182"/>
                </a:lnTo>
                <a:lnTo>
                  <a:pt x="3177" y="181"/>
                </a:lnTo>
                <a:lnTo>
                  <a:pt x="3178" y="182"/>
                </a:lnTo>
                <a:lnTo>
                  <a:pt x="3179" y="176"/>
                </a:lnTo>
                <a:lnTo>
                  <a:pt x="3179" y="193"/>
                </a:lnTo>
                <a:lnTo>
                  <a:pt x="3180" y="227"/>
                </a:lnTo>
                <a:lnTo>
                  <a:pt x="3180" y="240"/>
                </a:lnTo>
                <a:lnTo>
                  <a:pt x="3181" y="235"/>
                </a:lnTo>
                <a:lnTo>
                  <a:pt x="3181" y="213"/>
                </a:lnTo>
                <a:lnTo>
                  <a:pt x="3182" y="199"/>
                </a:lnTo>
                <a:lnTo>
                  <a:pt x="3183" y="198"/>
                </a:lnTo>
                <a:lnTo>
                  <a:pt x="3184" y="190"/>
                </a:lnTo>
                <a:lnTo>
                  <a:pt x="3184" y="174"/>
                </a:lnTo>
                <a:lnTo>
                  <a:pt x="3185" y="184"/>
                </a:lnTo>
                <a:lnTo>
                  <a:pt x="3185" y="191"/>
                </a:lnTo>
                <a:lnTo>
                  <a:pt x="3186" y="191"/>
                </a:lnTo>
                <a:lnTo>
                  <a:pt x="3187" y="199"/>
                </a:lnTo>
                <a:lnTo>
                  <a:pt x="3187" y="208"/>
                </a:lnTo>
                <a:lnTo>
                  <a:pt x="3188" y="203"/>
                </a:lnTo>
                <a:lnTo>
                  <a:pt x="3188" y="209"/>
                </a:lnTo>
                <a:lnTo>
                  <a:pt x="3189" y="190"/>
                </a:lnTo>
                <a:lnTo>
                  <a:pt x="3189" y="186"/>
                </a:lnTo>
                <a:lnTo>
                  <a:pt x="3190" y="160"/>
                </a:lnTo>
                <a:lnTo>
                  <a:pt x="3191" y="119"/>
                </a:lnTo>
                <a:lnTo>
                  <a:pt x="3192" y="128"/>
                </a:lnTo>
                <a:lnTo>
                  <a:pt x="3192" y="135"/>
                </a:lnTo>
                <a:lnTo>
                  <a:pt x="3193" y="198"/>
                </a:lnTo>
                <a:lnTo>
                  <a:pt x="3193" y="211"/>
                </a:lnTo>
                <a:lnTo>
                  <a:pt x="3194" y="202"/>
                </a:lnTo>
                <a:lnTo>
                  <a:pt x="3194" y="189"/>
                </a:lnTo>
                <a:lnTo>
                  <a:pt x="3195" y="220"/>
                </a:lnTo>
                <a:lnTo>
                  <a:pt x="3196" y="228"/>
                </a:lnTo>
                <a:lnTo>
                  <a:pt x="3196" y="211"/>
                </a:lnTo>
                <a:lnTo>
                  <a:pt x="3197" y="195"/>
                </a:lnTo>
                <a:lnTo>
                  <a:pt x="3197" y="213"/>
                </a:lnTo>
                <a:lnTo>
                  <a:pt x="3198" y="212"/>
                </a:lnTo>
                <a:lnTo>
                  <a:pt x="3198" y="223"/>
                </a:lnTo>
                <a:lnTo>
                  <a:pt x="3199" y="302"/>
                </a:lnTo>
                <a:lnTo>
                  <a:pt x="3200" y="229"/>
                </a:lnTo>
                <a:lnTo>
                  <a:pt x="3201" y="283"/>
                </a:lnTo>
                <a:lnTo>
                  <a:pt x="3201" y="288"/>
                </a:lnTo>
                <a:lnTo>
                  <a:pt x="3202" y="301"/>
                </a:lnTo>
                <a:lnTo>
                  <a:pt x="3202" y="304"/>
                </a:lnTo>
                <a:lnTo>
                  <a:pt x="3203" y="248"/>
                </a:lnTo>
                <a:lnTo>
                  <a:pt x="3203" y="228"/>
                </a:lnTo>
                <a:lnTo>
                  <a:pt x="3204" y="233"/>
                </a:lnTo>
                <a:lnTo>
                  <a:pt x="3205" y="229"/>
                </a:lnTo>
                <a:lnTo>
                  <a:pt x="3205" y="218"/>
                </a:lnTo>
                <a:lnTo>
                  <a:pt x="3206" y="215"/>
                </a:lnTo>
                <a:lnTo>
                  <a:pt x="3207" y="210"/>
                </a:lnTo>
                <a:lnTo>
                  <a:pt x="3207" y="208"/>
                </a:lnTo>
                <a:lnTo>
                  <a:pt x="3208" y="214"/>
                </a:lnTo>
                <a:lnTo>
                  <a:pt x="3208" y="209"/>
                </a:lnTo>
                <a:lnTo>
                  <a:pt x="3209" y="206"/>
                </a:lnTo>
                <a:lnTo>
                  <a:pt x="3210" y="203"/>
                </a:lnTo>
                <a:lnTo>
                  <a:pt x="3210" y="203"/>
                </a:lnTo>
                <a:lnTo>
                  <a:pt x="3211" y="196"/>
                </a:lnTo>
                <a:lnTo>
                  <a:pt x="3211" y="186"/>
                </a:lnTo>
                <a:lnTo>
                  <a:pt x="3212" y="193"/>
                </a:lnTo>
                <a:lnTo>
                  <a:pt x="3212" y="191"/>
                </a:lnTo>
                <a:lnTo>
                  <a:pt x="3213" y="154"/>
                </a:lnTo>
                <a:lnTo>
                  <a:pt x="3214" y="146"/>
                </a:lnTo>
                <a:lnTo>
                  <a:pt x="3215" y="182"/>
                </a:lnTo>
                <a:lnTo>
                  <a:pt x="3215" y="191"/>
                </a:lnTo>
                <a:lnTo>
                  <a:pt x="3216" y="191"/>
                </a:lnTo>
                <a:lnTo>
                  <a:pt x="3216" y="198"/>
                </a:lnTo>
                <a:lnTo>
                  <a:pt x="3217" y="199"/>
                </a:lnTo>
                <a:lnTo>
                  <a:pt x="3218" y="223"/>
                </a:lnTo>
                <a:lnTo>
                  <a:pt x="3218" y="202"/>
                </a:lnTo>
                <a:lnTo>
                  <a:pt x="3219" y="204"/>
                </a:lnTo>
                <a:lnTo>
                  <a:pt x="3219" y="202"/>
                </a:lnTo>
                <a:lnTo>
                  <a:pt x="3220" y="201"/>
                </a:lnTo>
                <a:lnTo>
                  <a:pt x="3220" y="189"/>
                </a:lnTo>
                <a:lnTo>
                  <a:pt x="3221" y="181"/>
                </a:lnTo>
                <a:lnTo>
                  <a:pt x="3222" y="164"/>
                </a:lnTo>
                <a:lnTo>
                  <a:pt x="3223" y="186"/>
                </a:lnTo>
                <a:lnTo>
                  <a:pt x="3223" y="156"/>
                </a:lnTo>
                <a:lnTo>
                  <a:pt x="3224" y="111"/>
                </a:lnTo>
                <a:lnTo>
                  <a:pt x="3224" y="99"/>
                </a:lnTo>
                <a:lnTo>
                  <a:pt x="3225" y="98"/>
                </a:lnTo>
                <a:lnTo>
                  <a:pt x="3225" y="109"/>
                </a:lnTo>
                <a:lnTo>
                  <a:pt x="3226" y="117"/>
                </a:lnTo>
                <a:lnTo>
                  <a:pt x="3227" y="142"/>
                </a:lnTo>
                <a:lnTo>
                  <a:pt x="3227" y="171"/>
                </a:lnTo>
                <a:lnTo>
                  <a:pt x="3228" y="231"/>
                </a:lnTo>
                <a:lnTo>
                  <a:pt x="3228" y="229"/>
                </a:lnTo>
                <a:lnTo>
                  <a:pt x="3229" y="217"/>
                </a:lnTo>
                <a:lnTo>
                  <a:pt x="3230" y="171"/>
                </a:lnTo>
                <a:lnTo>
                  <a:pt x="3230" y="221"/>
                </a:lnTo>
                <a:lnTo>
                  <a:pt x="3231" y="207"/>
                </a:lnTo>
                <a:lnTo>
                  <a:pt x="3232" y="203"/>
                </a:lnTo>
                <a:lnTo>
                  <a:pt x="3232" y="185"/>
                </a:lnTo>
                <a:lnTo>
                  <a:pt x="3233" y="181"/>
                </a:lnTo>
                <a:lnTo>
                  <a:pt x="3233" y="164"/>
                </a:lnTo>
                <a:lnTo>
                  <a:pt x="3234" y="134"/>
                </a:lnTo>
                <a:lnTo>
                  <a:pt x="3234" y="157"/>
                </a:lnTo>
                <a:lnTo>
                  <a:pt x="3235" y="143"/>
                </a:lnTo>
                <a:lnTo>
                  <a:pt x="3236" y="140"/>
                </a:lnTo>
                <a:lnTo>
                  <a:pt x="3236" y="146"/>
                </a:lnTo>
                <a:lnTo>
                  <a:pt x="3237" y="137"/>
                </a:lnTo>
                <a:lnTo>
                  <a:pt x="3238" y="147"/>
                </a:lnTo>
                <a:lnTo>
                  <a:pt x="3238" y="136"/>
                </a:lnTo>
                <a:lnTo>
                  <a:pt x="3239" y="201"/>
                </a:lnTo>
                <a:lnTo>
                  <a:pt x="3239" y="199"/>
                </a:lnTo>
                <a:lnTo>
                  <a:pt x="3240" y="182"/>
                </a:lnTo>
                <a:lnTo>
                  <a:pt x="3241" y="173"/>
                </a:lnTo>
                <a:lnTo>
                  <a:pt x="3241" y="175"/>
                </a:lnTo>
                <a:lnTo>
                  <a:pt x="3242" y="181"/>
                </a:lnTo>
                <a:lnTo>
                  <a:pt x="3242" y="180"/>
                </a:lnTo>
                <a:lnTo>
                  <a:pt x="3243" y="190"/>
                </a:lnTo>
                <a:lnTo>
                  <a:pt x="3243" y="202"/>
                </a:lnTo>
                <a:lnTo>
                  <a:pt x="3245" y="209"/>
                </a:lnTo>
                <a:lnTo>
                  <a:pt x="3245" y="211"/>
                </a:lnTo>
                <a:lnTo>
                  <a:pt x="3246" y="197"/>
                </a:lnTo>
                <a:lnTo>
                  <a:pt x="3246" y="206"/>
                </a:lnTo>
                <a:lnTo>
                  <a:pt x="3247" y="217"/>
                </a:lnTo>
                <a:lnTo>
                  <a:pt x="3247" y="224"/>
                </a:lnTo>
                <a:lnTo>
                  <a:pt x="3248" y="208"/>
                </a:lnTo>
                <a:lnTo>
                  <a:pt x="3249" y="193"/>
                </a:lnTo>
                <a:lnTo>
                  <a:pt x="3249" y="200"/>
                </a:lnTo>
                <a:lnTo>
                  <a:pt x="3250" y="211"/>
                </a:lnTo>
                <a:lnTo>
                  <a:pt x="3250" y="204"/>
                </a:lnTo>
                <a:lnTo>
                  <a:pt x="3251" y="198"/>
                </a:lnTo>
                <a:lnTo>
                  <a:pt x="3251" y="207"/>
                </a:lnTo>
                <a:lnTo>
                  <a:pt x="3252" y="208"/>
                </a:lnTo>
                <a:lnTo>
                  <a:pt x="3253" y="206"/>
                </a:lnTo>
                <a:lnTo>
                  <a:pt x="3254" y="209"/>
                </a:lnTo>
                <a:lnTo>
                  <a:pt x="3254" y="190"/>
                </a:lnTo>
                <a:lnTo>
                  <a:pt x="3255" y="194"/>
                </a:lnTo>
                <a:lnTo>
                  <a:pt x="3255" y="205"/>
                </a:lnTo>
                <a:lnTo>
                  <a:pt x="3256" y="242"/>
                </a:lnTo>
                <a:lnTo>
                  <a:pt x="3256" y="241"/>
                </a:lnTo>
                <a:lnTo>
                  <a:pt x="3257" y="239"/>
                </a:lnTo>
                <a:lnTo>
                  <a:pt x="3258" y="204"/>
                </a:lnTo>
                <a:lnTo>
                  <a:pt x="3258" y="177"/>
                </a:lnTo>
                <a:lnTo>
                  <a:pt x="3259" y="188"/>
                </a:lnTo>
                <a:lnTo>
                  <a:pt x="3260" y="203"/>
                </a:lnTo>
                <a:lnTo>
                  <a:pt x="3260" y="210"/>
                </a:lnTo>
                <a:lnTo>
                  <a:pt x="3261" y="192"/>
                </a:lnTo>
                <a:lnTo>
                  <a:pt x="3261" y="173"/>
                </a:lnTo>
                <a:lnTo>
                  <a:pt x="3262" y="226"/>
                </a:lnTo>
                <a:lnTo>
                  <a:pt x="3263" y="218"/>
                </a:lnTo>
                <a:lnTo>
                  <a:pt x="3263" y="182"/>
                </a:lnTo>
                <a:lnTo>
                  <a:pt x="3264" y="194"/>
                </a:lnTo>
                <a:lnTo>
                  <a:pt x="3264" y="209"/>
                </a:lnTo>
                <a:lnTo>
                  <a:pt x="3265" y="175"/>
                </a:lnTo>
                <a:lnTo>
                  <a:pt x="3265" y="164"/>
                </a:lnTo>
                <a:lnTo>
                  <a:pt x="3266" y="148"/>
                </a:lnTo>
                <a:lnTo>
                  <a:pt x="3267" y="136"/>
                </a:lnTo>
                <a:lnTo>
                  <a:pt x="3268" y="145"/>
                </a:lnTo>
                <a:lnTo>
                  <a:pt x="3268" y="127"/>
                </a:lnTo>
                <a:lnTo>
                  <a:pt x="3269" y="206"/>
                </a:lnTo>
                <a:lnTo>
                  <a:pt x="3269" y="170"/>
                </a:lnTo>
                <a:lnTo>
                  <a:pt x="3270" y="121"/>
                </a:lnTo>
                <a:lnTo>
                  <a:pt x="3270" y="114"/>
                </a:lnTo>
                <a:lnTo>
                  <a:pt x="3271" y="123"/>
                </a:lnTo>
                <a:lnTo>
                  <a:pt x="3272" y="146"/>
                </a:lnTo>
                <a:lnTo>
                  <a:pt x="3272" y="155"/>
                </a:lnTo>
                <a:lnTo>
                  <a:pt x="3273" y="121"/>
                </a:lnTo>
                <a:lnTo>
                  <a:pt x="3273" y="136"/>
                </a:lnTo>
                <a:lnTo>
                  <a:pt x="3274" y="179"/>
                </a:lnTo>
                <a:lnTo>
                  <a:pt x="3274" y="158"/>
                </a:lnTo>
                <a:lnTo>
                  <a:pt x="3276" y="149"/>
                </a:lnTo>
                <a:lnTo>
                  <a:pt x="3276" y="143"/>
                </a:lnTo>
                <a:lnTo>
                  <a:pt x="3277" y="149"/>
                </a:lnTo>
                <a:lnTo>
                  <a:pt x="3277" y="158"/>
                </a:lnTo>
                <a:lnTo>
                  <a:pt x="3278" y="145"/>
                </a:lnTo>
                <a:lnTo>
                  <a:pt x="3278" y="146"/>
                </a:lnTo>
                <a:lnTo>
                  <a:pt x="3279" y="173"/>
                </a:lnTo>
                <a:lnTo>
                  <a:pt x="3280" y="166"/>
                </a:lnTo>
                <a:lnTo>
                  <a:pt x="3280" y="176"/>
                </a:lnTo>
                <a:lnTo>
                  <a:pt x="3281" y="182"/>
                </a:lnTo>
                <a:lnTo>
                  <a:pt x="3281" y="181"/>
                </a:lnTo>
                <a:lnTo>
                  <a:pt x="3282" y="201"/>
                </a:lnTo>
                <a:lnTo>
                  <a:pt x="3283" y="170"/>
                </a:lnTo>
                <a:lnTo>
                  <a:pt x="3283" y="141"/>
                </a:lnTo>
                <a:lnTo>
                  <a:pt x="3284" y="168"/>
                </a:lnTo>
                <a:lnTo>
                  <a:pt x="3285" y="217"/>
                </a:lnTo>
                <a:lnTo>
                  <a:pt x="3285" y="222"/>
                </a:lnTo>
                <a:lnTo>
                  <a:pt x="3286" y="208"/>
                </a:lnTo>
                <a:lnTo>
                  <a:pt x="3286" y="200"/>
                </a:lnTo>
                <a:lnTo>
                  <a:pt x="3287" y="195"/>
                </a:lnTo>
                <a:lnTo>
                  <a:pt x="3287" y="219"/>
                </a:lnTo>
                <a:lnTo>
                  <a:pt x="3288" y="217"/>
                </a:lnTo>
                <a:lnTo>
                  <a:pt x="3289" y="189"/>
                </a:lnTo>
                <a:lnTo>
                  <a:pt x="3289" y="181"/>
                </a:lnTo>
                <a:lnTo>
                  <a:pt x="3290" y="182"/>
                </a:lnTo>
                <a:lnTo>
                  <a:pt x="3291" y="164"/>
                </a:lnTo>
                <a:lnTo>
                  <a:pt x="3291" y="157"/>
                </a:lnTo>
                <a:lnTo>
                  <a:pt x="3292" y="149"/>
                </a:lnTo>
                <a:lnTo>
                  <a:pt x="3292" y="140"/>
                </a:lnTo>
                <a:lnTo>
                  <a:pt x="3293" y="141"/>
                </a:lnTo>
                <a:lnTo>
                  <a:pt x="3294" y="145"/>
                </a:lnTo>
                <a:lnTo>
                  <a:pt x="3294" y="143"/>
                </a:lnTo>
                <a:lnTo>
                  <a:pt x="3295" y="149"/>
                </a:lnTo>
                <a:lnTo>
                  <a:pt x="3295" y="150"/>
                </a:lnTo>
                <a:lnTo>
                  <a:pt x="3296" y="164"/>
                </a:lnTo>
                <a:lnTo>
                  <a:pt x="3296" y="164"/>
                </a:lnTo>
                <a:lnTo>
                  <a:pt x="3298" y="183"/>
                </a:lnTo>
                <a:lnTo>
                  <a:pt x="3298" y="256"/>
                </a:lnTo>
                <a:lnTo>
                  <a:pt x="3299" y="236"/>
                </a:lnTo>
                <a:lnTo>
                  <a:pt x="3299" y="196"/>
                </a:lnTo>
                <a:lnTo>
                  <a:pt x="3300" y="267"/>
                </a:lnTo>
                <a:lnTo>
                  <a:pt x="3300" y="228"/>
                </a:lnTo>
                <a:lnTo>
                  <a:pt x="3301" y="247"/>
                </a:lnTo>
                <a:lnTo>
                  <a:pt x="3302" y="257"/>
                </a:lnTo>
                <a:lnTo>
                  <a:pt x="3302" y="219"/>
                </a:lnTo>
                <a:lnTo>
                  <a:pt x="3303" y="268"/>
                </a:lnTo>
                <a:lnTo>
                  <a:pt x="3303" y="259"/>
                </a:lnTo>
                <a:lnTo>
                  <a:pt x="3304" y="246"/>
                </a:lnTo>
                <a:lnTo>
                  <a:pt x="3304" y="222"/>
                </a:lnTo>
                <a:lnTo>
                  <a:pt x="3305" y="198"/>
                </a:lnTo>
                <a:lnTo>
                  <a:pt x="3306" y="233"/>
                </a:lnTo>
                <a:lnTo>
                  <a:pt x="3307" y="231"/>
                </a:lnTo>
                <a:lnTo>
                  <a:pt x="3307" y="231"/>
                </a:lnTo>
                <a:lnTo>
                  <a:pt x="3308" y="188"/>
                </a:lnTo>
                <a:lnTo>
                  <a:pt x="3308" y="149"/>
                </a:lnTo>
                <a:lnTo>
                  <a:pt x="3309" y="142"/>
                </a:lnTo>
                <a:lnTo>
                  <a:pt x="3309" y="145"/>
                </a:lnTo>
                <a:lnTo>
                  <a:pt x="3310" y="157"/>
                </a:lnTo>
                <a:lnTo>
                  <a:pt x="3311" y="161"/>
                </a:lnTo>
                <a:lnTo>
                  <a:pt x="3311" y="154"/>
                </a:lnTo>
                <a:lnTo>
                  <a:pt x="3312" y="140"/>
                </a:lnTo>
                <a:lnTo>
                  <a:pt x="3313" y="140"/>
                </a:lnTo>
                <a:lnTo>
                  <a:pt x="3313" y="132"/>
                </a:lnTo>
                <a:lnTo>
                  <a:pt x="3314" y="133"/>
                </a:lnTo>
                <a:lnTo>
                  <a:pt x="3314" y="140"/>
                </a:lnTo>
                <a:lnTo>
                  <a:pt x="3315" y="138"/>
                </a:lnTo>
                <a:lnTo>
                  <a:pt x="3316" y="140"/>
                </a:lnTo>
                <a:lnTo>
                  <a:pt x="3316" y="145"/>
                </a:lnTo>
                <a:lnTo>
                  <a:pt x="3317" y="146"/>
                </a:lnTo>
                <a:lnTo>
                  <a:pt x="3317" y="140"/>
                </a:lnTo>
                <a:lnTo>
                  <a:pt x="3318" y="174"/>
                </a:lnTo>
                <a:lnTo>
                  <a:pt x="3318" y="172"/>
                </a:lnTo>
                <a:lnTo>
                  <a:pt x="3319" y="163"/>
                </a:lnTo>
                <a:lnTo>
                  <a:pt x="3320" y="150"/>
                </a:lnTo>
                <a:lnTo>
                  <a:pt x="3321" y="176"/>
                </a:lnTo>
                <a:lnTo>
                  <a:pt x="3321" y="152"/>
                </a:lnTo>
                <a:lnTo>
                  <a:pt x="3322" y="126"/>
                </a:lnTo>
                <a:lnTo>
                  <a:pt x="3322" y="122"/>
                </a:lnTo>
                <a:lnTo>
                  <a:pt x="3323" y="138"/>
                </a:lnTo>
                <a:lnTo>
                  <a:pt x="3323" y="123"/>
                </a:lnTo>
                <a:lnTo>
                  <a:pt x="3324" y="152"/>
                </a:lnTo>
                <a:lnTo>
                  <a:pt x="3325" y="147"/>
                </a:lnTo>
                <a:lnTo>
                  <a:pt x="3325" y="163"/>
                </a:lnTo>
                <a:lnTo>
                  <a:pt x="3326" y="169"/>
                </a:lnTo>
                <a:lnTo>
                  <a:pt x="3326" y="171"/>
                </a:lnTo>
                <a:lnTo>
                  <a:pt x="3327" y="179"/>
                </a:lnTo>
                <a:lnTo>
                  <a:pt x="3327" y="172"/>
                </a:lnTo>
                <a:lnTo>
                  <a:pt x="3329" y="178"/>
                </a:lnTo>
                <a:lnTo>
                  <a:pt x="3329" y="178"/>
                </a:lnTo>
                <a:lnTo>
                  <a:pt x="3330" y="172"/>
                </a:lnTo>
                <a:lnTo>
                  <a:pt x="3330" y="164"/>
                </a:lnTo>
                <a:lnTo>
                  <a:pt x="3331" y="175"/>
                </a:lnTo>
                <a:lnTo>
                  <a:pt x="3331" y="173"/>
                </a:lnTo>
                <a:lnTo>
                  <a:pt x="3332" y="179"/>
                </a:lnTo>
                <a:lnTo>
                  <a:pt x="3333" y="185"/>
                </a:lnTo>
                <a:lnTo>
                  <a:pt x="3333" y="187"/>
                </a:lnTo>
                <a:lnTo>
                  <a:pt x="3334" y="180"/>
                </a:lnTo>
                <a:lnTo>
                  <a:pt x="3334" y="170"/>
                </a:lnTo>
                <a:lnTo>
                  <a:pt x="3335" y="167"/>
                </a:lnTo>
                <a:lnTo>
                  <a:pt x="3336" y="173"/>
                </a:lnTo>
                <a:lnTo>
                  <a:pt x="3336" y="180"/>
                </a:lnTo>
                <a:lnTo>
                  <a:pt x="3337" y="182"/>
                </a:lnTo>
                <a:lnTo>
                  <a:pt x="3338" y="180"/>
                </a:lnTo>
                <a:lnTo>
                  <a:pt x="3338" y="185"/>
                </a:lnTo>
                <a:lnTo>
                  <a:pt x="3339" y="199"/>
                </a:lnTo>
                <a:lnTo>
                  <a:pt x="3339" y="206"/>
                </a:lnTo>
                <a:lnTo>
                  <a:pt x="3340" y="210"/>
                </a:lnTo>
                <a:lnTo>
                  <a:pt x="3340" y="206"/>
                </a:lnTo>
                <a:lnTo>
                  <a:pt x="3341" y="206"/>
                </a:lnTo>
                <a:lnTo>
                  <a:pt x="3342" y="209"/>
                </a:lnTo>
                <a:lnTo>
                  <a:pt x="3342" y="213"/>
                </a:lnTo>
                <a:lnTo>
                  <a:pt x="3343" y="228"/>
                </a:lnTo>
                <a:lnTo>
                  <a:pt x="3344" y="241"/>
                </a:lnTo>
                <a:lnTo>
                  <a:pt x="3344" y="237"/>
                </a:lnTo>
                <a:lnTo>
                  <a:pt x="3345" y="228"/>
                </a:lnTo>
                <a:lnTo>
                  <a:pt x="3345" y="223"/>
                </a:lnTo>
                <a:lnTo>
                  <a:pt x="3346" y="214"/>
                </a:lnTo>
                <a:lnTo>
                  <a:pt x="3347" y="198"/>
                </a:lnTo>
                <a:lnTo>
                  <a:pt x="3347" y="217"/>
                </a:lnTo>
                <a:lnTo>
                  <a:pt x="3348" y="231"/>
                </a:lnTo>
                <a:lnTo>
                  <a:pt x="3348" y="254"/>
                </a:lnTo>
                <a:lnTo>
                  <a:pt x="3349" y="261"/>
                </a:lnTo>
                <a:lnTo>
                  <a:pt x="3349" y="264"/>
                </a:lnTo>
                <a:lnTo>
                  <a:pt x="3350" y="254"/>
                </a:lnTo>
                <a:lnTo>
                  <a:pt x="3351" y="263"/>
                </a:lnTo>
                <a:lnTo>
                  <a:pt x="3352" y="237"/>
                </a:lnTo>
                <a:lnTo>
                  <a:pt x="3352" y="236"/>
                </a:lnTo>
                <a:lnTo>
                  <a:pt x="3353" y="235"/>
                </a:lnTo>
                <a:lnTo>
                  <a:pt x="3353" y="241"/>
                </a:lnTo>
                <a:lnTo>
                  <a:pt x="3354" y="255"/>
                </a:lnTo>
                <a:lnTo>
                  <a:pt x="3354" y="247"/>
                </a:lnTo>
                <a:lnTo>
                  <a:pt x="3355" y="224"/>
                </a:lnTo>
                <a:lnTo>
                  <a:pt x="3356" y="222"/>
                </a:lnTo>
                <a:lnTo>
                  <a:pt x="3356" y="236"/>
                </a:lnTo>
                <a:lnTo>
                  <a:pt x="3357" y="223"/>
                </a:lnTo>
                <a:lnTo>
                  <a:pt x="3357" y="221"/>
                </a:lnTo>
                <a:lnTo>
                  <a:pt x="3358" y="217"/>
                </a:lnTo>
                <a:lnTo>
                  <a:pt x="3359" y="214"/>
                </a:lnTo>
                <a:lnTo>
                  <a:pt x="3360" y="220"/>
                </a:lnTo>
                <a:lnTo>
                  <a:pt x="3360" y="234"/>
                </a:lnTo>
                <a:lnTo>
                  <a:pt x="3361" y="228"/>
                </a:lnTo>
                <a:lnTo>
                  <a:pt x="3361" y="227"/>
                </a:lnTo>
                <a:lnTo>
                  <a:pt x="3362" y="225"/>
                </a:lnTo>
                <a:lnTo>
                  <a:pt x="3362" y="219"/>
                </a:lnTo>
                <a:lnTo>
                  <a:pt x="3363" y="217"/>
                </a:lnTo>
                <a:lnTo>
                  <a:pt x="3364" y="220"/>
                </a:lnTo>
                <a:lnTo>
                  <a:pt x="3364" y="222"/>
                </a:lnTo>
                <a:lnTo>
                  <a:pt x="3365" y="218"/>
                </a:lnTo>
                <a:lnTo>
                  <a:pt x="3365" y="214"/>
                </a:lnTo>
                <a:lnTo>
                  <a:pt x="3366" y="206"/>
                </a:lnTo>
                <a:lnTo>
                  <a:pt x="3367" y="201"/>
                </a:lnTo>
                <a:lnTo>
                  <a:pt x="3367" y="208"/>
                </a:lnTo>
                <a:lnTo>
                  <a:pt x="3368" y="209"/>
                </a:lnTo>
                <a:lnTo>
                  <a:pt x="3369" y="211"/>
                </a:lnTo>
                <a:lnTo>
                  <a:pt x="3369" y="211"/>
                </a:lnTo>
                <a:lnTo>
                  <a:pt x="3370" y="215"/>
                </a:lnTo>
                <a:lnTo>
                  <a:pt x="3370" y="217"/>
                </a:lnTo>
                <a:lnTo>
                  <a:pt x="3371" y="208"/>
                </a:lnTo>
                <a:lnTo>
                  <a:pt x="3371" y="204"/>
                </a:lnTo>
                <a:lnTo>
                  <a:pt x="3372" y="203"/>
                </a:lnTo>
                <a:lnTo>
                  <a:pt x="3373" y="199"/>
                </a:lnTo>
                <a:lnTo>
                  <a:pt x="3374" y="198"/>
                </a:lnTo>
                <a:lnTo>
                  <a:pt x="3374" y="199"/>
                </a:lnTo>
                <a:lnTo>
                  <a:pt x="3375" y="203"/>
                </a:lnTo>
                <a:lnTo>
                  <a:pt x="3375" y="201"/>
                </a:lnTo>
                <a:lnTo>
                  <a:pt x="3376" y="222"/>
                </a:lnTo>
                <a:lnTo>
                  <a:pt x="3376" y="206"/>
                </a:lnTo>
                <a:lnTo>
                  <a:pt x="3377" y="198"/>
                </a:lnTo>
                <a:lnTo>
                  <a:pt x="3378" y="202"/>
                </a:lnTo>
                <a:lnTo>
                  <a:pt x="3378" y="199"/>
                </a:lnTo>
                <a:lnTo>
                  <a:pt x="3379" y="199"/>
                </a:lnTo>
                <a:lnTo>
                  <a:pt x="3379" y="203"/>
                </a:lnTo>
                <a:lnTo>
                  <a:pt x="3380" y="194"/>
                </a:lnTo>
                <a:lnTo>
                  <a:pt x="3380" y="209"/>
                </a:lnTo>
                <a:lnTo>
                  <a:pt x="3381" y="212"/>
                </a:lnTo>
                <a:lnTo>
                  <a:pt x="3382" y="206"/>
                </a:lnTo>
                <a:lnTo>
                  <a:pt x="3383" y="201"/>
                </a:lnTo>
                <a:lnTo>
                  <a:pt x="3383" y="195"/>
                </a:lnTo>
                <a:lnTo>
                  <a:pt x="3384" y="193"/>
                </a:lnTo>
                <a:lnTo>
                  <a:pt x="3384" y="200"/>
                </a:lnTo>
                <a:lnTo>
                  <a:pt x="3385" y="214"/>
                </a:lnTo>
                <a:lnTo>
                  <a:pt x="3385" y="220"/>
                </a:lnTo>
                <a:lnTo>
                  <a:pt x="3386" y="216"/>
                </a:lnTo>
                <a:lnTo>
                  <a:pt x="3387" y="201"/>
                </a:lnTo>
                <a:lnTo>
                  <a:pt x="3387" y="182"/>
                </a:lnTo>
                <a:lnTo>
                  <a:pt x="3388" y="172"/>
                </a:lnTo>
                <a:lnTo>
                  <a:pt x="3389" y="160"/>
                </a:lnTo>
                <a:lnTo>
                  <a:pt x="3389" y="167"/>
                </a:lnTo>
                <a:lnTo>
                  <a:pt x="3390" y="172"/>
                </a:lnTo>
                <a:lnTo>
                  <a:pt x="3391" y="166"/>
                </a:lnTo>
                <a:lnTo>
                  <a:pt x="3391" y="159"/>
                </a:lnTo>
                <a:lnTo>
                  <a:pt x="3392" y="163"/>
                </a:lnTo>
                <a:lnTo>
                  <a:pt x="3392" y="199"/>
                </a:lnTo>
                <a:lnTo>
                  <a:pt x="3393" y="211"/>
                </a:lnTo>
                <a:lnTo>
                  <a:pt x="3393" y="215"/>
                </a:lnTo>
                <a:lnTo>
                  <a:pt x="3394" y="226"/>
                </a:lnTo>
                <a:lnTo>
                  <a:pt x="3395" y="225"/>
                </a:lnTo>
                <a:lnTo>
                  <a:pt x="3395" y="217"/>
                </a:lnTo>
                <a:lnTo>
                  <a:pt x="3396" y="221"/>
                </a:lnTo>
                <a:lnTo>
                  <a:pt x="3397" y="219"/>
                </a:lnTo>
                <a:lnTo>
                  <a:pt x="3397" y="219"/>
                </a:lnTo>
                <a:lnTo>
                  <a:pt x="3398" y="221"/>
                </a:lnTo>
                <a:lnTo>
                  <a:pt x="3398" y="231"/>
                </a:lnTo>
                <a:lnTo>
                  <a:pt x="3399" y="236"/>
                </a:lnTo>
                <a:lnTo>
                  <a:pt x="3400" y="245"/>
                </a:lnTo>
                <a:lnTo>
                  <a:pt x="3400" y="211"/>
                </a:lnTo>
                <a:lnTo>
                  <a:pt x="3401" y="222"/>
                </a:lnTo>
                <a:lnTo>
                  <a:pt x="3401" y="240"/>
                </a:lnTo>
                <a:lnTo>
                  <a:pt x="3402" y="251"/>
                </a:lnTo>
                <a:lnTo>
                  <a:pt x="3402" y="260"/>
                </a:lnTo>
                <a:lnTo>
                  <a:pt x="3403" y="260"/>
                </a:lnTo>
                <a:lnTo>
                  <a:pt x="3404" y="257"/>
                </a:lnTo>
                <a:lnTo>
                  <a:pt x="3405" y="252"/>
                </a:lnTo>
                <a:lnTo>
                  <a:pt x="3405" y="244"/>
                </a:lnTo>
                <a:lnTo>
                  <a:pt x="3406" y="242"/>
                </a:lnTo>
                <a:lnTo>
                  <a:pt x="3406" y="247"/>
                </a:lnTo>
                <a:lnTo>
                  <a:pt x="3407" y="242"/>
                </a:lnTo>
                <a:lnTo>
                  <a:pt x="3407" y="240"/>
                </a:lnTo>
                <a:lnTo>
                  <a:pt x="3408" y="239"/>
                </a:lnTo>
                <a:lnTo>
                  <a:pt x="3409" y="233"/>
                </a:lnTo>
                <a:lnTo>
                  <a:pt x="3409" y="226"/>
                </a:lnTo>
                <a:lnTo>
                  <a:pt x="3410" y="227"/>
                </a:lnTo>
                <a:lnTo>
                  <a:pt x="3410" y="228"/>
                </a:lnTo>
                <a:lnTo>
                  <a:pt x="3411" y="229"/>
                </a:lnTo>
                <a:lnTo>
                  <a:pt x="3412" y="227"/>
                </a:lnTo>
                <a:lnTo>
                  <a:pt x="3412" y="210"/>
                </a:lnTo>
                <a:lnTo>
                  <a:pt x="3413" y="198"/>
                </a:lnTo>
                <a:lnTo>
                  <a:pt x="3414" y="205"/>
                </a:lnTo>
                <a:lnTo>
                  <a:pt x="3414" y="206"/>
                </a:lnTo>
                <a:lnTo>
                  <a:pt x="3415" y="219"/>
                </a:lnTo>
                <a:lnTo>
                  <a:pt x="3415" y="219"/>
                </a:lnTo>
                <a:lnTo>
                  <a:pt x="3416" y="229"/>
                </a:lnTo>
                <a:lnTo>
                  <a:pt x="3416" y="221"/>
                </a:lnTo>
                <a:lnTo>
                  <a:pt x="3417" y="222"/>
                </a:lnTo>
                <a:lnTo>
                  <a:pt x="3418" y="178"/>
                </a:lnTo>
                <a:lnTo>
                  <a:pt x="3418" y="319"/>
                </a:lnTo>
                <a:lnTo>
                  <a:pt x="3419" y="354"/>
                </a:lnTo>
                <a:lnTo>
                  <a:pt x="3420" y="179"/>
                </a:lnTo>
                <a:lnTo>
                  <a:pt x="3420" y="152"/>
                </a:lnTo>
                <a:lnTo>
                  <a:pt x="3421" y="250"/>
                </a:lnTo>
                <a:lnTo>
                  <a:pt x="3422" y="278"/>
                </a:lnTo>
                <a:lnTo>
                  <a:pt x="3422" y="179"/>
                </a:lnTo>
                <a:lnTo>
                  <a:pt x="3423" y="310"/>
                </a:lnTo>
                <a:lnTo>
                  <a:pt x="3423" y="319"/>
                </a:lnTo>
                <a:lnTo>
                  <a:pt x="3424" y="320"/>
                </a:lnTo>
                <a:lnTo>
                  <a:pt x="3424" y="354"/>
                </a:lnTo>
                <a:lnTo>
                  <a:pt x="3425" y="340"/>
                </a:lnTo>
                <a:lnTo>
                  <a:pt x="3426" y="326"/>
                </a:lnTo>
                <a:lnTo>
                  <a:pt x="3427" y="311"/>
                </a:lnTo>
                <a:lnTo>
                  <a:pt x="3427" y="318"/>
                </a:lnTo>
                <a:lnTo>
                  <a:pt x="3428" y="313"/>
                </a:lnTo>
                <a:lnTo>
                  <a:pt x="3428" y="308"/>
                </a:lnTo>
                <a:lnTo>
                  <a:pt x="3429" y="302"/>
                </a:lnTo>
                <a:lnTo>
                  <a:pt x="3429" y="301"/>
                </a:lnTo>
                <a:lnTo>
                  <a:pt x="3430" y="290"/>
                </a:lnTo>
                <a:lnTo>
                  <a:pt x="3431" y="282"/>
                </a:lnTo>
                <a:lnTo>
                  <a:pt x="3431" y="287"/>
                </a:lnTo>
                <a:lnTo>
                  <a:pt x="3432" y="280"/>
                </a:lnTo>
                <a:lnTo>
                  <a:pt x="3432" y="267"/>
                </a:lnTo>
                <a:lnTo>
                  <a:pt x="3433" y="263"/>
                </a:lnTo>
                <a:lnTo>
                  <a:pt x="3433" y="268"/>
                </a:lnTo>
                <a:lnTo>
                  <a:pt x="3434" y="254"/>
                </a:lnTo>
                <a:lnTo>
                  <a:pt x="3435" y="235"/>
                </a:lnTo>
                <a:lnTo>
                  <a:pt x="3436" y="227"/>
                </a:lnTo>
                <a:lnTo>
                  <a:pt x="3436" y="187"/>
                </a:lnTo>
                <a:lnTo>
                  <a:pt x="3437" y="188"/>
                </a:lnTo>
                <a:lnTo>
                  <a:pt x="3437" y="188"/>
                </a:lnTo>
                <a:lnTo>
                  <a:pt x="3438" y="188"/>
                </a:lnTo>
                <a:lnTo>
                  <a:pt x="3438" y="181"/>
                </a:lnTo>
                <a:lnTo>
                  <a:pt x="3439" y="172"/>
                </a:lnTo>
                <a:lnTo>
                  <a:pt x="3440" y="177"/>
                </a:lnTo>
                <a:lnTo>
                  <a:pt x="3440" y="167"/>
                </a:lnTo>
                <a:lnTo>
                  <a:pt x="3441" y="233"/>
                </a:lnTo>
                <a:lnTo>
                  <a:pt x="3442" y="212"/>
                </a:lnTo>
                <a:lnTo>
                  <a:pt x="3442" y="190"/>
                </a:lnTo>
                <a:lnTo>
                  <a:pt x="3443" y="184"/>
                </a:lnTo>
                <a:lnTo>
                  <a:pt x="3444" y="187"/>
                </a:lnTo>
                <a:lnTo>
                  <a:pt x="3444" y="198"/>
                </a:lnTo>
                <a:lnTo>
                  <a:pt x="3445" y="267"/>
                </a:lnTo>
                <a:lnTo>
                  <a:pt x="3445" y="280"/>
                </a:lnTo>
                <a:lnTo>
                  <a:pt x="3446" y="234"/>
                </a:lnTo>
                <a:lnTo>
                  <a:pt x="3446" y="269"/>
                </a:lnTo>
                <a:lnTo>
                  <a:pt x="3447" y="270"/>
                </a:lnTo>
                <a:lnTo>
                  <a:pt x="3447" y="267"/>
                </a:lnTo>
                <a:lnTo>
                  <a:pt x="3448" y="273"/>
                </a:lnTo>
                <a:lnTo>
                  <a:pt x="3449" y="247"/>
                </a:lnTo>
                <a:lnTo>
                  <a:pt x="3450" y="209"/>
                </a:lnTo>
                <a:lnTo>
                  <a:pt x="3450" y="199"/>
                </a:lnTo>
                <a:lnTo>
                  <a:pt x="3451" y="198"/>
                </a:lnTo>
                <a:lnTo>
                  <a:pt x="3451" y="198"/>
                </a:lnTo>
                <a:lnTo>
                  <a:pt x="3452" y="198"/>
                </a:lnTo>
                <a:lnTo>
                  <a:pt x="3453" y="193"/>
                </a:lnTo>
                <a:lnTo>
                  <a:pt x="3453" y="190"/>
                </a:lnTo>
                <a:lnTo>
                  <a:pt x="3454" y="188"/>
                </a:lnTo>
                <a:lnTo>
                  <a:pt x="3454" y="188"/>
                </a:lnTo>
                <a:lnTo>
                  <a:pt x="3455" y="190"/>
                </a:lnTo>
                <a:lnTo>
                  <a:pt x="3455" y="189"/>
                </a:lnTo>
                <a:lnTo>
                  <a:pt x="3456" y="189"/>
                </a:lnTo>
                <a:lnTo>
                  <a:pt x="3457" y="192"/>
                </a:lnTo>
                <a:lnTo>
                  <a:pt x="3458" y="192"/>
                </a:lnTo>
                <a:lnTo>
                  <a:pt x="3458" y="194"/>
                </a:lnTo>
                <a:lnTo>
                  <a:pt x="3459" y="196"/>
                </a:lnTo>
                <a:lnTo>
                  <a:pt x="3459" y="199"/>
                </a:lnTo>
                <a:lnTo>
                  <a:pt x="3460" y="180"/>
                </a:lnTo>
                <a:lnTo>
                  <a:pt x="3460" y="174"/>
                </a:lnTo>
                <a:lnTo>
                  <a:pt x="3461" y="158"/>
                </a:lnTo>
                <a:lnTo>
                  <a:pt x="3462" y="170"/>
                </a:lnTo>
                <a:lnTo>
                  <a:pt x="3462" y="171"/>
                </a:lnTo>
                <a:lnTo>
                  <a:pt x="3463" y="172"/>
                </a:lnTo>
                <a:lnTo>
                  <a:pt x="3463" y="191"/>
                </a:lnTo>
                <a:lnTo>
                  <a:pt x="3464" y="195"/>
                </a:lnTo>
                <a:lnTo>
                  <a:pt x="3465" y="182"/>
                </a:lnTo>
                <a:lnTo>
                  <a:pt x="3465" y="179"/>
                </a:lnTo>
                <a:lnTo>
                  <a:pt x="3466" y="182"/>
                </a:lnTo>
                <a:lnTo>
                  <a:pt x="3467" y="196"/>
                </a:lnTo>
                <a:lnTo>
                  <a:pt x="3467" y="159"/>
                </a:lnTo>
                <a:lnTo>
                  <a:pt x="3468" y="172"/>
                </a:lnTo>
                <a:lnTo>
                  <a:pt x="3468" y="187"/>
                </a:lnTo>
                <a:lnTo>
                  <a:pt x="3469" y="187"/>
                </a:lnTo>
                <a:lnTo>
                  <a:pt x="3469" y="193"/>
                </a:lnTo>
                <a:lnTo>
                  <a:pt x="3470" y="191"/>
                </a:lnTo>
                <a:lnTo>
                  <a:pt x="3471" y="194"/>
                </a:lnTo>
                <a:lnTo>
                  <a:pt x="3471" y="197"/>
                </a:lnTo>
                <a:lnTo>
                  <a:pt x="3472" y="190"/>
                </a:lnTo>
                <a:lnTo>
                  <a:pt x="3473" y="191"/>
                </a:lnTo>
                <a:lnTo>
                  <a:pt x="3473" y="191"/>
                </a:lnTo>
                <a:lnTo>
                  <a:pt x="3474" y="190"/>
                </a:lnTo>
                <a:lnTo>
                  <a:pt x="3475" y="187"/>
                </a:lnTo>
                <a:lnTo>
                  <a:pt x="3475" y="182"/>
                </a:lnTo>
                <a:lnTo>
                  <a:pt x="3476" y="190"/>
                </a:lnTo>
                <a:lnTo>
                  <a:pt x="3476" y="189"/>
                </a:lnTo>
                <a:lnTo>
                  <a:pt x="3477" y="182"/>
                </a:lnTo>
                <a:lnTo>
                  <a:pt x="3477" y="176"/>
                </a:lnTo>
                <a:lnTo>
                  <a:pt x="3478" y="205"/>
                </a:lnTo>
                <a:lnTo>
                  <a:pt x="3478" y="199"/>
                </a:lnTo>
                <a:lnTo>
                  <a:pt x="3480" y="199"/>
                </a:lnTo>
                <a:lnTo>
                  <a:pt x="3480" y="199"/>
                </a:lnTo>
                <a:lnTo>
                  <a:pt x="3481" y="208"/>
                </a:lnTo>
                <a:lnTo>
                  <a:pt x="3481" y="218"/>
                </a:lnTo>
                <a:lnTo>
                  <a:pt x="3482" y="225"/>
                </a:lnTo>
                <a:lnTo>
                  <a:pt x="3482" y="230"/>
                </a:lnTo>
                <a:lnTo>
                  <a:pt x="3483" y="234"/>
                </a:lnTo>
                <a:lnTo>
                  <a:pt x="3484" y="242"/>
                </a:lnTo>
                <a:lnTo>
                  <a:pt x="3484" y="246"/>
                </a:lnTo>
                <a:lnTo>
                  <a:pt x="3485" y="242"/>
                </a:lnTo>
                <a:lnTo>
                  <a:pt x="3485" y="239"/>
                </a:lnTo>
                <a:lnTo>
                  <a:pt x="3486" y="239"/>
                </a:lnTo>
                <a:lnTo>
                  <a:pt x="3486" y="236"/>
                </a:lnTo>
                <a:lnTo>
                  <a:pt x="3487" y="219"/>
                </a:lnTo>
                <a:lnTo>
                  <a:pt x="3488" y="241"/>
                </a:lnTo>
                <a:lnTo>
                  <a:pt x="3489" y="251"/>
                </a:lnTo>
                <a:lnTo>
                  <a:pt x="3489" y="242"/>
                </a:lnTo>
                <a:lnTo>
                  <a:pt x="3490" y="235"/>
                </a:lnTo>
                <a:lnTo>
                  <a:pt x="3490" y="237"/>
                </a:lnTo>
                <a:lnTo>
                  <a:pt x="3491" y="247"/>
                </a:lnTo>
                <a:lnTo>
                  <a:pt x="3491" y="233"/>
                </a:lnTo>
                <a:lnTo>
                  <a:pt x="3492" y="229"/>
                </a:lnTo>
                <a:lnTo>
                  <a:pt x="3493" y="234"/>
                </a:lnTo>
                <a:lnTo>
                  <a:pt x="3493" y="241"/>
                </a:lnTo>
                <a:lnTo>
                  <a:pt x="3494" y="242"/>
                </a:lnTo>
                <a:lnTo>
                  <a:pt x="3494" y="239"/>
                </a:lnTo>
                <a:lnTo>
                  <a:pt x="3495" y="233"/>
                </a:lnTo>
                <a:lnTo>
                  <a:pt x="3496" y="233"/>
                </a:lnTo>
                <a:lnTo>
                  <a:pt x="3496" y="245"/>
                </a:lnTo>
                <a:lnTo>
                  <a:pt x="3497" y="331"/>
                </a:lnTo>
                <a:lnTo>
                  <a:pt x="3498" y="328"/>
                </a:lnTo>
                <a:lnTo>
                  <a:pt x="3498" y="322"/>
                </a:lnTo>
                <a:lnTo>
                  <a:pt x="3499" y="317"/>
                </a:lnTo>
                <a:lnTo>
                  <a:pt x="3499" y="317"/>
                </a:lnTo>
                <a:lnTo>
                  <a:pt x="3500" y="302"/>
                </a:lnTo>
                <a:lnTo>
                  <a:pt x="3500" y="292"/>
                </a:lnTo>
                <a:lnTo>
                  <a:pt x="3501" y="283"/>
                </a:lnTo>
                <a:lnTo>
                  <a:pt x="3502" y="294"/>
                </a:lnTo>
                <a:lnTo>
                  <a:pt x="3503" y="286"/>
                </a:lnTo>
                <a:lnTo>
                  <a:pt x="3503" y="288"/>
                </a:lnTo>
                <a:lnTo>
                  <a:pt x="3504" y="275"/>
                </a:lnTo>
                <a:lnTo>
                  <a:pt x="3504" y="295"/>
                </a:lnTo>
                <a:lnTo>
                  <a:pt x="3505" y="285"/>
                </a:lnTo>
                <a:lnTo>
                  <a:pt x="3506" y="267"/>
                </a:lnTo>
                <a:lnTo>
                  <a:pt x="3506" y="258"/>
                </a:lnTo>
                <a:lnTo>
                  <a:pt x="3507" y="217"/>
                </a:lnTo>
                <a:lnTo>
                  <a:pt x="3507" y="190"/>
                </a:lnTo>
                <a:lnTo>
                  <a:pt x="3508" y="208"/>
                </a:lnTo>
                <a:lnTo>
                  <a:pt x="3508" y="217"/>
                </a:lnTo>
                <a:lnTo>
                  <a:pt x="3509" y="208"/>
                </a:lnTo>
                <a:lnTo>
                  <a:pt x="3509" y="208"/>
                </a:lnTo>
                <a:lnTo>
                  <a:pt x="3511" y="206"/>
                </a:lnTo>
                <a:lnTo>
                  <a:pt x="3511" y="206"/>
                </a:lnTo>
                <a:lnTo>
                  <a:pt x="3512" y="210"/>
                </a:lnTo>
                <a:lnTo>
                  <a:pt x="3512" y="214"/>
                </a:lnTo>
                <a:lnTo>
                  <a:pt x="3513" y="218"/>
                </a:lnTo>
                <a:lnTo>
                  <a:pt x="3513" y="218"/>
                </a:lnTo>
                <a:lnTo>
                  <a:pt x="3514" y="217"/>
                </a:lnTo>
                <a:lnTo>
                  <a:pt x="3515" y="214"/>
                </a:lnTo>
                <a:lnTo>
                  <a:pt x="3515" y="214"/>
                </a:lnTo>
                <a:lnTo>
                  <a:pt x="3516" y="216"/>
                </a:lnTo>
                <a:lnTo>
                  <a:pt x="3516" y="212"/>
                </a:lnTo>
                <a:lnTo>
                  <a:pt x="3517" y="204"/>
                </a:lnTo>
                <a:lnTo>
                  <a:pt x="3518" y="199"/>
                </a:lnTo>
                <a:lnTo>
                  <a:pt x="3518" y="203"/>
                </a:lnTo>
                <a:lnTo>
                  <a:pt x="3519" y="203"/>
                </a:lnTo>
                <a:lnTo>
                  <a:pt x="3520" y="208"/>
                </a:lnTo>
                <a:lnTo>
                  <a:pt x="3520" y="212"/>
                </a:lnTo>
                <a:lnTo>
                  <a:pt x="3521" y="212"/>
                </a:lnTo>
                <a:lnTo>
                  <a:pt x="3521" y="214"/>
                </a:lnTo>
                <a:lnTo>
                  <a:pt x="3522" y="214"/>
                </a:lnTo>
                <a:lnTo>
                  <a:pt x="3522" y="213"/>
                </a:lnTo>
                <a:lnTo>
                  <a:pt x="3523" y="215"/>
                </a:lnTo>
                <a:lnTo>
                  <a:pt x="3524" y="217"/>
                </a:lnTo>
                <a:lnTo>
                  <a:pt x="3524" y="217"/>
                </a:lnTo>
                <a:lnTo>
                  <a:pt x="3525" y="179"/>
                </a:lnTo>
                <a:lnTo>
                  <a:pt x="3526" y="183"/>
                </a:lnTo>
                <a:lnTo>
                  <a:pt x="3526" y="185"/>
                </a:lnTo>
                <a:lnTo>
                  <a:pt x="3527" y="191"/>
                </a:lnTo>
                <a:lnTo>
                  <a:pt x="3527" y="202"/>
                </a:lnTo>
                <a:lnTo>
                  <a:pt x="3528" y="209"/>
                </a:lnTo>
                <a:lnTo>
                  <a:pt x="3529" y="211"/>
                </a:lnTo>
                <a:lnTo>
                  <a:pt x="3529" y="208"/>
                </a:lnTo>
                <a:lnTo>
                  <a:pt x="3530" y="209"/>
                </a:lnTo>
                <a:lnTo>
                  <a:pt x="3530" y="202"/>
                </a:lnTo>
                <a:lnTo>
                  <a:pt x="3531" y="206"/>
                </a:lnTo>
                <a:lnTo>
                  <a:pt x="3531" y="209"/>
                </a:lnTo>
                <a:lnTo>
                  <a:pt x="3532" y="210"/>
                </a:lnTo>
                <a:lnTo>
                  <a:pt x="3533" y="209"/>
                </a:lnTo>
                <a:lnTo>
                  <a:pt x="3534" y="211"/>
                </a:lnTo>
                <a:lnTo>
                  <a:pt x="3534" y="210"/>
                </a:lnTo>
                <a:lnTo>
                  <a:pt x="3535" y="210"/>
                </a:lnTo>
                <a:lnTo>
                  <a:pt x="3535" y="209"/>
                </a:lnTo>
                <a:lnTo>
                  <a:pt x="3536" y="209"/>
                </a:lnTo>
                <a:lnTo>
                  <a:pt x="3537" y="210"/>
                </a:lnTo>
                <a:lnTo>
                  <a:pt x="3537" y="206"/>
                </a:lnTo>
                <a:lnTo>
                  <a:pt x="3538" y="203"/>
                </a:lnTo>
                <a:lnTo>
                  <a:pt x="3538" y="196"/>
                </a:lnTo>
                <a:lnTo>
                  <a:pt x="3539" y="199"/>
                </a:lnTo>
                <a:lnTo>
                  <a:pt x="3539" y="198"/>
                </a:lnTo>
                <a:lnTo>
                  <a:pt x="3540" y="197"/>
                </a:lnTo>
                <a:lnTo>
                  <a:pt x="3541" y="186"/>
                </a:lnTo>
                <a:lnTo>
                  <a:pt x="3542" y="181"/>
                </a:lnTo>
                <a:lnTo>
                  <a:pt x="3542" y="188"/>
                </a:lnTo>
                <a:lnTo>
                  <a:pt x="3543" y="186"/>
                </a:lnTo>
                <a:lnTo>
                  <a:pt x="3543" y="183"/>
                </a:lnTo>
                <a:lnTo>
                  <a:pt x="3544" y="183"/>
                </a:lnTo>
                <a:lnTo>
                  <a:pt x="3544" y="186"/>
                </a:lnTo>
                <a:lnTo>
                  <a:pt x="3545" y="184"/>
                </a:lnTo>
                <a:lnTo>
                  <a:pt x="3546" y="186"/>
                </a:lnTo>
                <a:lnTo>
                  <a:pt x="3546" y="188"/>
                </a:lnTo>
                <a:lnTo>
                  <a:pt x="3547" y="180"/>
                </a:lnTo>
                <a:lnTo>
                  <a:pt x="3547" y="181"/>
                </a:lnTo>
                <a:lnTo>
                  <a:pt x="3548" y="182"/>
                </a:lnTo>
                <a:lnTo>
                  <a:pt x="3549" y="182"/>
                </a:lnTo>
                <a:lnTo>
                  <a:pt x="3549" y="186"/>
                </a:lnTo>
                <a:lnTo>
                  <a:pt x="3550" y="182"/>
                </a:lnTo>
                <a:lnTo>
                  <a:pt x="3551" y="186"/>
                </a:lnTo>
                <a:lnTo>
                  <a:pt x="3551" y="184"/>
                </a:lnTo>
                <a:lnTo>
                  <a:pt x="3552" y="186"/>
                </a:lnTo>
                <a:lnTo>
                  <a:pt x="3552" y="187"/>
                </a:lnTo>
                <a:lnTo>
                  <a:pt x="3553" y="183"/>
                </a:lnTo>
                <a:lnTo>
                  <a:pt x="3553" y="183"/>
                </a:lnTo>
                <a:lnTo>
                  <a:pt x="3554" y="185"/>
                </a:lnTo>
                <a:lnTo>
                  <a:pt x="3555" y="188"/>
                </a:lnTo>
                <a:lnTo>
                  <a:pt x="3556" y="190"/>
                </a:lnTo>
                <a:lnTo>
                  <a:pt x="3556" y="196"/>
                </a:lnTo>
                <a:lnTo>
                  <a:pt x="3557" y="204"/>
                </a:lnTo>
                <a:lnTo>
                  <a:pt x="3557" y="211"/>
                </a:lnTo>
                <a:lnTo>
                  <a:pt x="3558" y="207"/>
                </a:lnTo>
                <a:lnTo>
                  <a:pt x="3558" y="222"/>
                </a:lnTo>
                <a:lnTo>
                  <a:pt x="3559" y="238"/>
                </a:lnTo>
                <a:lnTo>
                  <a:pt x="3560" y="248"/>
                </a:lnTo>
                <a:lnTo>
                  <a:pt x="3560" y="301"/>
                </a:lnTo>
                <a:lnTo>
                  <a:pt x="3561" y="307"/>
                </a:lnTo>
                <a:lnTo>
                  <a:pt x="3561" y="279"/>
                </a:lnTo>
                <a:lnTo>
                  <a:pt x="3562" y="265"/>
                </a:lnTo>
                <a:lnTo>
                  <a:pt x="3562" y="251"/>
                </a:lnTo>
                <a:lnTo>
                  <a:pt x="3564" y="249"/>
                </a:lnTo>
                <a:lnTo>
                  <a:pt x="3564" y="238"/>
                </a:lnTo>
                <a:lnTo>
                  <a:pt x="3565" y="229"/>
                </a:lnTo>
                <a:lnTo>
                  <a:pt x="3565" y="167"/>
                </a:lnTo>
                <a:lnTo>
                  <a:pt x="3566" y="129"/>
                </a:lnTo>
                <a:lnTo>
                  <a:pt x="3566" y="120"/>
                </a:lnTo>
                <a:lnTo>
                  <a:pt x="3567" y="135"/>
                </a:lnTo>
                <a:lnTo>
                  <a:pt x="3568" y="140"/>
                </a:lnTo>
                <a:lnTo>
                  <a:pt x="3568" y="148"/>
                </a:lnTo>
                <a:lnTo>
                  <a:pt x="3569" y="187"/>
                </a:lnTo>
                <a:lnTo>
                  <a:pt x="3569" y="206"/>
                </a:lnTo>
                <a:lnTo>
                  <a:pt x="3570" y="225"/>
                </a:lnTo>
                <a:lnTo>
                  <a:pt x="3571" y="255"/>
                </a:lnTo>
                <a:lnTo>
                  <a:pt x="3571" y="280"/>
                </a:lnTo>
                <a:lnTo>
                  <a:pt x="3572" y="285"/>
                </a:lnTo>
                <a:lnTo>
                  <a:pt x="3573" y="309"/>
                </a:lnTo>
                <a:lnTo>
                  <a:pt x="3573" y="285"/>
                </a:lnTo>
                <a:lnTo>
                  <a:pt x="3574" y="280"/>
                </a:lnTo>
                <a:lnTo>
                  <a:pt x="3574" y="278"/>
                </a:lnTo>
                <a:lnTo>
                  <a:pt x="3575" y="277"/>
                </a:lnTo>
                <a:lnTo>
                  <a:pt x="3575" y="269"/>
                </a:lnTo>
                <a:lnTo>
                  <a:pt x="3576" y="259"/>
                </a:lnTo>
                <a:lnTo>
                  <a:pt x="3577" y="257"/>
                </a:lnTo>
                <a:lnTo>
                  <a:pt x="3577" y="226"/>
                </a:lnTo>
                <a:lnTo>
                  <a:pt x="3578" y="220"/>
                </a:lnTo>
                <a:lnTo>
                  <a:pt x="3579" y="224"/>
                </a:lnTo>
                <a:lnTo>
                  <a:pt x="3579" y="205"/>
                </a:lnTo>
                <a:lnTo>
                  <a:pt x="3580" y="214"/>
                </a:lnTo>
                <a:lnTo>
                  <a:pt x="3580" y="218"/>
                </a:lnTo>
                <a:lnTo>
                  <a:pt x="3581" y="222"/>
                </a:lnTo>
                <a:lnTo>
                  <a:pt x="3582" y="218"/>
                </a:lnTo>
                <a:lnTo>
                  <a:pt x="3582" y="219"/>
                </a:lnTo>
                <a:lnTo>
                  <a:pt x="3583" y="224"/>
                </a:lnTo>
                <a:lnTo>
                  <a:pt x="3583" y="227"/>
                </a:lnTo>
                <a:lnTo>
                  <a:pt x="3584" y="227"/>
                </a:lnTo>
                <a:lnTo>
                  <a:pt x="3584" y="227"/>
                </a:lnTo>
                <a:lnTo>
                  <a:pt x="3585" y="221"/>
                </a:lnTo>
                <a:lnTo>
                  <a:pt x="3586" y="229"/>
                </a:lnTo>
                <a:lnTo>
                  <a:pt x="3587" y="231"/>
                </a:lnTo>
                <a:lnTo>
                  <a:pt x="3587" y="228"/>
                </a:lnTo>
                <a:lnTo>
                  <a:pt x="3588" y="225"/>
                </a:lnTo>
                <a:lnTo>
                  <a:pt x="3588" y="221"/>
                </a:lnTo>
                <a:lnTo>
                  <a:pt x="3589" y="219"/>
                </a:lnTo>
                <a:lnTo>
                  <a:pt x="3589" y="222"/>
                </a:lnTo>
                <a:lnTo>
                  <a:pt x="3590" y="216"/>
                </a:lnTo>
                <a:lnTo>
                  <a:pt x="3591" y="218"/>
                </a:lnTo>
                <a:lnTo>
                  <a:pt x="3591" y="216"/>
                </a:lnTo>
                <a:lnTo>
                  <a:pt x="3592" y="191"/>
                </a:lnTo>
                <a:lnTo>
                  <a:pt x="3592" y="164"/>
                </a:lnTo>
                <a:lnTo>
                  <a:pt x="3593" y="183"/>
                </a:lnTo>
                <a:lnTo>
                  <a:pt x="3594" y="232"/>
                </a:lnTo>
                <a:lnTo>
                  <a:pt x="3595" y="265"/>
                </a:lnTo>
                <a:lnTo>
                  <a:pt x="3595" y="227"/>
                </a:lnTo>
                <a:lnTo>
                  <a:pt x="3596" y="181"/>
                </a:lnTo>
                <a:lnTo>
                  <a:pt x="3596" y="153"/>
                </a:lnTo>
                <a:lnTo>
                  <a:pt x="3597" y="164"/>
                </a:lnTo>
                <a:lnTo>
                  <a:pt x="3597" y="245"/>
                </a:lnTo>
                <a:lnTo>
                  <a:pt x="3598" y="249"/>
                </a:lnTo>
                <a:lnTo>
                  <a:pt x="3599" y="229"/>
                </a:lnTo>
                <a:lnTo>
                  <a:pt x="3599" y="235"/>
                </a:lnTo>
                <a:lnTo>
                  <a:pt x="3600" y="292"/>
                </a:lnTo>
                <a:lnTo>
                  <a:pt x="3600" y="296"/>
                </a:lnTo>
                <a:lnTo>
                  <a:pt x="3601" y="294"/>
                </a:lnTo>
                <a:lnTo>
                  <a:pt x="3602" y="293"/>
                </a:lnTo>
                <a:lnTo>
                  <a:pt x="3602" y="260"/>
                </a:lnTo>
                <a:lnTo>
                  <a:pt x="3603" y="262"/>
                </a:lnTo>
                <a:lnTo>
                  <a:pt x="3604" y="253"/>
                </a:lnTo>
                <a:lnTo>
                  <a:pt x="3604" y="248"/>
                </a:lnTo>
                <a:lnTo>
                  <a:pt x="3605" y="241"/>
                </a:lnTo>
                <a:lnTo>
                  <a:pt x="3605" y="252"/>
                </a:lnTo>
                <a:lnTo>
                  <a:pt x="3606" y="248"/>
                </a:lnTo>
                <a:lnTo>
                  <a:pt x="3606" y="219"/>
                </a:lnTo>
                <a:lnTo>
                  <a:pt x="3607" y="229"/>
                </a:lnTo>
                <a:lnTo>
                  <a:pt x="3608" y="239"/>
                </a:lnTo>
                <a:lnTo>
                  <a:pt x="3609" y="237"/>
                </a:lnTo>
                <a:lnTo>
                  <a:pt x="3609" y="245"/>
                </a:lnTo>
                <a:lnTo>
                  <a:pt x="3610" y="188"/>
                </a:lnTo>
                <a:lnTo>
                  <a:pt x="3610" y="193"/>
                </a:lnTo>
                <a:lnTo>
                  <a:pt x="3611" y="198"/>
                </a:lnTo>
                <a:lnTo>
                  <a:pt x="3611" y="189"/>
                </a:lnTo>
                <a:lnTo>
                  <a:pt x="3612" y="210"/>
                </a:lnTo>
                <a:lnTo>
                  <a:pt x="3613" y="203"/>
                </a:lnTo>
                <a:lnTo>
                  <a:pt x="3613" y="199"/>
                </a:lnTo>
                <a:lnTo>
                  <a:pt x="3614" y="211"/>
                </a:lnTo>
                <a:lnTo>
                  <a:pt x="3614" y="184"/>
                </a:lnTo>
                <a:lnTo>
                  <a:pt x="3615" y="225"/>
                </a:lnTo>
                <a:lnTo>
                  <a:pt x="3615" y="243"/>
                </a:lnTo>
                <a:lnTo>
                  <a:pt x="3617" y="245"/>
                </a:lnTo>
                <a:lnTo>
                  <a:pt x="3617" y="231"/>
                </a:lnTo>
                <a:lnTo>
                  <a:pt x="3618" y="231"/>
                </a:lnTo>
                <a:lnTo>
                  <a:pt x="3618" y="229"/>
                </a:lnTo>
                <a:lnTo>
                  <a:pt x="3619" y="236"/>
                </a:lnTo>
                <a:lnTo>
                  <a:pt x="3619" y="230"/>
                </a:lnTo>
                <a:lnTo>
                  <a:pt x="3620" y="228"/>
                </a:lnTo>
                <a:lnTo>
                  <a:pt x="3620" y="230"/>
                </a:lnTo>
                <a:lnTo>
                  <a:pt x="3621" y="216"/>
                </a:lnTo>
                <a:lnTo>
                  <a:pt x="3622" y="233"/>
                </a:lnTo>
                <a:lnTo>
                  <a:pt x="3622" y="234"/>
                </a:lnTo>
                <a:lnTo>
                  <a:pt x="3623" y="218"/>
                </a:lnTo>
                <a:lnTo>
                  <a:pt x="3623" y="201"/>
                </a:lnTo>
                <a:lnTo>
                  <a:pt x="3624" y="201"/>
                </a:lnTo>
                <a:lnTo>
                  <a:pt x="3625" y="150"/>
                </a:lnTo>
                <a:lnTo>
                  <a:pt x="3626" y="164"/>
                </a:lnTo>
                <a:lnTo>
                  <a:pt x="3626" y="181"/>
                </a:lnTo>
                <a:lnTo>
                  <a:pt x="3627" y="206"/>
                </a:lnTo>
                <a:lnTo>
                  <a:pt x="3627" y="198"/>
                </a:lnTo>
                <a:lnTo>
                  <a:pt x="3628" y="197"/>
                </a:lnTo>
                <a:lnTo>
                  <a:pt x="3628" y="182"/>
                </a:lnTo>
                <a:lnTo>
                  <a:pt x="3629" y="203"/>
                </a:lnTo>
                <a:lnTo>
                  <a:pt x="3630" y="236"/>
                </a:lnTo>
                <a:lnTo>
                  <a:pt x="3630" y="222"/>
                </a:lnTo>
                <a:lnTo>
                  <a:pt x="3631" y="224"/>
                </a:lnTo>
                <a:lnTo>
                  <a:pt x="3632" y="215"/>
                </a:lnTo>
                <a:lnTo>
                  <a:pt x="3632" y="198"/>
                </a:lnTo>
                <a:lnTo>
                  <a:pt x="3633" y="220"/>
                </a:lnTo>
                <a:lnTo>
                  <a:pt x="3633" y="243"/>
                </a:lnTo>
                <a:lnTo>
                  <a:pt x="3634" y="213"/>
                </a:lnTo>
                <a:lnTo>
                  <a:pt x="3635" y="208"/>
                </a:lnTo>
                <a:lnTo>
                  <a:pt x="3635" y="220"/>
                </a:lnTo>
                <a:lnTo>
                  <a:pt x="3636" y="176"/>
                </a:lnTo>
                <a:lnTo>
                  <a:pt x="3636" y="171"/>
                </a:lnTo>
                <a:lnTo>
                  <a:pt x="3637" y="193"/>
                </a:lnTo>
                <a:lnTo>
                  <a:pt x="3637" y="208"/>
                </a:lnTo>
                <a:lnTo>
                  <a:pt x="3638" y="235"/>
                </a:lnTo>
                <a:lnTo>
                  <a:pt x="3639" y="225"/>
                </a:lnTo>
                <a:lnTo>
                  <a:pt x="3640" y="218"/>
                </a:lnTo>
                <a:lnTo>
                  <a:pt x="3640" y="240"/>
                </a:lnTo>
                <a:lnTo>
                  <a:pt x="3641" y="245"/>
                </a:lnTo>
                <a:lnTo>
                  <a:pt x="3641" y="236"/>
                </a:lnTo>
                <a:lnTo>
                  <a:pt x="3642" y="235"/>
                </a:lnTo>
                <a:lnTo>
                  <a:pt x="3642" y="241"/>
                </a:lnTo>
                <a:lnTo>
                  <a:pt x="3643" y="252"/>
                </a:lnTo>
                <a:lnTo>
                  <a:pt x="3644" y="255"/>
                </a:lnTo>
                <a:lnTo>
                  <a:pt x="3644" y="251"/>
                </a:lnTo>
                <a:lnTo>
                  <a:pt x="3645" y="242"/>
                </a:lnTo>
                <a:lnTo>
                  <a:pt x="3645" y="252"/>
                </a:lnTo>
                <a:lnTo>
                  <a:pt x="3646" y="239"/>
                </a:lnTo>
                <a:lnTo>
                  <a:pt x="3647" y="239"/>
                </a:lnTo>
                <a:lnTo>
                  <a:pt x="3648" y="247"/>
                </a:lnTo>
                <a:lnTo>
                  <a:pt x="3648" y="237"/>
                </a:lnTo>
                <a:lnTo>
                  <a:pt x="3649" y="220"/>
                </a:lnTo>
                <a:lnTo>
                  <a:pt x="3649" y="57"/>
                </a:lnTo>
                <a:lnTo>
                  <a:pt x="3650" y="72"/>
                </a:lnTo>
                <a:lnTo>
                  <a:pt x="3650" y="92"/>
                </a:lnTo>
                <a:lnTo>
                  <a:pt x="3651" y="101"/>
                </a:lnTo>
                <a:lnTo>
                  <a:pt x="3651" y="83"/>
                </a:lnTo>
                <a:lnTo>
                  <a:pt x="3652" y="121"/>
                </a:lnTo>
                <a:lnTo>
                  <a:pt x="3653" y="181"/>
                </a:lnTo>
                <a:lnTo>
                  <a:pt x="3653" y="199"/>
                </a:lnTo>
                <a:lnTo>
                  <a:pt x="3654" y="206"/>
                </a:lnTo>
                <a:lnTo>
                  <a:pt x="3655" y="206"/>
                </a:lnTo>
                <a:lnTo>
                  <a:pt x="3655" y="199"/>
                </a:lnTo>
                <a:lnTo>
                  <a:pt x="3656" y="196"/>
                </a:lnTo>
                <a:lnTo>
                  <a:pt x="3657" y="194"/>
                </a:lnTo>
                <a:lnTo>
                  <a:pt x="3657" y="195"/>
                </a:lnTo>
                <a:lnTo>
                  <a:pt x="3658" y="190"/>
                </a:lnTo>
                <a:lnTo>
                  <a:pt x="3658" y="182"/>
                </a:lnTo>
                <a:lnTo>
                  <a:pt x="3659" y="187"/>
                </a:lnTo>
                <a:lnTo>
                  <a:pt x="3659" y="188"/>
                </a:lnTo>
                <a:lnTo>
                  <a:pt x="3660" y="188"/>
                </a:lnTo>
                <a:lnTo>
                  <a:pt x="3661" y="185"/>
                </a:lnTo>
                <a:lnTo>
                  <a:pt x="3661" y="182"/>
                </a:lnTo>
                <a:lnTo>
                  <a:pt x="3662" y="182"/>
                </a:lnTo>
                <a:lnTo>
                  <a:pt x="3663" y="197"/>
                </a:lnTo>
                <a:lnTo>
                  <a:pt x="3663" y="272"/>
                </a:lnTo>
                <a:lnTo>
                  <a:pt x="3664" y="253"/>
                </a:lnTo>
                <a:lnTo>
                  <a:pt x="3664" y="235"/>
                </a:lnTo>
                <a:lnTo>
                  <a:pt x="3665" y="285"/>
                </a:lnTo>
                <a:lnTo>
                  <a:pt x="3666" y="274"/>
                </a:lnTo>
                <a:lnTo>
                  <a:pt x="3666" y="233"/>
                </a:lnTo>
                <a:lnTo>
                  <a:pt x="3667" y="308"/>
                </a:lnTo>
                <a:lnTo>
                  <a:pt x="3667" y="276"/>
                </a:lnTo>
                <a:lnTo>
                  <a:pt x="3668" y="280"/>
                </a:lnTo>
                <a:lnTo>
                  <a:pt x="3668" y="211"/>
                </a:lnTo>
                <a:lnTo>
                  <a:pt x="3669" y="174"/>
                </a:lnTo>
                <a:lnTo>
                  <a:pt x="3670" y="167"/>
                </a:lnTo>
                <a:lnTo>
                  <a:pt x="3671" y="283"/>
                </a:lnTo>
                <a:lnTo>
                  <a:pt x="3671" y="242"/>
                </a:lnTo>
                <a:lnTo>
                  <a:pt x="3672" y="176"/>
                </a:lnTo>
                <a:lnTo>
                  <a:pt x="3672" y="188"/>
                </a:lnTo>
                <a:lnTo>
                  <a:pt x="3673" y="176"/>
                </a:lnTo>
                <a:lnTo>
                  <a:pt x="3673" y="203"/>
                </a:lnTo>
                <a:lnTo>
                  <a:pt x="3674" y="245"/>
                </a:lnTo>
                <a:lnTo>
                  <a:pt x="3675" y="225"/>
                </a:lnTo>
                <a:lnTo>
                  <a:pt x="3675" y="296"/>
                </a:lnTo>
                <a:lnTo>
                  <a:pt x="3676" y="319"/>
                </a:lnTo>
                <a:lnTo>
                  <a:pt x="3676" y="289"/>
                </a:lnTo>
                <a:lnTo>
                  <a:pt x="3677" y="212"/>
                </a:lnTo>
                <a:lnTo>
                  <a:pt x="3678" y="199"/>
                </a:lnTo>
                <a:lnTo>
                  <a:pt x="3679" y="158"/>
                </a:lnTo>
                <a:lnTo>
                  <a:pt x="3679" y="226"/>
                </a:lnTo>
                <a:lnTo>
                  <a:pt x="3680" y="310"/>
                </a:lnTo>
                <a:lnTo>
                  <a:pt x="3680" y="317"/>
                </a:lnTo>
                <a:lnTo>
                  <a:pt x="3681" y="290"/>
                </a:lnTo>
                <a:lnTo>
                  <a:pt x="3681" y="270"/>
                </a:lnTo>
                <a:lnTo>
                  <a:pt x="3682" y="305"/>
                </a:lnTo>
                <a:lnTo>
                  <a:pt x="3682" y="283"/>
                </a:lnTo>
                <a:lnTo>
                  <a:pt x="3683" y="252"/>
                </a:lnTo>
                <a:lnTo>
                  <a:pt x="3684" y="257"/>
                </a:lnTo>
                <a:lnTo>
                  <a:pt x="3685" y="208"/>
                </a:lnTo>
                <a:lnTo>
                  <a:pt x="3685" y="226"/>
                </a:lnTo>
                <a:lnTo>
                  <a:pt x="3686" y="193"/>
                </a:lnTo>
                <a:lnTo>
                  <a:pt x="3686" y="225"/>
                </a:lnTo>
                <a:lnTo>
                  <a:pt x="3687" y="272"/>
                </a:lnTo>
                <a:lnTo>
                  <a:pt x="3688" y="269"/>
                </a:lnTo>
                <a:lnTo>
                  <a:pt x="3688" y="279"/>
                </a:lnTo>
                <a:lnTo>
                  <a:pt x="3689" y="268"/>
                </a:lnTo>
                <a:lnTo>
                  <a:pt x="3689" y="260"/>
                </a:lnTo>
                <a:lnTo>
                  <a:pt x="3690" y="277"/>
                </a:lnTo>
                <a:lnTo>
                  <a:pt x="3690" y="259"/>
                </a:lnTo>
                <a:lnTo>
                  <a:pt x="3691" y="258"/>
                </a:lnTo>
                <a:lnTo>
                  <a:pt x="3692" y="250"/>
                </a:lnTo>
                <a:lnTo>
                  <a:pt x="3693" y="212"/>
                </a:lnTo>
                <a:lnTo>
                  <a:pt x="3693" y="269"/>
                </a:lnTo>
                <a:lnTo>
                  <a:pt x="3694" y="265"/>
                </a:lnTo>
                <a:lnTo>
                  <a:pt x="3694" y="259"/>
                </a:lnTo>
                <a:lnTo>
                  <a:pt x="3695" y="265"/>
                </a:lnTo>
                <a:lnTo>
                  <a:pt x="3695" y="281"/>
                </a:lnTo>
                <a:lnTo>
                  <a:pt x="3696" y="279"/>
                </a:lnTo>
                <a:lnTo>
                  <a:pt x="3697" y="276"/>
                </a:lnTo>
                <a:lnTo>
                  <a:pt x="3697" y="266"/>
                </a:lnTo>
                <a:lnTo>
                  <a:pt x="3698" y="271"/>
                </a:lnTo>
                <a:lnTo>
                  <a:pt x="3698" y="254"/>
                </a:lnTo>
                <a:lnTo>
                  <a:pt x="3699" y="224"/>
                </a:lnTo>
                <a:lnTo>
                  <a:pt x="3699" y="245"/>
                </a:lnTo>
                <a:lnTo>
                  <a:pt x="3700" y="235"/>
                </a:lnTo>
                <a:lnTo>
                  <a:pt x="3701" y="236"/>
                </a:lnTo>
                <a:lnTo>
                  <a:pt x="3702" y="234"/>
                </a:lnTo>
                <a:lnTo>
                  <a:pt x="3702" y="215"/>
                </a:lnTo>
                <a:lnTo>
                  <a:pt x="3703" y="218"/>
                </a:lnTo>
                <a:lnTo>
                  <a:pt x="3703" y="242"/>
                </a:lnTo>
                <a:lnTo>
                  <a:pt x="3704" y="249"/>
                </a:lnTo>
                <a:lnTo>
                  <a:pt x="3704" y="242"/>
                </a:lnTo>
                <a:lnTo>
                  <a:pt x="3705" y="240"/>
                </a:lnTo>
                <a:lnTo>
                  <a:pt x="3706" y="250"/>
                </a:lnTo>
                <a:lnTo>
                  <a:pt x="3706" y="239"/>
                </a:lnTo>
                <a:lnTo>
                  <a:pt x="3707" y="241"/>
                </a:lnTo>
                <a:lnTo>
                  <a:pt x="3708" y="236"/>
                </a:lnTo>
                <a:lnTo>
                  <a:pt x="3708" y="236"/>
                </a:lnTo>
                <a:lnTo>
                  <a:pt x="3709" y="236"/>
                </a:lnTo>
                <a:lnTo>
                  <a:pt x="3710" y="236"/>
                </a:lnTo>
                <a:lnTo>
                  <a:pt x="3710" y="267"/>
                </a:lnTo>
                <a:lnTo>
                  <a:pt x="3711" y="217"/>
                </a:lnTo>
                <a:lnTo>
                  <a:pt x="3711" y="133"/>
                </a:lnTo>
                <a:lnTo>
                  <a:pt x="3712" y="167"/>
                </a:lnTo>
                <a:lnTo>
                  <a:pt x="3712" y="145"/>
                </a:lnTo>
                <a:lnTo>
                  <a:pt x="3713" y="139"/>
                </a:lnTo>
                <a:lnTo>
                  <a:pt x="3713" y="55"/>
                </a:lnTo>
                <a:lnTo>
                  <a:pt x="3714" y="145"/>
                </a:lnTo>
                <a:lnTo>
                  <a:pt x="3715" y="180"/>
                </a:lnTo>
                <a:lnTo>
                  <a:pt x="3716" y="166"/>
                </a:lnTo>
                <a:lnTo>
                  <a:pt x="3716" y="210"/>
                </a:lnTo>
                <a:lnTo>
                  <a:pt x="3717" y="234"/>
                </a:lnTo>
                <a:lnTo>
                  <a:pt x="3717" y="132"/>
                </a:lnTo>
                <a:lnTo>
                  <a:pt x="3718" y="7"/>
                </a:lnTo>
                <a:lnTo>
                  <a:pt x="3719" y="39"/>
                </a:lnTo>
                <a:lnTo>
                  <a:pt x="3719" y="156"/>
                </a:lnTo>
                <a:lnTo>
                  <a:pt x="3720" y="228"/>
                </a:lnTo>
                <a:lnTo>
                  <a:pt x="3720" y="290"/>
                </a:lnTo>
                <a:lnTo>
                  <a:pt x="3721" y="319"/>
                </a:lnTo>
                <a:lnTo>
                  <a:pt x="3721" y="306"/>
                </a:lnTo>
                <a:lnTo>
                  <a:pt x="3722" y="252"/>
                </a:lnTo>
                <a:lnTo>
                  <a:pt x="3723" y="217"/>
                </a:lnTo>
                <a:lnTo>
                  <a:pt x="3724" y="53"/>
                </a:lnTo>
                <a:lnTo>
                  <a:pt x="3724" y="164"/>
                </a:lnTo>
                <a:lnTo>
                  <a:pt x="3725" y="158"/>
                </a:lnTo>
                <a:lnTo>
                  <a:pt x="3725" y="150"/>
                </a:lnTo>
                <a:lnTo>
                  <a:pt x="3726" y="178"/>
                </a:lnTo>
                <a:lnTo>
                  <a:pt x="3726" y="229"/>
                </a:lnTo>
                <a:lnTo>
                  <a:pt x="3727" y="298"/>
                </a:lnTo>
                <a:lnTo>
                  <a:pt x="3728" y="294"/>
                </a:lnTo>
                <a:lnTo>
                  <a:pt x="3728" y="295"/>
                </a:lnTo>
                <a:lnTo>
                  <a:pt x="3729" y="296"/>
                </a:lnTo>
                <a:lnTo>
                  <a:pt x="3729" y="239"/>
                </a:lnTo>
                <a:lnTo>
                  <a:pt x="3730" y="281"/>
                </a:lnTo>
                <a:lnTo>
                  <a:pt x="3731" y="151"/>
                </a:lnTo>
                <a:lnTo>
                  <a:pt x="3731" y="140"/>
                </a:lnTo>
                <a:lnTo>
                  <a:pt x="3732" y="146"/>
                </a:lnTo>
                <a:lnTo>
                  <a:pt x="3733" y="264"/>
                </a:lnTo>
                <a:lnTo>
                  <a:pt x="3733" y="245"/>
                </a:lnTo>
                <a:lnTo>
                  <a:pt x="3734" y="264"/>
                </a:lnTo>
                <a:lnTo>
                  <a:pt x="3734" y="230"/>
                </a:lnTo>
                <a:lnTo>
                  <a:pt x="3735" y="194"/>
                </a:lnTo>
                <a:lnTo>
                  <a:pt x="3735" y="203"/>
                </a:lnTo>
                <a:lnTo>
                  <a:pt x="3736" y="218"/>
                </a:lnTo>
                <a:lnTo>
                  <a:pt x="3737" y="265"/>
                </a:lnTo>
                <a:lnTo>
                  <a:pt x="3738" y="224"/>
                </a:lnTo>
                <a:lnTo>
                  <a:pt x="3738" y="242"/>
                </a:lnTo>
                <a:lnTo>
                  <a:pt x="3739" y="253"/>
                </a:lnTo>
                <a:lnTo>
                  <a:pt x="3739" y="236"/>
                </a:lnTo>
                <a:lnTo>
                  <a:pt x="3740" y="229"/>
                </a:lnTo>
                <a:lnTo>
                  <a:pt x="3741" y="221"/>
                </a:lnTo>
                <a:lnTo>
                  <a:pt x="3741" y="213"/>
                </a:lnTo>
                <a:lnTo>
                  <a:pt x="3742" y="212"/>
                </a:lnTo>
                <a:lnTo>
                  <a:pt x="3742" y="161"/>
                </a:lnTo>
                <a:lnTo>
                  <a:pt x="3743" y="193"/>
                </a:lnTo>
                <a:lnTo>
                  <a:pt x="3743" y="189"/>
                </a:lnTo>
                <a:lnTo>
                  <a:pt x="3744" y="250"/>
                </a:lnTo>
                <a:lnTo>
                  <a:pt x="3744" y="187"/>
                </a:lnTo>
                <a:lnTo>
                  <a:pt x="3746" y="225"/>
                </a:lnTo>
                <a:lnTo>
                  <a:pt x="3746" y="233"/>
                </a:lnTo>
                <a:lnTo>
                  <a:pt x="3747" y="212"/>
                </a:lnTo>
                <a:lnTo>
                  <a:pt x="3747" y="214"/>
                </a:lnTo>
                <a:lnTo>
                  <a:pt x="3748" y="220"/>
                </a:lnTo>
                <a:lnTo>
                  <a:pt x="3748" y="241"/>
                </a:lnTo>
                <a:lnTo>
                  <a:pt x="3749" y="225"/>
                </a:lnTo>
                <a:lnTo>
                  <a:pt x="3750" y="218"/>
                </a:lnTo>
                <a:lnTo>
                  <a:pt x="3750" y="229"/>
                </a:lnTo>
                <a:lnTo>
                  <a:pt x="3751" y="236"/>
                </a:lnTo>
                <a:lnTo>
                  <a:pt x="3751" y="241"/>
                </a:lnTo>
                <a:lnTo>
                  <a:pt x="3752" y="250"/>
                </a:lnTo>
                <a:lnTo>
                  <a:pt x="3752" y="251"/>
                </a:lnTo>
                <a:lnTo>
                  <a:pt x="3753" y="236"/>
                </a:lnTo>
                <a:lnTo>
                  <a:pt x="3754" y="229"/>
                </a:lnTo>
                <a:lnTo>
                  <a:pt x="3755" y="223"/>
                </a:lnTo>
                <a:lnTo>
                  <a:pt x="3755" y="282"/>
                </a:lnTo>
                <a:lnTo>
                  <a:pt x="3756" y="213"/>
                </a:lnTo>
                <a:lnTo>
                  <a:pt x="3756" y="97"/>
                </a:lnTo>
                <a:lnTo>
                  <a:pt x="3757" y="129"/>
                </a:lnTo>
                <a:lnTo>
                  <a:pt x="3757" y="146"/>
                </a:lnTo>
                <a:lnTo>
                  <a:pt x="3758" y="246"/>
                </a:lnTo>
                <a:lnTo>
                  <a:pt x="3759" y="229"/>
                </a:lnTo>
                <a:lnTo>
                  <a:pt x="3759" y="233"/>
                </a:lnTo>
                <a:lnTo>
                  <a:pt x="3760" y="257"/>
                </a:lnTo>
                <a:lnTo>
                  <a:pt x="3761" y="236"/>
                </a:lnTo>
                <a:lnTo>
                  <a:pt x="3761" y="229"/>
                </a:lnTo>
                <a:lnTo>
                  <a:pt x="3762" y="274"/>
                </a:lnTo>
                <a:lnTo>
                  <a:pt x="3762" y="242"/>
                </a:lnTo>
                <a:lnTo>
                  <a:pt x="3763" y="239"/>
                </a:lnTo>
                <a:lnTo>
                  <a:pt x="3764" y="231"/>
                </a:lnTo>
                <a:lnTo>
                  <a:pt x="3764" y="229"/>
                </a:lnTo>
                <a:lnTo>
                  <a:pt x="3765" y="250"/>
                </a:lnTo>
                <a:lnTo>
                  <a:pt x="3765" y="289"/>
                </a:lnTo>
                <a:lnTo>
                  <a:pt x="3766" y="285"/>
                </a:lnTo>
                <a:lnTo>
                  <a:pt x="3766" y="250"/>
                </a:lnTo>
                <a:lnTo>
                  <a:pt x="3767" y="222"/>
                </a:lnTo>
                <a:lnTo>
                  <a:pt x="3768" y="229"/>
                </a:lnTo>
                <a:lnTo>
                  <a:pt x="3769" y="226"/>
                </a:lnTo>
                <a:lnTo>
                  <a:pt x="3769" y="252"/>
                </a:lnTo>
                <a:lnTo>
                  <a:pt x="3770" y="210"/>
                </a:lnTo>
                <a:lnTo>
                  <a:pt x="3770" y="206"/>
                </a:lnTo>
                <a:lnTo>
                  <a:pt x="3771" y="182"/>
                </a:lnTo>
                <a:lnTo>
                  <a:pt x="3772" y="171"/>
                </a:lnTo>
                <a:lnTo>
                  <a:pt x="3772" y="221"/>
                </a:lnTo>
                <a:lnTo>
                  <a:pt x="3773" y="217"/>
                </a:lnTo>
                <a:lnTo>
                  <a:pt x="3773" y="214"/>
                </a:lnTo>
                <a:lnTo>
                  <a:pt x="3774" y="239"/>
                </a:lnTo>
                <a:lnTo>
                  <a:pt x="3774" y="148"/>
                </a:lnTo>
                <a:lnTo>
                  <a:pt x="3775" y="49"/>
                </a:lnTo>
                <a:lnTo>
                  <a:pt x="3776" y="84"/>
                </a:lnTo>
                <a:lnTo>
                  <a:pt x="3777" y="212"/>
                </a:lnTo>
                <a:lnTo>
                  <a:pt x="3777" y="258"/>
                </a:lnTo>
                <a:lnTo>
                  <a:pt x="3778" y="203"/>
                </a:lnTo>
                <a:lnTo>
                  <a:pt x="3778" y="178"/>
                </a:lnTo>
                <a:lnTo>
                  <a:pt x="3779" y="145"/>
                </a:lnTo>
                <a:lnTo>
                  <a:pt x="3779" y="108"/>
                </a:lnTo>
                <a:lnTo>
                  <a:pt x="3780" y="316"/>
                </a:lnTo>
                <a:lnTo>
                  <a:pt x="3781" y="319"/>
                </a:lnTo>
                <a:lnTo>
                  <a:pt x="3781" y="229"/>
                </a:lnTo>
                <a:lnTo>
                  <a:pt x="3782" y="226"/>
                </a:lnTo>
                <a:lnTo>
                  <a:pt x="3782" y="213"/>
                </a:lnTo>
                <a:lnTo>
                  <a:pt x="3783" y="249"/>
                </a:lnTo>
                <a:lnTo>
                  <a:pt x="3784" y="248"/>
                </a:lnTo>
                <a:lnTo>
                  <a:pt x="3784" y="217"/>
                </a:lnTo>
                <a:lnTo>
                  <a:pt x="3785" y="141"/>
                </a:lnTo>
                <a:lnTo>
                  <a:pt x="3786" y="270"/>
                </a:lnTo>
                <a:lnTo>
                  <a:pt x="3786" y="272"/>
                </a:lnTo>
                <a:lnTo>
                  <a:pt x="3787" y="188"/>
                </a:lnTo>
                <a:lnTo>
                  <a:pt x="3787" y="173"/>
                </a:lnTo>
                <a:lnTo>
                  <a:pt x="3788" y="181"/>
                </a:lnTo>
                <a:lnTo>
                  <a:pt x="3788" y="227"/>
                </a:lnTo>
                <a:lnTo>
                  <a:pt x="3789" y="261"/>
                </a:lnTo>
                <a:lnTo>
                  <a:pt x="3790" y="256"/>
                </a:lnTo>
                <a:lnTo>
                  <a:pt x="3790" y="257"/>
                </a:lnTo>
                <a:lnTo>
                  <a:pt x="3791" y="157"/>
                </a:lnTo>
                <a:lnTo>
                  <a:pt x="3792" y="150"/>
                </a:lnTo>
                <a:lnTo>
                  <a:pt x="3792" y="124"/>
                </a:lnTo>
                <a:lnTo>
                  <a:pt x="3793" y="147"/>
                </a:lnTo>
                <a:lnTo>
                  <a:pt x="3793" y="161"/>
                </a:lnTo>
                <a:lnTo>
                  <a:pt x="3794" y="96"/>
                </a:lnTo>
                <a:lnTo>
                  <a:pt x="3795" y="173"/>
                </a:lnTo>
                <a:lnTo>
                  <a:pt x="3795" y="86"/>
                </a:lnTo>
                <a:lnTo>
                  <a:pt x="3796" y="65"/>
                </a:lnTo>
                <a:lnTo>
                  <a:pt x="3796" y="70"/>
                </a:lnTo>
                <a:lnTo>
                  <a:pt x="3797" y="65"/>
                </a:lnTo>
                <a:lnTo>
                  <a:pt x="3797" y="134"/>
                </a:lnTo>
                <a:lnTo>
                  <a:pt x="3799" y="152"/>
                </a:lnTo>
                <a:lnTo>
                  <a:pt x="3799" y="189"/>
                </a:lnTo>
                <a:lnTo>
                  <a:pt x="3800" y="176"/>
                </a:lnTo>
                <a:lnTo>
                  <a:pt x="3800" y="140"/>
                </a:lnTo>
                <a:lnTo>
                  <a:pt x="3801" y="115"/>
                </a:lnTo>
                <a:lnTo>
                  <a:pt x="3801" y="134"/>
                </a:lnTo>
                <a:lnTo>
                  <a:pt x="3802" y="135"/>
                </a:lnTo>
                <a:lnTo>
                  <a:pt x="3803" y="136"/>
                </a:lnTo>
                <a:lnTo>
                  <a:pt x="3803" y="134"/>
                </a:lnTo>
                <a:lnTo>
                  <a:pt x="3804" y="136"/>
                </a:lnTo>
                <a:lnTo>
                  <a:pt x="3804" y="152"/>
                </a:lnTo>
                <a:lnTo>
                  <a:pt x="3805" y="188"/>
                </a:lnTo>
                <a:lnTo>
                  <a:pt x="3805" y="202"/>
                </a:lnTo>
                <a:lnTo>
                  <a:pt x="3806" y="217"/>
                </a:lnTo>
                <a:lnTo>
                  <a:pt x="3807" y="212"/>
                </a:lnTo>
                <a:lnTo>
                  <a:pt x="3808" y="213"/>
                </a:lnTo>
                <a:lnTo>
                  <a:pt x="3808" y="216"/>
                </a:lnTo>
                <a:lnTo>
                  <a:pt x="3809" y="216"/>
                </a:lnTo>
                <a:lnTo>
                  <a:pt x="3809" y="249"/>
                </a:lnTo>
                <a:lnTo>
                  <a:pt x="3810" y="241"/>
                </a:lnTo>
                <a:lnTo>
                  <a:pt x="3810" y="225"/>
                </a:lnTo>
                <a:lnTo>
                  <a:pt x="3811" y="216"/>
                </a:lnTo>
                <a:lnTo>
                  <a:pt x="3812" y="229"/>
                </a:lnTo>
                <a:lnTo>
                  <a:pt x="3812" y="262"/>
                </a:lnTo>
                <a:lnTo>
                  <a:pt x="3813" y="232"/>
                </a:lnTo>
                <a:lnTo>
                  <a:pt x="3814" y="220"/>
                </a:lnTo>
                <a:lnTo>
                  <a:pt x="3814" y="203"/>
                </a:lnTo>
                <a:lnTo>
                  <a:pt x="3815" y="216"/>
                </a:lnTo>
                <a:lnTo>
                  <a:pt x="3815" y="204"/>
                </a:lnTo>
                <a:lnTo>
                  <a:pt x="3816" y="221"/>
                </a:lnTo>
                <a:lnTo>
                  <a:pt x="3817" y="227"/>
                </a:lnTo>
                <a:lnTo>
                  <a:pt x="3817" y="224"/>
                </a:lnTo>
                <a:lnTo>
                  <a:pt x="3818" y="217"/>
                </a:lnTo>
                <a:lnTo>
                  <a:pt x="3818" y="228"/>
                </a:lnTo>
                <a:lnTo>
                  <a:pt x="3819" y="219"/>
                </a:lnTo>
                <a:lnTo>
                  <a:pt x="3819" y="213"/>
                </a:lnTo>
                <a:lnTo>
                  <a:pt x="3820" y="217"/>
                </a:lnTo>
                <a:lnTo>
                  <a:pt x="3821" y="229"/>
                </a:lnTo>
                <a:lnTo>
                  <a:pt x="3822" y="217"/>
                </a:lnTo>
                <a:lnTo>
                  <a:pt x="3822" y="242"/>
                </a:lnTo>
                <a:lnTo>
                  <a:pt x="3823" y="271"/>
                </a:lnTo>
                <a:lnTo>
                  <a:pt x="3823" y="251"/>
                </a:lnTo>
                <a:lnTo>
                  <a:pt x="3824" y="240"/>
                </a:lnTo>
                <a:lnTo>
                  <a:pt x="3824" y="252"/>
                </a:lnTo>
                <a:lnTo>
                  <a:pt x="3825" y="231"/>
                </a:lnTo>
                <a:lnTo>
                  <a:pt x="3826" y="219"/>
                </a:lnTo>
                <a:lnTo>
                  <a:pt x="3826" y="218"/>
                </a:lnTo>
                <a:lnTo>
                  <a:pt x="3827" y="199"/>
                </a:lnTo>
                <a:lnTo>
                  <a:pt x="3827" y="204"/>
                </a:lnTo>
                <a:lnTo>
                  <a:pt x="3828" y="276"/>
                </a:lnTo>
                <a:lnTo>
                  <a:pt x="3828" y="281"/>
                </a:lnTo>
                <a:lnTo>
                  <a:pt x="3830" y="292"/>
                </a:lnTo>
                <a:lnTo>
                  <a:pt x="3830" y="272"/>
                </a:lnTo>
                <a:lnTo>
                  <a:pt x="3831" y="245"/>
                </a:lnTo>
                <a:lnTo>
                  <a:pt x="3831" y="212"/>
                </a:lnTo>
                <a:lnTo>
                  <a:pt x="3832" y="204"/>
                </a:lnTo>
                <a:lnTo>
                  <a:pt x="3832" y="204"/>
                </a:lnTo>
                <a:lnTo>
                  <a:pt x="3833" y="218"/>
                </a:lnTo>
                <a:lnTo>
                  <a:pt x="3834" y="282"/>
                </a:lnTo>
                <a:lnTo>
                  <a:pt x="3834" y="281"/>
                </a:lnTo>
                <a:lnTo>
                  <a:pt x="3835" y="287"/>
                </a:lnTo>
                <a:lnTo>
                  <a:pt x="3835" y="330"/>
                </a:lnTo>
                <a:lnTo>
                  <a:pt x="3836" y="342"/>
                </a:lnTo>
                <a:lnTo>
                  <a:pt x="3837" y="338"/>
                </a:lnTo>
                <a:lnTo>
                  <a:pt x="3837" y="311"/>
                </a:lnTo>
                <a:lnTo>
                  <a:pt x="3838" y="334"/>
                </a:lnTo>
                <a:lnTo>
                  <a:pt x="3839" y="304"/>
                </a:lnTo>
                <a:lnTo>
                  <a:pt x="3839" y="278"/>
                </a:lnTo>
                <a:lnTo>
                  <a:pt x="3840" y="299"/>
                </a:lnTo>
                <a:lnTo>
                  <a:pt x="3840" y="291"/>
                </a:lnTo>
                <a:lnTo>
                  <a:pt x="3841" y="239"/>
                </a:lnTo>
                <a:lnTo>
                  <a:pt x="3841" y="220"/>
                </a:lnTo>
                <a:lnTo>
                  <a:pt x="3842" y="254"/>
                </a:lnTo>
                <a:lnTo>
                  <a:pt x="3843" y="212"/>
                </a:lnTo>
                <a:lnTo>
                  <a:pt x="3843" y="197"/>
                </a:lnTo>
                <a:lnTo>
                  <a:pt x="3844" y="213"/>
                </a:lnTo>
                <a:lnTo>
                  <a:pt x="3845" y="232"/>
                </a:lnTo>
                <a:lnTo>
                  <a:pt x="3845" y="242"/>
                </a:lnTo>
                <a:lnTo>
                  <a:pt x="3846" y="272"/>
                </a:lnTo>
                <a:lnTo>
                  <a:pt x="3846" y="264"/>
                </a:lnTo>
                <a:lnTo>
                  <a:pt x="3847" y="275"/>
                </a:lnTo>
                <a:lnTo>
                  <a:pt x="3848" y="283"/>
                </a:lnTo>
                <a:lnTo>
                  <a:pt x="3848" y="278"/>
                </a:lnTo>
                <a:lnTo>
                  <a:pt x="3849" y="248"/>
                </a:lnTo>
                <a:lnTo>
                  <a:pt x="3849" y="226"/>
                </a:lnTo>
                <a:lnTo>
                  <a:pt x="3850" y="251"/>
                </a:lnTo>
                <a:lnTo>
                  <a:pt x="3850" y="235"/>
                </a:lnTo>
                <a:lnTo>
                  <a:pt x="3852" y="220"/>
                </a:lnTo>
                <a:lnTo>
                  <a:pt x="3852" y="216"/>
                </a:lnTo>
                <a:lnTo>
                  <a:pt x="3853" y="203"/>
                </a:lnTo>
                <a:lnTo>
                  <a:pt x="3853" y="202"/>
                </a:lnTo>
                <a:lnTo>
                  <a:pt x="3854" y="214"/>
                </a:lnTo>
                <a:lnTo>
                  <a:pt x="3854" y="176"/>
                </a:lnTo>
                <a:lnTo>
                  <a:pt x="3855" y="175"/>
                </a:lnTo>
                <a:lnTo>
                  <a:pt x="3855" y="183"/>
                </a:lnTo>
                <a:lnTo>
                  <a:pt x="3856" y="205"/>
                </a:lnTo>
                <a:lnTo>
                  <a:pt x="3857" y="208"/>
                </a:lnTo>
                <a:lnTo>
                  <a:pt x="3857" y="199"/>
                </a:lnTo>
                <a:lnTo>
                  <a:pt x="3858" y="220"/>
                </a:lnTo>
                <a:lnTo>
                  <a:pt x="3858" y="236"/>
                </a:lnTo>
                <a:lnTo>
                  <a:pt x="3859" y="220"/>
                </a:lnTo>
                <a:lnTo>
                  <a:pt x="3860" y="218"/>
                </a:lnTo>
                <a:lnTo>
                  <a:pt x="3861" y="211"/>
                </a:lnTo>
                <a:lnTo>
                  <a:pt x="3861" y="211"/>
                </a:lnTo>
                <a:lnTo>
                  <a:pt x="3862" y="200"/>
                </a:lnTo>
                <a:lnTo>
                  <a:pt x="3862" y="168"/>
                </a:lnTo>
                <a:lnTo>
                  <a:pt x="3863" y="147"/>
                </a:lnTo>
                <a:lnTo>
                  <a:pt x="3863" y="142"/>
                </a:lnTo>
                <a:lnTo>
                  <a:pt x="3864" y="142"/>
                </a:lnTo>
                <a:lnTo>
                  <a:pt x="3865" y="144"/>
                </a:lnTo>
                <a:lnTo>
                  <a:pt x="3865" y="155"/>
                </a:lnTo>
                <a:lnTo>
                  <a:pt x="3866" y="163"/>
                </a:lnTo>
                <a:lnTo>
                  <a:pt x="3867" y="166"/>
                </a:lnTo>
                <a:lnTo>
                  <a:pt x="3867" y="181"/>
                </a:lnTo>
                <a:lnTo>
                  <a:pt x="3868" y="189"/>
                </a:lnTo>
                <a:lnTo>
                  <a:pt x="3868" y="203"/>
                </a:lnTo>
                <a:lnTo>
                  <a:pt x="3869" y="222"/>
                </a:lnTo>
                <a:lnTo>
                  <a:pt x="3870" y="212"/>
                </a:lnTo>
                <a:lnTo>
                  <a:pt x="3870" y="233"/>
                </a:lnTo>
                <a:lnTo>
                  <a:pt x="3871" y="214"/>
                </a:lnTo>
                <a:lnTo>
                  <a:pt x="3871" y="190"/>
                </a:lnTo>
                <a:lnTo>
                  <a:pt x="3872" y="183"/>
                </a:lnTo>
                <a:lnTo>
                  <a:pt x="3872" y="161"/>
                </a:lnTo>
                <a:lnTo>
                  <a:pt x="3873" y="128"/>
                </a:lnTo>
                <a:lnTo>
                  <a:pt x="3874" y="148"/>
                </a:lnTo>
                <a:lnTo>
                  <a:pt x="3875" y="163"/>
                </a:lnTo>
                <a:lnTo>
                  <a:pt x="3875" y="168"/>
                </a:lnTo>
                <a:lnTo>
                  <a:pt x="3876" y="188"/>
                </a:lnTo>
                <a:lnTo>
                  <a:pt x="3876" y="188"/>
                </a:lnTo>
                <a:lnTo>
                  <a:pt x="3877" y="190"/>
                </a:lnTo>
                <a:lnTo>
                  <a:pt x="3877" y="213"/>
                </a:lnTo>
                <a:lnTo>
                  <a:pt x="3878" y="214"/>
                </a:lnTo>
                <a:lnTo>
                  <a:pt x="3879" y="179"/>
                </a:lnTo>
                <a:lnTo>
                  <a:pt x="3879" y="163"/>
                </a:lnTo>
                <a:lnTo>
                  <a:pt x="3880" y="179"/>
                </a:lnTo>
                <a:lnTo>
                  <a:pt x="3880" y="178"/>
                </a:lnTo>
                <a:lnTo>
                  <a:pt x="3881" y="88"/>
                </a:lnTo>
                <a:lnTo>
                  <a:pt x="3881" y="89"/>
                </a:lnTo>
                <a:lnTo>
                  <a:pt x="3883" y="81"/>
                </a:lnTo>
                <a:lnTo>
                  <a:pt x="3883" y="125"/>
                </a:lnTo>
                <a:lnTo>
                  <a:pt x="3884" y="182"/>
                </a:lnTo>
                <a:lnTo>
                  <a:pt x="3884" y="187"/>
                </a:lnTo>
                <a:lnTo>
                  <a:pt x="3885" y="220"/>
                </a:lnTo>
                <a:lnTo>
                  <a:pt x="3885" y="221"/>
                </a:lnTo>
                <a:lnTo>
                  <a:pt x="3886" y="221"/>
                </a:lnTo>
                <a:lnTo>
                  <a:pt x="3886" y="210"/>
                </a:lnTo>
                <a:lnTo>
                  <a:pt x="3887" y="185"/>
                </a:lnTo>
                <a:lnTo>
                  <a:pt x="3888" y="164"/>
                </a:lnTo>
                <a:lnTo>
                  <a:pt x="3888" y="161"/>
                </a:lnTo>
                <a:lnTo>
                  <a:pt x="3889" y="159"/>
                </a:lnTo>
                <a:lnTo>
                  <a:pt x="3890" y="141"/>
                </a:lnTo>
                <a:lnTo>
                  <a:pt x="3890" y="139"/>
                </a:lnTo>
                <a:lnTo>
                  <a:pt x="3891" y="145"/>
                </a:lnTo>
                <a:lnTo>
                  <a:pt x="3892" y="164"/>
                </a:lnTo>
                <a:lnTo>
                  <a:pt x="3892" y="167"/>
                </a:lnTo>
                <a:lnTo>
                  <a:pt x="3893" y="175"/>
                </a:lnTo>
                <a:lnTo>
                  <a:pt x="3893" y="170"/>
                </a:lnTo>
                <a:lnTo>
                  <a:pt x="3894" y="225"/>
                </a:lnTo>
                <a:lnTo>
                  <a:pt x="3894" y="232"/>
                </a:lnTo>
                <a:lnTo>
                  <a:pt x="3895" y="218"/>
                </a:lnTo>
                <a:lnTo>
                  <a:pt x="3896" y="234"/>
                </a:lnTo>
                <a:lnTo>
                  <a:pt x="3896" y="234"/>
                </a:lnTo>
                <a:lnTo>
                  <a:pt x="3897" y="210"/>
                </a:lnTo>
                <a:lnTo>
                  <a:pt x="3898" y="223"/>
                </a:lnTo>
                <a:lnTo>
                  <a:pt x="3898" y="305"/>
                </a:lnTo>
                <a:lnTo>
                  <a:pt x="3899" y="256"/>
                </a:lnTo>
                <a:lnTo>
                  <a:pt x="3899" y="249"/>
                </a:lnTo>
                <a:lnTo>
                  <a:pt x="3900" y="181"/>
                </a:lnTo>
                <a:lnTo>
                  <a:pt x="3901" y="150"/>
                </a:lnTo>
                <a:lnTo>
                  <a:pt x="3901" y="123"/>
                </a:lnTo>
                <a:lnTo>
                  <a:pt x="3902" y="165"/>
                </a:lnTo>
                <a:lnTo>
                  <a:pt x="3902" y="171"/>
                </a:lnTo>
                <a:lnTo>
                  <a:pt x="3903" y="252"/>
                </a:lnTo>
                <a:lnTo>
                  <a:pt x="3903" y="284"/>
                </a:lnTo>
                <a:lnTo>
                  <a:pt x="3904" y="235"/>
                </a:lnTo>
                <a:lnTo>
                  <a:pt x="3905" y="229"/>
                </a:lnTo>
                <a:lnTo>
                  <a:pt x="3906" y="214"/>
                </a:lnTo>
                <a:lnTo>
                  <a:pt x="3906" y="213"/>
                </a:lnTo>
                <a:lnTo>
                  <a:pt x="3907" y="217"/>
                </a:lnTo>
                <a:lnTo>
                  <a:pt x="3907" y="219"/>
                </a:lnTo>
                <a:lnTo>
                  <a:pt x="3908" y="211"/>
                </a:lnTo>
                <a:lnTo>
                  <a:pt x="3908" y="231"/>
                </a:lnTo>
                <a:lnTo>
                  <a:pt x="3909" y="248"/>
                </a:lnTo>
                <a:lnTo>
                  <a:pt x="3910" y="274"/>
                </a:lnTo>
                <a:lnTo>
                  <a:pt x="3910" y="237"/>
                </a:lnTo>
                <a:lnTo>
                  <a:pt x="3911" y="225"/>
                </a:lnTo>
                <a:lnTo>
                  <a:pt x="3911" y="285"/>
                </a:lnTo>
                <a:lnTo>
                  <a:pt x="3912" y="278"/>
                </a:lnTo>
                <a:lnTo>
                  <a:pt x="3913" y="262"/>
                </a:lnTo>
                <a:lnTo>
                  <a:pt x="3914" y="230"/>
                </a:lnTo>
                <a:lnTo>
                  <a:pt x="3914" y="227"/>
                </a:lnTo>
                <a:lnTo>
                  <a:pt x="3915" y="247"/>
                </a:lnTo>
                <a:lnTo>
                  <a:pt x="3915" y="247"/>
                </a:lnTo>
                <a:lnTo>
                  <a:pt x="3916" y="218"/>
                </a:lnTo>
                <a:lnTo>
                  <a:pt x="3916" y="180"/>
                </a:lnTo>
                <a:lnTo>
                  <a:pt x="3917" y="171"/>
                </a:lnTo>
                <a:lnTo>
                  <a:pt x="3917" y="166"/>
                </a:lnTo>
                <a:lnTo>
                  <a:pt x="3918" y="209"/>
                </a:lnTo>
                <a:lnTo>
                  <a:pt x="3919" y="202"/>
                </a:lnTo>
                <a:lnTo>
                  <a:pt x="3919" y="218"/>
                </a:lnTo>
                <a:lnTo>
                  <a:pt x="3920" y="254"/>
                </a:lnTo>
                <a:lnTo>
                  <a:pt x="3921" y="294"/>
                </a:lnTo>
                <a:lnTo>
                  <a:pt x="3921" y="259"/>
                </a:lnTo>
                <a:lnTo>
                  <a:pt x="3922" y="205"/>
                </a:lnTo>
                <a:lnTo>
                  <a:pt x="3923" y="232"/>
                </a:lnTo>
                <a:lnTo>
                  <a:pt x="3923" y="283"/>
                </a:lnTo>
                <a:lnTo>
                  <a:pt x="3924" y="268"/>
                </a:lnTo>
                <a:lnTo>
                  <a:pt x="3924" y="279"/>
                </a:lnTo>
                <a:lnTo>
                  <a:pt x="3925" y="302"/>
                </a:lnTo>
                <a:lnTo>
                  <a:pt x="3925" y="308"/>
                </a:lnTo>
                <a:lnTo>
                  <a:pt x="3926" y="213"/>
                </a:lnTo>
                <a:lnTo>
                  <a:pt x="3927" y="269"/>
                </a:lnTo>
                <a:lnTo>
                  <a:pt x="3928" y="188"/>
                </a:lnTo>
                <a:lnTo>
                  <a:pt x="3928" y="172"/>
                </a:lnTo>
                <a:lnTo>
                  <a:pt x="3929" y="272"/>
                </a:lnTo>
                <a:lnTo>
                  <a:pt x="3929" y="229"/>
                </a:lnTo>
                <a:lnTo>
                  <a:pt x="3930" y="269"/>
                </a:lnTo>
                <a:lnTo>
                  <a:pt x="3930" y="256"/>
                </a:lnTo>
                <a:lnTo>
                  <a:pt x="3931" y="274"/>
                </a:lnTo>
                <a:lnTo>
                  <a:pt x="3932" y="178"/>
                </a:lnTo>
                <a:lnTo>
                  <a:pt x="3932" y="155"/>
                </a:lnTo>
                <a:lnTo>
                  <a:pt x="3933" y="213"/>
                </a:lnTo>
                <a:lnTo>
                  <a:pt x="3933" y="265"/>
                </a:lnTo>
                <a:lnTo>
                  <a:pt x="3934" y="176"/>
                </a:lnTo>
                <a:lnTo>
                  <a:pt x="3934" y="173"/>
                </a:lnTo>
                <a:lnTo>
                  <a:pt x="3935" y="224"/>
                </a:lnTo>
                <a:lnTo>
                  <a:pt x="3936" y="233"/>
                </a:lnTo>
                <a:lnTo>
                  <a:pt x="3937" y="258"/>
                </a:lnTo>
                <a:lnTo>
                  <a:pt x="3937" y="210"/>
                </a:lnTo>
                <a:lnTo>
                  <a:pt x="3938" y="206"/>
                </a:lnTo>
                <a:lnTo>
                  <a:pt x="3938" y="229"/>
                </a:lnTo>
                <a:lnTo>
                  <a:pt x="3939" y="182"/>
                </a:lnTo>
                <a:lnTo>
                  <a:pt x="3939" y="174"/>
                </a:lnTo>
                <a:lnTo>
                  <a:pt x="3940" y="175"/>
                </a:lnTo>
                <a:lnTo>
                  <a:pt x="3941" y="222"/>
                </a:lnTo>
                <a:lnTo>
                  <a:pt x="3941" y="258"/>
                </a:lnTo>
                <a:lnTo>
                  <a:pt x="3942" y="259"/>
                </a:lnTo>
                <a:lnTo>
                  <a:pt x="3943" y="251"/>
                </a:lnTo>
                <a:lnTo>
                  <a:pt x="3943" y="257"/>
                </a:lnTo>
                <a:lnTo>
                  <a:pt x="3944" y="193"/>
                </a:lnTo>
                <a:lnTo>
                  <a:pt x="3945" y="157"/>
                </a:lnTo>
                <a:lnTo>
                  <a:pt x="3945" y="166"/>
                </a:lnTo>
                <a:lnTo>
                  <a:pt x="3946" y="201"/>
                </a:lnTo>
                <a:lnTo>
                  <a:pt x="3946" y="171"/>
                </a:lnTo>
                <a:lnTo>
                  <a:pt x="3947" y="172"/>
                </a:lnTo>
                <a:lnTo>
                  <a:pt x="3947" y="181"/>
                </a:lnTo>
                <a:lnTo>
                  <a:pt x="3948" y="169"/>
                </a:lnTo>
                <a:lnTo>
                  <a:pt x="3948" y="152"/>
                </a:lnTo>
                <a:lnTo>
                  <a:pt x="3949" y="147"/>
                </a:lnTo>
                <a:lnTo>
                  <a:pt x="3950" y="206"/>
                </a:lnTo>
                <a:lnTo>
                  <a:pt x="3951" y="236"/>
                </a:lnTo>
                <a:lnTo>
                  <a:pt x="3951" y="150"/>
                </a:lnTo>
                <a:lnTo>
                  <a:pt x="3952" y="118"/>
                </a:lnTo>
                <a:lnTo>
                  <a:pt x="3952" y="197"/>
                </a:lnTo>
                <a:lnTo>
                  <a:pt x="3953" y="171"/>
                </a:lnTo>
                <a:lnTo>
                  <a:pt x="3954" y="138"/>
                </a:lnTo>
                <a:lnTo>
                  <a:pt x="3954" y="137"/>
                </a:lnTo>
                <a:lnTo>
                  <a:pt x="3955" y="141"/>
                </a:lnTo>
                <a:lnTo>
                  <a:pt x="3955" y="140"/>
                </a:lnTo>
                <a:lnTo>
                  <a:pt x="3956" y="154"/>
                </a:lnTo>
                <a:lnTo>
                  <a:pt x="3956" y="212"/>
                </a:lnTo>
                <a:lnTo>
                  <a:pt x="3957" y="255"/>
                </a:lnTo>
                <a:lnTo>
                  <a:pt x="3958" y="292"/>
                </a:lnTo>
                <a:lnTo>
                  <a:pt x="3959" y="298"/>
                </a:lnTo>
                <a:lnTo>
                  <a:pt x="3959" y="285"/>
                </a:lnTo>
                <a:lnTo>
                  <a:pt x="3960" y="224"/>
                </a:lnTo>
                <a:lnTo>
                  <a:pt x="3960" y="180"/>
                </a:lnTo>
                <a:lnTo>
                  <a:pt x="3961" y="153"/>
                </a:lnTo>
                <a:lnTo>
                  <a:pt x="3961" y="164"/>
                </a:lnTo>
                <a:lnTo>
                  <a:pt x="3962" y="176"/>
                </a:lnTo>
                <a:lnTo>
                  <a:pt x="3963" y="176"/>
                </a:lnTo>
                <a:lnTo>
                  <a:pt x="3963" y="203"/>
                </a:lnTo>
                <a:lnTo>
                  <a:pt x="3964" y="193"/>
                </a:lnTo>
                <a:lnTo>
                  <a:pt x="3964" y="173"/>
                </a:lnTo>
                <a:lnTo>
                  <a:pt x="3965" y="175"/>
                </a:lnTo>
                <a:lnTo>
                  <a:pt x="3966" y="190"/>
                </a:lnTo>
                <a:lnTo>
                  <a:pt x="3966" y="199"/>
                </a:lnTo>
                <a:lnTo>
                  <a:pt x="3967" y="217"/>
                </a:lnTo>
                <a:lnTo>
                  <a:pt x="3968" y="212"/>
                </a:lnTo>
                <a:lnTo>
                  <a:pt x="3968" y="195"/>
                </a:lnTo>
                <a:lnTo>
                  <a:pt x="3969" y="224"/>
                </a:lnTo>
                <a:lnTo>
                  <a:pt x="3969" y="193"/>
                </a:lnTo>
                <a:lnTo>
                  <a:pt x="3970" y="157"/>
                </a:lnTo>
                <a:lnTo>
                  <a:pt x="3970" y="193"/>
                </a:lnTo>
                <a:lnTo>
                  <a:pt x="3971" y="277"/>
                </a:lnTo>
                <a:lnTo>
                  <a:pt x="3972" y="248"/>
                </a:lnTo>
                <a:lnTo>
                  <a:pt x="3972" y="218"/>
                </a:lnTo>
                <a:lnTo>
                  <a:pt x="3973" y="212"/>
                </a:lnTo>
                <a:lnTo>
                  <a:pt x="3974" y="244"/>
                </a:lnTo>
                <a:lnTo>
                  <a:pt x="3974" y="228"/>
                </a:lnTo>
                <a:lnTo>
                  <a:pt x="3975" y="198"/>
                </a:lnTo>
                <a:lnTo>
                  <a:pt x="3976" y="173"/>
                </a:lnTo>
                <a:lnTo>
                  <a:pt x="3976" y="195"/>
                </a:lnTo>
                <a:lnTo>
                  <a:pt x="3977" y="179"/>
                </a:lnTo>
                <a:lnTo>
                  <a:pt x="3977" y="227"/>
                </a:lnTo>
                <a:lnTo>
                  <a:pt x="3978" y="240"/>
                </a:lnTo>
                <a:lnTo>
                  <a:pt x="3978" y="298"/>
                </a:lnTo>
                <a:lnTo>
                  <a:pt x="3979" y="309"/>
                </a:lnTo>
                <a:lnTo>
                  <a:pt x="3979" y="342"/>
                </a:lnTo>
                <a:lnTo>
                  <a:pt x="3981" y="341"/>
                </a:lnTo>
                <a:lnTo>
                  <a:pt x="3981" y="348"/>
                </a:lnTo>
                <a:lnTo>
                  <a:pt x="3982" y="240"/>
                </a:lnTo>
                <a:lnTo>
                  <a:pt x="3982" y="196"/>
                </a:lnTo>
                <a:lnTo>
                  <a:pt x="3983" y="170"/>
                </a:lnTo>
                <a:lnTo>
                  <a:pt x="3983" y="206"/>
                </a:lnTo>
                <a:lnTo>
                  <a:pt x="3984" y="218"/>
                </a:lnTo>
                <a:lnTo>
                  <a:pt x="3985" y="205"/>
                </a:lnTo>
                <a:lnTo>
                  <a:pt x="3985" y="213"/>
                </a:lnTo>
                <a:lnTo>
                  <a:pt x="3986" y="213"/>
                </a:lnTo>
                <a:lnTo>
                  <a:pt x="3986" y="210"/>
                </a:lnTo>
                <a:lnTo>
                  <a:pt x="3987" y="213"/>
                </a:lnTo>
                <a:lnTo>
                  <a:pt x="3987" y="219"/>
                </a:lnTo>
                <a:lnTo>
                  <a:pt x="3988" y="209"/>
                </a:lnTo>
                <a:lnTo>
                  <a:pt x="3989" y="209"/>
                </a:lnTo>
                <a:lnTo>
                  <a:pt x="3990" y="219"/>
                </a:lnTo>
                <a:lnTo>
                  <a:pt x="3990" y="223"/>
                </a:lnTo>
                <a:lnTo>
                  <a:pt x="3991" y="221"/>
                </a:lnTo>
                <a:lnTo>
                  <a:pt x="3991" y="214"/>
                </a:lnTo>
                <a:lnTo>
                  <a:pt x="3992" y="216"/>
                </a:lnTo>
                <a:lnTo>
                  <a:pt x="3992" y="211"/>
                </a:lnTo>
                <a:lnTo>
                  <a:pt x="3993" y="211"/>
                </a:lnTo>
                <a:lnTo>
                  <a:pt x="3994" y="211"/>
                </a:lnTo>
                <a:lnTo>
                  <a:pt x="3994" y="207"/>
                </a:lnTo>
                <a:lnTo>
                  <a:pt x="3995" y="219"/>
                </a:lnTo>
                <a:lnTo>
                  <a:pt x="3996" y="354"/>
                </a:lnTo>
                <a:lnTo>
                  <a:pt x="3996" y="316"/>
                </a:lnTo>
                <a:lnTo>
                  <a:pt x="3997" y="365"/>
                </a:lnTo>
                <a:lnTo>
                  <a:pt x="3997" y="398"/>
                </a:lnTo>
                <a:lnTo>
                  <a:pt x="3998" y="342"/>
                </a:lnTo>
                <a:lnTo>
                  <a:pt x="3999" y="359"/>
                </a:lnTo>
                <a:lnTo>
                  <a:pt x="3999" y="326"/>
                </a:lnTo>
                <a:lnTo>
                  <a:pt x="4000" y="356"/>
                </a:lnTo>
                <a:lnTo>
                  <a:pt x="4000" y="358"/>
                </a:lnTo>
                <a:lnTo>
                  <a:pt x="4001" y="339"/>
                </a:lnTo>
                <a:lnTo>
                  <a:pt x="4001" y="248"/>
                </a:lnTo>
                <a:lnTo>
                  <a:pt x="4002" y="219"/>
                </a:lnTo>
                <a:lnTo>
                  <a:pt x="4003" y="236"/>
                </a:lnTo>
                <a:lnTo>
                  <a:pt x="4004" y="250"/>
                </a:lnTo>
                <a:lnTo>
                  <a:pt x="4004" y="252"/>
                </a:lnTo>
                <a:lnTo>
                  <a:pt x="4005" y="236"/>
                </a:lnTo>
                <a:lnTo>
                  <a:pt x="4005" y="230"/>
                </a:lnTo>
                <a:lnTo>
                  <a:pt x="4006" y="183"/>
                </a:lnTo>
                <a:lnTo>
                  <a:pt x="4007" y="140"/>
                </a:lnTo>
                <a:lnTo>
                  <a:pt x="4007" y="128"/>
                </a:lnTo>
                <a:lnTo>
                  <a:pt x="4008" y="140"/>
                </a:lnTo>
                <a:lnTo>
                  <a:pt x="4008" y="132"/>
                </a:lnTo>
                <a:lnTo>
                  <a:pt x="4009" y="122"/>
                </a:lnTo>
                <a:lnTo>
                  <a:pt x="4009" y="130"/>
                </a:lnTo>
                <a:lnTo>
                  <a:pt x="4010" y="162"/>
                </a:lnTo>
                <a:lnTo>
                  <a:pt x="4010" y="187"/>
                </a:lnTo>
                <a:lnTo>
                  <a:pt x="4012" y="201"/>
                </a:lnTo>
                <a:lnTo>
                  <a:pt x="4012" y="194"/>
                </a:lnTo>
                <a:lnTo>
                  <a:pt x="4013" y="155"/>
                </a:lnTo>
                <a:lnTo>
                  <a:pt x="4013" y="125"/>
                </a:lnTo>
                <a:lnTo>
                  <a:pt x="4014" y="144"/>
                </a:lnTo>
                <a:lnTo>
                  <a:pt x="4014" y="176"/>
                </a:lnTo>
                <a:lnTo>
                  <a:pt x="4015" y="299"/>
                </a:lnTo>
                <a:lnTo>
                  <a:pt x="4016" y="366"/>
                </a:lnTo>
                <a:lnTo>
                  <a:pt x="4016" y="397"/>
                </a:lnTo>
                <a:lnTo>
                  <a:pt x="4017" y="353"/>
                </a:lnTo>
                <a:lnTo>
                  <a:pt x="4017" y="311"/>
                </a:lnTo>
                <a:lnTo>
                  <a:pt x="4018" y="327"/>
                </a:lnTo>
                <a:lnTo>
                  <a:pt x="4019" y="345"/>
                </a:lnTo>
                <a:lnTo>
                  <a:pt x="4019" y="303"/>
                </a:lnTo>
                <a:lnTo>
                  <a:pt x="4020" y="282"/>
                </a:lnTo>
                <a:lnTo>
                  <a:pt x="4021" y="291"/>
                </a:lnTo>
                <a:lnTo>
                  <a:pt x="4021" y="313"/>
                </a:lnTo>
                <a:lnTo>
                  <a:pt x="4022" y="302"/>
                </a:lnTo>
                <a:lnTo>
                  <a:pt x="4022" y="272"/>
                </a:lnTo>
                <a:lnTo>
                  <a:pt x="4023" y="247"/>
                </a:lnTo>
                <a:lnTo>
                  <a:pt x="4023" y="289"/>
                </a:lnTo>
                <a:lnTo>
                  <a:pt x="4024" y="309"/>
                </a:lnTo>
                <a:lnTo>
                  <a:pt x="4025" y="312"/>
                </a:lnTo>
                <a:lnTo>
                  <a:pt x="4025" y="289"/>
                </a:lnTo>
                <a:lnTo>
                  <a:pt x="4026" y="266"/>
                </a:lnTo>
                <a:lnTo>
                  <a:pt x="4027" y="258"/>
                </a:lnTo>
                <a:lnTo>
                  <a:pt x="4027" y="188"/>
                </a:lnTo>
                <a:lnTo>
                  <a:pt x="4028" y="166"/>
                </a:lnTo>
                <a:lnTo>
                  <a:pt x="4028" y="148"/>
                </a:lnTo>
                <a:lnTo>
                  <a:pt x="4029" y="135"/>
                </a:lnTo>
                <a:lnTo>
                  <a:pt x="4030" y="156"/>
                </a:lnTo>
                <a:lnTo>
                  <a:pt x="4030" y="174"/>
                </a:lnTo>
                <a:lnTo>
                  <a:pt x="4031" y="155"/>
                </a:lnTo>
                <a:lnTo>
                  <a:pt x="4031" y="176"/>
                </a:lnTo>
                <a:lnTo>
                  <a:pt x="4032" y="210"/>
                </a:lnTo>
                <a:lnTo>
                  <a:pt x="4032" y="214"/>
                </a:lnTo>
                <a:lnTo>
                  <a:pt x="4034" y="216"/>
                </a:lnTo>
                <a:lnTo>
                  <a:pt x="4034" y="218"/>
                </a:lnTo>
                <a:lnTo>
                  <a:pt x="4035" y="232"/>
                </a:lnTo>
                <a:lnTo>
                  <a:pt x="4035" y="248"/>
                </a:lnTo>
                <a:lnTo>
                  <a:pt x="4036" y="262"/>
                </a:lnTo>
                <a:lnTo>
                  <a:pt x="4036" y="278"/>
                </a:lnTo>
                <a:lnTo>
                  <a:pt x="4037" y="266"/>
                </a:lnTo>
                <a:lnTo>
                  <a:pt x="4038" y="240"/>
                </a:lnTo>
                <a:lnTo>
                  <a:pt x="4038" y="225"/>
                </a:lnTo>
                <a:lnTo>
                  <a:pt x="4039" y="220"/>
                </a:lnTo>
                <a:lnTo>
                  <a:pt x="4039" y="237"/>
                </a:lnTo>
                <a:lnTo>
                  <a:pt x="4040" y="251"/>
                </a:lnTo>
                <a:lnTo>
                  <a:pt x="4040" y="228"/>
                </a:lnTo>
                <a:lnTo>
                  <a:pt x="4041" y="221"/>
                </a:lnTo>
                <a:lnTo>
                  <a:pt x="4042" y="200"/>
                </a:lnTo>
                <a:lnTo>
                  <a:pt x="4043" y="201"/>
                </a:lnTo>
                <a:lnTo>
                  <a:pt x="4043" y="200"/>
                </a:lnTo>
                <a:lnTo>
                  <a:pt x="4044" y="212"/>
                </a:lnTo>
                <a:lnTo>
                  <a:pt x="4044" y="220"/>
                </a:lnTo>
                <a:lnTo>
                  <a:pt x="4045" y="233"/>
                </a:lnTo>
                <a:lnTo>
                  <a:pt x="4045" y="233"/>
                </a:lnTo>
                <a:lnTo>
                  <a:pt x="4046" y="218"/>
                </a:lnTo>
                <a:lnTo>
                  <a:pt x="4047" y="213"/>
                </a:lnTo>
                <a:lnTo>
                  <a:pt x="4047" y="218"/>
                </a:lnTo>
                <a:lnTo>
                  <a:pt x="4048" y="232"/>
                </a:lnTo>
                <a:lnTo>
                  <a:pt x="4048" y="228"/>
                </a:lnTo>
                <a:lnTo>
                  <a:pt x="4049" y="240"/>
                </a:lnTo>
                <a:lnTo>
                  <a:pt x="4050" y="241"/>
                </a:lnTo>
                <a:lnTo>
                  <a:pt x="4050" y="250"/>
                </a:lnTo>
                <a:lnTo>
                  <a:pt x="4051" y="259"/>
                </a:lnTo>
                <a:lnTo>
                  <a:pt x="4052" y="275"/>
                </a:lnTo>
                <a:lnTo>
                  <a:pt x="4052" y="260"/>
                </a:lnTo>
                <a:lnTo>
                  <a:pt x="4053" y="234"/>
                </a:lnTo>
                <a:lnTo>
                  <a:pt x="4053" y="176"/>
                </a:lnTo>
                <a:lnTo>
                  <a:pt x="4054" y="177"/>
                </a:lnTo>
                <a:lnTo>
                  <a:pt x="4054" y="191"/>
                </a:lnTo>
                <a:lnTo>
                  <a:pt x="4055" y="183"/>
                </a:lnTo>
                <a:lnTo>
                  <a:pt x="4056" y="192"/>
                </a:lnTo>
                <a:lnTo>
                  <a:pt x="4057" y="219"/>
                </a:lnTo>
                <a:lnTo>
                  <a:pt x="4057" y="228"/>
                </a:lnTo>
                <a:lnTo>
                  <a:pt x="4058" y="255"/>
                </a:lnTo>
                <a:lnTo>
                  <a:pt x="4058" y="250"/>
                </a:lnTo>
                <a:lnTo>
                  <a:pt x="4059" y="237"/>
                </a:lnTo>
                <a:lnTo>
                  <a:pt x="4059" y="258"/>
                </a:lnTo>
                <a:lnTo>
                  <a:pt x="4060" y="272"/>
                </a:lnTo>
                <a:lnTo>
                  <a:pt x="4061" y="302"/>
                </a:lnTo>
                <a:lnTo>
                  <a:pt x="4061" y="318"/>
                </a:lnTo>
                <a:lnTo>
                  <a:pt x="4062" y="321"/>
                </a:lnTo>
                <a:lnTo>
                  <a:pt x="4062" y="312"/>
                </a:lnTo>
                <a:lnTo>
                  <a:pt x="4063" y="320"/>
                </a:lnTo>
                <a:lnTo>
                  <a:pt x="4063" y="325"/>
                </a:lnTo>
                <a:lnTo>
                  <a:pt x="4065" y="318"/>
                </a:lnTo>
                <a:lnTo>
                  <a:pt x="4065" y="336"/>
                </a:lnTo>
                <a:lnTo>
                  <a:pt x="4066" y="279"/>
                </a:lnTo>
                <a:lnTo>
                  <a:pt x="4066" y="287"/>
                </a:lnTo>
                <a:lnTo>
                  <a:pt x="4067" y="289"/>
                </a:lnTo>
                <a:lnTo>
                  <a:pt x="4067" y="315"/>
                </a:lnTo>
                <a:lnTo>
                  <a:pt x="4068" y="241"/>
                </a:lnTo>
                <a:lnTo>
                  <a:pt x="4069" y="257"/>
                </a:lnTo>
                <a:lnTo>
                  <a:pt x="4069" y="187"/>
                </a:lnTo>
                <a:lnTo>
                  <a:pt x="4070" y="182"/>
                </a:lnTo>
                <a:lnTo>
                  <a:pt x="4070" y="184"/>
                </a:lnTo>
                <a:lnTo>
                  <a:pt x="4071" y="273"/>
                </a:lnTo>
                <a:lnTo>
                  <a:pt x="4072" y="278"/>
                </a:lnTo>
                <a:lnTo>
                  <a:pt x="4072" y="240"/>
                </a:lnTo>
                <a:lnTo>
                  <a:pt x="4073" y="192"/>
                </a:lnTo>
                <a:lnTo>
                  <a:pt x="4074" y="177"/>
                </a:lnTo>
                <a:lnTo>
                  <a:pt x="4074" y="100"/>
                </a:lnTo>
                <a:lnTo>
                  <a:pt x="4075" y="239"/>
                </a:lnTo>
                <a:lnTo>
                  <a:pt x="4075" y="190"/>
                </a:lnTo>
                <a:lnTo>
                  <a:pt x="4076" y="68"/>
                </a:lnTo>
                <a:lnTo>
                  <a:pt x="4076" y="49"/>
                </a:lnTo>
                <a:lnTo>
                  <a:pt x="4077" y="135"/>
                </a:lnTo>
                <a:lnTo>
                  <a:pt x="4078" y="204"/>
                </a:lnTo>
                <a:lnTo>
                  <a:pt x="4078" y="217"/>
                </a:lnTo>
                <a:lnTo>
                  <a:pt x="4079" y="235"/>
                </a:lnTo>
                <a:lnTo>
                  <a:pt x="4080" y="260"/>
                </a:lnTo>
                <a:lnTo>
                  <a:pt x="4080" y="281"/>
                </a:lnTo>
                <a:lnTo>
                  <a:pt x="4081" y="276"/>
                </a:lnTo>
                <a:lnTo>
                  <a:pt x="4081" y="273"/>
                </a:lnTo>
                <a:lnTo>
                  <a:pt x="4082" y="204"/>
                </a:lnTo>
                <a:lnTo>
                  <a:pt x="4083" y="110"/>
                </a:lnTo>
                <a:lnTo>
                  <a:pt x="4083" y="104"/>
                </a:lnTo>
                <a:lnTo>
                  <a:pt x="4084" y="176"/>
                </a:lnTo>
                <a:lnTo>
                  <a:pt x="4084" y="119"/>
                </a:lnTo>
                <a:lnTo>
                  <a:pt x="4085" y="169"/>
                </a:lnTo>
                <a:lnTo>
                  <a:pt x="4085" y="140"/>
                </a:lnTo>
                <a:lnTo>
                  <a:pt x="4086" y="129"/>
                </a:lnTo>
                <a:lnTo>
                  <a:pt x="4087" y="119"/>
                </a:lnTo>
                <a:lnTo>
                  <a:pt x="4088" y="157"/>
                </a:lnTo>
                <a:lnTo>
                  <a:pt x="4088" y="270"/>
                </a:lnTo>
                <a:lnTo>
                  <a:pt x="4089" y="298"/>
                </a:lnTo>
                <a:lnTo>
                  <a:pt x="4089" y="298"/>
                </a:lnTo>
                <a:lnTo>
                  <a:pt x="4090" y="299"/>
                </a:lnTo>
                <a:lnTo>
                  <a:pt x="4090" y="321"/>
                </a:lnTo>
                <a:lnTo>
                  <a:pt x="4091" y="294"/>
                </a:lnTo>
                <a:lnTo>
                  <a:pt x="4092" y="226"/>
                </a:lnTo>
                <a:lnTo>
                  <a:pt x="4092" y="187"/>
                </a:lnTo>
                <a:lnTo>
                  <a:pt x="4093" y="201"/>
                </a:lnTo>
                <a:lnTo>
                  <a:pt x="4093" y="216"/>
                </a:lnTo>
                <a:lnTo>
                  <a:pt x="4094" y="197"/>
                </a:lnTo>
                <a:lnTo>
                  <a:pt x="4095" y="194"/>
                </a:lnTo>
                <a:lnTo>
                  <a:pt x="4096" y="193"/>
                </a:lnTo>
                <a:lnTo>
                  <a:pt x="4096" y="280"/>
                </a:lnTo>
                <a:lnTo>
                  <a:pt x="4097" y="257"/>
                </a:lnTo>
                <a:lnTo>
                  <a:pt x="4097" y="224"/>
                </a:lnTo>
                <a:lnTo>
                  <a:pt x="4098" y="262"/>
                </a:lnTo>
                <a:lnTo>
                  <a:pt x="4098" y="193"/>
                </a:lnTo>
                <a:lnTo>
                  <a:pt x="4099" y="229"/>
                </a:lnTo>
                <a:lnTo>
                  <a:pt x="4100" y="194"/>
                </a:lnTo>
                <a:lnTo>
                  <a:pt x="4100" y="119"/>
                </a:lnTo>
                <a:lnTo>
                  <a:pt x="4101" y="129"/>
                </a:lnTo>
                <a:lnTo>
                  <a:pt x="4101" y="138"/>
                </a:lnTo>
                <a:lnTo>
                  <a:pt x="4102" y="166"/>
                </a:lnTo>
                <a:lnTo>
                  <a:pt x="4103" y="156"/>
                </a:lnTo>
                <a:lnTo>
                  <a:pt x="4103" y="182"/>
                </a:lnTo>
                <a:lnTo>
                  <a:pt x="4104" y="167"/>
                </a:lnTo>
                <a:lnTo>
                  <a:pt x="4105" y="171"/>
                </a:lnTo>
                <a:lnTo>
                  <a:pt x="4105" y="149"/>
                </a:lnTo>
                <a:lnTo>
                  <a:pt x="4106" y="157"/>
                </a:lnTo>
                <a:lnTo>
                  <a:pt x="4106" y="138"/>
                </a:lnTo>
                <a:lnTo>
                  <a:pt x="4107" y="295"/>
                </a:lnTo>
                <a:lnTo>
                  <a:pt x="4107" y="242"/>
                </a:lnTo>
                <a:lnTo>
                  <a:pt x="4108" y="157"/>
                </a:lnTo>
                <a:lnTo>
                  <a:pt x="4109" y="131"/>
                </a:lnTo>
                <a:lnTo>
                  <a:pt x="4110" y="334"/>
                </a:lnTo>
                <a:lnTo>
                  <a:pt x="4110" y="312"/>
                </a:lnTo>
                <a:lnTo>
                  <a:pt x="4111" y="283"/>
                </a:lnTo>
                <a:lnTo>
                  <a:pt x="4111" y="217"/>
                </a:lnTo>
                <a:lnTo>
                  <a:pt x="4112" y="366"/>
                </a:lnTo>
                <a:lnTo>
                  <a:pt x="4112" y="333"/>
                </a:lnTo>
                <a:lnTo>
                  <a:pt x="4113" y="284"/>
                </a:lnTo>
                <a:lnTo>
                  <a:pt x="4114" y="266"/>
                </a:lnTo>
                <a:lnTo>
                  <a:pt x="4114" y="222"/>
                </a:lnTo>
                <a:lnTo>
                  <a:pt x="4115" y="228"/>
                </a:lnTo>
                <a:lnTo>
                  <a:pt x="4115" y="257"/>
                </a:lnTo>
                <a:lnTo>
                  <a:pt x="4116" y="277"/>
                </a:lnTo>
                <a:lnTo>
                  <a:pt x="4116" y="253"/>
                </a:lnTo>
                <a:lnTo>
                  <a:pt x="4118" y="264"/>
                </a:lnTo>
                <a:lnTo>
                  <a:pt x="4118" y="195"/>
                </a:lnTo>
                <a:lnTo>
                  <a:pt x="4119" y="116"/>
                </a:lnTo>
                <a:lnTo>
                  <a:pt x="4119" y="80"/>
                </a:lnTo>
                <a:lnTo>
                  <a:pt x="4120" y="157"/>
                </a:lnTo>
                <a:lnTo>
                  <a:pt x="4120" y="221"/>
                </a:lnTo>
                <a:lnTo>
                  <a:pt x="4121" y="178"/>
                </a:lnTo>
                <a:lnTo>
                  <a:pt x="4121" y="277"/>
                </a:lnTo>
                <a:lnTo>
                  <a:pt x="4122" y="302"/>
                </a:lnTo>
                <a:lnTo>
                  <a:pt x="4123" y="379"/>
                </a:lnTo>
                <a:lnTo>
                  <a:pt x="4123" y="333"/>
                </a:lnTo>
                <a:lnTo>
                  <a:pt x="4124" y="297"/>
                </a:lnTo>
                <a:lnTo>
                  <a:pt x="4124" y="328"/>
                </a:lnTo>
                <a:lnTo>
                  <a:pt x="4125" y="326"/>
                </a:lnTo>
                <a:lnTo>
                  <a:pt x="4126" y="347"/>
                </a:lnTo>
                <a:lnTo>
                  <a:pt x="4127" y="271"/>
                </a:lnTo>
                <a:lnTo>
                  <a:pt x="4127" y="228"/>
                </a:lnTo>
                <a:lnTo>
                  <a:pt x="4128" y="230"/>
                </a:lnTo>
                <a:lnTo>
                  <a:pt x="4128" y="280"/>
                </a:lnTo>
                <a:lnTo>
                  <a:pt x="4129" y="287"/>
                </a:lnTo>
                <a:lnTo>
                  <a:pt x="4129" y="305"/>
                </a:lnTo>
                <a:lnTo>
                  <a:pt x="4130" y="229"/>
                </a:lnTo>
                <a:lnTo>
                  <a:pt x="4131" y="271"/>
                </a:lnTo>
                <a:lnTo>
                  <a:pt x="4131" y="227"/>
                </a:lnTo>
                <a:lnTo>
                  <a:pt x="4132" y="222"/>
                </a:lnTo>
                <a:lnTo>
                  <a:pt x="4133" y="220"/>
                </a:lnTo>
                <a:lnTo>
                  <a:pt x="4133" y="222"/>
                </a:lnTo>
                <a:lnTo>
                  <a:pt x="4134" y="227"/>
                </a:lnTo>
                <a:lnTo>
                  <a:pt x="4134" y="227"/>
                </a:lnTo>
                <a:lnTo>
                  <a:pt x="4135" y="229"/>
                </a:lnTo>
                <a:lnTo>
                  <a:pt x="4136" y="227"/>
                </a:lnTo>
                <a:lnTo>
                  <a:pt x="4136" y="233"/>
                </a:lnTo>
                <a:lnTo>
                  <a:pt x="4137" y="231"/>
                </a:lnTo>
                <a:lnTo>
                  <a:pt x="4137" y="230"/>
                </a:lnTo>
                <a:lnTo>
                  <a:pt x="4138" y="228"/>
                </a:lnTo>
                <a:lnTo>
                  <a:pt x="4138" y="225"/>
                </a:lnTo>
                <a:lnTo>
                  <a:pt x="4139" y="229"/>
                </a:lnTo>
                <a:lnTo>
                  <a:pt x="4140" y="236"/>
                </a:lnTo>
                <a:lnTo>
                  <a:pt x="4141" y="250"/>
                </a:lnTo>
                <a:lnTo>
                  <a:pt x="4141" y="249"/>
                </a:lnTo>
                <a:lnTo>
                  <a:pt x="4142" y="259"/>
                </a:lnTo>
                <a:lnTo>
                  <a:pt x="4142" y="240"/>
                </a:lnTo>
                <a:lnTo>
                  <a:pt x="4143" y="225"/>
                </a:lnTo>
                <a:lnTo>
                  <a:pt x="4143" y="229"/>
                </a:lnTo>
                <a:lnTo>
                  <a:pt x="4144" y="245"/>
                </a:lnTo>
                <a:lnTo>
                  <a:pt x="4145" y="197"/>
                </a:lnTo>
                <a:lnTo>
                  <a:pt x="4145" y="196"/>
                </a:lnTo>
                <a:lnTo>
                  <a:pt x="4146" y="208"/>
                </a:lnTo>
                <a:lnTo>
                  <a:pt x="4146" y="212"/>
                </a:lnTo>
                <a:lnTo>
                  <a:pt x="4147" y="244"/>
                </a:lnTo>
                <a:lnTo>
                  <a:pt x="4148" y="275"/>
                </a:lnTo>
                <a:lnTo>
                  <a:pt x="4149" y="274"/>
                </a:lnTo>
                <a:lnTo>
                  <a:pt x="4149" y="278"/>
                </a:lnTo>
                <a:lnTo>
                  <a:pt x="4150" y="265"/>
                </a:lnTo>
                <a:lnTo>
                  <a:pt x="4150" y="278"/>
                </a:lnTo>
                <a:lnTo>
                  <a:pt x="4151" y="323"/>
                </a:lnTo>
                <a:lnTo>
                  <a:pt x="4151" y="325"/>
                </a:lnTo>
                <a:lnTo>
                  <a:pt x="4152" y="393"/>
                </a:lnTo>
                <a:lnTo>
                  <a:pt x="4152" y="410"/>
                </a:lnTo>
                <a:lnTo>
                  <a:pt x="4153" y="319"/>
                </a:lnTo>
                <a:lnTo>
                  <a:pt x="4154" y="340"/>
                </a:lnTo>
                <a:lnTo>
                  <a:pt x="4154" y="334"/>
                </a:lnTo>
                <a:lnTo>
                  <a:pt x="4155" y="267"/>
                </a:lnTo>
                <a:lnTo>
                  <a:pt x="4156" y="190"/>
                </a:lnTo>
                <a:lnTo>
                  <a:pt x="4156" y="190"/>
                </a:lnTo>
                <a:lnTo>
                  <a:pt x="4157" y="190"/>
                </a:lnTo>
                <a:lnTo>
                  <a:pt x="4158" y="198"/>
                </a:lnTo>
                <a:lnTo>
                  <a:pt x="4158" y="164"/>
                </a:lnTo>
                <a:lnTo>
                  <a:pt x="4159" y="152"/>
                </a:lnTo>
                <a:lnTo>
                  <a:pt x="4159" y="198"/>
                </a:lnTo>
                <a:lnTo>
                  <a:pt x="4160" y="266"/>
                </a:lnTo>
                <a:lnTo>
                  <a:pt x="4160" y="289"/>
                </a:lnTo>
                <a:lnTo>
                  <a:pt x="4161" y="283"/>
                </a:lnTo>
                <a:lnTo>
                  <a:pt x="4162" y="237"/>
                </a:lnTo>
                <a:lnTo>
                  <a:pt x="4163" y="209"/>
                </a:lnTo>
                <a:lnTo>
                  <a:pt x="4163" y="213"/>
                </a:lnTo>
                <a:lnTo>
                  <a:pt x="4164" y="197"/>
                </a:lnTo>
                <a:lnTo>
                  <a:pt x="4164" y="175"/>
                </a:lnTo>
                <a:lnTo>
                  <a:pt x="4165" y="182"/>
                </a:lnTo>
                <a:lnTo>
                  <a:pt x="4165" y="212"/>
                </a:lnTo>
                <a:lnTo>
                  <a:pt x="4166" y="218"/>
                </a:lnTo>
                <a:lnTo>
                  <a:pt x="4167" y="243"/>
                </a:lnTo>
                <a:lnTo>
                  <a:pt x="4167" y="255"/>
                </a:lnTo>
                <a:lnTo>
                  <a:pt x="4168" y="302"/>
                </a:lnTo>
                <a:lnTo>
                  <a:pt x="4168" y="298"/>
                </a:lnTo>
                <a:lnTo>
                  <a:pt x="4169" y="300"/>
                </a:lnTo>
                <a:lnTo>
                  <a:pt x="4169" y="294"/>
                </a:lnTo>
                <a:lnTo>
                  <a:pt x="4170" y="303"/>
                </a:lnTo>
                <a:lnTo>
                  <a:pt x="4171" y="331"/>
                </a:lnTo>
                <a:lnTo>
                  <a:pt x="4172" y="274"/>
                </a:lnTo>
                <a:lnTo>
                  <a:pt x="4172" y="242"/>
                </a:lnTo>
                <a:lnTo>
                  <a:pt x="4173" y="264"/>
                </a:lnTo>
                <a:lnTo>
                  <a:pt x="4173" y="256"/>
                </a:lnTo>
                <a:lnTo>
                  <a:pt x="4174" y="254"/>
                </a:lnTo>
                <a:lnTo>
                  <a:pt x="4174" y="271"/>
                </a:lnTo>
                <a:lnTo>
                  <a:pt x="4175" y="287"/>
                </a:lnTo>
                <a:lnTo>
                  <a:pt x="4176" y="279"/>
                </a:lnTo>
                <a:lnTo>
                  <a:pt x="4176" y="218"/>
                </a:lnTo>
                <a:lnTo>
                  <a:pt x="4177" y="173"/>
                </a:lnTo>
                <a:lnTo>
                  <a:pt x="4177" y="175"/>
                </a:lnTo>
                <a:lnTo>
                  <a:pt x="4178" y="143"/>
                </a:lnTo>
                <a:lnTo>
                  <a:pt x="4179" y="136"/>
                </a:lnTo>
                <a:lnTo>
                  <a:pt x="4180" y="140"/>
                </a:lnTo>
                <a:lnTo>
                  <a:pt x="4180" y="145"/>
                </a:lnTo>
                <a:lnTo>
                  <a:pt x="4181" y="141"/>
                </a:lnTo>
                <a:lnTo>
                  <a:pt x="4181" y="98"/>
                </a:lnTo>
                <a:lnTo>
                  <a:pt x="4182" y="102"/>
                </a:lnTo>
                <a:lnTo>
                  <a:pt x="4182" y="124"/>
                </a:lnTo>
                <a:lnTo>
                  <a:pt x="4183" y="131"/>
                </a:lnTo>
                <a:lnTo>
                  <a:pt x="4183" y="118"/>
                </a:lnTo>
                <a:lnTo>
                  <a:pt x="4184" y="68"/>
                </a:lnTo>
                <a:lnTo>
                  <a:pt x="4185" y="28"/>
                </a:lnTo>
                <a:lnTo>
                  <a:pt x="4186" y="27"/>
                </a:lnTo>
                <a:lnTo>
                  <a:pt x="4186" y="74"/>
                </a:lnTo>
                <a:lnTo>
                  <a:pt x="4187" y="120"/>
                </a:lnTo>
                <a:lnTo>
                  <a:pt x="4187" y="173"/>
                </a:lnTo>
                <a:lnTo>
                  <a:pt x="4188" y="145"/>
                </a:lnTo>
                <a:lnTo>
                  <a:pt x="4189" y="152"/>
                </a:lnTo>
                <a:lnTo>
                  <a:pt x="4189" y="151"/>
                </a:lnTo>
                <a:lnTo>
                  <a:pt x="4190" y="153"/>
                </a:lnTo>
                <a:lnTo>
                  <a:pt x="4190" y="178"/>
                </a:lnTo>
                <a:lnTo>
                  <a:pt x="4191" y="139"/>
                </a:lnTo>
                <a:lnTo>
                  <a:pt x="4191" y="143"/>
                </a:lnTo>
                <a:lnTo>
                  <a:pt x="4192" y="145"/>
                </a:lnTo>
                <a:lnTo>
                  <a:pt x="4193" y="134"/>
                </a:lnTo>
                <a:lnTo>
                  <a:pt x="4194" y="128"/>
                </a:lnTo>
                <a:lnTo>
                  <a:pt x="4194" y="111"/>
                </a:lnTo>
                <a:lnTo>
                  <a:pt x="4195" y="120"/>
                </a:lnTo>
                <a:lnTo>
                  <a:pt x="4195" y="138"/>
                </a:lnTo>
                <a:lnTo>
                  <a:pt x="4196" y="105"/>
                </a:lnTo>
                <a:lnTo>
                  <a:pt x="4196" y="120"/>
                </a:lnTo>
                <a:lnTo>
                  <a:pt x="4197" y="158"/>
                </a:lnTo>
                <a:lnTo>
                  <a:pt x="4198" y="239"/>
                </a:lnTo>
                <a:lnTo>
                  <a:pt x="4198" y="251"/>
                </a:lnTo>
                <a:lnTo>
                  <a:pt x="4199" y="183"/>
                </a:lnTo>
                <a:lnTo>
                  <a:pt x="4199" y="202"/>
                </a:lnTo>
                <a:lnTo>
                  <a:pt x="4200" y="208"/>
                </a:lnTo>
                <a:lnTo>
                  <a:pt x="4201" y="205"/>
                </a:lnTo>
                <a:lnTo>
                  <a:pt x="4201" y="193"/>
                </a:lnTo>
                <a:lnTo>
                  <a:pt x="4202" y="191"/>
                </a:lnTo>
                <a:lnTo>
                  <a:pt x="4203" y="191"/>
                </a:lnTo>
                <a:lnTo>
                  <a:pt x="4203" y="195"/>
                </a:lnTo>
                <a:lnTo>
                  <a:pt x="4204" y="358"/>
                </a:lnTo>
                <a:lnTo>
                  <a:pt x="4204" y="226"/>
                </a:lnTo>
                <a:lnTo>
                  <a:pt x="4205" y="149"/>
                </a:lnTo>
                <a:lnTo>
                  <a:pt x="4205" y="176"/>
                </a:lnTo>
                <a:lnTo>
                  <a:pt x="4206" y="186"/>
                </a:lnTo>
                <a:lnTo>
                  <a:pt x="4207" y="339"/>
                </a:lnTo>
                <a:lnTo>
                  <a:pt x="4207" y="389"/>
                </a:lnTo>
                <a:lnTo>
                  <a:pt x="4208" y="369"/>
                </a:lnTo>
                <a:lnTo>
                  <a:pt x="4209" y="356"/>
                </a:lnTo>
                <a:lnTo>
                  <a:pt x="4209" y="370"/>
                </a:lnTo>
                <a:lnTo>
                  <a:pt x="4210" y="349"/>
                </a:lnTo>
                <a:lnTo>
                  <a:pt x="4211" y="312"/>
                </a:lnTo>
                <a:lnTo>
                  <a:pt x="4211" y="256"/>
                </a:lnTo>
                <a:lnTo>
                  <a:pt x="4212" y="308"/>
                </a:lnTo>
                <a:lnTo>
                  <a:pt x="4212" y="329"/>
                </a:lnTo>
                <a:lnTo>
                  <a:pt x="4213" y="351"/>
                </a:lnTo>
                <a:lnTo>
                  <a:pt x="4213" y="324"/>
                </a:lnTo>
                <a:lnTo>
                  <a:pt x="4214" y="286"/>
                </a:lnTo>
                <a:lnTo>
                  <a:pt x="4215" y="244"/>
                </a:lnTo>
                <a:lnTo>
                  <a:pt x="4215" y="224"/>
                </a:lnTo>
                <a:lnTo>
                  <a:pt x="4216" y="195"/>
                </a:lnTo>
                <a:lnTo>
                  <a:pt x="4217" y="206"/>
                </a:lnTo>
                <a:lnTo>
                  <a:pt x="4217" y="217"/>
                </a:lnTo>
                <a:lnTo>
                  <a:pt x="4218" y="211"/>
                </a:lnTo>
                <a:lnTo>
                  <a:pt x="4218" y="195"/>
                </a:lnTo>
                <a:lnTo>
                  <a:pt x="4219" y="208"/>
                </a:lnTo>
                <a:lnTo>
                  <a:pt x="4220" y="220"/>
                </a:lnTo>
                <a:lnTo>
                  <a:pt x="4220" y="215"/>
                </a:lnTo>
                <a:lnTo>
                  <a:pt x="4221" y="195"/>
                </a:lnTo>
                <a:lnTo>
                  <a:pt x="4221" y="187"/>
                </a:lnTo>
                <a:lnTo>
                  <a:pt x="4222" y="194"/>
                </a:lnTo>
                <a:lnTo>
                  <a:pt x="4222" y="203"/>
                </a:lnTo>
                <a:lnTo>
                  <a:pt x="4223" y="167"/>
                </a:lnTo>
                <a:lnTo>
                  <a:pt x="4224" y="119"/>
                </a:lnTo>
                <a:lnTo>
                  <a:pt x="4225" y="131"/>
                </a:lnTo>
                <a:lnTo>
                  <a:pt x="4225" y="195"/>
                </a:lnTo>
                <a:lnTo>
                  <a:pt x="4226" y="240"/>
                </a:lnTo>
                <a:lnTo>
                  <a:pt x="4226" y="250"/>
                </a:lnTo>
                <a:lnTo>
                  <a:pt x="4227" y="224"/>
                </a:lnTo>
                <a:lnTo>
                  <a:pt x="4227" y="249"/>
                </a:lnTo>
                <a:lnTo>
                  <a:pt x="4228" y="204"/>
                </a:lnTo>
                <a:lnTo>
                  <a:pt x="4229" y="257"/>
                </a:lnTo>
                <a:lnTo>
                  <a:pt x="4229" y="249"/>
                </a:lnTo>
                <a:lnTo>
                  <a:pt x="4230" y="180"/>
                </a:lnTo>
                <a:lnTo>
                  <a:pt x="4230" y="165"/>
                </a:lnTo>
                <a:lnTo>
                  <a:pt x="4231" y="156"/>
                </a:lnTo>
                <a:lnTo>
                  <a:pt x="4232" y="159"/>
                </a:lnTo>
                <a:lnTo>
                  <a:pt x="4232" y="142"/>
                </a:lnTo>
                <a:lnTo>
                  <a:pt x="4233" y="128"/>
                </a:lnTo>
                <a:lnTo>
                  <a:pt x="4234" y="188"/>
                </a:lnTo>
                <a:lnTo>
                  <a:pt x="4234" y="219"/>
                </a:lnTo>
                <a:lnTo>
                  <a:pt x="4235" y="195"/>
                </a:lnTo>
                <a:lnTo>
                  <a:pt x="4235" y="123"/>
                </a:lnTo>
                <a:lnTo>
                  <a:pt x="4236" y="104"/>
                </a:lnTo>
                <a:lnTo>
                  <a:pt x="4236" y="121"/>
                </a:lnTo>
                <a:lnTo>
                  <a:pt x="4237" y="86"/>
                </a:lnTo>
                <a:lnTo>
                  <a:pt x="4238" y="79"/>
                </a:lnTo>
                <a:lnTo>
                  <a:pt x="4239" y="126"/>
                </a:lnTo>
                <a:lnTo>
                  <a:pt x="4239" y="147"/>
                </a:lnTo>
                <a:lnTo>
                  <a:pt x="4240" y="140"/>
                </a:lnTo>
                <a:lnTo>
                  <a:pt x="4240" y="129"/>
                </a:lnTo>
                <a:lnTo>
                  <a:pt x="4241" y="130"/>
                </a:lnTo>
                <a:lnTo>
                  <a:pt x="4242" y="134"/>
                </a:lnTo>
                <a:lnTo>
                  <a:pt x="4242" y="154"/>
                </a:lnTo>
                <a:lnTo>
                  <a:pt x="4243" y="142"/>
                </a:lnTo>
                <a:lnTo>
                  <a:pt x="4243" y="128"/>
                </a:lnTo>
                <a:lnTo>
                  <a:pt x="4244" y="107"/>
                </a:lnTo>
                <a:lnTo>
                  <a:pt x="4244" y="124"/>
                </a:lnTo>
                <a:lnTo>
                  <a:pt x="4245" y="137"/>
                </a:lnTo>
                <a:lnTo>
                  <a:pt x="4246" y="147"/>
                </a:lnTo>
                <a:lnTo>
                  <a:pt x="4247" y="156"/>
                </a:lnTo>
                <a:lnTo>
                  <a:pt x="4247" y="154"/>
                </a:lnTo>
                <a:lnTo>
                  <a:pt x="4248" y="203"/>
                </a:lnTo>
                <a:lnTo>
                  <a:pt x="4248" y="233"/>
                </a:lnTo>
                <a:lnTo>
                  <a:pt x="4249" y="222"/>
                </a:lnTo>
                <a:lnTo>
                  <a:pt x="4249" y="218"/>
                </a:lnTo>
                <a:lnTo>
                  <a:pt x="4250" y="319"/>
                </a:lnTo>
                <a:lnTo>
                  <a:pt x="4251" y="331"/>
                </a:lnTo>
                <a:lnTo>
                  <a:pt x="4251" y="332"/>
                </a:lnTo>
                <a:lnTo>
                  <a:pt x="4252" y="356"/>
                </a:lnTo>
                <a:lnTo>
                  <a:pt x="4252" y="263"/>
                </a:lnTo>
                <a:lnTo>
                  <a:pt x="4253" y="204"/>
                </a:lnTo>
                <a:lnTo>
                  <a:pt x="4253" y="177"/>
                </a:lnTo>
                <a:lnTo>
                  <a:pt x="4254" y="158"/>
                </a:lnTo>
                <a:lnTo>
                  <a:pt x="4255" y="164"/>
                </a:lnTo>
                <a:lnTo>
                  <a:pt x="4256" y="195"/>
                </a:lnTo>
                <a:lnTo>
                  <a:pt x="4256" y="211"/>
                </a:lnTo>
                <a:lnTo>
                  <a:pt x="4257" y="158"/>
                </a:lnTo>
                <a:lnTo>
                  <a:pt x="4257" y="152"/>
                </a:lnTo>
                <a:lnTo>
                  <a:pt x="4258" y="158"/>
                </a:lnTo>
                <a:lnTo>
                  <a:pt x="4258" y="143"/>
                </a:lnTo>
                <a:lnTo>
                  <a:pt x="4259" y="108"/>
                </a:lnTo>
                <a:lnTo>
                  <a:pt x="4260" y="151"/>
                </a:lnTo>
                <a:lnTo>
                  <a:pt x="4260" y="158"/>
                </a:lnTo>
                <a:lnTo>
                  <a:pt x="4261" y="85"/>
                </a:lnTo>
                <a:lnTo>
                  <a:pt x="4262" y="110"/>
                </a:lnTo>
                <a:lnTo>
                  <a:pt x="4262" y="129"/>
                </a:lnTo>
                <a:lnTo>
                  <a:pt x="4263" y="145"/>
                </a:lnTo>
                <a:lnTo>
                  <a:pt x="4263" y="153"/>
                </a:lnTo>
                <a:lnTo>
                  <a:pt x="4264" y="157"/>
                </a:lnTo>
                <a:lnTo>
                  <a:pt x="4265" y="164"/>
                </a:lnTo>
                <a:lnTo>
                  <a:pt x="4265" y="183"/>
                </a:lnTo>
                <a:lnTo>
                  <a:pt x="4266" y="191"/>
                </a:lnTo>
                <a:lnTo>
                  <a:pt x="4266" y="172"/>
                </a:lnTo>
                <a:lnTo>
                  <a:pt x="4267" y="160"/>
                </a:lnTo>
                <a:lnTo>
                  <a:pt x="4267" y="205"/>
                </a:lnTo>
                <a:lnTo>
                  <a:pt x="4268" y="198"/>
                </a:lnTo>
                <a:lnTo>
                  <a:pt x="4269" y="232"/>
                </a:lnTo>
                <a:lnTo>
                  <a:pt x="4270" y="260"/>
                </a:lnTo>
                <a:lnTo>
                  <a:pt x="4270" y="245"/>
                </a:lnTo>
                <a:lnTo>
                  <a:pt x="4271" y="235"/>
                </a:lnTo>
                <a:lnTo>
                  <a:pt x="4271" y="174"/>
                </a:lnTo>
                <a:lnTo>
                  <a:pt x="4272" y="170"/>
                </a:lnTo>
                <a:lnTo>
                  <a:pt x="4273" y="270"/>
                </a:lnTo>
                <a:lnTo>
                  <a:pt x="4273" y="216"/>
                </a:lnTo>
                <a:lnTo>
                  <a:pt x="4274" y="219"/>
                </a:lnTo>
                <a:lnTo>
                  <a:pt x="4274" y="182"/>
                </a:lnTo>
                <a:lnTo>
                  <a:pt x="4275" y="168"/>
                </a:lnTo>
                <a:lnTo>
                  <a:pt x="4275" y="158"/>
                </a:lnTo>
                <a:lnTo>
                  <a:pt x="4276" y="176"/>
                </a:lnTo>
                <a:lnTo>
                  <a:pt x="4277" y="217"/>
                </a:lnTo>
                <a:lnTo>
                  <a:pt x="4278" y="181"/>
                </a:lnTo>
                <a:lnTo>
                  <a:pt x="4278" y="182"/>
                </a:lnTo>
                <a:lnTo>
                  <a:pt x="4279" y="197"/>
                </a:lnTo>
                <a:lnTo>
                  <a:pt x="4279" y="231"/>
                </a:lnTo>
                <a:lnTo>
                  <a:pt x="4280" y="185"/>
                </a:lnTo>
                <a:lnTo>
                  <a:pt x="4280" y="152"/>
                </a:lnTo>
                <a:lnTo>
                  <a:pt x="4281" y="191"/>
                </a:lnTo>
                <a:lnTo>
                  <a:pt x="4282" y="204"/>
                </a:lnTo>
                <a:lnTo>
                  <a:pt x="4282" y="191"/>
                </a:lnTo>
                <a:lnTo>
                  <a:pt x="4283" y="197"/>
                </a:lnTo>
                <a:lnTo>
                  <a:pt x="4283" y="269"/>
                </a:lnTo>
                <a:lnTo>
                  <a:pt x="4284" y="407"/>
                </a:lnTo>
                <a:lnTo>
                  <a:pt x="4285" y="285"/>
                </a:lnTo>
                <a:lnTo>
                  <a:pt x="4285" y="187"/>
                </a:lnTo>
                <a:lnTo>
                  <a:pt x="4286" y="155"/>
                </a:lnTo>
                <a:lnTo>
                  <a:pt x="4287" y="126"/>
                </a:lnTo>
                <a:lnTo>
                  <a:pt x="4287" y="140"/>
                </a:lnTo>
                <a:lnTo>
                  <a:pt x="4288" y="112"/>
                </a:lnTo>
                <a:lnTo>
                  <a:pt x="4288" y="93"/>
                </a:lnTo>
                <a:lnTo>
                  <a:pt x="4289" y="151"/>
                </a:lnTo>
                <a:lnTo>
                  <a:pt x="4289" y="174"/>
                </a:lnTo>
                <a:lnTo>
                  <a:pt x="4290" y="165"/>
                </a:lnTo>
                <a:lnTo>
                  <a:pt x="4291" y="163"/>
                </a:lnTo>
                <a:lnTo>
                  <a:pt x="4292" y="190"/>
                </a:lnTo>
                <a:lnTo>
                  <a:pt x="4292" y="203"/>
                </a:lnTo>
                <a:lnTo>
                  <a:pt x="4293" y="236"/>
                </a:lnTo>
                <a:lnTo>
                  <a:pt x="4293" y="243"/>
                </a:lnTo>
                <a:lnTo>
                  <a:pt x="4294" y="246"/>
                </a:lnTo>
                <a:lnTo>
                  <a:pt x="4294" y="244"/>
                </a:lnTo>
                <a:lnTo>
                  <a:pt x="4295" y="253"/>
                </a:lnTo>
                <a:lnTo>
                  <a:pt x="4296" y="230"/>
                </a:lnTo>
                <a:lnTo>
                  <a:pt x="4296" y="220"/>
                </a:lnTo>
                <a:lnTo>
                  <a:pt x="4297" y="206"/>
                </a:lnTo>
                <a:lnTo>
                  <a:pt x="4297" y="193"/>
                </a:lnTo>
                <a:lnTo>
                  <a:pt x="4298" y="128"/>
                </a:lnTo>
                <a:lnTo>
                  <a:pt x="4298" y="110"/>
                </a:lnTo>
                <a:lnTo>
                  <a:pt x="4300" y="144"/>
                </a:lnTo>
                <a:lnTo>
                  <a:pt x="4300" y="146"/>
                </a:lnTo>
                <a:lnTo>
                  <a:pt x="4301" y="176"/>
                </a:lnTo>
                <a:lnTo>
                  <a:pt x="4301" y="194"/>
                </a:lnTo>
                <a:lnTo>
                  <a:pt x="4302" y="164"/>
                </a:lnTo>
                <a:lnTo>
                  <a:pt x="4302" y="176"/>
                </a:lnTo>
                <a:lnTo>
                  <a:pt x="4303" y="179"/>
                </a:lnTo>
                <a:lnTo>
                  <a:pt x="4304" y="211"/>
                </a:lnTo>
                <a:lnTo>
                  <a:pt x="4304" y="148"/>
                </a:lnTo>
                <a:lnTo>
                  <a:pt x="4305" y="115"/>
                </a:lnTo>
                <a:lnTo>
                  <a:pt x="4305" y="114"/>
                </a:lnTo>
                <a:lnTo>
                  <a:pt x="4306" y="106"/>
                </a:lnTo>
                <a:lnTo>
                  <a:pt x="4306" y="102"/>
                </a:lnTo>
                <a:lnTo>
                  <a:pt x="4307" y="122"/>
                </a:lnTo>
                <a:lnTo>
                  <a:pt x="4308" y="259"/>
                </a:lnTo>
                <a:lnTo>
                  <a:pt x="4309" y="249"/>
                </a:lnTo>
                <a:lnTo>
                  <a:pt x="4309" y="218"/>
                </a:lnTo>
                <a:lnTo>
                  <a:pt x="4310" y="178"/>
                </a:lnTo>
                <a:lnTo>
                  <a:pt x="4310" y="134"/>
                </a:lnTo>
                <a:lnTo>
                  <a:pt x="4311" y="196"/>
                </a:lnTo>
                <a:lnTo>
                  <a:pt x="4311" y="257"/>
                </a:lnTo>
                <a:lnTo>
                  <a:pt x="4312" y="315"/>
                </a:lnTo>
                <a:lnTo>
                  <a:pt x="4313" y="309"/>
                </a:lnTo>
                <a:lnTo>
                  <a:pt x="4313" y="302"/>
                </a:lnTo>
                <a:lnTo>
                  <a:pt x="4314" y="288"/>
                </a:lnTo>
                <a:lnTo>
                  <a:pt x="4315" y="277"/>
                </a:lnTo>
                <a:lnTo>
                  <a:pt x="4315" y="224"/>
                </a:lnTo>
                <a:lnTo>
                  <a:pt x="4316" y="265"/>
                </a:lnTo>
                <a:lnTo>
                  <a:pt x="4316" y="260"/>
                </a:lnTo>
                <a:lnTo>
                  <a:pt x="4317" y="241"/>
                </a:lnTo>
                <a:lnTo>
                  <a:pt x="4318" y="240"/>
                </a:lnTo>
                <a:lnTo>
                  <a:pt x="4318" y="198"/>
                </a:lnTo>
                <a:lnTo>
                  <a:pt x="4319" y="188"/>
                </a:lnTo>
                <a:lnTo>
                  <a:pt x="4319" y="182"/>
                </a:lnTo>
                <a:lnTo>
                  <a:pt x="4320" y="188"/>
                </a:lnTo>
                <a:lnTo>
                  <a:pt x="4320" y="189"/>
                </a:lnTo>
                <a:lnTo>
                  <a:pt x="4321" y="217"/>
                </a:lnTo>
                <a:lnTo>
                  <a:pt x="4322" y="209"/>
                </a:lnTo>
                <a:lnTo>
                  <a:pt x="4323" y="205"/>
                </a:lnTo>
                <a:lnTo>
                  <a:pt x="4323" y="212"/>
                </a:lnTo>
                <a:lnTo>
                  <a:pt x="4324" y="202"/>
                </a:lnTo>
                <a:lnTo>
                  <a:pt x="4324" y="206"/>
                </a:lnTo>
                <a:lnTo>
                  <a:pt x="4325" y="198"/>
                </a:lnTo>
                <a:lnTo>
                  <a:pt x="4325" y="172"/>
                </a:lnTo>
                <a:lnTo>
                  <a:pt x="4326" y="169"/>
                </a:lnTo>
                <a:lnTo>
                  <a:pt x="4327" y="164"/>
                </a:lnTo>
                <a:lnTo>
                  <a:pt x="4327" y="164"/>
                </a:lnTo>
                <a:lnTo>
                  <a:pt x="4328" y="210"/>
                </a:lnTo>
                <a:lnTo>
                  <a:pt x="4328" y="190"/>
                </a:lnTo>
                <a:lnTo>
                  <a:pt x="4329" y="178"/>
                </a:lnTo>
                <a:lnTo>
                  <a:pt x="4330" y="182"/>
                </a:lnTo>
                <a:lnTo>
                  <a:pt x="4331" y="222"/>
                </a:lnTo>
                <a:lnTo>
                  <a:pt x="4331" y="362"/>
                </a:lnTo>
                <a:lnTo>
                  <a:pt x="4332" y="494"/>
                </a:lnTo>
                <a:lnTo>
                  <a:pt x="4332" y="454"/>
                </a:lnTo>
                <a:lnTo>
                  <a:pt x="4333" y="277"/>
                </a:lnTo>
                <a:lnTo>
                  <a:pt x="4333" y="267"/>
                </a:lnTo>
                <a:lnTo>
                  <a:pt x="4334" y="212"/>
                </a:lnTo>
                <a:lnTo>
                  <a:pt x="4335" y="224"/>
                </a:lnTo>
                <a:lnTo>
                  <a:pt x="4335" y="256"/>
                </a:lnTo>
                <a:lnTo>
                  <a:pt x="4336" y="269"/>
                </a:lnTo>
                <a:lnTo>
                  <a:pt x="4336" y="267"/>
                </a:lnTo>
                <a:lnTo>
                  <a:pt x="4337" y="276"/>
                </a:lnTo>
                <a:lnTo>
                  <a:pt x="4338" y="286"/>
                </a:lnTo>
                <a:lnTo>
                  <a:pt x="4338" y="285"/>
                </a:lnTo>
                <a:lnTo>
                  <a:pt x="4339" y="272"/>
                </a:lnTo>
                <a:lnTo>
                  <a:pt x="4340" y="255"/>
                </a:lnTo>
                <a:lnTo>
                  <a:pt x="4340" y="263"/>
                </a:lnTo>
                <a:lnTo>
                  <a:pt x="4341" y="343"/>
                </a:lnTo>
                <a:lnTo>
                  <a:pt x="4341" y="325"/>
                </a:lnTo>
                <a:lnTo>
                  <a:pt x="4342" y="173"/>
                </a:lnTo>
                <a:lnTo>
                  <a:pt x="4342" y="176"/>
                </a:lnTo>
                <a:lnTo>
                  <a:pt x="4343" y="178"/>
                </a:lnTo>
                <a:lnTo>
                  <a:pt x="4344" y="286"/>
                </a:lnTo>
                <a:lnTo>
                  <a:pt x="4344" y="283"/>
                </a:lnTo>
                <a:lnTo>
                  <a:pt x="4345" y="202"/>
                </a:lnTo>
                <a:lnTo>
                  <a:pt x="4346" y="281"/>
                </a:lnTo>
                <a:lnTo>
                  <a:pt x="4346" y="312"/>
                </a:lnTo>
                <a:lnTo>
                  <a:pt x="4347" y="280"/>
                </a:lnTo>
                <a:lnTo>
                  <a:pt x="4347" y="242"/>
                </a:lnTo>
                <a:lnTo>
                  <a:pt x="4348" y="281"/>
                </a:lnTo>
                <a:lnTo>
                  <a:pt x="4349" y="281"/>
                </a:lnTo>
                <a:lnTo>
                  <a:pt x="4349" y="237"/>
                </a:lnTo>
                <a:lnTo>
                  <a:pt x="4350" y="224"/>
                </a:lnTo>
                <a:lnTo>
                  <a:pt x="4350" y="161"/>
                </a:lnTo>
                <a:lnTo>
                  <a:pt x="4351" y="149"/>
                </a:lnTo>
                <a:lnTo>
                  <a:pt x="4351" y="134"/>
                </a:lnTo>
                <a:lnTo>
                  <a:pt x="4353" y="86"/>
                </a:lnTo>
                <a:lnTo>
                  <a:pt x="4353" y="92"/>
                </a:lnTo>
                <a:lnTo>
                  <a:pt x="4354" y="140"/>
                </a:lnTo>
                <a:lnTo>
                  <a:pt x="4354" y="166"/>
                </a:lnTo>
                <a:lnTo>
                  <a:pt x="4355" y="152"/>
                </a:lnTo>
                <a:lnTo>
                  <a:pt x="4355" y="98"/>
                </a:lnTo>
                <a:lnTo>
                  <a:pt x="4356" y="159"/>
                </a:lnTo>
                <a:lnTo>
                  <a:pt x="4357" y="179"/>
                </a:lnTo>
                <a:lnTo>
                  <a:pt x="4357" y="181"/>
                </a:lnTo>
                <a:lnTo>
                  <a:pt x="4358" y="237"/>
                </a:lnTo>
                <a:lnTo>
                  <a:pt x="4358" y="197"/>
                </a:lnTo>
                <a:lnTo>
                  <a:pt x="4359" y="178"/>
                </a:lnTo>
                <a:lnTo>
                  <a:pt x="4359" y="177"/>
                </a:lnTo>
                <a:lnTo>
                  <a:pt x="4360" y="183"/>
                </a:lnTo>
                <a:lnTo>
                  <a:pt x="4361" y="189"/>
                </a:lnTo>
                <a:lnTo>
                  <a:pt x="4362" y="178"/>
                </a:lnTo>
                <a:lnTo>
                  <a:pt x="4362" y="180"/>
                </a:lnTo>
                <a:lnTo>
                  <a:pt x="4363" y="184"/>
                </a:lnTo>
                <a:lnTo>
                  <a:pt x="4363" y="212"/>
                </a:lnTo>
                <a:lnTo>
                  <a:pt x="4364" y="311"/>
                </a:lnTo>
                <a:lnTo>
                  <a:pt x="4364" y="334"/>
                </a:lnTo>
                <a:lnTo>
                  <a:pt x="4365" y="247"/>
                </a:lnTo>
                <a:lnTo>
                  <a:pt x="4366" y="90"/>
                </a:lnTo>
                <a:lnTo>
                  <a:pt x="4366" y="0"/>
                </a:lnTo>
                <a:lnTo>
                  <a:pt x="4367" y="10"/>
                </a:lnTo>
                <a:lnTo>
                  <a:pt x="4368" y="175"/>
                </a:lnTo>
                <a:lnTo>
                  <a:pt x="4368" y="7"/>
                </a:lnTo>
                <a:lnTo>
                  <a:pt x="4369" y="56"/>
                </a:lnTo>
                <a:lnTo>
                  <a:pt x="4369" y="73"/>
                </a:lnTo>
                <a:lnTo>
                  <a:pt x="4370" y="162"/>
                </a:lnTo>
                <a:lnTo>
                  <a:pt x="4371" y="342"/>
                </a:lnTo>
                <a:lnTo>
                  <a:pt x="4371" y="346"/>
                </a:lnTo>
                <a:lnTo>
                  <a:pt x="4372" y="298"/>
                </a:lnTo>
                <a:lnTo>
                  <a:pt x="4372" y="323"/>
                </a:lnTo>
                <a:lnTo>
                  <a:pt x="4373" y="356"/>
                </a:lnTo>
                <a:lnTo>
                  <a:pt x="4373" y="295"/>
                </a:lnTo>
                <a:lnTo>
                  <a:pt x="4374" y="325"/>
                </a:lnTo>
                <a:lnTo>
                  <a:pt x="4375" y="346"/>
                </a:lnTo>
                <a:lnTo>
                  <a:pt x="4376" y="259"/>
                </a:lnTo>
                <a:lnTo>
                  <a:pt x="4376" y="217"/>
                </a:lnTo>
                <a:lnTo>
                  <a:pt x="4377" y="312"/>
                </a:lnTo>
                <a:lnTo>
                  <a:pt x="4377" y="287"/>
                </a:lnTo>
                <a:lnTo>
                  <a:pt x="4378" y="283"/>
                </a:lnTo>
                <a:lnTo>
                  <a:pt x="4378" y="289"/>
                </a:lnTo>
                <a:lnTo>
                  <a:pt x="4379" y="279"/>
                </a:lnTo>
                <a:lnTo>
                  <a:pt x="4380" y="265"/>
                </a:lnTo>
                <a:lnTo>
                  <a:pt x="4380" y="269"/>
                </a:lnTo>
                <a:lnTo>
                  <a:pt x="4381" y="286"/>
                </a:lnTo>
                <a:lnTo>
                  <a:pt x="4381" y="295"/>
                </a:lnTo>
                <a:lnTo>
                  <a:pt x="4382" y="295"/>
                </a:lnTo>
                <a:lnTo>
                  <a:pt x="4382" y="297"/>
                </a:lnTo>
                <a:lnTo>
                  <a:pt x="4384" y="273"/>
                </a:lnTo>
                <a:lnTo>
                  <a:pt x="4384" y="250"/>
                </a:lnTo>
                <a:lnTo>
                  <a:pt x="4385" y="254"/>
                </a:lnTo>
                <a:lnTo>
                  <a:pt x="4385" y="267"/>
                </a:lnTo>
                <a:lnTo>
                  <a:pt x="4386" y="293"/>
                </a:lnTo>
                <a:lnTo>
                  <a:pt x="4386" y="289"/>
                </a:lnTo>
                <a:lnTo>
                  <a:pt x="4387" y="275"/>
                </a:lnTo>
                <a:lnTo>
                  <a:pt x="4388" y="274"/>
                </a:lnTo>
                <a:lnTo>
                  <a:pt x="4388" y="263"/>
                </a:lnTo>
                <a:lnTo>
                  <a:pt x="4389" y="218"/>
                </a:lnTo>
                <a:lnTo>
                  <a:pt x="4389" y="236"/>
                </a:lnTo>
                <a:lnTo>
                  <a:pt x="4390" y="338"/>
                </a:lnTo>
                <a:lnTo>
                  <a:pt x="4391" y="335"/>
                </a:lnTo>
                <a:lnTo>
                  <a:pt x="4391" y="255"/>
                </a:lnTo>
                <a:lnTo>
                  <a:pt x="4392" y="214"/>
                </a:lnTo>
                <a:lnTo>
                  <a:pt x="4393" y="218"/>
                </a:lnTo>
                <a:lnTo>
                  <a:pt x="4393" y="217"/>
                </a:lnTo>
                <a:lnTo>
                  <a:pt x="4394" y="219"/>
                </a:lnTo>
                <a:lnTo>
                  <a:pt x="4394" y="218"/>
                </a:lnTo>
                <a:lnTo>
                  <a:pt x="4395" y="212"/>
                </a:lnTo>
                <a:lnTo>
                  <a:pt x="4395" y="211"/>
                </a:lnTo>
                <a:lnTo>
                  <a:pt x="4396" y="216"/>
                </a:lnTo>
                <a:lnTo>
                  <a:pt x="4397" y="221"/>
                </a:lnTo>
                <a:lnTo>
                  <a:pt x="4397" y="219"/>
                </a:lnTo>
                <a:lnTo>
                  <a:pt x="4398" y="218"/>
                </a:lnTo>
                <a:lnTo>
                  <a:pt x="4399" y="207"/>
                </a:lnTo>
                <a:lnTo>
                  <a:pt x="4399" y="210"/>
                </a:lnTo>
                <a:lnTo>
                  <a:pt x="4400" y="216"/>
                </a:lnTo>
                <a:lnTo>
                  <a:pt x="4400" y="214"/>
                </a:lnTo>
                <a:lnTo>
                  <a:pt x="4401" y="217"/>
                </a:lnTo>
                <a:lnTo>
                  <a:pt x="4402" y="220"/>
                </a:lnTo>
                <a:lnTo>
                  <a:pt x="4402" y="217"/>
                </a:lnTo>
                <a:lnTo>
                  <a:pt x="4403" y="218"/>
                </a:lnTo>
                <a:lnTo>
                  <a:pt x="4403" y="218"/>
                </a:lnTo>
                <a:lnTo>
                  <a:pt x="4404" y="266"/>
                </a:lnTo>
                <a:lnTo>
                  <a:pt x="4404" y="245"/>
                </a:lnTo>
                <a:lnTo>
                  <a:pt x="4405" y="227"/>
                </a:lnTo>
                <a:lnTo>
                  <a:pt x="4406" y="231"/>
                </a:lnTo>
                <a:lnTo>
                  <a:pt x="4407" y="231"/>
                </a:lnTo>
                <a:lnTo>
                  <a:pt x="4407" y="198"/>
                </a:lnTo>
                <a:lnTo>
                  <a:pt x="4408" y="103"/>
                </a:lnTo>
                <a:lnTo>
                  <a:pt x="4408" y="140"/>
                </a:lnTo>
                <a:lnTo>
                  <a:pt x="4409" y="196"/>
                </a:lnTo>
                <a:lnTo>
                  <a:pt x="4409" y="222"/>
                </a:lnTo>
                <a:lnTo>
                  <a:pt x="4410" y="262"/>
                </a:lnTo>
                <a:lnTo>
                  <a:pt x="4411" y="245"/>
                </a:lnTo>
                <a:lnTo>
                  <a:pt x="4411" y="228"/>
                </a:lnTo>
                <a:lnTo>
                  <a:pt x="4412" y="228"/>
                </a:lnTo>
                <a:lnTo>
                  <a:pt x="4412" y="235"/>
                </a:lnTo>
                <a:lnTo>
                  <a:pt x="4413" y="229"/>
                </a:lnTo>
                <a:lnTo>
                  <a:pt x="4414" y="227"/>
                </a:lnTo>
                <a:lnTo>
                  <a:pt x="4415" y="229"/>
                </a:lnTo>
                <a:lnTo>
                  <a:pt x="4415" y="239"/>
                </a:lnTo>
                <a:lnTo>
                  <a:pt x="4416" y="212"/>
                </a:lnTo>
                <a:lnTo>
                  <a:pt x="4416" y="259"/>
                </a:lnTo>
                <a:lnTo>
                  <a:pt x="4417" y="249"/>
                </a:lnTo>
                <a:lnTo>
                  <a:pt x="4417" y="214"/>
                </a:lnTo>
                <a:lnTo>
                  <a:pt x="4418" y="214"/>
                </a:lnTo>
                <a:lnTo>
                  <a:pt x="4419" y="231"/>
                </a:lnTo>
                <a:lnTo>
                  <a:pt x="4419" y="224"/>
                </a:lnTo>
                <a:lnTo>
                  <a:pt x="4420" y="277"/>
                </a:lnTo>
                <a:lnTo>
                  <a:pt x="4420" y="254"/>
                </a:lnTo>
                <a:lnTo>
                  <a:pt x="4421" y="250"/>
                </a:lnTo>
                <a:lnTo>
                  <a:pt x="4422" y="236"/>
                </a:lnTo>
                <a:lnTo>
                  <a:pt x="4422" y="259"/>
                </a:lnTo>
                <a:lnTo>
                  <a:pt x="4423" y="256"/>
                </a:lnTo>
                <a:lnTo>
                  <a:pt x="4424" y="277"/>
                </a:lnTo>
                <a:lnTo>
                  <a:pt x="4424" y="241"/>
                </a:lnTo>
                <a:lnTo>
                  <a:pt x="4425" y="193"/>
                </a:lnTo>
                <a:lnTo>
                  <a:pt x="4425" y="212"/>
                </a:lnTo>
                <a:lnTo>
                  <a:pt x="4426" y="233"/>
                </a:lnTo>
                <a:lnTo>
                  <a:pt x="4426" y="229"/>
                </a:lnTo>
                <a:lnTo>
                  <a:pt x="4427" y="211"/>
                </a:lnTo>
                <a:lnTo>
                  <a:pt x="4428" y="220"/>
                </a:lnTo>
                <a:lnTo>
                  <a:pt x="4429" y="193"/>
                </a:lnTo>
                <a:lnTo>
                  <a:pt x="4429" y="212"/>
                </a:lnTo>
                <a:lnTo>
                  <a:pt x="4430" y="204"/>
                </a:lnTo>
                <a:lnTo>
                  <a:pt x="4430" y="219"/>
                </a:lnTo>
                <a:lnTo>
                  <a:pt x="4431" y="208"/>
                </a:lnTo>
                <a:lnTo>
                  <a:pt x="4431" y="195"/>
                </a:lnTo>
                <a:lnTo>
                  <a:pt x="4432" y="198"/>
                </a:lnTo>
                <a:lnTo>
                  <a:pt x="4433" y="218"/>
                </a:lnTo>
                <a:lnTo>
                  <a:pt x="4433" y="195"/>
                </a:lnTo>
                <a:lnTo>
                  <a:pt x="4434" y="177"/>
                </a:lnTo>
                <a:lnTo>
                  <a:pt x="4434" y="186"/>
                </a:lnTo>
                <a:lnTo>
                  <a:pt x="4435" y="219"/>
                </a:lnTo>
                <a:lnTo>
                  <a:pt x="4435" y="227"/>
                </a:lnTo>
                <a:lnTo>
                  <a:pt x="4436" y="235"/>
                </a:lnTo>
                <a:lnTo>
                  <a:pt x="4437" y="218"/>
                </a:lnTo>
                <a:lnTo>
                  <a:pt x="4438" y="218"/>
                </a:lnTo>
                <a:lnTo>
                  <a:pt x="4438" y="225"/>
                </a:lnTo>
                <a:lnTo>
                  <a:pt x="4439" y="193"/>
                </a:lnTo>
                <a:lnTo>
                  <a:pt x="4439" y="198"/>
                </a:lnTo>
                <a:lnTo>
                  <a:pt x="4440" y="204"/>
                </a:lnTo>
                <a:lnTo>
                  <a:pt x="4440" y="204"/>
                </a:lnTo>
                <a:lnTo>
                  <a:pt x="4441" y="210"/>
                </a:lnTo>
                <a:lnTo>
                  <a:pt x="4442" y="297"/>
                </a:lnTo>
                <a:lnTo>
                  <a:pt x="4442" y="308"/>
                </a:lnTo>
                <a:lnTo>
                  <a:pt x="4443" y="220"/>
                </a:lnTo>
                <a:lnTo>
                  <a:pt x="4444" y="222"/>
                </a:lnTo>
                <a:lnTo>
                  <a:pt x="4444" y="202"/>
                </a:lnTo>
                <a:lnTo>
                  <a:pt x="4445" y="191"/>
                </a:lnTo>
                <a:lnTo>
                  <a:pt x="4446" y="211"/>
                </a:lnTo>
                <a:lnTo>
                  <a:pt x="4446" y="183"/>
                </a:lnTo>
                <a:lnTo>
                  <a:pt x="4447" y="205"/>
                </a:lnTo>
                <a:lnTo>
                  <a:pt x="4447" y="226"/>
                </a:lnTo>
                <a:lnTo>
                  <a:pt x="4448" y="213"/>
                </a:lnTo>
                <a:lnTo>
                  <a:pt x="4448" y="298"/>
                </a:lnTo>
                <a:lnTo>
                  <a:pt x="4449" y="412"/>
                </a:lnTo>
                <a:lnTo>
                  <a:pt x="4450" y="419"/>
                </a:lnTo>
                <a:lnTo>
                  <a:pt x="4450" y="267"/>
                </a:lnTo>
                <a:lnTo>
                  <a:pt x="4451" y="317"/>
                </a:lnTo>
                <a:lnTo>
                  <a:pt x="4452" y="412"/>
                </a:lnTo>
                <a:lnTo>
                  <a:pt x="4452" y="368"/>
                </a:lnTo>
                <a:lnTo>
                  <a:pt x="4453" y="257"/>
                </a:lnTo>
                <a:lnTo>
                  <a:pt x="4453" y="220"/>
                </a:lnTo>
                <a:lnTo>
                  <a:pt x="4454" y="206"/>
                </a:lnTo>
                <a:lnTo>
                  <a:pt x="4455" y="208"/>
                </a:lnTo>
                <a:lnTo>
                  <a:pt x="4455" y="209"/>
                </a:lnTo>
                <a:lnTo>
                  <a:pt x="4456" y="206"/>
                </a:lnTo>
                <a:lnTo>
                  <a:pt x="4456" y="207"/>
                </a:lnTo>
                <a:lnTo>
                  <a:pt x="4457" y="214"/>
                </a:lnTo>
                <a:lnTo>
                  <a:pt x="4457" y="230"/>
                </a:lnTo>
                <a:lnTo>
                  <a:pt x="4458" y="223"/>
                </a:lnTo>
                <a:lnTo>
                  <a:pt x="4459" y="225"/>
                </a:lnTo>
                <a:lnTo>
                  <a:pt x="4460" y="279"/>
                </a:lnTo>
                <a:lnTo>
                  <a:pt x="4460" y="353"/>
                </a:lnTo>
                <a:lnTo>
                  <a:pt x="4461" y="343"/>
                </a:lnTo>
                <a:lnTo>
                  <a:pt x="4461" y="338"/>
                </a:lnTo>
                <a:lnTo>
                  <a:pt x="4462" y="336"/>
                </a:lnTo>
                <a:lnTo>
                  <a:pt x="4462" y="320"/>
                </a:lnTo>
                <a:lnTo>
                  <a:pt x="4463" y="305"/>
                </a:lnTo>
                <a:lnTo>
                  <a:pt x="4464" y="303"/>
                </a:lnTo>
                <a:lnTo>
                  <a:pt x="4464" y="322"/>
                </a:lnTo>
                <a:lnTo>
                  <a:pt x="4465" y="262"/>
                </a:lnTo>
                <a:lnTo>
                  <a:pt x="4465" y="164"/>
                </a:lnTo>
                <a:lnTo>
                  <a:pt x="4466" y="126"/>
                </a:lnTo>
                <a:lnTo>
                  <a:pt x="4467" y="257"/>
                </a:lnTo>
                <a:lnTo>
                  <a:pt x="4467" y="330"/>
                </a:lnTo>
                <a:lnTo>
                  <a:pt x="4468" y="500"/>
                </a:lnTo>
                <a:lnTo>
                  <a:pt x="4469" y="484"/>
                </a:lnTo>
                <a:lnTo>
                  <a:pt x="4469" y="420"/>
                </a:lnTo>
                <a:lnTo>
                  <a:pt x="4470" y="371"/>
                </a:lnTo>
                <a:lnTo>
                  <a:pt x="4470" y="379"/>
                </a:lnTo>
                <a:lnTo>
                  <a:pt x="4471" y="241"/>
                </a:lnTo>
                <a:lnTo>
                  <a:pt x="4471" y="212"/>
                </a:lnTo>
                <a:lnTo>
                  <a:pt x="4472" y="271"/>
                </a:lnTo>
                <a:lnTo>
                  <a:pt x="4473" y="239"/>
                </a:lnTo>
                <a:lnTo>
                  <a:pt x="4473" y="294"/>
                </a:lnTo>
                <a:lnTo>
                  <a:pt x="4474" y="323"/>
                </a:lnTo>
                <a:lnTo>
                  <a:pt x="4475" y="326"/>
                </a:lnTo>
                <a:lnTo>
                  <a:pt x="4475" y="334"/>
                </a:lnTo>
                <a:lnTo>
                  <a:pt x="4476" y="336"/>
                </a:lnTo>
                <a:lnTo>
                  <a:pt x="4477" y="324"/>
                </a:lnTo>
                <a:lnTo>
                  <a:pt x="4477" y="321"/>
                </a:lnTo>
                <a:lnTo>
                  <a:pt x="4478" y="343"/>
                </a:lnTo>
                <a:lnTo>
                  <a:pt x="4478" y="434"/>
                </a:lnTo>
                <a:lnTo>
                  <a:pt x="4479" y="460"/>
                </a:lnTo>
                <a:lnTo>
                  <a:pt x="4479" y="435"/>
                </a:lnTo>
                <a:lnTo>
                  <a:pt x="4480" y="419"/>
                </a:lnTo>
                <a:lnTo>
                  <a:pt x="4481" y="419"/>
                </a:lnTo>
                <a:lnTo>
                  <a:pt x="4482" y="429"/>
                </a:lnTo>
                <a:lnTo>
                  <a:pt x="4482" y="376"/>
                </a:lnTo>
                <a:lnTo>
                  <a:pt x="4483" y="217"/>
                </a:lnTo>
                <a:lnTo>
                  <a:pt x="4483" y="132"/>
                </a:lnTo>
                <a:lnTo>
                  <a:pt x="4484" y="321"/>
                </a:lnTo>
                <a:lnTo>
                  <a:pt x="4484" y="323"/>
                </a:lnTo>
                <a:lnTo>
                  <a:pt x="4485" y="231"/>
                </a:lnTo>
                <a:lnTo>
                  <a:pt x="4486" y="209"/>
                </a:lnTo>
                <a:lnTo>
                  <a:pt x="4486" y="205"/>
                </a:lnTo>
                <a:lnTo>
                  <a:pt x="4487" y="208"/>
                </a:lnTo>
                <a:lnTo>
                  <a:pt x="4487" y="210"/>
                </a:lnTo>
                <a:lnTo>
                  <a:pt x="4488" y="212"/>
                </a:lnTo>
                <a:lnTo>
                  <a:pt x="4488" y="210"/>
                </a:lnTo>
                <a:lnTo>
                  <a:pt x="4489" y="204"/>
                </a:lnTo>
                <a:lnTo>
                  <a:pt x="4490" y="206"/>
                </a:lnTo>
                <a:lnTo>
                  <a:pt x="4491" y="206"/>
                </a:lnTo>
                <a:lnTo>
                  <a:pt x="4491" y="209"/>
                </a:lnTo>
                <a:lnTo>
                  <a:pt x="4492" y="218"/>
                </a:lnTo>
                <a:lnTo>
                  <a:pt x="4492" y="200"/>
                </a:lnTo>
                <a:lnTo>
                  <a:pt x="4493" y="109"/>
                </a:lnTo>
                <a:lnTo>
                  <a:pt x="4493" y="188"/>
                </a:lnTo>
                <a:lnTo>
                  <a:pt x="4494" y="103"/>
                </a:lnTo>
                <a:lnTo>
                  <a:pt x="4495" y="65"/>
                </a:lnTo>
                <a:lnTo>
                  <a:pt x="4495" y="41"/>
                </a:lnTo>
                <a:lnTo>
                  <a:pt x="4496" y="112"/>
                </a:lnTo>
                <a:lnTo>
                  <a:pt x="4497" y="112"/>
                </a:lnTo>
                <a:lnTo>
                  <a:pt x="4497" y="103"/>
                </a:lnTo>
                <a:lnTo>
                  <a:pt x="4498" y="101"/>
                </a:lnTo>
                <a:lnTo>
                  <a:pt x="4498" y="98"/>
                </a:lnTo>
                <a:lnTo>
                  <a:pt x="4499" y="90"/>
                </a:lnTo>
                <a:lnTo>
                  <a:pt x="4500" y="96"/>
                </a:lnTo>
                <a:lnTo>
                  <a:pt x="4500" y="104"/>
                </a:lnTo>
                <a:lnTo>
                  <a:pt x="4501" y="103"/>
                </a:lnTo>
                <a:lnTo>
                  <a:pt x="4501" y="114"/>
                </a:lnTo>
                <a:lnTo>
                  <a:pt x="4502" y="116"/>
                </a:lnTo>
                <a:lnTo>
                  <a:pt x="4502" y="100"/>
                </a:lnTo>
                <a:lnTo>
                  <a:pt x="4503" y="100"/>
                </a:lnTo>
                <a:lnTo>
                  <a:pt x="4504" y="114"/>
                </a:lnTo>
                <a:lnTo>
                  <a:pt x="4505" y="117"/>
                </a:lnTo>
                <a:lnTo>
                  <a:pt x="4505" y="115"/>
                </a:lnTo>
                <a:lnTo>
                  <a:pt x="4506" y="121"/>
                </a:lnTo>
                <a:lnTo>
                  <a:pt x="4506" y="119"/>
                </a:lnTo>
                <a:lnTo>
                  <a:pt x="4507" y="123"/>
                </a:lnTo>
                <a:lnTo>
                  <a:pt x="4508" y="121"/>
                </a:lnTo>
                <a:lnTo>
                  <a:pt x="4508" y="126"/>
                </a:lnTo>
                <a:lnTo>
                  <a:pt x="4509" y="157"/>
                </a:lnTo>
                <a:lnTo>
                  <a:pt x="4509" y="141"/>
                </a:lnTo>
                <a:lnTo>
                  <a:pt x="4510" y="151"/>
                </a:lnTo>
                <a:lnTo>
                  <a:pt x="4510" y="156"/>
                </a:lnTo>
                <a:lnTo>
                  <a:pt x="4511" y="210"/>
                </a:lnTo>
                <a:lnTo>
                  <a:pt x="4512" y="234"/>
                </a:lnTo>
                <a:lnTo>
                  <a:pt x="4513" y="244"/>
                </a:lnTo>
                <a:lnTo>
                  <a:pt x="4513" y="218"/>
                </a:lnTo>
                <a:lnTo>
                  <a:pt x="4514" y="199"/>
                </a:lnTo>
                <a:lnTo>
                  <a:pt x="4514" y="191"/>
                </a:lnTo>
                <a:lnTo>
                  <a:pt x="4515" y="191"/>
                </a:lnTo>
                <a:lnTo>
                  <a:pt x="4515" y="196"/>
                </a:lnTo>
                <a:lnTo>
                  <a:pt x="4516" y="205"/>
                </a:lnTo>
                <a:lnTo>
                  <a:pt x="4517" y="216"/>
                </a:lnTo>
                <a:lnTo>
                  <a:pt x="4517" y="229"/>
                </a:lnTo>
                <a:lnTo>
                  <a:pt x="4518" y="266"/>
                </a:lnTo>
                <a:lnTo>
                  <a:pt x="4518" y="269"/>
                </a:lnTo>
                <a:lnTo>
                  <a:pt x="4519" y="263"/>
                </a:lnTo>
                <a:lnTo>
                  <a:pt x="4520" y="245"/>
                </a:lnTo>
                <a:lnTo>
                  <a:pt x="4520" y="249"/>
                </a:lnTo>
                <a:lnTo>
                  <a:pt x="4521" y="244"/>
                </a:lnTo>
                <a:lnTo>
                  <a:pt x="4522" y="227"/>
                </a:lnTo>
                <a:lnTo>
                  <a:pt x="4522" y="236"/>
                </a:lnTo>
                <a:lnTo>
                  <a:pt x="4523" y="198"/>
                </a:lnTo>
                <a:lnTo>
                  <a:pt x="4523" y="175"/>
                </a:lnTo>
                <a:lnTo>
                  <a:pt x="4524" y="171"/>
                </a:lnTo>
                <a:lnTo>
                  <a:pt x="4524" y="172"/>
                </a:lnTo>
                <a:lnTo>
                  <a:pt x="4525" y="195"/>
                </a:lnTo>
                <a:lnTo>
                  <a:pt x="4526" y="114"/>
                </a:lnTo>
                <a:lnTo>
                  <a:pt x="4526" y="81"/>
                </a:lnTo>
                <a:lnTo>
                  <a:pt x="4527" y="85"/>
                </a:lnTo>
                <a:lnTo>
                  <a:pt x="4528" y="107"/>
                </a:lnTo>
                <a:lnTo>
                  <a:pt x="4528" y="115"/>
                </a:lnTo>
                <a:lnTo>
                  <a:pt x="4529" y="135"/>
                </a:lnTo>
                <a:lnTo>
                  <a:pt x="4530" y="290"/>
                </a:lnTo>
                <a:lnTo>
                  <a:pt x="4530" y="281"/>
                </a:lnTo>
                <a:lnTo>
                  <a:pt x="4531" y="235"/>
                </a:lnTo>
                <a:lnTo>
                  <a:pt x="4531" y="261"/>
                </a:lnTo>
                <a:lnTo>
                  <a:pt x="4532" y="219"/>
                </a:lnTo>
                <a:lnTo>
                  <a:pt x="4532" y="134"/>
                </a:lnTo>
                <a:lnTo>
                  <a:pt x="4533" y="150"/>
                </a:lnTo>
                <a:lnTo>
                  <a:pt x="4533" y="141"/>
                </a:lnTo>
                <a:lnTo>
                  <a:pt x="4535" y="145"/>
                </a:lnTo>
                <a:lnTo>
                  <a:pt x="4535" y="171"/>
                </a:lnTo>
                <a:lnTo>
                  <a:pt x="4536" y="190"/>
                </a:lnTo>
                <a:lnTo>
                  <a:pt x="4536" y="213"/>
                </a:lnTo>
                <a:lnTo>
                  <a:pt x="4537" y="187"/>
                </a:lnTo>
                <a:lnTo>
                  <a:pt x="4537" y="206"/>
                </a:lnTo>
                <a:lnTo>
                  <a:pt x="4538" y="209"/>
                </a:lnTo>
                <a:lnTo>
                  <a:pt x="4539" y="212"/>
                </a:lnTo>
                <a:lnTo>
                  <a:pt x="4539" y="220"/>
                </a:lnTo>
                <a:lnTo>
                  <a:pt x="4540" y="208"/>
                </a:lnTo>
                <a:lnTo>
                  <a:pt x="4540" y="139"/>
                </a:lnTo>
                <a:lnTo>
                  <a:pt x="4541" y="349"/>
                </a:lnTo>
                <a:lnTo>
                  <a:pt x="4541" y="254"/>
                </a:lnTo>
                <a:lnTo>
                  <a:pt x="4542" y="271"/>
                </a:lnTo>
                <a:lnTo>
                  <a:pt x="4543" y="250"/>
                </a:lnTo>
                <a:lnTo>
                  <a:pt x="4544" y="223"/>
                </a:lnTo>
                <a:lnTo>
                  <a:pt x="4544" y="181"/>
                </a:lnTo>
                <a:lnTo>
                  <a:pt x="4545" y="155"/>
                </a:lnTo>
                <a:lnTo>
                  <a:pt x="4545" y="144"/>
                </a:lnTo>
                <a:lnTo>
                  <a:pt x="4546" y="171"/>
                </a:lnTo>
                <a:lnTo>
                  <a:pt x="4546" y="181"/>
                </a:lnTo>
                <a:lnTo>
                  <a:pt x="4547" y="203"/>
                </a:lnTo>
                <a:lnTo>
                  <a:pt x="4548" y="261"/>
                </a:lnTo>
                <a:lnTo>
                  <a:pt x="4548" y="271"/>
                </a:lnTo>
                <a:lnTo>
                  <a:pt x="4549" y="227"/>
                </a:lnTo>
                <a:lnTo>
                  <a:pt x="4549" y="236"/>
                </a:lnTo>
                <a:lnTo>
                  <a:pt x="4550" y="236"/>
                </a:lnTo>
                <a:lnTo>
                  <a:pt x="4551" y="236"/>
                </a:lnTo>
                <a:lnTo>
                  <a:pt x="4551" y="257"/>
                </a:lnTo>
                <a:lnTo>
                  <a:pt x="4552" y="216"/>
                </a:lnTo>
                <a:lnTo>
                  <a:pt x="4553" y="170"/>
                </a:lnTo>
                <a:lnTo>
                  <a:pt x="4553" y="157"/>
                </a:lnTo>
                <a:lnTo>
                  <a:pt x="4554" y="163"/>
                </a:lnTo>
                <a:lnTo>
                  <a:pt x="4554" y="202"/>
                </a:lnTo>
                <a:lnTo>
                  <a:pt x="4555" y="230"/>
                </a:lnTo>
                <a:lnTo>
                  <a:pt x="4555" y="226"/>
                </a:lnTo>
                <a:lnTo>
                  <a:pt x="4556" y="215"/>
                </a:lnTo>
                <a:lnTo>
                  <a:pt x="4557" y="207"/>
                </a:lnTo>
                <a:lnTo>
                  <a:pt x="4558" y="224"/>
                </a:lnTo>
                <a:lnTo>
                  <a:pt x="4558" y="262"/>
                </a:lnTo>
                <a:lnTo>
                  <a:pt x="4559" y="250"/>
                </a:lnTo>
                <a:lnTo>
                  <a:pt x="4559" y="191"/>
                </a:lnTo>
                <a:lnTo>
                  <a:pt x="4560" y="212"/>
                </a:lnTo>
                <a:lnTo>
                  <a:pt x="4561" y="227"/>
                </a:lnTo>
                <a:lnTo>
                  <a:pt x="4561" y="231"/>
                </a:lnTo>
                <a:lnTo>
                  <a:pt x="4562" y="214"/>
                </a:lnTo>
                <a:lnTo>
                  <a:pt x="4562" y="182"/>
                </a:lnTo>
                <a:lnTo>
                  <a:pt x="4563" y="206"/>
                </a:lnTo>
                <a:lnTo>
                  <a:pt x="4563" y="183"/>
                </a:lnTo>
                <a:lnTo>
                  <a:pt x="4564" y="224"/>
                </a:lnTo>
                <a:lnTo>
                  <a:pt x="4564" y="214"/>
                </a:lnTo>
                <a:lnTo>
                  <a:pt x="4566" y="234"/>
                </a:lnTo>
                <a:lnTo>
                  <a:pt x="4566" y="255"/>
                </a:lnTo>
                <a:lnTo>
                  <a:pt x="4567" y="212"/>
                </a:lnTo>
                <a:lnTo>
                  <a:pt x="4567" y="221"/>
                </a:lnTo>
                <a:lnTo>
                  <a:pt x="4568" y="175"/>
                </a:lnTo>
                <a:lnTo>
                  <a:pt x="4568" y="118"/>
                </a:lnTo>
                <a:lnTo>
                  <a:pt x="4569" y="110"/>
                </a:lnTo>
                <a:lnTo>
                  <a:pt x="4570" y="72"/>
                </a:lnTo>
                <a:lnTo>
                  <a:pt x="4570" y="80"/>
                </a:lnTo>
                <a:lnTo>
                  <a:pt x="4571" y="43"/>
                </a:lnTo>
                <a:lnTo>
                  <a:pt x="4571" y="22"/>
                </a:lnTo>
                <a:lnTo>
                  <a:pt x="4572" y="18"/>
                </a:lnTo>
                <a:lnTo>
                  <a:pt x="4573" y="42"/>
                </a:lnTo>
                <a:lnTo>
                  <a:pt x="4573" y="96"/>
                </a:lnTo>
                <a:lnTo>
                  <a:pt x="4574" y="86"/>
                </a:lnTo>
                <a:lnTo>
                  <a:pt x="4575" y="88"/>
                </a:lnTo>
                <a:lnTo>
                  <a:pt x="4575" y="118"/>
                </a:lnTo>
                <a:lnTo>
                  <a:pt x="4576" y="145"/>
                </a:lnTo>
                <a:lnTo>
                  <a:pt x="4576" y="171"/>
                </a:lnTo>
                <a:lnTo>
                  <a:pt x="4577" y="259"/>
                </a:lnTo>
                <a:lnTo>
                  <a:pt x="4577" y="269"/>
                </a:lnTo>
                <a:lnTo>
                  <a:pt x="4578" y="199"/>
                </a:lnTo>
                <a:lnTo>
                  <a:pt x="4579" y="110"/>
                </a:lnTo>
                <a:lnTo>
                  <a:pt x="4579" y="87"/>
                </a:lnTo>
                <a:lnTo>
                  <a:pt x="4580" y="94"/>
                </a:lnTo>
                <a:lnTo>
                  <a:pt x="4581" y="99"/>
                </a:lnTo>
                <a:lnTo>
                  <a:pt x="4581" y="153"/>
                </a:lnTo>
                <a:lnTo>
                  <a:pt x="4582" y="170"/>
                </a:lnTo>
                <a:lnTo>
                  <a:pt x="4582" y="268"/>
                </a:lnTo>
                <a:lnTo>
                  <a:pt x="4583" y="247"/>
                </a:lnTo>
                <a:lnTo>
                  <a:pt x="4584" y="224"/>
                </a:lnTo>
                <a:lnTo>
                  <a:pt x="4584" y="173"/>
                </a:lnTo>
                <a:lnTo>
                  <a:pt x="4585" y="138"/>
                </a:lnTo>
                <a:lnTo>
                  <a:pt x="4585" y="171"/>
                </a:lnTo>
                <a:lnTo>
                  <a:pt x="4586" y="248"/>
                </a:lnTo>
                <a:lnTo>
                  <a:pt x="4586" y="215"/>
                </a:lnTo>
                <a:lnTo>
                  <a:pt x="4588" y="214"/>
                </a:lnTo>
                <a:lnTo>
                  <a:pt x="4588" y="184"/>
                </a:lnTo>
                <a:lnTo>
                  <a:pt x="4589" y="190"/>
                </a:lnTo>
                <a:lnTo>
                  <a:pt x="4589" y="201"/>
                </a:lnTo>
                <a:lnTo>
                  <a:pt x="4590" y="206"/>
                </a:lnTo>
                <a:lnTo>
                  <a:pt x="4590" y="196"/>
                </a:lnTo>
                <a:lnTo>
                  <a:pt x="4591" y="197"/>
                </a:lnTo>
                <a:lnTo>
                  <a:pt x="4592" y="161"/>
                </a:lnTo>
                <a:lnTo>
                  <a:pt x="4592" y="122"/>
                </a:lnTo>
                <a:lnTo>
                  <a:pt x="4593" y="128"/>
                </a:lnTo>
                <a:lnTo>
                  <a:pt x="4593" y="111"/>
                </a:lnTo>
                <a:lnTo>
                  <a:pt x="4594" y="54"/>
                </a:lnTo>
                <a:lnTo>
                  <a:pt x="4594" y="91"/>
                </a:lnTo>
                <a:lnTo>
                  <a:pt x="4595" y="93"/>
                </a:lnTo>
                <a:lnTo>
                  <a:pt x="4596" y="131"/>
                </a:lnTo>
                <a:lnTo>
                  <a:pt x="4597" y="151"/>
                </a:lnTo>
                <a:lnTo>
                  <a:pt x="4597" y="168"/>
                </a:lnTo>
                <a:lnTo>
                  <a:pt x="4598" y="193"/>
                </a:lnTo>
                <a:lnTo>
                  <a:pt x="4598" y="259"/>
                </a:lnTo>
                <a:lnTo>
                  <a:pt x="4599" y="239"/>
                </a:lnTo>
                <a:lnTo>
                  <a:pt x="4599" y="207"/>
                </a:lnTo>
                <a:lnTo>
                  <a:pt x="4600" y="215"/>
                </a:lnTo>
                <a:lnTo>
                  <a:pt x="4601" y="224"/>
                </a:lnTo>
                <a:lnTo>
                  <a:pt x="4601" y="206"/>
                </a:lnTo>
                <a:lnTo>
                  <a:pt x="4602" y="179"/>
                </a:lnTo>
                <a:lnTo>
                  <a:pt x="4602" y="152"/>
                </a:lnTo>
                <a:lnTo>
                  <a:pt x="4603" y="182"/>
                </a:lnTo>
                <a:lnTo>
                  <a:pt x="4604" y="182"/>
                </a:lnTo>
                <a:lnTo>
                  <a:pt x="4604" y="195"/>
                </a:lnTo>
                <a:lnTo>
                  <a:pt x="4605" y="182"/>
                </a:lnTo>
                <a:lnTo>
                  <a:pt x="4606" y="152"/>
                </a:lnTo>
                <a:lnTo>
                  <a:pt x="4606" y="152"/>
                </a:lnTo>
                <a:lnTo>
                  <a:pt x="4607" y="143"/>
                </a:lnTo>
                <a:lnTo>
                  <a:pt x="4607" y="165"/>
                </a:lnTo>
                <a:lnTo>
                  <a:pt x="4608" y="183"/>
                </a:lnTo>
                <a:lnTo>
                  <a:pt x="4608" y="201"/>
                </a:lnTo>
                <a:lnTo>
                  <a:pt x="4609" y="156"/>
                </a:lnTo>
                <a:lnTo>
                  <a:pt x="4610" y="188"/>
                </a:lnTo>
                <a:lnTo>
                  <a:pt x="4611" y="150"/>
                </a:lnTo>
                <a:lnTo>
                  <a:pt x="4611" y="154"/>
                </a:lnTo>
                <a:lnTo>
                  <a:pt x="4612" y="171"/>
                </a:lnTo>
                <a:lnTo>
                  <a:pt x="4612" y="174"/>
                </a:lnTo>
                <a:lnTo>
                  <a:pt x="4613" y="158"/>
                </a:lnTo>
                <a:lnTo>
                  <a:pt x="4613" y="164"/>
                </a:lnTo>
                <a:lnTo>
                  <a:pt x="4614" y="159"/>
                </a:lnTo>
                <a:lnTo>
                  <a:pt x="4615" y="146"/>
                </a:lnTo>
                <a:lnTo>
                  <a:pt x="4615" y="146"/>
                </a:lnTo>
                <a:lnTo>
                  <a:pt x="4616" y="168"/>
                </a:lnTo>
                <a:lnTo>
                  <a:pt x="4616" y="188"/>
                </a:lnTo>
                <a:lnTo>
                  <a:pt x="4617" y="191"/>
                </a:lnTo>
                <a:lnTo>
                  <a:pt x="4617" y="187"/>
                </a:lnTo>
                <a:lnTo>
                  <a:pt x="4619" y="168"/>
                </a:lnTo>
                <a:lnTo>
                  <a:pt x="4619" y="228"/>
                </a:lnTo>
                <a:lnTo>
                  <a:pt x="4620" y="264"/>
                </a:lnTo>
                <a:lnTo>
                  <a:pt x="4620" y="290"/>
                </a:lnTo>
                <a:lnTo>
                  <a:pt x="4621" y="309"/>
                </a:lnTo>
                <a:lnTo>
                  <a:pt x="4621" y="324"/>
                </a:lnTo>
                <a:lnTo>
                  <a:pt x="4622" y="332"/>
                </a:lnTo>
                <a:lnTo>
                  <a:pt x="4623" y="328"/>
                </a:lnTo>
                <a:lnTo>
                  <a:pt x="4623" y="321"/>
                </a:lnTo>
                <a:lnTo>
                  <a:pt x="4624" y="303"/>
                </a:lnTo>
                <a:lnTo>
                  <a:pt x="4624" y="280"/>
                </a:lnTo>
                <a:lnTo>
                  <a:pt x="4625" y="295"/>
                </a:lnTo>
                <a:lnTo>
                  <a:pt x="4626" y="279"/>
                </a:lnTo>
                <a:lnTo>
                  <a:pt x="4626" y="270"/>
                </a:lnTo>
                <a:lnTo>
                  <a:pt x="4627" y="245"/>
                </a:lnTo>
                <a:lnTo>
                  <a:pt x="4628" y="240"/>
                </a:lnTo>
                <a:lnTo>
                  <a:pt x="4628" y="238"/>
                </a:lnTo>
                <a:lnTo>
                  <a:pt x="4629" y="233"/>
                </a:lnTo>
                <a:lnTo>
                  <a:pt x="4629" y="216"/>
                </a:lnTo>
                <a:lnTo>
                  <a:pt x="4630" y="205"/>
                </a:lnTo>
                <a:lnTo>
                  <a:pt x="4630" y="201"/>
                </a:lnTo>
                <a:lnTo>
                  <a:pt x="4631" y="213"/>
                </a:lnTo>
                <a:lnTo>
                  <a:pt x="4632" y="193"/>
                </a:lnTo>
                <a:lnTo>
                  <a:pt x="4632" y="173"/>
                </a:lnTo>
                <a:lnTo>
                  <a:pt x="4633" y="176"/>
                </a:lnTo>
                <a:lnTo>
                  <a:pt x="4634" y="188"/>
                </a:lnTo>
                <a:lnTo>
                  <a:pt x="4634" y="190"/>
                </a:lnTo>
                <a:lnTo>
                  <a:pt x="4635" y="193"/>
                </a:lnTo>
                <a:lnTo>
                  <a:pt x="4635" y="212"/>
                </a:lnTo>
                <a:lnTo>
                  <a:pt x="4636" y="202"/>
                </a:lnTo>
                <a:lnTo>
                  <a:pt x="4637" y="187"/>
                </a:lnTo>
                <a:lnTo>
                  <a:pt x="4637" y="179"/>
                </a:lnTo>
                <a:lnTo>
                  <a:pt x="4638" y="186"/>
                </a:lnTo>
                <a:lnTo>
                  <a:pt x="4638" y="342"/>
                </a:lnTo>
                <a:lnTo>
                  <a:pt x="4639" y="291"/>
                </a:lnTo>
                <a:lnTo>
                  <a:pt x="4639" y="239"/>
                </a:lnTo>
                <a:lnTo>
                  <a:pt x="4640" y="229"/>
                </a:lnTo>
                <a:lnTo>
                  <a:pt x="4641" y="217"/>
                </a:lnTo>
                <a:lnTo>
                  <a:pt x="4642" y="206"/>
                </a:lnTo>
                <a:lnTo>
                  <a:pt x="4642" y="204"/>
                </a:lnTo>
                <a:lnTo>
                  <a:pt x="4643" y="204"/>
                </a:lnTo>
                <a:lnTo>
                  <a:pt x="4643" y="213"/>
                </a:lnTo>
                <a:lnTo>
                  <a:pt x="4644" y="248"/>
                </a:lnTo>
                <a:lnTo>
                  <a:pt x="4644" y="227"/>
                </a:lnTo>
                <a:lnTo>
                  <a:pt x="4645" y="206"/>
                </a:lnTo>
                <a:lnTo>
                  <a:pt x="4646" y="199"/>
                </a:lnTo>
                <a:lnTo>
                  <a:pt x="4646" y="180"/>
                </a:lnTo>
                <a:lnTo>
                  <a:pt x="4647" y="169"/>
                </a:lnTo>
                <a:lnTo>
                  <a:pt x="4647" y="173"/>
                </a:lnTo>
                <a:lnTo>
                  <a:pt x="4648" y="164"/>
                </a:lnTo>
                <a:lnTo>
                  <a:pt x="4649" y="211"/>
                </a:lnTo>
                <a:lnTo>
                  <a:pt x="4650" y="210"/>
                </a:lnTo>
                <a:lnTo>
                  <a:pt x="4650" y="190"/>
                </a:lnTo>
                <a:lnTo>
                  <a:pt x="4651" y="203"/>
                </a:lnTo>
                <a:lnTo>
                  <a:pt x="4651" y="206"/>
                </a:lnTo>
                <a:lnTo>
                  <a:pt x="4652" y="262"/>
                </a:lnTo>
                <a:lnTo>
                  <a:pt x="4652" y="244"/>
                </a:lnTo>
                <a:lnTo>
                  <a:pt x="4653" y="212"/>
                </a:lnTo>
                <a:lnTo>
                  <a:pt x="4654" y="199"/>
                </a:lnTo>
                <a:lnTo>
                  <a:pt x="4654" y="190"/>
                </a:lnTo>
                <a:lnTo>
                  <a:pt x="4655" y="187"/>
                </a:lnTo>
                <a:lnTo>
                  <a:pt x="4655" y="184"/>
                </a:lnTo>
                <a:lnTo>
                  <a:pt x="4656" y="185"/>
                </a:lnTo>
                <a:lnTo>
                  <a:pt x="4657" y="182"/>
                </a:lnTo>
                <a:lnTo>
                  <a:pt x="4657" y="188"/>
                </a:lnTo>
                <a:lnTo>
                  <a:pt x="4658" y="199"/>
                </a:lnTo>
                <a:lnTo>
                  <a:pt x="4659" y="200"/>
                </a:lnTo>
                <a:lnTo>
                  <a:pt x="4659" y="198"/>
                </a:lnTo>
                <a:lnTo>
                  <a:pt x="4660" y="197"/>
                </a:lnTo>
                <a:lnTo>
                  <a:pt x="4660" y="212"/>
                </a:lnTo>
                <a:lnTo>
                  <a:pt x="4661" y="197"/>
                </a:lnTo>
                <a:lnTo>
                  <a:pt x="4661" y="188"/>
                </a:lnTo>
                <a:lnTo>
                  <a:pt x="4662" y="197"/>
                </a:lnTo>
                <a:lnTo>
                  <a:pt x="4663" y="191"/>
                </a:lnTo>
                <a:lnTo>
                  <a:pt x="4664" y="186"/>
                </a:lnTo>
                <a:lnTo>
                  <a:pt x="4664" y="212"/>
                </a:lnTo>
                <a:lnTo>
                  <a:pt x="4665" y="245"/>
                </a:lnTo>
                <a:lnTo>
                  <a:pt x="4665" y="242"/>
                </a:lnTo>
                <a:lnTo>
                  <a:pt x="4666" y="229"/>
                </a:lnTo>
                <a:lnTo>
                  <a:pt x="4666" y="215"/>
                </a:lnTo>
                <a:lnTo>
                  <a:pt x="4667" y="203"/>
                </a:lnTo>
                <a:lnTo>
                  <a:pt x="4668" y="203"/>
                </a:lnTo>
                <a:lnTo>
                  <a:pt x="4668" y="211"/>
                </a:lnTo>
                <a:lnTo>
                  <a:pt x="4669" y="211"/>
                </a:lnTo>
                <a:lnTo>
                  <a:pt x="4669" y="198"/>
                </a:lnTo>
                <a:lnTo>
                  <a:pt x="4670" y="166"/>
                </a:lnTo>
                <a:lnTo>
                  <a:pt x="4670" y="163"/>
                </a:lnTo>
                <a:lnTo>
                  <a:pt x="4672" y="165"/>
                </a:lnTo>
                <a:lnTo>
                  <a:pt x="4672" y="173"/>
                </a:lnTo>
                <a:lnTo>
                  <a:pt x="4673" y="179"/>
                </a:lnTo>
                <a:lnTo>
                  <a:pt x="4673" y="180"/>
                </a:lnTo>
                <a:lnTo>
                  <a:pt x="4674" y="182"/>
                </a:lnTo>
                <a:lnTo>
                  <a:pt x="4674" y="187"/>
                </a:lnTo>
                <a:lnTo>
                  <a:pt x="4675" y="196"/>
                </a:lnTo>
                <a:lnTo>
                  <a:pt x="4675" y="172"/>
                </a:lnTo>
                <a:lnTo>
                  <a:pt x="4676" y="182"/>
                </a:lnTo>
                <a:lnTo>
                  <a:pt x="4677" y="184"/>
                </a:lnTo>
                <a:lnTo>
                  <a:pt x="4677" y="182"/>
                </a:lnTo>
                <a:lnTo>
                  <a:pt x="4678" y="188"/>
                </a:lnTo>
                <a:lnTo>
                  <a:pt x="4678" y="225"/>
                </a:lnTo>
                <a:lnTo>
                  <a:pt x="4679" y="236"/>
                </a:lnTo>
                <a:lnTo>
                  <a:pt x="4680" y="219"/>
                </a:lnTo>
                <a:lnTo>
                  <a:pt x="4681" y="161"/>
                </a:lnTo>
                <a:lnTo>
                  <a:pt x="4681" y="142"/>
                </a:lnTo>
                <a:lnTo>
                  <a:pt x="4682" y="145"/>
                </a:lnTo>
                <a:lnTo>
                  <a:pt x="4682" y="153"/>
                </a:lnTo>
                <a:lnTo>
                  <a:pt x="4683" y="161"/>
                </a:lnTo>
                <a:lnTo>
                  <a:pt x="4683" y="176"/>
                </a:lnTo>
                <a:lnTo>
                  <a:pt x="4684" y="174"/>
                </a:lnTo>
                <a:lnTo>
                  <a:pt x="4685" y="167"/>
                </a:lnTo>
                <a:lnTo>
                  <a:pt x="4685" y="172"/>
                </a:lnTo>
                <a:lnTo>
                  <a:pt x="4686" y="168"/>
                </a:lnTo>
                <a:lnTo>
                  <a:pt x="4687" y="217"/>
                </a:lnTo>
                <a:lnTo>
                  <a:pt x="4687" y="386"/>
                </a:lnTo>
                <a:lnTo>
                  <a:pt x="4688" y="362"/>
                </a:lnTo>
                <a:lnTo>
                  <a:pt x="4688" y="331"/>
                </a:lnTo>
                <a:lnTo>
                  <a:pt x="4689" y="310"/>
                </a:lnTo>
                <a:lnTo>
                  <a:pt x="4690" y="296"/>
                </a:lnTo>
                <a:lnTo>
                  <a:pt x="4690" y="285"/>
                </a:lnTo>
                <a:lnTo>
                  <a:pt x="4691" y="281"/>
                </a:lnTo>
                <a:lnTo>
                  <a:pt x="4691" y="273"/>
                </a:lnTo>
                <a:lnTo>
                  <a:pt x="4692" y="288"/>
                </a:lnTo>
                <a:lnTo>
                  <a:pt x="4692" y="283"/>
                </a:lnTo>
                <a:lnTo>
                  <a:pt x="4693" y="276"/>
                </a:lnTo>
                <a:lnTo>
                  <a:pt x="4694" y="270"/>
                </a:lnTo>
                <a:lnTo>
                  <a:pt x="4695" y="269"/>
                </a:lnTo>
                <a:lnTo>
                  <a:pt x="4695" y="259"/>
                </a:lnTo>
                <a:lnTo>
                  <a:pt x="4696" y="244"/>
                </a:lnTo>
                <a:lnTo>
                  <a:pt x="4696" y="238"/>
                </a:lnTo>
                <a:lnTo>
                  <a:pt x="4697" y="226"/>
                </a:lnTo>
                <a:lnTo>
                  <a:pt x="4697" y="225"/>
                </a:lnTo>
                <a:lnTo>
                  <a:pt x="4698" y="221"/>
                </a:lnTo>
                <a:lnTo>
                  <a:pt x="4699" y="224"/>
                </a:lnTo>
                <a:lnTo>
                  <a:pt x="4699" y="222"/>
                </a:lnTo>
                <a:lnTo>
                  <a:pt x="4700" y="219"/>
                </a:lnTo>
                <a:lnTo>
                  <a:pt x="4700" y="174"/>
                </a:lnTo>
                <a:lnTo>
                  <a:pt x="4701" y="203"/>
                </a:lnTo>
                <a:lnTo>
                  <a:pt x="4702" y="207"/>
                </a:lnTo>
                <a:lnTo>
                  <a:pt x="4703" y="202"/>
                </a:lnTo>
                <a:lnTo>
                  <a:pt x="4703" y="206"/>
                </a:lnTo>
                <a:lnTo>
                  <a:pt x="4704" y="188"/>
                </a:lnTo>
                <a:lnTo>
                  <a:pt x="4704" y="189"/>
                </a:lnTo>
                <a:lnTo>
                  <a:pt x="4705" y="171"/>
                </a:lnTo>
                <a:lnTo>
                  <a:pt x="4705" y="171"/>
                </a:lnTo>
                <a:lnTo>
                  <a:pt x="4706" y="176"/>
                </a:lnTo>
                <a:lnTo>
                  <a:pt x="4706" y="194"/>
                </a:lnTo>
                <a:lnTo>
                  <a:pt x="4707" y="199"/>
                </a:lnTo>
                <a:lnTo>
                  <a:pt x="4708" y="202"/>
                </a:lnTo>
                <a:lnTo>
                  <a:pt x="4708" y="207"/>
                </a:lnTo>
                <a:lnTo>
                  <a:pt x="4709" y="199"/>
                </a:lnTo>
                <a:lnTo>
                  <a:pt x="4710" y="192"/>
                </a:lnTo>
                <a:lnTo>
                  <a:pt x="4710" y="193"/>
                </a:lnTo>
                <a:lnTo>
                  <a:pt x="4711" y="179"/>
                </a:lnTo>
                <a:lnTo>
                  <a:pt x="4712" y="190"/>
                </a:lnTo>
                <a:lnTo>
                  <a:pt x="4712" y="170"/>
                </a:lnTo>
                <a:lnTo>
                  <a:pt x="4713" y="176"/>
                </a:lnTo>
                <a:lnTo>
                  <a:pt x="4713" y="188"/>
                </a:lnTo>
                <a:lnTo>
                  <a:pt x="4714" y="182"/>
                </a:lnTo>
                <a:lnTo>
                  <a:pt x="4714" y="197"/>
                </a:lnTo>
                <a:lnTo>
                  <a:pt x="4715" y="201"/>
                </a:lnTo>
                <a:lnTo>
                  <a:pt x="4716" y="204"/>
                </a:lnTo>
                <a:lnTo>
                  <a:pt x="4717" y="207"/>
                </a:lnTo>
                <a:lnTo>
                  <a:pt x="4717" y="210"/>
                </a:lnTo>
                <a:lnTo>
                  <a:pt x="4718" y="215"/>
                </a:lnTo>
                <a:lnTo>
                  <a:pt x="4718" y="199"/>
                </a:lnTo>
                <a:lnTo>
                  <a:pt x="4719" y="211"/>
                </a:lnTo>
                <a:lnTo>
                  <a:pt x="4719" y="204"/>
                </a:lnTo>
                <a:lnTo>
                  <a:pt x="4720" y="211"/>
                </a:lnTo>
                <a:lnTo>
                  <a:pt x="4721" y="220"/>
                </a:lnTo>
                <a:lnTo>
                  <a:pt x="4721" y="219"/>
                </a:lnTo>
                <a:lnTo>
                  <a:pt x="4722" y="219"/>
                </a:lnTo>
                <a:lnTo>
                  <a:pt x="4722" y="234"/>
                </a:lnTo>
                <a:lnTo>
                  <a:pt x="4723" y="221"/>
                </a:lnTo>
                <a:lnTo>
                  <a:pt x="4723" y="222"/>
                </a:lnTo>
                <a:lnTo>
                  <a:pt x="4724" y="229"/>
                </a:lnTo>
                <a:lnTo>
                  <a:pt x="4725" y="235"/>
                </a:lnTo>
                <a:lnTo>
                  <a:pt x="4726" y="236"/>
                </a:lnTo>
                <a:lnTo>
                  <a:pt x="4726" y="239"/>
                </a:lnTo>
                <a:lnTo>
                  <a:pt x="4727" y="236"/>
                </a:lnTo>
                <a:lnTo>
                  <a:pt x="4727" y="241"/>
                </a:lnTo>
                <a:lnTo>
                  <a:pt x="4728" y="243"/>
                </a:lnTo>
                <a:lnTo>
                  <a:pt x="4728" y="236"/>
                </a:lnTo>
                <a:lnTo>
                  <a:pt x="4729" y="238"/>
                </a:lnTo>
                <a:lnTo>
                  <a:pt x="4730" y="231"/>
                </a:lnTo>
                <a:lnTo>
                  <a:pt x="4730" y="241"/>
                </a:lnTo>
                <a:lnTo>
                  <a:pt x="4731" y="230"/>
                </a:lnTo>
                <a:lnTo>
                  <a:pt x="4731" y="229"/>
                </a:lnTo>
                <a:lnTo>
                  <a:pt x="4732" y="213"/>
                </a:lnTo>
                <a:lnTo>
                  <a:pt x="4733" y="221"/>
                </a:lnTo>
                <a:lnTo>
                  <a:pt x="4734" y="226"/>
                </a:lnTo>
                <a:lnTo>
                  <a:pt x="4734" y="248"/>
                </a:lnTo>
                <a:lnTo>
                  <a:pt x="4735" y="241"/>
                </a:lnTo>
                <a:lnTo>
                  <a:pt x="4735" y="225"/>
                </a:lnTo>
                <a:lnTo>
                  <a:pt x="4736" y="216"/>
                </a:lnTo>
                <a:lnTo>
                  <a:pt x="4736" y="219"/>
                </a:lnTo>
                <a:lnTo>
                  <a:pt x="4737" y="213"/>
                </a:lnTo>
                <a:lnTo>
                  <a:pt x="4737" y="214"/>
                </a:lnTo>
                <a:lnTo>
                  <a:pt x="4738" y="213"/>
                </a:lnTo>
                <a:lnTo>
                  <a:pt x="4739" y="197"/>
                </a:lnTo>
                <a:lnTo>
                  <a:pt x="4740" y="194"/>
                </a:lnTo>
                <a:lnTo>
                  <a:pt x="4740" y="201"/>
                </a:lnTo>
                <a:lnTo>
                  <a:pt x="4741" y="196"/>
                </a:lnTo>
                <a:lnTo>
                  <a:pt x="4741" y="206"/>
                </a:lnTo>
                <a:lnTo>
                  <a:pt x="4742" y="207"/>
                </a:lnTo>
                <a:lnTo>
                  <a:pt x="4743" y="206"/>
                </a:lnTo>
                <a:lnTo>
                  <a:pt x="4743" y="220"/>
                </a:lnTo>
                <a:lnTo>
                  <a:pt x="4744" y="210"/>
                </a:lnTo>
                <a:lnTo>
                  <a:pt x="4744" y="216"/>
                </a:lnTo>
                <a:lnTo>
                  <a:pt x="4745" y="199"/>
                </a:lnTo>
                <a:lnTo>
                  <a:pt x="4745" y="189"/>
                </a:lnTo>
                <a:lnTo>
                  <a:pt x="4746" y="182"/>
                </a:lnTo>
                <a:lnTo>
                  <a:pt x="4747" y="181"/>
                </a:lnTo>
                <a:lnTo>
                  <a:pt x="4748" y="170"/>
                </a:lnTo>
                <a:lnTo>
                  <a:pt x="4748" y="172"/>
                </a:lnTo>
                <a:lnTo>
                  <a:pt x="4749" y="160"/>
                </a:lnTo>
                <a:lnTo>
                  <a:pt x="4749" y="165"/>
                </a:lnTo>
                <a:lnTo>
                  <a:pt x="4750" y="163"/>
                </a:lnTo>
                <a:lnTo>
                  <a:pt x="4750" y="146"/>
                </a:lnTo>
                <a:lnTo>
                  <a:pt x="4751" y="137"/>
                </a:lnTo>
                <a:lnTo>
                  <a:pt x="4752" y="135"/>
                </a:lnTo>
                <a:lnTo>
                  <a:pt x="4752" y="138"/>
                </a:lnTo>
                <a:lnTo>
                  <a:pt x="4753" y="152"/>
                </a:lnTo>
                <a:lnTo>
                  <a:pt x="4753" y="162"/>
                </a:lnTo>
                <a:lnTo>
                  <a:pt x="4754" y="180"/>
                </a:lnTo>
                <a:lnTo>
                  <a:pt x="4755" y="195"/>
                </a:lnTo>
                <a:lnTo>
                  <a:pt x="4755" y="202"/>
                </a:lnTo>
                <a:lnTo>
                  <a:pt x="4756" y="232"/>
                </a:lnTo>
                <a:lnTo>
                  <a:pt x="4757" y="218"/>
                </a:lnTo>
                <a:lnTo>
                  <a:pt x="4757" y="226"/>
                </a:lnTo>
                <a:lnTo>
                  <a:pt x="4758" y="279"/>
                </a:lnTo>
                <a:lnTo>
                  <a:pt x="4758" y="241"/>
                </a:lnTo>
                <a:lnTo>
                  <a:pt x="4759" y="233"/>
                </a:lnTo>
                <a:lnTo>
                  <a:pt x="4759" y="227"/>
                </a:lnTo>
                <a:lnTo>
                  <a:pt x="4760" y="172"/>
                </a:lnTo>
                <a:lnTo>
                  <a:pt x="4761" y="151"/>
                </a:lnTo>
                <a:lnTo>
                  <a:pt x="4761" y="145"/>
                </a:lnTo>
                <a:lnTo>
                  <a:pt x="4762" y="201"/>
                </a:lnTo>
                <a:lnTo>
                  <a:pt x="4763" y="232"/>
                </a:lnTo>
                <a:lnTo>
                  <a:pt x="4763" y="233"/>
                </a:lnTo>
                <a:lnTo>
                  <a:pt x="4764" y="208"/>
                </a:lnTo>
                <a:lnTo>
                  <a:pt x="4765" y="213"/>
                </a:lnTo>
                <a:lnTo>
                  <a:pt x="4765" y="231"/>
                </a:lnTo>
                <a:lnTo>
                  <a:pt x="4766" y="221"/>
                </a:lnTo>
                <a:lnTo>
                  <a:pt x="4766" y="221"/>
                </a:lnTo>
                <a:lnTo>
                  <a:pt x="4767" y="215"/>
                </a:lnTo>
                <a:lnTo>
                  <a:pt x="4767" y="201"/>
                </a:lnTo>
                <a:lnTo>
                  <a:pt x="4768" y="188"/>
                </a:lnTo>
                <a:lnTo>
                  <a:pt x="4768" y="220"/>
                </a:lnTo>
                <a:lnTo>
                  <a:pt x="4769" y="250"/>
                </a:lnTo>
                <a:lnTo>
                  <a:pt x="4770" y="280"/>
                </a:lnTo>
                <a:lnTo>
                  <a:pt x="4771" y="247"/>
                </a:lnTo>
                <a:lnTo>
                  <a:pt x="4771" y="272"/>
                </a:lnTo>
                <a:lnTo>
                  <a:pt x="4772" y="313"/>
                </a:lnTo>
                <a:lnTo>
                  <a:pt x="4772" y="288"/>
                </a:lnTo>
                <a:lnTo>
                  <a:pt x="4773" y="227"/>
                </a:lnTo>
                <a:lnTo>
                  <a:pt x="4774" y="217"/>
                </a:lnTo>
                <a:lnTo>
                  <a:pt x="4774" y="219"/>
                </a:lnTo>
                <a:lnTo>
                  <a:pt x="4775" y="195"/>
                </a:lnTo>
                <a:lnTo>
                  <a:pt x="4775" y="174"/>
                </a:lnTo>
                <a:lnTo>
                  <a:pt x="4776" y="214"/>
                </a:lnTo>
                <a:lnTo>
                  <a:pt x="4776" y="193"/>
                </a:lnTo>
                <a:lnTo>
                  <a:pt x="4777" y="159"/>
                </a:lnTo>
                <a:lnTo>
                  <a:pt x="4778" y="148"/>
                </a:lnTo>
                <a:lnTo>
                  <a:pt x="4779" y="148"/>
                </a:lnTo>
                <a:lnTo>
                  <a:pt x="4779" y="162"/>
                </a:lnTo>
                <a:lnTo>
                  <a:pt x="4780" y="160"/>
                </a:lnTo>
                <a:lnTo>
                  <a:pt x="4780" y="152"/>
                </a:lnTo>
                <a:lnTo>
                  <a:pt x="4781" y="201"/>
                </a:lnTo>
                <a:lnTo>
                  <a:pt x="4781" y="182"/>
                </a:lnTo>
                <a:lnTo>
                  <a:pt x="4782" y="160"/>
                </a:lnTo>
                <a:lnTo>
                  <a:pt x="4783" y="149"/>
                </a:lnTo>
                <a:lnTo>
                  <a:pt x="4783" y="176"/>
                </a:lnTo>
                <a:lnTo>
                  <a:pt x="4784" y="132"/>
                </a:lnTo>
                <a:lnTo>
                  <a:pt x="4784" y="134"/>
                </a:lnTo>
                <a:lnTo>
                  <a:pt x="4785" y="205"/>
                </a:lnTo>
                <a:lnTo>
                  <a:pt x="4786" y="264"/>
                </a:lnTo>
                <a:lnTo>
                  <a:pt x="4786" y="229"/>
                </a:lnTo>
                <a:lnTo>
                  <a:pt x="4787" y="244"/>
                </a:lnTo>
                <a:lnTo>
                  <a:pt x="4788" y="255"/>
                </a:lnTo>
                <a:lnTo>
                  <a:pt x="4788" y="149"/>
                </a:lnTo>
                <a:lnTo>
                  <a:pt x="4789" y="142"/>
                </a:lnTo>
                <a:lnTo>
                  <a:pt x="4789" y="160"/>
                </a:lnTo>
                <a:lnTo>
                  <a:pt x="4790" y="173"/>
                </a:lnTo>
                <a:lnTo>
                  <a:pt x="4790" y="166"/>
                </a:lnTo>
                <a:lnTo>
                  <a:pt x="4791" y="194"/>
                </a:lnTo>
                <a:lnTo>
                  <a:pt x="4792" y="185"/>
                </a:lnTo>
                <a:lnTo>
                  <a:pt x="4793" y="235"/>
                </a:lnTo>
                <a:lnTo>
                  <a:pt x="4793" y="302"/>
                </a:lnTo>
                <a:lnTo>
                  <a:pt x="4794" y="269"/>
                </a:lnTo>
                <a:lnTo>
                  <a:pt x="4794" y="247"/>
                </a:lnTo>
                <a:lnTo>
                  <a:pt x="4795" y="214"/>
                </a:lnTo>
                <a:lnTo>
                  <a:pt x="4796" y="295"/>
                </a:lnTo>
                <a:lnTo>
                  <a:pt x="4796" y="257"/>
                </a:lnTo>
                <a:lnTo>
                  <a:pt x="4797" y="257"/>
                </a:lnTo>
                <a:lnTo>
                  <a:pt x="4797" y="224"/>
                </a:lnTo>
                <a:lnTo>
                  <a:pt x="4798" y="249"/>
                </a:lnTo>
                <a:lnTo>
                  <a:pt x="4798" y="268"/>
                </a:lnTo>
                <a:lnTo>
                  <a:pt x="4799" y="193"/>
                </a:lnTo>
                <a:lnTo>
                  <a:pt x="4799" y="165"/>
                </a:lnTo>
                <a:lnTo>
                  <a:pt x="4801" y="152"/>
                </a:lnTo>
                <a:lnTo>
                  <a:pt x="4801" y="149"/>
                </a:lnTo>
                <a:lnTo>
                  <a:pt x="4802" y="137"/>
                </a:lnTo>
                <a:lnTo>
                  <a:pt x="4802" y="150"/>
                </a:lnTo>
                <a:lnTo>
                  <a:pt x="4803" y="183"/>
                </a:lnTo>
                <a:lnTo>
                  <a:pt x="4803" y="239"/>
                </a:lnTo>
                <a:lnTo>
                  <a:pt x="4804" y="219"/>
                </a:lnTo>
                <a:lnTo>
                  <a:pt x="4805" y="213"/>
                </a:lnTo>
                <a:lnTo>
                  <a:pt x="4805" y="184"/>
                </a:lnTo>
                <a:lnTo>
                  <a:pt x="4806" y="197"/>
                </a:lnTo>
                <a:lnTo>
                  <a:pt x="4806" y="194"/>
                </a:lnTo>
                <a:lnTo>
                  <a:pt x="4807" y="180"/>
                </a:lnTo>
                <a:lnTo>
                  <a:pt x="4807" y="263"/>
                </a:lnTo>
                <a:lnTo>
                  <a:pt x="4808" y="272"/>
                </a:lnTo>
                <a:lnTo>
                  <a:pt x="4809" y="280"/>
                </a:lnTo>
                <a:lnTo>
                  <a:pt x="4810" y="163"/>
                </a:lnTo>
                <a:lnTo>
                  <a:pt x="4810" y="128"/>
                </a:lnTo>
                <a:lnTo>
                  <a:pt x="4811" y="142"/>
                </a:lnTo>
                <a:lnTo>
                  <a:pt x="4811" y="130"/>
                </a:lnTo>
                <a:lnTo>
                  <a:pt x="4812" y="147"/>
                </a:lnTo>
                <a:lnTo>
                  <a:pt x="4812" y="158"/>
                </a:lnTo>
                <a:lnTo>
                  <a:pt x="4813" y="146"/>
                </a:lnTo>
                <a:lnTo>
                  <a:pt x="4814" y="74"/>
                </a:lnTo>
                <a:lnTo>
                  <a:pt x="4814" y="66"/>
                </a:lnTo>
                <a:lnTo>
                  <a:pt x="4815" y="79"/>
                </a:lnTo>
                <a:lnTo>
                  <a:pt x="4816" y="83"/>
                </a:lnTo>
                <a:lnTo>
                  <a:pt x="4816" y="88"/>
                </a:lnTo>
                <a:lnTo>
                  <a:pt x="4817" y="76"/>
                </a:lnTo>
                <a:lnTo>
                  <a:pt x="4817" y="96"/>
                </a:lnTo>
                <a:lnTo>
                  <a:pt x="4818" y="103"/>
                </a:lnTo>
                <a:lnTo>
                  <a:pt x="4819" y="111"/>
                </a:lnTo>
                <a:lnTo>
                  <a:pt x="4819" y="149"/>
                </a:lnTo>
                <a:lnTo>
                  <a:pt x="4820" y="149"/>
                </a:lnTo>
                <a:lnTo>
                  <a:pt x="4820" y="287"/>
                </a:lnTo>
                <a:lnTo>
                  <a:pt x="4821" y="256"/>
                </a:lnTo>
                <a:lnTo>
                  <a:pt x="4821" y="292"/>
                </a:lnTo>
                <a:lnTo>
                  <a:pt x="4822" y="330"/>
                </a:lnTo>
                <a:lnTo>
                  <a:pt x="4823" y="283"/>
                </a:lnTo>
                <a:lnTo>
                  <a:pt x="4824" y="251"/>
                </a:lnTo>
                <a:lnTo>
                  <a:pt x="4824" y="226"/>
                </a:lnTo>
                <a:lnTo>
                  <a:pt x="4825" y="202"/>
                </a:lnTo>
                <a:lnTo>
                  <a:pt x="4825" y="182"/>
                </a:lnTo>
                <a:lnTo>
                  <a:pt x="4826" y="213"/>
                </a:lnTo>
                <a:lnTo>
                  <a:pt x="4827" y="278"/>
                </a:lnTo>
                <a:lnTo>
                  <a:pt x="4827" y="234"/>
                </a:lnTo>
                <a:lnTo>
                  <a:pt x="4828" y="265"/>
                </a:lnTo>
                <a:lnTo>
                  <a:pt x="4828" y="289"/>
                </a:lnTo>
                <a:lnTo>
                  <a:pt x="4829" y="323"/>
                </a:lnTo>
                <a:lnTo>
                  <a:pt x="4829" y="299"/>
                </a:lnTo>
                <a:lnTo>
                  <a:pt x="4830" y="323"/>
                </a:lnTo>
                <a:lnTo>
                  <a:pt x="4831" y="298"/>
                </a:lnTo>
                <a:lnTo>
                  <a:pt x="4832" y="287"/>
                </a:lnTo>
                <a:lnTo>
                  <a:pt x="4832" y="296"/>
                </a:lnTo>
                <a:lnTo>
                  <a:pt x="4833" y="273"/>
                </a:lnTo>
                <a:lnTo>
                  <a:pt x="4833" y="291"/>
                </a:lnTo>
                <a:lnTo>
                  <a:pt x="4834" y="275"/>
                </a:lnTo>
                <a:lnTo>
                  <a:pt x="4834" y="251"/>
                </a:lnTo>
                <a:lnTo>
                  <a:pt x="4835" y="214"/>
                </a:lnTo>
                <a:lnTo>
                  <a:pt x="4836" y="178"/>
                </a:lnTo>
                <a:lnTo>
                  <a:pt x="4836" y="191"/>
                </a:lnTo>
                <a:lnTo>
                  <a:pt x="4837" y="164"/>
                </a:lnTo>
                <a:lnTo>
                  <a:pt x="4837" y="179"/>
                </a:lnTo>
                <a:lnTo>
                  <a:pt x="4838" y="187"/>
                </a:lnTo>
                <a:lnTo>
                  <a:pt x="4839" y="159"/>
                </a:lnTo>
                <a:lnTo>
                  <a:pt x="4839" y="146"/>
                </a:lnTo>
                <a:lnTo>
                  <a:pt x="4840" y="152"/>
                </a:lnTo>
                <a:lnTo>
                  <a:pt x="4841" y="141"/>
                </a:lnTo>
                <a:lnTo>
                  <a:pt x="4841" y="188"/>
                </a:lnTo>
                <a:lnTo>
                  <a:pt x="4842" y="176"/>
                </a:lnTo>
                <a:lnTo>
                  <a:pt x="4842" y="166"/>
                </a:lnTo>
                <a:lnTo>
                  <a:pt x="4843" y="191"/>
                </a:lnTo>
                <a:lnTo>
                  <a:pt x="4843" y="158"/>
                </a:lnTo>
                <a:lnTo>
                  <a:pt x="4844" y="179"/>
                </a:lnTo>
                <a:lnTo>
                  <a:pt x="4845" y="166"/>
                </a:lnTo>
                <a:lnTo>
                  <a:pt x="4845" y="183"/>
                </a:lnTo>
                <a:lnTo>
                  <a:pt x="4846" y="171"/>
                </a:lnTo>
                <a:lnTo>
                  <a:pt x="4847" y="175"/>
                </a:lnTo>
                <a:lnTo>
                  <a:pt x="4847" y="159"/>
                </a:lnTo>
                <a:lnTo>
                  <a:pt x="4848" y="134"/>
                </a:lnTo>
                <a:lnTo>
                  <a:pt x="4848" y="166"/>
                </a:lnTo>
                <a:lnTo>
                  <a:pt x="4849" y="183"/>
                </a:lnTo>
                <a:lnTo>
                  <a:pt x="4850" y="206"/>
                </a:lnTo>
                <a:lnTo>
                  <a:pt x="4850" y="226"/>
                </a:lnTo>
                <a:lnTo>
                  <a:pt x="4851" y="230"/>
                </a:lnTo>
                <a:lnTo>
                  <a:pt x="4851" y="208"/>
                </a:lnTo>
                <a:lnTo>
                  <a:pt x="4852" y="176"/>
                </a:lnTo>
                <a:lnTo>
                  <a:pt x="4852" y="201"/>
                </a:lnTo>
                <a:lnTo>
                  <a:pt x="4854" y="197"/>
                </a:lnTo>
                <a:lnTo>
                  <a:pt x="4854" y="216"/>
                </a:lnTo>
                <a:lnTo>
                  <a:pt x="4855" y="206"/>
                </a:lnTo>
                <a:lnTo>
                  <a:pt x="4855" y="202"/>
                </a:lnTo>
                <a:lnTo>
                  <a:pt x="4856" y="213"/>
                </a:lnTo>
                <a:lnTo>
                  <a:pt x="4856" y="202"/>
                </a:lnTo>
                <a:lnTo>
                  <a:pt x="4857" y="167"/>
                </a:lnTo>
                <a:lnTo>
                  <a:pt x="4858" y="170"/>
                </a:lnTo>
                <a:lnTo>
                  <a:pt x="4858" y="171"/>
                </a:lnTo>
                <a:lnTo>
                  <a:pt x="4859" y="174"/>
                </a:lnTo>
                <a:lnTo>
                  <a:pt x="4859" y="229"/>
                </a:lnTo>
                <a:lnTo>
                  <a:pt x="4860" y="254"/>
                </a:lnTo>
                <a:lnTo>
                  <a:pt x="4860" y="283"/>
                </a:lnTo>
                <a:lnTo>
                  <a:pt x="4861" y="266"/>
                </a:lnTo>
                <a:lnTo>
                  <a:pt x="4862" y="256"/>
                </a:lnTo>
                <a:lnTo>
                  <a:pt x="4863" y="279"/>
                </a:lnTo>
                <a:lnTo>
                  <a:pt x="4863" y="285"/>
                </a:lnTo>
                <a:lnTo>
                  <a:pt x="4864" y="291"/>
                </a:lnTo>
                <a:lnTo>
                  <a:pt x="4864" y="248"/>
                </a:lnTo>
                <a:lnTo>
                  <a:pt x="4865" y="225"/>
                </a:lnTo>
                <a:lnTo>
                  <a:pt x="4865" y="245"/>
                </a:lnTo>
                <a:lnTo>
                  <a:pt x="4866" y="272"/>
                </a:lnTo>
                <a:lnTo>
                  <a:pt x="4867" y="252"/>
                </a:lnTo>
                <a:lnTo>
                  <a:pt x="4867" y="248"/>
                </a:lnTo>
                <a:lnTo>
                  <a:pt x="4868" y="248"/>
                </a:lnTo>
                <a:lnTo>
                  <a:pt x="4869" y="241"/>
                </a:lnTo>
                <a:lnTo>
                  <a:pt x="4869" y="241"/>
                </a:lnTo>
                <a:lnTo>
                  <a:pt x="4870" y="245"/>
                </a:lnTo>
                <a:lnTo>
                  <a:pt x="4870" y="233"/>
                </a:lnTo>
                <a:lnTo>
                  <a:pt x="4871" y="192"/>
                </a:lnTo>
                <a:lnTo>
                  <a:pt x="4872" y="149"/>
                </a:lnTo>
                <a:lnTo>
                  <a:pt x="4872" y="176"/>
                </a:lnTo>
                <a:lnTo>
                  <a:pt x="4873" y="213"/>
                </a:lnTo>
                <a:lnTo>
                  <a:pt x="4873" y="248"/>
                </a:lnTo>
                <a:lnTo>
                  <a:pt x="4874" y="214"/>
                </a:lnTo>
                <a:lnTo>
                  <a:pt x="4874" y="176"/>
                </a:lnTo>
                <a:lnTo>
                  <a:pt x="4875" y="167"/>
                </a:lnTo>
                <a:lnTo>
                  <a:pt x="4876" y="173"/>
                </a:lnTo>
                <a:lnTo>
                  <a:pt x="4877" y="175"/>
                </a:lnTo>
                <a:lnTo>
                  <a:pt x="4877" y="185"/>
                </a:lnTo>
                <a:lnTo>
                  <a:pt x="4878" y="200"/>
                </a:lnTo>
                <a:lnTo>
                  <a:pt x="4878" y="221"/>
                </a:lnTo>
                <a:lnTo>
                  <a:pt x="4879" y="206"/>
                </a:lnTo>
                <a:lnTo>
                  <a:pt x="4879" y="193"/>
                </a:lnTo>
                <a:lnTo>
                  <a:pt x="4880" y="208"/>
                </a:lnTo>
                <a:lnTo>
                  <a:pt x="4881" y="271"/>
                </a:lnTo>
                <a:lnTo>
                  <a:pt x="4881" y="290"/>
                </a:lnTo>
                <a:lnTo>
                  <a:pt x="4882" y="294"/>
                </a:lnTo>
                <a:lnTo>
                  <a:pt x="4882" y="285"/>
                </a:lnTo>
                <a:lnTo>
                  <a:pt x="4883" y="274"/>
                </a:lnTo>
                <a:lnTo>
                  <a:pt x="4884" y="274"/>
                </a:lnTo>
                <a:lnTo>
                  <a:pt x="4885" y="270"/>
                </a:lnTo>
                <a:lnTo>
                  <a:pt x="4885" y="260"/>
                </a:lnTo>
                <a:lnTo>
                  <a:pt x="4886" y="243"/>
                </a:lnTo>
                <a:lnTo>
                  <a:pt x="4886" y="235"/>
                </a:lnTo>
                <a:lnTo>
                  <a:pt x="4887" y="222"/>
                </a:lnTo>
                <a:lnTo>
                  <a:pt x="4887" y="233"/>
                </a:lnTo>
                <a:lnTo>
                  <a:pt x="4888" y="222"/>
                </a:lnTo>
                <a:lnTo>
                  <a:pt x="4889" y="229"/>
                </a:lnTo>
                <a:lnTo>
                  <a:pt x="4889" y="233"/>
                </a:lnTo>
                <a:lnTo>
                  <a:pt x="4890" y="227"/>
                </a:lnTo>
                <a:lnTo>
                  <a:pt x="4890" y="284"/>
                </a:lnTo>
                <a:lnTo>
                  <a:pt x="4891" y="288"/>
                </a:lnTo>
                <a:lnTo>
                  <a:pt x="4892" y="307"/>
                </a:lnTo>
                <a:lnTo>
                  <a:pt x="4892" y="278"/>
                </a:lnTo>
                <a:lnTo>
                  <a:pt x="4893" y="210"/>
                </a:lnTo>
                <a:lnTo>
                  <a:pt x="4894" y="199"/>
                </a:lnTo>
                <a:lnTo>
                  <a:pt x="4894" y="214"/>
                </a:lnTo>
                <a:lnTo>
                  <a:pt x="4895" y="197"/>
                </a:lnTo>
                <a:lnTo>
                  <a:pt x="4895" y="267"/>
                </a:lnTo>
                <a:lnTo>
                  <a:pt x="4896" y="269"/>
                </a:lnTo>
                <a:lnTo>
                  <a:pt x="4896" y="306"/>
                </a:lnTo>
                <a:lnTo>
                  <a:pt x="4897" y="307"/>
                </a:lnTo>
                <a:lnTo>
                  <a:pt x="4898" y="348"/>
                </a:lnTo>
                <a:lnTo>
                  <a:pt x="4898" y="327"/>
                </a:lnTo>
                <a:lnTo>
                  <a:pt x="4899" y="286"/>
                </a:lnTo>
                <a:lnTo>
                  <a:pt x="4900" y="257"/>
                </a:lnTo>
                <a:lnTo>
                  <a:pt x="4900" y="278"/>
                </a:lnTo>
                <a:lnTo>
                  <a:pt x="4901" y="273"/>
                </a:lnTo>
                <a:lnTo>
                  <a:pt x="4901" y="271"/>
                </a:lnTo>
                <a:lnTo>
                  <a:pt x="4902" y="195"/>
                </a:lnTo>
                <a:lnTo>
                  <a:pt x="4903" y="205"/>
                </a:lnTo>
                <a:lnTo>
                  <a:pt x="4903" y="219"/>
                </a:lnTo>
                <a:lnTo>
                  <a:pt x="4904" y="220"/>
                </a:lnTo>
                <a:lnTo>
                  <a:pt x="4904" y="188"/>
                </a:lnTo>
                <a:lnTo>
                  <a:pt x="4905" y="160"/>
                </a:lnTo>
                <a:lnTo>
                  <a:pt x="4905" y="179"/>
                </a:lnTo>
                <a:lnTo>
                  <a:pt x="4907" y="173"/>
                </a:lnTo>
                <a:lnTo>
                  <a:pt x="4907" y="164"/>
                </a:lnTo>
                <a:lnTo>
                  <a:pt x="4908" y="218"/>
                </a:lnTo>
                <a:lnTo>
                  <a:pt x="4908" y="215"/>
                </a:lnTo>
                <a:lnTo>
                  <a:pt x="4909" y="193"/>
                </a:lnTo>
                <a:lnTo>
                  <a:pt x="4909" y="165"/>
                </a:lnTo>
                <a:lnTo>
                  <a:pt x="4910" y="174"/>
                </a:lnTo>
                <a:lnTo>
                  <a:pt x="4910" y="206"/>
                </a:lnTo>
                <a:lnTo>
                  <a:pt x="4911" y="201"/>
                </a:lnTo>
                <a:lnTo>
                  <a:pt x="4912" y="221"/>
                </a:lnTo>
                <a:lnTo>
                  <a:pt x="4912" y="256"/>
                </a:lnTo>
                <a:lnTo>
                  <a:pt x="4913" y="227"/>
                </a:lnTo>
                <a:lnTo>
                  <a:pt x="4913" y="196"/>
                </a:lnTo>
                <a:lnTo>
                  <a:pt x="4914" y="274"/>
                </a:lnTo>
                <a:lnTo>
                  <a:pt x="4915" y="314"/>
                </a:lnTo>
                <a:lnTo>
                  <a:pt x="4916" y="356"/>
                </a:lnTo>
                <a:lnTo>
                  <a:pt x="4916" y="326"/>
                </a:lnTo>
                <a:lnTo>
                  <a:pt x="4917" y="325"/>
                </a:lnTo>
                <a:lnTo>
                  <a:pt x="4917" y="373"/>
                </a:lnTo>
                <a:lnTo>
                  <a:pt x="4918" y="376"/>
                </a:lnTo>
                <a:lnTo>
                  <a:pt x="4918" y="359"/>
                </a:lnTo>
                <a:lnTo>
                  <a:pt x="4919" y="333"/>
                </a:lnTo>
                <a:lnTo>
                  <a:pt x="4920" y="283"/>
                </a:lnTo>
                <a:lnTo>
                  <a:pt x="4920" y="197"/>
                </a:lnTo>
                <a:lnTo>
                  <a:pt x="4921" y="206"/>
                </a:lnTo>
                <a:lnTo>
                  <a:pt x="4922" y="206"/>
                </a:lnTo>
                <a:lnTo>
                  <a:pt x="4922" y="219"/>
                </a:lnTo>
                <a:lnTo>
                  <a:pt x="4923" y="228"/>
                </a:lnTo>
                <a:lnTo>
                  <a:pt x="4923" y="216"/>
                </a:lnTo>
                <a:lnTo>
                  <a:pt x="4924" y="218"/>
                </a:lnTo>
                <a:lnTo>
                  <a:pt x="4925" y="305"/>
                </a:lnTo>
                <a:lnTo>
                  <a:pt x="4925" y="309"/>
                </a:lnTo>
                <a:lnTo>
                  <a:pt x="4926" y="317"/>
                </a:lnTo>
                <a:lnTo>
                  <a:pt x="4926" y="255"/>
                </a:lnTo>
                <a:lnTo>
                  <a:pt x="4927" y="230"/>
                </a:lnTo>
                <a:lnTo>
                  <a:pt x="4927" y="279"/>
                </a:lnTo>
                <a:lnTo>
                  <a:pt x="4928" y="275"/>
                </a:lnTo>
                <a:lnTo>
                  <a:pt x="4929" y="308"/>
                </a:lnTo>
                <a:lnTo>
                  <a:pt x="4930" y="292"/>
                </a:lnTo>
                <a:lnTo>
                  <a:pt x="4930" y="350"/>
                </a:lnTo>
                <a:lnTo>
                  <a:pt x="4931" y="403"/>
                </a:lnTo>
                <a:lnTo>
                  <a:pt x="4931" y="388"/>
                </a:lnTo>
                <a:lnTo>
                  <a:pt x="4932" y="323"/>
                </a:lnTo>
                <a:lnTo>
                  <a:pt x="4932" y="320"/>
                </a:lnTo>
                <a:lnTo>
                  <a:pt x="4933" y="276"/>
                </a:lnTo>
                <a:lnTo>
                  <a:pt x="4934" y="311"/>
                </a:lnTo>
                <a:lnTo>
                  <a:pt x="4934" y="313"/>
                </a:lnTo>
                <a:lnTo>
                  <a:pt x="4935" y="306"/>
                </a:lnTo>
                <a:lnTo>
                  <a:pt x="4935" y="323"/>
                </a:lnTo>
                <a:lnTo>
                  <a:pt x="4936" y="244"/>
                </a:lnTo>
                <a:lnTo>
                  <a:pt x="4936" y="248"/>
                </a:lnTo>
                <a:lnTo>
                  <a:pt x="4938" y="238"/>
                </a:lnTo>
                <a:lnTo>
                  <a:pt x="4938" y="228"/>
                </a:lnTo>
                <a:lnTo>
                  <a:pt x="4939" y="204"/>
                </a:lnTo>
                <a:lnTo>
                  <a:pt x="4939" y="193"/>
                </a:lnTo>
                <a:lnTo>
                  <a:pt x="4940" y="232"/>
                </a:lnTo>
                <a:lnTo>
                  <a:pt x="4940" y="341"/>
                </a:lnTo>
                <a:lnTo>
                  <a:pt x="4941" y="356"/>
                </a:lnTo>
                <a:lnTo>
                  <a:pt x="4941" y="344"/>
                </a:lnTo>
                <a:lnTo>
                  <a:pt x="4942" y="348"/>
                </a:lnTo>
                <a:lnTo>
                  <a:pt x="4943" y="332"/>
                </a:lnTo>
                <a:lnTo>
                  <a:pt x="4943" y="308"/>
                </a:lnTo>
                <a:lnTo>
                  <a:pt x="4944" y="294"/>
                </a:lnTo>
                <a:lnTo>
                  <a:pt x="4945" y="287"/>
                </a:lnTo>
                <a:lnTo>
                  <a:pt x="4945" y="281"/>
                </a:lnTo>
                <a:lnTo>
                  <a:pt x="4946" y="297"/>
                </a:lnTo>
                <a:lnTo>
                  <a:pt x="4947" y="282"/>
                </a:lnTo>
                <a:lnTo>
                  <a:pt x="4947" y="250"/>
                </a:lnTo>
                <a:lnTo>
                  <a:pt x="4948" y="283"/>
                </a:lnTo>
                <a:lnTo>
                  <a:pt x="4948" y="297"/>
                </a:lnTo>
                <a:lnTo>
                  <a:pt x="4949" y="309"/>
                </a:lnTo>
                <a:lnTo>
                  <a:pt x="4949" y="271"/>
                </a:lnTo>
                <a:lnTo>
                  <a:pt x="4950" y="264"/>
                </a:lnTo>
                <a:lnTo>
                  <a:pt x="4951" y="186"/>
                </a:lnTo>
                <a:lnTo>
                  <a:pt x="4951" y="175"/>
                </a:lnTo>
                <a:lnTo>
                  <a:pt x="4952" y="170"/>
                </a:lnTo>
                <a:lnTo>
                  <a:pt x="4953" y="182"/>
                </a:lnTo>
                <a:lnTo>
                  <a:pt x="4953" y="212"/>
                </a:lnTo>
                <a:lnTo>
                  <a:pt x="4954" y="213"/>
                </a:lnTo>
                <a:lnTo>
                  <a:pt x="4954" y="201"/>
                </a:lnTo>
                <a:lnTo>
                  <a:pt x="4955" y="191"/>
                </a:lnTo>
                <a:lnTo>
                  <a:pt x="4956" y="170"/>
                </a:lnTo>
                <a:lnTo>
                  <a:pt x="4956" y="173"/>
                </a:lnTo>
                <a:lnTo>
                  <a:pt x="4957" y="171"/>
                </a:lnTo>
                <a:lnTo>
                  <a:pt x="4957" y="161"/>
                </a:lnTo>
                <a:lnTo>
                  <a:pt x="4958" y="158"/>
                </a:lnTo>
                <a:lnTo>
                  <a:pt x="4958" y="194"/>
                </a:lnTo>
                <a:lnTo>
                  <a:pt x="4959" y="206"/>
                </a:lnTo>
                <a:lnTo>
                  <a:pt x="4960" y="188"/>
                </a:lnTo>
                <a:lnTo>
                  <a:pt x="4961" y="186"/>
                </a:lnTo>
                <a:lnTo>
                  <a:pt x="4961" y="176"/>
                </a:lnTo>
                <a:lnTo>
                  <a:pt x="4962" y="187"/>
                </a:lnTo>
                <a:lnTo>
                  <a:pt x="4962" y="199"/>
                </a:lnTo>
                <a:lnTo>
                  <a:pt x="4963" y="190"/>
                </a:lnTo>
                <a:lnTo>
                  <a:pt x="4963" y="172"/>
                </a:lnTo>
                <a:lnTo>
                  <a:pt x="4964" y="196"/>
                </a:lnTo>
                <a:lnTo>
                  <a:pt x="4965" y="222"/>
                </a:lnTo>
                <a:lnTo>
                  <a:pt x="4965" y="233"/>
                </a:lnTo>
                <a:lnTo>
                  <a:pt x="4966" y="169"/>
                </a:lnTo>
                <a:lnTo>
                  <a:pt x="4966" y="147"/>
                </a:lnTo>
                <a:lnTo>
                  <a:pt x="4967" y="146"/>
                </a:lnTo>
                <a:lnTo>
                  <a:pt x="4968" y="158"/>
                </a:lnTo>
                <a:lnTo>
                  <a:pt x="4969" y="157"/>
                </a:lnTo>
                <a:lnTo>
                  <a:pt x="4969" y="163"/>
                </a:lnTo>
                <a:lnTo>
                  <a:pt x="4970" y="176"/>
                </a:lnTo>
                <a:lnTo>
                  <a:pt x="4970" y="199"/>
                </a:lnTo>
                <a:lnTo>
                  <a:pt x="4971" y="176"/>
                </a:lnTo>
                <a:lnTo>
                  <a:pt x="4971" y="197"/>
                </a:lnTo>
                <a:lnTo>
                  <a:pt x="4972" y="188"/>
                </a:lnTo>
                <a:lnTo>
                  <a:pt x="4972" y="201"/>
                </a:lnTo>
                <a:lnTo>
                  <a:pt x="4973" y="202"/>
                </a:lnTo>
                <a:lnTo>
                  <a:pt x="4974" y="168"/>
                </a:lnTo>
                <a:lnTo>
                  <a:pt x="4974" y="167"/>
                </a:lnTo>
                <a:lnTo>
                  <a:pt x="4975" y="204"/>
                </a:lnTo>
                <a:lnTo>
                  <a:pt x="4976" y="204"/>
                </a:lnTo>
                <a:lnTo>
                  <a:pt x="4976" y="219"/>
                </a:lnTo>
                <a:lnTo>
                  <a:pt x="4977" y="193"/>
                </a:lnTo>
                <a:lnTo>
                  <a:pt x="4978" y="196"/>
                </a:lnTo>
                <a:lnTo>
                  <a:pt x="4978" y="170"/>
                </a:lnTo>
                <a:lnTo>
                  <a:pt x="4979" y="217"/>
                </a:lnTo>
                <a:lnTo>
                  <a:pt x="4979" y="245"/>
                </a:lnTo>
                <a:lnTo>
                  <a:pt x="4980" y="229"/>
                </a:lnTo>
                <a:lnTo>
                  <a:pt x="4980" y="229"/>
                </a:lnTo>
                <a:lnTo>
                  <a:pt x="4981" y="226"/>
                </a:lnTo>
                <a:lnTo>
                  <a:pt x="4982" y="170"/>
                </a:lnTo>
                <a:lnTo>
                  <a:pt x="4983" y="188"/>
                </a:lnTo>
                <a:lnTo>
                  <a:pt x="4983" y="185"/>
                </a:lnTo>
                <a:lnTo>
                  <a:pt x="4984" y="180"/>
                </a:lnTo>
                <a:lnTo>
                  <a:pt x="4984" y="191"/>
                </a:lnTo>
                <a:lnTo>
                  <a:pt x="4985" y="163"/>
                </a:lnTo>
                <a:lnTo>
                  <a:pt x="4985" y="168"/>
                </a:lnTo>
                <a:lnTo>
                  <a:pt x="4986" y="226"/>
                </a:lnTo>
                <a:lnTo>
                  <a:pt x="4987" y="239"/>
                </a:lnTo>
                <a:lnTo>
                  <a:pt x="4987" y="316"/>
                </a:lnTo>
                <a:lnTo>
                  <a:pt x="4988" y="324"/>
                </a:lnTo>
                <a:lnTo>
                  <a:pt x="4988" y="332"/>
                </a:lnTo>
                <a:lnTo>
                  <a:pt x="4989" y="443"/>
                </a:lnTo>
                <a:lnTo>
                  <a:pt x="4989" y="415"/>
                </a:lnTo>
                <a:lnTo>
                  <a:pt x="4990" y="399"/>
                </a:lnTo>
                <a:lnTo>
                  <a:pt x="4991" y="363"/>
                </a:lnTo>
                <a:lnTo>
                  <a:pt x="4992" y="336"/>
                </a:lnTo>
                <a:lnTo>
                  <a:pt x="4992" y="373"/>
                </a:lnTo>
                <a:lnTo>
                  <a:pt x="4993" y="373"/>
                </a:lnTo>
                <a:lnTo>
                  <a:pt x="4993" y="391"/>
                </a:lnTo>
                <a:lnTo>
                  <a:pt x="4994" y="365"/>
                </a:lnTo>
                <a:lnTo>
                  <a:pt x="4994" y="303"/>
                </a:lnTo>
                <a:lnTo>
                  <a:pt x="4995" y="241"/>
                </a:lnTo>
                <a:lnTo>
                  <a:pt x="4996" y="213"/>
                </a:lnTo>
                <a:lnTo>
                  <a:pt x="4996" y="179"/>
                </a:lnTo>
                <a:lnTo>
                  <a:pt x="4997" y="178"/>
                </a:lnTo>
                <a:lnTo>
                  <a:pt x="4998" y="149"/>
                </a:lnTo>
                <a:lnTo>
                  <a:pt x="4998" y="160"/>
                </a:lnTo>
                <a:lnTo>
                  <a:pt x="4999" y="149"/>
                </a:lnTo>
                <a:lnTo>
                  <a:pt x="5000" y="151"/>
                </a:lnTo>
                <a:lnTo>
                  <a:pt x="5000" y="168"/>
                </a:lnTo>
                <a:lnTo>
                  <a:pt x="5001" y="176"/>
                </a:lnTo>
                <a:lnTo>
                  <a:pt x="5001" y="193"/>
                </a:lnTo>
                <a:lnTo>
                  <a:pt x="5002" y="210"/>
                </a:lnTo>
                <a:lnTo>
                  <a:pt x="5002" y="206"/>
                </a:lnTo>
                <a:lnTo>
                  <a:pt x="5003" y="214"/>
                </a:lnTo>
                <a:lnTo>
                  <a:pt x="5003" y="216"/>
                </a:lnTo>
                <a:lnTo>
                  <a:pt x="5004" y="217"/>
                </a:lnTo>
                <a:lnTo>
                  <a:pt x="5005" y="218"/>
                </a:lnTo>
                <a:lnTo>
                  <a:pt x="5006" y="242"/>
                </a:lnTo>
                <a:lnTo>
                  <a:pt x="5006" y="215"/>
                </a:lnTo>
                <a:lnTo>
                  <a:pt x="5007" y="205"/>
                </a:lnTo>
                <a:lnTo>
                  <a:pt x="5007" y="214"/>
                </a:lnTo>
                <a:lnTo>
                  <a:pt x="5008" y="218"/>
                </a:lnTo>
                <a:lnTo>
                  <a:pt x="5009" y="214"/>
                </a:lnTo>
                <a:lnTo>
                  <a:pt x="5009" y="222"/>
                </a:lnTo>
                <a:lnTo>
                  <a:pt x="5010" y="182"/>
                </a:lnTo>
                <a:lnTo>
                  <a:pt x="5010" y="197"/>
                </a:lnTo>
                <a:lnTo>
                  <a:pt x="5011" y="237"/>
                </a:lnTo>
                <a:lnTo>
                  <a:pt x="5011" y="252"/>
                </a:lnTo>
                <a:lnTo>
                  <a:pt x="5012" y="237"/>
                </a:lnTo>
                <a:lnTo>
                  <a:pt x="5013" y="216"/>
                </a:lnTo>
                <a:lnTo>
                  <a:pt x="5014" y="218"/>
                </a:lnTo>
                <a:lnTo>
                  <a:pt x="5014" y="272"/>
                </a:lnTo>
                <a:lnTo>
                  <a:pt x="5015" y="289"/>
                </a:lnTo>
                <a:lnTo>
                  <a:pt x="5015" y="308"/>
                </a:lnTo>
                <a:lnTo>
                  <a:pt x="5016" y="271"/>
                </a:lnTo>
                <a:lnTo>
                  <a:pt x="5016" y="212"/>
                </a:lnTo>
                <a:lnTo>
                  <a:pt x="5017" y="180"/>
                </a:lnTo>
                <a:lnTo>
                  <a:pt x="5018" y="185"/>
                </a:lnTo>
                <a:lnTo>
                  <a:pt x="5018" y="208"/>
                </a:lnTo>
                <a:lnTo>
                  <a:pt x="5019" y="265"/>
                </a:lnTo>
                <a:lnTo>
                  <a:pt x="5019" y="242"/>
                </a:lnTo>
                <a:lnTo>
                  <a:pt x="5020" y="229"/>
                </a:lnTo>
                <a:lnTo>
                  <a:pt x="5021" y="206"/>
                </a:lnTo>
                <a:lnTo>
                  <a:pt x="5021" y="167"/>
                </a:lnTo>
                <a:lnTo>
                  <a:pt x="5022" y="158"/>
                </a:lnTo>
                <a:lnTo>
                  <a:pt x="5023" y="156"/>
                </a:lnTo>
                <a:lnTo>
                  <a:pt x="5023" y="128"/>
                </a:lnTo>
                <a:lnTo>
                  <a:pt x="5024" y="150"/>
                </a:lnTo>
                <a:lnTo>
                  <a:pt x="5024" y="155"/>
                </a:lnTo>
                <a:lnTo>
                  <a:pt x="5025" y="157"/>
                </a:lnTo>
                <a:lnTo>
                  <a:pt x="5025" y="152"/>
                </a:lnTo>
                <a:lnTo>
                  <a:pt x="5026" y="198"/>
                </a:lnTo>
                <a:lnTo>
                  <a:pt x="5027" y="239"/>
                </a:lnTo>
                <a:lnTo>
                  <a:pt x="5027" y="224"/>
                </a:lnTo>
                <a:lnTo>
                  <a:pt x="5028" y="125"/>
                </a:lnTo>
                <a:lnTo>
                  <a:pt x="5029" y="103"/>
                </a:lnTo>
                <a:lnTo>
                  <a:pt x="5029" y="91"/>
                </a:lnTo>
                <a:lnTo>
                  <a:pt x="5030" y="92"/>
                </a:lnTo>
                <a:lnTo>
                  <a:pt x="5031" y="125"/>
                </a:lnTo>
                <a:lnTo>
                  <a:pt x="5031" y="143"/>
                </a:lnTo>
                <a:lnTo>
                  <a:pt x="5032" y="190"/>
                </a:lnTo>
                <a:lnTo>
                  <a:pt x="5032" y="113"/>
                </a:lnTo>
                <a:lnTo>
                  <a:pt x="5033" y="143"/>
                </a:lnTo>
                <a:lnTo>
                  <a:pt x="5033" y="153"/>
                </a:lnTo>
                <a:lnTo>
                  <a:pt x="5034" y="147"/>
                </a:lnTo>
                <a:lnTo>
                  <a:pt x="5034" y="150"/>
                </a:lnTo>
                <a:lnTo>
                  <a:pt x="5036" y="167"/>
                </a:lnTo>
                <a:lnTo>
                  <a:pt x="5036" y="134"/>
                </a:lnTo>
                <a:lnTo>
                  <a:pt x="5037" y="154"/>
                </a:lnTo>
                <a:lnTo>
                  <a:pt x="5037" y="136"/>
                </a:lnTo>
                <a:lnTo>
                  <a:pt x="5038" y="148"/>
                </a:lnTo>
                <a:lnTo>
                  <a:pt x="5038" y="203"/>
                </a:lnTo>
                <a:lnTo>
                  <a:pt x="5039" y="249"/>
                </a:lnTo>
                <a:lnTo>
                  <a:pt x="5040" y="278"/>
                </a:lnTo>
                <a:lnTo>
                  <a:pt x="5040" y="281"/>
                </a:lnTo>
                <a:lnTo>
                  <a:pt x="5041" y="258"/>
                </a:lnTo>
                <a:lnTo>
                  <a:pt x="5041" y="259"/>
                </a:lnTo>
                <a:lnTo>
                  <a:pt x="5042" y="268"/>
                </a:lnTo>
                <a:lnTo>
                  <a:pt x="5042" y="247"/>
                </a:lnTo>
                <a:lnTo>
                  <a:pt x="5043" y="226"/>
                </a:lnTo>
                <a:lnTo>
                  <a:pt x="5044" y="180"/>
                </a:lnTo>
                <a:lnTo>
                  <a:pt x="5045" y="208"/>
                </a:lnTo>
                <a:lnTo>
                  <a:pt x="5045" y="274"/>
                </a:lnTo>
                <a:lnTo>
                  <a:pt x="5046" y="225"/>
                </a:lnTo>
                <a:lnTo>
                  <a:pt x="5046" y="229"/>
                </a:lnTo>
                <a:lnTo>
                  <a:pt x="5047" y="212"/>
                </a:lnTo>
                <a:lnTo>
                  <a:pt x="5047" y="209"/>
                </a:lnTo>
                <a:lnTo>
                  <a:pt x="5048" y="199"/>
                </a:lnTo>
                <a:lnTo>
                  <a:pt x="5049" y="187"/>
                </a:lnTo>
                <a:lnTo>
                  <a:pt x="5049" y="217"/>
                </a:lnTo>
                <a:lnTo>
                  <a:pt x="5050" y="237"/>
                </a:lnTo>
                <a:lnTo>
                  <a:pt x="5051" y="230"/>
                </a:lnTo>
                <a:lnTo>
                  <a:pt x="5051" y="220"/>
                </a:lnTo>
                <a:lnTo>
                  <a:pt x="5052" y="249"/>
                </a:lnTo>
                <a:lnTo>
                  <a:pt x="5052" y="224"/>
                </a:lnTo>
                <a:lnTo>
                  <a:pt x="5053" y="245"/>
                </a:lnTo>
                <a:lnTo>
                  <a:pt x="5054" y="267"/>
                </a:lnTo>
                <a:lnTo>
                  <a:pt x="5054" y="265"/>
                </a:lnTo>
                <a:lnTo>
                  <a:pt x="5055" y="227"/>
                </a:lnTo>
                <a:lnTo>
                  <a:pt x="5055" y="224"/>
                </a:lnTo>
                <a:lnTo>
                  <a:pt x="5056" y="243"/>
                </a:lnTo>
                <a:lnTo>
                  <a:pt x="5056" y="251"/>
                </a:lnTo>
                <a:lnTo>
                  <a:pt x="5057" y="223"/>
                </a:lnTo>
                <a:lnTo>
                  <a:pt x="5058" y="239"/>
                </a:lnTo>
                <a:lnTo>
                  <a:pt x="5059" y="220"/>
                </a:lnTo>
                <a:lnTo>
                  <a:pt x="5059" y="208"/>
                </a:lnTo>
                <a:lnTo>
                  <a:pt x="5060" y="230"/>
                </a:lnTo>
                <a:lnTo>
                  <a:pt x="5060" y="201"/>
                </a:lnTo>
                <a:lnTo>
                  <a:pt x="5061" y="342"/>
                </a:lnTo>
                <a:lnTo>
                  <a:pt x="5062" y="373"/>
                </a:lnTo>
                <a:lnTo>
                  <a:pt x="5062" y="324"/>
                </a:lnTo>
                <a:lnTo>
                  <a:pt x="5063" y="282"/>
                </a:lnTo>
                <a:lnTo>
                  <a:pt x="5063" y="317"/>
                </a:lnTo>
                <a:lnTo>
                  <a:pt x="5064" y="262"/>
                </a:lnTo>
                <a:lnTo>
                  <a:pt x="5064" y="184"/>
                </a:lnTo>
                <a:lnTo>
                  <a:pt x="5065" y="145"/>
                </a:lnTo>
                <a:lnTo>
                  <a:pt x="5065" y="153"/>
                </a:lnTo>
                <a:lnTo>
                  <a:pt x="5067" y="185"/>
                </a:lnTo>
                <a:lnTo>
                  <a:pt x="5067" y="198"/>
                </a:lnTo>
                <a:lnTo>
                  <a:pt x="5068" y="212"/>
                </a:lnTo>
                <a:lnTo>
                  <a:pt x="5068" y="196"/>
                </a:lnTo>
                <a:lnTo>
                  <a:pt x="5069" y="199"/>
                </a:lnTo>
                <a:lnTo>
                  <a:pt x="5069" y="224"/>
                </a:lnTo>
                <a:lnTo>
                  <a:pt x="5070" y="257"/>
                </a:lnTo>
                <a:lnTo>
                  <a:pt x="5071" y="305"/>
                </a:lnTo>
                <a:lnTo>
                  <a:pt x="5071" y="261"/>
                </a:lnTo>
                <a:lnTo>
                  <a:pt x="5072" y="247"/>
                </a:lnTo>
                <a:lnTo>
                  <a:pt x="5072" y="275"/>
                </a:lnTo>
                <a:lnTo>
                  <a:pt x="5073" y="240"/>
                </a:lnTo>
                <a:lnTo>
                  <a:pt x="5074" y="212"/>
                </a:lnTo>
                <a:lnTo>
                  <a:pt x="5074" y="254"/>
                </a:lnTo>
                <a:lnTo>
                  <a:pt x="5075" y="226"/>
                </a:lnTo>
                <a:lnTo>
                  <a:pt x="5076" y="181"/>
                </a:lnTo>
                <a:lnTo>
                  <a:pt x="5076" y="157"/>
                </a:lnTo>
                <a:lnTo>
                  <a:pt x="5077" y="170"/>
                </a:lnTo>
                <a:lnTo>
                  <a:pt x="5077" y="159"/>
                </a:lnTo>
                <a:lnTo>
                  <a:pt x="5078" y="216"/>
                </a:lnTo>
                <a:lnTo>
                  <a:pt x="5078" y="243"/>
                </a:lnTo>
                <a:lnTo>
                  <a:pt x="5079" y="238"/>
                </a:lnTo>
                <a:lnTo>
                  <a:pt x="5080" y="265"/>
                </a:lnTo>
                <a:lnTo>
                  <a:pt x="5080" y="248"/>
                </a:lnTo>
                <a:lnTo>
                  <a:pt x="5081" y="248"/>
                </a:lnTo>
                <a:lnTo>
                  <a:pt x="5082" y="226"/>
                </a:lnTo>
                <a:lnTo>
                  <a:pt x="5082" y="216"/>
                </a:lnTo>
                <a:lnTo>
                  <a:pt x="5083" y="228"/>
                </a:lnTo>
                <a:lnTo>
                  <a:pt x="5083" y="255"/>
                </a:lnTo>
                <a:lnTo>
                  <a:pt x="5084" y="243"/>
                </a:lnTo>
                <a:lnTo>
                  <a:pt x="5085" y="254"/>
                </a:lnTo>
                <a:lnTo>
                  <a:pt x="5085" y="229"/>
                </a:lnTo>
                <a:lnTo>
                  <a:pt x="5086" y="230"/>
                </a:lnTo>
                <a:lnTo>
                  <a:pt x="5086" y="240"/>
                </a:lnTo>
                <a:lnTo>
                  <a:pt x="5087" y="207"/>
                </a:lnTo>
                <a:lnTo>
                  <a:pt x="5087" y="249"/>
                </a:lnTo>
                <a:lnTo>
                  <a:pt x="5089" y="294"/>
                </a:lnTo>
                <a:lnTo>
                  <a:pt x="5089" y="289"/>
                </a:lnTo>
                <a:lnTo>
                  <a:pt x="5090" y="278"/>
                </a:lnTo>
                <a:lnTo>
                  <a:pt x="5090" y="253"/>
                </a:lnTo>
                <a:lnTo>
                  <a:pt x="5091" y="296"/>
                </a:lnTo>
                <a:lnTo>
                  <a:pt x="5091" y="319"/>
                </a:lnTo>
                <a:lnTo>
                  <a:pt x="5092" y="310"/>
                </a:lnTo>
                <a:lnTo>
                  <a:pt x="5093" y="287"/>
                </a:lnTo>
                <a:lnTo>
                  <a:pt x="5093" y="292"/>
                </a:lnTo>
                <a:lnTo>
                  <a:pt x="5094" y="293"/>
                </a:lnTo>
                <a:lnTo>
                  <a:pt x="5094" y="289"/>
                </a:lnTo>
                <a:lnTo>
                  <a:pt x="5095" y="278"/>
                </a:lnTo>
                <a:lnTo>
                  <a:pt x="5095" y="296"/>
                </a:lnTo>
                <a:lnTo>
                  <a:pt x="5096" y="229"/>
                </a:lnTo>
                <a:lnTo>
                  <a:pt x="5097" y="187"/>
                </a:lnTo>
                <a:lnTo>
                  <a:pt x="5098" y="138"/>
                </a:lnTo>
                <a:lnTo>
                  <a:pt x="5098" y="115"/>
                </a:lnTo>
                <a:lnTo>
                  <a:pt x="5099" y="120"/>
                </a:lnTo>
                <a:lnTo>
                  <a:pt x="5099" y="127"/>
                </a:lnTo>
                <a:lnTo>
                  <a:pt x="5100" y="169"/>
                </a:lnTo>
                <a:lnTo>
                  <a:pt x="5100" y="141"/>
                </a:lnTo>
                <a:lnTo>
                  <a:pt x="5101" y="126"/>
                </a:lnTo>
                <a:lnTo>
                  <a:pt x="5102" y="135"/>
                </a:lnTo>
                <a:lnTo>
                  <a:pt x="5102" y="106"/>
                </a:lnTo>
                <a:lnTo>
                  <a:pt x="5103" y="135"/>
                </a:lnTo>
                <a:lnTo>
                  <a:pt x="5103" y="111"/>
                </a:lnTo>
                <a:lnTo>
                  <a:pt x="5104" y="134"/>
                </a:lnTo>
                <a:lnTo>
                  <a:pt x="5105" y="134"/>
                </a:lnTo>
                <a:lnTo>
                  <a:pt x="5105" y="141"/>
                </a:lnTo>
                <a:lnTo>
                  <a:pt x="5106" y="149"/>
                </a:lnTo>
                <a:lnTo>
                  <a:pt x="5107" y="167"/>
                </a:lnTo>
                <a:lnTo>
                  <a:pt x="5107" y="172"/>
                </a:lnTo>
                <a:lnTo>
                  <a:pt x="5108" y="175"/>
                </a:lnTo>
                <a:lnTo>
                  <a:pt x="5108" y="193"/>
                </a:lnTo>
                <a:lnTo>
                  <a:pt x="5109" y="176"/>
                </a:lnTo>
                <a:lnTo>
                  <a:pt x="5109" y="177"/>
                </a:lnTo>
                <a:lnTo>
                  <a:pt x="5110" y="179"/>
                </a:lnTo>
                <a:lnTo>
                  <a:pt x="5111" y="149"/>
                </a:lnTo>
                <a:lnTo>
                  <a:pt x="5112" y="187"/>
                </a:lnTo>
                <a:lnTo>
                  <a:pt x="5112" y="159"/>
                </a:lnTo>
                <a:lnTo>
                  <a:pt x="5113" y="151"/>
                </a:lnTo>
                <a:lnTo>
                  <a:pt x="5113" y="153"/>
                </a:lnTo>
                <a:lnTo>
                  <a:pt x="5114" y="204"/>
                </a:lnTo>
                <a:lnTo>
                  <a:pt x="5114" y="207"/>
                </a:lnTo>
                <a:lnTo>
                  <a:pt x="5115" y="221"/>
                </a:lnTo>
                <a:lnTo>
                  <a:pt x="5116" y="224"/>
                </a:lnTo>
                <a:lnTo>
                  <a:pt x="5116" y="229"/>
                </a:lnTo>
                <a:lnTo>
                  <a:pt x="5117" y="231"/>
                </a:lnTo>
                <a:lnTo>
                  <a:pt x="5117" y="241"/>
                </a:lnTo>
                <a:lnTo>
                  <a:pt x="5118" y="270"/>
                </a:lnTo>
                <a:lnTo>
                  <a:pt x="5118" y="261"/>
                </a:lnTo>
                <a:lnTo>
                  <a:pt x="5120" y="244"/>
                </a:lnTo>
                <a:lnTo>
                  <a:pt x="5120" y="215"/>
                </a:lnTo>
                <a:lnTo>
                  <a:pt x="5121" y="197"/>
                </a:lnTo>
                <a:lnTo>
                  <a:pt x="5121" y="210"/>
                </a:lnTo>
                <a:lnTo>
                  <a:pt x="5122" y="268"/>
                </a:lnTo>
                <a:lnTo>
                  <a:pt x="5122" y="256"/>
                </a:lnTo>
                <a:lnTo>
                  <a:pt x="5123" y="235"/>
                </a:lnTo>
                <a:lnTo>
                  <a:pt x="5124" y="248"/>
                </a:lnTo>
                <a:lnTo>
                  <a:pt x="5124" y="240"/>
                </a:lnTo>
                <a:lnTo>
                  <a:pt x="5125" y="245"/>
                </a:lnTo>
                <a:lnTo>
                  <a:pt x="5125" y="250"/>
                </a:lnTo>
                <a:lnTo>
                  <a:pt x="5126" y="248"/>
                </a:lnTo>
                <a:lnTo>
                  <a:pt x="5127" y="237"/>
                </a:lnTo>
                <a:lnTo>
                  <a:pt x="5127" y="279"/>
                </a:lnTo>
                <a:lnTo>
                  <a:pt x="5128" y="305"/>
                </a:lnTo>
                <a:lnTo>
                  <a:pt x="5129" y="338"/>
                </a:lnTo>
                <a:lnTo>
                  <a:pt x="5129" y="318"/>
                </a:lnTo>
                <a:lnTo>
                  <a:pt x="5130" y="306"/>
                </a:lnTo>
                <a:lnTo>
                  <a:pt x="5130" y="273"/>
                </a:lnTo>
                <a:lnTo>
                  <a:pt x="5131" y="284"/>
                </a:lnTo>
                <a:lnTo>
                  <a:pt x="5131" y="246"/>
                </a:lnTo>
                <a:lnTo>
                  <a:pt x="5132" y="267"/>
                </a:lnTo>
                <a:lnTo>
                  <a:pt x="5133" y="313"/>
                </a:lnTo>
                <a:lnTo>
                  <a:pt x="5133" y="285"/>
                </a:lnTo>
                <a:lnTo>
                  <a:pt x="5134" y="242"/>
                </a:lnTo>
                <a:lnTo>
                  <a:pt x="5135" y="128"/>
                </a:lnTo>
                <a:lnTo>
                  <a:pt x="5135" y="202"/>
                </a:lnTo>
                <a:lnTo>
                  <a:pt x="5136" y="225"/>
                </a:lnTo>
                <a:lnTo>
                  <a:pt x="5136" y="207"/>
                </a:lnTo>
                <a:lnTo>
                  <a:pt x="5137" y="188"/>
                </a:lnTo>
                <a:lnTo>
                  <a:pt x="5138" y="189"/>
                </a:lnTo>
                <a:lnTo>
                  <a:pt x="5138" y="166"/>
                </a:lnTo>
                <a:lnTo>
                  <a:pt x="5139" y="140"/>
                </a:lnTo>
                <a:lnTo>
                  <a:pt x="5139" y="125"/>
                </a:lnTo>
                <a:lnTo>
                  <a:pt x="5140" y="115"/>
                </a:lnTo>
                <a:lnTo>
                  <a:pt x="5140" y="127"/>
                </a:lnTo>
                <a:lnTo>
                  <a:pt x="5142" y="178"/>
                </a:lnTo>
                <a:lnTo>
                  <a:pt x="5142" y="201"/>
                </a:lnTo>
                <a:lnTo>
                  <a:pt x="5143" y="218"/>
                </a:lnTo>
                <a:lnTo>
                  <a:pt x="5143" y="256"/>
                </a:lnTo>
                <a:lnTo>
                  <a:pt x="5144" y="268"/>
                </a:lnTo>
                <a:lnTo>
                  <a:pt x="5144" y="243"/>
                </a:lnTo>
                <a:lnTo>
                  <a:pt x="5145" y="250"/>
                </a:lnTo>
                <a:lnTo>
                  <a:pt x="5145" y="271"/>
                </a:lnTo>
                <a:lnTo>
                  <a:pt x="5146" y="251"/>
                </a:lnTo>
                <a:lnTo>
                  <a:pt x="5147" y="249"/>
                </a:lnTo>
                <a:lnTo>
                  <a:pt x="5147" y="237"/>
                </a:lnTo>
                <a:lnTo>
                  <a:pt x="5148" y="245"/>
                </a:lnTo>
                <a:lnTo>
                  <a:pt x="5148" y="255"/>
                </a:lnTo>
                <a:lnTo>
                  <a:pt x="5149" y="278"/>
                </a:lnTo>
                <a:lnTo>
                  <a:pt x="5150" y="271"/>
                </a:lnTo>
                <a:lnTo>
                  <a:pt x="5151" y="281"/>
                </a:lnTo>
                <a:lnTo>
                  <a:pt x="5151" y="247"/>
                </a:lnTo>
                <a:lnTo>
                  <a:pt x="5152" y="241"/>
                </a:lnTo>
                <a:lnTo>
                  <a:pt x="5152" y="249"/>
                </a:lnTo>
                <a:lnTo>
                  <a:pt x="5153" y="269"/>
                </a:lnTo>
                <a:lnTo>
                  <a:pt x="5153" y="256"/>
                </a:lnTo>
                <a:lnTo>
                  <a:pt x="5154" y="192"/>
                </a:lnTo>
                <a:lnTo>
                  <a:pt x="5155" y="137"/>
                </a:lnTo>
                <a:lnTo>
                  <a:pt x="5155" y="212"/>
                </a:lnTo>
                <a:lnTo>
                  <a:pt x="5156" y="251"/>
                </a:lnTo>
                <a:lnTo>
                  <a:pt x="5156" y="269"/>
                </a:lnTo>
                <a:lnTo>
                  <a:pt x="5157" y="229"/>
                </a:lnTo>
                <a:lnTo>
                  <a:pt x="5158" y="208"/>
                </a:lnTo>
                <a:lnTo>
                  <a:pt x="5158" y="129"/>
                </a:lnTo>
                <a:lnTo>
                  <a:pt x="5159" y="153"/>
                </a:lnTo>
                <a:lnTo>
                  <a:pt x="5160" y="172"/>
                </a:lnTo>
                <a:lnTo>
                  <a:pt x="5160" y="184"/>
                </a:lnTo>
                <a:lnTo>
                  <a:pt x="5161" y="180"/>
                </a:lnTo>
                <a:lnTo>
                  <a:pt x="5161" y="179"/>
                </a:lnTo>
                <a:lnTo>
                  <a:pt x="5162" y="168"/>
                </a:lnTo>
                <a:lnTo>
                  <a:pt x="5162" y="172"/>
                </a:lnTo>
                <a:lnTo>
                  <a:pt x="5163" y="172"/>
                </a:lnTo>
                <a:lnTo>
                  <a:pt x="5164" y="191"/>
                </a:lnTo>
                <a:lnTo>
                  <a:pt x="5165" y="179"/>
                </a:lnTo>
                <a:lnTo>
                  <a:pt x="5165" y="181"/>
                </a:lnTo>
                <a:lnTo>
                  <a:pt x="5166" y="171"/>
                </a:lnTo>
                <a:lnTo>
                  <a:pt x="5166" y="171"/>
                </a:lnTo>
                <a:lnTo>
                  <a:pt x="5167" y="175"/>
                </a:lnTo>
                <a:lnTo>
                  <a:pt x="5167" y="172"/>
                </a:lnTo>
                <a:lnTo>
                  <a:pt x="5168" y="175"/>
                </a:lnTo>
                <a:lnTo>
                  <a:pt x="5169" y="172"/>
                </a:lnTo>
                <a:lnTo>
                  <a:pt x="5169" y="161"/>
                </a:lnTo>
                <a:lnTo>
                  <a:pt x="5170" y="172"/>
                </a:lnTo>
                <a:lnTo>
                  <a:pt x="5170" y="152"/>
                </a:lnTo>
                <a:lnTo>
                  <a:pt x="5171" y="142"/>
                </a:lnTo>
                <a:lnTo>
                  <a:pt x="5171" y="155"/>
                </a:lnTo>
                <a:lnTo>
                  <a:pt x="5173" y="141"/>
                </a:lnTo>
                <a:lnTo>
                  <a:pt x="5173" y="157"/>
                </a:lnTo>
                <a:lnTo>
                  <a:pt x="5174" y="158"/>
                </a:lnTo>
                <a:lnTo>
                  <a:pt x="5174" y="153"/>
                </a:lnTo>
                <a:lnTo>
                  <a:pt x="5175" y="149"/>
                </a:lnTo>
                <a:lnTo>
                  <a:pt x="5175" y="184"/>
                </a:lnTo>
                <a:lnTo>
                  <a:pt x="5176" y="199"/>
                </a:lnTo>
                <a:lnTo>
                  <a:pt x="5176" y="196"/>
                </a:lnTo>
                <a:lnTo>
                  <a:pt x="5177" y="188"/>
                </a:lnTo>
                <a:lnTo>
                  <a:pt x="5178" y="203"/>
                </a:lnTo>
                <a:lnTo>
                  <a:pt x="5178" y="201"/>
                </a:lnTo>
                <a:lnTo>
                  <a:pt x="5179" y="189"/>
                </a:lnTo>
                <a:lnTo>
                  <a:pt x="5180" y="187"/>
                </a:lnTo>
                <a:lnTo>
                  <a:pt x="5180" y="212"/>
                </a:lnTo>
                <a:lnTo>
                  <a:pt x="5181" y="320"/>
                </a:lnTo>
                <a:lnTo>
                  <a:pt x="5182" y="256"/>
                </a:lnTo>
                <a:lnTo>
                  <a:pt x="5182" y="240"/>
                </a:lnTo>
                <a:lnTo>
                  <a:pt x="5183" y="238"/>
                </a:lnTo>
                <a:lnTo>
                  <a:pt x="5183" y="224"/>
                </a:lnTo>
                <a:lnTo>
                  <a:pt x="5184" y="226"/>
                </a:lnTo>
                <a:lnTo>
                  <a:pt x="5184" y="224"/>
                </a:lnTo>
                <a:lnTo>
                  <a:pt x="5185" y="160"/>
                </a:lnTo>
                <a:lnTo>
                  <a:pt x="5186" y="107"/>
                </a:lnTo>
                <a:lnTo>
                  <a:pt x="5186" y="126"/>
                </a:lnTo>
                <a:lnTo>
                  <a:pt x="5187" y="159"/>
                </a:lnTo>
                <a:lnTo>
                  <a:pt x="5188" y="165"/>
                </a:lnTo>
                <a:lnTo>
                  <a:pt x="5188" y="157"/>
                </a:lnTo>
                <a:lnTo>
                  <a:pt x="5189" y="171"/>
                </a:lnTo>
                <a:lnTo>
                  <a:pt x="5189" y="182"/>
                </a:lnTo>
                <a:lnTo>
                  <a:pt x="5190" y="170"/>
                </a:lnTo>
                <a:lnTo>
                  <a:pt x="5191" y="164"/>
                </a:lnTo>
                <a:lnTo>
                  <a:pt x="5191" y="163"/>
                </a:lnTo>
                <a:lnTo>
                  <a:pt x="5192" y="149"/>
                </a:lnTo>
                <a:lnTo>
                  <a:pt x="5192" y="167"/>
                </a:lnTo>
                <a:lnTo>
                  <a:pt x="5193" y="158"/>
                </a:lnTo>
                <a:lnTo>
                  <a:pt x="5193" y="161"/>
                </a:lnTo>
                <a:lnTo>
                  <a:pt x="5194" y="164"/>
                </a:lnTo>
                <a:lnTo>
                  <a:pt x="5195" y="178"/>
                </a:lnTo>
                <a:lnTo>
                  <a:pt x="5196" y="155"/>
                </a:lnTo>
                <a:lnTo>
                  <a:pt x="5196" y="152"/>
                </a:lnTo>
                <a:lnTo>
                  <a:pt x="5197" y="149"/>
                </a:lnTo>
                <a:lnTo>
                  <a:pt x="5197" y="187"/>
                </a:lnTo>
                <a:lnTo>
                  <a:pt x="5198" y="224"/>
                </a:lnTo>
                <a:lnTo>
                  <a:pt x="5198" y="223"/>
                </a:lnTo>
                <a:lnTo>
                  <a:pt x="5199" y="233"/>
                </a:lnTo>
                <a:lnTo>
                  <a:pt x="5200" y="218"/>
                </a:lnTo>
                <a:lnTo>
                  <a:pt x="5200" y="217"/>
                </a:lnTo>
                <a:lnTo>
                  <a:pt x="5201" y="246"/>
                </a:lnTo>
                <a:lnTo>
                  <a:pt x="5201" y="220"/>
                </a:lnTo>
                <a:lnTo>
                  <a:pt x="5202" y="213"/>
                </a:lnTo>
                <a:lnTo>
                  <a:pt x="5203" y="214"/>
                </a:lnTo>
                <a:lnTo>
                  <a:pt x="5204" y="201"/>
                </a:lnTo>
                <a:lnTo>
                  <a:pt x="5204" y="181"/>
                </a:lnTo>
                <a:lnTo>
                  <a:pt x="5205" y="171"/>
                </a:lnTo>
                <a:lnTo>
                  <a:pt x="5205" y="176"/>
                </a:lnTo>
                <a:lnTo>
                  <a:pt x="5206" y="156"/>
                </a:lnTo>
                <a:lnTo>
                  <a:pt x="5206" y="164"/>
                </a:lnTo>
                <a:lnTo>
                  <a:pt x="5207" y="152"/>
                </a:lnTo>
                <a:lnTo>
                  <a:pt x="5207" y="165"/>
                </a:lnTo>
                <a:lnTo>
                  <a:pt x="5208" y="152"/>
                </a:lnTo>
                <a:lnTo>
                  <a:pt x="5209" y="153"/>
                </a:lnTo>
                <a:lnTo>
                  <a:pt x="5209" y="152"/>
                </a:lnTo>
                <a:lnTo>
                  <a:pt x="5210" y="130"/>
                </a:lnTo>
                <a:lnTo>
                  <a:pt x="5211" y="167"/>
                </a:lnTo>
                <a:lnTo>
                  <a:pt x="5211" y="153"/>
                </a:lnTo>
                <a:lnTo>
                  <a:pt x="5212" y="164"/>
                </a:lnTo>
                <a:lnTo>
                  <a:pt x="5213" y="177"/>
                </a:lnTo>
                <a:lnTo>
                  <a:pt x="5213" y="189"/>
                </a:lnTo>
                <a:lnTo>
                  <a:pt x="5214" y="193"/>
                </a:lnTo>
                <a:lnTo>
                  <a:pt x="5214" y="189"/>
                </a:lnTo>
                <a:lnTo>
                  <a:pt x="5215" y="200"/>
                </a:lnTo>
                <a:lnTo>
                  <a:pt x="5215" y="236"/>
                </a:lnTo>
                <a:lnTo>
                  <a:pt x="5216" y="227"/>
                </a:lnTo>
                <a:lnTo>
                  <a:pt x="5217" y="253"/>
                </a:lnTo>
                <a:lnTo>
                  <a:pt x="5218" y="219"/>
                </a:lnTo>
                <a:lnTo>
                  <a:pt x="5218" y="206"/>
                </a:lnTo>
                <a:lnTo>
                  <a:pt x="5219" y="240"/>
                </a:lnTo>
                <a:lnTo>
                  <a:pt x="5219" y="227"/>
                </a:lnTo>
                <a:lnTo>
                  <a:pt x="5220" y="249"/>
                </a:lnTo>
                <a:lnTo>
                  <a:pt x="5220" y="225"/>
                </a:lnTo>
                <a:lnTo>
                  <a:pt x="5221" y="218"/>
                </a:lnTo>
                <a:lnTo>
                  <a:pt x="5222" y="217"/>
                </a:lnTo>
                <a:lnTo>
                  <a:pt x="5222" y="222"/>
                </a:lnTo>
                <a:lnTo>
                  <a:pt x="5223" y="204"/>
                </a:lnTo>
                <a:lnTo>
                  <a:pt x="5223" y="227"/>
                </a:lnTo>
                <a:lnTo>
                  <a:pt x="5224" y="259"/>
                </a:lnTo>
                <a:lnTo>
                  <a:pt x="5224" y="253"/>
                </a:lnTo>
                <a:lnTo>
                  <a:pt x="5225" y="253"/>
                </a:lnTo>
                <a:lnTo>
                  <a:pt x="5226" y="252"/>
                </a:lnTo>
                <a:lnTo>
                  <a:pt x="5227" y="274"/>
                </a:lnTo>
                <a:lnTo>
                  <a:pt x="5227" y="289"/>
                </a:lnTo>
                <a:lnTo>
                  <a:pt x="5228" y="248"/>
                </a:lnTo>
                <a:lnTo>
                  <a:pt x="5228" y="247"/>
                </a:lnTo>
                <a:lnTo>
                  <a:pt x="5229" y="229"/>
                </a:lnTo>
                <a:lnTo>
                  <a:pt x="5229" y="196"/>
                </a:lnTo>
                <a:lnTo>
                  <a:pt x="5230" y="170"/>
                </a:lnTo>
                <a:lnTo>
                  <a:pt x="5231" y="170"/>
                </a:lnTo>
                <a:lnTo>
                  <a:pt x="5231" y="169"/>
                </a:lnTo>
                <a:lnTo>
                  <a:pt x="5232" y="180"/>
                </a:lnTo>
                <a:lnTo>
                  <a:pt x="5232" y="189"/>
                </a:lnTo>
                <a:lnTo>
                  <a:pt x="5233" y="167"/>
                </a:lnTo>
                <a:lnTo>
                  <a:pt x="5234" y="137"/>
                </a:lnTo>
                <a:lnTo>
                  <a:pt x="5235" y="163"/>
                </a:lnTo>
                <a:lnTo>
                  <a:pt x="5235" y="149"/>
                </a:lnTo>
                <a:lnTo>
                  <a:pt x="5236" y="178"/>
                </a:lnTo>
                <a:lnTo>
                  <a:pt x="5236" y="194"/>
                </a:lnTo>
                <a:lnTo>
                  <a:pt x="5237" y="182"/>
                </a:lnTo>
                <a:lnTo>
                  <a:pt x="5237" y="189"/>
                </a:lnTo>
                <a:lnTo>
                  <a:pt x="5238" y="213"/>
                </a:lnTo>
                <a:lnTo>
                  <a:pt x="5238" y="241"/>
                </a:lnTo>
                <a:lnTo>
                  <a:pt x="5239" y="245"/>
                </a:lnTo>
                <a:lnTo>
                  <a:pt x="5240" y="258"/>
                </a:lnTo>
                <a:lnTo>
                  <a:pt x="5241" y="257"/>
                </a:lnTo>
                <a:lnTo>
                  <a:pt x="5241" y="259"/>
                </a:lnTo>
                <a:lnTo>
                  <a:pt x="5242" y="232"/>
                </a:lnTo>
                <a:lnTo>
                  <a:pt x="5242" y="202"/>
                </a:lnTo>
                <a:lnTo>
                  <a:pt x="5243" y="203"/>
                </a:lnTo>
                <a:lnTo>
                  <a:pt x="5244" y="225"/>
                </a:lnTo>
                <a:lnTo>
                  <a:pt x="5244" y="252"/>
                </a:lnTo>
                <a:lnTo>
                  <a:pt x="5245" y="236"/>
                </a:lnTo>
                <a:lnTo>
                  <a:pt x="5245" y="284"/>
                </a:lnTo>
                <a:lnTo>
                  <a:pt x="5246" y="277"/>
                </a:lnTo>
                <a:lnTo>
                  <a:pt x="5246" y="262"/>
                </a:lnTo>
                <a:lnTo>
                  <a:pt x="5247" y="255"/>
                </a:lnTo>
                <a:lnTo>
                  <a:pt x="5248" y="267"/>
                </a:lnTo>
                <a:lnTo>
                  <a:pt x="5249" y="283"/>
                </a:lnTo>
                <a:lnTo>
                  <a:pt x="5249" y="290"/>
                </a:lnTo>
                <a:lnTo>
                  <a:pt x="5250" y="285"/>
                </a:lnTo>
                <a:lnTo>
                  <a:pt x="5250" y="236"/>
                </a:lnTo>
                <a:lnTo>
                  <a:pt x="5251" y="212"/>
                </a:lnTo>
                <a:lnTo>
                  <a:pt x="5251" y="227"/>
                </a:lnTo>
                <a:lnTo>
                  <a:pt x="5252" y="241"/>
                </a:lnTo>
                <a:lnTo>
                  <a:pt x="5253" y="239"/>
                </a:lnTo>
                <a:lnTo>
                  <a:pt x="5253" y="148"/>
                </a:lnTo>
                <a:lnTo>
                  <a:pt x="5254" y="170"/>
                </a:lnTo>
                <a:lnTo>
                  <a:pt x="5254" y="137"/>
                </a:lnTo>
                <a:lnTo>
                  <a:pt x="5255" y="173"/>
                </a:lnTo>
                <a:lnTo>
                  <a:pt x="5256" y="196"/>
                </a:lnTo>
                <a:lnTo>
                  <a:pt x="5256" y="179"/>
                </a:lnTo>
                <a:lnTo>
                  <a:pt x="5257" y="182"/>
                </a:lnTo>
                <a:lnTo>
                  <a:pt x="5258" y="176"/>
                </a:lnTo>
                <a:lnTo>
                  <a:pt x="5258" y="206"/>
                </a:lnTo>
                <a:lnTo>
                  <a:pt x="5259" y="182"/>
                </a:lnTo>
                <a:lnTo>
                  <a:pt x="5259" y="217"/>
                </a:lnTo>
                <a:lnTo>
                  <a:pt x="5260" y="181"/>
                </a:lnTo>
                <a:lnTo>
                  <a:pt x="5260" y="206"/>
                </a:lnTo>
                <a:lnTo>
                  <a:pt x="5261" y="194"/>
                </a:lnTo>
                <a:lnTo>
                  <a:pt x="5262" y="193"/>
                </a:lnTo>
                <a:lnTo>
                  <a:pt x="5262" y="217"/>
                </a:lnTo>
                <a:lnTo>
                  <a:pt x="5263" y="221"/>
                </a:lnTo>
                <a:lnTo>
                  <a:pt x="5264" y="194"/>
                </a:lnTo>
                <a:lnTo>
                  <a:pt x="5264" y="173"/>
                </a:lnTo>
                <a:lnTo>
                  <a:pt x="5265" y="195"/>
                </a:lnTo>
                <a:lnTo>
                  <a:pt x="5266" y="191"/>
                </a:lnTo>
                <a:lnTo>
                  <a:pt x="5266" y="96"/>
                </a:lnTo>
                <a:lnTo>
                  <a:pt x="5267" y="140"/>
                </a:lnTo>
                <a:lnTo>
                  <a:pt x="5267" y="188"/>
                </a:lnTo>
                <a:lnTo>
                  <a:pt x="5268" y="180"/>
                </a:lnTo>
                <a:lnTo>
                  <a:pt x="5268" y="153"/>
                </a:lnTo>
                <a:lnTo>
                  <a:pt x="5269" y="126"/>
                </a:lnTo>
                <a:lnTo>
                  <a:pt x="5270" y="118"/>
                </a:lnTo>
                <a:lnTo>
                  <a:pt x="5270" y="121"/>
                </a:lnTo>
                <a:lnTo>
                  <a:pt x="5271" y="142"/>
                </a:lnTo>
                <a:lnTo>
                  <a:pt x="5272" y="158"/>
                </a:lnTo>
                <a:lnTo>
                  <a:pt x="5272" y="161"/>
                </a:lnTo>
                <a:lnTo>
                  <a:pt x="5273" y="165"/>
                </a:lnTo>
                <a:lnTo>
                  <a:pt x="5273" y="178"/>
                </a:lnTo>
                <a:lnTo>
                  <a:pt x="5274" y="170"/>
                </a:lnTo>
                <a:lnTo>
                  <a:pt x="5275" y="161"/>
                </a:lnTo>
                <a:lnTo>
                  <a:pt x="5275" y="153"/>
                </a:lnTo>
                <a:lnTo>
                  <a:pt x="5276" y="171"/>
                </a:lnTo>
                <a:lnTo>
                  <a:pt x="5276" y="192"/>
                </a:lnTo>
                <a:lnTo>
                  <a:pt x="5277" y="183"/>
                </a:lnTo>
                <a:lnTo>
                  <a:pt x="5277" y="168"/>
                </a:lnTo>
                <a:lnTo>
                  <a:pt x="5278" y="165"/>
                </a:lnTo>
                <a:lnTo>
                  <a:pt x="5279" y="186"/>
                </a:lnTo>
                <a:lnTo>
                  <a:pt x="5280" y="245"/>
                </a:lnTo>
                <a:lnTo>
                  <a:pt x="5280" y="234"/>
                </a:lnTo>
                <a:lnTo>
                  <a:pt x="5281" y="222"/>
                </a:lnTo>
                <a:lnTo>
                  <a:pt x="5281" y="332"/>
                </a:lnTo>
                <a:lnTo>
                  <a:pt x="5282" y="233"/>
                </a:lnTo>
                <a:lnTo>
                  <a:pt x="5282" y="120"/>
                </a:lnTo>
                <a:lnTo>
                  <a:pt x="5283" y="143"/>
                </a:lnTo>
                <a:lnTo>
                  <a:pt x="5284" y="138"/>
                </a:lnTo>
                <a:lnTo>
                  <a:pt x="5284" y="142"/>
                </a:lnTo>
                <a:lnTo>
                  <a:pt x="5285" y="157"/>
                </a:lnTo>
                <a:lnTo>
                  <a:pt x="5285" y="157"/>
                </a:lnTo>
                <a:lnTo>
                  <a:pt x="5286" y="169"/>
                </a:lnTo>
                <a:lnTo>
                  <a:pt x="5287" y="196"/>
                </a:lnTo>
                <a:lnTo>
                  <a:pt x="5287" y="211"/>
                </a:lnTo>
                <a:lnTo>
                  <a:pt x="5288" y="196"/>
                </a:lnTo>
                <a:lnTo>
                  <a:pt x="5289" y="208"/>
                </a:lnTo>
                <a:lnTo>
                  <a:pt x="5289" y="184"/>
                </a:lnTo>
                <a:lnTo>
                  <a:pt x="5290" y="167"/>
                </a:lnTo>
                <a:lnTo>
                  <a:pt x="5290" y="196"/>
                </a:lnTo>
                <a:lnTo>
                  <a:pt x="5291" y="195"/>
                </a:lnTo>
                <a:lnTo>
                  <a:pt x="5291" y="172"/>
                </a:lnTo>
                <a:lnTo>
                  <a:pt x="5292" y="164"/>
                </a:lnTo>
                <a:lnTo>
                  <a:pt x="5293" y="162"/>
                </a:lnTo>
                <a:lnTo>
                  <a:pt x="5294" y="171"/>
                </a:lnTo>
                <a:lnTo>
                  <a:pt x="5294" y="189"/>
                </a:lnTo>
                <a:lnTo>
                  <a:pt x="5295" y="167"/>
                </a:lnTo>
                <a:lnTo>
                  <a:pt x="5295" y="124"/>
                </a:lnTo>
                <a:lnTo>
                  <a:pt x="5296" y="141"/>
                </a:lnTo>
                <a:lnTo>
                  <a:pt x="5297" y="158"/>
                </a:lnTo>
                <a:lnTo>
                  <a:pt x="5297" y="139"/>
                </a:lnTo>
                <a:lnTo>
                  <a:pt x="5298" y="144"/>
                </a:lnTo>
                <a:lnTo>
                  <a:pt x="5298" y="122"/>
                </a:lnTo>
                <a:lnTo>
                  <a:pt x="5299" y="107"/>
                </a:lnTo>
                <a:lnTo>
                  <a:pt x="5299" y="128"/>
                </a:lnTo>
                <a:lnTo>
                  <a:pt x="5300" y="172"/>
                </a:lnTo>
                <a:lnTo>
                  <a:pt x="5301" y="193"/>
                </a:lnTo>
                <a:lnTo>
                  <a:pt x="5302" y="212"/>
                </a:lnTo>
                <a:lnTo>
                  <a:pt x="5302" y="212"/>
                </a:lnTo>
                <a:lnTo>
                  <a:pt x="5303" y="207"/>
                </a:lnTo>
                <a:lnTo>
                  <a:pt x="5303" y="155"/>
                </a:lnTo>
                <a:lnTo>
                  <a:pt x="5304" y="241"/>
                </a:lnTo>
                <a:lnTo>
                  <a:pt x="5304" y="232"/>
                </a:lnTo>
                <a:lnTo>
                  <a:pt x="5305" y="225"/>
                </a:lnTo>
                <a:lnTo>
                  <a:pt x="5306" y="229"/>
                </a:lnTo>
                <a:lnTo>
                  <a:pt x="5306" y="218"/>
                </a:lnTo>
                <a:lnTo>
                  <a:pt x="5307" y="227"/>
                </a:lnTo>
                <a:lnTo>
                  <a:pt x="5307" y="204"/>
                </a:lnTo>
                <a:lnTo>
                  <a:pt x="5308" y="242"/>
                </a:lnTo>
                <a:lnTo>
                  <a:pt x="5309" y="289"/>
                </a:lnTo>
                <a:lnTo>
                  <a:pt x="5309" y="283"/>
                </a:lnTo>
                <a:lnTo>
                  <a:pt x="5310" y="248"/>
                </a:lnTo>
                <a:lnTo>
                  <a:pt x="5311" y="240"/>
                </a:lnTo>
                <a:lnTo>
                  <a:pt x="5311" y="174"/>
                </a:lnTo>
                <a:lnTo>
                  <a:pt x="5312" y="186"/>
                </a:lnTo>
                <a:lnTo>
                  <a:pt x="5312" y="190"/>
                </a:lnTo>
                <a:lnTo>
                  <a:pt x="5313" y="206"/>
                </a:lnTo>
                <a:lnTo>
                  <a:pt x="5313" y="200"/>
                </a:lnTo>
                <a:lnTo>
                  <a:pt x="5314" y="206"/>
                </a:lnTo>
                <a:lnTo>
                  <a:pt x="5315" y="301"/>
                </a:lnTo>
                <a:lnTo>
                  <a:pt x="5315" y="305"/>
                </a:lnTo>
                <a:lnTo>
                  <a:pt x="5316" y="284"/>
                </a:lnTo>
                <a:lnTo>
                  <a:pt x="5317" y="253"/>
                </a:lnTo>
                <a:lnTo>
                  <a:pt x="5317" y="265"/>
                </a:lnTo>
                <a:lnTo>
                  <a:pt x="5318" y="256"/>
                </a:lnTo>
                <a:lnTo>
                  <a:pt x="5318" y="259"/>
                </a:lnTo>
                <a:lnTo>
                  <a:pt x="5319" y="188"/>
                </a:lnTo>
                <a:lnTo>
                  <a:pt x="5320" y="229"/>
                </a:lnTo>
                <a:lnTo>
                  <a:pt x="5320" y="205"/>
                </a:lnTo>
                <a:lnTo>
                  <a:pt x="5321" y="188"/>
                </a:lnTo>
                <a:lnTo>
                  <a:pt x="5321" y="187"/>
                </a:lnTo>
                <a:lnTo>
                  <a:pt x="5322" y="198"/>
                </a:lnTo>
                <a:lnTo>
                  <a:pt x="5322" y="162"/>
                </a:lnTo>
                <a:lnTo>
                  <a:pt x="5323" y="147"/>
                </a:lnTo>
                <a:lnTo>
                  <a:pt x="5324" y="146"/>
                </a:lnTo>
                <a:lnTo>
                  <a:pt x="5325" y="183"/>
                </a:lnTo>
                <a:lnTo>
                  <a:pt x="5325" y="220"/>
                </a:lnTo>
                <a:lnTo>
                  <a:pt x="5326" y="219"/>
                </a:lnTo>
                <a:lnTo>
                  <a:pt x="5326" y="213"/>
                </a:lnTo>
                <a:lnTo>
                  <a:pt x="5327" y="216"/>
                </a:lnTo>
                <a:lnTo>
                  <a:pt x="5328" y="194"/>
                </a:lnTo>
                <a:lnTo>
                  <a:pt x="5328" y="201"/>
                </a:lnTo>
                <a:lnTo>
                  <a:pt x="5329" y="197"/>
                </a:lnTo>
                <a:lnTo>
                  <a:pt x="5329" y="186"/>
                </a:lnTo>
                <a:lnTo>
                  <a:pt x="5330" y="182"/>
                </a:lnTo>
                <a:lnTo>
                  <a:pt x="5330" y="160"/>
                </a:lnTo>
                <a:lnTo>
                  <a:pt x="5331" y="165"/>
                </a:lnTo>
                <a:lnTo>
                  <a:pt x="5332" y="146"/>
                </a:lnTo>
                <a:lnTo>
                  <a:pt x="5333" y="168"/>
                </a:lnTo>
                <a:lnTo>
                  <a:pt x="5333" y="184"/>
                </a:lnTo>
                <a:lnTo>
                  <a:pt x="5334" y="176"/>
                </a:lnTo>
                <a:lnTo>
                  <a:pt x="5334" y="164"/>
                </a:lnTo>
                <a:lnTo>
                  <a:pt x="5335" y="164"/>
                </a:lnTo>
                <a:lnTo>
                  <a:pt x="5335" y="159"/>
                </a:lnTo>
                <a:lnTo>
                  <a:pt x="5336" y="206"/>
                </a:lnTo>
                <a:lnTo>
                  <a:pt x="5337" y="202"/>
                </a:lnTo>
                <a:lnTo>
                  <a:pt x="5337" y="178"/>
                </a:lnTo>
                <a:lnTo>
                  <a:pt x="5338" y="191"/>
                </a:lnTo>
                <a:lnTo>
                  <a:pt x="5338" y="206"/>
                </a:lnTo>
                <a:lnTo>
                  <a:pt x="5339" y="206"/>
                </a:lnTo>
                <a:lnTo>
                  <a:pt x="5340" y="197"/>
                </a:lnTo>
                <a:lnTo>
                  <a:pt x="5340" y="191"/>
                </a:lnTo>
                <a:lnTo>
                  <a:pt x="5341" y="172"/>
                </a:lnTo>
                <a:lnTo>
                  <a:pt x="5342" y="200"/>
                </a:lnTo>
                <a:lnTo>
                  <a:pt x="5342" y="211"/>
                </a:lnTo>
                <a:lnTo>
                  <a:pt x="5343" y="181"/>
                </a:lnTo>
                <a:lnTo>
                  <a:pt x="5343" y="183"/>
                </a:lnTo>
                <a:lnTo>
                  <a:pt x="5344" y="152"/>
                </a:lnTo>
                <a:lnTo>
                  <a:pt x="5344" y="158"/>
                </a:lnTo>
                <a:lnTo>
                  <a:pt x="5345" y="191"/>
                </a:lnTo>
                <a:lnTo>
                  <a:pt x="5346" y="180"/>
                </a:lnTo>
                <a:lnTo>
                  <a:pt x="5347" y="205"/>
                </a:lnTo>
                <a:lnTo>
                  <a:pt x="5347" y="193"/>
                </a:lnTo>
                <a:lnTo>
                  <a:pt x="5348" y="213"/>
                </a:lnTo>
                <a:lnTo>
                  <a:pt x="5348" y="256"/>
                </a:lnTo>
                <a:lnTo>
                  <a:pt x="5349" y="257"/>
                </a:lnTo>
                <a:lnTo>
                  <a:pt x="5349" y="281"/>
                </a:lnTo>
                <a:lnTo>
                  <a:pt x="5350" y="282"/>
                </a:lnTo>
                <a:lnTo>
                  <a:pt x="5351" y="265"/>
                </a:lnTo>
                <a:lnTo>
                  <a:pt x="5351" y="287"/>
                </a:lnTo>
                <a:lnTo>
                  <a:pt x="5352" y="278"/>
                </a:lnTo>
                <a:lnTo>
                  <a:pt x="5352" y="239"/>
                </a:lnTo>
                <a:lnTo>
                  <a:pt x="5353" y="243"/>
                </a:lnTo>
                <a:lnTo>
                  <a:pt x="5353" y="212"/>
                </a:lnTo>
                <a:lnTo>
                  <a:pt x="5355" y="215"/>
                </a:lnTo>
                <a:lnTo>
                  <a:pt x="5355" y="236"/>
                </a:lnTo>
                <a:lnTo>
                  <a:pt x="5356" y="265"/>
                </a:lnTo>
                <a:lnTo>
                  <a:pt x="5356" y="267"/>
                </a:lnTo>
                <a:lnTo>
                  <a:pt x="5357" y="263"/>
                </a:lnTo>
                <a:lnTo>
                  <a:pt x="5357" y="247"/>
                </a:lnTo>
                <a:lnTo>
                  <a:pt x="5358" y="231"/>
                </a:lnTo>
                <a:lnTo>
                  <a:pt x="5359" y="251"/>
                </a:lnTo>
                <a:lnTo>
                  <a:pt x="5359" y="255"/>
                </a:lnTo>
                <a:lnTo>
                  <a:pt x="5360" y="240"/>
                </a:lnTo>
                <a:lnTo>
                  <a:pt x="5360" y="243"/>
                </a:lnTo>
                <a:lnTo>
                  <a:pt x="5361" y="229"/>
                </a:lnTo>
                <a:lnTo>
                  <a:pt x="5361" y="219"/>
                </a:lnTo>
                <a:lnTo>
                  <a:pt x="5362" y="214"/>
                </a:lnTo>
                <a:lnTo>
                  <a:pt x="5363" y="189"/>
                </a:lnTo>
                <a:lnTo>
                  <a:pt x="5364" y="191"/>
                </a:lnTo>
                <a:lnTo>
                  <a:pt x="5364" y="198"/>
                </a:lnTo>
                <a:lnTo>
                  <a:pt x="5365" y="218"/>
                </a:lnTo>
                <a:lnTo>
                  <a:pt x="5365" y="216"/>
                </a:lnTo>
                <a:lnTo>
                  <a:pt x="5366" y="190"/>
                </a:lnTo>
                <a:lnTo>
                  <a:pt x="5366" y="186"/>
                </a:lnTo>
                <a:lnTo>
                  <a:pt x="5367" y="173"/>
                </a:lnTo>
                <a:lnTo>
                  <a:pt x="5368" y="181"/>
                </a:lnTo>
                <a:lnTo>
                  <a:pt x="5368" y="172"/>
                </a:lnTo>
                <a:lnTo>
                  <a:pt x="5369" y="195"/>
                </a:lnTo>
                <a:lnTo>
                  <a:pt x="5370" y="224"/>
                </a:lnTo>
                <a:lnTo>
                  <a:pt x="5370" y="243"/>
                </a:lnTo>
                <a:lnTo>
                  <a:pt x="5371" y="244"/>
                </a:lnTo>
                <a:lnTo>
                  <a:pt x="5371" y="236"/>
                </a:lnTo>
                <a:lnTo>
                  <a:pt x="5372" y="263"/>
                </a:lnTo>
                <a:lnTo>
                  <a:pt x="5373" y="249"/>
                </a:lnTo>
                <a:lnTo>
                  <a:pt x="5373" y="228"/>
                </a:lnTo>
                <a:lnTo>
                  <a:pt x="5374" y="216"/>
                </a:lnTo>
                <a:lnTo>
                  <a:pt x="5374" y="216"/>
                </a:lnTo>
                <a:lnTo>
                  <a:pt x="5375" y="232"/>
                </a:lnTo>
                <a:lnTo>
                  <a:pt x="5375" y="230"/>
                </a:lnTo>
                <a:lnTo>
                  <a:pt x="5376" y="205"/>
                </a:lnTo>
                <a:lnTo>
                  <a:pt x="5377" y="254"/>
                </a:lnTo>
                <a:lnTo>
                  <a:pt x="5378" y="186"/>
                </a:lnTo>
                <a:lnTo>
                  <a:pt x="5378" y="170"/>
                </a:lnTo>
                <a:lnTo>
                  <a:pt x="5379" y="174"/>
                </a:lnTo>
                <a:lnTo>
                  <a:pt x="5379" y="164"/>
                </a:lnTo>
                <a:lnTo>
                  <a:pt x="5380" y="156"/>
                </a:lnTo>
                <a:lnTo>
                  <a:pt x="5380" y="111"/>
                </a:lnTo>
                <a:lnTo>
                  <a:pt x="5381" y="116"/>
                </a:lnTo>
                <a:lnTo>
                  <a:pt x="5382" y="170"/>
                </a:lnTo>
                <a:lnTo>
                  <a:pt x="5382" y="149"/>
                </a:lnTo>
                <a:lnTo>
                  <a:pt x="5383" y="158"/>
                </a:lnTo>
                <a:lnTo>
                  <a:pt x="5383" y="147"/>
                </a:lnTo>
                <a:lnTo>
                  <a:pt x="5384" y="199"/>
                </a:lnTo>
                <a:lnTo>
                  <a:pt x="5385" y="221"/>
                </a:lnTo>
                <a:lnTo>
                  <a:pt x="5386" y="228"/>
                </a:lnTo>
                <a:lnTo>
                  <a:pt x="5386" y="228"/>
                </a:lnTo>
                <a:lnTo>
                  <a:pt x="5387" y="227"/>
                </a:lnTo>
                <a:lnTo>
                  <a:pt x="5387" y="201"/>
                </a:lnTo>
                <a:lnTo>
                  <a:pt x="5388" y="226"/>
                </a:lnTo>
                <a:lnTo>
                  <a:pt x="5388" y="218"/>
                </a:lnTo>
                <a:lnTo>
                  <a:pt x="5389" y="220"/>
                </a:lnTo>
                <a:lnTo>
                  <a:pt x="5390" y="196"/>
                </a:lnTo>
                <a:lnTo>
                  <a:pt x="5390" y="184"/>
                </a:lnTo>
                <a:lnTo>
                  <a:pt x="5391" y="180"/>
                </a:lnTo>
                <a:lnTo>
                  <a:pt x="5391" y="174"/>
                </a:lnTo>
                <a:lnTo>
                  <a:pt x="5392" y="172"/>
                </a:lnTo>
                <a:lnTo>
                  <a:pt x="5393" y="153"/>
                </a:lnTo>
                <a:lnTo>
                  <a:pt x="5393" y="153"/>
                </a:lnTo>
                <a:lnTo>
                  <a:pt x="5394" y="146"/>
                </a:lnTo>
                <a:lnTo>
                  <a:pt x="5395" y="148"/>
                </a:lnTo>
                <a:lnTo>
                  <a:pt x="5395" y="165"/>
                </a:lnTo>
                <a:lnTo>
                  <a:pt x="5396" y="200"/>
                </a:lnTo>
                <a:lnTo>
                  <a:pt x="5396" y="176"/>
                </a:lnTo>
                <a:lnTo>
                  <a:pt x="5397" y="176"/>
                </a:lnTo>
                <a:lnTo>
                  <a:pt x="5397" y="168"/>
                </a:lnTo>
                <a:lnTo>
                  <a:pt x="5398" y="168"/>
                </a:lnTo>
                <a:lnTo>
                  <a:pt x="5399" y="206"/>
                </a:lnTo>
                <a:lnTo>
                  <a:pt x="5399" y="186"/>
                </a:lnTo>
                <a:lnTo>
                  <a:pt x="5400" y="191"/>
                </a:lnTo>
                <a:lnTo>
                  <a:pt x="5401" y="216"/>
                </a:lnTo>
                <a:lnTo>
                  <a:pt x="5401" y="205"/>
                </a:lnTo>
                <a:lnTo>
                  <a:pt x="5402" y="180"/>
                </a:lnTo>
                <a:lnTo>
                  <a:pt x="5402" y="159"/>
                </a:lnTo>
                <a:lnTo>
                  <a:pt x="5403" y="207"/>
                </a:lnTo>
                <a:lnTo>
                  <a:pt x="5404" y="202"/>
                </a:lnTo>
                <a:lnTo>
                  <a:pt x="5404" y="217"/>
                </a:lnTo>
                <a:lnTo>
                  <a:pt x="5405" y="189"/>
                </a:lnTo>
                <a:lnTo>
                  <a:pt x="5405" y="201"/>
                </a:lnTo>
                <a:lnTo>
                  <a:pt x="5406" y="159"/>
                </a:lnTo>
                <a:lnTo>
                  <a:pt x="5406" y="146"/>
                </a:lnTo>
                <a:lnTo>
                  <a:pt x="5408" y="120"/>
                </a:lnTo>
                <a:lnTo>
                  <a:pt x="5408" y="148"/>
                </a:lnTo>
                <a:lnTo>
                  <a:pt x="5409" y="140"/>
                </a:lnTo>
                <a:lnTo>
                  <a:pt x="5409" y="244"/>
                </a:lnTo>
                <a:lnTo>
                  <a:pt x="5410" y="325"/>
                </a:lnTo>
                <a:lnTo>
                  <a:pt x="5410" y="368"/>
                </a:lnTo>
                <a:lnTo>
                  <a:pt x="5411" y="357"/>
                </a:lnTo>
                <a:lnTo>
                  <a:pt x="5411" y="351"/>
                </a:lnTo>
                <a:lnTo>
                  <a:pt x="5412" y="350"/>
                </a:lnTo>
                <a:lnTo>
                  <a:pt x="5413" y="379"/>
                </a:lnTo>
                <a:lnTo>
                  <a:pt x="5413" y="366"/>
                </a:lnTo>
                <a:lnTo>
                  <a:pt x="5414" y="307"/>
                </a:lnTo>
                <a:lnTo>
                  <a:pt x="5414" y="243"/>
                </a:lnTo>
                <a:lnTo>
                  <a:pt x="5415" y="236"/>
                </a:lnTo>
                <a:lnTo>
                  <a:pt x="5416" y="194"/>
                </a:lnTo>
                <a:lnTo>
                  <a:pt x="5417" y="198"/>
                </a:lnTo>
                <a:lnTo>
                  <a:pt x="5417" y="197"/>
                </a:lnTo>
                <a:lnTo>
                  <a:pt x="5418" y="172"/>
                </a:lnTo>
                <a:lnTo>
                  <a:pt x="5418" y="165"/>
                </a:lnTo>
                <a:lnTo>
                  <a:pt x="5419" y="171"/>
                </a:lnTo>
                <a:lnTo>
                  <a:pt x="5419" y="180"/>
                </a:lnTo>
                <a:lnTo>
                  <a:pt x="5420" y="175"/>
                </a:lnTo>
                <a:lnTo>
                  <a:pt x="5421" y="176"/>
                </a:lnTo>
                <a:lnTo>
                  <a:pt x="5421" y="188"/>
                </a:lnTo>
                <a:lnTo>
                  <a:pt x="5422" y="195"/>
                </a:lnTo>
                <a:lnTo>
                  <a:pt x="5423" y="180"/>
                </a:lnTo>
                <a:lnTo>
                  <a:pt x="5423" y="173"/>
                </a:lnTo>
                <a:lnTo>
                  <a:pt x="5424" y="207"/>
                </a:lnTo>
                <a:lnTo>
                  <a:pt x="5424" y="278"/>
                </a:lnTo>
                <a:lnTo>
                  <a:pt x="5425" y="290"/>
                </a:lnTo>
                <a:lnTo>
                  <a:pt x="5426" y="201"/>
                </a:lnTo>
                <a:lnTo>
                  <a:pt x="5426" y="212"/>
                </a:lnTo>
                <a:lnTo>
                  <a:pt x="5427" y="252"/>
                </a:lnTo>
                <a:lnTo>
                  <a:pt x="5427" y="289"/>
                </a:lnTo>
                <a:lnTo>
                  <a:pt x="5428" y="270"/>
                </a:lnTo>
                <a:lnTo>
                  <a:pt x="5428" y="196"/>
                </a:lnTo>
                <a:lnTo>
                  <a:pt x="5429" y="157"/>
                </a:lnTo>
                <a:lnTo>
                  <a:pt x="5430" y="126"/>
                </a:lnTo>
                <a:lnTo>
                  <a:pt x="5431" y="176"/>
                </a:lnTo>
                <a:lnTo>
                  <a:pt x="5431" y="220"/>
                </a:lnTo>
                <a:lnTo>
                  <a:pt x="5432" y="229"/>
                </a:lnTo>
                <a:lnTo>
                  <a:pt x="5432" y="264"/>
                </a:lnTo>
                <a:lnTo>
                  <a:pt x="5433" y="178"/>
                </a:lnTo>
                <a:lnTo>
                  <a:pt x="5433" y="103"/>
                </a:lnTo>
                <a:lnTo>
                  <a:pt x="5434" y="118"/>
                </a:lnTo>
                <a:lnTo>
                  <a:pt x="5435" y="129"/>
                </a:lnTo>
                <a:lnTo>
                  <a:pt x="5435" y="183"/>
                </a:lnTo>
                <a:lnTo>
                  <a:pt x="5436" y="157"/>
                </a:lnTo>
                <a:lnTo>
                  <a:pt x="5436" y="146"/>
                </a:lnTo>
                <a:lnTo>
                  <a:pt x="5437" y="188"/>
                </a:lnTo>
                <a:lnTo>
                  <a:pt x="5438" y="257"/>
                </a:lnTo>
                <a:lnTo>
                  <a:pt x="5439" y="277"/>
                </a:lnTo>
                <a:lnTo>
                  <a:pt x="5439" y="287"/>
                </a:lnTo>
                <a:lnTo>
                  <a:pt x="5440" y="285"/>
                </a:lnTo>
                <a:lnTo>
                  <a:pt x="5440" y="225"/>
                </a:lnTo>
                <a:lnTo>
                  <a:pt x="5441" y="217"/>
                </a:lnTo>
                <a:lnTo>
                  <a:pt x="5441" y="206"/>
                </a:lnTo>
                <a:lnTo>
                  <a:pt x="5442" y="187"/>
                </a:lnTo>
                <a:lnTo>
                  <a:pt x="5443" y="213"/>
                </a:lnTo>
                <a:lnTo>
                  <a:pt x="5443" y="193"/>
                </a:lnTo>
                <a:lnTo>
                  <a:pt x="5444" y="199"/>
                </a:lnTo>
                <a:lnTo>
                  <a:pt x="5444" y="159"/>
                </a:lnTo>
                <a:lnTo>
                  <a:pt x="5445" y="112"/>
                </a:lnTo>
                <a:lnTo>
                  <a:pt x="5446" y="121"/>
                </a:lnTo>
                <a:lnTo>
                  <a:pt x="5446" y="137"/>
                </a:lnTo>
                <a:lnTo>
                  <a:pt x="5447" y="194"/>
                </a:lnTo>
                <a:lnTo>
                  <a:pt x="5448" y="201"/>
                </a:lnTo>
                <a:lnTo>
                  <a:pt x="5448" y="152"/>
                </a:lnTo>
                <a:lnTo>
                  <a:pt x="5449" y="134"/>
                </a:lnTo>
                <a:lnTo>
                  <a:pt x="5449" y="187"/>
                </a:lnTo>
                <a:lnTo>
                  <a:pt x="5450" y="142"/>
                </a:lnTo>
                <a:lnTo>
                  <a:pt x="5450" y="142"/>
                </a:lnTo>
                <a:lnTo>
                  <a:pt x="5451" y="153"/>
                </a:lnTo>
                <a:lnTo>
                  <a:pt x="5452" y="174"/>
                </a:lnTo>
                <a:lnTo>
                  <a:pt x="5452" y="142"/>
                </a:lnTo>
                <a:lnTo>
                  <a:pt x="5453" y="126"/>
                </a:lnTo>
                <a:lnTo>
                  <a:pt x="5454" y="152"/>
                </a:lnTo>
                <a:lnTo>
                  <a:pt x="5454" y="174"/>
                </a:lnTo>
                <a:lnTo>
                  <a:pt x="5455" y="184"/>
                </a:lnTo>
                <a:lnTo>
                  <a:pt x="5455" y="167"/>
                </a:lnTo>
                <a:lnTo>
                  <a:pt x="5456" y="171"/>
                </a:lnTo>
                <a:lnTo>
                  <a:pt x="5457" y="199"/>
                </a:lnTo>
                <a:lnTo>
                  <a:pt x="5457" y="252"/>
                </a:lnTo>
                <a:lnTo>
                  <a:pt x="5458" y="192"/>
                </a:lnTo>
                <a:lnTo>
                  <a:pt x="5458" y="188"/>
                </a:lnTo>
                <a:lnTo>
                  <a:pt x="5459" y="229"/>
                </a:lnTo>
                <a:lnTo>
                  <a:pt x="5459" y="252"/>
                </a:lnTo>
                <a:lnTo>
                  <a:pt x="5460" y="321"/>
                </a:lnTo>
                <a:lnTo>
                  <a:pt x="5461" y="248"/>
                </a:lnTo>
                <a:lnTo>
                  <a:pt x="5462" y="226"/>
                </a:lnTo>
                <a:lnTo>
                  <a:pt x="5462" y="333"/>
                </a:lnTo>
                <a:lnTo>
                  <a:pt x="5463" y="338"/>
                </a:lnTo>
                <a:lnTo>
                  <a:pt x="5463" y="263"/>
                </a:lnTo>
                <a:lnTo>
                  <a:pt x="5464" y="292"/>
                </a:lnTo>
                <a:lnTo>
                  <a:pt x="5464" y="269"/>
                </a:lnTo>
                <a:lnTo>
                  <a:pt x="5465" y="302"/>
                </a:lnTo>
                <a:lnTo>
                  <a:pt x="5466" y="289"/>
                </a:lnTo>
                <a:lnTo>
                  <a:pt x="5466" y="212"/>
                </a:lnTo>
                <a:lnTo>
                  <a:pt x="5467" y="218"/>
                </a:lnTo>
                <a:lnTo>
                  <a:pt x="5467" y="297"/>
                </a:lnTo>
                <a:lnTo>
                  <a:pt x="5468" y="269"/>
                </a:lnTo>
                <a:lnTo>
                  <a:pt x="5469" y="217"/>
                </a:lnTo>
                <a:lnTo>
                  <a:pt x="5470" y="209"/>
                </a:lnTo>
                <a:lnTo>
                  <a:pt x="5470" y="202"/>
                </a:lnTo>
                <a:lnTo>
                  <a:pt x="5471" y="218"/>
                </a:lnTo>
                <a:lnTo>
                  <a:pt x="5471" y="212"/>
                </a:lnTo>
                <a:lnTo>
                  <a:pt x="5472" y="202"/>
                </a:lnTo>
                <a:lnTo>
                  <a:pt x="5472" y="206"/>
                </a:lnTo>
                <a:lnTo>
                  <a:pt x="5473" y="224"/>
                </a:lnTo>
                <a:lnTo>
                  <a:pt x="5474" y="196"/>
                </a:lnTo>
                <a:lnTo>
                  <a:pt x="5474" y="196"/>
                </a:lnTo>
                <a:lnTo>
                  <a:pt x="5475" y="170"/>
                </a:lnTo>
                <a:lnTo>
                  <a:pt x="5476" y="188"/>
                </a:lnTo>
                <a:lnTo>
                  <a:pt x="5476" y="182"/>
                </a:lnTo>
                <a:lnTo>
                  <a:pt x="5477" y="193"/>
                </a:lnTo>
                <a:lnTo>
                  <a:pt x="5477" y="118"/>
                </a:lnTo>
                <a:lnTo>
                  <a:pt x="5478" y="132"/>
                </a:lnTo>
                <a:lnTo>
                  <a:pt x="5479" y="196"/>
                </a:lnTo>
                <a:lnTo>
                  <a:pt x="5479" y="266"/>
                </a:lnTo>
                <a:lnTo>
                  <a:pt x="5480" y="247"/>
                </a:lnTo>
                <a:lnTo>
                  <a:pt x="5480" y="186"/>
                </a:lnTo>
                <a:lnTo>
                  <a:pt x="5481" y="136"/>
                </a:lnTo>
                <a:lnTo>
                  <a:pt x="5481" y="121"/>
                </a:lnTo>
                <a:lnTo>
                  <a:pt x="5482" y="162"/>
                </a:lnTo>
                <a:lnTo>
                  <a:pt x="5483" y="110"/>
                </a:lnTo>
                <a:lnTo>
                  <a:pt x="5484" y="142"/>
                </a:lnTo>
                <a:lnTo>
                  <a:pt x="5484" y="260"/>
                </a:lnTo>
                <a:lnTo>
                  <a:pt x="5485" y="259"/>
                </a:lnTo>
                <a:lnTo>
                  <a:pt x="5485" y="326"/>
                </a:lnTo>
                <a:lnTo>
                  <a:pt x="5486" y="298"/>
                </a:lnTo>
                <a:lnTo>
                  <a:pt x="5486" y="282"/>
                </a:lnTo>
                <a:lnTo>
                  <a:pt x="5487" y="283"/>
                </a:lnTo>
                <a:lnTo>
                  <a:pt x="5488" y="257"/>
                </a:lnTo>
                <a:lnTo>
                  <a:pt x="5488" y="279"/>
                </a:lnTo>
                <a:lnTo>
                  <a:pt x="5489" y="301"/>
                </a:lnTo>
                <a:lnTo>
                  <a:pt x="5489" y="316"/>
                </a:lnTo>
                <a:lnTo>
                  <a:pt x="5490" y="261"/>
                </a:lnTo>
                <a:lnTo>
                  <a:pt x="5490" y="224"/>
                </a:lnTo>
                <a:lnTo>
                  <a:pt x="5491" y="232"/>
                </a:lnTo>
                <a:lnTo>
                  <a:pt x="5492" y="224"/>
                </a:lnTo>
                <a:lnTo>
                  <a:pt x="5493" y="275"/>
                </a:lnTo>
                <a:lnTo>
                  <a:pt x="5493" y="268"/>
                </a:lnTo>
                <a:lnTo>
                  <a:pt x="5494" y="295"/>
                </a:lnTo>
                <a:lnTo>
                  <a:pt x="5494" y="242"/>
                </a:lnTo>
                <a:lnTo>
                  <a:pt x="5495" y="261"/>
                </a:lnTo>
                <a:lnTo>
                  <a:pt x="5495" y="220"/>
                </a:lnTo>
                <a:lnTo>
                  <a:pt x="5496" y="192"/>
                </a:lnTo>
                <a:lnTo>
                  <a:pt x="5497" y="195"/>
                </a:lnTo>
                <a:lnTo>
                  <a:pt x="5497" y="160"/>
                </a:lnTo>
                <a:lnTo>
                  <a:pt x="5498" y="151"/>
                </a:lnTo>
                <a:lnTo>
                  <a:pt x="5499" y="158"/>
                </a:lnTo>
                <a:lnTo>
                  <a:pt x="5499" y="218"/>
                </a:lnTo>
                <a:lnTo>
                  <a:pt x="5500" y="115"/>
                </a:lnTo>
                <a:lnTo>
                  <a:pt x="5501" y="135"/>
                </a:lnTo>
                <a:lnTo>
                  <a:pt x="5501" y="175"/>
                </a:lnTo>
                <a:lnTo>
                  <a:pt x="5502" y="202"/>
                </a:lnTo>
                <a:lnTo>
                  <a:pt x="5502" y="176"/>
                </a:lnTo>
                <a:lnTo>
                  <a:pt x="5503" y="212"/>
                </a:lnTo>
                <a:lnTo>
                  <a:pt x="5503" y="189"/>
                </a:lnTo>
                <a:lnTo>
                  <a:pt x="5504" y="189"/>
                </a:lnTo>
                <a:lnTo>
                  <a:pt x="5505" y="183"/>
                </a:lnTo>
                <a:lnTo>
                  <a:pt x="5505" y="197"/>
                </a:lnTo>
                <a:lnTo>
                  <a:pt x="5506" y="195"/>
                </a:lnTo>
                <a:lnTo>
                  <a:pt x="5507" y="209"/>
                </a:lnTo>
                <a:lnTo>
                  <a:pt x="5507" y="241"/>
                </a:lnTo>
                <a:lnTo>
                  <a:pt x="5508" y="233"/>
                </a:lnTo>
                <a:lnTo>
                  <a:pt x="5508" y="239"/>
                </a:lnTo>
                <a:lnTo>
                  <a:pt x="5509" y="211"/>
                </a:lnTo>
                <a:lnTo>
                  <a:pt x="5510" y="206"/>
                </a:lnTo>
                <a:lnTo>
                  <a:pt x="5510" y="234"/>
                </a:lnTo>
                <a:lnTo>
                  <a:pt x="5511" y="337"/>
                </a:lnTo>
                <a:lnTo>
                  <a:pt x="5511" y="311"/>
                </a:lnTo>
                <a:lnTo>
                  <a:pt x="5512" y="170"/>
                </a:lnTo>
                <a:lnTo>
                  <a:pt x="5512" y="29"/>
                </a:lnTo>
                <a:lnTo>
                  <a:pt x="5513" y="74"/>
                </a:lnTo>
                <a:lnTo>
                  <a:pt x="5514" y="187"/>
                </a:lnTo>
                <a:lnTo>
                  <a:pt x="5515" y="217"/>
                </a:lnTo>
                <a:lnTo>
                  <a:pt x="5515" y="255"/>
                </a:lnTo>
                <a:lnTo>
                  <a:pt x="5516" y="290"/>
                </a:lnTo>
                <a:lnTo>
                  <a:pt x="5516" y="243"/>
                </a:lnTo>
                <a:lnTo>
                  <a:pt x="5517" y="249"/>
                </a:lnTo>
                <a:lnTo>
                  <a:pt x="5517" y="226"/>
                </a:lnTo>
                <a:lnTo>
                  <a:pt x="5518" y="187"/>
                </a:lnTo>
                <a:lnTo>
                  <a:pt x="5519" y="215"/>
                </a:lnTo>
                <a:lnTo>
                  <a:pt x="5519" y="204"/>
                </a:lnTo>
                <a:lnTo>
                  <a:pt x="5520" y="178"/>
                </a:lnTo>
                <a:lnTo>
                  <a:pt x="5520" y="204"/>
                </a:lnTo>
                <a:lnTo>
                  <a:pt x="5521" y="194"/>
                </a:lnTo>
                <a:lnTo>
                  <a:pt x="5522" y="198"/>
                </a:lnTo>
                <a:lnTo>
                  <a:pt x="5522" y="207"/>
                </a:lnTo>
                <a:lnTo>
                  <a:pt x="5523" y="208"/>
                </a:lnTo>
                <a:lnTo>
                  <a:pt x="5524" y="171"/>
                </a:lnTo>
                <a:lnTo>
                  <a:pt x="5524" y="171"/>
                </a:lnTo>
                <a:lnTo>
                  <a:pt x="5525" y="151"/>
                </a:lnTo>
                <a:lnTo>
                  <a:pt x="5525" y="152"/>
                </a:lnTo>
                <a:lnTo>
                  <a:pt x="5526" y="128"/>
                </a:lnTo>
                <a:lnTo>
                  <a:pt x="5526" y="204"/>
                </a:lnTo>
                <a:lnTo>
                  <a:pt x="5527" y="319"/>
                </a:lnTo>
                <a:lnTo>
                  <a:pt x="5528" y="333"/>
                </a:lnTo>
                <a:lnTo>
                  <a:pt x="5528" y="261"/>
                </a:lnTo>
                <a:lnTo>
                  <a:pt x="5529" y="219"/>
                </a:lnTo>
                <a:lnTo>
                  <a:pt x="5530" y="210"/>
                </a:lnTo>
                <a:lnTo>
                  <a:pt x="5530" y="202"/>
                </a:lnTo>
                <a:lnTo>
                  <a:pt x="5531" y="212"/>
                </a:lnTo>
                <a:lnTo>
                  <a:pt x="5532" y="205"/>
                </a:lnTo>
                <a:lnTo>
                  <a:pt x="5532" y="201"/>
                </a:lnTo>
                <a:lnTo>
                  <a:pt x="5533" y="200"/>
                </a:lnTo>
                <a:lnTo>
                  <a:pt x="5533" y="215"/>
                </a:lnTo>
                <a:lnTo>
                  <a:pt x="5534" y="204"/>
                </a:lnTo>
                <a:lnTo>
                  <a:pt x="5534" y="198"/>
                </a:lnTo>
                <a:lnTo>
                  <a:pt x="5535" y="189"/>
                </a:lnTo>
                <a:lnTo>
                  <a:pt x="5536" y="171"/>
                </a:lnTo>
                <a:lnTo>
                  <a:pt x="5537" y="182"/>
                </a:lnTo>
                <a:lnTo>
                  <a:pt x="5537" y="226"/>
                </a:lnTo>
                <a:lnTo>
                  <a:pt x="5538" y="239"/>
                </a:lnTo>
                <a:lnTo>
                  <a:pt x="5538" y="239"/>
                </a:lnTo>
                <a:lnTo>
                  <a:pt x="5539" y="254"/>
                </a:lnTo>
                <a:lnTo>
                  <a:pt x="5539" y="283"/>
                </a:lnTo>
                <a:lnTo>
                  <a:pt x="5540" y="256"/>
                </a:lnTo>
                <a:lnTo>
                  <a:pt x="5541" y="266"/>
                </a:lnTo>
                <a:lnTo>
                  <a:pt x="5541" y="286"/>
                </a:lnTo>
                <a:lnTo>
                  <a:pt x="5542" y="286"/>
                </a:lnTo>
                <a:lnTo>
                  <a:pt x="5542" y="317"/>
                </a:lnTo>
                <a:lnTo>
                  <a:pt x="5543" y="323"/>
                </a:lnTo>
                <a:lnTo>
                  <a:pt x="5543" y="288"/>
                </a:lnTo>
                <a:lnTo>
                  <a:pt x="5544" y="280"/>
                </a:lnTo>
                <a:lnTo>
                  <a:pt x="5545" y="276"/>
                </a:lnTo>
                <a:lnTo>
                  <a:pt x="5546" y="265"/>
                </a:lnTo>
                <a:lnTo>
                  <a:pt x="5546" y="259"/>
                </a:lnTo>
                <a:lnTo>
                  <a:pt x="5547" y="287"/>
                </a:lnTo>
                <a:lnTo>
                  <a:pt x="5547" y="255"/>
                </a:lnTo>
                <a:lnTo>
                  <a:pt x="5548" y="245"/>
                </a:lnTo>
                <a:lnTo>
                  <a:pt x="5548" y="213"/>
                </a:lnTo>
                <a:lnTo>
                  <a:pt x="5549" y="163"/>
                </a:lnTo>
                <a:lnTo>
                  <a:pt x="5550" y="135"/>
                </a:lnTo>
                <a:lnTo>
                  <a:pt x="5550" y="183"/>
                </a:lnTo>
                <a:lnTo>
                  <a:pt x="5551" y="199"/>
                </a:lnTo>
                <a:lnTo>
                  <a:pt x="5552" y="208"/>
                </a:lnTo>
                <a:lnTo>
                  <a:pt x="5552" y="221"/>
                </a:lnTo>
                <a:lnTo>
                  <a:pt x="5553" y="216"/>
                </a:lnTo>
                <a:lnTo>
                  <a:pt x="5553" y="222"/>
                </a:lnTo>
                <a:lnTo>
                  <a:pt x="5554" y="239"/>
                </a:lnTo>
                <a:lnTo>
                  <a:pt x="5555" y="259"/>
                </a:lnTo>
                <a:lnTo>
                  <a:pt x="5555" y="243"/>
                </a:lnTo>
                <a:lnTo>
                  <a:pt x="5556" y="244"/>
                </a:lnTo>
                <a:lnTo>
                  <a:pt x="5556" y="235"/>
                </a:lnTo>
                <a:lnTo>
                  <a:pt x="5557" y="241"/>
                </a:lnTo>
                <a:lnTo>
                  <a:pt x="5557" y="252"/>
                </a:lnTo>
                <a:lnTo>
                  <a:pt x="5558" y="246"/>
                </a:lnTo>
                <a:lnTo>
                  <a:pt x="5559" y="224"/>
                </a:lnTo>
                <a:lnTo>
                  <a:pt x="5560" y="220"/>
                </a:lnTo>
                <a:lnTo>
                  <a:pt x="5560" y="190"/>
                </a:lnTo>
                <a:lnTo>
                  <a:pt x="5561" y="223"/>
                </a:lnTo>
                <a:lnTo>
                  <a:pt x="5561" y="217"/>
                </a:lnTo>
                <a:lnTo>
                  <a:pt x="5562" y="235"/>
                </a:lnTo>
                <a:lnTo>
                  <a:pt x="5563" y="235"/>
                </a:lnTo>
                <a:lnTo>
                  <a:pt x="5563" y="224"/>
                </a:lnTo>
                <a:lnTo>
                  <a:pt x="5564" y="222"/>
                </a:lnTo>
                <a:lnTo>
                  <a:pt x="5564" y="199"/>
                </a:lnTo>
                <a:lnTo>
                  <a:pt x="5565" y="195"/>
                </a:lnTo>
                <a:lnTo>
                  <a:pt x="5565" y="204"/>
                </a:lnTo>
                <a:lnTo>
                  <a:pt x="5566" y="199"/>
                </a:lnTo>
                <a:lnTo>
                  <a:pt x="5567" y="151"/>
                </a:lnTo>
                <a:lnTo>
                  <a:pt x="5568" y="157"/>
                </a:lnTo>
                <a:lnTo>
                  <a:pt x="5568" y="165"/>
                </a:lnTo>
                <a:lnTo>
                  <a:pt x="5569" y="180"/>
                </a:lnTo>
                <a:lnTo>
                  <a:pt x="5569" y="188"/>
                </a:lnTo>
                <a:lnTo>
                  <a:pt x="5570" y="206"/>
                </a:lnTo>
                <a:lnTo>
                  <a:pt x="5570" y="224"/>
                </a:lnTo>
                <a:lnTo>
                  <a:pt x="5571" y="227"/>
                </a:lnTo>
                <a:lnTo>
                  <a:pt x="5572" y="234"/>
                </a:lnTo>
                <a:lnTo>
                  <a:pt x="5572" y="228"/>
                </a:lnTo>
                <a:lnTo>
                  <a:pt x="5573" y="231"/>
                </a:lnTo>
                <a:lnTo>
                  <a:pt x="5573" y="250"/>
                </a:lnTo>
                <a:lnTo>
                  <a:pt x="5574" y="267"/>
                </a:lnTo>
                <a:lnTo>
                  <a:pt x="5575" y="257"/>
                </a:lnTo>
                <a:lnTo>
                  <a:pt x="5575" y="244"/>
                </a:lnTo>
                <a:lnTo>
                  <a:pt x="5576" y="253"/>
                </a:lnTo>
                <a:lnTo>
                  <a:pt x="5577" y="265"/>
                </a:lnTo>
                <a:lnTo>
                  <a:pt x="5577" y="278"/>
                </a:lnTo>
                <a:lnTo>
                  <a:pt x="5578" y="302"/>
                </a:lnTo>
                <a:lnTo>
                  <a:pt x="5578" y="302"/>
                </a:lnTo>
                <a:lnTo>
                  <a:pt x="5579" y="295"/>
                </a:lnTo>
                <a:lnTo>
                  <a:pt x="5579" y="272"/>
                </a:lnTo>
                <a:lnTo>
                  <a:pt x="5580" y="302"/>
                </a:lnTo>
                <a:lnTo>
                  <a:pt x="5581" y="302"/>
                </a:lnTo>
                <a:lnTo>
                  <a:pt x="5581" y="264"/>
                </a:lnTo>
                <a:lnTo>
                  <a:pt x="5582" y="213"/>
                </a:lnTo>
                <a:lnTo>
                  <a:pt x="5583" y="232"/>
                </a:lnTo>
                <a:lnTo>
                  <a:pt x="5583" y="259"/>
                </a:lnTo>
                <a:lnTo>
                  <a:pt x="5584" y="274"/>
                </a:lnTo>
                <a:lnTo>
                  <a:pt x="5585" y="280"/>
                </a:lnTo>
                <a:lnTo>
                  <a:pt x="5585" y="281"/>
                </a:lnTo>
                <a:lnTo>
                  <a:pt x="5586" y="275"/>
                </a:lnTo>
                <a:lnTo>
                  <a:pt x="5586" y="188"/>
                </a:lnTo>
                <a:lnTo>
                  <a:pt x="5587" y="254"/>
                </a:lnTo>
                <a:lnTo>
                  <a:pt x="5587" y="267"/>
                </a:lnTo>
                <a:lnTo>
                  <a:pt x="5588" y="206"/>
                </a:lnTo>
                <a:lnTo>
                  <a:pt x="5588" y="182"/>
                </a:lnTo>
                <a:lnTo>
                  <a:pt x="5590" y="152"/>
                </a:lnTo>
                <a:lnTo>
                  <a:pt x="5590" y="172"/>
                </a:lnTo>
                <a:lnTo>
                  <a:pt x="5591" y="216"/>
                </a:lnTo>
                <a:lnTo>
                  <a:pt x="5591" y="151"/>
                </a:lnTo>
                <a:lnTo>
                  <a:pt x="5592" y="204"/>
                </a:lnTo>
                <a:lnTo>
                  <a:pt x="5592" y="202"/>
                </a:lnTo>
                <a:lnTo>
                  <a:pt x="5593" y="197"/>
                </a:lnTo>
                <a:lnTo>
                  <a:pt x="5594" y="196"/>
                </a:lnTo>
                <a:lnTo>
                  <a:pt x="5594" y="241"/>
                </a:lnTo>
                <a:lnTo>
                  <a:pt x="5595" y="232"/>
                </a:lnTo>
                <a:lnTo>
                  <a:pt x="5595" y="231"/>
                </a:lnTo>
                <a:lnTo>
                  <a:pt x="5596" y="218"/>
                </a:lnTo>
                <a:lnTo>
                  <a:pt x="5596" y="273"/>
                </a:lnTo>
                <a:lnTo>
                  <a:pt x="5597" y="350"/>
                </a:lnTo>
                <a:lnTo>
                  <a:pt x="5598" y="285"/>
                </a:lnTo>
                <a:lnTo>
                  <a:pt x="5599" y="138"/>
                </a:lnTo>
                <a:lnTo>
                  <a:pt x="5599" y="111"/>
                </a:lnTo>
                <a:lnTo>
                  <a:pt x="5600" y="106"/>
                </a:lnTo>
                <a:lnTo>
                  <a:pt x="5600" y="134"/>
                </a:lnTo>
                <a:lnTo>
                  <a:pt x="5601" y="220"/>
                </a:lnTo>
                <a:lnTo>
                  <a:pt x="5601" y="211"/>
                </a:lnTo>
                <a:lnTo>
                  <a:pt x="5602" y="209"/>
                </a:lnTo>
                <a:lnTo>
                  <a:pt x="5603" y="221"/>
                </a:lnTo>
                <a:lnTo>
                  <a:pt x="5603" y="232"/>
                </a:lnTo>
                <a:lnTo>
                  <a:pt x="5604" y="159"/>
                </a:lnTo>
                <a:lnTo>
                  <a:pt x="5605" y="225"/>
                </a:lnTo>
                <a:lnTo>
                  <a:pt x="5605" y="280"/>
                </a:lnTo>
                <a:lnTo>
                  <a:pt x="5606" y="272"/>
                </a:lnTo>
                <a:lnTo>
                  <a:pt x="5606" y="194"/>
                </a:lnTo>
                <a:lnTo>
                  <a:pt x="5607" y="224"/>
                </a:lnTo>
                <a:lnTo>
                  <a:pt x="5608" y="325"/>
                </a:lnTo>
                <a:lnTo>
                  <a:pt x="5608" y="415"/>
                </a:lnTo>
                <a:lnTo>
                  <a:pt x="5609" y="370"/>
                </a:lnTo>
                <a:lnTo>
                  <a:pt x="5609" y="224"/>
                </a:lnTo>
                <a:lnTo>
                  <a:pt x="5610" y="275"/>
                </a:lnTo>
                <a:lnTo>
                  <a:pt x="5610" y="450"/>
                </a:lnTo>
                <a:lnTo>
                  <a:pt x="5611" y="432"/>
                </a:lnTo>
                <a:lnTo>
                  <a:pt x="5612" y="357"/>
                </a:lnTo>
                <a:lnTo>
                  <a:pt x="5613" y="285"/>
                </a:lnTo>
                <a:lnTo>
                  <a:pt x="5613" y="271"/>
                </a:lnTo>
                <a:lnTo>
                  <a:pt x="5614" y="282"/>
                </a:lnTo>
                <a:lnTo>
                  <a:pt x="5614" y="285"/>
                </a:lnTo>
                <a:lnTo>
                  <a:pt x="5615" y="317"/>
                </a:lnTo>
                <a:lnTo>
                  <a:pt x="5616" y="241"/>
                </a:lnTo>
                <a:lnTo>
                  <a:pt x="5616" y="172"/>
                </a:lnTo>
                <a:lnTo>
                  <a:pt x="5617" y="148"/>
                </a:lnTo>
                <a:lnTo>
                  <a:pt x="5617" y="140"/>
                </a:lnTo>
                <a:lnTo>
                  <a:pt x="5618" y="144"/>
                </a:lnTo>
                <a:lnTo>
                  <a:pt x="5618" y="137"/>
                </a:lnTo>
                <a:lnTo>
                  <a:pt x="5619" y="112"/>
                </a:lnTo>
                <a:lnTo>
                  <a:pt x="5619" y="159"/>
                </a:lnTo>
                <a:lnTo>
                  <a:pt x="5621" y="195"/>
                </a:lnTo>
                <a:lnTo>
                  <a:pt x="5621" y="218"/>
                </a:lnTo>
                <a:lnTo>
                  <a:pt x="5622" y="249"/>
                </a:lnTo>
                <a:lnTo>
                  <a:pt x="5622" y="214"/>
                </a:lnTo>
                <a:lnTo>
                  <a:pt x="5623" y="213"/>
                </a:lnTo>
                <a:lnTo>
                  <a:pt x="5623" y="152"/>
                </a:lnTo>
                <a:lnTo>
                  <a:pt x="5624" y="189"/>
                </a:lnTo>
                <a:lnTo>
                  <a:pt x="5625" y="125"/>
                </a:lnTo>
                <a:lnTo>
                  <a:pt x="5625" y="138"/>
                </a:lnTo>
                <a:lnTo>
                  <a:pt x="5626" y="160"/>
                </a:lnTo>
                <a:lnTo>
                  <a:pt x="5626" y="169"/>
                </a:lnTo>
                <a:lnTo>
                  <a:pt x="5627" y="165"/>
                </a:lnTo>
                <a:lnTo>
                  <a:pt x="5628" y="200"/>
                </a:lnTo>
                <a:lnTo>
                  <a:pt x="5628" y="222"/>
                </a:lnTo>
                <a:lnTo>
                  <a:pt x="5629" y="172"/>
                </a:lnTo>
                <a:lnTo>
                  <a:pt x="5630" y="237"/>
                </a:lnTo>
                <a:lnTo>
                  <a:pt x="5630" y="256"/>
                </a:lnTo>
                <a:lnTo>
                  <a:pt x="5631" y="279"/>
                </a:lnTo>
                <a:lnTo>
                  <a:pt x="5631" y="248"/>
                </a:lnTo>
                <a:lnTo>
                  <a:pt x="5632" y="208"/>
                </a:lnTo>
                <a:lnTo>
                  <a:pt x="5632" y="157"/>
                </a:lnTo>
                <a:lnTo>
                  <a:pt x="5633" y="155"/>
                </a:lnTo>
                <a:lnTo>
                  <a:pt x="5634" y="168"/>
                </a:lnTo>
                <a:lnTo>
                  <a:pt x="5634" y="175"/>
                </a:lnTo>
                <a:lnTo>
                  <a:pt x="5635" y="196"/>
                </a:lnTo>
                <a:lnTo>
                  <a:pt x="5636" y="186"/>
                </a:lnTo>
                <a:lnTo>
                  <a:pt x="5636" y="235"/>
                </a:lnTo>
                <a:lnTo>
                  <a:pt x="5637" y="258"/>
                </a:lnTo>
                <a:lnTo>
                  <a:pt x="5637" y="262"/>
                </a:lnTo>
                <a:lnTo>
                  <a:pt x="5638" y="277"/>
                </a:lnTo>
                <a:lnTo>
                  <a:pt x="5639" y="294"/>
                </a:lnTo>
                <a:lnTo>
                  <a:pt x="5639" y="300"/>
                </a:lnTo>
                <a:lnTo>
                  <a:pt x="5640" y="286"/>
                </a:lnTo>
                <a:lnTo>
                  <a:pt x="5640" y="274"/>
                </a:lnTo>
                <a:lnTo>
                  <a:pt x="5641" y="272"/>
                </a:lnTo>
                <a:lnTo>
                  <a:pt x="5641" y="276"/>
                </a:lnTo>
                <a:lnTo>
                  <a:pt x="5643" y="287"/>
                </a:lnTo>
                <a:lnTo>
                  <a:pt x="5643" y="280"/>
                </a:lnTo>
                <a:lnTo>
                  <a:pt x="5644" y="224"/>
                </a:lnTo>
                <a:lnTo>
                  <a:pt x="5644" y="216"/>
                </a:lnTo>
                <a:lnTo>
                  <a:pt x="5645" y="217"/>
                </a:lnTo>
                <a:lnTo>
                  <a:pt x="5645" y="209"/>
                </a:lnTo>
                <a:lnTo>
                  <a:pt x="5646" y="210"/>
                </a:lnTo>
                <a:lnTo>
                  <a:pt x="5647" y="227"/>
                </a:lnTo>
                <a:lnTo>
                  <a:pt x="5647" y="237"/>
                </a:lnTo>
                <a:lnTo>
                  <a:pt x="5648" y="226"/>
                </a:lnTo>
                <a:lnTo>
                  <a:pt x="5648" y="214"/>
                </a:lnTo>
                <a:lnTo>
                  <a:pt x="5649" y="222"/>
                </a:lnTo>
                <a:lnTo>
                  <a:pt x="5649" y="220"/>
                </a:lnTo>
                <a:lnTo>
                  <a:pt x="5650" y="224"/>
                </a:lnTo>
                <a:lnTo>
                  <a:pt x="5651" y="207"/>
                </a:lnTo>
                <a:lnTo>
                  <a:pt x="5652" y="206"/>
                </a:lnTo>
                <a:lnTo>
                  <a:pt x="5652" y="167"/>
                </a:lnTo>
                <a:lnTo>
                  <a:pt x="5653" y="151"/>
                </a:lnTo>
                <a:lnTo>
                  <a:pt x="5653" y="148"/>
                </a:lnTo>
                <a:lnTo>
                  <a:pt x="5654" y="160"/>
                </a:lnTo>
                <a:lnTo>
                  <a:pt x="5654" y="176"/>
                </a:lnTo>
                <a:lnTo>
                  <a:pt x="5655" y="158"/>
                </a:lnTo>
                <a:lnTo>
                  <a:pt x="5656" y="136"/>
                </a:lnTo>
                <a:lnTo>
                  <a:pt x="5656" y="199"/>
                </a:lnTo>
                <a:lnTo>
                  <a:pt x="5657" y="182"/>
                </a:lnTo>
                <a:lnTo>
                  <a:pt x="5657" y="158"/>
                </a:lnTo>
                <a:lnTo>
                  <a:pt x="5658" y="158"/>
                </a:lnTo>
                <a:lnTo>
                  <a:pt x="5659" y="156"/>
                </a:lnTo>
                <a:lnTo>
                  <a:pt x="5659" y="156"/>
                </a:lnTo>
                <a:lnTo>
                  <a:pt x="5660" y="180"/>
                </a:lnTo>
                <a:lnTo>
                  <a:pt x="5661" y="194"/>
                </a:lnTo>
                <a:lnTo>
                  <a:pt x="5661" y="182"/>
                </a:lnTo>
                <a:lnTo>
                  <a:pt x="5662" y="168"/>
                </a:lnTo>
                <a:lnTo>
                  <a:pt x="5662" y="158"/>
                </a:lnTo>
                <a:lnTo>
                  <a:pt x="5663" y="155"/>
                </a:lnTo>
                <a:lnTo>
                  <a:pt x="5663" y="169"/>
                </a:lnTo>
                <a:lnTo>
                  <a:pt x="5664" y="182"/>
                </a:lnTo>
                <a:lnTo>
                  <a:pt x="5665" y="206"/>
                </a:lnTo>
                <a:lnTo>
                  <a:pt x="5666" y="286"/>
                </a:lnTo>
                <a:lnTo>
                  <a:pt x="5666" y="302"/>
                </a:lnTo>
                <a:lnTo>
                  <a:pt x="5667" y="293"/>
                </a:lnTo>
                <a:lnTo>
                  <a:pt x="5667" y="305"/>
                </a:lnTo>
                <a:lnTo>
                  <a:pt x="5668" y="324"/>
                </a:lnTo>
                <a:lnTo>
                  <a:pt x="5668" y="311"/>
                </a:lnTo>
                <a:lnTo>
                  <a:pt x="5669" y="313"/>
                </a:lnTo>
                <a:lnTo>
                  <a:pt x="5670" y="301"/>
                </a:lnTo>
                <a:lnTo>
                  <a:pt x="5670" y="313"/>
                </a:lnTo>
                <a:lnTo>
                  <a:pt x="5671" y="323"/>
                </a:lnTo>
                <a:lnTo>
                  <a:pt x="5671" y="335"/>
                </a:lnTo>
                <a:lnTo>
                  <a:pt x="5672" y="344"/>
                </a:lnTo>
                <a:lnTo>
                  <a:pt x="5672" y="315"/>
                </a:lnTo>
                <a:lnTo>
                  <a:pt x="5674" y="308"/>
                </a:lnTo>
                <a:lnTo>
                  <a:pt x="5674" y="290"/>
                </a:lnTo>
                <a:lnTo>
                  <a:pt x="5675" y="296"/>
                </a:lnTo>
                <a:lnTo>
                  <a:pt x="5675" y="296"/>
                </a:lnTo>
                <a:lnTo>
                  <a:pt x="5676" y="298"/>
                </a:lnTo>
                <a:lnTo>
                  <a:pt x="5676" y="296"/>
                </a:lnTo>
                <a:lnTo>
                  <a:pt x="5677" y="279"/>
                </a:lnTo>
                <a:lnTo>
                  <a:pt x="5678" y="241"/>
                </a:lnTo>
                <a:lnTo>
                  <a:pt x="5678" y="204"/>
                </a:lnTo>
                <a:lnTo>
                  <a:pt x="5679" y="197"/>
                </a:lnTo>
                <a:lnTo>
                  <a:pt x="5679" y="213"/>
                </a:lnTo>
                <a:lnTo>
                  <a:pt x="5680" y="196"/>
                </a:lnTo>
                <a:lnTo>
                  <a:pt x="5681" y="180"/>
                </a:lnTo>
                <a:lnTo>
                  <a:pt x="5681" y="191"/>
                </a:lnTo>
                <a:lnTo>
                  <a:pt x="5682" y="184"/>
                </a:lnTo>
                <a:lnTo>
                  <a:pt x="5683" y="180"/>
                </a:lnTo>
                <a:lnTo>
                  <a:pt x="5683" y="158"/>
                </a:lnTo>
                <a:lnTo>
                  <a:pt x="5684" y="149"/>
                </a:lnTo>
                <a:lnTo>
                  <a:pt x="5684" y="135"/>
                </a:lnTo>
                <a:lnTo>
                  <a:pt x="5685" y="140"/>
                </a:lnTo>
                <a:lnTo>
                  <a:pt x="5685" y="149"/>
                </a:lnTo>
                <a:lnTo>
                  <a:pt x="5686" y="135"/>
                </a:lnTo>
                <a:lnTo>
                  <a:pt x="5687" y="152"/>
                </a:lnTo>
                <a:lnTo>
                  <a:pt x="5687" y="162"/>
                </a:lnTo>
                <a:lnTo>
                  <a:pt x="5688" y="180"/>
                </a:lnTo>
                <a:lnTo>
                  <a:pt x="5689" y="163"/>
                </a:lnTo>
                <a:lnTo>
                  <a:pt x="5689" y="116"/>
                </a:lnTo>
                <a:lnTo>
                  <a:pt x="5690" y="73"/>
                </a:lnTo>
                <a:lnTo>
                  <a:pt x="5690" y="66"/>
                </a:lnTo>
                <a:lnTo>
                  <a:pt x="5691" y="75"/>
                </a:lnTo>
                <a:lnTo>
                  <a:pt x="5692" y="128"/>
                </a:lnTo>
                <a:lnTo>
                  <a:pt x="5692" y="152"/>
                </a:lnTo>
                <a:lnTo>
                  <a:pt x="5693" y="136"/>
                </a:lnTo>
                <a:lnTo>
                  <a:pt x="5693" y="128"/>
                </a:lnTo>
                <a:lnTo>
                  <a:pt x="5694" y="149"/>
                </a:lnTo>
                <a:lnTo>
                  <a:pt x="5694" y="138"/>
                </a:lnTo>
                <a:lnTo>
                  <a:pt x="5695" y="110"/>
                </a:lnTo>
                <a:lnTo>
                  <a:pt x="5696" y="87"/>
                </a:lnTo>
                <a:lnTo>
                  <a:pt x="5697" y="86"/>
                </a:lnTo>
                <a:lnTo>
                  <a:pt x="5697" y="74"/>
                </a:lnTo>
                <a:lnTo>
                  <a:pt x="5698" y="176"/>
                </a:lnTo>
                <a:lnTo>
                  <a:pt x="5698" y="356"/>
                </a:lnTo>
                <a:lnTo>
                  <a:pt x="5699" y="328"/>
                </a:lnTo>
                <a:lnTo>
                  <a:pt x="5699" y="160"/>
                </a:lnTo>
                <a:lnTo>
                  <a:pt x="5700" y="85"/>
                </a:lnTo>
                <a:lnTo>
                  <a:pt x="5701" y="187"/>
                </a:lnTo>
                <a:lnTo>
                  <a:pt x="5701" y="240"/>
                </a:lnTo>
                <a:lnTo>
                  <a:pt x="5702" y="244"/>
                </a:lnTo>
                <a:lnTo>
                  <a:pt x="5702" y="242"/>
                </a:lnTo>
                <a:lnTo>
                  <a:pt x="5703" y="306"/>
                </a:lnTo>
                <a:lnTo>
                  <a:pt x="5704" y="271"/>
                </a:lnTo>
                <a:lnTo>
                  <a:pt x="5705" y="313"/>
                </a:lnTo>
                <a:lnTo>
                  <a:pt x="5705" y="364"/>
                </a:lnTo>
                <a:lnTo>
                  <a:pt x="5706" y="356"/>
                </a:lnTo>
                <a:lnTo>
                  <a:pt x="5706" y="347"/>
                </a:lnTo>
                <a:lnTo>
                  <a:pt x="5707" y="343"/>
                </a:lnTo>
                <a:lnTo>
                  <a:pt x="5707" y="310"/>
                </a:lnTo>
                <a:lnTo>
                  <a:pt x="5708" y="293"/>
                </a:lnTo>
                <a:lnTo>
                  <a:pt x="5709" y="349"/>
                </a:lnTo>
                <a:lnTo>
                  <a:pt x="5709" y="330"/>
                </a:lnTo>
                <a:lnTo>
                  <a:pt x="5710" y="329"/>
                </a:lnTo>
                <a:lnTo>
                  <a:pt x="5710" y="299"/>
                </a:lnTo>
                <a:lnTo>
                  <a:pt x="5711" y="255"/>
                </a:lnTo>
                <a:lnTo>
                  <a:pt x="5712" y="145"/>
                </a:lnTo>
                <a:lnTo>
                  <a:pt x="5712" y="132"/>
                </a:lnTo>
                <a:lnTo>
                  <a:pt x="5713" y="206"/>
                </a:lnTo>
                <a:lnTo>
                  <a:pt x="5714" y="206"/>
                </a:lnTo>
                <a:lnTo>
                  <a:pt x="5714" y="167"/>
                </a:lnTo>
                <a:lnTo>
                  <a:pt x="5715" y="106"/>
                </a:lnTo>
                <a:lnTo>
                  <a:pt x="5715" y="174"/>
                </a:lnTo>
                <a:lnTo>
                  <a:pt x="5716" y="176"/>
                </a:lnTo>
                <a:lnTo>
                  <a:pt x="5716" y="138"/>
                </a:lnTo>
                <a:lnTo>
                  <a:pt x="5717" y="151"/>
                </a:lnTo>
                <a:lnTo>
                  <a:pt x="5718" y="149"/>
                </a:lnTo>
                <a:lnTo>
                  <a:pt x="5719" y="152"/>
                </a:lnTo>
                <a:lnTo>
                  <a:pt x="5719" y="152"/>
                </a:lnTo>
                <a:lnTo>
                  <a:pt x="5720" y="206"/>
                </a:lnTo>
                <a:lnTo>
                  <a:pt x="5720" y="176"/>
                </a:lnTo>
                <a:lnTo>
                  <a:pt x="5721" y="158"/>
                </a:lnTo>
                <a:lnTo>
                  <a:pt x="5721" y="191"/>
                </a:lnTo>
                <a:lnTo>
                  <a:pt x="5722" y="396"/>
                </a:lnTo>
                <a:lnTo>
                  <a:pt x="5723" y="388"/>
                </a:lnTo>
                <a:lnTo>
                  <a:pt x="5723" y="357"/>
                </a:lnTo>
                <a:lnTo>
                  <a:pt x="5724" y="310"/>
                </a:lnTo>
                <a:lnTo>
                  <a:pt x="5724" y="279"/>
                </a:lnTo>
                <a:lnTo>
                  <a:pt x="5725" y="262"/>
                </a:lnTo>
                <a:lnTo>
                  <a:pt x="5725" y="256"/>
                </a:lnTo>
                <a:lnTo>
                  <a:pt x="5727" y="264"/>
                </a:lnTo>
                <a:lnTo>
                  <a:pt x="5727" y="250"/>
                </a:lnTo>
                <a:lnTo>
                  <a:pt x="5728" y="228"/>
                </a:lnTo>
                <a:lnTo>
                  <a:pt x="5728" y="208"/>
                </a:lnTo>
                <a:lnTo>
                  <a:pt x="5729" y="199"/>
                </a:lnTo>
                <a:lnTo>
                  <a:pt x="5729" y="190"/>
                </a:lnTo>
                <a:lnTo>
                  <a:pt x="5730" y="194"/>
                </a:lnTo>
                <a:lnTo>
                  <a:pt x="5730" y="187"/>
                </a:lnTo>
                <a:lnTo>
                  <a:pt x="5731" y="203"/>
                </a:lnTo>
                <a:lnTo>
                  <a:pt x="5732" y="161"/>
                </a:lnTo>
                <a:lnTo>
                  <a:pt x="5732" y="229"/>
                </a:lnTo>
                <a:lnTo>
                  <a:pt x="5733" y="182"/>
                </a:lnTo>
                <a:lnTo>
                  <a:pt x="5734" y="183"/>
                </a:lnTo>
                <a:lnTo>
                  <a:pt x="5734" y="188"/>
                </a:lnTo>
                <a:lnTo>
                  <a:pt x="5735" y="229"/>
                </a:lnTo>
                <a:lnTo>
                  <a:pt x="5736" y="205"/>
                </a:lnTo>
                <a:lnTo>
                  <a:pt x="5736" y="167"/>
                </a:lnTo>
                <a:lnTo>
                  <a:pt x="5737" y="155"/>
                </a:lnTo>
                <a:lnTo>
                  <a:pt x="5737" y="150"/>
                </a:lnTo>
                <a:lnTo>
                  <a:pt x="5738" y="170"/>
                </a:lnTo>
                <a:lnTo>
                  <a:pt x="5738" y="198"/>
                </a:lnTo>
                <a:lnTo>
                  <a:pt x="5739" y="150"/>
                </a:lnTo>
                <a:lnTo>
                  <a:pt x="5740" y="86"/>
                </a:lnTo>
                <a:lnTo>
                  <a:pt x="5740" y="168"/>
                </a:lnTo>
                <a:lnTo>
                  <a:pt x="5741" y="151"/>
                </a:lnTo>
                <a:lnTo>
                  <a:pt x="5742" y="179"/>
                </a:lnTo>
                <a:lnTo>
                  <a:pt x="5742" y="191"/>
                </a:lnTo>
                <a:lnTo>
                  <a:pt x="5743" y="191"/>
                </a:lnTo>
                <a:lnTo>
                  <a:pt x="5743" y="199"/>
                </a:lnTo>
                <a:lnTo>
                  <a:pt x="5744" y="148"/>
                </a:lnTo>
                <a:lnTo>
                  <a:pt x="5745" y="113"/>
                </a:lnTo>
                <a:lnTo>
                  <a:pt x="5745" y="112"/>
                </a:lnTo>
                <a:lnTo>
                  <a:pt x="5746" y="180"/>
                </a:lnTo>
                <a:lnTo>
                  <a:pt x="5746" y="182"/>
                </a:lnTo>
                <a:lnTo>
                  <a:pt x="5747" y="161"/>
                </a:lnTo>
                <a:lnTo>
                  <a:pt x="5747" y="127"/>
                </a:lnTo>
                <a:lnTo>
                  <a:pt x="5748" y="102"/>
                </a:lnTo>
                <a:lnTo>
                  <a:pt x="5749" y="159"/>
                </a:lnTo>
                <a:lnTo>
                  <a:pt x="5750" y="134"/>
                </a:lnTo>
                <a:lnTo>
                  <a:pt x="5750" y="213"/>
                </a:lnTo>
                <a:lnTo>
                  <a:pt x="5751" y="183"/>
                </a:lnTo>
                <a:lnTo>
                  <a:pt x="5751" y="267"/>
                </a:lnTo>
                <a:lnTo>
                  <a:pt x="5752" y="281"/>
                </a:lnTo>
                <a:lnTo>
                  <a:pt x="5752" y="258"/>
                </a:lnTo>
                <a:lnTo>
                  <a:pt x="5753" y="285"/>
                </a:lnTo>
                <a:lnTo>
                  <a:pt x="5754" y="394"/>
                </a:lnTo>
                <a:lnTo>
                  <a:pt x="5754" y="293"/>
                </a:lnTo>
                <a:lnTo>
                  <a:pt x="5755" y="262"/>
                </a:lnTo>
                <a:lnTo>
                  <a:pt x="5755" y="247"/>
                </a:lnTo>
                <a:lnTo>
                  <a:pt x="5756" y="236"/>
                </a:lnTo>
                <a:lnTo>
                  <a:pt x="5757" y="225"/>
                </a:lnTo>
                <a:lnTo>
                  <a:pt x="5758" y="191"/>
                </a:lnTo>
                <a:lnTo>
                  <a:pt x="5758" y="136"/>
                </a:lnTo>
                <a:lnTo>
                  <a:pt x="5759" y="118"/>
                </a:lnTo>
                <a:lnTo>
                  <a:pt x="5759" y="143"/>
                </a:lnTo>
                <a:lnTo>
                  <a:pt x="5760" y="160"/>
                </a:lnTo>
                <a:lnTo>
                  <a:pt x="5760" y="171"/>
                </a:lnTo>
                <a:lnTo>
                  <a:pt x="5761" y="181"/>
                </a:lnTo>
                <a:lnTo>
                  <a:pt x="5761" y="196"/>
                </a:lnTo>
                <a:lnTo>
                  <a:pt x="5762" y="209"/>
                </a:lnTo>
                <a:lnTo>
                  <a:pt x="5763" y="212"/>
                </a:lnTo>
                <a:lnTo>
                  <a:pt x="5763" y="212"/>
                </a:lnTo>
                <a:lnTo>
                  <a:pt x="5764" y="205"/>
                </a:lnTo>
                <a:lnTo>
                  <a:pt x="5765" y="209"/>
                </a:lnTo>
                <a:lnTo>
                  <a:pt x="5765" y="203"/>
                </a:lnTo>
                <a:lnTo>
                  <a:pt x="5766" y="91"/>
                </a:lnTo>
                <a:lnTo>
                  <a:pt x="5767" y="117"/>
                </a:lnTo>
                <a:lnTo>
                  <a:pt x="5767" y="170"/>
                </a:lnTo>
                <a:lnTo>
                  <a:pt x="5768" y="216"/>
                </a:lnTo>
                <a:lnTo>
                  <a:pt x="5768" y="180"/>
                </a:lnTo>
                <a:lnTo>
                  <a:pt x="5769" y="208"/>
                </a:lnTo>
                <a:lnTo>
                  <a:pt x="5769" y="233"/>
                </a:lnTo>
                <a:lnTo>
                  <a:pt x="5770" y="242"/>
                </a:lnTo>
                <a:lnTo>
                  <a:pt x="5771" y="272"/>
                </a:lnTo>
                <a:lnTo>
                  <a:pt x="5772" y="220"/>
                </a:lnTo>
                <a:lnTo>
                  <a:pt x="5772" y="188"/>
                </a:lnTo>
                <a:lnTo>
                  <a:pt x="5773" y="183"/>
                </a:lnTo>
                <a:lnTo>
                  <a:pt x="5773" y="162"/>
                </a:lnTo>
                <a:lnTo>
                  <a:pt x="5774" y="130"/>
                </a:lnTo>
                <a:lnTo>
                  <a:pt x="5774" y="129"/>
                </a:lnTo>
                <a:lnTo>
                  <a:pt x="5775" y="122"/>
                </a:lnTo>
                <a:lnTo>
                  <a:pt x="5776" y="122"/>
                </a:lnTo>
                <a:lnTo>
                  <a:pt x="5776" y="147"/>
                </a:lnTo>
                <a:lnTo>
                  <a:pt x="5777" y="131"/>
                </a:lnTo>
                <a:lnTo>
                  <a:pt x="5777" y="107"/>
                </a:lnTo>
                <a:lnTo>
                  <a:pt x="5778" y="118"/>
                </a:lnTo>
                <a:lnTo>
                  <a:pt x="5778" y="118"/>
                </a:lnTo>
                <a:lnTo>
                  <a:pt x="5779" y="157"/>
                </a:lnTo>
                <a:lnTo>
                  <a:pt x="5780" y="160"/>
                </a:lnTo>
                <a:lnTo>
                  <a:pt x="5781" y="175"/>
                </a:lnTo>
                <a:lnTo>
                  <a:pt x="5781" y="111"/>
                </a:lnTo>
                <a:lnTo>
                  <a:pt x="5782" y="160"/>
                </a:lnTo>
                <a:lnTo>
                  <a:pt x="5782" y="155"/>
                </a:lnTo>
                <a:lnTo>
                  <a:pt x="5783" y="158"/>
                </a:lnTo>
                <a:lnTo>
                  <a:pt x="5783" y="194"/>
                </a:lnTo>
                <a:lnTo>
                  <a:pt x="5784" y="213"/>
                </a:lnTo>
                <a:lnTo>
                  <a:pt x="5785" y="180"/>
                </a:lnTo>
                <a:lnTo>
                  <a:pt x="5785" y="98"/>
                </a:lnTo>
                <a:lnTo>
                  <a:pt x="5786" y="128"/>
                </a:lnTo>
                <a:lnTo>
                  <a:pt x="5786" y="78"/>
                </a:lnTo>
                <a:lnTo>
                  <a:pt x="5787" y="46"/>
                </a:lnTo>
                <a:lnTo>
                  <a:pt x="5788" y="95"/>
                </a:lnTo>
                <a:lnTo>
                  <a:pt x="5789" y="165"/>
                </a:lnTo>
                <a:lnTo>
                  <a:pt x="5789" y="231"/>
                </a:lnTo>
                <a:lnTo>
                  <a:pt x="5790" y="286"/>
                </a:lnTo>
                <a:lnTo>
                  <a:pt x="5790" y="316"/>
                </a:lnTo>
                <a:lnTo>
                  <a:pt x="5791" y="329"/>
                </a:lnTo>
                <a:lnTo>
                  <a:pt x="5791" y="309"/>
                </a:lnTo>
                <a:lnTo>
                  <a:pt x="5792" y="268"/>
                </a:lnTo>
                <a:lnTo>
                  <a:pt x="5792" y="212"/>
                </a:lnTo>
                <a:lnTo>
                  <a:pt x="5793" y="218"/>
                </a:lnTo>
                <a:lnTo>
                  <a:pt x="5794" y="292"/>
                </a:lnTo>
                <a:lnTo>
                  <a:pt x="5795" y="283"/>
                </a:lnTo>
                <a:lnTo>
                  <a:pt x="5795" y="216"/>
                </a:lnTo>
                <a:lnTo>
                  <a:pt x="5796" y="177"/>
                </a:lnTo>
                <a:lnTo>
                  <a:pt x="5796" y="156"/>
                </a:lnTo>
                <a:lnTo>
                  <a:pt x="5797" y="175"/>
                </a:lnTo>
                <a:lnTo>
                  <a:pt x="5798" y="182"/>
                </a:lnTo>
                <a:lnTo>
                  <a:pt x="5798" y="170"/>
                </a:lnTo>
                <a:lnTo>
                  <a:pt x="5799" y="198"/>
                </a:lnTo>
                <a:lnTo>
                  <a:pt x="5799" y="266"/>
                </a:lnTo>
                <a:lnTo>
                  <a:pt x="5800" y="210"/>
                </a:lnTo>
                <a:lnTo>
                  <a:pt x="5800" y="180"/>
                </a:lnTo>
                <a:lnTo>
                  <a:pt x="5801" y="176"/>
                </a:lnTo>
                <a:lnTo>
                  <a:pt x="5802" y="216"/>
                </a:lnTo>
                <a:lnTo>
                  <a:pt x="5803" y="199"/>
                </a:lnTo>
                <a:lnTo>
                  <a:pt x="5803" y="175"/>
                </a:lnTo>
                <a:lnTo>
                  <a:pt x="5804" y="169"/>
                </a:lnTo>
                <a:lnTo>
                  <a:pt x="5804" y="204"/>
                </a:lnTo>
                <a:lnTo>
                  <a:pt x="5805" y="225"/>
                </a:lnTo>
                <a:lnTo>
                  <a:pt x="5805" y="212"/>
                </a:lnTo>
                <a:lnTo>
                  <a:pt x="5806" y="222"/>
                </a:lnTo>
                <a:lnTo>
                  <a:pt x="5807" y="192"/>
                </a:lnTo>
                <a:lnTo>
                  <a:pt x="5807" y="106"/>
                </a:lnTo>
                <a:lnTo>
                  <a:pt x="5808" y="86"/>
                </a:lnTo>
                <a:lnTo>
                  <a:pt x="5808" y="80"/>
                </a:lnTo>
                <a:lnTo>
                  <a:pt x="5809" y="145"/>
                </a:lnTo>
                <a:lnTo>
                  <a:pt x="5810" y="195"/>
                </a:lnTo>
                <a:lnTo>
                  <a:pt x="5810" y="171"/>
                </a:lnTo>
                <a:lnTo>
                  <a:pt x="5811" y="110"/>
                </a:lnTo>
                <a:lnTo>
                  <a:pt x="5812" y="105"/>
                </a:lnTo>
                <a:lnTo>
                  <a:pt x="5812" y="111"/>
                </a:lnTo>
                <a:lnTo>
                  <a:pt x="5813" y="129"/>
                </a:lnTo>
                <a:lnTo>
                  <a:pt x="5813" y="165"/>
                </a:lnTo>
                <a:lnTo>
                  <a:pt x="5814" y="243"/>
                </a:lnTo>
                <a:lnTo>
                  <a:pt x="5814" y="248"/>
                </a:lnTo>
                <a:lnTo>
                  <a:pt x="5815" y="254"/>
                </a:lnTo>
                <a:lnTo>
                  <a:pt x="5816" y="279"/>
                </a:lnTo>
                <a:lnTo>
                  <a:pt x="5816" y="217"/>
                </a:lnTo>
                <a:lnTo>
                  <a:pt x="5817" y="190"/>
                </a:lnTo>
                <a:lnTo>
                  <a:pt x="5818" y="188"/>
                </a:lnTo>
                <a:lnTo>
                  <a:pt x="5818" y="176"/>
                </a:lnTo>
                <a:lnTo>
                  <a:pt x="5819" y="149"/>
                </a:lnTo>
                <a:lnTo>
                  <a:pt x="5820" y="126"/>
                </a:lnTo>
                <a:lnTo>
                  <a:pt x="5820" y="171"/>
                </a:lnTo>
                <a:lnTo>
                  <a:pt x="5821" y="260"/>
                </a:lnTo>
                <a:lnTo>
                  <a:pt x="5821" y="221"/>
                </a:lnTo>
                <a:lnTo>
                  <a:pt x="5822" y="176"/>
                </a:lnTo>
                <a:lnTo>
                  <a:pt x="5822" y="167"/>
                </a:lnTo>
                <a:lnTo>
                  <a:pt x="5823" y="128"/>
                </a:lnTo>
                <a:lnTo>
                  <a:pt x="5823" y="121"/>
                </a:lnTo>
                <a:lnTo>
                  <a:pt x="5824" y="90"/>
                </a:lnTo>
                <a:lnTo>
                  <a:pt x="5825" y="94"/>
                </a:lnTo>
                <a:lnTo>
                  <a:pt x="5826" y="100"/>
                </a:lnTo>
                <a:lnTo>
                  <a:pt x="5826" y="111"/>
                </a:lnTo>
                <a:lnTo>
                  <a:pt x="5827" y="113"/>
                </a:lnTo>
                <a:lnTo>
                  <a:pt x="5827" y="120"/>
                </a:lnTo>
                <a:lnTo>
                  <a:pt x="5828" y="145"/>
                </a:lnTo>
                <a:lnTo>
                  <a:pt x="5829" y="341"/>
                </a:lnTo>
                <a:lnTo>
                  <a:pt x="5829" y="412"/>
                </a:lnTo>
                <a:lnTo>
                  <a:pt x="5830" y="377"/>
                </a:lnTo>
                <a:lnTo>
                  <a:pt x="5830" y="347"/>
                </a:lnTo>
                <a:lnTo>
                  <a:pt x="5831" y="317"/>
                </a:lnTo>
                <a:lnTo>
                  <a:pt x="5831" y="242"/>
                </a:lnTo>
                <a:lnTo>
                  <a:pt x="5832" y="210"/>
                </a:lnTo>
                <a:lnTo>
                  <a:pt x="5833" y="219"/>
                </a:lnTo>
                <a:lnTo>
                  <a:pt x="5834" y="188"/>
                </a:lnTo>
                <a:lnTo>
                  <a:pt x="5834" y="174"/>
                </a:lnTo>
                <a:lnTo>
                  <a:pt x="5835" y="323"/>
                </a:lnTo>
                <a:lnTo>
                  <a:pt x="5835" y="403"/>
                </a:lnTo>
                <a:lnTo>
                  <a:pt x="5836" y="337"/>
                </a:lnTo>
                <a:lnTo>
                  <a:pt x="5836" y="250"/>
                </a:lnTo>
                <a:lnTo>
                  <a:pt x="5837" y="305"/>
                </a:lnTo>
                <a:lnTo>
                  <a:pt x="5838" y="275"/>
                </a:lnTo>
                <a:lnTo>
                  <a:pt x="5838" y="240"/>
                </a:lnTo>
                <a:lnTo>
                  <a:pt x="5839" y="205"/>
                </a:lnTo>
                <a:lnTo>
                  <a:pt x="5839" y="249"/>
                </a:lnTo>
                <a:lnTo>
                  <a:pt x="5840" y="293"/>
                </a:lnTo>
                <a:lnTo>
                  <a:pt x="5841" y="277"/>
                </a:lnTo>
                <a:lnTo>
                  <a:pt x="5841" y="161"/>
                </a:lnTo>
                <a:lnTo>
                  <a:pt x="5842" y="152"/>
                </a:lnTo>
                <a:lnTo>
                  <a:pt x="5843" y="267"/>
                </a:lnTo>
                <a:lnTo>
                  <a:pt x="5843" y="251"/>
                </a:lnTo>
                <a:lnTo>
                  <a:pt x="5844" y="208"/>
                </a:lnTo>
                <a:lnTo>
                  <a:pt x="5844" y="226"/>
                </a:lnTo>
                <a:lnTo>
                  <a:pt x="5845" y="204"/>
                </a:lnTo>
                <a:lnTo>
                  <a:pt x="5845" y="217"/>
                </a:lnTo>
                <a:lnTo>
                  <a:pt x="5846" y="159"/>
                </a:lnTo>
                <a:lnTo>
                  <a:pt x="5847" y="120"/>
                </a:lnTo>
                <a:lnTo>
                  <a:pt x="5848" y="84"/>
                </a:lnTo>
                <a:lnTo>
                  <a:pt x="5848" y="138"/>
                </a:lnTo>
                <a:lnTo>
                  <a:pt x="5849" y="135"/>
                </a:lnTo>
                <a:lnTo>
                  <a:pt x="5849" y="167"/>
                </a:lnTo>
                <a:lnTo>
                  <a:pt x="5850" y="157"/>
                </a:lnTo>
                <a:lnTo>
                  <a:pt x="5851" y="142"/>
                </a:lnTo>
                <a:lnTo>
                  <a:pt x="5851" y="151"/>
                </a:lnTo>
                <a:lnTo>
                  <a:pt x="5852" y="232"/>
                </a:lnTo>
                <a:lnTo>
                  <a:pt x="5852" y="234"/>
                </a:lnTo>
                <a:lnTo>
                  <a:pt x="5853" y="237"/>
                </a:lnTo>
                <a:lnTo>
                  <a:pt x="5853" y="240"/>
                </a:lnTo>
                <a:lnTo>
                  <a:pt x="5854" y="229"/>
                </a:lnTo>
                <a:lnTo>
                  <a:pt x="5854" y="216"/>
                </a:lnTo>
                <a:lnTo>
                  <a:pt x="5856" y="211"/>
                </a:lnTo>
                <a:lnTo>
                  <a:pt x="5856" y="217"/>
                </a:lnTo>
                <a:lnTo>
                  <a:pt x="5857" y="224"/>
                </a:lnTo>
                <a:lnTo>
                  <a:pt x="5857" y="211"/>
                </a:lnTo>
                <a:lnTo>
                  <a:pt x="5858" y="210"/>
                </a:lnTo>
                <a:lnTo>
                  <a:pt x="5858" y="199"/>
                </a:lnTo>
                <a:lnTo>
                  <a:pt x="5859" y="196"/>
                </a:lnTo>
                <a:lnTo>
                  <a:pt x="5860" y="202"/>
                </a:lnTo>
                <a:lnTo>
                  <a:pt x="5860" y="198"/>
                </a:lnTo>
                <a:lnTo>
                  <a:pt x="5861" y="197"/>
                </a:lnTo>
                <a:lnTo>
                  <a:pt x="5861" y="199"/>
                </a:lnTo>
                <a:lnTo>
                  <a:pt x="5862" y="203"/>
                </a:lnTo>
                <a:lnTo>
                  <a:pt x="5863" y="198"/>
                </a:lnTo>
                <a:lnTo>
                  <a:pt x="5863" y="193"/>
                </a:lnTo>
                <a:lnTo>
                  <a:pt x="5864" y="198"/>
                </a:lnTo>
                <a:lnTo>
                  <a:pt x="5865" y="203"/>
                </a:lnTo>
                <a:lnTo>
                  <a:pt x="5865" y="203"/>
                </a:lnTo>
                <a:lnTo>
                  <a:pt x="5866" y="208"/>
                </a:lnTo>
                <a:lnTo>
                  <a:pt x="5866" y="198"/>
                </a:lnTo>
                <a:lnTo>
                  <a:pt x="5867" y="194"/>
                </a:lnTo>
                <a:lnTo>
                  <a:pt x="5867" y="182"/>
                </a:lnTo>
                <a:lnTo>
                  <a:pt x="5868" y="188"/>
                </a:lnTo>
                <a:lnTo>
                  <a:pt x="5869" y="180"/>
                </a:lnTo>
                <a:lnTo>
                  <a:pt x="5869" y="186"/>
                </a:lnTo>
                <a:lnTo>
                  <a:pt x="5870" y="178"/>
                </a:lnTo>
                <a:lnTo>
                  <a:pt x="5871" y="172"/>
                </a:lnTo>
                <a:lnTo>
                  <a:pt x="5871" y="176"/>
                </a:lnTo>
                <a:lnTo>
                  <a:pt x="5872" y="198"/>
                </a:lnTo>
                <a:lnTo>
                  <a:pt x="5872" y="210"/>
                </a:lnTo>
                <a:lnTo>
                  <a:pt x="5873" y="225"/>
                </a:lnTo>
                <a:lnTo>
                  <a:pt x="5874" y="221"/>
                </a:lnTo>
                <a:lnTo>
                  <a:pt x="5874" y="213"/>
                </a:lnTo>
                <a:lnTo>
                  <a:pt x="5875" y="208"/>
                </a:lnTo>
                <a:lnTo>
                  <a:pt x="5875" y="196"/>
                </a:lnTo>
                <a:lnTo>
                  <a:pt x="5876" y="195"/>
                </a:lnTo>
                <a:lnTo>
                  <a:pt x="5876" y="189"/>
                </a:lnTo>
                <a:lnTo>
                  <a:pt x="5877" y="214"/>
                </a:lnTo>
                <a:lnTo>
                  <a:pt x="5878" y="244"/>
                </a:lnTo>
                <a:lnTo>
                  <a:pt x="5879" y="209"/>
                </a:lnTo>
                <a:lnTo>
                  <a:pt x="5879" y="198"/>
                </a:lnTo>
                <a:lnTo>
                  <a:pt x="5880" y="199"/>
                </a:lnTo>
                <a:lnTo>
                  <a:pt x="5880" y="182"/>
                </a:lnTo>
                <a:lnTo>
                  <a:pt x="5881" y="157"/>
                </a:lnTo>
                <a:lnTo>
                  <a:pt x="5882" y="163"/>
                </a:lnTo>
                <a:lnTo>
                  <a:pt x="5882" y="182"/>
                </a:lnTo>
                <a:lnTo>
                  <a:pt x="5883" y="187"/>
                </a:lnTo>
                <a:lnTo>
                  <a:pt x="5883" y="182"/>
                </a:lnTo>
                <a:lnTo>
                  <a:pt x="5884" y="170"/>
                </a:lnTo>
                <a:lnTo>
                  <a:pt x="5884" y="155"/>
                </a:lnTo>
                <a:lnTo>
                  <a:pt x="5885" y="166"/>
                </a:lnTo>
                <a:lnTo>
                  <a:pt x="5886" y="177"/>
                </a:lnTo>
                <a:lnTo>
                  <a:pt x="5887" y="179"/>
                </a:lnTo>
                <a:lnTo>
                  <a:pt x="5887" y="180"/>
                </a:lnTo>
                <a:lnTo>
                  <a:pt x="5888" y="176"/>
                </a:lnTo>
                <a:lnTo>
                  <a:pt x="5888" y="180"/>
                </a:lnTo>
                <a:lnTo>
                  <a:pt x="5889" y="195"/>
                </a:lnTo>
                <a:lnTo>
                  <a:pt x="5889" y="202"/>
                </a:lnTo>
                <a:lnTo>
                  <a:pt x="5890" y="155"/>
                </a:lnTo>
                <a:lnTo>
                  <a:pt x="5891" y="170"/>
                </a:lnTo>
                <a:lnTo>
                  <a:pt x="5891" y="201"/>
                </a:lnTo>
                <a:lnTo>
                  <a:pt x="5892" y="249"/>
                </a:lnTo>
                <a:lnTo>
                  <a:pt x="5892" y="233"/>
                </a:lnTo>
                <a:lnTo>
                  <a:pt x="5893" y="223"/>
                </a:lnTo>
                <a:lnTo>
                  <a:pt x="5894" y="242"/>
                </a:lnTo>
                <a:lnTo>
                  <a:pt x="5894" y="236"/>
                </a:lnTo>
                <a:lnTo>
                  <a:pt x="5895" y="243"/>
                </a:lnTo>
                <a:lnTo>
                  <a:pt x="5896" y="226"/>
                </a:lnTo>
                <a:lnTo>
                  <a:pt x="5896" y="173"/>
                </a:lnTo>
                <a:lnTo>
                  <a:pt x="5897" y="152"/>
                </a:lnTo>
                <a:lnTo>
                  <a:pt x="5897" y="170"/>
                </a:lnTo>
                <a:lnTo>
                  <a:pt x="5898" y="186"/>
                </a:lnTo>
                <a:lnTo>
                  <a:pt x="5898" y="201"/>
                </a:lnTo>
                <a:lnTo>
                  <a:pt x="5899" y="199"/>
                </a:lnTo>
                <a:lnTo>
                  <a:pt x="5900" y="217"/>
                </a:lnTo>
                <a:lnTo>
                  <a:pt x="5901" y="253"/>
                </a:lnTo>
                <a:lnTo>
                  <a:pt x="5901" y="262"/>
                </a:lnTo>
                <a:lnTo>
                  <a:pt x="5902" y="231"/>
                </a:lnTo>
                <a:lnTo>
                  <a:pt x="5902" y="205"/>
                </a:lnTo>
                <a:lnTo>
                  <a:pt x="5903" y="210"/>
                </a:lnTo>
                <a:lnTo>
                  <a:pt x="5903" y="197"/>
                </a:lnTo>
                <a:lnTo>
                  <a:pt x="5904" y="180"/>
                </a:lnTo>
                <a:lnTo>
                  <a:pt x="5905" y="199"/>
                </a:lnTo>
                <a:lnTo>
                  <a:pt x="5905" y="232"/>
                </a:lnTo>
                <a:lnTo>
                  <a:pt x="5906" y="221"/>
                </a:lnTo>
                <a:lnTo>
                  <a:pt x="5906" y="214"/>
                </a:lnTo>
                <a:lnTo>
                  <a:pt x="5907" y="220"/>
                </a:lnTo>
                <a:lnTo>
                  <a:pt x="5907" y="206"/>
                </a:lnTo>
                <a:lnTo>
                  <a:pt x="5909" y="211"/>
                </a:lnTo>
                <a:lnTo>
                  <a:pt x="5909" y="206"/>
                </a:lnTo>
                <a:lnTo>
                  <a:pt x="5910" y="204"/>
                </a:lnTo>
                <a:lnTo>
                  <a:pt x="5910" y="204"/>
                </a:lnTo>
                <a:lnTo>
                  <a:pt x="5911" y="204"/>
                </a:lnTo>
                <a:lnTo>
                  <a:pt x="5911" y="220"/>
                </a:lnTo>
                <a:lnTo>
                  <a:pt x="5912" y="226"/>
                </a:lnTo>
                <a:lnTo>
                  <a:pt x="5913" y="229"/>
                </a:lnTo>
                <a:lnTo>
                  <a:pt x="5913" y="206"/>
                </a:lnTo>
                <a:lnTo>
                  <a:pt x="5914" y="209"/>
                </a:lnTo>
                <a:lnTo>
                  <a:pt x="5914" y="256"/>
                </a:lnTo>
                <a:lnTo>
                  <a:pt x="5915" y="243"/>
                </a:lnTo>
                <a:lnTo>
                  <a:pt x="5915" y="217"/>
                </a:lnTo>
                <a:lnTo>
                  <a:pt x="5916" y="210"/>
                </a:lnTo>
                <a:lnTo>
                  <a:pt x="5917" y="222"/>
                </a:lnTo>
                <a:lnTo>
                  <a:pt x="5918" y="184"/>
                </a:lnTo>
                <a:lnTo>
                  <a:pt x="5918" y="159"/>
                </a:lnTo>
                <a:lnTo>
                  <a:pt x="5919" y="165"/>
                </a:lnTo>
                <a:lnTo>
                  <a:pt x="5919" y="183"/>
                </a:lnTo>
                <a:lnTo>
                  <a:pt x="5920" y="199"/>
                </a:lnTo>
                <a:lnTo>
                  <a:pt x="5920" y="204"/>
                </a:lnTo>
                <a:lnTo>
                  <a:pt x="5921" y="203"/>
                </a:lnTo>
                <a:lnTo>
                  <a:pt x="5922" y="206"/>
                </a:lnTo>
                <a:lnTo>
                  <a:pt x="5922" y="201"/>
                </a:lnTo>
                <a:lnTo>
                  <a:pt x="5923" y="206"/>
                </a:lnTo>
                <a:lnTo>
                  <a:pt x="5924" y="164"/>
                </a:lnTo>
                <a:lnTo>
                  <a:pt x="5924" y="164"/>
                </a:lnTo>
                <a:lnTo>
                  <a:pt x="5925" y="178"/>
                </a:lnTo>
                <a:lnTo>
                  <a:pt x="5925" y="195"/>
                </a:lnTo>
                <a:lnTo>
                  <a:pt x="5926" y="193"/>
                </a:lnTo>
                <a:lnTo>
                  <a:pt x="5927" y="213"/>
                </a:lnTo>
                <a:lnTo>
                  <a:pt x="5927" y="210"/>
                </a:lnTo>
                <a:lnTo>
                  <a:pt x="5928" y="211"/>
                </a:lnTo>
                <a:lnTo>
                  <a:pt x="5928" y="212"/>
                </a:lnTo>
                <a:lnTo>
                  <a:pt x="5929" y="218"/>
                </a:lnTo>
                <a:lnTo>
                  <a:pt x="5929" y="240"/>
                </a:lnTo>
                <a:lnTo>
                  <a:pt x="5930" y="218"/>
                </a:lnTo>
                <a:lnTo>
                  <a:pt x="5931" y="221"/>
                </a:lnTo>
                <a:lnTo>
                  <a:pt x="5932" y="234"/>
                </a:lnTo>
                <a:lnTo>
                  <a:pt x="5932" y="306"/>
                </a:lnTo>
                <a:lnTo>
                  <a:pt x="5933" y="259"/>
                </a:lnTo>
                <a:lnTo>
                  <a:pt x="5933" y="248"/>
                </a:lnTo>
                <a:lnTo>
                  <a:pt x="5934" y="249"/>
                </a:lnTo>
                <a:lnTo>
                  <a:pt x="5934" y="239"/>
                </a:lnTo>
                <a:lnTo>
                  <a:pt x="5935" y="287"/>
                </a:lnTo>
                <a:lnTo>
                  <a:pt x="5936" y="273"/>
                </a:lnTo>
                <a:lnTo>
                  <a:pt x="5936" y="254"/>
                </a:lnTo>
                <a:lnTo>
                  <a:pt x="5937" y="239"/>
                </a:lnTo>
                <a:lnTo>
                  <a:pt x="5937" y="234"/>
                </a:lnTo>
                <a:lnTo>
                  <a:pt x="5938" y="231"/>
                </a:lnTo>
                <a:lnTo>
                  <a:pt x="5939" y="199"/>
                </a:lnTo>
                <a:lnTo>
                  <a:pt x="5940" y="204"/>
                </a:lnTo>
                <a:lnTo>
                  <a:pt x="5940" y="214"/>
                </a:lnTo>
                <a:lnTo>
                  <a:pt x="5941" y="214"/>
                </a:lnTo>
                <a:lnTo>
                  <a:pt x="5941" y="217"/>
                </a:lnTo>
                <a:lnTo>
                  <a:pt x="5942" y="197"/>
                </a:lnTo>
                <a:lnTo>
                  <a:pt x="5942" y="190"/>
                </a:lnTo>
                <a:lnTo>
                  <a:pt x="5943" y="218"/>
                </a:lnTo>
                <a:lnTo>
                  <a:pt x="5944" y="249"/>
                </a:lnTo>
                <a:lnTo>
                  <a:pt x="5944" y="243"/>
                </a:lnTo>
                <a:lnTo>
                  <a:pt x="5945" y="227"/>
                </a:lnTo>
                <a:lnTo>
                  <a:pt x="5945" y="235"/>
                </a:lnTo>
                <a:lnTo>
                  <a:pt x="5946" y="223"/>
                </a:lnTo>
                <a:lnTo>
                  <a:pt x="5947" y="217"/>
                </a:lnTo>
                <a:lnTo>
                  <a:pt x="5947" y="219"/>
                </a:lnTo>
                <a:lnTo>
                  <a:pt x="5948" y="206"/>
                </a:lnTo>
                <a:lnTo>
                  <a:pt x="5949" y="202"/>
                </a:lnTo>
                <a:lnTo>
                  <a:pt x="5949" y="205"/>
                </a:lnTo>
                <a:lnTo>
                  <a:pt x="5950" y="203"/>
                </a:lnTo>
                <a:lnTo>
                  <a:pt x="5950" y="196"/>
                </a:lnTo>
                <a:lnTo>
                  <a:pt x="5951" y="218"/>
                </a:lnTo>
                <a:lnTo>
                  <a:pt x="5951" y="229"/>
                </a:lnTo>
                <a:lnTo>
                  <a:pt x="5952" y="197"/>
                </a:lnTo>
                <a:lnTo>
                  <a:pt x="5953" y="187"/>
                </a:lnTo>
                <a:lnTo>
                  <a:pt x="5953" y="190"/>
                </a:lnTo>
                <a:lnTo>
                  <a:pt x="5954" y="214"/>
                </a:lnTo>
                <a:lnTo>
                  <a:pt x="5955" y="219"/>
                </a:lnTo>
                <a:lnTo>
                  <a:pt x="5955" y="199"/>
                </a:lnTo>
                <a:lnTo>
                  <a:pt x="5956" y="212"/>
                </a:lnTo>
                <a:lnTo>
                  <a:pt x="5956" y="212"/>
                </a:lnTo>
                <a:lnTo>
                  <a:pt x="5957" y="206"/>
                </a:lnTo>
                <a:lnTo>
                  <a:pt x="5958" y="215"/>
                </a:lnTo>
                <a:lnTo>
                  <a:pt x="5958" y="224"/>
                </a:lnTo>
                <a:lnTo>
                  <a:pt x="5959" y="120"/>
                </a:lnTo>
                <a:lnTo>
                  <a:pt x="5959" y="138"/>
                </a:lnTo>
                <a:lnTo>
                  <a:pt x="5960" y="132"/>
                </a:lnTo>
                <a:lnTo>
                  <a:pt x="5960" y="231"/>
                </a:lnTo>
                <a:lnTo>
                  <a:pt x="5962" y="254"/>
                </a:lnTo>
                <a:lnTo>
                  <a:pt x="5962" y="240"/>
                </a:lnTo>
                <a:lnTo>
                  <a:pt x="5963" y="175"/>
                </a:lnTo>
                <a:lnTo>
                  <a:pt x="5963" y="155"/>
                </a:lnTo>
                <a:lnTo>
                  <a:pt x="5964" y="170"/>
                </a:lnTo>
                <a:lnTo>
                  <a:pt x="5964" y="173"/>
                </a:lnTo>
                <a:lnTo>
                  <a:pt x="5965" y="188"/>
                </a:lnTo>
                <a:lnTo>
                  <a:pt x="5965" y="182"/>
                </a:lnTo>
                <a:lnTo>
                  <a:pt x="5966" y="170"/>
                </a:lnTo>
                <a:lnTo>
                  <a:pt x="5967" y="171"/>
                </a:lnTo>
                <a:lnTo>
                  <a:pt x="5967" y="219"/>
                </a:lnTo>
                <a:lnTo>
                  <a:pt x="5968" y="243"/>
                </a:lnTo>
                <a:lnTo>
                  <a:pt x="5968" y="254"/>
                </a:lnTo>
                <a:lnTo>
                  <a:pt x="5969" y="234"/>
                </a:lnTo>
                <a:lnTo>
                  <a:pt x="5970" y="241"/>
                </a:lnTo>
                <a:lnTo>
                  <a:pt x="5971" y="243"/>
                </a:lnTo>
                <a:lnTo>
                  <a:pt x="5971" y="228"/>
                </a:lnTo>
                <a:lnTo>
                  <a:pt x="5972" y="247"/>
                </a:lnTo>
                <a:lnTo>
                  <a:pt x="5972" y="233"/>
                </a:lnTo>
                <a:lnTo>
                  <a:pt x="5973" y="167"/>
                </a:lnTo>
                <a:lnTo>
                  <a:pt x="5973" y="138"/>
                </a:lnTo>
                <a:lnTo>
                  <a:pt x="5974" y="142"/>
                </a:lnTo>
                <a:lnTo>
                  <a:pt x="5975" y="153"/>
                </a:lnTo>
                <a:lnTo>
                  <a:pt x="5975" y="182"/>
                </a:lnTo>
                <a:lnTo>
                  <a:pt x="5976" y="179"/>
                </a:lnTo>
                <a:lnTo>
                  <a:pt x="5977" y="193"/>
                </a:lnTo>
                <a:lnTo>
                  <a:pt x="5977" y="201"/>
                </a:lnTo>
                <a:lnTo>
                  <a:pt x="5978" y="185"/>
                </a:lnTo>
                <a:lnTo>
                  <a:pt x="5978" y="211"/>
                </a:lnTo>
                <a:lnTo>
                  <a:pt x="5979" y="255"/>
                </a:lnTo>
                <a:lnTo>
                  <a:pt x="5980" y="254"/>
                </a:lnTo>
                <a:lnTo>
                  <a:pt x="5980" y="251"/>
                </a:lnTo>
                <a:lnTo>
                  <a:pt x="5981" y="242"/>
                </a:lnTo>
                <a:lnTo>
                  <a:pt x="5981" y="208"/>
                </a:lnTo>
                <a:lnTo>
                  <a:pt x="5982" y="182"/>
                </a:lnTo>
                <a:lnTo>
                  <a:pt x="5982" y="191"/>
                </a:lnTo>
                <a:lnTo>
                  <a:pt x="5983" y="193"/>
                </a:lnTo>
                <a:lnTo>
                  <a:pt x="5984" y="184"/>
                </a:lnTo>
                <a:lnTo>
                  <a:pt x="5985" y="170"/>
                </a:lnTo>
                <a:lnTo>
                  <a:pt x="5985" y="172"/>
                </a:lnTo>
                <a:lnTo>
                  <a:pt x="5986" y="178"/>
                </a:lnTo>
                <a:lnTo>
                  <a:pt x="5986" y="176"/>
                </a:lnTo>
                <a:lnTo>
                  <a:pt x="5987" y="187"/>
                </a:lnTo>
                <a:lnTo>
                  <a:pt x="5987" y="181"/>
                </a:lnTo>
                <a:lnTo>
                  <a:pt x="5988" y="180"/>
                </a:lnTo>
                <a:lnTo>
                  <a:pt x="5989" y="179"/>
                </a:lnTo>
                <a:lnTo>
                  <a:pt x="5989" y="186"/>
                </a:lnTo>
                <a:lnTo>
                  <a:pt x="5990" y="193"/>
                </a:lnTo>
                <a:lnTo>
                  <a:pt x="5990" y="188"/>
                </a:lnTo>
                <a:lnTo>
                  <a:pt x="5991" y="187"/>
                </a:lnTo>
                <a:lnTo>
                  <a:pt x="5991" y="191"/>
                </a:lnTo>
                <a:lnTo>
                  <a:pt x="5993" y="194"/>
                </a:lnTo>
                <a:lnTo>
                  <a:pt x="5993" y="183"/>
                </a:lnTo>
                <a:lnTo>
                  <a:pt x="5994" y="195"/>
                </a:lnTo>
                <a:lnTo>
                  <a:pt x="5994" y="211"/>
                </a:lnTo>
                <a:lnTo>
                  <a:pt x="5995" y="210"/>
                </a:lnTo>
                <a:lnTo>
                  <a:pt x="5995" y="158"/>
                </a:lnTo>
                <a:lnTo>
                  <a:pt x="5996" y="111"/>
                </a:lnTo>
                <a:lnTo>
                  <a:pt x="5996" y="129"/>
                </a:lnTo>
                <a:lnTo>
                  <a:pt x="5997" y="176"/>
                </a:lnTo>
                <a:lnTo>
                  <a:pt x="5998" y="195"/>
                </a:lnTo>
                <a:lnTo>
                  <a:pt x="5998" y="205"/>
                </a:lnTo>
                <a:lnTo>
                  <a:pt x="5999" y="211"/>
                </a:lnTo>
                <a:lnTo>
                  <a:pt x="6000" y="212"/>
                </a:lnTo>
                <a:lnTo>
                  <a:pt x="6000" y="210"/>
                </a:lnTo>
                <a:lnTo>
                  <a:pt x="6001" y="208"/>
                </a:lnTo>
                <a:lnTo>
                  <a:pt x="6002" y="210"/>
                </a:lnTo>
                <a:lnTo>
                  <a:pt x="6002" y="211"/>
                </a:lnTo>
                <a:lnTo>
                  <a:pt x="6003" y="217"/>
                </a:lnTo>
                <a:lnTo>
                  <a:pt x="6003" y="220"/>
                </a:lnTo>
                <a:lnTo>
                  <a:pt x="6004" y="212"/>
                </a:lnTo>
                <a:lnTo>
                  <a:pt x="6004" y="194"/>
                </a:lnTo>
                <a:lnTo>
                  <a:pt x="6005" y="187"/>
                </a:lnTo>
                <a:lnTo>
                  <a:pt x="6006" y="158"/>
                </a:lnTo>
                <a:lnTo>
                  <a:pt x="6006" y="145"/>
                </a:lnTo>
                <a:lnTo>
                  <a:pt x="6007" y="140"/>
                </a:lnTo>
                <a:lnTo>
                  <a:pt x="6008" y="149"/>
                </a:lnTo>
                <a:lnTo>
                  <a:pt x="6008" y="172"/>
                </a:lnTo>
                <a:lnTo>
                  <a:pt x="6009" y="186"/>
                </a:lnTo>
                <a:lnTo>
                  <a:pt x="6009" y="177"/>
                </a:lnTo>
                <a:lnTo>
                  <a:pt x="6010" y="157"/>
                </a:lnTo>
                <a:lnTo>
                  <a:pt x="6011" y="153"/>
                </a:lnTo>
                <a:lnTo>
                  <a:pt x="6011" y="168"/>
                </a:lnTo>
                <a:lnTo>
                  <a:pt x="6012" y="172"/>
                </a:lnTo>
                <a:lnTo>
                  <a:pt x="6012" y="166"/>
                </a:lnTo>
                <a:lnTo>
                  <a:pt x="6013" y="177"/>
                </a:lnTo>
                <a:lnTo>
                  <a:pt x="6013" y="144"/>
                </a:lnTo>
                <a:lnTo>
                  <a:pt x="6014" y="105"/>
                </a:lnTo>
                <a:lnTo>
                  <a:pt x="6015" y="114"/>
                </a:lnTo>
                <a:lnTo>
                  <a:pt x="6016" y="141"/>
                </a:lnTo>
                <a:lnTo>
                  <a:pt x="6016" y="129"/>
                </a:lnTo>
                <a:lnTo>
                  <a:pt x="6017" y="120"/>
                </a:lnTo>
                <a:lnTo>
                  <a:pt x="6017" y="113"/>
                </a:lnTo>
                <a:lnTo>
                  <a:pt x="6018" y="129"/>
                </a:lnTo>
                <a:lnTo>
                  <a:pt x="6018" y="150"/>
                </a:lnTo>
                <a:lnTo>
                  <a:pt x="6019" y="157"/>
                </a:lnTo>
                <a:lnTo>
                  <a:pt x="6020" y="161"/>
                </a:lnTo>
                <a:lnTo>
                  <a:pt x="6020" y="176"/>
                </a:lnTo>
                <a:lnTo>
                  <a:pt x="6021" y="169"/>
                </a:lnTo>
                <a:lnTo>
                  <a:pt x="6021" y="179"/>
                </a:lnTo>
                <a:lnTo>
                  <a:pt x="6022" y="201"/>
                </a:lnTo>
                <a:lnTo>
                  <a:pt x="6023" y="212"/>
                </a:lnTo>
                <a:lnTo>
                  <a:pt x="6024" y="225"/>
                </a:lnTo>
                <a:lnTo>
                  <a:pt x="6024" y="209"/>
                </a:lnTo>
                <a:lnTo>
                  <a:pt x="6025" y="186"/>
                </a:lnTo>
                <a:lnTo>
                  <a:pt x="6025" y="183"/>
                </a:lnTo>
                <a:lnTo>
                  <a:pt x="6026" y="175"/>
                </a:lnTo>
                <a:lnTo>
                  <a:pt x="6026" y="181"/>
                </a:lnTo>
                <a:lnTo>
                  <a:pt x="6027" y="204"/>
                </a:lnTo>
                <a:lnTo>
                  <a:pt x="6027" y="237"/>
                </a:lnTo>
                <a:lnTo>
                  <a:pt x="6028" y="258"/>
                </a:lnTo>
                <a:lnTo>
                  <a:pt x="6029" y="265"/>
                </a:lnTo>
                <a:lnTo>
                  <a:pt x="6030" y="235"/>
                </a:lnTo>
                <a:lnTo>
                  <a:pt x="6030" y="214"/>
                </a:lnTo>
                <a:lnTo>
                  <a:pt x="6031" y="227"/>
                </a:lnTo>
                <a:lnTo>
                  <a:pt x="6031" y="230"/>
                </a:lnTo>
                <a:lnTo>
                  <a:pt x="6032" y="203"/>
                </a:lnTo>
                <a:lnTo>
                  <a:pt x="6033" y="193"/>
                </a:lnTo>
                <a:lnTo>
                  <a:pt x="6033" y="181"/>
                </a:lnTo>
                <a:lnTo>
                  <a:pt x="6034" y="197"/>
                </a:lnTo>
                <a:lnTo>
                  <a:pt x="6034" y="192"/>
                </a:lnTo>
                <a:lnTo>
                  <a:pt x="6035" y="194"/>
                </a:lnTo>
                <a:lnTo>
                  <a:pt x="6035" y="205"/>
                </a:lnTo>
                <a:lnTo>
                  <a:pt x="6036" y="217"/>
                </a:lnTo>
                <a:lnTo>
                  <a:pt x="6037" y="216"/>
                </a:lnTo>
                <a:lnTo>
                  <a:pt x="6038" y="222"/>
                </a:lnTo>
                <a:lnTo>
                  <a:pt x="6038" y="211"/>
                </a:lnTo>
                <a:lnTo>
                  <a:pt x="6039" y="209"/>
                </a:lnTo>
                <a:lnTo>
                  <a:pt x="6039" y="204"/>
                </a:lnTo>
                <a:lnTo>
                  <a:pt x="6040" y="208"/>
                </a:lnTo>
                <a:lnTo>
                  <a:pt x="6040" y="201"/>
                </a:lnTo>
                <a:lnTo>
                  <a:pt x="6041" y="195"/>
                </a:lnTo>
                <a:lnTo>
                  <a:pt x="6042" y="215"/>
                </a:lnTo>
                <a:lnTo>
                  <a:pt x="6042" y="200"/>
                </a:lnTo>
                <a:lnTo>
                  <a:pt x="6043" y="208"/>
                </a:lnTo>
                <a:lnTo>
                  <a:pt x="6043" y="221"/>
                </a:lnTo>
                <a:lnTo>
                  <a:pt x="6044" y="218"/>
                </a:lnTo>
                <a:lnTo>
                  <a:pt x="6044" y="221"/>
                </a:lnTo>
                <a:lnTo>
                  <a:pt x="6045" y="224"/>
                </a:lnTo>
                <a:lnTo>
                  <a:pt x="6046" y="214"/>
                </a:lnTo>
                <a:lnTo>
                  <a:pt x="6047" y="206"/>
                </a:lnTo>
                <a:lnTo>
                  <a:pt x="6047" y="214"/>
                </a:lnTo>
                <a:lnTo>
                  <a:pt x="6048" y="222"/>
                </a:lnTo>
                <a:lnTo>
                  <a:pt x="6048" y="211"/>
                </a:lnTo>
                <a:lnTo>
                  <a:pt x="6049" y="210"/>
                </a:lnTo>
                <a:lnTo>
                  <a:pt x="6049" y="206"/>
                </a:lnTo>
                <a:lnTo>
                  <a:pt x="6050" y="196"/>
                </a:lnTo>
                <a:lnTo>
                  <a:pt x="6051" y="182"/>
                </a:lnTo>
                <a:lnTo>
                  <a:pt x="6051" y="195"/>
                </a:lnTo>
                <a:lnTo>
                  <a:pt x="6052" y="206"/>
                </a:lnTo>
                <a:lnTo>
                  <a:pt x="6053" y="195"/>
                </a:lnTo>
                <a:lnTo>
                  <a:pt x="6053" y="179"/>
                </a:lnTo>
                <a:lnTo>
                  <a:pt x="6054" y="193"/>
                </a:lnTo>
                <a:lnTo>
                  <a:pt x="6055" y="188"/>
                </a:lnTo>
                <a:lnTo>
                  <a:pt x="6055" y="189"/>
                </a:lnTo>
                <a:lnTo>
                  <a:pt x="6056" y="175"/>
                </a:lnTo>
                <a:lnTo>
                  <a:pt x="6056" y="186"/>
                </a:lnTo>
                <a:lnTo>
                  <a:pt x="6057" y="189"/>
                </a:lnTo>
                <a:lnTo>
                  <a:pt x="6057" y="197"/>
                </a:lnTo>
                <a:lnTo>
                  <a:pt x="6058" y="195"/>
                </a:lnTo>
                <a:lnTo>
                  <a:pt x="6058" y="202"/>
                </a:lnTo>
                <a:lnTo>
                  <a:pt x="6059" y="218"/>
                </a:lnTo>
                <a:lnTo>
                  <a:pt x="6060" y="264"/>
                </a:lnTo>
                <a:lnTo>
                  <a:pt x="6061" y="240"/>
                </a:lnTo>
                <a:lnTo>
                  <a:pt x="6061" y="235"/>
                </a:lnTo>
                <a:lnTo>
                  <a:pt x="6062" y="225"/>
                </a:lnTo>
                <a:lnTo>
                  <a:pt x="6062" y="212"/>
                </a:lnTo>
                <a:lnTo>
                  <a:pt x="6063" y="202"/>
                </a:lnTo>
                <a:lnTo>
                  <a:pt x="6064" y="199"/>
                </a:lnTo>
                <a:lnTo>
                  <a:pt x="6064" y="223"/>
                </a:lnTo>
                <a:lnTo>
                  <a:pt x="6065" y="240"/>
                </a:lnTo>
                <a:lnTo>
                  <a:pt x="6065" y="232"/>
                </a:lnTo>
                <a:lnTo>
                  <a:pt x="6066" y="236"/>
                </a:lnTo>
                <a:lnTo>
                  <a:pt x="6066" y="228"/>
                </a:lnTo>
                <a:lnTo>
                  <a:pt x="6067" y="225"/>
                </a:lnTo>
                <a:lnTo>
                  <a:pt x="6068" y="216"/>
                </a:lnTo>
                <a:lnTo>
                  <a:pt x="6069" y="219"/>
                </a:lnTo>
                <a:lnTo>
                  <a:pt x="6069" y="216"/>
                </a:lnTo>
                <a:lnTo>
                  <a:pt x="6070" y="203"/>
                </a:lnTo>
                <a:lnTo>
                  <a:pt x="6070" y="214"/>
                </a:lnTo>
                <a:lnTo>
                  <a:pt x="6071" y="208"/>
                </a:lnTo>
                <a:lnTo>
                  <a:pt x="6071" y="198"/>
                </a:lnTo>
                <a:lnTo>
                  <a:pt x="6072" y="204"/>
                </a:lnTo>
                <a:lnTo>
                  <a:pt x="6073" y="208"/>
                </a:lnTo>
                <a:lnTo>
                  <a:pt x="6073" y="236"/>
                </a:lnTo>
                <a:lnTo>
                  <a:pt x="6074" y="202"/>
                </a:lnTo>
                <a:lnTo>
                  <a:pt x="6074" y="178"/>
                </a:lnTo>
                <a:lnTo>
                  <a:pt x="6075" y="215"/>
                </a:lnTo>
                <a:lnTo>
                  <a:pt x="6076" y="274"/>
                </a:lnTo>
                <a:lnTo>
                  <a:pt x="6076" y="268"/>
                </a:lnTo>
                <a:lnTo>
                  <a:pt x="6077" y="229"/>
                </a:lnTo>
                <a:lnTo>
                  <a:pt x="6078" y="210"/>
                </a:lnTo>
                <a:lnTo>
                  <a:pt x="6078" y="193"/>
                </a:lnTo>
                <a:lnTo>
                  <a:pt x="6079" y="199"/>
                </a:lnTo>
                <a:lnTo>
                  <a:pt x="6079" y="212"/>
                </a:lnTo>
                <a:lnTo>
                  <a:pt x="6080" y="193"/>
                </a:lnTo>
                <a:lnTo>
                  <a:pt x="6080" y="154"/>
                </a:lnTo>
                <a:lnTo>
                  <a:pt x="6081" y="171"/>
                </a:lnTo>
                <a:lnTo>
                  <a:pt x="6082" y="185"/>
                </a:lnTo>
                <a:lnTo>
                  <a:pt x="6082" y="194"/>
                </a:lnTo>
                <a:lnTo>
                  <a:pt x="6083" y="196"/>
                </a:lnTo>
                <a:lnTo>
                  <a:pt x="6084" y="201"/>
                </a:lnTo>
                <a:lnTo>
                  <a:pt x="6084" y="187"/>
                </a:lnTo>
                <a:lnTo>
                  <a:pt x="6085" y="119"/>
                </a:lnTo>
                <a:lnTo>
                  <a:pt x="6086" y="152"/>
                </a:lnTo>
                <a:lnTo>
                  <a:pt x="6086" y="179"/>
                </a:lnTo>
                <a:lnTo>
                  <a:pt x="6087" y="191"/>
                </a:lnTo>
                <a:lnTo>
                  <a:pt x="6087" y="197"/>
                </a:lnTo>
              </a:path>
            </a:pathLst>
          </a:custGeom>
          <a:noFill/>
          <a:ln w="9525"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 name="Line 42">
            <a:extLst>
              <a:ext uri="{FF2B5EF4-FFF2-40B4-BE49-F238E27FC236}">
                <a16:creationId xmlns:a16="http://schemas.microsoft.com/office/drawing/2014/main" id="{548BFA6A-E6C8-4FF2-B99F-A99875599B57}"/>
              </a:ext>
            </a:extLst>
          </p:cNvPr>
          <p:cNvSpPr>
            <a:spLocks noChangeShapeType="1"/>
          </p:cNvSpPr>
          <p:nvPr/>
        </p:nvSpPr>
        <p:spPr bwMode="auto">
          <a:xfrm flipV="1">
            <a:off x="2092325" y="3490238"/>
            <a:ext cx="0" cy="3021458"/>
          </a:xfrm>
          <a:prstGeom prst="line">
            <a:avLst/>
          </a:prstGeom>
          <a:noFill/>
          <a:ln w="9525" cap="flat">
            <a:solidFill>
              <a:srgbClr val="FF0000"/>
            </a:solidFill>
            <a:prstDash val="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Line 44">
            <a:extLst>
              <a:ext uri="{FF2B5EF4-FFF2-40B4-BE49-F238E27FC236}">
                <a16:creationId xmlns:a16="http://schemas.microsoft.com/office/drawing/2014/main" id="{8DFC2D45-707B-428B-BD49-185E20BC237B}"/>
              </a:ext>
            </a:extLst>
          </p:cNvPr>
          <p:cNvSpPr>
            <a:spLocks noChangeShapeType="1"/>
          </p:cNvSpPr>
          <p:nvPr/>
        </p:nvSpPr>
        <p:spPr bwMode="auto">
          <a:xfrm>
            <a:off x="352425" y="6511697"/>
            <a:ext cx="1159668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Line 46">
            <a:extLst>
              <a:ext uri="{FF2B5EF4-FFF2-40B4-BE49-F238E27FC236}">
                <a16:creationId xmlns:a16="http://schemas.microsoft.com/office/drawing/2014/main" id="{51D038A7-46AF-4696-832B-9462D573BBE3}"/>
              </a:ext>
            </a:extLst>
          </p:cNvPr>
          <p:cNvSpPr>
            <a:spLocks noChangeShapeType="1"/>
          </p:cNvSpPr>
          <p:nvPr/>
        </p:nvSpPr>
        <p:spPr bwMode="auto">
          <a:xfrm flipV="1">
            <a:off x="352425" y="6395809"/>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 name="Line 47">
            <a:extLst>
              <a:ext uri="{FF2B5EF4-FFF2-40B4-BE49-F238E27FC236}">
                <a16:creationId xmlns:a16="http://schemas.microsoft.com/office/drawing/2014/main" id="{1C3808C3-07D6-4217-AC78-14451B8F6EB9}"/>
              </a:ext>
            </a:extLst>
          </p:cNvPr>
          <p:cNvSpPr>
            <a:spLocks noChangeShapeType="1"/>
          </p:cNvSpPr>
          <p:nvPr/>
        </p:nvSpPr>
        <p:spPr bwMode="auto">
          <a:xfrm flipV="1">
            <a:off x="2284412" y="6395809"/>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 name="Line 48">
            <a:extLst>
              <a:ext uri="{FF2B5EF4-FFF2-40B4-BE49-F238E27FC236}">
                <a16:creationId xmlns:a16="http://schemas.microsoft.com/office/drawing/2014/main" id="{AB2189CC-B63F-406D-8E96-77ADB936B289}"/>
              </a:ext>
            </a:extLst>
          </p:cNvPr>
          <p:cNvSpPr>
            <a:spLocks noChangeShapeType="1"/>
          </p:cNvSpPr>
          <p:nvPr/>
        </p:nvSpPr>
        <p:spPr bwMode="auto">
          <a:xfrm flipV="1">
            <a:off x="4217987" y="6395809"/>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 name="Line 49">
            <a:extLst>
              <a:ext uri="{FF2B5EF4-FFF2-40B4-BE49-F238E27FC236}">
                <a16:creationId xmlns:a16="http://schemas.microsoft.com/office/drawing/2014/main" id="{7B9C58F0-A2DD-4DEA-81BA-571F974840F3}"/>
              </a:ext>
            </a:extLst>
          </p:cNvPr>
          <p:cNvSpPr>
            <a:spLocks noChangeShapeType="1"/>
          </p:cNvSpPr>
          <p:nvPr/>
        </p:nvSpPr>
        <p:spPr bwMode="auto">
          <a:xfrm flipV="1">
            <a:off x="6149975" y="6395809"/>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 name="Line 50">
            <a:extLst>
              <a:ext uri="{FF2B5EF4-FFF2-40B4-BE49-F238E27FC236}">
                <a16:creationId xmlns:a16="http://schemas.microsoft.com/office/drawing/2014/main" id="{D6D81D7F-1510-4CD4-9284-3330A27E1554}"/>
              </a:ext>
            </a:extLst>
          </p:cNvPr>
          <p:cNvSpPr>
            <a:spLocks noChangeShapeType="1"/>
          </p:cNvSpPr>
          <p:nvPr/>
        </p:nvSpPr>
        <p:spPr bwMode="auto">
          <a:xfrm flipV="1">
            <a:off x="8083550" y="6395809"/>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 name="Line 51">
            <a:extLst>
              <a:ext uri="{FF2B5EF4-FFF2-40B4-BE49-F238E27FC236}">
                <a16:creationId xmlns:a16="http://schemas.microsoft.com/office/drawing/2014/main" id="{4544A347-C24E-4B24-981D-852E0AB68E95}"/>
              </a:ext>
            </a:extLst>
          </p:cNvPr>
          <p:cNvSpPr>
            <a:spLocks noChangeShapeType="1"/>
          </p:cNvSpPr>
          <p:nvPr/>
        </p:nvSpPr>
        <p:spPr bwMode="auto">
          <a:xfrm flipV="1">
            <a:off x="10017125" y="6395809"/>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 name="Line 52">
            <a:extLst>
              <a:ext uri="{FF2B5EF4-FFF2-40B4-BE49-F238E27FC236}">
                <a16:creationId xmlns:a16="http://schemas.microsoft.com/office/drawing/2014/main" id="{14D71485-8060-4F6E-9594-1D7A646FB760}"/>
              </a:ext>
            </a:extLst>
          </p:cNvPr>
          <p:cNvSpPr>
            <a:spLocks noChangeShapeType="1"/>
          </p:cNvSpPr>
          <p:nvPr/>
        </p:nvSpPr>
        <p:spPr bwMode="auto">
          <a:xfrm flipV="1">
            <a:off x="11949113" y="6395809"/>
            <a:ext cx="0" cy="11588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 name="Line 53">
            <a:extLst>
              <a:ext uri="{FF2B5EF4-FFF2-40B4-BE49-F238E27FC236}">
                <a16:creationId xmlns:a16="http://schemas.microsoft.com/office/drawing/2014/main" id="{48EA1EFD-3661-4D5D-9753-F899D00F06B2}"/>
              </a:ext>
            </a:extLst>
          </p:cNvPr>
          <p:cNvSpPr>
            <a:spLocks noChangeShapeType="1"/>
          </p:cNvSpPr>
          <p:nvPr/>
        </p:nvSpPr>
        <p:spPr bwMode="auto">
          <a:xfrm>
            <a:off x="352425" y="5219472"/>
            <a:ext cx="0" cy="117475"/>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Rectangle 60">
            <a:extLst>
              <a:ext uri="{FF2B5EF4-FFF2-40B4-BE49-F238E27FC236}">
                <a16:creationId xmlns:a16="http://schemas.microsoft.com/office/drawing/2014/main" id="{EBED7D41-8673-49E0-989C-BECA5D5FDD21}"/>
              </a:ext>
            </a:extLst>
          </p:cNvPr>
          <p:cNvSpPr>
            <a:spLocks noChangeArrowheads="1"/>
          </p:cNvSpPr>
          <p:nvPr/>
        </p:nvSpPr>
        <p:spPr bwMode="auto">
          <a:xfrm>
            <a:off x="296862" y="6605359"/>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0</a:t>
            </a:r>
            <a:endParaRPr kumimoji="0" lang="en-US" altLang="en-US" sz="1600" b="0" i="0" u="none" strike="noStrike" cap="none" normalizeH="0" baseline="0">
              <a:ln>
                <a:noFill/>
              </a:ln>
              <a:solidFill>
                <a:schemeClr val="tx1"/>
              </a:solidFill>
              <a:effectLst/>
              <a:latin typeface="Arial" panose="020B0604020202020204" pitchFamily="34" charset="0"/>
            </a:endParaRPr>
          </a:p>
        </p:txBody>
      </p:sp>
      <p:sp>
        <p:nvSpPr>
          <p:cNvPr id="63" name="Rectangle 62">
            <a:extLst>
              <a:ext uri="{FF2B5EF4-FFF2-40B4-BE49-F238E27FC236}">
                <a16:creationId xmlns:a16="http://schemas.microsoft.com/office/drawing/2014/main" id="{F88A1A7C-D06B-4453-86F6-391ED87FC800}"/>
              </a:ext>
            </a:extLst>
          </p:cNvPr>
          <p:cNvSpPr>
            <a:spLocks noChangeArrowheads="1"/>
          </p:cNvSpPr>
          <p:nvPr/>
        </p:nvSpPr>
        <p:spPr bwMode="auto">
          <a:xfrm>
            <a:off x="4022725" y="6605359"/>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4000</a:t>
            </a:r>
            <a:endParaRPr kumimoji="0" lang="en-US" altLang="en-US" sz="1600" b="0" i="0" u="none" strike="noStrike" cap="none" normalizeH="0" baseline="0">
              <a:ln>
                <a:noFill/>
              </a:ln>
              <a:solidFill>
                <a:schemeClr val="tx1"/>
              </a:solidFill>
              <a:effectLst/>
              <a:latin typeface="Arial" panose="020B0604020202020204" pitchFamily="34" charset="0"/>
            </a:endParaRPr>
          </a:p>
        </p:txBody>
      </p:sp>
      <p:sp>
        <p:nvSpPr>
          <p:cNvPr id="65" name="Rectangle 64">
            <a:extLst>
              <a:ext uri="{FF2B5EF4-FFF2-40B4-BE49-F238E27FC236}">
                <a16:creationId xmlns:a16="http://schemas.microsoft.com/office/drawing/2014/main" id="{B2B2F71A-C7ED-4DF5-9F6E-4E24AAD87980}"/>
              </a:ext>
            </a:extLst>
          </p:cNvPr>
          <p:cNvSpPr>
            <a:spLocks noChangeArrowheads="1"/>
          </p:cNvSpPr>
          <p:nvPr/>
        </p:nvSpPr>
        <p:spPr bwMode="auto">
          <a:xfrm>
            <a:off x="7897813" y="6605359"/>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8000</a:t>
            </a:r>
            <a:endParaRPr kumimoji="0" lang="en-US" altLang="en-US" sz="1600" b="0" i="0" u="none" strike="noStrike" cap="none" normalizeH="0" baseline="0">
              <a:ln>
                <a:noFill/>
              </a:ln>
              <a:solidFill>
                <a:schemeClr val="tx1"/>
              </a:solidFill>
              <a:effectLst/>
              <a:latin typeface="Arial" panose="020B0604020202020204" pitchFamily="34" charset="0"/>
            </a:endParaRPr>
          </a:p>
        </p:txBody>
      </p:sp>
      <p:sp>
        <p:nvSpPr>
          <p:cNvPr id="67" name="Rectangle 66">
            <a:extLst>
              <a:ext uri="{FF2B5EF4-FFF2-40B4-BE49-F238E27FC236}">
                <a16:creationId xmlns:a16="http://schemas.microsoft.com/office/drawing/2014/main" id="{B4DD3361-2FB9-4111-9B33-17A793323363}"/>
              </a:ext>
            </a:extLst>
          </p:cNvPr>
          <p:cNvSpPr>
            <a:spLocks noChangeArrowheads="1"/>
          </p:cNvSpPr>
          <p:nvPr/>
        </p:nvSpPr>
        <p:spPr bwMode="auto">
          <a:xfrm>
            <a:off x="11653838" y="6605359"/>
            <a:ext cx="42479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262626"/>
                </a:solidFill>
                <a:effectLst/>
                <a:latin typeface="Arial" panose="020B0604020202020204" pitchFamily="34" charset="0"/>
              </a:rPr>
              <a:t>12000</a:t>
            </a:r>
            <a:endParaRPr kumimoji="0" lang="en-US" altLang="en-US" sz="1600" b="0" i="0" u="none" strike="noStrike" cap="none" normalizeH="0" baseline="0">
              <a:ln>
                <a:noFill/>
              </a:ln>
              <a:solidFill>
                <a:schemeClr val="tx1"/>
              </a:solidFill>
              <a:effectLst/>
              <a:latin typeface="Arial" panose="020B0604020202020204" pitchFamily="34" charset="0"/>
            </a:endParaRPr>
          </a:p>
        </p:txBody>
      </p:sp>
      <p:sp>
        <p:nvSpPr>
          <p:cNvPr id="68" name="Line 67">
            <a:extLst>
              <a:ext uri="{FF2B5EF4-FFF2-40B4-BE49-F238E27FC236}">
                <a16:creationId xmlns:a16="http://schemas.microsoft.com/office/drawing/2014/main" id="{28C49836-4AF9-4023-A0EF-1BD2310D2C42}"/>
              </a:ext>
            </a:extLst>
          </p:cNvPr>
          <p:cNvSpPr>
            <a:spLocks noChangeShapeType="1"/>
          </p:cNvSpPr>
          <p:nvPr/>
        </p:nvSpPr>
        <p:spPr bwMode="auto">
          <a:xfrm flipV="1">
            <a:off x="352425" y="5219472"/>
            <a:ext cx="0" cy="1292225"/>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 name="Line 69">
            <a:extLst>
              <a:ext uri="{FF2B5EF4-FFF2-40B4-BE49-F238E27FC236}">
                <a16:creationId xmlns:a16="http://schemas.microsoft.com/office/drawing/2014/main" id="{D51A2855-AEE9-40DB-BD2B-3D4C7B15242D}"/>
              </a:ext>
            </a:extLst>
          </p:cNvPr>
          <p:cNvSpPr>
            <a:spLocks noChangeShapeType="1"/>
          </p:cNvSpPr>
          <p:nvPr/>
        </p:nvSpPr>
        <p:spPr bwMode="auto">
          <a:xfrm>
            <a:off x="352425" y="6511697"/>
            <a:ext cx="11588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 name="Line 70">
            <a:extLst>
              <a:ext uri="{FF2B5EF4-FFF2-40B4-BE49-F238E27FC236}">
                <a16:creationId xmlns:a16="http://schemas.microsoft.com/office/drawing/2014/main" id="{CCC9D0E1-8D7A-4714-A88D-24850E8FC9AC}"/>
              </a:ext>
            </a:extLst>
          </p:cNvPr>
          <p:cNvSpPr>
            <a:spLocks noChangeShapeType="1"/>
          </p:cNvSpPr>
          <p:nvPr/>
        </p:nvSpPr>
        <p:spPr bwMode="auto">
          <a:xfrm>
            <a:off x="352425" y="5865584"/>
            <a:ext cx="11588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 name="Line 71">
            <a:extLst>
              <a:ext uri="{FF2B5EF4-FFF2-40B4-BE49-F238E27FC236}">
                <a16:creationId xmlns:a16="http://schemas.microsoft.com/office/drawing/2014/main" id="{49ADE96E-E6E3-4EA9-8B0E-4A6491202DA5}"/>
              </a:ext>
            </a:extLst>
          </p:cNvPr>
          <p:cNvSpPr>
            <a:spLocks noChangeShapeType="1"/>
          </p:cNvSpPr>
          <p:nvPr/>
        </p:nvSpPr>
        <p:spPr bwMode="auto">
          <a:xfrm>
            <a:off x="352425" y="5219472"/>
            <a:ext cx="11588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Line 72">
            <a:extLst>
              <a:ext uri="{FF2B5EF4-FFF2-40B4-BE49-F238E27FC236}">
                <a16:creationId xmlns:a16="http://schemas.microsoft.com/office/drawing/2014/main" id="{A076DF30-9831-4292-AC45-255C321EB25C}"/>
              </a:ext>
            </a:extLst>
          </p:cNvPr>
          <p:cNvSpPr>
            <a:spLocks noChangeShapeType="1"/>
          </p:cNvSpPr>
          <p:nvPr/>
        </p:nvSpPr>
        <p:spPr bwMode="auto">
          <a:xfrm flipH="1">
            <a:off x="11833225" y="6511697"/>
            <a:ext cx="11588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 name="Rectangle 75">
            <a:extLst>
              <a:ext uri="{FF2B5EF4-FFF2-40B4-BE49-F238E27FC236}">
                <a16:creationId xmlns:a16="http://schemas.microsoft.com/office/drawing/2014/main" id="{D052FC51-9D9F-4A37-A8A7-30F55CD3C97B}"/>
              </a:ext>
            </a:extLst>
          </p:cNvPr>
          <p:cNvSpPr>
            <a:spLocks noChangeArrowheads="1"/>
          </p:cNvSpPr>
          <p:nvPr/>
        </p:nvSpPr>
        <p:spPr bwMode="auto">
          <a:xfrm>
            <a:off x="174625" y="6414859"/>
            <a:ext cx="176213"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77" name="Rectangle 76">
            <a:extLst>
              <a:ext uri="{FF2B5EF4-FFF2-40B4-BE49-F238E27FC236}">
                <a16:creationId xmlns:a16="http://schemas.microsoft.com/office/drawing/2014/main" id="{9564C9B9-9C66-4B2F-AACC-0CB2DD6DD079}"/>
              </a:ext>
            </a:extLst>
          </p:cNvPr>
          <p:cNvSpPr>
            <a:spLocks noChangeArrowheads="1"/>
          </p:cNvSpPr>
          <p:nvPr/>
        </p:nvSpPr>
        <p:spPr bwMode="auto">
          <a:xfrm>
            <a:off x="25400" y="5776684"/>
            <a:ext cx="327025"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0.5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78" name="Rectangle 77">
            <a:extLst>
              <a:ext uri="{FF2B5EF4-FFF2-40B4-BE49-F238E27FC236}">
                <a16:creationId xmlns:a16="http://schemas.microsoft.com/office/drawing/2014/main" id="{EE2B7E0B-A5AE-4756-BF78-997D30A3798D}"/>
              </a:ext>
            </a:extLst>
          </p:cNvPr>
          <p:cNvSpPr>
            <a:spLocks noChangeArrowheads="1"/>
          </p:cNvSpPr>
          <p:nvPr/>
        </p:nvSpPr>
        <p:spPr bwMode="auto">
          <a:xfrm>
            <a:off x="174625" y="5124222"/>
            <a:ext cx="176213" cy="21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80" name="Freeform 79">
            <a:extLst>
              <a:ext uri="{FF2B5EF4-FFF2-40B4-BE49-F238E27FC236}">
                <a16:creationId xmlns:a16="http://schemas.microsoft.com/office/drawing/2014/main" id="{F09E614B-0422-4D29-879D-8D452B0D101D}"/>
              </a:ext>
            </a:extLst>
          </p:cNvPr>
          <p:cNvSpPr>
            <a:spLocks/>
          </p:cNvSpPr>
          <p:nvPr/>
        </p:nvSpPr>
        <p:spPr bwMode="auto">
          <a:xfrm>
            <a:off x="384968" y="5219471"/>
            <a:ext cx="9615488" cy="874713"/>
          </a:xfrm>
          <a:custGeom>
            <a:avLst/>
            <a:gdLst>
              <a:gd name="T0" fmla="*/ 94 w 6057"/>
              <a:gd name="T1" fmla="*/ 0 h 551"/>
              <a:gd name="T2" fmla="*/ 189 w 6057"/>
              <a:gd name="T3" fmla="*/ 75 h 551"/>
              <a:gd name="T4" fmla="*/ 284 w 6057"/>
              <a:gd name="T5" fmla="*/ 193 h 551"/>
              <a:gd name="T6" fmla="*/ 379 w 6057"/>
              <a:gd name="T7" fmla="*/ 232 h 551"/>
              <a:gd name="T8" fmla="*/ 474 w 6057"/>
              <a:gd name="T9" fmla="*/ 219 h 551"/>
              <a:gd name="T10" fmla="*/ 569 w 6057"/>
              <a:gd name="T11" fmla="*/ 269 h 551"/>
              <a:gd name="T12" fmla="*/ 663 w 6057"/>
              <a:gd name="T13" fmla="*/ 289 h 551"/>
              <a:gd name="T14" fmla="*/ 759 w 6057"/>
              <a:gd name="T15" fmla="*/ 357 h 551"/>
              <a:gd name="T16" fmla="*/ 854 w 6057"/>
              <a:gd name="T17" fmla="*/ 474 h 551"/>
              <a:gd name="T18" fmla="*/ 949 w 6057"/>
              <a:gd name="T19" fmla="*/ 498 h 551"/>
              <a:gd name="T20" fmla="*/ 1044 w 6057"/>
              <a:gd name="T21" fmla="*/ 549 h 551"/>
              <a:gd name="T22" fmla="*/ 1139 w 6057"/>
              <a:gd name="T23" fmla="*/ 492 h 551"/>
              <a:gd name="T24" fmla="*/ 1234 w 6057"/>
              <a:gd name="T25" fmla="*/ 456 h 551"/>
              <a:gd name="T26" fmla="*/ 1328 w 6057"/>
              <a:gd name="T27" fmla="*/ 428 h 551"/>
              <a:gd name="T28" fmla="*/ 1424 w 6057"/>
              <a:gd name="T29" fmla="*/ 386 h 551"/>
              <a:gd name="T30" fmla="*/ 1518 w 6057"/>
              <a:gd name="T31" fmla="*/ 352 h 551"/>
              <a:gd name="T32" fmla="*/ 1614 w 6057"/>
              <a:gd name="T33" fmla="*/ 313 h 551"/>
              <a:gd name="T34" fmla="*/ 1708 w 6057"/>
              <a:gd name="T35" fmla="*/ 287 h 551"/>
              <a:gd name="T36" fmla="*/ 1804 w 6057"/>
              <a:gd name="T37" fmla="*/ 287 h 551"/>
              <a:gd name="T38" fmla="*/ 1898 w 6057"/>
              <a:gd name="T39" fmla="*/ 281 h 551"/>
              <a:gd name="T40" fmla="*/ 1993 w 6057"/>
              <a:gd name="T41" fmla="*/ 288 h 551"/>
              <a:gd name="T42" fmla="*/ 2088 w 6057"/>
              <a:gd name="T43" fmla="*/ 281 h 551"/>
              <a:gd name="T44" fmla="*/ 2183 w 6057"/>
              <a:gd name="T45" fmla="*/ 261 h 551"/>
              <a:gd name="T46" fmla="*/ 2278 w 6057"/>
              <a:gd name="T47" fmla="*/ 245 h 551"/>
              <a:gd name="T48" fmla="*/ 2373 w 6057"/>
              <a:gd name="T49" fmla="*/ 223 h 551"/>
              <a:gd name="T50" fmla="*/ 2468 w 6057"/>
              <a:gd name="T51" fmla="*/ 175 h 551"/>
              <a:gd name="T52" fmla="*/ 2563 w 6057"/>
              <a:gd name="T53" fmla="*/ 173 h 551"/>
              <a:gd name="T54" fmla="*/ 2658 w 6057"/>
              <a:gd name="T55" fmla="*/ 160 h 551"/>
              <a:gd name="T56" fmla="*/ 2753 w 6057"/>
              <a:gd name="T57" fmla="*/ 154 h 551"/>
              <a:gd name="T58" fmla="*/ 2848 w 6057"/>
              <a:gd name="T59" fmla="*/ 147 h 551"/>
              <a:gd name="T60" fmla="*/ 2943 w 6057"/>
              <a:gd name="T61" fmla="*/ 159 h 551"/>
              <a:gd name="T62" fmla="*/ 3038 w 6057"/>
              <a:gd name="T63" fmla="*/ 165 h 551"/>
              <a:gd name="T64" fmla="*/ 3133 w 6057"/>
              <a:gd name="T65" fmla="*/ 131 h 551"/>
              <a:gd name="T66" fmla="*/ 3228 w 6057"/>
              <a:gd name="T67" fmla="*/ 143 h 551"/>
              <a:gd name="T68" fmla="*/ 3323 w 6057"/>
              <a:gd name="T69" fmla="*/ 137 h 551"/>
              <a:gd name="T70" fmla="*/ 3418 w 6057"/>
              <a:gd name="T71" fmla="*/ 128 h 551"/>
              <a:gd name="T72" fmla="*/ 3513 w 6057"/>
              <a:gd name="T73" fmla="*/ 129 h 551"/>
              <a:gd name="T74" fmla="*/ 3608 w 6057"/>
              <a:gd name="T75" fmla="*/ 121 h 551"/>
              <a:gd name="T76" fmla="*/ 3703 w 6057"/>
              <a:gd name="T77" fmla="*/ 129 h 551"/>
              <a:gd name="T78" fmla="*/ 3797 w 6057"/>
              <a:gd name="T79" fmla="*/ 132 h 551"/>
              <a:gd name="T80" fmla="*/ 3893 w 6057"/>
              <a:gd name="T81" fmla="*/ 118 h 551"/>
              <a:gd name="T82" fmla="*/ 3987 w 6057"/>
              <a:gd name="T83" fmla="*/ 114 h 551"/>
              <a:gd name="T84" fmla="*/ 4083 w 6057"/>
              <a:gd name="T85" fmla="*/ 111 h 551"/>
              <a:gd name="T86" fmla="*/ 4177 w 6057"/>
              <a:gd name="T87" fmla="*/ 97 h 551"/>
              <a:gd name="T88" fmla="*/ 4273 w 6057"/>
              <a:gd name="T89" fmla="*/ 96 h 551"/>
              <a:gd name="T90" fmla="*/ 4368 w 6057"/>
              <a:gd name="T91" fmla="*/ 81 h 551"/>
              <a:gd name="T92" fmla="*/ 4462 w 6057"/>
              <a:gd name="T93" fmla="*/ 69 h 551"/>
              <a:gd name="T94" fmla="*/ 4558 w 6057"/>
              <a:gd name="T95" fmla="*/ 78 h 551"/>
              <a:gd name="T96" fmla="*/ 4652 w 6057"/>
              <a:gd name="T97" fmla="*/ 87 h 551"/>
              <a:gd name="T98" fmla="*/ 4748 w 6057"/>
              <a:gd name="T99" fmla="*/ 105 h 551"/>
              <a:gd name="T100" fmla="*/ 4842 w 6057"/>
              <a:gd name="T101" fmla="*/ 84 h 551"/>
              <a:gd name="T102" fmla="*/ 4938 w 6057"/>
              <a:gd name="T103" fmla="*/ 77 h 551"/>
              <a:gd name="T104" fmla="*/ 5032 w 6057"/>
              <a:gd name="T105" fmla="*/ 92 h 551"/>
              <a:gd name="T106" fmla="*/ 5127 w 6057"/>
              <a:gd name="T107" fmla="*/ 137 h 551"/>
              <a:gd name="T108" fmla="*/ 5222 w 6057"/>
              <a:gd name="T109" fmla="*/ 137 h 551"/>
              <a:gd name="T110" fmla="*/ 5317 w 6057"/>
              <a:gd name="T111" fmla="*/ 134 h 551"/>
              <a:gd name="T112" fmla="*/ 5412 w 6057"/>
              <a:gd name="T113" fmla="*/ 153 h 551"/>
              <a:gd name="T114" fmla="*/ 5507 w 6057"/>
              <a:gd name="T115" fmla="*/ 101 h 551"/>
              <a:gd name="T116" fmla="*/ 5602 w 6057"/>
              <a:gd name="T117" fmla="*/ 102 h 551"/>
              <a:gd name="T118" fmla="*/ 5697 w 6057"/>
              <a:gd name="T119" fmla="*/ 167 h 551"/>
              <a:gd name="T120" fmla="*/ 5792 w 6057"/>
              <a:gd name="T121" fmla="*/ 217 h 551"/>
              <a:gd name="T122" fmla="*/ 5887 w 6057"/>
              <a:gd name="T123" fmla="*/ 192 h 551"/>
              <a:gd name="T124" fmla="*/ 5982 w 6057"/>
              <a:gd name="T125" fmla="*/ 0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57" h="551">
                <a:moveTo>
                  <a:pt x="0" y="0"/>
                </a:moveTo>
                <a:lnTo>
                  <a:pt x="0" y="0"/>
                </a:lnTo>
                <a:lnTo>
                  <a:pt x="1" y="0"/>
                </a:lnTo>
                <a:lnTo>
                  <a:pt x="1" y="0"/>
                </a:lnTo>
                <a:lnTo>
                  <a:pt x="2" y="0"/>
                </a:lnTo>
                <a:lnTo>
                  <a:pt x="2" y="0"/>
                </a:lnTo>
                <a:lnTo>
                  <a:pt x="3" y="0"/>
                </a:lnTo>
                <a:lnTo>
                  <a:pt x="4" y="0"/>
                </a:lnTo>
                <a:lnTo>
                  <a:pt x="5" y="0"/>
                </a:lnTo>
                <a:lnTo>
                  <a:pt x="5" y="0"/>
                </a:lnTo>
                <a:lnTo>
                  <a:pt x="6" y="0"/>
                </a:lnTo>
                <a:lnTo>
                  <a:pt x="6" y="0"/>
                </a:lnTo>
                <a:lnTo>
                  <a:pt x="7" y="0"/>
                </a:lnTo>
                <a:lnTo>
                  <a:pt x="7" y="0"/>
                </a:lnTo>
                <a:lnTo>
                  <a:pt x="8" y="0"/>
                </a:lnTo>
                <a:lnTo>
                  <a:pt x="9" y="0"/>
                </a:lnTo>
                <a:lnTo>
                  <a:pt x="9" y="0"/>
                </a:lnTo>
                <a:lnTo>
                  <a:pt x="10" y="0"/>
                </a:lnTo>
                <a:lnTo>
                  <a:pt x="10" y="0"/>
                </a:lnTo>
                <a:lnTo>
                  <a:pt x="11" y="0"/>
                </a:lnTo>
                <a:lnTo>
                  <a:pt x="12" y="0"/>
                </a:lnTo>
                <a:lnTo>
                  <a:pt x="12" y="0"/>
                </a:lnTo>
                <a:lnTo>
                  <a:pt x="13" y="0"/>
                </a:lnTo>
                <a:lnTo>
                  <a:pt x="14" y="0"/>
                </a:lnTo>
                <a:lnTo>
                  <a:pt x="14" y="0"/>
                </a:lnTo>
                <a:lnTo>
                  <a:pt x="15" y="0"/>
                </a:lnTo>
                <a:lnTo>
                  <a:pt x="15" y="0"/>
                </a:lnTo>
                <a:lnTo>
                  <a:pt x="16" y="0"/>
                </a:lnTo>
                <a:lnTo>
                  <a:pt x="16" y="0"/>
                </a:lnTo>
                <a:lnTo>
                  <a:pt x="17" y="0"/>
                </a:lnTo>
                <a:lnTo>
                  <a:pt x="18" y="0"/>
                </a:lnTo>
                <a:lnTo>
                  <a:pt x="18" y="0"/>
                </a:lnTo>
                <a:lnTo>
                  <a:pt x="19" y="0"/>
                </a:lnTo>
                <a:lnTo>
                  <a:pt x="20" y="0"/>
                </a:lnTo>
                <a:lnTo>
                  <a:pt x="20" y="0"/>
                </a:lnTo>
                <a:lnTo>
                  <a:pt x="21" y="0"/>
                </a:lnTo>
                <a:lnTo>
                  <a:pt x="22" y="0"/>
                </a:lnTo>
                <a:lnTo>
                  <a:pt x="22" y="0"/>
                </a:lnTo>
                <a:lnTo>
                  <a:pt x="23" y="0"/>
                </a:lnTo>
                <a:lnTo>
                  <a:pt x="23" y="0"/>
                </a:lnTo>
                <a:lnTo>
                  <a:pt x="24" y="0"/>
                </a:lnTo>
                <a:lnTo>
                  <a:pt x="24" y="0"/>
                </a:lnTo>
                <a:lnTo>
                  <a:pt x="25" y="0"/>
                </a:lnTo>
                <a:lnTo>
                  <a:pt x="26" y="0"/>
                </a:lnTo>
                <a:lnTo>
                  <a:pt x="27" y="0"/>
                </a:lnTo>
                <a:lnTo>
                  <a:pt x="27" y="0"/>
                </a:lnTo>
                <a:lnTo>
                  <a:pt x="28" y="0"/>
                </a:lnTo>
                <a:lnTo>
                  <a:pt x="28" y="0"/>
                </a:lnTo>
                <a:lnTo>
                  <a:pt x="29" y="0"/>
                </a:lnTo>
                <a:lnTo>
                  <a:pt x="29" y="0"/>
                </a:lnTo>
                <a:lnTo>
                  <a:pt x="30" y="0"/>
                </a:lnTo>
                <a:lnTo>
                  <a:pt x="31" y="0"/>
                </a:lnTo>
                <a:lnTo>
                  <a:pt x="31" y="0"/>
                </a:lnTo>
                <a:lnTo>
                  <a:pt x="32" y="0"/>
                </a:lnTo>
                <a:lnTo>
                  <a:pt x="32" y="0"/>
                </a:lnTo>
                <a:lnTo>
                  <a:pt x="33" y="0"/>
                </a:lnTo>
                <a:lnTo>
                  <a:pt x="33" y="0"/>
                </a:lnTo>
                <a:lnTo>
                  <a:pt x="34" y="0"/>
                </a:lnTo>
                <a:lnTo>
                  <a:pt x="35" y="0"/>
                </a:lnTo>
                <a:lnTo>
                  <a:pt x="36" y="0"/>
                </a:lnTo>
                <a:lnTo>
                  <a:pt x="36" y="0"/>
                </a:lnTo>
                <a:lnTo>
                  <a:pt x="37" y="0"/>
                </a:lnTo>
                <a:lnTo>
                  <a:pt x="37" y="0"/>
                </a:lnTo>
                <a:lnTo>
                  <a:pt x="38" y="0"/>
                </a:lnTo>
                <a:lnTo>
                  <a:pt x="38" y="0"/>
                </a:lnTo>
                <a:lnTo>
                  <a:pt x="39" y="0"/>
                </a:lnTo>
                <a:lnTo>
                  <a:pt x="40" y="0"/>
                </a:lnTo>
                <a:lnTo>
                  <a:pt x="40" y="0"/>
                </a:lnTo>
                <a:lnTo>
                  <a:pt x="41" y="0"/>
                </a:lnTo>
                <a:lnTo>
                  <a:pt x="42" y="0"/>
                </a:lnTo>
                <a:lnTo>
                  <a:pt x="42" y="0"/>
                </a:lnTo>
                <a:lnTo>
                  <a:pt x="43" y="0"/>
                </a:lnTo>
                <a:lnTo>
                  <a:pt x="43" y="0"/>
                </a:lnTo>
                <a:lnTo>
                  <a:pt x="44" y="0"/>
                </a:lnTo>
                <a:lnTo>
                  <a:pt x="45" y="0"/>
                </a:lnTo>
                <a:lnTo>
                  <a:pt x="45" y="0"/>
                </a:lnTo>
                <a:lnTo>
                  <a:pt x="46" y="0"/>
                </a:lnTo>
                <a:lnTo>
                  <a:pt x="46" y="0"/>
                </a:lnTo>
                <a:lnTo>
                  <a:pt x="47" y="0"/>
                </a:lnTo>
                <a:lnTo>
                  <a:pt x="47" y="0"/>
                </a:lnTo>
                <a:lnTo>
                  <a:pt x="48" y="0"/>
                </a:lnTo>
                <a:lnTo>
                  <a:pt x="49" y="0"/>
                </a:lnTo>
                <a:lnTo>
                  <a:pt x="50" y="0"/>
                </a:lnTo>
                <a:lnTo>
                  <a:pt x="50" y="0"/>
                </a:lnTo>
                <a:lnTo>
                  <a:pt x="51" y="0"/>
                </a:lnTo>
                <a:lnTo>
                  <a:pt x="51" y="0"/>
                </a:lnTo>
                <a:lnTo>
                  <a:pt x="52" y="0"/>
                </a:lnTo>
                <a:lnTo>
                  <a:pt x="53" y="0"/>
                </a:lnTo>
                <a:lnTo>
                  <a:pt x="53" y="0"/>
                </a:lnTo>
                <a:lnTo>
                  <a:pt x="54" y="0"/>
                </a:lnTo>
                <a:lnTo>
                  <a:pt x="54" y="0"/>
                </a:lnTo>
                <a:lnTo>
                  <a:pt x="55" y="0"/>
                </a:lnTo>
                <a:lnTo>
                  <a:pt x="55" y="0"/>
                </a:lnTo>
                <a:lnTo>
                  <a:pt x="56" y="0"/>
                </a:lnTo>
                <a:lnTo>
                  <a:pt x="57" y="0"/>
                </a:lnTo>
                <a:lnTo>
                  <a:pt x="58" y="0"/>
                </a:lnTo>
                <a:lnTo>
                  <a:pt x="58" y="0"/>
                </a:lnTo>
                <a:lnTo>
                  <a:pt x="59" y="0"/>
                </a:lnTo>
                <a:lnTo>
                  <a:pt x="59" y="0"/>
                </a:lnTo>
                <a:lnTo>
                  <a:pt x="60" y="0"/>
                </a:lnTo>
                <a:lnTo>
                  <a:pt x="60" y="0"/>
                </a:lnTo>
                <a:lnTo>
                  <a:pt x="61" y="0"/>
                </a:lnTo>
                <a:lnTo>
                  <a:pt x="62" y="0"/>
                </a:lnTo>
                <a:lnTo>
                  <a:pt x="62" y="0"/>
                </a:lnTo>
                <a:lnTo>
                  <a:pt x="63" y="0"/>
                </a:lnTo>
                <a:lnTo>
                  <a:pt x="63" y="0"/>
                </a:lnTo>
                <a:lnTo>
                  <a:pt x="64" y="0"/>
                </a:lnTo>
                <a:lnTo>
                  <a:pt x="65" y="0"/>
                </a:lnTo>
                <a:lnTo>
                  <a:pt x="65" y="0"/>
                </a:lnTo>
                <a:lnTo>
                  <a:pt x="66" y="0"/>
                </a:lnTo>
                <a:lnTo>
                  <a:pt x="67" y="0"/>
                </a:lnTo>
                <a:lnTo>
                  <a:pt x="67" y="0"/>
                </a:lnTo>
                <a:lnTo>
                  <a:pt x="68" y="0"/>
                </a:lnTo>
                <a:lnTo>
                  <a:pt x="68" y="0"/>
                </a:lnTo>
                <a:lnTo>
                  <a:pt x="69" y="0"/>
                </a:lnTo>
                <a:lnTo>
                  <a:pt x="69" y="0"/>
                </a:lnTo>
                <a:lnTo>
                  <a:pt x="70" y="0"/>
                </a:lnTo>
                <a:lnTo>
                  <a:pt x="71" y="0"/>
                </a:lnTo>
                <a:lnTo>
                  <a:pt x="71" y="0"/>
                </a:lnTo>
                <a:lnTo>
                  <a:pt x="72" y="0"/>
                </a:lnTo>
                <a:lnTo>
                  <a:pt x="73" y="0"/>
                </a:lnTo>
                <a:lnTo>
                  <a:pt x="73" y="0"/>
                </a:lnTo>
                <a:lnTo>
                  <a:pt x="74" y="0"/>
                </a:lnTo>
                <a:lnTo>
                  <a:pt x="74" y="0"/>
                </a:lnTo>
                <a:lnTo>
                  <a:pt x="75" y="0"/>
                </a:lnTo>
                <a:lnTo>
                  <a:pt x="76" y="0"/>
                </a:lnTo>
                <a:lnTo>
                  <a:pt x="76" y="0"/>
                </a:lnTo>
                <a:lnTo>
                  <a:pt x="77" y="0"/>
                </a:lnTo>
                <a:lnTo>
                  <a:pt x="77" y="0"/>
                </a:lnTo>
                <a:lnTo>
                  <a:pt x="78" y="0"/>
                </a:lnTo>
                <a:lnTo>
                  <a:pt x="78" y="0"/>
                </a:lnTo>
                <a:lnTo>
                  <a:pt x="80" y="0"/>
                </a:lnTo>
                <a:lnTo>
                  <a:pt x="80" y="0"/>
                </a:lnTo>
                <a:lnTo>
                  <a:pt x="81" y="0"/>
                </a:lnTo>
                <a:lnTo>
                  <a:pt x="81" y="0"/>
                </a:lnTo>
                <a:lnTo>
                  <a:pt x="82" y="0"/>
                </a:lnTo>
                <a:lnTo>
                  <a:pt x="82" y="0"/>
                </a:lnTo>
                <a:lnTo>
                  <a:pt x="83" y="0"/>
                </a:lnTo>
                <a:lnTo>
                  <a:pt x="84" y="0"/>
                </a:lnTo>
                <a:lnTo>
                  <a:pt x="84" y="0"/>
                </a:lnTo>
                <a:lnTo>
                  <a:pt x="85" y="0"/>
                </a:lnTo>
                <a:lnTo>
                  <a:pt x="85" y="0"/>
                </a:lnTo>
                <a:lnTo>
                  <a:pt x="86" y="0"/>
                </a:lnTo>
                <a:lnTo>
                  <a:pt x="86" y="0"/>
                </a:lnTo>
                <a:lnTo>
                  <a:pt x="87" y="0"/>
                </a:lnTo>
                <a:lnTo>
                  <a:pt x="88" y="0"/>
                </a:lnTo>
                <a:lnTo>
                  <a:pt x="89" y="0"/>
                </a:lnTo>
                <a:lnTo>
                  <a:pt x="89" y="0"/>
                </a:lnTo>
                <a:lnTo>
                  <a:pt x="90" y="0"/>
                </a:lnTo>
                <a:lnTo>
                  <a:pt x="90" y="0"/>
                </a:lnTo>
                <a:lnTo>
                  <a:pt x="91" y="0"/>
                </a:lnTo>
                <a:lnTo>
                  <a:pt x="91" y="0"/>
                </a:lnTo>
                <a:lnTo>
                  <a:pt x="92" y="0"/>
                </a:lnTo>
                <a:lnTo>
                  <a:pt x="93" y="0"/>
                </a:lnTo>
                <a:lnTo>
                  <a:pt x="93" y="0"/>
                </a:lnTo>
                <a:lnTo>
                  <a:pt x="94" y="0"/>
                </a:lnTo>
                <a:lnTo>
                  <a:pt x="94" y="0"/>
                </a:lnTo>
                <a:lnTo>
                  <a:pt x="95" y="0"/>
                </a:lnTo>
                <a:lnTo>
                  <a:pt x="96" y="0"/>
                </a:lnTo>
                <a:lnTo>
                  <a:pt x="96" y="0"/>
                </a:lnTo>
                <a:lnTo>
                  <a:pt x="97" y="0"/>
                </a:lnTo>
                <a:lnTo>
                  <a:pt x="98" y="0"/>
                </a:lnTo>
                <a:lnTo>
                  <a:pt x="98" y="0"/>
                </a:lnTo>
                <a:lnTo>
                  <a:pt x="99" y="0"/>
                </a:lnTo>
                <a:lnTo>
                  <a:pt x="99" y="0"/>
                </a:lnTo>
                <a:lnTo>
                  <a:pt x="100" y="0"/>
                </a:lnTo>
                <a:lnTo>
                  <a:pt x="100" y="0"/>
                </a:lnTo>
                <a:lnTo>
                  <a:pt x="101" y="0"/>
                </a:lnTo>
                <a:lnTo>
                  <a:pt x="102" y="0"/>
                </a:lnTo>
                <a:lnTo>
                  <a:pt x="103" y="0"/>
                </a:lnTo>
                <a:lnTo>
                  <a:pt x="103" y="0"/>
                </a:lnTo>
                <a:lnTo>
                  <a:pt x="104" y="0"/>
                </a:lnTo>
                <a:lnTo>
                  <a:pt x="104" y="0"/>
                </a:lnTo>
                <a:lnTo>
                  <a:pt x="105" y="0"/>
                </a:lnTo>
                <a:lnTo>
                  <a:pt x="106" y="0"/>
                </a:lnTo>
                <a:lnTo>
                  <a:pt x="106" y="0"/>
                </a:lnTo>
                <a:lnTo>
                  <a:pt x="107" y="0"/>
                </a:lnTo>
                <a:lnTo>
                  <a:pt x="107" y="0"/>
                </a:lnTo>
                <a:lnTo>
                  <a:pt x="108" y="0"/>
                </a:lnTo>
                <a:lnTo>
                  <a:pt x="108" y="0"/>
                </a:lnTo>
                <a:lnTo>
                  <a:pt x="109" y="0"/>
                </a:lnTo>
                <a:lnTo>
                  <a:pt x="109" y="0"/>
                </a:lnTo>
                <a:lnTo>
                  <a:pt x="111" y="0"/>
                </a:lnTo>
                <a:lnTo>
                  <a:pt x="111" y="0"/>
                </a:lnTo>
                <a:lnTo>
                  <a:pt x="112" y="0"/>
                </a:lnTo>
                <a:lnTo>
                  <a:pt x="112" y="0"/>
                </a:lnTo>
                <a:lnTo>
                  <a:pt x="113" y="0"/>
                </a:lnTo>
                <a:lnTo>
                  <a:pt x="113" y="0"/>
                </a:lnTo>
                <a:lnTo>
                  <a:pt x="114" y="0"/>
                </a:lnTo>
                <a:lnTo>
                  <a:pt x="115" y="0"/>
                </a:lnTo>
                <a:lnTo>
                  <a:pt x="115" y="0"/>
                </a:lnTo>
                <a:lnTo>
                  <a:pt x="116" y="0"/>
                </a:lnTo>
                <a:lnTo>
                  <a:pt x="116" y="0"/>
                </a:lnTo>
                <a:lnTo>
                  <a:pt x="117" y="0"/>
                </a:lnTo>
                <a:lnTo>
                  <a:pt x="118" y="0"/>
                </a:lnTo>
                <a:lnTo>
                  <a:pt x="118" y="0"/>
                </a:lnTo>
                <a:lnTo>
                  <a:pt x="119" y="0"/>
                </a:lnTo>
                <a:lnTo>
                  <a:pt x="120" y="0"/>
                </a:lnTo>
                <a:lnTo>
                  <a:pt x="120" y="0"/>
                </a:lnTo>
                <a:lnTo>
                  <a:pt x="121" y="0"/>
                </a:lnTo>
                <a:lnTo>
                  <a:pt x="121" y="0"/>
                </a:lnTo>
                <a:lnTo>
                  <a:pt x="122" y="0"/>
                </a:lnTo>
                <a:lnTo>
                  <a:pt x="122" y="0"/>
                </a:lnTo>
                <a:lnTo>
                  <a:pt x="123" y="0"/>
                </a:lnTo>
                <a:lnTo>
                  <a:pt x="124" y="0"/>
                </a:lnTo>
                <a:lnTo>
                  <a:pt x="124" y="0"/>
                </a:lnTo>
                <a:lnTo>
                  <a:pt x="125" y="0"/>
                </a:lnTo>
                <a:lnTo>
                  <a:pt x="126" y="0"/>
                </a:lnTo>
                <a:lnTo>
                  <a:pt x="126" y="0"/>
                </a:lnTo>
                <a:lnTo>
                  <a:pt x="127" y="0"/>
                </a:lnTo>
                <a:lnTo>
                  <a:pt x="127" y="0"/>
                </a:lnTo>
                <a:lnTo>
                  <a:pt x="128" y="0"/>
                </a:lnTo>
                <a:lnTo>
                  <a:pt x="129" y="0"/>
                </a:lnTo>
                <a:lnTo>
                  <a:pt x="129" y="0"/>
                </a:lnTo>
                <a:lnTo>
                  <a:pt x="130" y="0"/>
                </a:lnTo>
                <a:lnTo>
                  <a:pt x="130" y="0"/>
                </a:lnTo>
                <a:lnTo>
                  <a:pt x="131" y="0"/>
                </a:lnTo>
                <a:lnTo>
                  <a:pt x="131" y="0"/>
                </a:lnTo>
                <a:lnTo>
                  <a:pt x="132" y="0"/>
                </a:lnTo>
                <a:lnTo>
                  <a:pt x="133" y="0"/>
                </a:lnTo>
                <a:lnTo>
                  <a:pt x="134" y="0"/>
                </a:lnTo>
                <a:lnTo>
                  <a:pt x="134" y="0"/>
                </a:lnTo>
                <a:lnTo>
                  <a:pt x="135" y="0"/>
                </a:lnTo>
                <a:lnTo>
                  <a:pt x="135" y="0"/>
                </a:lnTo>
                <a:lnTo>
                  <a:pt x="136" y="0"/>
                </a:lnTo>
                <a:lnTo>
                  <a:pt x="137" y="0"/>
                </a:lnTo>
                <a:lnTo>
                  <a:pt x="137" y="0"/>
                </a:lnTo>
                <a:lnTo>
                  <a:pt x="138" y="0"/>
                </a:lnTo>
                <a:lnTo>
                  <a:pt x="138" y="0"/>
                </a:lnTo>
                <a:lnTo>
                  <a:pt x="139" y="0"/>
                </a:lnTo>
                <a:lnTo>
                  <a:pt x="139" y="0"/>
                </a:lnTo>
                <a:lnTo>
                  <a:pt x="140" y="0"/>
                </a:lnTo>
                <a:lnTo>
                  <a:pt x="141" y="0"/>
                </a:lnTo>
                <a:lnTo>
                  <a:pt x="142" y="0"/>
                </a:lnTo>
                <a:lnTo>
                  <a:pt x="142" y="0"/>
                </a:lnTo>
                <a:lnTo>
                  <a:pt x="143" y="0"/>
                </a:lnTo>
                <a:lnTo>
                  <a:pt x="143" y="0"/>
                </a:lnTo>
                <a:lnTo>
                  <a:pt x="144" y="0"/>
                </a:lnTo>
                <a:lnTo>
                  <a:pt x="144" y="0"/>
                </a:lnTo>
                <a:lnTo>
                  <a:pt x="145" y="0"/>
                </a:lnTo>
                <a:lnTo>
                  <a:pt x="146" y="0"/>
                </a:lnTo>
                <a:lnTo>
                  <a:pt x="146" y="0"/>
                </a:lnTo>
                <a:lnTo>
                  <a:pt x="147" y="0"/>
                </a:lnTo>
                <a:lnTo>
                  <a:pt x="147" y="0"/>
                </a:lnTo>
                <a:lnTo>
                  <a:pt x="148" y="0"/>
                </a:lnTo>
                <a:lnTo>
                  <a:pt x="149" y="0"/>
                </a:lnTo>
                <a:lnTo>
                  <a:pt x="149" y="0"/>
                </a:lnTo>
                <a:lnTo>
                  <a:pt x="150" y="0"/>
                </a:lnTo>
                <a:lnTo>
                  <a:pt x="151" y="0"/>
                </a:lnTo>
                <a:lnTo>
                  <a:pt x="151" y="0"/>
                </a:lnTo>
                <a:lnTo>
                  <a:pt x="152" y="91"/>
                </a:lnTo>
                <a:lnTo>
                  <a:pt x="152" y="96"/>
                </a:lnTo>
                <a:lnTo>
                  <a:pt x="153" y="97"/>
                </a:lnTo>
                <a:lnTo>
                  <a:pt x="153" y="98"/>
                </a:lnTo>
                <a:lnTo>
                  <a:pt x="154" y="97"/>
                </a:lnTo>
                <a:lnTo>
                  <a:pt x="155" y="97"/>
                </a:lnTo>
                <a:lnTo>
                  <a:pt x="156" y="96"/>
                </a:lnTo>
                <a:lnTo>
                  <a:pt x="156" y="94"/>
                </a:lnTo>
                <a:lnTo>
                  <a:pt x="157" y="92"/>
                </a:lnTo>
                <a:lnTo>
                  <a:pt x="157" y="91"/>
                </a:lnTo>
                <a:lnTo>
                  <a:pt x="158" y="91"/>
                </a:lnTo>
                <a:lnTo>
                  <a:pt x="158" y="90"/>
                </a:lnTo>
                <a:lnTo>
                  <a:pt x="159" y="90"/>
                </a:lnTo>
                <a:lnTo>
                  <a:pt x="160" y="89"/>
                </a:lnTo>
                <a:lnTo>
                  <a:pt x="160" y="89"/>
                </a:lnTo>
                <a:lnTo>
                  <a:pt x="161" y="88"/>
                </a:lnTo>
                <a:lnTo>
                  <a:pt x="161" y="89"/>
                </a:lnTo>
                <a:lnTo>
                  <a:pt x="162" y="87"/>
                </a:lnTo>
                <a:lnTo>
                  <a:pt x="162" y="85"/>
                </a:lnTo>
                <a:lnTo>
                  <a:pt x="164" y="85"/>
                </a:lnTo>
                <a:lnTo>
                  <a:pt x="164" y="86"/>
                </a:lnTo>
                <a:lnTo>
                  <a:pt x="165" y="87"/>
                </a:lnTo>
                <a:lnTo>
                  <a:pt x="165" y="88"/>
                </a:lnTo>
                <a:lnTo>
                  <a:pt x="166" y="89"/>
                </a:lnTo>
                <a:lnTo>
                  <a:pt x="166" y="90"/>
                </a:lnTo>
                <a:lnTo>
                  <a:pt x="167" y="91"/>
                </a:lnTo>
                <a:lnTo>
                  <a:pt x="168" y="92"/>
                </a:lnTo>
                <a:lnTo>
                  <a:pt x="168" y="93"/>
                </a:lnTo>
                <a:lnTo>
                  <a:pt x="169" y="94"/>
                </a:lnTo>
                <a:lnTo>
                  <a:pt x="169" y="95"/>
                </a:lnTo>
                <a:lnTo>
                  <a:pt x="170" y="94"/>
                </a:lnTo>
                <a:lnTo>
                  <a:pt x="171" y="94"/>
                </a:lnTo>
                <a:lnTo>
                  <a:pt x="171" y="93"/>
                </a:lnTo>
                <a:lnTo>
                  <a:pt x="172" y="94"/>
                </a:lnTo>
                <a:lnTo>
                  <a:pt x="173" y="96"/>
                </a:lnTo>
                <a:lnTo>
                  <a:pt x="173" y="97"/>
                </a:lnTo>
                <a:lnTo>
                  <a:pt x="174" y="98"/>
                </a:lnTo>
                <a:lnTo>
                  <a:pt x="174" y="97"/>
                </a:lnTo>
                <a:lnTo>
                  <a:pt x="175" y="95"/>
                </a:lnTo>
                <a:lnTo>
                  <a:pt x="175" y="94"/>
                </a:lnTo>
                <a:lnTo>
                  <a:pt x="176" y="93"/>
                </a:lnTo>
                <a:lnTo>
                  <a:pt x="177" y="92"/>
                </a:lnTo>
                <a:lnTo>
                  <a:pt x="177" y="92"/>
                </a:lnTo>
                <a:lnTo>
                  <a:pt x="178" y="90"/>
                </a:lnTo>
                <a:lnTo>
                  <a:pt x="179" y="88"/>
                </a:lnTo>
                <a:lnTo>
                  <a:pt x="179" y="87"/>
                </a:lnTo>
                <a:lnTo>
                  <a:pt x="180" y="87"/>
                </a:lnTo>
                <a:lnTo>
                  <a:pt x="180" y="85"/>
                </a:lnTo>
                <a:lnTo>
                  <a:pt x="181" y="83"/>
                </a:lnTo>
                <a:lnTo>
                  <a:pt x="182" y="83"/>
                </a:lnTo>
                <a:lnTo>
                  <a:pt x="182" y="83"/>
                </a:lnTo>
                <a:lnTo>
                  <a:pt x="183" y="82"/>
                </a:lnTo>
                <a:lnTo>
                  <a:pt x="183" y="83"/>
                </a:lnTo>
                <a:lnTo>
                  <a:pt x="184" y="84"/>
                </a:lnTo>
                <a:lnTo>
                  <a:pt x="184" y="85"/>
                </a:lnTo>
                <a:lnTo>
                  <a:pt x="185" y="83"/>
                </a:lnTo>
                <a:lnTo>
                  <a:pt x="186" y="84"/>
                </a:lnTo>
                <a:lnTo>
                  <a:pt x="187" y="81"/>
                </a:lnTo>
                <a:lnTo>
                  <a:pt x="187" y="81"/>
                </a:lnTo>
                <a:lnTo>
                  <a:pt x="188" y="77"/>
                </a:lnTo>
                <a:lnTo>
                  <a:pt x="188" y="76"/>
                </a:lnTo>
                <a:lnTo>
                  <a:pt x="189" y="75"/>
                </a:lnTo>
                <a:lnTo>
                  <a:pt x="189" y="74"/>
                </a:lnTo>
                <a:lnTo>
                  <a:pt x="190" y="71"/>
                </a:lnTo>
                <a:lnTo>
                  <a:pt x="191" y="71"/>
                </a:lnTo>
                <a:lnTo>
                  <a:pt x="191" y="71"/>
                </a:lnTo>
                <a:lnTo>
                  <a:pt x="192" y="69"/>
                </a:lnTo>
                <a:lnTo>
                  <a:pt x="192" y="69"/>
                </a:lnTo>
                <a:lnTo>
                  <a:pt x="193" y="70"/>
                </a:lnTo>
                <a:lnTo>
                  <a:pt x="194" y="71"/>
                </a:lnTo>
                <a:lnTo>
                  <a:pt x="195" y="71"/>
                </a:lnTo>
                <a:lnTo>
                  <a:pt x="195" y="71"/>
                </a:lnTo>
                <a:lnTo>
                  <a:pt x="196" y="71"/>
                </a:lnTo>
                <a:lnTo>
                  <a:pt x="196" y="72"/>
                </a:lnTo>
                <a:lnTo>
                  <a:pt x="197" y="73"/>
                </a:lnTo>
                <a:lnTo>
                  <a:pt x="197" y="74"/>
                </a:lnTo>
                <a:lnTo>
                  <a:pt x="198" y="76"/>
                </a:lnTo>
                <a:lnTo>
                  <a:pt x="199" y="75"/>
                </a:lnTo>
                <a:lnTo>
                  <a:pt x="199" y="75"/>
                </a:lnTo>
                <a:lnTo>
                  <a:pt x="200" y="75"/>
                </a:lnTo>
                <a:lnTo>
                  <a:pt x="200" y="74"/>
                </a:lnTo>
                <a:lnTo>
                  <a:pt x="201" y="74"/>
                </a:lnTo>
                <a:lnTo>
                  <a:pt x="202" y="74"/>
                </a:lnTo>
                <a:lnTo>
                  <a:pt x="202" y="73"/>
                </a:lnTo>
                <a:lnTo>
                  <a:pt x="203" y="71"/>
                </a:lnTo>
                <a:lnTo>
                  <a:pt x="204" y="70"/>
                </a:lnTo>
                <a:lnTo>
                  <a:pt x="204" y="68"/>
                </a:lnTo>
                <a:lnTo>
                  <a:pt x="205" y="67"/>
                </a:lnTo>
                <a:lnTo>
                  <a:pt x="205" y="66"/>
                </a:lnTo>
                <a:lnTo>
                  <a:pt x="206" y="64"/>
                </a:lnTo>
                <a:lnTo>
                  <a:pt x="206" y="63"/>
                </a:lnTo>
                <a:lnTo>
                  <a:pt x="207" y="63"/>
                </a:lnTo>
                <a:lnTo>
                  <a:pt x="208" y="62"/>
                </a:lnTo>
                <a:lnTo>
                  <a:pt x="209" y="62"/>
                </a:lnTo>
                <a:lnTo>
                  <a:pt x="209" y="62"/>
                </a:lnTo>
                <a:lnTo>
                  <a:pt x="210" y="62"/>
                </a:lnTo>
                <a:lnTo>
                  <a:pt x="210" y="61"/>
                </a:lnTo>
                <a:lnTo>
                  <a:pt x="211" y="60"/>
                </a:lnTo>
                <a:lnTo>
                  <a:pt x="211" y="59"/>
                </a:lnTo>
                <a:lnTo>
                  <a:pt x="212" y="59"/>
                </a:lnTo>
                <a:lnTo>
                  <a:pt x="213" y="59"/>
                </a:lnTo>
                <a:lnTo>
                  <a:pt x="213" y="58"/>
                </a:lnTo>
                <a:lnTo>
                  <a:pt x="214" y="58"/>
                </a:lnTo>
                <a:lnTo>
                  <a:pt x="214" y="58"/>
                </a:lnTo>
                <a:lnTo>
                  <a:pt x="215" y="57"/>
                </a:lnTo>
                <a:lnTo>
                  <a:pt x="215" y="57"/>
                </a:lnTo>
                <a:lnTo>
                  <a:pt x="216" y="55"/>
                </a:lnTo>
                <a:lnTo>
                  <a:pt x="217" y="55"/>
                </a:lnTo>
                <a:lnTo>
                  <a:pt x="218" y="55"/>
                </a:lnTo>
                <a:lnTo>
                  <a:pt x="218" y="55"/>
                </a:lnTo>
                <a:lnTo>
                  <a:pt x="219" y="56"/>
                </a:lnTo>
                <a:lnTo>
                  <a:pt x="219" y="59"/>
                </a:lnTo>
                <a:lnTo>
                  <a:pt x="220" y="63"/>
                </a:lnTo>
                <a:lnTo>
                  <a:pt x="220" y="67"/>
                </a:lnTo>
                <a:lnTo>
                  <a:pt x="221" y="71"/>
                </a:lnTo>
                <a:lnTo>
                  <a:pt x="222" y="76"/>
                </a:lnTo>
                <a:lnTo>
                  <a:pt x="222" y="81"/>
                </a:lnTo>
                <a:lnTo>
                  <a:pt x="223" y="87"/>
                </a:lnTo>
                <a:lnTo>
                  <a:pt x="223" y="93"/>
                </a:lnTo>
                <a:lnTo>
                  <a:pt x="224" y="97"/>
                </a:lnTo>
                <a:lnTo>
                  <a:pt x="225" y="101"/>
                </a:lnTo>
                <a:lnTo>
                  <a:pt x="226" y="104"/>
                </a:lnTo>
                <a:lnTo>
                  <a:pt x="226" y="106"/>
                </a:lnTo>
                <a:lnTo>
                  <a:pt x="227" y="110"/>
                </a:lnTo>
                <a:lnTo>
                  <a:pt x="227" y="113"/>
                </a:lnTo>
                <a:lnTo>
                  <a:pt x="228" y="116"/>
                </a:lnTo>
                <a:lnTo>
                  <a:pt x="228" y="117"/>
                </a:lnTo>
                <a:lnTo>
                  <a:pt x="229" y="117"/>
                </a:lnTo>
                <a:lnTo>
                  <a:pt x="230" y="118"/>
                </a:lnTo>
                <a:lnTo>
                  <a:pt x="230" y="120"/>
                </a:lnTo>
                <a:lnTo>
                  <a:pt x="231" y="120"/>
                </a:lnTo>
                <a:lnTo>
                  <a:pt x="232" y="121"/>
                </a:lnTo>
                <a:lnTo>
                  <a:pt x="232" y="121"/>
                </a:lnTo>
                <a:lnTo>
                  <a:pt x="233" y="122"/>
                </a:lnTo>
                <a:lnTo>
                  <a:pt x="233" y="123"/>
                </a:lnTo>
                <a:lnTo>
                  <a:pt x="234" y="122"/>
                </a:lnTo>
                <a:lnTo>
                  <a:pt x="235" y="121"/>
                </a:lnTo>
                <a:lnTo>
                  <a:pt x="235" y="121"/>
                </a:lnTo>
                <a:lnTo>
                  <a:pt x="236" y="124"/>
                </a:lnTo>
                <a:lnTo>
                  <a:pt x="236" y="125"/>
                </a:lnTo>
                <a:lnTo>
                  <a:pt x="237" y="125"/>
                </a:lnTo>
                <a:lnTo>
                  <a:pt x="237" y="126"/>
                </a:lnTo>
                <a:lnTo>
                  <a:pt x="238" y="127"/>
                </a:lnTo>
                <a:lnTo>
                  <a:pt x="239" y="128"/>
                </a:lnTo>
                <a:lnTo>
                  <a:pt x="240" y="130"/>
                </a:lnTo>
                <a:lnTo>
                  <a:pt x="240" y="131"/>
                </a:lnTo>
                <a:lnTo>
                  <a:pt x="241" y="133"/>
                </a:lnTo>
                <a:lnTo>
                  <a:pt x="241" y="135"/>
                </a:lnTo>
                <a:lnTo>
                  <a:pt x="242" y="136"/>
                </a:lnTo>
                <a:lnTo>
                  <a:pt x="242" y="139"/>
                </a:lnTo>
                <a:lnTo>
                  <a:pt x="243" y="140"/>
                </a:lnTo>
                <a:lnTo>
                  <a:pt x="244" y="142"/>
                </a:lnTo>
                <a:lnTo>
                  <a:pt x="244" y="142"/>
                </a:lnTo>
                <a:lnTo>
                  <a:pt x="245" y="144"/>
                </a:lnTo>
                <a:lnTo>
                  <a:pt x="245" y="144"/>
                </a:lnTo>
                <a:lnTo>
                  <a:pt x="246" y="144"/>
                </a:lnTo>
                <a:lnTo>
                  <a:pt x="247" y="144"/>
                </a:lnTo>
                <a:lnTo>
                  <a:pt x="248" y="144"/>
                </a:lnTo>
                <a:lnTo>
                  <a:pt x="248" y="142"/>
                </a:lnTo>
                <a:lnTo>
                  <a:pt x="249" y="139"/>
                </a:lnTo>
                <a:lnTo>
                  <a:pt x="249" y="137"/>
                </a:lnTo>
                <a:lnTo>
                  <a:pt x="250" y="134"/>
                </a:lnTo>
                <a:lnTo>
                  <a:pt x="250" y="133"/>
                </a:lnTo>
                <a:lnTo>
                  <a:pt x="251" y="134"/>
                </a:lnTo>
                <a:lnTo>
                  <a:pt x="251" y="134"/>
                </a:lnTo>
                <a:lnTo>
                  <a:pt x="252" y="135"/>
                </a:lnTo>
                <a:lnTo>
                  <a:pt x="253" y="134"/>
                </a:lnTo>
                <a:lnTo>
                  <a:pt x="253" y="134"/>
                </a:lnTo>
                <a:lnTo>
                  <a:pt x="254" y="133"/>
                </a:lnTo>
                <a:lnTo>
                  <a:pt x="255" y="131"/>
                </a:lnTo>
                <a:lnTo>
                  <a:pt x="255" y="131"/>
                </a:lnTo>
                <a:lnTo>
                  <a:pt x="256" y="130"/>
                </a:lnTo>
                <a:lnTo>
                  <a:pt x="257" y="130"/>
                </a:lnTo>
                <a:lnTo>
                  <a:pt x="257" y="130"/>
                </a:lnTo>
                <a:lnTo>
                  <a:pt x="258" y="126"/>
                </a:lnTo>
                <a:lnTo>
                  <a:pt x="258" y="125"/>
                </a:lnTo>
                <a:lnTo>
                  <a:pt x="259" y="125"/>
                </a:lnTo>
                <a:lnTo>
                  <a:pt x="259" y="126"/>
                </a:lnTo>
                <a:lnTo>
                  <a:pt x="260" y="127"/>
                </a:lnTo>
                <a:lnTo>
                  <a:pt x="261" y="127"/>
                </a:lnTo>
                <a:lnTo>
                  <a:pt x="261" y="128"/>
                </a:lnTo>
                <a:lnTo>
                  <a:pt x="262" y="128"/>
                </a:lnTo>
                <a:lnTo>
                  <a:pt x="263" y="129"/>
                </a:lnTo>
                <a:lnTo>
                  <a:pt x="263" y="129"/>
                </a:lnTo>
                <a:lnTo>
                  <a:pt x="264" y="129"/>
                </a:lnTo>
                <a:lnTo>
                  <a:pt x="264" y="128"/>
                </a:lnTo>
                <a:lnTo>
                  <a:pt x="265" y="128"/>
                </a:lnTo>
                <a:lnTo>
                  <a:pt x="266" y="127"/>
                </a:lnTo>
                <a:lnTo>
                  <a:pt x="266" y="124"/>
                </a:lnTo>
                <a:lnTo>
                  <a:pt x="267" y="125"/>
                </a:lnTo>
                <a:lnTo>
                  <a:pt x="267" y="127"/>
                </a:lnTo>
                <a:lnTo>
                  <a:pt x="268" y="129"/>
                </a:lnTo>
                <a:lnTo>
                  <a:pt x="268" y="132"/>
                </a:lnTo>
                <a:lnTo>
                  <a:pt x="269" y="135"/>
                </a:lnTo>
                <a:lnTo>
                  <a:pt x="270" y="136"/>
                </a:lnTo>
                <a:lnTo>
                  <a:pt x="271" y="136"/>
                </a:lnTo>
                <a:lnTo>
                  <a:pt x="271" y="139"/>
                </a:lnTo>
                <a:lnTo>
                  <a:pt x="272" y="144"/>
                </a:lnTo>
                <a:lnTo>
                  <a:pt x="272" y="146"/>
                </a:lnTo>
                <a:lnTo>
                  <a:pt x="273" y="150"/>
                </a:lnTo>
                <a:lnTo>
                  <a:pt x="273" y="154"/>
                </a:lnTo>
                <a:lnTo>
                  <a:pt x="274" y="156"/>
                </a:lnTo>
                <a:lnTo>
                  <a:pt x="275" y="157"/>
                </a:lnTo>
                <a:lnTo>
                  <a:pt x="275" y="160"/>
                </a:lnTo>
                <a:lnTo>
                  <a:pt x="276" y="164"/>
                </a:lnTo>
                <a:lnTo>
                  <a:pt x="276" y="167"/>
                </a:lnTo>
                <a:lnTo>
                  <a:pt x="277" y="170"/>
                </a:lnTo>
                <a:lnTo>
                  <a:pt x="278" y="174"/>
                </a:lnTo>
                <a:lnTo>
                  <a:pt x="279" y="177"/>
                </a:lnTo>
                <a:lnTo>
                  <a:pt x="279" y="175"/>
                </a:lnTo>
                <a:lnTo>
                  <a:pt x="280" y="177"/>
                </a:lnTo>
                <a:lnTo>
                  <a:pt x="280" y="180"/>
                </a:lnTo>
                <a:lnTo>
                  <a:pt x="281" y="181"/>
                </a:lnTo>
                <a:lnTo>
                  <a:pt x="281" y="183"/>
                </a:lnTo>
                <a:lnTo>
                  <a:pt x="282" y="186"/>
                </a:lnTo>
                <a:lnTo>
                  <a:pt x="282" y="189"/>
                </a:lnTo>
                <a:lnTo>
                  <a:pt x="283" y="191"/>
                </a:lnTo>
                <a:lnTo>
                  <a:pt x="284" y="193"/>
                </a:lnTo>
                <a:lnTo>
                  <a:pt x="285" y="195"/>
                </a:lnTo>
                <a:lnTo>
                  <a:pt x="285" y="197"/>
                </a:lnTo>
                <a:lnTo>
                  <a:pt x="286" y="199"/>
                </a:lnTo>
                <a:lnTo>
                  <a:pt x="286" y="201"/>
                </a:lnTo>
                <a:lnTo>
                  <a:pt x="287" y="205"/>
                </a:lnTo>
                <a:lnTo>
                  <a:pt x="288" y="210"/>
                </a:lnTo>
                <a:lnTo>
                  <a:pt x="288" y="213"/>
                </a:lnTo>
                <a:lnTo>
                  <a:pt x="289" y="217"/>
                </a:lnTo>
                <a:lnTo>
                  <a:pt x="289" y="218"/>
                </a:lnTo>
                <a:lnTo>
                  <a:pt x="290" y="218"/>
                </a:lnTo>
                <a:lnTo>
                  <a:pt x="290" y="218"/>
                </a:lnTo>
                <a:lnTo>
                  <a:pt x="291" y="219"/>
                </a:lnTo>
                <a:lnTo>
                  <a:pt x="292" y="219"/>
                </a:lnTo>
                <a:lnTo>
                  <a:pt x="293" y="219"/>
                </a:lnTo>
                <a:lnTo>
                  <a:pt x="293" y="219"/>
                </a:lnTo>
                <a:lnTo>
                  <a:pt x="294" y="221"/>
                </a:lnTo>
                <a:lnTo>
                  <a:pt x="294" y="223"/>
                </a:lnTo>
                <a:lnTo>
                  <a:pt x="295" y="226"/>
                </a:lnTo>
                <a:lnTo>
                  <a:pt x="295" y="226"/>
                </a:lnTo>
                <a:lnTo>
                  <a:pt x="296" y="228"/>
                </a:lnTo>
                <a:lnTo>
                  <a:pt x="297" y="229"/>
                </a:lnTo>
                <a:lnTo>
                  <a:pt x="297" y="230"/>
                </a:lnTo>
                <a:lnTo>
                  <a:pt x="298" y="231"/>
                </a:lnTo>
                <a:lnTo>
                  <a:pt x="298" y="233"/>
                </a:lnTo>
                <a:lnTo>
                  <a:pt x="299" y="233"/>
                </a:lnTo>
                <a:lnTo>
                  <a:pt x="300" y="234"/>
                </a:lnTo>
                <a:lnTo>
                  <a:pt x="300" y="234"/>
                </a:lnTo>
                <a:lnTo>
                  <a:pt x="301" y="234"/>
                </a:lnTo>
                <a:lnTo>
                  <a:pt x="302" y="234"/>
                </a:lnTo>
                <a:lnTo>
                  <a:pt x="302" y="235"/>
                </a:lnTo>
                <a:lnTo>
                  <a:pt x="303" y="235"/>
                </a:lnTo>
                <a:lnTo>
                  <a:pt x="303" y="235"/>
                </a:lnTo>
                <a:lnTo>
                  <a:pt x="304" y="235"/>
                </a:lnTo>
                <a:lnTo>
                  <a:pt x="304" y="235"/>
                </a:lnTo>
                <a:lnTo>
                  <a:pt x="305" y="236"/>
                </a:lnTo>
                <a:lnTo>
                  <a:pt x="306" y="236"/>
                </a:lnTo>
                <a:lnTo>
                  <a:pt x="306" y="236"/>
                </a:lnTo>
                <a:lnTo>
                  <a:pt x="307" y="236"/>
                </a:lnTo>
                <a:lnTo>
                  <a:pt x="308" y="237"/>
                </a:lnTo>
                <a:lnTo>
                  <a:pt x="308" y="237"/>
                </a:lnTo>
                <a:lnTo>
                  <a:pt x="309" y="237"/>
                </a:lnTo>
                <a:lnTo>
                  <a:pt x="310" y="237"/>
                </a:lnTo>
                <a:lnTo>
                  <a:pt x="310" y="237"/>
                </a:lnTo>
                <a:lnTo>
                  <a:pt x="311" y="238"/>
                </a:lnTo>
                <a:lnTo>
                  <a:pt x="311" y="238"/>
                </a:lnTo>
                <a:lnTo>
                  <a:pt x="312" y="238"/>
                </a:lnTo>
                <a:lnTo>
                  <a:pt x="312" y="238"/>
                </a:lnTo>
                <a:lnTo>
                  <a:pt x="313" y="239"/>
                </a:lnTo>
                <a:lnTo>
                  <a:pt x="313" y="239"/>
                </a:lnTo>
                <a:lnTo>
                  <a:pt x="314" y="239"/>
                </a:lnTo>
                <a:lnTo>
                  <a:pt x="315" y="239"/>
                </a:lnTo>
                <a:lnTo>
                  <a:pt x="316" y="239"/>
                </a:lnTo>
                <a:lnTo>
                  <a:pt x="316" y="238"/>
                </a:lnTo>
                <a:lnTo>
                  <a:pt x="317" y="237"/>
                </a:lnTo>
                <a:lnTo>
                  <a:pt x="317" y="237"/>
                </a:lnTo>
                <a:lnTo>
                  <a:pt x="318" y="236"/>
                </a:lnTo>
                <a:lnTo>
                  <a:pt x="319" y="236"/>
                </a:lnTo>
                <a:lnTo>
                  <a:pt x="319" y="235"/>
                </a:lnTo>
                <a:lnTo>
                  <a:pt x="320" y="235"/>
                </a:lnTo>
                <a:lnTo>
                  <a:pt x="320" y="233"/>
                </a:lnTo>
                <a:lnTo>
                  <a:pt x="321" y="232"/>
                </a:lnTo>
                <a:lnTo>
                  <a:pt x="321" y="229"/>
                </a:lnTo>
                <a:lnTo>
                  <a:pt x="322" y="228"/>
                </a:lnTo>
                <a:lnTo>
                  <a:pt x="323" y="227"/>
                </a:lnTo>
                <a:lnTo>
                  <a:pt x="324" y="226"/>
                </a:lnTo>
                <a:lnTo>
                  <a:pt x="324" y="225"/>
                </a:lnTo>
                <a:lnTo>
                  <a:pt x="325" y="223"/>
                </a:lnTo>
                <a:lnTo>
                  <a:pt x="325" y="222"/>
                </a:lnTo>
                <a:lnTo>
                  <a:pt x="326" y="221"/>
                </a:lnTo>
                <a:lnTo>
                  <a:pt x="326" y="220"/>
                </a:lnTo>
                <a:lnTo>
                  <a:pt x="327" y="219"/>
                </a:lnTo>
                <a:lnTo>
                  <a:pt x="328" y="218"/>
                </a:lnTo>
                <a:lnTo>
                  <a:pt x="328" y="218"/>
                </a:lnTo>
                <a:lnTo>
                  <a:pt x="329" y="216"/>
                </a:lnTo>
                <a:lnTo>
                  <a:pt x="329" y="216"/>
                </a:lnTo>
                <a:lnTo>
                  <a:pt x="330" y="214"/>
                </a:lnTo>
                <a:lnTo>
                  <a:pt x="331" y="212"/>
                </a:lnTo>
                <a:lnTo>
                  <a:pt x="331" y="211"/>
                </a:lnTo>
                <a:lnTo>
                  <a:pt x="332" y="211"/>
                </a:lnTo>
                <a:lnTo>
                  <a:pt x="333" y="209"/>
                </a:lnTo>
                <a:lnTo>
                  <a:pt x="333" y="208"/>
                </a:lnTo>
                <a:lnTo>
                  <a:pt x="334" y="206"/>
                </a:lnTo>
                <a:lnTo>
                  <a:pt x="334" y="206"/>
                </a:lnTo>
                <a:lnTo>
                  <a:pt x="335" y="205"/>
                </a:lnTo>
                <a:lnTo>
                  <a:pt x="335" y="206"/>
                </a:lnTo>
                <a:lnTo>
                  <a:pt x="336" y="205"/>
                </a:lnTo>
                <a:lnTo>
                  <a:pt x="337" y="205"/>
                </a:lnTo>
                <a:lnTo>
                  <a:pt x="338" y="204"/>
                </a:lnTo>
                <a:lnTo>
                  <a:pt x="338" y="200"/>
                </a:lnTo>
                <a:lnTo>
                  <a:pt x="339" y="198"/>
                </a:lnTo>
                <a:lnTo>
                  <a:pt x="339" y="193"/>
                </a:lnTo>
                <a:lnTo>
                  <a:pt x="340" y="191"/>
                </a:lnTo>
                <a:lnTo>
                  <a:pt x="341" y="187"/>
                </a:lnTo>
                <a:lnTo>
                  <a:pt x="341" y="184"/>
                </a:lnTo>
                <a:lnTo>
                  <a:pt x="342" y="180"/>
                </a:lnTo>
                <a:lnTo>
                  <a:pt x="342" y="178"/>
                </a:lnTo>
                <a:lnTo>
                  <a:pt x="343" y="175"/>
                </a:lnTo>
                <a:lnTo>
                  <a:pt x="343" y="175"/>
                </a:lnTo>
                <a:lnTo>
                  <a:pt x="344" y="174"/>
                </a:lnTo>
                <a:lnTo>
                  <a:pt x="344" y="174"/>
                </a:lnTo>
                <a:lnTo>
                  <a:pt x="346" y="173"/>
                </a:lnTo>
                <a:lnTo>
                  <a:pt x="346" y="173"/>
                </a:lnTo>
                <a:lnTo>
                  <a:pt x="347" y="172"/>
                </a:lnTo>
                <a:lnTo>
                  <a:pt x="347" y="172"/>
                </a:lnTo>
                <a:lnTo>
                  <a:pt x="348" y="173"/>
                </a:lnTo>
                <a:lnTo>
                  <a:pt x="348" y="173"/>
                </a:lnTo>
                <a:lnTo>
                  <a:pt x="349" y="174"/>
                </a:lnTo>
                <a:lnTo>
                  <a:pt x="350" y="174"/>
                </a:lnTo>
                <a:lnTo>
                  <a:pt x="350" y="176"/>
                </a:lnTo>
                <a:lnTo>
                  <a:pt x="351" y="177"/>
                </a:lnTo>
                <a:lnTo>
                  <a:pt x="351" y="178"/>
                </a:lnTo>
                <a:lnTo>
                  <a:pt x="352" y="178"/>
                </a:lnTo>
                <a:lnTo>
                  <a:pt x="352" y="177"/>
                </a:lnTo>
                <a:lnTo>
                  <a:pt x="353" y="176"/>
                </a:lnTo>
                <a:lnTo>
                  <a:pt x="354" y="175"/>
                </a:lnTo>
                <a:lnTo>
                  <a:pt x="355" y="177"/>
                </a:lnTo>
                <a:lnTo>
                  <a:pt x="355" y="178"/>
                </a:lnTo>
                <a:lnTo>
                  <a:pt x="356" y="181"/>
                </a:lnTo>
                <a:lnTo>
                  <a:pt x="356" y="183"/>
                </a:lnTo>
                <a:lnTo>
                  <a:pt x="357" y="185"/>
                </a:lnTo>
                <a:lnTo>
                  <a:pt x="357" y="188"/>
                </a:lnTo>
                <a:lnTo>
                  <a:pt x="358" y="191"/>
                </a:lnTo>
                <a:lnTo>
                  <a:pt x="359" y="193"/>
                </a:lnTo>
                <a:lnTo>
                  <a:pt x="359" y="195"/>
                </a:lnTo>
                <a:lnTo>
                  <a:pt x="360" y="197"/>
                </a:lnTo>
                <a:lnTo>
                  <a:pt x="361" y="199"/>
                </a:lnTo>
                <a:lnTo>
                  <a:pt x="361" y="200"/>
                </a:lnTo>
                <a:lnTo>
                  <a:pt x="362" y="202"/>
                </a:lnTo>
                <a:lnTo>
                  <a:pt x="362" y="204"/>
                </a:lnTo>
                <a:lnTo>
                  <a:pt x="363" y="205"/>
                </a:lnTo>
                <a:lnTo>
                  <a:pt x="364" y="207"/>
                </a:lnTo>
                <a:lnTo>
                  <a:pt x="364" y="209"/>
                </a:lnTo>
                <a:lnTo>
                  <a:pt x="365" y="211"/>
                </a:lnTo>
                <a:lnTo>
                  <a:pt x="365" y="212"/>
                </a:lnTo>
                <a:lnTo>
                  <a:pt x="366" y="214"/>
                </a:lnTo>
                <a:lnTo>
                  <a:pt x="366" y="215"/>
                </a:lnTo>
                <a:lnTo>
                  <a:pt x="367" y="217"/>
                </a:lnTo>
                <a:lnTo>
                  <a:pt x="368" y="219"/>
                </a:lnTo>
                <a:lnTo>
                  <a:pt x="369" y="220"/>
                </a:lnTo>
                <a:lnTo>
                  <a:pt x="369" y="221"/>
                </a:lnTo>
                <a:lnTo>
                  <a:pt x="370" y="223"/>
                </a:lnTo>
                <a:lnTo>
                  <a:pt x="370" y="222"/>
                </a:lnTo>
                <a:lnTo>
                  <a:pt x="371" y="222"/>
                </a:lnTo>
                <a:lnTo>
                  <a:pt x="372" y="223"/>
                </a:lnTo>
                <a:lnTo>
                  <a:pt x="372" y="225"/>
                </a:lnTo>
                <a:lnTo>
                  <a:pt x="373" y="226"/>
                </a:lnTo>
                <a:lnTo>
                  <a:pt x="373" y="227"/>
                </a:lnTo>
                <a:lnTo>
                  <a:pt x="374" y="227"/>
                </a:lnTo>
                <a:lnTo>
                  <a:pt x="374" y="227"/>
                </a:lnTo>
                <a:lnTo>
                  <a:pt x="375" y="227"/>
                </a:lnTo>
                <a:lnTo>
                  <a:pt x="376" y="228"/>
                </a:lnTo>
                <a:lnTo>
                  <a:pt x="377" y="229"/>
                </a:lnTo>
                <a:lnTo>
                  <a:pt x="377" y="229"/>
                </a:lnTo>
                <a:lnTo>
                  <a:pt x="378" y="229"/>
                </a:lnTo>
                <a:lnTo>
                  <a:pt x="378" y="230"/>
                </a:lnTo>
                <a:lnTo>
                  <a:pt x="379" y="232"/>
                </a:lnTo>
                <a:lnTo>
                  <a:pt x="379" y="234"/>
                </a:lnTo>
                <a:lnTo>
                  <a:pt x="380" y="236"/>
                </a:lnTo>
                <a:lnTo>
                  <a:pt x="381" y="238"/>
                </a:lnTo>
                <a:lnTo>
                  <a:pt x="381" y="241"/>
                </a:lnTo>
                <a:lnTo>
                  <a:pt x="382" y="241"/>
                </a:lnTo>
                <a:lnTo>
                  <a:pt x="382" y="241"/>
                </a:lnTo>
                <a:lnTo>
                  <a:pt x="383" y="241"/>
                </a:lnTo>
                <a:lnTo>
                  <a:pt x="384" y="240"/>
                </a:lnTo>
                <a:lnTo>
                  <a:pt x="384" y="239"/>
                </a:lnTo>
                <a:lnTo>
                  <a:pt x="385" y="238"/>
                </a:lnTo>
                <a:lnTo>
                  <a:pt x="386" y="238"/>
                </a:lnTo>
                <a:lnTo>
                  <a:pt x="386" y="238"/>
                </a:lnTo>
                <a:lnTo>
                  <a:pt x="387" y="238"/>
                </a:lnTo>
                <a:lnTo>
                  <a:pt x="387" y="238"/>
                </a:lnTo>
                <a:lnTo>
                  <a:pt x="388" y="240"/>
                </a:lnTo>
                <a:lnTo>
                  <a:pt x="388" y="241"/>
                </a:lnTo>
                <a:lnTo>
                  <a:pt x="389" y="243"/>
                </a:lnTo>
                <a:lnTo>
                  <a:pt x="390" y="245"/>
                </a:lnTo>
                <a:lnTo>
                  <a:pt x="390" y="247"/>
                </a:lnTo>
                <a:lnTo>
                  <a:pt x="391" y="250"/>
                </a:lnTo>
                <a:lnTo>
                  <a:pt x="392" y="252"/>
                </a:lnTo>
                <a:lnTo>
                  <a:pt x="392" y="254"/>
                </a:lnTo>
                <a:lnTo>
                  <a:pt x="393" y="256"/>
                </a:lnTo>
                <a:lnTo>
                  <a:pt x="393" y="257"/>
                </a:lnTo>
                <a:lnTo>
                  <a:pt x="394" y="257"/>
                </a:lnTo>
                <a:lnTo>
                  <a:pt x="395" y="257"/>
                </a:lnTo>
                <a:lnTo>
                  <a:pt x="395" y="257"/>
                </a:lnTo>
                <a:lnTo>
                  <a:pt x="396" y="257"/>
                </a:lnTo>
                <a:lnTo>
                  <a:pt x="396" y="257"/>
                </a:lnTo>
                <a:lnTo>
                  <a:pt x="397" y="258"/>
                </a:lnTo>
                <a:lnTo>
                  <a:pt x="397" y="258"/>
                </a:lnTo>
                <a:lnTo>
                  <a:pt x="399" y="258"/>
                </a:lnTo>
                <a:lnTo>
                  <a:pt x="399" y="258"/>
                </a:lnTo>
                <a:lnTo>
                  <a:pt x="400" y="258"/>
                </a:lnTo>
                <a:lnTo>
                  <a:pt x="400" y="258"/>
                </a:lnTo>
                <a:lnTo>
                  <a:pt x="401" y="258"/>
                </a:lnTo>
                <a:lnTo>
                  <a:pt x="401" y="257"/>
                </a:lnTo>
                <a:lnTo>
                  <a:pt x="402" y="256"/>
                </a:lnTo>
                <a:lnTo>
                  <a:pt x="403" y="256"/>
                </a:lnTo>
                <a:lnTo>
                  <a:pt x="403" y="255"/>
                </a:lnTo>
                <a:lnTo>
                  <a:pt x="404" y="253"/>
                </a:lnTo>
                <a:lnTo>
                  <a:pt x="404" y="251"/>
                </a:lnTo>
                <a:lnTo>
                  <a:pt x="405" y="250"/>
                </a:lnTo>
                <a:lnTo>
                  <a:pt x="405" y="249"/>
                </a:lnTo>
                <a:lnTo>
                  <a:pt x="406" y="247"/>
                </a:lnTo>
                <a:lnTo>
                  <a:pt x="407" y="246"/>
                </a:lnTo>
                <a:lnTo>
                  <a:pt x="408" y="245"/>
                </a:lnTo>
                <a:lnTo>
                  <a:pt x="408" y="243"/>
                </a:lnTo>
                <a:lnTo>
                  <a:pt x="409" y="241"/>
                </a:lnTo>
                <a:lnTo>
                  <a:pt x="409" y="241"/>
                </a:lnTo>
                <a:lnTo>
                  <a:pt x="410" y="240"/>
                </a:lnTo>
                <a:lnTo>
                  <a:pt x="410" y="240"/>
                </a:lnTo>
                <a:lnTo>
                  <a:pt x="411" y="240"/>
                </a:lnTo>
                <a:lnTo>
                  <a:pt x="412" y="241"/>
                </a:lnTo>
                <a:lnTo>
                  <a:pt x="412" y="240"/>
                </a:lnTo>
                <a:lnTo>
                  <a:pt x="413" y="239"/>
                </a:lnTo>
                <a:lnTo>
                  <a:pt x="414" y="238"/>
                </a:lnTo>
                <a:lnTo>
                  <a:pt x="414" y="237"/>
                </a:lnTo>
                <a:lnTo>
                  <a:pt x="415" y="236"/>
                </a:lnTo>
                <a:lnTo>
                  <a:pt x="415" y="235"/>
                </a:lnTo>
                <a:lnTo>
                  <a:pt x="416" y="234"/>
                </a:lnTo>
                <a:lnTo>
                  <a:pt x="417" y="233"/>
                </a:lnTo>
                <a:lnTo>
                  <a:pt x="417" y="232"/>
                </a:lnTo>
                <a:lnTo>
                  <a:pt x="418" y="231"/>
                </a:lnTo>
                <a:lnTo>
                  <a:pt x="418" y="230"/>
                </a:lnTo>
                <a:lnTo>
                  <a:pt x="419" y="229"/>
                </a:lnTo>
                <a:lnTo>
                  <a:pt x="419" y="228"/>
                </a:lnTo>
                <a:lnTo>
                  <a:pt x="420" y="227"/>
                </a:lnTo>
                <a:lnTo>
                  <a:pt x="421" y="226"/>
                </a:lnTo>
                <a:lnTo>
                  <a:pt x="422" y="226"/>
                </a:lnTo>
                <a:lnTo>
                  <a:pt x="422" y="225"/>
                </a:lnTo>
                <a:lnTo>
                  <a:pt x="423" y="225"/>
                </a:lnTo>
                <a:lnTo>
                  <a:pt x="423" y="226"/>
                </a:lnTo>
                <a:lnTo>
                  <a:pt x="424" y="228"/>
                </a:lnTo>
                <a:lnTo>
                  <a:pt x="424" y="229"/>
                </a:lnTo>
                <a:lnTo>
                  <a:pt x="425" y="231"/>
                </a:lnTo>
                <a:lnTo>
                  <a:pt x="426" y="231"/>
                </a:lnTo>
                <a:lnTo>
                  <a:pt x="426" y="231"/>
                </a:lnTo>
                <a:lnTo>
                  <a:pt x="427" y="232"/>
                </a:lnTo>
                <a:lnTo>
                  <a:pt x="427" y="232"/>
                </a:lnTo>
                <a:lnTo>
                  <a:pt x="428" y="233"/>
                </a:lnTo>
                <a:lnTo>
                  <a:pt x="429" y="234"/>
                </a:lnTo>
                <a:lnTo>
                  <a:pt x="430" y="233"/>
                </a:lnTo>
                <a:lnTo>
                  <a:pt x="430" y="231"/>
                </a:lnTo>
                <a:lnTo>
                  <a:pt x="431" y="231"/>
                </a:lnTo>
                <a:lnTo>
                  <a:pt x="431" y="230"/>
                </a:lnTo>
                <a:lnTo>
                  <a:pt x="432" y="229"/>
                </a:lnTo>
                <a:lnTo>
                  <a:pt x="432" y="229"/>
                </a:lnTo>
                <a:lnTo>
                  <a:pt x="433" y="228"/>
                </a:lnTo>
                <a:lnTo>
                  <a:pt x="434" y="229"/>
                </a:lnTo>
                <a:lnTo>
                  <a:pt x="434" y="230"/>
                </a:lnTo>
                <a:lnTo>
                  <a:pt x="435" y="231"/>
                </a:lnTo>
                <a:lnTo>
                  <a:pt x="435" y="231"/>
                </a:lnTo>
                <a:lnTo>
                  <a:pt x="436" y="231"/>
                </a:lnTo>
                <a:lnTo>
                  <a:pt x="437" y="230"/>
                </a:lnTo>
                <a:lnTo>
                  <a:pt x="437" y="230"/>
                </a:lnTo>
                <a:lnTo>
                  <a:pt x="438" y="231"/>
                </a:lnTo>
                <a:lnTo>
                  <a:pt x="439" y="230"/>
                </a:lnTo>
                <a:lnTo>
                  <a:pt x="439" y="230"/>
                </a:lnTo>
                <a:lnTo>
                  <a:pt x="440" y="230"/>
                </a:lnTo>
                <a:lnTo>
                  <a:pt x="440" y="231"/>
                </a:lnTo>
                <a:lnTo>
                  <a:pt x="441" y="231"/>
                </a:lnTo>
                <a:lnTo>
                  <a:pt x="441" y="231"/>
                </a:lnTo>
                <a:lnTo>
                  <a:pt x="442" y="231"/>
                </a:lnTo>
                <a:lnTo>
                  <a:pt x="443" y="231"/>
                </a:lnTo>
                <a:lnTo>
                  <a:pt x="443" y="231"/>
                </a:lnTo>
                <a:lnTo>
                  <a:pt x="444" y="231"/>
                </a:lnTo>
                <a:lnTo>
                  <a:pt x="445" y="231"/>
                </a:lnTo>
                <a:lnTo>
                  <a:pt x="445" y="233"/>
                </a:lnTo>
                <a:lnTo>
                  <a:pt x="446" y="234"/>
                </a:lnTo>
                <a:lnTo>
                  <a:pt x="446" y="234"/>
                </a:lnTo>
                <a:lnTo>
                  <a:pt x="447" y="235"/>
                </a:lnTo>
                <a:lnTo>
                  <a:pt x="448" y="235"/>
                </a:lnTo>
                <a:lnTo>
                  <a:pt x="448" y="235"/>
                </a:lnTo>
                <a:lnTo>
                  <a:pt x="449" y="235"/>
                </a:lnTo>
                <a:lnTo>
                  <a:pt x="449" y="235"/>
                </a:lnTo>
                <a:lnTo>
                  <a:pt x="450" y="234"/>
                </a:lnTo>
                <a:lnTo>
                  <a:pt x="450" y="234"/>
                </a:lnTo>
                <a:lnTo>
                  <a:pt x="452" y="234"/>
                </a:lnTo>
                <a:lnTo>
                  <a:pt x="452" y="233"/>
                </a:lnTo>
                <a:lnTo>
                  <a:pt x="453" y="232"/>
                </a:lnTo>
                <a:lnTo>
                  <a:pt x="453" y="231"/>
                </a:lnTo>
                <a:lnTo>
                  <a:pt x="454" y="231"/>
                </a:lnTo>
                <a:lnTo>
                  <a:pt x="454" y="232"/>
                </a:lnTo>
                <a:lnTo>
                  <a:pt x="455" y="232"/>
                </a:lnTo>
                <a:lnTo>
                  <a:pt x="455" y="232"/>
                </a:lnTo>
                <a:lnTo>
                  <a:pt x="456" y="233"/>
                </a:lnTo>
                <a:lnTo>
                  <a:pt x="457" y="233"/>
                </a:lnTo>
                <a:lnTo>
                  <a:pt x="457" y="232"/>
                </a:lnTo>
                <a:lnTo>
                  <a:pt x="458" y="231"/>
                </a:lnTo>
                <a:lnTo>
                  <a:pt x="458" y="231"/>
                </a:lnTo>
                <a:lnTo>
                  <a:pt x="459" y="230"/>
                </a:lnTo>
                <a:lnTo>
                  <a:pt x="460" y="230"/>
                </a:lnTo>
                <a:lnTo>
                  <a:pt x="461" y="230"/>
                </a:lnTo>
                <a:lnTo>
                  <a:pt x="461" y="229"/>
                </a:lnTo>
                <a:lnTo>
                  <a:pt x="462" y="229"/>
                </a:lnTo>
                <a:lnTo>
                  <a:pt x="462" y="228"/>
                </a:lnTo>
                <a:lnTo>
                  <a:pt x="463" y="227"/>
                </a:lnTo>
                <a:lnTo>
                  <a:pt x="463" y="226"/>
                </a:lnTo>
                <a:lnTo>
                  <a:pt x="464" y="225"/>
                </a:lnTo>
                <a:lnTo>
                  <a:pt x="465" y="224"/>
                </a:lnTo>
                <a:lnTo>
                  <a:pt x="465" y="224"/>
                </a:lnTo>
                <a:lnTo>
                  <a:pt x="466" y="223"/>
                </a:lnTo>
                <a:lnTo>
                  <a:pt x="467" y="222"/>
                </a:lnTo>
                <a:lnTo>
                  <a:pt x="467" y="222"/>
                </a:lnTo>
                <a:lnTo>
                  <a:pt x="468" y="221"/>
                </a:lnTo>
                <a:lnTo>
                  <a:pt x="468" y="221"/>
                </a:lnTo>
                <a:lnTo>
                  <a:pt x="469" y="221"/>
                </a:lnTo>
                <a:lnTo>
                  <a:pt x="470" y="221"/>
                </a:lnTo>
                <a:lnTo>
                  <a:pt x="470" y="220"/>
                </a:lnTo>
                <a:lnTo>
                  <a:pt x="471" y="220"/>
                </a:lnTo>
                <a:lnTo>
                  <a:pt x="471" y="220"/>
                </a:lnTo>
                <a:lnTo>
                  <a:pt x="472" y="220"/>
                </a:lnTo>
                <a:lnTo>
                  <a:pt x="472" y="220"/>
                </a:lnTo>
                <a:lnTo>
                  <a:pt x="473" y="219"/>
                </a:lnTo>
                <a:lnTo>
                  <a:pt x="474" y="219"/>
                </a:lnTo>
                <a:lnTo>
                  <a:pt x="475" y="218"/>
                </a:lnTo>
                <a:lnTo>
                  <a:pt x="475" y="218"/>
                </a:lnTo>
                <a:lnTo>
                  <a:pt x="476" y="216"/>
                </a:lnTo>
                <a:lnTo>
                  <a:pt x="476" y="215"/>
                </a:lnTo>
                <a:lnTo>
                  <a:pt x="477" y="214"/>
                </a:lnTo>
                <a:lnTo>
                  <a:pt x="477" y="213"/>
                </a:lnTo>
                <a:lnTo>
                  <a:pt x="478" y="212"/>
                </a:lnTo>
                <a:lnTo>
                  <a:pt x="479" y="212"/>
                </a:lnTo>
                <a:lnTo>
                  <a:pt x="479" y="212"/>
                </a:lnTo>
                <a:lnTo>
                  <a:pt x="480" y="213"/>
                </a:lnTo>
                <a:lnTo>
                  <a:pt x="480" y="213"/>
                </a:lnTo>
                <a:lnTo>
                  <a:pt x="481" y="214"/>
                </a:lnTo>
                <a:lnTo>
                  <a:pt x="481" y="213"/>
                </a:lnTo>
                <a:lnTo>
                  <a:pt x="483" y="212"/>
                </a:lnTo>
                <a:lnTo>
                  <a:pt x="483" y="211"/>
                </a:lnTo>
                <a:lnTo>
                  <a:pt x="484" y="210"/>
                </a:lnTo>
                <a:lnTo>
                  <a:pt x="484" y="210"/>
                </a:lnTo>
                <a:lnTo>
                  <a:pt x="485" y="211"/>
                </a:lnTo>
                <a:lnTo>
                  <a:pt x="485" y="212"/>
                </a:lnTo>
                <a:lnTo>
                  <a:pt x="486" y="214"/>
                </a:lnTo>
                <a:lnTo>
                  <a:pt x="486" y="215"/>
                </a:lnTo>
                <a:lnTo>
                  <a:pt x="487" y="216"/>
                </a:lnTo>
                <a:lnTo>
                  <a:pt x="488" y="216"/>
                </a:lnTo>
                <a:lnTo>
                  <a:pt x="488" y="218"/>
                </a:lnTo>
                <a:lnTo>
                  <a:pt x="489" y="218"/>
                </a:lnTo>
                <a:lnTo>
                  <a:pt x="490" y="217"/>
                </a:lnTo>
                <a:lnTo>
                  <a:pt x="490" y="218"/>
                </a:lnTo>
                <a:lnTo>
                  <a:pt x="491" y="220"/>
                </a:lnTo>
                <a:lnTo>
                  <a:pt x="492" y="221"/>
                </a:lnTo>
                <a:lnTo>
                  <a:pt x="492" y="222"/>
                </a:lnTo>
                <a:lnTo>
                  <a:pt x="493" y="223"/>
                </a:lnTo>
                <a:lnTo>
                  <a:pt x="493" y="224"/>
                </a:lnTo>
                <a:lnTo>
                  <a:pt x="494" y="225"/>
                </a:lnTo>
                <a:lnTo>
                  <a:pt x="494" y="226"/>
                </a:lnTo>
                <a:lnTo>
                  <a:pt x="495" y="228"/>
                </a:lnTo>
                <a:lnTo>
                  <a:pt x="496" y="230"/>
                </a:lnTo>
                <a:lnTo>
                  <a:pt x="496" y="230"/>
                </a:lnTo>
                <a:lnTo>
                  <a:pt x="497" y="230"/>
                </a:lnTo>
                <a:lnTo>
                  <a:pt x="498" y="230"/>
                </a:lnTo>
                <a:lnTo>
                  <a:pt x="498" y="230"/>
                </a:lnTo>
                <a:lnTo>
                  <a:pt x="499" y="232"/>
                </a:lnTo>
                <a:lnTo>
                  <a:pt x="499" y="233"/>
                </a:lnTo>
                <a:lnTo>
                  <a:pt x="500" y="233"/>
                </a:lnTo>
                <a:lnTo>
                  <a:pt x="501" y="234"/>
                </a:lnTo>
                <a:lnTo>
                  <a:pt x="501" y="235"/>
                </a:lnTo>
                <a:lnTo>
                  <a:pt x="502" y="235"/>
                </a:lnTo>
                <a:lnTo>
                  <a:pt x="502" y="236"/>
                </a:lnTo>
                <a:lnTo>
                  <a:pt x="503" y="237"/>
                </a:lnTo>
                <a:lnTo>
                  <a:pt x="503" y="237"/>
                </a:lnTo>
                <a:lnTo>
                  <a:pt x="504" y="239"/>
                </a:lnTo>
                <a:lnTo>
                  <a:pt x="505" y="239"/>
                </a:lnTo>
                <a:lnTo>
                  <a:pt x="506" y="239"/>
                </a:lnTo>
                <a:lnTo>
                  <a:pt x="506" y="240"/>
                </a:lnTo>
                <a:lnTo>
                  <a:pt x="507" y="241"/>
                </a:lnTo>
                <a:lnTo>
                  <a:pt x="507" y="243"/>
                </a:lnTo>
                <a:lnTo>
                  <a:pt x="508" y="246"/>
                </a:lnTo>
                <a:lnTo>
                  <a:pt x="508" y="248"/>
                </a:lnTo>
                <a:lnTo>
                  <a:pt x="509" y="249"/>
                </a:lnTo>
                <a:lnTo>
                  <a:pt x="510" y="250"/>
                </a:lnTo>
                <a:lnTo>
                  <a:pt x="510" y="251"/>
                </a:lnTo>
                <a:lnTo>
                  <a:pt x="511" y="252"/>
                </a:lnTo>
                <a:lnTo>
                  <a:pt x="511" y="253"/>
                </a:lnTo>
                <a:lnTo>
                  <a:pt x="512" y="253"/>
                </a:lnTo>
                <a:lnTo>
                  <a:pt x="513" y="253"/>
                </a:lnTo>
                <a:lnTo>
                  <a:pt x="514" y="253"/>
                </a:lnTo>
                <a:lnTo>
                  <a:pt x="514" y="253"/>
                </a:lnTo>
                <a:lnTo>
                  <a:pt x="515" y="252"/>
                </a:lnTo>
                <a:lnTo>
                  <a:pt x="515" y="252"/>
                </a:lnTo>
                <a:lnTo>
                  <a:pt x="516" y="252"/>
                </a:lnTo>
                <a:lnTo>
                  <a:pt x="516" y="252"/>
                </a:lnTo>
                <a:lnTo>
                  <a:pt x="517" y="253"/>
                </a:lnTo>
                <a:lnTo>
                  <a:pt x="517" y="253"/>
                </a:lnTo>
                <a:lnTo>
                  <a:pt x="518" y="252"/>
                </a:lnTo>
                <a:lnTo>
                  <a:pt x="519" y="252"/>
                </a:lnTo>
                <a:lnTo>
                  <a:pt x="519" y="251"/>
                </a:lnTo>
                <a:lnTo>
                  <a:pt x="520" y="251"/>
                </a:lnTo>
                <a:lnTo>
                  <a:pt x="521" y="252"/>
                </a:lnTo>
                <a:lnTo>
                  <a:pt x="521" y="252"/>
                </a:lnTo>
                <a:lnTo>
                  <a:pt x="522" y="252"/>
                </a:lnTo>
                <a:lnTo>
                  <a:pt x="523" y="252"/>
                </a:lnTo>
                <a:lnTo>
                  <a:pt x="523" y="251"/>
                </a:lnTo>
                <a:lnTo>
                  <a:pt x="524" y="251"/>
                </a:lnTo>
                <a:lnTo>
                  <a:pt x="524" y="251"/>
                </a:lnTo>
                <a:lnTo>
                  <a:pt x="525" y="252"/>
                </a:lnTo>
                <a:lnTo>
                  <a:pt x="525" y="251"/>
                </a:lnTo>
                <a:lnTo>
                  <a:pt x="526" y="251"/>
                </a:lnTo>
                <a:lnTo>
                  <a:pt x="527" y="251"/>
                </a:lnTo>
                <a:lnTo>
                  <a:pt x="528" y="251"/>
                </a:lnTo>
                <a:lnTo>
                  <a:pt x="528" y="250"/>
                </a:lnTo>
                <a:lnTo>
                  <a:pt x="529" y="250"/>
                </a:lnTo>
                <a:lnTo>
                  <a:pt x="529" y="249"/>
                </a:lnTo>
                <a:lnTo>
                  <a:pt x="530" y="249"/>
                </a:lnTo>
                <a:lnTo>
                  <a:pt x="530" y="249"/>
                </a:lnTo>
                <a:lnTo>
                  <a:pt x="531" y="248"/>
                </a:lnTo>
                <a:lnTo>
                  <a:pt x="532" y="247"/>
                </a:lnTo>
                <a:lnTo>
                  <a:pt x="532" y="246"/>
                </a:lnTo>
                <a:lnTo>
                  <a:pt x="533" y="245"/>
                </a:lnTo>
                <a:lnTo>
                  <a:pt x="533" y="245"/>
                </a:lnTo>
                <a:lnTo>
                  <a:pt x="534" y="244"/>
                </a:lnTo>
                <a:lnTo>
                  <a:pt x="534" y="244"/>
                </a:lnTo>
                <a:lnTo>
                  <a:pt x="535" y="245"/>
                </a:lnTo>
                <a:lnTo>
                  <a:pt x="536" y="246"/>
                </a:lnTo>
                <a:lnTo>
                  <a:pt x="537" y="247"/>
                </a:lnTo>
                <a:lnTo>
                  <a:pt x="537" y="249"/>
                </a:lnTo>
                <a:lnTo>
                  <a:pt x="538" y="250"/>
                </a:lnTo>
                <a:lnTo>
                  <a:pt x="538" y="249"/>
                </a:lnTo>
                <a:lnTo>
                  <a:pt x="539" y="249"/>
                </a:lnTo>
                <a:lnTo>
                  <a:pt x="539" y="249"/>
                </a:lnTo>
                <a:lnTo>
                  <a:pt x="540" y="247"/>
                </a:lnTo>
                <a:lnTo>
                  <a:pt x="541" y="248"/>
                </a:lnTo>
                <a:lnTo>
                  <a:pt x="541" y="248"/>
                </a:lnTo>
                <a:lnTo>
                  <a:pt x="542" y="248"/>
                </a:lnTo>
                <a:lnTo>
                  <a:pt x="543" y="249"/>
                </a:lnTo>
                <a:lnTo>
                  <a:pt x="543" y="249"/>
                </a:lnTo>
                <a:lnTo>
                  <a:pt x="544" y="249"/>
                </a:lnTo>
                <a:lnTo>
                  <a:pt x="545" y="250"/>
                </a:lnTo>
                <a:lnTo>
                  <a:pt x="545" y="250"/>
                </a:lnTo>
                <a:lnTo>
                  <a:pt x="546" y="250"/>
                </a:lnTo>
                <a:lnTo>
                  <a:pt x="546" y="250"/>
                </a:lnTo>
                <a:lnTo>
                  <a:pt x="547" y="249"/>
                </a:lnTo>
                <a:lnTo>
                  <a:pt x="547" y="249"/>
                </a:lnTo>
                <a:lnTo>
                  <a:pt x="548" y="248"/>
                </a:lnTo>
                <a:lnTo>
                  <a:pt x="548" y="247"/>
                </a:lnTo>
                <a:lnTo>
                  <a:pt x="549" y="249"/>
                </a:lnTo>
                <a:lnTo>
                  <a:pt x="550" y="250"/>
                </a:lnTo>
                <a:lnTo>
                  <a:pt x="551" y="250"/>
                </a:lnTo>
                <a:lnTo>
                  <a:pt x="551" y="250"/>
                </a:lnTo>
                <a:lnTo>
                  <a:pt x="552" y="250"/>
                </a:lnTo>
                <a:lnTo>
                  <a:pt x="552" y="249"/>
                </a:lnTo>
                <a:lnTo>
                  <a:pt x="553" y="249"/>
                </a:lnTo>
                <a:lnTo>
                  <a:pt x="554" y="250"/>
                </a:lnTo>
                <a:lnTo>
                  <a:pt x="554" y="250"/>
                </a:lnTo>
                <a:lnTo>
                  <a:pt x="555" y="251"/>
                </a:lnTo>
                <a:lnTo>
                  <a:pt x="555" y="252"/>
                </a:lnTo>
                <a:lnTo>
                  <a:pt x="556" y="253"/>
                </a:lnTo>
                <a:lnTo>
                  <a:pt x="556" y="254"/>
                </a:lnTo>
                <a:lnTo>
                  <a:pt x="557" y="256"/>
                </a:lnTo>
                <a:lnTo>
                  <a:pt x="558" y="257"/>
                </a:lnTo>
                <a:lnTo>
                  <a:pt x="559" y="258"/>
                </a:lnTo>
                <a:lnTo>
                  <a:pt x="559" y="259"/>
                </a:lnTo>
                <a:lnTo>
                  <a:pt x="560" y="259"/>
                </a:lnTo>
                <a:lnTo>
                  <a:pt x="560" y="260"/>
                </a:lnTo>
                <a:lnTo>
                  <a:pt x="561" y="260"/>
                </a:lnTo>
                <a:lnTo>
                  <a:pt x="561" y="261"/>
                </a:lnTo>
                <a:lnTo>
                  <a:pt x="562" y="262"/>
                </a:lnTo>
                <a:lnTo>
                  <a:pt x="563" y="263"/>
                </a:lnTo>
                <a:lnTo>
                  <a:pt x="563" y="264"/>
                </a:lnTo>
                <a:lnTo>
                  <a:pt x="564" y="264"/>
                </a:lnTo>
                <a:lnTo>
                  <a:pt x="564" y="265"/>
                </a:lnTo>
                <a:lnTo>
                  <a:pt x="565" y="266"/>
                </a:lnTo>
                <a:lnTo>
                  <a:pt x="566" y="266"/>
                </a:lnTo>
                <a:lnTo>
                  <a:pt x="566" y="267"/>
                </a:lnTo>
                <a:lnTo>
                  <a:pt x="567" y="267"/>
                </a:lnTo>
                <a:lnTo>
                  <a:pt x="568" y="268"/>
                </a:lnTo>
                <a:lnTo>
                  <a:pt x="568" y="268"/>
                </a:lnTo>
                <a:lnTo>
                  <a:pt x="569" y="269"/>
                </a:lnTo>
                <a:lnTo>
                  <a:pt x="569" y="270"/>
                </a:lnTo>
                <a:lnTo>
                  <a:pt x="570" y="271"/>
                </a:lnTo>
                <a:lnTo>
                  <a:pt x="570" y="272"/>
                </a:lnTo>
                <a:lnTo>
                  <a:pt x="571" y="272"/>
                </a:lnTo>
                <a:lnTo>
                  <a:pt x="572" y="273"/>
                </a:lnTo>
                <a:lnTo>
                  <a:pt x="572" y="274"/>
                </a:lnTo>
                <a:lnTo>
                  <a:pt x="573" y="275"/>
                </a:lnTo>
                <a:lnTo>
                  <a:pt x="574" y="276"/>
                </a:lnTo>
                <a:lnTo>
                  <a:pt x="574" y="276"/>
                </a:lnTo>
                <a:lnTo>
                  <a:pt x="575" y="276"/>
                </a:lnTo>
                <a:lnTo>
                  <a:pt x="576" y="276"/>
                </a:lnTo>
                <a:lnTo>
                  <a:pt x="576" y="275"/>
                </a:lnTo>
                <a:lnTo>
                  <a:pt x="577" y="274"/>
                </a:lnTo>
                <a:lnTo>
                  <a:pt x="577" y="273"/>
                </a:lnTo>
                <a:lnTo>
                  <a:pt x="578" y="273"/>
                </a:lnTo>
                <a:lnTo>
                  <a:pt x="578" y="272"/>
                </a:lnTo>
                <a:lnTo>
                  <a:pt x="579" y="271"/>
                </a:lnTo>
                <a:lnTo>
                  <a:pt x="579" y="270"/>
                </a:lnTo>
                <a:lnTo>
                  <a:pt x="581" y="269"/>
                </a:lnTo>
                <a:lnTo>
                  <a:pt x="581" y="269"/>
                </a:lnTo>
                <a:lnTo>
                  <a:pt x="582" y="269"/>
                </a:lnTo>
                <a:lnTo>
                  <a:pt x="582" y="268"/>
                </a:lnTo>
                <a:lnTo>
                  <a:pt x="583" y="267"/>
                </a:lnTo>
                <a:lnTo>
                  <a:pt x="583" y="268"/>
                </a:lnTo>
                <a:lnTo>
                  <a:pt x="584" y="268"/>
                </a:lnTo>
                <a:lnTo>
                  <a:pt x="585" y="268"/>
                </a:lnTo>
                <a:lnTo>
                  <a:pt x="585" y="268"/>
                </a:lnTo>
                <a:lnTo>
                  <a:pt x="586" y="268"/>
                </a:lnTo>
                <a:lnTo>
                  <a:pt x="586" y="269"/>
                </a:lnTo>
                <a:lnTo>
                  <a:pt x="587" y="270"/>
                </a:lnTo>
                <a:lnTo>
                  <a:pt x="587" y="271"/>
                </a:lnTo>
                <a:lnTo>
                  <a:pt x="588" y="271"/>
                </a:lnTo>
                <a:lnTo>
                  <a:pt x="589" y="271"/>
                </a:lnTo>
                <a:lnTo>
                  <a:pt x="590" y="271"/>
                </a:lnTo>
                <a:lnTo>
                  <a:pt x="590" y="271"/>
                </a:lnTo>
                <a:lnTo>
                  <a:pt x="591" y="272"/>
                </a:lnTo>
                <a:lnTo>
                  <a:pt x="591" y="272"/>
                </a:lnTo>
                <a:lnTo>
                  <a:pt x="592" y="272"/>
                </a:lnTo>
                <a:lnTo>
                  <a:pt x="592" y="272"/>
                </a:lnTo>
                <a:lnTo>
                  <a:pt x="593" y="273"/>
                </a:lnTo>
                <a:lnTo>
                  <a:pt x="594" y="273"/>
                </a:lnTo>
                <a:lnTo>
                  <a:pt x="594" y="273"/>
                </a:lnTo>
                <a:lnTo>
                  <a:pt x="595" y="273"/>
                </a:lnTo>
                <a:lnTo>
                  <a:pt x="596" y="273"/>
                </a:lnTo>
                <a:lnTo>
                  <a:pt x="596" y="273"/>
                </a:lnTo>
                <a:lnTo>
                  <a:pt x="597" y="272"/>
                </a:lnTo>
                <a:lnTo>
                  <a:pt x="597" y="272"/>
                </a:lnTo>
                <a:lnTo>
                  <a:pt x="598" y="272"/>
                </a:lnTo>
                <a:lnTo>
                  <a:pt x="599" y="272"/>
                </a:lnTo>
                <a:lnTo>
                  <a:pt x="599" y="272"/>
                </a:lnTo>
                <a:lnTo>
                  <a:pt x="600" y="272"/>
                </a:lnTo>
                <a:lnTo>
                  <a:pt x="600" y="271"/>
                </a:lnTo>
                <a:lnTo>
                  <a:pt x="601" y="271"/>
                </a:lnTo>
                <a:lnTo>
                  <a:pt x="601" y="270"/>
                </a:lnTo>
                <a:lnTo>
                  <a:pt x="602" y="270"/>
                </a:lnTo>
                <a:lnTo>
                  <a:pt x="603" y="269"/>
                </a:lnTo>
                <a:lnTo>
                  <a:pt x="604" y="269"/>
                </a:lnTo>
                <a:lnTo>
                  <a:pt x="604" y="268"/>
                </a:lnTo>
                <a:lnTo>
                  <a:pt x="605" y="268"/>
                </a:lnTo>
                <a:lnTo>
                  <a:pt x="605" y="268"/>
                </a:lnTo>
                <a:lnTo>
                  <a:pt x="606" y="267"/>
                </a:lnTo>
                <a:lnTo>
                  <a:pt x="607" y="266"/>
                </a:lnTo>
                <a:lnTo>
                  <a:pt x="607" y="266"/>
                </a:lnTo>
                <a:lnTo>
                  <a:pt x="608" y="266"/>
                </a:lnTo>
                <a:lnTo>
                  <a:pt x="608" y="266"/>
                </a:lnTo>
                <a:lnTo>
                  <a:pt x="609" y="266"/>
                </a:lnTo>
                <a:lnTo>
                  <a:pt x="609" y="266"/>
                </a:lnTo>
                <a:lnTo>
                  <a:pt x="610" y="266"/>
                </a:lnTo>
                <a:lnTo>
                  <a:pt x="610" y="266"/>
                </a:lnTo>
                <a:lnTo>
                  <a:pt x="612" y="266"/>
                </a:lnTo>
                <a:lnTo>
                  <a:pt x="612" y="266"/>
                </a:lnTo>
                <a:lnTo>
                  <a:pt x="613" y="266"/>
                </a:lnTo>
                <a:lnTo>
                  <a:pt x="613" y="266"/>
                </a:lnTo>
                <a:lnTo>
                  <a:pt x="614" y="266"/>
                </a:lnTo>
                <a:lnTo>
                  <a:pt x="614" y="265"/>
                </a:lnTo>
                <a:lnTo>
                  <a:pt x="615" y="265"/>
                </a:lnTo>
                <a:lnTo>
                  <a:pt x="616" y="265"/>
                </a:lnTo>
                <a:lnTo>
                  <a:pt x="616" y="265"/>
                </a:lnTo>
                <a:lnTo>
                  <a:pt x="617" y="265"/>
                </a:lnTo>
                <a:lnTo>
                  <a:pt x="617" y="265"/>
                </a:lnTo>
                <a:lnTo>
                  <a:pt x="618" y="267"/>
                </a:lnTo>
                <a:lnTo>
                  <a:pt x="619" y="268"/>
                </a:lnTo>
                <a:lnTo>
                  <a:pt x="619" y="268"/>
                </a:lnTo>
                <a:lnTo>
                  <a:pt x="620" y="267"/>
                </a:lnTo>
                <a:lnTo>
                  <a:pt x="621" y="267"/>
                </a:lnTo>
                <a:lnTo>
                  <a:pt x="621" y="267"/>
                </a:lnTo>
                <a:lnTo>
                  <a:pt x="622" y="267"/>
                </a:lnTo>
                <a:lnTo>
                  <a:pt x="622" y="266"/>
                </a:lnTo>
                <a:lnTo>
                  <a:pt x="623" y="265"/>
                </a:lnTo>
                <a:lnTo>
                  <a:pt x="623" y="265"/>
                </a:lnTo>
                <a:lnTo>
                  <a:pt x="624" y="264"/>
                </a:lnTo>
                <a:lnTo>
                  <a:pt x="625" y="262"/>
                </a:lnTo>
                <a:lnTo>
                  <a:pt x="625" y="261"/>
                </a:lnTo>
                <a:lnTo>
                  <a:pt x="626" y="261"/>
                </a:lnTo>
                <a:lnTo>
                  <a:pt x="627" y="261"/>
                </a:lnTo>
                <a:lnTo>
                  <a:pt x="627" y="260"/>
                </a:lnTo>
                <a:lnTo>
                  <a:pt x="628" y="260"/>
                </a:lnTo>
                <a:lnTo>
                  <a:pt x="628" y="260"/>
                </a:lnTo>
                <a:lnTo>
                  <a:pt x="629" y="260"/>
                </a:lnTo>
                <a:lnTo>
                  <a:pt x="630" y="258"/>
                </a:lnTo>
                <a:lnTo>
                  <a:pt x="630" y="258"/>
                </a:lnTo>
                <a:lnTo>
                  <a:pt x="631" y="257"/>
                </a:lnTo>
                <a:lnTo>
                  <a:pt x="631" y="256"/>
                </a:lnTo>
                <a:lnTo>
                  <a:pt x="632" y="255"/>
                </a:lnTo>
                <a:lnTo>
                  <a:pt x="632" y="253"/>
                </a:lnTo>
                <a:lnTo>
                  <a:pt x="634" y="253"/>
                </a:lnTo>
                <a:lnTo>
                  <a:pt x="634" y="254"/>
                </a:lnTo>
                <a:lnTo>
                  <a:pt x="635" y="254"/>
                </a:lnTo>
                <a:lnTo>
                  <a:pt x="635" y="256"/>
                </a:lnTo>
                <a:lnTo>
                  <a:pt x="636" y="256"/>
                </a:lnTo>
                <a:lnTo>
                  <a:pt x="636" y="257"/>
                </a:lnTo>
                <a:lnTo>
                  <a:pt x="637" y="258"/>
                </a:lnTo>
                <a:lnTo>
                  <a:pt x="638" y="258"/>
                </a:lnTo>
                <a:lnTo>
                  <a:pt x="638" y="258"/>
                </a:lnTo>
                <a:lnTo>
                  <a:pt x="639" y="260"/>
                </a:lnTo>
                <a:lnTo>
                  <a:pt x="639" y="261"/>
                </a:lnTo>
                <a:lnTo>
                  <a:pt x="640" y="262"/>
                </a:lnTo>
                <a:lnTo>
                  <a:pt x="640" y="263"/>
                </a:lnTo>
                <a:lnTo>
                  <a:pt x="641" y="264"/>
                </a:lnTo>
                <a:lnTo>
                  <a:pt x="642" y="265"/>
                </a:lnTo>
                <a:lnTo>
                  <a:pt x="643" y="266"/>
                </a:lnTo>
                <a:lnTo>
                  <a:pt x="643" y="267"/>
                </a:lnTo>
                <a:lnTo>
                  <a:pt x="644" y="266"/>
                </a:lnTo>
                <a:lnTo>
                  <a:pt x="644" y="266"/>
                </a:lnTo>
                <a:lnTo>
                  <a:pt x="645" y="266"/>
                </a:lnTo>
                <a:lnTo>
                  <a:pt x="645" y="268"/>
                </a:lnTo>
                <a:lnTo>
                  <a:pt x="646" y="269"/>
                </a:lnTo>
                <a:lnTo>
                  <a:pt x="647" y="271"/>
                </a:lnTo>
                <a:lnTo>
                  <a:pt x="647" y="272"/>
                </a:lnTo>
                <a:lnTo>
                  <a:pt x="648" y="273"/>
                </a:lnTo>
                <a:lnTo>
                  <a:pt x="648" y="273"/>
                </a:lnTo>
                <a:lnTo>
                  <a:pt x="649" y="274"/>
                </a:lnTo>
                <a:lnTo>
                  <a:pt x="650" y="275"/>
                </a:lnTo>
                <a:lnTo>
                  <a:pt x="650" y="276"/>
                </a:lnTo>
                <a:lnTo>
                  <a:pt x="651" y="277"/>
                </a:lnTo>
                <a:lnTo>
                  <a:pt x="652" y="278"/>
                </a:lnTo>
                <a:lnTo>
                  <a:pt x="652" y="280"/>
                </a:lnTo>
                <a:lnTo>
                  <a:pt x="653" y="281"/>
                </a:lnTo>
                <a:lnTo>
                  <a:pt x="653" y="282"/>
                </a:lnTo>
                <a:lnTo>
                  <a:pt x="654" y="282"/>
                </a:lnTo>
                <a:lnTo>
                  <a:pt x="654" y="283"/>
                </a:lnTo>
                <a:lnTo>
                  <a:pt x="655" y="283"/>
                </a:lnTo>
                <a:lnTo>
                  <a:pt x="656" y="283"/>
                </a:lnTo>
                <a:lnTo>
                  <a:pt x="657" y="283"/>
                </a:lnTo>
                <a:lnTo>
                  <a:pt x="657" y="283"/>
                </a:lnTo>
                <a:lnTo>
                  <a:pt x="658" y="283"/>
                </a:lnTo>
                <a:lnTo>
                  <a:pt x="658" y="283"/>
                </a:lnTo>
                <a:lnTo>
                  <a:pt x="659" y="284"/>
                </a:lnTo>
                <a:lnTo>
                  <a:pt x="659" y="284"/>
                </a:lnTo>
                <a:lnTo>
                  <a:pt x="660" y="284"/>
                </a:lnTo>
                <a:lnTo>
                  <a:pt x="661" y="284"/>
                </a:lnTo>
                <a:lnTo>
                  <a:pt x="661" y="285"/>
                </a:lnTo>
                <a:lnTo>
                  <a:pt x="662" y="287"/>
                </a:lnTo>
                <a:lnTo>
                  <a:pt x="662" y="287"/>
                </a:lnTo>
                <a:lnTo>
                  <a:pt x="663" y="288"/>
                </a:lnTo>
                <a:lnTo>
                  <a:pt x="663" y="289"/>
                </a:lnTo>
                <a:lnTo>
                  <a:pt x="665" y="289"/>
                </a:lnTo>
                <a:lnTo>
                  <a:pt x="665" y="289"/>
                </a:lnTo>
                <a:lnTo>
                  <a:pt x="666" y="289"/>
                </a:lnTo>
                <a:lnTo>
                  <a:pt x="666" y="289"/>
                </a:lnTo>
                <a:lnTo>
                  <a:pt x="667" y="289"/>
                </a:lnTo>
                <a:lnTo>
                  <a:pt x="667" y="289"/>
                </a:lnTo>
                <a:lnTo>
                  <a:pt x="668" y="289"/>
                </a:lnTo>
                <a:lnTo>
                  <a:pt x="669" y="289"/>
                </a:lnTo>
                <a:lnTo>
                  <a:pt x="669" y="289"/>
                </a:lnTo>
                <a:lnTo>
                  <a:pt x="670" y="289"/>
                </a:lnTo>
                <a:lnTo>
                  <a:pt x="670" y="288"/>
                </a:lnTo>
                <a:lnTo>
                  <a:pt x="671" y="288"/>
                </a:lnTo>
                <a:lnTo>
                  <a:pt x="672" y="288"/>
                </a:lnTo>
                <a:lnTo>
                  <a:pt x="672" y="287"/>
                </a:lnTo>
                <a:lnTo>
                  <a:pt x="673" y="286"/>
                </a:lnTo>
                <a:lnTo>
                  <a:pt x="674" y="285"/>
                </a:lnTo>
                <a:lnTo>
                  <a:pt x="674" y="285"/>
                </a:lnTo>
                <a:lnTo>
                  <a:pt x="675" y="284"/>
                </a:lnTo>
                <a:lnTo>
                  <a:pt x="675" y="284"/>
                </a:lnTo>
                <a:lnTo>
                  <a:pt x="676" y="284"/>
                </a:lnTo>
                <a:lnTo>
                  <a:pt x="676" y="284"/>
                </a:lnTo>
                <a:lnTo>
                  <a:pt x="677" y="284"/>
                </a:lnTo>
                <a:lnTo>
                  <a:pt x="678" y="283"/>
                </a:lnTo>
                <a:lnTo>
                  <a:pt x="678" y="283"/>
                </a:lnTo>
                <a:lnTo>
                  <a:pt x="679" y="283"/>
                </a:lnTo>
                <a:lnTo>
                  <a:pt x="680" y="283"/>
                </a:lnTo>
                <a:lnTo>
                  <a:pt x="680" y="283"/>
                </a:lnTo>
                <a:lnTo>
                  <a:pt x="681" y="283"/>
                </a:lnTo>
                <a:lnTo>
                  <a:pt x="681" y="283"/>
                </a:lnTo>
                <a:lnTo>
                  <a:pt x="682" y="284"/>
                </a:lnTo>
                <a:lnTo>
                  <a:pt x="683" y="285"/>
                </a:lnTo>
                <a:lnTo>
                  <a:pt x="683" y="287"/>
                </a:lnTo>
                <a:lnTo>
                  <a:pt x="684" y="287"/>
                </a:lnTo>
                <a:lnTo>
                  <a:pt x="684" y="288"/>
                </a:lnTo>
                <a:lnTo>
                  <a:pt x="685" y="288"/>
                </a:lnTo>
                <a:lnTo>
                  <a:pt x="685" y="289"/>
                </a:lnTo>
                <a:lnTo>
                  <a:pt x="686" y="289"/>
                </a:lnTo>
                <a:lnTo>
                  <a:pt x="687" y="289"/>
                </a:lnTo>
                <a:lnTo>
                  <a:pt x="688" y="290"/>
                </a:lnTo>
                <a:lnTo>
                  <a:pt x="688" y="290"/>
                </a:lnTo>
                <a:lnTo>
                  <a:pt x="689" y="291"/>
                </a:lnTo>
                <a:lnTo>
                  <a:pt x="689" y="292"/>
                </a:lnTo>
                <a:lnTo>
                  <a:pt x="690" y="293"/>
                </a:lnTo>
                <a:lnTo>
                  <a:pt x="690" y="294"/>
                </a:lnTo>
                <a:lnTo>
                  <a:pt x="691" y="295"/>
                </a:lnTo>
                <a:lnTo>
                  <a:pt x="692" y="296"/>
                </a:lnTo>
                <a:lnTo>
                  <a:pt x="692" y="296"/>
                </a:lnTo>
                <a:lnTo>
                  <a:pt x="693" y="296"/>
                </a:lnTo>
                <a:lnTo>
                  <a:pt x="693" y="296"/>
                </a:lnTo>
                <a:lnTo>
                  <a:pt x="694" y="296"/>
                </a:lnTo>
                <a:lnTo>
                  <a:pt x="695" y="296"/>
                </a:lnTo>
                <a:lnTo>
                  <a:pt x="696" y="296"/>
                </a:lnTo>
                <a:lnTo>
                  <a:pt x="696" y="296"/>
                </a:lnTo>
                <a:lnTo>
                  <a:pt x="697" y="297"/>
                </a:lnTo>
                <a:lnTo>
                  <a:pt x="697" y="298"/>
                </a:lnTo>
                <a:lnTo>
                  <a:pt x="698" y="298"/>
                </a:lnTo>
                <a:lnTo>
                  <a:pt x="698" y="298"/>
                </a:lnTo>
                <a:lnTo>
                  <a:pt x="699" y="300"/>
                </a:lnTo>
                <a:lnTo>
                  <a:pt x="700" y="302"/>
                </a:lnTo>
                <a:lnTo>
                  <a:pt x="700" y="304"/>
                </a:lnTo>
                <a:lnTo>
                  <a:pt x="701" y="306"/>
                </a:lnTo>
                <a:lnTo>
                  <a:pt x="701" y="307"/>
                </a:lnTo>
                <a:lnTo>
                  <a:pt x="702" y="308"/>
                </a:lnTo>
                <a:lnTo>
                  <a:pt x="703" y="310"/>
                </a:lnTo>
                <a:lnTo>
                  <a:pt x="703" y="312"/>
                </a:lnTo>
                <a:lnTo>
                  <a:pt x="704" y="314"/>
                </a:lnTo>
                <a:lnTo>
                  <a:pt x="705" y="316"/>
                </a:lnTo>
                <a:lnTo>
                  <a:pt x="705" y="318"/>
                </a:lnTo>
                <a:lnTo>
                  <a:pt x="706" y="318"/>
                </a:lnTo>
                <a:lnTo>
                  <a:pt x="706" y="320"/>
                </a:lnTo>
                <a:lnTo>
                  <a:pt x="707" y="321"/>
                </a:lnTo>
                <a:lnTo>
                  <a:pt x="707" y="322"/>
                </a:lnTo>
                <a:lnTo>
                  <a:pt x="708" y="323"/>
                </a:lnTo>
                <a:lnTo>
                  <a:pt x="709" y="325"/>
                </a:lnTo>
                <a:lnTo>
                  <a:pt x="710" y="326"/>
                </a:lnTo>
                <a:lnTo>
                  <a:pt x="710" y="327"/>
                </a:lnTo>
                <a:lnTo>
                  <a:pt x="711" y="327"/>
                </a:lnTo>
                <a:lnTo>
                  <a:pt x="711" y="328"/>
                </a:lnTo>
                <a:lnTo>
                  <a:pt x="712" y="328"/>
                </a:lnTo>
                <a:lnTo>
                  <a:pt x="712" y="328"/>
                </a:lnTo>
                <a:lnTo>
                  <a:pt x="713" y="328"/>
                </a:lnTo>
                <a:lnTo>
                  <a:pt x="714" y="329"/>
                </a:lnTo>
                <a:lnTo>
                  <a:pt x="714" y="330"/>
                </a:lnTo>
                <a:lnTo>
                  <a:pt x="715" y="330"/>
                </a:lnTo>
                <a:lnTo>
                  <a:pt x="715" y="331"/>
                </a:lnTo>
                <a:lnTo>
                  <a:pt x="716" y="331"/>
                </a:lnTo>
                <a:lnTo>
                  <a:pt x="716" y="332"/>
                </a:lnTo>
                <a:lnTo>
                  <a:pt x="718" y="333"/>
                </a:lnTo>
                <a:lnTo>
                  <a:pt x="718" y="333"/>
                </a:lnTo>
                <a:lnTo>
                  <a:pt x="719" y="334"/>
                </a:lnTo>
                <a:lnTo>
                  <a:pt x="719" y="335"/>
                </a:lnTo>
                <a:lnTo>
                  <a:pt x="720" y="335"/>
                </a:lnTo>
                <a:lnTo>
                  <a:pt x="720" y="335"/>
                </a:lnTo>
                <a:lnTo>
                  <a:pt x="721" y="336"/>
                </a:lnTo>
                <a:lnTo>
                  <a:pt x="721" y="336"/>
                </a:lnTo>
                <a:lnTo>
                  <a:pt x="722" y="336"/>
                </a:lnTo>
                <a:lnTo>
                  <a:pt x="723" y="337"/>
                </a:lnTo>
                <a:lnTo>
                  <a:pt x="723" y="337"/>
                </a:lnTo>
                <a:lnTo>
                  <a:pt x="724" y="338"/>
                </a:lnTo>
                <a:lnTo>
                  <a:pt x="725" y="338"/>
                </a:lnTo>
                <a:lnTo>
                  <a:pt x="725" y="340"/>
                </a:lnTo>
                <a:lnTo>
                  <a:pt x="726" y="340"/>
                </a:lnTo>
                <a:lnTo>
                  <a:pt x="727" y="341"/>
                </a:lnTo>
                <a:lnTo>
                  <a:pt x="727" y="342"/>
                </a:lnTo>
                <a:lnTo>
                  <a:pt x="728" y="342"/>
                </a:lnTo>
                <a:lnTo>
                  <a:pt x="728" y="343"/>
                </a:lnTo>
                <a:lnTo>
                  <a:pt x="729" y="343"/>
                </a:lnTo>
                <a:lnTo>
                  <a:pt x="729" y="344"/>
                </a:lnTo>
                <a:lnTo>
                  <a:pt x="730" y="344"/>
                </a:lnTo>
                <a:lnTo>
                  <a:pt x="731" y="344"/>
                </a:lnTo>
                <a:lnTo>
                  <a:pt x="731" y="345"/>
                </a:lnTo>
                <a:lnTo>
                  <a:pt x="732" y="345"/>
                </a:lnTo>
                <a:lnTo>
                  <a:pt x="733" y="345"/>
                </a:lnTo>
                <a:lnTo>
                  <a:pt x="733" y="346"/>
                </a:lnTo>
                <a:lnTo>
                  <a:pt x="734" y="346"/>
                </a:lnTo>
                <a:lnTo>
                  <a:pt x="734" y="347"/>
                </a:lnTo>
                <a:lnTo>
                  <a:pt x="735" y="348"/>
                </a:lnTo>
                <a:lnTo>
                  <a:pt x="736" y="349"/>
                </a:lnTo>
                <a:lnTo>
                  <a:pt x="736" y="349"/>
                </a:lnTo>
                <a:lnTo>
                  <a:pt x="737" y="350"/>
                </a:lnTo>
                <a:lnTo>
                  <a:pt x="737" y="351"/>
                </a:lnTo>
                <a:lnTo>
                  <a:pt x="738" y="351"/>
                </a:lnTo>
                <a:lnTo>
                  <a:pt x="738" y="352"/>
                </a:lnTo>
                <a:lnTo>
                  <a:pt x="739" y="352"/>
                </a:lnTo>
                <a:lnTo>
                  <a:pt x="740" y="353"/>
                </a:lnTo>
                <a:lnTo>
                  <a:pt x="741" y="355"/>
                </a:lnTo>
                <a:lnTo>
                  <a:pt x="741" y="356"/>
                </a:lnTo>
                <a:lnTo>
                  <a:pt x="742" y="357"/>
                </a:lnTo>
                <a:lnTo>
                  <a:pt x="742" y="357"/>
                </a:lnTo>
                <a:lnTo>
                  <a:pt x="743" y="358"/>
                </a:lnTo>
                <a:lnTo>
                  <a:pt x="743" y="359"/>
                </a:lnTo>
                <a:lnTo>
                  <a:pt x="744" y="359"/>
                </a:lnTo>
                <a:lnTo>
                  <a:pt x="745" y="359"/>
                </a:lnTo>
                <a:lnTo>
                  <a:pt x="745" y="358"/>
                </a:lnTo>
                <a:lnTo>
                  <a:pt x="746" y="358"/>
                </a:lnTo>
                <a:lnTo>
                  <a:pt x="746" y="357"/>
                </a:lnTo>
                <a:lnTo>
                  <a:pt x="747" y="357"/>
                </a:lnTo>
                <a:lnTo>
                  <a:pt x="748" y="356"/>
                </a:lnTo>
                <a:lnTo>
                  <a:pt x="749" y="356"/>
                </a:lnTo>
                <a:lnTo>
                  <a:pt x="749" y="356"/>
                </a:lnTo>
                <a:lnTo>
                  <a:pt x="750" y="357"/>
                </a:lnTo>
                <a:lnTo>
                  <a:pt x="750" y="357"/>
                </a:lnTo>
                <a:lnTo>
                  <a:pt x="751" y="356"/>
                </a:lnTo>
                <a:lnTo>
                  <a:pt x="751" y="356"/>
                </a:lnTo>
                <a:lnTo>
                  <a:pt x="752" y="356"/>
                </a:lnTo>
                <a:lnTo>
                  <a:pt x="752" y="356"/>
                </a:lnTo>
                <a:lnTo>
                  <a:pt x="753" y="356"/>
                </a:lnTo>
                <a:lnTo>
                  <a:pt x="754" y="357"/>
                </a:lnTo>
                <a:lnTo>
                  <a:pt x="754" y="357"/>
                </a:lnTo>
                <a:lnTo>
                  <a:pt x="755" y="357"/>
                </a:lnTo>
                <a:lnTo>
                  <a:pt x="756" y="358"/>
                </a:lnTo>
                <a:lnTo>
                  <a:pt x="756" y="358"/>
                </a:lnTo>
                <a:lnTo>
                  <a:pt x="757" y="358"/>
                </a:lnTo>
                <a:lnTo>
                  <a:pt x="758" y="359"/>
                </a:lnTo>
                <a:lnTo>
                  <a:pt x="758" y="358"/>
                </a:lnTo>
                <a:lnTo>
                  <a:pt x="759" y="357"/>
                </a:lnTo>
                <a:lnTo>
                  <a:pt x="759" y="357"/>
                </a:lnTo>
                <a:lnTo>
                  <a:pt x="760" y="357"/>
                </a:lnTo>
                <a:lnTo>
                  <a:pt x="760" y="356"/>
                </a:lnTo>
                <a:lnTo>
                  <a:pt x="761" y="357"/>
                </a:lnTo>
                <a:lnTo>
                  <a:pt x="762" y="356"/>
                </a:lnTo>
                <a:lnTo>
                  <a:pt x="763" y="356"/>
                </a:lnTo>
                <a:lnTo>
                  <a:pt x="763" y="357"/>
                </a:lnTo>
                <a:lnTo>
                  <a:pt x="764" y="357"/>
                </a:lnTo>
                <a:lnTo>
                  <a:pt x="764" y="358"/>
                </a:lnTo>
                <a:lnTo>
                  <a:pt x="765" y="359"/>
                </a:lnTo>
                <a:lnTo>
                  <a:pt x="765" y="359"/>
                </a:lnTo>
                <a:lnTo>
                  <a:pt x="766" y="360"/>
                </a:lnTo>
                <a:lnTo>
                  <a:pt x="767" y="361"/>
                </a:lnTo>
                <a:lnTo>
                  <a:pt x="767" y="362"/>
                </a:lnTo>
                <a:lnTo>
                  <a:pt x="768" y="363"/>
                </a:lnTo>
                <a:lnTo>
                  <a:pt x="768" y="365"/>
                </a:lnTo>
                <a:lnTo>
                  <a:pt x="769" y="366"/>
                </a:lnTo>
                <a:lnTo>
                  <a:pt x="769" y="368"/>
                </a:lnTo>
                <a:lnTo>
                  <a:pt x="770" y="369"/>
                </a:lnTo>
                <a:lnTo>
                  <a:pt x="771" y="370"/>
                </a:lnTo>
                <a:lnTo>
                  <a:pt x="772" y="371"/>
                </a:lnTo>
                <a:lnTo>
                  <a:pt x="772" y="372"/>
                </a:lnTo>
                <a:lnTo>
                  <a:pt x="773" y="373"/>
                </a:lnTo>
                <a:lnTo>
                  <a:pt x="773" y="374"/>
                </a:lnTo>
                <a:lnTo>
                  <a:pt x="774" y="374"/>
                </a:lnTo>
                <a:lnTo>
                  <a:pt x="774" y="376"/>
                </a:lnTo>
                <a:lnTo>
                  <a:pt x="775" y="377"/>
                </a:lnTo>
                <a:lnTo>
                  <a:pt x="776" y="379"/>
                </a:lnTo>
                <a:lnTo>
                  <a:pt x="776" y="381"/>
                </a:lnTo>
                <a:lnTo>
                  <a:pt x="777" y="383"/>
                </a:lnTo>
                <a:lnTo>
                  <a:pt x="777" y="383"/>
                </a:lnTo>
                <a:lnTo>
                  <a:pt x="778" y="384"/>
                </a:lnTo>
                <a:lnTo>
                  <a:pt x="779" y="384"/>
                </a:lnTo>
                <a:lnTo>
                  <a:pt x="780" y="384"/>
                </a:lnTo>
                <a:lnTo>
                  <a:pt x="780" y="384"/>
                </a:lnTo>
                <a:lnTo>
                  <a:pt x="781" y="385"/>
                </a:lnTo>
                <a:lnTo>
                  <a:pt x="781" y="386"/>
                </a:lnTo>
                <a:lnTo>
                  <a:pt x="782" y="386"/>
                </a:lnTo>
                <a:lnTo>
                  <a:pt x="782" y="388"/>
                </a:lnTo>
                <a:lnTo>
                  <a:pt x="783" y="389"/>
                </a:lnTo>
                <a:lnTo>
                  <a:pt x="783" y="390"/>
                </a:lnTo>
                <a:lnTo>
                  <a:pt x="784" y="392"/>
                </a:lnTo>
                <a:lnTo>
                  <a:pt x="785" y="394"/>
                </a:lnTo>
                <a:lnTo>
                  <a:pt x="786" y="395"/>
                </a:lnTo>
                <a:lnTo>
                  <a:pt x="786" y="396"/>
                </a:lnTo>
                <a:lnTo>
                  <a:pt x="787" y="397"/>
                </a:lnTo>
                <a:lnTo>
                  <a:pt x="787" y="399"/>
                </a:lnTo>
                <a:lnTo>
                  <a:pt x="788" y="400"/>
                </a:lnTo>
                <a:lnTo>
                  <a:pt x="789" y="402"/>
                </a:lnTo>
                <a:lnTo>
                  <a:pt x="789" y="403"/>
                </a:lnTo>
                <a:lnTo>
                  <a:pt x="790" y="404"/>
                </a:lnTo>
                <a:lnTo>
                  <a:pt x="790" y="405"/>
                </a:lnTo>
                <a:lnTo>
                  <a:pt x="791" y="406"/>
                </a:lnTo>
                <a:lnTo>
                  <a:pt x="791" y="407"/>
                </a:lnTo>
                <a:lnTo>
                  <a:pt x="792" y="409"/>
                </a:lnTo>
                <a:lnTo>
                  <a:pt x="793" y="412"/>
                </a:lnTo>
                <a:lnTo>
                  <a:pt x="794" y="413"/>
                </a:lnTo>
                <a:lnTo>
                  <a:pt x="794" y="415"/>
                </a:lnTo>
                <a:lnTo>
                  <a:pt x="795" y="416"/>
                </a:lnTo>
                <a:lnTo>
                  <a:pt x="795" y="418"/>
                </a:lnTo>
                <a:lnTo>
                  <a:pt x="796" y="419"/>
                </a:lnTo>
                <a:lnTo>
                  <a:pt x="796" y="419"/>
                </a:lnTo>
                <a:lnTo>
                  <a:pt x="797" y="419"/>
                </a:lnTo>
                <a:lnTo>
                  <a:pt x="798" y="420"/>
                </a:lnTo>
                <a:lnTo>
                  <a:pt x="798" y="421"/>
                </a:lnTo>
                <a:lnTo>
                  <a:pt x="799" y="422"/>
                </a:lnTo>
                <a:lnTo>
                  <a:pt x="799" y="423"/>
                </a:lnTo>
                <a:lnTo>
                  <a:pt x="800" y="424"/>
                </a:lnTo>
                <a:lnTo>
                  <a:pt x="801" y="425"/>
                </a:lnTo>
                <a:lnTo>
                  <a:pt x="801" y="425"/>
                </a:lnTo>
                <a:lnTo>
                  <a:pt x="802" y="426"/>
                </a:lnTo>
                <a:lnTo>
                  <a:pt x="803" y="427"/>
                </a:lnTo>
                <a:lnTo>
                  <a:pt x="803" y="428"/>
                </a:lnTo>
                <a:lnTo>
                  <a:pt x="804" y="429"/>
                </a:lnTo>
                <a:lnTo>
                  <a:pt x="804" y="432"/>
                </a:lnTo>
                <a:lnTo>
                  <a:pt x="805" y="432"/>
                </a:lnTo>
                <a:lnTo>
                  <a:pt x="805" y="433"/>
                </a:lnTo>
                <a:lnTo>
                  <a:pt x="806" y="434"/>
                </a:lnTo>
                <a:lnTo>
                  <a:pt x="807" y="434"/>
                </a:lnTo>
                <a:lnTo>
                  <a:pt x="807" y="435"/>
                </a:lnTo>
                <a:lnTo>
                  <a:pt x="808" y="436"/>
                </a:lnTo>
                <a:lnTo>
                  <a:pt x="809" y="436"/>
                </a:lnTo>
                <a:lnTo>
                  <a:pt x="809" y="437"/>
                </a:lnTo>
                <a:lnTo>
                  <a:pt x="810" y="439"/>
                </a:lnTo>
                <a:lnTo>
                  <a:pt x="811" y="439"/>
                </a:lnTo>
                <a:lnTo>
                  <a:pt x="811" y="439"/>
                </a:lnTo>
                <a:lnTo>
                  <a:pt x="812" y="439"/>
                </a:lnTo>
                <a:lnTo>
                  <a:pt x="812" y="439"/>
                </a:lnTo>
                <a:lnTo>
                  <a:pt x="813" y="440"/>
                </a:lnTo>
                <a:lnTo>
                  <a:pt x="813" y="440"/>
                </a:lnTo>
                <a:lnTo>
                  <a:pt x="814" y="440"/>
                </a:lnTo>
                <a:lnTo>
                  <a:pt x="814" y="441"/>
                </a:lnTo>
                <a:lnTo>
                  <a:pt x="815" y="443"/>
                </a:lnTo>
                <a:lnTo>
                  <a:pt x="816" y="444"/>
                </a:lnTo>
                <a:lnTo>
                  <a:pt x="817" y="445"/>
                </a:lnTo>
                <a:lnTo>
                  <a:pt x="817" y="446"/>
                </a:lnTo>
                <a:lnTo>
                  <a:pt x="818" y="447"/>
                </a:lnTo>
                <a:lnTo>
                  <a:pt x="818" y="448"/>
                </a:lnTo>
                <a:lnTo>
                  <a:pt x="819" y="449"/>
                </a:lnTo>
                <a:lnTo>
                  <a:pt x="820" y="450"/>
                </a:lnTo>
                <a:lnTo>
                  <a:pt x="820" y="451"/>
                </a:lnTo>
                <a:lnTo>
                  <a:pt x="821" y="452"/>
                </a:lnTo>
                <a:lnTo>
                  <a:pt x="821" y="452"/>
                </a:lnTo>
                <a:lnTo>
                  <a:pt x="822" y="454"/>
                </a:lnTo>
                <a:lnTo>
                  <a:pt x="822" y="454"/>
                </a:lnTo>
                <a:lnTo>
                  <a:pt x="823" y="455"/>
                </a:lnTo>
                <a:lnTo>
                  <a:pt x="824" y="455"/>
                </a:lnTo>
                <a:lnTo>
                  <a:pt x="825" y="456"/>
                </a:lnTo>
                <a:lnTo>
                  <a:pt x="825" y="457"/>
                </a:lnTo>
                <a:lnTo>
                  <a:pt x="826" y="458"/>
                </a:lnTo>
                <a:lnTo>
                  <a:pt x="826" y="458"/>
                </a:lnTo>
                <a:lnTo>
                  <a:pt x="827" y="457"/>
                </a:lnTo>
                <a:lnTo>
                  <a:pt x="827" y="457"/>
                </a:lnTo>
                <a:lnTo>
                  <a:pt x="828" y="457"/>
                </a:lnTo>
                <a:lnTo>
                  <a:pt x="829" y="457"/>
                </a:lnTo>
                <a:lnTo>
                  <a:pt x="829" y="458"/>
                </a:lnTo>
                <a:lnTo>
                  <a:pt x="830" y="458"/>
                </a:lnTo>
                <a:lnTo>
                  <a:pt x="830" y="458"/>
                </a:lnTo>
                <a:lnTo>
                  <a:pt x="831" y="459"/>
                </a:lnTo>
                <a:lnTo>
                  <a:pt x="832" y="459"/>
                </a:lnTo>
                <a:lnTo>
                  <a:pt x="832" y="459"/>
                </a:lnTo>
                <a:lnTo>
                  <a:pt x="833" y="460"/>
                </a:lnTo>
                <a:lnTo>
                  <a:pt x="834" y="460"/>
                </a:lnTo>
                <a:lnTo>
                  <a:pt x="834" y="460"/>
                </a:lnTo>
                <a:lnTo>
                  <a:pt x="835" y="460"/>
                </a:lnTo>
                <a:lnTo>
                  <a:pt x="835" y="461"/>
                </a:lnTo>
                <a:lnTo>
                  <a:pt x="836" y="461"/>
                </a:lnTo>
                <a:lnTo>
                  <a:pt x="836" y="462"/>
                </a:lnTo>
                <a:lnTo>
                  <a:pt x="837" y="462"/>
                </a:lnTo>
                <a:lnTo>
                  <a:pt x="838" y="462"/>
                </a:lnTo>
                <a:lnTo>
                  <a:pt x="839" y="462"/>
                </a:lnTo>
                <a:lnTo>
                  <a:pt x="839" y="463"/>
                </a:lnTo>
                <a:lnTo>
                  <a:pt x="840" y="463"/>
                </a:lnTo>
                <a:lnTo>
                  <a:pt x="840" y="463"/>
                </a:lnTo>
                <a:lnTo>
                  <a:pt x="841" y="464"/>
                </a:lnTo>
                <a:lnTo>
                  <a:pt x="842" y="464"/>
                </a:lnTo>
                <a:lnTo>
                  <a:pt x="842" y="464"/>
                </a:lnTo>
                <a:lnTo>
                  <a:pt x="843" y="464"/>
                </a:lnTo>
                <a:lnTo>
                  <a:pt x="843" y="464"/>
                </a:lnTo>
                <a:lnTo>
                  <a:pt x="844" y="464"/>
                </a:lnTo>
                <a:lnTo>
                  <a:pt x="844" y="463"/>
                </a:lnTo>
                <a:lnTo>
                  <a:pt x="845" y="463"/>
                </a:lnTo>
                <a:lnTo>
                  <a:pt x="845" y="463"/>
                </a:lnTo>
                <a:lnTo>
                  <a:pt x="847" y="463"/>
                </a:lnTo>
                <a:lnTo>
                  <a:pt x="847" y="462"/>
                </a:lnTo>
                <a:lnTo>
                  <a:pt x="848" y="461"/>
                </a:lnTo>
                <a:lnTo>
                  <a:pt x="848" y="462"/>
                </a:lnTo>
                <a:lnTo>
                  <a:pt x="849" y="463"/>
                </a:lnTo>
                <a:lnTo>
                  <a:pt x="849" y="464"/>
                </a:lnTo>
                <a:lnTo>
                  <a:pt x="850" y="465"/>
                </a:lnTo>
                <a:lnTo>
                  <a:pt x="851" y="466"/>
                </a:lnTo>
                <a:lnTo>
                  <a:pt x="851" y="468"/>
                </a:lnTo>
                <a:lnTo>
                  <a:pt x="852" y="469"/>
                </a:lnTo>
                <a:lnTo>
                  <a:pt x="852" y="471"/>
                </a:lnTo>
                <a:lnTo>
                  <a:pt x="853" y="473"/>
                </a:lnTo>
                <a:lnTo>
                  <a:pt x="854" y="474"/>
                </a:lnTo>
                <a:lnTo>
                  <a:pt x="854" y="476"/>
                </a:lnTo>
                <a:lnTo>
                  <a:pt x="855" y="477"/>
                </a:lnTo>
                <a:lnTo>
                  <a:pt x="856" y="478"/>
                </a:lnTo>
                <a:lnTo>
                  <a:pt x="856" y="480"/>
                </a:lnTo>
                <a:lnTo>
                  <a:pt x="857" y="481"/>
                </a:lnTo>
                <a:lnTo>
                  <a:pt x="857" y="481"/>
                </a:lnTo>
                <a:lnTo>
                  <a:pt x="858" y="483"/>
                </a:lnTo>
                <a:lnTo>
                  <a:pt x="858" y="485"/>
                </a:lnTo>
                <a:lnTo>
                  <a:pt x="859" y="486"/>
                </a:lnTo>
                <a:lnTo>
                  <a:pt x="860" y="487"/>
                </a:lnTo>
                <a:lnTo>
                  <a:pt x="860" y="488"/>
                </a:lnTo>
                <a:lnTo>
                  <a:pt x="861" y="490"/>
                </a:lnTo>
                <a:lnTo>
                  <a:pt x="862" y="490"/>
                </a:lnTo>
                <a:lnTo>
                  <a:pt x="862" y="491"/>
                </a:lnTo>
                <a:lnTo>
                  <a:pt x="863" y="492"/>
                </a:lnTo>
                <a:lnTo>
                  <a:pt x="863" y="492"/>
                </a:lnTo>
                <a:lnTo>
                  <a:pt x="864" y="493"/>
                </a:lnTo>
                <a:lnTo>
                  <a:pt x="865" y="494"/>
                </a:lnTo>
                <a:lnTo>
                  <a:pt x="865" y="493"/>
                </a:lnTo>
                <a:lnTo>
                  <a:pt x="866" y="492"/>
                </a:lnTo>
                <a:lnTo>
                  <a:pt x="866" y="492"/>
                </a:lnTo>
                <a:lnTo>
                  <a:pt x="867" y="493"/>
                </a:lnTo>
                <a:lnTo>
                  <a:pt x="867" y="493"/>
                </a:lnTo>
                <a:lnTo>
                  <a:pt x="868" y="493"/>
                </a:lnTo>
                <a:lnTo>
                  <a:pt x="869" y="492"/>
                </a:lnTo>
                <a:lnTo>
                  <a:pt x="870" y="492"/>
                </a:lnTo>
                <a:lnTo>
                  <a:pt x="870" y="492"/>
                </a:lnTo>
                <a:lnTo>
                  <a:pt x="871" y="491"/>
                </a:lnTo>
                <a:lnTo>
                  <a:pt x="871" y="490"/>
                </a:lnTo>
                <a:lnTo>
                  <a:pt x="872" y="489"/>
                </a:lnTo>
                <a:lnTo>
                  <a:pt x="873" y="488"/>
                </a:lnTo>
                <a:lnTo>
                  <a:pt x="873" y="487"/>
                </a:lnTo>
                <a:lnTo>
                  <a:pt x="874" y="485"/>
                </a:lnTo>
                <a:lnTo>
                  <a:pt x="874" y="485"/>
                </a:lnTo>
                <a:lnTo>
                  <a:pt x="875" y="485"/>
                </a:lnTo>
                <a:lnTo>
                  <a:pt x="875" y="485"/>
                </a:lnTo>
                <a:lnTo>
                  <a:pt x="876" y="485"/>
                </a:lnTo>
                <a:lnTo>
                  <a:pt x="877" y="486"/>
                </a:lnTo>
                <a:lnTo>
                  <a:pt x="878" y="486"/>
                </a:lnTo>
                <a:lnTo>
                  <a:pt x="878" y="487"/>
                </a:lnTo>
                <a:lnTo>
                  <a:pt x="879" y="487"/>
                </a:lnTo>
                <a:lnTo>
                  <a:pt x="879" y="487"/>
                </a:lnTo>
                <a:lnTo>
                  <a:pt x="880" y="487"/>
                </a:lnTo>
                <a:lnTo>
                  <a:pt x="880" y="488"/>
                </a:lnTo>
                <a:lnTo>
                  <a:pt x="881" y="488"/>
                </a:lnTo>
                <a:lnTo>
                  <a:pt x="882" y="488"/>
                </a:lnTo>
                <a:lnTo>
                  <a:pt x="882" y="488"/>
                </a:lnTo>
                <a:lnTo>
                  <a:pt x="883" y="488"/>
                </a:lnTo>
                <a:lnTo>
                  <a:pt x="883" y="488"/>
                </a:lnTo>
                <a:lnTo>
                  <a:pt x="884" y="488"/>
                </a:lnTo>
                <a:lnTo>
                  <a:pt x="885" y="489"/>
                </a:lnTo>
                <a:lnTo>
                  <a:pt x="885" y="489"/>
                </a:lnTo>
                <a:lnTo>
                  <a:pt x="886" y="489"/>
                </a:lnTo>
                <a:lnTo>
                  <a:pt x="887" y="490"/>
                </a:lnTo>
                <a:lnTo>
                  <a:pt x="887" y="490"/>
                </a:lnTo>
                <a:lnTo>
                  <a:pt x="888" y="489"/>
                </a:lnTo>
                <a:lnTo>
                  <a:pt x="888" y="489"/>
                </a:lnTo>
                <a:lnTo>
                  <a:pt x="889" y="490"/>
                </a:lnTo>
                <a:lnTo>
                  <a:pt x="889" y="490"/>
                </a:lnTo>
                <a:lnTo>
                  <a:pt x="890" y="491"/>
                </a:lnTo>
                <a:lnTo>
                  <a:pt x="891" y="492"/>
                </a:lnTo>
                <a:lnTo>
                  <a:pt x="892" y="492"/>
                </a:lnTo>
                <a:lnTo>
                  <a:pt x="892" y="493"/>
                </a:lnTo>
                <a:lnTo>
                  <a:pt x="893" y="493"/>
                </a:lnTo>
                <a:lnTo>
                  <a:pt x="893" y="493"/>
                </a:lnTo>
                <a:lnTo>
                  <a:pt x="894" y="494"/>
                </a:lnTo>
                <a:lnTo>
                  <a:pt x="894" y="494"/>
                </a:lnTo>
                <a:lnTo>
                  <a:pt x="895" y="494"/>
                </a:lnTo>
                <a:lnTo>
                  <a:pt x="896" y="494"/>
                </a:lnTo>
                <a:lnTo>
                  <a:pt x="896" y="494"/>
                </a:lnTo>
                <a:lnTo>
                  <a:pt x="897" y="493"/>
                </a:lnTo>
                <a:lnTo>
                  <a:pt x="897" y="493"/>
                </a:lnTo>
                <a:lnTo>
                  <a:pt x="898" y="494"/>
                </a:lnTo>
                <a:lnTo>
                  <a:pt x="898" y="493"/>
                </a:lnTo>
                <a:lnTo>
                  <a:pt x="900" y="492"/>
                </a:lnTo>
                <a:lnTo>
                  <a:pt x="900" y="492"/>
                </a:lnTo>
                <a:lnTo>
                  <a:pt x="901" y="492"/>
                </a:lnTo>
                <a:lnTo>
                  <a:pt x="901" y="492"/>
                </a:lnTo>
                <a:lnTo>
                  <a:pt x="902" y="492"/>
                </a:lnTo>
                <a:lnTo>
                  <a:pt x="902" y="493"/>
                </a:lnTo>
                <a:lnTo>
                  <a:pt x="903" y="493"/>
                </a:lnTo>
                <a:lnTo>
                  <a:pt x="904" y="493"/>
                </a:lnTo>
                <a:lnTo>
                  <a:pt x="904" y="494"/>
                </a:lnTo>
                <a:lnTo>
                  <a:pt x="905" y="494"/>
                </a:lnTo>
                <a:lnTo>
                  <a:pt x="905" y="494"/>
                </a:lnTo>
                <a:lnTo>
                  <a:pt x="906" y="495"/>
                </a:lnTo>
                <a:lnTo>
                  <a:pt x="906" y="495"/>
                </a:lnTo>
                <a:lnTo>
                  <a:pt x="907" y="495"/>
                </a:lnTo>
                <a:lnTo>
                  <a:pt x="908" y="495"/>
                </a:lnTo>
                <a:lnTo>
                  <a:pt x="909" y="496"/>
                </a:lnTo>
                <a:lnTo>
                  <a:pt x="909" y="496"/>
                </a:lnTo>
                <a:lnTo>
                  <a:pt x="910" y="496"/>
                </a:lnTo>
                <a:lnTo>
                  <a:pt x="910" y="497"/>
                </a:lnTo>
                <a:lnTo>
                  <a:pt x="911" y="498"/>
                </a:lnTo>
                <a:lnTo>
                  <a:pt x="911" y="498"/>
                </a:lnTo>
                <a:lnTo>
                  <a:pt x="912" y="498"/>
                </a:lnTo>
                <a:lnTo>
                  <a:pt x="913" y="498"/>
                </a:lnTo>
                <a:lnTo>
                  <a:pt x="913" y="499"/>
                </a:lnTo>
                <a:lnTo>
                  <a:pt x="914" y="500"/>
                </a:lnTo>
                <a:lnTo>
                  <a:pt x="915" y="500"/>
                </a:lnTo>
                <a:lnTo>
                  <a:pt x="915" y="500"/>
                </a:lnTo>
                <a:lnTo>
                  <a:pt x="916" y="500"/>
                </a:lnTo>
                <a:lnTo>
                  <a:pt x="916" y="499"/>
                </a:lnTo>
                <a:lnTo>
                  <a:pt x="917" y="498"/>
                </a:lnTo>
                <a:lnTo>
                  <a:pt x="918" y="498"/>
                </a:lnTo>
                <a:lnTo>
                  <a:pt x="918" y="498"/>
                </a:lnTo>
                <a:lnTo>
                  <a:pt x="919" y="499"/>
                </a:lnTo>
                <a:lnTo>
                  <a:pt x="919" y="500"/>
                </a:lnTo>
                <a:lnTo>
                  <a:pt x="920" y="499"/>
                </a:lnTo>
                <a:lnTo>
                  <a:pt x="920" y="499"/>
                </a:lnTo>
                <a:lnTo>
                  <a:pt x="921" y="499"/>
                </a:lnTo>
                <a:lnTo>
                  <a:pt x="922" y="499"/>
                </a:lnTo>
                <a:lnTo>
                  <a:pt x="923" y="500"/>
                </a:lnTo>
                <a:lnTo>
                  <a:pt x="923" y="500"/>
                </a:lnTo>
                <a:lnTo>
                  <a:pt x="924" y="499"/>
                </a:lnTo>
                <a:lnTo>
                  <a:pt x="924" y="500"/>
                </a:lnTo>
                <a:lnTo>
                  <a:pt x="925" y="500"/>
                </a:lnTo>
                <a:lnTo>
                  <a:pt x="925" y="500"/>
                </a:lnTo>
                <a:lnTo>
                  <a:pt x="926" y="500"/>
                </a:lnTo>
                <a:lnTo>
                  <a:pt x="927" y="501"/>
                </a:lnTo>
                <a:lnTo>
                  <a:pt x="927" y="501"/>
                </a:lnTo>
                <a:lnTo>
                  <a:pt x="928" y="501"/>
                </a:lnTo>
                <a:lnTo>
                  <a:pt x="928" y="500"/>
                </a:lnTo>
                <a:lnTo>
                  <a:pt x="929" y="498"/>
                </a:lnTo>
                <a:lnTo>
                  <a:pt x="930" y="498"/>
                </a:lnTo>
                <a:lnTo>
                  <a:pt x="931" y="498"/>
                </a:lnTo>
                <a:lnTo>
                  <a:pt x="931" y="499"/>
                </a:lnTo>
                <a:lnTo>
                  <a:pt x="932" y="500"/>
                </a:lnTo>
                <a:lnTo>
                  <a:pt x="932" y="499"/>
                </a:lnTo>
                <a:lnTo>
                  <a:pt x="933" y="498"/>
                </a:lnTo>
                <a:lnTo>
                  <a:pt x="933" y="498"/>
                </a:lnTo>
                <a:lnTo>
                  <a:pt x="934" y="498"/>
                </a:lnTo>
                <a:lnTo>
                  <a:pt x="935" y="498"/>
                </a:lnTo>
                <a:lnTo>
                  <a:pt x="935" y="498"/>
                </a:lnTo>
                <a:lnTo>
                  <a:pt x="936" y="497"/>
                </a:lnTo>
                <a:lnTo>
                  <a:pt x="936" y="497"/>
                </a:lnTo>
                <a:lnTo>
                  <a:pt x="937" y="497"/>
                </a:lnTo>
                <a:lnTo>
                  <a:pt x="938" y="498"/>
                </a:lnTo>
                <a:lnTo>
                  <a:pt x="938" y="497"/>
                </a:lnTo>
                <a:lnTo>
                  <a:pt x="939" y="496"/>
                </a:lnTo>
                <a:lnTo>
                  <a:pt x="940" y="496"/>
                </a:lnTo>
                <a:lnTo>
                  <a:pt x="940" y="496"/>
                </a:lnTo>
                <a:lnTo>
                  <a:pt x="941" y="496"/>
                </a:lnTo>
                <a:lnTo>
                  <a:pt x="941" y="496"/>
                </a:lnTo>
                <a:lnTo>
                  <a:pt x="942" y="495"/>
                </a:lnTo>
                <a:lnTo>
                  <a:pt x="942" y="495"/>
                </a:lnTo>
                <a:lnTo>
                  <a:pt x="943" y="496"/>
                </a:lnTo>
                <a:lnTo>
                  <a:pt x="944" y="496"/>
                </a:lnTo>
                <a:lnTo>
                  <a:pt x="944" y="497"/>
                </a:lnTo>
                <a:lnTo>
                  <a:pt x="945" y="497"/>
                </a:lnTo>
                <a:lnTo>
                  <a:pt x="946" y="498"/>
                </a:lnTo>
                <a:lnTo>
                  <a:pt x="946" y="497"/>
                </a:lnTo>
                <a:lnTo>
                  <a:pt x="947" y="497"/>
                </a:lnTo>
                <a:lnTo>
                  <a:pt x="947" y="497"/>
                </a:lnTo>
                <a:lnTo>
                  <a:pt x="948" y="497"/>
                </a:lnTo>
                <a:lnTo>
                  <a:pt x="949" y="498"/>
                </a:lnTo>
                <a:lnTo>
                  <a:pt x="949" y="498"/>
                </a:lnTo>
                <a:lnTo>
                  <a:pt x="950" y="500"/>
                </a:lnTo>
                <a:lnTo>
                  <a:pt x="950" y="501"/>
                </a:lnTo>
                <a:lnTo>
                  <a:pt x="951" y="502"/>
                </a:lnTo>
                <a:lnTo>
                  <a:pt x="951" y="503"/>
                </a:lnTo>
                <a:lnTo>
                  <a:pt x="953" y="503"/>
                </a:lnTo>
                <a:lnTo>
                  <a:pt x="953" y="505"/>
                </a:lnTo>
                <a:lnTo>
                  <a:pt x="954" y="506"/>
                </a:lnTo>
                <a:lnTo>
                  <a:pt x="954" y="508"/>
                </a:lnTo>
                <a:lnTo>
                  <a:pt x="955" y="509"/>
                </a:lnTo>
                <a:lnTo>
                  <a:pt x="955" y="509"/>
                </a:lnTo>
                <a:lnTo>
                  <a:pt x="956" y="510"/>
                </a:lnTo>
                <a:lnTo>
                  <a:pt x="956" y="510"/>
                </a:lnTo>
                <a:lnTo>
                  <a:pt x="957" y="511"/>
                </a:lnTo>
                <a:lnTo>
                  <a:pt x="958" y="512"/>
                </a:lnTo>
                <a:lnTo>
                  <a:pt x="958" y="513"/>
                </a:lnTo>
                <a:lnTo>
                  <a:pt x="959" y="514"/>
                </a:lnTo>
                <a:lnTo>
                  <a:pt x="959" y="515"/>
                </a:lnTo>
                <a:lnTo>
                  <a:pt x="960" y="516"/>
                </a:lnTo>
                <a:lnTo>
                  <a:pt x="961" y="517"/>
                </a:lnTo>
                <a:lnTo>
                  <a:pt x="962" y="518"/>
                </a:lnTo>
                <a:lnTo>
                  <a:pt x="962" y="519"/>
                </a:lnTo>
                <a:lnTo>
                  <a:pt x="963" y="519"/>
                </a:lnTo>
                <a:lnTo>
                  <a:pt x="963" y="520"/>
                </a:lnTo>
                <a:lnTo>
                  <a:pt x="964" y="520"/>
                </a:lnTo>
                <a:lnTo>
                  <a:pt x="964" y="521"/>
                </a:lnTo>
                <a:lnTo>
                  <a:pt x="965" y="521"/>
                </a:lnTo>
                <a:lnTo>
                  <a:pt x="966" y="523"/>
                </a:lnTo>
                <a:lnTo>
                  <a:pt x="966" y="523"/>
                </a:lnTo>
                <a:lnTo>
                  <a:pt x="967" y="524"/>
                </a:lnTo>
                <a:lnTo>
                  <a:pt x="968" y="525"/>
                </a:lnTo>
                <a:lnTo>
                  <a:pt x="968" y="525"/>
                </a:lnTo>
                <a:lnTo>
                  <a:pt x="969" y="526"/>
                </a:lnTo>
                <a:lnTo>
                  <a:pt x="969" y="526"/>
                </a:lnTo>
                <a:lnTo>
                  <a:pt x="970" y="526"/>
                </a:lnTo>
                <a:lnTo>
                  <a:pt x="971" y="527"/>
                </a:lnTo>
                <a:lnTo>
                  <a:pt x="971" y="527"/>
                </a:lnTo>
                <a:lnTo>
                  <a:pt x="972" y="527"/>
                </a:lnTo>
                <a:lnTo>
                  <a:pt x="972" y="527"/>
                </a:lnTo>
                <a:lnTo>
                  <a:pt x="973" y="527"/>
                </a:lnTo>
                <a:lnTo>
                  <a:pt x="973" y="527"/>
                </a:lnTo>
                <a:lnTo>
                  <a:pt x="974" y="528"/>
                </a:lnTo>
                <a:lnTo>
                  <a:pt x="975" y="528"/>
                </a:lnTo>
                <a:lnTo>
                  <a:pt x="976" y="528"/>
                </a:lnTo>
                <a:lnTo>
                  <a:pt x="976" y="529"/>
                </a:lnTo>
                <a:lnTo>
                  <a:pt x="977" y="529"/>
                </a:lnTo>
                <a:lnTo>
                  <a:pt x="977" y="530"/>
                </a:lnTo>
                <a:lnTo>
                  <a:pt x="978" y="531"/>
                </a:lnTo>
                <a:lnTo>
                  <a:pt x="978" y="531"/>
                </a:lnTo>
                <a:lnTo>
                  <a:pt x="979" y="532"/>
                </a:lnTo>
                <a:lnTo>
                  <a:pt x="980" y="532"/>
                </a:lnTo>
                <a:lnTo>
                  <a:pt x="980" y="532"/>
                </a:lnTo>
                <a:lnTo>
                  <a:pt x="981" y="532"/>
                </a:lnTo>
                <a:lnTo>
                  <a:pt x="981" y="533"/>
                </a:lnTo>
                <a:lnTo>
                  <a:pt x="982" y="535"/>
                </a:lnTo>
                <a:lnTo>
                  <a:pt x="982" y="536"/>
                </a:lnTo>
                <a:lnTo>
                  <a:pt x="984" y="536"/>
                </a:lnTo>
                <a:lnTo>
                  <a:pt x="984" y="537"/>
                </a:lnTo>
                <a:lnTo>
                  <a:pt x="985" y="538"/>
                </a:lnTo>
                <a:lnTo>
                  <a:pt x="985" y="538"/>
                </a:lnTo>
                <a:lnTo>
                  <a:pt x="986" y="538"/>
                </a:lnTo>
                <a:lnTo>
                  <a:pt x="986" y="538"/>
                </a:lnTo>
                <a:lnTo>
                  <a:pt x="987" y="539"/>
                </a:lnTo>
                <a:lnTo>
                  <a:pt x="987" y="539"/>
                </a:lnTo>
                <a:lnTo>
                  <a:pt x="988" y="540"/>
                </a:lnTo>
                <a:lnTo>
                  <a:pt x="989" y="540"/>
                </a:lnTo>
                <a:lnTo>
                  <a:pt x="989" y="541"/>
                </a:lnTo>
                <a:lnTo>
                  <a:pt x="990" y="541"/>
                </a:lnTo>
                <a:lnTo>
                  <a:pt x="991" y="541"/>
                </a:lnTo>
                <a:lnTo>
                  <a:pt x="991" y="541"/>
                </a:lnTo>
                <a:lnTo>
                  <a:pt x="992" y="542"/>
                </a:lnTo>
                <a:lnTo>
                  <a:pt x="993" y="542"/>
                </a:lnTo>
                <a:lnTo>
                  <a:pt x="993" y="542"/>
                </a:lnTo>
                <a:lnTo>
                  <a:pt x="994" y="543"/>
                </a:lnTo>
                <a:lnTo>
                  <a:pt x="994" y="543"/>
                </a:lnTo>
                <a:lnTo>
                  <a:pt x="995" y="542"/>
                </a:lnTo>
                <a:lnTo>
                  <a:pt x="995" y="542"/>
                </a:lnTo>
                <a:lnTo>
                  <a:pt x="996" y="542"/>
                </a:lnTo>
                <a:lnTo>
                  <a:pt x="997" y="543"/>
                </a:lnTo>
                <a:lnTo>
                  <a:pt x="997" y="543"/>
                </a:lnTo>
                <a:lnTo>
                  <a:pt x="998" y="543"/>
                </a:lnTo>
                <a:lnTo>
                  <a:pt x="999" y="544"/>
                </a:lnTo>
                <a:lnTo>
                  <a:pt x="999" y="544"/>
                </a:lnTo>
                <a:lnTo>
                  <a:pt x="1000" y="544"/>
                </a:lnTo>
                <a:lnTo>
                  <a:pt x="1000" y="545"/>
                </a:lnTo>
                <a:lnTo>
                  <a:pt x="1001" y="546"/>
                </a:lnTo>
                <a:lnTo>
                  <a:pt x="1002" y="546"/>
                </a:lnTo>
                <a:lnTo>
                  <a:pt x="1002" y="547"/>
                </a:lnTo>
                <a:lnTo>
                  <a:pt x="1003" y="548"/>
                </a:lnTo>
                <a:lnTo>
                  <a:pt x="1003" y="548"/>
                </a:lnTo>
                <a:lnTo>
                  <a:pt x="1004" y="549"/>
                </a:lnTo>
                <a:lnTo>
                  <a:pt x="1004" y="549"/>
                </a:lnTo>
                <a:lnTo>
                  <a:pt x="1005" y="550"/>
                </a:lnTo>
                <a:lnTo>
                  <a:pt x="1006" y="550"/>
                </a:lnTo>
                <a:lnTo>
                  <a:pt x="1007" y="551"/>
                </a:lnTo>
                <a:lnTo>
                  <a:pt x="1007" y="551"/>
                </a:lnTo>
                <a:lnTo>
                  <a:pt x="1008" y="551"/>
                </a:lnTo>
                <a:lnTo>
                  <a:pt x="1008" y="550"/>
                </a:lnTo>
                <a:lnTo>
                  <a:pt x="1009" y="550"/>
                </a:lnTo>
                <a:lnTo>
                  <a:pt x="1009" y="550"/>
                </a:lnTo>
                <a:lnTo>
                  <a:pt x="1010" y="550"/>
                </a:lnTo>
                <a:lnTo>
                  <a:pt x="1011" y="550"/>
                </a:lnTo>
                <a:lnTo>
                  <a:pt x="1011" y="550"/>
                </a:lnTo>
                <a:lnTo>
                  <a:pt x="1012" y="549"/>
                </a:lnTo>
                <a:lnTo>
                  <a:pt x="1012" y="549"/>
                </a:lnTo>
                <a:lnTo>
                  <a:pt x="1013" y="550"/>
                </a:lnTo>
                <a:lnTo>
                  <a:pt x="1014" y="549"/>
                </a:lnTo>
                <a:lnTo>
                  <a:pt x="1015" y="550"/>
                </a:lnTo>
                <a:lnTo>
                  <a:pt x="1015" y="551"/>
                </a:lnTo>
                <a:lnTo>
                  <a:pt x="1016" y="551"/>
                </a:lnTo>
                <a:lnTo>
                  <a:pt x="1016" y="551"/>
                </a:lnTo>
                <a:lnTo>
                  <a:pt x="1017" y="550"/>
                </a:lnTo>
                <a:lnTo>
                  <a:pt x="1017" y="550"/>
                </a:lnTo>
                <a:lnTo>
                  <a:pt x="1018" y="550"/>
                </a:lnTo>
                <a:lnTo>
                  <a:pt x="1019" y="550"/>
                </a:lnTo>
                <a:lnTo>
                  <a:pt x="1019" y="549"/>
                </a:lnTo>
                <a:lnTo>
                  <a:pt x="1020" y="549"/>
                </a:lnTo>
                <a:lnTo>
                  <a:pt x="1021" y="549"/>
                </a:lnTo>
                <a:lnTo>
                  <a:pt x="1021" y="549"/>
                </a:lnTo>
                <a:lnTo>
                  <a:pt x="1022" y="549"/>
                </a:lnTo>
                <a:lnTo>
                  <a:pt x="1022" y="548"/>
                </a:lnTo>
                <a:lnTo>
                  <a:pt x="1023" y="548"/>
                </a:lnTo>
                <a:lnTo>
                  <a:pt x="1024" y="548"/>
                </a:lnTo>
                <a:lnTo>
                  <a:pt x="1024" y="548"/>
                </a:lnTo>
                <a:lnTo>
                  <a:pt x="1025" y="548"/>
                </a:lnTo>
                <a:lnTo>
                  <a:pt x="1025" y="547"/>
                </a:lnTo>
                <a:lnTo>
                  <a:pt x="1026" y="547"/>
                </a:lnTo>
                <a:lnTo>
                  <a:pt x="1026" y="547"/>
                </a:lnTo>
                <a:lnTo>
                  <a:pt x="1027" y="547"/>
                </a:lnTo>
                <a:lnTo>
                  <a:pt x="1028" y="547"/>
                </a:lnTo>
                <a:lnTo>
                  <a:pt x="1029" y="547"/>
                </a:lnTo>
                <a:lnTo>
                  <a:pt x="1029" y="546"/>
                </a:lnTo>
                <a:lnTo>
                  <a:pt x="1030" y="546"/>
                </a:lnTo>
                <a:lnTo>
                  <a:pt x="1030" y="546"/>
                </a:lnTo>
                <a:lnTo>
                  <a:pt x="1031" y="546"/>
                </a:lnTo>
                <a:lnTo>
                  <a:pt x="1031" y="546"/>
                </a:lnTo>
                <a:lnTo>
                  <a:pt x="1032" y="546"/>
                </a:lnTo>
                <a:lnTo>
                  <a:pt x="1033" y="547"/>
                </a:lnTo>
                <a:lnTo>
                  <a:pt x="1033" y="547"/>
                </a:lnTo>
                <a:lnTo>
                  <a:pt x="1034" y="548"/>
                </a:lnTo>
                <a:lnTo>
                  <a:pt x="1034" y="548"/>
                </a:lnTo>
                <a:lnTo>
                  <a:pt x="1035" y="548"/>
                </a:lnTo>
                <a:lnTo>
                  <a:pt x="1035" y="548"/>
                </a:lnTo>
                <a:lnTo>
                  <a:pt x="1036" y="548"/>
                </a:lnTo>
                <a:lnTo>
                  <a:pt x="1037" y="547"/>
                </a:lnTo>
                <a:lnTo>
                  <a:pt x="1038" y="547"/>
                </a:lnTo>
                <a:lnTo>
                  <a:pt x="1038" y="547"/>
                </a:lnTo>
                <a:lnTo>
                  <a:pt x="1039" y="547"/>
                </a:lnTo>
                <a:lnTo>
                  <a:pt x="1039" y="546"/>
                </a:lnTo>
                <a:lnTo>
                  <a:pt x="1040" y="547"/>
                </a:lnTo>
                <a:lnTo>
                  <a:pt x="1040" y="547"/>
                </a:lnTo>
                <a:lnTo>
                  <a:pt x="1041" y="547"/>
                </a:lnTo>
                <a:lnTo>
                  <a:pt x="1042" y="548"/>
                </a:lnTo>
                <a:lnTo>
                  <a:pt x="1042" y="548"/>
                </a:lnTo>
                <a:lnTo>
                  <a:pt x="1043" y="549"/>
                </a:lnTo>
                <a:lnTo>
                  <a:pt x="1044" y="549"/>
                </a:lnTo>
                <a:lnTo>
                  <a:pt x="1044" y="549"/>
                </a:lnTo>
                <a:lnTo>
                  <a:pt x="1045" y="549"/>
                </a:lnTo>
                <a:lnTo>
                  <a:pt x="1046" y="550"/>
                </a:lnTo>
                <a:lnTo>
                  <a:pt x="1046" y="550"/>
                </a:lnTo>
                <a:lnTo>
                  <a:pt x="1047" y="550"/>
                </a:lnTo>
                <a:lnTo>
                  <a:pt x="1047" y="549"/>
                </a:lnTo>
                <a:lnTo>
                  <a:pt x="1048" y="549"/>
                </a:lnTo>
                <a:lnTo>
                  <a:pt x="1048" y="550"/>
                </a:lnTo>
                <a:lnTo>
                  <a:pt x="1049" y="549"/>
                </a:lnTo>
                <a:lnTo>
                  <a:pt x="1050" y="549"/>
                </a:lnTo>
                <a:lnTo>
                  <a:pt x="1050" y="549"/>
                </a:lnTo>
                <a:lnTo>
                  <a:pt x="1051" y="549"/>
                </a:lnTo>
                <a:lnTo>
                  <a:pt x="1052" y="548"/>
                </a:lnTo>
                <a:lnTo>
                  <a:pt x="1052" y="548"/>
                </a:lnTo>
                <a:lnTo>
                  <a:pt x="1053" y="548"/>
                </a:lnTo>
                <a:lnTo>
                  <a:pt x="1053" y="548"/>
                </a:lnTo>
                <a:lnTo>
                  <a:pt x="1054" y="547"/>
                </a:lnTo>
                <a:lnTo>
                  <a:pt x="1055" y="547"/>
                </a:lnTo>
                <a:lnTo>
                  <a:pt x="1055" y="546"/>
                </a:lnTo>
                <a:lnTo>
                  <a:pt x="1056" y="546"/>
                </a:lnTo>
                <a:lnTo>
                  <a:pt x="1056" y="545"/>
                </a:lnTo>
                <a:lnTo>
                  <a:pt x="1057" y="545"/>
                </a:lnTo>
                <a:lnTo>
                  <a:pt x="1057" y="544"/>
                </a:lnTo>
                <a:lnTo>
                  <a:pt x="1058" y="544"/>
                </a:lnTo>
                <a:lnTo>
                  <a:pt x="1059" y="544"/>
                </a:lnTo>
                <a:lnTo>
                  <a:pt x="1060" y="543"/>
                </a:lnTo>
                <a:lnTo>
                  <a:pt x="1060" y="543"/>
                </a:lnTo>
                <a:lnTo>
                  <a:pt x="1061" y="542"/>
                </a:lnTo>
                <a:lnTo>
                  <a:pt x="1061" y="541"/>
                </a:lnTo>
                <a:lnTo>
                  <a:pt x="1062" y="541"/>
                </a:lnTo>
                <a:lnTo>
                  <a:pt x="1062" y="540"/>
                </a:lnTo>
                <a:lnTo>
                  <a:pt x="1063" y="540"/>
                </a:lnTo>
                <a:lnTo>
                  <a:pt x="1064" y="539"/>
                </a:lnTo>
                <a:lnTo>
                  <a:pt x="1064" y="538"/>
                </a:lnTo>
                <a:lnTo>
                  <a:pt x="1065" y="538"/>
                </a:lnTo>
                <a:lnTo>
                  <a:pt x="1065" y="537"/>
                </a:lnTo>
                <a:lnTo>
                  <a:pt x="1066" y="536"/>
                </a:lnTo>
                <a:lnTo>
                  <a:pt x="1067" y="536"/>
                </a:lnTo>
                <a:lnTo>
                  <a:pt x="1067" y="535"/>
                </a:lnTo>
                <a:lnTo>
                  <a:pt x="1068" y="535"/>
                </a:lnTo>
                <a:lnTo>
                  <a:pt x="1069" y="534"/>
                </a:lnTo>
                <a:lnTo>
                  <a:pt x="1069" y="534"/>
                </a:lnTo>
                <a:lnTo>
                  <a:pt x="1070" y="534"/>
                </a:lnTo>
                <a:lnTo>
                  <a:pt x="1070" y="533"/>
                </a:lnTo>
                <a:lnTo>
                  <a:pt x="1071" y="532"/>
                </a:lnTo>
                <a:lnTo>
                  <a:pt x="1071" y="531"/>
                </a:lnTo>
                <a:lnTo>
                  <a:pt x="1072" y="530"/>
                </a:lnTo>
                <a:lnTo>
                  <a:pt x="1073" y="529"/>
                </a:lnTo>
                <a:lnTo>
                  <a:pt x="1073" y="528"/>
                </a:lnTo>
                <a:lnTo>
                  <a:pt x="1074" y="527"/>
                </a:lnTo>
                <a:lnTo>
                  <a:pt x="1075" y="526"/>
                </a:lnTo>
                <a:lnTo>
                  <a:pt x="1075" y="526"/>
                </a:lnTo>
                <a:lnTo>
                  <a:pt x="1076" y="525"/>
                </a:lnTo>
                <a:lnTo>
                  <a:pt x="1077" y="525"/>
                </a:lnTo>
                <a:lnTo>
                  <a:pt x="1077" y="524"/>
                </a:lnTo>
                <a:lnTo>
                  <a:pt x="1078" y="524"/>
                </a:lnTo>
                <a:lnTo>
                  <a:pt x="1078" y="524"/>
                </a:lnTo>
                <a:lnTo>
                  <a:pt x="1079" y="524"/>
                </a:lnTo>
                <a:lnTo>
                  <a:pt x="1079" y="524"/>
                </a:lnTo>
                <a:lnTo>
                  <a:pt x="1080" y="524"/>
                </a:lnTo>
                <a:lnTo>
                  <a:pt x="1081" y="523"/>
                </a:lnTo>
                <a:lnTo>
                  <a:pt x="1082" y="523"/>
                </a:lnTo>
                <a:lnTo>
                  <a:pt x="1082" y="523"/>
                </a:lnTo>
                <a:lnTo>
                  <a:pt x="1083" y="523"/>
                </a:lnTo>
                <a:lnTo>
                  <a:pt x="1083" y="523"/>
                </a:lnTo>
                <a:lnTo>
                  <a:pt x="1084" y="523"/>
                </a:lnTo>
                <a:lnTo>
                  <a:pt x="1084" y="522"/>
                </a:lnTo>
                <a:lnTo>
                  <a:pt x="1085" y="522"/>
                </a:lnTo>
                <a:lnTo>
                  <a:pt x="1086" y="522"/>
                </a:lnTo>
                <a:lnTo>
                  <a:pt x="1086" y="521"/>
                </a:lnTo>
                <a:lnTo>
                  <a:pt x="1087" y="521"/>
                </a:lnTo>
                <a:lnTo>
                  <a:pt x="1087" y="520"/>
                </a:lnTo>
                <a:lnTo>
                  <a:pt x="1088" y="520"/>
                </a:lnTo>
                <a:lnTo>
                  <a:pt x="1088" y="518"/>
                </a:lnTo>
                <a:lnTo>
                  <a:pt x="1089" y="517"/>
                </a:lnTo>
                <a:lnTo>
                  <a:pt x="1090" y="516"/>
                </a:lnTo>
                <a:lnTo>
                  <a:pt x="1091" y="516"/>
                </a:lnTo>
                <a:lnTo>
                  <a:pt x="1091" y="516"/>
                </a:lnTo>
                <a:lnTo>
                  <a:pt x="1092" y="516"/>
                </a:lnTo>
                <a:lnTo>
                  <a:pt x="1092" y="515"/>
                </a:lnTo>
                <a:lnTo>
                  <a:pt x="1093" y="515"/>
                </a:lnTo>
                <a:lnTo>
                  <a:pt x="1093" y="515"/>
                </a:lnTo>
                <a:lnTo>
                  <a:pt x="1094" y="515"/>
                </a:lnTo>
                <a:lnTo>
                  <a:pt x="1095" y="515"/>
                </a:lnTo>
                <a:lnTo>
                  <a:pt x="1095" y="514"/>
                </a:lnTo>
                <a:lnTo>
                  <a:pt x="1096" y="514"/>
                </a:lnTo>
                <a:lnTo>
                  <a:pt x="1097" y="514"/>
                </a:lnTo>
                <a:lnTo>
                  <a:pt x="1097" y="514"/>
                </a:lnTo>
                <a:lnTo>
                  <a:pt x="1098" y="513"/>
                </a:lnTo>
                <a:lnTo>
                  <a:pt x="1098" y="513"/>
                </a:lnTo>
                <a:lnTo>
                  <a:pt x="1099" y="513"/>
                </a:lnTo>
                <a:lnTo>
                  <a:pt x="1100" y="513"/>
                </a:lnTo>
                <a:lnTo>
                  <a:pt x="1100" y="513"/>
                </a:lnTo>
                <a:lnTo>
                  <a:pt x="1101" y="513"/>
                </a:lnTo>
                <a:lnTo>
                  <a:pt x="1101" y="513"/>
                </a:lnTo>
                <a:lnTo>
                  <a:pt x="1102" y="512"/>
                </a:lnTo>
                <a:lnTo>
                  <a:pt x="1102" y="512"/>
                </a:lnTo>
                <a:lnTo>
                  <a:pt x="1103" y="512"/>
                </a:lnTo>
                <a:lnTo>
                  <a:pt x="1104" y="512"/>
                </a:lnTo>
                <a:lnTo>
                  <a:pt x="1105" y="512"/>
                </a:lnTo>
                <a:lnTo>
                  <a:pt x="1105" y="512"/>
                </a:lnTo>
                <a:lnTo>
                  <a:pt x="1106" y="512"/>
                </a:lnTo>
                <a:lnTo>
                  <a:pt x="1106" y="511"/>
                </a:lnTo>
                <a:lnTo>
                  <a:pt x="1107" y="511"/>
                </a:lnTo>
                <a:lnTo>
                  <a:pt x="1108" y="511"/>
                </a:lnTo>
                <a:lnTo>
                  <a:pt x="1108" y="510"/>
                </a:lnTo>
                <a:lnTo>
                  <a:pt x="1109" y="510"/>
                </a:lnTo>
                <a:lnTo>
                  <a:pt x="1109" y="510"/>
                </a:lnTo>
                <a:lnTo>
                  <a:pt x="1110" y="509"/>
                </a:lnTo>
                <a:lnTo>
                  <a:pt x="1110" y="509"/>
                </a:lnTo>
                <a:lnTo>
                  <a:pt x="1111" y="509"/>
                </a:lnTo>
                <a:lnTo>
                  <a:pt x="1112" y="509"/>
                </a:lnTo>
                <a:lnTo>
                  <a:pt x="1113" y="509"/>
                </a:lnTo>
                <a:lnTo>
                  <a:pt x="1113" y="509"/>
                </a:lnTo>
                <a:lnTo>
                  <a:pt x="1114" y="508"/>
                </a:lnTo>
                <a:lnTo>
                  <a:pt x="1114" y="508"/>
                </a:lnTo>
                <a:lnTo>
                  <a:pt x="1115" y="508"/>
                </a:lnTo>
                <a:lnTo>
                  <a:pt x="1115" y="508"/>
                </a:lnTo>
                <a:lnTo>
                  <a:pt x="1116" y="507"/>
                </a:lnTo>
                <a:lnTo>
                  <a:pt x="1117" y="506"/>
                </a:lnTo>
                <a:lnTo>
                  <a:pt x="1117" y="506"/>
                </a:lnTo>
                <a:lnTo>
                  <a:pt x="1118" y="506"/>
                </a:lnTo>
                <a:lnTo>
                  <a:pt x="1118" y="506"/>
                </a:lnTo>
                <a:lnTo>
                  <a:pt x="1119" y="505"/>
                </a:lnTo>
                <a:lnTo>
                  <a:pt x="1120" y="505"/>
                </a:lnTo>
                <a:lnTo>
                  <a:pt x="1120" y="505"/>
                </a:lnTo>
                <a:lnTo>
                  <a:pt x="1121" y="505"/>
                </a:lnTo>
                <a:lnTo>
                  <a:pt x="1122" y="505"/>
                </a:lnTo>
                <a:lnTo>
                  <a:pt x="1122" y="504"/>
                </a:lnTo>
                <a:lnTo>
                  <a:pt x="1123" y="504"/>
                </a:lnTo>
                <a:lnTo>
                  <a:pt x="1123" y="503"/>
                </a:lnTo>
                <a:lnTo>
                  <a:pt x="1124" y="503"/>
                </a:lnTo>
                <a:lnTo>
                  <a:pt x="1124" y="503"/>
                </a:lnTo>
                <a:lnTo>
                  <a:pt x="1125" y="503"/>
                </a:lnTo>
                <a:lnTo>
                  <a:pt x="1126" y="502"/>
                </a:lnTo>
                <a:lnTo>
                  <a:pt x="1126" y="502"/>
                </a:lnTo>
                <a:lnTo>
                  <a:pt x="1127" y="501"/>
                </a:lnTo>
                <a:lnTo>
                  <a:pt x="1128" y="501"/>
                </a:lnTo>
                <a:lnTo>
                  <a:pt x="1128" y="501"/>
                </a:lnTo>
                <a:lnTo>
                  <a:pt x="1129" y="500"/>
                </a:lnTo>
                <a:lnTo>
                  <a:pt x="1129" y="499"/>
                </a:lnTo>
                <a:lnTo>
                  <a:pt x="1130" y="498"/>
                </a:lnTo>
                <a:lnTo>
                  <a:pt x="1131" y="497"/>
                </a:lnTo>
                <a:lnTo>
                  <a:pt x="1131" y="496"/>
                </a:lnTo>
                <a:lnTo>
                  <a:pt x="1132" y="496"/>
                </a:lnTo>
                <a:lnTo>
                  <a:pt x="1132" y="495"/>
                </a:lnTo>
                <a:lnTo>
                  <a:pt x="1133" y="495"/>
                </a:lnTo>
                <a:lnTo>
                  <a:pt x="1133" y="494"/>
                </a:lnTo>
                <a:lnTo>
                  <a:pt x="1135" y="494"/>
                </a:lnTo>
                <a:lnTo>
                  <a:pt x="1135" y="493"/>
                </a:lnTo>
                <a:lnTo>
                  <a:pt x="1136" y="493"/>
                </a:lnTo>
                <a:lnTo>
                  <a:pt x="1136" y="493"/>
                </a:lnTo>
                <a:lnTo>
                  <a:pt x="1137" y="493"/>
                </a:lnTo>
                <a:lnTo>
                  <a:pt x="1137" y="493"/>
                </a:lnTo>
                <a:lnTo>
                  <a:pt x="1138" y="493"/>
                </a:lnTo>
                <a:lnTo>
                  <a:pt x="1139" y="492"/>
                </a:lnTo>
                <a:lnTo>
                  <a:pt x="1139" y="492"/>
                </a:lnTo>
                <a:lnTo>
                  <a:pt x="1140" y="492"/>
                </a:lnTo>
                <a:lnTo>
                  <a:pt x="1140" y="492"/>
                </a:lnTo>
                <a:lnTo>
                  <a:pt x="1141" y="492"/>
                </a:lnTo>
                <a:lnTo>
                  <a:pt x="1141" y="492"/>
                </a:lnTo>
                <a:lnTo>
                  <a:pt x="1142" y="492"/>
                </a:lnTo>
                <a:lnTo>
                  <a:pt x="1143" y="492"/>
                </a:lnTo>
                <a:lnTo>
                  <a:pt x="1144" y="491"/>
                </a:lnTo>
                <a:lnTo>
                  <a:pt x="1144" y="491"/>
                </a:lnTo>
                <a:lnTo>
                  <a:pt x="1145" y="491"/>
                </a:lnTo>
                <a:lnTo>
                  <a:pt x="1145" y="491"/>
                </a:lnTo>
                <a:lnTo>
                  <a:pt x="1146" y="490"/>
                </a:lnTo>
                <a:lnTo>
                  <a:pt x="1146" y="490"/>
                </a:lnTo>
                <a:lnTo>
                  <a:pt x="1147" y="490"/>
                </a:lnTo>
                <a:lnTo>
                  <a:pt x="1148" y="490"/>
                </a:lnTo>
                <a:lnTo>
                  <a:pt x="1148" y="490"/>
                </a:lnTo>
                <a:lnTo>
                  <a:pt x="1149" y="490"/>
                </a:lnTo>
                <a:lnTo>
                  <a:pt x="1150" y="490"/>
                </a:lnTo>
                <a:lnTo>
                  <a:pt x="1150" y="490"/>
                </a:lnTo>
                <a:lnTo>
                  <a:pt x="1151" y="489"/>
                </a:lnTo>
                <a:lnTo>
                  <a:pt x="1151" y="489"/>
                </a:lnTo>
                <a:lnTo>
                  <a:pt x="1152" y="489"/>
                </a:lnTo>
                <a:lnTo>
                  <a:pt x="1153" y="489"/>
                </a:lnTo>
                <a:lnTo>
                  <a:pt x="1153" y="489"/>
                </a:lnTo>
                <a:lnTo>
                  <a:pt x="1154" y="489"/>
                </a:lnTo>
                <a:lnTo>
                  <a:pt x="1154" y="489"/>
                </a:lnTo>
                <a:lnTo>
                  <a:pt x="1155" y="488"/>
                </a:lnTo>
                <a:lnTo>
                  <a:pt x="1155" y="488"/>
                </a:lnTo>
                <a:lnTo>
                  <a:pt x="1156" y="488"/>
                </a:lnTo>
                <a:lnTo>
                  <a:pt x="1157" y="488"/>
                </a:lnTo>
                <a:lnTo>
                  <a:pt x="1158" y="488"/>
                </a:lnTo>
                <a:lnTo>
                  <a:pt x="1158" y="488"/>
                </a:lnTo>
                <a:lnTo>
                  <a:pt x="1159" y="488"/>
                </a:lnTo>
                <a:lnTo>
                  <a:pt x="1159" y="488"/>
                </a:lnTo>
                <a:lnTo>
                  <a:pt x="1160" y="488"/>
                </a:lnTo>
                <a:lnTo>
                  <a:pt x="1161" y="487"/>
                </a:lnTo>
                <a:lnTo>
                  <a:pt x="1161" y="487"/>
                </a:lnTo>
                <a:lnTo>
                  <a:pt x="1162" y="487"/>
                </a:lnTo>
                <a:lnTo>
                  <a:pt x="1162" y="486"/>
                </a:lnTo>
                <a:lnTo>
                  <a:pt x="1163" y="486"/>
                </a:lnTo>
                <a:lnTo>
                  <a:pt x="1163" y="486"/>
                </a:lnTo>
                <a:lnTo>
                  <a:pt x="1164" y="486"/>
                </a:lnTo>
                <a:lnTo>
                  <a:pt x="1164" y="487"/>
                </a:lnTo>
                <a:lnTo>
                  <a:pt x="1166" y="487"/>
                </a:lnTo>
                <a:lnTo>
                  <a:pt x="1166" y="487"/>
                </a:lnTo>
                <a:lnTo>
                  <a:pt x="1167" y="487"/>
                </a:lnTo>
                <a:lnTo>
                  <a:pt x="1167" y="487"/>
                </a:lnTo>
                <a:lnTo>
                  <a:pt x="1168" y="486"/>
                </a:lnTo>
                <a:lnTo>
                  <a:pt x="1168" y="486"/>
                </a:lnTo>
                <a:lnTo>
                  <a:pt x="1169" y="485"/>
                </a:lnTo>
                <a:lnTo>
                  <a:pt x="1170" y="485"/>
                </a:lnTo>
                <a:lnTo>
                  <a:pt x="1170" y="485"/>
                </a:lnTo>
                <a:lnTo>
                  <a:pt x="1171" y="484"/>
                </a:lnTo>
                <a:lnTo>
                  <a:pt x="1171" y="483"/>
                </a:lnTo>
                <a:lnTo>
                  <a:pt x="1172" y="483"/>
                </a:lnTo>
                <a:lnTo>
                  <a:pt x="1173" y="483"/>
                </a:lnTo>
                <a:lnTo>
                  <a:pt x="1173" y="481"/>
                </a:lnTo>
                <a:lnTo>
                  <a:pt x="1174" y="481"/>
                </a:lnTo>
                <a:lnTo>
                  <a:pt x="1175" y="481"/>
                </a:lnTo>
                <a:lnTo>
                  <a:pt x="1175" y="480"/>
                </a:lnTo>
                <a:lnTo>
                  <a:pt x="1176" y="480"/>
                </a:lnTo>
                <a:lnTo>
                  <a:pt x="1176" y="479"/>
                </a:lnTo>
                <a:lnTo>
                  <a:pt x="1177" y="479"/>
                </a:lnTo>
                <a:lnTo>
                  <a:pt x="1177" y="479"/>
                </a:lnTo>
                <a:lnTo>
                  <a:pt x="1178" y="478"/>
                </a:lnTo>
                <a:lnTo>
                  <a:pt x="1179" y="478"/>
                </a:lnTo>
                <a:lnTo>
                  <a:pt x="1179" y="478"/>
                </a:lnTo>
                <a:lnTo>
                  <a:pt x="1180" y="478"/>
                </a:lnTo>
                <a:lnTo>
                  <a:pt x="1181" y="478"/>
                </a:lnTo>
                <a:lnTo>
                  <a:pt x="1181" y="477"/>
                </a:lnTo>
                <a:lnTo>
                  <a:pt x="1182" y="477"/>
                </a:lnTo>
                <a:lnTo>
                  <a:pt x="1182" y="477"/>
                </a:lnTo>
                <a:lnTo>
                  <a:pt x="1183" y="477"/>
                </a:lnTo>
                <a:lnTo>
                  <a:pt x="1184" y="477"/>
                </a:lnTo>
                <a:lnTo>
                  <a:pt x="1184" y="477"/>
                </a:lnTo>
                <a:lnTo>
                  <a:pt x="1185" y="476"/>
                </a:lnTo>
                <a:lnTo>
                  <a:pt x="1185" y="475"/>
                </a:lnTo>
                <a:lnTo>
                  <a:pt x="1186" y="475"/>
                </a:lnTo>
                <a:lnTo>
                  <a:pt x="1186" y="474"/>
                </a:lnTo>
                <a:lnTo>
                  <a:pt x="1188" y="474"/>
                </a:lnTo>
                <a:lnTo>
                  <a:pt x="1188" y="474"/>
                </a:lnTo>
                <a:lnTo>
                  <a:pt x="1189" y="474"/>
                </a:lnTo>
                <a:lnTo>
                  <a:pt x="1189" y="473"/>
                </a:lnTo>
                <a:lnTo>
                  <a:pt x="1190" y="473"/>
                </a:lnTo>
                <a:lnTo>
                  <a:pt x="1190" y="473"/>
                </a:lnTo>
                <a:lnTo>
                  <a:pt x="1191" y="473"/>
                </a:lnTo>
                <a:lnTo>
                  <a:pt x="1192" y="473"/>
                </a:lnTo>
                <a:lnTo>
                  <a:pt x="1192" y="473"/>
                </a:lnTo>
                <a:lnTo>
                  <a:pt x="1193" y="472"/>
                </a:lnTo>
                <a:lnTo>
                  <a:pt x="1193" y="472"/>
                </a:lnTo>
                <a:lnTo>
                  <a:pt x="1194" y="472"/>
                </a:lnTo>
                <a:lnTo>
                  <a:pt x="1194" y="472"/>
                </a:lnTo>
                <a:lnTo>
                  <a:pt x="1195" y="472"/>
                </a:lnTo>
                <a:lnTo>
                  <a:pt x="1196" y="472"/>
                </a:lnTo>
                <a:lnTo>
                  <a:pt x="1197" y="473"/>
                </a:lnTo>
                <a:lnTo>
                  <a:pt x="1197" y="473"/>
                </a:lnTo>
                <a:lnTo>
                  <a:pt x="1198" y="473"/>
                </a:lnTo>
                <a:lnTo>
                  <a:pt x="1198" y="474"/>
                </a:lnTo>
                <a:lnTo>
                  <a:pt x="1199" y="474"/>
                </a:lnTo>
                <a:lnTo>
                  <a:pt x="1199" y="474"/>
                </a:lnTo>
                <a:lnTo>
                  <a:pt x="1200" y="473"/>
                </a:lnTo>
                <a:lnTo>
                  <a:pt x="1201" y="473"/>
                </a:lnTo>
                <a:lnTo>
                  <a:pt x="1201" y="473"/>
                </a:lnTo>
                <a:lnTo>
                  <a:pt x="1202" y="473"/>
                </a:lnTo>
                <a:lnTo>
                  <a:pt x="1202" y="472"/>
                </a:lnTo>
                <a:lnTo>
                  <a:pt x="1203" y="472"/>
                </a:lnTo>
                <a:lnTo>
                  <a:pt x="1204" y="472"/>
                </a:lnTo>
                <a:lnTo>
                  <a:pt x="1204" y="472"/>
                </a:lnTo>
                <a:lnTo>
                  <a:pt x="1205" y="472"/>
                </a:lnTo>
                <a:lnTo>
                  <a:pt x="1206" y="472"/>
                </a:lnTo>
                <a:lnTo>
                  <a:pt x="1206" y="471"/>
                </a:lnTo>
                <a:lnTo>
                  <a:pt x="1207" y="471"/>
                </a:lnTo>
                <a:lnTo>
                  <a:pt x="1207" y="471"/>
                </a:lnTo>
                <a:lnTo>
                  <a:pt x="1208" y="470"/>
                </a:lnTo>
                <a:lnTo>
                  <a:pt x="1208" y="470"/>
                </a:lnTo>
                <a:lnTo>
                  <a:pt x="1209" y="470"/>
                </a:lnTo>
                <a:lnTo>
                  <a:pt x="1210" y="470"/>
                </a:lnTo>
                <a:lnTo>
                  <a:pt x="1211" y="470"/>
                </a:lnTo>
                <a:lnTo>
                  <a:pt x="1211" y="470"/>
                </a:lnTo>
                <a:lnTo>
                  <a:pt x="1212" y="470"/>
                </a:lnTo>
                <a:lnTo>
                  <a:pt x="1212" y="469"/>
                </a:lnTo>
                <a:lnTo>
                  <a:pt x="1213" y="469"/>
                </a:lnTo>
                <a:lnTo>
                  <a:pt x="1213" y="469"/>
                </a:lnTo>
                <a:lnTo>
                  <a:pt x="1214" y="469"/>
                </a:lnTo>
                <a:lnTo>
                  <a:pt x="1215" y="468"/>
                </a:lnTo>
                <a:lnTo>
                  <a:pt x="1215" y="468"/>
                </a:lnTo>
                <a:lnTo>
                  <a:pt x="1216" y="468"/>
                </a:lnTo>
                <a:lnTo>
                  <a:pt x="1216" y="468"/>
                </a:lnTo>
                <a:lnTo>
                  <a:pt x="1217" y="468"/>
                </a:lnTo>
                <a:lnTo>
                  <a:pt x="1217" y="467"/>
                </a:lnTo>
                <a:lnTo>
                  <a:pt x="1219" y="467"/>
                </a:lnTo>
                <a:lnTo>
                  <a:pt x="1219" y="466"/>
                </a:lnTo>
                <a:lnTo>
                  <a:pt x="1220" y="465"/>
                </a:lnTo>
                <a:lnTo>
                  <a:pt x="1220" y="465"/>
                </a:lnTo>
                <a:lnTo>
                  <a:pt x="1221" y="464"/>
                </a:lnTo>
                <a:lnTo>
                  <a:pt x="1221" y="464"/>
                </a:lnTo>
                <a:lnTo>
                  <a:pt x="1222" y="463"/>
                </a:lnTo>
                <a:lnTo>
                  <a:pt x="1223" y="463"/>
                </a:lnTo>
                <a:lnTo>
                  <a:pt x="1223" y="462"/>
                </a:lnTo>
                <a:lnTo>
                  <a:pt x="1224" y="462"/>
                </a:lnTo>
                <a:lnTo>
                  <a:pt x="1224" y="462"/>
                </a:lnTo>
                <a:lnTo>
                  <a:pt x="1225" y="462"/>
                </a:lnTo>
                <a:lnTo>
                  <a:pt x="1226" y="461"/>
                </a:lnTo>
                <a:lnTo>
                  <a:pt x="1226" y="461"/>
                </a:lnTo>
                <a:lnTo>
                  <a:pt x="1227" y="460"/>
                </a:lnTo>
                <a:lnTo>
                  <a:pt x="1228" y="460"/>
                </a:lnTo>
                <a:lnTo>
                  <a:pt x="1228" y="459"/>
                </a:lnTo>
                <a:lnTo>
                  <a:pt x="1229" y="459"/>
                </a:lnTo>
                <a:lnTo>
                  <a:pt x="1229" y="459"/>
                </a:lnTo>
                <a:lnTo>
                  <a:pt x="1230" y="458"/>
                </a:lnTo>
                <a:lnTo>
                  <a:pt x="1230" y="458"/>
                </a:lnTo>
                <a:lnTo>
                  <a:pt x="1231" y="458"/>
                </a:lnTo>
                <a:lnTo>
                  <a:pt x="1232" y="457"/>
                </a:lnTo>
                <a:lnTo>
                  <a:pt x="1232" y="457"/>
                </a:lnTo>
                <a:lnTo>
                  <a:pt x="1233" y="457"/>
                </a:lnTo>
                <a:lnTo>
                  <a:pt x="1234" y="456"/>
                </a:lnTo>
                <a:lnTo>
                  <a:pt x="1234" y="456"/>
                </a:lnTo>
                <a:lnTo>
                  <a:pt x="1235" y="455"/>
                </a:lnTo>
                <a:lnTo>
                  <a:pt x="1235" y="455"/>
                </a:lnTo>
                <a:lnTo>
                  <a:pt x="1236" y="454"/>
                </a:lnTo>
                <a:lnTo>
                  <a:pt x="1237" y="454"/>
                </a:lnTo>
                <a:lnTo>
                  <a:pt x="1237" y="454"/>
                </a:lnTo>
                <a:lnTo>
                  <a:pt x="1238" y="453"/>
                </a:lnTo>
                <a:lnTo>
                  <a:pt x="1238" y="452"/>
                </a:lnTo>
                <a:lnTo>
                  <a:pt x="1239" y="452"/>
                </a:lnTo>
                <a:lnTo>
                  <a:pt x="1239" y="452"/>
                </a:lnTo>
                <a:lnTo>
                  <a:pt x="1240" y="452"/>
                </a:lnTo>
                <a:lnTo>
                  <a:pt x="1241" y="451"/>
                </a:lnTo>
                <a:lnTo>
                  <a:pt x="1242" y="451"/>
                </a:lnTo>
                <a:lnTo>
                  <a:pt x="1242" y="451"/>
                </a:lnTo>
                <a:lnTo>
                  <a:pt x="1243" y="451"/>
                </a:lnTo>
                <a:lnTo>
                  <a:pt x="1243" y="451"/>
                </a:lnTo>
                <a:lnTo>
                  <a:pt x="1244" y="450"/>
                </a:lnTo>
                <a:lnTo>
                  <a:pt x="1244" y="450"/>
                </a:lnTo>
                <a:lnTo>
                  <a:pt x="1245" y="449"/>
                </a:lnTo>
                <a:lnTo>
                  <a:pt x="1246" y="449"/>
                </a:lnTo>
                <a:lnTo>
                  <a:pt x="1246" y="448"/>
                </a:lnTo>
                <a:lnTo>
                  <a:pt x="1247" y="448"/>
                </a:lnTo>
                <a:lnTo>
                  <a:pt x="1247" y="447"/>
                </a:lnTo>
                <a:lnTo>
                  <a:pt x="1248" y="447"/>
                </a:lnTo>
                <a:lnTo>
                  <a:pt x="1249" y="446"/>
                </a:lnTo>
                <a:lnTo>
                  <a:pt x="1250" y="445"/>
                </a:lnTo>
                <a:lnTo>
                  <a:pt x="1250" y="445"/>
                </a:lnTo>
                <a:lnTo>
                  <a:pt x="1251" y="444"/>
                </a:lnTo>
                <a:lnTo>
                  <a:pt x="1251" y="444"/>
                </a:lnTo>
                <a:lnTo>
                  <a:pt x="1252" y="444"/>
                </a:lnTo>
                <a:lnTo>
                  <a:pt x="1252" y="444"/>
                </a:lnTo>
                <a:lnTo>
                  <a:pt x="1253" y="444"/>
                </a:lnTo>
                <a:lnTo>
                  <a:pt x="1254" y="443"/>
                </a:lnTo>
                <a:lnTo>
                  <a:pt x="1254" y="443"/>
                </a:lnTo>
                <a:lnTo>
                  <a:pt x="1255" y="443"/>
                </a:lnTo>
                <a:lnTo>
                  <a:pt x="1255" y="443"/>
                </a:lnTo>
                <a:lnTo>
                  <a:pt x="1256" y="442"/>
                </a:lnTo>
                <a:lnTo>
                  <a:pt x="1257" y="442"/>
                </a:lnTo>
                <a:lnTo>
                  <a:pt x="1257" y="441"/>
                </a:lnTo>
                <a:lnTo>
                  <a:pt x="1258" y="440"/>
                </a:lnTo>
                <a:lnTo>
                  <a:pt x="1259" y="440"/>
                </a:lnTo>
                <a:lnTo>
                  <a:pt x="1259" y="439"/>
                </a:lnTo>
                <a:lnTo>
                  <a:pt x="1260" y="439"/>
                </a:lnTo>
                <a:lnTo>
                  <a:pt x="1260" y="439"/>
                </a:lnTo>
                <a:lnTo>
                  <a:pt x="1261" y="438"/>
                </a:lnTo>
                <a:lnTo>
                  <a:pt x="1261" y="438"/>
                </a:lnTo>
                <a:lnTo>
                  <a:pt x="1262" y="437"/>
                </a:lnTo>
                <a:lnTo>
                  <a:pt x="1263" y="437"/>
                </a:lnTo>
                <a:lnTo>
                  <a:pt x="1264" y="437"/>
                </a:lnTo>
                <a:lnTo>
                  <a:pt x="1264" y="436"/>
                </a:lnTo>
                <a:lnTo>
                  <a:pt x="1265" y="436"/>
                </a:lnTo>
                <a:lnTo>
                  <a:pt x="1265" y="436"/>
                </a:lnTo>
                <a:lnTo>
                  <a:pt x="1266" y="436"/>
                </a:lnTo>
                <a:lnTo>
                  <a:pt x="1266" y="436"/>
                </a:lnTo>
                <a:lnTo>
                  <a:pt x="1267" y="436"/>
                </a:lnTo>
                <a:lnTo>
                  <a:pt x="1268" y="436"/>
                </a:lnTo>
                <a:lnTo>
                  <a:pt x="1268" y="436"/>
                </a:lnTo>
                <a:lnTo>
                  <a:pt x="1269" y="436"/>
                </a:lnTo>
                <a:lnTo>
                  <a:pt x="1269" y="436"/>
                </a:lnTo>
                <a:lnTo>
                  <a:pt x="1270" y="436"/>
                </a:lnTo>
                <a:lnTo>
                  <a:pt x="1270" y="436"/>
                </a:lnTo>
                <a:lnTo>
                  <a:pt x="1271" y="436"/>
                </a:lnTo>
                <a:lnTo>
                  <a:pt x="1272" y="436"/>
                </a:lnTo>
                <a:lnTo>
                  <a:pt x="1273" y="436"/>
                </a:lnTo>
                <a:lnTo>
                  <a:pt x="1273" y="437"/>
                </a:lnTo>
                <a:lnTo>
                  <a:pt x="1274" y="437"/>
                </a:lnTo>
                <a:lnTo>
                  <a:pt x="1274" y="437"/>
                </a:lnTo>
                <a:lnTo>
                  <a:pt x="1275" y="438"/>
                </a:lnTo>
                <a:lnTo>
                  <a:pt x="1275" y="439"/>
                </a:lnTo>
                <a:lnTo>
                  <a:pt x="1276" y="439"/>
                </a:lnTo>
                <a:lnTo>
                  <a:pt x="1277" y="439"/>
                </a:lnTo>
                <a:lnTo>
                  <a:pt x="1277" y="439"/>
                </a:lnTo>
                <a:lnTo>
                  <a:pt x="1278" y="439"/>
                </a:lnTo>
                <a:lnTo>
                  <a:pt x="1279" y="439"/>
                </a:lnTo>
                <a:lnTo>
                  <a:pt x="1279" y="439"/>
                </a:lnTo>
                <a:lnTo>
                  <a:pt x="1280" y="439"/>
                </a:lnTo>
                <a:lnTo>
                  <a:pt x="1281" y="439"/>
                </a:lnTo>
                <a:lnTo>
                  <a:pt x="1281" y="439"/>
                </a:lnTo>
                <a:lnTo>
                  <a:pt x="1282" y="439"/>
                </a:lnTo>
                <a:lnTo>
                  <a:pt x="1282" y="438"/>
                </a:lnTo>
                <a:lnTo>
                  <a:pt x="1283" y="437"/>
                </a:lnTo>
                <a:lnTo>
                  <a:pt x="1283" y="437"/>
                </a:lnTo>
                <a:lnTo>
                  <a:pt x="1284" y="437"/>
                </a:lnTo>
                <a:lnTo>
                  <a:pt x="1285" y="437"/>
                </a:lnTo>
                <a:lnTo>
                  <a:pt x="1285" y="437"/>
                </a:lnTo>
                <a:lnTo>
                  <a:pt x="1286" y="437"/>
                </a:lnTo>
                <a:lnTo>
                  <a:pt x="1287" y="437"/>
                </a:lnTo>
                <a:lnTo>
                  <a:pt x="1287" y="437"/>
                </a:lnTo>
                <a:lnTo>
                  <a:pt x="1288" y="436"/>
                </a:lnTo>
                <a:lnTo>
                  <a:pt x="1288" y="436"/>
                </a:lnTo>
                <a:lnTo>
                  <a:pt x="1289" y="436"/>
                </a:lnTo>
                <a:lnTo>
                  <a:pt x="1290" y="436"/>
                </a:lnTo>
                <a:lnTo>
                  <a:pt x="1290" y="436"/>
                </a:lnTo>
                <a:lnTo>
                  <a:pt x="1291" y="436"/>
                </a:lnTo>
                <a:lnTo>
                  <a:pt x="1291" y="437"/>
                </a:lnTo>
                <a:lnTo>
                  <a:pt x="1292" y="437"/>
                </a:lnTo>
                <a:lnTo>
                  <a:pt x="1292" y="436"/>
                </a:lnTo>
                <a:lnTo>
                  <a:pt x="1293" y="436"/>
                </a:lnTo>
                <a:lnTo>
                  <a:pt x="1294" y="436"/>
                </a:lnTo>
                <a:lnTo>
                  <a:pt x="1295" y="435"/>
                </a:lnTo>
                <a:lnTo>
                  <a:pt x="1295" y="435"/>
                </a:lnTo>
                <a:lnTo>
                  <a:pt x="1296" y="434"/>
                </a:lnTo>
                <a:lnTo>
                  <a:pt x="1296" y="434"/>
                </a:lnTo>
                <a:lnTo>
                  <a:pt x="1297" y="434"/>
                </a:lnTo>
                <a:lnTo>
                  <a:pt x="1297" y="433"/>
                </a:lnTo>
                <a:lnTo>
                  <a:pt x="1298" y="433"/>
                </a:lnTo>
                <a:lnTo>
                  <a:pt x="1299" y="433"/>
                </a:lnTo>
                <a:lnTo>
                  <a:pt x="1299" y="432"/>
                </a:lnTo>
                <a:lnTo>
                  <a:pt x="1300" y="432"/>
                </a:lnTo>
                <a:lnTo>
                  <a:pt x="1300" y="432"/>
                </a:lnTo>
                <a:lnTo>
                  <a:pt x="1301" y="431"/>
                </a:lnTo>
                <a:lnTo>
                  <a:pt x="1302" y="431"/>
                </a:lnTo>
                <a:lnTo>
                  <a:pt x="1302" y="431"/>
                </a:lnTo>
                <a:lnTo>
                  <a:pt x="1303" y="430"/>
                </a:lnTo>
                <a:lnTo>
                  <a:pt x="1304" y="429"/>
                </a:lnTo>
                <a:lnTo>
                  <a:pt x="1304" y="430"/>
                </a:lnTo>
                <a:lnTo>
                  <a:pt x="1305" y="431"/>
                </a:lnTo>
                <a:lnTo>
                  <a:pt x="1305" y="431"/>
                </a:lnTo>
                <a:lnTo>
                  <a:pt x="1306" y="431"/>
                </a:lnTo>
                <a:lnTo>
                  <a:pt x="1306" y="431"/>
                </a:lnTo>
                <a:lnTo>
                  <a:pt x="1307" y="431"/>
                </a:lnTo>
                <a:lnTo>
                  <a:pt x="1308" y="431"/>
                </a:lnTo>
                <a:lnTo>
                  <a:pt x="1308" y="430"/>
                </a:lnTo>
                <a:lnTo>
                  <a:pt x="1309" y="430"/>
                </a:lnTo>
                <a:lnTo>
                  <a:pt x="1310" y="430"/>
                </a:lnTo>
                <a:lnTo>
                  <a:pt x="1310" y="430"/>
                </a:lnTo>
                <a:lnTo>
                  <a:pt x="1311" y="429"/>
                </a:lnTo>
                <a:lnTo>
                  <a:pt x="1312" y="429"/>
                </a:lnTo>
                <a:lnTo>
                  <a:pt x="1312" y="429"/>
                </a:lnTo>
                <a:lnTo>
                  <a:pt x="1313" y="429"/>
                </a:lnTo>
                <a:lnTo>
                  <a:pt x="1313" y="429"/>
                </a:lnTo>
                <a:lnTo>
                  <a:pt x="1314" y="429"/>
                </a:lnTo>
                <a:lnTo>
                  <a:pt x="1314" y="428"/>
                </a:lnTo>
                <a:lnTo>
                  <a:pt x="1315" y="428"/>
                </a:lnTo>
                <a:lnTo>
                  <a:pt x="1316" y="428"/>
                </a:lnTo>
                <a:lnTo>
                  <a:pt x="1317" y="428"/>
                </a:lnTo>
                <a:lnTo>
                  <a:pt x="1317" y="428"/>
                </a:lnTo>
                <a:lnTo>
                  <a:pt x="1318" y="428"/>
                </a:lnTo>
                <a:lnTo>
                  <a:pt x="1318" y="428"/>
                </a:lnTo>
                <a:lnTo>
                  <a:pt x="1319" y="428"/>
                </a:lnTo>
                <a:lnTo>
                  <a:pt x="1319" y="428"/>
                </a:lnTo>
                <a:lnTo>
                  <a:pt x="1320" y="427"/>
                </a:lnTo>
                <a:lnTo>
                  <a:pt x="1321" y="427"/>
                </a:lnTo>
                <a:lnTo>
                  <a:pt x="1321" y="427"/>
                </a:lnTo>
                <a:lnTo>
                  <a:pt x="1322" y="427"/>
                </a:lnTo>
                <a:lnTo>
                  <a:pt x="1322" y="427"/>
                </a:lnTo>
                <a:lnTo>
                  <a:pt x="1323" y="427"/>
                </a:lnTo>
                <a:lnTo>
                  <a:pt x="1323" y="427"/>
                </a:lnTo>
                <a:lnTo>
                  <a:pt x="1324" y="427"/>
                </a:lnTo>
                <a:lnTo>
                  <a:pt x="1325" y="427"/>
                </a:lnTo>
                <a:lnTo>
                  <a:pt x="1326" y="427"/>
                </a:lnTo>
                <a:lnTo>
                  <a:pt x="1326" y="427"/>
                </a:lnTo>
                <a:lnTo>
                  <a:pt x="1327" y="427"/>
                </a:lnTo>
                <a:lnTo>
                  <a:pt x="1327" y="428"/>
                </a:lnTo>
                <a:lnTo>
                  <a:pt x="1328" y="428"/>
                </a:lnTo>
                <a:lnTo>
                  <a:pt x="1328" y="428"/>
                </a:lnTo>
                <a:lnTo>
                  <a:pt x="1329" y="428"/>
                </a:lnTo>
                <a:lnTo>
                  <a:pt x="1330" y="428"/>
                </a:lnTo>
                <a:lnTo>
                  <a:pt x="1330" y="429"/>
                </a:lnTo>
                <a:lnTo>
                  <a:pt x="1331" y="429"/>
                </a:lnTo>
                <a:lnTo>
                  <a:pt x="1331" y="430"/>
                </a:lnTo>
                <a:lnTo>
                  <a:pt x="1332" y="430"/>
                </a:lnTo>
                <a:lnTo>
                  <a:pt x="1333" y="431"/>
                </a:lnTo>
                <a:lnTo>
                  <a:pt x="1334" y="431"/>
                </a:lnTo>
                <a:lnTo>
                  <a:pt x="1334" y="431"/>
                </a:lnTo>
                <a:lnTo>
                  <a:pt x="1335" y="432"/>
                </a:lnTo>
                <a:lnTo>
                  <a:pt x="1335" y="432"/>
                </a:lnTo>
                <a:lnTo>
                  <a:pt x="1336" y="432"/>
                </a:lnTo>
                <a:lnTo>
                  <a:pt x="1336" y="433"/>
                </a:lnTo>
                <a:lnTo>
                  <a:pt x="1337" y="433"/>
                </a:lnTo>
                <a:lnTo>
                  <a:pt x="1337" y="433"/>
                </a:lnTo>
                <a:lnTo>
                  <a:pt x="1338" y="434"/>
                </a:lnTo>
                <a:lnTo>
                  <a:pt x="1339" y="434"/>
                </a:lnTo>
                <a:lnTo>
                  <a:pt x="1340" y="434"/>
                </a:lnTo>
                <a:lnTo>
                  <a:pt x="1340" y="435"/>
                </a:lnTo>
                <a:lnTo>
                  <a:pt x="1341" y="435"/>
                </a:lnTo>
                <a:lnTo>
                  <a:pt x="1341" y="435"/>
                </a:lnTo>
                <a:lnTo>
                  <a:pt x="1342" y="436"/>
                </a:lnTo>
                <a:lnTo>
                  <a:pt x="1343" y="436"/>
                </a:lnTo>
                <a:lnTo>
                  <a:pt x="1343" y="436"/>
                </a:lnTo>
                <a:lnTo>
                  <a:pt x="1344" y="437"/>
                </a:lnTo>
                <a:lnTo>
                  <a:pt x="1344" y="437"/>
                </a:lnTo>
                <a:lnTo>
                  <a:pt x="1345" y="437"/>
                </a:lnTo>
                <a:lnTo>
                  <a:pt x="1345" y="438"/>
                </a:lnTo>
                <a:lnTo>
                  <a:pt x="1346" y="439"/>
                </a:lnTo>
                <a:lnTo>
                  <a:pt x="1347" y="439"/>
                </a:lnTo>
                <a:lnTo>
                  <a:pt x="1348" y="439"/>
                </a:lnTo>
                <a:lnTo>
                  <a:pt x="1348" y="439"/>
                </a:lnTo>
                <a:lnTo>
                  <a:pt x="1349" y="439"/>
                </a:lnTo>
                <a:lnTo>
                  <a:pt x="1349" y="439"/>
                </a:lnTo>
                <a:lnTo>
                  <a:pt x="1350" y="438"/>
                </a:lnTo>
                <a:lnTo>
                  <a:pt x="1350" y="438"/>
                </a:lnTo>
                <a:lnTo>
                  <a:pt x="1351" y="438"/>
                </a:lnTo>
                <a:lnTo>
                  <a:pt x="1352" y="438"/>
                </a:lnTo>
                <a:lnTo>
                  <a:pt x="1352" y="437"/>
                </a:lnTo>
                <a:lnTo>
                  <a:pt x="1353" y="437"/>
                </a:lnTo>
                <a:lnTo>
                  <a:pt x="1353" y="437"/>
                </a:lnTo>
                <a:lnTo>
                  <a:pt x="1354" y="437"/>
                </a:lnTo>
                <a:lnTo>
                  <a:pt x="1355" y="437"/>
                </a:lnTo>
                <a:lnTo>
                  <a:pt x="1355" y="437"/>
                </a:lnTo>
                <a:lnTo>
                  <a:pt x="1356" y="437"/>
                </a:lnTo>
                <a:lnTo>
                  <a:pt x="1357" y="438"/>
                </a:lnTo>
                <a:lnTo>
                  <a:pt x="1357" y="438"/>
                </a:lnTo>
                <a:lnTo>
                  <a:pt x="1358" y="438"/>
                </a:lnTo>
                <a:lnTo>
                  <a:pt x="1358" y="438"/>
                </a:lnTo>
                <a:lnTo>
                  <a:pt x="1359" y="438"/>
                </a:lnTo>
                <a:lnTo>
                  <a:pt x="1359" y="438"/>
                </a:lnTo>
                <a:lnTo>
                  <a:pt x="1360" y="437"/>
                </a:lnTo>
                <a:lnTo>
                  <a:pt x="1361" y="437"/>
                </a:lnTo>
                <a:lnTo>
                  <a:pt x="1361" y="437"/>
                </a:lnTo>
                <a:lnTo>
                  <a:pt x="1362" y="437"/>
                </a:lnTo>
                <a:lnTo>
                  <a:pt x="1363" y="437"/>
                </a:lnTo>
                <a:lnTo>
                  <a:pt x="1363" y="437"/>
                </a:lnTo>
                <a:lnTo>
                  <a:pt x="1364" y="437"/>
                </a:lnTo>
                <a:lnTo>
                  <a:pt x="1365" y="437"/>
                </a:lnTo>
                <a:lnTo>
                  <a:pt x="1365" y="437"/>
                </a:lnTo>
                <a:lnTo>
                  <a:pt x="1366" y="436"/>
                </a:lnTo>
                <a:lnTo>
                  <a:pt x="1366" y="436"/>
                </a:lnTo>
                <a:lnTo>
                  <a:pt x="1367" y="436"/>
                </a:lnTo>
                <a:lnTo>
                  <a:pt x="1367" y="436"/>
                </a:lnTo>
                <a:lnTo>
                  <a:pt x="1368" y="436"/>
                </a:lnTo>
                <a:lnTo>
                  <a:pt x="1368" y="436"/>
                </a:lnTo>
                <a:lnTo>
                  <a:pt x="1369" y="436"/>
                </a:lnTo>
                <a:lnTo>
                  <a:pt x="1370" y="436"/>
                </a:lnTo>
                <a:lnTo>
                  <a:pt x="1371" y="436"/>
                </a:lnTo>
                <a:lnTo>
                  <a:pt x="1371" y="435"/>
                </a:lnTo>
                <a:lnTo>
                  <a:pt x="1372" y="435"/>
                </a:lnTo>
                <a:lnTo>
                  <a:pt x="1372" y="435"/>
                </a:lnTo>
                <a:lnTo>
                  <a:pt x="1373" y="435"/>
                </a:lnTo>
                <a:lnTo>
                  <a:pt x="1374" y="435"/>
                </a:lnTo>
                <a:lnTo>
                  <a:pt x="1374" y="435"/>
                </a:lnTo>
                <a:lnTo>
                  <a:pt x="1375" y="435"/>
                </a:lnTo>
                <a:lnTo>
                  <a:pt x="1375" y="435"/>
                </a:lnTo>
                <a:lnTo>
                  <a:pt x="1376" y="435"/>
                </a:lnTo>
                <a:lnTo>
                  <a:pt x="1376" y="435"/>
                </a:lnTo>
                <a:lnTo>
                  <a:pt x="1377" y="434"/>
                </a:lnTo>
                <a:lnTo>
                  <a:pt x="1378" y="434"/>
                </a:lnTo>
                <a:lnTo>
                  <a:pt x="1379" y="434"/>
                </a:lnTo>
                <a:lnTo>
                  <a:pt x="1379" y="433"/>
                </a:lnTo>
                <a:lnTo>
                  <a:pt x="1380" y="433"/>
                </a:lnTo>
                <a:lnTo>
                  <a:pt x="1380" y="433"/>
                </a:lnTo>
                <a:lnTo>
                  <a:pt x="1381" y="432"/>
                </a:lnTo>
                <a:lnTo>
                  <a:pt x="1381" y="432"/>
                </a:lnTo>
                <a:lnTo>
                  <a:pt x="1382" y="432"/>
                </a:lnTo>
                <a:lnTo>
                  <a:pt x="1383" y="431"/>
                </a:lnTo>
                <a:lnTo>
                  <a:pt x="1383" y="431"/>
                </a:lnTo>
                <a:lnTo>
                  <a:pt x="1384" y="430"/>
                </a:lnTo>
                <a:lnTo>
                  <a:pt x="1384" y="429"/>
                </a:lnTo>
                <a:lnTo>
                  <a:pt x="1385" y="429"/>
                </a:lnTo>
                <a:lnTo>
                  <a:pt x="1386" y="428"/>
                </a:lnTo>
                <a:lnTo>
                  <a:pt x="1386" y="428"/>
                </a:lnTo>
                <a:lnTo>
                  <a:pt x="1387" y="427"/>
                </a:lnTo>
                <a:lnTo>
                  <a:pt x="1388" y="427"/>
                </a:lnTo>
                <a:lnTo>
                  <a:pt x="1388" y="426"/>
                </a:lnTo>
                <a:lnTo>
                  <a:pt x="1389" y="426"/>
                </a:lnTo>
                <a:lnTo>
                  <a:pt x="1389" y="425"/>
                </a:lnTo>
                <a:lnTo>
                  <a:pt x="1390" y="425"/>
                </a:lnTo>
                <a:lnTo>
                  <a:pt x="1390" y="424"/>
                </a:lnTo>
                <a:lnTo>
                  <a:pt x="1391" y="423"/>
                </a:lnTo>
                <a:lnTo>
                  <a:pt x="1392" y="422"/>
                </a:lnTo>
                <a:lnTo>
                  <a:pt x="1393" y="421"/>
                </a:lnTo>
                <a:lnTo>
                  <a:pt x="1393" y="421"/>
                </a:lnTo>
                <a:lnTo>
                  <a:pt x="1394" y="421"/>
                </a:lnTo>
                <a:lnTo>
                  <a:pt x="1394" y="420"/>
                </a:lnTo>
                <a:lnTo>
                  <a:pt x="1395" y="419"/>
                </a:lnTo>
                <a:lnTo>
                  <a:pt x="1396" y="418"/>
                </a:lnTo>
                <a:lnTo>
                  <a:pt x="1396" y="417"/>
                </a:lnTo>
                <a:lnTo>
                  <a:pt x="1397" y="417"/>
                </a:lnTo>
                <a:lnTo>
                  <a:pt x="1397" y="416"/>
                </a:lnTo>
                <a:lnTo>
                  <a:pt x="1398" y="415"/>
                </a:lnTo>
                <a:lnTo>
                  <a:pt x="1398" y="414"/>
                </a:lnTo>
                <a:lnTo>
                  <a:pt x="1399" y="413"/>
                </a:lnTo>
                <a:lnTo>
                  <a:pt x="1399" y="412"/>
                </a:lnTo>
                <a:lnTo>
                  <a:pt x="1401" y="411"/>
                </a:lnTo>
                <a:lnTo>
                  <a:pt x="1401" y="410"/>
                </a:lnTo>
                <a:lnTo>
                  <a:pt x="1402" y="410"/>
                </a:lnTo>
                <a:lnTo>
                  <a:pt x="1402" y="409"/>
                </a:lnTo>
                <a:lnTo>
                  <a:pt x="1403" y="408"/>
                </a:lnTo>
                <a:lnTo>
                  <a:pt x="1403" y="407"/>
                </a:lnTo>
                <a:lnTo>
                  <a:pt x="1404" y="407"/>
                </a:lnTo>
                <a:lnTo>
                  <a:pt x="1405" y="406"/>
                </a:lnTo>
                <a:lnTo>
                  <a:pt x="1405" y="406"/>
                </a:lnTo>
                <a:lnTo>
                  <a:pt x="1406" y="405"/>
                </a:lnTo>
                <a:lnTo>
                  <a:pt x="1406" y="405"/>
                </a:lnTo>
                <a:lnTo>
                  <a:pt x="1407" y="404"/>
                </a:lnTo>
                <a:lnTo>
                  <a:pt x="1407" y="403"/>
                </a:lnTo>
                <a:lnTo>
                  <a:pt x="1408" y="402"/>
                </a:lnTo>
                <a:lnTo>
                  <a:pt x="1409" y="401"/>
                </a:lnTo>
                <a:lnTo>
                  <a:pt x="1410" y="400"/>
                </a:lnTo>
                <a:lnTo>
                  <a:pt x="1410" y="399"/>
                </a:lnTo>
                <a:lnTo>
                  <a:pt x="1411" y="398"/>
                </a:lnTo>
                <a:lnTo>
                  <a:pt x="1411" y="397"/>
                </a:lnTo>
                <a:lnTo>
                  <a:pt x="1412" y="397"/>
                </a:lnTo>
                <a:lnTo>
                  <a:pt x="1412" y="396"/>
                </a:lnTo>
                <a:lnTo>
                  <a:pt x="1413" y="395"/>
                </a:lnTo>
                <a:lnTo>
                  <a:pt x="1414" y="395"/>
                </a:lnTo>
                <a:lnTo>
                  <a:pt x="1414" y="394"/>
                </a:lnTo>
                <a:lnTo>
                  <a:pt x="1415" y="394"/>
                </a:lnTo>
                <a:lnTo>
                  <a:pt x="1416" y="393"/>
                </a:lnTo>
                <a:lnTo>
                  <a:pt x="1416" y="391"/>
                </a:lnTo>
                <a:lnTo>
                  <a:pt x="1417" y="390"/>
                </a:lnTo>
                <a:lnTo>
                  <a:pt x="1417" y="389"/>
                </a:lnTo>
                <a:lnTo>
                  <a:pt x="1418" y="388"/>
                </a:lnTo>
                <a:lnTo>
                  <a:pt x="1419" y="388"/>
                </a:lnTo>
                <a:lnTo>
                  <a:pt x="1419" y="387"/>
                </a:lnTo>
                <a:lnTo>
                  <a:pt x="1420" y="387"/>
                </a:lnTo>
                <a:lnTo>
                  <a:pt x="1420" y="386"/>
                </a:lnTo>
                <a:lnTo>
                  <a:pt x="1421" y="386"/>
                </a:lnTo>
                <a:lnTo>
                  <a:pt x="1421" y="386"/>
                </a:lnTo>
                <a:lnTo>
                  <a:pt x="1422" y="386"/>
                </a:lnTo>
                <a:lnTo>
                  <a:pt x="1423" y="386"/>
                </a:lnTo>
                <a:lnTo>
                  <a:pt x="1424" y="386"/>
                </a:lnTo>
                <a:lnTo>
                  <a:pt x="1424" y="386"/>
                </a:lnTo>
                <a:lnTo>
                  <a:pt x="1425" y="386"/>
                </a:lnTo>
                <a:lnTo>
                  <a:pt x="1425" y="385"/>
                </a:lnTo>
                <a:lnTo>
                  <a:pt x="1426" y="385"/>
                </a:lnTo>
                <a:lnTo>
                  <a:pt x="1427" y="385"/>
                </a:lnTo>
                <a:lnTo>
                  <a:pt x="1427" y="385"/>
                </a:lnTo>
                <a:lnTo>
                  <a:pt x="1428" y="385"/>
                </a:lnTo>
                <a:lnTo>
                  <a:pt x="1428" y="385"/>
                </a:lnTo>
                <a:lnTo>
                  <a:pt x="1429" y="384"/>
                </a:lnTo>
                <a:lnTo>
                  <a:pt x="1429" y="384"/>
                </a:lnTo>
                <a:lnTo>
                  <a:pt x="1430" y="384"/>
                </a:lnTo>
                <a:lnTo>
                  <a:pt x="1431" y="384"/>
                </a:lnTo>
                <a:lnTo>
                  <a:pt x="1432" y="384"/>
                </a:lnTo>
                <a:lnTo>
                  <a:pt x="1432" y="384"/>
                </a:lnTo>
                <a:lnTo>
                  <a:pt x="1433" y="384"/>
                </a:lnTo>
                <a:lnTo>
                  <a:pt x="1433" y="384"/>
                </a:lnTo>
                <a:lnTo>
                  <a:pt x="1434" y="384"/>
                </a:lnTo>
                <a:lnTo>
                  <a:pt x="1434" y="384"/>
                </a:lnTo>
                <a:lnTo>
                  <a:pt x="1435" y="383"/>
                </a:lnTo>
                <a:lnTo>
                  <a:pt x="1436" y="383"/>
                </a:lnTo>
                <a:lnTo>
                  <a:pt x="1436" y="383"/>
                </a:lnTo>
                <a:lnTo>
                  <a:pt x="1437" y="383"/>
                </a:lnTo>
                <a:lnTo>
                  <a:pt x="1437" y="383"/>
                </a:lnTo>
                <a:lnTo>
                  <a:pt x="1438" y="383"/>
                </a:lnTo>
                <a:lnTo>
                  <a:pt x="1439" y="383"/>
                </a:lnTo>
                <a:lnTo>
                  <a:pt x="1439" y="383"/>
                </a:lnTo>
                <a:lnTo>
                  <a:pt x="1440" y="383"/>
                </a:lnTo>
                <a:lnTo>
                  <a:pt x="1441" y="383"/>
                </a:lnTo>
                <a:lnTo>
                  <a:pt x="1441" y="383"/>
                </a:lnTo>
                <a:lnTo>
                  <a:pt x="1442" y="382"/>
                </a:lnTo>
                <a:lnTo>
                  <a:pt x="1442" y="382"/>
                </a:lnTo>
                <a:lnTo>
                  <a:pt x="1443" y="382"/>
                </a:lnTo>
                <a:lnTo>
                  <a:pt x="1443" y="382"/>
                </a:lnTo>
                <a:lnTo>
                  <a:pt x="1444" y="382"/>
                </a:lnTo>
                <a:lnTo>
                  <a:pt x="1445" y="382"/>
                </a:lnTo>
                <a:lnTo>
                  <a:pt x="1446" y="382"/>
                </a:lnTo>
                <a:lnTo>
                  <a:pt x="1446" y="382"/>
                </a:lnTo>
                <a:lnTo>
                  <a:pt x="1447" y="382"/>
                </a:lnTo>
                <a:lnTo>
                  <a:pt x="1447" y="382"/>
                </a:lnTo>
                <a:lnTo>
                  <a:pt x="1448" y="382"/>
                </a:lnTo>
                <a:lnTo>
                  <a:pt x="1448" y="382"/>
                </a:lnTo>
                <a:lnTo>
                  <a:pt x="1449" y="382"/>
                </a:lnTo>
                <a:lnTo>
                  <a:pt x="1450" y="381"/>
                </a:lnTo>
                <a:lnTo>
                  <a:pt x="1450" y="381"/>
                </a:lnTo>
                <a:lnTo>
                  <a:pt x="1451" y="380"/>
                </a:lnTo>
                <a:lnTo>
                  <a:pt x="1451" y="380"/>
                </a:lnTo>
                <a:lnTo>
                  <a:pt x="1452" y="379"/>
                </a:lnTo>
                <a:lnTo>
                  <a:pt x="1452" y="378"/>
                </a:lnTo>
                <a:lnTo>
                  <a:pt x="1454" y="378"/>
                </a:lnTo>
                <a:lnTo>
                  <a:pt x="1454" y="378"/>
                </a:lnTo>
                <a:lnTo>
                  <a:pt x="1455" y="377"/>
                </a:lnTo>
                <a:lnTo>
                  <a:pt x="1455" y="377"/>
                </a:lnTo>
                <a:lnTo>
                  <a:pt x="1456" y="376"/>
                </a:lnTo>
                <a:lnTo>
                  <a:pt x="1456" y="376"/>
                </a:lnTo>
                <a:lnTo>
                  <a:pt x="1457" y="375"/>
                </a:lnTo>
                <a:lnTo>
                  <a:pt x="1458" y="375"/>
                </a:lnTo>
                <a:lnTo>
                  <a:pt x="1458" y="375"/>
                </a:lnTo>
                <a:lnTo>
                  <a:pt x="1459" y="375"/>
                </a:lnTo>
                <a:lnTo>
                  <a:pt x="1459" y="374"/>
                </a:lnTo>
                <a:lnTo>
                  <a:pt x="1460" y="374"/>
                </a:lnTo>
                <a:lnTo>
                  <a:pt x="1460" y="373"/>
                </a:lnTo>
                <a:lnTo>
                  <a:pt x="1461" y="373"/>
                </a:lnTo>
                <a:lnTo>
                  <a:pt x="1462" y="372"/>
                </a:lnTo>
                <a:lnTo>
                  <a:pt x="1463" y="372"/>
                </a:lnTo>
                <a:lnTo>
                  <a:pt x="1463" y="371"/>
                </a:lnTo>
                <a:lnTo>
                  <a:pt x="1464" y="371"/>
                </a:lnTo>
                <a:lnTo>
                  <a:pt x="1464" y="371"/>
                </a:lnTo>
                <a:lnTo>
                  <a:pt x="1465" y="370"/>
                </a:lnTo>
                <a:lnTo>
                  <a:pt x="1465" y="369"/>
                </a:lnTo>
                <a:lnTo>
                  <a:pt x="1466" y="369"/>
                </a:lnTo>
                <a:lnTo>
                  <a:pt x="1467" y="369"/>
                </a:lnTo>
                <a:lnTo>
                  <a:pt x="1467" y="368"/>
                </a:lnTo>
                <a:lnTo>
                  <a:pt x="1468" y="368"/>
                </a:lnTo>
                <a:lnTo>
                  <a:pt x="1469" y="368"/>
                </a:lnTo>
                <a:lnTo>
                  <a:pt x="1469" y="368"/>
                </a:lnTo>
                <a:lnTo>
                  <a:pt x="1470" y="368"/>
                </a:lnTo>
                <a:lnTo>
                  <a:pt x="1470" y="369"/>
                </a:lnTo>
                <a:lnTo>
                  <a:pt x="1471" y="369"/>
                </a:lnTo>
                <a:lnTo>
                  <a:pt x="1472" y="369"/>
                </a:lnTo>
                <a:lnTo>
                  <a:pt x="1472" y="368"/>
                </a:lnTo>
                <a:lnTo>
                  <a:pt x="1473" y="368"/>
                </a:lnTo>
                <a:lnTo>
                  <a:pt x="1473" y="368"/>
                </a:lnTo>
                <a:lnTo>
                  <a:pt x="1474" y="367"/>
                </a:lnTo>
                <a:lnTo>
                  <a:pt x="1474" y="368"/>
                </a:lnTo>
                <a:lnTo>
                  <a:pt x="1475" y="368"/>
                </a:lnTo>
                <a:lnTo>
                  <a:pt x="1476" y="368"/>
                </a:lnTo>
                <a:lnTo>
                  <a:pt x="1477" y="368"/>
                </a:lnTo>
                <a:lnTo>
                  <a:pt x="1477" y="368"/>
                </a:lnTo>
                <a:lnTo>
                  <a:pt x="1478" y="367"/>
                </a:lnTo>
                <a:lnTo>
                  <a:pt x="1478" y="367"/>
                </a:lnTo>
                <a:lnTo>
                  <a:pt x="1479" y="366"/>
                </a:lnTo>
                <a:lnTo>
                  <a:pt x="1479" y="366"/>
                </a:lnTo>
                <a:lnTo>
                  <a:pt x="1480" y="366"/>
                </a:lnTo>
                <a:lnTo>
                  <a:pt x="1481" y="366"/>
                </a:lnTo>
                <a:lnTo>
                  <a:pt x="1481" y="366"/>
                </a:lnTo>
                <a:lnTo>
                  <a:pt x="1482" y="366"/>
                </a:lnTo>
                <a:lnTo>
                  <a:pt x="1482" y="365"/>
                </a:lnTo>
                <a:lnTo>
                  <a:pt x="1483" y="364"/>
                </a:lnTo>
                <a:lnTo>
                  <a:pt x="1484" y="364"/>
                </a:lnTo>
                <a:lnTo>
                  <a:pt x="1485" y="364"/>
                </a:lnTo>
                <a:lnTo>
                  <a:pt x="1485" y="363"/>
                </a:lnTo>
                <a:lnTo>
                  <a:pt x="1486" y="363"/>
                </a:lnTo>
                <a:lnTo>
                  <a:pt x="1486" y="363"/>
                </a:lnTo>
                <a:lnTo>
                  <a:pt x="1487" y="363"/>
                </a:lnTo>
                <a:lnTo>
                  <a:pt x="1487" y="362"/>
                </a:lnTo>
                <a:lnTo>
                  <a:pt x="1488" y="361"/>
                </a:lnTo>
                <a:lnTo>
                  <a:pt x="1489" y="361"/>
                </a:lnTo>
                <a:lnTo>
                  <a:pt x="1489" y="360"/>
                </a:lnTo>
                <a:lnTo>
                  <a:pt x="1490" y="360"/>
                </a:lnTo>
                <a:lnTo>
                  <a:pt x="1490" y="360"/>
                </a:lnTo>
                <a:lnTo>
                  <a:pt x="1491" y="359"/>
                </a:lnTo>
                <a:lnTo>
                  <a:pt x="1492" y="358"/>
                </a:lnTo>
                <a:lnTo>
                  <a:pt x="1492" y="358"/>
                </a:lnTo>
                <a:lnTo>
                  <a:pt x="1493" y="357"/>
                </a:lnTo>
                <a:lnTo>
                  <a:pt x="1494" y="357"/>
                </a:lnTo>
                <a:lnTo>
                  <a:pt x="1494" y="357"/>
                </a:lnTo>
                <a:lnTo>
                  <a:pt x="1495" y="356"/>
                </a:lnTo>
                <a:lnTo>
                  <a:pt x="1495" y="356"/>
                </a:lnTo>
                <a:lnTo>
                  <a:pt x="1496" y="356"/>
                </a:lnTo>
                <a:lnTo>
                  <a:pt x="1496" y="356"/>
                </a:lnTo>
                <a:lnTo>
                  <a:pt x="1497" y="355"/>
                </a:lnTo>
                <a:lnTo>
                  <a:pt x="1498" y="355"/>
                </a:lnTo>
                <a:lnTo>
                  <a:pt x="1498" y="355"/>
                </a:lnTo>
                <a:lnTo>
                  <a:pt x="1499" y="355"/>
                </a:lnTo>
                <a:lnTo>
                  <a:pt x="1500" y="354"/>
                </a:lnTo>
                <a:lnTo>
                  <a:pt x="1500" y="354"/>
                </a:lnTo>
                <a:lnTo>
                  <a:pt x="1501" y="354"/>
                </a:lnTo>
                <a:lnTo>
                  <a:pt x="1501" y="354"/>
                </a:lnTo>
                <a:lnTo>
                  <a:pt x="1502" y="354"/>
                </a:lnTo>
                <a:lnTo>
                  <a:pt x="1503" y="354"/>
                </a:lnTo>
                <a:lnTo>
                  <a:pt x="1503" y="353"/>
                </a:lnTo>
                <a:lnTo>
                  <a:pt x="1504" y="353"/>
                </a:lnTo>
                <a:lnTo>
                  <a:pt x="1504" y="353"/>
                </a:lnTo>
                <a:lnTo>
                  <a:pt x="1505" y="353"/>
                </a:lnTo>
                <a:lnTo>
                  <a:pt x="1505" y="353"/>
                </a:lnTo>
                <a:lnTo>
                  <a:pt x="1507" y="353"/>
                </a:lnTo>
                <a:lnTo>
                  <a:pt x="1507" y="353"/>
                </a:lnTo>
                <a:lnTo>
                  <a:pt x="1508" y="353"/>
                </a:lnTo>
                <a:lnTo>
                  <a:pt x="1508" y="353"/>
                </a:lnTo>
                <a:lnTo>
                  <a:pt x="1509" y="353"/>
                </a:lnTo>
                <a:lnTo>
                  <a:pt x="1509" y="353"/>
                </a:lnTo>
                <a:lnTo>
                  <a:pt x="1510" y="352"/>
                </a:lnTo>
                <a:lnTo>
                  <a:pt x="1510" y="352"/>
                </a:lnTo>
                <a:lnTo>
                  <a:pt x="1511" y="353"/>
                </a:lnTo>
                <a:lnTo>
                  <a:pt x="1512" y="353"/>
                </a:lnTo>
                <a:lnTo>
                  <a:pt x="1512" y="353"/>
                </a:lnTo>
                <a:lnTo>
                  <a:pt x="1513" y="353"/>
                </a:lnTo>
                <a:lnTo>
                  <a:pt x="1513" y="353"/>
                </a:lnTo>
                <a:lnTo>
                  <a:pt x="1514" y="353"/>
                </a:lnTo>
                <a:lnTo>
                  <a:pt x="1515" y="353"/>
                </a:lnTo>
                <a:lnTo>
                  <a:pt x="1516" y="353"/>
                </a:lnTo>
                <a:lnTo>
                  <a:pt x="1516" y="353"/>
                </a:lnTo>
                <a:lnTo>
                  <a:pt x="1517" y="353"/>
                </a:lnTo>
                <a:lnTo>
                  <a:pt x="1517" y="352"/>
                </a:lnTo>
                <a:lnTo>
                  <a:pt x="1518" y="352"/>
                </a:lnTo>
                <a:lnTo>
                  <a:pt x="1518" y="352"/>
                </a:lnTo>
                <a:lnTo>
                  <a:pt x="1519" y="352"/>
                </a:lnTo>
                <a:lnTo>
                  <a:pt x="1520" y="351"/>
                </a:lnTo>
                <a:lnTo>
                  <a:pt x="1520" y="351"/>
                </a:lnTo>
                <a:lnTo>
                  <a:pt x="1521" y="351"/>
                </a:lnTo>
                <a:lnTo>
                  <a:pt x="1522" y="350"/>
                </a:lnTo>
                <a:lnTo>
                  <a:pt x="1522" y="350"/>
                </a:lnTo>
                <a:lnTo>
                  <a:pt x="1523" y="350"/>
                </a:lnTo>
                <a:lnTo>
                  <a:pt x="1523" y="350"/>
                </a:lnTo>
                <a:lnTo>
                  <a:pt x="1524" y="350"/>
                </a:lnTo>
                <a:lnTo>
                  <a:pt x="1525" y="350"/>
                </a:lnTo>
                <a:lnTo>
                  <a:pt x="1525" y="350"/>
                </a:lnTo>
                <a:lnTo>
                  <a:pt x="1526" y="350"/>
                </a:lnTo>
                <a:lnTo>
                  <a:pt x="1526" y="350"/>
                </a:lnTo>
                <a:lnTo>
                  <a:pt x="1527" y="350"/>
                </a:lnTo>
                <a:lnTo>
                  <a:pt x="1527" y="350"/>
                </a:lnTo>
                <a:lnTo>
                  <a:pt x="1528" y="350"/>
                </a:lnTo>
                <a:lnTo>
                  <a:pt x="1529" y="350"/>
                </a:lnTo>
                <a:lnTo>
                  <a:pt x="1530" y="350"/>
                </a:lnTo>
                <a:lnTo>
                  <a:pt x="1530" y="350"/>
                </a:lnTo>
                <a:lnTo>
                  <a:pt x="1531" y="350"/>
                </a:lnTo>
                <a:lnTo>
                  <a:pt x="1531" y="350"/>
                </a:lnTo>
                <a:lnTo>
                  <a:pt x="1532" y="350"/>
                </a:lnTo>
                <a:lnTo>
                  <a:pt x="1532" y="350"/>
                </a:lnTo>
                <a:lnTo>
                  <a:pt x="1533" y="350"/>
                </a:lnTo>
                <a:lnTo>
                  <a:pt x="1534" y="349"/>
                </a:lnTo>
                <a:lnTo>
                  <a:pt x="1534" y="349"/>
                </a:lnTo>
                <a:lnTo>
                  <a:pt x="1535" y="349"/>
                </a:lnTo>
                <a:lnTo>
                  <a:pt x="1535" y="349"/>
                </a:lnTo>
                <a:lnTo>
                  <a:pt x="1536" y="349"/>
                </a:lnTo>
                <a:lnTo>
                  <a:pt x="1536" y="349"/>
                </a:lnTo>
                <a:lnTo>
                  <a:pt x="1538" y="349"/>
                </a:lnTo>
                <a:lnTo>
                  <a:pt x="1538" y="348"/>
                </a:lnTo>
                <a:lnTo>
                  <a:pt x="1539" y="348"/>
                </a:lnTo>
                <a:lnTo>
                  <a:pt x="1539" y="348"/>
                </a:lnTo>
                <a:lnTo>
                  <a:pt x="1540" y="348"/>
                </a:lnTo>
                <a:lnTo>
                  <a:pt x="1540" y="348"/>
                </a:lnTo>
                <a:lnTo>
                  <a:pt x="1541" y="348"/>
                </a:lnTo>
                <a:lnTo>
                  <a:pt x="1541" y="348"/>
                </a:lnTo>
                <a:lnTo>
                  <a:pt x="1542" y="348"/>
                </a:lnTo>
                <a:lnTo>
                  <a:pt x="1543" y="347"/>
                </a:lnTo>
                <a:lnTo>
                  <a:pt x="1543" y="347"/>
                </a:lnTo>
                <a:lnTo>
                  <a:pt x="1544" y="346"/>
                </a:lnTo>
                <a:lnTo>
                  <a:pt x="1545" y="346"/>
                </a:lnTo>
                <a:lnTo>
                  <a:pt x="1545" y="346"/>
                </a:lnTo>
                <a:lnTo>
                  <a:pt x="1546" y="346"/>
                </a:lnTo>
                <a:lnTo>
                  <a:pt x="1547" y="346"/>
                </a:lnTo>
                <a:lnTo>
                  <a:pt x="1547" y="346"/>
                </a:lnTo>
                <a:lnTo>
                  <a:pt x="1548" y="346"/>
                </a:lnTo>
                <a:lnTo>
                  <a:pt x="1548" y="346"/>
                </a:lnTo>
                <a:lnTo>
                  <a:pt x="1549" y="346"/>
                </a:lnTo>
                <a:lnTo>
                  <a:pt x="1549" y="346"/>
                </a:lnTo>
                <a:lnTo>
                  <a:pt x="1550" y="346"/>
                </a:lnTo>
                <a:lnTo>
                  <a:pt x="1551" y="345"/>
                </a:lnTo>
                <a:lnTo>
                  <a:pt x="1551" y="345"/>
                </a:lnTo>
                <a:lnTo>
                  <a:pt x="1552" y="345"/>
                </a:lnTo>
                <a:lnTo>
                  <a:pt x="1553" y="345"/>
                </a:lnTo>
                <a:lnTo>
                  <a:pt x="1553" y="345"/>
                </a:lnTo>
                <a:lnTo>
                  <a:pt x="1554" y="345"/>
                </a:lnTo>
                <a:lnTo>
                  <a:pt x="1554" y="345"/>
                </a:lnTo>
                <a:lnTo>
                  <a:pt x="1555" y="345"/>
                </a:lnTo>
                <a:lnTo>
                  <a:pt x="1556" y="345"/>
                </a:lnTo>
                <a:lnTo>
                  <a:pt x="1556" y="345"/>
                </a:lnTo>
                <a:lnTo>
                  <a:pt x="1557" y="345"/>
                </a:lnTo>
                <a:lnTo>
                  <a:pt x="1557" y="345"/>
                </a:lnTo>
                <a:lnTo>
                  <a:pt x="1558" y="345"/>
                </a:lnTo>
                <a:lnTo>
                  <a:pt x="1558" y="345"/>
                </a:lnTo>
                <a:lnTo>
                  <a:pt x="1559" y="344"/>
                </a:lnTo>
                <a:lnTo>
                  <a:pt x="1560" y="343"/>
                </a:lnTo>
                <a:lnTo>
                  <a:pt x="1561" y="342"/>
                </a:lnTo>
                <a:lnTo>
                  <a:pt x="1561" y="341"/>
                </a:lnTo>
                <a:lnTo>
                  <a:pt x="1562" y="341"/>
                </a:lnTo>
                <a:lnTo>
                  <a:pt x="1562" y="340"/>
                </a:lnTo>
                <a:lnTo>
                  <a:pt x="1563" y="340"/>
                </a:lnTo>
                <a:lnTo>
                  <a:pt x="1563" y="338"/>
                </a:lnTo>
                <a:lnTo>
                  <a:pt x="1564" y="338"/>
                </a:lnTo>
                <a:lnTo>
                  <a:pt x="1565" y="338"/>
                </a:lnTo>
                <a:lnTo>
                  <a:pt x="1565" y="338"/>
                </a:lnTo>
                <a:lnTo>
                  <a:pt x="1566" y="337"/>
                </a:lnTo>
                <a:lnTo>
                  <a:pt x="1566" y="337"/>
                </a:lnTo>
                <a:lnTo>
                  <a:pt x="1567" y="336"/>
                </a:lnTo>
                <a:lnTo>
                  <a:pt x="1568" y="335"/>
                </a:lnTo>
                <a:lnTo>
                  <a:pt x="1569" y="334"/>
                </a:lnTo>
                <a:lnTo>
                  <a:pt x="1569" y="333"/>
                </a:lnTo>
                <a:lnTo>
                  <a:pt x="1570" y="333"/>
                </a:lnTo>
                <a:lnTo>
                  <a:pt x="1570" y="332"/>
                </a:lnTo>
                <a:lnTo>
                  <a:pt x="1571" y="332"/>
                </a:lnTo>
                <a:lnTo>
                  <a:pt x="1571" y="331"/>
                </a:lnTo>
                <a:lnTo>
                  <a:pt x="1572" y="332"/>
                </a:lnTo>
                <a:lnTo>
                  <a:pt x="1572" y="332"/>
                </a:lnTo>
                <a:lnTo>
                  <a:pt x="1573" y="330"/>
                </a:lnTo>
                <a:lnTo>
                  <a:pt x="1574" y="330"/>
                </a:lnTo>
                <a:lnTo>
                  <a:pt x="1575" y="330"/>
                </a:lnTo>
                <a:lnTo>
                  <a:pt x="1575" y="329"/>
                </a:lnTo>
                <a:lnTo>
                  <a:pt x="1576" y="329"/>
                </a:lnTo>
                <a:lnTo>
                  <a:pt x="1576" y="329"/>
                </a:lnTo>
                <a:lnTo>
                  <a:pt x="1577" y="329"/>
                </a:lnTo>
                <a:lnTo>
                  <a:pt x="1578" y="329"/>
                </a:lnTo>
                <a:lnTo>
                  <a:pt x="1578" y="329"/>
                </a:lnTo>
                <a:lnTo>
                  <a:pt x="1579" y="329"/>
                </a:lnTo>
                <a:lnTo>
                  <a:pt x="1579" y="329"/>
                </a:lnTo>
                <a:lnTo>
                  <a:pt x="1580" y="329"/>
                </a:lnTo>
                <a:lnTo>
                  <a:pt x="1580" y="329"/>
                </a:lnTo>
                <a:lnTo>
                  <a:pt x="1581" y="329"/>
                </a:lnTo>
                <a:lnTo>
                  <a:pt x="1582" y="329"/>
                </a:lnTo>
                <a:lnTo>
                  <a:pt x="1583" y="328"/>
                </a:lnTo>
                <a:lnTo>
                  <a:pt x="1583" y="328"/>
                </a:lnTo>
                <a:lnTo>
                  <a:pt x="1584" y="328"/>
                </a:lnTo>
                <a:lnTo>
                  <a:pt x="1584" y="328"/>
                </a:lnTo>
                <a:lnTo>
                  <a:pt x="1585" y="328"/>
                </a:lnTo>
                <a:lnTo>
                  <a:pt x="1585" y="328"/>
                </a:lnTo>
                <a:lnTo>
                  <a:pt x="1586" y="328"/>
                </a:lnTo>
                <a:lnTo>
                  <a:pt x="1587" y="328"/>
                </a:lnTo>
                <a:lnTo>
                  <a:pt x="1587" y="328"/>
                </a:lnTo>
                <a:lnTo>
                  <a:pt x="1588" y="328"/>
                </a:lnTo>
                <a:lnTo>
                  <a:pt x="1588" y="328"/>
                </a:lnTo>
                <a:lnTo>
                  <a:pt x="1589" y="328"/>
                </a:lnTo>
                <a:lnTo>
                  <a:pt x="1589" y="327"/>
                </a:lnTo>
                <a:lnTo>
                  <a:pt x="1590" y="327"/>
                </a:lnTo>
                <a:lnTo>
                  <a:pt x="1591" y="327"/>
                </a:lnTo>
                <a:lnTo>
                  <a:pt x="1592" y="327"/>
                </a:lnTo>
                <a:lnTo>
                  <a:pt x="1592" y="326"/>
                </a:lnTo>
                <a:lnTo>
                  <a:pt x="1593" y="326"/>
                </a:lnTo>
                <a:lnTo>
                  <a:pt x="1593" y="326"/>
                </a:lnTo>
                <a:lnTo>
                  <a:pt x="1594" y="325"/>
                </a:lnTo>
                <a:lnTo>
                  <a:pt x="1594" y="325"/>
                </a:lnTo>
                <a:lnTo>
                  <a:pt x="1595" y="324"/>
                </a:lnTo>
                <a:lnTo>
                  <a:pt x="1596" y="324"/>
                </a:lnTo>
                <a:lnTo>
                  <a:pt x="1596" y="323"/>
                </a:lnTo>
                <a:lnTo>
                  <a:pt x="1597" y="323"/>
                </a:lnTo>
                <a:lnTo>
                  <a:pt x="1598" y="323"/>
                </a:lnTo>
                <a:lnTo>
                  <a:pt x="1598" y="323"/>
                </a:lnTo>
                <a:lnTo>
                  <a:pt x="1599" y="322"/>
                </a:lnTo>
                <a:lnTo>
                  <a:pt x="1600" y="322"/>
                </a:lnTo>
                <a:lnTo>
                  <a:pt x="1600" y="321"/>
                </a:lnTo>
                <a:lnTo>
                  <a:pt x="1601" y="321"/>
                </a:lnTo>
                <a:lnTo>
                  <a:pt x="1601" y="321"/>
                </a:lnTo>
                <a:lnTo>
                  <a:pt x="1602" y="320"/>
                </a:lnTo>
                <a:lnTo>
                  <a:pt x="1602" y="320"/>
                </a:lnTo>
                <a:lnTo>
                  <a:pt x="1603" y="320"/>
                </a:lnTo>
                <a:lnTo>
                  <a:pt x="1603" y="319"/>
                </a:lnTo>
                <a:lnTo>
                  <a:pt x="1604" y="319"/>
                </a:lnTo>
                <a:lnTo>
                  <a:pt x="1605" y="318"/>
                </a:lnTo>
                <a:lnTo>
                  <a:pt x="1606" y="317"/>
                </a:lnTo>
                <a:lnTo>
                  <a:pt x="1606" y="317"/>
                </a:lnTo>
                <a:lnTo>
                  <a:pt x="1607" y="316"/>
                </a:lnTo>
                <a:lnTo>
                  <a:pt x="1607" y="315"/>
                </a:lnTo>
                <a:lnTo>
                  <a:pt x="1608" y="315"/>
                </a:lnTo>
                <a:lnTo>
                  <a:pt x="1609" y="314"/>
                </a:lnTo>
                <a:lnTo>
                  <a:pt x="1609" y="314"/>
                </a:lnTo>
                <a:lnTo>
                  <a:pt x="1610" y="313"/>
                </a:lnTo>
                <a:lnTo>
                  <a:pt x="1610" y="313"/>
                </a:lnTo>
                <a:lnTo>
                  <a:pt x="1611" y="313"/>
                </a:lnTo>
                <a:lnTo>
                  <a:pt x="1611" y="313"/>
                </a:lnTo>
                <a:lnTo>
                  <a:pt x="1612" y="313"/>
                </a:lnTo>
                <a:lnTo>
                  <a:pt x="1613" y="313"/>
                </a:lnTo>
                <a:lnTo>
                  <a:pt x="1614" y="313"/>
                </a:lnTo>
                <a:lnTo>
                  <a:pt x="1614" y="312"/>
                </a:lnTo>
                <a:lnTo>
                  <a:pt x="1615" y="312"/>
                </a:lnTo>
                <a:lnTo>
                  <a:pt x="1615" y="311"/>
                </a:lnTo>
                <a:lnTo>
                  <a:pt x="1616" y="310"/>
                </a:lnTo>
                <a:lnTo>
                  <a:pt x="1616" y="310"/>
                </a:lnTo>
                <a:lnTo>
                  <a:pt x="1617" y="310"/>
                </a:lnTo>
                <a:lnTo>
                  <a:pt x="1618" y="310"/>
                </a:lnTo>
                <a:lnTo>
                  <a:pt x="1618" y="310"/>
                </a:lnTo>
                <a:lnTo>
                  <a:pt x="1619" y="309"/>
                </a:lnTo>
                <a:lnTo>
                  <a:pt x="1619" y="308"/>
                </a:lnTo>
                <a:lnTo>
                  <a:pt x="1620" y="308"/>
                </a:lnTo>
                <a:lnTo>
                  <a:pt x="1621" y="308"/>
                </a:lnTo>
                <a:lnTo>
                  <a:pt x="1621" y="307"/>
                </a:lnTo>
                <a:lnTo>
                  <a:pt x="1622" y="306"/>
                </a:lnTo>
                <a:lnTo>
                  <a:pt x="1623" y="305"/>
                </a:lnTo>
                <a:lnTo>
                  <a:pt x="1623" y="304"/>
                </a:lnTo>
                <a:lnTo>
                  <a:pt x="1624" y="304"/>
                </a:lnTo>
                <a:lnTo>
                  <a:pt x="1624" y="304"/>
                </a:lnTo>
                <a:lnTo>
                  <a:pt x="1625" y="303"/>
                </a:lnTo>
                <a:lnTo>
                  <a:pt x="1625" y="303"/>
                </a:lnTo>
                <a:lnTo>
                  <a:pt x="1626" y="303"/>
                </a:lnTo>
                <a:lnTo>
                  <a:pt x="1627" y="303"/>
                </a:lnTo>
                <a:lnTo>
                  <a:pt x="1627" y="303"/>
                </a:lnTo>
                <a:lnTo>
                  <a:pt x="1628" y="303"/>
                </a:lnTo>
                <a:lnTo>
                  <a:pt x="1629" y="303"/>
                </a:lnTo>
                <a:lnTo>
                  <a:pt x="1629" y="303"/>
                </a:lnTo>
                <a:lnTo>
                  <a:pt x="1630" y="302"/>
                </a:lnTo>
                <a:lnTo>
                  <a:pt x="1631" y="302"/>
                </a:lnTo>
                <a:lnTo>
                  <a:pt x="1631" y="302"/>
                </a:lnTo>
                <a:lnTo>
                  <a:pt x="1632" y="302"/>
                </a:lnTo>
                <a:lnTo>
                  <a:pt x="1632" y="302"/>
                </a:lnTo>
                <a:lnTo>
                  <a:pt x="1633" y="302"/>
                </a:lnTo>
                <a:lnTo>
                  <a:pt x="1633" y="302"/>
                </a:lnTo>
                <a:lnTo>
                  <a:pt x="1634" y="301"/>
                </a:lnTo>
                <a:lnTo>
                  <a:pt x="1634" y="301"/>
                </a:lnTo>
                <a:lnTo>
                  <a:pt x="1636" y="301"/>
                </a:lnTo>
                <a:lnTo>
                  <a:pt x="1636" y="301"/>
                </a:lnTo>
                <a:lnTo>
                  <a:pt x="1637" y="302"/>
                </a:lnTo>
                <a:lnTo>
                  <a:pt x="1637" y="302"/>
                </a:lnTo>
                <a:lnTo>
                  <a:pt x="1638" y="301"/>
                </a:lnTo>
                <a:lnTo>
                  <a:pt x="1638" y="300"/>
                </a:lnTo>
                <a:lnTo>
                  <a:pt x="1639" y="300"/>
                </a:lnTo>
                <a:lnTo>
                  <a:pt x="1640" y="300"/>
                </a:lnTo>
                <a:lnTo>
                  <a:pt x="1640" y="300"/>
                </a:lnTo>
                <a:lnTo>
                  <a:pt x="1641" y="300"/>
                </a:lnTo>
                <a:lnTo>
                  <a:pt x="1641" y="300"/>
                </a:lnTo>
                <a:lnTo>
                  <a:pt x="1642" y="300"/>
                </a:lnTo>
                <a:lnTo>
                  <a:pt x="1642" y="299"/>
                </a:lnTo>
                <a:lnTo>
                  <a:pt x="1643" y="299"/>
                </a:lnTo>
                <a:lnTo>
                  <a:pt x="1644" y="299"/>
                </a:lnTo>
                <a:lnTo>
                  <a:pt x="1645" y="299"/>
                </a:lnTo>
                <a:lnTo>
                  <a:pt x="1645" y="300"/>
                </a:lnTo>
                <a:lnTo>
                  <a:pt x="1646" y="300"/>
                </a:lnTo>
                <a:lnTo>
                  <a:pt x="1646" y="300"/>
                </a:lnTo>
                <a:lnTo>
                  <a:pt x="1647" y="300"/>
                </a:lnTo>
                <a:lnTo>
                  <a:pt x="1647" y="301"/>
                </a:lnTo>
                <a:lnTo>
                  <a:pt x="1648" y="302"/>
                </a:lnTo>
                <a:lnTo>
                  <a:pt x="1649" y="302"/>
                </a:lnTo>
                <a:lnTo>
                  <a:pt x="1649" y="301"/>
                </a:lnTo>
                <a:lnTo>
                  <a:pt x="1650" y="300"/>
                </a:lnTo>
                <a:lnTo>
                  <a:pt x="1651" y="300"/>
                </a:lnTo>
                <a:lnTo>
                  <a:pt x="1651" y="300"/>
                </a:lnTo>
                <a:lnTo>
                  <a:pt x="1652" y="300"/>
                </a:lnTo>
                <a:lnTo>
                  <a:pt x="1652" y="300"/>
                </a:lnTo>
                <a:lnTo>
                  <a:pt x="1653" y="300"/>
                </a:lnTo>
                <a:lnTo>
                  <a:pt x="1654" y="300"/>
                </a:lnTo>
                <a:lnTo>
                  <a:pt x="1654" y="300"/>
                </a:lnTo>
                <a:lnTo>
                  <a:pt x="1655" y="300"/>
                </a:lnTo>
                <a:lnTo>
                  <a:pt x="1655" y="300"/>
                </a:lnTo>
                <a:lnTo>
                  <a:pt x="1656" y="300"/>
                </a:lnTo>
                <a:lnTo>
                  <a:pt x="1656" y="299"/>
                </a:lnTo>
                <a:lnTo>
                  <a:pt x="1657" y="299"/>
                </a:lnTo>
                <a:lnTo>
                  <a:pt x="1658" y="299"/>
                </a:lnTo>
                <a:lnTo>
                  <a:pt x="1659" y="300"/>
                </a:lnTo>
                <a:lnTo>
                  <a:pt x="1659" y="300"/>
                </a:lnTo>
                <a:lnTo>
                  <a:pt x="1660" y="300"/>
                </a:lnTo>
                <a:lnTo>
                  <a:pt x="1660" y="301"/>
                </a:lnTo>
                <a:lnTo>
                  <a:pt x="1661" y="301"/>
                </a:lnTo>
                <a:lnTo>
                  <a:pt x="1662" y="302"/>
                </a:lnTo>
                <a:lnTo>
                  <a:pt x="1662" y="302"/>
                </a:lnTo>
                <a:lnTo>
                  <a:pt x="1663" y="302"/>
                </a:lnTo>
                <a:lnTo>
                  <a:pt x="1663" y="302"/>
                </a:lnTo>
                <a:lnTo>
                  <a:pt x="1664" y="302"/>
                </a:lnTo>
                <a:lnTo>
                  <a:pt x="1664" y="302"/>
                </a:lnTo>
                <a:lnTo>
                  <a:pt x="1665" y="302"/>
                </a:lnTo>
                <a:lnTo>
                  <a:pt x="1665" y="301"/>
                </a:lnTo>
                <a:lnTo>
                  <a:pt x="1667" y="301"/>
                </a:lnTo>
                <a:lnTo>
                  <a:pt x="1667" y="301"/>
                </a:lnTo>
                <a:lnTo>
                  <a:pt x="1668" y="301"/>
                </a:lnTo>
                <a:lnTo>
                  <a:pt x="1668" y="301"/>
                </a:lnTo>
                <a:lnTo>
                  <a:pt x="1669" y="301"/>
                </a:lnTo>
                <a:lnTo>
                  <a:pt x="1669" y="300"/>
                </a:lnTo>
                <a:lnTo>
                  <a:pt x="1670" y="300"/>
                </a:lnTo>
                <a:lnTo>
                  <a:pt x="1671" y="300"/>
                </a:lnTo>
                <a:lnTo>
                  <a:pt x="1671" y="300"/>
                </a:lnTo>
                <a:lnTo>
                  <a:pt x="1672" y="300"/>
                </a:lnTo>
                <a:lnTo>
                  <a:pt x="1672" y="299"/>
                </a:lnTo>
                <a:lnTo>
                  <a:pt x="1673" y="299"/>
                </a:lnTo>
                <a:lnTo>
                  <a:pt x="1674" y="299"/>
                </a:lnTo>
                <a:lnTo>
                  <a:pt x="1674" y="299"/>
                </a:lnTo>
                <a:lnTo>
                  <a:pt x="1675" y="299"/>
                </a:lnTo>
                <a:lnTo>
                  <a:pt x="1676" y="298"/>
                </a:lnTo>
                <a:lnTo>
                  <a:pt x="1676" y="298"/>
                </a:lnTo>
                <a:lnTo>
                  <a:pt x="1677" y="298"/>
                </a:lnTo>
                <a:lnTo>
                  <a:pt x="1677" y="297"/>
                </a:lnTo>
                <a:lnTo>
                  <a:pt x="1678" y="297"/>
                </a:lnTo>
                <a:lnTo>
                  <a:pt x="1678" y="297"/>
                </a:lnTo>
                <a:lnTo>
                  <a:pt x="1679" y="296"/>
                </a:lnTo>
                <a:lnTo>
                  <a:pt x="1680" y="296"/>
                </a:lnTo>
                <a:lnTo>
                  <a:pt x="1680" y="296"/>
                </a:lnTo>
                <a:lnTo>
                  <a:pt x="1681" y="295"/>
                </a:lnTo>
                <a:lnTo>
                  <a:pt x="1682" y="295"/>
                </a:lnTo>
                <a:lnTo>
                  <a:pt x="1682" y="295"/>
                </a:lnTo>
                <a:lnTo>
                  <a:pt x="1683" y="294"/>
                </a:lnTo>
                <a:lnTo>
                  <a:pt x="1683" y="294"/>
                </a:lnTo>
                <a:lnTo>
                  <a:pt x="1684" y="294"/>
                </a:lnTo>
                <a:lnTo>
                  <a:pt x="1685" y="293"/>
                </a:lnTo>
                <a:lnTo>
                  <a:pt x="1685" y="293"/>
                </a:lnTo>
                <a:lnTo>
                  <a:pt x="1686" y="292"/>
                </a:lnTo>
                <a:lnTo>
                  <a:pt x="1686" y="292"/>
                </a:lnTo>
                <a:lnTo>
                  <a:pt x="1687" y="291"/>
                </a:lnTo>
                <a:lnTo>
                  <a:pt x="1687" y="291"/>
                </a:lnTo>
                <a:lnTo>
                  <a:pt x="1689" y="291"/>
                </a:lnTo>
                <a:lnTo>
                  <a:pt x="1689" y="290"/>
                </a:lnTo>
                <a:lnTo>
                  <a:pt x="1690" y="290"/>
                </a:lnTo>
                <a:lnTo>
                  <a:pt x="1690" y="290"/>
                </a:lnTo>
                <a:lnTo>
                  <a:pt x="1691" y="289"/>
                </a:lnTo>
                <a:lnTo>
                  <a:pt x="1691" y="290"/>
                </a:lnTo>
                <a:lnTo>
                  <a:pt x="1692" y="289"/>
                </a:lnTo>
                <a:lnTo>
                  <a:pt x="1693" y="289"/>
                </a:lnTo>
                <a:lnTo>
                  <a:pt x="1693" y="289"/>
                </a:lnTo>
                <a:lnTo>
                  <a:pt x="1694" y="289"/>
                </a:lnTo>
                <a:lnTo>
                  <a:pt x="1694" y="290"/>
                </a:lnTo>
                <a:lnTo>
                  <a:pt x="1695" y="289"/>
                </a:lnTo>
                <a:lnTo>
                  <a:pt x="1695" y="289"/>
                </a:lnTo>
                <a:lnTo>
                  <a:pt x="1696" y="288"/>
                </a:lnTo>
                <a:lnTo>
                  <a:pt x="1697" y="288"/>
                </a:lnTo>
                <a:lnTo>
                  <a:pt x="1698" y="287"/>
                </a:lnTo>
                <a:lnTo>
                  <a:pt x="1698" y="287"/>
                </a:lnTo>
                <a:lnTo>
                  <a:pt x="1699" y="287"/>
                </a:lnTo>
                <a:lnTo>
                  <a:pt x="1699" y="287"/>
                </a:lnTo>
                <a:lnTo>
                  <a:pt x="1700" y="287"/>
                </a:lnTo>
                <a:lnTo>
                  <a:pt x="1700" y="288"/>
                </a:lnTo>
                <a:lnTo>
                  <a:pt x="1701" y="288"/>
                </a:lnTo>
                <a:lnTo>
                  <a:pt x="1702" y="288"/>
                </a:lnTo>
                <a:lnTo>
                  <a:pt x="1702" y="288"/>
                </a:lnTo>
                <a:lnTo>
                  <a:pt x="1703" y="288"/>
                </a:lnTo>
                <a:lnTo>
                  <a:pt x="1703" y="288"/>
                </a:lnTo>
                <a:lnTo>
                  <a:pt x="1704" y="287"/>
                </a:lnTo>
                <a:lnTo>
                  <a:pt x="1705" y="287"/>
                </a:lnTo>
                <a:lnTo>
                  <a:pt x="1705" y="287"/>
                </a:lnTo>
                <a:lnTo>
                  <a:pt x="1706" y="287"/>
                </a:lnTo>
                <a:lnTo>
                  <a:pt x="1707" y="287"/>
                </a:lnTo>
                <a:lnTo>
                  <a:pt x="1707" y="287"/>
                </a:lnTo>
                <a:lnTo>
                  <a:pt x="1708" y="287"/>
                </a:lnTo>
                <a:lnTo>
                  <a:pt x="1708" y="287"/>
                </a:lnTo>
                <a:lnTo>
                  <a:pt x="1709" y="287"/>
                </a:lnTo>
                <a:lnTo>
                  <a:pt x="1709" y="287"/>
                </a:lnTo>
                <a:lnTo>
                  <a:pt x="1710" y="288"/>
                </a:lnTo>
                <a:lnTo>
                  <a:pt x="1711" y="288"/>
                </a:lnTo>
                <a:lnTo>
                  <a:pt x="1712" y="289"/>
                </a:lnTo>
                <a:lnTo>
                  <a:pt x="1712" y="289"/>
                </a:lnTo>
                <a:lnTo>
                  <a:pt x="1713" y="290"/>
                </a:lnTo>
                <a:lnTo>
                  <a:pt x="1713" y="290"/>
                </a:lnTo>
                <a:lnTo>
                  <a:pt x="1714" y="291"/>
                </a:lnTo>
                <a:lnTo>
                  <a:pt x="1714" y="291"/>
                </a:lnTo>
                <a:lnTo>
                  <a:pt x="1715" y="292"/>
                </a:lnTo>
                <a:lnTo>
                  <a:pt x="1716" y="292"/>
                </a:lnTo>
                <a:lnTo>
                  <a:pt x="1716" y="293"/>
                </a:lnTo>
                <a:lnTo>
                  <a:pt x="1717" y="294"/>
                </a:lnTo>
                <a:lnTo>
                  <a:pt x="1717" y="294"/>
                </a:lnTo>
                <a:lnTo>
                  <a:pt x="1718" y="295"/>
                </a:lnTo>
                <a:lnTo>
                  <a:pt x="1718" y="295"/>
                </a:lnTo>
                <a:lnTo>
                  <a:pt x="1720" y="296"/>
                </a:lnTo>
                <a:lnTo>
                  <a:pt x="1720" y="296"/>
                </a:lnTo>
                <a:lnTo>
                  <a:pt x="1721" y="296"/>
                </a:lnTo>
                <a:lnTo>
                  <a:pt x="1721" y="297"/>
                </a:lnTo>
                <a:lnTo>
                  <a:pt x="1722" y="297"/>
                </a:lnTo>
                <a:lnTo>
                  <a:pt x="1722" y="297"/>
                </a:lnTo>
                <a:lnTo>
                  <a:pt x="1723" y="297"/>
                </a:lnTo>
                <a:lnTo>
                  <a:pt x="1724" y="298"/>
                </a:lnTo>
                <a:lnTo>
                  <a:pt x="1724" y="298"/>
                </a:lnTo>
                <a:lnTo>
                  <a:pt x="1725" y="298"/>
                </a:lnTo>
                <a:lnTo>
                  <a:pt x="1725" y="298"/>
                </a:lnTo>
                <a:lnTo>
                  <a:pt x="1726" y="299"/>
                </a:lnTo>
                <a:lnTo>
                  <a:pt x="1727" y="299"/>
                </a:lnTo>
                <a:lnTo>
                  <a:pt x="1727" y="299"/>
                </a:lnTo>
                <a:lnTo>
                  <a:pt x="1728" y="299"/>
                </a:lnTo>
                <a:lnTo>
                  <a:pt x="1729" y="299"/>
                </a:lnTo>
                <a:lnTo>
                  <a:pt x="1729" y="299"/>
                </a:lnTo>
                <a:lnTo>
                  <a:pt x="1730" y="299"/>
                </a:lnTo>
                <a:lnTo>
                  <a:pt x="1730" y="300"/>
                </a:lnTo>
                <a:lnTo>
                  <a:pt x="1731" y="300"/>
                </a:lnTo>
                <a:lnTo>
                  <a:pt x="1731" y="300"/>
                </a:lnTo>
                <a:lnTo>
                  <a:pt x="1732" y="300"/>
                </a:lnTo>
                <a:lnTo>
                  <a:pt x="1733" y="300"/>
                </a:lnTo>
                <a:lnTo>
                  <a:pt x="1733" y="300"/>
                </a:lnTo>
                <a:lnTo>
                  <a:pt x="1734" y="300"/>
                </a:lnTo>
                <a:lnTo>
                  <a:pt x="1735" y="300"/>
                </a:lnTo>
                <a:lnTo>
                  <a:pt x="1735" y="299"/>
                </a:lnTo>
                <a:lnTo>
                  <a:pt x="1736" y="299"/>
                </a:lnTo>
                <a:lnTo>
                  <a:pt x="1736" y="299"/>
                </a:lnTo>
                <a:lnTo>
                  <a:pt x="1737" y="299"/>
                </a:lnTo>
                <a:lnTo>
                  <a:pt x="1738" y="299"/>
                </a:lnTo>
                <a:lnTo>
                  <a:pt x="1738" y="299"/>
                </a:lnTo>
                <a:lnTo>
                  <a:pt x="1739" y="299"/>
                </a:lnTo>
                <a:lnTo>
                  <a:pt x="1739" y="298"/>
                </a:lnTo>
                <a:lnTo>
                  <a:pt x="1740" y="298"/>
                </a:lnTo>
                <a:lnTo>
                  <a:pt x="1740" y="298"/>
                </a:lnTo>
                <a:lnTo>
                  <a:pt x="1742" y="298"/>
                </a:lnTo>
                <a:lnTo>
                  <a:pt x="1742" y="298"/>
                </a:lnTo>
                <a:lnTo>
                  <a:pt x="1743" y="298"/>
                </a:lnTo>
                <a:lnTo>
                  <a:pt x="1743" y="299"/>
                </a:lnTo>
                <a:lnTo>
                  <a:pt x="1744" y="298"/>
                </a:lnTo>
                <a:lnTo>
                  <a:pt x="1744" y="298"/>
                </a:lnTo>
                <a:lnTo>
                  <a:pt x="1745" y="298"/>
                </a:lnTo>
                <a:lnTo>
                  <a:pt x="1745" y="298"/>
                </a:lnTo>
                <a:lnTo>
                  <a:pt x="1746" y="297"/>
                </a:lnTo>
                <a:lnTo>
                  <a:pt x="1747" y="297"/>
                </a:lnTo>
                <a:lnTo>
                  <a:pt x="1747" y="297"/>
                </a:lnTo>
                <a:lnTo>
                  <a:pt x="1748" y="296"/>
                </a:lnTo>
                <a:lnTo>
                  <a:pt x="1748" y="296"/>
                </a:lnTo>
                <a:lnTo>
                  <a:pt x="1749" y="295"/>
                </a:lnTo>
                <a:lnTo>
                  <a:pt x="1750" y="295"/>
                </a:lnTo>
                <a:lnTo>
                  <a:pt x="1751" y="294"/>
                </a:lnTo>
                <a:lnTo>
                  <a:pt x="1751" y="294"/>
                </a:lnTo>
                <a:lnTo>
                  <a:pt x="1752" y="294"/>
                </a:lnTo>
                <a:lnTo>
                  <a:pt x="1752" y="294"/>
                </a:lnTo>
                <a:lnTo>
                  <a:pt x="1753" y="293"/>
                </a:lnTo>
                <a:lnTo>
                  <a:pt x="1753" y="294"/>
                </a:lnTo>
                <a:lnTo>
                  <a:pt x="1754" y="293"/>
                </a:lnTo>
                <a:lnTo>
                  <a:pt x="1755" y="293"/>
                </a:lnTo>
                <a:lnTo>
                  <a:pt x="1755" y="292"/>
                </a:lnTo>
                <a:lnTo>
                  <a:pt x="1756" y="292"/>
                </a:lnTo>
                <a:lnTo>
                  <a:pt x="1756" y="291"/>
                </a:lnTo>
                <a:lnTo>
                  <a:pt x="1757" y="291"/>
                </a:lnTo>
                <a:lnTo>
                  <a:pt x="1758" y="291"/>
                </a:lnTo>
                <a:lnTo>
                  <a:pt x="1758" y="291"/>
                </a:lnTo>
                <a:lnTo>
                  <a:pt x="1759" y="291"/>
                </a:lnTo>
                <a:lnTo>
                  <a:pt x="1760" y="291"/>
                </a:lnTo>
                <a:lnTo>
                  <a:pt x="1760" y="290"/>
                </a:lnTo>
                <a:lnTo>
                  <a:pt x="1761" y="291"/>
                </a:lnTo>
                <a:lnTo>
                  <a:pt x="1761" y="291"/>
                </a:lnTo>
                <a:lnTo>
                  <a:pt x="1762" y="291"/>
                </a:lnTo>
                <a:lnTo>
                  <a:pt x="1762" y="292"/>
                </a:lnTo>
                <a:lnTo>
                  <a:pt x="1763" y="291"/>
                </a:lnTo>
                <a:lnTo>
                  <a:pt x="1764" y="291"/>
                </a:lnTo>
                <a:lnTo>
                  <a:pt x="1765" y="291"/>
                </a:lnTo>
                <a:lnTo>
                  <a:pt x="1765" y="291"/>
                </a:lnTo>
                <a:lnTo>
                  <a:pt x="1766" y="290"/>
                </a:lnTo>
                <a:lnTo>
                  <a:pt x="1766" y="290"/>
                </a:lnTo>
                <a:lnTo>
                  <a:pt x="1767" y="290"/>
                </a:lnTo>
                <a:lnTo>
                  <a:pt x="1767" y="289"/>
                </a:lnTo>
                <a:lnTo>
                  <a:pt x="1768" y="289"/>
                </a:lnTo>
                <a:lnTo>
                  <a:pt x="1769" y="289"/>
                </a:lnTo>
                <a:lnTo>
                  <a:pt x="1769" y="288"/>
                </a:lnTo>
                <a:lnTo>
                  <a:pt x="1770" y="288"/>
                </a:lnTo>
                <a:lnTo>
                  <a:pt x="1770" y="287"/>
                </a:lnTo>
                <a:lnTo>
                  <a:pt x="1771" y="287"/>
                </a:lnTo>
                <a:lnTo>
                  <a:pt x="1771" y="287"/>
                </a:lnTo>
                <a:lnTo>
                  <a:pt x="1773" y="287"/>
                </a:lnTo>
                <a:lnTo>
                  <a:pt x="1773" y="286"/>
                </a:lnTo>
                <a:lnTo>
                  <a:pt x="1774" y="286"/>
                </a:lnTo>
                <a:lnTo>
                  <a:pt x="1774" y="286"/>
                </a:lnTo>
                <a:lnTo>
                  <a:pt x="1775" y="285"/>
                </a:lnTo>
                <a:lnTo>
                  <a:pt x="1775" y="286"/>
                </a:lnTo>
                <a:lnTo>
                  <a:pt x="1776" y="286"/>
                </a:lnTo>
                <a:lnTo>
                  <a:pt x="1776" y="287"/>
                </a:lnTo>
                <a:lnTo>
                  <a:pt x="1777" y="287"/>
                </a:lnTo>
                <a:lnTo>
                  <a:pt x="1778" y="287"/>
                </a:lnTo>
                <a:lnTo>
                  <a:pt x="1778" y="288"/>
                </a:lnTo>
                <a:lnTo>
                  <a:pt x="1779" y="288"/>
                </a:lnTo>
                <a:lnTo>
                  <a:pt x="1780" y="288"/>
                </a:lnTo>
                <a:lnTo>
                  <a:pt x="1780" y="289"/>
                </a:lnTo>
                <a:lnTo>
                  <a:pt x="1781" y="289"/>
                </a:lnTo>
                <a:lnTo>
                  <a:pt x="1782" y="289"/>
                </a:lnTo>
                <a:lnTo>
                  <a:pt x="1782" y="289"/>
                </a:lnTo>
                <a:lnTo>
                  <a:pt x="1783" y="289"/>
                </a:lnTo>
                <a:lnTo>
                  <a:pt x="1783" y="289"/>
                </a:lnTo>
                <a:lnTo>
                  <a:pt x="1784" y="289"/>
                </a:lnTo>
                <a:lnTo>
                  <a:pt x="1784" y="289"/>
                </a:lnTo>
                <a:lnTo>
                  <a:pt x="1785" y="289"/>
                </a:lnTo>
                <a:lnTo>
                  <a:pt x="1786" y="289"/>
                </a:lnTo>
                <a:lnTo>
                  <a:pt x="1786" y="289"/>
                </a:lnTo>
                <a:lnTo>
                  <a:pt x="1787" y="289"/>
                </a:lnTo>
                <a:lnTo>
                  <a:pt x="1788" y="289"/>
                </a:lnTo>
                <a:lnTo>
                  <a:pt x="1788" y="288"/>
                </a:lnTo>
                <a:lnTo>
                  <a:pt x="1789" y="288"/>
                </a:lnTo>
                <a:lnTo>
                  <a:pt x="1789" y="288"/>
                </a:lnTo>
                <a:lnTo>
                  <a:pt x="1790" y="288"/>
                </a:lnTo>
                <a:lnTo>
                  <a:pt x="1791" y="288"/>
                </a:lnTo>
                <a:lnTo>
                  <a:pt x="1791" y="288"/>
                </a:lnTo>
                <a:lnTo>
                  <a:pt x="1792" y="288"/>
                </a:lnTo>
                <a:lnTo>
                  <a:pt x="1792" y="288"/>
                </a:lnTo>
                <a:lnTo>
                  <a:pt x="1793" y="288"/>
                </a:lnTo>
                <a:lnTo>
                  <a:pt x="1793" y="288"/>
                </a:lnTo>
                <a:lnTo>
                  <a:pt x="1794" y="288"/>
                </a:lnTo>
                <a:lnTo>
                  <a:pt x="1795" y="288"/>
                </a:lnTo>
                <a:lnTo>
                  <a:pt x="1796" y="287"/>
                </a:lnTo>
                <a:lnTo>
                  <a:pt x="1796" y="287"/>
                </a:lnTo>
                <a:lnTo>
                  <a:pt x="1797" y="287"/>
                </a:lnTo>
                <a:lnTo>
                  <a:pt x="1797" y="287"/>
                </a:lnTo>
                <a:lnTo>
                  <a:pt x="1798" y="287"/>
                </a:lnTo>
                <a:lnTo>
                  <a:pt x="1798" y="287"/>
                </a:lnTo>
                <a:lnTo>
                  <a:pt x="1799" y="287"/>
                </a:lnTo>
                <a:lnTo>
                  <a:pt x="1800" y="287"/>
                </a:lnTo>
                <a:lnTo>
                  <a:pt x="1800" y="287"/>
                </a:lnTo>
                <a:lnTo>
                  <a:pt x="1801" y="287"/>
                </a:lnTo>
                <a:lnTo>
                  <a:pt x="1801" y="287"/>
                </a:lnTo>
                <a:lnTo>
                  <a:pt x="1802" y="286"/>
                </a:lnTo>
                <a:lnTo>
                  <a:pt x="1803" y="287"/>
                </a:lnTo>
                <a:lnTo>
                  <a:pt x="1804" y="287"/>
                </a:lnTo>
                <a:lnTo>
                  <a:pt x="1804" y="287"/>
                </a:lnTo>
                <a:lnTo>
                  <a:pt x="1805" y="288"/>
                </a:lnTo>
                <a:lnTo>
                  <a:pt x="1805" y="288"/>
                </a:lnTo>
                <a:lnTo>
                  <a:pt x="1806" y="288"/>
                </a:lnTo>
                <a:lnTo>
                  <a:pt x="1806" y="288"/>
                </a:lnTo>
                <a:lnTo>
                  <a:pt x="1807" y="288"/>
                </a:lnTo>
                <a:lnTo>
                  <a:pt x="1807" y="288"/>
                </a:lnTo>
                <a:lnTo>
                  <a:pt x="1808" y="288"/>
                </a:lnTo>
                <a:lnTo>
                  <a:pt x="1809" y="288"/>
                </a:lnTo>
                <a:lnTo>
                  <a:pt x="1809" y="288"/>
                </a:lnTo>
                <a:lnTo>
                  <a:pt x="1810" y="288"/>
                </a:lnTo>
                <a:lnTo>
                  <a:pt x="1811" y="287"/>
                </a:lnTo>
                <a:lnTo>
                  <a:pt x="1811" y="287"/>
                </a:lnTo>
                <a:lnTo>
                  <a:pt x="1812" y="287"/>
                </a:lnTo>
                <a:lnTo>
                  <a:pt x="1813" y="287"/>
                </a:lnTo>
                <a:lnTo>
                  <a:pt x="1813" y="287"/>
                </a:lnTo>
                <a:lnTo>
                  <a:pt x="1814" y="288"/>
                </a:lnTo>
                <a:lnTo>
                  <a:pt x="1814" y="288"/>
                </a:lnTo>
                <a:lnTo>
                  <a:pt x="1815" y="289"/>
                </a:lnTo>
                <a:lnTo>
                  <a:pt x="1815" y="289"/>
                </a:lnTo>
                <a:lnTo>
                  <a:pt x="1816" y="289"/>
                </a:lnTo>
                <a:lnTo>
                  <a:pt x="1817" y="289"/>
                </a:lnTo>
                <a:lnTo>
                  <a:pt x="1818" y="289"/>
                </a:lnTo>
                <a:lnTo>
                  <a:pt x="1818" y="289"/>
                </a:lnTo>
                <a:lnTo>
                  <a:pt x="1819" y="289"/>
                </a:lnTo>
                <a:lnTo>
                  <a:pt x="1819" y="290"/>
                </a:lnTo>
                <a:lnTo>
                  <a:pt x="1820" y="290"/>
                </a:lnTo>
                <a:lnTo>
                  <a:pt x="1820" y="291"/>
                </a:lnTo>
                <a:lnTo>
                  <a:pt x="1821" y="291"/>
                </a:lnTo>
                <a:lnTo>
                  <a:pt x="1822" y="292"/>
                </a:lnTo>
                <a:lnTo>
                  <a:pt x="1822" y="292"/>
                </a:lnTo>
                <a:lnTo>
                  <a:pt x="1823" y="292"/>
                </a:lnTo>
                <a:lnTo>
                  <a:pt x="1823" y="293"/>
                </a:lnTo>
                <a:lnTo>
                  <a:pt x="1824" y="292"/>
                </a:lnTo>
                <a:lnTo>
                  <a:pt x="1824" y="293"/>
                </a:lnTo>
                <a:lnTo>
                  <a:pt x="1825" y="293"/>
                </a:lnTo>
                <a:lnTo>
                  <a:pt x="1826" y="294"/>
                </a:lnTo>
                <a:lnTo>
                  <a:pt x="1827" y="294"/>
                </a:lnTo>
                <a:lnTo>
                  <a:pt x="1827" y="295"/>
                </a:lnTo>
                <a:lnTo>
                  <a:pt x="1828" y="295"/>
                </a:lnTo>
                <a:lnTo>
                  <a:pt x="1828" y="295"/>
                </a:lnTo>
                <a:lnTo>
                  <a:pt x="1829" y="295"/>
                </a:lnTo>
                <a:lnTo>
                  <a:pt x="1829" y="294"/>
                </a:lnTo>
                <a:lnTo>
                  <a:pt x="1830" y="295"/>
                </a:lnTo>
                <a:lnTo>
                  <a:pt x="1831" y="295"/>
                </a:lnTo>
                <a:lnTo>
                  <a:pt x="1831" y="296"/>
                </a:lnTo>
                <a:lnTo>
                  <a:pt x="1832" y="296"/>
                </a:lnTo>
                <a:lnTo>
                  <a:pt x="1832" y="296"/>
                </a:lnTo>
                <a:lnTo>
                  <a:pt x="1833" y="296"/>
                </a:lnTo>
                <a:lnTo>
                  <a:pt x="1834" y="296"/>
                </a:lnTo>
                <a:lnTo>
                  <a:pt x="1835" y="296"/>
                </a:lnTo>
                <a:lnTo>
                  <a:pt x="1835" y="296"/>
                </a:lnTo>
                <a:lnTo>
                  <a:pt x="1836" y="296"/>
                </a:lnTo>
                <a:lnTo>
                  <a:pt x="1836" y="296"/>
                </a:lnTo>
                <a:lnTo>
                  <a:pt x="1837" y="296"/>
                </a:lnTo>
                <a:lnTo>
                  <a:pt x="1837" y="295"/>
                </a:lnTo>
                <a:lnTo>
                  <a:pt x="1838" y="295"/>
                </a:lnTo>
                <a:lnTo>
                  <a:pt x="1838" y="295"/>
                </a:lnTo>
                <a:lnTo>
                  <a:pt x="1839" y="295"/>
                </a:lnTo>
                <a:lnTo>
                  <a:pt x="1840" y="295"/>
                </a:lnTo>
                <a:lnTo>
                  <a:pt x="1841" y="295"/>
                </a:lnTo>
                <a:lnTo>
                  <a:pt x="1841" y="295"/>
                </a:lnTo>
                <a:lnTo>
                  <a:pt x="1842" y="295"/>
                </a:lnTo>
                <a:lnTo>
                  <a:pt x="1842" y="295"/>
                </a:lnTo>
                <a:lnTo>
                  <a:pt x="1843" y="295"/>
                </a:lnTo>
                <a:lnTo>
                  <a:pt x="1844" y="295"/>
                </a:lnTo>
                <a:lnTo>
                  <a:pt x="1844" y="294"/>
                </a:lnTo>
                <a:lnTo>
                  <a:pt x="1845" y="294"/>
                </a:lnTo>
                <a:lnTo>
                  <a:pt x="1845" y="294"/>
                </a:lnTo>
                <a:lnTo>
                  <a:pt x="1846" y="294"/>
                </a:lnTo>
                <a:lnTo>
                  <a:pt x="1846" y="294"/>
                </a:lnTo>
                <a:lnTo>
                  <a:pt x="1847" y="294"/>
                </a:lnTo>
                <a:lnTo>
                  <a:pt x="1848" y="294"/>
                </a:lnTo>
                <a:lnTo>
                  <a:pt x="1849" y="294"/>
                </a:lnTo>
                <a:lnTo>
                  <a:pt x="1849" y="294"/>
                </a:lnTo>
                <a:lnTo>
                  <a:pt x="1850" y="294"/>
                </a:lnTo>
                <a:lnTo>
                  <a:pt x="1850" y="294"/>
                </a:lnTo>
                <a:lnTo>
                  <a:pt x="1851" y="294"/>
                </a:lnTo>
                <a:lnTo>
                  <a:pt x="1851" y="293"/>
                </a:lnTo>
                <a:lnTo>
                  <a:pt x="1852" y="293"/>
                </a:lnTo>
                <a:lnTo>
                  <a:pt x="1853" y="293"/>
                </a:lnTo>
                <a:lnTo>
                  <a:pt x="1853" y="293"/>
                </a:lnTo>
                <a:lnTo>
                  <a:pt x="1854" y="293"/>
                </a:lnTo>
                <a:lnTo>
                  <a:pt x="1854" y="294"/>
                </a:lnTo>
                <a:lnTo>
                  <a:pt x="1855" y="294"/>
                </a:lnTo>
                <a:lnTo>
                  <a:pt x="1856" y="294"/>
                </a:lnTo>
                <a:lnTo>
                  <a:pt x="1856" y="294"/>
                </a:lnTo>
                <a:lnTo>
                  <a:pt x="1857" y="294"/>
                </a:lnTo>
                <a:lnTo>
                  <a:pt x="1858" y="294"/>
                </a:lnTo>
                <a:lnTo>
                  <a:pt x="1858" y="294"/>
                </a:lnTo>
                <a:lnTo>
                  <a:pt x="1859" y="294"/>
                </a:lnTo>
                <a:lnTo>
                  <a:pt x="1859" y="294"/>
                </a:lnTo>
                <a:lnTo>
                  <a:pt x="1860" y="294"/>
                </a:lnTo>
                <a:lnTo>
                  <a:pt x="1860" y="293"/>
                </a:lnTo>
                <a:lnTo>
                  <a:pt x="1861" y="293"/>
                </a:lnTo>
                <a:lnTo>
                  <a:pt x="1862" y="292"/>
                </a:lnTo>
                <a:lnTo>
                  <a:pt x="1862" y="292"/>
                </a:lnTo>
                <a:lnTo>
                  <a:pt x="1863" y="292"/>
                </a:lnTo>
                <a:lnTo>
                  <a:pt x="1864" y="291"/>
                </a:lnTo>
                <a:lnTo>
                  <a:pt x="1864" y="291"/>
                </a:lnTo>
                <a:lnTo>
                  <a:pt x="1865" y="291"/>
                </a:lnTo>
                <a:lnTo>
                  <a:pt x="1866" y="291"/>
                </a:lnTo>
                <a:lnTo>
                  <a:pt x="1866" y="291"/>
                </a:lnTo>
                <a:lnTo>
                  <a:pt x="1867" y="290"/>
                </a:lnTo>
                <a:lnTo>
                  <a:pt x="1867" y="290"/>
                </a:lnTo>
                <a:lnTo>
                  <a:pt x="1868" y="289"/>
                </a:lnTo>
                <a:lnTo>
                  <a:pt x="1868" y="289"/>
                </a:lnTo>
                <a:lnTo>
                  <a:pt x="1869" y="289"/>
                </a:lnTo>
                <a:lnTo>
                  <a:pt x="1869" y="289"/>
                </a:lnTo>
                <a:lnTo>
                  <a:pt x="1871" y="288"/>
                </a:lnTo>
                <a:lnTo>
                  <a:pt x="1871" y="288"/>
                </a:lnTo>
                <a:lnTo>
                  <a:pt x="1872" y="288"/>
                </a:lnTo>
                <a:lnTo>
                  <a:pt x="1872" y="287"/>
                </a:lnTo>
                <a:lnTo>
                  <a:pt x="1873" y="287"/>
                </a:lnTo>
                <a:lnTo>
                  <a:pt x="1873" y="287"/>
                </a:lnTo>
                <a:lnTo>
                  <a:pt x="1874" y="286"/>
                </a:lnTo>
                <a:lnTo>
                  <a:pt x="1875" y="286"/>
                </a:lnTo>
                <a:lnTo>
                  <a:pt x="1875" y="285"/>
                </a:lnTo>
                <a:lnTo>
                  <a:pt x="1876" y="285"/>
                </a:lnTo>
                <a:lnTo>
                  <a:pt x="1876" y="285"/>
                </a:lnTo>
                <a:lnTo>
                  <a:pt x="1877" y="285"/>
                </a:lnTo>
                <a:lnTo>
                  <a:pt x="1877" y="285"/>
                </a:lnTo>
                <a:lnTo>
                  <a:pt x="1878" y="285"/>
                </a:lnTo>
                <a:lnTo>
                  <a:pt x="1879" y="285"/>
                </a:lnTo>
                <a:lnTo>
                  <a:pt x="1880" y="284"/>
                </a:lnTo>
                <a:lnTo>
                  <a:pt x="1880" y="284"/>
                </a:lnTo>
                <a:lnTo>
                  <a:pt x="1881" y="284"/>
                </a:lnTo>
                <a:lnTo>
                  <a:pt x="1881" y="284"/>
                </a:lnTo>
                <a:lnTo>
                  <a:pt x="1882" y="283"/>
                </a:lnTo>
                <a:lnTo>
                  <a:pt x="1882" y="283"/>
                </a:lnTo>
                <a:lnTo>
                  <a:pt x="1883" y="283"/>
                </a:lnTo>
                <a:lnTo>
                  <a:pt x="1884" y="283"/>
                </a:lnTo>
                <a:lnTo>
                  <a:pt x="1884" y="283"/>
                </a:lnTo>
                <a:lnTo>
                  <a:pt x="1885" y="282"/>
                </a:lnTo>
                <a:lnTo>
                  <a:pt x="1885" y="282"/>
                </a:lnTo>
                <a:lnTo>
                  <a:pt x="1886" y="282"/>
                </a:lnTo>
                <a:lnTo>
                  <a:pt x="1887" y="282"/>
                </a:lnTo>
                <a:lnTo>
                  <a:pt x="1887" y="282"/>
                </a:lnTo>
                <a:lnTo>
                  <a:pt x="1888" y="282"/>
                </a:lnTo>
                <a:lnTo>
                  <a:pt x="1889" y="282"/>
                </a:lnTo>
                <a:lnTo>
                  <a:pt x="1889" y="282"/>
                </a:lnTo>
                <a:lnTo>
                  <a:pt x="1890" y="282"/>
                </a:lnTo>
                <a:lnTo>
                  <a:pt x="1890" y="282"/>
                </a:lnTo>
                <a:lnTo>
                  <a:pt x="1891" y="282"/>
                </a:lnTo>
                <a:lnTo>
                  <a:pt x="1891" y="283"/>
                </a:lnTo>
                <a:lnTo>
                  <a:pt x="1892" y="283"/>
                </a:lnTo>
                <a:lnTo>
                  <a:pt x="1893" y="283"/>
                </a:lnTo>
                <a:lnTo>
                  <a:pt x="1894" y="283"/>
                </a:lnTo>
                <a:lnTo>
                  <a:pt x="1894" y="282"/>
                </a:lnTo>
                <a:lnTo>
                  <a:pt x="1895" y="282"/>
                </a:lnTo>
                <a:lnTo>
                  <a:pt x="1895" y="282"/>
                </a:lnTo>
                <a:lnTo>
                  <a:pt x="1896" y="282"/>
                </a:lnTo>
                <a:lnTo>
                  <a:pt x="1897" y="282"/>
                </a:lnTo>
                <a:lnTo>
                  <a:pt x="1897" y="282"/>
                </a:lnTo>
                <a:lnTo>
                  <a:pt x="1898" y="281"/>
                </a:lnTo>
                <a:lnTo>
                  <a:pt x="1898" y="281"/>
                </a:lnTo>
                <a:lnTo>
                  <a:pt x="1899" y="281"/>
                </a:lnTo>
                <a:lnTo>
                  <a:pt x="1899" y="280"/>
                </a:lnTo>
                <a:lnTo>
                  <a:pt x="1900" y="280"/>
                </a:lnTo>
                <a:lnTo>
                  <a:pt x="1900" y="280"/>
                </a:lnTo>
                <a:lnTo>
                  <a:pt x="1902" y="279"/>
                </a:lnTo>
                <a:lnTo>
                  <a:pt x="1902" y="279"/>
                </a:lnTo>
                <a:lnTo>
                  <a:pt x="1903" y="279"/>
                </a:lnTo>
                <a:lnTo>
                  <a:pt x="1903" y="278"/>
                </a:lnTo>
                <a:lnTo>
                  <a:pt x="1904" y="278"/>
                </a:lnTo>
                <a:lnTo>
                  <a:pt x="1904" y="277"/>
                </a:lnTo>
                <a:lnTo>
                  <a:pt x="1905" y="277"/>
                </a:lnTo>
                <a:lnTo>
                  <a:pt x="1906" y="277"/>
                </a:lnTo>
                <a:lnTo>
                  <a:pt x="1906" y="277"/>
                </a:lnTo>
                <a:lnTo>
                  <a:pt x="1907" y="277"/>
                </a:lnTo>
                <a:lnTo>
                  <a:pt x="1907" y="277"/>
                </a:lnTo>
                <a:lnTo>
                  <a:pt x="1908" y="277"/>
                </a:lnTo>
                <a:lnTo>
                  <a:pt x="1909" y="276"/>
                </a:lnTo>
                <a:lnTo>
                  <a:pt x="1909" y="276"/>
                </a:lnTo>
                <a:lnTo>
                  <a:pt x="1910" y="276"/>
                </a:lnTo>
                <a:lnTo>
                  <a:pt x="1911" y="276"/>
                </a:lnTo>
                <a:lnTo>
                  <a:pt x="1911" y="276"/>
                </a:lnTo>
                <a:lnTo>
                  <a:pt x="1912" y="276"/>
                </a:lnTo>
                <a:lnTo>
                  <a:pt x="1912" y="276"/>
                </a:lnTo>
                <a:lnTo>
                  <a:pt x="1913" y="276"/>
                </a:lnTo>
                <a:lnTo>
                  <a:pt x="1913" y="276"/>
                </a:lnTo>
                <a:lnTo>
                  <a:pt x="1914" y="275"/>
                </a:lnTo>
                <a:lnTo>
                  <a:pt x="1915" y="275"/>
                </a:lnTo>
                <a:lnTo>
                  <a:pt x="1915" y="274"/>
                </a:lnTo>
                <a:lnTo>
                  <a:pt x="1916" y="274"/>
                </a:lnTo>
                <a:lnTo>
                  <a:pt x="1917" y="273"/>
                </a:lnTo>
                <a:lnTo>
                  <a:pt x="1917" y="273"/>
                </a:lnTo>
                <a:lnTo>
                  <a:pt x="1918" y="273"/>
                </a:lnTo>
                <a:lnTo>
                  <a:pt x="1918" y="273"/>
                </a:lnTo>
                <a:lnTo>
                  <a:pt x="1919" y="272"/>
                </a:lnTo>
                <a:lnTo>
                  <a:pt x="1920" y="272"/>
                </a:lnTo>
                <a:lnTo>
                  <a:pt x="1920" y="272"/>
                </a:lnTo>
                <a:lnTo>
                  <a:pt x="1921" y="272"/>
                </a:lnTo>
                <a:lnTo>
                  <a:pt x="1921" y="272"/>
                </a:lnTo>
                <a:lnTo>
                  <a:pt x="1922" y="272"/>
                </a:lnTo>
                <a:lnTo>
                  <a:pt x="1922" y="272"/>
                </a:lnTo>
                <a:lnTo>
                  <a:pt x="1923" y="272"/>
                </a:lnTo>
                <a:lnTo>
                  <a:pt x="1924" y="272"/>
                </a:lnTo>
                <a:lnTo>
                  <a:pt x="1925" y="272"/>
                </a:lnTo>
                <a:lnTo>
                  <a:pt x="1925" y="272"/>
                </a:lnTo>
                <a:lnTo>
                  <a:pt x="1926" y="273"/>
                </a:lnTo>
                <a:lnTo>
                  <a:pt x="1926" y="273"/>
                </a:lnTo>
                <a:lnTo>
                  <a:pt x="1927" y="273"/>
                </a:lnTo>
                <a:lnTo>
                  <a:pt x="1928" y="274"/>
                </a:lnTo>
                <a:lnTo>
                  <a:pt x="1928" y="274"/>
                </a:lnTo>
                <a:lnTo>
                  <a:pt x="1929" y="275"/>
                </a:lnTo>
                <a:lnTo>
                  <a:pt x="1929" y="275"/>
                </a:lnTo>
                <a:lnTo>
                  <a:pt x="1930" y="276"/>
                </a:lnTo>
                <a:lnTo>
                  <a:pt x="1930" y="276"/>
                </a:lnTo>
                <a:lnTo>
                  <a:pt x="1931" y="277"/>
                </a:lnTo>
                <a:lnTo>
                  <a:pt x="1932" y="277"/>
                </a:lnTo>
                <a:lnTo>
                  <a:pt x="1933" y="278"/>
                </a:lnTo>
                <a:lnTo>
                  <a:pt x="1933" y="279"/>
                </a:lnTo>
                <a:lnTo>
                  <a:pt x="1934" y="279"/>
                </a:lnTo>
                <a:lnTo>
                  <a:pt x="1934" y="279"/>
                </a:lnTo>
                <a:lnTo>
                  <a:pt x="1935" y="280"/>
                </a:lnTo>
                <a:lnTo>
                  <a:pt x="1935" y="280"/>
                </a:lnTo>
                <a:lnTo>
                  <a:pt x="1936" y="281"/>
                </a:lnTo>
                <a:lnTo>
                  <a:pt x="1937" y="281"/>
                </a:lnTo>
                <a:lnTo>
                  <a:pt x="1937" y="282"/>
                </a:lnTo>
                <a:lnTo>
                  <a:pt x="1938" y="282"/>
                </a:lnTo>
                <a:lnTo>
                  <a:pt x="1938" y="282"/>
                </a:lnTo>
                <a:lnTo>
                  <a:pt x="1939" y="283"/>
                </a:lnTo>
                <a:lnTo>
                  <a:pt x="1940" y="283"/>
                </a:lnTo>
                <a:lnTo>
                  <a:pt x="1940" y="283"/>
                </a:lnTo>
                <a:lnTo>
                  <a:pt x="1941" y="284"/>
                </a:lnTo>
                <a:lnTo>
                  <a:pt x="1942" y="284"/>
                </a:lnTo>
                <a:lnTo>
                  <a:pt x="1942" y="285"/>
                </a:lnTo>
                <a:lnTo>
                  <a:pt x="1943" y="285"/>
                </a:lnTo>
                <a:lnTo>
                  <a:pt x="1943" y="285"/>
                </a:lnTo>
                <a:lnTo>
                  <a:pt x="1944" y="285"/>
                </a:lnTo>
                <a:lnTo>
                  <a:pt x="1944" y="286"/>
                </a:lnTo>
                <a:lnTo>
                  <a:pt x="1945" y="286"/>
                </a:lnTo>
                <a:lnTo>
                  <a:pt x="1946" y="287"/>
                </a:lnTo>
                <a:lnTo>
                  <a:pt x="1947" y="287"/>
                </a:lnTo>
                <a:lnTo>
                  <a:pt x="1947" y="287"/>
                </a:lnTo>
                <a:lnTo>
                  <a:pt x="1948" y="288"/>
                </a:lnTo>
                <a:lnTo>
                  <a:pt x="1948" y="288"/>
                </a:lnTo>
                <a:lnTo>
                  <a:pt x="1949" y="288"/>
                </a:lnTo>
                <a:lnTo>
                  <a:pt x="1949" y="289"/>
                </a:lnTo>
                <a:lnTo>
                  <a:pt x="1950" y="289"/>
                </a:lnTo>
                <a:lnTo>
                  <a:pt x="1951" y="289"/>
                </a:lnTo>
                <a:lnTo>
                  <a:pt x="1951" y="289"/>
                </a:lnTo>
                <a:lnTo>
                  <a:pt x="1952" y="289"/>
                </a:lnTo>
                <a:lnTo>
                  <a:pt x="1952" y="289"/>
                </a:lnTo>
                <a:lnTo>
                  <a:pt x="1953" y="289"/>
                </a:lnTo>
                <a:lnTo>
                  <a:pt x="1953" y="289"/>
                </a:lnTo>
                <a:lnTo>
                  <a:pt x="1955" y="289"/>
                </a:lnTo>
                <a:lnTo>
                  <a:pt x="1955" y="289"/>
                </a:lnTo>
                <a:lnTo>
                  <a:pt x="1956" y="289"/>
                </a:lnTo>
                <a:lnTo>
                  <a:pt x="1956" y="289"/>
                </a:lnTo>
                <a:lnTo>
                  <a:pt x="1957" y="289"/>
                </a:lnTo>
                <a:lnTo>
                  <a:pt x="1957" y="288"/>
                </a:lnTo>
                <a:lnTo>
                  <a:pt x="1958" y="288"/>
                </a:lnTo>
                <a:lnTo>
                  <a:pt x="1959" y="288"/>
                </a:lnTo>
                <a:lnTo>
                  <a:pt x="1959" y="288"/>
                </a:lnTo>
                <a:lnTo>
                  <a:pt x="1960" y="288"/>
                </a:lnTo>
                <a:lnTo>
                  <a:pt x="1960" y="288"/>
                </a:lnTo>
                <a:lnTo>
                  <a:pt x="1961" y="288"/>
                </a:lnTo>
                <a:lnTo>
                  <a:pt x="1961" y="288"/>
                </a:lnTo>
                <a:lnTo>
                  <a:pt x="1962" y="288"/>
                </a:lnTo>
                <a:lnTo>
                  <a:pt x="1963" y="288"/>
                </a:lnTo>
                <a:lnTo>
                  <a:pt x="1964" y="288"/>
                </a:lnTo>
                <a:lnTo>
                  <a:pt x="1964" y="287"/>
                </a:lnTo>
                <a:lnTo>
                  <a:pt x="1965" y="287"/>
                </a:lnTo>
                <a:lnTo>
                  <a:pt x="1965" y="287"/>
                </a:lnTo>
                <a:lnTo>
                  <a:pt x="1966" y="287"/>
                </a:lnTo>
                <a:lnTo>
                  <a:pt x="1966" y="287"/>
                </a:lnTo>
                <a:lnTo>
                  <a:pt x="1967" y="286"/>
                </a:lnTo>
                <a:lnTo>
                  <a:pt x="1968" y="286"/>
                </a:lnTo>
                <a:lnTo>
                  <a:pt x="1968" y="285"/>
                </a:lnTo>
                <a:lnTo>
                  <a:pt x="1969" y="285"/>
                </a:lnTo>
                <a:lnTo>
                  <a:pt x="1970" y="285"/>
                </a:lnTo>
                <a:lnTo>
                  <a:pt x="1970" y="285"/>
                </a:lnTo>
                <a:lnTo>
                  <a:pt x="1971" y="285"/>
                </a:lnTo>
                <a:lnTo>
                  <a:pt x="1971" y="285"/>
                </a:lnTo>
                <a:lnTo>
                  <a:pt x="1972" y="285"/>
                </a:lnTo>
                <a:lnTo>
                  <a:pt x="1973" y="285"/>
                </a:lnTo>
                <a:lnTo>
                  <a:pt x="1973" y="284"/>
                </a:lnTo>
                <a:lnTo>
                  <a:pt x="1974" y="284"/>
                </a:lnTo>
                <a:lnTo>
                  <a:pt x="1974" y="284"/>
                </a:lnTo>
                <a:lnTo>
                  <a:pt x="1975" y="284"/>
                </a:lnTo>
                <a:lnTo>
                  <a:pt x="1975" y="284"/>
                </a:lnTo>
                <a:lnTo>
                  <a:pt x="1976" y="284"/>
                </a:lnTo>
                <a:lnTo>
                  <a:pt x="1977" y="284"/>
                </a:lnTo>
                <a:lnTo>
                  <a:pt x="1978" y="284"/>
                </a:lnTo>
                <a:lnTo>
                  <a:pt x="1978" y="284"/>
                </a:lnTo>
                <a:lnTo>
                  <a:pt x="1979" y="285"/>
                </a:lnTo>
                <a:lnTo>
                  <a:pt x="1979" y="285"/>
                </a:lnTo>
                <a:lnTo>
                  <a:pt x="1980" y="285"/>
                </a:lnTo>
                <a:lnTo>
                  <a:pt x="1980" y="285"/>
                </a:lnTo>
                <a:lnTo>
                  <a:pt x="1981" y="286"/>
                </a:lnTo>
                <a:lnTo>
                  <a:pt x="1982" y="286"/>
                </a:lnTo>
                <a:lnTo>
                  <a:pt x="1982" y="287"/>
                </a:lnTo>
                <a:lnTo>
                  <a:pt x="1983" y="287"/>
                </a:lnTo>
                <a:lnTo>
                  <a:pt x="1983" y="287"/>
                </a:lnTo>
                <a:lnTo>
                  <a:pt x="1984" y="288"/>
                </a:lnTo>
                <a:lnTo>
                  <a:pt x="1985" y="288"/>
                </a:lnTo>
                <a:lnTo>
                  <a:pt x="1986" y="288"/>
                </a:lnTo>
                <a:lnTo>
                  <a:pt x="1986" y="289"/>
                </a:lnTo>
                <a:lnTo>
                  <a:pt x="1987" y="289"/>
                </a:lnTo>
                <a:lnTo>
                  <a:pt x="1987" y="289"/>
                </a:lnTo>
                <a:lnTo>
                  <a:pt x="1988" y="289"/>
                </a:lnTo>
                <a:lnTo>
                  <a:pt x="1988" y="289"/>
                </a:lnTo>
                <a:lnTo>
                  <a:pt x="1989" y="289"/>
                </a:lnTo>
                <a:lnTo>
                  <a:pt x="1990" y="289"/>
                </a:lnTo>
                <a:lnTo>
                  <a:pt x="1990" y="289"/>
                </a:lnTo>
                <a:lnTo>
                  <a:pt x="1991" y="289"/>
                </a:lnTo>
                <a:lnTo>
                  <a:pt x="1991" y="289"/>
                </a:lnTo>
                <a:lnTo>
                  <a:pt x="1992" y="288"/>
                </a:lnTo>
                <a:lnTo>
                  <a:pt x="1993" y="288"/>
                </a:lnTo>
                <a:lnTo>
                  <a:pt x="1993" y="288"/>
                </a:lnTo>
                <a:lnTo>
                  <a:pt x="1994" y="288"/>
                </a:lnTo>
                <a:lnTo>
                  <a:pt x="1995" y="288"/>
                </a:lnTo>
                <a:lnTo>
                  <a:pt x="1995" y="288"/>
                </a:lnTo>
                <a:lnTo>
                  <a:pt x="1996" y="288"/>
                </a:lnTo>
                <a:lnTo>
                  <a:pt x="1996" y="288"/>
                </a:lnTo>
                <a:lnTo>
                  <a:pt x="1997" y="287"/>
                </a:lnTo>
                <a:lnTo>
                  <a:pt x="1997" y="287"/>
                </a:lnTo>
                <a:lnTo>
                  <a:pt x="1998" y="286"/>
                </a:lnTo>
                <a:lnTo>
                  <a:pt x="1999" y="285"/>
                </a:lnTo>
                <a:lnTo>
                  <a:pt x="2000" y="285"/>
                </a:lnTo>
                <a:lnTo>
                  <a:pt x="2000" y="284"/>
                </a:lnTo>
                <a:lnTo>
                  <a:pt x="2001" y="284"/>
                </a:lnTo>
                <a:lnTo>
                  <a:pt x="2001" y="284"/>
                </a:lnTo>
                <a:lnTo>
                  <a:pt x="2002" y="284"/>
                </a:lnTo>
                <a:lnTo>
                  <a:pt x="2002" y="284"/>
                </a:lnTo>
                <a:lnTo>
                  <a:pt x="2003" y="284"/>
                </a:lnTo>
                <a:lnTo>
                  <a:pt x="2004" y="284"/>
                </a:lnTo>
                <a:lnTo>
                  <a:pt x="2004" y="284"/>
                </a:lnTo>
                <a:lnTo>
                  <a:pt x="2005" y="284"/>
                </a:lnTo>
                <a:lnTo>
                  <a:pt x="2005" y="284"/>
                </a:lnTo>
                <a:lnTo>
                  <a:pt x="2006" y="283"/>
                </a:lnTo>
                <a:lnTo>
                  <a:pt x="2006" y="283"/>
                </a:lnTo>
                <a:lnTo>
                  <a:pt x="2008" y="283"/>
                </a:lnTo>
                <a:lnTo>
                  <a:pt x="2008" y="283"/>
                </a:lnTo>
                <a:lnTo>
                  <a:pt x="2009" y="283"/>
                </a:lnTo>
                <a:lnTo>
                  <a:pt x="2009" y="283"/>
                </a:lnTo>
                <a:lnTo>
                  <a:pt x="2010" y="283"/>
                </a:lnTo>
                <a:lnTo>
                  <a:pt x="2010" y="283"/>
                </a:lnTo>
                <a:lnTo>
                  <a:pt x="2011" y="283"/>
                </a:lnTo>
                <a:lnTo>
                  <a:pt x="2011" y="282"/>
                </a:lnTo>
                <a:lnTo>
                  <a:pt x="2012" y="282"/>
                </a:lnTo>
                <a:lnTo>
                  <a:pt x="2013" y="282"/>
                </a:lnTo>
                <a:lnTo>
                  <a:pt x="2013" y="282"/>
                </a:lnTo>
                <a:lnTo>
                  <a:pt x="2014" y="282"/>
                </a:lnTo>
                <a:lnTo>
                  <a:pt x="2014" y="281"/>
                </a:lnTo>
                <a:lnTo>
                  <a:pt x="2015" y="281"/>
                </a:lnTo>
                <a:lnTo>
                  <a:pt x="2016" y="282"/>
                </a:lnTo>
                <a:lnTo>
                  <a:pt x="2017" y="282"/>
                </a:lnTo>
                <a:lnTo>
                  <a:pt x="2017" y="282"/>
                </a:lnTo>
                <a:lnTo>
                  <a:pt x="2018" y="282"/>
                </a:lnTo>
                <a:lnTo>
                  <a:pt x="2018" y="282"/>
                </a:lnTo>
                <a:lnTo>
                  <a:pt x="2019" y="283"/>
                </a:lnTo>
                <a:lnTo>
                  <a:pt x="2019" y="283"/>
                </a:lnTo>
                <a:lnTo>
                  <a:pt x="2020" y="283"/>
                </a:lnTo>
                <a:lnTo>
                  <a:pt x="2021" y="284"/>
                </a:lnTo>
                <a:lnTo>
                  <a:pt x="2021" y="284"/>
                </a:lnTo>
                <a:lnTo>
                  <a:pt x="2022" y="284"/>
                </a:lnTo>
                <a:lnTo>
                  <a:pt x="2023" y="284"/>
                </a:lnTo>
                <a:lnTo>
                  <a:pt x="2023" y="284"/>
                </a:lnTo>
                <a:lnTo>
                  <a:pt x="2024" y="284"/>
                </a:lnTo>
                <a:lnTo>
                  <a:pt x="2024" y="283"/>
                </a:lnTo>
                <a:lnTo>
                  <a:pt x="2025" y="283"/>
                </a:lnTo>
                <a:lnTo>
                  <a:pt x="2026" y="283"/>
                </a:lnTo>
                <a:lnTo>
                  <a:pt x="2026" y="283"/>
                </a:lnTo>
                <a:lnTo>
                  <a:pt x="2027" y="283"/>
                </a:lnTo>
                <a:lnTo>
                  <a:pt x="2027" y="282"/>
                </a:lnTo>
                <a:lnTo>
                  <a:pt x="2028" y="283"/>
                </a:lnTo>
                <a:lnTo>
                  <a:pt x="2028" y="283"/>
                </a:lnTo>
                <a:lnTo>
                  <a:pt x="2029" y="283"/>
                </a:lnTo>
                <a:lnTo>
                  <a:pt x="2030" y="283"/>
                </a:lnTo>
                <a:lnTo>
                  <a:pt x="2031" y="282"/>
                </a:lnTo>
                <a:lnTo>
                  <a:pt x="2031" y="282"/>
                </a:lnTo>
                <a:lnTo>
                  <a:pt x="2032" y="282"/>
                </a:lnTo>
                <a:lnTo>
                  <a:pt x="2032" y="282"/>
                </a:lnTo>
                <a:lnTo>
                  <a:pt x="2033" y="282"/>
                </a:lnTo>
                <a:lnTo>
                  <a:pt x="2033" y="282"/>
                </a:lnTo>
                <a:lnTo>
                  <a:pt x="2034" y="282"/>
                </a:lnTo>
                <a:lnTo>
                  <a:pt x="2035" y="282"/>
                </a:lnTo>
                <a:lnTo>
                  <a:pt x="2035" y="282"/>
                </a:lnTo>
                <a:lnTo>
                  <a:pt x="2036" y="281"/>
                </a:lnTo>
                <a:lnTo>
                  <a:pt x="2036" y="281"/>
                </a:lnTo>
                <a:lnTo>
                  <a:pt x="2037" y="281"/>
                </a:lnTo>
                <a:lnTo>
                  <a:pt x="2038" y="281"/>
                </a:lnTo>
                <a:lnTo>
                  <a:pt x="2039" y="281"/>
                </a:lnTo>
                <a:lnTo>
                  <a:pt x="2039" y="281"/>
                </a:lnTo>
                <a:lnTo>
                  <a:pt x="2040" y="281"/>
                </a:lnTo>
                <a:lnTo>
                  <a:pt x="2040" y="281"/>
                </a:lnTo>
                <a:lnTo>
                  <a:pt x="2041" y="281"/>
                </a:lnTo>
                <a:lnTo>
                  <a:pt x="2041" y="281"/>
                </a:lnTo>
                <a:lnTo>
                  <a:pt x="2042" y="281"/>
                </a:lnTo>
                <a:lnTo>
                  <a:pt x="2042" y="281"/>
                </a:lnTo>
                <a:lnTo>
                  <a:pt x="2043" y="281"/>
                </a:lnTo>
                <a:lnTo>
                  <a:pt x="2044" y="281"/>
                </a:lnTo>
                <a:lnTo>
                  <a:pt x="2044" y="281"/>
                </a:lnTo>
                <a:lnTo>
                  <a:pt x="2045" y="281"/>
                </a:lnTo>
                <a:lnTo>
                  <a:pt x="2046" y="281"/>
                </a:lnTo>
                <a:lnTo>
                  <a:pt x="2046" y="281"/>
                </a:lnTo>
                <a:lnTo>
                  <a:pt x="2047" y="281"/>
                </a:lnTo>
                <a:lnTo>
                  <a:pt x="2048" y="281"/>
                </a:lnTo>
                <a:lnTo>
                  <a:pt x="2048" y="281"/>
                </a:lnTo>
                <a:lnTo>
                  <a:pt x="2049" y="281"/>
                </a:lnTo>
                <a:lnTo>
                  <a:pt x="2049" y="281"/>
                </a:lnTo>
                <a:lnTo>
                  <a:pt x="2050" y="281"/>
                </a:lnTo>
                <a:lnTo>
                  <a:pt x="2050" y="281"/>
                </a:lnTo>
                <a:lnTo>
                  <a:pt x="2051" y="281"/>
                </a:lnTo>
                <a:lnTo>
                  <a:pt x="2052" y="280"/>
                </a:lnTo>
                <a:lnTo>
                  <a:pt x="2052" y="280"/>
                </a:lnTo>
                <a:lnTo>
                  <a:pt x="2053" y="280"/>
                </a:lnTo>
                <a:lnTo>
                  <a:pt x="2054" y="280"/>
                </a:lnTo>
                <a:lnTo>
                  <a:pt x="2054" y="280"/>
                </a:lnTo>
                <a:lnTo>
                  <a:pt x="2055" y="280"/>
                </a:lnTo>
                <a:lnTo>
                  <a:pt x="2055" y="280"/>
                </a:lnTo>
                <a:lnTo>
                  <a:pt x="2056" y="280"/>
                </a:lnTo>
                <a:lnTo>
                  <a:pt x="2057" y="280"/>
                </a:lnTo>
                <a:lnTo>
                  <a:pt x="2057" y="280"/>
                </a:lnTo>
                <a:lnTo>
                  <a:pt x="2058" y="280"/>
                </a:lnTo>
                <a:lnTo>
                  <a:pt x="2058" y="280"/>
                </a:lnTo>
                <a:lnTo>
                  <a:pt x="2059" y="281"/>
                </a:lnTo>
                <a:lnTo>
                  <a:pt x="2059" y="281"/>
                </a:lnTo>
                <a:lnTo>
                  <a:pt x="2060" y="281"/>
                </a:lnTo>
                <a:lnTo>
                  <a:pt x="2061" y="281"/>
                </a:lnTo>
                <a:lnTo>
                  <a:pt x="2062" y="282"/>
                </a:lnTo>
                <a:lnTo>
                  <a:pt x="2062" y="282"/>
                </a:lnTo>
                <a:lnTo>
                  <a:pt x="2063" y="282"/>
                </a:lnTo>
                <a:lnTo>
                  <a:pt x="2063" y="282"/>
                </a:lnTo>
                <a:lnTo>
                  <a:pt x="2064" y="282"/>
                </a:lnTo>
                <a:lnTo>
                  <a:pt x="2064" y="281"/>
                </a:lnTo>
                <a:lnTo>
                  <a:pt x="2065" y="281"/>
                </a:lnTo>
                <a:lnTo>
                  <a:pt x="2066" y="281"/>
                </a:lnTo>
                <a:lnTo>
                  <a:pt x="2066" y="281"/>
                </a:lnTo>
                <a:lnTo>
                  <a:pt x="2067" y="281"/>
                </a:lnTo>
                <a:lnTo>
                  <a:pt x="2067" y="281"/>
                </a:lnTo>
                <a:lnTo>
                  <a:pt x="2068" y="281"/>
                </a:lnTo>
                <a:lnTo>
                  <a:pt x="2069" y="281"/>
                </a:lnTo>
                <a:lnTo>
                  <a:pt x="2070" y="282"/>
                </a:lnTo>
                <a:lnTo>
                  <a:pt x="2070" y="282"/>
                </a:lnTo>
                <a:lnTo>
                  <a:pt x="2071" y="282"/>
                </a:lnTo>
                <a:lnTo>
                  <a:pt x="2071" y="283"/>
                </a:lnTo>
                <a:lnTo>
                  <a:pt x="2072" y="283"/>
                </a:lnTo>
                <a:lnTo>
                  <a:pt x="2072" y="283"/>
                </a:lnTo>
                <a:lnTo>
                  <a:pt x="2073" y="283"/>
                </a:lnTo>
                <a:lnTo>
                  <a:pt x="2074" y="283"/>
                </a:lnTo>
                <a:lnTo>
                  <a:pt x="2074" y="283"/>
                </a:lnTo>
                <a:lnTo>
                  <a:pt x="2075" y="283"/>
                </a:lnTo>
                <a:lnTo>
                  <a:pt x="2076" y="283"/>
                </a:lnTo>
                <a:lnTo>
                  <a:pt x="2076" y="283"/>
                </a:lnTo>
                <a:lnTo>
                  <a:pt x="2077" y="283"/>
                </a:lnTo>
                <a:lnTo>
                  <a:pt x="2077" y="283"/>
                </a:lnTo>
                <a:lnTo>
                  <a:pt x="2078" y="282"/>
                </a:lnTo>
                <a:lnTo>
                  <a:pt x="2079" y="282"/>
                </a:lnTo>
                <a:lnTo>
                  <a:pt x="2079" y="282"/>
                </a:lnTo>
                <a:lnTo>
                  <a:pt x="2080" y="282"/>
                </a:lnTo>
                <a:lnTo>
                  <a:pt x="2080" y="282"/>
                </a:lnTo>
                <a:lnTo>
                  <a:pt x="2081" y="282"/>
                </a:lnTo>
                <a:lnTo>
                  <a:pt x="2081" y="282"/>
                </a:lnTo>
                <a:lnTo>
                  <a:pt x="2082" y="282"/>
                </a:lnTo>
                <a:lnTo>
                  <a:pt x="2083" y="283"/>
                </a:lnTo>
                <a:lnTo>
                  <a:pt x="2084" y="282"/>
                </a:lnTo>
                <a:lnTo>
                  <a:pt x="2084" y="282"/>
                </a:lnTo>
                <a:lnTo>
                  <a:pt x="2085" y="282"/>
                </a:lnTo>
                <a:lnTo>
                  <a:pt x="2085" y="282"/>
                </a:lnTo>
                <a:lnTo>
                  <a:pt x="2086" y="282"/>
                </a:lnTo>
                <a:lnTo>
                  <a:pt x="2086" y="282"/>
                </a:lnTo>
                <a:lnTo>
                  <a:pt x="2087" y="281"/>
                </a:lnTo>
                <a:lnTo>
                  <a:pt x="2088" y="281"/>
                </a:lnTo>
                <a:lnTo>
                  <a:pt x="2088" y="281"/>
                </a:lnTo>
                <a:lnTo>
                  <a:pt x="2089" y="281"/>
                </a:lnTo>
                <a:lnTo>
                  <a:pt x="2089" y="281"/>
                </a:lnTo>
                <a:lnTo>
                  <a:pt x="2090" y="281"/>
                </a:lnTo>
                <a:lnTo>
                  <a:pt x="2090" y="282"/>
                </a:lnTo>
                <a:lnTo>
                  <a:pt x="2091" y="282"/>
                </a:lnTo>
                <a:lnTo>
                  <a:pt x="2092" y="283"/>
                </a:lnTo>
                <a:lnTo>
                  <a:pt x="2093" y="282"/>
                </a:lnTo>
                <a:lnTo>
                  <a:pt x="2093" y="282"/>
                </a:lnTo>
                <a:lnTo>
                  <a:pt x="2094" y="282"/>
                </a:lnTo>
                <a:lnTo>
                  <a:pt x="2094" y="281"/>
                </a:lnTo>
                <a:lnTo>
                  <a:pt x="2095" y="281"/>
                </a:lnTo>
                <a:lnTo>
                  <a:pt x="2095" y="281"/>
                </a:lnTo>
                <a:lnTo>
                  <a:pt x="2096" y="280"/>
                </a:lnTo>
                <a:lnTo>
                  <a:pt x="2097" y="280"/>
                </a:lnTo>
                <a:lnTo>
                  <a:pt x="2097" y="280"/>
                </a:lnTo>
                <a:lnTo>
                  <a:pt x="2098" y="280"/>
                </a:lnTo>
                <a:lnTo>
                  <a:pt x="2099" y="280"/>
                </a:lnTo>
                <a:lnTo>
                  <a:pt x="2099" y="280"/>
                </a:lnTo>
                <a:lnTo>
                  <a:pt x="2100" y="280"/>
                </a:lnTo>
                <a:lnTo>
                  <a:pt x="2101" y="279"/>
                </a:lnTo>
                <a:lnTo>
                  <a:pt x="2101" y="279"/>
                </a:lnTo>
                <a:lnTo>
                  <a:pt x="2102" y="279"/>
                </a:lnTo>
                <a:lnTo>
                  <a:pt x="2102" y="278"/>
                </a:lnTo>
                <a:lnTo>
                  <a:pt x="2103" y="278"/>
                </a:lnTo>
                <a:lnTo>
                  <a:pt x="2103" y="278"/>
                </a:lnTo>
                <a:lnTo>
                  <a:pt x="2104" y="277"/>
                </a:lnTo>
                <a:lnTo>
                  <a:pt x="2105" y="277"/>
                </a:lnTo>
                <a:lnTo>
                  <a:pt x="2105" y="277"/>
                </a:lnTo>
                <a:lnTo>
                  <a:pt x="2106" y="277"/>
                </a:lnTo>
                <a:lnTo>
                  <a:pt x="2107" y="277"/>
                </a:lnTo>
                <a:lnTo>
                  <a:pt x="2107" y="277"/>
                </a:lnTo>
                <a:lnTo>
                  <a:pt x="2108" y="277"/>
                </a:lnTo>
                <a:lnTo>
                  <a:pt x="2108" y="277"/>
                </a:lnTo>
                <a:lnTo>
                  <a:pt x="2109" y="277"/>
                </a:lnTo>
                <a:lnTo>
                  <a:pt x="2110" y="276"/>
                </a:lnTo>
                <a:lnTo>
                  <a:pt x="2110" y="276"/>
                </a:lnTo>
                <a:lnTo>
                  <a:pt x="2111" y="276"/>
                </a:lnTo>
                <a:lnTo>
                  <a:pt x="2111" y="275"/>
                </a:lnTo>
                <a:lnTo>
                  <a:pt x="2112" y="275"/>
                </a:lnTo>
                <a:lnTo>
                  <a:pt x="2112" y="275"/>
                </a:lnTo>
                <a:lnTo>
                  <a:pt x="2113" y="274"/>
                </a:lnTo>
                <a:lnTo>
                  <a:pt x="2114" y="274"/>
                </a:lnTo>
                <a:lnTo>
                  <a:pt x="2115" y="274"/>
                </a:lnTo>
                <a:lnTo>
                  <a:pt x="2115" y="274"/>
                </a:lnTo>
                <a:lnTo>
                  <a:pt x="2116" y="273"/>
                </a:lnTo>
                <a:lnTo>
                  <a:pt x="2116" y="273"/>
                </a:lnTo>
                <a:lnTo>
                  <a:pt x="2117" y="273"/>
                </a:lnTo>
                <a:lnTo>
                  <a:pt x="2117" y="273"/>
                </a:lnTo>
                <a:lnTo>
                  <a:pt x="2118" y="273"/>
                </a:lnTo>
                <a:lnTo>
                  <a:pt x="2119" y="273"/>
                </a:lnTo>
                <a:lnTo>
                  <a:pt x="2119" y="273"/>
                </a:lnTo>
                <a:lnTo>
                  <a:pt x="2120" y="273"/>
                </a:lnTo>
                <a:lnTo>
                  <a:pt x="2120" y="272"/>
                </a:lnTo>
                <a:lnTo>
                  <a:pt x="2121" y="272"/>
                </a:lnTo>
                <a:lnTo>
                  <a:pt x="2122" y="272"/>
                </a:lnTo>
                <a:lnTo>
                  <a:pt x="2122" y="272"/>
                </a:lnTo>
                <a:lnTo>
                  <a:pt x="2123" y="272"/>
                </a:lnTo>
                <a:lnTo>
                  <a:pt x="2124" y="272"/>
                </a:lnTo>
                <a:lnTo>
                  <a:pt x="2124" y="272"/>
                </a:lnTo>
                <a:lnTo>
                  <a:pt x="2125" y="273"/>
                </a:lnTo>
                <a:lnTo>
                  <a:pt x="2125" y="273"/>
                </a:lnTo>
                <a:lnTo>
                  <a:pt x="2126" y="273"/>
                </a:lnTo>
                <a:lnTo>
                  <a:pt x="2126" y="273"/>
                </a:lnTo>
                <a:lnTo>
                  <a:pt x="2127" y="273"/>
                </a:lnTo>
                <a:lnTo>
                  <a:pt x="2128" y="273"/>
                </a:lnTo>
                <a:lnTo>
                  <a:pt x="2128" y="272"/>
                </a:lnTo>
                <a:lnTo>
                  <a:pt x="2129" y="272"/>
                </a:lnTo>
                <a:lnTo>
                  <a:pt x="2130" y="272"/>
                </a:lnTo>
                <a:lnTo>
                  <a:pt x="2130" y="272"/>
                </a:lnTo>
                <a:lnTo>
                  <a:pt x="2131" y="272"/>
                </a:lnTo>
                <a:lnTo>
                  <a:pt x="2132" y="271"/>
                </a:lnTo>
                <a:lnTo>
                  <a:pt x="2132" y="271"/>
                </a:lnTo>
                <a:lnTo>
                  <a:pt x="2133" y="271"/>
                </a:lnTo>
                <a:lnTo>
                  <a:pt x="2133" y="271"/>
                </a:lnTo>
                <a:lnTo>
                  <a:pt x="2134" y="271"/>
                </a:lnTo>
                <a:lnTo>
                  <a:pt x="2134" y="271"/>
                </a:lnTo>
                <a:lnTo>
                  <a:pt x="2135" y="270"/>
                </a:lnTo>
                <a:lnTo>
                  <a:pt x="2136" y="270"/>
                </a:lnTo>
                <a:lnTo>
                  <a:pt x="2137" y="270"/>
                </a:lnTo>
                <a:lnTo>
                  <a:pt x="2137" y="270"/>
                </a:lnTo>
                <a:lnTo>
                  <a:pt x="2138" y="270"/>
                </a:lnTo>
                <a:lnTo>
                  <a:pt x="2138" y="269"/>
                </a:lnTo>
                <a:lnTo>
                  <a:pt x="2139" y="269"/>
                </a:lnTo>
                <a:lnTo>
                  <a:pt x="2139" y="269"/>
                </a:lnTo>
                <a:lnTo>
                  <a:pt x="2140" y="269"/>
                </a:lnTo>
                <a:lnTo>
                  <a:pt x="2141" y="269"/>
                </a:lnTo>
                <a:lnTo>
                  <a:pt x="2141" y="268"/>
                </a:lnTo>
                <a:lnTo>
                  <a:pt x="2142" y="268"/>
                </a:lnTo>
                <a:lnTo>
                  <a:pt x="2142" y="268"/>
                </a:lnTo>
                <a:lnTo>
                  <a:pt x="2143" y="268"/>
                </a:lnTo>
                <a:lnTo>
                  <a:pt x="2143" y="268"/>
                </a:lnTo>
                <a:lnTo>
                  <a:pt x="2144" y="267"/>
                </a:lnTo>
                <a:lnTo>
                  <a:pt x="2145" y="266"/>
                </a:lnTo>
                <a:lnTo>
                  <a:pt x="2146" y="266"/>
                </a:lnTo>
                <a:lnTo>
                  <a:pt x="2146" y="266"/>
                </a:lnTo>
                <a:lnTo>
                  <a:pt x="2147" y="266"/>
                </a:lnTo>
                <a:lnTo>
                  <a:pt x="2147" y="265"/>
                </a:lnTo>
                <a:lnTo>
                  <a:pt x="2148" y="266"/>
                </a:lnTo>
                <a:lnTo>
                  <a:pt x="2148" y="266"/>
                </a:lnTo>
                <a:lnTo>
                  <a:pt x="2149" y="266"/>
                </a:lnTo>
                <a:lnTo>
                  <a:pt x="2150" y="266"/>
                </a:lnTo>
                <a:lnTo>
                  <a:pt x="2150" y="266"/>
                </a:lnTo>
                <a:lnTo>
                  <a:pt x="2151" y="266"/>
                </a:lnTo>
                <a:lnTo>
                  <a:pt x="2152" y="266"/>
                </a:lnTo>
                <a:lnTo>
                  <a:pt x="2152" y="266"/>
                </a:lnTo>
                <a:lnTo>
                  <a:pt x="2153" y="265"/>
                </a:lnTo>
                <a:lnTo>
                  <a:pt x="2153" y="265"/>
                </a:lnTo>
                <a:lnTo>
                  <a:pt x="2154" y="265"/>
                </a:lnTo>
                <a:lnTo>
                  <a:pt x="2155" y="265"/>
                </a:lnTo>
                <a:lnTo>
                  <a:pt x="2155" y="265"/>
                </a:lnTo>
                <a:lnTo>
                  <a:pt x="2156" y="265"/>
                </a:lnTo>
                <a:lnTo>
                  <a:pt x="2156" y="265"/>
                </a:lnTo>
                <a:lnTo>
                  <a:pt x="2157" y="265"/>
                </a:lnTo>
                <a:lnTo>
                  <a:pt x="2157" y="265"/>
                </a:lnTo>
                <a:lnTo>
                  <a:pt x="2158" y="265"/>
                </a:lnTo>
                <a:lnTo>
                  <a:pt x="2159" y="265"/>
                </a:lnTo>
                <a:lnTo>
                  <a:pt x="2160" y="266"/>
                </a:lnTo>
                <a:lnTo>
                  <a:pt x="2160" y="266"/>
                </a:lnTo>
                <a:lnTo>
                  <a:pt x="2161" y="266"/>
                </a:lnTo>
                <a:lnTo>
                  <a:pt x="2161" y="266"/>
                </a:lnTo>
                <a:lnTo>
                  <a:pt x="2162" y="267"/>
                </a:lnTo>
                <a:lnTo>
                  <a:pt x="2163" y="267"/>
                </a:lnTo>
                <a:lnTo>
                  <a:pt x="2163" y="267"/>
                </a:lnTo>
                <a:lnTo>
                  <a:pt x="2164" y="267"/>
                </a:lnTo>
                <a:lnTo>
                  <a:pt x="2164" y="267"/>
                </a:lnTo>
                <a:lnTo>
                  <a:pt x="2165" y="267"/>
                </a:lnTo>
                <a:lnTo>
                  <a:pt x="2165" y="268"/>
                </a:lnTo>
                <a:lnTo>
                  <a:pt x="2166" y="268"/>
                </a:lnTo>
                <a:lnTo>
                  <a:pt x="2167" y="268"/>
                </a:lnTo>
                <a:lnTo>
                  <a:pt x="2168" y="268"/>
                </a:lnTo>
                <a:lnTo>
                  <a:pt x="2168" y="267"/>
                </a:lnTo>
                <a:lnTo>
                  <a:pt x="2169" y="267"/>
                </a:lnTo>
                <a:lnTo>
                  <a:pt x="2169" y="267"/>
                </a:lnTo>
                <a:lnTo>
                  <a:pt x="2170" y="267"/>
                </a:lnTo>
                <a:lnTo>
                  <a:pt x="2170" y="267"/>
                </a:lnTo>
                <a:lnTo>
                  <a:pt x="2171" y="267"/>
                </a:lnTo>
                <a:lnTo>
                  <a:pt x="2172" y="266"/>
                </a:lnTo>
                <a:lnTo>
                  <a:pt x="2172" y="266"/>
                </a:lnTo>
                <a:lnTo>
                  <a:pt x="2173" y="266"/>
                </a:lnTo>
                <a:lnTo>
                  <a:pt x="2173" y="266"/>
                </a:lnTo>
                <a:lnTo>
                  <a:pt x="2174" y="267"/>
                </a:lnTo>
                <a:lnTo>
                  <a:pt x="2175" y="267"/>
                </a:lnTo>
                <a:lnTo>
                  <a:pt x="2175" y="266"/>
                </a:lnTo>
                <a:lnTo>
                  <a:pt x="2176" y="266"/>
                </a:lnTo>
                <a:lnTo>
                  <a:pt x="2177" y="266"/>
                </a:lnTo>
                <a:lnTo>
                  <a:pt x="2177" y="265"/>
                </a:lnTo>
                <a:lnTo>
                  <a:pt x="2178" y="264"/>
                </a:lnTo>
                <a:lnTo>
                  <a:pt x="2178" y="264"/>
                </a:lnTo>
                <a:lnTo>
                  <a:pt x="2179" y="264"/>
                </a:lnTo>
                <a:lnTo>
                  <a:pt x="2179" y="263"/>
                </a:lnTo>
                <a:lnTo>
                  <a:pt x="2180" y="262"/>
                </a:lnTo>
                <a:lnTo>
                  <a:pt x="2181" y="262"/>
                </a:lnTo>
                <a:lnTo>
                  <a:pt x="2181" y="262"/>
                </a:lnTo>
                <a:lnTo>
                  <a:pt x="2182" y="261"/>
                </a:lnTo>
                <a:lnTo>
                  <a:pt x="2183" y="261"/>
                </a:lnTo>
                <a:lnTo>
                  <a:pt x="2183" y="261"/>
                </a:lnTo>
                <a:lnTo>
                  <a:pt x="2184" y="261"/>
                </a:lnTo>
                <a:lnTo>
                  <a:pt x="2184" y="261"/>
                </a:lnTo>
                <a:lnTo>
                  <a:pt x="2185" y="261"/>
                </a:lnTo>
                <a:lnTo>
                  <a:pt x="2186" y="260"/>
                </a:lnTo>
                <a:lnTo>
                  <a:pt x="2186" y="260"/>
                </a:lnTo>
                <a:lnTo>
                  <a:pt x="2187" y="260"/>
                </a:lnTo>
                <a:lnTo>
                  <a:pt x="2187" y="259"/>
                </a:lnTo>
                <a:lnTo>
                  <a:pt x="2188" y="259"/>
                </a:lnTo>
                <a:lnTo>
                  <a:pt x="2188" y="259"/>
                </a:lnTo>
                <a:lnTo>
                  <a:pt x="2190" y="258"/>
                </a:lnTo>
                <a:lnTo>
                  <a:pt x="2190" y="258"/>
                </a:lnTo>
                <a:lnTo>
                  <a:pt x="2191" y="258"/>
                </a:lnTo>
                <a:lnTo>
                  <a:pt x="2191" y="258"/>
                </a:lnTo>
                <a:lnTo>
                  <a:pt x="2192" y="258"/>
                </a:lnTo>
                <a:lnTo>
                  <a:pt x="2192" y="258"/>
                </a:lnTo>
                <a:lnTo>
                  <a:pt x="2193" y="257"/>
                </a:lnTo>
                <a:lnTo>
                  <a:pt x="2194" y="258"/>
                </a:lnTo>
                <a:lnTo>
                  <a:pt x="2194" y="258"/>
                </a:lnTo>
                <a:lnTo>
                  <a:pt x="2195" y="258"/>
                </a:lnTo>
                <a:lnTo>
                  <a:pt x="2195" y="258"/>
                </a:lnTo>
                <a:lnTo>
                  <a:pt x="2196" y="258"/>
                </a:lnTo>
                <a:lnTo>
                  <a:pt x="2196" y="258"/>
                </a:lnTo>
                <a:lnTo>
                  <a:pt x="2197" y="258"/>
                </a:lnTo>
                <a:lnTo>
                  <a:pt x="2198" y="258"/>
                </a:lnTo>
                <a:lnTo>
                  <a:pt x="2199" y="259"/>
                </a:lnTo>
                <a:lnTo>
                  <a:pt x="2199" y="258"/>
                </a:lnTo>
                <a:lnTo>
                  <a:pt x="2200" y="258"/>
                </a:lnTo>
                <a:lnTo>
                  <a:pt x="2200" y="259"/>
                </a:lnTo>
                <a:lnTo>
                  <a:pt x="2201" y="259"/>
                </a:lnTo>
                <a:lnTo>
                  <a:pt x="2201" y="259"/>
                </a:lnTo>
                <a:lnTo>
                  <a:pt x="2202" y="259"/>
                </a:lnTo>
                <a:lnTo>
                  <a:pt x="2203" y="260"/>
                </a:lnTo>
                <a:lnTo>
                  <a:pt x="2203" y="260"/>
                </a:lnTo>
                <a:lnTo>
                  <a:pt x="2204" y="260"/>
                </a:lnTo>
                <a:lnTo>
                  <a:pt x="2205" y="260"/>
                </a:lnTo>
                <a:lnTo>
                  <a:pt x="2205" y="260"/>
                </a:lnTo>
                <a:lnTo>
                  <a:pt x="2206" y="259"/>
                </a:lnTo>
                <a:lnTo>
                  <a:pt x="2206" y="259"/>
                </a:lnTo>
                <a:lnTo>
                  <a:pt x="2207" y="259"/>
                </a:lnTo>
                <a:lnTo>
                  <a:pt x="2208" y="259"/>
                </a:lnTo>
                <a:lnTo>
                  <a:pt x="2208" y="259"/>
                </a:lnTo>
                <a:lnTo>
                  <a:pt x="2209" y="259"/>
                </a:lnTo>
                <a:lnTo>
                  <a:pt x="2209" y="259"/>
                </a:lnTo>
                <a:lnTo>
                  <a:pt x="2210" y="259"/>
                </a:lnTo>
                <a:lnTo>
                  <a:pt x="2210" y="259"/>
                </a:lnTo>
                <a:lnTo>
                  <a:pt x="2211" y="259"/>
                </a:lnTo>
                <a:lnTo>
                  <a:pt x="2212" y="259"/>
                </a:lnTo>
                <a:lnTo>
                  <a:pt x="2213" y="259"/>
                </a:lnTo>
                <a:lnTo>
                  <a:pt x="2213" y="259"/>
                </a:lnTo>
                <a:lnTo>
                  <a:pt x="2214" y="260"/>
                </a:lnTo>
                <a:lnTo>
                  <a:pt x="2214" y="260"/>
                </a:lnTo>
                <a:lnTo>
                  <a:pt x="2215" y="260"/>
                </a:lnTo>
                <a:lnTo>
                  <a:pt x="2215" y="260"/>
                </a:lnTo>
                <a:lnTo>
                  <a:pt x="2216" y="261"/>
                </a:lnTo>
                <a:lnTo>
                  <a:pt x="2217" y="261"/>
                </a:lnTo>
                <a:lnTo>
                  <a:pt x="2217" y="261"/>
                </a:lnTo>
                <a:lnTo>
                  <a:pt x="2218" y="261"/>
                </a:lnTo>
                <a:lnTo>
                  <a:pt x="2218" y="262"/>
                </a:lnTo>
                <a:lnTo>
                  <a:pt x="2219" y="262"/>
                </a:lnTo>
                <a:lnTo>
                  <a:pt x="2219" y="262"/>
                </a:lnTo>
                <a:lnTo>
                  <a:pt x="2221" y="262"/>
                </a:lnTo>
                <a:lnTo>
                  <a:pt x="2221" y="262"/>
                </a:lnTo>
                <a:lnTo>
                  <a:pt x="2222" y="262"/>
                </a:lnTo>
                <a:lnTo>
                  <a:pt x="2222" y="263"/>
                </a:lnTo>
                <a:lnTo>
                  <a:pt x="2223" y="263"/>
                </a:lnTo>
                <a:lnTo>
                  <a:pt x="2223" y="264"/>
                </a:lnTo>
                <a:lnTo>
                  <a:pt x="2224" y="264"/>
                </a:lnTo>
                <a:lnTo>
                  <a:pt x="2225" y="263"/>
                </a:lnTo>
                <a:lnTo>
                  <a:pt x="2225" y="263"/>
                </a:lnTo>
                <a:lnTo>
                  <a:pt x="2226" y="263"/>
                </a:lnTo>
                <a:lnTo>
                  <a:pt x="2226" y="262"/>
                </a:lnTo>
                <a:lnTo>
                  <a:pt x="2227" y="262"/>
                </a:lnTo>
                <a:lnTo>
                  <a:pt x="2228" y="262"/>
                </a:lnTo>
                <a:lnTo>
                  <a:pt x="2228" y="261"/>
                </a:lnTo>
                <a:lnTo>
                  <a:pt x="2229" y="261"/>
                </a:lnTo>
                <a:lnTo>
                  <a:pt x="2230" y="261"/>
                </a:lnTo>
                <a:lnTo>
                  <a:pt x="2230" y="261"/>
                </a:lnTo>
                <a:lnTo>
                  <a:pt x="2231" y="261"/>
                </a:lnTo>
                <a:lnTo>
                  <a:pt x="2231" y="260"/>
                </a:lnTo>
                <a:lnTo>
                  <a:pt x="2232" y="260"/>
                </a:lnTo>
                <a:lnTo>
                  <a:pt x="2232" y="260"/>
                </a:lnTo>
                <a:lnTo>
                  <a:pt x="2233" y="260"/>
                </a:lnTo>
                <a:lnTo>
                  <a:pt x="2234" y="260"/>
                </a:lnTo>
                <a:lnTo>
                  <a:pt x="2234" y="260"/>
                </a:lnTo>
                <a:lnTo>
                  <a:pt x="2235" y="260"/>
                </a:lnTo>
                <a:lnTo>
                  <a:pt x="2236" y="260"/>
                </a:lnTo>
                <a:lnTo>
                  <a:pt x="2236" y="259"/>
                </a:lnTo>
                <a:lnTo>
                  <a:pt x="2237" y="259"/>
                </a:lnTo>
                <a:lnTo>
                  <a:pt x="2237" y="259"/>
                </a:lnTo>
                <a:lnTo>
                  <a:pt x="2238" y="259"/>
                </a:lnTo>
                <a:lnTo>
                  <a:pt x="2239" y="258"/>
                </a:lnTo>
                <a:lnTo>
                  <a:pt x="2239" y="258"/>
                </a:lnTo>
                <a:lnTo>
                  <a:pt x="2240" y="258"/>
                </a:lnTo>
                <a:lnTo>
                  <a:pt x="2240" y="258"/>
                </a:lnTo>
                <a:lnTo>
                  <a:pt x="2241" y="258"/>
                </a:lnTo>
                <a:lnTo>
                  <a:pt x="2241" y="258"/>
                </a:lnTo>
                <a:lnTo>
                  <a:pt x="2243" y="258"/>
                </a:lnTo>
                <a:lnTo>
                  <a:pt x="2243" y="258"/>
                </a:lnTo>
                <a:lnTo>
                  <a:pt x="2244" y="258"/>
                </a:lnTo>
                <a:lnTo>
                  <a:pt x="2244" y="258"/>
                </a:lnTo>
                <a:lnTo>
                  <a:pt x="2245" y="259"/>
                </a:lnTo>
                <a:lnTo>
                  <a:pt x="2245" y="259"/>
                </a:lnTo>
                <a:lnTo>
                  <a:pt x="2246" y="259"/>
                </a:lnTo>
                <a:lnTo>
                  <a:pt x="2247" y="259"/>
                </a:lnTo>
                <a:lnTo>
                  <a:pt x="2247" y="259"/>
                </a:lnTo>
                <a:lnTo>
                  <a:pt x="2248" y="259"/>
                </a:lnTo>
                <a:lnTo>
                  <a:pt x="2248" y="259"/>
                </a:lnTo>
                <a:lnTo>
                  <a:pt x="2249" y="259"/>
                </a:lnTo>
                <a:lnTo>
                  <a:pt x="2249" y="258"/>
                </a:lnTo>
                <a:lnTo>
                  <a:pt x="2250" y="258"/>
                </a:lnTo>
                <a:lnTo>
                  <a:pt x="2251" y="258"/>
                </a:lnTo>
                <a:lnTo>
                  <a:pt x="2252" y="258"/>
                </a:lnTo>
                <a:lnTo>
                  <a:pt x="2252" y="257"/>
                </a:lnTo>
                <a:lnTo>
                  <a:pt x="2253" y="257"/>
                </a:lnTo>
                <a:lnTo>
                  <a:pt x="2253" y="257"/>
                </a:lnTo>
                <a:lnTo>
                  <a:pt x="2254" y="256"/>
                </a:lnTo>
                <a:lnTo>
                  <a:pt x="2254" y="256"/>
                </a:lnTo>
                <a:lnTo>
                  <a:pt x="2255" y="256"/>
                </a:lnTo>
                <a:lnTo>
                  <a:pt x="2256" y="255"/>
                </a:lnTo>
                <a:lnTo>
                  <a:pt x="2256" y="255"/>
                </a:lnTo>
                <a:lnTo>
                  <a:pt x="2257" y="254"/>
                </a:lnTo>
                <a:lnTo>
                  <a:pt x="2257" y="254"/>
                </a:lnTo>
                <a:lnTo>
                  <a:pt x="2258" y="254"/>
                </a:lnTo>
                <a:lnTo>
                  <a:pt x="2259" y="253"/>
                </a:lnTo>
                <a:lnTo>
                  <a:pt x="2259" y="253"/>
                </a:lnTo>
                <a:lnTo>
                  <a:pt x="2260" y="253"/>
                </a:lnTo>
                <a:lnTo>
                  <a:pt x="2261" y="253"/>
                </a:lnTo>
                <a:lnTo>
                  <a:pt x="2261" y="252"/>
                </a:lnTo>
                <a:lnTo>
                  <a:pt x="2262" y="252"/>
                </a:lnTo>
                <a:lnTo>
                  <a:pt x="2262" y="251"/>
                </a:lnTo>
                <a:lnTo>
                  <a:pt x="2263" y="251"/>
                </a:lnTo>
                <a:lnTo>
                  <a:pt x="2263" y="251"/>
                </a:lnTo>
                <a:lnTo>
                  <a:pt x="2264" y="251"/>
                </a:lnTo>
                <a:lnTo>
                  <a:pt x="2265" y="250"/>
                </a:lnTo>
                <a:lnTo>
                  <a:pt x="2266" y="250"/>
                </a:lnTo>
                <a:lnTo>
                  <a:pt x="2266" y="250"/>
                </a:lnTo>
                <a:lnTo>
                  <a:pt x="2267" y="250"/>
                </a:lnTo>
                <a:lnTo>
                  <a:pt x="2267" y="249"/>
                </a:lnTo>
                <a:lnTo>
                  <a:pt x="2268" y="249"/>
                </a:lnTo>
                <a:lnTo>
                  <a:pt x="2268" y="249"/>
                </a:lnTo>
                <a:lnTo>
                  <a:pt x="2269" y="249"/>
                </a:lnTo>
                <a:lnTo>
                  <a:pt x="2270" y="249"/>
                </a:lnTo>
                <a:lnTo>
                  <a:pt x="2270" y="248"/>
                </a:lnTo>
                <a:lnTo>
                  <a:pt x="2271" y="247"/>
                </a:lnTo>
                <a:lnTo>
                  <a:pt x="2271" y="247"/>
                </a:lnTo>
                <a:lnTo>
                  <a:pt x="2272" y="246"/>
                </a:lnTo>
                <a:lnTo>
                  <a:pt x="2272" y="246"/>
                </a:lnTo>
                <a:lnTo>
                  <a:pt x="2274" y="246"/>
                </a:lnTo>
                <a:lnTo>
                  <a:pt x="2274" y="246"/>
                </a:lnTo>
                <a:lnTo>
                  <a:pt x="2275" y="246"/>
                </a:lnTo>
                <a:lnTo>
                  <a:pt x="2275" y="246"/>
                </a:lnTo>
                <a:lnTo>
                  <a:pt x="2276" y="245"/>
                </a:lnTo>
                <a:lnTo>
                  <a:pt x="2276" y="245"/>
                </a:lnTo>
                <a:lnTo>
                  <a:pt x="2277" y="245"/>
                </a:lnTo>
                <a:lnTo>
                  <a:pt x="2278" y="245"/>
                </a:lnTo>
                <a:lnTo>
                  <a:pt x="2278" y="245"/>
                </a:lnTo>
                <a:lnTo>
                  <a:pt x="2279" y="244"/>
                </a:lnTo>
                <a:lnTo>
                  <a:pt x="2279" y="244"/>
                </a:lnTo>
                <a:lnTo>
                  <a:pt x="2280" y="244"/>
                </a:lnTo>
                <a:lnTo>
                  <a:pt x="2281" y="244"/>
                </a:lnTo>
                <a:lnTo>
                  <a:pt x="2281" y="243"/>
                </a:lnTo>
                <a:lnTo>
                  <a:pt x="2282" y="243"/>
                </a:lnTo>
                <a:lnTo>
                  <a:pt x="2283" y="242"/>
                </a:lnTo>
                <a:lnTo>
                  <a:pt x="2283" y="241"/>
                </a:lnTo>
                <a:lnTo>
                  <a:pt x="2284" y="241"/>
                </a:lnTo>
                <a:lnTo>
                  <a:pt x="2284" y="241"/>
                </a:lnTo>
                <a:lnTo>
                  <a:pt x="2285" y="240"/>
                </a:lnTo>
                <a:lnTo>
                  <a:pt x="2285" y="239"/>
                </a:lnTo>
                <a:lnTo>
                  <a:pt x="2286" y="239"/>
                </a:lnTo>
                <a:lnTo>
                  <a:pt x="2287" y="238"/>
                </a:lnTo>
                <a:lnTo>
                  <a:pt x="2287" y="238"/>
                </a:lnTo>
                <a:lnTo>
                  <a:pt x="2288" y="237"/>
                </a:lnTo>
                <a:lnTo>
                  <a:pt x="2289" y="236"/>
                </a:lnTo>
                <a:lnTo>
                  <a:pt x="2289" y="236"/>
                </a:lnTo>
                <a:lnTo>
                  <a:pt x="2290" y="236"/>
                </a:lnTo>
                <a:lnTo>
                  <a:pt x="2290" y="235"/>
                </a:lnTo>
                <a:lnTo>
                  <a:pt x="2291" y="235"/>
                </a:lnTo>
                <a:lnTo>
                  <a:pt x="2292" y="234"/>
                </a:lnTo>
                <a:lnTo>
                  <a:pt x="2292" y="233"/>
                </a:lnTo>
                <a:lnTo>
                  <a:pt x="2293" y="233"/>
                </a:lnTo>
                <a:lnTo>
                  <a:pt x="2293" y="233"/>
                </a:lnTo>
                <a:lnTo>
                  <a:pt x="2294" y="232"/>
                </a:lnTo>
                <a:lnTo>
                  <a:pt x="2294" y="232"/>
                </a:lnTo>
                <a:lnTo>
                  <a:pt x="2295" y="231"/>
                </a:lnTo>
                <a:lnTo>
                  <a:pt x="2296" y="231"/>
                </a:lnTo>
                <a:lnTo>
                  <a:pt x="2297" y="231"/>
                </a:lnTo>
                <a:lnTo>
                  <a:pt x="2297" y="230"/>
                </a:lnTo>
                <a:lnTo>
                  <a:pt x="2298" y="230"/>
                </a:lnTo>
                <a:lnTo>
                  <a:pt x="2298" y="230"/>
                </a:lnTo>
                <a:lnTo>
                  <a:pt x="2299" y="230"/>
                </a:lnTo>
                <a:lnTo>
                  <a:pt x="2299" y="229"/>
                </a:lnTo>
                <a:lnTo>
                  <a:pt x="2300" y="229"/>
                </a:lnTo>
                <a:lnTo>
                  <a:pt x="2301" y="229"/>
                </a:lnTo>
                <a:lnTo>
                  <a:pt x="2301" y="229"/>
                </a:lnTo>
                <a:lnTo>
                  <a:pt x="2302" y="229"/>
                </a:lnTo>
                <a:lnTo>
                  <a:pt x="2302" y="229"/>
                </a:lnTo>
                <a:lnTo>
                  <a:pt x="2303" y="229"/>
                </a:lnTo>
                <a:lnTo>
                  <a:pt x="2304" y="229"/>
                </a:lnTo>
                <a:lnTo>
                  <a:pt x="2305" y="229"/>
                </a:lnTo>
                <a:lnTo>
                  <a:pt x="2305" y="229"/>
                </a:lnTo>
                <a:lnTo>
                  <a:pt x="2306" y="229"/>
                </a:lnTo>
                <a:lnTo>
                  <a:pt x="2306" y="230"/>
                </a:lnTo>
                <a:lnTo>
                  <a:pt x="2307" y="230"/>
                </a:lnTo>
                <a:lnTo>
                  <a:pt x="2307" y="231"/>
                </a:lnTo>
                <a:lnTo>
                  <a:pt x="2308" y="231"/>
                </a:lnTo>
                <a:lnTo>
                  <a:pt x="2309" y="230"/>
                </a:lnTo>
                <a:lnTo>
                  <a:pt x="2309" y="230"/>
                </a:lnTo>
                <a:lnTo>
                  <a:pt x="2310" y="230"/>
                </a:lnTo>
                <a:lnTo>
                  <a:pt x="2310" y="230"/>
                </a:lnTo>
                <a:lnTo>
                  <a:pt x="2311" y="230"/>
                </a:lnTo>
                <a:lnTo>
                  <a:pt x="2312" y="229"/>
                </a:lnTo>
                <a:lnTo>
                  <a:pt x="2312" y="228"/>
                </a:lnTo>
                <a:lnTo>
                  <a:pt x="2313" y="228"/>
                </a:lnTo>
                <a:lnTo>
                  <a:pt x="2314" y="227"/>
                </a:lnTo>
                <a:lnTo>
                  <a:pt x="2314" y="226"/>
                </a:lnTo>
                <a:lnTo>
                  <a:pt x="2315" y="226"/>
                </a:lnTo>
                <a:lnTo>
                  <a:pt x="2315" y="225"/>
                </a:lnTo>
                <a:lnTo>
                  <a:pt x="2316" y="224"/>
                </a:lnTo>
                <a:lnTo>
                  <a:pt x="2316" y="224"/>
                </a:lnTo>
                <a:lnTo>
                  <a:pt x="2317" y="223"/>
                </a:lnTo>
                <a:lnTo>
                  <a:pt x="2318" y="223"/>
                </a:lnTo>
                <a:lnTo>
                  <a:pt x="2319" y="223"/>
                </a:lnTo>
                <a:lnTo>
                  <a:pt x="2319" y="223"/>
                </a:lnTo>
                <a:lnTo>
                  <a:pt x="2320" y="223"/>
                </a:lnTo>
                <a:lnTo>
                  <a:pt x="2320" y="223"/>
                </a:lnTo>
                <a:lnTo>
                  <a:pt x="2321" y="223"/>
                </a:lnTo>
                <a:lnTo>
                  <a:pt x="2321" y="223"/>
                </a:lnTo>
                <a:lnTo>
                  <a:pt x="2322" y="223"/>
                </a:lnTo>
                <a:lnTo>
                  <a:pt x="2323" y="223"/>
                </a:lnTo>
                <a:lnTo>
                  <a:pt x="2323" y="223"/>
                </a:lnTo>
                <a:lnTo>
                  <a:pt x="2324" y="223"/>
                </a:lnTo>
                <a:lnTo>
                  <a:pt x="2324" y="223"/>
                </a:lnTo>
                <a:lnTo>
                  <a:pt x="2325" y="223"/>
                </a:lnTo>
                <a:lnTo>
                  <a:pt x="2325" y="223"/>
                </a:lnTo>
                <a:lnTo>
                  <a:pt x="2326" y="223"/>
                </a:lnTo>
                <a:lnTo>
                  <a:pt x="2327" y="223"/>
                </a:lnTo>
                <a:lnTo>
                  <a:pt x="2328" y="223"/>
                </a:lnTo>
                <a:lnTo>
                  <a:pt x="2328" y="223"/>
                </a:lnTo>
                <a:lnTo>
                  <a:pt x="2329" y="224"/>
                </a:lnTo>
                <a:lnTo>
                  <a:pt x="2329" y="224"/>
                </a:lnTo>
                <a:lnTo>
                  <a:pt x="2330" y="224"/>
                </a:lnTo>
                <a:lnTo>
                  <a:pt x="2330" y="224"/>
                </a:lnTo>
                <a:lnTo>
                  <a:pt x="2331" y="224"/>
                </a:lnTo>
                <a:lnTo>
                  <a:pt x="2332" y="224"/>
                </a:lnTo>
                <a:lnTo>
                  <a:pt x="2332" y="223"/>
                </a:lnTo>
                <a:lnTo>
                  <a:pt x="2333" y="223"/>
                </a:lnTo>
                <a:lnTo>
                  <a:pt x="2334" y="223"/>
                </a:lnTo>
                <a:lnTo>
                  <a:pt x="2334" y="223"/>
                </a:lnTo>
                <a:lnTo>
                  <a:pt x="2335" y="222"/>
                </a:lnTo>
                <a:lnTo>
                  <a:pt x="2336" y="222"/>
                </a:lnTo>
                <a:lnTo>
                  <a:pt x="2336" y="222"/>
                </a:lnTo>
                <a:lnTo>
                  <a:pt x="2337" y="223"/>
                </a:lnTo>
                <a:lnTo>
                  <a:pt x="2337" y="223"/>
                </a:lnTo>
                <a:lnTo>
                  <a:pt x="2338" y="222"/>
                </a:lnTo>
                <a:lnTo>
                  <a:pt x="2338" y="222"/>
                </a:lnTo>
                <a:lnTo>
                  <a:pt x="2339" y="222"/>
                </a:lnTo>
                <a:lnTo>
                  <a:pt x="2340" y="222"/>
                </a:lnTo>
                <a:lnTo>
                  <a:pt x="2340" y="223"/>
                </a:lnTo>
                <a:lnTo>
                  <a:pt x="2341" y="223"/>
                </a:lnTo>
                <a:lnTo>
                  <a:pt x="2342" y="223"/>
                </a:lnTo>
                <a:lnTo>
                  <a:pt x="2342" y="223"/>
                </a:lnTo>
                <a:lnTo>
                  <a:pt x="2343" y="224"/>
                </a:lnTo>
                <a:lnTo>
                  <a:pt x="2343" y="224"/>
                </a:lnTo>
                <a:lnTo>
                  <a:pt x="2344" y="224"/>
                </a:lnTo>
                <a:lnTo>
                  <a:pt x="2345" y="224"/>
                </a:lnTo>
                <a:lnTo>
                  <a:pt x="2345" y="224"/>
                </a:lnTo>
                <a:lnTo>
                  <a:pt x="2346" y="225"/>
                </a:lnTo>
                <a:lnTo>
                  <a:pt x="2346" y="225"/>
                </a:lnTo>
                <a:lnTo>
                  <a:pt x="2347" y="225"/>
                </a:lnTo>
                <a:lnTo>
                  <a:pt x="2347" y="226"/>
                </a:lnTo>
                <a:lnTo>
                  <a:pt x="2348" y="226"/>
                </a:lnTo>
                <a:lnTo>
                  <a:pt x="2349" y="227"/>
                </a:lnTo>
                <a:lnTo>
                  <a:pt x="2350" y="227"/>
                </a:lnTo>
                <a:lnTo>
                  <a:pt x="2350" y="228"/>
                </a:lnTo>
                <a:lnTo>
                  <a:pt x="2351" y="228"/>
                </a:lnTo>
                <a:lnTo>
                  <a:pt x="2351" y="228"/>
                </a:lnTo>
                <a:lnTo>
                  <a:pt x="2352" y="228"/>
                </a:lnTo>
                <a:lnTo>
                  <a:pt x="2352" y="228"/>
                </a:lnTo>
                <a:lnTo>
                  <a:pt x="2353" y="228"/>
                </a:lnTo>
                <a:lnTo>
                  <a:pt x="2354" y="227"/>
                </a:lnTo>
                <a:lnTo>
                  <a:pt x="2354" y="227"/>
                </a:lnTo>
                <a:lnTo>
                  <a:pt x="2355" y="227"/>
                </a:lnTo>
                <a:lnTo>
                  <a:pt x="2355" y="227"/>
                </a:lnTo>
                <a:lnTo>
                  <a:pt x="2356" y="227"/>
                </a:lnTo>
                <a:lnTo>
                  <a:pt x="2357" y="226"/>
                </a:lnTo>
                <a:lnTo>
                  <a:pt x="2357" y="226"/>
                </a:lnTo>
                <a:lnTo>
                  <a:pt x="2358" y="226"/>
                </a:lnTo>
                <a:lnTo>
                  <a:pt x="2359" y="226"/>
                </a:lnTo>
                <a:lnTo>
                  <a:pt x="2359" y="226"/>
                </a:lnTo>
                <a:lnTo>
                  <a:pt x="2360" y="226"/>
                </a:lnTo>
                <a:lnTo>
                  <a:pt x="2360" y="226"/>
                </a:lnTo>
                <a:lnTo>
                  <a:pt x="2361" y="226"/>
                </a:lnTo>
                <a:lnTo>
                  <a:pt x="2361" y="226"/>
                </a:lnTo>
                <a:lnTo>
                  <a:pt x="2362" y="226"/>
                </a:lnTo>
                <a:lnTo>
                  <a:pt x="2363" y="227"/>
                </a:lnTo>
                <a:lnTo>
                  <a:pt x="2363" y="227"/>
                </a:lnTo>
                <a:lnTo>
                  <a:pt x="2364" y="227"/>
                </a:lnTo>
                <a:lnTo>
                  <a:pt x="2365" y="227"/>
                </a:lnTo>
                <a:lnTo>
                  <a:pt x="2365" y="228"/>
                </a:lnTo>
                <a:lnTo>
                  <a:pt x="2366" y="227"/>
                </a:lnTo>
                <a:lnTo>
                  <a:pt x="2367" y="227"/>
                </a:lnTo>
                <a:lnTo>
                  <a:pt x="2367" y="227"/>
                </a:lnTo>
                <a:lnTo>
                  <a:pt x="2368" y="226"/>
                </a:lnTo>
                <a:lnTo>
                  <a:pt x="2368" y="226"/>
                </a:lnTo>
                <a:lnTo>
                  <a:pt x="2369" y="226"/>
                </a:lnTo>
                <a:lnTo>
                  <a:pt x="2369" y="226"/>
                </a:lnTo>
                <a:lnTo>
                  <a:pt x="2370" y="225"/>
                </a:lnTo>
                <a:lnTo>
                  <a:pt x="2371" y="225"/>
                </a:lnTo>
                <a:lnTo>
                  <a:pt x="2372" y="224"/>
                </a:lnTo>
                <a:lnTo>
                  <a:pt x="2372" y="224"/>
                </a:lnTo>
                <a:lnTo>
                  <a:pt x="2373" y="224"/>
                </a:lnTo>
                <a:lnTo>
                  <a:pt x="2373" y="223"/>
                </a:lnTo>
                <a:lnTo>
                  <a:pt x="2374" y="223"/>
                </a:lnTo>
                <a:lnTo>
                  <a:pt x="2374" y="222"/>
                </a:lnTo>
                <a:lnTo>
                  <a:pt x="2375" y="222"/>
                </a:lnTo>
                <a:lnTo>
                  <a:pt x="2376" y="221"/>
                </a:lnTo>
                <a:lnTo>
                  <a:pt x="2376" y="221"/>
                </a:lnTo>
                <a:lnTo>
                  <a:pt x="2377" y="220"/>
                </a:lnTo>
                <a:lnTo>
                  <a:pt x="2377" y="219"/>
                </a:lnTo>
                <a:lnTo>
                  <a:pt x="2378" y="219"/>
                </a:lnTo>
                <a:lnTo>
                  <a:pt x="2378" y="219"/>
                </a:lnTo>
                <a:lnTo>
                  <a:pt x="2379" y="219"/>
                </a:lnTo>
                <a:lnTo>
                  <a:pt x="2380" y="219"/>
                </a:lnTo>
                <a:lnTo>
                  <a:pt x="2381" y="219"/>
                </a:lnTo>
                <a:lnTo>
                  <a:pt x="2381" y="218"/>
                </a:lnTo>
                <a:lnTo>
                  <a:pt x="2382" y="218"/>
                </a:lnTo>
                <a:lnTo>
                  <a:pt x="2382" y="218"/>
                </a:lnTo>
                <a:lnTo>
                  <a:pt x="2383" y="217"/>
                </a:lnTo>
                <a:lnTo>
                  <a:pt x="2383" y="216"/>
                </a:lnTo>
                <a:lnTo>
                  <a:pt x="2384" y="216"/>
                </a:lnTo>
                <a:lnTo>
                  <a:pt x="2385" y="216"/>
                </a:lnTo>
                <a:lnTo>
                  <a:pt x="2385" y="215"/>
                </a:lnTo>
                <a:lnTo>
                  <a:pt x="2386" y="215"/>
                </a:lnTo>
                <a:lnTo>
                  <a:pt x="2386" y="214"/>
                </a:lnTo>
                <a:lnTo>
                  <a:pt x="2387" y="214"/>
                </a:lnTo>
                <a:lnTo>
                  <a:pt x="2388" y="214"/>
                </a:lnTo>
                <a:lnTo>
                  <a:pt x="2389" y="213"/>
                </a:lnTo>
                <a:lnTo>
                  <a:pt x="2389" y="212"/>
                </a:lnTo>
                <a:lnTo>
                  <a:pt x="2390" y="212"/>
                </a:lnTo>
                <a:lnTo>
                  <a:pt x="2390" y="211"/>
                </a:lnTo>
                <a:lnTo>
                  <a:pt x="2391" y="210"/>
                </a:lnTo>
                <a:lnTo>
                  <a:pt x="2391" y="209"/>
                </a:lnTo>
                <a:lnTo>
                  <a:pt x="2392" y="209"/>
                </a:lnTo>
                <a:lnTo>
                  <a:pt x="2392" y="208"/>
                </a:lnTo>
                <a:lnTo>
                  <a:pt x="2393" y="208"/>
                </a:lnTo>
                <a:lnTo>
                  <a:pt x="2394" y="207"/>
                </a:lnTo>
                <a:lnTo>
                  <a:pt x="2395" y="207"/>
                </a:lnTo>
                <a:lnTo>
                  <a:pt x="2395" y="207"/>
                </a:lnTo>
                <a:lnTo>
                  <a:pt x="2396" y="206"/>
                </a:lnTo>
                <a:lnTo>
                  <a:pt x="2396" y="206"/>
                </a:lnTo>
                <a:lnTo>
                  <a:pt x="2397" y="207"/>
                </a:lnTo>
                <a:lnTo>
                  <a:pt x="2398" y="207"/>
                </a:lnTo>
                <a:lnTo>
                  <a:pt x="2398" y="206"/>
                </a:lnTo>
                <a:lnTo>
                  <a:pt x="2399" y="207"/>
                </a:lnTo>
                <a:lnTo>
                  <a:pt x="2399" y="207"/>
                </a:lnTo>
                <a:lnTo>
                  <a:pt x="2400" y="207"/>
                </a:lnTo>
                <a:lnTo>
                  <a:pt x="2400" y="207"/>
                </a:lnTo>
                <a:lnTo>
                  <a:pt x="2401" y="207"/>
                </a:lnTo>
                <a:lnTo>
                  <a:pt x="2402" y="207"/>
                </a:lnTo>
                <a:lnTo>
                  <a:pt x="2403" y="207"/>
                </a:lnTo>
                <a:lnTo>
                  <a:pt x="2403" y="207"/>
                </a:lnTo>
                <a:lnTo>
                  <a:pt x="2404" y="206"/>
                </a:lnTo>
                <a:lnTo>
                  <a:pt x="2404" y="206"/>
                </a:lnTo>
                <a:lnTo>
                  <a:pt x="2405" y="206"/>
                </a:lnTo>
                <a:lnTo>
                  <a:pt x="2405" y="205"/>
                </a:lnTo>
                <a:lnTo>
                  <a:pt x="2406" y="205"/>
                </a:lnTo>
                <a:lnTo>
                  <a:pt x="2407" y="204"/>
                </a:lnTo>
                <a:lnTo>
                  <a:pt x="2407" y="204"/>
                </a:lnTo>
                <a:lnTo>
                  <a:pt x="2408" y="204"/>
                </a:lnTo>
                <a:lnTo>
                  <a:pt x="2408" y="203"/>
                </a:lnTo>
                <a:lnTo>
                  <a:pt x="2409" y="203"/>
                </a:lnTo>
                <a:lnTo>
                  <a:pt x="2410" y="203"/>
                </a:lnTo>
                <a:lnTo>
                  <a:pt x="2410" y="203"/>
                </a:lnTo>
                <a:lnTo>
                  <a:pt x="2411" y="203"/>
                </a:lnTo>
                <a:lnTo>
                  <a:pt x="2412" y="203"/>
                </a:lnTo>
                <a:lnTo>
                  <a:pt x="2412" y="202"/>
                </a:lnTo>
                <a:lnTo>
                  <a:pt x="2413" y="202"/>
                </a:lnTo>
                <a:lnTo>
                  <a:pt x="2413" y="202"/>
                </a:lnTo>
                <a:lnTo>
                  <a:pt x="2414" y="202"/>
                </a:lnTo>
                <a:lnTo>
                  <a:pt x="2414" y="202"/>
                </a:lnTo>
                <a:lnTo>
                  <a:pt x="2415" y="201"/>
                </a:lnTo>
                <a:lnTo>
                  <a:pt x="2416" y="201"/>
                </a:lnTo>
                <a:lnTo>
                  <a:pt x="2416" y="201"/>
                </a:lnTo>
                <a:lnTo>
                  <a:pt x="2417" y="201"/>
                </a:lnTo>
                <a:lnTo>
                  <a:pt x="2418" y="201"/>
                </a:lnTo>
                <a:lnTo>
                  <a:pt x="2418" y="201"/>
                </a:lnTo>
                <a:lnTo>
                  <a:pt x="2419" y="201"/>
                </a:lnTo>
                <a:lnTo>
                  <a:pt x="2420" y="201"/>
                </a:lnTo>
                <a:lnTo>
                  <a:pt x="2420" y="200"/>
                </a:lnTo>
                <a:lnTo>
                  <a:pt x="2421" y="200"/>
                </a:lnTo>
                <a:lnTo>
                  <a:pt x="2421" y="200"/>
                </a:lnTo>
                <a:lnTo>
                  <a:pt x="2422" y="200"/>
                </a:lnTo>
                <a:lnTo>
                  <a:pt x="2422" y="200"/>
                </a:lnTo>
                <a:lnTo>
                  <a:pt x="2423" y="200"/>
                </a:lnTo>
                <a:lnTo>
                  <a:pt x="2423" y="200"/>
                </a:lnTo>
                <a:lnTo>
                  <a:pt x="2425" y="200"/>
                </a:lnTo>
                <a:lnTo>
                  <a:pt x="2425" y="200"/>
                </a:lnTo>
                <a:lnTo>
                  <a:pt x="2426" y="201"/>
                </a:lnTo>
                <a:lnTo>
                  <a:pt x="2426" y="201"/>
                </a:lnTo>
                <a:lnTo>
                  <a:pt x="2427" y="201"/>
                </a:lnTo>
                <a:lnTo>
                  <a:pt x="2427" y="201"/>
                </a:lnTo>
                <a:lnTo>
                  <a:pt x="2428" y="201"/>
                </a:lnTo>
                <a:lnTo>
                  <a:pt x="2429" y="201"/>
                </a:lnTo>
                <a:lnTo>
                  <a:pt x="2429" y="201"/>
                </a:lnTo>
                <a:lnTo>
                  <a:pt x="2430" y="200"/>
                </a:lnTo>
                <a:lnTo>
                  <a:pt x="2430" y="200"/>
                </a:lnTo>
                <a:lnTo>
                  <a:pt x="2431" y="200"/>
                </a:lnTo>
                <a:lnTo>
                  <a:pt x="2431" y="201"/>
                </a:lnTo>
                <a:lnTo>
                  <a:pt x="2432" y="200"/>
                </a:lnTo>
                <a:lnTo>
                  <a:pt x="2433" y="200"/>
                </a:lnTo>
                <a:lnTo>
                  <a:pt x="2434" y="199"/>
                </a:lnTo>
                <a:lnTo>
                  <a:pt x="2434" y="199"/>
                </a:lnTo>
                <a:lnTo>
                  <a:pt x="2435" y="198"/>
                </a:lnTo>
                <a:lnTo>
                  <a:pt x="2435" y="197"/>
                </a:lnTo>
                <a:lnTo>
                  <a:pt x="2436" y="197"/>
                </a:lnTo>
                <a:lnTo>
                  <a:pt x="2436" y="196"/>
                </a:lnTo>
                <a:lnTo>
                  <a:pt x="2437" y="196"/>
                </a:lnTo>
                <a:lnTo>
                  <a:pt x="2438" y="195"/>
                </a:lnTo>
                <a:lnTo>
                  <a:pt x="2438" y="194"/>
                </a:lnTo>
                <a:lnTo>
                  <a:pt x="2439" y="193"/>
                </a:lnTo>
                <a:lnTo>
                  <a:pt x="2439" y="192"/>
                </a:lnTo>
                <a:lnTo>
                  <a:pt x="2440" y="191"/>
                </a:lnTo>
                <a:lnTo>
                  <a:pt x="2441" y="191"/>
                </a:lnTo>
                <a:lnTo>
                  <a:pt x="2441" y="190"/>
                </a:lnTo>
                <a:lnTo>
                  <a:pt x="2442" y="189"/>
                </a:lnTo>
                <a:lnTo>
                  <a:pt x="2443" y="189"/>
                </a:lnTo>
                <a:lnTo>
                  <a:pt x="2443" y="188"/>
                </a:lnTo>
                <a:lnTo>
                  <a:pt x="2444" y="188"/>
                </a:lnTo>
                <a:lnTo>
                  <a:pt x="2444" y="187"/>
                </a:lnTo>
                <a:lnTo>
                  <a:pt x="2445" y="186"/>
                </a:lnTo>
                <a:lnTo>
                  <a:pt x="2445" y="185"/>
                </a:lnTo>
                <a:lnTo>
                  <a:pt x="2446" y="185"/>
                </a:lnTo>
                <a:lnTo>
                  <a:pt x="2447" y="184"/>
                </a:lnTo>
                <a:lnTo>
                  <a:pt x="2448" y="183"/>
                </a:lnTo>
                <a:lnTo>
                  <a:pt x="2448" y="183"/>
                </a:lnTo>
                <a:lnTo>
                  <a:pt x="2449" y="182"/>
                </a:lnTo>
                <a:lnTo>
                  <a:pt x="2449" y="182"/>
                </a:lnTo>
                <a:lnTo>
                  <a:pt x="2450" y="181"/>
                </a:lnTo>
                <a:lnTo>
                  <a:pt x="2451" y="180"/>
                </a:lnTo>
                <a:lnTo>
                  <a:pt x="2451" y="180"/>
                </a:lnTo>
                <a:lnTo>
                  <a:pt x="2452" y="179"/>
                </a:lnTo>
                <a:lnTo>
                  <a:pt x="2452" y="180"/>
                </a:lnTo>
                <a:lnTo>
                  <a:pt x="2453" y="178"/>
                </a:lnTo>
                <a:lnTo>
                  <a:pt x="2453" y="178"/>
                </a:lnTo>
                <a:lnTo>
                  <a:pt x="2454" y="177"/>
                </a:lnTo>
                <a:lnTo>
                  <a:pt x="2454" y="177"/>
                </a:lnTo>
                <a:lnTo>
                  <a:pt x="2456" y="177"/>
                </a:lnTo>
                <a:lnTo>
                  <a:pt x="2456" y="176"/>
                </a:lnTo>
                <a:lnTo>
                  <a:pt x="2457" y="176"/>
                </a:lnTo>
                <a:lnTo>
                  <a:pt x="2457" y="176"/>
                </a:lnTo>
                <a:lnTo>
                  <a:pt x="2458" y="176"/>
                </a:lnTo>
                <a:lnTo>
                  <a:pt x="2458" y="176"/>
                </a:lnTo>
                <a:lnTo>
                  <a:pt x="2459" y="176"/>
                </a:lnTo>
                <a:lnTo>
                  <a:pt x="2460" y="176"/>
                </a:lnTo>
                <a:lnTo>
                  <a:pt x="2460" y="176"/>
                </a:lnTo>
                <a:lnTo>
                  <a:pt x="2461" y="176"/>
                </a:lnTo>
                <a:lnTo>
                  <a:pt x="2461" y="176"/>
                </a:lnTo>
                <a:lnTo>
                  <a:pt x="2462" y="176"/>
                </a:lnTo>
                <a:lnTo>
                  <a:pt x="2463" y="176"/>
                </a:lnTo>
                <a:lnTo>
                  <a:pt x="2463" y="176"/>
                </a:lnTo>
                <a:lnTo>
                  <a:pt x="2464" y="176"/>
                </a:lnTo>
                <a:lnTo>
                  <a:pt x="2465" y="176"/>
                </a:lnTo>
                <a:lnTo>
                  <a:pt x="2465" y="175"/>
                </a:lnTo>
                <a:lnTo>
                  <a:pt x="2466" y="175"/>
                </a:lnTo>
                <a:lnTo>
                  <a:pt x="2466" y="175"/>
                </a:lnTo>
                <a:lnTo>
                  <a:pt x="2467" y="175"/>
                </a:lnTo>
                <a:lnTo>
                  <a:pt x="2467" y="175"/>
                </a:lnTo>
                <a:lnTo>
                  <a:pt x="2468" y="175"/>
                </a:lnTo>
                <a:lnTo>
                  <a:pt x="2469" y="175"/>
                </a:lnTo>
                <a:lnTo>
                  <a:pt x="2469" y="175"/>
                </a:lnTo>
                <a:lnTo>
                  <a:pt x="2470" y="175"/>
                </a:lnTo>
                <a:lnTo>
                  <a:pt x="2471" y="174"/>
                </a:lnTo>
                <a:lnTo>
                  <a:pt x="2471" y="174"/>
                </a:lnTo>
                <a:lnTo>
                  <a:pt x="2472" y="174"/>
                </a:lnTo>
                <a:lnTo>
                  <a:pt x="2472" y="174"/>
                </a:lnTo>
                <a:lnTo>
                  <a:pt x="2473" y="174"/>
                </a:lnTo>
                <a:lnTo>
                  <a:pt x="2474" y="174"/>
                </a:lnTo>
                <a:lnTo>
                  <a:pt x="2474" y="174"/>
                </a:lnTo>
                <a:lnTo>
                  <a:pt x="2475" y="175"/>
                </a:lnTo>
                <a:lnTo>
                  <a:pt x="2475" y="175"/>
                </a:lnTo>
                <a:lnTo>
                  <a:pt x="2476" y="175"/>
                </a:lnTo>
                <a:lnTo>
                  <a:pt x="2476" y="175"/>
                </a:lnTo>
                <a:lnTo>
                  <a:pt x="2477" y="175"/>
                </a:lnTo>
                <a:lnTo>
                  <a:pt x="2478" y="176"/>
                </a:lnTo>
                <a:lnTo>
                  <a:pt x="2479" y="176"/>
                </a:lnTo>
                <a:lnTo>
                  <a:pt x="2479" y="176"/>
                </a:lnTo>
                <a:lnTo>
                  <a:pt x="2480" y="176"/>
                </a:lnTo>
                <a:lnTo>
                  <a:pt x="2480" y="176"/>
                </a:lnTo>
                <a:lnTo>
                  <a:pt x="2481" y="177"/>
                </a:lnTo>
                <a:lnTo>
                  <a:pt x="2482" y="177"/>
                </a:lnTo>
                <a:lnTo>
                  <a:pt x="2482" y="177"/>
                </a:lnTo>
                <a:lnTo>
                  <a:pt x="2483" y="177"/>
                </a:lnTo>
                <a:lnTo>
                  <a:pt x="2483" y="176"/>
                </a:lnTo>
                <a:lnTo>
                  <a:pt x="2484" y="176"/>
                </a:lnTo>
                <a:lnTo>
                  <a:pt x="2484" y="175"/>
                </a:lnTo>
                <a:lnTo>
                  <a:pt x="2485" y="175"/>
                </a:lnTo>
                <a:lnTo>
                  <a:pt x="2486" y="176"/>
                </a:lnTo>
                <a:lnTo>
                  <a:pt x="2487" y="176"/>
                </a:lnTo>
                <a:lnTo>
                  <a:pt x="2487" y="176"/>
                </a:lnTo>
                <a:lnTo>
                  <a:pt x="2488" y="176"/>
                </a:lnTo>
                <a:lnTo>
                  <a:pt x="2488" y="176"/>
                </a:lnTo>
                <a:lnTo>
                  <a:pt x="2489" y="176"/>
                </a:lnTo>
                <a:lnTo>
                  <a:pt x="2489" y="176"/>
                </a:lnTo>
                <a:lnTo>
                  <a:pt x="2490" y="176"/>
                </a:lnTo>
                <a:lnTo>
                  <a:pt x="2491" y="176"/>
                </a:lnTo>
                <a:lnTo>
                  <a:pt x="2491" y="176"/>
                </a:lnTo>
                <a:lnTo>
                  <a:pt x="2492" y="175"/>
                </a:lnTo>
                <a:lnTo>
                  <a:pt x="2492" y="175"/>
                </a:lnTo>
                <a:lnTo>
                  <a:pt x="2493" y="175"/>
                </a:lnTo>
                <a:lnTo>
                  <a:pt x="2494" y="175"/>
                </a:lnTo>
                <a:lnTo>
                  <a:pt x="2494" y="174"/>
                </a:lnTo>
                <a:lnTo>
                  <a:pt x="2495" y="174"/>
                </a:lnTo>
                <a:lnTo>
                  <a:pt x="2496" y="174"/>
                </a:lnTo>
                <a:lnTo>
                  <a:pt x="2496" y="173"/>
                </a:lnTo>
                <a:lnTo>
                  <a:pt x="2497" y="173"/>
                </a:lnTo>
                <a:lnTo>
                  <a:pt x="2497" y="173"/>
                </a:lnTo>
                <a:lnTo>
                  <a:pt x="2498" y="172"/>
                </a:lnTo>
                <a:lnTo>
                  <a:pt x="2498" y="172"/>
                </a:lnTo>
                <a:lnTo>
                  <a:pt x="2499" y="171"/>
                </a:lnTo>
                <a:lnTo>
                  <a:pt x="2500" y="170"/>
                </a:lnTo>
                <a:lnTo>
                  <a:pt x="2501" y="170"/>
                </a:lnTo>
                <a:lnTo>
                  <a:pt x="2501" y="170"/>
                </a:lnTo>
                <a:lnTo>
                  <a:pt x="2502" y="170"/>
                </a:lnTo>
                <a:lnTo>
                  <a:pt x="2502" y="170"/>
                </a:lnTo>
                <a:lnTo>
                  <a:pt x="2503" y="170"/>
                </a:lnTo>
                <a:lnTo>
                  <a:pt x="2503" y="171"/>
                </a:lnTo>
                <a:lnTo>
                  <a:pt x="2504" y="172"/>
                </a:lnTo>
                <a:lnTo>
                  <a:pt x="2505" y="172"/>
                </a:lnTo>
                <a:lnTo>
                  <a:pt x="2505" y="172"/>
                </a:lnTo>
                <a:lnTo>
                  <a:pt x="2506" y="172"/>
                </a:lnTo>
                <a:lnTo>
                  <a:pt x="2506" y="172"/>
                </a:lnTo>
                <a:lnTo>
                  <a:pt x="2507" y="172"/>
                </a:lnTo>
                <a:lnTo>
                  <a:pt x="2507" y="173"/>
                </a:lnTo>
                <a:lnTo>
                  <a:pt x="2509" y="173"/>
                </a:lnTo>
                <a:lnTo>
                  <a:pt x="2509" y="173"/>
                </a:lnTo>
                <a:lnTo>
                  <a:pt x="2510" y="173"/>
                </a:lnTo>
                <a:lnTo>
                  <a:pt x="2510" y="173"/>
                </a:lnTo>
                <a:lnTo>
                  <a:pt x="2511" y="173"/>
                </a:lnTo>
                <a:lnTo>
                  <a:pt x="2511" y="172"/>
                </a:lnTo>
                <a:lnTo>
                  <a:pt x="2512" y="172"/>
                </a:lnTo>
                <a:lnTo>
                  <a:pt x="2513" y="172"/>
                </a:lnTo>
                <a:lnTo>
                  <a:pt x="2513" y="171"/>
                </a:lnTo>
                <a:lnTo>
                  <a:pt x="2514" y="171"/>
                </a:lnTo>
                <a:lnTo>
                  <a:pt x="2514" y="171"/>
                </a:lnTo>
                <a:lnTo>
                  <a:pt x="2515" y="171"/>
                </a:lnTo>
                <a:lnTo>
                  <a:pt x="2515" y="172"/>
                </a:lnTo>
                <a:lnTo>
                  <a:pt x="2516" y="172"/>
                </a:lnTo>
                <a:lnTo>
                  <a:pt x="2517" y="172"/>
                </a:lnTo>
                <a:lnTo>
                  <a:pt x="2518" y="172"/>
                </a:lnTo>
                <a:lnTo>
                  <a:pt x="2518" y="172"/>
                </a:lnTo>
                <a:lnTo>
                  <a:pt x="2519" y="172"/>
                </a:lnTo>
                <a:lnTo>
                  <a:pt x="2519" y="173"/>
                </a:lnTo>
                <a:lnTo>
                  <a:pt x="2520" y="173"/>
                </a:lnTo>
                <a:lnTo>
                  <a:pt x="2520" y="173"/>
                </a:lnTo>
                <a:lnTo>
                  <a:pt x="2521" y="173"/>
                </a:lnTo>
                <a:lnTo>
                  <a:pt x="2522" y="173"/>
                </a:lnTo>
                <a:lnTo>
                  <a:pt x="2522" y="174"/>
                </a:lnTo>
                <a:lnTo>
                  <a:pt x="2523" y="174"/>
                </a:lnTo>
                <a:lnTo>
                  <a:pt x="2524" y="174"/>
                </a:lnTo>
                <a:lnTo>
                  <a:pt x="2524" y="174"/>
                </a:lnTo>
                <a:lnTo>
                  <a:pt x="2525" y="174"/>
                </a:lnTo>
                <a:lnTo>
                  <a:pt x="2525" y="175"/>
                </a:lnTo>
                <a:lnTo>
                  <a:pt x="2526" y="175"/>
                </a:lnTo>
                <a:lnTo>
                  <a:pt x="2527" y="175"/>
                </a:lnTo>
                <a:lnTo>
                  <a:pt x="2527" y="175"/>
                </a:lnTo>
                <a:lnTo>
                  <a:pt x="2528" y="175"/>
                </a:lnTo>
                <a:lnTo>
                  <a:pt x="2528" y="176"/>
                </a:lnTo>
                <a:lnTo>
                  <a:pt x="2529" y="176"/>
                </a:lnTo>
                <a:lnTo>
                  <a:pt x="2529" y="176"/>
                </a:lnTo>
                <a:lnTo>
                  <a:pt x="2530" y="175"/>
                </a:lnTo>
                <a:lnTo>
                  <a:pt x="2531" y="175"/>
                </a:lnTo>
                <a:lnTo>
                  <a:pt x="2532" y="175"/>
                </a:lnTo>
                <a:lnTo>
                  <a:pt x="2532" y="174"/>
                </a:lnTo>
                <a:lnTo>
                  <a:pt x="2533" y="174"/>
                </a:lnTo>
                <a:lnTo>
                  <a:pt x="2533" y="174"/>
                </a:lnTo>
                <a:lnTo>
                  <a:pt x="2534" y="174"/>
                </a:lnTo>
                <a:lnTo>
                  <a:pt x="2534" y="173"/>
                </a:lnTo>
                <a:lnTo>
                  <a:pt x="2535" y="173"/>
                </a:lnTo>
                <a:lnTo>
                  <a:pt x="2536" y="173"/>
                </a:lnTo>
                <a:lnTo>
                  <a:pt x="2536" y="173"/>
                </a:lnTo>
                <a:lnTo>
                  <a:pt x="2537" y="173"/>
                </a:lnTo>
                <a:lnTo>
                  <a:pt x="2537" y="173"/>
                </a:lnTo>
                <a:lnTo>
                  <a:pt x="2538" y="173"/>
                </a:lnTo>
                <a:lnTo>
                  <a:pt x="2539" y="173"/>
                </a:lnTo>
                <a:lnTo>
                  <a:pt x="2540" y="173"/>
                </a:lnTo>
                <a:lnTo>
                  <a:pt x="2540" y="173"/>
                </a:lnTo>
                <a:lnTo>
                  <a:pt x="2541" y="173"/>
                </a:lnTo>
                <a:lnTo>
                  <a:pt x="2541" y="173"/>
                </a:lnTo>
                <a:lnTo>
                  <a:pt x="2542" y="172"/>
                </a:lnTo>
                <a:lnTo>
                  <a:pt x="2542" y="172"/>
                </a:lnTo>
                <a:lnTo>
                  <a:pt x="2543" y="172"/>
                </a:lnTo>
                <a:lnTo>
                  <a:pt x="2544" y="172"/>
                </a:lnTo>
                <a:lnTo>
                  <a:pt x="2544" y="172"/>
                </a:lnTo>
                <a:lnTo>
                  <a:pt x="2545" y="171"/>
                </a:lnTo>
                <a:lnTo>
                  <a:pt x="2545" y="170"/>
                </a:lnTo>
                <a:lnTo>
                  <a:pt x="2546" y="170"/>
                </a:lnTo>
                <a:lnTo>
                  <a:pt x="2547" y="170"/>
                </a:lnTo>
                <a:lnTo>
                  <a:pt x="2547" y="170"/>
                </a:lnTo>
                <a:lnTo>
                  <a:pt x="2548" y="169"/>
                </a:lnTo>
                <a:lnTo>
                  <a:pt x="2549" y="169"/>
                </a:lnTo>
                <a:lnTo>
                  <a:pt x="2549" y="169"/>
                </a:lnTo>
                <a:lnTo>
                  <a:pt x="2550" y="170"/>
                </a:lnTo>
                <a:lnTo>
                  <a:pt x="2550" y="170"/>
                </a:lnTo>
                <a:lnTo>
                  <a:pt x="2551" y="170"/>
                </a:lnTo>
                <a:lnTo>
                  <a:pt x="2551" y="170"/>
                </a:lnTo>
                <a:lnTo>
                  <a:pt x="2552" y="170"/>
                </a:lnTo>
                <a:lnTo>
                  <a:pt x="2553" y="170"/>
                </a:lnTo>
                <a:lnTo>
                  <a:pt x="2553" y="170"/>
                </a:lnTo>
                <a:lnTo>
                  <a:pt x="2554" y="170"/>
                </a:lnTo>
                <a:lnTo>
                  <a:pt x="2555" y="170"/>
                </a:lnTo>
                <a:lnTo>
                  <a:pt x="2555" y="170"/>
                </a:lnTo>
                <a:lnTo>
                  <a:pt x="2556" y="170"/>
                </a:lnTo>
                <a:lnTo>
                  <a:pt x="2556" y="170"/>
                </a:lnTo>
                <a:lnTo>
                  <a:pt x="2557" y="171"/>
                </a:lnTo>
                <a:lnTo>
                  <a:pt x="2558" y="172"/>
                </a:lnTo>
                <a:lnTo>
                  <a:pt x="2558" y="171"/>
                </a:lnTo>
                <a:lnTo>
                  <a:pt x="2559" y="171"/>
                </a:lnTo>
                <a:lnTo>
                  <a:pt x="2559" y="172"/>
                </a:lnTo>
                <a:lnTo>
                  <a:pt x="2560" y="172"/>
                </a:lnTo>
                <a:lnTo>
                  <a:pt x="2560" y="172"/>
                </a:lnTo>
                <a:lnTo>
                  <a:pt x="2562" y="172"/>
                </a:lnTo>
                <a:lnTo>
                  <a:pt x="2562" y="173"/>
                </a:lnTo>
                <a:lnTo>
                  <a:pt x="2563" y="173"/>
                </a:lnTo>
                <a:lnTo>
                  <a:pt x="2563" y="173"/>
                </a:lnTo>
                <a:lnTo>
                  <a:pt x="2564" y="173"/>
                </a:lnTo>
                <a:lnTo>
                  <a:pt x="2564" y="173"/>
                </a:lnTo>
                <a:lnTo>
                  <a:pt x="2565" y="173"/>
                </a:lnTo>
                <a:lnTo>
                  <a:pt x="2565" y="173"/>
                </a:lnTo>
                <a:lnTo>
                  <a:pt x="2566" y="173"/>
                </a:lnTo>
                <a:lnTo>
                  <a:pt x="2567" y="173"/>
                </a:lnTo>
                <a:lnTo>
                  <a:pt x="2567" y="173"/>
                </a:lnTo>
                <a:lnTo>
                  <a:pt x="2568" y="173"/>
                </a:lnTo>
                <a:lnTo>
                  <a:pt x="2568" y="172"/>
                </a:lnTo>
                <a:lnTo>
                  <a:pt x="2569" y="172"/>
                </a:lnTo>
                <a:lnTo>
                  <a:pt x="2570" y="172"/>
                </a:lnTo>
                <a:lnTo>
                  <a:pt x="2571" y="172"/>
                </a:lnTo>
                <a:lnTo>
                  <a:pt x="2571" y="172"/>
                </a:lnTo>
                <a:lnTo>
                  <a:pt x="2572" y="172"/>
                </a:lnTo>
                <a:lnTo>
                  <a:pt x="2572" y="171"/>
                </a:lnTo>
                <a:lnTo>
                  <a:pt x="2573" y="170"/>
                </a:lnTo>
                <a:lnTo>
                  <a:pt x="2573" y="171"/>
                </a:lnTo>
                <a:lnTo>
                  <a:pt x="2574" y="171"/>
                </a:lnTo>
                <a:lnTo>
                  <a:pt x="2575" y="170"/>
                </a:lnTo>
                <a:lnTo>
                  <a:pt x="2575" y="170"/>
                </a:lnTo>
                <a:lnTo>
                  <a:pt x="2576" y="170"/>
                </a:lnTo>
                <a:lnTo>
                  <a:pt x="2577" y="170"/>
                </a:lnTo>
                <a:lnTo>
                  <a:pt x="2577" y="170"/>
                </a:lnTo>
                <a:lnTo>
                  <a:pt x="2578" y="170"/>
                </a:lnTo>
                <a:lnTo>
                  <a:pt x="2578" y="170"/>
                </a:lnTo>
                <a:lnTo>
                  <a:pt x="2579" y="170"/>
                </a:lnTo>
                <a:lnTo>
                  <a:pt x="2580" y="169"/>
                </a:lnTo>
                <a:lnTo>
                  <a:pt x="2580" y="169"/>
                </a:lnTo>
                <a:lnTo>
                  <a:pt x="2581" y="169"/>
                </a:lnTo>
                <a:lnTo>
                  <a:pt x="2581" y="169"/>
                </a:lnTo>
                <a:lnTo>
                  <a:pt x="2582" y="169"/>
                </a:lnTo>
                <a:lnTo>
                  <a:pt x="2582" y="168"/>
                </a:lnTo>
                <a:lnTo>
                  <a:pt x="2583" y="169"/>
                </a:lnTo>
                <a:lnTo>
                  <a:pt x="2584" y="169"/>
                </a:lnTo>
                <a:lnTo>
                  <a:pt x="2585" y="169"/>
                </a:lnTo>
                <a:lnTo>
                  <a:pt x="2585" y="169"/>
                </a:lnTo>
                <a:lnTo>
                  <a:pt x="2586" y="169"/>
                </a:lnTo>
                <a:lnTo>
                  <a:pt x="2586" y="170"/>
                </a:lnTo>
                <a:lnTo>
                  <a:pt x="2587" y="170"/>
                </a:lnTo>
                <a:lnTo>
                  <a:pt x="2587" y="170"/>
                </a:lnTo>
                <a:lnTo>
                  <a:pt x="2588" y="170"/>
                </a:lnTo>
                <a:lnTo>
                  <a:pt x="2589" y="170"/>
                </a:lnTo>
                <a:lnTo>
                  <a:pt x="2589" y="170"/>
                </a:lnTo>
                <a:lnTo>
                  <a:pt x="2590" y="169"/>
                </a:lnTo>
                <a:lnTo>
                  <a:pt x="2590" y="169"/>
                </a:lnTo>
                <a:lnTo>
                  <a:pt x="2591" y="170"/>
                </a:lnTo>
                <a:lnTo>
                  <a:pt x="2592" y="169"/>
                </a:lnTo>
                <a:lnTo>
                  <a:pt x="2593" y="170"/>
                </a:lnTo>
                <a:lnTo>
                  <a:pt x="2593" y="170"/>
                </a:lnTo>
                <a:lnTo>
                  <a:pt x="2594" y="170"/>
                </a:lnTo>
                <a:lnTo>
                  <a:pt x="2594" y="171"/>
                </a:lnTo>
                <a:lnTo>
                  <a:pt x="2595" y="172"/>
                </a:lnTo>
                <a:lnTo>
                  <a:pt x="2595" y="172"/>
                </a:lnTo>
                <a:lnTo>
                  <a:pt x="2596" y="172"/>
                </a:lnTo>
                <a:lnTo>
                  <a:pt x="2596" y="173"/>
                </a:lnTo>
                <a:lnTo>
                  <a:pt x="2597" y="173"/>
                </a:lnTo>
                <a:lnTo>
                  <a:pt x="2598" y="173"/>
                </a:lnTo>
                <a:lnTo>
                  <a:pt x="2598" y="173"/>
                </a:lnTo>
                <a:lnTo>
                  <a:pt x="2599" y="173"/>
                </a:lnTo>
                <a:lnTo>
                  <a:pt x="2600" y="173"/>
                </a:lnTo>
                <a:lnTo>
                  <a:pt x="2600" y="174"/>
                </a:lnTo>
                <a:lnTo>
                  <a:pt x="2601" y="174"/>
                </a:lnTo>
                <a:lnTo>
                  <a:pt x="2602" y="174"/>
                </a:lnTo>
                <a:lnTo>
                  <a:pt x="2602" y="174"/>
                </a:lnTo>
                <a:lnTo>
                  <a:pt x="2603" y="174"/>
                </a:lnTo>
                <a:lnTo>
                  <a:pt x="2603" y="174"/>
                </a:lnTo>
                <a:lnTo>
                  <a:pt x="2604" y="175"/>
                </a:lnTo>
                <a:lnTo>
                  <a:pt x="2604" y="175"/>
                </a:lnTo>
                <a:lnTo>
                  <a:pt x="2605" y="174"/>
                </a:lnTo>
                <a:lnTo>
                  <a:pt x="2606" y="174"/>
                </a:lnTo>
                <a:lnTo>
                  <a:pt x="2606" y="173"/>
                </a:lnTo>
                <a:lnTo>
                  <a:pt x="2607" y="173"/>
                </a:lnTo>
                <a:lnTo>
                  <a:pt x="2608" y="172"/>
                </a:lnTo>
                <a:lnTo>
                  <a:pt x="2608" y="171"/>
                </a:lnTo>
                <a:lnTo>
                  <a:pt x="2609" y="170"/>
                </a:lnTo>
                <a:lnTo>
                  <a:pt x="2609" y="170"/>
                </a:lnTo>
                <a:lnTo>
                  <a:pt x="2610" y="169"/>
                </a:lnTo>
                <a:lnTo>
                  <a:pt x="2611" y="169"/>
                </a:lnTo>
                <a:lnTo>
                  <a:pt x="2611" y="168"/>
                </a:lnTo>
                <a:lnTo>
                  <a:pt x="2612" y="167"/>
                </a:lnTo>
                <a:lnTo>
                  <a:pt x="2612" y="167"/>
                </a:lnTo>
                <a:lnTo>
                  <a:pt x="2613" y="166"/>
                </a:lnTo>
                <a:lnTo>
                  <a:pt x="2613" y="166"/>
                </a:lnTo>
                <a:lnTo>
                  <a:pt x="2614" y="166"/>
                </a:lnTo>
                <a:lnTo>
                  <a:pt x="2615" y="167"/>
                </a:lnTo>
                <a:lnTo>
                  <a:pt x="2616" y="167"/>
                </a:lnTo>
                <a:lnTo>
                  <a:pt x="2616" y="166"/>
                </a:lnTo>
                <a:lnTo>
                  <a:pt x="2617" y="166"/>
                </a:lnTo>
                <a:lnTo>
                  <a:pt x="2617" y="166"/>
                </a:lnTo>
                <a:lnTo>
                  <a:pt x="2618" y="166"/>
                </a:lnTo>
                <a:lnTo>
                  <a:pt x="2618" y="166"/>
                </a:lnTo>
                <a:lnTo>
                  <a:pt x="2619" y="166"/>
                </a:lnTo>
                <a:lnTo>
                  <a:pt x="2620" y="165"/>
                </a:lnTo>
                <a:lnTo>
                  <a:pt x="2620" y="165"/>
                </a:lnTo>
                <a:lnTo>
                  <a:pt x="2621" y="165"/>
                </a:lnTo>
                <a:lnTo>
                  <a:pt x="2621" y="164"/>
                </a:lnTo>
                <a:lnTo>
                  <a:pt x="2622" y="164"/>
                </a:lnTo>
                <a:lnTo>
                  <a:pt x="2623" y="164"/>
                </a:lnTo>
                <a:lnTo>
                  <a:pt x="2624" y="164"/>
                </a:lnTo>
                <a:lnTo>
                  <a:pt x="2624" y="164"/>
                </a:lnTo>
                <a:lnTo>
                  <a:pt x="2625" y="164"/>
                </a:lnTo>
                <a:lnTo>
                  <a:pt x="2625" y="164"/>
                </a:lnTo>
                <a:lnTo>
                  <a:pt x="2626" y="165"/>
                </a:lnTo>
                <a:lnTo>
                  <a:pt x="2626" y="164"/>
                </a:lnTo>
                <a:lnTo>
                  <a:pt x="2627" y="164"/>
                </a:lnTo>
                <a:lnTo>
                  <a:pt x="2627" y="163"/>
                </a:lnTo>
                <a:lnTo>
                  <a:pt x="2628" y="163"/>
                </a:lnTo>
                <a:lnTo>
                  <a:pt x="2629" y="163"/>
                </a:lnTo>
                <a:lnTo>
                  <a:pt x="2630" y="163"/>
                </a:lnTo>
                <a:lnTo>
                  <a:pt x="2630" y="162"/>
                </a:lnTo>
                <a:lnTo>
                  <a:pt x="2631" y="162"/>
                </a:lnTo>
                <a:lnTo>
                  <a:pt x="2631" y="162"/>
                </a:lnTo>
                <a:lnTo>
                  <a:pt x="2632" y="162"/>
                </a:lnTo>
                <a:lnTo>
                  <a:pt x="2633" y="163"/>
                </a:lnTo>
                <a:lnTo>
                  <a:pt x="2633" y="163"/>
                </a:lnTo>
                <a:lnTo>
                  <a:pt x="2634" y="163"/>
                </a:lnTo>
                <a:lnTo>
                  <a:pt x="2634" y="164"/>
                </a:lnTo>
                <a:lnTo>
                  <a:pt x="2635" y="165"/>
                </a:lnTo>
                <a:lnTo>
                  <a:pt x="2635" y="165"/>
                </a:lnTo>
                <a:lnTo>
                  <a:pt x="2636" y="164"/>
                </a:lnTo>
                <a:lnTo>
                  <a:pt x="2637" y="163"/>
                </a:lnTo>
                <a:lnTo>
                  <a:pt x="2638" y="163"/>
                </a:lnTo>
                <a:lnTo>
                  <a:pt x="2638" y="163"/>
                </a:lnTo>
                <a:lnTo>
                  <a:pt x="2639" y="162"/>
                </a:lnTo>
                <a:lnTo>
                  <a:pt x="2639" y="162"/>
                </a:lnTo>
                <a:lnTo>
                  <a:pt x="2640" y="162"/>
                </a:lnTo>
                <a:lnTo>
                  <a:pt x="2640" y="162"/>
                </a:lnTo>
                <a:lnTo>
                  <a:pt x="2641" y="162"/>
                </a:lnTo>
                <a:lnTo>
                  <a:pt x="2642" y="161"/>
                </a:lnTo>
                <a:lnTo>
                  <a:pt x="2642" y="160"/>
                </a:lnTo>
                <a:lnTo>
                  <a:pt x="2643" y="160"/>
                </a:lnTo>
                <a:lnTo>
                  <a:pt x="2643" y="160"/>
                </a:lnTo>
                <a:lnTo>
                  <a:pt x="2644" y="160"/>
                </a:lnTo>
                <a:lnTo>
                  <a:pt x="2644" y="160"/>
                </a:lnTo>
                <a:lnTo>
                  <a:pt x="2645" y="160"/>
                </a:lnTo>
                <a:lnTo>
                  <a:pt x="2646" y="161"/>
                </a:lnTo>
                <a:lnTo>
                  <a:pt x="2647" y="161"/>
                </a:lnTo>
                <a:lnTo>
                  <a:pt x="2647" y="161"/>
                </a:lnTo>
                <a:lnTo>
                  <a:pt x="2648" y="162"/>
                </a:lnTo>
                <a:lnTo>
                  <a:pt x="2648" y="162"/>
                </a:lnTo>
                <a:lnTo>
                  <a:pt x="2649" y="162"/>
                </a:lnTo>
                <a:lnTo>
                  <a:pt x="2649" y="162"/>
                </a:lnTo>
                <a:lnTo>
                  <a:pt x="2650" y="162"/>
                </a:lnTo>
                <a:lnTo>
                  <a:pt x="2651" y="162"/>
                </a:lnTo>
                <a:lnTo>
                  <a:pt x="2651" y="162"/>
                </a:lnTo>
                <a:lnTo>
                  <a:pt x="2652" y="162"/>
                </a:lnTo>
                <a:lnTo>
                  <a:pt x="2653" y="162"/>
                </a:lnTo>
                <a:lnTo>
                  <a:pt x="2653" y="162"/>
                </a:lnTo>
                <a:lnTo>
                  <a:pt x="2654" y="162"/>
                </a:lnTo>
                <a:lnTo>
                  <a:pt x="2655" y="162"/>
                </a:lnTo>
                <a:lnTo>
                  <a:pt x="2655" y="162"/>
                </a:lnTo>
                <a:lnTo>
                  <a:pt x="2656" y="162"/>
                </a:lnTo>
                <a:lnTo>
                  <a:pt x="2656" y="161"/>
                </a:lnTo>
                <a:lnTo>
                  <a:pt x="2657" y="161"/>
                </a:lnTo>
                <a:lnTo>
                  <a:pt x="2657" y="160"/>
                </a:lnTo>
                <a:lnTo>
                  <a:pt x="2658" y="160"/>
                </a:lnTo>
                <a:lnTo>
                  <a:pt x="2658" y="160"/>
                </a:lnTo>
                <a:lnTo>
                  <a:pt x="2659" y="159"/>
                </a:lnTo>
                <a:lnTo>
                  <a:pt x="2660" y="159"/>
                </a:lnTo>
                <a:lnTo>
                  <a:pt x="2661" y="159"/>
                </a:lnTo>
                <a:lnTo>
                  <a:pt x="2661" y="159"/>
                </a:lnTo>
                <a:lnTo>
                  <a:pt x="2662" y="159"/>
                </a:lnTo>
                <a:lnTo>
                  <a:pt x="2662" y="159"/>
                </a:lnTo>
                <a:lnTo>
                  <a:pt x="2663" y="158"/>
                </a:lnTo>
                <a:lnTo>
                  <a:pt x="2664" y="158"/>
                </a:lnTo>
                <a:lnTo>
                  <a:pt x="2664" y="158"/>
                </a:lnTo>
                <a:lnTo>
                  <a:pt x="2665" y="158"/>
                </a:lnTo>
                <a:lnTo>
                  <a:pt x="2665" y="158"/>
                </a:lnTo>
                <a:lnTo>
                  <a:pt x="2666" y="158"/>
                </a:lnTo>
                <a:lnTo>
                  <a:pt x="2666" y="158"/>
                </a:lnTo>
                <a:lnTo>
                  <a:pt x="2667" y="158"/>
                </a:lnTo>
                <a:lnTo>
                  <a:pt x="2668" y="158"/>
                </a:lnTo>
                <a:lnTo>
                  <a:pt x="2669" y="158"/>
                </a:lnTo>
                <a:lnTo>
                  <a:pt x="2669" y="158"/>
                </a:lnTo>
                <a:lnTo>
                  <a:pt x="2670" y="158"/>
                </a:lnTo>
                <a:lnTo>
                  <a:pt x="2670" y="159"/>
                </a:lnTo>
                <a:lnTo>
                  <a:pt x="2671" y="159"/>
                </a:lnTo>
                <a:lnTo>
                  <a:pt x="2671" y="160"/>
                </a:lnTo>
                <a:lnTo>
                  <a:pt x="2672" y="160"/>
                </a:lnTo>
                <a:lnTo>
                  <a:pt x="2673" y="160"/>
                </a:lnTo>
                <a:lnTo>
                  <a:pt x="2673" y="161"/>
                </a:lnTo>
                <a:lnTo>
                  <a:pt x="2674" y="161"/>
                </a:lnTo>
                <a:lnTo>
                  <a:pt x="2674" y="161"/>
                </a:lnTo>
                <a:lnTo>
                  <a:pt x="2675" y="162"/>
                </a:lnTo>
                <a:lnTo>
                  <a:pt x="2676" y="162"/>
                </a:lnTo>
                <a:lnTo>
                  <a:pt x="2676" y="162"/>
                </a:lnTo>
                <a:lnTo>
                  <a:pt x="2677" y="162"/>
                </a:lnTo>
                <a:lnTo>
                  <a:pt x="2678" y="162"/>
                </a:lnTo>
                <a:lnTo>
                  <a:pt x="2678" y="162"/>
                </a:lnTo>
                <a:lnTo>
                  <a:pt x="2679" y="162"/>
                </a:lnTo>
                <a:lnTo>
                  <a:pt x="2679" y="161"/>
                </a:lnTo>
                <a:lnTo>
                  <a:pt x="2680" y="161"/>
                </a:lnTo>
                <a:lnTo>
                  <a:pt x="2680" y="161"/>
                </a:lnTo>
                <a:lnTo>
                  <a:pt x="2681" y="161"/>
                </a:lnTo>
                <a:lnTo>
                  <a:pt x="2682" y="161"/>
                </a:lnTo>
                <a:lnTo>
                  <a:pt x="2682" y="161"/>
                </a:lnTo>
                <a:lnTo>
                  <a:pt x="2683" y="162"/>
                </a:lnTo>
                <a:lnTo>
                  <a:pt x="2684" y="162"/>
                </a:lnTo>
                <a:lnTo>
                  <a:pt x="2684" y="162"/>
                </a:lnTo>
                <a:lnTo>
                  <a:pt x="2685" y="162"/>
                </a:lnTo>
                <a:lnTo>
                  <a:pt x="2686" y="163"/>
                </a:lnTo>
                <a:lnTo>
                  <a:pt x="2686" y="163"/>
                </a:lnTo>
                <a:lnTo>
                  <a:pt x="2687" y="163"/>
                </a:lnTo>
                <a:lnTo>
                  <a:pt x="2687" y="164"/>
                </a:lnTo>
                <a:lnTo>
                  <a:pt x="2688" y="164"/>
                </a:lnTo>
                <a:lnTo>
                  <a:pt x="2688" y="165"/>
                </a:lnTo>
                <a:lnTo>
                  <a:pt x="2689" y="165"/>
                </a:lnTo>
                <a:lnTo>
                  <a:pt x="2689" y="165"/>
                </a:lnTo>
                <a:lnTo>
                  <a:pt x="2691" y="165"/>
                </a:lnTo>
                <a:lnTo>
                  <a:pt x="2691" y="165"/>
                </a:lnTo>
                <a:lnTo>
                  <a:pt x="2692" y="165"/>
                </a:lnTo>
                <a:lnTo>
                  <a:pt x="2692" y="164"/>
                </a:lnTo>
                <a:lnTo>
                  <a:pt x="2693" y="164"/>
                </a:lnTo>
                <a:lnTo>
                  <a:pt x="2693" y="164"/>
                </a:lnTo>
                <a:lnTo>
                  <a:pt x="2694" y="164"/>
                </a:lnTo>
                <a:lnTo>
                  <a:pt x="2695" y="163"/>
                </a:lnTo>
                <a:lnTo>
                  <a:pt x="2695" y="163"/>
                </a:lnTo>
                <a:lnTo>
                  <a:pt x="2696" y="163"/>
                </a:lnTo>
                <a:lnTo>
                  <a:pt x="2696" y="163"/>
                </a:lnTo>
                <a:lnTo>
                  <a:pt x="2697" y="163"/>
                </a:lnTo>
                <a:lnTo>
                  <a:pt x="2697" y="163"/>
                </a:lnTo>
                <a:lnTo>
                  <a:pt x="2698" y="162"/>
                </a:lnTo>
                <a:lnTo>
                  <a:pt x="2699" y="162"/>
                </a:lnTo>
                <a:lnTo>
                  <a:pt x="2700" y="163"/>
                </a:lnTo>
                <a:lnTo>
                  <a:pt x="2700" y="163"/>
                </a:lnTo>
                <a:lnTo>
                  <a:pt x="2701" y="162"/>
                </a:lnTo>
                <a:lnTo>
                  <a:pt x="2701" y="162"/>
                </a:lnTo>
                <a:lnTo>
                  <a:pt x="2702" y="162"/>
                </a:lnTo>
                <a:lnTo>
                  <a:pt x="2702" y="162"/>
                </a:lnTo>
                <a:lnTo>
                  <a:pt x="2703" y="162"/>
                </a:lnTo>
                <a:lnTo>
                  <a:pt x="2704" y="161"/>
                </a:lnTo>
                <a:lnTo>
                  <a:pt x="2704" y="160"/>
                </a:lnTo>
                <a:lnTo>
                  <a:pt x="2705" y="160"/>
                </a:lnTo>
                <a:lnTo>
                  <a:pt x="2706" y="159"/>
                </a:lnTo>
                <a:lnTo>
                  <a:pt x="2706" y="158"/>
                </a:lnTo>
                <a:lnTo>
                  <a:pt x="2707" y="158"/>
                </a:lnTo>
                <a:lnTo>
                  <a:pt x="2707" y="158"/>
                </a:lnTo>
                <a:lnTo>
                  <a:pt x="2708" y="158"/>
                </a:lnTo>
                <a:lnTo>
                  <a:pt x="2709" y="157"/>
                </a:lnTo>
                <a:lnTo>
                  <a:pt x="2709" y="157"/>
                </a:lnTo>
                <a:lnTo>
                  <a:pt x="2710" y="157"/>
                </a:lnTo>
                <a:lnTo>
                  <a:pt x="2710" y="157"/>
                </a:lnTo>
                <a:lnTo>
                  <a:pt x="2711" y="157"/>
                </a:lnTo>
                <a:lnTo>
                  <a:pt x="2711" y="157"/>
                </a:lnTo>
                <a:lnTo>
                  <a:pt x="2712" y="157"/>
                </a:lnTo>
                <a:lnTo>
                  <a:pt x="2713" y="156"/>
                </a:lnTo>
                <a:lnTo>
                  <a:pt x="2714" y="156"/>
                </a:lnTo>
                <a:lnTo>
                  <a:pt x="2714" y="155"/>
                </a:lnTo>
                <a:lnTo>
                  <a:pt x="2715" y="155"/>
                </a:lnTo>
                <a:lnTo>
                  <a:pt x="2715" y="155"/>
                </a:lnTo>
                <a:lnTo>
                  <a:pt x="2716" y="154"/>
                </a:lnTo>
                <a:lnTo>
                  <a:pt x="2717" y="154"/>
                </a:lnTo>
                <a:lnTo>
                  <a:pt x="2717" y="154"/>
                </a:lnTo>
                <a:lnTo>
                  <a:pt x="2718" y="154"/>
                </a:lnTo>
                <a:lnTo>
                  <a:pt x="2718" y="153"/>
                </a:lnTo>
                <a:lnTo>
                  <a:pt x="2719" y="153"/>
                </a:lnTo>
                <a:lnTo>
                  <a:pt x="2719" y="153"/>
                </a:lnTo>
                <a:lnTo>
                  <a:pt x="2720" y="153"/>
                </a:lnTo>
                <a:lnTo>
                  <a:pt x="2721" y="153"/>
                </a:lnTo>
                <a:lnTo>
                  <a:pt x="2722" y="153"/>
                </a:lnTo>
                <a:lnTo>
                  <a:pt x="2722" y="153"/>
                </a:lnTo>
                <a:lnTo>
                  <a:pt x="2723" y="153"/>
                </a:lnTo>
                <a:lnTo>
                  <a:pt x="2723" y="153"/>
                </a:lnTo>
                <a:lnTo>
                  <a:pt x="2724" y="153"/>
                </a:lnTo>
                <a:lnTo>
                  <a:pt x="2724" y="153"/>
                </a:lnTo>
                <a:lnTo>
                  <a:pt x="2725" y="153"/>
                </a:lnTo>
                <a:lnTo>
                  <a:pt x="2726" y="153"/>
                </a:lnTo>
                <a:lnTo>
                  <a:pt x="2726" y="153"/>
                </a:lnTo>
                <a:lnTo>
                  <a:pt x="2727" y="153"/>
                </a:lnTo>
                <a:lnTo>
                  <a:pt x="2727" y="154"/>
                </a:lnTo>
                <a:lnTo>
                  <a:pt x="2728" y="154"/>
                </a:lnTo>
                <a:lnTo>
                  <a:pt x="2729" y="154"/>
                </a:lnTo>
                <a:lnTo>
                  <a:pt x="2729" y="154"/>
                </a:lnTo>
                <a:lnTo>
                  <a:pt x="2730" y="154"/>
                </a:lnTo>
                <a:lnTo>
                  <a:pt x="2731" y="154"/>
                </a:lnTo>
                <a:lnTo>
                  <a:pt x="2731" y="153"/>
                </a:lnTo>
                <a:lnTo>
                  <a:pt x="2732" y="153"/>
                </a:lnTo>
                <a:lnTo>
                  <a:pt x="2732" y="153"/>
                </a:lnTo>
                <a:lnTo>
                  <a:pt x="2733" y="153"/>
                </a:lnTo>
                <a:lnTo>
                  <a:pt x="2733" y="153"/>
                </a:lnTo>
                <a:lnTo>
                  <a:pt x="2734" y="153"/>
                </a:lnTo>
                <a:lnTo>
                  <a:pt x="2735" y="152"/>
                </a:lnTo>
                <a:lnTo>
                  <a:pt x="2735" y="152"/>
                </a:lnTo>
                <a:lnTo>
                  <a:pt x="2736" y="151"/>
                </a:lnTo>
                <a:lnTo>
                  <a:pt x="2737" y="151"/>
                </a:lnTo>
                <a:lnTo>
                  <a:pt x="2737" y="150"/>
                </a:lnTo>
                <a:lnTo>
                  <a:pt x="2738" y="150"/>
                </a:lnTo>
                <a:lnTo>
                  <a:pt x="2738" y="150"/>
                </a:lnTo>
                <a:lnTo>
                  <a:pt x="2739" y="150"/>
                </a:lnTo>
                <a:lnTo>
                  <a:pt x="2740" y="150"/>
                </a:lnTo>
                <a:lnTo>
                  <a:pt x="2740" y="150"/>
                </a:lnTo>
                <a:lnTo>
                  <a:pt x="2741" y="150"/>
                </a:lnTo>
                <a:lnTo>
                  <a:pt x="2741" y="150"/>
                </a:lnTo>
                <a:lnTo>
                  <a:pt x="2742" y="150"/>
                </a:lnTo>
                <a:lnTo>
                  <a:pt x="2742" y="150"/>
                </a:lnTo>
                <a:lnTo>
                  <a:pt x="2744" y="149"/>
                </a:lnTo>
                <a:lnTo>
                  <a:pt x="2744" y="150"/>
                </a:lnTo>
                <a:lnTo>
                  <a:pt x="2745" y="150"/>
                </a:lnTo>
                <a:lnTo>
                  <a:pt x="2745" y="150"/>
                </a:lnTo>
                <a:lnTo>
                  <a:pt x="2746" y="150"/>
                </a:lnTo>
                <a:lnTo>
                  <a:pt x="2746" y="150"/>
                </a:lnTo>
                <a:lnTo>
                  <a:pt x="2747" y="150"/>
                </a:lnTo>
                <a:lnTo>
                  <a:pt x="2748" y="151"/>
                </a:lnTo>
                <a:lnTo>
                  <a:pt x="2748" y="151"/>
                </a:lnTo>
                <a:lnTo>
                  <a:pt x="2749" y="152"/>
                </a:lnTo>
                <a:lnTo>
                  <a:pt x="2749" y="152"/>
                </a:lnTo>
                <a:lnTo>
                  <a:pt x="2750" y="152"/>
                </a:lnTo>
                <a:lnTo>
                  <a:pt x="2750" y="153"/>
                </a:lnTo>
                <a:lnTo>
                  <a:pt x="2751" y="153"/>
                </a:lnTo>
                <a:lnTo>
                  <a:pt x="2752" y="153"/>
                </a:lnTo>
                <a:lnTo>
                  <a:pt x="2753" y="154"/>
                </a:lnTo>
                <a:lnTo>
                  <a:pt x="2753" y="154"/>
                </a:lnTo>
                <a:lnTo>
                  <a:pt x="2754" y="155"/>
                </a:lnTo>
                <a:lnTo>
                  <a:pt x="2754" y="155"/>
                </a:lnTo>
                <a:lnTo>
                  <a:pt x="2755" y="155"/>
                </a:lnTo>
                <a:lnTo>
                  <a:pt x="2755" y="156"/>
                </a:lnTo>
                <a:lnTo>
                  <a:pt x="2756" y="156"/>
                </a:lnTo>
                <a:lnTo>
                  <a:pt x="2757" y="156"/>
                </a:lnTo>
                <a:lnTo>
                  <a:pt x="2757" y="155"/>
                </a:lnTo>
                <a:lnTo>
                  <a:pt x="2758" y="155"/>
                </a:lnTo>
                <a:lnTo>
                  <a:pt x="2759" y="155"/>
                </a:lnTo>
                <a:lnTo>
                  <a:pt x="2759" y="155"/>
                </a:lnTo>
                <a:lnTo>
                  <a:pt x="2760" y="155"/>
                </a:lnTo>
                <a:lnTo>
                  <a:pt x="2760" y="156"/>
                </a:lnTo>
                <a:lnTo>
                  <a:pt x="2761" y="156"/>
                </a:lnTo>
                <a:lnTo>
                  <a:pt x="2762" y="156"/>
                </a:lnTo>
                <a:lnTo>
                  <a:pt x="2762" y="156"/>
                </a:lnTo>
                <a:lnTo>
                  <a:pt x="2763" y="156"/>
                </a:lnTo>
                <a:lnTo>
                  <a:pt x="2763" y="156"/>
                </a:lnTo>
                <a:lnTo>
                  <a:pt x="2764" y="156"/>
                </a:lnTo>
                <a:lnTo>
                  <a:pt x="2764" y="156"/>
                </a:lnTo>
                <a:lnTo>
                  <a:pt x="2765" y="155"/>
                </a:lnTo>
                <a:lnTo>
                  <a:pt x="2766" y="155"/>
                </a:lnTo>
                <a:lnTo>
                  <a:pt x="2767" y="154"/>
                </a:lnTo>
                <a:lnTo>
                  <a:pt x="2767" y="154"/>
                </a:lnTo>
                <a:lnTo>
                  <a:pt x="2768" y="154"/>
                </a:lnTo>
                <a:lnTo>
                  <a:pt x="2768" y="154"/>
                </a:lnTo>
                <a:lnTo>
                  <a:pt x="2769" y="154"/>
                </a:lnTo>
                <a:lnTo>
                  <a:pt x="2769" y="154"/>
                </a:lnTo>
                <a:lnTo>
                  <a:pt x="2770" y="154"/>
                </a:lnTo>
                <a:lnTo>
                  <a:pt x="2771" y="154"/>
                </a:lnTo>
                <a:lnTo>
                  <a:pt x="2771" y="154"/>
                </a:lnTo>
                <a:lnTo>
                  <a:pt x="2772" y="154"/>
                </a:lnTo>
                <a:lnTo>
                  <a:pt x="2772" y="154"/>
                </a:lnTo>
                <a:lnTo>
                  <a:pt x="2773" y="154"/>
                </a:lnTo>
                <a:lnTo>
                  <a:pt x="2773" y="153"/>
                </a:lnTo>
                <a:lnTo>
                  <a:pt x="2775" y="153"/>
                </a:lnTo>
                <a:lnTo>
                  <a:pt x="2775" y="153"/>
                </a:lnTo>
                <a:lnTo>
                  <a:pt x="2776" y="153"/>
                </a:lnTo>
                <a:lnTo>
                  <a:pt x="2776" y="153"/>
                </a:lnTo>
                <a:lnTo>
                  <a:pt x="2777" y="154"/>
                </a:lnTo>
                <a:lnTo>
                  <a:pt x="2777" y="154"/>
                </a:lnTo>
                <a:lnTo>
                  <a:pt x="2778" y="154"/>
                </a:lnTo>
                <a:lnTo>
                  <a:pt x="2779" y="154"/>
                </a:lnTo>
                <a:lnTo>
                  <a:pt x="2779" y="154"/>
                </a:lnTo>
                <a:lnTo>
                  <a:pt x="2780" y="154"/>
                </a:lnTo>
                <a:lnTo>
                  <a:pt x="2780" y="154"/>
                </a:lnTo>
                <a:lnTo>
                  <a:pt x="2781" y="154"/>
                </a:lnTo>
                <a:lnTo>
                  <a:pt x="2782" y="153"/>
                </a:lnTo>
                <a:lnTo>
                  <a:pt x="2782" y="153"/>
                </a:lnTo>
                <a:lnTo>
                  <a:pt x="2783" y="153"/>
                </a:lnTo>
                <a:lnTo>
                  <a:pt x="2784" y="153"/>
                </a:lnTo>
                <a:lnTo>
                  <a:pt x="2784" y="153"/>
                </a:lnTo>
                <a:lnTo>
                  <a:pt x="2785" y="153"/>
                </a:lnTo>
                <a:lnTo>
                  <a:pt x="2785" y="153"/>
                </a:lnTo>
                <a:lnTo>
                  <a:pt x="2786" y="152"/>
                </a:lnTo>
                <a:lnTo>
                  <a:pt x="2786" y="152"/>
                </a:lnTo>
                <a:lnTo>
                  <a:pt x="2787" y="152"/>
                </a:lnTo>
                <a:lnTo>
                  <a:pt x="2788" y="152"/>
                </a:lnTo>
                <a:lnTo>
                  <a:pt x="2788" y="152"/>
                </a:lnTo>
                <a:lnTo>
                  <a:pt x="2789" y="151"/>
                </a:lnTo>
                <a:lnTo>
                  <a:pt x="2790" y="151"/>
                </a:lnTo>
                <a:lnTo>
                  <a:pt x="2790" y="151"/>
                </a:lnTo>
                <a:lnTo>
                  <a:pt x="2791" y="151"/>
                </a:lnTo>
                <a:lnTo>
                  <a:pt x="2791" y="151"/>
                </a:lnTo>
                <a:lnTo>
                  <a:pt x="2792" y="151"/>
                </a:lnTo>
                <a:lnTo>
                  <a:pt x="2793" y="151"/>
                </a:lnTo>
                <a:lnTo>
                  <a:pt x="2793" y="150"/>
                </a:lnTo>
                <a:lnTo>
                  <a:pt x="2794" y="150"/>
                </a:lnTo>
                <a:lnTo>
                  <a:pt x="2794" y="150"/>
                </a:lnTo>
                <a:lnTo>
                  <a:pt x="2795" y="150"/>
                </a:lnTo>
                <a:lnTo>
                  <a:pt x="2795" y="150"/>
                </a:lnTo>
                <a:lnTo>
                  <a:pt x="2797" y="150"/>
                </a:lnTo>
                <a:lnTo>
                  <a:pt x="2797" y="150"/>
                </a:lnTo>
                <a:lnTo>
                  <a:pt x="2798" y="150"/>
                </a:lnTo>
                <a:lnTo>
                  <a:pt x="2798" y="149"/>
                </a:lnTo>
                <a:lnTo>
                  <a:pt x="2799" y="149"/>
                </a:lnTo>
                <a:lnTo>
                  <a:pt x="2799" y="149"/>
                </a:lnTo>
                <a:lnTo>
                  <a:pt x="2800" y="148"/>
                </a:lnTo>
                <a:lnTo>
                  <a:pt x="2800" y="148"/>
                </a:lnTo>
                <a:lnTo>
                  <a:pt x="2801" y="148"/>
                </a:lnTo>
                <a:lnTo>
                  <a:pt x="2802" y="148"/>
                </a:lnTo>
                <a:lnTo>
                  <a:pt x="2802" y="148"/>
                </a:lnTo>
                <a:lnTo>
                  <a:pt x="2803" y="148"/>
                </a:lnTo>
                <a:lnTo>
                  <a:pt x="2803" y="149"/>
                </a:lnTo>
                <a:lnTo>
                  <a:pt x="2804" y="149"/>
                </a:lnTo>
                <a:lnTo>
                  <a:pt x="2805" y="149"/>
                </a:lnTo>
                <a:lnTo>
                  <a:pt x="2806" y="150"/>
                </a:lnTo>
                <a:lnTo>
                  <a:pt x="2806" y="150"/>
                </a:lnTo>
                <a:lnTo>
                  <a:pt x="2807" y="150"/>
                </a:lnTo>
                <a:lnTo>
                  <a:pt x="2807" y="150"/>
                </a:lnTo>
                <a:lnTo>
                  <a:pt x="2808" y="150"/>
                </a:lnTo>
                <a:lnTo>
                  <a:pt x="2808" y="150"/>
                </a:lnTo>
                <a:lnTo>
                  <a:pt x="2809" y="151"/>
                </a:lnTo>
                <a:lnTo>
                  <a:pt x="2810" y="151"/>
                </a:lnTo>
                <a:lnTo>
                  <a:pt x="2810" y="151"/>
                </a:lnTo>
                <a:lnTo>
                  <a:pt x="2811" y="151"/>
                </a:lnTo>
                <a:lnTo>
                  <a:pt x="2811" y="152"/>
                </a:lnTo>
                <a:lnTo>
                  <a:pt x="2812" y="152"/>
                </a:lnTo>
                <a:lnTo>
                  <a:pt x="2813" y="152"/>
                </a:lnTo>
                <a:lnTo>
                  <a:pt x="2813" y="152"/>
                </a:lnTo>
                <a:lnTo>
                  <a:pt x="2814" y="151"/>
                </a:lnTo>
                <a:lnTo>
                  <a:pt x="2815" y="151"/>
                </a:lnTo>
                <a:lnTo>
                  <a:pt x="2815" y="151"/>
                </a:lnTo>
                <a:lnTo>
                  <a:pt x="2816" y="151"/>
                </a:lnTo>
                <a:lnTo>
                  <a:pt x="2816" y="151"/>
                </a:lnTo>
                <a:lnTo>
                  <a:pt x="2817" y="151"/>
                </a:lnTo>
                <a:lnTo>
                  <a:pt x="2817" y="151"/>
                </a:lnTo>
                <a:lnTo>
                  <a:pt x="2818" y="150"/>
                </a:lnTo>
                <a:lnTo>
                  <a:pt x="2819" y="149"/>
                </a:lnTo>
                <a:lnTo>
                  <a:pt x="2820" y="148"/>
                </a:lnTo>
                <a:lnTo>
                  <a:pt x="2820" y="148"/>
                </a:lnTo>
                <a:lnTo>
                  <a:pt x="2821" y="148"/>
                </a:lnTo>
                <a:lnTo>
                  <a:pt x="2821" y="147"/>
                </a:lnTo>
                <a:lnTo>
                  <a:pt x="2822" y="146"/>
                </a:lnTo>
                <a:lnTo>
                  <a:pt x="2822" y="146"/>
                </a:lnTo>
                <a:lnTo>
                  <a:pt x="2823" y="146"/>
                </a:lnTo>
                <a:lnTo>
                  <a:pt x="2824" y="146"/>
                </a:lnTo>
                <a:lnTo>
                  <a:pt x="2824" y="145"/>
                </a:lnTo>
                <a:lnTo>
                  <a:pt x="2825" y="145"/>
                </a:lnTo>
                <a:lnTo>
                  <a:pt x="2825" y="145"/>
                </a:lnTo>
                <a:lnTo>
                  <a:pt x="2826" y="144"/>
                </a:lnTo>
                <a:lnTo>
                  <a:pt x="2826" y="144"/>
                </a:lnTo>
                <a:lnTo>
                  <a:pt x="2828" y="144"/>
                </a:lnTo>
                <a:lnTo>
                  <a:pt x="2828" y="144"/>
                </a:lnTo>
                <a:lnTo>
                  <a:pt x="2829" y="144"/>
                </a:lnTo>
                <a:lnTo>
                  <a:pt x="2829" y="144"/>
                </a:lnTo>
                <a:lnTo>
                  <a:pt x="2830" y="144"/>
                </a:lnTo>
                <a:lnTo>
                  <a:pt x="2830" y="144"/>
                </a:lnTo>
                <a:lnTo>
                  <a:pt x="2831" y="144"/>
                </a:lnTo>
                <a:lnTo>
                  <a:pt x="2831" y="145"/>
                </a:lnTo>
                <a:lnTo>
                  <a:pt x="2832" y="145"/>
                </a:lnTo>
                <a:lnTo>
                  <a:pt x="2833" y="145"/>
                </a:lnTo>
                <a:lnTo>
                  <a:pt x="2833" y="145"/>
                </a:lnTo>
                <a:lnTo>
                  <a:pt x="2834" y="145"/>
                </a:lnTo>
                <a:lnTo>
                  <a:pt x="2835" y="145"/>
                </a:lnTo>
                <a:lnTo>
                  <a:pt x="2835" y="145"/>
                </a:lnTo>
                <a:lnTo>
                  <a:pt x="2836" y="145"/>
                </a:lnTo>
                <a:lnTo>
                  <a:pt x="2837" y="146"/>
                </a:lnTo>
                <a:lnTo>
                  <a:pt x="2837" y="146"/>
                </a:lnTo>
                <a:lnTo>
                  <a:pt x="2838" y="146"/>
                </a:lnTo>
                <a:lnTo>
                  <a:pt x="2838" y="147"/>
                </a:lnTo>
                <a:lnTo>
                  <a:pt x="2839" y="147"/>
                </a:lnTo>
                <a:lnTo>
                  <a:pt x="2839" y="147"/>
                </a:lnTo>
                <a:lnTo>
                  <a:pt x="2840" y="148"/>
                </a:lnTo>
                <a:lnTo>
                  <a:pt x="2841" y="148"/>
                </a:lnTo>
                <a:lnTo>
                  <a:pt x="2841" y="148"/>
                </a:lnTo>
                <a:lnTo>
                  <a:pt x="2842" y="148"/>
                </a:lnTo>
                <a:lnTo>
                  <a:pt x="2843" y="148"/>
                </a:lnTo>
                <a:lnTo>
                  <a:pt x="2843" y="148"/>
                </a:lnTo>
                <a:lnTo>
                  <a:pt x="2844" y="148"/>
                </a:lnTo>
                <a:lnTo>
                  <a:pt x="2844" y="148"/>
                </a:lnTo>
                <a:lnTo>
                  <a:pt x="2845" y="148"/>
                </a:lnTo>
                <a:lnTo>
                  <a:pt x="2846" y="148"/>
                </a:lnTo>
                <a:lnTo>
                  <a:pt x="2846" y="148"/>
                </a:lnTo>
                <a:lnTo>
                  <a:pt x="2847" y="148"/>
                </a:lnTo>
                <a:lnTo>
                  <a:pt x="2847" y="148"/>
                </a:lnTo>
                <a:lnTo>
                  <a:pt x="2848" y="147"/>
                </a:lnTo>
                <a:lnTo>
                  <a:pt x="2848" y="147"/>
                </a:lnTo>
                <a:lnTo>
                  <a:pt x="2849" y="147"/>
                </a:lnTo>
                <a:lnTo>
                  <a:pt x="2850" y="146"/>
                </a:lnTo>
                <a:lnTo>
                  <a:pt x="2851" y="147"/>
                </a:lnTo>
                <a:lnTo>
                  <a:pt x="2851" y="147"/>
                </a:lnTo>
                <a:lnTo>
                  <a:pt x="2852" y="147"/>
                </a:lnTo>
                <a:lnTo>
                  <a:pt x="2852" y="147"/>
                </a:lnTo>
                <a:lnTo>
                  <a:pt x="2853" y="147"/>
                </a:lnTo>
                <a:lnTo>
                  <a:pt x="2853" y="147"/>
                </a:lnTo>
                <a:lnTo>
                  <a:pt x="2854" y="147"/>
                </a:lnTo>
                <a:lnTo>
                  <a:pt x="2855" y="147"/>
                </a:lnTo>
                <a:lnTo>
                  <a:pt x="2855" y="147"/>
                </a:lnTo>
                <a:lnTo>
                  <a:pt x="2856" y="148"/>
                </a:lnTo>
                <a:lnTo>
                  <a:pt x="2856" y="147"/>
                </a:lnTo>
                <a:lnTo>
                  <a:pt x="2857" y="147"/>
                </a:lnTo>
                <a:lnTo>
                  <a:pt x="2858" y="147"/>
                </a:lnTo>
                <a:lnTo>
                  <a:pt x="2859" y="147"/>
                </a:lnTo>
                <a:lnTo>
                  <a:pt x="2859" y="147"/>
                </a:lnTo>
                <a:lnTo>
                  <a:pt x="2860" y="147"/>
                </a:lnTo>
                <a:lnTo>
                  <a:pt x="2860" y="147"/>
                </a:lnTo>
                <a:lnTo>
                  <a:pt x="2861" y="147"/>
                </a:lnTo>
                <a:lnTo>
                  <a:pt x="2861" y="147"/>
                </a:lnTo>
                <a:lnTo>
                  <a:pt x="2862" y="147"/>
                </a:lnTo>
                <a:lnTo>
                  <a:pt x="2862" y="147"/>
                </a:lnTo>
                <a:lnTo>
                  <a:pt x="2863" y="147"/>
                </a:lnTo>
                <a:lnTo>
                  <a:pt x="2864" y="148"/>
                </a:lnTo>
                <a:lnTo>
                  <a:pt x="2864" y="148"/>
                </a:lnTo>
                <a:lnTo>
                  <a:pt x="2865" y="148"/>
                </a:lnTo>
                <a:lnTo>
                  <a:pt x="2866" y="148"/>
                </a:lnTo>
                <a:lnTo>
                  <a:pt x="2866" y="148"/>
                </a:lnTo>
                <a:lnTo>
                  <a:pt x="2867" y="148"/>
                </a:lnTo>
                <a:lnTo>
                  <a:pt x="2868" y="149"/>
                </a:lnTo>
                <a:lnTo>
                  <a:pt x="2868" y="149"/>
                </a:lnTo>
                <a:lnTo>
                  <a:pt x="2869" y="148"/>
                </a:lnTo>
                <a:lnTo>
                  <a:pt x="2869" y="148"/>
                </a:lnTo>
                <a:lnTo>
                  <a:pt x="2870" y="148"/>
                </a:lnTo>
                <a:lnTo>
                  <a:pt x="2870" y="148"/>
                </a:lnTo>
                <a:lnTo>
                  <a:pt x="2871" y="149"/>
                </a:lnTo>
                <a:lnTo>
                  <a:pt x="2872" y="149"/>
                </a:lnTo>
                <a:lnTo>
                  <a:pt x="2873" y="150"/>
                </a:lnTo>
                <a:lnTo>
                  <a:pt x="2873" y="150"/>
                </a:lnTo>
                <a:lnTo>
                  <a:pt x="2874" y="150"/>
                </a:lnTo>
                <a:lnTo>
                  <a:pt x="2874" y="150"/>
                </a:lnTo>
                <a:lnTo>
                  <a:pt x="2875" y="150"/>
                </a:lnTo>
                <a:lnTo>
                  <a:pt x="2875" y="150"/>
                </a:lnTo>
                <a:lnTo>
                  <a:pt x="2876" y="151"/>
                </a:lnTo>
                <a:lnTo>
                  <a:pt x="2877" y="151"/>
                </a:lnTo>
                <a:lnTo>
                  <a:pt x="2877" y="151"/>
                </a:lnTo>
                <a:lnTo>
                  <a:pt x="2878" y="151"/>
                </a:lnTo>
                <a:lnTo>
                  <a:pt x="2878" y="151"/>
                </a:lnTo>
                <a:lnTo>
                  <a:pt x="2879" y="150"/>
                </a:lnTo>
                <a:lnTo>
                  <a:pt x="2879" y="150"/>
                </a:lnTo>
                <a:lnTo>
                  <a:pt x="2880" y="150"/>
                </a:lnTo>
                <a:lnTo>
                  <a:pt x="2881" y="150"/>
                </a:lnTo>
                <a:lnTo>
                  <a:pt x="2882" y="150"/>
                </a:lnTo>
                <a:lnTo>
                  <a:pt x="2882" y="150"/>
                </a:lnTo>
                <a:lnTo>
                  <a:pt x="2883" y="150"/>
                </a:lnTo>
                <a:lnTo>
                  <a:pt x="2883" y="150"/>
                </a:lnTo>
                <a:lnTo>
                  <a:pt x="2884" y="150"/>
                </a:lnTo>
                <a:lnTo>
                  <a:pt x="2884" y="151"/>
                </a:lnTo>
                <a:lnTo>
                  <a:pt x="2885" y="151"/>
                </a:lnTo>
                <a:lnTo>
                  <a:pt x="2886" y="151"/>
                </a:lnTo>
                <a:lnTo>
                  <a:pt x="2886" y="151"/>
                </a:lnTo>
                <a:lnTo>
                  <a:pt x="2887" y="151"/>
                </a:lnTo>
                <a:lnTo>
                  <a:pt x="2888" y="151"/>
                </a:lnTo>
                <a:lnTo>
                  <a:pt x="2888" y="151"/>
                </a:lnTo>
                <a:lnTo>
                  <a:pt x="2889" y="151"/>
                </a:lnTo>
                <a:lnTo>
                  <a:pt x="2890" y="152"/>
                </a:lnTo>
                <a:lnTo>
                  <a:pt x="2890" y="151"/>
                </a:lnTo>
                <a:lnTo>
                  <a:pt x="2891" y="152"/>
                </a:lnTo>
                <a:lnTo>
                  <a:pt x="2891" y="152"/>
                </a:lnTo>
                <a:lnTo>
                  <a:pt x="2892" y="152"/>
                </a:lnTo>
                <a:lnTo>
                  <a:pt x="2892" y="152"/>
                </a:lnTo>
                <a:lnTo>
                  <a:pt x="2893" y="152"/>
                </a:lnTo>
                <a:lnTo>
                  <a:pt x="2893" y="152"/>
                </a:lnTo>
                <a:lnTo>
                  <a:pt x="2894" y="152"/>
                </a:lnTo>
                <a:lnTo>
                  <a:pt x="2895" y="152"/>
                </a:lnTo>
                <a:lnTo>
                  <a:pt x="2896" y="152"/>
                </a:lnTo>
                <a:lnTo>
                  <a:pt x="2896" y="152"/>
                </a:lnTo>
                <a:lnTo>
                  <a:pt x="2897" y="152"/>
                </a:lnTo>
                <a:lnTo>
                  <a:pt x="2897" y="152"/>
                </a:lnTo>
                <a:lnTo>
                  <a:pt x="2898" y="151"/>
                </a:lnTo>
                <a:lnTo>
                  <a:pt x="2899" y="151"/>
                </a:lnTo>
                <a:lnTo>
                  <a:pt x="2899" y="151"/>
                </a:lnTo>
                <a:lnTo>
                  <a:pt x="2900" y="152"/>
                </a:lnTo>
                <a:lnTo>
                  <a:pt x="2900" y="152"/>
                </a:lnTo>
                <a:lnTo>
                  <a:pt x="2901" y="152"/>
                </a:lnTo>
                <a:lnTo>
                  <a:pt x="2901" y="152"/>
                </a:lnTo>
                <a:lnTo>
                  <a:pt x="2902" y="152"/>
                </a:lnTo>
                <a:lnTo>
                  <a:pt x="2903" y="152"/>
                </a:lnTo>
                <a:lnTo>
                  <a:pt x="2904" y="153"/>
                </a:lnTo>
                <a:lnTo>
                  <a:pt x="2904" y="153"/>
                </a:lnTo>
                <a:lnTo>
                  <a:pt x="2905" y="153"/>
                </a:lnTo>
                <a:lnTo>
                  <a:pt x="2905" y="153"/>
                </a:lnTo>
                <a:lnTo>
                  <a:pt x="2906" y="153"/>
                </a:lnTo>
                <a:lnTo>
                  <a:pt x="2906" y="153"/>
                </a:lnTo>
                <a:lnTo>
                  <a:pt x="2907" y="154"/>
                </a:lnTo>
                <a:lnTo>
                  <a:pt x="2908" y="154"/>
                </a:lnTo>
                <a:lnTo>
                  <a:pt x="2908" y="154"/>
                </a:lnTo>
                <a:lnTo>
                  <a:pt x="2909" y="154"/>
                </a:lnTo>
                <a:lnTo>
                  <a:pt x="2909" y="154"/>
                </a:lnTo>
                <a:lnTo>
                  <a:pt x="2910" y="154"/>
                </a:lnTo>
                <a:lnTo>
                  <a:pt x="2911" y="155"/>
                </a:lnTo>
                <a:lnTo>
                  <a:pt x="2911" y="155"/>
                </a:lnTo>
                <a:lnTo>
                  <a:pt x="2912" y="155"/>
                </a:lnTo>
                <a:lnTo>
                  <a:pt x="2913" y="155"/>
                </a:lnTo>
                <a:lnTo>
                  <a:pt x="2913" y="155"/>
                </a:lnTo>
                <a:lnTo>
                  <a:pt x="2914" y="155"/>
                </a:lnTo>
                <a:lnTo>
                  <a:pt x="2914" y="155"/>
                </a:lnTo>
                <a:lnTo>
                  <a:pt x="2915" y="156"/>
                </a:lnTo>
                <a:lnTo>
                  <a:pt x="2915" y="156"/>
                </a:lnTo>
                <a:lnTo>
                  <a:pt x="2916" y="156"/>
                </a:lnTo>
                <a:lnTo>
                  <a:pt x="2917" y="156"/>
                </a:lnTo>
                <a:lnTo>
                  <a:pt x="2917" y="156"/>
                </a:lnTo>
                <a:lnTo>
                  <a:pt x="2918" y="156"/>
                </a:lnTo>
                <a:lnTo>
                  <a:pt x="2919" y="155"/>
                </a:lnTo>
                <a:lnTo>
                  <a:pt x="2919" y="155"/>
                </a:lnTo>
                <a:lnTo>
                  <a:pt x="2920" y="155"/>
                </a:lnTo>
                <a:lnTo>
                  <a:pt x="2921" y="156"/>
                </a:lnTo>
                <a:lnTo>
                  <a:pt x="2921" y="156"/>
                </a:lnTo>
                <a:lnTo>
                  <a:pt x="2922" y="156"/>
                </a:lnTo>
                <a:lnTo>
                  <a:pt x="2922" y="157"/>
                </a:lnTo>
                <a:lnTo>
                  <a:pt x="2923" y="157"/>
                </a:lnTo>
                <a:lnTo>
                  <a:pt x="2923" y="157"/>
                </a:lnTo>
                <a:lnTo>
                  <a:pt x="2924" y="157"/>
                </a:lnTo>
                <a:lnTo>
                  <a:pt x="2924" y="157"/>
                </a:lnTo>
                <a:lnTo>
                  <a:pt x="2926" y="157"/>
                </a:lnTo>
                <a:lnTo>
                  <a:pt x="2926" y="158"/>
                </a:lnTo>
                <a:lnTo>
                  <a:pt x="2927" y="158"/>
                </a:lnTo>
                <a:lnTo>
                  <a:pt x="2927" y="158"/>
                </a:lnTo>
                <a:lnTo>
                  <a:pt x="2928" y="158"/>
                </a:lnTo>
                <a:lnTo>
                  <a:pt x="2928" y="158"/>
                </a:lnTo>
                <a:lnTo>
                  <a:pt x="2929" y="157"/>
                </a:lnTo>
                <a:lnTo>
                  <a:pt x="2930" y="157"/>
                </a:lnTo>
                <a:lnTo>
                  <a:pt x="2930" y="157"/>
                </a:lnTo>
                <a:lnTo>
                  <a:pt x="2931" y="157"/>
                </a:lnTo>
                <a:lnTo>
                  <a:pt x="2931" y="157"/>
                </a:lnTo>
                <a:lnTo>
                  <a:pt x="2932" y="157"/>
                </a:lnTo>
                <a:lnTo>
                  <a:pt x="2932" y="156"/>
                </a:lnTo>
                <a:lnTo>
                  <a:pt x="2933" y="155"/>
                </a:lnTo>
                <a:lnTo>
                  <a:pt x="2934" y="155"/>
                </a:lnTo>
                <a:lnTo>
                  <a:pt x="2935" y="155"/>
                </a:lnTo>
                <a:lnTo>
                  <a:pt x="2935" y="155"/>
                </a:lnTo>
                <a:lnTo>
                  <a:pt x="2936" y="154"/>
                </a:lnTo>
                <a:lnTo>
                  <a:pt x="2936" y="154"/>
                </a:lnTo>
                <a:lnTo>
                  <a:pt x="2937" y="154"/>
                </a:lnTo>
                <a:lnTo>
                  <a:pt x="2937" y="155"/>
                </a:lnTo>
                <a:lnTo>
                  <a:pt x="2938" y="155"/>
                </a:lnTo>
                <a:lnTo>
                  <a:pt x="2939" y="155"/>
                </a:lnTo>
                <a:lnTo>
                  <a:pt x="2939" y="156"/>
                </a:lnTo>
                <a:lnTo>
                  <a:pt x="2940" y="156"/>
                </a:lnTo>
                <a:lnTo>
                  <a:pt x="2940" y="157"/>
                </a:lnTo>
                <a:lnTo>
                  <a:pt x="2941" y="157"/>
                </a:lnTo>
                <a:lnTo>
                  <a:pt x="2942" y="158"/>
                </a:lnTo>
                <a:lnTo>
                  <a:pt x="2942" y="158"/>
                </a:lnTo>
                <a:lnTo>
                  <a:pt x="2943" y="159"/>
                </a:lnTo>
                <a:lnTo>
                  <a:pt x="2944" y="159"/>
                </a:lnTo>
                <a:lnTo>
                  <a:pt x="2944" y="160"/>
                </a:lnTo>
                <a:lnTo>
                  <a:pt x="2945" y="160"/>
                </a:lnTo>
                <a:lnTo>
                  <a:pt x="2945" y="161"/>
                </a:lnTo>
                <a:lnTo>
                  <a:pt x="2946" y="161"/>
                </a:lnTo>
                <a:lnTo>
                  <a:pt x="2946" y="162"/>
                </a:lnTo>
                <a:lnTo>
                  <a:pt x="2947" y="163"/>
                </a:lnTo>
                <a:lnTo>
                  <a:pt x="2948" y="163"/>
                </a:lnTo>
                <a:lnTo>
                  <a:pt x="2949" y="163"/>
                </a:lnTo>
                <a:lnTo>
                  <a:pt x="2949" y="164"/>
                </a:lnTo>
                <a:lnTo>
                  <a:pt x="2950" y="165"/>
                </a:lnTo>
                <a:lnTo>
                  <a:pt x="2950" y="165"/>
                </a:lnTo>
                <a:lnTo>
                  <a:pt x="2951" y="166"/>
                </a:lnTo>
                <a:lnTo>
                  <a:pt x="2952" y="166"/>
                </a:lnTo>
                <a:lnTo>
                  <a:pt x="2952" y="166"/>
                </a:lnTo>
                <a:lnTo>
                  <a:pt x="2953" y="167"/>
                </a:lnTo>
                <a:lnTo>
                  <a:pt x="2953" y="167"/>
                </a:lnTo>
                <a:lnTo>
                  <a:pt x="2954" y="168"/>
                </a:lnTo>
                <a:lnTo>
                  <a:pt x="2954" y="168"/>
                </a:lnTo>
                <a:lnTo>
                  <a:pt x="2955" y="168"/>
                </a:lnTo>
                <a:lnTo>
                  <a:pt x="2955" y="169"/>
                </a:lnTo>
                <a:lnTo>
                  <a:pt x="2957" y="169"/>
                </a:lnTo>
                <a:lnTo>
                  <a:pt x="2957" y="170"/>
                </a:lnTo>
                <a:lnTo>
                  <a:pt x="2958" y="170"/>
                </a:lnTo>
                <a:lnTo>
                  <a:pt x="2958" y="170"/>
                </a:lnTo>
                <a:lnTo>
                  <a:pt x="2959" y="169"/>
                </a:lnTo>
                <a:lnTo>
                  <a:pt x="2959" y="169"/>
                </a:lnTo>
                <a:lnTo>
                  <a:pt x="2960" y="169"/>
                </a:lnTo>
                <a:lnTo>
                  <a:pt x="2961" y="169"/>
                </a:lnTo>
                <a:lnTo>
                  <a:pt x="2961" y="169"/>
                </a:lnTo>
                <a:lnTo>
                  <a:pt x="2962" y="169"/>
                </a:lnTo>
                <a:lnTo>
                  <a:pt x="2962" y="169"/>
                </a:lnTo>
                <a:lnTo>
                  <a:pt x="2963" y="168"/>
                </a:lnTo>
                <a:lnTo>
                  <a:pt x="2964" y="168"/>
                </a:lnTo>
                <a:lnTo>
                  <a:pt x="2964" y="167"/>
                </a:lnTo>
                <a:lnTo>
                  <a:pt x="2965" y="167"/>
                </a:lnTo>
                <a:lnTo>
                  <a:pt x="2966" y="167"/>
                </a:lnTo>
                <a:lnTo>
                  <a:pt x="2966" y="167"/>
                </a:lnTo>
                <a:lnTo>
                  <a:pt x="2967" y="167"/>
                </a:lnTo>
                <a:lnTo>
                  <a:pt x="2967" y="167"/>
                </a:lnTo>
                <a:lnTo>
                  <a:pt x="2968" y="167"/>
                </a:lnTo>
                <a:lnTo>
                  <a:pt x="2968" y="167"/>
                </a:lnTo>
                <a:lnTo>
                  <a:pt x="2969" y="166"/>
                </a:lnTo>
                <a:lnTo>
                  <a:pt x="2970" y="166"/>
                </a:lnTo>
                <a:lnTo>
                  <a:pt x="2970" y="166"/>
                </a:lnTo>
                <a:lnTo>
                  <a:pt x="2971" y="166"/>
                </a:lnTo>
                <a:lnTo>
                  <a:pt x="2972" y="166"/>
                </a:lnTo>
                <a:lnTo>
                  <a:pt x="2972" y="166"/>
                </a:lnTo>
                <a:lnTo>
                  <a:pt x="2973" y="167"/>
                </a:lnTo>
                <a:lnTo>
                  <a:pt x="2973" y="167"/>
                </a:lnTo>
                <a:lnTo>
                  <a:pt x="2974" y="167"/>
                </a:lnTo>
                <a:lnTo>
                  <a:pt x="2975" y="167"/>
                </a:lnTo>
                <a:lnTo>
                  <a:pt x="2975" y="167"/>
                </a:lnTo>
                <a:lnTo>
                  <a:pt x="2976" y="167"/>
                </a:lnTo>
                <a:lnTo>
                  <a:pt x="2976" y="167"/>
                </a:lnTo>
                <a:lnTo>
                  <a:pt x="2977" y="167"/>
                </a:lnTo>
                <a:lnTo>
                  <a:pt x="2977" y="168"/>
                </a:lnTo>
                <a:lnTo>
                  <a:pt x="2978" y="168"/>
                </a:lnTo>
                <a:lnTo>
                  <a:pt x="2979" y="168"/>
                </a:lnTo>
                <a:lnTo>
                  <a:pt x="2980" y="168"/>
                </a:lnTo>
                <a:lnTo>
                  <a:pt x="2980" y="168"/>
                </a:lnTo>
                <a:lnTo>
                  <a:pt x="2981" y="168"/>
                </a:lnTo>
                <a:lnTo>
                  <a:pt x="2981" y="168"/>
                </a:lnTo>
                <a:lnTo>
                  <a:pt x="2982" y="168"/>
                </a:lnTo>
                <a:lnTo>
                  <a:pt x="2983" y="168"/>
                </a:lnTo>
                <a:lnTo>
                  <a:pt x="2983" y="169"/>
                </a:lnTo>
                <a:lnTo>
                  <a:pt x="2984" y="169"/>
                </a:lnTo>
                <a:lnTo>
                  <a:pt x="2984" y="169"/>
                </a:lnTo>
                <a:lnTo>
                  <a:pt x="2985" y="170"/>
                </a:lnTo>
                <a:lnTo>
                  <a:pt x="2985" y="170"/>
                </a:lnTo>
                <a:lnTo>
                  <a:pt x="2986" y="169"/>
                </a:lnTo>
                <a:lnTo>
                  <a:pt x="2987" y="169"/>
                </a:lnTo>
                <a:lnTo>
                  <a:pt x="2988" y="169"/>
                </a:lnTo>
                <a:lnTo>
                  <a:pt x="2988" y="169"/>
                </a:lnTo>
                <a:lnTo>
                  <a:pt x="2989" y="168"/>
                </a:lnTo>
                <a:lnTo>
                  <a:pt x="2989" y="168"/>
                </a:lnTo>
                <a:lnTo>
                  <a:pt x="2990" y="168"/>
                </a:lnTo>
                <a:lnTo>
                  <a:pt x="2990" y="168"/>
                </a:lnTo>
                <a:lnTo>
                  <a:pt x="2991" y="167"/>
                </a:lnTo>
                <a:lnTo>
                  <a:pt x="2992" y="167"/>
                </a:lnTo>
                <a:lnTo>
                  <a:pt x="2992" y="166"/>
                </a:lnTo>
                <a:lnTo>
                  <a:pt x="2993" y="166"/>
                </a:lnTo>
                <a:lnTo>
                  <a:pt x="2993" y="166"/>
                </a:lnTo>
                <a:lnTo>
                  <a:pt x="2994" y="166"/>
                </a:lnTo>
                <a:lnTo>
                  <a:pt x="2995" y="166"/>
                </a:lnTo>
                <a:lnTo>
                  <a:pt x="2995" y="166"/>
                </a:lnTo>
                <a:lnTo>
                  <a:pt x="2996" y="167"/>
                </a:lnTo>
                <a:lnTo>
                  <a:pt x="2997" y="167"/>
                </a:lnTo>
                <a:lnTo>
                  <a:pt x="2997" y="167"/>
                </a:lnTo>
                <a:lnTo>
                  <a:pt x="2998" y="168"/>
                </a:lnTo>
                <a:lnTo>
                  <a:pt x="2998" y="168"/>
                </a:lnTo>
                <a:lnTo>
                  <a:pt x="2999" y="168"/>
                </a:lnTo>
                <a:lnTo>
                  <a:pt x="2999" y="169"/>
                </a:lnTo>
                <a:lnTo>
                  <a:pt x="3000" y="169"/>
                </a:lnTo>
                <a:lnTo>
                  <a:pt x="3001" y="169"/>
                </a:lnTo>
                <a:lnTo>
                  <a:pt x="3002" y="169"/>
                </a:lnTo>
                <a:lnTo>
                  <a:pt x="3002" y="169"/>
                </a:lnTo>
                <a:lnTo>
                  <a:pt x="3003" y="169"/>
                </a:lnTo>
                <a:lnTo>
                  <a:pt x="3003" y="169"/>
                </a:lnTo>
                <a:lnTo>
                  <a:pt x="3004" y="170"/>
                </a:lnTo>
                <a:lnTo>
                  <a:pt x="3004" y="170"/>
                </a:lnTo>
                <a:lnTo>
                  <a:pt x="3005" y="169"/>
                </a:lnTo>
                <a:lnTo>
                  <a:pt x="3006" y="169"/>
                </a:lnTo>
                <a:lnTo>
                  <a:pt x="3006" y="169"/>
                </a:lnTo>
                <a:lnTo>
                  <a:pt x="3007" y="169"/>
                </a:lnTo>
                <a:lnTo>
                  <a:pt x="3007" y="168"/>
                </a:lnTo>
                <a:lnTo>
                  <a:pt x="3008" y="168"/>
                </a:lnTo>
                <a:lnTo>
                  <a:pt x="3008" y="168"/>
                </a:lnTo>
                <a:lnTo>
                  <a:pt x="3010" y="168"/>
                </a:lnTo>
                <a:lnTo>
                  <a:pt x="3010" y="167"/>
                </a:lnTo>
                <a:lnTo>
                  <a:pt x="3011" y="167"/>
                </a:lnTo>
                <a:lnTo>
                  <a:pt x="3011" y="167"/>
                </a:lnTo>
                <a:lnTo>
                  <a:pt x="3012" y="166"/>
                </a:lnTo>
                <a:lnTo>
                  <a:pt x="3012" y="166"/>
                </a:lnTo>
                <a:lnTo>
                  <a:pt x="3013" y="166"/>
                </a:lnTo>
                <a:lnTo>
                  <a:pt x="3014" y="166"/>
                </a:lnTo>
                <a:lnTo>
                  <a:pt x="3014" y="166"/>
                </a:lnTo>
                <a:lnTo>
                  <a:pt x="3015" y="166"/>
                </a:lnTo>
                <a:lnTo>
                  <a:pt x="3015" y="166"/>
                </a:lnTo>
                <a:lnTo>
                  <a:pt x="3016" y="166"/>
                </a:lnTo>
                <a:lnTo>
                  <a:pt x="3017" y="166"/>
                </a:lnTo>
                <a:lnTo>
                  <a:pt x="3017" y="166"/>
                </a:lnTo>
                <a:lnTo>
                  <a:pt x="3018" y="166"/>
                </a:lnTo>
                <a:lnTo>
                  <a:pt x="3019" y="166"/>
                </a:lnTo>
                <a:lnTo>
                  <a:pt x="3019" y="166"/>
                </a:lnTo>
                <a:lnTo>
                  <a:pt x="3020" y="166"/>
                </a:lnTo>
                <a:lnTo>
                  <a:pt x="3020" y="166"/>
                </a:lnTo>
                <a:lnTo>
                  <a:pt x="3021" y="166"/>
                </a:lnTo>
                <a:lnTo>
                  <a:pt x="3021" y="166"/>
                </a:lnTo>
                <a:lnTo>
                  <a:pt x="3022" y="165"/>
                </a:lnTo>
                <a:lnTo>
                  <a:pt x="3023" y="165"/>
                </a:lnTo>
                <a:lnTo>
                  <a:pt x="3023" y="165"/>
                </a:lnTo>
                <a:lnTo>
                  <a:pt x="3024" y="165"/>
                </a:lnTo>
                <a:lnTo>
                  <a:pt x="3025" y="165"/>
                </a:lnTo>
                <a:lnTo>
                  <a:pt x="3025" y="165"/>
                </a:lnTo>
                <a:lnTo>
                  <a:pt x="3026" y="165"/>
                </a:lnTo>
                <a:lnTo>
                  <a:pt x="3026" y="165"/>
                </a:lnTo>
                <a:lnTo>
                  <a:pt x="3027" y="165"/>
                </a:lnTo>
                <a:lnTo>
                  <a:pt x="3028" y="165"/>
                </a:lnTo>
                <a:lnTo>
                  <a:pt x="3028" y="164"/>
                </a:lnTo>
                <a:lnTo>
                  <a:pt x="3029" y="164"/>
                </a:lnTo>
                <a:lnTo>
                  <a:pt x="3029" y="164"/>
                </a:lnTo>
                <a:lnTo>
                  <a:pt x="3030" y="164"/>
                </a:lnTo>
                <a:lnTo>
                  <a:pt x="3030" y="165"/>
                </a:lnTo>
                <a:lnTo>
                  <a:pt x="3031" y="165"/>
                </a:lnTo>
                <a:lnTo>
                  <a:pt x="3032" y="165"/>
                </a:lnTo>
                <a:lnTo>
                  <a:pt x="3033" y="165"/>
                </a:lnTo>
                <a:lnTo>
                  <a:pt x="3033" y="164"/>
                </a:lnTo>
                <a:lnTo>
                  <a:pt x="3034" y="164"/>
                </a:lnTo>
                <a:lnTo>
                  <a:pt x="3034" y="163"/>
                </a:lnTo>
                <a:lnTo>
                  <a:pt x="3035" y="163"/>
                </a:lnTo>
                <a:lnTo>
                  <a:pt x="3035" y="164"/>
                </a:lnTo>
                <a:lnTo>
                  <a:pt x="3036" y="164"/>
                </a:lnTo>
                <a:lnTo>
                  <a:pt x="3037" y="164"/>
                </a:lnTo>
                <a:lnTo>
                  <a:pt x="3037" y="165"/>
                </a:lnTo>
                <a:lnTo>
                  <a:pt x="3038" y="165"/>
                </a:lnTo>
                <a:lnTo>
                  <a:pt x="3038" y="165"/>
                </a:lnTo>
                <a:lnTo>
                  <a:pt x="3039" y="165"/>
                </a:lnTo>
                <a:lnTo>
                  <a:pt x="3040" y="165"/>
                </a:lnTo>
                <a:lnTo>
                  <a:pt x="3041" y="165"/>
                </a:lnTo>
                <a:lnTo>
                  <a:pt x="3041" y="165"/>
                </a:lnTo>
                <a:lnTo>
                  <a:pt x="3042" y="166"/>
                </a:lnTo>
                <a:lnTo>
                  <a:pt x="3042" y="165"/>
                </a:lnTo>
                <a:lnTo>
                  <a:pt x="3043" y="165"/>
                </a:lnTo>
                <a:lnTo>
                  <a:pt x="3043" y="165"/>
                </a:lnTo>
                <a:lnTo>
                  <a:pt x="3044" y="165"/>
                </a:lnTo>
                <a:lnTo>
                  <a:pt x="3045" y="165"/>
                </a:lnTo>
                <a:lnTo>
                  <a:pt x="3045" y="164"/>
                </a:lnTo>
                <a:lnTo>
                  <a:pt x="3046" y="163"/>
                </a:lnTo>
                <a:lnTo>
                  <a:pt x="3046" y="163"/>
                </a:lnTo>
                <a:lnTo>
                  <a:pt x="3047" y="163"/>
                </a:lnTo>
                <a:lnTo>
                  <a:pt x="3048" y="163"/>
                </a:lnTo>
                <a:lnTo>
                  <a:pt x="3048" y="163"/>
                </a:lnTo>
                <a:lnTo>
                  <a:pt x="3049" y="163"/>
                </a:lnTo>
                <a:lnTo>
                  <a:pt x="3050" y="163"/>
                </a:lnTo>
                <a:lnTo>
                  <a:pt x="3050" y="162"/>
                </a:lnTo>
                <a:lnTo>
                  <a:pt x="3051" y="162"/>
                </a:lnTo>
                <a:lnTo>
                  <a:pt x="3051" y="162"/>
                </a:lnTo>
                <a:lnTo>
                  <a:pt x="3052" y="162"/>
                </a:lnTo>
                <a:lnTo>
                  <a:pt x="3052" y="162"/>
                </a:lnTo>
                <a:lnTo>
                  <a:pt x="3053" y="162"/>
                </a:lnTo>
                <a:lnTo>
                  <a:pt x="3054" y="162"/>
                </a:lnTo>
                <a:lnTo>
                  <a:pt x="3055" y="162"/>
                </a:lnTo>
                <a:lnTo>
                  <a:pt x="3055" y="162"/>
                </a:lnTo>
                <a:lnTo>
                  <a:pt x="3056" y="162"/>
                </a:lnTo>
                <a:lnTo>
                  <a:pt x="3056" y="163"/>
                </a:lnTo>
                <a:lnTo>
                  <a:pt x="3057" y="162"/>
                </a:lnTo>
                <a:lnTo>
                  <a:pt x="3057" y="162"/>
                </a:lnTo>
                <a:lnTo>
                  <a:pt x="3058" y="162"/>
                </a:lnTo>
                <a:lnTo>
                  <a:pt x="3059" y="162"/>
                </a:lnTo>
                <a:lnTo>
                  <a:pt x="3059" y="161"/>
                </a:lnTo>
                <a:lnTo>
                  <a:pt x="3060" y="161"/>
                </a:lnTo>
                <a:lnTo>
                  <a:pt x="3060" y="161"/>
                </a:lnTo>
                <a:lnTo>
                  <a:pt x="3061" y="161"/>
                </a:lnTo>
                <a:lnTo>
                  <a:pt x="3061" y="161"/>
                </a:lnTo>
                <a:lnTo>
                  <a:pt x="3063" y="161"/>
                </a:lnTo>
                <a:lnTo>
                  <a:pt x="3063" y="161"/>
                </a:lnTo>
                <a:lnTo>
                  <a:pt x="3064" y="161"/>
                </a:lnTo>
                <a:lnTo>
                  <a:pt x="3064" y="161"/>
                </a:lnTo>
                <a:lnTo>
                  <a:pt x="3065" y="161"/>
                </a:lnTo>
                <a:lnTo>
                  <a:pt x="3065" y="160"/>
                </a:lnTo>
                <a:lnTo>
                  <a:pt x="3066" y="160"/>
                </a:lnTo>
                <a:lnTo>
                  <a:pt x="3066" y="160"/>
                </a:lnTo>
                <a:lnTo>
                  <a:pt x="3067" y="160"/>
                </a:lnTo>
                <a:lnTo>
                  <a:pt x="3068" y="159"/>
                </a:lnTo>
                <a:lnTo>
                  <a:pt x="3068" y="159"/>
                </a:lnTo>
                <a:lnTo>
                  <a:pt x="3069" y="159"/>
                </a:lnTo>
                <a:lnTo>
                  <a:pt x="3069" y="158"/>
                </a:lnTo>
                <a:lnTo>
                  <a:pt x="3070" y="158"/>
                </a:lnTo>
                <a:lnTo>
                  <a:pt x="3071" y="158"/>
                </a:lnTo>
                <a:lnTo>
                  <a:pt x="3072" y="158"/>
                </a:lnTo>
                <a:lnTo>
                  <a:pt x="3072" y="157"/>
                </a:lnTo>
                <a:lnTo>
                  <a:pt x="3073" y="157"/>
                </a:lnTo>
                <a:lnTo>
                  <a:pt x="3073" y="157"/>
                </a:lnTo>
                <a:lnTo>
                  <a:pt x="3074" y="156"/>
                </a:lnTo>
                <a:lnTo>
                  <a:pt x="3074" y="155"/>
                </a:lnTo>
                <a:lnTo>
                  <a:pt x="3075" y="155"/>
                </a:lnTo>
                <a:lnTo>
                  <a:pt x="3076" y="154"/>
                </a:lnTo>
                <a:lnTo>
                  <a:pt x="3076" y="154"/>
                </a:lnTo>
                <a:lnTo>
                  <a:pt x="3077" y="153"/>
                </a:lnTo>
                <a:lnTo>
                  <a:pt x="3078" y="153"/>
                </a:lnTo>
                <a:lnTo>
                  <a:pt x="3078" y="153"/>
                </a:lnTo>
                <a:lnTo>
                  <a:pt x="3079" y="153"/>
                </a:lnTo>
                <a:lnTo>
                  <a:pt x="3079" y="152"/>
                </a:lnTo>
                <a:lnTo>
                  <a:pt x="3080" y="152"/>
                </a:lnTo>
                <a:lnTo>
                  <a:pt x="3081" y="151"/>
                </a:lnTo>
                <a:lnTo>
                  <a:pt x="3081" y="151"/>
                </a:lnTo>
                <a:lnTo>
                  <a:pt x="3082" y="151"/>
                </a:lnTo>
                <a:lnTo>
                  <a:pt x="3082" y="150"/>
                </a:lnTo>
                <a:lnTo>
                  <a:pt x="3083" y="150"/>
                </a:lnTo>
                <a:lnTo>
                  <a:pt x="3083" y="149"/>
                </a:lnTo>
                <a:lnTo>
                  <a:pt x="3084" y="149"/>
                </a:lnTo>
                <a:lnTo>
                  <a:pt x="3085" y="148"/>
                </a:lnTo>
                <a:lnTo>
                  <a:pt x="3086" y="148"/>
                </a:lnTo>
                <a:lnTo>
                  <a:pt x="3086" y="147"/>
                </a:lnTo>
                <a:lnTo>
                  <a:pt x="3087" y="147"/>
                </a:lnTo>
                <a:lnTo>
                  <a:pt x="3087" y="146"/>
                </a:lnTo>
                <a:lnTo>
                  <a:pt x="3088" y="146"/>
                </a:lnTo>
                <a:lnTo>
                  <a:pt x="3088" y="146"/>
                </a:lnTo>
                <a:lnTo>
                  <a:pt x="3089" y="146"/>
                </a:lnTo>
                <a:lnTo>
                  <a:pt x="3090" y="145"/>
                </a:lnTo>
                <a:lnTo>
                  <a:pt x="3090" y="144"/>
                </a:lnTo>
                <a:lnTo>
                  <a:pt x="3091" y="144"/>
                </a:lnTo>
                <a:lnTo>
                  <a:pt x="3091" y="144"/>
                </a:lnTo>
                <a:lnTo>
                  <a:pt x="3092" y="144"/>
                </a:lnTo>
                <a:lnTo>
                  <a:pt x="3093" y="143"/>
                </a:lnTo>
                <a:lnTo>
                  <a:pt x="3094" y="143"/>
                </a:lnTo>
                <a:lnTo>
                  <a:pt x="3094" y="143"/>
                </a:lnTo>
                <a:lnTo>
                  <a:pt x="3095" y="143"/>
                </a:lnTo>
                <a:lnTo>
                  <a:pt x="3095" y="143"/>
                </a:lnTo>
                <a:lnTo>
                  <a:pt x="3096" y="143"/>
                </a:lnTo>
                <a:lnTo>
                  <a:pt x="3096" y="143"/>
                </a:lnTo>
                <a:lnTo>
                  <a:pt x="3097" y="142"/>
                </a:lnTo>
                <a:lnTo>
                  <a:pt x="3097" y="142"/>
                </a:lnTo>
                <a:lnTo>
                  <a:pt x="3098" y="142"/>
                </a:lnTo>
                <a:lnTo>
                  <a:pt x="3099" y="142"/>
                </a:lnTo>
                <a:lnTo>
                  <a:pt x="3099" y="141"/>
                </a:lnTo>
                <a:lnTo>
                  <a:pt x="3100" y="141"/>
                </a:lnTo>
                <a:lnTo>
                  <a:pt x="3101" y="141"/>
                </a:lnTo>
                <a:lnTo>
                  <a:pt x="3101" y="141"/>
                </a:lnTo>
                <a:lnTo>
                  <a:pt x="3102" y="140"/>
                </a:lnTo>
                <a:lnTo>
                  <a:pt x="3103" y="141"/>
                </a:lnTo>
                <a:lnTo>
                  <a:pt x="3103" y="141"/>
                </a:lnTo>
                <a:lnTo>
                  <a:pt x="3104" y="141"/>
                </a:lnTo>
                <a:lnTo>
                  <a:pt x="3104" y="142"/>
                </a:lnTo>
                <a:lnTo>
                  <a:pt x="3105" y="142"/>
                </a:lnTo>
                <a:lnTo>
                  <a:pt x="3105" y="143"/>
                </a:lnTo>
                <a:lnTo>
                  <a:pt x="3106" y="143"/>
                </a:lnTo>
                <a:lnTo>
                  <a:pt x="3107" y="142"/>
                </a:lnTo>
                <a:lnTo>
                  <a:pt x="3107" y="142"/>
                </a:lnTo>
                <a:lnTo>
                  <a:pt x="3108" y="142"/>
                </a:lnTo>
                <a:lnTo>
                  <a:pt x="3109" y="142"/>
                </a:lnTo>
                <a:lnTo>
                  <a:pt x="3109" y="141"/>
                </a:lnTo>
                <a:lnTo>
                  <a:pt x="3110" y="141"/>
                </a:lnTo>
                <a:lnTo>
                  <a:pt x="3110" y="141"/>
                </a:lnTo>
                <a:lnTo>
                  <a:pt x="3111" y="141"/>
                </a:lnTo>
                <a:lnTo>
                  <a:pt x="3112" y="141"/>
                </a:lnTo>
                <a:lnTo>
                  <a:pt x="3112" y="142"/>
                </a:lnTo>
                <a:lnTo>
                  <a:pt x="3113" y="141"/>
                </a:lnTo>
                <a:lnTo>
                  <a:pt x="3113" y="141"/>
                </a:lnTo>
                <a:lnTo>
                  <a:pt x="3114" y="140"/>
                </a:lnTo>
                <a:lnTo>
                  <a:pt x="3114" y="140"/>
                </a:lnTo>
                <a:lnTo>
                  <a:pt x="3115" y="140"/>
                </a:lnTo>
                <a:lnTo>
                  <a:pt x="3116" y="140"/>
                </a:lnTo>
                <a:lnTo>
                  <a:pt x="3117" y="139"/>
                </a:lnTo>
                <a:lnTo>
                  <a:pt x="3117" y="139"/>
                </a:lnTo>
                <a:lnTo>
                  <a:pt x="3118" y="138"/>
                </a:lnTo>
                <a:lnTo>
                  <a:pt x="3118" y="138"/>
                </a:lnTo>
                <a:lnTo>
                  <a:pt x="3119" y="137"/>
                </a:lnTo>
                <a:lnTo>
                  <a:pt x="3119" y="137"/>
                </a:lnTo>
                <a:lnTo>
                  <a:pt x="3120" y="137"/>
                </a:lnTo>
                <a:lnTo>
                  <a:pt x="3121" y="137"/>
                </a:lnTo>
                <a:lnTo>
                  <a:pt x="3121" y="137"/>
                </a:lnTo>
                <a:lnTo>
                  <a:pt x="3122" y="137"/>
                </a:lnTo>
                <a:lnTo>
                  <a:pt x="3122" y="137"/>
                </a:lnTo>
                <a:lnTo>
                  <a:pt x="3123" y="137"/>
                </a:lnTo>
                <a:lnTo>
                  <a:pt x="3124" y="136"/>
                </a:lnTo>
                <a:lnTo>
                  <a:pt x="3125" y="136"/>
                </a:lnTo>
                <a:lnTo>
                  <a:pt x="3125" y="136"/>
                </a:lnTo>
                <a:lnTo>
                  <a:pt x="3126" y="136"/>
                </a:lnTo>
                <a:lnTo>
                  <a:pt x="3126" y="135"/>
                </a:lnTo>
                <a:lnTo>
                  <a:pt x="3127" y="135"/>
                </a:lnTo>
                <a:lnTo>
                  <a:pt x="3127" y="134"/>
                </a:lnTo>
                <a:lnTo>
                  <a:pt x="3128" y="134"/>
                </a:lnTo>
                <a:lnTo>
                  <a:pt x="3128" y="134"/>
                </a:lnTo>
                <a:lnTo>
                  <a:pt x="3129" y="133"/>
                </a:lnTo>
                <a:lnTo>
                  <a:pt x="3130" y="132"/>
                </a:lnTo>
                <a:lnTo>
                  <a:pt x="3131" y="132"/>
                </a:lnTo>
                <a:lnTo>
                  <a:pt x="3131" y="132"/>
                </a:lnTo>
                <a:lnTo>
                  <a:pt x="3132" y="131"/>
                </a:lnTo>
                <a:lnTo>
                  <a:pt x="3132" y="131"/>
                </a:lnTo>
                <a:lnTo>
                  <a:pt x="3133" y="131"/>
                </a:lnTo>
                <a:lnTo>
                  <a:pt x="3134" y="131"/>
                </a:lnTo>
                <a:lnTo>
                  <a:pt x="3134" y="130"/>
                </a:lnTo>
                <a:lnTo>
                  <a:pt x="3135" y="130"/>
                </a:lnTo>
                <a:lnTo>
                  <a:pt x="3135" y="130"/>
                </a:lnTo>
                <a:lnTo>
                  <a:pt x="3136" y="130"/>
                </a:lnTo>
                <a:lnTo>
                  <a:pt x="3136" y="129"/>
                </a:lnTo>
                <a:lnTo>
                  <a:pt x="3137" y="129"/>
                </a:lnTo>
                <a:lnTo>
                  <a:pt x="3138" y="129"/>
                </a:lnTo>
                <a:lnTo>
                  <a:pt x="3139" y="129"/>
                </a:lnTo>
                <a:lnTo>
                  <a:pt x="3139" y="128"/>
                </a:lnTo>
                <a:lnTo>
                  <a:pt x="3140" y="128"/>
                </a:lnTo>
                <a:lnTo>
                  <a:pt x="3140" y="128"/>
                </a:lnTo>
                <a:lnTo>
                  <a:pt x="3141" y="128"/>
                </a:lnTo>
                <a:lnTo>
                  <a:pt x="3141" y="127"/>
                </a:lnTo>
                <a:lnTo>
                  <a:pt x="3142" y="127"/>
                </a:lnTo>
                <a:lnTo>
                  <a:pt x="3143" y="127"/>
                </a:lnTo>
                <a:lnTo>
                  <a:pt x="3143" y="126"/>
                </a:lnTo>
                <a:lnTo>
                  <a:pt x="3144" y="126"/>
                </a:lnTo>
                <a:lnTo>
                  <a:pt x="3144" y="125"/>
                </a:lnTo>
                <a:lnTo>
                  <a:pt x="3145" y="125"/>
                </a:lnTo>
                <a:lnTo>
                  <a:pt x="3146" y="125"/>
                </a:lnTo>
                <a:lnTo>
                  <a:pt x="3146" y="125"/>
                </a:lnTo>
                <a:lnTo>
                  <a:pt x="3147" y="125"/>
                </a:lnTo>
                <a:lnTo>
                  <a:pt x="3148" y="125"/>
                </a:lnTo>
                <a:lnTo>
                  <a:pt x="3148" y="125"/>
                </a:lnTo>
                <a:lnTo>
                  <a:pt x="3149" y="125"/>
                </a:lnTo>
                <a:lnTo>
                  <a:pt x="3149" y="125"/>
                </a:lnTo>
                <a:lnTo>
                  <a:pt x="3150" y="125"/>
                </a:lnTo>
                <a:lnTo>
                  <a:pt x="3150" y="125"/>
                </a:lnTo>
                <a:lnTo>
                  <a:pt x="3151" y="125"/>
                </a:lnTo>
                <a:lnTo>
                  <a:pt x="3152" y="125"/>
                </a:lnTo>
                <a:lnTo>
                  <a:pt x="3152" y="125"/>
                </a:lnTo>
                <a:lnTo>
                  <a:pt x="3153" y="125"/>
                </a:lnTo>
                <a:lnTo>
                  <a:pt x="3154" y="126"/>
                </a:lnTo>
                <a:lnTo>
                  <a:pt x="3154" y="126"/>
                </a:lnTo>
                <a:lnTo>
                  <a:pt x="3155" y="126"/>
                </a:lnTo>
                <a:lnTo>
                  <a:pt x="3156" y="126"/>
                </a:lnTo>
                <a:lnTo>
                  <a:pt x="3156" y="126"/>
                </a:lnTo>
                <a:lnTo>
                  <a:pt x="3157" y="125"/>
                </a:lnTo>
                <a:lnTo>
                  <a:pt x="3157" y="125"/>
                </a:lnTo>
                <a:lnTo>
                  <a:pt x="3158" y="125"/>
                </a:lnTo>
                <a:lnTo>
                  <a:pt x="3158" y="125"/>
                </a:lnTo>
                <a:lnTo>
                  <a:pt x="3159" y="125"/>
                </a:lnTo>
                <a:lnTo>
                  <a:pt x="3160" y="125"/>
                </a:lnTo>
                <a:lnTo>
                  <a:pt x="3160" y="126"/>
                </a:lnTo>
                <a:lnTo>
                  <a:pt x="3161" y="126"/>
                </a:lnTo>
                <a:lnTo>
                  <a:pt x="3162" y="127"/>
                </a:lnTo>
                <a:lnTo>
                  <a:pt x="3162" y="127"/>
                </a:lnTo>
                <a:lnTo>
                  <a:pt x="3163" y="127"/>
                </a:lnTo>
                <a:lnTo>
                  <a:pt x="3163" y="128"/>
                </a:lnTo>
                <a:lnTo>
                  <a:pt x="3164" y="128"/>
                </a:lnTo>
                <a:lnTo>
                  <a:pt x="3165" y="128"/>
                </a:lnTo>
                <a:lnTo>
                  <a:pt x="3165" y="128"/>
                </a:lnTo>
                <a:lnTo>
                  <a:pt x="3166" y="129"/>
                </a:lnTo>
                <a:lnTo>
                  <a:pt x="3166" y="129"/>
                </a:lnTo>
                <a:lnTo>
                  <a:pt x="3167" y="129"/>
                </a:lnTo>
                <a:lnTo>
                  <a:pt x="3167" y="129"/>
                </a:lnTo>
                <a:lnTo>
                  <a:pt x="3168" y="129"/>
                </a:lnTo>
                <a:lnTo>
                  <a:pt x="3169" y="129"/>
                </a:lnTo>
                <a:lnTo>
                  <a:pt x="3170" y="130"/>
                </a:lnTo>
                <a:lnTo>
                  <a:pt x="3170" y="130"/>
                </a:lnTo>
                <a:lnTo>
                  <a:pt x="3171" y="130"/>
                </a:lnTo>
                <a:lnTo>
                  <a:pt x="3171" y="130"/>
                </a:lnTo>
                <a:lnTo>
                  <a:pt x="3172" y="130"/>
                </a:lnTo>
                <a:lnTo>
                  <a:pt x="3172" y="130"/>
                </a:lnTo>
                <a:lnTo>
                  <a:pt x="3173" y="131"/>
                </a:lnTo>
                <a:lnTo>
                  <a:pt x="3174" y="131"/>
                </a:lnTo>
                <a:lnTo>
                  <a:pt x="3174" y="131"/>
                </a:lnTo>
                <a:lnTo>
                  <a:pt x="3175" y="131"/>
                </a:lnTo>
                <a:lnTo>
                  <a:pt x="3175" y="131"/>
                </a:lnTo>
                <a:lnTo>
                  <a:pt x="3176" y="131"/>
                </a:lnTo>
                <a:lnTo>
                  <a:pt x="3177" y="130"/>
                </a:lnTo>
                <a:lnTo>
                  <a:pt x="3177" y="130"/>
                </a:lnTo>
                <a:lnTo>
                  <a:pt x="3178" y="130"/>
                </a:lnTo>
                <a:lnTo>
                  <a:pt x="3179" y="130"/>
                </a:lnTo>
                <a:lnTo>
                  <a:pt x="3179" y="131"/>
                </a:lnTo>
                <a:lnTo>
                  <a:pt x="3180" y="131"/>
                </a:lnTo>
                <a:lnTo>
                  <a:pt x="3180" y="130"/>
                </a:lnTo>
                <a:lnTo>
                  <a:pt x="3181" y="130"/>
                </a:lnTo>
                <a:lnTo>
                  <a:pt x="3181" y="130"/>
                </a:lnTo>
                <a:lnTo>
                  <a:pt x="3182" y="130"/>
                </a:lnTo>
                <a:lnTo>
                  <a:pt x="3183" y="130"/>
                </a:lnTo>
                <a:lnTo>
                  <a:pt x="3184" y="130"/>
                </a:lnTo>
                <a:lnTo>
                  <a:pt x="3184" y="130"/>
                </a:lnTo>
                <a:lnTo>
                  <a:pt x="3185" y="130"/>
                </a:lnTo>
                <a:lnTo>
                  <a:pt x="3185" y="131"/>
                </a:lnTo>
                <a:lnTo>
                  <a:pt x="3186" y="131"/>
                </a:lnTo>
                <a:lnTo>
                  <a:pt x="3187" y="131"/>
                </a:lnTo>
                <a:lnTo>
                  <a:pt x="3187" y="131"/>
                </a:lnTo>
                <a:lnTo>
                  <a:pt x="3188" y="131"/>
                </a:lnTo>
                <a:lnTo>
                  <a:pt x="3188" y="131"/>
                </a:lnTo>
                <a:lnTo>
                  <a:pt x="3189" y="131"/>
                </a:lnTo>
                <a:lnTo>
                  <a:pt x="3189" y="132"/>
                </a:lnTo>
                <a:lnTo>
                  <a:pt x="3190" y="132"/>
                </a:lnTo>
                <a:lnTo>
                  <a:pt x="3191" y="132"/>
                </a:lnTo>
                <a:lnTo>
                  <a:pt x="3192" y="132"/>
                </a:lnTo>
                <a:lnTo>
                  <a:pt x="3192" y="132"/>
                </a:lnTo>
                <a:lnTo>
                  <a:pt x="3193" y="131"/>
                </a:lnTo>
                <a:lnTo>
                  <a:pt x="3193" y="131"/>
                </a:lnTo>
                <a:lnTo>
                  <a:pt x="3194" y="130"/>
                </a:lnTo>
                <a:lnTo>
                  <a:pt x="3194" y="130"/>
                </a:lnTo>
                <a:lnTo>
                  <a:pt x="3195" y="130"/>
                </a:lnTo>
                <a:lnTo>
                  <a:pt x="3196" y="130"/>
                </a:lnTo>
                <a:lnTo>
                  <a:pt x="3196" y="130"/>
                </a:lnTo>
                <a:lnTo>
                  <a:pt x="3197" y="130"/>
                </a:lnTo>
                <a:lnTo>
                  <a:pt x="3197" y="130"/>
                </a:lnTo>
                <a:lnTo>
                  <a:pt x="3198" y="130"/>
                </a:lnTo>
                <a:lnTo>
                  <a:pt x="3198" y="130"/>
                </a:lnTo>
                <a:lnTo>
                  <a:pt x="3199" y="130"/>
                </a:lnTo>
                <a:lnTo>
                  <a:pt x="3200" y="130"/>
                </a:lnTo>
                <a:lnTo>
                  <a:pt x="3201" y="131"/>
                </a:lnTo>
                <a:lnTo>
                  <a:pt x="3201" y="131"/>
                </a:lnTo>
                <a:lnTo>
                  <a:pt x="3202" y="131"/>
                </a:lnTo>
                <a:lnTo>
                  <a:pt x="3202" y="131"/>
                </a:lnTo>
                <a:lnTo>
                  <a:pt x="3203" y="131"/>
                </a:lnTo>
                <a:lnTo>
                  <a:pt x="3203" y="132"/>
                </a:lnTo>
                <a:lnTo>
                  <a:pt x="3204" y="132"/>
                </a:lnTo>
                <a:lnTo>
                  <a:pt x="3205" y="133"/>
                </a:lnTo>
                <a:lnTo>
                  <a:pt x="3205" y="133"/>
                </a:lnTo>
                <a:lnTo>
                  <a:pt x="3206" y="134"/>
                </a:lnTo>
                <a:lnTo>
                  <a:pt x="3207" y="134"/>
                </a:lnTo>
                <a:lnTo>
                  <a:pt x="3207" y="135"/>
                </a:lnTo>
                <a:lnTo>
                  <a:pt x="3208" y="135"/>
                </a:lnTo>
                <a:lnTo>
                  <a:pt x="3208" y="135"/>
                </a:lnTo>
                <a:lnTo>
                  <a:pt x="3209" y="135"/>
                </a:lnTo>
                <a:lnTo>
                  <a:pt x="3210" y="136"/>
                </a:lnTo>
                <a:lnTo>
                  <a:pt x="3210" y="136"/>
                </a:lnTo>
                <a:lnTo>
                  <a:pt x="3211" y="136"/>
                </a:lnTo>
                <a:lnTo>
                  <a:pt x="3211" y="136"/>
                </a:lnTo>
                <a:lnTo>
                  <a:pt x="3212" y="136"/>
                </a:lnTo>
                <a:lnTo>
                  <a:pt x="3212" y="136"/>
                </a:lnTo>
                <a:lnTo>
                  <a:pt x="3213" y="136"/>
                </a:lnTo>
                <a:lnTo>
                  <a:pt x="3214" y="137"/>
                </a:lnTo>
                <a:lnTo>
                  <a:pt x="3215" y="137"/>
                </a:lnTo>
                <a:lnTo>
                  <a:pt x="3215" y="137"/>
                </a:lnTo>
                <a:lnTo>
                  <a:pt x="3216" y="137"/>
                </a:lnTo>
                <a:lnTo>
                  <a:pt x="3216" y="137"/>
                </a:lnTo>
                <a:lnTo>
                  <a:pt x="3217" y="137"/>
                </a:lnTo>
                <a:lnTo>
                  <a:pt x="3218" y="137"/>
                </a:lnTo>
                <a:lnTo>
                  <a:pt x="3218" y="138"/>
                </a:lnTo>
                <a:lnTo>
                  <a:pt x="3219" y="138"/>
                </a:lnTo>
                <a:lnTo>
                  <a:pt x="3219" y="138"/>
                </a:lnTo>
                <a:lnTo>
                  <a:pt x="3220" y="138"/>
                </a:lnTo>
                <a:lnTo>
                  <a:pt x="3220" y="139"/>
                </a:lnTo>
                <a:lnTo>
                  <a:pt x="3221" y="139"/>
                </a:lnTo>
                <a:lnTo>
                  <a:pt x="3222" y="140"/>
                </a:lnTo>
                <a:lnTo>
                  <a:pt x="3223" y="140"/>
                </a:lnTo>
                <a:lnTo>
                  <a:pt x="3223" y="140"/>
                </a:lnTo>
                <a:lnTo>
                  <a:pt x="3224" y="141"/>
                </a:lnTo>
                <a:lnTo>
                  <a:pt x="3224" y="142"/>
                </a:lnTo>
                <a:lnTo>
                  <a:pt x="3225" y="142"/>
                </a:lnTo>
                <a:lnTo>
                  <a:pt x="3225" y="142"/>
                </a:lnTo>
                <a:lnTo>
                  <a:pt x="3226" y="142"/>
                </a:lnTo>
                <a:lnTo>
                  <a:pt x="3227" y="142"/>
                </a:lnTo>
                <a:lnTo>
                  <a:pt x="3227" y="143"/>
                </a:lnTo>
                <a:lnTo>
                  <a:pt x="3228" y="143"/>
                </a:lnTo>
                <a:lnTo>
                  <a:pt x="3228" y="143"/>
                </a:lnTo>
                <a:lnTo>
                  <a:pt x="3229" y="143"/>
                </a:lnTo>
                <a:lnTo>
                  <a:pt x="3230" y="143"/>
                </a:lnTo>
                <a:lnTo>
                  <a:pt x="3230" y="143"/>
                </a:lnTo>
                <a:lnTo>
                  <a:pt x="3231" y="143"/>
                </a:lnTo>
                <a:lnTo>
                  <a:pt x="3232" y="144"/>
                </a:lnTo>
                <a:lnTo>
                  <a:pt x="3232" y="143"/>
                </a:lnTo>
                <a:lnTo>
                  <a:pt x="3233" y="143"/>
                </a:lnTo>
                <a:lnTo>
                  <a:pt x="3233" y="143"/>
                </a:lnTo>
                <a:lnTo>
                  <a:pt x="3234" y="143"/>
                </a:lnTo>
                <a:lnTo>
                  <a:pt x="3234" y="143"/>
                </a:lnTo>
                <a:lnTo>
                  <a:pt x="3235" y="143"/>
                </a:lnTo>
                <a:lnTo>
                  <a:pt x="3236" y="143"/>
                </a:lnTo>
                <a:lnTo>
                  <a:pt x="3236" y="143"/>
                </a:lnTo>
                <a:lnTo>
                  <a:pt x="3237" y="143"/>
                </a:lnTo>
                <a:lnTo>
                  <a:pt x="3238" y="143"/>
                </a:lnTo>
                <a:lnTo>
                  <a:pt x="3238" y="143"/>
                </a:lnTo>
                <a:lnTo>
                  <a:pt x="3239" y="143"/>
                </a:lnTo>
                <a:lnTo>
                  <a:pt x="3239" y="143"/>
                </a:lnTo>
                <a:lnTo>
                  <a:pt x="3240" y="143"/>
                </a:lnTo>
                <a:lnTo>
                  <a:pt x="3241" y="143"/>
                </a:lnTo>
                <a:lnTo>
                  <a:pt x="3241" y="144"/>
                </a:lnTo>
                <a:lnTo>
                  <a:pt x="3242" y="144"/>
                </a:lnTo>
                <a:lnTo>
                  <a:pt x="3242" y="144"/>
                </a:lnTo>
                <a:lnTo>
                  <a:pt x="3243" y="144"/>
                </a:lnTo>
                <a:lnTo>
                  <a:pt x="3243" y="144"/>
                </a:lnTo>
                <a:lnTo>
                  <a:pt x="3245" y="144"/>
                </a:lnTo>
                <a:lnTo>
                  <a:pt x="3245" y="144"/>
                </a:lnTo>
                <a:lnTo>
                  <a:pt x="3246" y="145"/>
                </a:lnTo>
                <a:lnTo>
                  <a:pt x="3246" y="145"/>
                </a:lnTo>
                <a:lnTo>
                  <a:pt x="3247" y="145"/>
                </a:lnTo>
                <a:lnTo>
                  <a:pt x="3247" y="145"/>
                </a:lnTo>
                <a:lnTo>
                  <a:pt x="3248" y="145"/>
                </a:lnTo>
                <a:lnTo>
                  <a:pt x="3249" y="145"/>
                </a:lnTo>
                <a:lnTo>
                  <a:pt x="3249" y="145"/>
                </a:lnTo>
                <a:lnTo>
                  <a:pt x="3250" y="145"/>
                </a:lnTo>
                <a:lnTo>
                  <a:pt x="3250" y="146"/>
                </a:lnTo>
                <a:lnTo>
                  <a:pt x="3251" y="146"/>
                </a:lnTo>
                <a:lnTo>
                  <a:pt x="3251" y="146"/>
                </a:lnTo>
                <a:lnTo>
                  <a:pt x="3252" y="146"/>
                </a:lnTo>
                <a:lnTo>
                  <a:pt x="3253" y="146"/>
                </a:lnTo>
                <a:lnTo>
                  <a:pt x="3254" y="146"/>
                </a:lnTo>
                <a:lnTo>
                  <a:pt x="3254" y="146"/>
                </a:lnTo>
                <a:lnTo>
                  <a:pt x="3255" y="147"/>
                </a:lnTo>
                <a:lnTo>
                  <a:pt x="3255" y="146"/>
                </a:lnTo>
                <a:lnTo>
                  <a:pt x="3256" y="146"/>
                </a:lnTo>
                <a:lnTo>
                  <a:pt x="3256" y="146"/>
                </a:lnTo>
                <a:lnTo>
                  <a:pt x="3257" y="146"/>
                </a:lnTo>
                <a:lnTo>
                  <a:pt x="3258" y="146"/>
                </a:lnTo>
                <a:lnTo>
                  <a:pt x="3258" y="146"/>
                </a:lnTo>
                <a:lnTo>
                  <a:pt x="3259" y="145"/>
                </a:lnTo>
                <a:lnTo>
                  <a:pt x="3260" y="145"/>
                </a:lnTo>
                <a:lnTo>
                  <a:pt x="3260" y="145"/>
                </a:lnTo>
                <a:lnTo>
                  <a:pt x="3261" y="145"/>
                </a:lnTo>
                <a:lnTo>
                  <a:pt x="3261" y="145"/>
                </a:lnTo>
                <a:lnTo>
                  <a:pt x="3262" y="145"/>
                </a:lnTo>
                <a:lnTo>
                  <a:pt x="3263" y="145"/>
                </a:lnTo>
                <a:lnTo>
                  <a:pt x="3263" y="145"/>
                </a:lnTo>
                <a:lnTo>
                  <a:pt x="3264" y="145"/>
                </a:lnTo>
                <a:lnTo>
                  <a:pt x="3264" y="145"/>
                </a:lnTo>
                <a:lnTo>
                  <a:pt x="3265" y="145"/>
                </a:lnTo>
                <a:lnTo>
                  <a:pt x="3265" y="145"/>
                </a:lnTo>
                <a:lnTo>
                  <a:pt x="3266" y="144"/>
                </a:lnTo>
                <a:lnTo>
                  <a:pt x="3267" y="145"/>
                </a:lnTo>
                <a:lnTo>
                  <a:pt x="3268" y="144"/>
                </a:lnTo>
                <a:lnTo>
                  <a:pt x="3268" y="144"/>
                </a:lnTo>
                <a:lnTo>
                  <a:pt x="3269" y="144"/>
                </a:lnTo>
                <a:lnTo>
                  <a:pt x="3269" y="144"/>
                </a:lnTo>
                <a:lnTo>
                  <a:pt x="3270" y="143"/>
                </a:lnTo>
                <a:lnTo>
                  <a:pt x="3270" y="143"/>
                </a:lnTo>
                <a:lnTo>
                  <a:pt x="3271" y="143"/>
                </a:lnTo>
                <a:lnTo>
                  <a:pt x="3272" y="143"/>
                </a:lnTo>
                <a:lnTo>
                  <a:pt x="3272" y="143"/>
                </a:lnTo>
                <a:lnTo>
                  <a:pt x="3273" y="143"/>
                </a:lnTo>
                <a:lnTo>
                  <a:pt x="3273" y="143"/>
                </a:lnTo>
                <a:lnTo>
                  <a:pt x="3274" y="143"/>
                </a:lnTo>
                <a:lnTo>
                  <a:pt x="3274" y="143"/>
                </a:lnTo>
                <a:lnTo>
                  <a:pt x="3276" y="143"/>
                </a:lnTo>
                <a:lnTo>
                  <a:pt x="3276" y="144"/>
                </a:lnTo>
                <a:lnTo>
                  <a:pt x="3277" y="144"/>
                </a:lnTo>
                <a:lnTo>
                  <a:pt x="3277" y="144"/>
                </a:lnTo>
                <a:lnTo>
                  <a:pt x="3278" y="144"/>
                </a:lnTo>
                <a:lnTo>
                  <a:pt x="3278" y="144"/>
                </a:lnTo>
                <a:lnTo>
                  <a:pt x="3279" y="144"/>
                </a:lnTo>
                <a:lnTo>
                  <a:pt x="3280" y="144"/>
                </a:lnTo>
                <a:lnTo>
                  <a:pt x="3280" y="144"/>
                </a:lnTo>
                <a:lnTo>
                  <a:pt x="3281" y="144"/>
                </a:lnTo>
                <a:lnTo>
                  <a:pt x="3281" y="144"/>
                </a:lnTo>
                <a:lnTo>
                  <a:pt x="3282" y="144"/>
                </a:lnTo>
                <a:lnTo>
                  <a:pt x="3283" y="144"/>
                </a:lnTo>
                <a:lnTo>
                  <a:pt x="3283" y="144"/>
                </a:lnTo>
                <a:lnTo>
                  <a:pt x="3284" y="143"/>
                </a:lnTo>
                <a:lnTo>
                  <a:pt x="3285" y="143"/>
                </a:lnTo>
                <a:lnTo>
                  <a:pt x="3285" y="142"/>
                </a:lnTo>
                <a:lnTo>
                  <a:pt x="3286" y="142"/>
                </a:lnTo>
                <a:lnTo>
                  <a:pt x="3286" y="142"/>
                </a:lnTo>
                <a:lnTo>
                  <a:pt x="3287" y="140"/>
                </a:lnTo>
                <a:lnTo>
                  <a:pt x="3287" y="140"/>
                </a:lnTo>
                <a:lnTo>
                  <a:pt x="3288" y="139"/>
                </a:lnTo>
                <a:lnTo>
                  <a:pt x="3289" y="139"/>
                </a:lnTo>
                <a:lnTo>
                  <a:pt x="3289" y="138"/>
                </a:lnTo>
                <a:lnTo>
                  <a:pt x="3290" y="138"/>
                </a:lnTo>
                <a:lnTo>
                  <a:pt x="3291" y="138"/>
                </a:lnTo>
                <a:lnTo>
                  <a:pt x="3291" y="137"/>
                </a:lnTo>
                <a:lnTo>
                  <a:pt x="3292" y="137"/>
                </a:lnTo>
                <a:lnTo>
                  <a:pt x="3292" y="137"/>
                </a:lnTo>
                <a:lnTo>
                  <a:pt x="3293" y="137"/>
                </a:lnTo>
                <a:lnTo>
                  <a:pt x="3294" y="136"/>
                </a:lnTo>
                <a:lnTo>
                  <a:pt x="3294" y="136"/>
                </a:lnTo>
                <a:lnTo>
                  <a:pt x="3295" y="136"/>
                </a:lnTo>
                <a:lnTo>
                  <a:pt x="3295" y="136"/>
                </a:lnTo>
                <a:lnTo>
                  <a:pt x="3296" y="136"/>
                </a:lnTo>
                <a:lnTo>
                  <a:pt x="3296" y="136"/>
                </a:lnTo>
                <a:lnTo>
                  <a:pt x="3298" y="136"/>
                </a:lnTo>
                <a:lnTo>
                  <a:pt x="3298" y="136"/>
                </a:lnTo>
                <a:lnTo>
                  <a:pt x="3299" y="136"/>
                </a:lnTo>
                <a:lnTo>
                  <a:pt x="3299" y="136"/>
                </a:lnTo>
                <a:lnTo>
                  <a:pt x="3300" y="136"/>
                </a:lnTo>
                <a:lnTo>
                  <a:pt x="3300" y="136"/>
                </a:lnTo>
                <a:lnTo>
                  <a:pt x="3301" y="136"/>
                </a:lnTo>
                <a:lnTo>
                  <a:pt x="3302" y="136"/>
                </a:lnTo>
                <a:lnTo>
                  <a:pt x="3302" y="136"/>
                </a:lnTo>
                <a:lnTo>
                  <a:pt x="3303" y="135"/>
                </a:lnTo>
                <a:lnTo>
                  <a:pt x="3303" y="136"/>
                </a:lnTo>
                <a:lnTo>
                  <a:pt x="3304" y="136"/>
                </a:lnTo>
                <a:lnTo>
                  <a:pt x="3304" y="136"/>
                </a:lnTo>
                <a:lnTo>
                  <a:pt x="3305" y="136"/>
                </a:lnTo>
                <a:lnTo>
                  <a:pt x="3306" y="136"/>
                </a:lnTo>
                <a:lnTo>
                  <a:pt x="3307" y="135"/>
                </a:lnTo>
                <a:lnTo>
                  <a:pt x="3307" y="135"/>
                </a:lnTo>
                <a:lnTo>
                  <a:pt x="3308" y="135"/>
                </a:lnTo>
                <a:lnTo>
                  <a:pt x="3308" y="135"/>
                </a:lnTo>
                <a:lnTo>
                  <a:pt x="3309" y="135"/>
                </a:lnTo>
                <a:lnTo>
                  <a:pt x="3309" y="135"/>
                </a:lnTo>
                <a:lnTo>
                  <a:pt x="3310" y="134"/>
                </a:lnTo>
                <a:lnTo>
                  <a:pt x="3311" y="134"/>
                </a:lnTo>
                <a:lnTo>
                  <a:pt x="3311" y="134"/>
                </a:lnTo>
                <a:lnTo>
                  <a:pt x="3312" y="134"/>
                </a:lnTo>
                <a:lnTo>
                  <a:pt x="3313" y="134"/>
                </a:lnTo>
                <a:lnTo>
                  <a:pt x="3313" y="133"/>
                </a:lnTo>
                <a:lnTo>
                  <a:pt x="3314" y="133"/>
                </a:lnTo>
                <a:lnTo>
                  <a:pt x="3314" y="133"/>
                </a:lnTo>
                <a:lnTo>
                  <a:pt x="3315" y="133"/>
                </a:lnTo>
                <a:lnTo>
                  <a:pt x="3316" y="133"/>
                </a:lnTo>
                <a:lnTo>
                  <a:pt x="3316" y="133"/>
                </a:lnTo>
                <a:lnTo>
                  <a:pt x="3317" y="133"/>
                </a:lnTo>
                <a:lnTo>
                  <a:pt x="3317" y="134"/>
                </a:lnTo>
                <a:lnTo>
                  <a:pt x="3318" y="134"/>
                </a:lnTo>
                <a:lnTo>
                  <a:pt x="3318" y="134"/>
                </a:lnTo>
                <a:lnTo>
                  <a:pt x="3319" y="134"/>
                </a:lnTo>
                <a:lnTo>
                  <a:pt x="3320" y="134"/>
                </a:lnTo>
                <a:lnTo>
                  <a:pt x="3321" y="134"/>
                </a:lnTo>
                <a:lnTo>
                  <a:pt x="3321" y="135"/>
                </a:lnTo>
                <a:lnTo>
                  <a:pt x="3322" y="136"/>
                </a:lnTo>
                <a:lnTo>
                  <a:pt x="3322" y="136"/>
                </a:lnTo>
                <a:lnTo>
                  <a:pt x="3323" y="137"/>
                </a:lnTo>
                <a:lnTo>
                  <a:pt x="3323" y="138"/>
                </a:lnTo>
                <a:lnTo>
                  <a:pt x="3324" y="138"/>
                </a:lnTo>
                <a:lnTo>
                  <a:pt x="3325" y="139"/>
                </a:lnTo>
                <a:lnTo>
                  <a:pt x="3325" y="139"/>
                </a:lnTo>
                <a:lnTo>
                  <a:pt x="3326" y="139"/>
                </a:lnTo>
                <a:lnTo>
                  <a:pt x="3326" y="139"/>
                </a:lnTo>
                <a:lnTo>
                  <a:pt x="3327" y="139"/>
                </a:lnTo>
                <a:lnTo>
                  <a:pt x="3327" y="139"/>
                </a:lnTo>
                <a:lnTo>
                  <a:pt x="3329" y="139"/>
                </a:lnTo>
                <a:lnTo>
                  <a:pt x="3329" y="139"/>
                </a:lnTo>
                <a:lnTo>
                  <a:pt x="3330" y="139"/>
                </a:lnTo>
                <a:lnTo>
                  <a:pt x="3330" y="140"/>
                </a:lnTo>
                <a:lnTo>
                  <a:pt x="3331" y="140"/>
                </a:lnTo>
                <a:lnTo>
                  <a:pt x="3331" y="140"/>
                </a:lnTo>
                <a:lnTo>
                  <a:pt x="3332" y="140"/>
                </a:lnTo>
                <a:lnTo>
                  <a:pt x="3333" y="139"/>
                </a:lnTo>
                <a:lnTo>
                  <a:pt x="3333" y="139"/>
                </a:lnTo>
                <a:lnTo>
                  <a:pt x="3334" y="139"/>
                </a:lnTo>
                <a:lnTo>
                  <a:pt x="3334" y="139"/>
                </a:lnTo>
                <a:lnTo>
                  <a:pt x="3335" y="139"/>
                </a:lnTo>
                <a:lnTo>
                  <a:pt x="3336" y="139"/>
                </a:lnTo>
                <a:lnTo>
                  <a:pt x="3336" y="139"/>
                </a:lnTo>
                <a:lnTo>
                  <a:pt x="3337" y="139"/>
                </a:lnTo>
                <a:lnTo>
                  <a:pt x="3338" y="139"/>
                </a:lnTo>
                <a:lnTo>
                  <a:pt x="3338" y="139"/>
                </a:lnTo>
                <a:lnTo>
                  <a:pt x="3339" y="138"/>
                </a:lnTo>
                <a:lnTo>
                  <a:pt x="3339" y="138"/>
                </a:lnTo>
                <a:lnTo>
                  <a:pt x="3340" y="137"/>
                </a:lnTo>
                <a:lnTo>
                  <a:pt x="3340" y="137"/>
                </a:lnTo>
                <a:lnTo>
                  <a:pt x="3341" y="136"/>
                </a:lnTo>
                <a:lnTo>
                  <a:pt x="3342" y="136"/>
                </a:lnTo>
                <a:lnTo>
                  <a:pt x="3342" y="135"/>
                </a:lnTo>
                <a:lnTo>
                  <a:pt x="3343" y="135"/>
                </a:lnTo>
                <a:lnTo>
                  <a:pt x="3344" y="135"/>
                </a:lnTo>
                <a:lnTo>
                  <a:pt x="3344" y="134"/>
                </a:lnTo>
                <a:lnTo>
                  <a:pt x="3345" y="134"/>
                </a:lnTo>
                <a:lnTo>
                  <a:pt x="3345" y="134"/>
                </a:lnTo>
                <a:lnTo>
                  <a:pt x="3346" y="133"/>
                </a:lnTo>
                <a:lnTo>
                  <a:pt x="3347" y="133"/>
                </a:lnTo>
                <a:lnTo>
                  <a:pt x="3347" y="132"/>
                </a:lnTo>
                <a:lnTo>
                  <a:pt x="3348" y="132"/>
                </a:lnTo>
                <a:lnTo>
                  <a:pt x="3348" y="132"/>
                </a:lnTo>
                <a:lnTo>
                  <a:pt x="3349" y="132"/>
                </a:lnTo>
                <a:lnTo>
                  <a:pt x="3349" y="132"/>
                </a:lnTo>
                <a:lnTo>
                  <a:pt x="3350" y="132"/>
                </a:lnTo>
                <a:lnTo>
                  <a:pt x="3351" y="132"/>
                </a:lnTo>
                <a:lnTo>
                  <a:pt x="3352" y="132"/>
                </a:lnTo>
                <a:lnTo>
                  <a:pt x="3352" y="132"/>
                </a:lnTo>
                <a:lnTo>
                  <a:pt x="3353" y="133"/>
                </a:lnTo>
                <a:lnTo>
                  <a:pt x="3353" y="133"/>
                </a:lnTo>
                <a:lnTo>
                  <a:pt x="3354" y="133"/>
                </a:lnTo>
                <a:lnTo>
                  <a:pt x="3354" y="133"/>
                </a:lnTo>
                <a:lnTo>
                  <a:pt x="3355" y="134"/>
                </a:lnTo>
                <a:lnTo>
                  <a:pt x="3356" y="133"/>
                </a:lnTo>
                <a:lnTo>
                  <a:pt x="3356" y="132"/>
                </a:lnTo>
                <a:lnTo>
                  <a:pt x="3357" y="132"/>
                </a:lnTo>
                <a:lnTo>
                  <a:pt x="3357" y="132"/>
                </a:lnTo>
                <a:lnTo>
                  <a:pt x="3358" y="132"/>
                </a:lnTo>
                <a:lnTo>
                  <a:pt x="3359" y="132"/>
                </a:lnTo>
                <a:lnTo>
                  <a:pt x="3360" y="131"/>
                </a:lnTo>
                <a:lnTo>
                  <a:pt x="3360" y="130"/>
                </a:lnTo>
                <a:lnTo>
                  <a:pt x="3361" y="130"/>
                </a:lnTo>
                <a:lnTo>
                  <a:pt x="3361" y="130"/>
                </a:lnTo>
                <a:lnTo>
                  <a:pt x="3362" y="131"/>
                </a:lnTo>
                <a:lnTo>
                  <a:pt x="3362" y="131"/>
                </a:lnTo>
                <a:lnTo>
                  <a:pt x="3363" y="131"/>
                </a:lnTo>
                <a:lnTo>
                  <a:pt x="3364" y="131"/>
                </a:lnTo>
                <a:lnTo>
                  <a:pt x="3364" y="131"/>
                </a:lnTo>
                <a:lnTo>
                  <a:pt x="3365" y="132"/>
                </a:lnTo>
                <a:lnTo>
                  <a:pt x="3365" y="132"/>
                </a:lnTo>
                <a:lnTo>
                  <a:pt x="3366" y="132"/>
                </a:lnTo>
                <a:lnTo>
                  <a:pt x="3367" y="132"/>
                </a:lnTo>
                <a:lnTo>
                  <a:pt x="3367" y="132"/>
                </a:lnTo>
                <a:lnTo>
                  <a:pt x="3368" y="132"/>
                </a:lnTo>
                <a:lnTo>
                  <a:pt x="3369" y="132"/>
                </a:lnTo>
                <a:lnTo>
                  <a:pt x="3369" y="133"/>
                </a:lnTo>
                <a:lnTo>
                  <a:pt x="3370" y="133"/>
                </a:lnTo>
                <a:lnTo>
                  <a:pt x="3370" y="133"/>
                </a:lnTo>
                <a:lnTo>
                  <a:pt x="3371" y="133"/>
                </a:lnTo>
                <a:lnTo>
                  <a:pt x="3371" y="134"/>
                </a:lnTo>
                <a:lnTo>
                  <a:pt x="3372" y="134"/>
                </a:lnTo>
                <a:lnTo>
                  <a:pt x="3373" y="134"/>
                </a:lnTo>
                <a:lnTo>
                  <a:pt x="3374" y="133"/>
                </a:lnTo>
                <a:lnTo>
                  <a:pt x="3374" y="132"/>
                </a:lnTo>
                <a:lnTo>
                  <a:pt x="3375" y="132"/>
                </a:lnTo>
                <a:lnTo>
                  <a:pt x="3375" y="132"/>
                </a:lnTo>
                <a:lnTo>
                  <a:pt x="3376" y="131"/>
                </a:lnTo>
                <a:lnTo>
                  <a:pt x="3376" y="131"/>
                </a:lnTo>
                <a:lnTo>
                  <a:pt x="3377" y="131"/>
                </a:lnTo>
                <a:lnTo>
                  <a:pt x="3378" y="130"/>
                </a:lnTo>
                <a:lnTo>
                  <a:pt x="3378" y="130"/>
                </a:lnTo>
                <a:lnTo>
                  <a:pt x="3379" y="130"/>
                </a:lnTo>
                <a:lnTo>
                  <a:pt x="3379" y="129"/>
                </a:lnTo>
                <a:lnTo>
                  <a:pt x="3380" y="129"/>
                </a:lnTo>
                <a:lnTo>
                  <a:pt x="3380" y="130"/>
                </a:lnTo>
                <a:lnTo>
                  <a:pt x="3381" y="130"/>
                </a:lnTo>
                <a:lnTo>
                  <a:pt x="3382" y="130"/>
                </a:lnTo>
                <a:lnTo>
                  <a:pt x="3383" y="130"/>
                </a:lnTo>
                <a:lnTo>
                  <a:pt x="3383" y="130"/>
                </a:lnTo>
                <a:lnTo>
                  <a:pt x="3384" y="130"/>
                </a:lnTo>
                <a:lnTo>
                  <a:pt x="3384" y="130"/>
                </a:lnTo>
                <a:lnTo>
                  <a:pt x="3385" y="130"/>
                </a:lnTo>
                <a:lnTo>
                  <a:pt x="3385" y="130"/>
                </a:lnTo>
                <a:lnTo>
                  <a:pt x="3386" y="130"/>
                </a:lnTo>
                <a:lnTo>
                  <a:pt x="3387" y="130"/>
                </a:lnTo>
                <a:lnTo>
                  <a:pt x="3387" y="131"/>
                </a:lnTo>
                <a:lnTo>
                  <a:pt x="3388" y="131"/>
                </a:lnTo>
                <a:lnTo>
                  <a:pt x="3389" y="131"/>
                </a:lnTo>
                <a:lnTo>
                  <a:pt x="3389" y="131"/>
                </a:lnTo>
                <a:lnTo>
                  <a:pt x="3390" y="131"/>
                </a:lnTo>
                <a:lnTo>
                  <a:pt x="3391" y="131"/>
                </a:lnTo>
                <a:lnTo>
                  <a:pt x="3391" y="131"/>
                </a:lnTo>
                <a:lnTo>
                  <a:pt x="3392" y="131"/>
                </a:lnTo>
                <a:lnTo>
                  <a:pt x="3392" y="130"/>
                </a:lnTo>
                <a:lnTo>
                  <a:pt x="3393" y="130"/>
                </a:lnTo>
                <a:lnTo>
                  <a:pt x="3393" y="130"/>
                </a:lnTo>
                <a:lnTo>
                  <a:pt x="3394" y="130"/>
                </a:lnTo>
                <a:lnTo>
                  <a:pt x="3395" y="130"/>
                </a:lnTo>
                <a:lnTo>
                  <a:pt x="3395" y="130"/>
                </a:lnTo>
                <a:lnTo>
                  <a:pt x="3396" y="130"/>
                </a:lnTo>
                <a:lnTo>
                  <a:pt x="3397" y="130"/>
                </a:lnTo>
                <a:lnTo>
                  <a:pt x="3397" y="129"/>
                </a:lnTo>
                <a:lnTo>
                  <a:pt x="3398" y="129"/>
                </a:lnTo>
                <a:lnTo>
                  <a:pt x="3398" y="129"/>
                </a:lnTo>
                <a:lnTo>
                  <a:pt x="3399" y="129"/>
                </a:lnTo>
                <a:lnTo>
                  <a:pt x="3400" y="129"/>
                </a:lnTo>
                <a:lnTo>
                  <a:pt x="3400" y="128"/>
                </a:lnTo>
                <a:lnTo>
                  <a:pt x="3401" y="128"/>
                </a:lnTo>
                <a:lnTo>
                  <a:pt x="3401" y="128"/>
                </a:lnTo>
                <a:lnTo>
                  <a:pt x="3402" y="128"/>
                </a:lnTo>
                <a:lnTo>
                  <a:pt x="3402" y="128"/>
                </a:lnTo>
                <a:lnTo>
                  <a:pt x="3403" y="127"/>
                </a:lnTo>
                <a:lnTo>
                  <a:pt x="3404" y="127"/>
                </a:lnTo>
                <a:lnTo>
                  <a:pt x="3405" y="127"/>
                </a:lnTo>
                <a:lnTo>
                  <a:pt x="3405" y="127"/>
                </a:lnTo>
                <a:lnTo>
                  <a:pt x="3406" y="127"/>
                </a:lnTo>
                <a:lnTo>
                  <a:pt x="3406" y="126"/>
                </a:lnTo>
                <a:lnTo>
                  <a:pt x="3407" y="125"/>
                </a:lnTo>
                <a:lnTo>
                  <a:pt x="3407" y="125"/>
                </a:lnTo>
                <a:lnTo>
                  <a:pt x="3408" y="125"/>
                </a:lnTo>
                <a:lnTo>
                  <a:pt x="3409" y="126"/>
                </a:lnTo>
                <a:lnTo>
                  <a:pt x="3409" y="126"/>
                </a:lnTo>
                <a:lnTo>
                  <a:pt x="3410" y="126"/>
                </a:lnTo>
                <a:lnTo>
                  <a:pt x="3410" y="126"/>
                </a:lnTo>
                <a:lnTo>
                  <a:pt x="3411" y="126"/>
                </a:lnTo>
                <a:lnTo>
                  <a:pt x="3412" y="126"/>
                </a:lnTo>
                <a:lnTo>
                  <a:pt x="3412" y="126"/>
                </a:lnTo>
                <a:lnTo>
                  <a:pt x="3413" y="126"/>
                </a:lnTo>
                <a:lnTo>
                  <a:pt x="3414" y="127"/>
                </a:lnTo>
                <a:lnTo>
                  <a:pt x="3414" y="127"/>
                </a:lnTo>
                <a:lnTo>
                  <a:pt x="3415" y="127"/>
                </a:lnTo>
                <a:lnTo>
                  <a:pt x="3415" y="127"/>
                </a:lnTo>
                <a:lnTo>
                  <a:pt x="3416" y="127"/>
                </a:lnTo>
                <a:lnTo>
                  <a:pt x="3416" y="127"/>
                </a:lnTo>
                <a:lnTo>
                  <a:pt x="3417" y="128"/>
                </a:lnTo>
                <a:lnTo>
                  <a:pt x="3418" y="128"/>
                </a:lnTo>
                <a:lnTo>
                  <a:pt x="3418" y="128"/>
                </a:lnTo>
                <a:lnTo>
                  <a:pt x="3419" y="128"/>
                </a:lnTo>
                <a:lnTo>
                  <a:pt x="3420" y="129"/>
                </a:lnTo>
                <a:lnTo>
                  <a:pt x="3420" y="129"/>
                </a:lnTo>
                <a:lnTo>
                  <a:pt x="3421" y="129"/>
                </a:lnTo>
                <a:lnTo>
                  <a:pt x="3422" y="129"/>
                </a:lnTo>
                <a:lnTo>
                  <a:pt x="3422" y="129"/>
                </a:lnTo>
                <a:lnTo>
                  <a:pt x="3423" y="130"/>
                </a:lnTo>
                <a:lnTo>
                  <a:pt x="3423" y="130"/>
                </a:lnTo>
                <a:lnTo>
                  <a:pt x="3424" y="130"/>
                </a:lnTo>
                <a:lnTo>
                  <a:pt x="3424" y="130"/>
                </a:lnTo>
                <a:lnTo>
                  <a:pt x="3425" y="130"/>
                </a:lnTo>
                <a:lnTo>
                  <a:pt x="3426" y="130"/>
                </a:lnTo>
                <a:lnTo>
                  <a:pt x="3427" y="130"/>
                </a:lnTo>
                <a:lnTo>
                  <a:pt x="3427" y="130"/>
                </a:lnTo>
                <a:lnTo>
                  <a:pt x="3428" y="130"/>
                </a:lnTo>
                <a:lnTo>
                  <a:pt x="3428" y="130"/>
                </a:lnTo>
                <a:lnTo>
                  <a:pt x="3429" y="130"/>
                </a:lnTo>
                <a:lnTo>
                  <a:pt x="3429" y="130"/>
                </a:lnTo>
                <a:lnTo>
                  <a:pt x="3430" y="130"/>
                </a:lnTo>
                <a:lnTo>
                  <a:pt x="3431" y="130"/>
                </a:lnTo>
                <a:lnTo>
                  <a:pt x="3431" y="130"/>
                </a:lnTo>
                <a:lnTo>
                  <a:pt x="3432" y="131"/>
                </a:lnTo>
                <a:lnTo>
                  <a:pt x="3432" y="130"/>
                </a:lnTo>
                <a:lnTo>
                  <a:pt x="3433" y="131"/>
                </a:lnTo>
                <a:lnTo>
                  <a:pt x="3433" y="130"/>
                </a:lnTo>
                <a:lnTo>
                  <a:pt x="3434" y="131"/>
                </a:lnTo>
                <a:lnTo>
                  <a:pt x="3435" y="131"/>
                </a:lnTo>
                <a:lnTo>
                  <a:pt x="3436" y="131"/>
                </a:lnTo>
                <a:lnTo>
                  <a:pt x="3436" y="131"/>
                </a:lnTo>
                <a:lnTo>
                  <a:pt x="3437" y="131"/>
                </a:lnTo>
                <a:lnTo>
                  <a:pt x="3437" y="131"/>
                </a:lnTo>
                <a:lnTo>
                  <a:pt x="3438" y="130"/>
                </a:lnTo>
                <a:lnTo>
                  <a:pt x="3438" y="130"/>
                </a:lnTo>
                <a:lnTo>
                  <a:pt x="3439" y="131"/>
                </a:lnTo>
                <a:lnTo>
                  <a:pt x="3440" y="131"/>
                </a:lnTo>
                <a:lnTo>
                  <a:pt x="3440" y="131"/>
                </a:lnTo>
                <a:lnTo>
                  <a:pt x="3441" y="130"/>
                </a:lnTo>
                <a:lnTo>
                  <a:pt x="3442" y="130"/>
                </a:lnTo>
                <a:lnTo>
                  <a:pt x="3442" y="130"/>
                </a:lnTo>
                <a:lnTo>
                  <a:pt x="3443" y="130"/>
                </a:lnTo>
                <a:lnTo>
                  <a:pt x="3444" y="130"/>
                </a:lnTo>
                <a:lnTo>
                  <a:pt x="3444" y="130"/>
                </a:lnTo>
                <a:lnTo>
                  <a:pt x="3445" y="129"/>
                </a:lnTo>
                <a:lnTo>
                  <a:pt x="3445" y="128"/>
                </a:lnTo>
                <a:lnTo>
                  <a:pt x="3446" y="128"/>
                </a:lnTo>
                <a:lnTo>
                  <a:pt x="3446" y="127"/>
                </a:lnTo>
                <a:lnTo>
                  <a:pt x="3447" y="127"/>
                </a:lnTo>
                <a:lnTo>
                  <a:pt x="3447" y="126"/>
                </a:lnTo>
                <a:lnTo>
                  <a:pt x="3448" y="126"/>
                </a:lnTo>
                <a:lnTo>
                  <a:pt x="3449" y="127"/>
                </a:lnTo>
                <a:lnTo>
                  <a:pt x="3450" y="127"/>
                </a:lnTo>
                <a:lnTo>
                  <a:pt x="3450" y="127"/>
                </a:lnTo>
                <a:lnTo>
                  <a:pt x="3451" y="127"/>
                </a:lnTo>
                <a:lnTo>
                  <a:pt x="3451" y="127"/>
                </a:lnTo>
                <a:lnTo>
                  <a:pt x="3452" y="127"/>
                </a:lnTo>
                <a:lnTo>
                  <a:pt x="3453" y="127"/>
                </a:lnTo>
                <a:lnTo>
                  <a:pt x="3453" y="128"/>
                </a:lnTo>
                <a:lnTo>
                  <a:pt x="3454" y="128"/>
                </a:lnTo>
                <a:lnTo>
                  <a:pt x="3454" y="127"/>
                </a:lnTo>
                <a:lnTo>
                  <a:pt x="3455" y="127"/>
                </a:lnTo>
                <a:lnTo>
                  <a:pt x="3455" y="127"/>
                </a:lnTo>
                <a:lnTo>
                  <a:pt x="3456" y="127"/>
                </a:lnTo>
                <a:lnTo>
                  <a:pt x="3457" y="127"/>
                </a:lnTo>
                <a:lnTo>
                  <a:pt x="3458" y="127"/>
                </a:lnTo>
                <a:lnTo>
                  <a:pt x="3458" y="127"/>
                </a:lnTo>
                <a:lnTo>
                  <a:pt x="3459" y="126"/>
                </a:lnTo>
                <a:lnTo>
                  <a:pt x="3459" y="127"/>
                </a:lnTo>
                <a:lnTo>
                  <a:pt x="3460" y="127"/>
                </a:lnTo>
                <a:lnTo>
                  <a:pt x="3460" y="127"/>
                </a:lnTo>
                <a:lnTo>
                  <a:pt x="3461" y="127"/>
                </a:lnTo>
                <a:lnTo>
                  <a:pt x="3462" y="127"/>
                </a:lnTo>
                <a:lnTo>
                  <a:pt x="3462" y="127"/>
                </a:lnTo>
                <a:lnTo>
                  <a:pt x="3463" y="127"/>
                </a:lnTo>
                <a:lnTo>
                  <a:pt x="3463" y="127"/>
                </a:lnTo>
                <a:lnTo>
                  <a:pt x="3464" y="127"/>
                </a:lnTo>
                <a:lnTo>
                  <a:pt x="3465" y="127"/>
                </a:lnTo>
                <a:lnTo>
                  <a:pt x="3465" y="127"/>
                </a:lnTo>
                <a:lnTo>
                  <a:pt x="3466" y="128"/>
                </a:lnTo>
                <a:lnTo>
                  <a:pt x="3467" y="128"/>
                </a:lnTo>
                <a:lnTo>
                  <a:pt x="3467" y="127"/>
                </a:lnTo>
                <a:lnTo>
                  <a:pt x="3468" y="127"/>
                </a:lnTo>
                <a:lnTo>
                  <a:pt x="3468" y="126"/>
                </a:lnTo>
                <a:lnTo>
                  <a:pt x="3469" y="126"/>
                </a:lnTo>
                <a:lnTo>
                  <a:pt x="3469" y="126"/>
                </a:lnTo>
                <a:lnTo>
                  <a:pt x="3470" y="125"/>
                </a:lnTo>
                <a:lnTo>
                  <a:pt x="3471" y="125"/>
                </a:lnTo>
                <a:lnTo>
                  <a:pt x="3471" y="126"/>
                </a:lnTo>
                <a:lnTo>
                  <a:pt x="3472" y="126"/>
                </a:lnTo>
                <a:lnTo>
                  <a:pt x="3473" y="126"/>
                </a:lnTo>
                <a:lnTo>
                  <a:pt x="3473" y="126"/>
                </a:lnTo>
                <a:lnTo>
                  <a:pt x="3474" y="127"/>
                </a:lnTo>
                <a:lnTo>
                  <a:pt x="3475" y="128"/>
                </a:lnTo>
                <a:lnTo>
                  <a:pt x="3475" y="128"/>
                </a:lnTo>
                <a:lnTo>
                  <a:pt x="3476" y="128"/>
                </a:lnTo>
                <a:lnTo>
                  <a:pt x="3476" y="128"/>
                </a:lnTo>
                <a:lnTo>
                  <a:pt x="3477" y="128"/>
                </a:lnTo>
                <a:lnTo>
                  <a:pt x="3477" y="128"/>
                </a:lnTo>
                <a:lnTo>
                  <a:pt x="3478" y="128"/>
                </a:lnTo>
                <a:lnTo>
                  <a:pt x="3478" y="128"/>
                </a:lnTo>
                <a:lnTo>
                  <a:pt x="3480" y="128"/>
                </a:lnTo>
                <a:lnTo>
                  <a:pt x="3480" y="128"/>
                </a:lnTo>
                <a:lnTo>
                  <a:pt x="3481" y="128"/>
                </a:lnTo>
                <a:lnTo>
                  <a:pt x="3481" y="128"/>
                </a:lnTo>
                <a:lnTo>
                  <a:pt x="3482" y="129"/>
                </a:lnTo>
                <a:lnTo>
                  <a:pt x="3482" y="129"/>
                </a:lnTo>
                <a:lnTo>
                  <a:pt x="3483" y="130"/>
                </a:lnTo>
                <a:lnTo>
                  <a:pt x="3484" y="130"/>
                </a:lnTo>
                <a:lnTo>
                  <a:pt x="3484" y="131"/>
                </a:lnTo>
                <a:lnTo>
                  <a:pt x="3485" y="131"/>
                </a:lnTo>
                <a:lnTo>
                  <a:pt x="3485" y="131"/>
                </a:lnTo>
                <a:lnTo>
                  <a:pt x="3486" y="131"/>
                </a:lnTo>
                <a:lnTo>
                  <a:pt x="3486" y="131"/>
                </a:lnTo>
                <a:lnTo>
                  <a:pt x="3487" y="131"/>
                </a:lnTo>
                <a:lnTo>
                  <a:pt x="3488" y="131"/>
                </a:lnTo>
                <a:lnTo>
                  <a:pt x="3489" y="131"/>
                </a:lnTo>
                <a:lnTo>
                  <a:pt x="3489" y="131"/>
                </a:lnTo>
                <a:lnTo>
                  <a:pt x="3490" y="131"/>
                </a:lnTo>
                <a:lnTo>
                  <a:pt x="3490" y="132"/>
                </a:lnTo>
                <a:lnTo>
                  <a:pt x="3491" y="131"/>
                </a:lnTo>
                <a:lnTo>
                  <a:pt x="3491" y="131"/>
                </a:lnTo>
                <a:lnTo>
                  <a:pt x="3492" y="131"/>
                </a:lnTo>
                <a:lnTo>
                  <a:pt x="3493" y="131"/>
                </a:lnTo>
                <a:lnTo>
                  <a:pt x="3493" y="131"/>
                </a:lnTo>
                <a:lnTo>
                  <a:pt x="3494" y="131"/>
                </a:lnTo>
                <a:lnTo>
                  <a:pt x="3494" y="131"/>
                </a:lnTo>
                <a:lnTo>
                  <a:pt x="3495" y="130"/>
                </a:lnTo>
                <a:lnTo>
                  <a:pt x="3496" y="130"/>
                </a:lnTo>
                <a:lnTo>
                  <a:pt x="3496" y="130"/>
                </a:lnTo>
                <a:lnTo>
                  <a:pt x="3497" y="129"/>
                </a:lnTo>
                <a:lnTo>
                  <a:pt x="3498" y="129"/>
                </a:lnTo>
                <a:lnTo>
                  <a:pt x="3498" y="128"/>
                </a:lnTo>
                <a:lnTo>
                  <a:pt x="3499" y="128"/>
                </a:lnTo>
                <a:lnTo>
                  <a:pt x="3499" y="128"/>
                </a:lnTo>
                <a:lnTo>
                  <a:pt x="3500" y="128"/>
                </a:lnTo>
                <a:lnTo>
                  <a:pt x="3500" y="127"/>
                </a:lnTo>
                <a:lnTo>
                  <a:pt x="3501" y="127"/>
                </a:lnTo>
                <a:lnTo>
                  <a:pt x="3502" y="127"/>
                </a:lnTo>
                <a:lnTo>
                  <a:pt x="3503" y="127"/>
                </a:lnTo>
                <a:lnTo>
                  <a:pt x="3503" y="128"/>
                </a:lnTo>
                <a:lnTo>
                  <a:pt x="3504" y="128"/>
                </a:lnTo>
                <a:lnTo>
                  <a:pt x="3504" y="128"/>
                </a:lnTo>
                <a:lnTo>
                  <a:pt x="3505" y="128"/>
                </a:lnTo>
                <a:lnTo>
                  <a:pt x="3506" y="128"/>
                </a:lnTo>
                <a:lnTo>
                  <a:pt x="3506" y="128"/>
                </a:lnTo>
                <a:lnTo>
                  <a:pt x="3507" y="128"/>
                </a:lnTo>
                <a:lnTo>
                  <a:pt x="3507" y="127"/>
                </a:lnTo>
                <a:lnTo>
                  <a:pt x="3508" y="128"/>
                </a:lnTo>
                <a:lnTo>
                  <a:pt x="3508" y="128"/>
                </a:lnTo>
                <a:lnTo>
                  <a:pt x="3509" y="128"/>
                </a:lnTo>
                <a:lnTo>
                  <a:pt x="3509" y="128"/>
                </a:lnTo>
                <a:lnTo>
                  <a:pt x="3511" y="129"/>
                </a:lnTo>
                <a:lnTo>
                  <a:pt x="3511" y="129"/>
                </a:lnTo>
                <a:lnTo>
                  <a:pt x="3512" y="129"/>
                </a:lnTo>
                <a:lnTo>
                  <a:pt x="3512" y="129"/>
                </a:lnTo>
                <a:lnTo>
                  <a:pt x="3513" y="129"/>
                </a:lnTo>
                <a:lnTo>
                  <a:pt x="3513" y="129"/>
                </a:lnTo>
                <a:lnTo>
                  <a:pt x="3514" y="129"/>
                </a:lnTo>
                <a:lnTo>
                  <a:pt x="3515" y="128"/>
                </a:lnTo>
                <a:lnTo>
                  <a:pt x="3515" y="128"/>
                </a:lnTo>
                <a:lnTo>
                  <a:pt x="3516" y="128"/>
                </a:lnTo>
                <a:lnTo>
                  <a:pt x="3516" y="128"/>
                </a:lnTo>
                <a:lnTo>
                  <a:pt x="3517" y="127"/>
                </a:lnTo>
                <a:lnTo>
                  <a:pt x="3518" y="127"/>
                </a:lnTo>
                <a:lnTo>
                  <a:pt x="3518" y="127"/>
                </a:lnTo>
                <a:lnTo>
                  <a:pt x="3519" y="127"/>
                </a:lnTo>
                <a:lnTo>
                  <a:pt x="3520" y="126"/>
                </a:lnTo>
                <a:lnTo>
                  <a:pt x="3520" y="126"/>
                </a:lnTo>
                <a:lnTo>
                  <a:pt x="3521" y="126"/>
                </a:lnTo>
                <a:lnTo>
                  <a:pt x="3521" y="125"/>
                </a:lnTo>
                <a:lnTo>
                  <a:pt x="3522" y="125"/>
                </a:lnTo>
                <a:lnTo>
                  <a:pt x="3522" y="125"/>
                </a:lnTo>
                <a:lnTo>
                  <a:pt x="3523" y="125"/>
                </a:lnTo>
                <a:lnTo>
                  <a:pt x="3524" y="125"/>
                </a:lnTo>
                <a:lnTo>
                  <a:pt x="3524" y="125"/>
                </a:lnTo>
                <a:lnTo>
                  <a:pt x="3525" y="125"/>
                </a:lnTo>
                <a:lnTo>
                  <a:pt x="3526" y="125"/>
                </a:lnTo>
                <a:lnTo>
                  <a:pt x="3526" y="124"/>
                </a:lnTo>
                <a:lnTo>
                  <a:pt x="3527" y="125"/>
                </a:lnTo>
                <a:lnTo>
                  <a:pt x="3527" y="125"/>
                </a:lnTo>
                <a:lnTo>
                  <a:pt x="3528" y="125"/>
                </a:lnTo>
                <a:lnTo>
                  <a:pt x="3529" y="125"/>
                </a:lnTo>
                <a:lnTo>
                  <a:pt x="3529" y="125"/>
                </a:lnTo>
                <a:lnTo>
                  <a:pt x="3530" y="125"/>
                </a:lnTo>
                <a:lnTo>
                  <a:pt x="3530" y="125"/>
                </a:lnTo>
                <a:lnTo>
                  <a:pt x="3531" y="125"/>
                </a:lnTo>
                <a:lnTo>
                  <a:pt x="3531" y="125"/>
                </a:lnTo>
                <a:lnTo>
                  <a:pt x="3532" y="125"/>
                </a:lnTo>
                <a:lnTo>
                  <a:pt x="3533" y="126"/>
                </a:lnTo>
                <a:lnTo>
                  <a:pt x="3534" y="126"/>
                </a:lnTo>
                <a:lnTo>
                  <a:pt x="3534" y="127"/>
                </a:lnTo>
                <a:lnTo>
                  <a:pt x="3535" y="127"/>
                </a:lnTo>
                <a:lnTo>
                  <a:pt x="3535" y="127"/>
                </a:lnTo>
                <a:lnTo>
                  <a:pt x="3536" y="127"/>
                </a:lnTo>
                <a:lnTo>
                  <a:pt x="3537" y="125"/>
                </a:lnTo>
                <a:lnTo>
                  <a:pt x="3537" y="125"/>
                </a:lnTo>
                <a:lnTo>
                  <a:pt x="3538" y="124"/>
                </a:lnTo>
                <a:lnTo>
                  <a:pt x="3538" y="124"/>
                </a:lnTo>
                <a:lnTo>
                  <a:pt x="3539" y="123"/>
                </a:lnTo>
                <a:lnTo>
                  <a:pt x="3539" y="123"/>
                </a:lnTo>
                <a:lnTo>
                  <a:pt x="3540" y="122"/>
                </a:lnTo>
                <a:lnTo>
                  <a:pt x="3541" y="122"/>
                </a:lnTo>
                <a:lnTo>
                  <a:pt x="3542" y="122"/>
                </a:lnTo>
                <a:lnTo>
                  <a:pt x="3542" y="122"/>
                </a:lnTo>
                <a:lnTo>
                  <a:pt x="3543" y="123"/>
                </a:lnTo>
                <a:lnTo>
                  <a:pt x="3543" y="123"/>
                </a:lnTo>
                <a:lnTo>
                  <a:pt x="3544" y="123"/>
                </a:lnTo>
                <a:lnTo>
                  <a:pt x="3544" y="123"/>
                </a:lnTo>
                <a:lnTo>
                  <a:pt x="3545" y="123"/>
                </a:lnTo>
                <a:lnTo>
                  <a:pt x="3546" y="124"/>
                </a:lnTo>
                <a:lnTo>
                  <a:pt x="3546" y="124"/>
                </a:lnTo>
                <a:lnTo>
                  <a:pt x="3547" y="124"/>
                </a:lnTo>
                <a:lnTo>
                  <a:pt x="3547" y="124"/>
                </a:lnTo>
                <a:lnTo>
                  <a:pt x="3548" y="124"/>
                </a:lnTo>
                <a:lnTo>
                  <a:pt x="3549" y="124"/>
                </a:lnTo>
                <a:lnTo>
                  <a:pt x="3549" y="123"/>
                </a:lnTo>
                <a:lnTo>
                  <a:pt x="3550" y="124"/>
                </a:lnTo>
                <a:lnTo>
                  <a:pt x="3551" y="124"/>
                </a:lnTo>
                <a:lnTo>
                  <a:pt x="3551" y="124"/>
                </a:lnTo>
                <a:lnTo>
                  <a:pt x="3552" y="124"/>
                </a:lnTo>
                <a:lnTo>
                  <a:pt x="3552" y="124"/>
                </a:lnTo>
                <a:lnTo>
                  <a:pt x="3553" y="124"/>
                </a:lnTo>
                <a:lnTo>
                  <a:pt x="3553" y="125"/>
                </a:lnTo>
                <a:lnTo>
                  <a:pt x="3554" y="125"/>
                </a:lnTo>
                <a:lnTo>
                  <a:pt x="3555" y="125"/>
                </a:lnTo>
                <a:lnTo>
                  <a:pt x="3556" y="125"/>
                </a:lnTo>
                <a:lnTo>
                  <a:pt x="3556" y="126"/>
                </a:lnTo>
                <a:lnTo>
                  <a:pt x="3557" y="126"/>
                </a:lnTo>
                <a:lnTo>
                  <a:pt x="3557" y="126"/>
                </a:lnTo>
                <a:lnTo>
                  <a:pt x="3558" y="126"/>
                </a:lnTo>
                <a:lnTo>
                  <a:pt x="3558" y="127"/>
                </a:lnTo>
                <a:lnTo>
                  <a:pt x="3559" y="127"/>
                </a:lnTo>
                <a:lnTo>
                  <a:pt x="3560" y="126"/>
                </a:lnTo>
                <a:lnTo>
                  <a:pt x="3560" y="125"/>
                </a:lnTo>
                <a:lnTo>
                  <a:pt x="3561" y="125"/>
                </a:lnTo>
                <a:lnTo>
                  <a:pt x="3561" y="124"/>
                </a:lnTo>
                <a:lnTo>
                  <a:pt x="3562" y="124"/>
                </a:lnTo>
                <a:lnTo>
                  <a:pt x="3562" y="123"/>
                </a:lnTo>
                <a:lnTo>
                  <a:pt x="3564" y="122"/>
                </a:lnTo>
                <a:lnTo>
                  <a:pt x="3564" y="122"/>
                </a:lnTo>
                <a:lnTo>
                  <a:pt x="3565" y="122"/>
                </a:lnTo>
                <a:lnTo>
                  <a:pt x="3565" y="122"/>
                </a:lnTo>
                <a:lnTo>
                  <a:pt x="3566" y="122"/>
                </a:lnTo>
                <a:lnTo>
                  <a:pt x="3566" y="122"/>
                </a:lnTo>
                <a:lnTo>
                  <a:pt x="3567" y="122"/>
                </a:lnTo>
                <a:lnTo>
                  <a:pt x="3568" y="122"/>
                </a:lnTo>
                <a:lnTo>
                  <a:pt x="3568" y="122"/>
                </a:lnTo>
                <a:lnTo>
                  <a:pt x="3569" y="122"/>
                </a:lnTo>
                <a:lnTo>
                  <a:pt x="3569" y="122"/>
                </a:lnTo>
                <a:lnTo>
                  <a:pt x="3570" y="122"/>
                </a:lnTo>
                <a:lnTo>
                  <a:pt x="3571" y="122"/>
                </a:lnTo>
                <a:lnTo>
                  <a:pt x="3571" y="121"/>
                </a:lnTo>
                <a:lnTo>
                  <a:pt x="3572" y="121"/>
                </a:lnTo>
                <a:lnTo>
                  <a:pt x="3573" y="121"/>
                </a:lnTo>
                <a:lnTo>
                  <a:pt x="3573" y="121"/>
                </a:lnTo>
                <a:lnTo>
                  <a:pt x="3574" y="121"/>
                </a:lnTo>
                <a:lnTo>
                  <a:pt x="3574" y="120"/>
                </a:lnTo>
                <a:lnTo>
                  <a:pt x="3575" y="120"/>
                </a:lnTo>
                <a:lnTo>
                  <a:pt x="3575" y="120"/>
                </a:lnTo>
                <a:lnTo>
                  <a:pt x="3576" y="120"/>
                </a:lnTo>
                <a:lnTo>
                  <a:pt x="3577" y="120"/>
                </a:lnTo>
                <a:lnTo>
                  <a:pt x="3577" y="120"/>
                </a:lnTo>
                <a:lnTo>
                  <a:pt x="3578" y="120"/>
                </a:lnTo>
                <a:lnTo>
                  <a:pt x="3579" y="121"/>
                </a:lnTo>
                <a:lnTo>
                  <a:pt x="3579" y="121"/>
                </a:lnTo>
                <a:lnTo>
                  <a:pt x="3580" y="121"/>
                </a:lnTo>
                <a:lnTo>
                  <a:pt x="3580" y="121"/>
                </a:lnTo>
                <a:lnTo>
                  <a:pt x="3581" y="121"/>
                </a:lnTo>
                <a:lnTo>
                  <a:pt x="3582" y="121"/>
                </a:lnTo>
                <a:lnTo>
                  <a:pt x="3582" y="121"/>
                </a:lnTo>
                <a:lnTo>
                  <a:pt x="3583" y="121"/>
                </a:lnTo>
                <a:lnTo>
                  <a:pt x="3583" y="121"/>
                </a:lnTo>
                <a:lnTo>
                  <a:pt x="3584" y="121"/>
                </a:lnTo>
                <a:lnTo>
                  <a:pt x="3584" y="121"/>
                </a:lnTo>
                <a:lnTo>
                  <a:pt x="3585" y="121"/>
                </a:lnTo>
                <a:lnTo>
                  <a:pt x="3586" y="122"/>
                </a:lnTo>
                <a:lnTo>
                  <a:pt x="3587" y="121"/>
                </a:lnTo>
                <a:lnTo>
                  <a:pt x="3587" y="121"/>
                </a:lnTo>
                <a:lnTo>
                  <a:pt x="3588" y="121"/>
                </a:lnTo>
                <a:lnTo>
                  <a:pt x="3588" y="121"/>
                </a:lnTo>
                <a:lnTo>
                  <a:pt x="3589" y="121"/>
                </a:lnTo>
                <a:lnTo>
                  <a:pt x="3589" y="120"/>
                </a:lnTo>
                <a:lnTo>
                  <a:pt x="3590" y="120"/>
                </a:lnTo>
                <a:lnTo>
                  <a:pt x="3591" y="120"/>
                </a:lnTo>
                <a:lnTo>
                  <a:pt x="3591" y="119"/>
                </a:lnTo>
                <a:lnTo>
                  <a:pt x="3592" y="119"/>
                </a:lnTo>
                <a:lnTo>
                  <a:pt x="3592" y="119"/>
                </a:lnTo>
                <a:lnTo>
                  <a:pt x="3593" y="119"/>
                </a:lnTo>
                <a:lnTo>
                  <a:pt x="3594" y="119"/>
                </a:lnTo>
                <a:lnTo>
                  <a:pt x="3595" y="119"/>
                </a:lnTo>
                <a:lnTo>
                  <a:pt x="3595" y="119"/>
                </a:lnTo>
                <a:lnTo>
                  <a:pt x="3596" y="119"/>
                </a:lnTo>
                <a:lnTo>
                  <a:pt x="3596" y="119"/>
                </a:lnTo>
                <a:lnTo>
                  <a:pt x="3597" y="119"/>
                </a:lnTo>
                <a:lnTo>
                  <a:pt x="3597" y="120"/>
                </a:lnTo>
                <a:lnTo>
                  <a:pt x="3598" y="120"/>
                </a:lnTo>
                <a:lnTo>
                  <a:pt x="3599" y="120"/>
                </a:lnTo>
                <a:lnTo>
                  <a:pt x="3599" y="120"/>
                </a:lnTo>
                <a:lnTo>
                  <a:pt x="3600" y="120"/>
                </a:lnTo>
                <a:lnTo>
                  <a:pt x="3600" y="120"/>
                </a:lnTo>
                <a:lnTo>
                  <a:pt x="3601" y="120"/>
                </a:lnTo>
                <a:lnTo>
                  <a:pt x="3602" y="120"/>
                </a:lnTo>
                <a:lnTo>
                  <a:pt x="3602" y="120"/>
                </a:lnTo>
                <a:lnTo>
                  <a:pt x="3603" y="120"/>
                </a:lnTo>
                <a:lnTo>
                  <a:pt x="3604" y="121"/>
                </a:lnTo>
                <a:lnTo>
                  <a:pt x="3604" y="121"/>
                </a:lnTo>
                <a:lnTo>
                  <a:pt x="3605" y="121"/>
                </a:lnTo>
                <a:lnTo>
                  <a:pt x="3605" y="121"/>
                </a:lnTo>
                <a:lnTo>
                  <a:pt x="3606" y="121"/>
                </a:lnTo>
                <a:lnTo>
                  <a:pt x="3606" y="121"/>
                </a:lnTo>
                <a:lnTo>
                  <a:pt x="3607" y="121"/>
                </a:lnTo>
                <a:lnTo>
                  <a:pt x="3608" y="121"/>
                </a:lnTo>
                <a:lnTo>
                  <a:pt x="3609" y="121"/>
                </a:lnTo>
                <a:lnTo>
                  <a:pt x="3609" y="121"/>
                </a:lnTo>
                <a:lnTo>
                  <a:pt x="3610" y="121"/>
                </a:lnTo>
                <a:lnTo>
                  <a:pt x="3610" y="121"/>
                </a:lnTo>
                <a:lnTo>
                  <a:pt x="3611" y="121"/>
                </a:lnTo>
                <a:lnTo>
                  <a:pt x="3611" y="122"/>
                </a:lnTo>
                <a:lnTo>
                  <a:pt x="3612" y="122"/>
                </a:lnTo>
                <a:lnTo>
                  <a:pt x="3613" y="122"/>
                </a:lnTo>
                <a:lnTo>
                  <a:pt x="3613" y="122"/>
                </a:lnTo>
                <a:lnTo>
                  <a:pt x="3614" y="122"/>
                </a:lnTo>
                <a:lnTo>
                  <a:pt x="3614" y="122"/>
                </a:lnTo>
                <a:lnTo>
                  <a:pt x="3615" y="122"/>
                </a:lnTo>
                <a:lnTo>
                  <a:pt x="3615" y="122"/>
                </a:lnTo>
                <a:lnTo>
                  <a:pt x="3617" y="123"/>
                </a:lnTo>
                <a:lnTo>
                  <a:pt x="3617" y="123"/>
                </a:lnTo>
                <a:lnTo>
                  <a:pt x="3618" y="123"/>
                </a:lnTo>
                <a:lnTo>
                  <a:pt x="3618" y="123"/>
                </a:lnTo>
                <a:lnTo>
                  <a:pt x="3619" y="123"/>
                </a:lnTo>
                <a:lnTo>
                  <a:pt x="3619" y="123"/>
                </a:lnTo>
                <a:lnTo>
                  <a:pt x="3620" y="123"/>
                </a:lnTo>
                <a:lnTo>
                  <a:pt x="3620" y="123"/>
                </a:lnTo>
                <a:lnTo>
                  <a:pt x="3621" y="123"/>
                </a:lnTo>
                <a:lnTo>
                  <a:pt x="3622" y="123"/>
                </a:lnTo>
                <a:lnTo>
                  <a:pt x="3622" y="123"/>
                </a:lnTo>
                <a:lnTo>
                  <a:pt x="3623" y="124"/>
                </a:lnTo>
                <a:lnTo>
                  <a:pt x="3623" y="124"/>
                </a:lnTo>
                <a:lnTo>
                  <a:pt x="3624" y="124"/>
                </a:lnTo>
                <a:lnTo>
                  <a:pt x="3625" y="124"/>
                </a:lnTo>
                <a:lnTo>
                  <a:pt x="3626" y="125"/>
                </a:lnTo>
                <a:lnTo>
                  <a:pt x="3626" y="125"/>
                </a:lnTo>
                <a:lnTo>
                  <a:pt x="3627" y="125"/>
                </a:lnTo>
                <a:lnTo>
                  <a:pt x="3627" y="125"/>
                </a:lnTo>
                <a:lnTo>
                  <a:pt x="3628" y="126"/>
                </a:lnTo>
                <a:lnTo>
                  <a:pt x="3628" y="126"/>
                </a:lnTo>
                <a:lnTo>
                  <a:pt x="3629" y="127"/>
                </a:lnTo>
                <a:lnTo>
                  <a:pt x="3630" y="127"/>
                </a:lnTo>
                <a:lnTo>
                  <a:pt x="3630" y="128"/>
                </a:lnTo>
                <a:lnTo>
                  <a:pt x="3631" y="128"/>
                </a:lnTo>
                <a:lnTo>
                  <a:pt x="3632" y="128"/>
                </a:lnTo>
                <a:lnTo>
                  <a:pt x="3632" y="128"/>
                </a:lnTo>
                <a:lnTo>
                  <a:pt x="3633" y="129"/>
                </a:lnTo>
                <a:lnTo>
                  <a:pt x="3633" y="129"/>
                </a:lnTo>
                <a:lnTo>
                  <a:pt x="3634" y="129"/>
                </a:lnTo>
                <a:lnTo>
                  <a:pt x="3635" y="129"/>
                </a:lnTo>
                <a:lnTo>
                  <a:pt x="3635" y="130"/>
                </a:lnTo>
                <a:lnTo>
                  <a:pt x="3636" y="130"/>
                </a:lnTo>
                <a:lnTo>
                  <a:pt x="3636" y="130"/>
                </a:lnTo>
                <a:lnTo>
                  <a:pt x="3637" y="130"/>
                </a:lnTo>
                <a:lnTo>
                  <a:pt x="3637" y="131"/>
                </a:lnTo>
                <a:lnTo>
                  <a:pt x="3638" y="131"/>
                </a:lnTo>
                <a:lnTo>
                  <a:pt x="3639" y="131"/>
                </a:lnTo>
                <a:lnTo>
                  <a:pt x="3640" y="131"/>
                </a:lnTo>
                <a:lnTo>
                  <a:pt x="3640" y="131"/>
                </a:lnTo>
                <a:lnTo>
                  <a:pt x="3641" y="132"/>
                </a:lnTo>
                <a:lnTo>
                  <a:pt x="3641" y="132"/>
                </a:lnTo>
                <a:lnTo>
                  <a:pt x="3642" y="132"/>
                </a:lnTo>
                <a:lnTo>
                  <a:pt x="3642" y="132"/>
                </a:lnTo>
                <a:lnTo>
                  <a:pt x="3643" y="133"/>
                </a:lnTo>
                <a:lnTo>
                  <a:pt x="3644" y="133"/>
                </a:lnTo>
                <a:lnTo>
                  <a:pt x="3644" y="133"/>
                </a:lnTo>
                <a:lnTo>
                  <a:pt x="3645" y="133"/>
                </a:lnTo>
                <a:lnTo>
                  <a:pt x="3645" y="134"/>
                </a:lnTo>
                <a:lnTo>
                  <a:pt x="3646" y="134"/>
                </a:lnTo>
                <a:lnTo>
                  <a:pt x="3647" y="134"/>
                </a:lnTo>
                <a:lnTo>
                  <a:pt x="3648" y="134"/>
                </a:lnTo>
                <a:lnTo>
                  <a:pt x="3648" y="134"/>
                </a:lnTo>
                <a:lnTo>
                  <a:pt x="3649" y="134"/>
                </a:lnTo>
                <a:lnTo>
                  <a:pt x="3649" y="134"/>
                </a:lnTo>
                <a:lnTo>
                  <a:pt x="3650" y="134"/>
                </a:lnTo>
                <a:lnTo>
                  <a:pt x="3650" y="134"/>
                </a:lnTo>
                <a:lnTo>
                  <a:pt x="3651" y="134"/>
                </a:lnTo>
                <a:lnTo>
                  <a:pt x="3651" y="135"/>
                </a:lnTo>
                <a:lnTo>
                  <a:pt x="3652" y="135"/>
                </a:lnTo>
                <a:lnTo>
                  <a:pt x="3653" y="135"/>
                </a:lnTo>
                <a:lnTo>
                  <a:pt x="3653" y="135"/>
                </a:lnTo>
                <a:lnTo>
                  <a:pt x="3654" y="135"/>
                </a:lnTo>
                <a:lnTo>
                  <a:pt x="3655" y="135"/>
                </a:lnTo>
                <a:lnTo>
                  <a:pt x="3655" y="135"/>
                </a:lnTo>
                <a:lnTo>
                  <a:pt x="3656" y="135"/>
                </a:lnTo>
                <a:lnTo>
                  <a:pt x="3657" y="134"/>
                </a:lnTo>
                <a:lnTo>
                  <a:pt x="3657" y="135"/>
                </a:lnTo>
                <a:lnTo>
                  <a:pt x="3658" y="135"/>
                </a:lnTo>
                <a:lnTo>
                  <a:pt x="3658" y="135"/>
                </a:lnTo>
                <a:lnTo>
                  <a:pt x="3659" y="135"/>
                </a:lnTo>
                <a:lnTo>
                  <a:pt x="3659" y="135"/>
                </a:lnTo>
                <a:lnTo>
                  <a:pt x="3660" y="135"/>
                </a:lnTo>
                <a:lnTo>
                  <a:pt x="3661" y="135"/>
                </a:lnTo>
                <a:lnTo>
                  <a:pt x="3661" y="135"/>
                </a:lnTo>
                <a:lnTo>
                  <a:pt x="3662" y="134"/>
                </a:lnTo>
                <a:lnTo>
                  <a:pt x="3663" y="134"/>
                </a:lnTo>
                <a:lnTo>
                  <a:pt x="3663" y="134"/>
                </a:lnTo>
                <a:lnTo>
                  <a:pt x="3664" y="134"/>
                </a:lnTo>
                <a:lnTo>
                  <a:pt x="3664" y="135"/>
                </a:lnTo>
                <a:lnTo>
                  <a:pt x="3665" y="135"/>
                </a:lnTo>
                <a:lnTo>
                  <a:pt x="3666" y="134"/>
                </a:lnTo>
                <a:lnTo>
                  <a:pt x="3666" y="134"/>
                </a:lnTo>
                <a:lnTo>
                  <a:pt x="3667" y="134"/>
                </a:lnTo>
                <a:lnTo>
                  <a:pt x="3667" y="134"/>
                </a:lnTo>
                <a:lnTo>
                  <a:pt x="3668" y="134"/>
                </a:lnTo>
                <a:lnTo>
                  <a:pt x="3668" y="134"/>
                </a:lnTo>
                <a:lnTo>
                  <a:pt x="3669" y="133"/>
                </a:lnTo>
                <a:lnTo>
                  <a:pt x="3670" y="133"/>
                </a:lnTo>
                <a:lnTo>
                  <a:pt x="3671" y="132"/>
                </a:lnTo>
                <a:lnTo>
                  <a:pt x="3671" y="132"/>
                </a:lnTo>
                <a:lnTo>
                  <a:pt x="3672" y="132"/>
                </a:lnTo>
                <a:lnTo>
                  <a:pt x="3672" y="131"/>
                </a:lnTo>
                <a:lnTo>
                  <a:pt x="3673" y="131"/>
                </a:lnTo>
                <a:lnTo>
                  <a:pt x="3673" y="131"/>
                </a:lnTo>
                <a:lnTo>
                  <a:pt x="3674" y="131"/>
                </a:lnTo>
                <a:lnTo>
                  <a:pt x="3675" y="130"/>
                </a:lnTo>
                <a:lnTo>
                  <a:pt x="3675" y="130"/>
                </a:lnTo>
                <a:lnTo>
                  <a:pt x="3676" y="130"/>
                </a:lnTo>
                <a:lnTo>
                  <a:pt x="3676" y="130"/>
                </a:lnTo>
                <a:lnTo>
                  <a:pt x="3677" y="129"/>
                </a:lnTo>
                <a:lnTo>
                  <a:pt x="3678" y="129"/>
                </a:lnTo>
                <a:lnTo>
                  <a:pt x="3679" y="129"/>
                </a:lnTo>
                <a:lnTo>
                  <a:pt x="3679" y="129"/>
                </a:lnTo>
                <a:lnTo>
                  <a:pt x="3680" y="129"/>
                </a:lnTo>
                <a:lnTo>
                  <a:pt x="3680" y="129"/>
                </a:lnTo>
                <a:lnTo>
                  <a:pt x="3681" y="129"/>
                </a:lnTo>
                <a:lnTo>
                  <a:pt x="3681" y="128"/>
                </a:lnTo>
                <a:lnTo>
                  <a:pt x="3682" y="128"/>
                </a:lnTo>
                <a:lnTo>
                  <a:pt x="3682" y="128"/>
                </a:lnTo>
                <a:lnTo>
                  <a:pt x="3683" y="128"/>
                </a:lnTo>
                <a:lnTo>
                  <a:pt x="3684" y="128"/>
                </a:lnTo>
                <a:lnTo>
                  <a:pt x="3685" y="128"/>
                </a:lnTo>
                <a:lnTo>
                  <a:pt x="3685" y="128"/>
                </a:lnTo>
                <a:lnTo>
                  <a:pt x="3686" y="128"/>
                </a:lnTo>
                <a:lnTo>
                  <a:pt x="3686" y="129"/>
                </a:lnTo>
                <a:lnTo>
                  <a:pt x="3687" y="129"/>
                </a:lnTo>
                <a:lnTo>
                  <a:pt x="3688" y="129"/>
                </a:lnTo>
                <a:lnTo>
                  <a:pt x="3688" y="129"/>
                </a:lnTo>
                <a:lnTo>
                  <a:pt x="3689" y="129"/>
                </a:lnTo>
                <a:lnTo>
                  <a:pt x="3689" y="129"/>
                </a:lnTo>
                <a:lnTo>
                  <a:pt x="3690" y="129"/>
                </a:lnTo>
                <a:lnTo>
                  <a:pt x="3690" y="129"/>
                </a:lnTo>
                <a:lnTo>
                  <a:pt x="3691" y="130"/>
                </a:lnTo>
                <a:lnTo>
                  <a:pt x="3692" y="130"/>
                </a:lnTo>
                <a:lnTo>
                  <a:pt x="3693" y="130"/>
                </a:lnTo>
                <a:lnTo>
                  <a:pt x="3693" y="130"/>
                </a:lnTo>
                <a:lnTo>
                  <a:pt x="3694" y="130"/>
                </a:lnTo>
                <a:lnTo>
                  <a:pt x="3694" y="130"/>
                </a:lnTo>
                <a:lnTo>
                  <a:pt x="3695" y="130"/>
                </a:lnTo>
                <a:lnTo>
                  <a:pt x="3695" y="130"/>
                </a:lnTo>
                <a:lnTo>
                  <a:pt x="3696" y="130"/>
                </a:lnTo>
                <a:lnTo>
                  <a:pt x="3697" y="130"/>
                </a:lnTo>
                <a:lnTo>
                  <a:pt x="3697" y="130"/>
                </a:lnTo>
                <a:lnTo>
                  <a:pt x="3698" y="130"/>
                </a:lnTo>
                <a:lnTo>
                  <a:pt x="3698" y="129"/>
                </a:lnTo>
                <a:lnTo>
                  <a:pt x="3699" y="129"/>
                </a:lnTo>
                <a:lnTo>
                  <a:pt x="3699" y="129"/>
                </a:lnTo>
                <a:lnTo>
                  <a:pt x="3700" y="129"/>
                </a:lnTo>
                <a:lnTo>
                  <a:pt x="3701" y="128"/>
                </a:lnTo>
                <a:lnTo>
                  <a:pt x="3702" y="129"/>
                </a:lnTo>
                <a:lnTo>
                  <a:pt x="3702" y="129"/>
                </a:lnTo>
                <a:lnTo>
                  <a:pt x="3703" y="129"/>
                </a:lnTo>
                <a:lnTo>
                  <a:pt x="3703" y="129"/>
                </a:lnTo>
                <a:lnTo>
                  <a:pt x="3704" y="129"/>
                </a:lnTo>
                <a:lnTo>
                  <a:pt x="3704" y="129"/>
                </a:lnTo>
                <a:lnTo>
                  <a:pt x="3705" y="129"/>
                </a:lnTo>
                <a:lnTo>
                  <a:pt x="3706" y="129"/>
                </a:lnTo>
                <a:lnTo>
                  <a:pt x="3706" y="129"/>
                </a:lnTo>
                <a:lnTo>
                  <a:pt x="3707" y="129"/>
                </a:lnTo>
                <a:lnTo>
                  <a:pt x="3708" y="130"/>
                </a:lnTo>
                <a:lnTo>
                  <a:pt x="3708" y="130"/>
                </a:lnTo>
                <a:lnTo>
                  <a:pt x="3709" y="130"/>
                </a:lnTo>
                <a:lnTo>
                  <a:pt x="3710" y="130"/>
                </a:lnTo>
                <a:lnTo>
                  <a:pt x="3710" y="129"/>
                </a:lnTo>
                <a:lnTo>
                  <a:pt x="3711" y="129"/>
                </a:lnTo>
                <a:lnTo>
                  <a:pt x="3711" y="129"/>
                </a:lnTo>
                <a:lnTo>
                  <a:pt x="3712" y="128"/>
                </a:lnTo>
                <a:lnTo>
                  <a:pt x="3712" y="128"/>
                </a:lnTo>
                <a:lnTo>
                  <a:pt x="3713" y="128"/>
                </a:lnTo>
                <a:lnTo>
                  <a:pt x="3713" y="128"/>
                </a:lnTo>
                <a:lnTo>
                  <a:pt x="3714" y="128"/>
                </a:lnTo>
                <a:lnTo>
                  <a:pt x="3715" y="128"/>
                </a:lnTo>
                <a:lnTo>
                  <a:pt x="3716" y="129"/>
                </a:lnTo>
                <a:lnTo>
                  <a:pt x="3716" y="129"/>
                </a:lnTo>
                <a:lnTo>
                  <a:pt x="3717" y="129"/>
                </a:lnTo>
                <a:lnTo>
                  <a:pt x="3717" y="129"/>
                </a:lnTo>
                <a:lnTo>
                  <a:pt x="3718" y="129"/>
                </a:lnTo>
                <a:lnTo>
                  <a:pt x="3719" y="129"/>
                </a:lnTo>
                <a:lnTo>
                  <a:pt x="3719" y="129"/>
                </a:lnTo>
                <a:lnTo>
                  <a:pt x="3720" y="129"/>
                </a:lnTo>
                <a:lnTo>
                  <a:pt x="3720" y="129"/>
                </a:lnTo>
                <a:lnTo>
                  <a:pt x="3721" y="129"/>
                </a:lnTo>
                <a:lnTo>
                  <a:pt x="3721" y="130"/>
                </a:lnTo>
                <a:lnTo>
                  <a:pt x="3722" y="129"/>
                </a:lnTo>
                <a:lnTo>
                  <a:pt x="3723" y="129"/>
                </a:lnTo>
                <a:lnTo>
                  <a:pt x="3724" y="129"/>
                </a:lnTo>
                <a:lnTo>
                  <a:pt x="3724" y="129"/>
                </a:lnTo>
                <a:lnTo>
                  <a:pt x="3725" y="128"/>
                </a:lnTo>
                <a:lnTo>
                  <a:pt x="3725" y="128"/>
                </a:lnTo>
                <a:lnTo>
                  <a:pt x="3726" y="127"/>
                </a:lnTo>
                <a:lnTo>
                  <a:pt x="3726" y="127"/>
                </a:lnTo>
                <a:lnTo>
                  <a:pt x="3727" y="128"/>
                </a:lnTo>
                <a:lnTo>
                  <a:pt x="3728" y="128"/>
                </a:lnTo>
                <a:lnTo>
                  <a:pt x="3728" y="128"/>
                </a:lnTo>
                <a:lnTo>
                  <a:pt x="3729" y="128"/>
                </a:lnTo>
                <a:lnTo>
                  <a:pt x="3729" y="128"/>
                </a:lnTo>
                <a:lnTo>
                  <a:pt x="3730" y="128"/>
                </a:lnTo>
                <a:lnTo>
                  <a:pt x="3731" y="128"/>
                </a:lnTo>
                <a:lnTo>
                  <a:pt x="3731" y="128"/>
                </a:lnTo>
                <a:lnTo>
                  <a:pt x="3732" y="128"/>
                </a:lnTo>
                <a:lnTo>
                  <a:pt x="3733" y="128"/>
                </a:lnTo>
                <a:lnTo>
                  <a:pt x="3733" y="128"/>
                </a:lnTo>
                <a:lnTo>
                  <a:pt x="3734" y="128"/>
                </a:lnTo>
                <a:lnTo>
                  <a:pt x="3734" y="128"/>
                </a:lnTo>
                <a:lnTo>
                  <a:pt x="3735" y="129"/>
                </a:lnTo>
                <a:lnTo>
                  <a:pt x="3735" y="129"/>
                </a:lnTo>
                <a:lnTo>
                  <a:pt x="3736" y="129"/>
                </a:lnTo>
                <a:lnTo>
                  <a:pt x="3737" y="129"/>
                </a:lnTo>
                <a:lnTo>
                  <a:pt x="3738" y="129"/>
                </a:lnTo>
                <a:lnTo>
                  <a:pt x="3738" y="129"/>
                </a:lnTo>
                <a:lnTo>
                  <a:pt x="3739" y="129"/>
                </a:lnTo>
                <a:lnTo>
                  <a:pt x="3739" y="129"/>
                </a:lnTo>
                <a:lnTo>
                  <a:pt x="3740" y="129"/>
                </a:lnTo>
                <a:lnTo>
                  <a:pt x="3741" y="128"/>
                </a:lnTo>
                <a:lnTo>
                  <a:pt x="3741" y="128"/>
                </a:lnTo>
                <a:lnTo>
                  <a:pt x="3742" y="128"/>
                </a:lnTo>
                <a:lnTo>
                  <a:pt x="3742" y="128"/>
                </a:lnTo>
                <a:lnTo>
                  <a:pt x="3743" y="129"/>
                </a:lnTo>
                <a:lnTo>
                  <a:pt x="3743" y="129"/>
                </a:lnTo>
                <a:lnTo>
                  <a:pt x="3744" y="129"/>
                </a:lnTo>
                <a:lnTo>
                  <a:pt x="3744" y="129"/>
                </a:lnTo>
                <a:lnTo>
                  <a:pt x="3746" y="129"/>
                </a:lnTo>
                <a:lnTo>
                  <a:pt x="3746" y="129"/>
                </a:lnTo>
                <a:lnTo>
                  <a:pt x="3747" y="129"/>
                </a:lnTo>
                <a:lnTo>
                  <a:pt x="3747" y="129"/>
                </a:lnTo>
                <a:lnTo>
                  <a:pt x="3748" y="129"/>
                </a:lnTo>
                <a:lnTo>
                  <a:pt x="3748" y="129"/>
                </a:lnTo>
                <a:lnTo>
                  <a:pt x="3749" y="129"/>
                </a:lnTo>
                <a:lnTo>
                  <a:pt x="3750" y="129"/>
                </a:lnTo>
                <a:lnTo>
                  <a:pt x="3750" y="129"/>
                </a:lnTo>
                <a:lnTo>
                  <a:pt x="3751" y="129"/>
                </a:lnTo>
                <a:lnTo>
                  <a:pt x="3751" y="129"/>
                </a:lnTo>
                <a:lnTo>
                  <a:pt x="3752" y="129"/>
                </a:lnTo>
                <a:lnTo>
                  <a:pt x="3752" y="129"/>
                </a:lnTo>
                <a:lnTo>
                  <a:pt x="3753" y="129"/>
                </a:lnTo>
                <a:lnTo>
                  <a:pt x="3754" y="128"/>
                </a:lnTo>
                <a:lnTo>
                  <a:pt x="3755" y="128"/>
                </a:lnTo>
                <a:lnTo>
                  <a:pt x="3755" y="128"/>
                </a:lnTo>
                <a:lnTo>
                  <a:pt x="3756" y="128"/>
                </a:lnTo>
                <a:lnTo>
                  <a:pt x="3756" y="127"/>
                </a:lnTo>
                <a:lnTo>
                  <a:pt x="3757" y="127"/>
                </a:lnTo>
                <a:lnTo>
                  <a:pt x="3757" y="127"/>
                </a:lnTo>
                <a:lnTo>
                  <a:pt x="3758" y="127"/>
                </a:lnTo>
                <a:lnTo>
                  <a:pt x="3759" y="127"/>
                </a:lnTo>
                <a:lnTo>
                  <a:pt x="3759" y="127"/>
                </a:lnTo>
                <a:lnTo>
                  <a:pt x="3760" y="126"/>
                </a:lnTo>
                <a:lnTo>
                  <a:pt x="3761" y="126"/>
                </a:lnTo>
                <a:lnTo>
                  <a:pt x="3761" y="126"/>
                </a:lnTo>
                <a:lnTo>
                  <a:pt x="3762" y="126"/>
                </a:lnTo>
                <a:lnTo>
                  <a:pt x="3762" y="126"/>
                </a:lnTo>
                <a:lnTo>
                  <a:pt x="3763" y="127"/>
                </a:lnTo>
                <a:lnTo>
                  <a:pt x="3764" y="127"/>
                </a:lnTo>
                <a:lnTo>
                  <a:pt x="3764" y="126"/>
                </a:lnTo>
                <a:lnTo>
                  <a:pt x="3765" y="126"/>
                </a:lnTo>
                <a:lnTo>
                  <a:pt x="3765" y="126"/>
                </a:lnTo>
                <a:lnTo>
                  <a:pt x="3766" y="126"/>
                </a:lnTo>
                <a:lnTo>
                  <a:pt x="3766" y="126"/>
                </a:lnTo>
                <a:lnTo>
                  <a:pt x="3767" y="127"/>
                </a:lnTo>
                <a:lnTo>
                  <a:pt x="3768" y="127"/>
                </a:lnTo>
                <a:lnTo>
                  <a:pt x="3769" y="127"/>
                </a:lnTo>
                <a:lnTo>
                  <a:pt x="3769" y="127"/>
                </a:lnTo>
                <a:lnTo>
                  <a:pt x="3770" y="127"/>
                </a:lnTo>
                <a:lnTo>
                  <a:pt x="3770" y="127"/>
                </a:lnTo>
                <a:lnTo>
                  <a:pt x="3771" y="127"/>
                </a:lnTo>
                <a:lnTo>
                  <a:pt x="3772" y="127"/>
                </a:lnTo>
                <a:lnTo>
                  <a:pt x="3772" y="127"/>
                </a:lnTo>
                <a:lnTo>
                  <a:pt x="3773" y="127"/>
                </a:lnTo>
                <a:lnTo>
                  <a:pt x="3773" y="127"/>
                </a:lnTo>
                <a:lnTo>
                  <a:pt x="3774" y="128"/>
                </a:lnTo>
                <a:lnTo>
                  <a:pt x="3774" y="128"/>
                </a:lnTo>
                <a:lnTo>
                  <a:pt x="3775" y="128"/>
                </a:lnTo>
                <a:lnTo>
                  <a:pt x="3776" y="128"/>
                </a:lnTo>
                <a:lnTo>
                  <a:pt x="3777" y="127"/>
                </a:lnTo>
                <a:lnTo>
                  <a:pt x="3777" y="127"/>
                </a:lnTo>
                <a:lnTo>
                  <a:pt x="3778" y="127"/>
                </a:lnTo>
                <a:lnTo>
                  <a:pt x="3778" y="128"/>
                </a:lnTo>
                <a:lnTo>
                  <a:pt x="3779" y="128"/>
                </a:lnTo>
                <a:lnTo>
                  <a:pt x="3779" y="128"/>
                </a:lnTo>
                <a:lnTo>
                  <a:pt x="3780" y="128"/>
                </a:lnTo>
                <a:lnTo>
                  <a:pt x="3781" y="128"/>
                </a:lnTo>
                <a:lnTo>
                  <a:pt x="3781" y="128"/>
                </a:lnTo>
                <a:lnTo>
                  <a:pt x="3782" y="128"/>
                </a:lnTo>
                <a:lnTo>
                  <a:pt x="3782" y="128"/>
                </a:lnTo>
                <a:lnTo>
                  <a:pt x="3783" y="129"/>
                </a:lnTo>
                <a:lnTo>
                  <a:pt x="3784" y="129"/>
                </a:lnTo>
                <a:lnTo>
                  <a:pt x="3784" y="129"/>
                </a:lnTo>
                <a:lnTo>
                  <a:pt x="3785" y="129"/>
                </a:lnTo>
                <a:lnTo>
                  <a:pt x="3786" y="129"/>
                </a:lnTo>
                <a:lnTo>
                  <a:pt x="3786" y="129"/>
                </a:lnTo>
                <a:lnTo>
                  <a:pt x="3787" y="129"/>
                </a:lnTo>
                <a:lnTo>
                  <a:pt x="3787" y="130"/>
                </a:lnTo>
                <a:lnTo>
                  <a:pt x="3788" y="130"/>
                </a:lnTo>
                <a:lnTo>
                  <a:pt x="3788" y="130"/>
                </a:lnTo>
                <a:lnTo>
                  <a:pt x="3789" y="130"/>
                </a:lnTo>
                <a:lnTo>
                  <a:pt x="3790" y="131"/>
                </a:lnTo>
                <a:lnTo>
                  <a:pt x="3790" y="131"/>
                </a:lnTo>
                <a:lnTo>
                  <a:pt x="3791" y="131"/>
                </a:lnTo>
                <a:lnTo>
                  <a:pt x="3792" y="130"/>
                </a:lnTo>
                <a:lnTo>
                  <a:pt x="3792" y="130"/>
                </a:lnTo>
                <a:lnTo>
                  <a:pt x="3793" y="131"/>
                </a:lnTo>
                <a:lnTo>
                  <a:pt x="3793" y="131"/>
                </a:lnTo>
                <a:lnTo>
                  <a:pt x="3794" y="131"/>
                </a:lnTo>
                <a:lnTo>
                  <a:pt x="3795" y="131"/>
                </a:lnTo>
                <a:lnTo>
                  <a:pt x="3795" y="131"/>
                </a:lnTo>
                <a:lnTo>
                  <a:pt x="3796" y="131"/>
                </a:lnTo>
                <a:lnTo>
                  <a:pt x="3796" y="132"/>
                </a:lnTo>
                <a:lnTo>
                  <a:pt x="3797" y="132"/>
                </a:lnTo>
                <a:lnTo>
                  <a:pt x="3797" y="132"/>
                </a:lnTo>
                <a:lnTo>
                  <a:pt x="3799" y="132"/>
                </a:lnTo>
                <a:lnTo>
                  <a:pt x="3799" y="132"/>
                </a:lnTo>
                <a:lnTo>
                  <a:pt x="3800" y="132"/>
                </a:lnTo>
                <a:lnTo>
                  <a:pt x="3800" y="132"/>
                </a:lnTo>
                <a:lnTo>
                  <a:pt x="3801" y="132"/>
                </a:lnTo>
                <a:lnTo>
                  <a:pt x="3801" y="132"/>
                </a:lnTo>
                <a:lnTo>
                  <a:pt x="3802" y="132"/>
                </a:lnTo>
                <a:lnTo>
                  <a:pt x="3803" y="132"/>
                </a:lnTo>
                <a:lnTo>
                  <a:pt x="3803" y="132"/>
                </a:lnTo>
                <a:lnTo>
                  <a:pt x="3804" y="132"/>
                </a:lnTo>
                <a:lnTo>
                  <a:pt x="3804" y="132"/>
                </a:lnTo>
                <a:lnTo>
                  <a:pt x="3805" y="133"/>
                </a:lnTo>
                <a:lnTo>
                  <a:pt x="3805" y="133"/>
                </a:lnTo>
                <a:lnTo>
                  <a:pt x="3806" y="134"/>
                </a:lnTo>
                <a:lnTo>
                  <a:pt x="3807" y="133"/>
                </a:lnTo>
                <a:lnTo>
                  <a:pt x="3808" y="133"/>
                </a:lnTo>
                <a:lnTo>
                  <a:pt x="3808" y="133"/>
                </a:lnTo>
                <a:lnTo>
                  <a:pt x="3809" y="133"/>
                </a:lnTo>
                <a:lnTo>
                  <a:pt x="3809" y="133"/>
                </a:lnTo>
                <a:lnTo>
                  <a:pt x="3810" y="132"/>
                </a:lnTo>
                <a:lnTo>
                  <a:pt x="3810" y="132"/>
                </a:lnTo>
                <a:lnTo>
                  <a:pt x="3811" y="132"/>
                </a:lnTo>
                <a:lnTo>
                  <a:pt x="3812" y="132"/>
                </a:lnTo>
                <a:lnTo>
                  <a:pt x="3812" y="132"/>
                </a:lnTo>
                <a:lnTo>
                  <a:pt x="3813" y="132"/>
                </a:lnTo>
                <a:lnTo>
                  <a:pt x="3814" y="132"/>
                </a:lnTo>
                <a:lnTo>
                  <a:pt x="3814" y="132"/>
                </a:lnTo>
                <a:lnTo>
                  <a:pt x="3815" y="132"/>
                </a:lnTo>
                <a:lnTo>
                  <a:pt x="3815" y="131"/>
                </a:lnTo>
                <a:lnTo>
                  <a:pt x="3816" y="130"/>
                </a:lnTo>
                <a:lnTo>
                  <a:pt x="3817" y="130"/>
                </a:lnTo>
                <a:lnTo>
                  <a:pt x="3817" y="129"/>
                </a:lnTo>
                <a:lnTo>
                  <a:pt x="3818" y="129"/>
                </a:lnTo>
                <a:lnTo>
                  <a:pt x="3818" y="129"/>
                </a:lnTo>
                <a:lnTo>
                  <a:pt x="3819" y="129"/>
                </a:lnTo>
                <a:lnTo>
                  <a:pt x="3819" y="128"/>
                </a:lnTo>
                <a:lnTo>
                  <a:pt x="3820" y="128"/>
                </a:lnTo>
                <a:lnTo>
                  <a:pt x="3821" y="128"/>
                </a:lnTo>
                <a:lnTo>
                  <a:pt x="3822" y="128"/>
                </a:lnTo>
                <a:lnTo>
                  <a:pt x="3822" y="127"/>
                </a:lnTo>
                <a:lnTo>
                  <a:pt x="3823" y="128"/>
                </a:lnTo>
                <a:lnTo>
                  <a:pt x="3823" y="128"/>
                </a:lnTo>
                <a:lnTo>
                  <a:pt x="3824" y="127"/>
                </a:lnTo>
                <a:lnTo>
                  <a:pt x="3824" y="127"/>
                </a:lnTo>
                <a:lnTo>
                  <a:pt x="3825" y="127"/>
                </a:lnTo>
                <a:lnTo>
                  <a:pt x="3826" y="127"/>
                </a:lnTo>
                <a:lnTo>
                  <a:pt x="3826" y="126"/>
                </a:lnTo>
                <a:lnTo>
                  <a:pt x="3827" y="126"/>
                </a:lnTo>
                <a:lnTo>
                  <a:pt x="3827" y="126"/>
                </a:lnTo>
                <a:lnTo>
                  <a:pt x="3828" y="127"/>
                </a:lnTo>
                <a:lnTo>
                  <a:pt x="3828" y="127"/>
                </a:lnTo>
                <a:lnTo>
                  <a:pt x="3830" y="127"/>
                </a:lnTo>
                <a:lnTo>
                  <a:pt x="3830" y="127"/>
                </a:lnTo>
                <a:lnTo>
                  <a:pt x="3831" y="127"/>
                </a:lnTo>
                <a:lnTo>
                  <a:pt x="3831" y="126"/>
                </a:lnTo>
                <a:lnTo>
                  <a:pt x="3832" y="125"/>
                </a:lnTo>
                <a:lnTo>
                  <a:pt x="3832" y="126"/>
                </a:lnTo>
                <a:lnTo>
                  <a:pt x="3833" y="126"/>
                </a:lnTo>
                <a:lnTo>
                  <a:pt x="3834" y="126"/>
                </a:lnTo>
                <a:lnTo>
                  <a:pt x="3834" y="127"/>
                </a:lnTo>
                <a:lnTo>
                  <a:pt x="3835" y="127"/>
                </a:lnTo>
                <a:lnTo>
                  <a:pt x="3835" y="127"/>
                </a:lnTo>
                <a:lnTo>
                  <a:pt x="3836" y="128"/>
                </a:lnTo>
                <a:lnTo>
                  <a:pt x="3837" y="128"/>
                </a:lnTo>
                <a:lnTo>
                  <a:pt x="3837" y="129"/>
                </a:lnTo>
                <a:lnTo>
                  <a:pt x="3838" y="129"/>
                </a:lnTo>
                <a:lnTo>
                  <a:pt x="3839" y="129"/>
                </a:lnTo>
                <a:lnTo>
                  <a:pt x="3839" y="129"/>
                </a:lnTo>
                <a:lnTo>
                  <a:pt x="3840" y="128"/>
                </a:lnTo>
                <a:lnTo>
                  <a:pt x="3840" y="128"/>
                </a:lnTo>
                <a:lnTo>
                  <a:pt x="3841" y="128"/>
                </a:lnTo>
                <a:lnTo>
                  <a:pt x="3841" y="128"/>
                </a:lnTo>
                <a:lnTo>
                  <a:pt x="3842" y="128"/>
                </a:lnTo>
                <a:lnTo>
                  <a:pt x="3843" y="129"/>
                </a:lnTo>
                <a:lnTo>
                  <a:pt x="3843" y="129"/>
                </a:lnTo>
                <a:lnTo>
                  <a:pt x="3844" y="129"/>
                </a:lnTo>
                <a:lnTo>
                  <a:pt x="3845" y="129"/>
                </a:lnTo>
                <a:lnTo>
                  <a:pt x="3845" y="129"/>
                </a:lnTo>
                <a:lnTo>
                  <a:pt x="3846" y="129"/>
                </a:lnTo>
                <a:lnTo>
                  <a:pt x="3846" y="129"/>
                </a:lnTo>
                <a:lnTo>
                  <a:pt x="3847" y="129"/>
                </a:lnTo>
                <a:lnTo>
                  <a:pt x="3848" y="129"/>
                </a:lnTo>
                <a:lnTo>
                  <a:pt x="3848" y="129"/>
                </a:lnTo>
                <a:lnTo>
                  <a:pt x="3849" y="129"/>
                </a:lnTo>
                <a:lnTo>
                  <a:pt x="3849" y="129"/>
                </a:lnTo>
                <a:lnTo>
                  <a:pt x="3850" y="129"/>
                </a:lnTo>
                <a:lnTo>
                  <a:pt x="3850" y="129"/>
                </a:lnTo>
                <a:lnTo>
                  <a:pt x="3852" y="129"/>
                </a:lnTo>
                <a:lnTo>
                  <a:pt x="3852" y="129"/>
                </a:lnTo>
                <a:lnTo>
                  <a:pt x="3853" y="128"/>
                </a:lnTo>
                <a:lnTo>
                  <a:pt x="3853" y="128"/>
                </a:lnTo>
                <a:lnTo>
                  <a:pt x="3854" y="128"/>
                </a:lnTo>
                <a:lnTo>
                  <a:pt x="3854" y="128"/>
                </a:lnTo>
                <a:lnTo>
                  <a:pt x="3855" y="128"/>
                </a:lnTo>
                <a:lnTo>
                  <a:pt x="3855" y="128"/>
                </a:lnTo>
                <a:lnTo>
                  <a:pt x="3856" y="128"/>
                </a:lnTo>
                <a:lnTo>
                  <a:pt x="3857" y="128"/>
                </a:lnTo>
                <a:lnTo>
                  <a:pt x="3857" y="128"/>
                </a:lnTo>
                <a:lnTo>
                  <a:pt x="3858" y="128"/>
                </a:lnTo>
                <a:lnTo>
                  <a:pt x="3858" y="127"/>
                </a:lnTo>
                <a:lnTo>
                  <a:pt x="3859" y="127"/>
                </a:lnTo>
                <a:lnTo>
                  <a:pt x="3860" y="128"/>
                </a:lnTo>
                <a:lnTo>
                  <a:pt x="3861" y="128"/>
                </a:lnTo>
                <a:lnTo>
                  <a:pt x="3861" y="128"/>
                </a:lnTo>
                <a:lnTo>
                  <a:pt x="3862" y="128"/>
                </a:lnTo>
                <a:lnTo>
                  <a:pt x="3862" y="127"/>
                </a:lnTo>
                <a:lnTo>
                  <a:pt x="3863" y="127"/>
                </a:lnTo>
                <a:lnTo>
                  <a:pt x="3863" y="127"/>
                </a:lnTo>
                <a:lnTo>
                  <a:pt x="3864" y="128"/>
                </a:lnTo>
                <a:lnTo>
                  <a:pt x="3865" y="128"/>
                </a:lnTo>
                <a:lnTo>
                  <a:pt x="3865" y="128"/>
                </a:lnTo>
                <a:lnTo>
                  <a:pt x="3866" y="127"/>
                </a:lnTo>
                <a:lnTo>
                  <a:pt x="3867" y="127"/>
                </a:lnTo>
                <a:lnTo>
                  <a:pt x="3867" y="127"/>
                </a:lnTo>
                <a:lnTo>
                  <a:pt x="3868" y="127"/>
                </a:lnTo>
                <a:lnTo>
                  <a:pt x="3868" y="127"/>
                </a:lnTo>
                <a:lnTo>
                  <a:pt x="3869" y="126"/>
                </a:lnTo>
                <a:lnTo>
                  <a:pt x="3870" y="126"/>
                </a:lnTo>
                <a:lnTo>
                  <a:pt x="3870" y="125"/>
                </a:lnTo>
                <a:lnTo>
                  <a:pt x="3871" y="125"/>
                </a:lnTo>
                <a:lnTo>
                  <a:pt x="3871" y="125"/>
                </a:lnTo>
                <a:lnTo>
                  <a:pt x="3872" y="125"/>
                </a:lnTo>
                <a:lnTo>
                  <a:pt x="3872" y="125"/>
                </a:lnTo>
                <a:lnTo>
                  <a:pt x="3873" y="125"/>
                </a:lnTo>
                <a:lnTo>
                  <a:pt x="3874" y="125"/>
                </a:lnTo>
                <a:lnTo>
                  <a:pt x="3875" y="125"/>
                </a:lnTo>
                <a:lnTo>
                  <a:pt x="3875" y="124"/>
                </a:lnTo>
                <a:lnTo>
                  <a:pt x="3876" y="124"/>
                </a:lnTo>
                <a:lnTo>
                  <a:pt x="3876" y="124"/>
                </a:lnTo>
                <a:lnTo>
                  <a:pt x="3877" y="123"/>
                </a:lnTo>
                <a:lnTo>
                  <a:pt x="3877" y="123"/>
                </a:lnTo>
                <a:lnTo>
                  <a:pt x="3878" y="122"/>
                </a:lnTo>
                <a:lnTo>
                  <a:pt x="3879" y="122"/>
                </a:lnTo>
                <a:lnTo>
                  <a:pt x="3879" y="122"/>
                </a:lnTo>
                <a:lnTo>
                  <a:pt x="3880" y="122"/>
                </a:lnTo>
                <a:lnTo>
                  <a:pt x="3880" y="122"/>
                </a:lnTo>
                <a:lnTo>
                  <a:pt x="3881" y="122"/>
                </a:lnTo>
                <a:lnTo>
                  <a:pt x="3881" y="122"/>
                </a:lnTo>
                <a:lnTo>
                  <a:pt x="3883" y="122"/>
                </a:lnTo>
                <a:lnTo>
                  <a:pt x="3883" y="122"/>
                </a:lnTo>
                <a:lnTo>
                  <a:pt x="3884" y="122"/>
                </a:lnTo>
                <a:lnTo>
                  <a:pt x="3884" y="122"/>
                </a:lnTo>
                <a:lnTo>
                  <a:pt x="3885" y="121"/>
                </a:lnTo>
                <a:lnTo>
                  <a:pt x="3885" y="121"/>
                </a:lnTo>
                <a:lnTo>
                  <a:pt x="3886" y="121"/>
                </a:lnTo>
                <a:lnTo>
                  <a:pt x="3886" y="120"/>
                </a:lnTo>
                <a:lnTo>
                  <a:pt x="3887" y="120"/>
                </a:lnTo>
                <a:lnTo>
                  <a:pt x="3888" y="119"/>
                </a:lnTo>
                <a:lnTo>
                  <a:pt x="3888" y="119"/>
                </a:lnTo>
                <a:lnTo>
                  <a:pt x="3889" y="119"/>
                </a:lnTo>
                <a:lnTo>
                  <a:pt x="3890" y="118"/>
                </a:lnTo>
                <a:lnTo>
                  <a:pt x="3890" y="118"/>
                </a:lnTo>
                <a:lnTo>
                  <a:pt x="3891" y="118"/>
                </a:lnTo>
                <a:lnTo>
                  <a:pt x="3892" y="118"/>
                </a:lnTo>
                <a:lnTo>
                  <a:pt x="3892" y="118"/>
                </a:lnTo>
                <a:lnTo>
                  <a:pt x="3893" y="118"/>
                </a:lnTo>
                <a:lnTo>
                  <a:pt x="3893" y="118"/>
                </a:lnTo>
                <a:lnTo>
                  <a:pt x="3894" y="119"/>
                </a:lnTo>
                <a:lnTo>
                  <a:pt x="3894" y="119"/>
                </a:lnTo>
                <a:lnTo>
                  <a:pt x="3895" y="119"/>
                </a:lnTo>
                <a:lnTo>
                  <a:pt x="3896" y="119"/>
                </a:lnTo>
                <a:lnTo>
                  <a:pt x="3896" y="119"/>
                </a:lnTo>
                <a:lnTo>
                  <a:pt x="3897" y="119"/>
                </a:lnTo>
                <a:lnTo>
                  <a:pt x="3898" y="119"/>
                </a:lnTo>
                <a:lnTo>
                  <a:pt x="3898" y="119"/>
                </a:lnTo>
                <a:lnTo>
                  <a:pt x="3899" y="119"/>
                </a:lnTo>
                <a:lnTo>
                  <a:pt x="3899" y="119"/>
                </a:lnTo>
                <a:lnTo>
                  <a:pt x="3900" y="119"/>
                </a:lnTo>
                <a:lnTo>
                  <a:pt x="3901" y="119"/>
                </a:lnTo>
                <a:lnTo>
                  <a:pt x="3901" y="120"/>
                </a:lnTo>
                <a:lnTo>
                  <a:pt x="3902" y="120"/>
                </a:lnTo>
                <a:lnTo>
                  <a:pt x="3902" y="120"/>
                </a:lnTo>
                <a:lnTo>
                  <a:pt x="3903" y="120"/>
                </a:lnTo>
                <a:lnTo>
                  <a:pt x="3903" y="120"/>
                </a:lnTo>
                <a:lnTo>
                  <a:pt x="3904" y="120"/>
                </a:lnTo>
                <a:lnTo>
                  <a:pt x="3905" y="120"/>
                </a:lnTo>
                <a:lnTo>
                  <a:pt x="3906" y="120"/>
                </a:lnTo>
                <a:lnTo>
                  <a:pt x="3906" y="120"/>
                </a:lnTo>
                <a:lnTo>
                  <a:pt x="3907" y="120"/>
                </a:lnTo>
                <a:lnTo>
                  <a:pt x="3907" y="120"/>
                </a:lnTo>
                <a:lnTo>
                  <a:pt x="3908" y="119"/>
                </a:lnTo>
                <a:lnTo>
                  <a:pt x="3908" y="119"/>
                </a:lnTo>
                <a:lnTo>
                  <a:pt x="3909" y="119"/>
                </a:lnTo>
                <a:lnTo>
                  <a:pt x="3910" y="119"/>
                </a:lnTo>
                <a:lnTo>
                  <a:pt x="3910" y="119"/>
                </a:lnTo>
                <a:lnTo>
                  <a:pt x="3911" y="120"/>
                </a:lnTo>
                <a:lnTo>
                  <a:pt x="3911" y="120"/>
                </a:lnTo>
                <a:lnTo>
                  <a:pt x="3912" y="119"/>
                </a:lnTo>
                <a:lnTo>
                  <a:pt x="3913" y="119"/>
                </a:lnTo>
                <a:lnTo>
                  <a:pt x="3914" y="119"/>
                </a:lnTo>
                <a:lnTo>
                  <a:pt x="3914" y="119"/>
                </a:lnTo>
                <a:lnTo>
                  <a:pt x="3915" y="118"/>
                </a:lnTo>
                <a:lnTo>
                  <a:pt x="3915" y="118"/>
                </a:lnTo>
                <a:lnTo>
                  <a:pt x="3916" y="118"/>
                </a:lnTo>
                <a:lnTo>
                  <a:pt x="3916" y="118"/>
                </a:lnTo>
                <a:lnTo>
                  <a:pt x="3917" y="118"/>
                </a:lnTo>
                <a:lnTo>
                  <a:pt x="3917" y="118"/>
                </a:lnTo>
                <a:lnTo>
                  <a:pt x="3918" y="119"/>
                </a:lnTo>
                <a:lnTo>
                  <a:pt x="3919" y="119"/>
                </a:lnTo>
                <a:lnTo>
                  <a:pt x="3919" y="119"/>
                </a:lnTo>
                <a:lnTo>
                  <a:pt x="3920" y="119"/>
                </a:lnTo>
                <a:lnTo>
                  <a:pt x="3921" y="119"/>
                </a:lnTo>
                <a:lnTo>
                  <a:pt x="3921" y="119"/>
                </a:lnTo>
                <a:lnTo>
                  <a:pt x="3922" y="119"/>
                </a:lnTo>
                <a:lnTo>
                  <a:pt x="3923" y="119"/>
                </a:lnTo>
                <a:lnTo>
                  <a:pt x="3923" y="119"/>
                </a:lnTo>
                <a:lnTo>
                  <a:pt x="3924" y="118"/>
                </a:lnTo>
                <a:lnTo>
                  <a:pt x="3924" y="118"/>
                </a:lnTo>
                <a:lnTo>
                  <a:pt x="3925" y="117"/>
                </a:lnTo>
                <a:lnTo>
                  <a:pt x="3925" y="117"/>
                </a:lnTo>
                <a:lnTo>
                  <a:pt x="3926" y="117"/>
                </a:lnTo>
                <a:lnTo>
                  <a:pt x="3927" y="118"/>
                </a:lnTo>
                <a:lnTo>
                  <a:pt x="3928" y="117"/>
                </a:lnTo>
                <a:lnTo>
                  <a:pt x="3928" y="117"/>
                </a:lnTo>
                <a:lnTo>
                  <a:pt x="3929" y="117"/>
                </a:lnTo>
                <a:lnTo>
                  <a:pt x="3929" y="117"/>
                </a:lnTo>
                <a:lnTo>
                  <a:pt x="3930" y="117"/>
                </a:lnTo>
                <a:lnTo>
                  <a:pt x="3930" y="117"/>
                </a:lnTo>
                <a:lnTo>
                  <a:pt x="3931" y="117"/>
                </a:lnTo>
                <a:lnTo>
                  <a:pt x="3932" y="117"/>
                </a:lnTo>
                <a:lnTo>
                  <a:pt x="3932" y="116"/>
                </a:lnTo>
                <a:lnTo>
                  <a:pt x="3933" y="116"/>
                </a:lnTo>
                <a:lnTo>
                  <a:pt x="3933" y="116"/>
                </a:lnTo>
                <a:lnTo>
                  <a:pt x="3934" y="117"/>
                </a:lnTo>
                <a:lnTo>
                  <a:pt x="3934" y="117"/>
                </a:lnTo>
                <a:lnTo>
                  <a:pt x="3935" y="117"/>
                </a:lnTo>
                <a:lnTo>
                  <a:pt x="3936" y="117"/>
                </a:lnTo>
                <a:lnTo>
                  <a:pt x="3937" y="118"/>
                </a:lnTo>
                <a:lnTo>
                  <a:pt x="3937" y="118"/>
                </a:lnTo>
                <a:lnTo>
                  <a:pt x="3938" y="119"/>
                </a:lnTo>
                <a:lnTo>
                  <a:pt x="3938" y="119"/>
                </a:lnTo>
                <a:lnTo>
                  <a:pt x="3939" y="119"/>
                </a:lnTo>
                <a:lnTo>
                  <a:pt x="3939" y="119"/>
                </a:lnTo>
                <a:lnTo>
                  <a:pt x="3940" y="120"/>
                </a:lnTo>
                <a:lnTo>
                  <a:pt x="3941" y="120"/>
                </a:lnTo>
                <a:lnTo>
                  <a:pt x="3941" y="120"/>
                </a:lnTo>
                <a:lnTo>
                  <a:pt x="3942" y="119"/>
                </a:lnTo>
                <a:lnTo>
                  <a:pt x="3943" y="119"/>
                </a:lnTo>
                <a:lnTo>
                  <a:pt x="3943" y="119"/>
                </a:lnTo>
                <a:lnTo>
                  <a:pt x="3944" y="119"/>
                </a:lnTo>
                <a:lnTo>
                  <a:pt x="3945" y="118"/>
                </a:lnTo>
                <a:lnTo>
                  <a:pt x="3945" y="118"/>
                </a:lnTo>
                <a:lnTo>
                  <a:pt x="3946" y="119"/>
                </a:lnTo>
                <a:lnTo>
                  <a:pt x="3946" y="119"/>
                </a:lnTo>
                <a:lnTo>
                  <a:pt x="3947" y="119"/>
                </a:lnTo>
                <a:lnTo>
                  <a:pt x="3947" y="119"/>
                </a:lnTo>
                <a:lnTo>
                  <a:pt x="3948" y="119"/>
                </a:lnTo>
                <a:lnTo>
                  <a:pt x="3948" y="119"/>
                </a:lnTo>
                <a:lnTo>
                  <a:pt x="3949" y="118"/>
                </a:lnTo>
                <a:lnTo>
                  <a:pt x="3950" y="118"/>
                </a:lnTo>
                <a:lnTo>
                  <a:pt x="3951" y="117"/>
                </a:lnTo>
                <a:lnTo>
                  <a:pt x="3951" y="117"/>
                </a:lnTo>
                <a:lnTo>
                  <a:pt x="3952" y="117"/>
                </a:lnTo>
                <a:lnTo>
                  <a:pt x="3952" y="116"/>
                </a:lnTo>
                <a:lnTo>
                  <a:pt x="3953" y="116"/>
                </a:lnTo>
                <a:lnTo>
                  <a:pt x="3954" y="116"/>
                </a:lnTo>
                <a:lnTo>
                  <a:pt x="3954" y="115"/>
                </a:lnTo>
                <a:lnTo>
                  <a:pt x="3955" y="115"/>
                </a:lnTo>
                <a:lnTo>
                  <a:pt x="3955" y="115"/>
                </a:lnTo>
                <a:lnTo>
                  <a:pt x="3956" y="114"/>
                </a:lnTo>
                <a:lnTo>
                  <a:pt x="3956" y="114"/>
                </a:lnTo>
                <a:lnTo>
                  <a:pt x="3957" y="114"/>
                </a:lnTo>
                <a:lnTo>
                  <a:pt x="3958" y="114"/>
                </a:lnTo>
                <a:lnTo>
                  <a:pt x="3959" y="114"/>
                </a:lnTo>
                <a:lnTo>
                  <a:pt x="3959" y="114"/>
                </a:lnTo>
                <a:lnTo>
                  <a:pt x="3960" y="114"/>
                </a:lnTo>
                <a:lnTo>
                  <a:pt x="3960" y="114"/>
                </a:lnTo>
                <a:lnTo>
                  <a:pt x="3961" y="113"/>
                </a:lnTo>
                <a:lnTo>
                  <a:pt x="3961" y="113"/>
                </a:lnTo>
                <a:lnTo>
                  <a:pt x="3962" y="113"/>
                </a:lnTo>
                <a:lnTo>
                  <a:pt x="3963" y="113"/>
                </a:lnTo>
                <a:lnTo>
                  <a:pt x="3963" y="113"/>
                </a:lnTo>
                <a:lnTo>
                  <a:pt x="3964" y="112"/>
                </a:lnTo>
                <a:lnTo>
                  <a:pt x="3964" y="112"/>
                </a:lnTo>
                <a:lnTo>
                  <a:pt x="3965" y="112"/>
                </a:lnTo>
                <a:lnTo>
                  <a:pt x="3966" y="112"/>
                </a:lnTo>
                <a:lnTo>
                  <a:pt x="3966" y="112"/>
                </a:lnTo>
                <a:lnTo>
                  <a:pt x="3967" y="112"/>
                </a:lnTo>
                <a:lnTo>
                  <a:pt x="3968" y="112"/>
                </a:lnTo>
                <a:lnTo>
                  <a:pt x="3968" y="112"/>
                </a:lnTo>
                <a:lnTo>
                  <a:pt x="3969" y="112"/>
                </a:lnTo>
                <a:lnTo>
                  <a:pt x="3969" y="112"/>
                </a:lnTo>
                <a:lnTo>
                  <a:pt x="3970" y="112"/>
                </a:lnTo>
                <a:lnTo>
                  <a:pt x="3970" y="112"/>
                </a:lnTo>
                <a:lnTo>
                  <a:pt x="3971" y="113"/>
                </a:lnTo>
                <a:lnTo>
                  <a:pt x="3972" y="113"/>
                </a:lnTo>
                <a:lnTo>
                  <a:pt x="3972" y="113"/>
                </a:lnTo>
                <a:lnTo>
                  <a:pt x="3973" y="113"/>
                </a:lnTo>
                <a:lnTo>
                  <a:pt x="3974" y="113"/>
                </a:lnTo>
                <a:lnTo>
                  <a:pt x="3974" y="114"/>
                </a:lnTo>
                <a:lnTo>
                  <a:pt x="3975" y="114"/>
                </a:lnTo>
                <a:lnTo>
                  <a:pt x="3976" y="113"/>
                </a:lnTo>
                <a:lnTo>
                  <a:pt x="3976" y="113"/>
                </a:lnTo>
                <a:lnTo>
                  <a:pt x="3977" y="113"/>
                </a:lnTo>
                <a:lnTo>
                  <a:pt x="3977" y="113"/>
                </a:lnTo>
                <a:lnTo>
                  <a:pt x="3978" y="113"/>
                </a:lnTo>
                <a:lnTo>
                  <a:pt x="3978" y="113"/>
                </a:lnTo>
                <a:lnTo>
                  <a:pt x="3979" y="113"/>
                </a:lnTo>
                <a:lnTo>
                  <a:pt x="3979" y="113"/>
                </a:lnTo>
                <a:lnTo>
                  <a:pt x="3981" y="113"/>
                </a:lnTo>
                <a:lnTo>
                  <a:pt x="3981" y="113"/>
                </a:lnTo>
                <a:lnTo>
                  <a:pt x="3982" y="113"/>
                </a:lnTo>
                <a:lnTo>
                  <a:pt x="3982" y="113"/>
                </a:lnTo>
                <a:lnTo>
                  <a:pt x="3983" y="113"/>
                </a:lnTo>
                <a:lnTo>
                  <a:pt x="3983" y="114"/>
                </a:lnTo>
                <a:lnTo>
                  <a:pt x="3984" y="114"/>
                </a:lnTo>
                <a:lnTo>
                  <a:pt x="3985" y="115"/>
                </a:lnTo>
                <a:lnTo>
                  <a:pt x="3985" y="114"/>
                </a:lnTo>
                <a:lnTo>
                  <a:pt x="3986" y="114"/>
                </a:lnTo>
                <a:lnTo>
                  <a:pt x="3986" y="114"/>
                </a:lnTo>
                <a:lnTo>
                  <a:pt x="3987" y="114"/>
                </a:lnTo>
                <a:lnTo>
                  <a:pt x="3987" y="114"/>
                </a:lnTo>
                <a:lnTo>
                  <a:pt x="3988" y="113"/>
                </a:lnTo>
                <a:lnTo>
                  <a:pt x="3989" y="113"/>
                </a:lnTo>
                <a:lnTo>
                  <a:pt x="3990" y="113"/>
                </a:lnTo>
                <a:lnTo>
                  <a:pt x="3990" y="112"/>
                </a:lnTo>
                <a:lnTo>
                  <a:pt x="3991" y="112"/>
                </a:lnTo>
                <a:lnTo>
                  <a:pt x="3991" y="112"/>
                </a:lnTo>
                <a:lnTo>
                  <a:pt x="3992" y="111"/>
                </a:lnTo>
                <a:lnTo>
                  <a:pt x="3992" y="110"/>
                </a:lnTo>
                <a:lnTo>
                  <a:pt x="3993" y="109"/>
                </a:lnTo>
                <a:lnTo>
                  <a:pt x="3994" y="109"/>
                </a:lnTo>
                <a:lnTo>
                  <a:pt x="3994" y="108"/>
                </a:lnTo>
                <a:lnTo>
                  <a:pt x="3995" y="108"/>
                </a:lnTo>
                <a:lnTo>
                  <a:pt x="3996" y="109"/>
                </a:lnTo>
                <a:lnTo>
                  <a:pt x="3996" y="109"/>
                </a:lnTo>
                <a:lnTo>
                  <a:pt x="3997" y="109"/>
                </a:lnTo>
                <a:lnTo>
                  <a:pt x="3997" y="110"/>
                </a:lnTo>
                <a:lnTo>
                  <a:pt x="3998" y="110"/>
                </a:lnTo>
                <a:lnTo>
                  <a:pt x="3999" y="110"/>
                </a:lnTo>
                <a:lnTo>
                  <a:pt x="3999" y="109"/>
                </a:lnTo>
                <a:lnTo>
                  <a:pt x="4000" y="109"/>
                </a:lnTo>
                <a:lnTo>
                  <a:pt x="4000" y="109"/>
                </a:lnTo>
                <a:lnTo>
                  <a:pt x="4001" y="109"/>
                </a:lnTo>
                <a:lnTo>
                  <a:pt x="4001" y="108"/>
                </a:lnTo>
                <a:lnTo>
                  <a:pt x="4002" y="108"/>
                </a:lnTo>
                <a:lnTo>
                  <a:pt x="4003" y="107"/>
                </a:lnTo>
                <a:lnTo>
                  <a:pt x="4004" y="107"/>
                </a:lnTo>
                <a:lnTo>
                  <a:pt x="4004" y="107"/>
                </a:lnTo>
                <a:lnTo>
                  <a:pt x="4005" y="107"/>
                </a:lnTo>
                <a:lnTo>
                  <a:pt x="4005" y="107"/>
                </a:lnTo>
                <a:lnTo>
                  <a:pt x="4006" y="108"/>
                </a:lnTo>
                <a:lnTo>
                  <a:pt x="4007" y="108"/>
                </a:lnTo>
                <a:lnTo>
                  <a:pt x="4007" y="108"/>
                </a:lnTo>
                <a:lnTo>
                  <a:pt x="4008" y="108"/>
                </a:lnTo>
                <a:lnTo>
                  <a:pt x="4008" y="108"/>
                </a:lnTo>
                <a:lnTo>
                  <a:pt x="4009" y="108"/>
                </a:lnTo>
                <a:lnTo>
                  <a:pt x="4009" y="109"/>
                </a:lnTo>
                <a:lnTo>
                  <a:pt x="4010" y="109"/>
                </a:lnTo>
                <a:lnTo>
                  <a:pt x="4010" y="108"/>
                </a:lnTo>
                <a:lnTo>
                  <a:pt x="4012" y="108"/>
                </a:lnTo>
                <a:lnTo>
                  <a:pt x="4012" y="108"/>
                </a:lnTo>
                <a:lnTo>
                  <a:pt x="4013" y="108"/>
                </a:lnTo>
                <a:lnTo>
                  <a:pt x="4013" y="108"/>
                </a:lnTo>
                <a:lnTo>
                  <a:pt x="4014" y="108"/>
                </a:lnTo>
                <a:lnTo>
                  <a:pt x="4014" y="108"/>
                </a:lnTo>
                <a:lnTo>
                  <a:pt x="4015" y="108"/>
                </a:lnTo>
                <a:lnTo>
                  <a:pt x="4016" y="109"/>
                </a:lnTo>
                <a:lnTo>
                  <a:pt x="4016" y="108"/>
                </a:lnTo>
                <a:lnTo>
                  <a:pt x="4017" y="108"/>
                </a:lnTo>
                <a:lnTo>
                  <a:pt x="4017" y="108"/>
                </a:lnTo>
                <a:lnTo>
                  <a:pt x="4018" y="108"/>
                </a:lnTo>
                <a:lnTo>
                  <a:pt x="4019" y="108"/>
                </a:lnTo>
                <a:lnTo>
                  <a:pt x="4019" y="108"/>
                </a:lnTo>
                <a:lnTo>
                  <a:pt x="4020" y="108"/>
                </a:lnTo>
                <a:lnTo>
                  <a:pt x="4021" y="109"/>
                </a:lnTo>
                <a:lnTo>
                  <a:pt x="4021" y="109"/>
                </a:lnTo>
                <a:lnTo>
                  <a:pt x="4022" y="109"/>
                </a:lnTo>
                <a:lnTo>
                  <a:pt x="4022" y="110"/>
                </a:lnTo>
                <a:lnTo>
                  <a:pt x="4023" y="110"/>
                </a:lnTo>
                <a:lnTo>
                  <a:pt x="4023" y="111"/>
                </a:lnTo>
                <a:lnTo>
                  <a:pt x="4024" y="111"/>
                </a:lnTo>
                <a:lnTo>
                  <a:pt x="4025" y="111"/>
                </a:lnTo>
                <a:lnTo>
                  <a:pt x="4025" y="111"/>
                </a:lnTo>
                <a:lnTo>
                  <a:pt x="4026" y="111"/>
                </a:lnTo>
                <a:lnTo>
                  <a:pt x="4027" y="112"/>
                </a:lnTo>
                <a:lnTo>
                  <a:pt x="4027" y="111"/>
                </a:lnTo>
                <a:lnTo>
                  <a:pt x="4028" y="111"/>
                </a:lnTo>
                <a:lnTo>
                  <a:pt x="4028" y="111"/>
                </a:lnTo>
                <a:lnTo>
                  <a:pt x="4029" y="111"/>
                </a:lnTo>
                <a:lnTo>
                  <a:pt x="4030" y="111"/>
                </a:lnTo>
                <a:lnTo>
                  <a:pt x="4030" y="111"/>
                </a:lnTo>
                <a:lnTo>
                  <a:pt x="4031" y="111"/>
                </a:lnTo>
                <a:lnTo>
                  <a:pt x="4031" y="111"/>
                </a:lnTo>
                <a:lnTo>
                  <a:pt x="4032" y="111"/>
                </a:lnTo>
                <a:lnTo>
                  <a:pt x="4032" y="111"/>
                </a:lnTo>
                <a:lnTo>
                  <a:pt x="4034" y="111"/>
                </a:lnTo>
                <a:lnTo>
                  <a:pt x="4034" y="111"/>
                </a:lnTo>
                <a:lnTo>
                  <a:pt x="4035" y="112"/>
                </a:lnTo>
                <a:lnTo>
                  <a:pt x="4035" y="112"/>
                </a:lnTo>
                <a:lnTo>
                  <a:pt x="4036" y="112"/>
                </a:lnTo>
                <a:lnTo>
                  <a:pt x="4036" y="112"/>
                </a:lnTo>
                <a:lnTo>
                  <a:pt x="4037" y="112"/>
                </a:lnTo>
                <a:lnTo>
                  <a:pt x="4038" y="113"/>
                </a:lnTo>
                <a:lnTo>
                  <a:pt x="4038" y="113"/>
                </a:lnTo>
                <a:lnTo>
                  <a:pt x="4039" y="113"/>
                </a:lnTo>
                <a:lnTo>
                  <a:pt x="4039" y="113"/>
                </a:lnTo>
                <a:lnTo>
                  <a:pt x="4040" y="113"/>
                </a:lnTo>
                <a:lnTo>
                  <a:pt x="4040" y="113"/>
                </a:lnTo>
                <a:lnTo>
                  <a:pt x="4041" y="113"/>
                </a:lnTo>
                <a:lnTo>
                  <a:pt x="4042" y="114"/>
                </a:lnTo>
                <a:lnTo>
                  <a:pt x="4043" y="114"/>
                </a:lnTo>
                <a:lnTo>
                  <a:pt x="4043" y="115"/>
                </a:lnTo>
                <a:lnTo>
                  <a:pt x="4044" y="114"/>
                </a:lnTo>
                <a:lnTo>
                  <a:pt x="4044" y="114"/>
                </a:lnTo>
                <a:lnTo>
                  <a:pt x="4045" y="114"/>
                </a:lnTo>
                <a:lnTo>
                  <a:pt x="4045" y="115"/>
                </a:lnTo>
                <a:lnTo>
                  <a:pt x="4046" y="115"/>
                </a:lnTo>
                <a:lnTo>
                  <a:pt x="4047" y="115"/>
                </a:lnTo>
                <a:lnTo>
                  <a:pt x="4047" y="115"/>
                </a:lnTo>
                <a:lnTo>
                  <a:pt x="4048" y="115"/>
                </a:lnTo>
                <a:lnTo>
                  <a:pt x="4048" y="115"/>
                </a:lnTo>
                <a:lnTo>
                  <a:pt x="4049" y="115"/>
                </a:lnTo>
                <a:lnTo>
                  <a:pt x="4050" y="115"/>
                </a:lnTo>
                <a:lnTo>
                  <a:pt x="4050" y="115"/>
                </a:lnTo>
                <a:lnTo>
                  <a:pt x="4051" y="115"/>
                </a:lnTo>
                <a:lnTo>
                  <a:pt x="4052" y="115"/>
                </a:lnTo>
                <a:lnTo>
                  <a:pt x="4052" y="115"/>
                </a:lnTo>
                <a:lnTo>
                  <a:pt x="4053" y="115"/>
                </a:lnTo>
                <a:lnTo>
                  <a:pt x="4053" y="115"/>
                </a:lnTo>
                <a:lnTo>
                  <a:pt x="4054" y="115"/>
                </a:lnTo>
                <a:lnTo>
                  <a:pt x="4054" y="115"/>
                </a:lnTo>
                <a:lnTo>
                  <a:pt x="4055" y="114"/>
                </a:lnTo>
                <a:lnTo>
                  <a:pt x="4056" y="115"/>
                </a:lnTo>
                <a:lnTo>
                  <a:pt x="4057" y="115"/>
                </a:lnTo>
                <a:lnTo>
                  <a:pt x="4057" y="115"/>
                </a:lnTo>
                <a:lnTo>
                  <a:pt x="4058" y="116"/>
                </a:lnTo>
                <a:lnTo>
                  <a:pt x="4058" y="116"/>
                </a:lnTo>
                <a:lnTo>
                  <a:pt x="4059" y="116"/>
                </a:lnTo>
                <a:lnTo>
                  <a:pt x="4059" y="115"/>
                </a:lnTo>
                <a:lnTo>
                  <a:pt x="4060" y="115"/>
                </a:lnTo>
                <a:lnTo>
                  <a:pt x="4061" y="115"/>
                </a:lnTo>
                <a:lnTo>
                  <a:pt x="4061" y="115"/>
                </a:lnTo>
                <a:lnTo>
                  <a:pt x="4062" y="115"/>
                </a:lnTo>
                <a:lnTo>
                  <a:pt x="4062" y="115"/>
                </a:lnTo>
                <a:lnTo>
                  <a:pt x="4063" y="115"/>
                </a:lnTo>
                <a:lnTo>
                  <a:pt x="4063" y="114"/>
                </a:lnTo>
                <a:lnTo>
                  <a:pt x="4065" y="114"/>
                </a:lnTo>
                <a:lnTo>
                  <a:pt x="4065" y="114"/>
                </a:lnTo>
                <a:lnTo>
                  <a:pt x="4066" y="114"/>
                </a:lnTo>
                <a:lnTo>
                  <a:pt x="4066" y="114"/>
                </a:lnTo>
                <a:lnTo>
                  <a:pt x="4067" y="114"/>
                </a:lnTo>
                <a:lnTo>
                  <a:pt x="4067" y="115"/>
                </a:lnTo>
                <a:lnTo>
                  <a:pt x="4068" y="115"/>
                </a:lnTo>
                <a:lnTo>
                  <a:pt x="4069" y="115"/>
                </a:lnTo>
                <a:lnTo>
                  <a:pt x="4069" y="115"/>
                </a:lnTo>
                <a:lnTo>
                  <a:pt x="4070" y="115"/>
                </a:lnTo>
                <a:lnTo>
                  <a:pt x="4070" y="115"/>
                </a:lnTo>
                <a:lnTo>
                  <a:pt x="4071" y="115"/>
                </a:lnTo>
                <a:lnTo>
                  <a:pt x="4072" y="115"/>
                </a:lnTo>
                <a:lnTo>
                  <a:pt x="4072" y="115"/>
                </a:lnTo>
                <a:lnTo>
                  <a:pt x="4073" y="115"/>
                </a:lnTo>
                <a:lnTo>
                  <a:pt x="4074" y="115"/>
                </a:lnTo>
                <a:lnTo>
                  <a:pt x="4074" y="114"/>
                </a:lnTo>
                <a:lnTo>
                  <a:pt x="4075" y="114"/>
                </a:lnTo>
                <a:lnTo>
                  <a:pt x="4075" y="114"/>
                </a:lnTo>
                <a:lnTo>
                  <a:pt x="4076" y="114"/>
                </a:lnTo>
                <a:lnTo>
                  <a:pt x="4076" y="114"/>
                </a:lnTo>
                <a:lnTo>
                  <a:pt x="4077" y="114"/>
                </a:lnTo>
                <a:lnTo>
                  <a:pt x="4078" y="114"/>
                </a:lnTo>
                <a:lnTo>
                  <a:pt x="4078" y="113"/>
                </a:lnTo>
                <a:lnTo>
                  <a:pt x="4079" y="113"/>
                </a:lnTo>
                <a:lnTo>
                  <a:pt x="4080" y="113"/>
                </a:lnTo>
                <a:lnTo>
                  <a:pt x="4080" y="113"/>
                </a:lnTo>
                <a:lnTo>
                  <a:pt x="4081" y="112"/>
                </a:lnTo>
                <a:lnTo>
                  <a:pt x="4081" y="112"/>
                </a:lnTo>
                <a:lnTo>
                  <a:pt x="4082" y="112"/>
                </a:lnTo>
                <a:lnTo>
                  <a:pt x="4083" y="111"/>
                </a:lnTo>
                <a:lnTo>
                  <a:pt x="4083" y="111"/>
                </a:lnTo>
                <a:lnTo>
                  <a:pt x="4084" y="111"/>
                </a:lnTo>
                <a:lnTo>
                  <a:pt x="4084" y="111"/>
                </a:lnTo>
                <a:lnTo>
                  <a:pt x="4085" y="110"/>
                </a:lnTo>
                <a:lnTo>
                  <a:pt x="4085" y="110"/>
                </a:lnTo>
                <a:lnTo>
                  <a:pt x="4086" y="109"/>
                </a:lnTo>
                <a:lnTo>
                  <a:pt x="4087" y="109"/>
                </a:lnTo>
                <a:lnTo>
                  <a:pt x="4088" y="109"/>
                </a:lnTo>
                <a:lnTo>
                  <a:pt x="4088" y="109"/>
                </a:lnTo>
                <a:lnTo>
                  <a:pt x="4089" y="109"/>
                </a:lnTo>
                <a:lnTo>
                  <a:pt x="4089" y="109"/>
                </a:lnTo>
                <a:lnTo>
                  <a:pt x="4090" y="109"/>
                </a:lnTo>
                <a:lnTo>
                  <a:pt x="4090" y="109"/>
                </a:lnTo>
                <a:lnTo>
                  <a:pt x="4091" y="109"/>
                </a:lnTo>
                <a:lnTo>
                  <a:pt x="4092" y="109"/>
                </a:lnTo>
                <a:lnTo>
                  <a:pt x="4092" y="108"/>
                </a:lnTo>
                <a:lnTo>
                  <a:pt x="4093" y="108"/>
                </a:lnTo>
                <a:lnTo>
                  <a:pt x="4093" y="108"/>
                </a:lnTo>
                <a:lnTo>
                  <a:pt x="4094" y="109"/>
                </a:lnTo>
                <a:lnTo>
                  <a:pt x="4095" y="109"/>
                </a:lnTo>
                <a:lnTo>
                  <a:pt x="4096" y="109"/>
                </a:lnTo>
                <a:lnTo>
                  <a:pt x="4096" y="109"/>
                </a:lnTo>
                <a:lnTo>
                  <a:pt x="4097" y="109"/>
                </a:lnTo>
                <a:lnTo>
                  <a:pt x="4097" y="109"/>
                </a:lnTo>
                <a:lnTo>
                  <a:pt x="4098" y="109"/>
                </a:lnTo>
                <a:lnTo>
                  <a:pt x="4098" y="109"/>
                </a:lnTo>
                <a:lnTo>
                  <a:pt x="4099" y="109"/>
                </a:lnTo>
                <a:lnTo>
                  <a:pt x="4100" y="109"/>
                </a:lnTo>
                <a:lnTo>
                  <a:pt x="4100" y="109"/>
                </a:lnTo>
                <a:lnTo>
                  <a:pt x="4101" y="109"/>
                </a:lnTo>
                <a:lnTo>
                  <a:pt x="4101" y="109"/>
                </a:lnTo>
                <a:lnTo>
                  <a:pt x="4102" y="109"/>
                </a:lnTo>
                <a:lnTo>
                  <a:pt x="4103" y="109"/>
                </a:lnTo>
                <a:lnTo>
                  <a:pt x="4103" y="109"/>
                </a:lnTo>
                <a:lnTo>
                  <a:pt x="4104" y="109"/>
                </a:lnTo>
                <a:lnTo>
                  <a:pt x="4105" y="109"/>
                </a:lnTo>
                <a:lnTo>
                  <a:pt x="4105" y="109"/>
                </a:lnTo>
                <a:lnTo>
                  <a:pt x="4106" y="109"/>
                </a:lnTo>
                <a:lnTo>
                  <a:pt x="4106" y="110"/>
                </a:lnTo>
                <a:lnTo>
                  <a:pt x="4107" y="109"/>
                </a:lnTo>
                <a:lnTo>
                  <a:pt x="4107" y="109"/>
                </a:lnTo>
                <a:lnTo>
                  <a:pt x="4108" y="109"/>
                </a:lnTo>
                <a:lnTo>
                  <a:pt x="4109" y="109"/>
                </a:lnTo>
                <a:lnTo>
                  <a:pt x="4110" y="108"/>
                </a:lnTo>
                <a:lnTo>
                  <a:pt x="4110" y="108"/>
                </a:lnTo>
                <a:lnTo>
                  <a:pt x="4111" y="107"/>
                </a:lnTo>
                <a:lnTo>
                  <a:pt x="4111" y="107"/>
                </a:lnTo>
                <a:lnTo>
                  <a:pt x="4112" y="106"/>
                </a:lnTo>
                <a:lnTo>
                  <a:pt x="4112" y="106"/>
                </a:lnTo>
                <a:lnTo>
                  <a:pt x="4113" y="106"/>
                </a:lnTo>
                <a:lnTo>
                  <a:pt x="4114" y="105"/>
                </a:lnTo>
                <a:lnTo>
                  <a:pt x="4114" y="106"/>
                </a:lnTo>
                <a:lnTo>
                  <a:pt x="4115" y="106"/>
                </a:lnTo>
                <a:lnTo>
                  <a:pt x="4115" y="106"/>
                </a:lnTo>
                <a:lnTo>
                  <a:pt x="4116" y="106"/>
                </a:lnTo>
                <a:lnTo>
                  <a:pt x="4116" y="106"/>
                </a:lnTo>
                <a:lnTo>
                  <a:pt x="4118" y="106"/>
                </a:lnTo>
                <a:lnTo>
                  <a:pt x="4118" y="106"/>
                </a:lnTo>
                <a:lnTo>
                  <a:pt x="4119" y="107"/>
                </a:lnTo>
                <a:lnTo>
                  <a:pt x="4119" y="107"/>
                </a:lnTo>
                <a:lnTo>
                  <a:pt x="4120" y="108"/>
                </a:lnTo>
                <a:lnTo>
                  <a:pt x="4120" y="108"/>
                </a:lnTo>
                <a:lnTo>
                  <a:pt x="4121" y="108"/>
                </a:lnTo>
                <a:lnTo>
                  <a:pt x="4121" y="108"/>
                </a:lnTo>
                <a:lnTo>
                  <a:pt x="4122" y="107"/>
                </a:lnTo>
                <a:lnTo>
                  <a:pt x="4123" y="107"/>
                </a:lnTo>
                <a:lnTo>
                  <a:pt x="4123" y="107"/>
                </a:lnTo>
                <a:lnTo>
                  <a:pt x="4124" y="107"/>
                </a:lnTo>
                <a:lnTo>
                  <a:pt x="4124" y="107"/>
                </a:lnTo>
                <a:lnTo>
                  <a:pt x="4125" y="107"/>
                </a:lnTo>
                <a:lnTo>
                  <a:pt x="4126" y="107"/>
                </a:lnTo>
                <a:lnTo>
                  <a:pt x="4127" y="108"/>
                </a:lnTo>
                <a:lnTo>
                  <a:pt x="4127" y="108"/>
                </a:lnTo>
                <a:lnTo>
                  <a:pt x="4128" y="108"/>
                </a:lnTo>
                <a:lnTo>
                  <a:pt x="4128" y="108"/>
                </a:lnTo>
                <a:lnTo>
                  <a:pt x="4129" y="108"/>
                </a:lnTo>
                <a:lnTo>
                  <a:pt x="4129" y="109"/>
                </a:lnTo>
                <a:lnTo>
                  <a:pt x="4130" y="109"/>
                </a:lnTo>
                <a:lnTo>
                  <a:pt x="4131" y="109"/>
                </a:lnTo>
                <a:lnTo>
                  <a:pt x="4131" y="109"/>
                </a:lnTo>
                <a:lnTo>
                  <a:pt x="4132" y="110"/>
                </a:lnTo>
                <a:lnTo>
                  <a:pt x="4133" y="110"/>
                </a:lnTo>
                <a:lnTo>
                  <a:pt x="4133" y="109"/>
                </a:lnTo>
                <a:lnTo>
                  <a:pt x="4134" y="109"/>
                </a:lnTo>
                <a:lnTo>
                  <a:pt x="4134" y="109"/>
                </a:lnTo>
                <a:lnTo>
                  <a:pt x="4135" y="108"/>
                </a:lnTo>
                <a:lnTo>
                  <a:pt x="4136" y="107"/>
                </a:lnTo>
                <a:lnTo>
                  <a:pt x="4136" y="107"/>
                </a:lnTo>
                <a:lnTo>
                  <a:pt x="4137" y="106"/>
                </a:lnTo>
                <a:lnTo>
                  <a:pt x="4137" y="105"/>
                </a:lnTo>
                <a:lnTo>
                  <a:pt x="4138" y="105"/>
                </a:lnTo>
                <a:lnTo>
                  <a:pt x="4138" y="104"/>
                </a:lnTo>
                <a:lnTo>
                  <a:pt x="4139" y="103"/>
                </a:lnTo>
                <a:lnTo>
                  <a:pt x="4140" y="102"/>
                </a:lnTo>
                <a:lnTo>
                  <a:pt x="4141" y="101"/>
                </a:lnTo>
                <a:lnTo>
                  <a:pt x="4141" y="101"/>
                </a:lnTo>
                <a:lnTo>
                  <a:pt x="4142" y="100"/>
                </a:lnTo>
                <a:lnTo>
                  <a:pt x="4142" y="100"/>
                </a:lnTo>
                <a:lnTo>
                  <a:pt x="4143" y="99"/>
                </a:lnTo>
                <a:lnTo>
                  <a:pt x="4143" y="98"/>
                </a:lnTo>
                <a:lnTo>
                  <a:pt x="4144" y="98"/>
                </a:lnTo>
                <a:lnTo>
                  <a:pt x="4145" y="97"/>
                </a:lnTo>
                <a:lnTo>
                  <a:pt x="4145" y="97"/>
                </a:lnTo>
                <a:lnTo>
                  <a:pt x="4146" y="97"/>
                </a:lnTo>
                <a:lnTo>
                  <a:pt x="4146" y="97"/>
                </a:lnTo>
                <a:lnTo>
                  <a:pt x="4147" y="97"/>
                </a:lnTo>
                <a:lnTo>
                  <a:pt x="4148" y="97"/>
                </a:lnTo>
                <a:lnTo>
                  <a:pt x="4149" y="97"/>
                </a:lnTo>
                <a:lnTo>
                  <a:pt x="4149" y="97"/>
                </a:lnTo>
                <a:lnTo>
                  <a:pt x="4150" y="98"/>
                </a:lnTo>
                <a:lnTo>
                  <a:pt x="4150" y="98"/>
                </a:lnTo>
                <a:lnTo>
                  <a:pt x="4151" y="98"/>
                </a:lnTo>
                <a:lnTo>
                  <a:pt x="4151" y="99"/>
                </a:lnTo>
                <a:lnTo>
                  <a:pt x="4152" y="98"/>
                </a:lnTo>
                <a:lnTo>
                  <a:pt x="4152" y="98"/>
                </a:lnTo>
                <a:lnTo>
                  <a:pt x="4153" y="98"/>
                </a:lnTo>
                <a:lnTo>
                  <a:pt x="4154" y="98"/>
                </a:lnTo>
                <a:lnTo>
                  <a:pt x="4154" y="97"/>
                </a:lnTo>
                <a:lnTo>
                  <a:pt x="4155" y="97"/>
                </a:lnTo>
                <a:lnTo>
                  <a:pt x="4156" y="98"/>
                </a:lnTo>
                <a:lnTo>
                  <a:pt x="4156" y="97"/>
                </a:lnTo>
                <a:lnTo>
                  <a:pt x="4157" y="98"/>
                </a:lnTo>
                <a:lnTo>
                  <a:pt x="4158" y="98"/>
                </a:lnTo>
                <a:lnTo>
                  <a:pt x="4158" y="98"/>
                </a:lnTo>
                <a:lnTo>
                  <a:pt x="4159" y="98"/>
                </a:lnTo>
                <a:lnTo>
                  <a:pt x="4159" y="98"/>
                </a:lnTo>
                <a:lnTo>
                  <a:pt x="4160" y="98"/>
                </a:lnTo>
                <a:lnTo>
                  <a:pt x="4160" y="98"/>
                </a:lnTo>
                <a:lnTo>
                  <a:pt x="4161" y="98"/>
                </a:lnTo>
                <a:lnTo>
                  <a:pt x="4162" y="98"/>
                </a:lnTo>
                <a:lnTo>
                  <a:pt x="4163" y="98"/>
                </a:lnTo>
                <a:lnTo>
                  <a:pt x="4163" y="97"/>
                </a:lnTo>
                <a:lnTo>
                  <a:pt x="4164" y="97"/>
                </a:lnTo>
                <a:lnTo>
                  <a:pt x="4164" y="97"/>
                </a:lnTo>
                <a:lnTo>
                  <a:pt x="4165" y="98"/>
                </a:lnTo>
                <a:lnTo>
                  <a:pt x="4165" y="98"/>
                </a:lnTo>
                <a:lnTo>
                  <a:pt x="4166" y="99"/>
                </a:lnTo>
                <a:lnTo>
                  <a:pt x="4167" y="99"/>
                </a:lnTo>
                <a:lnTo>
                  <a:pt x="4167" y="99"/>
                </a:lnTo>
                <a:lnTo>
                  <a:pt x="4168" y="99"/>
                </a:lnTo>
                <a:lnTo>
                  <a:pt x="4168" y="99"/>
                </a:lnTo>
                <a:lnTo>
                  <a:pt x="4169" y="99"/>
                </a:lnTo>
                <a:lnTo>
                  <a:pt x="4169" y="99"/>
                </a:lnTo>
                <a:lnTo>
                  <a:pt x="4170" y="99"/>
                </a:lnTo>
                <a:lnTo>
                  <a:pt x="4171" y="99"/>
                </a:lnTo>
                <a:lnTo>
                  <a:pt x="4172" y="99"/>
                </a:lnTo>
                <a:lnTo>
                  <a:pt x="4172" y="99"/>
                </a:lnTo>
                <a:lnTo>
                  <a:pt x="4173" y="99"/>
                </a:lnTo>
                <a:lnTo>
                  <a:pt x="4173" y="98"/>
                </a:lnTo>
                <a:lnTo>
                  <a:pt x="4174" y="98"/>
                </a:lnTo>
                <a:lnTo>
                  <a:pt x="4174" y="98"/>
                </a:lnTo>
                <a:lnTo>
                  <a:pt x="4175" y="98"/>
                </a:lnTo>
                <a:lnTo>
                  <a:pt x="4176" y="97"/>
                </a:lnTo>
                <a:lnTo>
                  <a:pt x="4176" y="97"/>
                </a:lnTo>
                <a:lnTo>
                  <a:pt x="4177" y="97"/>
                </a:lnTo>
                <a:lnTo>
                  <a:pt x="4177" y="97"/>
                </a:lnTo>
                <a:lnTo>
                  <a:pt x="4178" y="97"/>
                </a:lnTo>
                <a:lnTo>
                  <a:pt x="4179" y="98"/>
                </a:lnTo>
                <a:lnTo>
                  <a:pt x="4180" y="98"/>
                </a:lnTo>
                <a:lnTo>
                  <a:pt x="4180" y="98"/>
                </a:lnTo>
                <a:lnTo>
                  <a:pt x="4181" y="98"/>
                </a:lnTo>
                <a:lnTo>
                  <a:pt x="4181" y="98"/>
                </a:lnTo>
                <a:lnTo>
                  <a:pt x="4182" y="98"/>
                </a:lnTo>
                <a:lnTo>
                  <a:pt x="4182" y="98"/>
                </a:lnTo>
                <a:lnTo>
                  <a:pt x="4183" y="98"/>
                </a:lnTo>
                <a:lnTo>
                  <a:pt x="4183" y="98"/>
                </a:lnTo>
                <a:lnTo>
                  <a:pt x="4184" y="98"/>
                </a:lnTo>
                <a:lnTo>
                  <a:pt x="4185" y="98"/>
                </a:lnTo>
                <a:lnTo>
                  <a:pt x="4186" y="99"/>
                </a:lnTo>
                <a:lnTo>
                  <a:pt x="4186" y="99"/>
                </a:lnTo>
                <a:lnTo>
                  <a:pt x="4187" y="99"/>
                </a:lnTo>
                <a:lnTo>
                  <a:pt x="4187" y="99"/>
                </a:lnTo>
                <a:lnTo>
                  <a:pt x="4188" y="99"/>
                </a:lnTo>
                <a:lnTo>
                  <a:pt x="4189" y="99"/>
                </a:lnTo>
                <a:lnTo>
                  <a:pt x="4189" y="99"/>
                </a:lnTo>
                <a:lnTo>
                  <a:pt x="4190" y="99"/>
                </a:lnTo>
                <a:lnTo>
                  <a:pt x="4190" y="99"/>
                </a:lnTo>
                <a:lnTo>
                  <a:pt x="4191" y="99"/>
                </a:lnTo>
                <a:lnTo>
                  <a:pt x="4191" y="99"/>
                </a:lnTo>
                <a:lnTo>
                  <a:pt x="4192" y="99"/>
                </a:lnTo>
                <a:lnTo>
                  <a:pt x="4193" y="99"/>
                </a:lnTo>
                <a:lnTo>
                  <a:pt x="4194" y="99"/>
                </a:lnTo>
                <a:lnTo>
                  <a:pt x="4194" y="99"/>
                </a:lnTo>
                <a:lnTo>
                  <a:pt x="4195" y="99"/>
                </a:lnTo>
                <a:lnTo>
                  <a:pt x="4195" y="99"/>
                </a:lnTo>
                <a:lnTo>
                  <a:pt x="4196" y="99"/>
                </a:lnTo>
                <a:lnTo>
                  <a:pt x="4196" y="100"/>
                </a:lnTo>
                <a:lnTo>
                  <a:pt x="4197" y="100"/>
                </a:lnTo>
                <a:lnTo>
                  <a:pt x="4198" y="100"/>
                </a:lnTo>
                <a:lnTo>
                  <a:pt x="4198" y="100"/>
                </a:lnTo>
                <a:lnTo>
                  <a:pt x="4199" y="100"/>
                </a:lnTo>
                <a:lnTo>
                  <a:pt x="4199" y="99"/>
                </a:lnTo>
                <a:lnTo>
                  <a:pt x="4200" y="99"/>
                </a:lnTo>
                <a:lnTo>
                  <a:pt x="4201" y="99"/>
                </a:lnTo>
                <a:lnTo>
                  <a:pt x="4201" y="99"/>
                </a:lnTo>
                <a:lnTo>
                  <a:pt x="4202" y="99"/>
                </a:lnTo>
                <a:lnTo>
                  <a:pt x="4203" y="99"/>
                </a:lnTo>
                <a:lnTo>
                  <a:pt x="4203" y="99"/>
                </a:lnTo>
                <a:lnTo>
                  <a:pt x="4204" y="99"/>
                </a:lnTo>
                <a:lnTo>
                  <a:pt x="4204" y="99"/>
                </a:lnTo>
                <a:lnTo>
                  <a:pt x="4205" y="99"/>
                </a:lnTo>
                <a:lnTo>
                  <a:pt x="4205" y="98"/>
                </a:lnTo>
                <a:lnTo>
                  <a:pt x="4206" y="99"/>
                </a:lnTo>
                <a:lnTo>
                  <a:pt x="4207" y="99"/>
                </a:lnTo>
                <a:lnTo>
                  <a:pt x="4207" y="100"/>
                </a:lnTo>
                <a:lnTo>
                  <a:pt x="4208" y="100"/>
                </a:lnTo>
                <a:lnTo>
                  <a:pt x="4209" y="101"/>
                </a:lnTo>
                <a:lnTo>
                  <a:pt x="4209" y="101"/>
                </a:lnTo>
                <a:lnTo>
                  <a:pt x="4210" y="102"/>
                </a:lnTo>
                <a:lnTo>
                  <a:pt x="4211" y="102"/>
                </a:lnTo>
                <a:lnTo>
                  <a:pt x="4211" y="102"/>
                </a:lnTo>
                <a:lnTo>
                  <a:pt x="4212" y="103"/>
                </a:lnTo>
                <a:lnTo>
                  <a:pt x="4212" y="103"/>
                </a:lnTo>
                <a:lnTo>
                  <a:pt x="4213" y="103"/>
                </a:lnTo>
                <a:lnTo>
                  <a:pt x="4213" y="103"/>
                </a:lnTo>
                <a:lnTo>
                  <a:pt x="4214" y="103"/>
                </a:lnTo>
                <a:lnTo>
                  <a:pt x="4215" y="103"/>
                </a:lnTo>
                <a:lnTo>
                  <a:pt x="4215" y="103"/>
                </a:lnTo>
                <a:lnTo>
                  <a:pt x="4216" y="102"/>
                </a:lnTo>
                <a:lnTo>
                  <a:pt x="4217" y="102"/>
                </a:lnTo>
                <a:lnTo>
                  <a:pt x="4217" y="102"/>
                </a:lnTo>
                <a:lnTo>
                  <a:pt x="4218" y="102"/>
                </a:lnTo>
                <a:lnTo>
                  <a:pt x="4218" y="102"/>
                </a:lnTo>
                <a:lnTo>
                  <a:pt x="4219" y="101"/>
                </a:lnTo>
                <a:lnTo>
                  <a:pt x="4220" y="101"/>
                </a:lnTo>
                <a:lnTo>
                  <a:pt x="4220" y="102"/>
                </a:lnTo>
                <a:lnTo>
                  <a:pt x="4221" y="102"/>
                </a:lnTo>
                <a:lnTo>
                  <a:pt x="4221" y="102"/>
                </a:lnTo>
                <a:lnTo>
                  <a:pt x="4222" y="102"/>
                </a:lnTo>
                <a:lnTo>
                  <a:pt x="4222" y="103"/>
                </a:lnTo>
                <a:lnTo>
                  <a:pt x="4223" y="103"/>
                </a:lnTo>
                <a:lnTo>
                  <a:pt x="4224" y="104"/>
                </a:lnTo>
                <a:lnTo>
                  <a:pt x="4225" y="103"/>
                </a:lnTo>
                <a:lnTo>
                  <a:pt x="4225" y="103"/>
                </a:lnTo>
                <a:lnTo>
                  <a:pt x="4226" y="103"/>
                </a:lnTo>
                <a:lnTo>
                  <a:pt x="4226" y="103"/>
                </a:lnTo>
                <a:lnTo>
                  <a:pt x="4227" y="103"/>
                </a:lnTo>
                <a:lnTo>
                  <a:pt x="4227" y="103"/>
                </a:lnTo>
                <a:lnTo>
                  <a:pt x="4228" y="103"/>
                </a:lnTo>
                <a:lnTo>
                  <a:pt x="4229" y="103"/>
                </a:lnTo>
                <a:lnTo>
                  <a:pt x="4229" y="103"/>
                </a:lnTo>
                <a:lnTo>
                  <a:pt x="4230" y="104"/>
                </a:lnTo>
                <a:lnTo>
                  <a:pt x="4230" y="104"/>
                </a:lnTo>
                <a:lnTo>
                  <a:pt x="4231" y="104"/>
                </a:lnTo>
                <a:lnTo>
                  <a:pt x="4232" y="104"/>
                </a:lnTo>
                <a:lnTo>
                  <a:pt x="4232" y="103"/>
                </a:lnTo>
                <a:lnTo>
                  <a:pt x="4233" y="102"/>
                </a:lnTo>
                <a:lnTo>
                  <a:pt x="4234" y="102"/>
                </a:lnTo>
                <a:lnTo>
                  <a:pt x="4234" y="101"/>
                </a:lnTo>
                <a:lnTo>
                  <a:pt x="4235" y="101"/>
                </a:lnTo>
                <a:lnTo>
                  <a:pt x="4235" y="101"/>
                </a:lnTo>
                <a:lnTo>
                  <a:pt x="4236" y="100"/>
                </a:lnTo>
                <a:lnTo>
                  <a:pt x="4236" y="100"/>
                </a:lnTo>
                <a:lnTo>
                  <a:pt x="4237" y="100"/>
                </a:lnTo>
                <a:lnTo>
                  <a:pt x="4238" y="99"/>
                </a:lnTo>
                <a:lnTo>
                  <a:pt x="4239" y="99"/>
                </a:lnTo>
                <a:lnTo>
                  <a:pt x="4239" y="99"/>
                </a:lnTo>
                <a:lnTo>
                  <a:pt x="4240" y="98"/>
                </a:lnTo>
                <a:lnTo>
                  <a:pt x="4240" y="99"/>
                </a:lnTo>
                <a:lnTo>
                  <a:pt x="4241" y="99"/>
                </a:lnTo>
                <a:lnTo>
                  <a:pt x="4242" y="99"/>
                </a:lnTo>
                <a:lnTo>
                  <a:pt x="4242" y="100"/>
                </a:lnTo>
                <a:lnTo>
                  <a:pt x="4243" y="100"/>
                </a:lnTo>
                <a:lnTo>
                  <a:pt x="4243" y="100"/>
                </a:lnTo>
                <a:lnTo>
                  <a:pt x="4244" y="100"/>
                </a:lnTo>
                <a:lnTo>
                  <a:pt x="4244" y="100"/>
                </a:lnTo>
                <a:lnTo>
                  <a:pt x="4245" y="100"/>
                </a:lnTo>
                <a:lnTo>
                  <a:pt x="4246" y="100"/>
                </a:lnTo>
                <a:lnTo>
                  <a:pt x="4247" y="100"/>
                </a:lnTo>
                <a:lnTo>
                  <a:pt x="4247" y="100"/>
                </a:lnTo>
                <a:lnTo>
                  <a:pt x="4248" y="100"/>
                </a:lnTo>
                <a:lnTo>
                  <a:pt x="4248" y="100"/>
                </a:lnTo>
                <a:lnTo>
                  <a:pt x="4249" y="99"/>
                </a:lnTo>
                <a:lnTo>
                  <a:pt x="4249" y="99"/>
                </a:lnTo>
                <a:lnTo>
                  <a:pt x="4250" y="99"/>
                </a:lnTo>
                <a:lnTo>
                  <a:pt x="4251" y="99"/>
                </a:lnTo>
                <a:lnTo>
                  <a:pt x="4251" y="99"/>
                </a:lnTo>
                <a:lnTo>
                  <a:pt x="4252" y="99"/>
                </a:lnTo>
                <a:lnTo>
                  <a:pt x="4252" y="99"/>
                </a:lnTo>
                <a:lnTo>
                  <a:pt x="4253" y="99"/>
                </a:lnTo>
                <a:lnTo>
                  <a:pt x="4253" y="99"/>
                </a:lnTo>
                <a:lnTo>
                  <a:pt x="4254" y="99"/>
                </a:lnTo>
                <a:lnTo>
                  <a:pt x="4255" y="99"/>
                </a:lnTo>
                <a:lnTo>
                  <a:pt x="4256" y="99"/>
                </a:lnTo>
                <a:lnTo>
                  <a:pt x="4256" y="99"/>
                </a:lnTo>
                <a:lnTo>
                  <a:pt x="4257" y="98"/>
                </a:lnTo>
                <a:lnTo>
                  <a:pt x="4257" y="98"/>
                </a:lnTo>
                <a:lnTo>
                  <a:pt x="4258" y="98"/>
                </a:lnTo>
                <a:lnTo>
                  <a:pt x="4258" y="98"/>
                </a:lnTo>
                <a:lnTo>
                  <a:pt x="4259" y="98"/>
                </a:lnTo>
                <a:lnTo>
                  <a:pt x="4260" y="98"/>
                </a:lnTo>
                <a:lnTo>
                  <a:pt x="4260" y="98"/>
                </a:lnTo>
                <a:lnTo>
                  <a:pt x="4261" y="98"/>
                </a:lnTo>
                <a:lnTo>
                  <a:pt x="4262" y="98"/>
                </a:lnTo>
                <a:lnTo>
                  <a:pt x="4262" y="98"/>
                </a:lnTo>
                <a:lnTo>
                  <a:pt x="4263" y="98"/>
                </a:lnTo>
                <a:lnTo>
                  <a:pt x="4263" y="99"/>
                </a:lnTo>
                <a:lnTo>
                  <a:pt x="4264" y="99"/>
                </a:lnTo>
                <a:lnTo>
                  <a:pt x="4265" y="99"/>
                </a:lnTo>
                <a:lnTo>
                  <a:pt x="4265" y="99"/>
                </a:lnTo>
                <a:lnTo>
                  <a:pt x="4266" y="99"/>
                </a:lnTo>
                <a:lnTo>
                  <a:pt x="4266" y="99"/>
                </a:lnTo>
                <a:lnTo>
                  <a:pt x="4267" y="99"/>
                </a:lnTo>
                <a:lnTo>
                  <a:pt x="4267" y="99"/>
                </a:lnTo>
                <a:lnTo>
                  <a:pt x="4268" y="99"/>
                </a:lnTo>
                <a:lnTo>
                  <a:pt x="4269" y="99"/>
                </a:lnTo>
                <a:lnTo>
                  <a:pt x="4270" y="99"/>
                </a:lnTo>
                <a:lnTo>
                  <a:pt x="4270" y="98"/>
                </a:lnTo>
                <a:lnTo>
                  <a:pt x="4271" y="98"/>
                </a:lnTo>
                <a:lnTo>
                  <a:pt x="4271" y="97"/>
                </a:lnTo>
                <a:lnTo>
                  <a:pt x="4272" y="97"/>
                </a:lnTo>
                <a:lnTo>
                  <a:pt x="4273" y="96"/>
                </a:lnTo>
                <a:lnTo>
                  <a:pt x="4273" y="96"/>
                </a:lnTo>
                <a:lnTo>
                  <a:pt x="4274" y="95"/>
                </a:lnTo>
                <a:lnTo>
                  <a:pt x="4274" y="94"/>
                </a:lnTo>
                <a:lnTo>
                  <a:pt x="4275" y="94"/>
                </a:lnTo>
                <a:lnTo>
                  <a:pt x="4275" y="93"/>
                </a:lnTo>
                <a:lnTo>
                  <a:pt x="4276" y="93"/>
                </a:lnTo>
                <a:lnTo>
                  <a:pt x="4277" y="93"/>
                </a:lnTo>
                <a:lnTo>
                  <a:pt x="4278" y="94"/>
                </a:lnTo>
                <a:lnTo>
                  <a:pt x="4278" y="94"/>
                </a:lnTo>
                <a:lnTo>
                  <a:pt x="4279" y="93"/>
                </a:lnTo>
                <a:lnTo>
                  <a:pt x="4279" y="93"/>
                </a:lnTo>
                <a:lnTo>
                  <a:pt x="4280" y="93"/>
                </a:lnTo>
                <a:lnTo>
                  <a:pt x="4280" y="92"/>
                </a:lnTo>
                <a:lnTo>
                  <a:pt x="4281" y="92"/>
                </a:lnTo>
                <a:lnTo>
                  <a:pt x="4282" y="92"/>
                </a:lnTo>
                <a:lnTo>
                  <a:pt x="4282" y="91"/>
                </a:lnTo>
                <a:lnTo>
                  <a:pt x="4283" y="91"/>
                </a:lnTo>
                <a:lnTo>
                  <a:pt x="4283" y="91"/>
                </a:lnTo>
                <a:lnTo>
                  <a:pt x="4284" y="90"/>
                </a:lnTo>
                <a:lnTo>
                  <a:pt x="4285" y="90"/>
                </a:lnTo>
                <a:lnTo>
                  <a:pt x="4285" y="89"/>
                </a:lnTo>
                <a:lnTo>
                  <a:pt x="4286" y="89"/>
                </a:lnTo>
                <a:lnTo>
                  <a:pt x="4287" y="88"/>
                </a:lnTo>
                <a:lnTo>
                  <a:pt x="4287" y="87"/>
                </a:lnTo>
                <a:lnTo>
                  <a:pt x="4288" y="87"/>
                </a:lnTo>
                <a:lnTo>
                  <a:pt x="4288" y="87"/>
                </a:lnTo>
                <a:lnTo>
                  <a:pt x="4289" y="87"/>
                </a:lnTo>
                <a:lnTo>
                  <a:pt x="4289" y="87"/>
                </a:lnTo>
                <a:lnTo>
                  <a:pt x="4290" y="86"/>
                </a:lnTo>
                <a:lnTo>
                  <a:pt x="4291" y="86"/>
                </a:lnTo>
                <a:lnTo>
                  <a:pt x="4292" y="85"/>
                </a:lnTo>
                <a:lnTo>
                  <a:pt x="4292" y="85"/>
                </a:lnTo>
                <a:lnTo>
                  <a:pt x="4293" y="85"/>
                </a:lnTo>
                <a:lnTo>
                  <a:pt x="4293" y="85"/>
                </a:lnTo>
                <a:lnTo>
                  <a:pt x="4294" y="85"/>
                </a:lnTo>
                <a:lnTo>
                  <a:pt x="4294" y="84"/>
                </a:lnTo>
                <a:lnTo>
                  <a:pt x="4295" y="84"/>
                </a:lnTo>
                <a:lnTo>
                  <a:pt x="4296" y="83"/>
                </a:lnTo>
                <a:lnTo>
                  <a:pt x="4296" y="83"/>
                </a:lnTo>
                <a:lnTo>
                  <a:pt x="4297" y="83"/>
                </a:lnTo>
                <a:lnTo>
                  <a:pt x="4297" y="82"/>
                </a:lnTo>
                <a:lnTo>
                  <a:pt x="4298" y="82"/>
                </a:lnTo>
                <a:lnTo>
                  <a:pt x="4298" y="82"/>
                </a:lnTo>
                <a:lnTo>
                  <a:pt x="4300" y="81"/>
                </a:lnTo>
                <a:lnTo>
                  <a:pt x="4300" y="81"/>
                </a:lnTo>
                <a:lnTo>
                  <a:pt x="4301" y="81"/>
                </a:lnTo>
                <a:lnTo>
                  <a:pt x="4301" y="80"/>
                </a:lnTo>
                <a:lnTo>
                  <a:pt x="4302" y="80"/>
                </a:lnTo>
                <a:lnTo>
                  <a:pt x="4302" y="79"/>
                </a:lnTo>
                <a:lnTo>
                  <a:pt x="4303" y="79"/>
                </a:lnTo>
                <a:lnTo>
                  <a:pt x="4304" y="79"/>
                </a:lnTo>
                <a:lnTo>
                  <a:pt x="4304" y="79"/>
                </a:lnTo>
                <a:lnTo>
                  <a:pt x="4305" y="79"/>
                </a:lnTo>
                <a:lnTo>
                  <a:pt x="4305" y="79"/>
                </a:lnTo>
                <a:lnTo>
                  <a:pt x="4306" y="80"/>
                </a:lnTo>
                <a:lnTo>
                  <a:pt x="4306" y="80"/>
                </a:lnTo>
                <a:lnTo>
                  <a:pt x="4307" y="80"/>
                </a:lnTo>
                <a:lnTo>
                  <a:pt x="4308" y="80"/>
                </a:lnTo>
                <a:lnTo>
                  <a:pt x="4309" y="80"/>
                </a:lnTo>
                <a:lnTo>
                  <a:pt x="4309" y="80"/>
                </a:lnTo>
                <a:lnTo>
                  <a:pt x="4310" y="80"/>
                </a:lnTo>
                <a:lnTo>
                  <a:pt x="4310" y="80"/>
                </a:lnTo>
                <a:lnTo>
                  <a:pt x="4311" y="80"/>
                </a:lnTo>
                <a:lnTo>
                  <a:pt x="4311" y="81"/>
                </a:lnTo>
                <a:lnTo>
                  <a:pt x="4312" y="81"/>
                </a:lnTo>
                <a:lnTo>
                  <a:pt x="4313" y="81"/>
                </a:lnTo>
                <a:lnTo>
                  <a:pt x="4313" y="81"/>
                </a:lnTo>
                <a:lnTo>
                  <a:pt x="4314" y="80"/>
                </a:lnTo>
                <a:lnTo>
                  <a:pt x="4315" y="80"/>
                </a:lnTo>
                <a:lnTo>
                  <a:pt x="4315" y="79"/>
                </a:lnTo>
                <a:lnTo>
                  <a:pt x="4316" y="79"/>
                </a:lnTo>
                <a:lnTo>
                  <a:pt x="4316" y="79"/>
                </a:lnTo>
                <a:lnTo>
                  <a:pt x="4317" y="78"/>
                </a:lnTo>
                <a:lnTo>
                  <a:pt x="4318" y="78"/>
                </a:lnTo>
                <a:lnTo>
                  <a:pt x="4318" y="78"/>
                </a:lnTo>
                <a:lnTo>
                  <a:pt x="4319" y="78"/>
                </a:lnTo>
                <a:lnTo>
                  <a:pt x="4319" y="78"/>
                </a:lnTo>
                <a:lnTo>
                  <a:pt x="4320" y="77"/>
                </a:lnTo>
                <a:lnTo>
                  <a:pt x="4320" y="77"/>
                </a:lnTo>
                <a:lnTo>
                  <a:pt x="4321" y="77"/>
                </a:lnTo>
                <a:lnTo>
                  <a:pt x="4322" y="76"/>
                </a:lnTo>
                <a:lnTo>
                  <a:pt x="4323" y="76"/>
                </a:lnTo>
                <a:lnTo>
                  <a:pt x="4323" y="76"/>
                </a:lnTo>
                <a:lnTo>
                  <a:pt x="4324" y="77"/>
                </a:lnTo>
                <a:lnTo>
                  <a:pt x="4324" y="77"/>
                </a:lnTo>
                <a:lnTo>
                  <a:pt x="4325" y="77"/>
                </a:lnTo>
                <a:lnTo>
                  <a:pt x="4325" y="77"/>
                </a:lnTo>
                <a:lnTo>
                  <a:pt x="4326" y="77"/>
                </a:lnTo>
                <a:lnTo>
                  <a:pt x="4327" y="77"/>
                </a:lnTo>
                <a:lnTo>
                  <a:pt x="4327" y="77"/>
                </a:lnTo>
                <a:lnTo>
                  <a:pt x="4328" y="77"/>
                </a:lnTo>
                <a:lnTo>
                  <a:pt x="4328" y="77"/>
                </a:lnTo>
                <a:lnTo>
                  <a:pt x="4329" y="77"/>
                </a:lnTo>
                <a:lnTo>
                  <a:pt x="4330" y="77"/>
                </a:lnTo>
                <a:lnTo>
                  <a:pt x="4331" y="77"/>
                </a:lnTo>
                <a:lnTo>
                  <a:pt x="4331" y="77"/>
                </a:lnTo>
                <a:lnTo>
                  <a:pt x="4332" y="77"/>
                </a:lnTo>
                <a:lnTo>
                  <a:pt x="4332" y="77"/>
                </a:lnTo>
                <a:lnTo>
                  <a:pt x="4333" y="78"/>
                </a:lnTo>
                <a:lnTo>
                  <a:pt x="4333" y="78"/>
                </a:lnTo>
                <a:lnTo>
                  <a:pt x="4334" y="77"/>
                </a:lnTo>
                <a:lnTo>
                  <a:pt x="4335" y="77"/>
                </a:lnTo>
                <a:lnTo>
                  <a:pt x="4335" y="77"/>
                </a:lnTo>
                <a:lnTo>
                  <a:pt x="4336" y="76"/>
                </a:lnTo>
                <a:lnTo>
                  <a:pt x="4336" y="76"/>
                </a:lnTo>
                <a:lnTo>
                  <a:pt x="4337" y="76"/>
                </a:lnTo>
                <a:lnTo>
                  <a:pt x="4338" y="75"/>
                </a:lnTo>
                <a:lnTo>
                  <a:pt x="4338" y="75"/>
                </a:lnTo>
                <a:lnTo>
                  <a:pt x="4339" y="75"/>
                </a:lnTo>
                <a:lnTo>
                  <a:pt x="4340" y="75"/>
                </a:lnTo>
                <a:lnTo>
                  <a:pt x="4340" y="75"/>
                </a:lnTo>
                <a:lnTo>
                  <a:pt x="4341" y="75"/>
                </a:lnTo>
                <a:lnTo>
                  <a:pt x="4341" y="75"/>
                </a:lnTo>
                <a:lnTo>
                  <a:pt x="4342" y="75"/>
                </a:lnTo>
                <a:lnTo>
                  <a:pt x="4342" y="75"/>
                </a:lnTo>
                <a:lnTo>
                  <a:pt x="4343" y="74"/>
                </a:lnTo>
                <a:lnTo>
                  <a:pt x="4344" y="74"/>
                </a:lnTo>
                <a:lnTo>
                  <a:pt x="4344" y="74"/>
                </a:lnTo>
                <a:lnTo>
                  <a:pt x="4345" y="74"/>
                </a:lnTo>
                <a:lnTo>
                  <a:pt x="4346" y="74"/>
                </a:lnTo>
                <a:lnTo>
                  <a:pt x="4346" y="74"/>
                </a:lnTo>
                <a:lnTo>
                  <a:pt x="4347" y="74"/>
                </a:lnTo>
                <a:lnTo>
                  <a:pt x="4347" y="74"/>
                </a:lnTo>
                <a:lnTo>
                  <a:pt x="4348" y="74"/>
                </a:lnTo>
                <a:lnTo>
                  <a:pt x="4349" y="74"/>
                </a:lnTo>
                <a:lnTo>
                  <a:pt x="4349" y="74"/>
                </a:lnTo>
                <a:lnTo>
                  <a:pt x="4350" y="74"/>
                </a:lnTo>
                <a:lnTo>
                  <a:pt x="4350" y="75"/>
                </a:lnTo>
                <a:lnTo>
                  <a:pt x="4351" y="75"/>
                </a:lnTo>
                <a:lnTo>
                  <a:pt x="4351" y="75"/>
                </a:lnTo>
                <a:lnTo>
                  <a:pt x="4353" y="75"/>
                </a:lnTo>
                <a:lnTo>
                  <a:pt x="4353" y="76"/>
                </a:lnTo>
                <a:lnTo>
                  <a:pt x="4354" y="76"/>
                </a:lnTo>
                <a:lnTo>
                  <a:pt x="4354" y="76"/>
                </a:lnTo>
                <a:lnTo>
                  <a:pt x="4355" y="76"/>
                </a:lnTo>
                <a:lnTo>
                  <a:pt x="4355" y="76"/>
                </a:lnTo>
                <a:lnTo>
                  <a:pt x="4356" y="76"/>
                </a:lnTo>
                <a:lnTo>
                  <a:pt x="4357" y="77"/>
                </a:lnTo>
                <a:lnTo>
                  <a:pt x="4357" y="77"/>
                </a:lnTo>
                <a:lnTo>
                  <a:pt x="4358" y="77"/>
                </a:lnTo>
                <a:lnTo>
                  <a:pt x="4358" y="77"/>
                </a:lnTo>
                <a:lnTo>
                  <a:pt x="4359" y="77"/>
                </a:lnTo>
                <a:lnTo>
                  <a:pt x="4359" y="78"/>
                </a:lnTo>
                <a:lnTo>
                  <a:pt x="4360" y="78"/>
                </a:lnTo>
                <a:lnTo>
                  <a:pt x="4361" y="78"/>
                </a:lnTo>
                <a:lnTo>
                  <a:pt x="4362" y="79"/>
                </a:lnTo>
                <a:lnTo>
                  <a:pt x="4362" y="79"/>
                </a:lnTo>
                <a:lnTo>
                  <a:pt x="4363" y="79"/>
                </a:lnTo>
                <a:lnTo>
                  <a:pt x="4363" y="80"/>
                </a:lnTo>
                <a:lnTo>
                  <a:pt x="4364" y="80"/>
                </a:lnTo>
                <a:lnTo>
                  <a:pt x="4364" y="81"/>
                </a:lnTo>
                <a:lnTo>
                  <a:pt x="4365" y="81"/>
                </a:lnTo>
                <a:lnTo>
                  <a:pt x="4366" y="81"/>
                </a:lnTo>
                <a:lnTo>
                  <a:pt x="4366" y="81"/>
                </a:lnTo>
                <a:lnTo>
                  <a:pt x="4367" y="81"/>
                </a:lnTo>
                <a:lnTo>
                  <a:pt x="4368" y="81"/>
                </a:lnTo>
                <a:lnTo>
                  <a:pt x="4368" y="82"/>
                </a:lnTo>
                <a:lnTo>
                  <a:pt x="4369" y="82"/>
                </a:lnTo>
                <a:lnTo>
                  <a:pt x="4369" y="82"/>
                </a:lnTo>
                <a:lnTo>
                  <a:pt x="4370" y="82"/>
                </a:lnTo>
                <a:lnTo>
                  <a:pt x="4371" y="82"/>
                </a:lnTo>
                <a:lnTo>
                  <a:pt x="4371" y="82"/>
                </a:lnTo>
                <a:lnTo>
                  <a:pt x="4372" y="82"/>
                </a:lnTo>
                <a:lnTo>
                  <a:pt x="4372" y="82"/>
                </a:lnTo>
                <a:lnTo>
                  <a:pt x="4373" y="82"/>
                </a:lnTo>
                <a:lnTo>
                  <a:pt x="4373" y="82"/>
                </a:lnTo>
                <a:lnTo>
                  <a:pt x="4374" y="82"/>
                </a:lnTo>
                <a:lnTo>
                  <a:pt x="4375" y="82"/>
                </a:lnTo>
                <a:lnTo>
                  <a:pt x="4376" y="82"/>
                </a:lnTo>
                <a:lnTo>
                  <a:pt x="4376" y="82"/>
                </a:lnTo>
                <a:lnTo>
                  <a:pt x="4377" y="82"/>
                </a:lnTo>
                <a:lnTo>
                  <a:pt x="4377" y="82"/>
                </a:lnTo>
                <a:lnTo>
                  <a:pt x="4378" y="82"/>
                </a:lnTo>
                <a:lnTo>
                  <a:pt x="4378" y="82"/>
                </a:lnTo>
                <a:lnTo>
                  <a:pt x="4379" y="82"/>
                </a:lnTo>
                <a:lnTo>
                  <a:pt x="4380" y="82"/>
                </a:lnTo>
                <a:lnTo>
                  <a:pt x="4380" y="81"/>
                </a:lnTo>
                <a:lnTo>
                  <a:pt x="4381" y="81"/>
                </a:lnTo>
                <a:lnTo>
                  <a:pt x="4381" y="82"/>
                </a:lnTo>
                <a:lnTo>
                  <a:pt x="4382" y="82"/>
                </a:lnTo>
                <a:lnTo>
                  <a:pt x="4382" y="82"/>
                </a:lnTo>
                <a:lnTo>
                  <a:pt x="4384" y="82"/>
                </a:lnTo>
                <a:lnTo>
                  <a:pt x="4384" y="82"/>
                </a:lnTo>
                <a:lnTo>
                  <a:pt x="4385" y="81"/>
                </a:lnTo>
                <a:lnTo>
                  <a:pt x="4385" y="81"/>
                </a:lnTo>
                <a:lnTo>
                  <a:pt x="4386" y="81"/>
                </a:lnTo>
                <a:lnTo>
                  <a:pt x="4386" y="80"/>
                </a:lnTo>
                <a:lnTo>
                  <a:pt x="4387" y="80"/>
                </a:lnTo>
                <a:lnTo>
                  <a:pt x="4388" y="80"/>
                </a:lnTo>
                <a:lnTo>
                  <a:pt x="4388" y="79"/>
                </a:lnTo>
                <a:lnTo>
                  <a:pt x="4389" y="79"/>
                </a:lnTo>
                <a:lnTo>
                  <a:pt x="4389" y="78"/>
                </a:lnTo>
                <a:lnTo>
                  <a:pt x="4390" y="78"/>
                </a:lnTo>
                <a:lnTo>
                  <a:pt x="4391" y="78"/>
                </a:lnTo>
                <a:lnTo>
                  <a:pt x="4391" y="78"/>
                </a:lnTo>
                <a:lnTo>
                  <a:pt x="4392" y="78"/>
                </a:lnTo>
                <a:lnTo>
                  <a:pt x="4393" y="78"/>
                </a:lnTo>
                <a:lnTo>
                  <a:pt x="4393" y="78"/>
                </a:lnTo>
                <a:lnTo>
                  <a:pt x="4394" y="78"/>
                </a:lnTo>
                <a:lnTo>
                  <a:pt x="4394" y="77"/>
                </a:lnTo>
                <a:lnTo>
                  <a:pt x="4395" y="77"/>
                </a:lnTo>
                <a:lnTo>
                  <a:pt x="4395" y="77"/>
                </a:lnTo>
                <a:lnTo>
                  <a:pt x="4396" y="77"/>
                </a:lnTo>
                <a:lnTo>
                  <a:pt x="4397" y="77"/>
                </a:lnTo>
                <a:lnTo>
                  <a:pt x="4397" y="76"/>
                </a:lnTo>
                <a:lnTo>
                  <a:pt x="4398" y="76"/>
                </a:lnTo>
                <a:lnTo>
                  <a:pt x="4399" y="76"/>
                </a:lnTo>
                <a:lnTo>
                  <a:pt x="4399" y="75"/>
                </a:lnTo>
                <a:lnTo>
                  <a:pt x="4400" y="75"/>
                </a:lnTo>
                <a:lnTo>
                  <a:pt x="4400" y="75"/>
                </a:lnTo>
                <a:lnTo>
                  <a:pt x="4401" y="75"/>
                </a:lnTo>
                <a:lnTo>
                  <a:pt x="4402" y="75"/>
                </a:lnTo>
                <a:lnTo>
                  <a:pt x="4402" y="74"/>
                </a:lnTo>
                <a:lnTo>
                  <a:pt x="4403" y="74"/>
                </a:lnTo>
                <a:lnTo>
                  <a:pt x="4403" y="74"/>
                </a:lnTo>
                <a:lnTo>
                  <a:pt x="4404" y="74"/>
                </a:lnTo>
                <a:lnTo>
                  <a:pt x="4404" y="73"/>
                </a:lnTo>
                <a:lnTo>
                  <a:pt x="4405" y="73"/>
                </a:lnTo>
                <a:lnTo>
                  <a:pt x="4406" y="73"/>
                </a:lnTo>
                <a:lnTo>
                  <a:pt x="4407" y="72"/>
                </a:lnTo>
                <a:lnTo>
                  <a:pt x="4407" y="72"/>
                </a:lnTo>
                <a:lnTo>
                  <a:pt x="4408" y="72"/>
                </a:lnTo>
                <a:lnTo>
                  <a:pt x="4408" y="72"/>
                </a:lnTo>
                <a:lnTo>
                  <a:pt x="4409" y="72"/>
                </a:lnTo>
                <a:lnTo>
                  <a:pt x="4409" y="72"/>
                </a:lnTo>
                <a:lnTo>
                  <a:pt x="4410" y="72"/>
                </a:lnTo>
                <a:lnTo>
                  <a:pt x="4411" y="72"/>
                </a:lnTo>
                <a:lnTo>
                  <a:pt x="4411" y="72"/>
                </a:lnTo>
                <a:lnTo>
                  <a:pt x="4412" y="72"/>
                </a:lnTo>
                <a:lnTo>
                  <a:pt x="4412" y="71"/>
                </a:lnTo>
                <a:lnTo>
                  <a:pt x="4413" y="71"/>
                </a:lnTo>
                <a:lnTo>
                  <a:pt x="4414" y="71"/>
                </a:lnTo>
                <a:lnTo>
                  <a:pt x="4415" y="71"/>
                </a:lnTo>
                <a:lnTo>
                  <a:pt x="4415" y="71"/>
                </a:lnTo>
                <a:lnTo>
                  <a:pt x="4416" y="71"/>
                </a:lnTo>
                <a:lnTo>
                  <a:pt x="4416" y="71"/>
                </a:lnTo>
                <a:lnTo>
                  <a:pt x="4417" y="71"/>
                </a:lnTo>
                <a:lnTo>
                  <a:pt x="4417" y="71"/>
                </a:lnTo>
                <a:lnTo>
                  <a:pt x="4418" y="71"/>
                </a:lnTo>
                <a:lnTo>
                  <a:pt x="4419" y="71"/>
                </a:lnTo>
                <a:lnTo>
                  <a:pt x="4419" y="71"/>
                </a:lnTo>
                <a:lnTo>
                  <a:pt x="4420" y="71"/>
                </a:lnTo>
                <a:lnTo>
                  <a:pt x="4420" y="71"/>
                </a:lnTo>
                <a:lnTo>
                  <a:pt x="4421" y="71"/>
                </a:lnTo>
                <a:lnTo>
                  <a:pt x="4422" y="71"/>
                </a:lnTo>
                <a:lnTo>
                  <a:pt x="4422" y="70"/>
                </a:lnTo>
                <a:lnTo>
                  <a:pt x="4423" y="70"/>
                </a:lnTo>
                <a:lnTo>
                  <a:pt x="4424" y="69"/>
                </a:lnTo>
                <a:lnTo>
                  <a:pt x="4424" y="69"/>
                </a:lnTo>
                <a:lnTo>
                  <a:pt x="4425" y="68"/>
                </a:lnTo>
                <a:lnTo>
                  <a:pt x="4425" y="68"/>
                </a:lnTo>
                <a:lnTo>
                  <a:pt x="4426" y="68"/>
                </a:lnTo>
                <a:lnTo>
                  <a:pt x="4426" y="67"/>
                </a:lnTo>
                <a:lnTo>
                  <a:pt x="4427" y="67"/>
                </a:lnTo>
                <a:lnTo>
                  <a:pt x="4428" y="67"/>
                </a:lnTo>
                <a:lnTo>
                  <a:pt x="4429" y="67"/>
                </a:lnTo>
                <a:lnTo>
                  <a:pt x="4429" y="66"/>
                </a:lnTo>
                <a:lnTo>
                  <a:pt x="4430" y="66"/>
                </a:lnTo>
                <a:lnTo>
                  <a:pt x="4430" y="66"/>
                </a:lnTo>
                <a:lnTo>
                  <a:pt x="4431" y="66"/>
                </a:lnTo>
                <a:lnTo>
                  <a:pt x="4431" y="66"/>
                </a:lnTo>
                <a:lnTo>
                  <a:pt x="4432" y="66"/>
                </a:lnTo>
                <a:lnTo>
                  <a:pt x="4433" y="65"/>
                </a:lnTo>
                <a:lnTo>
                  <a:pt x="4433" y="65"/>
                </a:lnTo>
                <a:lnTo>
                  <a:pt x="4434" y="65"/>
                </a:lnTo>
                <a:lnTo>
                  <a:pt x="4434" y="64"/>
                </a:lnTo>
                <a:lnTo>
                  <a:pt x="4435" y="64"/>
                </a:lnTo>
                <a:lnTo>
                  <a:pt x="4435" y="64"/>
                </a:lnTo>
                <a:lnTo>
                  <a:pt x="4436" y="64"/>
                </a:lnTo>
                <a:lnTo>
                  <a:pt x="4437" y="64"/>
                </a:lnTo>
                <a:lnTo>
                  <a:pt x="4438" y="64"/>
                </a:lnTo>
                <a:lnTo>
                  <a:pt x="4438" y="64"/>
                </a:lnTo>
                <a:lnTo>
                  <a:pt x="4439" y="64"/>
                </a:lnTo>
                <a:lnTo>
                  <a:pt x="4439" y="64"/>
                </a:lnTo>
                <a:lnTo>
                  <a:pt x="4440" y="64"/>
                </a:lnTo>
                <a:lnTo>
                  <a:pt x="4440" y="64"/>
                </a:lnTo>
                <a:lnTo>
                  <a:pt x="4441" y="64"/>
                </a:lnTo>
                <a:lnTo>
                  <a:pt x="4442" y="64"/>
                </a:lnTo>
                <a:lnTo>
                  <a:pt x="4442" y="64"/>
                </a:lnTo>
                <a:lnTo>
                  <a:pt x="4443" y="64"/>
                </a:lnTo>
                <a:lnTo>
                  <a:pt x="4444" y="64"/>
                </a:lnTo>
                <a:lnTo>
                  <a:pt x="4444" y="64"/>
                </a:lnTo>
                <a:lnTo>
                  <a:pt x="4445" y="64"/>
                </a:lnTo>
                <a:lnTo>
                  <a:pt x="4446" y="64"/>
                </a:lnTo>
                <a:lnTo>
                  <a:pt x="4446" y="65"/>
                </a:lnTo>
                <a:lnTo>
                  <a:pt x="4447" y="65"/>
                </a:lnTo>
                <a:lnTo>
                  <a:pt x="4447" y="65"/>
                </a:lnTo>
                <a:lnTo>
                  <a:pt x="4448" y="65"/>
                </a:lnTo>
                <a:lnTo>
                  <a:pt x="4448" y="65"/>
                </a:lnTo>
                <a:lnTo>
                  <a:pt x="4449" y="65"/>
                </a:lnTo>
                <a:lnTo>
                  <a:pt x="4450" y="65"/>
                </a:lnTo>
                <a:lnTo>
                  <a:pt x="4450" y="65"/>
                </a:lnTo>
                <a:lnTo>
                  <a:pt x="4451" y="65"/>
                </a:lnTo>
                <a:lnTo>
                  <a:pt x="4452" y="65"/>
                </a:lnTo>
                <a:lnTo>
                  <a:pt x="4452" y="65"/>
                </a:lnTo>
                <a:lnTo>
                  <a:pt x="4453" y="66"/>
                </a:lnTo>
                <a:lnTo>
                  <a:pt x="4453" y="66"/>
                </a:lnTo>
                <a:lnTo>
                  <a:pt x="4454" y="66"/>
                </a:lnTo>
                <a:lnTo>
                  <a:pt x="4455" y="66"/>
                </a:lnTo>
                <a:lnTo>
                  <a:pt x="4455" y="66"/>
                </a:lnTo>
                <a:lnTo>
                  <a:pt x="4456" y="67"/>
                </a:lnTo>
                <a:lnTo>
                  <a:pt x="4456" y="67"/>
                </a:lnTo>
                <a:lnTo>
                  <a:pt x="4457" y="67"/>
                </a:lnTo>
                <a:lnTo>
                  <a:pt x="4457" y="67"/>
                </a:lnTo>
                <a:lnTo>
                  <a:pt x="4458" y="68"/>
                </a:lnTo>
                <a:lnTo>
                  <a:pt x="4459" y="68"/>
                </a:lnTo>
                <a:lnTo>
                  <a:pt x="4460" y="68"/>
                </a:lnTo>
                <a:lnTo>
                  <a:pt x="4460" y="68"/>
                </a:lnTo>
                <a:lnTo>
                  <a:pt x="4461" y="68"/>
                </a:lnTo>
                <a:lnTo>
                  <a:pt x="4461" y="69"/>
                </a:lnTo>
                <a:lnTo>
                  <a:pt x="4462" y="69"/>
                </a:lnTo>
                <a:lnTo>
                  <a:pt x="4462" y="69"/>
                </a:lnTo>
                <a:lnTo>
                  <a:pt x="4463" y="70"/>
                </a:lnTo>
                <a:lnTo>
                  <a:pt x="4464" y="70"/>
                </a:lnTo>
                <a:lnTo>
                  <a:pt x="4464" y="70"/>
                </a:lnTo>
                <a:lnTo>
                  <a:pt x="4465" y="71"/>
                </a:lnTo>
                <a:lnTo>
                  <a:pt x="4465" y="71"/>
                </a:lnTo>
                <a:lnTo>
                  <a:pt x="4466" y="71"/>
                </a:lnTo>
                <a:lnTo>
                  <a:pt x="4467" y="71"/>
                </a:lnTo>
                <a:lnTo>
                  <a:pt x="4467" y="71"/>
                </a:lnTo>
                <a:lnTo>
                  <a:pt x="4468" y="71"/>
                </a:lnTo>
                <a:lnTo>
                  <a:pt x="4469" y="71"/>
                </a:lnTo>
                <a:lnTo>
                  <a:pt x="4469" y="71"/>
                </a:lnTo>
                <a:lnTo>
                  <a:pt x="4470" y="71"/>
                </a:lnTo>
                <a:lnTo>
                  <a:pt x="4470" y="72"/>
                </a:lnTo>
                <a:lnTo>
                  <a:pt x="4471" y="71"/>
                </a:lnTo>
                <a:lnTo>
                  <a:pt x="4471" y="72"/>
                </a:lnTo>
                <a:lnTo>
                  <a:pt x="4472" y="71"/>
                </a:lnTo>
                <a:lnTo>
                  <a:pt x="4473" y="71"/>
                </a:lnTo>
                <a:lnTo>
                  <a:pt x="4473" y="71"/>
                </a:lnTo>
                <a:lnTo>
                  <a:pt x="4474" y="71"/>
                </a:lnTo>
                <a:lnTo>
                  <a:pt x="4475" y="70"/>
                </a:lnTo>
                <a:lnTo>
                  <a:pt x="4475" y="70"/>
                </a:lnTo>
                <a:lnTo>
                  <a:pt x="4476" y="71"/>
                </a:lnTo>
                <a:lnTo>
                  <a:pt x="4477" y="71"/>
                </a:lnTo>
                <a:lnTo>
                  <a:pt x="4477" y="72"/>
                </a:lnTo>
                <a:lnTo>
                  <a:pt x="4478" y="72"/>
                </a:lnTo>
                <a:lnTo>
                  <a:pt x="4478" y="73"/>
                </a:lnTo>
                <a:lnTo>
                  <a:pt x="4479" y="73"/>
                </a:lnTo>
                <a:lnTo>
                  <a:pt x="4479" y="73"/>
                </a:lnTo>
                <a:lnTo>
                  <a:pt x="4480" y="73"/>
                </a:lnTo>
                <a:lnTo>
                  <a:pt x="4481" y="73"/>
                </a:lnTo>
                <a:lnTo>
                  <a:pt x="4482" y="73"/>
                </a:lnTo>
                <a:lnTo>
                  <a:pt x="4482" y="73"/>
                </a:lnTo>
                <a:lnTo>
                  <a:pt x="4483" y="72"/>
                </a:lnTo>
                <a:lnTo>
                  <a:pt x="4483" y="72"/>
                </a:lnTo>
                <a:lnTo>
                  <a:pt x="4484" y="72"/>
                </a:lnTo>
                <a:lnTo>
                  <a:pt x="4484" y="72"/>
                </a:lnTo>
                <a:lnTo>
                  <a:pt x="4485" y="72"/>
                </a:lnTo>
                <a:lnTo>
                  <a:pt x="4486" y="71"/>
                </a:lnTo>
                <a:lnTo>
                  <a:pt x="4486" y="71"/>
                </a:lnTo>
                <a:lnTo>
                  <a:pt x="4487" y="71"/>
                </a:lnTo>
                <a:lnTo>
                  <a:pt x="4487" y="70"/>
                </a:lnTo>
                <a:lnTo>
                  <a:pt x="4488" y="70"/>
                </a:lnTo>
                <a:lnTo>
                  <a:pt x="4488" y="70"/>
                </a:lnTo>
                <a:lnTo>
                  <a:pt x="4489" y="70"/>
                </a:lnTo>
                <a:lnTo>
                  <a:pt x="4490" y="70"/>
                </a:lnTo>
                <a:lnTo>
                  <a:pt x="4491" y="70"/>
                </a:lnTo>
                <a:lnTo>
                  <a:pt x="4491" y="70"/>
                </a:lnTo>
                <a:lnTo>
                  <a:pt x="4492" y="70"/>
                </a:lnTo>
                <a:lnTo>
                  <a:pt x="4492" y="70"/>
                </a:lnTo>
                <a:lnTo>
                  <a:pt x="4493" y="70"/>
                </a:lnTo>
                <a:lnTo>
                  <a:pt x="4493" y="71"/>
                </a:lnTo>
                <a:lnTo>
                  <a:pt x="4494" y="71"/>
                </a:lnTo>
                <a:lnTo>
                  <a:pt x="4495" y="71"/>
                </a:lnTo>
                <a:lnTo>
                  <a:pt x="4495" y="72"/>
                </a:lnTo>
                <a:lnTo>
                  <a:pt x="4496" y="72"/>
                </a:lnTo>
                <a:lnTo>
                  <a:pt x="4497" y="71"/>
                </a:lnTo>
                <a:lnTo>
                  <a:pt x="4497" y="71"/>
                </a:lnTo>
                <a:lnTo>
                  <a:pt x="4498" y="70"/>
                </a:lnTo>
                <a:lnTo>
                  <a:pt x="4498" y="70"/>
                </a:lnTo>
                <a:lnTo>
                  <a:pt x="4499" y="70"/>
                </a:lnTo>
                <a:lnTo>
                  <a:pt x="4500" y="70"/>
                </a:lnTo>
                <a:lnTo>
                  <a:pt x="4500" y="70"/>
                </a:lnTo>
                <a:lnTo>
                  <a:pt x="4501" y="71"/>
                </a:lnTo>
                <a:lnTo>
                  <a:pt x="4501" y="71"/>
                </a:lnTo>
                <a:lnTo>
                  <a:pt x="4502" y="71"/>
                </a:lnTo>
                <a:lnTo>
                  <a:pt x="4502" y="71"/>
                </a:lnTo>
                <a:lnTo>
                  <a:pt x="4503" y="71"/>
                </a:lnTo>
                <a:lnTo>
                  <a:pt x="4504" y="71"/>
                </a:lnTo>
                <a:lnTo>
                  <a:pt x="4505" y="72"/>
                </a:lnTo>
                <a:lnTo>
                  <a:pt x="4505" y="72"/>
                </a:lnTo>
                <a:lnTo>
                  <a:pt x="4506" y="73"/>
                </a:lnTo>
                <a:lnTo>
                  <a:pt x="4506" y="73"/>
                </a:lnTo>
                <a:lnTo>
                  <a:pt x="4507" y="73"/>
                </a:lnTo>
                <a:lnTo>
                  <a:pt x="4508" y="74"/>
                </a:lnTo>
                <a:lnTo>
                  <a:pt x="4508" y="74"/>
                </a:lnTo>
                <a:lnTo>
                  <a:pt x="4509" y="74"/>
                </a:lnTo>
                <a:lnTo>
                  <a:pt x="4509" y="74"/>
                </a:lnTo>
                <a:lnTo>
                  <a:pt x="4510" y="74"/>
                </a:lnTo>
                <a:lnTo>
                  <a:pt x="4510" y="74"/>
                </a:lnTo>
                <a:lnTo>
                  <a:pt x="4511" y="74"/>
                </a:lnTo>
                <a:lnTo>
                  <a:pt x="4512" y="74"/>
                </a:lnTo>
                <a:lnTo>
                  <a:pt x="4513" y="74"/>
                </a:lnTo>
                <a:lnTo>
                  <a:pt x="4513" y="74"/>
                </a:lnTo>
                <a:lnTo>
                  <a:pt x="4514" y="74"/>
                </a:lnTo>
                <a:lnTo>
                  <a:pt x="4514" y="74"/>
                </a:lnTo>
                <a:lnTo>
                  <a:pt x="4515" y="74"/>
                </a:lnTo>
                <a:lnTo>
                  <a:pt x="4515" y="74"/>
                </a:lnTo>
                <a:lnTo>
                  <a:pt x="4516" y="74"/>
                </a:lnTo>
                <a:lnTo>
                  <a:pt x="4517" y="74"/>
                </a:lnTo>
                <a:lnTo>
                  <a:pt x="4517" y="74"/>
                </a:lnTo>
                <a:lnTo>
                  <a:pt x="4518" y="74"/>
                </a:lnTo>
                <a:lnTo>
                  <a:pt x="4518" y="74"/>
                </a:lnTo>
                <a:lnTo>
                  <a:pt x="4519" y="74"/>
                </a:lnTo>
                <a:lnTo>
                  <a:pt x="4520" y="74"/>
                </a:lnTo>
                <a:lnTo>
                  <a:pt x="4520" y="74"/>
                </a:lnTo>
                <a:lnTo>
                  <a:pt x="4521" y="75"/>
                </a:lnTo>
                <a:lnTo>
                  <a:pt x="4522" y="75"/>
                </a:lnTo>
                <a:lnTo>
                  <a:pt x="4522" y="75"/>
                </a:lnTo>
                <a:lnTo>
                  <a:pt x="4523" y="75"/>
                </a:lnTo>
                <a:lnTo>
                  <a:pt x="4523" y="75"/>
                </a:lnTo>
                <a:lnTo>
                  <a:pt x="4524" y="75"/>
                </a:lnTo>
                <a:lnTo>
                  <a:pt x="4524" y="75"/>
                </a:lnTo>
                <a:lnTo>
                  <a:pt x="4525" y="75"/>
                </a:lnTo>
                <a:lnTo>
                  <a:pt x="4526" y="75"/>
                </a:lnTo>
                <a:lnTo>
                  <a:pt x="4526" y="75"/>
                </a:lnTo>
                <a:lnTo>
                  <a:pt x="4527" y="75"/>
                </a:lnTo>
                <a:lnTo>
                  <a:pt x="4528" y="75"/>
                </a:lnTo>
                <a:lnTo>
                  <a:pt x="4528" y="75"/>
                </a:lnTo>
                <a:lnTo>
                  <a:pt x="4529" y="75"/>
                </a:lnTo>
                <a:lnTo>
                  <a:pt x="4530" y="75"/>
                </a:lnTo>
                <a:lnTo>
                  <a:pt x="4530" y="75"/>
                </a:lnTo>
                <a:lnTo>
                  <a:pt x="4531" y="75"/>
                </a:lnTo>
                <a:lnTo>
                  <a:pt x="4531" y="75"/>
                </a:lnTo>
                <a:lnTo>
                  <a:pt x="4532" y="75"/>
                </a:lnTo>
                <a:lnTo>
                  <a:pt x="4532" y="75"/>
                </a:lnTo>
                <a:lnTo>
                  <a:pt x="4533" y="75"/>
                </a:lnTo>
                <a:lnTo>
                  <a:pt x="4533" y="75"/>
                </a:lnTo>
                <a:lnTo>
                  <a:pt x="4535" y="74"/>
                </a:lnTo>
                <a:lnTo>
                  <a:pt x="4535" y="74"/>
                </a:lnTo>
                <a:lnTo>
                  <a:pt x="4536" y="74"/>
                </a:lnTo>
                <a:lnTo>
                  <a:pt x="4536" y="75"/>
                </a:lnTo>
                <a:lnTo>
                  <a:pt x="4537" y="75"/>
                </a:lnTo>
                <a:lnTo>
                  <a:pt x="4537" y="75"/>
                </a:lnTo>
                <a:lnTo>
                  <a:pt x="4538" y="75"/>
                </a:lnTo>
                <a:lnTo>
                  <a:pt x="4539" y="75"/>
                </a:lnTo>
                <a:lnTo>
                  <a:pt x="4539" y="75"/>
                </a:lnTo>
                <a:lnTo>
                  <a:pt x="4540" y="75"/>
                </a:lnTo>
                <a:lnTo>
                  <a:pt x="4540" y="75"/>
                </a:lnTo>
                <a:lnTo>
                  <a:pt x="4541" y="75"/>
                </a:lnTo>
                <a:lnTo>
                  <a:pt x="4541" y="75"/>
                </a:lnTo>
                <a:lnTo>
                  <a:pt x="4542" y="76"/>
                </a:lnTo>
                <a:lnTo>
                  <a:pt x="4543" y="76"/>
                </a:lnTo>
                <a:lnTo>
                  <a:pt x="4544" y="76"/>
                </a:lnTo>
                <a:lnTo>
                  <a:pt x="4544" y="76"/>
                </a:lnTo>
                <a:lnTo>
                  <a:pt x="4545" y="77"/>
                </a:lnTo>
                <a:lnTo>
                  <a:pt x="4545" y="77"/>
                </a:lnTo>
                <a:lnTo>
                  <a:pt x="4546" y="77"/>
                </a:lnTo>
                <a:lnTo>
                  <a:pt x="4546" y="77"/>
                </a:lnTo>
                <a:lnTo>
                  <a:pt x="4547" y="77"/>
                </a:lnTo>
                <a:lnTo>
                  <a:pt x="4548" y="76"/>
                </a:lnTo>
                <a:lnTo>
                  <a:pt x="4548" y="76"/>
                </a:lnTo>
                <a:lnTo>
                  <a:pt x="4549" y="76"/>
                </a:lnTo>
                <a:lnTo>
                  <a:pt x="4549" y="76"/>
                </a:lnTo>
                <a:lnTo>
                  <a:pt x="4550" y="76"/>
                </a:lnTo>
                <a:lnTo>
                  <a:pt x="4551" y="76"/>
                </a:lnTo>
                <a:lnTo>
                  <a:pt x="4551" y="76"/>
                </a:lnTo>
                <a:lnTo>
                  <a:pt x="4552" y="75"/>
                </a:lnTo>
                <a:lnTo>
                  <a:pt x="4553" y="75"/>
                </a:lnTo>
                <a:lnTo>
                  <a:pt x="4553" y="76"/>
                </a:lnTo>
                <a:lnTo>
                  <a:pt x="4554" y="76"/>
                </a:lnTo>
                <a:lnTo>
                  <a:pt x="4554" y="76"/>
                </a:lnTo>
                <a:lnTo>
                  <a:pt x="4555" y="77"/>
                </a:lnTo>
                <a:lnTo>
                  <a:pt x="4555" y="77"/>
                </a:lnTo>
                <a:lnTo>
                  <a:pt x="4556" y="77"/>
                </a:lnTo>
                <a:lnTo>
                  <a:pt x="4557" y="78"/>
                </a:lnTo>
                <a:lnTo>
                  <a:pt x="4558" y="78"/>
                </a:lnTo>
                <a:lnTo>
                  <a:pt x="4558" y="78"/>
                </a:lnTo>
                <a:lnTo>
                  <a:pt x="4559" y="79"/>
                </a:lnTo>
                <a:lnTo>
                  <a:pt x="4559" y="80"/>
                </a:lnTo>
                <a:lnTo>
                  <a:pt x="4560" y="80"/>
                </a:lnTo>
                <a:lnTo>
                  <a:pt x="4561" y="81"/>
                </a:lnTo>
                <a:lnTo>
                  <a:pt x="4561" y="81"/>
                </a:lnTo>
                <a:lnTo>
                  <a:pt x="4562" y="82"/>
                </a:lnTo>
                <a:lnTo>
                  <a:pt x="4562" y="82"/>
                </a:lnTo>
                <a:lnTo>
                  <a:pt x="4563" y="82"/>
                </a:lnTo>
                <a:lnTo>
                  <a:pt x="4563" y="82"/>
                </a:lnTo>
                <a:lnTo>
                  <a:pt x="4564" y="83"/>
                </a:lnTo>
                <a:lnTo>
                  <a:pt x="4564" y="83"/>
                </a:lnTo>
                <a:lnTo>
                  <a:pt x="4566" y="83"/>
                </a:lnTo>
                <a:lnTo>
                  <a:pt x="4566" y="83"/>
                </a:lnTo>
                <a:lnTo>
                  <a:pt x="4567" y="84"/>
                </a:lnTo>
                <a:lnTo>
                  <a:pt x="4567" y="84"/>
                </a:lnTo>
                <a:lnTo>
                  <a:pt x="4568" y="85"/>
                </a:lnTo>
                <a:lnTo>
                  <a:pt x="4568" y="85"/>
                </a:lnTo>
                <a:lnTo>
                  <a:pt x="4569" y="85"/>
                </a:lnTo>
                <a:lnTo>
                  <a:pt x="4570" y="86"/>
                </a:lnTo>
                <a:lnTo>
                  <a:pt x="4570" y="86"/>
                </a:lnTo>
                <a:lnTo>
                  <a:pt x="4571" y="86"/>
                </a:lnTo>
                <a:lnTo>
                  <a:pt x="4571" y="86"/>
                </a:lnTo>
                <a:lnTo>
                  <a:pt x="4572" y="87"/>
                </a:lnTo>
                <a:lnTo>
                  <a:pt x="4573" y="87"/>
                </a:lnTo>
                <a:lnTo>
                  <a:pt x="4573" y="87"/>
                </a:lnTo>
                <a:lnTo>
                  <a:pt x="4574" y="87"/>
                </a:lnTo>
                <a:lnTo>
                  <a:pt x="4575" y="87"/>
                </a:lnTo>
                <a:lnTo>
                  <a:pt x="4575" y="87"/>
                </a:lnTo>
                <a:lnTo>
                  <a:pt x="4576" y="87"/>
                </a:lnTo>
                <a:lnTo>
                  <a:pt x="4576" y="87"/>
                </a:lnTo>
                <a:lnTo>
                  <a:pt x="4577" y="87"/>
                </a:lnTo>
                <a:lnTo>
                  <a:pt x="4577" y="87"/>
                </a:lnTo>
                <a:lnTo>
                  <a:pt x="4578" y="87"/>
                </a:lnTo>
                <a:lnTo>
                  <a:pt x="4579" y="88"/>
                </a:lnTo>
                <a:lnTo>
                  <a:pt x="4579" y="88"/>
                </a:lnTo>
                <a:lnTo>
                  <a:pt x="4580" y="89"/>
                </a:lnTo>
                <a:lnTo>
                  <a:pt x="4581" y="89"/>
                </a:lnTo>
                <a:lnTo>
                  <a:pt x="4581" y="89"/>
                </a:lnTo>
                <a:lnTo>
                  <a:pt x="4582" y="89"/>
                </a:lnTo>
                <a:lnTo>
                  <a:pt x="4582" y="88"/>
                </a:lnTo>
                <a:lnTo>
                  <a:pt x="4583" y="89"/>
                </a:lnTo>
                <a:lnTo>
                  <a:pt x="4584" y="89"/>
                </a:lnTo>
                <a:lnTo>
                  <a:pt x="4584" y="89"/>
                </a:lnTo>
                <a:lnTo>
                  <a:pt x="4585" y="90"/>
                </a:lnTo>
                <a:lnTo>
                  <a:pt x="4585" y="90"/>
                </a:lnTo>
                <a:lnTo>
                  <a:pt x="4586" y="90"/>
                </a:lnTo>
                <a:lnTo>
                  <a:pt x="4586" y="90"/>
                </a:lnTo>
                <a:lnTo>
                  <a:pt x="4588" y="90"/>
                </a:lnTo>
                <a:lnTo>
                  <a:pt x="4588" y="91"/>
                </a:lnTo>
                <a:lnTo>
                  <a:pt x="4589" y="91"/>
                </a:lnTo>
                <a:lnTo>
                  <a:pt x="4589" y="92"/>
                </a:lnTo>
                <a:lnTo>
                  <a:pt x="4590" y="93"/>
                </a:lnTo>
                <a:lnTo>
                  <a:pt x="4590" y="93"/>
                </a:lnTo>
                <a:lnTo>
                  <a:pt x="4591" y="94"/>
                </a:lnTo>
                <a:lnTo>
                  <a:pt x="4592" y="94"/>
                </a:lnTo>
                <a:lnTo>
                  <a:pt x="4592" y="94"/>
                </a:lnTo>
                <a:lnTo>
                  <a:pt x="4593" y="94"/>
                </a:lnTo>
                <a:lnTo>
                  <a:pt x="4593" y="93"/>
                </a:lnTo>
                <a:lnTo>
                  <a:pt x="4594" y="92"/>
                </a:lnTo>
                <a:lnTo>
                  <a:pt x="4594" y="92"/>
                </a:lnTo>
                <a:lnTo>
                  <a:pt x="4595" y="91"/>
                </a:lnTo>
                <a:lnTo>
                  <a:pt x="4596" y="91"/>
                </a:lnTo>
                <a:lnTo>
                  <a:pt x="4597" y="92"/>
                </a:lnTo>
                <a:lnTo>
                  <a:pt x="4597" y="92"/>
                </a:lnTo>
                <a:lnTo>
                  <a:pt x="4598" y="93"/>
                </a:lnTo>
                <a:lnTo>
                  <a:pt x="4598" y="93"/>
                </a:lnTo>
                <a:lnTo>
                  <a:pt x="4599" y="93"/>
                </a:lnTo>
                <a:lnTo>
                  <a:pt x="4599" y="94"/>
                </a:lnTo>
                <a:lnTo>
                  <a:pt x="4600" y="95"/>
                </a:lnTo>
                <a:lnTo>
                  <a:pt x="4601" y="95"/>
                </a:lnTo>
                <a:lnTo>
                  <a:pt x="4601" y="95"/>
                </a:lnTo>
                <a:lnTo>
                  <a:pt x="4602" y="95"/>
                </a:lnTo>
                <a:lnTo>
                  <a:pt x="4602" y="95"/>
                </a:lnTo>
                <a:lnTo>
                  <a:pt x="4603" y="96"/>
                </a:lnTo>
                <a:lnTo>
                  <a:pt x="4604" y="96"/>
                </a:lnTo>
                <a:lnTo>
                  <a:pt x="4604" y="96"/>
                </a:lnTo>
                <a:lnTo>
                  <a:pt x="4605" y="97"/>
                </a:lnTo>
                <a:lnTo>
                  <a:pt x="4606" y="96"/>
                </a:lnTo>
                <a:lnTo>
                  <a:pt x="4606" y="96"/>
                </a:lnTo>
                <a:lnTo>
                  <a:pt x="4607" y="97"/>
                </a:lnTo>
                <a:lnTo>
                  <a:pt x="4607" y="97"/>
                </a:lnTo>
                <a:lnTo>
                  <a:pt x="4608" y="97"/>
                </a:lnTo>
                <a:lnTo>
                  <a:pt x="4608" y="97"/>
                </a:lnTo>
                <a:lnTo>
                  <a:pt x="4609" y="98"/>
                </a:lnTo>
                <a:lnTo>
                  <a:pt x="4610" y="98"/>
                </a:lnTo>
                <a:lnTo>
                  <a:pt x="4611" y="98"/>
                </a:lnTo>
                <a:lnTo>
                  <a:pt x="4611" y="98"/>
                </a:lnTo>
                <a:lnTo>
                  <a:pt x="4612" y="98"/>
                </a:lnTo>
                <a:lnTo>
                  <a:pt x="4612" y="99"/>
                </a:lnTo>
                <a:lnTo>
                  <a:pt x="4613" y="99"/>
                </a:lnTo>
                <a:lnTo>
                  <a:pt x="4613" y="99"/>
                </a:lnTo>
                <a:lnTo>
                  <a:pt x="4614" y="99"/>
                </a:lnTo>
                <a:lnTo>
                  <a:pt x="4615" y="99"/>
                </a:lnTo>
                <a:lnTo>
                  <a:pt x="4615" y="100"/>
                </a:lnTo>
                <a:lnTo>
                  <a:pt x="4616" y="99"/>
                </a:lnTo>
                <a:lnTo>
                  <a:pt x="4616" y="99"/>
                </a:lnTo>
                <a:lnTo>
                  <a:pt x="4617" y="99"/>
                </a:lnTo>
                <a:lnTo>
                  <a:pt x="4617" y="100"/>
                </a:lnTo>
                <a:lnTo>
                  <a:pt x="4619" y="100"/>
                </a:lnTo>
                <a:lnTo>
                  <a:pt x="4619" y="100"/>
                </a:lnTo>
                <a:lnTo>
                  <a:pt x="4620" y="100"/>
                </a:lnTo>
                <a:lnTo>
                  <a:pt x="4620" y="100"/>
                </a:lnTo>
                <a:lnTo>
                  <a:pt x="4621" y="100"/>
                </a:lnTo>
                <a:lnTo>
                  <a:pt x="4621" y="100"/>
                </a:lnTo>
                <a:lnTo>
                  <a:pt x="4622" y="100"/>
                </a:lnTo>
                <a:lnTo>
                  <a:pt x="4623" y="100"/>
                </a:lnTo>
                <a:lnTo>
                  <a:pt x="4623" y="100"/>
                </a:lnTo>
                <a:lnTo>
                  <a:pt x="4624" y="100"/>
                </a:lnTo>
                <a:lnTo>
                  <a:pt x="4624" y="100"/>
                </a:lnTo>
                <a:lnTo>
                  <a:pt x="4625" y="99"/>
                </a:lnTo>
                <a:lnTo>
                  <a:pt x="4626" y="99"/>
                </a:lnTo>
                <a:lnTo>
                  <a:pt x="4626" y="98"/>
                </a:lnTo>
                <a:lnTo>
                  <a:pt x="4627" y="98"/>
                </a:lnTo>
                <a:lnTo>
                  <a:pt x="4628" y="98"/>
                </a:lnTo>
                <a:lnTo>
                  <a:pt x="4628" y="98"/>
                </a:lnTo>
                <a:lnTo>
                  <a:pt x="4629" y="98"/>
                </a:lnTo>
                <a:lnTo>
                  <a:pt x="4629" y="97"/>
                </a:lnTo>
                <a:lnTo>
                  <a:pt x="4630" y="97"/>
                </a:lnTo>
                <a:lnTo>
                  <a:pt x="4630" y="96"/>
                </a:lnTo>
                <a:lnTo>
                  <a:pt x="4631" y="96"/>
                </a:lnTo>
                <a:lnTo>
                  <a:pt x="4632" y="96"/>
                </a:lnTo>
                <a:lnTo>
                  <a:pt x="4632" y="95"/>
                </a:lnTo>
                <a:lnTo>
                  <a:pt x="4633" y="94"/>
                </a:lnTo>
                <a:lnTo>
                  <a:pt x="4634" y="94"/>
                </a:lnTo>
                <a:lnTo>
                  <a:pt x="4634" y="93"/>
                </a:lnTo>
                <a:lnTo>
                  <a:pt x="4635" y="93"/>
                </a:lnTo>
                <a:lnTo>
                  <a:pt x="4635" y="93"/>
                </a:lnTo>
                <a:lnTo>
                  <a:pt x="4636" y="92"/>
                </a:lnTo>
                <a:lnTo>
                  <a:pt x="4637" y="92"/>
                </a:lnTo>
                <a:lnTo>
                  <a:pt x="4637" y="91"/>
                </a:lnTo>
                <a:lnTo>
                  <a:pt x="4638" y="91"/>
                </a:lnTo>
                <a:lnTo>
                  <a:pt x="4638" y="90"/>
                </a:lnTo>
                <a:lnTo>
                  <a:pt x="4639" y="90"/>
                </a:lnTo>
                <a:lnTo>
                  <a:pt x="4639" y="90"/>
                </a:lnTo>
                <a:lnTo>
                  <a:pt x="4640" y="90"/>
                </a:lnTo>
                <a:lnTo>
                  <a:pt x="4641" y="90"/>
                </a:lnTo>
                <a:lnTo>
                  <a:pt x="4642" y="90"/>
                </a:lnTo>
                <a:lnTo>
                  <a:pt x="4642" y="90"/>
                </a:lnTo>
                <a:lnTo>
                  <a:pt x="4643" y="90"/>
                </a:lnTo>
                <a:lnTo>
                  <a:pt x="4643" y="90"/>
                </a:lnTo>
                <a:lnTo>
                  <a:pt x="4644" y="90"/>
                </a:lnTo>
                <a:lnTo>
                  <a:pt x="4644" y="90"/>
                </a:lnTo>
                <a:lnTo>
                  <a:pt x="4645" y="89"/>
                </a:lnTo>
                <a:lnTo>
                  <a:pt x="4646" y="89"/>
                </a:lnTo>
                <a:lnTo>
                  <a:pt x="4646" y="88"/>
                </a:lnTo>
                <a:lnTo>
                  <a:pt x="4647" y="87"/>
                </a:lnTo>
                <a:lnTo>
                  <a:pt x="4647" y="87"/>
                </a:lnTo>
                <a:lnTo>
                  <a:pt x="4648" y="87"/>
                </a:lnTo>
                <a:lnTo>
                  <a:pt x="4649" y="87"/>
                </a:lnTo>
                <a:lnTo>
                  <a:pt x="4650" y="87"/>
                </a:lnTo>
                <a:lnTo>
                  <a:pt x="4650" y="87"/>
                </a:lnTo>
                <a:lnTo>
                  <a:pt x="4651" y="87"/>
                </a:lnTo>
                <a:lnTo>
                  <a:pt x="4651" y="87"/>
                </a:lnTo>
                <a:lnTo>
                  <a:pt x="4652" y="87"/>
                </a:lnTo>
                <a:lnTo>
                  <a:pt x="4652" y="87"/>
                </a:lnTo>
                <a:lnTo>
                  <a:pt x="4653" y="88"/>
                </a:lnTo>
                <a:lnTo>
                  <a:pt x="4654" y="88"/>
                </a:lnTo>
                <a:lnTo>
                  <a:pt x="4654" y="88"/>
                </a:lnTo>
                <a:lnTo>
                  <a:pt x="4655" y="88"/>
                </a:lnTo>
                <a:lnTo>
                  <a:pt x="4655" y="88"/>
                </a:lnTo>
                <a:lnTo>
                  <a:pt x="4656" y="88"/>
                </a:lnTo>
                <a:lnTo>
                  <a:pt x="4657" y="88"/>
                </a:lnTo>
                <a:lnTo>
                  <a:pt x="4657" y="88"/>
                </a:lnTo>
                <a:lnTo>
                  <a:pt x="4658" y="88"/>
                </a:lnTo>
                <a:lnTo>
                  <a:pt x="4659" y="88"/>
                </a:lnTo>
                <a:lnTo>
                  <a:pt x="4659" y="88"/>
                </a:lnTo>
                <a:lnTo>
                  <a:pt x="4660" y="88"/>
                </a:lnTo>
                <a:lnTo>
                  <a:pt x="4660" y="88"/>
                </a:lnTo>
                <a:lnTo>
                  <a:pt x="4661" y="88"/>
                </a:lnTo>
                <a:lnTo>
                  <a:pt x="4661" y="88"/>
                </a:lnTo>
                <a:lnTo>
                  <a:pt x="4662" y="87"/>
                </a:lnTo>
                <a:lnTo>
                  <a:pt x="4663" y="87"/>
                </a:lnTo>
                <a:lnTo>
                  <a:pt x="4664" y="87"/>
                </a:lnTo>
                <a:lnTo>
                  <a:pt x="4664" y="87"/>
                </a:lnTo>
                <a:lnTo>
                  <a:pt x="4665" y="87"/>
                </a:lnTo>
                <a:lnTo>
                  <a:pt x="4665" y="88"/>
                </a:lnTo>
                <a:lnTo>
                  <a:pt x="4666" y="88"/>
                </a:lnTo>
                <a:lnTo>
                  <a:pt x="4666" y="88"/>
                </a:lnTo>
                <a:lnTo>
                  <a:pt x="4667" y="88"/>
                </a:lnTo>
                <a:lnTo>
                  <a:pt x="4668" y="88"/>
                </a:lnTo>
                <a:lnTo>
                  <a:pt x="4668" y="87"/>
                </a:lnTo>
                <a:lnTo>
                  <a:pt x="4669" y="87"/>
                </a:lnTo>
                <a:lnTo>
                  <a:pt x="4669" y="87"/>
                </a:lnTo>
                <a:lnTo>
                  <a:pt x="4670" y="87"/>
                </a:lnTo>
                <a:lnTo>
                  <a:pt x="4670" y="86"/>
                </a:lnTo>
                <a:lnTo>
                  <a:pt x="4672" y="87"/>
                </a:lnTo>
                <a:lnTo>
                  <a:pt x="4672" y="87"/>
                </a:lnTo>
                <a:lnTo>
                  <a:pt x="4673" y="88"/>
                </a:lnTo>
                <a:lnTo>
                  <a:pt x="4673" y="89"/>
                </a:lnTo>
                <a:lnTo>
                  <a:pt x="4674" y="89"/>
                </a:lnTo>
                <a:lnTo>
                  <a:pt x="4674" y="89"/>
                </a:lnTo>
                <a:lnTo>
                  <a:pt x="4675" y="89"/>
                </a:lnTo>
                <a:lnTo>
                  <a:pt x="4675" y="89"/>
                </a:lnTo>
                <a:lnTo>
                  <a:pt x="4676" y="88"/>
                </a:lnTo>
                <a:lnTo>
                  <a:pt x="4677" y="87"/>
                </a:lnTo>
                <a:lnTo>
                  <a:pt x="4677" y="87"/>
                </a:lnTo>
                <a:lnTo>
                  <a:pt x="4678" y="86"/>
                </a:lnTo>
                <a:lnTo>
                  <a:pt x="4678" y="85"/>
                </a:lnTo>
                <a:lnTo>
                  <a:pt x="4679" y="85"/>
                </a:lnTo>
                <a:lnTo>
                  <a:pt x="4680" y="84"/>
                </a:lnTo>
                <a:lnTo>
                  <a:pt x="4681" y="84"/>
                </a:lnTo>
                <a:lnTo>
                  <a:pt x="4681" y="84"/>
                </a:lnTo>
                <a:lnTo>
                  <a:pt x="4682" y="83"/>
                </a:lnTo>
                <a:lnTo>
                  <a:pt x="4682" y="83"/>
                </a:lnTo>
                <a:lnTo>
                  <a:pt x="4683" y="83"/>
                </a:lnTo>
                <a:lnTo>
                  <a:pt x="4683" y="84"/>
                </a:lnTo>
                <a:lnTo>
                  <a:pt x="4684" y="84"/>
                </a:lnTo>
                <a:lnTo>
                  <a:pt x="4685" y="84"/>
                </a:lnTo>
                <a:lnTo>
                  <a:pt x="4685" y="85"/>
                </a:lnTo>
                <a:lnTo>
                  <a:pt x="4686" y="85"/>
                </a:lnTo>
                <a:lnTo>
                  <a:pt x="4687" y="85"/>
                </a:lnTo>
                <a:lnTo>
                  <a:pt x="4687" y="87"/>
                </a:lnTo>
                <a:lnTo>
                  <a:pt x="4688" y="87"/>
                </a:lnTo>
                <a:lnTo>
                  <a:pt x="4688" y="88"/>
                </a:lnTo>
                <a:lnTo>
                  <a:pt x="4689" y="89"/>
                </a:lnTo>
                <a:lnTo>
                  <a:pt x="4690" y="90"/>
                </a:lnTo>
                <a:lnTo>
                  <a:pt x="4690" y="90"/>
                </a:lnTo>
                <a:lnTo>
                  <a:pt x="4691" y="90"/>
                </a:lnTo>
                <a:lnTo>
                  <a:pt x="4691" y="91"/>
                </a:lnTo>
                <a:lnTo>
                  <a:pt x="4692" y="91"/>
                </a:lnTo>
                <a:lnTo>
                  <a:pt x="4692" y="91"/>
                </a:lnTo>
                <a:lnTo>
                  <a:pt x="4693" y="92"/>
                </a:lnTo>
                <a:lnTo>
                  <a:pt x="4694" y="92"/>
                </a:lnTo>
                <a:lnTo>
                  <a:pt x="4695" y="93"/>
                </a:lnTo>
                <a:lnTo>
                  <a:pt x="4695" y="92"/>
                </a:lnTo>
                <a:lnTo>
                  <a:pt x="4696" y="93"/>
                </a:lnTo>
                <a:lnTo>
                  <a:pt x="4696" y="93"/>
                </a:lnTo>
                <a:lnTo>
                  <a:pt x="4697" y="94"/>
                </a:lnTo>
                <a:lnTo>
                  <a:pt x="4697" y="94"/>
                </a:lnTo>
                <a:lnTo>
                  <a:pt x="4698" y="94"/>
                </a:lnTo>
                <a:lnTo>
                  <a:pt x="4699" y="95"/>
                </a:lnTo>
                <a:lnTo>
                  <a:pt x="4699" y="95"/>
                </a:lnTo>
                <a:lnTo>
                  <a:pt x="4700" y="96"/>
                </a:lnTo>
                <a:lnTo>
                  <a:pt x="4700" y="96"/>
                </a:lnTo>
                <a:lnTo>
                  <a:pt x="4701" y="97"/>
                </a:lnTo>
                <a:lnTo>
                  <a:pt x="4702" y="97"/>
                </a:lnTo>
                <a:lnTo>
                  <a:pt x="4703" y="97"/>
                </a:lnTo>
                <a:lnTo>
                  <a:pt x="4703" y="97"/>
                </a:lnTo>
                <a:lnTo>
                  <a:pt x="4704" y="97"/>
                </a:lnTo>
                <a:lnTo>
                  <a:pt x="4704" y="97"/>
                </a:lnTo>
                <a:lnTo>
                  <a:pt x="4705" y="97"/>
                </a:lnTo>
                <a:lnTo>
                  <a:pt x="4705" y="97"/>
                </a:lnTo>
                <a:lnTo>
                  <a:pt x="4706" y="97"/>
                </a:lnTo>
                <a:lnTo>
                  <a:pt x="4706" y="98"/>
                </a:lnTo>
                <a:lnTo>
                  <a:pt x="4707" y="98"/>
                </a:lnTo>
                <a:lnTo>
                  <a:pt x="4708" y="98"/>
                </a:lnTo>
                <a:lnTo>
                  <a:pt x="4708" y="99"/>
                </a:lnTo>
                <a:lnTo>
                  <a:pt x="4709" y="99"/>
                </a:lnTo>
                <a:lnTo>
                  <a:pt x="4710" y="99"/>
                </a:lnTo>
                <a:lnTo>
                  <a:pt x="4710" y="99"/>
                </a:lnTo>
                <a:lnTo>
                  <a:pt x="4711" y="99"/>
                </a:lnTo>
                <a:lnTo>
                  <a:pt x="4712" y="99"/>
                </a:lnTo>
                <a:lnTo>
                  <a:pt x="4712" y="99"/>
                </a:lnTo>
                <a:lnTo>
                  <a:pt x="4713" y="99"/>
                </a:lnTo>
                <a:lnTo>
                  <a:pt x="4713" y="99"/>
                </a:lnTo>
                <a:lnTo>
                  <a:pt x="4714" y="99"/>
                </a:lnTo>
                <a:lnTo>
                  <a:pt x="4714" y="98"/>
                </a:lnTo>
                <a:lnTo>
                  <a:pt x="4715" y="98"/>
                </a:lnTo>
                <a:lnTo>
                  <a:pt x="4716" y="98"/>
                </a:lnTo>
                <a:lnTo>
                  <a:pt x="4717" y="98"/>
                </a:lnTo>
                <a:lnTo>
                  <a:pt x="4717" y="99"/>
                </a:lnTo>
                <a:lnTo>
                  <a:pt x="4718" y="99"/>
                </a:lnTo>
                <a:lnTo>
                  <a:pt x="4718" y="99"/>
                </a:lnTo>
                <a:lnTo>
                  <a:pt x="4719" y="99"/>
                </a:lnTo>
                <a:lnTo>
                  <a:pt x="4719" y="99"/>
                </a:lnTo>
                <a:lnTo>
                  <a:pt x="4720" y="100"/>
                </a:lnTo>
                <a:lnTo>
                  <a:pt x="4721" y="101"/>
                </a:lnTo>
                <a:lnTo>
                  <a:pt x="4721" y="102"/>
                </a:lnTo>
                <a:lnTo>
                  <a:pt x="4722" y="102"/>
                </a:lnTo>
                <a:lnTo>
                  <a:pt x="4722" y="104"/>
                </a:lnTo>
                <a:lnTo>
                  <a:pt x="4723" y="105"/>
                </a:lnTo>
                <a:lnTo>
                  <a:pt x="4723" y="105"/>
                </a:lnTo>
                <a:lnTo>
                  <a:pt x="4724" y="106"/>
                </a:lnTo>
                <a:lnTo>
                  <a:pt x="4725" y="108"/>
                </a:lnTo>
                <a:lnTo>
                  <a:pt x="4726" y="109"/>
                </a:lnTo>
                <a:lnTo>
                  <a:pt x="4726" y="109"/>
                </a:lnTo>
                <a:lnTo>
                  <a:pt x="4727" y="109"/>
                </a:lnTo>
                <a:lnTo>
                  <a:pt x="4727" y="111"/>
                </a:lnTo>
                <a:lnTo>
                  <a:pt x="4728" y="111"/>
                </a:lnTo>
                <a:lnTo>
                  <a:pt x="4728" y="111"/>
                </a:lnTo>
                <a:lnTo>
                  <a:pt x="4729" y="111"/>
                </a:lnTo>
                <a:lnTo>
                  <a:pt x="4730" y="111"/>
                </a:lnTo>
                <a:lnTo>
                  <a:pt x="4730" y="111"/>
                </a:lnTo>
                <a:lnTo>
                  <a:pt x="4731" y="110"/>
                </a:lnTo>
                <a:lnTo>
                  <a:pt x="4731" y="111"/>
                </a:lnTo>
                <a:lnTo>
                  <a:pt x="4732" y="111"/>
                </a:lnTo>
                <a:lnTo>
                  <a:pt x="4733" y="110"/>
                </a:lnTo>
                <a:lnTo>
                  <a:pt x="4734" y="109"/>
                </a:lnTo>
                <a:lnTo>
                  <a:pt x="4734" y="109"/>
                </a:lnTo>
                <a:lnTo>
                  <a:pt x="4735" y="108"/>
                </a:lnTo>
                <a:lnTo>
                  <a:pt x="4735" y="108"/>
                </a:lnTo>
                <a:lnTo>
                  <a:pt x="4736" y="108"/>
                </a:lnTo>
                <a:lnTo>
                  <a:pt x="4736" y="107"/>
                </a:lnTo>
                <a:lnTo>
                  <a:pt x="4737" y="106"/>
                </a:lnTo>
                <a:lnTo>
                  <a:pt x="4737" y="106"/>
                </a:lnTo>
                <a:lnTo>
                  <a:pt x="4738" y="105"/>
                </a:lnTo>
                <a:lnTo>
                  <a:pt x="4739" y="104"/>
                </a:lnTo>
                <a:lnTo>
                  <a:pt x="4740" y="104"/>
                </a:lnTo>
                <a:lnTo>
                  <a:pt x="4740" y="103"/>
                </a:lnTo>
                <a:lnTo>
                  <a:pt x="4741" y="102"/>
                </a:lnTo>
                <a:lnTo>
                  <a:pt x="4741" y="102"/>
                </a:lnTo>
                <a:lnTo>
                  <a:pt x="4742" y="102"/>
                </a:lnTo>
                <a:lnTo>
                  <a:pt x="4743" y="102"/>
                </a:lnTo>
                <a:lnTo>
                  <a:pt x="4743" y="103"/>
                </a:lnTo>
                <a:lnTo>
                  <a:pt x="4744" y="104"/>
                </a:lnTo>
                <a:lnTo>
                  <a:pt x="4744" y="104"/>
                </a:lnTo>
                <a:lnTo>
                  <a:pt x="4745" y="104"/>
                </a:lnTo>
                <a:lnTo>
                  <a:pt x="4745" y="104"/>
                </a:lnTo>
                <a:lnTo>
                  <a:pt x="4746" y="105"/>
                </a:lnTo>
                <a:lnTo>
                  <a:pt x="4747" y="105"/>
                </a:lnTo>
                <a:lnTo>
                  <a:pt x="4748" y="105"/>
                </a:lnTo>
                <a:lnTo>
                  <a:pt x="4748" y="106"/>
                </a:lnTo>
                <a:lnTo>
                  <a:pt x="4749" y="106"/>
                </a:lnTo>
                <a:lnTo>
                  <a:pt x="4749" y="106"/>
                </a:lnTo>
                <a:lnTo>
                  <a:pt x="4750" y="105"/>
                </a:lnTo>
                <a:lnTo>
                  <a:pt x="4750" y="105"/>
                </a:lnTo>
                <a:lnTo>
                  <a:pt x="4751" y="104"/>
                </a:lnTo>
                <a:lnTo>
                  <a:pt x="4752" y="104"/>
                </a:lnTo>
                <a:lnTo>
                  <a:pt x="4752" y="103"/>
                </a:lnTo>
                <a:lnTo>
                  <a:pt x="4753" y="102"/>
                </a:lnTo>
                <a:lnTo>
                  <a:pt x="4753" y="101"/>
                </a:lnTo>
                <a:lnTo>
                  <a:pt x="4754" y="102"/>
                </a:lnTo>
                <a:lnTo>
                  <a:pt x="4755" y="101"/>
                </a:lnTo>
                <a:lnTo>
                  <a:pt x="4755" y="101"/>
                </a:lnTo>
                <a:lnTo>
                  <a:pt x="4756" y="100"/>
                </a:lnTo>
                <a:lnTo>
                  <a:pt x="4757" y="100"/>
                </a:lnTo>
                <a:lnTo>
                  <a:pt x="4757" y="100"/>
                </a:lnTo>
                <a:lnTo>
                  <a:pt x="4758" y="99"/>
                </a:lnTo>
                <a:lnTo>
                  <a:pt x="4758" y="99"/>
                </a:lnTo>
                <a:lnTo>
                  <a:pt x="4759" y="99"/>
                </a:lnTo>
                <a:lnTo>
                  <a:pt x="4759" y="99"/>
                </a:lnTo>
                <a:lnTo>
                  <a:pt x="4760" y="99"/>
                </a:lnTo>
                <a:lnTo>
                  <a:pt x="4761" y="99"/>
                </a:lnTo>
                <a:lnTo>
                  <a:pt x="4761" y="99"/>
                </a:lnTo>
                <a:lnTo>
                  <a:pt x="4762" y="99"/>
                </a:lnTo>
                <a:lnTo>
                  <a:pt x="4763" y="99"/>
                </a:lnTo>
                <a:lnTo>
                  <a:pt x="4763" y="99"/>
                </a:lnTo>
                <a:lnTo>
                  <a:pt x="4764" y="99"/>
                </a:lnTo>
                <a:lnTo>
                  <a:pt x="4765" y="100"/>
                </a:lnTo>
                <a:lnTo>
                  <a:pt x="4765" y="100"/>
                </a:lnTo>
                <a:lnTo>
                  <a:pt x="4766" y="100"/>
                </a:lnTo>
                <a:lnTo>
                  <a:pt x="4766" y="100"/>
                </a:lnTo>
                <a:lnTo>
                  <a:pt x="4767" y="100"/>
                </a:lnTo>
                <a:lnTo>
                  <a:pt x="4767" y="100"/>
                </a:lnTo>
                <a:lnTo>
                  <a:pt x="4768" y="100"/>
                </a:lnTo>
                <a:lnTo>
                  <a:pt x="4768" y="100"/>
                </a:lnTo>
                <a:lnTo>
                  <a:pt x="4769" y="100"/>
                </a:lnTo>
                <a:lnTo>
                  <a:pt x="4770" y="100"/>
                </a:lnTo>
                <a:lnTo>
                  <a:pt x="4771" y="100"/>
                </a:lnTo>
                <a:lnTo>
                  <a:pt x="4771" y="100"/>
                </a:lnTo>
                <a:lnTo>
                  <a:pt x="4772" y="100"/>
                </a:lnTo>
                <a:lnTo>
                  <a:pt x="4772" y="100"/>
                </a:lnTo>
                <a:lnTo>
                  <a:pt x="4773" y="100"/>
                </a:lnTo>
                <a:lnTo>
                  <a:pt x="4774" y="100"/>
                </a:lnTo>
                <a:lnTo>
                  <a:pt x="4774" y="100"/>
                </a:lnTo>
                <a:lnTo>
                  <a:pt x="4775" y="100"/>
                </a:lnTo>
                <a:lnTo>
                  <a:pt x="4775" y="100"/>
                </a:lnTo>
                <a:lnTo>
                  <a:pt x="4776" y="100"/>
                </a:lnTo>
                <a:lnTo>
                  <a:pt x="4776" y="100"/>
                </a:lnTo>
                <a:lnTo>
                  <a:pt x="4777" y="101"/>
                </a:lnTo>
                <a:lnTo>
                  <a:pt x="4778" y="101"/>
                </a:lnTo>
                <a:lnTo>
                  <a:pt x="4779" y="101"/>
                </a:lnTo>
                <a:lnTo>
                  <a:pt x="4779" y="101"/>
                </a:lnTo>
                <a:lnTo>
                  <a:pt x="4780" y="101"/>
                </a:lnTo>
                <a:lnTo>
                  <a:pt x="4780" y="101"/>
                </a:lnTo>
                <a:lnTo>
                  <a:pt x="4781" y="101"/>
                </a:lnTo>
                <a:lnTo>
                  <a:pt x="4781" y="101"/>
                </a:lnTo>
                <a:lnTo>
                  <a:pt x="4782" y="101"/>
                </a:lnTo>
                <a:lnTo>
                  <a:pt x="4783" y="101"/>
                </a:lnTo>
                <a:lnTo>
                  <a:pt x="4783" y="101"/>
                </a:lnTo>
                <a:lnTo>
                  <a:pt x="4784" y="101"/>
                </a:lnTo>
                <a:lnTo>
                  <a:pt x="4784" y="101"/>
                </a:lnTo>
                <a:lnTo>
                  <a:pt x="4785" y="101"/>
                </a:lnTo>
                <a:lnTo>
                  <a:pt x="4786" y="101"/>
                </a:lnTo>
                <a:lnTo>
                  <a:pt x="4786" y="101"/>
                </a:lnTo>
                <a:lnTo>
                  <a:pt x="4787" y="101"/>
                </a:lnTo>
                <a:lnTo>
                  <a:pt x="4788" y="101"/>
                </a:lnTo>
                <a:lnTo>
                  <a:pt x="4788" y="101"/>
                </a:lnTo>
                <a:lnTo>
                  <a:pt x="4789" y="100"/>
                </a:lnTo>
                <a:lnTo>
                  <a:pt x="4789" y="100"/>
                </a:lnTo>
                <a:lnTo>
                  <a:pt x="4790" y="100"/>
                </a:lnTo>
                <a:lnTo>
                  <a:pt x="4790" y="100"/>
                </a:lnTo>
                <a:lnTo>
                  <a:pt x="4791" y="100"/>
                </a:lnTo>
                <a:lnTo>
                  <a:pt x="4792" y="100"/>
                </a:lnTo>
                <a:lnTo>
                  <a:pt x="4793" y="100"/>
                </a:lnTo>
                <a:lnTo>
                  <a:pt x="4793" y="100"/>
                </a:lnTo>
                <a:lnTo>
                  <a:pt x="4794" y="100"/>
                </a:lnTo>
                <a:lnTo>
                  <a:pt x="4794" y="100"/>
                </a:lnTo>
                <a:lnTo>
                  <a:pt x="4795" y="100"/>
                </a:lnTo>
                <a:lnTo>
                  <a:pt x="4796" y="100"/>
                </a:lnTo>
                <a:lnTo>
                  <a:pt x="4796" y="100"/>
                </a:lnTo>
                <a:lnTo>
                  <a:pt x="4797" y="100"/>
                </a:lnTo>
                <a:lnTo>
                  <a:pt x="4797" y="100"/>
                </a:lnTo>
                <a:lnTo>
                  <a:pt x="4798" y="100"/>
                </a:lnTo>
                <a:lnTo>
                  <a:pt x="4798" y="100"/>
                </a:lnTo>
                <a:lnTo>
                  <a:pt x="4799" y="100"/>
                </a:lnTo>
                <a:lnTo>
                  <a:pt x="4799" y="100"/>
                </a:lnTo>
                <a:lnTo>
                  <a:pt x="4801" y="99"/>
                </a:lnTo>
                <a:lnTo>
                  <a:pt x="4801" y="99"/>
                </a:lnTo>
                <a:lnTo>
                  <a:pt x="4802" y="98"/>
                </a:lnTo>
                <a:lnTo>
                  <a:pt x="4802" y="98"/>
                </a:lnTo>
                <a:lnTo>
                  <a:pt x="4803" y="98"/>
                </a:lnTo>
                <a:lnTo>
                  <a:pt x="4803" y="97"/>
                </a:lnTo>
                <a:lnTo>
                  <a:pt x="4804" y="98"/>
                </a:lnTo>
                <a:lnTo>
                  <a:pt x="4805" y="98"/>
                </a:lnTo>
                <a:lnTo>
                  <a:pt x="4805" y="97"/>
                </a:lnTo>
                <a:lnTo>
                  <a:pt x="4806" y="97"/>
                </a:lnTo>
                <a:lnTo>
                  <a:pt x="4806" y="97"/>
                </a:lnTo>
                <a:lnTo>
                  <a:pt x="4807" y="97"/>
                </a:lnTo>
                <a:lnTo>
                  <a:pt x="4807" y="97"/>
                </a:lnTo>
                <a:lnTo>
                  <a:pt x="4808" y="96"/>
                </a:lnTo>
                <a:lnTo>
                  <a:pt x="4809" y="96"/>
                </a:lnTo>
                <a:lnTo>
                  <a:pt x="4810" y="96"/>
                </a:lnTo>
                <a:lnTo>
                  <a:pt x="4810" y="96"/>
                </a:lnTo>
                <a:lnTo>
                  <a:pt x="4811" y="96"/>
                </a:lnTo>
                <a:lnTo>
                  <a:pt x="4811" y="96"/>
                </a:lnTo>
                <a:lnTo>
                  <a:pt x="4812" y="96"/>
                </a:lnTo>
                <a:lnTo>
                  <a:pt x="4812" y="96"/>
                </a:lnTo>
                <a:lnTo>
                  <a:pt x="4813" y="95"/>
                </a:lnTo>
                <a:lnTo>
                  <a:pt x="4814" y="94"/>
                </a:lnTo>
                <a:lnTo>
                  <a:pt x="4814" y="93"/>
                </a:lnTo>
                <a:lnTo>
                  <a:pt x="4815" y="93"/>
                </a:lnTo>
                <a:lnTo>
                  <a:pt x="4816" y="92"/>
                </a:lnTo>
                <a:lnTo>
                  <a:pt x="4816" y="92"/>
                </a:lnTo>
                <a:lnTo>
                  <a:pt x="4817" y="91"/>
                </a:lnTo>
                <a:lnTo>
                  <a:pt x="4817" y="91"/>
                </a:lnTo>
                <a:lnTo>
                  <a:pt x="4818" y="90"/>
                </a:lnTo>
                <a:lnTo>
                  <a:pt x="4819" y="90"/>
                </a:lnTo>
                <a:lnTo>
                  <a:pt x="4819" y="90"/>
                </a:lnTo>
                <a:lnTo>
                  <a:pt x="4820" y="89"/>
                </a:lnTo>
                <a:lnTo>
                  <a:pt x="4820" y="89"/>
                </a:lnTo>
                <a:lnTo>
                  <a:pt x="4821" y="89"/>
                </a:lnTo>
                <a:lnTo>
                  <a:pt x="4821" y="89"/>
                </a:lnTo>
                <a:lnTo>
                  <a:pt x="4822" y="90"/>
                </a:lnTo>
                <a:lnTo>
                  <a:pt x="4823" y="90"/>
                </a:lnTo>
                <a:lnTo>
                  <a:pt x="4824" y="89"/>
                </a:lnTo>
                <a:lnTo>
                  <a:pt x="4824" y="89"/>
                </a:lnTo>
                <a:lnTo>
                  <a:pt x="4825" y="87"/>
                </a:lnTo>
                <a:lnTo>
                  <a:pt x="4825" y="87"/>
                </a:lnTo>
                <a:lnTo>
                  <a:pt x="4826" y="87"/>
                </a:lnTo>
                <a:lnTo>
                  <a:pt x="4827" y="87"/>
                </a:lnTo>
                <a:lnTo>
                  <a:pt x="4827" y="87"/>
                </a:lnTo>
                <a:lnTo>
                  <a:pt x="4828" y="87"/>
                </a:lnTo>
                <a:lnTo>
                  <a:pt x="4828" y="87"/>
                </a:lnTo>
                <a:lnTo>
                  <a:pt x="4829" y="86"/>
                </a:lnTo>
                <a:lnTo>
                  <a:pt x="4829" y="86"/>
                </a:lnTo>
                <a:lnTo>
                  <a:pt x="4830" y="86"/>
                </a:lnTo>
                <a:lnTo>
                  <a:pt x="4831" y="87"/>
                </a:lnTo>
                <a:lnTo>
                  <a:pt x="4832" y="87"/>
                </a:lnTo>
                <a:lnTo>
                  <a:pt x="4832" y="88"/>
                </a:lnTo>
                <a:lnTo>
                  <a:pt x="4833" y="88"/>
                </a:lnTo>
                <a:lnTo>
                  <a:pt x="4833" y="88"/>
                </a:lnTo>
                <a:lnTo>
                  <a:pt x="4834" y="88"/>
                </a:lnTo>
                <a:lnTo>
                  <a:pt x="4834" y="88"/>
                </a:lnTo>
                <a:lnTo>
                  <a:pt x="4835" y="87"/>
                </a:lnTo>
                <a:lnTo>
                  <a:pt x="4836" y="87"/>
                </a:lnTo>
                <a:lnTo>
                  <a:pt x="4836" y="87"/>
                </a:lnTo>
                <a:lnTo>
                  <a:pt x="4837" y="86"/>
                </a:lnTo>
                <a:lnTo>
                  <a:pt x="4837" y="86"/>
                </a:lnTo>
                <a:lnTo>
                  <a:pt x="4838" y="85"/>
                </a:lnTo>
                <a:lnTo>
                  <a:pt x="4839" y="85"/>
                </a:lnTo>
                <a:lnTo>
                  <a:pt x="4839" y="85"/>
                </a:lnTo>
                <a:lnTo>
                  <a:pt x="4840" y="84"/>
                </a:lnTo>
                <a:lnTo>
                  <a:pt x="4841" y="84"/>
                </a:lnTo>
                <a:lnTo>
                  <a:pt x="4841" y="84"/>
                </a:lnTo>
                <a:lnTo>
                  <a:pt x="4842" y="84"/>
                </a:lnTo>
                <a:lnTo>
                  <a:pt x="4842" y="84"/>
                </a:lnTo>
                <a:lnTo>
                  <a:pt x="4843" y="83"/>
                </a:lnTo>
                <a:lnTo>
                  <a:pt x="4843" y="83"/>
                </a:lnTo>
                <a:lnTo>
                  <a:pt x="4844" y="83"/>
                </a:lnTo>
                <a:lnTo>
                  <a:pt x="4845" y="83"/>
                </a:lnTo>
                <a:lnTo>
                  <a:pt x="4845" y="83"/>
                </a:lnTo>
                <a:lnTo>
                  <a:pt x="4846" y="83"/>
                </a:lnTo>
                <a:lnTo>
                  <a:pt x="4847" y="83"/>
                </a:lnTo>
                <a:lnTo>
                  <a:pt x="4847" y="83"/>
                </a:lnTo>
                <a:lnTo>
                  <a:pt x="4848" y="83"/>
                </a:lnTo>
                <a:lnTo>
                  <a:pt x="4848" y="83"/>
                </a:lnTo>
                <a:lnTo>
                  <a:pt x="4849" y="83"/>
                </a:lnTo>
                <a:lnTo>
                  <a:pt x="4850" y="83"/>
                </a:lnTo>
                <a:lnTo>
                  <a:pt x="4850" y="83"/>
                </a:lnTo>
                <a:lnTo>
                  <a:pt x="4851" y="82"/>
                </a:lnTo>
                <a:lnTo>
                  <a:pt x="4851" y="82"/>
                </a:lnTo>
                <a:lnTo>
                  <a:pt x="4852" y="82"/>
                </a:lnTo>
                <a:lnTo>
                  <a:pt x="4852" y="83"/>
                </a:lnTo>
                <a:lnTo>
                  <a:pt x="4854" y="83"/>
                </a:lnTo>
                <a:lnTo>
                  <a:pt x="4854" y="84"/>
                </a:lnTo>
                <a:lnTo>
                  <a:pt x="4855" y="85"/>
                </a:lnTo>
                <a:lnTo>
                  <a:pt x="4855" y="85"/>
                </a:lnTo>
                <a:lnTo>
                  <a:pt x="4856" y="86"/>
                </a:lnTo>
                <a:lnTo>
                  <a:pt x="4856" y="86"/>
                </a:lnTo>
                <a:lnTo>
                  <a:pt x="4857" y="87"/>
                </a:lnTo>
                <a:lnTo>
                  <a:pt x="4858" y="87"/>
                </a:lnTo>
                <a:lnTo>
                  <a:pt x="4858" y="89"/>
                </a:lnTo>
                <a:lnTo>
                  <a:pt x="4859" y="88"/>
                </a:lnTo>
                <a:lnTo>
                  <a:pt x="4859" y="89"/>
                </a:lnTo>
                <a:lnTo>
                  <a:pt x="4860" y="89"/>
                </a:lnTo>
                <a:lnTo>
                  <a:pt x="4860" y="90"/>
                </a:lnTo>
                <a:lnTo>
                  <a:pt x="4861" y="89"/>
                </a:lnTo>
                <a:lnTo>
                  <a:pt x="4862" y="87"/>
                </a:lnTo>
                <a:lnTo>
                  <a:pt x="4863" y="86"/>
                </a:lnTo>
                <a:lnTo>
                  <a:pt x="4863" y="85"/>
                </a:lnTo>
                <a:lnTo>
                  <a:pt x="4864" y="85"/>
                </a:lnTo>
                <a:lnTo>
                  <a:pt x="4864" y="84"/>
                </a:lnTo>
                <a:lnTo>
                  <a:pt x="4865" y="84"/>
                </a:lnTo>
                <a:lnTo>
                  <a:pt x="4865" y="84"/>
                </a:lnTo>
                <a:lnTo>
                  <a:pt x="4866" y="83"/>
                </a:lnTo>
                <a:lnTo>
                  <a:pt x="4867" y="82"/>
                </a:lnTo>
                <a:lnTo>
                  <a:pt x="4867" y="81"/>
                </a:lnTo>
                <a:lnTo>
                  <a:pt x="4868" y="81"/>
                </a:lnTo>
                <a:lnTo>
                  <a:pt x="4869" y="79"/>
                </a:lnTo>
                <a:lnTo>
                  <a:pt x="4869" y="79"/>
                </a:lnTo>
                <a:lnTo>
                  <a:pt x="4870" y="78"/>
                </a:lnTo>
                <a:lnTo>
                  <a:pt x="4870" y="77"/>
                </a:lnTo>
                <a:lnTo>
                  <a:pt x="4871" y="77"/>
                </a:lnTo>
                <a:lnTo>
                  <a:pt x="4872" y="76"/>
                </a:lnTo>
                <a:lnTo>
                  <a:pt x="4872" y="76"/>
                </a:lnTo>
                <a:lnTo>
                  <a:pt x="4873" y="75"/>
                </a:lnTo>
                <a:lnTo>
                  <a:pt x="4873" y="75"/>
                </a:lnTo>
                <a:lnTo>
                  <a:pt x="4874" y="74"/>
                </a:lnTo>
                <a:lnTo>
                  <a:pt x="4874" y="74"/>
                </a:lnTo>
                <a:lnTo>
                  <a:pt x="4875" y="73"/>
                </a:lnTo>
                <a:lnTo>
                  <a:pt x="4876" y="72"/>
                </a:lnTo>
                <a:lnTo>
                  <a:pt x="4877" y="71"/>
                </a:lnTo>
                <a:lnTo>
                  <a:pt x="4877" y="71"/>
                </a:lnTo>
                <a:lnTo>
                  <a:pt x="4878" y="71"/>
                </a:lnTo>
                <a:lnTo>
                  <a:pt x="4878" y="71"/>
                </a:lnTo>
                <a:lnTo>
                  <a:pt x="4879" y="71"/>
                </a:lnTo>
                <a:lnTo>
                  <a:pt x="4879" y="71"/>
                </a:lnTo>
                <a:lnTo>
                  <a:pt x="4880" y="72"/>
                </a:lnTo>
                <a:lnTo>
                  <a:pt x="4881" y="72"/>
                </a:lnTo>
                <a:lnTo>
                  <a:pt x="4881" y="72"/>
                </a:lnTo>
                <a:lnTo>
                  <a:pt x="4882" y="72"/>
                </a:lnTo>
                <a:lnTo>
                  <a:pt x="4882" y="73"/>
                </a:lnTo>
                <a:lnTo>
                  <a:pt x="4883" y="72"/>
                </a:lnTo>
                <a:lnTo>
                  <a:pt x="4884" y="71"/>
                </a:lnTo>
                <a:lnTo>
                  <a:pt x="4885" y="71"/>
                </a:lnTo>
                <a:lnTo>
                  <a:pt x="4885" y="72"/>
                </a:lnTo>
                <a:lnTo>
                  <a:pt x="4886" y="72"/>
                </a:lnTo>
                <a:lnTo>
                  <a:pt x="4886" y="72"/>
                </a:lnTo>
                <a:lnTo>
                  <a:pt x="4887" y="72"/>
                </a:lnTo>
                <a:lnTo>
                  <a:pt x="4887" y="72"/>
                </a:lnTo>
                <a:lnTo>
                  <a:pt x="4888" y="72"/>
                </a:lnTo>
                <a:lnTo>
                  <a:pt x="4889" y="71"/>
                </a:lnTo>
                <a:lnTo>
                  <a:pt x="4889" y="71"/>
                </a:lnTo>
                <a:lnTo>
                  <a:pt x="4890" y="72"/>
                </a:lnTo>
                <a:lnTo>
                  <a:pt x="4890" y="71"/>
                </a:lnTo>
                <a:lnTo>
                  <a:pt x="4891" y="71"/>
                </a:lnTo>
                <a:lnTo>
                  <a:pt x="4892" y="70"/>
                </a:lnTo>
                <a:lnTo>
                  <a:pt x="4892" y="68"/>
                </a:lnTo>
                <a:lnTo>
                  <a:pt x="4893" y="68"/>
                </a:lnTo>
                <a:lnTo>
                  <a:pt x="4894" y="67"/>
                </a:lnTo>
                <a:lnTo>
                  <a:pt x="4894" y="67"/>
                </a:lnTo>
                <a:lnTo>
                  <a:pt x="4895" y="67"/>
                </a:lnTo>
                <a:lnTo>
                  <a:pt x="4895" y="67"/>
                </a:lnTo>
                <a:lnTo>
                  <a:pt x="4896" y="67"/>
                </a:lnTo>
                <a:lnTo>
                  <a:pt x="4896" y="67"/>
                </a:lnTo>
                <a:lnTo>
                  <a:pt x="4897" y="67"/>
                </a:lnTo>
                <a:lnTo>
                  <a:pt x="4898" y="67"/>
                </a:lnTo>
                <a:lnTo>
                  <a:pt x="4898" y="67"/>
                </a:lnTo>
                <a:lnTo>
                  <a:pt x="4899" y="67"/>
                </a:lnTo>
                <a:lnTo>
                  <a:pt x="4900" y="66"/>
                </a:lnTo>
                <a:lnTo>
                  <a:pt x="4900" y="67"/>
                </a:lnTo>
                <a:lnTo>
                  <a:pt x="4901" y="67"/>
                </a:lnTo>
                <a:lnTo>
                  <a:pt x="4901" y="67"/>
                </a:lnTo>
                <a:lnTo>
                  <a:pt x="4902" y="67"/>
                </a:lnTo>
                <a:lnTo>
                  <a:pt x="4903" y="67"/>
                </a:lnTo>
                <a:lnTo>
                  <a:pt x="4903" y="67"/>
                </a:lnTo>
                <a:lnTo>
                  <a:pt x="4904" y="67"/>
                </a:lnTo>
                <a:lnTo>
                  <a:pt x="4904" y="67"/>
                </a:lnTo>
                <a:lnTo>
                  <a:pt x="4905" y="67"/>
                </a:lnTo>
                <a:lnTo>
                  <a:pt x="4905" y="67"/>
                </a:lnTo>
                <a:lnTo>
                  <a:pt x="4907" y="68"/>
                </a:lnTo>
                <a:lnTo>
                  <a:pt x="4907" y="68"/>
                </a:lnTo>
                <a:lnTo>
                  <a:pt x="4908" y="68"/>
                </a:lnTo>
                <a:lnTo>
                  <a:pt x="4908" y="68"/>
                </a:lnTo>
                <a:lnTo>
                  <a:pt x="4909" y="68"/>
                </a:lnTo>
                <a:lnTo>
                  <a:pt x="4909" y="69"/>
                </a:lnTo>
                <a:lnTo>
                  <a:pt x="4910" y="69"/>
                </a:lnTo>
                <a:lnTo>
                  <a:pt x="4910" y="69"/>
                </a:lnTo>
                <a:lnTo>
                  <a:pt x="4911" y="70"/>
                </a:lnTo>
                <a:lnTo>
                  <a:pt x="4912" y="70"/>
                </a:lnTo>
                <a:lnTo>
                  <a:pt x="4912" y="70"/>
                </a:lnTo>
                <a:lnTo>
                  <a:pt x="4913" y="70"/>
                </a:lnTo>
                <a:lnTo>
                  <a:pt x="4913" y="70"/>
                </a:lnTo>
                <a:lnTo>
                  <a:pt x="4914" y="70"/>
                </a:lnTo>
                <a:lnTo>
                  <a:pt x="4915" y="70"/>
                </a:lnTo>
                <a:lnTo>
                  <a:pt x="4916" y="70"/>
                </a:lnTo>
                <a:lnTo>
                  <a:pt x="4916" y="70"/>
                </a:lnTo>
                <a:lnTo>
                  <a:pt x="4917" y="70"/>
                </a:lnTo>
                <a:lnTo>
                  <a:pt x="4917" y="70"/>
                </a:lnTo>
                <a:lnTo>
                  <a:pt x="4918" y="70"/>
                </a:lnTo>
                <a:lnTo>
                  <a:pt x="4918" y="70"/>
                </a:lnTo>
                <a:lnTo>
                  <a:pt x="4919" y="70"/>
                </a:lnTo>
                <a:lnTo>
                  <a:pt x="4920" y="71"/>
                </a:lnTo>
                <a:lnTo>
                  <a:pt x="4920" y="71"/>
                </a:lnTo>
                <a:lnTo>
                  <a:pt x="4921" y="71"/>
                </a:lnTo>
                <a:lnTo>
                  <a:pt x="4922" y="71"/>
                </a:lnTo>
                <a:lnTo>
                  <a:pt x="4922" y="71"/>
                </a:lnTo>
                <a:lnTo>
                  <a:pt x="4923" y="71"/>
                </a:lnTo>
                <a:lnTo>
                  <a:pt x="4923" y="71"/>
                </a:lnTo>
                <a:lnTo>
                  <a:pt x="4924" y="71"/>
                </a:lnTo>
                <a:lnTo>
                  <a:pt x="4925" y="71"/>
                </a:lnTo>
                <a:lnTo>
                  <a:pt x="4925" y="71"/>
                </a:lnTo>
                <a:lnTo>
                  <a:pt x="4926" y="71"/>
                </a:lnTo>
                <a:lnTo>
                  <a:pt x="4926" y="71"/>
                </a:lnTo>
                <a:lnTo>
                  <a:pt x="4927" y="71"/>
                </a:lnTo>
                <a:lnTo>
                  <a:pt x="4927" y="71"/>
                </a:lnTo>
                <a:lnTo>
                  <a:pt x="4928" y="71"/>
                </a:lnTo>
                <a:lnTo>
                  <a:pt x="4929" y="72"/>
                </a:lnTo>
                <a:lnTo>
                  <a:pt x="4930" y="73"/>
                </a:lnTo>
                <a:lnTo>
                  <a:pt x="4930" y="73"/>
                </a:lnTo>
                <a:lnTo>
                  <a:pt x="4931" y="73"/>
                </a:lnTo>
                <a:lnTo>
                  <a:pt x="4931" y="74"/>
                </a:lnTo>
                <a:lnTo>
                  <a:pt x="4932" y="74"/>
                </a:lnTo>
                <a:lnTo>
                  <a:pt x="4932" y="75"/>
                </a:lnTo>
                <a:lnTo>
                  <a:pt x="4933" y="75"/>
                </a:lnTo>
                <a:lnTo>
                  <a:pt x="4934" y="75"/>
                </a:lnTo>
                <a:lnTo>
                  <a:pt x="4934" y="75"/>
                </a:lnTo>
                <a:lnTo>
                  <a:pt x="4935" y="76"/>
                </a:lnTo>
                <a:lnTo>
                  <a:pt x="4935" y="76"/>
                </a:lnTo>
                <a:lnTo>
                  <a:pt x="4936" y="77"/>
                </a:lnTo>
                <a:lnTo>
                  <a:pt x="4936" y="77"/>
                </a:lnTo>
                <a:lnTo>
                  <a:pt x="4938" y="77"/>
                </a:lnTo>
                <a:lnTo>
                  <a:pt x="4938" y="77"/>
                </a:lnTo>
                <a:lnTo>
                  <a:pt x="4939" y="78"/>
                </a:lnTo>
                <a:lnTo>
                  <a:pt x="4939" y="78"/>
                </a:lnTo>
                <a:lnTo>
                  <a:pt x="4940" y="78"/>
                </a:lnTo>
                <a:lnTo>
                  <a:pt x="4940" y="78"/>
                </a:lnTo>
                <a:lnTo>
                  <a:pt x="4941" y="78"/>
                </a:lnTo>
                <a:lnTo>
                  <a:pt x="4941" y="78"/>
                </a:lnTo>
                <a:lnTo>
                  <a:pt x="4942" y="79"/>
                </a:lnTo>
                <a:lnTo>
                  <a:pt x="4943" y="79"/>
                </a:lnTo>
                <a:lnTo>
                  <a:pt x="4943" y="79"/>
                </a:lnTo>
                <a:lnTo>
                  <a:pt x="4944" y="79"/>
                </a:lnTo>
                <a:lnTo>
                  <a:pt x="4945" y="79"/>
                </a:lnTo>
                <a:lnTo>
                  <a:pt x="4945" y="79"/>
                </a:lnTo>
                <a:lnTo>
                  <a:pt x="4946" y="79"/>
                </a:lnTo>
                <a:lnTo>
                  <a:pt x="4947" y="79"/>
                </a:lnTo>
                <a:lnTo>
                  <a:pt x="4947" y="79"/>
                </a:lnTo>
                <a:lnTo>
                  <a:pt x="4948" y="79"/>
                </a:lnTo>
                <a:lnTo>
                  <a:pt x="4948" y="79"/>
                </a:lnTo>
                <a:lnTo>
                  <a:pt x="4949" y="80"/>
                </a:lnTo>
                <a:lnTo>
                  <a:pt x="4949" y="80"/>
                </a:lnTo>
                <a:lnTo>
                  <a:pt x="4950" y="80"/>
                </a:lnTo>
                <a:lnTo>
                  <a:pt x="4951" y="79"/>
                </a:lnTo>
                <a:lnTo>
                  <a:pt x="4951" y="79"/>
                </a:lnTo>
                <a:lnTo>
                  <a:pt x="4952" y="78"/>
                </a:lnTo>
                <a:lnTo>
                  <a:pt x="4953" y="77"/>
                </a:lnTo>
                <a:lnTo>
                  <a:pt x="4953" y="77"/>
                </a:lnTo>
                <a:lnTo>
                  <a:pt x="4954" y="76"/>
                </a:lnTo>
                <a:lnTo>
                  <a:pt x="4954" y="76"/>
                </a:lnTo>
                <a:lnTo>
                  <a:pt x="4955" y="75"/>
                </a:lnTo>
                <a:lnTo>
                  <a:pt x="4956" y="75"/>
                </a:lnTo>
                <a:lnTo>
                  <a:pt x="4956" y="75"/>
                </a:lnTo>
                <a:lnTo>
                  <a:pt x="4957" y="75"/>
                </a:lnTo>
                <a:lnTo>
                  <a:pt x="4957" y="75"/>
                </a:lnTo>
                <a:lnTo>
                  <a:pt x="4958" y="74"/>
                </a:lnTo>
                <a:lnTo>
                  <a:pt x="4958" y="74"/>
                </a:lnTo>
                <a:lnTo>
                  <a:pt x="4959" y="74"/>
                </a:lnTo>
                <a:lnTo>
                  <a:pt x="4960" y="74"/>
                </a:lnTo>
                <a:lnTo>
                  <a:pt x="4961" y="75"/>
                </a:lnTo>
                <a:lnTo>
                  <a:pt x="4961" y="75"/>
                </a:lnTo>
                <a:lnTo>
                  <a:pt x="4962" y="76"/>
                </a:lnTo>
                <a:lnTo>
                  <a:pt x="4962" y="76"/>
                </a:lnTo>
                <a:lnTo>
                  <a:pt x="4963" y="77"/>
                </a:lnTo>
                <a:lnTo>
                  <a:pt x="4963" y="78"/>
                </a:lnTo>
                <a:lnTo>
                  <a:pt x="4964" y="80"/>
                </a:lnTo>
                <a:lnTo>
                  <a:pt x="4965" y="81"/>
                </a:lnTo>
                <a:lnTo>
                  <a:pt x="4965" y="81"/>
                </a:lnTo>
                <a:lnTo>
                  <a:pt x="4966" y="82"/>
                </a:lnTo>
                <a:lnTo>
                  <a:pt x="4966" y="82"/>
                </a:lnTo>
                <a:lnTo>
                  <a:pt x="4967" y="82"/>
                </a:lnTo>
                <a:lnTo>
                  <a:pt x="4968" y="82"/>
                </a:lnTo>
                <a:lnTo>
                  <a:pt x="4969" y="83"/>
                </a:lnTo>
                <a:lnTo>
                  <a:pt x="4969" y="83"/>
                </a:lnTo>
                <a:lnTo>
                  <a:pt x="4970" y="84"/>
                </a:lnTo>
                <a:lnTo>
                  <a:pt x="4970" y="84"/>
                </a:lnTo>
                <a:lnTo>
                  <a:pt x="4971" y="84"/>
                </a:lnTo>
                <a:lnTo>
                  <a:pt x="4971" y="84"/>
                </a:lnTo>
                <a:lnTo>
                  <a:pt x="4972" y="84"/>
                </a:lnTo>
                <a:lnTo>
                  <a:pt x="4972" y="84"/>
                </a:lnTo>
                <a:lnTo>
                  <a:pt x="4973" y="84"/>
                </a:lnTo>
                <a:lnTo>
                  <a:pt x="4974" y="84"/>
                </a:lnTo>
                <a:lnTo>
                  <a:pt x="4974" y="84"/>
                </a:lnTo>
                <a:lnTo>
                  <a:pt x="4975" y="84"/>
                </a:lnTo>
                <a:lnTo>
                  <a:pt x="4976" y="84"/>
                </a:lnTo>
                <a:lnTo>
                  <a:pt x="4976" y="84"/>
                </a:lnTo>
                <a:lnTo>
                  <a:pt x="4977" y="84"/>
                </a:lnTo>
                <a:lnTo>
                  <a:pt x="4978" y="83"/>
                </a:lnTo>
                <a:lnTo>
                  <a:pt x="4978" y="83"/>
                </a:lnTo>
                <a:lnTo>
                  <a:pt x="4979" y="83"/>
                </a:lnTo>
                <a:lnTo>
                  <a:pt x="4979" y="82"/>
                </a:lnTo>
                <a:lnTo>
                  <a:pt x="4980" y="83"/>
                </a:lnTo>
                <a:lnTo>
                  <a:pt x="4980" y="83"/>
                </a:lnTo>
                <a:lnTo>
                  <a:pt x="4981" y="83"/>
                </a:lnTo>
                <a:lnTo>
                  <a:pt x="4982" y="82"/>
                </a:lnTo>
                <a:lnTo>
                  <a:pt x="4983" y="82"/>
                </a:lnTo>
                <a:lnTo>
                  <a:pt x="4983" y="83"/>
                </a:lnTo>
                <a:lnTo>
                  <a:pt x="4984" y="83"/>
                </a:lnTo>
                <a:lnTo>
                  <a:pt x="4984" y="83"/>
                </a:lnTo>
                <a:lnTo>
                  <a:pt x="4985" y="83"/>
                </a:lnTo>
                <a:lnTo>
                  <a:pt x="4985" y="84"/>
                </a:lnTo>
                <a:lnTo>
                  <a:pt x="4986" y="83"/>
                </a:lnTo>
                <a:lnTo>
                  <a:pt x="4987" y="83"/>
                </a:lnTo>
                <a:lnTo>
                  <a:pt x="4987" y="84"/>
                </a:lnTo>
                <a:lnTo>
                  <a:pt x="4988" y="84"/>
                </a:lnTo>
                <a:lnTo>
                  <a:pt x="4988" y="85"/>
                </a:lnTo>
                <a:lnTo>
                  <a:pt x="4989" y="86"/>
                </a:lnTo>
                <a:lnTo>
                  <a:pt x="4989" y="86"/>
                </a:lnTo>
                <a:lnTo>
                  <a:pt x="4990" y="87"/>
                </a:lnTo>
                <a:lnTo>
                  <a:pt x="4991" y="88"/>
                </a:lnTo>
                <a:lnTo>
                  <a:pt x="4992" y="88"/>
                </a:lnTo>
                <a:lnTo>
                  <a:pt x="4992" y="89"/>
                </a:lnTo>
                <a:lnTo>
                  <a:pt x="4993" y="89"/>
                </a:lnTo>
                <a:lnTo>
                  <a:pt x="4993" y="88"/>
                </a:lnTo>
                <a:lnTo>
                  <a:pt x="4994" y="88"/>
                </a:lnTo>
                <a:lnTo>
                  <a:pt x="4994" y="88"/>
                </a:lnTo>
                <a:lnTo>
                  <a:pt x="4995" y="87"/>
                </a:lnTo>
                <a:lnTo>
                  <a:pt x="4996" y="87"/>
                </a:lnTo>
                <a:lnTo>
                  <a:pt x="4996" y="87"/>
                </a:lnTo>
                <a:lnTo>
                  <a:pt x="4997" y="87"/>
                </a:lnTo>
                <a:lnTo>
                  <a:pt x="4998" y="87"/>
                </a:lnTo>
                <a:lnTo>
                  <a:pt x="4998" y="87"/>
                </a:lnTo>
                <a:lnTo>
                  <a:pt x="4999" y="87"/>
                </a:lnTo>
                <a:lnTo>
                  <a:pt x="5000" y="87"/>
                </a:lnTo>
                <a:lnTo>
                  <a:pt x="5000" y="87"/>
                </a:lnTo>
                <a:lnTo>
                  <a:pt x="5001" y="87"/>
                </a:lnTo>
                <a:lnTo>
                  <a:pt x="5001" y="87"/>
                </a:lnTo>
                <a:lnTo>
                  <a:pt x="5002" y="87"/>
                </a:lnTo>
                <a:lnTo>
                  <a:pt x="5002" y="87"/>
                </a:lnTo>
                <a:lnTo>
                  <a:pt x="5003" y="87"/>
                </a:lnTo>
                <a:lnTo>
                  <a:pt x="5003" y="87"/>
                </a:lnTo>
                <a:lnTo>
                  <a:pt x="5004" y="87"/>
                </a:lnTo>
                <a:lnTo>
                  <a:pt x="5005" y="87"/>
                </a:lnTo>
                <a:lnTo>
                  <a:pt x="5006" y="87"/>
                </a:lnTo>
                <a:lnTo>
                  <a:pt x="5006" y="87"/>
                </a:lnTo>
                <a:lnTo>
                  <a:pt x="5007" y="87"/>
                </a:lnTo>
                <a:lnTo>
                  <a:pt x="5007" y="87"/>
                </a:lnTo>
                <a:lnTo>
                  <a:pt x="5008" y="87"/>
                </a:lnTo>
                <a:lnTo>
                  <a:pt x="5009" y="87"/>
                </a:lnTo>
                <a:lnTo>
                  <a:pt x="5009" y="87"/>
                </a:lnTo>
                <a:lnTo>
                  <a:pt x="5010" y="87"/>
                </a:lnTo>
                <a:lnTo>
                  <a:pt x="5010" y="87"/>
                </a:lnTo>
                <a:lnTo>
                  <a:pt x="5011" y="87"/>
                </a:lnTo>
                <a:lnTo>
                  <a:pt x="5011" y="87"/>
                </a:lnTo>
                <a:lnTo>
                  <a:pt x="5012" y="87"/>
                </a:lnTo>
                <a:lnTo>
                  <a:pt x="5013" y="87"/>
                </a:lnTo>
                <a:lnTo>
                  <a:pt x="5014" y="87"/>
                </a:lnTo>
                <a:lnTo>
                  <a:pt x="5014" y="87"/>
                </a:lnTo>
                <a:lnTo>
                  <a:pt x="5015" y="87"/>
                </a:lnTo>
                <a:lnTo>
                  <a:pt x="5015" y="87"/>
                </a:lnTo>
                <a:lnTo>
                  <a:pt x="5016" y="88"/>
                </a:lnTo>
                <a:lnTo>
                  <a:pt x="5016" y="88"/>
                </a:lnTo>
                <a:lnTo>
                  <a:pt x="5017" y="89"/>
                </a:lnTo>
                <a:lnTo>
                  <a:pt x="5018" y="89"/>
                </a:lnTo>
                <a:lnTo>
                  <a:pt x="5018" y="89"/>
                </a:lnTo>
                <a:lnTo>
                  <a:pt x="5019" y="90"/>
                </a:lnTo>
                <a:lnTo>
                  <a:pt x="5019" y="90"/>
                </a:lnTo>
                <a:lnTo>
                  <a:pt x="5020" y="90"/>
                </a:lnTo>
                <a:lnTo>
                  <a:pt x="5021" y="90"/>
                </a:lnTo>
                <a:lnTo>
                  <a:pt x="5021" y="90"/>
                </a:lnTo>
                <a:lnTo>
                  <a:pt x="5022" y="91"/>
                </a:lnTo>
                <a:lnTo>
                  <a:pt x="5023" y="91"/>
                </a:lnTo>
                <a:lnTo>
                  <a:pt x="5023" y="91"/>
                </a:lnTo>
                <a:lnTo>
                  <a:pt x="5024" y="91"/>
                </a:lnTo>
                <a:lnTo>
                  <a:pt x="5024" y="92"/>
                </a:lnTo>
                <a:lnTo>
                  <a:pt x="5025" y="92"/>
                </a:lnTo>
                <a:lnTo>
                  <a:pt x="5025" y="92"/>
                </a:lnTo>
                <a:lnTo>
                  <a:pt x="5026" y="92"/>
                </a:lnTo>
                <a:lnTo>
                  <a:pt x="5027" y="92"/>
                </a:lnTo>
                <a:lnTo>
                  <a:pt x="5027" y="93"/>
                </a:lnTo>
                <a:lnTo>
                  <a:pt x="5028" y="93"/>
                </a:lnTo>
                <a:lnTo>
                  <a:pt x="5029" y="93"/>
                </a:lnTo>
                <a:lnTo>
                  <a:pt x="5029" y="92"/>
                </a:lnTo>
                <a:lnTo>
                  <a:pt x="5030" y="92"/>
                </a:lnTo>
                <a:lnTo>
                  <a:pt x="5031" y="92"/>
                </a:lnTo>
                <a:lnTo>
                  <a:pt x="5031" y="92"/>
                </a:lnTo>
                <a:lnTo>
                  <a:pt x="5032" y="92"/>
                </a:lnTo>
                <a:lnTo>
                  <a:pt x="5032" y="92"/>
                </a:lnTo>
                <a:lnTo>
                  <a:pt x="5033" y="93"/>
                </a:lnTo>
                <a:lnTo>
                  <a:pt x="5033" y="94"/>
                </a:lnTo>
                <a:lnTo>
                  <a:pt x="5034" y="94"/>
                </a:lnTo>
                <a:lnTo>
                  <a:pt x="5034" y="95"/>
                </a:lnTo>
                <a:lnTo>
                  <a:pt x="5036" y="96"/>
                </a:lnTo>
                <a:lnTo>
                  <a:pt x="5036" y="96"/>
                </a:lnTo>
                <a:lnTo>
                  <a:pt x="5037" y="96"/>
                </a:lnTo>
                <a:lnTo>
                  <a:pt x="5037" y="97"/>
                </a:lnTo>
                <a:lnTo>
                  <a:pt x="5038" y="97"/>
                </a:lnTo>
                <a:lnTo>
                  <a:pt x="5038" y="97"/>
                </a:lnTo>
                <a:lnTo>
                  <a:pt x="5039" y="97"/>
                </a:lnTo>
                <a:lnTo>
                  <a:pt x="5040" y="98"/>
                </a:lnTo>
                <a:lnTo>
                  <a:pt x="5040" y="98"/>
                </a:lnTo>
                <a:lnTo>
                  <a:pt x="5041" y="98"/>
                </a:lnTo>
                <a:lnTo>
                  <a:pt x="5041" y="98"/>
                </a:lnTo>
                <a:lnTo>
                  <a:pt x="5042" y="98"/>
                </a:lnTo>
                <a:lnTo>
                  <a:pt x="5042" y="98"/>
                </a:lnTo>
                <a:lnTo>
                  <a:pt x="5043" y="98"/>
                </a:lnTo>
                <a:lnTo>
                  <a:pt x="5044" y="98"/>
                </a:lnTo>
                <a:lnTo>
                  <a:pt x="5045" y="98"/>
                </a:lnTo>
                <a:lnTo>
                  <a:pt x="5045" y="98"/>
                </a:lnTo>
                <a:lnTo>
                  <a:pt x="5046" y="98"/>
                </a:lnTo>
                <a:lnTo>
                  <a:pt x="5046" y="97"/>
                </a:lnTo>
                <a:lnTo>
                  <a:pt x="5047" y="98"/>
                </a:lnTo>
                <a:lnTo>
                  <a:pt x="5047" y="98"/>
                </a:lnTo>
                <a:lnTo>
                  <a:pt x="5048" y="98"/>
                </a:lnTo>
                <a:lnTo>
                  <a:pt x="5049" y="98"/>
                </a:lnTo>
                <a:lnTo>
                  <a:pt x="5049" y="99"/>
                </a:lnTo>
                <a:lnTo>
                  <a:pt x="5050" y="99"/>
                </a:lnTo>
                <a:lnTo>
                  <a:pt x="5051" y="99"/>
                </a:lnTo>
                <a:lnTo>
                  <a:pt x="5051" y="99"/>
                </a:lnTo>
                <a:lnTo>
                  <a:pt x="5052" y="100"/>
                </a:lnTo>
                <a:lnTo>
                  <a:pt x="5052" y="100"/>
                </a:lnTo>
                <a:lnTo>
                  <a:pt x="5053" y="100"/>
                </a:lnTo>
                <a:lnTo>
                  <a:pt x="5054" y="100"/>
                </a:lnTo>
                <a:lnTo>
                  <a:pt x="5054" y="100"/>
                </a:lnTo>
                <a:lnTo>
                  <a:pt x="5055" y="100"/>
                </a:lnTo>
                <a:lnTo>
                  <a:pt x="5055" y="100"/>
                </a:lnTo>
                <a:lnTo>
                  <a:pt x="5056" y="99"/>
                </a:lnTo>
                <a:lnTo>
                  <a:pt x="5056" y="99"/>
                </a:lnTo>
                <a:lnTo>
                  <a:pt x="5057" y="99"/>
                </a:lnTo>
                <a:lnTo>
                  <a:pt x="5058" y="100"/>
                </a:lnTo>
                <a:lnTo>
                  <a:pt x="5059" y="100"/>
                </a:lnTo>
                <a:lnTo>
                  <a:pt x="5059" y="100"/>
                </a:lnTo>
                <a:lnTo>
                  <a:pt x="5060" y="101"/>
                </a:lnTo>
                <a:lnTo>
                  <a:pt x="5060" y="101"/>
                </a:lnTo>
                <a:lnTo>
                  <a:pt x="5061" y="101"/>
                </a:lnTo>
                <a:lnTo>
                  <a:pt x="5062" y="101"/>
                </a:lnTo>
                <a:lnTo>
                  <a:pt x="5062" y="101"/>
                </a:lnTo>
                <a:lnTo>
                  <a:pt x="5063" y="101"/>
                </a:lnTo>
                <a:lnTo>
                  <a:pt x="5063" y="101"/>
                </a:lnTo>
                <a:lnTo>
                  <a:pt x="5064" y="101"/>
                </a:lnTo>
                <a:lnTo>
                  <a:pt x="5064" y="101"/>
                </a:lnTo>
                <a:lnTo>
                  <a:pt x="5065" y="101"/>
                </a:lnTo>
                <a:lnTo>
                  <a:pt x="5065" y="101"/>
                </a:lnTo>
                <a:lnTo>
                  <a:pt x="5067" y="101"/>
                </a:lnTo>
                <a:lnTo>
                  <a:pt x="5067" y="101"/>
                </a:lnTo>
                <a:lnTo>
                  <a:pt x="5068" y="101"/>
                </a:lnTo>
                <a:lnTo>
                  <a:pt x="5068" y="101"/>
                </a:lnTo>
                <a:lnTo>
                  <a:pt x="5069" y="101"/>
                </a:lnTo>
                <a:lnTo>
                  <a:pt x="5069" y="101"/>
                </a:lnTo>
                <a:lnTo>
                  <a:pt x="5070" y="101"/>
                </a:lnTo>
                <a:lnTo>
                  <a:pt x="5071" y="101"/>
                </a:lnTo>
                <a:lnTo>
                  <a:pt x="5071" y="102"/>
                </a:lnTo>
                <a:lnTo>
                  <a:pt x="5072" y="102"/>
                </a:lnTo>
                <a:lnTo>
                  <a:pt x="5072" y="102"/>
                </a:lnTo>
                <a:lnTo>
                  <a:pt x="5073" y="102"/>
                </a:lnTo>
                <a:lnTo>
                  <a:pt x="5074" y="103"/>
                </a:lnTo>
                <a:lnTo>
                  <a:pt x="5074" y="104"/>
                </a:lnTo>
                <a:lnTo>
                  <a:pt x="5075" y="104"/>
                </a:lnTo>
                <a:lnTo>
                  <a:pt x="5076" y="104"/>
                </a:lnTo>
                <a:lnTo>
                  <a:pt x="5076" y="104"/>
                </a:lnTo>
                <a:lnTo>
                  <a:pt x="5077" y="104"/>
                </a:lnTo>
                <a:lnTo>
                  <a:pt x="5077" y="104"/>
                </a:lnTo>
                <a:lnTo>
                  <a:pt x="5078" y="105"/>
                </a:lnTo>
                <a:lnTo>
                  <a:pt x="5078" y="105"/>
                </a:lnTo>
                <a:lnTo>
                  <a:pt x="5079" y="106"/>
                </a:lnTo>
                <a:lnTo>
                  <a:pt x="5080" y="107"/>
                </a:lnTo>
                <a:lnTo>
                  <a:pt x="5080" y="108"/>
                </a:lnTo>
                <a:lnTo>
                  <a:pt x="5081" y="109"/>
                </a:lnTo>
                <a:lnTo>
                  <a:pt x="5082" y="110"/>
                </a:lnTo>
                <a:lnTo>
                  <a:pt x="5082" y="111"/>
                </a:lnTo>
                <a:lnTo>
                  <a:pt x="5083" y="112"/>
                </a:lnTo>
                <a:lnTo>
                  <a:pt x="5083" y="113"/>
                </a:lnTo>
                <a:lnTo>
                  <a:pt x="5084" y="113"/>
                </a:lnTo>
                <a:lnTo>
                  <a:pt x="5085" y="114"/>
                </a:lnTo>
                <a:lnTo>
                  <a:pt x="5085" y="114"/>
                </a:lnTo>
                <a:lnTo>
                  <a:pt x="5086" y="114"/>
                </a:lnTo>
                <a:lnTo>
                  <a:pt x="5086" y="115"/>
                </a:lnTo>
                <a:lnTo>
                  <a:pt x="5087" y="117"/>
                </a:lnTo>
                <a:lnTo>
                  <a:pt x="5087" y="119"/>
                </a:lnTo>
                <a:lnTo>
                  <a:pt x="5089" y="121"/>
                </a:lnTo>
                <a:lnTo>
                  <a:pt x="5089" y="122"/>
                </a:lnTo>
                <a:lnTo>
                  <a:pt x="5090" y="123"/>
                </a:lnTo>
                <a:lnTo>
                  <a:pt x="5090" y="124"/>
                </a:lnTo>
                <a:lnTo>
                  <a:pt x="5091" y="125"/>
                </a:lnTo>
                <a:lnTo>
                  <a:pt x="5091" y="126"/>
                </a:lnTo>
                <a:lnTo>
                  <a:pt x="5092" y="127"/>
                </a:lnTo>
                <a:lnTo>
                  <a:pt x="5093" y="128"/>
                </a:lnTo>
                <a:lnTo>
                  <a:pt x="5093" y="129"/>
                </a:lnTo>
                <a:lnTo>
                  <a:pt x="5094" y="130"/>
                </a:lnTo>
                <a:lnTo>
                  <a:pt x="5094" y="130"/>
                </a:lnTo>
                <a:lnTo>
                  <a:pt x="5095" y="131"/>
                </a:lnTo>
                <a:lnTo>
                  <a:pt x="5095" y="132"/>
                </a:lnTo>
                <a:lnTo>
                  <a:pt x="5096" y="132"/>
                </a:lnTo>
                <a:lnTo>
                  <a:pt x="5097" y="132"/>
                </a:lnTo>
                <a:lnTo>
                  <a:pt x="5098" y="133"/>
                </a:lnTo>
                <a:lnTo>
                  <a:pt x="5098" y="133"/>
                </a:lnTo>
                <a:lnTo>
                  <a:pt x="5099" y="134"/>
                </a:lnTo>
                <a:lnTo>
                  <a:pt x="5099" y="135"/>
                </a:lnTo>
                <a:lnTo>
                  <a:pt x="5100" y="137"/>
                </a:lnTo>
                <a:lnTo>
                  <a:pt x="5100" y="138"/>
                </a:lnTo>
                <a:lnTo>
                  <a:pt x="5101" y="139"/>
                </a:lnTo>
                <a:lnTo>
                  <a:pt x="5102" y="139"/>
                </a:lnTo>
                <a:lnTo>
                  <a:pt x="5102" y="140"/>
                </a:lnTo>
                <a:lnTo>
                  <a:pt x="5103" y="140"/>
                </a:lnTo>
                <a:lnTo>
                  <a:pt x="5103" y="140"/>
                </a:lnTo>
                <a:lnTo>
                  <a:pt x="5104" y="140"/>
                </a:lnTo>
                <a:lnTo>
                  <a:pt x="5105" y="141"/>
                </a:lnTo>
                <a:lnTo>
                  <a:pt x="5105" y="140"/>
                </a:lnTo>
                <a:lnTo>
                  <a:pt x="5106" y="140"/>
                </a:lnTo>
                <a:lnTo>
                  <a:pt x="5107" y="140"/>
                </a:lnTo>
                <a:lnTo>
                  <a:pt x="5107" y="140"/>
                </a:lnTo>
                <a:lnTo>
                  <a:pt x="5108" y="140"/>
                </a:lnTo>
                <a:lnTo>
                  <a:pt x="5108" y="141"/>
                </a:lnTo>
                <a:lnTo>
                  <a:pt x="5109" y="141"/>
                </a:lnTo>
                <a:lnTo>
                  <a:pt x="5109" y="140"/>
                </a:lnTo>
                <a:lnTo>
                  <a:pt x="5110" y="140"/>
                </a:lnTo>
                <a:lnTo>
                  <a:pt x="5111" y="141"/>
                </a:lnTo>
                <a:lnTo>
                  <a:pt x="5112" y="141"/>
                </a:lnTo>
                <a:lnTo>
                  <a:pt x="5112" y="141"/>
                </a:lnTo>
                <a:lnTo>
                  <a:pt x="5113" y="141"/>
                </a:lnTo>
                <a:lnTo>
                  <a:pt x="5113" y="141"/>
                </a:lnTo>
                <a:lnTo>
                  <a:pt x="5114" y="141"/>
                </a:lnTo>
                <a:lnTo>
                  <a:pt x="5114" y="141"/>
                </a:lnTo>
                <a:lnTo>
                  <a:pt x="5115" y="141"/>
                </a:lnTo>
                <a:lnTo>
                  <a:pt x="5116" y="141"/>
                </a:lnTo>
                <a:lnTo>
                  <a:pt x="5116" y="141"/>
                </a:lnTo>
                <a:lnTo>
                  <a:pt x="5117" y="141"/>
                </a:lnTo>
                <a:lnTo>
                  <a:pt x="5117" y="140"/>
                </a:lnTo>
                <a:lnTo>
                  <a:pt x="5118" y="140"/>
                </a:lnTo>
                <a:lnTo>
                  <a:pt x="5118" y="140"/>
                </a:lnTo>
                <a:lnTo>
                  <a:pt x="5120" y="140"/>
                </a:lnTo>
                <a:lnTo>
                  <a:pt x="5120" y="140"/>
                </a:lnTo>
                <a:lnTo>
                  <a:pt x="5121" y="140"/>
                </a:lnTo>
                <a:lnTo>
                  <a:pt x="5121" y="140"/>
                </a:lnTo>
                <a:lnTo>
                  <a:pt x="5122" y="140"/>
                </a:lnTo>
                <a:lnTo>
                  <a:pt x="5122" y="139"/>
                </a:lnTo>
                <a:lnTo>
                  <a:pt x="5123" y="139"/>
                </a:lnTo>
                <a:lnTo>
                  <a:pt x="5124" y="139"/>
                </a:lnTo>
                <a:lnTo>
                  <a:pt x="5124" y="139"/>
                </a:lnTo>
                <a:lnTo>
                  <a:pt x="5125" y="138"/>
                </a:lnTo>
                <a:lnTo>
                  <a:pt x="5125" y="138"/>
                </a:lnTo>
                <a:lnTo>
                  <a:pt x="5126" y="137"/>
                </a:lnTo>
                <a:lnTo>
                  <a:pt x="5127" y="137"/>
                </a:lnTo>
                <a:lnTo>
                  <a:pt x="5127" y="137"/>
                </a:lnTo>
                <a:lnTo>
                  <a:pt x="5128" y="137"/>
                </a:lnTo>
                <a:lnTo>
                  <a:pt x="5129" y="137"/>
                </a:lnTo>
                <a:lnTo>
                  <a:pt x="5129" y="137"/>
                </a:lnTo>
                <a:lnTo>
                  <a:pt x="5130" y="137"/>
                </a:lnTo>
                <a:lnTo>
                  <a:pt x="5130" y="137"/>
                </a:lnTo>
                <a:lnTo>
                  <a:pt x="5131" y="137"/>
                </a:lnTo>
                <a:lnTo>
                  <a:pt x="5131" y="137"/>
                </a:lnTo>
                <a:lnTo>
                  <a:pt x="5132" y="137"/>
                </a:lnTo>
                <a:lnTo>
                  <a:pt x="5133" y="137"/>
                </a:lnTo>
                <a:lnTo>
                  <a:pt x="5133" y="136"/>
                </a:lnTo>
                <a:lnTo>
                  <a:pt x="5134" y="136"/>
                </a:lnTo>
                <a:lnTo>
                  <a:pt x="5135" y="136"/>
                </a:lnTo>
                <a:lnTo>
                  <a:pt x="5135" y="136"/>
                </a:lnTo>
                <a:lnTo>
                  <a:pt x="5136" y="136"/>
                </a:lnTo>
                <a:lnTo>
                  <a:pt x="5136" y="135"/>
                </a:lnTo>
                <a:lnTo>
                  <a:pt x="5137" y="135"/>
                </a:lnTo>
                <a:lnTo>
                  <a:pt x="5138" y="135"/>
                </a:lnTo>
                <a:lnTo>
                  <a:pt x="5138" y="135"/>
                </a:lnTo>
                <a:lnTo>
                  <a:pt x="5139" y="135"/>
                </a:lnTo>
                <a:lnTo>
                  <a:pt x="5139" y="135"/>
                </a:lnTo>
                <a:lnTo>
                  <a:pt x="5140" y="135"/>
                </a:lnTo>
                <a:lnTo>
                  <a:pt x="5140" y="135"/>
                </a:lnTo>
                <a:lnTo>
                  <a:pt x="5142" y="135"/>
                </a:lnTo>
                <a:lnTo>
                  <a:pt x="5142" y="135"/>
                </a:lnTo>
                <a:lnTo>
                  <a:pt x="5143" y="134"/>
                </a:lnTo>
                <a:lnTo>
                  <a:pt x="5143" y="134"/>
                </a:lnTo>
                <a:lnTo>
                  <a:pt x="5144" y="132"/>
                </a:lnTo>
                <a:lnTo>
                  <a:pt x="5144" y="132"/>
                </a:lnTo>
                <a:lnTo>
                  <a:pt x="5145" y="132"/>
                </a:lnTo>
                <a:lnTo>
                  <a:pt x="5145" y="132"/>
                </a:lnTo>
                <a:lnTo>
                  <a:pt x="5146" y="132"/>
                </a:lnTo>
                <a:lnTo>
                  <a:pt x="5147" y="132"/>
                </a:lnTo>
                <a:lnTo>
                  <a:pt x="5147" y="132"/>
                </a:lnTo>
                <a:lnTo>
                  <a:pt x="5148" y="132"/>
                </a:lnTo>
                <a:lnTo>
                  <a:pt x="5148" y="132"/>
                </a:lnTo>
                <a:lnTo>
                  <a:pt x="5149" y="132"/>
                </a:lnTo>
                <a:lnTo>
                  <a:pt x="5150" y="132"/>
                </a:lnTo>
                <a:lnTo>
                  <a:pt x="5151" y="132"/>
                </a:lnTo>
                <a:lnTo>
                  <a:pt x="5151" y="132"/>
                </a:lnTo>
                <a:lnTo>
                  <a:pt x="5152" y="132"/>
                </a:lnTo>
                <a:lnTo>
                  <a:pt x="5152" y="131"/>
                </a:lnTo>
                <a:lnTo>
                  <a:pt x="5153" y="131"/>
                </a:lnTo>
                <a:lnTo>
                  <a:pt x="5153" y="131"/>
                </a:lnTo>
                <a:lnTo>
                  <a:pt x="5154" y="130"/>
                </a:lnTo>
                <a:lnTo>
                  <a:pt x="5155" y="130"/>
                </a:lnTo>
                <a:lnTo>
                  <a:pt x="5155" y="130"/>
                </a:lnTo>
                <a:lnTo>
                  <a:pt x="5156" y="131"/>
                </a:lnTo>
                <a:lnTo>
                  <a:pt x="5156" y="131"/>
                </a:lnTo>
                <a:lnTo>
                  <a:pt x="5157" y="131"/>
                </a:lnTo>
                <a:lnTo>
                  <a:pt x="5158" y="131"/>
                </a:lnTo>
                <a:lnTo>
                  <a:pt x="5158" y="132"/>
                </a:lnTo>
                <a:lnTo>
                  <a:pt x="5159" y="132"/>
                </a:lnTo>
                <a:lnTo>
                  <a:pt x="5160" y="132"/>
                </a:lnTo>
                <a:lnTo>
                  <a:pt x="5160" y="132"/>
                </a:lnTo>
                <a:lnTo>
                  <a:pt x="5161" y="133"/>
                </a:lnTo>
                <a:lnTo>
                  <a:pt x="5161" y="133"/>
                </a:lnTo>
                <a:lnTo>
                  <a:pt x="5162" y="134"/>
                </a:lnTo>
                <a:lnTo>
                  <a:pt x="5162" y="134"/>
                </a:lnTo>
                <a:lnTo>
                  <a:pt x="5163" y="135"/>
                </a:lnTo>
                <a:lnTo>
                  <a:pt x="5164" y="135"/>
                </a:lnTo>
                <a:lnTo>
                  <a:pt x="5165" y="136"/>
                </a:lnTo>
                <a:lnTo>
                  <a:pt x="5165" y="137"/>
                </a:lnTo>
                <a:lnTo>
                  <a:pt x="5166" y="137"/>
                </a:lnTo>
                <a:lnTo>
                  <a:pt x="5166" y="138"/>
                </a:lnTo>
                <a:lnTo>
                  <a:pt x="5167" y="138"/>
                </a:lnTo>
                <a:lnTo>
                  <a:pt x="5167" y="138"/>
                </a:lnTo>
                <a:lnTo>
                  <a:pt x="5168" y="138"/>
                </a:lnTo>
                <a:lnTo>
                  <a:pt x="5169" y="139"/>
                </a:lnTo>
                <a:lnTo>
                  <a:pt x="5169" y="139"/>
                </a:lnTo>
                <a:lnTo>
                  <a:pt x="5170" y="139"/>
                </a:lnTo>
                <a:lnTo>
                  <a:pt x="5170" y="140"/>
                </a:lnTo>
                <a:lnTo>
                  <a:pt x="5171" y="140"/>
                </a:lnTo>
                <a:lnTo>
                  <a:pt x="5171" y="141"/>
                </a:lnTo>
                <a:lnTo>
                  <a:pt x="5173" y="142"/>
                </a:lnTo>
                <a:lnTo>
                  <a:pt x="5173" y="143"/>
                </a:lnTo>
                <a:lnTo>
                  <a:pt x="5174" y="143"/>
                </a:lnTo>
                <a:lnTo>
                  <a:pt x="5174" y="144"/>
                </a:lnTo>
                <a:lnTo>
                  <a:pt x="5175" y="144"/>
                </a:lnTo>
                <a:lnTo>
                  <a:pt x="5175" y="144"/>
                </a:lnTo>
                <a:lnTo>
                  <a:pt x="5176" y="145"/>
                </a:lnTo>
                <a:lnTo>
                  <a:pt x="5176" y="145"/>
                </a:lnTo>
                <a:lnTo>
                  <a:pt x="5177" y="145"/>
                </a:lnTo>
                <a:lnTo>
                  <a:pt x="5178" y="145"/>
                </a:lnTo>
                <a:lnTo>
                  <a:pt x="5178" y="144"/>
                </a:lnTo>
                <a:lnTo>
                  <a:pt x="5179" y="144"/>
                </a:lnTo>
                <a:lnTo>
                  <a:pt x="5180" y="144"/>
                </a:lnTo>
                <a:lnTo>
                  <a:pt x="5180" y="144"/>
                </a:lnTo>
                <a:lnTo>
                  <a:pt x="5181" y="144"/>
                </a:lnTo>
                <a:lnTo>
                  <a:pt x="5182" y="144"/>
                </a:lnTo>
                <a:lnTo>
                  <a:pt x="5182" y="144"/>
                </a:lnTo>
                <a:lnTo>
                  <a:pt x="5183" y="144"/>
                </a:lnTo>
                <a:lnTo>
                  <a:pt x="5183" y="144"/>
                </a:lnTo>
                <a:lnTo>
                  <a:pt x="5184" y="143"/>
                </a:lnTo>
                <a:lnTo>
                  <a:pt x="5184" y="142"/>
                </a:lnTo>
                <a:lnTo>
                  <a:pt x="5185" y="141"/>
                </a:lnTo>
                <a:lnTo>
                  <a:pt x="5186" y="140"/>
                </a:lnTo>
                <a:lnTo>
                  <a:pt x="5186" y="139"/>
                </a:lnTo>
                <a:lnTo>
                  <a:pt x="5187" y="139"/>
                </a:lnTo>
                <a:lnTo>
                  <a:pt x="5188" y="139"/>
                </a:lnTo>
                <a:lnTo>
                  <a:pt x="5188" y="139"/>
                </a:lnTo>
                <a:lnTo>
                  <a:pt x="5189" y="140"/>
                </a:lnTo>
                <a:lnTo>
                  <a:pt x="5189" y="140"/>
                </a:lnTo>
                <a:lnTo>
                  <a:pt x="5190" y="140"/>
                </a:lnTo>
                <a:lnTo>
                  <a:pt x="5191" y="140"/>
                </a:lnTo>
                <a:lnTo>
                  <a:pt x="5191" y="141"/>
                </a:lnTo>
                <a:lnTo>
                  <a:pt x="5192" y="141"/>
                </a:lnTo>
                <a:lnTo>
                  <a:pt x="5192" y="142"/>
                </a:lnTo>
                <a:lnTo>
                  <a:pt x="5193" y="142"/>
                </a:lnTo>
                <a:lnTo>
                  <a:pt x="5193" y="142"/>
                </a:lnTo>
                <a:lnTo>
                  <a:pt x="5194" y="142"/>
                </a:lnTo>
                <a:lnTo>
                  <a:pt x="5195" y="142"/>
                </a:lnTo>
                <a:lnTo>
                  <a:pt x="5196" y="143"/>
                </a:lnTo>
                <a:lnTo>
                  <a:pt x="5196" y="143"/>
                </a:lnTo>
                <a:lnTo>
                  <a:pt x="5197" y="143"/>
                </a:lnTo>
                <a:lnTo>
                  <a:pt x="5197" y="144"/>
                </a:lnTo>
                <a:lnTo>
                  <a:pt x="5198" y="144"/>
                </a:lnTo>
                <a:lnTo>
                  <a:pt x="5198" y="144"/>
                </a:lnTo>
                <a:lnTo>
                  <a:pt x="5199" y="144"/>
                </a:lnTo>
                <a:lnTo>
                  <a:pt x="5200" y="144"/>
                </a:lnTo>
                <a:lnTo>
                  <a:pt x="5200" y="144"/>
                </a:lnTo>
                <a:lnTo>
                  <a:pt x="5201" y="144"/>
                </a:lnTo>
                <a:lnTo>
                  <a:pt x="5201" y="144"/>
                </a:lnTo>
                <a:lnTo>
                  <a:pt x="5202" y="144"/>
                </a:lnTo>
                <a:lnTo>
                  <a:pt x="5203" y="144"/>
                </a:lnTo>
                <a:lnTo>
                  <a:pt x="5204" y="144"/>
                </a:lnTo>
                <a:lnTo>
                  <a:pt x="5204" y="144"/>
                </a:lnTo>
                <a:lnTo>
                  <a:pt x="5205" y="144"/>
                </a:lnTo>
                <a:lnTo>
                  <a:pt x="5205" y="144"/>
                </a:lnTo>
                <a:lnTo>
                  <a:pt x="5206" y="144"/>
                </a:lnTo>
                <a:lnTo>
                  <a:pt x="5206" y="144"/>
                </a:lnTo>
                <a:lnTo>
                  <a:pt x="5207" y="143"/>
                </a:lnTo>
                <a:lnTo>
                  <a:pt x="5207" y="143"/>
                </a:lnTo>
                <a:lnTo>
                  <a:pt x="5208" y="143"/>
                </a:lnTo>
                <a:lnTo>
                  <a:pt x="5209" y="143"/>
                </a:lnTo>
                <a:lnTo>
                  <a:pt x="5209" y="143"/>
                </a:lnTo>
                <a:lnTo>
                  <a:pt x="5210" y="143"/>
                </a:lnTo>
                <a:lnTo>
                  <a:pt x="5211" y="142"/>
                </a:lnTo>
                <a:lnTo>
                  <a:pt x="5211" y="142"/>
                </a:lnTo>
                <a:lnTo>
                  <a:pt x="5212" y="141"/>
                </a:lnTo>
                <a:lnTo>
                  <a:pt x="5213" y="140"/>
                </a:lnTo>
                <a:lnTo>
                  <a:pt x="5213" y="139"/>
                </a:lnTo>
                <a:lnTo>
                  <a:pt x="5214" y="138"/>
                </a:lnTo>
                <a:lnTo>
                  <a:pt x="5214" y="137"/>
                </a:lnTo>
                <a:lnTo>
                  <a:pt x="5215" y="137"/>
                </a:lnTo>
                <a:lnTo>
                  <a:pt x="5215" y="137"/>
                </a:lnTo>
                <a:lnTo>
                  <a:pt x="5216" y="137"/>
                </a:lnTo>
                <a:lnTo>
                  <a:pt x="5217" y="137"/>
                </a:lnTo>
                <a:lnTo>
                  <a:pt x="5218" y="137"/>
                </a:lnTo>
                <a:lnTo>
                  <a:pt x="5218" y="137"/>
                </a:lnTo>
                <a:lnTo>
                  <a:pt x="5219" y="137"/>
                </a:lnTo>
                <a:lnTo>
                  <a:pt x="5219" y="137"/>
                </a:lnTo>
                <a:lnTo>
                  <a:pt x="5220" y="137"/>
                </a:lnTo>
                <a:lnTo>
                  <a:pt x="5220" y="137"/>
                </a:lnTo>
                <a:lnTo>
                  <a:pt x="5221" y="137"/>
                </a:lnTo>
                <a:lnTo>
                  <a:pt x="5222" y="137"/>
                </a:lnTo>
                <a:lnTo>
                  <a:pt x="5222" y="137"/>
                </a:lnTo>
                <a:lnTo>
                  <a:pt x="5223" y="137"/>
                </a:lnTo>
                <a:lnTo>
                  <a:pt x="5223" y="137"/>
                </a:lnTo>
                <a:lnTo>
                  <a:pt x="5224" y="137"/>
                </a:lnTo>
                <a:lnTo>
                  <a:pt x="5224" y="137"/>
                </a:lnTo>
                <a:lnTo>
                  <a:pt x="5225" y="137"/>
                </a:lnTo>
                <a:lnTo>
                  <a:pt x="5226" y="137"/>
                </a:lnTo>
                <a:lnTo>
                  <a:pt x="5227" y="136"/>
                </a:lnTo>
                <a:lnTo>
                  <a:pt x="5227" y="136"/>
                </a:lnTo>
                <a:lnTo>
                  <a:pt x="5228" y="136"/>
                </a:lnTo>
                <a:lnTo>
                  <a:pt x="5228" y="136"/>
                </a:lnTo>
                <a:lnTo>
                  <a:pt x="5229" y="136"/>
                </a:lnTo>
                <a:lnTo>
                  <a:pt x="5229" y="136"/>
                </a:lnTo>
                <a:lnTo>
                  <a:pt x="5230" y="136"/>
                </a:lnTo>
                <a:lnTo>
                  <a:pt x="5231" y="136"/>
                </a:lnTo>
                <a:lnTo>
                  <a:pt x="5231" y="137"/>
                </a:lnTo>
                <a:lnTo>
                  <a:pt x="5232" y="137"/>
                </a:lnTo>
                <a:lnTo>
                  <a:pt x="5232" y="137"/>
                </a:lnTo>
                <a:lnTo>
                  <a:pt x="5233" y="137"/>
                </a:lnTo>
                <a:lnTo>
                  <a:pt x="5234" y="138"/>
                </a:lnTo>
                <a:lnTo>
                  <a:pt x="5235" y="138"/>
                </a:lnTo>
                <a:lnTo>
                  <a:pt x="5235" y="138"/>
                </a:lnTo>
                <a:lnTo>
                  <a:pt x="5236" y="138"/>
                </a:lnTo>
                <a:lnTo>
                  <a:pt x="5236" y="138"/>
                </a:lnTo>
                <a:lnTo>
                  <a:pt x="5237" y="138"/>
                </a:lnTo>
                <a:lnTo>
                  <a:pt x="5237" y="138"/>
                </a:lnTo>
                <a:lnTo>
                  <a:pt x="5238" y="139"/>
                </a:lnTo>
                <a:lnTo>
                  <a:pt x="5238" y="139"/>
                </a:lnTo>
                <a:lnTo>
                  <a:pt x="5239" y="139"/>
                </a:lnTo>
                <a:lnTo>
                  <a:pt x="5240" y="139"/>
                </a:lnTo>
                <a:lnTo>
                  <a:pt x="5241" y="139"/>
                </a:lnTo>
                <a:lnTo>
                  <a:pt x="5241" y="139"/>
                </a:lnTo>
                <a:lnTo>
                  <a:pt x="5242" y="139"/>
                </a:lnTo>
                <a:lnTo>
                  <a:pt x="5242" y="139"/>
                </a:lnTo>
                <a:lnTo>
                  <a:pt x="5243" y="139"/>
                </a:lnTo>
                <a:lnTo>
                  <a:pt x="5244" y="138"/>
                </a:lnTo>
                <a:lnTo>
                  <a:pt x="5244" y="138"/>
                </a:lnTo>
                <a:lnTo>
                  <a:pt x="5245" y="138"/>
                </a:lnTo>
                <a:lnTo>
                  <a:pt x="5245" y="139"/>
                </a:lnTo>
                <a:lnTo>
                  <a:pt x="5246" y="139"/>
                </a:lnTo>
                <a:lnTo>
                  <a:pt x="5246" y="139"/>
                </a:lnTo>
                <a:lnTo>
                  <a:pt x="5247" y="139"/>
                </a:lnTo>
                <a:lnTo>
                  <a:pt x="5248" y="138"/>
                </a:lnTo>
                <a:lnTo>
                  <a:pt x="5249" y="138"/>
                </a:lnTo>
                <a:lnTo>
                  <a:pt x="5249" y="138"/>
                </a:lnTo>
                <a:lnTo>
                  <a:pt x="5250" y="138"/>
                </a:lnTo>
                <a:lnTo>
                  <a:pt x="5250" y="137"/>
                </a:lnTo>
                <a:lnTo>
                  <a:pt x="5251" y="136"/>
                </a:lnTo>
                <a:lnTo>
                  <a:pt x="5251" y="136"/>
                </a:lnTo>
                <a:lnTo>
                  <a:pt x="5252" y="136"/>
                </a:lnTo>
                <a:lnTo>
                  <a:pt x="5253" y="136"/>
                </a:lnTo>
                <a:lnTo>
                  <a:pt x="5253" y="136"/>
                </a:lnTo>
                <a:lnTo>
                  <a:pt x="5254" y="136"/>
                </a:lnTo>
                <a:lnTo>
                  <a:pt x="5254" y="136"/>
                </a:lnTo>
                <a:lnTo>
                  <a:pt x="5255" y="136"/>
                </a:lnTo>
                <a:lnTo>
                  <a:pt x="5256" y="136"/>
                </a:lnTo>
                <a:lnTo>
                  <a:pt x="5256" y="136"/>
                </a:lnTo>
                <a:lnTo>
                  <a:pt x="5257" y="136"/>
                </a:lnTo>
                <a:lnTo>
                  <a:pt x="5258" y="135"/>
                </a:lnTo>
                <a:lnTo>
                  <a:pt x="5258" y="135"/>
                </a:lnTo>
                <a:lnTo>
                  <a:pt x="5259" y="135"/>
                </a:lnTo>
                <a:lnTo>
                  <a:pt x="5259" y="135"/>
                </a:lnTo>
                <a:lnTo>
                  <a:pt x="5260" y="135"/>
                </a:lnTo>
                <a:lnTo>
                  <a:pt x="5260" y="135"/>
                </a:lnTo>
                <a:lnTo>
                  <a:pt x="5261" y="135"/>
                </a:lnTo>
                <a:lnTo>
                  <a:pt x="5262" y="135"/>
                </a:lnTo>
                <a:lnTo>
                  <a:pt x="5262" y="135"/>
                </a:lnTo>
                <a:lnTo>
                  <a:pt x="5263" y="135"/>
                </a:lnTo>
                <a:lnTo>
                  <a:pt x="5264" y="135"/>
                </a:lnTo>
                <a:lnTo>
                  <a:pt x="5264" y="135"/>
                </a:lnTo>
                <a:lnTo>
                  <a:pt x="5265" y="135"/>
                </a:lnTo>
                <a:lnTo>
                  <a:pt x="5266" y="134"/>
                </a:lnTo>
                <a:lnTo>
                  <a:pt x="5266" y="134"/>
                </a:lnTo>
                <a:lnTo>
                  <a:pt x="5267" y="134"/>
                </a:lnTo>
                <a:lnTo>
                  <a:pt x="5267" y="135"/>
                </a:lnTo>
                <a:lnTo>
                  <a:pt x="5268" y="135"/>
                </a:lnTo>
                <a:lnTo>
                  <a:pt x="5268" y="135"/>
                </a:lnTo>
                <a:lnTo>
                  <a:pt x="5269" y="136"/>
                </a:lnTo>
                <a:lnTo>
                  <a:pt x="5270" y="136"/>
                </a:lnTo>
                <a:lnTo>
                  <a:pt x="5270" y="136"/>
                </a:lnTo>
                <a:lnTo>
                  <a:pt x="5271" y="136"/>
                </a:lnTo>
                <a:lnTo>
                  <a:pt x="5272" y="137"/>
                </a:lnTo>
                <a:lnTo>
                  <a:pt x="5272" y="137"/>
                </a:lnTo>
                <a:lnTo>
                  <a:pt x="5273" y="137"/>
                </a:lnTo>
                <a:lnTo>
                  <a:pt x="5273" y="136"/>
                </a:lnTo>
                <a:lnTo>
                  <a:pt x="5274" y="137"/>
                </a:lnTo>
                <a:lnTo>
                  <a:pt x="5275" y="137"/>
                </a:lnTo>
                <a:lnTo>
                  <a:pt x="5275" y="137"/>
                </a:lnTo>
                <a:lnTo>
                  <a:pt x="5276" y="137"/>
                </a:lnTo>
                <a:lnTo>
                  <a:pt x="5276" y="137"/>
                </a:lnTo>
                <a:lnTo>
                  <a:pt x="5277" y="137"/>
                </a:lnTo>
                <a:lnTo>
                  <a:pt x="5277" y="137"/>
                </a:lnTo>
                <a:lnTo>
                  <a:pt x="5278" y="137"/>
                </a:lnTo>
                <a:lnTo>
                  <a:pt x="5279" y="137"/>
                </a:lnTo>
                <a:lnTo>
                  <a:pt x="5280" y="137"/>
                </a:lnTo>
                <a:lnTo>
                  <a:pt x="5280" y="137"/>
                </a:lnTo>
                <a:lnTo>
                  <a:pt x="5281" y="137"/>
                </a:lnTo>
                <a:lnTo>
                  <a:pt x="5281" y="137"/>
                </a:lnTo>
                <a:lnTo>
                  <a:pt x="5282" y="138"/>
                </a:lnTo>
                <a:lnTo>
                  <a:pt x="5282" y="138"/>
                </a:lnTo>
                <a:lnTo>
                  <a:pt x="5283" y="138"/>
                </a:lnTo>
                <a:lnTo>
                  <a:pt x="5284" y="138"/>
                </a:lnTo>
                <a:lnTo>
                  <a:pt x="5284" y="138"/>
                </a:lnTo>
                <a:lnTo>
                  <a:pt x="5285" y="138"/>
                </a:lnTo>
                <a:lnTo>
                  <a:pt x="5285" y="137"/>
                </a:lnTo>
                <a:lnTo>
                  <a:pt x="5286" y="137"/>
                </a:lnTo>
                <a:lnTo>
                  <a:pt x="5287" y="137"/>
                </a:lnTo>
                <a:lnTo>
                  <a:pt x="5287" y="137"/>
                </a:lnTo>
                <a:lnTo>
                  <a:pt x="5288" y="138"/>
                </a:lnTo>
                <a:lnTo>
                  <a:pt x="5289" y="137"/>
                </a:lnTo>
                <a:lnTo>
                  <a:pt x="5289" y="137"/>
                </a:lnTo>
                <a:lnTo>
                  <a:pt x="5290" y="137"/>
                </a:lnTo>
                <a:lnTo>
                  <a:pt x="5290" y="137"/>
                </a:lnTo>
                <a:lnTo>
                  <a:pt x="5291" y="137"/>
                </a:lnTo>
                <a:lnTo>
                  <a:pt x="5291" y="137"/>
                </a:lnTo>
                <a:lnTo>
                  <a:pt x="5292" y="137"/>
                </a:lnTo>
                <a:lnTo>
                  <a:pt x="5293" y="137"/>
                </a:lnTo>
                <a:lnTo>
                  <a:pt x="5294" y="137"/>
                </a:lnTo>
                <a:lnTo>
                  <a:pt x="5294" y="137"/>
                </a:lnTo>
                <a:lnTo>
                  <a:pt x="5295" y="137"/>
                </a:lnTo>
                <a:lnTo>
                  <a:pt x="5295" y="137"/>
                </a:lnTo>
                <a:lnTo>
                  <a:pt x="5296" y="136"/>
                </a:lnTo>
                <a:lnTo>
                  <a:pt x="5297" y="136"/>
                </a:lnTo>
                <a:lnTo>
                  <a:pt x="5297" y="136"/>
                </a:lnTo>
                <a:lnTo>
                  <a:pt x="5298" y="136"/>
                </a:lnTo>
                <a:lnTo>
                  <a:pt x="5298" y="136"/>
                </a:lnTo>
                <a:lnTo>
                  <a:pt x="5299" y="136"/>
                </a:lnTo>
                <a:lnTo>
                  <a:pt x="5299" y="136"/>
                </a:lnTo>
                <a:lnTo>
                  <a:pt x="5300" y="136"/>
                </a:lnTo>
                <a:lnTo>
                  <a:pt x="5301" y="136"/>
                </a:lnTo>
                <a:lnTo>
                  <a:pt x="5302" y="136"/>
                </a:lnTo>
                <a:lnTo>
                  <a:pt x="5302" y="135"/>
                </a:lnTo>
                <a:lnTo>
                  <a:pt x="5303" y="134"/>
                </a:lnTo>
                <a:lnTo>
                  <a:pt x="5303" y="133"/>
                </a:lnTo>
                <a:lnTo>
                  <a:pt x="5304" y="134"/>
                </a:lnTo>
                <a:lnTo>
                  <a:pt x="5304" y="133"/>
                </a:lnTo>
                <a:lnTo>
                  <a:pt x="5305" y="133"/>
                </a:lnTo>
                <a:lnTo>
                  <a:pt x="5306" y="133"/>
                </a:lnTo>
                <a:lnTo>
                  <a:pt x="5306" y="133"/>
                </a:lnTo>
                <a:lnTo>
                  <a:pt x="5307" y="133"/>
                </a:lnTo>
                <a:lnTo>
                  <a:pt x="5307" y="133"/>
                </a:lnTo>
                <a:lnTo>
                  <a:pt x="5308" y="133"/>
                </a:lnTo>
                <a:lnTo>
                  <a:pt x="5309" y="134"/>
                </a:lnTo>
                <a:lnTo>
                  <a:pt x="5309" y="133"/>
                </a:lnTo>
                <a:lnTo>
                  <a:pt x="5310" y="133"/>
                </a:lnTo>
                <a:lnTo>
                  <a:pt x="5311" y="133"/>
                </a:lnTo>
                <a:lnTo>
                  <a:pt x="5311" y="134"/>
                </a:lnTo>
                <a:lnTo>
                  <a:pt x="5312" y="134"/>
                </a:lnTo>
                <a:lnTo>
                  <a:pt x="5312" y="134"/>
                </a:lnTo>
                <a:lnTo>
                  <a:pt x="5313" y="134"/>
                </a:lnTo>
                <a:lnTo>
                  <a:pt x="5313" y="135"/>
                </a:lnTo>
                <a:lnTo>
                  <a:pt x="5314" y="135"/>
                </a:lnTo>
                <a:lnTo>
                  <a:pt x="5315" y="135"/>
                </a:lnTo>
                <a:lnTo>
                  <a:pt x="5315" y="135"/>
                </a:lnTo>
                <a:lnTo>
                  <a:pt x="5316" y="135"/>
                </a:lnTo>
                <a:lnTo>
                  <a:pt x="5317" y="134"/>
                </a:lnTo>
                <a:lnTo>
                  <a:pt x="5317" y="134"/>
                </a:lnTo>
                <a:lnTo>
                  <a:pt x="5318" y="134"/>
                </a:lnTo>
                <a:lnTo>
                  <a:pt x="5318" y="134"/>
                </a:lnTo>
                <a:lnTo>
                  <a:pt x="5319" y="133"/>
                </a:lnTo>
                <a:lnTo>
                  <a:pt x="5320" y="133"/>
                </a:lnTo>
                <a:lnTo>
                  <a:pt x="5320" y="133"/>
                </a:lnTo>
                <a:lnTo>
                  <a:pt x="5321" y="133"/>
                </a:lnTo>
                <a:lnTo>
                  <a:pt x="5321" y="133"/>
                </a:lnTo>
                <a:lnTo>
                  <a:pt x="5322" y="134"/>
                </a:lnTo>
                <a:lnTo>
                  <a:pt x="5322" y="134"/>
                </a:lnTo>
                <a:lnTo>
                  <a:pt x="5323" y="134"/>
                </a:lnTo>
                <a:lnTo>
                  <a:pt x="5324" y="134"/>
                </a:lnTo>
                <a:lnTo>
                  <a:pt x="5325" y="133"/>
                </a:lnTo>
                <a:lnTo>
                  <a:pt x="5325" y="134"/>
                </a:lnTo>
                <a:lnTo>
                  <a:pt x="5326" y="134"/>
                </a:lnTo>
                <a:lnTo>
                  <a:pt x="5326" y="134"/>
                </a:lnTo>
                <a:lnTo>
                  <a:pt x="5327" y="134"/>
                </a:lnTo>
                <a:lnTo>
                  <a:pt x="5328" y="134"/>
                </a:lnTo>
                <a:lnTo>
                  <a:pt x="5328" y="134"/>
                </a:lnTo>
                <a:lnTo>
                  <a:pt x="5329" y="134"/>
                </a:lnTo>
                <a:lnTo>
                  <a:pt x="5329" y="134"/>
                </a:lnTo>
                <a:lnTo>
                  <a:pt x="5330" y="133"/>
                </a:lnTo>
                <a:lnTo>
                  <a:pt x="5330" y="133"/>
                </a:lnTo>
                <a:lnTo>
                  <a:pt x="5331" y="133"/>
                </a:lnTo>
                <a:lnTo>
                  <a:pt x="5332" y="133"/>
                </a:lnTo>
                <a:lnTo>
                  <a:pt x="5333" y="133"/>
                </a:lnTo>
                <a:lnTo>
                  <a:pt x="5333" y="134"/>
                </a:lnTo>
                <a:lnTo>
                  <a:pt x="5334" y="134"/>
                </a:lnTo>
                <a:lnTo>
                  <a:pt x="5334" y="134"/>
                </a:lnTo>
                <a:lnTo>
                  <a:pt x="5335" y="134"/>
                </a:lnTo>
                <a:lnTo>
                  <a:pt x="5335" y="134"/>
                </a:lnTo>
                <a:lnTo>
                  <a:pt x="5336" y="134"/>
                </a:lnTo>
                <a:lnTo>
                  <a:pt x="5337" y="133"/>
                </a:lnTo>
                <a:lnTo>
                  <a:pt x="5337" y="132"/>
                </a:lnTo>
                <a:lnTo>
                  <a:pt x="5338" y="131"/>
                </a:lnTo>
                <a:lnTo>
                  <a:pt x="5338" y="130"/>
                </a:lnTo>
                <a:lnTo>
                  <a:pt x="5339" y="129"/>
                </a:lnTo>
                <a:lnTo>
                  <a:pt x="5340" y="128"/>
                </a:lnTo>
                <a:lnTo>
                  <a:pt x="5340" y="128"/>
                </a:lnTo>
                <a:lnTo>
                  <a:pt x="5341" y="127"/>
                </a:lnTo>
                <a:lnTo>
                  <a:pt x="5342" y="127"/>
                </a:lnTo>
                <a:lnTo>
                  <a:pt x="5342" y="127"/>
                </a:lnTo>
                <a:lnTo>
                  <a:pt x="5343" y="128"/>
                </a:lnTo>
                <a:lnTo>
                  <a:pt x="5343" y="129"/>
                </a:lnTo>
                <a:lnTo>
                  <a:pt x="5344" y="130"/>
                </a:lnTo>
                <a:lnTo>
                  <a:pt x="5344" y="129"/>
                </a:lnTo>
                <a:lnTo>
                  <a:pt x="5345" y="129"/>
                </a:lnTo>
                <a:lnTo>
                  <a:pt x="5346" y="129"/>
                </a:lnTo>
                <a:lnTo>
                  <a:pt x="5347" y="129"/>
                </a:lnTo>
                <a:lnTo>
                  <a:pt x="5347" y="129"/>
                </a:lnTo>
                <a:lnTo>
                  <a:pt x="5348" y="129"/>
                </a:lnTo>
                <a:lnTo>
                  <a:pt x="5348" y="129"/>
                </a:lnTo>
                <a:lnTo>
                  <a:pt x="5349" y="129"/>
                </a:lnTo>
                <a:lnTo>
                  <a:pt x="5349" y="129"/>
                </a:lnTo>
                <a:lnTo>
                  <a:pt x="5350" y="128"/>
                </a:lnTo>
                <a:lnTo>
                  <a:pt x="5351" y="128"/>
                </a:lnTo>
                <a:lnTo>
                  <a:pt x="5351" y="128"/>
                </a:lnTo>
                <a:lnTo>
                  <a:pt x="5352" y="128"/>
                </a:lnTo>
                <a:lnTo>
                  <a:pt x="5352" y="128"/>
                </a:lnTo>
                <a:lnTo>
                  <a:pt x="5353" y="128"/>
                </a:lnTo>
                <a:lnTo>
                  <a:pt x="5353" y="127"/>
                </a:lnTo>
                <a:lnTo>
                  <a:pt x="5355" y="127"/>
                </a:lnTo>
                <a:lnTo>
                  <a:pt x="5355" y="126"/>
                </a:lnTo>
                <a:lnTo>
                  <a:pt x="5356" y="125"/>
                </a:lnTo>
                <a:lnTo>
                  <a:pt x="5356" y="125"/>
                </a:lnTo>
                <a:lnTo>
                  <a:pt x="5357" y="125"/>
                </a:lnTo>
                <a:lnTo>
                  <a:pt x="5357" y="125"/>
                </a:lnTo>
                <a:lnTo>
                  <a:pt x="5358" y="125"/>
                </a:lnTo>
                <a:lnTo>
                  <a:pt x="5359" y="125"/>
                </a:lnTo>
                <a:lnTo>
                  <a:pt x="5359" y="125"/>
                </a:lnTo>
                <a:lnTo>
                  <a:pt x="5360" y="125"/>
                </a:lnTo>
                <a:lnTo>
                  <a:pt x="5360" y="125"/>
                </a:lnTo>
                <a:lnTo>
                  <a:pt x="5361" y="124"/>
                </a:lnTo>
                <a:lnTo>
                  <a:pt x="5361" y="124"/>
                </a:lnTo>
                <a:lnTo>
                  <a:pt x="5362" y="124"/>
                </a:lnTo>
                <a:lnTo>
                  <a:pt x="5363" y="124"/>
                </a:lnTo>
                <a:lnTo>
                  <a:pt x="5364" y="124"/>
                </a:lnTo>
                <a:lnTo>
                  <a:pt x="5364" y="124"/>
                </a:lnTo>
                <a:lnTo>
                  <a:pt x="5365" y="124"/>
                </a:lnTo>
                <a:lnTo>
                  <a:pt x="5365" y="124"/>
                </a:lnTo>
                <a:lnTo>
                  <a:pt x="5366" y="124"/>
                </a:lnTo>
                <a:lnTo>
                  <a:pt x="5366" y="124"/>
                </a:lnTo>
                <a:lnTo>
                  <a:pt x="5367" y="124"/>
                </a:lnTo>
                <a:lnTo>
                  <a:pt x="5368" y="124"/>
                </a:lnTo>
                <a:lnTo>
                  <a:pt x="5368" y="124"/>
                </a:lnTo>
                <a:lnTo>
                  <a:pt x="5369" y="124"/>
                </a:lnTo>
                <a:lnTo>
                  <a:pt x="5370" y="124"/>
                </a:lnTo>
                <a:lnTo>
                  <a:pt x="5370" y="123"/>
                </a:lnTo>
                <a:lnTo>
                  <a:pt x="5371" y="123"/>
                </a:lnTo>
                <a:lnTo>
                  <a:pt x="5371" y="123"/>
                </a:lnTo>
                <a:lnTo>
                  <a:pt x="5372" y="123"/>
                </a:lnTo>
                <a:lnTo>
                  <a:pt x="5373" y="123"/>
                </a:lnTo>
                <a:lnTo>
                  <a:pt x="5373" y="123"/>
                </a:lnTo>
                <a:lnTo>
                  <a:pt x="5374" y="123"/>
                </a:lnTo>
                <a:lnTo>
                  <a:pt x="5374" y="123"/>
                </a:lnTo>
                <a:lnTo>
                  <a:pt x="5375" y="122"/>
                </a:lnTo>
                <a:lnTo>
                  <a:pt x="5375" y="122"/>
                </a:lnTo>
                <a:lnTo>
                  <a:pt x="5376" y="122"/>
                </a:lnTo>
                <a:lnTo>
                  <a:pt x="5377" y="122"/>
                </a:lnTo>
                <a:lnTo>
                  <a:pt x="5378" y="122"/>
                </a:lnTo>
                <a:lnTo>
                  <a:pt x="5378" y="122"/>
                </a:lnTo>
                <a:lnTo>
                  <a:pt x="5379" y="122"/>
                </a:lnTo>
                <a:lnTo>
                  <a:pt x="5379" y="122"/>
                </a:lnTo>
                <a:lnTo>
                  <a:pt x="5380" y="122"/>
                </a:lnTo>
                <a:lnTo>
                  <a:pt x="5380" y="121"/>
                </a:lnTo>
                <a:lnTo>
                  <a:pt x="5381" y="122"/>
                </a:lnTo>
                <a:lnTo>
                  <a:pt x="5382" y="122"/>
                </a:lnTo>
                <a:lnTo>
                  <a:pt x="5382" y="122"/>
                </a:lnTo>
                <a:lnTo>
                  <a:pt x="5383" y="122"/>
                </a:lnTo>
                <a:lnTo>
                  <a:pt x="5383" y="123"/>
                </a:lnTo>
                <a:lnTo>
                  <a:pt x="5384" y="127"/>
                </a:lnTo>
                <a:lnTo>
                  <a:pt x="5385" y="128"/>
                </a:lnTo>
                <a:lnTo>
                  <a:pt x="5386" y="129"/>
                </a:lnTo>
                <a:lnTo>
                  <a:pt x="5386" y="131"/>
                </a:lnTo>
                <a:lnTo>
                  <a:pt x="5387" y="131"/>
                </a:lnTo>
                <a:lnTo>
                  <a:pt x="5387" y="133"/>
                </a:lnTo>
                <a:lnTo>
                  <a:pt x="5388" y="134"/>
                </a:lnTo>
                <a:lnTo>
                  <a:pt x="5388" y="134"/>
                </a:lnTo>
                <a:lnTo>
                  <a:pt x="5389" y="135"/>
                </a:lnTo>
                <a:lnTo>
                  <a:pt x="5390" y="136"/>
                </a:lnTo>
                <a:lnTo>
                  <a:pt x="5390" y="137"/>
                </a:lnTo>
                <a:lnTo>
                  <a:pt x="5391" y="138"/>
                </a:lnTo>
                <a:lnTo>
                  <a:pt x="5391" y="139"/>
                </a:lnTo>
                <a:lnTo>
                  <a:pt x="5392" y="140"/>
                </a:lnTo>
                <a:lnTo>
                  <a:pt x="5393" y="141"/>
                </a:lnTo>
                <a:lnTo>
                  <a:pt x="5393" y="142"/>
                </a:lnTo>
                <a:lnTo>
                  <a:pt x="5394" y="142"/>
                </a:lnTo>
                <a:lnTo>
                  <a:pt x="5395" y="143"/>
                </a:lnTo>
                <a:lnTo>
                  <a:pt x="5395" y="143"/>
                </a:lnTo>
                <a:lnTo>
                  <a:pt x="5396" y="144"/>
                </a:lnTo>
                <a:lnTo>
                  <a:pt x="5396" y="145"/>
                </a:lnTo>
                <a:lnTo>
                  <a:pt x="5397" y="146"/>
                </a:lnTo>
                <a:lnTo>
                  <a:pt x="5397" y="147"/>
                </a:lnTo>
                <a:lnTo>
                  <a:pt x="5398" y="148"/>
                </a:lnTo>
                <a:lnTo>
                  <a:pt x="5399" y="148"/>
                </a:lnTo>
                <a:lnTo>
                  <a:pt x="5399" y="149"/>
                </a:lnTo>
                <a:lnTo>
                  <a:pt x="5400" y="150"/>
                </a:lnTo>
                <a:lnTo>
                  <a:pt x="5401" y="150"/>
                </a:lnTo>
                <a:lnTo>
                  <a:pt x="5401" y="150"/>
                </a:lnTo>
                <a:lnTo>
                  <a:pt x="5402" y="151"/>
                </a:lnTo>
                <a:lnTo>
                  <a:pt x="5402" y="150"/>
                </a:lnTo>
                <a:lnTo>
                  <a:pt x="5403" y="150"/>
                </a:lnTo>
                <a:lnTo>
                  <a:pt x="5404" y="150"/>
                </a:lnTo>
                <a:lnTo>
                  <a:pt x="5404" y="150"/>
                </a:lnTo>
                <a:lnTo>
                  <a:pt x="5405" y="151"/>
                </a:lnTo>
                <a:lnTo>
                  <a:pt x="5405" y="151"/>
                </a:lnTo>
                <a:lnTo>
                  <a:pt x="5406" y="152"/>
                </a:lnTo>
                <a:lnTo>
                  <a:pt x="5406" y="152"/>
                </a:lnTo>
                <a:lnTo>
                  <a:pt x="5408" y="152"/>
                </a:lnTo>
                <a:lnTo>
                  <a:pt x="5408" y="152"/>
                </a:lnTo>
                <a:lnTo>
                  <a:pt x="5409" y="152"/>
                </a:lnTo>
                <a:lnTo>
                  <a:pt x="5409" y="152"/>
                </a:lnTo>
                <a:lnTo>
                  <a:pt x="5410" y="152"/>
                </a:lnTo>
                <a:lnTo>
                  <a:pt x="5410" y="153"/>
                </a:lnTo>
                <a:lnTo>
                  <a:pt x="5411" y="153"/>
                </a:lnTo>
                <a:lnTo>
                  <a:pt x="5411" y="153"/>
                </a:lnTo>
                <a:lnTo>
                  <a:pt x="5412" y="153"/>
                </a:lnTo>
                <a:lnTo>
                  <a:pt x="5413" y="153"/>
                </a:lnTo>
                <a:lnTo>
                  <a:pt x="5413" y="153"/>
                </a:lnTo>
                <a:lnTo>
                  <a:pt x="5414" y="152"/>
                </a:lnTo>
                <a:lnTo>
                  <a:pt x="5414" y="152"/>
                </a:lnTo>
                <a:lnTo>
                  <a:pt x="5415" y="150"/>
                </a:lnTo>
                <a:lnTo>
                  <a:pt x="5416" y="150"/>
                </a:lnTo>
                <a:lnTo>
                  <a:pt x="5417" y="149"/>
                </a:lnTo>
                <a:lnTo>
                  <a:pt x="5417" y="148"/>
                </a:lnTo>
                <a:lnTo>
                  <a:pt x="5418" y="147"/>
                </a:lnTo>
                <a:lnTo>
                  <a:pt x="5418" y="146"/>
                </a:lnTo>
                <a:lnTo>
                  <a:pt x="5419" y="145"/>
                </a:lnTo>
                <a:lnTo>
                  <a:pt x="5419" y="145"/>
                </a:lnTo>
                <a:lnTo>
                  <a:pt x="5420" y="145"/>
                </a:lnTo>
                <a:lnTo>
                  <a:pt x="5421" y="144"/>
                </a:lnTo>
                <a:lnTo>
                  <a:pt x="5421" y="144"/>
                </a:lnTo>
                <a:lnTo>
                  <a:pt x="5422" y="144"/>
                </a:lnTo>
                <a:lnTo>
                  <a:pt x="5423" y="144"/>
                </a:lnTo>
                <a:lnTo>
                  <a:pt x="5423" y="144"/>
                </a:lnTo>
                <a:lnTo>
                  <a:pt x="5424" y="144"/>
                </a:lnTo>
                <a:lnTo>
                  <a:pt x="5424" y="144"/>
                </a:lnTo>
                <a:lnTo>
                  <a:pt x="5425" y="144"/>
                </a:lnTo>
                <a:lnTo>
                  <a:pt x="5426" y="144"/>
                </a:lnTo>
                <a:lnTo>
                  <a:pt x="5426" y="144"/>
                </a:lnTo>
                <a:lnTo>
                  <a:pt x="5427" y="144"/>
                </a:lnTo>
                <a:lnTo>
                  <a:pt x="5427" y="143"/>
                </a:lnTo>
                <a:lnTo>
                  <a:pt x="5428" y="143"/>
                </a:lnTo>
                <a:lnTo>
                  <a:pt x="5428" y="144"/>
                </a:lnTo>
                <a:lnTo>
                  <a:pt x="5429" y="144"/>
                </a:lnTo>
                <a:lnTo>
                  <a:pt x="5430" y="144"/>
                </a:lnTo>
                <a:lnTo>
                  <a:pt x="5431" y="144"/>
                </a:lnTo>
                <a:lnTo>
                  <a:pt x="5431" y="144"/>
                </a:lnTo>
                <a:lnTo>
                  <a:pt x="5432" y="144"/>
                </a:lnTo>
                <a:lnTo>
                  <a:pt x="5432" y="144"/>
                </a:lnTo>
                <a:lnTo>
                  <a:pt x="5433" y="144"/>
                </a:lnTo>
                <a:lnTo>
                  <a:pt x="5433" y="145"/>
                </a:lnTo>
                <a:lnTo>
                  <a:pt x="5434" y="145"/>
                </a:lnTo>
                <a:lnTo>
                  <a:pt x="5435" y="145"/>
                </a:lnTo>
                <a:lnTo>
                  <a:pt x="5435" y="145"/>
                </a:lnTo>
                <a:lnTo>
                  <a:pt x="5436" y="145"/>
                </a:lnTo>
                <a:lnTo>
                  <a:pt x="5436" y="145"/>
                </a:lnTo>
                <a:lnTo>
                  <a:pt x="5437" y="146"/>
                </a:lnTo>
                <a:lnTo>
                  <a:pt x="5438" y="146"/>
                </a:lnTo>
                <a:lnTo>
                  <a:pt x="5439" y="147"/>
                </a:lnTo>
                <a:lnTo>
                  <a:pt x="5439" y="146"/>
                </a:lnTo>
                <a:lnTo>
                  <a:pt x="5440" y="146"/>
                </a:lnTo>
                <a:lnTo>
                  <a:pt x="5440" y="146"/>
                </a:lnTo>
                <a:lnTo>
                  <a:pt x="5441" y="146"/>
                </a:lnTo>
                <a:lnTo>
                  <a:pt x="5441" y="146"/>
                </a:lnTo>
                <a:lnTo>
                  <a:pt x="5442" y="146"/>
                </a:lnTo>
                <a:lnTo>
                  <a:pt x="5443" y="146"/>
                </a:lnTo>
                <a:lnTo>
                  <a:pt x="5443" y="146"/>
                </a:lnTo>
                <a:lnTo>
                  <a:pt x="5444" y="145"/>
                </a:lnTo>
                <a:lnTo>
                  <a:pt x="5444" y="145"/>
                </a:lnTo>
                <a:lnTo>
                  <a:pt x="5445" y="145"/>
                </a:lnTo>
                <a:lnTo>
                  <a:pt x="5446" y="145"/>
                </a:lnTo>
                <a:lnTo>
                  <a:pt x="5446" y="145"/>
                </a:lnTo>
                <a:lnTo>
                  <a:pt x="5447" y="145"/>
                </a:lnTo>
                <a:lnTo>
                  <a:pt x="5448" y="145"/>
                </a:lnTo>
                <a:lnTo>
                  <a:pt x="5448" y="144"/>
                </a:lnTo>
                <a:lnTo>
                  <a:pt x="5449" y="144"/>
                </a:lnTo>
                <a:lnTo>
                  <a:pt x="5449" y="144"/>
                </a:lnTo>
                <a:lnTo>
                  <a:pt x="5450" y="144"/>
                </a:lnTo>
                <a:lnTo>
                  <a:pt x="5450" y="144"/>
                </a:lnTo>
                <a:lnTo>
                  <a:pt x="5451" y="144"/>
                </a:lnTo>
                <a:lnTo>
                  <a:pt x="5452" y="144"/>
                </a:lnTo>
                <a:lnTo>
                  <a:pt x="5452" y="144"/>
                </a:lnTo>
                <a:lnTo>
                  <a:pt x="5453" y="143"/>
                </a:lnTo>
                <a:lnTo>
                  <a:pt x="5454" y="142"/>
                </a:lnTo>
                <a:lnTo>
                  <a:pt x="5454" y="140"/>
                </a:lnTo>
                <a:lnTo>
                  <a:pt x="5455" y="139"/>
                </a:lnTo>
                <a:lnTo>
                  <a:pt x="5455" y="139"/>
                </a:lnTo>
                <a:lnTo>
                  <a:pt x="5456" y="139"/>
                </a:lnTo>
                <a:lnTo>
                  <a:pt x="5457" y="139"/>
                </a:lnTo>
                <a:lnTo>
                  <a:pt x="5457" y="139"/>
                </a:lnTo>
                <a:lnTo>
                  <a:pt x="5458" y="138"/>
                </a:lnTo>
                <a:lnTo>
                  <a:pt x="5458" y="138"/>
                </a:lnTo>
                <a:lnTo>
                  <a:pt x="5459" y="138"/>
                </a:lnTo>
                <a:lnTo>
                  <a:pt x="5459" y="138"/>
                </a:lnTo>
                <a:lnTo>
                  <a:pt x="5460" y="138"/>
                </a:lnTo>
                <a:lnTo>
                  <a:pt x="5461" y="138"/>
                </a:lnTo>
                <a:lnTo>
                  <a:pt x="5462" y="138"/>
                </a:lnTo>
                <a:lnTo>
                  <a:pt x="5462" y="137"/>
                </a:lnTo>
                <a:lnTo>
                  <a:pt x="5463" y="135"/>
                </a:lnTo>
                <a:lnTo>
                  <a:pt x="5463" y="134"/>
                </a:lnTo>
                <a:lnTo>
                  <a:pt x="5464" y="132"/>
                </a:lnTo>
                <a:lnTo>
                  <a:pt x="5464" y="130"/>
                </a:lnTo>
                <a:lnTo>
                  <a:pt x="5465" y="129"/>
                </a:lnTo>
                <a:lnTo>
                  <a:pt x="5466" y="128"/>
                </a:lnTo>
                <a:lnTo>
                  <a:pt x="5466" y="128"/>
                </a:lnTo>
                <a:lnTo>
                  <a:pt x="5467" y="128"/>
                </a:lnTo>
                <a:lnTo>
                  <a:pt x="5467" y="128"/>
                </a:lnTo>
                <a:lnTo>
                  <a:pt x="5468" y="128"/>
                </a:lnTo>
                <a:lnTo>
                  <a:pt x="5469" y="128"/>
                </a:lnTo>
                <a:lnTo>
                  <a:pt x="5470" y="129"/>
                </a:lnTo>
                <a:lnTo>
                  <a:pt x="5470" y="129"/>
                </a:lnTo>
                <a:lnTo>
                  <a:pt x="5471" y="129"/>
                </a:lnTo>
                <a:lnTo>
                  <a:pt x="5471" y="129"/>
                </a:lnTo>
                <a:lnTo>
                  <a:pt x="5472" y="130"/>
                </a:lnTo>
                <a:lnTo>
                  <a:pt x="5472" y="130"/>
                </a:lnTo>
                <a:lnTo>
                  <a:pt x="5473" y="130"/>
                </a:lnTo>
                <a:lnTo>
                  <a:pt x="5474" y="130"/>
                </a:lnTo>
                <a:lnTo>
                  <a:pt x="5474" y="129"/>
                </a:lnTo>
                <a:lnTo>
                  <a:pt x="5475" y="129"/>
                </a:lnTo>
                <a:lnTo>
                  <a:pt x="5476" y="129"/>
                </a:lnTo>
                <a:lnTo>
                  <a:pt x="5476" y="129"/>
                </a:lnTo>
                <a:lnTo>
                  <a:pt x="5477" y="129"/>
                </a:lnTo>
                <a:lnTo>
                  <a:pt x="5477" y="129"/>
                </a:lnTo>
                <a:lnTo>
                  <a:pt x="5478" y="129"/>
                </a:lnTo>
                <a:lnTo>
                  <a:pt x="5479" y="128"/>
                </a:lnTo>
                <a:lnTo>
                  <a:pt x="5479" y="129"/>
                </a:lnTo>
                <a:lnTo>
                  <a:pt x="5480" y="129"/>
                </a:lnTo>
                <a:lnTo>
                  <a:pt x="5480" y="129"/>
                </a:lnTo>
                <a:lnTo>
                  <a:pt x="5481" y="129"/>
                </a:lnTo>
                <a:lnTo>
                  <a:pt x="5481" y="129"/>
                </a:lnTo>
                <a:lnTo>
                  <a:pt x="5482" y="129"/>
                </a:lnTo>
                <a:lnTo>
                  <a:pt x="5483" y="129"/>
                </a:lnTo>
                <a:lnTo>
                  <a:pt x="5484" y="128"/>
                </a:lnTo>
                <a:lnTo>
                  <a:pt x="5484" y="129"/>
                </a:lnTo>
                <a:lnTo>
                  <a:pt x="5485" y="129"/>
                </a:lnTo>
                <a:lnTo>
                  <a:pt x="5485" y="128"/>
                </a:lnTo>
                <a:lnTo>
                  <a:pt x="5486" y="128"/>
                </a:lnTo>
                <a:lnTo>
                  <a:pt x="5486" y="128"/>
                </a:lnTo>
                <a:lnTo>
                  <a:pt x="5487" y="128"/>
                </a:lnTo>
                <a:lnTo>
                  <a:pt x="5488" y="127"/>
                </a:lnTo>
                <a:lnTo>
                  <a:pt x="5488" y="125"/>
                </a:lnTo>
                <a:lnTo>
                  <a:pt x="5489" y="125"/>
                </a:lnTo>
                <a:lnTo>
                  <a:pt x="5489" y="124"/>
                </a:lnTo>
                <a:lnTo>
                  <a:pt x="5490" y="122"/>
                </a:lnTo>
                <a:lnTo>
                  <a:pt x="5490" y="121"/>
                </a:lnTo>
                <a:lnTo>
                  <a:pt x="5491" y="120"/>
                </a:lnTo>
                <a:lnTo>
                  <a:pt x="5492" y="119"/>
                </a:lnTo>
                <a:lnTo>
                  <a:pt x="5493" y="118"/>
                </a:lnTo>
                <a:lnTo>
                  <a:pt x="5493" y="117"/>
                </a:lnTo>
                <a:lnTo>
                  <a:pt x="5494" y="116"/>
                </a:lnTo>
                <a:lnTo>
                  <a:pt x="5494" y="114"/>
                </a:lnTo>
                <a:lnTo>
                  <a:pt x="5495" y="113"/>
                </a:lnTo>
                <a:lnTo>
                  <a:pt x="5495" y="112"/>
                </a:lnTo>
                <a:lnTo>
                  <a:pt x="5496" y="112"/>
                </a:lnTo>
                <a:lnTo>
                  <a:pt x="5497" y="111"/>
                </a:lnTo>
                <a:lnTo>
                  <a:pt x="5497" y="109"/>
                </a:lnTo>
                <a:lnTo>
                  <a:pt x="5498" y="108"/>
                </a:lnTo>
                <a:lnTo>
                  <a:pt x="5499" y="107"/>
                </a:lnTo>
                <a:lnTo>
                  <a:pt x="5499" y="106"/>
                </a:lnTo>
                <a:lnTo>
                  <a:pt x="5500" y="105"/>
                </a:lnTo>
                <a:lnTo>
                  <a:pt x="5501" y="104"/>
                </a:lnTo>
                <a:lnTo>
                  <a:pt x="5501" y="104"/>
                </a:lnTo>
                <a:lnTo>
                  <a:pt x="5502" y="103"/>
                </a:lnTo>
                <a:lnTo>
                  <a:pt x="5502" y="103"/>
                </a:lnTo>
                <a:lnTo>
                  <a:pt x="5503" y="103"/>
                </a:lnTo>
                <a:lnTo>
                  <a:pt x="5503" y="102"/>
                </a:lnTo>
                <a:lnTo>
                  <a:pt x="5504" y="102"/>
                </a:lnTo>
                <a:lnTo>
                  <a:pt x="5505" y="102"/>
                </a:lnTo>
                <a:lnTo>
                  <a:pt x="5505" y="102"/>
                </a:lnTo>
                <a:lnTo>
                  <a:pt x="5506" y="102"/>
                </a:lnTo>
                <a:lnTo>
                  <a:pt x="5507" y="101"/>
                </a:lnTo>
                <a:lnTo>
                  <a:pt x="5507" y="101"/>
                </a:lnTo>
                <a:lnTo>
                  <a:pt x="5508" y="101"/>
                </a:lnTo>
                <a:lnTo>
                  <a:pt x="5508" y="101"/>
                </a:lnTo>
                <a:lnTo>
                  <a:pt x="5509" y="101"/>
                </a:lnTo>
                <a:lnTo>
                  <a:pt x="5510" y="100"/>
                </a:lnTo>
                <a:lnTo>
                  <a:pt x="5510" y="100"/>
                </a:lnTo>
                <a:lnTo>
                  <a:pt x="5511" y="100"/>
                </a:lnTo>
                <a:lnTo>
                  <a:pt x="5511" y="100"/>
                </a:lnTo>
                <a:lnTo>
                  <a:pt x="5512" y="100"/>
                </a:lnTo>
                <a:lnTo>
                  <a:pt x="5512" y="100"/>
                </a:lnTo>
                <a:lnTo>
                  <a:pt x="5513" y="101"/>
                </a:lnTo>
                <a:lnTo>
                  <a:pt x="5514" y="100"/>
                </a:lnTo>
                <a:lnTo>
                  <a:pt x="5515" y="100"/>
                </a:lnTo>
                <a:lnTo>
                  <a:pt x="5515" y="100"/>
                </a:lnTo>
                <a:lnTo>
                  <a:pt x="5516" y="100"/>
                </a:lnTo>
                <a:lnTo>
                  <a:pt x="5516" y="100"/>
                </a:lnTo>
                <a:lnTo>
                  <a:pt x="5517" y="100"/>
                </a:lnTo>
                <a:lnTo>
                  <a:pt x="5517" y="100"/>
                </a:lnTo>
                <a:lnTo>
                  <a:pt x="5518" y="99"/>
                </a:lnTo>
                <a:lnTo>
                  <a:pt x="5519" y="99"/>
                </a:lnTo>
                <a:lnTo>
                  <a:pt x="5519" y="99"/>
                </a:lnTo>
                <a:lnTo>
                  <a:pt x="5520" y="99"/>
                </a:lnTo>
                <a:lnTo>
                  <a:pt x="5520" y="99"/>
                </a:lnTo>
                <a:lnTo>
                  <a:pt x="5521" y="98"/>
                </a:lnTo>
                <a:lnTo>
                  <a:pt x="5522" y="98"/>
                </a:lnTo>
                <a:lnTo>
                  <a:pt x="5522" y="98"/>
                </a:lnTo>
                <a:lnTo>
                  <a:pt x="5523" y="98"/>
                </a:lnTo>
                <a:lnTo>
                  <a:pt x="5524" y="97"/>
                </a:lnTo>
                <a:lnTo>
                  <a:pt x="5524" y="97"/>
                </a:lnTo>
                <a:lnTo>
                  <a:pt x="5525" y="97"/>
                </a:lnTo>
                <a:lnTo>
                  <a:pt x="5525" y="97"/>
                </a:lnTo>
                <a:lnTo>
                  <a:pt x="5526" y="97"/>
                </a:lnTo>
                <a:lnTo>
                  <a:pt x="5526" y="96"/>
                </a:lnTo>
                <a:lnTo>
                  <a:pt x="5527" y="96"/>
                </a:lnTo>
                <a:lnTo>
                  <a:pt x="5528" y="96"/>
                </a:lnTo>
                <a:lnTo>
                  <a:pt x="5528" y="96"/>
                </a:lnTo>
                <a:lnTo>
                  <a:pt x="5529" y="96"/>
                </a:lnTo>
                <a:lnTo>
                  <a:pt x="5530" y="96"/>
                </a:lnTo>
                <a:lnTo>
                  <a:pt x="5530" y="96"/>
                </a:lnTo>
                <a:lnTo>
                  <a:pt x="5531" y="95"/>
                </a:lnTo>
                <a:lnTo>
                  <a:pt x="5532" y="95"/>
                </a:lnTo>
                <a:lnTo>
                  <a:pt x="5532" y="94"/>
                </a:lnTo>
                <a:lnTo>
                  <a:pt x="5533" y="94"/>
                </a:lnTo>
                <a:lnTo>
                  <a:pt x="5533" y="94"/>
                </a:lnTo>
                <a:lnTo>
                  <a:pt x="5534" y="95"/>
                </a:lnTo>
                <a:lnTo>
                  <a:pt x="5534" y="94"/>
                </a:lnTo>
                <a:lnTo>
                  <a:pt x="5535" y="94"/>
                </a:lnTo>
                <a:lnTo>
                  <a:pt x="5536" y="94"/>
                </a:lnTo>
                <a:lnTo>
                  <a:pt x="5537" y="94"/>
                </a:lnTo>
                <a:lnTo>
                  <a:pt x="5537" y="96"/>
                </a:lnTo>
                <a:lnTo>
                  <a:pt x="5538" y="96"/>
                </a:lnTo>
                <a:lnTo>
                  <a:pt x="5538" y="97"/>
                </a:lnTo>
                <a:lnTo>
                  <a:pt x="5539" y="98"/>
                </a:lnTo>
                <a:lnTo>
                  <a:pt x="5539" y="100"/>
                </a:lnTo>
                <a:lnTo>
                  <a:pt x="5540" y="101"/>
                </a:lnTo>
                <a:lnTo>
                  <a:pt x="5541" y="102"/>
                </a:lnTo>
                <a:lnTo>
                  <a:pt x="5541" y="103"/>
                </a:lnTo>
                <a:lnTo>
                  <a:pt x="5542" y="104"/>
                </a:lnTo>
                <a:lnTo>
                  <a:pt x="5542" y="105"/>
                </a:lnTo>
                <a:lnTo>
                  <a:pt x="5543" y="105"/>
                </a:lnTo>
                <a:lnTo>
                  <a:pt x="5543" y="106"/>
                </a:lnTo>
                <a:lnTo>
                  <a:pt x="5544" y="107"/>
                </a:lnTo>
                <a:lnTo>
                  <a:pt x="5545" y="108"/>
                </a:lnTo>
                <a:lnTo>
                  <a:pt x="5546" y="109"/>
                </a:lnTo>
                <a:lnTo>
                  <a:pt x="5546" y="109"/>
                </a:lnTo>
                <a:lnTo>
                  <a:pt x="5547" y="109"/>
                </a:lnTo>
                <a:lnTo>
                  <a:pt x="5547" y="109"/>
                </a:lnTo>
                <a:lnTo>
                  <a:pt x="5548" y="110"/>
                </a:lnTo>
                <a:lnTo>
                  <a:pt x="5548" y="110"/>
                </a:lnTo>
                <a:lnTo>
                  <a:pt x="5549" y="111"/>
                </a:lnTo>
                <a:lnTo>
                  <a:pt x="5550" y="112"/>
                </a:lnTo>
                <a:lnTo>
                  <a:pt x="5550" y="111"/>
                </a:lnTo>
                <a:lnTo>
                  <a:pt x="5551" y="113"/>
                </a:lnTo>
                <a:lnTo>
                  <a:pt x="5552" y="113"/>
                </a:lnTo>
                <a:lnTo>
                  <a:pt x="5552" y="113"/>
                </a:lnTo>
                <a:lnTo>
                  <a:pt x="5553" y="113"/>
                </a:lnTo>
                <a:lnTo>
                  <a:pt x="5553" y="113"/>
                </a:lnTo>
                <a:lnTo>
                  <a:pt x="5554" y="112"/>
                </a:lnTo>
                <a:lnTo>
                  <a:pt x="5555" y="112"/>
                </a:lnTo>
                <a:lnTo>
                  <a:pt x="5555" y="113"/>
                </a:lnTo>
                <a:lnTo>
                  <a:pt x="5556" y="113"/>
                </a:lnTo>
                <a:lnTo>
                  <a:pt x="5556" y="113"/>
                </a:lnTo>
                <a:lnTo>
                  <a:pt x="5557" y="113"/>
                </a:lnTo>
                <a:lnTo>
                  <a:pt x="5557" y="113"/>
                </a:lnTo>
                <a:lnTo>
                  <a:pt x="5558" y="112"/>
                </a:lnTo>
                <a:lnTo>
                  <a:pt x="5559" y="112"/>
                </a:lnTo>
                <a:lnTo>
                  <a:pt x="5560" y="112"/>
                </a:lnTo>
                <a:lnTo>
                  <a:pt x="5560" y="112"/>
                </a:lnTo>
                <a:lnTo>
                  <a:pt x="5561" y="112"/>
                </a:lnTo>
                <a:lnTo>
                  <a:pt x="5561" y="110"/>
                </a:lnTo>
                <a:lnTo>
                  <a:pt x="5562" y="109"/>
                </a:lnTo>
                <a:lnTo>
                  <a:pt x="5563" y="107"/>
                </a:lnTo>
                <a:lnTo>
                  <a:pt x="5563" y="106"/>
                </a:lnTo>
                <a:lnTo>
                  <a:pt x="5564" y="105"/>
                </a:lnTo>
                <a:lnTo>
                  <a:pt x="5564" y="105"/>
                </a:lnTo>
                <a:lnTo>
                  <a:pt x="5565" y="104"/>
                </a:lnTo>
                <a:lnTo>
                  <a:pt x="5565" y="104"/>
                </a:lnTo>
                <a:lnTo>
                  <a:pt x="5566" y="104"/>
                </a:lnTo>
                <a:lnTo>
                  <a:pt x="5567" y="104"/>
                </a:lnTo>
                <a:lnTo>
                  <a:pt x="5568" y="103"/>
                </a:lnTo>
                <a:lnTo>
                  <a:pt x="5568" y="103"/>
                </a:lnTo>
                <a:lnTo>
                  <a:pt x="5569" y="102"/>
                </a:lnTo>
                <a:lnTo>
                  <a:pt x="5569" y="102"/>
                </a:lnTo>
                <a:lnTo>
                  <a:pt x="5570" y="102"/>
                </a:lnTo>
                <a:lnTo>
                  <a:pt x="5570" y="102"/>
                </a:lnTo>
                <a:lnTo>
                  <a:pt x="5571" y="101"/>
                </a:lnTo>
                <a:lnTo>
                  <a:pt x="5572" y="102"/>
                </a:lnTo>
                <a:lnTo>
                  <a:pt x="5572" y="101"/>
                </a:lnTo>
                <a:lnTo>
                  <a:pt x="5573" y="101"/>
                </a:lnTo>
                <a:lnTo>
                  <a:pt x="5573" y="101"/>
                </a:lnTo>
                <a:lnTo>
                  <a:pt x="5574" y="101"/>
                </a:lnTo>
                <a:lnTo>
                  <a:pt x="5575" y="101"/>
                </a:lnTo>
                <a:lnTo>
                  <a:pt x="5575" y="100"/>
                </a:lnTo>
                <a:lnTo>
                  <a:pt x="5576" y="100"/>
                </a:lnTo>
                <a:lnTo>
                  <a:pt x="5577" y="100"/>
                </a:lnTo>
                <a:lnTo>
                  <a:pt x="5577" y="100"/>
                </a:lnTo>
                <a:lnTo>
                  <a:pt x="5578" y="100"/>
                </a:lnTo>
                <a:lnTo>
                  <a:pt x="5578" y="100"/>
                </a:lnTo>
                <a:lnTo>
                  <a:pt x="5579" y="99"/>
                </a:lnTo>
                <a:lnTo>
                  <a:pt x="5579" y="99"/>
                </a:lnTo>
                <a:lnTo>
                  <a:pt x="5580" y="99"/>
                </a:lnTo>
                <a:lnTo>
                  <a:pt x="5581" y="99"/>
                </a:lnTo>
                <a:lnTo>
                  <a:pt x="5581" y="98"/>
                </a:lnTo>
                <a:lnTo>
                  <a:pt x="5582" y="98"/>
                </a:lnTo>
                <a:lnTo>
                  <a:pt x="5583" y="98"/>
                </a:lnTo>
                <a:lnTo>
                  <a:pt x="5583" y="99"/>
                </a:lnTo>
                <a:lnTo>
                  <a:pt x="5584" y="99"/>
                </a:lnTo>
                <a:lnTo>
                  <a:pt x="5585" y="99"/>
                </a:lnTo>
                <a:lnTo>
                  <a:pt x="5585" y="99"/>
                </a:lnTo>
                <a:lnTo>
                  <a:pt x="5586" y="100"/>
                </a:lnTo>
                <a:lnTo>
                  <a:pt x="5586" y="100"/>
                </a:lnTo>
                <a:lnTo>
                  <a:pt x="5587" y="100"/>
                </a:lnTo>
                <a:lnTo>
                  <a:pt x="5587" y="100"/>
                </a:lnTo>
                <a:lnTo>
                  <a:pt x="5588" y="100"/>
                </a:lnTo>
                <a:lnTo>
                  <a:pt x="5588" y="101"/>
                </a:lnTo>
                <a:lnTo>
                  <a:pt x="5590" y="101"/>
                </a:lnTo>
                <a:lnTo>
                  <a:pt x="5590" y="103"/>
                </a:lnTo>
                <a:lnTo>
                  <a:pt x="5591" y="105"/>
                </a:lnTo>
                <a:lnTo>
                  <a:pt x="5591" y="105"/>
                </a:lnTo>
                <a:lnTo>
                  <a:pt x="5592" y="106"/>
                </a:lnTo>
                <a:lnTo>
                  <a:pt x="5592" y="106"/>
                </a:lnTo>
                <a:lnTo>
                  <a:pt x="5593" y="106"/>
                </a:lnTo>
                <a:lnTo>
                  <a:pt x="5594" y="105"/>
                </a:lnTo>
                <a:lnTo>
                  <a:pt x="5594" y="105"/>
                </a:lnTo>
                <a:lnTo>
                  <a:pt x="5595" y="105"/>
                </a:lnTo>
                <a:lnTo>
                  <a:pt x="5595" y="105"/>
                </a:lnTo>
                <a:lnTo>
                  <a:pt x="5596" y="104"/>
                </a:lnTo>
                <a:lnTo>
                  <a:pt x="5596" y="104"/>
                </a:lnTo>
                <a:lnTo>
                  <a:pt x="5597" y="104"/>
                </a:lnTo>
                <a:lnTo>
                  <a:pt x="5598" y="104"/>
                </a:lnTo>
                <a:lnTo>
                  <a:pt x="5599" y="104"/>
                </a:lnTo>
                <a:lnTo>
                  <a:pt x="5599" y="104"/>
                </a:lnTo>
                <a:lnTo>
                  <a:pt x="5600" y="103"/>
                </a:lnTo>
                <a:lnTo>
                  <a:pt x="5600" y="103"/>
                </a:lnTo>
                <a:lnTo>
                  <a:pt x="5601" y="102"/>
                </a:lnTo>
                <a:lnTo>
                  <a:pt x="5601" y="102"/>
                </a:lnTo>
                <a:lnTo>
                  <a:pt x="5602" y="102"/>
                </a:lnTo>
                <a:lnTo>
                  <a:pt x="5603" y="102"/>
                </a:lnTo>
                <a:lnTo>
                  <a:pt x="5603" y="101"/>
                </a:lnTo>
                <a:lnTo>
                  <a:pt x="5604" y="101"/>
                </a:lnTo>
                <a:lnTo>
                  <a:pt x="5605" y="101"/>
                </a:lnTo>
                <a:lnTo>
                  <a:pt x="5605" y="100"/>
                </a:lnTo>
                <a:lnTo>
                  <a:pt x="5606" y="100"/>
                </a:lnTo>
                <a:lnTo>
                  <a:pt x="5606" y="100"/>
                </a:lnTo>
                <a:lnTo>
                  <a:pt x="5607" y="100"/>
                </a:lnTo>
                <a:lnTo>
                  <a:pt x="5608" y="99"/>
                </a:lnTo>
                <a:lnTo>
                  <a:pt x="5608" y="99"/>
                </a:lnTo>
                <a:lnTo>
                  <a:pt x="5609" y="99"/>
                </a:lnTo>
                <a:lnTo>
                  <a:pt x="5609" y="98"/>
                </a:lnTo>
                <a:lnTo>
                  <a:pt x="5610" y="98"/>
                </a:lnTo>
                <a:lnTo>
                  <a:pt x="5610" y="98"/>
                </a:lnTo>
                <a:lnTo>
                  <a:pt x="5611" y="98"/>
                </a:lnTo>
                <a:lnTo>
                  <a:pt x="5612" y="97"/>
                </a:lnTo>
                <a:lnTo>
                  <a:pt x="5613" y="98"/>
                </a:lnTo>
                <a:lnTo>
                  <a:pt x="5613" y="98"/>
                </a:lnTo>
                <a:lnTo>
                  <a:pt x="5614" y="98"/>
                </a:lnTo>
                <a:lnTo>
                  <a:pt x="5614" y="100"/>
                </a:lnTo>
                <a:lnTo>
                  <a:pt x="5615" y="100"/>
                </a:lnTo>
                <a:lnTo>
                  <a:pt x="5616" y="101"/>
                </a:lnTo>
                <a:lnTo>
                  <a:pt x="5616" y="101"/>
                </a:lnTo>
                <a:lnTo>
                  <a:pt x="5617" y="102"/>
                </a:lnTo>
                <a:lnTo>
                  <a:pt x="5617" y="104"/>
                </a:lnTo>
                <a:lnTo>
                  <a:pt x="5618" y="104"/>
                </a:lnTo>
                <a:lnTo>
                  <a:pt x="5618" y="104"/>
                </a:lnTo>
                <a:lnTo>
                  <a:pt x="5619" y="104"/>
                </a:lnTo>
                <a:lnTo>
                  <a:pt x="5619" y="102"/>
                </a:lnTo>
                <a:lnTo>
                  <a:pt x="5621" y="100"/>
                </a:lnTo>
                <a:lnTo>
                  <a:pt x="5621" y="99"/>
                </a:lnTo>
                <a:lnTo>
                  <a:pt x="5622" y="97"/>
                </a:lnTo>
                <a:lnTo>
                  <a:pt x="5622" y="96"/>
                </a:lnTo>
                <a:lnTo>
                  <a:pt x="5623" y="96"/>
                </a:lnTo>
                <a:lnTo>
                  <a:pt x="5623" y="96"/>
                </a:lnTo>
                <a:lnTo>
                  <a:pt x="5624" y="96"/>
                </a:lnTo>
                <a:lnTo>
                  <a:pt x="5625" y="96"/>
                </a:lnTo>
                <a:lnTo>
                  <a:pt x="5625" y="96"/>
                </a:lnTo>
                <a:lnTo>
                  <a:pt x="5626" y="96"/>
                </a:lnTo>
                <a:lnTo>
                  <a:pt x="5626" y="96"/>
                </a:lnTo>
                <a:lnTo>
                  <a:pt x="5627" y="95"/>
                </a:lnTo>
                <a:lnTo>
                  <a:pt x="5628" y="94"/>
                </a:lnTo>
                <a:lnTo>
                  <a:pt x="5628" y="94"/>
                </a:lnTo>
                <a:lnTo>
                  <a:pt x="5629" y="94"/>
                </a:lnTo>
                <a:lnTo>
                  <a:pt x="5630" y="94"/>
                </a:lnTo>
                <a:lnTo>
                  <a:pt x="5630" y="94"/>
                </a:lnTo>
                <a:lnTo>
                  <a:pt x="5631" y="94"/>
                </a:lnTo>
                <a:lnTo>
                  <a:pt x="5631" y="94"/>
                </a:lnTo>
                <a:lnTo>
                  <a:pt x="5632" y="96"/>
                </a:lnTo>
                <a:lnTo>
                  <a:pt x="5632" y="96"/>
                </a:lnTo>
                <a:lnTo>
                  <a:pt x="5633" y="97"/>
                </a:lnTo>
                <a:lnTo>
                  <a:pt x="5634" y="98"/>
                </a:lnTo>
                <a:lnTo>
                  <a:pt x="5634" y="99"/>
                </a:lnTo>
                <a:lnTo>
                  <a:pt x="5635" y="99"/>
                </a:lnTo>
                <a:lnTo>
                  <a:pt x="5636" y="99"/>
                </a:lnTo>
                <a:lnTo>
                  <a:pt x="5636" y="98"/>
                </a:lnTo>
                <a:lnTo>
                  <a:pt x="5637" y="99"/>
                </a:lnTo>
                <a:lnTo>
                  <a:pt x="5637" y="99"/>
                </a:lnTo>
                <a:lnTo>
                  <a:pt x="5638" y="99"/>
                </a:lnTo>
                <a:lnTo>
                  <a:pt x="5639" y="98"/>
                </a:lnTo>
                <a:lnTo>
                  <a:pt x="5639" y="100"/>
                </a:lnTo>
                <a:lnTo>
                  <a:pt x="5640" y="100"/>
                </a:lnTo>
                <a:lnTo>
                  <a:pt x="5640" y="100"/>
                </a:lnTo>
                <a:lnTo>
                  <a:pt x="5641" y="100"/>
                </a:lnTo>
                <a:lnTo>
                  <a:pt x="5641" y="100"/>
                </a:lnTo>
                <a:lnTo>
                  <a:pt x="5643" y="102"/>
                </a:lnTo>
                <a:lnTo>
                  <a:pt x="5643" y="102"/>
                </a:lnTo>
                <a:lnTo>
                  <a:pt x="5644" y="101"/>
                </a:lnTo>
                <a:lnTo>
                  <a:pt x="5644" y="101"/>
                </a:lnTo>
                <a:lnTo>
                  <a:pt x="5645" y="101"/>
                </a:lnTo>
                <a:lnTo>
                  <a:pt x="5645" y="100"/>
                </a:lnTo>
                <a:lnTo>
                  <a:pt x="5646" y="100"/>
                </a:lnTo>
                <a:lnTo>
                  <a:pt x="5647" y="100"/>
                </a:lnTo>
                <a:lnTo>
                  <a:pt x="5647" y="99"/>
                </a:lnTo>
                <a:lnTo>
                  <a:pt x="5648" y="99"/>
                </a:lnTo>
                <a:lnTo>
                  <a:pt x="5648" y="99"/>
                </a:lnTo>
                <a:lnTo>
                  <a:pt x="5649" y="100"/>
                </a:lnTo>
                <a:lnTo>
                  <a:pt x="5649" y="100"/>
                </a:lnTo>
                <a:lnTo>
                  <a:pt x="5650" y="101"/>
                </a:lnTo>
                <a:lnTo>
                  <a:pt x="5651" y="102"/>
                </a:lnTo>
                <a:lnTo>
                  <a:pt x="5652" y="105"/>
                </a:lnTo>
                <a:lnTo>
                  <a:pt x="5652" y="108"/>
                </a:lnTo>
                <a:lnTo>
                  <a:pt x="5653" y="112"/>
                </a:lnTo>
                <a:lnTo>
                  <a:pt x="5653" y="114"/>
                </a:lnTo>
                <a:lnTo>
                  <a:pt x="5654" y="116"/>
                </a:lnTo>
                <a:lnTo>
                  <a:pt x="5654" y="120"/>
                </a:lnTo>
                <a:lnTo>
                  <a:pt x="5655" y="123"/>
                </a:lnTo>
                <a:lnTo>
                  <a:pt x="5656" y="125"/>
                </a:lnTo>
                <a:lnTo>
                  <a:pt x="5656" y="129"/>
                </a:lnTo>
                <a:lnTo>
                  <a:pt x="5657" y="130"/>
                </a:lnTo>
                <a:lnTo>
                  <a:pt x="5657" y="134"/>
                </a:lnTo>
                <a:lnTo>
                  <a:pt x="5658" y="135"/>
                </a:lnTo>
                <a:lnTo>
                  <a:pt x="5659" y="136"/>
                </a:lnTo>
                <a:lnTo>
                  <a:pt x="5659" y="138"/>
                </a:lnTo>
                <a:lnTo>
                  <a:pt x="5660" y="138"/>
                </a:lnTo>
                <a:lnTo>
                  <a:pt x="5661" y="140"/>
                </a:lnTo>
                <a:lnTo>
                  <a:pt x="5661" y="142"/>
                </a:lnTo>
                <a:lnTo>
                  <a:pt x="5662" y="144"/>
                </a:lnTo>
                <a:lnTo>
                  <a:pt x="5662" y="145"/>
                </a:lnTo>
                <a:lnTo>
                  <a:pt x="5663" y="147"/>
                </a:lnTo>
                <a:lnTo>
                  <a:pt x="5663" y="148"/>
                </a:lnTo>
                <a:lnTo>
                  <a:pt x="5664" y="150"/>
                </a:lnTo>
                <a:lnTo>
                  <a:pt x="5665" y="150"/>
                </a:lnTo>
                <a:lnTo>
                  <a:pt x="5666" y="150"/>
                </a:lnTo>
                <a:lnTo>
                  <a:pt x="5666" y="151"/>
                </a:lnTo>
                <a:lnTo>
                  <a:pt x="5667" y="153"/>
                </a:lnTo>
                <a:lnTo>
                  <a:pt x="5667" y="155"/>
                </a:lnTo>
                <a:lnTo>
                  <a:pt x="5668" y="155"/>
                </a:lnTo>
                <a:lnTo>
                  <a:pt x="5668" y="157"/>
                </a:lnTo>
                <a:lnTo>
                  <a:pt x="5669" y="159"/>
                </a:lnTo>
                <a:lnTo>
                  <a:pt x="5670" y="160"/>
                </a:lnTo>
                <a:lnTo>
                  <a:pt x="5670" y="160"/>
                </a:lnTo>
                <a:lnTo>
                  <a:pt x="5671" y="161"/>
                </a:lnTo>
                <a:lnTo>
                  <a:pt x="5671" y="160"/>
                </a:lnTo>
                <a:lnTo>
                  <a:pt x="5672" y="160"/>
                </a:lnTo>
                <a:lnTo>
                  <a:pt x="5672" y="160"/>
                </a:lnTo>
                <a:lnTo>
                  <a:pt x="5674" y="160"/>
                </a:lnTo>
                <a:lnTo>
                  <a:pt x="5674" y="158"/>
                </a:lnTo>
                <a:lnTo>
                  <a:pt x="5675" y="156"/>
                </a:lnTo>
                <a:lnTo>
                  <a:pt x="5675" y="155"/>
                </a:lnTo>
                <a:lnTo>
                  <a:pt x="5676" y="155"/>
                </a:lnTo>
                <a:lnTo>
                  <a:pt x="5676" y="155"/>
                </a:lnTo>
                <a:lnTo>
                  <a:pt x="5677" y="155"/>
                </a:lnTo>
                <a:lnTo>
                  <a:pt x="5678" y="156"/>
                </a:lnTo>
                <a:lnTo>
                  <a:pt x="5678" y="157"/>
                </a:lnTo>
                <a:lnTo>
                  <a:pt x="5679" y="157"/>
                </a:lnTo>
                <a:lnTo>
                  <a:pt x="5679" y="158"/>
                </a:lnTo>
                <a:lnTo>
                  <a:pt x="5680" y="158"/>
                </a:lnTo>
                <a:lnTo>
                  <a:pt x="5681" y="158"/>
                </a:lnTo>
                <a:lnTo>
                  <a:pt x="5681" y="159"/>
                </a:lnTo>
                <a:lnTo>
                  <a:pt x="5682" y="159"/>
                </a:lnTo>
                <a:lnTo>
                  <a:pt x="5683" y="160"/>
                </a:lnTo>
                <a:lnTo>
                  <a:pt x="5683" y="161"/>
                </a:lnTo>
                <a:lnTo>
                  <a:pt x="5684" y="162"/>
                </a:lnTo>
                <a:lnTo>
                  <a:pt x="5684" y="163"/>
                </a:lnTo>
                <a:lnTo>
                  <a:pt x="5685" y="165"/>
                </a:lnTo>
                <a:lnTo>
                  <a:pt x="5685" y="166"/>
                </a:lnTo>
                <a:lnTo>
                  <a:pt x="5686" y="167"/>
                </a:lnTo>
                <a:lnTo>
                  <a:pt x="5687" y="168"/>
                </a:lnTo>
                <a:lnTo>
                  <a:pt x="5687" y="168"/>
                </a:lnTo>
                <a:lnTo>
                  <a:pt x="5688" y="169"/>
                </a:lnTo>
                <a:lnTo>
                  <a:pt x="5689" y="169"/>
                </a:lnTo>
                <a:lnTo>
                  <a:pt x="5689" y="169"/>
                </a:lnTo>
                <a:lnTo>
                  <a:pt x="5690" y="169"/>
                </a:lnTo>
                <a:lnTo>
                  <a:pt x="5690" y="168"/>
                </a:lnTo>
                <a:lnTo>
                  <a:pt x="5691" y="169"/>
                </a:lnTo>
                <a:lnTo>
                  <a:pt x="5692" y="169"/>
                </a:lnTo>
                <a:lnTo>
                  <a:pt x="5692" y="170"/>
                </a:lnTo>
                <a:lnTo>
                  <a:pt x="5693" y="169"/>
                </a:lnTo>
                <a:lnTo>
                  <a:pt x="5693" y="169"/>
                </a:lnTo>
                <a:lnTo>
                  <a:pt x="5694" y="169"/>
                </a:lnTo>
                <a:lnTo>
                  <a:pt x="5694" y="169"/>
                </a:lnTo>
                <a:lnTo>
                  <a:pt x="5695" y="168"/>
                </a:lnTo>
                <a:lnTo>
                  <a:pt x="5696" y="168"/>
                </a:lnTo>
                <a:lnTo>
                  <a:pt x="5697" y="168"/>
                </a:lnTo>
                <a:lnTo>
                  <a:pt x="5697" y="167"/>
                </a:lnTo>
                <a:lnTo>
                  <a:pt x="5698" y="167"/>
                </a:lnTo>
                <a:lnTo>
                  <a:pt x="5698" y="167"/>
                </a:lnTo>
                <a:lnTo>
                  <a:pt x="5699" y="167"/>
                </a:lnTo>
                <a:lnTo>
                  <a:pt x="5699" y="166"/>
                </a:lnTo>
                <a:lnTo>
                  <a:pt x="5700" y="166"/>
                </a:lnTo>
                <a:lnTo>
                  <a:pt x="5701" y="167"/>
                </a:lnTo>
                <a:lnTo>
                  <a:pt x="5701" y="167"/>
                </a:lnTo>
                <a:lnTo>
                  <a:pt x="5702" y="168"/>
                </a:lnTo>
                <a:lnTo>
                  <a:pt x="5702" y="169"/>
                </a:lnTo>
                <a:lnTo>
                  <a:pt x="5703" y="170"/>
                </a:lnTo>
                <a:lnTo>
                  <a:pt x="5704" y="171"/>
                </a:lnTo>
                <a:lnTo>
                  <a:pt x="5705" y="172"/>
                </a:lnTo>
                <a:lnTo>
                  <a:pt x="5705" y="172"/>
                </a:lnTo>
                <a:lnTo>
                  <a:pt x="5706" y="172"/>
                </a:lnTo>
                <a:lnTo>
                  <a:pt x="5706" y="173"/>
                </a:lnTo>
                <a:lnTo>
                  <a:pt x="5707" y="173"/>
                </a:lnTo>
                <a:lnTo>
                  <a:pt x="5707" y="174"/>
                </a:lnTo>
                <a:lnTo>
                  <a:pt x="5708" y="175"/>
                </a:lnTo>
                <a:lnTo>
                  <a:pt x="5709" y="176"/>
                </a:lnTo>
                <a:lnTo>
                  <a:pt x="5709" y="177"/>
                </a:lnTo>
                <a:lnTo>
                  <a:pt x="5710" y="178"/>
                </a:lnTo>
                <a:lnTo>
                  <a:pt x="5710" y="177"/>
                </a:lnTo>
                <a:lnTo>
                  <a:pt x="5711" y="178"/>
                </a:lnTo>
                <a:lnTo>
                  <a:pt x="5712" y="179"/>
                </a:lnTo>
                <a:lnTo>
                  <a:pt x="5712" y="180"/>
                </a:lnTo>
                <a:lnTo>
                  <a:pt x="5713" y="182"/>
                </a:lnTo>
                <a:lnTo>
                  <a:pt x="5714" y="183"/>
                </a:lnTo>
                <a:lnTo>
                  <a:pt x="5714" y="184"/>
                </a:lnTo>
                <a:lnTo>
                  <a:pt x="5715" y="185"/>
                </a:lnTo>
                <a:lnTo>
                  <a:pt x="5715" y="186"/>
                </a:lnTo>
                <a:lnTo>
                  <a:pt x="5716" y="187"/>
                </a:lnTo>
                <a:lnTo>
                  <a:pt x="5716" y="188"/>
                </a:lnTo>
                <a:lnTo>
                  <a:pt x="5717" y="189"/>
                </a:lnTo>
                <a:lnTo>
                  <a:pt x="5718" y="189"/>
                </a:lnTo>
                <a:lnTo>
                  <a:pt x="5719" y="189"/>
                </a:lnTo>
                <a:lnTo>
                  <a:pt x="5719" y="189"/>
                </a:lnTo>
                <a:lnTo>
                  <a:pt x="5720" y="189"/>
                </a:lnTo>
                <a:lnTo>
                  <a:pt x="5720" y="188"/>
                </a:lnTo>
                <a:lnTo>
                  <a:pt x="5721" y="188"/>
                </a:lnTo>
                <a:lnTo>
                  <a:pt x="5721" y="188"/>
                </a:lnTo>
                <a:lnTo>
                  <a:pt x="5722" y="187"/>
                </a:lnTo>
                <a:lnTo>
                  <a:pt x="5723" y="187"/>
                </a:lnTo>
                <a:lnTo>
                  <a:pt x="5723" y="188"/>
                </a:lnTo>
                <a:lnTo>
                  <a:pt x="5724" y="188"/>
                </a:lnTo>
                <a:lnTo>
                  <a:pt x="5724" y="189"/>
                </a:lnTo>
                <a:lnTo>
                  <a:pt x="5725" y="188"/>
                </a:lnTo>
                <a:lnTo>
                  <a:pt x="5725" y="189"/>
                </a:lnTo>
                <a:lnTo>
                  <a:pt x="5727" y="189"/>
                </a:lnTo>
                <a:lnTo>
                  <a:pt x="5727" y="190"/>
                </a:lnTo>
                <a:lnTo>
                  <a:pt x="5728" y="189"/>
                </a:lnTo>
                <a:lnTo>
                  <a:pt x="5728" y="189"/>
                </a:lnTo>
                <a:lnTo>
                  <a:pt x="5729" y="189"/>
                </a:lnTo>
                <a:lnTo>
                  <a:pt x="5729" y="189"/>
                </a:lnTo>
                <a:lnTo>
                  <a:pt x="5730" y="188"/>
                </a:lnTo>
                <a:lnTo>
                  <a:pt x="5730" y="188"/>
                </a:lnTo>
                <a:lnTo>
                  <a:pt x="5731" y="188"/>
                </a:lnTo>
                <a:lnTo>
                  <a:pt x="5732" y="187"/>
                </a:lnTo>
                <a:lnTo>
                  <a:pt x="5732" y="187"/>
                </a:lnTo>
                <a:lnTo>
                  <a:pt x="5733" y="186"/>
                </a:lnTo>
                <a:lnTo>
                  <a:pt x="5734" y="186"/>
                </a:lnTo>
                <a:lnTo>
                  <a:pt x="5734" y="186"/>
                </a:lnTo>
                <a:lnTo>
                  <a:pt x="5735" y="186"/>
                </a:lnTo>
                <a:lnTo>
                  <a:pt x="5736" y="185"/>
                </a:lnTo>
                <a:lnTo>
                  <a:pt x="5736" y="185"/>
                </a:lnTo>
                <a:lnTo>
                  <a:pt x="5737" y="185"/>
                </a:lnTo>
                <a:lnTo>
                  <a:pt x="5737" y="186"/>
                </a:lnTo>
                <a:lnTo>
                  <a:pt x="5738" y="186"/>
                </a:lnTo>
                <a:lnTo>
                  <a:pt x="5738" y="185"/>
                </a:lnTo>
                <a:lnTo>
                  <a:pt x="5739" y="186"/>
                </a:lnTo>
                <a:lnTo>
                  <a:pt x="5740" y="188"/>
                </a:lnTo>
                <a:lnTo>
                  <a:pt x="5740" y="189"/>
                </a:lnTo>
                <a:lnTo>
                  <a:pt x="5741" y="190"/>
                </a:lnTo>
                <a:lnTo>
                  <a:pt x="5742" y="191"/>
                </a:lnTo>
                <a:lnTo>
                  <a:pt x="5742" y="193"/>
                </a:lnTo>
                <a:lnTo>
                  <a:pt x="5743" y="194"/>
                </a:lnTo>
                <a:lnTo>
                  <a:pt x="5743" y="196"/>
                </a:lnTo>
                <a:lnTo>
                  <a:pt x="5744" y="196"/>
                </a:lnTo>
                <a:lnTo>
                  <a:pt x="5745" y="196"/>
                </a:lnTo>
                <a:lnTo>
                  <a:pt x="5745" y="196"/>
                </a:lnTo>
                <a:lnTo>
                  <a:pt x="5746" y="195"/>
                </a:lnTo>
                <a:lnTo>
                  <a:pt x="5746" y="197"/>
                </a:lnTo>
                <a:lnTo>
                  <a:pt x="5747" y="199"/>
                </a:lnTo>
                <a:lnTo>
                  <a:pt x="5747" y="201"/>
                </a:lnTo>
                <a:lnTo>
                  <a:pt x="5748" y="201"/>
                </a:lnTo>
                <a:lnTo>
                  <a:pt x="5749" y="203"/>
                </a:lnTo>
                <a:lnTo>
                  <a:pt x="5750" y="204"/>
                </a:lnTo>
                <a:lnTo>
                  <a:pt x="5750" y="205"/>
                </a:lnTo>
                <a:lnTo>
                  <a:pt x="5751" y="206"/>
                </a:lnTo>
                <a:lnTo>
                  <a:pt x="5751" y="207"/>
                </a:lnTo>
                <a:lnTo>
                  <a:pt x="5752" y="209"/>
                </a:lnTo>
                <a:lnTo>
                  <a:pt x="5752" y="209"/>
                </a:lnTo>
                <a:lnTo>
                  <a:pt x="5753" y="207"/>
                </a:lnTo>
                <a:lnTo>
                  <a:pt x="5754" y="207"/>
                </a:lnTo>
                <a:lnTo>
                  <a:pt x="5754" y="207"/>
                </a:lnTo>
                <a:lnTo>
                  <a:pt x="5755" y="207"/>
                </a:lnTo>
                <a:lnTo>
                  <a:pt x="5755" y="207"/>
                </a:lnTo>
                <a:lnTo>
                  <a:pt x="5756" y="208"/>
                </a:lnTo>
                <a:lnTo>
                  <a:pt x="5757" y="208"/>
                </a:lnTo>
                <a:lnTo>
                  <a:pt x="5758" y="209"/>
                </a:lnTo>
                <a:lnTo>
                  <a:pt x="5758" y="210"/>
                </a:lnTo>
                <a:lnTo>
                  <a:pt x="5759" y="210"/>
                </a:lnTo>
                <a:lnTo>
                  <a:pt x="5759" y="209"/>
                </a:lnTo>
                <a:lnTo>
                  <a:pt x="5760" y="208"/>
                </a:lnTo>
                <a:lnTo>
                  <a:pt x="5760" y="209"/>
                </a:lnTo>
                <a:lnTo>
                  <a:pt x="5761" y="209"/>
                </a:lnTo>
                <a:lnTo>
                  <a:pt x="5761" y="210"/>
                </a:lnTo>
                <a:lnTo>
                  <a:pt x="5762" y="209"/>
                </a:lnTo>
                <a:lnTo>
                  <a:pt x="5763" y="209"/>
                </a:lnTo>
                <a:lnTo>
                  <a:pt x="5763" y="208"/>
                </a:lnTo>
                <a:lnTo>
                  <a:pt x="5764" y="208"/>
                </a:lnTo>
                <a:lnTo>
                  <a:pt x="5765" y="208"/>
                </a:lnTo>
                <a:lnTo>
                  <a:pt x="5765" y="208"/>
                </a:lnTo>
                <a:lnTo>
                  <a:pt x="5766" y="207"/>
                </a:lnTo>
                <a:lnTo>
                  <a:pt x="5767" y="207"/>
                </a:lnTo>
                <a:lnTo>
                  <a:pt x="5767" y="208"/>
                </a:lnTo>
                <a:lnTo>
                  <a:pt x="5768" y="208"/>
                </a:lnTo>
                <a:lnTo>
                  <a:pt x="5768" y="209"/>
                </a:lnTo>
                <a:lnTo>
                  <a:pt x="5769" y="210"/>
                </a:lnTo>
                <a:lnTo>
                  <a:pt x="5769" y="212"/>
                </a:lnTo>
                <a:lnTo>
                  <a:pt x="5770" y="213"/>
                </a:lnTo>
                <a:lnTo>
                  <a:pt x="5771" y="214"/>
                </a:lnTo>
                <a:lnTo>
                  <a:pt x="5772" y="214"/>
                </a:lnTo>
                <a:lnTo>
                  <a:pt x="5772" y="216"/>
                </a:lnTo>
                <a:lnTo>
                  <a:pt x="5773" y="218"/>
                </a:lnTo>
                <a:lnTo>
                  <a:pt x="5773" y="219"/>
                </a:lnTo>
                <a:lnTo>
                  <a:pt x="5774" y="221"/>
                </a:lnTo>
                <a:lnTo>
                  <a:pt x="5774" y="222"/>
                </a:lnTo>
                <a:lnTo>
                  <a:pt x="5775" y="223"/>
                </a:lnTo>
                <a:lnTo>
                  <a:pt x="5776" y="223"/>
                </a:lnTo>
                <a:lnTo>
                  <a:pt x="5776" y="224"/>
                </a:lnTo>
                <a:lnTo>
                  <a:pt x="5777" y="224"/>
                </a:lnTo>
                <a:lnTo>
                  <a:pt x="5777" y="223"/>
                </a:lnTo>
                <a:lnTo>
                  <a:pt x="5778" y="223"/>
                </a:lnTo>
                <a:lnTo>
                  <a:pt x="5778" y="223"/>
                </a:lnTo>
                <a:lnTo>
                  <a:pt x="5779" y="222"/>
                </a:lnTo>
                <a:lnTo>
                  <a:pt x="5780" y="222"/>
                </a:lnTo>
                <a:lnTo>
                  <a:pt x="5781" y="222"/>
                </a:lnTo>
                <a:lnTo>
                  <a:pt x="5781" y="222"/>
                </a:lnTo>
                <a:lnTo>
                  <a:pt x="5782" y="221"/>
                </a:lnTo>
                <a:lnTo>
                  <a:pt x="5782" y="221"/>
                </a:lnTo>
                <a:lnTo>
                  <a:pt x="5783" y="221"/>
                </a:lnTo>
                <a:lnTo>
                  <a:pt x="5783" y="220"/>
                </a:lnTo>
                <a:lnTo>
                  <a:pt x="5784" y="220"/>
                </a:lnTo>
                <a:lnTo>
                  <a:pt x="5785" y="220"/>
                </a:lnTo>
                <a:lnTo>
                  <a:pt x="5785" y="220"/>
                </a:lnTo>
                <a:lnTo>
                  <a:pt x="5786" y="219"/>
                </a:lnTo>
                <a:lnTo>
                  <a:pt x="5786" y="219"/>
                </a:lnTo>
                <a:lnTo>
                  <a:pt x="5787" y="219"/>
                </a:lnTo>
                <a:lnTo>
                  <a:pt x="5788" y="218"/>
                </a:lnTo>
                <a:lnTo>
                  <a:pt x="5789" y="218"/>
                </a:lnTo>
                <a:lnTo>
                  <a:pt x="5789" y="218"/>
                </a:lnTo>
                <a:lnTo>
                  <a:pt x="5790" y="218"/>
                </a:lnTo>
                <a:lnTo>
                  <a:pt x="5790" y="218"/>
                </a:lnTo>
                <a:lnTo>
                  <a:pt x="5791" y="218"/>
                </a:lnTo>
                <a:lnTo>
                  <a:pt x="5791" y="217"/>
                </a:lnTo>
                <a:lnTo>
                  <a:pt x="5792" y="217"/>
                </a:lnTo>
                <a:lnTo>
                  <a:pt x="5792" y="216"/>
                </a:lnTo>
                <a:lnTo>
                  <a:pt x="5793" y="216"/>
                </a:lnTo>
                <a:lnTo>
                  <a:pt x="5794" y="216"/>
                </a:lnTo>
                <a:lnTo>
                  <a:pt x="5795" y="215"/>
                </a:lnTo>
                <a:lnTo>
                  <a:pt x="5795" y="215"/>
                </a:lnTo>
                <a:lnTo>
                  <a:pt x="5796" y="215"/>
                </a:lnTo>
                <a:lnTo>
                  <a:pt x="5796" y="214"/>
                </a:lnTo>
                <a:lnTo>
                  <a:pt x="5797" y="214"/>
                </a:lnTo>
                <a:lnTo>
                  <a:pt x="5798" y="214"/>
                </a:lnTo>
                <a:lnTo>
                  <a:pt x="5798" y="213"/>
                </a:lnTo>
                <a:lnTo>
                  <a:pt x="5799" y="213"/>
                </a:lnTo>
                <a:lnTo>
                  <a:pt x="5799" y="213"/>
                </a:lnTo>
                <a:lnTo>
                  <a:pt x="5800" y="212"/>
                </a:lnTo>
                <a:lnTo>
                  <a:pt x="5800" y="212"/>
                </a:lnTo>
                <a:lnTo>
                  <a:pt x="5801" y="212"/>
                </a:lnTo>
                <a:lnTo>
                  <a:pt x="5802" y="211"/>
                </a:lnTo>
                <a:lnTo>
                  <a:pt x="5803" y="211"/>
                </a:lnTo>
                <a:lnTo>
                  <a:pt x="5803" y="211"/>
                </a:lnTo>
                <a:lnTo>
                  <a:pt x="5804" y="210"/>
                </a:lnTo>
                <a:lnTo>
                  <a:pt x="5804" y="210"/>
                </a:lnTo>
                <a:lnTo>
                  <a:pt x="5805" y="210"/>
                </a:lnTo>
                <a:lnTo>
                  <a:pt x="5805" y="209"/>
                </a:lnTo>
                <a:lnTo>
                  <a:pt x="5806" y="209"/>
                </a:lnTo>
                <a:lnTo>
                  <a:pt x="5807" y="208"/>
                </a:lnTo>
                <a:lnTo>
                  <a:pt x="5807" y="208"/>
                </a:lnTo>
                <a:lnTo>
                  <a:pt x="5808" y="208"/>
                </a:lnTo>
                <a:lnTo>
                  <a:pt x="5808" y="207"/>
                </a:lnTo>
                <a:lnTo>
                  <a:pt x="5809" y="207"/>
                </a:lnTo>
                <a:lnTo>
                  <a:pt x="5810" y="206"/>
                </a:lnTo>
                <a:lnTo>
                  <a:pt x="5810" y="206"/>
                </a:lnTo>
                <a:lnTo>
                  <a:pt x="5811" y="206"/>
                </a:lnTo>
                <a:lnTo>
                  <a:pt x="5812" y="205"/>
                </a:lnTo>
                <a:lnTo>
                  <a:pt x="5812" y="205"/>
                </a:lnTo>
                <a:lnTo>
                  <a:pt x="5813" y="205"/>
                </a:lnTo>
                <a:lnTo>
                  <a:pt x="5813" y="202"/>
                </a:lnTo>
                <a:lnTo>
                  <a:pt x="5814" y="200"/>
                </a:lnTo>
                <a:lnTo>
                  <a:pt x="5814" y="197"/>
                </a:lnTo>
                <a:lnTo>
                  <a:pt x="5815" y="197"/>
                </a:lnTo>
                <a:lnTo>
                  <a:pt x="5816" y="196"/>
                </a:lnTo>
                <a:lnTo>
                  <a:pt x="5816" y="197"/>
                </a:lnTo>
                <a:lnTo>
                  <a:pt x="5817" y="197"/>
                </a:lnTo>
                <a:lnTo>
                  <a:pt x="5818" y="198"/>
                </a:lnTo>
                <a:lnTo>
                  <a:pt x="5818" y="199"/>
                </a:lnTo>
                <a:lnTo>
                  <a:pt x="5819" y="199"/>
                </a:lnTo>
                <a:lnTo>
                  <a:pt x="5820" y="200"/>
                </a:lnTo>
                <a:lnTo>
                  <a:pt x="5820" y="200"/>
                </a:lnTo>
                <a:lnTo>
                  <a:pt x="5821" y="200"/>
                </a:lnTo>
                <a:lnTo>
                  <a:pt x="5821" y="201"/>
                </a:lnTo>
                <a:lnTo>
                  <a:pt x="5822" y="201"/>
                </a:lnTo>
                <a:lnTo>
                  <a:pt x="5822" y="201"/>
                </a:lnTo>
                <a:lnTo>
                  <a:pt x="5823" y="201"/>
                </a:lnTo>
                <a:lnTo>
                  <a:pt x="5823" y="200"/>
                </a:lnTo>
                <a:lnTo>
                  <a:pt x="5824" y="200"/>
                </a:lnTo>
                <a:lnTo>
                  <a:pt x="5825" y="199"/>
                </a:lnTo>
                <a:lnTo>
                  <a:pt x="5826" y="199"/>
                </a:lnTo>
                <a:lnTo>
                  <a:pt x="5826" y="199"/>
                </a:lnTo>
                <a:lnTo>
                  <a:pt x="5827" y="199"/>
                </a:lnTo>
                <a:lnTo>
                  <a:pt x="5827" y="200"/>
                </a:lnTo>
                <a:lnTo>
                  <a:pt x="5828" y="199"/>
                </a:lnTo>
                <a:lnTo>
                  <a:pt x="5829" y="199"/>
                </a:lnTo>
                <a:lnTo>
                  <a:pt x="5829" y="199"/>
                </a:lnTo>
                <a:lnTo>
                  <a:pt x="5830" y="198"/>
                </a:lnTo>
                <a:lnTo>
                  <a:pt x="5830" y="198"/>
                </a:lnTo>
                <a:lnTo>
                  <a:pt x="5831" y="197"/>
                </a:lnTo>
                <a:lnTo>
                  <a:pt x="5831" y="197"/>
                </a:lnTo>
                <a:lnTo>
                  <a:pt x="5832" y="196"/>
                </a:lnTo>
                <a:lnTo>
                  <a:pt x="5833" y="196"/>
                </a:lnTo>
                <a:lnTo>
                  <a:pt x="5834" y="196"/>
                </a:lnTo>
                <a:lnTo>
                  <a:pt x="5834" y="195"/>
                </a:lnTo>
                <a:lnTo>
                  <a:pt x="5835" y="195"/>
                </a:lnTo>
                <a:lnTo>
                  <a:pt x="5835" y="194"/>
                </a:lnTo>
                <a:lnTo>
                  <a:pt x="5836" y="195"/>
                </a:lnTo>
                <a:lnTo>
                  <a:pt x="5836" y="194"/>
                </a:lnTo>
                <a:lnTo>
                  <a:pt x="5837" y="193"/>
                </a:lnTo>
                <a:lnTo>
                  <a:pt x="5838" y="193"/>
                </a:lnTo>
                <a:lnTo>
                  <a:pt x="5838" y="193"/>
                </a:lnTo>
                <a:lnTo>
                  <a:pt x="5839" y="192"/>
                </a:lnTo>
                <a:lnTo>
                  <a:pt x="5839" y="192"/>
                </a:lnTo>
                <a:lnTo>
                  <a:pt x="5840" y="191"/>
                </a:lnTo>
                <a:lnTo>
                  <a:pt x="5841" y="191"/>
                </a:lnTo>
                <a:lnTo>
                  <a:pt x="5841" y="190"/>
                </a:lnTo>
                <a:lnTo>
                  <a:pt x="5842" y="190"/>
                </a:lnTo>
                <a:lnTo>
                  <a:pt x="5843" y="193"/>
                </a:lnTo>
                <a:lnTo>
                  <a:pt x="5843" y="193"/>
                </a:lnTo>
                <a:lnTo>
                  <a:pt x="5844" y="196"/>
                </a:lnTo>
                <a:lnTo>
                  <a:pt x="5844" y="196"/>
                </a:lnTo>
                <a:lnTo>
                  <a:pt x="5845" y="197"/>
                </a:lnTo>
                <a:lnTo>
                  <a:pt x="5845" y="196"/>
                </a:lnTo>
                <a:lnTo>
                  <a:pt x="5846" y="197"/>
                </a:lnTo>
                <a:lnTo>
                  <a:pt x="5847" y="197"/>
                </a:lnTo>
                <a:lnTo>
                  <a:pt x="5848" y="196"/>
                </a:lnTo>
                <a:lnTo>
                  <a:pt x="5848" y="196"/>
                </a:lnTo>
                <a:lnTo>
                  <a:pt x="5849" y="195"/>
                </a:lnTo>
                <a:lnTo>
                  <a:pt x="5849" y="195"/>
                </a:lnTo>
                <a:lnTo>
                  <a:pt x="5850" y="194"/>
                </a:lnTo>
                <a:lnTo>
                  <a:pt x="5851" y="193"/>
                </a:lnTo>
                <a:lnTo>
                  <a:pt x="5851" y="193"/>
                </a:lnTo>
                <a:lnTo>
                  <a:pt x="5852" y="193"/>
                </a:lnTo>
                <a:lnTo>
                  <a:pt x="5852" y="195"/>
                </a:lnTo>
                <a:lnTo>
                  <a:pt x="5853" y="191"/>
                </a:lnTo>
                <a:lnTo>
                  <a:pt x="5853" y="187"/>
                </a:lnTo>
                <a:lnTo>
                  <a:pt x="5854" y="186"/>
                </a:lnTo>
                <a:lnTo>
                  <a:pt x="5854" y="186"/>
                </a:lnTo>
                <a:lnTo>
                  <a:pt x="5856" y="184"/>
                </a:lnTo>
                <a:lnTo>
                  <a:pt x="5856" y="181"/>
                </a:lnTo>
                <a:lnTo>
                  <a:pt x="5857" y="178"/>
                </a:lnTo>
                <a:lnTo>
                  <a:pt x="5857" y="174"/>
                </a:lnTo>
                <a:lnTo>
                  <a:pt x="5858" y="169"/>
                </a:lnTo>
                <a:lnTo>
                  <a:pt x="5858" y="165"/>
                </a:lnTo>
                <a:lnTo>
                  <a:pt x="5859" y="164"/>
                </a:lnTo>
                <a:lnTo>
                  <a:pt x="5860" y="163"/>
                </a:lnTo>
                <a:lnTo>
                  <a:pt x="5860" y="164"/>
                </a:lnTo>
                <a:lnTo>
                  <a:pt x="5861" y="165"/>
                </a:lnTo>
                <a:lnTo>
                  <a:pt x="5861" y="165"/>
                </a:lnTo>
                <a:lnTo>
                  <a:pt x="5862" y="165"/>
                </a:lnTo>
                <a:lnTo>
                  <a:pt x="5863" y="164"/>
                </a:lnTo>
                <a:lnTo>
                  <a:pt x="5863" y="163"/>
                </a:lnTo>
                <a:lnTo>
                  <a:pt x="5864" y="164"/>
                </a:lnTo>
                <a:lnTo>
                  <a:pt x="5865" y="165"/>
                </a:lnTo>
                <a:lnTo>
                  <a:pt x="5865" y="165"/>
                </a:lnTo>
                <a:lnTo>
                  <a:pt x="5866" y="165"/>
                </a:lnTo>
                <a:lnTo>
                  <a:pt x="5866" y="164"/>
                </a:lnTo>
                <a:lnTo>
                  <a:pt x="5867" y="163"/>
                </a:lnTo>
                <a:lnTo>
                  <a:pt x="5867" y="164"/>
                </a:lnTo>
                <a:lnTo>
                  <a:pt x="5868" y="165"/>
                </a:lnTo>
                <a:lnTo>
                  <a:pt x="5869" y="165"/>
                </a:lnTo>
                <a:lnTo>
                  <a:pt x="5869" y="166"/>
                </a:lnTo>
                <a:lnTo>
                  <a:pt x="5870" y="165"/>
                </a:lnTo>
                <a:lnTo>
                  <a:pt x="5871" y="165"/>
                </a:lnTo>
                <a:lnTo>
                  <a:pt x="5871" y="164"/>
                </a:lnTo>
                <a:lnTo>
                  <a:pt x="5872" y="165"/>
                </a:lnTo>
                <a:lnTo>
                  <a:pt x="5872" y="165"/>
                </a:lnTo>
                <a:lnTo>
                  <a:pt x="5873" y="166"/>
                </a:lnTo>
                <a:lnTo>
                  <a:pt x="5874" y="167"/>
                </a:lnTo>
                <a:lnTo>
                  <a:pt x="5874" y="169"/>
                </a:lnTo>
                <a:lnTo>
                  <a:pt x="5875" y="171"/>
                </a:lnTo>
                <a:lnTo>
                  <a:pt x="5875" y="172"/>
                </a:lnTo>
                <a:lnTo>
                  <a:pt x="5876" y="173"/>
                </a:lnTo>
                <a:lnTo>
                  <a:pt x="5876" y="173"/>
                </a:lnTo>
                <a:lnTo>
                  <a:pt x="5877" y="174"/>
                </a:lnTo>
                <a:lnTo>
                  <a:pt x="5878" y="176"/>
                </a:lnTo>
                <a:lnTo>
                  <a:pt x="5879" y="180"/>
                </a:lnTo>
                <a:lnTo>
                  <a:pt x="5879" y="181"/>
                </a:lnTo>
                <a:lnTo>
                  <a:pt x="5880" y="183"/>
                </a:lnTo>
                <a:lnTo>
                  <a:pt x="5880" y="182"/>
                </a:lnTo>
                <a:lnTo>
                  <a:pt x="5881" y="183"/>
                </a:lnTo>
                <a:lnTo>
                  <a:pt x="5882" y="183"/>
                </a:lnTo>
                <a:lnTo>
                  <a:pt x="5882" y="185"/>
                </a:lnTo>
                <a:lnTo>
                  <a:pt x="5883" y="188"/>
                </a:lnTo>
                <a:lnTo>
                  <a:pt x="5883" y="190"/>
                </a:lnTo>
                <a:lnTo>
                  <a:pt x="5884" y="192"/>
                </a:lnTo>
                <a:lnTo>
                  <a:pt x="5884" y="195"/>
                </a:lnTo>
                <a:lnTo>
                  <a:pt x="5885" y="194"/>
                </a:lnTo>
                <a:lnTo>
                  <a:pt x="5886" y="193"/>
                </a:lnTo>
                <a:lnTo>
                  <a:pt x="5887" y="193"/>
                </a:lnTo>
                <a:lnTo>
                  <a:pt x="5887" y="192"/>
                </a:lnTo>
                <a:lnTo>
                  <a:pt x="5888" y="191"/>
                </a:lnTo>
                <a:lnTo>
                  <a:pt x="5888" y="191"/>
                </a:lnTo>
                <a:lnTo>
                  <a:pt x="5889" y="190"/>
                </a:lnTo>
                <a:lnTo>
                  <a:pt x="5889" y="190"/>
                </a:lnTo>
                <a:lnTo>
                  <a:pt x="5890" y="189"/>
                </a:lnTo>
                <a:lnTo>
                  <a:pt x="5891" y="188"/>
                </a:lnTo>
                <a:lnTo>
                  <a:pt x="5891" y="188"/>
                </a:lnTo>
                <a:lnTo>
                  <a:pt x="5892" y="186"/>
                </a:lnTo>
                <a:lnTo>
                  <a:pt x="5892" y="186"/>
                </a:lnTo>
                <a:lnTo>
                  <a:pt x="5893" y="185"/>
                </a:lnTo>
                <a:lnTo>
                  <a:pt x="5894" y="184"/>
                </a:lnTo>
                <a:lnTo>
                  <a:pt x="5894" y="184"/>
                </a:lnTo>
                <a:lnTo>
                  <a:pt x="5895" y="183"/>
                </a:lnTo>
                <a:lnTo>
                  <a:pt x="5896" y="182"/>
                </a:lnTo>
                <a:lnTo>
                  <a:pt x="5896" y="182"/>
                </a:lnTo>
                <a:lnTo>
                  <a:pt x="5897" y="181"/>
                </a:lnTo>
                <a:lnTo>
                  <a:pt x="5897" y="180"/>
                </a:lnTo>
                <a:lnTo>
                  <a:pt x="5898" y="180"/>
                </a:lnTo>
                <a:lnTo>
                  <a:pt x="5898" y="180"/>
                </a:lnTo>
                <a:lnTo>
                  <a:pt x="5899" y="181"/>
                </a:lnTo>
                <a:lnTo>
                  <a:pt x="5900" y="180"/>
                </a:lnTo>
                <a:lnTo>
                  <a:pt x="5901" y="180"/>
                </a:lnTo>
                <a:lnTo>
                  <a:pt x="5901" y="179"/>
                </a:lnTo>
                <a:lnTo>
                  <a:pt x="5902" y="178"/>
                </a:lnTo>
                <a:lnTo>
                  <a:pt x="5902" y="177"/>
                </a:lnTo>
                <a:lnTo>
                  <a:pt x="5903" y="176"/>
                </a:lnTo>
                <a:lnTo>
                  <a:pt x="5903" y="176"/>
                </a:lnTo>
                <a:lnTo>
                  <a:pt x="5904" y="175"/>
                </a:lnTo>
                <a:lnTo>
                  <a:pt x="5905" y="174"/>
                </a:lnTo>
                <a:lnTo>
                  <a:pt x="5905" y="0"/>
                </a:lnTo>
                <a:lnTo>
                  <a:pt x="5906" y="0"/>
                </a:lnTo>
                <a:lnTo>
                  <a:pt x="5906" y="0"/>
                </a:lnTo>
                <a:lnTo>
                  <a:pt x="5907" y="0"/>
                </a:lnTo>
                <a:lnTo>
                  <a:pt x="5907" y="0"/>
                </a:lnTo>
                <a:lnTo>
                  <a:pt x="5909" y="0"/>
                </a:lnTo>
                <a:lnTo>
                  <a:pt x="5909" y="0"/>
                </a:lnTo>
                <a:lnTo>
                  <a:pt x="5910" y="0"/>
                </a:lnTo>
                <a:lnTo>
                  <a:pt x="5910" y="0"/>
                </a:lnTo>
                <a:lnTo>
                  <a:pt x="5911" y="0"/>
                </a:lnTo>
                <a:lnTo>
                  <a:pt x="5911" y="0"/>
                </a:lnTo>
                <a:lnTo>
                  <a:pt x="5912" y="0"/>
                </a:lnTo>
                <a:lnTo>
                  <a:pt x="5913" y="0"/>
                </a:lnTo>
                <a:lnTo>
                  <a:pt x="5913" y="0"/>
                </a:lnTo>
                <a:lnTo>
                  <a:pt x="5914" y="0"/>
                </a:lnTo>
                <a:lnTo>
                  <a:pt x="5914" y="0"/>
                </a:lnTo>
                <a:lnTo>
                  <a:pt x="5915" y="0"/>
                </a:lnTo>
                <a:lnTo>
                  <a:pt x="5915" y="0"/>
                </a:lnTo>
                <a:lnTo>
                  <a:pt x="5916" y="0"/>
                </a:lnTo>
                <a:lnTo>
                  <a:pt x="5917" y="0"/>
                </a:lnTo>
                <a:lnTo>
                  <a:pt x="5918" y="0"/>
                </a:lnTo>
                <a:lnTo>
                  <a:pt x="5918" y="0"/>
                </a:lnTo>
                <a:lnTo>
                  <a:pt x="5919" y="0"/>
                </a:lnTo>
                <a:lnTo>
                  <a:pt x="5919" y="0"/>
                </a:lnTo>
                <a:lnTo>
                  <a:pt x="5920" y="0"/>
                </a:lnTo>
                <a:lnTo>
                  <a:pt x="5920" y="0"/>
                </a:lnTo>
                <a:lnTo>
                  <a:pt x="5921" y="0"/>
                </a:lnTo>
                <a:lnTo>
                  <a:pt x="5922" y="0"/>
                </a:lnTo>
                <a:lnTo>
                  <a:pt x="5922" y="0"/>
                </a:lnTo>
                <a:lnTo>
                  <a:pt x="5923" y="0"/>
                </a:lnTo>
                <a:lnTo>
                  <a:pt x="5924" y="0"/>
                </a:lnTo>
                <a:lnTo>
                  <a:pt x="5924" y="0"/>
                </a:lnTo>
                <a:lnTo>
                  <a:pt x="5925" y="0"/>
                </a:lnTo>
                <a:lnTo>
                  <a:pt x="5925" y="0"/>
                </a:lnTo>
                <a:lnTo>
                  <a:pt x="5926" y="0"/>
                </a:lnTo>
                <a:lnTo>
                  <a:pt x="5927" y="0"/>
                </a:lnTo>
                <a:lnTo>
                  <a:pt x="5927" y="0"/>
                </a:lnTo>
                <a:lnTo>
                  <a:pt x="5928" y="0"/>
                </a:lnTo>
                <a:lnTo>
                  <a:pt x="5928" y="0"/>
                </a:lnTo>
                <a:lnTo>
                  <a:pt x="5929" y="0"/>
                </a:lnTo>
                <a:lnTo>
                  <a:pt x="5929" y="0"/>
                </a:lnTo>
                <a:lnTo>
                  <a:pt x="5930" y="0"/>
                </a:lnTo>
                <a:lnTo>
                  <a:pt x="5931" y="0"/>
                </a:lnTo>
                <a:lnTo>
                  <a:pt x="5932" y="0"/>
                </a:lnTo>
                <a:lnTo>
                  <a:pt x="5932" y="0"/>
                </a:lnTo>
                <a:lnTo>
                  <a:pt x="5933" y="0"/>
                </a:lnTo>
                <a:lnTo>
                  <a:pt x="5933" y="0"/>
                </a:lnTo>
                <a:lnTo>
                  <a:pt x="5934" y="0"/>
                </a:lnTo>
                <a:lnTo>
                  <a:pt x="5934" y="0"/>
                </a:lnTo>
                <a:lnTo>
                  <a:pt x="5935" y="0"/>
                </a:lnTo>
                <a:lnTo>
                  <a:pt x="5936" y="0"/>
                </a:lnTo>
                <a:lnTo>
                  <a:pt x="5936" y="0"/>
                </a:lnTo>
                <a:lnTo>
                  <a:pt x="5937" y="0"/>
                </a:lnTo>
                <a:lnTo>
                  <a:pt x="5937" y="0"/>
                </a:lnTo>
                <a:lnTo>
                  <a:pt x="5938" y="0"/>
                </a:lnTo>
                <a:lnTo>
                  <a:pt x="5939" y="0"/>
                </a:lnTo>
                <a:lnTo>
                  <a:pt x="5940" y="0"/>
                </a:lnTo>
                <a:lnTo>
                  <a:pt x="5940" y="0"/>
                </a:lnTo>
                <a:lnTo>
                  <a:pt x="5941" y="0"/>
                </a:lnTo>
                <a:lnTo>
                  <a:pt x="5941" y="0"/>
                </a:lnTo>
                <a:lnTo>
                  <a:pt x="5942" y="0"/>
                </a:lnTo>
                <a:lnTo>
                  <a:pt x="5942" y="0"/>
                </a:lnTo>
                <a:lnTo>
                  <a:pt x="5943" y="0"/>
                </a:lnTo>
                <a:lnTo>
                  <a:pt x="5944" y="0"/>
                </a:lnTo>
                <a:lnTo>
                  <a:pt x="5944" y="0"/>
                </a:lnTo>
                <a:lnTo>
                  <a:pt x="5945" y="0"/>
                </a:lnTo>
                <a:lnTo>
                  <a:pt x="5945" y="0"/>
                </a:lnTo>
                <a:lnTo>
                  <a:pt x="5946" y="0"/>
                </a:lnTo>
                <a:lnTo>
                  <a:pt x="5947" y="0"/>
                </a:lnTo>
                <a:lnTo>
                  <a:pt x="5947" y="0"/>
                </a:lnTo>
                <a:lnTo>
                  <a:pt x="5948" y="0"/>
                </a:lnTo>
                <a:lnTo>
                  <a:pt x="5949" y="0"/>
                </a:lnTo>
                <a:lnTo>
                  <a:pt x="5949" y="0"/>
                </a:lnTo>
                <a:lnTo>
                  <a:pt x="5950" y="0"/>
                </a:lnTo>
                <a:lnTo>
                  <a:pt x="5950" y="0"/>
                </a:lnTo>
                <a:lnTo>
                  <a:pt x="5951" y="0"/>
                </a:lnTo>
                <a:lnTo>
                  <a:pt x="5951" y="0"/>
                </a:lnTo>
                <a:lnTo>
                  <a:pt x="5952" y="0"/>
                </a:lnTo>
                <a:lnTo>
                  <a:pt x="5953" y="0"/>
                </a:lnTo>
                <a:lnTo>
                  <a:pt x="5953" y="0"/>
                </a:lnTo>
                <a:lnTo>
                  <a:pt x="5954" y="0"/>
                </a:lnTo>
                <a:lnTo>
                  <a:pt x="5955" y="0"/>
                </a:lnTo>
                <a:lnTo>
                  <a:pt x="5955" y="0"/>
                </a:lnTo>
                <a:lnTo>
                  <a:pt x="5956" y="0"/>
                </a:lnTo>
                <a:lnTo>
                  <a:pt x="5956" y="0"/>
                </a:lnTo>
                <a:lnTo>
                  <a:pt x="5957" y="0"/>
                </a:lnTo>
                <a:lnTo>
                  <a:pt x="5958" y="0"/>
                </a:lnTo>
                <a:lnTo>
                  <a:pt x="5958" y="0"/>
                </a:lnTo>
                <a:lnTo>
                  <a:pt x="5959" y="0"/>
                </a:lnTo>
                <a:lnTo>
                  <a:pt x="5959" y="0"/>
                </a:lnTo>
                <a:lnTo>
                  <a:pt x="5960" y="0"/>
                </a:lnTo>
                <a:lnTo>
                  <a:pt x="5960" y="0"/>
                </a:lnTo>
                <a:lnTo>
                  <a:pt x="5962" y="0"/>
                </a:lnTo>
                <a:lnTo>
                  <a:pt x="5962" y="0"/>
                </a:lnTo>
                <a:lnTo>
                  <a:pt x="5963" y="0"/>
                </a:lnTo>
                <a:lnTo>
                  <a:pt x="5963" y="0"/>
                </a:lnTo>
                <a:lnTo>
                  <a:pt x="5964" y="0"/>
                </a:lnTo>
                <a:lnTo>
                  <a:pt x="5964" y="0"/>
                </a:lnTo>
                <a:lnTo>
                  <a:pt x="5965" y="0"/>
                </a:lnTo>
                <a:lnTo>
                  <a:pt x="5965" y="0"/>
                </a:lnTo>
                <a:lnTo>
                  <a:pt x="5966" y="0"/>
                </a:lnTo>
                <a:lnTo>
                  <a:pt x="5967" y="0"/>
                </a:lnTo>
                <a:lnTo>
                  <a:pt x="5967" y="0"/>
                </a:lnTo>
                <a:lnTo>
                  <a:pt x="5968" y="0"/>
                </a:lnTo>
                <a:lnTo>
                  <a:pt x="5968" y="0"/>
                </a:lnTo>
                <a:lnTo>
                  <a:pt x="5969" y="0"/>
                </a:lnTo>
                <a:lnTo>
                  <a:pt x="5970" y="0"/>
                </a:lnTo>
                <a:lnTo>
                  <a:pt x="5971" y="0"/>
                </a:lnTo>
                <a:lnTo>
                  <a:pt x="5971" y="0"/>
                </a:lnTo>
                <a:lnTo>
                  <a:pt x="5972" y="0"/>
                </a:lnTo>
                <a:lnTo>
                  <a:pt x="5972" y="0"/>
                </a:lnTo>
                <a:lnTo>
                  <a:pt x="5973" y="0"/>
                </a:lnTo>
                <a:lnTo>
                  <a:pt x="5973" y="0"/>
                </a:lnTo>
                <a:lnTo>
                  <a:pt x="5974" y="0"/>
                </a:lnTo>
                <a:lnTo>
                  <a:pt x="5975" y="0"/>
                </a:lnTo>
                <a:lnTo>
                  <a:pt x="5975" y="0"/>
                </a:lnTo>
                <a:lnTo>
                  <a:pt x="5976" y="0"/>
                </a:lnTo>
                <a:lnTo>
                  <a:pt x="5977" y="0"/>
                </a:lnTo>
                <a:lnTo>
                  <a:pt x="5977" y="0"/>
                </a:lnTo>
                <a:lnTo>
                  <a:pt x="5978" y="0"/>
                </a:lnTo>
                <a:lnTo>
                  <a:pt x="5978" y="0"/>
                </a:lnTo>
                <a:lnTo>
                  <a:pt x="5979" y="0"/>
                </a:lnTo>
                <a:lnTo>
                  <a:pt x="5980" y="0"/>
                </a:lnTo>
                <a:lnTo>
                  <a:pt x="5980" y="0"/>
                </a:lnTo>
                <a:lnTo>
                  <a:pt x="5981" y="0"/>
                </a:lnTo>
                <a:lnTo>
                  <a:pt x="5981" y="0"/>
                </a:lnTo>
                <a:lnTo>
                  <a:pt x="5982" y="0"/>
                </a:lnTo>
                <a:lnTo>
                  <a:pt x="5982" y="0"/>
                </a:lnTo>
                <a:lnTo>
                  <a:pt x="5983" y="0"/>
                </a:lnTo>
                <a:lnTo>
                  <a:pt x="5984" y="0"/>
                </a:lnTo>
                <a:lnTo>
                  <a:pt x="5985" y="0"/>
                </a:lnTo>
                <a:lnTo>
                  <a:pt x="5985" y="0"/>
                </a:lnTo>
                <a:lnTo>
                  <a:pt x="5986" y="0"/>
                </a:lnTo>
                <a:lnTo>
                  <a:pt x="5986" y="0"/>
                </a:lnTo>
                <a:lnTo>
                  <a:pt x="5987" y="0"/>
                </a:lnTo>
                <a:lnTo>
                  <a:pt x="5987" y="0"/>
                </a:lnTo>
                <a:lnTo>
                  <a:pt x="5988" y="0"/>
                </a:lnTo>
                <a:lnTo>
                  <a:pt x="5989" y="0"/>
                </a:lnTo>
                <a:lnTo>
                  <a:pt x="5989" y="0"/>
                </a:lnTo>
                <a:lnTo>
                  <a:pt x="5990" y="0"/>
                </a:lnTo>
                <a:lnTo>
                  <a:pt x="5990" y="0"/>
                </a:lnTo>
                <a:lnTo>
                  <a:pt x="5991" y="0"/>
                </a:lnTo>
                <a:lnTo>
                  <a:pt x="5991" y="0"/>
                </a:lnTo>
                <a:lnTo>
                  <a:pt x="5993" y="0"/>
                </a:lnTo>
                <a:lnTo>
                  <a:pt x="5993" y="0"/>
                </a:lnTo>
                <a:lnTo>
                  <a:pt x="5994" y="0"/>
                </a:lnTo>
                <a:lnTo>
                  <a:pt x="5994" y="0"/>
                </a:lnTo>
                <a:lnTo>
                  <a:pt x="5995" y="0"/>
                </a:lnTo>
                <a:lnTo>
                  <a:pt x="5995" y="0"/>
                </a:lnTo>
                <a:lnTo>
                  <a:pt x="5996" y="0"/>
                </a:lnTo>
                <a:lnTo>
                  <a:pt x="5996" y="0"/>
                </a:lnTo>
                <a:lnTo>
                  <a:pt x="5997" y="0"/>
                </a:lnTo>
                <a:lnTo>
                  <a:pt x="5998" y="0"/>
                </a:lnTo>
                <a:lnTo>
                  <a:pt x="5998" y="0"/>
                </a:lnTo>
                <a:lnTo>
                  <a:pt x="5999" y="0"/>
                </a:lnTo>
                <a:lnTo>
                  <a:pt x="6000" y="0"/>
                </a:lnTo>
                <a:lnTo>
                  <a:pt x="6000" y="0"/>
                </a:lnTo>
                <a:lnTo>
                  <a:pt x="6001" y="0"/>
                </a:lnTo>
                <a:lnTo>
                  <a:pt x="6002" y="0"/>
                </a:lnTo>
                <a:lnTo>
                  <a:pt x="6002" y="0"/>
                </a:lnTo>
                <a:lnTo>
                  <a:pt x="6003" y="0"/>
                </a:lnTo>
                <a:lnTo>
                  <a:pt x="6003" y="0"/>
                </a:lnTo>
                <a:lnTo>
                  <a:pt x="6004" y="0"/>
                </a:lnTo>
                <a:lnTo>
                  <a:pt x="6004" y="0"/>
                </a:lnTo>
                <a:lnTo>
                  <a:pt x="6005" y="0"/>
                </a:lnTo>
                <a:lnTo>
                  <a:pt x="6006" y="0"/>
                </a:lnTo>
                <a:lnTo>
                  <a:pt x="6006" y="0"/>
                </a:lnTo>
                <a:lnTo>
                  <a:pt x="6007" y="0"/>
                </a:lnTo>
                <a:lnTo>
                  <a:pt x="6008" y="0"/>
                </a:lnTo>
                <a:lnTo>
                  <a:pt x="6008" y="0"/>
                </a:lnTo>
                <a:lnTo>
                  <a:pt x="6009" y="0"/>
                </a:lnTo>
                <a:lnTo>
                  <a:pt x="6009" y="0"/>
                </a:lnTo>
                <a:lnTo>
                  <a:pt x="6010" y="0"/>
                </a:lnTo>
                <a:lnTo>
                  <a:pt x="6011" y="0"/>
                </a:lnTo>
                <a:lnTo>
                  <a:pt x="6011" y="0"/>
                </a:lnTo>
                <a:lnTo>
                  <a:pt x="6012" y="0"/>
                </a:lnTo>
                <a:lnTo>
                  <a:pt x="6012" y="0"/>
                </a:lnTo>
                <a:lnTo>
                  <a:pt x="6013" y="0"/>
                </a:lnTo>
                <a:lnTo>
                  <a:pt x="6013" y="0"/>
                </a:lnTo>
                <a:lnTo>
                  <a:pt x="6014" y="0"/>
                </a:lnTo>
                <a:lnTo>
                  <a:pt x="6015" y="0"/>
                </a:lnTo>
                <a:lnTo>
                  <a:pt x="6016" y="0"/>
                </a:lnTo>
                <a:lnTo>
                  <a:pt x="6016" y="0"/>
                </a:lnTo>
                <a:lnTo>
                  <a:pt x="6017" y="0"/>
                </a:lnTo>
                <a:lnTo>
                  <a:pt x="6017" y="0"/>
                </a:lnTo>
                <a:lnTo>
                  <a:pt x="6018" y="0"/>
                </a:lnTo>
                <a:lnTo>
                  <a:pt x="6018" y="0"/>
                </a:lnTo>
                <a:lnTo>
                  <a:pt x="6019" y="0"/>
                </a:lnTo>
                <a:lnTo>
                  <a:pt x="6020" y="0"/>
                </a:lnTo>
                <a:lnTo>
                  <a:pt x="6020" y="0"/>
                </a:lnTo>
                <a:lnTo>
                  <a:pt x="6021" y="0"/>
                </a:lnTo>
                <a:lnTo>
                  <a:pt x="6021" y="0"/>
                </a:lnTo>
                <a:lnTo>
                  <a:pt x="6022" y="0"/>
                </a:lnTo>
                <a:lnTo>
                  <a:pt x="6023" y="0"/>
                </a:lnTo>
                <a:lnTo>
                  <a:pt x="6024" y="0"/>
                </a:lnTo>
                <a:lnTo>
                  <a:pt x="6024" y="0"/>
                </a:lnTo>
                <a:lnTo>
                  <a:pt x="6025" y="0"/>
                </a:lnTo>
                <a:lnTo>
                  <a:pt x="6025" y="0"/>
                </a:lnTo>
                <a:lnTo>
                  <a:pt x="6026" y="0"/>
                </a:lnTo>
                <a:lnTo>
                  <a:pt x="6026" y="0"/>
                </a:lnTo>
                <a:lnTo>
                  <a:pt x="6027" y="0"/>
                </a:lnTo>
                <a:lnTo>
                  <a:pt x="6027" y="0"/>
                </a:lnTo>
                <a:lnTo>
                  <a:pt x="6028" y="0"/>
                </a:lnTo>
                <a:lnTo>
                  <a:pt x="6029" y="0"/>
                </a:lnTo>
                <a:lnTo>
                  <a:pt x="6030" y="0"/>
                </a:lnTo>
                <a:lnTo>
                  <a:pt x="6030" y="0"/>
                </a:lnTo>
                <a:lnTo>
                  <a:pt x="6031" y="0"/>
                </a:lnTo>
                <a:lnTo>
                  <a:pt x="6031" y="0"/>
                </a:lnTo>
                <a:lnTo>
                  <a:pt x="6032" y="0"/>
                </a:lnTo>
                <a:lnTo>
                  <a:pt x="6033" y="0"/>
                </a:lnTo>
                <a:lnTo>
                  <a:pt x="6033" y="0"/>
                </a:lnTo>
                <a:lnTo>
                  <a:pt x="6034" y="0"/>
                </a:lnTo>
                <a:lnTo>
                  <a:pt x="6034" y="0"/>
                </a:lnTo>
                <a:lnTo>
                  <a:pt x="6035" y="0"/>
                </a:lnTo>
                <a:lnTo>
                  <a:pt x="6035" y="0"/>
                </a:lnTo>
                <a:lnTo>
                  <a:pt x="6036" y="0"/>
                </a:lnTo>
                <a:lnTo>
                  <a:pt x="6037" y="0"/>
                </a:lnTo>
                <a:lnTo>
                  <a:pt x="6038" y="0"/>
                </a:lnTo>
                <a:lnTo>
                  <a:pt x="6038" y="0"/>
                </a:lnTo>
                <a:lnTo>
                  <a:pt x="6039" y="0"/>
                </a:lnTo>
                <a:lnTo>
                  <a:pt x="6039" y="0"/>
                </a:lnTo>
                <a:lnTo>
                  <a:pt x="6040" y="0"/>
                </a:lnTo>
                <a:lnTo>
                  <a:pt x="6040" y="0"/>
                </a:lnTo>
                <a:lnTo>
                  <a:pt x="6041" y="0"/>
                </a:lnTo>
                <a:lnTo>
                  <a:pt x="6042" y="0"/>
                </a:lnTo>
                <a:lnTo>
                  <a:pt x="6042" y="0"/>
                </a:lnTo>
                <a:lnTo>
                  <a:pt x="6043" y="0"/>
                </a:lnTo>
                <a:lnTo>
                  <a:pt x="6043" y="0"/>
                </a:lnTo>
                <a:lnTo>
                  <a:pt x="6044" y="0"/>
                </a:lnTo>
                <a:lnTo>
                  <a:pt x="6044" y="0"/>
                </a:lnTo>
                <a:lnTo>
                  <a:pt x="6045" y="0"/>
                </a:lnTo>
                <a:lnTo>
                  <a:pt x="6046" y="0"/>
                </a:lnTo>
                <a:lnTo>
                  <a:pt x="6047" y="0"/>
                </a:lnTo>
                <a:lnTo>
                  <a:pt x="6047" y="0"/>
                </a:lnTo>
                <a:lnTo>
                  <a:pt x="6048" y="0"/>
                </a:lnTo>
                <a:lnTo>
                  <a:pt x="6048" y="0"/>
                </a:lnTo>
                <a:lnTo>
                  <a:pt x="6049" y="0"/>
                </a:lnTo>
                <a:lnTo>
                  <a:pt x="6049" y="0"/>
                </a:lnTo>
                <a:lnTo>
                  <a:pt x="6050" y="0"/>
                </a:lnTo>
                <a:lnTo>
                  <a:pt x="6051" y="0"/>
                </a:lnTo>
                <a:lnTo>
                  <a:pt x="6051" y="0"/>
                </a:lnTo>
                <a:lnTo>
                  <a:pt x="6052" y="0"/>
                </a:lnTo>
                <a:lnTo>
                  <a:pt x="6053" y="0"/>
                </a:lnTo>
                <a:lnTo>
                  <a:pt x="6053" y="0"/>
                </a:lnTo>
                <a:lnTo>
                  <a:pt x="6054" y="0"/>
                </a:lnTo>
                <a:lnTo>
                  <a:pt x="6055" y="0"/>
                </a:lnTo>
                <a:lnTo>
                  <a:pt x="6055" y="0"/>
                </a:lnTo>
                <a:lnTo>
                  <a:pt x="6056" y="0"/>
                </a:lnTo>
                <a:lnTo>
                  <a:pt x="6056" y="0"/>
                </a:lnTo>
                <a:lnTo>
                  <a:pt x="6057" y="0"/>
                </a:lnTo>
                <a:lnTo>
                  <a:pt x="6057" y="0"/>
                </a:lnTo>
              </a:path>
            </a:pathLst>
          </a:custGeom>
          <a:noFill/>
          <a:ln w="190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124" name="Picture 123">
            <a:extLst>
              <a:ext uri="{FF2B5EF4-FFF2-40B4-BE49-F238E27FC236}">
                <a16:creationId xmlns:a16="http://schemas.microsoft.com/office/drawing/2014/main" id="{B9459A30-520F-4015-B669-4E6F3523D850}"/>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8839200" y="104104"/>
            <a:ext cx="3187700" cy="2738370"/>
          </a:xfrm>
          <a:prstGeom prst="rect">
            <a:avLst/>
          </a:prstGeom>
        </p:spPr>
      </p:pic>
      <p:sp>
        <p:nvSpPr>
          <p:cNvPr id="125" name="TextBox 124">
            <a:extLst>
              <a:ext uri="{FF2B5EF4-FFF2-40B4-BE49-F238E27FC236}">
                <a16:creationId xmlns:a16="http://schemas.microsoft.com/office/drawing/2014/main" id="{9E19A1F3-F1E6-45BD-8BAF-7119EDADFC70}"/>
              </a:ext>
            </a:extLst>
          </p:cNvPr>
          <p:cNvSpPr txBox="1"/>
          <p:nvPr/>
        </p:nvSpPr>
        <p:spPr>
          <a:xfrm>
            <a:off x="242887" y="2474138"/>
            <a:ext cx="7592030" cy="830997"/>
          </a:xfrm>
          <a:prstGeom prst="rect">
            <a:avLst/>
          </a:prstGeom>
          <a:noFill/>
        </p:spPr>
        <p:txBody>
          <a:bodyPr wrap="square" rtlCol="0">
            <a:spAutoFit/>
          </a:bodyPr>
          <a:lstStyle/>
          <a:p>
            <a:r>
              <a:rPr lang="en-US" sz="2400" dirty="0"/>
              <a:t>This dataset was hand annotated by an entomologist. The insect changes its feeding behavior at about time 1,800.</a:t>
            </a:r>
          </a:p>
        </p:txBody>
      </p:sp>
      <p:sp>
        <p:nvSpPr>
          <p:cNvPr id="127" name="Rectangle 126">
            <a:extLst>
              <a:ext uri="{FF2B5EF4-FFF2-40B4-BE49-F238E27FC236}">
                <a16:creationId xmlns:a16="http://schemas.microsoft.com/office/drawing/2014/main" id="{E55DE960-9BF6-4EF7-88F9-A6CDACA66B9D}"/>
              </a:ext>
            </a:extLst>
          </p:cNvPr>
          <p:cNvSpPr/>
          <p:nvPr/>
        </p:nvSpPr>
        <p:spPr>
          <a:xfrm>
            <a:off x="9587518" y="2849851"/>
            <a:ext cx="1659429" cy="800219"/>
          </a:xfrm>
          <a:prstGeom prst="rect">
            <a:avLst/>
          </a:prstGeom>
        </p:spPr>
        <p:txBody>
          <a:bodyPr wrap="none">
            <a:spAutoFit/>
          </a:bodyPr>
          <a:lstStyle/>
          <a:p>
            <a:r>
              <a:rPr lang="en-US" sz="1400" dirty="0">
                <a:solidFill>
                  <a:srgbClr val="000000"/>
                </a:solidFill>
                <a:latin typeface="Arial" panose="020B0604020202020204" pitchFamily="34" charset="0"/>
              </a:rPr>
              <a:t>Asian citrus psyllid</a:t>
            </a:r>
          </a:p>
          <a:p>
            <a:r>
              <a:rPr lang="en-US" sz="1400" i="1" dirty="0">
                <a:solidFill>
                  <a:srgbClr val="8A8989"/>
                </a:solidFill>
                <a:latin typeface="inherit"/>
              </a:rPr>
              <a:t>(</a:t>
            </a:r>
            <a:r>
              <a:rPr lang="en-US" sz="1400" i="1" dirty="0" err="1">
                <a:solidFill>
                  <a:srgbClr val="8A8989"/>
                </a:solidFill>
                <a:latin typeface="inherit"/>
              </a:rPr>
              <a:t>Diaphorina</a:t>
            </a:r>
            <a:r>
              <a:rPr lang="en-US" sz="1400" i="1" dirty="0">
                <a:solidFill>
                  <a:srgbClr val="8A8989"/>
                </a:solidFill>
                <a:latin typeface="inherit"/>
              </a:rPr>
              <a:t> citri)</a:t>
            </a:r>
          </a:p>
          <a:p>
            <a:endParaRPr lang="en-US" dirty="0"/>
          </a:p>
        </p:txBody>
      </p:sp>
    </p:spTree>
    <p:extLst>
      <p:ext uri="{BB962C8B-B14F-4D97-AF65-F5344CB8AC3E}">
        <p14:creationId xmlns:p14="http://schemas.microsoft.com/office/powerpoint/2010/main" val="1206499116"/>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rgbClr val="F7F3FB"/>
        </a:solidFill>
        <a:effectLst/>
      </p:bgPr>
    </p:bg>
    <p:spTree>
      <p:nvGrpSpPr>
        <p:cNvPr id="1" name=""/>
        <p:cNvGrpSpPr/>
        <p:nvPr/>
      </p:nvGrpSpPr>
      <p:grpSpPr>
        <a:xfrm>
          <a:off x="0" y="0"/>
          <a:ext cx="0" cy="0"/>
          <a:chOff x="0" y="0"/>
          <a:chExt cx="0" cy="0"/>
        </a:xfrm>
      </p:grpSpPr>
      <p:sp>
        <p:nvSpPr>
          <p:cNvPr id="155" name="Rectangle 154">
            <a:extLst>
              <a:ext uri="{FF2B5EF4-FFF2-40B4-BE49-F238E27FC236}">
                <a16:creationId xmlns:a16="http://schemas.microsoft.com/office/drawing/2014/main" id="{AEBC75FE-C27B-424C-991A-ABE5F8D93E86}"/>
              </a:ext>
            </a:extLst>
          </p:cNvPr>
          <p:cNvSpPr/>
          <p:nvPr/>
        </p:nvSpPr>
        <p:spPr bwMode="auto">
          <a:xfrm>
            <a:off x="6681787" y="3522425"/>
            <a:ext cx="4994274" cy="1235987"/>
          </a:xfrm>
          <a:prstGeom prst="rect">
            <a:avLst/>
          </a:prstGeom>
          <a:solidFill>
            <a:srgbClr val="E5F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 name="TextBox 2"/>
          <p:cNvSpPr txBox="1"/>
          <p:nvPr/>
        </p:nvSpPr>
        <p:spPr>
          <a:xfrm>
            <a:off x="1067967" y="6528742"/>
            <a:ext cx="7436498" cy="307777"/>
          </a:xfrm>
          <a:prstGeom prst="rect">
            <a:avLst/>
          </a:prstGeom>
          <a:noFill/>
        </p:spPr>
        <p:txBody>
          <a:bodyPr wrap="square" rtlCol="0">
            <a:spAutoFit/>
          </a:bodyPr>
          <a:lstStyle/>
          <a:p>
            <a:r>
              <a:rPr lang="en-US" sz="1400" dirty="0"/>
              <a:t>PulsusParadoxusECG2_30_10000.txt</a:t>
            </a:r>
          </a:p>
        </p:txBody>
      </p:sp>
      <p:sp>
        <p:nvSpPr>
          <p:cNvPr id="7" name="Line 6">
            <a:extLst>
              <a:ext uri="{FF2B5EF4-FFF2-40B4-BE49-F238E27FC236}">
                <a16:creationId xmlns:a16="http://schemas.microsoft.com/office/drawing/2014/main" id="{45C81A7C-B0B6-4F3C-A235-080D94947A26}"/>
              </a:ext>
            </a:extLst>
          </p:cNvPr>
          <p:cNvSpPr>
            <a:spLocks noChangeShapeType="1"/>
          </p:cNvSpPr>
          <p:nvPr/>
        </p:nvSpPr>
        <p:spPr bwMode="auto">
          <a:xfrm>
            <a:off x="441325" y="6446380"/>
            <a:ext cx="1123473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Line 8">
            <a:extLst>
              <a:ext uri="{FF2B5EF4-FFF2-40B4-BE49-F238E27FC236}">
                <a16:creationId xmlns:a16="http://schemas.microsoft.com/office/drawing/2014/main" id="{E1B6ED5A-D3B9-4E61-B635-EF36CACE1F7B}"/>
              </a:ext>
            </a:extLst>
          </p:cNvPr>
          <p:cNvSpPr>
            <a:spLocks noChangeShapeType="1"/>
          </p:cNvSpPr>
          <p:nvPr/>
        </p:nvSpPr>
        <p:spPr bwMode="auto">
          <a:xfrm flipV="1">
            <a:off x="441325" y="6333668"/>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Line 9">
            <a:extLst>
              <a:ext uri="{FF2B5EF4-FFF2-40B4-BE49-F238E27FC236}">
                <a16:creationId xmlns:a16="http://schemas.microsoft.com/office/drawing/2014/main" id="{2A282446-BF0F-4CD2-A20F-C93EF9239998}"/>
              </a:ext>
            </a:extLst>
          </p:cNvPr>
          <p:cNvSpPr>
            <a:spLocks noChangeShapeType="1"/>
          </p:cNvSpPr>
          <p:nvPr/>
        </p:nvSpPr>
        <p:spPr bwMode="auto">
          <a:xfrm flipV="1">
            <a:off x="1689100" y="6333668"/>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10">
            <a:extLst>
              <a:ext uri="{FF2B5EF4-FFF2-40B4-BE49-F238E27FC236}">
                <a16:creationId xmlns:a16="http://schemas.microsoft.com/office/drawing/2014/main" id="{5426234D-3614-4F04-90A6-F8B679A533BF}"/>
              </a:ext>
            </a:extLst>
          </p:cNvPr>
          <p:cNvSpPr>
            <a:spLocks noChangeShapeType="1"/>
          </p:cNvSpPr>
          <p:nvPr/>
        </p:nvSpPr>
        <p:spPr bwMode="auto">
          <a:xfrm flipV="1">
            <a:off x="2936875" y="6333668"/>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11">
            <a:extLst>
              <a:ext uri="{FF2B5EF4-FFF2-40B4-BE49-F238E27FC236}">
                <a16:creationId xmlns:a16="http://schemas.microsoft.com/office/drawing/2014/main" id="{332ED063-BAE4-4F22-894F-786BA7B1F036}"/>
              </a:ext>
            </a:extLst>
          </p:cNvPr>
          <p:cNvSpPr>
            <a:spLocks noChangeShapeType="1"/>
          </p:cNvSpPr>
          <p:nvPr/>
        </p:nvSpPr>
        <p:spPr bwMode="auto">
          <a:xfrm flipV="1">
            <a:off x="4186237" y="6333668"/>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12">
            <a:extLst>
              <a:ext uri="{FF2B5EF4-FFF2-40B4-BE49-F238E27FC236}">
                <a16:creationId xmlns:a16="http://schemas.microsoft.com/office/drawing/2014/main" id="{6FA9E7A3-C582-42B9-ADB8-18FE2DABDEC5}"/>
              </a:ext>
            </a:extLst>
          </p:cNvPr>
          <p:cNvSpPr>
            <a:spLocks noChangeShapeType="1"/>
          </p:cNvSpPr>
          <p:nvPr/>
        </p:nvSpPr>
        <p:spPr bwMode="auto">
          <a:xfrm flipV="1">
            <a:off x="5434012" y="6333668"/>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3">
            <a:extLst>
              <a:ext uri="{FF2B5EF4-FFF2-40B4-BE49-F238E27FC236}">
                <a16:creationId xmlns:a16="http://schemas.microsoft.com/office/drawing/2014/main" id="{1FF43933-5B22-4295-A308-41723BC591D3}"/>
              </a:ext>
            </a:extLst>
          </p:cNvPr>
          <p:cNvSpPr>
            <a:spLocks noChangeShapeType="1"/>
          </p:cNvSpPr>
          <p:nvPr/>
        </p:nvSpPr>
        <p:spPr bwMode="auto">
          <a:xfrm flipV="1">
            <a:off x="6683375" y="6333668"/>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4">
            <a:extLst>
              <a:ext uri="{FF2B5EF4-FFF2-40B4-BE49-F238E27FC236}">
                <a16:creationId xmlns:a16="http://schemas.microsoft.com/office/drawing/2014/main" id="{1010B31E-03C8-4136-90B6-15D443A351CA}"/>
              </a:ext>
            </a:extLst>
          </p:cNvPr>
          <p:cNvSpPr>
            <a:spLocks noChangeShapeType="1"/>
          </p:cNvSpPr>
          <p:nvPr/>
        </p:nvSpPr>
        <p:spPr bwMode="auto">
          <a:xfrm flipV="1">
            <a:off x="7931150" y="6333668"/>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15">
            <a:extLst>
              <a:ext uri="{FF2B5EF4-FFF2-40B4-BE49-F238E27FC236}">
                <a16:creationId xmlns:a16="http://schemas.microsoft.com/office/drawing/2014/main" id="{B02D3F32-B5AB-4750-B3B2-CD81316610E7}"/>
              </a:ext>
            </a:extLst>
          </p:cNvPr>
          <p:cNvSpPr>
            <a:spLocks noChangeShapeType="1"/>
          </p:cNvSpPr>
          <p:nvPr/>
        </p:nvSpPr>
        <p:spPr bwMode="auto">
          <a:xfrm flipV="1">
            <a:off x="9180512" y="6333668"/>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Line 16">
            <a:extLst>
              <a:ext uri="{FF2B5EF4-FFF2-40B4-BE49-F238E27FC236}">
                <a16:creationId xmlns:a16="http://schemas.microsoft.com/office/drawing/2014/main" id="{EF369642-C8F6-4CE8-865C-75CD56EF931E}"/>
              </a:ext>
            </a:extLst>
          </p:cNvPr>
          <p:cNvSpPr>
            <a:spLocks noChangeShapeType="1"/>
          </p:cNvSpPr>
          <p:nvPr/>
        </p:nvSpPr>
        <p:spPr bwMode="auto">
          <a:xfrm flipV="1">
            <a:off x="10428287" y="6333668"/>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Line 17">
            <a:extLst>
              <a:ext uri="{FF2B5EF4-FFF2-40B4-BE49-F238E27FC236}">
                <a16:creationId xmlns:a16="http://schemas.microsoft.com/office/drawing/2014/main" id="{2503D497-1FD5-46FA-A660-CF8F0EFDE38B}"/>
              </a:ext>
            </a:extLst>
          </p:cNvPr>
          <p:cNvSpPr>
            <a:spLocks noChangeShapeType="1"/>
          </p:cNvSpPr>
          <p:nvPr/>
        </p:nvSpPr>
        <p:spPr bwMode="auto">
          <a:xfrm flipV="1">
            <a:off x="11676062" y="6333668"/>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Line 18">
            <a:extLst>
              <a:ext uri="{FF2B5EF4-FFF2-40B4-BE49-F238E27FC236}">
                <a16:creationId xmlns:a16="http://schemas.microsoft.com/office/drawing/2014/main" id="{3ECD1FF5-E903-4E52-8BEA-8C9956825274}"/>
              </a:ext>
            </a:extLst>
          </p:cNvPr>
          <p:cNvSpPr>
            <a:spLocks noChangeShapeType="1"/>
          </p:cNvSpPr>
          <p:nvPr/>
        </p:nvSpPr>
        <p:spPr bwMode="auto">
          <a:xfrm>
            <a:off x="441325" y="5193843"/>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Rectangle 28">
            <a:extLst>
              <a:ext uri="{FF2B5EF4-FFF2-40B4-BE49-F238E27FC236}">
                <a16:creationId xmlns:a16="http://schemas.microsoft.com/office/drawing/2014/main" id="{AC8C99DE-8167-4F7A-B992-12D5858BC887}"/>
              </a:ext>
            </a:extLst>
          </p:cNvPr>
          <p:cNvSpPr>
            <a:spLocks noChangeArrowheads="1"/>
          </p:cNvSpPr>
          <p:nvPr/>
        </p:nvSpPr>
        <p:spPr bwMode="auto">
          <a:xfrm>
            <a:off x="387350" y="6536868"/>
            <a:ext cx="17145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4" name="Rectangle 33">
            <a:extLst>
              <a:ext uri="{FF2B5EF4-FFF2-40B4-BE49-F238E27FC236}">
                <a16:creationId xmlns:a16="http://schemas.microsoft.com/office/drawing/2014/main" id="{B3E3C5E2-1963-4E7C-84D3-3D5DE4C91BFB}"/>
              </a:ext>
            </a:extLst>
          </p:cNvPr>
          <p:cNvSpPr>
            <a:spLocks noChangeArrowheads="1"/>
          </p:cNvSpPr>
          <p:nvPr/>
        </p:nvSpPr>
        <p:spPr bwMode="auto">
          <a:xfrm>
            <a:off x="6789737" y="6536868"/>
            <a:ext cx="55245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10000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8" name="Rectangle 37">
            <a:extLst>
              <a:ext uri="{FF2B5EF4-FFF2-40B4-BE49-F238E27FC236}">
                <a16:creationId xmlns:a16="http://schemas.microsoft.com/office/drawing/2014/main" id="{46C3DDB8-66C5-4225-8A4B-173C942E6E37}"/>
              </a:ext>
            </a:extLst>
          </p:cNvPr>
          <p:cNvSpPr>
            <a:spLocks noChangeArrowheads="1"/>
          </p:cNvSpPr>
          <p:nvPr/>
        </p:nvSpPr>
        <p:spPr bwMode="auto">
          <a:xfrm>
            <a:off x="11439525" y="6536868"/>
            <a:ext cx="55245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18000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9" name="Line 38">
            <a:extLst>
              <a:ext uri="{FF2B5EF4-FFF2-40B4-BE49-F238E27FC236}">
                <a16:creationId xmlns:a16="http://schemas.microsoft.com/office/drawing/2014/main" id="{35BDCC8C-6562-4F48-B43B-7B3C11FBFC76}"/>
              </a:ext>
            </a:extLst>
          </p:cNvPr>
          <p:cNvSpPr>
            <a:spLocks noChangeShapeType="1"/>
          </p:cNvSpPr>
          <p:nvPr/>
        </p:nvSpPr>
        <p:spPr bwMode="auto">
          <a:xfrm flipV="1">
            <a:off x="441325" y="5193843"/>
            <a:ext cx="0" cy="1252538"/>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 name="Line 40">
            <a:extLst>
              <a:ext uri="{FF2B5EF4-FFF2-40B4-BE49-F238E27FC236}">
                <a16:creationId xmlns:a16="http://schemas.microsoft.com/office/drawing/2014/main" id="{EAC9CE48-335D-4700-9F20-AEED6EE5A3BE}"/>
              </a:ext>
            </a:extLst>
          </p:cNvPr>
          <p:cNvSpPr>
            <a:spLocks noChangeShapeType="1"/>
          </p:cNvSpPr>
          <p:nvPr/>
        </p:nvSpPr>
        <p:spPr bwMode="auto">
          <a:xfrm>
            <a:off x="441325" y="6446380"/>
            <a:ext cx="112713"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Line 41">
            <a:extLst>
              <a:ext uri="{FF2B5EF4-FFF2-40B4-BE49-F238E27FC236}">
                <a16:creationId xmlns:a16="http://schemas.microsoft.com/office/drawing/2014/main" id="{91E2988F-25F4-4545-AB72-864492105A14}"/>
              </a:ext>
            </a:extLst>
          </p:cNvPr>
          <p:cNvSpPr>
            <a:spLocks noChangeShapeType="1"/>
          </p:cNvSpPr>
          <p:nvPr/>
        </p:nvSpPr>
        <p:spPr bwMode="auto">
          <a:xfrm>
            <a:off x="441325" y="5819318"/>
            <a:ext cx="112713"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 name="Line 42">
            <a:extLst>
              <a:ext uri="{FF2B5EF4-FFF2-40B4-BE49-F238E27FC236}">
                <a16:creationId xmlns:a16="http://schemas.microsoft.com/office/drawing/2014/main" id="{0A903950-4D39-457B-BACE-A2717A8BE86C}"/>
              </a:ext>
            </a:extLst>
          </p:cNvPr>
          <p:cNvSpPr>
            <a:spLocks noChangeShapeType="1"/>
          </p:cNvSpPr>
          <p:nvPr/>
        </p:nvSpPr>
        <p:spPr bwMode="auto">
          <a:xfrm>
            <a:off x="441325" y="5193843"/>
            <a:ext cx="112713"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Line 43">
            <a:extLst>
              <a:ext uri="{FF2B5EF4-FFF2-40B4-BE49-F238E27FC236}">
                <a16:creationId xmlns:a16="http://schemas.microsoft.com/office/drawing/2014/main" id="{65E4F45F-3A76-47D6-8375-B39F40BF749B}"/>
              </a:ext>
            </a:extLst>
          </p:cNvPr>
          <p:cNvSpPr>
            <a:spLocks noChangeShapeType="1"/>
          </p:cNvSpPr>
          <p:nvPr/>
        </p:nvSpPr>
        <p:spPr bwMode="auto">
          <a:xfrm flipH="1">
            <a:off x="11564937" y="6446380"/>
            <a:ext cx="111125"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Rectangle 46">
            <a:extLst>
              <a:ext uri="{FF2B5EF4-FFF2-40B4-BE49-F238E27FC236}">
                <a16:creationId xmlns:a16="http://schemas.microsoft.com/office/drawing/2014/main" id="{E37F2B8E-DC99-49CF-9640-9365E5C844EE}"/>
              </a:ext>
            </a:extLst>
          </p:cNvPr>
          <p:cNvSpPr>
            <a:spLocks noChangeArrowheads="1"/>
          </p:cNvSpPr>
          <p:nvPr/>
        </p:nvSpPr>
        <p:spPr bwMode="auto">
          <a:xfrm>
            <a:off x="269875" y="6352718"/>
            <a:ext cx="17145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8" name="Rectangle 47">
            <a:extLst>
              <a:ext uri="{FF2B5EF4-FFF2-40B4-BE49-F238E27FC236}">
                <a16:creationId xmlns:a16="http://schemas.microsoft.com/office/drawing/2014/main" id="{941D97CB-3171-4328-B27D-5EB92C98291A}"/>
              </a:ext>
            </a:extLst>
          </p:cNvPr>
          <p:cNvSpPr>
            <a:spLocks noChangeArrowheads="1"/>
          </p:cNvSpPr>
          <p:nvPr/>
        </p:nvSpPr>
        <p:spPr bwMode="auto">
          <a:xfrm>
            <a:off x="123825" y="5733593"/>
            <a:ext cx="315913"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0.5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9" name="Rectangle 48">
            <a:extLst>
              <a:ext uri="{FF2B5EF4-FFF2-40B4-BE49-F238E27FC236}">
                <a16:creationId xmlns:a16="http://schemas.microsoft.com/office/drawing/2014/main" id="{5B676CBA-092C-4171-8BF8-7754A46EC860}"/>
              </a:ext>
            </a:extLst>
          </p:cNvPr>
          <p:cNvSpPr>
            <a:spLocks noChangeArrowheads="1"/>
          </p:cNvSpPr>
          <p:nvPr/>
        </p:nvSpPr>
        <p:spPr bwMode="auto">
          <a:xfrm>
            <a:off x="269875" y="5101768"/>
            <a:ext cx="17145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1" name="Freeform 50">
            <a:extLst>
              <a:ext uri="{FF2B5EF4-FFF2-40B4-BE49-F238E27FC236}">
                <a16:creationId xmlns:a16="http://schemas.microsoft.com/office/drawing/2014/main" id="{D901D4EC-CF47-4EBF-8B70-0DAEB40631DA}"/>
              </a:ext>
            </a:extLst>
          </p:cNvPr>
          <p:cNvSpPr>
            <a:spLocks/>
          </p:cNvSpPr>
          <p:nvPr/>
        </p:nvSpPr>
        <p:spPr bwMode="auto">
          <a:xfrm>
            <a:off x="441325" y="5193843"/>
            <a:ext cx="10918825" cy="1200150"/>
          </a:xfrm>
          <a:custGeom>
            <a:avLst/>
            <a:gdLst>
              <a:gd name="T0" fmla="*/ 107 w 6878"/>
              <a:gd name="T1" fmla="*/ 84 h 756"/>
              <a:gd name="T2" fmla="*/ 215 w 6878"/>
              <a:gd name="T3" fmla="*/ 0 h 756"/>
              <a:gd name="T4" fmla="*/ 323 w 6878"/>
              <a:gd name="T5" fmla="*/ 16 h 756"/>
              <a:gd name="T6" fmla="*/ 431 w 6878"/>
              <a:gd name="T7" fmla="*/ 37 h 756"/>
              <a:gd name="T8" fmla="*/ 538 w 6878"/>
              <a:gd name="T9" fmla="*/ 23 h 756"/>
              <a:gd name="T10" fmla="*/ 646 w 6878"/>
              <a:gd name="T11" fmla="*/ 75 h 756"/>
              <a:gd name="T12" fmla="*/ 754 w 6878"/>
              <a:gd name="T13" fmla="*/ 110 h 756"/>
              <a:gd name="T14" fmla="*/ 861 w 6878"/>
              <a:gd name="T15" fmla="*/ 100 h 756"/>
              <a:gd name="T16" fmla="*/ 969 w 6878"/>
              <a:gd name="T17" fmla="*/ 107 h 756"/>
              <a:gd name="T18" fmla="*/ 1077 w 6878"/>
              <a:gd name="T19" fmla="*/ 148 h 756"/>
              <a:gd name="T20" fmla="*/ 1185 w 6878"/>
              <a:gd name="T21" fmla="*/ 203 h 756"/>
              <a:gd name="T22" fmla="*/ 1293 w 6878"/>
              <a:gd name="T23" fmla="*/ 226 h 756"/>
              <a:gd name="T24" fmla="*/ 1400 w 6878"/>
              <a:gd name="T25" fmla="*/ 240 h 756"/>
              <a:gd name="T26" fmla="*/ 1508 w 6878"/>
              <a:gd name="T27" fmla="*/ 245 h 756"/>
              <a:gd name="T28" fmla="*/ 1616 w 6878"/>
              <a:gd name="T29" fmla="*/ 251 h 756"/>
              <a:gd name="T30" fmla="*/ 1724 w 6878"/>
              <a:gd name="T31" fmla="*/ 274 h 756"/>
              <a:gd name="T32" fmla="*/ 1831 w 6878"/>
              <a:gd name="T33" fmla="*/ 275 h 756"/>
              <a:gd name="T34" fmla="*/ 1939 w 6878"/>
              <a:gd name="T35" fmla="*/ 266 h 756"/>
              <a:gd name="T36" fmla="*/ 2047 w 6878"/>
              <a:gd name="T37" fmla="*/ 265 h 756"/>
              <a:gd name="T38" fmla="*/ 2155 w 6878"/>
              <a:gd name="T39" fmla="*/ 305 h 756"/>
              <a:gd name="T40" fmla="*/ 2262 w 6878"/>
              <a:gd name="T41" fmla="*/ 306 h 756"/>
              <a:gd name="T42" fmla="*/ 2370 w 6878"/>
              <a:gd name="T43" fmla="*/ 311 h 756"/>
              <a:gd name="T44" fmla="*/ 2478 w 6878"/>
              <a:gd name="T45" fmla="*/ 344 h 756"/>
              <a:gd name="T46" fmla="*/ 2586 w 6878"/>
              <a:gd name="T47" fmla="*/ 362 h 756"/>
              <a:gd name="T48" fmla="*/ 2693 w 6878"/>
              <a:gd name="T49" fmla="*/ 395 h 756"/>
              <a:gd name="T50" fmla="*/ 2801 w 6878"/>
              <a:gd name="T51" fmla="*/ 429 h 756"/>
              <a:gd name="T52" fmla="*/ 2909 w 6878"/>
              <a:gd name="T53" fmla="*/ 450 h 756"/>
              <a:gd name="T54" fmla="*/ 3017 w 6878"/>
              <a:gd name="T55" fmla="*/ 490 h 756"/>
              <a:gd name="T56" fmla="*/ 3124 w 6878"/>
              <a:gd name="T57" fmla="*/ 528 h 756"/>
              <a:gd name="T58" fmla="*/ 3232 w 6878"/>
              <a:gd name="T59" fmla="*/ 559 h 756"/>
              <a:gd name="T60" fmla="*/ 3340 w 6878"/>
              <a:gd name="T61" fmla="*/ 584 h 756"/>
              <a:gd name="T62" fmla="*/ 3448 w 6878"/>
              <a:gd name="T63" fmla="*/ 613 h 756"/>
              <a:gd name="T64" fmla="*/ 3555 w 6878"/>
              <a:gd name="T65" fmla="*/ 635 h 756"/>
              <a:gd name="T66" fmla="*/ 3663 w 6878"/>
              <a:gd name="T67" fmla="*/ 653 h 756"/>
              <a:gd name="T68" fmla="*/ 3771 w 6878"/>
              <a:gd name="T69" fmla="*/ 681 h 756"/>
              <a:gd name="T70" fmla="*/ 3879 w 6878"/>
              <a:gd name="T71" fmla="*/ 734 h 756"/>
              <a:gd name="T72" fmla="*/ 3986 w 6878"/>
              <a:gd name="T73" fmla="*/ 730 h 756"/>
              <a:gd name="T74" fmla="*/ 4094 w 6878"/>
              <a:gd name="T75" fmla="*/ 679 h 756"/>
              <a:gd name="T76" fmla="*/ 4202 w 6878"/>
              <a:gd name="T77" fmla="*/ 629 h 756"/>
              <a:gd name="T78" fmla="*/ 4310 w 6878"/>
              <a:gd name="T79" fmla="*/ 611 h 756"/>
              <a:gd name="T80" fmla="*/ 4417 w 6878"/>
              <a:gd name="T81" fmla="*/ 581 h 756"/>
              <a:gd name="T82" fmla="*/ 4525 w 6878"/>
              <a:gd name="T83" fmla="*/ 555 h 756"/>
              <a:gd name="T84" fmla="*/ 4633 w 6878"/>
              <a:gd name="T85" fmla="*/ 499 h 756"/>
              <a:gd name="T86" fmla="*/ 4741 w 6878"/>
              <a:gd name="T87" fmla="*/ 453 h 756"/>
              <a:gd name="T88" fmla="*/ 4848 w 6878"/>
              <a:gd name="T89" fmla="*/ 431 h 756"/>
              <a:gd name="T90" fmla="*/ 4956 w 6878"/>
              <a:gd name="T91" fmla="*/ 394 h 756"/>
              <a:gd name="T92" fmla="*/ 5064 w 6878"/>
              <a:gd name="T93" fmla="*/ 384 h 756"/>
              <a:gd name="T94" fmla="*/ 5172 w 6878"/>
              <a:gd name="T95" fmla="*/ 366 h 756"/>
              <a:gd name="T96" fmla="*/ 5279 w 6878"/>
              <a:gd name="T97" fmla="*/ 339 h 756"/>
              <a:gd name="T98" fmla="*/ 5387 w 6878"/>
              <a:gd name="T99" fmla="*/ 276 h 756"/>
              <a:gd name="T100" fmla="*/ 5495 w 6878"/>
              <a:gd name="T101" fmla="*/ 260 h 756"/>
              <a:gd name="T102" fmla="*/ 5603 w 6878"/>
              <a:gd name="T103" fmla="*/ 232 h 756"/>
              <a:gd name="T104" fmla="*/ 5710 w 6878"/>
              <a:gd name="T105" fmla="*/ 182 h 756"/>
              <a:gd name="T106" fmla="*/ 5818 w 6878"/>
              <a:gd name="T107" fmla="*/ 152 h 756"/>
              <a:gd name="T108" fmla="*/ 5926 w 6878"/>
              <a:gd name="T109" fmla="*/ 170 h 756"/>
              <a:gd name="T110" fmla="*/ 6033 w 6878"/>
              <a:gd name="T111" fmla="*/ 139 h 756"/>
              <a:gd name="T112" fmla="*/ 6141 w 6878"/>
              <a:gd name="T113" fmla="*/ 134 h 756"/>
              <a:gd name="T114" fmla="*/ 6249 w 6878"/>
              <a:gd name="T115" fmla="*/ 112 h 756"/>
              <a:gd name="T116" fmla="*/ 6357 w 6878"/>
              <a:gd name="T117" fmla="*/ 115 h 756"/>
              <a:gd name="T118" fmla="*/ 6464 w 6878"/>
              <a:gd name="T119" fmla="*/ 65 h 756"/>
              <a:gd name="T120" fmla="*/ 6572 w 6878"/>
              <a:gd name="T121" fmla="*/ 0 h 756"/>
              <a:gd name="T122" fmla="*/ 6680 w 6878"/>
              <a:gd name="T123" fmla="*/ 0 h 756"/>
              <a:gd name="T124" fmla="*/ 6788 w 6878"/>
              <a:gd name="T125" fmla="*/ 0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78" h="756">
                <a:moveTo>
                  <a:pt x="0" y="0"/>
                </a:moveTo>
                <a:lnTo>
                  <a:pt x="1" y="0"/>
                </a:lnTo>
                <a:lnTo>
                  <a:pt x="1" y="0"/>
                </a:lnTo>
                <a:lnTo>
                  <a:pt x="2" y="0"/>
                </a:lnTo>
                <a:lnTo>
                  <a:pt x="2" y="0"/>
                </a:lnTo>
                <a:lnTo>
                  <a:pt x="2" y="0"/>
                </a:lnTo>
                <a:lnTo>
                  <a:pt x="3" y="0"/>
                </a:lnTo>
                <a:lnTo>
                  <a:pt x="3" y="0"/>
                </a:lnTo>
                <a:lnTo>
                  <a:pt x="3" y="0"/>
                </a:lnTo>
                <a:lnTo>
                  <a:pt x="4" y="0"/>
                </a:lnTo>
                <a:lnTo>
                  <a:pt x="4" y="0"/>
                </a:lnTo>
                <a:lnTo>
                  <a:pt x="5" y="0"/>
                </a:lnTo>
                <a:lnTo>
                  <a:pt x="5" y="0"/>
                </a:lnTo>
                <a:lnTo>
                  <a:pt x="5" y="0"/>
                </a:lnTo>
                <a:lnTo>
                  <a:pt x="6" y="0"/>
                </a:lnTo>
                <a:lnTo>
                  <a:pt x="6" y="0"/>
                </a:lnTo>
                <a:lnTo>
                  <a:pt x="6" y="0"/>
                </a:lnTo>
                <a:lnTo>
                  <a:pt x="7" y="0"/>
                </a:lnTo>
                <a:lnTo>
                  <a:pt x="7" y="0"/>
                </a:lnTo>
                <a:lnTo>
                  <a:pt x="8" y="0"/>
                </a:lnTo>
                <a:lnTo>
                  <a:pt x="8" y="0"/>
                </a:lnTo>
                <a:lnTo>
                  <a:pt x="8" y="0"/>
                </a:lnTo>
                <a:lnTo>
                  <a:pt x="9" y="0"/>
                </a:lnTo>
                <a:lnTo>
                  <a:pt x="9" y="0"/>
                </a:lnTo>
                <a:lnTo>
                  <a:pt x="9" y="0"/>
                </a:lnTo>
                <a:lnTo>
                  <a:pt x="10" y="0"/>
                </a:lnTo>
                <a:lnTo>
                  <a:pt x="10" y="0"/>
                </a:lnTo>
                <a:lnTo>
                  <a:pt x="11" y="0"/>
                </a:lnTo>
                <a:lnTo>
                  <a:pt x="11" y="0"/>
                </a:lnTo>
                <a:lnTo>
                  <a:pt x="11" y="0"/>
                </a:lnTo>
                <a:lnTo>
                  <a:pt x="12" y="0"/>
                </a:lnTo>
                <a:lnTo>
                  <a:pt x="13" y="0"/>
                </a:lnTo>
                <a:lnTo>
                  <a:pt x="13" y="0"/>
                </a:lnTo>
                <a:lnTo>
                  <a:pt x="13" y="0"/>
                </a:lnTo>
                <a:lnTo>
                  <a:pt x="14" y="0"/>
                </a:lnTo>
                <a:lnTo>
                  <a:pt x="14" y="0"/>
                </a:lnTo>
                <a:lnTo>
                  <a:pt x="15" y="0"/>
                </a:lnTo>
                <a:lnTo>
                  <a:pt x="15" y="0"/>
                </a:lnTo>
                <a:lnTo>
                  <a:pt x="15" y="0"/>
                </a:lnTo>
                <a:lnTo>
                  <a:pt x="16" y="0"/>
                </a:lnTo>
                <a:lnTo>
                  <a:pt x="16" y="0"/>
                </a:lnTo>
                <a:lnTo>
                  <a:pt x="16" y="0"/>
                </a:lnTo>
                <a:lnTo>
                  <a:pt x="17" y="0"/>
                </a:lnTo>
                <a:lnTo>
                  <a:pt x="17" y="0"/>
                </a:lnTo>
                <a:lnTo>
                  <a:pt x="18" y="0"/>
                </a:lnTo>
                <a:lnTo>
                  <a:pt x="18" y="0"/>
                </a:lnTo>
                <a:lnTo>
                  <a:pt x="18" y="0"/>
                </a:lnTo>
                <a:lnTo>
                  <a:pt x="19" y="0"/>
                </a:lnTo>
                <a:lnTo>
                  <a:pt x="19" y="0"/>
                </a:lnTo>
                <a:lnTo>
                  <a:pt x="19" y="0"/>
                </a:lnTo>
                <a:lnTo>
                  <a:pt x="20" y="0"/>
                </a:lnTo>
                <a:lnTo>
                  <a:pt x="20" y="0"/>
                </a:lnTo>
                <a:lnTo>
                  <a:pt x="21" y="0"/>
                </a:lnTo>
                <a:lnTo>
                  <a:pt x="21" y="0"/>
                </a:lnTo>
                <a:lnTo>
                  <a:pt x="21" y="0"/>
                </a:lnTo>
                <a:lnTo>
                  <a:pt x="22" y="0"/>
                </a:lnTo>
                <a:lnTo>
                  <a:pt x="22" y="0"/>
                </a:lnTo>
                <a:lnTo>
                  <a:pt x="22" y="0"/>
                </a:lnTo>
                <a:lnTo>
                  <a:pt x="23" y="0"/>
                </a:lnTo>
                <a:lnTo>
                  <a:pt x="23" y="0"/>
                </a:lnTo>
                <a:lnTo>
                  <a:pt x="24" y="0"/>
                </a:lnTo>
                <a:lnTo>
                  <a:pt x="24" y="0"/>
                </a:lnTo>
                <a:lnTo>
                  <a:pt x="24" y="0"/>
                </a:lnTo>
                <a:lnTo>
                  <a:pt x="25" y="0"/>
                </a:lnTo>
                <a:lnTo>
                  <a:pt x="25" y="0"/>
                </a:lnTo>
                <a:lnTo>
                  <a:pt x="26" y="0"/>
                </a:lnTo>
                <a:lnTo>
                  <a:pt x="26" y="0"/>
                </a:lnTo>
                <a:lnTo>
                  <a:pt x="27" y="0"/>
                </a:lnTo>
                <a:lnTo>
                  <a:pt x="27" y="0"/>
                </a:lnTo>
                <a:lnTo>
                  <a:pt x="28" y="0"/>
                </a:lnTo>
                <a:lnTo>
                  <a:pt x="28" y="0"/>
                </a:lnTo>
                <a:lnTo>
                  <a:pt x="28" y="0"/>
                </a:lnTo>
                <a:lnTo>
                  <a:pt x="29" y="0"/>
                </a:lnTo>
                <a:lnTo>
                  <a:pt x="29" y="0"/>
                </a:lnTo>
                <a:lnTo>
                  <a:pt x="29" y="0"/>
                </a:lnTo>
                <a:lnTo>
                  <a:pt x="30" y="0"/>
                </a:lnTo>
                <a:lnTo>
                  <a:pt x="30" y="0"/>
                </a:lnTo>
                <a:lnTo>
                  <a:pt x="31" y="0"/>
                </a:lnTo>
                <a:lnTo>
                  <a:pt x="31" y="0"/>
                </a:lnTo>
                <a:lnTo>
                  <a:pt x="31" y="0"/>
                </a:lnTo>
                <a:lnTo>
                  <a:pt x="32" y="0"/>
                </a:lnTo>
                <a:lnTo>
                  <a:pt x="32" y="0"/>
                </a:lnTo>
                <a:lnTo>
                  <a:pt x="32" y="0"/>
                </a:lnTo>
                <a:lnTo>
                  <a:pt x="33" y="0"/>
                </a:lnTo>
                <a:lnTo>
                  <a:pt x="33" y="0"/>
                </a:lnTo>
                <a:lnTo>
                  <a:pt x="34" y="0"/>
                </a:lnTo>
                <a:lnTo>
                  <a:pt x="34" y="0"/>
                </a:lnTo>
                <a:lnTo>
                  <a:pt x="34" y="0"/>
                </a:lnTo>
                <a:lnTo>
                  <a:pt x="35" y="0"/>
                </a:lnTo>
                <a:lnTo>
                  <a:pt x="35" y="0"/>
                </a:lnTo>
                <a:lnTo>
                  <a:pt x="35" y="0"/>
                </a:lnTo>
                <a:lnTo>
                  <a:pt x="36" y="0"/>
                </a:lnTo>
                <a:lnTo>
                  <a:pt x="36" y="0"/>
                </a:lnTo>
                <a:lnTo>
                  <a:pt x="37" y="0"/>
                </a:lnTo>
                <a:lnTo>
                  <a:pt x="37" y="0"/>
                </a:lnTo>
                <a:lnTo>
                  <a:pt x="37" y="0"/>
                </a:lnTo>
                <a:lnTo>
                  <a:pt x="38" y="0"/>
                </a:lnTo>
                <a:lnTo>
                  <a:pt x="38" y="0"/>
                </a:lnTo>
                <a:lnTo>
                  <a:pt x="39" y="0"/>
                </a:lnTo>
                <a:lnTo>
                  <a:pt x="39" y="0"/>
                </a:lnTo>
                <a:lnTo>
                  <a:pt x="39" y="0"/>
                </a:lnTo>
                <a:lnTo>
                  <a:pt x="40" y="0"/>
                </a:lnTo>
                <a:lnTo>
                  <a:pt x="41" y="0"/>
                </a:lnTo>
                <a:lnTo>
                  <a:pt x="41" y="0"/>
                </a:lnTo>
                <a:lnTo>
                  <a:pt x="41" y="0"/>
                </a:lnTo>
                <a:lnTo>
                  <a:pt x="42" y="0"/>
                </a:lnTo>
                <a:lnTo>
                  <a:pt x="42" y="0"/>
                </a:lnTo>
                <a:lnTo>
                  <a:pt x="42" y="0"/>
                </a:lnTo>
                <a:lnTo>
                  <a:pt x="43" y="0"/>
                </a:lnTo>
                <a:lnTo>
                  <a:pt x="43" y="0"/>
                </a:lnTo>
                <a:lnTo>
                  <a:pt x="44" y="0"/>
                </a:lnTo>
                <a:lnTo>
                  <a:pt x="44" y="0"/>
                </a:lnTo>
                <a:lnTo>
                  <a:pt x="44" y="0"/>
                </a:lnTo>
                <a:lnTo>
                  <a:pt x="45" y="0"/>
                </a:lnTo>
                <a:lnTo>
                  <a:pt x="45" y="0"/>
                </a:lnTo>
                <a:lnTo>
                  <a:pt x="45" y="0"/>
                </a:lnTo>
                <a:lnTo>
                  <a:pt x="46" y="0"/>
                </a:lnTo>
                <a:lnTo>
                  <a:pt x="46" y="0"/>
                </a:lnTo>
                <a:lnTo>
                  <a:pt x="47" y="0"/>
                </a:lnTo>
                <a:lnTo>
                  <a:pt x="47" y="0"/>
                </a:lnTo>
                <a:lnTo>
                  <a:pt x="47" y="0"/>
                </a:lnTo>
                <a:lnTo>
                  <a:pt x="48" y="0"/>
                </a:lnTo>
                <a:lnTo>
                  <a:pt x="48" y="0"/>
                </a:lnTo>
                <a:lnTo>
                  <a:pt x="48" y="0"/>
                </a:lnTo>
                <a:lnTo>
                  <a:pt x="49" y="0"/>
                </a:lnTo>
                <a:lnTo>
                  <a:pt x="49" y="0"/>
                </a:lnTo>
                <a:lnTo>
                  <a:pt x="50" y="0"/>
                </a:lnTo>
                <a:lnTo>
                  <a:pt x="50" y="0"/>
                </a:lnTo>
                <a:lnTo>
                  <a:pt x="50" y="0"/>
                </a:lnTo>
                <a:lnTo>
                  <a:pt x="51" y="0"/>
                </a:lnTo>
                <a:lnTo>
                  <a:pt x="51" y="0"/>
                </a:lnTo>
                <a:lnTo>
                  <a:pt x="52" y="0"/>
                </a:lnTo>
                <a:lnTo>
                  <a:pt x="52" y="0"/>
                </a:lnTo>
                <a:lnTo>
                  <a:pt x="52" y="0"/>
                </a:lnTo>
                <a:lnTo>
                  <a:pt x="53" y="0"/>
                </a:lnTo>
                <a:lnTo>
                  <a:pt x="53" y="0"/>
                </a:lnTo>
                <a:lnTo>
                  <a:pt x="53" y="0"/>
                </a:lnTo>
                <a:lnTo>
                  <a:pt x="54" y="0"/>
                </a:lnTo>
                <a:lnTo>
                  <a:pt x="55" y="0"/>
                </a:lnTo>
                <a:lnTo>
                  <a:pt x="55" y="0"/>
                </a:lnTo>
                <a:lnTo>
                  <a:pt x="55" y="0"/>
                </a:lnTo>
                <a:lnTo>
                  <a:pt x="56" y="0"/>
                </a:lnTo>
                <a:lnTo>
                  <a:pt x="56" y="0"/>
                </a:lnTo>
                <a:lnTo>
                  <a:pt x="57" y="0"/>
                </a:lnTo>
                <a:lnTo>
                  <a:pt x="57" y="0"/>
                </a:lnTo>
                <a:lnTo>
                  <a:pt x="57" y="0"/>
                </a:lnTo>
                <a:lnTo>
                  <a:pt x="58" y="0"/>
                </a:lnTo>
                <a:lnTo>
                  <a:pt x="58" y="0"/>
                </a:lnTo>
                <a:lnTo>
                  <a:pt x="58" y="0"/>
                </a:lnTo>
                <a:lnTo>
                  <a:pt x="59" y="0"/>
                </a:lnTo>
                <a:lnTo>
                  <a:pt x="59" y="81"/>
                </a:lnTo>
                <a:lnTo>
                  <a:pt x="60" y="83"/>
                </a:lnTo>
                <a:lnTo>
                  <a:pt x="60" y="84"/>
                </a:lnTo>
                <a:lnTo>
                  <a:pt x="60" y="86"/>
                </a:lnTo>
                <a:lnTo>
                  <a:pt x="61" y="88"/>
                </a:lnTo>
                <a:lnTo>
                  <a:pt x="61" y="91"/>
                </a:lnTo>
                <a:lnTo>
                  <a:pt x="62" y="92"/>
                </a:lnTo>
                <a:lnTo>
                  <a:pt x="62" y="94"/>
                </a:lnTo>
                <a:lnTo>
                  <a:pt x="62" y="96"/>
                </a:lnTo>
                <a:lnTo>
                  <a:pt x="63" y="98"/>
                </a:lnTo>
                <a:lnTo>
                  <a:pt x="63" y="99"/>
                </a:lnTo>
                <a:lnTo>
                  <a:pt x="63" y="101"/>
                </a:lnTo>
                <a:lnTo>
                  <a:pt x="64" y="100"/>
                </a:lnTo>
                <a:lnTo>
                  <a:pt x="64" y="100"/>
                </a:lnTo>
                <a:lnTo>
                  <a:pt x="65" y="99"/>
                </a:lnTo>
                <a:lnTo>
                  <a:pt x="65" y="98"/>
                </a:lnTo>
                <a:lnTo>
                  <a:pt x="65" y="100"/>
                </a:lnTo>
                <a:lnTo>
                  <a:pt x="66" y="99"/>
                </a:lnTo>
                <a:lnTo>
                  <a:pt x="66" y="101"/>
                </a:lnTo>
                <a:lnTo>
                  <a:pt x="66" y="100"/>
                </a:lnTo>
                <a:lnTo>
                  <a:pt x="67" y="100"/>
                </a:lnTo>
                <a:lnTo>
                  <a:pt x="67" y="99"/>
                </a:lnTo>
                <a:lnTo>
                  <a:pt x="68" y="98"/>
                </a:lnTo>
                <a:lnTo>
                  <a:pt x="68" y="96"/>
                </a:lnTo>
                <a:lnTo>
                  <a:pt x="69" y="97"/>
                </a:lnTo>
                <a:lnTo>
                  <a:pt x="69" y="97"/>
                </a:lnTo>
                <a:lnTo>
                  <a:pt x="70" y="96"/>
                </a:lnTo>
                <a:lnTo>
                  <a:pt x="70" y="95"/>
                </a:lnTo>
                <a:lnTo>
                  <a:pt x="70" y="95"/>
                </a:lnTo>
                <a:lnTo>
                  <a:pt x="71" y="96"/>
                </a:lnTo>
                <a:lnTo>
                  <a:pt x="71" y="96"/>
                </a:lnTo>
                <a:lnTo>
                  <a:pt x="71" y="97"/>
                </a:lnTo>
                <a:lnTo>
                  <a:pt x="72" y="99"/>
                </a:lnTo>
                <a:lnTo>
                  <a:pt x="72" y="100"/>
                </a:lnTo>
                <a:lnTo>
                  <a:pt x="73" y="102"/>
                </a:lnTo>
                <a:lnTo>
                  <a:pt x="73" y="104"/>
                </a:lnTo>
                <a:lnTo>
                  <a:pt x="73" y="105"/>
                </a:lnTo>
                <a:lnTo>
                  <a:pt x="74" y="102"/>
                </a:lnTo>
                <a:lnTo>
                  <a:pt x="74" y="104"/>
                </a:lnTo>
                <a:lnTo>
                  <a:pt x="75" y="105"/>
                </a:lnTo>
                <a:lnTo>
                  <a:pt x="75" y="107"/>
                </a:lnTo>
                <a:lnTo>
                  <a:pt x="75" y="108"/>
                </a:lnTo>
                <a:lnTo>
                  <a:pt x="76" y="107"/>
                </a:lnTo>
                <a:lnTo>
                  <a:pt x="76" y="105"/>
                </a:lnTo>
                <a:lnTo>
                  <a:pt x="76" y="102"/>
                </a:lnTo>
                <a:lnTo>
                  <a:pt x="77" y="99"/>
                </a:lnTo>
                <a:lnTo>
                  <a:pt x="77" y="97"/>
                </a:lnTo>
                <a:lnTo>
                  <a:pt x="78" y="92"/>
                </a:lnTo>
                <a:lnTo>
                  <a:pt x="78" y="90"/>
                </a:lnTo>
                <a:lnTo>
                  <a:pt x="78" y="87"/>
                </a:lnTo>
                <a:lnTo>
                  <a:pt x="79" y="85"/>
                </a:lnTo>
                <a:lnTo>
                  <a:pt x="79" y="82"/>
                </a:lnTo>
                <a:lnTo>
                  <a:pt x="79" y="80"/>
                </a:lnTo>
                <a:lnTo>
                  <a:pt x="80" y="77"/>
                </a:lnTo>
                <a:lnTo>
                  <a:pt x="80" y="75"/>
                </a:lnTo>
                <a:lnTo>
                  <a:pt x="81" y="70"/>
                </a:lnTo>
                <a:lnTo>
                  <a:pt x="81" y="70"/>
                </a:lnTo>
                <a:lnTo>
                  <a:pt x="81" y="71"/>
                </a:lnTo>
                <a:lnTo>
                  <a:pt x="82" y="73"/>
                </a:lnTo>
                <a:lnTo>
                  <a:pt x="83" y="74"/>
                </a:lnTo>
                <a:lnTo>
                  <a:pt x="83" y="76"/>
                </a:lnTo>
                <a:lnTo>
                  <a:pt x="83" y="76"/>
                </a:lnTo>
                <a:lnTo>
                  <a:pt x="84" y="75"/>
                </a:lnTo>
                <a:lnTo>
                  <a:pt x="84" y="74"/>
                </a:lnTo>
                <a:lnTo>
                  <a:pt x="84" y="74"/>
                </a:lnTo>
                <a:lnTo>
                  <a:pt x="85" y="74"/>
                </a:lnTo>
                <a:lnTo>
                  <a:pt x="85" y="73"/>
                </a:lnTo>
                <a:lnTo>
                  <a:pt x="86" y="73"/>
                </a:lnTo>
                <a:lnTo>
                  <a:pt x="86" y="74"/>
                </a:lnTo>
                <a:lnTo>
                  <a:pt x="86" y="76"/>
                </a:lnTo>
                <a:lnTo>
                  <a:pt x="87" y="76"/>
                </a:lnTo>
                <a:lnTo>
                  <a:pt x="87" y="77"/>
                </a:lnTo>
                <a:lnTo>
                  <a:pt x="88" y="74"/>
                </a:lnTo>
                <a:lnTo>
                  <a:pt x="88" y="78"/>
                </a:lnTo>
                <a:lnTo>
                  <a:pt x="88" y="83"/>
                </a:lnTo>
                <a:lnTo>
                  <a:pt x="89" y="84"/>
                </a:lnTo>
                <a:lnTo>
                  <a:pt x="89" y="85"/>
                </a:lnTo>
                <a:lnTo>
                  <a:pt x="89" y="83"/>
                </a:lnTo>
                <a:lnTo>
                  <a:pt x="90" y="83"/>
                </a:lnTo>
                <a:lnTo>
                  <a:pt x="90" y="82"/>
                </a:lnTo>
                <a:lnTo>
                  <a:pt x="91" y="82"/>
                </a:lnTo>
                <a:lnTo>
                  <a:pt x="91" y="80"/>
                </a:lnTo>
                <a:lnTo>
                  <a:pt x="91" y="79"/>
                </a:lnTo>
                <a:lnTo>
                  <a:pt x="92" y="80"/>
                </a:lnTo>
                <a:lnTo>
                  <a:pt x="92" y="82"/>
                </a:lnTo>
                <a:lnTo>
                  <a:pt x="92" y="84"/>
                </a:lnTo>
                <a:lnTo>
                  <a:pt x="93" y="82"/>
                </a:lnTo>
                <a:lnTo>
                  <a:pt x="93" y="80"/>
                </a:lnTo>
                <a:lnTo>
                  <a:pt x="94" y="78"/>
                </a:lnTo>
                <a:lnTo>
                  <a:pt x="94" y="76"/>
                </a:lnTo>
                <a:lnTo>
                  <a:pt x="94" y="74"/>
                </a:lnTo>
                <a:lnTo>
                  <a:pt x="95" y="76"/>
                </a:lnTo>
                <a:lnTo>
                  <a:pt x="96" y="75"/>
                </a:lnTo>
                <a:lnTo>
                  <a:pt x="96" y="74"/>
                </a:lnTo>
                <a:lnTo>
                  <a:pt x="96" y="76"/>
                </a:lnTo>
                <a:lnTo>
                  <a:pt x="97" y="77"/>
                </a:lnTo>
                <a:lnTo>
                  <a:pt x="97" y="77"/>
                </a:lnTo>
                <a:lnTo>
                  <a:pt x="98" y="78"/>
                </a:lnTo>
                <a:lnTo>
                  <a:pt x="98" y="79"/>
                </a:lnTo>
                <a:lnTo>
                  <a:pt x="98" y="80"/>
                </a:lnTo>
                <a:lnTo>
                  <a:pt x="99" y="82"/>
                </a:lnTo>
                <a:lnTo>
                  <a:pt x="99" y="83"/>
                </a:lnTo>
                <a:lnTo>
                  <a:pt x="99" y="84"/>
                </a:lnTo>
                <a:lnTo>
                  <a:pt x="100" y="85"/>
                </a:lnTo>
                <a:lnTo>
                  <a:pt x="100" y="86"/>
                </a:lnTo>
                <a:lnTo>
                  <a:pt x="101" y="87"/>
                </a:lnTo>
                <a:lnTo>
                  <a:pt x="101" y="88"/>
                </a:lnTo>
                <a:lnTo>
                  <a:pt x="101" y="90"/>
                </a:lnTo>
                <a:lnTo>
                  <a:pt x="102" y="89"/>
                </a:lnTo>
                <a:lnTo>
                  <a:pt x="102" y="90"/>
                </a:lnTo>
                <a:lnTo>
                  <a:pt x="102" y="91"/>
                </a:lnTo>
                <a:lnTo>
                  <a:pt x="103" y="93"/>
                </a:lnTo>
                <a:lnTo>
                  <a:pt x="103" y="94"/>
                </a:lnTo>
                <a:lnTo>
                  <a:pt x="104" y="95"/>
                </a:lnTo>
                <a:lnTo>
                  <a:pt x="104" y="94"/>
                </a:lnTo>
                <a:lnTo>
                  <a:pt x="104" y="92"/>
                </a:lnTo>
                <a:lnTo>
                  <a:pt x="105" y="92"/>
                </a:lnTo>
                <a:lnTo>
                  <a:pt x="105" y="92"/>
                </a:lnTo>
                <a:lnTo>
                  <a:pt x="105" y="90"/>
                </a:lnTo>
                <a:lnTo>
                  <a:pt x="106" y="87"/>
                </a:lnTo>
                <a:lnTo>
                  <a:pt x="106" y="87"/>
                </a:lnTo>
                <a:lnTo>
                  <a:pt x="107" y="87"/>
                </a:lnTo>
                <a:lnTo>
                  <a:pt x="107" y="86"/>
                </a:lnTo>
                <a:lnTo>
                  <a:pt x="107" y="84"/>
                </a:lnTo>
                <a:lnTo>
                  <a:pt x="108" y="84"/>
                </a:lnTo>
                <a:lnTo>
                  <a:pt x="108" y="85"/>
                </a:lnTo>
                <a:lnTo>
                  <a:pt x="108" y="89"/>
                </a:lnTo>
                <a:lnTo>
                  <a:pt x="109" y="88"/>
                </a:lnTo>
                <a:lnTo>
                  <a:pt x="110" y="93"/>
                </a:lnTo>
                <a:lnTo>
                  <a:pt x="110" y="96"/>
                </a:lnTo>
                <a:lnTo>
                  <a:pt x="111" y="97"/>
                </a:lnTo>
                <a:lnTo>
                  <a:pt x="111" y="97"/>
                </a:lnTo>
                <a:lnTo>
                  <a:pt x="111" y="98"/>
                </a:lnTo>
                <a:lnTo>
                  <a:pt x="112" y="99"/>
                </a:lnTo>
                <a:lnTo>
                  <a:pt x="112" y="101"/>
                </a:lnTo>
                <a:lnTo>
                  <a:pt x="112" y="107"/>
                </a:lnTo>
                <a:lnTo>
                  <a:pt x="113" y="108"/>
                </a:lnTo>
                <a:lnTo>
                  <a:pt x="113" y="108"/>
                </a:lnTo>
                <a:lnTo>
                  <a:pt x="114" y="109"/>
                </a:lnTo>
                <a:lnTo>
                  <a:pt x="114" y="110"/>
                </a:lnTo>
                <a:lnTo>
                  <a:pt x="114" y="111"/>
                </a:lnTo>
                <a:lnTo>
                  <a:pt x="115" y="112"/>
                </a:lnTo>
                <a:lnTo>
                  <a:pt x="115" y="113"/>
                </a:lnTo>
                <a:lnTo>
                  <a:pt x="115" y="112"/>
                </a:lnTo>
                <a:lnTo>
                  <a:pt x="116" y="111"/>
                </a:lnTo>
                <a:lnTo>
                  <a:pt x="116" y="110"/>
                </a:lnTo>
                <a:lnTo>
                  <a:pt x="117" y="110"/>
                </a:lnTo>
                <a:lnTo>
                  <a:pt x="117" y="109"/>
                </a:lnTo>
                <a:lnTo>
                  <a:pt x="117" y="108"/>
                </a:lnTo>
                <a:lnTo>
                  <a:pt x="118" y="106"/>
                </a:lnTo>
                <a:lnTo>
                  <a:pt x="118" y="104"/>
                </a:lnTo>
                <a:lnTo>
                  <a:pt x="118" y="102"/>
                </a:lnTo>
                <a:lnTo>
                  <a:pt x="119" y="100"/>
                </a:lnTo>
                <a:lnTo>
                  <a:pt x="119" y="99"/>
                </a:lnTo>
                <a:lnTo>
                  <a:pt x="120" y="97"/>
                </a:lnTo>
                <a:lnTo>
                  <a:pt x="120" y="95"/>
                </a:lnTo>
                <a:lnTo>
                  <a:pt x="120" y="94"/>
                </a:lnTo>
                <a:lnTo>
                  <a:pt x="121" y="92"/>
                </a:lnTo>
                <a:lnTo>
                  <a:pt x="121" y="90"/>
                </a:lnTo>
                <a:lnTo>
                  <a:pt x="122" y="90"/>
                </a:lnTo>
                <a:lnTo>
                  <a:pt x="122" y="90"/>
                </a:lnTo>
                <a:lnTo>
                  <a:pt x="122" y="89"/>
                </a:lnTo>
                <a:lnTo>
                  <a:pt x="123" y="89"/>
                </a:lnTo>
                <a:lnTo>
                  <a:pt x="124" y="87"/>
                </a:lnTo>
                <a:lnTo>
                  <a:pt x="124" y="85"/>
                </a:lnTo>
                <a:lnTo>
                  <a:pt x="124" y="84"/>
                </a:lnTo>
                <a:lnTo>
                  <a:pt x="125" y="82"/>
                </a:lnTo>
                <a:lnTo>
                  <a:pt x="125" y="81"/>
                </a:lnTo>
                <a:lnTo>
                  <a:pt x="125" y="79"/>
                </a:lnTo>
                <a:lnTo>
                  <a:pt x="126" y="78"/>
                </a:lnTo>
                <a:lnTo>
                  <a:pt x="126" y="77"/>
                </a:lnTo>
                <a:lnTo>
                  <a:pt x="127" y="77"/>
                </a:lnTo>
                <a:lnTo>
                  <a:pt x="127" y="77"/>
                </a:lnTo>
                <a:lnTo>
                  <a:pt x="127" y="76"/>
                </a:lnTo>
                <a:lnTo>
                  <a:pt x="128" y="76"/>
                </a:lnTo>
                <a:lnTo>
                  <a:pt x="128" y="76"/>
                </a:lnTo>
                <a:lnTo>
                  <a:pt x="128" y="75"/>
                </a:lnTo>
                <a:lnTo>
                  <a:pt x="129" y="75"/>
                </a:lnTo>
                <a:lnTo>
                  <a:pt x="129" y="73"/>
                </a:lnTo>
                <a:lnTo>
                  <a:pt x="130" y="72"/>
                </a:lnTo>
                <a:lnTo>
                  <a:pt x="130" y="70"/>
                </a:lnTo>
                <a:lnTo>
                  <a:pt x="130" y="69"/>
                </a:lnTo>
                <a:lnTo>
                  <a:pt x="131" y="66"/>
                </a:lnTo>
                <a:lnTo>
                  <a:pt x="131" y="64"/>
                </a:lnTo>
                <a:lnTo>
                  <a:pt x="131" y="61"/>
                </a:lnTo>
                <a:lnTo>
                  <a:pt x="132" y="59"/>
                </a:lnTo>
                <a:lnTo>
                  <a:pt x="132" y="59"/>
                </a:lnTo>
                <a:lnTo>
                  <a:pt x="133" y="57"/>
                </a:lnTo>
                <a:lnTo>
                  <a:pt x="133" y="56"/>
                </a:lnTo>
                <a:lnTo>
                  <a:pt x="133" y="54"/>
                </a:lnTo>
                <a:lnTo>
                  <a:pt x="134" y="51"/>
                </a:lnTo>
                <a:lnTo>
                  <a:pt x="134" y="50"/>
                </a:lnTo>
                <a:lnTo>
                  <a:pt x="135" y="49"/>
                </a:lnTo>
                <a:lnTo>
                  <a:pt x="135" y="46"/>
                </a:lnTo>
                <a:lnTo>
                  <a:pt x="135" y="45"/>
                </a:lnTo>
                <a:lnTo>
                  <a:pt x="136" y="44"/>
                </a:lnTo>
                <a:lnTo>
                  <a:pt x="136" y="42"/>
                </a:lnTo>
                <a:lnTo>
                  <a:pt x="136" y="40"/>
                </a:lnTo>
                <a:lnTo>
                  <a:pt x="137" y="38"/>
                </a:lnTo>
                <a:lnTo>
                  <a:pt x="138" y="35"/>
                </a:lnTo>
                <a:lnTo>
                  <a:pt x="138" y="34"/>
                </a:lnTo>
                <a:lnTo>
                  <a:pt x="138" y="34"/>
                </a:lnTo>
                <a:lnTo>
                  <a:pt x="139" y="34"/>
                </a:lnTo>
                <a:lnTo>
                  <a:pt x="139" y="32"/>
                </a:lnTo>
                <a:lnTo>
                  <a:pt x="140" y="31"/>
                </a:lnTo>
                <a:lnTo>
                  <a:pt x="140" y="29"/>
                </a:lnTo>
                <a:lnTo>
                  <a:pt x="140" y="28"/>
                </a:lnTo>
                <a:lnTo>
                  <a:pt x="141" y="27"/>
                </a:lnTo>
                <a:lnTo>
                  <a:pt x="141" y="26"/>
                </a:lnTo>
                <a:lnTo>
                  <a:pt x="141" y="24"/>
                </a:lnTo>
                <a:lnTo>
                  <a:pt x="142" y="23"/>
                </a:lnTo>
                <a:lnTo>
                  <a:pt x="142" y="22"/>
                </a:lnTo>
                <a:lnTo>
                  <a:pt x="143" y="21"/>
                </a:lnTo>
                <a:lnTo>
                  <a:pt x="143" y="19"/>
                </a:lnTo>
                <a:lnTo>
                  <a:pt x="143" y="18"/>
                </a:lnTo>
                <a:lnTo>
                  <a:pt x="144" y="17"/>
                </a:lnTo>
                <a:lnTo>
                  <a:pt x="144" y="16"/>
                </a:lnTo>
                <a:lnTo>
                  <a:pt x="144" y="16"/>
                </a:lnTo>
                <a:lnTo>
                  <a:pt x="145" y="16"/>
                </a:lnTo>
                <a:lnTo>
                  <a:pt x="145" y="17"/>
                </a:lnTo>
                <a:lnTo>
                  <a:pt x="146" y="18"/>
                </a:lnTo>
                <a:lnTo>
                  <a:pt x="146" y="18"/>
                </a:lnTo>
                <a:lnTo>
                  <a:pt x="146" y="18"/>
                </a:lnTo>
                <a:lnTo>
                  <a:pt x="147" y="18"/>
                </a:lnTo>
                <a:lnTo>
                  <a:pt x="147" y="17"/>
                </a:lnTo>
                <a:lnTo>
                  <a:pt x="148" y="17"/>
                </a:lnTo>
                <a:lnTo>
                  <a:pt x="148" y="16"/>
                </a:lnTo>
                <a:lnTo>
                  <a:pt x="148" y="15"/>
                </a:lnTo>
                <a:lnTo>
                  <a:pt x="149" y="14"/>
                </a:lnTo>
                <a:lnTo>
                  <a:pt x="149" y="12"/>
                </a:lnTo>
                <a:lnTo>
                  <a:pt x="149" y="11"/>
                </a:lnTo>
                <a:lnTo>
                  <a:pt x="150" y="11"/>
                </a:lnTo>
                <a:lnTo>
                  <a:pt x="150" y="13"/>
                </a:lnTo>
                <a:lnTo>
                  <a:pt x="151" y="14"/>
                </a:lnTo>
                <a:lnTo>
                  <a:pt x="151" y="16"/>
                </a:lnTo>
                <a:lnTo>
                  <a:pt x="152" y="18"/>
                </a:lnTo>
                <a:lnTo>
                  <a:pt x="152" y="16"/>
                </a:lnTo>
                <a:lnTo>
                  <a:pt x="153" y="15"/>
                </a:lnTo>
                <a:lnTo>
                  <a:pt x="153" y="15"/>
                </a:lnTo>
                <a:lnTo>
                  <a:pt x="153" y="15"/>
                </a:lnTo>
                <a:lnTo>
                  <a:pt x="154" y="14"/>
                </a:lnTo>
                <a:lnTo>
                  <a:pt x="154" y="12"/>
                </a:lnTo>
                <a:lnTo>
                  <a:pt x="154" y="11"/>
                </a:lnTo>
                <a:lnTo>
                  <a:pt x="155" y="8"/>
                </a:lnTo>
                <a:lnTo>
                  <a:pt x="155" y="9"/>
                </a:lnTo>
                <a:lnTo>
                  <a:pt x="156" y="9"/>
                </a:lnTo>
                <a:lnTo>
                  <a:pt x="156" y="6"/>
                </a:lnTo>
                <a:lnTo>
                  <a:pt x="156" y="3"/>
                </a:lnTo>
                <a:lnTo>
                  <a:pt x="157" y="3"/>
                </a:lnTo>
                <a:lnTo>
                  <a:pt x="157" y="3"/>
                </a:lnTo>
                <a:lnTo>
                  <a:pt x="158" y="4"/>
                </a:lnTo>
                <a:lnTo>
                  <a:pt x="158" y="5"/>
                </a:lnTo>
                <a:lnTo>
                  <a:pt x="158" y="7"/>
                </a:lnTo>
                <a:lnTo>
                  <a:pt x="159" y="5"/>
                </a:lnTo>
                <a:lnTo>
                  <a:pt x="159" y="4"/>
                </a:lnTo>
                <a:lnTo>
                  <a:pt x="159" y="3"/>
                </a:lnTo>
                <a:lnTo>
                  <a:pt x="160" y="3"/>
                </a:lnTo>
                <a:lnTo>
                  <a:pt x="160" y="3"/>
                </a:lnTo>
                <a:lnTo>
                  <a:pt x="161" y="3"/>
                </a:lnTo>
                <a:lnTo>
                  <a:pt x="161" y="3"/>
                </a:lnTo>
                <a:lnTo>
                  <a:pt x="161" y="3"/>
                </a:lnTo>
                <a:lnTo>
                  <a:pt x="162" y="3"/>
                </a:lnTo>
                <a:lnTo>
                  <a:pt x="162" y="3"/>
                </a:lnTo>
                <a:lnTo>
                  <a:pt x="162" y="3"/>
                </a:lnTo>
                <a:lnTo>
                  <a:pt x="163" y="3"/>
                </a:lnTo>
                <a:lnTo>
                  <a:pt x="163" y="3"/>
                </a:lnTo>
                <a:lnTo>
                  <a:pt x="164" y="2"/>
                </a:lnTo>
                <a:lnTo>
                  <a:pt x="164" y="2"/>
                </a:lnTo>
                <a:lnTo>
                  <a:pt x="164" y="1"/>
                </a:lnTo>
                <a:lnTo>
                  <a:pt x="165" y="0"/>
                </a:lnTo>
                <a:lnTo>
                  <a:pt x="166" y="0"/>
                </a:lnTo>
                <a:lnTo>
                  <a:pt x="166" y="0"/>
                </a:lnTo>
                <a:lnTo>
                  <a:pt x="166" y="0"/>
                </a:lnTo>
                <a:lnTo>
                  <a:pt x="167" y="0"/>
                </a:lnTo>
                <a:lnTo>
                  <a:pt x="167" y="0"/>
                </a:lnTo>
                <a:lnTo>
                  <a:pt x="167" y="0"/>
                </a:lnTo>
                <a:lnTo>
                  <a:pt x="168" y="0"/>
                </a:lnTo>
                <a:lnTo>
                  <a:pt x="168" y="0"/>
                </a:lnTo>
                <a:lnTo>
                  <a:pt x="169" y="0"/>
                </a:lnTo>
                <a:lnTo>
                  <a:pt x="169" y="0"/>
                </a:lnTo>
                <a:lnTo>
                  <a:pt x="169" y="0"/>
                </a:lnTo>
                <a:lnTo>
                  <a:pt x="170" y="0"/>
                </a:lnTo>
                <a:lnTo>
                  <a:pt x="170" y="0"/>
                </a:lnTo>
                <a:lnTo>
                  <a:pt x="171" y="0"/>
                </a:lnTo>
                <a:lnTo>
                  <a:pt x="171" y="1"/>
                </a:lnTo>
                <a:lnTo>
                  <a:pt x="171" y="0"/>
                </a:lnTo>
                <a:lnTo>
                  <a:pt x="172" y="0"/>
                </a:lnTo>
                <a:lnTo>
                  <a:pt x="172" y="1"/>
                </a:lnTo>
                <a:lnTo>
                  <a:pt x="172" y="3"/>
                </a:lnTo>
                <a:lnTo>
                  <a:pt x="173" y="3"/>
                </a:lnTo>
                <a:lnTo>
                  <a:pt x="173" y="5"/>
                </a:lnTo>
                <a:lnTo>
                  <a:pt x="174" y="7"/>
                </a:lnTo>
                <a:lnTo>
                  <a:pt x="174" y="9"/>
                </a:lnTo>
                <a:lnTo>
                  <a:pt x="174" y="12"/>
                </a:lnTo>
                <a:lnTo>
                  <a:pt x="175" y="14"/>
                </a:lnTo>
                <a:lnTo>
                  <a:pt x="175" y="17"/>
                </a:lnTo>
                <a:lnTo>
                  <a:pt x="175" y="20"/>
                </a:lnTo>
                <a:lnTo>
                  <a:pt x="176" y="22"/>
                </a:lnTo>
                <a:lnTo>
                  <a:pt x="176" y="23"/>
                </a:lnTo>
                <a:lnTo>
                  <a:pt x="177" y="26"/>
                </a:lnTo>
                <a:lnTo>
                  <a:pt x="177" y="30"/>
                </a:lnTo>
                <a:lnTo>
                  <a:pt x="177" y="34"/>
                </a:lnTo>
                <a:lnTo>
                  <a:pt x="178" y="34"/>
                </a:lnTo>
                <a:lnTo>
                  <a:pt x="178" y="35"/>
                </a:lnTo>
                <a:lnTo>
                  <a:pt x="178" y="37"/>
                </a:lnTo>
                <a:lnTo>
                  <a:pt x="179" y="38"/>
                </a:lnTo>
                <a:lnTo>
                  <a:pt x="180" y="40"/>
                </a:lnTo>
                <a:lnTo>
                  <a:pt x="180" y="41"/>
                </a:lnTo>
                <a:lnTo>
                  <a:pt x="180" y="39"/>
                </a:lnTo>
                <a:lnTo>
                  <a:pt x="181" y="37"/>
                </a:lnTo>
                <a:lnTo>
                  <a:pt x="181" y="36"/>
                </a:lnTo>
                <a:lnTo>
                  <a:pt x="182" y="34"/>
                </a:lnTo>
                <a:lnTo>
                  <a:pt x="182" y="32"/>
                </a:lnTo>
                <a:lnTo>
                  <a:pt x="182" y="32"/>
                </a:lnTo>
                <a:lnTo>
                  <a:pt x="183" y="32"/>
                </a:lnTo>
                <a:lnTo>
                  <a:pt x="183" y="32"/>
                </a:lnTo>
                <a:lnTo>
                  <a:pt x="184" y="31"/>
                </a:lnTo>
                <a:lnTo>
                  <a:pt x="184" y="30"/>
                </a:lnTo>
                <a:lnTo>
                  <a:pt x="184" y="28"/>
                </a:lnTo>
                <a:lnTo>
                  <a:pt x="185" y="27"/>
                </a:lnTo>
                <a:lnTo>
                  <a:pt x="185" y="27"/>
                </a:lnTo>
                <a:lnTo>
                  <a:pt x="185" y="27"/>
                </a:lnTo>
                <a:lnTo>
                  <a:pt x="186" y="27"/>
                </a:lnTo>
                <a:lnTo>
                  <a:pt x="186" y="26"/>
                </a:lnTo>
                <a:lnTo>
                  <a:pt x="187" y="26"/>
                </a:lnTo>
                <a:lnTo>
                  <a:pt x="187" y="26"/>
                </a:lnTo>
                <a:lnTo>
                  <a:pt x="187" y="26"/>
                </a:lnTo>
                <a:lnTo>
                  <a:pt x="188" y="25"/>
                </a:lnTo>
                <a:lnTo>
                  <a:pt x="188" y="24"/>
                </a:lnTo>
                <a:lnTo>
                  <a:pt x="188" y="23"/>
                </a:lnTo>
                <a:lnTo>
                  <a:pt x="189" y="21"/>
                </a:lnTo>
                <a:lnTo>
                  <a:pt x="189" y="20"/>
                </a:lnTo>
                <a:lnTo>
                  <a:pt x="190" y="18"/>
                </a:lnTo>
                <a:lnTo>
                  <a:pt x="190" y="17"/>
                </a:lnTo>
                <a:lnTo>
                  <a:pt x="190" y="16"/>
                </a:lnTo>
                <a:lnTo>
                  <a:pt x="191" y="14"/>
                </a:lnTo>
                <a:lnTo>
                  <a:pt x="191" y="12"/>
                </a:lnTo>
                <a:lnTo>
                  <a:pt x="191" y="10"/>
                </a:lnTo>
                <a:lnTo>
                  <a:pt x="192" y="9"/>
                </a:lnTo>
                <a:lnTo>
                  <a:pt x="192" y="8"/>
                </a:lnTo>
                <a:lnTo>
                  <a:pt x="193" y="8"/>
                </a:lnTo>
                <a:lnTo>
                  <a:pt x="194" y="8"/>
                </a:lnTo>
                <a:lnTo>
                  <a:pt x="194" y="7"/>
                </a:lnTo>
                <a:lnTo>
                  <a:pt x="194" y="8"/>
                </a:lnTo>
                <a:lnTo>
                  <a:pt x="195" y="8"/>
                </a:lnTo>
                <a:lnTo>
                  <a:pt x="195" y="8"/>
                </a:lnTo>
                <a:lnTo>
                  <a:pt x="195" y="9"/>
                </a:lnTo>
                <a:lnTo>
                  <a:pt x="196" y="9"/>
                </a:lnTo>
                <a:lnTo>
                  <a:pt x="196" y="8"/>
                </a:lnTo>
                <a:lnTo>
                  <a:pt x="197" y="8"/>
                </a:lnTo>
                <a:lnTo>
                  <a:pt x="197" y="8"/>
                </a:lnTo>
                <a:lnTo>
                  <a:pt x="197" y="7"/>
                </a:lnTo>
                <a:lnTo>
                  <a:pt x="198" y="6"/>
                </a:lnTo>
                <a:lnTo>
                  <a:pt x="198" y="6"/>
                </a:lnTo>
                <a:lnTo>
                  <a:pt x="198" y="6"/>
                </a:lnTo>
                <a:lnTo>
                  <a:pt x="199" y="5"/>
                </a:lnTo>
                <a:lnTo>
                  <a:pt x="199" y="5"/>
                </a:lnTo>
                <a:lnTo>
                  <a:pt x="200" y="5"/>
                </a:lnTo>
                <a:lnTo>
                  <a:pt x="200" y="5"/>
                </a:lnTo>
                <a:lnTo>
                  <a:pt x="200" y="5"/>
                </a:lnTo>
                <a:lnTo>
                  <a:pt x="201" y="4"/>
                </a:lnTo>
                <a:lnTo>
                  <a:pt x="201" y="4"/>
                </a:lnTo>
                <a:lnTo>
                  <a:pt x="201" y="4"/>
                </a:lnTo>
                <a:lnTo>
                  <a:pt x="202" y="3"/>
                </a:lnTo>
                <a:lnTo>
                  <a:pt x="202" y="3"/>
                </a:lnTo>
                <a:lnTo>
                  <a:pt x="203" y="2"/>
                </a:lnTo>
                <a:lnTo>
                  <a:pt x="203" y="2"/>
                </a:lnTo>
                <a:lnTo>
                  <a:pt x="203" y="1"/>
                </a:lnTo>
                <a:lnTo>
                  <a:pt x="204" y="0"/>
                </a:lnTo>
                <a:lnTo>
                  <a:pt x="204" y="0"/>
                </a:lnTo>
                <a:lnTo>
                  <a:pt x="205" y="0"/>
                </a:lnTo>
                <a:lnTo>
                  <a:pt x="205" y="0"/>
                </a:lnTo>
                <a:lnTo>
                  <a:pt x="205" y="0"/>
                </a:lnTo>
                <a:lnTo>
                  <a:pt x="206" y="0"/>
                </a:lnTo>
                <a:lnTo>
                  <a:pt x="206" y="0"/>
                </a:lnTo>
                <a:lnTo>
                  <a:pt x="206" y="0"/>
                </a:lnTo>
                <a:lnTo>
                  <a:pt x="207" y="0"/>
                </a:lnTo>
                <a:lnTo>
                  <a:pt x="208" y="0"/>
                </a:lnTo>
                <a:lnTo>
                  <a:pt x="208" y="0"/>
                </a:lnTo>
                <a:lnTo>
                  <a:pt x="208" y="0"/>
                </a:lnTo>
                <a:lnTo>
                  <a:pt x="209" y="0"/>
                </a:lnTo>
                <a:lnTo>
                  <a:pt x="209" y="0"/>
                </a:lnTo>
                <a:lnTo>
                  <a:pt x="210" y="0"/>
                </a:lnTo>
                <a:lnTo>
                  <a:pt x="210" y="0"/>
                </a:lnTo>
                <a:lnTo>
                  <a:pt x="210" y="0"/>
                </a:lnTo>
                <a:lnTo>
                  <a:pt x="211" y="0"/>
                </a:lnTo>
                <a:lnTo>
                  <a:pt x="211" y="0"/>
                </a:lnTo>
                <a:lnTo>
                  <a:pt x="211" y="0"/>
                </a:lnTo>
                <a:lnTo>
                  <a:pt x="212" y="0"/>
                </a:lnTo>
                <a:lnTo>
                  <a:pt x="212" y="0"/>
                </a:lnTo>
                <a:lnTo>
                  <a:pt x="213" y="0"/>
                </a:lnTo>
                <a:lnTo>
                  <a:pt x="213" y="0"/>
                </a:lnTo>
                <a:lnTo>
                  <a:pt x="213" y="0"/>
                </a:lnTo>
                <a:lnTo>
                  <a:pt x="214" y="0"/>
                </a:lnTo>
                <a:lnTo>
                  <a:pt x="214" y="0"/>
                </a:lnTo>
                <a:lnTo>
                  <a:pt x="214" y="0"/>
                </a:lnTo>
                <a:lnTo>
                  <a:pt x="215" y="0"/>
                </a:lnTo>
                <a:lnTo>
                  <a:pt x="215" y="0"/>
                </a:lnTo>
                <a:lnTo>
                  <a:pt x="216" y="0"/>
                </a:lnTo>
                <a:lnTo>
                  <a:pt x="216" y="0"/>
                </a:lnTo>
                <a:lnTo>
                  <a:pt x="216" y="0"/>
                </a:lnTo>
                <a:lnTo>
                  <a:pt x="217" y="0"/>
                </a:lnTo>
                <a:lnTo>
                  <a:pt x="217" y="0"/>
                </a:lnTo>
                <a:lnTo>
                  <a:pt x="218" y="0"/>
                </a:lnTo>
                <a:lnTo>
                  <a:pt x="218" y="0"/>
                </a:lnTo>
                <a:lnTo>
                  <a:pt x="218" y="0"/>
                </a:lnTo>
                <a:lnTo>
                  <a:pt x="219" y="0"/>
                </a:lnTo>
                <a:lnTo>
                  <a:pt x="219" y="0"/>
                </a:lnTo>
                <a:lnTo>
                  <a:pt x="219" y="0"/>
                </a:lnTo>
                <a:lnTo>
                  <a:pt x="220" y="0"/>
                </a:lnTo>
                <a:lnTo>
                  <a:pt x="220" y="0"/>
                </a:lnTo>
                <a:lnTo>
                  <a:pt x="221" y="0"/>
                </a:lnTo>
                <a:lnTo>
                  <a:pt x="221" y="0"/>
                </a:lnTo>
                <a:lnTo>
                  <a:pt x="222" y="0"/>
                </a:lnTo>
                <a:lnTo>
                  <a:pt x="222" y="0"/>
                </a:lnTo>
                <a:lnTo>
                  <a:pt x="223" y="0"/>
                </a:lnTo>
                <a:lnTo>
                  <a:pt x="223" y="0"/>
                </a:lnTo>
                <a:lnTo>
                  <a:pt x="223" y="0"/>
                </a:lnTo>
                <a:lnTo>
                  <a:pt x="224" y="0"/>
                </a:lnTo>
                <a:lnTo>
                  <a:pt x="224" y="0"/>
                </a:lnTo>
                <a:lnTo>
                  <a:pt x="224" y="0"/>
                </a:lnTo>
                <a:lnTo>
                  <a:pt x="225" y="0"/>
                </a:lnTo>
                <a:lnTo>
                  <a:pt x="225" y="0"/>
                </a:lnTo>
                <a:lnTo>
                  <a:pt x="226" y="0"/>
                </a:lnTo>
                <a:lnTo>
                  <a:pt x="226" y="0"/>
                </a:lnTo>
                <a:lnTo>
                  <a:pt x="226" y="0"/>
                </a:lnTo>
                <a:lnTo>
                  <a:pt x="227" y="0"/>
                </a:lnTo>
                <a:lnTo>
                  <a:pt x="227" y="0"/>
                </a:lnTo>
                <a:lnTo>
                  <a:pt x="227" y="0"/>
                </a:lnTo>
                <a:lnTo>
                  <a:pt x="228" y="0"/>
                </a:lnTo>
                <a:lnTo>
                  <a:pt x="228" y="1"/>
                </a:lnTo>
                <a:lnTo>
                  <a:pt x="229" y="1"/>
                </a:lnTo>
                <a:lnTo>
                  <a:pt x="229" y="2"/>
                </a:lnTo>
                <a:lnTo>
                  <a:pt x="229" y="3"/>
                </a:lnTo>
                <a:lnTo>
                  <a:pt x="230" y="3"/>
                </a:lnTo>
                <a:lnTo>
                  <a:pt x="230" y="4"/>
                </a:lnTo>
                <a:lnTo>
                  <a:pt x="231" y="4"/>
                </a:lnTo>
                <a:lnTo>
                  <a:pt x="231" y="5"/>
                </a:lnTo>
                <a:lnTo>
                  <a:pt x="231" y="6"/>
                </a:lnTo>
                <a:lnTo>
                  <a:pt x="232" y="6"/>
                </a:lnTo>
                <a:lnTo>
                  <a:pt x="232" y="7"/>
                </a:lnTo>
                <a:lnTo>
                  <a:pt x="232" y="8"/>
                </a:lnTo>
                <a:lnTo>
                  <a:pt x="233" y="8"/>
                </a:lnTo>
                <a:lnTo>
                  <a:pt x="233" y="9"/>
                </a:lnTo>
                <a:lnTo>
                  <a:pt x="234" y="9"/>
                </a:lnTo>
                <a:lnTo>
                  <a:pt x="234" y="10"/>
                </a:lnTo>
                <a:lnTo>
                  <a:pt x="234" y="10"/>
                </a:lnTo>
                <a:lnTo>
                  <a:pt x="235" y="10"/>
                </a:lnTo>
                <a:lnTo>
                  <a:pt x="236" y="9"/>
                </a:lnTo>
                <a:lnTo>
                  <a:pt x="236" y="8"/>
                </a:lnTo>
                <a:lnTo>
                  <a:pt x="236" y="7"/>
                </a:lnTo>
                <a:lnTo>
                  <a:pt x="237" y="8"/>
                </a:lnTo>
                <a:lnTo>
                  <a:pt x="237" y="8"/>
                </a:lnTo>
                <a:lnTo>
                  <a:pt x="237" y="9"/>
                </a:lnTo>
                <a:lnTo>
                  <a:pt x="238" y="10"/>
                </a:lnTo>
                <a:lnTo>
                  <a:pt x="238" y="9"/>
                </a:lnTo>
                <a:lnTo>
                  <a:pt x="239" y="9"/>
                </a:lnTo>
                <a:lnTo>
                  <a:pt x="239" y="9"/>
                </a:lnTo>
                <a:lnTo>
                  <a:pt x="239" y="9"/>
                </a:lnTo>
                <a:lnTo>
                  <a:pt x="240" y="9"/>
                </a:lnTo>
                <a:lnTo>
                  <a:pt x="240" y="9"/>
                </a:lnTo>
                <a:lnTo>
                  <a:pt x="241" y="9"/>
                </a:lnTo>
                <a:lnTo>
                  <a:pt x="241" y="9"/>
                </a:lnTo>
                <a:lnTo>
                  <a:pt x="241" y="9"/>
                </a:lnTo>
                <a:lnTo>
                  <a:pt x="242" y="9"/>
                </a:lnTo>
                <a:lnTo>
                  <a:pt x="242" y="9"/>
                </a:lnTo>
                <a:lnTo>
                  <a:pt x="242" y="9"/>
                </a:lnTo>
                <a:lnTo>
                  <a:pt x="243" y="9"/>
                </a:lnTo>
                <a:lnTo>
                  <a:pt x="243" y="9"/>
                </a:lnTo>
                <a:lnTo>
                  <a:pt x="244" y="9"/>
                </a:lnTo>
                <a:lnTo>
                  <a:pt x="244" y="9"/>
                </a:lnTo>
                <a:lnTo>
                  <a:pt x="244" y="10"/>
                </a:lnTo>
                <a:lnTo>
                  <a:pt x="245" y="10"/>
                </a:lnTo>
                <a:lnTo>
                  <a:pt x="245" y="11"/>
                </a:lnTo>
                <a:lnTo>
                  <a:pt x="245" y="11"/>
                </a:lnTo>
                <a:lnTo>
                  <a:pt x="246" y="12"/>
                </a:lnTo>
                <a:lnTo>
                  <a:pt x="246" y="12"/>
                </a:lnTo>
                <a:lnTo>
                  <a:pt x="247" y="13"/>
                </a:lnTo>
                <a:lnTo>
                  <a:pt x="247" y="13"/>
                </a:lnTo>
                <a:lnTo>
                  <a:pt x="247" y="14"/>
                </a:lnTo>
                <a:lnTo>
                  <a:pt x="248" y="14"/>
                </a:lnTo>
                <a:lnTo>
                  <a:pt x="248" y="15"/>
                </a:lnTo>
                <a:lnTo>
                  <a:pt x="248" y="15"/>
                </a:lnTo>
                <a:lnTo>
                  <a:pt x="249" y="16"/>
                </a:lnTo>
                <a:lnTo>
                  <a:pt x="250" y="16"/>
                </a:lnTo>
                <a:lnTo>
                  <a:pt x="250" y="17"/>
                </a:lnTo>
                <a:lnTo>
                  <a:pt x="250" y="17"/>
                </a:lnTo>
                <a:lnTo>
                  <a:pt x="251" y="18"/>
                </a:lnTo>
                <a:lnTo>
                  <a:pt x="251" y="18"/>
                </a:lnTo>
                <a:lnTo>
                  <a:pt x="252" y="19"/>
                </a:lnTo>
                <a:lnTo>
                  <a:pt x="252" y="20"/>
                </a:lnTo>
                <a:lnTo>
                  <a:pt x="252" y="20"/>
                </a:lnTo>
                <a:lnTo>
                  <a:pt x="253" y="21"/>
                </a:lnTo>
                <a:lnTo>
                  <a:pt x="253" y="21"/>
                </a:lnTo>
                <a:lnTo>
                  <a:pt x="254" y="20"/>
                </a:lnTo>
                <a:lnTo>
                  <a:pt x="254" y="19"/>
                </a:lnTo>
                <a:lnTo>
                  <a:pt x="254" y="18"/>
                </a:lnTo>
                <a:lnTo>
                  <a:pt x="255" y="17"/>
                </a:lnTo>
                <a:lnTo>
                  <a:pt x="255" y="17"/>
                </a:lnTo>
                <a:lnTo>
                  <a:pt x="255" y="16"/>
                </a:lnTo>
                <a:lnTo>
                  <a:pt x="256" y="15"/>
                </a:lnTo>
                <a:lnTo>
                  <a:pt x="256" y="16"/>
                </a:lnTo>
                <a:lnTo>
                  <a:pt x="257" y="16"/>
                </a:lnTo>
                <a:lnTo>
                  <a:pt x="257" y="17"/>
                </a:lnTo>
                <a:lnTo>
                  <a:pt x="257" y="17"/>
                </a:lnTo>
                <a:lnTo>
                  <a:pt x="258" y="18"/>
                </a:lnTo>
                <a:lnTo>
                  <a:pt x="258" y="17"/>
                </a:lnTo>
                <a:lnTo>
                  <a:pt x="258" y="17"/>
                </a:lnTo>
                <a:lnTo>
                  <a:pt x="259" y="17"/>
                </a:lnTo>
                <a:lnTo>
                  <a:pt x="259" y="18"/>
                </a:lnTo>
                <a:lnTo>
                  <a:pt x="260" y="18"/>
                </a:lnTo>
                <a:lnTo>
                  <a:pt x="260" y="19"/>
                </a:lnTo>
                <a:lnTo>
                  <a:pt x="260" y="19"/>
                </a:lnTo>
                <a:lnTo>
                  <a:pt x="261" y="19"/>
                </a:lnTo>
                <a:lnTo>
                  <a:pt x="261" y="18"/>
                </a:lnTo>
                <a:lnTo>
                  <a:pt x="261" y="18"/>
                </a:lnTo>
                <a:lnTo>
                  <a:pt x="262" y="17"/>
                </a:lnTo>
                <a:lnTo>
                  <a:pt x="262" y="18"/>
                </a:lnTo>
                <a:lnTo>
                  <a:pt x="263" y="18"/>
                </a:lnTo>
                <a:lnTo>
                  <a:pt x="263" y="18"/>
                </a:lnTo>
                <a:lnTo>
                  <a:pt x="264" y="19"/>
                </a:lnTo>
                <a:lnTo>
                  <a:pt x="264" y="21"/>
                </a:lnTo>
                <a:lnTo>
                  <a:pt x="265" y="21"/>
                </a:lnTo>
                <a:lnTo>
                  <a:pt x="265" y="21"/>
                </a:lnTo>
                <a:lnTo>
                  <a:pt x="265" y="21"/>
                </a:lnTo>
                <a:lnTo>
                  <a:pt x="266" y="21"/>
                </a:lnTo>
                <a:lnTo>
                  <a:pt x="266" y="21"/>
                </a:lnTo>
                <a:lnTo>
                  <a:pt x="267" y="20"/>
                </a:lnTo>
                <a:lnTo>
                  <a:pt x="267" y="19"/>
                </a:lnTo>
                <a:lnTo>
                  <a:pt x="267" y="19"/>
                </a:lnTo>
                <a:lnTo>
                  <a:pt x="268" y="18"/>
                </a:lnTo>
                <a:lnTo>
                  <a:pt x="268" y="18"/>
                </a:lnTo>
                <a:lnTo>
                  <a:pt x="268" y="19"/>
                </a:lnTo>
                <a:lnTo>
                  <a:pt x="269" y="19"/>
                </a:lnTo>
                <a:lnTo>
                  <a:pt x="269" y="19"/>
                </a:lnTo>
                <a:lnTo>
                  <a:pt x="270" y="18"/>
                </a:lnTo>
                <a:lnTo>
                  <a:pt x="270" y="18"/>
                </a:lnTo>
                <a:lnTo>
                  <a:pt x="270" y="19"/>
                </a:lnTo>
                <a:lnTo>
                  <a:pt x="271" y="20"/>
                </a:lnTo>
                <a:lnTo>
                  <a:pt x="271" y="20"/>
                </a:lnTo>
                <a:lnTo>
                  <a:pt x="271" y="20"/>
                </a:lnTo>
                <a:lnTo>
                  <a:pt x="272" y="20"/>
                </a:lnTo>
                <a:lnTo>
                  <a:pt x="272" y="20"/>
                </a:lnTo>
                <a:lnTo>
                  <a:pt x="273" y="20"/>
                </a:lnTo>
                <a:lnTo>
                  <a:pt x="273" y="20"/>
                </a:lnTo>
                <a:lnTo>
                  <a:pt x="273" y="20"/>
                </a:lnTo>
                <a:lnTo>
                  <a:pt x="274" y="20"/>
                </a:lnTo>
                <a:lnTo>
                  <a:pt x="274" y="21"/>
                </a:lnTo>
                <a:lnTo>
                  <a:pt x="274" y="21"/>
                </a:lnTo>
                <a:lnTo>
                  <a:pt x="275" y="22"/>
                </a:lnTo>
                <a:lnTo>
                  <a:pt x="275" y="22"/>
                </a:lnTo>
                <a:lnTo>
                  <a:pt x="276" y="23"/>
                </a:lnTo>
                <a:lnTo>
                  <a:pt x="276" y="23"/>
                </a:lnTo>
                <a:lnTo>
                  <a:pt x="276" y="22"/>
                </a:lnTo>
                <a:lnTo>
                  <a:pt x="277" y="23"/>
                </a:lnTo>
                <a:lnTo>
                  <a:pt x="278" y="23"/>
                </a:lnTo>
                <a:lnTo>
                  <a:pt x="278" y="23"/>
                </a:lnTo>
                <a:lnTo>
                  <a:pt x="278" y="23"/>
                </a:lnTo>
                <a:lnTo>
                  <a:pt x="279" y="22"/>
                </a:lnTo>
                <a:lnTo>
                  <a:pt x="279" y="23"/>
                </a:lnTo>
                <a:lnTo>
                  <a:pt x="280" y="23"/>
                </a:lnTo>
                <a:lnTo>
                  <a:pt x="280" y="24"/>
                </a:lnTo>
                <a:lnTo>
                  <a:pt x="280" y="24"/>
                </a:lnTo>
                <a:lnTo>
                  <a:pt x="281" y="24"/>
                </a:lnTo>
                <a:lnTo>
                  <a:pt x="281" y="25"/>
                </a:lnTo>
                <a:lnTo>
                  <a:pt x="281" y="24"/>
                </a:lnTo>
                <a:lnTo>
                  <a:pt x="282" y="24"/>
                </a:lnTo>
                <a:lnTo>
                  <a:pt x="282" y="23"/>
                </a:lnTo>
                <a:lnTo>
                  <a:pt x="283" y="23"/>
                </a:lnTo>
                <a:lnTo>
                  <a:pt x="283" y="23"/>
                </a:lnTo>
                <a:lnTo>
                  <a:pt x="283" y="23"/>
                </a:lnTo>
                <a:lnTo>
                  <a:pt x="284" y="24"/>
                </a:lnTo>
                <a:lnTo>
                  <a:pt x="284" y="24"/>
                </a:lnTo>
                <a:lnTo>
                  <a:pt x="284" y="23"/>
                </a:lnTo>
                <a:lnTo>
                  <a:pt x="285" y="23"/>
                </a:lnTo>
                <a:lnTo>
                  <a:pt x="285" y="23"/>
                </a:lnTo>
                <a:lnTo>
                  <a:pt x="286" y="23"/>
                </a:lnTo>
                <a:lnTo>
                  <a:pt x="286" y="23"/>
                </a:lnTo>
                <a:lnTo>
                  <a:pt x="286" y="22"/>
                </a:lnTo>
                <a:lnTo>
                  <a:pt x="287" y="22"/>
                </a:lnTo>
                <a:lnTo>
                  <a:pt x="287" y="21"/>
                </a:lnTo>
                <a:lnTo>
                  <a:pt x="287" y="21"/>
                </a:lnTo>
                <a:lnTo>
                  <a:pt x="288" y="21"/>
                </a:lnTo>
                <a:lnTo>
                  <a:pt x="288" y="20"/>
                </a:lnTo>
                <a:lnTo>
                  <a:pt x="289" y="20"/>
                </a:lnTo>
                <a:lnTo>
                  <a:pt x="289" y="20"/>
                </a:lnTo>
                <a:lnTo>
                  <a:pt x="289" y="20"/>
                </a:lnTo>
                <a:lnTo>
                  <a:pt x="290" y="20"/>
                </a:lnTo>
                <a:lnTo>
                  <a:pt x="290" y="21"/>
                </a:lnTo>
                <a:lnTo>
                  <a:pt x="291" y="22"/>
                </a:lnTo>
                <a:lnTo>
                  <a:pt x="291" y="23"/>
                </a:lnTo>
                <a:lnTo>
                  <a:pt x="292" y="24"/>
                </a:lnTo>
                <a:lnTo>
                  <a:pt x="292" y="24"/>
                </a:lnTo>
                <a:lnTo>
                  <a:pt x="293" y="25"/>
                </a:lnTo>
                <a:lnTo>
                  <a:pt x="293" y="25"/>
                </a:lnTo>
                <a:lnTo>
                  <a:pt x="293" y="25"/>
                </a:lnTo>
                <a:lnTo>
                  <a:pt x="294" y="25"/>
                </a:lnTo>
                <a:lnTo>
                  <a:pt x="294" y="25"/>
                </a:lnTo>
                <a:lnTo>
                  <a:pt x="294" y="26"/>
                </a:lnTo>
                <a:lnTo>
                  <a:pt x="295" y="26"/>
                </a:lnTo>
                <a:lnTo>
                  <a:pt x="295" y="26"/>
                </a:lnTo>
                <a:lnTo>
                  <a:pt x="296" y="25"/>
                </a:lnTo>
                <a:lnTo>
                  <a:pt x="296" y="25"/>
                </a:lnTo>
                <a:lnTo>
                  <a:pt x="296" y="24"/>
                </a:lnTo>
                <a:lnTo>
                  <a:pt x="297" y="23"/>
                </a:lnTo>
                <a:lnTo>
                  <a:pt x="297" y="23"/>
                </a:lnTo>
                <a:lnTo>
                  <a:pt x="297" y="22"/>
                </a:lnTo>
                <a:lnTo>
                  <a:pt x="298" y="22"/>
                </a:lnTo>
                <a:lnTo>
                  <a:pt x="298" y="22"/>
                </a:lnTo>
                <a:lnTo>
                  <a:pt x="299" y="24"/>
                </a:lnTo>
                <a:lnTo>
                  <a:pt x="299" y="25"/>
                </a:lnTo>
                <a:lnTo>
                  <a:pt x="299" y="25"/>
                </a:lnTo>
                <a:lnTo>
                  <a:pt x="300" y="25"/>
                </a:lnTo>
                <a:lnTo>
                  <a:pt x="300" y="25"/>
                </a:lnTo>
                <a:lnTo>
                  <a:pt x="301" y="24"/>
                </a:lnTo>
                <a:lnTo>
                  <a:pt x="301" y="23"/>
                </a:lnTo>
                <a:lnTo>
                  <a:pt x="301" y="23"/>
                </a:lnTo>
                <a:lnTo>
                  <a:pt x="302" y="22"/>
                </a:lnTo>
                <a:lnTo>
                  <a:pt x="302" y="22"/>
                </a:lnTo>
                <a:lnTo>
                  <a:pt x="302" y="23"/>
                </a:lnTo>
                <a:lnTo>
                  <a:pt x="303" y="23"/>
                </a:lnTo>
                <a:lnTo>
                  <a:pt x="303" y="23"/>
                </a:lnTo>
                <a:lnTo>
                  <a:pt x="304" y="23"/>
                </a:lnTo>
                <a:lnTo>
                  <a:pt x="304" y="24"/>
                </a:lnTo>
                <a:lnTo>
                  <a:pt x="304" y="24"/>
                </a:lnTo>
                <a:lnTo>
                  <a:pt x="305" y="24"/>
                </a:lnTo>
                <a:lnTo>
                  <a:pt x="306" y="26"/>
                </a:lnTo>
                <a:lnTo>
                  <a:pt x="306" y="26"/>
                </a:lnTo>
                <a:lnTo>
                  <a:pt x="306" y="28"/>
                </a:lnTo>
                <a:lnTo>
                  <a:pt x="307" y="29"/>
                </a:lnTo>
                <a:lnTo>
                  <a:pt x="307" y="31"/>
                </a:lnTo>
                <a:lnTo>
                  <a:pt x="307" y="33"/>
                </a:lnTo>
                <a:lnTo>
                  <a:pt x="308" y="34"/>
                </a:lnTo>
                <a:lnTo>
                  <a:pt x="308" y="35"/>
                </a:lnTo>
                <a:lnTo>
                  <a:pt x="309" y="35"/>
                </a:lnTo>
                <a:lnTo>
                  <a:pt x="309" y="34"/>
                </a:lnTo>
                <a:lnTo>
                  <a:pt x="309" y="33"/>
                </a:lnTo>
                <a:lnTo>
                  <a:pt x="310" y="32"/>
                </a:lnTo>
                <a:lnTo>
                  <a:pt x="310" y="32"/>
                </a:lnTo>
                <a:lnTo>
                  <a:pt x="310" y="31"/>
                </a:lnTo>
                <a:lnTo>
                  <a:pt x="311" y="30"/>
                </a:lnTo>
                <a:lnTo>
                  <a:pt x="311" y="28"/>
                </a:lnTo>
                <a:lnTo>
                  <a:pt x="312" y="27"/>
                </a:lnTo>
                <a:lnTo>
                  <a:pt x="312" y="26"/>
                </a:lnTo>
                <a:lnTo>
                  <a:pt x="312" y="25"/>
                </a:lnTo>
                <a:lnTo>
                  <a:pt x="313" y="24"/>
                </a:lnTo>
                <a:lnTo>
                  <a:pt x="313" y="24"/>
                </a:lnTo>
                <a:lnTo>
                  <a:pt x="314" y="23"/>
                </a:lnTo>
                <a:lnTo>
                  <a:pt x="314" y="22"/>
                </a:lnTo>
                <a:lnTo>
                  <a:pt x="314" y="21"/>
                </a:lnTo>
                <a:lnTo>
                  <a:pt x="315" y="21"/>
                </a:lnTo>
                <a:lnTo>
                  <a:pt x="315" y="20"/>
                </a:lnTo>
                <a:lnTo>
                  <a:pt x="315" y="18"/>
                </a:lnTo>
                <a:lnTo>
                  <a:pt x="316" y="18"/>
                </a:lnTo>
                <a:lnTo>
                  <a:pt x="316" y="18"/>
                </a:lnTo>
                <a:lnTo>
                  <a:pt x="317" y="18"/>
                </a:lnTo>
                <a:lnTo>
                  <a:pt x="317" y="18"/>
                </a:lnTo>
                <a:lnTo>
                  <a:pt x="317" y="17"/>
                </a:lnTo>
                <a:lnTo>
                  <a:pt x="318" y="17"/>
                </a:lnTo>
                <a:lnTo>
                  <a:pt x="318" y="16"/>
                </a:lnTo>
                <a:lnTo>
                  <a:pt x="318" y="16"/>
                </a:lnTo>
                <a:lnTo>
                  <a:pt x="319" y="16"/>
                </a:lnTo>
                <a:lnTo>
                  <a:pt x="320" y="15"/>
                </a:lnTo>
                <a:lnTo>
                  <a:pt x="320" y="14"/>
                </a:lnTo>
                <a:lnTo>
                  <a:pt x="320" y="15"/>
                </a:lnTo>
                <a:lnTo>
                  <a:pt x="321" y="15"/>
                </a:lnTo>
                <a:lnTo>
                  <a:pt x="321" y="13"/>
                </a:lnTo>
                <a:lnTo>
                  <a:pt x="322" y="13"/>
                </a:lnTo>
                <a:lnTo>
                  <a:pt x="322" y="14"/>
                </a:lnTo>
                <a:lnTo>
                  <a:pt x="322" y="15"/>
                </a:lnTo>
                <a:lnTo>
                  <a:pt x="323" y="15"/>
                </a:lnTo>
                <a:lnTo>
                  <a:pt x="323" y="16"/>
                </a:lnTo>
                <a:lnTo>
                  <a:pt x="323" y="16"/>
                </a:lnTo>
                <a:lnTo>
                  <a:pt x="324" y="17"/>
                </a:lnTo>
                <a:lnTo>
                  <a:pt x="324" y="18"/>
                </a:lnTo>
                <a:lnTo>
                  <a:pt x="325" y="21"/>
                </a:lnTo>
                <a:lnTo>
                  <a:pt x="325" y="23"/>
                </a:lnTo>
                <a:lnTo>
                  <a:pt x="325" y="24"/>
                </a:lnTo>
                <a:lnTo>
                  <a:pt x="326" y="25"/>
                </a:lnTo>
                <a:lnTo>
                  <a:pt x="326" y="25"/>
                </a:lnTo>
                <a:lnTo>
                  <a:pt x="327" y="25"/>
                </a:lnTo>
                <a:lnTo>
                  <a:pt x="327" y="26"/>
                </a:lnTo>
                <a:lnTo>
                  <a:pt x="327" y="26"/>
                </a:lnTo>
                <a:lnTo>
                  <a:pt x="328" y="27"/>
                </a:lnTo>
                <a:lnTo>
                  <a:pt x="328" y="26"/>
                </a:lnTo>
                <a:lnTo>
                  <a:pt x="328" y="25"/>
                </a:lnTo>
                <a:lnTo>
                  <a:pt x="329" y="25"/>
                </a:lnTo>
                <a:lnTo>
                  <a:pt x="329" y="24"/>
                </a:lnTo>
                <a:lnTo>
                  <a:pt x="330" y="24"/>
                </a:lnTo>
                <a:lnTo>
                  <a:pt x="330" y="24"/>
                </a:lnTo>
                <a:lnTo>
                  <a:pt x="330" y="23"/>
                </a:lnTo>
                <a:lnTo>
                  <a:pt x="331" y="23"/>
                </a:lnTo>
                <a:lnTo>
                  <a:pt x="331" y="22"/>
                </a:lnTo>
                <a:lnTo>
                  <a:pt x="331" y="22"/>
                </a:lnTo>
                <a:lnTo>
                  <a:pt x="332" y="21"/>
                </a:lnTo>
                <a:lnTo>
                  <a:pt x="333" y="20"/>
                </a:lnTo>
                <a:lnTo>
                  <a:pt x="333" y="20"/>
                </a:lnTo>
                <a:lnTo>
                  <a:pt x="333" y="19"/>
                </a:lnTo>
                <a:lnTo>
                  <a:pt x="334" y="18"/>
                </a:lnTo>
                <a:lnTo>
                  <a:pt x="334" y="18"/>
                </a:lnTo>
                <a:lnTo>
                  <a:pt x="335" y="17"/>
                </a:lnTo>
                <a:lnTo>
                  <a:pt x="335" y="16"/>
                </a:lnTo>
                <a:lnTo>
                  <a:pt x="335" y="15"/>
                </a:lnTo>
                <a:lnTo>
                  <a:pt x="336" y="15"/>
                </a:lnTo>
                <a:lnTo>
                  <a:pt x="336" y="14"/>
                </a:lnTo>
                <a:lnTo>
                  <a:pt x="337" y="14"/>
                </a:lnTo>
                <a:lnTo>
                  <a:pt x="337" y="14"/>
                </a:lnTo>
                <a:lnTo>
                  <a:pt x="337" y="13"/>
                </a:lnTo>
                <a:lnTo>
                  <a:pt x="338" y="13"/>
                </a:lnTo>
                <a:lnTo>
                  <a:pt x="338" y="13"/>
                </a:lnTo>
                <a:lnTo>
                  <a:pt x="338" y="13"/>
                </a:lnTo>
                <a:lnTo>
                  <a:pt x="339" y="13"/>
                </a:lnTo>
                <a:lnTo>
                  <a:pt x="339" y="13"/>
                </a:lnTo>
                <a:lnTo>
                  <a:pt x="340" y="13"/>
                </a:lnTo>
                <a:lnTo>
                  <a:pt x="340" y="14"/>
                </a:lnTo>
                <a:lnTo>
                  <a:pt x="340" y="14"/>
                </a:lnTo>
                <a:lnTo>
                  <a:pt x="341" y="15"/>
                </a:lnTo>
                <a:lnTo>
                  <a:pt x="341" y="16"/>
                </a:lnTo>
                <a:lnTo>
                  <a:pt x="341" y="16"/>
                </a:lnTo>
                <a:lnTo>
                  <a:pt x="342" y="16"/>
                </a:lnTo>
                <a:lnTo>
                  <a:pt x="342" y="16"/>
                </a:lnTo>
                <a:lnTo>
                  <a:pt x="343" y="17"/>
                </a:lnTo>
                <a:lnTo>
                  <a:pt x="343" y="18"/>
                </a:lnTo>
                <a:lnTo>
                  <a:pt x="343" y="20"/>
                </a:lnTo>
                <a:lnTo>
                  <a:pt x="344" y="20"/>
                </a:lnTo>
                <a:lnTo>
                  <a:pt x="344" y="21"/>
                </a:lnTo>
                <a:lnTo>
                  <a:pt x="344" y="22"/>
                </a:lnTo>
                <a:lnTo>
                  <a:pt x="345" y="23"/>
                </a:lnTo>
                <a:lnTo>
                  <a:pt x="345" y="25"/>
                </a:lnTo>
                <a:lnTo>
                  <a:pt x="346" y="26"/>
                </a:lnTo>
                <a:lnTo>
                  <a:pt x="346" y="27"/>
                </a:lnTo>
                <a:lnTo>
                  <a:pt x="347" y="27"/>
                </a:lnTo>
                <a:lnTo>
                  <a:pt x="347" y="27"/>
                </a:lnTo>
                <a:lnTo>
                  <a:pt x="348" y="28"/>
                </a:lnTo>
                <a:lnTo>
                  <a:pt x="348" y="28"/>
                </a:lnTo>
                <a:lnTo>
                  <a:pt x="348" y="28"/>
                </a:lnTo>
                <a:lnTo>
                  <a:pt x="349" y="28"/>
                </a:lnTo>
                <a:lnTo>
                  <a:pt x="349" y="27"/>
                </a:lnTo>
                <a:lnTo>
                  <a:pt x="350" y="27"/>
                </a:lnTo>
                <a:lnTo>
                  <a:pt x="350" y="27"/>
                </a:lnTo>
                <a:lnTo>
                  <a:pt x="350" y="27"/>
                </a:lnTo>
                <a:lnTo>
                  <a:pt x="351" y="27"/>
                </a:lnTo>
                <a:lnTo>
                  <a:pt x="351" y="27"/>
                </a:lnTo>
                <a:lnTo>
                  <a:pt x="351" y="26"/>
                </a:lnTo>
                <a:lnTo>
                  <a:pt x="352" y="26"/>
                </a:lnTo>
                <a:lnTo>
                  <a:pt x="352" y="25"/>
                </a:lnTo>
                <a:lnTo>
                  <a:pt x="353" y="25"/>
                </a:lnTo>
                <a:lnTo>
                  <a:pt x="353" y="25"/>
                </a:lnTo>
                <a:lnTo>
                  <a:pt x="353" y="25"/>
                </a:lnTo>
                <a:lnTo>
                  <a:pt x="354" y="27"/>
                </a:lnTo>
                <a:lnTo>
                  <a:pt x="354" y="28"/>
                </a:lnTo>
                <a:lnTo>
                  <a:pt x="354" y="29"/>
                </a:lnTo>
                <a:lnTo>
                  <a:pt x="355" y="30"/>
                </a:lnTo>
                <a:lnTo>
                  <a:pt x="355" y="31"/>
                </a:lnTo>
                <a:lnTo>
                  <a:pt x="356" y="33"/>
                </a:lnTo>
                <a:lnTo>
                  <a:pt x="356" y="33"/>
                </a:lnTo>
                <a:lnTo>
                  <a:pt x="356" y="34"/>
                </a:lnTo>
                <a:lnTo>
                  <a:pt x="357" y="34"/>
                </a:lnTo>
                <a:lnTo>
                  <a:pt x="357" y="34"/>
                </a:lnTo>
                <a:lnTo>
                  <a:pt x="357" y="34"/>
                </a:lnTo>
                <a:lnTo>
                  <a:pt x="358" y="34"/>
                </a:lnTo>
                <a:lnTo>
                  <a:pt x="358" y="34"/>
                </a:lnTo>
                <a:lnTo>
                  <a:pt x="359" y="33"/>
                </a:lnTo>
                <a:lnTo>
                  <a:pt x="359" y="33"/>
                </a:lnTo>
                <a:lnTo>
                  <a:pt x="359" y="33"/>
                </a:lnTo>
                <a:lnTo>
                  <a:pt x="360" y="33"/>
                </a:lnTo>
                <a:lnTo>
                  <a:pt x="361" y="32"/>
                </a:lnTo>
                <a:lnTo>
                  <a:pt x="361" y="31"/>
                </a:lnTo>
                <a:lnTo>
                  <a:pt x="361" y="30"/>
                </a:lnTo>
                <a:lnTo>
                  <a:pt x="362" y="29"/>
                </a:lnTo>
                <a:lnTo>
                  <a:pt x="362" y="28"/>
                </a:lnTo>
                <a:lnTo>
                  <a:pt x="363" y="28"/>
                </a:lnTo>
                <a:lnTo>
                  <a:pt x="363" y="27"/>
                </a:lnTo>
                <a:lnTo>
                  <a:pt x="363" y="27"/>
                </a:lnTo>
                <a:lnTo>
                  <a:pt x="364" y="27"/>
                </a:lnTo>
                <a:lnTo>
                  <a:pt x="364" y="27"/>
                </a:lnTo>
                <a:lnTo>
                  <a:pt x="364" y="27"/>
                </a:lnTo>
                <a:lnTo>
                  <a:pt x="365" y="27"/>
                </a:lnTo>
                <a:lnTo>
                  <a:pt x="365" y="27"/>
                </a:lnTo>
                <a:lnTo>
                  <a:pt x="366" y="27"/>
                </a:lnTo>
                <a:lnTo>
                  <a:pt x="366" y="27"/>
                </a:lnTo>
                <a:lnTo>
                  <a:pt x="366" y="28"/>
                </a:lnTo>
                <a:lnTo>
                  <a:pt x="367" y="27"/>
                </a:lnTo>
                <a:lnTo>
                  <a:pt x="367" y="27"/>
                </a:lnTo>
                <a:lnTo>
                  <a:pt x="367" y="26"/>
                </a:lnTo>
                <a:lnTo>
                  <a:pt x="368" y="25"/>
                </a:lnTo>
                <a:lnTo>
                  <a:pt x="368" y="25"/>
                </a:lnTo>
                <a:lnTo>
                  <a:pt x="369" y="24"/>
                </a:lnTo>
                <a:lnTo>
                  <a:pt x="369" y="24"/>
                </a:lnTo>
                <a:lnTo>
                  <a:pt x="369" y="24"/>
                </a:lnTo>
                <a:lnTo>
                  <a:pt x="370" y="24"/>
                </a:lnTo>
                <a:lnTo>
                  <a:pt x="370" y="23"/>
                </a:lnTo>
                <a:lnTo>
                  <a:pt x="370" y="22"/>
                </a:lnTo>
                <a:lnTo>
                  <a:pt x="371" y="22"/>
                </a:lnTo>
                <a:lnTo>
                  <a:pt x="371" y="21"/>
                </a:lnTo>
                <a:lnTo>
                  <a:pt x="372" y="21"/>
                </a:lnTo>
                <a:lnTo>
                  <a:pt x="372" y="21"/>
                </a:lnTo>
                <a:lnTo>
                  <a:pt x="372" y="21"/>
                </a:lnTo>
                <a:lnTo>
                  <a:pt x="373" y="21"/>
                </a:lnTo>
                <a:lnTo>
                  <a:pt x="373" y="21"/>
                </a:lnTo>
                <a:lnTo>
                  <a:pt x="374" y="21"/>
                </a:lnTo>
                <a:lnTo>
                  <a:pt x="374" y="21"/>
                </a:lnTo>
                <a:lnTo>
                  <a:pt x="375" y="21"/>
                </a:lnTo>
                <a:lnTo>
                  <a:pt x="375" y="20"/>
                </a:lnTo>
                <a:lnTo>
                  <a:pt x="376" y="20"/>
                </a:lnTo>
                <a:lnTo>
                  <a:pt x="376" y="20"/>
                </a:lnTo>
                <a:lnTo>
                  <a:pt x="376" y="20"/>
                </a:lnTo>
                <a:lnTo>
                  <a:pt x="377" y="20"/>
                </a:lnTo>
                <a:lnTo>
                  <a:pt x="377" y="20"/>
                </a:lnTo>
                <a:lnTo>
                  <a:pt x="377" y="20"/>
                </a:lnTo>
                <a:lnTo>
                  <a:pt x="378" y="20"/>
                </a:lnTo>
                <a:lnTo>
                  <a:pt x="378" y="20"/>
                </a:lnTo>
                <a:lnTo>
                  <a:pt x="379" y="20"/>
                </a:lnTo>
                <a:lnTo>
                  <a:pt x="379" y="20"/>
                </a:lnTo>
                <a:lnTo>
                  <a:pt x="379" y="20"/>
                </a:lnTo>
                <a:lnTo>
                  <a:pt x="380" y="20"/>
                </a:lnTo>
                <a:lnTo>
                  <a:pt x="380" y="20"/>
                </a:lnTo>
                <a:lnTo>
                  <a:pt x="380" y="20"/>
                </a:lnTo>
                <a:lnTo>
                  <a:pt x="381" y="20"/>
                </a:lnTo>
                <a:lnTo>
                  <a:pt x="381" y="19"/>
                </a:lnTo>
                <a:lnTo>
                  <a:pt x="382" y="19"/>
                </a:lnTo>
                <a:lnTo>
                  <a:pt x="382" y="20"/>
                </a:lnTo>
                <a:lnTo>
                  <a:pt x="382" y="20"/>
                </a:lnTo>
                <a:lnTo>
                  <a:pt x="383" y="20"/>
                </a:lnTo>
                <a:lnTo>
                  <a:pt x="383" y="20"/>
                </a:lnTo>
                <a:lnTo>
                  <a:pt x="383" y="20"/>
                </a:lnTo>
                <a:lnTo>
                  <a:pt x="384" y="19"/>
                </a:lnTo>
                <a:lnTo>
                  <a:pt x="384" y="18"/>
                </a:lnTo>
                <a:lnTo>
                  <a:pt x="385" y="18"/>
                </a:lnTo>
                <a:lnTo>
                  <a:pt x="385" y="17"/>
                </a:lnTo>
                <a:lnTo>
                  <a:pt x="385" y="17"/>
                </a:lnTo>
                <a:lnTo>
                  <a:pt x="386" y="17"/>
                </a:lnTo>
                <a:lnTo>
                  <a:pt x="386" y="19"/>
                </a:lnTo>
                <a:lnTo>
                  <a:pt x="387" y="19"/>
                </a:lnTo>
                <a:lnTo>
                  <a:pt x="387" y="19"/>
                </a:lnTo>
                <a:lnTo>
                  <a:pt x="387" y="18"/>
                </a:lnTo>
                <a:lnTo>
                  <a:pt x="388" y="17"/>
                </a:lnTo>
                <a:lnTo>
                  <a:pt x="389" y="16"/>
                </a:lnTo>
                <a:lnTo>
                  <a:pt x="389" y="15"/>
                </a:lnTo>
                <a:lnTo>
                  <a:pt x="389" y="14"/>
                </a:lnTo>
                <a:lnTo>
                  <a:pt x="390" y="13"/>
                </a:lnTo>
                <a:lnTo>
                  <a:pt x="390" y="13"/>
                </a:lnTo>
                <a:lnTo>
                  <a:pt x="390" y="12"/>
                </a:lnTo>
                <a:lnTo>
                  <a:pt x="391" y="12"/>
                </a:lnTo>
                <a:lnTo>
                  <a:pt x="391" y="11"/>
                </a:lnTo>
                <a:lnTo>
                  <a:pt x="392" y="10"/>
                </a:lnTo>
                <a:lnTo>
                  <a:pt x="392" y="9"/>
                </a:lnTo>
                <a:lnTo>
                  <a:pt x="392" y="9"/>
                </a:lnTo>
                <a:lnTo>
                  <a:pt x="393" y="9"/>
                </a:lnTo>
                <a:lnTo>
                  <a:pt x="393" y="9"/>
                </a:lnTo>
                <a:lnTo>
                  <a:pt x="393" y="10"/>
                </a:lnTo>
                <a:lnTo>
                  <a:pt x="394" y="10"/>
                </a:lnTo>
                <a:lnTo>
                  <a:pt x="394" y="10"/>
                </a:lnTo>
                <a:lnTo>
                  <a:pt x="395" y="11"/>
                </a:lnTo>
                <a:lnTo>
                  <a:pt x="395" y="11"/>
                </a:lnTo>
                <a:lnTo>
                  <a:pt x="395" y="11"/>
                </a:lnTo>
                <a:lnTo>
                  <a:pt x="396" y="11"/>
                </a:lnTo>
                <a:lnTo>
                  <a:pt x="396" y="12"/>
                </a:lnTo>
                <a:lnTo>
                  <a:pt x="397" y="12"/>
                </a:lnTo>
                <a:lnTo>
                  <a:pt x="397" y="12"/>
                </a:lnTo>
                <a:lnTo>
                  <a:pt x="397" y="13"/>
                </a:lnTo>
                <a:lnTo>
                  <a:pt x="398" y="13"/>
                </a:lnTo>
                <a:lnTo>
                  <a:pt x="398" y="13"/>
                </a:lnTo>
                <a:lnTo>
                  <a:pt x="398" y="13"/>
                </a:lnTo>
                <a:lnTo>
                  <a:pt x="399" y="14"/>
                </a:lnTo>
                <a:lnTo>
                  <a:pt x="399" y="14"/>
                </a:lnTo>
                <a:lnTo>
                  <a:pt x="400" y="14"/>
                </a:lnTo>
                <a:lnTo>
                  <a:pt x="400" y="15"/>
                </a:lnTo>
                <a:lnTo>
                  <a:pt x="400" y="15"/>
                </a:lnTo>
                <a:lnTo>
                  <a:pt x="401" y="15"/>
                </a:lnTo>
                <a:lnTo>
                  <a:pt x="401" y="16"/>
                </a:lnTo>
                <a:lnTo>
                  <a:pt x="401" y="16"/>
                </a:lnTo>
                <a:lnTo>
                  <a:pt x="402" y="16"/>
                </a:lnTo>
                <a:lnTo>
                  <a:pt x="403" y="16"/>
                </a:lnTo>
                <a:lnTo>
                  <a:pt x="403" y="17"/>
                </a:lnTo>
                <a:lnTo>
                  <a:pt x="403" y="17"/>
                </a:lnTo>
                <a:lnTo>
                  <a:pt x="404" y="17"/>
                </a:lnTo>
                <a:lnTo>
                  <a:pt x="404" y="18"/>
                </a:lnTo>
                <a:lnTo>
                  <a:pt x="405" y="18"/>
                </a:lnTo>
                <a:lnTo>
                  <a:pt x="405" y="18"/>
                </a:lnTo>
                <a:lnTo>
                  <a:pt x="405" y="18"/>
                </a:lnTo>
                <a:lnTo>
                  <a:pt x="406" y="19"/>
                </a:lnTo>
                <a:lnTo>
                  <a:pt x="406" y="19"/>
                </a:lnTo>
                <a:lnTo>
                  <a:pt x="406" y="18"/>
                </a:lnTo>
                <a:lnTo>
                  <a:pt x="407" y="18"/>
                </a:lnTo>
                <a:lnTo>
                  <a:pt x="407" y="19"/>
                </a:lnTo>
                <a:lnTo>
                  <a:pt x="408" y="19"/>
                </a:lnTo>
                <a:lnTo>
                  <a:pt x="408" y="20"/>
                </a:lnTo>
                <a:lnTo>
                  <a:pt x="408" y="20"/>
                </a:lnTo>
                <a:lnTo>
                  <a:pt x="409" y="20"/>
                </a:lnTo>
                <a:lnTo>
                  <a:pt x="409" y="21"/>
                </a:lnTo>
                <a:lnTo>
                  <a:pt x="410" y="21"/>
                </a:lnTo>
                <a:lnTo>
                  <a:pt x="410" y="21"/>
                </a:lnTo>
                <a:lnTo>
                  <a:pt x="410" y="22"/>
                </a:lnTo>
                <a:lnTo>
                  <a:pt x="411" y="23"/>
                </a:lnTo>
                <a:lnTo>
                  <a:pt x="411" y="24"/>
                </a:lnTo>
                <a:lnTo>
                  <a:pt x="411" y="25"/>
                </a:lnTo>
                <a:lnTo>
                  <a:pt x="412" y="26"/>
                </a:lnTo>
                <a:lnTo>
                  <a:pt x="412" y="26"/>
                </a:lnTo>
                <a:lnTo>
                  <a:pt x="413" y="26"/>
                </a:lnTo>
                <a:lnTo>
                  <a:pt x="413" y="26"/>
                </a:lnTo>
                <a:lnTo>
                  <a:pt x="413" y="26"/>
                </a:lnTo>
                <a:lnTo>
                  <a:pt x="414" y="27"/>
                </a:lnTo>
                <a:lnTo>
                  <a:pt x="414" y="27"/>
                </a:lnTo>
                <a:lnTo>
                  <a:pt x="414" y="27"/>
                </a:lnTo>
                <a:lnTo>
                  <a:pt x="415" y="27"/>
                </a:lnTo>
                <a:lnTo>
                  <a:pt x="415" y="28"/>
                </a:lnTo>
                <a:lnTo>
                  <a:pt x="416" y="27"/>
                </a:lnTo>
                <a:lnTo>
                  <a:pt x="416" y="28"/>
                </a:lnTo>
                <a:lnTo>
                  <a:pt x="417" y="28"/>
                </a:lnTo>
                <a:lnTo>
                  <a:pt x="417" y="28"/>
                </a:lnTo>
                <a:lnTo>
                  <a:pt x="418" y="28"/>
                </a:lnTo>
                <a:lnTo>
                  <a:pt x="418" y="28"/>
                </a:lnTo>
                <a:lnTo>
                  <a:pt x="418" y="28"/>
                </a:lnTo>
                <a:lnTo>
                  <a:pt x="419" y="28"/>
                </a:lnTo>
                <a:lnTo>
                  <a:pt x="419" y="28"/>
                </a:lnTo>
                <a:lnTo>
                  <a:pt x="419" y="28"/>
                </a:lnTo>
                <a:lnTo>
                  <a:pt x="420" y="29"/>
                </a:lnTo>
                <a:lnTo>
                  <a:pt x="420" y="29"/>
                </a:lnTo>
                <a:lnTo>
                  <a:pt x="421" y="29"/>
                </a:lnTo>
                <a:lnTo>
                  <a:pt x="421" y="29"/>
                </a:lnTo>
                <a:lnTo>
                  <a:pt x="421" y="30"/>
                </a:lnTo>
                <a:lnTo>
                  <a:pt x="422" y="30"/>
                </a:lnTo>
                <a:lnTo>
                  <a:pt x="422" y="30"/>
                </a:lnTo>
                <a:lnTo>
                  <a:pt x="423" y="30"/>
                </a:lnTo>
                <a:lnTo>
                  <a:pt x="423" y="31"/>
                </a:lnTo>
                <a:lnTo>
                  <a:pt x="423" y="31"/>
                </a:lnTo>
                <a:lnTo>
                  <a:pt x="424" y="31"/>
                </a:lnTo>
                <a:lnTo>
                  <a:pt x="424" y="31"/>
                </a:lnTo>
                <a:lnTo>
                  <a:pt x="424" y="32"/>
                </a:lnTo>
                <a:lnTo>
                  <a:pt x="425" y="32"/>
                </a:lnTo>
                <a:lnTo>
                  <a:pt x="425" y="32"/>
                </a:lnTo>
                <a:lnTo>
                  <a:pt x="426" y="32"/>
                </a:lnTo>
                <a:lnTo>
                  <a:pt x="426" y="33"/>
                </a:lnTo>
                <a:lnTo>
                  <a:pt x="426" y="33"/>
                </a:lnTo>
                <a:lnTo>
                  <a:pt x="427" y="34"/>
                </a:lnTo>
                <a:lnTo>
                  <a:pt x="427" y="34"/>
                </a:lnTo>
                <a:lnTo>
                  <a:pt x="427" y="34"/>
                </a:lnTo>
                <a:lnTo>
                  <a:pt x="428" y="35"/>
                </a:lnTo>
                <a:lnTo>
                  <a:pt x="428" y="35"/>
                </a:lnTo>
                <a:lnTo>
                  <a:pt x="429" y="35"/>
                </a:lnTo>
                <a:lnTo>
                  <a:pt x="429" y="35"/>
                </a:lnTo>
                <a:lnTo>
                  <a:pt x="429" y="35"/>
                </a:lnTo>
                <a:lnTo>
                  <a:pt x="430" y="36"/>
                </a:lnTo>
                <a:lnTo>
                  <a:pt x="431" y="37"/>
                </a:lnTo>
                <a:lnTo>
                  <a:pt x="431" y="37"/>
                </a:lnTo>
                <a:lnTo>
                  <a:pt x="431" y="37"/>
                </a:lnTo>
                <a:lnTo>
                  <a:pt x="432" y="37"/>
                </a:lnTo>
                <a:lnTo>
                  <a:pt x="432" y="37"/>
                </a:lnTo>
                <a:lnTo>
                  <a:pt x="433" y="37"/>
                </a:lnTo>
                <a:lnTo>
                  <a:pt x="433" y="36"/>
                </a:lnTo>
                <a:lnTo>
                  <a:pt x="433" y="36"/>
                </a:lnTo>
                <a:lnTo>
                  <a:pt x="434" y="35"/>
                </a:lnTo>
                <a:lnTo>
                  <a:pt x="434" y="35"/>
                </a:lnTo>
                <a:lnTo>
                  <a:pt x="434" y="35"/>
                </a:lnTo>
                <a:lnTo>
                  <a:pt x="435" y="35"/>
                </a:lnTo>
                <a:lnTo>
                  <a:pt x="435" y="35"/>
                </a:lnTo>
                <a:lnTo>
                  <a:pt x="436" y="36"/>
                </a:lnTo>
                <a:lnTo>
                  <a:pt x="436" y="35"/>
                </a:lnTo>
                <a:lnTo>
                  <a:pt x="436" y="35"/>
                </a:lnTo>
                <a:lnTo>
                  <a:pt x="437" y="35"/>
                </a:lnTo>
                <a:lnTo>
                  <a:pt x="437" y="35"/>
                </a:lnTo>
                <a:lnTo>
                  <a:pt x="437" y="35"/>
                </a:lnTo>
                <a:lnTo>
                  <a:pt x="438" y="35"/>
                </a:lnTo>
                <a:lnTo>
                  <a:pt x="438" y="35"/>
                </a:lnTo>
                <a:lnTo>
                  <a:pt x="439" y="35"/>
                </a:lnTo>
                <a:lnTo>
                  <a:pt x="439" y="36"/>
                </a:lnTo>
                <a:lnTo>
                  <a:pt x="439" y="36"/>
                </a:lnTo>
                <a:lnTo>
                  <a:pt x="440" y="36"/>
                </a:lnTo>
                <a:lnTo>
                  <a:pt x="440" y="36"/>
                </a:lnTo>
                <a:lnTo>
                  <a:pt x="440" y="37"/>
                </a:lnTo>
                <a:lnTo>
                  <a:pt x="441" y="36"/>
                </a:lnTo>
                <a:lnTo>
                  <a:pt x="441" y="36"/>
                </a:lnTo>
                <a:lnTo>
                  <a:pt x="442" y="36"/>
                </a:lnTo>
                <a:lnTo>
                  <a:pt x="442" y="36"/>
                </a:lnTo>
                <a:lnTo>
                  <a:pt x="442" y="36"/>
                </a:lnTo>
                <a:lnTo>
                  <a:pt x="443" y="36"/>
                </a:lnTo>
                <a:lnTo>
                  <a:pt x="443" y="36"/>
                </a:lnTo>
                <a:lnTo>
                  <a:pt x="444" y="37"/>
                </a:lnTo>
                <a:lnTo>
                  <a:pt x="444" y="37"/>
                </a:lnTo>
                <a:lnTo>
                  <a:pt x="445" y="37"/>
                </a:lnTo>
                <a:lnTo>
                  <a:pt x="445" y="37"/>
                </a:lnTo>
                <a:lnTo>
                  <a:pt x="446" y="38"/>
                </a:lnTo>
                <a:lnTo>
                  <a:pt x="446" y="38"/>
                </a:lnTo>
                <a:lnTo>
                  <a:pt x="446" y="38"/>
                </a:lnTo>
                <a:lnTo>
                  <a:pt x="447" y="38"/>
                </a:lnTo>
                <a:lnTo>
                  <a:pt x="447" y="37"/>
                </a:lnTo>
                <a:lnTo>
                  <a:pt x="447" y="38"/>
                </a:lnTo>
                <a:lnTo>
                  <a:pt x="448" y="39"/>
                </a:lnTo>
                <a:lnTo>
                  <a:pt x="448" y="40"/>
                </a:lnTo>
                <a:lnTo>
                  <a:pt x="449" y="41"/>
                </a:lnTo>
                <a:lnTo>
                  <a:pt x="449" y="42"/>
                </a:lnTo>
                <a:lnTo>
                  <a:pt x="449" y="41"/>
                </a:lnTo>
                <a:lnTo>
                  <a:pt x="450" y="41"/>
                </a:lnTo>
                <a:lnTo>
                  <a:pt x="450" y="43"/>
                </a:lnTo>
                <a:lnTo>
                  <a:pt x="450" y="43"/>
                </a:lnTo>
                <a:lnTo>
                  <a:pt x="451" y="43"/>
                </a:lnTo>
                <a:lnTo>
                  <a:pt x="451" y="42"/>
                </a:lnTo>
                <a:lnTo>
                  <a:pt x="452" y="42"/>
                </a:lnTo>
                <a:lnTo>
                  <a:pt x="452" y="42"/>
                </a:lnTo>
                <a:lnTo>
                  <a:pt x="452" y="41"/>
                </a:lnTo>
                <a:lnTo>
                  <a:pt x="453" y="41"/>
                </a:lnTo>
                <a:lnTo>
                  <a:pt x="453" y="41"/>
                </a:lnTo>
                <a:lnTo>
                  <a:pt x="453" y="42"/>
                </a:lnTo>
                <a:lnTo>
                  <a:pt x="454" y="43"/>
                </a:lnTo>
                <a:lnTo>
                  <a:pt x="454" y="44"/>
                </a:lnTo>
                <a:lnTo>
                  <a:pt x="455" y="46"/>
                </a:lnTo>
                <a:lnTo>
                  <a:pt x="455" y="47"/>
                </a:lnTo>
                <a:lnTo>
                  <a:pt x="455" y="48"/>
                </a:lnTo>
                <a:lnTo>
                  <a:pt x="456" y="47"/>
                </a:lnTo>
                <a:lnTo>
                  <a:pt x="456" y="47"/>
                </a:lnTo>
                <a:lnTo>
                  <a:pt x="457" y="47"/>
                </a:lnTo>
                <a:lnTo>
                  <a:pt x="457" y="47"/>
                </a:lnTo>
                <a:lnTo>
                  <a:pt x="457" y="48"/>
                </a:lnTo>
                <a:lnTo>
                  <a:pt x="458" y="48"/>
                </a:lnTo>
                <a:lnTo>
                  <a:pt x="459" y="48"/>
                </a:lnTo>
                <a:lnTo>
                  <a:pt x="459" y="48"/>
                </a:lnTo>
                <a:lnTo>
                  <a:pt x="459" y="47"/>
                </a:lnTo>
                <a:lnTo>
                  <a:pt x="460" y="47"/>
                </a:lnTo>
                <a:lnTo>
                  <a:pt x="460" y="47"/>
                </a:lnTo>
                <a:lnTo>
                  <a:pt x="460" y="47"/>
                </a:lnTo>
                <a:lnTo>
                  <a:pt x="461" y="46"/>
                </a:lnTo>
                <a:lnTo>
                  <a:pt x="461" y="46"/>
                </a:lnTo>
                <a:lnTo>
                  <a:pt x="462" y="47"/>
                </a:lnTo>
                <a:lnTo>
                  <a:pt x="462" y="47"/>
                </a:lnTo>
                <a:lnTo>
                  <a:pt x="462" y="47"/>
                </a:lnTo>
                <a:lnTo>
                  <a:pt x="463" y="47"/>
                </a:lnTo>
                <a:lnTo>
                  <a:pt x="463" y="46"/>
                </a:lnTo>
                <a:lnTo>
                  <a:pt x="463" y="46"/>
                </a:lnTo>
                <a:lnTo>
                  <a:pt x="464" y="46"/>
                </a:lnTo>
                <a:lnTo>
                  <a:pt x="464" y="46"/>
                </a:lnTo>
                <a:lnTo>
                  <a:pt x="465" y="47"/>
                </a:lnTo>
                <a:lnTo>
                  <a:pt x="465" y="46"/>
                </a:lnTo>
                <a:lnTo>
                  <a:pt x="465" y="47"/>
                </a:lnTo>
                <a:lnTo>
                  <a:pt x="466" y="47"/>
                </a:lnTo>
                <a:lnTo>
                  <a:pt x="466" y="47"/>
                </a:lnTo>
                <a:lnTo>
                  <a:pt x="466" y="47"/>
                </a:lnTo>
                <a:lnTo>
                  <a:pt x="467" y="46"/>
                </a:lnTo>
                <a:lnTo>
                  <a:pt x="467" y="47"/>
                </a:lnTo>
                <a:lnTo>
                  <a:pt x="468" y="47"/>
                </a:lnTo>
                <a:lnTo>
                  <a:pt x="468" y="47"/>
                </a:lnTo>
                <a:lnTo>
                  <a:pt x="468" y="46"/>
                </a:lnTo>
                <a:lnTo>
                  <a:pt x="469" y="45"/>
                </a:lnTo>
                <a:lnTo>
                  <a:pt x="469" y="44"/>
                </a:lnTo>
                <a:lnTo>
                  <a:pt x="470" y="42"/>
                </a:lnTo>
                <a:lnTo>
                  <a:pt x="470" y="41"/>
                </a:lnTo>
                <a:lnTo>
                  <a:pt x="470" y="40"/>
                </a:lnTo>
                <a:lnTo>
                  <a:pt x="471" y="39"/>
                </a:lnTo>
                <a:lnTo>
                  <a:pt x="471" y="39"/>
                </a:lnTo>
                <a:lnTo>
                  <a:pt x="471" y="38"/>
                </a:lnTo>
                <a:lnTo>
                  <a:pt x="472" y="38"/>
                </a:lnTo>
                <a:lnTo>
                  <a:pt x="473" y="38"/>
                </a:lnTo>
                <a:lnTo>
                  <a:pt x="473" y="37"/>
                </a:lnTo>
                <a:lnTo>
                  <a:pt x="473" y="36"/>
                </a:lnTo>
                <a:lnTo>
                  <a:pt x="474" y="35"/>
                </a:lnTo>
                <a:lnTo>
                  <a:pt x="474" y="35"/>
                </a:lnTo>
                <a:lnTo>
                  <a:pt x="475" y="35"/>
                </a:lnTo>
                <a:lnTo>
                  <a:pt x="475" y="34"/>
                </a:lnTo>
                <a:lnTo>
                  <a:pt x="475" y="34"/>
                </a:lnTo>
                <a:lnTo>
                  <a:pt x="476" y="34"/>
                </a:lnTo>
                <a:lnTo>
                  <a:pt x="476" y="33"/>
                </a:lnTo>
                <a:lnTo>
                  <a:pt x="476" y="32"/>
                </a:lnTo>
                <a:lnTo>
                  <a:pt x="477" y="31"/>
                </a:lnTo>
                <a:lnTo>
                  <a:pt x="477" y="31"/>
                </a:lnTo>
                <a:lnTo>
                  <a:pt x="478" y="31"/>
                </a:lnTo>
                <a:lnTo>
                  <a:pt x="478" y="31"/>
                </a:lnTo>
                <a:lnTo>
                  <a:pt x="478" y="31"/>
                </a:lnTo>
                <a:lnTo>
                  <a:pt x="479" y="31"/>
                </a:lnTo>
                <a:lnTo>
                  <a:pt x="479" y="31"/>
                </a:lnTo>
                <a:lnTo>
                  <a:pt x="479" y="31"/>
                </a:lnTo>
                <a:lnTo>
                  <a:pt x="480" y="31"/>
                </a:lnTo>
                <a:lnTo>
                  <a:pt x="480" y="31"/>
                </a:lnTo>
                <a:lnTo>
                  <a:pt x="481" y="30"/>
                </a:lnTo>
                <a:lnTo>
                  <a:pt x="481" y="29"/>
                </a:lnTo>
                <a:lnTo>
                  <a:pt x="481" y="28"/>
                </a:lnTo>
                <a:lnTo>
                  <a:pt x="482" y="28"/>
                </a:lnTo>
                <a:lnTo>
                  <a:pt x="482" y="26"/>
                </a:lnTo>
                <a:lnTo>
                  <a:pt x="483" y="25"/>
                </a:lnTo>
                <a:lnTo>
                  <a:pt x="483" y="24"/>
                </a:lnTo>
                <a:lnTo>
                  <a:pt x="483" y="23"/>
                </a:lnTo>
                <a:lnTo>
                  <a:pt x="484" y="22"/>
                </a:lnTo>
                <a:lnTo>
                  <a:pt x="484" y="21"/>
                </a:lnTo>
                <a:lnTo>
                  <a:pt x="484" y="20"/>
                </a:lnTo>
                <a:lnTo>
                  <a:pt x="485" y="20"/>
                </a:lnTo>
                <a:lnTo>
                  <a:pt x="485" y="20"/>
                </a:lnTo>
                <a:lnTo>
                  <a:pt x="486" y="18"/>
                </a:lnTo>
                <a:lnTo>
                  <a:pt x="486" y="18"/>
                </a:lnTo>
                <a:lnTo>
                  <a:pt x="487" y="17"/>
                </a:lnTo>
                <a:lnTo>
                  <a:pt x="487" y="17"/>
                </a:lnTo>
                <a:lnTo>
                  <a:pt x="488" y="18"/>
                </a:lnTo>
                <a:lnTo>
                  <a:pt x="488" y="17"/>
                </a:lnTo>
                <a:lnTo>
                  <a:pt x="488" y="17"/>
                </a:lnTo>
                <a:lnTo>
                  <a:pt x="489" y="17"/>
                </a:lnTo>
                <a:lnTo>
                  <a:pt x="489" y="17"/>
                </a:lnTo>
                <a:lnTo>
                  <a:pt x="489" y="17"/>
                </a:lnTo>
                <a:lnTo>
                  <a:pt x="490" y="16"/>
                </a:lnTo>
                <a:lnTo>
                  <a:pt x="490" y="15"/>
                </a:lnTo>
                <a:lnTo>
                  <a:pt x="491" y="14"/>
                </a:lnTo>
                <a:lnTo>
                  <a:pt x="491" y="14"/>
                </a:lnTo>
                <a:lnTo>
                  <a:pt x="491" y="14"/>
                </a:lnTo>
                <a:lnTo>
                  <a:pt x="492" y="14"/>
                </a:lnTo>
                <a:lnTo>
                  <a:pt x="492" y="14"/>
                </a:lnTo>
                <a:lnTo>
                  <a:pt x="493" y="14"/>
                </a:lnTo>
                <a:lnTo>
                  <a:pt x="493" y="13"/>
                </a:lnTo>
                <a:lnTo>
                  <a:pt x="493" y="13"/>
                </a:lnTo>
                <a:lnTo>
                  <a:pt x="494" y="13"/>
                </a:lnTo>
                <a:lnTo>
                  <a:pt x="494" y="14"/>
                </a:lnTo>
                <a:lnTo>
                  <a:pt x="494" y="15"/>
                </a:lnTo>
                <a:lnTo>
                  <a:pt x="495" y="16"/>
                </a:lnTo>
                <a:lnTo>
                  <a:pt x="495" y="17"/>
                </a:lnTo>
                <a:lnTo>
                  <a:pt x="496" y="18"/>
                </a:lnTo>
                <a:lnTo>
                  <a:pt x="496" y="18"/>
                </a:lnTo>
                <a:lnTo>
                  <a:pt x="496" y="18"/>
                </a:lnTo>
                <a:lnTo>
                  <a:pt x="497" y="18"/>
                </a:lnTo>
                <a:lnTo>
                  <a:pt x="497" y="19"/>
                </a:lnTo>
                <a:lnTo>
                  <a:pt x="497" y="19"/>
                </a:lnTo>
                <a:lnTo>
                  <a:pt x="498" y="19"/>
                </a:lnTo>
                <a:lnTo>
                  <a:pt x="498" y="19"/>
                </a:lnTo>
                <a:lnTo>
                  <a:pt x="499" y="20"/>
                </a:lnTo>
                <a:lnTo>
                  <a:pt x="499" y="20"/>
                </a:lnTo>
                <a:lnTo>
                  <a:pt x="499" y="20"/>
                </a:lnTo>
                <a:lnTo>
                  <a:pt x="500" y="20"/>
                </a:lnTo>
                <a:lnTo>
                  <a:pt x="501" y="20"/>
                </a:lnTo>
                <a:lnTo>
                  <a:pt x="501" y="21"/>
                </a:lnTo>
                <a:lnTo>
                  <a:pt x="501" y="21"/>
                </a:lnTo>
                <a:lnTo>
                  <a:pt x="502" y="21"/>
                </a:lnTo>
                <a:lnTo>
                  <a:pt x="502" y="21"/>
                </a:lnTo>
                <a:lnTo>
                  <a:pt x="502" y="21"/>
                </a:lnTo>
                <a:lnTo>
                  <a:pt x="503" y="21"/>
                </a:lnTo>
                <a:lnTo>
                  <a:pt x="503" y="21"/>
                </a:lnTo>
                <a:lnTo>
                  <a:pt x="504" y="21"/>
                </a:lnTo>
                <a:lnTo>
                  <a:pt x="504" y="20"/>
                </a:lnTo>
                <a:lnTo>
                  <a:pt x="504" y="20"/>
                </a:lnTo>
                <a:lnTo>
                  <a:pt x="505" y="20"/>
                </a:lnTo>
                <a:lnTo>
                  <a:pt x="505" y="19"/>
                </a:lnTo>
                <a:lnTo>
                  <a:pt x="506" y="18"/>
                </a:lnTo>
                <a:lnTo>
                  <a:pt x="506" y="17"/>
                </a:lnTo>
                <a:lnTo>
                  <a:pt x="506" y="16"/>
                </a:lnTo>
                <a:lnTo>
                  <a:pt x="507" y="16"/>
                </a:lnTo>
                <a:lnTo>
                  <a:pt x="507" y="15"/>
                </a:lnTo>
                <a:lnTo>
                  <a:pt x="507" y="15"/>
                </a:lnTo>
                <a:lnTo>
                  <a:pt x="508" y="15"/>
                </a:lnTo>
                <a:lnTo>
                  <a:pt x="508" y="15"/>
                </a:lnTo>
                <a:lnTo>
                  <a:pt x="509" y="14"/>
                </a:lnTo>
                <a:lnTo>
                  <a:pt x="509" y="14"/>
                </a:lnTo>
                <a:lnTo>
                  <a:pt x="509" y="14"/>
                </a:lnTo>
                <a:lnTo>
                  <a:pt x="510" y="14"/>
                </a:lnTo>
                <a:lnTo>
                  <a:pt x="510" y="14"/>
                </a:lnTo>
                <a:lnTo>
                  <a:pt x="510" y="14"/>
                </a:lnTo>
                <a:lnTo>
                  <a:pt x="511" y="14"/>
                </a:lnTo>
                <a:lnTo>
                  <a:pt x="511" y="14"/>
                </a:lnTo>
                <a:lnTo>
                  <a:pt x="512" y="14"/>
                </a:lnTo>
                <a:lnTo>
                  <a:pt x="512" y="14"/>
                </a:lnTo>
                <a:lnTo>
                  <a:pt x="512" y="13"/>
                </a:lnTo>
                <a:lnTo>
                  <a:pt x="513" y="13"/>
                </a:lnTo>
                <a:lnTo>
                  <a:pt x="513" y="14"/>
                </a:lnTo>
                <a:lnTo>
                  <a:pt x="513" y="14"/>
                </a:lnTo>
                <a:lnTo>
                  <a:pt x="514" y="14"/>
                </a:lnTo>
                <a:lnTo>
                  <a:pt x="515" y="14"/>
                </a:lnTo>
                <a:lnTo>
                  <a:pt x="515" y="13"/>
                </a:lnTo>
                <a:lnTo>
                  <a:pt x="515" y="14"/>
                </a:lnTo>
                <a:lnTo>
                  <a:pt x="516" y="14"/>
                </a:lnTo>
                <a:lnTo>
                  <a:pt x="516" y="14"/>
                </a:lnTo>
                <a:lnTo>
                  <a:pt x="517" y="14"/>
                </a:lnTo>
                <a:lnTo>
                  <a:pt x="517" y="14"/>
                </a:lnTo>
                <a:lnTo>
                  <a:pt x="517" y="14"/>
                </a:lnTo>
                <a:lnTo>
                  <a:pt x="518" y="14"/>
                </a:lnTo>
                <a:lnTo>
                  <a:pt x="518" y="15"/>
                </a:lnTo>
                <a:lnTo>
                  <a:pt x="519" y="15"/>
                </a:lnTo>
                <a:lnTo>
                  <a:pt x="519" y="15"/>
                </a:lnTo>
                <a:lnTo>
                  <a:pt x="519" y="15"/>
                </a:lnTo>
                <a:lnTo>
                  <a:pt x="520" y="15"/>
                </a:lnTo>
                <a:lnTo>
                  <a:pt x="520" y="16"/>
                </a:lnTo>
                <a:lnTo>
                  <a:pt x="520" y="16"/>
                </a:lnTo>
                <a:lnTo>
                  <a:pt x="521" y="16"/>
                </a:lnTo>
                <a:lnTo>
                  <a:pt x="521" y="16"/>
                </a:lnTo>
                <a:lnTo>
                  <a:pt x="522" y="16"/>
                </a:lnTo>
                <a:lnTo>
                  <a:pt x="522" y="16"/>
                </a:lnTo>
                <a:lnTo>
                  <a:pt x="522" y="16"/>
                </a:lnTo>
                <a:lnTo>
                  <a:pt x="523" y="16"/>
                </a:lnTo>
                <a:lnTo>
                  <a:pt x="523" y="17"/>
                </a:lnTo>
                <a:lnTo>
                  <a:pt x="523" y="17"/>
                </a:lnTo>
                <a:lnTo>
                  <a:pt x="524" y="17"/>
                </a:lnTo>
                <a:lnTo>
                  <a:pt x="524" y="17"/>
                </a:lnTo>
                <a:lnTo>
                  <a:pt x="525" y="17"/>
                </a:lnTo>
                <a:lnTo>
                  <a:pt x="525" y="18"/>
                </a:lnTo>
                <a:lnTo>
                  <a:pt x="525" y="18"/>
                </a:lnTo>
                <a:lnTo>
                  <a:pt x="526" y="18"/>
                </a:lnTo>
                <a:lnTo>
                  <a:pt x="526" y="18"/>
                </a:lnTo>
                <a:lnTo>
                  <a:pt x="526" y="18"/>
                </a:lnTo>
                <a:lnTo>
                  <a:pt x="527" y="19"/>
                </a:lnTo>
                <a:lnTo>
                  <a:pt x="527" y="19"/>
                </a:lnTo>
                <a:lnTo>
                  <a:pt x="528" y="19"/>
                </a:lnTo>
                <a:lnTo>
                  <a:pt x="529" y="20"/>
                </a:lnTo>
                <a:lnTo>
                  <a:pt x="529" y="20"/>
                </a:lnTo>
                <a:lnTo>
                  <a:pt x="529" y="20"/>
                </a:lnTo>
                <a:lnTo>
                  <a:pt x="530" y="20"/>
                </a:lnTo>
                <a:lnTo>
                  <a:pt x="530" y="20"/>
                </a:lnTo>
                <a:lnTo>
                  <a:pt x="530" y="21"/>
                </a:lnTo>
                <a:lnTo>
                  <a:pt x="531" y="21"/>
                </a:lnTo>
                <a:lnTo>
                  <a:pt x="531" y="21"/>
                </a:lnTo>
                <a:lnTo>
                  <a:pt x="532" y="21"/>
                </a:lnTo>
                <a:lnTo>
                  <a:pt x="532" y="21"/>
                </a:lnTo>
                <a:lnTo>
                  <a:pt x="532" y="21"/>
                </a:lnTo>
                <a:lnTo>
                  <a:pt x="533" y="21"/>
                </a:lnTo>
                <a:lnTo>
                  <a:pt x="533" y="21"/>
                </a:lnTo>
                <a:lnTo>
                  <a:pt x="533" y="21"/>
                </a:lnTo>
                <a:lnTo>
                  <a:pt x="534" y="21"/>
                </a:lnTo>
                <a:lnTo>
                  <a:pt x="534" y="21"/>
                </a:lnTo>
                <a:lnTo>
                  <a:pt x="535" y="22"/>
                </a:lnTo>
                <a:lnTo>
                  <a:pt x="535" y="22"/>
                </a:lnTo>
                <a:lnTo>
                  <a:pt x="535" y="22"/>
                </a:lnTo>
                <a:lnTo>
                  <a:pt x="536" y="22"/>
                </a:lnTo>
                <a:lnTo>
                  <a:pt x="536" y="22"/>
                </a:lnTo>
                <a:lnTo>
                  <a:pt x="536" y="23"/>
                </a:lnTo>
                <a:lnTo>
                  <a:pt x="537" y="23"/>
                </a:lnTo>
                <a:lnTo>
                  <a:pt x="537" y="23"/>
                </a:lnTo>
                <a:lnTo>
                  <a:pt x="538" y="23"/>
                </a:lnTo>
                <a:lnTo>
                  <a:pt x="538" y="23"/>
                </a:lnTo>
                <a:lnTo>
                  <a:pt x="538" y="23"/>
                </a:lnTo>
                <a:lnTo>
                  <a:pt x="539" y="24"/>
                </a:lnTo>
                <a:lnTo>
                  <a:pt x="539" y="24"/>
                </a:lnTo>
                <a:lnTo>
                  <a:pt x="540" y="24"/>
                </a:lnTo>
                <a:lnTo>
                  <a:pt x="540" y="24"/>
                </a:lnTo>
                <a:lnTo>
                  <a:pt x="540" y="24"/>
                </a:lnTo>
                <a:lnTo>
                  <a:pt x="541" y="24"/>
                </a:lnTo>
                <a:lnTo>
                  <a:pt x="541" y="25"/>
                </a:lnTo>
                <a:lnTo>
                  <a:pt x="541" y="25"/>
                </a:lnTo>
                <a:lnTo>
                  <a:pt x="542" y="25"/>
                </a:lnTo>
                <a:lnTo>
                  <a:pt x="543" y="25"/>
                </a:lnTo>
                <a:lnTo>
                  <a:pt x="543" y="25"/>
                </a:lnTo>
                <a:lnTo>
                  <a:pt x="543" y="25"/>
                </a:lnTo>
                <a:lnTo>
                  <a:pt x="544" y="25"/>
                </a:lnTo>
                <a:lnTo>
                  <a:pt x="544" y="26"/>
                </a:lnTo>
                <a:lnTo>
                  <a:pt x="545" y="26"/>
                </a:lnTo>
                <a:lnTo>
                  <a:pt x="545" y="26"/>
                </a:lnTo>
                <a:lnTo>
                  <a:pt x="545" y="26"/>
                </a:lnTo>
                <a:lnTo>
                  <a:pt x="546" y="26"/>
                </a:lnTo>
                <a:lnTo>
                  <a:pt x="546" y="27"/>
                </a:lnTo>
                <a:lnTo>
                  <a:pt x="546" y="27"/>
                </a:lnTo>
                <a:lnTo>
                  <a:pt x="547" y="27"/>
                </a:lnTo>
                <a:lnTo>
                  <a:pt x="547" y="27"/>
                </a:lnTo>
                <a:lnTo>
                  <a:pt x="548" y="27"/>
                </a:lnTo>
                <a:lnTo>
                  <a:pt x="548" y="27"/>
                </a:lnTo>
                <a:lnTo>
                  <a:pt x="548" y="28"/>
                </a:lnTo>
                <a:lnTo>
                  <a:pt x="549" y="28"/>
                </a:lnTo>
                <a:lnTo>
                  <a:pt x="549" y="28"/>
                </a:lnTo>
                <a:lnTo>
                  <a:pt x="549" y="28"/>
                </a:lnTo>
                <a:lnTo>
                  <a:pt x="550" y="28"/>
                </a:lnTo>
                <a:lnTo>
                  <a:pt x="550" y="29"/>
                </a:lnTo>
                <a:lnTo>
                  <a:pt x="551" y="29"/>
                </a:lnTo>
                <a:lnTo>
                  <a:pt x="551" y="29"/>
                </a:lnTo>
                <a:lnTo>
                  <a:pt x="551" y="29"/>
                </a:lnTo>
                <a:lnTo>
                  <a:pt x="552" y="29"/>
                </a:lnTo>
                <a:lnTo>
                  <a:pt x="552" y="29"/>
                </a:lnTo>
                <a:lnTo>
                  <a:pt x="553" y="29"/>
                </a:lnTo>
                <a:lnTo>
                  <a:pt x="553" y="29"/>
                </a:lnTo>
                <a:lnTo>
                  <a:pt x="553" y="29"/>
                </a:lnTo>
                <a:lnTo>
                  <a:pt x="554" y="30"/>
                </a:lnTo>
                <a:lnTo>
                  <a:pt x="554" y="30"/>
                </a:lnTo>
                <a:lnTo>
                  <a:pt x="554" y="30"/>
                </a:lnTo>
                <a:lnTo>
                  <a:pt x="555" y="30"/>
                </a:lnTo>
                <a:lnTo>
                  <a:pt x="555" y="31"/>
                </a:lnTo>
                <a:lnTo>
                  <a:pt x="556" y="31"/>
                </a:lnTo>
                <a:lnTo>
                  <a:pt x="556" y="31"/>
                </a:lnTo>
                <a:lnTo>
                  <a:pt x="557" y="31"/>
                </a:lnTo>
                <a:lnTo>
                  <a:pt x="557" y="31"/>
                </a:lnTo>
                <a:lnTo>
                  <a:pt x="558" y="31"/>
                </a:lnTo>
                <a:lnTo>
                  <a:pt x="558" y="31"/>
                </a:lnTo>
                <a:lnTo>
                  <a:pt x="558" y="30"/>
                </a:lnTo>
                <a:lnTo>
                  <a:pt x="559" y="30"/>
                </a:lnTo>
                <a:lnTo>
                  <a:pt x="559" y="30"/>
                </a:lnTo>
                <a:lnTo>
                  <a:pt x="559" y="30"/>
                </a:lnTo>
                <a:lnTo>
                  <a:pt x="560" y="31"/>
                </a:lnTo>
                <a:lnTo>
                  <a:pt x="560" y="31"/>
                </a:lnTo>
                <a:lnTo>
                  <a:pt x="561" y="32"/>
                </a:lnTo>
                <a:lnTo>
                  <a:pt x="561" y="32"/>
                </a:lnTo>
                <a:lnTo>
                  <a:pt x="561" y="32"/>
                </a:lnTo>
                <a:lnTo>
                  <a:pt x="562" y="34"/>
                </a:lnTo>
                <a:lnTo>
                  <a:pt x="562" y="34"/>
                </a:lnTo>
                <a:lnTo>
                  <a:pt x="562" y="34"/>
                </a:lnTo>
                <a:lnTo>
                  <a:pt x="563" y="35"/>
                </a:lnTo>
                <a:lnTo>
                  <a:pt x="563" y="35"/>
                </a:lnTo>
                <a:lnTo>
                  <a:pt x="564" y="36"/>
                </a:lnTo>
                <a:lnTo>
                  <a:pt x="564" y="36"/>
                </a:lnTo>
                <a:lnTo>
                  <a:pt x="564" y="37"/>
                </a:lnTo>
                <a:lnTo>
                  <a:pt x="565" y="37"/>
                </a:lnTo>
                <a:lnTo>
                  <a:pt x="565" y="38"/>
                </a:lnTo>
                <a:lnTo>
                  <a:pt x="566" y="38"/>
                </a:lnTo>
                <a:lnTo>
                  <a:pt x="566" y="38"/>
                </a:lnTo>
                <a:lnTo>
                  <a:pt x="566" y="38"/>
                </a:lnTo>
                <a:lnTo>
                  <a:pt x="567" y="39"/>
                </a:lnTo>
                <a:lnTo>
                  <a:pt x="567" y="39"/>
                </a:lnTo>
                <a:lnTo>
                  <a:pt x="567" y="39"/>
                </a:lnTo>
                <a:lnTo>
                  <a:pt x="568" y="39"/>
                </a:lnTo>
                <a:lnTo>
                  <a:pt x="568" y="39"/>
                </a:lnTo>
                <a:lnTo>
                  <a:pt x="569" y="40"/>
                </a:lnTo>
                <a:lnTo>
                  <a:pt x="569" y="41"/>
                </a:lnTo>
                <a:lnTo>
                  <a:pt x="570" y="41"/>
                </a:lnTo>
                <a:lnTo>
                  <a:pt x="570" y="42"/>
                </a:lnTo>
                <a:lnTo>
                  <a:pt x="571" y="43"/>
                </a:lnTo>
                <a:lnTo>
                  <a:pt x="571" y="44"/>
                </a:lnTo>
                <a:lnTo>
                  <a:pt x="571" y="45"/>
                </a:lnTo>
                <a:lnTo>
                  <a:pt x="572" y="46"/>
                </a:lnTo>
                <a:lnTo>
                  <a:pt x="572" y="47"/>
                </a:lnTo>
                <a:lnTo>
                  <a:pt x="572" y="48"/>
                </a:lnTo>
                <a:lnTo>
                  <a:pt x="573" y="49"/>
                </a:lnTo>
                <a:lnTo>
                  <a:pt x="573" y="49"/>
                </a:lnTo>
                <a:lnTo>
                  <a:pt x="574" y="49"/>
                </a:lnTo>
                <a:lnTo>
                  <a:pt x="574" y="49"/>
                </a:lnTo>
                <a:lnTo>
                  <a:pt x="574" y="50"/>
                </a:lnTo>
                <a:lnTo>
                  <a:pt x="575" y="50"/>
                </a:lnTo>
                <a:lnTo>
                  <a:pt x="575" y="50"/>
                </a:lnTo>
                <a:lnTo>
                  <a:pt x="576" y="51"/>
                </a:lnTo>
                <a:lnTo>
                  <a:pt x="576" y="51"/>
                </a:lnTo>
                <a:lnTo>
                  <a:pt x="576" y="51"/>
                </a:lnTo>
                <a:lnTo>
                  <a:pt x="577" y="51"/>
                </a:lnTo>
                <a:lnTo>
                  <a:pt x="577" y="51"/>
                </a:lnTo>
                <a:lnTo>
                  <a:pt x="577" y="51"/>
                </a:lnTo>
                <a:lnTo>
                  <a:pt x="578" y="51"/>
                </a:lnTo>
                <a:lnTo>
                  <a:pt x="578" y="52"/>
                </a:lnTo>
                <a:lnTo>
                  <a:pt x="579" y="53"/>
                </a:lnTo>
                <a:lnTo>
                  <a:pt x="579" y="53"/>
                </a:lnTo>
                <a:lnTo>
                  <a:pt x="579" y="54"/>
                </a:lnTo>
                <a:lnTo>
                  <a:pt x="580" y="55"/>
                </a:lnTo>
                <a:lnTo>
                  <a:pt x="580" y="56"/>
                </a:lnTo>
                <a:lnTo>
                  <a:pt x="580" y="57"/>
                </a:lnTo>
                <a:lnTo>
                  <a:pt x="581" y="57"/>
                </a:lnTo>
                <a:lnTo>
                  <a:pt x="581" y="57"/>
                </a:lnTo>
                <a:lnTo>
                  <a:pt x="582" y="57"/>
                </a:lnTo>
                <a:lnTo>
                  <a:pt x="582" y="57"/>
                </a:lnTo>
                <a:lnTo>
                  <a:pt x="582" y="58"/>
                </a:lnTo>
                <a:lnTo>
                  <a:pt x="583" y="58"/>
                </a:lnTo>
                <a:lnTo>
                  <a:pt x="584" y="58"/>
                </a:lnTo>
                <a:lnTo>
                  <a:pt x="584" y="58"/>
                </a:lnTo>
                <a:lnTo>
                  <a:pt x="584" y="58"/>
                </a:lnTo>
                <a:lnTo>
                  <a:pt x="585" y="58"/>
                </a:lnTo>
                <a:lnTo>
                  <a:pt x="585" y="59"/>
                </a:lnTo>
                <a:lnTo>
                  <a:pt x="585" y="60"/>
                </a:lnTo>
                <a:lnTo>
                  <a:pt x="586" y="60"/>
                </a:lnTo>
                <a:lnTo>
                  <a:pt x="586" y="60"/>
                </a:lnTo>
                <a:lnTo>
                  <a:pt x="587" y="60"/>
                </a:lnTo>
                <a:lnTo>
                  <a:pt x="587" y="60"/>
                </a:lnTo>
                <a:lnTo>
                  <a:pt x="587" y="61"/>
                </a:lnTo>
                <a:lnTo>
                  <a:pt x="588" y="61"/>
                </a:lnTo>
                <a:lnTo>
                  <a:pt x="588" y="61"/>
                </a:lnTo>
                <a:lnTo>
                  <a:pt x="589" y="61"/>
                </a:lnTo>
                <a:lnTo>
                  <a:pt x="589" y="62"/>
                </a:lnTo>
                <a:lnTo>
                  <a:pt x="589" y="62"/>
                </a:lnTo>
                <a:lnTo>
                  <a:pt x="590" y="62"/>
                </a:lnTo>
                <a:lnTo>
                  <a:pt x="590" y="62"/>
                </a:lnTo>
                <a:lnTo>
                  <a:pt x="590" y="62"/>
                </a:lnTo>
                <a:lnTo>
                  <a:pt x="591" y="62"/>
                </a:lnTo>
                <a:lnTo>
                  <a:pt x="591" y="63"/>
                </a:lnTo>
                <a:lnTo>
                  <a:pt x="592" y="63"/>
                </a:lnTo>
                <a:lnTo>
                  <a:pt x="592" y="63"/>
                </a:lnTo>
                <a:lnTo>
                  <a:pt x="592" y="63"/>
                </a:lnTo>
                <a:lnTo>
                  <a:pt x="593" y="63"/>
                </a:lnTo>
                <a:lnTo>
                  <a:pt x="593" y="63"/>
                </a:lnTo>
                <a:lnTo>
                  <a:pt x="593" y="63"/>
                </a:lnTo>
                <a:lnTo>
                  <a:pt x="594" y="64"/>
                </a:lnTo>
                <a:lnTo>
                  <a:pt x="594" y="64"/>
                </a:lnTo>
                <a:lnTo>
                  <a:pt x="595" y="65"/>
                </a:lnTo>
                <a:lnTo>
                  <a:pt x="595" y="65"/>
                </a:lnTo>
                <a:lnTo>
                  <a:pt x="595" y="65"/>
                </a:lnTo>
                <a:lnTo>
                  <a:pt x="596" y="66"/>
                </a:lnTo>
                <a:lnTo>
                  <a:pt x="596" y="66"/>
                </a:lnTo>
                <a:lnTo>
                  <a:pt x="596" y="66"/>
                </a:lnTo>
                <a:lnTo>
                  <a:pt x="597" y="66"/>
                </a:lnTo>
                <a:lnTo>
                  <a:pt x="598" y="66"/>
                </a:lnTo>
                <a:lnTo>
                  <a:pt x="598" y="66"/>
                </a:lnTo>
                <a:lnTo>
                  <a:pt x="598" y="66"/>
                </a:lnTo>
                <a:lnTo>
                  <a:pt x="599" y="67"/>
                </a:lnTo>
                <a:lnTo>
                  <a:pt x="599" y="66"/>
                </a:lnTo>
                <a:lnTo>
                  <a:pt x="600" y="67"/>
                </a:lnTo>
                <a:lnTo>
                  <a:pt x="600" y="67"/>
                </a:lnTo>
                <a:lnTo>
                  <a:pt x="600" y="67"/>
                </a:lnTo>
                <a:lnTo>
                  <a:pt x="601" y="68"/>
                </a:lnTo>
                <a:lnTo>
                  <a:pt x="601" y="68"/>
                </a:lnTo>
                <a:lnTo>
                  <a:pt x="602" y="68"/>
                </a:lnTo>
                <a:lnTo>
                  <a:pt x="602" y="69"/>
                </a:lnTo>
                <a:lnTo>
                  <a:pt x="602" y="69"/>
                </a:lnTo>
                <a:lnTo>
                  <a:pt x="603" y="69"/>
                </a:lnTo>
                <a:lnTo>
                  <a:pt x="603" y="69"/>
                </a:lnTo>
                <a:lnTo>
                  <a:pt x="603" y="70"/>
                </a:lnTo>
                <a:lnTo>
                  <a:pt x="604" y="70"/>
                </a:lnTo>
                <a:lnTo>
                  <a:pt x="604" y="70"/>
                </a:lnTo>
                <a:lnTo>
                  <a:pt x="605" y="71"/>
                </a:lnTo>
                <a:lnTo>
                  <a:pt x="605" y="70"/>
                </a:lnTo>
                <a:lnTo>
                  <a:pt x="605" y="71"/>
                </a:lnTo>
                <a:lnTo>
                  <a:pt x="606" y="71"/>
                </a:lnTo>
                <a:lnTo>
                  <a:pt x="606" y="71"/>
                </a:lnTo>
                <a:lnTo>
                  <a:pt x="606" y="70"/>
                </a:lnTo>
                <a:lnTo>
                  <a:pt x="607" y="70"/>
                </a:lnTo>
                <a:lnTo>
                  <a:pt x="607" y="70"/>
                </a:lnTo>
                <a:lnTo>
                  <a:pt x="608" y="70"/>
                </a:lnTo>
                <a:lnTo>
                  <a:pt x="608" y="70"/>
                </a:lnTo>
                <a:lnTo>
                  <a:pt x="608" y="70"/>
                </a:lnTo>
                <a:lnTo>
                  <a:pt x="609" y="69"/>
                </a:lnTo>
                <a:lnTo>
                  <a:pt x="609" y="69"/>
                </a:lnTo>
                <a:lnTo>
                  <a:pt x="609" y="69"/>
                </a:lnTo>
                <a:lnTo>
                  <a:pt x="610" y="68"/>
                </a:lnTo>
                <a:lnTo>
                  <a:pt x="610" y="68"/>
                </a:lnTo>
                <a:lnTo>
                  <a:pt x="611" y="68"/>
                </a:lnTo>
                <a:lnTo>
                  <a:pt x="612" y="67"/>
                </a:lnTo>
                <a:lnTo>
                  <a:pt x="612" y="67"/>
                </a:lnTo>
                <a:lnTo>
                  <a:pt x="612" y="67"/>
                </a:lnTo>
                <a:lnTo>
                  <a:pt x="613" y="67"/>
                </a:lnTo>
                <a:lnTo>
                  <a:pt x="613" y="66"/>
                </a:lnTo>
                <a:lnTo>
                  <a:pt x="613" y="66"/>
                </a:lnTo>
                <a:lnTo>
                  <a:pt x="614" y="66"/>
                </a:lnTo>
                <a:lnTo>
                  <a:pt x="614" y="66"/>
                </a:lnTo>
                <a:lnTo>
                  <a:pt x="615" y="66"/>
                </a:lnTo>
                <a:lnTo>
                  <a:pt x="615" y="67"/>
                </a:lnTo>
                <a:lnTo>
                  <a:pt x="615" y="67"/>
                </a:lnTo>
                <a:lnTo>
                  <a:pt x="616" y="67"/>
                </a:lnTo>
                <a:lnTo>
                  <a:pt x="616" y="66"/>
                </a:lnTo>
                <a:lnTo>
                  <a:pt x="616" y="66"/>
                </a:lnTo>
                <a:lnTo>
                  <a:pt x="617" y="66"/>
                </a:lnTo>
                <a:lnTo>
                  <a:pt x="617" y="67"/>
                </a:lnTo>
                <a:lnTo>
                  <a:pt x="618" y="68"/>
                </a:lnTo>
                <a:lnTo>
                  <a:pt x="618" y="69"/>
                </a:lnTo>
                <a:lnTo>
                  <a:pt x="618" y="70"/>
                </a:lnTo>
                <a:lnTo>
                  <a:pt x="619" y="71"/>
                </a:lnTo>
                <a:lnTo>
                  <a:pt x="619" y="71"/>
                </a:lnTo>
                <a:lnTo>
                  <a:pt x="619" y="72"/>
                </a:lnTo>
                <a:lnTo>
                  <a:pt x="620" y="72"/>
                </a:lnTo>
                <a:lnTo>
                  <a:pt x="620" y="73"/>
                </a:lnTo>
                <a:lnTo>
                  <a:pt x="621" y="73"/>
                </a:lnTo>
                <a:lnTo>
                  <a:pt x="621" y="73"/>
                </a:lnTo>
                <a:lnTo>
                  <a:pt x="621" y="73"/>
                </a:lnTo>
                <a:lnTo>
                  <a:pt x="622" y="73"/>
                </a:lnTo>
                <a:lnTo>
                  <a:pt x="622" y="73"/>
                </a:lnTo>
                <a:lnTo>
                  <a:pt x="622" y="73"/>
                </a:lnTo>
                <a:lnTo>
                  <a:pt x="623" y="74"/>
                </a:lnTo>
                <a:lnTo>
                  <a:pt x="623" y="74"/>
                </a:lnTo>
                <a:lnTo>
                  <a:pt x="624" y="74"/>
                </a:lnTo>
                <a:lnTo>
                  <a:pt x="624" y="74"/>
                </a:lnTo>
                <a:lnTo>
                  <a:pt x="624" y="74"/>
                </a:lnTo>
                <a:lnTo>
                  <a:pt x="625" y="74"/>
                </a:lnTo>
                <a:lnTo>
                  <a:pt x="626" y="74"/>
                </a:lnTo>
                <a:lnTo>
                  <a:pt x="626" y="74"/>
                </a:lnTo>
                <a:lnTo>
                  <a:pt x="626" y="74"/>
                </a:lnTo>
                <a:lnTo>
                  <a:pt x="627" y="74"/>
                </a:lnTo>
                <a:lnTo>
                  <a:pt x="627" y="75"/>
                </a:lnTo>
                <a:lnTo>
                  <a:pt x="628" y="75"/>
                </a:lnTo>
                <a:lnTo>
                  <a:pt x="628" y="75"/>
                </a:lnTo>
                <a:lnTo>
                  <a:pt x="628" y="75"/>
                </a:lnTo>
                <a:lnTo>
                  <a:pt x="629" y="76"/>
                </a:lnTo>
                <a:lnTo>
                  <a:pt x="629" y="76"/>
                </a:lnTo>
                <a:lnTo>
                  <a:pt x="629" y="76"/>
                </a:lnTo>
                <a:lnTo>
                  <a:pt x="630" y="76"/>
                </a:lnTo>
                <a:lnTo>
                  <a:pt x="630" y="76"/>
                </a:lnTo>
                <a:lnTo>
                  <a:pt x="631" y="76"/>
                </a:lnTo>
                <a:lnTo>
                  <a:pt x="631" y="76"/>
                </a:lnTo>
                <a:lnTo>
                  <a:pt x="631" y="76"/>
                </a:lnTo>
                <a:lnTo>
                  <a:pt x="632" y="77"/>
                </a:lnTo>
                <a:lnTo>
                  <a:pt x="632" y="77"/>
                </a:lnTo>
                <a:lnTo>
                  <a:pt x="632" y="77"/>
                </a:lnTo>
                <a:lnTo>
                  <a:pt x="633" y="77"/>
                </a:lnTo>
                <a:lnTo>
                  <a:pt x="633" y="77"/>
                </a:lnTo>
                <a:lnTo>
                  <a:pt x="634" y="77"/>
                </a:lnTo>
                <a:lnTo>
                  <a:pt x="634" y="77"/>
                </a:lnTo>
                <a:lnTo>
                  <a:pt x="634" y="77"/>
                </a:lnTo>
                <a:lnTo>
                  <a:pt x="635" y="78"/>
                </a:lnTo>
                <a:lnTo>
                  <a:pt x="635" y="78"/>
                </a:lnTo>
                <a:lnTo>
                  <a:pt x="636" y="78"/>
                </a:lnTo>
                <a:lnTo>
                  <a:pt x="636" y="78"/>
                </a:lnTo>
                <a:lnTo>
                  <a:pt x="636" y="78"/>
                </a:lnTo>
                <a:lnTo>
                  <a:pt x="637" y="78"/>
                </a:lnTo>
                <a:lnTo>
                  <a:pt x="637" y="78"/>
                </a:lnTo>
                <a:lnTo>
                  <a:pt x="637" y="78"/>
                </a:lnTo>
                <a:lnTo>
                  <a:pt x="638" y="78"/>
                </a:lnTo>
                <a:lnTo>
                  <a:pt x="638" y="77"/>
                </a:lnTo>
                <a:lnTo>
                  <a:pt x="639" y="77"/>
                </a:lnTo>
                <a:lnTo>
                  <a:pt x="639" y="77"/>
                </a:lnTo>
                <a:lnTo>
                  <a:pt x="640" y="77"/>
                </a:lnTo>
                <a:lnTo>
                  <a:pt x="640" y="76"/>
                </a:lnTo>
                <a:lnTo>
                  <a:pt x="641" y="76"/>
                </a:lnTo>
                <a:lnTo>
                  <a:pt x="641" y="76"/>
                </a:lnTo>
                <a:lnTo>
                  <a:pt x="641" y="75"/>
                </a:lnTo>
                <a:lnTo>
                  <a:pt x="642" y="74"/>
                </a:lnTo>
                <a:lnTo>
                  <a:pt x="642" y="74"/>
                </a:lnTo>
                <a:lnTo>
                  <a:pt x="642" y="74"/>
                </a:lnTo>
                <a:lnTo>
                  <a:pt x="643" y="74"/>
                </a:lnTo>
                <a:lnTo>
                  <a:pt x="643" y="74"/>
                </a:lnTo>
                <a:lnTo>
                  <a:pt x="644" y="74"/>
                </a:lnTo>
                <a:lnTo>
                  <a:pt x="644" y="74"/>
                </a:lnTo>
                <a:lnTo>
                  <a:pt x="644" y="74"/>
                </a:lnTo>
                <a:lnTo>
                  <a:pt x="645" y="74"/>
                </a:lnTo>
                <a:lnTo>
                  <a:pt x="645" y="75"/>
                </a:lnTo>
                <a:lnTo>
                  <a:pt x="645" y="75"/>
                </a:lnTo>
                <a:lnTo>
                  <a:pt x="646" y="75"/>
                </a:lnTo>
                <a:lnTo>
                  <a:pt x="646" y="75"/>
                </a:lnTo>
                <a:lnTo>
                  <a:pt x="647" y="76"/>
                </a:lnTo>
                <a:lnTo>
                  <a:pt x="647" y="76"/>
                </a:lnTo>
                <a:lnTo>
                  <a:pt x="647" y="77"/>
                </a:lnTo>
                <a:lnTo>
                  <a:pt x="648" y="78"/>
                </a:lnTo>
                <a:lnTo>
                  <a:pt x="648" y="79"/>
                </a:lnTo>
                <a:lnTo>
                  <a:pt x="649" y="79"/>
                </a:lnTo>
                <a:lnTo>
                  <a:pt x="649" y="80"/>
                </a:lnTo>
                <a:lnTo>
                  <a:pt x="649" y="81"/>
                </a:lnTo>
                <a:lnTo>
                  <a:pt x="650" y="81"/>
                </a:lnTo>
                <a:lnTo>
                  <a:pt x="650" y="82"/>
                </a:lnTo>
                <a:lnTo>
                  <a:pt x="650" y="83"/>
                </a:lnTo>
                <a:lnTo>
                  <a:pt x="651" y="83"/>
                </a:lnTo>
                <a:lnTo>
                  <a:pt x="651" y="84"/>
                </a:lnTo>
                <a:lnTo>
                  <a:pt x="652" y="85"/>
                </a:lnTo>
                <a:lnTo>
                  <a:pt x="652" y="86"/>
                </a:lnTo>
                <a:lnTo>
                  <a:pt x="652" y="87"/>
                </a:lnTo>
                <a:lnTo>
                  <a:pt x="653" y="88"/>
                </a:lnTo>
                <a:lnTo>
                  <a:pt x="654" y="89"/>
                </a:lnTo>
                <a:lnTo>
                  <a:pt x="654" y="90"/>
                </a:lnTo>
                <a:lnTo>
                  <a:pt x="654" y="91"/>
                </a:lnTo>
                <a:lnTo>
                  <a:pt x="655" y="91"/>
                </a:lnTo>
                <a:lnTo>
                  <a:pt x="655" y="92"/>
                </a:lnTo>
                <a:lnTo>
                  <a:pt x="655" y="92"/>
                </a:lnTo>
                <a:lnTo>
                  <a:pt x="656" y="92"/>
                </a:lnTo>
                <a:lnTo>
                  <a:pt x="656" y="92"/>
                </a:lnTo>
                <a:lnTo>
                  <a:pt x="657" y="92"/>
                </a:lnTo>
                <a:lnTo>
                  <a:pt x="657" y="92"/>
                </a:lnTo>
                <a:lnTo>
                  <a:pt x="657" y="92"/>
                </a:lnTo>
                <a:lnTo>
                  <a:pt x="658" y="92"/>
                </a:lnTo>
                <a:lnTo>
                  <a:pt x="658" y="92"/>
                </a:lnTo>
                <a:lnTo>
                  <a:pt x="658" y="92"/>
                </a:lnTo>
                <a:lnTo>
                  <a:pt x="659" y="91"/>
                </a:lnTo>
                <a:lnTo>
                  <a:pt x="659" y="91"/>
                </a:lnTo>
                <a:lnTo>
                  <a:pt x="660" y="91"/>
                </a:lnTo>
                <a:lnTo>
                  <a:pt x="660" y="91"/>
                </a:lnTo>
                <a:lnTo>
                  <a:pt x="660" y="91"/>
                </a:lnTo>
                <a:lnTo>
                  <a:pt x="661" y="91"/>
                </a:lnTo>
                <a:lnTo>
                  <a:pt x="661" y="91"/>
                </a:lnTo>
                <a:lnTo>
                  <a:pt x="662" y="91"/>
                </a:lnTo>
                <a:lnTo>
                  <a:pt x="662" y="91"/>
                </a:lnTo>
                <a:lnTo>
                  <a:pt x="662" y="91"/>
                </a:lnTo>
                <a:lnTo>
                  <a:pt x="663" y="91"/>
                </a:lnTo>
                <a:lnTo>
                  <a:pt x="663" y="91"/>
                </a:lnTo>
                <a:lnTo>
                  <a:pt x="663" y="91"/>
                </a:lnTo>
                <a:lnTo>
                  <a:pt x="664" y="91"/>
                </a:lnTo>
                <a:lnTo>
                  <a:pt x="664" y="91"/>
                </a:lnTo>
                <a:lnTo>
                  <a:pt x="665" y="92"/>
                </a:lnTo>
                <a:lnTo>
                  <a:pt x="665" y="92"/>
                </a:lnTo>
                <a:lnTo>
                  <a:pt x="665" y="92"/>
                </a:lnTo>
                <a:lnTo>
                  <a:pt x="666" y="92"/>
                </a:lnTo>
                <a:lnTo>
                  <a:pt x="666" y="92"/>
                </a:lnTo>
                <a:lnTo>
                  <a:pt x="666" y="92"/>
                </a:lnTo>
                <a:lnTo>
                  <a:pt x="667" y="92"/>
                </a:lnTo>
                <a:lnTo>
                  <a:pt x="668" y="92"/>
                </a:lnTo>
                <a:lnTo>
                  <a:pt x="668" y="92"/>
                </a:lnTo>
                <a:lnTo>
                  <a:pt x="668" y="92"/>
                </a:lnTo>
                <a:lnTo>
                  <a:pt x="669" y="92"/>
                </a:lnTo>
                <a:lnTo>
                  <a:pt x="669" y="91"/>
                </a:lnTo>
                <a:lnTo>
                  <a:pt x="670" y="91"/>
                </a:lnTo>
                <a:lnTo>
                  <a:pt x="670" y="91"/>
                </a:lnTo>
                <a:lnTo>
                  <a:pt x="670" y="91"/>
                </a:lnTo>
                <a:lnTo>
                  <a:pt x="671" y="91"/>
                </a:lnTo>
                <a:lnTo>
                  <a:pt x="671" y="91"/>
                </a:lnTo>
                <a:lnTo>
                  <a:pt x="672" y="90"/>
                </a:lnTo>
                <a:lnTo>
                  <a:pt x="672" y="91"/>
                </a:lnTo>
                <a:lnTo>
                  <a:pt x="672" y="91"/>
                </a:lnTo>
                <a:lnTo>
                  <a:pt x="673" y="91"/>
                </a:lnTo>
                <a:lnTo>
                  <a:pt x="673" y="92"/>
                </a:lnTo>
                <a:lnTo>
                  <a:pt x="673" y="93"/>
                </a:lnTo>
                <a:lnTo>
                  <a:pt x="674" y="93"/>
                </a:lnTo>
                <a:lnTo>
                  <a:pt x="674" y="93"/>
                </a:lnTo>
                <a:lnTo>
                  <a:pt x="675" y="93"/>
                </a:lnTo>
                <a:lnTo>
                  <a:pt x="675" y="94"/>
                </a:lnTo>
                <a:lnTo>
                  <a:pt x="675" y="94"/>
                </a:lnTo>
                <a:lnTo>
                  <a:pt x="676" y="94"/>
                </a:lnTo>
                <a:lnTo>
                  <a:pt x="676" y="94"/>
                </a:lnTo>
                <a:lnTo>
                  <a:pt x="676" y="94"/>
                </a:lnTo>
                <a:lnTo>
                  <a:pt x="677" y="94"/>
                </a:lnTo>
                <a:lnTo>
                  <a:pt x="677" y="94"/>
                </a:lnTo>
                <a:lnTo>
                  <a:pt x="678" y="94"/>
                </a:lnTo>
                <a:lnTo>
                  <a:pt x="678" y="94"/>
                </a:lnTo>
                <a:lnTo>
                  <a:pt x="678" y="94"/>
                </a:lnTo>
                <a:lnTo>
                  <a:pt x="679" y="95"/>
                </a:lnTo>
                <a:lnTo>
                  <a:pt x="679" y="95"/>
                </a:lnTo>
                <a:lnTo>
                  <a:pt x="679" y="95"/>
                </a:lnTo>
                <a:lnTo>
                  <a:pt x="680" y="95"/>
                </a:lnTo>
                <a:lnTo>
                  <a:pt x="680" y="95"/>
                </a:lnTo>
                <a:lnTo>
                  <a:pt x="681" y="95"/>
                </a:lnTo>
                <a:lnTo>
                  <a:pt x="681" y="95"/>
                </a:lnTo>
                <a:lnTo>
                  <a:pt x="682" y="95"/>
                </a:lnTo>
                <a:lnTo>
                  <a:pt x="682" y="95"/>
                </a:lnTo>
                <a:lnTo>
                  <a:pt x="683" y="95"/>
                </a:lnTo>
                <a:lnTo>
                  <a:pt x="683" y="96"/>
                </a:lnTo>
                <a:lnTo>
                  <a:pt x="683" y="96"/>
                </a:lnTo>
                <a:lnTo>
                  <a:pt x="684" y="96"/>
                </a:lnTo>
                <a:lnTo>
                  <a:pt x="684" y="96"/>
                </a:lnTo>
                <a:lnTo>
                  <a:pt x="685" y="96"/>
                </a:lnTo>
                <a:lnTo>
                  <a:pt x="685" y="96"/>
                </a:lnTo>
                <a:lnTo>
                  <a:pt x="685" y="96"/>
                </a:lnTo>
                <a:lnTo>
                  <a:pt x="686" y="96"/>
                </a:lnTo>
                <a:lnTo>
                  <a:pt x="686" y="96"/>
                </a:lnTo>
                <a:lnTo>
                  <a:pt x="686" y="96"/>
                </a:lnTo>
                <a:lnTo>
                  <a:pt x="687" y="96"/>
                </a:lnTo>
                <a:lnTo>
                  <a:pt x="687" y="96"/>
                </a:lnTo>
                <a:lnTo>
                  <a:pt x="688" y="96"/>
                </a:lnTo>
                <a:lnTo>
                  <a:pt x="688" y="96"/>
                </a:lnTo>
                <a:lnTo>
                  <a:pt x="688" y="95"/>
                </a:lnTo>
                <a:lnTo>
                  <a:pt x="689" y="95"/>
                </a:lnTo>
                <a:lnTo>
                  <a:pt x="689" y="95"/>
                </a:lnTo>
                <a:lnTo>
                  <a:pt x="689" y="95"/>
                </a:lnTo>
                <a:lnTo>
                  <a:pt x="690" y="95"/>
                </a:lnTo>
                <a:lnTo>
                  <a:pt x="690" y="95"/>
                </a:lnTo>
                <a:lnTo>
                  <a:pt x="691" y="95"/>
                </a:lnTo>
                <a:lnTo>
                  <a:pt x="691" y="95"/>
                </a:lnTo>
                <a:lnTo>
                  <a:pt x="691" y="95"/>
                </a:lnTo>
                <a:lnTo>
                  <a:pt x="692" y="95"/>
                </a:lnTo>
                <a:lnTo>
                  <a:pt x="692" y="95"/>
                </a:lnTo>
                <a:lnTo>
                  <a:pt x="692" y="95"/>
                </a:lnTo>
                <a:lnTo>
                  <a:pt x="693" y="95"/>
                </a:lnTo>
                <a:lnTo>
                  <a:pt x="693" y="96"/>
                </a:lnTo>
                <a:lnTo>
                  <a:pt x="694" y="96"/>
                </a:lnTo>
                <a:lnTo>
                  <a:pt x="694" y="96"/>
                </a:lnTo>
                <a:lnTo>
                  <a:pt x="694" y="96"/>
                </a:lnTo>
                <a:lnTo>
                  <a:pt x="695" y="96"/>
                </a:lnTo>
                <a:lnTo>
                  <a:pt x="696" y="96"/>
                </a:lnTo>
                <a:lnTo>
                  <a:pt x="696" y="96"/>
                </a:lnTo>
                <a:lnTo>
                  <a:pt x="696" y="96"/>
                </a:lnTo>
                <a:lnTo>
                  <a:pt x="697" y="96"/>
                </a:lnTo>
                <a:lnTo>
                  <a:pt x="697" y="96"/>
                </a:lnTo>
                <a:lnTo>
                  <a:pt x="698" y="97"/>
                </a:lnTo>
                <a:lnTo>
                  <a:pt x="698" y="97"/>
                </a:lnTo>
                <a:lnTo>
                  <a:pt x="698" y="97"/>
                </a:lnTo>
                <a:lnTo>
                  <a:pt x="699" y="97"/>
                </a:lnTo>
                <a:lnTo>
                  <a:pt x="699" y="97"/>
                </a:lnTo>
                <a:lnTo>
                  <a:pt x="699" y="97"/>
                </a:lnTo>
                <a:lnTo>
                  <a:pt x="700" y="97"/>
                </a:lnTo>
                <a:lnTo>
                  <a:pt x="700" y="97"/>
                </a:lnTo>
                <a:lnTo>
                  <a:pt x="701" y="97"/>
                </a:lnTo>
                <a:lnTo>
                  <a:pt x="701" y="97"/>
                </a:lnTo>
                <a:lnTo>
                  <a:pt x="701" y="97"/>
                </a:lnTo>
                <a:lnTo>
                  <a:pt x="702" y="98"/>
                </a:lnTo>
                <a:lnTo>
                  <a:pt x="702" y="97"/>
                </a:lnTo>
                <a:lnTo>
                  <a:pt x="702" y="97"/>
                </a:lnTo>
                <a:lnTo>
                  <a:pt x="703" y="97"/>
                </a:lnTo>
                <a:lnTo>
                  <a:pt x="703" y="97"/>
                </a:lnTo>
                <a:lnTo>
                  <a:pt x="704" y="97"/>
                </a:lnTo>
                <a:lnTo>
                  <a:pt x="704" y="97"/>
                </a:lnTo>
                <a:lnTo>
                  <a:pt x="704" y="98"/>
                </a:lnTo>
                <a:lnTo>
                  <a:pt x="705" y="98"/>
                </a:lnTo>
                <a:lnTo>
                  <a:pt x="705" y="98"/>
                </a:lnTo>
                <a:lnTo>
                  <a:pt x="705" y="98"/>
                </a:lnTo>
                <a:lnTo>
                  <a:pt x="706" y="98"/>
                </a:lnTo>
                <a:lnTo>
                  <a:pt x="706" y="98"/>
                </a:lnTo>
                <a:lnTo>
                  <a:pt x="707" y="99"/>
                </a:lnTo>
                <a:lnTo>
                  <a:pt x="707" y="99"/>
                </a:lnTo>
                <a:lnTo>
                  <a:pt x="707" y="99"/>
                </a:lnTo>
                <a:lnTo>
                  <a:pt x="708" y="99"/>
                </a:lnTo>
                <a:lnTo>
                  <a:pt x="708" y="99"/>
                </a:lnTo>
                <a:lnTo>
                  <a:pt x="709" y="99"/>
                </a:lnTo>
                <a:lnTo>
                  <a:pt x="709" y="99"/>
                </a:lnTo>
                <a:lnTo>
                  <a:pt x="710" y="99"/>
                </a:lnTo>
                <a:lnTo>
                  <a:pt x="710" y="99"/>
                </a:lnTo>
                <a:lnTo>
                  <a:pt x="711" y="99"/>
                </a:lnTo>
                <a:lnTo>
                  <a:pt x="711" y="99"/>
                </a:lnTo>
                <a:lnTo>
                  <a:pt x="711" y="99"/>
                </a:lnTo>
                <a:lnTo>
                  <a:pt x="712" y="99"/>
                </a:lnTo>
                <a:lnTo>
                  <a:pt x="712" y="99"/>
                </a:lnTo>
                <a:lnTo>
                  <a:pt x="712" y="100"/>
                </a:lnTo>
                <a:lnTo>
                  <a:pt x="713" y="100"/>
                </a:lnTo>
                <a:lnTo>
                  <a:pt x="713" y="101"/>
                </a:lnTo>
                <a:lnTo>
                  <a:pt x="714" y="101"/>
                </a:lnTo>
                <a:lnTo>
                  <a:pt x="714" y="101"/>
                </a:lnTo>
                <a:lnTo>
                  <a:pt x="714" y="101"/>
                </a:lnTo>
                <a:lnTo>
                  <a:pt x="715" y="101"/>
                </a:lnTo>
                <a:lnTo>
                  <a:pt x="715" y="101"/>
                </a:lnTo>
                <a:lnTo>
                  <a:pt x="715" y="101"/>
                </a:lnTo>
                <a:lnTo>
                  <a:pt x="716" y="101"/>
                </a:lnTo>
                <a:lnTo>
                  <a:pt x="716" y="100"/>
                </a:lnTo>
                <a:lnTo>
                  <a:pt x="717" y="99"/>
                </a:lnTo>
                <a:lnTo>
                  <a:pt x="717" y="99"/>
                </a:lnTo>
                <a:lnTo>
                  <a:pt x="717" y="98"/>
                </a:lnTo>
                <a:lnTo>
                  <a:pt x="718" y="98"/>
                </a:lnTo>
                <a:lnTo>
                  <a:pt x="718" y="97"/>
                </a:lnTo>
                <a:lnTo>
                  <a:pt x="718" y="96"/>
                </a:lnTo>
                <a:lnTo>
                  <a:pt x="719" y="96"/>
                </a:lnTo>
                <a:lnTo>
                  <a:pt x="719" y="96"/>
                </a:lnTo>
                <a:lnTo>
                  <a:pt x="720" y="95"/>
                </a:lnTo>
                <a:lnTo>
                  <a:pt x="720" y="95"/>
                </a:lnTo>
                <a:lnTo>
                  <a:pt x="720" y="95"/>
                </a:lnTo>
                <a:lnTo>
                  <a:pt x="721" y="95"/>
                </a:lnTo>
                <a:lnTo>
                  <a:pt x="721" y="95"/>
                </a:lnTo>
                <a:lnTo>
                  <a:pt x="722" y="95"/>
                </a:lnTo>
                <a:lnTo>
                  <a:pt x="722" y="95"/>
                </a:lnTo>
                <a:lnTo>
                  <a:pt x="722" y="95"/>
                </a:lnTo>
                <a:lnTo>
                  <a:pt x="723" y="95"/>
                </a:lnTo>
                <a:lnTo>
                  <a:pt x="724" y="96"/>
                </a:lnTo>
                <a:lnTo>
                  <a:pt x="724" y="96"/>
                </a:lnTo>
                <a:lnTo>
                  <a:pt x="724" y="96"/>
                </a:lnTo>
                <a:lnTo>
                  <a:pt x="725" y="96"/>
                </a:lnTo>
                <a:lnTo>
                  <a:pt x="725" y="96"/>
                </a:lnTo>
                <a:lnTo>
                  <a:pt x="725" y="96"/>
                </a:lnTo>
                <a:lnTo>
                  <a:pt x="726" y="96"/>
                </a:lnTo>
                <a:lnTo>
                  <a:pt x="726" y="96"/>
                </a:lnTo>
                <a:lnTo>
                  <a:pt x="727" y="96"/>
                </a:lnTo>
                <a:lnTo>
                  <a:pt x="727" y="96"/>
                </a:lnTo>
                <a:lnTo>
                  <a:pt x="727" y="96"/>
                </a:lnTo>
                <a:lnTo>
                  <a:pt x="728" y="96"/>
                </a:lnTo>
                <a:lnTo>
                  <a:pt x="728" y="96"/>
                </a:lnTo>
                <a:lnTo>
                  <a:pt x="728" y="96"/>
                </a:lnTo>
                <a:lnTo>
                  <a:pt x="729" y="96"/>
                </a:lnTo>
                <a:lnTo>
                  <a:pt x="729" y="96"/>
                </a:lnTo>
                <a:lnTo>
                  <a:pt x="730" y="97"/>
                </a:lnTo>
                <a:lnTo>
                  <a:pt x="730" y="97"/>
                </a:lnTo>
                <a:lnTo>
                  <a:pt x="730" y="97"/>
                </a:lnTo>
                <a:lnTo>
                  <a:pt x="731" y="97"/>
                </a:lnTo>
                <a:lnTo>
                  <a:pt x="731" y="97"/>
                </a:lnTo>
                <a:lnTo>
                  <a:pt x="732" y="97"/>
                </a:lnTo>
                <a:lnTo>
                  <a:pt x="732" y="97"/>
                </a:lnTo>
                <a:lnTo>
                  <a:pt x="732" y="97"/>
                </a:lnTo>
                <a:lnTo>
                  <a:pt x="733" y="97"/>
                </a:lnTo>
                <a:lnTo>
                  <a:pt x="733" y="98"/>
                </a:lnTo>
                <a:lnTo>
                  <a:pt x="733" y="98"/>
                </a:lnTo>
                <a:lnTo>
                  <a:pt x="734" y="99"/>
                </a:lnTo>
                <a:lnTo>
                  <a:pt x="734" y="99"/>
                </a:lnTo>
                <a:lnTo>
                  <a:pt x="735" y="100"/>
                </a:lnTo>
                <a:lnTo>
                  <a:pt x="735" y="100"/>
                </a:lnTo>
                <a:lnTo>
                  <a:pt x="735" y="101"/>
                </a:lnTo>
                <a:lnTo>
                  <a:pt x="736" y="102"/>
                </a:lnTo>
                <a:lnTo>
                  <a:pt x="736" y="103"/>
                </a:lnTo>
                <a:lnTo>
                  <a:pt x="736" y="103"/>
                </a:lnTo>
                <a:lnTo>
                  <a:pt x="737" y="104"/>
                </a:lnTo>
                <a:lnTo>
                  <a:pt x="738" y="104"/>
                </a:lnTo>
                <a:lnTo>
                  <a:pt x="738" y="104"/>
                </a:lnTo>
                <a:lnTo>
                  <a:pt x="738" y="104"/>
                </a:lnTo>
                <a:lnTo>
                  <a:pt x="739" y="104"/>
                </a:lnTo>
                <a:lnTo>
                  <a:pt x="739" y="104"/>
                </a:lnTo>
                <a:lnTo>
                  <a:pt x="740" y="105"/>
                </a:lnTo>
                <a:lnTo>
                  <a:pt x="740" y="105"/>
                </a:lnTo>
                <a:lnTo>
                  <a:pt x="740" y="105"/>
                </a:lnTo>
                <a:lnTo>
                  <a:pt x="741" y="106"/>
                </a:lnTo>
                <a:lnTo>
                  <a:pt x="741" y="106"/>
                </a:lnTo>
                <a:lnTo>
                  <a:pt x="741" y="106"/>
                </a:lnTo>
                <a:lnTo>
                  <a:pt x="742" y="106"/>
                </a:lnTo>
                <a:lnTo>
                  <a:pt x="742" y="106"/>
                </a:lnTo>
                <a:lnTo>
                  <a:pt x="743" y="107"/>
                </a:lnTo>
                <a:lnTo>
                  <a:pt x="743" y="107"/>
                </a:lnTo>
                <a:lnTo>
                  <a:pt x="743" y="107"/>
                </a:lnTo>
                <a:lnTo>
                  <a:pt x="744" y="107"/>
                </a:lnTo>
                <a:lnTo>
                  <a:pt x="744" y="108"/>
                </a:lnTo>
                <a:lnTo>
                  <a:pt x="745" y="108"/>
                </a:lnTo>
                <a:lnTo>
                  <a:pt x="745" y="108"/>
                </a:lnTo>
                <a:lnTo>
                  <a:pt x="745" y="108"/>
                </a:lnTo>
                <a:lnTo>
                  <a:pt x="746" y="108"/>
                </a:lnTo>
                <a:lnTo>
                  <a:pt x="746" y="108"/>
                </a:lnTo>
                <a:lnTo>
                  <a:pt x="746" y="108"/>
                </a:lnTo>
                <a:lnTo>
                  <a:pt x="747" y="109"/>
                </a:lnTo>
                <a:lnTo>
                  <a:pt x="747" y="109"/>
                </a:lnTo>
                <a:lnTo>
                  <a:pt x="748" y="109"/>
                </a:lnTo>
                <a:lnTo>
                  <a:pt x="748" y="109"/>
                </a:lnTo>
                <a:lnTo>
                  <a:pt x="748" y="109"/>
                </a:lnTo>
                <a:lnTo>
                  <a:pt x="749" y="109"/>
                </a:lnTo>
                <a:lnTo>
                  <a:pt x="749" y="109"/>
                </a:lnTo>
                <a:lnTo>
                  <a:pt x="749" y="109"/>
                </a:lnTo>
                <a:lnTo>
                  <a:pt x="750" y="108"/>
                </a:lnTo>
                <a:lnTo>
                  <a:pt x="750" y="108"/>
                </a:lnTo>
                <a:lnTo>
                  <a:pt x="751" y="109"/>
                </a:lnTo>
                <a:lnTo>
                  <a:pt x="751" y="109"/>
                </a:lnTo>
                <a:lnTo>
                  <a:pt x="752" y="109"/>
                </a:lnTo>
                <a:lnTo>
                  <a:pt x="752" y="109"/>
                </a:lnTo>
                <a:lnTo>
                  <a:pt x="753" y="110"/>
                </a:lnTo>
                <a:lnTo>
                  <a:pt x="753" y="110"/>
                </a:lnTo>
                <a:lnTo>
                  <a:pt x="753" y="111"/>
                </a:lnTo>
                <a:lnTo>
                  <a:pt x="754" y="110"/>
                </a:lnTo>
                <a:lnTo>
                  <a:pt x="754" y="110"/>
                </a:lnTo>
                <a:lnTo>
                  <a:pt x="754" y="110"/>
                </a:lnTo>
                <a:lnTo>
                  <a:pt x="755" y="110"/>
                </a:lnTo>
                <a:lnTo>
                  <a:pt x="755" y="110"/>
                </a:lnTo>
                <a:lnTo>
                  <a:pt x="756" y="111"/>
                </a:lnTo>
                <a:lnTo>
                  <a:pt x="756" y="111"/>
                </a:lnTo>
                <a:lnTo>
                  <a:pt x="756" y="111"/>
                </a:lnTo>
                <a:lnTo>
                  <a:pt x="757" y="111"/>
                </a:lnTo>
                <a:lnTo>
                  <a:pt x="757" y="111"/>
                </a:lnTo>
                <a:lnTo>
                  <a:pt x="758" y="111"/>
                </a:lnTo>
                <a:lnTo>
                  <a:pt x="758" y="111"/>
                </a:lnTo>
                <a:lnTo>
                  <a:pt x="758" y="111"/>
                </a:lnTo>
                <a:lnTo>
                  <a:pt x="759" y="111"/>
                </a:lnTo>
                <a:lnTo>
                  <a:pt x="759" y="111"/>
                </a:lnTo>
                <a:lnTo>
                  <a:pt x="759" y="111"/>
                </a:lnTo>
                <a:lnTo>
                  <a:pt x="760" y="111"/>
                </a:lnTo>
                <a:lnTo>
                  <a:pt x="760" y="111"/>
                </a:lnTo>
                <a:lnTo>
                  <a:pt x="761" y="112"/>
                </a:lnTo>
                <a:lnTo>
                  <a:pt x="761" y="112"/>
                </a:lnTo>
                <a:lnTo>
                  <a:pt x="761" y="112"/>
                </a:lnTo>
                <a:lnTo>
                  <a:pt x="762" y="113"/>
                </a:lnTo>
                <a:lnTo>
                  <a:pt x="762" y="113"/>
                </a:lnTo>
                <a:lnTo>
                  <a:pt x="762" y="114"/>
                </a:lnTo>
                <a:lnTo>
                  <a:pt x="763" y="114"/>
                </a:lnTo>
                <a:lnTo>
                  <a:pt x="763" y="115"/>
                </a:lnTo>
                <a:lnTo>
                  <a:pt x="764" y="115"/>
                </a:lnTo>
                <a:lnTo>
                  <a:pt x="764" y="115"/>
                </a:lnTo>
                <a:lnTo>
                  <a:pt x="764" y="116"/>
                </a:lnTo>
                <a:lnTo>
                  <a:pt x="765" y="115"/>
                </a:lnTo>
                <a:lnTo>
                  <a:pt x="766" y="115"/>
                </a:lnTo>
                <a:lnTo>
                  <a:pt x="766" y="115"/>
                </a:lnTo>
                <a:lnTo>
                  <a:pt x="766" y="115"/>
                </a:lnTo>
                <a:lnTo>
                  <a:pt x="767" y="115"/>
                </a:lnTo>
                <a:lnTo>
                  <a:pt x="767" y="115"/>
                </a:lnTo>
                <a:lnTo>
                  <a:pt x="768" y="115"/>
                </a:lnTo>
                <a:lnTo>
                  <a:pt x="768" y="115"/>
                </a:lnTo>
                <a:lnTo>
                  <a:pt x="768" y="115"/>
                </a:lnTo>
                <a:lnTo>
                  <a:pt x="769" y="115"/>
                </a:lnTo>
                <a:lnTo>
                  <a:pt x="769" y="115"/>
                </a:lnTo>
                <a:lnTo>
                  <a:pt x="769" y="114"/>
                </a:lnTo>
                <a:lnTo>
                  <a:pt x="770" y="114"/>
                </a:lnTo>
                <a:lnTo>
                  <a:pt x="770" y="114"/>
                </a:lnTo>
                <a:lnTo>
                  <a:pt x="771" y="114"/>
                </a:lnTo>
                <a:lnTo>
                  <a:pt x="771" y="114"/>
                </a:lnTo>
                <a:lnTo>
                  <a:pt x="771" y="114"/>
                </a:lnTo>
                <a:lnTo>
                  <a:pt x="772" y="114"/>
                </a:lnTo>
                <a:lnTo>
                  <a:pt x="772" y="113"/>
                </a:lnTo>
                <a:lnTo>
                  <a:pt x="772" y="113"/>
                </a:lnTo>
                <a:lnTo>
                  <a:pt x="773" y="113"/>
                </a:lnTo>
                <a:lnTo>
                  <a:pt x="773" y="113"/>
                </a:lnTo>
                <a:lnTo>
                  <a:pt x="774" y="113"/>
                </a:lnTo>
                <a:lnTo>
                  <a:pt x="774" y="113"/>
                </a:lnTo>
                <a:lnTo>
                  <a:pt x="774" y="113"/>
                </a:lnTo>
                <a:lnTo>
                  <a:pt x="775" y="113"/>
                </a:lnTo>
                <a:lnTo>
                  <a:pt x="775" y="113"/>
                </a:lnTo>
                <a:lnTo>
                  <a:pt x="775" y="113"/>
                </a:lnTo>
                <a:lnTo>
                  <a:pt x="776" y="113"/>
                </a:lnTo>
                <a:lnTo>
                  <a:pt x="776" y="113"/>
                </a:lnTo>
                <a:lnTo>
                  <a:pt x="777" y="113"/>
                </a:lnTo>
                <a:lnTo>
                  <a:pt x="777" y="114"/>
                </a:lnTo>
                <a:lnTo>
                  <a:pt x="777" y="114"/>
                </a:lnTo>
                <a:lnTo>
                  <a:pt x="778" y="114"/>
                </a:lnTo>
                <a:lnTo>
                  <a:pt x="778" y="114"/>
                </a:lnTo>
                <a:lnTo>
                  <a:pt x="779" y="114"/>
                </a:lnTo>
                <a:lnTo>
                  <a:pt x="779" y="114"/>
                </a:lnTo>
                <a:lnTo>
                  <a:pt x="780" y="114"/>
                </a:lnTo>
                <a:lnTo>
                  <a:pt x="780" y="114"/>
                </a:lnTo>
                <a:lnTo>
                  <a:pt x="781" y="114"/>
                </a:lnTo>
                <a:lnTo>
                  <a:pt x="781" y="114"/>
                </a:lnTo>
                <a:lnTo>
                  <a:pt x="781" y="114"/>
                </a:lnTo>
                <a:lnTo>
                  <a:pt x="782" y="114"/>
                </a:lnTo>
                <a:lnTo>
                  <a:pt x="782" y="114"/>
                </a:lnTo>
                <a:lnTo>
                  <a:pt x="782" y="114"/>
                </a:lnTo>
                <a:lnTo>
                  <a:pt x="783" y="114"/>
                </a:lnTo>
                <a:lnTo>
                  <a:pt x="783" y="114"/>
                </a:lnTo>
                <a:lnTo>
                  <a:pt x="784" y="114"/>
                </a:lnTo>
                <a:lnTo>
                  <a:pt x="784" y="113"/>
                </a:lnTo>
                <a:lnTo>
                  <a:pt x="784" y="113"/>
                </a:lnTo>
                <a:lnTo>
                  <a:pt x="785" y="113"/>
                </a:lnTo>
                <a:lnTo>
                  <a:pt x="785" y="113"/>
                </a:lnTo>
                <a:lnTo>
                  <a:pt x="785" y="113"/>
                </a:lnTo>
                <a:lnTo>
                  <a:pt x="786" y="114"/>
                </a:lnTo>
                <a:lnTo>
                  <a:pt x="786" y="114"/>
                </a:lnTo>
                <a:lnTo>
                  <a:pt x="787" y="115"/>
                </a:lnTo>
                <a:lnTo>
                  <a:pt x="787" y="115"/>
                </a:lnTo>
                <a:lnTo>
                  <a:pt x="787" y="115"/>
                </a:lnTo>
                <a:lnTo>
                  <a:pt x="788" y="115"/>
                </a:lnTo>
                <a:lnTo>
                  <a:pt x="788" y="115"/>
                </a:lnTo>
                <a:lnTo>
                  <a:pt x="788" y="115"/>
                </a:lnTo>
                <a:lnTo>
                  <a:pt x="789" y="114"/>
                </a:lnTo>
                <a:lnTo>
                  <a:pt x="789" y="114"/>
                </a:lnTo>
                <a:lnTo>
                  <a:pt x="790" y="114"/>
                </a:lnTo>
                <a:lnTo>
                  <a:pt x="790" y="113"/>
                </a:lnTo>
                <a:lnTo>
                  <a:pt x="790" y="114"/>
                </a:lnTo>
                <a:lnTo>
                  <a:pt x="791" y="114"/>
                </a:lnTo>
                <a:lnTo>
                  <a:pt x="791" y="113"/>
                </a:lnTo>
                <a:lnTo>
                  <a:pt x="792" y="113"/>
                </a:lnTo>
                <a:lnTo>
                  <a:pt x="792" y="112"/>
                </a:lnTo>
                <a:lnTo>
                  <a:pt x="792" y="112"/>
                </a:lnTo>
                <a:lnTo>
                  <a:pt x="793" y="111"/>
                </a:lnTo>
                <a:lnTo>
                  <a:pt x="794" y="111"/>
                </a:lnTo>
                <a:lnTo>
                  <a:pt x="794" y="111"/>
                </a:lnTo>
                <a:lnTo>
                  <a:pt x="794" y="111"/>
                </a:lnTo>
                <a:lnTo>
                  <a:pt x="795" y="111"/>
                </a:lnTo>
                <a:lnTo>
                  <a:pt x="795" y="110"/>
                </a:lnTo>
                <a:lnTo>
                  <a:pt x="795" y="110"/>
                </a:lnTo>
                <a:lnTo>
                  <a:pt x="796" y="110"/>
                </a:lnTo>
                <a:lnTo>
                  <a:pt x="796" y="110"/>
                </a:lnTo>
                <a:lnTo>
                  <a:pt x="797" y="110"/>
                </a:lnTo>
                <a:lnTo>
                  <a:pt x="797" y="110"/>
                </a:lnTo>
                <a:lnTo>
                  <a:pt x="797" y="109"/>
                </a:lnTo>
                <a:lnTo>
                  <a:pt x="798" y="109"/>
                </a:lnTo>
                <a:lnTo>
                  <a:pt x="798" y="108"/>
                </a:lnTo>
                <a:lnTo>
                  <a:pt x="798" y="107"/>
                </a:lnTo>
                <a:lnTo>
                  <a:pt x="799" y="107"/>
                </a:lnTo>
                <a:lnTo>
                  <a:pt x="799" y="107"/>
                </a:lnTo>
                <a:lnTo>
                  <a:pt x="800" y="106"/>
                </a:lnTo>
                <a:lnTo>
                  <a:pt x="800" y="106"/>
                </a:lnTo>
                <a:lnTo>
                  <a:pt x="800" y="106"/>
                </a:lnTo>
                <a:lnTo>
                  <a:pt x="801" y="106"/>
                </a:lnTo>
                <a:lnTo>
                  <a:pt x="801" y="106"/>
                </a:lnTo>
                <a:lnTo>
                  <a:pt x="801" y="106"/>
                </a:lnTo>
                <a:lnTo>
                  <a:pt x="802" y="106"/>
                </a:lnTo>
                <a:lnTo>
                  <a:pt x="802" y="106"/>
                </a:lnTo>
                <a:lnTo>
                  <a:pt x="803" y="106"/>
                </a:lnTo>
                <a:lnTo>
                  <a:pt x="803" y="106"/>
                </a:lnTo>
                <a:lnTo>
                  <a:pt x="803" y="106"/>
                </a:lnTo>
                <a:lnTo>
                  <a:pt x="804" y="106"/>
                </a:lnTo>
                <a:lnTo>
                  <a:pt x="804" y="106"/>
                </a:lnTo>
                <a:lnTo>
                  <a:pt x="805" y="106"/>
                </a:lnTo>
                <a:lnTo>
                  <a:pt x="805" y="106"/>
                </a:lnTo>
                <a:lnTo>
                  <a:pt x="805" y="106"/>
                </a:lnTo>
                <a:lnTo>
                  <a:pt x="806" y="106"/>
                </a:lnTo>
                <a:lnTo>
                  <a:pt x="807" y="106"/>
                </a:lnTo>
                <a:lnTo>
                  <a:pt x="807" y="106"/>
                </a:lnTo>
                <a:lnTo>
                  <a:pt x="807" y="106"/>
                </a:lnTo>
                <a:lnTo>
                  <a:pt x="808" y="106"/>
                </a:lnTo>
                <a:lnTo>
                  <a:pt x="808" y="106"/>
                </a:lnTo>
                <a:lnTo>
                  <a:pt x="808" y="106"/>
                </a:lnTo>
                <a:lnTo>
                  <a:pt x="809" y="106"/>
                </a:lnTo>
                <a:lnTo>
                  <a:pt x="809" y="106"/>
                </a:lnTo>
                <a:lnTo>
                  <a:pt x="810" y="106"/>
                </a:lnTo>
                <a:lnTo>
                  <a:pt x="810" y="106"/>
                </a:lnTo>
                <a:lnTo>
                  <a:pt x="810" y="106"/>
                </a:lnTo>
                <a:lnTo>
                  <a:pt x="811" y="106"/>
                </a:lnTo>
                <a:lnTo>
                  <a:pt x="811" y="106"/>
                </a:lnTo>
                <a:lnTo>
                  <a:pt x="811" y="107"/>
                </a:lnTo>
                <a:lnTo>
                  <a:pt x="812" y="108"/>
                </a:lnTo>
                <a:lnTo>
                  <a:pt x="812" y="109"/>
                </a:lnTo>
                <a:lnTo>
                  <a:pt x="813" y="109"/>
                </a:lnTo>
                <a:lnTo>
                  <a:pt x="813" y="109"/>
                </a:lnTo>
                <a:lnTo>
                  <a:pt x="813" y="109"/>
                </a:lnTo>
                <a:lnTo>
                  <a:pt x="814" y="109"/>
                </a:lnTo>
                <a:lnTo>
                  <a:pt x="814" y="110"/>
                </a:lnTo>
                <a:lnTo>
                  <a:pt x="815" y="109"/>
                </a:lnTo>
                <a:lnTo>
                  <a:pt x="815" y="109"/>
                </a:lnTo>
                <a:lnTo>
                  <a:pt x="815" y="109"/>
                </a:lnTo>
                <a:lnTo>
                  <a:pt x="816" y="109"/>
                </a:lnTo>
                <a:lnTo>
                  <a:pt x="816" y="108"/>
                </a:lnTo>
                <a:lnTo>
                  <a:pt x="816" y="108"/>
                </a:lnTo>
                <a:lnTo>
                  <a:pt x="817" y="107"/>
                </a:lnTo>
                <a:lnTo>
                  <a:pt x="817" y="107"/>
                </a:lnTo>
                <a:lnTo>
                  <a:pt x="818" y="106"/>
                </a:lnTo>
                <a:lnTo>
                  <a:pt x="818" y="106"/>
                </a:lnTo>
                <a:lnTo>
                  <a:pt x="818" y="105"/>
                </a:lnTo>
                <a:lnTo>
                  <a:pt x="819" y="105"/>
                </a:lnTo>
                <a:lnTo>
                  <a:pt x="819" y="105"/>
                </a:lnTo>
                <a:lnTo>
                  <a:pt x="819" y="104"/>
                </a:lnTo>
                <a:lnTo>
                  <a:pt x="820" y="104"/>
                </a:lnTo>
                <a:lnTo>
                  <a:pt x="821" y="104"/>
                </a:lnTo>
                <a:lnTo>
                  <a:pt x="821" y="103"/>
                </a:lnTo>
                <a:lnTo>
                  <a:pt x="821" y="102"/>
                </a:lnTo>
                <a:lnTo>
                  <a:pt x="822" y="102"/>
                </a:lnTo>
                <a:lnTo>
                  <a:pt x="822" y="102"/>
                </a:lnTo>
                <a:lnTo>
                  <a:pt x="823" y="101"/>
                </a:lnTo>
                <a:lnTo>
                  <a:pt x="823" y="101"/>
                </a:lnTo>
                <a:lnTo>
                  <a:pt x="823" y="101"/>
                </a:lnTo>
                <a:lnTo>
                  <a:pt x="824" y="101"/>
                </a:lnTo>
                <a:lnTo>
                  <a:pt x="824" y="101"/>
                </a:lnTo>
                <a:lnTo>
                  <a:pt x="824" y="101"/>
                </a:lnTo>
                <a:lnTo>
                  <a:pt x="825" y="101"/>
                </a:lnTo>
                <a:lnTo>
                  <a:pt x="825" y="101"/>
                </a:lnTo>
                <a:lnTo>
                  <a:pt x="826" y="101"/>
                </a:lnTo>
                <a:lnTo>
                  <a:pt x="826" y="102"/>
                </a:lnTo>
                <a:lnTo>
                  <a:pt x="826" y="102"/>
                </a:lnTo>
                <a:lnTo>
                  <a:pt x="827" y="102"/>
                </a:lnTo>
                <a:lnTo>
                  <a:pt x="827" y="102"/>
                </a:lnTo>
                <a:lnTo>
                  <a:pt x="828" y="102"/>
                </a:lnTo>
                <a:lnTo>
                  <a:pt x="828" y="102"/>
                </a:lnTo>
                <a:lnTo>
                  <a:pt x="828" y="102"/>
                </a:lnTo>
                <a:lnTo>
                  <a:pt x="829" y="102"/>
                </a:lnTo>
                <a:lnTo>
                  <a:pt x="829" y="102"/>
                </a:lnTo>
                <a:lnTo>
                  <a:pt x="829" y="102"/>
                </a:lnTo>
                <a:lnTo>
                  <a:pt x="830" y="103"/>
                </a:lnTo>
                <a:lnTo>
                  <a:pt x="830" y="104"/>
                </a:lnTo>
                <a:lnTo>
                  <a:pt x="831" y="103"/>
                </a:lnTo>
                <a:lnTo>
                  <a:pt x="831" y="103"/>
                </a:lnTo>
                <a:lnTo>
                  <a:pt x="831" y="103"/>
                </a:lnTo>
                <a:lnTo>
                  <a:pt x="832" y="103"/>
                </a:lnTo>
                <a:lnTo>
                  <a:pt x="832" y="103"/>
                </a:lnTo>
                <a:lnTo>
                  <a:pt x="832" y="102"/>
                </a:lnTo>
                <a:lnTo>
                  <a:pt x="833" y="102"/>
                </a:lnTo>
                <a:lnTo>
                  <a:pt x="833" y="102"/>
                </a:lnTo>
                <a:lnTo>
                  <a:pt x="834" y="102"/>
                </a:lnTo>
                <a:lnTo>
                  <a:pt x="834" y="102"/>
                </a:lnTo>
                <a:lnTo>
                  <a:pt x="835" y="102"/>
                </a:lnTo>
                <a:lnTo>
                  <a:pt x="835" y="102"/>
                </a:lnTo>
                <a:lnTo>
                  <a:pt x="836" y="102"/>
                </a:lnTo>
                <a:lnTo>
                  <a:pt x="836" y="101"/>
                </a:lnTo>
                <a:lnTo>
                  <a:pt x="836" y="101"/>
                </a:lnTo>
                <a:lnTo>
                  <a:pt x="837" y="102"/>
                </a:lnTo>
                <a:lnTo>
                  <a:pt x="837" y="102"/>
                </a:lnTo>
                <a:lnTo>
                  <a:pt x="837" y="103"/>
                </a:lnTo>
                <a:lnTo>
                  <a:pt x="838" y="103"/>
                </a:lnTo>
                <a:lnTo>
                  <a:pt x="838" y="103"/>
                </a:lnTo>
                <a:lnTo>
                  <a:pt x="839" y="102"/>
                </a:lnTo>
                <a:lnTo>
                  <a:pt x="839" y="102"/>
                </a:lnTo>
                <a:lnTo>
                  <a:pt x="839" y="102"/>
                </a:lnTo>
                <a:lnTo>
                  <a:pt x="840" y="101"/>
                </a:lnTo>
                <a:lnTo>
                  <a:pt x="840" y="100"/>
                </a:lnTo>
                <a:lnTo>
                  <a:pt x="841" y="100"/>
                </a:lnTo>
                <a:lnTo>
                  <a:pt x="841" y="99"/>
                </a:lnTo>
                <a:lnTo>
                  <a:pt x="841" y="99"/>
                </a:lnTo>
                <a:lnTo>
                  <a:pt x="842" y="99"/>
                </a:lnTo>
                <a:lnTo>
                  <a:pt x="842" y="98"/>
                </a:lnTo>
                <a:lnTo>
                  <a:pt x="842" y="98"/>
                </a:lnTo>
                <a:lnTo>
                  <a:pt x="843" y="98"/>
                </a:lnTo>
                <a:lnTo>
                  <a:pt x="843" y="98"/>
                </a:lnTo>
                <a:lnTo>
                  <a:pt x="844" y="98"/>
                </a:lnTo>
                <a:lnTo>
                  <a:pt x="844" y="98"/>
                </a:lnTo>
                <a:lnTo>
                  <a:pt x="844" y="98"/>
                </a:lnTo>
                <a:lnTo>
                  <a:pt x="845" y="98"/>
                </a:lnTo>
                <a:lnTo>
                  <a:pt x="845" y="97"/>
                </a:lnTo>
                <a:lnTo>
                  <a:pt x="845" y="97"/>
                </a:lnTo>
                <a:lnTo>
                  <a:pt x="846" y="98"/>
                </a:lnTo>
                <a:lnTo>
                  <a:pt x="846" y="98"/>
                </a:lnTo>
                <a:lnTo>
                  <a:pt x="847" y="98"/>
                </a:lnTo>
                <a:lnTo>
                  <a:pt x="847" y="98"/>
                </a:lnTo>
                <a:lnTo>
                  <a:pt x="847" y="99"/>
                </a:lnTo>
                <a:lnTo>
                  <a:pt x="848" y="99"/>
                </a:lnTo>
                <a:lnTo>
                  <a:pt x="849" y="99"/>
                </a:lnTo>
                <a:lnTo>
                  <a:pt x="849" y="99"/>
                </a:lnTo>
                <a:lnTo>
                  <a:pt x="849" y="99"/>
                </a:lnTo>
                <a:lnTo>
                  <a:pt x="850" y="99"/>
                </a:lnTo>
                <a:lnTo>
                  <a:pt x="850" y="100"/>
                </a:lnTo>
                <a:lnTo>
                  <a:pt x="851" y="100"/>
                </a:lnTo>
                <a:lnTo>
                  <a:pt x="851" y="100"/>
                </a:lnTo>
                <a:lnTo>
                  <a:pt x="851" y="100"/>
                </a:lnTo>
                <a:lnTo>
                  <a:pt x="852" y="100"/>
                </a:lnTo>
                <a:lnTo>
                  <a:pt x="852" y="100"/>
                </a:lnTo>
                <a:lnTo>
                  <a:pt x="852" y="100"/>
                </a:lnTo>
                <a:lnTo>
                  <a:pt x="853" y="100"/>
                </a:lnTo>
                <a:lnTo>
                  <a:pt x="853" y="100"/>
                </a:lnTo>
                <a:lnTo>
                  <a:pt x="854" y="100"/>
                </a:lnTo>
                <a:lnTo>
                  <a:pt x="854" y="100"/>
                </a:lnTo>
                <a:lnTo>
                  <a:pt x="854" y="101"/>
                </a:lnTo>
                <a:lnTo>
                  <a:pt x="855" y="102"/>
                </a:lnTo>
                <a:lnTo>
                  <a:pt x="855" y="102"/>
                </a:lnTo>
                <a:lnTo>
                  <a:pt x="855" y="103"/>
                </a:lnTo>
                <a:lnTo>
                  <a:pt x="856" y="103"/>
                </a:lnTo>
                <a:lnTo>
                  <a:pt x="856" y="103"/>
                </a:lnTo>
                <a:lnTo>
                  <a:pt x="857" y="102"/>
                </a:lnTo>
                <a:lnTo>
                  <a:pt x="857" y="102"/>
                </a:lnTo>
                <a:lnTo>
                  <a:pt x="857" y="102"/>
                </a:lnTo>
                <a:lnTo>
                  <a:pt x="858" y="102"/>
                </a:lnTo>
                <a:lnTo>
                  <a:pt x="858" y="102"/>
                </a:lnTo>
                <a:lnTo>
                  <a:pt x="858" y="102"/>
                </a:lnTo>
                <a:lnTo>
                  <a:pt x="859" y="102"/>
                </a:lnTo>
                <a:lnTo>
                  <a:pt x="859" y="101"/>
                </a:lnTo>
                <a:lnTo>
                  <a:pt x="860" y="101"/>
                </a:lnTo>
                <a:lnTo>
                  <a:pt x="860" y="101"/>
                </a:lnTo>
                <a:lnTo>
                  <a:pt x="860" y="100"/>
                </a:lnTo>
                <a:lnTo>
                  <a:pt x="861" y="100"/>
                </a:lnTo>
                <a:lnTo>
                  <a:pt x="861" y="100"/>
                </a:lnTo>
                <a:lnTo>
                  <a:pt x="861" y="100"/>
                </a:lnTo>
                <a:lnTo>
                  <a:pt x="862" y="100"/>
                </a:lnTo>
                <a:lnTo>
                  <a:pt x="863" y="99"/>
                </a:lnTo>
                <a:lnTo>
                  <a:pt x="863" y="99"/>
                </a:lnTo>
                <a:lnTo>
                  <a:pt x="864" y="99"/>
                </a:lnTo>
                <a:lnTo>
                  <a:pt x="864" y="98"/>
                </a:lnTo>
                <a:lnTo>
                  <a:pt x="864" y="98"/>
                </a:lnTo>
                <a:lnTo>
                  <a:pt x="865" y="98"/>
                </a:lnTo>
                <a:lnTo>
                  <a:pt x="865" y="97"/>
                </a:lnTo>
                <a:lnTo>
                  <a:pt x="865" y="97"/>
                </a:lnTo>
                <a:lnTo>
                  <a:pt x="866" y="97"/>
                </a:lnTo>
                <a:lnTo>
                  <a:pt x="866" y="96"/>
                </a:lnTo>
                <a:lnTo>
                  <a:pt x="867" y="96"/>
                </a:lnTo>
                <a:lnTo>
                  <a:pt x="867" y="96"/>
                </a:lnTo>
                <a:lnTo>
                  <a:pt x="867" y="95"/>
                </a:lnTo>
                <a:lnTo>
                  <a:pt x="868" y="95"/>
                </a:lnTo>
                <a:lnTo>
                  <a:pt x="868" y="95"/>
                </a:lnTo>
                <a:lnTo>
                  <a:pt x="868" y="94"/>
                </a:lnTo>
                <a:lnTo>
                  <a:pt x="869" y="94"/>
                </a:lnTo>
                <a:lnTo>
                  <a:pt x="869" y="94"/>
                </a:lnTo>
                <a:lnTo>
                  <a:pt x="870" y="94"/>
                </a:lnTo>
                <a:lnTo>
                  <a:pt x="870" y="94"/>
                </a:lnTo>
                <a:lnTo>
                  <a:pt x="870" y="94"/>
                </a:lnTo>
                <a:lnTo>
                  <a:pt x="871" y="94"/>
                </a:lnTo>
                <a:lnTo>
                  <a:pt x="871" y="95"/>
                </a:lnTo>
                <a:lnTo>
                  <a:pt x="871" y="95"/>
                </a:lnTo>
                <a:lnTo>
                  <a:pt x="872" y="95"/>
                </a:lnTo>
                <a:lnTo>
                  <a:pt x="872" y="95"/>
                </a:lnTo>
                <a:lnTo>
                  <a:pt x="873" y="95"/>
                </a:lnTo>
                <a:lnTo>
                  <a:pt x="873" y="95"/>
                </a:lnTo>
                <a:lnTo>
                  <a:pt x="873" y="95"/>
                </a:lnTo>
                <a:lnTo>
                  <a:pt x="874" y="95"/>
                </a:lnTo>
                <a:lnTo>
                  <a:pt x="874" y="95"/>
                </a:lnTo>
                <a:lnTo>
                  <a:pt x="875" y="94"/>
                </a:lnTo>
                <a:lnTo>
                  <a:pt x="875" y="95"/>
                </a:lnTo>
                <a:lnTo>
                  <a:pt x="875" y="95"/>
                </a:lnTo>
                <a:lnTo>
                  <a:pt x="876" y="95"/>
                </a:lnTo>
                <a:lnTo>
                  <a:pt x="877" y="95"/>
                </a:lnTo>
                <a:lnTo>
                  <a:pt x="877" y="94"/>
                </a:lnTo>
                <a:lnTo>
                  <a:pt x="877" y="94"/>
                </a:lnTo>
                <a:lnTo>
                  <a:pt x="878" y="93"/>
                </a:lnTo>
                <a:lnTo>
                  <a:pt x="878" y="93"/>
                </a:lnTo>
                <a:lnTo>
                  <a:pt x="878" y="92"/>
                </a:lnTo>
                <a:lnTo>
                  <a:pt x="879" y="92"/>
                </a:lnTo>
                <a:lnTo>
                  <a:pt x="879" y="91"/>
                </a:lnTo>
                <a:lnTo>
                  <a:pt x="880" y="91"/>
                </a:lnTo>
                <a:lnTo>
                  <a:pt x="880" y="91"/>
                </a:lnTo>
                <a:lnTo>
                  <a:pt x="880" y="91"/>
                </a:lnTo>
                <a:lnTo>
                  <a:pt x="881" y="91"/>
                </a:lnTo>
                <a:lnTo>
                  <a:pt x="881" y="90"/>
                </a:lnTo>
                <a:lnTo>
                  <a:pt x="881" y="90"/>
                </a:lnTo>
                <a:lnTo>
                  <a:pt x="882" y="90"/>
                </a:lnTo>
                <a:lnTo>
                  <a:pt x="882" y="90"/>
                </a:lnTo>
                <a:lnTo>
                  <a:pt x="883" y="89"/>
                </a:lnTo>
                <a:lnTo>
                  <a:pt x="883" y="89"/>
                </a:lnTo>
                <a:lnTo>
                  <a:pt x="883" y="89"/>
                </a:lnTo>
                <a:lnTo>
                  <a:pt x="884" y="89"/>
                </a:lnTo>
                <a:lnTo>
                  <a:pt x="884" y="89"/>
                </a:lnTo>
                <a:lnTo>
                  <a:pt x="884" y="88"/>
                </a:lnTo>
                <a:lnTo>
                  <a:pt x="885" y="88"/>
                </a:lnTo>
                <a:lnTo>
                  <a:pt x="885" y="88"/>
                </a:lnTo>
                <a:lnTo>
                  <a:pt x="886" y="88"/>
                </a:lnTo>
                <a:lnTo>
                  <a:pt x="886" y="88"/>
                </a:lnTo>
                <a:lnTo>
                  <a:pt x="886" y="88"/>
                </a:lnTo>
                <a:lnTo>
                  <a:pt x="887" y="88"/>
                </a:lnTo>
                <a:lnTo>
                  <a:pt x="887" y="88"/>
                </a:lnTo>
                <a:lnTo>
                  <a:pt x="888" y="88"/>
                </a:lnTo>
                <a:lnTo>
                  <a:pt x="888" y="87"/>
                </a:lnTo>
                <a:lnTo>
                  <a:pt x="888" y="87"/>
                </a:lnTo>
                <a:lnTo>
                  <a:pt x="889" y="87"/>
                </a:lnTo>
                <a:lnTo>
                  <a:pt x="889" y="87"/>
                </a:lnTo>
                <a:lnTo>
                  <a:pt x="889" y="87"/>
                </a:lnTo>
                <a:lnTo>
                  <a:pt x="890" y="87"/>
                </a:lnTo>
                <a:lnTo>
                  <a:pt x="891" y="87"/>
                </a:lnTo>
                <a:lnTo>
                  <a:pt x="891" y="86"/>
                </a:lnTo>
                <a:lnTo>
                  <a:pt x="891" y="86"/>
                </a:lnTo>
                <a:lnTo>
                  <a:pt x="892" y="86"/>
                </a:lnTo>
                <a:lnTo>
                  <a:pt x="892" y="85"/>
                </a:lnTo>
                <a:lnTo>
                  <a:pt x="893" y="85"/>
                </a:lnTo>
                <a:lnTo>
                  <a:pt x="893" y="85"/>
                </a:lnTo>
                <a:lnTo>
                  <a:pt x="893" y="85"/>
                </a:lnTo>
                <a:lnTo>
                  <a:pt x="894" y="84"/>
                </a:lnTo>
                <a:lnTo>
                  <a:pt x="894" y="84"/>
                </a:lnTo>
                <a:lnTo>
                  <a:pt x="894" y="85"/>
                </a:lnTo>
                <a:lnTo>
                  <a:pt x="895" y="85"/>
                </a:lnTo>
                <a:lnTo>
                  <a:pt x="895" y="85"/>
                </a:lnTo>
                <a:lnTo>
                  <a:pt x="896" y="85"/>
                </a:lnTo>
                <a:lnTo>
                  <a:pt x="896" y="85"/>
                </a:lnTo>
                <a:lnTo>
                  <a:pt x="896" y="85"/>
                </a:lnTo>
                <a:lnTo>
                  <a:pt x="897" y="85"/>
                </a:lnTo>
                <a:lnTo>
                  <a:pt x="897" y="85"/>
                </a:lnTo>
                <a:lnTo>
                  <a:pt x="897" y="85"/>
                </a:lnTo>
                <a:lnTo>
                  <a:pt x="898" y="85"/>
                </a:lnTo>
                <a:lnTo>
                  <a:pt x="898" y="85"/>
                </a:lnTo>
                <a:lnTo>
                  <a:pt x="899" y="85"/>
                </a:lnTo>
                <a:lnTo>
                  <a:pt x="899" y="85"/>
                </a:lnTo>
                <a:lnTo>
                  <a:pt x="899" y="85"/>
                </a:lnTo>
                <a:lnTo>
                  <a:pt x="900" y="84"/>
                </a:lnTo>
                <a:lnTo>
                  <a:pt x="900" y="84"/>
                </a:lnTo>
                <a:lnTo>
                  <a:pt x="901" y="84"/>
                </a:lnTo>
                <a:lnTo>
                  <a:pt x="901" y="84"/>
                </a:lnTo>
                <a:lnTo>
                  <a:pt x="901" y="84"/>
                </a:lnTo>
                <a:lnTo>
                  <a:pt x="902" y="84"/>
                </a:lnTo>
                <a:lnTo>
                  <a:pt x="902" y="84"/>
                </a:lnTo>
                <a:lnTo>
                  <a:pt x="902" y="84"/>
                </a:lnTo>
                <a:lnTo>
                  <a:pt x="903" y="84"/>
                </a:lnTo>
                <a:lnTo>
                  <a:pt x="903" y="84"/>
                </a:lnTo>
                <a:lnTo>
                  <a:pt x="904" y="84"/>
                </a:lnTo>
                <a:lnTo>
                  <a:pt x="904" y="84"/>
                </a:lnTo>
                <a:lnTo>
                  <a:pt x="905" y="84"/>
                </a:lnTo>
                <a:lnTo>
                  <a:pt x="905" y="84"/>
                </a:lnTo>
                <a:lnTo>
                  <a:pt x="906" y="85"/>
                </a:lnTo>
                <a:lnTo>
                  <a:pt x="906" y="85"/>
                </a:lnTo>
                <a:lnTo>
                  <a:pt x="906" y="85"/>
                </a:lnTo>
                <a:lnTo>
                  <a:pt x="907" y="85"/>
                </a:lnTo>
                <a:lnTo>
                  <a:pt x="907" y="85"/>
                </a:lnTo>
                <a:lnTo>
                  <a:pt x="907" y="85"/>
                </a:lnTo>
                <a:lnTo>
                  <a:pt x="908" y="85"/>
                </a:lnTo>
                <a:lnTo>
                  <a:pt x="908" y="85"/>
                </a:lnTo>
                <a:lnTo>
                  <a:pt x="909" y="85"/>
                </a:lnTo>
                <a:lnTo>
                  <a:pt x="909" y="86"/>
                </a:lnTo>
                <a:lnTo>
                  <a:pt x="909" y="86"/>
                </a:lnTo>
                <a:lnTo>
                  <a:pt x="910" y="87"/>
                </a:lnTo>
                <a:lnTo>
                  <a:pt x="910" y="87"/>
                </a:lnTo>
                <a:lnTo>
                  <a:pt x="911" y="88"/>
                </a:lnTo>
                <a:lnTo>
                  <a:pt x="911" y="88"/>
                </a:lnTo>
                <a:lnTo>
                  <a:pt x="911" y="88"/>
                </a:lnTo>
                <a:lnTo>
                  <a:pt x="912" y="88"/>
                </a:lnTo>
                <a:lnTo>
                  <a:pt x="912" y="88"/>
                </a:lnTo>
                <a:lnTo>
                  <a:pt x="912" y="88"/>
                </a:lnTo>
                <a:lnTo>
                  <a:pt x="913" y="88"/>
                </a:lnTo>
                <a:lnTo>
                  <a:pt x="913" y="88"/>
                </a:lnTo>
                <a:lnTo>
                  <a:pt x="914" y="88"/>
                </a:lnTo>
                <a:lnTo>
                  <a:pt x="914" y="89"/>
                </a:lnTo>
                <a:lnTo>
                  <a:pt x="914" y="89"/>
                </a:lnTo>
                <a:lnTo>
                  <a:pt x="915" y="89"/>
                </a:lnTo>
                <a:lnTo>
                  <a:pt x="915" y="89"/>
                </a:lnTo>
                <a:lnTo>
                  <a:pt x="915" y="89"/>
                </a:lnTo>
                <a:lnTo>
                  <a:pt x="916" y="90"/>
                </a:lnTo>
                <a:lnTo>
                  <a:pt x="916" y="90"/>
                </a:lnTo>
                <a:lnTo>
                  <a:pt x="917" y="90"/>
                </a:lnTo>
                <a:lnTo>
                  <a:pt x="917" y="90"/>
                </a:lnTo>
                <a:lnTo>
                  <a:pt x="917" y="90"/>
                </a:lnTo>
                <a:lnTo>
                  <a:pt x="918" y="91"/>
                </a:lnTo>
                <a:lnTo>
                  <a:pt x="919" y="91"/>
                </a:lnTo>
                <a:lnTo>
                  <a:pt x="919" y="91"/>
                </a:lnTo>
                <a:lnTo>
                  <a:pt x="919" y="91"/>
                </a:lnTo>
                <a:lnTo>
                  <a:pt x="920" y="92"/>
                </a:lnTo>
                <a:lnTo>
                  <a:pt x="920" y="92"/>
                </a:lnTo>
                <a:lnTo>
                  <a:pt x="920" y="92"/>
                </a:lnTo>
                <a:lnTo>
                  <a:pt x="921" y="92"/>
                </a:lnTo>
                <a:lnTo>
                  <a:pt x="921" y="92"/>
                </a:lnTo>
                <a:lnTo>
                  <a:pt x="922" y="92"/>
                </a:lnTo>
                <a:lnTo>
                  <a:pt x="922" y="92"/>
                </a:lnTo>
                <a:lnTo>
                  <a:pt x="922" y="92"/>
                </a:lnTo>
                <a:lnTo>
                  <a:pt x="923" y="92"/>
                </a:lnTo>
                <a:lnTo>
                  <a:pt x="923" y="93"/>
                </a:lnTo>
                <a:lnTo>
                  <a:pt x="924" y="92"/>
                </a:lnTo>
                <a:lnTo>
                  <a:pt x="924" y="92"/>
                </a:lnTo>
                <a:lnTo>
                  <a:pt x="924" y="93"/>
                </a:lnTo>
                <a:lnTo>
                  <a:pt x="925" y="93"/>
                </a:lnTo>
                <a:lnTo>
                  <a:pt x="925" y="93"/>
                </a:lnTo>
                <a:lnTo>
                  <a:pt x="925" y="93"/>
                </a:lnTo>
                <a:lnTo>
                  <a:pt x="926" y="93"/>
                </a:lnTo>
                <a:lnTo>
                  <a:pt x="926" y="94"/>
                </a:lnTo>
                <a:lnTo>
                  <a:pt x="927" y="94"/>
                </a:lnTo>
                <a:lnTo>
                  <a:pt x="927" y="94"/>
                </a:lnTo>
                <a:lnTo>
                  <a:pt x="927" y="94"/>
                </a:lnTo>
                <a:lnTo>
                  <a:pt x="928" y="95"/>
                </a:lnTo>
                <a:lnTo>
                  <a:pt x="928" y="95"/>
                </a:lnTo>
                <a:lnTo>
                  <a:pt x="928" y="96"/>
                </a:lnTo>
                <a:lnTo>
                  <a:pt x="929" y="96"/>
                </a:lnTo>
                <a:lnTo>
                  <a:pt x="929" y="96"/>
                </a:lnTo>
                <a:lnTo>
                  <a:pt x="930" y="96"/>
                </a:lnTo>
                <a:lnTo>
                  <a:pt x="930" y="96"/>
                </a:lnTo>
                <a:lnTo>
                  <a:pt x="930" y="96"/>
                </a:lnTo>
                <a:lnTo>
                  <a:pt x="931" y="96"/>
                </a:lnTo>
                <a:lnTo>
                  <a:pt x="931" y="96"/>
                </a:lnTo>
                <a:lnTo>
                  <a:pt x="931" y="96"/>
                </a:lnTo>
                <a:lnTo>
                  <a:pt x="932" y="96"/>
                </a:lnTo>
                <a:lnTo>
                  <a:pt x="933" y="96"/>
                </a:lnTo>
                <a:lnTo>
                  <a:pt x="933" y="96"/>
                </a:lnTo>
                <a:lnTo>
                  <a:pt x="933" y="96"/>
                </a:lnTo>
                <a:lnTo>
                  <a:pt x="934" y="96"/>
                </a:lnTo>
                <a:lnTo>
                  <a:pt x="934" y="96"/>
                </a:lnTo>
                <a:lnTo>
                  <a:pt x="935" y="96"/>
                </a:lnTo>
                <a:lnTo>
                  <a:pt x="935" y="96"/>
                </a:lnTo>
                <a:lnTo>
                  <a:pt x="935" y="96"/>
                </a:lnTo>
                <a:lnTo>
                  <a:pt x="936" y="96"/>
                </a:lnTo>
                <a:lnTo>
                  <a:pt x="936" y="97"/>
                </a:lnTo>
                <a:lnTo>
                  <a:pt x="937" y="97"/>
                </a:lnTo>
                <a:lnTo>
                  <a:pt x="937" y="97"/>
                </a:lnTo>
                <a:lnTo>
                  <a:pt x="937" y="97"/>
                </a:lnTo>
                <a:lnTo>
                  <a:pt x="938" y="97"/>
                </a:lnTo>
                <a:lnTo>
                  <a:pt x="938" y="97"/>
                </a:lnTo>
                <a:lnTo>
                  <a:pt x="938" y="98"/>
                </a:lnTo>
                <a:lnTo>
                  <a:pt x="939" y="98"/>
                </a:lnTo>
                <a:lnTo>
                  <a:pt x="939" y="97"/>
                </a:lnTo>
                <a:lnTo>
                  <a:pt x="940" y="98"/>
                </a:lnTo>
                <a:lnTo>
                  <a:pt x="940" y="98"/>
                </a:lnTo>
                <a:lnTo>
                  <a:pt x="940" y="98"/>
                </a:lnTo>
                <a:lnTo>
                  <a:pt x="941" y="99"/>
                </a:lnTo>
                <a:lnTo>
                  <a:pt x="941" y="99"/>
                </a:lnTo>
                <a:lnTo>
                  <a:pt x="941" y="100"/>
                </a:lnTo>
                <a:lnTo>
                  <a:pt x="942" y="100"/>
                </a:lnTo>
                <a:lnTo>
                  <a:pt x="942" y="100"/>
                </a:lnTo>
                <a:lnTo>
                  <a:pt x="943" y="100"/>
                </a:lnTo>
                <a:lnTo>
                  <a:pt x="943" y="101"/>
                </a:lnTo>
                <a:lnTo>
                  <a:pt x="943" y="101"/>
                </a:lnTo>
                <a:lnTo>
                  <a:pt x="944" y="101"/>
                </a:lnTo>
                <a:lnTo>
                  <a:pt x="944" y="101"/>
                </a:lnTo>
                <a:lnTo>
                  <a:pt x="944" y="101"/>
                </a:lnTo>
                <a:lnTo>
                  <a:pt x="945" y="101"/>
                </a:lnTo>
                <a:lnTo>
                  <a:pt x="945" y="101"/>
                </a:lnTo>
                <a:lnTo>
                  <a:pt x="946" y="101"/>
                </a:lnTo>
                <a:lnTo>
                  <a:pt x="947" y="101"/>
                </a:lnTo>
                <a:lnTo>
                  <a:pt x="947" y="101"/>
                </a:lnTo>
                <a:lnTo>
                  <a:pt x="947" y="101"/>
                </a:lnTo>
                <a:lnTo>
                  <a:pt x="948" y="101"/>
                </a:lnTo>
                <a:lnTo>
                  <a:pt x="948" y="101"/>
                </a:lnTo>
                <a:lnTo>
                  <a:pt x="948" y="102"/>
                </a:lnTo>
                <a:lnTo>
                  <a:pt x="949" y="102"/>
                </a:lnTo>
                <a:lnTo>
                  <a:pt x="949" y="102"/>
                </a:lnTo>
                <a:lnTo>
                  <a:pt x="950" y="102"/>
                </a:lnTo>
                <a:lnTo>
                  <a:pt x="950" y="102"/>
                </a:lnTo>
                <a:lnTo>
                  <a:pt x="950" y="102"/>
                </a:lnTo>
                <a:lnTo>
                  <a:pt x="951" y="102"/>
                </a:lnTo>
                <a:lnTo>
                  <a:pt x="951" y="102"/>
                </a:lnTo>
                <a:lnTo>
                  <a:pt x="951" y="102"/>
                </a:lnTo>
                <a:lnTo>
                  <a:pt x="952" y="102"/>
                </a:lnTo>
                <a:lnTo>
                  <a:pt x="952" y="102"/>
                </a:lnTo>
                <a:lnTo>
                  <a:pt x="953" y="102"/>
                </a:lnTo>
                <a:lnTo>
                  <a:pt x="953" y="102"/>
                </a:lnTo>
                <a:lnTo>
                  <a:pt x="953" y="102"/>
                </a:lnTo>
                <a:lnTo>
                  <a:pt x="954" y="102"/>
                </a:lnTo>
                <a:lnTo>
                  <a:pt x="954" y="102"/>
                </a:lnTo>
                <a:lnTo>
                  <a:pt x="954" y="102"/>
                </a:lnTo>
                <a:lnTo>
                  <a:pt x="955" y="102"/>
                </a:lnTo>
                <a:lnTo>
                  <a:pt x="955" y="102"/>
                </a:lnTo>
                <a:lnTo>
                  <a:pt x="956" y="102"/>
                </a:lnTo>
                <a:lnTo>
                  <a:pt x="956" y="102"/>
                </a:lnTo>
                <a:lnTo>
                  <a:pt x="956" y="102"/>
                </a:lnTo>
                <a:lnTo>
                  <a:pt x="957" y="102"/>
                </a:lnTo>
                <a:lnTo>
                  <a:pt x="957" y="102"/>
                </a:lnTo>
                <a:lnTo>
                  <a:pt x="957" y="102"/>
                </a:lnTo>
                <a:lnTo>
                  <a:pt x="958" y="102"/>
                </a:lnTo>
                <a:lnTo>
                  <a:pt x="958" y="103"/>
                </a:lnTo>
                <a:lnTo>
                  <a:pt x="959" y="102"/>
                </a:lnTo>
                <a:lnTo>
                  <a:pt x="959" y="102"/>
                </a:lnTo>
                <a:lnTo>
                  <a:pt x="959" y="103"/>
                </a:lnTo>
                <a:lnTo>
                  <a:pt x="960" y="103"/>
                </a:lnTo>
                <a:lnTo>
                  <a:pt x="961" y="103"/>
                </a:lnTo>
                <a:lnTo>
                  <a:pt x="961" y="104"/>
                </a:lnTo>
                <a:lnTo>
                  <a:pt x="961" y="103"/>
                </a:lnTo>
                <a:lnTo>
                  <a:pt x="962" y="103"/>
                </a:lnTo>
                <a:lnTo>
                  <a:pt x="962" y="103"/>
                </a:lnTo>
                <a:lnTo>
                  <a:pt x="963" y="104"/>
                </a:lnTo>
                <a:lnTo>
                  <a:pt x="963" y="104"/>
                </a:lnTo>
                <a:lnTo>
                  <a:pt x="963" y="104"/>
                </a:lnTo>
                <a:lnTo>
                  <a:pt x="964" y="103"/>
                </a:lnTo>
                <a:lnTo>
                  <a:pt x="964" y="103"/>
                </a:lnTo>
                <a:lnTo>
                  <a:pt x="964" y="103"/>
                </a:lnTo>
                <a:lnTo>
                  <a:pt x="965" y="103"/>
                </a:lnTo>
                <a:lnTo>
                  <a:pt x="965" y="103"/>
                </a:lnTo>
                <a:lnTo>
                  <a:pt x="966" y="104"/>
                </a:lnTo>
                <a:lnTo>
                  <a:pt x="966" y="104"/>
                </a:lnTo>
                <a:lnTo>
                  <a:pt x="966" y="104"/>
                </a:lnTo>
                <a:lnTo>
                  <a:pt x="967" y="104"/>
                </a:lnTo>
                <a:lnTo>
                  <a:pt x="967" y="104"/>
                </a:lnTo>
                <a:lnTo>
                  <a:pt x="967" y="105"/>
                </a:lnTo>
                <a:lnTo>
                  <a:pt x="968" y="105"/>
                </a:lnTo>
                <a:lnTo>
                  <a:pt x="968" y="106"/>
                </a:lnTo>
                <a:lnTo>
                  <a:pt x="969" y="106"/>
                </a:lnTo>
                <a:lnTo>
                  <a:pt x="969" y="106"/>
                </a:lnTo>
                <a:lnTo>
                  <a:pt x="969" y="107"/>
                </a:lnTo>
                <a:lnTo>
                  <a:pt x="970" y="107"/>
                </a:lnTo>
                <a:lnTo>
                  <a:pt x="970" y="107"/>
                </a:lnTo>
                <a:lnTo>
                  <a:pt x="971" y="108"/>
                </a:lnTo>
                <a:lnTo>
                  <a:pt x="971" y="108"/>
                </a:lnTo>
                <a:lnTo>
                  <a:pt x="971" y="109"/>
                </a:lnTo>
                <a:lnTo>
                  <a:pt x="972" y="109"/>
                </a:lnTo>
                <a:lnTo>
                  <a:pt x="972" y="109"/>
                </a:lnTo>
                <a:lnTo>
                  <a:pt x="972" y="110"/>
                </a:lnTo>
                <a:lnTo>
                  <a:pt x="973" y="110"/>
                </a:lnTo>
                <a:lnTo>
                  <a:pt x="973" y="111"/>
                </a:lnTo>
                <a:lnTo>
                  <a:pt x="974" y="112"/>
                </a:lnTo>
                <a:lnTo>
                  <a:pt x="974" y="112"/>
                </a:lnTo>
                <a:lnTo>
                  <a:pt x="975" y="113"/>
                </a:lnTo>
                <a:lnTo>
                  <a:pt x="975" y="113"/>
                </a:lnTo>
                <a:lnTo>
                  <a:pt x="976" y="113"/>
                </a:lnTo>
                <a:lnTo>
                  <a:pt x="976" y="114"/>
                </a:lnTo>
                <a:lnTo>
                  <a:pt x="976" y="114"/>
                </a:lnTo>
                <a:lnTo>
                  <a:pt x="977" y="114"/>
                </a:lnTo>
                <a:lnTo>
                  <a:pt x="977" y="114"/>
                </a:lnTo>
                <a:lnTo>
                  <a:pt x="977" y="114"/>
                </a:lnTo>
                <a:lnTo>
                  <a:pt x="978" y="115"/>
                </a:lnTo>
                <a:lnTo>
                  <a:pt x="978" y="116"/>
                </a:lnTo>
                <a:lnTo>
                  <a:pt x="979" y="116"/>
                </a:lnTo>
                <a:lnTo>
                  <a:pt x="979" y="117"/>
                </a:lnTo>
                <a:lnTo>
                  <a:pt x="979" y="118"/>
                </a:lnTo>
                <a:lnTo>
                  <a:pt x="980" y="118"/>
                </a:lnTo>
                <a:lnTo>
                  <a:pt x="980" y="119"/>
                </a:lnTo>
                <a:lnTo>
                  <a:pt x="980" y="119"/>
                </a:lnTo>
                <a:lnTo>
                  <a:pt x="981" y="119"/>
                </a:lnTo>
                <a:lnTo>
                  <a:pt x="981" y="119"/>
                </a:lnTo>
                <a:lnTo>
                  <a:pt x="982" y="119"/>
                </a:lnTo>
                <a:lnTo>
                  <a:pt x="982" y="119"/>
                </a:lnTo>
                <a:lnTo>
                  <a:pt x="982" y="120"/>
                </a:lnTo>
                <a:lnTo>
                  <a:pt x="983" y="121"/>
                </a:lnTo>
                <a:lnTo>
                  <a:pt x="983" y="121"/>
                </a:lnTo>
                <a:lnTo>
                  <a:pt x="984" y="122"/>
                </a:lnTo>
                <a:lnTo>
                  <a:pt x="984" y="122"/>
                </a:lnTo>
                <a:lnTo>
                  <a:pt x="984" y="123"/>
                </a:lnTo>
                <a:lnTo>
                  <a:pt x="985" y="123"/>
                </a:lnTo>
                <a:lnTo>
                  <a:pt x="985" y="123"/>
                </a:lnTo>
                <a:lnTo>
                  <a:pt x="985" y="124"/>
                </a:lnTo>
                <a:lnTo>
                  <a:pt x="986" y="125"/>
                </a:lnTo>
                <a:lnTo>
                  <a:pt x="986" y="126"/>
                </a:lnTo>
                <a:lnTo>
                  <a:pt x="987" y="127"/>
                </a:lnTo>
                <a:lnTo>
                  <a:pt x="987" y="127"/>
                </a:lnTo>
                <a:lnTo>
                  <a:pt x="987" y="128"/>
                </a:lnTo>
                <a:lnTo>
                  <a:pt x="988" y="128"/>
                </a:lnTo>
                <a:lnTo>
                  <a:pt x="989" y="128"/>
                </a:lnTo>
                <a:lnTo>
                  <a:pt x="989" y="128"/>
                </a:lnTo>
                <a:lnTo>
                  <a:pt x="989" y="129"/>
                </a:lnTo>
                <a:lnTo>
                  <a:pt x="990" y="129"/>
                </a:lnTo>
                <a:lnTo>
                  <a:pt x="990" y="129"/>
                </a:lnTo>
                <a:lnTo>
                  <a:pt x="990" y="129"/>
                </a:lnTo>
                <a:lnTo>
                  <a:pt x="991" y="129"/>
                </a:lnTo>
                <a:lnTo>
                  <a:pt x="991" y="129"/>
                </a:lnTo>
                <a:lnTo>
                  <a:pt x="992" y="129"/>
                </a:lnTo>
                <a:lnTo>
                  <a:pt x="992" y="130"/>
                </a:lnTo>
                <a:lnTo>
                  <a:pt x="992" y="130"/>
                </a:lnTo>
                <a:lnTo>
                  <a:pt x="993" y="131"/>
                </a:lnTo>
                <a:lnTo>
                  <a:pt x="993" y="131"/>
                </a:lnTo>
                <a:lnTo>
                  <a:pt x="993" y="132"/>
                </a:lnTo>
                <a:lnTo>
                  <a:pt x="994" y="132"/>
                </a:lnTo>
                <a:lnTo>
                  <a:pt x="994" y="133"/>
                </a:lnTo>
                <a:lnTo>
                  <a:pt x="995" y="133"/>
                </a:lnTo>
                <a:lnTo>
                  <a:pt x="995" y="133"/>
                </a:lnTo>
                <a:lnTo>
                  <a:pt x="995" y="134"/>
                </a:lnTo>
                <a:lnTo>
                  <a:pt x="996" y="134"/>
                </a:lnTo>
                <a:lnTo>
                  <a:pt x="996" y="135"/>
                </a:lnTo>
                <a:lnTo>
                  <a:pt x="997" y="136"/>
                </a:lnTo>
                <a:lnTo>
                  <a:pt x="997" y="136"/>
                </a:lnTo>
                <a:lnTo>
                  <a:pt x="997" y="137"/>
                </a:lnTo>
                <a:lnTo>
                  <a:pt x="998" y="137"/>
                </a:lnTo>
                <a:lnTo>
                  <a:pt x="998" y="138"/>
                </a:lnTo>
                <a:lnTo>
                  <a:pt x="998" y="138"/>
                </a:lnTo>
                <a:lnTo>
                  <a:pt x="999" y="139"/>
                </a:lnTo>
                <a:lnTo>
                  <a:pt x="999" y="139"/>
                </a:lnTo>
                <a:lnTo>
                  <a:pt x="1000" y="139"/>
                </a:lnTo>
                <a:lnTo>
                  <a:pt x="1000" y="139"/>
                </a:lnTo>
                <a:lnTo>
                  <a:pt x="1000" y="140"/>
                </a:lnTo>
                <a:lnTo>
                  <a:pt x="1001" y="140"/>
                </a:lnTo>
                <a:lnTo>
                  <a:pt x="1001" y="141"/>
                </a:lnTo>
                <a:lnTo>
                  <a:pt x="1001" y="141"/>
                </a:lnTo>
                <a:lnTo>
                  <a:pt x="1002" y="141"/>
                </a:lnTo>
                <a:lnTo>
                  <a:pt x="1003" y="141"/>
                </a:lnTo>
                <a:lnTo>
                  <a:pt x="1003" y="142"/>
                </a:lnTo>
                <a:lnTo>
                  <a:pt x="1003" y="142"/>
                </a:lnTo>
                <a:lnTo>
                  <a:pt x="1004" y="142"/>
                </a:lnTo>
                <a:lnTo>
                  <a:pt x="1004" y="142"/>
                </a:lnTo>
                <a:lnTo>
                  <a:pt x="1005" y="142"/>
                </a:lnTo>
                <a:lnTo>
                  <a:pt x="1005" y="142"/>
                </a:lnTo>
                <a:lnTo>
                  <a:pt x="1005" y="142"/>
                </a:lnTo>
                <a:lnTo>
                  <a:pt x="1006" y="142"/>
                </a:lnTo>
                <a:lnTo>
                  <a:pt x="1006" y="142"/>
                </a:lnTo>
                <a:lnTo>
                  <a:pt x="1007" y="142"/>
                </a:lnTo>
                <a:lnTo>
                  <a:pt x="1007" y="142"/>
                </a:lnTo>
                <a:lnTo>
                  <a:pt x="1007" y="142"/>
                </a:lnTo>
                <a:lnTo>
                  <a:pt x="1008" y="142"/>
                </a:lnTo>
                <a:lnTo>
                  <a:pt x="1008" y="142"/>
                </a:lnTo>
                <a:lnTo>
                  <a:pt x="1008" y="142"/>
                </a:lnTo>
                <a:lnTo>
                  <a:pt x="1009" y="142"/>
                </a:lnTo>
                <a:lnTo>
                  <a:pt x="1009" y="142"/>
                </a:lnTo>
                <a:lnTo>
                  <a:pt x="1010" y="142"/>
                </a:lnTo>
                <a:lnTo>
                  <a:pt x="1010" y="141"/>
                </a:lnTo>
                <a:lnTo>
                  <a:pt x="1010" y="141"/>
                </a:lnTo>
                <a:lnTo>
                  <a:pt x="1011" y="141"/>
                </a:lnTo>
                <a:lnTo>
                  <a:pt x="1011" y="141"/>
                </a:lnTo>
                <a:lnTo>
                  <a:pt x="1011" y="140"/>
                </a:lnTo>
                <a:lnTo>
                  <a:pt x="1012" y="140"/>
                </a:lnTo>
                <a:lnTo>
                  <a:pt x="1012" y="140"/>
                </a:lnTo>
                <a:lnTo>
                  <a:pt x="1013" y="139"/>
                </a:lnTo>
                <a:lnTo>
                  <a:pt x="1013" y="139"/>
                </a:lnTo>
                <a:lnTo>
                  <a:pt x="1013" y="139"/>
                </a:lnTo>
                <a:lnTo>
                  <a:pt x="1014" y="138"/>
                </a:lnTo>
                <a:lnTo>
                  <a:pt x="1014" y="138"/>
                </a:lnTo>
                <a:lnTo>
                  <a:pt x="1014" y="138"/>
                </a:lnTo>
                <a:lnTo>
                  <a:pt x="1015" y="138"/>
                </a:lnTo>
                <a:lnTo>
                  <a:pt x="1015" y="138"/>
                </a:lnTo>
                <a:lnTo>
                  <a:pt x="1016" y="138"/>
                </a:lnTo>
                <a:lnTo>
                  <a:pt x="1016" y="138"/>
                </a:lnTo>
                <a:lnTo>
                  <a:pt x="1017" y="138"/>
                </a:lnTo>
                <a:lnTo>
                  <a:pt x="1017" y="138"/>
                </a:lnTo>
                <a:lnTo>
                  <a:pt x="1018" y="138"/>
                </a:lnTo>
                <a:lnTo>
                  <a:pt x="1018" y="138"/>
                </a:lnTo>
                <a:lnTo>
                  <a:pt x="1018" y="138"/>
                </a:lnTo>
                <a:lnTo>
                  <a:pt x="1019" y="138"/>
                </a:lnTo>
                <a:lnTo>
                  <a:pt x="1019" y="137"/>
                </a:lnTo>
                <a:lnTo>
                  <a:pt x="1020" y="137"/>
                </a:lnTo>
                <a:lnTo>
                  <a:pt x="1020" y="137"/>
                </a:lnTo>
                <a:lnTo>
                  <a:pt x="1020" y="137"/>
                </a:lnTo>
                <a:lnTo>
                  <a:pt x="1021" y="137"/>
                </a:lnTo>
                <a:lnTo>
                  <a:pt x="1021" y="137"/>
                </a:lnTo>
                <a:lnTo>
                  <a:pt x="1021" y="137"/>
                </a:lnTo>
                <a:lnTo>
                  <a:pt x="1022" y="137"/>
                </a:lnTo>
                <a:lnTo>
                  <a:pt x="1022" y="136"/>
                </a:lnTo>
                <a:lnTo>
                  <a:pt x="1023" y="137"/>
                </a:lnTo>
                <a:lnTo>
                  <a:pt x="1023" y="137"/>
                </a:lnTo>
                <a:lnTo>
                  <a:pt x="1023" y="136"/>
                </a:lnTo>
                <a:lnTo>
                  <a:pt x="1024" y="136"/>
                </a:lnTo>
                <a:lnTo>
                  <a:pt x="1024" y="136"/>
                </a:lnTo>
                <a:lnTo>
                  <a:pt x="1024" y="136"/>
                </a:lnTo>
                <a:lnTo>
                  <a:pt x="1025" y="136"/>
                </a:lnTo>
                <a:lnTo>
                  <a:pt x="1025" y="136"/>
                </a:lnTo>
                <a:lnTo>
                  <a:pt x="1026" y="136"/>
                </a:lnTo>
                <a:lnTo>
                  <a:pt x="1026" y="136"/>
                </a:lnTo>
                <a:lnTo>
                  <a:pt x="1026" y="136"/>
                </a:lnTo>
                <a:lnTo>
                  <a:pt x="1027" y="136"/>
                </a:lnTo>
                <a:lnTo>
                  <a:pt x="1027" y="136"/>
                </a:lnTo>
                <a:lnTo>
                  <a:pt x="1027" y="136"/>
                </a:lnTo>
                <a:lnTo>
                  <a:pt x="1028" y="136"/>
                </a:lnTo>
                <a:lnTo>
                  <a:pt x="1028" y="136"/>
                </a:lnTo>
                <a:lnTo>
                  <a:pt x="1029" y="137"/>
                </a:lnTo>
                <a:lnTo>
                  <a:pt x="1029" y="137"/>
                </a:lnTo>
                <a:lnTo>
                  <a:pt x="1030" y="138"/>
                </a:lnTo>
                <a:lnTo>
                  <a:pt x="1030" y="138"/>
                </a:lnTo>
                <a:lnTo>
                  <a:pt x="1031" y="138"/>
                </a:lnTo>
                <a:lnTo>
                  <a:pt x="1031" y="138"/>
                </a:lnTo>
                <a:lnTo>
                  <a:pt x="1031" y="138"/>
                </a:lnTo>
                <a:lnTo>
                  <a:pt x="1032" y="138"/>
                </a:lnTo>
                <a:lnTo>
                  <a:pt x="1032" y="138"/>
                </a:lnTo>
                <a:lnTo>
                  <a:pt x="1033" y="138"/>
                </a:lnTo>
                <a:lnTo>
                  <a:pt x="1033" y="138"/>
                </a:lnTo>
                <a:lnTo>
                  <a:pt x="1033" y="138"/>
                </a:lnTo>
                <a:lnTo>
                  <a:pt x="1034" y="138"/>
                </a:lnTo>
                <a:lnTo>
                  <a:pt x="1034" y="137"/>
                </a:lnTo>
                <a:lnTo>
                  <a:pt x="1034" y="137"/>
                </a:lnTo>
                <a:lnTo>
                  <a:pt x="1035" y="137"/>
                </a:lnTo>
                <a:lnTo>
                  <a:pt x="1035" y="137"/>
                </a:lnTo>
                <a:lnTo>
                  <a:pt x="1036" y="137"/>
                </a:lnTo>
                <a:lnTo>
                  <a:pt x="1036" y="137"/>
                </a:lnTo>
                <a:lnTo>
                  <a:pt x="1036" y="137"/>
                </a:lnTo>
                <a:lnTo>
                  <a:pt x="1037" y="137"/>
                </a:lnTo>
                <a:lnTo>
                  <a:pt x="1037" y="137"/>
                </a:lnTo>
                <a:lnTo>
                  <a:pt x="1037" y="137"/>
                </a:lnTo>
                <a:lnTo>
                  <a:pt x="1038" y="137"/>
                </a:lnTo>
                <a:lnTo>
                  <a:pt x="1038" y="137"/>
                </a:lnTo>
                <a:lnTo>
                  <a:pt x="1039" y="137"/>
                </a:lnTo>
                <a:lnTo>
                  <a:pt x="1039" y="137"/>
                </a:lnTo>
                <a:lnTo>
                  <a:pt x="1039" y="137"/>
                </a:lnTo>
                <a:lnTo>
                  <a:pt x="1040" y="137"/>
                </a:lnTo>
                <a:lnTo>
                  <a:pt x="1040" y="137"/>
                </a:lnTo>
                <a:lnTo>
                  <a:pt x="1040" y="137"/>
                </a:lnTo>
                <a:lnTo>
                  <a:pt x="1041" y="137"/>
                </a:lnTo>
                <a:lnTo>
                  <a:pt x="1041" y="137"/>
                </a:lnTo>
                <a:lnTo>
                  <a:pt x="1042" y="137"/>
                </a:lnTo>
                <a:lnTo>
                  <a:pt x="1042" y="138"/>
                </a:lnTo>
                <a:lnTo>
                  <a:pt x="1042" y="138"/>
                </a:lnTo>
                <a:lnTo>
                  <a:pt x="1043" y="138"/>
                </a:lnTo>
                <a:lnTo>
                  <a:pt x="1044" y="139"/>
                </a:lnTo>
                <a:lnTo>
                  <a:pt x="1044" y="139"/>
                </a:lnTo>
                <a:lnTo>
                  <a:pt x="1044" y="139"/>
                </a:lnTo>
                <a:lnTo>
                  <a:pt x="1045" y="139"/>
                </a:lnTo>
                <a:lnTo>
                  <a:pt x="1045" y="139"/>
                </a:lnTo>
                <a:lnTo>
                  <a:pt x="1046" y="139"/>
                </a:lnTo>
                <a:lnTo>
                  <a:pt x="1046" y="139"/>
                </a:lnTo>
                <a:lnTo>
                  <a:pt x="1046" y="139"/>
                </a:lnTo>
                <a:lnTo>
                  <a:pt x="1047" y="140"/>
                </a:lnTo>
                <a:lnTo>
                  <a:pt x="1047" y="140"/>
                </a:lnTo>
                <a:lnTo>
                  <a:pt x="1047" y="140"/>
                </a:lnTo>
                <a:lnTo>
                  <a:pt x="1048" y="140"/>
                </a:lnTo>
                <a:lnTo>
                  <a:pt x="1048" y="140"/>
                </a:lnTo>
                <a:lnTo>
                  <a:pt x="1049" y="140"/>
                </a:lnTo>
                <a:lnTo>
                  <a:pt x="1049" y="140"/>
                </a:lnTo>
                <a:lnTo>
                  <a:pt x="1049" y="140"/>
                </a:lnTo>
                <a:lnTo>
                  <a:pt x="1050" y="140"/>
                </a:lnTo>
                <a:lnTo>
                  <a:pt x="1050" y="140"/>
                </a:lnTo>
                <a:lnTo>
                  <a:pt x="1050" y="140"/>
                </a:lnTo>
                <a:lnTo>
                  <a:pt x="1051" y="139"/>
                </a:lnTo>
                <a:lnTo>
                  <a:pt x="1051" y="139"/>
                </a:lnTo>
                <a:lnTo>
                  <a:pt x="1052" y="140"/>
                </a:lnTo>
                <a:lnTo>
                  <a:pt x="1052" y="140"/>
                </a:lnTo>
                <a:lnTo>
                  <a:pt x="1052" y="139"/>
                </a:lnTo>
                <a:lnTo>
                  <a:pt x="1053" y="140"/>
                </a:lnTo>
                <a:lnTo>
                  <a:pt x="1053" y="140"/>
                </a:lnTo>
                <a:lnTo>
                  <a:pt x="1054" y="141"/>
                </a:lnTo>
                <a:lnTo>
                  <a:pt x="1054" y="141"/>
                </a:lnTo>
                <a:lnTo>
                  <a:pt x="1054" y="141"/>
                </a:lnTo>
                <a:lnTo>
                  <a:pt x="1055" y="142"/>
                </a:lnTo>
                <a:lnTo>
                  <a:pt x="1055" y="142"/>
                </a:lnTo>
                <a:lnTo>
                  <a:pt x="1055" y="143"/>
                </a:lnTo>
                <a:lnTo>
                  <a:pt x="1056" y="143"/>
                </a:lnTo>
                <a:lnTo>
                  <a:pt x="1056" y="143"/>
                </a:lnTo>
                <a:lnTo>
                  <a:pt x="1057" y="144"/>
                </a:lnTo>
                <a:lnTo>
                  <a:pt x="1057" y="144"/>
                </a:lnTo>
                <a:lnTo>
                  <a:pt x="1058" y="144"/>
                </a:lnTo>
                <a:lnTo>
                  <a:pt x="1058" y="145"/>
                </a:lnTo>
                <a:lnTo>
                  <a:pt x="1059" y="146"/>
                </a:lnTo>
                <a:lnTo>
                  <a:pt x="1059" y="147"/>
                </a:lnTo>
                <a:lnTo>
                  <a:pt x="1059" y="147"/>
                </a:lnTo>
                <a:lnTo>
                  <a:pt x="1060" y="148"/>
                </a:lnTo>
                <a:lnTo>
                  <a:pt x="1060" y="149"/>
                </a:lnTo>
                <a:lnTo>
                  <a:pt x="1060" y="149"/>
                </a:lnTo>
                <a:lnTo>
                  <a:pt x="1061" y="149"/>
                </a:lnTo>
                <a:lnTo>
                  <a:pt x="1061" y="150"/>
                </a:lnTo>
                <a:lnTo>
                  <a:pt x="1062" y="150"/>
                </a:lnTo>
                <a:lnTo>
                  <a:pt x="1062" y="150"/>
                </a:lnTo>
                <a:lnTo>
                  <a:pt x="1062" y="150"/>
                </a:lnTo>
                <a:lnTo>
                  <a:pt x="1063" y="150"/>
                </a:lnTo>
                <a:lnTo>
                  <a:pt x="1063" y="150"/>
                </a:lnTo>
                <a:lnTo>
                  <a:pt x="1063" y="150"/>
                </a:lnTo>
                <a:lnTo>
                  <a:pt x="1064" y="150"/>
                </a:lnTo>
                <a:lnTo>
                  <a:pt x="1064" y="150"/>
                </a:lnTo>
                <a:lnTo>
                  <a:pt x="1065" y="150"/>
                </a:lnTo>
                <a:lnTo>
                  <a:pt x="1065" y="149"/>
                </a:lnTo>
                <a:lnTo>
                  <a:pt x="1065" y="149"/>
                </a:lnTo>
                <a:lnTo>
                  <a:pt x="1066" y="149"/>
                </a:lnTo>
                <a:lnTo>
                  <a:pt x="1066" y="148"/>
                </a:lnTo>
                <a:lnTo>
                  <a:pt x="1067" y="148"/>
                </a:lnTo>
                <a:lnTo>
                  <a:pt x="1067" y="148"/>
                </a:lnTo>
                <a:lnTo>
                  <a:pt x="1067" y="149"/>
                </a:lnTo>
                <a:lnTo>
                  <a:pt x="1068" y="149"/>
                </a:lnTo>
                <a:lnTo>
                  <a:pt x="1068" y="149"/>
                </a:lnTo>
                <a:lnTo>
                  <a:pt x="1068" y="150"/>
                </a:lnTo>
                <a:lnTo>
                  <a:pt x="1069" y="149"/>
                </a:lnTo>
                <a:lnTo>
                  <a:pt x="1069" y="149"/>
                </a:lnTo>
                <a:lnTo>
                  <a:pt x="1070" y="149"/>
                </a:lnTo>
                <a:lnTo>
                  <a:pt x="1070" y="150"/>
                </a:lnTo>
                <a:lnTo>
                  <a:pt x="1070" y="149"/>
                </a:lnTo>
                <a:lnTo>
                  <a:pt x="1071" y="149"/>
                </a:lnTo>
                <a:lnTo>
                  <a:pt x="1072" y="149"/>
                </a:lnTo>
                <a:lnTo>
                  <a:pt x="1072" y="149"/>
                </a:lnTo>
                <a:lnTo>
                  <a:pt x="1072" y="148"/>
                </a:lnTo>
                <a:lnTo>
                  <a:pt x="1073" y="148"/>
                </a:lnTo>
                <a:lnTo>
                  <a:pt x="1073" y="148"/>
                </a:lnTo>
                <a:lnTo>
                  <a:pt x="1073" y="148"/>
                </a:lnTo>
                <a:lnTo>
                  <a:pt x="1074" y="148"/>
                </a:lnTo>
                <a:lnTo>
                  <a:pt x="1074" y="148"/>
                </a:lnTo>
                <a:lnTo>
                  <a:pt x="1075" y="148"/>
                </a:lnTo>
                <a:lnTo>
                  <a:pt x="1075" y="148"/>
                </a:lnTo>
                <a:lnTo>
                  <a:pt x="1075" y="148"/>
                </a:lnTo>
                <a:lnTo>
                  <a:pt x="1076" y="148"/>
                </a:lnTo>
                <a:lnTo>
                  <a:pt x="1076" y="148"/>
                </a:lnTo>
                <a:lnTo>
                  <a:pt x="1076" y="148"/>
                </a:lnTo>
                <a:lnTo>
                  <a:pt x="1077" y="148"/>
                </a:lnTo>
                <a:lnTo>
                  <a:pt x="1077" y="148"/>
                </a:lnTo>
                <a:lnTo>
                  <a:pt x="1078" y="148"/>
                </a:lnTo>
                <a:lnTo>
                  <a:pt x="1078" y="148"/>
                </a:lnTo>
                <a:lnTo>
                  <a:pt x="1078" y="148"/>
                </a:lnTo>
                <a:lnTo>
                  <a:pt x="1079" y="148"/>
                </a:lnTo>
                <a:lnTo>
                  <a:pt x="1079" y="148"/>
                </a:lnTo>
                <a:lnTo>
                  <a:pt x="1080" y="148"/>
                </a:lnTo>
                <a:lnTo>
                  <a:pt x="1080" y="149"/>
                </a:lnTo>
                <a:lnTo>
                  <a:pt x="1080" y="149"/>
                </a:lnTo>
                <a:lnTo>
                  <a:pt x="1081" y="149"/>
                </a:lnTo>
                <a:lnTo>
                  <a:pt x="1081" y="149"/>
                </a:lnTo>
                <a:lnTo>
                  <a:pt x="1081" y="149"/>
                </a:lnTo>
                <a:lnTo>
                  <a:pt x="1082" y="149"/>
                </a:lnTo>
                <a:lnTo>
                  <a:pt x="1082" y="149"/>
                </a:lnTo>
                <a:lnTo>
                  <a:pt x="1083" y="149"/>
                </a:lnTo>
                <a:lnTo>
                  <a:pt x="1083" y="149"/>
                </a:lnTo>
                <a:lnTo>
                  <a:pt x="1083" y="149"/>
                </a:lnTo>
                <a:lnTo>
                  <a:pt x="1084" y="149"/>
                </a:lnTo>
                <a:lnTo>
                  <a:pt x="1084" y="149"/>
                </a:lnTo>
                <a:lnTo>
                  <a:pt x="1084" y="149"/>
                </a:lnTo>
                <a:lnTo>
                  <a:pt x="1085" y="149"/>
                </a:lnTo>
                <a:lnTo>
                  <a:pt x="1086" y="149"/>
                </a:lnTo>
                <a:lnTo>
                  <a:pt x="1086" y="149"/>
                </a:lnTo>
                <a:lnTo>
                  <a:pt x="1086" y="149"/>
                </a:lnTo>
                <a:lnTo>
                  <a:pt x="1087" y="150"/>
                </a:lnTo>
                <a:lnTo>
                  <a:pt x="1087" y="150"/>
                </a:lnTo>
                <a:lnTo>
                  <a:pt x="1088" y="150"/>
                </a:lnTo>
                <a:lnTo>
                  <a:pt x="1088" y="151"/>
                </a:lnTo>
                <a:lnTo>
                  <a:pt x="1088" y="151"/>
                </a:lnTo>
                <a:lnTo>
                  <a:pt x="1089" y="151"/>
                </a:lnTo>
                <a:lnTo>
                  <a:pt x="1089" y="151"/>
                </a:lnTo>
                <a:lnTo>
                  <a:pt x="1090" y="151"/>
                </a:lnTo>
                <a:lnTo>
                  <a:pt x="1090" y="151"/>
                </a:lnTo>
                <a:lnTo>
                  <a:pt x="1090" y="151"/>
                </a:lnTo>
                <a:lnTo>
                  <a:pt x="1091" y="151"/>
                </a:lnTo>
                <a:lnTo>
                  <a:pt x="1091" y="151"/>
                </a:lnTo>
                <a:lnTo>
                  <a:pt x="1091" y="151"/>
                </a:lnTo>
                <a:lnTo>
                  <a:pt x="1092" y="151"/>
                </a:lnTo>
                <a:lnTo>
                  <a:pt x="1092" y="152"/>
                </a:lnTo>
                <a:lnTo>
                  <a:pt x="1093" y="152"/>
                </a:lnTo>
                <a:lnTo>
                  <a:pt x="1093" y="152"/>
                </a:lnTo>
                <a:lnTo>
                  <a:pt x="1093" y="152"/>
                </a:lnTo>
                <a:lnTo>
                  <a:pt x="1094" y="152"/>
                </a:lnTo>
                <a:lnTo>
                  <a:pt x="1094" y="152"/>
                </a:lnTo>
                <a:lnTo>
                  <a:pt x="1094" y="152"/>
                </a:lnTo>
                <a:lnTo>
                  <a:pt x="1095" y="152"/>
                </a:lnTo>
                <a:lnTo>
                  <a:pt x="1095" y="152"/>
                </a:lnTo>
                <a:lnTo>
                  <a:pt x="1096" y="152"/>
                </a:lnTo>
                <a:lnTo>
                  <a:pt x="1096" y="152"/>
                </a:lnTo>
                <a:lnTo>
                  <a:pt x="1096" y="151"/>
                </a:lnTo>
                <a:lnTo>
                  <a:pt x="1097" y="151"/>
                </a:lnTo>
                <a:lnTo>
                  <a:pt x="1097" y="151"/>
                </a:lnTo>
                <a:lnTo>
                  <a:pt x="1097" y="151"/>
                </a:lnTo>
                <a:lnTo>
                  <a:pt x="1098" y="151"/>
                </a:lnTo>
                <a:lnTo>
                  <a:pt x="1098" y="151"/>
                </a:lnTo>
                <a:lnTo>
                  <a:pt x="1099" y="151"/>
                </a:lnTo>
                <a:lnTo>
                  <a:pt x="1099" y="150"/>
                </a:lnTo>
                <a:lnTo>
                  <a:pt x="1100" y="150"/>
                </a:lnTo>
                <a:lnTo>
                  <a:pt x="1100" y="150"/>
                </a:lnTo>
                <a:lnTo>
                  <a:pt x="1101" y="150"/>
                </a:lnTo>
                <a:lnTo>
                  <a:pt x="1101" y="150"/>
                </a:lnTo>
                <a:lnTo>
                  <a:pt x="1101" y="150"/>
                </a:lnTo>
                <a:lnTo>
                  <a:pt x="1102" y="150"/>
                </a:lnTo>
                <a:lnTo>
                  <a:pt x="1102" y="149"/>
                </a:lnTo>
                <a:lnTo>
                  <a:pt x="1103" y="149"/>
                </a:lnTo>
                <a:lnTo>
                  <a:pt x="1103" y="149"/>
                </a:lnTo>
                <a:lnTo>
                  <a:pt x="1103" y="149"/>
                </a:lnTo>
                <a:lnTo>
                  <a:pt x="1104" y="149"/>
                </a:lnTo>
                <a:lnTo>
                  <a:pt x="1104" y="149"/>
                </a:lnTo>
                <a:lnTo>
                  <a:pt x="1104" y="149"/>
                </a:lnTo>
                <a:lnTo>
                  <a:pt x="1105" y="149"/>
                </a:lnTo>
                <a:lnTo>
                  <a:pt x="1105" y="148"/>
                </a:lnTo>
                <a:lnTo>
                  <a:pt x="1106" y="148"/>
                </a:lnTo>
                <a:lnTo>
                  <a:pt x="1106" y="148"/>
                </a:lnTo>
                <a:lnTo>
                  <a:pt x="1106" y="149"/>
                </a:lnTo>
                <a:lnTo>
                  <a:pt x="1107" y="149"/>
                </a:lnTo>
                <a:lnTo>
                  <a:pt x="1107" y="149"/>
                </a:lnTo>
                <a:lnTo>
                  <a:pt x="1107" y="150"/>
                </a:lnTo>
                <a:lnTo>
                  <a:pt x="1108" y="150"/>
                </a:lnTo>
                <a:lnTo>
                  <a:pt x="1108" y="150"/>
                </a:lnTo>
                <a:lnTo>
                  <a:pt x="1109" y="150"/>
                </a:lnTo>
                <a:lnTo>
                  <a:pt x="1109" y="150"/>
                </a:lnTo>
                <a:lnTo>
                  <a:pt x="1109" y="150"/>
                </a:lnTo>
                <a:lnTo>
                  <a:pt x="1110" y="150"/>
                </a:lnTo>
                <a:lnTo>
                  <a:pt x="1110" y="150"/>
                </a:lnTo>
                <a:lnTo>
                  <a:pt x="1110" y="150"/>
                </a:lnTo>
                <a:lnTo>
                  <a:pt x="1111" y="150"/>
                </a:lnTo>
                <a:lnTo>
                  <a:pt x="1111" y="150"/>
                </a:lnTo>
                <a:lnTo>
                  <a:pt x="1112" y="150"/>
                </a:lnTo>
                <a:lnTo>
                  <a:pt x="1112" y="151"/>
                </a:lnTo>
                <a:lnTo>
                  <a:pt x="1112" y="151"/>
                </a:lnTo>
                <a:lnTo>
                  <a:pt x="1113" y="151"/>
                </a:lnTo>
                <a:lnTo>
                  <a:pt x="1114" y="152"/>
                </a:lnTo>
                <a:lnTo>
                  <a:pt x="1114" y="152"/>
                </a:lnTo>
                <a:lnTo>
                  <a:pt x="1114" y="151"/>
                </a:lnTo>
                <a:lnTo>
                  <a:pt x="1115" y="152"/>
                </a:lnTo>
                <a:lnTo>
                  <a:pt x="1115" y="152"/>
                </a:lnTo>
                <a:lnTo>
                  <a:pt x="1116" y="152"/>
                </a:lnTo>
                <a:lnTo>
                  <a:pt x="1116" y="153"/>
                </a:lnTo>
                <a:lnTo>
                  <a:pt x="1116" y="153"/>
                </a:lnTo>
                <a:lnTo>
                  <a:pt x="1117" y="154"/>
                </a:lnTo>
                <a:lnTo>
                  <a:pt x="1117" y="154"/>
                </a:lnTo>
                <a:lnTo>
                  <a:pt x="1117" y="155"/>
                </a:lnTo>
                <a:lnTo>
                  <a:pt x="1118" y="155"/>
                </a:lnTo>
                <a:lnTo>
                  <a:pt x="1118" y="156"/>
                </a:lnTo>
                <a:lnTo>
                  <a:pt x="1119" y="156"/>
                </a:lnTo>
                <a:lnTo>
                  <a:pt x="1119" y="157"/>
                </a:lnTo>
                <a:lnTo>
                  <a:pt x="1119" y="157"/>
                </a:lnTo>
                <a:lnTo>
                  <a:pt x="1120" y="157"/>
                </a:lnTo>
                <a:lnTo>
                  <a:pt x="1120" y="158"/>
                </a:lnTo>
                <a:lnTo>
                  <a:pt x="1120" y="158"/>
                </a:lnTo>
                <a:lnTo>
                  <a:pt x="1121" y="159"/>
                </a:lnTo>
                <a:lnTo>
                  <a:pt x="1121" y="160"/>
                </a:lnTo>
                <a:lnTo>
                  <a:pt x="1122" y="160"/>
                </a:lnTo>
                <a:lnTo>
                  <a:pt x="1122" y="160"/>
                </a:lnTo>
                <a:lnTo>
                  <a:pt x="1122" y="160"/>
                </a:lnTo>
                <a:lnTo>
                  <a:pt x="1123" y="161"/>
                </a:lnTo>
                <a:lnTo>
                  <a:pt x="1123" y="161"/>
                </a:lnTo>
                <a:lnTo>
                  <a:pt x="1123" y="162"/>
                </a:lnTo>
                <a:lnTo>
                  <a:pt x="1124" y="162"/>
                </a:lnTo>
                <a:lnTo>
                  <a:pt x="1124" y="162"/>
                </a:lnTo>
                <a:lnTo>
                  <a:pt x="1125" y="163"/>
                </a:lnTo>
                <a:lnTo>
                  <a:pt x="1125" y="163"/>
                </a:lnTo>
                <a:lnTo>
                  <a:pt x="1125" y="163"/>
                </a:lnTo>
                <a:lnTo>
                  <a:pt x="1126" y="163"/>
                </a:lnTo>
                <a:lnTo>
                  <a:pt x="1126" y="163"/>
                </a:lnTo>
                <a:lnTo>
                  <a:pt x="1127" y="164"/>
                </a:lnTo>
                <a:lnTo>
                  <a:pt x="1127" y="164"/>
                </a:lnTo>
                <a:lnTo>
                  <a:pt x="1128" y="164"/>
                </a:lnTo>
                <a:lnTo>
                  <a:pt x="1128" y="164"/>
                </a:lnTo>
                <a:lnTo>
                  <a:pt x="1129" y="164"/>
                </a:lnTo>
                <a:lnTo>
                  <a:pt x="1129" y="165"/>
                </a:lnTo>
                <a:lnTo>
                  <a:pt x="1129" y="166"/>
                </a:lnTo>
                <a:lnTo>
                  <a:pt x="1130" y="166"/>
                </a:lnTo>
                <a:lnTo>
                  <a:pt x="1130" y="166"/>
                </a:lnTo>
                <a:lnTo>
                  <a:pt x="1130" y="166"/>
                </a:lnTo>
                <a:lnTo>
                  <a:pt x="1131" y="166"/>
                </a:lnTo>
                <a:lnTo>
                  <a:pt x="1131" y="166"/>
                </a:lnTo>
                <a:lnTo>
                  <a:pt x="1132" y="167"/>
                </a:lnTo>
                <a:lnTo>
                  <a:pt x="1132" y="167"/>
                </a:lnTo>
                <a:lnTo>
                  <a:pt x="1132" y="168"/>
                </a:lnTo>
                <a:lnTo>
                  <a:pt x="1133" y="168"/>
                </a:lnTo>
                <a:lnTo>
                  <a:pt x="1133" y="169"/>
                </a:lnTo>
                <a:lnTo>
                  <a:pt x="1133" y="170"/>
                </a:lnTo>
                <a:lnTo>
                  <a:pt x="1134" y="171"/>
                </a:lnTo>
                <a:lnTo>
                  <a:pt x="1134" y="171"/>
                </a:lnTo>
                <a:lnTo>
                  <a:pt x="1135" y="172"/>
                </a:lnTo>
                <a:lnTo>
                  <a:pt x="1135" y="172"/>
                </a:lnTo>
                <a:lnTo>
                  <a:pt x="1135" y="172"/>
                </a:lnTo>
                <a:lnTo>
                  <a:pt x="1136" y="173"/>
                </a:lnTo>
                <a:lnTo>
                  <a:pt x="1136" y="174"/>
                </a:lnTo>
                <a:lnTo>
                  <a:pt x="1136" y="174"/>
                </a:lnTo>
                <a:lnTo>
                  <a:pt x="1137" y="174"/>
                </a:lnTo>
                <a:lnTo>
                  <a:pt x="1137" y="174"/>
                </a:lnTo>
                <a:lnTo>
                  <a:pt x="1138" y="174"/>
                </a:lnTo>
                <a:lnTo>
                  <a:pt x="1138" y="174"/>
                </a:lnTo>
                <a:lnTo>
                  <a:pt x="1138" y="174"/>
                </a:lnTo>
                <a:lnTo>
                  <a:pt x="1139" y="175"/>
                </a:lnTo>
                <a:lnTo>
                  <a:pt x="1139" y="175"/>
                </a:lnTo>
                <a:lnTo>
                  <a:pt x="1140" y="176"/>
                </a:lnTo>
                <a:lnTo>
                  <a:pt x="1140" y="176"/>
                </a:lnTo>
                <a:lnTo>
                  <a:pt x="1140" y="176"/>
                </a:lnTo>
                <a:lnTo>
                  <a:pt x="1141" y="176"/>
                </a:lnTo>
                <a:lnTo>
                  <a:pt x="1142" y="176"/>
                </a:lnTo>
                <a:lnTo>
                  <a:pt x="1142" y="177"/>
                </a:lnTo>
                <a:lnTo>
                  <a:pt x="1142" y="177"/>
                </a:lnTo>
                <a:lnTo>
                  <a:pt x="1143" y="177"/>
                </a:lnTo>
                <a:lnTo>
                  <a:pt x="1143" y="178"/>
                </a:lnTo>
                <a:lnTo>
                  <a:pt x="1143" y="178"/>
                </a:lnTo>
                <a:lnTo>
                  <a:pt x="1144" y="178"/>
                </a:lnTo>
                <a:lnTo>
                  <a:pt x="1144" y="179"/>
                </a:lnTo>
                <a:lnTo>
                  <a:pt x="1145" y="179"/>
                </a:lnTo>
                <a:lnTo>
                  <a:pt x="1145" y="179"/>
                </a:lnTo>
                <a:lnTo>
                  <a:pt x="1145" y="179"/>
                </a:lnTo>
                <a:lnTo>
                  <a:pt x="1146" y="179"/>
                </a:lnTo>
                <a:lnTo>
                  <a:pt x="1146" y="179"/>
                </a:lnTo>
                <a:lnTo>
                  <a:pt x="1146" y="179"/>
                </a:lnTo>
                <a:lnTo>
                  <a:pt x="1147" y="179"/>
                </a:lnTo>
                <a:lnTo>
                  <a:pt x="1147" y="179"/>
                </a:lnTo>
                <a:lnTo>
                  <a:pt x="1148" y="179"/>
                </a:lnTo>
                <a:lnTo>
                  <a:pt x="1148" y="179"/>
                </a:lnTo>
                <a:lnTo>
                  <a:pt x="1148" y="178"/>
                </a:lnTo>
                <a:lnTo>
                  <a:pt x="1149" y="178"/>
                </a:lnTo>
                <a:lnTo>
                  <a:pt x="1149" y="178"/>
                </a:lnTo>
                <a:lnTo>
                  <a:pt x="1150" y="178"/>
                </a:lnTo>
                <a:lnTo>
                  <a:pt x="1150" y="178"/>
                </a:lnTo>
                <a:lnTo>
                  <a:pt x="1150" y="178"/>
                </a:lnTo>
                <a:lnTo>
                  <a:pt x="1151" y="178"/>
                </a:lnTo>
                <a:lnTo>
                  <a:pt x="1151" y="178"/>
                </a:lnTo>
                <a:lnTo>
                  <a:pt x="1151" y="178"/>
                </a:lnTo>
                <a:lnTo>
                  <a:pt x="1152" y="178"/>
                </a:lnTo>
                <a:lnTo>
                  <a:pt x="1152" y="178"/>
                </a:lnTo>
                <a:lnTo>
                  <a:pt x="1153" y="178"/>
                </a:lnTo>
                <a:lnTo>
                  <a:pt x="1153" y="177"/>
                </a:lnTo>
                <a:lnTo>
                  <a:pt x="1153" y="178"/>
                </a:lnTo>
                <a:lnTo>
                  <a:pt x="1154" y="178"/>
                </a:lnTo>
                <a:lnTo>
                  <a:pt x="1154" y="178"/>
                </a:lnTo>
                <a:lnTo>
                  <a:pt x="1154" y="179"/>
                </a:lnTo>
                <a:lnTo>
                  <a:pt x="1155" y="179"/>
                </a:lnTo>
                <a:lnTo>
                  <a:pt x="1156" y="180"/>
                </a:lnTo>
                <a:lnTo>
                  <a:pt x="1156" y="180"/>
                </a:lnTo>
                <a:lnTo>
                  <a:pt x="1156" y="180"/>
                </a:lnTo>
                <a:lnTo>
                  <a:pt x="1157" y="180"/>
                </a:lnTo>
                <a:lnTo>
                  <a:pt x="1157" y="180"/>
                </a:lnTo>
                <a:lnTo>
                  <a:pt x="1158" y="181"/>
                </a:lnTo>
                <a:lnTo>
                  <a:pt x="1158" y="181"/>
                </a:lnTo>
                <a:lnTo>
                  <a:pt x="1158" y="182"/>
                </a:lnTo>
                <a:lnTo>
                  <a:pt x="1159" y="182"/>
                </a:lnTo>
                <a:lnTo>
                  <a:pt x="1159" y="183"/>
                </a:lnTo>
                <a:lnTo>
                  <a:pt x="1159" y="183"/>
                </a:lnTo>
                <a:lnTo>
                  <a:pt x="1160" y="184"/>
                </a:lnTo>
                <a:lnTo>
                  <a:pt x="1160" y="184"/>
                </a:lnTo>
                <a:lnTo>
                  <a:pt x="1161" y="185"/>
                </a:lnTo>
                <a:lnTo>
                  <a:pt x="1161" y="185"/>
                </a:lnTo>
                <a:lnTo>
                  <a:pt x="1161" y="185"/>
                </a:lnTo>
                <a:lnTo>
                  <a:pt x="1162" y="185"/>
                </a:lnTo>
                <a:lnTo>
                  <a:pt x="1162" y="186"/>
                </a:lnTo>
                <a:lnTo>
                  <a:pt x="1163" y="186"/>
                </a:lnTo>
                <a:lnTo>
                  <a:pt x="1163" y="187"/>
                </a:lnTo>
                <a:lnTo>
                  <a:pt x="1163" y="188"/>
                </a:lnTo>
                <a:lnTo>
                  <a:pt x="1164" y="188"/>
                </a:lnTo>
                <a:lnTo>
                  <a:pt x="1164" y="189"/>
                </a:lnTo>
                <a:lnTo>
                  <a:pt x="1164" y="189"/>
                </a:lnTo>
                <a:lnTo>
                  <a:pt x="1165" y="189"/>
                </a:lnTo>
                <a:lnTo>
                  <a:pt x="1165" y="190"/>
                </a:lnTo>
                <a:lnTo>
                  <a:pt x="1166" y="191"/>
                </a:lnTo>
                <a:lnTo>
                  <a:pt x="1166" y="191"/>
                </a:lnTo>
                <a:lnTo>
                  <a:pt x="1166" y="192"/>
                </a:lnTo>
                <a:lnTo>
                  <a:pt x="1167" y="193"/>
                </a:lnTo>
                <a:lnTo>
                  <a:pt x="1167" y="193"/>
                </a:lnTo>
                <a:lnTo>
                  <a:pt x="1167" y="194"/>
                </a:lnTo>
                <a:lnTo>
                  <a:pt x="1168" y="195"/>
                </a:lnTo>
                <a:lnTo>
                  <a:pt x="1168" y="196"/>
                </a:lnTo>
                <a:lnTo>
                  <a:pt x="1169" y="196"/>
                </a:lnTo>
                <a:lnTo>
                  <a:pt x="1169" y="197"/>
                </a:lnTo>
                <a:lnTo>
                  <a:pt x="1170" y="197"/>
                </a:lnTo>
                <a:lnTo>
                  <a:pt x="1170" y="198"/>
                </a:lnTo>
                <a:lnTo>
                  <a:pt x="1171" y="198"/>
                </a:lnTo>
                <a:lnTo>
                  <a:pt x="1171" y="197"/>
                </a:lnTo>
                <a:lnTo>
                  <a:pt x="1171" y="197"/>
                </a:lnTo>
                <a:lnTo>
                  <a:pt x="1172" y="197"/>
                </a:lnTo>
                <a:lnTo>
                  <a:pt x="1172" y="197"/>
                </a:lnTo>
                <a:lnTo>
                  <a:pt x="1172" y="198"/>
                </a:lnTo>
                <a:lnTo>
                  <a:pt x="1173" y="198"/>
                </a:lnTo>
                <a:lnTo>
                  <a:pt x="1173" y="199"/>
                </a:lnTo>
                <a:lnTo>
                  <a:pt x="1174" y="199"/>
                </a:lnTo>
                <a:lnTo>
                  <a:pt x="1174" y="199"/>
                </a:lnTo>
                <a:lnTo>
                  <a:pt x="1174" y="199"/>
                </a:lnTo>
                <a:lnTo>
                  <a:pt x="1175" y="200"/>
                </a:lnTo>
                <a:lnTo>
                  <a:pt x="1175" y="200"/>
                </a:lnTo>
                <a:lnTo>
                  <a:pt x="1176" y="200"/>
                </a:lnTo>
                <a:lnTo>
                  <a:pt x="1176" y="200"/>
                </a:lnTo>
                <a:lnTo>
                  <a:pt x="1176" y="200"/>
                </a:lnTo>
                <a:lnTo>
                  <a:pt x="1177" y="200"/>
                </a:lnTo>
                <a:lnTo>
                  <a:pt x="1177" y="200"/>
                </a:lnTo>
                <a:lnTo>
                  <a:pt x="1177" y="200"/>
                </a:lnTo>
                <a:lnTo>
                  <a:pt x="1178" y="201"/>
                </a:lnTo>
                <a:lnTo>
                  <a:pt x="1178" y="202"/>
                </a:lnTo>
                <a:lnTo>
                  <a:pt x="1179" y="202"/>
                </a:lnTo>
                <a:lnTo>
                  <a:pt x="1179" y="202"/>
                </a:lnTo>
                <a:lnTo>
                  <a:pt x="1179" y="202"/>
                </a:lnTo>
                <a:lnTo>
                  <a:pt x="1180" y="202"/>
                </a:lnTo>
                <a:lnTo>
                  <a:pt x="1180" y="202"/>
                </a:lnTo>
                <a:lnTo>
                  <a:pt x="1180" y="202"/>
                </a:lnTo>
                <a:lnTo>
                  <a:pt x="1181" y="202"/>
                </a:lnTo>
                <a:lnTo>
                  <a:pt x="1181" y="202"/>
                </a:lnTo>
                <a:lnTo>
                  <a:pt x="1182" y="202"/>
                </a:lnTo>
                <a:lnTo>
                  <a:pt x="1182" y="202"/>
                </a:lnTo>
                <a:lnTo>
                  <a:pt x="1182" y="202"/>
                </a:lnTo>
                <a:lnTo>
                  <a:pt x="1183" y="202"/>
                </a:lnTo>
                <a:lnTo>
                  <a:pt x="1184" y="202"/>
                </a:lnTo>
                <a:lnTo>
                  <a:pt x="1184" y="203"/>
                </a:lnTo>
                <a:lnTo>
                  <a:pt x="1184" y="203"/>
                </a:lnTo>
                <a:lnTo>
                  <a:pt x="1185" y="203"/>
                </a:lnTo>
                <a:lnTo>
                  <a:pt x="1185" y="203"/>
                </a:lnTo>
                <a:lnTo>
                  <a:pt x="1186" y="204"/>
                </a:lnTo>
                <a:lnTo>
                  <a:pt x="1186" y="204"/>
                </a:lnTo>
                <a:lnTo>
                  <a:pt x="1186" y="204"/>
                </a:lnTo>
                <a:lnTo>
                  <a:pt x="1187" y="204"/>
                </a:lnTo>
                <a:lnTo>
                  <a:pt x="1187" y="204"/>
                </a:lnTo>
                <a:lnTo>
                  <a:pt x="1187" y="204"/>
                </a:lnTo>
                <a:lnTo>
                  <a:pt x="1188" y="204"/>
                </a:lnTo>
                <a:lnTo>
                  <a:pt x="1188" y="204"/>
                </a:lnTo>
                <a:lnTo>
                  <a:pt x="1189" y="204"/>
                </a:lnTo>
                <a:lnTo>
                  <a:pt x="1189" y="204"/>
                </a:lnTo>
                <a:lnTo>
                  <a:pt x="1189" y="204"/>
                </a:lnTo>
                <a:lnTo>
                  <a:pt x="1190" y="204"/>
                </a:lnTo>
                <a:lnTo>
                  <a:pt x="1190" y="204"/>
                </a:lnTo>
                <a:lnTo>
                  <a:pt x="1190" y="204"/>
                </a:lnTo>
                <a:lnTo>
                  <a:pt x="1191" y="205"/>
                </a:lnTo>
                <a:lnTo>
                  <a:pt x="1191" y="205"/>
                </a:lnTo>
                <a:lnTo>
                  <a:pt x="1192" y="205"/>
                </a:lnTo>
                <a:lnTo>
                  <a:pt x="1192" y="205"/>
                </a:lnTo>
                <a:lnTo>
                  <a:pt x="1192" y="205"/>
                </a:lnTo>
                <a:lnTo>
                  <a:pt x="1193" y="206"/>
                </a:lnTo>
                <a:lnTo>
                  <a:pt x="1193" y="206"/>
                </a:lnTo>
                <a:lnTo>
                  <a:pt x="1193" y="206"/>
                </a:lnTo>
                <a:lnTo>
                  <a:pt x="1194" y="206"/>
                </a:lnTo>
                <a:lnTo>
                  <a:pt x="1194" y="206"/>
                </a:lnTo>
                <a:lnTo>
                  <a:pt x="1195" y="207"/>
                </a:lnTo>
                <a:lnTo>
                  <a:pt x="1195" y="207"/>
                </a:lnTo>
                <a:lnTo>
                  <a:pt x="1195" y="207"/>
                </a:lnTo>
                <a:lnTo>
                  <a:pt x="1196" y="208"/>
                </a:lnTo>
                <a:lnTo>
                  <a:pt x="1196" y="208"/>
                </a:lnTo>
                <a:lnTo>
                  <a:pt x="1196" y="208"/>
                </a:lnTo>
                <a:lnTo>
                  <a:pt x="1197" y="208"/>
                </a:lnTo>
                <a:lnTo>
                  <a:pt x="1198" y="209"/>
                </a:lnTo>
                <a:lnTo>
                  <a:pt x="1198" y="209"/>
                </a:lnTo>
                <a:lnTo>
                  <a:pt x="1199" y="209"/>
                </a:lnTo>
                <a:lnTo>
                  <a:pt x="1199" y="210"/>
                </a:lnTo>
                <a:lnTo>
                  <a:pt x="1199" y="210"/>
                </a:lnTo>
                <a:lnTo>
                  <a:pt x="1200" y="210"/>
                </a:lnTo>
                <a:lnTo>
                  <a:pt x="1200" y="210"/>
                </a:lnTo>
                <a:lnTo>
                  <a:pt x="1200" y="210"/>
                </a:lnTo>
                <a:lnTo>
                  <a:pt x="1201" y="210"/>
                </a:lnTo>
                <a:lnTo>
                  <a:pt x="1201" y="210"/>
                </a:lnTo>
                <a:lnTo>
                  <a:pt x="1202" y="209"/>
                </a:lnTo>
                <a:lnTo>
                  <a:pt x="1202" y="209"/>
                </a:lnTo>
                <a:lnTo>
                  <a:pt x="1202" y="209"/>
                </a:lnTo>
                <a:lnTo>
                  <a:pt x="1203" y="209"/>
                </a:lnTo>
                <a:lnTo>
                  <a:pt x="1203" y="209"/>
                </a:lnTo>
                <a:lnTo>
                  <a:pt x="1203" y="208"/>
                </a:lnTo>
                <a:lnTo>
                  <a:pt x="1204" y="208"/>
                </a:lnTo>
                <a:lnTo>
                  <a:pt x="1204" y="207"/>
                </a:lnTo>
                <a:lnTo>
                  <a:pt x="1205" y="207"/>
                </a:lnTo>
                <a:lnTo>
                  <a:pt x="1205" y="207"/>
                </a:lnTo>
                <a:lnTo>
                  <a:pt x="1205" y="206"/>
                </a:lnTo>
                <a:lnTo>
                  <a:pt x="1206" y="206"/>
                </a:lnTo>
                <a:lnTo>
                  <a:pt x="1206" y="206"/>
                </a:lnTo>
                <a:lnTo>
                  <a:pt x="1206" y="205"/>
                </a:lnTo>
                <a:lnTo>
                  <a:pt x="1207" y="205"/>
                </a:lnTo>
                <a:lnTo>
                  <a:pt x="1207" y="204"/>
                </a:lnTo>
                <a:lnTo>
                  <a:pt x="1208" y="204"/>
                </a:lnTo>
                <a:lnTo>
                  <a:pt x="1208" y="203"/>
                </a:lnTo>
                <a:lnTo>
                  <a:pt x="1208" y="203"/>
                </a:lnTo>
                <a:lnTo>
                  <a:pt x="1209" y="203"/>
                </a:lnTo>
                <a:lnTo>
                  <a:pt x="1209" y="203"/>
                </a:lnTo>
                <a:lnTo>
                  <a:pt x="1210" y="203"/>
                </a:lnTo>
                <a:lnTo>
                  <a:pt x="1210" y="202"/>
                </a:lnTo>
                <a:lnTo>
                  <a:pt x="1210" y="202"/>
                </a:lnTo>
                <a:lnTo>
                  <a:pt x="1211" y="202"/>
                </a:lnTo>
                <a:lnTo>
                  <a:pt x="1212" y="201"/>
                </a:lnTo>
                <a:lnTo>
                  <a:pt x="1212" y="201"/>
                </a:lnTo>
                <a:lnTo>
                  <a:pt x="1212" y="200"/>
                </a:lnTo>
                <a:lnTo>
                  <a:pt x="1213" y="200"/>
                </a:lnTo>
                <a:lnTo>
                  <a:pt x="1213" y="200"/>
                </a:lnTo>
                <a:lnTo>
                  <a:pt x="1213" y="201"/>
                </a:lnTo>
                <a:lnTo>
                  <a:pt x="1214" y="201"/>
                </a:lnTo>
                <a:lnTo>
                  <a:pt x="1214" y="202"/>
                </a:lnTo>
                <a:lnTo>
                  <a:pt x="1215" y="202"/>
                </a:lnTo>
                <a:lnTo>
                  <a:pt x="1215" y="202"/>
                </a:lnTo>
                <a:lnTo>
                  <a:pt x="1215" y="202"/>
                </a:lnTo>
                <a:lnTo>
                  <a:pt x="1216" y="202"/>
                </a:lnTo>
                <a:lnTo>
                  <a:pt x="1216" y="202"/>
                </a:lnTo>
                <a:lnTo>
                  <a:pt x="1216" y="202"/>
                </a:lnTo>
                <a:lnTo>
                  <a:pt x="1217" y="202"/>
                </a:lnTo>
                <a:lnTo>
                  <a:pt x="1217" y="201"/>
                </a:lnTo>
                <a:lnTo>
                  <a:pt x="1218" y="200"/>
                </a:lnTo>
                <a:lnTo>
                  <a:pt x="1218" y="200"/>
                </a:lnTo>
                <a:lnTo>
                  <a:pt x="1218" y="200"/>
                </a:lnTo>
                <a:lnTo>
                  <a:pt x="1219" y="200"/>
                </a:lnTo>
                <a:lnTo>
                  <a:pt x="1219" y="200"/>
                </a:lnTo>
                <a:lnTo>
                  <a:pt x="1219" y="200"/>
                </a:lnTo>
                <a:lnTo>
                  <a:pt x="1220" y="200"/>
                </a:lnTo>
                <a:lnTo>
                  <a:pt x="1220" y="199"/>
                </a:lnTo>
                <a:lnTo>
                  <a:pt x="1221" y="199"/>
                </a:lnTo>
                <a:lnTo>
                  <a:pt x="1221" y="199"/>
                </a:lnTo>
                <a:lnTo>
                  <a:pt x="1221" y="199"/>
                </a:lnTo>
                <a:lnTo>
                  <a:pt x="1222" y="200"/>
                </a:lnTo>
                <a:lnTo>
                  <a:pt x="1222" y="200"/>
                </a:lnTo>
                <a:lnTo>
                  <a:pt x="1223" y="201"/>
                </a:lnTo>
                <a:lnTo>
                  <a:pt x="1223" y="202"/>
                </a:lnTo>
                <a:lnTo>
                  <a:pt x="1223" y="202"/>
                </a:lnTo>
                <a:lnTo>
                  <a:pt x="1224" y="201"/>
                </a:lnTo>
                <a:lnTo>
                  <a:pt x="1224" y="201"/>
                </a:lnTo>
                <a:lnTo>
                  <a:pt x="1224" y="201"/>
                </a:lnTo>
                <a:lnTo>
                  <a:pt x="1225" y="202"/>
                </a:lnTo>
                <a:lnTo>
                  <a:pt x="1226" y="202"/>
                </a:lnTo>
                <a:lnTo>
                  <a:pt x="1226" y="202"/>
                </a:lnTo>
                <a:lnTo>
                  <a:pt x="1226" y="203"/>
                </a:lnTo>
                <a:lnTo>
                  <a:pt x="1227" y="203"/>
                </a:lnTo>
                <a:lnTo>
                  <a:pt x="1227" y="203"/>
                </a:lnTo>
                <a:lnTo>
                  <a:pt x="1228" y="203"/>
                </a:lnTo>
                <a:lnTo>
                  <a:pt x="1228" y="204"/>
                </a:lnTo>
                <a:lnTo>
                  <a:pt x="1228" y="204"/>
                </a:lnTo>
                <a:lnTo>
                  <a:pt x="1229" y="205"/>
                </a:lnTo>
                <a:lnTo>
                  <a:pt x="1229" y="205"/>
                </a:lnTo>
                <a:lnTo>
                  <a:pt x="1229" y="206"/>
                </a:lnTo>
                <a:lnTo>
                  <a:pt x="1230" y="206"/>
                </a:lnTo>
                <a:lnTo>
                  <a:pt x="1230" y="206"/>
                </a:lnTo>
                <a:lnTo>
                  <a:pt x="1231" y="207"/>
                </a:lnTo>
                <a:lnTo>
                  <a:pt x="1231" y="207"/>
                </a:lnTo>
                <a:lnTo>
                  <a:pt x="1231" y="208"/>
                </a:lnTo>
                <a:lnTo>
                  <a:pt x="1232" y="208"/>
                </a:lnTo>
                <a:lnTo>
                  <a:pt x="1232" y="209"/>
                </a:lnTo>
                <a:lnTo>
                  <a:pt x="1232" y="210"/>
                </a:lnTo>
                <a:lnTo>
                  <a:pt x="1233" y="210"/>
                </a:lnTo>
                <a:lnTo>
                  <a:pt x="1233" y="210"/>
                </a:lnTo>
                <a:lnTo>
                  <a:pt x="1234" y="210"/>
                </a:lnTo>
                <a:lnTo>
                  <a:pt x="1234" y="211"/>
                </a:lnTo>
                <a:lnTo>
                  <a:pt x="1234" y="211"/>
                </a:lnTo>
                <a:lnTo>
                  <a:pt x="1235" y="212"/>
                </a:lnTo>
                <a:lnTo>
                  <a:pt x="1235" y="212"/>
                </a:lnTo>
                <a:lnTo>
                  <a:pt x="1236" y="212"/>
                </a:lnTo>
                <a:lnTo>
                  <a:pt x="1236" y="213"/>
                </a:lnTo>
                <a:lnTo>
                  <a:pt x="1236" y="213"/>
                </a:lnTo>
                <a:lnTo>
                  <a:pt x="1237" y="214"/>
                </a:lnTo>
                <a:lnTo>
                  <a:pt x="1237" y="214"/>
                </a:lnTo>
                <a:lnTo>
                  <a:pt x="1237" y="214"/>
                </a:lnTo>
                <a:lnTo>
                  <a:pt x="1238" y="214"/>
                </a:lnTo>
                <a:lnTo>
                  <a:pt x="1238" y="215"/>
                </a:lnTo>
                <a:lnTo>
                  <a:pt x="1239" y="214"/>
                </a:lnTo>
                <a:lnTo>
                  <a:pt x="1239" y="215"/>
                </a:lnTo>
                <a:lnTo>
                  <a:pt x="1240" y="215"/>
                </a:lnTo>
                <a:lnTo>
                  <a:pt x="1240" y="216"/>
                </a:lnTo>
                <a:lnTo>
                  <a:pt x="1241" y="216"/>
                </a:lnTo>
                <a:lnTo>
                  <a:pt x="1241" y="216"/>
                </a:lnTo>
                <a:lnTo>
                  <a:pt x="1241" y="216"/>
                </a:lnTo>
                <a:lnTo>
                  <a:pt x="1242" y="217"/>
                </a:lnTo>
                <a:lnTo>
                  <a:pt x="1242" y="217"/>
                </a:lnTo>
                <a:lnTo>
                  <a:pt x="1242" y="218"/>
                </a:lnTo>
                <a:lnTo>
                  <a:pt x="1243" y="219"/>
                </a:lnTo>
                <a:lnTo>
                  <a:pt x="1243" y="219"/>
                </a:lnTo>
                <a:lnTo>
                  <a:pt x="1244" y="219"/>
                </a:lnTo>
                <a:lnTo>
                  <a:pt x="1244" y="220"/>
                </a:lnTo>
                <a:lnTo>
                  <a:pt x="1244" y="220"/>
                </a:lnTo>
                <a:lnTo>
                  <a:pt x="1245" y="221"/>
                </a:lnTo>
                <a:lnTo>
                  <a:pt x="1245" y="221"/>
                </a:lnTo>
                <a:lnTo>
                  <a:pt x="1246" y="222"/>
                </a:lnTo>
                <a:lnTo>
                  <a:pt x="1246" y="222"/>
                </a:lnTo>
                <a:lnTo>
                  <a:pt x="1246" y="222"/>
                </a:lnTo>
                <a:lnTo>
                  <a:pt x="1247" y="223"/>
                </a:lnTo>
                <a:lnTo>
                  <a:pt x="1247" y="223"/>
                </a:lnTo>
                <a:lnTo>
                  <a:pt x="1247" y="223"/>
                </a:lnTo>
                <a:lnTo>
                  <a:pt x="1248" y="223"/>
                </a:lnTo>
                <a:lnTo>
                  <a:pt x="1248" y="224"/>
                </a:lnTo>
                <a:lnTo>
                  <a:pt x="1249" y="224"/>
                </a:lnTo>
                <a:lnTo>
                  <a:pt x="1249" y="224"/>
                </a:lnTo>
                <a:lnTo>
                  <a:pt x="1249" y="225"/>
                </a:lnTo>
                <a:lnTo>
                  <a:pt x="1250" y="224"/>
                </a:lnTo>
                <a:lnTo>
                  <a:pt x="1250" y="224"/>
                </a:lnTo>
                <a:lnTo>
                  <a:pt x="1250" y="224"/>
                </a:lnTo>
                <a:lnTo>
                  <a:pt x="1251" y="224"/>
                </a:lnTo>
                <a:lnTo>
                  <a:pt x="1251" y="224"/>
                </a:lnTo>
                <a:lnTo>
                  <a:pt x="1252" y="224"/>
                </a:lnTo>
                <a:lnTo>
                  <a:pt x="1252" y="225"/>
                </a:lnTo>
                <a:lnTo>
                  <a:pt x="1252" y="225"/>
                </a:lnTo>
                <a:lnTo>
                  <a:pt x="1253" y="225"/>
                </a:lnTo>
                <a:lnTo>
                  <a:pt x="1254" y="224"/>
                </a:lnTo>
                <a:lnTo>
                  <a:pt x="1254" y="224"/>
                </a:lnTo>
                <a:lnTo>
                  <a:pt x="1254" y="224"/>
                </a:lnTo>
                <a:lnTo>
                  <a:pt x="1255" y="224"/>
                </a:lnTo>
                <a:lnTo>
                  <a:pt x="1255" y="224"/>
                </a:lnTo>
                <a:lnTo>
                  <a:pt x="1255" y="224"/>
                </a:lnTo>
                <a:lnTo>
                  <a:pt x="1256" y="224"/>
                </a:lnTo>
                <a:lnTo>
                  <a:pt x="1256" y="224"/>
                </a:lnTo>
                <a:lnTo>
                  <a:pt x="1257" y="224"/>
                </a:lnTo>
                <a:lnTo>
                  <a:pt x="1257" y="224"/>
                </a:lnTo>
                <a:lnTo>
                  <a:pt x="1257" y="224"/>
                </a:lnTo>
                <a:lnTo>
                  <a:pt x="1258" y="224"/>
                </a:lnTo>
                <a:lnTo>
                  <a:pt x="1258" y="224"/>
                </a:lnTo>
                <a:lnTo>
                  <a:pt x="1259" y="224"/>
                </a:lnTo>
                <a:lnTo>
                  <a:pt x="1259" y="224"/>
                </a:lnTo>
                <a:lnTo>
                  <a:pt x="1259" y="224"/>
                </a:lnTo>
                <a:lnTo>
                  <a:pt x="1260" y="224"/>
                </a:lnTo>
                <a:lnTo>
                  <a:pt x="1260" y="224"/>
                </a:lnTo>
                <a:lnTo>
                  <a:pt x="1260" y="224"/>
                </a:lnTo>
                <a:lnTo>
                  <a:pt x="1261" y="224"/>
                </a:lnTo>
                <a:lnTo>
                  <a:pt x="1261" y="224"/>
                </a:lnTo>
                <a:lnTo>
                  <a:pt x="1262" y="224"/>
                </a:lnTo>
                <a:lnTo>
                  <a:pt x="1262" y="224"/>
                </a:lnTo>
                <a:lnTo>
                  <a:pt x="1262" y="224"/>
                </a:lnTo>
                <a:lnTo>
                  <a:pt x="1263" y="224"/>
                </a:lnTo>
                <a:lnTo>
                  <a:pt x="1263" y="224"/>
                </a:lnTo>
                <a:lnTo>
                  <a:pt x="1263" y="224"/>
                </a:lnTo>
                <a:lnTo>
                  <a:pt x="1264" y="224"/>
                </a:lnTo>
                <a:lnTo>
                  <a:pt x="1264" y="224"/>
                </a:lnTo>
                <a:lnTo>
                  <a:pt x="1265" y="224"/>
                </a:lnTo>
                <a:lnTo>
                  <a:pt x="1265" y="224"/>
                </a:lnTo>
                <a:lnTo>
                  <a:pt x="1265" y="224"/>
                </a:lnTo>
                <a:lnTo>
                  <a:pt x="1266" y="224"/>
                </a:lnTo>
                <a:lnTo>
                  <a:pt x="1267" y="224"/>
                </a:lnTo>
                <a:lnTo>
                  <a:pt x="1267" y="224"/>
                </a:lnTo>
                <a:lnTo>
                  <a:pt x="1267" y="224"/>
                </a:lnTo>
                <a:lnTo>
                  <a:pt x="1268" y="225"/>
                </a:lnTo>
                <a:lnTo>
                  <a:pt x="1268" y="225"/>
                </a:lnTo>
                <a:lnTo>
                  <a:pt x="1268" y="226"/>
                </a:lnTo>
                <a:lnTo>
                  <a:pt x="1269" y="226"/>
                </a:lnTo>
                <a:lnTo>
                  <a:pt x="1269" y="226"/>
                </a:lnTo>
                <a:lnTo>
                  <a:pt x="1270" y="227"/>
                </a:lnTo>
                <a:lnTo>
                  <a:pt x="1270" y="227"/>
                </a:lnTo>
                <a:lnTo>
                  <a:pt x="1270" y="228"/>
                </a:lnTo>
                <a:lnTo>
                  <a:pt x="1271" y="228"/>
                </a:lnTo>
                <a:lnTo>
                  <a:pt x="1271" y="228"/>
                </a:lnTo>
                <a:lnTo>
                  <a:pt x="1272" y="228"/>
                </a:lnTo>
                <a:lnTo>
                  <a:pt x="1272" y="228"/>
                </a:lnTo>
                <a:lnTo>
                  <a:pt x="1272" y="228"/>
                </a:lnTo>
                <a:lnTo>
                  <a:pt x="1273" y="228"/>
                </a:lnTo>
                <a:lnTo>
                  <a:pt x="1273" y="228"/>
                </a:lnTo>
                <a:lnTo>
                  <a:pt x="1273" y="228"/>
                </a:lnTo>
                <a:lnTo>
                  <a:pt x="1274" y="228"/>
                </a:lnTo>
                <a:lnTo>
                  <a:pt x="1274" y="228"/>
                </a:lnTo>
                <a:lnTo>
                  <a:pt x="1275" y="228"/>
                </a:lnTo>
                <a:lnTo>
                  <a:pt x="1275" y="227"/>
                </a:lnTo>
                <a:lnTo>
                  <a:pt x="1275" y="227"/>
                </a:lnTo>
                <a:lnTo>
                  <a:pt x="1276" y="227"/>
                </a:lnTo>
                <a:lnTo>
                  <a:pt x="1276" y="227"/>
                </a:lnTo>
                <a:lnTo>
                  <a:pt x="1276" y="227"/>
                </a:lnTo>
                <a:lnTo>
                  <a:pt x="1277" y="227"/>
                </a:lnTo>
                <a:lnTo>
                  <a:pt x="1277" y="227"/>
                </a:lnTo>
                <a:lnTo>
                  <a:pt x="1278" y="227"/>
                </a:lnTo>
                <a:lnTo>
                  <a:pt x="1278" y="227"/>
                </a:lnTo>
                <a:lnTo>
                  <a:pt x="1278" y="227"/>
                </a:lnTo>
                <a:lnTo>
                  <a:pt x="1279" y="227"/>
                </a:lnTo>
                <a:lnTo>
                  <a:pt x="1279" y="227"/>
                </a:lnTo>
                <a:lnTo>
                  <a:pt x="1279" y="227"/>
                </a:lnTo>
                <a:lnTo>
                  <a:pt x="1280" y="227"/>
                </a:lnTo>
                <a:lnTo>
                  <a:pt x="1281" y="227"/>
                </a:lnTo>
                <a:lnTo>
                  <a:pt x="1281" y="227"/>
                </a:lnTo>
                <a:lnTo>
                  <a:pt x="1282" y="227"/>
                </a:lnTo>
                <a:lnTo>
                  <a:pt x="1282" y="227"/>
                </a:lnTo>
                <a:lnTo>
                  <a:pt x="1282" y="227"/>
                </a:lnTo>
                <a:lnTo>
                  <a:pt x="1283" y="227"/>
                </a:lnTo>
                <a:lnTo>
                  <a:pt x="1283" y="227"/>
                </a:lnTo>
                <a:lnTo>
                  <a:pt x="1283" y="227"/>
                </a:lnTo>
                <a:lnTo>
                  <a:pt x="1284" y="227"/>
                </a:lnTo>
                <a:lnTo>
                  <a:pt x="1284" y="227"/>
                </a:lnTo>
                <a:lnTo>
                  <a:pt x="1285" y="227"/>
                </a:lnTo>
                <a:lnTo>
                  <a:pt x="1285" y="228"/>
                </a:lnTo>
                <a:lnTo>
                  <a:pt x="1285" y="228"/>
                </a:lnTo>
                <a:lnTo>
                  <a:pt x="1286" y="228"/>
                </a:lnTo>
                <a:lnTo>
                  <a:pt x="1286" y="227"/>
                </a:lnTo>
                <a:lnTo>
                  <a:pt x="1286" y="227"/>
                </a:lnTo>
                <a:lnTo>
                  <a:pt x="1287" y="227"/>
                </a:lnTo>
                <a:lnTo>
                  <a:pt x="1287" y="227"/>
                </a:lnTo>
                <a:lnTo>
                  <a:pt x="1288" y="227"/>
                </a:lnTo>
                <a:lnTo>
                  <a:pt x="1288" y="227"/>
                </a:lnTo>
                <a:lnTo>
                  <a:pt x="1288" y="227"/>
                </a:lnTo>
                <a:lnTo>
                  <a:pt x="1289" y="227"/>
                </a:lnTo>
                <a:lnTo>
                  <a:pt x="1289" y="227"/>
                </a:lnTo>
                <a:lnTo>
                  <a:pt x="1289" y="227"/>
                </a:lnTo>
                <a:lnTo>
                  <a:pt x="1290" y="227"/>
                </a:lnTo>
                <a:lnTo>
                  <a:pt x="1290" y="227"/>
                </a:lnTo>
                <a:lnTo>
                  <a:pt x="1291" y="226"/>
                </a:lnTo>
                <a:lnTo>
                  <a:pt x="1291" y="226"/>
                </a:lnTo>
                <a:lnTo>
                  <a:pt x="1291" y="226"/>
                </a:lnTo>
                <a:lnTo>
                  <a:pt x="1292" y="226"/>
                </a:lnTo>
                <a:lnTo>
                  <a:pt x="1292" y="226"/>
                </a:lnTo>
                <a:lnTo>
                  <a:pt x="1293" y="226"/>
                </a:lnTo>
                <a:lnTo>
                  <a:pt x="1293" y="226"/>
                </a:lnTo>
                <a:lnTo>
                  <a:pt x="1293" y="226"/>
                </a:lnTo>
                <a:lnTo>
                  <a:pt x="1294" y="226"/>
                </a:lnTo>
                <a:lnTo>
                  <a:pt x="1295" y="226"/>
                </a:lnTo>
                <a:lnTo>
                  <a:pt x="1295" y="226"/>
                </a:lnTo>
                <a:lnTo>
                  <a:pt x="1295" y="225"/>
                </a:lnTo>
                <a:lnTo>
                  <a:pt x="1296" y="225"/>
                </a:lnTo>
                <a:lnTo>
                  <a:pt x="1296" y="225"/>
                </a:lnTo>
                <a:lnTo>
                  <a:pt x="1296" y="225"/>
                </a:lnTo>
                <a:lnTo>
                  <a:pt x="1297" y="225"/>
                </a:lnTo>
                <a:lnTo>
                  <a:pt x="1297" y="225"/>
                </a:lnTo>
                <a:lnTo>
                  <a:pt x="1298" y="225"/>
                </a:lnTo>
                <a:lnTo>
                  <a:pt x="1298" y="225"/>
                </a:lnTo>
                <a:lnTo>
                  <a:pt x="1298" y="225"/>
                </a:lnTo>
                <a:lnTo>
                  <a:pt x="1299" y="225"/>
                </a:lnTo>
                <a:lnTo>
                  <a:pt x="1299" y="225"/>
                </a:lnTo>
                <a:lnTo>
                  <a:pt x="1299" y="225"/>
                </a:lnTo>
                <a:lnTo>
                  <a:pt x="1300" y="225"/>
                </a:lnTo>
                <a:lnTo>
                  <a:pt x="1300" y="225"/>
                </a:lnTo>
                <a:lnTo>
                  <a:pt x="1301" y="225"/>
                </a:lnTo>
                <a:lnTo>
                  <a:pt x="1301" y="225"/>
                </a:lnTo>
                <a:lnTo>
                  <a:pt x="1301" y="224"/>
                </a:lnTo>
                <a:lnTo>
                  <a:pt x="1302" y="224"/>
                </a:lnTo>
                <a:lnTo>
                  <a:pt x="1302" y="224"/>
                </a:lnTo>
                <a:lnTo>
                  <a:pt x="1302" y="224"/>
                </a:lnTo>
                <a:lnTo>
                  <a:pt x="1303" y="224"/>
                </a:lnTo>
                <a:lnTo>
                  <a:pt x="1303" y="225"/>
                </a:lnTo>
                <a:lnTo>
                  <a:pt x="1304" y="225"/>
                </a:lnTo>
                <a:lnTo>
                  <a:pt x="1304" y="225"/>
                </a:lnTo>
                <a:lnTo>
                  <a:pt x="1304" y="225"/>
                </a:lnTo>
                <a:lnTo>
                  <a:pt x="1305" y="226"/>
                </a:lnTo>
                <a:lnTo>
                  <a:pt x="1305" y="226"/>
                </a:lnTo>
                <a:lnTo>
                  <a:pt x="1306" y="226"/>
                </a:lnTo>
                <a:lnTo>
                  <a:pt x="1306" y="226"/>
                </a:lnTo>
                <a:lnTo>
                  <a:pt x="1306" y="226"/>
                </a:lnTo>
                <a:lnTo>
                  <a:pt x="1307" y="226"/>
                </a:lnTo>
                <a:lnTo>
                  <a:pt x="1307" y="226"/>
                </a:lnTo>
                <a:lnTo>
                  <a:pt x="1307" y="227"/>
                </a:lnTo>
                <a:lnTo>
                  <a:pt x="1308" y="227"/>
                </a:lnTo>
                <a:lnTo>
                  <a:pt x="1309" y="227"/>
                </a:lnTo>
                <a:lnTo>
                  <a:pt x="1309" y="227"/>
                </a:lnTo>
                <a:lnTo>
                  <a:pt x="1309" y="227"/>
                </a:lnTo>
                <a:lnTo>
                  <a:pt x="1310" y="227"/>
                </a:lnTo>
                <a:lnTo>
                  <a:pt x="1310" y="227"/>
                </a:lnTo>
                <a:lnTo>
                  <a:pt x="1311" y="227"/>
                </a:lnTo>
                <a:lnTo>
                  <a:pt x="1311" y="227"/>
                </a:lnTo>
                <a:lnTo>
                  <a:pt x="1311" y="227"/>
                </a:lnTo>
                <a:lnTo>
                  <a:pt x="1312" y="227"/>
                </a:lnTo>
                <a:lnTo>
                  <a:pt x="1312" y="228"/>
                </a:lnTo>
                <a:lnTo>
                  <a:pt x="1312" y="228"/>
                </a:lnTo>
                <a:lnTo>
                  <a:pt x="1313" y="228"/>
                </a:lnTo>
                <a:lnTo>
                  <a:pt x="1313" y="228"/>
                </a:lnTo>
                <a:lnTo>
                  <a:pt x="1314" y="228"/>
                </a:lnTo>
                <a:lnTo>
                  <a:pt x="1314" y="229"/>
                </a:lnTo>
                <a:lnTo>
                  <a:pt x="1314" y="229"/>
                </a:lnTo>
                <a:lnTo>
                  <a:pt x="1315" y="230"/>
                </a:lnTo>
                <a:lnTo>
                  <a:pt x="1315" y="230"/>
                </a:lnTo>
                <a:lnTo>
                  <a:pt x="1315" y="230"/>
                </a:lnTo>
                <a:lnTo>
                  <a:pt x="1316" y="231"/>
                </a:lnTo>
                <a:lnTo>
                  <a:pt x="1316" y="231"/>
                </a:lnTo>
                <a:lnTo>
                  <a:pt x="1317" y="231"/>
                </a:lnTo>
                <a:lnTo>
                  <a:pt x="1317" y="231"/>
                </a:lnTo>
                <a:lnTo>
                  <a:pt x="1317" y="232"/>
                </a:lnTo>
                <a:lnTo>
                  <a:pt x="1318" y="232"/>
                </a:lnTo>
                <a:lnTo>
                  <a:pt x="1318" y="232"/>
                </a:lnTo>
                <a:lnTo>
                  <a:pt x="1319" y="232"/>
                </a:lnTo>
                <a:lnTo>
                  <a:pt x="1319" y="232"/>
                </a:lnTo>
                <a:lnTo>
                  <a:pt x="1319" y="232"/>
                </a:lnTo>
                <a:lnTo>
                  <a:pt x="1320" y="231"/>
                </a:lnTo>
                <a:lnTo>
                  <a:pt x="1320" y="231"/>
                </a:lnTo>
                <a:lnTo>
                  <a:pt x="1320" y="231"/>
                </a:lnTo>
                <a:lnTo>
                  <a:pt x="1321" y="231"/>
                </a:lnTo>
                <a:lnTo>
                  <a:pt x="1321" y="231"/>
                </a:lnTo>
                <a:lnTo>
                  <a:pt x="1322" y="231"/>
                </a:lnTo>
                <a:lnTo>
                  <a:pt x="1322" y="231"/>
                </a:lnTo>
                <a:lnTo>
                  <a:pt x="1323" y="231"/>
                </a:lnTo>
                <a:lnTo>
                  <a:pt x="1323" y="231"/>
                </a:lnTo>
                <a:lnTo>
                  <a:pt x="1324" y="231"/>
                </a:lnTo>
                <a:lnTo>
                  <a:pt x="1324" y="231"/>
                </a:lnTo>
                <a:lnTo>
                  <a:pt x="1324" y="231"/>
                </a:lnTo>
                <a:lnTo>
                  <a:pt x="1325" y="231"/>
                </a:lnTo>
                <a:lnTo>
                  <a:pt x="1325" y="230"/>
                </a:lnTo>
                <a:lnTo>
                  <a:pt x="1325" y="230"/>
                </a:lnTo>
                <a:lnTo>
                  <a:pt x="1326" y="230"/>
                </a:lnTo>
                <a:lnTo>
                  <a:pt x="1326" y="230"/>
                </a:lnTo>
                <a:lnTo>
                  <a:pt x="1327" y="230"/>
                </a:lnTo>
                <a:lnTo>
                  <a:pt x="1327" y="230"/>
                </a:lnTo>
                <a:lnTo>
                  <a:pt x="1327" y="230"/>
                </a:lnTo>
                <a:lnTo>
                  <a:pt x="1328" y="230"/>
                </a:lnTo>
                <a:lnTo>
                  <a:pt x="1328" y="230"/>
                </a:lnTo>
                <a:lnTo>
                  <a:pt x="1329" y="230"/>
                </a:lnTo>
                <a:lnTo>
                  <a:pt x="1329" y="230"/>
                </a:lnTo>
                <a:lnTo>
                  <a:pt x="1329" y="229"/>
                </a:lnTo>
                <a:lnTo>
                  <a:pt x="1330" y="229"/>
                </a:lnTo>
                <a:lnTo>
                  <a:pt x="1330" y="229"/>
                </a:lnTo>
                <a:lnTo>
                  <a:pt x="1330" y="229"/>
                </a:lnTo>
                <a:lnTo>
                  <a:pt x="1331" y="228"/>
                </a:lnTo>
                <a:lnTo>
                  <a:pt x="1331" y="228"/>
                </a:lnTo>
                <a:lnTo>
                  <a:pt x="1332" y="228"/>
                </a:lnTo>
                <a:lnTo>
                  <a:pt x="1332" y="228"/>
                </a:lnTo>
                <a:lnTo>
                  <a:pt x="1332" y="227"/>
                </a:lnTo>
                <a:lnTo>
                  <a:pt x="1333" y="227"/>
                </a:lnTo>
                <a:lnTo>
                  <a:pt x="1333" y="227"/>
                </a:lnTo>
                <a:lnTo>
                  <a:pt x="1333" y="227"/>
                </a:lnTo>
                <a:lnTo>
                  <a:pt x="1334" y="227"/>
                </a:lnTo>
                <a:lnTo>
                  <a:pt x="1334" y="227"/>
                </a:lnTo>
                <a:lnTo>
                  <a:pt x="1335" y="227"/>
                </a:lnTo>
                <a:lnTo>
                  <a:pt x="1335" y="227"/>
                </a:lnTo>
                <a:lnTo>
                  <a:pt x="1335" y="227"/>
                </a:lnTo>
                <a:lnTo>
                  <a:pt x="1336" y="227"/>
                </a:lnTo>
                <a:lnTo>
                  <a:pt x="1337" y="227"/>
                </a:lnTo>
                <a:lnTo>
                  <a:pt x="1337" y="227"/>
                </a:lnTo>
                <a:lnTo>
                  <a:pt x="1337" y="227"/>
                </a:lnTo>
                <a:lnTo>
                  <a:pt x="1338" y="227"/>
                </a:lnTo>
                <a:lnTo>
                  <a:pt x="1338" y="227"/>
                </a:lnTo>
                <a:lnTo>
                  <a:pt x="1338" y="227"/>
                </a:lnTo>
                <a:lnTo>
                  <a:pt x="1339" y="227"/>
                </a:lnTo>
                <a:lnTo>
                  <a:pt x="1339" y="227"/>
                </a:lnTo>
                <a:lnTo>
                  <a:pt x="1340" y="226"/>
                </a:lnTo>
                <a:lnTo>
                  <a:pt x="1340" y="226"/>
                </a:lnTo>
                <a:lnTo>
                  <a:pt x="1340" y="227"/>
                </a:lnTo>
                <a:lnTo>
                  <a:pt x="1341" y="226"/>
                </a:lnTo>
                <a:lnTo>
                  <a:pt x="1341" y="227"/>
                </a:lnTo>
                <a:lnTo>
                  <a:pt x="1342" y="227"/>
                </a:lnTo>
                <a:lnTo>
                  <a:pt x="1342" y="227"/>
                </a:lnTo>
                <a:lnTo>
                  <a:pt x="1342" y="227"/>
                </a:lnTo>
                <a:lnTo>
                  <a:pt x="1343" y="227"/>
                </a:lnTo>
                <a:lnTo>
                  <a:pt x="1343" y="227"/>
                </a:lnTo>
                <a:lnTo>
                  <a:pt x="1343" y="227"/>
                </a:lnTo>
                <a:lnTo>
                  <a:pt x="1344" y="227"/>
                </a:lnTo>
                <a:lnTo>
                  <a:pt x="1344" y="227"/>
                </a:lnTo>
                <a:lnTo>
                  <a:pt x="1345" y="227"/>
                </a:lnTo>
                <a:lnTo>
                  <a:pt x="1345" y="227"/>
                </a:lnTo>
                <a:lnTo>
                  <a:pt x="1345" y="227"/>
                </a:lnTo>
                <a:lnTo>
                  <a:pt x="1346" y="228"/>
                </a:lnTo>
                <a:lnTo>
                  <a:pt x="1346" y="228"/>
                </a:lnTo>
                <a:lnTo>
                  <a:pt x="1346" y="228"/>
                </a:lnTo>
                <a:lnTo>
                  <a:pt x="1347" y="228"/>
                </a:lnTo>
                <a:lnTo>
                  <a:pt x="1347" y="228"/>
                </a:lnTo>
                <a:lnTo>
                  <a:pt x="1348" y="229"/>
                </a:lnTo>
                <a:lnTo>
                  <a:pt x="1348" y="229"/>
                </a:lnTo>
                <a:lnTo>
                  <a:pt x="1348" y="230"/>
                </a:lnTo>
                <a:lnTo>
                  <a:pt x="1349" y="230"/>
                </a:lnTo>
                <a:lnTo>
                  <a:pt x="1349" y="230"/>
                </a:lnTo>
                <a:lnTo>
                  <a:pt x="1349" y="230"/>
                </a:lnTo>
                <a:lnTo>
                  <a:pt x="1350" y="230"/>
                </a:lnTo>
                <a:lnTo>
                  <a:pt x="1351" y="230"/>
                </a:lnTo>
                <a:lnTo>
                  <a:pt x="1351" y="230"/>
                </a:lnTo>
                <a:lnTo>
                  <a:pt x="1351" y="230"/>
                </a:lnTo>
                <a:lnTo>
                  <a:pt x="1352" y="230"/>
                </a:lnTo>
                <a:lnTo>
                  <a:pt x="1352" y="230"/>
                </a:lnTo>
                <a:lnTo>
                  <a:pt x="1353" y="230"/>
                </a:lnTo>
                <a:lnTo>
                  <a:pt x="1353" y="230"/>
                </a:lnTo>
                <a:lnTo>
                  <a:pt x="1353" y="230"/>
                </a:lnTo>
                <a:lnTo>
                  <a:pt x="1354" y="229"/>
                </a:lnTo>
                <a:lnTo>
                  <a:pt x="1354" y="229"/>
                </a:lnTo>
                <a:lnTo>
                  <a:pt x="1355" y="229"/>
                </a:lnTo>
                <a:lnTo>
                  <a:pt x="1355" y="229"/>
                </a:lnTo>
                <a:lnTo>
                  <a:pt x="1355" y="229"/>
                </a:lnTo>
                <a:lnTo>
                  <a:pt x="1356" y="229"/>
                </a:lnTo>
                <a:lnTo>
                  <a:pt x="1356" y="229"/>
                </a:lnTo>
                <a:lnTo>
                  <a:pt x="1356" y="229"/>
                </a:lnTo>
                <a:lnTo>
                  <a:pt x="1357" y="230"/>
                </a:lnTo>
                <a:lnTo>
                  <a:pt x="1357" y="230"/>
                </a:lnTo>
                <a:lnTo>
                  <a:pt x="1358" y="230"/>
                </a:lnTo>
                <a:lnTo>
                  <a:pt x="1358" y="230"/>
                </a:lnTo>
                <a:lnTo>
                  <a:pt x="1358" y="231"/>
                </a:lnTo>
                <a:lnTo>
                  <a:pt x="1359" y="231"/>
                </a:lnTo>
                <a:lnTo>
                  <a:pt x="1359" y="232"/>
                </a:lnTo>
                <a:lnTo>
                  <a:pt x="1359" y="232"/>
                </a:lnTo>
                <a:lnTo>
                  <a:pt x="1360" y="232"/>
                </a:lnTo>
                <a:lnTo>
                  <a:pt x="1360" y="232"/>
                </a:lnTo>
                <a:lnTo>
                  <a:pt x="1361" y="232"/>
                </a:lnTo>
                <a:lnTo>
                  <a:pt x="1361" y="232"/>
                </a:lnTo>
                <a:lnTo>
                  <a:pt x="1361" y="232"/>
                </a:lnTo>
                <a:lnTo>
                  <a:pt x="1362" y="232"/>
                </a:lnTo>
                <a:lnTo>
                  <a:pt x="1362" y="232"/>
                </a:lnTo>
                <a:lnTo>
                  <a:pt x="1362" y="231"/>
                </a:lnTo>
                <a:lnTo>
                  <a:pt x="1363" y="231"/>
                </a:lnTo>
                <a:lnTo>
                  <a:pt x="1363" y="231"/>
                </a:lnTo>
                <a:lnTo>
                  <a:pt x="1364" y="230"/>
                </a:lnTo>
                <a:lnTo>
                  <a:pt x="1365" y="230"/>
                </a:lnTo>
                <a:lnTo>
                  <a:pt x="1365" y="230"/>
                </a:lnTo>
                <a:lnTo>
                  <a:pt x="1365" y="230"/>
                </a:lnTo>
                <a:lnTo>
                  <a:pt x="1366" y="230"/>
                </a:lnTo>
                <a:lnTo>
                  <a:pt x="1366" y="230"/>
                </a:lnTo>
                <a:lnTo>
                  <a:pt x="1366" y="230"/>
                </a:lnTo>
                <a:lnTo>
                  <a:pt x="1367" y="230"/>
                </a:lnTo>
                <a:lnTo>
                  <a:pt x="1367" y="230"/>
                </a:lnTo>
                <a:lnTo>
                  <a:pt x="1368" y="230"/>
                </a:lnTo>
                <a:lnTo>
                  <a:pt x="1368" y="230"/>
                </a:lnTo>
                <a:lnTo>
                  <a:pt x="1368" y="230"/>
                </a:lnTo>
                <a:lnTo>
                  <a:pt x="1369" y="231"/>
                </a:lnTo>
                <a:lnTo>
                  <a:pt x="1369" y="231"/>
                </a:lnTo>
                <a:lnTo>
                  <a:pt x="1369" y="231"/>
                </a:lnTo>
                <a:lnTo>
                  <a:pt x="1370" y="232"/>
                </a:lnTo>
                <a:lnTo>
                  <a:pt x="1370" y="232"/>
                </a:lnTo>
                <a:lnTo>
                  <a:pt x="1371" y="232"/>
                </a:lnTo>
                <a:lnTo>
                  <a:pt x="1371" y="232"/>
                </a:lnTo>
                <a:lnTo>
                  <a:pt x="1371" y="232"/>
                </a:lnTo>
                <a:lnTo>
                  <a:pt x="1372" y="233"/>
                </a:lnTo>
                <a:lnTo>
                  <a:pt x="1372" y="233"/>
                </a:lnTo>
                <a:lnTo>
                  <a:pt x="1372" y="233"/>
                </a:lnTo>
                <a:lnTo>
                  <a:pt x="1373" y="234"/>
                </a:lnTo>
                <a:lnTo>
                  <a:pt x="1373" y="234"/>
                </a:lnTo>
                <a:lnTo>
                  <a:pt x="1374" y="234"/>
                </a:lnTo>
                <a:lnTo>
                  <a:pt x="1374" y="235"/>
                </a:lnTo>
                <a:lnTo>
                  <a:pt x="1374" y="235"/>
                </a:lnTo>
                <a:lnTo>
                  <a:pt x="1375" y="236"/>
                </a:lnTo>
                <a:lnTo>
                  <a:pt x="1375" y="236"/>
                </a:lnTo>
                <a:lnTo>
                  <a:pt x="1375" y="237"/>
                </a:lnTo>
                <a:lnTo>
                  <a:pt x="1376" y="237"/>
                </a:lnTo>
                <a:lnTo>
                  <a:pt x="1376" y="237"/>
                </a:lnTo>
                <a:lnTo>
                  <a:pt x="1377" y="238"/>
                </a:lnTo>
                <a:lnTo>
                  <a:pt x="1377" y="238"/>
                </a:lnTo>
                <a:lnTo>
                  <a:pt x="1377" y="238"/>
                </a:lnTo>
                <a:lnTo>
                  <a:pt x="1378" y="237"/>
                </a:lnTo>
                <a:lnTo>
                  <a:pt x="1379" y="237"/>
                </a:lnTo>
                <a:lnTo>
                  <a:pt x="1379" y="237"/>
                </a:lnTo>
                <a:lnTo>
                  <a:pt x="1379" y="237"/>
                </a:lnTo>
                <a:lnTo>
                  <a:pt x="1380" y="237"/>
                </a:lnTo>
                <a:lnTo>
                  <a:pt x="1380" y="237"/>
                </a:lnTo>
                <a:lnTo>
                  <a:pt x="1381" y="237"/>
                </a:lnTo>
                <a:lnTo>
                  <a:pt x="1381" y="237"/>
                </a:lnTo>
                <a:lnTo>
                  <a:pt x="1381" y="237"/>
                </a:lnTo>
                <a:lnTo>
                  <a:pt x="1382" y="237"/>
                </a:lnTo>
                <a:lnTo>
                  <a:pt x="1382" y="238"/>
                </a:lnTo>
                <a:lnTo>
                  <a:pt x="1382" y="238"/>
                </a:lnTo>
                <a:lnTo>
                  <a:pt x="1383" y="238"/>
                </a:lnTo>
                <a:lnTo>
                  <a:pt x="1383" y="239"/>
                </a:lnTo>
                <a:lnTo>
                  <a:pt x="1384" y="239"/>
                </a:lnTo>
                <a:lnTo>
                  <a:pt x="1384" y="239"/>
                </a:lnTo>
                <a:lnTo>
                  <a:pt x="1384" y="239"/>
                </a:lnTo>
                <a:lnTo>
                  <a:pt x="1385" y="239"/>
                </a:lnTo>
                <a:lnTo>
                  <a:pt x="1385" y="240"/>
                </a:lnTo>
                <a:lnTo>
                  <a:pt x="1385" y="240"/>
                </a:lnTo>
                <a:lnTo>
                  <a:pt x="1386" y="239"/>
                </a:lnTo>
                <a:lnTo>
                  <a:pt x="1386" y="239"/>
                </a:lnTo>
                <a:lnTo>
                  <a:pt x="1387" y="239"/>
                </a:lnTo>
                <a:lnTo>
                  <a:pt x="1387" y="240"/>
                </a:lnTo>
                <a:lnTo>
                  <a:pt x="1387" y="240"/>
                </a:lnTo>
                <a:lnTo>
                  <a:pt x="1388" y="240"/>
                </a:lnTo>
                <a:lnTo>
                  <a:pt x="1388" y="240"/>
                </a:lnTo>
                <a:lnTo>
                  <a:pt x="1389" y="240"/>
                </a:lnTo>
                <a:lnTo>
                  <a:pt x="1389" y="240"/>
                </a:lnTo>
                <a:lnTo>
                  <a:pt x="1389" y="240"/>
                </a:lnTo>
                <a:lnTo>
                  <a:pt x="1390" y="241"/>
                </a:lnTo>
                <a:lnTo>
                  <a:pt x="1390" y="241"/>
                </a:lnTo>
                <a:lnTo>
                  <a:pt x="1390" y="241"/>
                </a:lnTo>
                <a:lnTo>
                  <a:pt x="1391" y="241"/>
                </a:lnTo>
                <a:lnTo>
                  <a:pt x="1391" y="241"/>
                </a:lnTo>
                <a:lnTo>
                  <a:pt x="1392" y="240"/>
                </a:lnTo>
                <a:lnTo>
                  <a:pt x="1392" y="240"/>
                </a:lnTo>
                <a:lnTo>
                  <a:pt x="1393" y="241"/>
                </a:lnTo>
                <a:lnTo>
                  <a:pt x="1393" y="241"/>
                </a:lnTo>
                <a:lnTo>
                  <a:pt x="1394" y="241"/>
                </a:lnTo>
                <a:lnTo>
                  <a:pt x="1394" y="241"/>
                </a:lnTo>
                <a:lnTo>
                  <a:pt x="1394" y="241"/>
                </a:lnTo>
                <a:lnTo>
                  <a:pt x="1395" y="241"/>
                </a:lnTo>
                <a:lnTo>
                  <a:pt x="1395" y="241"/>
                </a:lnTo>
                <a:lnTo>
                  <a:pt x="1395" y="241"/>
                </a:lnTo>
                <a:lnTo>
                  <a:pt x="1396" y="241"/>
                </a:lnTo>
                <a:lnTo>
                  <a:pt x="1396" y="241"/>
                </a:lnTo>
                <a:lnTo>
                  <a:pt x="1397" y="241"/>
                </a:lnTo>
                <a:lnTo>
                  <a:pt x="1397" y="241"/>
                </a:lnTo>
                <a:lnTo>
                  <a:pt x="1397" y="241"/>
                </a:lnTo>
                <a:lnTo>
                  <a:pt x="1398" y="241"/>
                </a:lnTo>
                <a:lnTo>
                  <a:pt x="1398" y="241"/>
                </a:lnTo>
                <a:lnTo>
                  <a:pt x="1398" y="241"/>
                </a:lnTo>
                <a:lnTo>
                  <a:pt x="1399" y="241"/>
                </a:lnTo>
                <a:lnTo>
                  <a:pt x="1399" y="241"/>
                </a:lnTo>
                <a:lnTo>
                  <a:pt x="1400" y="240"/>
                </a:lnTo>
                <a:lnTo>
                  <a:pt x="1400" y="240"/>
                </a:lnTo>
                <a:lnTo>
                  <a:pt x="1400" y="240"/>
                </a:lnTo>
                <a:lnTo>
                  <a:pt x="1401" y="240"/>
                </a:lnTo>
                <a:lnTo>
                  <a:pt x="1401" y="240"/>
                </a:lnTo>
                <a:lnTo>
                  <a:pt x="1402" y="240"/>
                </a:lnTo>
                <a:lnTo>
                  <a:pt x="1402" y="239"/>
                </a:lnTo>
                <a:lnTo>
                  <a:pt x="1402" y="239"/>
                </a:lnTo>
                <a:lnTo>
                  <a:pt x="1403" y="239"/>
                </a:lnTo>
                <a:lnTo>
                  <a:pt x="1403" y="240"/>
                </a:lnTo>
                <a:lnTo>
                  <a:pt x="1403" y="240"/>
                </a:lnTo>
                <a:lnTo>
                  <a:pt x="1404" y="240"/>
                </a:lnTo>
                <a:lnTo>
                  <a:pt x="1404" y="240"/>
                </a:lnTo>
                <a:lnTo>
                  <a:pt x="1405" y="241"/>
                </a:lnTo>
                <a:lnTo>
                  <a:pt x="1405" y="240"/>
                </a:lnTo>
                <a:lnTo>
                  <a:pt x="1405" y="240"/>
                </a:lnTo>
                <a:lnTo>
                  <a:pt x="1406" y="241"/>
                </a:lnTo>
                <a:lnTo>
                  <a:pt x="1407" y="241"/>
                </a:lnTo>
                <a:lnTo>
                  <a:pt x="1407" y="241"/>
                </a:lnTo>
                <a:lnTo>
                  <a:pt x="1407" y="241"/>
                </a:lnTo>
                <a:lnTo>
                  <a:pt x="1408" y="241"/>
                </a:lnTo>
                <a:lnTo>
                  <a:pt x="1408" y="240"/>
                </a:lnTo>
                <a:lnTo>
                  <a:pt x="1408" y="240"/>
                </a:lnTo>
                <a:lnTo>
                  <a:pt x="1409" y="240"/>
                </a:lnTo>
                <a:lnTo>
                  <a:pt x="1409" y="240"/>
                </a:lnTo>
                <a:lnTo>
                  <a:pt x="1410" y="240"/>
                </a:lnTo>
                <a:lnTo>
                  <a:pt x="1410" y="240"/>
                </a:lnTo>
                <a:lnTo>
                  <a:pt x="1410" y="240"/>
                </a:lnTo>
                <a:lnTo>
                  <a:pt x="1411" y="239"/>
                </a:lnTo>
                <a:lnTo>
                  <a:pt x="1411" y="239"/>
                </a:lnTo>
                <a:lnTo>
                  <a:pt x="1411" y="239"/>
                </a:lnTo>
                <a:lnTo>
                  <a:pt x="1412" y="239"/>
                </a:lnTo>
                <a:lnTo>
                  <a:pt x="1412" y="239"/>
                </a:lnTo>
                <a:lnTo>
                  <a:pt x="1413" y="239"/>
                </a:lnTo>
                <a:lnTo>
                  <a:pt x="1413" y="239"/>
                </a:lnTo>
                <a:lnTo>
                  <a:pt x="1413" y="239"/>
                </a:lnTo>
                <a:lnTo>
                  <a:pt x="1414" y="239"/>
                </a:lnTo>
                <a:lnTo>
                  <a:pt x="1414" y="238"/>
                </a:lnTo>
                <a:lnTo>
                  <a:pt x="1415" y="238"/>
                </a:lnTo>
                <a:lnTo>
                  <a:pt x="1415" y="238"/>
                </a:lnTo>
                <a:lnTo>
                  <a:pt x="1415" y="238"/>
                </a:lnTo>
                <a:lnTo>
                  <a:pt x="1416" y="238"/>
                </a:lnTo>
                <a:lnTo>
                  <a:pt x="1416" y="238"/>
                </a:lnTo>
                <a:lnTo>
                  <a:pt x="1416" y="238"/>
                </a:lnTo>
                <a:lnTo>
                  <a:pt x="1417" y="238"/>
                </a:lnTo>
                <a:lnTo>
                  <a:pt x="1417" y="238"/>
                </a:lnTo>
                <a:lnTo>
                  <a:pt x="1418" y="238"/>
                </a:lnTo>
                <a:lnTo>
                  <a:pt x="1418" y="238"/>
                </a:lnTo>
                <a:lnTo>
                  <a:pt x="1418" y="238"/>
                </a:lnTo>
                <a:lnTo>
                  <a:pt x="1419" y="238"/>
                </a:lnTo>
                <a:lnTo>
                  <a:pt x="1419" y="238"/>
                </a:lnTo>
                <a:lnTo>
                  <a:pt x="1419" y="238"/>
                </a:lnTo>
                <a:lnTo>
                  <a:pt x="1420" y="238"/>
                </a:lnTo>
                <a:lnTo>
                  <a:pt x="1421" y="238"/>
                </a:lnTo>
                <a:lnTo>
                  <a:pt x="1421" y="238"/>
                </a:lnTo>
                <a:lnTo>
                  <a:pt x="1421" y="238"/>
                </a:lnTo>
                <a:lnTo>
                  <a:pt x="1422" y="237"/>
                </a:lnTo>
                <a:lnTo>
                  <a:pt x="1422" y="237"/>
                </a:lnTo>
                <a:lnTo>
                  <a:pt x="1423" y="237"/>
                </a:lnTo>
                <a:lnTo>
                  <a:pt x="1423" y="237"/>
                </a:lnTo>
                <a:lnTo>
                  <a:pt x="1423" y="236"/>
                </a:lnTo>
                <a:lnTo>
                  <a:pt x="1424" y="236"/>
                </a:lnTo>
                <a:lnTo>
                  <a:pt x="1424" y="236"/>
                </a:lnTo>
                <a:lnTo>
                  <a:pt x="1425" y="236"/>
                </a:lnTo>
                <a:lnTo>
                  <a:pt x="1425" y="236"/>
                </a:lnTo>
                <a:lnTo>
                  <a:pt x="1425" y="236"/>
                </a:lnTo>
                <a:lnTo>
                  <a:pt x="1426" y="236"/>
                </a:lnTo>
                <a:lnTo>
                  <a:pt x="1426" y="236"/>
                </a:lnTo>
                <a:lnTo>
                  <a:pt x="1426" y="237"/>
                </a:lnTo>
                <a:lnTo>
                  <a:pt x="1427" y="237"/>
                </a:lnTo>
                <a:lnTo>
                  <a:pt x="1427" y="237"/>
                </a:lnTo>
                <a:lnTo>
                  <a:pt x="1428" y="236"/>
                </a:lnTo>
                <a:lnTo>
                  <a:pt x="1428" y="236"/>
                </a:lnTo>
                <a:lnTo>
                  <a:pt x="1428" y="236"/>
                </a:lnTo>
                <a:lnTo>
                  <a:pt x="1429" y="236"/>
                </a:lnTo>
                <a:lnTo>
                  <a:pt x="1429" y="237"/>
                </a:lnTo>
                <a:lnTo>
                  <a:pt x="1429" y="237"/>
                </a:lnTo>
                <a:lnTo>
                  <a:pt x="1430" y="237"/>
                </a:lnTo>
                <a:lnTo>
                  <a:pt x="1430" y="237"/>
                </a:lnTo>
                <a:lnTo>
                  <a:pt x="1431" y="237"/>
                </a:lnTo>
                <a:lnTo>
                  <a:pt x="1431" y="238"/>
                </a:lnTo>
                <a:lnTo>
                  <a:pt x="1431" y="238"/>
                </a:lnTo>
                <a:lnTo>
                  <a:pt x="1432" y="238"/>
                </a:lnTo>
                <a:lnTo>
                  <a:pt x="1432" y="238"/>
                </a:lnTo>
                <a:lnTo>
                  <a:pt x="1432" y="239"/>
                </a:lnTo>
                <a:lnTo>
                  <a:pt x="1433" y="239"/>
                </a:lnTo>
                <a:lnTo>
                  <a:pt x="1433" y="239"/>
                </a:lnTo>
                <a:lnTo>
                  <a:pt x="1434" y="239"/>
                </a:lnTo>
                <a:lnTo>
                  <a:pt x="1434" y="239"/>
                </a:lnTo>
                <a:lnTo>
                  <a:pt x="1435" y="239"/>
                </a:lnTo>
                <a:lnTo>
                  <a:pt x="1435" y="239"/>
                </a:lnTo>
                <a:lnTo>
                  <a:pt x="1436" y="239"/>
                </a:lnTo>
                <a:lnTo>
                  <a:pt x="1436" y="239"/>
                </a:lnTo>
                <a:lnTo>
                  <a:pt x="1436" y="239"/>
                </a:lnTo>
                <a:lnTo>
                  <a:pt x="1437" y="239"/>
                </a:lnTo>
                <a:lnTo>
                  <a:pt x="1437" y="239"/>
                </a:lnTo>
                <a:lnTo>
                  <a:pt x="1438" y="239"/>
                </a:lnTo>
                <a:lnTo>
                  <a:pt x="1438" y="239"/>
                </a:lnTo>
                <a:lnTo>
                  <a:pt x="1438" y="239"/>
                </a:lnTo>
                <a:lnTo>
                  <a:pt x="1439" y="239"/>
                </a:lnTo>
                <a:lnTo>
                  <a:pt x="1439" y="239"/>
                </a:lnTo>
                <a:lnTo>
                  <a:pt x="1439" y="240"/>
                </a:lnTo>
                <a:lnTo>
                  <a:pt x="1440" y="240"/>
                </a:lnTo>
                <a:lnTo>
                  <a:pt x="1440" y="240"/>
                </a:lnTo>
                <a:lnTo>
                  <a:pt x="1441" y="240"/>
                </a:lnTo>
                <a:lnTo>
                  <a:pt x="1441" y="240"/>
                </a:lnTo>
                <a:lnTo>
                  <a:pt x="1441" y="240"/>
                </a:lnTo>
                <a:lnTo>
                  <a:pt x="1442" y="240"/>
                </a:lnTo>
                <a:lnTo>
                  <a:pt x="1442" y="240"/>
                </a:lnTo>
                <a:lnTo>
                  <a:pt x="1442" y="239"/>
                </a:lnTo>
                <a:lnTo>
                  <a:pt x="1443" y="239"/>
                </a:lnTo>
                <a:lnTo>
                  <a:pt x="1443" y="239"/>
                </a:lnTo>
                <a:lnTo>
                  <a:pt x="1444" y="239"/>
                </a:lnTo>
                <a:lnTo>
                  <a:pt x="1444" y="239"/>
                </a:lnTo>
                <a:lnTo>
                  <a:pt x="1444" y="239"/>
                </a:lnTo>
                <a:lnTo>
                  <a:pt x="1445" y="239"/>
                </a:lnTo>
                <a:lnTo>
                  <a:pt x="1445" y="239"/>
                </a:lnTo>
                <a:lnTo>
                  <a:pt x="1445" y="239"/>
                </a:lnTo>
                <a:lnTo>
                  <a:pt x="1446" y="239"/>
                </a:lnTo>
                <a:lnTo>
                  <a:pt x="1446" y="239"/>
                </a:lnTo>
                <a:lnTo>
                  <a:pt x="1447" y="239"/>
                </a:lnTo>
                <a:lnTo>
                  <a:pt x="1447" y="240"/>
                </a:lnTo>
                <a:lnTo>
                  <a:pt x="1447" y="240"/>
                </a:lnTo>
                <a:lnTo>
                  <a:pt x="1448" y="240"/>
                </a:lnTo>
                <a:lnTo>
                  <a:pt x="1449" y="240"/>
                </a:lnTo>
                <a:lnTo>
                  <a:pt x="1449" y="240"/>
                </a:lnTo>
                <a:lnTo>
                  <a:pt x="1449" y="240"/>
                </a:lnTo>
                <a:lnTo>
                  <a:pt x="1450" y="240"/>
                </a:lnTo>
                <a:lnTo>
                  <a:pt x="1450" y="241"/>
                </a:lnTo>
                <a:lnTo>
                  <a:pt x="1451" y="241"/>
                </a:lnTo>
                <a:lnTo>
                  <a:pt x="1451" y="241"/>
                </a:lnTo>
                <a:lnTo>
                  <a:pt x="1451" y="241"/>
                </a:lnTo>
                <a:lnTo>
                  <a:pt x="1452" y="242"/>
                </a:lnTo>
                <a:lnTo>
                  <a:pt x="1452" y="242"/>
                </a:lnTo>
                <a:lnTo>
                  <a:pt x="1452" y="242"/>
                </a:lnTo>
                <a:lnTo>
                  <a:pt x="1453" y="243"/>
                </a:lnTo>
                <a:lnTo>
                  <a:pt x="1453" y="243"/>
                </a:lnTo>
                <a:lnTo>
                  <a:pt x="1454" y="244"/>
                </a:lnTo>
                <a:lnTo>
                  <a:pt x="1454" y="244"/>
                </a:lnTo>
                <a:lnTo>
                  <a:pt x="1454" y="244"/>
                </a:lnTo>
                <a:lnTo>
                  <a:pt x="1455" y="243"/>
                </a:lnTo>
                <a:lnTo>
                  <a:pt x="1455" y="243"/>
                </a:lnTo>
                <a:lnTo>
                  <a:pt x="1455" y="243"/>
                </a:lnTo>
                <a:lnTo>
                  <a:pt x="1456" y="243"/>
                </a:lnTo>
                <a:lnTo>
                  <a:pt x="1456" y="243"/>
                </a:lnTo>
                <a:lnTo>
                  <a:pt x="1457" y="243"/>
                </a:lnTo>
                <a:lnTo>
                  <a:pt x="1457" y="243"/>
                </a:lnTo>
                <a:lnTo>
                  <a:pt x="1457" y="243"/>
                </a:lnTo>
                <a:lnTo>
                  <a:pt x="1458" y="243"/>
                </a:lnTo>
                <a:lnTo>
                  <a:pt x="1458" y="243"/>
                </a:lnTo>
                <a:lnTo>
                  <a:pt x="1458" y="242"/>
                </a:lnTo>
                <a:lnTo>
                  <a:pt x="1459" y="242"/>
                </a:lnTo>
                <a:lnTo>
                  <a:pt x="1459" y="242"/>
                </a:lnTo>
                <a:lnTo>
                  <a:pt x="1460" y="242"/>
                </a:lnTo>
                <a:lnTo>
                  <a:pt x="1460" y="242"/>
                </a:lnTo>
                <a:lnTo>
                  <a:pt x="1460" y="242"/>
                </a:lnTo>
                <a:lnTo>
                  <a:pt x="1461" y="242"/>
                </a:lnTo>
                <a:lnTo>
                  <a:pt x="1461" y="242"/>
                </a:lnTo>
                <a:lnTo>
                  <a:pt x="1462" y="242"/>
                </a:lnTo>
                <a:lnTo>
                  <a:pt x="1462" y="242"/>
                </a:lnTo>
                <a:lnTo>
                  <a:pt x="1463" y="242"/>
                </a:lnTo>
                <a:lnTo>
                  <a:pt x="1463" y="242"/>
                </a:lnTo>
                <a:lnTo>
                  <a:pt x="1464" y="242"/>
                </a:lnTo>
                <a:lnTo>
                  <a:pt x="1464" y="242"/>
                </a:lnTo>
                <a:lnTo>
                  <a:pt x="1464" y="242"/>
                </a:lnTo>
                <a:lnTo>
                  <a:pt x="1465" y="242"/>
                </a:lnTo>
                <a:lnTo>
                  <a:pt x="1465" y="242"/>
                </a:lnTo>
                <a:lnTo>
                  <a:pt x="1465" y="242"/>
                </a:lnTo>
                <a:lnTo>
                  <a:pt x="1466" y="242"/>
                </a:lnTo>
                <a:lnTo>
                  <a:pt x="1466" y="242"/>
                </a:lnTo>
                <a:lnTo>
                  <a:pt x="1467" y="242"/>
                </a:lnTo>
                <a:lnTo>
                  <a:pt x="1467" y="242"/>
                </a:lnTo>
                <a:lnTo>
                  <a:pt x="1467" y="242"/>
                </a:lnTo>
                <a:lnTo>
                  <a:pt x="1468" y="242"/>
                </a:lnTo>
                <a:lnTo>
                  <a:pt x="1468" y="242"/>
                </a:lnTo>
                <a:lnTo>
                  <a:pt x="1468" y="242"/>
                </a:lnTo>
                <a:lnTo>
                  <a:pt x="1469" y="242"/>
                </a:lnTo>
                <a:lnTo>
                  <a:pt x="1469" y="242"/>
                </a:lnTo>
                <a:lnTo>
                  <a:pt x="1470" y="242"/>
                </a:lnTo>
                <a:lnTo>
                  <a:pt x="1470" y="242"/>
                </a:lnTo>
                <a:lnTo>
                  <a:pt x="1470" y="242"/>
                </a:lnTo>
                <a:lnTo>
                  <a:pt x="1471" y="242"/>
                </a:lnTo>
                <a:lnTo>
                  <a:pt x="1471" y="242"/>
                </a:lnTo>
                <a:lnTo>
                  <a:pt x="1471" y="242"/>
                </a:lnTo>
                <a:lnTo>
                  <a:pt x="1472" y="242"/>
                </a:lnTo>
                <a:lnTo>
                  <a:pt x="1472" y="241"/>
                </a:lnTo>
                <a:lnTo>
                  <a:pt x="1473" y="241"/>
                </a:lnTo>
                <a:lnTo>
                  <a:pt x="1473" y="241"/>
                </a:lnTo>
                <a:lnTo>
                  <a:pt x="1473" y="241"/>
                </a:lnTo>
                <a:lnTo>
                  <a:pt x="1474" y="241"/>
                </a:lnTo>
                <a:lnTo>
                  <a:pt x="1474" y="241"/>
                </a:lnTo>
                <a:lnTo>
                  <a:pt x="1475" y="241"/>
                </a:lnTo>
                <a:lnTo>
                  <a:pt x="1475" y="240"/>
                </a:lnTo>
                <a:lnTo>
                  <a:pt x="1475" y="240"/>
                </a:lnTo>
                <a:lnTo>
                  <a:pt x="1476" y="240"/>
                </a:lnTo>
                <a:lnTo>
                  <a:pt x="1477" y="241"/>
                </a:lnTo>
                <a:lnTo>
                  <a:pt x="1477" y="241"/>
                </a:lnTo>
                <a:lnTo>
                  <a:pt x="1477" y="241"/>
                </a:lnTo>
                <a:lnTo>
                  <a:pt x="1478" y="241"/>
                </a:lnTo>
                <a:lnTo>
                  <a:pt x="1478" y="241"/>
                </a:lnTo>
                <a:lnTo>
                  <a:pt x="1478" y="242"/>
                </a:lnTo>
                <a:lnTo>
                  <a:pt x="1479" y="242"/>
                </a:lnTo>
                <a:lnTo>
                  <a:pt x="1479" y="242"/>
                </a:lnTo>
                <a:lnTo>
                  <a:pt x="1480" y="242"/>
                </a:lnTo>
                <a:lnTo>
                  <a:pt x="1480" y="242"/>
                </a:lnTo>
                <a:lnTo>
                  <a:pt x="1480" y="242"/>
                </a:lnTo>
                <a:lnTo>
                  <a:pt x="1481" y="242"/>
                </a:lnTo>
                <a:lnTo>
                  <a:pt x="1481" y="243"/>
                </a:lnTo>
                <a:lnTo>
                  <a:pt x="1481" y="243"/>
                </a:lnTo>
                <a:lnTo>
                  <a:pt x="1482" y="243"/>
                </a:lnTo>
                <a:lnTo>
                  <a:pt x="1482" y="243"/>
                </a:lnTo>
                <a:lnTo>
                  <a:pt x="1483" y="244"/>
                </a:lnTo>
                <a:lnTo>
                  <a:pt x="1483" y="244"/>
                </a:lnTo>
                <a:lnTo>
                  <a:pt x="1483" y="244"/>
                </a:lnTo>
                <a:lnTo>
                  <a:pt x="1484" y="244"/>
                </a:lnTo>
                <a:lnTo>
                  <a:pt x="1484" y="245"/>
                </a:lnTo>
                <a:lnTo>
                  <a:pt x="1485" y="245"/>
                </a:lnTo>
                <a:lnTo>
                  <a:pt x="1485" y="245"/>
                </a:lnTo>
                <a:lnTo>
                  <a:pt x="1485" y="245"/>
                </a:lnTo>
                <a:lnTo>
                  <a:pt x="1486" y="246"/>
                </a:lnTo>
                <a:lnTo>
                  <a:pt x="1486" y="246"/>
                </a:lnTo>
                <a:lnTo>
                  <a:pt x="1486" y="246"/>
                </a:lnTo>
                <a:lnTo>
                  <a:pt x="1487" y="246"/>
                </a:lnTo>
                <a:lnTo>
                  <a:pt x="1487" y="246"/>
                </a:lnTo>
                <a:lnTo>
                  <a:pt x="1488" y="246"/>
                </a:lnTo>
                <a:lnTo>
                  <a:pt x="1488" y="246"/>
                </a:lnTo>
                <a:lnTo>
                  <a:pt x="1488" y="246"/>
                </a:lnTo>
                <a:lnTo>
                  <a:pt x="1489" y="246"/>
                </a:lnTo>
                <a:lnTo>
                  <a:pt x="1489" y="246"/>
                </a:lnTo>
                <a:lnTo>
                  <a:pt x="1489" y="246"/>
                </a:lnTo>
                <a:lnTo>
                  <a:pt x="1490" y="246"/>
                </a:lnTo>
                <a:lnTo>
                  <a:pt x="1491" y="246"/>
                </a:lnTo>
                <a:lnTo>
                  <a:pt x="1491" y="246"/>
                </a:lnTo>
                <a:lnTo>
                  <a:pt x="1491" y="246"/>
                </a:lnTo>
                <a:lnTo>
                  <a:pt x="1492" y="246"/>
                </a:lnTo>
                <a:lnTo>
                  <a:pt x="1492" y="246"/>
                </a:lnTo>
                <a:lnTo>
                  <a:pt x="1493" y="246"/>
                </a:lnTo>
                <a:lnTo>
                  <a:pt x="1493" y="246"/>
                </a:lnTo>
                <a:lnTo>
                  <a:pt x="1493" y="246"/>
                </a:lnTo>
                <a:lnTo>
                  <a:pt x="1494" y="246"/>
                </a:lnTo>
                <a:lnTo>
                  <a:pt x="1494" y="246"/>
                </a:lnTo>
                <a:lnTo>
                  <a:pt x="1494" y="246"/>
                </a:lnTo>
                <a:lnTo>
                  <a:pt x="1495" y="245"/>
                </a:lnTo>
                <a:lnTo>
                  <a:pt x="1495" y="245"/>
                </a:lnTo>
                <a:lnTo>
                  <a:pt x="1496" y="245"/>
                </a:lnTo>
                <a:lnTo>
                  <a:pt x="1496" y="245"/>
                </a:lnTo>
                <a:lnTo>
                  <a:pt x="1496" y="245"/>
                </a:lnTo>
                <a:lnTo>
                  <a:pt x="1497" y="245"/>
                </a:lnTo>
                <a:lnTo>
                  <a:pt x="1497" y="245"/>
                </a:lnTo>
                <a:lnTo>
                  <a:pt x="1498" y="245"/>
                </a:lnTo>
                <a:lnTo>
                  <a:pt x="1498" y="245"/>
                </a:lnTo>
                <a:lnTo>
                  <a:pt x="1498" y="245"/>
                </a:lnTo>
                <a:lnTo>
                  <a:pt x="1499" y="245"/>
                </a:lnTo>
                <a:lnTo>
                  <a:pt x="1499" y="245"/>
                </a:lnTo>
                <a:lnTo>
                  <a:pt x="1499" y="245"/>
                </a:lnTo>
                <a:lnTo>
                  <a:pt x="1500" y="245"/>
                </a:lnTo>
                <a:lnTo>
                  <a:pt x="1500" y="245"/>
                </a:lnTo>
                <a:lnTo>
                  <a:pt x="1501" y="246"/>
                </a:lnTo>
                <a:lnTo>
                  <a:pt x="1501" y="246"/>
                </a:lnTo>
                <a:lnTo>
                  <a:pt x="1501" y="246"/>
                </a:lnTo>
                <a:lnTo>
                  <a:pt x="1502" y="246"/>
                </a:lnTo>
                <a:lnTo>
                  <a:pt x="1502" y="247"/>
                </a:lnTo>
                <a:lnTo>
                  <a:pt x="1502" y="247"/>
                </a:lnTo>
                <a:lnTo>
                  <a:pt x="1503" y="247"/>
                </a:lnTo>
                <a:lnTo>
                  <a:pt x="1504" y="247"/>
                </a:lnTo>
                <a:lnTo>
                  <a:pt x="1504" y="247"/>
                </a:lnTo>
                <a:lnTo>
                  <a:pt x="1504" y="247"/>
                </a:lnTo>
                <a:lnTo>
                  <a:pt x="1505" y="247"/>
                </a:lnTo>
                <a:lnTo>
                  <a:pt x="1505" y="247"/>
                </a:lnTo>
                <a:lnTo>
                  <a:pt x="1506" y="247"/>
                </a:lnTo>
                <a:lnTo>
                  <a:pt x="1506" y="247"/>
                </a:lnTo>
                <a:lnTo>
                  <a:pt x="1506" y="247"/>
                </a:lnTo>
                <a:lnTo>
                  <a:pt x="1507" y="246"/>
                </a:lnTo>
                <a:lnTo>
                  <a:pt x="1507" y="246"/>
                </a:lnTo>
                <a:lnTo>
                  <a:pt x="1507" y="246"/>
                </a:lnTo>
                <a:lnTo>
                  <a:pt x="1508" y="246"/>
                </a:lnTo>
                <a:lnTo>
                  <a:pt x="1508" y="245"/>
                </a:lnTo>
                <a:lnTo>
                  <a:pt x="1509" y="245"/>
                </a:lnTo>
                <a:lnTo>
                  <a:pt x="1509" y="245"/>
                </a:lnTo>
                <a:lnTo>
                  <a:pt x="1509" y="245"/>
                </a:lnTo>
                <a:lnTo>
                  <a:pt x="1510" y="245"/>
                </a:lnTo>
                <a:lnTo>
                  <a:pt x="1510" y="244"/>
                </a:lnTo>
                <a:lnTo>
                  <a:pt x="1511" y="245"/>
                </a:lnTo>
                <a:lnTo>
                  <a:pt x="1511" y="245"/>
                </a:lnTo>
                <a:lnTo>
                  <a:pt x="1511" y="245"/>
                </a:lnTo>
                <a:lnTo>
                  <a:pt x="1512" y="245"/>
                </a:lnTo>
                <a:lnTo>
                  <a:pt x="1512" y="245"/>
                </a:lnTo>
                <a:lnTo>
                  <a:pt x="1512" y="245"/>
                </a:lnTo>
                <a:lnTo>
                  <a:pt x="1513" y="246"/>
                </a:lnTo>
                <a:lnTo>
                  <a:pt x="1513" y="246"/>
                </a:lnTo>
                <a:lnTo>
                  <a:pt x="1514" y="246"/>
                </a:lnTo>
                <a:lnTo>
                  <a:pt x="1514" y="246"/>
                </a:lnTo>
                <a:lnTo>
                  <a:pt x="1514" y="247"/>
                </a:lnTo>
                <a:lnTo>
                  <a:pt x="1515" y="247"/>
                </a:lnTo>
                <a:lnTo>
                  <a:pt x="1515" y="247"/>
                </a:lnTo>
                <a:lnTo>
                  <a:pt x="1515" y="247"/>
                </a:lnTo>
                <a:lnTo>
                  <a:pt x="1516" y="247"/>
                </a:lnTo>
                <a:lnTo>
                  <a:pt x="1516" y="247"/>
                </a:lnTo>
                <a:lnTo>
                  <a:pt x="1517" y="247"/>
                </a:lnTo>
                <a:lnTo>
                  <a:pt x="1517" y="247"/>
                </a:lnTo>
                <a:lnTo>
                  <a:pt x="1518" y="247"/>
                </a:lnTo>
                <a:lnTo>
                  <a:pt x="1518" y="247"/>
                </a:lnTo>
                <a:lnTo>
                  <a:pt x="1519" y="247"/>
                </a:lnTo>
                <a:lnTo>
                  <a:pt x="1519" y="247"/>
                </a:lnTo>
                <a:lnTo>
                  <a:pt x="1519" y="247"/>
                </a:lnTo>
                <a:lnTo>
                  <a:pt x="1520" y="247"/>
                </a:lnTo>
                <a:lnTo>
                  <a:pt x="1520" y="246"/>
                </a:lnTo>
                <a:lnTo>
                  <a:pt x="1521" y="246"/>
                </a:lnTo>
                <a:lnTo>
                  <a:pt x="1521" y="246"/>
                </a:lnTo>
                <a:lnTo>
                  <a:pt x="1521" y="246"/>
                </a:lnTo>
                <a:lnTo>
                  <a:pt x="1522" y="246"/>
                </a:lnTo>
                <a:lnTo>
                  <a:pt x="1522" y="245"/>
                </a:lnTo>
                <a:lnTo>
                  <a:pt x="1522" y="245"/>
                </a:lnTo>
                <a:lnTo>
                  <a:pt x="1523" y="245"/>
                </a:lnTo>
                <a:lnTo>
                  <a:pt x="1523" y="245"/>
                </a:lnTo>
                <a:lnTo>
                  <a:pt x="1524" y="245"/>
                </a:lnTo>
                <a:lnTo>
                  <a:pt x="1524" y="245"/>
                </a:lnTo>
                <a:lnTo>
                  <a:pt x="1524" y="245"/>
                </a:lnTo>
                <a:lnTo>
                  <a:pt x="1525" y="244"/>
                </a:lnTo>
                <a:lnTo>
                  <a:pt x="1525" y="244"/>
                </a:lnTo>
                <a:lnTo>
                  <a:pt x="1525" y="244"/>
                </a:lnTo>
                <a:lnTo>
                  <a:pt x="1526" y="244"/>
                </a:lnTo>
                <a:lnTo>
                  <a:pt x="1526" y="244"/>
                </a:lnTo>
                <a:lnTo>
                  <a:pt x="1527" y="244"/>
                </a:lnTo>
                <a:lnTo>
                  <a:pt x="1527" y="244"/>
                </a:lnTo>
                <a:lnTo>
                  <a:pt x="1527" y="244"/>
                </a:lnTo>
                <a:lnTo>
                  <a:pt x="1528" y="244"/>
                </a:lnTo>
                <a:lnTo>
                  <a:pt x="1528" y="244"/>
                </a:lnTo>
                <a:lnTo>
                  <a:pt x="1528" y="244"/>
                </a:lnTo>
                <a:lnTo>
                  <a:pt x="1529" y="244"/>
                </a:lnTo>
                <a:lnTo>
                  <a:pt x="1529" y="243"/>
                </a:lnTo>
                <a:lnTo>
                  <a:pt x="1530" y="243"/>
                </a:lnTo>
                <a:lnTo>
                  <a:pt x="1530" y="243"/>
                </a:lnTo>
                <a:lnTo>
                  <a:pt x="1530" y="243"/>
                </a:lnTo>
                <a:lnTo>
                  <a:pt x="1531" y="243"/>
                </a:lnTo>
                <a:lnTo>
                  <a:pt x="1532" y="242"/>
                </a:lnTo>
                <a:lnTo>
                  <a:pt x="1532" y="242"/>
                </a:lnTo>
                <a:lnTo>
                  <a:pt x="1532" y="242"/>
                </a:lnTo>
                <a:lnTo>
                  <a:pt x="1533" y="242"/>
                </a:lnTo>
                <a:lnTo>
                  <a:pt x="1533" y="242"/>
                </a:lnTo>
                <a:lnTo>
                  <a:pt x="1534" y="243"/>
                </a:lnTo>
                <a:lnTo>
                  <a:pt x="1534" y="243"/>
                </a:lnTo>
                <a:lnTo>
                  <a:pt x="1534" y="244"/>
                </a:lnTo>
                <a:lnTo>
                  <a:pt x="1535" y="244"/>
                </a:lnTo>
                <a:lnTo>
                  <a:pt x="1535" y="244"/>
                </a:lnTo>
                <a:lnTo>
                  <a:pt x="1535" y="244"/>
                </a:lnTo>
                <a:lnTo>
                  <a:pt x="1536" y="244"/>
                </a:lnTo>
                <a:lnTo>
                  <a:pt x="1536" y="245"/>
                </a:lnTo>
                <a:lnTo>
                  <a:pt x="1537" y="245"/>
                </a:lnTo>
                <a:lnTo>
                  <a:pt x="1537" y="245"/>
                </a:lnTo>
                <a:lnTo>
                  <a:pt x="1537" y="245"/>
                </a:lnTo>
                <a:lnTo>
                  <a:pt x="1538" y="245"/>
                </a:lnTo>
                <a:lnTo>
                  <a:pt x="1538" y="245"/>
                </a:lnTo>
                <a:lnTo>
                  <a:pt x="1538" y="245"/>
                </a:lnTo>
                <a:lnTo>
                  <a:pt x="1539" y="245"/>
                </a:lnTo>
                <a:lnTo>
                  <a:pt x="1539" y="245"/>
                </a:lnTo>
                <a:lnTo>
                  <a:pt x="1540" y="245"/>
                </a:lnTo>
                <a:lnTo>
                  <a:pt x="1540" y="245"/>
                </a:lnTo>
                <a:lnTo>
                  <a:pt x="1540" y="245"/>
                </a:lnTo>
                <a:lnTo>
                  <a:pt x="1541" y="245"/>
                </a:lnTo>
                <a:lnTo>
                  <a:pt x="1541" y="245"/>
                </a:lnTo>
                <a:lnTo>
                  <a:pt x="1541" y="245"/>
                </a:lnTo>
                <a:lnTo>
                  <a:pt x="1542" y="245"/>
                </a:lnTo>
                <a:lnTo>
                  <a:pt x="1542" y="245"/>
                </a:lnTo>
                <a:lnTo>
                  <a:pt x="1543" y="245"/>
                </a:lnTo>
                <a:lnTo>
                  <a:pt x="1543" y="244"/>
                </a:lnTo>
                <a:lnTo>
                  <a:pt x="1543" y="244"/>
                </a:lnTo>
                <a:lnTo>
                  <a:pt x="1544" y="244"/>
                </a:lnTo>
                <a:lnTo>
                  <a:pt x="1544" y="244"/>
                </a:lnTo>
                <a:lnTo>
                  <a:pt x="1545" y="244"/>
                </a:lnTo>
                <a:lnTo>
                  <a:pt x="1545" y="244"/>
                </a:lnTo>
                <a:lnTo>
                  <a:pt x="1546" y="243"/>
                </a:lnTo>
                <a:lnTo>
                  <a:pt x="1546" y="242"/>
                </a:lnTo>
                <a:lnTo>
                  <a:pt x="1547" y="242"/>
                </a:lnTo>
                <a:lnTo>
                  <a:pt x="1547" y="241"/>
                </a:lnTo>
                <a:lnTo>
                  <a:pt x="1547" y="241"/>
                </a:lnTo>
                <a:lnTo>
                  <a:pt x="1548" y="240"/>
                </a:lnTo>
                <a:lnTo>
                  <a:pt x="1548" y="240"/>
                </a:lnTo>
                <a:lnTo>
                  <a:pt x="1548" y="239"/>
                </a:lnTo>
                <a:lnTo>
                  <a:pt x="1549" y="239"/>
                </a:lnTo>
                <a:lnTo>
                  <a:pt x="1549" y="239"/>
                </a:lnTo>
                <a:lnTo>
                  <a:pt x="1550" y="239"/>
                </a:lnTo>
                <a:lnTo>
                  <a:pt x="1550" y="239"/>
                </a:lnTo>
                <a:lnTo>
                  <a:pt x="1550" y="239"/>
                </a:lnTo>
                <a:lnTo>
                  <a:pt x="1551" y="239"/>
                </a:lnTo>
                <a:lnTo>
                  <a:pt x="1551" y="239"/>
                </a:lnTo>
                <a:lnTo>
                  <a:pt x="1551" y="239"/>
                </a:lnTo>
                <a:lnTo>
                  <a:pt x="1552" y="239"/>
                </a:lnTo>
                <a:lnTo>
                  <a:pt x="1552" y="239"/>
                </a:lnTo>
                <a:lnTo>
                  <a:pt x="1553" y="239"/>
                </a:lnTo>
                <a:lnTo>
                  <a:pt x="1553" y="239"/>
                </a:lnTo>
                <a:lnTo>
                  <a:pt x="1553" y="239"/>
                </a:lnTo>
                <a:lnTo>
                  <a:pt x="1554" y="238"/>
                </a:lnTo>
                <a:lnTo>
                  <a:pt x="1554" y="238"/>
                </a:lnTo>
                <a:lnTo>
                  <a:pt x="1554" y="238"/>
                </a:lnTo>
                <a:lnTo>
                  <a:pt x="1555" y="238"/>
                </a:lnTo>
                <a:lnTo>
                  <a:pt x="1555" y="238"/>
                </a:lnTo>
                <a:lnTo>
                  <a:pt x="1556" y="238"/>
                </a:lnTo>
                <a:lnTo>
                  <a:pt x="1556" y="238"/>
                </a:lnTo>
                <a:lnTo>
                  <a:pt x="1556" y="238"/>
                </a:lnTo>
                <a:lnTo>
                  <a:pt x="1557" y="238"/>
                </a:lnTo>
                <a:lnTo>
                  <a:pt x="1557" y="238"/>
                </a:lnTo>
                <a:lnTo>
                  <a:pt x="1558" y="238"/>
                </a:lnTo>
                <a:lnTo>
                  <a:pt x="1558" y="238"/>
                </a:lnTo>
                <a:lnTo>
                  <a:pt x="1558" y="238"/>
                </a:lnTo>
                <a:lnTo>
                  <a:pt x="1559" y="238"/>
                </a:lnTo>
                <a:lnTo>
                  <a:pt x="1560" y="238"/>
                </a:lnTo>
                <a:lnTo>
                  <a:pt x="1560" y="239"/>
                </a:lnTo>
                <a:lnTo>
                  <a:pt x="1560" y="239"/>
                </a:lnTo>
                <a:lnTo>
                  <a:pt x="1561" y="239"/>
                </a:lnTo>
                <a:lnTo>
                  <a:pt x="1561" y="239"/>
                </a:lnTo>
                <a:lnTo>
                  <a:pt x="1561" y="239"/>
                </a:lnTo>
                <a:lnTo>
                  <a:pt x="1562" y="239"/>
                </a:lnTo>
                <a:lnTo>
                  <a:pt x="1562" y="239"/>
                </a:lnTo>
                <a:lnTo>
                  <a:pt x="1563" y="240"/>
                </a:lnTo>
                <a:lnTo>
                  <a:pt x="1563" y="240"/>
                </a:lnTo>
                <a:lnTo>
                  <a:pt x="1563" y="240"/>
                </a:lnTo>
                <a:lnTo>
                  <a:pt x="1564" y="240"/>
                </a:lnTo>
                <a:lnTo>
                  <a:pt x="1564" y="240"/>
                </a:lnTo>
                <a:lnTo>
                  <a:pt x="1564" y="240"/>
                </a:lnTo>
                <a:lnTo>
                  <a:pt x="1565" y="241"/>
                </a:lnTo>
                <a:lnTo>
                  <a:pt x="1565" y="241"/>
                </a:lnTo>
                <a:lnTo>
                  <a:pt x="1566" y="241"/>
                </a:lnTo>
                <a:lnTo>
                  <a:pt x="1566" y="241"/>
                </a:lnTo>
                <a:lnTo>
                  <a:pt x="1566" y="241"/>
                </a:lnTo>
                <a:lnTo>
                  <a:pt x="1567" y="241"/>
                </a:lnTo>
                <a:lnTo>
                  <a:pt x="1567" y="241"/>
                </a:lnTo>
                <a:lnTo>
                  <a:pt x="1568" y="241"/>
                </a:lnTo>
                <a:lnTo>
                  <a:pt x="1568" y="241"/>
                </a:lnTo>
                <a:lnTo>
                  <a:pt x="1568" y="242"/>
                </a:lnTo>
                <a:lnTo>
                  <a:pt x="1569" y="242"/>
                </a:lnTo>
                <a:lnTo>
                  <a:pt x="1569" y="242"/>
                </a:lnTo>
                <a:lnTo>
                  <a:pt x="1569" y="242"/>
                </a:lnTo>
                <a:lnTo>
                  <a:pt x="1570" y="243"/>
                </a:lnTo>
                <a:lnTo>
                  <a:pt x="1570" y="244"/>
                </a:lnTo>
                <a:lnTo>
                  <a:pt x="1571" y="244"/>
                </a:lnTo>
                <a:lnTo>
                  <a:pt x="1571" y="244"/>
                </a:lnTo>
                <a:lnTo>
                  <a:pt x="1571" y="245"/>
                </a:lnTo>
                <a:lnTo>
                  <a:pt x="1572" y="245"/>
                </a:lnTo>
                <a:lnTo>
                  <a:pt x="1572" y="245"/>
                </a:lnTo>
                <a:lnTo>
                  <a:pt x="1572" y="246"/>
                </a:lnTo>
                <a:lnTo>
                  <a:pt x="1573" y="246"/>
                </a:lnTo>
                <a:lnTo>
                  <a:pt x="1574" y="246"/>
                </a:lnTo>
                <a:lnTo>
                  <a:pt x="1574" y="246"/>
                </a:lnTo>
                <a:lnTo>
                  <a:pt x="1574" y="246"/>
                </a:lnTo>
                <a:lnTo>
                  <a:pt x="1575" y="246"/>
                </a:lnTo>
                <a:lnTo>
                  <a:pt x="1575" y="246"/>
                </a:lnTo>
                <a:lnTo>
                  <a:pt x="1576" y="245"/>
                </a:lnTo>
                <a:lnTo>
                  <a:pt x="1576" y="245"/>
                </a:lnTo>
                <a:lnTo>
                  <a:pt x="1576" y="245"/>
                </a:lnTo>
                <a:lnTo>
                  <a:pt x="1577" y="245"/>
                </a:lnTo>
                <a:lnTo>
                  <a:pt x="1577" y="245"/>
                </a:lnTo>
                <a:lnTo>
                  <a:pt x="1577" y="244"/>
                </a:lnTo>
                <a:lnTo>
                  <a:pt x="1578" y="244"/>
                </a:lnTo>
                <a:lnTo>
                  <a:pt x="1578" y="244"/>
                </a:lnTo>
                <a:lnTo>
                  <a:pt x="1579" y="244"/>
                </a:lnTo>
                <a:lnTo>
                  <a:pt x="1579" y="243"/>
                </a:lnTo>
                <a:lnTo>
                  <a:pt x="1579" y="242"/>
                </a:lnTo>
                <a:lnTo>
                  <a:pt x="1580" y="242"/>
                </a:lnTo>
                <a:lnTo>
                  <a:pt x="1580" y="242"/>
                </a:lnTo>
                <a:lnTo>
                  <a:pt x="1581" y="242"/>
                </a:lnTo>
                <a:lnTo>
                  <a:pt x="1581" y="241"/>
                </a:lnTo>
                <a:lnTo>
                  <a:pt x="1581" y="241"/>
                </a:lnTo>
                <a:lnTo>
                  <a:pt x="1582" y="241"/>
                </a:lnTo>
                <a:lnTo>
                  <a:pt x="1582" y="241"/>
                </a:lnTo>
                <a:lnTo>
                  <a:pt x="1582" y="240"/>
                </a:lnTo>
                <a:lnTo>
                  <a:pt x="1583" y="240"/>
                </a:lnTo>
                <a:lnTo>
                  <a:pt x="1583" y="240"/>
                </a:lnTo>
                <a:lnTo>
                  <a:pt x="1584" y="240"/>
                </a:lnTo>
                <a:lnTo>
                  <a:pt x="1584" y="240"/>
                </a:lnTo>
                <a:lnTo>
                  <a:pt x="1584" y="240"/>
                </a:lnTo>
                <a:lnTo>
                  <a:pt x="1585" y="240"/>
                </a:lnTo>
                <a:lnTo>
                  <a:pt x="1585" y="240"/>
                </a:lnTo>
                <a:lnTo>
                  <a:pt x="1585" y="240"/>
                </a:lnTo>
                <a:lnTo>
                  <a:pt x="1586" y="240"/>
                </a:lnTo>
                <a:lnTo>
                  <a:pt x="1586" y="240"/>
                </a:lnTo>
                <a:lnTo>
                  <a:pt x="1587" y="240"/>
                </a:lnTo>
                <a:lnTo>
                  <a:pt x="1587" y="241"/>
                </a:lnTo>
                <a:lnTo>
                  <a:pt x="1588" y="241"/>
                </a:lnTo>
                <a:lnTo>
                  <a:pt x="1588" y="240"/>
                </a:lnTo>
                <a:lnTo>
                  <a:pt x="1589" y="240"/>
                </a:lnTo>
                <a:lnTo>
                  <a:pt x="1589" y="240"/>
                </a:lnTo>
                <a:lnTo>
                  <a:pt x="1589" y="240"/>
                </a:lnTo>
                <a:lnTo>
                  <a:pt x="1590" y="240"/>
                </a:lnTo>
                <a:lnTo>
                  <a:pt x="1590" y="240"/>
                </a:lnTo>
                <a:lnTo>
                  <a:pt x="1590" y="240"/>
                </a:lnTo>
                <a:lnTo>
                  <a:pt x="1591" y="240"/>
                </a:lnTo>
                <a:lnTo>
                  <a:pt x="1591" y="240"/>
                </a:lnTo>
                <a:lnTo>
                  <a:pt x="1592" y="241"/>
                </a:lnTo>
                <a:lnTo>
                  <a:pt x="1592" y="241"/>
                </a:lnTo>
                <a:lnTo>
                  <a:pt x="1592" y="241"/>
                </a:lnTo>
                <a:lnTo>
                  <a:pt x="1593" y="241"/>
                </a:lnTo>
                <a:lnTo>
                  <a:pt x="1593" y="242"/>
                </a:lnTo>
                <a:lnTo>
                  <a:pt x="1594" y="241"/>
                </a:lnTo>
                <a:lnTo>
                  <a:pt x="1594" y="242"/>
                </a:lnTo>
                <a:lnTo>
                  <a:pt x="1594" y="242"/>
                </a:lnTo>
                <a:lnTo>
                  <a:pt x="1595" y="242"/>
                </a:lnTo>
                <a:lnTo>
                  <a:pt x="1595" y="243"/>
                </a:lnTo>
                <a:lnTo>
                  <a:pt x="1595" y="243"/>
                </a:lnTo>
                <a:lnTo>
                  <a:pt x="1596" y="244"/>
                </a:lnTo>
                <a:lnTo>
                  <a:pt x="1596" y="244"/>
                </a:lnTo>
                <a:lnTo>
                  <a:pt x="1597" y="244"/>
                </a:lnTo>
                <a:lnTo>
                  <a:pt x="1597" y="244"/>
                </a:lnTo>
                <a:lnTo>
                  <a:pt x="1597" y="244"/>
                </a:lnTo>
                <a:lnTo>
                  <a:pt x="1598" y="245"/>
                </a:lnTo>
                <a:lnTo>
                  <a:pt x="1598" y="245"/>
                </a:lnTo>
                <a:lnTo>
                  <a:pt x="1598" y="246"/>
                </a:lnTo>
                <a:lnTo>
                  <a:pt x="1599" y="246"/>
                </a:lnTo>
                <a:lnTo>
                  <a:pt x="1599" y="246"/>
                </a:lnTo>
                <a:lnTo>
                  <a:pt x="1600" y="247"/>
                </a:lnTo>
                <a:lnTo>
                  <a:pt x="1600" y="247"/>
                </a:lnTo>
                <a:lnTo>
                  <a:pt x="1600" y="247"/>
                </a:lnTo>
                <a:lnTo>
                  <a:pt x="1601" y="247"/>
                </a:lnTo>
                <a:lnTo>
                  <a:pt x="1602" y="248"/>
                </a:lnTo>
                <a:lnTo>
                  <a:pt x="1602" y="248"/>
                </a:lnTo>
                <a:lnTo>
                  <a:pt x="1602" y="248"/>
                </a:lnTo>
                <a:lnTo>
                  <a:pt x="1603" y="249"/>
                </a:lnTo>
                <a:lnTo>
                  <a:pt x="1603" y="249"/>
                </a:lnTo>
                <a:lnTo>
                  <a:pt x="1603" y="250"/>
                </a:lnTo>
                <a:lnTo>
                  <a:pt x="1604" y="250"/>
                </a:lnTo>
                <a:lnTo>
                  <a:pt x="1604" y="250"/>
                </a:lnTo>
                <a:lnTo>
                  <a:pt x="1605" y="250"/>
                </a:lnTo>
                <a:lnTo>
                  <a:pt x="1605" y="251"/>
                </a:lnTo>
                <a:lnTo>
                  <a:pt x="1605" y="251"/>
                </a:lnTo>
                <a:lnTo>
                  <a:pt x="1606" y="251"/>
                </a:lnTo>
                <a:lnTo>
                  <a:pt x="1606" y="251"/>
                </a:lnTo>
                <a:lnTo>
                  <a:pt x="1607" y="251"/>
                </a:lnTo>
                <a:lnTo>
                  <a:pt x="1607" y="251"/>
                </a:lnTo>
                <a:lnTo>
                  <a:pt x="1607" y="251"/>
                </a:lnTo>
                <a:lnTo>
                  <a:pt x="1608" y="250"/>
                </a:lnTo>
                <a:lnTo>
                  <a:pt x="1608" y="250"/>
                </a:lnTo>
                <a:lnTo>
                  <a:pt x="1608" y="250"/>
                </a:lnTo>
                <a:lnTo>
                  <a:pt x="1609" y="250"/>
                </a:lnTo>
                <a:lnTo>
                  <a:pt x="1609" y="249"/>
                </a:lnTo>
                <a:lnTo>
                  <a:pt x="1610" y="249"/>
                </a:lnTo>
                <a:lnTo>
                  <a:pt x="1610" y="249"/>
                </a:lnTo>
                <a:lnTo>
                  <a:pt x="1610" y="249"/>
                </a:lnTo>
                <a:lnTo>
                  <a:pt x="1611" y="249"/>
                </a:lnTo>
                <a:lnTo>
                  <a:pt x="1611" y="249"/>
                </a:lnTo>
                <a:lnTo>
                  <a:pt x="1611" y="249"/>
                </a:lnTo>
                <a:lnTo>
                  <a:pt x="1612" y="249"/>
                </a:lnTo>
                <a:lnTo>
                  <a:pt x="1612" y="249"/>
                </a:lnTo>
                <a:lnTo>
                  <a:pt x="1613" y="249"/>
                </a:lnTo>
                <a:lnTo>
                  <a:pt x="1613" y="249"/>
                </a:lnTo>
                <a:lnTo>
                  <a:pt x="1613" y="250"/>
                </a:lnTo>
                <a:lnTo>
                  <a:pt x="1614" y="250"/>
                </a:lnTo>
                <a:lnTo>
                  <a:pt x="1614" y="250"/>
                </a:lnTo>
                <a:lnTo>
                  <a:pt x="1614" y="250"/>
                </a:lnTo>
                <a:lnTo>
                  <a:pt x="1615" y="250"/>
                </a:lnTo>
                <a:lnTo>
                  <a:pt x="1616" y="251"/>
                </a:lnTo>
                <a:lnTo>
                  <a:pt x="1616" y="251"/>
                </a:lnTo>
                <a:lnTo>
                  <a:pt x="1617" y="251"/>
                </a:lnTo>
                <a:lnTo>
                  <a:pt x="1617" y="252"/>
                </a:lnTo>
                <a:lnTo>
                  <a:pt x="1617" y="252"/>
                </a:lnTo>
                <a:lnTo>
                  <a:pt x="1618" y="252"/>
                </a:lnTo>
                <a:lnTo>
                  <a:pt x="1618" y="252"/>
                </a:lnTo>
                <a:lnTo>
                  <a:pt x="1618" y="252"/>
                </a:lnTo>
                <a:lnTo>
                  <a:pt x="1619" y="252"/>
                </a:lnTo>
                <a:lnTo>
                  <a:pt x="1619" y="253"/>
                </a:lnTo>
                <a:lnTo>
                  <a:pt x="1620" y="253"/>
                </a:lnTo>
                <a:lnTo>
                  <a:pt x="1620" y="253"/>
                </a:lnTo>
                <a:lnTo>
                  <a:pt x="1620" y="253"/>
                </a:lnTo>
                <a:lnTo>
                  <a:pt x="1621" y="253"/>
                </a:lnTo>
                <a:lnTo>
                  <a:pt x="1621" y="253"/>
                </a:lnTo>
                <a:lnTo>
                  <a:pt x="1621" y="254"/>
                </a:lnTo>
                <a:lnTo>
                  <a:pt x="1622" y="254"/>
                </a:lnTo>
                <a:lnTo>
                  <a:pt x="1622" y="254"/>
                </a:lnTo>
                <a:lnTo>
                  <a:pt x="1623" y="254"/>
                </a:lnTo>
                <a:lnTo>
                  <a:pt x="1623" y="255"/>
                </a:lnTo>
                <a:lnTo>
                  <a:pt x="1623" y="255"/>
                </a:lnTo>
                <a:lnTo>
                  <a:pt x="1624" y="255"/>
                </a:lnTo>
                <a:lnTo>
                  <a:pt x="1624" y="255"/>
                </a:lnTo>
                <a:lnTo>
                  <a:pt x="1624" y="254"/>
                </a:lnTo>
                <a:lnTo>
                  <a:pt x="1625" y="254"/>
                </a:lnTo>
                <a:lnTo>
                  <a:pt x="1625" y="255"/>
                </a:lnTo>
                <a:lnTo>
                  <a:pt x="1626" y="255"/>
                </a:lnTo>
                <a:lnTo>
                  <a:pt x="1626" y="255"/>
                </a:lnTo>
                <a:lnTo>
                  <a:pt x="1626" y="255"/>
                </a:lnTo>
                <a:lnTo>
                  <a:pt x="1627" y="255"/>
                </a:lnTo>
                <a:lnTo>
                  <a:pt x="1627" y="255"/>
                </a:lnTo>
                <a:lnTo>
                  <a:pt x="1628" y="255"/>
                </a:lnTo>
                <a:lnTo>
                  <a:pt x="1628" y="255"/>
                </a:lnTo>
                <a:lnTo>
                  <a:pt x="1628" y="255"/>
                </a:lnTo>
                <a:lnTo>
                  <a:pt x="1629" y="255"/>
                </a:lnTo>
                <a:lnTo>
                  <a:pt x="1630" y="256"/>
                </a:lnTo>
                <a:lnTo>
                  <a:pt x="1630" y="256"/>
                </a:lnTo>
                <a:lnTo>
                  <a:pt x="1630" y="256"/>
                </a:lnTo>
                <a:lnTo>
                  <a:pt x="1631" y="257"/>
                </a:lnTo>
                <a:lnTo>
                  <a:pt x="1631" y="257"/>
                </a:lnTo>
                <a:lnTo>
                  <a:pt x="1631" y="257"/>
                </a:lnTo>
                <a:lnTo>
                  <a:pt x="1632" y="257"/>
                </a:lnTo>
                <a:lnTo>
                  <a:pt x="1632" y="258"/>
                </a:lnTo>
                <a:lnTo>
                  <a:pt x="1633" y="258"/>
                </a:lnTo>
                <a:lnTo>
                  <a:pt x="1633" y="258"/>
                </a:lnTo>
                <a:lnTo>
                  <a:pt x="1633" y="258"/>
                </a:lnTo>
                <a:lnTo>
                  <a:pt x="1634" y="258"/>
                </a:lnTo>
                <a:lnTo>
                  <a:pt x="1634" y="259"/>
                </a:lnTo>
                <a:lnTo>
                  <a:pt x="1634" y="259"/>
                </a:lnTo>
                <a:lnTo>
                  <a:pt x="1635" y="259"/>
                </a:lnTo>
                <a:lnTo>
                  <a:pt x="1635" y="259"/>
                </a:lnTo>
                <a:lnTo>
                  <a:pt x="1636" y="259"/>
                </a:lnTo>
                <a:lnTo>
                  <a:pt x="1636" y="259"/>
                </a:lnTo>
                <a:lnTo>
                  <a:pt x="1636" y="259"/>
                </a:lnTo>
                <a:lnTo>
                  <a:pt x="1637" y="260"/>
                </a:lnTo>
                <a:lnTo>
                  <a:pt x="1637" y="260"/>
                </a:lnTo>
                <a:lnTo>
                  <a:pt x="1637" y="259"/>
                </a:lnTo>
                <a:lnTo>
                  <a:pt x="1638" y="259"/>
                </a:lnTo>
                <a:lnTo>
                  <a:pt x="1638" y="259"/>
                </a:lnTo>
                <a:lnTo>
                  <a:pt x="1639" y="259"/>
                </a:lnTo>
                <a:lnTo>
                  <a:pt x="1639" y="259"/>
                </a:lnTo>
                <a:lnTo>
                  <a:pt x="1639" y="258"/>
                </a:lnTo>
                <a:lnTo>
                  <a:pt x="1640" y="258"/>
                </a:lnTo>
                <a:lnTo>
                  <a:pt x="1640" y="258"/>
                </a:lnTo>
                <a:lnTo>
                  <a:pt x="1641" y="258"/>
                </a:lnTo>
                <a:lnTo>
                  <a:pt x="1641" y="258"/>
                </a:lnTo>
                <a:lnTo>
                  <a:pt x="1641" y="258"/>
                </a:lnTo>
                <a:lnTo>
                  <a:pt x="1642" y="258"/>
                </a:lnTo>
                <a:lnTo>
                  <a:pt x="1642" y="257"/>
                </a:lnTo>
                <a:lnTo>
                  <a:pt x="1642" y="258"/>
                </a:lnTo>
                <a:lnTo>
                  <a:pt x="1643" y="258"/>
                </a:lnTo>
                <a:lnTo>
                  <a:pt x="1644" y="258"/>
                </a:lnTo>
                <a:lnTo>
                  <a:pt x="1644" y="258"/>
                </a:lnTo>
                <a:lnTo>
                  <a:pt x="1644" y="258"/>
                </a:lnTo>
                <a:lnTo>
                  <a:pt x="1645" y="258"/>
                </a:lnTo>
                <a:lnTo>
                  <a:pt x="1645" y="258"/>
                </a:lnTo>
                <a:lnTo>
                  <a:pt x="1646" y="258"/>
                </a:lnTo>
                <a:lnTo>
                  <a:pt x="1646" y="258"/>
                </a:lnTo>
                <a:lnTo>
                  <a:pt x="1646" y="258"/>
                </a:lnTo>
                <a:lnTo>
                  <a:pt x="1647" y="257"/>
                </a:lnTo>
                <a:lnTo>
                  <a:pt x="1647" y="257"/>
                </a:lnTo>
                <a:lnTo>
                  <a:pt x="1647" y="257"/>
                </a:lnTo>
                <a:lnTo>
                  <a:pt x="1648" y="257"/>
                </a:lnTo>
                <a:lnTo>
                  <a:pt x="1648" y="257"/>
                </a:lnTo>
                <a:lnTo>
                  <a:pt x="1649" y="257"/>
                </a:lnTo>
                <a:lnTo>
                  <a:pt x="1649" y="258"/>
                </a:lnTo>
                <a:lnTo>
                  <a:pt x="1649" y="258"/>
                </a:lnTo>
                <a:lnTo>
                  <a:pt x="1650" y="258"/>
                </a:lnTo>
                <a:lnTo>
                  <a:pt x="1650" y="258"/>
                </a:lnTo>
                <a:lnTo>
                  <a:pt x="1650" y="258"/>
                </a:lnTo>
                <a:lnTo>
                  <a:pt x="1651" y="258"/>
                </a:lnTo>
                <a:lnTo>
                  <a:pt x="1651" y="258"/>
                </a:lnTo>
                <a:lnTo>
                  <a:pt x="1652" y="258"/>
                </a:lnTo>
                <a:lnTo>
                  <a:pt x="1652" y="258"/>
                </a:lnTo>
                <a:lnTo>
                  <a:pt x="1652" y="258"/>
                </a:lnTo>
                <a:lnTo>
                  <a:pt x="1653" y="258"/>
                </a:lnTo>
                <a:lnTo>
                  <a:pt x="1653" y="257"/>
                </a:lnTo>
                <a:lnTo>
                  <a:pt x="1654" y="257"/>
                </a:lnTo>
                <a:lnTo>
                  <a:pt x="1654" y="257"/>
                </a:lnTo>
                <a:lnTo>
                  <a:pt x="1654" y="257"/>
                </a:lnTo>
                <a:lnTo>
                  <a:pt x="1655" y="257"/>
                </a:lnTo>
                <a:lnTo>
                  <a:pt x="1655" y="257"/>
                </a:lnTo>
                <a:lnTo>
                  <a:pt x="1655" y="257"/>
                </a:lnTo>
                <a:lnTo>
                  <a:pt x="1656" y="258"/>
                </a:lnTo>
                <a:lnTo>
                  <a:pt x="1656" y="258"/>
                </a:lnTo>
                <a:lnTo>
                  <a:pt x="1657" y="258"/>
                </a:lnTo>
                <a:lnTo>
                  <a:pt x="1657" y="258"/>
                </a:lnTo>
                <a:lnTo>
                  <a:pt x="1658" y="259"/>
                </a:lnTo>
                <a:lnTo>
                  <a:pt x="1658" y="259"/>
                </a:lnTo>
                <a:lnTo>
                  <a:pt x="1659" y="259"/>
                </a:lnTo>
                <a:lnTo>
                  <a:pt x="1659" y="259"/>
                </a:lnTo>
                <a:lnTo>
                  <a:pt x="1659" y="259"/>
                </a:lnTo>
                <a:lnTo>
                  <a:pt x="1660" y="260"/>
                </a:lnTo>
                <a:lnTo>
                  <a:pt x="1660" y="260"/>
                </a:lnTo>
                <a:lnTo>
                  <a:pt x="1660" y="260"/>
                </a:lnTo>
                <a:lnTo>
                  <a:pt x="1661" y="260"/>
                </a:lnTo>
                <a:lnTo>
                  <a:pt x="1661" y="261"/>
                </a:lnTo>
                <a:lnTo>
                  <a:pt x="1662" y="261"/>
                </a:lnTo>
                <a:lnTo>
                  <a:pt x="1662" y="261"/>
                </a:lnTo>
                <a:lnTo>
                  <a:pt x="1662" y="261"/>
                </a:lnTo>
                <a:lnTo>
                  <a:pt x="1663" y="261"/>
                </a:lnTo>
                <a:lnTo>
                  <a:pt x="1663" y="261"/>
                </a:lnTo>
                <a:lnTo>
                  <a:pt x="1664" y="261"/>
                </a:lnTo>
                <a:lnTo>
                  <a:pt x="1664" y="261"/>
                </a:lnTo>
                <a:lnTo>
                  <a:pt x="1664" y="262"/>
                </a:lnTo>
                <a:lnTo>
                  <a:pt x="1665" y="262"/>
                </a:lnTo>
                <a:lnTo>
                  <a:pt x="1665" y="262"/>
                </a:lnTo>
                <a:lnTo>
                  <a:pt x="1665" y="262"/>
                </a:lnTo>
                <a:lnTo>
                  <a:pt x="1666" y="262"/>
                </a:lnTo>
                <a:lnTo>
                  <a:pt x="1666" y="262"/>
                </a:lnTo>
                <a:lnTo>
                  <a:pt x="1667" y="262"/>
                </a:lnTo>
                <a:lnTo>
                  <a:pt x="1667" y="263"/>
                </a:lnTo>
                <a:lnTo>
                  <a:pt x="1667" y="263"/>
                </a:lnTo>
                <a:lnTo>
                  <a:pt x="1668" y="263"/>
                </a:lnTo>
                <a:lnTo>
                  <a:pt x="1668" y="263"/>
                </a:lnTo>
                <a:lnTo>
                  <a:pt x="1668" y="263"/>
                </a:lnTo>
                <a:lnTo>
                  <a:pt x="1669" y="264"/>
                </a:lnTo>
                <a:lnTo>
                  <a:pt x="1669" y="264"/>
                </a:lnTo>
                <a:lnTo>
                  <a:pt x="1670" y="264"/>
                </a:lnTo>
                <a:lnTo>
                  <a:pt x="1670" y="264"/>
                </a:lnTo>
                <a:lnTo>
                  <a:pt x="1670" y="264"/>
                </a:lnTo>
                <a:lnTo>
                  <a:pt x="1671" y="265"/>
                </a:lnTo>
                <a:lnTo>
                  <a:pt x="1672" y="265"/>
                </a:lnTo>
                <a:lnTo>
                  <a:pt x="1672" y="265"/>
                </a:lnTo>
                <a:lnTo>
                  <a:pt x="1672" y="265"/>
                </a:lnTo>
                <a:lnTo>
                  <a:pt x="1673" y="265"/>
                </a:lnTo>
                <a:lnTo>
                  <a:pt x="1673" y="266"/>
                </a:lnTo>
                <a:lnTo>
                  <a:pt x="1673" y="266"/>
                </a:lnTo>
                <a:lnTo>
                  <a:pt x="1674" y="266"/>
                </a:lnTo>
                <a:lnTo>
                  <a:pt x="1674" y="266"/>
                </a:lnTo>
                <a:lnTo>
                  <a:pt x="1675" y="266"/>
                </a:lnTo>
                <a:lnTo>
                  <a:pt x="1675" y="267"/>
                </a:lnTo>
                <a:lnTo>
                  <a:pt x="1675" y="267"/>
                </a:lnTo>
                <a:lnTo>
                  <a:pt x="1676" y="267"/>
                </a:lnTo>
                <a:lnTo>
                  <a:pt x="1676" y="267"/>
                </a:lnTo>
                <a:lnTo>
                  <a:pt x="1677" y="267"/>
                </a:lnTo>
                <a:lnTo>
                  <a:pt x="1677" y="267"/>
                </a:lnTo>
                <a:lnTo>
                  <a:pt x="1677" y="267"/>
                </a:lnTo>
                <a:lnTo>
                  <a:pt x="1678" y="267"/>
                </a:lnTo>
                <a:lnTo>
                  <a:pt x="1678" y="267"/>
                </a:lnTo>
                <a:lnTo>
                  <a:pt x="1678" y="268"/>
                </a:lnTo>
                <a:lnTo>
                  <a:pt x="1679" y="268"/>
                </a:lnTo>
                <a:lnTo>
                  <a:pt x="1679" y="268"/>
                </a:lnTo>
                <a:lnTo>
                  <a:pt x="1680" y="268"/>
                </a:lnTo>
                <a:lnTo>
                  <a:pt x="1680" y="268"/>
                </a:lnTo>
                <a:lnTo>
                  <a:pt x="1680" y="268"/>
                </a:lnTo>
                <a:lnTo>
                  <a:pt x="1681" y="268"/>
                </a:lnTo>
                <a:lnTo>
                  <a:pt x="1681" y="268"/>
                </a:lnTo>
                <a:lnTo>
                  <a:pt x="1681" y="268"/>
                </a:lnTo>
                <a:lnTo>
                  <a:pt x="1682" y="268"/>
                </a:lnTo>
                <a:lnTo>
                  <a:pt x="1682" y="268"/>
                </a:lnTo>
                <a:lnTo>
                  <a:pt x="1683" y="268"/>
                </a:lnTo>
                <a:lnTo>
                  <a:pt x="1683" y="268"/>
                </a:lnTo>
                <a:lnTo>
                  <a:pt x="1683" y="268"/>
                </a:lnTo>
                <a:lnTo>
                  <a:pt x="1684" y="268"/>
                </a:lnTo>
                <a:lnTo>
                  <a:pt x="1684" y="268"/>
                </a:lnTo>
                <a:lnTo>
                  <a:pt x="1684" y="269"/>
                </a:lnTo>
                <a:lnTo>
                  <a:pt x="1685" y="269"/>
                </a:lnTo>
                <a:lnTo>
                  <a:pt x="1686" y="269"/>
                </a:lnTo>
                <a:lnTo>
                  <a:pt x="1686" y="269"/>
                </a:lnTo>
                <a:lnTo>
                  <a:pt x="1686" y="269"/>
                </a:lnTo>
                <a:lnTo>
                  <a:pt x="1687" y="270"/>
                </a:lnTo>
                <a:lnTo>
                  <a:pt x="1687" y="270"/>
                </a:lnTo>
                <a:lnTo>
                  <a:pt x="1688" y="270"/>
                </a:lnTo>
                <a:lnTo>
                  <a:pt x="1688" y="271"/>
                </a:lnTo>
                <a:lnTo>
                  <a:pt x="1688" y="271"/>
                </a:lnTo>
                <a:lnTo>
                  <a:pt x="1689" y="271"/>
                </a:lnTo>
                <a:lnTo>
                  <a:pt x="1689" y="271"/>
                </a:lnTo>
                <a:lnTo>
                  <a:pt x="1690" y="271"/>
                </a:lnTo>
                <a:lnTo>
                  <a:pt x="1690" y="272"/>
                </a:lnTo>
                <a:lnTo>
                  <a:pt x="1690" y="272"/>
                </a:lnTo>
                <a:lnTo>
                  <a:pt x="1691" y="272"/>
                </a:lnTo>
                <a:lnTo>
                  <a:pt x="1691" y="272"/>
                </a:lnTo>
                <a:lnTo>
                  <a:pt x="1691" y="272"/>
                </a:lnTo>
                <a:lnTo>
                  <a:pt x="1692" y="273"/>
                </a:lnTo>
                <a:lnTo>
                  <a:pt x="1692" y="273"/>
                </a:lnTo>
                <a:lnTo>
                  <a:pt x="1693" y="273"/>
                </a:lnTo>
                <a:lnTo>
                  <a:pt x="1693" y="273"/>
                </a:lnTo>
                <a:lnTo>
                  <a:pt x="1693" y="273"/>
                </a:lnTo>
                <a:lnTo>
                  <a:pt x="1694" y="274"/>
                </a:lnTo>
                <a:lnTo>
                  <a:pt x="1694" y="274"/>
                </a:lnTo>
                <a:lnTo>
                  <a:pt x="1694" y="274"/>
                </a:lnTo>
                <a:lnTo>
                  <a:pt x="1695" y="274"/>
                </a:lnTo>
                <a:lnTo>
                  <a:pt x="1695" y="274"/>
                </a:lnTo>
                <a:lnTo>
                  <a:pt x="1696" y="275"/>
                </a:lnTo>
                <a:lnTo>
                  <a:pt x="1696" y="275"/>
                </a:lnTo>
                <a:lnTo>
                  <a:pt x="1696" y="275"/>
                </a:lnTo>
                <a:lnTo>
                  <a:pt x="1697" y="275"/>
                </a:lnTo>
                <a:lnTo>
                  <a:pt x="1697" y="275"/>
                </a:lnTo>
                <a:lnTo>
                  <a:pt x="1697" y="276"/>
                </a:lnTo>
                <a:lnTo>
                  <a:pt x="1698" y="275"/>
                </a:lnTo>
                <a:lnTo>
                  <a:pt x="1698" y="275"/>
                </a:lnTo>
                <a:lnTo>
                  <a:pt x="1699" y="275"/>
                </a:lnTo>
                <a:lnTo>
                  <a:pt x="1700" y="275"/>
                </a:lnTo>
                <a:lnTo>
                  <a:pt x="1700" y="275"/>
                </a:lnTo>
                <a:lnTo>
                  <a:pt x="1700" y="275"/>
                </a:lnTo>
                <a:lnTo>
                  <a:pt x="1701" y="275"/>
                </a:lnTo>
                <a:lnTo>
                  <a:pt x="1701" y="275"/>
                </a:lnTo>
                <a:lnTo>
                  <a:pt x="1701" y="275"/>
                </a:lnTo>
                <a:lnTo>
                  <a:pt x="1702" y="275"/>
                </a:lnTo>
                <a:lnTo>
                  <a:pt x="1702" y="275"/>
                </a:lnTo>
                <a:lnTo>
                  <a:pt x="1703" y="275"/>
                </a:lnTo>
                <a:lnTo>
                  <a:pt x="1703" y="275"/>
                </a:lnTo>
                <a:lnTo>
                  <a:pt x="1703" y="275"/>
                </a:lnTo>
                <a:lnTo>
                  <a:pt x="1704" y="275"/>
                </a:lnTo>
                <a:lnTo>
                  <a:pt x="1704" y="275"/>
                </a:lnTo>
                <a:lnTo>
                  <a:pt x="1704" y="274"/>
                </a:lnTo>
                <a:lnTo>
                  <a:pt x="1705" y="274"/>
                </a:lnTo>
                <a:lnTo>
                  <a:pt x="1705" y="274"/>
                </a:lnTo>
                <a:lnTo>
                  <a:pt x="1706" y="274"/>
                </a:lnTo>
                <a:lnTo>
                  <a:pt x="1706" y="274"/>
                </a:lnTo>
                <a:lnTo>
                  <a:pt x="1706" y="274"/>
                </a:lnTo>
                <a:lnTo>
                  <a:pt x="1707" y="274"/>
                </a:lnTo>
                <a:lnTo>
                  <a:pt x="1707" y="274"/>
                </a:lnTo>
                <a:lnTo>
                  <a:pt x="1707" y="274"/>
                </a:lnTo>
                <a:lnTo>
                  <a:pt x="1708" y="274"/>
                </a:lnTo>
                <a:lnTo>
                  <a:pt x="1708" y="274"/>
                </a:lnTo>
                <a:lnTo>
                  <a:pt x="1709" y="274"/>
                </a:lnTo>
                <a:lnTo>
                  <a:pt x="1709" y="274"/>
                </a:lnTo>
                <a:lnTo>
                  <a:pt x="1709" y="274"/>
                </a:lnTo>
                <a:lnTo>
                  <a:pt x="1710" y="273"/>
                </a:lnTo>
                <a:lnTo>
                  <a:pt x="1710" y="274"/>
                </a:lnTo>
                <a:lnTo>
                  <a:pt x="1710" y="274"/>
                </a:lnTo>
                <a:lnTo>
                  <a:pt x="1711" y="274"/>
                </a:lnTo>
                <a:lnTo>
                  <a:pt x="1711" y="274"/>
                </a:lnTo>
                <a:lnTo>
                  <a:pt x="1712" y="274"/>
                </a:lnTo>
                <a:lnTo>
                  <a:pt x="1712" y="274"/>
                </a:lnTo>
                <a:lnTo>
                  <a:pt x="1712" y="274"/>
                </a:lnTo>
                <a:lnTo>
                  <a:pt x="1713" y="274"/>
                </a:lnTo>
                <a:lnTo>
                  <a:pt x="1714" y="274"/>
                </a:lnTo>
                <a:lnTo>
                  <a:pt x="1714" y="274"/>
                </a:lnTo>
                <a:lnTo>
                  <a:pt x="1714" y="274"/>
                </a:lnTo>
                <a:lnTo>
                  <a:pt x="1715" y="274"/>
                </a:lnTo>
                <a:lnTo>
                  <a:pt x="1715" y="274"/>
                </a:lnTo>
                <a:lnTo>
                  <a:pt x="1716" y="274"/>
                </a:lnTo>
                <a:lnTo>
                  <a:pt x="1716" y="274"/>
                </a:lnTo>
                <a:lnTo>
                  <a:pt x="1716" y="274"/>
                </a:lnTo>
                <a:lnTo>
                  <a:pt x="1717" y="274"/>
                </a:lnTo>
                <a:lnTo>
                  <a:pt x="1717" y="275"/>
                </a:lnTo>
                <a:lnTo>
                  <a:pt x="1717" y="275"/>
                </a:lnTo>
                <a:lnTo>
                  <a:pt x="1718" y="275"/>
                </a:lnTo>
                <a:lnTo>
                  <a:pt x="1718" y="275"/>
                </a:lnTo>
                <a:lnTo>
                  <a:pt x="1719" y="275"/>
                </a:lnTo>
                <a:lnTo>
                  <a:pt x="1719" y="276"/>
                </a:lnTo>
                <a:lnTo>
                  <a:pt x="1719" y="276"/>
                </a:lnTo>
                <a:lnTo>
                  <a:pt x="1720" y="276"/>
                </a:lnTo>
                <a:lnTo>
                  <a:pt x="1720" y="276"/>
                </a:lnTo>
                <a:lnTo>
                  <a:pt x="1720" y="275"/>
                </a:lnTo>
                <a:lnTo>
                  <a:pt x="1721" y="275"/>
                </a:lnTo>
                <a:lnTo>
                  <a:pt x="1721" y="275"/>
                </a:lnTo>
                <a:lnTo>
                  <a:pt x="1722" y="275"/>
                </a:lnTo>
                <a:lnTo>
                  <a:pt x="1722" y="275"/>
                </a:lnTo>
                <a:lnTo>
                  <a:pt x="1722" y="275"/>
                </a:lnTo>
                <a:lnTo>
                  <a:pt x="1723" y="274"/>
                </a:lnTo>
                <a:lnTo>
                  <a:pt x="1723" y="274"/>
                </a:lnTo>
                <a:lnTo>
                  <a:pt x="1724" y="274"/>
                </a:lnTo>
                <a:lnTo>
                  <a:pt x="1724" y="274"/>
                </a:lnTo>
                <a:lnTo>
                  <a:pt x="1724" y="274"/>
                </a:lnTo>
                <a:lnTo>
                  <a:pt x="1725" y="275"/>
                </a:lnTo>
                <a:lnTo>
                  <a:pt x="1725" y="275"/>
                </a:lnTo>
                <a:lnTo>
                  <a:pt x="1725" y="275"/>
                </a:lnTo>
                <a:lnTo>
                  <a:pt x="1726" y="275"/>
                </a:lnTo>
                <a:lnTo>
                  <a:pt x="1727" y="275"/>
                </a:lnTo>
                <a:lnTo>
                  <a:pt x="1727" y="275"/>
                </a:lnTo>
                <a:lnTo>
                  <a:pt x="1727" y="274"/>
                </a:lnTo>
                <a:lnTo>
                  <a:pt x="1728" y="275"/>
                </a:lnTo>
                <a:lnTo>
                  <a:pt x="1728" y="275"/>
                </a:lnTo>
                <a:lnTo>
                  <a:pt x="1729" y="275"/>
                </a:lnTo>
                <a:lnTo>
                  <a:pt x="1729" y="276"/>
                </a:lnTo>
                <a:lnTo>
                  <a:pt x="1729" y="276"/>
                </a:lnTo>
                <a:lnTo>
                  <a:pt x="1730" y="276"/>
                </a:lnTo>
                <a:lnTo>
                  <a:pt x="1730" y="277"/>
                </a:lnTo>
                <a:lnTo>
                  <a:pt x="1730" y="277"/>
                </a:lnTo>
                <a:lnTo>
                  <a:pt x="1731" y="276"/>
                </a:lnTo>
                <a:lnTo>
                  <a:pt x="1731" y="276"/>
                </a:lnTo>
                <a:lnTo>
                  <a:pt x="1732" y="276"/>
                </a:lnTo>
                <a:lnTo>
                  <a:pt x="1732" y="276"/>
                </a:lnTo>
                <a:lnTo>
                  <a:pt x="1732" y="276"/>
                </a:lnTo>
                <a:lnTo>
                  <a:pt x="1733" y="277"/>
                </a:lnTo>
                <a:lnTo>
                  <a:pt x="1733" y="277"/>
                </a:lnTo>
                <a:lnTo>
                  <a:pt x="1733" y="277"/>
                </a:lnTo>
                <a:lnTo>
                  <a:pt x="1734" y="277"/>
                </a:lnTo>
                <a:lnTo>
                  <a:pt x="1734" y="277"/>
                </a:lnTo>
                <a:lnTo>
                  <a:pt x="1735" y="277"/>
                </a:lnTo>
                <a:lnTo>
                  <a:pt x="1735" y="277"/>
                </a:lnTo>
                <a:lnTo>
                  <a:pt x="1735" y="277"/>
                </a:lnTo>
                <a:lnTo>
                  <a:pt x="1736" y="277"/>
                </a:lnTo>
                <a:lnTo>
                  <a:pt x="1736" y="277"/>
                </a:lnTo>
                <a:lnTo>
                  <a:pt x="1737" y="277"/>
                </a:lnTo>
                <a:lnTo>
                  <a:pt x="1737" y="277"/>
                </a:lnTo>
                <a:lnTo>
                  <a:pt x="1737" y="277"/>
                </a:lnTo>
                <a:lnTo>
                  <a:pt x="1738" y="277"/>
                </a:lnTo>
                <a:lnTo>
                  <a:pt x="1738" y="277"/>
                </a:lnTo>
                <a:lnTo>
                  <a:pt x="1738" y="277"/>
                </a:lnTo>
                <a:lnTo>
                  <a:pt x="1739" y="276"/>
                </a:lnTo>
                <a:lnTo>
                  <a:pt x="1739" y="276"/>
                </a:lnTo>
                <a:lnTo>
                  <a:pt x="1740" y="276"/>
                </a:lnTo>
                <a:lnTo>
                  <a:pt x="1740" y="276"/>
                </a:lnTo>
                <a:lnTo>
                  <a:pt x="1741" y="276"/>
                </a:lnTo>
                <a:lnTo>
                  <a:pt x="1741" y="276"/>
                </a:lnTo>
                <a:lnTo>
                  <a:pt x="1742" y="276"/>
                </a:lnTo>
                <a:lnTo>
                  <a:pt x="1742" y="276"/>
                </a:lnTo>
                <a:lnTo>
                  <a:pt x="1742" y="276"/>
                </a:lnTo>
                <a:lnTo>
                  <a:pt x="1743" y="275"/>
                </a:lnTo>
                <a:lnTo>
                  <a:pt x="1743" y="275"/>
                </a:lnTo>
                <a:lnTo>
                  <a:pt x="1743" y="275"/>
                </a:lnTo>
                <a:lnTo>
                  <a:pt x="1744" y="275"/>
                </a:lnTo>
                <a:lnTo>
                  <a:pt x="1744" y="275"/>
                </a:lnTo>
                <a:lnTo>
                  <a:pt x="1745" y="275"/>
                </a:lnTo>
                <a:lnTo>
                  <a:pt x="1745" y="275"/>
                </a:lnTo>
                <a:lnTo>
                  <a:pt x="1745" y="275"/>
                </a:lnTo>
                <a:lnTo>
                  <a:pt x="1746" y="275"/>
                </a:lnTo>
                <a:lnTo>
                  <a:pt x="1746" y="274"/>
                </a:lnTo>
                <a:lnTo>
                  <a:pt x="1746" y="274"/>
                </a:lnTo>
                <a:lnTo>
                  <a:pt x="1747" y="274"/>
                </a:lnTo>
                <a:lnTo>
                  <a:pt x="1747" y="274"/>
                </a:lnTo>
                <a:lnTo>
                  <a:pt x="1748" y="274"/>
                </a:lnTo>
                <a:lnTo>
                  <a:pt x="1748" y="274"/>
                </a:lnTo>
                <a:lnTo>
                  <a:pt x="1748" y="274"/>
                </a:lnTo>
                <a:lnTo>
                  <a:pt x="1749" y="275"/>
                </a:lnTo>
                <a:lnTo>
                  <a:pt x="1749" y="275"/>
                </a:lnTo>
                <a:lnTo>
                  <a:pt x="1750" y="275"/>
                </a:lnTo>
                <a:lnTo>
                  <a:pt x="1750" y="275"/>
                </a:lnTo>
                <a:lnTo>
                  <a:pt x="1750" y="275"/>
                </a:lnTo>
                <a:lnTo>
                  <a:pt x="1751" y="275"/>
                </a:lnTo>
                <a:lnTo>
                  <a:pt x="1751" y="275"/>
                </a:lnTo>
                <a:lnTo>
                  <a:pt x="1751" y="275"/>
                </a:lnTo>
                <a:lnTo>
                  <a:pt x="1752" y="275"/>
                </a:lnTo>
                <a:lnTo>
                  <a:pt x="1752" y="275"/>
                </a:lnTo>
                <a:lnTo>
                  <a:pt x="1753" y="275"/>
                </a:lnTo>
                <a:lnTo>
                  <a:pt x="1753" y="275"/>
                </a:lnTo>
                <a:lnTo>
                  <a:pt x="1753" y="274"/>
                </a:lnTo>
                <a:lnTo>
                  <a:pt x="1754" y="274"/>
                </a:lnTo>
                <a:lnTo>
                  <a:pt x="1755" y="274"/>
                </a:lnTo>
                <a:lnTo>
                  <a:pt x="1755" y="274"/>
                </a:lnTo>
                <a:lnTo>
                  <a:pt x="1755" y="274"/>
                </a:lnTo>
                <a:lnTo>
                  <a:pt x="1756" y="274"/>
                </a:lnTo>
                <a:lnTo>
                  <a:pt x="1756" y="273"/>
                </a:lnTo>
                <a:lnTo>
                  <a:pt x="1756" y="273"/>
                </a:lnTo>
                <a:lnTo>
                  <a:pt x="1757" y="273"/>
                </a:lnTo>
                <a:lnTo>
                  <a:pt x="1757" y="273"/>
                </a:lnTo>
                <a:lnTo>
                  <a:pt x="1758" y="273"/>
                </a:lnTo>
                <a:lnTo>
                  <a:pt x="1758" y="272"/>
                </a:lnTo>
                <a:lnTo>
                  <a:pt x="1758" y="272"/>
                </a:lnTo>
                <a:lnTo>
                  <a:pt x="1759" y="272"/>
                </a:lnTo>
                <a:lnTo>
                  <a:pt x="1759" y="272"/>
                </a:lnTo>
                <a:lnTo>
                  <a:pt x="1760" y="271"/>
                </a:lnTo>
                <a:lnTo>
                  <a:pt x="1760" y="271"/>
                </a:lnTo>
                <a:lnTo>
                  <a:pt x="1760" y="271"/>
                </a:lnTo>
                <a:lnTo>
                  <a:pt x="1761" y="271"/>
                </a:lnTo>
                <a:lnTo>
                  <a:pt x="1761" y="271"/>
                </a:lnTo>
                <a:lnTo>
                  <a:pt x="1761" y="271"/>
                </a:lnTo>
                <a:lnTo>
                  <a:pt x="1762" y="270"/>
                </a:lnTo>
                <a:lnTo>
                  <a:pt x="1762" y="270"/>
                </a:lnTo>
                <a:lnTo>
                  <a:pt x="1763" y="270"/>
                </a:lnTo>
                <a:lnTo>
                  <a:pt x="1763" y="269"/>
                </a:lnTo>
                <a:lnTo>
                  <a:pt x="1763" y="269"/>
                </a:lnTo>
                <a:lnTo>
                  <a:pt x="1764" y="269"/>
                </a:lnTo>
                <a:lnTo>
                  <a:pt x="1764" y="269"/>
                </a:lnTo>
                <a:lnTo>
                  <a:pt x="1764" y="269"/>
                </a:lnTo>
                <a:lnTo>
                  <a:pt x="1765" y="269"/>
                </a:lnTo>
                <a:lnTo>
                  <a:pt x="1765" y="268"/>
                </a:lnTo>
                <a:lnTo>
                  <a:pt x="1766" y="268"/>
                </a:lnTo>
                <a:lnTo>
                  <a:pt x="1766" y="268"/>
                </a:lnTo>
                <a:lnTo>
                  <a:pt x="1766" y="269"/>
                </a:lnTo>
                <a:lnTo>
                  <a:pt x="1767" y="269"/>
                </a:lnTo>
                <a:lnTo>
                  <a:pt x="1767" y="269"/>
                </a:lnTo>
                <a:lnTo>
                  <a:pt x="1767" y="269"/>
                </a:lnTo>
                <a:lnTo>
                  <a:pt x="1768" y="269"/>
                </a:lnTo>
                <a:lnTo>
                  <a:pt x="1769" y="269"/>
                </a:lnTo>
                <a:lnTo>
                  <a:pt x="1769" y="269"/>
                </a:lnTo>
                <a:lnTo>
                  <a:pt x="1769" y="269"/>
                </a:lnTo>
                <a:lnTo>
                  <a:pt x="1770" y="269"/>
                </a:lnTo>
                <a:lnTo>
                  <a:pt x="1770" y="270"/>
                </a:lnTo>
                <a:lnTo>
                  <a:pt x="1771" y="270"/>
                </a:lnTo>
                <a:lnTo>
                  <a:pt x="1771" y="270"/>
                </a:lnTo>
                <a:lnTo>
                  <a:pt x="1771" y="270"/>
                </a:lnTo>
                <a:lnTo>
                  <a:pt x="1772" y="271"/>
                </a:lnTo>
                <a:lnTo>
                  <a:pt x="1772" y="271"/>
                </a:lnTo>
                <a:lnTo>
                  <a:pt x="1773" y="271"/>
                </a:lnTo>
                <a:lnTo>
                  <a:pt x="1773" y="272"/>
                </a:lnTo>
                <a:lnTo>
                  <a:pt x="1773" y="272"/>
                </a:lnTo>
                <a:lnTo>
                  <a:pt x="1774" y="272"/>
                </a:lnTo>
                <a:lnTo>
                  <a:pt x="1774" y="272"/>
                </a:lnTo>
                <a:lnTo>
                  <a:pt x="1774" y="272"/>
                </a:lnTo>
                <a:lnTo>
                  <a:pt x="1775" y="272"/>
                </a:lnTo>
                <a:lnTo>
                  <a:pt x="1775" y="272"/>
                </a:lnTo>
                <a:lnTo>
                  <a:pt x="1776" y="273"/>
                </a:lnTo>
                <a:lnTo>
                  <a:pt x="1776" y="273"/>
                </a:lnTo>
                <a:lnTo>
                  <a:pt x="1776" y="273"/>
                </a:lnTo>
                <a:lnTo>
                  <a:pt x="1777" y="274"/>
                </a:lnTo>
                <a:lnTo>
                  <a:pt x="1777" y="274"/>
                </a:lnTo>
                <a:lnTo>
                  <a:pt x="1777" y="274"/>
                </a:lnTo>
                <a:lnTo>
                  <a:pt x="1778" y="275"/>
                </a:lnTo>
                <a:lnTo>
                  <a:pt x="1778" y="275"/>
                </a:lnTo>
                <a:lnTo>
                  <a:pt x="1779" y="275"/>
                </a:lnTo>
                <a:lnTo>
                  <a:pt x="1779" y="275"/>
                </a:lnTo>
                <a:lnTo>
                  <a:pt x="1779" y="275"/>
                </a:lnTo>
                <a:lnTo>
                  <a:pt x="1780" y="275"/>
                </a:lnTo>
                <a:lnTo>
                  <a:pt x="1780" y="276"/>
                </a:lnTo>
                <a:lnTo>
                  <a:pt x="1780" y="276"/>
                </a:lnTo>
                <a:lnTo>
                  <a:pt x="1781" y="276"/>
                </a:lnTo>
                <a:lnTo>
                  <a:pt x="1781" y="276"/>
                </a:lnTo>
                <a:lnTo>
                  <a:pt x="1782" y="276"/>
                </a:lnTo>
                <a:lnTo>
                  <a:pt x="1782" y="276"/>
                </a:lnTo>
                <a:lnTo>
                  <a:pt x="1783" y="276"/>
                </a:lnTo>
                <a:lnTo>
                  <a:pt x="1783" y="275"/>
                </a:lnTo>
                <a:lnTo>
                  <a:pt x="1784" y="275"/>
                </a:lnTo>
                <a:lnTo>
                  <a:pt x="1784" y="275"/>
                </a:lnTo>
                <a:lnTo>
                  <a:pt x="1784" y="275"/>
                </a:lnTo>
                <a:lnTo>
                  <a:pt x="1785" y="275"/>
                </a:lnTo>
                <a:lnTo>
                  <a:pt x="1785" y="275"/>
                </a:lnTo>
                <a:lnTo>
                  <a:pt x="1786" y="275"/>
                </a:lnTo>
                <a:lnTo>
                  <a:pt x="1786" y="275"/>
                </a:lnTo>
                <a:lnTo>
                  <a:pt x="1786" y="275"/>
                </a:lnTo>
                <a:lnTo>
                  <a:pt x="1787" y="275"/>
                </a:lnTo>
                <a:lnTo>
                  <a:pt x="1787" y="275"/>
                </a:lnTo>
                <a:lnTo>
                  <a:pt x="1787" y="275"/>
                </a:lnTo>
                <a:lnTo>
                  <a:pt x="1788" y="275"/>
                </a:lnTo>
                <a:lnTo>
                  <a:pt x="1788" y="275"/>
                </a:lnTo>
                <a:lnTo>
                  <a:pt x="1789" y="276"/>
                </a:lnTo>
                <a:lnTo>
                  <a:pt x="1789" y="276"/>
                </a:lnTo>
                <a:lnTo>
                  <a:pt x="1789" y="276"/>
                </a:lnTo>
                <a:lnTo>
                  <a:pt x="1790" y="276"/>
                </a:lnTo>
                <a:lnTo>
                  <a:pt x="1790" y="276"/>
                </a:lnTo>
                <a:lnTo>
                  <a:pt x="1790" y="276"/>
                </a:lnTo>
                <a:lnTo>
                  <a:pt x="1791" y="277"/>
                </a:lnTo>
                <a:lnTo>
                  <a:pt x="1791" y="277"/>
                </a:lnTo>
                <a:lnTo>
                  <a:pt x="1792" y="277"/>
                </a:lnTo>
                <a:lnTo>
                  <a:pt x="1792" y="277"/>
                </a:lnTo>
                <a:lnTo>
                  <a:pt x="1792" y="277"/>
                </a:lnTo>
                <a:lnTo>
                  <a:pt x="1793" y="277"/>
                </a:lnTo>
                <a:lnTo>
                  <a:pt x="1793" y="277"/>
                </a:lnTo>
                <a:lnTo>
                  <a:pt x="1793" y="277"/>
                </a:lnTo>
                <a:lnTo>
                  <a:pt x="1794" y="277"/>
                </a:lnTo>
                <a:lnTo>
                  <a:pt x="1794" y="277"/>
                </a:lnTo>
                <a:lnTo>
                  <a:pt x="1795" y="277"/>
                </a:lnTo>
                <a:lnTo>
                  <a:pt x="1795" y="277"/>
                </a:lnTo>
                <a:lnTo>
                  <a:pt x="1795" y="276"/>
                </a:lnTo>
                <a:lnTo>
                  <a:pt x="1796" y="276"/>
                </a:lnTo>
                <a:lnTo>
                  <a:pt x="1797" y="277"/>
                </a:lnTo>
                <a:lnTo>
                  <a:pt x="1797" y="277"/>
                </a:lnTo>
                <a:lnTo>
                  <a:pt x="1797" y="277"/>
                </a:lnTo>
                <a:lnTo>
                  <a:pt x="1798" y="278"/>
                </a:lnTo>
                <a:lnTo>
                  <a:pt x="1798" y="278"/>
                </a:lnTo>
                <a:lnTo>
                  <a:pt x="1799" y="278"/>
                </a:lnTo>
                <a:lnTo>
                  <a:pt x="1799" y="278"/>
                </a:lnTo>
                <a:lnTo>
                  <a:pt x="1799" y="278"/>
                </a:lnTo>
                <a:lnTo>
                  <a:pt x="1800" y="278"/>
                </a:lnTo>
                <a:lnTo>
                  <a:pt x="1800" y="278"/>
                </a:lnTo>
                <a:lnTo>
                  <a:pt x="1800" y="278"/>
                </a:lnTo>
                <a:lnTo>
                  <a:pt x="1801" y="278"/>
                </a:lnTo>
                <a:lnTo>
                  <a:pt x="1801" y="278"/>
                </a:lnTo>
                <a:lnTo>
                  <a:pt x="1802" y="277"/>
                </a:lnTo>
                <a:lnTo>
                  <a:pt x="1802" y="277"/>
                </a:lnTo>
                <a:lnTo>
                  <a:pt x="1802" y="277"/>
                </a:lnTo>
                <a:lnTo>
                  <a:pt x="1803" y="277"/>
                </a:lnTo>
                <a:lnTo>
                  <a:pt x="1803" y="277"/>
                </a:lnTo>
                <a:lnTo>
                  <a:pt x="1803" y="277"/>
                </a:lnTo>
                <a:lnTo>
                  <a:pt x="1804" y="277"/>
                </a:lnTo>
                <a:lnTo>
                  <a:pt x="1804" y="277"/>
                </a:lnTo>
                <a:lnTo>
                  <a:pt x="1805" y="277"/>
                </a:lnTo>
                <a:lnTo>
                  <a:pt x="1805" y="277"/>
                </a:lnTo>
                <a:lnTo>
                  <a:pt x="1805" y="277"/>
                </a:lnTo>
                <a:lnTo>
                  <a:pt x="1806" y="278"/>
                </a:lnTo>
                <a:lnTo>
                  <a:pt x="1806" y="278"/>
                </a:lnTo>
                <a:lnTo>
                  <a:pt x="1807" y="278"/>
                </a:lnTo>
                <a:lnTo>
                  <a:pt x="1807" y="279"/>
                </a:lnTo>
                <a:lnTo>
                  <a:pt x="1807" y="279"/>
                </a:lnTo>
                <a:lnTo>
                  <a:pt x="1808" y="279"/>
                </a:lnTo>
                <a:lnTo>
                  <a:pt x="1808" y="279"/>
                </a:lnTo>
                <a:lnTo>
                  <a:pt x="1808" y="279"/>
                </a:lnTo>
                <a:lnTo>
                  <a:pt x="1809" y="279"/>
                </a:lnTo>
                <a:lnTo>
                  <a:pt x="1809" y="279"/>
                </a:lnTo>
                <a:lnTo>
                  <a:pt x="1810" y="279"/>
                </a:lnTo>
                <a:lnTo>
                  <a:pt x="1810" y="279"/>
                </a:lnTo>
                <a:lnTo>
                  <a:pt x="1811" y="279"/>
                </a:lnTo>
                <a:lnTo>
                  <a:pt x="1811" y="279"/>
                </a:lnTo>
                <a:lnTo>
                  <a:pt x="1812" y="279"/>
                </a:lnTo>
                <a:lnTo>
                  <a:pt x="1812" y="279"/>
                </a:lnTo>
                <a:lnTo>
                  <a:pt x="1812" y="279"/>
                </a:lnTo>
                <a:lnTo>
                  <a:pt x="1813" y="279"/>
                </a:lnTo>
                <a:lnTo>
                  <a:pt x="1813" y="279"/>
                </a:lnTo>
                <a:lnTo>
                  <a:pt x="1813" y="279"/>
                </a:lnTo>
                <a:lnTo>
                  <a:pt x="1814" y="279"/>
                </a:lnTo>
                <a:lnTo>
                  <a:pt x="1814" y="278"/>
                </a:lnTo>
                <a:lnTo>
                  <a:pt x="1815" y="278"/>
                </a:lnTo>
                <a:lnTo>
                  <a:pt x="1815" y="278"/>
                </a:lnTo>
                <a:lnTo>
                  <a:pt x="1815" y="278"/>
                </a:lnTo>
                <a:lnTo>
                  <a:pt x="1816" y="278"/>
                </a:lnTo>
                <a:lnTo>
                  <a:pt x="1816" y="278"/>
                </a:lnTo>
                <a:lnTo>
                  <a:pt x="1816" y="278"/>
                </a:lnTo>
                <a:lnTo>
                  <a:pt x="1817" y="278"/>
                </a:lnTo>
                <a:lnTo>
                  <a:pt x="1817" y="278"/>
                </a:lnTo>
                <a:lnTo>
                  <a:pt x="1818" y="278"/>
                </a:lnTo>
                <a:lnTo>
                  <a:pt x="1818" y="278"/>
                </a:lnTo>
                <a:lnTo>
                  <a:pt x="1818" y="278"/>
                </a:lnTo>
                <a:lnTo>
                  <a:pt x="1819" y="278"/>
                </a:lnTo>
                <a:lnTo>
                  <a:pt x="1819" y="278"/>
                </a:lnTo>
                <a:lnTo>
                  <a:pt x="1820" y="278"/>
                </a:lnTo>
                <a:lnTo>
                  <a:pt x="1820" y="278"/>
                </a:lnTo>
                <a:lnTo>
                  <a:pt x="1820" y="278"/>
                </a:lnTo>
                <a:lnTo>
                  <a:pt x="1821" y="278"/>
                </a:lnTo>
                <a:lnTo>
                  <a:pt x="1821" y="278"/>
                </a:lnTo>
                <a:lnTo>
                  <a:pt x="1821" y="278"/>
                </a:lnTo>
                <a:lnTo>
                  <a:pt x="1822" y="278"/>
                </a:lnTo>
                <a:lnTo>
                  <a:pt x="1822" y="278"/>
                </a:lnTo>
                <a:lnTo>
                  <a:pt x="1823" y="278"/>
                </a:lnTo>
                <a:lnTo>
                  <a:pt x="1823" y="278"/>
                </a:lnTo>
                <a:lnTo>
                  <a:pt x="1823" y="278"/>
                </a:lnTo>
                <a:lnTo>
                  <a:pt x="1824" y="278"/>
                </a:lnTo>
                <a:lnTo>
                  <a:pt x="1825" y="278"/>
                </a:lnTo>
                <a:lnTo>
                  <a:pt x="1825" y="278"/>
                </a:lnTo>
                <a:lnTo>
                  <a:pt x="1825" y="279"/>
                </a:lnTo>
                <a:lnTo>
                  <a:pt x="1826" y="279"/>
                </a:lnTo>
                <a:lnTo>
                  <a:pt x="1826" y="279"/>
                </a:lnTo>
                <a:lnTo>
                  <a:pt x="1826" y="278"/>
                </a:lnTo>
                <a:lnTo>
                  <a:pt x="1827" y="278"/>
                </a:lnTo>
                <a:lnTo>
                  <a:pt x="1827" y="278"/>
                </a:lnTo>
                <a:lnTo>
                  <a:pt x="1828" y="278"/>
                </a:lnTo>
                <a:lnTo>
                  <a:pt x="1828" y="278"/>
                </a:lnTo>
                <a:lnTo>
                  <a:pt x="1828" y="277"/>
                </a:lnTo>
                <a:lnTo>
                  <a:pt x="1829" y="277"/>
                </a:lnTo>
                <a:lnTo>
                  <a:pt x="1829" y="277"/>
                </a:lnTo>
                <a:lnTo>
                  <a:pt x="1829" y="276"/>
                </a:lnTo>
                <a:lnTo>
                  <a:pt x="1830" y="276"/>
                </a:lnTo>
                <a:lnTo>
                  <a:pt x="1830" y="276"/>
                </a:lnTo>
                <a:lnTo>
                  <a:pt x="1831" y="276"/>
                </a:lnTo>
                <a:lnTo>
                  <a:pt x="1831" y="275"/>
                </a:lnTo>
                <a:lnTo>
                  <a:pt x="1831" y="275"/>
                </a:lnTo>
                <a:lnTo>
                  <a:pt x="1832" y="275"/>
                </a:lnTo>
                <a:lnTo>
                  <a:pt x="1832" y="275"/>
                </a:lnTo>
                <a:lnTo>
                  <a:pt x="1833" y="274"/>
                </a:lnTo>
                <a:lnTo>
                  <a:pt x="1833" y="274"/>
                </a:lnTo>
                <a:lnTo>
                  <a:pt x="1833" y="274"/>
                </a:lnTo>
                <a:lnTo>
                  <a:pt x="1834" y="274"/>
                </a:lnTo>
                <a:lnTo>
                  <a:pt x="1834" y="274"/>
                </a:lnTo>
                <a:lnTo>
                  <a:pt x="1834" y="274"/>
                </a:lnTo>
                <a:lnTo>
                  <a:pt x="1835" y="274"/>
                </a:lnTo>
                <a:lnTo>
                  <a:pt x="1835" y="274"/>
                </a:lnTo>
                <a:lnTo>
                  <a:pt x="1836" y="274"/>
                </a:lnTo>
                <a:lnTo>
                  <a:pt x="1836" y="274"/>
                </a:lnTo>
                <a:lnTo>
                  <a:pt x="1836" y="274"/>
                </a:lnTo>
                <a:lnTo>
                  <a:pt x="1837" y="274"/>
                </a:lnTo>
                <a:lnTo>
                  <a:pt x="1837" y="274"/>
                </a:lnTo>
                <a:lnTo>
                  <a:pt x="1837" y="274"/>
                </a:lnTo>
                <a:lnTo>
                  <a:pt x="1838" y="274"/>
                </a:lnTo>
                <a:lnTo>
                  <a:pt x="1839" y="274"/>
                </a:lnTo>
                <a:lnTo>
                  <a:pt x="1839" y="274"/>
                </a:lnTo>
                <a:lnTo>
                  <a:pt x="1839" y="274"/>
                </a:lnTo>
                <a:lnTo>
                  <a:pt x="1840" y="274"/>
                </a:lnTo>
                <a:lnTo>
                  <a:pt x="1840" y="274"/>
                </a:lnTo>
                <a:lnTo>
                  <a:pt x="1841" y="274"/>
                </a:lnTo>
                <a:lnTo>
                  <a:pt x="1841" y="274"/>
                </a:lnTo>
                <a:lnTo>
                  <a:pt x="1841" y="274"/>
                </a:lnTo>
                <a:lnTo>
                  <a:pt x="1842" y="275"/>
                </a:lnTo>
                <a:lnTo>
                  <a:pt x="1842" y="275"/>
                </a:lnTo>
                <a:lnTo>
                  <a:pt x="1842" y="275"/>
                </a:lnTo>
                <a:lnTo>
                  <a:pt x="1843" y="275"/>
                </a:lnTo>
                <a:lnTo>
                  <a:pt x="1843" y="275"/>
                </a:lnTo>
                <a:lnTo>
                  <a:pt x="1844" y="275"/>
                </a:lnTo>
                <a:lnTo>
                  <a:pt x="1844" y="275"/>
                </a:lnTo>
                <a:lnTo>
                  <a:pt x="1844" y="275"/>
                </a:lnTo>
                <a:lnTo>
                  <a:pt x="1845" y="275"/>
                </a:lnTo>
                <a:lnTo>
                  <a:pt x="1845" y="275"/>
                </a:lnTo>
                <a:lnTo>
                  <a:pt x="1846" y="275"/>
                </a:lnTo>
                <a:lnTo>
                  <a:pt x="1846" y="275"/>
                </a:lnTo>
                <a:lnTo>
                  <a:pt x="1846" y="275"/>
                </a:lnTo>
                <a:lnTo>
                  <a:pt x="1847" y="275"/>
                </a:lnTo>
                <a:lnTo>
                  <a:pt x="1847" y="275"/>
                </a:lnTo>
                <a:lnTo>
                  <a:pt x="1847" y="275"/>
                </a:lnTo>
                <a:lnTo>
                  <a:pt x="1848" y="275"/>
                </a:lnTo>
                <a:lnTo>
                  <a:pt x="1848" y="275"/>
                </a:lnTo>
                <a:lnTo>
                  <a:pt x="1849" y="276"/>
                </a:lnTo>
                <a:lnTo>
                  <a:pt x="1849" y="276"/>
                </a:lnTo>
                <a:lnTo>
                  <a:pt x="1849" y="276"/>
                </a:lnTo>
                <a:lnTo>
                  <a:pt x="1850" y="277"/>
                </a:lnTo>
                <a:lnTo>
                  <a:pt x="1850" y="277"/>
                </a:lnTo>
                <a:lnTo>
                  <a:pt x="1850" y="277"/>
                </a:lnTo>
                <a:lnTo>
                  <a:pt x="1851" y="277"/>
                </a:lnTo>
                <a:lnTo>
                  <a:pt x="1851" y="278"/>
                </a:lnTo>
                <a:lnTo>
                  <a:pt x="1852" y="278"/>
                </a:lnTo>
                <a:lnTo>
                  <a:pt x="1852" y="278"/>
                </a:lnTo>
                <a:lnTo>
                  <a:pt x="1853" y="278"/>
                </a:lnTo>
                <a:lnTo>
                  <a:pt x="1853" y="278"/>
                </a:lnTo>
                <a:lnTo>
                  <a:pt x="1854" y="278"/>
                </a:lnTo>
                <a:lnTo>
                  <a:pt x="1854" y="279"/>
                </a:lnTo>
                <a:lnTo>
                  <a:pt x="1854" y="279"/>
                </a:lnTo>
                <a:lnTo>
                  <a:pt x="1855" y="279"/>
                </a:lnTo>
                <a:lnTo>
                  <a:pt x="1855" y="279"/>
                </a:lnTo>
                <a:lnTo>
                  <a:pt x="1856" y="279"/>
                </a:lnTo>
                <a:lnTo>
                  <a:pt x="1856" y="280"/>
                </a:lnTo>
                <a:lnTo>
                  <a:pt x="1856" y="280"/>
                </a:lnTo>
                <a:lnTo>
                  <a:pt x="1857" y="280"/>
                </a:lnTo>
                <a:lnTo>
                  <a:pt x="1857" y="280"/>
                </a:lnTo>
                <a:lnTo>
                  <a:pt x="1857" y="280"/>
                </a:lnTo>
                <a:lnTo>
                  <a:pt x="1858" y="279"/>
                </a:lnTo>
                <a:lnTo>
                  <a:pt x="1858" y="279"/>
                </a:lnTo>
                <a:lnTo>
                  <a:pt x="1859" y="279"/>
                </a:lnTo>
                <a:lnTo>
                  <a:pt x="1859" y="279"/>
                </a:lnTo>
                <a:lnTo>
                  <a:pt x="1859" y="278"/>
                </a:lnTo>
                <a:lnTo>
                  <a:pt x="1860" y="278"/>
                </a:lnTo>
                <a:lnTo>
                  <a:pt x="1860" y="278"/>
                </a:lnTo>
                <a:lnTo>
                  <a:pt x="1860" y="277"/>
                </a:lnTo>
                <a:lnTo>
                  <a:pt x="1861" y="277"/>
                </a:lnTo>
                <a:lnTo>
                  <a:pt x="1861" y="277"/>
                </a:lnTo>
                <a:lnTo>
                  <a:pt x="1862" y="277"/>
                </a:lnTo>
                <a:lnTo>
                  <a:pt x="1862" y="276"/>
                </a:lnTo>
                <a:lnTo>
                  <a:pt x="1862" y="276"/>
                </a:lnTo>
                <a:lnTo>
                  <a:pt x="1863" y="276"/>
                </a:lnTo>
                <a:lnTo>
                  <a:pt x="1863" y="276"/>
                </a:lnTo>
                <a:lnTo>
                  <a:pt x="1863" y="275"/>
                </a:lnTo>
                <a:lnTo>
                  <a:pt x="1864" y="275"/>
                </a:lnTo>
                <a:lnTo>
                  <a:pt x="1864" y="275"/>
                </a:lnTo>
                <a:lnTo>
                  <a:pt x="1865" y="275"/>
                </a:lnTo>
                <a:lnTo>
                  <a:pt x="1865" y="274"/>
                </a:lnTo>
                <a:lnTo>
                  <a:pt x="1865" y="274"/>
                </a:lnTo>
                <a:lnTo>
                  <a:pt x="1866" y="274"/>
                </a:lnTo>
                <a:lnTo>
                  <a:pt x="1867" y="274"/>
                </a:lnTo>
                <a:lnTo>
                  <a:pt x="1867" y="273"/>
                </a:lnTo>
                <a:lnTo>
                  <a:pt x="1867" y="273"/>
                </a:lnTo>
                <a:lnTo>
                  <a:pt x="1868" y="273"/>
                </a:lnTo>
                <a:lnTo>
                  <a:pt x="1868" y="273"/>
                </a:lnTo>
                <a:lnTo>
                  <a:pt x="1869" y="272"/>
                </a:lnTo>
                <a:lnTo>
                  <a:pt x="1869" y="272"/>
                </a:lnTo>
                <a:lnTo>
                  <a:pt x="1869" y="272"/>
                </a:lnTo>
                <a:lnTo>
                  <a:pt x="1870" y="272"/>
                </a:lnTo>
                <a:lnTo>
                  <a:pt x="1870" y="272"/>
                </a:lnTo>
                <a:lnTo>
                  <a:pt x="1870" y="271"/>
                </a:lnTo>
                <a:lnTo>
                  <a:pt x="1871" y="271"/>
                </a:lnTo>
                <a:lnTo>
                  <a:pt x="1871" y="271"/>
                </a:lnTo>
                <a:lnTo>
                  <a:pt x="1872" y="271"/>
                </a:lnTo>
                <a:lnTo>
                  <a:pt x="1872" y="271"/>
                </a:lnTo>
                <a:lnTo>
                  <a:pt x="1872" y="271"/>
                </a:lnTo>
                <a:lnTo>
                  <a:pt x="1873" y="271"/>
                </a:lnTo>
                <a:lnTo>
                  <a:pt x="1873" y="271"/>
                </a:lnTo>
                <a:lnTo>
                  <a:pt x="1873" y="271"/>
                </a:lnTo>
                <a:lnTo>
                  <a:pt x="1874" y="271"/>
                </a:lnTo>
                <a:lnTo>
                  <a:pt x="1874" y="271"/>
                </a:lnTo>
                <a:lnTo>
                  <a:pt x="1875" y="271"/>
                </a:lnTo>
                <a:lnTo>
                  <a:pt x="1875" y="271"/>
                </a:lnTo>
                <a:lnTo>
                  <a:pt x="1875" y="271"/>
                </a:lnTo>
                <a:lnTo>
                  <a:pt x="1876" y="271"/>
                </a:lnTo>
                <a:lnTo>
                  <a:pt x="1876" y="272"/>
                </a:lnTo>
                <a:lnTo>
                  <a:pt x="1876" y="272"/>
                </a:lnTo>
                <a:lnTo>
                  <a:pt x="1877" y="272"/>
                </a:lnTo>
                <a:lnTo>
                  <a:pt x="1877" y="272"/>
                </a:lnTo>
                <a:lnTo>
                  <a:pt x="1878" y="272"/>
                </a:lnTo>
                <a:lnTo>
                  <a:pt x="1878" y="272"/>
                </a:lnTo>
                <a:lnTo>
                  <a:pt x="1878" y="272"/>
                </a:lnTo>
                <a:lnTo>
                  <a:pt x="1879" y="272"/>
                </a:lnTo>
                <a:lnTo>
                  <a:pt x="1879" y="272"/>
                </a:lnTo>
                <a:lnTo>
                  <a:pt x="1880" y="272"/>
                </a:lnTo>
                <a:lnTo>
                  <a:pt x="1880" y="272"/>
                </a:lnTo>
                <a:lnTo>
                  <a:pt x="1881" y="273"/>
                </a:lnTo>
                <a:lnTo>
                  <a:pt x="1881" y="273"/>
                </a:lnTo>
                <a:lnTo>
                  <a:pt x="1882" y="273"/>
                </a:lnTo>
                <a:lnTo>
                  <a:pt x="1882" y="273"/>
                </a:lnTo>
                <a:lnTo>
                  <a:pt x="1882" y="273"/>
                </a:lnTo>
                <a:lnTo>
                  <a:pt x="1883" y="273"/>
                </a:lnTo>
                <a:lnTo>
                  <a:pt x="1883" y="273"/>
                </a:lnTo>
                <a:lnTo>
                  <a:pt x="1883" y="273"/>
                </a:lnTo>
                <a:lnTo>
                  <a:pt x="1884" y="273"/>
                </a:lnTo>
                <a:lnTo>
                  <a:pt x="1884" y="273"/>
                </a:lnTo>
                <a:lnTo>
                  <a:pt x="1885" y="273"/>
                </a:lnTo>
                <a:lnTo>
                  <a:pt x="1885" y="273"/>
                </a:lnTo>
                <a:lnTo>
                  <a:pt x="1885" y="273"/>
                </a:lnTo>
                <a:lnTo>
                  <a:pt x="1886" y="273"/>
                </a:lnTo>
                <a:lnTo>
                  <a:pt x="1886" y="273"/>
                </a:lnTo>
                <a:lnTo>
                  <a:pt x="1886" y="273"/>
                </a:lnTo>
                <a:lnTo>
                  <a:pt x="1887" y="273"/>
                </a:lnTo>
                <a:lnTo>
                  <a:pt x="1887" y="273"/>
                </a:lnTo>
                <a:lnTo>
                  <a:pt x="1888" y="272"/>
                </a:lnTo>
                <a:lnTo>
                  <a:pt x="1888" y="272"/>
                </a:lnTo>
                <a:lnTo>
                  <a:pt x="1888" y="272"/>
                </a:lnTo>
                <a:lnTo>
                  <a:pt x="1889" y="272"/>
                </a:lnTo>
                <a:lnTo>
                  <a:pt x="1889" y="272"/>
                </a:lnTo>
                <a:lnTo>
                  <a:pt x="1889" y="272"/>
                </a:lnTo>
                <a:lnTo>
                  <a:pt x="1890" y="272"/>
                </a:lnTo>
                <a:lnTo>
                  <a:pt x="1890" y="272"/>
                </a:lnTo>
                <a:lnTo>
                  <a:pt x="1891" y="272"/>
                </a:lnTo>
                <a:lnTo>
                  <a:pt x="1891" y="272"/>
                </a:lnTo>
                <a:lnTo>
                  <a:pt x="1891" y="272"/>
                </a:lnTo>
                <a:lnTo>
                  <a:pt x="1892" y="272"/>
                </a:lnTo>
                <a:lnTo>
                  <a:pt x="1892" y="273"/>
                </a:lnTo>
                <a:lnTo>
                  <a:pt x="1893" y="273"/>
                </a:lnTo>
                <a:lnTo>
                  <a:pt x="1893" y="273"/>
                </a:lnTo>
                <a:lnTo>
                  <a:pt x="1893" y="273"/>
                </a:lnTo>
                <a:lnTo>
                  <a:pt x="1894" y="272"/>
                </a:lnTo>
                <a:lnTo>
                  <a:pt x="1895" y="273"/>
                </a:lnTo>
                <a:lnTo>
                  <a:pt x="1895" y="273"/>
                </a:lnTo>
                <a:lnTo>
                  <a:pt x="1895" y="273"/>
                </a:lnTo>
                <a:lnTo>
                  <a:pt x="1896" y="272"/>
                </a:lnTo>
                <a:lnTo>
                  <a:pt x="1896" y="272"/>
                </a:lnTo>
                <a:lnTo>
                  <a:pt x="1896" y="272"/>
                </a:lnTo>
                <a:lnTo>
                  <a:pt x="1897" y="272"/>
                </a:lnTo>
                <a:lnTo>
                  <a:pt x="1897" y="272"/>
                </a:lnTo>
                <a:lnTo>
                  <a:pt x="1898" y="272"/>
                </a:lnTo>
                <a:lnTo>
                  <a:pt x="1898" y="271"/>
                </a:lnTo>
                <a:lnTo>
                  <a:pt x="1898" y="271"/>
                </a:lnTo>
                <a:lnTo>
                  <a:pt x="1899" y="271"/>
                </a:lnTo>
                <a:lnTo>
                  <a:pt x="1899" y="271"/>
                </a:lnTo>
                <a:lnTo>
                  <a:pt x="1899" y="271"/>
                </a:lnTo>
                <a:lnTo>
                  <a:pt x="1900" y="271"/>
                </a:lnTo>
                <a:lnTo>
                  <a:pt x="1900" y="271"/>
                </a:lnTo>
                <a:lnTo>
                  <a:pt x="1901" y="270"/>
                </a:lnTo>
                <a:lnTo>
                  <a:pt x="1901" y="270"/>
                </a:lnTo>
                <a:lnTo>
                  <a:pt x="1901" y="270"/>
                </a:lnTo>
                <a:lnTo>
                  <a:pt x="1902" y="270"/>
                </a:lnTo>
                <a:lnTo>
                  <a:pt x="1902" y="270"/>
                </a:lnTo>
                <a:lnTo>
                  <a:pt x="1903" y="269"/>
                </a:lnTo>
                <a:lnTo>
                  <a:pt x="1903" y="269"/>
                </a:lnTo>
                <a:lnTo>
                  <a:pt x="1903" y="269"/>
                </a:lnTo>
                <a:lnTo>
                  <a:pt x="1904" y="269"/>
                </a:lnTo>
                <a:lnTo>
                  <a:pt x="1904" y="269"/>
                </a:lnTo>
                <a:lnTo>
                  <a:pt x="1904" y="268"/>
                </a:lnTo>
                <a:lnTo>
                  <a:pt x="1905" y="268"/>
                </a:lnTo>
                <a:lnTo>
                  <a:pt x="1905" y="268"/>
                </a:lnTo>
                <a:lnTo>
                  <a:pt x="1906" y="267"/>
                </a:lnTo>
                <a:lnTo>
                  <a:pt x="1906" y="267"/>
                </a:lnTo>
                <a:lnTo>
                  <a:pt x="1906" y="267"/>
                </a:lnTo>
                <a:lnTo>
                  <a:pt x="1907" y="266"/>
                </a:lnTo>
                <a:lnTo>
                  <a:pt x="1907" y="266"/>
                </a:lnTo>
                <a:lnTo>
                  <a:pt x="1907" y="265"/>
                </a:lnTo>
                <a:lnTo>
                  <a:pt x="1908" y="265"/>
                </a:lnTo>
                <a:lnTo>
                  <a:pt x="1909" y="265"/>
                </a:lnTo>
                <a:lnTo>
                  <a:pt x="1909" y="265"/>
                </a:lnTo>
                <a:lnTo>
                  <a:pt x="1909" y="264"/>
                </a:lnTo>
                <a:lnTo>
                  <a:pt x="1910" y="264"/>
                </a:lnTo>
                <a:lnTo>
                  <a:pt x="1910" y="263"/>
                </a:lnTo>
                <a:lnTo>
                  <a:pt x="1911" y="263"/>
                </a:lnTo>
                <a:lnTo>
                  <a:pt x="1911" y="263"/>
                </a:lnTo>
                <a:lnTo>
                  <a:pt x="1911" y="263"/>
                </a:lnTo>
                <a:lnTo>
                  <a:pt x="1912" y="262"/>
                </a:lnTo>
                <a:lnTo>
                  <a:pt x="1912" y="262"/>
                </a:lnTo>
                <a:lnTo>
                  <a:pt x="1912" y="262"/>
                </a:lnTo>
                <a:lnTo>
                  <a:pt x="1913" y="262"/>
                </a:lnTo>
                <a:lnTo>
                  <a:pt x="1913" y="261"/>
                </a:lnTo>
                <a:lnTo>
                  <a:pt x="1914" y="261"/>
                </a:lnTo>
                <a:lnTo>
                  <a:pt x="1914" y="261"/>
                </a:lnTo>
                <a:lnTo>
                  <a:pt x="1914" y="261"/>
                </a:lnTo>
                <a:lnTo>
                  <a:pt x="1915" y="260"/>
                </a:lnTo>
                <a:lnTo>
                  <a:pt x="1915" y="260"/>
                </a:lnTo>
                <a:lnTo>
                  <a:pt x="1916" y="260"/>
                </a:lnTo>
                <a:lnTo>
                  <a:pt x="1916" y="260"/>
                </a:lnTo>
                <a:lnTo>
                  <a:pt x="1916" y="260"/>
                </a:lnTo>
                <a:lnTo>
                  <a:pt x="1917" y="260"/>
                </a:lnTo>
                <a:lnTo>
                  <a:pt x="1917" y="260"/>
                </a:lnTo>
                <a:lnTo>
                  <a:pt x="1917" y="260"/>
                </a:lnTo>
                <a:lnTo>
                  <a:pt x="1918" y="260"/>
                </a:lnTo>
                <a:lnTo>
                  <a:pt x="1918" y="260"/>
                </a:lnTo>
                <a:lnTo>
                  <a:pt x="1919" y="260"/>
                </a:lnTo>
                <a:lnTo>
                  <a:pt x="1919" y="260"/>
                </a:lnTo>
                <a:lnTo>
                  <a:pt x="1919" y="261"/>
                </a:lnTo>
                <a:lnTo>
                  <a:pt x="1920" y="261"/>
                </a:lnTo>
                <a:lnTo>
                  <a:pt x="1920" y="261"/>
                </a:lnTo>
                <a:lnTo>
                  <a:pt x="1920" y="261"/>
                </a:lnTo>
                <a:lnTo>
                  <a:pt x="1921" y="261"/>
                </a:lnTo>
                <a:lnTo>
                  <a:pt x="1921" y="261"/>
                </a:lnTo>
                <a:lnTo>
                  <a:pt x="1922" y="261"/>
                </a:lnTo>
                <a:lnTo>
                  <a:pt x="1922" y="261"/>
                </a:lnTo>
                <a:lnTo>
                  <a:pt x="1923" y="261"/>
                </a:lnTo>
                <a:lnTo>
                  <a:pt x="1923" y="261"/>
                </a:lnTo>
                <a:lnTo>
                  <a:pt x="1924" y="261"/>
                </a:lnTo>
                <a:lnTo>
                  <a:pt x="1924" y="261"/>
                </a:lnTo>
                <a:lnTo>
                  <a:pt x="1924" y="262"/>
                </a:lnTo>
                <a:lnTo>
                  <a:pt x="1925" y="262"/>
                </a:lnTo>
                <a:lnTo>
                  <a:pt x="1925" y="262"/>
                </a:lnTo>
                <a:lnTo>
                  <a:pt x="1925" y="263"/>
                </a:lnTo>
                <a:lnTo>
                  <a:pt x="1926" y="263"/>
                </a:lnTo>
                <a:lnTo>
                  <a:pt x="1926" y="263"/>
                </a:lnTo>
                <a:lnTo>
                  <a:pt x="1927" y="263"/>
                </a:lnTo>
                <a:lnTo>
                  <a:pt x="1927" y="263"/>
                </a:lnTo>
                <a:lnTo>
                  <a:pt x="1927" y="263"/>
                </a:lnTo>
                <a:lnTo>
                  <a:pt x="1928" y="263"/>
                </a:lnTo>
                <a:lnTo>
                  <a:pt x="1928" y="263"/>
                </a:lnTo>
                <a:lnTo>
                  <a:pt x="1929" y="263"/>
                </a:lnTo>
                <a:lnTo>
                  <a:pt x="1929" y="263"/>
                </a:lnTo>
                <a:lnTo>
                  <a:pt x="1929" y="263"/>
                </a:lnTo>
                <a:lnTo>
                  <a:pt x="1930" y="263"/>
                </a:lnTo>
                <a:lnTo>
                  <a:pt x="1930" y="263"/>
                </a:lnTo>
                <a:lnTo>
                  <a:pt x="1930" y="263"/>
                </a:lnTo>
                <a:lnTo>
                  <a:pt x="1931" y="263"/>
                </a:lnTo>
                <a:lnTo>
                  <a:pt x="1931" y="264"/>
                </a:lnTo>
                <a:lnTo>
                  <a:pt x="1932" y="264"/>
                </a:lnTo>
                <a:lnTo>
                  <a:pt x="1932" y="264"/>
                </a:lnTo>
                <a:lnTo>
                  <a:pt x="1932" y="264"/>
                </a:lnTo>
                <a:lnTo>
                  <a:pt x="1933" y="264"/>
                </a:lnTo>
                <a:lnTo>
                  <a:pt x="1933" y="265"/>
                </a:lnTo>
                <a:lnTo>
                  <a:pt x="1933" y="265"/>
                </a:lnTo>
                <a:lnTo>
                  <a:pt x="1934" y="265"/>
                </a:lnTo>
                <a:lnTo>
                  <a:pt x="1934" y="265"/>
                </a:lnTo>
                <a:lnTo>
                  <a:pt x="1935" y="265"/>
                </a:lnTo>
                <a:lnTo>
                  <a:pt x="1935" y="265"/>
                </a:lnTo>
                <a:lnTo>
                  <a:pt x="1935" y="265"/>
                </a:lnTo>
                <a:lnTo>
                  <a:pt x="1936" y="265"/>
                </a:lnTo>
                <a:lnTo>
                  <a:pt x="1937" y="265"/>
                </a:lnTo>
                <a:lnTo>
                  <a:pt x="1937" y="265"/>
                </a:lnTo>
                <a:lnTo>
                  <a:pt x="1937" y="266"/>
                </a:lnTo>
                <a:lnTo>
                  <a:pt x="1938" y="266"/>
                </a:lnTo>
                <a:lnTo>
                  <a:pt x="1938" y="266"/>
                </a:lnTo>
                <a:lnTo>
                  <a:pt x="1939" y="266"/>
                </a:lnTo>
                <a:lnTo>
                  <a:pt x="1939" y="266"/>
                </a:lnTo>
                <a:lnTo>
                  <a:pt x="1939" y="266"/>
                </a:lnTo>
                <a:lnTo>
                  <a:pt x="1940" y="266"/>
                </a:lnTo>
                <a:lnTo>
                  <a:pt x="1940" y="266"/>
                </a:lnTo>
                <a:lnTo>
                  <a:pt x="1940" y="266"/>
                </a:lnTo>
                <a:lnTo>
                  <a:pt x="1941" y="266"/>
                </a:lnTo>
                <a:lnTo>
                  <a:pt x="1941" y="266"/>
                </a:lnTo>
                <a:lnTo>
                  <a:pt x="1942" y="266"/>
                </a:lnTo>
                <a:lnTo>
                  <a:pt x="1942" y="267"/>
                </a:lnTo>
                <a:lnTo>
                  <a:pt x="1942" y="267"/>
                </a:lnTo>
                <a:lnTo>
                  <a:pt x="1943" y="267"/>
                </a:lnTo>
                <a:lnTo>
                  <a:pt x="1943" y="267"/>
                </a:lnTo>
                <a:lnTo>
                  <a:pt x="1943" y="267"/>
                </a:lnTo>
                <a:lnTo>
                  <a:pt x="1944" y="267"/>
                </a:lnTo>
                <a:lnTo>
                  <a:pt x="1944" y="267"/>
                </a:lnTo>
                <a:lnTo>
                  <a:pt x="1945" y="267"/>
                </a:lnTo>
                <a:lnTo>
                  <a:pt x="1945" y="267"/>
                </a:lnTo>
                <a:lnTo>
                  <a:pt x="1945" y="266"/>
                </a:lnTo>
                <a:lnTo>
                  <a:pt x="1946" y="266"/>
                </a:lnTo>
                <a:lnTo>
                  <a:pt x="1946" y="266"/>
                </a:lnTo>
                <a:lnTo>
                  <a:pt x="1946" y="266"/>
                </a:lnTo>
                <a:lnTo>
                  <a:pt x="1947" y="266"/>
                </a:lnTo>
                <a:lnTo>
                  <a:pt x="1947" y="266"/>
                </a:lnTo>
                <a:lnTo>
                  <a:pt x="1948" y="266"/>
                </a:lnTo>
                <a:lnTo>
                  <a:pt x="1948" y="266"/>
                </a:lnTo>
                <a:lnTo>
                  <a:pt x="1948" y="266"/>
                </a:lnTo>
                <a:lnTo>
                  <a:pt x="1949" y="265"/>
                </a:lnTo>
                <a:lnTo>
                  <a:pt x="1949" y="265"/>
                </a:lnTo>
                <a:lnTo>
                  <a:pt x="1949" y="265"/>
                </a:lnTo>
                <a:lnTo>
                  <a:pt x="1950" y="265"/>
                </a:lnTo>
                <a:lnTo>
                  <a:pt x="1951" y="264"/>
                </a:lnTo>
                <a:lnTo>
                  <a:pt x="1951" y="264"/>
                </a:lnTo>
                <a:lnTo>
                  <a:pt x="1952" y="264"/>
                </a:lnTo>
                <a:lnTo>
                  <a:pt x="1952" y="264"/>
                </a:lnTo>
                <a:lnTo>
                  <a:pt x="1952" y="264"/>
                </a:lnTo>
                <a:lnTo>
                  <a:pt x="1953" y="264"/>
                </a:lnTo>
                <a:lnTo>
                  <a:pt x="1953" y="264"/>
                </a:lnTo>
                <a:lnTo>
                  <a:pt x="1953" y="264"/>
                </a:lnTo>
                <a:lnTo>
                  <a:pt x="1954" y="264"/>
                </a:lnTo>
                <a:lnTo>
                  <a:pt x="1954" y="264"/>
                </a:lnTo>
                <a:lnTo>
                  <a:pt x="1955" y="264"/>
                </a:lnTo>
                <a:lnTo>
                  <a:pt x="1955" y="264"/>
                </a:lnTo>
                <a:lnTo>
                  <a:pt x="1955" y="264"/>
                </a:lnTo>
                <a:lnTo>
                  <a:pt x="1956" y="264"/>
                </a:lnTo>
                <a:lnTo>
                  <a:pt x="1956" y="265"/>
                </a:lnTo>
                <a:lnTo>
                  <a:pt x="1956" y="265"/>
                </a:lnTo>
                <a:lnTo>
                  <a:pt x="1957" y="265"/>
                </a:lnTo>
                <a:lnTo>
                  <a:pt x="1957" y="265"/>
                </a:lnTo>
                <a:lnTo>
                  <a:pt x="1958" y="265"/>
                </a:lnTo>
                <a:lnTo>
                  <a:pt x="1958" y="265"/>
                </a:lnTo>
                <a:lnTo>
                  <a:pt x="1958" y="266"/>
                </a:lnTo>
                <a:lnTo>
                  <a:pt x="1959" y="266"/>
                </a:lnTo>
                <a:lnTo>
                  <a:pt x="1959" y="266"/>
                </a:lnTo>
                <a:lnTo>
                  <a:pt x="1959" y="266"/>
                </a:lnTo>
                <a:lnTo>
                  <a:pt x="1960" y="266"/>
                </a:lnTo>
                <a:lnTo>
                  <a:pt x="1960" y="266"/>
                </a:lnTo>
                <a:lnTo>
                  <a:pt x="1961" y="266"/>
                </a:lnTo>
                <a:lnTo>
                  <a:pt x="1961" y="267"/>
                </a:lnTo>
                <a:lnTo>
                  <a:pt x="1961" y="267"/>
                </a:lnTo>
                <a:lnTo>
                  <a:pt x="1962" y="267"/>
                </a:lnTo>
                <a:lnTo>
                  <a:pt x="1962" y="267"/>
                </a:lnTo>
                <a:lnTo>
                  <a:pt x="1963" y="267"/>
                </a:lnTo>
                <a:lnTo>
                  <a:pt x="1963" y="267"/>
                </a:lnTo>
                <a:lnTo>
                  <a:pt x="1964" y="268"/>
                </a:lnTo>
                <a:lnTo>
                  <a:pt x="1964" y="268"/>
                </a:lnTo>
                <a:lnTo>
                  <a:pt x="1965" y="268"/>
                </a:lnTo>
                <a:lnTo>
                  <a:pt x="1965" y="268"/>
                </a:lnTo>
                <a:lnTo>
                  <a:pt x="1965" y="268"/>
                </a:lnTo>
                <a:lnTo>
                  <a:pt x="1966" y="268"/>
                </a:lnTo>
                <a:lnTo>
                  <a:pt x="1966" y="268"/>
                </a:lnTo>
                <a:lnTo>
                  <a:pt x="1966" y="268"/>
                </a:lnTo>
                <a:lnTo>
                  <a:pt x="1967" y="268"/>
                </a:lnTo>
                <a:lnTo>
                  <a:pt x="1967" y="268"/>
                </a:lnTo>
                <a:lnTo>
                  <a:pt x="1968" y="267"/>
                </a:lnTo>
                <a:lnTo>
                  <a:pt x="1968" y="267"/>
                </a:lnTo>
                <a:lnTo>
                  <a:pt x="1968" y="267"/>
                </a:lnTo>
                <a:lnTo>
                  <a:pt x="1969" y="267"/>
                </a:lnTo>
                <a:lnTo>
                  <a:pt x="1969" y="267"/>
                </a:lnTo>
                <a:lnTo>
                  <a:pt x="1969" y="266"/>
                </a:lnTo>
                <a:lnTo>
                  <a:pt x="1970" y="266"/>
                </a:lnTo>
                <a:lnTo>
                  <a:pt x="1970" y="266"/>
                </a:lnTo>
                <a:lnTo>
                  <a:pt x="1971" y="266"/>
                </a:lnTo>
                <a:lnTo>
                  <a:pt x="1971" y="266"/>
                </a:lnTo>
                <a:lnTo>
                  <a:pt x="1971" y="266"/>
                </a:lnTo>
                <a:lnTo>
                  <a:pt x="1972" y="265"/>
                </a:lnTo>
                <a:lnTo>
                  <a:pt x="1972" y="265"/>
                </a:lnTo>
                <a:lnTo>
                  <a:pt x="1972" y="265"/>
                </a:lnTo>
                <a:lnTo>
                  <a:pt x="1973" y="265"/>
                </a:lnTo>
                <a:lnTo>
                  <a:pt x="1973" y="265"/>
                </a:lnTo>
                <a:lnTo>
                  <a:pt x="1974" y="265"/>
                </a:lnTo>
                <a:lnTo>
                  <a:pt x="1974" y="264"/>
                </a:lnTo>
                <a:lnTo>
                  <a:pt x="1974" y="264"/>
                </a:lnTo>
                <a:lnTo>
                  <a:pt x="1975" y="264"/>
                </a:lnTo>
                <a:lnTo>
                  <a:pt x="1975" y="264"/>
                </a:lnTo>
                <a:lnTo>
                  <a:pt x="1976" y="263"/>
                </a:lnTo>
                <a:lnTo>
                  <a:pt x="1976" y="263"/>
                </a:lnTo>
                <a:lnTo>
                  <a:pt x="1976" y="263"/>
                </a:lnTo>
                <a:lnTo>
                  <a:pt x="1977" y="264"/>
                </a:lnTo>
                <a:lnTo>
                  <a:pt x="1978" y="263"/>
                </a:lnTo>
                <a:lnTo>
                  <a:pt x="1978" y="263"/>
                </a:lnTo>
                <a:lnTo>
                  <a:pt x="1978" y="263"/>
                </a:lnTo>
                <a:lnTo>
                  <a:pt x="1979" y="263"/>
                </a:lnTo>
                <a:lnTo>
                  <a:pt x="1979" y="263"/>
                </a:lnTo>
                <a:lnTo>
                  <a:pt x="1979" y="263"/>
                </a:lnTo>
                <a:lnTo>
                  <a:pt x="1980" y="263"/>
                </a:lnTo>
                <a:lnTo>
                  <a:pt x="1980" y="263"/>
                </a:lnTo>
                <a:lnTo>
                  <a:pt x="1981" y="263"/>
                </a:lnTo>
                <a:lnTo>
                  <a:pt x="1981" y="263"/>
                </a:lnTo>
                <a:lnTo>
                  <a:pt x="1981" y="263"/>
                </a:lnTo>
                <a:lnTo>
                  <a:pt x="1982" y="263"/>
                </a:lnTo>
                <a:lnTo>
                  <a:pt x="1982" y="263"/>
                </a:lnTo>
                <a:lnTo>
                  <a:pt x="1982" y="263"/>
                </a:lnTo>
                <a:lnTo>
                  <a:pt x="1983" y="263"/>
                </a:lnTo>
                <a:lnTo>
                  <a:pt x="1983" y="263"/>
                </a:lnTo>
                <a:lnTo>
                  <a:pt x="1984" y="263"/>
                </a:lnTo>
                <a:lnTo>
                  <a:pt x="1984" y="263"/>
                </a:lnTo>
                <a:lnTo>
                  <a:pt x="1984" y="263"/>
                </a:lnTo>
                <a:lnTo>
                  <a:pt x="1985" y="262"/>
                </a:lnTo>
                <a:lnTo>
                  <a:pt x="1985" y="262"/>
                </a:lnTo>
                <a:lnTo>
                  <a:pt x="1985" y="262"/>
                </a:lnTo>
                <a:lnTo>
                  <a:pt x="1986" y="262"/>
                </a:lnTo>
                <a:lnTo>
                  <a:pt x="1986" y="262"/>
                </a:lnTo>
                <a:lnTo>
                  <a:pt x="1987" y="262"/>
                </a:lnTo>
                <a:lnTo>
                  <a:pt x="1987" y="262"/>
                </a:lnTo>
                <a:lnTo>
                  <a:pt x="1987" y="262"/>
                </a:lnTo>
                <a:lnTo>
                  <a:pt x="1988" y="262"/>
                </a:lnTo>
                <a:lnTo>
                  <a:pt x="1988" y="262"/>
                </a:lnTo>
                <a:lnTo>
                  <a:pt x="1989" y="262"/>
                </a:lnTo>
                <a:lnTo>
                  <a:pt x="1989" y="261"/>
                </a:lnTo>
                <a:lnTo>
                  <a:pt x="1989" y="261"/>
                </a:lnTo>
                <a:lnTo>
                  <a:pt x="1990" y="262"/>
                </a:lnTo>
                <a:lnTo>
                  <a:pt x="1990" y="262"/>
                </a:lnTo>
                <a:lnTo>
                  <a:pt x="1990" y="261"/>
                </a:lnTo>
                <a:lnTo>
                  <a:pt x="1991" y="261"/>
                </a:lnTo>
                <a:lnTo>
                  <a:pt x="1992" y="261"/>
                </a:lnTo>
                <a:lnTo>
                  <a:pt x="1992" y="261"/>
                </a:lnTo>
                <a:lnTo>
                  <a:pt x="1992" y="261"/>
                </a:lnTo>
                <a:lnTo>
                  <a:pt x="1993" y="261"/>
                </a:lnTo>
                <a:lnTo>
                  <a:pt x="1993" y="261"/>
                </a:lnTo>
                <a:lnTo>
                  <a:pt x="1994" y="261"/>
                </a:lnTo>
                <a:lnTo>
                  <a:pt x="1994" y="261"/>
                </a:lnTo>
                <a:lnTo>
                  <a:pt x="1994" y="261"/>
                </a:lnTo>
                <a:lnTo>
                  <a:pt x="1995" y="261"/>
                </a:lnTo>
                <a:lnTo>
                  <a:pt x="1995" y="261"/>
                </a:lnTo>
                <a:lnTo>
                  <a:pt x="1995" y="261"/>
                </a:lnTo>
                <a:lnTo>
                  <a:pt x="1996" y="261"/>
                </a:lnTo>
                <a:lnTo>
                  <a:pt x="1996" y="261"/>
                </a:lnTo>
                <a:lnTo>
                  <a:pt x="1997" y="261"/>
                </a:lnTo>
                <a:lnTo>
                  <a:pt x="1997" y="261"/>
                </a:lnTo>
                <a:lnTo>
                  <a:pt x="1997" y="261"/>
                </a:lnTo>
                <a:lnTo>
                  <a:pt x="1998" y="261"/>
                </a:lnTo>
                <a:lnTo>
                  <a:pt x="1998" y="261"/>
                </a:lnTo>
                <a:lnTo>
                  <a:pt x="1999" y="261"/>
                </a:lnTo>
                <a:lnTo>
                  <a:pt x="1999" y="261"/>
                </a:lnTo>
                <a:lnTo>
                  <a:pt x="1999" y="261"/>
                </a:lnTo>
                <a:lnTo>
                  <a:pt x="2000" y="261"/>
                </a:lnTo>
                <a:lnTo>
                  <a:pt x="2000" y="261"/>
                </a:lnTo>
                <a:lnTo>
                  <a:pt x="2000" y="261"/>
                </a:lnTo>
                <a:lnTo>
                  <a:pt x="2001" y="261"/>
                </a:lnTo>
                <a:lnTo>
                  <a:pt x="2001" y="261"/>
                </a:lnTo>
                <a:lnTo>
                  <a:pt x="2002" y="261"/>
                </a:lnTo>
                <a:lnTo>
                  <a:pt x="2002" y="261"/>
                </a:lnTo>
                <a:lnTo>
                  <a:pt x="2002" y="262"/>
                </a:lnTo>
                <a:lnTo>
                  <a:pt x="2003" y="262"/>
                </a:lnTo>
                <a:lnTo>
                  <a:pt x="2003" y="262"/>
                </a:lnTo>
                <a:lnTo>
                  <a:pt x="2003" y="262"/>
                </a:lnTo>
                <a:lnTo>
                  <a:pt x="2004" y="262"/>
                </a:lnTo>
                <a:lnTo>
                  <a:pt x="2004" y="262"/>
                </a:lnTo>
                <a:lnTo>
                  <a:pt x="2005" y="263"/>
                </a:lnTo>
                <a:lnTo>
                  <a:pt x="2005" y="263"/>
                </a:lnTo>
                <a:lnTo>
                  <a:pt x="2006" y="263"/>
                </a:lnTo>
                <a:lnTo>
                  <a:pt x="2006" y="263"/>
                </a:lnTo>
                <a:lnTo>
                  <a:pt x="2007" y="263"/>
                </a:lnTo>
                <a:lnTo>
                  <a:pt x="2007" y="263"/>
                </a:lnTo>
                <a:lnTo>
                  <a:pt x="2007" y="264"/>
                </a:lnTo>
                <a:lnTo>
                  <a:pt x="2008" y="264"/>
                </a:lnTo>
                <a:lnTo>
                  <a:pt x="2008" y="264"/>
                </a:lnTo>
                <a:lnTo>
                  <a:pt x="2008" y="264"/>
                </a:lnTo>
                <a:lnTo>
                  <a:pt x="2009" y="264"/>
                </a:lnTo>
                <a:lnTo>
                  <a:pt x="2009" y="264"/>
                </a:lnTo>
                <a:lnTo>
                  <a:pt x="2010" y="264"/>
                </a:lnTo>
                <a:lnTo>
                  <a:pt x="2010" y="264"/>
                </a:lnTo>
                <a:lnTo>
                  <a:pt x="2010" y="264"/>
                </a:lnTo>
                <a:lnTo>
                  <a:pt x="2011" y="264"/>
                </a:lnTo>
                <a:lnTo>
                  <a:pt x="2011" y="264"/>
                </a:lnTo>
                <a:lnTo>
                  <a:pt x="2012" y="264"/>
                </a:lnTo>
                <a:lnTo>
                  <a:pt x="2012" y="264"/>
                </a:lnTo>
                <a:lnTo>
                  <a:pt x="2012" y="264"/>
                </a:lnTo>
                <a:lnTo>
                  <a:pt x="2013" y="264"/>
                </a:lnTo>
                <a:lnTo>
                  <a:pt x="2013" y="264"/>
                </a:lnTo>
                <a:lnTo>
                  <a:pt x="2013" y="264"/>
                </a:lnTo>
                <a:lnTo>
                  <a:pt x="2014" y="264"/>
                </a:lnTo>
                <a:lnTo>
                  <a:pt x="2014" y="264"/>
                </a:lnTo>
                <a:lnTo>
                  <a:pt x="2015" y="264"/>
                </a:lnTo>
                <a:lnTo>
                  <a:pt x="2015" y="264"/>
                </a:lnTo>
                <a:lnTo>
                  <a:pt x="2015" y="265"/>
                </a:lnTo>
                <a:lnTo>
                  <a:pt x="2016" y="265"/>
                </a:lnTo>
                <a:lnTo>
                  <a:pt x="2016" y="264"/>
                </a:lnTo>
                <a:lnTo>
                  <a:pt x="2016" y="264"/>
                </a:lnTo>
                <a:lnTo>
                  <a:pt x="2017" y="264"/>
                </a:lnTo>
                <a:lnTo>
                  <a:pt x="2017" y="264"/>
                </a:lnTo>
                <a:lnTo>
                  <a:pt x="2018" y="264"/>
                </a:lnTo>
                <a:lnTo>
                  <a:pt x="2018" y="265"/>
                </a:lnTo>
                <a:lnTo>
                  <a:pt x="2018" y="265"/>
                </a:lnTo>
                <a:lnTo>
                  <a:pt x="2019" y="265"/>
                </a:lnTo>
                <a:lnTo>
                  <a:pt x="2020" y="265"/>
                </a:lnTo>
                <a:lnTo>
                  <a:pt x="2020" y="265"/>
                </a:lnTo>
                <a:lnTo>
                  <a:pt x="2020" y="265"/>
                </a:lnTo>
                <a:lnTo>
                  <a:pt x="2021" y="265"/>
                </a:lnTo>
                <a:lnTo>
                  <a:pt x="2021" y="265"/>
                </a:lnTo>
                <a:lnTo>
                  <a:pt x="2021" y="265"/>
                </a:lnTo>
                <a:lnTo>
                  <a:pt x="2022" y="265"/>
                </a:lnTo>
                <a:lnTo>
                  <a:pt x="2022" y="265"/>
                </a:lnTo>
                <a:lnTo>
                  <a:pt x="2023" y="265"/>
                </a:lnTo>
                <a:lnTo>
                  <a:pt x="2023" y="265"/>
                </a:lnTo>
                <a:lnTo>
                  <a:pt x="2023" y="265"/>
                </a:lnTo>
                <a:lnTo>
                  <a:pt x="2024" y="265"/>
                </a:lnTo>
                <a:lnTo>
                  <a:pt x="2024" y="266"/>
                </a:lnTo>
                <a:lnTo>
                  <a:pt x="2025" y="266"/>
                </a:lnTo>
                <a:lnTo>
                  <a:pt x="2025" y="266"/>
                </a:lnTo>
                <a:lnTo>
                  <a:pt x="2025" y="267"/>
                </a:lnTo>
                <a:lnTo>
                  <a:pt x="2026" y="267"/>
                </a:lnTo>
                <a:lnTo>
                  <a:pt x="2026" y="267"/>
                </a:lnTo>
                <a:lnTo>
                  <a:pt x="2026" y="267"/>
                </a:lnTo>
                <a:lnTo>
                  <a:pt x="2027" y="267"/>
                </a:lnTo>
                <a:lnTo>
                  <a:pt x="2027" y="268"/>
                </a:lnTo>
                <a:lnTo>
                  <a:pt x="2028" y="268"/>
                </a:lnTo>
                <a:lnTo>
                  <a:pt x="2028" y="268"/>
                </a:lnTo>
                <a:lnTo>
                  <a:pt x="2028" y="268"/>
                </a:lnTo>
                <a:lnTo>
                  <a:pt x="2029" y="268"/>
                </a:lnTo>
                <a:lnTo>
                  <a:pt x="2029" y="268"/>
                </a:lnTo>
                <a:lnTo>
                  <a:pt x="2029" y="268"/>
                </a:lnTo>
                <a:lnTo>
                  <a:pt x="2030" y="267"/>
                </a:lnTo>
                <a:lnTo>
                  <a:pt x="2030" y="267"/>
                </a:lnTo>
                <a:lnTo>
                  <a:pt x="2031" y="267"/>
                </a:lnTo>
                <a:lnTo>
                  <a:pt x="2031" y="267"/>
                </a:lnTo>
                <a:lnTo>
                  <a:pt x="2031" y="266"/>
                </a:lnTo>
                <a:lnTo>
                  <a:pt x="2032" y="266"/>
                </a:lnTo>
                <a:lnTo>
                  <a:pt x="2032" y="266"/>
                </a:lnTo>
                <a:lnTo>
                  <a:pt x="2032" y="265"/>
                </a:lnTo>
                <a:lnTo>
                  <a:pt x="2033" y="265"/>
                </a:lnTo>
                <a:lnTo>
                  <a:pt x="2034" y="265"/>
                </a:lnTo>
                <a:lnTo>
                  <a:pt x="2034" y="265"/>
                </a:lnTo>
                <a:lnTo>
                  <a:pt x="2035" y="265"/>
                </a:lnTo>
                <a:lnTo>
                  <a:pt x="2035" y="265"/>
                </a:lnTo>
                <a:lnTo>
                  <a:pt x="2035" y="265"/>
                </a:lnTo>
                <a:lnTo>
                  <a:pt x="2036" y="265"/>
                </a:lnTo>
                <a:lnTo>
                  <a:pt x="2036" y="265"/>
                </a:lnTo>
                <a:lnTo>
                  <a:pt x="2036" y="266"/>
                </a:lnTo>
                <a:lnTo>
                  <a:pt x="2037" y="266"/>
                </a:lnTo>
                <a:lnTo>
                  <a:pt x="2037" y="266"/>
                </a:lnTo>
                <a:lnTo>
                  <a:pt x="2038" y="265"/>
                </a:lnTo>
                <a:lnTo>
                  <a:pt x="2038" y="265"/>
                </a:lnTo>
                <a:lnTo>
                  <a:pt x="2038" y="265"/>
                </a:lnTo>
                <a:lnTo>
                  <a:pt x="2039" y="265"/>
                </a:lnTo>
                <a:lnTo>
                  <a:pt x="2039" y="265"/>
                </a:lnTo>
                <a:lnTo>
                  <a:pt x="2039" y="265"/>
                </a:lnTo>
                <a:lnTo>
                  <a:pt x="2040" y="265"/>
                </a:lnTo>
                <a:lnTo>
                  <a:pt x="2040" y="265"/>
                </a:lnTo>
                <a:lnTo>
                  <a:pt x="2041" y="265"/>
                </a:lnTo>
                <a:lnTo>
                  <a:pt x="2041" y="265"/>
                </a:lnTo>
                <a:lnTo>
                  <a:pt x="2041" y="266"/>
                </a:lnTo>
                <a:lnTo>
                  <a:pt x="2042" y="266"/>
                </a:lnTo>
                <a:lnTo>
                  <a:pt x="2042" y="266"/>
                </a:lnTo>
                <a:lnTo>
                  <a:pt x="2042" y="266"/>
                </a:lnTo>
                <a:lnTo>
                  <a:pt x="2043" y="266"/>
                </a:lnTo>
                <a:lnTo>
                  <a:pt x="2043" y="266"/>
                </a:lnTo>
                <a:lnTo>
                  <a:pt x="2044" y="266"/>
                </a:lnTo>
                <a:lnTo>
                  <a:pt x="2044" y="266"/>
                </a:lnTo>
                <a:lnTo>
                  <a:pt x="2044" y="266"/>
                </a:lnTo>
                <a:lnTo>
                  <a:pt x="2045" y="266"/>
                </a:lnTo>
                <a:lnTo>
                  <a:pt x="2045" y="266"/>
                </a:lnTo>
                <a:lnTo>
                  <a:pt x="2045" y="266"/>
                </a:lnTo>
                <a:lnTo>
                  <a:pt x="2046" y="266"/>
                </a:lnTo>
                <a:lnTo>
                  <a:pt x="2046" y="265"/>
                </a:lnTo>
                <a:lnTo>
                  <a:pt x="2047" y="265"/>
                </a:lnTo>
                <a:lnTo>
                  <a:pt x="2048" y="265"/>
                </a:lnTo>
                <a:lnTo>
                  <a:pt x="2048" y="265"/>
                </a:lnTo>
                <a:lnTo>
                  <a:pt x="2048" y="265"/>
                </a:lnTo>
                <a:lnTo>
                  <a:pt x="2049" y="265"/>
                </a:lnTo>
                <a:lnTo>
                  <a:pt x="2049" y="265"/>
                </a:lnTo>
                <a:lnTo>
                  <a:pt x="2049" y="265"/>
                </a:lnTo>
                <a:lnTo>
                  <a:pt x="2050" y="265"/>
                </a:lnTo>
                <a:lnTo>
                  <a:pt x="2050" y="265"/>
                </a:lnTo>
                <a:lnTo>
                  <a:pt x="2051" y="266"/>
                </a:lnTo>
                <a:lnTo>
                  <a:pt x="2051" y="266"/>
                </a:lnTo>
                <a:lnTo>
                  <a:pt x="2051" y="266"/>
                </a:lnTo>
                <a:lnTo>
                  <a:pt x="2052" y="266"/>
                </a:lnTo>
                <a:lnTo>
                  <a:pt x="2052" y="266"/>
                </a:lnTo>
                <a:lnTo>
                  <a:pt x="2052" y="266"/>
                </a:lnTo>
                <a:lnTo>
                  <a:pt x="2053" y="266"/>
                </a:lnTo>
                <a:lnTo>
                  <a:pt x="2053" y="267"/>
                </a:lnTo>
                <a:lnTo>
                  <a:pt x="2054" y="267"/>
                </a:lnTo>
                <a:lnTo>
                  <a:pt x="2054" y="267"/>
                </a:lnTo>
                <a:lnTo>
                  <a:pt x="2054" y="267"/>
                </a:lnTo>
                <a:lnTo>
                  <a:pt x="2055" y="267"/>
                </a:lnTo>
                <a:lnTo>
                  <a:pt x="2055" y="267"/>
                </a:lnTo>
                <a:lnTo>
                  <a:pt x="2055" y="267"/>
                </a:lnTo>
                <a:lnTo>
                  <a:pt x="2056" y="267"/>
                </a:lnTo>
                <a:lnTo>
                  <a:pt x="2056" y="266"/>
                </a:lnTo>
                <a:lnTo>
                  <a:pt x="2057" y="266"/>
                </a:lnTo>
                <a:lnTo>
                  <a:pt x="2057" y="266"/>
                </a:lnTo>
                <a:lnTo>
                  <a:pt x="2057" y="266"/>
                </a:lnTo>
                <a:lnTo>
                  <a:pt x="2058" y="266"/>
                </a:lnTo>
                <a:lnTo>
                  <a:pt x="2058" y="266"/>
                </a:lnTo>
                <a:lnTo>
                  <a:pt x="2059" y="266"/>
                </a:lnTo>
                <a:lnTo>
                  <a:pt x="2059" y="266"/>
                </a:lnTo>
                <a:lnTo>
                  <a:pt x="2059" y="266"/>
                </a:lnTo>
                <a:lnTo>
                  <a:pt x="2060" y="266"/>
                </a:lnTo>
                <a:lnTo>
                  <a:pt x="2060" y="266"/>
                </a:lnTo>
                <a:lnTo>
                  <a:pt x="2060" y="266"/>
                </a:lnTo>
                <a:lnTo>
                  <a:pt x="2061" y="266"/>
                </a:lnTo>
                <a:lnTo>
                  <a:pt x="2062" y="266"/>
                </a:lnTo>
                <a:lnTo>
                  <a:pt x="2062" y="266"/>
                </a:lnTo>
                <a:lnTo>
                  <a:pt x="2062" y="266"/>
                </a:lnTo>
                <a:lnTo>
                  <a:pt x="2063" y="266"/>
                </a:lnTo>
                <a:lnTo>
                  <a:pt x="2063" y="267"/>
                </a:lnTo>
                <a:lnTo>
                  <a:pt x="2064" y="267"/>
                </a:lnTo>
                <a:lnTo>
                  <a:pt x="2064" y="267"/>
                </a:lnTo>
                <a:lnTo>
                  <a:pt x="2064" y="268"/>
                </a:lnTo>
                <a:lnTo>
                  <a:pt x="2065" y="268"/>
                </a:lnTo>
                <a:lnTo>
                  <a:pt x="2065" y="268"/>
                </a:lnTo>
                <a:lnTo>
                  <a:pt x="2065" y="269"/>
                </a:lnTo>
                <a:lnTo>
                  <a:pt x="2066" y="270"/>
                </a:lnTo>
                <a:lnTo>
                  <a:pt x="2066" y="271"/>
                </a:lnTo>
                <a:lnTo>
                  <a:pt x="2067" y="271"/>
                </a:lnTo>
                <a:lnTo>
                  <a:pt x="2067" y="272"/>
                </a:lnTo>
                <a:lnTo>
                  <a:pt x="2067" y="272"/>
                </a:lnTo>
                <a:lnTo>
                  <a:pt x="2068" y="273"/>
                </a:lnTo>
                <a:lnTo>
                  <a:pt x="2068" y="273"/>
                </a:lnTo>
                <a:lnTo>
                  <a:pt x="2068" y="273"/>
                </a:lnTo>
                <a:lnTo>
                  <a:pt x="2069" y="273"/>
                </a:lnTo>
                <a:lnTo>
                  <a:pt x="2069" y="273"/>
                </a:lnTo>
                <a:lnTo>
                  <a:pt x="2070" y="274"/>
                </a:lnTo>
                <a:lnTo>
                  <a:pt x="2070" y="274"/>
                </a:lnTo>
                <a:lnTo>
                  <a:pt x="2070" y="274"/>
                </a:lnTo>
                <a:lnTo>
                  <a:pt x="2071" y="274"/>
                </a:lnTo>
                <a:lnTo>
                  <a:pt x="2071" y="274"/>
                </a:lnTo>
                <a:lnTo>
                  <a:pt x="2072" y="275"/>
                </a:lnTo>
                <a:lnTo>
                  <a:pt x="2072" y="275"/>
                </a:lnTo>
                <a:lnTo>
                  <a:pt x="2072" y="275"/>
                </a:lnTo>
                <a:lnTo>
                  <a:pt x="2073" y="275"/>
                </a:lnTo>
                <a:lnTo>
                  <a:pt x="2073" y="274"/>
                </a:lnTo>
                <a:lnTo>
                  <a:pt x="2073" y="274"/>
                </a:lnTo>
                <a:lnTo>
                  <a:pt x="2074" y="274"/>
                </a:lnTo>
                <a:lnTo>
                  <a:pt x="2074" y="274"/>
                </a:lnTo>
                <a:lnTo>
                  <a:pt x="2075" y="274"/>
                </a:lnTo>
                <a:lnTo>
                  <a:pt x="2075" y="274"/>
                </a:lnTo>
                <a:lnTo>
                  <a:pt x="2076" y="274"/>
                </a:lnTo>
                <a:lnTo>
                  <a:pt x="2076" y="274"/>
                </a:lnTo>
                <a:lnTo>
                  <a:pt x="2077" y="273"/>
                </a:lnTo>
                <a:lnTo>
                  <a:pt x="2077" y="273"/>
                </a:lnTo>
                <a:lnTo>
                  <a:pt x="2077" y="273"/>
                </a:lnTo>
                <a:lnTo>
                  <a:pt x="2078" y="273"/>
                </a:lnTo>
                <a:lnTo>
                  <a:pt x="2078" y="273"/>
                </a:lnTo>
                <a:lnTo>
                  <a:pt x="2078" y="273"/>
                </a:lnTo>
                <a:lnTo>
                  <a:pt x="2079" y="273"/>
                </a:lnTo>
                <a:lnTo>
                  <a:pt x="2079" y="273"/>
                </a:lnTo>
                <a:lnTo>
                  <a:pt x="2080" y="273"/>
                </a:lnTo>
                <a:lnTo>
                  <a:pt x="2080" y="273"/>
                </a:lnTo>
                <a:lnTo>
                  <a:pt x="2080" y="273"/>
                </a:lnTo>
                <a:lnTo>
                  <a:pt x="2081" y="274"/>
                </a:lnTo>
                <a:lnTo>
                  <a:pt x="2081" y="274"/>
                </a:lnTo>
                <a:lnTo>
                  <a:pt x="2081" y="274"/>
                </a:lnTo>
                <a:lnTo>
                  <a:pt x="2082" y="274"/>
                </a:lnTo>
                <a:lnTo>
                  <a:pt x="2082" y="274"/>
                </a:lnTo>
                <a:lnTo>
                  <a:pt x="2083" y="275"/>
                </a:lnTo>
                <a:lnTo>
                  <a:pt x="2083" y="275"/>
                </a:lnTo>
                <a:lnTo>
                  <a:pt x="2083" y="275"/>
                </a:lnTo>
                <a:lnTo>
                  <a:pt x="2084" y="274"/>
                </a:lnTo>
                <a:lnTo>
                  <a:pt x="2084" y="274"/>
                </a:lnTo>
                <a:lnTo>
                  <a:pt x="2085" y="274"/>
                </a:lnTo>
                <a:lnTo>
                  <a:pt x="2085" y="274"/>
                </a:lnTo>
                <a:lnTo>
                  <a:pt x="2085" y="274"/>
                </a:lnTo>
                <a:lnTo>
                  <a:pt x="2086" y="274"/>
                </a:lnTo>
                <a:lnTo>
                  <a:pt x="2086" y="274"/>
                </a:lnTo>
                <a:lnTo>
                  <a:pt x="2086" y="274"/>
                </a:lnTo>
                <a:lnTo>
                  <a:pt x="2087" y="274"/>
                </a:lnTo>
                <a:lnTo>
                  <a:pt x="2087" y="274"/>
                </a:lnTo>
                <a:lnTo>
                  <a:pt x="2088" y="274"/>
                </a:lnTo>
                <a:lnTo>
                  <a:pt x="2088" y="274"/>
                </a:lnTo>
                <a:lnTo>
                  <a:pt x="2088" y="274"/>
                </a:lnTo>
                <a:lnTo>
                  <a:pt x="2089" y="274"/>
                </a:lnTo>
                <a:lnTo>
                  <a:pt x="2090" y="274"/>
                </a:lnTo>
                <a:lnTo>
                  <a:pt x="2090" y="275"/>
                </a:lnTo>
                <a:lnTo>
                  <a:pt x="2090" y="274"/>
                </a:lnTo>
                <a:lnTo>
                  <a:pt x="2091" y="274"/>
                </a:lnTo>
                <a:lnTo>
                  <a:pt x="2091" y="274"/>
                </a:lnTo>
                <a:lnTo>
                  <a:pt x="2091" y="275"/>
                </a:lnTo>
                <a:lnTo>
                  <a:pt x="2092" y="275"/>
                </a:lnTo>
                <a:lnTo>
                  <a:pt x="2092" y="275"/>
                </a:lnTo>
                <a:lnTo>
                  <a:pt x="2093" y="275"/>
                </a:lnTo>
                <a:lnTo>
                  <a:pt x="2093" y="275"/>
                </a:lnTo>
                <a:lnTo>
                  <a:pt x="2093" y="275"/>
                </a:lnTo>
                <a:lnTo>
                  <a:pt x="2094" y="275"/>
                </a:lnTo>
                <a:lnTo>
                  <a:pt x="2094" y="275"/>
                </a:lnTo>
                <a:lnTo>
                  <a:pt x="2095" y="275"/>
                </a:lnTo>
                <a:lnTo>
                  <a:pt x="2095" y="275"/>
                </a:lnTo>
                <a:lnTo>
                  <a:pt x="2095" y="275"/>
                </a:lnTo>
                <a:lnTo>
                  <a:pt x="2096" y="275"/>
                </a:lnTo>
                <a:lnTo>
                  <a:pt x="2096" y="275"/>
                </a:lnTo>
                <a:lnTo>
                  <a:pt x="2096" y="276"/>
                </a:lnTo>
                <a:lnTo>
                  <a:pt x="2097" y="276"/>
                </a:lnTo>
                <a:lnTo>
                  <a:pt x="2097" y="276"/>
                </a:lnTo>
                <a:lnTo>
                  <a:pt x="2098" y="277"/>
                </a:lnTo>
                <a:lnTo>
                  <a:pt x="2098" y="277"/>
                </a:lnTo>
                <a:lnTo>
                  <a:pt x="2098" y="278"/>
                </a:lnTo>
                <a:lnTo>
                  <a:pt x="2099" y="278"/>
                </a:lnTo>
                <a:lnTo>
                  <a:pt x="2099" y="278"/>
                </a:lnTo>
                <a:lnTo>
                  <a:pt x="2099" y="278"/>
                </a:lnTo>
                <a:lnTo>
                  <a:pt x="2100" y="279"/>
                </a:lnTo>
                <a:lnTo>
                  <a:pt x="2100" y="279"/>
                </a:lnTo>
                <a:lnTo>
                  <a:pt x="2101" y="280"/>
                </a:lnTo>
                <a:lnTo>
                  <a:pt x="2101" y="280"/>
                </a:lnTo>
                <a:lnTo>
                  <a:pt x="2101" y="281"/>
                </a:lnTo>
                <a:lnTo>
                  <a:pt x="2102" y="281"/>
                </a:lnTo>
                <a:lnTo>
                  <a:pt x="2102" y="282"/>
                </a:lnTo>
                <a:lnTo>
                  <a:pt x="2102" y="282"/>
                </a:lnTo>
                <a:lnTo>
                  <a:pt x="2103" y="282"/>
                </a:lnTo>
                <a:lnTo>
                  <a:pt x="2104" y="283"/>
                </a:lnTo>
                <a:lnTo>
                  <a:pt x="2104" y="283"/>
                </a:lnTo>
                <a:lnTo>
                  <a:pt x="2104" y="284"/>
                </a:lnTo>
                <a:lnTo>
                  <a:pt x="2105" y="285"/>
                </a:lnTo>
                <a:lnTo>
                  <a:pt x="2105" y="285"/>
                </a:lnTo>
                <a:lnTo>
                  <a:pt x="2106" y="285"/>
                </a:lnTo>
                <a:lnTo>
                  <a:pt x="2106" y="286"/>
                </a:lnTo>
                <a:lnTo>
                  <a:pt x="2106" y="286"/>
                </a:lnTo>
                <a:lnTo>
                  <a:pt x="2107" y="286"/>
                </a:lnTo>
                <a:lnTo>
                  <a:pt x="2107" y="287"/>
                </a:lnTo>
                <a:lnTo>
                  <a:pt x="2108" y="287"/>
                </a:lnTo>
                <a:lnTo>
                  <a:pt x="2108" y="287"/>
                </a:lnTo>
                <a:lnTo>
                  <a:pt x="2108" y="287"/>
                </a:lnTo>
                <a:lnTo>
                  <a:pt x="2109" y="287"/>
                </a:lnTo>
                <a:lnTo>
                  <a:pt x="2109" y="287"/>
                </a:lnTo>
                <a:lnTo>
                  <a:pt x="2109" y="287"/>
                </a:lnTo>
                <a:lnTo>
                  <a:pt x="2110" y="287"/>
                </a:lnTo>
                <a:lnTo>
                  <a:pt x="2110" y="288"/>
                </a:lnTo>
                <a:lnTo>
                  <a:pt x="2111" y="288"/>
                </a:lnTo>
                <a:lnTo>
                  <a:pt x="2111" y="288"/>
                </a:lnTo>
                <a:lnTo>
                  <a:pt x="2111" y="288"/>
                </a:lnTo>
                <a:lnTo>
                  <a:pt x="2112" y="288"/>
                </a:lnTo>
                <a:lnTo>
                  <a:pt x="2112" y="287"/>
                </a:lnTo>
                <a:lnTo>
                  <a:pt x="2112" y="288"/>
                </a:lnTo>
                <a:lnTo>
                  <a:pt x="2113" y="288"/>
                </a:lnTo>
                <a:lnTo>
                  <a:pt x="2113" y="288"/>
                </a:lnTo>
                <a:lnTo>
                  <a:pt x="2114" y="289"/>
                </a:lnTo>
                <a:lnTo>
                  <a:pt x="2114" y="289"/>
                </a:lnTo>
                <a:lnTo>
                  <a:pt x="2114" y="289"/>
                </a:lnTo>
                <a:lnTo>
                  <a:pt x="2115" y="289"/>
                </a:lnTo>
                <a:lnTo>
                  <a:pt x="2115" y="289"/>
                </a:lnTo>
                <a:lnTo>
                  <a:pt x="2115" y="289"/>
                </a:lnTo>
                <a:lnTo>
                  <a:pt x="2116" y="290"/>
                </a:lnTo>
                <a:lnTo>
                  <a:pt x="2116" y="290"/>
                </a:lnTo>
                <a:lnTo>
                  <a:pt x="2117" y="291"/>
                </a:lnTo>
                <a:lnTo>
                  <a:pt x="2117" y="291"/>
                </a:lnTo>
                <a:lnTo>
                  <a:pt x="2118" y="291"/>
                </a:lnTo>
                <a:lnTo>
                  <a:pt x="2118" y="291"/>
                </a:lnTo>
                <a:lnTo>
                  <a:pt x="2119" y="292"/>
                </a:lnTo>
                <a:lnTo>
                  <a:pt x="2119" y="292"/>
                </a:lnTo>
                <a:lnTo>
                  <a:pt x="2119" y="292"/>
                </a:lnTo>
                <a:lnTo>
                  <a:pt x="2120" y="293"/>
                </a:lnTo>
                <a:lnTo>
                  <a:pt x="2120" y="293"/>
                </a:lnTo>
                <a:lnTo>
                  <a:pt x="2121" y="293"/>
                </a:lnTo>
                <a:lnTo>
                  <a:pt x="2121" y="293"/>
                </a:lnTo>
                <a:lnTo>
                  <a:pt x="2121" y="293"/>
                </a:lnTo>
                <a:lnTo>
                  <a:pt x="2122" y="293"/>
                </a:lnTo>
                <a:lnTo>
                  <a:pt x="2122" y="294"/>
                </a:lnTo>
                <a:lnTo>
                  <a:pt x="2122" y="294"/>
                </a:lnTo>
                <a:lnTo>
                  <a:pt x="2123" y="294"/>
                </a:lnTo>
                <a:lnTo>
                  <a:pt x="2123" y="294"/>
                </a:lnTo>
                <a:lnTo>
                  <a:pt x="2124" y="295"/>
                </a:lnTo>
                <a:lnTo>
                  <a:pt x="2124" y="295"/>
                </a:lnTo>
                <a:lnTo>
                  <a:pt x="2124" y="295"/>
                </a:lnTo>
                <a:lnTo>
                  <a:pt x="2125" y="295"/>
                </a:lnTo>
                <a:lnTo>
                  <a:pt x="2125" y="296"/>
                </a:lnTo>
                <a:lnTo>
                  <a:pt x="2125" y="296"/>
                </a:lnTo>
                <a:lnTo>
                  <a:pt x="2126" y="296"/>
                </a:lnTo>
                <a:lnTo>
                  <a:pt x="2126" y="297"/>
                </a:lnTo>
                <a:lnTo>
                  <a:pt x="2127" y="297"/>
                </a:lnTo>
                <a:lnTo>
                  <a:pt x="2127" y="297"/>
                </a:lnTo>
                <a:lnTo>
                  <a:pt x="2127" y="297"/>
                </a:lnTo>
                <a:lnTo>
                  <a:pt x="2128" y="297"/>
                </a:lnTo>
                <a:lnTo>
                  <a:pt x="2128" y="298"/>
                </a:lnTo>
                <a:lnTo>
                  <a:pt x="2128" y="298"/>
                </a:lnTo>
                <a:lnTo>
                  <a:pt x="2129" y="298"/>
                </a:lnTo>
                <a:lnTo>
                  <a:pt x="2129" y="299"/>
                </a:lnTo>
                <a:lnTo>
                  <a:pt x="2130" y="299"/>
                </a:lnTo>
                <a:lnTo>
                  <a:pt x="2130" y="299"/>
                </a:lnTo>
                <a:lnTo>
                  <a:pt x="2130" y="299"/>
                </a:lnTo>
                <a:lnTo>
                  <a:pt x="2131" y="299"/>
                </a:lnTo>
                <a:lnTo>
                  <a:pt x="2132" y="299"/>
                </a:lnTo>
                <a:lnTo>
                  <a:pt x="2132" y="299"/>
                </a:lnTo>
                <a:lnTo>
                  <a:pt x="2132" y="299"/>
                </a:lnTo>
                <a:lnTo>
                  <a:pt x="2133" y="299"/>
                </a:lnTo>
                <a:lnTo>
                  <a:pt x="2133" y="299"/>
                </a:lnTo>
                <a:lnTo>
                  <a:pt x="2134" y="299"/>
                </a:lnTo>
                <a:lnTo>
                  <a:pt x="2134" y="299"/>
                </a:lnTo>
                <a:lnTo>
                  <a:pt x="2134" y="299"/>
                </a:lnTo>
                <a:lnTo>
                  <a:pt x="2135" y="299"/>
                </a:lnTo>
                <a:lnTo>
                  <a:pt x="2135" y="299"/>
                </a:lnTo>
                <a:lnTo>
                  <a:pt x="2135" y="300"/>
                </a:lnTo>
                <a:lnTo>
                  <a:pt x="2136" y="300"/>
                </a:lnTo>
                <a:lnTo>
                  <a:pt x="2136" y="300"/>
                </a:lnTo>
                <a:lnTo>
                  <a:pt x="2137" y="300"/>
                </a:lnTo>
                <a:lnTo>
                  <a:pt x="2137" y="301"/>
                </a:lnTo>
                <a:lnTo>
                  <a:pt x="2137" y="301"/>
                </a:lnTo>
                <a:lnTo>
                  <a:pt x="2138" y="301"/>
                </a:lnTo>
                <a:lnTo>
                  <a:pt x="2138" y="301"/>
                </a:lnTo>
                <a:lnTo>
                  <a:pt x="2138" y="302"/>
                </a:lnTo>
                <a:lnTo>
                  <a:pt x="2139" y="302"/>
                </a:lnTo>
                <a:lnTo>
                  <a:pt x="2139" y="302"/>
                </a:lnTo>
                <a:lnTo>
                  <a:pt x="2140" y="302"/>
                </a:lnTo>
                <a:lnTo>
                  <a:pt x="2140" y="302"/>
                </a:lnTo>
                <a:lnTo>
                  <a:pt x="2140" y="302"/>
                </a:lnTo>
                <a:lnTo>
                  <a:pt x="2141" y="303"/>
                </a:lnTo>
                <a:lnTo>
                  <a:pt x="2141" y="303"/>
                </a:lnTo>
                <a:lnTo>
                  <a:pt x="2142" y="303"/>
                </a:lnTo>
                <a:lnTo>
                  <a:pt x="2142" y="303"/>
                </a:lnTo>
                <a:lnTo>
                  <a:pt x="2142" y="303"/>
                </a:lnTo>
                <a:lnTo>
                  <a:pt x="2143" y="303"/>
                </a:lnTo>
                <a:lnTo>
                  <a:pt x="2143" y="304"/>
                </a:lnTo>
                <a:lnTo>
                  <a:pt x="2143" y="303"/>
                </a:lnTo>
                <a:lnTo>
                  <a:pt x="2144" y="303"/>
                </a:lnTo>
                <a:lnTo>
                  <a:pt x="2144" y="303"/>
                </a:lnTo>
                <a:lnTo>
                  <a:pt x="2145" y="303"/>
                </a:lnTo>
                <a:lnTo>
                  <a:pt x="2145" y="304"/>
                </a:lnTo>
                <a:lnTo>
                  <a:pt x="2146" y="304"/>
                </a:lnTo>
                <a:lnTo>
                  <a:pt x="2146" y="304"/>
                </a:lnTo>
                <a:lnTo>
                  <a:pt x="2147" y="304"/>
                </a:lnTo>
                <a:lnTo>
                  <a:pt x="2147" y="304"/>
                </a:lnTo>
                <a:lnTo>
                  <a:pt x="2147" y="304"/>
                </a:lnTo>
                <a:lnTo>
                  <a:pt x="2148" y="304"/>
                </a:lnTo>
                <a:lnTo>
                  <a:pt x="2148" y="305"/>
                </a:lnTo>
                <a:lnTo>
                  <a:pt x="2148" y="305"/>
                </a:lnTo>
                <a:lnTo>
                  <a:pt x="2149" y="305"/>
                </a:lnTo>
                <a:lnTo>
                  <a:pt x="2149" y="305"/>
                </a:lnTo>
                <a:lnTo>
                  <a:pt x="2150" y="306"/>
                </a:lnTo>
                <a:lnTo>
                  <a:pt x="2150" y="306"/>
                </a:lnTo>
                <a:lnTo>
                  <a:pt x="2150" y="306"/>
                </a:lnTo>
                <a:lnTo>
                  <a:pt x="2151" y="306"/>
                </a:lnTo>
                <a:lnTo>
                  <a:pt x="2151" y="306"/>
                </a:lnTo>
                <a:lnTo>
                  <a:pt x="2151" y="306"/>
                </a:lnTo>
                <a:lnTo>
                  <a:pt x="2152" y="306"/>
                </a:lnTo>
                <a:lnTo>
                  <a:pt x="2152" y="306"/>
                </a:lnTo>
                <a:lnTo>
                  <a:pt x="2153" y="306"/>
                </a:lnTo>
                <a:lnTo>
                  <a:pt x="2153" y="306"/>
                </a:lnTo>
                <a:lnTo>
                  <a:pt x="2153" y="306"/>
                </a:lnTo>
                <a:lnTo>
                  <a:pt x="2154" y="306"/>
                </a:lnTo>
                <a:lnTo>
                  <a:pt x="2154" y="306"/>
                </a:lnTo>
                <a:lnTo>
                  <a:pt x="2155" y="305"/>
                </a:lnTo>
                <a:lnTo>
                  <a:pt x="2155" y="305"/>
                </a:lnTo>
                <a:lnTo>
                  <a:pt x="2155" y="305"/>
                </a:lnTo>
                <a:lnTo>
                  <a:pt x="2156" y="305"/>
                </a:lnTo>
                <a:lnTo>
                  <a:pt x="2156" y="306"/>
                </a:lnTo>
                <a:lnTo>
                  <a:pt x="2156" y="306"/>
                </a:lnTo>
                <a:lnTo>
                  <a:pt x="2157" y="306"/>
                </a:lnTo>
                <a:lnTo>
                  <a:pt x="2157" y="306"/>
                </a:lnTo>
                <a:lnTo>
                  <a:pt x="2158" y="307"/>
                </a:lnTo>
                <a:lnTo>
                  <a:pt x="2158" y="307"/>
                </a:lnTo>
                <a:lnTo>
                  <a:pt x="2158" y="307"/>
                </a:lnTo>
                <a:lnTo>
                  <a:pt x="2159" y="307"/>
                </a:lnTo>
                <a:lnTo>
                  <a:pt x="2160" y="308"/>
                </a:lnTo>
                <a:lnTo>
                  <a:pt x="2160" y="308"/>
                </a:lnTo>
                <a:lnTo>
                  <a:pt x="2160" y="308"/>
                </a:lnTo>
                <a:lnTo>
                  <a:pt x="2161" y="308"/>
                </a:lnTo>
                <a:lnTo>
                  <a:pt x="2161" y="308"/>
                </a:lnTo>
                <a:lnTo>
                  <a:pt x="2161" y="308"/>
                </a:lnTo>
                <a:lnTo>
                  <a:pt x="2162" y="309"/>
                </a:lnTo>
                <a:lnTo>
                  <a:pt x="2162" y="309"/>
                </a:lnTo>
                <a:lnTo>
                  <a:pt x="2163" y="309"/>
                </a:lnTo>
                <a:lnTo>
                  <a:pt x="2163" y="309"/>
                </a:lnTo>
                <a:lnTo>
                  <a:pt x="2163" y="309"/>
                </a:lnTo>
                <a:lnTo>
                  <a:pt x="2164" y="309"/>
                </a:lnTo>
                <a:lnTo>
                  <a:pt x="2164" y="310"/>
                </a:lnTo>
                <a:lnTo>
                  <a:pt x="2164" y="310"/>
                </a:lnTo>
                <a:lnTo>
                  <a:pt x="2165" y="310"/>
                </a:lnTo>
                <a:lnTo>
                  <a:pt x="2165" y="310"/>
                </a:lnTo>
                <a:lnTo>
                  <a:pt x="2166" y="310"/>
                </a:lnTo>
                <a:lnTo>
                  <a:pt x="2166" y="310"/>
                </a:lnTo>
                <a:lnTo>
                  <a:pt x="2166" y="309"/>
                </a:lnTo>
                <a:lnTo>
                  <a:pt x="2167" y="309"/>
                </a:lnTo>
                <a:lnTo>
                  <a:pt x="2167" y="309"/>
                </a:lnTo>
                <a:lnTo>
                  <a:pt x="2168" y="309"/>
                </a:lnTo>
                <a:lnTo>
                  <a:pt x="2168" y="309"/>
                </a:lnTo>
                <a:lnTo>
                  <a:pt x="2168" y="309"/>
                </a:lnTo>
                <a:lnTo>
                  <a:pt x="2169" y="309"/>
                </a:lnTo>
                <a:lnTo>
                  <a:pt x="2169" y="309"/>
                </a:lnTo>
                <a:lnTo>
                  <a:pt x="2169" y="309"/>
                </a:lnTo>
                <a:lnTo>
                  <a:pt x="2170" y="309"/>
                </a:lnTo>
                <a:lnTo>
                  <a:pt x="2170" y="309"/>
                </a:lnTo>
                <a:lnTo>
                  <a:pt x="2171" y="309"/>
                </a:lnTo>
                <a:lnTo>
                  <a:pt x="2171" y="309"/>
                </a:lnTo>
                <a:lnTo>
                  <a:pt x="2171" y="309"/>
                </a:lnTo>
                <a:lnTo>
                  <a:pt x="2172" y="309"/>
                </a:lnTo>
                <a:lnTo>
                  <a:pt x="2172" y="309"/>
                </a:lnTo>
                <a:lnTo>
                  <a:pt x="2172" y="308"/>
                </a:lnTo>
                <a:lnTo>
                  <a:pt x="2173" y="308"/>
                </a:lnTo>
                <a:lnTo>
                  <a:pt x="2174" y="308"/>
                </a:lnTo>
                <a:lnTo>
                  <a:pt x="2174" y="308"/>
                </a:lnTo>
                <a:lnTo>
                  <a:pt x="2174" y="308"/>
                </a:lnTo>
                <a:lnTo>
                  <a:pt x="2175" y="308"/>
                </a:lnTo>
                <a:lnTo>
                  <a:pt x="2175" y="307"/>
                </a:lnTo>
                <a:lnTo>
                  <a:pt x="2176" y="307"/>
                </a:lnTo>
                <a:lnTo>
                  <a:pt x="2176" y="307"/>
                </a:lnTo>
                <a:lnTo>
                  <a:pt x="2176" y="307"/>
                </a:lnTo>
                <a:lnTo>
                  <a:pt x="2177" y="307"/>
                </a:lnTo>
                <a:lnTo>
                  <a:pt x="2177" y="307"/>
                </a:lnTo>
                <a:lnTo>
                  <a:pt x="2178" y="307"/>
                </a:lnTo>
                <a:lnTo>
                  <a:pt x="2178" y="307"/>
                </a:lnTo>
                <a:lnTo>
                  <a:pt x="2178" y="307"/>
                </a:lnTo>
                <a:lnTo>
                  <a:pt x="2179" y="307"/>
                </a:lnTo>
                <a:lnTo>
                  <a:pt x="2179" y="307"/>
                </a:lnTo>
                <a:lnTo>
                  <a:pt x="2179" y="307"/>
                </a:lnTo>
                <a:lnTo>
                  <a:pt x="2180" y="307"/>
                </a:lnTo>
                <a:lnTo>
                  <a:pt x="2180" y="307"/>
                </a:lnTo>
                <a:lnTo>
                  <a:pt x="2181" y="307"/>
                </a:lnTo>
                <a:lnTo>
                  <a:pt x="2181" y="307"/>
                </a:lnTo>
                <a:lnTo>
                  <a:pt x="2181" y="307"/>
                </a:lnTo>
                <a:lnTo>
                  <a:pt x="2182" y="307"/>
                </a:lnTo>
                <a:lnTo>
                  <a:pt x="2182" y="307"/>
                </a:lnTo>
                <a:lnTo>
                  <a:pt x="2182" y="307"/>
                </a:lnTo>
                <a:lnTo>
                  <a:pt x="2183" y="307"/>
                </a:lnTo>
                <a:lnTo>
                  <a:pt x="2183" y="307"/>
                </a:lnTo>
                <a:lnTo>
                  <a:pt x="2184" y="307"/>
                </a:lnTo>
                <a:lnTo>
                  <a:pt x="2184" y="306"/>
                </a:lnTo>
                <a:lnTo>
                  <a:pt x="2184" y="306"/>
                </a:lnTo>
                <a:lnTo>
                  <a:pt x="2185" y="306"/>
                </a:lnTo>
                <a:lnTo>
                  <a:pt x="2185" y="306"/>
                </a:lnTo>
                <a:lnTo>
                  <a:pt x="2185" y="306"/>
                </a:lnTo>
                <a:lnTo>
                  <a:pt x="2186" y="306"/>
                </a:lnTo>
                <a:lnTo>
                  <a:pt x="2186" y="306"/>
                </a:lnTo>
                <a:lnTo>
                  <a:pt x="2187" y="306"/>
                </a:lnTo>
                <a:lnTo>
                  <a:pt x="2187" y="307"/>
                </a:lnTo>
                <a:lnTo>
                  <a:pt x="2188" y="307"/>
                </a:lnTo>
                <a:lnTo>
                  <a:pt x="2188" y="307"/>
                </a:lnTo>
                <a:lnTo>
                  <a:pt x="2189" y="307"/>
                </a:lnTo>
                <a:lnTo>
                  <a:pt x="2189" y="307"/>
                </a:lnTo>
                <a:lnTo>
                  <a:pt x="2189" y="307"/>
                </a:lnTo>
                <a:lnTo>
                  <a:pt x="2190" y="307"/>
                </a:lnTo>
                <a:lnTo>
                  <a:pt x="2190" y="307"/>
                </a:lnTo>
                <a:lnTo>
                  <a:pt x="2191" y="306"/>
                </a:lnTo>
                <a:lnTo>
                  <a:pt x="2191" y="306"/>
                </a:lnTo>
                <a:lnTo>
                  <a:pt x="2191" y="306"/>
                </a:lnTo>
                <a:lnTo>
                  <a:pt x="2192" y="306"/>
                </a:lnTo>
                <a:lnTo>
                  <a:pt x="2192" y="306"/>
                </a:lnTo>
                <a:lnTo>
                  <a:pt x="2192" y="306"/>
                </a:lnTo>
                <a:lnTo>
                  <a:pt x="2193" y="306"/>
                </a:lnTo>
                <a:lnTo>
                  <a:pt x="2193" y="306"/>
                </a:lnTo>
                <a:lnTo>
                  <a:pt x="2194" y="306"/>
                </a:lnTo>
                <a:lnTo>
                  <a:pt x="2194" y="306"/>
                </a:lnTo>
                <a:lnTo>
                  <a:pt x="2194" y="306"/>
                </a:lnTo>
                <a:lnTo>
                  <a:pt x="2195" y="307"/>
                </a:lnTo>
                <a:lnTo>
                  <a:pt x="2195" y="307"/>
                </a:lnTo>
                <a:lnTo>
                  <a:pt x="2195" y="308"/>
                </a:lnTo>
                <a:lnTo>
                  <a:pt x="2196" y="308"/>
                </a:lnTo>
                <a:lnTo>
                  <a:pt x="2196" y="308"/>
                </a:lnTo>
                <a:lnTo>
                  <a:pt x="2197" y="308"/>
                </a:lnTo>
                <a:lnTo>
                  <a:pt x="2197" y="308"/>
                </a:lnTo>
                <a:lnTo>
                  <a:pt x="2197" y="308"/>
                </a:lnTo>
                <a:lnTo>
                  <a:pt x="2198" y="308"/>
                </a:lnTo>
                <a:lnTo>
                  <a:pt x="2198" y="308"/>
                </a:lnTo>
                <a:lnTo>
                  <a:pt x="2198" y="308"/>
                </a:lnTo>
                <a:lnTo>
                  <a:pt x="2199" y="308"/>
                </a:lnTo>
                <a:lnTo>
                  <a:pt x="2199" y="308"/>
                </a:lnTo>
                <a:lnTo>
                  <a:pt x="2200" y="308"/>
                </a:lnTo>
                <a:lnTo>
                  <a:pt x="2200" y="307"/>
                </a:lnTo>
                <a:lnTo>
                  <a:pt x="2201" y="307"/>
                </a:lnTo>
                <a:lnTo>
                  <a:pt x="2201" y="307"/>
                </a:lnTo>
                <a:lnTo>
                  <a:pt x="2202" y="307"/>
                </a:lnTo>
                <a:lnTo>
                  <a:pt x="2202" y="307"/>
                </a:lnTo>
                <a:lnTo>
                  <a:pt x="2202" y="307"/>
                </a:lnTo>
                <a:lnTo>
                  <a:pt x="2203" y="307"/>
                </a:lnTo>
                <a:lnTo>
                  <a:pt x="2203" y="307"/>
                </a:lnTo>
                <a:lnTo>
                  <a:pt x="2204" y="307"/>
                </a:lnTo>
                <a:lnTo>
                  <a:pt x="2204" y="307"/>
                </a:lnTo>
                <a:lnTo>
                  <a:pt x="2204" y="307"/>
                </a:lnTo>
                <a:lnTo>
                  <a:pt x="2205" y="307"/>
                </a:lnTo>
                <a:lnTo>
                  <a:pt x="2205" y="307"/>
                </a:lnTo>
                <a:lnTo>
                  <a:pt x="2205" y="307"/>
                </a:lnTo>
                <a:lnTo>
                  <a:pt x="2206" y="307"/>
                </a:lnTo>
                <a:lnTo>
                  <a:pt x="2206" y="306"/>
                </a:lnTo>
                <a:lnTo>
                  <a:pt x="2207" y="306"/>
                </a:lnTo>
                <a:lnTo>
                  <a:pt x="2207" y="306"/>
                </a:lnTo>
                <a:lnTo>
                  <a:pt x="2207" y="306"/>
                </a:lnTo>
                <a:lnTo>
                  <a:pt x="2208" y="306"/>
                </a:lnTo>
                <a:lnTo>
                  <a:pt x="2208" y="307"/>
                </a:lnTo>
                <a:lnTo>
                  <a:pt x="2208" y="307"/>
                </a:lnTo>
                <a:lnTo>
                  <a:pt x="2209" y="307"/>
                </a:lnTo>
                <a:lnTo>
                  <a:pt x="2209" y="307"/>
                </a:lnTo>
                <a:lnTo>
                  <a:pt x="2210" y="307"/>
                </a:lnTo>
                <a:lnTo>
                  <a:pt x="2210" y="306"/>
                </a:lnTo>
                <a:lnTo>
                  <a:pt x="2210" y="306"/>
                </a:lnTo>
                <a:lnTo>
                  <a:pt x="2211" y="306"/>
                </a:lnTo>
                <a:lnTo>
                  <a:pt x="2211" y="307"/>
                </a:lnTo>
                <a:lnTo>
                  <a:pt x="2211" y="307"/>
                </a:lnTo>
                <a:lnTo>
                  <a:pt x="2212" y="307"/>
                </a:lnTo>
                <a:lnTo>
                  <a:pt x="2212" y="306"/>
                </a:lnTo>
                <a:lnTo>
                  <a:pt x="2213" y="307"/>
                </a:lnTo>
                <a:lnTo>
                  <a:pt x="2213" y="307"/>
                </a:lnTo>
                <a:lnTo>
                  <a:pt x="2213" y="307"/>
                </a:lnTo>
                <a:lnTo>
                  <a:pt x="2214" y="307"/>
                </a:lnTo>
                <a:lnTo>
                  <a:pt x="2215" y="307"/>
                </a:lnTo>
                <a:lnTo>
                  <a:pt x="2215" y="307"/>
                </a:lnTo>
                <a:lnTo>
                  <a:pt x="2215" y="307"/>
                </a:lnTo>
                <a:lnTo>
                  <a:pt x="2216" y="306"/>
                </a:lnTo>
                <a:lnTo>
                  <a:pt x="2216" y="306"/>
                </a:lnTo>
                <a:lnTo>
                  <a:pt x="2217" y="306"/>
                </a:lnTo>
                <a:lnTo>
                  <a:pt x="2217" y="306"/>
                </a:lnTo>
                <a:lnTo>
                  <a:pt x="2217" y="306"/>
                </a:lnTo>
                <a:lnTo>
                  <a:pt x="2218" y="306"/>
                </a:lnTo>
                <a:lnTo>
                  <a:pt x="2218" y="305"/>
                </a:lnTo>
                <a:lnTo>
                  <a:pt x="2218" y="305"/>
                </a:lnTo>
                <a:lnTo>
                  <a:pt x="2219" y="305"/>
                </a:lnTo>
                <a:lnTo>
                  <a:pt x="2219" y="305"/>
                </a:lnTo>
                <a:lnTo>
                  <a:pt x="2220" y="305"/>
                </a:lnTo>
                <a:lnTo>
                  <a:pt x="2220" y="305"/>
                </a:lnTo>
                <a:lnTo>
                  <a:pt x="2220" y="305"/>
                </a:lnTo>
                <a:lnTo>
                  <a:pt x="2221" y="306"/>
                </a:lnTo>
                <a:lnTo>
                  <a:pt x="2221" y="306"/>
                </a:lnTo>
                <a:lnTo>
                  <a:pt x="2221" y="306"/>
                </a:lnTo>
                <a:lnTo>
                  <a:pt x="2222" y="306"/>
                </a:lnTo>
                <a:lnTo>
                  <a:pt x="2222" y="306"/>
                </a:lnTo>
                <a:lnTo>
                  <a:pt x="2223" y="306"/>
                </a:lnTo>
                <a:lnTo>
                  <a:pt x="2223" y="307"/>
                </a:lnTo>
                <a:lnTo>
                  <a:pt x="2223" y="307"/>
                </a:lnTo>
                <a:lnTo>
                  <a:pt x="2224" y="307"/>
                </a:lnTo>
                <a:lnTo>
                  <a:pt x="2224" y="307"/>
                </a:lnTo>
                <a:lnTo>
                  <a:pt x="2224" y="307"/>
                </a:lnTo>
                <a:lnTo>
                  <a:pt x="2225" y="307"/>
                </a:lnTo>
                <a:lnTo>
                  <a:pt x="2225" y="307"/>
                </a:lnTo>
                <a:lnTo>
                  <a:pt x="2226" y="306"/>
                </a:lnTo>
                <a:lnTo>
                  <a:pt x="2226" y="306"/>
                </a:lnTo>
                <a:lnTo>
                  <a:pt x="2226" y="306"/>
                </a:lnTo>
                <a:lnTo>
                  <a:pt x="2227" y="306"/>
                </a:lnTo>
                <a:lnTo>
                  <a:pt x="2227" y="306"/>
                </a:lnTo>
                <a:lnTo>
                  <a:pt x="2228" y="306"/>
                </a:lnTo>
                <a:lnTo>
                  <a:pt x="2228" y="306"/>
                </a:lnTo>
                <a:lnTo>
                  <a:pt x="2229" y="306"/>
                </a:lnTo>
                <a:lnTo>
                  <a:pt x="2229" y="306"/>
                </a:lnTo>
                <a:lnTo>
                  <a:pt x="2230" y="306"/>
                </a:lnTo>
                <a:lnTo>
                  <a:pt x="2230" y="306"/>
                </a:lnTo>
                <a:lnTo>
                  <a:pt x="2230" y="306"/>
                </a:lnTo>
                <a:lnTo>
                  <a:pt x="2231" y="306"/>
                </a:lnTo>
                <a:lnTo>
                  <a:pt x="2231" y="306"/>
                </a:lnTo>
                <a:lnTo>
                  <a:pt x="2231" y="306"/>
                </a:lnTo>
                <a:lnTo>
                  <a:pt x="2232" y="307"/>
                </a:lnTo>
                <a:lnTo>
                  <a:pt x="2232" y="307"/>
                </a:lnTo>
                <a:lnTo>
                  <a:pt x="2233" y="307"/>
                </a:lnTo>
                <a:lnTo>
                  <a:pt x="2233" y="306"/>
                </a:lnTo>
                <a:lnTo>
                  <a:pt x="2233" y="306"/>
                </a:lnTo>
                <a:lnTo>
                  <a:pt x="2234" y="306"/>
                </a:lnTo>
                <a:lnTo>
                  <a:pt x="2234" y="306"/>
                </a:lnTo>
                <a:lnTo>
                  <a:pt x="2234" y="306"/>
                </a:lnTo>
                <a:lnTo>
                  <a:pt x="2235" y="306"/>
                </a:lnTo>
                <a:lnTo>
                  <a:pt x="2235" y="306"/>
                </a:lnTo>
                <a:lnTo>
                  <a:pt x="2236" y="306"/>
                </a:lnTo>
                <a:lnTo>
                  <a:pt x="2236" y="305"/>
                </a:lnTo>
                <a:lnTo>
                  <a:pt x="2236" y="305"/>
                </a:lnTo>
                <a:lnTo>
                  <a:pt x="2237" y="305"/>
                </a:lnTo>
                <a:lnTo>
                  <a:pt x="2237" y="305"/>
                </a:lnTo>
                <a:lnTo>
                  <a:pt x="2238" y="305"/>
                </a:lnTo>
                <a:lnTo>
                  <a:pt x="2238" y="306"/>
                </a:lnTo>
                <a:lnTo>
                  <a:pt x="2238" y="306"/>
                </a:lnTo>
                <a:lnTo>
                  <a:pt x="2239" y="306"/>
                </a:lnTo>
                <a:lnTo>
                  <a:pt x="2239" y="306"/>
                </a:lnTo>
                <a:lnTo>
                  <a:pt x="2239" y="306"/>
                </a:lnTo>
                <a:lnTo>
                  <a:pt x="2240" y="306"/>
                </a:lnTo>
                <a:lnTo>
                  <a:pt x="2240" y="306"/>
                </a:lnTo>
                <a:lnTo>
                  <a:pt x="2241" y="306"/>
                </a:lnTo>
                <a:lnTo>
                  <a:pt x="2241" y="306"/>
                </a:lnTo>
                <a:lnTo>
                  <a:pt x="2241" y="306"/>
                </a:lnTo>
                <a:lnTo>
                  <a:pt x="2242" y="306"/>
                </a:lnTo>
                <a:lnTo>
                  <a:pt x="2243" y="305"/>
                </a:lnTo>
                <a:lnTo>
                  <a:pt x="2243" y="305"/>
                </a:lnTo>
                <a:lnTo>
                  <a:pt x="2243" y="305"/>
                </a:lnTo>
                <a:lnTo>
                  <a:pt x="2244" y="305"/>
                </a:lnTo>
                <a:lnTo>
                  <a:pt x="2244" y="306"/>
                </a:lnTo>
                <a:lnTo>
                  <a:pt x="2244" y="306"/>
                </a:lnTo>
                <a:lnTo>
                  <a:pt x="2245" y="306"/>
                </a:lnTo>
                <a:lnTo>
                  <a:pt x="2245" y="306"/>
                </a:lnTo>
                <a:lnTo>
                  <a:pt x="2246" y="306"/>
                </a:lnTo>
                <a:lnTo>
                  <a:pt x="2246" y="306"/>
                </a:lnTo>
                <a:lnTo>
                  <a:pt x="2246" y="306"/>
                </a:lnTo>
                <a:lnTo>
                  <a:pt x="2247" y="306"/>
                </a:lnTo>
                <a:lnTo>
                  <a:pt x="2247" y="306"/>
                </a:lnTo>
                <a:lnTo>
                  <a:pt x="2247" y="306"/>
                </a:lnTo>
                <a:lnTo>
                  <a:pt x="2248" y="306"/>
                </a:lnTo>
                <a:lnTo>
                  <a:pt x="2248" y="306"/>
                </a:lnTo>
                <a:lnTo>
                  <a:pt x="2249" y="306"/>
                </a:lnTo>
                <a:lnTo>
                  <a:pt x="2249" y="306"/>
                </a:lnTo>
                <a:lnTo>
                  <a:pt x="2249" y="306"/>
                </a:lnTo>
                <a:lnTo>
                  <a:pt x="2250" y="306"/>
                </a:lnTo>
                <a:lnTo>
                  <a:pt x="2250" y="306"/>
                </a:lnTo>
                <a:lnTo>
                  <a:pt x="2251" y="306"/>
                </a:lnTo>
                <a:lnTo>
                  <a:pt x="2251" y="306"/>
                </a:lnTo>
                <a:lnTo>
                  <a:pt x="2251" y="307"/>
                </a:lnTo>
                <a:lnTo>
                  <a:pt x="2252" y="307"/>
                </a:lnTo>
                <a:lnTo>
                  <a:pt x="2252" y="307"/>
                </a:lnTo>
                <a:lnTo>
                  <a:pt x="2252" y="306"/>
                </a:lnTo>
                <a:lnTo>
                  <a:pt x="2253" y="306"/>
                </a:lnTo>
                <a:lnTo>
                  <a:pt x="2253" y="306"/>
                </a:lnTo>
                <a:lnTo>
                  <a:pt x="2254" y="306"/>
                </a:lnTo>
                <a:lnTo>
                  <a:pt x="2254" y="306"/>
                </a:lnTo>
                <a:lnTo>
                  <a:pt x="2254" y="306"/>
                </a:lnTo>
                <a:lnTo>
                  <a:pt x="2255" y="306"/>
                </a:lnTo>
                <a:lnTo>
                  <a:pt x="2255" y="306"/>
                </a:lnTo>
                <a:lnTo>
                  <a:pt x="2255" y="307"/>
                </a:lnTo>
                <a:lnTo>
                  <a:pt x="2256" y="307"/>
                </a:lnTo>
                <a:lnTo>
                  <a:pt x="2257" y="307"/>
                </a:lnTo>
                <a:lnTo>
                  <a:pt x="2257" y="307"/>
                </a:lnTo>
                <a:lnTo>
                  <a:pt x="2257" y="307"/>
                </a:lnTo>
                <a:lnTo>
                  <a:pt x="2258" y="307"/>
                </a:lnTo>
                <a:lnTo>
                  <a:pt x="2258" y="307"/>
                </a:lnTo>
                <a:lnTo>
                  <a:pt x="2259" y="307"/>
                </a:lnTo>
                <a:lnTo>
                  <a:pt x="2259" y="307"/>
                </a:lnTo>
                <a:lnTo>
                  <a:pt x="2259" y="307"/>
                </a:lnTo>
                <a:lnTo>
                  <a:pt x="2260" y="307"/>
                </a:lnTo>
                <a:lnTo>
                  <a:pt x="2260" y="307"/>
                </a:lnTo>
                <a:lnTo>
                  <a:pt x="2260" y="307"/>
                </a:lnTo>
                <a:lnTo>
                  <a:pt x="2261" y="307"/>
                </a:lnTo>
                <a:lnTo>
                  <a:pt x="2261" y="307"/>
                </a:lnTo>
                <a:lnTo>
                  <a:pt x="2262" y="307"/>
                </a:lnTo>
                <a:lnTo>
                  <a:pt x="2262" y="306"/>
                </a:lnTo>
                <a:lnTo>
                  <a:pt x="2262" y="306"/>
                </a:lnTo>
                <a:lnTo>
                  <a:pt x="2263" y="306"/>
                </a:lnTo>
                <a:lnTo>
                  <a:pt x="2263" y="306"/>
                </a:lnTo>
                <a:lnTo>
                  <a:pt x="2264" y="306"/>
                </a:lnTo>
                <a:lnTo>
                  <a:pt x="2264" y="306"/>
                </a:lnTo>
                <a:lnTo>
                  <a:pt x="2264" y="306"/>
                </a:lnTo>
                <a:lnTo>
                  <a:pt x="2265" y="306"/>
                </a:lnTo>
                <a:lnTo>
                  <a:pt x="2265" y="306"/>
                </a:lnTo>
                <a:lnTo>
                  <a:pt x="2265" y="306"/>
                </a:lnTo>
                <a:lnTo>
                  <a:pt x="2266" y="306"/>
                </a:lnTo>
                <a:lnTo>
                  <a:pt x="2266" y="306"/>
                </a:lnTo>
                <a:lnTo>
                  <a:pt x="2267" y="306"/>
                </a:lnTo>
                <a:lnTo>
                  <a:pt x="2267" y="306"/>
                </a:lnTo>
                <a:lnTo>
                  <a:pt x="2267" y="306"/>
                </a:lnTo>
                <a:lnTo>
                  <a:pt x="2268" y="306"/>
                </a:lnTo>
                <a:lnTo>
                  <a:pt x="2268" y="306"/>
                </a:lnTo>
                <a:lnTo>
                  <a:pt x="2268" y="306"/>
                </a:lnTo>
                <a:lnTo>
                  <a:pt x="2269" y="306"/>
                </a:lnTo>
                <a:lnTo>
                  <a:pt x="2269" y="306"/>
                </a:lnTo>
                <a:lnTo>
                  <a:pt x="2270" y="307"/>
                </a:lnTo>
                <a:lnTo>
                  <a:pt x="2270" y="307"/>
                </a:lnTo>
                <a:lnTo>
                  <a:pt x="2271" y="307"/>
                </a:lnTo>
                <a:lnTo>
                  <a:pt x="2271" y="307"/>
                </a:lnTo>
                <a:lnTo>
                  <a:pt x="2272" y="307"/>
                </a:lnTo>
                <a:lnTo>
                  <a:pt x="2272" y="307"/>
                </a:lnTo>
                <a:lnTo>
                  <a:pt x="2272" y="307"/>
                </a:lnTo>
                <a:lnTo>
                  <a:pt x="2273" y="307"/>
                </a:lnTo>
                <a:lnTo>
                  <a:pt x="2273" y="308"/>
                </a:lnTo>
                <a:lnTo>
                  <a:pt x="2274" y="308"/>
                </a:lnTo>
                <a:lnTo>
                  <a:pt x="2274" y="308"/>
                </a:lnTo>
                <a:lnTo>
                  <a:pt x="2274" y="308"/>
                </a:lnTo>
                <a:lnTo>
                  <a:pt x="2275" y="308"/>
                </a:lnTo>
                <a:lnTo>
                  <a:pt x="2275" y="308"/>
                </a:lnTo>
                <a:lnTo>
                  <a:pt x="2275" y="309"/>
                </a:lnTo>
                <a:lnTo>
                  <a:pt x="2276" y="309"/>
                </a:lnTo>
                <a:lnTo>
                  <a:pt x="2276" y="309"/>
                </a:lnTo>
                <a:lnTo>
                  <a:pt x="2277" y="309"/>
                </a:lnTo>
                <a:lnTo>
                  <a:pt x="2277" y="308"/>
                </a:lnTo>
                <a:lnTo>
                  <a:pt x="2277" y="308"/>
                </a:lnTo>
                <a:lnTo>
                  <a:pt x="2278" y="308"/>
                </a:lnTo>
                <a:lnTo>
                  <a:pt x="2278" y="308"/>
                </a:lnTo>
                <a:lnTo>
                  <a:pt x="2278" y="308"/>
                </a:lnTo>
                <a:lnTo>
                  <a:pt x="2279" y="308"/>
                </a:lnTo>
                <a:lnTo>
                  <a:pt x="2279" y="307"/>
                </a:lnTo>
                <a:lnTo>
                  <a:pt x="2280" y="307"/>
                </a:lnTo>
                <a:lnTo>
                  <a:pt x="2280" y="307"/>
                </a:lnTo>
                <a:lnTo>
                  <a:pt x="2280" y="307"/>
                </a:lnTo>
                <a:lnTo>
                  <a:pt x="2281" y="307"/>
                </a:lnTo>
                <a:lnTo>
                  <a:pt x="2281" y="307"/>
                </a:lnTo>
                <a:lnTo>
                  <a:pt x="2281" y="307"/>
                </a:lnTo>
                <a:lnTo>
                  <a:pt x="2282" y="307"/>
                </a:lnTo>
                <a:lnTo>
                  <a:pt x="2282" y="307"/>
                </a:lnTo>
                <a:lnTo>
                  <a:pt x="2283" y="308"/>
                </a:lnTo>
                <a:lnTo>
                  <a:pt x="2283" y="308"/>
                </a:lnTo>
                <a:lnTo>
                  <a:pt x="2283" y="308"/>
                </a:lnTo>
                <a:lnTo>
                  <a:pt x="2284" y="308"/>
                </a:lnTo>
                <a:lnTo>
                  <a:pt x="2285" y="308"/>
                </a:lnTo>
                <a:lnTo>
                  <a:pt x="2285" y="308"/>
                </a:lnTo>
                <a:lnTo>
                  <a:pt x="2285" y="309"/>
                </a:lnTo>
                <a:lnTo>
                  <a:pt x="2286" y="309"/>
                </a:lnTo>
                <a:lnTo>
                  <a:pt x="2286" y="309"/>
                </a:lnTo>
                <a:lnTo>
                  <a:pt x="2287" y="309"/>
                </a:lnTo>
                <a:lnTo>
                  <a:pt x="2287" y="309"/>
                </a:lnTo>
                <a:lnTo>
                  <a:pt x="2287" y="309"/>
                </a:lnTo>
                <a:lnTo>
                  <a:pt x="2288" y="309"/>
                </a:lnTo>
                <a:lnTo>
                  <a:pt x="2288" y="309"/>
                </a:lnTo>
                <a:lnTo>
                  <a:pt x="2288" y="309"/>
                </a:lnTo>
                <a:lnTo>
                  <a:pt x="2289" y="309"/>
                </a:lnTo>
                <a:lnTo>
                  <a:pt x="2289" y="309"/>
                </a:lnTo>
                <a:lnTo>
                  <a:pt x="2290" y="309"/>
                </a:lnTo>
                <a:lnTo>
                  <a:pt x="2290" y="309"/>
                </a:lnTo>
                <a:lnTo>
                  <a:pt x="2290" y="308"/>
                </a:lnTo>
                <a:lnTo>
                  <a:pt x="2291" y="308"/>
                </a:lnTo>
                <a:lnTo>
                  <a:pt x="2291" y="308"/>
                </a:lnTo>
                <a:lnTo>
                  <a:pt x="2291" y="308"/>
                </a:lnTo>
                <a:lnTo>
                  <a:pt x="2292" y="308"/>
                </a:lnTo>
                <a:lnTo>
                  <a:pt x="2292" y="308"/>
                </a:lnTo>
                <a:lnTo>
                  <a:pt x="2293" y="308"/>
                </a:lnTo>
                <a:lnTo>
                  <a:pt x="2293" y="308"/>
                </a:lnTo>
                <a:lnTo>
                  <a:pt x="2293" y="308"/>
                </a:lnTo>
                <a:lnTo>
                  <a:pt x="2294" y="308"/>
                </a:lnTo>
                <a:lnTo>
                  <a:pt x="2294" y="308"/>
                </a:lnTo>
                <a:lnTo>
                  <a:pt x="2294" y="309"/>
                </a:lnTo>
                <a:lnTo>
                  <a:pt x="2295" y="309"/>
                </a:lnTo>
                <a:lnTo>
                  <a:pt x="2295" y="308"/>
                </a:lnTo>
                <a:lnTo>
                  <a:pt x="2296" y="308"/>
                </a:lnTo>
                <a:lnTo>
                  <a:pt x="2296" y="308"/>
                </a:lnTo>
                <a:lnTo>
                  <a:pt x="2296" y="308"/>
                </a:lnTo>
                <a:lnTo>
                  <a:pt x="2297" y="308"/>
                </a:lnTo>
                <a:lnTo>
                  <a:pt x="2297" y="309"/>
                </a:lnTo>
                <a:lnTo>
                  <a:pt x="2298" y="309"/>
                </a:lnTo>
                <a:lnTo>
                  <a:pt x="2298" y="309"/>
                </a:lnTo>
                <a:lnTo>
                  <a:pt x="2299" y="309"/>
                </a:lnTo>
                <a:lnTo>
                  <a:pt x="2299" y="309"/>
                </a:lnTo>
                <a:lnTo>
                  <a:pt x="2300" y="309"/>
                </a:lnTo>
                <a:lnTo>
                  <a:pt x="2300" y="309"/>
                </a:lnTo>
                <a:lnTo>
                  <a:pt x="2300" y="309"/>
                </a:lnTo>
                <a:lnTo>
                  <a:pt x="2301" y="309"/>
                </a:lnTo>
                <a:lnTo>
                  <a:pt x="2301" y="309"/>
                </a:lnTo>
                <a:lnTo>
                  <a:pt x="2301" y="310"/>
                </a:lnTo>
                <a:lnTo>
                  <a:pt x="2302" y="310"/>
                </a:lnTo>
                <a:lnTo>
                  <a:pt x="2302" y="310"/>
                </a:lnTo>
                <a:lnTo>
                  <a:pt x="2303" y="310"/>
                </a:lnTo>
                <a:lnTo>
                  <a:pt x="2303" y="311"/>
                </a:lnTo>
                <a:lnTo>
                  <a:pt x="2303" y="311"/>
                </a:lnTo>
                <a:lnTo>
                  <a:pt x="2304" y="311"/>
                </a:lnTo>
                <a:lnTo>
                  <a:pt x="2304" y="312"/>
                </a:lnTo>
                <a:lnTo>
                  <a:pt x="2304" y="311"/>
                </a:lnTo>
                <a:lnTo>
                  <a:pt x="2305" y="311"/>
                </a:lnTo>
                <a:lnTo>
                  <a:pt x="2305" y="311"/>
                </a:lnTo>
                <a:lnTo>
                  <a:pt x="2306" y="311"/>
                </a:lnTo>
                <a:lnTo>
                  <a:pt x="2306" y="310"/>
                </a:lnTo>
                <a:lnTo>
                  <a:pt x="2306" y="310"/>
                </a:lnTo>
                <a:lnTo>
                  <a:pt x="2307" y="310"/>
                </a:lnTo>
                <a:lnTo>
                  <a:pt x="2307" y="310"/>
                </a:lnTo>
                <a:lnTo>
                  <a:pt x="2307" y="310"/>
                </a:lnTo>
                <a:lnTo>
                  <a:pt x="2308" y="310"/>
                </a:lnTo>
                <a:lnTo>
                  <a:pt x="2308" y="310"/>
                </a:lnTo>
                <a:lnTo>
                  <a:pt x="2309" y="310"/>
                </a:lnTo>
                <a:lnTo>
                  <a:pt x="2309" y="309"/>
                </a:lnTo>
                <a:lnTo>
                  <a:pt x="2309" y="309"/>
                </a:lnTo>
                <a:lnTo>
                  <a:pt x="2310" y="309"/>
                </a:lnTo>
                <a:lnTo>
                  <a:pt x="2310" y="309"/>
                </a:lnTo>
                <a:lnTo>
                  <a:pt x="2311" y="309"/>
                </a:lnTo>
                <a:lnTo>
                  <a:pt x="2311" y="309"/>
                </a:lnTo>
                <a:lnTo>
                  <a:pt x="2311" y="309"/>
                </a:lnTo>
                <a:lnTo>
                  <a:pt x="2312" y="309"/>
                </a:lnTo>
                <a:lnTo>
                  <a:pt x="2313" y="309"/>
                </a:lnTo>
                <a:lnTo>
                  <a:pt x="2313" y="308"/>
                </a:lnTo>
                <a:lnTo>
                  <a:pt x="2313" y="308"/>
                </a:lnTo>
                <a:lnTo>
                  <a:pt x="2314" y="308"/>
                </a:lnTo>
                <a:lnTo>
                  <a:pt x="2314" y="308"/>
                </a:lnTo>
                <a:lnTo>
                  <a:pt x="2314" y="308"/>
                </a:lnTo>
                <a:lnTo>
                  <a:pt x="2315" y="308"/>
                </a:lnTo>
                <a:lnTo>
                  <a:pt x="2315" y="308"/>
                </a:lnTo>
                <a:lnTo>
                  <a:pt x="2316" y="307"/>
                </a:lnTo>
                <a:lnTo>
                  <a:pt x="2316" y="308"/>
                </a:lnTo>
                <a:lnTo>
                  <a:pt x="2316" y="308"/>
                </a:lnTo>
                <a:lnTo>
                  <a:pt x="2317" y="308"/>
                </a:lnTo>
                <a:lnTo>
                  <a:pt x="2317" y="308"/>
                </a:lnTo>
                <a:lnTo>
                  <a:pt x="2317" y="308"/>
                </a:lnTo>
                <a:lnTo>
                  <a:pt x="2318" y="307"/>
                </a:lnTo>
                <a:lnTo>
                  <a:pt x="2318" y="307"/>
                </a:lnTo>
                <a:lnTo>
                  <a:pt x="2319" y="307"/>
                </a:lnTo>
                <a:lnTo>
                  <a:pt x="2319" y="307"/>
                </a:lnTo>
                <a:lnTo>
                  <a:pt x="2319" y="307"/>
                </a:lnTo>
                <a:lnTo>
                  <a:pt x="2320" y="307"/>
                </a:lnTo>
                <a:lnTo>
                  <a:pt x="2320" y="306"/>
                </a:lnTo>
                <a:lnTo>
                  <a:pt x="2320" y="306"/>
                </a:lnTo>
                <a:lnTo>
                  <a:pt x="2321" y="306"/>
                </a:lnTo>
                <a:lnTo>
                  <a:pt x="2321" y="306"/>
                </a:lnTo>
                <a:lnTo>
                  <a:pt x="2322" y="306"/>
                </a:lnTo>
                <a:lnTo>
                  <a:pt x="2322" y="306"/>
                </a:lnTo>
                <a:lnTo>
                  <a:pt x="2322" y="306"/>
                </a:lnTo>
                <a:lnTo>
                  <a:pt x="2323" y="306"/>
                </a:lnTo>
                <a:lnTo>
                  <a:pt x="2323" y="306"/>
                </a:lnTo>
                <a:lnTo>
                  <a:pt x="2324" y="306"/>
                </a:lnTo>
                <a:lnTo>
                  <a:pt x="2324" y="306"/>
                </a:lnTo>
                <a:lnTo>
                  <a:pt x="2324" y="306"/>
                </a:lnTo>
                <a:lnTo>
                  <a:pt x="2325" y="306"/>
                </a:lnTo>
                <a:lnTo>
                  <a:pt x="2325" y="307"/>
                </a:lnTo>
                <a:lnTo>
                  <a:pt x="2325" y="307"/>
                </a:lnTo>
                <a:lnTo>
                  <a:pt x="2326" y="307"/>
                </a:lnTo>
                <a:lnTo>
                  <a:pt x="2327" y="307"/>
                </a:lnTo>
                <a:lnTo>
                  <a:pt x="2327" y="307"/>
                </a:lnTo>
                <a:lnTo>
                  <a:pt x="2327" y="307"/>
                </a:lnTo>
                <a:lnTo>
                  <a:pt x="2328" y="307"/>
                </a:lnTo>
                <a:lnTo>
                  <a:pt x="2328" y="307"/>
                </a:lnTo>
                <a:lnTo>
                  <a:pt x="2329" y="308"/>
                </a:lnTo>
                <a:lnTo>
                  <a:pt x="2329" y="308"/>
                </a:lnTo>
                <a:lnTo>
                  <a:pt x="2329" y="308"/>
                </a:lnTo>
                <a:lnTo>
                  <a:pt x="2330" y="308"/>
                </a:lnTo>
                <a:lnTo>
                  <a:pt x="2330" y="308"/>
                </a:lnTo>
                <a:lnTo>
                  <a:pt x="2330" y="308"/>
                </a:lnTo>
                <a:lnTo>
                  <a:pt x="2331" y="308"/>
                </a:lnTo>
                <a:lnTo>
                  <a:pt x="2331" y="309"/>
                </a:lnTo>
                <a:lnTo>
                  <a:pt x="2332" y="309"/>
                </a:lnTo>
                <a:lnTo>
                  <a:pt x="2332" y="309"/>
                </a:lnTo>
                <a:lnTo>
                  <a:pt x="2332" y="309"/>
                </a:lnTo>
                <a:lnTo>
                  <a:pt x="2333" y="309"/>
                </a:lnTo>
                <a:lnTo>
                  <a:pt x="2333" y="309"/>
                </a:lnTo>
                <a:lnTo>
                  <a:pt x="2334" y="309"/>
                </a:lnTo>
                <a:lnTo>
                  <a:pt x="2334" y="309"/>
                </a:lnTo>
                <a:lnTo>
                  <a:pt x="2334" y="310"/>
                </a:lnTo>
                <a:lnTo>
                  <a:pt x="2335" y="310"/>
                </a:lnTo>
                <a:lnTo>
                  <a:pt x="2335" y="310"/>
                </a:lnTo>
                <a:lnTo>
                  <a:pt x="2335" y="310"/>
                </a:lnTo>
                <a:lnTo>
                  <a:pt x="2336" y="310"/>
                </a:lnTo>
                <a:lnTo>
                  <a:pt x="2336" y="310"/>
                </a:lnTo>
                <a:lnTo>
                  <a:pt x="2337" y="310"/>
                </a:lnTo>
                <a:lnTo>
                  <a:pt x="2337" y="310"/>
                </a:lnTo>
                <a:lnTo>
                  <a:pt x="2337" y="310"/>
                </a:lnTo>
                <a:lnTo>
                  <a:pt x="2338" y="311"/>
                </a:lnTo>
                <a:lnTo>
                  <a:pt x="2338" y="311"/>
                </a:lnTo>
                <a:lnTo>
                  <a:pt x="2338" y="311"/>
                </a:lnTo>
                <a:lnTo>
                  <a:pt x="2339" y="311"/>
                </a:lnTo>
                <a:lnTo>
                  <a:pt x="2339" y="311"/>
                </a:lnTo>
                <a:lnTo>
                  <a:pt x="2340" y="311"/>
                </a:lnTo>
                <a:lnTo>
                  <a:pt x="2340" y="311"/>
                </a:lnTo>
                <a:lnTo>
                  <a:pt x="2341" y="312"/>
                </a:lnTo>
                <a:lnTo>
                  <a:pt x="2341" y="312"/>
                </a:lnTo>
                <a:lnTo>
                  <a:pt x="2342" y="312"/>
                </a:lnTo>
                <a:lnTo>
                  <a:pt x="2342" y="312"/>
                </a:lnTo>
                <a:lnTo>
                  <a:pt x="2342" y="313"/>
                </a:lnTo>
                <a:lnTo>
                  <a:pt x="2343" y="313"/>
                </a:lnTo>
                <a:lnTo>
                  <a:pt x="2343" y="313"/>
                </a:lnTo>
                <a:lnTo>
                  <a:pt x="2343" y="313"/>
                </a:lnTo>
                <a:lnTo>
                  <a:pt x="2344" y="312"/>
                </a:lnTo>
                <a:lnTo>
                  <a:pt x="2344" y="312"/>
                </a:lnTo>
                <a:lnTo>
                  <a:pt x="2345" y="311"/>
                </a:lnTo>
                <a:lnTo>
                  <a:pt x="2345" y="311"/>
                </a:lnTo>
                <a:lnTo>
                  <a:pt x="2345" y="311"/>
                </a:lnTo>
                <a:lnTo>
                  <a:pt x="2346" y="311"/>
                </a:lnTo>
                <a:lnTo>
                  <a:pt x="2346" y="311"/>
                </a:lnTo>
                <a:lnTo>
                  <a:pt x="2347" y="311"/>
                </a:lnTo>
                <a:lnTo>
                  <a:pt x="2347" y="311"/>
                </a:lnTo>
                <a:lnTo>
                  <a:pt x="2347" y="311"/>
                </a:lnTo>
                <a:lnTo>
                  <a:pt x="2348" y="311"/>
                </a:lnTo>
                <a:lnTo>
                  <a:pt x="2348" y="311"/>
                </a:lnTo>
                <a:lnTo>
                  <a:pt x="2348" y="311"/>
                </a:lnTo>
                <a:lnTo>
                  <a:pt x="2349" y="311"/>
                </a:lnTo>
                <a:lnTo>
                  <a:pt x="2349" y="311"/>
                </a:lnTo>
                <a:lnTo>
                  <a:pt x="2350" y="311"/>
                </a:lnTo>
                <a:lnTo>
                  <a:pt x="2350" y="311"/>
                </a:lnTo>
                <a:lnTo>
                  <a:pt x="2350" y="311"/>
                </a:lnTo>
                <a:lnTo>
                  <a:pt x="2351" y="312"/>
                </a:lnTo>
                <a:lnTo>
                  <a:pt x="2351" y="312"/>
                </a:lnTo>
                <a:lnTo>
                  <a:pt x="2351" y="313"/>
                </a:lnTo>
                <a:lnTo>
                  <a:pt x="2352" y="313"/>
                </a:lnTo>
                <a:lnTo>
                  <a:pt x="2352" y="313"/>
                </a:lnTo>
                <a:lnTo>
                  <a:pt x="2353" y="313"/>
                </a:lnTo>
                <a:lnTo>
                  <a:pt x="2353" y="313"/>
                </a:lnTo>
                <a:lnTo>
                  <a:pt x="2353" y="313"/>
                </a:lnTo>
                <a:lnTo>
                  <a:pt x="2354" y="313"/>
                </a:lnTo>
                <a:lnTo>
                  <a:pt x="2355" y="313"/>
                </a:lnTo>
                <a:lnTo>
                  <a:pt x="2355" y="313"/>
                </a:lnTo>
                <a:lnTo>
                  <a:pt x="2355" y="313"/>
                </a:lnTo>
                <a:lnTo>
                  <a:pt x="2356" y="313"/>
                </a:lnTo>
                <a:lnTo>
                  <a:pt x="2356" y="313"/>
                </a:lnTo>
                <a:lnTo>
                  <a:pt x="2356" y="313"/>
                </a:lnTo>
                <a:lnTo>
                  <a:pt x="2357" y="313"/>
                </a:lnTo>
                <a:lnTo>
                  <a:pt x="2357" y="313"/>
                </a:lnTo>
                <a:lnTo>
                  <a:pt x="2358" y="312"/>
                </a:lnTo>
                <a:lnTo>
                  <a:pt x="2358" y="312"/>
                </a:lnTo>
                <a:lnTo>
                  <a:pt x="2358" y="312"/>
                </a:lnTo>
                <a:lnTo>
                  <a:pt x="2359" y="312"/>
                </a:lnTo>
                <a:lnTo>
                  <a:pt x="2359" y="312"/>
                </a:lnTo>
                <a:lnTo>
                  <a:pt x="2360" y="312"/>
                </a:lnTo>
                <a:lnTo>
                  <a:pt x="2360" y="311"/>
                </a:lnTo>
                <a:lnTo>
                  <a:pt x="2360" y="311"/>
                </a:lnTo>
                <a:lnTo>
                  <a:pt x="2361" y="311"/>
                </a:lnTo>
                <a:lnTo>
                  <a:pt x="2361" y="311"/>
                </a:lnTo>
                <a:lnTo>
                  <a:pt x="2361" y="311"/>
                </a:lnTo>
                <a:lnTo>
                  <a:pt x="2362" y="311"/>
                </a:lnTo>
                <a:lnTo>
                  <a:pt x="2362" y="311"/>
                </a:lnTo>
                <a:lnTo>
                  <a:pt x="2363" y="311"/>
                </a:lnTo>
                <a:lnTo>
                  <a:pt x="2363" y="310"/>
                </a:lnTo>
                <a:lnTo>
                  <a:pt x="2363" y="310"/>
                </a:lnTo>
                <a:lnTo>
                  <a:pt x="2364" y="311"/>
                </a:lnTo>
                <a:lnTo>
                  <a:pt x="2364" y="311"/>
                </a:lnTo>
                <a:lnTo>
                  <a:pt x="2364" y="311"/>
                </a:lnTo>
                <a:lnTo>
                  <a:pt x="2365" y="311"/>
                </a:lnTo>
                <a:lnTo>
                  <a:pt x="2365" y="311"/>
                </a:lnTo>
                <a:lnTo>
                  <a:pt x="2366" y="311"/>
                </a:lnTo>
                <a:lnTo>
                  <a:pt x="2366" y="311"/>
                </a:lnTo>
                <a:lnTo>
                  <a:pt x="2366" y="312"/>
                </a:lnTo>
                <a:lnTo>
                  <a:pt x="2367" y="313"/>
                </a:lnTo>
                <a:lnTo>
                  <a:pt x="2367" y="313"/>
                </a:lnTo>
                <a:lnTo>
                  <a:pt x="2367" y="313"/>
                </a:lnTo>
                <a:lnTo>
                  <a:pt x="2368" y="313"/>
                </a:lnTo>
                <a:lnTo>
                  <a:pt x="2369" y="312"/>
                </a:lnTo>
                <a:lnTo>
                  <a:pt x="2369" y="312"/>
                </a:lnTo>
                <a:lnTo>
                  <a:pt x="2370" y="312"/>
                </a:lnTo>
                <a:lnTo>
                  <a:pt x="2370" y="311"/>
                </a:lnTo>
                <a:lnTo>
                  <a:pt x="2370" y="311"/>
                </a:lnTo>
                <a:lnTo>
                  <a:pt x="2371" y="311"/>
                </a:lnTo>
                <a:lnTo>
                  <a:pt x="2371" y="311"/>
                </a:lnTo>
                <a:lnTo>
                  <a:pt x="2371" y="311"/>
                </a:lnTo>
                <a:lnTo>
                  <a:pt x="2372" y="311"/>
                </a:lnTo>
                <a:lnTo>
                  <a:pt x="2372" y="311"/>
                </a:lnTo>
                <a:lnTo>
                  <a:pt x="2373" y="310"/>
                </a:lnTo>
                <a:lnTo>
                  <a:pt x="2373" y="310"/>
                </a:lnTo>
                <a:lnTo>
                  <a:pt x="2373" y="310"/>
                </a:lnTo>
                <a:lnTo>
                  <a:pt x="2374" y="310"/>
                </a:lnTo>
                <a:lnTo>
                  <a:pt x="2374" y="310"/>
                </a:lnTo>
                <a:lnTo>
                  <a:pt x="2374" y="310"/>
                </a:lnTo>
                <a:lnTo>
                  <a:pt x="2375" y="310"/>
                </a:lnTo>
                <a:lnTo>
                  <a:pt x="2375" y="311"/>
                </a:lnTo>
                <a:lnTo>
                  <a:pt x="2376" y="311"/>
                </a:lnTo>
                <a:lnTo>
                  <a:pt x="2376" y="311"/>
                </a:lnTo>
                <a:lnTo>
                  <a:pt x="2376" y="311"/>
                </a:lnTo>
                <a:lnTo>
                  <a:pt x="2377" y="312"/>
                </a:lnTo>
                <a:lnTo>
                  <a:pt x="2377" y="312"/>
                </a:lnTo>
                <a:lnTo>
                  <a:pt x="2377" y="313"/>
                </a:lnTo>
                <a:lnTo>
                  <a:pt x="2378" y="313"/>
                </a:lnTo>
                <a:lnTo>
                  <a:pt x="2378" y="313"/>
                </a:lnTo>
                <a:lnTo>
                  <a:pt x="2379" y="313"/>
                </a:lnTo>
                <a:lnTo>
                  <a:pt x="2379" y="314"/>
                </a:lnTo>
                <a:lnTo>
                  <a:pt x="2379" y="314"/>
                </a:lnTo>
                <a:lnTo>
                  <a:pt x="2380" y="314"/>
                </a:lnTo>
                <a:lnTo>
                  <a:pt x="2380" y="314"/>
                </a:lnTo>
                <a:lnTo>
                  <a:pt x="2381" y="314"/>
                </a:lnTo>
                <a:lnTo>
                  <a:pt x="2381" y="313"/>
                </a:lnTo>
                <a:lnTo>
                  <a:pt x="2381" y="313"/>
                </a:lnTo>
                <a:lnTo>
                  <a:pt x="2382" y="314"/>
                </a:lnTo>
                <a:lnTo>
                  <a:pt x="2383" y="314"/>
                </a:lnTo>
                <a:lnTo>
                  <a:pt x="2383" y="314"/>
                </a:lnTo>
                <a:lnTo>
                  <a:pt x="2383" y="314"/>
                </a:lnTo>
                <a:lnTo>
                  <a:pt x="2384" y="314"/>
                </a:lnTo>
                <a:lnTo>
                  <a:pt x="2384" y="314"/>
                </a:lnTo>
                <a:lnTo>
                  <a:pt x="2384" y="314"/>
                </a:lnTo>
                <a:lnTo>
                  <a:pt x="2385" y="315"/>
                </a:lnTo>
                <a:lnTo>
                  <a:pt x="2385" y="315"/>
                </a:lnTo>
                <a:lnTo>
                  <a:pt x="2386" y="315"/>
                </a:lnTo>
                <a:lnTo>
                  <a:pt x="2386" y="316"/>
                </a:lnTo>
                <a:lnTo>
                  <a:pt x="2386" y="316"/>
                </a:lnTo>
                <a:lnTo>
                  <a:pt x="2387" y="316"/>
                </a:lnTo>
                <a:lnTo>
                  <a:pt x="2387" y="317"/>
                </a:lnTo>
                <a:lnTo>
                  <a:pt x="2387" y="317"/>
                </a:lnTo>
                <a:lnTo>
                  <a:pt x="2388" y="317"/>
                </a:lnTo>
                <a:lnTo>
                  <a:pt x="2388" y="317"/>
                </a:lnTo>
                <a:lnTo>
                  <a:pt x="2389" y="317"/>
                </a:lnTo>
                <a:lnTo>
                  <a:pt x="2389" y="317"/>
                </a:lnTo>
                <a:lnTo>
                  <a:pt x="2389" y="317"/>
                </a:lnTo>
                <a:lnTo>
                  <a:pt x="2390" y="317"/>
                </a:lnTo>
                <a:lnTo>
                  <a:pt x="2390" y="317"/>
                </a:lnTo>
                <a:lnTo>
                  <a:pt x="2390" y="318"/>
                </a:lnTo>
                <a:lnTo>
                  <a:pt x="2391" y="318"/>
                </a:lnTo>
                <a:lnTo>
                  <a:pt x="2391" y="318"/>
                </a:lnTo>
                <a:lnTo>
                  <a:pt x="2392" y="318"/>
                </a:lnTo>
                <a:lnTo>
                  <a:pt x="2392" y="318"/>
                </a:lnTo>
                <a:lnTo>
                  <a:pt x="2392" y="319"/>
                </a:lnTo>
                <a:lnTo>
                  <a:pt x="2393" y="319"/>
                </a:lnTo>
                <a:lnTo>
                  <a:pt x="2393" y="319"/>
                </a:lnTo>
                <a:lnTo>
                  <a:pt x="2394" y="319"/>
                </a:lnTo>
                <a:lnTo>
                  <a:pt x="2394" y="319"/>
                </a:lnTo>
                <a:lnTo>
                  <a:pt x="2394" y="320"/>
                </a:lnTo>
                <a:lnTo>
                  <a:pt x="2395" y="320"/>
                </a:lnTo>
                <a:lnTo>
                  <a:pt x="2395" y="320"/>
                </a:lnTo>
                <a:lnTo>
                  <a:pt x="2395" y="320"/>
                </a:lnTo>
                <a:lnTo>
                  <a:pt x="2396" y="320"/>
                </a:lnTo>
                <a:lnTo>
                  <a:pt x="2397" y="320"/>
                </a:lnTo>
                <a:lnTo>
                  <a:pt x="2397" y="320"/>
                </a:lnTo>
                <a:lnTo>
                  <a:pt x="2397" y="320"/>
                </a:lnTo>
                <a:lnTo>
                  <a:pt x="2398" y="320"/>
                </a:lnTo>
                <a:lnTo>
                  <a:pt x="2398" y="320"/>
                </a:lnTo>
                <a:lnTo>
                  <a:pt x="2399" y="320"/>
                </a:lnTo>
                <a:lnTo>
                  <a:pt x="2399" y="320"/>
                </a:lnTo>
                <a:lnTo>
                  <a:pt x="2399" y="320"/>
                </a:lnTo>
                <a:lnTo>
                  <a:pt x="2400" y="320"/>
                </a:lnTo>
                <a:lnTo>
                  <a:pt x="2400" y="319"/>
                </a:lnTo>
                <a:lnTo>
                  <a:pt x="2400" y="319"/>
                </a:lnTo>
                <a:lnTo>
                  <a:pt x="2401" y="320"/>
                </a:lnTo>
                <a:lnTo>
                  <a:pt x="2401" y="320"/>
                </a:lnTo>
                <a:lnTo>
                  <a:pt x="2402" y="320"/>
                </a:lnTo>
                <a:lnTo>
                  <a:pt x="2402" y="321"/>
                </a:lnTo>
                <a:lnTo>
                  <a:pt x="2402" y="320"/>
                </a:lnTo>
                <a:lnTo>
                  <a:pt x="2403" y="320"/>
                </a:lnTo>
                <a:lnTo>
                  <a:pt x="2403" y="320"/>
                </a:lnTo>
                <a:lnTo>
                  <a:pt x="2403" y="320"/>
                </a:lnTo>
                <a:lnTo>
                  <a:pt x="2404" y="319"/>
                </a:lnTo>
                <a:lnTo>
                  <a:pt x="2404" y="319"/>
                </a:lnTo>
                <a:lnTo>
                  <a:pt x="2405" y="319"/>
                </a:lnTo>
                <a:lnTo>
                  <a:pt x="2405" y="319"/>
                </a:lnTo>
                <a:lnTo>
                  <a:pt x="2405" y="319"/>
                </a:lnTo>
                <a:lnTo>
                  <a:pt x="2406" y="319"/>
                </a:lnTo>
                <a:lnTo>
                  <a:pt x="2406" y="318"/>
                </a:lnTo>
                <a:lnTo>
                  <a:pt x="2407" y="318"/>
                </a:lnTo>
                <a:lnTo>
                  <a:pt x="2407" y="319"/>
                </a:lnTo>
                <a:lnTo>
                  <a:pt x="2407" y="319"/>
                </a:lnTo>
                <a:lnTo>
                  <a:pt x="2408" y="319"/>
                </a:lnTo>
                <a:lnTo>
                  <a:pt x="2408" y="320"/>
                </a:lnTo>
                <a:lnTo>
                  <a:pt x="2408" y="320"/>
                </a:lnTo>
                <a:lnTo>
                  <a:pt x="2409" y="320"/>
                </a:lnTo>
                <a:lnTo>
                  <a:pt x="2409" y="320"/>
                </a:lnTo>
                <a:lnTo>
                  <a:pt x="2410" y="321"/>
                </a:lnTo>
                <a:lnTo>
                  <a:pt x="2410" y="321"/>
                </a:lnTo>
                <a:lnTo>
                  <a:pt x="2411" y="321"/>
                </a:lnTo>
                <a:lnTo>
                  <a:pt x="2411" y="322"/>
                </a:lnTo>
                <a:lnTo>
                  <a:pt x="2412" y="322"/>
                </a:lnTo>
                <a:lnTo>
                  <a:pt x="2412" y="322"/>
                </a:lnTo>
                <a:lnTo>
                  <a:pt x="2412" y="323"/>
                </a:lnTo>
                <a:lnTo>
                  <a:pt x="2413" y="323"/>
                </a:lnTo>
                <a:lnTo>
                  <a:pt x="2413" y="323"/>
                </a:lnTo>
                <a:lnTo>
                  <a:pt x="2413" y="323"/>
                </a:lnTo>
                <a:lnTo>
                  <a:pt x="2414" y="323"/>
                </a:lnTo>
                <a:lnTo>
                  <a:pt x="2414" y="323"/>
                </a:lnTo>
                <a:lnTo>
                  <a:pt x="2415" y="323"/>
                </a:lnTo>
                <a:lnTo>
                  <a:pt x="2415" y="323"/>
                </a:lnTo>
                <a:lnTo>
                  <a:pt x="2415" y="324"/>
                </a:lnTo>
                <a:lnTo>
                  <a:pt x="2416" y="324"/>
                </a:lnTo>
                <a:lnTo>
                  <a:pt x="2416" y="324"/>
                </a:lnTo>
                <a:lnTo>
                  <a:pt x="2417" y="324"/>
                </a:lnTo>
                <a:lnTo>
                  <a:pt x="2417" y="324"/>
                </a:lnTo>
                <a:lnTo>
                  <a:pt x="2417" y="324"/>
                </a:lnTo>
                <a:lnTo>
                  <a:pt x="2418" y="324"/>
                </a:lnTo>
                <a:lnTo>
                  <a:pt x="2418" y="324"/>
                </a:lnTo>
                <a:lnTo>
                  <a:pt x="2418" y="325"/>
                </a:lnTo>
                <a:lnTo>
                  <a:pt x="2419" y="325"/>
                </a:lnTo>
                <a:lnTo>
                  <a:pt x="2419" y="325"/>
                </a:lnTo>
                <a:lnTo>
                  <a:pt x="2420" y="325"/>
                </a:lnTo>
                <a:lnTo>
                  <a:pt x="2420" y="325"/>
                </a:lnTo>
                <a:lnTo>
                  <a:pt x="2420" y="325"/>
                </a:lnTo>
                <a:lnTo>
                  <a:pt x="2421" y="325"/>
                </a:lnTo>
                <a:lnTo>
                  <a:pt x="2421" y="326"/>
                </a:lnTo>
                <a:lnTo>
                  <a:pt x="2421" y="326"/>
                </a:lnTo>
                <a:lnTo>
                  <a:pt x="2422" y="326"/>
                </a:lnTo>
                <a:lnTo>
                  <a:pt x="2422" y="326"/>
                </a:lnTo>
                <a:lnTo>
                  <a:pt x="2423" y="326"/>
                </a:lnTo>
                <a:lnTo>
                  <a:pt x="2423" y="326"/>
                </a:lnTo>
                <a:lnTo>
                  <a:pt x="2423" y="326"/>
                </a:lnTo>
                <a:lnTo>
                  <a:pt x="2424" y="325"/>
                </a:lnTo>
                <a:lnTo>
                  <a:pt x="2425" y="325"/>
                </a:lnTo>
                <a:lnTo>
                  <a:pt x="2425" y="325"/>
                </a:lnTo>
                <a:lnTo>
                  <a:pt x="2425" y="325"/>
                </a:lnTo>
                <a:lnTo>
                  <a:pt x="2426" y="325"/>
                </a:lnTo>
                <a:lnTo>
                  <a:pt x="2426" y="325"/>
                </a:lnTo>
                <a:lnTo>
                  <a:pt x="2426" y="325"/>
                </a:lnTo>
                <a:lnTo>
                  <a:pt x="2427" y="324"/>
                </a:lnTo>
                <a:lnTo>
                  <a:pt x="2427" y="324"/>
                </a:lnTo>
                <a:lnTo>
                  <a:pt x="2428" y="324"/>
                </a:lnTo>
                <a:lnTo>
                  <a:pt x="2428" y="324"/>
                </a:lnTo>
                <a:lnTo>
                  <a:pt x="2428" y="324"/>
                </a:lnTo>
                <a:lnTo>
                  <a:pt x="2429" y="324"/>
                </a:lnTo>
                <a:lnTo>
                  <a:pt x="2429" y="323"/>
                </a:lnTo>
                <a:lnTo>
                  <a:pt x="2430" y="323"/>
                </a:lnTo>
                <a:lnTo>
                  <a:pt x="2430" y="323"/>
                </a:lnTo>
                <a:lnTo>
                  <a:pt x="2430" y="323"/>
                </a:lnTo>
                <a:lnTo>
                  <a:pt x="2431" y="323"/>
                </a:lnTo>
                <a:lnTo>
                  <a:pt x="2431" y="323"/>
                </a:lnTo>
                <a:lnTo>
                  <a:pt x="2431" y="323"/>
                </a:lnTo>
                <a:lnTo>
                  <a:pt x="2432" y="323"/>
                </a:lnTo>
                <a:lnTo>
                  <a:pt x="2432" y="323"/>
                </a:lnTo>
                <a:lnTo>
                  <a:pt x="2433" y="323"/>
                </a:lnTo>
                <a:lnTo>
                  <a:pt x="2433" y="323"/>
                </a:lnTo>
                <a:lnTo>
                  <a:pt x="2433" y="323"/>
                </a:lnTo>
                <a:lnTo>
                  <a:pt x="2434" y="323"/>
                </a:lnTo>
                <a:lnTo>
                  <a:pt x="2434" y="323"/>
                </a:lnTo>
                <a:lnTo>
                  <a:pt x="2434" y="323"/>
                </a:lnTo>
                <a:lnTo>
                  <a:pt x="2435" y="323"/>
                </a:lnTo>
                <a:lnTo>
                  <a:pt x="2435" y="323"/>
                </a:lnTo>
                <a:lnTo>
                  <a:pt x="2436" y="323"/>
                </a:lnTo>
                <a:lnTo>
                  <a:pt x="2436" y="323"/>
                </a:lnTo>
                <a:lnTo>
                  <a:pt x="2436" y="323"/>
                </a:lnTo>
                <a:lnTo>
                  <a:pt x="2437" y="323"/>
                </a:lnTo>
                <a:lnTo>
                  <a:pt x="2438" y="323"/>
                </a:lnTo>
                <a:lnTo>
                  <a:pt x="2438" y="323"/>
                </a:lnTo>
                <a:lnTo>
                  <a:pt x="2438" y="323"/>
                </a:lnTo>
                <a:lnTo>
                  <a:pt x="2439" y="323"/>
                </a:lnTo>
                <a:lnTo>
                  <a:pt x="2439" y="322"/>
                </a:lnTo>
                <a:lnTo>
                  <a:pt x="2439" y="322"/>
                </a:lnTo>
                <a:lnTo>
                  <a:pt x="2440" y="322"/>
                </a:lnTo>
                <a:lnTo>
                  <a:pt x="2440" y="322"/>
                </a:lnTo>
                <a:lnTo>
                  <a:pt x="2441" y="321"/>
                </a:lnTo>
                <a:lnTo>
                  <a:pt x="2441" y="321"/>
                </a:lnTo>
                <a:lnTo>
                  <a:pt x="2441" y="321"/>
                </a:lnTo>
                <a:lnTo>
                  <a:pt x="2442" y="321"/>
                </a:lnTo>
                <a:lnTo>
                  <a:pt x="2442" y="321"/>
                </a:lnTo>
                <a:lnTo>
                  <a:pt x="2443" y="321"/>
                </a:lnTo>
                <a:lnTo>
                  <a:pt x="2443" y="320"/>
                </a:lnTo>
                <a:lnTo>
                  <a:pt x="2443" y="321"/>
                </a:lnTo>
                <a:lnTo>
                  <a:pt x="2444" y="320"/>
                </a:lnTo>
                <a:lnTo>
                  <a:pt x="2444" y="321"/>
                </a:lnTo>
                <a:lnTo>
                  <a:pt x="2444" y="321"/>
                </a:lnTo>
                <a:lnTo>
                  <a:pt x="2445" y="321"/>
                </a:lnTo>
                <a:lnTo>
                  <a:pt x="2445" y="321"/>
                </a:lnTo>
                <a:lnTo>
                  <a:pt x="2446" y="321"/>
                </a:lnTo>
                <a:lnTo>
                  <a:pt x="2446" y="322"/>
                </a:lnTo>
                <a:lnTo>
                  <a:pt x="2446" y="322"/>
                </a:lnTo>
                <a:lnTo>
                  <a:pt x="2447" y="322"/>
                </a:lnTo>
                <a:lnTo>
                  <a:pt x="2447" y="322"/>
                </a:lnTo>
                <a:lnTo>
                  <a:pt x="2447" y="322"/>
                </a:lnTo>
                <a:lnTo>
                  <a:pt x="2448" y="323"/>
                </a:lnTo>
                <a:lnTo>
                  <a:pt x="2448" y="323"/>
                </a:lnTo>
                <a:lnTo>
                  <a:pt x="2449" y="323"/>
                </a:lnTo>
                <a:lnTo>
                  <a:pt x="2449" y="324"/>
                </a:lnTo>
                <a:lnTo>
                  <a:pt x="2449" y="324"/>
                </a:lnTo>
                <a:lnTo>
                  <a:pt x="2450" y="324"/>
                </a:lnTo>
                <a:lnTo>
                  <a:pt x="2450" y="325"/>
                </a:lnTo>
                <a:lnTo>
                  <a:pt x="2450" y="325"/>
                </a:lnTo>
                <a:lnTo>
                  <a:pt x="2451" y="326"/>
                </a:lnTo>
                <a:lnTo>
                  <a:pt x="2452" y="327"/>
                </a:lnTo>
                <a:lnTo>
                  <a:pt x="2452" y="327"/>
                </a:lnTo>
                <a:lnTo>
                  <a:pt x="2453" y="327"/>
                </a:lnTo>
                <a:lnTo>
                  <a:pt x="2453" y="327"/>
                </a:lnTo>
                <a:lnTo>
                  <a:pt x="2453" y="327"/>
                </a:lnTo>
                <a:lnTo>
                  <a:pt x="2454" y="328"/>
                </a:lnTo>
                <a:lnTo>
                  <a:pt x="2454" y="328"/>
                </a:lnTo>
                <a:lnTo>
                  <a:pt x="2454" y="328"/>
                </a:lnTo>
                <a:lnTo>
                  <a:pt x="2455" y="328"/>
                </a:lnTo>
                <a:lnTo>
                  <a:pt x="2455" y="329"/>
                </a:lnTo>
                <a:lnTo>
                  <a:pt x="2456" y="329"/>
                </a:lnTo>
                <a:lnTo>
                  <a:pt x="2456" y="329"/>
                </a:lnTo>
                <a:lnTo>
                  <a:pt x="2456" y="329"/>
                </a:lnTo>
                <a:lnTo>
                  <a:pt x="2457" y="329"/>
                </a:lnTo>
                <a:lnTo>
                  <a:pt x="2457" y="330"/>
                </a:lnTo>
                <a:lnTo>
                  <a:pt x="2457" y="330"/>
                </a:lnTo>
                <a:lnTo>
                  <a:pt x="2458" y="330"/>
                </a:lnTo>
                <a:lnTo>
                  <a:pt x="2458" y="330"/>
                </a:lnTo>
                <a:lnTo>
                  <a:pt x="2459" y="331"/>
                </a:lnTo>
                <a:lnTo>
                  <a:pt x="2459" y="331"/>
                </a:lnTo>
                <a:lnTo>
                  <a:pt x="2459" y="331"/>
                </a:lnTo>
                <a:lnTo>
                  <a:pt x="2460" y="331"/>
                </a:lnTo>
                <a:lnTo>
                  <a:pt x="2460" y="331"/>
                </a:lnTo>
                <a:lnTo>
                  <a:pt x="2460" y="332"/>
                </a:lnTo>
                <a:lnTo>
                  <a:pt x="2461" y="332"/>
                </a:lnTo>
                <a:lnTo>
                  <a:pt x="2461" y="332"/>
                </a:lnTo>
                <a:lnTo>
                  <a:pt x="2462" y="332"/>
                </a:lnTo>
                <a:lnTo>
                  <a:pt x="2462" y="333"/>
                </a:lnTo>
                <a:lnTo>
                  <a:pt x="2462" y="333"/>
                </a:lnTo>
                <a:lnTo>
                  <a:pt x="2463" y="333"/>
                </a:lnTo>
                <a:lnTo>
                  <a:pt x="2463" y="334"/>
                </a:lnTo>
                <a:lnTo>
                  <a:pt x="2463" y="334"/>
                </a:lnTo>
                <a:lnTo>
                  <a:pt x="2464" y="334"/>
                </a:lnTo>
                <a:lnTo>
                  <a:pt x="2464" y="334"/>
                </a:lnTo>
                <a:lnTo>
                  <a:pt x="2465" y="335"/>
                </a:lnTo>
                <a:lnTo>
                  <a:pt x="2466" y="335"/>
                </a:lnTo>
                <a:lnTo>
                  <a:pt x="2466" y="335"/>
                </a:lnTo>
                <a:lnTo>
                  <a:pt x="2466" y="336"/>
                </a:lnTo>
                <a:lnTo>
                  <a:pt x="2467" y="336"/>
                </a:lnTo>
                <a:lnTo>
                  <a:pt x="2467" y="336"/>
                </a:lnTo>
                <a:lnTo>
                  <a:pt x="2467" y="336"/>
                </a:lnTo>
                <a:lnTo>
                  <a:pt x="2468" y="337"/>
                </a:lnTo>
                <a:lnTo>
                  <a:pt x="2468" y="337"/>
                </a:lnTo>
                <a:lnTo>
                  <a:pt x="2469" y="338"/>
                </a:lnTo>
                <a:lnTo>
                  <a:pt x="2469" y="338"/>
                </a:lnTo>
                <a:lnTo>
                  <a:pt x="2469" y="338"/>
                </a:lnTo>
                <a:lnTo>
                  <a:pt x="2470" y="338"/>
                </a:lnTo>
                <a:lnTo>
                  <a:pt x="2470" y="339"/>
                </a:lnTo>
                <a:lnTo>
                  <a:pt x="2470" y="339"/>
                </a:lnTo>
                <a:lnTo>
                  <a:pt x="2471" y="339"/>
                </a:lnTo>
                <a:lnTo>
                  <a:pt x="2471" y="340"/>
                </a:lnTo>
                <a:lnTo>
                  <a:pt x="2472" y="341"/>
                </a:lnTo>
                <a:lnTo>
                  <a:pt x="2472" y="341"/>
                </a:lnTo>
                <a:lnTo>
                  <a:pt x="2472" y="341"/>
                </a:lnTo>
                <a:lnTo>
                  <a:pt x="2473" y="342"/>
                </a:lnTo>
                <a:lnTo>
                  <a:pt x="2473" y="342"/>
                </a:lnTo>
                <a:lnTo>
                  <a:pt x="2473" y="342"/>
                </a:lnTo>
                <a:lnTo>
                  <a:pt x="2474" y="342"/>
                </a:lnTo>
                <a:lnTo>
                  <a:pt x="2474" y="343"/>
                </a:lnTo>
                <a:lnTo>
                  <a:pt x="2475" y="343"/>
                </a:lnTo>
                <a:lnTo>
                  <a:pt x="2475" y="343"/>
                </a:lnTo>
                <a:lnTo>
                  <a:pt x="2475" y="343"/>
                </a:lnTo>
                <a:lnTo>
                  <a:pt x="2476" y="343"/>
                </a:lnTo>
                <a:lnTo>
                  <a:pt x="2476" y="343"/>
                </a:lnTo>
                <a:lnTo>
                  <a:pt x="2477" y="344"/>
                </a:lnTo>
                <a:lnTo>
                  <a:pt x="2477" y="344"/>
                </a:lnTo>
                <a:lnTo>
                  <a:pt x="2477" y="344"/>
                </a:lnTo>
                <a:lnTo>
                  <a:pt x="2478" y="344"/>
                </a:lnTo>
                <a:lnTo>
                  <a:pt x="2478" y="344"/>
                </a:lnTo>
                <a:lnTo>
                  <a:pt x="2478" y="344"/>
                </a:lnTo>
                <a:lnTo>
                  <a:pt x="2479" y="344"/>
                </a:lnTo>
                <a:lnTo>
                  <a:pt x="2480" y="345"/>
                </a:lnTo>
                <a:lnTo>
                  <a:pt x="2480" y="345"/>
                </a:lnTo>
                <a:lnTo>
                  <a:pt x="2480" y="345"/>
                </a:lnTo>
                <a:lnTo>
                  <a:pt x="2481" y="345"/>
                </a:lnTo>
                <a:lnTo>
                  <a:pt x="2481" y="346"/>
                </a:lnTo>
                <a:lnTo>
                  <a:pt x="2482" y="346"/>
                </a:lnTo>
                <a:lnTo>
                  <a:pt x="2482" y="346"/>
                </a:lnTo>
                <a:lnTo>
                  <a:pt x="2482" y="346"/>
                </a:lnTo>
                <a:lnTo>
                  <a:pt x="2483" y="347"/>
                </a:lnTo>
                <a:lnTo>
                  <a:pt x="2483" y="347"/>
                </a:lnTo>
                <a:lnTo>
                  <a:pt x="2483" y="347"/>
                </a:lnTo>
                <a:lnTo>
                  <a:pt x="2484" y="348"/>
                </a:lnTo>
                <a:lnTo>
                  <a:pt x="2484" y="348"/>
                </a:lnTo>
                <a:lnTo>
                  <a:pt x="2485" y="348"/>
                </a:lnTo>
                <a:lnTo>
                  <a:pt x="2485" y="348"/>
                </a:lnTo>
                <a:lnTo>
                  <a:pt x="2485" y="348"/>
                </a:lnTo>
                <a:lnTo>
                  <a:pt x="2486" y="348"/>
                </a:lnTo>
                <a:lnTo>
                  <a:pt x="2486" y="348"/>
                </a:lnTo>
                <a:lnTo>
                  <a:pt x="2486" y="348"/>
                </a:lnTo>
                <a:lnTo>
                  <a:pt x="2487" y="348"/>
                </a:lnTo>
                <a:lnTo>
                  <a:pt x="2487" y="349"/>
                </a:lnTo>
                <a:lnTo>
                  <a:pt x="2488" y="349"/>
                </a:lnTo>
                <a:lnTo>
                  <a:pt x="2488" y="348"/>
                </a:lnTo>
                <a:lnTo>
                  <a:pt x="2488" y="348"/>
                </a:lnTo>
                <a:lnTo>
                  <a:pt x="2489" y="348"/>
                </a:lnTo>
                <a:lnTo>
                  <a:pt x="2489" y="348"/>
                </a:lnTo>
                <a:lnTo>
                  <a:pt x="2490" y="348"/>
                </a:lnTo>
                <a:lnTo>
                  <a:pt x="2490" y="348"/>
                </a:lnTo>
                <a:lnTo>
                  <a:pt x="2490" y="348"/>
                </a:lnTo>
                <a:lnTo>
                  <a:pt x="2491" y="348"/>
                </a:lnTo>
                <a:lnTo>
                  <a:pt x="2491" y="348"/>
                </a:lnTo>
                <a:lnTo>
                  <a:pt x="2491" y="347"/>
                </a:lnTo>
                <a:lnTo>
                  <a:pt x="2492" y="347"/>
                </a:lnTo>
                <a:lnTo>
                  <a:pt x="2492" y="347"/>
                </a:lnTo>
                <a:lnTo>
                  <a:pt x="2493" y="347"/>
                </a:lnTo>
                <a:lnTo>
                  <a:pt x="2493" y="347"/>
                </a:lnTo>
                <a:lnTo>
                  <a:pt x="2494" y="347"/>
                </a:lnTo>
                <a:lnTo>
                  <a:pt x="2494" y="346"/>
                </a:lnTo>
                <a:lnTo>
                  <a:pt x="2495" y="346"/>
                </a:lnTo>
                <a:lnTo>
                  <a:pt x="2495" y="346"/>
                </a:lnTo>
                <a:lnTo>
                  <a:pt x="2495" y="346"/>
                </a:lnTo>
                <a:lnTo>
                  <a:pt x="2496" y="346"/>
                </a:lnTo>
                <a:lnTo>
                  <a:pt x="2496" y="346"/>
                </a:lnTo>
                <a:lnTo>
                  <a:pt x="2496" y="346"/>
                </a:lnTo>
                <a:lnTo>
                  <a:pt x="2497" y="346"/>
                </a:lnTo>
                <a:lnTo>
                  <a:pt x="2497" y="346"/>
                </a:lnTo>
                <a:lnTo>
                  <a:pt x="2498" y="346"/>
                </a:lnTo>
                <a:lnTo>
                  <a:pt x="2498" y="346"/>
                </a:lnTo>
                <a:lnTo>
                  <a:pt x="2498" y="346"/>
                </a:lnTo>
                <a:lnTo>
                  <a:pt x="2499" y="347"/>
                </a:lnTo>
                <a:lnTo>
                  <a:pt x="2499" y="347"/>
                </a:lnTo>
                <a:lnTo>
                  <a:pt x="2499" y="347"/>
                </a:lnTo>
                <a:lnTo>
                  <a:pt x="2500" y="347"/>
                </a:lnTo>
                <a:lnTo>
                  <a:pt x="2500" y="347"/>
                </a:lnTo>
                <a:lnTo>
                  <a:pt x="2501" y="347"/>
                </a:lnTo>
                <a:lnTo>
                  <a:pt x="2501" y="347"/>
                </a:lnTo>
                <a:lnTo>
                  <a:pt x="2501" y="348"/>
                </a:lnTo>
                <a:lnTo>
                  <a:pt x="2502" y="348"/>
                </a:lnTo>
                <a:lnTo>
                  <a:pt x="2502" y="348"/>
                </a:lnTo>
                <a:lnTo>
                  <a:pt x="2503" y="348"/>
                </a:lnTo>
                <a:lnTo>
                  <a:pt x="2503" y="348"/>
                </a:lnTo>
                <a:lnTo>
                  <a:pt x="2503" y="348"/>
                </a:lnTo>
                <a:lnTo>
                  <a:pt x="2504" y="348"/>
                </a:lnTo>
                <a:lnTo>
                  <a:pt x="2504" y="348"/>
                </a:lnTo>
                <a:lnTo>
                  <a:pt x="2504" y="349"/>
                </a:lnTo>
                <a:lnTo>
                  <a:pt x="2505" y="349"/>
                </a:lnTo>
                <a:lnTo>
                  <a:pt x="2505" y="349"/>
                </a:lnTo>
                <a:lnTo>
                  <a:pt x="2506" y="349"/>
                </a:lnTo>
                <a:lnTo>
                  <a:pt x="2506" y="349"/>
                </a:lnTo>
                <a:lnTo>
                  <a:pt x="2506" y="350"/>
                </a:lnTo>
                <a:lnTo>
                  <a:pt x="2507" y="350"/>
                </a:lnTo>
                <a:lnTo>
                  <a:pt x="2508" y="350"/>
                </a:lnTo>
                <a:lnTo>
                  <a:pt x="2508" y="350"/>
                </a:lnTo>
                <a:lnTo>
                  <a:pt x="2508" y="350"/>
                </a:lnTo>
                <a:lnTo>
                  <a:pt x="2509" y="350"/>
                </a:lnTo>
                <a:lnTo>
                  <a:pt x="2509" y="350"/>
                </a:lnTo>
                <a:lnTo>
                  <a:pt x="2509" y="350"/>
                </a:lnTo>
                <a:lnTo>
                  <a:pt x="2510" y="350"/>
                </a:lnTo>
                <a:lnTo>
                  <a:pt x="2510" y="350"/>
                </a:lnTo>
                <a:lnTo>
                  <a:pt x="2511" y="350"/>
                </a:lnTo>
                <a:lnTo>
                  <a:pt x="2511" y="350"/>
                </a:lnTo>
                <a:lnTo>
                  <a:pt x="2511" y="350"/>
                </a:lnTo>
                <a:lnTo>
                  <a:pt x="2512" y="350"/>
                </a:lnTo>
                <a:lnTo>
                  <a:pt x="2512" y="349"/>
                </a:lnTo>
                <a:lnTo>
                  <a:pt x="2513" y="349"/>
                </a:lnTo>
                <a:lnTo>
                  <a:pt x="2513" y="349"/>
                </a:lnTo>
                <a:lnTo>
                  <a:pt x="2513" y="349"/>
                </a:lnTo>
                <a:lnTo>
                  <a:pt x="2514" y="350"/>
                </a:lnTo>
                <a:lnTo>
                  <a:pt x="2514" y="350"/>
                </a:lnTo>
                <a:lnTo>
                  <a:pt x="2514" y="350"/>
                </a:lnTo>
                <a:lnTo>
                  <a:pt x="2515" y="350"/>
                </a:lnTo>
                <a:lnTo>
                  <a:pt x="2515" y="350"/>
                </a:lnTo>
                <a:lnTo>
                  <a:pt x="2516" y="350"/>
                </a:lnTo>
                <a:lnTo>
                  <a:pt x="2516" y="350"/>
                </a:lnTo>
                <a:lnTo>
                  <a:pt x="2516" y="351"/>
                </a:lnTo>
                <a:lnTo>
                  <a:pt x="2517" y="351"/>
                </a:lnTo>
                <a:lnTo>
                  <a:pt x="2517" y="351"/>
                </a:lnTo>
                <a:lnTo>
                  <a:pt x="2517" y="351"/>
                </a:lnTo>
                <a:lnTo>
                  <a:pt x="2518" y="351"/>
                </a:lnTo>
                <a:lnTo>
                  <a:pt x="2518" y="351"/>
                </a:lnTo>
                <a:lnTo>
                  <a:pt x="2519" y="351"/>
                </a:lnTo>
                <a:lnTo>
                  <a:pt x="2519" y="351"/>
                </a:lnTo>
                <a:lnTo>
                  <a:pt x="2519" y="351"/>
                </a:lnTo>
                <a:lnTo>
                  <a:pt x="2520" y="351"/>
                </a:lnTo>
                <a:lnTo>
                  <a:pt x="2520" y="351"/>
                </a:lnTo>
                <a:lnTo>
                  <a:pt x="2520" y="351"/>
                </a:lnTo>
                <a:lnTo>
                  <a:pt x="2521" y="352"/>
                </a:lnTo>
                <a:lnTo>
                  <a:pt x="2522" y="352"/>
                </a:lnTo>
                <a:lnTo>
                  <a:pt x="2522" y="352"/>
                </a:lnTo>
                <a:lnTo>
                  <a:pt x="2522" y="352"/>
                </a:lnTo>
                <a:lnTo>
                  <a:pt x="2523" y="352"/>
                </a:lnTo>
                <a:lnTo>
                  <a:pt x="2523" y="352"/>
                </a:lnTo>
                <a:lnTo>
                  <a:pt x="2524" y="352"/>
                </a:lnTo>
                <a:lnTo>
                  <a:pt x="2524" y="352"/>
                </a:lnTo>
                <a:lnTo>
                  <a:pt x="2524" y="352"/>
                </a:lnTo>
                <a:lnTo>
                  <a:pt x="2525" y="352"/>
                </a:lnTo>
                <a:lnTo>
                  <a:pt x="2525" y="352"/>
                </a:lnTo>
                <a:lnTo>
                  <a:pt x="2526" y="352"/>
                </a:lnTo>
                <a:lnTo>
                  <a:pt x="2526" y="352"/>
                </a:lnTo>
                <a:lnTo>
                  <a:pt x="2526" y="352"/>
                </a:lnTo>
                <a:lnTo>
                  <a:pt x="2527" y="352"/>
                </a:lnTo>
                <a:lnTo>
                  <a:pt x="2527" y="352"/>
                </a:lnTo>
                <a:lnTo>
                  <a:pt x="2527" y="352"/>
                </a:lnTo>
                <a:lnTo>
                  <a:pt x="2528" y="352"/>
                </a:lnTo>
                <a:lnTo>
                  <a:pt x="2528" y="352"/>
                </a:lnTo>
                <a:lnTo>
                  <a:pt x="2529" y="352"/>
                </a:lnTo>
                <a:lnTo>
                  <a:pt x="2529" y="353"/>
                </a:lnTo>
                <a:lnTo>
                  <a:pt x="2529" y="353"/>
                </a:lnTo>
                <a:lnTo>
                  <a:pt x="2530" y="353"/>
                </a:lnTo>
                <a:lnTo>
                  <a:pt x="2530" y="353"/>
                </a:lnTo>
                <a:lnTo>
                  <a:pt x="2530" y="353"/>
                </a:lnTo>
                <a:lnTo>
                  <a:pt x="2531" y="353"/>
                </a:lnTo>
                <a:lnTo>
                  <a:pt x="2531" y="353"/>
                </a:lnTo>
                <a:lnTo>
                  <a:pt x="2532" y="353"/>
                </a:lnTo>
                <a:lnTo>
                  <a:pt x="2532" y="353"/>
                </a:lnTo>
                <a:lnTo>
                  <a:pt x="2532" y="354"/>
                </a:lnTo>
                <a:lnTo>
                  <a:pt x="2533" y="354"/>
                </a:lnTo>
                <a:lnTo>
                  <a:pt x="2533" y="354"/>
                </a:lnTo>
                <a:lnTo>
                  <a:pt x="2533" y="354"/>
                </a:lnTo>
                <a:lnTo>
                  <a:pt x="2534" y="354"/>
                </a:lnTo>
                <a:lnTo>
                  <a:pt x="2534" y="355"/>
                </a:lnTo>
                <a:lnTo>
                  <a:pt x="2535" y="355"/>
                </a:lnTo>
                <a:lnTo>
                  <a:pt x="2535" y="355"/>
                </a:lnTo>
                <a:lnTo>
                  <a:pt x="2536" y="355"/>
                </a:lnTo>
                <a:lnTo>
                  <a:pt x="2536" y="355"/>
                </a:lnTo>
                <a:lnTo>
                  <a:pt x="2537" y="355"/>
                </a:lnTo>
                <a:lnTo>
                  <a:pt x="2537" y="355"/>
                </a:lnTo>
                <a:lnTo>
                  <a:pt x="2537" y="355"/>
                </a:lnTo>
                <a:lnTo>
                  <a:pt x="2538" y="355"/>
                </a:lnTo>
                <a:lnTo>
                  <a:pt x="2538" y="356"/>
                </a:lnTo>
                <a:lnTo>
                  <a:pt x="2539" y="356"/>
                </a:lnTo>
                <a:lnTo>
                  <a:pt x="2539" y="356"/>
                </a:lnTo>
                <a:lnTo>
                  <a:pt x="2539" y="356"/>
                </a:lnTo>
                <a:lnTo>
                  <a:pt x="2540" y="356"/>
                </a:lnTo>
                <a:lnTo>
                  <a:pt x="2540" y="357"/>
                </a:lnTo>
                <a:lnTo>
                  <a:pt x="2540" y="357"/>
                </a:lnTo>
                <a:lnTo>
                  <a:pt x="2541" y="357"/>
                </a:lnTo>
                <a:lnTo>
                  <a:pt x="2541" y="357"/>
                </a:lnTo>
                <a:lnTo>
                  <a:pt x="2542" y="357"/>
                </a:lnTo>
                <a:lnTo>
                  <a:pt x="2542" y="358"/>
                </a:lnTo>
                <a:lnTo>
                  <a:pt x="2542" y="358"/>
                </a:lnTo>
                <a:lnTo>
                  <a:pt x="2543" y="358"/>
                </a:lnTo>
                <a:lnTo>
                  <a:pt x="2543" y="358"/>
                </a:lnTo>
                <a:lnTo>
                  <a:pt x="2543" y="358"/>
                </a:lnTo>
                <a:lnTo>
                  <a:pt x="2544" y="359"/>
                </a:lnTo>
                <a:lnTo>
                  <a:pt x="2544" y="359"/>
                </a:lnTo>
                <a:lnTo>
                  <a:pt x="2545" y="359"/>
                </a:lnTo>
                <a:lnTo>
                  <a:pt x="2545" y="359"/>
                </a:lnTo>
                <a:lnTo>
                  <a:pt x="2545" y="360"/>
                </a:lnTo>
                <a:lnTo>
                  <a:pt x="2546" y="360"/>
                </a:lnTo>
                <a:lnTo>
                  <a:pt x="2546" y="360"/>
                </a:lnTo>
                <a:lnTo>
                  <a:pt x="2546" y="360"/>
                </a:lnTo>
                <a:lnTo>
                  <a:pt x="2547" y="360"/>
                </a:lnTo>
                <a:lnTo>
                  <a:pt x="2547" y="361"/>
                </a:lnTo>
                <a:lnTo>
                  <a:pt x="2548" y="361"/>
                </a:lnTo>
                <a:lnTo>
                  <a:pt x="2548" y="361"/>
                </a:lnTo>
                <a:lnTo>
                  <a:pt x="2548" y="361"/>
                </a:lnTo>
                <a:lnTo>
                  <a:pt x="2549" y="361"/>
                </a:lnTo>
                <a:lnTo>
                  <a:pt x="2550" y="361"/>
                </a:lnTo>
                <a:lnTo>
                  <a:pt x="2550" y="361"/>
                </a:lnTo>
                <a:lnTo>
                  <a:pt x="2550" y="361"/>
                </a:lnTo>
                <a:lnTo>
                  <a:pt x="2551" y="361"/>
                </a:lnTo>
                <a:lnTo>
                  <a:pt x="2551" y="361"/>
                </a:lnTo>
                <a:lnTo>
                  <a:pt x="2552" y="361"/>
                </a:lnTo>
                <a:lnTo>
                  <a:pt x="2552" y="361"/>
                </a:lnTo>
                <a:lnTo>
                  <a:pt x="2552" y="361"/>
                </a:lnTo>
                <a:lnTo>
                  <a:pt x="2553" y="361"/>
                </a:lnTo>
                <a:lnTo>
                  <a:pt x="2553" y="361"/>
                </a:lnTo>
                <a:lnTo>
                  <a:pt x="2553" y="361"/>
                </a:lnTo>
                <a:lnTo>
                  <a:pt x="2554" y="361"/>
                </a:lnTo>
                <a:lnTo>
                  <a:pt x="2554" y="361"/>
                </a:lnTo>
                <a:lnTo>
                  <a:pt x="2555" y="361"/>
                </a:lnTo>
                <a:lnTo>
                  <a:pt x="2555" y="361"/>
                </a:lnTo>
                <a:lnTo>
                  <a:pt x="2555" y="361"/>
                </a:lnTo>
                <a:lnTo>
                  <a:pt x="2556" y="361"/>
                </a:lnTo>
                <a:lnTo>
                  <a:pt x="2556" y="361"/>
                </a:lnTo>
                <a:lnTo>
                  <a:pt x="2556" y="361"/>
                </a:lnTo>
                <a:lnTo>
                  <a:pt x="2557" y="360"/>
                </a:lnTo>
                <a:lnTo>
                  <a:pt x="2557" y="360"/>
                </a:lnTo>
                <a:lnTo>
                  <a:pt x="2558" y="360"/>
                </a:lnTo>
                <a:lnTo>
                  <a:pt x="2558" y="360"/>
                </a:lnTo>
                <a:lnTo>
                  <a:pt x="2558" y="360"/>
                </a:lnTo>
                <a:lnTo>
                  <a:pt x="2559" y="360"/>
                </a:lnTo>
                <a:lnTo>
                  <a:pt x="2559" y="360"/>
                </a:lnTo>
                <a:lnTo>
                  <a:pt x="2559" y="360"/>
                </a:lnTo>
                <a:lnTo>
                  <a:pt x="2560" y="360"/>
                </a:lnTo>
                <a:lnTo>
                  <a:pt x="2560" y="359"/>
                </a:lnTo>
                <a:lnTo>
                  <a:pt x="2561" y="359"/>
                </a:lnTo>
                <a:lnTo>
                  <a:pt x="2561" y="359"/>
                </a:lnTo>
                <a:lnTo>
                  <a:pt x="2561" y="359"/>
                </a:lnTo>
                <a:lnTo>
                  <a:pt x="2562" y="359"/>
                </a:lnTo>
                <a:lnTo>
                  <a:pt x="2562" y="359"/>
                </a:lnTo>
                <a:lnTo>
                  <a:pt x="2563" y="359"/>
                </a:lnTo>
                <a:lnTo>
                  <a:pt x="2563" y="359"/>
                </a:lnTo>
                <a:lnTo>
                  <a:pt x="2564" y="359"/>
                </a:lnTo>
                <a:lnTo>
                  <a:pt x="2564" y="359"/>
                </a:lnTo>
                <a:lnTo>
                  <a:pt x="2565" y="359"/>
                </a:lnTo>
                <a:lnTo>
                  <a:pt x="2565" y="359"/>
                </a:lnTo>
                <a:lnTo>
                  <a:pt x="2565" y="359"/>
                </a:lnTo>
                <a:lnTo>
                  <a:pt x="2566" y="359"/>
                </a:lnTo>
                <a:lnTo>
                  <a:pt x="2566" y="359"/>
                </a:lnTo>
                <a:lnTo>
                  <a:pt x="2566" y="359"/>
                </a:lnTo>
                <a:lnTo>
                  <a:pt x="2567" y="359"/>
                </a:lnTo>
                <a:lnTo>
                  <a:pt x="2567" y="359"/>
                </a:lnTo>
                <a:lnTo>
                  <a:pt x="2568" y="359"/>
                </a:lnTo>
                <a:lnTo>
                  <a:pt x="2568" y="359"/>
                </a:lnTo>
                <a:lnTo>
                  <a:pt x="2568" y="358"/>
                </a:lnTo>
                <a:lnTo>
                  <a:pt x="2569" y="358"/>
                </a:lnTo>
                <a:lnTo>
                  <a:pt x="2569" y="358"/>
                </a:lnTo>
                <a:lnTo>
                  <a:pt x="2569" y="357"/>
                </a:lnTo>
                <a:lnTo>
                  <a:pt x="2570" y="357"/>
                </a:lnTo>
                <a:lnTo>
                  <a:pt x="2570" y="357"/>
                </a:lnTo>
                <a:lnTo>
                  <a:pt x="2571" y="356"/>
                </a:lnTo>
                <a:lnTo>
                  <a:pt x="2571" y="356"/>
                </a:lnTo>
                <a:lnTo>
                  <a:pt x="2571" y="355"/>
                </a:lnTo>
                <a:lnTo>
                  <a:pt x="2572" y="356"/>
                </a:lnTo>
                <a:lnTo>
                  <a:pt x="2572" y="356"/>
                </a:lnTo>
                <a:lnTo>
                  <a:pt x="2573" y="356"/>
                </a:lnTo>
                <a:lnTo>
                  <a:pt x="2573" y="356"/>
                </a:lnTo>
                <a:lnTo>
                  <a:pt x="2573" y="356"/>
                </a:lnTo>
                <a:lnTo>
                  <a:pt x="2574" y="356"/>
                </a:lnTo>
                <a:lnTo>
                  <a:pt x="2574" y="357"/>
                </a:lnTo>
                <a:lnTo>
                  <a:pt x="2574" y="357"/>
                </a:lnTo>
                <a:lnTo>
                  <a:pt x="2575" y="357"/>
                </a:lnTo>
                <a:lnTo>
                  <a:pt x="2575" y="357"/>
                </a:lnTo>
                <a:lnTo>
                  <a:pt x="2576" y="357"/>
                </a:lnTo>
                <a:lnTo>
                  <a:pt x="2576" y="358"/>
                </a:lnTo>
                <a:lnTo>
                  <a:pt x="2576" y="358"/>
                </a:lnTo>
                <a:lnTo>
                  <a:pt x="2577" y="358"/>
                </a:lnTo>
                <a:lnTo>
                  <a:pt x="2578" y="358"/>
                </a:lnTo>
                <a:lnTo>
                  <a:pt x="2578" y="358"/>
                </a:lnTo>
                <a:lnTo>
                  <a:pt x="2578" y="358"/>
                </a:lnTo>
                <a:lnTo>
                  <a:pt x="2579" y="358"/>
                </a:lnTo>
                <a:lnTo>
                  <a:pt x="2579" y="359"/>
                </a:lnTo>
                <a:lnTo>
                  <a:pt x="2579" y="359"/>
                </a:lnTo>
                <a:lnTo>
                  <a:pt x="2580" y="359"/>
                </a:lnTo>
                <a:lnTo>
                  <a:pt x="2580" y="359"/>
                </a:lnTo>
                <a:lnTo>
                  <a:pt x="2581" y="359"/>
                </a:lnTo>
                <a:lnTo>
                  <a:pt x="2581" y="359"/>
                </a:lnTo>
                <a:lnTo>
                  <a:pt x="2581" y="359"/>
                </a:lnTo>
                <a:lnTo>
                  <a:pt x="2582" y="360"/>
                </a:lnTo>
                <a:lnTo>
                  <a:pt x="2582" y="360"/>
                </a:lnTo>
                <a:lnTo>
                  <a:pt x="2582" y="360"/>
                </a:lnTo>
                <a:lnTo>
                  <a:pt x="2583" y="361"/>
                </a:lnTo>
                <a:lnTo>
                  <a:pt x="2583" y="361"/>
                </a:lnTo>
                <a:lnTo>
                  <a:pt x="2584" y="361"/>
                </a:lnTo>
                <a:lnTo>
                  <a:pt x="2584" y="362"/>
                </a:lnTo>
                <a:lnTo>
                  <a:pt x="2584" y="362"/>
                </a:lnTo>
                <a:lnTo>
                  <a:pt x="2585" y="362"/>
                </a:lnTo>
                <a:lnTo>
                  <a:pt x="2585" y="362"/>
                </a:lnTo>
                <a:lnTo>
                  <a:pt x="2586" y="362"/>
                </a:lnTo>
                <a:lnTo>
                  <a:pt x="2586" y="363"/>
                </a:lnTo>
                <a:lnTo>
                  <a:pt x="2586" y="363"/>
                </a:lnTo>
                <a:lnTo>
                  <a:pt x="2587" y="363"/>
                </a:lnTo>
                <a:lnTo>
                  <a:pt x="2587" y="363"/>
                </a:lnTo>
                <a:lnTo>
                  <a:pt x="2587" y="363"/>
                </a:lnTo>
                <a:lnTo>
                  <a:pt x="2588" y="363"/>
                </a:lnTo>
                <a:lnTo>
                  <a:pt x="2588" y="363"/>
                </a:lnTo>
                <a:lnTo>
                  <a:pt x="2589" y="363"/>
                </a:lnTo>
                <a:lnTo>
                  <a:pt x="2589" y="363"/>
                </a:lnTo>
                <a:lnTo>
                  <a:pt x="2589" y="363"/>
                </a:lnTo>
                <a:lnTo>
                  <a:pt x="2590" y="363"/>
                </a:lnTo>
                <a:lnTo>
                  <a:pt x="2590" y="363"/>
                </a:lnTo>
                <a:lnTo>
                  <a:pt x="2590" y="362"/>
                </a:lnTo>
                <a:lnTo>
                  <a:pt x="2591" y="362"/>
                </a:lnTo>
                <a:lnTo>
                  <a:pt x="2592" y="362"/>
                </a:lnTo>
                <a:lnTo>
                  <a:pt x="2592" y="362"/>
                </a:lnTo>
                <a:lnTo>
                  <a:pt x="2592" y="362"/>
                </a:lnTo>
                <a:lnTo>
                  <a:pt x="2593" y="362"/>
                </a:lnTo>
                <a:lnTo>
                  <a:pt x="2593" y="362"/>
                </a:lnTo>
                <a:lnTo>
                  <a:pt x="2594" y="362"/>
                </a:lnTo>
                <a:lnTo>
                  <a:pt x="2594" y="363"/>
                </a:lnTo>
                <a:lnTo>
                  <a:pt x="2594" y="363"/>
                </a:lnTo>
                <a:lnTo>
                  <a:pt x="2595" y="363"/>
                </a:lnTo>
                <a:lnTo>
                  <a:pt x="2595" y="362"/>
                </a:lnTo>
                <a:lnTo>
                  <a:pt x="2595" y="362"/>
                </a:lnTo>
                <a:lnTo>
                  <a:pt x="2596" y="362"/>
                </a:lnTo>
                <a:lnTo>
                  <a:pt x="2596" y="362"/>
                </a:lnTo>
                <a:lnTo>
                  <a:pt x="2597" y="362"/>
                </a:lnTo>
                <a:lnTo>
                  <a:pt x="2597" y="362"/>
                </a:lnTo>
                <a:lnTo>
                  <a:pt x="2597" y="362"/>
                </a:lnTo>
                <a:lnTo>
                  <a:pt x="2598" y="362"/>
                </a:lnTo>
                <a:lnTo>
                  <a:pt x="2598" y="362"/>
                </a:lnTo>
                <a:lnTo>
                  <a:pt x="2599" y="362"/>
                </a:lnTo>
                <a:lnTo>
                  <a:pt x="2599" y="363"/>
                </a:lnTo>
                <a:lnTo>
                  <a:pt x="2599" y="363"/>
                </a:lnTo>
                <a:lnTo>
                  <a:pt x="2600" y="363"/>
                </a:lnTo>
                <a:lnTo>
                  <a:pt x="2600" y="363"/>
                </a:lnTo>
                <a:lnTo>
                  <a:pt x="2600" y="364"/>
                </a:lnTo>
                <a:lnTo>
                  <a:pt x="2601" y="364"/>
                </a:lnTo>
                <a:lnTo>
                  <a:pt x="2601" y="364"/>
                </a:lnTo>
                <a:lnTo>
                  <a:pt x="2602" y="364"/>
                </a:lnTo>
                <a:lnTo>
                  <a:pt x="2602" y="365"/>
                </a:lnTo>
                <a:lnTo>
                  <a:pt x="2602" y="365"/>
                </a:lnTo>
                <a:lnTo>
                  <a:pt x="2603" y="366"/>
                </a:lnTo>
                <a:lnTo>
                  <a:pt x="2603" y="366"/>
                </a:lnTo>
                <a:lnTo>
                  <a:pt x="2603" y="367"/>
                </a:lnTo>
                <a:lnTo>
                  <a:pt x="2604" y="367"/>
                </a:lnTo>
                <a:lnTo>
                  <a:pt x="2604" y="368"/>
                </a:lnTo>
                <a:lnTo>
                  <a:pt x="2605" y="369"/>
                </a:lnTo>
                <a:lnTo>
                  <a:pt x="2605" y="369"/>
                </a:lnTo>
                <a:lnTo>
                  <a:pt x="2606" y="370"/>
                </a:lnTo>
                <a:lnTo>
                  <a:pt x="2606" y="370"/>
                </a:lnTo>
                <a:lnTo>
                  <a:pt x="2607" y="371"/>
                </a:lnTo>
                <a:lnTo>
                  <a:pt x="2607" y="371"/>
                </a:lnTo>
                <a:lnTo>
                  <a:pt x="2607" y="372"/>
                </a:lnTo>
                <a:lnTo>
                  <a:pt x="2608" y="372"/>
                </a:lnTo>
                <a:lnTo>
                  <a:pt x="2608" y="373"/>
                </a:lnTo>
                <a:lnTo>
                  <a:pt x="2609" y="373"/>
                </a:lnTo>
                <a:lnTo>
                  <a:pt x="2609" y="373"/>
                </a:lnTo>
                <a:lnTo>
                  <a:pt x="2609" y="374"/>
                </a:lnTo>
                <a:lnTo>
                  <a:pt x="2610" y="374"/>
                </a:lnTo>
                <a:lnTo>
                  <a:pt x="2610" y="374"/>
                </a:lnTo>
                <a:lnTo>
                  <a:pt x="2610" y="374"/>
                </a:lnTo>
                <a:lnTo>
                  <a:pt x="2611" y="374"/>
                </a:lnTo>
                <a:lnTo>
                  <a:pt x="2611" y="375"/>
                </a:lnTo>
                <a:lnTo>
                  <a:pt x="2612" y="375"/>
                </a:lnTo>
                <a:lnTo>
                  <a:pt x="2612" y="375"/>
                </a:lnTo>
                <a:lnTo>
                  <a:pt x="2612" y="375"/>
                </a:lnTo>
                <a:lnTo>
                  <a:pt x="2613" y="375"/>
                </a:lnTo>
                <a:lnTo>
                  <a:pt x="2613" y="375"/>
                </a:lnTo>
                <a:lnTo>
                  <a:pt x="2613" y="375"/>
                </a:lnTo>
                <a:lnTo>
                  <a:pt x="2614" y="375"/>
                </a:lnTo>
                <a:lnTo>
                  <a:pt x="2614" y="375"/>
                </a:lnTo>
                <a:lnTo>
                  <a:pt x="2615" y="375"/>
                </a:lnTo>
                <a:lnTo>
                  <a:pt x="2615" y="375"/>
                </a:lnTo>
                <a:lnTo>
                  <a:pt x="2615" y="375"/>
                </a:lnTo>
                <a:lnTo>
                  <a:pt x="2616" y="375"/>
                </a:lnTo>
                <a:lnTo>
                  <a:pt x="2616" y="375"/>
                </a:lnTo>
                <a:lnTo>
                  <a:pt x="2616" y="375"/>
                </a:lnTo>
                <a:lnTo>
                  <a:pt x="2617" y="375"/>
                </a:lnTo>
                <a:lnTo>
                  <a:pt x="2617" y="375"/>
                </a:lnTo>
                <a:lnTo>
                  <a:pt x="2618" y="375"/>
                </a:lnTo>
                <a:lnTo>
                  <a:pt x="2618" y="375"/>
                </a:lnTo>
                <a:lnTo>
                  <a:pt x="2618" y="375"/>
                </a:lnTo>
                <a:lnTo>
                  <a:pt x="2619" y="375"/>
                </a:lnTo>
                <a:lnTo>
                  <a:pt x="2620" y="375"/>
                </a:lnTo>
                <a:lnTo>
                  <a:pt x="2620" y="374"/>
                </a:lnTo>
                <a:lnTo>
                  <a:pt x="2620" y="374"/>
                </a:lnTo>
                <a:lnTo>
                  <a:pt x="2621" y="374"/>
                </a:lnTo>
                <a:lnTo>
                  <a:pt x="2621" y="374"/>
                </a:lnTo>
                <a:lnTo>
                  <a:pt x="2622" y="373"/>
                </a:lnTo>
                <a:lnTo>
                  <a:pt x="2622" y="374"/>
                </a:lnTo>
                <a:lnTo>
                  <a:pt x="2622" y="374"/>
                </a:lnTo>
                <a:lnTo>
                  <a:pt x="2623" y="374"/>
                </a:lnTo>
                <a:lnTo>
                  <a:pt x="2623" y="374"/>
                </a:lnTo>
                <a:lnTo>
                  <a:pt x="2623" y="374"/>
                </a:lnTo>
                <a:lnTo>
                  <a:pt x="2624" y="374"/>
                </a:lnTo>
                <a:lnTo>
                  <a:pt x="2624" y="374"/>
                </a:lnTo>
                <a:lnTo>
                  <a:pt x="2625" y="374"/>
                </a:lnTo>
                <a:lnTo>
                  <a:pt x="2625" y="374"/>
                </a:lnTo>
                <a:lnTo>
                  <a:pt x="2625" y="374"/>
                </a:lnTo>
                <a:lnTo>
                  <a:pt x="2626" y="374"/>
                </a:lnTo>
                <a:lnTo>
                  <a:pt x="2626" y="374"/>
                </a:lnTo>
                <a:lnTo>
                  <a:pt x="2626" y="374"/>
                </a:lnTo>
                <a:lnTo>
                  <a:pt x="2627" y="374"/>
                </a:lnTo>
                <a:lnTo>
                  <a:pt x="2627" y="374"/>
                </a:lnTo>
                <a:lnTo>
                  <a:pt x="2628" y="374"/>
                </a:lnTo>
                <a:lnTo>
                  <a:pt x="2628" y="374"/>
                </a:lnTo>
                <a:lnTo>
                  <a:pt x="2628" y="374"/>
                </a:lnTo>
                <a:lnTo>
                  <a:pt x="2629" y="374"/>
                </a:lnTo>
                <a:lnTo>
                  <a:pt x="2629" y="374"/>
                </a:lnTo>
                <a:lnTo>
                  <a:pt x="2629" y="373"/>
                </a:lnTo>
                <a:lnTo>
                  <a:pt x="2630" y="373"/>
                </a:lnTo>
                <a:lnTo>
                  <a:pt x="2630" y="373"/>
                </a:lnTo>
                <a:lnTo>
                  <a:pt x="2631" y="373"/>
                </a:lnTo>
                <a:lnTo>
                  <a:pt x="2631" y="373"/>
                </a:lnTo>
                <a:lnTo>
                  <a:pt x="2631" y="374"/>
                </a:lnTo>
                <a:lnTo>
                  <a:pt x="2632" y="374"/>
                </a:lnTo>
                <a:lnTo>
                  <a:pt x="2632" y="374"/>
                </a:lnTo>
                <a:lnTo>
                  <a:pt x="2633" y="374"/>
                </a:lnTo>
                <a:lnTo>
                  <a:pt x="2633" y="374"/>
                </a:lnTo>
                <a:lnTo>
                  <a:pt x="2634" y="374"/>
                </a:lnTo>
                <a:lnTo>
                  <a:pt x="2634" y="374"/>
                </a:lnTo>
                <a:lnTo>
                  <a:pt x="2635" y="374"/>
                </a:lnTo>
                <a:lnTo>
                  <a:pt x="2635" y="374"/>
                </a:lnTo>
                <a:lnTo>
                  <a:pt x="2635" y="374"/>
                </a:lnTo>
                <a:lnTo>
                  <a:pt x="2636" y="374"/>
                </a:lnTo>
                <a:lnTo>
                  <a:pt x="2636" y="374"/>
                </a:lnTo>
                <a:lnTo>
                  <a:pt x="2636" y="374"/>
                </a:lnTo>
                <a:lnTo>
                  <a:pt x="2637" y="375"/>
                </a:lnTo>
                <a:lnTo>
                  <a:pt x="2637" y="375"/>
                </a:lnTo>
                <a:lnTo>
                  <a:pt x="2638" y="375"/>
                </a:lnTo>
                <a:lnTo>
                  <a:pt x="2638" y="375"/>
                </a:lnTo>
                <a:lnTo>
                  <a:pt x="2638" y="375"/>
                </a:lnTo>
                <a:lnTo>
                  <a:pt x="2639" y="375"/>
                </a:lnTo>
                <a:lnTo>
                  <a:pt x="2639" y="375"/>
                </a:lnTo>
                <a:lnTo>
                  <a:pt x="2639" y="375"/>
                </a:lnTo>
                <a:lnTo>
                  <a:pt x="2640" y="376"/>
                </a:lnTo>
                <a:lnTo>
                  <a:pt x="2640" y="376"/>
                </a:lnTo>
                <a:lnTo>
                  <a:pt x="2641" y="376"/>
                </a:lnTo>
                <a:lnTo>
                  <a:pt x="2641" y="376"/>
                </a:lnTo>
                <a:lnTo>
                  <a:pt x="2641" y="376"/>
                </a:lnTo>
                <a:lnTo>
                  <a:pt x="2642" y="376"/>
                </a:lnTo>
                <a:lnTo>
                  <a:pt x="2642" y="376"/>
                </a:lnTo>
                <a:lnTo>
                  <a:pt x="2642" y="376"/>
                </a:lnTo>
                <a:lnTo>
                  <a:pt x="2643" y="376"/>
                </a:lnTo>
                <a:lnTo>
                  <a:pt x="2643" y="376"/>
                </a:lnTo>
                <a:lnTo>
                  <a:pt x="2644" y="377"/>
                </a:lnTo>
                <a:lnTo>
                  <a:pt x="2644" y="377"/>
                </a:lnTo>
                <a:lnTo>
                  <a:pt x="2644" y="377"/>
                </a:lnTo>
                <a:lnTo>
                  <a:pt x="2645" y="377"/>
                </a:lnTo>
                <a:lnTo>
                  <a:pt x="2645" y="377"/>
                </a:lnTo>
                <a:lnTo>
                  <a:pt x="2646" y="377"/>
                </a:lnTo>
                <a:lnTo>
                  <a:pt x="2646" y="377"/>
                </a:lnTo>
                <a:lnTo>
                  <a:pt x="2646" y="377"/>
                </a:lnTo>
                <a:lnTo>
                  <a:pt x="2647" y="377"/>
                </a:lnTo>
                <a:lnTo>
                  <a:pt x="2648" y="378"/>
                </a:lnTo>
                <a:lnTo>
                  <a:pt x="2648" y="378"/>
                </a:lnTo>
                <a:lnTo>
                  <a:pt x="2648" y="378"/>
                </a:lnTo>
                <a:lnTo>
                  <a:pt x="2649" y="378"/>
                </a:lnTo>
                <a:lnTo>
                  <a:pt x="2649" y="378"/>
                </a:lnTo>
                <a:lnTo>
                  <a:pt x="2649" y="378"/>
                </a:lnTo>
                <a:lnTo>
                  <a:pt x="2650" y="378"/>
                </a:lnTo>
                <a:lnTo>
                  <a:pt x="2650" y="378"/>
                </a:lnTo>
                <a:lnTo>
                  <a:pt x="2651" y="379"/>
                </a:lnTo>
                <a:lnTo>
                  <a:pt x="2651" y="378"/>
                </a:lnTo>
                <a:lnTo>
                  <a:pt x="2651" y="379"/>
                </a:lnTo>
                <a:lnTo>
                  <a:pt x="2652" y="379"/>
                </a:lnTo>
                <a:lnTo>
                  <a:pt x="2652" y="379"/>
                </a:lnTo>
                <a:lnTo>
                  <a:pt x="2652" y="379"/>
                </a:lnTo>
                <a:lnTo>
                  <a:pt x="2653" y="379"/>
                </a:lnTo>
                <a:lnTo>
                  <a:pt x="2653" y="379"/>
                </a:lnTo>
                <a:lnTo>
                  <a:pt x="2654" y="379"/>
                </a:lnTo>
                <a:lnTo>
                  <a:pt x="2654" y="379"/>
                </a:lnTo>
                <a:lnTo>
                  <a:pt x="2654" y="379"/>
                </a:lnTo>
                <a:lnTo>
                  <a:pt x="2655" y="379"/>
                </a:lnTo>
                <a:lnTo>
                  <a:pt x="2655" y="379"/>
                </a:lnTo>
                <a:lnTo>
                  <a:pt x="2656" y="379"/>
                </a:lnTo>
                <a:lnTo>
                  <a:pt x="2656" y="379"/>
                </a:lnTo>
                <a:lnTo>
                  <a:pt x="2656" y="379"/>
                </a:lnTo>
                <a:lnTo>
                  <a:pt x="2657" y="379"/>
                </a:lnTo>
                <a:lnTo>
                  <a:pt x="2657" y="379"/>
                </a:lnTo>
                <a:lnTo>
                  <a:pt x="2657" y="379"/>
                </a:lnTo>
                <a:lnTo>
                  <a:pt x="2658" y="379"/>
                </a:lnTo>
                <a:lnTo>
                  <a:pt x="2658" y="380"/>
                </a:lnTo>
                <a:lnTo>
                  <a:pt x="2659" y="380"/>
                </a:lnTo>
                <a:lnTo>
                  <a:pt x="2659" y="380"/>
                </a:lnTo>
                <a:lnTo>
                  <a:pt x="2659" y="380"/>
                </a:lnTo>
                <a:lnTo>
                  <a:pt x="2660" y="380"/>
                </a:lnTo>
                <a:lnTo>
                  <a:pt x="2661" y="380"/>
                </a:lnTo>
                <a:lnTo>
                  <a:pt x="2661" y="380"/>
                </a:lnTo>
                <a:lnTo>
                  <a:pt x="2661" y="381"/>
                </a:lnTo>
                <a:lnTo>
                  <a:pt x="2662" y="381"/>
                </a:lnTo>
                <a:lnTo>
                  <a:pt x="2662" y="381"/>
                </a:lnTo>
                <a:lnTo>
                  <a:pt x="2662" y="381"/>
                </a:lnTo>
                <a:lnTo>
                  <a:pt x="2663" y="381"/>
                </a:lnTo>
                <a:lnTo>
                  <a:pt x="2663" y="381"/>
                </a:lnTo>
                <a:lnTo>
                  <a:pt x="2664" y="381"/>
                </a:lnTo>
                <a:lnTo>
                  <a:pt x="2664" y="381"/>
                </a:lnTo>
                <a:lnTo>
                  <a:pt x="2664" y="381"/>
                </a:lnTo>
                <a:lnTo>
                  <a:pt x="2665" y="381"/>
                </a:lnTo>
                <a:lnTo>
                  <a:pt x="2665" y="381"/>
                </a:lnTo>
                <a:lnTo>
                  <a:pt x="2665" y="381"/>
                </a:lnTo>
                <a:lnTo>
                  <a:pt x="2666" y="381"/>
                </a:lnTo>
                <a:lnTo>
                  <a:pt x="2666" y="381"/>
                </a:lnTo>
                <a:lnTo>
                  <a:pt x="2667" y="381"/>
                </a:lnTo>
                <a:lnTo>
                  <a:pt x="2667" y="382"/>
                </a:lnTo>
                <a:lnTo>
                  <a:pt x="2667" y="382"/>
                </a:lnTo>
                <a:lnTo>
                  <a:pt x="2668" y="383"/>
                </a:lnTo>
                <a:lnTo>
                  <a:pt x="2668" y="383"/>
                </a:lnTo>
                <a:lnTo>
                  <a:pt x="2669" y="383"/>
                </a:lnTo>
                <a:lnTo>
                  <a:pt x="2669" y="383"/>
                </a:lnTo>
                <a:lnTo>
                  <a:pt x="2669" y="384"/>
                </a:lnTo>
                <a:lnTo>
                  <a:pt x="2670" y="384"/>
                </a:lnTo>
                <a:lnTo>
                  <a:pt x="2670" y="384"/>
                </a:lnTo>
                <a:lnTo>
                  <a:pt x="2670" y="384"/>
                </a:lnTo>
                <a:lnTo>
                  <a:pt x="2671" y="384"/>
                </a:lnTo>
                <a:lnTo>
                  <a:pt x="2671" y="385"/>
                </a:lnTo>
                <a:lnTo>
                  <a:pt x="2672" y="385"/>
                </a:lnTo>
                <a:lnTo>
                  <a:pt x="2672" y="385"/>
                </a:lnTo>
                <a:lnTo>
                  <a:pt x="2672" y="385"/>
                </a:lnTo>
                <a:lnTo>
                  <a:pt x="2673" y="386"/>
                </a:lnTo>
                <a:lnTo>
                  <a:pt x="2673" y="386"/>
                </a:lnTo>
                <a:lnTo>
                  <a:pt x="2673" y="387"/>
                </a:lnTo>
                <a:lnTo>
                  <a:pt x="2674" y="387"/>
                </a:lnTo>
                <a:lnTo>
                  <a:pt x="2675" y="387"/>
                </a:lnTo>
                <a:lnTo>
                  <a:pt x="2675" y="387"/>
                </a:lnTo>
                <a:lnTo>
                  <a:pt x="2675" y="388"/>
                </a:lnTo>
                <a:lnTo>
                  <a:pt x="2676" y="388"/>
                </a:lnTo>
                <a:lnTo>
                  <a:pt x="2676" y="388"/>
                </a:lnTo>
                <a:lnTo>
                  <a:pt x="2677" y="388"/>
                </a:lnTo>
                <a:lnTo>
                  <a:pt x="2677" y="388"/>
                </a:lnTo>
                <a:lnTo>
                  <a:pt x="2677" y="388"/>
                </a:lnTo>
                <a:lnTo>
                  <a:pt x="2678" y="389"/>
                </a:lnTo>
                <a:lnTo>
                  <a:pt x="2678" y="389"/>
                </a:lnTo>
                <a:lnTo>
                  <a:pt x="2678" y="389"/>
                </a:lnTo>
                <a:lnTo>
                  <a:pt x="2679" y="389"/>
                </a:lnTo>
                <a:lnTo>
                  <a:pt x="2679" y="389"/>
                </a:lnTo>
                <a:lnTo>
                  <a:pt x="2680" y="389"/>
                </a:lnTo>
                <a:lnTo>
                  <a:pt x="2680" y="389"/>
                </a:lnTo>
                <a:lnTo>
                  <a:pt x="2680" y="389"/>
                </a:lnTo>
                <a:lnTo>
                  <a:pt x="2681" y="389"/>
                </a:lnTo>
                <a:lnTo>
                  <a:pt x="2681" y="390"/>
                </a:lnTo>
                <a:lnTo>
                  <a:pt x="2682" y="390"/>
                </a:lnTo>
                <a:lnTo>
                  <a:pt x="2682" y="390"/>
                </a:lnTo>
                <a:lnTo>
                  <a:pt x="2682" y="390"/>
                </a:lnTo>
                <a:lnTo>
                  <a:pt x="2683" y="390"/>
                </a:lnTo>
                <a:lnTo>
                  <a:pt x="2683" y="391"/>
                </a:lnTo>
                <a:lnTo>
                  <a:pt x="2683" y="391"/>
                </a:lnTo>
                <a:lnTo>
                  <a:pt x="2684" y="391"/>
                </a:lnTo>
                <a:lnTo>
                  <a:pt x="2684" y="391"/>
                </a:lnTo>
                <a:lnTo>
                  <a:pt x="2685" y="392"/>
                </a:lnTo>
                <a:lnTo>
                  <a:pt x="2685" y="392"/>
                </a:lnTo>
                <a:lnTo>
                  <a:pt x="2685" y="392"/>
                </a:lnTo>
                <a:lnTo>
                  <a:pt x="2686" y="392"/>
                </a:lnTo>
                <a:lnTo>
                  <a:pt x="2686" y="392"/>
                </a:lnTo>
                <a:lnTo>
                  <a:pt x="2686" y="392"/>
                </a:lnTo>
                <a:lnTo>
                  <a:pt x="2687" y="392"/>
                </a:lnTo>
                <a:lnTo>
                  <a:pt x="2687" y="392"/>
                </a:lnTo>
                <a:lnTo>
                  <a:pt x="2688" y="392"/>
                </a:lnTo>
                <a:lnTo>
                  <a:pt x="2688" y="393"/>
                </a:lnTo>
                <a:lnTo>
                  <a:pt x="2689" y="393"/>
                </a:lnTo>
                <a:lnTo>
                  <a:pt x="2689" y="393"/>
                </a:lnTo>
                <a:lnTo>
                  <a:pt x="2690" y="393"/>
                </a:lnTo>
                <a:lnTo>
                  <a:pt x="2690" y="393"/>
                </a:lnTo>
                <a:lnTo>
                  <a:pt x="2690" y="394"/>
                </a:lnTo>
                <a:lnTo>
                  <a:pt x="2691" y="394"/>
                </a:lnTo>
                <a:lnTo>
                  <a:pt x="2691" y="394"/>
                </a:lnTo>
                <a:lnTo>
                  <a:pt x="2692" y="394"/>
                </a:lnTo>
                <a:lnTo>
                  <a:pt x="2692" y="394"/>
                </a:lnTo>
                <a:lnTo>
                  <a:pt x="2692" y="395"/>
                </a:lnTo>
                <a:lnTo>
                  <a:pt x="2693" y="395"/>
                </a:lnTo>
                <a:lnTo>
                  <a:pt x="2693" y="395"/>
                </a:lnTo>
                <a:lnTo>
                  <a:pt x="2693" y="395"/>
                </a:lnTo>
                <a:lnTo>
                  <a:pt x="2694" y="395"/>
                </a:lnTo>
                <a:lnTo>
                  <a:pt x="2694" y="396"/>
                </a:lnTo>
                <a:lnTo>
                  <a:pt x="2695" y="396"/>
                </a:lnTo>
                <a:lnTo>
                  <a:pt x="2695" y="396"/>
                </a:lnTo>
                <a:lnTo>
                  <a:pt x="2695" y="396"/>
                </a:lnTo>
                <a:lnTo>
                  <a:pt x="2696" y="396"/>
                </a:lnTo>
                <a:lnTo>
                  <a:pt x="2696" y="396"/>
                </a:lnTo>
                <a:lnTo>
                  <a:pt x="2696" y="396"/>
                </a:lnTo>
                <a:lnTo>
                  <a:pt x="2697" y="396"/>
                </a:lnTo>
                <a:lnTo>
                  <a:pt x="2697" y="397"/>
                </a:lnTo>
                <a:lnTo>
                  <a:pt x="2698" y="397"/>
                </a:lnTo>
                <a:lnTo>
                  <a:pt x="2698" y="397"/>
                </a:lnTo>
                <a:lnTo>
                  <a:pt x="2698" y="397"/>
                </a:lnTo>
                <a:lnTo>
                  <a:pt x="2699" y="397"/>
                </a:lnTo>
                <a:lnTo>
                  <a:pt x="2699" y="398"/>
                </a:lnTo>
                <a:lnTo>
                  <a:pt x="2699" y="397"/>
                </a:lnTo>
                <a:lnTo>
                  <a:pt x="2700" y="397"/>
                </a:lnTo>
                <a:lnTo>
                  <a:pt x="2700" y="397"/>
                </a:lnTo>
                <a:lnTo>
                  <a:pt x="2701" y="397"/>
                </a:lnTo>
                <a:lnTo>
                  <a:pt x="2701" y="397"/>
                </a:lnTo>
                <a:lnTo>
                  <a:pt x="2701" y="397"/>
                </a:lnTo>
                <a:lnTo>
                  <a:pt x="2702" y="396"/>
                </a:lnTo>
                <a:lnTo>
                  <a:pt x="2703" y="396"/>
                </a:lnTo>
                <a:lnTo>
                  <a:pt x="2703" y="396"/>
                </a:lnTo>
                <a:lnTo>
                  <a:pt x="2703" y="396"/>
                </a:lnTo>
                <a:lnTo>
                  <a:pt x="2704" y="396"/>
                </a:lnTo>
                <a:lnTo>
                  <a:pt x="2704" y="396"/>
                </a:lnTo>
                <a:lnTo>
                  <a:pt x="2705" y="396"/>
                </a:lnTo>
                <a:lnTo>
                  <a:pt x="2705" y="396"/>
                </a:lnTo>
                <a:lnTo>
                  <a:pt x="2705" y="396"/>
                </a:lnTo>
                <a:lnTo>
                  <a:pt x="2706" y="396"/>
                </a:lnTo>
                <a:lnTo>
                  <a:pt x="2706" y="396"/>
                </a:lnTo>
                <a:lnTo>
                  <a:pt x="2706" y="396"/>
                </a:lnTo>
                <a:lnTo>
                  <a:pt x="2707" y="396"/>
                </a:lnTo>
                <a:lnTo>
                  <a:pt x="2707" y="396"/>
                </a:lnTo>
                <a:lnTo>
                  <a:pt x="2708" y="396"/>
                </a:lnTo>
                <a:lnTo>
                  <a:pt x="2708" y="397"/>
                </a:lnTo>
                <a:lnTo>
                  <a:pt x="2708" y="397"/>
                </a:lnTo>
                <a:lnTo>
                  <a:pt x="2709" y="397"/>
                </a:lnTo>
                <a:lnTo>
                  <a:pt x="2709" y="397"/>
                </a:lnTo>
                <a:lnTo>
                  <a:pt x="2709" y="397"/>
                </a:lnTo>
                <a:lnTo>
                  <a:pt x="2710" y="397"/>
                </a:lnTo>
                <a:lnTo>
                  <a:pt x="2710" y="397"/>
                </a:lnTo>
                <a:lnTo>
                  <a:pt x="2711" y="397"/>
                </a:lnTo>
                <a:lnTo>
                  <a:pt x="2711" y="397"/>
                </a:lnTo>
                <a:lnTo>
                  <a:pt x="2711" y="397"/>
                </a:lnTo>
                <a:lnTo>
                  <a:pt x="2712" y="397"/>
                </a:lnTo>
                <a:lnTo>
                  <a:pt x="2712" y="398"/>
                </a:lnTo>
                <a:lnTo>
                  <a:pt x="2712" y="398"/>
                </a:lnTo>
                <a:lnTo>
                  <a:pt x="2713" y="398"/>
                </a:lnTo>
                <a:lnTo>
                  <a:pt x="2713" y="398"/>
                </a:lnTo>
                <a:lnTo>
                  <a:pt x="2714" y="398"/>
                </a:lnTo>
                <a:lnTo>
                  <a:pt x="2714" y="398"/>
                </a:lnTo>
                <a:lnTo>
                  <a:pt x="2714" y="398"/>
                </a:lnTo>
                <a:lnTo>
                  <a:pt x="2715" y="398"/>
                </a:lnTo>
                <a:lnTo>
                  <a:pt x="2715" y="398"/>
                </a:lnTo>
                <a:lnTo>
                  <a:pt x="2716" y="398"/>
                </a:lnTo>
                <a:lnTo>
                  <a:pt x="2716" y="398"/>
                </a:lnTo>
                <a:lnTo>
                  <a:pt x="2717" y="398"/>
                </a:lnTo>
                <a:lnTo>
                  <a:pt x="2717" y="398"/>
                </a:lnTo>
                <a:lnTo>
                  <a:pt x="2718" y="398"/>
                </a:lnTo>
                <a:lnTo>
                  <a:pt x="2718" y="399"/>
                </a:lnTo>
                <a:lnTo>
                  <a:pt x="2718" y="399"/>
                </a:lnTo>
                <a:lnTo>
                  <a:pt x="2719" y="399"/>
                </a:lnTo>
                <a:lnTo>
                  <a:pt x="2719" y="399"/>
                </a:lnTo>
                <a:lnTo>
                  <a:pt x="2719" y="399"/>
                </a:lnTo>
                <a:lnTo>
                  <a:pt x="2720" y="399"/>
                </a:lnTo>
                <a:lnTo>
                  <a:pt x="2720" y="399"/>
                </a:lnTo>
                <a:lnTo>
                  <a:pt x="2721" y="400"/>
                </a:lnTo>
                <a:lnTo>
                  <a:pt x="2721" y="400"/>
                </a:lnTo>
                <a:lnTo>
                  <a:pt x="2721" y="400"/>
                </a:lnTo>
                <a:lnTo>
                  <a:pt x="2722" y="400"/>
                </a:lnTo>
                <a:lnTo>
                  <a:pt x="2722" y="400"/>
                </a:lnTo>
                <a:lnTo>
                  <a:pt x="2722" y="400"/>
                </a:lnTo>
                <a:lnTo>
                  <a:pt x="2723" y="400"/>
                </a:lnTo>
                <a:lnTo>
                  <a:pt x="2723" y="400"/>
                </a:lnTo>
                <a:lnTo>
                  <a:pt x="2724" y="400"/>
                </a:lnTo>
                <a:lnTo>
                  <a:pt x="2724" y="400"/>
                </a:lnTo>
                <a:lnTo>
                  <a:pt x="2724" y="400"/>
                </a:lnTo>
                <a:lnTo>
                  <a:pt x="2725" y="400"/>
                </a:lnTo>
                <a:lnTo>
                  <a:pt x="2725" y="400"/>
                </a:lnTo>
                <a:lnTo>
                  <a:pt x="2725" y="400"/>
                </a:lnTo>
                <a:lnTo>
                  <a:pt x="2726" y="400"/>
                </a:lnTo>
                <a:lnTo>
                  <a:pt x="2726" y="400"/>
                </a:lnTo>
                <a:lnTo>
                  <a:pt x="2727" y="400"/>
                </a:lnTo>
                <a:lnTo>
                  <a:pt x="2727" y="400"/>
                </a:lnTo>
                <a:lnTo>
                  <a:pt x="2727" y="400"/>
                </a:lnTo>
                <a:lnTo>
                  <a:pt x="2728" y="400"/>
                </a:lnTo>
                <a:lnTo>
                  <a:pt x="2728" y="401"/>
                </a:lnTo>
                <a:lnTo>
                  <a:pt x="2729" y="401"/>
                </a:lnTo>
                <a:lnTo>
                  <a:pt x="2729" y="401"/>
                </a:lnTo>
                <a:lnTo>
                  <a:pt x="2729" y="401"/>
                </a:lnTo>
                <a:lnTo>
                  <a:pt x="2730" y="401"/>
                </a:lnTo>
                <a:lnTo>
                  <a:pt x="2731" y="401"/>
                </a:lnTo>
                <a:lnTo>
                  <a:pt x="2731" y="401"/>
                </a:lnTo>
                <a:lnTo>
                  <a:pt x="2731" y="401"/>
                </a:lnTo>
                <a:lnTo>
                  <a:pt x="2732" y="401"/>
                </a:lnTo>
                <a:lnTo>
                  <a:pt x="2732" y="401"/>
                </a:lnTo>
                <a:lnTo>
                  <a:pt x="2732" y="401"/>
                </a:lnTo>
                <a:lnTo>
                  <a:pt x="2733" y="401"/>
                </a:lnTo>
                <a:lnTo>
                  <a:pt x="2733" y="401"/>
                </a:lnTo>
                <a:lnTo>
                  <a:pt x="2734" y="401"/>
                </a:lnTo>
                <a:lnTo>
                  <a:pt x="2734" y="402"/>
                </a:lnTo>
                <a:lnTo>
                  <a:pt x="2734" y="402"/>
                </a:lnTo>
                <a:lnTo>
                  <a:pt x="2735" y="402"/>
                </a:lnTo>
                <a:lnTo>
                  <a:pt x="2735" y="402"/>
                </a:lnTo>
                <a:lnTo>
                  <a:pt x="2735" y="402"/>
                </a:lnTo>
                <a:lnTo>
                  <a:pt x="2736" y="402"/>
                </a:lnTo>
                <a:lnTo>
                  <a:pt x="2736" y="402"/>
                </a:lnTo>
                <a:lnTo>
                  <a:pt x="2737" y="402"/>
                </a:lnTo>
                <a:lnTo>
                  <a:pt x="2737" y="402"/>
                </a:lnTo>
                <a:lnTo>
                  <a:pt x="2737" y="403"/>
                </a:lnTo>
                <a:lnTo>
                  <a:pt x="2738" y="403"/>
                </a:lnTo>
                <a:lnTo>
                  <a:pt x="2738" y="403"/>
                </a:lnTo>
                <a:lnTo>
                  <a:pt x="2738" y="403"/>
                </a:lnTo>
                <a:lnTo>
                  <a:pt x="2739" y="403"/>
                </a:lnTo>
                <a:lnTo>
                  <a:pt x="2739" y="404"/>
                </a:lnTo>
                <a:lnTo>
                  <a:pt x="2740" y="404"/>
                </a:lnTo>
                <a:lnTo>
                  <a:pt x="2740" y="404"/>
                </a:lnTo>
                <a:lnTo>
                  <a:pt x="2740" y="405"/>
                </a:lnTo>
                <a:lnTo>
                  <a:pt x="2741" y="405"/>
                </a:lnTo>
                <a:lnTo>
                  <a:pt x="2741" y="405"/>
                </a:lnTo>
                <a:lnTo>
                  <a:pt x="2742" y="405"/>
                </a:lnTo>
                <a:lnTo>
                  <a:pt x="2742" y="404"/>
                </a:lnTo>
                <a:lnTo>
                  <a:pt x="2742" y="405"/>
                </a:lnTo>
                <a:lnTo>
                  <a:pt x="2743" y="405"/>
                </a:lnTo>
                <a:lnTo>
                  <a:pt x="2743" y="405"/>
                </a:lnTo>
                <a:lnTo>
                  <a:pt x="2743" y="405"/>
                </a:lnTo>
                <a:lnTo>
                  <a:pt x="2744" y="406"/>
                </a:lnTo>
                <a:lnTo>
                  <a:pt x="2745" y="406"/>
                </a:lnTo>
                <a:lnTo>
                  <a:pt x="2745" y="406"/>
                </a:lnTo>
                <a:lnTo>
                  <a:pt x="2745" y="406"/>
                </a:lnTo>
                <a:lnTo>
                  <a:pt x="2746" y="407"/>
                </a:lnTo>
                <a:lnTo>
                  <a:pt x="2746" y="407"/>
                </a:lnTo>
                <a:lnTo>
                  <a:pt x="2747" y="407"/>
                </a:lnTo>
                <a:lnTo>
                  <a:pt x="2747" y="407"/>
                </a:lnTo>
                <a:lnTo>
                  <a:pt x="2747" y="408"/>
                </a:lnTo>
                <a:lnTo>
                  <a:pt x="2748" y="408"/>
                </a:lnTo>
                <a:lnTo>
                  <a:pt x="2748" y="408"/>
                </a:lnTo>
                <a:lnTo>
                  <a:pt x="2748" y="409"/>
                </a:lnTo>
                <a:lnTo>
                  <a:pt x="2749" y="409"/>
                </a:lnTo>
                <a:lnTo>
                  <a:pt x="2749" y="409"/>
                </a:lnTo>
                <a:lnTo>
                  <a:pt x="2750" y="409"/>
                </a:lnTo>
                <a:lnTo>
                  <a:pt x="2750" y="410"/>
                </a:lnTo>
                <a:lnTo>
                  <a:pt x="2750" y="410"/>
                </a:lnTo>
                <a:lnTo>
                  <a:pt x="2751" y="410"/>
                </a:lnTo>
                <a:lnTo>
                  <a:pt x="2751" y="411"/>
                </a:lnTo>
                <a:lnTo>
                  <a:pt x="2752" y="411"/>
                </a:lnTo>
                <a:lnTo>
                  <a:pt x="2752" y="411"/>
                </a:lnTo>
                <a:lnTo>
                  <a:pt x="2752" y="411"/>
                </a:lnTo>
                <a:lnTo>
                  <a:pt x="2753" y="411"/>
                </a:lnTo>
                <a:lnTo>
                  <a:pt x="2753" y="412"/>
                </a:lnTo>
                <a:lnTo>
                  <a:pt x="2753" y="412"/>
                </a:lnTo>
                <a:lnTo>
                  <a:pt x="2754" y="412"/>
                </a:lnTo>
                <a:lnTo>
                  <a:pt x="2754" y="413"/>
                </a:lnTo>
                <a:lnTo>
                  <a:pt x="2755" y="413"/>
                </a:lnTo>
                <a:lnTo>
                  <a:pt x="2755" y="413"/>
                </a:lnTo>
                <a:lnTo>
                  <a:pt x="2755" y="413"/>
                </a:lnTo>
                <a:lnTo>
                  <a:pt x="2756" y="414"/>
                </a:lnTo>
                <a:lnTo>
                  <a:pt x="2756" y="414"/>
                </a:lnTo>
                <a:lnTo>
                  <a:pt x="2756" y="414"/>
                </a:lnTo>
                <a:lnTo>
                  <a:pt x="2757" y="415"/>
                </a:lnTo>
                <a:lnTo>
                  <a:pt x="2757" y="415"/>
                </a:lnTo>
                <a:lnTo>
                  <a:pt x="2758" y="415"/>
                </a:lnTo>
                <a:lnTo>
                  <a:pt x="2758" y="415"/>
                </a:lnTo>
                <a:lnTo>
                  <a:pt x="2759" y="416"/>
                </a:lnTo>
                <a:lnTo>
                  <a:pt x="2759" y="416"/>
                </a:lnTo>
                <a:lnTo>
                  <a:pt x="2760" y="416"/>
                </a:lnTo>
                <a:lnTo>
                  <a:pt x="2760" y="417"/>
                </a:lnTo>
                <a:lnTo>
                  <a:pt x="2760" y="417"/>
                </a:lnTo>
                <a:lnTo>
                  <a:pt x="2761" y="418"/>
                </a:lnTo>
                <a:lnTo>
                  <a:pt x="2761" y="418"/>
                </a:lnTo>
                <a:lnTo>
                  <a:pt x="2761" y="418"/>
                </a:lnTo>
                <a:lnTo>
                  <a:pt x="2762" y="418"/>
                </a:lnTo>
                <a:lnTo>
                  <a:pt x="2762" y="419"/>
                </a:lnTo>
                <a:lnTo>
                  <a:pt x="2763" y="419"/>
                </a:lnTo>
                <a:lnTo>
                  <a:pt x="2763" y="419"/>
                </a:lnTo>
                <a:lnTo>
                  <a:pt x="2763" y="419"/>
                </a:lnTo>
                <a:lnTo>
                  <a:pt x="2764" y="419"/>
                </a:lnTo>
                <a:lnTo>
                  <a:pt x="2764" y="420"/>
                </a:lnTo>
                <a:lnTo>
                  <a:pt x="2765" y="420"/>
                </a:lnTo>
                <a:lnTo>
                  <a:pt x="2765" y="420"/>
                </a:lnTo>
                <a:lnTo>
                  <a:pt x="2765" y="420"/>
                </a:lnTo>
                <a:lnTo>
                  <a:pt x="2766" y="420"/>
                </a:lnTo>
                <a:lnTo>
                  <a:pt x="2766" y="420"/>
                </a:lnTo>
                <a:lnTo>
                  <a:pt x="2766" y="420"/>
                </a:lnTo>
                <a:lnTo>
                  <a:pt x="2767" y="420"/>
                </a:lnTo>
                <a:lnTo>
                  <a:pt x="2767" y="421"/>
                </a:lnTo>
                <a:lnTo>
                  <a:pt x="2768" y="421"/>
                </a:lnTo>
                <a:lnTo>
                  <a:pt x="2768" y="421"/>
                </a:lnTo>
                <a:lnTo>
                  <a:pt x="2768" y="421"/>
                </a:lnTo>
                <a:lnTo>
                  <a:pt x="2769" y="421"/>
                </a:lnTo>
                <a:lnTo>
                  <a:pt x="2769" y="421"/>
                </a:lnTo>
                <a:lnTo>
                  <a:pt x="2769" y="421"/>
                </a:lnTo>
                <a:lnTo>
                  <a:pt x="2770" y="421"/>
                </a:lnTo>
                <a:lnTo>
                  <a:pt x="2770" y="422"/>
                </a:lnTo>
                <a:lnTo>
                  <a:pt x="2771" y="422"/>
                </a:lnTo>
                <a:lnTo>
                  <a:pt x="2771" y="422"/>
                </a:lnTo>
                <a:lnTo>
                  <a:pt x="2771" y="422"/>
                </a:lnTo>
                <a:lnTo>
                  <a:pt x="2772" y="422"/>
                </a:lnTo>
                <a:lnTo>
                  <a:pt x="2773" y="422"/>
                </a:lnTo>
                <a:lnTo>
                  <a:pt x="2773" y="422"/>
                </a:lnTo>
                <a:lnTo>
                  <a:pt x="2773" y="422"/>
                </a:lnTo>
                <a:lnTo>
                  <a:pt x="2774" y="422"/>
                </a:lnTo>
                <a:lnTo>
                  <a:pt x="2774" y="423"/>
                </a:lnTo>
                <a:lnTo>
                  <a:pt x="2774" y="423"/>
                </a:lnTo>
                <a:lnTo>
                  <a:pt x="2775" y="423"/>
                </a:lnTo>
                <a:lnTo>
                  <a:pt x="2775" y="423"/>
                </a:lnTo>
                <a:lnTo>
                  <a:pt x="2776" y="423"/>
                </a:lnTo>
                <a:lnTo>
                  <a:pt x="2776" y="423"/>
                </a:lnTo>
                <a:lnTo>
                  <a:pt x="2776" y="423"/>
                </a:lnTo>
                <a:lnTo>
                  <a:pt x="2777" y="423"/>
                </a:lnTo>
                <a:lnTo>
                  <a:pt x="2777" y="423"/>
                </a:lnTo>
                <a:lnTo>
                  <a:pt x="2778" y="423"/>
                </a:lnTo>
                <a:lnTo>
                  <a:pt x="2778" y="424"/>
                </a:lnTo>
                <a:lnTo>
                  <a:pt x="2778" y="424"/>
                </a:lnTo>
                <a:lnTo>
                  <a:pt x="2779" y="424"/>
                </a:lnTo>
                <a:lnTo>
                  <a:pt x="2779" y="424"/>
                </a:lnTo>
                <a:lnTo>
                  <a:pt x="2779" y="425"/>
                </a:lnTo>
                <a:lnTo>
                  <a:pt x="2780" y="425"/>
                </a:lnTo>
                <a:lnTo>
                  <a:pt x="2780" y="425"/>
                </a:lnTo>
                <a:lnTo>
                  <a:pt x="2781" y="425"/>
                </a:lnTo>
                <a:lnTo>
                  <a:pt x="2781" y="425"/>
                </a:lnTo>
                <a:lnTo>
                  <a:pt x="2781" y="425"/>
                </a:lnTo>
                <a:lnTo>
                  <a:pt x="2782" y="425"/>
                </a:lnTo>
                <a:lnTo>
                  <a:pt x="2782" y="425"/>
                </a:lnTo>
                <a:lnTo>
                  <a:pt x="2782" y="425"/>
                </a:lnTo>
                <a:lnTo>
                  <a:pt x="2783" y="425"/>
                </a:lnTo>
                <a:lnTo>
                  <a:pt x="2783" y="426"/>
                </a:lnTo>
                <a:lnTo>
                  <a:pt x="2784" y="426"/>
                </a:lnTo>
                <a:lnTo>
                  <a:pt x="2784" y="426"/>
                </a:lnTo>
                <a:lnTo>
                  <a:pt x="2784" y="426"/>
                </a:lnTo>
                <a:lnTo>
                  <a:pt x="2785" y="426"/>
                </a:lnTo>
                <a:lnTo>
                  <a:pt x="2785" y="426"/>
                </a:lnTo>
                <a:lnTo>
                  <a:pt x="2785" y="426"/>
                </a:lnTo>
                <a:lnTo>
                  <a:pt x="2786" y="426"/>
                </a:lnTo>
                <a:lnTo>
                  <a:pt x="2787" y="425"/>
                </a:lnTo>
                <a:lnTo>
                  <a:pt x="2787" y="425"/>
                </a:lnTo>
                <a:lnTo>
                  <a:pt x="2788" y="425"/>
                </a:lnTo>
                <a:lnTo>
                  <a:pt x="2788" y="425"/>
                </a:lnTo>
                <a:lnTo>
                  <a:pt x="2788" y="425"/>
                </a:lnTo>
                <a:lnTo>
                  <a:pt x="2789" y="425"/>
                </a:lnTo>
                <a:lnTo>
                  <a:pt x="2789" y="426"/>
                </a:lnTo>
                <a:lnTo>
                  <a:pt x="2789" y="426"/>
                </a:lnTo>
                <a:lnTo>
                  <a:pt x="2790" y="426"/>
                </a:lnTo>
                <a:lnTo>
                  <a:pt x="2790" y="426"/>
                </a:lnTo>
                <a:lnTo>
                  <a:pt x="2791" y="426"/>
                </a:lnTo>
                <a:lnTo>
                  <a:pt x="2791" y="426"/>
                </a:lnTo>
                <a:lnTo>
                  <a:pt x="2791" y="426"/>
                </a:lnTo>
                <a:lnTo>
                  <a:pt x="2792" y="426"/>
                </a:lnTo>
                <a:lnTo>
                  <a:pt x="2792" y="426"/>
                </a:lnTo>
                <a:lnTo>
                  <a:pt x="2792" y="426"/>
                </a:lnTo>
                <a:lnTo>
                  <a:pt x="2793" y="426"/>
                </a:lnTo>
                <a:lnTo>
                  <a:pt x="2793" y="427"/>
                </a:lnTo>
                <a:lnTo>
                  <a:pt x="2794" y="427"/>
                </a:lnTo>
                <a:lnTo>
                  <a:pt x="2794" y="427"/>
                </a:lnTo>
                <a:lnTo>
                  <a:pt x="2794" y="427"/>
                </a:lnTo>
                <a:lnTo>
                  <a:pt x="2795" y="427"/>
                </a:lnTo>
                <a:lnTo>
                  <a:pt x="2795" y="427"/>
                </a:lnTo>
                <a:lnTo>
                  <a:pt x="2795" y="427"/>
                </a:lnTo>
                <a:lnTo>
                  <a:pt x="2796" y="427"/>
                </a:lnTo>
                <a:lnTo>
                  <a:pt x="2796" y="427"/>
                </a:lnTo>
                <a:lnTo>
                  <a:pt x="2797" y="428"/>
                </a:lnTo>
                <a:lnTo>
                  <a:pt x="2797" y="428"/>
                </a:lnTo>
                <a:lnTo>
                  <a:pt x="2797" y="428"/>
                </a:lnTo>
                <a:lnTo>
                  <a:pt x="2798" y="428"/>
                </a:lnTo>
                <a:lnTo>
                  <a:pt x="2798" y="428"/>
                </a:lnTo>
                <a:lnTo>
                  <a:pt x="2798" y="428"/>
                </a:lnTo>
                <a:lnTo>
                  <a:pt x="2799" y="428"/>
                </a:lnTo>
                <a:lnTo>
                  <a:pt x="2799" y="429"/>
                </a:lnTo>
                <a:lnTo>
                  <a:pt x="2800" y="429"/>
                </a:lnTo>
                <a:lnTo>
                  <a:pt x="2801" y="429"/>
                </a:lnTo>
                <a:lnTo>
                  <a:pt x="2801" y="429"/>
                </a:lnTo>
                <a:lnTo>
                  <a:pt x="2801" y="429"/>
                </a:lnTo>
                <a:lnTo>
                  <a:pt x="2802" y="428"/>
                </a:lnTo>
                <a:lnTo>
                  <a:pt x="2802" y="428"/>
                </a:lnTo>
                <a:lnTo>
                  <a:pt x="2802" y="428"/>
                </a:lnTo>
                <a:lnTo>
                  <a:pt x="2803" y="428"/>
                </a:lnTo>
                <a:lnTo>
                  <a:pt x="2803" y="428"/>
                </a:lnTo>
                <a:lnTo>
                  <a:pt x="2804" y="428"/>
                </a:lnTo>
                <a:lnTo>
                  <a:pt x="2804" y="428"/>
                </a:lnTo>
                <a:lnTo>
                  <a:pt x="2804" y="428"/>
                </a:lnTo>
                <a:lnTo>
                  <a:pt x="2805" y="428"/>
                </a:lnTo>
                <a:lnTo>
                  <a:pt x="2805" y="428"/>
                </a:lnTo>
                <a:lnTo>
                  <a:pt x="2805" y="428"/>
                </a:lnTo>
                <a:lnTo>
                  <a:pt x="2806" y="429"/>
                </a:lnTo>
                <a:lnTo>
                  <a:pt x="2806" y="429"/>
                </a:lnTo>
                <a:lnTo>
                  <a:pt x="2807" y="429"/>
                </a:lnTo>
                <a:lnTo>
                  <a:pt x="2807" y="429"/>
                </a:lnTo>
                <a:lnTo>
                  <a:pt x="2807" y="429"/>
                </a:lnTo>
                <a:lnTo>
                  <a:pt x="2808" y="429"/>
                </a:lnTo>
                <a:lnTo>
                  <a:pt x="2808" y="429"/>
                </a:lnTo>
                <a:lnTo>
                  <a:pt x="2808" y="429"/>
                </a:lnTo>
                <a:lnTo>
                  <a:pt x="2809" y="429"/>
                </a:lnTo>
                <a:lnTo>
                  <a:pt x="2809" y="429"/>
                </a:lnTo>
                <a:lnTo>
                  <a:pt x="2810" y="429"/>
                </a:lnTo>
                <a:lnTo>
                  <a:pt x="2810" y="429"/>
                </a:lnTo>
                <a:lnTo>
                  <a:pt x="2810" y="428"/>
                </a:lnTo>
                <a:lnTo>
                  <a:pt x="2811" y="429"/>
                </a:lnTo>
                <a:lnTo>
                  <a:pt x="2811" y="429"/>
                </a:lnTo>
                <a:lnTo>
                  <a:pt x="2812" y="429"/>
                </a:lnTo>
                <a:lnTo>
                  <a:pt x="2812" y="429"/>
                </a:lnTo>
                <a:lnTo>
                  <a:pt x="2812" y="430"/>
                </a:lnTo>
                <a:lnTo>
                  <a:pt x="2813" y="430"/>
                </a:lnTo>
                <a:lnTo>
                  <a:pt x="2813" y="430"/>
                </a:lnTo>
                <a:lnTo>
                  <a:pt x="2813" y="430"/>
                </a:lnTo>
                <a:lnTo>
                  <a:pt x="2814" y="431"/>
                </a:lnTo>
                <a:lnTo>
                  <a:pt x="2815" y="431"/>
                </a:lnTo>
                <a:lnTo>
                  <a:pt x="2815" y="431"/>
                </a:lnTo>
                <a:lnTo>
                  <a:pt x="2815" y="431"/>
                </a:lnTo>
                <a:lnTo>
                  <a:pt x="2816" y="432"/>
                </a:lnTo>
                <a:lnTo>
                  <a:pt x="2816" y="432"/>
                </a:lnTo>
                <a:lnTo>
                  <a:pt x="2817" y="433"/>
                </a:lnTo>
                <a:lnTo>
                  <a:pt x="2817" y="433"/>
                </a:lnTo>
                <a:lnTo>
                  <a:pt x="2817" y="434"/>
                </a:lnTo>
                <a:lnTo>
                  <a:pt x="2818" y="434"/>
                </a:lnTo>
                <a:lnTo>
                  <a:pt x="2818" y="435"/>
                </a:lnTo>
                <a:lnTo>
                  <a:pt x="2818" y="435"/>
                </a:lnTo>
                <a:lnTo>
                  <a:pt x="2819" y="435"/>
                </a:lnTo>
                <a:lnTo>
                  <a:pt x="2819" y="435"/>
                </a:lnTo>
                <a:lnTo>
                  <a:pt x="2820" y="436"/>
                </a:lnTo>
                <a:lnTo>
                  <a:pt x="2820" y="436"/>
                </a:lnTo>
                <a:lnTo>
                  <a:pt x="2820" y="436"/>
                </a:lnTo>
                <a:lnTo>
                  <a:pt x="2821" y="437"/>
                </a:lnTo>
                <a:lnTo>
                  <a:pt x="2821" y="437"/>
                </a:lnTo>
                <a:lnTo>
                  <a:pt x="2821" y="437"/>
                </a:lnTo>
                <a:lnTo>
                  <a:pt x="2822" y="437"/>
                </a:lnTo>
                <a:lnTo>
                  <a:pt x="2822" y="437"/>
                </a:lnTo>
                <a:lnTo>
                  <a:pt x="2823" y="437"/>
                </a:lnTo>
                <a:lnTo>
                  <a:pt x="2823" y="438"/>
                </a:lnTo>
                <a:lnTo>
                  <a:pt x="2823" y="438"/>
                </a:lnTo>
                <a:lnTo>
                  <a:pt x="2824" y="438"/>
                </a:lnTo>
                <a:lnTo>
                  <a:pt x="2824" y="438"/>
                </a:lnTo>
                <a:lnTo>
                  <a:pt x="2825" y="438"/>
                </a:lnTo>
                <a:lnTo>
                  <a:pt x="2825" y="439"/>
                </a:lnTo>
                <a:lnTo>
                  <a:pt x="2825" y="439"/>
                </a:lnTo>
                <a:lnTo>
                  <a:pt x="2826" y="439"/>
                </a:lnTo>
                <a:lnTo>
                  <a:pt x="2826" y="439"/>
                </a:lnTo>
                <a:lnTo>
                  <a:pt x="2826" y="439"/>
                </a:lnTo>
                <a:lnTo>
                  <a:pt x="2827" y="439"/>
                </a:lnTo>
                <a:lnTo>
                  <a:pt x="2827" y="440"/>
                </a:lnTo>
                <a:lnTo>
                  <a:pt x="2828" y="440"/>
                </a:lnTo>
                <a:lnTo>
                  <a:pt x="2828" y="440"/>
                </a:lnTo>
                <a:lnTo>
                  <a:pt x="2829" y="440"/>
                </a:lnTo>
                <a:lnTo>
                  <a:pt x="2829" y="440"/>
                </a:lnTo>
                <a:lnTo>
                  <a:pt x="2830" y="440"/>
                </a:lnTo>
                <a:lnTo>
                  <a:pt x="2830" y="441"/>
                </a:lnTo>
                <a:lnTo>
                  <a:pt x="2830" y="441"/>
                </a:lnTo>
                <a:lnTo>
                  <a:pt x="2831" y="441"/>
                </a:lnTo>
                <a:lnTo>
                  <a:pt x="2831" y="441"/>
                </a:lnTo>
                <a:lnTo>
                  <a:pt x="2831" y="440"/>
                </a:lnTo>
                <a:lnTo>
                  <a:pt x="2832" y="441"/>
                </a:lnTo>
                <a:lnTo>
                  <a:pt x="2832" y="441"/>
                </a:lnTo>
                <a:lnTo>
                  <a:pt x="2833" y="441"/>
                </a:lnTo>
                <a:lnTo>
                  <a:pt x="2833" y="441"/>
                </a:lnTo>
                <a:lnTo>
                  <a:pt x="2833" y="441"/>
                </a:lnTo>
                <a:lnTo>
                  <a:pt x="2834" y="441"/>
                </a:lnTo>
                <a:lnTo>
                  <a:pt x="2834" y="440"/>
                </a:lnTo>
                <a:lnTo>
                  <a:pt x="2834" y="440"/>
                </a:lnTo>
                <a:lnTo>
                  <a:pt x="2835" y="440"/>
                </a:lnTo>
                <a:lnTo>
                  <a:pt x="2835" y="440"/>
                </a:lnTo>
                <a:lnTo>
                  <a:pt x="2836" y="440"/>
                </a:lnTo>
                <a:lnTo>
                  <a:pt x="2836" y="440"/>
                </a:lnTo>
                <a:lnTo>
                  <a:pt x="2836" y="440"/>
                </a:lnTo>
                <a:lnTo>
                  <a:pt x="2837" y="440"/>
                </a:lnTo>
                <a:lnTo>
                  <a:pt x="2837" y="440"/>
                </a:lnTo>
                <a:lnTo>
                  <a:pt x="2838" y="440"/>
                </a:lnTo>
                <a:lnTo>
                  <a:pt x="2838" y="440"/>
                </a:lnTo>
                <a:lnTo>
                  <a:pt x="2838" y="440"/>
                </a:lnTo>
                <a:lnTo>
                  <a:pt x="2839" y="440"/>
                </a:lnTo>
                <a:lnTo>
                  <a:pt x="2839" y="440"/>
                </a:lnTo>
                <a:lnTo>
                  <a:pt x="2839" y="439"/>
                </a:lnTo>
                <a:lnTo>
                  <a:pt x="2840" y="439"/>
                </a:lnTo>
                <a:lnTo>
                  <a:pt x="2840" y="439"/>
                </a:lnTo>
                <a:lnTo>
                  <a:pt x="2841" y="439"/>
                </a:lnTo>
                <a:lnTo>
                  <a:pt x="2841" y="439"/>
                </a:lnTo>
                <a:lnTo>
                  <a:pt x="2841" y="439"/>
                </a:lnTo>
                <a:lnTo>
                  <a:pt x="2842" y="439"/>
                </a:lnTo>
                <a:lnTo>
                  <a:pt x="2843" y="439"/>
                </a:lnTo>
                <a:lnTo>
                  <a:pt x="2843" y="439"/>
                </a:lnTo>
                <a:lnTo>
                  <a:pt x="2843" y="439"/>
                </a:lnTo>
                <a:lnTo>
                  <a:pt x="2844" y="440"/>
                </a:lnTo>
                <a:lnTo>
                  <a:pt x="2844" y="440"/>
                </a:lnTo>
                <a:lnTo>
                  <a:pt x="2844" y="440"/>
                </a:lnTo>
                <a:lnTo>
                  <a:pt x="2845" y="440"/>
                </a:lnTo>
                <a:lnTo>
                  <a:pt x="2845" y="439"/>
                </a:lnTo>
                <a:lnTo>
                  <a:pt x="2846" y="439"/>
                </a:lnTo>
                <a:lnTo>
                  <a:pt x="2846" y="439"/>
                </a:lnTo>
                <a:lnTo>
                  <a:pt x="2846" y="439"/>
                </a:lnTo>
                <a:lnTo>
                  <a:pt x="2847" y="439"/>
                </a:lnTo>
                <a:lnTo>
                  <a:pt x="2847" y="439"/>
                </a:lnTo>
                <a:lnTo>
                  <a:pt x="2848" y="440"/>
                </a:lnTo>
                <a:lnTo>
                  <a:pt x="2848" y="440"/>
                </a:lnTo>
                <a:lnTo>
                  <a:pt x="2848" y="440"/>
                </a:lnTo>
                <a:lnTo>
                  <a:pt x="2849" y="440"/>
                </a:lnTo>
                <a:lnTo>
                  <a:pt x="2849" y="440"/>
                </a:lnTo>
                <a:lnTo>
                  <a:pt x="2849" y="440"/>
                </a:lnTo>
                <a:lnTo>
                  <a:pt x="2850" y="440"/>
                </a:lnTo>
                <a:lnTo>
                  <a:pt x="2850" y="440"/>
                </a:lnTo>
                <a:lnTo>
                  <a:pt x="2851" y="441"/>
                </a:lnTo>
                <a:lnTo>
                  <a:pt x="2851" y="441"/>
                </a:lnTo>
                <a:lnTo>
                  <a:pt x="2851" y="441"/>
                </a:lnTo>
                <a:lnTo>
                  <a:pt x="2852" y="441"/>
                </a:lnTo>
                <a:lnTo>
                  <a:pt x="2852" y="441"/>
                </a:lnTo>
                <a:lnTo>
                  <a:pt x="2852" y="441"/>
                </a:lnTo>
                <a:lnTo>
                  <a:pt x="2853" y="441"/>
                </a:lnTo>
                <a:lnTo>
                  <a:pt x="2853" y="440"/>
                </a:lnTo>
                <a:lnTo>
                  <a:pt x="2854" y="440"/>
                </a:lnTo>
                <a:lnTo>
                  <a:pt x="2854" y="440"/>
                </a:lnTo>
                <a:lnTo>
                  <a:pt x="2854" y="440"/>
                </a:lnTo>
                <a:lnTo>
                  <a:pt x="2855" y="440"/>
                </a:lnTo>
                <a:lnTo>
                  <a:pt x="2855" y="440"/>
                </a:lnTo>
                <a:lnTo>
                  <a:pt x="2855" y="440"/>
                </a:lnTo>
                <a:lnTo>
                  <a:pt x="2856" y="440"/>
                </a:lnTo>
                <a:lnTo>
                  <a:pt x="2857" y="440"/>
                </a:lnTo>
                <a:lnTo>
                  <a:pt x="2857" y="439"/>
                </a:lnTo>
                <a:lnTo>
                  <a:pt x="2857" y="439"/>
                </a:lnTo>
                <a:lnTo>
                  <a:pt x="2858" y="439"/>
                </a:lnTo>
                <a:lnTo>
                  <a:pt x="2858" y="439"/>
                </a:lnTo>
                <a:lnTo>
                  <a:pt x="2859" y="439"/>
                </a:lnTo>
                <a:lnTo>
                  <a:pt x="2859" y="439"/>
                </a:lnTo>
                <a:lnTo>
                  <a:pt x="2859" y="439"/>
                </a:lnTo>
                <a:lnTo>
                  <a:pt x="2860" y="439"/>
                </a:lnTo>
                <a:lnTo>
                  <a:pt x="2860" y="439"/>
                </a:lnTo>
                <a:lnTo>
                  <a:pt x="2861" y="439"/>
                </a:lnTo>
                <a:lnTo>
                  <a:pt x="2861" y="439"/>
                </a:lnTo>
                <a:lnTo>
                  <a:pt x="2861" y="439"/>
                </a:lnTo>
                <a:lnTo>
                  <a:pt x="2862" y="439"/>
                </a:lnTo>
                <a:lnTo>
                  <a:pt x="2862" y="439"/>
                </a:lnTo>
                <a:lnTo>
                  <a:pt x="2862" y="439"/>
                </a:lnTo>
                <a:lnTo>
                  <a:pt x="2863" y="439"/>
                </a:lnTo>
                <a:lnTo>
                  <a:pt x="2863" y="439"/>
                </a:lnTo>
                <a:lnTo>
                  <a:pt x="2864" y="439"/>
                </a:lnTo>
                <a:lnTo>
                  <a:pt x="2864" y="439"/>
                </a:lnTo>
                <a:lnTo>
                  <a:pt x="2864" y="438"/>
                </a:lnTo>
                <a:lnTo>
                  <a:pt x="2865" y="438"/>
                </a:lnTo>
                <a:lnTo>
                  <a:pt x="2865" y="438"/>
                </a:lnTo>
                <a:lnTo>
                  <a:pt x="2865" y="438"/>
                </a:lnTo>
                <a:lnTo>
                  <a:pt x="2866" y="438"/>
                </a:lnTo>
                <a:lnTo>
                  <a:pt x="2866" y="439"/>
                </a:lnTo>
                <a:lnTo>
                  <a:pt x="2867" y="439"/>
                </a:lnTo>
                <a:lnTo>
                  <a:pt x="2867" y="439"/>
                </a:lnTo>
                <a:lnTo>
                  <a:pt x="2867" y="439"/>
                </a:lnTo>
                <a:lnTo>
                  <a:pt x="2868" y="439"/>
                </a:lnTo>
                <a:lnTo>
                  <a:pt x="2868" y="439"/>
                </a:lnTo>
                <a:lnTo>
                  <a:pt x="2868" y="440"/>
                </a:lnTo>
                <a:lnTo>
                  <a:pt x="2869" y="440"/>
                </a:lnTo>
                <a:lnTo>
                  <a:pt x="2869" y="440"/>
                </a:lnTo>
                <a:lnTo>
                  <a:pt x="2870" y="440"/>
                </a:lnTo>
                <a:lnTo>
                  <a:pt x="2870" y="440"/>
                </a:lnTo>
                <a:lnTo>
                  <a:pt x="2871" y="441"/>
                </a:lnTo>
                <a:lnTo>
                  <a:pt x="2871" y="441"/>
                </a:lnTo>
                <a:lnTo>
                  <a:pt x="2872" y="441"/>
                </a:lnTo>
                <a:lnTo>
                  <a:pt x="2872" y="441"/>
                </a:lnTo>
                <a:lnTo>
                  <a:pt x="2872" y="441"/>
                </a:lnTo>
                <a:lnTo>
                  <a:pt x="2873" y="442"/>
                </a:lnTo>
                <a:lnTo>
                  <a:pt x="2873" y="442"/>
                </a:lnTo>
                <a:lnTo>
                  <a:pt x="2874" y="442"/>
                </a:lnTo>
                <a:lnTo>
                  <a:pt x="2874" y="443"/>
                </a:lnTo>
                <a:lnTo>
                  <a:pt x="2874" y="443"/>
                </a:lnTo>
                <a:lnTo>
                  <a:pt x="2875" y="443"/>
                </a:lnTo>
                <a:lnTo>
                  <a:pt x="2875" y="443"/>
                </a:lnTo>
                <a:lnTo>
                  <a:pt x="2875" y="443"/>
                </a:lnTo>
                <a:lnTo>
                  <a:pt x="2876" y="443"/>
                </a:lnTo>
                <a:lnTo>
                  <a:pt x="2876" y="443"/>
                </a:lnTo>
                <a:lnTo>
                  <a:pt x="2877" y="442"/>
                </a:lnTo>
                <a:lnTo>
                  <a:pt x="2877" y="442"/>
                </a:lnTo>
                <a:lnTo>
                  <a:pt x="2877" y="442"/>
                </a:lnTo>
                <a:lnTo>
                  <a:pt x="2878" y="443"/>
                </a:lnTo>
                <a:lnTo>
                  <a:pt x="2878" y="443"/>
                </a:lnTo>
                <a:lnTo>
                  <a:pt x="2878" y="443"/>
                </a:lnTo>
                <a:lnTo>
                  <a:pt x="2879" y="443"/>
                </a:lnTo>
                <a:lnTo>
                  <a:pt x="2879" y="443"/>
                </a:lnTo>
                <a:lnTo>
                  <a:pt x="2880" y="443"/>
                </a:lnTo>
                <a:lnTo>
                  <a:pt x="2880" y="443"/>
                </a:lnTo>
                <a:lnTo>
                  <a:pt x="2880" y="443"/>
                </a:lnTo>
                <a:lnTo>
                  <a:pt x="2881" y="443"/>
                </a:lnTo>
                <a:lnTo>
                  <a:pt x="2881" y="443"/>
                </a:lnTo>
                <a:lnTo>
                  <a:pt x="2881" y="443"/>
                </a:lnTo>
                <a:lnTo>
                  <a:pt x="2882" y="443"/>
                </a:lnTo>
                <a:lnTo>
                  <a:pt x="2882" y="443"/>
                </a:lnTo>
                <a:lnTo>
                  <a:pt x="2883" y="443"/>
                </a:lnTo>
                <a:lnTo>
                  <a:pt x="2883" y="443"/>
                </a:lnTo>
                <a:lnTo>
                  <a:pt x="2883" y="443"/>
                </a:lnTo>
                <a:lnTo>
                  <a:pt x="2884" y="443"/>
                </a:lnTo>
                <a:lnTo>
                  <a:pt x="2885" y="443"/>
                </a:lnTo>
                <a:lnTo>
                  <a:pt x="2885" y="443"/>
                </a:lnTo>
                <a:lnTo>
                  <a:pt x="2885" y="443"/>
                </a:lnTo>
                <a:lnTo>
                  <a:pt x="2886" y="443"/>
                </a:lnTo>
                <a:lnTo>
                  <a:pt x="2886" y="443"/>
                </a:lnTo>
                <a:lnTo>
                  <a:pt x="2887" y="443"/>
                </a:lnTo>
                <a:lnTo>
                  <a:pt x="2887" y="443"/>
                </a:lnTo>
                <a:lnTo>
                  <a:pt x="2887" y="443"/>
                </a:lnTo>
                <a:lnTo>
                  <a:pt x="2888" y="443"/>
                </a:lnTo>
                <a:lnTo>
                  <a:pt x="2888" y="444"/>
                </a:lnTo>
                <a:lnTo>
                  <a:pt x="2888" y="444"/>
                </a:lnTo>
                <a:lnTo>
                  <a:pt x="2889" y="444"/>
                </a:lnTo>
                <a:lnTo>
                  <a:pt x="2889" y="444"/>
                </a:lnTo>
                <a:lnTo>
                  <a:pt x="2890" y="444"/>
                </a:lnTo>
                <a:lnTo>
                  <a:pt x="2890" y="444"/>
                </a:lnTo>
                <a:lnTo>
                  <a:pt x="2890" y="444"/>
                </a:lnTo>
                <a:lnTo>
                  <a:pt x="2891" y="444"/>
                </a:lnTo>
                <a:lnTo>
                  <a:pt x="2891" y="445"/>
                </a:lnTo>
                <a:lnTo>
                  <a:pt x="2891" y="445"/>
                </a:lnTo>
                <a:lnTo>
                  <a:pt x="2892" y="445"/>
                </a:lnTo>
                <a:lnTo>
                  <a:pt x="2892" y="445"/>
                </a:lnTo>
                <a:lnTo>
                  <a:pt x="2893" y="445"/>
                </a:lnTo>
                <a:lnTo>
                  <a:pt x="2893" y="445"/>
                </a:lnTo>
                <a:lnTo>
                  <a:pt x="2893" y="446"/>
                </a:lnTo>
                <a:lnTo>
                  <a:pt x="2894" y="446"/>
                </a:lnTo>
                <a:lnTo>
                  <a:pt x="2894" y="446"/>
                </a:lnTo>
                <a:lnTo>
                  <a:pt x="2895" y="446"/>
                </a:lnTo>
                <a:lnTo>
                  <a:pt x="2895" y="446"/>
                </a:lnTo>
                <a:lnTo>
                  <a:pt x="2895" y="446"/>
                </a:lnTo>
                <a:lnTo>
                  <a:pt x="2896" y="447"/>
                </a:lnTo>
                <a:lnTo>
                  <a:pt x="2896" y="447"/>
                </a:lnTo>
                <a:lnTo>
                  <a:pt x="2896" y="447"/>
                </a:lnTo>
                <a:lnTo>
                  <a:pt x="2897" y="447"/>
                </a:lnTo>
                <a:lnTo>
                  <a:pt x="2898" y="447"/>
                </a:lnTo>
                <a:lnTo>
                  <a:pt x="2898" y="447"/>
                </a:lnTo>
                <a:lnTo>
                  <a:pt x="2898" y="447"/>
                </a:lnTo>
                <a:lnTo>
                  <a:pt x="2899" y="447"/>
                </a:lnTo>
                <a:lnTo>
                  <a:pt x="2899" y="448"/>
                </a:lnTo>
                <a:lnTo>
                  <a:pt x="2900" y="448"/>
                </a:lnTo>
                <a:lnTo>
                  <a:pt x="2900" y="448"/>
                </a:lnTo>
                <a:lnTo>
                  <a:pt x="2900" y="448"/>
                </a:lnTo>
                <a:lnTo>
                  <a:pt x="2901" y="448"/>
                </a:lnTo>
                <a:lnTo>
                  <a:pt x="2901" y="448"/>
                </a:lnTo>
                <a:lnTo>
                  <a:pt x="2901" y="449"/>
                </a:lnTo>
                <a:lnTo>
                  <a:pt x="2902" y="449"/>
                </a:lnTo>
                <a:lnTo>
                  <a:pt x="2902" y="449"/>
                </a:lnTo>
                <a:lnTo>
                  <a:pt x="2903" y="449"/>
                </a:lnTo>
                <a:lnTo>
                  <a:pt x="2903" y="449"/>
                </a:lnTo>
                <a:lnTo>
                  <a:pt x="2903" y="449"/>
                </a:lnTo>
                <a:lnTo>
                  <a:pt x="2904" y="449"/>
                </a:lnTo>
                <a:lnTo>
                  <a:pt x="2904" y="449"/>
                </a:lnTo>
                <a:lnTo>
                  <a:pt x="2904" y="449"/>
                </a:lnTo>
                <a:lnTo>
                  <a:pt x="2905" y="449"/>
                </a:lnTo>
                <a:lnTo>
                  <a:pt x="2905" y="449"/>
                </a:lnTo>
                <a:lnTo>
                  <a:pt x="2906" y="449"/>
                </a:lnTo>
                <a:lnTo>
                  <a:pt x="2906" y="449"/>
                </a:lnTo>
                <a:lnTo>
                  <a:pt x="2906" y="450"/>
                </a:lnTo>
                <a:lnTo>
                  <a:pt x="2907" y="450"/>
                </a:lnTo>
                <a:lnTo>
                  <a:pt x="2907" y="450"/>
                </a:lnTo>
                <a:lnTo>
                  <a:pt x="2908" y="450"/>
                </a:lnTo>
                <a:lnTo>
                  <a:pt x="2908" y="450"/>
                </a:lnTo>
                <a:lnTo>
                  <a:pt x="2908" y="450"/>
                </a:lnTo>
                <a:lnTo>
                  <a:pt x="2909" y="450"/>
                </a:lnTo>
                <a:lnTo>
                  <a:pt x="2909" y="450"/>
                </a:lnTo>
                <a:lnTo>
                  <a:pt x="2909" y="450"/>
                </a:lnTo>
                <a:lnTo>
                  <a:pt x="2910" y="450"/>
                </a:lnTo>
                <a:lnTo>
                  <a:pt x="2910" y="450"/>
                </a:lnTo>
                <a:lnTo>
                  <a:pt x="2911" y="450"/>
                </a:lnTo>
                <a:lnTo>
                  <a:pt x="2911" y="450"/>
                </a:lnTo>
                <a:lnTo>
                  <a:pt x="2912" y="450"/>
                </a:lnTo>
                <a:lnTo>
                  <a:pt x="2912" y="450"/>
                </a:lnTo>
                <a:lnTo>
                  <a:pt x="2913" y="450"/>
                </a:lnTo>
                <a:lnTo>
                  <a:pt x="2913" y="450"/>
                </a:lnTo>
                <a:lnTo>
                  <a:pt x="2913" y="451"/>
                </a:lnTo>
                <a:lnTo>
                  <a:pt x="2914" y="451"/>
                </a:lnTo>
                <a:lnTo>
                  <a:pt x="2914" y="451"/>
                </a:lnTo>
                <a:lnTo>
                  <a:pt x="2914" y="451"/>
                </a:lnTo>
                <a:lnTo>
                  <a:pt x="2915" y="451"/>
                </a:lnTo>
                <a:lnTo>
                  <a:pt x="2915" y="451"/>
                </a:lnTo>
                <a:lnTo>
                  <a:pt x="2916" y="452"/>
                </a:lnTo>
                <a:lnTo>
                  <a:pt x="2916" y="452"/>
                </a:lnTo>
                <a:lnTo>
                  <a:pt x="2916" y="452"/>
                </a:lnTo>
                <a:lnTo>
                  <a:pt x="2917" y="453"/>
                </a:lnTo>
                <a:lnTo>
                  <a:pt x="2917" y="453"/>
                </a:lnTo>
                <a:lnTo>
                  <a:pt x="2917" y="453"/>
                </a:lnTo>
                <a:lnTo>
                  <a:pt x="2918" y="453"/>
                </a:lnTo>
                <a:lnTo>
                  <a:pt x="2918" y="453"/>
                </a:lnTo>
                <a:lnTo>
                  <a:pt x="2919" y="453"/>
                </a:lnTo>
                <a:lnTo>
                  <a:pt x="2919" y="453"/>
                </a:lnTo>
                <a:lnTo>
                  <a:pt x="2919" y="453"/>
                </a:lnTo>
                <a:lnTo>
                  <a:pt x="2920" y="453"/>
                </a:lnTo>
                <a:lnTo>
                  <a:pt x="2920" y="453"/>
                </a:lnTo>
                <a:lnTo>
                  <a:pt x="2921" y="454"/>
                </a:lnTo>
                <a:lnTo>
                  <a:pt x="2921" y="454"/>
                </a:lnTo>
                <a:lnTo>
                  <a:pt x="2921" y="454"/>
                </a:lnTo>
                <a:lnTo>
                  <a:pt x="2922" y="454"/>
                </a:lnTo>
                <a:lnTo>
                  <a:pt x="2922" y="454"/>
                </a:lnTo>
                <a:lnTo>
                  <a:pt x="2922" y="455"/>
                </a:lnTo>
                <a:lnTo>
                  <a:pt x="2923" y="455"/>
                </a:lnTo>
                <a:lnTo>
                  <a:pt x="2923" y="455"/>
                </a:lnTo>
                <a:lnTo>
                  <a:pt x="2924" y="455"/>
                </a:lnTo>
                <a:lnTo>
                  <a:pt x="2924" y="456"/>
                </a:lnTo>
                <a:lnTo>
                  <a:pt x="2924" y="456"/>
                </a:lnTo>
                <a:lnTo>
                  <a:pt x="2925" y="457"/>
                </a:lnTo>
                <a:lnTo>
                  <a:pt x="2926" y="457"/>
                </a:lnTo>
                <a:lnTo>
                  <a:pt x="2926" y="458"/>
                </a:lnTo>
                <a:lnTo>
                  <a:pt x="2926" y="458"/>
                </a:lnTo>
                <a:lnTo>
                  <a:pt x="2927" y="458"/>
                </a:lnTo>
                <a:lnTo>
                  <a:pt x="2927" y="459"/>
                </a:lnTo>
                <a:lnTo>
                  <a:pt x="2927" y="459"/>
                </a:lnTo>
                <a:lnTo>
                  <a:pt x="2928" y="460"/>
                </a:lnTo>
                <a:lnTo>
                  <a:pt x="2928" y="460"/>
                </a:lnTo>
                <a:lnTo>
                  <a:pt x="2929" y="460"/>
                </a:lnTo>
                <a:lnTo>
                  <a:pt x="2929" y="460"/>
                </a:lnTo>
                <a:lnTo>
                  <a:pt x="2929" y="461"/>
                </a:lnTo>
                <a:lnTo>
                  <a:pt x="2930" y="461"/>
                </a:lnTo>
                <a:lnTo>
                  <a:pt x="2930" y="461"/>
                </a:lnTo>
                <a:lnTo>
                  <a:pt x="2930" y="461"/>
                </a:lnTo>
                <a:lnTo>
                  <a:pt x="2931" y="461"/>
                </a:lnTo>
                <a:lnTo>
                  <a:pt x="2931" y="461"/>
                </a:lnTo>
                <a:lnTo>
                  <a:pt x="2932" y="462"/>
                </a:lnTo>
                <a:lnTo>
                  <a:pt x="2932" y="462"/>
                </a:lnTo>
                <a:lnTo>
                  <a:pt x="2932" y="462"/>
                </a:lnTo>
                <a:lnTo>
                  <a:pt x="2933" y="462"/>
                </a:lnTo>
                <a:lnTo>
                  <a:pt x="2933" y="462"/>
                </a:lnTo>
                <a:lnTo>
                  <a:pt x="2934" y="462"/>
                </a:lnTo>
                <a:lnTo>
                  <a:pt x="2934" y="462"/>
                </a:lnTo>
                <a:lnTo>
                  <a:pt x="2934" y="463"/>
                </a:lnTo>
                <a:lnTo>
                  <a:pt x="2935" y="463"/>
                </a:lnTo>
                <a:lnTo>
                  <a:pt x="2935" y="463"/>
                </a:lnTo>
                <a:lnTo>
                  <a:pt x="2935" y="463"/>
                </a:lnTo>
                <a:lnTo>
                  <a:pt x="2936" y="463"/>
                </a:lnTo>
                <a:lnTo>
                  <a:pt x="2936" y="463"/>
                </a:lnTo>
                <a:lnTo>
                  <a:pt x="2937" y="463"/>
                </a:lnTo>
                <a:lnTo>
                  <a:pt x="2937" y="463"/>
                </a:lnTo>
                <a:lnTo>
                  <a:pt x="2937" y="463"/>
                </a:lnTo>
                <a:lnTo>
                  <a:pt x="2938" y="463"/>
                </a:lnTo>
                <a:lnTo>
                  <a:pt x="2938" y="463"/>
                </a:lnTo>
                <a:lnTo>
                  <a:pt x="2938" y="463"/>
                </a:lnTo>
                <a:lnTo>
                  <a:pt x="2939" y="463"/>
                </a:lnTo>
                <a:lnTo>
                  <a:pt x="2940" y="464"/>
                </a:lnTo>
                <a:lnTo>
                  <a:pt x="2940" y="464"/>
                </a:lnTo>
                <a:lnTo>
                  <a:pt x="2940" y="464"/>
                </a:lnTo>
                <a:lnTo>
                  <a:pt x="2941" y="464"/>
                </a:lnTo>
                <a:lnTo>
                  <a:pt x="2941" y="464"/>
                </a:lnTo>
                <a:lnTo>
                  <a:pt x="2942" y="464"/>
                </a:lnTo>
                <a:lnTo>
                  <a:pt x="2942" y="464"/>
                </a:lnTo>
                <a:lnTo>
                  <a:pt x="2942" y="464"/>
                </a:lnTo>
                <a:lnTo>
                  <a:pt x="2943" y="464"/>
                </a:lnTo>
                <a:lnTo>
                  <a:pt x="2943" y="464"/>
                </a:lnTo>
                <a:lnTo>
                  <a:pt x="2944" y="465"/>
                </a:lnTo>
                <a:lnTo>
                  <a:pt x="2944" y="465"/>
                </a:lnTo>
                <a:lnTo>
                  <a:pt x="2944" y="465"/>
                </a:lnTo>
                <a:lnTo>
                  <a:pt x="2945" y="465"/>
                </a:lnTo>
                <a:lnTo>
                  <a:pt x="2945" y="466"/>
                </a:lnTo>
                <a:lnTo>
                  <a:pt x="2945" y="467"/>
                </a:lnTo>
                <a:lnTo>
                  <a:pt x="2946" y="467"/>
                </a:lnTo>
                <a:lnTo>
                  <a:pt x="2946" y="467"/>
                </a:lnTo>
                <a:lnTo>
                  <a:pt x="2947" y="467"/>
                </a:lnTo>
                <a:lnTo>
                  <a:pt x="2947" y="468"/>
                </a:lnTo>
                <a:lnTo>
                  <a:pt x="2947" y="468"/>
                </a:lnTo>
                <a:lnTo>
                  <a:pt x="2948" y="468"/>
                </a:lnTo>
                <a:lnTo>
                  <a:pt x="2948" y="468"/>
                </a:lnTo>
                <a:lnTo>
                  <a:pt x="2948" y="468"/>
                </a:lnTo>
                <a:lnTo>
                  <a:pt x="2949" y="469"/>
                </a:lnTo>
                <a:lnTo>
                  <a:pt x="2949" y="469"/>
                </a:lnTo>
                <a:lnTo>
                  <a:pt x="2950" y="469"/>
                </a:lnTo>
                <a:lnTo>
                  <a:pt x="2950" y="469"/>
                </a:lnTo>
                <a:lnTo>
                  <a:pt x="2950" y="469"/>
                </a:lnTo>
                <a:lnTo>
                  <a:pt x="2951" y="469"/>
                </a:lnTo>
                <a:lnTo>
                  <a:pt x="2951" y="469"/>
                </a:lnTo>
                <a:lnTo>
                  <a:pt x="2951" y="469"/>
                </a:lnTo>
                <a:lnTo>
                  <a:pt x="2952" y="470"/>
                </a:lnTo>
                <a:lnTo>
                  <a:pt x="2952" y="470"/>
                </a:lnTo>
                <a:lnTo>
                  <a:pt x="2953" y="470"/>
                </a:lnTo>
                <a:lnTo>
                  <a:pt x="2953" y="470"/>
                </a:lnTo>
                <a:lnTo>
                  <a:pt x="2954" y="470"/>
                </a:lnTo>
                <a:lnTo>
                  <a:pt x="2954" y="470"/>
                </a:lnTo>
                <a:lnTo>
                  <a:pt x="2955" y="471"/>
                </a:lnTo>
                <a:lnTo>
                  <a:pt x="2955" y="471"/>
                </a:lnTo>
                <a:lnTo>
                  <a:pt x="2955" y="471"/>
                </a:lnTo>
                <a:lnTo>
                  <a:pt x="2956" y="471"/>
                </a:lnTo>
                <a:lnTo>
                  <a:pt x="2956" y="471"/>
                </a:lnTo>
                <a:lnTo>
                  <a:pt x="2957" y="471"/>
                </a:lnTo>
                <a:lnTo>
                  <a:pt x="2957" y="471"/>
                </a:lnTo>
                <a:lnTo>
                  <a:pt x="2957" y="471"/>
                </a:lnTo>
                <a:lnTo>
                  <a:pt x="2958" y="472"/>
                </a:lnTo>
                <a:lnTo>
                  <a:pt x="2958" y="472"/>
                </a:lnTo>
                <a:lnTo>
                  <a:pt x="2958" y="472"/>
                </a:lnTo>
                <a:lnTo>
                  <a:pt x="2959" y="472"/>
                </a:lnTo>
                <a:lnTo>
                  <a:pt x="2959" y="472"/>
                </a:lnTo>
                <a:lnTo>
                  <a:pt x="2960" y="473"/>
                </a:lnTo>
                <a:lnTo>
                  <a:pt x="2960" y="473"/>
                </a:lnTo>
                <a:lnTo>
                  <a:pt x="2960" y="473"/>
                </a:lnTo>
                <a:lnTo>
                  <a:pt x="2961" y="473"/>
                </a:lnTo>
                <a:lnTo>
                  <a:pt x="2961" y="473"/>
                </a:lnTo>
                <a:lnTo>
                  <a:pt x="2961" y="473"/>
                </a:lnTo>
                <a:lnTo>
                  <a:pt x="2962" y="473"/>
                </a:lnTo>
                <a:lnTo>
                  <a:pt x="2962" y="473"/>
                </a:lnTo>
                <a:lnTo>
                  <a:pt x="2963" y="474"/>
                </a:lnTo>
                <a:lnTo>
                  <a:pt x="2963" y="474"/>
                </a:lnTo>
                <a:lnTo>
                  <a:pt x="2963" y="474"/>
                </a:lnTo>
                <a:lnTo>
                  <a:pt x="2964" y="474"/>
                </a:lnTo>
                <a:lnTo>
                  <a:pt x="2964" y="474"/>
                </a:lnTo>
                <a:lnTo>
                  <a:pt x="2964" y="474"/>
                </a:lnTo>
                <a:lnTo>
                  <a:pt x="2965" y="475"/>
                </a:lnTo>
                <a:lnTo>
                  <a:pt x="2965" y="475"/>
                </a:lnTo>
                <a:lnTo>
                  <a:pt x="2966" y="475"/>
                </a:lnTo>
                <a:lnTo>
                  <a:pt x="2966" y="475"/>
                </a:lnTo>
                <a:lnTo>
                  <a:pt x="2966" y="475"/>
                </a:lnTo>
                <a:lnTo>
                  <a:pt x="2967" y="476"/>
                </a:lnTo>
                <a:lnTo>
                  <a:pt x="2968" y="476"/>
                </a:lnTo>
                <a:lnTo>
                  <a:pt x="2968" y="476"/>
                </a:lnTo>
                <a:lnTo>
                  <a:pt x="2968" y="476"/>
                </a:lnTo>
                <a:lnTo>
                  <a:pt x="2969" y="476"/>
                </a:lnTo>
                <a:lnTo>
                  <a:pt x="2969" y="476"/>
                </a:lnTo>
                <a:lnTo>
                  <a:pt x="2970" y="477"/>
                </a:lnTo>
                <a:lnTo>
                  <a:pt x="2970" y="477"/>
                </a:lnTo>
                <a:lnTo>
                  <a:pt x="2970" y="477"/>
                </a:lnTo>
                <a:lnTo>
                  <a:pt x="2971" y="477"/>
                </a:lnTo>
                <a:lnTo>
                  <a:pt x="2971" y="477"/>
                </a:lnTo>
                <a:lnTo>
                  <a:pt x="2971" y="478"/>
                </a:lnTo>
                <a:lnTo>
                  <a:pt x="2972" y="478"/>
                </a:lnTo>
                <a:lnTo>
                  <a:pt x="2972" y="478"/>
                </a:lnTo>
                <a:lnTo>
                  <a:pt x="2973" y="478"/>
                </a:lnTo>
                <a:lnTo>
                  <a:pt x="2973" y="478"/>
                </a:lnTo>
                <a:lnTo>
                  <a:pt x="2973" y="479"/>
                </a:lnTo>
                <a:lnTo>
                  <a:pt x="2974" y="479"/>
                </a:lnTo>
                <a:lnTo>
                  <a:pt x="2974" y="479"/>
                </a:lnTo>
                <a:lnTo>
                  <a:pt x="2974" y="479"/>
                </a:lnTo>
                <a:lnTo>
                  <a:pt x="2975" y="479"/>
                </a:lnTo>
                <a:lnTo>
                  <a:pt x="2975" y="479"/>
                </a:lnTo>
                <a:lnTo>
                  <a:pt x="2976" y="479"/>
                </a:lnTo>
                <a:lnTo>
                  <a:pt x="2976" y="479"/>
                </a:lnTo>
                <a:lnTo>
                  <a:pt x="2976" y="479"/>
                </a:lnTo>
                <a:lnTo>
                  <a:pt x="2977" y="480"/>
                </a:lnTo>
                <a:lnTo>
                  <a:pt x="2977" y="480"/>
                </a:lnTo>
                <a:lnTo>
                  <a:pt x="2977" y="480"/>
                </a:lnTo>
                <a:lnTo>
                  <a:pt x="2978" y="480"/>
                </a:lnTo>
                <a:lnTo>
                  <a:pt x="2978" y="480"/>
                </a:lnTo>
                <a:lnTo>
                  <a:pt x="2979" y="481"/>
                </a:lnTo>
                <a:lnTo>
                  <a:pt x="2979" y="481"/>
                </a:lnTo>
                <a:lnTo>
                  <a:pt x="2979" y="481"/>
                </a:lnTo>
                <a:lnTo>
                  <a:pt x="2980" y="481"/>
                </a:lnTo>
                <a:lnTo>
                  <a:pt x="2980" y="481"/>
                </a:lnTo>
                <a:lnTo>
                  <a:pt x="2981" y="481"/>
                </a:lnTo>
                <a:lnTo>
                  <a:pt x="2981" y="481"/>
                </a:lnTo>
                <a:lnTo>
                  <a:pt x="2982" y="481"/>
                </a:lnTo>
                <a:lnTo>
                  <a:pt x="2982" y="481"/>
                </a:lnTo>
                <a:lnTo>
                  <a:pt x="2983" y="481"/>
                </a:lnTo>
                <a:lnTo>
                  <a:pt x="2983" y="481"/>
                </a:lnTo>
                <a:lnTo>
                  <a:pt x="2983" y="481"/>
                </a:lnTo>
                <a:lnTo>
                  <a:pt x="2984" y="481"/>
                </a:lnTo>
                <a:lnTo>
                  <a:pt x="2984" y="481"/>
                </a:lnTo>
                <a:lnTo>
                  <a:pt x="2984" y="482"/>
                </a:lnTo>
                <a:lnTo>
                  <a:pt x="2985" y="482"/>
                </a:lnTo>
                <a:lnTo>
                  <a:pt x="2985" y="482"/>
                </a:lnTo>
                <a:lnTo>
                  <a:pt x="2986" y="482"/>
                </a:lnTo>
                <a:lnTo>
                  <a:pt x="2986" y="482"/>
                </a:lnTo>
                <a:lnTo>
                  <a:pt x="2986" y="482"/>
                </a:lnTo>
                <a:lnTo>
                  <a:pt x="2987" y="482"/>
                </a:lnTo>
                <a:lnTo>
                  <a:pt x="2987" y="482"/>
                </a:lnTo>
                <a:lnTo>
                  <a:pt x="2987" y="482"/>
                </a:lnTo>
                <a:lnTo>
                  <a:pt x="2988" y="483"/>
                </a:lnTo>
                <a:lnTo>
                  <a:pt x="2988" y="483"/>
                </a:lnTo>
                <a:lnTo>
                  <a:pt x="2989" y="483"/>
                </a:lnTo>
                <a:lnTo>
                  <a:pt x="2989" y="483"/>
                </a:lnTo>
                <a:lnTo>
                  <a:pt x="2989" y="483"/>
                </a:lnTo>
                <a:lnTo>
                  <a:pt x="2990" y="483"/>
                </a:lnTo>
                <a:lnTo>
                  <a:pt x="2990" y="484"/>
                </a:lnTo>
                <a:lnTo>
                  <a:pt x="2991" y="484"/>
                </a:lnTo>
                <a:lnTo>
                  <a:pt x="2991" y="484"/>
                </a:lnTo>
                <a:lnTo>
                  <a:pt x="2991" y="484"/>
                </a:lnTo>
                <a:lnTo>
                  <a:pt x="2992" y="484"/>
                </a:lnTo>
                <a:lnTo>
                  <a:pt x="2992" y="484"/>
                </a:lnTo>
                <a:lnTo>
                  <a:pt x="2992" y="485"/>
                </a:lnTo>
                <a:lnTo>
                  <a:pt x="2993" y="485"/>
                </a:lnTo>
                <a:lnTo>
                  <a:pt x="2993" y="485"/>
                </a:lnTo>
                <a:lnTo>
                  <a:pt x="2994" y="485"/>
                </a:lnTo>
                <a:lnTo>
                  <a:pt x="2994" y="486"/>
                </a:lnTo>
                <a:lnTo>
                  <a:pt x="2994" y="486"/>
                </a:lnTo>
                <a:lnTo>
                  <a:pt x="2995" y="486"/>
                </a:lnTo>
                <a:lnTo>
                  <a:pt x="2996" y="486"/>
                </a:lnTo>
                <a:lnTo>
                  <a:pt x="2996" y="486"/>
                </a:lnTo>
                <a:lnTo>
                  <a:pt x="2996" y="486"/>
                </a:lnTo>
                <a:lnTo>
                  <a:pt x="2997" y="486"/>
                </a:lnTo>
                <a:lnTo>
                  <a:pt x="2997" y="486"/>
                </a:lnTo>
                <a:lnTo>
                  <a:pt x="2997" y="486"/>
                </a:lnTo>
                <a:lnTo>
                  <a:pt x="2998" y="486"/>
                </a:lnTo>
                <a:lnTo>
                  <a:pt x="2998" y="486"/>
                </a:lnTo>
                <a:lnTo>
                  <a:pt x="2999" y="486"/>
                </a:lnTo>
                <a:lnTo>
                  <a:pt x="2999" y="486"/>
                </a:lnTo>
                <a:lnTo>
                  <a:pt x="2999" y="486"/>
                </a:lnTo>
                <a:lnTo>
                  <a:pt x="3000" y="486"/>
                </a:lnTo>
                <a:lnTo>
                  <a:pt x="3000" y="486"/>
                </a:lnTo>
                <a:lnTo>
                  <a:pt x="3000" y="486"/>
                </a:lnTo>
                <a:lnTo>
                  <a:pt x="3001" y="486"/>
                </a:lnTo>
                <a:lnTo>
                  <a:pt x="3001" y="486"/>
                </a:lnTo>
                <a:lnTo>
                  <a:pt x="3002" y="485"/>
                </a:lnTo>
                <a:lnTo>
                  <a:pt x="3002" y="485"/>
                </a:lnTo>
                <a:lnTo>
                  <a:pt x="3002" y="485"/>
                </a:lnTo>
                <a:lnTo>
                  <a:pt x="3003" y="486"/>
                </a:lnTo>
                <a:lnTo>
                  <a:pt x="3003" y="486"/>
                </a:lnTo>
                <a:lnTo>
                  <a:pt x="3004" y="486"/>
                </a:lnTo>
                <a:lnTo>
                  <a:pt x="3004" y="486"/>
                </a:lnTo>
                <a:lnTo>
                  <a:pt x="3004" y="486"/>
                </a:lnTo>
                <a:lnTo>
                  <a:pt x="3005" y="486"/>
                </a:lnTo>
                <a:lnTo>
                  <a:pt x="3005" y="487"/>
                </a:lnTo>
                <a:lnTo>
                  <a:pt x="3005" y="487"/>
                </a:lnTo>
                <a:lnTo>
                  <a:pt x="3006" y="487"/>
                </a:lnTo>
                <a:lnTo>
                  <a:pt x="3006" y="487"/>
                </a:lnTo>
                <a:lnTo>
                  <a:pt x="3007" y="487"/>
                </a:lnTo>
                <a:lnTo>
                  <a:pt x="3007" y="487"/>
                </a:lnTo>
                <a:lnTo>
                  <a:pt x="3007" y="488"/>
                </a:lnTo>
                <a:lnTo>
                  <a:pt x="3008" y="488"/>
                </a:lnTo>
                <a:lnTo>
                  <a:pt x="3008" y="488"/>
                </a:lnTo>
                <a:lnTo>
                  <a:pt x="3008" y="488"/>
                </a:lnTo>
                <a:lnTo>
                  <a:pt x="3009" y="488"/>
                </a:lnTo>
                <a:lnTo>
                  <a:pt x="3010" y="489"/>
                </a:lnTo>
                <a:lnTo>
                  <a:pt x="3010" y="489"/>
                </a:lnTo>
                <a:lnTo>
                  <a:pt x="3010" y="489"/>
                </a:lnTo>
                <a:lnTo>
                  <a:pt x="3011" y="489"/>
                </a:lnTo>
                <a:lnTo>
                  <a:pt x="3011" y="489"/>
                </a:lnTo>
                <a:lnTo>
                  <a:pt x="3012" y="490"/>
                </a:lnTo>
                <a:lnTo>
                  <a:pt x="3012" y="490"/>
                </a:lnTo>
                <a:lnTo>
                  <a:pt x="3012" y="490"/>
                </a:lnTo>
                <a:lnTo>
                  <a:pt x="3013" y="490"/>
                </a:lnTo>
                <a:lnTo>
                  <a:pt x="3013" y="490"/>
                </a:lnTo>
                <a:lnTo>
                  <a:pt x="3013" y="490"/>
                </a:lnTo>
                <a:lnTo>
                  <a:pt x="3014" y="490"/>
                </a:lnTo>
                <a:lnTo>
                  <a:pt x="3014" y="490"/>
                </a:lnTo>
                <a:lnTo>
                  <a:pt x="3015" y="490"/>
                </a:lnTo>
                <a:lnTo>
                  <a:pt x="3015" y="490"/>
                </a:lnTo>
                <a:lnTo>
                  <a:pt x="3015" y="490"/>
                </a:lnTo>
                <a:lnTo>
                  <a:pt x="3016" y="490"/>
                </a:lnTo>
                <a:lnTo>
                  <a:pt x="3016" y="490"/>
                </a:lnTo>
                <a:lnTo>
                  <a:pt x="3017" y="490"/>
                </a:lnTo>
                <a:lnTo>
                  <a:pt x="3017" y="490"/>
                </a:lnTo>
                <a:lnTo>
                  <a:pt x="3017" y="490"/>
                </a:lnTo>
                <a:lnTo>
                  <a:pt x="3018" y="490"/>
                </a:lnTo>
                <a:lnTo>
                  <a:pt x="3018" y="490"/>
                </a:lnTo>
                <a:lnTo>
                  <a:pt x="3018" y="490"/>
                </a:lnTo>
                <a:lnTo>
                  <a:pt x="3019" y="490"/>
                </a:lnTo>
                <a:lnTo>
                  <a:pt x="3019" y="490"/>
                </a:lnTo>
                <a:lnTo>
                  <a:pt x="3020" y="489"/>
                </a:lnTo>
                <a:lnTo>
                  <a:pt x="3020" y="489"/>
                </a:lnTo>
                <a:lnTo>
                  <a:pt x="3020" y="490"/>
                </a:lnTo>
                <a:lnTo>
                  <a:pt x="3021" y="490"/>
                </a:lnTo>
                <a:lnTo>
                  <a:pt x="3021" y="490"/>
                </a:lnTo>
                <a:lnTo>
                  <a:pt x="3021" y="490"/>
                </a:lnTo>
                <a:lnTo>
                  <a:pt x="3022" y="490"/>
                </a:lnTo>
                <a:lnTo>
                  <a:pt x="3022" y="490"/>
                </a:lnTo>
                <a:lnTo>
                  <a:pt x="3023" y="491"/>
                </a:lnTo>
                <a:lnTo>
                  <a:pt x="3023" y="491"/>
                </a:lnTo>
                <a:lnTo>
                  <a:pt x="3024" y="491"/>
                </a:lnTo>
                <a:lnTo>
                  <a:pt x="3024" y="491"/>
                </a:lnTo>
                <a:lnTo>
                  <a:pt x="3025" y="491"/>
                </a:lnTo>
                <a:lnTo>
                  <a:pt x="3025" y="491"/>
                </a:lnTo>
                <a:lnTo>
                  <a:pt x="3025" y="491"/>
                </a:lnTo>
                <a:lnTo>
                  <a:pt x="3026" y="491"/>
                </a:lnTo>
                <a:lnTo>
                  <a:pt x="3026" y="491"/>
                </a:lnTo>
                <a:lnTo>
                  <a:pt x="3027" y="490"/>
                </a:lnTo>
                <a:lnTo>
                  <a:pt x="3027" y="490"/>
                </a:lnTo>
                <a:lnTo>
                  <a:pt x="3027" y="490"/>
                </a:lnTo>
                <a:lnTo>
                  <a:pt x="3028" y="490"/>
                </a:lnTo>
                <a:lnTo>
                  <a:pt x="3028" y="490"/>
                </a:lnTo>
                <a:lnTo>
                  <a:pt x="3028" y="490"/>
                </a:lnTo>
                <a:lnTo>
                  <a:pt x="3029" y="490"/>
                </a:lnTo>
                <a:lnTo>
                  <a:pt x="3029" y="490"/>
                </a:lnTo>
                <a:lnTo>
                  <a:pt x="3030" y="490"/>
                </a:lnTo>
                <a:lnTo>
                  <a:pt x="3030" y="489"/>
                </a:lnTo>
                <a:lnTo>
                  <a:pt x="3030" y="489"/>
                </a:lnTo>
                <a:lnTo>
                  <a:pt x="3031" y="489"/>
                </a:lnTo>
                <a:lnTo>
                  <a:pt x="3031" y="489"/>
                </a:lnTo>
                <a:lnTo>
                  <a:pt x="3031" y="489"/>
                </a:lnTo>
                <a:lnTo>
                  <a:pt x="3032" y="489"/>
                </a:lnTo>
                <a:lnTo>
                  <a:pt x="3032" y="489"/>
                </a:lnTo>
                <a:lnTo>
                  <a:pt x="3033" y="489"/>
                </a:lnTo>
                <a:lnTo>
                  <a:pt x="3033" y="489"/>
                </a:lnTo>
                <a:lnTo>
                  <a:pt x="3033" y="489"/>
                </a:lnTo>
                <a:lnTo>
                  <a:pt x="3034" y="489"/>
                </a:lnTo>
                <a:lnTo>
                  <a:pt x="3034" y="490"/>
                </a:lnTo>
                <a:lnTo>
                  <a:pt x="3034" y="490"/>
                </a:lnTo>
                <a:lnTo>
                  <a:pt x="3035" y="490"/>
                </a:lnTo>
                <a:lnTo>
                  <a:pt x="3035" y="490"/>
                </a:lnTo>
                <a:lnTo>
                  <a:pt x="3036" y="491"/>
                </a:lnTo>
                <a:lnTo>
                  <a:pt x="3036" y="491"/>
                </a:lnTo>
                <a:lnTo>
                  <a:pt x="3036" y="491"/>
                </a:lnTo>
                <a:lnTo>
                  <a:pt x="3037" y="491"/>
                </a:lnTo>
                <a:lnTo>
                  <a:pt x="3038" y="492"/>
                </a:lnTo>
                <a:lnTo>
                  <a:pt x="3038" y="492"/>
                </a:lnTo>
                <a:lnTo>
                  <a:pt x="3038" y="492"/>
                </a:lnTo>
                <a:lnTo>
                  <a:pt x="3039" y="492"/>
                </a:lnTo>
                <a:lnTo>
                  <a:pt x="3039" y="493"/>
                </a:lnTo>
                <a:lnTo>
                  <a:pt x="3040" y="493"/>
                </a:lnTo>
                <a:lnTo>
                  <a:pt x="3040" y="493"/>
                </a:lnTo>
                <a:lnTo>
                  <a:pt x="3040" y="493"/>
                </a:lnTo>
                <a:lnTo>
                  <a:pt x="3041" y="494"/>
                </a:lnTo>
                <a:lnTo>
                  <a:pt x="3041" y="494"/>
                </a:lnTo>
                <a:lnTo>
                  <a:pt x="3041" y="495"/>
                </a:lnTo>
                <a:lnTo>
                  <a:pt x="3042" y="495"/>
                </a:lnTo>
                <a:lnTo>
                  <a:pt x="3042" y="495"/>
                </a:lnTo>
                <a:lnTo>
                  <a:pt x="3043" y="496"/>
                </a:lnTo>
                <a:lnTo>
                  <a:pt x="3043" y="497"/>
                </a:lnTo>
                <a:lnTo>
                  <a:pt x="3043" y="497"/>
                </a:lnTo>
                <a:lnTo>
                  <a:pt x="3044" y="497"/>
                </a:lnTo>
                <a:lnTo>
                  <a:pt x="3044" y="498"/>
                </a:lnTo>
                <a:lnTo>
                  <a:pt x="3044" y="498"/>
                </a:lnTo>
                <a:lnTo>
                  <a:pt x="3045" y="498"/>
                </a:lnTo>
                <a:lnTo>
                  <a:pt x="3045" y="499"/>
                </a:lnTo>
                <a:lnTo>
                  <a:pt x="3046" y="499"/>
                </a:lnTo>
                <a:lnTo>
                  <a:pt x="3046" y="499"/>
                </a:lnTo>
                <a:lnTo>
                  <a:pt x="3046" y="499"/>
                </a:lnTo>
                <a:lnTo>
                  <a:pt x="3047" y="500"/>
                </a:lnTo>
                <a:lnTo>
                  <a:pt x="3047" y="500"/>
                </a:lnTo>
                <a:lnTo>
                  <a:pt x="3047" y="500"/>
                </a:lnTo>
                <a:lnTo>
                  <a:pt x="3048" y="501"/>
                </a:lnTo>
                <a:lnTo>
                  <a:pt x="3048" y="501"/>
                </a:lnTo>
                <a:lnTo>
                  <a:pt x="3049" y="501"/>
                </a:lnTo>
                <a:lnTo>
                  <a:pt x="3049" y="501"/>
                </a:lnTo>
                <a:lnTo>
                  <a:pt x="3049" y="501"/>
                </a:lnTo>
                <a:lnTo>
                  <a:pt x="3050" y="501"/>
                </a:lnTo>
                <a:lnTo>
                  <a:pt x="3050" y="501"/>
                </a:lnTo>
                <a:lnTo>
                  <a:pt x="3051" y="501"/>
                </a:lnTo>
                <a:lnTo>
                  <a:pt x="3051" y="501"/>
                </a:lnTo>
                <a:lnTo>
                  <a:pt x="3052" y="500"/>
                </a:lnTo>
                <a:lnTo>
                  <a:pt x="3052" y="500"/>
                </a:lnTo>
                <a:lnTo>
                  <a:pt x="3053" y="500"/>
                </a:lnTo>
                <a:lnTo>
                  <a:pt x="3053" y="500"/>
                </a:lnTo>
                <a:lnTo>
                  <a:pt x="3053" y="500"/>
                </a:lnTo>
                <a:lnTo>
                  <a:pt x="3054" y="500"/>
                </a:lnTo>
                <a:lnTo>
                  <a:pt x="3054" y="500"/>
                </a:lnTo>
                <a:lnTo>
                  <a:pt x="3054" y="500"/>
                </a:lnTo>
                <a:lnTo>
                  <a:pt x="3055" y="500"/>
                </a:lnTo>
                <a:lnTo>
                  <a:pt x="3055" y="500"/>
                </a:lnTo>
                <a:lnTo>
                  <a:pt x="3056" y="500"/>
                </a:lnTo>
                <a:lnTo>
                  <a:pt x="3056" y="500"/>
                </a:lnTo>
                <a:lnTo>
                  <a:pt x="3056" y="500"/>
                </a:lnTo>
                <a:lnTo>
                  <a:pt x="3057" y="500"/>
                </a:lnTo>
                <a:lnTo>
                  <a:pt x="3057" y="500"/>
                </a:lnTo>
                <a:lnTo>
                  <a:pt x="3057" y="501"/>
                </a:lnTo>
                <a:lnTo>
                  <a:pt x="3058" y="501"/>
                </a:lnTo>
                <a:lnTo>
                  <a:pt x="3058" y="501"/>
                </a:lnTo>
                <a:lnTo>
                  <a:pt x="3059" y="501"/>
                </a:lnTo>
                <a:lnTo>
                  <a:pt x="3059" y="501"/>
                </a:lnTo>
                <a:lnTo>
                  <a:pt x="3059" y="501"/>
                </a:lnTo>
                <a:lnTo>
                  <a:pt x="3060" y="501"/>
                </a:lnTo>
                <a:lnTo>
                  <a:pt x="3060" y="501"/>
                </a:lnTo>
                <a:lnTo>
                  <a:pt x="3060" y="501"/>
                </a:lnTo>
                <a:lnTo>
                  <a:pt x="3061" y="502"/>
                </a:lnTo>
                <a:lnTo>
                  <a:pt x="3061" y="501"/>
                </a:lnTo>
                <a:lnTo>
                  <a:pt x="3062" y="501"/>
                </a:lnTo>
                <a:lnTo>
                  <a:pt x="3062" y="501"/>
                </a:lnTo>
                <a:lnTo>
                  <a:pt x="3062" y="501"/>
                </a:lnTo>
                <a:lnTo>
                  <a:pt x="3063" y="501"/>
                </a:lnTo>
                <a:lnTo>
                  <a:pt x="3063" y="501"/>
                </a:lnTo>
                <a:lnTo>
                  <a:pt x="3064" y="501"/>
                </a:lnTo>
                <a:lnTo>
                  <a:pt x="3064" y="501"/>
                </a:lnTo>
                <a:lnTo>
                  <a:pt x="3064" y="501"/>
                </a:lnTo>
                <a:lnTo>
                  <a:pt x="3065" y="502"/>
                </a:lnTo>
                <a:lnTo>
                  <a:pt x="3066" y="502"/>
                </a:lnTo>
                <a:lnTo>
                  <a:pt x="3066" y="502"/>
                </a:lnTo>
                <a:lnTo>
                  <a:pt x="3066" y="502"/>
                </a:lnTo>
                <a:lnTo>
                  <a:pt x="3067" y="502"/>
                </a:lnTo>
                <a:lnTo>
                  <a:pt x="3067" y="502"/>
                </a:lnTo>
                <a:lnTo>
                  <a:pt x="3067" y="503"/>
                </a:lnTo>
                <a:lnTo>
                  <a:pt x="3068" y="503"/>
                </a:lnTo>
                <a:lnTo>
                  <a:pt x="3068" y="503"/>
                </a:lnTo>
                <a:lnTo>
                  <a:pt x="3069" y="503"/>
                </a:lnTo>
                <a:lnTo>
                  <a:pt x="3069" y="503"/>
                </a:lnTo>
                <a:lnTo>
                  <a:pt x="3069" y="503"/>
                </a:lnTo>
                <a:lnTo>
                  <a:pt x="3070" y="504"/>
                </a:lnTo>
                <a:lnTo>
                  <a:pt x="3070" y="504"/>
                </a:lnTo>
                <a:lnTo>
                  <a:pt x="3070" y="504"/>
                </a:lnTo>
                <a:lnTo>
                  <a:pt x="3071" y="504"/>
                </a:lnTo>
                <a:lnTo>
                  <a:pt x="3071" y="504"/>
                </a:lnTo>
                <a:lnTo>
                  <a:pt x="3072" y="505"/>
                </a:lnTo>
                <a:lnTo>
                  <a:pt x="3072" y="505"/>
                </a:lnTo>
                <a:lnTo>
                  <a:pt x="3072" y="505"/>
                </a:lnTo>
                <a:lnTo>
                  <a:pt x="3073" y="505"/>
                </a:lnTo>
                <a:lnTo>
                  <a:pt x="3073" y="506"/>
                </a:lnTo>
                <a:lnTo>
                  <a:pt x="3073" y="506"/>
                </a:lnTo>
                <a:lnTo>
                  <a:pt x="3074" y="506"/>
                </a:lnTo>
                <a:lnTo>
                  <a:pt x="3074" y="506"/>
                </a:lnTo>
                <a:lnTo>
                  <a:pt x="3075" y="506"/>
                </a:lnTo>
                <a:lnTo>
                  <a:pt x="3075" y="506"/>
                </a:lnTo>
                <a:lnTo>
                  <a:pt x="3075" y="506"/>
                </a:lnTo>
                <a:lnTo>
                  <a:pt x="3076" y="506"/>
                </a:lnTo>
                <a:lnTo>
                  <a:pt x="3076" y="506"/>
                </a:lnTo>
                <a:lnTo>
                  <a:pt x="3077" y="506"/>
                </a:lnTo>
                <a:lnTo>
                  <a:pt x="3077" y="506"/>
                </a:lnTo>
                <a:lnTo>
                  <a:pt x="3077" y="506"/>
                </a:lnTo>
                <a:lnTo>
                  <a:pt x="3078" y="507"/>
                </a:lnTo>
                <a:lnTo>
                  <a:pt x="3078" y="507"/>
                </a:lnTo>
                <a:lnTo>
                  <a:pt x="3078" y="507"/>
                </a:lnTo>
                <a:lnTo>
                  <a:pt x="3079" y="507"/>
                </a:lnTo>
                <a:lnTo>
                  <a:pt x="3080" y="508"/>
                </a:lnTo>
                <a:lnTo>
                  <a:pt x="3080" y="508"/>
                </a:lnTo>
                <a:lnTo>
                  <a:pt x="3080" y="508"/>
                </a:lnTo>
                <a:lnTo>
                  <a:pt x="3081" y="508"/>
                </a:lnTo>
                <a:lnTo>
                  <a:pt x="3081" y="508"/>
                </a:lnTo>
                <a:lnTo>
                  <a:pt x="3082" y="509"/>
                </a:lnTo>
                <a:lnTo>
                  <a:pt x="3082" y="509"/>
                </a:lnTo>
                <a:lnTo>
                  <a:pt x="3082" y="509"/>
                </a:lnTo>
                <a:lnTo>
                  <a:pt x="3083" y="509"/>
                </a:lnTo>
                <a:lnTo>
                  <a:pt x="3083" y="509"/>
                </a:lnTo>
                <a:lnTo>
                  <a:pt x="3083" y="509"/>
                </a:lnTo>
                <a:lnTo>
                  <a:pt x="3084" y="510"/>
                </a:lnTo>
                <a:lnTo>
                  <a:pt x="3084" y="510"/>
                </a:lnTo>
                <a:lnTo>
                  <a:pt x="3085" y="510"/>
                </a:lnTo>
                <a:lnTo>
                  <a:pt x="3085" y="510"/>
                </a:lnTo>
                <a:lnTo>
                  <a:pt x="3085" y="511"/>
                </a:lnTo>
                <a:lnTo>
                  <a:pt x="3086" y="511"/>
                </a:lnTo>
                <a:lnTo>
                  <a:pt x="3086" y="511"/>
                </a:lnTo>
                <a:lnTo>
                  <a:pt x="3087" y="511"/>
                </a:lnTo>
                <a:lnTo>
                  <a:pt x="3087" y="511"/>
                </a:lnTo>
                <a:lnTo>
                  <a:pt x="3087" y="512"/>
                </a:lnTo>
                <a:lnTo>
                  <a:pt x="3088" y="512"/>
                </a:lnTo>
                <a:lnTo>
                  <a:pt x="3088" y="512"/>
                </a:lnTo>
                <a:lnTo>
                  <a:pt x="3088" y="512"/>
                </a:lnTo>
                <a:lnTo>
                  <a:pt x="3089" y="512"/>
                </a:lnTo>
                <a:lnTo>
                  <a:pt x="3089" y="513"/>
                </a:lnTo>
                <a:lnTo>
                  <a:pt x="3090" y="513"/>
                </a:lnTo>
                <a:lnTo>
                  <a:pt x="3090" y="513"/>
                </a:lnTo>
                <a:lnTo>
                  <a:pt x="3090" y="513"/>
                </a:lnTo>
                <a:lnTo>
                  <a:pt x="3091" y="514"/>
                </a:lnTo>
                <a:lnTo>
                  <a:pt x="3091" y="514"/>
                </a:lnTo>
                <a:lnTo>
                  <a:pt x="3091" y="514"/>
                </a:lnTo>
                <a:lnTo>
                  <a:pt x="3092" y="514"/>
                </a:lnTo>
                <a:lnTo>
                  <a:pt x="3092" y="514"/>
                </a:lnTo>
                <a:lnTo>
                  <a:pt x="3093" y="515"/>
                </a:lnTo>
                <a:lnTo>
                  <a:pt x="3093" y="515"/>
                </a:lnTo>
                <a:lnTo>
                  <a:pt x="3094" y="515"/>
                </a:lnTo>
                <a:lnTo>
                  <a:pt x="3094" y="515"/>
                </a:lnTo>
                <a:lnTo>
                  <a:pt x="3095" y="515"/>
                </a:lnTo>
                <a:lnTo>
                  <a:pt x="3095" y="516"/>
                </a:lnTo>
                <a:lnTo>
                  <a:pt x="3095" y="516"/>
                </a:lnTo>
                <a:lnTo>
                  <a:pt x="3096" y="516"/>
                </a:lnTo>
                <a:lnTo>
                  <a:pt x="3096" y="516"/>
                </a:lnTo>
                <a:lnTo>
                  <a:pt x="3096" y="516"/>
                </a:lnTo>
                <a:lnTo>
                  <a:pt x="3097" y="517"/>
                </a:lnTo>
                <a:lnTo>
                  <a:pt x="3097" y="517"/>
                </a:lnTo>
                <a:lnTo>
                  <a:pt x="3098" y="517"/>
                </a:lnTo>
                <a:lnTo>
                  <a:pt x="3098" y="517"/>
                </a:lnTo>
                <a:lnTo>
                  <a:pt x="3098" y="517"/>
                </a:lnTo>
                <a:lnTo>
                  <a:pt x="3099" y="517"/>
                </a:lnTo>
                <a:lnTo>
                  <a:pt x="3099" y="517"/>
                </a:lnTo>
                <a:lnTo>
                  <a:pt x="3100" y="517"/>
                </a:lnTo>
                <a:lnTo>
                  <a:pt x="3100" y="517"/>
                </a:lnTo>
                <a:lnTo>
                  <a:pt x="3100" y="517"/>
                </a:lnTo>
                <a:lnTo>
                  <a:pt x="3101" y="518"/>
                </a:lnTo>
                <a:lnTo>
                  <a:pt x="3101" y="518"/>
                </a:lnTo>
                <a:lnTo>
                  <a:pt x="3101" y="518"/>
                </a:lnTo>
                <a:lnTo>
                  <a:pt x="3102" y="518"/>
                </a:lnTo>
                <a:lnTo>
                  <a:pt x="3102" y="519"/>
                </a:lnTo>
                <a:lnTo>
                  <a:pt x="3103" y="519"/>
                </a:lnTo>
                <a:lnTo>
                  <a:pt x="3103" y="519"/>
                </a:lnTo>
                <a:lnTo>
                  <a:pt x="3103" y="519"/>
                </a:lnTo>
                <a:lnTo>
                  <a:pt x="3104" y="520"/>
                </a:lnTo>
                <a:lnTo>
                  <a:pt x="3104" y="520"/>
                </a:lnTo>
                <a:lnTo>
                  <a:pt x="3104" y="521"/>
                </a:lnTo>
                <a:lnTo>
                  <a:pt x="3105" y="521"/>
                </a:lnTo>
                <a:lnTo>
                  <a:pt x="3105" y="521"/>
                </a:lnTo>
                <a:lnTo>
                  <a:pt x="3106" y="521"/>
                </a:lnTo>
                <a:lnTo>
                  <a:pt x="3106" y="522"/>
                </a:lnTo>
                <a:lnTo>
                  <a:pt x="3106" y="522"/>
                </a:lnTo>
                <a:lnTo>
                  <a:pt x="3107" y="522"/>
                </a:lnTo>
                <a:lnTo>
                  <a:pt x="3108" y="523"/>
                </a:lnTo>
                <a:lnTo>
                  <a:pt x="3108" y="523"/>
                </a:lnTo>
                <a:lnTo>
                  <a:pt x="3108" y="523"/>
                </a:lnTo>
                <a:lnTo>
                  <a:pt x="3109" y="523"/>
                </a:lnTo>
                <a:lnTo>
                  <a:pt x="3109" y="523"/>
                </a:lnTo>
                <a:lnTo>
                  <a:pt x="3109" y="523"/>
                </a:lnTo>
                <a:lnTo>
                  <a:pt x="3110" y="522"/>
                </a:lnTo>
                <a:lnTo>
                  <a:pt x="3110" y="522"/>
                </a:lnTo>
                <a:lnTo>
                  <a:pt x="3111" y="523"/>
                </a:lnTo>
                <a:lnTo>
                  <a:pt x="3111" y="523"/>
                </a:lnTo>
                <a:lnTo>
                  <a:pt x="3111" y="523"/>
                </a:lnTo>
                <a:lnTo>
                  <a:pt x="3112" y="523"/>
                </a:lnTo>
                <a:lnTo>
                  <a:pt x="3112" y="523"/>
                </a:lnTo>
                <a:lnTo>
                  <a:pt x="3113" y="523"/>
                </a:lnTo>
                <a:lnTo>
                  <a:pt x="3113" y="523"/>
                </a:lnTo>
                <a:lnTo>
                  <a:pt x="3113" y="523"/>
                </a:lnTo>
                <a:lnTo>
                  <a:pt x="3114" y="524"/>
                </a:lnTo>
                <a:lnTo>
                  <a:pt x="3114" y="524"/>
                </a:lnTo>
                <a:lnTo>
                  <a:pt x="3114" y="524"/>
                </a:lnTo>
                <a:lnTo>
                  <a:pt x="3115" y="524"/>
                </a:lnTo>
                <a:lnTo>
                  <a:pt x="3115" y="524"/>
                </a:lnTo>
                <a:lnTo>
                  <a:pt x="3116" y="525"/>
                </a:lnTo>
                <a:lnTo>
                  <a:pt x="3116" y="525"/>
                </a:lnTo>
                <a:lnTo>
                  <a:pt x="3116" y="525"/>
                </a:lnTo>
                <a:lnTo>
                  <a:pt x="3117" y="525"/>
                </a:lnTo>
                <a:lnTo>
                  <a:pt x="3117" y="525"/>
                </a:lnTo>
                <a:lnTo>
                  <a:pt x="3117" y="525"/>
                </a:lnTo>
                <a:lnTo>
                  <a:pt x="3118" y="525"/>
                </a:lnTo>
                <a:lnTo>
                  <a:pt x="3118" y="525"/>
                </a:lnTo>
                <a:lnTo>
                  <a:pt x="3119" y="526"/>
                </a:lnTo>
                <a:lnTo>
                  <a:pt x="3119" y="526"/>
                </a:lnTo>
                <a:lnTo>
                  <a:pt x="3119" y="526"/>
                </a:lnTo>
                <a:lnTo>
                  <a:pt x="3120" y="526"/>
                </a:lnTo>
                <a:lnTo>
                  <a:pt x="3120" y="527"/>
                </a:lnTo>
                <a:lnTo>
                  <a:pt x="3120" y="527"/>
                </a:lnTo>
                <a:lnTo>
                  <a:pt x="3121" y="527"/>
                </a:lnTo>
                <a:lnTo>
                  <a:pt x="3122" y="527"/>
                </a:lnTo>
                <a:lnTo>
                  <a:pt x="3122" y="528"/>
                </a:lnTo>
                <a:lnTo>
                  <a:pt x="3123" y="528"/>
                </a:lnTo>
                <a:lnTo>
                  <a:pt x="3123" y="528"/>
                </a:lnTo>
                <a:lnTo>
                  <a:pt x="3123" y="528"/>
                </a:lnTo>
                <a:lnTo>
                  <a:pt x="3124" y="528"/>
                </a:lnTo>
                <a:lnTo>
                  <a:pt x="3124" y="528"/>
                </a:lnTo>
                <a:lnTo>
                  <a:pt x="3124" y="528"/>
                </a:lnTo>
                <a:lnTo>
                  <a:pt x="3125" y="529"/>
                </a:lnTo>
                <a:lnTo>
                  <a:pt x="3125" y="529"/>
                </a:lnTo>
                <a:lnTo>
                  <a:pt x="3126" y="529"/>
                </a:lnTo>
                <a:lnTo>
                  <a:pt x="3126" y="529"/>
                </a:lnTo>
                <a:lnTo>
                  <a:pt x="3126" y="529"/>
                </a:lnTo>
                <a:lnTo>
                  <a:pt x="3127" y="529"/>
                </a:lnTo>
                <a:lnTo>
                  <a:pt x="3127" y="529"/>
                </a:lnTo>
                <a:lnTo>
                  <a:pt x="3127" y="529"/>
                </a:lnTo>
                <a:lnTo>
                  <a:pt x="3128" y="529"/>
                </a:lnTo>
                <a:lnTo>
                  <a:pt x="3128" y="529"/>
                </a:lnTo>
                <a:lnTo>
                  <a:pt x="3129" y="530"/>
                </a:lnTo>
                <a:lnTo>
                  <a:pt x="3129" y="530"/>
                </a:lnTo>
                <a:lnTo>
                  <a:pt x="3129" y="530"/>
                </a:lnTo>
                <a:lnTo>
                  <a:pt x="3130" y="530"/>
                </a:lnTo>
                <a:lnTo>
                  <a:pt x="3130" y="530"/>
                </a:lnTo>
                <a:lnTo>
                  <a:pt x="3130" y="530"/>
                </a:lnTo>
                <a:lnTo>
                  <a:pt x="3131" y="530"/>
                </a:lnTo>
                <a:lnTo>
                  <a:pt x="3131" y="530"/>
                </a:lnTo>
                <a:lnTo>
                  <a:pt x="3132" y="530"/>
                </a:lnTo>
                <a:lnTo>
                  <a:pt x="3132" y="530"/>
                </a:lnTo>
                <a:lnTo>
                  <a:pt x="3132" y="530"/>
                </a:lnTo>
                <a:lnTo>
                  <a:pt x="3133" y="530"/>
                </a:lnTo>
                <a:lnTo>
                  <a:pt x="3133" y="530"/>
                </a:lnTo>
                <a:lnTo>
                  <a:pt x="3134" y="530"/>
                </a:lnTo>
                <a:lnTo>
                  <a:pt x="3134" y="530"/>
                </a:lnTo>
                <a:lnTo>
                  <a:pt x="3135" y="531"/>
                </a:lnTo>
                <a:lnTo>
                  <a:pt x="3135" y="531"/>
                </a:lnTo>
                <a:lnTo>
                  <a:pt x="3136" y="531"/>
                </a:lnTo>
                <a:lnTo>
                  <a:pt x="3136" y="531"/>
                </a:lnTo>
                <a:lnTo>
                  <a:pt x="3136" y="531"/>
                </a:lnTo>
                <a:lnTo>
                  <a:pt x="3137" y="531"/>
                </a:lnTo>
                <a:lnTo>
                  <a:pt x="3137" y="531"/>
                </a:lnTo>
                <a:lnTo>
                  <a:pt x="3137" y="531"/>
                </a:lnTo>
                <a:lnTo>
                  <a:pt x="3138" y="531"/>
                </a:lnTo>
                <a:lnTo>
                  <a:pt x="3138" y="531"/>
                </a:lnTo>
                <a:lnTo>
                  <a:pt x="3139" y="531"/>
                </a:lnTo>
                <a:lnTo>
                  <a:pt x="3139" y="531"/>
                </a:lnTo>
                <a:lnTo>
                  <a:pt x="3139" y="531"/>
                </a:lnTo>
                <a:lnTo>
                  <a:pt x="3140" y="531"/>
                </a:lnTo>
                <a:lnTo>
                  <a:pt x="3140" y="531"/>
                </a:lnTo>
                <a:lnTo>
                  <a:pt x="3140" y="531"/>
                </a:lnTo>
                <a:lnTo>
                  <a:pt x="3141" y="531"/>
                </a:lnTo>
                <a:lnTo>
                  <a:pt x="3141" y="531"/>
                </a:lnTo>
                <a:lnTo>
                  <a:pt x="3142" y="531"/>
                </a:lnTo>
                <a:lnTo>
                  <a:pt x="3142" y="531"/>
                </a:lnTo>
                <a:lnTo>
                  <a:pt x="3142" y="532"/>
                </a:lnTo>
                <a:lnTo>
                  <a:pt x="3143" y="532"/>
                </a:lnTo>
                <a:lnTo>
                  <a:pt x="3143" y="532"/>
                </a:lnTo>
                <a:lnTo>
                  <a:pt x="3143" y="532"/>
                </a:lnTo>
                <a:lnTo>
                  <a:pt x="3144" y="533"/>
                </a:lnTo>
                <a:lnTo>
                  <a:pt x="3144" y="533"/>
                </a:lnTo>
                <a:lnTo>
                  <a:pt x="3145" y="533"/>
                </a:lnTo>
                <a:lnTo>
                  <a:pt x="3145" y="533"/>
                </a:lnTo>
                <a:lnTo>
                  <a:pt x="3145" y="534"/>
                </a:lnTo>
                <a:lnTo>
                  <a:pt x="3146" y="534"/>
                </a:lnTo>
                <a:lnTo>
                  <a:pt x="3146" y="533"/>
                </a:lnTo>
                <a:lnTo>
                  <a:pt x="3147" y="533"/>
                </a:lnTo>
                <a:lnTo>
                  <a:pt x="3147" y="533"/>
                </a:lnTo>
                <a:lnTo>
                  <a:pt x="3147" y="533"/>
                </a:lnTo>
                <a:lnTo>
                  <a:pt x="3148" y="533"/>
                </a:lnTo>
                <a:lnTo>
                  <a:pt x="3149" y="533"/>
                </a:lnTo>
                <a:lnTo>
                  <a:pt x="3149" y="533"/>
                </a:lnTo>
                <a:lnTo>
                  <a:pt x="3149" y="533"/>
                </a:lnTo>
                <a:lnTo>
                  <a:pt x="3150" y="533"/>
                </a:lnTo>
                <a:lnTo>
                  <a:pt x="3150" y="533"/>
                </a:lnTo>
                <a:lnTo>
                  <a:pt x="3150" y="533"/>
                </a:lnTo>
                <a:lnTo>
                  <a:pt x="3151" y="533"/>
                </a:lnTo>
                <a:lnTo>
                  <a:pt x="3151" y="533"/>
                </a:lnTo>
                <a:lnTo>
                  <a:pt x="3152" y="534"/>
                </a:lnTo>
                <a:lnTo>
                  <a:pt x="3152" y="534"/>
                </a:lnTo>
                <a:lnTo>
                  <a:pt x="3152" y="534"/>
                </a:lnTo>
                <a:lnTo>
                  <a:pt x="3153" y="534"/>
                </a:lnTo>
                <a:lnTo>
                  <a:pt x="3153" y="534"/>
                </a:lnTo>
                <a:lnTo>
                  <a:pt x="3153" y="534"/>
                </a:lnTo>
                <a:lnTo>
                  <a:pt x="3154" y="534"/>
                </a:lnTo>
                <a:lnTo>
                  <a:pt x="3154" y="534"/>
                </a:lnTo>
                <a:lnTo>
                  <a:pt x="3155" y="534"/>
                </a:lnTo>
                <a:lnTo>
                  <a:pt x="3155" y="535"/>
                </a:lnTo>
                <a:lnTo>
                  <a:pt x="3155" y="535"/>
                </a:lnTo>
                <a:lnTo>
                  <a:pt x="3156" y="535"/>
                </a:lnTo>
                <a:lnTo>
                  <a:pt x="3156" y="535"/>
                </a:lnTo>
                <a:lnTo>
                  <a:pt x="3156" y="535"/>
                </a:lnTo>
                <a:lnTo>
                  <a:pt x="3157" y="536"/>
                </a:lnTo>
                <a:lnTo>
                  <a:pt x="3157" y="536"/>
                </a:lnTo>
                <a:lnTo>
                  <a:pt x="3158" y="537"/>
                </a:lnTo>
                <a:lnTo>
                  <a:pt x="3158" y="537"/>
                </a:lnTo>
                <a:lnTo>
                  <a:pt x="3158" y="537"/>
                </a:lnTo>
                <a:lnTo>
                  <a:pt x="3159" y="537"/>
                </a:lnTo>
                <a:lnTo>
                  <a:pt x="3159" y="538"/>
                </a:lnTo>
                <a:lnTo>
                  <a:pt x="3160" y="538"/>
                </a:lnTo>
                <a:lnTo>
                  <a:pt x="3160" y="538"/>
                </a:lnTo>
                <a:lnTo>
                  <a:pt x="3160" y="538"/>
                </a:lnTo>
                <a:lnTo>
                  <a:pt x="3161" y="538"/>
                </a:lnTo>
                <a:lnTo>
                  <a:pt x="3161" y="538"/>
                </a:lnTo>
                <a:lnTo>
                  <a:pt x="3161" y="538"/>
                </a:lnTo>
                <a:lnTo>
                  <a:pt x="3162" y="538"/>
                </a:lnTo>
                <a:lnTo>
                  <a:pt x="3163" y="539"/>
                </a:lnTo>
                <a:lnTo>
                  <a:pt x="3163" y="539"/>
                </a:lnTo>
                <a:lnTo>
                  <a:pt x="3163" y="539"/>
                </a:lnTo>
                <a:lnTo>
                  <a:pt x="3164" y="539"/>
                </a:lnTo>
                <a:lnTo>
                  <a:pt x="3164" y="539"/>
                </a:lnTo>
                <a:lnTo>
                  <a:pt x="3165" y="539"/>
                </a:lnTo>
                <a:lnTo>
                  <a:pt x="3165" y="539"/>
                </a:lnTo>
                <a:lnTo>
                  <a:pt x="3165" y="539"/>
                </a:lnTo>
                <a:lnTo>
                  <a:pt x="3166" y="540"/>
                </a:lnTo>
                <a:lnTo>
                  <a:pt x="3166" y="540"/>
                </a:lnTo>
                <a:lnTo>
                  <a:pt x="3166" y="540"/>
                </a:lnTo>
                <a:lnTo>
                  <a:pt x="3167" y="540"/>
                </a:lnTo>
                <a:lnTo>
                  <a:pt x="3167" y="540"/>
                </a:lnTo>
                <a:lnTo>
                  <a:pt x="3168" y="540"/>
                </a:lnTo>
                <a:lnTo>
                  <a:pt x="3168" y="540"/>
                </a:lnTo>
                <a:lnTo>
                  <a:pt x="3168" y="540"/>
                </a:lnTo>
                <a:lnTo>
                  <a:pt x="3169" y="540"/>
                </a:lnTo>
                <a:lnTo>
                  <a:pt x="3169" y="539"/>
                </a:lnTo>
                <a:lnTo>
                  <a:pt x="3169" y="539"/>
                </a:lnTo>
                <a:lnTo>
                  <a:pt x="3170" y="539"/>
                </a:lnTo>
                <a:lnTo>
                  <a:pt x="3170" y="539"/>
                </a:lnTo>
                <a:lnTo>
                  <a:pt x="3171" y="539"/>
                </a:lnTo>
                <a:lnTo>
                  <a:pt x="3171" y="539"/>
                </a:lnTo>
                <a:lnTo>
                  <a:pt x="3171" y="539"/>
                </a:lnTo>
                <a:lnTo>
                  <a:pt x="3172" y="539"/>
                </a:lnTo>
                <a:lnTo>
                  <a:pt x="3172" y="539"/>
                </a:lnTo>
                <a:lnTo>
                  <a:pt x="3173" y="540"/>
                </a:lnTo>
                <a:lnTo>
                  <a:pt x="3173" y="540"/>
                </a:lnTo>
                <a:lnTo>
                  <a:pt x="3173" y="540"/>
                </a:lnTo>
                <a:lnTo>
                  <a:pt x="3174" y="540"/>
                </a:lnTo>
                <a:lnTo>
                  <a:pt x="3174" y="540"/>
                </a:lnTo>
                <a:lnTo>
                  <a:pt x="3174" y="541"/>
                </a:lnTo>
                <a:lnTo>
                  <a:pt x="3175" y="541"/>
                </a:lnTo>
                <a:lnTo>
                  <a:pt x="3175" y="541"/>
                </a:lnTo>
                <a:lnTo>
                  <a:pt x="3176" y="541"/>
                </a:lnTo>
                <a:lnTo>
                  <a:pt x="3176" y="541"/>
                </a:lnTo>
                <a:lnTo>
                  <a:pt x="3177" y="542"/>
                </a:lnTo>
                <a:lnTo>
                  <a:pt x="3177" y="542"/>
                </a:lnTo>
                <a:lnTo>
                  <a:pt x="3178" y="542"/>
                </a:lnTo>
                <a:lnTo>
                  <a:pt x="3178" y="542"/>
                </a:lnTo>
                <a:lnTo>
                  <a:pt x="3178" y="543"/>
                </a:lnTo>
                <a:lnTo>
                  <a:pt x="3179" y="543"/>
                </a:lnTo>
                <a:lnTo>
                  <a:pt x="3179" y="543"/>
                </a:lnTo>
                <a:lnTo>
                  <a:pt x="3179" y="543"/>
                </a:lnTo>
                <a:lnTo>
                  <a:pt x="3180" y="544"/>
                </a:lnTo>
                <a:lnTo>
                  <a:pt x="3180" y="544"/>
                </a:lnTo>
                <a:lnTo>
                  <a:pt x="3181" y="544"/>
                </a:lnTo>
                <a:lnTo>
                  <a:pt x="3181" y="544"/>
                </a:lnTo>
                <a:lnTo>
                  <a:pt x="3181" y="545"/>
                </a:lnTo>
                <a:lnTo>
                  <a:pt x="3182" y="545"/>
                </a:lnTo>
                <a:lnTo>
                  <a:pt x="3182" y="545"/>
                </a:lnTo>
                <a:lnTo>
                  <a:pt x="3183" y="545"/>
                </a:lnTo>
                <a:lnTo>
                  <a:pt x="3183" y="546"/>
                </a:lnTo>
                <a:lnTo>
                  <a:pt x="3183" y="546"/>
                </a:lnTo>
                <a:lnTo>
                  <a:pt x="3184" y="546"/>
                </a:lnTo>
                <a:lnTo>
                  <a:pt x="3184" y="546"/>
                </a:lnTo>
                <a:lnTo>
                  <a:pt x="3184" y="546"/>
                </a:lnTo>
                <a:lnTo>
                  <a:pt x="3185" y="546"/>
                </a:lnTo>
                <a:lnTo>
                  <a:pt x="3185" y="547"/>
                </a:lnTo>
                <a:lnTo>
                  <a:pt x="3186" y="547"/>
                </a:lnTo>
                <a:lnTo>
                  <a:pt x="3186" y="547"/>
                </a:lnTo>
                <a:lnTo>
                  <a:pt x="3186" y="547"/>
                </a:lnTo>
                <a:lnTo>
                  <a:pt x="3187" y="547"/>
                </a:lnTo>
                <a:lnTo>
                  <a:pt x="3187" y="548"/>
                </a:lnTo>
                <a:lnTo>
                  <a:pt x="3187" y="548"/>
                </a:lnTo>
                <a:lnTo>
                  <a:pt x="3188" y="548"/>
                </a:lnTo>
                <a:lnTo>
                  <a:pt x="3188" y="548"/>
                </a:lnTo>
                <a:lnTo>
                  <a:pt x="3189" y="548"/>
                </a:lnTo>
                <a:lnTo>
                  <a:pt x="3189" y="548"/>
                </a:lnTo>
                <a:lnTo>
                  <a:pt x="3189" y="548"/>
                </a:lnTo>
                <a:lnTo>
                  <a:pt x="3190" y="548"/>
                </a:lnTo>
                <a:lnTo>
                  <a:pt x="3191" y="548"/>
                </a:lnTo>
                <a:lnTo>
                  <a:pt x="3191" y="548"/>
                </a:lnTo>
                <a:lnTo>
                  <a:pt x="3191" y="549"/>
                </a:lnTo>
                <a:lnTo>
                  <a:pt x="3192" y="549"/>
                </a:lnTo>
                <a:lnTo>
                  <a:pt x="3192" y="549"/>
                </a:lnTo>
                <a:lnTo>
                  <a:pt x="3192" y="549"/>
                </a:lnTo>
                <a:lnTo>
                  <a:pt x="3193" y="549"/>
                </a:lnTo>
                <a:lnTo>
                  <a:pt x="3193" y="549"/>
                </a:lnTo>
                <a:lnTo>
                  <a:pt x="3194" y="549"/>
                </a:lnTo>
                <a:lnTo>
                  <a:pt x="3194" y="550"/>
                </a:lnTo>
                <a:lnTo>
                  <a:pt x="3194" y="550"/>
                </a:lnTo>
                <a:lnTo>
                  <a:pt x="3195" y="550"/>
                </a:lnTo>
                <a:lnTo>
                  <a:pt x="3195" y="551"/>
                </a:lnTo>
                <a:lnTo>
                  <a:pt x="3196" y="551"/>
                </a:lnTo>
                <a:lnTo>
                  <a:pt x="3196" y="551"/>
                </a:lnTo>
                <a:lnTo>
                  <a:pt x="3196" y="551"/>
                </a:lnTo>
                <a:lnTo>
                  <a:pt x="3197" y="551"/>
                </a:lnTo>
                <a:lnTo>
                  <a:pt x="3197" y="551"/>
                </a:lnTo>
                <a:lnTo>
                  <a:pt x="3197" y="551"/>
                </a:lnTo>
                <a:lnTo>
                  <a:pt x="3198" y="551"/>
                </a:lnTo>
                <a:lnTo>
                  <a:pt x="3198" y="551"/>
                </a:lnTo>
                <a:lnTo>
                  <a:pt x="3199" y="551"/>
                </a:lnTo>
                <a:lnTo>
                  <a:pt x="3199" y="552"/>
                </a:lnTo>
                <a:lnTo>
                  <a:pt x="3199" y="552"/>
                </a:lnTo>
                <a:lnTo>
                  <a:pt x="3200" y="552"/>
                </a:lnTo>
                <a:lnTo>
                  <a:pt x="3200" y="552"/>
                </a:lnTo>
                <a:lnTo>
                  <a:pt x="3200" y="552"/>
                </a:lnTo>
                <a:lnTo>
                  <a:pt x="3201" y="552"/>
                </a:lnTo>
                <a:lnTo>
                  <a:pt x="3201" y="552"/>
                </a:lnTo>
                <a:lnTo>
                  <a:pt x="3202" y="552"/>
                </a:lnTo>
                <a:lnTo>
                  <a:pt x="3202" y="552"/>
                </a:lnTo>
                <a:lnTo>
                  <a:pt x="3202" y="552"/>
                </a:lnTo>
                <a:lnTo>
                  <a:pt x="3203" y="552"/>
                </a:lnTo>
                <a:lnTo>
                  <a:pt x="3203" y="553"/>
                </a:lnTo>
                <a:lnTo>
                  <a:pt x="3203" y="553"/>
                </a:lnTo>
                <a:lnTo>
                  <a:pt x="3204" y="553"/>
                </a:lnTo>
                <a:lnTo>
                  <a:pt x="3205" y="553"/>
                </a:lnTo>
                <a:lnTo>
                  <a:pt x="3205" y="553"/>
                </a:lnTo>
                <a:lnTo>
                  <a:pt x="3205" y="553"/>
                </a:lnTo>
                <a:lnTo>
                  <a:pt x="3206" y="553"/>
                </a:lnTo>
                <a:lnTo>
                  <a:pt x="3206" y="553"/>
                </a:lnTo>
                <a:lnTo>
                  <a:pt x="3207" y="553"/>
                </a:lnTo>
                <a:lnTo>
                  <a:pt x="3207" y="553"/>
                </a:lnTo>
                <a:lnTo>
                  <a:pt x="3207" y="554"/>
                </a:lnTo>
                <a:lnTo>
                  <a:pt x="3208" y="554"/>
                </a:lnTo>
                <a:lnTo>
                  <a:pt x="3208" y="554"/>
                </a:lnTo>
                <a:lnTo>
                  <a:pt x="3209" y="554"/>
                </a:lnTo>
                <a:lnTo>
                  <a:pt x="3209" y="554"/>
                </a:lnTo>
                <a:lnTo>
                  <a:pt x="3209" y="555"/>
                </a:lnTo>
                <a:lnTo>
                  <a:pt x="3210" y="555"/>
                </a:lnTo>
                <a:lnTo>
                  <a:pt x="3210" y="555"/>
                </a:lnTo>
                <a:lnTo>
                  <a:pt x="3210" y="555"/>
                </a:lnTo>
                <a:lnTo>
                  <a:pt x="3211" y="555"/>
                </a:lnTo>
                <a:lnTo>
                  <a:pt x="3211" y="554"/>
                </a:lnTo>
                <a:lnTo>
                  <a:pt x="3212" y="554"/>
                </a:lnTo>
                <a:lnTo>
                  <a:pt x="3212" y="554"/>
                </a:lnTo>
                <a:lnTo>
                  <a:pt x="3212" y="555"/>
                </a:lnTo>
                <a:lnTo>
                  <a:pt x="3213" y="555"/>
                </a:lnTo>
                <a:lnTo>
                  <a:pt x="3213" y="555"/>
                </a:lnTo>
                <a:lnTo>
                  <a:pt x="3213" y="555"/>
                </a:lnTo>
                <a:lnTo>
                  <a:pt x="3214" y="555"/>
                </a:lnTo>
                <a:lnTo>
                  <a:pt x="3214" y="555"/>
                </a:lnTo>
                <a:lnTo>
                  <a:pt x="3215" y="555"/>
                </a:lnTo>
                <a:lnTo>
                  <a:pt x="3215" y="555"/>
                </a:lnTo>
                <a:lnTo>
                  <a:pt x="3215" y="555"/>
                </a:lnTo>
                <a:lnTo>
                  <a:pt x="3216" y="555"/>
                </a:lnTo>
                <a:lnTo>
                  <a:pt x="3216" y="555"/>
                </a:lnTo>
                <a:lnTo>
                  <a:pt x="3216" y="555"/>
                </a:lnTo>
                <a:lnTo>
                  <a:pt x="3217" y="555"/>
                </a:lnTo>
                <a:lnTo>
                  <a:pt x="3217" y="555"/>
                </a:lnTo>
                <a:lnTo>
                  <a:pt x="3218" y="555"/>
                </a:lnTo>
                <a:lnTo>
                  <a:pt x="3219" y="556"/>
                </a:lnTo>
                <a:lnTo>
                  <a:pt x="3219" y="556"/>
                </a:lnTo>
                <a:lnTo>
                  <a:pt x="3219" y="556"/>
                </a:lnTo>
                <a:lnTo>
                  <a:pt x="3220" y="556"/>
                </a:lnTo>
                <a:lnTo>
                  <a:pt x="3220" y="556"/>
                </a:lnTo>
                <a:lnTo>
                  <a:pt x="3220" y="557"/>
                </a:lnTo>
                <a:lnTo>
                  <a:pt x="3221" y="557"/>
                </a:lnTo>
                <a:lnTo>
                  <a:pt x="3221" y="557"/>
                </a:lnTo>
                <a:lnTo>
                  <a:pt x="3222" y="557"/>
                </a:lnTo>
                <a:lnTo>
                  <a:pt x="3222" y="557"/>
                </a:lnTo>
                <a:lnTo>
                  <a:pt x="3222" y="557"/>
                </a:lnTo>
                <a:lnTo>
                  <a:pt x="3223" y="557"/>
                </a:lnTo>
                <a:lnTo>
                  <a:pt x="3223" y="557"/>
                </a:lnTo>
                <a:lnTo>
                  <a:pt x="3223" y="557"/>
                </a:lnTo>
                <a:lnTo>
                  <a:pt x="3224" y="557"/>
                </a:lnTo>
                <a:lnTo>
                  <a:pt x="3224" y="558"/>
                </a:lnTo>
                <a:lnTo>
                  <a:pt x="3225" y="558"/>
                </a:lnTo>
                <a:lnTo>
                  <a:pt x="3225" y="558"/>
                </a:lnTo>
                <a:lnTo>
                  <a:pt x="3225" y="558"/>
                </a:lnTo>
                <a:lnTo>
                  <a:pt x="3226" y="558"/>
                </a:lnTo>
                <a:lnTo>
                  <a:pt x="3226" y="558"/>
                </a:lnTo>
                <a:lnTo>
                  <a:pt x="3226" y="558"/>
                </a:lnTo>
                <a:lnTo>
                  <a:pt x="3227" y="558"/>
                </a:lnTo>
                <a:lnTo>
                  <a:pt x="3227" y="558"/>
                </a:lnTo>
                <a:lnTo>
                  <a:pt x="3228" y="558"/>
                </a:lnTo>
                <a:lnTo>
                  <a:pt x="3228" y="558"/>
                </a:lnTo>
                <a:lnTo>
                  <a:pt x="3228" y="559"/>
                </a:lnTo>
                <a:lnTo>
                  <a:pt x="3229" y="559"/>
                </a:lnTo>
                <a:lnTo>
                  <a:pt x="3229" y="559"/>
                </a:lnTo>
                <a:lnTo>
                  <a:pt x="3230" y="559"/>
                </a:lnTo>
                <a:lnTo>
                  <a:pt x="3230" y="559"/>
                </a:lnTo>
                <a:lnTo>
                  <a:pt x="3230" y="559"/>
                </a:lnTo>
                <a:lnTo>
                  <a:pt x="3231" y="559"/>
                </a:lnTo>
                <a:lnTo>
                  <a:pt x="3231" y="559"/>
                </a:lnTo>
                <a:lnTo>
                  <a:pt x="3231" y="559"/>
                </a:lnTo>
                <a:lnTo>
                  <a:pt x="3232" y="559"/>
                </a:lnTo>
                <a:lnTo>
                  <a:pt x="3233" y="560"/>
                </a:lnTo>
                <a:lnTo>
                  <a:pt x="3233" y="560"/>
                </a:lnTo>
                <a:lnTo>
                  <a:pt x="3233" y="560"/>
                </a:lnTo>
                <a:lnTo>
                  <a:pt x="3234" y="560"/>
                </a:lnTo>
                <a:lnTo>
                  <a:pt x="3234" y="560"/>
                </a:lnTo>
                <a:lnTo>
                  <a:pt x="3235" y="560"/>
                </a:lnTo>
                <a:lnTo>
                  <a:pt x="3235" y="560"/>
                </a:lnTo>
                <a:lnTo>
                  <a:pt x="3235" y="561"/>
                </a:lnTo>
                <a:lnTo>
                  <a:pt x="3236" y="561"/>
                </a:lnTo>
                <a:lnTo>
                  <a:pt x="3236" y="561"/>
                </a:lnTo>
                <a:lnTo>
                  <a:pt x="3236" y="561"/>
                </a:lnTo>
                <a:lnTo>
                  <a:pt x="3237" y="561"/>
                </a:lnTo>
                <a:lnTo>
                  <a:pt x="3237" y="561"/>
                </a:lnTo>
                <a:lnTo>
                  <a:pt x="3238" y="561"/>
                </a:lnTo>
                <a:lnTo>
                  <a:pt x="3238" y="561"/>
                </a:lnTo>
                <a:lnTo>
                  <a:pt x="3238" y="561"/>
                </a:lnTo>
                <a:lnTo>
                  <a:pt x="3239" y="561"/>
                </a:lnTo>
                <a:lnTo>
                  <a:pt x="3239" y="562"/>
                </a:lnTo>
                <a:lnTo>
                  <a:pt x="3239" y="562"/>
                </a:lnTo>
                <a:lnTo>
                  <a:pt x="3240" y="562"/>
                </a:lnTo>
                <a:lnTo>
                  <a:pt x="3240" y="562"/>
                </a:lnTo>
                <a:lnTo>
                  <a:pt x="3241" y="562"/>
                </a:lnTo>
                <a:lnTo>
                  <a:pt x="3241" y="562"/>
                </a:lnTo>
                <a:lnTo>
                  <a:pt x="3241" y="562"/>
                </a:lnTo>
                <a:lnTo>
                  <a:pt x="3242" y="562"/>
                </a:lnTo>
                <a:lnTo>
                  <a:pt x="3242" y="562"/>
                </a:lnTo>
                <a:lnTo>
                  <a:pt x="3243" y="562"/>
                </a:lnTo>
                <a:lnTo>
                  <a:pt x="3243" y="562"/>
                </a:lnTo>
                <a:lnTo>
                  <a:pt x="3243" y="563"/>
                </a:lnTo>
                <a:lnTo>
                  <a:pt x="3244" y="563"/>
                </a:lnTo>
                <a:lnTo>
                  <a:pt x="3244" y="563"/>
                </a:lnTo>
                <a:lnTo>
                  <a:pt x="3244" y="563"/>
                </a:lnTo>
                <a:lnTo>
                  <a:pt x="3245" y="563"/>
                </a:lnTo>
                <a:lnTo>
                  <a:pt x="3245" y="563"/>
                </a:lnTo>
                <a:lnTo>
                  <a:pt x="3246" y="563"/>
                </a:lnTo>
                <a:lnTo>
                  <a:pt x="3246" y="563"/>
                </a:lnTo>
                <a:lnTo>
                  <a:pt x="3247" y="563"/>
                </a:lnTo>
                <a:lnTo>
                  <a:pt x="3247" y="563"/>
                </a:lnTo>
                <a:lnTo>
                  <a:pt x="3248" y="563"/>
                </a:lnTo>
                <a:lnTo>
                  <a:pt x="3248" y="563"/>
                </a:lnTo>
                <a:lnTo>
                  <a:pt x="3248" y="563"/>
                </a:lnTo>
                <a:lnTo>
                  <a:pt x="3249" y="563"/>
                </a:lnTo>
                <a:lnTo>
                  <a:pt x="3249" y="563"/>
                </a:lnTo>
                <a:lnTo>
                  <a:pt x="3249" y="563"/>
                </a:lnTo>
                <a:lnTo>
                  <a:pt x="3250" y="563"/>
                </a:lnTo>
                <a:lnTo>
                  <a:pt x="3250" y="563"/>
                </a:lnTo>
                <a:lnTo>
                  <a:pt x="3251" y="563"/>
                </a:lnTo>
                <a:lnTo>
                  <a:pt x="3251" y="563"/>
                </a:lnTo>
                <a:lnTo>
                  <a:pt x="3251" y="563"/>
                </a:lnTo>
                <a:lnTo>
                  <a:pt x="3252" y="563"/>
                </a:lnTo>
                <a:lnTo>
                  <a:pt x="3252" y="563"/>
                </a:lnTo>
                <a:lnTo>
                  <a:pt x="3252" y="563"/>
                </a:lnTo>
                <a:lnTo>
                  <a:pt x="3253" y="563"/>
                </a:lnTo>
                <a:lnTo>
                  <a:pt x="3253" y="563"/>
                </a:lnTo>
                <a:lnTo>
                  <a:pt x="3254" y="563"/>
                </a:lnTo>
                <a:lnTo>
                  <a:pt x="3254" y="563"/>
                </a:lnTo>
                <a:lnTo>
                  <a:pt x="3254" y="563"/>
                </a:lnTo>
                <a:lnTo>
                  <a:pt x="3255" y="563"/>
                </a:lnTo>
                <a:lnTo>
                  <a:pt x="3255" y="563"/>
                </a:lnTo>
                <a:lnTo>
                  <a:pt x="3256" y="563"/>
                </a:lnTo>
                <a:lnTo>
                  <a:pt x="3256" y="563"/>
                </a:lnTo>
                <a:lnTo>
                  <a:pt x="3256" y="564"/>
                </a:lnTo>
                <a:lnTo>
                  <a:pt x="3257" y="564"/>
                </a:lnTo>
                <a:lnTo>
                  <a:pt x="3257" y="564"/>
                </a:lnTo>
                <a:lnTo>
                  <a:pt x="3257" y="564"/>
                </a:lnTo>
                <a:lnTo>
                  <a:pt x="3258" y="564"/>
                </a:lnTo>
                <a:lnTo>
                  <a:pt x="3258" y="565"/>
                </a:lnTo>
                <a:lnTo>
                  <a:pt x="3259" y="565"/>
                </a:lnTo>
                <a:lnTo>
                  <a:pt x="3259" y="565"/>
                </a:lnTo>
                <a:lnTo>
                  <a:pt x="3259" y="565"/>
                </a:lnTo>
                <a:lnTo>
                  <a:pt x="3260" y="565"/>
                </a:lnTo>
                <a:lnTo>
                  <a:pt x="3261" y="565"/>
                </a:lnTo>
                <a:lnTo>
                  <a:pt x="3261" y="565"/>
                </a:lnTo>
                <a:lnTo>
                  <a:pt x="3261" y="565"/>
                </a:lnTo>
                <a:lnTo>
                  <a:pt x="3262" y="565"/>
                </a:lnTo>
                <a:lnTo>
                  <a:pt x="3262" y="565"/>
                </a:lnTo>
                <a:lnTo>
                  <a:pt x="3262" y="565"/>
                </a:lnTo>
                <a:lnTo>
                  <a:pt x="3263" y="565"/>
                </a:lnTo>
                <a:lnTo>
                  <a:pt x="3263" y="565"/>
                </a:lnTo>
                <a:lnTo>
                  <a:pt x="3264" y="565"/>
                </a:lnTo>
                <a:lnTo>
                  <a:pt x="3264" y="565"/>
                </a:lnTo>
                <a:lnTo>
                  <a:pt x="3264" y="565"/>
                </a:lnTo>
                <a:lnTo>
                  <a:pt x="3265" y="565"/>
                </a:lnTo>
                <a:lnTo>
                  <a:pt x="3265" y="565"/>
                </a:lnTo>
                <a:lnTo>
                  <a:pt x="3266" y="564"/>
                </a:lnTo>
                <a:lnTo>
                  <a:pt x="3266" y="564"/>
                </a:lnTo>
                <a:lnTo>
                  <a:pt x="3266" y="564"/>
                </a:lnTo>
                <a:lnTo>
                  <a:pt x="3267" y="563"/>
                </a:lnTo>
                <a:lnTo>
                  <a:pt x="3267" y="563"/>
                </a:lnTo>
                <a:lnTo>
                  <a:pt x="3267" y="563"/>
                </a:lnTo>
                <a:lnTo>
                  <a:pt x="3268" y="563"/>
                </a:lnTo>
                <a:lnTo>
                  <a:pt x="3268" y="563"/>
                </a:lnTo>
                <a:lnTo>
                  <a:pt x="3269" y="563"/>
                </a:lnTo>
                <a:lnTo>
                  <a:pt x="3269" y="563"/>
                </a:lnTo>
                <a:lnTo>
                  <a:pt x="3269" y="563"/>
                </a:lnTo>
                <a:lnTo>
                  <a:pt x="3270" y="563"/>
                </a:lnTo>
                <a:lnTo>
                  <a:pt x="3270" y="563"/>
                </a:lnTo>
                <a:lnTo>
                  <a:pt x="3270" y="563"/>
                </a:lnTo>
                <a:lnTo>
                  <a:pt x="3271" y="563"/>
                </a:lnTo>
                <a:lnTo>
                  <a:pt x="3271" y="563"/>
                </a:lnTo>
                <a:lnTo>
                  <a:pt x="3272" y="563"/>
                </a:lnTo>
                <a:lnTo>
                  <a:pt x="3272" y="563"/>
                </a:lnTo>
                <a:lnTo>
                  <a:pt x="3272" y="563"/>
                </a:lnTo>
                <a:lnTo>
                  <a:pt x="3273" y="563"/>
                </a:lnTo>
                <a:lnTo>
                  <a:pt x="3273" y="563"/>
                </a:lnTo>
                <a:lnTo>
                  <a:pt x="3273" y="564"/>
                </a:lnTo>
                <a:lnTo>
                  <a:pt x="3274" y="564"/>
                </a:lnTo>
                <a:lnTo>
                  <a:pt x="3275" y="564"/>
                </a:lnTo>
                <a:lnTo>
                  <a:pt x="3275" y="564"/>
                </a:lnTo>
                <a:lnTo>
                  <a:pt x="3275" y="565"/>
                </a:lnTo>
                <a:lnTo>
                  <a:pt x="3276" y="565"/>
                </a:lnTo>
                <a:lnTo>
                  <a:pt x="3276" y="565"/>
                </a:lnTo>
                <a:lnTo>
                  <a:pt x="3277" y="565"/>
                </a:lnTo>
                <a:lnTo>
                  <a:pt x="3277" y="565"/>
                </a:lnTo>
                <a:lnTo>
                  <a:pt x="3277" y="565"/>
                </a:lnTo>
                <a:lnTo>
                  <a:pt x="3278" y="565"/>
                </a:lnTo>
                <a:lnTo>
                  <a:pt x="3278" y="565"/>
                </a:lnTo>
                <a:lnTo>
                  <a:pt x="3279" y="565"/>
                </a:lnTo>
                <a:lnTo>
                  <a:pt x="3279" y="565"/>
                </a:lnTo>
                <a:lnTo>
                  <a:pt x="3279" y="565"/>
                </a:lnTo>
                <a:lnTo>
                  <a:pt x="3280" y="564"/>
                </a:lnTo>
                <a:lnTo>
                  <a:pt x="3280" y="565"/>
                </a:lnTo>
                <a:lnTo>
                  <a:pt x="3280" y="565"/>
                </a:lnTo>
                <a:lnTo>
                  <a:pt x="3281" y="565"/>
                </a:lnTo>
                <a:lnTo>
                  <a:pt x="3281" y="565"/>
                </a:lnTo>
                <a:lnTo>
                  <a:pt x="3282" y="565"/>
                </a:lnTo>
                <a:lnTo>
                  <a:pt x="3282" y="565"/>
                </a:lnTo>
                <a:lnTo>
                  <a:pt x="3282" y="565"/>
                </a:lnTo>
                <a:lnTo>
                  <a:pt x="3283" y="565"/>
                </a:lnTo>
                <a:lnTo>
                  <a:pt x="3283" y="565"/>
                </a:lnTo>
                <a:lnTo>
                  <a:pt x="3283" y="565"/>
                </a:lnTo>
                <a:lnTo>
                  <a:pt x="3284" y="565"/>
                </a:lnTo>
                <a:lnTo>
                  <a:pt x="3284" y="565"/>
                </a:lnTo>
                <a:lnTo>
                  <a:pt x="3285" y="566"/>
                </a:lnTo>
                <a:lnTo>
                  <a:pt x="3285" y="566"/>
                </a:lnTo>
                <a:lnTo>
                  <a:pt x="3285" y="566"/>
                </a:lnTo>
                <a:lnTo>
                  <a:pt x="3286" y="566"/>
                </a:lnTo>
                <a:lnTo>
                  <a:pt x="3286" y="566"/>
                </a:lnTo>
                <a:lnTo>
                  <a:pt x="3286" y="566"/>
                </a:lnTo>
                <a:lnTo>
                  <a:pt x="3287" y="566"/>
                </a:lnTo>
                <a:lnTo>
                  <a:pt x="3287" y="567"/>
                </a:lnTo>
                <a:lnTo>
                  <a:pt x="3288" y="567"/>
                </a:lnTo>
                <a:lnTo>
                  <a:pt x="3288" y="567"/>
                </a:lnTo>
                <a:lnTo>
                  <a:pt x="3289" y="567"/>
                </a:lnTo>
                <a:lnTo>
                  <a:pt x="3289" y="567"/>
                </a:lnTo>
                <a:lnTo>
                  <a:pt x="3290" y="568"/>
                </a:lnTo>
                <a:lnTo>
                  <a:pt x="3290" y="568"/>
                </a:lnTo>
                <a:lnTo>
                  <a:pt x="3290" y="568"/>
                </a:lnTo>
                <a:lnTo>
                  <a:pt x="3291" y="568"/>
                </a:lnTo>
                <a:lnTo>
                  <a:pt x="3291" y="568"/>
                </a:lnTo>
                <a:lnTo>
                  <a:pt x="3292" y="568"/>
                </a:lnTo>
                <a:lnTo>
                  <a:pt x="3292" y="568"/>
                </a:lnTo>
                <a:lnTo>
                  <a:pt x="3292" y="569"/>
                </a:lnTo>
                <a:lnTo>
                  <a:pt x="3293" y="569"/>
                </a:lnTo>
                <a:lnTo>
                  <a:pt x="3293" y="569"/>
                </a:lnTo>
                <a:lnTo>
                  <a:pt x="3293" y="569"/>
                </a:lnTo>
                <a:lnTo>
                  <a:pt x="3294" y="569"/>
                </a:lnTo>
                <a:lnTo>
                  <a:pt x="3294" y="569"/>
                </a:lnTo>
                <a:lnTo>
                  <a:pt x="3295" y="569"/>
                </a:lnTo>
                <a:lnTo>
                  <a:pt x="3295" y="569"/>
                </a:lnTo>
                <a:lnTo>
                  <a:pt x="3295" y="570"/>
                </a:lnTo>
                <a:lnTo>
                  <a:pt x="3296" y="569"/>
                </a:lnTo>
                <a:lnTo>
                  <a:pt x="3296" y="569"/>
                </a:lnTo>
                <a:lnTo>
                  <a:pt x="3296" y="569"/>
                </a:lnTo>
                <a:lnTo>
                  <a:pt x="3297" y="569"/>
                </a:lnTo>
                <a:lnTo>
                  <a:pt x="3297" y="569"/>
                </a:lnTo>
                <a:lnTo>
                  <a:pt x="3298" y="569"/>
                </a:lnTo>
                <a:lnTo>
                  <a:pt x="3298" y="569"/>
                </a:lnTo>
                <a:lnTo>
                  <a:pt x="3298" y="569"/>
                </a:lnTo>
                <a:lnTo>
                  <a:pt x="3299" y="569"/>
                </a:lnTo>
                <a:lnTo>
                  <a:pt x="3299" y="569"/>
                </a:lnTo>
                <a:lnTo>
                  <a:pt x="3299" y="569"/>
                </a:lnTo>
                <a:lnTo>
                  <a:pt x="3300" y="569"/>
                </a:lnTo>
                <a:lnTo>
                  <a:pt x="3300" y="570"/>
                </a:lnTo>
                <a:lnTo>
                  <a:pt x="3301" y="570"/>
                </a:lnTo>
                <a:lnTo>
                  <a:pt x="3301" y="570"/>
                </a:lnTo>
                <a:lnTo>
                  <a:pt x="3301" y="570"/>
                </a:lnTo>
                <a:lnTo>
                  <a:pt x="3302" y="570"/>
                </a:lnTo>
                <a:lnTo>
                  <a:pt x="3303" y="570"/>
                </a:lnTo>
                <a:lnTo>
                  <a:pt x="3303" y="570"/>
                </a:lnTo>
                <a:lnTo>
                  <a:pt x="3303" y="570"/>
                </a:lnTo>
                <a:lnTo>
                  <a:pt x="3304" y="570"/>
                </a:lnTo>
                <a:lnTo>
                  <a:pt x="3304" y="570"/>
                </a:lnTo>
                <a:lnTo>
                  <a:pt x="3305" y="570"/>
                </a:lnTo>
                <a:lnTo>
                  <a:pt x="3305" y="571"/>
                </a:lnTo>
                <a:lnTo>
                  <a:pt x="3305" y="571"/>
                </a:lnTo>
                <a:lnTo>
                  <a:pt x="3306" y="571"/>
                </a:lnTo>
                <a:lnTo>
                  <a:pt x="3306" y="571"/>
                </a:lnTo>
                <a:lnTo>
                  <a:pt x="3306" y="571"/>
                </a:lnTo>
                <a:lnTo>
                  <a:pt x="3307" y="571"/>
                </a:lnTo>
                <a:lnTo>
                  <a:pt x="3307" y="571"/>
                </a:lnTo>
                <a:lnTo>
                  <a:pt x="3308" y="571"/>
                </a:lnTo>
                <a:lnTo>
                  <a:pt x="3308" y="571"/>
                </a:lnTo>
                <a:lnTo>
                  <a:pt x="3308" y="572"/>
                </a:lnTo>
                <a:lnTo>
                  <a:pt x="3309" y="572"/>
                </a:lnTo>
                <a:lnTo>
                  <a:pt x="3309" y="572"/>
                </a:lnTo>
                <a:lnTo>
                  <a:pt x="3309" y="572"/>
                </a:lnTo>
                <a:lnTo>
                  <a:pt x="3310" y="572"/>
                </a:lnTo>
                <a:lnTo>
                  <a:pt x="3310" y="572"/>
                </a:lnTo>
                <a:lnTo>
                  <a:pt x="3311" y="572"/>
                </a:lnTo>
                <a:lnTo>
                  <a:pt x="3311" y="572"/>
                </a:lnTo>
                <a:lnTo>
                  <a:pt x="3311" y="572"/>
                </a:lnTo>
                <a:lnTo>
                  <a:pt x="3312" y="573"/>
                </a:lnTo>
                <a:lnTo>
                  <a:pt x="3312" y="573"/>
                </a:lnTo>
                <a:lnTo>
                  <a:pt x="3312" y="573"/>
                </a:lnTo>
                <a:lnTo>
                  <a:pt x="3313" y="573"/>
                </a:lnTo>
                <a:lnTo>
                  <a:pt x="3313" y="573"/>
                </a:lnTo>
                <a:lnTo>
                  <a:pt x="3314" y="573"/>
                </a:lnTo>
                <a:lnTo>
                  <a:pt x="3314" y="574"/>
                </a:lnTo>
                <a:lnTo>
                  <a:pt x="3314" y="574"/>
                </a:lnTo>
                <a:lnTo>
                  <a:pt x="3315" y="574"/>
                </a:lnTo>
                <a:lnTo>
                  <a:pt x="3315" y="574"/>
                </a:lnTo>
                <a:lnTo>
                  <a:pt x="3316" y="574"/>
                </a:lnTo>
                <a:lnTo>
                  <a:pt x="3316" y="574"/>
                </a:lnTo>
                <a:lnTo>
                  <a:pt x="3317" y="574"/>
                </a:lnTo>
                <a:lnTo>
                  <a:pt x="3317" y="574"/>
                </a:lnTo>
                <a:lnTo>
                  <a:pt x="3318" y="574"/>
                </a:lnTo>
                <a:lnTo>
                  <a:pt x="3318" y="574"/>
                </a:lnTo>
                <a:lnTo>
                  <a:pt x="3318" y="574"/>
                </a:lnTo>
                <a:lnTo>
                  <a:pt x="3319" y="574"/>
                </a:lnTo>
                <a:lnTo>
                  <a:pt x="3319" y="575"/>
                </a:lnTo>
                <a:lnTo>
                  <a:pt x="3319" y="575"/>
                </a:lnTo>
                <a:lnTo>
                  <a:pt x="3320" y="575"/>
                </a:lnTo>
                <a:lnTo>
                  <a:pt x="3320" y="575"/>
                </a:lnTo>
                <a:lnTo>
                  <a:pt x="3321" y="575"/>
                </a:lnTo>
                <a:lnTo>
                  <a:pt x="3321" y="575"/>
                </a:lnTo>
                <a:lnTo>
                  <a:pt x="3321" y="575"/>
                </a:lnTo>
                <a:lnTo>
                  <a:pt x="3322" y="576"/>
                </a:lnTo>
                <a:lnTo>
                  <a:pt x="3322" y="576"/>
                </a:lnTo>
                <a:lnTo>
                  <a:pt x="3322" y="576"/>
                </a:lnTo>
                <a:lnTo>
                  <a:pt x="3323" y="576"/>
                </a:lnTo>
                <a:lnTo>
                  <a:pt x="3323" y="576"/>
                </a:lnTo>
                <a:lnTo>
                  <a:pt x="3324" y="576"/>
                </a:lnTo>
                <a:lnTo>
                  <a:pt x="3324" y="576"/>
                </a:lnTo>
                <a:lnTo>
                  <a:pt x="3324" y="575"/>
                </a:lnTo>
                <a:lnTo>
                  <a:pt x="3325" y="575"/>
                </a:lnTo>
                <a:lnTo>
                  <a:pt x="3325" y="575"/>
                </a:lnTo>
                <a:lnTo>
                  <a:pt x="3326" y="576"/>
                </a:lnTo>
                <a:lnTo>
                  <a:pt x="3326" y="576"/>
                </a:lnTo>
                <a:lnTo>
                  <a:pt x="3326" y="576"/>
                </a:lnTo>
                <a:lnTo>
                  <a:pt x="3327" y="576"/>
                </a:lnTo>
                <a:lnTo>
                  <a:pt x="3327" y="576"/>
                </a:lnTo>
                <a:lnTo>
                  <a:pt x="3327" y="576"/>
                </a:lnTo>
                <a:lnTo>
                  <a:pt x="3328" y="576"/>
                </a:lnTo>
                <a:lnTo>
                  <a:pt x="3328" y="577"/>
                </a:lnTo>
                <a:lnTo>
                  <a:pt x="3329" y="577"/>
                </a:lnTo>
                <a:lnTo>
                  <a:pt x="3329" y="577"/>
                </a:lnTo>
                <a:lnTo>
                  <a:pt x="3329" y="577"/>
                </a:lnTo>
                <a:lnTo>
                  <a:pt x="3330" y="578"/>
                </a:lnTo>
                <a:lnTo>
                  <a:pt x="3331" y="578"/>
                </a:lnTo>
                <a:lnTo>
                  <a:pt x="3331" y="578"/>
                </a:lnTo>
                <a:lnTo>
                  <a:pt x="3331" y="579"/>
                </a:lnTo>
                <a:lnTo>
                  <a:pt x="3332" y="579"/>
                </a:lnTo>
                <a:lnTo>
                  <a:pt x="3332" y="579"/>
                </a:lnTo>
                <a:lnTo>
                  <a:pt x="3332" y="579"/>
                </a:lnTo>
                <a:lnTo>
                  <a:pt x="3333" y="579"/>
                </a:lnTo>
                <a:lnTo>
                  <a:pt x="3333" y="579"/>
                </a:lnTo>
                <a:lnTo>
                  <a:pt x="3334" y="579"/>
                </a:lnTo>
                <a:lnTo>
                  <a:pt x="3334" y="580"/>
                </a:lnTo>
                <a:lnTo>
                  <a:pt x="3334" y="580"/>
                </a:lnTo>
                <a:lnTo>
                  <a:pt x="3335" y="580"/>
                </a:lnTo>
                <a:lnTo>
                  <a:pt x="3335" y="580"/>
                </a:lnTo>
                <a:lnTo>
                  <a:pt x="3335" y="580"/>
                </a:lnTo>
                <a:lnTo>
                  <a:pt x="3336" y="581"/>
                </a:lnTo>
                <a:lnTo>
                  <a:pt x="3336" y="581"/>
                </a:lnTo>
                <a:lnTo>
                  <a:pt x="3337" y="581"/>
                </a:lnTo>
                <a:lnTo>
                  <a:pt x="3337" y="581"/>
                </a:lnTo>
                <a:lnTo>
                  <a:pt x="3337" y="582"/>
                </a:lnTo>
                <a:lnTo>
                  <a:pt x="3338" y="582"/>
                </a:lnTo>
                <a:lnTo>
                  <a:pt x="3338" y="582"/>
                </a:lnTo>
                <a:lnTo>
                  <a:pt x="3339" y="583"/>
                </a:lnTo>
                <a:lnTo>
                  <a:pt x="3339" y="583"/>
                </a:lnTo>
                <a:lnTo>
                  <a:pt x="3339" y="583"/>
                </a:lnTo>
                <a:lnTo>
                  <a:pt x="3340" y="584"/>
                </a:lnTo>
                <a:lnTo>
                  <a:pt x="3340" y="584"/>
                </a:lnTo>
                <a:lnTo>
                  <a:pt x="3340" y="584"/>
                </a:lnTo>
                <a:lnTo>
                  <a:pt x="3341" y="585"/>
                </a:lnTo>
                <a:lnTo>
                  <a:pt x="3341" y="585"/>
                </a:lnTo>
                <a:lnTo>
                  <a:pt x="3342" y="585"/>
                </a:lnTo>
                <a:lnTo>
                  <a:pt x="3342" y="585"/>
                </a:lnTo>
                <a:lnTo>
                  <a:pt x="3342" y="585"/>
                </a:lnTo>
                <a:lnTo>
                  <a:pt x="3343" y="585"/>
                </a:lnTo>
                <a:lnTo>
                  <a:pt x="3343" y="585"/>
                </a:lnTo>
                <a:lnTo>
                  <a:pt x="3343" y="585"/>
                </a:lnTo>
                <a:lnTo>
                  <a:pt x="3344" y="585"/>
                </a:lnTo>
                <a:lnTo>
                  <a:pt x="3345" y="586"/>
                </a:lnTo>
                <a:lnTo>
                  <a:pt x="3345" y="586"/>
                </a:lnTo>
                <a:lnTo>
                  <a:pt x="3345" y="586"/>
                </a:lnTo>
                <a:lnTo>
                  <a:pt x="3346" y="586"/>
                </a:lnTo>
                <a:lnTo>
                  <a:pt x="3346" y="586"/>
                </a:lnTo>
                <a:lnTo>
                  <a:pt x="3347" y="587"/>
                </a:lnTo>
                <a:lnTo>
                  <a:pt x="3347" y="587"/>
                </a:lnTo>
                <a:lnTo>
                  <a:pt x="3347" y="587"/>
                </a:lnTo>
                <a:lnTo>
                  <a:pt x="3348" y="587"/>
                </a:lnTo>
                <a:lnTo>
                  <a:pt x="3348" y="587"/>
                </a:lnTo>
                <a:lnTo>
                  <a:pt x="3348" y="587"/>
                </a:lnTo>
                <a:lnTo>
                  <a:pt x="3349" y="587"/>
                </a:lnTo>
                <a:lnTo>
                  <a:pt x="3349" y="587"/>
                </a:lnTo>
                <a:lnTo>
                  <a:pt x="3350" y="587"/>
                </a:lnTo>
                <a:lnTo>
                  <a:pt x="3350" y="588"/>
                </a:lnTo>
                <a:lnTo>
                  <a:pt x="3350" y="588"/>
                </a:lnTo>
                <a:lnTo>
                  <a:pt x="3351" y="588"/>
                </a:lnTo>
                <a:lnTo>
                  <a:pt x="3351" y="588"/>
                </a:lnTo>
                <a:lnTo>
                  <a:pt x="3352" y="588"/>
                </a:lnTo>
                <a:lnTo>
                  <a:pt x="3352" y="588"/>
                </a:lnTo>
                <a:lnTo>
                  <a:pt x="3352" y="588"/>
                </a:lnTo>
                <a:lnTo>
                  <a:pt x="3353" y="588"/>
                </a:lnTo>
                <a:lnTo>
                  <a:pt x="3353" y="588"/>
                </a:lnTo>
                <a:lnTo>
                  <a:pt x="3353" y="588"/>
                </a:lnTo>
                <a:lnTo>
                  <a:pt x="3354" y="588"/>
                </a:lnTo>
                <a:lnTo>
                  <a:pt x="3354" y="589"/>
                </a:lnTo>
                <a:lnTo>
                  <a:pt x="3355" y="589"/>
                </a:lnTo>
                <a:lnTo>
                  <a:pt x="3355" y="589"/>
                </a:lnTo>
                <a:lnTo>
                  <a:pt x="3355" y="589"/>
                </a:lnTo>
                <a:lnTo>
                  <a:pt x="3356" y="589"/>
                </a:lnTo>
                <a:lnTo>
                  <a:pt x="3356" y="589"/>
                </a:lnTo>
                <a:lnTo>
                  <a:pt x="3356" y="588"/>
                </a:lnTo>
                <a:lnTo>
                  <a:pt x="3357" y="588"/>
                </a:lnTo>
                <a:lnTo>
                  <a:pt x="3358" y="588"/>
                </a:lnTo>
                <a:lnTo>
                  <a:pt x="3358" y="588"/>
                </a:lnTo>
                <a:lnTo>
                  <a:pt x="3358" y="588"/>
                </a:lnTo>
                <a:lnTo>
                  <a:pt x="3359" y="588"/>
                </a:lnTo>
                <a:lnTo>
                  <a:pt x="3359" y="588"/>
                </a:lnTo>
                <a:lnTo>
                  <a:pt x="3360" y="588"/>
                </a:lnTo>
                <a:lnTo>
                  <a:pt x="3360" y="588"/>
                </a:lnTo>
                <a:lnTo>
                  <a:pt x="3360" y="588"/>
                </a:lnTo>
                <a:lnTo>
                  <a:pt x="3361" y="588"/>
                </a:lnTo>
                <a:lnTo>
                  <a:pt x="3361" y="588"/>
                </a:lnTo>
                <a:lnTo>
                  <a:pt x="3362" y="588"/>
                </a:lnTo>
                <a:lnTo>
                  <a:pt x="3362" y="588"/>
                </a:lnTo>
                <a:lnTo>
                  <a:pt x="3362" y="588"/>
                </a:lnTo>
                <a:lnTo>
                  <a:pt x="3363" y="588"/>
                </a:lnTo>
                <a:lnTo>
                  <a:pt x="3363" y="588"/>
                </a:lnTo>
                <a:lnTo>
                  <a:pt x="3363" y="588"/>
                </a:lnTo>
                <a:lnTo>
                  <a:pt x="3364" y="588"/>
                </a:lnTo>
                <a:lnTo>
                  <a:pt x="3364" y="588"/>
                </a:lnTo>
                <a:lnTo>
                  <a:pt x="3365" y="588"/>
                </a:lnTo>
                <a:lnTo>
                  <a:pt x="3365" y="588"/>
                </a:lnTo>
                <a:lnTo>
                  <a:pt x="3365" y="588"/>
                </a:lnTo>
                <a:lnTo>
                  <a:pt x="3366" y="588"/>
                </a:lnTo>
                <a:lnTo>
                  <a:pt x="3366" y="588"/>
                </a:lnTo>
                <a:lnTo>
                  <a:pt x="3366" y="588"/>
                </a:lnTo>
                <a:lnTo>
                  <a:pt x="3367" y="588"/>
                </a:lnTo>
                <a:lnTo>
                  <a:pt x="3367" y="589"/>
                </a:lnTo>
                <a:lnTo>
                  <a:pt x="3368" y="588"/>
                </a:lnTo>
                <a:lnTo>
                  <a:pt x="3368" y="588"/>
                </a:lnTo>
                <a:lnTo>
                  <a:pt x="3368" y="588"/>
                </a:lnTo>
                <a:lnTo>
                  <a:pt x="3369" y="588"/>
                </a:lnTo>
                <a:lnTo>
                  <a:pt x="3369" y="588"/>
                </a:lnTo>
                <a:lnTo>
                  <a:pt x="3369" y="588"/>
                </a:lnTo>
                <a:lnTo>
                  <a:pt x="3370" y="588"/>
                </a:lnTo>
                <a:lnTo>
                  <a:pt x="3370" y="588"/>
                </a:lnTo>
                <a:lnTo>
                  <a:pt x="3371" y="588"/>
                </a:lnTo>
                <a:lnTo>
                  <a:pt x="3371" y="588"/>
                </a:lnTo>
                <a:lnTo>
                  <a:pt x="3372" y="588"/>
                </a:lnTo>
                <a:lnTo>
                  <a:pt x="3372" y="588"/>
                </a:lnTo>
                <a:lnTo>
                  <a:pt x="3373" y="587"/>
                </a:lnTo>
                <a:lnTo>
                  <a:pt x="3373" y="587"/>
                </a:lnTo>
                <a:lnTo>
                  <a:pt x="3373" y="587"/>
                </a:lnTo>
                <a:lnTo>
                  <a:pt x="3374" y="587"/>
                </a:lnTo>
                <a:lnTo>
                  <a:pt x="3374" y="587"/>
                </a:lnTo>
                <a:lnTo>
                  <a:pt x="3375" y="587"/>
                </a:lnTo>
                <a:lnTo>
                  <a:pt x="3375" y="587"/>
                </a:lnTo>
                <a:lnTo>
                  <a:pt x="3375" y="587"/>
                </a:lnTo>
                <a:lnTo>
                  <a:pt x="3376" y="587"/>
                </a:lnTo>
                <a:lnTo>
                  <a:pt x="3376" y="587"/>
                </a:lnTo>
                <a:lnTo>
                  <a:pt x="3376" y="587"/>
                </a:lnTo>
                <a:lnTo>
                  <a:pt x="3377" y="587"/>
                </a:lnTo>
                <a:lnTo>
                  <a:pt x="3377" y="588"/>
                </a:lnTo>
                <a:lnTo>
                  <a:pt x="3378" y="588"/>
                </a:lnTo>
                <a:lnTo>
                  <a:pt x="3378" y="588"/>
                </a:lnTo>
                <a:lnTo>
                  <a:pt x="3378" y="588"/>
                </a:lnTo>
                <a:lnTo>
                  <a:pt x="3379" y="588"/>
                </a:lnTo>
                <a:lnTo>
                  <a:pt x="3379" y="589"/>
                </a:lnTo>
                <a:lnTo>
                  <a:pt x="3379" y="589"/>
                </a:lnTo>
                <a:lnTo>
                  <a:pt x="3380" y="589"/>
                </a:lnTo>
                <a:lnTo>
                  <a:pt x="3380" y="589"/>
                </a:lnTo>
                <a:lnTo>
                  <a:pt x="3381" y="589"/>
                </a:lnTo>
                <a:lnTo>
                  <a:pt x="3381" y="590"/>
                </a:lnTo>
                <a:lnTo>
                  <a:pt x="3381" y="590"/>
                </a:lnTo>
                <a:lnTo>
                  <a:pt x="3382" y="590"/>
                </a:lnTo>
                <a:lnTo>
                  <a:pt x="3382" y="590"/>
                </a:lnTo>
                <a:lnTo>
                  <a:pt x="3382" y="590"/>
                </a:lnTo>
                <a:lnTo>
                  <a:pt x="3383" y="590"/>
                </a:lnTo>
                <a:lnTo>
                  <a:pt x="3383" y="590"/>
                </a:lnTo>
                <a:lnTo>
                  <a:pt x="3384" y="590"/>
                </a:lnTo>
                <a:lnTo>
                  <a:pt x="3384" y="591"/>
                </a:lnTo>
                <a:lnTo>
                  <a:pt x="3384" y="591"/>
                </a:lnTo>
                <a:lnTo>
                  <a:pt x="3385" y="591"/>
                </a:lnTo>
                <a:lnTo>
                  <a:pt x="3386" y="591"/>
                </a:lnTo>
                <a:lnTo>
                  <a:pt x="3386" y="592"/>
                </a:lnTo>
                <a:lnTo>
                  <a:pt x="3386" y="592"/>
                </a:lnTo>
                <a:lnTo>
                  <a:pt x="3387" y="593"/>
                </a:lnTo>
                <a:lnTo>
                  <a:pt x="3387" y="593"/>
                </a:lnTo>
                <a:lnTo>
                  <a:pt x="3388" y="593"/>
                </a:lnTo>
                <a:lnTo>
                  <a:pt x="3388" y="593"/>
                </a:lnTo>
                <a:lnTo>
                  <a:pt x="3388" y="594"/>
                </a:lnTo>
                <a:lnTo>
                  <a:pt x="3389" y="594"/>
                </a:lnTo>
                <a:lnTo>
                  <a:pt x="3389" y="595"/>
                </a:lnTo>
                <a:lnTo>
                  <a:pt x="3389" y="595"/>
                </a:lnTo>
                <a:lnTo>
                  <a:pt x="3390" y="595"/>
                </a:lnTo>
                <a:lnTo>
                  <a:pt x="3390" y="596"/>
                </a:lnTo>
                <a:lnTo>
                  <a:pt x="3391" y="596"/>
                </a:lnTo>
                <a:lnTo>
                  <a:pt x="3391" y="596"/>
                </a:lnTo>
                <a:lnTo>
                  <a:pt x="3391" y="597"/>
                </a:lnTo>
                <a:lnTo>
                  <a:pt x="3392" y="597"/>
                </a:lnTo>
                <a:lnTo>
                  <a:pt x="3392" y="597"/>
                </a:lnTo>
                <a:lnTo>
                  <a:pt x="3392" y="598"/>
                </a:lnTo>
                <a:lnTo>
                  <a:pt x="3393" y="598"/>
                </a:lnTo>
                <a:lnTo>
                  <a:pt x="3393" y="598"/>
                </a:lnTo>
                <a:lnTo>
                  <a:pt x="3394" y="599"/>
                </a:lnTo>
                <a:lnTo>
                  <a:pt x="3394" y="599"/>
                </a:lnTo>
                <a:lnTo>
                  <a:pt x="3394" y="599"/>
                </a:lnTo>
                <a:lnTo>
                  <a:pt x="3395" y="599"/>
                </a:lnTo>
                <a:lnTo>
                  <a:pt x="3395" y="599"/>
                </a:lnTo>
                <a:lnTo>
                  <a:pt x="3395" y="600"/>
                </a:lnTo>
                <a:lnTo>
                  <a:pt x="3396" y="600"/>
                </a:lnTo>
                <a:lnTo>
                  <a:pt x="3396" y="600"/>
                </a:lnTo>
                <a:lnTo>
                  <a:pt x="3397" y="600"/>
                </a:lnTo>
                <a:lnTo>
                  <a:pt x="3397" y="601"/>
                </a:lnTo>
                <a:lnTo>
                  <a:pt x="3397" y="601"/>
                </a:lnTo>
                <a:lnTo>
                  <a:pt x="3398" y="601"/>
                </a:lnTo>
                <a:lnTo>
                  <a:pt x="3398" y="601"/>
                </a:lnTo>
                <a:lnTo>
                  <a:pt x="3399" y="601"/>
                </a:lnTo>
                <a:lnTo>
                  <a:pt x="3399" y="601"/>
                </a:lnTo>
                <a:lnTo>
                  <a:pt x="3400" y="601"/>
                </a:lnTo>
                <a:lnTo>
                  <a:pt x="3400" y="601"/>
                </a:lnTo>
                <a:lnTo>
                  <a:pt x="3401" y="601"/>
                </a:lnTo>
                <a:lnTo>
                  <a:pt x="3401" y="601"/>
                </a:lnTo>
                <a:lnTo>
                  <a:pt x="3401" y="601"/>
                </a:lnTo>
                <a:lnTo>
                  <a:pt x="3402" y="602"/>
                </a:lnTo>
                <a:lnTo>
                  <a:pt x="3402" y="602"/>
                </a:lnTo>
                <a:lnTo>
                  <a:pt x="3402" y="602"/>
                </a:lnTo>
                <a:lnTo>
                  <a:pt x="3403" y="602"/>
                </a:lnTo>
                <a:lnTo>
                  <a:pt x="3403" y="602"/>
                </a:lnTo>
                <a:lnTo>
                  <a:pt x="3404" y="603"/>
                </a:lnTo>
                <a:lnTo>
                  <a:pt x="3404" y="603"/>
                </a:lnTo>
                <a:lnTo>
                  <a:pt x="3404" y="603"/>
                </a:lnTo>
                <a:lnTo>
                  <a:pt x="3405" y="603"/>
                </a:lnTo>
                <a:lnTo>
                  <a:pt x="3405" y="603"/>
                </a:lnTo>
                <a:lnTo>
                  <a:pt x="3405" y="604"/>
                </a:lnTo>
                <a:lnTo>
                  <a:pt x="3406" y="604"/>
                </a:lnTo>
                <a:lnTo>
                  <a:pt x="3406" y="604"/>
                </a:lnTo>
                <a:lnTo>
                  <a:pt x="3407" y="604"/>
                </a:lnTo>
                <a:lnTo>
                  <a:pt x="3407" y="604"/>
                </a:lnTo>
                <a:lnTo>
                  <a:pt x="3407" y="605"/>
                </a:lnTo>
                <a:lnTo>
                  <a:pt x="3408" y="605"/>
                </a:lnTo>
                <a:lnTo>
                  <a:pt x="3408" y="605"/>
                </a:lnTo>
                <a:lnTo>
                  <a:pt x="3408" y="605"/>
                </a:lnTo>
                <a:lnTo>
                  <a:pt x="3409" y="605"/>
                </a:lnTo>
                <a:lnTo>
                  <a:pt x="3409" y="606"/>
                </a:lnTo>
                <a:lnTo>
                  <a:pt x="3410" y="606"/>
                </a:lnTo>
                <a:lnTo>
                  <a:pt x="3410" y="606"/>
                </a:lnTo>
                <a:lnTo>
                  <a:pt x="3410" y="606"/>
                </a:lnTo>
                <a:lnTo>
                  <a:pt x="3411" y="606"/>
                </a:lnTo>
                <a:lnTo>
                  <a:pt x="3411" y="607"/>
                </a:lnTo>
                <a:lnTo>
                  <a:pt x="3412" y="607"/>
                </a:lnTo>
                <a:lnTo>
                  <a:pt x="3412" y="607"/>
                </a:lnTo>
                <a:lnTo>
                  <a:pt x="3412" y="607"/>
                </a:lnTo>
                <a:lnTo>
                  <a:pt x="3413" y="607"/>
                </a:lnTo>
                <a:lnTo>
                  <a:pt x="3414" y="607"/>
                </a:lnTo>
                <a:lnTo>
                  <a:pt x="3414" y="607"/>
                </a:lnTo>
                <a:lnTo>
                  <a:pt x="3414" y="607"/>
                </a:lnTo>
                <a:lnTo>
                  <a:pt x="3415" y="607"/>
                </a:lnTo>
                <a:lnTo>
                  <a:pt x="3415" y="607"/>
                </a:lnTo>
                <a:lnTo>
                  <a:pt x="3415" y="607"/>
                </a:lnTo>
                <a:lnTo>
                  <a:pt x="3416" y="607"/>
                </a:lnTo>
                <a:lnTo>
                  <a:pt x="3416" y="608"/>
                </a:lnTo>
                <a:lnTo>
                  <a:pt x="3417" y="608"/>
                </a:lnTo>
                <a:lnTo>
                  <a:pt x="3417" y="608"/>
                </a:lnTo>
                <a:lnTo>
                  <a:pt x="3417" y="608"/>
                </a:lnTo>
                <a:lnTo>
                  <a:pt x="3418" y="608"/>
                </a:lnTo>
                <a:lnTo>
                  <a:pt x="3418" y="608"/>
                </a:lnTo>
                <a:lnTo>
                  <a:pt x="3418" y="608"/>
                </a:lnTo>
                <a:lnTo>
                  <a:pt x="3419" y="608"/>
                </a:lnTo>
                <a:lnTo>
                  <a:pt x="3419" y="608"/>
                </a:lnTo>
                <a:lnTo>
                  <a:pt x="3420" y="608"/>
                </a:lnTo>
                <a:lnTo>
                  <a:pt x="3420" y="608"/>
                </a:lnTo>
                <a:lnTo>
                  <a:pt x="3420" y="609"/>
                </a:lnTo>
                <a:lnTo>
                  <a:pt x="3421" y="609"/>
                </a:lnTo>
                <a:lnTo>
                  <a:pt x="3421" y="609"/>
                </a:lnTo>
                <a:lnTo>
                  <a:pt x="3422" y="609"/>
                </a:lnTo>
                <a:lnTo>
                  <a:pt x="3422" y="609"/>
                </a:lnTo>
                <a:lnTo>
                  <a:pt x="3422" y="608"/>
                </a:lnTo>
                <a:lnTo>
                  <a:pt x="3423" y="608"/>
                </a:lnTo>
                <a:lnTo>
                  <a:pt x="3423" y="608"/>
                </a:lnTo>
                <a:lnTo>
                  <a:pt x="3423" y="609"/>
                </a:lnTo>
                <a:lnTo>
                  <a:pt x="3424" y="609"/>
                </a:lnTo>
                <a:lnTo>
                  <a:pt x="3424" y="609"/>
                </a:lnTo>
                <a:lnTo>
                  <a:pt x="3425" y="609"/>
                </a:lnTo>
                <a:lnTo>
                  <a:pt x="3425" y="609"/>
                </a:lnTo>
                <a:lnTo>
                  <a:pt x="3425" y="609"/>
                </a:lnTo>
                <a:lnTo>
                  <a:pt x="3426" y="609"/>
                </a:lnTo>
                <a:lnTo>
                  <a:pt x="3426" y="609"/>
                </a:lnTo>
                <a:lnTo>
                  <a:pt x="3426" y="609"/>
                </a:lnTo>
                <a:lnTo>
                  <a:pt x="3427" y="609"/>
                </a:lnTo>
                <a:lnTo>
                  <a:pt x="3428" y="609"/>
                </a:lnTo>
                <a:lnTo>
                  <a:pt x="3428" y="609"/>
                </a:lnTo>
                <a:lnTo>
                  <a:pt x="3428" y="609"/>
                </a:lnTo>
                <a:lnTo>
                  <a:pt x="3429" y="609"/>
                </a:lnTo>
                <a:lnTo>
                  <a:pt x="3429" y="609"/>
                </a:lnTo>
                <a:lnTo>
                  <a:pt x="3430" y="609"/>
                </a:lnTo>
                <a:lnTo>
                  <a:pt x="3430" y="609"/>
                </a:lnTo>
                <a:lnTo>
                  <a:pt x="3430" y="608"/>
                </a:lnTo>
                <a:lnTo>
                  <a:pt x="3431" y="609"/>
                </a:lnTo>
                <a:lnTo>
                  <a:pt x="3431" y="609"/>
                </a:lnTo>
                <a:lnTo>
                  <a:pt x="3431" y="609"/>
                </a:lnTo>
                <a:lnTo>
                  <a:pt x="3432" y="609"/>
                </a:lnTo>
                <a:lnTo>
                  <a:pt x="3432" y="609"/>
                </a:lnTo>
                <a:lnTo>
                  <a:pt x="3433" y="609"/>
                </a:lnTo>
                <a:lnTo>
                  <a:pt x="3433" y="609"/>
                </a:lnTo>
                <a:lnTo>
                  <a:pt x="3433" y="609"/>
                </a:lnTo>
                <a:lnTo>
                  <a:pt x="3434" y="609"/>
                </a:lnTo>
                <a:lnTo>
                  <a:pt x="3434" y="609"/>
                </a:lnTo>
                <a:lnTo>
                  <a:pt x="3435" y="609"/>
                </a:lnTo>
                <a:lnTo>
                  <a:pt x="3435" y="609"/>
                </a:lnTo>
                <a:lnTo>
                  <a:pt x="3435" y="609"/>
                </a:lnTo>
                <a:lnTo>
                  <a:pt x="3436" y="609"/>
                </a:lnTo>
                <a:lnTo>
                  <a:pt x="3436" y="609"/>
                </a:lnTo>
                <a:lnTo>
                  <a:pt x="3436" y="609"/>
                </a:lnTo>
                <a:lnTo>
                  <a:pt x="3437" y="609"/>
                </a:lnTo>
                <a:lnTo>
                  <a:pt x="3437" y="609"/>
                </a:lnTo>
                <a:lnTo>
                  <a:pt x="3438" y="610"/>
                </a:lnTo>
                <a:lnTo>
                  <a:pt x="3438" y="610"/>
                </a:lnTo>
                <a:lnTo>
                  <a:pt x="3438" y="610"/>
                </a:lnTo>
                <a:lnTo>
                  <a:pt x="3439" y="610"/>
                </a:lnTo>
                <a:lnTo>
                  <a:pt x="3439" y="610"/>
                </a:lnTo>
                <a:lnTo>
                  <a:pt x="3439" y="610"/>
                </a:lnTo>
                <a:lnTo>
                  <a:pt x="3440" y="610"/>
                </a:lnTo>
                <a:lnTo>
                  <a:pt x="3440" y="610"/>
                </a:lnTo>
                <a:lnTo>
                  <a:pt x="3441" y="611"/>
                </a:lnTo>
                <a:lnTo>
                  <a:pt x="3441" y="611"/>
                </a:lnTo>
                <a:lnTo>
                  <a:pt x="3442" y="611"/>
                </a:lnTo>
                <a:lnTo>
                  <a:pt x="3442" y="611"/>
                </a:lnTo>
                <a:lnTo>
                  <a:pt x="3443" y="611"/>
                </a:lnTo>
                <a:lnTo>
                  <a:pt x="3443" y="611"/>
                </a:lnTo>
                <a:lnTo>
                  <a:pt x="3443" y="611"/>
                </a:lnTo>
                <a:lnTo>
                  <a:pt x="3444" y="611"/>
                </a:lnTo>
                <a:lnTo>
                  <a:pt x="3444" y="611"/>
                </a:lnTo>
                <a:lnTo>
                  <a:pt x="3444" y="611"/>
                </a:lnTo>
                <a:lnTo>
                  <a:pt x="3445" y="611"/>
                </a:lnTo>
                <a:lnTo>
                  <a:pt x="3445" y="612"/>
                </a:lnTo>
                <a:lnTo>
                  <a:pt x="3446" y="612"/>
                </a:lnTo>
                <a:lnTo>
                  <a:pt x="3446" y="612"/>
                </a:lnTo>
                <a:lnTo>
                  <a:pt x="3446" y="612"/>
                </a:lnTo>
                <a:lnTo>
                  <a:pt x="3447" y="612"/>
                </a:lnTo>
                <a:lnTo>
                  <a:pt x="3447" y="612"/>
                </a:lnTo>
                <a:lnTo>
                  <a:pt x="3448" y="613"/>
                </a:lnTo>
                <a:lnTo>
                  <a:pt x="3448" y="613"/>
                </a:lnTo>
                <a:lnTo>
                  <a:pt x="3448" y="613"/>
                </a:lnTo>
                <a:lnTo>
                  <a:pt x="3449" y="613"/>
                </a:lnTo>
                <a:lnTo>
                  <a:pt x="3449" y="613"/>
                </a:lnTo>
                <a:lnTo>
                  <a:pt x="3449" y="613"/>
                </a:lnTo>
                <a:lnTo>
                  <a:pt x="3450" y="613"/>
                </a:lnTo>
                <a:lnTo>
                  <a:pt x="3450" y="613"/>
                </a:lnTo>
                <a:lnTo>
                  <a:pt x="3451" y="613"/>
                </a:lnTo>
                <a:lnTo>
                  <a:pt x="3451" y="613"/>
                </a:lnTo>
                <a:lnTo>
                  <a:pt x="3451" y="614"/>
                </a:lnTo>
                <a:lnTo>
                  <a:pt x="3452" y="614"/>
                </a:lnTo>
                <a:lnTo>
                  <a:pt x="3452" y="614"/>
                </a:lnTo>
                <a:lnTo>
                  <a:pt x="3452" y="614"/>
                </a:lnTo>
                <a:lnTo>
                  <a:pt x="3453" y="614"/>
                </a:lnTo>
                <a:lnTo>
                  <a:pt x="3453" y="615"/>
                </a:lnTo>
                <a:lnTo>
                  <a:pt x="3454" y="615"/>
                </a:lnTo>
                <a:lnTo>
                  <a:pt x="3454" y="615"/>
                </a:lnTo>
                <a:lnTo>
                  <a:pt x="3454" y="615"/>
                </a:lnTo>
                <a:lnTo>
                  <a:pt x="3455" y="615"/>
                </a:lnTo>
                <a:lnTo>
                  <a:pt x="3456" y="615"/>
                </a:lnTo>
                <a:lnTo>
                  <a:pt x="3456" y="615"/>
                </a:lnTo>
                <a:lnTo>
                  <a:pt x="3456" y="615"/>
                </a:lnTo>
                <a:lnTo>
                  <a:pt x="3457" y="615"/>
                </a:lnTo>
                <a:lnTo>
                  <a:pt x="3457" y="615"/>
                </a:lnTo>
                <a:lnTo>
                  <a:pt x="3458" y="615"/>
                </a:lnTo>
                <a:lnTo>
                  <a:pt x="3458" y="616"/>
                </a:lnTo>
                <a:lnTo>
                  <a:pt x="3458" y="616"/>
                </a:lnTo>
                <a:lnTo>
                  <a:pt x="3459" y="616"/>
                </a:lnTo>
                <a:lnTo>
                  <a:pt x="3459" y="616"/>
                </a:lnTo>
                <a:lnTo>
                  <a:pt x="3459" y="616"/>
                </a:lnTo>
                <a:lnTo>
                  <a:pt x="3460" y="616"/>
                </a:lnTo>
                <a:lnTo>
                  <a:pt x="3460" y="616"/>
                </a:lnTo>
                <a:lnTo>
                  <a:pt x="3461" y="616"/>
                </a:lnTo>
                <a:lnTo>
                  <a:pt x="3461" y="616"/>
                </a:lnTo>
                <a:lnTo>
                  <a:pt x="3461" y="616"/>
                </a:lnTo>
                <a:lnTo>
                  <a:pt x="3462" y="616"/>
                </a:lnTo>
                <a:lnTo>
                  <a:pt x="3462" y="617"/>
                </a:lnTo>
                <a:lnTo>
                  <a:pt x="3462" y="617"/>
                </a:lnTo>
                <a:lnTo>
                  <a:pt x="3463" y="617"/>
                </a:lnTo>
                <a:lnTo>
                  <a:pt x="3463" y="617"/>
                </a:lnTo>
                <a:lnTo>
                  <a:pt x="3464" y="617"/>
                </a:lnTo>
                <a:lnTo>
                  <a:pt x="3464" y="617"/>
                </a:lnTo>
                <a:lnTo>
                  <a:pt x="3464" y="617"/>
                </a:lnTo>
                <a:lnTo>
                  <a:pt x="3465" y="617"/>
                </a:lnTo>
                <a:lnTo>
                  <a:pt x="3465" y="617"/>
                </a:lnTo>
                <a:lnTo>
                  <a:pt x="3465" y="617"/>
                </a:lnTo>
                <a:lnTo>
                  <a:pt x="3466" y="617"/>
                </a:lnTo>
                <a:lnTo>
                  <a:pt x="3466" y="617"/>
                </a:lnTo>
                <a:lnTo>
                  <a:pt x="3467" y="617"/>
                </a:lnTo>
                <a:lnTo>
                  <a:pt x="3467" y="617"/>
                </a:lnTo>
                <a:lnTo>
                  <a:pt x="3467" y="617"/>
                </a:lnTo>
                <a:lnTo>
                  <a:pt x="3468" y="616"/>
                </a:lnTo>
                <a:lnTo>
                  <a:pt x="3468" y="616"/>
                </a:lnTo>
                <a:lnTo>
                  <a:pt x="3469" y="616"/>
                </a:lnTo>
                <a:lnTo>
                  <a:pt x="3469" y="616"/>
                </a:lnTo>
                <a:lnTo>
                  <a:pt x="3470" y="616"/>
                </a:lnTo>
                <a:lnTo>
                  <a:pt x="3470" y="616"/>
                </a:lnTo>
                <a:lnTo>
                  <a:pt x="3471" y="616"/>
                </a:lnTo>
                <a:lnTo>
                  <a:pt x="3471" y="616"/>
                </a:lnTo>
                <a:lnTo>
                  <a:pt x="3471" y="616"/>
                </a:lnTo>
                <a:lnTo>
                  <a:pt x="3472" y="616"/>
                </a:lnTo>
                <a:lnTo>
                  <a:pt x="3472" y="616"/>
                </a:lnTo>
                <a:lnTo>
                  <a:pt x="3472" y="616"/>
                </a:lnTo>
                <a:lnTo>
                  <a:pt x="3473" y="616"/>
                </a:lnTo>
                <a:lnTo>
                  <a:pt x="3473" y="616"/>
                </a:lnTo>
                <a:lnTo>
                  <a:pt x="3474" y="616"/>
                </a:lnTo>
                <a:lnTo>
                  <a:pt x="3474" y="616"/>
                </a:lnTo>
                <a:lnTo>
                  <a:pt x="3474" y="616"/>
                </a:lnTo>
                <a:lnTo>
                  <a:pt x="3475" y="616"/>
                </a:lnTo>
                <a:lnTo>
                  <a:pt x="3475" y="616"/>
                </a:lnTo>
                <a:lnTo>
                  <a:pt x="3475" y="616"/>
                </a:lnTo>
                <a:lnTo>
                  <a:pt x="3476" y="616"/>
                </a:lnTo>
                <a:lnTo>
                  <a:pt x="3476" y="616"/>
                </a:lnTo>
                <a:lnTo>
                  <a:pt x="3477" y="616"/>
                </a:lnTo>
                <a:lnTo>
                  <a:pt x="3477" y="616"/>
                </a:lnTo>
                <a:lnTo>
                  <a:pt x="3477" y="616"/>
                </a:lnTo>
                <a:lnTo>
                  <a:pt x="3478" y="616"/>
                </a:lnTo>
                <a:lnTo>
                  <a:pt x="3478" y="616"/>
                </a:lnTo>
                <a:lnTo>
                  <a:pt x="3478" y="615"/>
                </a:lnTo>
                <a:lnTo>
                  <a:pt x="3479" y="615"/>
                </a:lnTo>
                <a:lnTo>
                  <a:pt x="3479" y="615"/>
                </a:lnTo>
                <a:lnTo>
                  <a:pt x="3480" y="615"/>
                </a:lnTo>
                <a:lnTo>
                  <a:pt x="3480" y="615"/>
                </a:lnTo>
                <a:lnTo>
                  <a:pt x="3480" y="616"/>
                </a:lnTo>
                <a:lnTo>
                  <a:pt x="3481" y="616"/>
                </a:lnTo>
                <a:lnTo>
                  <a:pt x="3481" y="616"/>
                </a:lnTo>
                <a:lnTo>
                  <a:pt x="3482" y="616"/>
                </a:lnTo>
                <a:lnTo>
                  <a:pt x="3482" y="617"/>
                </a:lnTo>
                <a:lnTo>
                  <a:pt x="3482" y="617"/>
                </a:lnTo>
                <a:lnTo>
                  <a:pt x="3483" y="617"/>
                </a:lnTo>
                <a:lnTo>
                  <a:pt x="3484" y="617"/>
                </a:lnTo>
                <a:lnTo>
                  <a:pt x="3484" y="617"/>
                </a:lnTo>
                <a:lnTo>
                  <a:pt x="3484" y="617"/>
                </a:lnTo>
                <a:lnTo>
                  <a:pt x="3485" y="617"/>
                </a:lnTo>
                <a:lnTo>
                  <a:pt x="3485" y="618"/>
                </a:lnTo>
                <a:lnTo>
                  <a:pt x="3485" y="618"/>
                </a:lnTo>
                <a:lnTo>
                  <a:pt x="3486" y="618"/>
                </a:lnTo>
                <a:lnTo>
                  <a:pt x="3486" y="618"/>
                </a:lnTo>
                <a:lnTo>
                  <a:pt x="3487" y="618"/>
                </a:lnTo>
                <a:lnTo>
                  <a:pt x="3487" y="618"/>
                </a:lnTo>
                <a:lnTo>
                  <a:pt x="3487" y="618"/>
                </a:lnTo>
                <a:lnTo>
                  <a:pt x="3488" y="618"/>
                </a:lnTo>
                <a:lnTo>
                  <a:pt x="3488" y="619"/>
                </a:lnTo>
                <a:lnTo>
                  <a:pt x="3488" y="619"/>
                </a:lnTo>
                <a:lnTo>
                  <a:pt x="3489" y="619"/>
                </a:lnTo>
                <a:lnTo>
                  <a:pt x="3489" y="619"/>
                </a:lnTo>
                <a:lnTo>
                  <a:pt x="3490" y="619"/>
                </a:lnTo>
                <a:lnTo>
                  <a:pt x="3490" y="619"/>
                </a:lnTo>
                <a:lnTo>
                  <a:pt x="3490" y="619"/>
                </a:lnTo>
                <a:lnTo>
                  <a:pt x="3491" y="620"/>
                </a:lnTo>
                <a:lnTo>
                  <a:pt x="3491" y="620"/>
                </a:lnTo>
                <a:lnTo>
                  <a:pt x="3491" y="620"/>
                </a:lnTo>
                <a:lnTo>
                  <a:pt x="3492" y="620"/>
                </a:lnTo>
                <a:lnTo>
                  <a:pt x="3492" y="620"/>
                </a:lnTo>
                <a:lnTo>
                  <a:pt x="3493" y="620"/>
                </a:lnTo>
                <a:lnTo>
                  <a:pt x="3493" y="620"/>
                </a:lnTo>
                <a:lnTo>
                  <a:pt x="3493" y="619"/>
                </a:lnTo>
                <a:lnTo>
                  <a:pt x="3494" y="619"/>
                </a:lnTo>
                <a:lnTo>
                  <a:pt x="3494" y="619"/>
                </a:lnTo>
                <a:lnTo>
                  <a:pt x="3495" y="619"/>
                </a:lnTo>
                <a:lnTo>
                  <a:pt x="3495" y="619"/>
                </a:lnTo>
                <a:lnTo>
                  <a:pt x="3495" y="619"/>
                </a:lnTo>
                <a:lnTo>
                  <a:pt x="3496" y="619"/>
                </a:lnTo>
                <a:lnTo>
                  <a:pt x="3496" y="619"/>
                </a:lnTo>
                <a:lnTo>
                  <a:pt x="3496" y="619"/>
                </a:lnTo>
                <a:lnTo>
                  <a:pt x="3497" y="619"/>
                </a:lnTo>
                <a:lnTo>
                  <a:pt x="3498" y="619"/>
                </a:lnTo>
                <a:lnTo>
                  <a:pt x="3498" y="619"/>
                </a:lnTo>
                <a:lnTo>
                  <a:pt x="3498" y="619"/>
                </a:lnTo>
                <a:lnTo>
                  <a:pt x="3499" y="619"/>
                </a:lnTo>
                <a:lnTo>
                  <a:pt x="3499" y="619"/>
                </a:lnTo>
                <a:lnTo>
                  <a:pt x="3500" y="619"/>
                </a:lnTo>
                <a:lnTo>
                  <a:pt x="3500" y="619"/>
                </a:lnTo>
                <a:lnTo>
                  <a:pt x="3500" y="619"/>
                </a:lnTo>
                <a:lnTo>
                  <a:pt x="3501" y="619"/>
                </a:lnTo>
                <a:lnTo>
                  <a:pt x="3501" y="619"/>
                </a:lnTo>
                <a:lnTo>
                  <a:pt x="3501" y="619"/>
                </a:lnTo>
                <a:lnTo>
                  <a:pt x="3502" y="619"/>
                </a:lnTo>
                <a:lnTo>
                  <a:pt x="3502" y="619"/>
                </a:lnTo>
                <a:lnTo>
                  <a:pt x="3503" y="619"/>
                </a:lnTo>
                <a:lnTo>
                  <a:pt x="3503" y="619"/>
                </a:lnTo>
                <a:lnTo>
                  <a:pt x="3503" y="619"/>
                </a:lnTo>
                <a:lnTo>
                  <a:pt x="3504" y="619"/>
                </a:lnTo>
                <a:lnTo>
                  <a:pt x="3504" y="619"/>
                </a:lnTo>
                <a:lnTo>
                  <a:pt x="3505" y="619"/>
                </a:lnTo>
                <a:lnTo>
                  <a:pt x="3505" y="619"/>
                </a:lnTo>
                <a:lnTo>
                  <a:pt x="3505" y="620"/>
                </a:lnTo>
                <a:lnTo>
                  <a:pt x="3506" y="621"/>
                </a:lnTo>
                <a:lnTo>
                  <a:pt x="3506" y="621"/>
                </a:lnTo>
                <a:lnTo>
                  <a:pt x="3506" y="621"/>
                </a:lnTo>
                <a:lnTo>
                  <a:pt x="3507" y="621"/>
                </a:lnTo>
                <a:lnTo>
                  <a:pt x="3507" y="622"/>
                </a:lnTo>
                <a:lnTo>
                  <a:pt x="3508" y="622"/>
                </a:lnTo>
                <a:lnTo>
                  <a:pt x="3508" y="622"/>
                </a:lnTo>
                <a:lnTo>
                  <a:pt x="3508" y="622"/>
                </a:lnTo>
                <a:lnTo>
                  <a:pt x="3509" y="622"/>
                </a:lnTo>
                <a:lnTo>
                  <a:pt x="3509" y="622"/>
                </a:lnTo>
                <a:lnTo>
                  <a:pt x="3509" y="623"/>
                </a:lnTo>
                <a:lnTo>
                  <a:pt x="3510" y="623"/>
                </a:lnTo>
                <a:lnTo>
                  <a:pt x="3510" y="623"/>
                </a:lnTo>
                <a:lnTo>
                  <a:pt x="3511" y="623"/>
                </a:lnTo>
                <a:lnTo>
                  <a:pt x="3511" y="623"/>
                </a:lnTo>
                <a:lnTo>
                  <a:pt x="3512" y="623"/>
                </a:lnTo>
                <a:lnTo>
                  <a:pt x="3512" y="623"/>
                </a:lnTo>
                <a:lnTo>
                  <a:pt x="3513" y="623"/>
                </a:lnTo>
                <a:lnTo>
                  <a:pt x="3513" y="623"/>
                </a:lnTo>
                <a:lnTo>
                  <a:pt x="3513" y="623"/>
                </a:lnTo>
                <a:lnTo>
                  <a:pt x="3514" y="623"/>
                </a:lnTo>
                <a:lnTo>
                  <a:pt x="3514" y="623"/>
                </a:lnTo>
                <a:lnTo>
                  <a:pt x="3514" y="623"/>
                </a:lnTo>
                <a:lnTo>
                  <a:pt x="3515" y="623"/>
                </a:lnTo>
                <a:lnTo>
                  <a:pt x="3515" y="623"/>
                </a:lnTo>
                <a:lnTo>
                  <a:pt x="3516" y="623"/>
                </a:lnTo>
                <a:lnTo>
                  <a:pt x="3516" y="623"/>
                </a:lnTo>
                <a:lnTo>
                  <a:pt x="3516" y="623"/>
                </a:lnTo>
                <a:lnTo>
                  <a:pt x="3517" y="623"/>
                </a:lnTo>
                <a:lnTo>
                  <a:pt x="3517" y="623"/>
                </a:lnTo>
                <a:lnTo>
                  <a:pt x="3518" y="623"/>
                </a:lnTo>
                <a:lnTo>
                  <a:pt x="3518" y="623"/>
                </a:lnTo>
                <a:lnTo>
                  <a:pt x="3518" y="624"/>
                </a:lnTo>
                <a:lnTo>
                  <a:pt x="3519" y="624"/>
                </a:lnTo>
                <a:lnTo>
                  <a:pt x="3519" y="624"/>
                </a:lnTo>
                <a:lnTo>
                  <a:pt x="3519" y="624"/>
                </a:lnTo>
                <a:lnTo>
                  <a:pt x="3520" y="624"/>
                </a:lnTo>
                <a:lnTo>
                  <a:pt x="3520" y="624"/>
                </a:lnTo>
                <a:lnTo>
                  <a:pt x="3521" y="624"/>
                </a:lnTo>
                <a:lnTo>
                  <a:pt x="3521" y="624"/>
                </a:lnTo>
                <a:lnTo>
                  <a:pt x="3521" y="624"/>
                </a:lnTo>
                <a:lnTo>
                  <a:pt x="3522" y="624"/>
                </a:lnTo>
                <a:lnTo>
                  <a:pt x="3522" y="624"/>
                </a:lnTo>
                <a:lnTo>
                  <a:pt x="3522" y="624"/>
                </a:lnTo>
                <a:lnTo>
                  <a:pt x="3523" y="624"/>
                </a:lnTo>
                <a:lnTo>
                  <a:pt x="3523" y="624"/>
                </a:lnTo>
                <a:lnTo>
                  <a:pt x="3524" y="624"/>
                </a:lnTo>
                <a:lnTo>
                  <a:pt x="3524" y="624"/>
                </a:lnTo>
                <a:lnTo>
                  <a:pt x="3524" y="625"/>
                </a:lnTo>
                <a:lnTo>
                  <a:pt x="3525" y="625"/>
                </a:lnTo>
                <a:lnTo>
                  <a:pt x="3526" y="625"/>
                </a:lnTo>
                <a:lnTo>
                  <a:pt x="3526" y="625"/>
                </a:lnTo>
                <a:lnTo>
                  <a:pt x="3526" y="625"/>
                </a:lnTo>
                <a:lnTo>
                  <a:pt x="3527" y="625"/>
                </a:lnTo>
                <a:lnTo>
                  <a:pt x="3527" y="625"/>
                </a:lnTo>
                <a:lnTo>
                  <a:pt x="3527" y="625"/>
                </a:lnTo>
                <a:lnTo>
                  <a:pt x="3528" y="625"/>
                </a:lnTo>
                <a:lnTo>
                  <a:pt x="3528" y="625"/>
                </a:lnTo>
                <a:lnTo>
                  <a:pt x="3529" y="625"/>
                </a:lnTo>
                <a:lnTo>
                  <a:pt x="3529" y="625"/>
                </a:lnTo>
                <a:lnTo>
                  <a:pt x="3529" y="625"/>
                </a:lnTo>
                <a:lnTo>
                  <a:pt x="3530" y="625"/>
                </a:lnTo>
                <a:lnTo>
                  <a:pt x="3530" y="625"/>
                </a:lnTo>
                <a:lnTo>
                  <a:pt x="3531" y="625"/>
                </a:lnTo>
                <a:lnTo>
                  <a:pt x="3531" y="625"/>
                </a:lnTo>
                <a:lnTo>
                  <a:pt x="3531" y="626"/>
                </a:lnTo>
                <a:lnTo>
                  <a:pt x="3532" y="626"/>
                </a:lnTo>
                <a:lnTo>
                  <a:pt x="3532" y="626"/>
                </a:lnTo>
                <a:lnTo>
                  <a:pt x="3532" y="626"/>
                </a:lnTo>
                <a:lnTo>
                  <a:pt x="3533" y="626"/>
                </a:lnTo>
                <a:lnTo>
                  <a:pt x="3533" y="626"/>
                </a:lnTo>
                <a:lnTo>
                  <a:pt x="3534" y="626"/>
                </a:lnTo>
                <a:lnTo>
                  <a:pt x="3534" y="626"/>
                </a:lnTo>
                <a:lnTo>
                  <a:pt x="3534" y="627"/>
                </a:lnTo>
                <a:lnTo>
                  <a:pt x="3535" y="627"/>
                </a:lnTo>
                <a:lnTo>
                  <a:pt x="3535" y="627"/>
                </a:lnTo>
                <a:lnTo>
                  <a:pt x="3535" y="627"/>
                </a:lnTo>
                <a:lnTo>
                  <a:pt x="3536" y="627"/>
                </a:lnTo>
                <a:lnTo>
                  <a:pt x="3536" y="627"/>
                </a:lnTo>
                <a:lnTo>
                  <a:pt x="3537" y="627"/>
                </a:lnTo>
                <a:lnTo>
                  <a:pt x="3537" y="627"/>
                </a:lnTo>
                <a:lnTo>
                  <a:pt x="3537" y="627"/>
                </a:lnTo>
                <a:lnTo>
                  <a:pt x="3538" y="627"/>
                </a:lnTo>
                <a:lnTo>
                  <a:pt x="3538" y="627"/>
                </a:lnTo>
                <a:lnTo>
                  <a:pt x="3538" y="627"/>
                </a:lnTo>
                <a:lnTo>
                  <a:pt x="3539" y="628"/>
                </a:lnTo>
                <a:lnTo>
                  <a:pt x="3540" y="628"/>
                </a:lnTo>
                <a:lnTo>
                  <a:pt x="3540" y="628"/>
                </a:lnTo>
                <a:lnTo>
                  <a:pt x="3541" y="628"/>
                </a:lnTo>
                <a:lnTo>
                  <a:pt x="3541" y="628"/>
                </a:lnTo>
                <a:lnTo>
                  <a:pt x="3541" y="629"/>
                </a:lnTo>
                <a:lnTo>
                  <a:pt x="3542" y="629"/>
                </a:lnTo>
                <a:lnTo>
                  <a:pt x="3542" y="629"/>
                </a:lnTo>
                <a:lnTo>
                  <a:pt x="3542" y="629"/>
                </a:lnTo>
                <a:lnTo>
                  <a:pt x="3543" y="630"/>
                </a:lnTo>
                <a:lnTo>
                  <a:pt x="3543" y="630"/>
                </a:lnTo>
                <a:lnTo>
                  <a:pt x="3544" y="630"/>
                </a:lnTo>
                <a:lnTo>
                  <a:pt x="3544" y="630"/>
                </a:lnTo>
                <a:lnTo>
                  <a:pt x="3544" y="631"/>
                </a:lnTo>
                <a:lnTo>
                  <a:pt x="3545" y="631"/>
                </a:lnTo>
                <a:lnTo>
                  <a:pt x="3545" y="631"/>
                </a:lnTo>
                <a:lnTo>
                  <a:pt x="3545" y="631"/>
                </a:lnTo>
                <a:lnTo>
                  <a:pt x="3546" y="632"/>
                </a:lnTo>
                <a:lnTo>
                  <a:pt x="3546" y="632"/>
                </a:lnTo>
                <a:lnTo>
                  <a:pt x="3547" y="632"/>
                </a:lnTo>
                <a:lnTo>
                  <a:pt x="3547" y="632"/>
                </a:lnTo>
                <a:lnTo>
                  <a:pt x="3547" y="633"/>
                </a:lnTo>
                <a:lnTo>
                  <a:pt x="3548" y="633"/>
                </a:lnTo>
                <a:lnTo>
                  <a:pt x="3548" y="633"/>
                </a:lnTo>
                <a:lnTo>
                  <a:pt x="3548" y="633"/>
                </a:lnTo>
                <a:lnTo>
                  <a:pt x="3549" y="633"/>
                </a:lnTo>
                <a:lnTo>
                  <a:pt x="3549" y="633"/>
                </a:lnTo>
                <a:lnTo>
                  <a:pt x="3550" y="633"/>
                </a:lnTo>
                <a:lnTo>
                  <a:pt x="3550" y="633"/>
                </a:lnTo>
                <a:lnTo>
                  <a:pt x="3550" y="633"/>
                </a:lnTo>
                <a:lnTo>
                  <a:pt x="3551" y="633"/>
                </a:lnTo>
                <a:lnTo>
                  <a:pt x="3551" y="633"/>
                </a:lnTo>
                <a:lnTo>
                  <a:pt x="3551" y="634"/>
                </a:lnTo>
                <a:lnTo>
                  <a:pt x="3552" y="634"/>
                </a:lnTo>
                <a:lnTo>
                  <a:pt x="3552" y="634"/>
                </a:lnTo>
                <a:lnTo>
                  <a:pt x="3553" y="634"/>
                </a:lnTo>
                <a:lnTo>
                  <a:pt x="3554" y="634"/>
                </a:lnTo>
                <a:lnTo>
                  <a:pt x="3554" y="634"/>
                </a:lnTo>
                <a:lnTo>
                  <a:pt x="3554" y="634"/>
                </a:lnTo>
                <a:lnTo>
                  <a:pt x="3555" y="634"/>
                </a:lnTo>
                <a:lnTo>
                  <a:pt x="3555" y="635"/>
                </a:lnTo>
                <a:lnTo>
                  <a:pt x="3555" y="635"/>
                </a:lnTo>
                <a:lnTo>
                  <a:pt x="3556" y="635"/>
                </a:lnTo>
                <a:lnTo>
                  <a:pt x="3556" y="635"/>
                </a:lnTo>
                <a:lnTo>
                  <a:pt x="3557" y="635"/>
                </a:lnTo>
                <a:lnTo>
                  <a:pt x="3557" y="635"/>
                </a:lnTo>
                <a:lnTo>
                  <a:pt x="3557" y="636"/>
                </a:lnTo>
                <a:lnTo>
                  <a:pt x="3558" y="636"/>
                </a:lnTo>
                <a:lnTo>
                  <a:pt x="3558" y="636"/>
                </a:lnTo>
                <a:lnTo>
                  <a:pt x="3558" y="636"/>
                </a:lnTo>
                <a:lnTo>
                  <a:pt x="3559" y="636"/>
                </a:lnTo>
                <a:lnTo>
                  <a:pt x="3559" y="636"/>
                </a:lnTo>
                <a:lnTo>
                  <a:pt x="3560" y="637"/>
                </a:lnTo>
                <a:lnTo>
                  <a:pt x="3560" y="637"/>
                </a:lnTo>
                <a:lnTo>
                  <a:pt x="3560" y="637"/>
                </a:lnTo>
                <a:lnTo>
                  <a:pt x="3561" y="637"/>
                </a:lnTo>
                <a:lnTo>
                  <a:pt x="3561" y="637"/>
                </a:lnTo>
                <a:lnTo>
                  <a:pt x="3561" y="637"/>
                </a:lnTo>
                <a:lnTo>
                  <a:pt x="3562" y="637"/>
                </a:lnTo>
                <a:lnTo>
                  <a:pt x="3562" y="637"/>
                </a:lnTo>
                <a:lnTo>
                  <a:pt x="3563" y="637"/>
                </a:lnTo>
                <a:lnTo>
                  <a:pt x="3563" y="637"/>
                </a:lnTo>
                <a:lnTo>
                  <a:pt x="3563" y="637"/>
                </a:lnTo>
                <a:lnTo>
                  <a:pt x="3564" y="638"/>
                </a:lnTo>
                <a:lnTo>
                  <a:pt x="3564" y="638"/>
                </a:lnTo>
                <a:lnTo>
                  <a:pt x="3565" y="638"/>
                </a:lnTo>
                <a:lnTo>
                  <a:pt x="3565" y="638"/>
                </a:lnTo>
                <a:lnTo>
                  <a:pt x="3565" y="638"/>
                </a:lnTo>
                <a:lnTo>
                  <a:pt x="3566" y="638"/>
                </a:lnTo>
                <a:lnTo>
                  <a:pt x="3566" y="638"/>
                </a:lnTo>
                <a:lnTo>
                  <a:pt x="3566" y="639"/>
                </a:lnTo>
                <a:lnTo>
                  <a:pt x="3567" y="639"/>
                </a:lnTo>
                <a:lnTo>
                  <a:pt x="3568" y="639"/>
                </a:lnTo>
                <a:lnTo>
                  <a:pt x="3568" y="639"/>
                </a:lnTo>
                <a:lnTo>
                  <a:pt x="3568" y="639"/>
                </a:lnTo>
                <a:lnTo>
                  <a:pt x="3569" y="639"/>
                </a:lnTo>
                <a:lnTo>
                  <a:pt x="3569" y="639"/>
                </a:lnTo>
                <a:lnTo>
                  <a:pt x="3570" y="639"/>
                </a:lnTo>
                <a:lnTo>
                  <a:pt x="3570" y="639"/>
                </a:lnTo>
                <a:lnTo>
                  <a:pt x="3570" y="639"/>
                </a:lnTo>
                <a:lnTo>
                  <a:pt x="3571" y="639"/>
                </a:lnTo>
                <a:lnTo>
                  <a:pt x="3571" y="639"/>
                </a:lnTo>
                <a:lnTo>
                  <a:pt x="3571" y="639"/>
                </a:lnTo>
                <a:lnTo>
                  <a:pt x="3572" y="640"/>
                </a:lnTo>
                <a:lnTo>
                  <a:pt x="3572" y="640"/>
                </a:lnTo>
                <a:lnTo>
                  <a:pt x="3573" y="640"/>
                </a:lnTo>
                <a:lnTo>
                  <a:pt x="3573" y="640"/>
                </a:lnTo>
                <a:lnTo>
                  <a:pt x="3573" y="640"/>
                </a:lnTo>
                <a:lnTo>
                  <a:pt x="3574" y="640"/>
                </a:lnTo>
                <a:lnTo>
                  <a:pt x="3574" y="640"/>
                </a:lnTo>
                <a:lnTo>
                  <a:pt x="3574" y="640"/>
                </a:lnTo>
                <a:lnTo>
                  <a:pt x="3575" y="640"/>
                </a:lnTo>
                <a:lnTo>
                  <a:pt x="3575" y="640"/>
                </a:lnTo>
                <a:lnTo>
                  <a:pt x="3576" y="640"/>
                </a:lnTo>
                <a:lnTo>
                  <a:pt x="3576" y="640"/>
                </a:lnTo>
                <a:lnTo>
                  <a:pt x="3576" y="641"/>
                </a:lnTo>
                <a:lnTo>
                  <a:pt x="3577" y="641"/>
                </a:lnTo>
                <a:lnTo>
                  <a:pt x="3577" y="641"/>
                </a:lnTo>
                <a:lnTo>
                  <a:pt x="3578" y="641"/>
                </a:lnTo>
                <a:lnTo>
                  <a:pt x="3578" y="641"/>
                </a:lnTo>
                <a:lnTo>
                  <a:pt x="3578" y="641"/>
                </a:lnTo>
                <a:lnTo>
                  <a:pt x="3579" y="641"/>
                </a:lnTo>
                <a:lnTo>
                  <a:pt x="3579" y="641"/>
                </a:lnTo>
                <a:lnTo>
                  <a:pt x="3579" y="641"/>
                </a:lnTo>
                <a:lnTo>
                  <a:pt x="3580" y="641"/>
                </a:lnTo>
                <a:lnTo>
                  <a:pt x="3580" y="641"/>
                </a:lnTo>
                <a:lnTo>
                  <a:pt x="3581" y="641"/>
                </a:lnTo>
                <a:lnTo>
                  <a:pt x="3581" y="641"/>
                </a:lnTo>
                <a:lnTo>
                  <a:pt x="3582" y="641"/>
                </a:lnTo>
                <a:lnTo>
                  <a:pt x="3582" y="641"/>
                </a:lnTo>
                <a:lnTo>
                  <a:pt x="3583" y="641"/>
                </a:lnTo>
                <a:lnTo>
                  <a:pt x="3583" y="641"/>
                </a:lnTo>
                <a:lnTo>
                  <a:pt x="3583" y="641"/>
                </a:lnTo>
                <a:lnTo>
                  <a:pt x="3584" y="641"/>
                </a:lnTo>
                <a:lnTo>
                  <a:pt x="3584" y="641"/>
                </a:lnTo>
                <a:lnTo>
                  <a:pt x="3584" y="641"/>
                </a:lnTo>
                <a:lnTo>
                  <a:pt x="3585" y="641"/>
                </a:lnTo>
                <a:lnTo>
                  <a:pt x="3585" y="641"/>
                </a:lnTo>
                <a:lnTo>
                  <a:pt x="3586" y="641"/>
                </a:lnTo>
                <a:lnTo>
                  <a:pt x="3586" y="641"/>
                </a:lnTo>
                <a:lnTo>
                  <a:pt x="3586" y="641"/>
                </a:lnTo>
                <a:lnTo>
                  <a:pt x="3587" y="641"/>
                </a:lnTo>
                <a:lnTo>
                  <a:pt x="3587" y="641"/>
                </a:lnTo>
                <a:lnTo>
                  <a:pt x="3587" y="641"/>
                </a:lnTo>
                <a:lnTo>
                  <a:pt x="3588" y="641"/>
                </a:lnTo>
                <a:lnTo>
                  <a:pt x="3588" y="641"/>
                </a:lnTo>
                <a:lnTo>
                  <a:pt x="3589" y="641"/>
                </a:lnTo>
                <a:lnTo>
                  <a:pt x="3589" y="641"/>
                </a:lnTo>
                <a:lnTo>
                  <a:pt x="3589" y="641"/>
                </a:lnTo>
                <a:lnTo>
                  <a:pt x="3590" y="641"/>
                </a:lnTo>
                <a:lnTo>
                  <a:pt x="3590" y="641"/>
                </a:lnTo>
                <a:lnTo>
                  <a:pt x="3591" y="641"/>
                </a:lnTo>
                <a:lnTo>
                  <a:pt x="3591" y="642"/>
                </a:lnTo>
                <a:lnTo>
                  <a:pt x="3591" y="641"/>
                </a:lnTo>
                <a:lnTo>
                  <a:pt x="3592" y="641"/>
                </a:lnTo>
                <a:lnTo>
                  <a:pt x="3592" y="641"/>
                </a:lnTo>
                <a:lnTo>
                  <a:pt x="3592" y="641"/>
                </a:lnTo>
                <a:lnTo>
                  <a:pt x="3593" y="641"/>
                </a:lnTo>
                <a:lnTo>
                  <a:pt x="3593" y="641"/>
                </a:lnTo>
                <a:lnTo>
                  <a:pt x="3594" y="641"/>
                </a:lnTo>
                <a:lnTo>
                  <a:pt x="3594" y="641"/>
                </a:lnTo>
                <a:lnTo>
                  <a:pt x="3595" y="641"/>
                </a:lnTo>
                <a:lnTo>
                  <a:pt x="3595" y="641"/>
                </a:lnTo>
                <a:lnTo>
                  <a:pt x="3596" y="641"/>
                </a:lnTo>
                <a:lnTo>
                  <a:pt x="3596" y="641"/>
                </a:lnTo>
                <a:lnTo>
                  <a:pt x="3596" y="641"/>
                </a:lnTo>
                <a:lnTo>
                  <a:pt x="3597" y="641"/>
                </a:lnTo>
                <a:lnTo>
                  <a:pt x="3597" y="641"/>
                </a:lnTo>
                <a:lnTo>
                  <a:pt x="3597" y="641"/>
                </a:lnTo>
                <a:lnTo>
                  <a:pt x="3598" y="641"/>
                </a:lnTo>
                <a:lnTo>
                  <a:pt x="3598" y="641"/>
                </a:lnTo>
                <a:lnTo>
                  <a:pt x="3599" y="641"/>
                </a:lnTo>
                <a:lnTo>
                  <a:pt x="3599" y="640"/>
                </a:lnTo>
                <a:lnTo>
                  <a:pt x="3599" y="640"/>
                </a:lnTo>
                <a:lnTo>
                  <a:pt x="3600" y="640"/>
                </a:lnTo>
                <a:lnTo>
                  <a:pt x="3600" y="640"/>
                </a:lnTo>
                <a:lnTo>
                  <a:pt x="3601" y="640"/>
                </a:lnTo>
                <a:lnTo>
                  <a:pt x="3601" y="640"/>
                </a:lnTo>
                <a:lnTo>
                  <a:pt x="3601" y="640"/>
                </a:lnTo>
                <a:lnTo>
                  <a:pt x="3602" y="640"/>
                </a:lnTo>
                <a:lnTo>
                  <a:pt x="3602" y="640"/>
                </a:lnTo>
                <a:lnTo>
                  <a:pt x="3602" y="640"/>
                </a:lnTo>
                <a:lnTo>
                  <a:pt x="3603" y="640"/>
                </a:lnTo>
                <a:lnTo>
                  <a:pt x="3603" y="640"/>
                </a:lnTo>
                <a:lnTo>
                  <a:pt x="3604" y="639"/>
                </a:lnTo>
                <a:lnTo>
                  <a:pt x="3604" y="639"/>
                </a:lnTo>
                <a:lnTo>
                  <a:pt x="3604" y="639"/>
                </a:lnTo>
                <a:lnTo>
                  <a:pt x="3605" y="639"/>
                </a:lnTo>
                <a:lnTo>
                  <a:pt x="3605" y="639"/>
                </a:lnTo>
                <a:lnTo>
                  <a:pt x="3605" y="639"/>
                </a:lnTo>
                <a:lnTo>
                  <a:pt x="3606" y="639"/>
                </a:lnTo>
                <a:lnTo>
                  <a:pt x="3606" y="639"/>
                </a:lnTo>
                <a:lnTo>
                  <a:pt x="3607" y="639"/>
                </a:lnTo>
                <a:lnTo>
                  <a:pt x="3607" y="639"/>
                </a:lnTo>
                <a:lnTo>
                  <a:pt x="3607" y="639"/>
                </a:lnTo>
                <a:lnTo>
                  <a:pt x="3608" y="639"/>
                </a:lnTo>
                <a:lnTo>
                  <a:pt x="3609" y="639"/>
                </a:lnTo>
                <a:lnTo>
                  <a:pt x="3609" y="639"/>
                </a:lnTo>
                <a:lnTo>
                  <a:pt x="3609" y="639"/>
                </a:lnTo>
                <a:lnTo>
                  <a:pt x="3610" y="639"/>
                </a:lnTo>
                <a:lnTo>
                  <a:pt x="3610" y="639"/>
                </a:lnTo>
                <a:lnTo>
                  <a:pt x="3610" y="639"/>
                </a:lnTo>
                <a:lnTo>
                  <a:pt x="3611" y="639"/>
                </a:lnTo>
                <a:lnTo>
                  <a:pt x="3611" y="639"/>
                </a:lnTo>
                <a:lnTo>
                  <a:pt x="3612" y="639"/>
                </a:lnTo>
                <a:lnTo>
                  <a:pt x="3612" y="639"/>
                </a:lnTo>
                <a:lnTo>
                  <a:pt x="3612" y="639"/>
                </a:lnTo>
                <a:lnTo>
                  <a:pt x="3613" y="639"/>
                </a:lnTo>
                <a:lnTo>
                  <a:pt x="3613" y="639"/>
                </a:lnTo>
                <a:lnTo>
                  <a:pt x="3614" y="640"/>
                </a:lnTo>
                <a:lnTo>
                  <a:pt x="3614" y="640"/>
                </a:lnTo>
                <a:lnTo>
                  <a:pt x="3614" y="640"/>
                </a:lnTo>
                <a:lnTo>
                  <a:pt x="3615" y="640"/>
                </a:lnTo>
                <a:lnTo>
                  <a:pt x="3615" y="640"/>
                </a:lnTo>
                <a:lnTo>
                  <a:pt x="3615" y="640"/>
                </a:lnTo>
                <a:lnTo>
                  <a:pt x="3616" y="640"/>
                </a:lnTo>
                <a:lnTo>
                  <a:pt x="3616" y="640"/>
                </a:lnTo>
                <a:lnTo>
                  <a:pt x="3617" y="640"/>
                </a:lnTo>
                <a:lnTo>
                  <a:pt x="3617" y="640"/>
                </a:lnTo>
                <a:lnTo>
                  <a:pt x="3617" y="640"/>
                </a:lnTo>
                <a:lnTo>
                  <a:pt x="3618" y="640"/>
                </a:lnTo>
                <a:lnTo>
                  <a:pt x="3618" y="640"/>
                </a:lnTo>
                <a:lnTo>
                  <a:pt x="3618" y="640"/>
                </a:lnTo>
                <a:lnTo>
                  <a:pt x="3619" y="640"/>
                </a:lnTo>
                <a:lnTo>
                  <a:pt x="3619" y="640"/>
                </a:lnTo>
                <a:lnTo>
                  <a:pt x="3620" y="640"/>
                </a:lnTo>
                <a:lnTo>
                  <a:pt x="3620" y="640"/>
                </a:lnTo>
                <a:lnTo>
                  <a:pt x="3620" y="639"/>
                </a:lnTo>
                <a:lnTo>
                  <a:pt x="3621" y="639"/>
                </a:lnTo>
                <a:lnTo>
                  <a:pt x="3621" y="639"/>
                </a:lnTo>
                <a:lnTo>
                  <a:pt x="3621" y="639"/>
                </a:lnTo>
                <a:lnTo>
                  <a:pt x="3622" y="639"/>
                </a:lnTo>
                <a:lnTo>
                  <a:pt x="3623" y="639"/>
                </a:lnTo>
                <a:lnTo>
                  <a:pt x="3623" y="639"/>
                </a:lnTo>
                <a:lnTo>
                  <a:pt x="3623" y="639"/>
                </a:lnTo>
                <a:lnTo>
                  <a:pt x="3624" y="639"/>
                </a:lnTo>
                <a:lnTo>
                  <a:pt x="3624" y="639"/>
                </a:lnTo>
                <a:lnTo>
                  <a:pt x="3625" y="639"/>
                </a:lnTo>
                <a:lnTo>
                  <a:pt x="3625" y="639"/>
                </a:lnTo>
                <a:lnTo>
                  <a:pt x="3625" y="639"/>
                </a:lnTo>
                <a:lnTo>
                  <a:pt x="3626" y="640"/>
                </a:lnTo>
                <a:lnTo>
                  <a:pt x="3626" y="640"/>
                </a:lnTo>
                <a:lnTo>
                  <a:pt x="3627" y="640"/>
                </a:lnTo>
                <a:lnTo>
                  <a:pt x="3627" y="640"/>
                </a:lnTo>
                <a:lnTo>
                  <a:pt x="3627" y="640"/>
                </a:lnTo>
                <a:lnTo>
                  <a:pt x="3628" y="640"/>
                </a:lnTo>
                <a:lnTo>
                  <a:pt x="3628" y="641"/>
                </a:lnTo>
                <a:lnTo>
                  <a:pt x="3628" y="641"/>
                </a:lnTo>
                <a:lnTo>
                  <a:pt x="3629" y="641"/>
                </a:lnTo>
                <a:lnTo>
                  <a:pt x="3629" y="642"/>
                </a:lnTo>
                <a:lnTo>
                  <a:pt x="3630" y="642"/>
                </a:lnTo>
                <a:lnTo>
                  <a:pt x="3630" y="642"/>
                </a:lnTo>
                <a:lnTo>
                  <a:pt x="3630" y="643"/>
                </a:lnTo>
                <a:lnTo>
                  <a:pt x="3631" y="643"/>
                </a:lnTo>
                <a:lnTo>
                  <a:pt x="3631" y="643"/>
                </a:lnTo>
                <a:lnTo>
                  <a:pt x="3631" y="643"/>
                </a:lnTo>
                <a:lnTo>
                  <a:pt x="3632" y="644"/>
                </a:lnTo>
                <a:lnTo>
                  <a:pt x="3632" y="644"/>
                </a:lnTo>
                <a:lnTo>
                  <a:pt x="3633" y="644"/>
                </a:lnTo>
                <a:lnTo>
                  <a:pt x="3633" y="644"/>
                </a:lnTo>
                <a:lnTo>
                  <a:pt x="3633" y="644"/>
                </a:lnTo>
                <a:lnTo>
                  <a:pt x="3634" y="643"/>
                </a:lnTo>
                <a:lnTo>
                  <a:pt x="3634" y="643"/>
                </a:lnTo>
                <a:lnTo>
                  <a:pt x="3634" y="643"/>
                </a:lnTo>
                <a:lnTo>
                  <a:pt x="3635" y="643"/>
                </a:lnTo>
                <a:lnTo>
                  <a:pt x="3635" y="644"/>
                </a:lnTo>
                <a:lnTo>
                  <a:pt x="3636" y="644"/>
                </a:lnTo>
                <a:lnTo>
                  <a:pt x="3637" y="644"/>
                </a:lnTo>
                <a:lnTo>
                  <a:pt x="3637" y="644"/>
                </a:lnTo>
                <a:lnTo>
                  <a:pt x="3637" y="644"/>
                </a:lnTo>
                <a:lnTo>
                  <a:pt x="3638" y="644"/>
                </a:lnTo>
                <a:lnTo>
                  <a:pt x="3638" y="644"/>
                </a:lnTo>
                <a:lnTo>
                  <a:pt x="3638" y="644"/>
                </a:lnTo>
                <a:lnTo>
                  <a:pt x="3639" y="644"/>
                </a:lnTo>
                <a:lnTo>
                  <a:pt x="3639" y="645"/>
                </a:lnTo>
                <a:lnTo>
                  <a:pt x="3640" y="645"/>
                </a:lnTo>
                <a:lnTo>
                  <a:pt x="3640" y="645"/>
                </a:lnTo>
                <a:lnTo>
                  <a:pt x="3640" y="645"/>
                </a:lnTo>
                <a:lnTo>
                  <a:pt x="3641" y="645"/>
                </a:lnTo>
                <a:lnTo>
                  <a:pt x="3641" y="645"/>
                </a:lnTo>
                <a:lnTo>
                  <a:pt x="3641" y="646"/>
                </a:lnTo>
                <a:lnTo>
                  <a:pt x="3642" y="646"/>
                </a:lnTo>
                <a:lnTo>
                  <a:pt x="3642" y="646"/>
                </a:lnTo>
                <a:lnTo>
                  <a:pt x="3643" y="646"/>
                </a:lnTo>
                <a:lnTo>
                  <a:pt x="3643" y="646"/>
                </a:lnTo>
                <a:lnTo>
                  <a:pt x="3643" y="646"/>
                </a:lnTo>
                <a:lnTo>
                  <a:pt x="3644" y="646"/>
                </a:lnTo>
                <a:lnTo>
                  <a:pt x="3644" y="646"/>
                </a:lnTo>
                <a:lnTo>
                  <a:pt x="3644" y="646"/>
                </a:lnTo>
                <a:lnTo>
                  <a:pt x="3645" y="646"/>
                </a:lnTo>
                <a:lnTo>
                  <a:pt x="3645" y="646"/>
                </a:lnTo>
                <a:lnTo>
                  <a:pt x="3646" y="646"/>
                </a:lnTo>
                <a:lnTo>
                  <a:pt x="3646" y="647"/>
                </a:lnTo>
                <a:lnTo>
                  <a:pt x="3646" y="647"/>
                </a:lnTo>
                <a:lnTo>
                  <a:pt x="3647" y="647"/>
                </a:lnTo>
                <a:lnTo>
                  <a:pt x="3647" y="647"/>
                </a:lnTo>
                <a:lnTo>
                  <a:pt x="3647" y="647"/>
                </a:lnTo>
                <a:lnTo>
                  <a:pt x="3648" y="647"/>
                </a:lnTo>
                <a:lnTo>
                  <a:pt x="3648" y="647"/>
                </a:lnTo>
                <a:lnTo>
                  <a:pt x="3649" y="647"/>
                </a:lnTo>
                <a:lnTo>
                  <a:pt x="3649" y="647"/>
                </a:lnTo>
                <a:lnTo>
                  <a:pt x="3649" y="648"/>
                </a:lnTo>
                <a:lnTo>
                  <a:pt x="3650" y="648"/>
                </a:lnTo>
                <a:lnTo>
                  <a:pt x="3651" y="648"/>
                </a:lnTo>
                <a:lnTo>
                  <a:pt x="3651" y="649"/>
                </a:lnTo>
                <a:lnTo>
                  <a:pt x="3651" y="649"/>
                </a:lnTo>
                <a:lnTo>
                  <a:pt x="3652" y="649"/>
                </a:lnTo>
                <a:lnTo>
                  <a:pt x="3652" y="649"/>
                </a:lnTo>
                <a:lnTo>
                  <a:pt x="3653" y="649"/>
                </a:lnTo>
                <a:lnTo>
                  <a:pt x="3653" y="649"/>
                </a:lnTo>
                <a:lnTo>
                  <a:pt x="3653" y="649"/>
                </a:lnTo>
                <a:lnTo>
                  <a:pt x="3654" y="649"/>
                </a:lnTo>
                <a:lnTo>
                  <a:pt x="3654" y="650"/>
                </a:lnTo>
                <a:lnTo>
                  <a:pt x="3654" y="650"/>
                </a:lnTo>
                <a:lnTo>
                  <a:pt x="3655" y="650"/>
                </a:lnTo>
                <a:lnTo>
                  <a:pt x="3655" y="650"/>
                </a:lnTo>
                <a:lnTo>
                  <a:pt x="3656" y="650"/>
                </a:lnTo>
                <a:lnTo>
                  <a:pt x="3656" y="650"/>
                </a:lnTo>
                <a:lnTo>
                  <a:pt x="3656" y="650"/>
                </a:lnTo>
                <a:lnTo>
                  <a:pt x="3657" y="650"/>
                </a:lnTo>
                <a:lnTo>
                  <a:pt x="3657" y="650"/>
                </a:lnTo>
                <a:lnTo>
                  <a:pt x="3657" y="651"/>
                </a:lnTo>
                <a:lnTo>
                  <a:pt x="3658" y="651"/>
                </a:lnTo>
                <a:lnTo>
                  <a:pt x="3658" y="651"/>
                </a:lnTo>
                <a:lnTo>
                  <a:pt x="3659" y="651"/>
                </a:lnTo>
                <a:lnTo>
                  <a:pt x="3659" y="651"/>
                </a:lnTo>
                <a:lnTo>
                  <a:pt x="3659" y="652"/>
                </a:lnTo>
                <a:lnTo>
                  <a:pt x="3660" y="652"/>
                </a:lnTo>
                <a:lnTo>
                  <a:pt x="3660" y="652"/>
                </a:lnTo>
                <a:lnTo>
                  <a:pt x="3661" y="652"/>
                </a:lnTo>
                <a:lnTo>
                  <a:pt x="3661" y="652"/>
                </a:lnTo>
                <a:lnTo>
                  <a:pt x="3661" y="652"/>
                </a:lnTo>
                <a:lnTo>
                  <a:pt x="3662" y="652"/>
                </a:lnTo>
                <a:lnTo>
                  <a:pt x="3662" y="653"/>
                </a:lnTo>
                <a:lnTo>
                  <a:pt x="3662" y="653"/>
                </a:lnTo>
                <a:lnTo>
                  <a:pt x="3663" y="653"/>
                </a:lnTo>
                <a:lnTo>
                  <a:pt x="3663" y="653"/>
                </a:lnTo>
                <a:lnTo>
                  <a:pt x="3664" y="653"/>
                </a:lnTo>
                <a:lnTo>
                  <a:pt x="3664" y="653"/>
                </a:lnTo>
                <a:lnTo>
                  <a:pt x="3665" y="653"/>
                </a:lnTo>
                <a:lnTo>
                  <a:pt x="3665" y="653"/>
                </a:lnTo>
                <a:lnTo>
                  <a:pt x="3666" y="653"/>
                </a:lnTo>
                <a:lnTo>
                  <a:pt x="3666" y="653"/>
                </a:lnTo>
                <a:lnTo>
                  <a:pt x="3666" y="654"/>
                </a:lnTo>
                <a:lnTo>
                  <a:pt x="3667" y="654"/>
                </a:lnTo>
                <a:lnTo>
                  <a:pt x="3667" y="654"/>
                </a:lnTo>
                <a:lnTo>
                  <a:pt x="3667" y="654"/>
                </a:lnTo>
                <a:lnTo>
                  <a:pt x="3668" y="654"/>
                </a:lnTo>
                <a:lnTo>
                  <a:pt x="3668" y="654"/>
                </a:lnTo>
                <a:lnTo>
                  <a:pt x="3669" y="654"/>
                </a:lnTo>
                <a:lnTo>
                  <a:pt x="3669" y="654"/>
                </a:lnTo>
                <a:lnTo>
                  <a:pt x="3669" y="654"/>
                </a:lnTo>
                <a:lnTo>
                  <a:pt x="3670" y="654"/>
                </a:lnTo>
                <a:lnTo>
                  <a:pt x="3670" y="655"/>
                </a:lnTo>
                <a:lnTo>
                  <a:pt x="3670" y="655"/>
                </a:lnTo>
                <a:lnTo>
                  <a:pt x="3671" y="655"/>
                </a:lnTo>
                <a:lnTo>
                  <a:pt x="3671" y="655"/>
                </a:lnTo>
                <a:lnTo>
                  <a:pt x="3672" y="655"/>
                </a:lnTo>
                <a:lnTo>
                  <a:pt x="3672" y="655"/>
                </a:lnTo>
                <a:lnTo>
                  <a:pt x="3672" y="655"/>
                </a:lnTo>
                <a:lnTo>
                  <a:pt x="3673" y="655"/>
                </a:lnTo>
                <a:lnTo>
                  <a:pt x="3673" y="655"/>
                </a:lnTo>
                <a:lnTo>
                  <a:pt x="3674" y="655"/>
                </a:lnTo>
                <a:lnTo>
                  <a:pt x="3674" y="655"/>
                </a:lnTo>
                <a:lnTo>
                  <a:pt x="3674" y="655"/>
                </a:lnTo>
                <a:lnTo>
                  <a:pt x="3675" y="656"/>
                </a:lnTo>
                <a:lnTo>
                  <a:pt x="3675" y="656"/>
                </a:lnTo>
                <a:lnTo>
                  <a:pt x="3675" y="656"/>
                </a:lnTo>
                <a:lnTo>
                  <a:pt x="3676" y="656"/>
                </a:lnTo>
                <a:lnTo>
                  <a:pt x="3676" y="656"/>
                </a:lnTo>
                <a:lnTo>
                  <a:pt x="3677" y="656"/>
                </a:lnTo>
                <a:lnTo>
                  <a:pt x="3677" y="657"/>
                </a:lnTo>
                <a:lnTo>
                  <a:pt x="3677" y="657"/>
                </a:lnTo>
                <a:lnTo>
                  <a:pt x="3678" y="657"/>
                </a:lnTo>
                <a:lnTo>
                  <a:pt x="3679" y="657"/>
                </a:lnTo>
                <a:lnTo>
                  <a:pt x="3679" y="658"/>
                </a:lnTo>
                <a:lnTo>
                  <a:pt x="3679" y="658"/>
                </a:lnTo>
                <a:lnTo>
                  <a:pt x="3680" y="658"/>
                </a:lnTo>
                <a:lnTo>
                  <a:pt x="3680" y="658"/>
                </a:lnTo>
                <a:lnTo>
                  <a:pt x="3680" y="658"/>
                </a:lnTo>
                <a:lnTo>
                  <a:pt x="3681" y="658"/>
                </a:lnTo>
                <a:lnTo>
                  <a:pt x="3681" y="659"/>
                </a:lnTo>
                <a:lnTo>
                  <a:pt x="3682" y="659"/>
                </a:lnTo>
                <a:lnTo>
                  <a:pt x="3682" y="659"/>
                </a:lnTo>
                <a:lnTo>
                  <a:pt x="3682" y="659"/>
                </a:lnTo>
                <a:lnTo>
                  <a:pt x="3683" y="659"/>
                </a:lnTo>
                <a:lnTo>
                  <a:pt x="3683" y="659"/>
                </a:lnTo>
                <a:lnTo>
                  <a:pt x="3683" y="659"/>
                </a:lnTo>
                <a:lnTo>
                  <a:pt x="3684" y="659"/>
                </a:lnTo>
                <a:lnTo>
                  <a:pt x="3684" y="660"/>
                </a:lnTo>
                <a:lnTo>
                  <a:pt x="3685" y="660"/>
                </a:lnTo>
                <a:lnTo>
                  <a:pt x="3685" y="660"/>
                </a:lnTo>
                <a:lnTo>
                  <a:pt x="3685" y="660"/>
                </a:lnTo>
                <a:lnTo>
                  <a:pt x="3686" y="660"/>
                </a:lnTo>
                <a:lnTo>
                  <a:pt x="3686" y="660"/>
                </a:lnTo>
                <a:lnTo>
                  <a:pt x="3687" y="660"/>
                </a:lnTo>
                <a:lnTo>
                  <a:pt x="3687" y="660"/>
                </a:lnTo>
                <a:lnTo>
                  <a:pt x="3687" y="660"/>
                </a:lnTo>
                <a:lnTo>
                  <a:pt x="3688" y="660"/>
                </a:lnTo>
                <a:lnTo>
                  <a:pt x="3688" y="660"/>
                </a:lnTo>
                <a:lnTo>
                  <a:pt x="3688" y="660"/>
                </a:lnTo>
                <a:lnTo>
                  <a:pt x="3689" y="661"/>
                </a:lnTo>
                <a:lnTo>
                  <a:pt x="3689" y="661"/>
                </a:lnTo>
                <a:lnTo>
                  <a:pt x="3690" y="661"/>
                </a:lnTo>
                <a:lnTo>
                  <a:pt x="3690" y="661"/>
                </a:lnTo>
                <a:lnTo>
                  <a:pt x="3690" y="661"/>
                </a:lnTo>
                <a:lnTo>
                  <a:pt x="3691" y="661"/>
                </a:lnTo>
                <a:lnTo>
                  <a:pt x="3691" y="661"/>
                </a:lnTo>
                <a:lnTo>
                  <a:pt x="3691" y="661"/>
                </a:lnTo>
                <a:lnTo>
                  <a:pt x="3692" y="661"/>
                </a:lnTo>
                <a:lnTo>
                  <a:pt x="3693" y="661"/>
                </a:lnTo>
                <a:lnTo>
                  <a:pt x="3693" y="662"/>
                </a:lnTo>
                <a:lnTo>
                  <a:pt x="3693" y="662"/>
                </a:lnTo>
                <a:lnTo>
                  <a:pt x="3694" y="662"/>
                </a:lnTo>
                <a:lnTo>
                  <a:pt x="3694" y="663"/>
                </a:lnTo>
                <a:lnTo>
                  <a:pt x="3695" y="663"/>
                </a:lnTo>
                <a:lnTo>
                  <a:pt x="3695" y="663"/>
                </a:lnTo>
                <a:lnTo>
                  <a:pt x="3695" y="663"/>
                </a:lnTo>
                <a:lnTo>
                  <a:pt x="3696" y="663"/>
                </a:lnTo>
                <a:lnTo>
                  <a:pt x="3696" y="663"/>
                </a:lnTo>
                <a:lnTo>
                  <a:pt x="3697" y="663"/>
                </a:lnTo>
                <a:lnTo>
                  <a:pt x="3697" y="664"/>
                </a:lnTo>
                <a:lnTo>
                  <a:pt x="3697" y="664"/>
                </a:lnTo>
                <a:lnTo>
                  <a:pt x="3698" y="664"/>
                </a:lnTo>
                <a:lnTo>
                  <a:pt x="3698" y="664"/>
                </a:lnTo>
                <a:lnTo>
                  <a:pt x="3698" y="665"/>
                </a:lnTo>
                <a:lnTo>
                  <a:pt x="3699" y="665"/>
                </a:lnTo>
                <a:lnTo>
                  <a:pt x="3699" y="665"/>
                </a:lnTo>
                <a:lnTo>
                  <a:pt x="3700" y="665"/>
                </a:lnTo>
                <a:lnTo>
                  <a:pt x="3700" y="665"/>
                </a:lnTo>
                <a:lnTo>
                  <a:pt x="3700" y="666"/>
                </a:lnTo>
                <a:lnTo>
                  <a:pt x="3701" y="666"/>
                </a:lnTo>
                <a:lnTo>
                  <a:pt x="3701" y="666"/>
                </a:lnTo>
                <a:lnTo>
                  <a:pt x="3701" y="666"/>
                </a:lnTo>
                <a:lnTo>
                  <a:pt x="3702" y="666"/>
                </a:lnTo>
                <a:lnTo>
                  <a:pt x="3702" y="666"/>
                </a:lnTo>
                <a:lnTo>
                  <a:pt x="3703" y="666"/>
                </a:lnTo>
                <a:lnTo>
                  <a:pt x="3703" y="666"/>
                </a:lnTo>
                <a:lnTo>
                  <a:pt x="3703" y="666"/>
                </a:lnTo>
                <a:lnTo>
                  <a:pt x="3704" y="666"/>
                </a:lnTo>
                <a:lnTo>
                  <a:pt x="3704" y="667"/>
                </a:lnTo>
                <a:lnTo>
                  <a:pt x="3704" y="667"/>
                </a:lnTo>
                <a:lnTo>
                  <a:pt x="3705" y="667"/>
                </a:lnTo>
                <a:lnTo>
                  <a:pt x="3705" y="667"/>
                </a:lnTo>
                <a:lnTo>
                  <a:pt x="3706" y="667"/>
                </a:lnTo>
                <a:lnTo>
                  <a:pt x="3706" y="667"/>
                </a:lnTo>
                <a:lnTo>
                  <a:pt x="3707" y="667"/>
                </a:lnTo>
                <a:lnTo>
                  <a:pt x="3707" y="667"/>
                </a:lnTo>
                <a:lnTo>
                  <a:pt x="3708" y="667"/>
                </a:lnTo>
                <a:lnTo>
                  <a:pt x="3708" y="667"/>
                </a:lnTo>
                <a:lnTo>
                  <a:pt x="3708" y="667"/>
                </a:lnTo>
                <a:lnTo>
                  <a:pt x="3709" y="668"/>
                </a:lnTo>
                <a:lnTo>
                  <a:pt x="3709" y="668"/>
                </a:lnTo>
                <a:lnTo>
                  <a:pt x="3710" y="668"/>
                </a:lnTo>
                <a:lnTo>
                  <a:pt x="3710" y="668"/>
                </a:lnTo>
                <a:lnTo>
                  <a:pt x="3710" y="668"/>
                </a:lnTo>
                <a:lnTo>
                  <a:pt x="3711" y="668"/>
                </a:lnTo>
                <a:lnTo>
                  <a:pt x="3711" y="668"/>
                </a:lnTo>
                <a:lnTo>
                  <a:pt x="3711" y="668"/>
                </a:lnTo>
                <a:lnTo>
                  <a:pt x="3712" y="668"/>
                </a:lnTo>
                <a:lnTo>
                  <a:pt x="3712" y="668"/>
                </a:lnTo>
                <a:lnTo>
                  <a:pt x="3713" y="668"/>
                </a:lnTo>
                <a:lnTo>
                  <a:pt x="3713" y="669"/>
                </a:lnTo>
                <a:lnTo>
                  <a:pt x="3713" y="669"/>
                </a:lnTo>
                <a:lnTo>
                  <a:pt x="3714" y="669"/>
                </a:lnTo>
                <a:lnTo>
                  <a:pt x="3714" y="669"/>
                </a:lnTo>
                <a:lnTo>
                  <a:pt x="3714" y="669"/>
                </a:lnTo>
                <a:lnTo>
                  <a:pt x="3715" y="669"/>
                </a:lnTo>
                <a:lnTo>
                  <a:pt x="3715" y="669"/>
                </a:lnTo>
                <a:lnTo>
                  <a:pt x="3716" y="669"/>
                </a:lnTo>
                <a:lnTo>
                  <a:pt x="3716" y="669"/>
                </a:lnTo>
                <a:lnTo>
                  <a:pt x="3716" y="669"/>
                </a:lnTo>
                <a:lnTo>
                  <a:pt x="3717" y="669"/>
                </a:lnTo>
                <a:lnTo>
                  <a:pt x="3717" y="669"/>
                </a:lnTo>
                <a:lnTo>
                  <a:pt x="3717" y="670"/>
                </a:lnTo>
                <a:lnTo>
                  <a:pt x="3718" y="669"/>
                </a:lnTo>
                <a:lnTo>
                  <a:pt x="3718" y="669"/>
                </a:lnTo>
                <a:lnTo>
                  <a:pt x="3719" y="669"/>
                </a:lnTo>
                <a:lnTo>
                  <a:pt x="3719" y="669"/>
                </a:lnTo>
                <a:lnTo>
                  <a:pt x="3719" y="669"/>
                </a:lnTo>
                <a:lnTo>
                  <a:pt x="3720" y="670"/>
                </a:lnTo>
                <a:lnTo>
                  <a:pt x="3721" y="670"/>
                </a:lnTo>
                <a:lnTo>
                  <a:pt x="3721" y="670"/>
                </a:lnTo>
                <a:lnTo>
                  <a:pt x="3721" y="670"/>
                </a:lnTo>
                <a:lnTo>
                  <a:pt x="3722" y="670"/>
                </a:lnTo>
                <a:lnTo>
                  <a:pt x="3722" y="670"/>
                </a:lnTo>
                <a:lnTo>
                  <a:pt x="3723" y="670"/>
                </a:lnTo>
                <a:lnTo>
                  <a:pt x="3723" y="671"/>
                </a:lnTo>
                <a:lnTo>
                  <a:pt x="3723" y="671"/>
                </a:lnTo>
                <a:lnTo>
                  <a:pt x="3724" y="671"/>
                </a:lnTo>
                <a:lnTo>
                  <a:pt x="3724" y="671"/>
                </a:lnTo>
                <a:lnTo>
                  <a:pt x="3724" y="671"/>
                </a:lnTo>
                <a:lnTo>
                  <a:pt x="3725" y="671"/>
                </a:lnTo>
                <a:lnTo>
                  <a:pt x="3725" y="672"/>
                </a:lnTo>
                <a:lnTo>
                  <a:pt x="3726" y="672"/>
                </a:lnTo>
                <a:lnTo>
                  <a:pt x="3726" y="672"/>
                </a:lnTo>
                <a:lnTo>
                  <a:pt x="3726" y="672"/>
                </a:lnTo>
                <a:lnTo>
                  <a:pt x="3727" y="672"/>
                </a:lnTo>
                <a:lnTo>
                  <a:pt x="3727" y="672"/>
                </a:lnTo>
                <a:lnTo>
                  <a:pt x="3727" y="672"/>
                </a:lnTo>
                <a:lnTo>
                  <a:pt x="3728" y="672"/>
                </a:lnTo>
                <a:lnTo>
                  <a:pt x="3728" y="672"/>
                </a:lnTo>
                <a:lnTo>
                  <a:pt x="3729" y="672"/>
                </a:lnTo>
                <a:lnTo>
                  <a:pt x="3729" y="672"/>
                </a:lnTo>
                <a:lnTo>
                  <a:pt x="3729" y="671"/>
                </a:lnTo>
                <a:lnTo>
                  <a:pt x="3730" y="671"/>
                </a:lnTo>
                <a:lnTo>
                  <a:pt x="3730" y="671"/>
                </a:lnTo>
                <a:lnTo>
                  <a:pt x="3730" y="671"/>
                </a:lnTo>
                <a:lnTo>
                  <a:pt x="3731" y="671"/>
                </a:lnTo>
                <a:lnTo>
                  <a:pt x="3731" y="671"/>
                </a:lnTo>
                <a:lnTo>
                  <a:pt x="3732" y="671"/>
                </a:lnTo>
                <a:lnTo>
                  <a:pt x="3732" y="671"/>
                </a:lnTo>
                <a:lnTo>
                  <a:pt x="3732" y="671"/>
                </a:lnTo>
                <a:lnTo>
                  <a:pt x="3733" y="671"/>
                </a:lnTo>
                <a:lnTo>
                  <a:pt x="3733" y="671"/>
                </a:lnTo>
                <a:lnTo>
                  <a:pt x="3734" y="671"/>
                </a:lnTo>
                <a:lnTo>
                  <a:pt x="3734" y="670"/>
                </a:lnTo>
                <a:lnTo>
                  <a:pt x="3735" y="671"/>
                </a:lnTo>
                <a:lnTo>
                  <a:pt x="3735" y="671"/>
                </a:lnTo>
                <a:lnTo>
                  <a:pt x="3736" y="671"/>
                </a:lnTo>
                <a:lnTo>
                  <a:pt x="3736" y="671"/>
                </a:lnTo>
                <a:lnTo>
                  <a:pt x="3736" y="671"/>
                </a:lnTo>
                <a:lnTo>
                  <a:pt x="3737" y="671"/>
                </a:lnTo>
                <a:lnTo>
                  <a:pt x="3737" y="671"/>
                </a:lnTo>
                <a:lnTo>
                  <a:pt x="3737" y="671"/>
                </a:lnTo>
                <a:lnTo>
                  <a:pt x="3738" y="672"/>
                </a:lnTo>
                <a:lnTo>
                  <a:pt x="3738" y="672"/>
                </a:lnTo>
                <a:lnTo>
                  <a:pt x="3739" y="672"/>
                </a:lnTo>
                <a:lnTo>
                  <a:pt x="3739" y="672"/>
                </a:lnTo>
                <a:lnTo>
                  <a:pt x="3739" y="672"/>
                </a:lnTo>
                <a:lnTo>
                  <a:pt x="3740" y="672"/>
                </a:lnTo>
                <a:lnTo>
                  <a:pt x="3740" y="672"/>
                </a:lnTo>
                <a:lnTo>
                  <a:pt x="3740" y="672"/>
                </a:lnTo>
                <a:lnTo>
                  <a:pt x="3741" y="672"/>
                </a:lnTo>
                <a:lnTo>
                  <a:pt x="3741" y="672"/>
                </a:lnTo>
                <a:lnTo>
                  <a:pt x="3742" y="673"/>
                </a:lnTo>
                <a:lnTo>
                  <a:pt x="3742" y="673"/>
                </a:lnTo>
                <a:lnTo>
                  <a:pt x="3742" y="673"/>
                </a:lnTo>
                <a:lnTo>
                  <a:pt x="3743" y="673"/>
                </a:lnTo>
                <a:lnTo>
                  <a:pt x="3743" y="673"/>
                </a:lnTo>
                <a:lnTo>
                  <a:pt x="3744" y="673"/>
                </a:lnTo>
                <a:lnTo>
                  <a:pt x="3744" y="673"/>
                </a:lnTo>
                <a:lnTo>
                  <a:pt x="3744" y="673"/>
                </a:lnTo>
                <a:lnTo>
                  <a:pt x="3745" y="673"/>
                </a:lnTo>
                <a:lnTo>
                  <a:pt x="3745" y="674"/>
                </a:lnTo>
                <a:lnTo>
                  <a:pt x="3745" y="674"/>
                </a:lnTo>
                <a:lnTo>
                  <a:pt x="3746" y="674"/>
                </a:lnTo>
                <a:lnTo>
                  <a:pt x="3746" y="674"/>
                </a:lnTo>
                <a:lnTo>
                  <a:pt x="3747" y="674"/>
                </a:lnTo>
                <a:lnTo>
                  <a:pt x="3747" y="674"/>
                </a:lnTo>
                <a:lnTo>
                  <a:pt x="3747" y="674"/>
                </a:lnTo>
                <a:lnTo>
                  <a:pt x="3748" y="674"/>
                </a:lnTo>
                <a:lnTo>
                  <a:pt x="3749" y="674"/>
                </a:lnTo>
                <a:lnTo>
                  <a:pt x="3749" y="674"/>
                </a:lnTo>
                <a:lnTo>
                  <a:pt x="3749" y="674"/>
                </a:lnTo>
                <a:lnTo>
                  <a:pt x="3750" y="674"/>
                </a:lnTo>
                <a:lnTo>
                  <a:pt x="3750" y="674"/>
                </a:lnTo>
                <a:lnTo>
                  <a:pt x="3750" y="674"/>
                </a:lnTo>
                <a:lnTo>
                  <a:pt x="3751" y="674"/>
                </a:lnTo>
                <a:lnTo>
                  <a:pt x="3751" y="675"/>
                </a:lnTo>
                <a:lnTo>
                  <a:pt x="3752" y="675"/>
                </a:lnTo>
                <a:lnTo>
                  <a:pt x="3752" y="675"/>
                </a:lnTo>
                <a:lnTo>
                  <a:pt x="3752" y="675"/>
                </a:lnTo>
                <a:lnTo>
                  <a:pt x="3753" y="675"/>
                </a:lnTo>
                <a:lnTo>
                  <a:pt x="3753" y="675"/>
                </a:lnTo>
                <a:lnTo>
                  <a:pt x="3753" y="675"/>
                </a:lnTo>
                <a:lnTo>
                  <a:pt x="3754" y="675"/>
                </a:lnTo>
                <a:lnTo>
                  <a:pt x="3754" y="675"/>
                </a:lnTo>
                <a:lnTo>
                  <a:pt x="3755" y="675"/>
                </a:lnTo>
                <a:lnTo>
                  <a:pt x="3755" y="675"/>
                </a:lnTo>
                <a:lnTo>
                  <a:pt x="3755" y="675"/>
                </a:lnTo>
                <a:lnTo>
                  <a:pt x="3756" y="675"/>
                </a:lnTo>
                <a:lnTo>
                  <a:pt x="3756" y="675"/>
                </a:lnTo>
                <a:lnTo>
                  <a:pt x="3757" y="676"/>
                </a:lnTo>
                <a:lnTo>
                  <a:pt x="3757" y="676"/>
                </a:lnTo>
                <a:lnTo>
                  <a:pt x="3757" y="676"/>
                </a:lnTo>
                <a:lnTo>
                  <a:pt x="3758" y="676"/>
                </a:lnTo>
                <a:lnTo>
                  <a:pt x="3758" y="676"/>
                </a:lnTo>
                <a:lnTo>
                  <a:pt x="3758" y="676"/>
                </a:lnTo>
                <a:lnTo>
                  <a:pt x="3759" y="677"/>
                </a:lnTo>
                <a:lnTo>
                  <a:pt x="3759" y="677"/>
                </a:lnTo>
                <a:lnTo>
                  <a:pt x="3760" y="677"/>
                </a:lnTo>
                <a:lnTo>
                  <a:pt x="3760" y="677"/>
                </a:lnTo>
                <a:lnTo>
                  <a:pt x="3760" y="677"/>
                </a:lnTo>
                <a:lnTo>
                  <a:pt x="3761" y="677"/>
                </a:lnTo>
                <a:lnTo>
                  <a:pt x="3761" y="677"/>
                </a:lnTo>
                <a:lnTo>
                  <a:pt x="3761" y="677"/>
                </a:lnTo>
                <a:lnTo>
                  <a:pt x="3762" y="677"/>
                </a:lnTo>
                <a:lnTo>
                  <a:pt x="3763" y="677"/>
                </a:lnTo>
                <a:lnTo>
                  <a:pt x="3763" y="678"/>
                </a:lnTo>
                <a:lnTo>
                  <a:pt x="3763" y="678"/>
                </a:lnTo>
                <a:lnTo>
                  <a:pt x="3764" y="678"/>
                </a:lnTo>
                <a:lnTo>
                  <a:pt x="3764" y="678"/>
                </a:lnTo>
                <a:lnTo>
                  <a:pt x="3765" y="678"/>
                </a:lnTo>
                <a:lnTo>
                  <a:pt x="3765" y="679"/>
                </a:lnTo>
                <a:lnTo>
                  <a:pt x="3765" y="679"/>
                </a:lnTo>
                <a:lnTo>
                  <a:pt x="3766" y="679"/>
                </a:lnTo>
                <a:lnTo>
                  <a:pt x="3766" y="679"/>
                </a:lnTo>
                <a:lnTo>
                  <a:pt x="3766" y="680"/>
                </a:lnTo>
                <a:lnTo>
                  <a:pt x="3767" y="680"/>
                </a:lnTo>
                <a:lnTo>
                  <a:pt x="3767" y="680"/>
                </a:lnTo>
                <a:lnTo>
                  <a:pt x="3768" y="680"/>
                </a:lnTo>
                <a:lnTo>
                  <a:pt x="3768" y="680"/>
                </a:lnTo>
                <a:lnTo>
                  <a:pt x="3768" y="680"/>
                </a:lnTo>
                <a:lnTo>
                  <a:pt x="3769" y="680"/>
                </a:lnTo>
                <a:lnTo>
                  <a:pt x="3769" y="680"/>
                </a:lnTo>
                <a:lnTo>
                  <a:pt x="3770" y="680"/>
                </a:lnTo>
                <a:lnTo>
                  <a:pt x="3770" y="680"/>
                </a:lnTo>
                <a:lnTo>
                  <a:pt x="3770" y="680"/>
                </a:lnTo>
                <a:lnTo>
                  <a:pt x="3771" y="681"/>
                </a:lnTo>
                <a:lnTo>
                  <a:pt x="3771" y="681"/>
                </a:lnTo>
                <a:lnTo>
                  <a:pt x="3771" y="681"/>
                </a:lnTo>
                <a:lnTo>
                  <a:pt x="3772" y="681"/>
                </a:lnTo>
                <a:lnTo>
                  <a:pt x="3772" y="681"/>
                </a:lnTo>
                <a:lnTo>
                  <a:pt x="3773" y="681"/>
                </a:lnTo>
                <a:lnTo>
                  <a:pt x="3773" y="681"/>
                </a:lnTo>
                <a:lnTo>
                  <a:pt x="3773" y="681"/>
                </a:lnTo>
                <a:lnTo>
                  <a:pt x="3774" y="681"/>
                </a:lnTo>
                <a:lnTo>
                  <a:pt x="3774" y="681"/>
                </a:lnTo>
                <a:lnTo>
                  <a:pt x="3774" y="681"/>
                </a:lnTo>
                <a:lnTo>
                  <a:pt x="3775" y="681"/>
                </a:lnTo>
                <a:lnTo>
                  <a:pt x="3775" y="681"/>
                </a:lnTo>
                <a:lnTo>
                  <a:pt x="3776" y="681"/>
                </a:lnTo>
                <a:lnTo>
                  <a:pt x="3776" y="681"/>
                </a:lnTo>
                <a:lnTo>
                  <a:pt x="3777" y="681"/>
                </a:lnTo>
                <a:lnTo>
                  <a:pt x="3777" y="681"/>
                </a:lnTo>
                <a:lnTo>
                  <a:pt x="3778" y="681"/>
                </a:lnTo>
                <a:lnTo>
                  <a:pt x="3778" y="681"/>
                </a:lnTo>
                <a:lnTo>
                  <a:pt x="3778" y="682"/>
                </a:lnTo>
                <a:lnTo>
                  <a:pt x="3779" y="682"/>
                </a:lnTo>
                <a:lnTo>
                  <a:pt x="3779" y="682"/>
                </a:lnTo>
                <a:lnTo>
                  <a:pt x="3780" y="682"/>
                </a:lnTo>
                <a:lnTo>
                  <a:pt x="3780" y="682"/>
                </a:lnTo>
                <a:lnTo>
                  <a:pt x="3780" y="682"/>
                </a:lnTo>
                <a:lnTo>
                  <a:pt x="3781" y="682"/>
                </a:lnTo>
                <a:lnTo>
                  <a:pt x="3781" y="682"/>
                </a:lnTo>
                <a:lnTo>
                  <a:pt x="3781" y="683"/>
                </a:lnTo>
                <a:lnTo>
                  <a:pt x="3782" y="683"/>
                </a:lnTo>
                <a:lnTo>
                  <a:pt x="3782" y="683"/>
                </a:lnTo>
                <a:lnTo>
                  <a:pt x="3783" y="683"/>
                </a:lnTo>
                <a:lnTo>
                  <a:pt x="3783" y="683"/>
                </a:lnTo>
                <a:lnTo>
                  <a:pt x="3783" y="684"/>
                </a:lnTo>
                <a:lnTo>
                  <a:pt x="3784" y="684"/>
                </a:lnTo>
                <a:lnTo>
                  <a:pt x="3784" y="684"/>
                </a:lnTo>
                <a:lnTo>
                  <a:pt x="3784" y="684"/>
                </a:lnTo>
                <a:lnTo>
                  <a:pt x="3785" y="684"/>
                </a:lnTo>
                <a:lnTo>
                  <a:pt x="3785" y="684"/>
                </a:lnTo>
                <a:lnTo>
                  <a:pt x="3786" y="684"/>
                </a:lnTo>
                <a:lnTo>
                  <a:pt x="3786" y="685"/>
                </a:lnTo>
                <a:lnTo>
                  <a:pt x="3786" y="685"/>
                </a:lnTo>
                <a:lnTo>
                  <a:pt x="3787" y="685"/>
                </a:lnTo>
                <a:lnTo>
                  <a:pt x="3787" y="686"/>
                </a:lnTo>
                <a:lnTo>
                  <a:pt x="3787" y="686"/>
                </a:lnTo>
                <a:lnTo>
                  <a:pt x="3788" y="686"/>
                </a:lnTo>
                <a:lnTo>
                  <a:pt x="3788" y="686"/>
                </a:lnTo>
                <a:lnTo>
                  <a:pt x="3789" y="687"/>
                </a:lnTo>
                <a:lnTo>
                  <a:pt x="3789" y="687"/>
                </a:lnTo>
                <a:lnTo>
                  <a:pt x="3789" y="687"/>
                </a:lnTo>
                <a:lnTo>
                  <a:pt x="3790" y="687"/>
                </a:lnTo>
                <a:lnTo>
                  <a:pt x="3791" y="687"/>
                </a:lnTo>
                <a:lnTo>
                  <a:pt x="3791" y="688"/>
                </a:lnTo>
                <a:lnTo>
                  <a:pt x="3791" y="688"/>
                </a:lnTo>
                <a:lnTo>
                  <a:pt x="3792" y="688"/>
                </a:lnTo>
                <a:lnTo>
                  <a:pt x="3792" y="688"/>
                </a:lnTo>
                <a:lnTo>
                  <a:pt x="3793" y="688"/>
                </a:lnTo>
                <a:lnTo>
                  <a:pt x="3793" y="688"/>
                </a:lnTo>
                <a:lnTo>
                  <a:pt x="3793" y="689"/>
                </a:lnTo>
                <a:lnTo>
                  <a:pt x="3794" y="689"/>
                </a:lnTo>
                <a:lnTo>
                  <a:pt x="3794" y="689"/>
                </a:lnTo>
                <a:lnTo>
                  <a:pt x="3794" y="689"/>
                </a:lnTo>
                <a:lnTo>
                  <a:pt x="3795" y="690"/>
                </a:lnTo>
                <a:lnTo>
                  <a:pt x="3795" y="690"/>
                </a:lnTo>
                <a:lnTo>
                  <a:pt x="3796" y="691"/>
                </a:lnTo>
                <a:lnTo>
                  <a:pt x="3796" y="691"/>
                </a:lnTo>
                <a:lnTo>
                  <a:pt x="3796" y="692"/>
                </a:lnTo>
                <a:lnTo>
                  <a:pt x="3797" y="692"/>
                </a:lnTo>
                <a:lnTo>
                  <a:pt x="3797" y="692"/>
                </a:lnTo>
                <a:lnTo>
                  <a:pt x="3797" y="693"/>
                </a:lnTo>
                <a:lnTo>
                  <a:pt x="3798" y="693"/>
                </a:lnTo>
                <a:lnTo>
                  <a:pt x="3798" y="693"/>
                </a:lnTo>
                <a:lnTo>
                  <a:pt x="3799" y="693"/>
                </a:lnTo>
                <a:lnTo>
                  <a:pt x="3799" y="694"/>
                </a:lnTo>
                <a:lnTo>
                  <a:pt x="3799" y="694"/>
                </a:lnTo>
                <a:lnTo>
                  <a:pt x="3800" y="694"/>
                </a:lnTo>
                <a:lnTo>
                  <a:pt x="3800" y="694"/>
                </a:lnTo>
                <a:lnTo>
                  <a:pt x="3800" y="695"/>
                </a:lnTo>
                <a:lnTo>
                  <a:pt x="3801" y="695"/>
                </a:lnTo>
                <a:lnTo>
                  <a:pt x="3801" y="695"/>
                </a:lnTo>
                <a:lnTo>
                  <a:pt x="3802" y="695"/>
                </a:lnTo>
                <a:lnTo>
                  <a:pt x="3802" y="695"/>
                </a:lnTo>
                <a:lnTo>
                  <a:pt x="3802" y="695"/>
                </a:lnTo>
                <a:lnTo>
                  <a:pt x="3803" y="696"/>
                </a:lnTo>
                <a:lnTo>
                  <a:pt x="3803" y="696"/>
                </a:lnTo>
                <a:lnTo>
                  <a:pt x="3804" y="696"/>
                </a:lnTo>
                <a:lnTo>
                  <a:pt x="3804" y="696"/>
                </a:lnTo>
                <a:lnTo>
                  <a:pt x="3805" y="696"/>
                </a:lnTo>
                <a:lnTo>
                  <a:pt x="3805" y="697"/>
                </a:lnTo>
                <a:lnTo>
                  <a:pt x="3806" y="697"/>
                </a:lnTo>
                <a:lnTo>
                  <a:pt x="3806" y="697"/>
                </a:lnTo>
                <a:lnTo>
                  <a:pt x="3806" y="697"/>
                </a:lnTo>
                <a:lnTo>
                  <a:pt x="3807" y="697"/>
                </a:lnTo>
                <a:lnTo>
                  <a:pt x="3807" y="698"/>
                </a:lnTo>
                <a:lnTo>
                  <a:pt x="3807" y="698"/>
                </a:lnTo>
                <a:lnTo>
                  <a:pt x="3808" y="698"/>
                </a:lnTo>
                <a:lnTo>
                  <a:pt x="3808" y="698"/>
                </a:lnTo>
                <a:lnTo>
                  <a:pt x="3809" y="699"/>
                </a:lnTo>
                <a:lnTo>
                  <a:pt x="3809" y="699"/>
                </a:lnTo>
                <a:lnTo>
                  <a:pt x="3809" y="699"/>
                </a:lnTo>
                <a:lnTo>
                  <a:pt x="3810" y="699"/>
                </a:lnTo>
                <a:lnTo>
                  <a:pt x="3810" y="700"/>
                </a:lnTo>
                <a:lnTo>
                  <a:pt x="3810" y="701"/>
                </a:lnTo>
                <a:lnTo>
                  <a:pt x="3811" y="701"/>
                </a:lnTo>
                <a:lnTo>
                  <a:pt x="3811" y="702"/>
                </a:lnTo>
                <a:lnTo>
                  <a:pt x="3812" y="702"/>
                </a:lnTo>
                <a:lnTo>
                  <a:pt x="3812" y="703"/>
                </a:lnTo>
                <a:lnTo>
                  <a:pt x="3812" y="703"/>
                </a:lnTo>
                <a:lnTo>
                  <a:pt x="3813" y="703"/>
                </a:lnTo>
                <a:lnTo>
                  <a:pt x="3813" y="704"/>
                </a:lnTo>
                <a:lnTo>
                  <a:pt x="3813" y="705"/>
                </a:lnTo>
                <a:lnTo>
                  <a:pt x="3814" y="705"/>
                </a:lnTo>
                <a:lnTo>
                  <a:pt x="3814" y="705"/>
                </a:lnTo>
                <a:lnTo>
                  <a:pt x="3815" y="705"/>
                </a:lnTo>
                <a:lnTo>
                  <a:pt x="3815" y="706"/>
                </a:lnTo>
                <a:lnTo>
                  <a:pt x="3815" y="706"/>
                </a:lnTo>
                <a:lnTo>
                  <a:pt x="3816" y="706"/>
                </a:lnTo>
                <a:lnTo>
                  <a:pt x="3816" y="706"/>
                </a:lnTo>
                <a:lnTo>
                  <a:pt x="3817" y="706"/>
                </a:lnTo>
                <a:lnTo>
                  <a:pt x="3817" y="707"/>
                </a:lnTo>
                <a:lnTo>
                  <a:pt x="3817" y="707"/>
                </a:lnTo>
                <a:lnTo>
                  <a:pt x="3818" y="707"/>
                </a:lnTo>
                <a:lnTo>
                  <a:pt x="3819" y="707"/>
                </a:lnTo>
                <a:lnTo>
                  <a:pt x="3819" y="708"/>
                </a:lnTo>
                <a:lnTo>
                  <a:pt x="3819" y="708"/>
                </a:lnTo>
                <a:lnTo>
                  <a:pt x="3820" y="708"/>
                </a:lnTo>
                <a:lnTo>
                  <a:pt x="3820" y="708"/>
                </a:lnTo>
                <a:lnTo>
                  <a:pt x="3820" y="709"/>
                </a:lnTo>
                <a:lnTo>
                  <a:pt x="3821" y="709"/>
                </a:lnTo>
                <a:lnTo>
                  <a:pt x="3821" y="709"/>
                </a:lnTo>
                <a:lnTo>
                  <a:pt x="3822" y="709"/>
                </a:lnTo>
                <a:lnTo>
                  <a:pt x="3822" y="709"/>
                </a:lnTo>
                <a:lnTo>
                  <a:pt x="3822" y="709"/>
                </a:lnTo>
                <a:lnTo>
                  <a:pt x="3823" y="710"/>
                </a:lnTo>
                <a:lnTo>
                  <a:pt x="3823" y="710"/>
                </a:lnTo>
                <a:lnTo>
                  <a:pt x="3823" y="710"/>
                </a:lnTo>
                <a:lnTo>
                  <a:pt x="3824" y="710"/>
                </a:lnTo>
                <a:lnTo>
                  <a:pt x="3824" y="711"/>
                </a:lnTo>
                <a:lnTo>
                  <a:pt x="3825" y="711"/>
                </a:lnTo>
                <a:lnTo>
                  <a:pt x="3825" y="711"/>
                </a:lnTo>
                <a:lnTo>
                  <a:pt x="3825" y="711"/>
                </a:lnTo>
                <a:lnTo>
                  <a:pt x="3826" y="711"/>
                </a:lnTo>
                <a:lnTo>
                  <a:pt x="3826" y="712"/>
                </a:lnTo>
                <a:lnTo>
                  <a:pt x="3826" y="712"/>
                </a:lnTo>
                <a:lnTo>
                  <a:pt x="3827" y="712"/>
                </a:lnTo>
                <a:lnTo>
                  <a:pt x="3827" y="712"/>
                </a:lnTo>
                <a:lnTo>
                  <a:pt x="3828" y="712"/>
                </a:lnTo>
                <a:lnTo>
                  <a:pt x="3828" y="712"/>
                </a:lnTo>
                <a:lnTo>
                  <a:pt x="3828" y="712"/>
                </a:lnTo>
                <a:lnTo>
                  <a:pt x="3829" y="713"/>
                </a:lnTo>
                <a:lnTo>
                  <a:pt x="3829" y="713"/>
                </a:lnTo>
                <a:lnTo>
                  <a:pt x="3830" y="713"/>
                </a:lnTo>
                <a:lnTo>
                  <a:pt x="3830" y="713"/>
                </a:lnTo>
                <a:lnTo>
                  <a:pt x="3830" y="713"/>
                </a:lnTo>
                <a:lnTo>
                  <a:pt x="3831" y="713"/>
                </a:lnTo>
                <a:lnTo>
                  <a:pt x="3832" y="713"/>
                </a:lnTo>
                <a:lnTo>
                  <a:pt x="3832" y="713"/>
                </a:lnTo>
                <a:lnTo>
                  <a:pt x="3832" y="714"/>
                </a:lnTo>
                <a:lnTo>
                  <a:pt x="3833" y="714"/>
                </a:lnTo>
                <a:lnTo>
                  <a:pt x="3833" y="714"/>
                </a:lnTo>
                <a:lnTo>
                  <a:pt x="3833" y="714"/>
                </a:lnTo>
                <a:lnTo>
                  <a:pt x="3834" y="714"/>
                </a:lnTo>
                <a:lnTo>
                  <a:pt x="3834" y="714"/>
                </a:lnTo>
                <a:lnTo>
                  <a:pt x="3835" y="714"/>
                </a:lnTo>
                <a:lnTo>
                  <a:pt x="3835" y="715"/>
                </a:lnTo>
                <a:lnTo>
                  <a:pt x="3835" y="715"/>
                </a:lnTo>
                <a:lnTo>
                  <a:pt x="3836" y="715"/>
                </a:lnTo>
                <a:lnTo>
                  <a:pt x="3836" y="715"/>
                </a:lnTo>
                <a:lnTo>
                  <a:pt x="3836" y="715"/>
                </a:lnTo>
                <a:lnTo>
                  <a:pt x="3837" y="716"/>
                </a:lnTo>
                <a:lnTo>
                  <a:pt x="3837" y="716"/>
                </a:lnTo>
                <a:lnTo>
                  <a:pt x="3838" y="716"/>
                </a:lnTo>
                <a:lnTo>
                  <a:pt x="3838" y="716"/>
                </a:lnTo>
                <a:lnTo>
                  <a:pt x="3838" y="716"/>
                </a:lnTo>
                <a:lnTo>
                  <a:pt x="3839" y="716"/>
                </a:lnTo>
                <a:lnTo>
                  <a:pt x="3839" y="716"/>
                </a:lnTo>
                <a:lnTo>
                  <a:pt x="3840" y="716"/>
                </a:lnTo>
                <a:lnTo>
                  <a:pt x="3840" y="717"/>
                </a:lnTo>
                <a:lnTo>
                  <a:pt x="3840" y="717"/>
                </a:lnTo>
                <a:lnTo>
                  <a:pt x="3841" y="717"/>
                </a:lnTo>
                <a:lnTo>
                  <a:pt x="3841" y="717"/>
                </a:lnTo>
                <a:lnTo>
                  <a:pt x="3841" y="718"/>
                </a:lnTo>
                <a:lnTo>
                  <a:pt x="3842" y="718"/>
                </a:lnTo>
                <a:lnTo>
                  <a:pt x="3842" y="719"/>
                </a:lnTo>
                <a:lnTo>
                  <a:pt x="3843" y="719"/>
                </a:lnTo>
                <a:lnTo>
                  <a:pt x="3843" y="719"/>
                </a:lnTo>
                <a:lnTo>
                  <a:pt x="3843" y="719"/>
                </a:lnTo>
                <a:lnTo>
                  <a:pt x="3844" y="720"/>
                </a:lnTo>
                <a:lnTo>
                  <a:pt x="3844" y="720"/>
                </a:lnTo>
                <a:lnTo>
                  <a:pt x="3844" y="720"/>
                </a:lnTo>
                <a:lnTo>
                  <a:pt x="3845" y="720"/>
                </a:lnTo>
                <a:lnTo>
                  <a:pt x="3846" y="721"/>
                </a:lnTo>
                <a:lnTo>
                  <a:pt x="3846" y="721"/>
                </a:lnTo>
                <a:lnTo>
                  <a:pt x="3846" y="721"/>
                </a:lnTo>
                <a:lnTo>
                  <a:pt x="3847" y="721"/>
                </a:lnTo>
                <a:lnTo>
                  <a:pt x="3847" y="721"/>
                </a:lnTo>
                <a:lnTo>
                  <a:pt x="3848" y="721"/>
                </a:lnTo>
                <a:lnTo>
                  <a:pt x="3848" y="722"/>
                </a:lnTo>
                <a:lnTo>
                  <a:pt x="3848" y="722"/>
                </a:lnTo>
                <a:lnTo>
                  <a:pt x="3849" y="722"/>
                </a:lnTo>
                <a:lnTo>
                  <a:pt x="3849" y="722"/>
                </a:lnTo>
                <a:lnTo>
                  <a:pt x="3849" y="722"/>
                </a:lnTo>
                <a:lnTo>
                  <a:pt x="3850" y="722"/>
                </a:lnTo>
                <a:lnTo>
                  <a:pt x="3850" y="722"/>
                </a:lnTo>
                <a:lnTo>
                  <a:pt x="3851" y="722"/>
                </a:lnTo>
                <a:lnTo>
                  <a:pt x="3851" y="722"/>
                </a:lnTo>
                <a:lnTo>
                  <a:pt x="3851" y="723"/>
                </a:lnTo>
                <a:lnTo>
                  <a:pt x="3852" y="723"/>
                </a:lnTo>
                <a:lnTo>
                  <a:pt x="3852" y="723"/>
                </a:lnTo>
                <a:lnTo>
                  <a:pt x="3853" y="723"/>
                </a:lnTo>
                <a:lnTo>
                  <a:pt x="3853" y="723"/>
                </a:lnTo>
                <a:lnTo>
                  <a:pt x="3853" y="723"/>
                </a:lnTo>
                <a:lnTo>
                  <a:pt x="3854" y="723"/>
                </a:lnTo>
                <a:lnTo>
                  <a:pt x="3854" y="724"/>
                </a:lnTo>
                <a:lnTo>
                  <a:pt x="3854" y="724"/>
                </a:lnTo>
                <a:lnTo>
                  <a:pt x="3855" y="724"/>
                </a:lnTo>
                <a:lnTo>
                  <a:pt x="3855" y="724"/>
                </a:lnTo>
                <a:lnTo>
                  <a:pt x="3856" y="725"/>
                </a:lnTo>
                <a:lnTo>
                  <a:pt x="3856" y="725"/>
                </a:lnTo>
                <a:lnTo>
                  <a:pt x="3856" y="725"/>
                </a:lnTo>
                <a:lnTo>
                  <a:pt x="3857" y="725"/>
                </a:lnTo>
                <a:lnTo>
                  <a:pt x="3857" y="726"/>
                </a:lnTo>
                <a:lnTo>
                  <a:pt x="3857" y="726"/>
                </a:lnTo>
                <a:lnTo>
                  <a:pt x="3858" y="726"/>
                </a:lnTo>
                <a:lnTo>
                  <a:pt x="3858" y="726"/>
                </a:lnTo>
                <a:lnTo>
                  <a:pt x="3859" y="727"/>
                </a:lnTo>
                <a:lnTo>
                  <a:pt x="3859" y="727"/>
                </a:lnTo>
                <a:lnTo>
                  <a:pt x="3860" y="727"/>
                </a:lnTo>
                <a:lnTo>
                  <a:pt x="3860" y="727"/>
                </a:lnTo>
                <a:lnTo>
                  <a:pt x="3861" y="727"/>
                </a:lnTo>
                <a:lnTo>
                  <a:pt x="3861" y="727"/>
                </a:lnTo>
                <a:lnTo>
                  <a:pt x="3861" y="728"/>
                </a:lnTo>
                <a:lnTo>
                  <a:pt x="3862" y="728"/>
                </a:lnTo>
                <a:lnTo>
                  <a:pt x="3862" y="728"/>
                </a:lnTo>
                <a:lnTo>
                  <a:pt x="3862" y="728"/>
                </a:lnTo>
                <a:lnTo>
                  <a:pt x="3863" y="728"/>
                </a:lnTo>
                <a:lnTo>
                  <a:pt x="3863" y="728"/>
                </a:lnTo>
                <a:lnTo>
                  <a:pt x="3864" y="728"/>
                </a:lnTo>
                <a:lnTo>
                  <a:pt x="3864" y="728"/>
                </a:lnTo>
                <a:lnTo>
                  <a:pt x="3864" y="729"/>
                </a:lnTo>
                <a:lnTo>
                  <a:pt x="3865" y="729"/>
                </a:lnTo>
                <a:lnTo>
                  <a:pt x="3865" y="729"/>
                </a:lnTo>
                <a:lnTo>
                  <a:pt x="3866" y="729"/>
                </a:lnTo>
                <a:lnTo>
                  <a:pt x="3866" y="729"/>
                </a:lnTo>
                <a:lnTo>
                  <a:pt x="3866" y="729"/>
                </a:lnTo>
                <a:lnTo>
                  <a:pt x="3867" y="729"/>
                </a:lnTo>
                <a:lnTo>
                  <a:pt x="3867" y="729"/>
                </a:lnTo>
                <a:lnTo>
                  <a:pt x="3867" y="729"/>
                </a:lnTo>
                <a:lnTo>
                  <a:pt x="3868" y="729"/>
                </a:lnTo>
                <a:lnTo>
                  <a:pt x="3868" y="729"/>
                </a:lnTo>
                <a:lnTo>
                  <a:pt x="3869" y="729"/>
                </a:lnTo>
                <a:lnTo>
                  <a:pt x="3869" y="730"/>
                </a:lnTo>
                <a:lnTo>
                  <a:pt x="3869" y="730"/>
                </a:lnTo>
                <a:lnTo>
                  <a:pt x="3870" y="730"/>
                </a:lnTo>
                <a:lnTo>
                  <a:pt x="3870" y="730"/>
                </a:lnTo>
                <a:lnTo>
                  <a:pt x="3870" y="730"/>
                </a:lnTo>
                <a:lnTo>
                  <a:pt x="3871" y="730"/>
                </a:lnTo>
                <a:lnTo>
                  <a:pt x="3871" y="731"/>
                </a:lnTo>
                <a:lnTo>
                  <a:pt x="3872" y="731"/>
                </a:lnTo>
                <a:lnTo>
                  <a:pt x="3872" y="731"/>
                </a:lnTo>
                <a:lnTo>
                  <a:pt x="3872" y="731"/>
                </a:lnTo>
                <a:lnTo>
                  <a:pt x="3873" y="731"/>
                </a:lnTo>
                <a:lnTo>
                  <a:pt x="3874" y="731"/>
                </a:lnTo>
                <a:lnTo>
                  <a:pt x="3874" y="731"/>
                </a:lnTo>
                <a:lnTo>
                  <a:pt x="3874" y="731"/>
                </a:lnTo>
                <a:lnTo>
                  <a:pt x="3875" y="731"/>
                </a:lnTo>
                <a:lnTo>
                  <a:pt x="3875" y="732"/>
                </a:lnTo>
                <a:lnTo>
                  <a:pt x="3876" y="732"/>
                </a:lnTo>
                <a:lnTo>
                  <a:pt x="3876" y="733"/>
                </a:lnTo>
                <a:lnTo>
                  <a:pt x="3876" y="733"/>
                </a:lnTo>
                <a:lnTo>
                  <a:pt x="3877" y="733"/>
                </a:lnTo>
                <a:lnTo>
                  <a:pt x="3877" y="733"/>
                </a:lnTo>
                <a:lnTo>
                  <a:pt x="3877" y="733"/>
                </a:lnTo>
                <a:lnTo>
                  <a:pt x="3878" y="733"/>
                </a:lnTo>
                <a:lnTo>
                  <a:pt x="3878" y="734"/>
                </a:lnTo>
                <a:lnTo>
                  <a:pt x="3879" y="734"/>
                </a:lnTo>
                <a:lnTo>
                  <a:pt x="3879" y="734"/>
                </a:lnTo>
                <a:lnTo>
                  <a:pt x="3879" y="735"/>
                </a:lnTo>
                <a:lnTo>
                  <a:pt x="3880" y="735"/>
                </a:lnTo>
                <a:lnTo>
                  <a:pt x="3880" y="735"/>
                </a:lnTo>
                <a:lnTo>
                  <a:pt x="3880" y="736"/>
                </a:lnTo>
                <a:lnTo>
                  <a:pt x="3881" y="736"/>
                </a:lnTo>
                <a:lnTo>
                  <a:pt x="3881" y="736"/>
                </a:lnTo>
                <a:lnTo>
                  <a:pt x="3882" y="736"/>
                </a:lnTo>
                <a:lnTo>
                  <a:pt x="3882" y="737"/>
                </a:lnTo>
                <a:lnTo>
                  <a:pt x="3882" y="737"/>
                </a:lnTo>
                <a:lnTo>
                  <a:pt x="3883" y="737"/>
                </a:lnTo>
                <a:lnTo>
                  <a:pt x="3883" y="737"/>
                </a:lnTo>
                <a:lnTo>
                  <a:pt x="3883" y="737"/>
                </a:lnTo>
                <a:lnTo>
                  <a:pt x="3884" y="737"/>
                </a:lnTo>
                <a:lnTo>
                  <a:pt x="3884" y="737"/>
                </a:lnTo>
                <a:lnTo>
                  <a:pt x="3885" y="737"/>
                </a:lnTo>
                <a:lnTo>
                  <a:pt x="3885" y="738"/>
                </a:lnTo>
                <a:lnTo>
                  <a:pt x="3885" y="738"/>
                </a:lnTo>
                <a:lnTo>
                  <a:pt x="3886" y="738"/>
                </a:lnTo>
                <a:lnTo>
                  <a:pt x="3886" y="738"/>
                </a:lnTo>
                <a:lnTo>
                  <a:pt x="3886" y="738"/>
                </a:lnTo>
                <a:lnTo>
                  <a:pt x="3887" y="738"/>
                </a:lnTo>
                <a:lnTo>
                  <a:pt x="3888" y="738"/>
                </a:lnTo>
                <a:lnTo>
                  <a:pt x="3888" y="738"/>
                </a:lnTo>
                <a:lnTo>
                  <a:pt x="3889" y="739"/>
                </a:lnTo>
                <a:lnTo>
                  <a:pt x="3889" y="739"/>
                </a:lnTo>
                <a:lnTo>
                  <a:pt x="3889" y="739"/>
                </a:lnTo>
                <a:lnTo>
                  <a:pt x="3890" y="740"/>
                </a:lnTo>
                <a:lnTo>
                  <a:pt x="3890" y="740"/>
                </a:lnTo>
                <a:lnTo>
                  <a:pt x="3890" y="740"/>
                </a:lnTo>
                <a:lnTo>
                  <a:pt x="3891" y="741"/>
                </a:lnTo>
                <a:lnTo>
                  <a:pt x="3891" y="741"/>
                </a:lnTo>
                <a:lnTo>
                  <a:pt x="3892" y="741"/>
                </a:lnTo>
                <a:lnTo>
                  <a:pt x="3892" y="742"/>
                </a:lnTo>
                <a:lnTo>
                  <a:pt x="3892" y="742"/>
                </a:lnTo>
                <a:lnTo>
                  <a:pt x="3893" y="742"/>
                </a:lnTo>
                <a:lnTo>
                  <a:pt x="3893" y="742"/>
                </a:lnTo>
                <a:lnTo>
                  <a:pt x="3893" y="742"/>
                </a:lnTo>
                <a:lnTo>
                  <a:pt x="3894" y="743"/>
                </a:lnTo>
                <a:lnTo>
                  <a:pt x="3894" y="743"/>
                </a:lnTo>
                <a:lnTo>
                  <a:pt x="3895" y="743"/>
                </a:lnTo>
                <a:lnTo>
                  <a:pt x="3895" y="743"/>
                </a:lnTo>
                <a:lnTo>
                  <a:pt x="3895" y="743"/>
                </a:lnTo>
                <a:lnTo>
                  <a:pt x="3896" y="743"/>
                </a:lnTo>
                <a:lnTo>
                  <a:pt x="3896" y="743"/>
                </a:lnTo>
                <a:lnTo>
                  <a:pt x="3896" y="744"/>
                </a:lnTo>
                <a:lnTo>
                  <a:pt x="3897" y="744"/>
                </a:lnTo>
                <a:lnTo>
                  <a:pt x="3897" y="744"/>
                </a:lnTo>
                <a:lnTo>
                  <a:pt x="3898" y="744"/>
                </a:lnTo>
                <a:lnTo>
                  <a:pt x="3898" y="744"/>
                </a:lnTo>
                <a:lnTo>
                  <a:pt x="3898" y="744"/>
                </a:lnTo>
                <a:lnTo>
                  <a:pt x="3899" y="745"/>
                </a:lnTo>
                <a:lnTo>
                  <a:pt x="3899" y="745"/>
                </a:lnTo>
                <a:lnTo>
                  <a:pt x="3900" y="745"/>
                </a:lnTo>
                <a:lnTo>
                  <a:pt x="3900" y="745"/>
                </a:lnTo>
                <a:lnTo>
                  <a:pt x="3900" y="745"/>
                </a:lnTo>
                <a:lnTo>
                  <a:pt x="3901" y="745"/>
                </a:lnTo>
                <a:lnTo>
                  <a:pt x="3902" y="746"/>
                </a:lnTo>
                <a:lnTo>
                  <a:pt x="3902" y="746"/>
                </a:lnTo>
                <a:lnTo>
                  <a:pt x="3902" y="747"/>
                </a:lnTo>
                <a:lnTo>
                  <a:pt x="3903" y="747"/>
                </a:lnTo>
                <a:lnTo>
                  <a:pt x="3903" y="747"/>
                </a:lnTo>
                <a:lnTo>
                  <a:pt x="3903" y="747"/>
                </a:lnTo>
                <a:lnTo>
                  <a:pt x="3904" y="747"/>
                </a:lnTo>
                <a:lnTo>
                  <a:pt x="3904" y="747"/>
                </a:lnTo>
                <a:lnTo>
                  <a:pt x="3905" y="748"/>
                </a:lnTo>
                <a:lnTo>
                  <a:pt x="3905" y="748"/>
                </a:lnTo>
                <a:lnTo>
                  <a:pt x="3905" y="748"/>
                </a:lnTo>
                <a:lnTo>
                  <a:pt x="3906" y="748"/>
                </a:lnTo>
                <a:lnTo>
                  <a:pt x="3906" y="748"/>
                </a:lnTo>
                <a:lnTo>
                  <a:pt x="3906" y="749"/>
                </a:lnTo>
                <a:lnTo>
                  <a:pt x="3907" y="749"/>
                </a:lnTo>
                <a:lnTo>
                  <a:pt x="3907" y="749"/>
                </a:lnTo>
                <a:lnTo>
                  <a:pt x="3908" y="749"/>
                </a:lnTo>
                <a:lnTo>
                  <a:pt x="3908" y="749"/>
                </a:lnTo>
                <a:lnTo>
                  <a:pt x="3908" y="750"/>
                </a:lnTo>
                <a:lnTo>
                  <a:pt x="3909" y="750"/>
                </a:lnTo>
                <a:lnTo>
                  <a:pt x="3909" y="750"/>
                </a:lnTo>
                <a:lnTo>
                  <a:pt x="3909" y="750"/>
                </a:lnTo>
                <a:lnTo>
                  <a:pt x="3910" y="750"/>
                </a:lnTo>
                <a:lnTo>
                  <a:pt x="3910" y="750"/>
                </a:lnTo>
                <a:lnTo>
                  <a:pt x="3911" y="750"/>
                </a:lnTo>
                <a:lnTo>
                  <a:pt x="3911" y="751"/>
                </a:lnTo>
                <a:lnTo>
                  <a:pt x="3911" y="751"/>
                </a:lnTo>
                <a:lnTo>
                  <a:pt x="3912" y="751"/>
                </a:lnTo>
                <a:lnTo>
                  <a:pt x="3912" y="751"/>
                </a:lnTo>
                <a:lnTo>
                  <a:pt x="3913" y="751"/>
                </a:lnTo>
                <a:lnTo>
                  <a:pt x="3913" y="751"/>
                </a:lnTo>
                <a:lnTo>
                  <a:pt x="3913" y="751"/>
                </a:lnTo>
                <a:lnTo>
                  <a:pt x="3914" y="752"/>
                </a:lnTo>
                <a:lnTo>
                  <a:pt x="3914" y="752"/>
                </a:lnTo>
                <a:lnTo>
                  <a:pt x="3914" y="752"/>
                </a:lnTo>
                <a:lnTo>
                  <a:pt x="3915" y="752"/>
                </a:lnTo>
                <a:lnTo>
                  <a:pt x="3916" y="752"/>
                </a:lnTo>
                <a:lnTo>
                  <a:pt x="3916" y="752"/>
                </a:lnTo>
                <a:lnTo>
                  <a:pt x="3916" y="753"/>
                </a:lnTo>
                <a:lnTo>
                  <a:pt x="3917" y="753"/>
                </a:lnTo>
                <a:lnTo>
                  <a:pt x="3917" y="753"/>
                </a:lnTo>
                <a:lnTo>
                  <a:pt x="3918" y="754"/>
                </a:lnTo>
                <a:lnTo>
                  <a:pt x="3918" y="754"/>
                </a:lnTo>
                <a:lnTo>
                  <a:pt x="3918" y="754"/>
                </a:lnTo>
                <a:lnTo>
                  <a:pt x="3919" y="754"/>
                </a:lnTo>
                <a:lnTo>
                  <a:pt x="3919" y="754"/>
                </a:lnTo>
                <a:lnTo>
                  <a:pt x="3919" y="755"/>
                </a:lnTo>
                <a:lnTo>
                  <a:pt x="3920" y="755"/>
                </a:lnTo>
                <a:lnTo>
                  <a:pt x="3920" y="755"/>
                </a:lnTo>
                <a:lnTo>
                  <a:pt x="3921" y="755"/>
                </a:lnTo>
                <a:lnTo>
                  <a:pt x="3921" y="755"/>
                </a:lnTo>
                <a:lnTo>
                  <a:pt x="3921" y="755"/>
                </a:lnTo>
                <a:lnTo>
                  <a:pt x="3922" y="755"/>
                </a:lnTo>
                <a:lnTo>
                  <a:pt x="3922" y="755"/>
                </a:lnTo>
                <a:lnTo>
                  <a:pt x="3922" y="756"/>
                </a:lnTo>
                <a:lnTo>
                  <a:pt x="3923" y="756"/>
                </a:lnTo>
                <a:lnTo>
                  <a:pt x="3923" y="756"/>
                </a:lnTo>
                <a:lnTo>
                  <a:pt x="3924" y="756"/>
                </a:lnTo>
                <a:lnTo>
                  <a:pt x="3924" y="756"/>
                </a:lnTo>
                <a:lnTo>
                  <a:pt x="3924" y="756"/>
                </a:lnTo>
                <a:lnTo>
                  <a:pt x="3925" y="756"/>
                </a:lnTo>
                <a:lnTo>
                  <a:pt x="3925" y="756"/>
                </a:lnTo>
                <a:lnTo>
                  <a:pt x="3926" y="756"/>
                </a:lnTo>
                <a:lnTo>
                  <a:pt x="3926" y="755"/>
                </a:lnTo>
                <a:lnTo>
                  <a:pt x="3926" y="755"/>
                </a:lnTo>
                <a:lnTo>
                  <a:pt x="3927" y="755"/>
                </a:lnTo>
                <a:lnTo>
                  <a:pt x="3927" y="755"/>
                </a:lnTo>
                <a:lnTo>
                  <a:pt x="3927" y="755"/>
                </a:lnTo>
                <a:lnTo>
                  <a:pt x="3928" y="755"/>
                </a:lnTo>
                <a:lnTo>
                  <a:pt x="3928" y="755"/>
                </a:lnTo>
                <a:lnTo>
                  <a:pt x="3929" y="755"/>
                </a:lnTo>
                <a:lnTo>
                  <a:pt x="3929" y="755"/>
                </a:lnTo>
                <a:lnTo>
                  <a:pt x="3930" y="755"/>
                </a:lnTo>
                <a:lnTo>
                  <a:pt x="3930" y="755"/>
                </a:lnTo>
                <a:lnTo>
                  <a:pt x="3931" y="755"/>
                </a:lnTo>
                <a:lnTo>
                  <a:pt x="3931" y="755"/>
                </a:lnTo>
                <a:lnTo>
                  <a:pt x="3931" y="755"/>
                </a:lnTo>
                <a:lnTo>
                  <a:pt x="3932" y="755"/>
                </a:lnTo>
                <a:lnTo>
                  <a:pt x="3932" y="754"/>
                </a:lnTo>
                <a:lnTo>
                  <a:pt x="3932" y="754"/>
                </a:lnTo>
                <a:lnTo>
                  <a:pt x="3933" y="754"/>
                </a:lnTo>
                <a:lnTo>
                  <a:pt x="3933" y="754"/>
                </a:lnTo>
                <a:lnTo>
                  <a:pt x="3934" y="754"/>
                </a:lnTo>
                <a:lnTo>
                  <a:pt x="3934" y="754"/>
                </a:lnTo>
                <a:lnTo>
                  <a:pt x="3934" y="754"/>
                </a:lnTo>
                <a:lnTo>
                  <a:pt x="3935" y="754"/>
                </a:lnTo>
                <a:lnTo>
                  <a:pt x="3935" y="754"/>
                </a:lnTo>
                <a:lnTo>
                  <a:pt x="3936" y="754"/>
                </a:lnTo>
                <a:lnTo>
                  <a:pt x="3936" y="754"/>
                </a:lnTo>
                <a:lnTo>
                  <a:pt x="3936" y="753"/>
                </a:lnTo>
                <a:lnTo>
                  <a:pt x="3937" y="753"/>
                </a:lnTo>
                <a:lnTo>
                  <a:pt x="3937" y="753"/>
                </a:lnTo>
                <a:lnTo>
                  <a:pt x="3937" y="753"/>
                </a:lnTo>
                <a:lnTo>
                  <a:pt x="3938" y="753"/>
                </a:lnTo>
                <a:lnTo>
                  <a:pt x="3938" y="753"/>
                </a:lnTo>
                <a:lnTo>
                  <a:pt x="3939" y="753"/>
                </a:lnTo>
                <a:lnTo>
                  <a:pt x="3939" y="753"/>
                </a:lnTo>
                <a:lnTo>
                  <a:pt x="3939" y="753"/>
                </a:lnTo>
                <a:lnTo>
                  <a:pt x="3940" y="753"/>
                </a:lnTo>
                <a:lnTo>
                  <a:pt x="3940" y="753"/>
                </a:lnTo>
                <a:lnTo>
                  <a:pt x="3940" y="753"/>
                </a:lnTo>
                <a:lnTo>
                  <a:pt x="3941" y="753"/>
                </a:lnTo>
                <a:lnTo>
                  <a:pt x="3941" y="753"/>
                </a:lnTo>
                <a:lnTo>
                  <a:pt x="3942" y="753"/>
                </a:lnTo>
                <a:lnTo>
                  <a:pt x="3942" y="752"/>
                </a:lnTo>
                <a:lnTo>
                  <a:pt x="3942" y="753"/>
                </a:lnTo>
                <a:lnTo>
                  <a:pt x="3943" y="753"/>
                </a:lnTo>
                <a:lnTo>
                  <a:pt x="3944" y="753"/>
                </a:lnTo>
                <a:lnTo>
                  <a:pt x="3944" y="752"/>
                </a:lnTo>
                <a:lnTo>
                  <a:pt x="3944" y="752"/>
                </a:lnTo>
                <a:lnTo>
                  <a:pt x="3945" y="752"/>
                </a:lnTo>
                <a:lnTo>
                  <a:pt x="3945" y="752"/>
                </a:lnTo>
                <a:lnTo>
                  <a:pt x="3945" y="752"/>
                </a:lnTo>
                <a:lnTo>
                  <a:pt x="3946" y="752"/>
                </a:lnTo>
                <a:lnTo>
                  <a:pt x="3946" y="752"/>
                </a:lnTo>
                <a:lnTo>
                  <a:pt x="3947" y="752"/>
                </a:lnTo>
                <a:lnTo>
                  <a:pt x="3947" y="752"/>
                </a:lnTo>
                <a:lnTo>
                  <a:pt x="3947" y="752"/>
                </a:lnTo>
                <a:lnTo>
                  <a:pt x="3948" y="752"/>
                </a:lnTo>
                <a:lnTo>
                  <a:pt x="3948" y="752"/>
                </a:lnTo>
                <a:lnTo>
                  <a:pt x="3949" y="752"/>
                </a:lnTo>
                <a:lnTo>
                  <a:pt x="3949" y="751"/>
                </a:lnTo>
                <a:lnTo>
                  <a:pt x="3949" y="751"/>
                </a:lnTo>
                <a:lnTo>
                  <a:pt x="3950" y="751"/>
                </a:lnTo>
                <a:lnTo>
                  <a:pt x="3950" y="751"/>
                </a:lnTo>
                <a:lnTo>
                  <a:pt x="3950" y="751"/>
                </a:lnTo>
                <a:lnTo>
                  <a:pt x="3951" y="751"/>
                </a:lnTo>
                <a:lnTo>
                  <a:pt x="3951" y="751"/>
                </a:lnTo>
                <a:lnTo>
                  <a:pt x="3952" y="750"/>
                </a:lnTo>
                <a:lnTo>
                  <a:pt x="3952" y="750"/>
                </a:lnTo>
                <a:lnTo>
                  <a:pt x="3952" y="750"/>
                </a:lnTo>
                <a:lnTo>
                  <a:pt x="3953" y="750"/>
                </a:lnTo>
                <a:lnTo>
                  <a:pt x="3953" y="750"/>
                </a:lnTo>
                <a:lnTo>
                  <a:pt x="3953" y="750"/>
                </a:lnTo>
                <a:lnTo>
                  <a:pt x="3954" y="750"/>
                </a:lnTo>
                <a:lnTo>
                  <a:pt x="3954" y="749"/>
                </a:lnTo>
                <a:lnTo>
                  <a:pt x="3955" y="749"/>
                </a:lnTo>
                <a:lnTo>
                  <a:pt x="3955" y="749"/>
                </a:lnTo>
                <a:lnTo>
                  <a:pt x="3955" y="749"/>
                </a:lnTo>
                <a:lnTo>
                  <a:pt x="3956" y="748"/>
                </a:lnTo>
                <a:lnTo>
                  <a:pt x="3956" y="748"/>
                </a:lnTo>
                <a:lnTo>
                  <a:pt x="3956" y="748"/>
                </a:lnTo>
                <a:lnTo>
                  <a:pt x="3957" y="748"/>
                </a:lnTo>
                <a:lnTo>
                  <a:pt x="3958" y="747"/>
                </a:lnTo>
                <a:lnTo>
                  <a:pt x="3958" y="747"/>
                </a:lnTo>
                <a:lnTo>
                  <a:pt x="3958" y="747"/>
                </a:lnTo>
                <a:lnTo>
                  <a:pt x="3959" y="747"/>
                </a:lnTo>
                <a:lnTo>
                  <a:pt x="3959" y="747"/>
                </a:lnTo>
                <a:lnTo>
                  <a:pt x="3960" y="746"/>
                </a:lnTo>
                <a:lnTo>
                  <a:pt x="3960" y="746"/>
                </a:lnTo>
                <a:lnTo>
                  <a:pt x="3960" y="746"/>
                </a:lnTo>
                <a:lnTo>
                  <a:pt x="3961" y="745"/>
                </a:lnTo>
                <a:lnTo>
                  <a:pt x="3961" y="745"/>
                </a:lnTo>
                <a:lnTo>
                  <a:pt x="3962" y="745"/>
                </a:lnTo>
                <a:lnTo>
                  <a:pt x="3962" y="745"/>
                </a:lnTo>
                <a:lnTo>
                  <a:pt x="3962" y="745"/>
                </a:lnTo>
                <a:lnTo>
                  <a:pt x="3963" y="745"/>
                </a:lnTo>
                <a:lnTo>
                  <a:pt x="3963" y="744"/>
                </a:lnTo>
                <a:lnTo>
                  <a:pt x="3963" y="744"/>
                </a:lnTo>
                <a:lnTo>
                  <a:pt x="3964" y="744"/>
                </a:lnTo>
                <a:lnTo>
                  <a:pt x="3964" y="743"/>
                </a:lnTo>
                <a:lnTo>
                  <a:pt x="3965" y="743"/>
                </a:lnTo>
                <a:lnTo>
                  <a:pt x="3965" y="743"/>
                </a:lnTo>
                <a:lnTo>
                  <a:pt x="3965" y="743"/>
                </a:lnTo>
                <a:lnTo>
                  <a:pt x="3966" y="742"/>
                </a:lnTo>
                <a:lnTo>
                  <a:pt x="3966" y="742"/>
                </a:lnTo>
                <a:lnTo>
                  <a:pt x="3966" y="742"/>
                </a:lnTo>
                <a:lnTo>
                  <a:pt x="3967" y="742"/>
                </a:lnTo>
                <a:lnTo>
                  <a:pt x="3967" y="741"/>
                </a:lnTo>
                <a:lnTo>
                  <a:pt x="3968" y="741"/>
                </a:lnTo>
                <a:lnTo>
                  <a:pt x="3968" y="741"/>
                </a:lnTo>
                <a:lnTo>
                  <a:pt x="3968" y="741"/>
                </a:lnTo>
                <a:lnTo>
                  <a:pt x="3969" y="740"/>
                </a:lnTo>
                <a:lnTo>
                  <a:pt x="3969" y="740"/>
                </a:lnTo>
                <a:lnTo>
                  <a:pt x="3969" y="740"/>
                </a:lnTo>
                <a:lnTo>
                  <a:pt x="3970" y="739"/>
                </a:lnTo>
                <a:lnTo>
                  <a:pt x="3970" y="739"/>
                </a:lnTo>
                <a:lnTo>
                  <a:pt x="3971" y="739"/>
                </a:lnTo>
                <a:lnTo>
                  <a:pt x="3972" y="738"/>
                </a:lnTo>
                <a:lnTo>
                  <a:pt x="3972" y="738"/>
                </a:lnTo>
                <a:lnTo>
                  <a:pt x="3972" y="738"/>
                </a:lnTo>
                <a:lnTo>
                  <a:pt x="3973" y="737"/>
                </a:lnTo>
                <a:lnTo>
                  <a:pt x="3973" y="737"/>
                </a:lnTo>
                <a:lnTo>
                  <a:pt x="3973" y="737"/>
                </a:lnTo>
                <a:lnTo>
                  <a:pt x="3974" y="737"/>
                </a:lnTo>
                <a:lnTo>
                  <a:pt x="3974" y="737"/>
                </a:lnTo>
                <a:lnTo>
                  <a:pt x="3975" y="737"/>
                </a:lnTo>
                <a:lnTo>
                  <a:pt x="3975" y="737"/>
                </a:lnTo>
                <a:lnTo>
                  <a:pt x="3975" y="736"/>
                </a:lnTo>
                <a:lnTo>
                  <a:pt x="3976" y="736"/>
                </a:lnTo>
                <a:lnTo>
                  <a:pt x="3976" y="736"/>
                </a:lnTo>
                <a:lnTo>
                  <a:pt x="3976" y="735"/>
                </a:lnTo>
                <a:lnTo>
                  <a:pt x="3977" y="735"/>
                </a:lnTo>
                <a:lnTo>
                  <a:pt x="3977" y="735"/>
                </a:lnTo>
                <a:lnTo>
                  <a:pt x="3978" y="735"/>
                </a:lnTo>
                <a:lnTo>
                  <a:pt x="3978" y="734"/>
                </a:lnTo>
                <a:lnTo>
                  <a:pt x="3978" y="734"/>
                </a:lnTo>
                <a:lnTo>
                  <a:pt x="3979" y="734"/>
                </a:lnTo>
                <a:lnTo>
                  <a:pt x="3979" y="734"/>
                </a:lnTo>
                <a:lnTo>
                  <a:pt x="3979" y="734"/>
                </a:lnTo>
                <a:lnTo>
                  <a:pt x="3980" y="733"/>
                </a:lnTo>
                <a:lnTo>
                  <a:pt x="3980" y="733"/>
                </a:lnTo>
                <a:lnTo>
                  <a:pt x="3981" y="733"/>
                </a:lnTo>
                <a:lnTo>
                  <a:pt x="3981" y="732"/>
                </a:lnTo>
                <a:lnTo>
                  <a:pt x="3981" y="732"/>
                </a:lnTo>
                <a:lnTo>
                  <a:pt x="3982" y="731"/>
                </a:lnTo>
                <a:lnTo>
                  <a:pt x="3982" y="731"/>
                </a:lnTo>
                <a:lnTo>
                  <a:pt x="3983" y="731"/>
                </a:lnTo>
                <a:lnTo>
                  <a:pt x="3983" y="730"/>
                </a:lnTo>
                <a:lnTo>
                  <a:pt x="3983" y="730"/>
                </a:lnTo>
                <a:lnTo>
                  <a:pt x="3984" y="730"/>
                </a:lnTo>
                <a:lnTo>
                  <a:pt x="3984" y="730"/>
                </a:lnTo>
                <a:lnTo>
                  <a:pt x="3984" y="730"/>
                </a:lnTo>
                <a:lnTo>
                  <a:pt x="3985" y="730"/>
                </a:lnTo>
                <a:lnTo>
                  <a:pt x="3986" y="730"/>
                </a:lnTo>
                <a:lnTo>
                  <a:pt x="3986" y="730"/>
                </a:lnTo>
                <a:lnTo>
                  <a:pt x="3986" y="730"/>
                </a:lnTo>
                <a:lnTo>
                  <a:pt x="3987" y="730"/>
                </a:lnTo>
                <a:lnTo>
                  <a:pt x="3987" y="730"/>
                </a:lnTo>
                <a:lnTo>
                  <a:pt x="3988" y="730"/>
                </a:lnTo>
                <a:lnTo>
                  <a:pt x="3988" y="730"/>
                </a:lnTo>
                <a:lnTo>
                  <a:pt x="3988" y="730"/>
                </a:lnTo>
                <a:lnTo>
                  <a:pt x="3989" y="730"/>
                </a:lnTo>
                <a:lnTo>
                  <a:pt x="3989" y="730"/>
                </a:lnTo>
                <a:lnTo>
                  <a:pt x="3989" y="730"/>
                </a:lnTo>
                <a:lnTo>
                  <a:pt x="3990" y="730"/>
                </a:lnTo>
                <a:lnTo>
                  <a:pt x="3990" y="730"/>
                </a:lnTo>
                <a:lnTo>
                  <a:pt x="3991" y="730"/>
                </a:lnTo>
                <a:lnTo>
                  <a:pt x="3991" y="730"/>
                </a:lnTo>
                <a:lnTo>
                  <a:pt x="3991" y="729"/>
                </a:lnTo>
                <a:lnTo>
                  <a:pt x="3992" y="729"/>
                </a:lnTo>
                <a:lnTo>
                  <a:pt x="3992" y="729"/>
                </a:lnTo>
                <a:lnTo>
                  <a:pt x="3992" y="729"/>
                </a:lnTo>
                <a:lnTo>
                  <a:pt x="3993" y="729"/>
                </a:lnTo>
                <a:lnTo>
                  <a:pt x="3993" y="729"/>
                </a:lnTo>
                <a:lnTo>
                  <a:pt x="3994" y="729"/>
                </a:lnTo>
                <a:lnTo>
                  <a:pt x="3994" y="729"/>
                </a:lnTo>
                <a:lnTo>
                  <a:pt x="3994" y="728"/>
                </a:lnTo>
                <a:lnTo>
                  <a:pt x="3995" y="728"/>
                </a:lnTo>
                <a:lnTo>
                  <a:pt x="3995" y="728"/>
                </a:lnTo>
                <a:lnTo>
                  <a:pt x="3996" y="728"/>
                </a:lnTo>
                <a:lnTo>
                  <a:pt x="3996" y="728"/>
                </a:lnTo>
                <a:lnTo>
                  <a:pt x="3996" y="727"/>
                </a:lnTo>
                <a:lnTo>
                  <a:pt x="3997" y="727"/>
                </a:lnTo>
                <a:lnTo>
                  <a:pt x="3997" y="727"/>
                </a:lnTo>
                <a:lnTo>
                  <a:pt x="3997" y="727"/>
                </a:lnTo>
                <a:lnTo>
                  <a:pt x="3998" y="726"/>
                </a:lnTo>
                <a:lnTo>
                  <a:pt x="3998" y="726"/>
                </a:lnTo>
                <a:lnTo>
                  <a:pt x="3999" y="726"/>
                </a:lnTo>
                <a:lnTo>
                  <a:pt x="3999" y="726"/>
                </a:lnTo>
                <a:lnTo>
                  <a:pt x="4000" y="726"/>
                </a:lnTo>
                <a:lnTo>
                  <a:pt x="4000" y="726"/>
                </a:lnTo>
                <a:lnTo>
                  <a:pt x="4001" y="726"/>
                </a:lnTo>
                <a:lnTo>
                  <a:pt x="4001" y="726"/>
                </a:lnTo>
                <a:lnTo>
                  <a:pt x="4001" y="725"/>
                </a:lnTo>
                <a:lnTo>
                  <a:pt x="4002" y="725"/>
                </a:lnTo>
                <a:lnTo>
                  <a:pt x="4002" y="725"/>
                </a:lnTo>
                <a:lnTo>
                  <a:pt x="4002" y="725"/>
                </a:lnTo>
                <a:lnTo>
                  <a:pt x="4003" y="725"/>
                </a:lnTo>
                <a:lnTo>
                  <a:pt x="4003" y="725"/>
                </a:lnTo>
                <a:lnTo>
                  <a:pt x="4004" y="724"/>
                </a:lnTo>
                <a:lnTo>
                  <a:pt x="4004" y="724"/>
                </a:lnTo>
                <a:lnTo>
                  <a:pt x="4004" y="724"/>
                </a:lnTo>
                <a:lnTo>
                  <a:pt x="4005" y="724"/>
                </a:lnTo>
                <a:lnTo>
                  <a:pt x="4005" y="723"/>
                </a:lnTo>
                <a:lnTo>
                  <a:pt x="4005" y="723"/>
                </a:lnTo>
                <a:lnTo>
                  <a:pt x="4006" y="723"/>
                </a:lnTo>
                <a:lnTo>
                  <a:pt x="4006" y="723"/>
                </a:lnTo>
                <a:lnTo>
                  <a:pt x="4007" y="723"/>
                </a:lnTo>
                <a:lnTo>
                  <a:pt x="4007" y="723"/>
                </a:lnTo>
                <a:lnTo>
                  <a:pt x="4007" y="723"/>
                </a:lnTo>
                <a:lnTo>
                  <a:pt x="4008" y="723"/>
                </a:lnTo>
                <a:lnTo>
                  <a:pt x="4008" y="722"/>
                </a:lnTo>
                <a:lnTo>
                  <a:pt x="4009" y="722"/>
                </a:lnTo>
                <a:lnTo>
                  <a:pt x="4009" y="722"/>
                </a:lnTo>
                <a:lnTo>
                  <a:pt x="4009" y="722"/>
                </a:lnTo>
                <a:lnTo>
                  <a:pt x="4010" y="722"/>
                </a:lnTo>
                <a:lnTo>
                  <a:pt x="4010" y="721"/>
                </a:lnTo>
                <a:lnTo>
                  <a:pt x="4010" y="721"/>
                </a:lnTo>
                <a:lnTo>
                  <a:pt x="4011" y="721"/>
                </a:lnTo>
                <a:lnTo>
                  <a:pt x="4011" y="721"/>
                </a:lnTo>
                <a:lnTo>
                  <a:pt x="4012" y="721"/>
                </a:lnTo>
                <a:lnTo>
                  <a:pt x="4012" y="720"/>
                </a:lnTo>
                <a:lnTo>
                  <a:pt x="4012" y="720"/>
                </a:lnTo>
                <a:lnTo>
                  <a:pt x="4013" y="720"/>
                </a:lnTo>
                <a:lnTo>
                  <a:pt x="4014" y="720"/>
                </a:lnTo>
                <a:lnTo>
                  <a:pt x="4014" y="720"/>
                </a:lnTo>
                <a:lnTo>
                  <a:pt x="4014" y="719"/>
                </a:lnTo>
                <a:lnTo>
                  <a:pt x="4015" y="719"/>
                </a:lnTo>
                <a:lnTo>
                  <a:pt x="4015" y="719"/>
                </a:lnTo>
                <a:lnTo>
                  <a:pt x="4015" y="719"/>
                </a:lnTo>
                <a:lnTo>
                  <a:pt x="4016" y="718"/>
                </a:lnTo>
                <a:lnTo>
                  <a:pt x="4016" y="718"/>
                </a:lnTo>
                <a:lnTo>
                  <a:pt x="4017" y="717"/>
                </a:lnTo>
                <a:lnTo>
                  <a:pt x="4017" y="717"/>
                </a:lnTo>
                <a:lnTo>
                  <a:pt x="4017" y="717"/>
                </a:lnTo>
                <a:lnTo>
                  <a:pt x="4018" y="717"/>
                </a:lnTo>
                <a:lnTo>
                  <a:pt x="4018" y="717"/>
                </a:lnTo>
                <a:lnTo>
                  <a:pt x="4019" y="716"/>
                </a:lnTo>
                <a:lnTo>
                  <a:pt x="4019" y="716"/>
                </a:lnTo>
                <a:lnTo>
                  <a:pt x="4019" y="716"/>
                </a:lnTo>
                <a:lnTo>
                  <a:pt x="4020" y="716"/>
                </a:lnTo>
                <a:lnTo>
                  <a:pt x="4020" y="715"/>
                </a:lnTo>
                <a:lnTo>
                  <a:pt x="4020" y="715"/>
                </a:lnTo>
                <a:lnTo>
                  <a:pt x="4021" y="715"/>
                </a:lnTo>
                <a:lnTo>
                  <a:pt x="4021" y="714"/>
                </a:lnTo>
                <a:lnTo>
                  <a:pt x="4022" y="714"/>
                </a:lnTo>
                <a:lnTo>
                  <a:pt x="4022" y="714"/>
                </a:lnTo>
                <a:lnTo>
                  <a:pt x="4022" y="713"/>
                </a:lnTo>
                <a:lnTo>
                  <a:pt x="4023" y="713"/>
                </a:lnTo>
                <a:lnTo>
                  <a:pt x="4023" y="713"/>
                </a:lnTo>
                <a:lnTo>
                  <a:pt x="4023" y="713"/>
                </a:lnTo>
                <a:lnTo>
                  <a:pt x="4024" y="712"/>
                </a:lnTo>
                <a:lnTo>
                  <a:pt x="4024" y="712"/>
                </a:lnTo>
                <a:lnTo>
                  <a:pt x="4025" y="712"/>
                </a:lnTo>
                <a:lnTo>
                  <a:pt x="4025" y="712"/>
                </a:lnTo>
                <a:lnTo>
                  <a:pt x="4025" y="712"/>
                </a:lnTo>
                <a:lnTo>
                  <a:pt x="4026" y="711"/>
                </a:lnTo>
                <a:lnTo>
                  <a:pt x="4026" y="711"/>
                </a:lnTo>
                <a:lnTo>
                  <a:pt x="4026" y="711"/>
                </a:lnTo>
                <a:lnTo>
                  <a:pt x="4027" y="711"/>
                </a:lnTo>
                <a:lnTo>
                  <a:pt x="4028" y="710"/>
                </a:lnTo>
                <a:lnTo>
                  <a:pt x="4028" y="710"/>
                </a:lnTo>
                <a:lnTo>
                  <a:pt x="4028" y="710"/>
                </a:lnTo>
                <a:lnTo>
                  <a:pt x="4029" y="710"/>
                </a:lnTo>
                <a:lnTo>
                  <a:pt x="4029" y="709"/>
                </a:lnTo>
                <a:lnTo>
                  <a:pt x="4030" y="709"/>
                </a:lnTo>
                <a:lnTo>
                  <a:pt x="4030" y="709"/>
                </a:lnTo>
                <a:lnTo>
                  <a:pt x="4030" y="709"/>
                </a:lnTo>
                <a:lnTo>
                  <a:pt x="4031" y="709"/>
                </a:lnTo>
                <a:lnTo>
                  <a:pt x="4031" y="708"/>
                </a:lnTo>
                <a:lnTo>
                  <a:pt x="4032" y="708"/>
                </a:lnTo>
                <a:lnTo>
                  <a:pt x="4032" y="708"/>
                </a:lnTo>
                <a:lnTo>
                  <a:pt x="4032" y="708"/>
                </a:lnTo>
                <a:lnTo>
                  <a:pt x="4033" y="708"/>
                </a:lnTo>
                <a:lnTo>
                  <a:pt x="4033" y="707"/>
                </a:lnTo>
                <a:lnTo>
                  <a:pt x="4033" y="707"/>
                </a:lnTo>
                <a:lnTo>
                  <a:pt x="4034" y="707"/>
                </a:lnTo>
                <a:lnTo>
                  <a:pt x="4034" y="707"/>
                </a:lnTo>
                <a:lnTo>
                  <a:pt x="4035" y="706"/>
                </a:lnTo>
                <a:lnTo>
                  <a:pt x="4035" y="706"/>
                </a:lnTo>
                <a:lnTo>
                  <a:pt x="4035" y="705"/>
                </a:lnTo>
                <a:lnTo>
                  <a:pt x="4036" y="705"/>
                </a:lnTo>
                <a:lnTo>
                  <a:pt x="4036" y="705"/>
                </a:lnTo>
                <a:lnTo>
                  <a:pt x="4036" y="704"/>
                </a:lnTo>
                <a:lnTo>
                  <a:pt x="4037" y="703"/>
                </a:lnTo>
                <a:lnTo>
                  <a:pt x="4037" y="703"/>
                </a:lnTo>
                <a:lnTo>
                  <a:pt x="4038" y="703"/>
                </a:lnTo>
                <a:lnTo>
                  <a:pt x="4038" y="703"/>
                </a:lnTo>
                <a:lnTo>
                  <a:pt x="4038" y="703"/>
                </a:lnTo>
                <a:lnTo>
                  <a:pt x="4039" y="702"/>
                </a:lnTo>
                <a:lnTo>
                  <a:pt x="4039" y="702"/>
                </a:lnTo>
                <a:lnTo>
                  <a:pt x="4039" y="702"/>
                </a:lnTo>
                <a:lnTo>
                  <a:pt x="4040" y="702"/>
                </a:lnTo>
                <a:lnTo>
                  <a:pt x="4040" y="701"/>
                </a:lnTo>
                <a:lnTo>
                  <a:pt x="4041" y="701"/>
                </a:lnTo>
                <a:lnTo>
                  <a:pt x="4041" y="701"/>
                </a:lnTo>
                <a:lnTo>
                  <a:pt x="4042" y="701"/>
                </a:lnTo>
                <a:lnTo>
                  <a:pt x="4042" y="700"/>
                </a:lnTo>
                <a:lnTo>
                  <a:pt x="4043" y="700"/>
                </a:lnTo>
                <a:lnTo>
                  <a:pt x="4043" y="700"/>
                </a:lnTo>
                <a:lnTo>
                  <a:pt x="4043" y="700"/>
                </a:lnTo>
                <a:lnTo>
                  <a:pt x="4044" y="700"/>
                </a:lnTo>
                <a:lnTo>
                  <a:pt x="4044" y="700"/>
                </a:lnTo>
                <a:lnTo>
                  <a:pt x="4045" y="699"/>
                </a:lnTo>
                <a:lnTo>
                  <a:pt x="4045" y="699"/>
                </a:lnTo>
                <a:lnTo>
                  <a:pt x="4045" y="699"/>
                </a:lnTo>
                <a:lnTo>
                  <a:pt x="4046" y="699"/>
                </a:lnTo>
                <a:lnTo>
                  <a:pt x="4046" y="699"/>
                </a:lnTo>
                <a:lnTo>
                  <a:pt x="4046" y="698"/>
                </a:lnTo>
                <a:lnTo>
                  <a:pt x="4047" y="698"/>
                </a:lnTo>
                <a:lnTo>
                  <a:pt x="4047" y="698"/>
                </a:lnTo>
                <a:lnTo>
                  <a:pt x="4048" y="698"/>
                </a:lnTo>
                <a:lnTo>
                  <a:pt x="4048" y="697"/>
                </a:lnTo>
                <a:lnTo>
                  <a:pt x="4048" y="697"/>
                </a:lnTo>
                <a:lnTo>
                  <a:pt x="4049" y="697"/>
                </a:lnTo>
                <a:lnTo>
                  <a:pt x="4049" y="696"/>
                </a:lnTo>
                <a:lnTo>
                  <a:pt x="4049" y="696"/>
                </a:lnTo>
                <a:lnTo>
                  <a:pt x="4050" y="696"/>
                </a:lnTo>
                <a:lnTo>
                  <a:pt x="4050" y="696"/>
                </a:lnTo>
                <a:lnTo>
                  <a:pt x="4051" y="695"/>
                </a:lnTo>
                <a:lnTo>
                  <a:pt x="4051" y="695"/>
                </a:lnTo>
                <a:lnTo>
                  <a:pt x="4051" y="695"/>
                </a:lnTo>
                <a:lnTo>
                  <a:pt x="4052" y="695"/>
                </a:lnTo>
                <a:lnTo>
                  <a:pt x="4052" y="695"/>
                </a:lnTo>
                <a:lnTo>
                  <a:pt x="4052" y="694"/>
                </a:lnTo>
                <a:lnTo>
                  <a:pt x="4053" y="694"/>
                </a:lnTo>
                <a:lnTo>
                  <a:pt x="4053" y="694"/>
                </a:lnTo>
                <a:lnTo>
                  <a:pt x="4054" y="694"/>
                </a:lnTo>
                <a:lnTo>
                  <a:pt x="4054" y="693"/>
                </a:lnTo>
                <a:lnTo>
                  <a:pt x="4054" y="693"/>
                </a:lnTo>
                <a:lnTo>
                  <a:pt x="4055" y="693"/>
                </a:lnTo>
                <a:lnTo>
                  <a:pt x="4056" y="693"/>
                </a:lnTo>
                <a:lnTo>
                  <a:pt x="4056" y="693"/>
                </a:lnTo>
                <a:lnTo>
                  <a:pt x="4056" y="692"/>
                </a:lnTo>
                <a:lnTo>
                  <a:pt x="4057" y="692"/>
                </a:lnTo>
                <a:lnTo>
                  <a:pt x="4057" y="692"/>
                </a:lnTo>
                <a:lnTo>
                  <a:pt x="4058" y="692"/>
                </a:lnTo>
                <a:lnTo>
                  <a:pt x="4058" y="692"/>
                </a:lnTo>
                <a:lnTo>
                  <a:pt x="4058" y="692"/>
                </a:lnTo>
                <a:lnTo>
                  <a:pt x="4059" y="692"/>
                </a:lnTo>
                <a:lnTo>
                  <a:pt x="4059" y="692"/>
                </a:lnTo>
                <a:lnTo>
                  <a:pt x="4059" y="692"/>
                </a:lnTo>
                <a:lnTo>
                  <a:pt x="4060" y="692"/>
                </a:lnTo>
                <a:lnTo>
                  <a:pt x="4060" y="691"/>
                </a:lnTo>
                <a:lnTo>
                  <a:pt x="4061" y="691"/>
                </a:lnTo>
                <a:lnTo>
                  <a:pt x="4061" y="691"/>
                </a:lnTo>
                <a:lnTo>
                  <a:pt x="4061" y="691"/>
                </a:lnTo>
                <a:lnTo>
                  <a:pt x="4062" y="691"/>
                </a:lnTo>
                <a:lnTo>
                  <a:pt x="4062" y="691"/>
                </a:lnTo>
                <a:lnTo>
                  <a:pt x="4062" y="691"/>
                </a:lnTo>
                <a:lnTo>
                  <a:pt x="4063" y="690"/>
                </a:lnTo>
                <a:lnTo>
                  <a:pt x="4063" y="690"/>
                </a:lnTo>
                <a:lnTo>
                  <a:pt x="4064" y="690"/>
                </a:lnTo>
                <a:lnTo>
                  <a:pt x="4064" y="689"/>
                </a:lnTo>
                <a:lnTo>
                  <a:pt x="4064" y="689"/>
                </a:lnTo>
                <a:lnTo>
                  <a:pt x="4065" y="689"/>
                </a:lnTo>
                <a:lnTo>
                  <a:pt x="4065" y="689"/>
                </a:lnTo>
                <a:lnTo>
                  <a:pt x="4065" y="689"/>
                </a:lnTo>
                <a:lnTo>
                  <a:pt x="4066" y="689"/>
                </a:lnTo>
                <a:lnTo>
                  <a:pt x="4066" y="689"/>
                </a:lnTo>
                <a:lnTo>
                  <a:pt x="4067" y="688"/>
                </a:lnTo>
                <a:lnTo>
                  <a:pt x="4067" y="688"/>
                </a:lnTo>
                <a:lnTo>
                  <a:pt x="4067" y="688"/>
                </a:lnTo>
                <a:lnTo>
                  <a:pt x="4068" y="688"/>
                </a:lnTo>
                <a:lnTo>
                  <a:pt x="4069" y="688"/>
                </a:lnTo>
                <a:lnTo>
                  <a:pt x="4069" y="688"/>
                </a:lnTo>
                <a:lnTo>
                  <a:pt x="4069" y="687"/>
                </a:lnTo>
                <a:lnTo>
                  <a:pt x="4070" y="687"/>
                </a:lnTo>
                <a:lnTo>
                  <a:pt x="4070" y="687"/>
                </a:lnTo>
                <a:lnTo>
                  <a:pt x="4071" y="687"/>
                </a:lnTo>
                <a:lnTo>
                  <a:pt x="4071" y="687"/>
                </a:lnTo>
                <a:lnTo>
                  <a:pt x="4071" y="686"/>
                </a:lnTo>
                <a:lnTo>
                  <a:pt x="4072" y="686"/>
                </a:lnTo>
                <a:lnTo>
                  <a:pt x="4072" y="686"/>
                </a:lnTo>
                <a:lnTo>
                  <a:pt x="4072" y="685"/>
                </a:lnTo>
                <a:lnTo>
                  <a:pt x="4073" y="685"/>
                </a:lnTo>
                <a:lnTo>
                  <a:pt x="4073" y="685"/>
                </a:lnTo>
                <a:lnTo>
                  <a:pt x="4074" y="685"/>
                </a:lnTo>
                <a:lnTo>
                  <a:pt x="4074" y="685"/>
                </a:lnTo>
                <a:lnTo>
                  <a:pt x="4074" y="684"/>
                </a:lnTo>
                <a:lnTo>
                  <a:pt x="4075" y="684"/>
                </a:lnTo>
                <a:lnTo>
                  <a:pt x="4075" y="684"/>
                </a:lnTo>
                <a:lnTo>
                  <a:pt x="4075" y="684"/>
                </a:lnTo>
                <a:lnTo>
                  <a:pt x="4076" y="684"/>
                </a:lnTo>
                <a:lnTo>
                  <a:pt x="4076" y="684"/>
                </a:lnTo>
                <a:lnTo>
                  <a:pt x="4077" y="684"/>
                </a:lnTo>
                <a:lnTo>
                  <a:pt x="4077" y="684"/>
                </a:lnTo>
                <a:lnTo>
                  <a:pt x="4077" y="684"/>
                </a:lnTo>
                <a:lnTo>
                  <a:pt x="4078" y="684"/>
                </a:lnTo>
                <a:lnTo>
                  <a:pt x="4078" y="685"/>
                </a:lnTo>
                <a:lnTo>
                  <a:pt x="4079" y="684"/>
                </a:lnTo>
                <a:lnTo>
                  <a:pt x="4079" y="684"/>
                </a:lnTo>
                <a:lnTo>
                  <a:pt x="4079" y="684"/>
                </a:lnTo>
                <a:lnTo>
                  <a:pt x="4080" y="684"/>
                </a:lnTo>
                <a:lnTo>
                  <a:pt x="4080" y="684"/>
                </a:lnTo>
                <a:lnTo>
                  <a:pt x="4080" y="683"/>
                </a:lnTo>
                <a:lnTo>
                  <a:pt x="4081" y="683"/>
                </a:lnTo>
                <a:lnTo>
                  <a:pt x="4081" y="683"/>
                </a:lnTo>
                <a:lnTo>
                  <a:pt x="4082" y="683"/>
                </a:lnTo>
                <a:lnTo>
                  <a:pt x="4082" y="682"/>
                </a:lnTo>
                <a:lnTo>
                  <a:pt x="4083" y="682"/>
                </a:lnTo>
                <a:lnTo>
                  <a:pt x="4083" y="682"/>
                </a:lnTo>
                <a:lnTo>
                  <a:pt x="4084" y="682"/>
                </a:lnTo>
                <a:lnTo>
                  <a:pt x="4084" y="682"/>
                </a:lnTo>
                <a:lnTo>
                  <a:pt x="4084" y="682"/>
                </a:lnTo>
                <a:lnTo>
                  <a:pt x="4085" y="681"/>
                </a:lnTo>
                <a:lnTo>
                  <a:pt x="4085" y="681"/>
                </a:lnTo>
                <a:lnTo>
                  <a:pt x="4085" y="681"/>
                </a:lnTo>
                <a:lnTo>
                  <a:pt x="4086" y="681"/>
                </a:lnTo>
                <a:lnTo>
                  <a:pt x="4086" y="681"/>
                </a:lnTo>
                <a:lnTo>
                  <a:pt x="4087" y="681"/>
                </a:lnTo>
                <a:lnTo>
                  <a:pt x="4087" y="680"/>
                </a:lnTo>
                <a:lnTo>
                  <a:pt x="4087" y="680"/>
                </a:lnTo>
                <a:lnTo>
                  <a:pt x="4088" y="681"/>
                </a:lnTo>
                <a:lnTo>
                  <a:pt x="4088" y="681"/>
                </a:lnTo>
                <a:lnTo>
                  <a:pt x="4088" y="681"/>
                </a:lnTo>
                <a:lnTo>
                  <a:pt x="4089" y="681"/>
                </a:lnTo>
                <a:lnTo>
                  <a:pt x="4089" y="681"/>
                </a:lnTo>
                <a:lnTo>
                  <a:pt x="4090" y="681"/>
                </a:lnTo>
                <a:lnTo>
                  <a:pt x="4090" y="681"/>
                </a:lnTo>
                <a:lnTo>
                  <a:pt x="4090" y="680"/>
                </a:lnTo>
                <a:lnTo>
                  <a:pt x="4091" y="680"/>
                </a:lnTo>
                <a:lnTo>
                  <a:pt x="4091" y="680"/>
                </a:lnTo>
                <a:lnTo>
                  <a:pt x="4092" y="680"/>
                </a:lnTo>
                <a:lnTo>
                  <a:pt x="4092" y="680"/>
                </a:lnTo>
                <a:lnTo>
                  <a:pt x="4092" y="680"/>
                </a:lnTo>
                <a:lnTo>
                  <a:pt x="4093" y="679"/>
                </a:lnTo>
                <a:lnTo>
                  <a:pt x="4093" y="679"/>
                </a:lnTo>
                <a:lnTo>
                  <a:pt x="4093" y="679"/>
                </a:lnTo>
                <a:lnTo>
                  <a:pt x="4094" y="679"/>
                </a:lnTo>
                <a:lnTo>
                  <a:pt x="4094" y="679"/>
                </a:lnTo>
                <a:lnTo>
                  <a:pt x="4095" y="679"/>
                </a:lnTo>
                <a:lnTo>
                  <a:pt x="4095" y="679"/>
                </a:lnTo>
                <a:lnTo>
                  <a:pt x="4095" y="679"/>
                </a:lnTo>
                <a:lnTo>
                  <a:pt x="4096" y="679"/>
                </a:lnTo>
                <a:lnTo>
                  <a:pt x="4097" y="679"/>
                </a:lnTo>
                <a:lnTo>
                  <a:pt x="4097" y="679"/>
                </a:lnTo>
                <a:lnTo>
                  <a:pt x="4097" y="678"/>
                </a:lnTo>
                <a:lnTo>
                  <a:pt x="4098" y="678"/>
                </a:lnTo>
                <a:lnTo>
                  <a:pt x="4098" y="678"/>
                </a:lnTo>
                <a:lnTo>
                  <a:pt x="4098" y="678"/>
                </a:lnTo>
                <a:lnTo>
                  <a:pt x="4099" y="678"/>
                </a:lnTo>
                <a:lnTo>
                  <a:pt x="4099" y="678"/>
                </a:lnTo>
                <a:lnTo>
                  <a:pt x="4100" y="677"/>
                </a:lnTo>
                <a:lnTo>
                  <a:pt x="4100" y="677"/>
                </a:lnTo>
                <a:lnTo>
                  <a:pt x="4100" y="677"/>
                </a:lnTo>
                <a:lnTo>
                  <a:pt x="4101" y="677"/>
                </a:lnTo>
                <a:lnTo>
                  <a:pt x="4101" y="677"/>
                </a:lnTo>
                <a:lnTo>
                  <a:pt x="4101" y="677"/>
                </a:lnTo>
                <a:lnTo>
                  <a:pt x="4102" y="676"/>
                </a:lnTo>
                <a:lnTo>
                  <a:pt x="4102" y="676"/>
                </a:lnTo>
                <a:lnTo>
                  <a:pt x="4103" y="676"/>
                </a:lnTo>
                <a:lnTo>
                  <a:pt x="4103" y="676"/>
                </a:lnTo>
                <a:lnTo>
                  <a:pt x="4103" y="676"/>
                </a:lnTo>
                <a:lnTo>
                  <a:pt x="4104" y="676"/>
                </a:lnTo>
                <a:lnTo>
                  <a:pt x="4104" y="676"/>
                </a:lnTo>
                <a:lnTo>
                  <a:pt x="4105" y="676"/>
                </a:lnTo>
                <a:lnTo>
                  <a:pt x="4105" y="677"/>
                </a:lnTo>
                <a:lnTo>
                  <a:pt x="4105" y="677"/>
                </a:lnTo>
                <a:lnTo>
                  <a:pt x="4106" y="677"/>
                </a:lnTo>
                <a:lnTo>
                  <a:pt x="4106" y="676"/>
                </a:lnTo>
                <a:lnTo>
                  <a:pt x="4106" y="676"/>
                </a:lnTo>
                <a:lnTo>
                  <a:pt x="4107" y="676"/>
                </a:lnTo>
                <a:lnTo>
                  <a:pt x="4107" y="676"/>
                </a:lnTo>
                <a:lnTo>
                  <a:pt x="4108" y="676"/>
                </a:lnTo>
                <a:lnTo>
                  <a:pt x="4108" y="675"/>
                </a:lnTo>
                <a:lnTo>
                  <a:pt x="4108" y="675"/>
                </a:lnTo>
                <a:lnTo>
                  <a:pt x="4109" y="675"/>
                </a:lnTo>
                <a:lnTo>
                  <a:pt x="4109" y="675"/>
                </a:lnTo>
                <a:lnTo>
                  <a:pt x="4109" y="675"/>
                </a:lnTo>
                <a:lnTo>
                  <a:pt x="4110" y="675"/>
                </a:lnTo>
                <a:lnTo>
                  <a:pt x="4111" y="675"/>
                </a:lnTo>
                <a:lnTo>
                  <a:pt x="4111" y="675"/>
                </a:lnTo>
                <a:lnTo>
                  <a:pt x="4111" y="675"/>
                </a:lnTo>
                <a:lnTo>
                  <a:pt x="4112" y="675"/>
                </a:lnTo>
                <a:lnTo>
                  <a:pt x="4112" y="675"/>
                </a:lnTo>
                <a:lnTo>
                  <a:pt x="4113" y="674"/>
                </a:lnTo>
                <a:lnTo>
                  <a:pt x="4113" y="674"/>
                </a:lnTo>
                <a:lnTo>
                  <a:pt x="4113" y="674"/>
                </a:lnTo>
                <a:lnTo>
                  <a:pt x="4114" y="674"/>
                </a:lnTo>
                <a:lnTo>
                  <a:pt x="4114" y="674"/>
                </a:lnTo>
                <a:lnTo>
                  <a:pt x="4115" y="674"/>
                </a:lnTo>
                <a:lnTo>
                  <a:pt x="4115" y="674"/>
                </a:lnTo>
                <a:lnTo>
                  <a:pt x="4115" y="674"/>
                </a:lnTo>
                <a:lnTo>
                  <a:pt x="4116" y="674"/>
                </a:lnTo>
                <a:lnTo>
                  <a:pt x="4116" y="674"/>
                </a:lnTo>
                <a:lnTo>
                  <a:pt x="4116" y="673"/>
                </a:lnTo>
                <a:lnTo>
                  <a:pt x="4117" y="673"/>
                </a:lnTo>
                <a:lnTo>
                  <a:pt x="4117" y="673"/>
                </a:lnTo>
                <a:lnTo>
                  <a:pt x="4118" y="673"/>
                </a:lnTo>
                <a:lnTo>
                  <a:pt x="4118" y="673"/>
                </a:lnTo>
                <a:lnTo>
                  <a:pt x="4118" y="673"/>
                </a:lnTo>
                <a:lnTo>
                  <a:pt x="4119" y="673"/>
                </a:lnTo>
                <a:lnTo>
                  <a:pt x="4119" y="673"/>
                </a:lnTo>
                <a:lnTo>
                  <a:pt x="4119" y="673"/>
                </a:lnTo>
                <a:lnTo>
                  <a:pt x="4120" y="673"/>
                </a:lnTo>
                <a:lnTo>
                  <a:pt x="4120" y="673"/>
                </a:lnTo>
                <a:lnTo>
                  <a:pt x="4121" y="672"/>
                </a:lnTo>
                <a:lnTo>
                  <a:pt x="4121" y="672"/>
                </a:lnTo>
                <a:lnTo>
                  <a:pt x="4121" y="672"/>
                </a:lnTo>
                <a:lnTo>
                  <a:pt x="4122" y="672"/>
                </a:lnTo>
                <a:lnTo>
                  <a:pt x="4122" y="672"/>
                </a:lnTo>
                <a:lnTo>
                  <a:pt x="4122" y="671"/>
                </a:lnTo>
                <a:lnTo>
                  <a:pt x="4123" y="671"/>
                </a:lnTo>
                <a:lnTo>
                  <a:pt x="4123" y="671"/>
                </a:lnTo>
                <a:lnTo>
                  <a:pt x="4124" y="671"/>
                </a:lnTo>
                <a:lnTo>
                  <a:pt x="4124" y="671"/>
                </a:lnTo>
                <a:lnTo>
                  <a:pt x="4125" y="670"/>
                </a:lnTo>
                <a:lnTo>
                  <a:pt x="4125" y="670"/>
                </a:lnTo>
                <a:lnTo>
                  <a:pt x="4126" y="670"/>
                </a:lnTo>
                <a:lnTo>
                  <a:pt x="4126" y="670"/>
                </a:lnTo>
                <a:lnTo>
                  <a:pt x="4126" y="670"/>
                </a:lnTo>
                <a:lnTo>
                  <a:pt x="4127" y="671"/>
                </a:lnTo>
                <a:lnTo>
                  <a:pt x="4127" y="671"/>
                </a:lnTo>
                <a:lnTo>
                  <a:pt x="4128" y="671"/>
                </a:lnTo>
                <a:lnTo>
                  <a:pt x="4128" y="671"/>
                </a:lnTo>
                <a:lnTo>
                  <a:pt x="4128" y="671"/>
                </a:lnTo>
                <a:lnTo>
                  <a:pt x="4129" y="671"/>
                </a:lnTo>
                <a:lnTo>
                  <a:pt x="4129" y="671"/>
                </a:lnTo>
                <a:lnTo>
                  <a:pt x="4129" y="671"/>
                </a:lnTo>
                <a:lnTo>
                  <a:pt x="4130" y="670"/>
                </a:lnTo>
                <a:lnTo>
                  <a:pt x="4130" y="670"/>
                </a:lnTo>
                <a:lnTo>
                  <a:pt x="4131" y="670"/>
                </a:lnTo>
                <a:lnTo>
                  <a:pt x="4131" y="669"/>
                </a:lnTo>
                <a:lnTo>
                  <a:pt x="4131" y="669"/>
                </a:lnTo>
                <a:lnTo>
                  <a:pt x="4132" y="669"/>
                </a:lnTo>
                <a:lnTo>
                  <a:pt x="4132" y="668"/>
                </a:lnTo>
                <a:lnTo>
                  <a:pt x="4132" y="668"/>
                </a:lnTo>
                <a:lnTo>
                  <a:pt x="4133" y="668"/>
                </a:lnTo>
                <a:lnTo>
                  <a:pt x="4133" y="668"/>
                </a:lnTo>
                <a:lnTo>
                  <a:pt x="4134" y="667"/>
                </a:lnTo>
                <a:lnTo>
                  <a:pt x="4134" y="667"/>
                </a:lnTo>
                <a:lnTo>
                  <a:pt x="4134" y="667"/>
                </a:lnTo>
                <a:lnTo>
                  <a:pt x="4135" y="667"/>
                </a:lnTo>
                <a:lnTo>
                  <a:pt x="4135" y="667"/>
                </a:lnTo>
                <a:lnTo>
                  <a:pt x="4135" y="667"/>
                </a:lnTo>
                <a:lnTo>
                  <a:pt x="4136" y="666"/>
                </a:lnTo>
                <a:lnTo>
                  <a:pt x="4136" y="666"/>
                </a:lnTo>
                <a:lnTo>
                  <a:pt x="4137" y="666"/>
                </a:lnTo>
                <a:lnTo>
                  <a:pt x="4137" y="666"/>
                </a:lnTo>
                <a:lnTo>
                  <a:pt x="4137" y="666"/>
                </a:lnTo>
                <a:lnTo>
                  <a:pt x="4138" y="666"/>
                </a:lnTo>
                <a:lnTo>
                  <a:pt x="4139" y="666"/>
                </a:lnTo>
                <a:lnTo>
                  <a:pt x="4139" y="665"/>
                </a:lnTo>
                <a:lnTo>
                  <a:pt x="4139" y="665"/>
                </a:lnTo>
                <a:lnTo>
                  <a:pt x="4140" y="665"/>
                </a:lnTo>
                <a:lnTo>
                  <a:pt x="4140" y="665"/>
                </a:lnTo>
                <a:lnTo>
                  <a:pt x="4141" y="665"/>
                </a:lnTo>
                <a:lnTo>
                  <a:pt x="4141" y="664"/>
                </a:lnTo>
                <a:lnTo>
                  <a:pt x="4141" y="664"/>
                </a:lnTo>
                <a:lnTo>
                  <a:pt x="4142" y="664"/>
                </a:lnTo>
                <a:lnTo>
                  <a:pt x="4142" y="664"/>
                </a:lnTo>
                <a:lnTo>
                  <a:pt x="4142" y="664"/>
                </a:lnTo>
                <a:lnTo>
                  <a:pt x="4143" y="663"/>
                </a:lnTo>
                <a:lnTo>
                  <a:pt x="4143" y="663"/>
                </a:lnTo>
                <a:lnTo>
                  <a:pt x="4144" y="662"/>
                </a:lnTo>
                <a:lnTo>
                  <a:pt x="4144" y="662"/>
                </a:lnTo>
                <a:lnTo>
                  <a:pt x="4144" y="661"/>
                </a:lnTo>
                <a:lnTo>
                  <a:pt x="4145" y="661"/>
                </a:lnTo>
                <a:lnTo>
                  <a:pt x="4145" y="661"/>
                </a:lnTo>
                <a:lnTo>
                  <a:pt x="4145" y="661"/>
                </a:lnTo>
                <a:lnTo>
                  <a:pt x="4146" y="660"/>
                </a:lnTo>
                <a:lnTo>
                  <a:pt x="4146" y="660"/>
                </a:lnTo>
                <a:lnTo>
                  <a:pt x="4147" y="660"/>
                </a:lnTo>
                <a:lnTo>
                  <a:pt x="4147" y="660"/>
                </a:lnTo>
                <a:lnTo>
                  <a:pt x="4147" y="660"/>
                </a:lnTo>
                <a:lnTo>
                  <a:pt x="4148" y="659"/>
                </a:lnTo>
                <a:lnTo>
                  <a:pt x="4148" y="659"/>
                </a:lnTo>
                <a:lnTo>
                  <a:pt x="4148" y="659"/>
                </a:lnTo>
                <a:lnTo>
                  <a:pt x="4149" y="659"/>
                </a:lnTo>
                <a:lnTo>
                  <a:pt x="4149" y="659"/>
                </a:lnTo>
                <a:lnTo>
                  <a:pt x="4150" y="658"/>
                </a:lnTo>
                <a:lnTo>
                  <a:pt x="4150" y="658"/>
                </a:lnTo>
                <a:lnTo>
                  <a:pt x="4150" y="658"/>
                </a:lnTo>
                <a:lnTo>
                  <a:pt x="4151" y="658"/>
                </a:lnTo>
                <a:lnTo>
                  <a:pt x="4151" y="657"/>
                </a:lnTo>
                <a:lnTo>
                  <a:pt x="4152" y="657"/>
                </a:lnTo>
                <a:lnTo>
                  <a:pt x="4152" y="657"/>
                </a:lnTo>
                <a:lnTo>
                  <a:pt x="4153" y="656"/>
                </a:lnTo>
                <a:lnTo>
                  <a:pt x="4153" y="656"/>
                </a:lnTo>
                <a:lnTo>
                  <a:pt x="4154" y="656"/>
                </a:lnTo>
                <a:lnTo>
                  <a:pt x="4154" y="656"/>
                </a:lnTo>
                <a:lnTo>
                  <a:pt x="4154" y="655"/>
                </a:lnTo>
                <a:lnTo>
                  <a:pt x="4155" y="655"/>
                </a:lnTo>
                <a:lnTo>
                  <a:pt x="4155" y="655"/>
                </a:lnTo>
                <a:lnTo>
                  <a:pt x="4155" y="655"/>
                </a:lnTo>
                <a:lnTo>
                  <a:pt x="4156" y="654"/>
                </a:lnTo>
                <a:lnTo>
                  <a:pt x="4156" y="654"/>
                </a:lnTo>
                <a:lnTo>
                  <a:pt x="4157" y="654"/>
                </a:lnTo>
                <a:lnTo>
                  <a:pt x="4157" y="653"/>
                </a:lnTo>
                <a:lnTo>
                  <a:pt x="4157" y="653"/>
                </a:lnTo>
                <a:lnTo>
                  <a:pt x="4158" y="653"/>
                </a:lnTo>
                <a:lnTo>
                  <a:pt x="4158" y="652"/>
                </a:lnTo>
                <a:lnTo>
                  <a:pt x="4158" y="652"/>
                </a:lnTo>
                <a:lnTo>
                  <a:pt x="4159" y="652"/>
                </a:lnTo>
                <a:lnTo>
                  <a:pt x="4159" y="652"/>
                </a:lnTo>
                <a:lnTo>
                  <a:pt x="4160" y="651"/>
                </a:lnTo>
                <a:lnTo>
                  <a:pt x="4160" y="651"/>
                </a:lnTo>
                <a:lnTo>
                  <a:pt x="4160" y="651"/>
                </a:lnTo>
                <a:lnTo>
                  <a:pt x="4161" y="650"/>
                </a:lnTo>
                <a:lnTo>
                  <a:pt x="4161" y="650"/>
                </a:lnTo>
                <a:lnTo>
                  <a:pt x="4161" y="650"/>
                </a:lnTo>
                <a:lnTo>
                  <a:pt x="4162" y="649"/>
                </a:lnTo>
                <a:lnTo>
                  <a:pt x="4162" y="649"/>
                </a:lnTo>
                <a:lnTo>
                  <a:pt x="4163" y="649"/>
                </a:lnTo>
                <a:lnTo>
                  <a:pt x="4163" y="649"/>
                </a:lnTo>
                <a:lnTo>
                  <a:pt x="4163" y="649"/>
                </a:lnTo>
                <a:lnTo>
                  <a:pt x="4164" y="649"/>
                </a:lnTo>
                <a:lnTo>
                  <a:pt x="4164" y="650"/>
                </a:lnTo>
                <a:lnTo>
                  <a:pt x="4165" y="649"/>
                </a:lnTo>
                <a:lnTo>
                  <a:pt x="4165" y="649"/>
                </a:lnTo>
                <a:lnTo>
                  <a:pt x="4165" y="649"/>
                </a:lnTo>
                <a:lnTo>
                  <a:pt x="4166" y="649"/>
                </a:lnTo>
                <a:lnTo>
                  <a:pt x="4167" y="649"/>
                </a:lnTo>
                <a:lnTo>
                  <a:pt x="4167" y="649"/>
                </a:lnTo>
                <a:lnTo>
                  <a:pt x="4167" y="648"/>
                </a:lnTo>
                <a:lnTo>
                  <a:pt x="4168" y="648"/>
                </a:lnTo>
                <a:lnTo>
                  <a:pt x="4168" y="647"/>
                </a:lnTo>
                <a:lnTo>
                  <a:pt x="4168" y="647"/>
                </a:lnTo>
                <a:lnTo>
                  <a:pt x="4169" y="647"/>
                </a:lnTo>
                <a:lnTo>
                  <a:pt x="4169" y="647"/>
                </a:lnTo>
                <a:lnTo>
                  <a:pt x="4170" y="647"/>
                </a:lnTo>
                <a:lnTo>
                  <a:pt x="4170" y="646"/>
                </a:lnTo>
                <a:lnTo>
                  <a:pt x="4170" y="646"/>
                </a:lnTo>
                <a:lnTo>
                  <a:pt x="4171" y="646"/>
                </a:lnTo>
                <a:lnTo>
                  <a:pt x="4171" y="645"/>
                </a:lnTo>
                <a:lnTo>
                  <a:pt x="4171" y="645"/>
                </a:lnTo>
                <a:lnTo>
                  <a:pt x="4172" y="645"/>
                </a:lnTo>
                <a:lnTo>
                  <a:pt x="4172" y="645"/>
                </a:lnTo>
                <a:lnTo>
                  <a:pt x="4173" y="645"/>
                </a:lnTo>
                <a:lnTo>
                  <a:pt x="4173" y="644"/>
                </a:lnTo>
                <a:lnTo>
                  <a:pt x="4173" y="644"/>
                </a:lnTo>
                <a:lnTo>
                  <a:pt x="4174" y="644"/>
                </a:lnTo>
                <a:lnTo>
                  <a:pt x="4174" y="644"/>
                </a:lnTo>
                <a:lnTo>
                  <a:pt x="4175" y="644"/>
                </a:lnTo>
                <a:lnTo>
                  <a:pt x="4175" y="644"/>
                </a:lnTo>
                <a:lnTo>
                  <a:pt x="4175" y="643"/>
                </a:lnTo>
                <a:lnTo>
                  <a:pt x="4176" y="643"/>
                </a:lnTo>
                <a:lnTo>
                  <a:pt x="4176" y="643"/>
                </a:lnTo>
                <a:lnTo>
                  <a:pt x="4176" y="643"/>
                </a:lnTo>
                <a:lnTo>
                  <a:pt x="4177" y="642"/>
                </a:lnTo>
                <a:lnTo>
                  <a:pt x="4177" y="642"/>
                </a:lnTo>
                <a:lnTo>
                  <a:pt x="4178" y="642"/>
                </a:lnTo>
                <a:lnTo>
                  <a:pt x="4178" y="641"/>
                </a:lnTo>
                <a:lnTo>
                  <a:pt x="4178" y="641"/>
                </a:lnTo>
                <a:lnTo>
                  <a:pt x="4179" y="641"/>
                </a:lnTo>
                <a:lnTo>
                  <a:pt x="4179" y="641"/>
                </a:lnTo>
                <a:lnTo>
                  <a:pt x="4179" y="641"/>
                </a:lnTo>
                <a:lnTo>
                  <a:pt x="4180" y="640"/>
                </a:lnTo>
                <a:lnTo>
                  <a:pt x="4181" y="640"/>
                </a:lnTo>
                <a:lnTo>
                  <a:pt x="4181" y="640"/>
                </a:lnTo>
                <a:lnTo>
                  <a:pt x="4181" y="640"/>
                </a:lnTo>
                <a:lnTo>
                  <a:pt x="4182" y="640"/>
                </a:lnTo>
                <a:lnTo>
                  <a:pt x="4182" y="640"/>
                </a:lnTo>
                <a:lnTo>
                  <a:pt x="4183" y="640"/>
                </a:lnTo>
                <a:lnTo>
                  <a:pt x="4183" y="640"/>
                </a:lnTo>
                <a:lnTo>
                  <a:pt x="4183" y="639"/>
                </a:lnTo>
                <a:lnTo>
                  <a:pt x="4184" y="639"/>
                </a:lnTo>
                <a:lnTo>
                  <a:pt x="4184" y="639"/>
                </a:lnTo>
                <a:lnTo>
                  <a:pt x="4184" y="639"/>
                </a:lnTo>
                <a:lnTo>
                  <a:pt x="4185" y="639"/>
                </a:lnTo>
                <a:lnTo>
                  <a:pt x="4185" y="638"/>
                </a:lnTo>
                <a:lnTo>
                  <a:pt x="4186" y="638"/>
                </a:lnTo>
                <a:lnTo>
                  <a:pt x="4186" y="638"/>
                </a:lnTo>
                <a:lnTo>
                  <a:pt x="4186" y="638"/>
                </a:lnTo>
                <a:lnTo>
                  <a:pt x="4187" y="637"/>
                </a:lnTo>
                <a:lnTo>
                  <a:pt x="4187" y="637"/>
                </a:lnTo>
                <a:lnTo>
                  <a:pt x="4188" y="637"/>
                </a:lnTo>
                <a:lnTo>
                  <a:pt x="4188" y="636"/>
                </a:lnTo>
                <a:lnTo>
                  <a:pt x="4188" y="636"/>
                </a:lnTo>
                <a:lnTo>
                  <a:pt x="4189" y="636"/>
                </a:lnTo>
                <a:lnTo>
                  <a:pt x="4189" y="636"/>
                </a:lnTo>
                <a:lnTo>
                  <a:pt x="4189" y="635"/>
                </a:lnTo>
                <a:lnTo>
                  <a:pt x="4190" y="635"/>
                </a:lnTo>
                <a:lnTo>
                  <a:pt x="4190" y="635"/>
                </a:lnTo>
                <a:lnTo>
                  <a:pt x="4191" y="635"/>
                </a:lnTo>
                <a:lnTo>
                  <a:pt x="4191" y="635"/>
                </a:lnTo>
                <a:lnTo>
                  <a:pt x="4191" y="635"/>
                </a:lnTo>
                <a:lnTo>
                  <a:pt x="4192" y="635"/>
                </a:lnTo>
                <a:lnTo>
                  <a:pt x="4192" y="635"/>
                </a:lnTo>
                <a:lnTo>
                  <a:pt x="4192" y="634"/>
                </a:lnTo>
                <a:lnTo>
                  <a:pt x="4193" y="634"/>
                </a:lnTo>
                <a:lnTo>
                  <a:pt x="4193" y="633"/>
                </a:lnTo>
                <a:lnTo>
                  <a:pt x="4194" y="633"/>
                </a:lnTo>
                <a:lnTo>
                  <a:pt x="4194" y="633"/>
                </a:lnTo>
                <a:lnTo>
                  <a:pt x="4195" y="633"/>
                </a:lnTo>
                <a:lnTo>
                  <a:pt x="4195" y="632"/>
                </a:lnTo>
                <a:lnTo>
                  <a:pt x="4196" y="632"/>
                </a:lnTo>
                <a:lnTo>
                  <a:pt x="4196" y="632"/>
                </a:lnTo>
                <a:lnTo>
                  <a:pt x="4196" y="631"/>
                </a:lnTo>
                <a:lnTo>
                  <a:pt x="4197" y="631"/>
                </a:lnTo>
                <a:lnTo>
                  <a:pt x="4197" y="631"/>
                </a:lnTo>
                <a:lnTo>
                  <a:pt x="4197" y="631"/>
                </a:lnTo>
                <a:lnTo>
                  <a:pt x="4198" y="631"/>
                </a:lnTo>
                <a:lnTo>
                  <a:pt x="4198" y="630"/>
                </a:lnTo>
                <a:lnTo>
                  <a:pt x="4199" y="630"/>
                </a:lnTo>
                <a:lnTo>
                  <a:pt x="4199" y="630"/>
                </a:lnTo>
                <a:lnTo>
                  <a:pt x="4199" y="630"/>
                </a:lnTo>
                <a:lnTo>
                  <a:pt x="4200" y="630"/>
                </a:lnTo>
                <a:lnTo>
                  <a:pt x="4200" y="629"/>
                </a:lnTo>
                <a:lnTo>
                  <a:pt x="4201" y="629"/>
                </a:lnTo>
                <a:lnTo>
                  <a:pt x="4201" y="629"/>
                </a:lnTo>
                <a:lnTo>
                  <a:pt x="4201" y="629"/>
                </a:lnTo>
                <a:lnTo>
                  <a:pt x="4202" y="629"/>
                </a:lnTo>
                <a:lnTo>
                  <a:pt x="4202" y="629"/>
                </a:lnTo>
                <a:lnTo>
                  <a:pt x="4202" y="629"/>
                </a:lnTo>
                <a:lnTo>
                  <a:pt x="4203" y="630"/>
                </a:lnTo>
                <a:lnTo>
                  <a:pt x="4203" y="629"/>
                </a:lnTo>
                <a:lnTo>
                  <a:pt x="4204" y="629"/>
                </a:lnTo>
                <a:lnTo>
                  <a:pt x="4204" y="629"/>
                </a:lnTo>
                <a:lnTo>
                  <a:pt x="4204" y="629"/>
                </a:lnTo>
                <a:lnTo>
                  <a:pt x="4205" y="630"/>
                </a:lnTo>
                <a:lnTo>
                  <a:pt x="4205" y="629"/>
                </a:lnTo>
                <a:lnTo>
                  <a:pt x="4205" y="630"/>
                </a:lnTo>
                <a:lnTo>
                  <a:pt x="4206" y="630"/>
                </a:lnTo>
                <a:lnTo>
                  <a:pt x="4206" y="630"/>
                </a:lnTo>
                <a:lnTo>
                  <a:pt x="4207" y="630"/>
                </a:lnTo>
                <a:lnTo>
                  <a:pt x="4207" y="630"/>
                </a:lnTo>
                <a:lnTo>
                  <a:pt x="4207" y="630"/>
                </a:lnTo>
                <a:lnTo>
                  <a:pt x="4208" y="630"/>
                </a:lnTo>
                <a:lnTo>
                  <a:pt x="4209" y="630"/>
                </a:lnTo>
                <a:lnTo>
                  <a:pt x="4209" y="630"/>
                </a:lnTo>
                <a:lnTo>
                  <a:pt x="4209" y="630"/>
                </a:lnTo>
                <a:lnTo>
                  <a:pt x="4210" y="630"/>
                </a:lnTo>
                <a:lnTo>
                  <a:pt x="4210" y="630"/>
                </a:lnTo>
                <a:lnTo>
                  <a:pt x="4211" y="630"/>
                </a:lnTo>
                <a:lnTo>
                  <a:pt x="4211" y="630"/>
                </a:lnTo>
                <a:lnTo>
                  <a:pt x="4211" y="631"/>
                </a:lnTo>
                <a:lnTo>
                  <a:pt x="4212" y="631"/>
                </a:lnTo>
                <a:lnTo>
                  <a:pt x="4212" y="631"/>
                </a:lnTo>
                <a:lnTo>
                  <a:pt x="4212" y="631"/>
                </a:lnTo>
                <a:lnTo>
                  <a:pt x="4213" y="631"/>
                </a:lnTo>
                <a:lnTo>
                  <a:pt x="4213" y="630"/>
                </a:lnTo>
                <a:lnTo>
                  <a:pt x="4214" y="630"/>
                </a:lnTo>
                <a:lnTo>
                  <a:pt x="4214" y="630"/>
                </a:lnTo>
                <a:lnTo>
                  <a:pt x="4214" y="630"/>
                </a:lnTo>
                <a:lnTo>
                  <a:pt x="4215" y="630"/>
                </a:lnTo>
                <a:lnTo>
                  <a:pt x="4215" y="630"/>
                </a:lnTo>
                <a:lnTo>
                  <a:pt x="4215" y="629"/>
                </a:lnTo>
                <a:lnTo>
                  <a:pt x="4216" y="629"/>
                </a:lnTo>
                <a:lnTo>
                  <a:pt x="4216" y="629"/>
                </a:lnTo>
                <a:lnTo>
                  <a:pt x="4217" y="629"/>
                </a:lnTo>
                <a:lnTo>
                  <a:pt x="4217" y="629"/>
                </a:lnTo>
                <a:lnTo>
                  <a:pt x="4217" y="629"/>
                </a:lnTo>
                <a:lnTo>
                  <a:pt x="4218" y="629"/>
                </a:lnTo>
                <a:lnTo>
                  <a:pt x="4218" y="628"/>
                </a:lnTo>
                <a:lnTo>
                  <a:pt x="4218" y="628"/>
                </a:lnTo>
                <a:lnTo>
                  <a:pt x="4219" y="628"/>
                </a:lnTo>
                <a:lnTo>
                  <a:pt x="4219" y="628"/>
                </a:lnTo>
                <a:lnTo>
                  <a:pt x="4220" y="628"/>
                </a:lnTo>
                <a:lnTo>
                  <a:pt x="4220" y="628"/>
                </a:lnTo>
                <a:lnTo>
                  <a:pt x="4220" y="628"/>
                </a:lnTo>
                <a:lnTo>
                  <a:pt x="4221" y="628"/>
                </a:lnTo>
                <a:lnTo>
                  <a:pt x="4221" y="628"/>
                </a:lnTo>
                <a:lnTo>
                  <a:pt x="4222" y="628"/>
                </a:lnTo>
                <a:lnTo>
                  <a:pt x="4222" y="628"/>
                </a:lnTo>
                <a:lnTo>
                  <a:pt x="4223" y="628"/>
                </a:lnTo>
                <a:lnTo>
                  <a:pt x="4223" y="628"/>
                </a:lnTo>
                <a:lnTo>
                  <a:pt x="4224" y="628"/>
                </a:lnTo>
                <a:lnTo>
                  <a:pt x="4224" y="628"/>
                </a:lnTo>
                <a:lnTo>
                  <a:pt x="4224" y="628"/>
                </a:lnTo>
                <a:lnTo>
                  <a:pt x="4225" y="627"/>
                </a:lnTo>
                <a:lnTo>
                  <a:pt x="4225" y="627"/>
                </a:lnTo>
                <a:lnTo>
                  <a:pt x="4225" y="627"/>
                </a:lnTo>
                <a:lnTo>
                  <a:pt x="4226" y="627"/>
                </a:lnTo>
                <a:lnTo>
                  <a:pt x="4226" y="628"/>
                </a:lnTo>
                <a:lnTo>
                  <a:pt x="4227" y="627"/>
                </a:lnTo>
                <a:lnTo>
                  <a:pt x="4227" y="627"/>
                </a:lnTo>
                <a:lnTo>
                  <a:pt x="4227" y="627"/>
                </a:lnTo>
                <a:lnTo>
                  <a:pt x="4228" y="627"/>
                </a:lnTo>
                <a:lnTo>
                  <a:pt x="4228" y="627"/>
                </a:lnTo>
                <a:lnTo>
                  <a:pt x="4228" y="627"/>
                </a:lnTo>
                <a:lnTo>
                  <a:pt x="4229" y="626"/>
                </a:lnTo>
                <a:lnTo>
                  <a:pt x="4229" y="626"/>
                </a:lnTo>
                <a:lnTo>
                  <a:pt x="4230" y="626"/>
                </a:lnTo>
                <a:lnTo>
                  <a:pt x="4230" y="626"/>
                </a:lnTo>
                <a:lnTo>
                  <a:pt x="4230" y="626"/>
                </a:lnTo>
                <a:lnTo>
                  <a:pt x="4231" y="626"/>
                </a:lnTo>
                <a:lnTo>
                  <a:pt x="4231" y="626"/>
                </a:lnTo>
                <a:lnTo>
                  <a:pt x="4231" y="626"/>
                </a:lnTo>
                <a:lnTo>
                  <a:pt x="4232" y="626"/>
                </a:lnTo>
                <a:lnTo>
                  <a:pt x="4232" y="625"/>
                </a:lnTo>
                <a:lnTo>
                  <a:pt x="4233" y="625"/>
                </a:lnTo>
                <a:lnTo>
                  <a:pt x="4233" y="625"/>
                </a:lnTo>
                <a:lnTo>
                  <a:pt x="4233" y="625"/>
                </a:lnTo>
                <a:lnTo>
                  <a:pt x="4234" y="625"/>
                </a:lnTo>
                <a:lnTo>
                  <a:pt x="4234" y="625"/>
                </a:lnTo>
                <a:lnTo>
                  <a:pt x="4235" y="625"/>
                </a:lnTo>
                <a:lnTo>
                  <a:pt x="4235" y="625"/>
                </a:lnTo>
                <a:lnTo>
                  <a:pt x="4235" y="625"/>
                </a:lnTo>
                <a:lnTo>
                  <a:pt x="4236" y="625"/>
                </a:lnTo>
                <a:lnTo>
                  <a:pt x="4237" y="625"/>
                </a:lnTo>
                <a:lnTo>
                  <a:pt x="4237" y="625"/>
                </a:lnTo>
                <a:lnTo>
                  <a:pt x="4237" y="625"/>
                </a:lnTo>
                <a:lnTo>
                  <a:pt x="4238" y="625"/>
                </a:lnTo>
                <a:lnTo>
                  <a:pt x="4238" y="625"/>
                </a:lnTo>
                <a:lnTo>
                  <a:pt x="4238" y="625"/>
                </a:lnTo>
                <a:lnTo>
                  <a:pt x="4239" y="624"/>
                </a:lnTo>
                <a:lnTo>
                  <a:pt x="4239" y="624"/>
                </a:lnTo>
                <a:lnTo>
                  <a:pt x="4240" y="624"/>
                </a:lnTo>
                <a:lnTo>
                  <a:pt x="4240" y="624"/>
                </a:lnTo>
                <a:lnTo>
                  <a:pt x="4240" y="624"/>
                </a:lnTo>
                <a:lnTo>
                  <a:pt x="4241" y="623"/>
                </a:lnTo>
                <a:lnTo>
                  <a:pt x="4241" y="623"/>
                </a:lnTo>
                <a:lnTo>
                  <a:pt x="4241" y="623"/>
                </a:lnTo>
                <a:lnTo>
                  <a:pt x="4242" y="623"/>
                </a:lnTo>
                <a:lnTo>
                  <a:pt x="4242" y="623"/>
                </a:lnTo>
                <a:lnTo>
                  <a:pt x="4243" y="622"/>
                </a:lnTo>
                <a:lnTo>
                  <a:pt x="4243" y="622"/>
                </a:lnTo>
                <a:lnTo>
                  <a:pt x="4243" y="622"/>
                </a:lnTo>
                <a:lnTo>
                  <a:pt x="4244" y="622"/>
                </a:lnTo>
                <a:lnTo>
                  <a:pt x="4244" y="622"/>
                </a:lnTo>
                <a:lnTo>
                  <a:pt x="4244" y="622"/>
                </a:lnTo>
                <a:lnTo>
                  <a:pt x="4245" y="622"/>
                </a:lnTo>
                <a:lnTo>
                  <a:pt x="4245" y="622"/>
                </a:lnTo>
                <a:lnTo>
                  <a:pt x="4246" y="622"/>
                </a:lnTo>
                <a:lnTo>
                  <a:pt x="4246" y="622"/>
                </a:lnTo>
                <a:lnTo>
                  <a:pt x="4246" y="621"/>
                </a:lnTo>
                <a:lnTo>
                  <a:pt x="4247" y="621"/>
                </a:lnTo>
                <a:lnTo>
                  <a:pt x="4247" y="621"/>
                </a:lnTo>
                <a:lnTo>
                  <a:pt x="4248" y="621"/>
                </a:lnTo>
                <a:lnTo>
                  <a:pt x="4248" y="621"/>
                </a:lnTo>
                <a:lnTo>
                  <a:pt x="4248" y="621"/>
                </a:lnTo>
                <a:lnTo>
                  <a:pt x="4249" y="622"/>
                </a:lnTo>
                <a:lnTo>
                  <a:pt x="4249" y="622"/>
                </a:lnTo>
                <a:lnTo>
                  <a:pt x="4249" y="622"/>
                </a:lnTo>
                <a:lnTo>
                  <a:pt x="4250" y="622"/>
                </a:lnTo>
                <a:lnTo>
                  <a:pt x="4251" y="621"/>
                </a:lnTo>
                <a:lnTo>
                  <a:pt x="4251" y="621"/>
                </a:lnTo>
                <a:lnTo>
                  <a:pt x="4251" y="621"/>
                </a:lnTo>
                <a:lnTo>
                  <a:pt x="4252" y="621"/>
                </a:lnTo>
                <a:lnTo>
                  <a:pt x="4252" y="621"/>
                </a:lnTo>
                <a:lnTo>
                  <a:pt x="4253" y="621"/>
                </a:lnTo>
                <a:lnTo>
                  <a:pt x="4253" y="621"/>
                </a:lnTo>
                <a:lnTo>
                  <a:pt x="4253" y="621"/>
                </a:lnTo>
                <a:lnTo>
                  <a:pt x="4254" y="621"/>
                </a:lnTo>
                <a:lnTo>
                  <a:pt x="4254" y="621"/>
                </a:lnTo>
                <a:lnTo>
                  <a:pt x="4254" y="621"/>
                </a:lnTo>
                <a:lnTo>
                  <a:pt x="4255" y="621"/>
                </a:lnTo>
                <a:lnTo>
                  <a:pt x="4255" y="621"/>
                </a:lnTo>
                <a:lnTo>
                  <a:pt x="4256" y="621"/>
                </a:lnTo>
                <a:lnTo>
                  <a:pt x="4256" y="620"/>
                </a:lnTo>
                <a:lnTo>
                  <a:pt x="4256" y="620"/>
                </a:lnTo>
                <a:lnTo>
                  <a:pt x="4257" y="620"/>
                </a:lnTo>
                <a:lnTo>
                  <a:pt x="4257" y="620"/>
                </a:lnTo>
                <a:lnTo>
                  <a:pt x="4257" y="620"/>
                </a:lnTo>
                <a:lnTo>
                  <a:pt x="4258" y="620"/>
                </a:lnTo>
                <a:lnTo>
                  <a:pt x="4258" y="619"/>
                </a:lnTo>
                <a:lnTo>
                  <a:pt x="4259" y="619"/>
                </a:lnTo>
                <a:lnTo>
                  <a:pt x="4259" y="619"/>
                </a:lnTo>
                <a:lnTo>
                  <a:pt x="4259" y="619"/>
                </a:lnTo>
                <a:lnTo>
                  <a:pt x="4260" y="620"/>
                </a:lnTo>
                <a:lnTo>
                  <a:pt x="4260" y="620"/>
                </a:lnTo>
                <a:lnTo>
                  <a:pt x="4261" y="620"/>
                </a:lnTo>
                <a:lnTo>
                  <a:pt x="4261" y="620"/>
                </a:lnTo>
                <a:lnTo>
                  <a:pt x="4261" y="620"/>
                </a:lnTo>
                <a:lnTo>
                  <a:pt x="4262" y="620"/>
                </a:lnTo>
                <a:lnTo>
                  <a:pt x="4262" y="621"/>
                </a:lnTo>
                <a:lnTo>
                  <a:pt x="4262" y="621"/>
                </a:lnTo>
                <a:lnTo>
                  <a:pt x="4263" y="621"/>
                </a:lnTo>
                <a:lnTo>
                  <a:pt x="4263" y="621"/>
                </a:lnTo>
                <a:lnTo>
                  <a:pt x="4264" y="621"/>
                </a:lnTo>
                <a:lnTo>
                  <a:pt x="4264" y="621"/>
                </a:lnTo>
                <a:lnTo>
                  <a:pt x="4265" y="621"/>
                </a:lnTo>
                <a:lnTo>
                  <a:pt x="4265" y="621"/>
                </a:lnTo>
                <a:lnTo>
                  <a:pt x="4266" y="621"/>
                </a:lnTo>
                <a:lnTo>
                  <a:pt x="4266" y="621"/>
                </a:lnTo>
                <a:lnTo>
                  <a:pt x="4266" y="621"/>
                </a:lnTo>
                <a:lnTo>
                  <a:pt x="4267" y="621"/>
                </a:lnTo>
                <a:lnTo>
                  <a:pt x="4267" y="622"/>
                </a:lnTo>
                <a:lnTo>
                  <a:pt x="4267" y="621"/>
                </a:lnTo>
                <a:lnTo>
                  <a:pt x="4268" y="621"/>
                </a:lnTo>
                <a:lnTo>
                  <a:pt x="4268" y="621"/>
                </a:lnTo>
                <a:lnTo>
                  <a:pt x="4269" y="621"/>
                </a:lnTo>
                <a:lnTo>
                  <a:pt x="4269" y="621"/>
                </a:lnTo>
                <a:lnTo>
                  <a:pt x="4269" y="621"/>
                </a:lnTo>
                <a:lnTo>
                  <a:pt x="4270" y="621"/>
                </a:lnTo>
                <a:lnTo>
                  <a:pt x="4270" y="621"/>
                </a:lnTo>
                <a:lnTo>
                  <a:pt x="4271" y="621"/>
                </a:lnTo>
                <a:lnTo>
                  <a:pt x="4271" y="621"/>
                </a:lnTo>
                <a:lnTo>
                  <a:pt x="4271" y="621"/>
                </a:lnTo>
                <a:lnTo>
                  <a:pt x="4272" y="621"/>
                </a:lnTo>
                <a:lnTo>
                  <a:pt x="4272" y="621"/>
                </a:lnTo>
                <a:lnTo>
                  <a:pt x="4272" y="621"/>
                </a:lnTo>
                <a:lnTo>
                  <a:pt x="4273" y="621"/>
                </a:lnTo>
                <a:lnTo>
                  <a:pt x="4273" y="621"/>
                </a:lnTo>
                <a:lnTo>
                  <a:pt x="4274" y="621"/>
                </a:lnTo>
                <a:lnTo>
                  <a:pt x="4274" y="621"/>
                </a:lnTo>
                <a:lnTo>
                  <a:pt x="4274" y="621"/>
                </a:lnTo>
                <a:lnTo>
                  <a:pt x="4275" y="621"/>
                </a:lnTo>
                <a:lnTo>
                  <a:pt x="4275" y="621"/>
                </a:lnTo>
                <a:lnTo>
                  <a:pt x="4275" y="621"/>
                </a:lnTo>
                <a:lnTo>
                  <a:pt x="4276" y="621"/>
                </a:lnTo>
                <a:lnTo>
                  <a:pt x="4276" y="621"/>
                </a:lnTo>
                <a:lnTo>
                  <a:pt x="4277" y="620"/>
                </a:lnTo>
                <a:lnTo>
                  <a:pt x="4277" y="619"/>
                </a:lnTo>
                <a:lnTo>
                  <a:pt x="4277" y="619"/>
                </a:lnTo>
                <a:lnTo>
                  <a:pt x="4278" y="619"/>
                </a:lnTo>
                <a:lnTo>
                  <a:pt x="4279" y="619"/>
                </a:lnTo>
                <a:lnTo>
                  <a:pt x="4279" y="619"/>
                </a:lnTo>
                <a:lnTo>
                  <a:pt x="4279" y="619"/>
                </a:lnTo>
                <a:lnTo>
                  <a:pt x="4280" y="618"/>
                </a:lnTo>
                <a:lnTo>
                  <a:pt x="4280" y="618"/>
                </a:lnTo>
                <a:lnTo>
                  <a:pt x="4280" y="618"/>
                </a:lnTo>
                <a:lnTo>
                  <a:pt x="4281" y="618"/>
                </a:lnTo>
                <a:lnTo>
                  <a:pt x="4281" y="618"/>
                </a:lnTo>
                <a:lnTo>
                  <a:pt x="4282" y="618"/>
                </a:lnTo>
                <a:lnTo>
                  <a:pt x="4282" y="618"/>
                </a:lnTo>
                <a:lnTo>
                  <a:pt x="4282" y="618"/>
                </a:lnTo>
                <a:lnTo>
                  <a:pt x="4283" y="618"/>
                </a:lnTo>
                <a:lnTo>
                  <a:pt x="4283" y="618"/>
                </a:lnTo>
                <a:lnTo>
                  <a:pt x="4284" y="618"/>
                </a:lnTo>
                <a:lnTo>
                  <a:pt x="4284" y="618"/>
                </a:lnTo>
                <a:lnTo>
                  <a:pt x="4284" y="618"/>
                </a:lnTo>
                <a:lnTo>
                  <a:pt x="4285" y="618"/>
                </a:lnTo>
                <a:lnTo>
                  <a:pt x="4285" y="618"/>
                </a:lnTo>
                <a:lnTo>
                  <a:pt x="4285" y="618"/>
                </a:lnTo>
                <a:lnTo>
                  <a:pt x="4286" y="618"/>
                </a:lnTo>
                <a:lnTo>
                  <a:pt x="4286" y="618"/>
                </a:lnTo>
                <a:lnTo>
                  <a:pt x="4287" y="618"/>
                </a:lnTo>
                <a:lnTo>
                  <a:pt x="4287" y="617"/>
                </a:lnTo>
                <a:lnTo>
                  <a:pt x="4287" y="617"/>
                </a:lnTo>
                <a:lnTo>
                  <a:pt x="4288" y="617"/>
                </a:lnTo>
                <a:lnTo>
                  <a:pt x="4288" y="617"/>
                </a:lnTo>
                <a:lnTo>
                  <a:pt x="4288" y="617"/>
                </a:lnTo>
                <a:lnTo>
                  <a:pt x="4289" y="617"/>
                </a:lnTo>
                <a:lnTo>
                  <a:pt x="4289" y="617"/>
                </a:lnTo>
                <a:lnTo>
                  <a:pt x="4290" y="617"/>
                </a:lnTo>
                <a:lnTo>
                  <a:pt x="4290" y="617"/>
                </a:lnTo>
                <a:lnTo>
                  <a:pt x="4290" y="616"/>
                </a:lnTo>
                <a:lnTo>
                  <a:pt x="4291" y="616"/>
                </a:lnTo>
                <a:lnTo>
                  <a:pt x="4292" y="616"/>
                </a:lnTo>
                <a:lnTo>
                  <a:pt x="4292" y="616"/>
                </a:lnTo>
                <a:lnTo>
                  <a:pt x="4292" y="616"/>
                </a:lnTo>
                <a:lnTo>
                  <a:pt x="4293" y="615"/>
                </a:lnTo>
                <a:lnTo>
                  <a:pt x="4293" y="615"/>
                </a:lnTo>
                <a:lnTo>
                  <a:pt x="4293" y="615"/>
                </a:lnTo>
                <a:lnTo>
                  <a:pt x="4294" y="615"/>
                </a:lnTo>
                <a:lnTo>
                  <a:pt x="4294" y="615"/>
                </a:lnTo>
                <a:lnTo>
                  <a:pt x="4295" y="615"/>
                </a:lnTo>
                <a:lnTo>
                  <a:pt x="4295" y="615"/>
                </a:lnTo>
                <a:lnTo>
                  <a:pt x="4295" y="615"/>
                </a:lnTo>
                <a:lnTo>
                  <a:pt x="4296" y="615"/>
                </a:lnTo>
                <a:lnTo>
                  <a:pt x="4296" y="615"/>
                </a:lnTo>
                <a:lnTo>
                  <a:pt x="4297" y="615"/>
                </a:lnTo>
                <a:lnTo>
                  <a:pt x="4297" y="615"/>
                </a:lnTo>
                <a:lnTo>
                  <a:pt x="4297" y="615"/>
                </a:lnTo>
                <a:lnTo>
                  <a:pt x="4298" y="615"/>
                </a:lnTo>
                <a:lnTo>
                  <a:pt x="4298" y="615"/>
                </a:lnTo>
                <a:lnTo>
                  <a:pt x="4298" y="615"/>
                </a:lnTo>
                <a:lnTo>
                  <a:pt x="4299" y="615"/>
                </a:lnTo>
                <a:lnTo>
                  <a:pt x="4299" y="615"/>
                </a:lnTo>
                <a:lnTo>
                  <a:pt x="4300" y="615"/>
                </a:lnTo>
                <a:lnTo>
                  <a:pt x="4300" y="615"/>
                </a:lnTo>
                <a:lnTo>
                  <a:pt x="4300" y="615"/>
                </a:lnTo>
                <a:lnTo>
                  <a:pt x="4301" y="615"/>
                </a:lnTo>
                <a:lnTo>
                  <a:pt x="4301" y="614"/>
                </a:lnTo>
                <a:lnTo>
                  <a:pt x="4301" y="614"/>
                </a:lnTo>
                <a:lnTo>
                  <a:pt x="4302" y="614"/>
                </a:lnTo>
                <a:lnTo>
                  <a:pt x="4302" y="614"/>
                </a:lnTo>
                <a:lnTo>
                  <a:pt x="4303" y="614"/>
                </a:lnTo>
                <a:lnTo>
                  <a:pt x="4303" y="614"/>
                </a:lnTo>
                <a:lnTo>
                  <a:pt x="4303" y="614"/>
                </a:lnTo>
                <a:lnTo>
                  <a:pt x="4304" y="614"/>
                </a:lnTo>
                <a:lnTo>
                  <a:pt x="4304" y="613"/>
                </a:lnTo>
                <a:lnTo>
                  <a:pt x="4304" y="613"/>
                </a:lnTo>
                <a:lnTo>
                  <a:pt x="4305" y="613"/>
                </a:lnTo>
                <a:lnTo>
                  <a:pt x="4306" y="613"/>
                </a:lnTo>
                <a:lnTo>
                  <a:pt x="4306" y="613"/>
                </a:lnTo>
                <a:lnTo>
                  <a:pt x="4307" y="612"/>
                </a:lnTo>
                <a:lnTo>
                  <a:pt x="4307" y="612"/>
                </a:lnTo>
                <a:lnTo>
                  <a:pt x="4307" y="612"/>
                </a:lnTo>
                <a:lnTo>
                  <a:pt x="4308" y="612"/>
                </a:lnTo>
                <a:lnTo>
                  <a:pt x="4308" y="612"/>
                </a:lnTo>
                <a:lnTo>
                  <a:pt x="4308" y="612"/>
                </a:lnTo>
                <a:lnTo>
                  <a:pt x="4309" y="611"/>
                </a:lnTo>
                <a:lnTo>
                  <a:pt x="4309" y="611"/>
                </a:lnTo>
                <a:lnTo>
                  <a:pt x="4310" y="611"/>
                </a:lnTo>
                <a:lnTo>
                  <a:pt x="4310" y="611"/>
                </a:lnTo>
                <a:lnTo>
                  <a:pt x="4310" y="610"/>
                </a:lnTo>
                <a:lnTo>
                  <a:pt x="4311" y="610"/>
                </a:lnTo>
                <a:lnTo>
                  <a:pt x="4311" y="610"/>
                </a:lnTo>
                <a:lnTo>
                  <a:pt x="4311" y="610"/>
                </a:lnTo>
                <a:lnTo>
                  <a:pt x="4312" y="610"/>
                </a:lnTo>
                <a:lnTo>
                  <a:pt x="4312" y="610"/>
                </a:lnTo>
                <a:lnTo>
                  <a:pt x="4313" y="610"/>
                </a:lnTo>
                <a:lnTo>
                  <a:pt x="4313" y="610"/>
                </a:lnTo>
                <a:lnTo>
                  <a:pt x="4313" y="610"/>
                </a:lnTo>
                <a:lnTo>
                  <a:pt x="4314" y="609"/>
                </a:lnTo>
                <a:lnTo>
                  <a:pt x="4314" y="609"/>
                </a:lnTo>
                <a:lnTo>
                  <a:pt x="4314" y="609"/>
                </a:lnTo>
                <a:lnTo>
                  <a:pt x="4315" y="609"/>
                </a:lnTo>
                <a:lnTo>
                  <a:pt x="4315" y="609"/>
                </a:lnTo>
                <a:lnTo>
                  <a:pt x="4316" y="609"/>
                </a:lnTo>
                <a:lnTo>
                  <a:pt x="4316" y="609"/>
                </a:lnTo>
                <a:lnTo>
                  <a:pt x="4316" y="609"/>
                </a:lnTo>
                <a:lnTo>
                  <a:pt x="4317" y="609"/>
                </a:lnTo>
                <a:lnTo>
                  <a:pt x="4317" y="609"/>
                </a:lnTo>
                <a:lnTo>
                  <a:pt x="4318" y="609"/>
                </a:lnTo>
                <a:lnTo>
                  <a:pt x="4318" y="610"/>
                </a:lnTo>
                <a:lnTo>
                  <a:pt x="4318" y="610"/>
                </a:lnTo>
                <a:lnTo>
                  <a:pt x="4319" y="610"/>
                </a:lnTo>
                <a:lnTo>
                  <a:pt x="4320" y="610"/>
                </a:lnTo>
                <a:lnTo>
                  <a:pt x="4320" y="610"/>
                </a:lnTo>
                <a:lnTo>
                  <a:pt x="4320" y="610"/>
                </a:lnTo>
                <a:lnTo>
                  <a:pt x="4321" y="610"/>
                </a:lnTo>
                <a:lnTo>
                  <a:pt x="4321" y="610"/>
                </a:lnTo>
                <a:lnTo>
                  <a:pt x="4321" y="610"/>
                </a:lnTo>
                <a:lnTo>
                  <a:pt x="4322" y="610"/>
                </a:lnTo>
                <a:lnTo>
                  <a:pt x="4322" y="609"/>
                </a:lnTo>
                <a:lnTo>
                  <a:pt x="4323" y="609"/>
                </a:lnTo>
                <a:lnTo>
                  <a:pt x="4323" y="609"/>
                </a:lnTo>
                <a:lnTo>
                  <a:pt x="4323" y="609"/>
                </a:lnTo>
                <a:lnTo>
                  <a:pt x="4324" y="608"/>
                </a:lnTo>
                <a:lnTo>
                  <a:pt x="4324" y="608"/>
                </a:lnTo>
                <a:lnTo>
                  <a:pt x="4324" y="608"/>
                </a:lnTo>
                <a:lnTo>
                  <a:pt x="4325" y="608"/>
                </a:lnTo>
                <a:lnTo>
                  <a:pt x="4325" y="607"/>
                </a:lnTo>
                <a:lnTo>
                  <a:pt x="4326" y="607"/>
                </a:lnTo>
                <a:lnTo>
                  <a:pt x="4326" y="607"/>
                </a:lnTo>
                <a:lnTo>
                  <a:pt x="4326" y="607"/>
                </a:lnTo>
                <a:lnTo>
                  <a:pt x="4327" y="606"/>
                </a:lnTo>
                <a:lnTo>
                  <a:pt x="4327" y="606"/>
                </a:lnTo>
                <a:lnTo>
                  <a:pt x="4327" y="606"/>
                </a:lnTo>
                <a:lnTo>
                  <a:pt x="4328" y="606"/>
                </a:lnTo>
                <a:lnTo>
                  <a:pt x="4328" y="605"/>
                </a:lnTo>
                <a:lnTo>
                  <a:pt x="4329" y="605"/>
                </a:lnTo>
                <a:lnTo>
                  <a:pt x="4329" y="605"/>
                </a:lnTo>
                <a:lnTo>
                  <a:pt x="4329" y="605"/>
                </a:lnTo>
                <a:lnTo>
                  <a:pt x="4330" y="605"/>
                </a:lnTo>
                <a:lnTo>
                  <a:pt x="4330" y="605"/>
                </a:lnTo>
                <a:lnTo>
                  <a:pt x="4331" y="605"/>
                </a:lnTo>
                <a:lnTo>
                  <a:pt x="4331" y="605"/>
                </a:lnTo>
                <a:lnTo>
                  <a:pt x="4331" y="605"/>
                </a:lnTo>
                <a:lnTo>
                  <a:pt x="4332" y="604"/>
                </a:lnTo>
                <a:lnTo>
                  <a:pt x="4332" y="604"/>
                </a:lnTo>
                <a:lnTo>
                  <a:pt x="4332" y="604"/>
                </a:lnTo>
                <a:lnTo>
                  <a:pt x="4333" y="604"/>
                </a:lnTo>
                <a:lnTo>
                  <a:pt x="4334" y="604"/>
                </a:lnTo>
                <a:lnTo>
                  <a:pt x="4334" y="604"/>
                </a:lnTo>
                <a:lnTo>
                  <a:pt x="4334" y="604"/>
                </a:lnTo>
                <a:lnTo>
                  <a:pt x="4335" y="604"/>
                </a:lnTo>
                <a:lnTo>
                  <a:pt x="4335" y="604"/>
                </a:lnTo>
                <a:lnTo>
                  <a:pt x="4336" y="604"/>
                </a:lnTo>
                <a:lnTo>
                  <a:pt x="4336" y="603"/>
                </a:lnTo>
                <a:lnTo>
                  <a:pt x="4336" y="603"/>
                </a:lnTo>
                <a:lnTo>
                  <a:pt x="4337" y="603"/>
                </a:lnTo>
                <a:lnTo>
                  <a:pt x="4337" y="603"/>
                </a:lnTo>
                <a:lnTo>
                  <a:pt x="4337" y="603"/>
                </a:lnTo>
                <a:lnTo>
                  <a:pt x="4338" y="603"/>
                </a:lnTo>
                <a:lnTo>
                  <a:pt x="4338" y="603"/>
                </a:lnTo>
                <a:lnTo>
                  <a:pt x="4339" y="603"/>
                </a:lnTo>
                <a:lnTo>
                  <a:pt x="4339" y="603"/>
                </a:lnTo>
                <a:lnTo>
                  <a:pt x="4339" y="602"/>
                </a:lnTo>
                <a:lnTo>
                  <a:pt x="4340" y="602"/>
                </a:lnTo>
                <a:lnTo>
                  <a:pt x="4340" y="602"/>
                </a:lnTo>
                <a:lnTo>
                  <a:pt x="4340" y="602"/>
                </a:lnTo>
                <a:lnTo>
                  <a:pt x="4341" y="602"/>
                </a:lnTo>
                <a:lnTo>
                  <a:pt x="4341" y="602"/>
                </a:lnTo>
                <a:lnTo>
                  <a:pt x="4342" y="602"/>
                </a:lnTo>
                <a:lnTo>
                  <a:pt x="4342" y="602"/>
                </a:lnTo>
                <a:lnTo>
                  <a:pt x="4342" y="601"/>
                </a:lnTo>
                <a:lnTo>
                  <a:pt x="4343" y="601"/>
                </a:lnTo>
                <a:lnTo>
                  <a:pt x="4343" y="601"/>
                </a:lnTo>
                <a:lnTo>
                  <a:pt x="4344" y="601"/>
                </a:lnTo>
                <a:lnTo>
                  <a:pt x="4344" y="601"/>
                </a:lnTo>
                <a:lnTo>
                  <a:pt x="4344" y="601"/>
                </a:lnTo>
                <a:lnTo>
                  <a:pt x="4345" y="600"/>
                </a:lnTo>
                <a:lnTo>
                  <a:pt x="4345" y="600"/>
                </a:lnTo>
                <a:lnTo>
                  <a:pt x="4345" y="600"/>
                </a:lnTo>
                <a:lnTo>
                  <a:pt x="4346" y="600"/>
                </a:lnTo>
                <a:lnTo>
                  <a:pt x="4346" y="600"/>
                </a:lnTo>
                <a:lnTo>
                  <a:pt x="4347" y="600"/>
                </a:lnTo>
                <a:lnTo>
                  <a:pt x="4347" y="600"/>
                </a:lnTo>
                <a:lnTo>
                  <a:pt x="4348" y="600"/>
                </a:lnTo>
                <a:lnTo>
                  <a:pt x="4348" y="600"/>
                </a:lnTo>
                <a:lnTo>
                  <a:pt x="4349" y="600"/>
                </a:lnTo>
                <a:lnTo>
                  <a:pt x="4349" y="599"/>
                </a:lnTo>
                <a:lnTo>
                  <a:pt x="4349" y="599"/>
                </a:lnTo>
                <a:lnTo>
                  <a:pt x="4350" y="599"/>
                </a:lnTo>
                <a:lnTo>
                  <a:pt x="4350" y="599"/>
                </a:lnTo>
                <a:lnTo>
                  <a:pt x="4350" y="599"/>
                </a:lnTo>
                <a:lnTo>
                  <a:pt x="4351" y="599"/>
                </a:lnTo>
                <a:lnTo>
                  <a:pt x="4351" y="599"/>
                </a:lnTo>
                <a:lnTo>
                  <a:pt x="4352" y="598"/>
                </a:lnTo>
                <a:lnTo>
                  <a:pt x="4352" y="598"/>
                </a:lnTo>
                <a:lnTo>
                  <a:pt x="4352" y="598"/>
                </a:lnTo>
                <a:lnTo>
                  <a:pt x="4353" y="598"/>
                </a:lnTo>
                <a:lnTo>
                  <a:pt x="4353" y="598"/>
                </a:lnTo>
                <a:lnTo>
                  <a:pt x="4354" y="597"/>
                </a:lnTo>
                <a:lnTo>
                  <a:pt x="4354" y="597"/>
                </a:lnTo>
                <a:lnTo>
                  <a:pt x="4354" y="597"/>
                </a:lnTo>
                <a:lnTo>
                  <a:pt x="4355" y="597"/>
                </a:lnTo>
                <a:lnTo>
                  <a:pt x="4355" y="597"/>
                </a:lnTo>
                <a:lnTo>
                  <a:pt x="4355" y="596"/>
                </a:lnTo>
                <a:lnTo>
                  <a:pt x="4356" y="596"/>
                </a:lnTo>
                <a:lnTo>
                  <a:pt x="4356" y="596"/>
                </a:lnTo>
                <a:lnTo>
                  <a:pt x="4357" y="596"/>
                </a:lnTo>
                <a:lnTo>
                  <a:pt x="4357" y="596"/>
                </a:lnTo>
                <a:lnTo>
                  <a:pt x="4357" y="595"/>
                </a:lnTo>
                <a:lnTo>
                  <a:pt x="4358" y="595"/>
                </a:lnTo>
                <a:lnTo>
                  <a:pt x="4358" y="595"/>
                </a:lnTo>
                <a:lnTo>
                  <a:pt x="4358" y="595"/>
                </a:lnTo>
                <a:lnTo>
                  <a:pt x="4359" y="594"/>
                </a:lnTo>
                <a:lnTo>
                  <a:pt x="4359" y="594"/>
                </a:lnTo>
                <a:lnTo>
                  <a:pt x="4360" y="594"/>
                </a:lnTo>
                <a:lnTo>
                  <a:pt x="4360" y="594"/>
                </a:lnTo>
                <a:lnTo>
                  <a:pt x="4360" y="594"/>
                </a:lnTo>
                <a:lnTo>
                  <a:pt x="4361" y="594"/>
                </a:lnTo>
                <a:lnTo>
                  <a:pt x="4362" y="593"/>
                </a:lnTo>
                <a:lnTo>
                  <a:pt x="4362" y="593"/>
                </a:lnTo>
                <a:lnTo>
                  <a:pt x="4362" y="593"/>
                </a:lnTo>
                <a:lnTo>
                  <a:pt x="4363" y="593"/>
                </a:lnTo>
                <a:lnTo>
                  <a:pt x="4363" y="593"/>
                </a:lnTo>
                <a:lnTo>
                  <a:pt x="4363" y="593"/>
                </a:lnTo>
                <a:lnTo>
                  <a:pt x="4364" y="592"/>
                </a:lnTo>
                <a:lnTo>
                  <a:pt x="4364" y="592"/>
                </a:lnTo>
                <a:lnTo>
                  <a:pt x="4365" y="592"/>
                </a:lnTo>
                <a:lnTo>
                  <a:pt x="4365" y="592"/>
                </a:lnTo>
                <a:lnTo>
                  <a:pt x="4365" y="592"/>
                </a:lnTo>
                <a:lnTo>
                  <a:pt x="4366" y="591"/>
                </a:lnTo>
                <a:lnTo>
                  <a:pt x="4366" y="591"/>
                </a:lnTo>
                <a:lnTo>
                  <a:pt x="4367" y="591"/>
                </a:lnTo>
                <a:lnTo>
                  <a:pt x="4367" y="591"/>
                </a:lnTo>
                <a:lnTo>
                  <a:pt x="4367" y="591"/>
                </a:lnTo>
                <a:lnTo>
                  <a:pt x="4368" y="591"/>
                </a:lnTo>
                <a:lnTo>
                  <a:pt x="4368" y="591"/>
                </a:lnTo>
                <a:lnTo>
                  <a:pt x="4368" y="591"/>
                </a:lnTo>
                <a:lnTo>
                  <a:pt x="4369" y="591"/>
                </a:lnTo>
                <a:lnTo>
                  <a:pt x="4369" y="591"/>
                </a:lnTo>
                <a:lnTo>
                  <a:pt x="4370" y="591"/>
                </a:lnTo>
                <a:lnTo>
                  <a:pt x="4370" y="591"/>
                </a:lnTo>
                <a:lnTo>
                  <a:pt x="4370" y="591"/>
                </a:lnTo>
                <a:lnTo>
                  <a:pt x="4371" y="591"/>
                </a:lnTo>
                <a:lnTo>
                  <a:pt x="4371" y="591"/>
                </a:lnTo>
                <a:lnTo>
                  <a:pt x="4371" y="591"/>
                </a:lnTo>
                <a:lnTo>
                  <a:pt x="4372" y="591"/>
                </a:lnTo>
                <a:lnTo>
                  <a:pt x="4372" y="591"/>
                </a:lnTo>
                <a:lnTo>
                  <a:pt x="4373" y="591"/>
                </a:lnTo>
                <a:lnTo>
                  <a:pt x="4373" y="591"/>
                </a:lnTo>
                <a:lnTo>
                  <a:pt x="4373" y="590"/>
                </a:lnTo>
                <a:lnTo>
                  <a:pt x="4374" y="590"/>
                </a:lnTo>
                <a:lnTo>
                  <a:pt x="4374" y="590"/>
                </a:lnTo>
                <a:lnTo>
                  <a:pt x="4374" y="590"/>
                </a:lnTo>
                <a:lnTo>
                  <a:pt x="4375" y="589"/>
                </a:lnTo>
                <a:lnTo>
                  <a:pt x="4376" y="589"/>
                </a:lnTo>
                <a:lnTo>
                  <a:pt x="4376" y="589"/>
                </a:lnTo>
                <a:lnTo>
                  <a:pt x="4376" y="589"/>
                </a:lnTo>
                <a:lnTo>
                  <a:pt x="4377" y="588"/>
                </a:lnTo>
                <a:lnTo>
                  <a:pt x="4377" y="588"/>
                </a:lnTo>
                <a:lnTo>
                  <a:pt x="4378" y="588"/>
                </a:lnTo>
                <a:lnTo>
                  <a:pt x="4378" y="587"/>
                </a:lnTo>
                <a:lnTo>
                  <a:pt x="4378" y="587"/>
                </a:lnTo>
                <a:lnTo>
                  <a:pt x="4379" y="587"/>
                </a:lnTo>
                <a:lnTo>
                  <a:pt x="4379" y="587"/>
                </a:lnTo>
                <a:lnTo>
                  <a:pt x="4380" y="587"/>
                </a:lnTo>
                <a:lnTo>
                  <a:pt x="4380" y="587"/>
                </a:lnTo>
                <a:lnTo>
                  <a:pt x="4380" y="587"/>
                </a:lnTo>
                <a:lnTo>
                  <a:pt x="4381" y="587"/>
                </a:lnTo>
                <a:lnTo>
                  <a:pt x="4381" y="586"/>
                </a:lnTo>
                <a:lnTo>
                  <a:pt x="4381" y="586"/>
                </a:lnTo>
                <a:lnTo>
                  <a:pt x="4382" y="586"/>
                </a:lnTo>
                <a:lnTo>
                  <a:pt x="4382" y="586"/>
                </a:lnTo>
                <a:lnTo>
                  <a:pt x="4383" y="586"/>
                </a:lnTo>
                <a:lnTo>
                  <a:pt x="4383" y="586"/>
                </a:lnTo>
                <a:lnTo>
                  <a:pt x="4383" y="586"/>
                </a:lnTo>
                <a:lnTo>
                  <a:pt x="4384" y="586"/>
                </a:lnTo>
                <a:lnTo>
                  <a:pt x="4384" y="586"/>
                </a:lnTo>
                <a:lnTo>
                  <a:pt x="4384" y="586"/>
                </a:lnTo>
                <a:lnTo>
                  <a:pt x="4385" y="586"/>
                </a:lnTo>
                <a:lnTo>
                  <a:pt x="4385" y="586"/>
                </a:lnTo>
                <a:lnTo>
                  <a:pt x="4386" y="586"/>
                </a:lnTo>
                <a:lnTo>
                  <a:pt x="4386" y="585"/>
                </a:lnTo>
                <a:lnTo>
                  <a:pt x="4386" y="585"/>
                </a:lnTo>
                <a:lnTo>
                  <a:pt x="4387" y="585"/>
                </a:lnTo>
                <a:lnTo>
                  <a:pt x="4387" y="586"/>
                </a:lnTo>
                <a:lnTo>
                  <a:pt x="4387" y="586"/>
                </a:lnTo>
                <a:lnTo>
                  <a:pt x="4388" y="586"/>
                </a:lnTo>
                <a:lnTo>
                  <a:pt x="4388" y="586"/>
                </a:lnTo>
                <a:lnTo>
                  <a:pt x="4389" y="586"/>
                </a:lnTo>
                <a:lnTo>
                  <a:pt x="4390" y="586"/>
                </a:lnTo>
                <a:lnTo>
                  <a:pt x="4390" y="586"/>
                </a:lnTo>
                <a:lnTo>
                  <a:pt x="4390" y="586"/>
                </a:lnTo>
                <a:lnTo>
                  <a:pt x="4391" y="586"/>
                </a:lnTo>
                <a:lnTo>
                  <a:pt x="4391" y="586"/>
                </a:lnTo>
                <a:lnTo>
                  <a:pt x="4391" y="586"/>
                </a:lnTo>
                <a:lnTo>
                  <a:pt x="4392" y="586"/>
                </a:lnTo>
                <a:lnTo>
                  <a:pt x="4392" y="586"/>
                </a:lnTo>
                <a:lnTo>
                  <a:pt x="4393" y="586"/>
                </a:lnTo>
                <a:lnTo>
                  <a:pt x="4393" y="586"/>
                </a:lnTo>
                <a:lnTo>
                  <a:pt x="4393" y="586"/>
                </a:lnTo>
                <a:lnTo>
                  <a:pt x="4394" y="586"/>
                </a:lnTo>
                <a:lnTo>
                  <a:pt x="4394" y="586"/>
                </a:lnTo>
                <a:lnTo>
                  <a:pt x="4394" y="586"/>
                </a:lnTo>
                <a:lnTo>
                  <a:pt x="4395" y="585"/>
                </a:lnTo>
                <a:lnTo>
                  <a:pt x="4395" y="585"/>
                </a:lnTo>
                <a:lnTo>
                  <a:pt x="4396" y="585"/>
                </a:lnTo>
                <a:lnTo>
                  <a:pt x="4396" y="585"/>
                </a:lnTo>
                <a:lnTo>
                  <a:pt x="4396" y="585"/>
                </a:lnTo>
                <a:lnTo>
                  <a:pt x="4397" y="585"/>
                </a:lnTo>
                <a:lnTo>
                  <a:pt x="4397" y="585"/>
                </a:lnTo>
                <a:lnTo>
                  <a:pt x="4397" y="585"/>
                </a:lnTo>
                <a:lnTo>
                  <a:pt x="4398" y="585"/>
                </a:lnTo>
                <a:lnTo>
                  <a:pt x="4398" y="584"/>
                </a:lnTo>
                <a:lnTo>
                  <a:pt x="4399" y="584"/>
                </a:lnTo>
                <a:lnTo>
                  <a:pt x="4399" y="584"/>
                </a:lnTo>
                <a:lnTo>
                  <a:pt x="4399" y="584"/>
                </a:lnTo>
                <a:lnTo>
                  <a:pt x="4400" y="584"/>
                </a:lnTo>
                <a:lnTo>
                  <a:pt x="4400" y="584"/>
                </a:lnTo>
                <a:lnTo>
                  <a:pt x="4400" y="584"/>
                </a:lnTo>
                <a:lnTo>
                  <a:pt x="4401" y="584"/>
                </a:lnTo>
                <a:lnTo>
                  <a:pt x="4401" y="584"/>
                </a:lnTo>
                <a:lnTo>
                  <a:pt x="4402" y="583"/>
                </a:lnTo>
                <a:lnTo>
                  <a:pt x="4402" y="583"/>
                </a:lnTo>
                <a:lnTo>
                  <a:pt x="4402" y="583"/>
                </a:lnTo>
                <a:lnTo>
                  <a:pt x="4403" y="583"/>
                </a:lnTo>
                <a:lnTo>
                  <a:pt x="4404" y="583"/>
                </a:lnTo>
                <a:lnTo>
                  <a:pt x="4404" y="583"/>
                </a:lnTo>
                <a:lnTo>
                  <a:pt x="4404" y="583"/>
                </a:lnTo>
                <a:lnTo>
                  <a:pt x="4405" y="583"/>
                </a:lnTo>
                <a:lnTo>
                  <a:pt x="4405" y="583"/>
                </a:lnTo>
                <a:lnTo>
                  <a:pt x="4406" y="583"/>
                </a:lnTo>
                <a:lnTo>
                  <a:pt x="4406" y="582"/>
                </a:lnTo>
                <a:lnTo>
                  <a:pt x="4406" y="582"/>
                </a:lnTo>
                <a:lnTo>
                  <a:pt x="4407" y="582"/>
                </a:lnTo>
                <a:lnTo>
                  <a:pt x="4407" y="582"/>
                </a:lnTo>
                <a:lnTo>
                  <a:pt x="4407" y="582"/>
                </a:lnTo>
                <a:lnTo>
                  <a:pt x="4408" y="582"/>
                </a:lnTo>
                <a:lnTo>
                  <a:pt x="4408" y="582"/>
                </a:lnTo>
                <a:lnTo>
                  <a:pt x="4409" y="582"/>
                </a:lnTo>
                <a:lnTo>
                  <a:pt x="4409" y="582"/>
                </a:lnTo>
                <a:lnTo>
                  <a:pt x="4409" y="582"/>
                </a:lnTo>
                <a:lnTo>
                  <a:pt x="4410" y="582"/>
                </a:lnTo>
                <a:lnTo>
                  <a:pt x="4410" y="582"/>
                </a:lnTo>
                <a:lnTo>
                  <a:pt x="4410" y="583"/>
                </a:lnTo>
                <a:lnTo>
                  <a:pt x="4411" y="583"/>
                </a:lnTo>
                <a:lnTo>
                  <a:pt x="4411" y="583"/>
                </a:lnTo>
                <a:lnTo>
                  <a:pt x="4412" y="583"/>
                </a:lnTo>
                <a:lnTo>
                  <a:pt x="4412" y="583"/>
                </a:lnTo>
                <a:lnTo>
                  <a:pt x="4412" y="583"/>
                </a:lnTo>
                <a:lnTo>
                  <a:pt x="4413" y="583"/>
                </a:lnTo>
                <a:lnTo>
                  <a:pt x="4413" y="583"/>
                </a:lnTo>
                <a:lnTo>
                  <a:pt x="4414" y="582"/>
                </a:lnTo>
                <a:lnTo>
                  <a:pt x="4414" y="582"/>
                </a:lnTo>
                <a:lnTo>
                  <a:pt x="4414" y="582"/>
                </a:lnTo>
                <a:lnTo>
                  <a:pt x="4415" y="582"/>
                </a:lnTo>
                <a:lnTo>
                  <a:pt x="4415" y="582"/>
                </a:lnTo>
                <a:lnTo>
                  <a:pt x="4415" y="582"/>
                </a:lnTo>
                <a:lnTo>
                  <a:pt x="4416" y="582"/>
                </a:lnTo>
                <a:lnTo>
                  <a:pt x="4416" y="582"/>
                </a:lnTo>
                <a:lnTo>
                  <a:pt x="4417" y="582"/>
                </a:lnTo>
                <a:lnTo>
                  <a:pt x="4417" y="581"/>
                </a:lnTo>
                <a:lnTo>
                  <a:pt x="4418" y="581"/>
                </a:lnTo>
                <a:lnTo>
                  <a:pt x="4418" y="581"/>
                </a:lnTo>
                <a:lnTo>
                  <a:pt x="4419" y="581"/>
                </a:lnTo>
                <a:lnTo>
                  <a:pt x="4419" y="581"/>
                </a:lnTo>
                <a:lnTo>
                  <a:pt x="4419" y="581"/>
                </a:lnTo>
                <a:lnTo>
                  <a:pt x="4420" y="581"/>
                </a:lnTo>
                <a:lnTo>
                  <a:pt x="4420" y="581"/>
                </a:lnTo>
                <a:lnTo>
                  <a:pt x="4420" y="580"/>
                </a:lnTo>
                <a:lnTo>
                  <a:pt x="4421" y="580"/>
                </a:lnTo>
                <a:lnTo>
                  <a:pt x="4421" y="580"/>
                </a:lnTo>
                <a:lnTo>
                  <a:pt x="4422" y="580"/>
                </a:lnTo>
                <a:lnTo>
                  <a:pt x="4422" y="580"/>
                </a:lnTo>
                <a:lnTo>
                  <a:pt x="4422" y="580"/>
                </a:lnTo>
                <a:lnTo>
                  <a:pt x="4423" y="580"/>
                </a:lnTo>
                <a:lnTo>
                  <a:pt x="4423" y="580"/>
                </a:lnTo>
                <a:lnTo>
                  <a:pt x="4423" y="580"/>
                </a:lnTo>
                <a:lnTo>
                  <a:pt x="4424" y="580"/>
                </a:lnTo>
                <a:lnTo>
                  <a:pt x="4424" y="580"/>
                </a:lnTo>
                <a:lnTo>
                  <a:pt x="4425" y="580"/>
                </a:lnTo>
                <a:lnTo>
                  <a:pt x="4425" y="580"/>
                </a:lnTo>
                <a:lnTo>
                  <a:pt x="4425" y="580"/>
                </a:lnTo>
                <a:lnTo>
                  <a:pt x="4426" y="580"/>
                </a:lnTo>
                <a:lnTo>
                  <a:pt x="4426" y="580"/>
                </a:lnTo>
                <a:lnTo>
                  <a:pt x="4427" y="580"/>
                </a:lnTo>
                <a:lnTo>
                  <a:pt x="4427" y="580"/>
                </a:lnTo>
                <a:lnTo>
                  <a:pt x="4427" y="580"/>
                </a:lnTo>
                <a:lnTo>
                  <a:pt x="4428" y="580"/>
                </a:lnTo>
                <a:lnTo>
                  <a:pt x="4428" y="581"/>
                </a:lnTo>
                <a:lnTo>
                  <a:pt x="4428" y="581"/>
                </a:lnTo>
                <a:lnTo>
                  <a:pt x="4429" y="581"/>
                </a:lnTo>
                <a:lnTo>
                  <a:pt x="4429" y="581"/>
                </a:lnTo>
                <a:lnTo>
                  <a:pt x="4430" y="581"/>
                </a:lnTo>
                <a:lnTo>
                  <a:pt x="4430" y="581"/>
                </a:lnTo>
                <a:lnTo>
                  <a:pt x="4430" y="581"/>
                </a:lnTo>
                <a:lnTo>
                  <a:pt x="4431" y="581"/>
                </a:lnTo>
                <a:lnTo>
                  <a:pt x="4432" y="581"/>
                </a:lnTo>
                <a:lnTo>
                  <a:pt x="4432" y="581"/>
                </a:lnTo>
                <a:lnTo>
                  <a:pt x="4432" y="581"/>
                </a:lnTo>
                <a:lnTo>
                  <a:pt x="4433" y="581"/>
                </a:lnTo>
                <a:lnTo>
                  <a:pt x="4433" y="580"/>
                </a:lnTo>
                <a:lnTo>
                  <a:pt x="4433" y="580"/>
                </a:lnTo>
                <a:lnTo>
                  <a:pt x="4434" y="579"/>
                </a:lnTo>
                <a:lnTo>
                  <a:pt x="4434" y="579"/>
                </a:lnTo>
                <a:lnTo>
                  <a:pt x="4435" y="578"/>
                </a:lnTo>
                <a:lnTo>
                  <a:pt x="4435" y="577"/>
                </a:lnTo>
                <a:lnTo>
                  <a:pt x="4435" y="577"/>
                </a:lnTo>
                <a:lnTo>
                  <a:pt x="4436" y="577"/>
                </a:lnTo>
                <a:lnTo>
                  <a:pt x="4436" y="576"/>
                </a:lnTo>
                <a:lnTo>
                  <a:pt x="4436" y="576"/>
                </a:lnTo>
                <a:lnTo>
                  <a:pt x="4437" y="575"/>
                </a:lnTo>
                <a:lnTo>
                  <a:pt x="4437" y="575"/>
                </a:lnTo>
                <a:lnTo>
                  <a:pt x="4438" y="575"/>
                </a:lnTo>
                <a:lnTo>
                  <a:pt x="4438" y="574"/>
                </a:lnTo>
                <a:lnTo>
                  <a:pt x="4438" y="574"/>
                </a:lnTo>
                <a:lnTo>
                  <a:pt x="4439" y="574"/>
                </a:lnTo>
                <a:lnTo>
                  <a:pt x="4439" y="574"/>
                </a:lnTo>
                <a:lnTo>
                  <a:pt x="4440" y="575"/>
                </a:lnTo>
                <a:lnTo>
                  <a:pt x="4440" y="575"/>
                </a:lnTo>
                <a:lnTo>
                  <a:pt x="4440" y="575"/>
                </a:lnTo>
                <a:lnTo>
                  <a:pt x="4441" y="575"/>
                </a:lnTo>
                <a:lnTo>
                  <a:pt x="4441" y="575"/>
                </a:lnTo>
                <a:lnTo>
                  <a:pt x="4441" y="575"/>
                </a:lnTo>
                <a:lnTo>
                  <a:pt x="4442" y="575"/>
                </a:lnTo>
                <a:lnTo>
                  <a:pt x="4442" y="575"/>
                </a:lnTo>
                <a:lnTo>
                  <a:pt x="4443" y="575"/>
                </a:lnTo>
                <a:lnTo>
                  <a:pt x="4443" y="575"/>
                </a:lnTo>
                <a:lnTo>
                  <a:pt x="4443" y="574"/>
                </a:lnTo>
                <a:lnTo>
                  <a:pt x="4444" y="574"/>
                </a:lnTo>
                <a:lnTo>
                  <a:pt x="4444" y="574"/>
                </a:lnTo>
                <a:lnTo>
                  <a:pt x="4444" y="574"/>
                </a:lnTo>
                <a:lnTo>
                  <a:pt x="4445" y="574"/>
                </a:lnTo>
                <a:lnTo>
                  <a:pt x="4446" y="574"/>
                </a:lnTo>
                <a:lnTo>
                  <a:pt x="4446" y="574"/>
                </a:lnTo>
                <a:lnTo>
                  <a:pt x="4446" y="574"/>
                </a:lnTo>
                <a:lnTo>
                  <a:pt x="4447" y="573"/>
                </a:lnTo>
                <a:lnTo>
                  <a:pt x="4447" y="573"/>
                </a:lnTo>
                <a:lnTo>
                  <a:pt x="4448" y="573"/>
                </a:lnTo>
                <a:lnTo>
                  <a:pt x="4448" y="573"/>
                </a:lnTo>
                <a:lnTo>
                  <a:pt x="4448" y="573"/>
                </a:lnTo>
                <a:lnTo>
                  <a:pt x="4449" y="573"/>
                </a:lnTo>
                <a:lnTo>
                  <a:pt x="4449" y="573"/>
                </a:lnTo>
                <a:lnTo>
                  <a:pt x="4450" y="573"/>
                </a:lnTo>
                <a:lnTo>
                  <a:pt x="4450" y="573"/>
                </a:lnTo>
                <a:lnTo>
                  <a:pt x="4450" y="572"/>
                </a:lnTo>
                <a:lnTo>
                  <a:pt x="4451" y="572"/>
                </a:lnTo>
                <a:lnTo>
                  <a:pt x="4451" y="572"/>
                </a:lnTo>
                <a:lnTo>
                  <a:pt x="4451" y="572"/>
                </a:lnTo>
                <a:lnTo>
                  <a:pt x="4452" y="572"/>
                </a:lnTo>
                <a:lnTo>
                  <a:pt x="4452" y="572"/>
                </a:lnTo>
                <a:lnTo>
                  <a:pt x="4453" y="572"/>
                </a:lnTo>
                <a:lnTo>
                  <a:pt x="4453" y="572"/>
                </a:lnTo>
                <a:lnTo>
                  <a:pt x="4453" y="572"/>
                </a:lnTo>
                <a:lnTo>
                  <a:pt x="4454" y="572"/>
                </a:lnTo>
                <a:lnTo>
                  <a:pt x="4454" y="572"/>
                </a:lnTo>
                <a:lnTo>
                  <a:pt x="4454" y="572"/>
                </a:lnTo>
                <a:lnTo>
                  <a:pt x="4455" y="572"/>
                </a:lnTo>
                <a:lnTo>
                  <a:pt x="4455" y="573"/>
                </a:lnTo>
                <a:lnTo>
                  <a:pt x="4456" y="572"/>
                </a:lnTo>
                <a:lnTo>
                  <a:pt x="4456" y="572"/>
                </a:lnTo>
                <a:lnTo>
                  <a:pt x="4456" y="572"/>
                </a:lnTo>
                <a:lnTo>
                  <a:pt x="4457" y="572"/>
                </a:lnTo>
                <a:lnTo>
                  <a:pt x="4457" y="572"/>
                </a:lnTo>
                <a:lnTo>
                  <a:pt x="4457" y="572"/>
                </a:lnTo>
                <a:lnTo>
                  <a:pt x="4458" y="572"/>
                </a:lnTo>
                <a:lnTo>
                  <a:pt x="4458" y="572"/>
                </a:lnTo>
                <a:lnTo>
                  <a:pt x="4459" y="572"/>
                </a:lnTo>
                <a:lnTo>
                  <a:pt x="4459" y="572"/>
                </a:lnTo>
                <a:lnTo>
                  <a:pt x="4460" y="572"/>
                </a:lnTo>
                <a:lnTo>
                  <a:pt x="4460" y="572"/>
                </a:lnTo>
                <a:lnTo>
                  <a:pt x="4461" y="572"/>
                </a:lnTo>
                <a:lnTo>
                  <a:pt x="4461" y="571"/>
                </a:lnTo>
                <a:lnTo>
                  <a:pt x="4461" y="571"/>
                </a:lnTo>
                <a:lnTo>
                  <a:pt x="4462" y="571"/>
                </a:lnTo>
                <a:lnTo>
                  <a:pt x="4462" y="570"/>
                </a:lnTo>
                <a:lnTo>
                  <a:pt x="4463" y="570"/>
                </a:lnTo>
                <a:lnTo>
                  <a:pt x="4463" y="570"/>
                </a:lnTo>
                <a:lnTo>
                  <a:pt x="4463" y="569"/>
                </a:lnTo>
                <a:lnTo>
                  <a:pt x="4464" y="569"/>
                </a:lnTo>
                <a:lnTo>
                  <a:pt x="4464" y="569"/>
                </a:lnTo>
                <a:lnTo>
                  <a:pt x="4464" y="568"/>
                </a:lnTo>
                <a:lnTo>
                  <a:pt x="4465" y="568"/>
                </a:lnTo>
                <a:lnTo>
                  <a:pt x="4465" y="568"/>
                </a:lnTo>
                <a:lnTo>
                  <a:pt x="4466" y="567"/>
                </a:lnTo>
                <a:lnTo>
                  <a:pt x="4466" y="567"/>
                </a:lnTo>
                <a:lnTo>
                  <a:pt x="4466" y="567"/>
                </a:lnTo>
                <a:lnTo>
                  <a:pt x="4467" y="567"/>
                </a:lnTo>
                <a:lnTo>
                  <a:pt x="4467" y="566"/>
                </a:lnTo>
                <a:lnTo>
                  <a:pt x="4467" y="566"/>
                </a:lnTo>
                <a:lnTo>
                  <a:pt x="4468" y="566"/>
                </a:lnTo>
                <a:lnTo>
                  <a:pt x="4468" y="566"/>
                </a:lnTo>
                <a:lnTo>
                  <a:pt x="4469" y="566"/>
                </a:lnTo>
                <a:lnTo>
                  <a:pt x="4469" y="565"/>
                </a:lnTo>
                <a:lnTo>
                  <a:pt x="4469" y="565"/>
                </a:lnTo>
                <a:lnTo>
                  <a:pt x="4470" y="565"/>
                </a:lnTo>
                <a:lnTo>
                  <a:pt x="4470" y="565"/>
                </a:lnTo>
                <a:lnTo>
                  <a:pt x="4470" y="564"/>
                </a:lnTo>
                <a:lnTo>
                  <a:pt x="4471" y="564"/>
                </a:lnTo>
                <a:lnTo>
                  <a:pt x="4471" y="563"/>
                </a:lnTo>
                <a:lnTo>
                  <a:pt x="4472" y="563"/>
                </a:lnTo>
                <a:lnTo>
                  <a:pt x="4472" y="563"/>
                </a:lnTo>
                <a:lnTo>
                  <a:pt x="4472" y="563"/>
                </a:lnTo>
                <a:lnTo>
                  <a:pt x="4473" y="563"/>
                </a:lnTo>
                <a:lnTo>
                  <a:pt x="4474" y="562"/>
                </a:lnTo>
                <a:lnTo>
                  <a:pt x="4474" y="562"/>
                </a:lnTo>
                <a:lnTo>
                  <a:pt x="4474" y="562"/>
                </a:lnTo>
                <a:lnTo>
                  <a:pt x="4475" y="562"/>
                </a:lnTo>
                <a:lnTo>
                  <a:pt x="4475" y="562"/>
                </a:lnTo>
                <a:lnTo>
                  <a:pt x="4476" y="562"/>
                </a:lnTo>
                <a:lnTo>
                  <a:pt x="4476" y="562"/>
                </a:lnTo>
                <a:lnTo>
                  <a:pt x="4476" y="561"/>
                </a:lnTo>
                <a:lnTo>
                  <a:pt x="4477" y="561"/>
                </a:lnTo>
                <a:lnTo>
                  <a:pt x="4477" y="561"/>
                </a:lnTo>
                <a:lnTo>
                  <a:pt x="4477" y="561"/>
                </a:lnTo>
                <a:lnTo>
                  <a:pt x="4478" y="561"/>
                </a:lnTo>
                <a:lnTo>
                  <a:pt x="4478" y="560"/>
                </a:lnTo>
                <a:lnTo>
                  <a:pt x="4479" y="560"/>
                </a:lnTo>
                <a:lnTo>
                  <a:pt x="4479" y="560"/>
                </a:lnTo>
                <a:lnTo>
                  <a:pt x="4479" y="560"/>
                </a:lnTo>
                <a:lnTo>
                  <a:pt x="4480" y="560"/>
                </a:lnTo>
                <a:lnTo>
                  <a:pt x="4480" y="560"/>
                </a:lnTo>
                <a:lnTo>
                  <a:pt x="4480" y="560"/>
                </a:lnTo>
                <a:lnTo>
                  <a:pt x="4481" y="560"/>
                </a:lnTo>
                <a:lnTo>
                  <a:pt x="4481" y="560"/>
                </a:lnTo>
                <a:lnTo>
                  <a:pt x="4482" y="559"/>
                </a:lnTo>
                <a:lnTo>
                  <a:pt x="4482" y="559"/>
                </a:lnTo>
                <a:lnTo>
                  <a:pt x="4482" y="559"/>
                </a:lnTo>
                <a:lnTo>
                  <a:pt x="4483" y="559"/>
                </a:lnTo>
                <a:lnTo>
                  <a:pt x="4483" y="558"/>
                </a:lnTo>
                <a:lnTo>
                  <a:pt x="4483" y="558"/>
                </a:lnTo>
                <a:lnTo>
                  <a:pt x="4484" y="558"/>
                </a:lnTo>
                <a:lnTo>
                  <a:pt x="4484" y="558"/>
                </a:lnTo>
                <a:lnTo>
                  <a:pt x="4485" y="558"/>
                </a:lnTo>
                <a:lnTo>
                  <a:pt x="4485" y="558"/>
                </a:lnTo>
                <a:lnTo>
                  <a:pt x="4485" y="558"/>
                </a:lnTo>
                <a:lnTo>
                  <a:pt x="4486" y="558"/>
                </a:lnTo>
                <a:lnTo>
                  <a:pt x="4486" y="557"/>
                </a:lnTo>
                <a:lnTo>
                  <a:pt x="4487" y="557"/>
                </a:lnTo>
                <a:lnTo>
                  <a:pt x="4487" y="557"/>
                </a:lnTo>
                <a:lnTo>
                  <a:pt x="4488" y="557"/>
                </a:lnTo>
                <a:lnTo>
                  <a:pt x="4488" y="557"/>
                </a:lnTo>
                <a:lnTo>
                  <a:pt x="4489" y="556"/>
                </a:lnTo>
                <a:lnTo>
                  <a:pt x="4489" y="556"/>
                </a:lnTo>
                <a:lnTo>
                  <a:pt x="4489" y="556"/>
                </a:lnTo>
                <a:lnTo>
                  <a:pt x="4490" y="556"/>
                </a:lnTo>
                <a:lnTo>
                  <a:pt x="4490" y="556"/>
                </a:lnTo>
                <a:lnTo>
                  <a:pt x="4490" y="555"/>
                </a:lnTo>
                <a:lnTo>
                  <a:pt x="4491" y="555"/>
                </a:lnTo>
                <a:lnTo>
                  <a:pt x="4491" y="555"/>
                </a:lnTo>
                <a:lnTo>
                  <a:pt x="4492" y="555"/>
                </a:lnTo>
                <a:lnTo>
                  <a:pt x="4492" y="555"/>
                </a:lnTo>
                <a:lnTo>
                  <a:pt x="4492" y="555"/>
                </a:lnTo>
                <a:lnTo>
                  <a:pt x="4493" y="555"/>
                </a:lnTo>
                <a:lnTo>
                  <a:pt x="4493" y="555"/>
                </a:lnTo>
                <a:lnTo>
                  <a:pt x="4493" y="554"/>
                </a:lnTo>
                <a:lnTo>
                  <a:pt x="4494" y="554"/>
                </a:lnTo>
                <a:lnTo>
                  <a:pt x="4494" y="554"/>
                </a:lnTo>
                <a:lnTo>
                  <a:pt x="4495" y="554"/>
                </a:lnTo>
                <a:lnTo>
                  <a:pt x="4495" y="554"/>
                </a:lnTo>
                <a:lnTo>
                  <a:pt x="4495" y="554"/>
                </a:lnTo>
                <a:lnTo>
                  <a:pt x="4496" y="554"/>
                </a:lnTo>
                <a:lnTo>
                  <a:pt x="4496" y="554"/>
                </a:lnTo>
                <a:lnTo>
                  <a:pt x="4496" y="554"/>
                </a:lnTo>
                <a:lnTo>
                  <a:pt x="4497" y="554"/>
                </a:lnTo>
                <a:lnTo>
                  <a:pt x="4497" y="554"/>
                </a:lnTo>
                <a:lnTo>
                  <a:pt x="4498" y="554"/>
                </a:lnTo>
                <a:lnTo>
                  <a:pt x="4498" y="554"/>
                </a:lnTo>
                <a:lnTo>
                  <a:pt x="4498" y="554"/>
                </a:lnTo>
                <a:lnTo>
                  <a:pt x="4499" y="555"/>
                </a:lnTo>
                <a:lnTo>
                  <a:pt x="4499" y="555"/>
                </a:lnTo>
                <a:lnTo>
                  <a:pt x="4500" y="555"/>
                </a:lnTo>
                <a:lnTo>
                  <a:pt x="4500" y="555"/>
                </a:lnTo>
                <a:lnTo>
                  <a:pt x="4500" y="555"/>
                </a:lnTo>
                <a:lnTo>
                  <a:pt x="4501" y="554"/>
                </a:lnTo>
                <a:lnTo>
                  <a:pt x="4502" y="554"/>
                </a:lnTo>
                <a:lnTo>
                  <a:pt x="4502" y="554"/>
                </a:lnTo>
                <a:lnTo>
                  <a:pt x="4502" y="554"/>
                </a:lnTo>
                <a:lnTo>
                  <a:pt x="4503" y="554"/>
                </a:lnTo>
                <a:lnTo>
                  <a:pt x="4503" y="554"/>
                </a:lnTo>
                <a:lnTo>
                  <a:pt x="4503" y="553"/>
                </a:lnTo>
                <a:lnTo>
                  <a:pt x="4504" y="553"/>
                </a:lnTo>
                <a:lnTo>
                  <a:pt x="4504" y="553"/>
                </a:lnTo>
                <a:lnTo>
                  <a:pt x="4505" y="553"/>
                </a:lnTo>
                <a:lnTo>
                  <a:pt x="4505" y="553"/>
                </a:lnTo>
                <a:lnTo>
                  <a:pt x="4505" y="553"/>
                </a:lnTo>
                <a:lnTo>
                  <a:pt x="4506" y="552"/>
                </a:lnTo>
                <a:lnTo>
                  <a:pt x="4506" y="552"/>
                </a:lnTo>
                <a:lnTo>
                  <a:pt x="4506" y="552"/>
                </a:lnTo>
                <a:lnTo>
                  <a:pt x="4507" y="552"/>
                </a:lnTo>
                <a:lnTo>
                  <a:pt x="4507" y="552"/>
                </a:lnTo>
                <a:lnTo>
                  <a:pt x="4508" y="552"/>
                </a:lnTo>
                <a:lnTo>
                  <a:pt x="4508" y="552"/>
                </a:lnTo>
                <a:lnTo>
                  <a:pt x="4508" y="552"/>
                </a:lnTo>
                <a:lnTo>
                  <a:pt x="4509" y="552"/>
                </a:lnTo>
                <a:lnTo>
                  <a:pt x="4509" y="552"/>
                </a:lnTo>
                <a:lnTo>
                  <a:pt x="4510" y="552"/>
                </a:lnTo>
                <a:lnTo>
                  <a:pt x="4510" y="552"/>
                </a:lnTo>
                <a:lnTo>
                  <a:pt x="4510" y="552"/>
                </a:lnTo>
                <a:lnTo>
                  <a:pt x="4511" y="553"/>
                </a:lnTo>
                <a:lnTo>
                  <a:pt x="4511" y="553"/>
                </a:lnTo>
                <a:lnTo>
                  <a:pt x="4511" y="552"/>
                </a:lnTo>
                <a:lnTo>
                  <a:pt x="4512" y="553"/>
                </a:lnTo>
                <a:lnTo>
                  <a:pt x="4512" y="553"/>
                </a:lnTo>
                <a:lnTo>
                  <a:pt x="4513" y="553"/>
                </a:lnTo>
                <a:lnTo>
                  <a:pt x="4513" y="553"/>
                </a:lnTo>
                <a:lnTo>
                  <a:pt x="4513" y="553"/>
                </a:lnTo>
                <a:lnTo>
                  <a:pt x="4514" y="553"/>
                </a:lnTo>
                <a:lnTo>
                  <a:pt x="4514" y="553"/>
                </a:lnTo>
                <a:lnTo>
                  <a:pt x="4514" y="554"/>
                </a:lnTo>
                <a:lnTo>
                  <a:pt x="4515" y="554"/>
                </a:lnTo>
                <a:lnTo>
                  <a:pt x="4516" y="554"/>
                </a:lnTo>
                <a:lnTo>
                  <a:pt x="4516" y="554"/>
                </a:lnTo>
                <a:lnTo>
                  <a:pt x="4516" y="554"/>
                </a:lnTo>
                <a:lnTo>
                  <a:pt x="4517" y="554"/>
                </a:lnTo>
                <a:lnTo>
                  <a:pt x="4517" y="554"/>
                </a:lnTo>
                <a:lnTo>
                  <a:pt x="4518" y="554"/>
                </a:lnTo>
                <a:lnTo>
                  <a:pt x="4518" y="554"/>
                </a:lnTo>
                <a:lnTo>
                  <a:pt x="4518" y="554"/>
                </a:lnTo>
                <a:lnTo>
                  <a:pt x="4519" y="554"/>
                </a:lnTo>
                <a:lnTo>
                  <a:pt x="4519" y="554"/>
                </a:lnTo>
                <a:lnTo>
                  <a:pt x="4519" y="554"/>
                </a:lnTo>
                <a:lnTo>
                  <a:pt x="4520" y="554"/>
                </a:lnTo>
                <a:lnTo>
                  <a:pt x="4520" y="554"/>
                </a:lnTo>
                <a:lnTo>
                  <a:pt x="4521" y="555"/>
                </a:lnTo>
                <a:lnTo>
                  <a:pt x="4521" y="555"/>
                </a:lnTo>
                <a:lnTo>
                  <a:pt x="4521" y="555"/>
                </a:lnTo>
                <a:lnTo>
                  <a:pt x="4522" y="555"/>
                </a:lnTo>
                <a:lnTo>
                  <a:pt x="4522" y="555"/>
                </a:lnTo>
                <a:lnTo>
                  <a:pt x="4523" y="556"/>
                </a:lnTo>
                <a:lnTo>
                  <a:pt x="4523" y="556"/>
                </a:lnTo>
                <a:lnTo>
                  <a:pt x="4523" y="555"/>
                </a:lnTo>
                <a:lnTo>
                  <a:pt x="4524" y="555"/>
                </a:lnTo>
                <a:lnTo>
                  <a:pt x="4524" y="555"/>
                </a:lnTo>
                <a:lnTo>
                  <a:pt x="4524" y="555"/>
                </a:lnTo>
                <a:lnTo>
                  <a:pt x="4525" y="555"/>
                </a:lnTo>
                <a:lnTo>
                  <a:pt x="4525" y="554"/>
                </a:lnTo>
                <a:lnTo>
                  <a:pt x="4526" y="554"/>
                </a:lnTo>
                <a:lnTo>
                  <a:pt x="4526" y="554"/>
                </a:lnTo>
                <a:lnTo>
                  <a:pt x="4526" y="553"/>
                </a:lnTo>
                <a:lnTo>
                  <a:pt x="4527" y="553"/>
                </a:lnTo>
                <a:lnTo>
                  <a:pt x="4527" y="553"/>
                </a:lnTo>
                <a:lnTo>
                  <a:pt x="4527" y="552"/>
                </a:lnTo>
                <a:lnTo>
                  <a:pt x="4528" y="552"/>
                </a:lnTo>
                <a:lnTo>
                  <a:pt x="4529" y="552"/>
                </a:lnTo>
                <a:lnTo>
                  <a:pt x="4529" y="551"/>
                </a:lnTo>
                <a:lnTo>
                  <a:pt x="4529" y="551"/>
                </a:lnTo>
                <a:lnTo>
                  <a:pt x="4530" y="551"/>
                </a:lnTo>
                <a:lnTo>
                  <a:pt x="4530" y="550"/>
                </a:lnTo>
                <a:lnTo>
                  <a:pt x="4531" y="550"/>
                </a:lnTo>
                <a:lnTo>
                  <a:pt x="4531" y="549"/>
                </a:lnTo>
                <a:lnTo>
                  <a:pt x="4531" y="549"/>
                </a:lnTo>
                <a:lnTo>
                  <a:pt x="4532" y="549"/>
                </a:lnTo>
                <a:lnTo>
                  <a:pt x="4532" y="548"/>
                </a:lnTo>
                <a:lnTo>
                  <a:pt x="4532" y="548"/>
                </a:lnTo>
                <a:lnTo>
                  <a:pt x="4533" y="548"/>
                </a:lnTo>
                <a:lnTo>
                  <a:pt x="4533" y="548"/>
                </a:lnTo>
                <a:lnTo>
                  <a:pt x="4534" y="548"/>
                </a:lnTo>
                <a:lnTo>
                  <a:pt x="4534" y="548"/>
                </a:lnTo>
                <a:lnTo>
                  <a:pt x="4534" y="547"/>
                </a:lnTo>
                <a:lnTo>
                  <a:pt x="4535" y="547"/>
                </a:lnTo>
                <a:lnTo>
                  <a:pt x="4535" y="547"/>
                </a:lnTo>
                <a:lnTo>
                  <a:pt x="4536" y="547"/>
                </a:lnTo>
                <a:lnTo>
                  <a:pt x="4536" y="547"/>
                </a:lnTo>
                <a:lnTo>
                  <a:pt x="4536" y="546"/>
                </a:lnTo>
                <a:lnTo>
                  <a:pt x="4537" y="546"/>
                </a:lnTo>
                <a:lnTo>
                  <a:pt x="4537" y="546"/>
                </a:lnTo>
                <a:lnTo>
                  <a:pt x="4537" y="546"/>
                </a:lnTo>
                <a:lnTo>
                  <a:pt x="4538" y="545"/>
                </a:lnTo>
                <a:lnTo>
                  <a:pt x="4538" y="545"/>
                </a:lnTo>
                <a:lnTo>
                  <a:pt x="4539" y="545"/>
                </a:lnTo>
                <a:lnTo>
                  <a:pt x="4539" y="545"/>
                </a:lnTo>
                <a:lnTo>
                  <a:pt x="4539" y="544"/>
                </a:lnTo>
                <a:lnTo>
                  <a:pt x="4540" y="544"/>
                </a:lnTo>
                <a:lnTo>
                  <a:pt x="4540" y="544"/>
                </a:lnTo>
                <a:lnTo>
                  <a:pt x="4540" y="543"/>
                </a:lnTo>
                <a:lnTo>
                  <a:pt x="4541" y="543"/>
                </a:lnTo>
                <a:lnTo>
                  <a:pt x="4541" y="543"/>
                </a:lnTo>
                <a:lnTo>
                  <a:pt x="4542" y="542"/>
                </a:lnTo>
                <a:lnTo>
                  <a:pt x="4542" y="542"/>
                </a:lnTo>
                <a:lnTo>
                  <a:pt x="4543" y="542"/>
                </a:lnTo>
                <a:lnTo>
                  <a:pt x="4543" y="541"/>
                </a:lnTo>
                <a:lnTo>
                  <a:pt x="4544" y="541"/>
                </a:lnTo>
                <a:lnTo>
                  <a:pt x="4544" y="541"/>
                </a:lnTo>
                <a:lnTo>
                  <a:pt x="4544" y="540"/>
                </a:lnTo>
                <a:lnTo>
                  <a:pt x="4545" y="540"/>
                </a:lnTo>
                <a:lnTo>
                  <a:pt x="4545" y="540"/>
                </a:lnTo>
                <a:lnTo>
                  <a:pt x="4546" y="539"/>
                </a:lnTo>
                <a:lnTo>
                  <a:pt x="4546" y="539"/>
                </a:lnTo>
                <a:lnTo>
                  <a:pt x="4546" y="539"/>
                </a:lnTo>
                <a:lnTo>
                  <a:pt x="4547" y="539"/>
                </a:lnTo>
                <a:lnTo>
                  <a:pt x="4547" y="538"/>
                </a:lnTo>
                <a:lnTo>
                  <a:pt x="4547" y="538"/>
                </a:lnTo>
                <a:lnTo>
                  <a:pt x="4548" y="538"/>
                </a:lnTo>
                <a:lnTo>
                  <a:pt x="4548" y="538"/>
                </a:lnTo>
                <a:lnTo>
                  <a:pt x="4549" y="538"/>
                </a:lnTo>
                <a:lnTo>
                  <a:pt x="4549" y="538"/>
                </a:lnTo>
                <a:lnTo>
                  <a:pt x="4549" y="537"/>
                </a:lnTo>
                <a:lnTo>
                  <a:pt x="4550" y="537"/>
                </a:lnTo>
                <a:lnTo>
                  <a:pt x="4550" y="537"/>
                </a:lnTo>
                <a:lnTo>
                  <a:pt x="4550" y="537"/>
                </a:lnTo>
                <a:lnTo>
                  <a:pt x="4551" y="536"/>
                </a:lnTo>
                <a:lnTo>
                  <a:pt x="4551" y="535"/>
                </a:lnTo>
                <a:lnTo>
                  <a:pt x="4552" y="535"/>
                </a:lnTo>
                <a:lnTo>
                  <a:pt x="4552" y="535"/>
                </a:lnTo>
                <a:lnTo>
                  <a:pt x="4552" y="534"/>
                </a:lnTo>
                <a:lnTo>
                  <a:pt x="4553" y="534"/>
                </a:lnTo>
                <a:lnTo>
                  <a:pt x="4553" y="534"/>
                </a:lnTo>
                <a:lnTo>
                  <a:pt x="4553" y="534"/>
                </a:lnTo>
                <a:lnTo>
                  <a:pt x="4554" y="534"/>
                </a:lnTo>
                <a:lnTo>
                  <a:pt x="4554" y="534"/>
                </a:lnTo>
                <a:lnTo>
                  <a:pt x="4555" y="534"/>
                </a:lnTo>
                <a:lnTo>
                  <a:pt x="4555" y="534"/>
                </a:lnTo>
                <a:lnTo>
                  <a:pt x="4555" y="534"/>
                </a:lnTo>
                <a:lnTo>
                  <a:pt x="4556" y="533"/>
                </a:lnTo>
                <a:lnTo>
                  <a:pt x="4557" y="533"/>
                </a:lnTo>
                <a:lnTo>
                  <a:pt x="4557" y="532"/>
                </a:lnTo>
                <a:lnTo>
                  <a:pt x="4557" y="532"/>
                </a:lnTo>
                <a:lnTo>
                  <a:pt x="4558" y="532"/>
                </a:lnTo>
                <a:lnTo>
                  <a:pt x="4558" y="532"/>
                </a:lnTo>
                <a:lnTo>
                  <a:pt x="4559" y="531"/>
                </a:lnTo>
                <a:lnTo>
                  <a:pt x="4559" y="531"/>
                </a:lnTo>
                <a:lnTo>
                  <a:pt x="4559" y="531"/>
                </a:lnTo>
                <a:lnTo>
                  <a:pt x="4560" y="531"/>
                </a:lnTo>
                <a:lnTo>
                  <a:pt x="4560" y="530"/>
                </a:lnTo>
                <a:lnTo>
                  <a:pt x="4560" y="530"/>
                </a:lnTo>
                <a:lnTo>
                  <a:pt x="4561" y="530"/>
                </a:lnTo>
                <a:lnTo>
                  <a:pt x="4561" y="530"/>
                </a:lnTo>
                <a:lnTo>
                  <a:pt x="4562" y="530"/>
                </a:lnTo>
                <a:lnTo>
                  <a:pt x="4562" y="529"/>
                </a:lnTo>
                <a:lnTo>
                  <a:pt x="4562" y="529"/>
                </a:lnTo>
                <a:lnTo>
                  <a:pt x="4563" y="529"/>
                </a:lnTo>
                <a:lnTo>
                  <a:pt x="4563" y="529"/>
                </a:lnTo>
                <a:lnTo>
                  <a:pt x="4563" y="529"/>
                </a:lnTo>
                <a:lnTo>
                  <a:pt x="4564" y="528"/>
                </a:lnTo>
                <a:lnTo>
                  <a:pt x="4564" y="528"/>
                </a:lnTo>
                <a:lnTo>
                  <a:pt x="4565" y="528"/>
                </a:lnTo>
                <a:lnTo>
                  <a:pt x="4565" y="528"/>
                </a:lnTo>
                <a:lnTo>
                  <a:pt x="4565" y="527"/>
                </a:lnTo>
                <a:lnTo>
                  <a:pt x="4566" y="527"/>
                </a:lnTo>
                <a:lnTo>
                  <a:pt x="4566" y="527"/>
                </a:lnTo>
                <a:lnTo>
                  <a:pt x="4566" y="527"/>
                </a:lnTo>
                <a:lnTo>
                  <a:pt x="4567" y="526"/>
                </a:lnTo>
                <a:lnTo>
                  <a:pt x="4567" y="526"/>
                </a:lnTo>
                <a:lnTo>
                  <a:pt x="4568" y="526"/>
                </a:lnTo>
                <a:lnTo>
                  <a:pt x="4568" y="525"/>
                </a:lnTo>
                <a:lnTo>
                  <a:pt x="4568" y="525"/>
                </a:lnTo>
                <a:lnTo>
                  <a:pt x="4569" y="525"/>
                </a:lnTo>
                <a:lnTo>
                  <a:pt x="4569" y="525"/>
                </a:lnTo>
                <a:lnTo>
                  <a:pt x="4570" y="525"/>
                </a:lnTo>
                <a:lnTo>
                  <a:pt x="4570" y="524"/>
                </a:lnTo>
                <a:lnTo>
                  <a:pt x="4571" y="524"/>
                </a:lnTo>
                <a:lnTo>
                  <a:pt x="4571" y="524"/>
                </a:lnTo>
                <a:lnTo>
                  <a:pt x="4572" y="524"/>
                </a:lnTo>
                <a:lnTo>
                  <a:pt x="4572" y="524"/>
                </a:lnTo>
                <a:lnTo>
                  <a:pt x="4572" y="524"/>
                </a:lnTo>
                <a:lnTo>
                  <a:pt x="4573" y="524"/>
                </a:lnTo>
                <a:lnTo>
                  <a:pt x="4573" y="523"/>
                </a:lnTo>
                <a:lnTo>
                  <a:pt x="4573" y="523"/>
                </a:lnTo>
                <a:lnTo>
                  <a:pt x="4574" y="523"/>
                </a:lnTo>
                <a:lnTo>
                  <a:pt x="4574" y="523"/>
                </a:lnTo>
                <a:lnTo>
                  <a:pt x="4575" y="523"/>
                </a:lnTo>
                <a:lnTo>
                  <a:pt x="4575" y="523"/>
                </a:lnTo>
                <a:lnTo>
                  <a:pt x="4575" y="523"/>
                </a:lnTo>
                <a:lnTo>
                  <a:pt x="4576" y="523"/>
                </a:lnTo>
                <a:lnTo>
                  <a:pt x="4576" y="523"/>
                </a:lnTo>
                <a:lnTo>
                  <a:pt x="4576" y="523"/>
                </a:lnTo>
                <a:lnTo>
                  <a:pt x="4577" y="522"/>
                </a:lnTo>
                <a:lnTo>
                  <a:pt x="4577" y="522"/>
                </a:lnTo>
                <a:lnTo>
                  <a:pt x="4578" y="522"/>
                </a:lnTo>
                <a:lnTo>
                  <a:pt x="4578" y="522"/>
                </a:lnTo>
                <a:lnTo>
                  <a:pt x="4578" y="521"/>
                </a:lnTo>
                <a:lnTo>
                  <a:pt x="4579" y="521"/>
                </a:lnTo>
                <a:lnTo>
                  <a:pt x="4579" y="521"/>
                </a:lnTo>
                <a:lnTo>
                  <a:pt x="4579" y="521"/>
                </a:lnTo>
                <a:lnTo>
                  <a:pt x="4580" y="521"/>
                </a:lnTo>
                <a:lnTo>
                  <a:pt x="4580" y="521"/>
                </a:lnTo>
                <a:lnTo>
                  <a:pt x="4581" y="521"/>
                </a:lnTo>
                <a:lnTo>
                  <a:pt x="4581" y="521"/>
                </a:lnTo>
                <a:lnTo>
                  <a:pt x="4581" y="521"/>
                </a:lnTo>
                <a:lnTo>
                  <a:pt x="4582" y="520"/>
                </a:lnTo>
                <a:lnTo>
                  <a:pt x="4582" y="520"/>
                </a:lnTo>
                <a:lnTo>
                  <a:pt x="4583" y="520"/>
                </a:lnTo>
                <a:lnTo>
                  <a:pt x="4583" y="520"/>
                </a:lnTo>
                <a:lnTo>
                  <a:pt x="4583" y="520"/>
                </a:lnTo>
                <a:lnTo>
                  <a:pt x="4584" y="519"/>
                </a:lnTo>
                <a:lnTo>
                  <a:pt x="4585" y="519"/>
                </a:lnTo>
                <a:lnTo>
                  <a:pt x="4585" y="519"/>
                </a:lnTo>
                <a:lnTo>
                  <a:pt x="4585" y="519"/>
                </a:lnTo>
                <a:lnTo>
                  <a:pt x="4586" y="518"/>
                </a:lnTo>
                <a:lnTo>
                  <a:pt x="4586" y="518"/>
                </a:lnTo>
                <a:lnTo>
                  <a:pt x="4586" y="518"/>
                </a:lnTo>
                <a:lnTo>
                  <a:pt x="4587" y="518"/>
                </a:lnTo>
                <a:lnTo>
                  <a:pt x="4587" y="518"/>
                </a:lnTo>
                <a:lnTo>
                  <a:pt x="4588" y="517"/>
                </a:lnTo>
                <a:lnTo>
                  <a:pt x="4588" y="517"/>
                </a:lnTo>
                <a:lnTo>
                  <a:pt x="4588" y="517"/>
                </a:lnTo>
                <a:lnTo>
                  <a:pt x="4589" y="517"/>
                </a:lnTo>
                <a:lnTo>
                  <a:pt x="4589" y="516"/>
                </a:lnTo>
                <a:lnTo>
                  <a:pt x="4589" y="516"/>
                </a:lnTo>
                <a:lnTo>
                  <a:pt x="4590" y="516"/>
                </a:lnTo>
                <a:lnTo>
                  <a:pt x="4590" y="516"/>
                </a:lnTo>
                <a:lnTo>
                  <a:pt x="4591" y="516"/>
                </a:lnTo>
                <a:lnTo>
                  <a:pt x="4591" y="515"/>
                </a:lnTo>
                <a:lnTo>
                  <a:pt x="4591" y="515"/>
                </a:lnTo>
                <a:lnTo>
                  <a:pt x="4592" y="515"/>
                </a:lnTo>
                <a:lnTo>
                  <a:pt x="4592" y="515"/>
                </a:lnTo>
                <a:lnTo>
                  <a:pt x="4593" y="515"/>
                </a:lnTo>
                <a:lnTo>
                  <a:pt x="4593" y="514"/>
                </a:lnTo>
                <a:lnTo>
                  <a:pt x="4593" y="514"/>
                </a:lnTo>
                <a:lnTo>
                  <a:pt x="4594" y="514"/>
                </a:lnTo>
                <a:lnTo>
                  <a:pt x="4594" y="514"/>
                </a:lnTo>
                <a:lnTo>
                  <a:pt x="4594" y="514"/>
                </a:lnTo>
                <a:lnTo>
                  <a:pt x="4595" y="514"/>
                </a:lnTo>
                <a:lnTo>
                  <a:pt x="4595" y="514"/>
                </a:lnTo>
                <a:lnTo>
                  <a:pt x="4596" y="514"/>
                </a:lnTo>
                <a:lnTo>
                  <a:pt x="4596" y="514"/>
                </a:lnTo>
                <a:lnTo>
                  <a:pt x="4596" y="514"/>
                </a:lnTo>
                <a:lnTo>
                  <a:pt x="4597" y="513"/>
                </a:lnTo>
                <a:lnTo>
                  <a:pt x="4597" y="513"/>
                </a:lnTo>
                <a:lnTo>
                  <a:pt x="4597" y="513"/>
                </a:lnTo>
                <a:lnTo>
                  <a:pt x="4598" y="513"/>
                </a:lnTo>
                <a:lnTo>
                  <a:pt x="4599" y="513"/>
                </a:lnTo>
                <a:lnTo>
                  <a:pt x="4599" y="513"/>
                </a:lnTo>
                <a:lnTo>
                  <a:pt x="4599" y="513"/>
                </a:lnTo>
                <a:lnTo>
                  <a:pt x="4600" y="513"/>
                </a:lnTo>
                <a:lnTo>
                  <a:pt x="4600" y="513"/>
                </a:lnTo>
                <a:lnTo>
                  <a:pt x="4601" y="513"/>
                </a:lnTo>
                <a:lnTo>
                  <a:pt x="4601" y="513"/>
                </a:lnTo>
                <a:lnTo>
                  <a:pt x="4601" y="513"/>
                </a:lnTo>
                <a:lnTo>
                  <a:pt x="4602" y="513"/>
                </a:lnTo>
                <a:lnTo>
                  <a:pt x="4602" y="513"/>
                </a:lnTo>
                <a:lnTo>
                  <a:pt x="4602" y="513"/>
                </a:lnTo>
                <a:lnTo>
                  <a:pt x="4603" y="513"/>
                </a:lnTo>
                <a:lnTo>
                  <a:pt x="4603" y="512"/>
                </a:lnTo>
                <a:lnTo>
                  <a:pt x="4604" y="512"/>
                </a:lnTo>
                <a:lnTo>
                  <a:pt x="4604" y="512"/>
                </a:lnTo>
                <a:lnTo>
                  <a:pt x="4604" y="512"/>
                </a:lnTo>
                <a:lnTo>
                  <a:pt x="4605" y="511"/>
                </a:lnTo>
                <a:lnTo>
                  <a:pt x="4605" y="511"/>
                </a:lnTo>
                <a:lnTo>
                  <a:pt x="4606" y="511"/>
                </a:lnTo>
                <a:lnTo>
                  <a:pt x="4606" y="510"/>
                </a:lnTo>
                <a:lnTo>
                  <a:pt x="4606" y="510"/>
                </a:lnTo>
                <a:lnTo>
                  <a:pt x="4607" y="510"/>
                </a:lnTo>
                <a:lnTo>
                  <a:pt x="4607" y="510"/>
                </a:lnTo>
                <a:lnTo>
                  <a:pt x="4607" y="509"/>
                </a:lnTo>
                <a:lnTo>
                  <a:pt x="4608" y="509"/>
                </a:lnTo>
                <a:lnTo>
                  <a:pt x="4608" y="509"/>
                </a:lnTo>
                <a:lnTo>
                  <a:pt x="4609" y="509"/>
                </a:lnTo>
                <a:lnTo>
                  <a:pt x="4609" y="509"/>
                </a:lnTo>
                <a:lnTo>
                  <a:pt x="4609" y="508"/>
                </a:lnTo>
                <a:lnTo>
                  <a:pt x="4610" y="508"/>
                </a:lnTo>
                <a:lnTo>
                  <a:pt x="4610" y="508"/>
                </a:lnTo>
                <a:lnTo>
                  <a:pt x="4610" y="508"/>
                </a:lnTo>
                <a:lnTo>
                  <a:pt x="4611" y="507"/>
                </a:lnTo>
                <a:lnTo>
                  <a:pt x="4611" y="507"/>
                </a:lnTo>
                <a:lnTo>
                  <a:pt x="4612" y="507"/>
                </a:lnTo>
                <a:lnTo>
                  <a:pt x="4612" y="507"/>
                </a:lnTo>
                <a:lnTo>
                  <a:pt x="4613" y="507"/>
                </a:lnTo>
                <a:lnTo>
                  <a:pt x="4613" y="507"/>
                </a:lnTo>
                <a:lnTo>
                  <a:pt x="4614" y="507"/>
                </a:lnTo>
                <a:lnTo>
                  <a:pt x="4614" y="507"/>
                </a:lnTo>
                <a:lnTo>
                  <a:pt x="4614" y="507"/>
                </a:lnTo>
                <a:lnTo>
                  <a:pt x="4615" y="506"/>
                </a:lnTo>
                <a:lnTo>
                  <a:pt x="4615" y="506"/>
                </a:lnTo>
                <a:lnTo>
                  <a:pt x="4615" y="506"/>
                </a:lnTo>
                <a:lnTo>
                  <a:pt x="4616" y="506"/>
                </a:lnTo>
                <a:lnTo>
                  <a:pt x="4616" y="507"/>
                </a:lnTo>
                <a:lnTo>
                  <a:pt x="4617" y="506"/>
                </a:lnTo>
                <a:lnTo>
                  <a:pt x="4617" y="506"/>
                </a:lnTo>
                <a:lnTo>
                  <a:pt x="4617" y="506"/>
                </a:lnTo>
                <a:lnTo>
                  <a:pt x="4618" y="506"/>
                </a:lnTo>
                <a:lnTo>
                  <a:pt x="4618" y="506"/>
                </a:lnTo>
                <a:lnTo>
                  <a:pt x="4619" y="506"/>
                </a:lnTo>
                <a:lnTo>
                  <a:pt x="4619" y="506"/>
                </a:lnTo>
                <a:lnTo>
                  <a:pt x="4619" y="506"/>
                </a:lnTo>
                <a:lnTo>
                  <a:pt x="4620" y="506"/>
                </a:lnTo>
                <a:lnTo>
                  <a:pt x="4620" y="505"/>
                </a:lnTo>
                <a:lnTo>
                  <a:pt x="4620" y="505"/>
                </a:lnTo>
                <a:lnTo>
                  <a:pt x="4621" y="505"/>
                </a:lnTo>
                <a:lnTo>
                  <a:pt x="4621" y="505"/>
                </a:lnTo>
                <a:lnTo>
                  <a:pt x="4622" y="505"/>
                </a:lnTo>
                <a:lnTo>
                  <a:pt x="4622" y="505"/>
                </a:lnTo>
                <a:lnTo>
                  <a:pt x="4622" y="505"/>
                </a:lnTo>
                <a:lnTo>
                  <a:pt x="4623" y="505"/>
                </a:lnTo>
                <a:lnTo>
                  <a:pt x="4623" y="505"/>
                </a:lnTo>
                <a:lnTo>
                  <a:pt x="4623" y="504"/>
                </a:lnTo>
                <a:lnTo>
                  <a:pt x="4624" y="504"/>
                </a:lnTo>
                <a:lnTo>
                  <a:pt x="4624" y="504"/>
                </a:lnTo>
                <a:lnTo>
                  <a:pt x="4625" y="504"/>
                </a:lnTo>
                <a:lnTo>
                  <a:pt x="4625" y="504"/>
                </a:lnTo>
                <a:lnTo>
                  <a:pt x="4625" y="504"/>
                </a:lnTo>
                <a:lnTo>
                  <a:pt x="4626" y="504"/>
                </a:lnTo>
                <a:lnTo>
                  <a:pt x="4627" y="504"/>
                </a:lnTo>
                <a:lnTo>
                  <a:pt x="4627" y="504"/>
                </a:lnTo>
                <a:lnTo>
                  <a:pt x="4627" y="504"/>
                </a:lnTo>
                <a:lnTo>
                  <a:pt x="4628" y="504"/>
                </a:lnTo>
                <a:lnTo>
                  <a:pt x="4628" y="504"/>
                </a:lnTo>
                <a:lnTo>
                  <a:pt x="4629" y="503"/>
                </a:lnTo>
                <a:lnTo>
                  <a:pt x="4629" y="503"/>
                </a:lnTo>
                <a:lnTo>
                  <a:pt x="4629" y="503"/>
                </a:lnTo>
                <a:lnTo>
                  <a:pt x="4630" y="502"/>
                </a:lnTo>
                <a:lnTo>
                  <a:pt x="4630" y="502"/>
                </a:lnTo>
                <a:lnTo>
                  <a:pt x="4630" y="501"/>
                </a:lnTo>
                <a:lnTo>
                  <a:pt x="4631" y="501"/>
                </a:lnTo>
                <a:lnTo>
                  <a:pt x="4631" y="501"/>
                </a:lnTo>
                <a:lnTo>
                  <a:pt x="4632" y="500"/>
                </a:lnTo>
                <a:lnTo>
                  <a:pt x="4632" y="500"/>
                </a:lnTo>
                <a:lnTo>
                  <a:pt x="4632" y="499"/>
                </a:lnTo>
                <a:lnTo>
                  <a:pt x="4633" y="499"/>
                </a:lnTo>
                <a:lnTo>
                  <a:pt x="4633" y="498"/>
                </a:lnTo>
                <a:lnTo>
                  <a:pt x="4633" y="498"/>
                </a:lnTo>
                <a:lnTo>
                  <a:pt x="4634" y="498"/>
                </a:lnTo>
                <a:lnTo>
                  <a:pt x="4634" y="497"/>
                </a:lnTo>
                <a:lnTo>
                  <a:pt x="4635" y="497"/>
                </a:lnTo>
                <a:lnTo>
                  <a:pt x="4635" y="497"/>
                </a:lnTo>
                <a:lnTo>
                  <a:pt x="4635" y="496"/>
                </a:lnTo>
                <a:lnTo>
                  <a:pt x="4636" y="496"/>
                </a:lnTo>
                <a:lnTo>
                  <a:pt x="4636" y="495"/>
                </a:lnTo>
                <a:lnTo>
                  <a:pt x="4636" y="494"/>
                </a:lnTo>
                <a:lnTo>
                  <a:pt x="4637" y="493"/>
                </a:lnTo>
                <a:lnTo>
                  <a:pt x="4637" y="493"/>
                </a:lnTo>
                <a:lnTo>
                  <a:pt x="4638" y="493"/>
                </a:lnTo>
                <a:lnTo>
                  <a:pt x="4638" y="492"/>
                </a:lnTo>
                <a:lnTo>
                  <a:pt x="4638" y="493"/>
                </a:lnTo>
                <a:lnTo>
                  <a:pt x="4639" y="493"/>
                </a:lnTo>
                <a:lnTo>
                  <a:pt x="4639" y="493"/>
                </a:lnTo>
                <a:lnTo>
                  <a:pt x="4639" y="493"/>
                </a:lnTo>
                <a:lnTo>
                  <a:pt x="4640" y="493"/>
                </a:lnTo>
                <a:lnTo>
                  <a:pt x="4641" y="493"/>
                </a:lnTo>
                <a:lnTo>
                  <a:pt x="4641" y="493"/>
                </a:lnTo>
                <a:lnTo>
                  <a:pt x="4642" y="493"/>
                </a:lnTo>
                <a:lnTo>
                  <a:pt x="4642" y="493"/>
                </a:lnTo>
                <a:lnTo>
                  <a:pt x="4642" y="493"/>
                </a:lnTo>
                <a:lnTo>
                  <a:pt x="4643" y="493"/>
                </a:lnTo>
                <a:lnTo>
                  <a:pt x="4643" y="493"/>
                </a:lnTo>
                <a:lnTo>
                  <a:pt x="4643" y="493"/>
                </a:lnTo>
                <a:lnTo>
                  <a:pt x="4644" y="493"/>
                </a:lnTo>
                <a:lnTo>
                  <a:pt x="4644" y="492"/>
                </a:lnTo>
                <a:lnTo>
                  <a:pt x="4645" y="492"/>
                </a:lnTo>
                <a:lnTo>
                  <a:pt x="4645" y="492"/>
                </a:lnTo>
                <a:lnTo>
                  <a:pt x="4645" y="492"/>
                </a:lnTo>
                <a:lnTo>
                  <a:pt x="4646" y="492"/>
                </a:lnTo>
                <a:lnTo>
                  <a:pt x="4646" y="492"/>
                </a:lnTo>
                <a:lnTo>
                  <a:pt x="4646" y="492"/>
                </a:lnTo>
                <a:lnTo>
                  <a:pt x="4647" y="492"/>
                </a:lnTo>
                <a:lnTo>
                  <a:pt x="4647" y="491"/>
                </a:lnTo>
                <a:lnTo>
                  <a:pt x="4648" y="491"/>
                </a:lnTo>
                <a:lnTo>
                  <a:pt x="4648" y="491"/>
                </a:lnTo>
                <a:lnTo>
                  <a:pt x="4648" y="491"/>
                </a:lnTo>
                <a:lnTo>
                  <a:pt x="4649" y="490"/>
                </a:lnTo>
                <a:lnTo>
                  <a:pt x="4649" y="490"/>
                </a:lnTo>
                <a:lnTo>
                  <a:pt x="4649" y="490"/>
                </a:lnTo>
                <a:lnTo>
                  <a:pt x="4650" y="489"/>
                </a:lnTo>
                <a:lnTo>
                  <a:pt x="4650" y="489"/>
                </a:lnTo>
                <a:lnTo>
                  <a:pt x="4651" y="489"/>
                </a:lnTo>
                <a:lnTo>
                  <a:pt x="4651" y="489"/>
                </a:lnTo>
                <a:lnTo>
                  <a:pt x="4651" y="489"/>
                </a:lnTo>
                <a:lnTo>
                  <a:pt x="4652" y="489"/>
                </a:lnTo>
                <a:lnTo>
                  <a:pt x="4652" y="489"/>
                </a:lnTo>
                <a:lnTo>
                  <a:pt x="4653" y="489"/>
                </a:lnTo>
                <a:lnTo>
                  <a:pt x="4653" y="489"/>
                </a:lnTo>
                <a:lnTo>
                  <a:pt x="4653" y="488"/>
                </a:lnTo>
                <a:lnTo>
                  <a:pt x="4654" y="488"/>
                </a:lnTo>
                <a:lnTo>
                  <a:pt x="4655" y="488"/>
                </a:lnTo>
                <a:lnTo>
                  <a:pt x="4655" y="488"/>
                </a:lnTo>
                <a:lnTo>
                  <a:pt x="4655" y="488"/>
                </a:lnTo>
                <a:lnTo>
                  <a:pt x="4656" y="488"/>
                </a:lnTo>
                <a:lnTo>
                  <a:pt x="4656" y="488"/>
                </a:lnTo>
                <a:lnTo>
                  <a:pt x="4656" y="487"/>
                </a:lnTo>
                <a:lnTo>
                  <a:pt x="4657" y="487"/>
                </a:lnTo>
                <a:lnTo>
                  <a:pt x="4657" y="487"/>
                </a:lnTo>
                <a:lnTo>
                  <a:pt x="4658" y="487"/>
                </a:lnTo>
                <a:lnTo>
                  <a:pt x="4658" y="487"/>
                </a:lnTo>
                <a:lnTo>
                  <a:pt x="4658" y="487"/>
                </a:lnTo>
                <a:lnTo>
                  <a:pt x="4659" y="487"/>
                </a:lnTo>
                <a:lnTo>
                  <a:pt x="4659" y="487"/>
                </a:lnTo>
                <a:lnTo>
                  <a:pt x="4659" y="486"/>
                </a:lnTo>
                <a:lnTo>
                  <a:pt x="4660" y="486"/>
                </a:lnTo>
                <a:lnTo>
                  <a:pt x="4660" y="486"/>
                </a:lnTo>
                <a:lnTo>
                  <a:pt x="4661" y="486"/>
                </a:lnTo>
                <a:lnTo>
                  <a:pt x="4661" y="487"/>
                </a:lnTo>
                <a:lnTo>
                  <a:pt x="4661" y="487"/>
                </a:lnTo>
                <a:lnTo>
                  <a:pt x="4662" y="487"/>
                </a:lnTo>
                <a:lnTo>
                  <a:pt x="4662" y="486"/>
                </a:lnTo>
                <a:lnTo>
                  <a:pt x="4662" y="487"/>
                </a:lnTo>
                <a:lnTo>
                  <a:pt x="4663" y="487"/>
                </a:lnTo>
                <a:lnTo>
                  <a:pt x="4663" y="486"/>
                </a:lnTo>
                <a:lnTo>
                  <a:pt x="4664" y="486"/>
                </a:lnTo>
                <a:lnTo>
                  <a:pt x="4664" y="486"/>
                </a:lnTo>
                <a:lnTo>
                  <a:pt x="4664" y="486"/>
                </a:lnTo>
                <a:lnTo>
                  <a:pt x="4665" y="485"/>
                </a:lnTo>
                <a:lnTo>
                  <a:pt x="4665" y="485"/>
                </a:lnTo>
                <a:lnTo>
                  <a:pt x="4666" y="485"/>
                </a:lnTo>
                <a:lnTo>
                  <a:pt x="4666" y="484"/>
                </a:lnTo>
                <a:lnTo>
                  <a:pt x="4666" y="484"/>
                </a:lnTo>
                <a:lnTo>
                  <a:pt x="4667" y="483"/>
                </a:lnTo>
                <a:lnTo>
                  <a:pt x="4667" y="483"/>
                </a:lnTo>
                <a:lnTo>
                  <a:pt x="4667" y="483"/>
                </a:lnTo>
                <a:lnTo>
                  <a:pt x="4668" y="482"/>
                </a:lnTo>
                <a:lnTo>
                  <a:pt x="4669" y="482"/>
                </a:lnTo>
                <a:lnTo>
                  <a:pt x="4669" y="482"/>
                </a:lnTo>
                <a:lnTo>
                  <a:pt x="4669" y="482"/>
                </a:lnTo>
                <a:lnTo>
                  <a:pt x="4670" y="481"/>
                </a:lnTo>
                <a:lnTo>
                  <a:pt x="4670" y="481"/>
                </a:lnTo>
                <a:lnTo>
                  <a:pt x="4671" y="481"/>
                </a:lnTo>
                <a:lnTo>
                  <a:pt x="4671" y="480"/>
                </a:lnTo>
                <a:lnTo>
                  <a:pt x="4671" y="479"/>
                </a:lnTo>
                <a:lnTo>
                  <a:pt x="4672" y="479"/>
                </a:lnTo>
                <a:lnTo>
                  <a:pt x="4672" y="479"/>
                </a:lnTo>
                <a:lnTo>
                  <a:pt x="4672" y="479"/>
                </a:lnTo>
                <a:lnTo>
                  <a:pt x="4673" y="479"/>
                </a:lnTo>
                <a:lnTo>
                  <a:pt x="4673" y="479"/>
                </a:lnTo>
                <a:lnTo>
                  <a:pt x="4674" y="479"/>
                </a:lnTo>
                <a:lnTo>
                  <a:pt x="4674" y="479"/>
                </a:lnTo>
                <a:lnTo>
                  <a:pt x="4674" y="480"/>
                </a:lnTo>
                <a:lnTo>
                  <a:pt x="4675" y="481"/>
                </a:lnTo>
                <a:lnTo>
                  <a:pt x="4675" y="481"/>
                </a:lnTo>
                <a:lnTo>
                  <a:pt x="4675" y="481"/>
                </a:lnTo>
                <a:lnTo>
                  <a:pt x="4676" y="481"/>
                </a:lnTo>
                <a:lnTo>
                  <a:pt x="4676" y="482"/>
                </a:lnTo>
                <a:lnTo>
                  <a:pt x="4677" y="482"/>
                </a:lnTo>
                <a:lnTo>
                  <a:pt x="4677" y="482"/>
                </a:lnTo>
                <a:lnTo>
                  <a:pt x="4677" y="482"/>
                </a:lnTo>
                <a:lnTo>
                  <a:pt x="4678" y="482"/>
                </a:lnTo>
                <a:lnTo>
                  <a:pt x="4678" y="482"/>
                </a:lnTo>
                <a:lnTo>
                  <a:pt x="4679" y="482"/>
                </a:lnTo>
                <a:lnTo>
                  <a:pt x="4679" y="482"/>
                </a:lnTo>
                <a:lnTo>
                  <a:pt x="4679" y="482"/>
                </a:lnTo>
                <a:lnTo>
                  <a:pt x="4680" y="481"/>
                </a:lnTo>
                <a:lnTo>
                  <a:pt x="4680" y="481"/>
                </a:lnTo>
                <a:lnTo>
                  <a:pt x="4680" y="481"/>
                </a:lnTo>
                <a:lnTo>
                  <a:pt x="4681" y="480"/>
                </a:lnTo>
                <a:lnTo>
                  <a:pt x="4681" y="480"/>
                </a:lnTo>
                <a:lnTo>
                  <a:pt x="4682" y="479"/>
                </a:lnTo>
                <a:lnTo>
                  <a:pt x="4682" y="479"/>
                </a:lnTo>
                <a:lnTo>
                  <a:pt x="4683" y="478"/>
                </a:lnTo>
                <a:lnTo>
                  <a:pt x="4683" y="478"/>
                </a:lnTo>
                <a:lnTo>
                  <a:pt x="4684" y="477"/>
                </a:lnTo>
                <a:lnTo>
                  <a:pt x="4684" y="477"/>
                </a:lnTo>
                <a:lnTo>
                  <a:pt x="4684" y="477"/>
                </a:lnTo>
                <a:lnTo>
                  <a:pt x="4685" y="477"/>
                </a:lnTo>
                <a:lnTo>
                  <a:pt x="4685" y="476"/>
                </a:lnTo>
                <a:lnTo>
                  <a:pt x="4685" y="476"/>
                </a:lnTo>
                <a:lnTo>
                  <a:pt x="4686" y="476"/>
                </a:lnTo>
                <a:lnTo>
                  <a:pt x="4686" y="476"/>
                </a:lnTo>
                <a:lnTo>
                  <a:pt x="4687" y="476"/>
                </a:lnTo>
                <a:lnTo>
                  <a:pt x="4687" y="475"/>
                </a:lnTo>
                <a:lnTo>
                  <a:pt x="4687" y="475"/>
                </a:lnTo>
                <a:lnTo>
                  <a:pt x="4688" y="475"/>
                </a:lnTo>
                <a:lnTo>
                  <a:pt x="4688" y="475"/>
                </a:lnTo>
                <a:lnTo>
                  <a:pt x="4689" y="475"/>
                </a:lnTo>
                <a:lnTo>
                  <a:pt x="4689" y="475"/>
                </a:lnTo>
                <a:lnTo>
                  <a:pt x="4689" y="475"/>
                </a:lnTo>
                <a:lnTo>
                  <a:pt x="4690" y="475"/>
                </a:lnTo>
                <a:lnTo>
                  <a:pt x="4690" y="475"/>
                </a:lnTo>
                <a:lnTo>
                  <a:pt x="4690" y="476"/>
                </a:lnTo>
                <a:lnTo>
                  <a:pt x="4691" y="476"/>
                </a:lnTo>
                <a:lnTo>
                  <a:pt x="4691" y="476"/>
                </a:lnTo>
                <a:lnTo>
                  <a:pt x="4692" y="476"/>
                </a:lnTo>
                <a:lnTo>
                  <a:pt x="4692" y="475"/>
                </a:lnTo>
                <a:lnTo>
                  <a:pt x="4692" y="475"/>
                </a:lnTo>
                <a:lnTo>
                  <a:pt x="4693" y="475"/>
                </a:lnTo>
                <a:lnTo>
                  <a:pt x="4693" y="474"/>
                </a:lnTo>
                <a:lnTo>
                  <a:pt x="4693" y="474"/>
                </a:lnTo>
                <a:lnTo>
                  <a:pt x="4694" y="474"/>
                </a:lnTo>
                <a:lnTo>
                  <a:pt x="4694" y="473"/>
                </a:lnTo>
                <a:lnTo>
                  <a:pt x="4695" y="473"/>
                </a:lnTo>
                <a:lnTo>
                  <a:pt x="4695" y="473"/>
                </a:lnTo>
                <a:lnTo>
                  <a:pt x="4695" y="472"/>
                </a:lnTo>
                <a:lnTo>
                  <a:pt x="4696" y="472"/>
                </a:lnTo>
                <a:lnTo>
                  <a:pt x="4697" y="472"/>
                </a:lnTo>
                <a:lnTo>
                  <a:pt x="4697" y="472"/>
                </a:lnTo>
                <a:lnTo>
                  <a:pt x="4697" y="472"/>
                </a:lnTo>
                <a:lnTo>
                  <a:pt x="4698" y="471"/>
                </a:lnTo>
                <a:lnTo>
                  <a:pt x="4698" y="471"/>
                </a:lnTo>
                <a:lnTo>
                  <a:pt x="4698" y="471"/>
                </a:lnTo>
                <a:lnTo>
                  <a:pt x="4699" y="471"/>
                </a:lnTo>
                <a:lnTo>
                  <a:pt x="4699" y="471"/>
                </a:lnTo>
                <a:lnTo>
                  <a:pt x="4700" y="471"/>
                </a:lnTo>
                <a:lnTo>
                  <a:pt x="4700" y="470"/>
                </a:lnTo>
                <a:lnTo>
                  <a:pt x="4700" y="470"/>
                </a:lnTo>
                <a:lnTo>
                  <a:pt x="4701" y="470"/>
                </a:lnTo>
                <a:lnTo>
                  <a:pt x="4701" y="470"/>
                </a:lnTo>
                <a:lnTo>
                  <a:pt x="4702" y="470"/>
                </a:lnTo>
                <a:lnTo>
                  <a:pt x="4702" y="470"/>
                </a:lnTo>
                <a:lnTo>
                  <a:pt x="4702" y="469"/>
                </a:lnTo>
                <a:lnTo>
                  <a:pt x="4703" y="469"/>
                </a:lnTo>
                <a:lnTo>
                  <a:pt x="4703" y="469"/>
                </a:lnTo>
                <a:lnTo>
                  <a:pt x="4703" y="468"/>
                </a:lnTo>
                <a:lnTo>
                  <a:pt x="4704" y="468"/>
                </a:lnTo>
                <a:lnTo>
                  <a:pt x="4704" y="468"/>
                </a:lnTo>
                <a:lnTo>
                  <a:pt x="4705" y="468"/>
                </a:lnTo>
                <a:lnTo>
                  <a:pt x="4705" y="468"/>
                </a:lnTo>
                <a:lnTo>
                  <a:pt x="4705" y="468"/>
                </a:lnTo>
                <a:lnTo>
                  <a:pt x="4706" y="468"/>
                </a:lnTo>
                <a:lnTo>
                  <a:pt x="4706" y="467"/>
                </a:lnTo>
                <a:lnTo>
                  <a:pt x="4706" y="467"/>
                </a:lnTo>
                <a:lnTo>
                  <a:pt x="4707" y="467"/>
                </a:lnTo>
                <a:lnTo>
                  <a:pt x="4707" y="467"/>
                </a:lnTo>
                <a:lnTo>
                  <a:pt x="4708" y="467"/>
                </a:lnTo>
                <a:lnTo>
                  <a:pt x="4708" y="467"/>
                </a:lnTo>
                <a:lnTo>
                  <a:pt x="4708" y="466"/>
                </a:lnTo>
                <a:lnTo>
                  <a:pt x="4709" y="466"/>
                </a:lnTo>
                <a:lnTo>
                  <a:pt x="4709" y="466"/>
                </a:lnTo>
                <a:lnTo>
                  <a:pt x="4709" y="465"/>
                </a:lnTo>
                <a:lnTo>
                  <a:pt x="4710" y="465"/>
                </a:lnTo>
                <a:lnTo>
                  <a:pt x="4711" y="465"/>
                </a:lnTo>
                <a:lnTo>
                  <a:pt x="4711" y="464"/>
                </a:lnTo>
                <a:lnTo>
                  <a:pt x="4711" y="464"/>
                </a:lnTo>
                <a:lnTo>
                  <a:pt x="4712" y="464"/>
                </a:lnTo>
                <a:lnTo>
                  <a:pt x="4712" y="464"/>
                </a:lnTo>
                <a:lnTo>
                  <a:pt x="4713" y="463"/>
                </a:lnTo>
                <a:lnTo>
                  <a:pt x="4713" y="463"/>
                </a:lnTo>
                <a:lnTo>
                  <a:pt x="4713" y="464"/>
                </a:lnTo>
                <a:lnTo>
                  <a:pt x="4714" y="463"/>
                </a:lnTo>
                <a:lnTo>
                  <a:pt x="4714" y="463"/>
                </a:lnTo>
                <a:lnTo>
                  <a:pt x="4715" y="463"/>
                </a:lnTo>
                <a:lnTo>
                  <a:pt x="4715" y="463"/>
                </a:lnTo>
                <a:lnTo>
                  <a:pt x="4715" y="463"/>
                </a:lnTo>
                <a:lnTo>
                  <a:pt x="4716" y="463"/>
                </a:lnTo>
                <a:lnTo>
                  <a:pt x="4716" y="463"/>
                </a:lnTo>
                <a:lnTo>
                  <a:pt x="4716" y="463"/>
                </a:lnTo>
                <a:lnTo>
                  <a:pt x="4717" y="462"/>
                </a:lnTo>
                <a:lnTo>
                  <a:pt x="4717" y="462"/>
                </a:lnTo>
                <a:lnTo>
                  <a:pt x="4718" y="462"/>
                </a:lnTo>
                <a:lnTo>
                  <a:pt x="4718" y="462"/>
                </a:lnTo>
                <a:lnTo>
                  <a:pt x="4718" y="461"/>
                </a:lnTo>
                <a:lnTo>
                  <a:pt x="4719" y="461"/>
                </a:lnTo>
                <a:lnTo>
                  <a:pt x="4719" y="461"/>
                </a:lnTo>
                <a:lnTo>
                  <a:pt x="4719" y="460"/>
                </a:lnTo>
                <a:lnTo>
                  <a:pt x="4720" y="460"/>
                </a:lnTo>
                <a:lnTo>
                  <a:pt x="4720" y="460"/>
                </a:lnTo>
                <a:lnTo>
                  <a:pt x="4721" y="460"/>
                </a:lnTo>
                <a:lnTo>
                  <a:pt x="4721" y="459"/>
                </a:lnTo>
                <a:lnTo>
                  <a:pt x="4721" y="459"/>
                </a:lnTo>
                <a:lnTo>
                  <a:pt x="4722" y="459"/>
                </a:lnTo>
                <a:lnTo>
                  <a:pt x="4722" y="459"/>
                </a:lnTo>
                <a:lnTo>
                  <a:pt x="4722" y="458"/>
                </a:lnTo>
                <a:lnTo>
                  <a:pt x="4723" y="458"/>
                </a:lnTo>
                <a:lnTo>
                  <a:pt x="4723" y="458"/>
                </a:lnTo>
                <a:lnTo>
                  <a:pt x="4724" y="457"/>
                </a:lnTo>
                <a:lnTo>
                  <a:pt x="4725" y="457"/>
                </a:lnTo>
                <a:lnTo>
                  <a:pt x="4725" y="457"/>
                </a:lnTo>
                <a:lnTo>
                  <a:pt x="4725" y="457"/>
                </a:lnTo>
                <a:lnTo>
                  <a:pt x="4726" y="456"/>
                </a:lnTo>
                <a:lnTo>
                  <a:pt x="4726" y="456"/>
                </a:lnTo>
                <a:lnTo>
                  <a:pt x="4726" y="456"/>
                </a:lnTo>
                <a:lnTo>
                  <a:pt x="4727" y="455"/>
                </a:lnTo>
                <a:lnTo>
                  <a:pt x="4727" y="455"/>
                </a:lnTo>
                <a:lnTo>
                  <a:pt x="4728" y="455"/>
                </a:lnTo>
                <a:lnTo>
                  <a:pt x="4728" y="455"/>
                </a:lnTo>
                <a:lnTo>
                  <a:pt x="4728" y="455"/>
                </a:lnTo>
                <a:lnTo>
                  <a:pt x="4729" y="454"/>
                </a:lnTo>
                <a:lnTo>
                  <a:pt x="4729" y="454"/>
                </a:lnTo>
                <a:lnTo>
                  <a:pt x="4729" y="453"/>
                </a:lnTo>
                <a:lnTo>
                  <a:pt x="4730" y="453"/>
                </a:lnTo>
                <a:lnTo>
                  <a:pt x="4730" y="453"/>
                </a:lnTo>
                <a:lnTo>
                  <a:pt x="4731" y="452"/>
                </a:lnTo>
                <a:lnTo>
                  <a:pt x="4731" y="452"/>
                </a:lnTo>
                <a:lnTo>
                  <a:pt x="4731" y="452"/>
                </a:lnTo>
                <a:lnTo>
                  <a:pt x="4732" y="452"/>
                </a:lnTo>
                <a:lnTo>
                  <a:pt x="4732" y="451"/>
                </a:lnTo>
                <a:lnTo>
                  <a:pt x="4732" y="451"/>
                </a:lnTo>
                <a:lnTo>
                  <a:pt x="4733" y="451"/>
                </a:lnTo>
                <a:lnTo>
                  <a:pt x="4733" y="452"/>
                </a:lnTo>
                <a:lnTo>
                  <a:pt x="4734" y="452"/>
                </a:lnTo>
                <a:lnTo>
                  <a:pt x="4734" y="452"/>
                </a:lnTo>
                <a:lnTo>
                  <a:pt x="4734" y="452"/>
                </a:lnTo>
                <a:lnTo>
                  <a:pt x="4735" y="452"/>
                </a:lnTo>
                <a:lnTo>
                  <a:pt x="4735" y="452"/>
                </a:lnTo>
                <a:lnTo>
                  <a:pt x="4735" y="452"/>
                </a:lnTo>
                <a:lnTo>
                  <a:pt x="4736" y="452"/>
                </a:lnTo>
                <a:lnTo>
                  <a:pt x="4736" y="451"/>
                </a:lnTo>
                <a:lnTo>
                  <a:pt x="4737" y="452"/>
                </a:lnTo>
                <a:lnTo>
                  <a:pt x="4737" y="452"/>
                </a:lnTo>
                <a:lnTo>
                  <a:pt x="4737" y="452"/>
                </a:lnTo>
                <a:lnTo>
                  <a:pt x="4738" y="452"/>
                </a:lnTo>
                <a:lnTo>
                  <a:pt x="4739" y="452"/>
                </a:lnTo>
                <a:lnTo>
                  <a:pt x="4739" y="452"/>
                </a:lnTo>
                <a:lnTo>
                  <a:pt x="4739" y="453"/>
                </a:lnTo>
                <a:lnTo>
                  <a:pt x="4740" y="453"/>
                </a:lnTo>
                <a:lnTo>
                  <a:pt x="4740" y="453"/>
                </a:lnTo>
                <a:lnTo>
                  <a:pt x="4741" y="453"/>
                </a:lnTo>
                <a:lnTo>
                  <a:pt x="4741" y="453"/>
                </a:lnTo>
                <a:lnTo>
                  <a:pt x="4741" y="453"/>
                </a:lnTo>
                <a:lnTo>
                  <a:pt x="4742" y="453"/>
                </a:lnTo>
                <a:lnTo>
                  <a:pt x="4742" y="453"/>
                </a:lnTo>
                <a:lnTo>
                  <a:pt x="4742" y="453"/>
                </a:lnTo>
                <a:lnTo>
                  <a:pt x="4743" y="453"/>
                </a:lnTo>
                <a:lnTo>
                  <a:pt x="4743" y="453"/>
                </a:lnTo>
                <a:lnTo>
                  <a:pt x="4744" y="453"/>
                </a:lnTo>
                <a:lnTo>
                  <a:pt x="4744" y="452"/>
                </a:lnTo>
                <a:lnTo>
                  <a:pt x="4744" y="452"/>
                </a:lnTo>
                <a:lnTo>
                  <a:pt x="4745" y="451"/>
                </a:lnTo>
                <a:lnTo>
                  <a:pt x="4745" y="451"/>
                </a:lnTo>
                <a:lnTo>
                  <a:pt x="4745" y="451"/>
                </a:lnTo>
                <a:lnTo>
                  <a:pt x="4746" y="450"/>
                </a:lnTo>
                <a:lnTo>
                  <a:pt x="4746" y="450"/>
                </a:lnTo>
                <a:lnTo>
                  <a:pt x="4747" y="450"/>
                </a:lnTo>
                <a:lnTo>
                  <a:pt x="4747" y="450"/>
                </a:lnTo>
                <a:lnTo>
                  <a:pt x="4747" y="450"/>
                </a:lnTo>
                <a:lnTo>
                  <a:pt x="4748" y="449"/>
                </a:lnTo>
                <a:lnTo>
                  <a:pt x="4748" y="449"/>
                </a:lnTo>
                <a:lnTo>
                  <a:pt x="4749" y="449"/>
                </a:lnTo>
                <a:lnTo>
                  <a:pt x="4749" y="449"/>
                </a:lnTo>
                <a:lnTo>
                  <a:pt x="4749" y="449"/>
                </a:lnTo>
                <a:lnTo>
                  <a:pt x="4750" y="449"/>
                </a:lnTo>
                <a:lnTo>
                  <a:pt x="4750" y="448"/>
                </a:lnTo>
                <a:lnTo>
                  <a:pt x="4750" y="448"/>
                </a:lnTo>
                <a:lnTo>
                  <a:pt x="4751" y="448"/>
                </a:lnTo>
                <a:lnTo>
                  <a:pt x="4751" y="448"/>
                </a:lnTo>
                <a:lnTo>
                  <a:pt x="4752" y="448"/>
                </a:lnTo>
                <a:lnTo>
                  <a:pt x="4752" y="447"/>
                </a:lnTo>
                <a:lnTo>
                  <a:pt x="4753" y="447"/>
                </a:lnTo>
                <a:lnTo>
                  <a:pt x="4753" y="447"/>
                </a:lnTo>
                <a:lnTo>
                  <a:pt x="4754" y="447"/>
                </a:lnTo>
                <a:lnTo>
                  <a:pt x="4754" y="447"/>
                </a:lnTo>
                <a:lnTo>
                  <a:pt x="4754" y="447"/>
                </a:lnTo>
                <a:lnTo>
                  <a:pt x="4755" y="447"/>
                </a:lnTo>
                <a:lnTo>
                  <a:pt x="4755" y="447"/>
                </a:lnTo>
                <a:lnTo>
                  <a:pt x="4755" y="447"/>
                </a:lnTo>
                <a:lnTo>
                  <a:pt x="4756" y="447"/>
                </a:lnTo>
                <a:lnTo>
                  <a:pt x="4756" y="447"/>
                </a:lnTo>
                <a:lnTo>
                  <a:pt x="4757" y="448"/>
                </a:lnTo>
                <a:lnTo>
                  <a:pt x="4757" y="448"/>
                </a:lnTo>
                <a:lnTo>
                  <a:pt x="4757" y="448"/>
                </a:lnTo>
                <a:lnTo>
                  <a:pt x="4758" y="448"/>
                </a:lnTo>
                <a:lnTo>
                  <a:pt x="4758" y="448"/>
                </a:lnTo>
                <a:lnTo>
                  <a:pt x="4758" y="448"/>
                </a:lnTo>
                <a:lnTo>
                  <a:pt x="4759" y="448"/>
                </a:lnTo>
                <a:lnTo>
                  <a:pt x="4759" y="448"/>
                </a:lnTo>
                <a:lnTo>
                  <a:pt x="4760" y="448"/>
                </a:lnTo>
                <a:lnTo>
                  <a:pt x="4760" y="448"/>
                </a:lnTo>
                <a:lnTo>
                  <a:pt x="4760" y="447"/>
                </a:lnTo>
                <a:lnTo>
                  <a:pt x="4761" y="447"/>
                </a:lnTo>
                <a:lnTo>
                  <a:pt x="4761" y="447"/>
                </a:lnTo>
                <a:lnTo>
                  <a:pt x="4762" y="446"/>
                </a:lnTo>
                <a:lnTo>
                  <a:pt x="4762" y="446"/>
                </a:lnTo>
                <a:lnTo>
                  <a:pt x="4762" y="446"/>
                </a:lnTo>
                <a:lnTo>
                  <a:pt x="4763" y="446"/>
                </a:lnTo>
                <a:lnTo>
                  <a:pt x="4763" y="445"/>
                </a:lnTo>
                <a:lnTo>
                  <a:pt x="4763" y="445"/>
                </a:lnTo>
                <a:lnTo>
                  <a:pt x="4764" y="445"/>
                </a:lnTo>
                <a:lnTo>
                  <a:pt x="4764" y="445"/>
                </a:lnTo>
                <a:lnTo>
                  <a:pt x="4765" y="446"/>
                </a:lnTo>
                <a:lnTo>
                  <a:pt x="4765" y="446"/>
                </a:lnTo>
                <a:lnTo>
                  <a:pt x="4766" y="446"/>
                </a:lnTo>
                <a:lnTo>
                  <a:pt x="4766" y="446"/>
                </a:lnTo>
                <a:lnTo>
                  <a:pt x="4767" y="446"/>
                </a:lnTo>
                <a:lnTo>
                  <a:pt x="4767" y="446"/>
                </a:lnTo>
                <a:lnTo>
                  <a:pt x="4767" y="446"/>
                </a:lnTo>
                <a:lnTo>
                  <a:pt x="4768" y="446"/>
                </a:lnTo>
                <a:lnTo>
                  <a:pt x="4768" y="446"/>
                </a:lnTo>
                <a:lnTo>
                  <a:pt x="4768" y="446"/>
                </a:lnTo>
                <a:lnTo>
                  <a:pt x="4769" y="447"/>
                </a:lnTo>
                <a:lnTo>
                  <a:pt x="4769" y="447"/>
                </a:lnTo>
                <a:lnTo>
                  <a:pt x="4770" y="447"/>
                </a:lnTo>
                <a:lnTo>
                  <a:pt x="4770" y="447"/>
                </a:lnTo>
                <a:lnTo>
                  <a:pt x="4770" y="447"/>
                </a:lnTo>
                <a:lnTo>
                  <a:pt x="4771" y="447"/>
                </a:lnTo>
                <a:lnTo>
                  <a:pt x="4771" y="447"/>
                </a:lnTo>
                <a:lnTo>
                  <a:pt x="4771" y="447"/>
                </a:lnTo>
                <a:lnTo>
                  <a:pt x="4772" y="448"/>
                </a:lnTo>
                <a:lnTo>
                  <a:pt x="4772" y="448"/>
                </a:lnTo>
                <a:lnTo>
                  <a:pt x="4773" y="448"/>
                </a:lnTo>
                <a:lnTo>
                  <a:pt x="4773" y="448"/>
                </a:lnTo>
                <a:lnTo>
                  <a:pt x="4773" y="447"/>
                </a:lnTo>
                <a:lnTo>
                  <a:pt x="4774" y="447"/>
                </a:lnTo>
                <a:lnTo>
                  <a:pt x="4774" y="447"/>
                </a:lnTo>
                <a:lnTo>
                  <a:pt x="4775" y="447"/>
                </a:lnTo>
                <a:lnTo>
                  <a:pt x="4775" y="447"/>
                </a:lnTo>
                <a:lnTo>
                  <a:pt x="4775" y="447"/>
                </a:lnTo>
                <a:lnTo>
                  <a:pt x="4776" y="447"/>
                </a:lnTo>
                <a:lnTo>
                  <a:pt x="4776" y="446"/>
                </a:lnTo>
                <a:lnTo>
                  <a:pt x="4776" y="446"/>
                </a:lnTo>
                <a:lnTo>
                  <a:pt x="4777" y="446"/>
                </a:lnTo>
                <a:lnTo>
                  <a:pt x="4777" y="446"/>
                </a:lnTo>
                <a:lnTo>
                  <a:pt x="4778" y="446"/>
                </a:lnTo>
                <a:lnTo>
                  <a:pt x="4778" y="446"/>
                </a:lnTo>
                <a:lnTo>
                  <a:pt x="4778" y="446"/>
                </a:lnTo>
                <a:lnTo>
                  <a:pt x="4779" y="445"/>
                </a:lnTo>
                <a:lnTo>
                  <a:pt x="4780" y="445"/>
                </a:lnTo>
                <a:lnTo>
                  <a:pt x="4780" y="445"/>
                </a:lnTo>
                <a:lnTo>
                  <a:pt x="4780" y="445"/>
                </a:lnTo>
                <a:lnTo>
                  <a:pt x="4781" y="445"/>
                </a:lnTo>
                <a:lnTo>
                  <a:pt x="4781" y="445"/>
                </a:lnTo>
                <a:lnTo>
                  <a:pt x="4781" y="445"/>
                </a:lnTo>
                <a:lnTo>
                  <a:pt x="4782" y="445"/>
                </a:lnTo>
                <a:lnTo>
                  <a:pt x="4782" y="445"/>
                </a:lnTo>
                <a:lnTo>
                  <a:pt x="4783" y="445"/>
                </a:lnTo>
                <a:lnTo>
                  <a:pt x="4783" y="445"/>
                </a:lnTo>
                <a:lnTo>
                  <a:pt x="4783" y="445"/>
                </a:lnTo>
                <a:lnTo>
                  <a:pt x="4784" y="444"/>
                </a:lnTo>
                <a:lnTo>
                  <a:pt x="4784" y="444"/>
                </a:lnTo>
                <a:lnTo>
                  <a:pt x="4785" y="444"/>
                </a:lnTo>
                <a:lnTo>
                  <a:pt x="4785" y="444"/>
                </a:lnTo>
                <a:lnTo>
                  <a:pt x="4785" y="444"/>
                </a:lnTo>
                <a:lnTo>
                  <a:pt x="4786" y="443"/>
                </a:lnTo>
                <a:lnTo>
                  <a:pt x="4786" y="443"/>
                </a:lnTo>
                <a:lnTo>
                  <a:pt x="4786" y="443"/>
                </a:lnTo>
                <a:lnTo>
                  <a:pt x="4787" y="443"/>
                </a:lnTo>
                <a:lnTo>
                  <a:pt x="4787" y="442"/>
                </a:lnTo>
                <a:lnTo>
                  <a:pt x="4788" y="442"/>
                </a:lnTo>
                <a:lnTo>
                  <a:pt x="4788" y="442"/>
                </a:lnTo>
                <a:lnTo>
                  <a:pt x="4788" y="442"/>
                </a:lnTo>
                <a:lnTo>
                  <a:pt x="4789" y="442"/>
                </a:lnTo>
                <a:lnTo>
                  <a:pt x="4789" y="441"/>
                </a:lnTo>
                <a:lnTo>
                  <a:pt x="4789" y="441"/>
                </a:lnTo>
                <a:lnTo>
                  <a:pt x="4790" y="441"/>
                </a:lnTo>
                <a:lnTo>
                  <a:pt x="4790" y="441"/>
                </a:lnTo>
                <a:lnTo>
                  <a:pt x="4791" y="441"/>
                </a:lnTo>
                <a:lnTo>
                  <a:pt x="4791" y="440"/>
                </a:lnTo>
                <a:lnTo>
                  <a:pt x="4791" y="440"/>
                </a:lnTo>
                <a:lnTo>
                  <a:pt x="4792" y="440"/>
                </a:lnTo>
                <a:lnTo>
                  <a:pt x="4792" y="440"/>
                </a:lnTo>
                <a:lnTo>
                  <a:pt x="4792" y="440"/>
                </a:lnTo>
                <a:lnTo>
                  <a:pt x="4793" y="440"/>
                </a:lnTo>
                <a:lnTo>
                  <a:pt x="4794" y="439"/>
                </a:lnTo>
                <a:lnTo>
                  <a:pt x="4794" y="439"/>
                </a:lnTo>
                <a:lnTo>
                  <a:pt x="4794" y="439"/>
                </a:lnTo>
                <a:lnTo>
                  <a:pt x="4795" y="439"/>
                </a:lnTo>
                <a:lnTo>
                  <a:pt x="4795" y="439"/>
                </a:lnTo>
                <a:lnTo>
                  <a:pt x="4796" y="439"/>
                </a:lnTo>
                <a:lnTo>
                  <a:pt x="4796" y="439"/>
                </a:lnTo>
                <a:lnTo>
                  <a:pt x="4796" y="439"/>
                </a:lnTo>
                <a:lnTo>
                  <a:pt x="4797" y="439"/>
                </a:lnTo>
                <a:lnTo>
                  <a:pt x="4797" y="439"/>
                </a:lnTo>
                <a:lnTo>
                  <a:pt x="4798" y="439"/>
                </a:lnTo>
                <a:lnTo>
                  <a:pt x="4798" y="439"/>
                </a:lnTo>
                <a:lnTo>
                  <a:pt x="4798" y="439"/>
                </a:lnTo>
                <a:lnTo>
                  <a:pt x="4799" y="439"/>
                </a:lnTo>
                <a:lnTo>
                  <a:pt x="4799" y="439"/>
                </a:lnTo>
                <a:lnTo>
                  <a:pt x="4799" y="439"/>
                </a:lnTo>
                <a:lnTo>
                  <a:pt x="4800" y="439"/>
                </a:lnTo>
                <a:lnTo>
                  <a:pt x="4800" y="439"/>
                </a:lnTo>
                <a:lnTo>
                  <a:pt x="4801" y="439"/>
                </a:lnTo>
                <a:lnTo>
                  <a:pt x="4801" y="439"/>
                </a:lnTo>
                <a:lnTo>
                  <a:pt x="4801" y="439"/>
                </a:lnTo>
                <a:lnTo>
                  <a:pt x="4802" y="439"/>
                </a:lnTo>
                <a:lnTo>
                  <a:pt x="4802" y="439"/>
                </a:lnTo>
                <a:lnTo>
                  <a:pt x="4802" y="439"/>
                </a:lnTo>
                <a:lnTo>
                  <a:pt x="4803" y="439"/>
                </a:lnTo>
                <a:lnTo>
                  <a:pt x="4803" y="439"/>
                </a:lnTo>
                <a:lnTo>
                  <a:pt x="4804" y="438"/>
                </a:lnTo>
                <a:lnTo>
                  <a:pt x="4804" y="438"/>
                </a:lnTo>
                <a:lnTo>
                  <a:pt x="4804" y="438"/>
                </a:lnTo>
                <a:lnTo>
                  <a:pt x="4805" y="438"/>
                </a:lnTo>
                <a:lnTo>
                  <a:pt x="4805" y="437"/>
                </a:lnTo>
                <a:lnTo>
                  <a:pt x="4805" y="437"/>
                </a:lnTo>
                <a:lnTo>
                  <a:pt x="4806" y="437"/>
                </a:lnTo>
                <a:lnTo>
                  <a:pt x="4806" y="436"/>
                </a:lnTo>
                <a:lnTo>
                  <a:pt x="4807" y="436"/>
                </a:lnTo>
                <a:lnTo>
                  <a:pt x="4807" y="436"/>
                </a:lnTo>
                <a:lnTo>
                  <a:pt x="4808" y="436"/>
                </a:lnTo>
                <a:lnTo>
                  <a:pt x="4808" y="436"/>
                </a:lnTo>
                <a:lnTo>
                  <a:pt x="4809" y="436"/>
                </a:lnTo>
                <a:lnTo>
                  <a:pt x="4809" y="436"/>
                </a:lnTo>
                <a:lnTo>
                  <a:pt x="4809" y="436"/>
                </a:lnTo>
                <a:lnTo>
                  <a:pt x="4810" y="436"/>
                </a:lnTo>
                <a:lnTo>
                  <a:pt x="4810" y="435"/>
                </a:lnTo>
                <a:lnTo>
                  <a:pt x="4811" y="435"/>
                </a:lnTo>
                <a:lnTo>
                  <a:pt x="4811" y="435"/>
                </a:lnTo>
                <a:lnTo>
                  <a:pt x="4811" y="435"/>
                </a:lnTo>
                <a:lnTo>
                  <a:pt x="4812" y="435"/>
                </a:lnTo>
                <a:lnTo>
                  <a:pt x="4812" y="435"/>
                </a:lnTo>
                <a:lnTo>
                  <a:pt x="4812" y="435"/>
                </a:lnTo>
                <a:lnTo>
                  <a:pt x="4813" y="434"/>
                </a:lnTo>
                <a:lnTo>
                  <a:pt x="4813" y="434"/>
                </a:lnTo>
                <a:lnTo>
                  <a:pt x="4814" y="434"/>
                </a:lnTo>
                <a:lnTo>
                  <a:pt x="4814" y="434"/>
                </a:lnTo>
                <a:lnTo>
                  <a:pt x="4814" y="434"/>
                </a:lnTo>
                <a:lnTo>
                  <a:pt x="4815" y="434"/>
                </a:lnTo>
                <a:lnTo>
                  <a:pt x="4815" y="434"/>
                </a:lnTo>
                <a:lnTo>
                  <a:pt x="4815" y="434"/>
                </a:lnTo>
                <a:lnTo>
                  <a:pt x="4816" y="434"/>
                </a:lnTo>
                <a:lnTo>
                  <a:pt x="4816" y="434"/>
                </a:lnTo>
                <a:lnTo>
                  <a:pt x="4817" y="434"/>
                </a:lnTo>
                <a:lnTo>
                  <a:pt x="4817" y="434"/>
                </a:lnTo>
                <a:lnTo>
                  <a:pt x="4817" y="434"/>
                </a:lnTo>
                <a:lnTo>
                  <a:pt x="4818" y="434"/>
                </a:lnTo>
                <a:lnTo>
                  <a:pt x="4818" y="434"/>
                </a:lnTo>
                <a:lnTo>
                  <a:pt x="4818" y="434"/>
                </a:lnTo>
                <a:lnTo>
                  <a:pt x="4819" y="434"/>
                </a:lnTo>
                <a:lnTo>
                  <a:pt x="4819" y="434"/>
                </a:lnTo>
                <a:lnTo>
                  <a:pt x="4820" y="434"/>
                </a:lnTo>
                <a:lnTo>
                  <a:pt x="4820" y="434"/>
                </a:lnTo>
                <a:lnTo>
                  <a:pt x="4820" y="434"/>
                </a:lnTo>
                <a:lnTo>
                  <a:pt x="4821" y="434"/>
                </a:lnTo>
                <a:lnTo>
                  <a:pt x="4822" y="434"/>
                </a:lnTo>
                <a:lnTo>
                  <a:pt x="4822" y="434"/>
                </a:lnTo>
                <a:lnTo>
                  <a:pt x="4822" y="434"/>
                </a:lnTo>
                <a:lnTo>
                  <a:pt x="4823" y="434"/>
                </a:lnTo>
                <a:lnTo>
                  <a:pt x="4823" y="433"/>
                </a:lnTo>
                <a:lnTo>
                  <a:pt x="4824" y="433"/>
                </a:lnTo>
                <a:lnTo>
                  <a:pt x="4824" y="433"/>
                </a:lnTo>
                <a:lnTo>
                  <a:pt x="4824" y="433"/>
                </a:lnTo>
                <a:lnTo>
                  <a:pt x="4825" y="433"/>
                </a:lnTo>
                <a:lnTo>
                  <a:pt x="4825" y="433"/>
                </a:lnTo>
                <a:lnTo>
                  <a:pt x="4825" y="433"/>
                </a:lnTo>
                <a:lnTo>
                  <a:pt x="4826" y="433"/>
                </a:lnTo>
                <a:lnTo>
                  <a:pt x="4826" y="433"/>
                </a:lnTo>
                <a:lnTo>
                  <a:pt x="4827" y="433"/>
                </a:lnTo>
                <a:lnTo>
                  <a:pt x="4827" y="433"/>
                </a:lnTo>
                <a:lnTo>
                  <a:pt x="4827" y="433"/>
                </a:lnTo>
                <a:lnTo>
                  <a:pt x="4828" y="433"/>
                </a:lnTo>
                <a:lnTo>
                  <a:pt x="4828" y="433"/>
                </a:lnTo>
                <a:lnTo>
                  <a:pt x="4828" y="433"/>
                </a:lnTo>
                <a:lnTo>
                  <a:pt x="4829" y="433"/>
                </a:lnTo>
                <a:lnTo>
                  <a:pt x="4829" y="433"/>
                </a:lnTo>
                <a:lnTo>
                  <a:pt x="4830" y="433"/>
                </a:lnTo>
                <a:lnTo>
                  <a:pt x="4830" y="433"/>
                </a:lnTo>
                <a:lnTo>
                  <a:pt x="4830" y="433"/>
                </a:lnTo>
                <a:lnTo>
                  <a:pt x="4831" y="433"/>
                </a:lnTo>
                <a:lnTo>
                  <a:pt x="4831" y="433"/>
                </a:lnTo>
                <a:lnTo>
                  <a:pt x="4832" y="433"/>
                </a:lnTo>
                <a:lnTo>
                  <a:pt x="4832" y="433"/>
                </a:lnTo>
                <a:lnTo>
                  <a:pt x="4832" y="432"/>
                </a:lnTo>
                <a:lnTo>
                  <a:pt x="4833" y="432"/>
                </a:lnTo>
                <a:lnTo>
                  <a:pt x="4833" y="432"/>
                </a:lnTo>
                <a:lnTo>
                  <a:pt x="4833" y="432"/>
                </a:lnTo>
                <a:lnTo>
                  <a:pt x="4834" y="432"/>
                </a:lnTo>
                <a:lnTo>
                  <a:pt x="4834" y="432"/>
                </a:lnTo>
                <a:lnTo>
                  <a:pt x="4835" y="432"/>
                </a:lnTo>
                <a:lnTo>
                  <a:pt x="4835" y="433"/>
                </a:lnTo>
                <a:lnTo>
                  <a:pt x="4836" y="433"/>
                </a:lnTo>
                <a:lnTo>
                  <a:pt x="4836" y="433"/>
                </a:lnTo>
                <a:lnTo>
                  <a:pt x="4837" y="433"/>
                </a:lnTo>
                <a:lnTo>
                  <a:pt x="4837" y="433"/>
                </a:lnTo>
                <a:lnTo>
                  <a:pt x="4837" y="433"/>
                </a:lnTo>
                <a:lnTo>
                  <a:pt x="4838" y="433"/>
                </a:lnTo>
                <a:lnTo>
                  <a:pt x="4838" y="433"/>
                </a:lnTo>
                <a:lnTo>
                  <a:pt x="4838" y="433"/>
                </a:lnTo>
                <a:lnTo>
                  <a:pt x="4839" y="433"/>
                </a:lnTo>
                <a:lnTo>
                  <a:pt x="4839" y="433"/>
                </a:lnTo>
                <a:lnTo>
                  <a:pt x="4840" y="433"/>
                </a:lnTo>
                <a:lnTo>
                  <a:pt x="4840" y="433"/>
                </a:lnTo>
                <a:lnTo>
                  <a:pt x="4840" y="433"/>
                </a:lnTo>
                <a:lnTo>
                  <a:pt x="4841" y="433"/>
                </a:lnTo>
                <a:lnTo>
                  <a:pt x="4841" y="433"/>
                </a:lnTo>
                <a:lnTo>
                  <a:pt x="4841" y="433"/>
                </a:lnTo>
                <a:lnTo>
                  <a:pt x="4842" y="433"/>
                </a:lnTo>
                <a:lnTo>
                  <a:pt x="4842" y="433"/>
                </a:lnTo>
                <a:lnTo>
                  <a:pt x="4843" y="433"/>
                </a:lnTo>
                <a:lnTo>
                  <a:pt x="4843" y="433"/>
                </a:lnTo>
                <a:lnTo>
                  <a:pt x="4843" y="433"/>
                </a:lnTo>
                <a:lnTo>
                  <a:pt x="4844" y="433"/>
                </a:lnTo>
                <a:lnTo>
                  <a:pt x="4844" y="432"/>
                </a:lnTo>
                <a:lnTo>
                  <a:pt x="4845" y="432"/>
                </a:lnTo>
                <a:lnTo>
                  <a:pt x="4845" y="432"/>
                </a:lnTo>
                <a:lnTo>
                  <a:pt x="4845" y="432"/>
                </a:lnTo>
                <a:lnTo>
                  <a:pt x="4846" y="432"/>
                </a:lnTo>
                <a:lnTo>
                  <a:pt x="4846" y="432"/>
                </a:lnTo>
                <a:lnTo>
                  <a:pt x="4846" y="432"/>
                </a:lnTo>
                <a:lnTo>
                  <a:pt x="4847" y="432"/>
                </a:lnTo>
                <a:lnTo>
                  <a:pt x="4847" y="431"/>
                </a:lnTo>
                <a:lnTo>
                  <a:pt x="4848" y="431"/>
                </a:lnTo>
                <a:lnTo>
                  <a:pt x="4848" y="431"/>
                </a:lnTo>
                <a:lnTo>
                  <a:pt x="4848" y="431"/>
                </a:lnTo>
                <a:lnTo>
                  <a:pt x="4849" y="431"/>
                </a:lnTo>
                <a:lnTo>
                  <a:pt x="4850" y="431"/>
                </a:lnTo>
                <a:lnTo>
                  <a:pt x="4850" y="431"/>
                </a:lnTo>
                <a:lnTo>
                  <a:pt x="4850" y="430"/>
                </a:lnTo>
                <a:lnTo>
                  <a:pt x="4851" y="430"/>
                </a:lnTo>
                <a:lnTo>
                  <a:pt x="4851" y="430"/>
                </a:lnTo>
                <a:lnTo>
                  <a:pt x="4851" y="430"/>
                </a:lnTo>
                <a:lnTo>
                  <a:pt x="4852" y="430"/>
                </a:lnTo>
                <a:lnTo>
                  <a:pt x="4852" y="430"/>
                </a:lnTo>
                <a:lnTo>
                  <a:pt x="4853" y="429"/>
                </a:lnTo>
                <a:lnTo>
                  <a:pt x="4853" y="429"/>
                </a:lnTo>
                <a:lnTo>
                  <a:pt x="4853" y="429"/>
                </a:lnTo>
                <a:lnTo>
                  <a:pt x="4854" y="429"/>
                </a:lnTo>
                <a:lnTo>
                  <a:pt x="4854" y="429"/>
                </a:lnTo>
                <a:lnTo>
                  <a:pt x="4854" y="429"/>
                </a:lnTo>
                <a:lnTo>
                  <a:pt x="4855" y="428"/>
                </a:lnTo>
                <a:lnTo>
                  <a:pt x="4855" y="428"/>
                </a:lnTo>
                <a:lnTo>
                  <a:pt x="4856" y="428"/>
                </a:lnTo>
                <a:lnTo>
                  <a:pt x="4856" y="428"/>
                </a:lnTo>
                <a:lnTo>
                  <a:pt x="4856" y="428"/>
                </a:lnTo>
                <a:lnTo>
                  <a:pt x="4857" y="428"/>
                </a:lnTo>
                <a:lnTo>
                  <a:pt x="4857" y="428"/>
                </a:lnTo>
                <a:lnTo>
                  <a:pt x="4858" y="427"/>
                </a:lnTo>
                <a:lnTo>
                  <a:pt x="4858" y="427"/>
                </a:lnTo>
                <a:lnTo>
                  <a:pt x="4858" y="427"/>
                </a:lnTo>
                <a:lnTo>
                  <a:pt x="4859" y="427"/>
                </a:lnTo>
                <a:lnTo>
                  <a:pt x="4859" y="427"/>
                </a:lnTo>
                <a:lnTo>
                  <a:pt x="4859" y="427"/>
                </a:lnTo>
                <a:lnTo>
                  <a:pt x="4860" y="427"/>
                </a:lnTo>
                <a:lnTo>
                  <a:pt x="4860" y="426"/>
                </a:lnTo>
                <a:lnTo>
                  <a:pt x="4861" y="426"/>
                </a:lnTo>
                <a:lnTo>
                  <a:pt x="4861" y="426"/>
                </a:lnTo>
                <a:lnTo>
                  <a:pt x="4861" y="426"/>
                </a:lnTo>
                <a:lnTo>
                  <a:pt x="4862" y="426"/>
                </a:lnTo>
                <a:lnTo>
                  <a:pt x="4862" y="425"/>
                </a:lnTo>
                <a:lnTo>
                  <a:pt x="4862" y="425"/>
                </a:lnTo>
                <a:lnTo>
                  <a:pt x="4863" y="425"/>
                </a:lnTo>
                <a:lnTo>
                  <a:pt x="4864" y="424"/>
                </a:lnTo>
                <a:lnTo>
                  <a:pt x="4864" y="424"/>
                </a:lnTo>
                <a:lnTo>
                  <a:pt x="4864" y="423"/>
                </a:lnTo>
                <a:lnTo>
                  <a:pt x="4865" y="423"/>
                </a:lnTo>
                <a:lnTo>
                  <a:pt x="4865" y="423"/>
                </a:lnTo>
                <a:lnTo>
                  <a:pt x="4866" y="423"/>
                </a:lnTo>
                <a:lnTo>
                  <a:pt x="4866" y="422"/>
                </a:lnTo>
                <a:lnTo>
                  <a:pt x="4866" y="422"/>
                </a:lnTo>
                <a:lnTo>
                  <a:pt x="4867" y="422"/>
                </a:lnTo>
                <a:lnTo>
                  <a:pt x="4867" y="422"/>
                </a:lnTo>
                <a:lnTo>
                  <a:pt x="4868" y="422"/>
                </a:lnTo>
                <a:lnTo>
                  <a:pt x="4868" y="422"/>
                </a:lnTo>
                <a:lnTo>
                  <a:pt x="4868" y="422"/>
                </a:lnTo>
                <a:lnTo>
                  <a:pt x="4869" y="422"/>
                </a:lnTo>
                <a:lnTo>
                  <a:pt x="4869" y="422"/>
                </a:lnTo>
                <a:lnTo>
                  <a:pt x="4869" y="421"/>
                </a:lnTo>
                <a:lnTo>
                  <a:pt x="4870" y="421"/>
                </a:lnTo>
                <a:lnTo>
                  <a:pt x="4870" y="421"/>
                </a:lnTo>
                <a:lnTo>
                  <a:pt x="4871" y="421"/>
                </a:lnTo>
                <a:lnTo>
                  <a:pt x="4871" y="420"/>
                </a:lnTo>
                <a:lnTo>
                  <a:pt x="4871" y="420"/>
                </a:lnTo>
                <a:lnTo>
                  <a:pt x="4872" y="420"/>
                </a:lnTo>
                <a:lnTo>
                  <a:pt x="4872" y="420"/>
                </a:lnTo>
                <a:lnTo>
                  <a:pt x="4872" y="419"/>
                </a:lnTo>
                <a:lnTo>
                  <a:pt x="4873" y="419"/>
                </a:lnTo>
                <a:lnTo>
                  <a:pt x="4873" y="419"/>
                </a:lnTo>
                <a:lnTo>
                  <a:pt x="4874" y="419"/>
                </a:lnTo>
                <a:lnTo>
                  <a:pt x="4874" y="419"/>
                </a:lnTo>
                <a:lnTo>
                  <a:pt x="4874" y="419"/>
                </a:lnTo>
                <a:lnTo>
                  <a:pt x="4875" y="419"/>
                </a:lnTo>
                <a:lnTo>
                  <a:pt x="4875" y="418"/>
                </a:lnTo>
                <a:lnTo>
                  <a:pt x="4875" y="418"/>
                </a:lnTo>
                <a:lnTo>
                  <a:pt x="4876" y="418"/>
                </a:lnTo>
                <a:lnTo>
                  <a:pt x="4876" y="418"/>
                </a:lnTo>
                <a:lnTo>
                  <a:pt x="4877" y="418"/>
                </a:lnTo>
                <a:lnTo>
                  <a:pt x="4877" y="418"/>
                </a:lnTo>
                <a:lnTo>
                  <a:pt x="4878" y="418"/>
                </a:lnTo>
                <a:lnTo>
                  <a:pt x="4878" y="418"/>
                </a:lnTo>
                <a:lnTo>
                  <a:pt x="4879" y="419"/>
                </a:lnTo>
                <a:lnTo>
                  <a:pt x="4879" y="419"/>
                </a:lnTo>
                <a:lnTo>
                  <a:pt x="4879" y="419"/>
                </a:lnTo>
                <a:lnTo>
                  <a:pt x="4880" y="419"/>
                </a:lnTo>
                <a:lnTo>
                  <a:pt x="4880" y="419"/>
                </a:lnTo>
                <a:lnTo>
                  <a:pt x="4881" y="419"/>
                </a:lnTo>
                <a:lnTo>
                  <a:pt x="4881" y="419"/>
                </a:lnTo>
                <a:lnTo>
                  <a:pt x="4881" y="419"/>
                </a:lnTo>
                <a:lnTo>
                  <a:pt x="4882" y="419"/>
                </a:lnTo>
                <a:lnTo>
                  <a:pt x="4882" y="419"/>
                </a:lnTo>
                <a:lnTo>
                  <a:pt x="4882" y="419"/>
                </a:lnTo>
                <a:lnTo>
                  <a:pt x="4883" y="420"/>
                </a:lnTo>
                <a:lnTo>
                  <a:pt x="4883" y="420"/>
                </a:lnTo>
                <a:lnTo>
                  <a:pt x="4884" y="420"/>
                </a:lnTo>
                <a:lnTo>
                  <a:pt x="4884" y="420"/>
                </a:lnTo>
                <a:lnTo>
                  <a:pt x="4884" y="419"/>
                </a:lnTo>
                <a:lnTo>
                  <a:pt x="4885" y="419"/>
                </a:lnTo>
                <a:lnTo>
                  <a:pt x="4885" y="419"/>
                </a:lnTo>
                <a:lnTo>
                  <a:pt x="4885" y="419"/>
                </a:lnTo>
                <a:lnTo>
                  <a:pt x="4886" y="419"/>
                </a:lnTo>
                <a:lnTo>
                  <a:pt x="4886" y="419"/>
                </a:lnTo>
                <a:lnTo>
                  <a:pt x="4887" y="419"/>
                </a:lnTo>
                <a:lnTo>
                  <a:pt x="4887" y="418"/>
                </a:lnTo>
                <a:lnTo>
                  <a:pt x="4887" y="418"/>
                </a:lnTo>
                <a:lnTo>
                  <a:pt x="4888" y="418"/>
                </a:lnTo>
                <a:lnTo>
                  <a:pt x="4888" y="418"/>
                </a:lnTo>
                <a:lnTo>
                  <a:pt x="4888" y="418"/>
                </a:lnTo>
                <a:lnTo>
                  <a:pt x="4889" y="418"/>
                </a:lnTo>
                <a:lnTo>
                  <a:pt x="4889" y="417"/>
                </a:lnTo>
                <a:lnTo>
                  <a:pt x="4890" y="417"/>
                </a:lnTo>
                <a:lnTo>
                  <a:pt x="4890" y="417"/>
                </a:lnTo>
                <a:lnTo>
                  <a:pt x="4890" y="417"/>
                </a:lnTo>
                <a:lnTo>
                  <a:pt x="4891" y="417"/>
                </a:lnTo>
                <a:lnTo>
                  <a:pt x="4892" y="417"/>
                </a:lnTo>
                <a:lnTo>
                  <a:pt x="4892" y="417"/>
                </a:lnTo>
                <a:lnTo>
                  <a:pt x="4892" y="417"/>
                </a:lnTo>
                <a:lnTo>
                  <a:pt x="4893" y="416"/>
                </a:lnTo>
                <a:lnTo>
                  <a:pt x="4893" y="417"/>
                </a:lnTo>
                <a:lnTo>
                  <a:pt x="4894" y="416"/>
                </a:lnTo>
                <a:lnTo>
                  <a:pt x="4894" y="416"/>
                </a:lnTo>
                <a:lnTo>
                  <a:pt x="4894" y="416"/>
                </a:lnTo>
                <a:lnTo>
                  <a:pt x="4895" y="416"/>
                </a:lnTo>
                <a:lnTo>
                  <a:pt x="4895" y="416"/>
                </a:lnTo>
                <a:lnTo>
                  <a:pt x="4895" y="416"/>
                </a:lnTo>
                <a:lnTo>
                  <a:pt x="4896" y="416"/>
                </a:lnTo>
                <a:lnTo>
                  <a:pt x="4896" y="416"/>
                </a:lnTo>
                <a:lnTo>
                  <a:pt x="4897" y="416"/>
                </a:lnTo>
                <a:lnTo>
                  <a:pt x="4897" y="416"/>
                </a:lnTo>
                <a:lnTo>
                  <a:pt x="4897" y="416"/>
                </a:lnTo>
                <a:lnTo>
                  <a:pt x="4898" y="416"/>
                </a:lnTo>
                <a:lnTo>
                  <a:pt x="4898" y="415"/>
                </a:lnTo>
                <a:lnTo>
                  <a:pt x="4898" y="416"/>
                </a:lnTo>
                <a:lnTo>
                  <a:pt x="4899" y="416"/>
                </a:lnTo>
                <a:lnTo>
                  <a:pt x="4899" y="416"/>
                </a:lnTo>
                <a:lnTo>
                  <a:pt x="4900" y="416"/>
                </a:lnTo>
                <a:lnTo>
                  <a:pt x="4900" y="416"/>
                </a:lnTo>
                <a:lnTo>
                  <a:pt x="4900" y="416"/>
                </a:lnTo>
                <a:lnTo>
                  <a:pt x="4901" y="416"/>
                </a:lnTo>
                <a:lnTo>
                  <a:pt x="4901" y="416"/>
                </a:lnTo>
                <a:lnTo>
                  <a:pt x="4901" y="416"/>
                </a:lnTo>
                <a:lnTo>
                  <a:pt x="4902" y="416"/>
                </a:lnTo>
                <a:lnTo>
                  <a:pt x="4902" y="415"/>
                </a:lnTo>
                <a:lnTo>
                  <a:pt x="4903" y="415"/>
                </a:lnTo>
                <a:lnTo>
                  <a:pt x="4903" y="415"/>
                </a:lnTo>
                <a:lnTo>
                  <a:pt x="4903" y="414"/>
                </a:lnTo>
                <a:lnTo>
                  <a:pt x="4904" y="414"/>
                </a:lnTo>
                <a:lnTo>
                  <a:pt x="4904" y="414"/>
                </a:lnTo>
                <a:lnTo>
                  <a:pt x="4905" y="414"/>
                </a:lnTo>
                <a:lnTo>
                  <a:pt x="4905" y="414"/>
                </a:lnTo>
                <a:lnTo>
                  <a:pt x="4906" y="414"/>
                </a:lnTo>
                <a:lnTo>
                  <a:pt x="4906" y="414"/>
                </a:lnTo>
                <a:lnTo>
                  <a:pt x="4907" y="414"/>
                </a:lnTo>
                <a:lnTo>
                  <a:pt x="4907" y="414"/>
                </a:lnTo>
                <a:lnTo>
                  <a:pt x="4907" y="414"/>
                </a:lnTo>
                <a:lnTo>
                  <a:pt x="4908" y="414"/>
                </a:lnTo>
                <a:lnTo>
                  <a:pt x="4908" y="414"/>
                </a:lnTo>
                <a:lnTo>
                  <a:pt x="4908" y="414"/>
                </a:lnTo>
                <a:lnTo>
                  <a:pt x="4909" y="414"/>
                </a:lnTo>
                <a:lnTo>
                  <a:pt x="4909" y="414"/>
                </a:lnTo>
                <a:lnTo>
                  <a:pt x="4910" y="414"/>
                </a:lnTo>
                <a:lnTo>
                  <a:pt x="4910" y="414"/>
                </a:lnTo>
                <a:lnTo>
                  <a:pt x="4910" y="414"/>
                </a:lnTo>
                <a:lnTo>
                  <a:pt x="4911" y="414"/>
                </a:lnTo>
                <a:lnTo>
                  <a:pt x="4911" y="414"/>
                </a:lnTo>
                <a:lnTo>
                  <a:pt x="4911" y="414"/>
                </a:lnTo>
                <a:lnTo>
                  <a:pt x="4912" y="415"/>
                </a:lnTo>
                <a:lnTo>
                  <a:pt x="4912" y="415"/>
                </a:lnTo>
                <a:lnTo>
                  <a:pt x="4913" y="415"/>
                </a:lnTo>
                <a:lnTo>
                  <a:pt x="4913" y="415"/>
                </a:lnTo>
                <a:lnTo>
                  <a:pt x="4913" y="415"/>
                </a:lnTo>
                <a:lnTo>
                  <a:pt x="4914" y="415"/>
                </a:lnTo>
                <a:lnTo>
                  <a:pt x="4914" y="415"/>
                </a:lnTo>
                <a:lnTo>
                  <a:pt x="4914" y="415"/>
                </a:lnTo>
                <a:lnTo>
                  <a:pt x="4915" y="414"/>
                </a:lnTo>
                <a:lnTo>
                  <a:pt x="4915" y="414"/>
                </a:lnTo>
                <a:lnTo>
                  <a:pt x="4916" y="414"/>
                </a:lnTo>
                <a:lnTo>
                  <a:pt x="4916" y="414"/>
                </a:lnTo>
                <a:lnTo>
                  <a:pt x="4916" y="413"/>
                </a:lnTo>
                <a:lnTo>
                  <a:pt x="4917" y="414"/>
                </a:lnTo>
                <a:lnTo>
                  <a:pt x="4917" y="414"/>
                </a:lnTo>
                <a:lnTo>
                  <a:pt x="4918" y="414"/>
                </a:lnTo>
                <a:lnTo>
                  <a:pt x="4918" y="414"/>
                </a:lnTo>
                <a:lnTo>
                  <a:pt x="4918" y="413"/>
                </a:lnTo>
                <a:lnTo>
                  <a:pt x="4919" y="413"/>
                </a:lnTo>
                <a:lnTo>
                  <a:pt x="4920" y="413"/>
                </a:lnTo>
                <a:lnTo>
                  <a:pt x="4920" y="413"/>
                </a:lnTo>
                <a:lnTo>
                  <a:pt x="4920" y="413"/>
                </a:lnTo>
                <a:lnTo>
                  <a:pt x="4921" y="413"/>
                </a:lnTo>
                <a:lnTo>
                  <a:pt x="4921" y="413"/>
                </a:lnTo>
                <a:lnTo>
                  <a:pt x="4921" y="413"/>
                </a:lnTo>
                <a:lnTo>
                  <a:pt x="4922" y="413"/>
                </a:lnTo>
                <a:lnTo>
                  <a:pt x="4922" y="413"/>
                </a:lnTo>
                <a:lnTo>
                  <a:pt x="4923" y="413"/>
                </a:lnTo>
                <a:lnTo>
                  <a:pt x="4923" y="413"/>
                </a:lnTo>
                <a:lnTo>
                  <a:pt x="4923" y="413"/>
                </a:lnTo>
                <a:lnTo>
                  <a:pt x="4924" y="413"/>
                </a:lnTo>
                <a:lnTo>
                  <a:pt x="4924" y="413"/>
                </a:lnTo>
                <a:lnTo>
                  <a:pt x="4924" y="413"/>
                </a:lnTo>
                <a:lnTo>
                  <a:pt x="4925" y="413"/>
                </a:lnTo>
                <a:lnTo>
                  <a:pt x="4925" y="413"/>
                </a:lnTo>
                <a:lnTo>
                  <a:pt x="4926" y="413"/>
                </a:lnTo>
                <a:lnTo>
                  <a:pt x="4926" y="413"/>
                </a:lnTo>
                <a:lnTo>
                  <a:pt x="4926" y="413"/>
                </a:lnTo>
                <a:lnTo>
                  <a:pt x="4927" y="412"/>
                </a:lnTo>
                <a:lnTo>
                  <a:pt x="4927" y="412"/>
                </a:lnTo>
                <a:lnTo>
                  <a:pt x="4928" y="412"/>
                </a:lnTo>
                <a:lnTo>
                  <a:pt x="4928" y="412"/>
                </a:lnTo>
                <a:lnTo>
                  <a:pt x="4928" y="411"/>
                </a:lnTo>
                <a:lnTo>
                  <a:pt x="4929" y="411"/>
                </a:lnTo>
                <a:lnTo>
                  <a:pt x="4929" y="411"/>
                </a:lnTo>
                <a:lnTo>
                  <a:pt x="4929" y="410"/>
                </a:lnTo>
                <a:lnTo>
                  <a:pt x="4930" y="410"/>
                </a:lnTo>
                <a:lnTo>
                  <a:pt x="4930" y="409"/>
                </a:lnTo>
                <a:lnTo>
                  <a:pt x="4931" y="409"/>
                </a:lnTo>
                <a:lnTo>
                  <a:pt x="4931" y="409"/>
                </a:lnTo>
                <a:lnTo>
                  <a:pt x="4931" y="409"/>
                </a:lnTo>
                <a:lnTo>
                  <a:pt x="4932" y="408"/>
                </a:lnTo>
                <a:lnTo>
                  <a:pt x="4932" y="408"/>
                </a:lnTo>
                <a:lnTo>
                  <a:pt x="4932" y="408"/>
                </a:lnTo>
                <a:lnTo>
                  <a:pt x="4933" y="408"/>
                </a:lnTo>
                <a:lnTo>
                  <a:pt x="4934" y="408"/>
                </a:lnTo>
                <a:lnTo>
                  <a:pt x="4934" y="407"/>
                </a:lnTo>
                <a:lnTo>
                  <a:pt x="4934" y="407"/>
                </a:lnTo>
                <a:lnTo>
                  <a:pt x="4935" y="407"/>
                </a:lnTo>
                <a:lnTo>
                  <a:pt x="4935" y="406"/>
                </a:lnTo>
                <a:lnTo>
                  <a:pt x="4936" y="406"/>
                </a:lnTo>
                <a:lnTo>
                  <a:pt x="4936" y="406"/>
                </a:lnTo>
                <a:lnTo>
                  <a:pt x="4936" y="406"/>
                </a:lnTo>
                <a:lnTo>
                  <a:pt x="4937" y="405"/>
                </a:lnTo>
                <a:lnTo>
                  <a:pt x="4937" y="405"/>
                </a:lnTo>
                <a:lnTo>
                  <a:pt x="4937" y="405"/>
                </a:lnTo>
                <a:lnTo>
                  <a:pt x="4938" y="405"/>
                </a:lnTo>
                <a:lnTo>
                  <a:pt x="4938" y="405"/>
                </a:lnTo>
                <a:lnTo>
                  <a:pt x="4939" y="405"/>
                </a:lnTo>
                <a:lnTo>
                  <a:pt x="4939" y="405"/>
                </a:lnTo>
                <a:lnTo>
                  <a:pt x="4939" y="404"/>
                </a:lnTo>
                <a:lnTo>
                  <a:pt x="4940" y="404"/>
                </a:lnTo>
                <a:lnTo>
                  <a:pt x="4940" y="404"/>
                </a:lnTo>
                <a:lnTo>
                  <a:pt x="4941" y="403"/>
                </a:lnTo>
                <a:lnTo>
                  <a:pt x="4941" y="403"/>
                </a:lnTo>
                <a:lnTo>
                  <a:pt x="4941" y="403"/>
                </a:lnTo>
                <a:lnTo>
                  <a:pt x="4942" y="403"/>
                </a:lnTo>
                <a:lnTo>
                  <a:pt x="4942" y="403"/>
                </a:lnTo>
                <a:lnTo>
                  <a:pt x="4942" y="403"/>
                </a:lnTo>
                <a:lnTo>
                  <a:pt x="4943" y="403"/>
                </a:lnTo>
                <a:lnTo>
                  <a:pt x="4943" y="403"/>
                </a:lnTo>
                <a:lnTo>
                  <a:pt x="4944" y="403"/>
                </a:lnTo>
                <a:lnTo>
                  <a:pt x="4944" y="403"/>
                </a:lnTo>
                <a:lnTo>
                  <a:pt x="4944" y="402"/>
                </a:lnTo>
                <a:lnTo>
                  <a:pt x="4945" y="402"/>
                </a:lnTo>
                <a:lnTo>
                  <a:pt x="4945" y="402"/>
                </a:lnTo>
                <a:lnTo>
                  <a:pt x="4945" y="402"/>
                </a:lnTo>
                <a:lnTo>
                  <a:pt x="4946" y="402"/>
                </a:lnTo>
                <a:lnTo>
                  <a:pt x="4946" y="402"/>
                </a:lnTo>
                <a:lnTo>
                  <a:pt x="4947" y="401"/>
                </a:lnTo>
                <a:lnTo>
                  <a:pt x="4947" y="401"/>
                </a:lnTo>
                <a:lnTo>
                  <a:pt x="4948" y="400"/>
                </a:lnTo>
                <a:lnTo>
                  <a:pt x="4948" y="400"/>
                </a:lnTo>
                <a:lnTo>
                  <a:pt x="4949" y="400"/>
                </a:lnTo>
                <a:lnTo>
                  <a:pt x="4949" y="399"/>
                </a:lnTo>
                <a:lnTo>
                  <a:pt x="4949" y="399"/>
                </a:lnTo>
                <a:lnTo>
                  <a:pt x="4950" y="399"/>
                </a:lnTo>
                <a:lnTo>
                  <a:pt x="4950" y="399"/>
                </a:lnTo>
                <a:lnTo>
                  <a:pt x="4950" y="398"/>
                </a:lnTo>
                <a:lnTo>
                  <a:pt x="4951" y="398"/>
                </a:lnTo>
                <a:lnTo>
                  <a:pt x="4951" y="398"/>
                </a:lnTo>
                <a:lnTo>
                  <a:pt x="4952" y="398"/>
                </a:lnTo>
                <a:lnTo>
                  <a:pt x="4952" y="397"/>
                </a:lnTo>
                <a:lnTo>
                  <a:pt x="4952" y="397"/>
                </a:lnTo>
                <a:lnTo>
                  <a:pt x="4953" y="397"/>
                </a:lnTo>
                <a:lnTo>
                  <a:pt x="4953" y="397"/>
                </a:lnTo>
                <a:lnTo>
                  <a:pt x="4954" y="396"/>
                </a:lnTo>
                <a:lnTo>
                  <a:pt x="4954" y="395"/>
                </a:lnTo>
                <a:lnTo>
                  <a:pt x="4954" y="395"/>
                </a:lnTo>
                <a:lnTo>
                  <a:pt x="4955" y="395"/>
                </a:lnTo>
                <a:lnTo>
                  <a:pt x="4955" y="395"/>
                </a:lnTo>
                <a:lnTo>
                  <a:pt x="4955" y="395"/>
                </a:lnTo>
                <a:lnTo>
                  <a:pt x="4956" y="394"/>
                </a:lnTo>
                <a:lnTo>
                  <a:pt x="4956" y="394"/>
                </a:lnTo>
                <a:lnTo>
                  <a:pt x="4957" y="394"/>
                </a:lnTo>
                <a:lnTo>
                  <a:pt x="4957" y="394"/>
                </a:lnTo>
                <a:lnTo>
                  <a:pt x="4957" y="394"/>
                </a:lnTo>
                <a:lnTo>
                  <a:pt x="4958" y="393"/>
                </a:lnTo>
                <a:lnTo>
                  <a:pt x="4958" y="393"/>
                </a:lnTo>
                <a:lnTo>
                  <a:pt x="4958" y="393"/>
                </a:lnTo>
                <a:lnTo>
                  <a:pt x="4959" y="393"/>
                </a:lnTo>
                <a:lnTo>
                  <a:pt x="4959" y="393"/>
                </a:lnTo>
                <a:lnTo>
                  <a:pt x="4960" y="393"/>
                </a:lnTo>
                <a:lnTo>
                  <a:pt x="4960" y="393"/>
                </a:lnTo>
                <a:lnTo>
                  <a:pt x="4960" y="393"/>
                </a:lnTo>
                <a:lnTo>
                  <a:pt x="4961" y="393"/>
                </a:lnTo>
                <a:lnTo>
                  <a:pt x="4962" y="393"/>
                </a:lnTo>
                <a:lnTo>
                  <a:pt x="4962" y="393"/>
                </a:lnTo>
                <a:lnTo>
                  <a:pt x="4962" y="393"/>
                </a:lnTo>
                <a:lnTo>
                  <a:pt x="4963" y="393"/>
                </a:lnTo>
                <a:lnTo>
                  <a:pt x="4963" y="393"/>
                </a:lnTo>
                <a:lnTo>
                  <a:pt x="4964" y="393"/>
                </a:lnTo>
                <a:lnTo>
                  <a:pt x="4964" y="393"/>
                </a:lnTo>
                <a:lnTo>
                  <a:pt x="4964" y="393"/>
                </a:lnTo>
                <a:lnTo>
                  <a:pt x="4965" y="393"/>
                </a:lnTo>
                <a:lnTo>
                  <a:pt x="4965" y="393"/>
                </a:lnTo>
                <a:lnTo>
                  <a:pt x="4965" y="393"/>
                </a:lnTo>
                <a:lnTo>
                  <a:pt x="4966" y="393"/>
                </a:lnTo>
                <a:lnTo>
                  <a:pt x="4966" y="393"/>
                </a:lnTo>
                <a:lnTo>
                  <a:pt x="4967" y="393"/>
                </a:lnTo>
                <a:lnTo>
                  <a:pt x="4967" y="393"/>
                </a:lnTo>
                <a:lnTo>
                  <a:pt x="4967" y="393"/>
                </a:lnTo>
                <a:lnTo>
                  <a:pt x="4968" y="393"/>
                </a:lnTo>
                <a:lnTo>
                  <a:pt x="4968" y="393"/>
                </a:lnTo>
                <a:lnTo>
                  <a:pt x="4968" y="393"/>
                </a:lnTo>
                <a:lnTo>
                  <a:pt x="4969" y="393"/>
                </a:lnTo>
                <a:lnTo>
                  <a:pt x="4969" y="393"/>
                </a:lnTo>
                <a:lnTo>
                  <a:pt x="4970" y="392"/>
                </a:lnTo>
                <a:lnTo>
                  <a:pt x="4970" y="392"/>
                </a:lnTo>
                <a:lnTo>
                  <a:pt x="4970" y="392"/>
                </a:lnTo>
                <a:lnTo>
                  <a:pt x="4971" y="392"/>
                </a:lnTo>
                <a:lnTo>
                  <a:pt x="4971" y="392"/>
                </a:lnTo>
                <a:lnTo>
                  <a:pt x="4971" y="391"/>
                </a:lnTo>
                <a:lnTo>
                  <a:pt x="4972" y="391"/>
                </a:lnTo>
                <a:lnTo>
                  <a:pt x="4972" y="391"/>
                </a:lnTo>
                <a:lnTo>
                  <a:pt x="4973" y="391"/>
                </a:lnTo>
                <a:lnTo>
                  <a:pt x="4973" y="391"/>
                </a:lnTo>
                <a:lnTo>
                  <a:pt x="4973" y="391"/>
                </a:lnTo>
                <a:lnTo>
                  <a:pt x="4974" y="391"/>
                </a:lnTo>
                <a:lnTo>
                  <a:pt x="4974" y="391"/>
                </a:lnTo>
                <a:lnTo>
                  <a:pt x="4974" y="391"/>
                </a:lnTo>
                <a:lnTo>
                  <a:pt x="4975" y="391"/>
                </a:lnTo>
                <a:lnTo>
                  <a:pt x="4976" y="391"/>
                </a:lnTo>
                <a:lnTo>
                  <a:pt x="4976" y="391"/>
                </a:lnTo>
                <a:lnTo>
                  <a:pt x="4977" y="392"/>
                </a:lnTo>
                <a:lnTo>
                  <a:pt x="4977" y="391"/>
                </a:lnTo>
                <a:lnTo>
                  <a:pt x="4977" y="391"/>
                </a:lnTo>
                <a:lnTo>
                  <a:pt x="4978" y="391"/>
                </a:lnTo>
                <a:lnTo>
                  <a:pt x="4978" y="391"/>
                </a:lnTo>
                <a:lnTo>
                  <a:pt x="4978" y="391"/>
                </a:lnTo>
                <a:lnTo>
                  <a:pt x="4979" y="391"/>
                </a:lnTo>
                <a:lnTo>
                  <a:pt x="4979" y="391"/>
                </a:lnTo>
                <a:lnTo>
                  <a:pt x="4980" y="391"/>
                </a:lnTo>
                <a:lnTo>
                  <a:pt x="4980" y="391"/>
                </a:lnTo>
                <a:lnTo>
                  <a:pt x="4980" y="391"/>
                </a:lnTo>
                <a:lnTo>
                  <a:pt x="4981" y="391"/>
                </a:lnTo>
                <a:lnTo>
                  <a:pt x="4981" y="391"/>
                </a:lnTo>
                <a:lnTo>
                  <a:pt x="4981" y="390"/>
                </a:lnTo>
                <a:lnTo>
                  <a:pt x="4982" y="390"/>
                </a:lnTo>
                <a:lnTo>
                  <a:pt x="4982" y="390"/>
                </a:lnTo>
                <a:lnTo>
                  <a:pt x="4983" y="390"/>
                </a:lnTo>
                <a:lnTo>
                  <a:pt x="4983" y="390"/>
                </a:lnTo>
                <a:lnTo>
                  <a:pt x="4983" y="390"/>
                </a:lnTo>
                <a:lnTo>
                  <a:pt x="4984" y="390"/>
                </a:lnTo>
                <a:lnTo>
                  <a:pt x="4984" y="390"/>
                </a:lnTo>
                <a:lnTo>
                  <a:pt x="4984" y="390"/>
                </a:lnTo>
                <a:lnTo>
                  <a:pt x="4985" y="390"/>
                </a:lnTo>
                <a:lnTo>
                  <a:pt x="4985" y="390"/>
                </a:lnTo>
                <a:lnTo>
                  <a:pt x="4986" y="390"/>
                </a:lnTo>
                <a:lnTo>
                  <a:pt x="4986" y="389"/>
                </a:lnTo>
                <a:lnTo>
                  <a:pt x="4986" y="389"/>
                </a:lnTo>
                <a:lnTo>
                  <a:pt x="4987" y="389"/>
                </a:lnTo>
                <a:lnTo>
                  <a:pt x="4987" y="389"/>
                </a:lnTo>
                <a:lnTo>
                  <a:pt x="4988" y="389"/>
                </a:lnTo>
                <a:lnTo>
                  <a:pt x="4988" y="389"/>
                </a:lnTo>
                <a:lnTo>
                  <a:pt x="4989" y="388"/>
                </a:lnTo>
                <a:lnTo>
                  <a:pt x="4989" y="388"/>
                </a:lnTo>
                <a:lnTo>
                  <a:pt x="4990" y="388"/>
                </a:lnTo>
                <a:lnTo>
                  <a:pt x="4990" y="388"/>
                </a:lnTo>
                <a:lnTo>
                  <a:pt x="4990" y="388"/>
                </a:lnTo>
                <a:lnTo>
                  <a:pt x="4991" y="388"/>
                </a:lnTo>
                <a:lnTo>
                  <a:pt x="4991" y="388"/>
                </a:lnTo>
                <a:lnTo>
                  <a:pt x="4991" y="388"/>
                </a:lnTo>
                <a:lnTo>
                  <a:pt x="4992" y="388"/>
                </a:lnTo>
                <a:lnTo>
                  <a:pt x="4992" y="388"/>
                </a:lnTo>
                <a:lnTo>
                  <a:pt x="4993" y="388"/>
                </a:lnTo>
                <a:lnTo>
                  <a:pt x="4993" y="388"/>
                </a:lnTo>
                <a:lnTo>
                  <a:pt x="4993" y="388"/>
                </a:lnTo>
                <a:lnTo>
                  <a:pt x="4994" y="388"/>
                </a:lnTo>
                <a:lnTo>
                  <a:pt x="4994" y="388"/>
                </a:lnTo>
                <a:lnTo>
                  <a:pt x="4994" y="388"/>
                </a:lnTo>
                <a:lnTo>
                  <a:pt x="4995" y="388"/>
                </a:lnTo>
                <a:lnTo>
                  <a:pt x="4995" y="388"/>
                </a:lnTo>
                <a:lnTo>
                  <a:pt x="4996" y="388"/>
                </a:lnTo>
                <a:lnTo>
                  <a:pt x="4996" y="388"/>
                </a:lnTo>
                <a:lnTo>
                  <a:pt x="4996" y="388"/>
                </a:lnTo>
                <a:lnTo>
                  <a:pt x="4997" y="388"/>
                </a:lnTo>
                <a:lnTo>
                  <a:pt x="4997" y="388"/>
                </a:lnTo>
                <a:lnTo>
                  <a:pt x="4997" y="388"/>
                </a:lnTo>
                <a:lnTo>
                  <a:pt x="4998" y="388"/>
                </a:lnTo>
                <a:lnTo>
                  <a:pt x="4998" y="388"/>
                </a:lnTo>
                <a:lnTo>
                  <a:pt x="4999" y="389"/>
                </a:lnTo>
                <a:lnTo>
                  <a:pt x="4999" y="389"/>
                </a:lnTo>
                <a:lnTo>
                  <a:pt x="4999" y="389"/>
                </a:lnTo>
                <a:lnTo>
                  <a:pt x="5000" y="389"/>
                </a:lnTo>
                <a:lnTo>
                  <a:pt x="5000" y="389"/>
                </a:lnTo>
                <a:lnTo>
                  <a:pt x="5001" y="389"/>
                </a:lnTo>
                <a:lnTo>
                  <a:pt x="5001" y="389"/>
                </a:lnTo>
                <a:lnTo>
                  <a:pt x="5001" y="389"/>
                </a:lnTo>
                <a:lnTo>
                  <a:pt x="5002" y="389"/>
                </a:lnTo>
                <a:lnTo>
                  <a:pt x="5003" y="389"/>
                </a:lnTo>
                <a:lnTo>
                  <a:pt x="5003" y="389"/>
                </a:lnTo>
                <a:lnTo>
                  <a:pt x="5003" y="389"/>
                </a:lnTo>
                <a:lnTo>
                  <a:pt x="5004" y="389"/>
                </a:lnTo>
                <a:lnTo>
                  <a:pt x="5004" y="389"/>
                </a:lnTo>
                <a:lnTo>
                  <a:pt x="5004" y="389"/>
                </a:lnTo>
                <a:lnTo>
                  <a:pt x="5005" y="389"/>
                </a:lnTo>
                <a:lnTo>
                  <a:pt x="5005" y="389"/>
                </a:lnTo>
                <a:lnTo>
                  <a:pt x="5006" y="389"/>
                </a:lnTo>
                <a:lnTo>
                  <a:pt x="5006" y="388"/>
                </a:lnTo>
                <a:lnTo>
                  <a:pt x="5006" y="388"/>
                </a:lnTo>
                <a:lnTo>
                  <a:pt x="5007" y="388"/>
                </a:lnTo>
                <a:lnTo>
                  <a:pt x="5007" y="388"/>
                </a:lnTo>
                <a:lnTo>
                  <a:pt x="5007" y="388"/>
                </a:lnTo>
                <a:lnTo>
                  <a:pt x="5008" y="388"/>
                </a:lnTo>
                <a:lnTo>
                  <a:pt x="5008" y="388"/>
                </a:lnTo>
                <a:lnTo>
                  <a:pt x="5009" y="388"/>
                </a:lnTo>
                <a:lnTo>
                  <a:pt x="5009" y="388"/>
                </a:lnTo>
                <a:lnTo>
                  <a:pt x="5009" y="387"/>
                </a:lnTo>
                <a:lnTo>
                  <a:pt x="5010" y="387"/>
                </a:lnTo>
                <a:lnTo>
                  <a:pt x="5010" y="387"/>
                </a:lnTo>
                <a:lnTo>
                  <a:pt x="5010" y="387"/>
                </a:lnTo>
                <a:lnTo>
                  <a:pt x="5011" y="387"/>
                </a:lnTo>
                <a:lnTo>
                  <a:pt x="5011" y="386"/>
                </a:lnTo>
                <a:lnTo>
                  <a:pt x="5012" y="386"/>
                </a:lnTo>
                <a:lnTo>
                  <a:pt x="5012" y="386"/>
                </a:lnTo>
                <a:lnTo>
                  <a:pt x="5012" y="386"/>
                </a:lnTo>
                <a:lnTo>
                  <a:pt x="5013" y="386"/>
                </a:lnTo>
                <a:lnTo>
                  <a:pt x="5013" y="387"/>
                </a:lnTo>
                <a:lnTo>
                  <a:pt x="5014" y="387"/>
                </a:lnTo>
                <a:lnTo>
                  <a:pt x="5014" y="387"/>
                </a:lnTo>
                <a:lnTo>
                  <a:pt x="5014" y="387"/>
                </a:lnTo>
                <a:lnTo>
                  <a:pt x="5015" y="387"/>
                </a:lnTo>
                <a:lnTo>
                  <a:pt x="5015" y="387"/>
                </a:lnTo>
                <a:lnTo>
                  <a:pt x="5015" y="388"/>
                </a:lnTo>
                <a:lnTo>
                  <a:pt x="5016" y="388"/>
                </a:lnTo>
                <a:lnTo>
                  <a:pt x="5017" y="388"/>
                </a:lnTo>
                <a:lnTo>
                  <a:pt x="5017" y="388"/>
                </a:lnTo>
                <a:lnTo>
                  <a:pt x="5017" y="388"/>
                </a:lnTo>
                <a:lnTo>
                  <a:pt x="5018" y="388"/>
                </a:lnTo>
                <a:lnTo>
                  <a:pt x="5018" y="388"/>
                </a:lnTo>
                <a:lnTo>
                  <a:pt x="5019" y="387"/>
                </a:lnTo>
                <a:lnTo>
                  <a:pt x="5019" y="387"/>
                </a:lnTo>
                <a:lnTo>
                  <a:pt x="5019" y="387"/>
                </a:lnTo>
                <a:lnTo>
                  <a:pt x="5020" y="386"/>
                </a:lnTo>
                <a:lnTo>
                  <a:pt x="5020" y="386"/>
                </a:lnTo>
                <a:lnTo>
                  <a:pt x="5020" y="386"/>
                </a:lnTo>
                <a:lnTo>
                  <a:pt x="5021" y="386"/>
                </a:lnTo>
                <a:lnTo>
                  <a:pt x="5021" y="385"/>
                </a:lnTo>
                <a:lnTo>
                  <a:pt x="5022" y="385"/>
                </a:lnTo>
                <a:lnTo>
                  <a:pt x="5022" y="385"/>
                </a:lnTo>
                <a:lnTo>
                  <a:pt x="5022" y="386"/>
                </a:lnTo>
                <a:lnTo>
                  <a:pt x="5023" y="386"/>
                </a:lnTo>
                <a:lnTo>
                  <a:pt x="5023" y="386"/>
                </a:lnTo>
                <a:lnTo>
                  <a:pt x="5024" y="386"/>
                </a:lnTo>
                <a:lnTo>
                  <a:pt x="5024" y="386"/>
                </a:lnTo>
                <a:lnTo>
                  <a:pt x="5024" y="386"/>
                </a:lnTo>
                <a:lnTo>
                  <a:pt x="5025" y="386"/>
                </a:lnTo>
                <a:lnTo>
                  <a:pt x="5025" y="386"/>
                </a:lnTo>
                <a:lnTo>
                  <a:pt x="5025" y="386"/>
                </a:lnTo>
                <a:lnTo>
                  <a:pt x="5026" y="386"/>
                </a:lnTo>
                <a:lnTo>
                  <a:pt x="5026" y="386"/>
                </a:lnTo>
                <a:lnTo>
                  <a:pt x="5027" y="386"/>
                </a:lnTo>
                <a:lnTo>
                  <a:pt x="5027" y="386"/>
                </a:lnTo>
                <a:lnTo>
                  <a:pt x="5027" y="387"/>
                </a:lnTo>
                <a:lnTo>
                  <a:pt x="5028" y="387"/>
                </a:lnTo>
                <a:lnTo>
                  <a:pt x="5028" y="387"/>
                </a:lnTo>
                <a:lnTo>
                  <a:pt x="5028" y="387"/>
                </a:lnTo>
                <a:lnTo>
                  <a:pt x="5029" y="387"/>
                </a:lnTo>
                <a:lnTo>
                  <a:pt x="5029" y="386"/>
                </a:lnTo>
                <a:lnTo>
                  <a:pt x="5030" y="386"/>
                </a:lnTo>
                <a:lnTo>
                  <a:pt x="5030" y="386"/>
                </a:lnTo>
                <a:lnTo>
                  <a:pt x="5031" y="386"/>
                </a:lnTo>
                <a:lnTo>
                  <a:pt x="5031" y="386"/>
                </a:lnTo>
                <a:lnTo>
                  <a:pt x="5032" y="386"/>
                </a:lnTo>
                <a:lnTo>
                  <a:pt x="5032" y="386"/>
                </a:lnTo>
                <a:lnTo>
                  <a:pt x="5032" y="385"/>
                </a:lnTo>
                <a:lnTo>
                  <a:pt x="5033" y="385"/>
                </a:lnTo>
                <a:lnTo>
                  <a:pt x="5033" y="385"/>
                </a:lnTo>
                <a:lnTo>
                  <a:pt x="5033" y="386"/>
                </a:lnTo>
                <a:lnTo>
                  <a:pt x="5034" y="386"/>
                </a:lnTo>
                <a:lnTo>
                  <a:pt x="5034" y="385"/>
                </a:lnTo>
                <a:lnTo>
                  <a:pt x="5035" y="385"/>
                </a:lnTo>
                <a:lnTo>
                  <a:pt x="5035" y="385"/>
                </a:lnTo>
                <a:lnTo>
                  <a:pt x="5035" y="385"/>
                </a:lnTo>
                <a:lnTo>
                  <a:pt x="5036" y="385"/>
                </a:lnTo>
                <a:lnTo>
                  <a:pt x="5036" y="385"/>
                </a:lnTo>
                <a:lnTo>
                  <a:pt x="5037" y="386"/>
                </a:lnTo>
                <a:lnTo>
                  <a:pt x="5037" y="386"/>
                </a:lnTo>
                <a:lnTo>
                  <a:pt x="5037" y="386"/>
                </a:lnTo>
                <a:lnTo>
                  <a:pt x="5038" y="386"/>
                </a:lnTo>
                <a:lnTo>
                  <a:pt x="5038" y="386"/>
                </a:lnTo>
                <a:lnTo>
                  <a:pt x="5038" y="385"/>
                </a:lnTo>
                <a:lnTo>
                  <a:pt x="5039" y="385"/>
                </a:lnTo>
                <a:lnTo>
                  <a:pt x="5039" y="386"/>
                </a:lnTo>
                <a:lnTo>
                  <a:pt x="5040" y="386"/>
                </a:lnTo>
                <a:lnTo>
                  <a:pt x="5040" y="386"/>
                </a:lnTo>
                <a:lnTo>
                  <a:pt x="5040" y="386"/>
                </a:lnTo>
                <a:lnTo>
                  <a:pt x="5041" y="386"/>
                </a:lnTo>
                <a:lnTo>
                  <a:pt x="5041" y="386"/>
                </a:lnTo>
                <a:lnTo>
                  <a:pt x="5041" y="386"/>
                </a:lnTo>
                <a:lnTo>
                  <a:pt x="5042" y="386"/>
                </a:lnTo>
                <a:lnTo>
                  <a:pt x="5042" y="386"/>
                </a:lnTo>
                <a:lnTo>
                  <a:pt x="5043" y="386"/>
                </a:lnTo>
                <a:lnTo>
                  <a:pt x="5043" y="387"/>
                </a:lnTo>
                <a:lnTo>
                  <a:pt x="5043" y="387"/>
                </a:lnTo>
                <a:lnTo>
                  <a:pt x="5044" y="387"/>
                </a:lnTo>
                <a:lnTo>
                  <a:pt x="5045" y="387"/>
                </a:lnTo>
                <a:lnTo>
                  <a:pt x="5045" y="387"/>
                </a:lnTo>
                <a:lnTo>
                  <a:pt x="5045" y="387"/>
                </a:lnTo>
                <a:lnTo>
                  <a:pt x="5046" y="387"/>
                </a:lnTo>
                <a:lnTo>
                  <a:pt x="5046" y="387"/>
                </a:lnTo>
                <a:lnTo>
                  <a:pt x="5046" y="387"/>
                </a:lnTo>
                <a:lnTo>
                  <a:pt x="5047" y="387"/>
                </a:lnTo>
                <a:lnTo>
                  <a:pt x="5047" y="387"/>
                </a:lnTo>
                <a:lnTo>
                  <a:pt x="5048" y="386"/>
                </a:lnTo>
                <a:lnTo>
                  <a:pt x="5048" y="386"/>
                </a:lnTo>
                <a:lnTo>
                  <a:pt x="5048" y="386"/>
                </a:lnTo>
                <a:lnTo>
                  <a:pt x="5049" y="386"/>
                </a:lnTo>
                <a:lnTo>
                  <a:pt x="5049" y="386"/>
                </a:lnTo>
                <a:lnTo>
                  <a:pt x="5050" y="386"/>
                </a:lnTo>
                <a:lnTo>
                  <a:pt x="5050" y="386"/>
                </a:lnTo>
                <a:lnTo>
                  <a:pt x="5050" y="385"/>
                </a:lnTo>
                <a:lnTo>
                  <a:pt x="5051" y="385"/>
                </a:lnTo>
                <a:lnTo>
                  <a:pt x="5051" y="385"/>
                </a:lnTo>
                <a:lnTo>
                  <a:pt x="5051" y="385"/>
                </a:lnTo>
                <a:lnTo>
                  <a:pt x="5052" y="385"/>
                </a:lnTo>
                <a:lnTo>
                  <a:pt x="5052" y="385"/>
                </a:lnTo>
                <a:lnTo>
                  <a:pt x="5053" y="384"/>
                </a:lnTo>
                <a:lnTo>
                  <a:pt x="5053" y="384"/>
                </a:lnTo>
                <a:lnTo>
                  <a:pt x="5053" y="384"/>
                </a:lnTo>
                <a:lnTo>
                  <a:pt x="5054" y="384"/>
                </a:lnTo>
                <a:lnTo>
                  <a:pt x="5054" y="383"/>
                </a:lnTo>
                <a:lnTo>
                  <a:pt x="5054" y="383"/>
                </a:lnTo>
                <a:lnTo>
                  <a:pt x="5055" y="383"/>
                </a:lnTo>
                <a:lnTo>
                  <a:pt x="5055" y="383"/>
                </a:lnTo>
                <a:lnTo>
                  <a:pt x="5056" y="383"/>
                </a:lnTo>
                <a:lnTo>
                  <a:pt x="5056" y="383"/>
                </a:lnTo>
                <a:lnTo>
                  <a:pt x="5056" y="383"/>
                </a:lnTo>
                <a:lnTo>
                  <a:pt x="5057" y="383"/>
                </a:lnTo>
                <a:lnTo>
                  <a:pt x="5057" y="383"/>
                </a:lnTo>
                <a:lnTo>
                  <a:pt x="5057" y="383"/>
                </a:lnTo>
                <a:lnTo>
                  <a:pt x="5058" y="383"/>
                </a:lnTo>
                <a:lnTo>
                  <a:pt x="5059" y="383"/>
                </a:lnTo>
                <a:lnTo>
                  <a:pt x="5059" y="383"/>
                </a:lnTo>
                <a:lnTo>
                  <a:pt x="5060" y="383"/>
                </a:lnTo>
                <a:lnTo>
                  <a:pt x="5060" y="383"/>
                </a:lnTo>
                <a:lnTo>
                  <a:pt x="5060" y="383"/>
                </a:lnTo>
                <a:lnTo>
                  <a:pt x="5061" y="383"/>
                </a:lnTo>
                <a:lnTo>
                  <a:pt x="5061" y="383"/>
                </a:lnTo>
                <a:lnTo>
                  <a:pt x="5061" y="383"/>
                </a:lnTo>
                <a:lnTo>
                  <a:pt x="5062" y="383"/>
                </a:lnTo>
                <a:lnTo>
                  <a:pt x="5062" y="384"/>
                </a:lnTo>
                <a:lnTo>
                  <a:pt x="5063" y="384"/>
                </a:lnTo>
                <a:lnTo>
                  <a:pt x="5063" y="384"/>
                </a:lnTo>
                <a:lnTo>
                  <a:pt x="5063" y="384"/>
                </a:lnTo>
                <a:lnTo>
                  <a:pt x="5064" y="384"/>
                </a:lnTo>
                <a:lnTo>
                  <a:pt x="5064" y="384"/>
                </a:lnTo>
                <a:lnTo>
                  <a:pt x="5064" y="384"/>
                </a:lnTo>
                <a:lnTo>
                  <a:pt x="5065" y="384"/>
                </a:lnTo>
                <a:lnTo>
                  <a:pt x="5065" y="384"/>
                </a:lnTo>
                <a:lnTo>
                  <a:pt x="5066" y="384"/>
                </a:lnTo>
                <a:lnTo>
                  <a:pt x="5066" y="383"/>
                </a:lnTo>
                <a:lnTo>
                  <a:pt x="5066" y="383"/>
                </a:lnTo>
                <a:lnTo>
                  <a:pt x="5067" y="383"/>
                </a:lnTo>
                <a:lnTo>
                  <a:pt x="5067" y="383"/>
                </a:lnTo>
                <a:lnTo>
                  <a:pt x="5067" y="383"/>
                </a:lnTo>
                <a:lnTo>
                  <a:pt x="5068" y="383"/>
                </a:lnTo>
                <a:lnTo>
                  <a:pt x="5068" y="383"/>
                </a:lnTo>
                <a:lnTo>
                  <a:pt x="5069" y="383"/>
                </a:lnTo>
                <a:lnTo>
                  <a:pt x="5069" y="383"/>
                </a:lnTo>
                <a:lnTo>
                  <a:pt x="5069" y="383"/>
                </a:lnTo>
                <a:lnTo>
                  <a:pt x="5070" y="383"/>
                </a:lnTo>
                <a:lnTo>
                  <a:pt x="5070" y="383"/>
                </a:lnTo>
                <a:lnTo>
                  <a:pt x="5071" y="383"/>
                </a:lnTo>
                <a:lnTo>
                  <a:pt x="5071" y="382"/>
                </a:lnTo>
                <a:lnTo>
                  <a:pt x="5071" y="382"/>
                </a:lnTo>
                <a:lnTo>
                  <a:pt x="5072" y="382"/>
                </a:lnTo>
                <a:lnTo>
                  <a:pt x="5073" y="381"/>
                </a:lnTo>
                <a:lnTo>
                  <a:pt x="5073" y="381"/>
                </a:lnTo>
                <a:lnTo>
                  <a:pt x="5073" y="381"/>
                </a:lnTo>
                <a:lnTo>
                  <a:pt x="5074" y="381"/>
                </a:lnTo>
                <a:lnTo>
                  <a:pt x="5074" y="381"/>
                </a:lnTo>
                <a:lnTo>
                  <a:pt x="5074" y="381"/>
                </a:lnTo>
                <a:lnTo>
                  <a:pt x="5075" y="380"/>
                </a:lnTo>
                <a:lnTo>
                  <a:pt x="5075" y="380"/>
                </a:lnTo>
                <a:lnTo>
                  <a:pt x="5076" y="380"/>
                </a:lnTo>
                <a:lnTo>
                  <a:pt x="5076" y="380"/>
                </a:lnTo>
                <a:lnTo>
                  <a:pt x="5076" y="380"/>
                </a:lnTo>
                <a:lnTo>
                  <a:pt x="5077" y="380"/>
                </a:lnTo>
                <a:lnTo>
                  <a:pt x="5077" y="380"/>
                </a:lnTo>
                <a:lnTo>
                  <a:pt x="5077" y="380"/>
                </a:lnTo>
                <a:lnTo>
                  <a:pt x="5078" y="380"/>
                </a:lnTo>
                <a:lnTo>
                  <a:pt x="5078" y="380"/>
                </a:lnTo>
                <a:lnTo>
                  <a:pt x="5079" y="380"/>
                </a:lnTo>
                <a:lnTo>
                  <a:pt x="5079" y="380"/>
                </a:lnTo>
                <a:lnTo>
                  <a:pt x="5079" y="379"/>
                </a:lnTo>
                <a:lnTo>
                  <a:pt x="5080" y="379"/>
                </a:lnTo>
                <a:lnTo>
                  <a:pt x="5080" y="379"/>
                </a:lnTo>
                <a:lnTo>
                  <a:pt x="5080" y="378"/>
                </a:lnTo>
                <a:lnTo>
                  <a:pt x="5081" y="378"/>
                </a:lnTo>
                <a:lnTo>
                  <a:pt x="5081" y="378"/>
                </a:lnTo>
                <a:lnTo>
                  <a:pt x="5082" y="378"/>
                </a:lnTo>
                <a:lnTo>
                  <a:pt x="5082" y="378"/>
                </a:lnTo>
                <a:lnTo>
                  <a:pt x="5082" y="378"/>
                </a:lnTo>
                <a:lnTo>
                  <a:pt x="5083" y="378"/>
                </a:lnTo>
                <a:lnTo>
                  <a:pt x="5083" y="378"/>
                </a:lnTo>
                <a:lnTo>
                  <a:pt x="5084" y="378"/>
                </a:lnTo>
                <a:lnTo>
                  <a:pt x="5084" y="378"/>
                </a:lnTo>
                <a:lnTo>
                  <a:pt x="5084" y="377"/>
                </a:lnTo>
                <a:lnTo>
                  <a:pt x="5085" y="378"/>
                </a:lnTo>
                <a:lnTo>
                  <a:pt x="5085" y="378"/>
                </a:lnTo>
                <a:lnTo>
                  <a:pt x="5085" y="378"/>
                </a:lnTo>
                <a:lnTo>
                  <a:pt x="5086" y="378"/>
                </a:lnTo>
                <a:lnTo>
                  <a:pt x="5087" y="378"/>
                </a:lnTo>
                <a:lnTo>
                  <a:pt x="5087" y="378"/>
                </a:lnTo>
                <a:lnTo>
                  <a:pt x="5087" y="379"/>
                </a:lnTo>
                <a:lnTo>
                  <a:pt x="5088" y="379"/>
                </a:lnTo>
                <a:lnTo>
                  <a:pt x="5088" y="379"/>
                </a:lnTo>
                <a:lnTo>
                  <a:pt x="5089" y="379"/>
                </a:lnTo>
                <a:lnTo>
                  <a:pt x="5089" y="379"/>
                </a:lnTo>
                <a:lnTo>
                  <a:pt x="5089" y="379"/>
                </a:lnTo>
                <a:lnTo>
                  <a:pt x="5090" y="379"/>
                </a:lnTo>
                <a:lnTo>
                  <a:pt x="5090" y="379"/>
                </a:lnTo>
                <a:lnTo>
                  <a:pt x="5090" y="379"/>
                </a:lnTo>
                <a:lnTo>
                  <a:pt x="5091" y="379"/>
                </a:lnTo>
                <a:lnTo>
                  <a:pt x="5091" y="379"/>
                </a:lnTo>
                <a:lnTo>
                  <a:pt x="5092" y="379"/>
                </a:lnTo>
                <a:lnTo>
                  <a:pt x="5092" y="379"/>
                </a:lnTo>
                <a:lnTo>
                  <a:pt x="5092" y="379"/>
                </a:lnTo>
                <a:lnTo>
                  <a:pt x="5093" y="379"/>
                </a:lnTo>
                <a:lnTo>
                  <a:pt x="5093" y="379"/>
                </a:lnTo>
                <a:lnTo>
                  <a:pt x="5093" y="379"/>
                </a:lnTo>
                <a:lnTo>
                  <a:pt x="5094" y="379"/>
                </a:lnTo>
                <a:lnTo>
                  <a:pt x="5094" y="379"/>
                </a:lnTo>
                <a:lnTo>
                  <a:pt x="5095" y="379"/>
                </a:lnTo>
                <a:lnTo>
                  <a:pt x="5095" y="379"/>
                </a:lnTo>
                <a:lnTo>
                  <a:pt x="5095" y="379"/>
                </a:lnTo>
                <a:lnTo>
                  <a:pt x="5096" y="379"/>
                </a:lnTo>
                <a:lnTo>
                  <a:pt x="5096" y="379"/>
                </a:lnTo>
                <a:lnTo>
                  <a:pt x="5097" y="379"/>
                </a:lnTo>
                <a:lnTo>
                  <a:pt x="5097" y="380"/>
                </a:lnTo>
                <a:lnTo>
                  <a:pt x="5097" y="379"/>
                </a:lnTo>
                <a:lnTo>
                  <a:pt x="5098" y="379"/>
                </a:lnTo>
                <a:lnTo>
                  <a:pt x="5098" y="379"/>
                </a:lnTo>
                <a:lnTo>
                  <a:pt x="5098" y="379"/>
                </a:lnTo>
                <a:lnTo>
                  <a:pt x="5099" y="379"/>
                </a:lnTo>
                <a:lnTo>
                  <a:pt x="5099" y="379"/>
                </a:lnTo>
                <a:lnTo>
                  <a:pt x="5100" y="379"/>
                </a:lnTo>
                <a:lnTo>
                  <a:pt x="5100" y="379"/>
                </a:lnTo>
                <a:lnTo>
                  <a:pt x="5101" y="379"/>
                </a:lnTo>
                <a:lnTo>
                  <a:pt x="5101" y="379"/>
                </a:lnTo>
                <a:lnTo>
                  <a:pt x="5102" y="378"/>
                </a:lnTo>
                <a:lnTo>
                  <a:pt x="5102" y="378"/>
                </a:lnTo>
                <a:lnTo>
                  <a:pt x="5102" y="378"/>
                </a:lnTo>
                <a:lnTo>
                  <a:pt x="5103" y="378"/>
                </a:lnTo>
                <a:lnTo>
                  <a:pt x="5103" y="378"/>
                </a:lnTo>
                <a:lnTo>
                  <a:pt x="5103" y="378"/>
                </a:lnTo>
                <a:lnTo>
                  <a:pt x="5104" y="378"/>
                </a:lnTo>
                <a:lnTo>
                  <a:pt x="5104" y="378"/>
                </a:lnTo>
                <a:lnTo>
                  <a:pt x="5105" y="378"/>
                </a:lnTo>
                <a:lnTo>
                  <a:pt x="5105" y="378"/>
                </a:lnTo>
                <a:lnTo>
                  <a:pt x="5105" y="378"/>
                </a:lnTo>
                <a:lnTo>
                  <a:pt x="5106" y="378"/>
                </a:lnTo>
                <a:lnTo>
                  <a:pt x="5106" y="378"/>
                </a:lnTo>
                <a:lnTo>
                  <a:pt x="5107" y="378"/>
                </a:lnTo>
                <a:lnTo>
                  <a:pt x="5107" y="378"/>
                </a:lnTo>
                <a:lnTo>
                  <a:pt x="5107" y="378"/>
                </a:lnTo>
                <a:lnTo>
                  <a:pt x="5108" y="378"/>
                </a:lnTo>
                <a:lnTo>
                  <a:pt x="5108" y="378"/>
                </a:lnTo>
                <a:lnTo>
                  <a:pt x="5108" y="378"/>
                </a:lnTo>
                <a:lnTo>
                  <a:pt x="5109" y="378"/>
                </a:lnTo>
                <a:lnTo>
                  <a:pt x="5109" y="378"/>
                </a:lnTo>
                <a:lnTo>
                  <a:pt x="5110" y="378"/>
                </a:lnTo>
                <a:lnTo>
                  <a:pt x="5110" y="378"/>
                </a:lnTo>
                <a:lnTo>
                  <a:pt x="5110" y="378"/>
                </a:lnTo>
                <a:lnTo>
                  <a:pt x="5111" y="379"/>
                </a:lnTo>
                <a:lnTo>
                  <a:pt x="5111" y="379"/>
                </a:lnTo>
                <a:lnTo>
                  <a:pt x="5111" y="379"/>
                </a:lnTo>
                <a:lnTo>
                  <a:pt x="5112" y="379"/>
                </a:lnTo>
                <a:lnTo>
                  <a:pt x="5112" y="379"/>
                </a:lnTo>
                <a:lnTo>
                  <a:pt x="5113" y="379"/>
                </a:lnTo>
                <a:lnTo>
                  <a:pt x="5113" y="379"/>
                </a:lnTo>
                <a:lnTo>
                  <a:pt x="5113" y="379"/>
                </a:lnTo>
                <a:lnTo>
                  <a:pt x="5114" y="379"/>
                </a:lnTo>
                <a:lnTo>
                  <a:pt x="5115" y="379"/>
                </a:lnTo>
                <a:lnTo>
                  <a:pt x="5115" y="378"/>
                </a:lnTo>
                <a:lnTo>
                  <a:pt x="5115" y="378"/>
                </a:lnTo>
                <a:lnTo>
                  <a:pt x="5116" y="379"/>
                </a:lnTo>
                <a:lnTo>
                  <a:pt x="5116" y="379"/>
                </a:lnTo>
                <a:lnTo>
                  <a:pt x="5116" y="379"/>
                </a:lnTo>
                <a:lnTo>
                  <a:pt x="5117" y="379"/>
                </a:lnTo>
                <a:lnTo>
                  <a:pt x="5117" y="379"/>
                </a:lnTo>
                <a:lnTo>
                  <a:pt x="5118" y="379"/>
                </a:lnTo>
                <a:lnTo>
                  <a:pt x="5118" y="379"/>
                </a:lnTo>
                <a:lnTo>
                  <a:pt x="5118" y="379"/>
                </a:lnTo>
                <a:lnTo>
                  <a:pt x="5119" y="380"/>
                </a:lnTo>
                <a:lnTo>
                  <a:pt x="5119" y="380"/>
                </a:lnTo>
                <a:lnTo>
                  <a:pt x="5120" y="380"/>
                </a:lnTo>
                <a:lnTo>
                  <a:pt x="5120" y="380"/>
                </a:lnTo>
                <a:lnTo>
                  <a:pt x="5120" y="381"/>
                </a:lnTo>
                <a:lnTo>
                  <a:pt x="5121" y="381"/>
                </a:lnTo>
                <a:lnTo>
                  <a:pt x="5121" y="381"/>
                </a:lnTo>
                <a:lnTo>
                  <a:pt x="5121" y="381"/>
                </a:lnTo>
                <a:lnTo>
                  <a:pt x="5122" y="382"/>
                </a:lnTo>
                <a:lnTo>
                  <a:pt x="5122" y="382"/>
                </a:lnTo>
                <a:lnTo>
                  <a:pt x="5123" y="382"/>
                </a:lnTo>
                <a:lnTo>
                  <a:pt x="5123" y="382"/>
                </a:lnTo>
                <a:lnTo>
                  <a:pt x="5123" y="381"/>
                </a:lnTo>
                <a:lnTo>
                  <a:pt x="5124" y="381"/>
                </a:lnTo>
                <a:lnTo>
                  <a:pt x="5124" y="381"/>
                </a:lnTo>
                <a:lnTo>
                  <a:pt x="5124" y="381"/>
                </a:lnTo>
                <a:lnTo>
                  <a:pt x="5125" y="381"/>
                </a:lnTo>
                <a:lnTo>
                  <a:pt x="5125" y="381"/>
                </a:lnTo>
                <a:lnTo>
                  <a:pt x="5126" y="381"/>
                </a:lnTo>
                <a:lnTo>
                  <a:pt x="5126" y="381"/>
                </a:lnTo>
                <a:lnTo>
                  <a:pt x="5126" y="381"/>
                </a:lnTo>
                <a:lnTo>
                  <a:pt x="5127" y="381"/>
                </a:lnTo>
                <a:lnTo>
                  <a:pt x="5127" y="381"/>
                </a:lnTo>
                <a:lnTo>
                  <a:pt x="5127" y="380"/>
                </a:lnTo>
                <a:lnTo>
                  <a:pt x="5128" y="380"/>
                </a:lnTo>
                <a:lnTo>
                  <a:pt x="5129" y="380"/>
                </a:lnTo>
                <a:lnTo>
                  <a:pt x="5129" y="380"/>
                </a:lnTo>
                <a:lnTo>
                  <a:pt x="5129" y="380"/>
                </a:lnTo>
                <a:lnTo>
                  <a:pt x="5130" y="379"/>
                </a:lnTo>
                <a:lnTo>
                  <a:pt x="5130" y="379"/>
                </a:lnTo>
                <a:lnTo>
                  <a:pt x="5131" y="379"/>
                </a:lnTo>
                <a:lnTo>
                  <a:pt x="5131" y="379"/>
                </a:lnTo>
                <a:lnTo>
                  <a:pt x="5131" y="378"/>
                </a:lnTo>
                <a:lnTo>
                  <a:pt x="5132" y="378"/>
                </a:lnTo>
                <a:lnTo>
                  <a:pt x="5132" y="378"/>
                </a:lnTo>
                <a:lnTo>
                  <a:pt x="5133" y="378"/>
                </a:lnTo>
                <a:lnTo>
                  <a:pt x="5133" y="377"/>
                </a:lnTo>
                <a:lnTo>
                  <a:pt x="5133" y="377"/>
                </a:lnTo>
                <a:lnTo>
                  <a:pt x="5134" y="377"/>
                </a:lnTo>
                <a:lnTo>
                  <a:pt x="5134" y="377"/>
                </a:lnTo>
                <a:lnTo>
                  <a:pt x="5134" y="376"/>
                </a:lnTo>
                <a:lnTo>
                  <a:pt x="5135" y="376"/>
                </a:lnTo>
                <a:lnTo>
                  <a:pt x="5135" y="376"/>
                </a:lnTo>
                <a:lnTo>
                  <a:pt x="5136" y="376"/>
                </a:lnTo>
                <a:lnTo>
                  <a:pt x="5136" y="375"/>
                </a:lnTo>
                <a:lnTo>
                  <a:pt x="5136" y="375"/>
                </a:lnTo>
                <a:lnTo>
                  <a:pt x="5137" y="375"/>
                </a:lnTo>
                <a:lnTo>
                  <a:pt x="5137" y="374"/>
                </a:lnTo>
                <a:lnTo>
                  <a:pt x="5137" y="374"/>
                </a:lnTo>
                <a:lnTo>
                  <a:pt x="5138" y="374"/>
                </a:lnTo>
                <a:lnTo>
                  <a:pt x="5138" y="374"/>
                </a:lnTo>
                <a:lnTo>
                  <a:pt x="5139" y="373"/>
                </a:lnTo>
                <a:lnTo>
                  <a:pt x="5139" y="373"/>
                </a:lnTo>
                <a:lnTo>
                  <a:pt x="5139" y="373"/>
                </a:lnTo>
                <a:lnTo>
                  <a:pt x="5140" y="373"/>
                </a:lnTo>
                <a:lnTo>
                  <a:pt x="5140" y="372"/>
                </a:lnTo>
                <a:lnTo>
                  <a:pt x="5140" y="372"/>
                </a:lnTo>
                <a:lnTo>
                  <a:pt x="5141" y="373"/>
                </a:lnTo>
                <a:lnTo>
                  <a:pt x="5141" y="373"/>
                </a:lnTo>
                <a:lnTo>
                  <a:pt x="5142" y="373"/>
                </a:lnTo>
                <a:lnTo>
                  <a:pt x="5142" y="373"/>
                </a:lnTo>
                <a:lnTo>
                  <a:pt x="5143" y="373"/>
                </a:lnTo>
                <a:lnTo>
                  <a:pt x="5143" y="374"/>
                </a:lnTo>
                <a:lnTo>
                  <a:pt x="5144" y="374"/>
                </a:lnTo>
                <a:lnTo>
                  <a:pt x="5144" y="374"/>
                </a:lnTo>
                <a:lnTo>
                  <a:pt x="5144" y="374"/>
                </a:lnTo>
                <a:lnTo>
                  <a:pt x="5145" y="374"/>
                </a:lnTo>
                <a:lnTo>
                  <a:pt x="5145" y="374"/>
                </a:lnTo>
                <a:lnTo>
                  <a:pt x="5146" y="374"/>
                </a:lnTo>
                <a:lnTo>
                  <a:pt x="5146" y="374"/>
                </a:lnTo>
                <a:lnTo>
                  <a:pt x="5146" y="374"/>
                </a:lnTo>
                <a:lnTo>
                  <a:pt x="5147" y="374"/>
                </a:lnTo>
                <a:lnTo>
                  <a:pt x="5147" y="374"/>
                </a:lnTo>
                <a:lnTo>
                  <a:pt x="5147" y="374"/>
                </a:lnTo>
                <a:lnTo>
                  <a:pt x="5148" y="373"/>
                </a:lnTo>
                <a:lnTo>
                  <a:pt x="5148" y="374"/>
                </a:lnTo>
                <a:lnTo>
                  <a:pt x="5149" y="374"/>
                </a:lnTo>
                <a:lnTo>
                  <a:pt x="5149" y="374"/>
                </a:lnTo>
                <a:lnTo>
                  <a:pt x="5149" y="374"/>
                </a:lnTo>
                <a:lnTo>
                  <a:pt x="5150" y="374"/>
                </a:lnTo>
                <a:lnTo>
                  <a:pt x="5150" y="374"/>
                </a:lnTo>
                <a:lnTo>
                  <a:pt x="5150" y="374"/>
                </a:lnTo>
                <a:lnTo>
                  <a:pt x="5151" y="373"/>
                </a:lnTo>
                <a:lnTo>
                  <a:pt x="5151" y="373"/>
                </a:lnTo>
                <a:lnTo>
                  <a:pt x="5152" y="373"/>
                </a:lnTo>
                <a:lnTo>
                  <a:pt x="5152" y="372"/>
                </a:lnTo>
                <a:lnTo>
                  <a:pt x="5152" y="372"/>
                </a:lnTo>
                <a:lnTo>
                  <a:pt x="5153" y="372"/>
                </a:lnTo>
                <a:lnTo>
                  <a:pt x="5153" y="371"/>
                </a:lnTo>
                <a:lnTo>
                  <a:pt x="5153" y="371"/>
                </a:lnTo>
                <a:lnTo>
                  <a:pt x="5154" y="371"/>
                </a:lnTo>
                <a:lnTo>
                  <a:pt x="5154" y="371"/>
                </a:lnTo>
                <a:lnTo>
                  <a:pt x="5155" y="371"/>
                </a:lnTo>
                <a:lnTo>
                  <a:pt x="5155" y="371"/>
                </a:lnTo>
                <a:lnTo>
                  <a:pt x="5155" y="370"/>
                </a:lnTo>
                <a:lnTo>
                  <a:pt x="5156" y="370"/>
                </a:lnTo>
                <a:lnTo>
                  <a:pt x="5157" y="370"/>
                </a:lnTo>
                <a:lnTo>
                  <a:pt x="5157" y="369"/>
                </a:lnTo>
                <a:lnTo>
                  <a:pt x="5157" y="369"/>
                </a:lnTo>
                <a:lnTo>
                  <a:pt x="5158" y="369"/>
                </a:lnTo>
                <a:lnTo>
                  <a:pt x="5158" y="368"/>
                </a:lnTo>
                <a:lnTo>
                  <a:pt x="5159" y="368"/>
                </a:lnTo>
                <a:lnTo>
                  <a:pt x="5159" y="367"/>
                </a:lnTo>
                <a:lnTo>
                  <a:pt x="5159" y="367"/>
                </a:lnTo>
                <a:lnTo>
                  <a:pt x="5160" y="367"/>
                </a:lnTo>
                <a:lnTo>
                  <a:pt x="5160" y="367"/>
                </a:lnTo>
                <a:lnTo>
                  <a:pt x="5160" y="367"/>
                </a:lnTo>
                <a:lnTo>
                  <a:pt x="5161" y="367"/>
                </a:lnTo>
                <a:lnTo>
                  <a:pt x="5161" y="367"/>
                </a:lnTo>
                <a:lnTo>
                  <a:pt x="5162" y="367"/>
                </a:lnTo>
                <a:lnTo>
                  <a:pt x="5162" y="367"/>
                </a:lnTo>
                <a:lnTo>
                  <a:pt x="5162" y="367"/>
                </a:lnTo>
                <a:lnTo>
                  <a:pt x="5163" y="367"/>
                </a:lnTo>
                <a:lnTo>
                  <a:pt x="5163" y="367"/>
                </a:lnTo>
                <a:lnTo>
                  <a:pt x="5163" y="367"/>
                </a:lnTo>
                <a:lnTo>
                  <a:pt x="5164" y="367"/>
                </a:lnTo>
                <a:lnTo>
                  <a:pt x="5164" y="366"/>
                </a:lnTo>
                <a:lnTo>
                  <a:pt x="5165" y="366"/>
                </a:lnTo>
                <a:lnTo>
                  <a:pt x="5165" y="366"/>
                </a:lnTo>
                <a:lnTo>
                  <a:pt x="5165" y="366"/>
                </a:lnTo>
                <a:lnTo>
                  <a:pt x="5166" y="366"/>
                </a:lnTo>
                <a:lnTo>
                  <a:pt x="5166" y="366"/>
                </a:lnTo>
                <a:lnTo>
                  <a:pt x="5167" y="367"/>
                </a:lnTo>
                <a:lnTo>
                  <a:pt x="5167" y="366"/>
                </a:lnTo>
                <a:lnTo>
                  <a:pt x="5167" y="367"/>
                </a:lnTo>
                <a:lnTo>
                  <a:pt x="5168" y="367"/>
                </a:lnTo>
                <a:lnTo>
                  <a:pt x="5168" y="367"/>
                </a:lnTo>
                <a:lnTo>
                  <a:pt x="5168" y="367"/>
                </a:lnTo>
                <a:lnTo>
                  <a:pt x="5169" y="367"/>
                </a:lnTo>
                <a:lnTo>
                  <a:pt x="5169" y="367"/>
                </a:lnTo>
                <a:lnTo>
                  <a:pt x="5170" y="367"/>
                </a:lnTo>
                <a:lnTo>
                  <a:pt x="5170" y="366"/>
                </a:lnTo>
                <a:lnTo>
                  <a:pt x="5171" y="366"/>
                </a:lnTo>
                <a:lnTo>
                  <a:pt x="5171" y="366"/>
                </a:lnTo>
                <a:lnTo>
                  <a:pt x="5172" y="366"/>
                </a:lnTo>
                <a:lnTo>
                  <a:pt x="5172" y="366"/>
                </a:lnTo>
                <a:lnTo>
                  <a:pt x="5172" y="366"/>
                </a:lnTo>
                <a:lnTo>
                  <a:pt x="5173" y="365"/>
                </a:lnTo>
                <a:lnTo>
                  <a:pt x="5173" y="365"/>
                </a:lnTo>
                <a:lnTo>
                  <a:pt x="5173" y="365"/>
                </a:lnTo>
                <a:lnTo>
                  <a:pt x="5174" y="364"/>
                </a:lnTo>
                <a:lnTo>
                  <a:pt x="5174" y="364"/>
                </a:lnTo>
                <a:lnTo>
                  <a:pt x="5175" y="364"/>
                </a:lnTo>
                <a:lnTo>
                  <a:pt x="5175" y="364"/>
                </a:lnTo>
                <a:lnTo>
                  <a:pt x="5175" y="364"/>
                </a:lnTo>
                <a:lnTo>
                  <a:pt x="5176" y="364"/>
                </a:lnTo>
                <a:lnTo>
                  <a:pt x="5176" y="364"/>
                </a:lnTo>
                <a:lnTo>
                  <a:pt x="5176" y="364"/>
                </a:lnTo>
                <a:lnTo>
                  <a:pt x="5177" y="364"/>
                </a:lnTo>
                <a:lnTo>
                  <a:pt x="5177" y="364"/>
                </a:lnTo>
                <a:lnTo>
                  <a:pt x="5178" y="364"/>
                </a:lnTo>
                <a:lnTo>
                  <a:pt x="5178" y="363"/>
                </a:lnTo>
                <a:lnTo>
                  <a:pt x="5178" y="363"/>
                </a:lnTo>
                <a:lnTo>
                  <a:pt x="5179" y="363"/>
                </a:lnTo>
                <a:lnTo>
                  <a:pt x="5179" y="363"/>
                </a:lnTo>
                <a:lnTo>
                  <a:pt x="5180" y="363"/>
                </a:lnTo>
                <a:lnTo>
                  <a:pt x="5180" y="363"/>
                </a:lnTo>
                <a:lnTo>
                  <a:pt x="5180" y="364"/>
                </a:lnTo>
                <a:lnTo>
                  <a:pt x="5181" y="364"/>
                </a:lnTo>
                <a:lnTo>
                  <a:pt x="5181" y="364"/>
                </a:lnTo>
                <a:lnTo>
                  <a:pt x="5181" y="364"/>
                </a:lnTo>
                <a:lnTo>
                  <a:pt x="5182" y="364"/>
                </a:lnTo>
                <a:lnTo>
                  <a:pt x="5182" y="364"/>
                </a:lnTo>
                <a:lnTo>
                  <a:pt x="5183" y="364"/>
                </a:lnTo>
                <a:lnTo>
                  <a:pt x="5183" y="364"/>
                </a:lnTo>
                <a:lnTo>
                  <a:pt x="5183" y="364"/>
                </a:lnTo>
                <a:lnTo>
                  <a:pt x="5184" y="364"/>
                </a:lnTo>
                <a:lnTo>
                  <a:pt x="5185" y="364"/>
                </a:lnTo>
                <a:lnTo>
                  <a:pt x="5185" y="364"/>
                </a:lnTo>
                <a:lnTo>
                  <a:pt x="5185" y="364"/>
                </a:lnTo>
                <a:lnTo>
                  <a:pt x="5186" y="364"/>
                </a:lnTo>
                <a:lnTo>
                  <a:pt x="5186" y="364"/>
                </a:lnTo>
                <a:lnTo>
                  <a:pt x="5186" y="364"/>
                </a:lnTo>
                <a:lnTo>
                  <a:pt x="5187" y="364"/>
                </a:lnTo>
                <a:lnTo>
                  <a:pt x="5187" y="364"/>
                </a:lnTo>
                <a:lnTo>
                  <a:pt x="5188" y="364"/>
                </a:lnTo>
                <a:lnTo>
                  <a:pt x="5188" y="365"/>
                </a:lnTo>
                <a:lnTo>
                  <a:pt x="5188" y="365"/>
                </a:lnTo>
                <a:lnTo>
                  <a:pt x="5189" y="365"/>
                </a:lnTo>
                <a:lnTo>
                  <a:pt x="5189" y="365"/>
                </a:lnTo>
                <a:lnTo>
                  <a:pt x="5189" y="365"/>
                </a:lnTo>
                <a:lnTo>
                  <a:pt x="5190" y="365"/>
                </a:lnTo>
                <a:lnTo>
                  <a:pt x="5190" y="365"/>
                </a:lnTo>
                <a:lnTo>
                  <a:pt x="5191" y="365"/>
                </a:lnTo>
                <a:lnTo>
                  <a:pt x="5191" y="365"/>
                </a:lnTo>
                <a:lnTo>
                  <a:pt x="5191" y="365"/>
                </a:lnTo>
                <a:lnTo>
                  <a:pt x="5192" y="365"/>
                </a:lnTo>
                <a:lnTo>
                  <a:pt x="5192" y="365"/>
                </a:lnTo>
                <a:lnTo>
                  <a:pt x="5193" y="365"/>
                </a:lnTo>
                <a:lnTo>
                  <a:pt x="5193" y="364"/>
                </a:lnTo>
                <a:lnTo>
                  <a:pt x="5193" y="364"/>
                </a:lnTo>
                <a:lnTo>
                  <a:pt x="5194" y="364"/>
                </a:lnTo>
                <a:lnTo>
                  <a:pt x="5194" y="363"/>
                </a:lnTo>
                <a:lnTo>
                  <a:pt x="5194" y="363"/>
                </a:lnTo>
                <a:lnTo>
                  <a:pt x="5195" y="363"/>
                </a:lnTo>
                <a:lnTo>
                  <a:pt x="5195" y="363"/>
                </a:lnTo>
                <a:lnTo>
                  <a:pt x="5196" y="363"/>
                </a:lnTo>
                <a:lnTo>
                  <a:pt x="5196" y="363"/>
                </a:lnTo>
                <a:lnTo>
                  <a:pt x="5196" y="363"/>
                </a:lnTo>
                <a:lnTo>
                  <a:pt x="5197" y="362"/>
                </a:lnTo>
                <a:lnTo>
                  <a:pt x="5197" y="362"/>
                </a:lnTo>
                <a:lnTo>
                  <a:pt x="5197" y="362"/>
                </a:lnTo>
                <a:lnTo>
                  <a:pt x="5198" y="361"/>
                </a:lnTo>
                <a:lnTo>
                  <a:pt x="5199" y="361"/>
                </a:lnTo>
                <a:lnTo>
                  <a:pt x="5199" y="361"/>
                </a:lnTo>
                <a:lnTo>
                  <a:pt x="5199" y="361"/>
                </a:lnTo>
                <a:lnTo>
                  <a:pt x="5200" y="361"/>
                </a:lnTo>
                <a:lnTo>
                  <a:pt x="5200" y="361"/>
                </a:lnTo>
                <a:lnTo>
                  <a:pt x="5201" y="361"/>
                </a:lnTo>
                <a:lnTo>
                  <a:pt x="5201" y="361"/>
                </a:lnTo>
                <a:lnTo>
                  <a:pt x="5201" y="361"/>
                </a:lnTo>
                <a:lnTo>
                  <a:pt x="5202" y="361"/>
                </a:lnTo>
                <a:lnTo>
                  <a:pt x="5202" y="361"/>
                </a:lnTo>
                <a:lnTo>
                  <a:pt x="5203" y="360"/>
                </a:lnTo>
                <a:lnTo>
                  <a:pt x="5203" y="360"/>
                </a:lnTo>
                <a:lnTo>
                  <a:pt x="5203" y="360"/>
                </a:lnTo>
                <a:lnTo>
                  <a:pt x="5204" y="360"/>
                </a:lnTo>
                <a:lnTo>
                  <a:pt x="5204" y="360"/>
                </a:lnTo>
                <a:lnTo>
                  <a:pt x="5204" y="360"/>
                </a:lnTo>
                <a:lnTo>
                  <a:pt x="5205" y="360"/>
                </a:lnTo>
                <a:lnTo>
                  <a:pt x="5205" y="360"/>
                </a:lnTo>
                <a:lnTo>
                  <a:pt x="5206" y="360"/>
                </a:lnTo>
                <a:lnTo>
                  <a:pt x="5206" y="360"/>
                </a:lnTo>
                <a:lnTo>
                  <a:pt x="5206" y="360"/>
                </a:lnTo>
                <a:lnTo>
                  <a:pt x="5207" y="360"/>
                </a:lnTo>
                <a:lnTo>
                  <a:pt x="5207" y="360"/>
                </a:lnTo>
                <a:lnTo>
                  <a:pt x="5207" y="360"/>
                </a:lnTo>
                <a:lnTo>
                  <a:pt x="5208" y="360"/>
                </a:lnTo>
                <a:lnTo>
                  <a:pt x="5208" y="360"/>
                </a:lnTo>
                <a:lnTo>
                  <a:pt x="5209" y="360"/>
                </a:lnTo>
                <a:lnTo>
                  <a:pt x="5209" y="360"/>
                </a:lnTo>
                <a:lnTo>
                  <a:pt x="5209" y="360"/>
                </a:lnTo>
                <a:lnTo>
                  <a:pt x="5210" y="360"/>
                </a:lnTo>
                <a:lnTo>
                  <a:pt x="5210" y="360"/>
                </a:lnTo>
                <a:lnTo>
                  <a:pt x="5210" y="360"/>
                </a:lnTo>
                <a:lnTo>
                  <a:pt x="5211" y="360"/>
                </a:lnTo>
                <a:lnTo>
                  <a:pt x="5211" y="360"/>
                </a:lnTo>
                <a:lnTo>
                  <a:pt x="5212" y="360"/>
                </a:lnTo>
                <a:lnTo>
                  <a:pt x="5212" y="360"/>
                </a:lnTo>
                <a:lnTo>
                  <a:pt x="5213" y="360"/>
                </a:lnTo>
                <a:lnTo>
                  <a:pt x="5213" y="359"/>
                </a:lnTo>
                <a:lnTo>
                  <a:pt x="5214" y="359"/>
                </a:lnTo>
                <a:lnTo>
                  <a:pt x="5214" y="359"/>
                </a:lnTo>
                <a:lnTo>
                  <a:pt x="5214" y="358"/>
                </a:lnTo>
                <a:lnTo>
                  <a:pt x="5215" y="359"/>
                </a:lnTo>
                <a:lnTo>
                  <a:pt x="5215" y="358"/>
                </a:lnTo>
                <a:lnTo>
                  <a:pt x="5216" y="358"/>
                </a:lnTo>
                <a:lnTo>
                  <a:pt x="5216" y="358"/>
                </a:lnTo>
                <a:lnTo>
                  <a:pt x="5216" y="358"/>
                </a:lnTo>
                <a:lnTo>
                  <a:pt x="5217" y="357"/>
                </a:lnTo>
                <a:lnTo>
                  <a:pt x="5217" y="357"/>
                </a:lnTo>
                <a:lnTo>
                  <a:pt x="5217" y="357"/>
                </a:lnTo>
                <a:lnTo>
                  <a:pt x="5218" y="356"/>
                </a:lnTo>
                <a:lnTo>
                  <a:pt x="5218" y="356"/>
                </a:lnTo>
                <a:lnTo>
                  <a:pt x="5219" y="356"/>
                </a:lnTo>
                <a:lnTo>
                  <a:pt x="5219" y="356"/>
                </a:lnTo>
                <a:lnTo>
                  <a:pt x="5219" y="355"/>
                </a:lnTo>
                <a:lnTo>
                  <a:pt x="5220" y="355"/>
                </a:lnTo>
                <a:lnTo>
                  <a:pt x="5220" y="355"/>
                </a:lnTo>
                <a:lnTo>
                  <a:pt x="5220" y="354"/>
                </a:lnTo>
                <a:lnTo>
                  <a:pt x="5221" y="354"/>
                </a:lnTo>
                <a:lnTo>
                  <a:pt x="5221" y="354"/>
                </a:lnTo>
                <a:lnTo>
                  <a:pt x="5222" y="354"/>
                </a:lnTo>
                <a:lnTo>
                  <a:pt x="5222" y="354"/>
                </a:lnTo>
                <a:lnTo>
                  <a:pt x="5222" y="354"/>
                </a:lnTo>
                <a:lnTo>
                  <a:pt x="5223" y="354"/>
                </a:lnTo>
                <a:lnTo>
                  <a:pt x="5223" y="354"/>
                </a:lnTo>
                <a:lnTo>
                  <a:pt x="5223" y="354"/>
                </a:lnTo>
                <a:lnTo>
                  <a:pt x="5224" y="355"/>
                </a:lnTo>
                <a:lnTo>
                  <a:pt x="5224" y="355"/>
                </a:lnTo>
                <a:lnTo>
                  <a:pt x="5225" y="355"/>
                </a:lnTo>
                <a:lnTo>
                  <a:pt x="5225" y="355"/>
                </a:lnTo>
                <a:lnTo>
                  <a:pt x="5226" y="355"/>
                </a:lnTo>
                <a:lnTo>
                  <a:pt x="5226" y="355"/>
                </a:lnTo>
                <a:lnTo>
                  <a:pt x="5227" y="356"/>
                </a:lnTo>
                <a:lnTo>
                  <a:pt x="5227" y="356"/>
                </a:lnTo>
                <a:lnTo>
                  <a:pt x="5227" y="356"/>
                </a:lnTo>
                <a:lnTo>
                  <a:pt x="5228" y="356"/>
                </a:lnTo>
                <a:lnTo>
                  <a:pt x="5228" y="356"/>
                </a:lnTo>
                <a:lnTo>
                  <a:pt x="5229" y="355"/>
                </a:lnTo>
                <a:lnTo>
                  <a:pt x="5229" y="355"/>
                </a:lnTo>
                <a:lnTo>
                  <a:pt x="5229" y="355"/>
                </a:lnTo>
                <a:lnTo>
                  <a:pt x="5230" y="355"/>
                </a:lnTo>
                <a:lnTo>
                  <a:pt x="5230" y="354"/>
                </a:lnTo>
                <a:lnTo>
                  <a:pt x="5230" y="354"/>
                </a:lnTo>
                <a:lnTo>
                  <a:pt x="5231" y="353"/>
                </a:lnTo>
                <a:lnTo>
                  <a:pt x="5231" y="353"/>
                </a:lnTo>
                <a:lnTo>
                  <a:pt x="5232" y="353"/>
                </a:lnTo>
                <a:lnTo>
                  <a:pt x="5232" y="352"/>
                </a:lnTo>
                <a:lnTo>
                  <a:pt x="5232" y="352"/>
                </a:lnTo>
                <a:lnTo>
                  <a:pt x="5233" y="352"/>
                </a:lnTo>
                <a:lnTo>
                  <a:pt x="5233" y="352"/>
                </a:lnTo>
                <a:lnTo>
                  <a:pt x="5233" y="351"/>
                </a:lnTo>
                <a:lnTo>
                  <a:pt x="5234" y="351"/>
                </a:lnTo>
                <a:lnTo>
                  <a:pt x="5234" y="351"/>
                </a:lnTo>
                <a:lnTo>
                  <a:pt x="5235" y="350"/>
                </a:lnTo>
                <a:lnTo>
                  <a:pt x="5235" y="350"/>
                </a:lnTo>
                <a:lnTo>
                  <a:pt x="5235" y="350"/>
                </a:lnTo>
                <a:lnTo>
                  <a:pt x="5236" y="349"/>
                </a:lnTo>
                <a:lnTo>
                  <a:pt x="5236" y="349"/>
                </a:lnTo>
                <a:lnTo>
                  <a:pt x="5236" y="349"/>
                </a:lnTo>
                <a:lnTo>
                  <a:pt x="5237" y="349"/>
                </a:lnTo>
                <a:lnTo>
                  <a:pt x="5237" y="348"/>
                </a:lnTo>
                <a:lnTo>
                  <a:pt x="5238" y="348"/>
                </a:lnTo>
                <a:lnTo>
                  <a:pt x="5238" y="348"/>
                </a:lnTo>
                <a:lnTo>
                  <a:pt x="5238" y="348"/>
                </a:lnTo>
                <a:lnTo>
                  <a:pt x="5239" y="348"/>
                </a:lnTo>
                <a:lnTo>
                  <a:pt x="5240" y="347"/>
                </a:lnTo>
                <a:lnTo>
                  <a:pt x="5240" y="347"/>
                </a:lnTo>
                <a:lnTo>
                  <a:pt x="5240" y="347"/>
                </a:lnTo>
                <a:lnTo>
                  <a:pt x="5241" y="346"/>
                </a:lnTo>
                <a:lnTo>
                  <a:pt x="5241" y="346"/>
                </a:lnTo>
                <a:lnTo>
                  <a:pt x="5242" y="346"/>
                </a:lnTo>
                <a:lnTo>
                  <a:pt x="5242" y="345"/>
                </a:lnTo>
                <a:lnTo>
                  <a:pt x="5242" y="345"/>
                </a:lnTo>
                <a:lnTo>
                  <a:pt x="5243" y="345"/>
                </a:lnTo>
                <a:lnTo>
                  <a:pt x="5243" y="344"/>
                </a:lnTo>
                <a:lnTo>
                  <a:pt x="5243" y="344"/>
                </a:lnTo>
                <a:lnTo>
                  <a:pt x="5244" y="344"/>
                </a:lnTo>
                <a:lnTo>
                  <a:pt x="5244" y="343"/>
                </a:lnTo>
                <a:lnTo>
                  <a:pt x="5245" y="343"/>
                </a:lnTo>
                <a:lnTo>
                  <a:pt x="5245" y="343"/>
                </a:lnTo>
                <a:lnTo>
                  <a:pt x="5245" y="343"/>
                </a:lnTo>
                <a:lnTo>
                  <a:pt x="5246" y="342"/>
                </a:lnTo>
                <a:lnTo>
                  <a:pt x="5246" y="342"/>
                </a:lnTo>
                <a:lnTo>
                  <a:pt x="5246" y="342"/>
                </a:lnTo>
                <a:lnTo>
                  <a:pt x="5247" y="341"/>
                </a:lnTo>
                <a:lnTo>
                  <a:pt x="5247" y="341"/>
                </a:lnTo>
                <a:lnTo>
                  <a:pt x="5248" y="341"/>
                </a:lnTo>
                <a:lnTo>
                  <a:pt x="5248" y="341"/>
                </a:lnTo>
                <a:lnTo>
                  <a:pt x="5248" y="341"/>
                </a:lnTo>
                <a:lnTo>
                  <a:pt x="5249" y="340"/>
                </a:lnTo>
                <a:lnTo>
                  <a:pt x="5249" y="340"/>
                </a:lnTo>
                <a:lnTo>
                  <a:pt x="5249" y="340"/>
                </a:lnTo>
                <a:lnTo>
                  <a:pt x="5250" y="340"/>
                </a:lnTo>
                <a:lnTo>
                  <a:pt x="5250" y="339"/>
                </a:lnTo>
                <a:lnTo>
                  <a:pt x="5251" y="339"/>
                </a:lnTo>
                <a:lnTo>
                  <a:pt x="5251" y="339"/>
                </a:lnTo>
                <a:lnTo>
                  <a:pt x="5251" y="339"/>
                </a:lnTo>
                <a:lnTo>
                  <a:pt x="5252" y="339"/>
                </a:lnTo>
                <a:lnTo>
                  <a:pt x="5252" y="339"/>
                </a:lnTo>
                <a:lnTo>
                  <a:pt x="5253" y="340"/>
                </a:lnTo>
                <a:lnTo>
                  <a:pt x="5253" y="340"/>
                </a:lnTo>
                <a:lnTo>
                  <a:pt x="5254" y="340"/>
                </a:lnTo>
                <a:lnTo>
                  <a:pt x="5254" y="340"/>
                </a:lnTo>
                <a:lnTo>
                  <a:pt x="5255" y="340"/>
                </a:lnTo>
                <a:lnTo>
                  <a:pt x="5255" y="340"/>
                </a:lnTo>
                <a:lnTo>
                  <a:pt x="5255" y="340"/>
                </a:lnTo>
                <a:lnTo>
                  <a:pt x="5256" y="341"/>
                </a:lnTo>
                <a:lnTo>
                  <a:pt x="5256" y="341"/>
                </a:lnTo>
                <a:lnTo>
                  <a:pt x="5256" y="341"/>
                </a:lnTo>
                <a:lnTo>
                  <a:pt x="5257" y="341"/>
                </a:lnTo>
                <a:lnTo>
                  <a:pt x="5257" y="341"/>
                </a:lnTo>
                <a:lnTo>
                  <a:pt x="5258" y="341"/>
                </a:lnTo>
                <a:lnTo>
                  <a:pt x="5258" y="342"/>
                </a:lnTo>
                <a:lnTo>
                  <a:pt x="5258" y="342"/>
                </a:lnTo>
                <a:lnTo>
                  <a:pt x="5259" y="342"/>
                </a:lnTo>
                <a:lnTo>
                  <a:pt x="5259" y="343"/>
                </a:lnTo>
                <a:lnTo>
                  <a:pt x="5259" y="343"/>
                </a:lnTo>
                <a:lnTo>
                  <a:pt x="5260" y="343"/>
                </a:lnTo>
                <a:lnTo>
                  <a:pt x="5260" y="343"/>
                </a:lnTo>
                <a:lnTo>
                  <a:pt x="5261" y="343"/>
                </a:lnTo>
                <a:lnTo>
                  <a:pt x="5261" y="343"/>
                </a:lnTo>
                <a:lnTo>
                  <a:pt x="5261" y="343"/>
                </a:lnTo>
                <a:lnTo>
                  <a:pt x="5262" y="342"/>
                </a:lnTo>
                <a:lnTo>
                  <a:pt x="5262" y="342"/>
                </a:lnTo>
                <a:lnTo>
                  <a:pt x="5263" y="342"/>
                </a:lnTo>
                <a:lnTo>
                  <a:pt x="5263" y="343"/>
                </a:lnTo>
                <a:lnTo>
                  <a:pt x="5263" y="343"/>
                </a:lnTo>
                <a:lnTo>
                  <a:pt x="5264" y="343"/>
                </a:lnTo>
                <a:lnTo>
                  <a:pt x="5264" y="343"/>
                </a:lnTo>
                <a:lnTo>
                  <a:pt x="5264" y="343"/>
                </a:lnTo>
                <a:lnTo>
                  <a:pt x="5265" y="343"/>
                </a:lnTo>
                <a:lnTo>
                  <a:pt x="5265" y="343"/>
                </a:lnTo>
                <a:lnTo>
                  <a:pt x="5266" y="343"/>
                </a:lnTo>
                <a:lnTo>
                  <a:pt x="5266" y="343"/>
                </a:lnTo>
                <a:lnTo>
                  <a:pt x="5266" y="343"/>
                </a:lnTo>
                <a:lnTo>
                  <a:pt x="5267" y="344"/>
                </a:lnTo>
                <a:lnTo>
                  <a:pt x="5268" y="344"/>
                </a:lnTo>
                <a:lnTo>
                  <a:pt x="5268" y="344"/>
                </a:lnTo>
                <a:lnTo>
                  <a:pt x="5268" y="343"/>
                </a:lnTo>
                <a:lnTo>
                  <a:pt x="5269" y="343"/>
                </a:lnTo>
                <a:lnTo>
                  <a:pt x="5269" y="343"/>
                </a:lnTo>
                <a:lnTo>
                  <a:pt x="5269" y="343"/>
                </a:lnTo>
                <a:lnTo>
                  <a:pt x="5270" y="342"/>
                </a:lnTo>
                <a:lnTo>
                  <a:pt x="5270" y="342"/>
                </a:lnTo>
                <a:lnTo>
                  <a:pt x="5271" y="342"/>
                </a:lnTo>
                <a:lnTo>
                  <a:pt x="5271" y="341"/>
                </a:lnTo>
                <a:lnTo>
                  <a:pt x="5271" y="341"/>
                </a:lnTo>
                <a:lnTo>
                  <a:pt x="5272" y="341"/>
                </a:lnTo>
                <a:lnTo>
                  <a:pt x="5272" y="341"/>
                </a:lnTo>
                <a:lnTo>
                  <a:pt x="5272" y="341"/>
                </a:lnTo>
                <a:lnTo>
                  <a:pt x="5273" y="341"/>
                </a:lnTo>
                <a:lnTo>
                  <a:pt x="5273" y="341"/>
                </a:lnTo>
                <a:lnTo>
                  <a:pt x="5274" y="340"/>
                </a:lnTo>
                <a:lnTo>
                  <a:pt x="5274" y="339"/>
                </a:lnTo>
                <a:lnTo>
                  <a:pt x="5274" y="339"/>
                </a:lnTo>
                <a:lnTo>
                  <a:pt x="5275" y="339"/>
                </a:lnTo>
                <a:lnTo>
                  <a:pt x="5275" y="339"/>
                </a:lnTo>
                <a:lnTo>
                  <a:pt x="5276" y="339"/>
                </a:lnTo>
                <a:lnTo>
                  <a:pt x="5276" y="339"/>
                </a:lnTo>
                <a:lnTo>
                  <a:pt x="5276" y="339"/>
                </a:lnTo>
                <a:lnTo>
                  <a:pt x="5277" y="339"/>
                </a:lnTo>
                <a:lnTo>
                  <a:pt x="5277" y="339"/>
                </a:lnTo>
                <a:lnTo>
                  <a:pt x="5277" y="339"/>
                </a:lnTo>
                <a:lnTo>
                  <a:pt x="5278" y="339"/>
                </a:lnTo>
                <a:lnTo>
                  <a:pt x="5278" y="339"/>
                </a:lnTo>
                <a:lnTo>
                  <a:pt x="5279" y="339"/>
                </a:lnTo>
                <a:lnTo>
                  <a:pt x="5279" y="339"/>
                </a:lnTo>
                <a:lnTo>
                  <a:pt x="5279" y="339"/>
                </a:lnTo>
                <a:lnTo>
                  <a:pt x="5280" y="339"/>
                </a:lnTo>
                <a:lnTo>
                  <a:pt x="5280" y="339"/>
                </a:lnTo>
                <a:lnTo>
                  <a:pt x="5280" y="339"/>
                </a:lnTo>
                <a:lnTo>
                  <a:pt x="5281" y="339"/>
                </a:lnTo>
                <a:lnTo>
                  <a:pt x="5282" y="339"/>
                </a:lnTo>
                <a:lnTo>
                  <a:pt x="5282" y="338"/>
                </a:lnTo>
                <a:lnTo>
                  <a:pt x="5282" y="338"/>
                </a:lnTo>
                <a:lnTo>
                  <a:pt x="5283" y="338"/>
                </a:lnTo>
                <a:lnTo>
                  <a:pt x="5283" y="338"/>
                </a:lnTo>
                <a:lnTo>
                  <a:pt x="5284" y="338"/>
                </a:lnTo>
                <a:lnTo>
                  <a:pt x="5284" y="338"/>
                </a:lnTo>
                <a:lnTo>
                  <a:pt x="5284" y="339"/>
                </a:lnTo>
                <a:lnTo>
                  <a:pt x="5285" y="339"/>
                </a:lnTo>
                <a:lnTo>
                  <a:pt x="5285" y="339"/>
                </a:lnTo>
                <a:lnTo>
                  <a:pt x="5285" y="339"/>
                </a:lnTo>
                <a:lnTo>
                  <a:pt x="5286" y="339"/>
                </a:lnTo>
                <a:lnTo>
                  <a:pt x="5286" y="338"/>
                </a:lnTo>
                <a:lnTo>
                  <a:pt x="5287" y="338"/>
                </a:lnTo>
                <a:lnTo>
                  <a:pt x="5287" y="338"/>
                </a:lnTo>
                <a:lnTo>
                  <a:pt x="5287" y="338"/>
                </a:lnTo>
                <a:lnTo>
                  <a:pt x="5288" y="337"/>
                </a:lnTo>
                <a:lnTo>
                  <a:pt x="5288" y="337"/>
                </a:lnTo>
                <a:lnTo>
                  <a:pt x="5289" y="336"/>
                </a:lnTo>
                <a:lnTo>
                  <a:pt x="5289" y="336"/>
                </a:lnTo>
                <a:lnTo>
                  <a:pt x="5289" y="335"/>
                </a:lnTo>
                <a:lnTo>
                  <a:pt x="5290" y="335"/>
                </a:lnTo>
                <a:lnTo>
                  <a:pt x="5290" y="334"/>
                </a:lnTo>
                <a:lnTo>
                  <a:pt x="5290" y="333"/>
                </a:lnTo>
                <a:lnTo>
                  <a:pt x="5291" y="333"/>
                </a:lnTo>
                <a:lnTo>
                  <a:pt x="5291" y="332"/>
                </a:lnTo>
                <a:lnTo>
                  <a:pt x="5292" y="332"/>
                </a:lnTo>
                <a:lnTo>
                  <a:pt x="5292" y="331"/>
                </a:lnTo>
                <a:lnTo>
                  <a:pt x="5292" y="331"/>
                </a:lnTo>
                <a:lnTo>
                  <a:pt x="5293" y="331"/>
                </a:lnTo>
                <a:lnTo>
                  <a:pt x="5293" y="330"/>
                </a:lnTo>
                <a:lnTo>
                  <a:pt x="5293" y="330"/>
                </a:lnTo>
                <a:lnTo>
                  <a:pt x="5294" y="329"/>
                </a:lnTo>
                <a:lnTo>
                  <a:pt x="5294" y="329"/>
                </a:lnTo>
                <a:lnTo>
                  <a:pt x="5295" y="328"/>
                </a:lnTo>
                <a:lnTo>
                  <a:pt x="5295" y="328"/>
                </a:lnTo>
                <a:lnTo>
                  <a:pt x="5296" y="328"/>
                </a:lnTo>
                <a:lnTo>
                  <a:pt x="5296" y="327"/>
                </a:lnTo>
                <a:lnTo>
                  <a:pt x="5297" y="327"/>
                </a:lnTo>
                <a:lnTo>
                  <a:pt x="5297" y="327"/>
                </a:lnTo>
                <a:lnTo>
                  <a:pt x="5297" y="326"/>
                </a:lnTo>
                <a:lnTo>
                  <a:pt x="5298" y="325"/>
                </a:lnTo>
                <a:lnTo>
                  <a:pt x="5298" y="325"/>
                </a:lnTo>
                <a:lnTo>
                  <a:pt x="5299" y="324"/>
                </a:lnTo>
                <a:lnTo>
                  <a:pt x="5299" y="324"/>
                </a:lnTo>
                <a:lnTo>
                  <a:pt x="5299" y="323"/>
                </a:lnTo>
                <a:lnTo>
                  <a:pt x="5300" y="323"/>
                </a:lnTo>
                <a:lnTo>
                  <a:pt x="5300" y="323"/>
                </a:lnTo>
                <a:lnTo>
                  <a:pt x="5300" y="322"/>
                </a:lnTo>
                <a:lnTo>
                  <a:pt x="5301" y="322"/>
                </a:lnTo>
                <a:lnTo>
                  <a:pt x="5301" y="322"/>
                </a:lnTo>
                <a:lnTo>
                  <a:pt x="5302" y="322"/>
                </a:lnTo>
                <a:lnTo>
                  <a:pt x="5302" y="321"/>
                </a:lnTo>
                <a:lnTo>
                  <a:pt x="5302" y="321"/>
                </a:lnTo>
                <a:lnTo>
                  <a:pt x="5303" y="321"/>
                </a:lnTo>
                <a:lnTo>
                  <a:pt x="5303" y="321"/>
                </a:lnTo>
                <a:lnTo>
                  <a:pt x="5303" y="320"/>
                </a:lnTo>
                <a:lnTo>
                  <a:pt x="5304" y="320"/>
                </a:lnTo>
                <a:lnTo>
                  <a:pt x="5304" y="320"/>
                </a:lnTo>
                <a:lnTo>
                  <a:pt x="5305" y="320"/>
                </a:lnTo>
                <a:lnTo>
                  <a:pt x="5305" y="319"/>
                </a:lnTo>
                <a:lnTo>
                  <a:pt x="5305" y="319"/>
                </a:lnTo>
                <a:lnTo>
                  <a:pt x="5306" y="319"/>
                </a:lnTo>
                <a:lnTo>
                  <a:pt x="5306" y="318"/>
                </a:lnTo>
                <a:lnTo>
                  <a:pt x="5306" y="318"/>
                </a:lnTo>
                <a:lnTo>
                  <a:pt x="5307" y="317"/>
                </a:lnTo>
                <a:lnTo>
                  <a:pt x="5307" y="317"/>
                </a:lnTo>
                <a:lnTo>
                  <a:pt x="5308" y="317"/>
                </a:lnTo>
                <a:lnTo>
                  <a:pt x="5308" y="317"/>
                </a:lnTo>
                <a:lnTo>
                  <a:pt x="5308" y="317"/>
                </a:lnTo>
                <a:lnTo>
                  <a:pt x="5309" y="317"/>
                </a:lnTo>
                <a:lnTo>
                  <a:pt x="5310" y="317"/>
                </a:lnTo>
                <a:lnTo>
                  <a:pt x="5310" y="316"/>
                </a:lnTo>
                <a:lnTo>
                  <a:pt x="5310" y="316"/>
                </a:lnTo>
                <a:lnTo>
                  <a:pt x="5311" y="316"/>
                </a:lnTo>
                <a:lnTo>
                  <a:pt x="5311" y="316"/>
                </a:lnTo>
                <a:lnTo>
                  <a:pt x="5312" y="315"/>
                </a:lnTo>
                <a:lnTo>
                  <a:pt x="5312" y="315"/>
                </a:lnTo>
                <a:lnTo>
                  <a:pt x="5312" y="315"/>
                </a:lnTo>
                <a:lnTo>
                  <a:pt x="5313" y="315"/>
                </a:lnTo>
                <a:lnTo>
                  <a:pt x="5313" y="315"/>
                </a:lnTo>
                <a:lnTo>
                  <a:pt x="5313" y="314"/>
                </a:lnTo>
                <a:lnTo>
                  <a:pt x="5314" y="314"/>
                </a:lnTo>
                <a:lnTo>
                  <a:pt x="5314" y="314"/>
                </a:lnTo>
                <a:lnTo>
                  <a:pt x="5315" y="314"/>
                </a:lnTo>
                <a:lnTo>
                  <a:pt x="5315" y="314"/>
                </a:lnTo>
                <a:lnTo>
                  <a:pt x="5315" y="313"/>
                </a:lnTo>
                <a:lnTo>
                  <a:pt x="5316" y="313"/>
                </a:lnTo>
                <a:lnTo>
                  <a:pt x="5316" y="313"/>
                </a:lnTo>
                <a:lnTo>
                  <a:pt x="5316" y="313"/>
                </a:lnTo>
                <a:lnTo>
                  <a:pt x="5317" y="313"/>
                </a:lnTo>
                <a:lnTo>
                  <a:pt x="5317" y="313"/>
                </a:lnTo>
                <a:lnTo>
                  <a:pt x="5318" y="312"/>
                </a:lnTo>
                <a:lnTo>
                  <a:pt x="5318" y="312"/>
                </a:lnTo>
                <a:lnTo>
                  <a:pt x="5318" y="313"/>
                </a:lnTo>
                <a:lnTo>
                  <a:pt x="5319" y="313"/>
                </a:lnTo>
                <a:lnTo>
                  <a:pt x="5319" y="312"/>
                </a:lnTo>
                <a:lnTo>
                  <a:pt x="5319" y="311"/>
                </a:lnTo>
                <a:lnTo>
                  <a:pt x="5320" y="311"/>
                </a:lnTo>
                <a:lnTo>
                  <a:pt x="5320" y="310"/>
                </a:lnTo>
                <a:lnTo>
                  <a:pt x="5321" y="310"/>
                </a:lnTo>
                <a:lnTo>
                  <a:pt x="5321" y="310"/>
                </a:lnTo>
                <a:lnTo>
                  <a:pt x="5321" y="309"/>
                </a:lnTo>
                <a:lnTo>
                  <a:pt x="5322" y="309"/>
                </a:lnTo>
                <a:lnTo>
                  <a:pt x="5322" y="309"/>
                </a:lnTo>
                <a:lnTo>
                  <a:pt x="5323" y="308"/>
                </a:lnTo>
                <a:lnTo>
                  <a:pt x="5323" y="308"/>
                </a:lnTo>
                <a:lnTo>
                  <a:pt x="5324" y="307"/>
                </a:lnTo>
                <a:lnTo>
                  <a:pt x="5324" y="307"/>
                </a:lnTo>
                <a:lnTo>
                  <a:pt x="5325" y="307"/>
                </a:lnTo>
                <a:lnTo>
                  <a:pt x="5325" y="306"/>
                </a:lnTo>
                <a:lnTo>
                  <a:pt x="5325" y="306"/>
                </a:lnTo>
                <a:lnTo>
                  <a:pt x="5326" y="305"/>
                </a:lnTo>
                <a:lnTo>
                  <a:pt x="5326" y="305"/>
                </a:lnTo>
                <a:lnTo>
                  <a:pt x="5326" y="304"/>
                </a:lnTo>
                <a:lnTo>
                  <a:pt x="5327" y="304"/>
                </a:lnTo>
                <a:lnTo>
                  <a:pt x="5327" y="303"/>
                </a:lnTo>
                <a:lnTo>
                  <a:pt x="5328" y="303"/>
                </a:lnTo>
                <a:lnTo>
                  <a:pt x="5328" y="302"/>
                </a:lnTo>
                <a:lnTo>
                  <a:pt x="5328" y="302"/>
                </a:lnTo>
                <a:lnTo>
                  <a:pt x="5329" y="301"/>
                </a:lnTo>
                <a:lnTo>
                  <a:pt x="5329" y="301"/>
                </a:lnTo>
                <a:lnTo>
                  <a:pt x="5329" y="301"/>
                </a:lnTo>
                <a:lnTo>
                  <a:pt x="5330" y="300"/>
                </a:lnTo>
                <a:lnTo>
                  <a:pt x="5330" y="300"/>
                </a:lnTo>
                <a:lnTo>
                  <a:pt x="5331" y="300"/>
                </a:lnTo>
                <a:lnTo>
                  <a:pt x="5331" y="300"/>
                </a:lnTo>
                <a:lnTo>
                  <a:pt x="5331" y="299"/>
                </a:lnTo>
                <a:lnTo>
                  <a:pt x="5332" y="299"/>
                </a:lnTo>
                <a:lnTo>
                  <a:pt x="5332" y="299"/>
                </a:lnTo>
                <a:lnTo>
                  <a:pt x="5332" y="299"/>
                </a:lnTo>
                <a:lnTo>
                  <a:pt x="5333" y="298"/>
                </a:lnTo>
                <a:lnTo>
                  <a:pt x="5333" y="298"/>
                </a:lnTo>
                <a:lnTo>
                  <a:pt x="5334" y="298"/>
                </a:lnTo>
                <a:lnTo>
                  <a:pt x="5334" y="298"/>
                </a:lnTo>
                <a:lnTo>
                  <a:pt x="5334" y="297"/>
                </a:lnTo>
                <a:lnTo>
                  <a:pt x="5335" y="297"/>
                </a:lnTo>
                <a:lnTo>
                  <a:pt x="5335" y="297"/>
                </a:lnTo>
                <a:lnTo>
                  <a:pt x="5336" y="297"/>
                </a:lnTo>
                <a:lnTo>
                  <a:pt x="5336" y="297"/>
                </a:lnTo>
                <a:lnTo>
                  <a:pt x="5336" y="297"/>
                </a:lnTo>
                <a:lnTo>
                  <a:pt x="5337" y="298"/>
                </a:lnTo>
                <a:lnTo>
                  <a:pt x="5338" y="298"/>
                </a:lnTo>
                <a:lnTo>
                  <a:pt x="5338" y="298"/>
                </a:lnTo>
                <a:lnTo>
                  <a:pt x="5338" y="298"/>
                </a:lnTo>
                <a:lnTo>
                  <a:pt x="5339" y="298"/>
                </a:lnTo>
                <a:lnTo>
                  <a:pt x="5339" y="298"/>
                </a:lnTo>
                <a:lnTo>
                  <a:pt x="5339" y="299"/>
                </a:lnTo>
                <a:lnTo>
                  <a:pt x="5340" y="299"/>
                </a:lnTo>
                <a:lnTo>
                  <a:pt x="5340" y="299"/>
                </a:lnTo>
                <a:lnTo>
                  <a:pt x="5341" y="299"/>
                </a:lnTo>
                <a:lnTo>
                  <a:pt x="5341" y="299"/>
                </a:lnTo>
                <a:lnTo>
                  <a:pt x="5341" y="299"/>
                </a:lnTo>
                <a:lnTo>
                  <a:pt x="5342" y="299"/>
                </a:lnTo>
                <a:lnTo>
                  <a:pt x="5342" y="299"/>
                </a:lnTo>
                <a:lnTo>
                  <a:pt x="5342" y="299"/>
                </a:lnTo>
                <a:lnTo>
                  <a:pt x="5343" y="299"/>
                </a:lnTo>
                <a:lnTo>
                  <a:pt x="5343" y="299"/>
                </a:lnTo>
                <a:lnTo>
                  <a:pt x="5344" y="299"/>
                </a:lnTo>
                <a:lnTo>
                  <a:pt x="5344" y="299"/>
                </a:lnTo>
                <a:lnTo>
                  <a:pt x="5344" y="298"/>
                </a:lnTo>
                <a:lnTo>
                  <a:pt x="5345" y="298"/>
                </a:lnTo>
                <a:lnTo>
                  <a:pt x="5345" y="297"/>
                </a:lnTo>
                <a:lnTo>
                  <a:pt x="5346" y="297"/>
                </a:lnTo>
                <a:lnTo>
                  <a:pt x="5346" y="297"/>
                </a:lnTo>
                <a:lnTo>
                  <a:pt x="5346" y="297"/>
                </a:lnTo>
                <a:lnTo>
                  <a:pt x="5347" y="297"/>
                </a:lnTo>
                <a:lnTo>
                  <a:pt x="5347" y="296"/>
                </a:lnTo>
                <a:lnTo>
                  <a:pt x="5347" y="296"/>
                </a:lnTo>
                <a:lnTo>
                  <a:pt x="5348" y="296"/>
                </a:lnTo>
                <a:lnTo>
                  <a:pt x="5348" y="296"/>
                </a:lnTo>
                <a:lnTo>
                  <a:pt x="5349" y="296"/>
                </a:lnTo>
                <a:lnTo>
                  <a:pt x="5349" y="295"/>
                </a:lnTo>
                <a:lnTo>
                  <a:pt x="5349" y="295"/>
                </a:lnTo>
                <a:lnTo>
                  <a:pt x="5350" y="295"/>
                </a:lnTo>
                <a:lnTo>
                  <a:pt x="5350" y="295"/>
                </a:lnTo>
                <a:lnTo>
                  <a:pt x="5350" y="294"/>
                </a:lnTo>
                <a:lnTo>
                  <a:pt x="5351" y="294"/>
                </a:lnTo>
                <a:lnTo>
                  <a:pt x="5352" y="294"/>
                </a:lnTo>
                <a:lnTo>
                  <a:pt x="5352" y="294"/>
                </a:lnTo>
                <a:lnTo>
                  <a:pt x="5352" y="294"/>
                </a:lnTo>
                <a:lnTo>
                  <a:pt x="5353" y="294"/>
                </a:lnTo>
                <a:lnTo>
                  <a:pt x="5353" y="294"/>
                </a:lnTo>
                <a:lnTo>
                  <a:pt x="5354" y="294"/>
                </a:lnTo>
                <a:lnTo>
                  <a:pt x="5354" y="294"/>
                </a:lnTo>
                <a:lnTo>
                  <a:pt x="5354" y="294"/>
                </a:lnTo>
                <a:lnTo>
                  <a:pt x="5355" y="293"/>
                </a:lnTo>
                <a:lnTo>
                  <a:pt x="5355" y="293"/>
                </a:lnTo>
                <a:lnTo>
                  <a:pt x="5355" y="293"/>
                </a:lnTo>
                <a:lnTo>
                  <a:pt x="5356" y="293"/>
                </a:lnTo>
                <a:lnTo>
                  <a:pt x="5356" y="292"/>
                </a:lnTo>
                <a:lnTo>
                  <a:pt x="5357" y="292"/>
                </a:lnTo>
                <a:lnTo>
                  <a:pt x="5357" y="292"/>
                </a:lnTo>
                <a:lnTo>
                  <a:pt x="5357" y="292"/>
                </a:lnTo>
                <a:lnTo>
                  <a:pt x="5358" y="292"/>
                </a:lnTo>
                <a:lnTo>
                  <a:pt x="5358" y="292"/>
                </a:lnTo>
                <a:lnTo>
                  <a:pt x="5359" y="291"/>
                </a:lnTo>
                <a:lnTo>
                  <a:pt x="5359" y="291"/>
                </a:lnTo>
                <a:lnTo>
                  <a:pt x="5359" y="291"/>
                </a:lnTo>
                <a:lnTo>
                  <a:pt x="5360" y="291"/>
                </a:lnTo>
                <a:lnTo>
                  <a:pt x="5360" y="291"/>
                </a:lnTo>
                <a:lnTo>
                  <a:pt x="5360" y="290"/>
                </a:lnTo>
                <a:lnTo>
                  <a:pt x="5361" y="290"/>
                </a:lnTo>
                <a:lnTo>
                  <a:pt x="5361" y="290"/>
                </a:lnTo>
                <a:lnTo>
                  <a:pt x="5362" y="290"/>
                </a:lnTo>
                <a:lnTo>
                  <a:pt x="5362" y="290"/>
                </a:lnTo>
                <a:lnTo>
                  <a:pt x="5362" y="289"/>
                </a:lnTo>
                <a:lnTo>
                  <a:pt x="5363" y="289"/>
                </a:lnTo>
                <a:lnTo>
                  <a:pt x="5363" y="289"/>
                </a:lnTo>
                <a:lnTo>
                  <a:pt x="5363" y="289"/>
                </a:lnTo>
                <a:lnTo>
                  <a:pt x="5364" y="288"/>
                </a:lnTo>
                <a:lnTo>
                  <a:pt x="5364" y="288"/>
                </a:lnTo>
                <a:lnTo>
                  <a:pt x="5365" y="287"/>
                </a:lnTo>
                <a:lnTo>
                  <a:pt x="5365" y="287"/>
                </a:lnTo>
                <a:lnTo>
                  <a:pt x="5366" y="287"/>
                </a:lnTo>
                <a:lnTo>
                  <a:pt x="5366" y="286"/>
                </a:lnTo>
                <a:lnTo>
                  <a:pt x="5367" y="286"/>
                </a:lnTo>
                <a:lnTo>
                  <a:pt x="5367" y="286"/>
                </a:lnTo>
                <a:lnTo>
                  <a:pt x="5367" y="286"/>
                </a:lnTo>
                <a:lnTo>
                  <a:pt x="5368" y="285"/>
                </a:lnTo>
                <a:lnTo>
                  <a:pt x="5368" y="285"/>
                </a:lnTo>
                <a:lnTo>
                  <a:pt x="5368" y="285"/>
                </a:lnTo>
                <a:lnTo>
                  <a:pt x="5369" y="285"/>
                </a:lnTo>
                <a:lnTo>
                  <a:pt x="5369" y="284"/>
                </a:lnTo>
                <a:lnTo>
                  <a:pt x="5370" y="284"/>
                </a:lnTo>
                <a:lnTo>
                  <a:pt x="5370" y="283"/>
                </a:lnTo>
                <a:lnTo>
                  <a:pt x="5370" y="283"/>
                </a:lnTo>
                <a:lnTo>
                  <a:pt x="5371" y="283"/>
                </a:lnTo>
                <a:lnTo>
                  <a:pt x="5371" y="283"/>
                </a:lnTo>
                <a:lnTo>
                  <a:pt x="5372" y="283"/>
                </a:lnTo>
                <a:lnTo>
                  <a:pt x="5372" y="282"/>
                </a:lnTo>
                <a:lnTo>
                  <a:pt x="5372" y="282"/>
                </a:lnTo>
                <a:lnTo>
                  <a:pt x="5373" y="282"/>
                </a:lnTo>
                <a:lnTo>
                  <a:pt x="5373" y="282"/>
                </a:lnTo>
                <a:lnTo>
                  <a:pt x="5373" y="281"/>
                </a:lnTo>
                <a:lnTo>
                  <a:pt x="5374" y="281"/>
                </a:lnTo>
                <a:lnTo>
                  <a:pt x="5374" y="281"/>
                </a:lnTo>
                <a:lnTo>
                  <a:pt x="5375" y="281"/>
                </a:lnTo>
                <a:lnTo>
                  <a:pt x="5375" y="281"/>
                </a:lnTo>
                <a:lnTo>
                  <a:pt x="5375" y="280"/>
                </a:lnTo>
                <a:lnTo>
                  <a:pt x="5376" y="280"/>
                </a:lnTo>
                <a:lnTo>
                  <a:pt x="5376" y="280"/>
                </a:lnTo>
                <a:lnTo>
                  <a:pt x="5376" y="280"/>
                </a:lnTo>
                <a:lnTo>
                  <a:pt x="5377" y="279"/>
                </a:lnTo>
                <a:lnTo>
                  <a:pt x="5377" y="280"/>
                </a:lnTo>
                <a:lnTo>
                  <a:pt x="5378" y="279"/>
                </a:lnTo>
                <a:lnTo>
                  <a:pt x="5378" y="279"/>
                </a:lnTo>
                <a:lnTo>
                  <a:pt x="5378" y="280"/>
                </a:lnTo>
                <a:lnTo>
                  <a:pt x="5379" y="280"/>
                </a:lnTo>
                <a:lnTo>
                  <a:pt x="5380" y="280"/>
                </a:lnTo>
                <a:lnTo>
                  <a:pt x="5380" y="280"/>
                </a:lnTo>
                <a:lnTo>
                  <a:pt x="5380" y="280"/>
                </a:lnTo>
                <a:lnTo>
                  <a:pt x="5381" y="279"/>
                </a:lnTo>
                <a:lnTo>
                  <a:pt x="5381" y="279"/>
                </a:lnTo>
                <a:lnTo>
                  <a:pt x="5381" y="279"/>
                </a:lnTo>
                <a:lnTo>
                  <a:pt x="5382" y="279"/>
                </a:lnTo>
                <a:lnTo>
                  <a:pt x="5382" y="279"/>
                </a:lnTo>
                <a:lnTo>
                  <a:pt x="5383" y="279"/>
                </a:lnTo>
                <a:lnTo>
                  <a:pt x="5383" y="279"/>
                </a:lnTo>
                <a:lnTo>
                  <a:pt x="5383" y="279"/>
                </a:lnTo>
                <a:lnTo>
                  <a:pt x="5384" y="278"/>
                </a:lnTo>
                <a:lnTo>
                  <a:pt x="5384" y="279"/>
                </a:lnTo>
                <a:lnTo>
                  <a:pt x="5385" y="278"/>
                </a:lnTo>
                <a:lnTo>
                  <a:pt x="5385" y="278"/>
                </a:lnTo>
                <a:lnTo>
                  <a:pt x="5385" y="277"/>
                </a:lnTo>
                <a:lnTo>
                  <a:pt x="5386" y="277"/>
                </a:lnTo>
                <a:lnTo>
                  <a:pt x="5386" y="277"/>
                </a:lnTo>
                <a:lnTo>
                  <a:pt x="5386" y="276"/>
                </a:lnTo>
                <a:lnTo>
                  <a:pt x="5387" y="276"/>
                </a:lnTo>
                <a:lnTo>
                  <a:pt x="5387" y="277"/>
                </a:lnTo>
                <a:lnTo>
                  <a:pt x="5388" y="277"/>
                </a:lnTo>
                <a:lnTo>
                  <a:pt x="5388" y="277"/>
                </a:lnTo>
                <a:lnTo>
                  <a:pt x="5388" y="277"/>
                </a:lnTo>
                <a:lnTo>
                  <a:pt x="5389" y="277"/>
                </a:lnTo>
                <a:lnTo>
                  <a:pt x="5389" y="277"/>
                </a:lnTo>
                <a:lnTo>
                  <a:pt x="5389" y="277"/>
                </a:lnTo>
                <a:lnTo>
                  <a:pt x="5390" y="277"/>
                </a:lnTo>
                <a:lnTo>
                  <a:pt x="5390" y="277"/>
                </a:lnTo>
                <a:lnTo>
                  <a:pt x="5391" y="276"/>
                </a:lnTo>
                <a:lnTo>
                  <a:pt x="5391" y="276"/>
                </a:lnTo>
                <a:lnTo>
                  <a:pt x="5391" y="276"/>
                </a:lnTo>
                <a:lnTo>
                  <a:pt x="5392" y="276"/>
                </a:lnTo>
                <a:lnTo>
                  <a:pt x="5392" y="276"/>
                </a:lnTo>
                <a:lnTo>
                  <a:pt x="5392" y="276"/>
                </a:lnTo>
                <a:lnTo>
                  <a:pt x="5393" y="276"/>
                </a:lnTo>
                <a:lnTo>
                  <a:pt x="5394" y="276"/>
                </a:lnTo>
                <a:lnTo>
                  <a:pt x="5394" y="276"/>
                </a:lnTo>
                <a:lnTo>
                  <a:pt x="5395" y="276"/>
                </a:lnTo>
                <a:lnTo>
                  <a:pt x="5395" y="276"/>
                </a:lnTo>
                <a:lnTo>
                  <a:pt x="5395" y="276"/>
                </a:lnTo>
                <a:lnTo>
                  <a:pt x="5396" y="276"/>
                </a:lnTo>
                <a:lnTo>
                  <a:pt x="5396" y="276"/>
                </a:lnTo>
                <a:lnTo>
                  <a:pt x="5396" y="276"/>
                </a:lnTo>
                <a:lnTo>
                  <a:pt x="5397" y="276"/>
                </a:lnTo>
                <a:lnTo>
                  <a:pt x="5397" y="276"/>
                </a:lnTo>
                <a:lnTo>
                  <a:pt x="5398" y="276"/>
                </a:lnTo>
                <a:lnTo>
                  <a:pt x="5398" y="276"/>
                </a:lnTo>
                <a:lnTo>
                  <a:pt x="5398" y="276"/>
                </a:lnTo>
                <a:lnTo>
                  <a:pt x="5399" y="276"/>
                </a:lnTo>
                <a:lnTo>
                  <a:pt x="5399" y="276"/>
                </a:lnTo>
                <a:lnTo>
                  <a:pt x="5399" y="276"/>
                </a:lnTo>
                <a:lnTo>
                  <a:pt x="5400" y="276"/>
                </a:lnTo>
                <a:lnTo>
                  <a:pt x="5400" y="276"/>
                </a:lnTo>
                <a:lnTo>
                  <a:pt x="5401" y="276"/>
                </a:lnTo>
                <a:lnTo>
                  <a:pt x="5401" y="276"/>
                </a:lnTo>
                <a:lnTo>
                  <a:pt x="5401" y="276"/>
                </a:lnTo>
                <a:lnTo>
                  <a:pt x="5402" y="275"/>
                </a:lnTo>
                <a:lnTo>
                  <a:pt x="5402" y="275"/>
                </a:lnTo>
                <a:lnTo>
                  <a:pt x="5402" y="275"/>
                </a:lnTo>
                <a:lnTo>
                  <a:pt x="5403" y="275"/>
                </a:lnTo>
                <a:lnTo>
                  <a:pt x="5403" y="275"/>
                </a:lnTo>
                <a:lnTo>
                  <a:pt x="5404" y="275"/>
                </a:lnTo>
                <a:lnTo>
                  <a:pt x="5404" y="275"/>
                </a:lnTo>
                <a:lnTo>
                  <a:pt x="5404" y="275"/>
                </a:lnTo>
                <a:lnTo>
                  <a:pt x="5405" y="275"/>
                </a:lnTo>
                <a:lnTo>
                  <a:pt x="5405" y="275"/>
                </a:lnTo>
                <a:lnTo>
                  <a:pt x="5406" y="275"/>
                </a:lnTo>
                <a:lnTo>
                  <a:pt x="5406" y="275"/>
                </a:lnTo>
                <a:lnTo>
                  <a:pt x="5406" y="274"/>
                </a:lnTo>
                <a:lnTo>
                  <a:pt x="5407" y="274"/>
                </a:lnTo>
                <a:lnTo>
                  <a:pt x="5408" y="274"/>
                </a:lnTo>
                <a:lnTo>
                  <a:pt x="5408" y="274"/>
                </a:lnTo>
                <a:lnTo>
                  <a:pt x="5408" y="274"/>
                </a:lnTo>
                <a:lnTo>
                  <a:pt x="5409" y="274"/>
                </a:lnTo>
                <a:lnTo>
                  <a:pt x="5409" y="273"/>
                </a:lnTo>
                <a:lnTo>
                  <a:pt x="5409" y="273"/>
                </a:lnTo>
                <a:lnTo>
                  <a:pt x="5410" y="273"/>
                </a:lnTo>
                <a:lnTo>
                  <a:pt x="5410" y="273"/>
                </a:lnTo>
                <a:lnTo>
                  <a:pt x="5411" y="273"/>
                </a:lnTo>
                <a:lnTo>
                  <a:pt x="5411" y="272"/>
                </a:lnTo>
                <a:lnTo>
                  <a:pt x="5411" y="272"/>
                </a:lnTo>
                <a:lnTo>
                  <a:pt x="5412" y="272"/>
                </a:lnTo>
                <a:lnTo>
                  <a:pt x="5412" y="272"/>
                </a:lnTo>
                <a:lnTo>
                  <a:pt x="5412" y="271"/>
                </a:lnTo>
                <a:lnTo>
                  <a:pt x="5413" y="271"/>
                </a:lnTo>
                <a:lnTo>
                  <a:pt x="5413" y="271"/>
                </a:lnTo>
                <a:lnTo>
                  <a:pt x="5414" y="271"/>
                </a:lnTo>
                <a:lnTo>
                  <a:pt x="5414" y="270"/>
                </a:lnTo>
                <a:lnTo>
                  <a:pt x="5414" y="270"/>
                </a:lnTo>
                <a:lnTo>
                  <a:pt x="5415" y="270"/>
                </a:lnTo>
                <a:lnTo>
                  <a:pt x="5415" y="269"/>
                </a:lnTo>
                <a:lnTo>
                  <a:pt x="5415" y="269"/>
                </a:lnTo>
                <a:lnTo>
                  <a:pt x="5416" y="269"/>
                </a:lnTo>
                <a:lnTo>
                  <a:pt x="5416" y="269"/>
                </a:lnTo>
                <a:lnTo>
                  <a:pt x="5417" y="269"/>
                </a:lnTo>
                <a:lnTo>
                  <a:pt x="5417" y="269"/>
                </a:lnTo>
                <a:lnTo>
                  <a:pt x="5417" y="269"/>
                </a:lnTo>
                <a:lnTo>
                  <a:pt x="5418" y="269"/>
                </a:lnTo>
                <a:lnTo>
                  <a:pt x="5418" y="269"/>
                </a:lnTo>
                <a:lnTo>
                  <a:pt x="5419" y="269"/>
                </a:lnTo>
                <a:lnTo>
                  <a:pt x="5419" y="269"/>
                </a:lnTo>
                <a:lnTo>
                  <a:pt x="5419" y="268"/>
                </a:lnTo>
                <a:lnTo>
                  <a:pt x="5420" y="268"/>
                </a:lnTo>
                <a:lnTo>
                  <a:pt x="5420" y="268"/>
                </a:lnTo>
                <a:lnTo>
                  <a:pt x="5420" y="268"/>
                </a:lnTo>
                <a:lnTo>
                  <a:pt x="5421" y="268"/>
                </a:lnTo>
                <a:lnTo>
                  <a:pt x="5422" y="268"/>
                </a:lnTo>
                <a:lnTo>
                  <a:pt x="5422" y="268"/>
                </a:lnTo>
                <a:lnTo>
                  <a:pt x="5422" y="268"/>
                </a:lnTo>
                <a:lnTo>
                  <a:pt x="5423" y="268"/>
                </a:lnTo>
                <a:lnTo>
                  <a:pt x="5423" y="268"/>
                </a:lnTo>
                <a:lnTo>
                  <a:pt x="5424" y="268"/>
                </a:lnTo>
                <a:lnTo>
                  <a:pt x="5424" y="268"/>
                </a:lnTo>
                <a:lnTo>
                  <a:pt x="5424" y="268"/>
                </a:lnTo>
                <a:lnTo>
                  <a:pt x="5425" y="268"/>
                </a:lnTo>
                <a:lnTo>
                  <a:pt x="5425" y="268"/>
                </a:lnTo>
                <a:lnTo>
                  <a:pt x="5425" y="268"/>
                </a:lnTo>
                <a:lnTo>
                  <a:pt x="5426" y="268"/>
                </a:lnTo>
                <a:lnTo>
                  <a:pt x="5426" y="268"/>
                </a:lnTo>
                <a:lnTo>
                  <a:pt x="5427" y="268"/>
                </a:lnTo>
                <a:lnTo>
                  <a:pt x="5427" y="268"/>
                </a:lnTo>
                <a:lnTo>
                  <a:pt x="5427" y="268"/>
                </a:lnTo>
                <a:lnTo>
                  <a:pt x="5428" y="268"/>
                </a:lnTo>
                <a:lnTo>
                  <a:pt x="5428" y="268"/>
                </a:lnTo>
                <a:lnTo>
                  <a:pt x="5428" y="268"/>
                </a:lnTo>
                <a:lnTo>
                  <a:pt x="5429" y="268"/>
                </a:lnTo>
                <a:lnTo>
                  <a:pt x="5429" y="268"/>
                </a:lnTo>
                <a:lnTo>
                  <a:pt x="5430" y="268"/>
                </a:lnTo>
                <a:lnTo>
                  <a:pt x="5430" y="267"/>
                </a:lnTo>
                <a:lnTo>
                  <a:pt x="5430" y="267"/>
                </a:lnTo>
                <a:lnTo>
                  <a:pt x="5431" y="267"/>
                </a:lnTo>
                <a:lnTo>
                  <a:pt x="5431" y="267"/>
                </a:lnTo>
                <a:lnTo>
                  <a:pt x="5432" y="267"/>
                </a:lnTo>
                <a:lnTo>
                  <a:pt x="5432" y="267"/>
                </a:lnTo>
                <a:lnTo>
                  <a:pt x="5432" y="268"/>
                </a:lnTo>
                <a:lnTo>
                  <a:pt x="5433" y="267"/>
                </a:lnTo>
                <a:lnTo>
                  <a:pt x="5433" y="267"/>
                </a:lnTo>
                <a:lnTo>
                  <a:pt x="5433" y="268"/>
                </a:lnTo>
                <a:lnTo>
                  <a:pt x="5434" y="268"/>
                </a:lnTo>
                <a:lnTo>
                  <a:pt x="5434" y="268"/>
                </a:lnTo>
                <a:lnTo>
                  <a:pt x="5435" y="268"/>
                </a:lnTo>
                <a:lnTo>
                  <a:pt x="5435" y="268"/>
                </a:lnTo>
                <a:lnTo>
                  <a:pt x="5436" y="268"/>
                </a:lnTo>
                <a:lnTo>
                  <a:pt x="5436" y="268"/>
                </a:lnTo>
                <a:lnTo>
                  <a:pt x="5437" y="267"/>
                </a:lnTo>
                <a:lnTo>
                  <a:pt x="5437" y="267"/>
                </a:lnTo>
                <a:lnTo>
                  <a:pt x="5437" y="267"/>
                </a:lnTo>
                <a:lnTo>
                  <a:pt x="5438" y="267"/>
                </a:lnTo>
                <a:lnTo>
                  <a:pt x="5438" y="267"/>
                </a:lnTo>
                <a:lnTo>
                  <a:pt x="5438" y="266"/>
                </a:lnTo>
                <a:lnTo>
                  <a:pt x="5439" y="266"/>
                </a:lnTo>
                <a:lnTo>
                  <a:pt x="5439" y="266"/>
                </a:lnTo>
                <a:lnTo>
                  <a:pt x="5440" y="266"/>
                </a:lnTo>
                <a:lnTo>
                  <a:pt x="5440" y="266"/>
                </a:lnTo>
                <a:lnTo>
                  <a:pt x="5440" y="266"/>
                </a:lnTo>
                <a:lnTo>
                  <a:pt x="5441" y="266"/>
                </a:lnTo>
                <a:lnTo>
                  <a:pt x="5441" y="266"/>
                </a:lnTo>
                <a:lnTo>
                  <a:pt x="5442" y="266"/>
                </a:lnTo>
                <a:lnTo>
                  <a:pt x="5442" y="266"/>
                </a:lnTo>
                <a:lnTo>
                  <a:pt x="5442" y="266"/>
                </a:lnTo>
                <a:lnTo>
                  <a:pt x="5443" y="266"/>
                </a:lnTo>
                <a:lnTo>
                  <a:pt x="5443" y="266"/>
                </a:lnTo>
                <a:lnTo>
                  <a:pt x="5443" y="266"/>
                </a:lnTo>
                <a:lnTo>
                  <a:pt x="5444" y="266"/>
                </a:lnTo>
                <a:lnTo>
                  <a:pt x="5444" y="266"/>
                </a:lnTo>
                <a:lnTo>
                  <a:pt x="5445" y="266"/>
                </a:lnTo>
                <a:lnTo>
                  <a:pt x="5445" y="266"/>
                </a:lnTo>
                <a:lnTo>
                  <a:pt x="5445" y="266"/>
                </a:lnTo>
                <a:lnTo>
                  <a:pt x="5446" y="265"/>
                </a:lnTo>
                <a:lnTo>
                  <a:pt x="5446" y="265"/>
                </a:lnTo>
                <a:lnTo>
                  <a:pt x="5446" y="266"/>
                </a:lnTo>
                <a:lnTo>
                  <a:pt x="5447" y="265"/>
                </a:lnTo>
                <a:lnTo>
                  <a:pt x="5447" y="265"/>
                </a:lnTo>
                <a:lnTo>
                  <a:pt x="5448" y="265"/>
                </a:lnTo>
                <a:lnTo>
                  <a:pt x="5448" y="266"/>
                </a:lnTo>
                <a:lnTo>
                  <a:pt x="5448" y="266"/>
                </a:lnTo>
                <a:lnTo>
                  <a:pt x="5449" y="266"/>
                </a:lnTo>
                <a:lnTo>
                  <a:pt x="5450" y="265"/>
                </a:lnTo>
                <a:lnTo>
                  <a:pt x="5450" y="265"/>
                </a:lnTo>
                <a:lnTo>
                  <a:pt x="5450" y="265"/>
                </a:lnTo>
                <a:lnTo>
                  <a:pt x="5451" y="265"/>
                </a:lnTo>
                <a:lnTo>
                  <a:pt x="5451" y="265"/>
                </a:lnTo>
                <a:lnTo>
                  <a:pt x="5451" y="266"/>
                </a:lnTo>
                <a:lnTo>
                  <a:pt x="5452" y="266"/>
                </a:lnTo>
                <a:lnTo>
                  <a:pt x="5452" y="266"/>
                </a:lnTo>
                <a:lnTo>
                  <a:pt x="5453" y="266"/>
                </a:lnTo>
                <a:lnTo>
                  <a:pt x="5453" y="266"/>
                </a:lnTo>
                <a:lnTo>
                  <a:pt x="5453" y="266"/>
                </a:lnTo>
                <a:lnTo>
                  <a:pt x="5454" y="266"/>
                </a:lnTo>
                <a:lnTo>
                  <a:pt x="5454" y="266"/>
                </a:lnTo>
                <a:lnTo>
                  <a:pt x="5455" y="265"/>
                </a:lnTo>
                <a:lnTo>
                  <a:pt x="5455" y="265"/>
                </a:lnTo>
                <a:lnTo>
                  <a:pt x="5455" y="265"/>
                </a:lnTo>
                <a:lnTo>
                  <a:pt x="5456" y="265"/>
                </a:lnTo>
                <a:lnTo>
                  <a:pt x="5456" y="265"/>
                </a:lnTo>
                <a:lnTo>
                  <a:pt x="5456" y="265"/>
                </a:lnTo>
                <a:lnTo>
                  <a:pt x="5457" y="265"/>
                </a:lnTo>
                <a:lnTo>
                  <a:pt x="5457" y="265"/>
                </a:lnTo>
                <a:lnTo>
                  <a:pt x="5458" y="265"/>
                </a:lnTo>
                <a:lnTo>
                  <a:pt x="5458" y="265"/>
                </a:lnTo>
                <a:lnTo>
                  <a:pt x="5458" y="265"/>
                </a:lnTo>
                <a:lnTo>
                  <a:pt x="5459" y="265"/>
                </a:lnTo>
                <a:lnTo>
                  <a:pt x="5459" y="264"/>
                </a:lnTo>
                <a:lnTo>
                  <a:pt x="5459" y="264"/>
                </a:lnTo>
                <a:lnTo>
                  <a:pt x="5460" y="264"/>
                </a:lnTo>
                <a:lnTo>
                  <a:pt x="5460" y="263"/>
                </a:lnTo>
                <a:lnTo>
                  <a:pt x="5461" y="263"/>
                </a:lnTo>
                <a:lnTo>
                  <a:pt x="5461" y="262"/>
                </a:lnTo>
                <a:lnTo>
                  <a:pt x="5461" y="262"/>
                </a:lnTo>
                <a:lnTo>
                  <a:pt x="5462" y="262"/>
                </a:lnTo>
                <a:lnTo>
                  <a:pt x="5463" y="262"/>
                </a:lnTo>
                <a:lnTo>
                  <a:pt x="5463" y="262"/>
                </a:lnTo>
                <a:lnTo>
                  <a:pt x="5463" y="262"/>
                </a:lnTo>
                <a:lnTo>
                  <a:pt x="5464" y="261"/>
                </a:lnTo>
                <a:lnTo>
                  <a:pt x="5464" y="261"/>
                </a:lnTo>
                <a:lnTo>
                  <a:pt x="5464" y="261"/>
                </a:lnTo>
                <a:lnTo>
                  <a:pt x="5465" y="261"/>
                </a:lnTo>
                <a:lnTo>
                  <a:pt x="5465" y="261"/>
                </a:lnTo>
                <a:lnTo>
                  <a:pt x="5466" y="261"/>
                </a:lnTo>
                <a:lnTo>
                  <a:pt x="5466" y="261"/>
                </a:lnTo>
                <a:lnTo>
                  <a:pt x="5466" y="261"/>
                </a:lnTo>
                <a:lnTo>
                  <a:pt x="5467" y="261"/>
                </a:lnTo>
                <a:lnTo>
                  <a:pt x="5467" y="260"/>
                </a:lnTo>
                <a:lnTo>
                  <a:pt x="5468" y="260"/>
                </a:lnTo>
                <a:lnTo>
                  <a:pt x="5468" y="260"/>
                </a:lnTo>
                <a:lnTo>
                  <a:pt x="5468" y="260"/>
                </a:lnTo>
                <a:lnTo>
                  <a:pt x="5469" y="260"/>
                </a:lnTo>
                <a:lnTo>
                  <a:pt x="5469" y="260"/>
                </a:lnTo>
                <a:lnTo>
                  <a:pt x="5469" y="260"/>
                </a:lnTo>
                <a:lnTo>
                  <a:pt x="5470" y="260"/>
                </a:lnTo>
                <a:lnTo>
                  <a:pt x="5470" y="260"/>
                </a:lnTo>
                <a:lnTo>
                  <a:pt x="5471" y="259"/>
                </a:lnTo>
                <a:lnTo>
                  <a:pt x="5471" y="259"/>
                </a:lnTo>
                <a:lnTo>
                  <a:pt x="5471" y="259"/>
                </a:lnTo>
                <a:lnTo>
                  <a:pt x="5472" y="259"/>
                </a:lnTo>
                <a:lnTo>
                  <a:pt x="5472" y="260"/>
                </a:lnTo>
                <a:lnTo>
                  <a:pt x="5472" y="260"/>
                </a:lnTo>
                <a:lnTo>
                  <a:pt x="5473" y="260"/>
                </a:lnTo>
                <a:lnTo>
                  <a:pt x="5473" y="260"/>
                </a:lnTo>
                <a:lnTo>
                  <a:pt x="5474" y="260"/>
                </a:lnTo>
                <a:lnTo>
                  <a:pt x="5474" y="260"/>
                </a:lnTo>
                <a:lnTo>
                  <a:pt x="5474" y="260"/>
                </a:lnTo>
                <a:lnTo>
                  <a:pt x="5475" y="260"/>
                </a:lnTo>
                <a:lnTo>
                  <a:pt x="5475" y="259"/>
                </a:lnTo>
                <a:lnTo>
                  <a:pt x="5475" y="259"/>
                </a:lnTo>
                <a:lnTo>
                  <a:pt x="5476" y="259"/>
                </a:lnTo>
                <a:lnTo>
                  <a:pt x="5477" y="259"/>
                </a:lnTo>
                <a:lnTo>
                  <a:pt x="5477" y="258"/>
                </a:lnTo>
                <a:lnTo>
                  <a:pt x="5478" y="258"/>
                </a:lnTo>
                <a:lnTo>
                  <a:pt x="5478" y="258"/>
                </a:lnTo>
                <a:lnTo>
                  <a:pt x="5478" y="258"/>
                </a:lnTo>
                <a:lnTo>
                  <a:pt x="5479" y="258"/>
                </a:lnTo>
                <a:lnTo>
                  <a:pt x="5479" y="258"/>
                </a:lnTo>
                <a:lnTo>
                  <a:pt x="5479" y="258"/>
                </a:lnTo>
                <a:lnTo>
                  <a:pt x="5480" y="258"/>
                </a:lnTo>
                <a:lnTo>
                  <a:pt x="5480" y="258"/>
                </a:lnTo>
                <a:lnTo>
                  <a:pt x="5481" y="258"/>
                </a:lnTo>
                <a:lnTo>
                  <a:pt x="5481" y="258"/>
                </a:lnTo>
                <a:lnTo>
                  <a:pt x="5481" y="258"/>
                </a:lnTo>
                <a:lnTo>
                  <a:pt x="5482" y="258"/>
                </a:lnTo>
                <a:lnTo>
                  <a:pt x="5482" y="259"/>
                </a:lnTo>
                <a:lnTo>
                  <a:pt x="5482" y="259"/>
                </a:lnTo>
                <a:lnTo>
                  <a:pt x="5483" y="259"/>
                </a:lnTo>
                <a:lnTo>
                  <a:pt x="5483" y="259"/>
                </a:lnTo>
                <a:lnTo>
                  <a:pt x="5484" y="259"/>
                </a:lnTo>
                <a:lnTo>
                  <a:pt x="5484" y="259"/>
                </a:lnTo>
                <a:lnTo>
                  <a:pt x="5484" y="259"/>
                </a:lnTo>
                <a:lnTo>
                  <a:pt x="5485" y="259"/>
                </a:lnTo>
                <a:lnTo>
                  <a:pt x="5485" y="259"/>
                </a:lnTo>
                <a:lnTo>
                  <a:pt x="5485" y="259"/>
                </a:lnTo>
                <a:lnTo>
                  <a:pt x="5486" y="259"/>
                </a:lnTo>
                <a:lnTo>
                  <a:pt x="5486" y="259"/>
                </a:lnTo>
                <a:lnTo>
                  <a:pt x="5487" y="259"/>
                </a:lnTo>
                <a:lnTo>
                  <a:pt x="5487" y="259"/>
                </a:lnTo>
                <a:lnTo>
                  <a:pt x="5487" y="259"/>
                </a:lnTo>
                <a:lnTo>
                  <a:pt x="5488" y="260"/>
                </a:lnTo>
                <a:lnTo>
                  <a:pt x="5488" y="260"/>
                </a:lnTo>
                <a:lnTo>
                  <a:pt x="5488" y="260"/>
                </a:lnTo>
                <a:lnTo>
                  <a:pt x="5489" y="260"/>
                </a:lnTo>
                <a:lnTo>
                  <a:pt x="5489" y="260"/>
                </a:lnTo>
                <a:lnTo>
                  <a:pt x="5490" y="260"/>
                </a:lnTo>
                <a:lnTo>
                  <a:pt x="5491" y="260"/>
                </a:lnTo>
                <a:lnTo>
                  <a:pt x="5491" y="260"/>
                </a:lnTo>
                <a:lnTo>
                  <a:pt x="5491" y="260"/>
                </a:lnTo>
                <a:lnTo>
                  <a:pt x="5492" y="260"/>
                </a:lnTo>
                <a:lnTo>
                  <a:pt x="5492" y="260"/>
                </a:lnTo>
                <a:lnTo>
                  <a:pt x="5492" y="260"/>
                </a:lnTo>
                <a:lnTo>
                  <a:pt x="5493" y="260"/>
                </a:lnTo>
                <a:lnTo>
                  <a:pt x="5493" y="260"/>
                </a:lnTo>
                <a:lnTo>
                  <a:pt x="5494" y="260"/>
                </a:lnTo>
                <a:lnTo>
                  <a:pt x="5494" y="260"/>
                </a:lnTo>
                <a:lnTo>
                  <a:pt x="5494" y="260"/>
                </a:lnTo>
                <a:lnTo>
                  <a:pt x="5495" y="260"/>
                </a:lnTo>
                <a:lnTo>
                  <a:pt x="5495" y="260"/>
                </a:lnTo>
                <a:lnTo>
                  <a:pt x="5495" y="260"/>
                </a:lnTo>
                <a:lnTo>
                  <a:pt x="5496" y="260"/>
                </a:lnTo>
                <a:lnTo>
                  <a:pt x="5496" y="260"/>
                </a:lnTo>
                <a:lnTo>
                  <a:pt x="5497" y="261"/>
                </a:lnTo>
                <a:lnTo>
                  <a:pt x="5497" y="261"/>
                </a:lnTo>
                <a:lnTo>
                  <a:pt x="5497" y="261"/>
                </a:lnTo>
                <a:lnTo>
                  <a:pt x="5498" y="262"/>
                </a:lnTo>
                <a:lnTo>
                  <a:pt x="5498" y="262"/>
                </a:lnTo>
                <a:lnTo>
                  <a:pt x="5498" y="262"/>
                </a:lnTo>
                <a:lnTo>
                  <a:pt x="5499" y="262"/>
                </a:lnTo>
                <a:lnTo>
                  <a:pt x="5499" y="262"/>
                </a:lnTo>
                <a:lnTo>
                  <a:pt x="5500" y="262"/>
                </a:lnTo>
                <a:lnTo>
                  <a:pt x="5500" y="262"/>
                </a:lnTo>
                <a:lnTo>
                  <a:pt x="5500" y="262"/>
                </a:lnTo>
                <a:lnTo>
                  <a:pt x="5501" y="262"/>
                </a:lnTo>
                <a:lnTo>
                  <a:pt x="5501" y="262"/>
                </a:lnTo>
                <a:lnTo>
                  <a:pt x="5502" y="262"/>
                </a:lnTo>
                <a:lnTo>
                  <a:pt x="5502" y="263"/>
                </a:lnTo>
                <a:lnTo>
                  <a:pt x="5502" y="263"/>
                </a:lnTo>
                <a:lnTo>
                  <a:pt x="5503" y="263"/>
                </a:lnTo>
                <a:lnTo>
                  <a:pt x="5503" y="262"/>
                </a:lnTo>
                <a:lnTo>
                  <a:pt x="5503" y="262"/>
                </a:lnTo>
                <a:lnTo>
                  <a:pt x="5504" y="262"/>
                </a:lnTo>
                <a:lnTo>
                  <a:pt x="5505" y="262"/>
                </a:lnTo>
                <a:lnTo>
                  <a:pt x="5505" y="261"/>
                </a:lnTo>
                <a:lnTo>
                  <a:pt x="5505" y="261"/>
                </a:lnTo>
                <a:lnTo>
                  <a:pt x="5506" y="261"/>
                </a:lnTo>
                <a:lnTo>
                  <a:pt x="5506" y="261"/>
                </a:lnTo>
                <a:lnTo>
                  <a:pt x="5507" y="261"/>
                </a:lnTo>
                <a:lnTo>
                  <a:pt x="5507" y="261"/>
                </a:lnTo>
                <a:lnTo>
                  <a:pt x="5507" y="261"/>
                </a:lnTo>
                <a:lnTo>
                  <a:pt x="5508" y="261"/>
                </a:lnTo>
                <a:lnTo>
                  <a:pt x="5508" y="261"/>
                </a:lnTo>
                <a:lnTo>
                  <a:pt x="5508" y="261"/>
                </a:lnTo>
                <a:lnTo>
                  <a:pt x="5509" y="261"/>
                </a:lnTo>
                <a:lnTo>
                  <a:pt x="5509" y="261"/>
                </a:lnTo>
                <a:lnTo>
                  <a:pt x="5510" y="261"/>
                </a:lnTo>
                <a:lnTo>
                  <a:pt x="5510" y="261"/>
                </a:lnTo>
                <a:lnTo>
                  <a:pt x="5510" y="261"/>
                </a:lnTo>
                <a:lnTo>
                  <a:pt x="5511" y="261"/>
                </a:lnTo>
                <a:lnTo>
                  <a:pt x="5511" y="261"/>
                </a:lnTo>
                <a:lnTo>
                  <a:pt x="5511" y="262"/>
                </a:lnTo>
                <a:lnTo>
                  <a:pt x="5512" y="262"/>
                </a:lnTo>
                <a:lnTo>
                  <a:pt x="5512" y="262"/>
                </a:lnTo>
                <a:lnTo>
                  <a:pt x="5513" y="262"/>
                </a:lnTo>
                <a:lnTo>
                  <a:pt x="5513" y="262"/>
                </a:lnTo>
                <a:lnTo>
                  <a:pt x="5513" y="262"/>
                </a:lnTo>
                <a:lnTo>
                  <a:pt x="5514" y="262"/>
                </a:lnTo>
                <a:lnTo>
                  <a:pt x="5514" y="262"/>
                </a:lnTo>
                <a:lnTo>
                  <a:pt x="5515" y="262"/>
                </a:lnTo>
                <a:lnTo>
                  <a:pt x="5515" y="261"/>
                </a:lnTo>
                <a:lnTo>
                  <a:pt x="5515" y="261"/>
                </a:lnTo>
                <a:lnTo>
                  <a:pt x="5516" y="261"/>
                </a:lnTo>
                <a:lnTo>
                  <a:pt x="5516" y="261"/>
                </a:lnTo>
                <a:lnTo>
                  <a:pt x="5516" y="261"/>
                </a:lnTo>
                <a:lnTo>
                  <a:pt x="5517" y="261"/>
                </a:lnTo>
                <a:lnTo>
                  <a:pt x="5517" y="261"/>
                </a:lnTo>
                <a:lnTo>
                  <a:pt x="5518" y="261"/>
                </a:lnTo>
                <a:lnTo>
                  <a:pt x="5518" y="261"/>
                </a:lnTo>
                <a:lnTo>
                  <a:pt x="5519" y="261"/>
                </a:lnTo>
                <a:lnTo>
                  <a:pt x="5519" y="261"/>
                </a:lnTo>
                <a:lnTo>
                  <a:pt x="5520" y="261"/>
                </a:lnTo>
                <a:lnTo>
                  <a:pt x="5520" y="261"/>
                </a:lnTo>
                <a:lnTo>
                  <a:pt x="5520" y="261"/>
                </a:lnTo>
                <a:lnTo>
                  <a:pt x="5521" y="261"/>
                </a:lnTo>
                <a:lnTo>
                  <a:pt x="5521" y="260"/>
                </a:lnTo>
                <a:lnTo>
                  <a:pt x="5521" y="260"/>
                </a:lnTo>
                <a:lnTo>
                  <a:pt x="5522" y="260"/>
                </a:lnTo>
                <a:lnTo>
                  <a:pt x="5522" y="260"/>
                </a:lnTo>
                <a:lnTo>
                  <a:pt x="5523" y="260"/>
                </a:lnTo>
                <a:lnTo>
                  <a:pt x="5523" y="261"/>
                </a:lnTo>
                <a:lnTo>
                  <a:pt x="5523" y="261"/>
                </a:lnTo>
                <a:lnTo>
                  <a:pt x="5524" y="261"/>
                </a:lnTo>
                <a:lnTo>
                  <a:pt x="5524" y="262"/>
                </a:lnTo>
                <a:lnTo>
                  <a:pt x="5524" y="262"/>
                </a:lnTo>
                <a:lnTo>
                  <a:pt x="5525" y="262"/>
                </a:lnTo>
                <a:lnTo>
                  <a:pt x="5525" y="262"/>
                </a:lnTo>
                <a:lnTo>
                  <a:pt x="5526" y="262"/>
                </a:lnTo>
                <a:lnTo>
                  <a:pt x="5526" y="262"/>
                </a:lnTo>
                <a:lnTo>
                  <a:pt x="5526" y="262"/>
                </a:lnTo>
                <a:lnTo>
                  <a:pt x="5527" y="262"/>
                </a:lnTo>
                <a:lnTo>
                  <a:pt x="5527" y="261"/>
                </a:lnTo>
                <a:lnTo>
                  <a:pt x="5528" y="261"/>
                </a:lnTo>
                <a:lnTo>
                  <a:pt x="5528" y="261"/>
                </a:lnTo>
                <a:lnTo>
                  <a:pt x="5528" y="261"/>
                </a:lnTo>
                <a:lnTo>
                  <a:pt x="5529" y="260"/>
                </a:lnTo>
                <a:lnTo>
                  <a:pt x="5529" y="260"/>
                </a:lnTo>
                <a:lnTo>
                  <a:pt x="5529" y="260"/>
                </a:lnTo>
                <a:lnTo>
                  <a:pt x="5530" y="260"/>
                </a:lnTo>
                <a:lnTo>
                  <a:pt x="5530" y="259"/>
                </a:lnTo>
                <a:lnTo>
                  <a:pt x="5531" y="259"/>
                </a:lnTo>
                <a:lnTo>
                  <a:pt x="5531" y="259"/>
                </a:lnTo>
                <a:lnTo>
                  <a:pt x="5531" y="259"/>
                </a:lnTo>
                <a:lnTo>
                  <a:pt x="5532" y="259"/>
                </a:lnTo>
                <a:lnTo>
                  <a:pt x="5533" y="258"/>
                </a:lnTo>
                <a:lnTo>
                  <a:pt x="5533" y="258"/>
                </a:lnTo>
                <a:lnTo>
                  <a:pt x="5533" y="258"/>
                </a:lnTo>
                <a:lnTo>
                  <a:pt x="5534" y="258"/>
                </a:lnTo>
                <a:lnTo>
                  <a:pt x="5534" y="258"/>
                </a:lnTo>
                <a:lnTo>
                  <a:pt x="5534" y="258"/>
                </a:lnTo>
                <a:lnTo>
                  <a:pt x="5535" y="257"/>
                </a:lnTo>
                <a:lnTo>
                  <a:pt x="5535" y="257"/>
                </a:lnTo>
                <a:lnTo>
                  <a:pt x="5536" y="257"/>
                </a:lnTo>
                <a:lnTo>
                  <a:pt x="5536" y="257"/>
                </a:lnTo>
                <a:lnTo>
                  <a:pt x="5536" y="256"/>
                </a:lnTo>
                <a:lnTo>
                  <a:pt x="5537" y="256"/>
                </a:lnTo>
                <a:lnTo>
                  <a:pt x="5537" y="255"/>
                </a:lnTo>
                <a:lnTo>
                  <a:pt x="5538" y="255"/>
                </a:lnTo>
                <a:lnTo>
                  <a:pt x="5538" y="255"/>
                </a:lnTo>
                <a:lnTo>
                  <a:pt x="5538" y="255"/>
                </a:lnTo>
                <a:lnTo>
                  <a:pt x="5539" y="255"/>
                </a:lnTo>
                <a:lnTo>
                  <a:pt x="5539" y="255"/>
                </a:lnTo>
                <a:lnTo>
                  <a:pt x="5539" y="256"/>
                </a:lnTo>
                <a:lnTo>
                  <a:pt x="5540" y="256"/>
                </a:lnTo>
                <a:lnTo>
                  <a:pt x="5540" y="257"/>
                </a:lnTo>
                <a:lnTo>
                  <a:pt x="5541" y="257"/>
                </a:lnTo>
                <a:lnTo>
                  <a:pt x="5541" y="257"/>
                </a:lnTo>
                <a:lnTo>
                  <a:pt x="5541" y="258"/>
                </a:lnTo>
                <a:lnTo>
                  <a:pt x="5542" y="257"/>
                </a:lnTo>
                <a:lnTo>
                  <a:pt x="5542" y="258"/>
                </a:lnTo>
                <a:lnTo>
                  <a:pt x="5542" y="258"/>
                </a:lnTo>
                <a:lnTo>
                  <a:pt x="5543" y="258"/>
                </a:lnTo>
                <a:lnTo>
                  <a:pt x="5543" y="258"/>
                </a:lnTo>
                <a:lnTo>
                  <a:pt x="5544" y="258"/>
                </a:lnTo>
                <a:lnTo>
                  <a:pt x="5544" y="258"/>
                </a:lnTo>
                <a:lnTo>
                  <a:pt x="5544" y="258"/>
                </a:lnTo>
                <a:lnTo>
                  <a:pt x="5545" y="258"/>
                </a:lnTo>
                <a:lnTo>
                  <a:pt x="5545" y="258"/>
                </a:lnTo>
                <a:lnTo>
                  <a:pt x="5545" y="258"/>
                </a:lnTo>
                <a:lnTo>
                  <a:pt x="5546" y="258"/>
                </a:lnTo>
                <a:lnTo>
                  <a:pt x="5547" y="257"/>
                </a:lnTo>
                <a:lnTo>
                  <a:pt x="5547" y="257"/>
                </a:lnTo>
                <a:lnTo>
                  <a:pt x="5547" y="257"/>
                </a:lnTo>
                <a:lnTo>
                  <a:pt x="5548" y="256"/>
                </a:lnTo>
                <a:lnTo>
                  <a:pt x="5548" y="255"/>
                </a:lnTo>
                <a:lnTo>
                  <a:pt x="5549" y="255"/>
                </a:lnTo>
                <a:lnTo>
                  <a:pt x="5549" y="254"/>
                </a:lnTo>
                <a:lnTo>
                  <a:pt x="5549" y="254"/>
                </a:lnTo>
                <a:lnTo>
                  <a:pt x="5550" y="254"/>
                </a:lnTo>
                <a:lnTo>
                  <a:pt x="5550" y="253"/>
                </a:lnTo>
                <a:lnTo>
                  <a:pt x="5551" y="253"/>
                </a:lnTo>
                <a:lnTo>
                  <a:pt x="5551" y="252"/>
                </a:lnTo>
                <a:lnTo>
                  <a:pt x="5551" y="252"/>
                </a:lnTo>
                <a:lnTo>
                  <a:pt x="5552" y="252"/>
                </a:lnTo>
                <a:lnTo>
                  <a:pt x="5552" y="251"/>
                </a:lnTo>
                <a:lnTo>
                  <a:pt x="5552" y="251"/>
                </a:lnTo>
                <a:lnTo>
                  <a:pt x="5553" y="250"/>
                </a:lnTo>
                <a:lnTo>
                  <a:pt x="5553" y="250"/>
                </a:lnTo>
                <a:lnTo>
                  <a:pt x="5554" y="250"/>
                </a:lnTo>
                <a:lnTo>
                  <a:pt x="5554" y="249"/>
                </a:lnTo>
                <a:lnTo>
                  <a:pt x="5554" y="249"/>
                </a:lnTo>
                <a:lnTo>
                  <a:pt x="5555" y="248"/>
                </a:lnTo>
                <a:lnTo>
                  <a:pt x="5555" y="248"/>
                </a:lnTo>
                <a:lnTo>
                  <a:pt x="5555" y="248"/>
                </a:lnTo>
                <a:lnTo>
                  <a:pt x="5556" y="248"/>
                </a:lnTo>
                <a:lnTo>
                  <a:pt x="5556" y="248"/>
                </a:lnTo>
                <a:lnTo>
                  <a:pt x="5557" y="248"/>
                </a:lnTo>
                <a:lnTo>
                  <a:pt x="5557" y="248"/>
                </a:lnTo>
                <a:lnTo>
                  <a:pt x="5557" y="248"/>
                </a:lnTo>
                <a:lnTo>
                  <a:pt x="5558" y="249"/>
                </a:lnTo>
                <a:lnTo>
                  <a:pt x="5558" y="249"/>
                </a:lnTo>
                <a:lnTo>
                  <a:pt x="5558" y="249"/>
                </a:lnTo>
                <a:lnTo>
                  <a:pt x="5559" y="249"/>
                </a:lnTo>
                <a:lnTo>
                  <a:pt x="5559" y="249"/>
                </a:lnTo>
                <a:lnTo>
                  <a:pt x="5560" y="249"/>
                </a:lnTo>
                <a:lnTo>
                  <a:pt x="5560" y="249"/>
                </a:lnTo>
                <a:lnTo>
                  <a:pt x="5561" y="248"/>
                </a:lnTo>
                <a:lnTo>
                  <a:pt x="5561" y="248"/>
                </a:lnTo>
                <a:lnTo>
                  <a:pt x="5562" y="248"/>
                </a:lnTo>
                <a:lnTo>
                  <a:pt x="5562" y="248"/>
                </a:lnTo>
                <a:lnTo>
                  <a:pt x="5562" y="248"/>
                </a:lnTo>
                <a:lnTo>
                  <a:pt x="5563" y="248"/>
                </a:lnTo>
                <a:lnTo>
                  <a:pt x="5563" y="248"/>
                </a:lnTo>
                <a:lnTo>
                  <a:pt x="5564" y="247"/>
                </a:lnTo>
                <a:lnTo>
                  <a:pt x="5564" y="247"/>
                </a:lnTo>
                <a:lnTo>
                  <a:pt x="5564" y="247"/>
                </a:lnTo>
                <a:lnTo>
                  <a:pt x="5565" y="247"/>
                </a:lnTo>
                <a:lnTo>
                  <a:pt x="5565" y="247"/>
                </a:lnTo>
                <a:lnTo>
                  <a:pt x="5565" y="247"/>
                </a:lnTo>
                <a:lnTo>
                  <a:pt x="5566" y="246"/>
                </a:lnTo>
                <a:lnTo>
                  <a:pt x="5566" y="246"/>
                </a:lnTo>
                <a:lnTo>
                  <a:pt x="5567" y="246"/>
                </a:lnTo>
                <a:lnTo>
                  <a:pt x="5567" y="246"/>
                </a:lnTo>
                <a:lnTo>
                  <a:pt x="5567" y="246"/>
                </a:lnTo>
                <a:lnTo>
                  <a:pt x="5568" y="245"/>
                </a:lnTo>
                <a:lnTo>
                  <a:pt x="5568" y="245"/>
                </a:lnTo>
                <a:lnTo>
                  <a:pt x="5568" y="245"/>
                </a:lnTo>
                <a:lnTo>
                  <a:pt x="5569" y="244"/>
                </a:lnTo>
                <a:lnTo>
                  <a:pt x="5569" y="244"/>
                </a:lnTo>
                <a:lnTo>
                  <a:pt x="5570" y="244"/>
                </a:lnTo>
                <a:lnTo>
                  <a:pt x="5570" y="244"/>
                </a:lnTo>
                <a:lnTo>
                  <a:pt x="5570" y="243"/>
                </a:lnTo>
                <a:lnTo>
                  <a:pt x="5571" y="243"/>
                </a:lnTo>
                <a:lnTo>
                  <a:pt x="5571" y="243"/>
                </a:lnTo>
                <a:lnTo>
                  <a:pt x="5571" y="243"/>
                </a:lnTo>
                <a:lnTo>
                  <a:pt x="5572" y="243"/>
                </a:lnTo>
                <a:lnTo>
                  <a:pt x="5572" y="242"/>
                </a:lnTo>
                <a:lnTo>
                  <a:pt x="5573" y="242"/>
                </a:lnTo>
                <a:lnTo>
                  <a:pt x="5573" y="242"/>
                </a:lnTo>
                <a:lnTo>
                  <a:pt x="5573" y="242"/>
                </a:lnTo>
                <a:lnTo>
                  <a:pt x="5574" y="241"/>
                </a:lnTo>
                <a:lnTo>
                  <a:pt x="5575" y="241"/>
                </a:lnTo>
                <a:lnTo>
                  <a:pt x="5575" y="241"/>
                </a:lnTo>
                <a:lnTo>
                  <a:pt x="5575" y="240"/>
                </a:lnTo>
                <a:lnTo>
                  <a:pt x="5576" y="240"/>
                </a:lnTo>
                <a:lnTo>
                  <a:pt x="5576" y="240"/>
                </a:lnTo>
                <a:lnTo>
                  <a:pt x="5577" y="240"/>
                </a:lnTo>
                <a:lnTo>
                  <a:pt x="5577" y="239"/>
                </a:lnTo>
                <a:lnTo>
                  <a:pt x="5577" y="239"/>
                </a:lnTo>
                <a:lnTo>
                  <a:pt x="5578" y="239"/>
                </a:lnTo>
                <a:lnTo>
                  <a:pt x="5578" y="239"/>
                </a:lnTo>
                <a:lnTo>
                  <a:pt x="5578" y="238"/>
                </a:lnTo>
                <a:lnTo>
                  <a:pt x="5579" y="238"/>
                </a:lnTo>
                <a:lnTo>
                  <a:pt x="5579" y="238"/>
                </a:lnTo>
                <a:lnTo>
                  <a:pt x="5580" y="238"/>
                </a:lnTo>
                <a:lnTo>
                  <a:pt x="5580" y="237"/>
                </a:lnTo>
                <a:lnTo>
                  <a:pt x="5580" y="237"/>
                </a:lnTo>
                <a:lnTo>
                  <a:pt x="5581" y="237"/>
                </a:lnTo>
                <a:lnTo>
                  <a:pt x="5581" y="237"/>
                </a:lnTo>
                <a:lnTo>
                  <a:pt x="5581" y="237"/>
                </a:lnTo>
                <a:lnTo>
                  <a:pt x="5582" y="237"/>
                </a:lnTo>
                <a:lnTo>
                  <a:pt x="5582" y="237"/>
                </a:lnTo>
                <a:lnTo>
                  <a:pt x="5583" y="237"/>
                </a:lnTo>
                <a:lnTo>
                  <a:pt x="5583" y="237"/>
                </a:lnTo>
                <a:lnTo>
                  <a:pt x="5583" y="237"/>
                </a:lnTo>
                <a:lnTo>
                  <a:pt x="5584" y="237"/>
                </a:lnTo>
                <a:lnTo>
                  <a:pt x="5584" y="237"/>
                </a:lnTo>
                <a:lnTo>
                  <a:pt x="5584" y="237"/>
                </a:lnTo>
                <a:lnTo>
                  <a:pt x="5585" y="237"/>
                </a:lnTo>
                <a:lnTo>
                  <a:pt x="5585" y="237"/>
                </a:lnTo>
                <a:lnTo>
                  <a:pt x="5586" y="236"/>
                </a:lnTo>
                <a:lnTo>
                  <a:pt x="5586" y="236"/>
                </a:lnTo>
                <a:lnTo>
                  <a:pt x="5586" y="235"/>
                </a:lnTo>
                <a:lnTo>
                  <a:pt x="5587" y="235"/>
                </a:lnTo>
                <a:lnTo>
                  <a:pt x="5587" y="235"/>
                </a:lnTo>
                <a:lnTo>
                  <a:pt x="5588" y="235"/>
                </a:lnTo>
                <a:lnTo>
                  <a:pt x="5588" y="234"/>
                </a:lnTo>
                <a:lnTo>
                  <a:pt x="5589" y="234"/>
                </a:lnTo>
                <a:lnTo>
                  <a:pt x="5589" y="233"/>
                </a:lnTo>
                <a:lnTo>
                  <a:pt x="5590" y="233"/>
                </a:lnTo>
                <a:lnTo>
                  <a:pt x="5590" y="233"/>
                </a:lnTo>
                <a:lnTo>
                  <a:pt x="5590" y="233"/>
                </a:lnTo>
                <a:lnTo>
                  <a:pt x="5591" y="233"/>
                </a:lnTo>
                <a:lnTo>
                  <a:pt x="5591" y="233"/>
                </a:lnTo>
                <a:lnTo>
                  <a:pt x="5591" y="233"/>
                </a:lnTo>
                <a:lnTo>
                  <a:pt x="5592" y="233"/>
                </a:lnTo>
                <a:lnTo>
                  <a:pt x="5592" y="233"/>
                </a:lnTo>
                <a:lnTo>
                  <a:pt x="5593" y="233"/>
                </a:lnTo>
                <a:lnTo>
                  <a:pt x="5593" y="233"/>
                </a:lnTo>
                <a:lnTo>
                  <a:pt x="5593" y="233"/>
                </a:lnTo>
                <a:lnTo>
                  <a:pt x="5594" y="234"/>
                </a:lnTo>
                <a:lnTo>
                  <a:pt x="5594" y="234"/>
                </a:lnTo>
                <a:lnTo>
                  <a:pt x="5594" y="235"/>
                </a:lnTo>
                <a:lnTo>
                  <a:pt x="5595" y="235"/>
                </a:lnTo>
                <a:lnTo>
                  <a:pt x="5595" y="235"/>
                </a:lnTo>
                <a:lnTo>
                  <a:pt x="5596" y="235"/>
                </a:lnTo>
                <a:lnTo>
                  <a:pt x="5596" y="235"/>
                </a:lnTo>
                <a:lnTo>
                  <a:pt x="5596" y="235"/>
                </a:lnTo>
                <a:lnTo>
                  <a:pt x="5597" y="234"/>
                </a:lnTo>
                <a:lnTo>
                  <a:pt x="5597" y="234"/>
                </a:lnTo>
                <a:lnTo>
                  <a:pt x="5598" y="234"/>
                </a:lnTo>
                <a:lnTo>
                  <a:pt x="5598" y="234"/>
                </a:lnTo>
                <a:lnTo>
                  <a:pt x="5598" y="234"/>
                </a:lnTo>
                <a:lnTo>
                  <a:pt x="5599" y="234"/>
                </a:lnTo>
                <a:lnTo>
                  <a:pt x="5599" y="234"/>
                </a:lnTo>
                <a:lnTo>
                  <a:pt x="5599" y="234"/>
                </a:lnTo>
                <a:lnTo>
                  <a:pt x="5600" y="234"/>
                </a:lnTo>
                <a:lnTo>
                  <a:pt x="5600" y="234"/>
                </a:lnTo>
                <a:lnTo>
                  <a:pt x="5601" y="233"/>
                </a:lnTo>
                <a:lnTo>
                  <a:pt x="5601" y="233"/>
                </a:lnTo>
                <a:lnTo>
                  <a:pt x="5601" y="233"/>
                </a:lnTo>
                <a:lnTo>
                  <a:pt x="5602" y="233"/>
                </a:lnTo>
                <a:lnTo>
                  <a:pt x="5603" y="232"/>
                </a:lnTo>
                <a:lnTo>
                  <a:pt x="5603" y="232"/>
                </a:lnTo>
                <a:lnTo>
                  <a:pt x="5603" y="232"/>
                </a:lnTo>
                <a:lnTo>
                  <a:pt x="5604" y="231"/>
                </a:lnTo>
                <a:lnTo>
                  <a:pt x="5604" y="231"/>
                </a:lnTo>
                <a:lnTo>
                  <a:pt x="5604" y="231"/>
                </a:lnTo>
                <a:lnTo>
                  <a:pt x="5605" y="231"/>
                </a:lnTo>
                <a:lnTo>
                  <a:pt x="5605" y="230"/>
                </a:lnTo>
                <a:lnTo>
                  <a:pt x="5606" y="230"/>
                </a:lnTo>
                <a:lnTo>
                  <a:pt x="5606" y="229"/>
                </a:lnTo>
                <a:lnTo>
                  <a:pt x="5606" y="229"/>
                </a:lnTo>
                <a:lnTo>
                  <a:pt x="5607" y="228"/>
                </a:lnTo>
                <a:lnTo>
                  <a:pt x="5607" y="228"/>
                </a:lnTo>
                <a:lnTo>
                  <a:pt x="5607" y="227"/>
                </a:lnTo>
                <a:lnTo>
                  <a:pt x="5608" y="227"/>
                </a:lnTo>
                <a:lnTo>
                  <a:pt x="5608" y="227"/>
                </a:lnTo>
                <a:lnTo>
                  <a:pt x="5609" y="227"/>
                </a:lnTo>
                <a:lnTo>
                  <a:pt x="5609" y="227"/>
                </a:lnTo>
                <a:lnTo>
                  <a:pt x="5609" y="227"/>
                </a:lnTo>
                <a:lnTo>
                  <a:pt x="5610" y="227"/>
                </a:lnTo>
                <a:lnTo>
                  <a:pt x="5610" y="227"/>
                </a:lnTo>
                <a:lnTo>
                  <a:pt x="5611" y="227"/>
                </a:lnTo>
                <a:lnTo>
                  <a:pt x="5611" y="227"/>
                </a:lnTo>
                <a:lnTo>
                  <a:pt x="5611" y="227"/>
                </a:lnTo>
                <a:lnTo>
                  <a:pt x="5612" y="227"/>
                </a:lnTo>
                <a:lnTo>
                  <a:pt x="5612" y="228"/>
                </a:lnTo>
                <a:lnTo>
                  <a:pt x="5612" y="228"/>
                </a:lnTo>
                <a:lnTo>
                  <a:pt x="5613" y="228"/>
                </a:lnTo>
                <a:lnTo>
                  <a:pt x="5613" y="228"/>
                </a:lnTo>
                <a:lnTo>
                  <a:pt x="5614" y="228"/>
                </a:lnTo>
                <a:lnTo>
                  <a:pt x="5614" y="228"/>
                </a:lnTo>
                <a:lnTo>
                  <a:pt x="5614" y="227"/>
                </a:lnTo>
                <a:lnTo>
                  <a:pt x="5615" y="227"/>
                </a:lnTo>
                <a:lnTo>
                  <a:pt x="5615" y="227"/>
                </a:lnTo>
                <a:lnTo>
                  <a:pt x="5615" y="227"/>
                </a:lnTo>
                <a:lnTo>
                  <a:pt x="5616" y="227"/>
                </a:lnTo>
                <a:lnTo>
                  <a:pt x="5617" y="226"/>
                </a:lnTo>
                <a:lnTo>
                  <a:pt x="5617" y="226"/>
                </a:lnTo>
                <a:lnTo>
                  <a:pt x="5617" y="226"/>
                </a:lnTo>
                <a:lnTo>
                  <a:pt x="5618" y="226"/>
                </a:lnTo>
                <a:lnTo>
                  <a:pt x="5618" y="226"/>
                </a:lnTo>
                <a:lnTo>
                  <a:pt x="5619" y="226"/>
                </a:lnTo>
                <a:lnTo>
                  <a:pt x="5619" y="226"/>
                </a:lnTo>
                <a:lnTo>
                  <a:pt x="5619" y="227"/>
                </a:lnTo>
                <a:lnTo>
                  <a:pt x="5620" y="227"/>
                </a:lnTo>
                <a:lnTo>
                  <a:pt x="5620" y="227"/>
                </a:lnTo>
                <a:lnTo>
                  <a:pt x="5620" y="227"/>
                </a:lnTo>
                <a:lnTo>
                  <a:pt x="5621" y="227"/>
                </a:lnTo>
                <a:lnTo>
                  <a:pt x="5621" y="227"/>
                </a:lnTo>
                <a:lnTo>
                  <a:pt x="5622" y="227"/>
                </a:lnTo>
                <a:lnTo>
                  <a:pt x="5622" y="227"/>
                </a:lnTo>
                <a:lnTo>
                  <a:pt x="5622" y="227"/>
                </a:lnTo>
                <a:lnTo>
                  <a:pt x="5623" y="227"/>
                </a:lnTo>
                <a:lnTo>
                  <a:pt x="5623" y="227"/>
                </a:lnTo>
                <a:lnTo>
                  <a:pt x="5624" y="227"/>
                </a:lnTo>
                <a:lnTo>
                  <a:pt x="5624" y="227"/>
                </a:lnTo>
                <a:lnTo>
                  <a:pt x="5624" y="227"/>
                </a:lnTo>
                <a:lnTo>
                  <a:pt x="5625" y="227"/>
                </a:lnTo>
                <a:lnTo>
                  <a:pt x="5625" y="227"/>
                </a:lnTo>
                <a:lnTo>
                  <a:pt x="5625" y="227"/>
                </a:lnTo>
                <a:lnTo>
                  <a:pt x="5626" y="226"/>
                </a:lnTo>
                <a:lnTo>
                  <a:pt x="5626" y="226"/>
                </a:lnTo>
                <a:lnTo>
                  <a:pt x="5627" y="226"/>
                </a:lnTo>
                <a:lnTo>
                  <a:pt x="5627" y="225"/>
                </a:lnTo>
                <a:lnTo>
                  <a:pt x="5627" y="225"/>
                </a:lnTo>
                <a:lnTo>
                  <a:pt x="5628" y="225"/>
                </a:lnTo>
                <a:lnTo>
                  <a:pt x="5628" y="225"/>
                </a:lnTo>
                <a:lnTo>
                  <a:pt x="5628" y="225"/>
                </a:lnTo>
                <a:lnTo>
                  <a:pt x="5629" y="224"/>
                </a:lnTo>
                <a:lnTo>
                  <a:pt x="5629" y="224"/>
                </a:lnTo>
                <a:lnTo>
                  <a:pt x="5630" y="224"/>
                </a:lnTo>
                <a:lnTo>
                  <a:pt x="5630" y="223"/>
                </a:lnTo>
                <a:lnTo>
                  <a:pt x="5631" y="223"/>
                </a:lnTo>
                <a:lnTo>
                  <a:pt x="5631" y="223"/>
                </a:lnTo>
                <a:lnTo>
                  <a:pt x="5632" y="223"/>
                </a:lnTo>
                <a:lnTo>
                  <a:pt x="5632" y="223"/>
                </a:lnTo>
                <a:lnTo>
                  <a:pt x="5632" y="223"/>
                </a:lnTo>
                <a:lnTo>
                  <a:pt x="5633" y="223"/>
                </a:lnTo>
                <a:lnTo>
                  <a:pt x="5633" y="223"/>
                </a:lnTo>
                <a:lnTo>
                  <a:pt x="5634" y="223"/>
                </a:lnTo>
                <a:lnTo>
                  <a:pt x="5634" y="223"/>
                </a:lnTo>
                <a:lnTo>
                  <a:pt x="5634" y="223"/>
                </a:lnTo>
                <a:lnTo>
                  <a:pt x="5635" y="223"/>
                </a:lnTo>
                <a:lnTo>
                  <a:pt x="5635" y="223"/>
                </a:lnTo>
                <a:lnTo>
                  <a:pt x="5635" y="223"/>
                </a:lnTo>
                <a:lnTo>
                  <a:pt x="5636" y="222"/>
                </a:lnTo>
                <a:lnTo>
                  <a:pt x="5636" y="222"/>
                </a:lnTo>
                <a:lnTo>
                  <a:pt x="5637" y="222"/>
                </a:lnTo>
                <a:lnTo>
                  <a:pt x="5637" y="222"/>
                </a:lnTo>
                <a:lnTo>
                  <a:pt x="5637" y="222"/>
                </a:lnTo>
                <a:lnTo>
                  <a:pt x="5638" y="222"/>
                </a:lnTo>
                <a:lnTo>
                  <a:pt x="5638" y="222"/>
                </a:lnTo>
                <a:lnTo>
                  <a:pt x="5638" y="222"/>
                </a:lnTo>
                <a:lnTo>
                  <a:pt x="5639" y="222"/>
                </a:lnTo>
                <a:lnTo>
                  <a:pt x="5639" y="222"/>
                </a:lnTo>
                <a:lnTo>
                  <a:pt x="5640" y="222"/>
                </a:lnTo>
                <a:lnTo>
                  <a:pt x="5640" y="223"/>
                </a:lnTo>
                <a:lnTo>
                  <a:pt x="5640" y="223"/>
                </a:lnTo>
                <a:lnTo>
                  <a:pt x="5641" y="223"/>
                </a:lnTo>
                <a:lnTo>
                  <a:pt x="5641" y="223"/>
                </a:lnTo>
                <a:lnTo>
                  <a:pt x="5641" y="223"/>
                </a:lnTo>
                <a:lnTo>
                  <a:pt x="5642" y="223"/>
                </a:lnTo>
                <a:lnTo>
                  <a:pt x="5642" y="224"/>
                </a:lnTo>
                <a:lnTo>
                  <a:pt x="5643" y="224"/>
                </a:lnTo>
                <a:lnTo>
                  <a:pt x="5643" y="224"/>
                </a:lnTo>
                <a:lnTo>
                  <a:pt x="5643" y="224"/>
                </a:lnTo>
                <a:lnTo>
                  <a:pt x="5644" y="224"/>
                </a:lnTo>
                <a:lnTo>
                  <a:pt x="5645" y="224"/>
                </a:lnTo>
                <a:lnTo>
                  <a:pt x="5645" y="224"/>
                </a:lnTo>
                <a:lnTo>
                  <a:pt x="5645" y="225"/>
                </a:lnTo>
                <a:lnTo>
                  <a:pt x="5646" y="225"/>
                </a:lnTo>
                <a:lnTo>
                  <a:pt x="5646" y="225"/>
                </a:lnTo>
                <a:lnTo>
                  <a:pt x="5647" y="225"/>
                </a:lnTo>
                <a:lnTo>
                  <a:pt x="5647" y="225"/>
                </a:lnTo>
                <a:lnTo>
                  <a:pt x="5647" y="225"/>
                </a:lnTo>
                <a:lnTo>
                  <a:pt x="5648" y="225"/>
                </a:lnTo>
                <a:lnTo>
                  <a:pt x="5648" y="225"/>
                </a:lnTo>
                <a:lnTo>
                  <a:pt x="5648" y="225"/>
                </a:lnTo>
                <a:lnTo>
                  <a:pt x="5649" y="225"/>
                </a:lnTo>
                <a:lnTo>
                  <a:pt x="5649" y="225"/>
                </a:lnTo>
                <a:lnTo>
                  <a:pt x="5650" y="225"/>
                </a:lnTo>
                <a:lnTo>
                  <a:pt x="5650" y="224"/>
                </a:lnTo>
                <a:lnTo>
                  <a:pt x="5650" y="224"/>
                </a:lnTo>
                <a:lnTo>
                  <a:pt x="5651" y="224"/>
                </a:lnTo>
                <a:lnTo>
                  <a:pt x="5651" y="224"/>
                </a:lnTo>
                <a:lnTo>
                  <a:pt x="5651" y="223"/>
                </a:lnTo>
                <a:lnTo>
                  <a:pt x="5652" y="223"/>
                </a:lnTo>
                <a:lnTo>
                  <a:pt x="5652" y="223"/>
                </a:lnTo>
                <a:lnTo>
                  <a:pt x="5653" y="223"/>
                </a:lnTo>
                <a:lnTo>
                  <a:pt x="5653" y="223"/>
                </a:lnTo>
                <a:lnTo>
                  <a:pt x="5653" y="222"/>
                </a:lnTo>
                <a:lnTo>
                  <a:pt x="5654" y="222"/>
                </a:lnTo>
                <a:lnTo>
                  <a:pt x="5654" y="222"/>
                </a:lnTo>
                <a:lnTo>
                  <a:pt x="5654" y="222"/>
                </a:lnTo>
                <a:lnTo>
                  <a:pt x="5655" y="222"/>
                </a:lnTo>
                <a:lnTo>
                  <a:pt x="5655" y="222"/>
                </a:lnTo>
                <a:lnTo>
                  <a:pt x="5656" y="222"/>
                </a:lnTo>
                <a:lnTo>
                  <a:pt x="5656" y="222"/>
                </a:lnTo>
                <a:lnTo>
                  <a:pt x="5656" y="222"/>
                </a:lnTo>
                <a:lnTo>
                  <a:pt x="5657" y="222"/>
                </a:lnTo>
                <a:lnTo>
                  <a:pt x="5657" y="222"/>
                </a:lnTo>
                <a:lnTo>
                  <a:pt x="5658" y="222"/>
                </a:lnTo>
                <a:lnTo>
                  <a:pt x="5658" y="222"/>
                </a:lnTo>
                <a:lnTo>
                  <a:pt x="5659" y="222"/>
                </a:lnTo>
                <a:lnTo>
                  <a:pt x="5659" y="222"/>
                </a:lnTo>
                <a:lnTo>
                  <a:pt x="5660" y="222"/>
                </a:lnTo>
                <a:lnTo>
                  <a:pt x="5660" y="222"/>
                </a:lnTo>
                <a:lnTo>
                  <a:pt x="5660" y="222"/>
                </a:lnTo>
                <a:lnTo>
                  <a:pt x="5661" y="222"/>
                </a:lnTo>
                <a:lnTo>
                  <a:pt x="5661" y="222"/>
                </a:lnTo>
                <a:lnTo>
                  <a:pt x="5661" y="221"/>
                </a:lnTo>
                <a:lnTo>
                  <a:pt x="5662" y="221"/>
                </a:lnTo>
                <a:lnTo>
                  <a:pt x="5662" y="220"/>
                </a:lnTo>
                <a:lnTo>
                  <a:pt x="5663" y="220"/>
                </a:lnTo>
                <a:lnTo>
                  <a:pt x="5663" y="219"/>
                </a:lnTo>
                <a:lnTo>
                  <a:pt x="5663" y="219"/>
                </a:lnTo>
                <a:lnTo>
                  <a:pt x="5664" y="218"/>
                </a:lnTo>
                <a:lnTo>
                  <a:pt x="5664" y="218"/>
                </a:lnTo>
                <a:lnTo>
                  <a:pt x="5664" y="217"/>
                </a:lnTo>
                <a:lnTo>
                  <a:pt x="5665" y="217"/>
                </a:lnTo>
                <a:lnTo>
                  <a:pt x="5665" y="216"/>
                </a:lnTo>
                <a:lnTo>
                  <a:pt x="5666" y="216"/>
                </a:lnTo>
                <a:lnTo>
                  <a:pt x="5666" y="215"/>
                </a:lnTo>
                <a:lnTo>
                  <a:pt x="5666" y="214"/>
                </a:lnTo>
                <a:lnTo>
                  <a:pt x="5667" y="214"/>
                </a:lnTo>
                <a:lnTo>
                  <a:pt x="5667" y="214"/>
                </a:lnTo>
                <a:lnTo>
                  <a:pt x="5667" y="214"/>
                </a:lnTo>
                <a:lnTo>
                  <a:pt x="5668" y="213"/>
                </a:lnTo>
                <a:lnTo>
                  <a:pt x="5668" y="213"/>
                </a:lnTo>
                <a:lnTo>
                  <a:pt x="5669" y="213"/>
                </a:lnTo>
                <a:lnTo>
                  <a:pt x="5669" y="212"/>
                </a:lnTo>
                <a:lnTo>
                  <a:pt x="5669" y="212"/>
                </a:lnTo>
                <a:lnTo>
                  <a:pt x="5670" y="212"/>
                </a:lnTo>
                <a:lnTo>
                  <a:pt x="5670" y="212"/>
                </a:lnTo>
                <a:lnTo>
                  <a:pt x="5671" y="212"/>
                </a:lnTo>
                <a:lnTo>
                  <a:pt x="5671" y="212"/>
                </a:lnTo>
                <a:lnTo>
                  <a:pt x="5671" y="212"/>
                </a:lnTo>
                <a:lnTo>
                  <a:pt x="5672" y="212"/>
                </a:lnTo>
                <a:lnTo>
                  <a:pt x="5673" y="212"/>
                </a:lnTo>
                <a:lnTo>
                  <a:pt x="5673" y="212"/>
                </a:lnTo>
                <a:lnTo>
                  <a:pt x="5673" y="212"/>
                </a:lnTo>
                <a:lnTo>
                  <a:pt x="5674" y="212"/>
                </a:lnTo>
                <a:lnTo>
                  <a:pt x="5674" y="212"/>
                </a:lnTo>
                <a:lnTo>
                  <a:pt x="5674" y="211"/>
                </a:lnTo>
                <a:lnTo>
                  <a:pt x="5675" y="211"/>
                </a:lnTo>
                <a:lnTo>
                  <a:pt x="5675" y="210"/>
                </a:lnTo>
                <a:lnTo>
                  <a:pt x="5676" y="210"/>
                </a:lnTo>
                <a:lnTo>
                  <a:pt x="5676" y="209"/>
                </a:lnTo>
                <a:lnTo>
                  <a:pt x="5676" y="209"/>
                </a:lnTo>
                <a:lnTo>
                  <a:pt x="5677" y="209"/>
                </a:lnTo>
                <a:lnTo>
                  <a:pt x="5677" y="208"/>
                </a:lnTo>
                <a:lnTo>
                  <a:pt x="5677" y="208"/>
                </a:lnTo>
                <a:lnTo>
                  <a:pt x="5678" y="207"/>
                </a:lnTo>
                <a:lnTo>
                  <a:pt x="5678" y="207"/>
                </a:lnTo>
                <a:lnTo>
                  <a:pt x="5679" y="206"/>
                </a:lnTo>
                <a:lnTo>
                  <a:pt x="5679" y="206"/>
                </a:lnTo>
                <a:lnTo>
                  <a:pt x="5679" y="206"/>
                </a:lnTo>
                <a:lnTo>
                  <a:pt x="5680" y="206"/>
                </a:lnTo>
                <a:lnTo>
                  <a:pt x="5680" y="206"/>
                </a:lnTo>
                <a:lnTo>
                  <a:pt x="5681" y="206"/>
                </a:lnTo>
                <a:lnTo>
                  <a:pt x="5681" y="206"/>
                </a:lnTo>
                <a:lnTo>
                  <a:pt x="5681" y="206"/>
                </a:lnTo>
                <a:lnTo>
                  <a:pt x="5682" y="205"/>
                </a:lnTo>
                <a:lnTo>
                  <a:pt x="5682" y="205"/>
                </a:lnTo>
                <a:lnTo>
                  <a:pt x="5682" y="205"/>
                </a:lnTo>
                <a:lnTo>
                  <a:pt x="5683" y="205"/>
                </a:lnTo>
                <a:lnTo>
                  <a:pt x="5683" y="205"/>
                </a:lnTo>
                <a:lnTo>
                  <a:pt x="5684" y="205"/>
                </a:lnTo>
                <a:lnTo>
                  <a:pt x="5684" y="204"/>
                </a:lnTo>
                <a:lnTo>
                  <a:pt x="5684" y="204"/>
                </a:lnTo>
                <a:lnTo>
                  <a:pt x="5685" y="204"/>
                </a:lnTo>
                <a:lnTo>
                  <a:pt x="5685" y="204"/>
                </a:lnTo>
                <a:lnTo>
                  <a:pt x="5685" y="203"/>
                </a:lnTo>
                <a:lnTo>
                  <a:pt x="5686" y="203"/>
                </a:lnTo>
                <a:lnTo>
                  <a:pt x="5687" y="203"/>
                </a:lnTo>
                <a:lnTo>
                  <a:pt x="5687" y="203"/>
                </a:lnTo>
                <a:lnTo>
                  <a:pt x="5687" y="202"/>
                </a:lnTo>
                <a:lnTo>
                  <a:pt x="5688" y="202"/>
                </a:lnTo>
                <a:lnTo>
                  <a:pt x="5688" y="201"/>
                </a:lnTo>
                <a:lnTo>
                  <a:pt x="5689" y="200"/>
                </a:lnTo>
                <a:lnTo>
                  <a:pt x="5689" y="200"/>
                </a:lnTo>
                <a:lnTo>
                  <a:pt x="5689" y="200"/>
                </a:lnTo>
                <a:lnTo>
                  <a:pt x="5690" y="199"/>
                </a:lnTo>
                <a:lnTo>
                  <a:pt x="5690" y="199"/>
                </a:lnTo>
                <a:lnTo>
                  <a:pt x="5690" y="199"/>
                </a:lnTo>
                <a:lnTo>
                  <a:pt x="5691" y="198"/>
                </a:lnTo>
                <a:lnTo>
                  <a:pt x="5691" y="198"/>
                </a:lnTo>
                <a:lnTo>
                  <a:pt x="5692" y="198"/>
                </a:lnTo>
                <a:lnTo>
                  <a:pt x="5692" y="197"/>
                </a:lnTo>
                <a:lnTo>
                  <a:pt x="5692" y="197"/>
                </a:lnTo>
                <a:lnTo>
                  <a:pt x="5693" y="197"/>
                </a:lnTo>
                <a:lnTo>
                  <a:pt x="5693" y="196"/>
                </a:lnTo>
                <a:lnTo>
                  <a:pt x="5694" y="196"/>
                </a:lnTo>
                <a:lnTo>
                  <a:pt x="5694" y="195"/>
                </a:lnTo>
                <a:lnTo>
                  <a:pt x="5694" y="195"/>
                </a:lnTo>
                <a:lnTo>
                  <a:pt x="5695" y="194"/>
                </a:lnTo>
                <a:lnTo>
                  <a:pt x="5695" y="194"/>
                </a:lnTo>
                <a:lnTo>
                  <a:pt x="5695" y="194"/>
                </a:lnTo>
                <a:lnTo>
                  <a:pt x="5696" y="193"/>
                </a:lnTo>
                <a:lnTo>
                  <a:pt x="5696" y="193"/>
                </a:lnTo>
                <a:lnTo>
                  <a:pt x="5697" y="192"/>
                </a:lnTo>
                <a:lnTo>
                  <a:pt x="5697" y="192"/>
                </a:lnTo>
                <a:lnTo>
                  <a:pt x="5697" y="191"/>
                </a:lnTo>
                <a:lnTo>
                  <a:pt x="5698" y="191"/>
                </a:lnTo>
                <a:lnTo>
                  <a:pt x="5698" y="190"/>
                </a:lnTo>
                <a:lnTo>
                  <a:pt x="5698" y="190"/>
                </a:lnTo>
                <a:lnTo>
                  <a:pt x="5699" y="189"/>
                </a:lnTo>
                <a:lnTo>
                  <a:pt x="5700" y="189"/>
                </a:lnTo>
                <a:lnTo>
                  <a:pt x="5700" y="189"/>
                </a:lnTo>
                <a:lnTo>
                  <a:pt x="5700" y="188"/>
                </a:lnTo>
                <a:lnTo>
                  <a:pt x="5701" y="188"/>
                </a:lnTo>
                <a:lnTo>
                  <a:pt x="5701" y="188"/>
                </a:lnTo>
                <a:lnTo>
                  <a:pt x="5702" y="187"/>
                </a:lnTo>
                <a:lnTo>
                  <a:pt x="5702" y="187"/>
                </a:lnTo>
                <a:lnTo>
                  <a:pt x="5702" y="186"/>
                </a:lnTo>
                <a:lnTo>
                  <a:pt x="5703" y="186"/>
                </a:lnTo>
                <a:lnTo>
                  <a:pt x="5703" y="186"/>
                </a:lnTo>
                <a:lnTo>
                  <a:pt x="5703" y="187"/>
                </a:lnTo>
                <a:lnTo>
                  <a:pt x="5704" y="187"/>
                </a:lnTo>
                <a:lnTo>
                  <a:pt x="5704" y="187"/>
                </a:lnTo>
                <a:lnTo>
                  <a:pt x="5705" y="186"/>
                </a:lnTo>
                <a:lnTo>
                  <a:pt x="5705" y="186"/>
                </a:lnTo>
                <a:lnTo>
                  <a:pt x="5705" y="186"/>
                </a:lnTo>
                <a:lnTo>
                  <a:pt x="5706" y="185"/>
                </a:lnTo>
                <a:lnTo>
                  <a:pt x="5706" y="185"/>
                </a:lnTo>
                <a:lnTo>
                  <a:pt x="5707" y="185"/>
                </a:lnTo>
                <a:lnTo>
                  <a:pt x="5707" y="184"/>
                </a:lnTo>
                <a:lnTo>
                  <a:pt x="5707" y="184"/>
                </a:lnTo>
                <a:lnTo>
                  <a:pt x="5708" y="184"/>
                </a:lnTo>
                <a:lnTo>
                  <a:pt x="5708" y="184"/>
                </a:lnTo>
                <a:lnTo>
                  <a:pt x="5708" y="184"/>
                </a:lnTo>
                <a:lnTo>
                  <a:pt x="5709" y="184"/>
                </a:lnTo>
                <a:lnTo>
                  <a:pt x="5709" y="183"/>
                </a:lnTo>
                <a:lnTo>
                  <a:pt x="5710" y="182"/>
                </a:lnTo>
                <a:lnTo>
                  <a:pt x="5710" y="182"/>
                </a:lnTo>
                <a:lnTo>
                  <a:pt x="5710" y="182"/>
                </a:lnTo>
                <a:lnTo>
                  <a:pt x="5711" y="181"/>
                </a:lnTo>
                <a:lnTo>
                  <a:pt x="5711" y="181"/>
                </a:lnTo>
                <a:lnTo>
                  <a:pt x="5711" y="181"/>
                </a:lnTo>
                <a:lnTo>
                  <a:pt x="5712" y="181"/>
                </a:lnTo>
                <a:lnTo>
                  <a:pt x="5712" y="182"/>
                </a:lnTo>
                <a:lnTo>
                  <a:pt x="5713" y="182"/>
                </a:lnTo>
                <a:lnTo>
                  <a:pt x="5713" y="182"/>
                </a:lnTo>
                <a:lnTo>
                  <a:pt x="5714" y="182"/>
                </a:lnTo>
                <a:lnTo>
                  <a:pt x="5714" y="182"/>
                </a:lnTo>
                <a:lnTo>
                  <a:pt x="5715" y="181"/>
                </a:lnTo>
                <a:lnTo>
                  <a:pt x="5715" y="181"/>
                </a:lnTo>
                <a:lnTo>
                  <a:pt x="5715" y="181"/>
                </a:lnTo>
                <a:lnTo>
                  <a:pt x="5716" y="181"/>
                </a:lnTo>
                <a:lnTo>
                  <a:pt x="5716" y="181"/>
                </a:lnTo>
                <a:lnTo>
                  <a:pt x="5717" y="180"/>
                </a:lnTo>
                <a:lnTo>
                  <a:pt x="5717" y="180"/>
                </a:lnTo>
                <a:lnTo>
                  <a:pt x="5717" y="179"/>
                </a:lnTo>
                <a:lnTo>
                  <a:pt x="5718" y="179"/>
                </a:lnTo>
                <a:lnTo>
                  <a:pt x="5718" y="179"/>
                </a:lnTo>
                <a:lnTo>
                  <a:pt x="5718" y="179"/>
                </a:lnTo>
                <a:lnTo>
                  <a:pt x="5719" y="178"/>
                </a:lnTo>
                <a:lnTo>
                  <a:pt x="5719" y="178"/>
                </a:lnTo>
                <a:lnTo>
                  <a:pt x="5720" y="178"/>
                </a:lnTo>
                <a:lnTo>
                  <a:pt x="5720" y="177"/>
                </a:lnTo>
                <a:lnTo>
                  <a:pt x="5720" y="177"/>
                </a:lnTo>
                <a:lnTo>
                  <a:pt x="5721" y="177"/>
                </a:lnTo>
                <a:lnTo>
                  <a:pt x="5721" y="176"/>
                </a:lnTo>
                <a:lnTo>
                  <a:pt x="5721" y="176"/>
                </a:lnTo>
                <a:lnTo>
                  <a:pt x="5722" y="175"/>
                </a:lnTo>
                <a:lnTo>
                  <a:pt x="5722" y="175"/>
                </a:lnTo>
                <a:lnTo>
                  <a:pt x="5723" y="175"/>
                </a:lnTo>
                <a:lnTo>
                  <a:pt x="5723" y="176"/>
                </a:lnTo>
                <a:lnTo>
                  <a:pt x="5723" y="175"/>
                </a:lnTo>
                <a:lnTo>
                  <a:pt x="5724" y="175"/>
                </a:lnTo>
                <a:lnTo>
                  <a:pt x="5724" y="175"/>
                </a:lnTo>
                <a:lnTo>
                  <a:pt x="5724" y="174"/>
                </a:lnTo>
                <a:lnTo>
                  <a:pt x="5725" y="175"/>
                </a:lnTo>
                <a:lnTo>
                  <a:pt x="5725" y="175"/>
                </a:lnTo>
                <a:lnTo>
                  <a:pt x="5726" y="175"/>
                </a:lnTo>
                <a:lnTo>
                  <a:pt x="5726" y="174"/>
                </a:lnTo>
                <a:lnTo>
                  <a:pt x="5726" y="174"/>
                </a:lnTo>
                <a:lnTo>
                  <a:pt x="5727" y="174"/>
                </a:lnTo>
                <a:lnTo>
                  <a:pt x="5728" y="174"/>
                </a:lnTo>
                <a:lnTo>
                  <a:pt x="5728" y="174"/>
                </a:lnTo>
                <a:lnTo>
                  <a:pt x="5728" y="173"/>
                </a:lnTo>
                <a:lnTo>
                  <a:pt x="5729" y="172"/>
                </a:lnTo>
                <a:lnTo>
                  <a:pt x="5729" y="172"/>
                </a:lnTo>
                <a:lnTo>
                  <a:pt x="5730" y="171"/>
                </a:lnTo>
                <a:lnTo>
                  <a:pt x="5730" y="171"/>
                </a:lnTo>
                <a:lnTo>
                  <a:pt x="5730" y="170"/>
                </a:lnTo>
                <a:lnTo>
                  <a:pt x="5731" y="170"/>
                </a:lnTo>
                <a:lnTo>
                  <a:pt x="5731" y="169"/>
                </a:lnTo>
                <a:lnTo>
                  <a:pt x="5731" y="169"/>
                </a:lnTo>
                <a:lnTo>
                  <a:pt x="5732" y="169"/>
                </a:lnTo>
                <a:lnTo>
                  <a:pt x="5732" y="168"/>
                </a:lnTo>
                <a:lnTo>
                  <a:pt x="5733" y="168"/>
                </a:lnTo>
                <a:lnTo>
                  <a:pt x="5733" y="167"/>
                </a:lnTo>
                <a:lnTo>
                  <a:pt x="5733" y="166"/>
                </a:lnTo>
                <a:lnTo>
                  <a:pt x="5734" y="166"/>
                </a:lnTo>
                <a:lnTo>
                  <a:pt x="5734" y="165"/>
                </a:lnTo>
                <a:lnTo>
                  <a:pt x="5734" y="164"/>
                </a:lnTo>
                <a:lnTo>
                  <a:pt x="5735" y="164"/>
                </a:lnTo>
                <a:lnTo>
                  <a:pt x="5735" y="164"/>
                </a:lnTo>
                <a:lnTo>
                  <a:pt x="5736" y="163"/>
                </a:lnTo>
                <a:lnTo>
                  <a:pt x="5736" y="163"/>
                </a:lnTo>
                <a:lnTo>
                  <a:pt x="5736" y="162"/>
                </a:lnTo>
                <a:lnTo>
                  <a:pt x="5737" y="162"/>
                </a:lnTo>
                <a:lnTo>
                  <a:pt x="5737" y="161"/>
                </a:lnTo>
                <a:lnTo>
                  <a:pt x="5737" y="161"/>
                </a:lnTo>
                <a:lnTo>
                  <a:pt x="5738" y="160"/>
                </a:lnTo>
                <a:lnTo>
                  <a:pt x="5738" y="160"/>
                </a:lnTo>
                <a:lnTo>
                  <a:pt x="5739" y="160"/>
                </a:lnTo>
                <a:lnTo>
                  <a:pt x="5739" y="159"/>
                </a:lnTo>
                <a:lnTo>
                  <a:pt x="5739" y="159"/>
                </a:lnTo>
                <a:lnTo>
                  <a:pt x="5740" y="159"/>
                </a:lnTo>
                <a:lnTo>
                  <a:pt x="5740" y="159"/>
                </a:lnTo>
                <a:lnTo>
                  <a:pt x="5741" y="159"/>
                </a:lnTo>
                <a:lnTo>
                  <a:pt x="5741" y="159"/>
                </a:lnTo>
                <a:lnTo>
                  <a:pt x="5742" y="158"/>
                </a:lnTo>
                <a:lnTo>
                  <a:pt x="5742" y="158"/>
                </a:lnTo>
                <a:lnTo>
                  <a:pt x="5743" y="157"/>
                </a:lnTo>
                <a:lnTo>
                  <a:pt x="5743" y="157"/>
                </a:lnTo>
                <a:lnTo>
                  <a:pt x="5743" y="156"/>
                </a:lnTo>
                <a:lnTo>
                  <a:pt x="5744" y="156"/>
                </a:lnTo>
                <a:lnTo>
                  <a:pt x="5744" y="155"/>
                </a:lnTo>
                <a:lnTo>
                  <a:pt x="5744" y="155"/>
                </a:lnTo>
                <a:lnTo>
                  <a:pt x="5745" y="154"/>
                </a:lnTo>
                <a:lnTo>
                  <a:pt x="5745" y="154"/>
                </a:lnTo>
                <a:lnTo>
                  <a:pt x="5746" y="154"/>
                </a:lnTo>
                <a:lnTo>
                  <a:pt x="5746" y="154"/>
                </a:lnTo>
                <a:lnTo>
                  <a:pt x="5746" y="154"/>
                </a:lnTo>
                <a:lnTo>
                  <a:pt x="5747" y="155"/>
                </a:lnTo>
                <a:lnTo>
                  <a:pt x="5747" y="155"/>
                </a:lnTo>
                <a:lnTo>
                  <a:pt x="5747" y="155"/>
                </a:lnTo>
                <a:lnTo>
                  <a:pt x="5748" y="155"/>
                </a:lnTo>
                <a:lnTo>
                  <a:pt x="5748" y="155"/>
                </a:lnTo>
                <a:lnTo>
                  <a:pt x="5749" y="156"/>
                </a:lnTo>
                <a:lnTo>
                  <a:pt x="5749" y="156"/>
                </a:lnTo>
                <a:lnTo>
                  <a:pt x="5749" y="156"/>
                </a:lnTo>
                <a:lnTo>
                  <a:pt x="5750" y="156"/>
                </a:lnTo>
                <a:lnTo>
                  <a:pt x="5750" y="156"/>
                </a:lnTo>
                <a:lnTo>
                  <a:pt x="5750" y="156"/>
                </a:lnTo>
                <a:lnTo>
                  <a:pt x="5751" y="155"/>
                </a:lnTo>
                <a:lnTo>
                  <a:pt x="5751" y="155"/>
                </a:lnTo>
                <a:lnTo>
                  <a:pt x="5752" y="155"/>
                </a:lnTo>
                <a:lnTo>
                  <a:pt x="5752" y="155"/>
                </a:lnTo>
                <a:lnTo>
                  <a:pt x="5752" y="155"/>
                </a:lnTo>
                <a:lnTo>
                  <a:pt x="5753" y="156"/>
                </a:lnTo>
                <a:lnTo>
                  <a:pt x="5753" y="156"/>
                </a:lnTo>
                <a:lnTo>
                  <a:pt x="5754" y="156"/>
                </a:lnTo>
                <a:lnTo>
                  <a:pt x="5754" y="156"/>
                </a:lnTo>
                <a:lnTo>
                  <a:pt x="5754" y="157"/>
                </a:lnTo>
                <a:lnTo>
                  <a:pt x="5755" y="157"/>
                </a:lnTo>
                <a:lnTo>
                  <a:pt x="5756" y="157"/>
                </a:lnTo>
                <a:lnTo>
                  <a:pt x="5756" y="157"/>
                </a:lnTo>
                <a:lnTo>
                  <a:pt x="5756" y="157"/>
                </a:lnTo>
                <a:lnTo>
                  <a:pt x="5757" y="157"/>
                </a:lnTo>
                <a:lnTo>
                  <a:pt x="5757" y="158"/>
                </a:lnTo>
                <a:lnTo>
                  <a:pt x="5757" y="158"/>
                </a:lnTo>
                <a:lnTo>
                  <a:pt x="5758" y="158"/>
                </a:lnTo>
                <a:lnTo>
                  <a:pt x="5758" y="158"/>
                </a:lnTo>
                <a:lnTo>
                  <a:pt x="5759" y="158"/>
                </a:lnTo>
                <a:lnTo>
                  <a:pt x="5759" y="158"/>
                </a:lnTo>
                <a:lnTo>
                  <a:pt x="5759" y="158"/>
                </a:lnTo>
                <a:lnTo>
                  <a:pt x="5760" y="159"/>
                </a:lnTo>
                <a:lnTo>
                  <a:pt x="5760" y="159"/>
                </a:lnTo>
                <a:lnTo>
                  <a:pt x="5760" y="159"/>
                </a:lnTo>
                <a:lnTo>
                  <a:pt x="5761" y="159"/>
                </a:lnTo>
                <a:lnTo>
                  <a:pt x="5761" y="160"/>
                </a:lnTo>
                <a:lnTo>
                  <a:pt x="5762" y="160"/>
                </a:lnTo>
                <a:lnTo>
                  <a:pt x="5762" y="160"/>
                </a:lnTo>
                <a:lnTo>
                  <a:pt x="5762" y="160"/>
                </a:lnTo>
                <a:lnTo>
                  <a:pt x="5763" y="160"/>
                </a:lnTo>
                <a:lnTo>
                  <a:pt x="5763" y="160"/>
                </a:lnTo>
                <a:lnTo>
                  <a:pt x="5763" y="161"/>
                </a:lnTo>
                <a:lnTo>
                  <a:pt x="5764" y="161"/>
                </a:lnTo>
                <a:lnTo>
                  <a:pt x="5764" y="161"/>
                </a:lnTo>
                <a:lnTo>
                  <a:pt x="5765" y="161"/>
                </a:lnTo>
                <a:lnTo>
                  <a:pt x="5765" y="161"/>
                </a:lnTo>
                <a:lnTo>
                  <a:pt x="5765" y="161"/>
                </a:lnTo>
                <a:lnTo>
                  <a:pt x="5766" y="162"/>
                </a:lnTo>
                <a:lnTo>
                  <a:pt x="5766" y="162"/>
                </a:lnTo>
                <a:lnTo>
                  <a:pt x="5767" y="162"/>
                </a:lnTo>
                <a:lnTo>
                  <a:pt x="5767" y="162"/>
                </a:lnTo>
                <a:lnTo>
                  <a:pt x="5767" y="162"/>
                </a:lnTo>
                <a:lnTo>
                  <a:pt x="5768" y="163"/>
                </a:lnTo>
                <a:lnTo>
                  <a:pt x="5768" y="163"/>
                </a:lnTo>
                <a:lnTo>
                  <a:pt x="5768" y="163"/>
                </a:lnTo>
                <a:lnTo>
                  <a:pt x="5769" y="163"/>
                </a:lnTo>
                <a:lnTo>
                  <a:pt x="5770" y="163"/>
                </a:lnTo>
                <a:lnTo>
                  <a:pt x="5770" y="163"/>
                </a:lnTo>
                <a:lnTo>
                  <a:pt x="5770" y="163"/>
                </a:lnTo>
                <a:lnTo>
                  <a:pt x="5771" y="164"/>
                </a:lnTo>
                <a:lnTo>
                  <a:pt x="5771" y="163"/>
                </a:lnTo>
                <a:lnTo>
                  <a:pt x="5772" y="163"/>
                </a:lnTo>
                <a:lnTo>
                  <a:pt x="5772" y="162"/>
                </a:lnTo>
                <a:lnTo>
                  <a:pt x="5772" y="162"/>
                </a:lnTo>
                <a:lnTo>
                  <a:pt x="5773" y="162"/>
                </a:lnTo>
                <a:lnTo>
                  <a:pt x="5773" y="161"/>
                </a:lnTo>
                <a:lnTo>
                  <a:pt x="5773" y="161"/>
                </a:lnTo>
                <a:lnTo>
                  <a:pt x="5774" y="161"/>
                </a:lnTo>
                <a:lnTo>
                  <a:pt x="5774" y="162"/>
                </a:lnTo>
                <a:lnTo>
                  <a:pt x="5775" y="162"/>
                </a:lnTo>
                <a:lnTo>
                  <a:pt x="5775" y="162"/>
                </a:lnTo>
                <a:lnTo>
                  <a:pt x="5775" y="162"/>
                </a:lnTo>
                <a:lnTo>
                  <a:pt x="5776" y="162"/>
                </a:lnTo>
                <a:lnTo>
                  <a:pt x="5776" y="162"/>
                </a:lnTo>
                <a:lnTo>
                  <a:pt x="5777" y="163"/>
                </a:lnTo>
                <a:lnTo>
                  <a:pt x="5777" y="163"/>
                </a:lnTo>
                <a:lnTo>
                  <a:pt x="5777" y="163"/>
                </a:lnTo>
                <a:lnTo>
                  <a:pt x="5778" y="163"/>
                </a:lnTo>
                <a:lnTo>
                  <a:pt x="5778" y="164"/>
                </a:lnTo>
                <a:lnTo>
                  <a:pt x="5778" y="164"/>
                </a:lnTo>
                <a:lnTo>
                  <a:pt x="5779" y="163"/>
                </a:lnTo>
                <a:lnTo>
                  <a:pt x="5779" y="163"/>
                </a:lnTo>
                <a:lnTo>
                  <a:pt x="5780" y="163"/>
                </a:lnTo>
                <a:lnTo>
                  <a:pt x="5780" y="163"/>
                </a:lnTo>
                <a:lnTo>
                  <a:pt x="5780" y="163"/>
                </a:lnTo>
                <a:lnTo>
                  <a:pt x="5781" y="163"/>
                </a:lnTo>
                <a:lnTo>
                  <a:pt x="5781" y="163"/>
                </a:lnTo>
                <a:lnTo>
                  <a:pt x="5781" y="163"/>
                </a:lnTo>
                <a:lnTo>
                  <a:pt x="5782" y="163"/>
                </a:lnTo>
                <a:lnTo>
                  <a:pt x="5782" y="163"/>
                </a:lnTo>
                <a:lnTo>
                  <a:pt x="5783" y="163"/>
                </a:lnTo>
                <a:lnTo>
                  <a:pt x="5783" y="163"/>
                </a:lnTo>
                <a:lnTo>
                  <a:pt x="5784" y="163"/>
                </a:lnTo>
                <a:lnTo>
                  <a:pt x="5784" y="163"/>
                </a:lnTo>
                <a:lnTo>
                  <a:pt x="5785" y="163"/>
                </a:lnTo>
                <a:lnTo>
                  <a:pt x="5785" y="164"/>
                </a:lnTo>
                <a:lnTo>
                  <a:pt x="5785" y="164"/>
                </a:lnTo>
                <a:lnTo>
                  <a:pt x="5786" y="164"/>
                </a:lnTo>
                <a:lnTo>
                  <a:pt x="5786" y="164"/>
                </a:lnTo>
                <a:lnTo>
                  <a:pt x="5786" y="163"/>
                </a:lnTo>
                <a:lnTo>
                  <a:pt x="5787" y="163"/>
                </a:lnTo>
                <a:lnTo>
                  <a:pt x="5787" y="163"/>
                </a:lnTo>
                <a:lnTo>
                  <a:pt x="5788" y="164"/>
                </a:lnTo>
                <a:lnTo>
                  <a:pt x="5788" y="164"/>
                </a:lnTo>
                <a:lnTo>
                  <a:pt x="5788" y="165"/>
                </a:lnTo>
                <a:lnTo>
                  <a:pt x="5789" y="165"/>
                </a:lnTo>
                <a:lnTo>
                  <a:pt x="5789" y="166"/>
                </a:lnTo>
                <a:lnTo>
                  <a:pt x="5790" y="166"/>
                </a:lnTo>
                <a:lnTo>
                  <a:pt x="5790" y="166"/>
                </a:lnTo>
                <a:lnTo>
                  <a:pt x="5790" y="166"/>
                </a:lnTo>
                <a:lnTo>
                  <a:pt x="5791" y="167"/>
                </a:lnTo>
                <a:lnTo>
                  <a:pt x="5791" y="166"/>
                </a:lnTo>
                <a:lnTo>
                  <a:pt x="5791" y="166"/>
                </a:lnTo>
                <a:lnTo>
                  <a:pt x="5792" y="166"/>
                </a:lnTo>
                <a:lnTo>
                  <a:pt x="5792" y="166"/>
                </a:lnTo>
                <a:lnTo>
                  <a:pt x="5793" y="165"/>
                </a:lnTo>
                <a:lnTo>
                  <a:pt x="5793" y="165"/>
                </a:lnTo>
                <a:lnTo>
                  <a:pt x="5793" y="165"/>
                </a:lnTo>
                <a:lnTo>
                  <a:pt x="5794" y="165"/>
                </a:lnTo>
                <a:lnTo>
                  <a:pt x="5794" y="164"/>
                </a:lnTo>
                <a:lnTo>
                  <a:pt x="5794" y="164"/>
                </a:lnTo>
                <a:lnTo>
                  <a:pt x="5795" y="163"/>
                </a:lnTo>
                <a:lnTo>
                  <a:pt x="5795" y="163"/>
                </a:lnTo>
                <a:lnTo>
                  <a:pt x="5796" y="163"/>
                </a:lnTo>
                <a:lnTo>
                  <a:pt x="5796" y="163"/>
                </a:lnTo>
                <a:lnTo>
                  <a:pt x="5796" y="163"/>
                </a:lnTo>
                <a:lnTo>
                  <a:pt x="5797" y="163"/>
                </a:lnTo>
                <a:lnTo>
                  <a:pt x="5798" y="163"/>
                </a:lnTo>
                <a:lnTo>
                  <a:pt x="5798" y="163"/>
                </a:lnTo>
                <a:lnTo>
                  <a:pt x="5798" y="163"/>
                </a:lnTo>
                <a:lnTo>
                  <a:pt x="5799" y="163"/>
                </a:lnTo>
                <a:lnTo>
                  <a:pt x="5799" y="163"/>
                </a:lnTo>
                <a:lnTo>
                  <a:pt x="5799" y="162"/>
                </a:lnTo>
                <a:lnTo>
                  <a:pt x="5800" y="162"/>
                </a:lnTo>
                <a:lnTo>
                  <a:pt x="5800" y="162"/>
                </a:lnTo>
                <a:lnTo>
                  <a:pt x="5801" y="162"/>
                </a:lnTo>
                <a:lnTo>
                  <a:pt x="5801" y="162"/>
                </a:lnTo>
                <a:lnTo>
                  <a:pt x="5801" y="162"/>
                </a:lnTo>
                <a:lnTo>
                  <a:pt x="5802" y="161"/>
                </a:lnTo>
                <a:lnTo>
                  <a:pt x="5802" y="161"/>
                </a:lnTo>
                <a:lnTo>
                  <a:pt x="5803" y="161"/>
                </a:lnTo>
                <a:lnTo>
                  <a:pt x="5803" y="161"/>
                </a:lnTo>
                <a:lnTo>
                  <a:pt x="5803" y="161"/>
                </a:lnTo>
                <a:lnTo>
                  <a:pt x="5804" y="161"/>
                </a:lnTo>
                <a:lnTo>
                  <a:pt x="5804" y="161"/>
                </a:lnTo>
                <a:lnTo>
                  <a:pt x="5804" y="160"/>
                </a:lnTo>
                <a:lnTo>
                  <a:pt x="5805" y="160"/>
                </a:lnTo>
                <a:lnTo>
                  <a:pt x="5805" y="160"/>
                </a:lnTo>
                <a:lnTo>
                  <a:pt x="5806" y="159"/>
                </a:lnTo>
                <a:lnTo>
                  <a:pt x="5806" y="159"/>
                </a:lnTo>
                <a:lnTo>
                  <a:pt x="5806" y="159"/>
                </a:lnTo>
                <a:lnTo>
                  <a:pt x="5807" y="158"/>
                </a:lnTo>
                <a:lnTo>
                  <a:pt x="5807" y="158"/>
                </a:lnTo>
                <a:lnTo>
                  <a:pt x="5807" y="158"/>
                </a:lnTo>
                <a:lnTo>
                  <a:pt x="5808" y="158"/>
                </a:lnTo>
                <a:lnTo>
                  <a:pt x="5808" y="158"/>
                </a:lnTo>
                <a:lnTo>
                  <a:pt x="5809" y="157"/>
                </a:lnTo>
                <a:lnTo>
                  <a:pt x="5809" y="157"/>
                </a:lnTo>
                <a:lnTo>
                  <a:pt x="5809" y="156"/>
                </a:lnTo>
                <a:lnTo>
                  <a:pt x="5810" y="156"/>
                </a:lnTo>
                <a:lnTo>
                  <a:pt x="5810" y="156"/>
                </a:lnTo>
                <a:lnTo>
                  <a:pt x="5810" y="155"/>
                </a:lnTo>
                <a:lnTo>
                  <a:pt x="5811" y="155"/>
                </a:lnTo>
                <a:lnTo>
                  <a:pt x="5812" y="155"/>
                </a:lnTo>
                <a:lnTo>
                  <a:pt x="5812" y="155"/>
                </a:lnTo>
                <a:lnTo>
                  <a:pt x="5813" y="155"/>
                </a:lnTo>
                <a:lnTo>
                  <a:pt x="5813" y="155"/>
                </a:lnTo>
                <a:lnTo>
                  <a:pt x="5813" y="155"/>
                </a:lnTo>
                <a:lnTo>
                  <a:pt x="5814" y="155"/>
                </a:lnTo>
                <a:lnTo>
                  <a:pt x="5814" y="155"/>
                </a:lnTo>
                <a:lnTo>
                  <a:pt x="5814" y="155"/>
                </a:lnTo>
                <a:lnTo>
                  <a:pt x="5815" y="155"/>
                </a:lnTo>
                <a:lnTo>
                  <a:pt x="5815" y="155"/>
                </a:lnTo>
                <a:lnTo>
                  <a:pt x="5816" y="154"/>
                </a:lnTo>
                <a:lnTo>
                  <a:pt x="5816" y="154"/>
                </a:lnTo>
                <a:lnTo>
                  <a:pt x="5816" y="153"/>
                </a:lnTo>
                <a:lnTo>
                  <a:pt x="5817" y="153"/>
                </a:lnTo>
                <a:lnTo>
                  <a:pt x="5817" y="152"/>
                </a:lnTo>
                <a:lnTo>
                  <a:pt x="5817" y="152"/>
                </a:lnTo>
                <a:lnTo>
                  <a:pt x="5818" y="152"/>
                </a:lnTo>
                <a:lnTo>
                  <a:pt x="5818" y="151"/>
                </a:lnTo>
                <a:lnTo>
                  <a:pt x="5819" y="151"/>
                </a:lnTo>
                <a:lnTo>
                  <a:pt x="5819" y="151"/>
                </a:lnTo>
                <a:lnTo>
                  <a:pt x="5819" y="150"/>
                </a:lnTo>
                <a:lnTo>
                  <a:pt x="5820" y="150"/>
                </a:lnTo>
                <a:lnTo>
                  <a:pt x="5820" y="150"/>
                </a:lnTo>
                <a:lnTo>
                  <a:pt x="5820" y="149"/>
                </a:lnTo>
                <a:lnTo>
                  <a:pt x="5821" y="149"/>
                </a:lnTo>
                <a:lnTo>
                  <a:pt x="5821" y="148"/>
                </a:lnTo>
                <a:lnTo>
                  <a:pt x="5822" y="148"/>
                </a:lnTo>
                <a:lnTo>
                  <a:pt x="5822" y="148"/>
                </a:lnTo>
                <a:lnTo>
                  <a:pt x="5822" y="147"/>
                </a:lnTo>
                <a:lnTo>
                  <a:pt x="5823" y="147"/>
                </a:lnTo>
                <a:lnTo>
                  <a:pt x="5823" y="147"/>
                </a:lnTo>
                <a:lnTo>
                  <a:pt x="5823" y="146"/>
                </a:lnTo>
                <a:lnTo>
                  <a:pt x="5824" y="146"/>
                </a:lnTo>
                <a:lnTo>
                  <a:pt x="5824" y="146"/>
                </a:lnTo>
                <a:lnTo>
                  <a:pt x="5825" y="145"/>
                </a:lnTo>
                <a:lnTo>
                  <a:pt x="5826" y="145"/>
                </a:lnTo>
                <a:lnTo>
                  <a:pt x="5826" y="145"/>
                </a:lnTo>
                <a:lnTo>
                  <a:pt x="5826" y="145"/>
                </a:lnTo>
                <a:lnTo>
                  <a:pt x="5827" y="145"/>
                </a:lnTo>
                <a:lnTo>
                  <a:pt x="5827" y="145"/>
                </a:lnTo>
                <a:lnTo>
                  <a:pt x="5827" y="145"/>
                </a:lnTo>
                <a:lnTo>
                  <a:pt x="5828" y="145"/>
                </a:lnTo>
                <a:lnTo>
                  <a:pt x="5828" y="145"/>
                </a:lnTo>
                <a:lnTo>
                  <a:pt x="5829" y="145"/>
                </a:lnTo>
                <a:lnTo>
                  <a:pt x="5829" y="144"/>
                </a:lnTo>
                <a:lnTo>
                  <a:pt x="5829" y="144"/>
                </a:lnTo>
                <a:lnTo>
                  <a:pt x="5830" y="144"/>
                </a:lnTo>
                <a:lnTo>
                  <a:pt x="5830" y="144"/>
                </a:lnTo>
                <a:lnTo>
                  <a:pt x="5830" y="144"/>
                </a:lnTo>
                <a:lnTo>
                  <a:pt x="5831" y="144"/>
                </a:lnTo>
                <a:lnTo>
                  <a:pt x="5831" y="144"/>
                </a:lnTo>
                <a:lnTo>
                  <a:pt x="5832" y="144"/>
                </a:lnTo>
                <a:lnTo>
                  <a:pt x="5832" y="144"/>
                </a:lnTo>
                <a:lnTo>
                  <a:pt x="5832" y="144"/>
                </a:lnTo>
                <a:lnTo>
                  <a:pt x="5833" y="144"/>
                </a:lnTo>
                <a:lnTo>
                  <a:pt x="5833" y="144"/>
                </a:lnTo>
                <a:lnTo>
                  <a:pt x="5833" y="144"/>
                </a:lnTo>
                <a:lnTo>
                  <a:pt x="5834" y="144"/>
                </a:lnTo>
                <a:lnTo>
                  <a:pt x="5834" y="144"/>
                </a:lnTo>
                <a:lnTo>
                  <a:pt x="5835" y="144"/>
                </a:lnTo>
                <a:lnTo>
                  <a:pt x="5835" y="144"/>
                </a:lnTo>
                <a:lnTo>
                  <a:pt x="5835" y="144"/>
                </a:lnTo>
                <a:lnTo>
                  <a:pt x="5836" y="144"/>
                </a:lnTo>
                <a:lnTo>
                  <a:pt x="5836" y="144"/>
                </a:lnTo>
                <a:lnTo>
                  <a:pt x="5837" y="144"/>
                </a:lnTo>
                <a:lnTo>
                  <a:pt x="5837" y="144"/>
                </a:lnTo>
                <a:lnTo>
                  <a:pt x="5837" y="143"/>
                </a:lnTo>
                <a:lnTo>
                  <a:pt x="5838" y="143"/>
                </a:lnTo>
                <a:lnTo>
                  <a:pt x="5838" y="144"/>
                </a:lnTo>
                <a:lnTo>
                  <a:pt x="5838" y="144"/>
                </a:lnTo>
                <a:lnTo>
                  <a:pt x="5839" y="144"/>
                </a:lnTo>
                <a:lnTo>
                  <a:pt x="5840" y="144"/>
                </a:lnTo>
                <a:lnTo>
                  <a:pt x="5840" y="144"/>
                </a:lnTo>
                <a:lnTo>
                  <a:pt x="5840" y="144"/>
                </a:lnTo>
                <a:lnTo>
                  <a:pt x="5841" y="144"/>
                </a:lnTo>
                <a:lnTo>
                  <a:pt x="5841" y="143"/>
                </a:lnTo>
                <a:lnTo>
                  <a:pt x="5842" y="143"/>
                </a:lnTo>
                <a:lnTo>
                  <a:pt x="5842" y="143"/>
                </a:lnTo>
                <a:lnTo>
                  <a:pt x="5842" y="143"/>
                </a:lnTo>
                <a:lnTo>
                  <a:pt x="5843" y="143"/>
                </a:lnTo>
                <a:lnTo>
                  <a:pt x="5843" y="143"/>
                </a:lnTo>
                <a:lnTo>
                  <a:pt x="5843" y="143"/>
                </a:lnTo>
                <a:lnTo>
                  <a:pt x="5844" y="142"/>
                </a:lnTo>
                <a:lnTo>
                  <a:pt x="5844" y="142"/>
                </a:lnTo>
                <a:lnTo>
                  <a:pt x="5845" y="141"/>
                </a:lnTo>
                <a:lnTo>
                  <a:pt x="5845" y="141"/>
                </a:lnTo>
                <a:lnTo>
                  <a:pt x="5845" y="141"/>
                </a:lnTo>
                <a:lnTo>
                  <a:pt x="5846" y="141"/>
                </a:lnTo>
                <a:lnTo>
                  <a:pt x="5846" y="141"/>
                </a:lnTo>
                <a:lnTo>
                  <a:pt x="5846" y="142"/>
                </a:lnTo>
                <a:lnTo>
                  <a:pt x="5847" y="142"/>
                </a:lnTo>
                <a:lnTo>
                  <a:pt x="5847" y="141"/>
                </a:lnTo>
                <a:lnTo>
                  <a:pt x="5848" y="142"/>
                </a:lnTo>
                <a:lnTo>
                  <a:pt x="5848" y="142"/>
                </a:lnTo>
                <a:lnTo>
                  <a:pt x="5848" y="142"/>
                </a:lnTo>
                <a:lnTo>
                  <a:pt x="5849" y="142"/>
                </a:lnTo>
                <a:lnTo>
                  <a:pt x="5849" y="142"/>
                </a:lnTo>
                <a:lnTo>
                  <a:pt x="5850" y="142"/>
                </a:lnTo>
                <a:lnTo>
                  <a:pt x="5850" y="142"/>
                </a:lnTo>
                <a:lnTo>
                  <a:pt x="5850" y="142"/>
                </a:lnTo>
                <a:lnTo>
                  <a:pt x="5851" y="142"/>
                </a:lnTo>
                <a:lnTo>
                  <a:pt x="5851" y="142"/>
                </a:lnTo>
                <a:lnTo>
                  <a:pt x="5851" y="142"/>
                </a:lnTo>
                <a:lnTo>
                  <a:pt x="5852" y="142"/>
                </a:lnTo>
                <a:lnTo>
                  <a:pt x="5852" y="142"/>
                </a:lnTo>
                <a:lnTo>
                  <a:pt x="5853" y="142"/>
                </a:lnTo>
                <a:lnTo>
                  <a:pt x="5853" y="142"/>
                </a:lnTo>
                <a:lnTo>
                  <a:pt x="5854" y="142"/>
                </a:lnTo>
                <a:lnTo>
                  <a:pt x="5854" y="142"/>
                </a:lnTo>
                <a:lnTo>
                  <a:pt x="5855" y="142"/>
                </a:lnTo>
                <a:lnTo>
                  <a:pt x="5855" y="142"/>
                </a:lnTo>
                <a:lnTo>
                  <a:pt x="5855" y="142"/>
                </a:lnTo>
                <a:lnTo>
                  <a:pt x="5856" y="142"/>
                </a:lnTo>
                <a:lnTo>
                  <a:pt x="5856" y="142"/>
                </a:lnTo>
                <a:lnTo>
                  <a:pt x="5856" y="142"/>
                </a:lnTo>
                <a:lnTo>
                  <a:pt x="5857" y="142"/>
                </a:lnTo>
                <a:lnTo>
                  <a:pt x="5857" y="142"/>
                </a:lnTo>
                <a:lnTo>
                  <a:pt x="5858" y="142"/>
                </a:lnTo>
                <a:lnTo>
                  <a:pt x="5858" y="142"/>
                </a:lnTo>
                <a:lnTo>
                  <a:pt x="5858" y="142"/>
                </a:lnTo>
                <a:lnTo>
                  <a:pt x="5859" y="142"/>
                </a:lnTo>
                <a:lnTo>
                  <a:pt x="5859" y="142"/>
                </a:lnTo>
                <a:lnTo>
                  <a:pt x="5859" y="142"/>
                </a:lnTo>
                <a:lnTo>
                  <a:pt x="5860" y="142"/>
                </a:lnTo>
                <a:lnTo>
                  <a:pt x="5860" y="142"/>
                </a:lnTo>
                <a:lnTo>
                  <a:pt x="5861" y="142"/>
                </a:lnTo>
                <a:lnTo>
                  <a:pt x="5861" y="142"/>
                </a:lnTo>
                <a:lnTo>
                  <a:pt x="5861" y="142"/>
                </a:lnTo>
                <a:lnTo>
                  <a:pt x="5862" y="142"/>
                </a:lnTo>
                <a:lnTo>
                  <a:pt x="5862" y="142"/>
                </a:lnTo>
                <a:lnTo>
                  <a:pt x="5863" y="142"/>
                </a:lnTo>
                <a:lnTo>
                  <a:pt x="5863" y="142"/>
                </a:lnTo>
                <a:lnTo>
                  <a:pt x="5863" y="142"/>
                </a:lnTo>
                <a:lnTo>
                  <a:pt x="5864" y="142"/>
                </a:lnTo>
                <a:lnTo>
                  <a:pt x="5864" y="142"/>
                </a:lnTo>
                <a:lnTo>
                  <a:pt x="5864" y="142"/>
                </a:lnTo>
                <a:lnTo>
                  <a:pt x="5865" y="143"/>
                </a:lnTo>
                <a:lnTo>
                  <a:pt x="5865" y="144"/>
                </a:lnTo>
                <a:lnTo>
                  <a:pt x="5866" y="144"/>
                </a:lnTo>
                <a:lnTo>
                  <a:pt x="5866" y="144"/>
                </a:lnTo>
                <a:lnTo>
                  <a:pt x="5866" y="145"/>
                </a:lnTo>
                <a:lnTo>
                  <a:pt x="5867" y="146"/>
                </a:lnTo>
                <a:lnTo>
                  <a:pt x="5868" y="146"/>
                </a:lnTo>
                <a:lnTo>
                  <a:pt x="5868" y="146"/>
                </a:lnTo>
                <a:lnTo>
                  <a:pt x="5868" y="146"/>
                </a:lnTo>
                <a:lnTo>
                  <a:pt x="5869" y="146"/>
                </a:lnTo>
                <a:lnTo>
                  <a:pt x="5869" y="146"/>
                </a:lnTo>
                <a:lnTo>
                  <a:pt x="5869" y="146"/>
                </a:lnTo>
                <a:lnTo>
                  <a:pt x="5870" y="147"/>
                </a:lnTo>
                <a:lnTo>
                  <a:pt x="5870" y="147"/>
                </a:lnTo>
                <a:lnTo>
                  <a:pt x="5871" y="147"/>
                </a:lnTo>
                <a:lnTo>
                  <a:pt x="5871" y="147"/>
                </a:lnTo>
                <a:lnTo>
                  <a:pt x="5871" y="147"/>
                </a:lnTo>
                <a:lnTo>
                  <a:pt x="5872" y="147"/>
                </a:lnTo>
                <a:lnTo>
                  <a:pt x="5872" y="147"/>
                </a:lnTo>
                <a:lnTo>
                  <a:pt x="5873" y="147"/>
                </a:lnTo>
                <a:lnTo>
                  <a:pt x="5873" y="148"/>
                </a:lnTo>
                <a:lnTo>
                  <a:pt x="5873" y="148"/>
                </a:lnTo>
                <a:lnTo>
                  <a:pt x="5874" y="148"/>
                </a:lnTo>
                <a:lnTo>
                  <a:pt x="5874" y="148"/>
                </a:lnTo>
                <a:lnTo>
                  <a:pt x="5874" y="148"/>
                </a:lnTo>
                <a:lnTo>
                  <a:pt x="5875" y="149"/>
                </a:lnTo>
                <a:lnTo>
                  <a:pt x="5875" y="149"/>
                </a:lnTo>
                <a:lnTo>
                  <a:pt x="5876" y="150"/>
                </a:lnTo>
                <a:lnTo>
                  <a:pt x="5876" y="151"/>
                </a:lnTo>
                <a:lnTo>
                  <a:pt x="5876" y="151"/>
                </a:lnTo>
                <a:lnTo>
                  <a:pt x="5877" y="152"/>
                </a:lnTo>
                <a:lnTo>
                  <a:pt x="5877" y="152"/>
                </a:lnTo>
                <a:lnTo>
                  <a:pt x="5877" y="152"/>
                </a:lnTo>
                <a:lnTo>
                  <a:pt x="5878" y="153"/>
                </a:lnTo>
                <a:lnTo>
                  <a:pt x="5878" y="153"/>
                </a:lnTo>
                <a:lnTo>
                  <a:pt x="5879" y="154"/>
                </a:lnTo>
                <a:lnTo>
                  <a:pt x="5879" y="154"/>
                </a:lnTo>
                <a:lnTo>
                  <a:pt x="5879" y="155"/>
                </a:lnTo>
                <a:lnTo>
                  <a:pt x="5880" y="155"/>
                </a:lnTo>
                <a:lnTo>
                  <a:pt x="5880" y="156"/>
                </a:lnTo>
                <a:lnTo>
                  <a:pt x="5880" y="156"/>
                </a:lnTo>
                <a:lnTo>
                  <a:pt x="5881" y="157"/>
                </a:lnTo>
                <a:lnTo>
                  <a:pt x="5882" y="157"/>
                </a:lnTo>
                <a:lnTo>
                  <a:pt x="5882" y="157"/>
                </a:lnTo>
                <a:lnTo>
                  <a:pt x="5882" y="158"/>
                </a:lnTo>
                <a:lnTo>
                  <a:pt x="5883" y="158"/>
                </a:lnTo>
                <a:lnTo>
                  <a:pt x="5883" y="158"/>
                </a:lnTo>
                <a:lnTo>
                  <a:pt x="5884" y="158"/>
                </a:lnTo>
                <a:lnTo>
                  <a:pt x="5884" y="158"/>
                </a:lnTo>
                <a:lnTo>
                  <a:pt x="5884" y="158"/>
                </a:lnTo>
                <a:lnTo>
                  <a:pt x="5885" y="157"/>
                </a:lnTo>
                <a:lnTo>
                  <a:pt x="5885" y="157"/>
                </a:lnTo>
                <a:lnTo>
                  <a:pt x="5886" y="156"/>
                </a:lnTo>
                <a:lnTo>
                  <a:pt x="5886" y="155"/>
                </a:lnTo>
                <a:lnTo>
                  <a:pt x="5886" y="155"/>
                </a:lnTo>
                <a:lnTo>
                  <a:pt x="5887" y="155"/>
                </a:lnTo>
                <a:lnTo>
                  <a:pt x="5887" y="154"/>
                </a:lnTo>
                <a:lnTo>
                  <a:pt x="5887" y="154"/>
                </a:lnTo>
                <a:lnTo>
                  <a:pt x="5888" y="154"/>
                </a:lnTo>
                <a:lnTo>
                  <a:pt x="5888" y="154"/>
                </a:lnTo>
                <a:lnTo>
                  <a:pt x="5889" y="155"/>
                </a:lnTo>
                <a:lnTo>
                  <a:pt x="5889" y="155"/>
                </a:lnTo>
                <a:lnTo>
                  <a:pt x="5889" y="155"/>
                </a:lnTo>
                <a:lnTo>
                  <a:pt x="5890" y="155"/>
                </a:lnTo>
                <a:lnTo>
                  <a:pt x="5890" y="155"/>
                </a:lnTo>
                <a:lnTo>
                  <a:pt x="5890" y="156"/>
                </a:lnTo>
                <a:lnTo>
                  <a:pt x="5891" y="156"/>
                </a:lnTo>
                <a:lnTo>
                  <a:pt x="5891" y="157"/>
                </a:lnTo>
                <a:lnTo>
                  <a:pt x="5892" y="157"/>
                </a:lnTo>
                <a:lnTo>
                  <a:pt x="5892" y="157"/>
                </a:lnTo>
                <a:lnTo>
                  <a:pt x="5892" y="157"/>
                </a:lnTo>
                <a:lnTo>
                  <a:pt x="5893" y="158"/>
                </a:lnTo>
                <a:lnTo>
                  <a:pt x="5893" y="158"/>
                </a:lnTo>
                <a:lnTo>
                  <a:pt x="5893" y="158"/>
                </a:lnTo>
                <a:lnTo>
                  <a:pt x="5894" y="158"/>
                </a:lnTo>
                <a:lnTo>
                  <a:pt x="5894" y="158"/>
                </a:lnTo>
                <a:lnTo>
                  <a:pt x="5895" y="158"/>
                </a:lnTo>
                <a:lnTo>
                  <a:pt x="5895" y="158"/>
                </a:lnTo>
                <a:lnTo>
                  <a:pt x="5896" y="158"/>
                </a:lnTo>
                <a:lnTo>
                  <a:pt x="5896" y="158"/>
                </a:lnTo>
                <a:lnTo>
                  <a:pt x="5897" y="160"/>
                </a:lnTo>
                <a:lnTo>
                  <a:pt x="5897" y="160"/>
                </a:lnTo>
                <a:lnTo>
                  <a:pt x="5897" y="161"/>
                </a:lnTo>
                <a:lnTo>
                  <a:pt x="5898" y="161"/>
                </a:lnTo>
                <a:lnTo>
                  <a:pt x="5898" y="161"/>
                </a:lnTo>
                <a:lnTo>
                  <a:pt x="5899" y="162"/>
                </a:lnTo>
                <a:lnTo>
                  <a:pt x="5899" y="162"/>
                </a:lnTo>
                <a:lnTo>
                  <a:pt x="5899" y="162"/>
                </a:lnTo>
                <a:lnTo>
                  <a:pt x="5900" y="163"/>
                </a:lnTo>
                <a:lnTo>
                  <a:pt x="5900" y="163"/>
                </a:lnTo>
                <a:lnTo>
                  <a:pt x="5900" y="163"/>
                </a:lnTo>
                <a:lnTo>
                  <a:pt x="5901" y="163"/>
                </a:lnTo>
                <a:lnTo>
                  <a:pt x="5901" y="163"/>
                </a:lnTo>
                <a:lnTo>
                  <a:pt x="5902" y="163"/>
                </a:lnTo>
                <a:lnTo>
                  <a:pt x="5902" y="163"/>
                </a:lnTo>
                <a:lnTo>
                  <a:pt x="5902" y="164"/>
                </a:lnTo>
                <a:lnTo>
                  <a:pt x="5903" y="164"/>
                </a:lnTo>
                <a:lnTo>
                  <a:pt x="5903" y="164"/>
                </a:lnTo>
                <a:lnTo>
                  <a:pt x="5903" y="164"/>
                </a:lnTo>
                <a:lnTo>
                  <a:pt x="5904" y="165"/>
                </a:lnTo>
                <a:lnTo>
                  <a:pt x="5904" y="165"/>
                </a:lnTo>
                <a:lnTo>
                  <a:pt x="5905" y="165"/>
                </a:lnTo>
                <a:lnTo>
                  <a:pt x="5905" y="165"/>
                </a:lnTo>
                <a:lnTo>
                  <a:pt x="5905" y="165"/>
                </a:lnTo>
                <a:lnTo>
                  <a:pt x="5906" y="165"/>
                </a:lnTo>
                <a:lnTo>
                  <a:pt x="5906" y="165"/>
                </a:lnTo>
                <a:lnTo>
                  <a:pt x="5906" y="165"/>
                </a:lnTo>
                <a:lnTo>
                  <a:pt x="5907" y="165"/>
                </a:lnTo>
                <a:lnTo>
                  <a:pt x="5907" y="165"/>
                </a:lnTo>
                <a:lnTo>
                  <a:pt x="5908" y="164"/>
                </a:lnTo>
                <a:lnTo>
                  <a:pt x="5908" y="164"/>
                </a:lnTo>
                <a:lnTo>
                  <a:pt x="5908" y="164"/>
                </a:lnTo>
                <a:lnTo>
                  <a:pt x="5909" y="164"/>
                </a:lnTo>
                <a:lnTo>
                  <a:pt x="5910" y="164"/>
                </a:lnTo>
                <a:lnTo>
                  <a:pt x="5910" y="163"/>
                </a:lnTo>
                <a:lnTo>
                  <a:pt x="5910" y="163"/>
                </a:lnTo>
                <a:lnTo>
                  <a:pt x="5911" y="162"/>
                </a:lnTo>
                <a:lnTo>
                  <a:pt x="5911" y="162"/>
                </a:lnTo>
                <a:lnTo>
                  <a:pt x="5912" y="162"/>
                </a:lnTo>
                <a:lnTo>
                  <a:pt x="5912" y="162"/>
                </a:lnTo>
                <a:lnTo>
                  <a:pt x="5912" y="162"/>
                </a:lnTo>
                <a:lnTo>
                  <a:pt x="5913" y="162"/>
                </a:lnTo>
                <a:lnTo>
                  <a:pt x="5913" y="162"/>
                </a:lnTo>
                <a:lnTo>
                  <a:pt x="5913" y="162"/>
                </a:lnTo>
                <a:lnTo>
                  <a:pt x="5914" y="162"/>
                </a:lnTo>
                <a:lnTo>
                  <a:pt x="5914" y="162"/>
                </a:lnTo>
                <a:lnTo>
                  <a:pt x="5915" y="162"/>
                </a:lnTo>
                <a:lnTo>
                  <a:pt x="5915" y="163"/>
                </a:lnTo>
                <a:lnTo>
                  <a:pt x="5915" y="163"/>
                </a:lnTo>
                <a:lnTo>
                  <a:pt x="5916" y="163"/>
                </a:lnTo>
                <a:lnTo>
                  <a:pt x="5916" y="163"/>
                </a:lnTo>
                <a:lnTo>
                  <a:pt x="5916" y="163"/>
                </a:lnTo>
                <a:lnTo>
                  <a:pt x="5917" y="164"/>
                </a:lnTo>
                <a:lnTo>
                  <a:pt x="5917" y="164"/>
                </a:lnTo>
                <a:lnTo>
                  <a:pt x="5918" y="164"/>
                </a:lnTo>
                <a:lnTo>
                  <a:pt x="5918" y="164"/>
                </a:lnTo>
                <a:lnTo>
                  <a:pt x="5918" y="165"/>
                </a:lnTo>
                <a:lnTo>
                  <a:pt x="5919" y="165"/>
                </a:lnTo>
                <a:lnTo>
                  <a:pt x="5919" y="165"/>
                </a:lnTo>
                <a:lnTo>
                  <a:pt x="5920" y="166"/>
                </a:lnTo>
                <a:lnTo>
                  <a:pt x="5920" y="166"/>
                </a:lnTo>
                <a:lnTo>
                  <a:pt x="5920" y="166"/>
                </a:lnTo>
                <a:lnTo>
                  <a:pt x="5921" y="166"/>
                </a:lnTo>
                <a:lnTo>
                  <a:pt x="5921" y="166"/>
                </a:lnTo>
                <a:lnTo>
                  <a:pt x="5921" y="167"/>
                </a:lnTo>
                <a:lnTo>
                  <a:pt x="5922" y="167"/>
                </a:lnTo>
                <a:lnTo>
                  <a:pt x="5923" y="167"/>
                </a:lnTo>
                <a:lnTo>
                  <a:pt x="5923" y="167"/>
                </a:lnTo>
                <a:lnTo>
                  <a:pt x="5923" y="168"/>
                </a:lnTo>
                <a:lnTo>
                  <a:pt x="5924" y="168"/>
                </a:lnTo>
                <a:lnTo>
                  <a:pt x="5924" y="169"/>
                </a:lnTo>
                <a:lnTo>
                  <a:pt x="5925" y="169"/>
                </a:lnTo>
                <a:lnTo>
                  <a:pt x="5925" y="169"/>
                </a:lnTo>
                <a:lnTo>
                  <a:pt x="5925" y="170"/>
                </a:lnTo>
                <a:lnTo>
                  <a:pt x="5926" y="170"/>
                </a:lnTo>
                <a:lnTo>
                  <a:pt x="5926" y="170"/>
                </a:lnTo>
                <a:lnTo>
                  <a:pt x="5926" y="170"/>
                </a:lnTo>
                <a:lnTo>
                  <a:pt x="5927" y="170"/>
                </a:lnTo>
                <a:lnTo>
                  <a:pt x="5927" y="171"/>
                </a:lnTo>
                <a:lnTo>
                  <a:pt x="5928" y="171"/>
                </a:lnTo>
                <a:lnTo>
                  <a:pt x="5928" y="171"/>
                </a:lnTo>
                <a:lnTo>
                  <a:pt x="5928" y="171"/>
                </a:lnTo>
                <a:lnTo>
                  <a:pt x="5929" y="171"/>
                </a:lnTo>
                <a:lnTo>
                  <a:pt x="5929" y="170"/>
                </a:lnTo>
                <a:lnTo>
                  <a:pt x="5929" y="170"/>
                </a:lnTo>
                <a:lnTo>
                  <a:pt x="5930" y="169"/>
                </a:lnTo>
                <a:lnTo>
                  <a:pt x="5930" y="169"/>
                </a:lnTo>
                <a:lnTo>
                  <a:pt x="5931" y="169"/>
                </a:lnTo>
                <a:lnTo>
                  <a:pt x="5931" y="170"/>
                </a:lnTo>
                <a:lnTo>
                  <a:pt x="5931" y="170"/>
                </a:lnTo>
                <a:lnTo>
                  <a:pt x="5932" y="169"/>
                </a:lnTo>
                <a:lnTo>
                  <a:pt x="5932" y="169"/>
                </a:lnTo>
                <a:lnTo>
                  <a:pt x="5933" y="170"/>
                </a:lnTo>
                <a:lnTo>
                  <a:pt x="5933" y="170"/>
                </a:lnTo>
                <a:lnTo>
                  <a:pt x="5933" y="170"/>
                </a:lnTo>
                <a:lnTo>
                  <a:pt x="5934" y="170"/>
                </a:lnTo>
                <a:lnTo>
                  <a:pt x="5934" y="170"/>
                </a:lnTo>
                <a:lnTo>
                  <a:pt x="5934" y="171"/>
                </a:lnTo>
                <a:lnTo>
                  <a:pt x="5935" y="171"/>
                </a:lnTo>
                <a:lnTo>
                  <a:pt x="5935" y="172"/>
                </a:lnTo>
                <a:lnTo>
                  <a:pt x="5936" y="172"/>
                </a:lnTo>
                <a:lnTo>
                  <a:pt x="5936" y="173"/>
                </a:lnTo>
                <a:lnTo>
                  <a:pt x="5937" y="174"/>
                </a:lnTo>
                <a:lnTo>
                  <a:pt x="5937" y="174"/>
                </a:lnTo>
                <a:lnTo>
                  <a:pt x="5938" y="174"/>
                </a:lnTo>
                <a:lnTo>
                  <a:pt x="5938" y="175"/>
                </a:lnTo>
                <a:lnTo>
                  <a:pt x="5938" y="175"/>
                </a:lnTo>
                <a:lnTo>
                  <a:pt x="5939" y="175"/>
                </a:lnTo>
                <a:lnTo>
                  <a:pt x="5939" y="176"/>
                </a:lnTo>
                <a:lnTo>
                  <a:pt x="5939" y="176"/>
                </a:lnTo>
                <a:lnTo>
                  <a:pt x="5940" y="176"/>
                </a:lnTo>
                <a:lnTo>
                  <a:pt x="5940" y="177"/>
                </a:lnTo>
                <a:lnTo>
                  <a:pt x="5941" y="177"/>
                </a:lnTo>
                <a:lnTo>
                  <a:pt x="5941" y="176"/>
                </a:lnTo>
                <a:lnTo>
                  <a:pt x="5941" y="176"/>
                </a:lnTo>
                <a:lnTo>
                  <a:pt x="5942" y="176"/>
                </a:lnTo>
                <a:lnTo>
                  <a:pt x="5942" y="176"/>
                </a:lnTo>
                <a:lnTo>
                  <a:pt x="5942" y="175"/>
                </a:lnTo>
                <a:lnTo>
                  <a:pt x="5943" y="175"/>
                </a:lnTo>
                <a:lnTo>
                  <a:pt x="5943" y="175"/>
                </a:lnTo>
                <a:lnTo>
                  <a:pt x="5944" y="174"/>
                </a:lnTo>
                <a:lnTo>
                  <a:pt x="5944" y="174"/>
                </a:lnTo>
                <a:lnTo>
                  <a:pt x="5944" y="174"/>
                </a:lnTo>
                <a:lnTo>
                  <a:pt x="5945" y="174"/>
                </a:lnTo>
                <a:lnTo>
                  <a:pt x="5945" y="174"/>
                </a:lnTo>
                <a:lnTo>
                  <a:pt x="5946" y="173"/>
                </a:lnTo>
                <a:lnTo>
                  <a:pt x="5946" y="172"/>
                </a:lnTo>
                <a:lnTo>
                  <a:pt x="5946" y="172"/>
                </a:lnTo>
                <a:lnTo>
                  <a:pt x="5947" y="171"/>
                </a:lnTo>
                <a:lnTo>
                  <a:pt x="5947" y="171"/>
                </a:lnTo>
                <a:lnTo>
                  <a:pt x="5947" y="170"/>
                </a:lnTo>
                <a:lnTo>
                  <a:pt x="5948" y="170"/>
                </a:lnTo>
                <a:lnTo>
                  <a:pt x="5948" y="169"/>
                </a:lnTo>
                <a:lnTo>
                  <a:pt x="5949" y="169"/>
                </a:lnTo>
                <a:lnTo>
                  <a:pt x="5949" y="169"/>
                </a:lnTo>
                <a:lnTo>
                  <a:pt x="5949" y="170"/>
                </a:lnTo>
                <a:lnTo>
                  <a:pt x="5950" y="170"/>
                </a:lnTo>
                <a:lnTo>
                  <a:pt x="5951" y="170"/>
                </a:lnTo>
                <a:lnTo>
                  <a:pt x="5951" y="170"/>
                </a:lnTo>
                <a:lnTo>
                  <a:pt x="5951" y="171"/>
                </a:lnTo>
                <a:lnTo>
                  <a:pt x="5952" y="171"/>
                </a:lnTo>
                <a:lnTo>
                  <a:pt x="5952" y="171"/>
                </a:lnTo>
                <a:lnTo>
                  <a:pt x="5952" y="171"/>
                </a:lnTo>
                <a:lnTo>
                  <a:pt x="5953" y="171"/>
                </a:lnTo>
                <a:lnTo>
                  <a:pt x="5953" y="171"/>
                </a:lnTo>
                <a:lnTo>
                  <a:pt x="5954" y="171"/>
                </a:lnTo>
                <a:lnTo>
                  <a:pt x="5954" y="171"/>
                </a:lnTo>
                <a:lnTo>
                  <a:pt x="5954" y="171"/>
                </a:lnTo>
                <a:lnTo>
                  <a:pt x="5955" y="171"/>
                </a:lnTo>
                <a:lnTo>
                  <a:pt x="5955" y="170"/>
                </a:lnTo>
                <a:lnTo>
                  <a:pt x="5956" y="170"/>
                </a:lnTo>
                <a:lnTo>
                  <a:pt x="5956" y="170"/>
                </a:lnTo>
                <a:lnTo>
                  <a:pt x="5956" y="170"/>
                </a:lnTo>
                <a:lnTo>
                  <a:pt x="5957" y="170"/>
                </a:lnTo>
                <a:lnTo>
                  <a:pt x="5957" y="170"/>
                </a:lnTo>
                <a:lnTo>
                  <a:pt x="5957" y="171"/>
                </a:lnTo>
                <a:lnTo>
                  <a:pt x="5958" y="171"/>
                </a:lnTo>
                <a:lnTo>
                  <a:pt x="5958" y="171"/>
                </a:lnTo>
                <a:lnTo>
                  <a:pt x="5959" y="171"/>
                </a:lnTo>
                <a:lnTo>
                  <a:pt x="5959" y="171"/>
                </a:lnTo>
                <a:lnTo>
                  <a:pt x="5959" y="171"/>
                </a:lnTo>
                <a:lnTo>
                  <a:pt x="5960" y="171"/>
                </a:lnTo>
                <a:lnTo>
                  <a:pt x="5960" y="171"/>
                </a:lnTo>
                <a:lnTo>
                  <a:pt x="5960" y="171"/>
                </a:lnTo>
                <a:lnTo>
                  <a:pt x="5961" y="171"/>
                </a:lnTo>
                <a:lnTo>
                  <a:pt x="5961" y="171"/>
                </a:lnTo>
                <a:lnTo>
                  <a:pt x="5962" y="171"/>
                </a:lnTo>
                <a:lnTo>
                  <a:pt x="5962" y="171"/>
                </a:lnTo>
                <a:lnTo>
                  <a:pt x="5962" y="171"/>
                </a:lnTo>
                <a:lnTo>
                  <a:pt x="5963" y="171"/>
                </a:lnTo>
                <a:lnTo>
                  <a:pt x="5963" y="171"/>
                </a:lnTo>
                <a:lnTo>
                  <a:pt x="5963" y="171"/>
                </a:lnTo>
                <a:lnTo>
                  <a:pt x="5964" y="171"/>
                </a:lnTo>
                <a:lnTo>
                  <a:pt x="5965" y="171"/>
                </a:lnTo>
                <a:lnTo>
                  <a:pt x="5965" y="171"/>
                </a:lnTo>
                <a:lnTo>
                  <a:pt x="5965" y="171"/>
                </a:lnTo>
                <a:lnTo>
                  <a:pt x="5966" y="171"/>
                </a:lnTo>
                <a:lnTo>
                  <a:pt x="5966" y="171"/>
                </a:lnTo>
                <a:lnTo>
                  <a:pt x="5967" y="171"/>
                </a:lnTo>
                <a:lnTo>
                  <a:pt x="5967" y="171"/>
                </a:lnTo>
                <a:lnTo>
                  <a:pt x="5967" y="171"/>
                </a:lnTo>
                <a:lnTo>
                  <a:pt x="5968" y="171"/>
                </a:lnTo>
                <a:lnTo>
                  <a:pt x="5968" y="171"/>
                </a:lnTo>
                <a:lnTo>
                  <a:pt x="5969" y="171"/>
                </a:lnTo>
                <a:lnTo>
                  <a:pt x="5969" y="171"/>
                </a:lnTo>
                <a:lnTo>
                  <a:pt x="5969" y="172"/>
                </a:lnTo>
                <a:lnTo>
                  <a:pt x="5970" y="172"/>
                </a:lnTo>
                <a:lnTo>
                  <a:pt x="5970" y="172"/>
                </a:lnTo>
                <a:lnTo>
                  <a:pt x="5970" y="171"/>
                </a:lnTo>
                <a:lnTo>
                  <a:pt x="5971" y="171"/>
                </a:lnTo>
                <a:lnTo>
                  <a:pt x="5971" y="171"/>
                </a:lnTo>
                <a:lnTo>
                  <a:pt x="5972" y="170"/>
                </a:lnTo>
                <a:lnTo>
                  <a:pt x="5972" y="170"/>
                </a:lnTo>
                <a:lnTo>
                  <a:pt x="5972" y="170"/>
                </a:lnTo>
                <a:lnTo>
                  <a:pt x="5973" y="169"/>
                </a:lnTo>
                <a:lnTo>
                  <a:pt x="5973" y="169"/>
                </a:lnTo>
                <a:lnTo>
                  <a:pt x="5973" y="169"/>
                </a:lnTo>
                <a:lnTo>
                  <a:pt x="5974" y="168"/>
                </a:lnTo>
                <a:lnTo>
                  <a:pt x="5974" y="168"/>
                </a:lnTo>
                <a:lnTo>
                  <a:pt x="5975" y="167"/>
                </a:lnTo>
                <a:lnTo>
                  <a:pt x="5975" y="167"/>
                </a:lnTo>
                <a:lnTo>
                  <a:pt x="5975" y="167"/>
                </a:lnTo>
                <a:lnTo>
                  <a:pt x="5976" y="167"/>
                </a:lnTo>
                <a:lnTo>
                  <a:pt x="5976" y="166"/>
                </a:lnTo>
                <a:lnTo>
                  <a:pt x="5976" y="166"/>
                </a:lnTo>
                <a:lnTo>
                  <a:pt x="5977" y="166"/>
                </a:lnTo>
                <a:lnTo>
                  <a:pt x="5977" y="165"/>
                </a:lnTo>
                <a:lnTo>
                  <a:pt x="5978" y="165"/>
                </a:lnTo>
                <a:lnTo>
                  <a:pt x="5978" y="165"/>
                </a:lnTo>
                <a:lnTo>
                  <a:pt x="5979" y="165"/>
                </a:lnTo>
                <a:lnTo>
                  <a:pt x="5979" y="165"/>
                </a:lnTo>
                <a:lnTo>
                  <a:pt x="5980" y="165"/>
                </a:lnTo>
                <a:lnTo>
                  <a:pt x="5980" y="164"/>
                </a:lnTo>
                <a:lnTo>
                  <a:pt x="5980" y="164"/>
                </a:lnTo>
                <a:lnTo>
                  <a:pt x="5981" y="164"/>
                </a:lnTo>
                <a:lnTo>
                  <a:pt x="5981" y="163"/>
                </a:lnTo>
                <a:lnTo>
                  <a:pt x="5982" y="162"/>
                </a:lnTo>
                <a:lnTo>
                  <a:pt x="5982" y="161"/>
                </a:lnTo>
                <a:lnTo>
                  <a:pt x="5982" y="161"/>
                </a:lnTo>
                <a:lnTo>
                  <a:pt x="5983" y="160"/>
                </a:lnTo>
                <a:lnTo>
                  <a:pt x="5983" y="160"/>
                </a:lnTo>
                <a:lnTo>
                  <a:pt x="5983" y="159"/>
                </a:lnTo>
                <a:lnTo>
                  <a:pt x="5984" y="158"/>
                </a:lnTo>
                <a:lnTo>
                  <a:pt x="5984" y="158"/>
                </a:lnTo>
                <a:lnTo>
                  <a:pt x="5985" y="158"/>
                </a:lnTo>
                <a:lnTo>
                  <a:pt x="5985" y="158"/>
                </a:lnTo>
                <a:lnTo>
                  <a:pt x="5985" y="158"/>
                </a:lnTo>
                <a:lnTo>
                  <a:pt x="5986" y="158"/>
                </a:lnTo>
                <a:lnTo>
                  <a:pt x="5986" y="158"/>
                </a:lnTo>
                <a:lnTo>
                  <a:pt x="5986" y="158"/>
                </a:lnTo>
                <a:lnTo>
                  <a:pt x="5987" y="158"/>
                </a:lnTo>
                <a:lnTo>
                  <a:pt x="5987" y="158"/>
                </a:lnTo>
                <a:lnTo>
                  <a:pt x="5988" y="158"/>
                </a:lnTo>
                <a:lnTo>
                  <a:pt x="5988" y="158"/>
                </a:lnTo>
                <a:lnTo>
                  <a:pt x="5988" y="158"/>
                </a:lnTo>
                <a:lnTo>
                  <a:pt x="5989" y="158"/>
                </a:lnTo>
                <a:lnTo>
                  <a:pt x="5989" y="158"/>
                </a:lnTo>
                <a:lnTo>
                  <a:pt x="5989" y="158"/>
                </a:lnTo>
                <a:lnTo>
                  <a:pt x="5990" y="158"/>
                </a:lnTo>
                <a:lnTo>
                  <a:pt x="5990" y="158"/>
                </a:lnTo>
                <a:lnTo>
                  <a:pt x="5991" y="158"/>
                </a:lnTo>
                <a:lnTo>
                  <a:pt x="5991" y="158"/>
                </a:lnTo>
                <a:lnTo>
                  <a:pt x="5991" y="158"/>
                </a:lnTo>
                <a:lnTo>
                  <a:pt x="5992" y="157"/>
                </a:lnTo>
                <a:lnTo>
                  <a:pt x="5993" y="157"/>
                </a:lnTo>
                <a:lnTo>
                  <a:pt x="5993" y="157"/>
                </a:lnTo>
                <a:lnTo>
                  <a:pt x="5993" y="157"/>
                </a:lnTo>
                <a:lnTo>
                  <a:pt x="5994" y="157"/>
                </a:lnTo>
                <a:lnTo>
                  <a:pt x="5994" y="157"/>
                </a:lnTo>
                <a:lnTo>
                  <a:pt x="5995" y="157"/>
                </a:lnTo>
                <a:lnTo>
                  <a:pt x="5995" y="157"/>
                </a:lnTo>
                <a:lnTo>
                  <a:pt x="5995" y="157"/>
                </a:lnTo>
                <a:lnTo>
                  <a:pt x="5996" y="157"/>
                </a:lnTo>
                <a:lnTo>
                  <a:pt x="5996" y="157"/>
                </a:lnTo>
                <a:lnTo>
                  <a:pt x="5996" y="157"/>
                </a:lnTo>
                <a:lnTo>
                  <a:pt x="5997" y="157"/>
                </a:lnTo>
                <a:lnTo>
                  <a:pt x="5997" y="157"/>
                </a:lnTo>
                <a:lnTo>
                  <a:pt x="5998" y="157"/>
                </a:lnTo>
                <a:lnTo>
                  <a:pt x="5998" y="157"/>
                </a:lnTo>
                <a:lnTo>
                  <a:pt x="5998" y="157"/>
                </a:lnTo>
                <a:lnTo>
                  <a:pt x="5999" y="157"/>
                </a:lnTo>
                <a:lnTo>
                  <a:pt x="5999" y="157"/>
                </a:lnTo>
                <a:lnTo>
                  <a:pt x="5999" y="156"/>
                </a:lnTo>
                <a:lnTo>
                  <a:pt x="6000" y="157"/>
                </a:lnTo>
                <a:lnTo>
                  <a:pt x="6000" y="157"/>
                </a:lnTo>
                <a:lnTo>
                  <a:pt x="6001" y="157"/>
                </a:lnTo>
                <a:lnTo>
                  <a:pt x="6001" y="156"/>
                </a:lnTo>
                <a:lnTo>
                  <a:pt x="6001" y="156"/>
                </a:lnTo>
                <a:lnTo>
                  <a:pt x="6002" y="156"/>
                </a:lnTo>
                <a:lnTo>
                  <a:pt x="6002" y="156"/>
                </a:lnTo>
                <a:lnTo>
                  <a:pt x="6002" y="156"/>
                </a:lnTo>
                <a:lnTo>
                  <a:pt x="6003" y="155"/>
                </a:lnTo>
                <a:lnTo>
                  <a:pt x="6003" y="155"/>
                </a:lnTo>
                <a:lnTo>
                  <a:pt x="6004" y="155"/>
                </a:lnTo>
                <a:lnTo>
                  <a:pt x="6004" y="155"/>
                </a:lnTo>
                <a:lnTo>
                  <a:pt x="6004" y="155"/>
                </a:lnTo>
                <a:lnTo>
                  <a:pt x="6005" y="155"/>
                </a:lnTo>
                <a:lnTo>
                  <a:pt x="6005" y="155"/>
                </a:lnTo>
                <a:lnTo>
                  <a:pt x="6006" y="156"/>
                </a:lnTo>
                <a:lnTo>
                  <a:pt x="6006" y="155"/>
                </a:lnTo>
                <a:lnTo>
                  <a:pt x="6007" y="155"/>
                </a:lnTo>
                <a:lnTo>
                  <a:pt x="6007" y="154"/>
                </a:lnTo>
                <a:lnTo>
                  <a:pt x="6008" y="154"/>
                </a:lnTo>
                <a:lnTo>
                  <a:pt x="6008" y="154"/>
                </a:lnTo>
                <a:lnTo>
                  <a:pt x="6008" y="154"/>
                </a:lnTo>
                <a:lnTo>
                  <a:pt x="6009" y="154"/>
                </a:lnTo>
                <a:lnTo>
                  <a:pt x="6009" y="153"/>
                </a:lnTo>
                <a:lnTo>
                  <a:pt x="6009" y="153"/>
                </a:lnTo>
                <a:lnTo>
                  <a:pt x="6010" y="152"/>
                </a:lnTo>
                <a:lnTo>
                  <a:pt x="6010" y="152"/>
                </a:lnTo>
                <a:lnTo>
                  <a:pt x="6011" y="151"/>
                </a:lnTo>
                <a:lnTo>
                  <a:pt x="6011" y="151"/>
                </a:lnTo>
                <a:lnTo>
                  <a:pt x="6011" y="150"/>
                </a:lnTo>
                <a:lnTo>
                  <a:pt x="6012" y="150"/>
                </a:lnTo>
                <a:lnTo>
                  <a:pt x="6012" y="149"/>
                </a:lnTo>
                <a:lnTo>
                  <a:pt x="6012" y="149"/>
                </a:lnTo>
                <a:lnTo>
                  <a:pt x="6013" y="149"/>
                </a:lnTo>
                <a:lnTo>
                  <a:pt x="6013" y="148"/>
                </a:lnTo>
                <a:lnTo>
                  <a:pt x="6014" y="148"/>
                </a:lnTo>
                <a:lnTo>
                  <a:pt x="6014" y="147"/>
                </a:lnTo>
                <a:lnTo>
                  <a:pt x="6014" y="147"/>
                </a:lnTo>
                <a:lnTo>
                  <a:pt x="6015" y="147"/>
                </a:lnTo>
                <a:lnTo>
                  <a:pt x="6015" y="147"/>
                </a:lnTo>
                <a:lnTo>
                  <a:pt x="6016" y="146"/>
                </a:lnTo>
                <a:lnTo>
                  <a:pt x="6016" y="146"/>
                </a:lnTo>
                <a:lnTo>
                  <a:pt x="6016" y="146"/>
                </a:lnTo>
                <a:lnTo>
                  <a:pt x="6017" y="145"/>
                </a:lnTo>
                <a:lnTo>
                  <a:pt x="6017" y="145"/>
                </a:lnTo>
                <a:lnTo>
                  <a:pt x="6017" y="145"/>
                </a:lnTo>
                <a:lnTo>
                  <a:pt x="6018" y="146"/>
                </a:lnTo>
                <a:lnTo>
                  <a:pt x="6018" y="146"/>
                </a:lnTo>
                <a:lnTo>
                  <a:pt x="6019" y="146"/>
                </a:lnTo>
                <a:lnTo>
                  <a:pt x="6019" y="146"/>
                </a:lnTo>
                <a:lnTo>
                  <a:pt x="6019" y="147"/>
                </a:lnTo>
                <a:lnTo>
                  <a:pt x="6020" y="147"/>
                </a:lnTo>
                <a:lnTo>
                  <a:pt x="6021" y="147"/>
                </a:lnTo>
                <a:lnTo>
                  <a:pt x="6021" y="147"/>
                </a:lnTo>
                <a:lnTo>
                  <a:pt x="6021" y="147"/>
                </a:lnTo>
                <a:lnTo>
                  <a:pt x="6022" y="147"/>
                </a:lnTo>
                <a:lnTo>
                  <a:pt x="6022" y="147"/>
                </a:lnTo>
                <a:lnTo>
                  <a:pt x="6022" y="148"/>
                </a:lnTo>
                <a:lnTo>
                  <a:pt x="6023" y="149"/>
                </a:lnTo>
                <a:lnTo>
                  <a:pt x="6023" y="149"/>
                </a:lnTo>
                <a:lnTo>
                  <a:pt x="6024" y="150"/>
                </a:lnTo>
                <a:lnTo>
                  <a:pt x="6024" y="150"/>
                </a:lnTo>
                <a:lnTo>
                  <a:pt x="6024" y="150"/>
                </a:lnTo>
                <a:lnTo>
                  <a:pt x="6025" y="150"/>
                </a:lnTo>
                <a:lnTo>
                  <a:pt x="6025" y="149"/>
                </a:lnTo>
                <a:lnTo>
                  <a:pt x="6025" y="149"/>
                </a:lnTo>
                <a:lnTo>
                  <a:pt x="6026" y="148"/>
                </a:lnTo>
                <a:lnTo>
                  <a:pt x="6026" y="148"/>
                </a:lnTo>
                <a:lnTo>
                  <a:pt x="6027" y="148"/>
                </a:lnTo>
                <a:lnTo>
                  <a:pt x="6027" y="148"/>
                </a:lnTo>
                <a:lnTo>
                  <a:pt x="6027" y="147"/>
                </a:lnTo>
                <a:lnTo>
                  <a:pt x="6028" y="146"/>
                </a:lnTo>
                <a:lnTo>
                  <a:pt x="6028" y="146"/>
                </a:lnTo>
                <a:lnTo>
                  <a:pt x="6029" y="144"/>
                </a:lnTo>
                <a:lnTo>
                  <a:pt x="6029" y="144"/>
                </a:lnTo>
                <a:lnTo>
                  <a:pt x="6029" y="143"/>
                </a:lnTo>
                <a:lnTo>
                  <a:pt x="6030" y="143"/>
                </a:lnTo>
                <a:lnTo>
                  <a:pt x="6030" y="142"/>
                </a:lnTo>
                <a:lnTo>
                  <a:pt x="6030" y="142"/>
                </a:lnTo>
                <a:lnTo>
                  <a:pt x="6031" y="141"/>
                </a:lnTo>
                <a:lnTo>
                  <a:pt x="6031" y="141"/>
                </a:lnTo>
                <a:lnTo>
                  <a:pt x="6032" y="141"/>
                </a:lnTo>
                <a:lnTo>
                  <a:pt x="6032" y="140"/>
                </a:lnTo>
                <a:lnTo>
                  <a:pt x="6032" y="140"/>
                </a:lnTo>
                <a:lnTo>
                  <a:pt x="6033" y="139"/>
                </a:lnTo>
                <a:lnTo>
                  <a:pt x="6033" y="139"/>
                </a:lnTo>
                <a:lnTo>
                  <a:pt x="6033" y="138"/>
                </a:lnTo>
                <a:lnTo>
                  <a:pt x="6034" y="137"/>
                </a:lnTo>
                <a:lnTo>
                  <a:pt x="6035" y="137"/>
                </a:lnTo>
                <a:lnTo>
                  <a:pt x="6035" y="136"/>
                </a:lnTo>
                <a:lnTo>
                  <a:pt x="6035" y="135"/>
                </a:lnTo>
                <a:lnTo>
                  <a:pt x="6036" y="135"/>
                </a:lnTo>
                <a:lnTo>
                  <a:pt x="6036" y="134"/>
                </a:lnTo>
                <a:lnTo>
                  <a:pt x="6037" y="133"/>
                </a:lnTo>
                <a:lnTo>
                  <a:pt x="6037" y="132"/>
                </a:lnTo>
                <a:lnTo>
                  <a:pt x="6037" y="132"/>
                </a:lnTo>
                <a:lnTo>
                  <a:pt x="6038" y="131"/>
                </a:lnTo>
                <a:lnTo>
                  <a:pt x="6038" y="130"/>
                </a:lnTo>
                <a:lnTo>
                  <a:pt x="6038" y="130"/>
                </a:lnTo>
                <a:lnTo>
                  <a:pt x="6039" y="129"/>
                </a:lnTo>
                <a:lnTo>
                  <a:pt x="6039" y="128"/>
                </a:lnTo>
                <a:lnTo>
                  <a:pt x="6040" y="128"/>
                </a:lnTo>
                <a:lnTo>
                  <a:pt x="6040" y="127"/>
                </a:lnTo>
                <a:lnTo>
                  <a:pt x="6040" y="127"/>
                </a:lnTo>
                <a:lnTo>
                  <a:pt x="6041" y="126"/>
                </a:lnTo>
                <a:lnTo>
                  <a:pt x="6041" y="125"/>
                </a:lnTo>
                <a:lnTo>
                  <a:pt x="6042" y="124"/>
                </a:lnTo>
                <a:lnTo>
                  <a:pt x="6042" y="124"/>
                </a:lnTo>
                <a:lnTo>
                  <a:pt x="6042" y="123"/>
                </a:lnTo>
                <a:lnTo>
                  <a:pt x="6043" y="123"/>
                </a:lnTo>
                <a:lnTo>
                  <a:pt x="6043" y="123"/>
                </a:lnTo>
                <a:lnTo>
                  <a:pt x="6043" y="123"/>
                </a:lnTo>
                <a:lnTo>
                  <a:pt x="6044" y="123"/>
                </a:lnTo>
                <a:lnTo>
                  <a:pt x="6044" y="124"/>
                </a:lnTo>
                <a:lnTo>
                  <a:pt x="6045" y="123"/>
                </a:lnTo>
                <a:lnTo>
                  <a:pt x="6045" y="123"/>
                </a:lnTo>
                <a:lnTo>
                  <a:pt x="6045" y="122"/>
                </a:lnTo>
                <a:lnTo>
                  <a:pt x="6046" y="122"/>
                </a:lnTo>
                <a:lnTo>
                  <a:pt x="6046" y="122"/>
                </a:lnTo>
                <a:lnTo>
                  <a:pt x="6046" y="123"/>
                </a:lnTo>
                <a:lnTo>
                  <a:pt x="6047" y="122"/>
                </a:lnTo>
                <a:lnTo>
                  <a:pt x="6047" y="122"/>
                </a:lnTo>
                <a:lnTo>
                  <a:pt x="6048" y="123"/>
                </a:lnTo>
                <a:lnTo>
                  <a:pt x="6048" y="123"/>
                </a:lnTo>
                <a:lnTo>
                  <a:pt x="6049" y="123"/>
                </a:lnTo>
                <a:lnTo>
                  <a:pt x="6049" y="123"/>
                </a:lnTo>
                <a:lnTo>
                  <a:pt x="6050" y="123"/>
                </a:lnTo>
                <a:lnTo>
                  <a:pt x="6050" y="123"/>
                </a:lnTo>
                <a:lnTo>
                  <a:pt x="6050" y="123"/>
                </a:lnTo>
                <a:lnTo>
                  <a:pt x="6051" y="123"/>
                </a:lnTo>
                <a:lnTo>
                  <a:pt x="6051" y="123"/>
                </a:lnTo>
                <a:lnTo>
                  <a:pt x="6052" y="124"/>
                </a:lnTo>
                <a:lnTo>
                  <a:pt x="6052" y="124"/>
                </a:lnTo>
                <a:lnTo>
                  <a:pt x="6052" y="124"/>
                </a:lnTo>
                <a:lnTo>
                  <a:pt x="6053" y="124"/>
                </a:lnTo>
                <a:lnTo>
                  <a:pt x="6053" y="124"/>
                </a:lnTo>
                <a:lnTo>
                  <a:pt x="6053" y="125"/>
                </a:lnTo>
                <a:lnTo>
                  <a:pt x="6054" y="125"/>
                </a:lnTo>
                <a:lnTo>
                  <a:pt x="6054" y="125"/>
                </a:lnTo>
                <a:lnTo>
                  <a:pt x="6055" y="126"/>
                </a:lnTo>
                <a:lnTo>
                  <a:pt x="6055" y="126"/>
                </a:lnTo>
                <a:lnTo>
                  <a:pt x="6055" y="126"/>
                </a:lnTo>
                <a:lnTo>
                  <a:pt x="6056" y="126"/>
                </a:lnTo>
                <a:lnTo>
                  <a:pt x="6056" y="127"/>
                </a:lnTo>
                <a:lnTo>
                  <a:pt x="6056" y="126"/>
                </a:lnTo>
                <a:lnTo>
                  <a:pt x="6057" y="127"/>
                </a:lnTo>
                <a:lnTo>
                  <a:pt x="6057" y="127"/>
                </a:lnTo>
                <a:lnTo>
                  <a:pt x="6058" y="128"/>
                </a:lnTo>
                <a:lnTo>
                  <a:pt x="6058" y="128"/>
                </a:lnTo>
                <a:lnTo>
                  <a:pt x="6058" y="128"/>
                </a:lnTo>
                <a:lnTo>
                  <a:pt x="6059" y="129"/>
                </a:lnTo>
                <a:lnTo>
                  <a:pt x="6059" y="130"/>
                </a:lnTo>
                <a:lnTo>
                  <a:pt x="6059" y="130"/>
                </a:lnTo>
                <a:lnTo>
                  <a:pt x="6060" y="131"/>
                </a:lnTo>
                <a:lnTo>
                  <a:pt x="6060" y="132"/>
                </a:lnTo>
                <a:lnTo>
                  <a:pt x="6061" y="132"/>
                </a:lnTo>
                <a:lnTo>
                  <a:pt x="6061" y="133"/>
                </a:lnTo>
                <a:lnTo>
                  <a:pt x="6061" y="133"/>
                </a:lnTo>
                <a:lnTo>
                  <a:pt x="6062" y="134"/>
                </a:lnTo>
                <a:lnTo>
                  <a:pt x="6063" y="134"/>
                </a:lnTo>
                <a:lnTo>
                  <a:pt x="6063" y="135"/>
                </a:lnTo>
                <a:lnTo>
                  <a:pt x="6063" y="135"/>
                </a:lnTo>
                <a:lnTo>
                  <a:pt x="6064" y="135"/>
                </a:lnTo>
                <a:lnTo>
                  <a:pt x="6064" y="136"/>
                </a:lnTo>
                <a:lnTo>
                  <a:pt x="6065" y="136"/>
                </a:lnTo>
                <a:lnTo>
                  <a:pt x="6065" y="136"/>
                </a:lnTo>
                <a:lnTo>
                  <a:pt x="6065" y="137"/>
                </a:lnTo>
                <a:lnTo>
                  <a:pt x="6066" y="137"/>
                </a:lnTo>
                <a:lnTo>
                  <a:pt x="6066" y="137"/>
                </a:lnTo>
                <a:lnTo>
                  <a:pt x="6066" y="138"/>
                </a:lnTo>
                <a:lnTo>
                  <a:pt x="6067" y="138"/>
                </a:lnTo>
                <a:lnTo>
                  <a:pt x="6067" y="137"/>
                </a:lnTo>
                <a:lnTo>
                  <a:pt x="6068" y="137"/>
                </a:lnTo>
                <a:lnTo>
                  <a:pt x="6068" y="136"/>
                </a:lnTo>
                <a:lnTo>
                  <a:pt x="6068" y="136"/>
                </a:lnTo>
                <a:lnTo>
                  <a:pt x="6069" y="136"/>
                </a:lnTo>
                <a:lnTo>
                  <a:pt x="6069" y="135"/>
                </a:lnTo>
                <a:lnTo>
                  <a:pt x="6069" y="134"/>
                </a:lnTo>
                <a:lnTo>
                  <a:pt x="6070" y="134"/>
                </a:lnTo>
                <a:lnTo>
                  <a:pt x="6070" y="134"/>
                </a:lnTo>
                <a:lnTo>
                  <a:pt x="6071" y="134"/>
                </a:lnTo>
                <a:lnTo>
                  <a:pt x="6071" y="133"/>
                </a:lnTo>
                <a:lnTo>
                  <a:pt x="6071" y="133"/>
                </a:lnTo>
                <a:lnTo>
                  <a:pt x="6072" y="132"/>
                </a:lnTo>
                <a:lnTo>
                  <a:pt x="6072" y="132"/>
                </a:lnTo>
                <a:lnTo>
                  <a:pt x="6072" y="131"/>
                </a:lnTo>
                <a:lnTo>
                  <a:pt x="6073" y="130"/>
                </a:lnTo>
                <a:lnTo>
                  <a:pt x="6073" y="130"/>
                </a:lnTo>
                <a:lnTo>
                  <a:pt x="6074" y="130"/>
                </a:lnTo>
                <a:lnTo>
                  <a:pt x="6074" y="130"/>
                </a:lnTo>
                <a:lnTo>
                  <a:pt x="6074" y="129"/>
                </a:lnTo>
                <a:lnTo>
                  <a:pt x="6075" y="129"/>
                </a:lnTo>
                <a:lnTo>
                  <a:pt x="6075" y="129"/>
                </a:lnTo>
                <a:lnTo>
                  <a:pt x="6076" y="129"/>
                </a:lnTo>
                <a:lnTo>
                  <a:pt x="6076" y="129"/>
                </a:lnTo>
                <a:lnTo>
                  <a:pt x="6077" y="128"/>
                </a:lnTo>
                <a:lnTo>
                  <a:pt x="6077" y="128"/>
                </a:lnTo>
                <a:lnTo>
                  <a:pt x="6078" y="128"/>
                </a:lnTo>
                <a:lnTo>
                  <a:pt x="6078" y="127"/>
                </a:lnTo>
                <a:lnTo>
                  <a:pt x="6078" y="126"/>
                </a:lnTo>
                <a:lnTo>
                  <a:pt x="6079" y="125"/>
                </a:lnTo>
                <a:lnTo>
                  <a:pt x="6079" y="125"/>
                </a:lnTo>
                <a:lnTo>
                  <a:pt x="6079" y="124"/>
                </a:lnTo>
                <a:lnTo>
                  <a:pt x="6080" y="123"/>
                </a:lnTo>
                <a:lnTo>
                  <a:pt x="6080" y="123"/>
                </a:lnTo>
                <a:lnTo>
                  <a:pt x="6081" y="122"/>
                </a:lnTo>
                <a:lnTo>
                  <a:pt x="6081" y="121"/>
                </a:lnTo>
                <a:lnTo>
                  <a:pt x="6081" y="121"/>
                </a:lnTo>
                <a:lnTo>
                  <a:pt x="6082" y="121"/>
                </a:lnTo>
                <a:lnTo>
                  <a:pt x="6082" y="121"/>
                </a:lnTo>
                <a:lnTo>
                  <a:pt x="6082" y="121"/>
                </a:lnTo>
                <a:lnTo>
                  <a:pt x="6083" y="120"/>
                </a:lnTo>
                <a:lnTo>
                  <a:pt x="6083" y="120"/>
                </a:lnTo>
                <a:lnTo>
                  <a:pt x="6084" y="119"/>
                </a:lnTo>
                <a:lnTo>
                  <a:pt x="6084" y="119"/>
                </a:lnTo>
                <a:lnTo>
                  <a:pt x="6084" y="119"/>
                </a:lnTo>
                <a:lnTo>
                  <a:pt x="6085" y="118"/>
                </a:lnTo>
                <a:lnTo>
                  <a:pt x="6085" y="118"/>
                </a:lnTo>
                <a:lnTo>
                  <a:pt x="6085" y="118"/>
                </a:lnTo>
                <a:lnTo>
                  <a:pt x="6086" y="118"/>
                </a:lnTo>
                <a:lnTo>
                  <a:pt x="6086" y="117"/>
                </a:lnTo>
                <a:lnTo>
                  <a:pt x="6087" y="117"/>
                </a:lnTo>
                <a:lnTo>
                  <a:pt x="6087" y="117"/>
                </a:lnTo>
                <a:lnTo>
                  <a:pt x="6087" y="117"/>
                </a:lnTo>
                <a:lnTo>
                  <a:pt x="6088" y="117"/>
                </a:lnTo>
                <a:lnTo>
                  <a:pt x="6088" y="118"/>
                </a:lnTo>
                <a:lnTo>
                  <a:pt x="6089" y="118"/>
                </a:lnTo>
                <a:lnTo>
                  <a:pt x="6089" y="118"/>
                </a:lnTo>
                <a:lnTo>
                  <a:pt x="6089" y="119"/>
                </a:lnTo>
                <a:lnTo>
                  <a:pt x="6090" y="119"/>
                </a:lnTo>
                <a:lnTo>
                  <a:pt x="6091" y="119"/>
                </a:lnTo>
                <a:lnTo>
                  <a:pt x="6091" y="119"/>
                </a:lnTo>
                <a:lnTo>
                  <a:pt x="6091" y="119"/>
                </a:lnTo>
                <a:lnTo>
                  <a:pt x="6092" y="119"/>
                </a:lnTo>
                <a:lnTo>
                  <a:pt x="6092" y="119"/>
                </a:lnTo>
                <a:lnTo>
                  <a:pt x="6092" y="120"/>
                </a:lnTo>
                <a:lnTo>
                  <a:pt x="6093" y="120"/>
                </a:lnTo>
                <a:lnTo>
                  <a:pt x="6093" y="120"/>
                </a:lnTo>
                <a:lnTo>
                  <a:pt x="6094" y="120"/>
                </a:lnTo>
                <a:lnTo>
                  <a:pt x="6094" y="120"/>
                </a:lnTo>
                <a:lnTo>
                  <a:pt x="6094" y="121"/>
                </a:lnTo>
                <a:lnTo>
                  <a:pt x="6095" y="121"/>
                </a:lnTo>
                <a:lnTo>
                  <a:pt x="6095" y="121"/>
                </a:lnTo>
                <a:lnTo>
                  <a:pt x="6095" y="120"/>
                </a:lnTo>
                <a:lnTo>
                  <a:pt x="6096" y="120"/>
                </a:lnTo>
                <a:lnTo>
                  <a:pt x="6096" y="120"/>
                </a:lnTo>
                <a:lnTo>
                  <a:pt x="6097" y="120"/>
                </a:lnTo>
                <a:lnTo>
                  <a:pt x="6097" y="120"/>
                </a:lnTo>
                <a:lnTo>
                  <a:pt x="6097" y="120"/>
                </a:lnTo>
                <a:lnTo>
                  <a:pt x="6098" y="120"/>
                </a:lnTo>
                <a:lnTo>
                  <a:pt x="6098" y="120"/>
                </a:lnTo>
                <a:lnTo>
                  <a:pt x="6098" y="120"/>
                </a:lnTo>
                <a:lnTo>
                  <a:pt x="6099" y="120"/>
                </a:lnTo>
                <a:lnTo>
                  <a:pt x="6099" y="120"/>
                </a:lnTo>
                <a:lnTo>
                  <a:pt x="6100" y="120"/>
                </a:lnTo>
                <a:lnTo>
                  <a:pt x="6100" y="119"/>
                </a:lnTo>
                <a:lnTo>
                  <a:pt x="6100" y="119"/>
                </a:lnTo>
                <a:lnTo>
                  <a:pt x="6101" y="119"/>
                </a:lnTo>
                <a:lnTo>
                  <a:pt x="6101" y="119"/>
                </a:lnTo>
                <a:lnTo>
                  <a:pt x="6102" y="119"/>
                </a:lnTo>
                <a:lnTo>
                  <a:pt x="6102" y="119"/>
                </a:lnTo>
                <a:lnTo>
                  <a:pt x="6102" y="119"/>
                </a:lnTo>
                <a:lnTo>
                  <a:pt x="6103" y="120"/>
                </a:lnTo>
                <a:lnTo>
                  <a:pt x="6103" y="120"/>
                </a:lnTo>
                <a:lnTo>
                  <a:pt x="6103" y="120"/>
                </a:lnTo>
                <a:lnTo>
                  <a:pt x="6104" y="120"/>
                </a:lnTo>
                <a:lnTo>
                  <a:pt x="6105" y="120"/>
                </a:lnTo>
                <a:lnTo>
                  <a:pt x="6105" y="120"/>
                </a:lnTo>
                <a:lnTo>
                  <a:pt x="6105" y="120"/>
                </a:lnTo>
                <a:lnTo>
                  <a:pt x="6106" y="120"/>
                </a:lnTo>
                <a:lnTo>
                  <a:pt x="6106" y="120"/>
                </a:lnTo>
                <a:lnTo>
                  <a:pt x="6107" y="121"/>
                </a:lnTo>
                <a:lnTo>
                  <a:pt x="6107" y="121"/>
                </a:lnTo>
                <a:lnTo>
                  <a:pt x="6107" y="121"/>
                </a:lnTo>
                <a:lnTo>
                  <a:pt x="6108" y="121"/>
                </a:lnTo>
                <a:lnTo>
                  <a:pt x="6108" y="121"/>
                </a:lnTo>
                <a:lnTo>
                  <a:pt x="6108" y="122"/>
                </a:lnTo>
                <a:lnTo>
                  <a:pt x="6109" y="122"/>
                </a:lnTo>
                <a:lnTo>
                  <a:pt x="6109" y="122"/>
                </a:lnTo>
                <a:lnTo>
                  <a:pt x="6110" y="123"/>
                </a:lnTo>
                <a:lnTo>
                  <a:pt x="6110" y="123"/>
                </a:lnTo>
                <a:lnTo>
                  <a:pt x="6110" y="123"/>
                </a:lnTo>
                <a:lnTo>
                  <a:pt x="6111" y="124"/>
                </a:lnTo>
                <a:lnTo>
                  <a:pt x="6111" y="124"/>
                </a:lnTo>
                <a:lnTo>
                  <a:pt x="6112" y="124"/>
                </a:lnTo>
                <a:lnTo>
                  <a:pt x="6112" y="125"/>
                </a:lnTo>
                <a:lnTo>
                  <a:pt x="6112" y="125"/>
                </a:lnTo>
                <a:lnTo>
                  <a:pt x="6113" y="125"/>
                </a:lnTo>
                <a:lnTo>
                  <a:pt x="6113" y="125"/>
                </a:lnTo>
                <a:lnTo>
                  <a:pt x="6113" y="125"/>
                </a:lnTo>
                <a:lnTo>
                  <a:pt x="6114" y="125"/>
                </a:lnTo>
                <a:lnTo>
                  <a:pt x="6114" y="125"/>
                </a:lnTo>
                <a:lnTo>
                  <a:pt x="6115" y="125"/>
                </a:lnTo>
                <a:lnTo>
                  <a:pt x="6115" y="125"/>
                </a:lnTo>
                <a:lnTo>
                  <a:pt x="6115" y="124"/>
                </a:lnTo>
                <a:lnTo>
                  <a:pt x="6116" y="124"/>
                </a:lnTo>
                <a:lnTo>
                  <a:pt x="6116" y="124"/>
                </a:lnTo>
                <a:lnTo>
                  <a:pt x="6116" y="124"/>
                </a:lnTo>
                <a:lnTo>
                  <a:pt x="6117" y="124"/>
                </a:lnTo>
                <a:lnTo>
                  <a:pt x="6117" y="125"/>
                </a:lnTo>
                <a:lnTo>
                  <a:pt x="6118" y="126"/>
                </a:lnTo>
                <a:lnTo>
                  <a:pt x="6118" y="126"/>
                </a:lnTo>
                <a:lnTo>
                  <a:pt x="6119" y="127"/>
                </a:lnTo>
                <a:lnTo>
                  <a:pt x="6119" y="127"/>
                </a:lnTo>
                <a:lnTo>
                  <a:pt x="6120" y="128"/>
                </a:lnTo>
                <a:lnTo>
                  <a:pt x="6120" y="128"/>
                </a:lnTo>
                <a:lnTo>
                  <a:pt x="6120" y="128"/>
                </a:lnTo>
                <a:lnTo>
                  <a:pt x="6121" y="127"/>
                </a:lnTo>
                <a:lnTo>
                  <a:pt x="6121" y="127"/>
                </a:lnTo>
                <a:lnTo>
                  <a:pt x="6121" y="128"/>
                </a:lnTo>
                <a:lnTo>
                  <a:pt x="6122" y="129"/>
                </a:lnTo>
                <a:lnTo>
                  <a:pt x="6122" y="129"/>
                </a:lnTo>
                <a:lnTo>
                  <a:pt x="6123" y="130"/>
                </a:lnTo>
                <a:lnTo>
                  <a:pt x="6123" y="130"/>
                </a:lnTo>
                <a:lnTo>
                  <a:pt x="6123" y="130"/>
                </a:lnTo>
                <a:lnTo>
                  <a:pt x="6124" y="130"/>
                </a:lnTo>
                <a:lnTo>
                  <a:pt x="6124" y="131"/>
                </a:lnTo>
                <a:lnTo>
                  <a:pt x="6125" y="131"/>
                </a:lnTo>
                <a:lnTo>
                  <a:pt x="6125" y="131"/>
                </a:lnTo>
                <a:lnTo>
                  <a:pt x="6125" y="131"/>
                </a:lnTo>
                <a:lnTo>
                  <a:pt x="6126" y="131"/>
                </a:lnTo>
                <a:lnTo>
                  <a:pt x="6126" y="131"/>
                </a:lnTo>
                <a:lnTo>
                  <a:pt x="6126" y="131"/>
                </a:lnTo>
                <a:lnTo>
                  <a:pt x="6127" y="132"/>
                </a:lnTo>
                <a:lnTo>
                  <a:pt x="6127" y="132"/>
                </a:lnTo>
                <a:lnTo>
                  <a:pt x="6128" y="132"/>
                </a:lnTo>
                <a:lnTo>
                  <a:pt x="6128" y="132"/>
                </a:lnTo>
                <a:lnTo>
                  <a:pt x="6128" y="132"/>
                </a:lnTo>
                <a:lnTo>
                  <a:pt x="6129" y="132"/>
                </a:lnTo>
                <a:lnTo>
                  <a:pt x="6129" y="132"/>
                </a:lnTo>
                <a:lnTo>
                  <a:pt x="6129" y="132"/>
                </a:lnTo>
                <a:lnTo>
                  <a:pt x="6130" y="132"/>
                </a:lnTo>
                <a:lnTo>
                  <a:pt x="6130" y="132"/>
                </a:lnTo>
                <a:lnTo>
                  <a:pt x="6131" y="132"/>
                </a:lnTo>
                <a:lnTo>
                  <a:pt x="6131" y="132"/>
                </a:lnTo>
                <a:lnTo>
                  <a:pt x="6131" y="131"/>
                </a:lnTo>
                <a:lnTo>
                  <a:pt x="6132" y="131"/>
                </a:lnTo>
                <a:lnTo>
                  <a:pt x="6133" y="131"/>
                </a:lnTo>
                <a:lnTo>
                  <a:pt x="6133" y="131"/>
                </a:lnTo>
                <a:lnTo>
                  <a:pt x="6133" y="131"/>
                </a:lnTo>
                <a:lnTo>
                  <a:pt x="6134" y="131"/>
                </a:lnTo>
                <a:lnTo>
                  <a:pt x="6134" y="131"/>
                </a:lnTo>
                <a:lnTo>
                  <a:pt x="6134" y="131"/>
                </a:lnTo>
                <a:lnTo>
                  <a:pt x="6135" y="130"/>
                </a:lnTo>
                <a:lnTo>
                  <a:pt x="6135" y="130"/>
                </a:lnTo>
                <a:lnTo>
                  <a:pt x="6136" y="130"/>
                </a:lnTo>
                <a:lnTo>
                  <a:pt x="6136" y="130"/>
                </a:lnTo>
                <a:lnTo>
                  <a:pt x="6136" y="130"/>
                </a:lnTo>
                <a:lnTo>
                  <a:pt x="6137" y="130"/>
                </a:lnTo>
                <a:lnTo>
                  <a:pt x="6137" y="130"/>
                </a:lnTo>
                <a:lnTo>
                  <a:pt x="6138" y="130"/>
                </a:lnTo>
                <a:lnTo>
                  <a:pt x="6138" y="130"/>
                </a:lnTo>
                <a:lnTo>
                  <a:pt x="6138" y="130"/>
                </a:lnTo>
                <a:lnTo>
                  <a:pt x="6139" y="132"/>
                </a:lnTo>
                <a:lnTo>
                  <a:pt x="6139" y="132"/>
                </a:lnTo>
                <a:lnTo>
                  <a:pt x="6139" y="132"/>
                </a:lnTo>
                <a:lnTo>
                  <a:pt x="6140" y="133"/>
                </a:lnTo>
                <a:lnTo>
                  <a:pt x="6140" y="133"/>
                </a:lnTo>
                <a:lnTo>
                  <a:pt x="6141" y="134"/>
                </a:lnTo>
                <a:lnTo>
                  <a:pt x="6141" y="134"/>
                </a:lnTo>
                <a:lnTo>
                  <a:pt x="6141" y="135"/>
                </a:lnTo>
                <a:lnTo>
                  <a:pt x="6142" y="134"/>
                </a:lnTo>
                <a:lnTo>
                  <a:pt x="6142" y="134"/>
                </a:lnTo>
                <a:lnTo>
                  <a:pt x="6142" y="134"/>
                </a:lnTo>
                <a:lnTo>
                  <a:pt x="6143" y="133"/>
                </a:lnTo>
                <a:lnTo>
                  <a:pt x="6143" y="133"/>
                </a:lnTo>
                <a:lnTo>
                  <a:pt x="6144" y="133"/>
                </a:lnTo>
                <a:lnTo>
                  <a:pt x="6144" y="133"/>
                </a:lnTo>
                <a:lnTo>
                  <a:pt x="6144" y="132"/>
                </a:lnTo>
                <a:lnTo>
                  <a:pt x="6145" y="132"/>
                </a:lnTo>
                <a:lnTo>
                  <a:pt x="6145" y="132"/>
                </a:lnTo>
                <a:lnTo>
                  <a:pt x="6145" y="131"/>
                </a:lnTo>
                <a:lnTo>
                  <a:pt x="6146" y="130"/>
                </a:lnTo>
                <a:lnTo>
                  <a:pt x="6147" y="129"/>
                </a:lnTo>
                <a:lnTo>
                  <a:pt x="6147" y="129"/>
                </a:lnTo>
                <a:lnTo>
                  <a:pt x="6148" y="128"/>
                </a:lnTo>
                <a:lnTo>
                  <a:pt x="6148" y="128"/>
                </a:lnTo>
                <a:lnTo>
                  <a:pt x="6148" y="127"/>
                </a:lnTo>
                <a:lnTo>
                  <a:pt x="6149" y="127"/>
                </a:lnTo>
                <a:lnTo>
                  <a:pt x="6149" y="127"/>
                </a:lnTo>
                <a:lnTo>
                  <a:pt x="6149" y="127"/>
                </a:lnTo>
                <a:lnTo>
                  <a:pt x="6150" y="127"/>
                </a:lnTo>
                <a:lnTo>
                  <a:pt x="6150" y="127"/>
                </a:lnTo>
                <a:lnTo>
                  <a:pt x="6151" y="127"/>
                </a:lnTo>
                <a:lnTo>
                  <a:pt x="6151" y="127"/>
                </a:lnTo>
                <a:lnTo>
                  <a:pt x="6151" y="127"/>
                </a:lnTo>
                <a:lnTo>
                  <a:pt x="6152" y="127"/>
                </a:lnTo>
                <a:lnTo>
                  <a:pt x="6152" y="127"/>
                </a:lnTo>
                <a:lnTo>
                  <a:pt x="6152" y="127"/>
                </a:lnTo>
                <a:lnTo>
                  <a:pt x="6153" y="127"/>
                </a:lnTo>
                <a:lnTo>
                  <a:pt x="6153" y="127"/>
                </a:lnTo>
                <a:lnTo>
                  <a:pt x="6154" y="127"/>
                </a:lnTo>
                <a:lnTo>
                  <a:pt x="6154" y="127"/>
                </a:lnTo>
                <a:lnTo>
                  <a:pt x="6154" y="128"/>
                </a:lnTo>
                <a:lnTo>
                  <a:pt x="6155" y="128"/>
                </a:lnTo>
                <a:lnTo>
                  <a:pt x="6155" y="128"/>
                </a:lnTo>
                <a:lnTo>
                  <a:pt x="6155" y="128"/>
                </a:lnTo>
                <a:lnTo>
                  <a:pt x="6156" y="128"/>
                </a:lnTo>
                <a:lnTo>
                  <a:pt x="6156" y="128"/>
                </a:lnTo>
                <a:lnTo>
                  <a:pt x="6157" y="128"/>
                </a:lnTo>
                <a:lnTo>
                  <a:pt x="6157" y="129"/>
                </a:lnTo>
                <a:lnTo>
                  <a:pt x="6157" y="129"/>
                </a:lnTo>
                <a:lnTo>
                  <a:pt x="6158" y="129"/>
                </a:lnTo>
                <a:lnTo>
                  <a:pt x="6158" y="129"/>
                </a:lnTo>
                <a:lnTo>
                  <a:pt x="6159" y="129"/>
                </a:lnTo>
                <a:lnTo>
                  <a:pt x="6159" y="130"/>
                </a:lnTo>
                <a:lnTo>
                  <a:pt x="6160" y="130"/>
                </a:lnTo>
                <a:lnTo>
                  <a:pt x="6160" y="130"/>
                </a:lnTo>
                <a:lnTo>
                  <a:pt x="6161" y="130"/>
                </a:lnTo>
                <a:lnTo>
                  <a:pt x="6161" y="130"/>
                </a:lnTo>
                <a:lnTo>
                  <a:pt x="6161" y="131"/>
                </a:lnTo>
                <a:lnTo>
                  <a:pt x="6162" y="132"/>
                </a:lnTo>
                <a:lnTo>
                  <a:pt x="6162" y="132"/>
                </a:lnTo>
                <a:lnTo>
                  <a:pt x="6162" y="132"/>
                </a:lnTo>
                <a:lnTo>
                  <a:pt x="6163" y="132"/>
                </a:lnTo>
                <a:lnTo>
                  <a:pt x="6163" y="132"/>
                </a:lnTo>
                <a:lnTo>
                  <a:pt x="6164" y="133"/>
                </a:lnTo>
                <a:lnTo>
                  <a:pt x="6164" y="133"/>
                </a:lnTo>
                <a:lnTo>
                  <a:pt x="6164" y="134"/>
                </a:lnTo>
                <a:lnTo>
                  <a:pt x="6165" y="134"/>
                </a:lnTo>
                <a:lnTo>
                  <a:pt x="6165" y="135"/>
                </a:lnTo>
                <a:lnTo>
                  <a:pt x="6165" y="135"/>
                </a:lnTo>
                <a:lnTo>
                  <a:pt x="6166" y="136"/>
                </a:lnTo>
                <a:lnTo>
                  <a:pt x="6166" y="136"/>
                </a:lnTo>
                <a:lnTo>
                  <a:pt x="6167" y="136"/>
                </a:lnTo>
                <a:lnTo>
                  <a:pt x="6167" y="136"/>
                </a:lnTo>
                <a:lnTo>
                  <a:pt x="6167" y="136"/>
                </a:lnTo>
                <a:lnTo>
                  <a:pt x="6168" y="135"/>
                </a:lnTo>
                <a:lnTo>
                  <a:pt x="6168" y="134"/>
                </a:lnTo>
                <a:lnTo>
                  <a:pt x="6168" y="134"/>
                </a:lnTo>
                <a:lnTo>
                  <a:pt x="6169" y="134"/>
                </a:lnTo>
                <a:lnTo>
                  <a:pt x="6169" y="133"/>
                </a:lnTo>
                <a:lnTo>
                  <a:pt x="6170" y="133"/>
                </a:lnTo>
                <a:lnTo>
                  <a:pt x="6170" y="132"/>
                </a:lnTo>
                <a:lnTo>
                  <a:pt x="6170" y="132"/>
                </a:lnTo>
                <a:lnTo>
                  <a:pt x="6171" y="132"/>
                </a:lnTo>
                <a:lnTo>
                  <a:pt x="6171" y="132"/>
                </a:lnTo>
                <a:lnTo>
                  <a:pt x="6172" y="132"/>
                </a:lnTo>
                <a:lnTo>
                  <a:pt x="6172" y="132"/>
                </a:lnTo>
                <a:lnTo>
                  <a:pt x="6172" y="133"/>
                </a:lnTo>
                <a:lnTo>
                  <a:pt x="6173" y="133"/>
                </a:lnTo>
                <a:lnTo>
                  <a:pt x="6174" y="133"/>
                </a:lnTo>
                <a:lnTo>
                  <a:pt x="6174" y="134"/>
                </a:lnTo>
                <a:lnTo>
                  <a:pt x="6174" y="134"/>
                </a:lnTo>
                <a:lnTo>
                  <a:pt x="6175" y="135"/>
                </a:lnTo>
                <a:lnTo>
                  <a:pt x="6175" y="135"/>
                </a:lnTo>
                <a:lnTo>
                  <a:pt x="6175" y="135"/>
                </a:lnTo>
                <a:lnTo>
                  <a:pt x="6176" y="136"/>
                </a:lnTo>
                <a:lnTo>
                  <a:pt x="6176" y="136"/>
                </a:lnTo>
                <a:lnTo>
                  <a:pt x="6177" y="137"/>
                </a:lnTo>
                <a:lnTo>
                  <a:pt x="6177" y="137"/>
                </a:lnTo>
                <a:lnTo>
                  <a:pt x="6177" y="137"/>
                </a:lnTo>
                <a:lnTo>
                  <a:pt x="6178" y="138"/>
                </a:lnTo>
                <a:lnTo>
                  <a:pt x="6178" y="138"/>
                </a:lnTo>
                <a:lnTo>
                  <a:pt x="6178" y="139"/>
                </a:lnTo>
                <a:lnTo>
                  <a:pt x="6179" y="139"/>
                </a:lnTo>
                <a:lnTo>
                  <a:pt x="6179" y="139"/>
                </a:lnTo>
                <a:lnTo>
                  <a:pt x="6180" y="139"/>
                </a:lnTo>
                <a:lnTo>
                  <a:pt x="6180" y="139"/>
                </a:lnTo>
                <a:lnTo>
                  <a:pt x="6180" y="139"/>
                </a:lnTo>
                <a:lnTo>
                  <a:pt x="6181" y="139"/>
                </a:lnTo>
                <a:lnTo>
                  <a:pt x="6181" y="138"/>
                </a:lnTo>
                <a:lnTo>
                  <a:pt x="6181" y="138"/>
                </a:lnTo>
                <a:lnTo>
                  <a:pt x="6182" y="137"/>
                </a:lnTo>
                <a:lnTo>
                  <a:pt x="6182" y="136"/>
                </a:lnTo>
                <a:lnTo>
                  <a:pt x="6183" y="136"/>
                </a:lnTo>
                <a:lnTo>
                  <a:pt x="6183" y="135"/>
                </a:lnTo>
                <a:lnTo>
                  <a:pt x="6183" y="135"/>
                </a:lnTo>
                <a:lnTo>
                  <a:pt x="6184" y="135"/>
                </a:lnTo>
                <a:lnTo>
                  <a:pt x="6184" y="135"/>
                </a:lnTo>
                <a:lnTo>
                  <a:pt x="6185" y="136"/>
                </a:lnTo>
                <a:lnTo>
                  <a:pt x="6185" y="135"/>
                </a:lnTo>
                <a:lnTo>
                  <a:pt x="6185" y="134"/>
                </a:lnTo>
                <a:lnTo>
                  <a:pt x="6186" y="134"/>
                </a:lnTo>
                <a:lnTo>
                  <a:pt x="6186" y="133"/>
                </a:lnTo>
                <a:lnTo>
                  <a:pt x="6186" y="133"/>
                </a:lnTo>
                <a:lnTo>
                  <a:pt x="6187" y="132"/>
                </a:lnTo>
                <a:lnTo>
                  <a:pt x="6188" y="132"/>
                </a:lnTo>
                <a:lnTo>
                  <a:pt x="6188" y="132"/>
                </a:lnTo>
                <a:lnTo>
                  <a:pt x="6188" y="130"/>
                </a:lnTo>
                <a:lnTo>
                  <a:pt x="6189" y="130"/>
                </a:lnTo>
                <a:lnTo>
                  <a:pt x="6189" y="130"/>
                </a:lnTo>
                <a:lnTo>
                  <a:pt x="6190" y="130"/>
                </a:lnTo>
                <a:lnTo>
                  <a:pt x="6190" y="130"/>
                </a:lnTo>
                <a:lnTo>
                  <a:pt x="6190" y="131"/>
                </a:lnTo>
                <a:lnTo>
                  <a:pt x="6191" y="131"/>
                </a:lnTo>
                <a:lnTo>
                  <a:pt x="6191" y="132"/>
                </a:lnTo>
                <a:lnTo>
                  <a:pt x="6191" y="132"/>
                </a:lnTo>
                <a:lnTo>
                  <a:pt x="6192" y="132"/>
                </a:lnTo>
                <a:lnTo>
                  <a:pt x="6192" y="132"/>
                </a:lnTo>
                <a:lnTo>
                  <a:pt x="6193" y="132"/>
                </a:lnTo>
                <a:lnTo>
                  <a:pt x="6193" y="132"/>
                </a:lnTo>
                <a:lnTo>
                  <a:pt x="6193" y="132"/>
                </a:lnTo>
                <a:lnTo>
                  <a:pt x="6194" y="132"/>
                </a:lnTo>
                <a:lnTo>
                  <a:pt x="6194" y="132"/>
                </a:lnTo>
                <a:lnTo>
                  <a:pt x="6195" y="132"/>
                </a:lnTo>
                <a:lnTo>
                  <a:pt x="6195" y="132"/>
                </a:lnTo>
                <a:lnTo>
                  <a:pt x="6195" y="132"/>
                </a:lnTo>
                <a:lnTo>
                  <a:pt x="6196" y="132"/>
                </a:lnTo>
                <a:lnTo>
                  <a:pt x="6196" y="132"/>
                </a:lnTo>
                <a:lnTo>
                  <a:pt x="6196" y="132"/>
                </a:lnTo>
                <a:lnTo>
                  <a:pt x="6197" y="132"/>
                </a:lnTo>
                <a:lnTo>
                  <a:pt x="6197" y="133"/>
                </a:lnTo>
                <a:lnTo>
                  <a:pt x="6198" y="133"/>
                </a:lnTo>
                <a:lnTo>
                  <a:pt x="6198" y="133"/>
                </a:lnTo>
                <a:lnTo>
                  <a:pt x="6198" y="133"/>
                </a:lnTo>
                <a:lnTo>
                  <a:pt x="6199" y="133"/>
                </a:lnTo>
                <a:lnTo>
                  <a:pt x="6199" y="133"/>
                </a:lnTo>
                <a:lnTo>
                  <a:pt x="6199" y="133"/>
                </a:lnTo>
                <a:lnTo>
                  <a:pt x="6200" y="134"/>
                </a:lnTo>
                <a:lnTo>
                  <a:pt x="6200" y="134"/>
                </a:lnTo>
                <a:lnTo>
                  <a:pt x="6201" y="134"/>
                </a:lnTo>
                <a:lnTo>
                  <a:pt x="6201" y="133"/>
                </a:lnTo>
                <a:lnTo>
                  <a:pt x="6202" y="133"/>
                </a:lnTo>
                <a:lnTo>
                  <a:pt x="6202" y="132"/>
                </a:lnTo>
                <a:lnTo>
                  <a:pt x="6203" y="132"/>
                </a:lnTo>
                <a:lnTo>
                  <a:pt x="6203" y="132"/>
                </a:lnTo>
                <a:lnTo>
                  <a:pt x="6203" y="132"/>
                </a:lnTo>
                <a:lnTo>
                  <a:pt x="6204" y="132"/>
                </a:lnTo>
                <a:lnTo>
                  <a:pt x="6204" y="132"/>
                </a:lnTo>
                <a:lnTo>
                  <a:pt x="6204" y="132"/>
                </a:lnTo>
                <a:lnTo>
                  <a:pt x="6205" y="132"/>
                </a:lnTo>
                <a:lnTo>
                  <a:pt x="6205" y="132"/>
                </a:lnTo>
                <a:lnTo>
                  <a:pt x="6206" y="131"/>
                </a:lnTo>
                <a:lnTo>
                  <a:pt x="6206" y="130"/>
                </a:lnTo>
                <a:lnTo>
                  <a:pt x="6206" y="131"/>
                </a:lnTo>
                <a:lnTo>
                  <a:pt x="6207" y="131"/>
                </a:lnTo>
                <a:lnTo>
                  <a:pt x="6207" y="130"/>
                </a:lnTo>
                <a:lnTo>
                  <a:pt x="6208" y="131"/>
                </a:lnTo>
                <a:lnTo>
                  <a:pt x="6208" y="131"/>
                </a:lnTo>
                <a:lnTo>
                  <a:pt x="6208" y="132"/>
                </a:lnTo>
                <a:lnTo>
                  <a:pt x="6209" y="132"/>
                </a:lnTo>
                <a:lnTo>
                  <a:pt x="6209" y="132"/>
                </a:lnTo>
                <a:lnTo>
                  <a:pt x="6209" y="133"/>
                </a:lnTo>
                <a:lnTo>
                  <a:pt x="6210" y="133"/>
                </a:lnTo>
                <a:lnTo>
                  <a:pt x="6210" y="133"/>
                </a:lnTo>
                <a:lnTo>
                  <a:pt x="6211" y="134"/>
                </a:lnTo>
                <a:lnTo>
                  <a:pt x="6211" y="134"/>
                </a:lnTo>
                <a:lnTo>
                  <a:pt x="6211" y="134"/>
                </a:lnTo>
                <a:lnTo>
                  <a:pt x="6212" y="134"/>
                </a:lnTo>
                <a:lnTo>
                  <a:pt x="6212" y="134"/>
                </a:lnTo>
                <a:lnTo>
                  <a:pt x="6212" y="133"/>
                </a:lnTo>
                <a:lnTo>
                  <a:pt x="6213" y="133"/>
                </a:lnTo>
                <a:lnTo>
                  <a:pt x="6213" y="133"/>
                </a:lnTo>
                <a:lnTo>
                  <a:pt x="6214" y="133"/>
                </a:lnTo>
                <a:lnTo>
                  <a:pt x="6214" y="133"/>
                </a:lnTo>
                <a:lnTo>
                  <a:pt x="6214" y="133"/>
                </a:lnTo>
                <a:lnTo>
                  <a:pt x="6215" y="133"/>
                </a:lnTo>
                <a:lnTo>
                  <a:pt x="6216" y="132"/>
                </a:lnTo>
                <a:lnTo>
                  <a:pt x="6216" y="131"/>
                </a:lnTo>
                <a:lnTo>
                  <a:pt x="6216" y="130"/>
                </a:lnTo>
                <a:lnTo>
                  <a:pt x="6217" y="130"/>
                </a:lnTo>
                <a:lnTo>
                  <a:pt x="6217" y="130"/>
                </a:lnTo>
                <a:lnTo>
                  <a:pt x="6217" y="130"/>
                </a:lnTo>
                <a:lnTo>
                  <a:pt x="6218" y="130"/>
                </a:lnTo>
                <a:lnTo>
                  <a:pt x="6218" y="129"/>
                </a:lnTo>
                <a:lnTo>
                  <a:pt x="6219" y="129"/>
                </a:lnTo>
                <a:lnTo>
                  <a:pt x="6219" y="129"/>
                </a:lnTo>
                <a:lnTo>
                  <a:pt x="6219" y="129"/>
                </a:lnTo>
                <a:lnTo>
                  <a:pt x="6220" y="128"/>
                </a:lnTo>
                <a:lnTo>
                  <a:pt x="6220" y="128"/>
                </a:lnTo>
                <a:lnTo>
                  <a:pt x="6221" y="127"/>
                </a:lnTo>
                <a:lnTo>
                  <a:pt x="6221" y="126"/>
                </a:lnTo>
                <a:lnTo>
                  <a:pt x="6221" y="126"/>
                </a:lnTo>
                <a:lnTo>
                  <a:pt x="6222" y="125"/>
                </a:lnTo>
                <a:lnTo>
                  <a:pt x="6222" y="125"/>
                </a:lnTo>
                <a:lnTo>
                  <a:pt x="6222" y="124"/>
                </a:lnTo>
                <a:lnTo>
                  <a:pt x="6223" y="123"/>
                </a:lnTo>
                <a:lnTo>
                  <a:pt x="6223" y="123"/>
                </a:lnTo>
                <a:lnTo>
                  <a:pt x="6224" y="122"/>
                </a:lnTo>
                <a:lnTo>
                  <a:pt x="6224" y="122"/>
                </a:lnTo>
                <a:lnTo>
                  <a:pt x="6224" y="121"/>
                </a:lnTo>
                <a:lnTo>
                  <a:pt x="6225" y="121"/>
                </a:lnTo>
                <a:lnTo>
                  <a:pt x="6225" y="120"/>
                </a:lnTo>
                <a:lnTo>
                  <a:pt x="6225" y="119"/>
                </a:lnTo>
                <a:lnTo>
                  <a:pt x="6226" y="119"/>
                </a:lnTo>
                <a:lnTo>
                  <a:pt x="6226" y="118"/>
                </a:lnTo>
                <a:lnTo>
                  <a:pt x="6227" y="117"/>
                </a:lnTo>
                <a:lnTo>
                  <a:pt x="6227" y="116"/>
                </a:lnTo>
                <a:lnTo>
                  <a:pt x="6227" y="116"/>
                </a:lnTo>
                <a:lnTo>
                  <a:pt x="6228" y="115"/>
                </a:lnTo>
                <a:lnTo>
                  <a:pt x="6228" y="114"/>
                </a:lnTo>
                <a:lnTo>
                  <a:pt x="6228" y="114"/>
                </a:lnTo>
                <a:lnTo>
                  <a:pt x="6229" y="113"/>
                </a:lnTo>
                <a:lnTo>
                  <a:pt x="6230" y="113"/>
                </a:lnTo>
                <a:lnTo>
                  <a:pt x="6230" y="112"/>
                </a:lnTo>
                <a:lnTo>
                  <a:pt x="6231" y="111"/>
                </a:lnTo>
                <a:lnTo>
                  <a:pt x="6231" y="110"/>
                </a:lnTo>
                <a:lnTo>
                  <a:pt x="6231" y="110"/>
                </a:lnTo>
                <a:lnTo>
                  <a:pt x="6232" y="109"/>
                </a:lnTo>
                <a:lnTo>
                  <a:pt x="6232" y="109"/>
                </a:lnTo>
                <a:lnTo>
                  <a:pt x="6232" y="110"/>
                </a:lnTo>
                <a:lnTo>
                  <a:pt x="6233" y="110"/>
                </a:lnTo>
                <a:lnTo>
                  <a:pt x="6233" y="111"/>
                </a:lnTo>
                <a:lnTo>
                  <a:pt x="6234" y="112"/>
                </a:lnTo>
                <a:lnTo>
                  <a:pt x="6234" y="113"/>
                </a:lnTo>
                <a:lnTo>
                  <a:pt x="6234" y="113"/>
                </a:lnTo>
                <a:lnTo>
                  <a:pt x="6235" y="113"/>
                </a:lnTo>
                <a:lnTo>
                  <a:pt x="6235" y="112"/>
                </a:lnTo>
                <a:lnTo>
                  <a:pt x="6235" y="112"/>
                </a:lnTo>
                <a:lnTo>
                  <a:pt x="6236" y="112"/>
                </a:lnTo>
                <a:lnTo>
                  <a:pt x="6236" y="112"/>
                </a:lnTo>
                <a:lnTo>
                  <a:pt x="6237" y="112"/>
                </a:lnTo>
                <a:lnTo>
                  <a:pt x="6237" y="111"/>
                </a:lnTo>
                <a:lnTo>
                  <a:pt x="6237" y="111"/>
                </a:lnTo>
                <a:lnTo>
                  <a:pt x="6238" y="111"/>
                </a:lnTo>
                <a:lnTo>
                  <a:pt x="6238" y="110"/>
                </a:lnTo>
                <a:lnTo>
                  <a:pt x="6238" y="111"/>
                </a:lnTo>
                <a:lnTo>
                  <a:pt x="6239" y="111"/>
                </a:lnTo>
                <a:lnTo>
                  <a:pt x="6239" y="111"/>
                </a:lnTo>
                <a:lnTo>
                  <a:pt x="6240" y="112"/>
                </a:lnTo>
                <a:lnTo>
                  <a:pt x="6240" y="111"/>
                </a:lnTo>
                <a:lnTo>
                  <a:pt x="6240" y="111"/>
                </a:lnTo>
                <a:lnTo>
                  <a:pt x="6241" y="112"/>
                </a:lnTo>
                <a:lnTo>
                  <a:pt x="6241" y="112"/>
                </a:lnTo>
                <a:lnTo>
                  <a:pt x="6241" y="112"/>
                </a:lnTo>
                <a:lnTo>
                  <a:pt x="6242" y="111"/>
                </a:lnTo>
                <a:lnTo>
                  <a:pt x="6242" y="112"/>
                </a:lnTo>
                <a:lnTo>
                  <a:pt x="6243" y="111"/>
                </a:lnTo>
                <a:lnTo>
                  <a:pt x="6244" y="111"/>
                </a:lnTo>
                <a:lnTo>
                  <a:pt x="6244" y="111"/>
                </a:lnTo>
                <a:lnTo>
                  <a:pt x="6244" y="111"/>
                </a:lnTo>
                <a:lnTo>
                  <a:pt x="6245" y="111"/>
                </a:lnTo>
                <a:lnTo>
                  <a:pt x="6245" y="111"/>
                </a:lnTo>
                <a:lnTo>
                  <a:pt x="6245" y="112"/>
                </a:lnTo>
                <a:lnTo>
                  <a:pt x="6246" y="112"/>
                </a:lnTo>
                <a:lnTo>
                  <a:pt x="6246" y="112"/>
                </a:lnTo>
                <a:lnTo>
                  <a:pt x="6247" y="113"/>
                </a:lnTo>
                <a:lnTo>
                  <a:pt x="6247" y="113"/>
                </a:lnTo>
                <a:lnTo>
                  <a:pt x="6247" y="113"/>
                </a:lnTo>
                <a:lnTo>
                  <a:pt x="6248" y="114"/>
                </a:lnTo>
                <a:lnTo>
                  <a:pt x="6248" y="113"/>
                </a:lnTo>
                <a:lnTo>
                  <a:pt x="6248" y="112"/>
                </a:lnTo>
                <a:lnTo>
                  <a:pt x="6249" y="112"/>
                </a:lnTo>
                <a:lnTo>
                  <a:pt x="6249" y="111"/>
                </a:lnTo>
                <a:lnTo>
                  <a:pt x="6250" y="110"/>
                </a:lnTo>
                <a:lnTo>
                  <a:pt x="6250" y="110"/>
                </a:lnTo>
                <a:lnTo>
                  <a:pt x="6250" y="109"/>
                </a:lnTo>
                <a:lnTo>
                  <a:pt x="6251" y="109"/>
                </a:lnTo>
                <a:lnTo>
                  <a:pt x="6251" y="108"/>
                </a:lnTo>
                <a:lnTo>
                  <a:pt x="6251" y="107"/>
                </a:lnTo>
                <a:lnTo>
                  <a:pt x="6252" y="107"/>
                </a:lnTo>
                <a:lnTo>
                  <a:pt x="6252" y="106"/>
                </a:lnTo>
                <a:lnTo>
                  <a:pt x="6253" y="105"/>
                </a:lnTo>
                <a:lnTo>
                  <a:pt x="6253" y="105"/>
                </a:lnTo>
                <a:lnTo>
                  <a:pt x="6253" y="104"/>
                </a:lnTo>
                <a:lnTo>
                  <a:pt x="6254" y="104"/>
                </a:lnTo>
                <a:lnTo>
                  <a:pt x="6254" y="103"/>
                </a:lnTo>
                <a:lnTo>
                  <a:pt x="6255" y="104"/>
                </a:lnTo>
                <a:lnTo>
                  <a:pt x="6255" y="104"/>
                </a:lnTo>
                <a:lnTo>
                  <a:pt x="6255" y="105"/>
                </a:lnTo>
                <a:lnTo>
                  <a:pt x="6256" y="105"/>
                </a:lnTo>
                <a:lnTo>
                  <a:pt x="6256" y="105"/>
                </a:lnTo>
                <a:lnTo>
                  <a:pt x="6256" y="104"/>
                </a:lnTo>
                <a:lnTo>
                  <a:pt x="6257" y="103"/>
                </a:lnTo>
                <a:lnTo>
                  <a:pt x="6258" y="102"/>
                </a:lnTo>
                <a:lnTo>
                  <a:pt x="6258" y="102"/>
                </a:lnTo>
                <a:lnTo>
                  <a:pt x="6258" y="102"/>
                </a:lnTo>
                <a:lnTo>
                  <a:pt x="6259" y="101"/>
                </a:lnTo>
                <a:lnTo>
                  <a:pt x="6259" y="101"/>
                </a:lnTo>
                <a:lnTo>
                  <a:pt x="6260" y="101"/>
                </a:lnTo>
                <a:lnTo>
                  <a:pt x="6260" y="101"/>
                </a:lnTo>
                <a:lnTo>
                  <a:pt x="6260" y="101"/>
                </a:lnTo>
                <a:lnTo>
                  <a:pt x="6261" y="101"/>
                </a:lnTo>
                <a:lnTo>
                  <a:pt x="6261" y="101"/>
                </a:lnTo>
                <a:lnTo>
                  <a:pt x="6261" y="100"/>
                </a:lnTo>
                <a:lnTo>
                  <a:pt x="6262" y="99"/>
                </a:lnTo>
                <a:lnTo>
                  <a:pt x="6262" y="98"/>
                </a:lnTo>
                <a:lnTo>
                  <a:pt x="6263" y="97"/>
                </a:lnTo>
                <a:lnTo>
                  <a:pt x="6263" y="96"/>
                </a:lnTo>
                <a:lnTo>
                  <a:pt x="6263" y="95"/>
                </a:lnTo>
                <a:lnTo>
                  <a:pt x="6264" y="94"/>
                </a:lnTo>
                <a:lnTo>
                  <a:pt x="6264" y="95"/>
                </a:lnTo>
                <a:lnTo>
                  <a:pt x="6264" y="95"/>
                </a:lnTo>
                <a:lnTo>
                  <a:pt x="6265" y="95"/>
                </a:lnTo>
                <a:lnTo>
                  <a:pt x="6265" y="95"/>
                </a:lnTo>
                <a:lnTo>
                  <a:pt x="6266" y="96"/>
                </a:lnTo>
                <a:lnTo>
                  <a:pt x="6266" y="96"/>
                </a:lnTo>
                <a:lnTo>
                  <a:pt x="6266" y="96"/>
                </a:lnTo>
                <a:lnTo>
                  <a:pt x="6267" y="96"/>
                </a:lnTo>
                <a:lnTo>
                  <a:pt x="6267" y="96"/>
                </a:lnTo>
                <a:lnTo>
                  <a:pt x="6268" y="96"/>
                </a:lnTo>
                <a:lnTo>
                  <a:pt x="6268" y="96"/>
                </a:lnTo>
                <a:lnTo>
                  <a:pt x="6268" y="96"/>
                </a:lnTo>
                <a:lnTo>
                  <a:pt x="6269" y="96"/>
                </a:lnTo>
                <a:lnTo>
                  <a:pt x="6269" y="96"/>
                </a:lnTo>
                <a:lnTo>
                  <a:pt x="6269" y="96"/>
                </a:lnTo>
                <a:lnTo>
                  <a:pt x="6270" y="96"/>
                </a:lnTo>
                <a:lnTo>
                  <a:pt x="6270" y="95"/>
                </a:lnTo>
                <a:lnTo>
                  <a:pt x="6271" y="95"/>
                </a:lnTo>
                <a:lnTo>
                  <a:pt x="6271" y="95"/>
                </a:lnTo>
                <a:lnTo>
                  <a:pt x="6272" y="96"/>
                </a:lnTo>
                <a:lnTo>
                  <a:pt x="6272" y="96"/>
                </a:lnTo>
                <a:lnTo>
                  <a:pt x="6273" y="96"/>
                </a:lnTo>
                <a:lnTo>
                  <a:pt x="6273" y="96"/>
                </a:lnTo>
                <a:lnTo>
                  <a:pt x="6273" y="96"/>
                </a:lnTo>
                <a:lnTo>
                  <a:pt x="6274" y="96"/>
                </a:lnTo>
                <a:lnTo>
                  <a:pt x="6274" y="96"/>
                </a:lnTo>
                <a:lnTo>
                  <a:pt x="6274" y="96"/>
                </a:lnTo>
                <a:lnTo>
                  <a:pt x="6275" y="95"/>
                </a:lnTo>
                <a:lnTo>
                  <a:pt x="6275" y="95"/>
                </a:lnTo>
                <a:lnTo>
                  <a:pt x="6276" y="95"/>
                </a:lnTo>
                <a:lnTo>
                  <a:pt x="6276" y="95"/>
                </a:lnTo>
                <a:lnTo>
                  <a:pt x="6276" y="95"/>
                </a:lnTo>
                <a:lnTo>
                  <a:pt x="6277" y="95"/>
                </a:lnTo>
                <a:lnTo>
                  <a:pt x="6277" y="95"/>
                </a:lnTo>
                <a:lnTo>
                  <a:pt x="6277" y="96"/>
                </a:lnTo>
                <a:lnTo>
                  <a:pt x="6278" y="96"/>
                </a:lnTo>
                <a:lnTo>
                  <a:pt x="6278" y="95"/>
                </a:lnTo>
                <a:lnTo>
                  <a:pt x="6279" y="95"/>
                </a:lnTo>
                <a:lnTo>
                  <a:pt x="6279" y="96"/>
                </a:lnTo>
                <a:lnTo>
                  <a:pt x="6279" y="96"/>
                </a:lnTo>
                <a:lnTo>
                  <a:pt x="6280" y="96"/>
                </a:lnTo>
                <a:lnTo>
                  <a:pt x="6280" y="96"/>
                </a:lnTo>
                <a:lnTo>
                  <a:pt x="6281" y="97"/>
                </a:lnTo>
                <a:lnTo>
                  <a:pt x="6281" y="99"/>
                </a:lnTo>
                <a:lnTo>
                  <a:pt x="6281" y="99"/>
                </a:lnTo>
                <a:lnTo>
                  <a:pt x="6282" y="99"/>
                </a:lnTo>
                <a:lnTo>
                  <a:pt x="6282" y="100"/>
                </a:lnTo>
                <a:lnTo>
                  <a:pt x="6282" y="100"/>
                </a:lnTo>
                <a:lnTo>
                  <a:pt x="6283" y="99"/>
                </a:lnTo>
                <a:lnTo>
                  <a:pt x="6283" y="100"/>
                </a:lnTo>
                <a:lnTo>
                  <a:pt x="6284" y="100"/>
                </a:lnTo>
                <a:lnTo>
                  <a:pt x="6284" y="100"/>
                </a:lnTo>
                <a:lnTo>
                  <a:pt x="6284" y="100"/>
                </a:lnTo>
                <a:lnTo>
                  <a:pt x="6285" y="100"/>
                </a:lnTo>
                <a:lnTo>
                  <a:pt x="6286" y="100"/>
                </a:lnTo>
                <a:lnTo>
                  <a:pt x="6286" y="99"/>
                </a:lnTo>
                <a:lnTo>
                  <a:pt x="6286" y="99"/>
                </a:lnTo>
                <a:lnTo>
                  <a:pt x="6287" y="99"/>
                </a:lnTo>
                <a:lnTo>
                  <a:pt x="6287" y="99"/>
                </a:lnTo>
                <a:lnTo>
                  <a:pt x="6287" y="99"/>
                </a:lnTo>
                <a:lnTo>
                  <a:pt x="6288" y="100"/>
                </a:lnTo>
                <a:lnTo>
                  <a:pt x="6288" y="101"/>
                </a:lnTo>
                <a:lnTo>
                  <a:pt x="6289" y="101"/>
                </a:lnTo>
                <a:lnTo>
                  <a:pt x="6289" y="101"/>
                </a:lnTo>
                <a:lnTo>
                  <a:pt x="6289" y="102"/>
                </a:lnTo>
                <a:lnTo>
                  <a:pt x="6290" y="102"/>
                </a:lnTo>
                <a:lnTo>
                  <a:pt x="6290" y="103"/>
                </a:lnTo>
                <a:lnTo>
                  <a:pt x="6291" y="104"/>
                </a:lnTo>
                <a:lnTo>
                  <a:pt x="6291" y="104"/>
                </a:lnTo>
                <a:lnTo>
                  <a:pt x="6291" y="105"/>
                </a:lnTo>
                <a:lnTo>
                  <a:pt x="6292" y="105"/>
                </a:lnTo>
                <a:lnTo>
                  <a:pt x="6292" y="105"/>
                </a:lnTo>
                <a:lnTo>
                  <a:pt x="6292" y="106"/>
                </a:lnTo>
                <a:lnTo>
                  <a:pt x="6293" y="106"/>
                </a:lnTo>
                <a:lnTo>
                  <a:pt x="6293" y="106"/>
                </a:lnTo>
                <a:lnTo>
                  <a:pt x="6294" y="106"/>
                </a:lnTo>
                <a:lnTo>
                  <a:pt x="6294" y="106"/>
                </a:lnTo>
                <a:lnTo>
                  <a:pt x="6294" y="106"/>
                </a:lnTo>
                <a:lnTo>
                  <a:pt x="6295" y="107"/>
                </a:lnTo>
                <a:lnTo>
                  <a:pt x="6295" y="107"/>
                </a:lnTo>
                <a:lnTo>
                  <a:pt x="6295" y="107"/>
                </a:lnTo>
                <a:lnTo>
                  <a:pt x="6296" y="107"/>
                </a:lnTo>
                <a:lnTo>
                  <a:pt x="6296" y="107"/>
                </a:lnTo>
                <a:lnTo>
                  <a:pt x="6297" y="108"/>
                </a:lnTo>
                <a:lnTo>
                  <a:pt x="6297" y="108"/>
                </a:lnTo>
                <a:lnTo>
                  <a:pt x="6297" y="108"/>
                </a:lnTo>
                <a:lnTo>
                  <a:pt x="6298" y="109"/>
                </a:lnTo>
                <a:lnTo>
                  <a:pt x="6298" y="109"/>
                </a:lnTo>
                <a:lnTo>
                  <a:pt x="6298" y="109"/>
                </a:lnTo>
                <a:lnTo>
                  <a:pt x="6299" y="109"/>
                </a:lnTo>
                <a:lnTo>
                  <a:pt x="6300" y="110"/>
                </a:lnTo>
                <a:lnTo>
                  <a:pt x="6300" y="110"/>
                </a:lnTo>
                <a:lnTo>
                  <a:pt x="6300" y="110"/>
                </a:lnTo>
                <a:lnTo>
                  <a:pt x="6301" y="109"/>
                </a:lnTo>
                <a:lnTo>
                  <a:pt x="6301" y="109"/>
                </a:lnTo>
                <a:lnTo>
                  <a:pt x="6302" y="110"/>
                </a:lnTo>
                <a:lnTo>
                  <a:pt x="6302" y="110"/>
                </a:lnTo>
                <a:lnTo>
                  <a:pt x="6302" y="109"/>
                </a:lnTo>
                <a:lnTo>
                  <a:pt x="6303" y="109"/>
                </a:lnTo>
                <a:lnTo>
                  <a:pt x="6303" y="108"/>
                </a:lnTo>
                <a:lnTo>
                  <a:pt x="6304" y="108"/>
                </a:lnTo>
                <a:lnTo>
                  <a:pt x="6304" y="108"/>
                </a:lnTo>
                <a:lnTo>
                  <a:pt x="6304" y="107"/>
                </a:lnTo>
                <a:lnTo>
                  <a:pt x="6305" y="106"/>
                </a:lnTo>
                <a:lnTo>
                  <a:pt x="6305" y="106"/>
                </a:lnTo>
                <a:lnTo>
                  <a:pt x="6305" y="105"/>
                </a:lnTo>
                <a:lnTo>
                  <a:pt x="6306" y="105"/>
                </a:lnTo>
                <a:lnTo>
                  <a:pt x="6306" y="105"/>
                </a:lnTo>
                <a:lnTo>
                  <a:pt x="6307" y="106"/>
                </a:lnTo>
                <a:lnTo>
                  <a:pt x="6307" y="106"/>
                </a:lnTo>
                <a:lnTo>
                  <a:pt x="6307" y="106"/>
                </a:lnTo>
                <a:lnTo>
                  <a:pt x="6308" y="106"/>
                </a:lnTo>
                <a:lnTo>
                  <a:pt x="6308" y="105"/>
                </a:lnTo>
                <a:lnTo>
                  <a:pt x="6308" y="104"/>
                </a:lnTo>
                <a:lnTo>
                  <a:pt x="6309" y="103"/>
                </a:lnTo>
                <a:lnTo>
                  <a:pt x="6309" y="102"/>
                </a:lnTo>
                <a:lnTo>
                  <a:pt x="6310" y="102"/>
                </a:lnTo>
                <a:lnTo>
                  <a:pt x="6310" y="101"/>
                </a:lnTo>
                <a:lnTo>
                  <a:pt x="6310" y="101"/>
                </a:lnTo>
                <a:lnTo>
                  <a:pt x="6311" y="101"/>
                </a:lnTo>
                <a:lnTo>
                  <a:pt x="6311" y="101"/>
                </a:lnTo>
                <a:lnTo>
                  <a:pt x="6311" y="101"/>
                </a:lnTo>
                <a:lnTo>
                  <a:pt x="6312" y="102"/>
                </a:lnTo>
                <a:lnTo>
                  <a:pt x="6312" y="102"/>
                </a:lnTo>
                <a:lnTo>
                  <a:pt x="6313" y="102"/>
                </a:lnTo>
                <a:lnTo>
                  <a:pt x="6313" y="102"/>
                </a:lnTo>
                <a:lnTo>
                  <a:pt x="6314" y="102"/>
                </a:lnTo>
                <a:lnTo>
                  <a:pt x="6314" y="102"/>
                </a:lnTo>
                <a:lnTo>
                  <a:pt x="6315" y="103"/>
                </a:lnTo>
                <a:lnTo>
                  <a:pt x="6315" y="103"/>
                </a:lnTo>
                <a:lnTo>
                  <a:pt x="6315" y="103"/>
                </a:lnTo>
                <a:lnTo>
                  <a:pt x="6316" y="104"/>
                </a:lnTo>
                <a:lnTo>
                  <a:pt x="6316" y="104"/>
                </a:lnTo>
                <a:lnTo>
                  <a:pt x="6317" y="104"/>
                </a:lnTo>
                <a:lnTo>
                  <a:pt x="6317" y="104"/>
                </a:lnTo>
                <a:lnTo>
                  <a:pt x="6317" y="104"/>
                </a:lnTo>
                <a:lnTo>
                  <a:pt x="6318" y="104"/>
                </a:lnTo>
                <a:lnTo>
                  <a:pt x="6318" y="104"/>
                </a:lnTo>
                <a:lnTo>
                  <a:pt x="6318" y="105"/>
                </a:lnTo>
                <a:lnTo>
                  <a:pt x="6319" y="105"/>
                </a:lnTo>
                <a:lnTo>
                  <a:pt x="6319" y="105"/>
                </a:lnTo>
                <a:lnTo>
                  <a:pt x="6320" y="105"/>
                </a:lnTo>
                <a:lnTo>
                  <a:pt x="6320" y="105"/>
                </a:lnTo>
                <a:lnTo>
                  <a:pt x="6320" y="105"/>
                </a:lnTo>
                <a:lnTo>
                  <a:pt x="6321" y="106"/>
                </a:lnTo>
                <a:lnTo>
                  <a:pt x="6321" y="106"/>
                </a:lnTo>
                <a:lnTo>
                  <a:pt x="6321" y="106"/>
                </a:lnTo>
                <a:lnTo>
                  <a:pt x="6322" y="106"/>
                </a:lnTo>
                <a:lnTo>
                  <a:pt x="6322" y="107"/>
                </a:lnTo>
                <a:lnTo>
                  <a:pt x="6323" y="107"/>
                </a:lnTo>
                <a:lnTo>
                  <a:pt x="6323" y="107"/>
                </a:lnTo>
                <a:lnTo>
                  <a:pt x="6323" y="107"/>
                </a:lnTo>
                <a:lnTo>
                  <a:pt x="6324" y="107"/>
                </a:lnTo>
                <a:lnTo>
                  <a:pt x="6324" y="106"/>
                </a:lnTo>
                <a:lnTo>
                  <a:pt x="6324" y="106"/>
                </a:lnTo>
                <a:lnTo>
                  <a:pt x="6325" y="106"/>
                </a:lnTo>
                <a:lnTo>
                  <a:pt x="6325" y="106"/>
                </a:lnTo>
                <a:lnTo>
                  <a:pt x="6326" y="106"/>
                </a:lnTo>
                <a:lnTo>
                  <a:pt x="6326" y="106"/>
                </a:lnTo>
                <a:lnTo>
                  <a:pt x="6326" y="106"/>
                </a:lnTo>
                <a:lnTo>
                  <a:pt x="6327" y="106"/>
                </a:lnTo>
                <a:lnTo>
                  <a:pt x="6328" y="107"/>
                </a:lnTo>
                <a:lnTo>
                  <a:pt x="6328" y="106"/>
                </a:lnTo>
                <a:lnTo>
                  <a:pt x="6328" y="105"/>
                </a:lnTo>
                <a:lnTo>
                  <a:pt x="6329" y="105"/>
                </a:lnTo>
                <a:lnTo>
                  <a:pt x="6329" y="106"/>
                </a:lnTo>
                <a:lnTo>
                  <a:pt x="6330" y="106"/>
                </a:lnTo>
                <a:lnTo>
                  <a:pt x="6330" y="106"/>
                </a:lnTo>
                <a:lnTo>
                  <a:pt x="6330" y="106"/>
                </a:lnTo>
                <a:lnTo>
                  <a:pt x="6331" y="106"/>
                </a:lnTo>
                <a:lnTo>
                  <a:pt x="6331" y="106"/>
                </a:lnTo>
                <a:lnTo>
                  <a:pt x="6331" y="106"/>
                </a:lnTo>
                <a:lnTo>
                  <a:pt x="6332" y="106"/>
                </a:lnTo>
                <a:lnTo>
                  <a:pt x="6332" y="106"/>
                </a:lnTo>
                <a:lnTo>
                  <a:pt x="6333" y="106"/>
                </a:lnTo>
                <a:lnTo>
                  <a:pt x="6333" y="105"/>
                </a:lnTo>
                <a:lnTo>
                  <a:pt x="6333" y="105"/>
                </a:lnTo>
                <a:lnTo>
                  <a:pt x="6334" y="106"/>
                </a:lnTo>
                <a:lnTo>
                  <a:pt x="6334" y="106"/>
                </a:lnTo>
                <a:lnTo>
                  <a:pt x="6334" y="106"/>
                </a:lnTo>
                <a:lnTo>
                  <a:pt x="6335" y="106"/>
                </a:lnTo>
                <a:lnTo>
                  <a:pt x="6335" y="107"/>
                </a:lnTo>
                <a:lnTo>
                  <a:pt x="6336" y="107"/>
                </a:lnTo>
                <a:lnTo>
                  <a:pt x="6336" y="108"/>
                </a:lnTo>
                <a:lnTo>
                  <a:pt x="6336" y="108"/>
                </a:lnTo>
                <a:lnTo>
                  <a:pt x="6337" y="109"/>
                </a:lnTo>
                <a:lnTo>
                  <a:pt x="6337" y="109"/>
                </a:lnTo>
                <a:lnTo>
                  <a:pt x="6337" y="110"/>
                </a:lnTo>
                <a:lnTo>
                  <a:pt x="6338" y="110"/>
                </a:lnTo>
                <a:lnTo>
                  <a:pt x="6338" y="111"/>
                </a:lnTo>
                <a:lnTo>
                  <a:pt x="6339" y="111"/>
                </a:lnTo>
                <a:lnTo>
                  <a:pt x="6339" y="111"/>
                </a:lnTo>
                <a:lnTo>
                  <a:pt x="6339" y="111"/>
                </a:lnTo>
                <a:lnTo>
                  <a:pt x="6340" y="111"/>
                </a:lnTo>
                <a:lnTo>
                  <a:pt x="6340" y="112"/>
                </a:lnTo>
                <a:lnTo>
                  <a:pt x="6341" y="113"/>
                </a:lnTo>
                <a:lnTo>
                  <a:pt x="6341" y="114"/>
                </a:lnTo>
                <a:lnTo>
                  <a:pt x="6342" y="115"/>
                </a:lnTo>
                <a:lnTo>
                  <a:pt x="6342" y="116"/>
                </a:lnTo>
                <a:lnTo>
                  <a:pt x="6343" y="116"/>
                </a:lnTo>
                <a:lnTo>
                  <a:pt x="6343" y="116"/>
                </a:lnTo>
                <a:lnTo>
                  <a:pt x="6343" y="116"/>
                </a:lnTo>
                <a:lnTo>
                  <a:pt x="6344" y="117"/>
                </a:lnTo>
                <a:lnTo>
                  <a:pt x="6344" y="117"/>
                </a:lnTo>
                <a:lnTo>
                  <a:pt x="6344" y="117"/>
                </a:lnTo>
                <a:lnTo>
                  <a:pt x="6345" y="117"/>
                </a:lnTo>
                <a:lnTo>
                  <a:pt x="6345" y="117"/>
                </a:lnTo>
                <a:lnTo>
                  <a:pt x="6346" y="117"/>
                </a:lnTo>
                <a:lnTo>
                  <a:pt x="6346" y="116"/>
                </a:lnTo>
                <a:lnTo>
                  <a:pt x="6346" y="118"/>
                </a:lnTo>
                <a:lnTo>
                  <a:pt x="6347" y="119"/>
                </a:lnTo>
                <a:lnTo>
                  <a:pt x="6347" y="118"/>
                </a:lnTo>
                <a:lnTo>
                  <a:pt x="6347" y="116"/>
                </a:lnTo>
                <a:lnTo>
                  <a:pt x="6348" y="115"/>
                </a:lnTo>
                <a:lnTo>
                  <a:pt x="6348" y="115"/>
                </a:lnTo>
                <a:lnTo>
                  <a:pt x="6349" y="115"/>
                </a:lnTo>
                <a:lnTo>
                  <a:pt x="6349" y="115"/>
                </a:lnTo>
                <a:lnTo>
                  <a:pt x="6349" y="115"/>
                </a:lnTo>
                <a:lnTo>
                  <a:pt x="6350" y="114"/>
                </a:lnTo>
                <a:lnTo>
                  <a:pt x="6350" y="114"/>
                </a:lnTo>
                <a:lnTo>
                  <a:pt x="6351" y="114"/>
                </a:lnTo>
                <a:lnTo>
                  <a:pt x="6351" y="114"/>
                </a:lnTo>
                <a:lnTo>
                  <a:pt x="6351" y="114"/>
                </a:lnTo>
                <a:lnTo>
                  <a:pt x="6352" y="114"/>
                </a:lnTo>
                <a:lnTo>
                  <a:pt x="6352" y="115"/>
                </a:lnTo>
                <a:lnTo>
                  <a:pt x="6352" y="115"/>
                </a:lnTo>
                <a:lnTo>
                  <a:pt x="6353" y="116"/>
                </a:lnTo>
                <a:lnTo>
                  <a:pt x="6353" y="116"/>
                </a:lnTo>
                <a:lnTo>
                  <a:pt x="6354" y="116"/>
                </a:lnTo>
                <a:lnTo>
                  <a:pt x="6354" y="116"/>
                </a:lnTo>
                <a:lnTo>
                  <a:pt x="6354" y="116"/>
                </a:lnTo>
                <a:lnTo>
                  <a:pt x="6355" y="115"/>
                </a:lnTo>
                <a:lnTo>
                  <a:pt x="6356" y="116"/>
                </a:lnTo>
                <a:lnTo>
                  <a:pt x="6356" y="116"/>
                </a:lnTo>
                <a:lnTo>
                  <a:pt x="6356" y="116"/>
                </a:lnTo>
                <a:lnTo>
                  <a:pt x="6357" y="115"/>
                </a:lnTo>
                <a:lnTo>
                  <a:pt x="6357" y="115"/>
                </a:lnTo>
                <a:lnTo>
                  <a:pt x="6357" y="115"/>
                </a:lnTo>
                <a:lnTo>
                  <a:pt x="6358" y="114"/>
                </a:lnTo>
                <a:lnTo>
                  <a:pt x="6358" y="115"/>
                </a:lnTo>
                <a:lnTo>
                  <a:pt x="6359" y="115"/>
                </a:lnTo>
                <a:lnTo>
                  <a:pt x="6359" y="115"/>
                </a:lnTo>
                <a:lnTo>
                  <a:pt x="6359" y="115"/>
                </a:lnTo>
                <a:lnTo>
                  <a:pt x="6360" y="115"/>
                </a:lnTo>
                <a:lnTo>
                  <a:pt x="6360" y="115"/>
                </a:lnTo>
                <a:lnTo>
                  <a:pt x="6360" y="116"/>
                </a:lnTo>
                <a:lnTo>
                  <a:pt x="6361" y="116"/>
                </a:lnTo>
                <a:lnTo>
                  <a:pt x="6361" y="117"/>
                </a:lnTo>
                <a:lnTo>
                  <a:pt x="6362" y="118"/>
                </a:lnTo>
                <a:lnTo>
                  <a:pt x="6362" y="119"/>
                </a:lnTo>
                <a:lnTo>
                  <a:pt x="6362" y="119"/>
                </a:lnTo>
                <a:lnTo>
                  <a:pt x="6363" y="120"/>
                </a:lnTo>
                <a:lnTo>
                  <a:pt x="6363" y="120"/>
                </a:lnTo>
                <a:lnTo>
                  <a:pt x="6364" y="119"/>
                </a:lnTo>
                <a:lnTo>
                  <a:pt x="6364" y="119"/>
                </a:lnTo>
                <a:lnTo>
                  <a:pt x="6364" y="119"/>
                </a:lnTo>
                <a:lnTo>
                  <a:pt x="6365" y="119"/>
                </a:lnTo>
                <a:lnTo>
                  <a:pt x="6365" y="119"/>
                </a:lnTo>
                <a:lnTo>
                  <a:pt x="6365" y="118"/>
                </a:lnTo>
                <a:lnTo>
                  <a:pt x="6366" y="118"/>
                </a:lnTo>
                <a:lnTo>
                  <a:pt x="6366" y="117"/>
                </a:lnTo>
                <a:lnTo>
                  <a:pt x="6367" y="117"/>
                </a:lnTo>
                <a:lnTo>
                  <a:pt x="6367" y="116"/>
                </a:lnTo>
                <a:lnTo>
                  <a:pt x="6367" y="116"/>
                </a:lnTo>
                <a:lnTo>
                  <a:pt x="6368" y="115"/>
                </a:lnTo>
                <a:lnTo>
                  <a:pt x="6368" y="115"/>
                </a:lnTo>
                <a:lnTo>
                  <a:pt x="6368" y="115"/>
                </a:lnTo>
                <a:lnTo>
                  <a:pt x="6369" y="114"/>
                </a:lnTo>
                <a:lnTo>
                  <a:pt x="6370" y="115"/>
                </a:lnTo>
                <a:lnTo>
                  <a:pt x="6370" y="114"/>
                </a:lnTo>
                <a:lnTo>
                  <a:pt x="6370" y="115"/>
                </a:lnTo>
                <a:lnTo>
                  <a:pt x="6371" y="115"/>
                </a:lnTo>
                <a:lnTo>
                  <a:pt x="6371" y="115"/>
                </a:lnTo>
                <a:lnTo>
                  <a:pt x="6372" y="114"/>
                </a:lnTo>
                <a:lnTo>
                  <a:pt x="6372" y="114"/>
                </a:lnTo>
                <a:lnTo>
                  <a:pt x="6372" y="114"/>
                </a:lnTo>
                <a:lnTo>
                  <a:pt x="6373" y="115"/>
                </a:lnTo>
                <a:lnTo>
                  <a:pt x="6373" y="115"/>
                </a:lnTo>
                <a:lnTo>
                  <a:pt x="6373" y="115"/>
                </a:lnTo>
                <a:lnTo>
                  <a:pt x="6374" y="115"/>
                </a:lnTo>
                <a:lnTo>
                  <a:pt x="6374" y="115"/>
                </a:lnTo>
                <a:lnTo>
                  <a:pt x="6375" y="115"/>
                </a:lnTo>
                <a:lnTo>
                  <a:pt x="6375" y="115"/>
                </a:lnTo>
                <a:lnTo>
                  <a:pt x="6375" y="115"/>
                </a:lnTo>
                <a:lnTo>
                  <a:pt x="6376" y="115"/>
                </a:lnTo>
                <a:lnTo>
                  <a:pt x="6376" y="115"/>
                </a:lnTo>
                <a:lnTo>
                  <a:pt x="6377" y="115"/>
                </a:lnTo>
                <a:lnTo>
                  <a:pt x="6377" y="115"/>
                </a:lnTo>
                <a:lnTo>
                  <a:pt x="6377" y="115"/>
                </a:lnTo>
                <a:lnTo>
                  <a:pt x="6378" y="115"/>
                </a:lnTo>
                <a:lnTo>
                  <a:pt x="6378" y="115"/>
                </a:lnTo>
                <a:lnTo>
                  <a:pt x="6378" y="115"/>
                </a:lnTo>
                <a:lnTo>
                  <a:pt x="6379" y="116"/>
                </a:lnTo>
                <a:lnTo>
                  <a:pt x="6379" y="115"/>
                </a:lnTo>
                <a:lnTo>
                  <a:pt x="6380" y="116"/>
                </a:lnTo>
                <a:lnTo>
                  <a:pt x="6380" y="116"/>
                </a:lnTo>
                <a:lnTo>
                  <a:pt x="6380" y="117"/>
                </a:lnTo>
                <a:lnTo>
                  <a:pt x="6381" y="118"/>
                </a:lnTo>
                <a:lnTo>
                  <a:pt x="6381" y="118"/>
                </a:lnTo>
                <a:lnTo>
                  <a:pt x="6381" y="119"/>
                </a:lnTo>
                <a:lnTo>
                  <a:pt x="6382" y="120"/>
                </a:lnTo>
                <a:lnTo>
                  <a:pt x="6382" y="121"/>
                </a:lnTo>
                <a:lnTo>
                  <a:pt x="6383" y="122"/>
                </a:lnTo>
                <a:lnTo>
                  <a:pt x="6383" y="122"/>
                </a:lnTo>
                <a:lnTo>
                  <a:pt x="6384" y="123"/>
                </a:lnTo>
                <a:lnTo>
                  <a:pt x="6384" y="124"/>
                </a:lnTo>
                <a:lnTo>
                  <a:pt x="6385" y="125"/>
                </a:lnTo>
                <a:lnTo>
                  <a:pt x="6385" y="125"/>
                </a:lnTo>
                <a:lnTo>
                  <a:pt x="6385" y="126"/>
                </a:lnTo>
                <a:lnTo>
                  <a:pt x="6386" y="126"/>
                </a:lnTo>
                <a:lnTo>
                  <a:pt x="6386" y="126"/>
                </a:lnTo>
                <a:lnTo>
                  <a:pt x="6387" y="126"/>
                </a:lnTo>
                <a:lnTo>
                  <a:pt x="6387" y="127"/>
                </a:lnTo>
                <a:lnTo>
                  <a:pt x="6387" y="127"/>
                </a:lnTo>
                <a:lnTo>
                  <a:pt x="6388" y="127"/>
                </a:lnTo>
                <a:lnTo>
                  <a:pt x="6388" y="127"/>
                </a:lnTo>
                <a:lnTo>
                  <a:pt x="6388" y="127"/>
                </a:lnTo>
                <a:lnTo>
                  <a:pt x="6389" y="128"/>
                </a:lnTo>
                <a:lnTo>
                  <a:pt x="6389" y="128"/>
                </a:lnTo>
                <a:lnTo>
                  <a:pt x="6390" y="128"/>
                </a:lnTo>
                <a:lnTo>
                  <a:pt x="6390" y="128"/>
                </a:lnTo>
                <a:lnTo>
                  <a:pt x="6390" y="129"/>
                </a:lnTo>
                <a:lnTo>
                  <a:pt x="6391" y="130"/>
                </a:lnTo>
                <a:lnTo>
                  <a:pt x="6391" y="131"/>
                </a:lnTo>
                <a:lnTo>
                  <a:pt x="6391" y="132"/>
                </a:lnTo>
                <a:lnTo>
                  <a:pt x="6392" y="132"/>
                </a:lnTo>
                <a:lnTo>
                  <a:pt x="6392" y="133"/>
                </a:lnTo>
                <a:lnTo>
                  <a:pt x="6393" y="133"/>
                </a:lnTo>
                <a:lnTo>
                  <a:pt x="6393" y="134"/>
                </a:lnTo>
                <a:lnTo>
                  <a:pt x="6393" y="134"/>
                </a:lnTo>
                <a:lnTo>
                  <a:pt x="6394" y="133"/>
                </a:lnTo>
                <a:lnTo>
                  <a:pt x="6394" y="132"/>
                </a:lnTo>
                <a:lnTo>
                  <a:pt x="6394" y="130"/>
                </a:lnTo>
                <a:lnTo>
                  <a:pt x="6395" y="129"/>
                </a:lnTo>
                <a:lnTo>
                  <a:pt x="6395" y="128"/>
                </a:lnTo>
                <a:lnTo>
                  <a:pt x="6396" y="127"/>
                </a:lnTo>
                <a:lnTo>
                  <a:pt x="6396" y="125"/>
                </a:lnTo>
                <a:lnTo>
                  <a:pt x="6397" y="124"/>
                </a:lnTo>
                <a:lnTo>
                  <a:pt x="6397" y="123"/>
                </a:lnTo>
                <a:lnTo>
                  <a:pt x="6398" y="122"/>
                </a:lnTo>
                <a:lnTo>
                  <a:pt x="6398" y="122"/>
                </a:lnTo>
                <a:lnTo>
                  <a:pt x="6398" y="121"/>
                </a:lnTo>
                <a:lnTo>
                  <a:pt x="6399" y="121"/>
                </a:lnTo>
                <a:lnTo>
                  <a:pt x="6399" y="121"/>
                </a:lnTo>
                <a:lnTo>
                  <a:pt x="6400" y="120"/>
                </a:lnTo>
                <a:lnTo>
                  <a:pt x="6400" y="119"/>
                </a:lnTo>
                <a:lnTo>
                  <a:pt x="6400" y="120"/>
                </a:lnTo>
                <a:lnTo>
                  <a:pt x="6401" y="120"/>
                </a:lnTo>
                <a:lnTo>
                  <a:pt x="6401" y="120"/>
                </a:lnTo>
                <a:lnTo>
                  <a:pt x="6401" y="121"/>
                </a:lnTo>
                <a:lnTo>
                  <a:pt x="6402" y="121"/>
                </a:lnTo>
                <a:lnTo>
                  <a:pt x="6402" y="121"/>
                </a:lnTo>
                <a:lnTo>
                  <a:pt x="6403" y="121"/>
                </a:lnTo>
                <a:lnTo>
                  <a:pt x="6403" y="122"/>
                </a:lnTo>
                <a:lnTo>
                  <a:pt x="6403" y="122"/>
                </a:lnTo>
                <a:lnTo>
                  <a:pt x="6404" y="122"/>
                </a:lnTo>
                <a:lnTo>
                  <a:pt x="6404" y="122"/>
                </a:lnTo>
                <a:lnTo>
                  <a:pt x="6404" y="122"/>
                </a:lnTo>
                <a:lnTo>
                  <a:pt x="6405" y="122"/>
                </a:lnTo>
                <a:lnTo>
                  <a:pt x="6405" y="122"/>
                </a:lnTo>
                <a:lnTo>
                  <a:pt x="6406" y="122"/>
                </a:lnTo>
                <a:lnTo>
                  <a:pt x="6406" y="121"/>
                </a:lnTo>
                <a:lnTo>
                  <a:pt x="6406" y="120"/>
                </a:lnTo>
                <a:lnTo>
                  <a:pt x="6407" y="119"/>
                </a:lnTo>
                <a:lnTo>
                  <a:pt x="6407" y="118"/>
                </a:lnTo>
                <a:lnTo>
                  <a:pt x="6407" y="117"/>
                </a:lnTo>
                <a:lnTo>
                  <a:pt x="6408" y="116"/>
                </a:lnTo>
                <a:lnTo>
                  <a:pt x="6408" y="115"/>
                </a:lnTo>
                <a:lnTo>
                  <a:pt x="6409" y="114"/>
                </a:lnTo>
                <a:lnTo>
                  <a:pt x="6409" y="113"/>
                </a:lnTo>
                <a:lnTo>
                  <a:pt x="6409" y="113"/>
                </a:lnTo>
                <a:lnTo>
                  <a:pt x="6410" y="112"/>
                </a:lnTo>
                <a:lnTo>
                  <a:pt x="6411" y="112"/>
                </a:lnTo>
                <a:lnTo>
                  <a:pt x="6411" y="111"/>
                </a:lnTo>
                <a:lnTo>
                  <a:pt x="6411" y="111"/>
                </a:lnTo>
                <a:lnTo>
                  <a:pt x="6412" y="110"/>
                </a:lnTo>
                <a:lnTo>
                  <a:pt x="6412" y="110"/>
                </a:lnTo>
                <a:lnTo>
                  <a:pt x="6413" y="109"/>
                </a:lnTo>
                <a:lnTo>
                  <a:pt x="6413" y="109"/>
                </a:lnTo>
                <a:lnTo>
                  <a:pt x="6413" y="108"/>
                </a:lnTo>
                <a:lnTo>
                  <a:pt x="6414" y="107"/>
                </a:lnTo>
                <a:lnTo>
                  <a:pt x="6414" y="106"/>
                </a:lnTo>
                <a:lnTo>
                  <a:pt x="6414" y="105"/>
                </a:lnTo>
                <a:lnTo>
                  <a:pt x="6415" y="105"/>
                </a:lnTo>
                <a:lnTo>
                  <a:pt x="6415" y="104"/>
                </a:lnTo>
                <a:lnTo>
                  <a:pt x="6416" y="102"/>
                </a:lnTo>
                <a:lnTo>
                  <a:pt x="6416" y="102"/>
                </a:lnTo>
                <a:lnTo>
                  <a:pt x="6416" y="101"/>
                </a:lnTo>
                <a:lnTo>
                  <a:pt x="6417" y="101"/>
                </a:lnTo>
                <a:lnTo>
                  <a:pt x="6417" y="102"/>
                </a:lnTo>
                <a:lnTo>
                  <a:pt x="6417" y="102"/>
                </a:lnTo>
                <a:lnTo>
                  <a:pt x="6418" y="102"/>
                </a:lnTo>
                <a:lnTo>
                  <a:pt x="6418" y="102"/>
                </a:lnTo>
                <a:lnTo>
                  <a:pt x="6419" y="102"/>
                </a:lnTo>
                <a:lnTo>
                  <a:pt x="6419" y="102"/>
                </a:lnTo>
                <a:lnTo>
                  <a:pt x="6419" y="102"/>
                </a:lnTo>
                <a:lnTo>
                  <a:pt x="6420" y="103"/>
                </a:lnTo>
                <a:lnTo>
                  <a:pt x="6420" y="103"/>
                </a:lnTo>
                <a:lnTo>
                  <a:pt x="6420" y="104"/>
                </a:lnTo>
                <a:lnTo>
                  <a:pt x="6421" y="104"/>
                </a:lnTo>
                <a:lnTo>
                  <a:pt x="6421" y="104"/>
                </a:lnTo>
                <a:lnTo>
                  <a:pt x="6422" y="105"/>
                </a:lnTo>
                <a:lnTo>
                  <a:pt x="6422" y="106"/>
                </a:lnTo>
                <a:lnTo>
                  <a:pt x="6422" y="106"/>
                </a:lnTo>
                <a:lnTo>
                  <a:pt x="6423" y="107"/>
                </a:lnTo>
                <a:lnTo>
                  <a:pt x="6423" y="108"/>
                </a:lnTo>
                <a:lnTo>
                  <a:pt x="6424" y="108"/>
                </a:lnTo>
                <a:lnTo>
                  <a:pt x="6424" y="109"/>
                </a:lnTo>
                <a:lnTo>
                  <a:pt x="6425" y="110"/>
                </a:lnTo>
                <a:lnTo>
                  <a:pt x="6425" y="110"/>
                </a:lnTo>
                <a:lnTo>
                  <a:pt x="6426" y="110"/>
                </a:lnTo>
                <a:lnTo>
                  <a:pt x="6426" y="111"/>
                </a:lnTo>
                <a:lnTo>
                  <a:pt x="6426" y="111"/>
                </a:lnTo>
                <a:lnTo>
                  <a:pt x="6427" y="112"/>
                </a:lnTo>
                <a:lnTo>
                  <a:pt x="6427" y="112"/>
                </a:lnTo>
                <a:lnTo>
                  <a:pt x="6427" y="112"/>
                </a:lnTo>
                <a:lnTo>
                  <a:pt x="6428" y="112"/>
                </a:lnTo>
                <a:lnTo>
                  <a:pt x="6428" y="113"/>
                </a:lnTo>
                <a:lnTo>
                  <a:pt x="6429" y="114"/>
                </a:lnTo>
                <a:lnTo>
                  <a:pt x="6429" y="114"/>
                </a:lnTo>
                <a:lnTo>
                  <a:pt x="6429" y="115"/>
                </a:lnTo>
                <a:lnTo>
                  <a:pt x="6430" y="116"/>
                </a:lnTo>
                <a:lnTo>
                  <a:pt x="6430" y="117"/>
                </a:lnTo>
                <a:lnTo>
                  <a:pt x="6430" y="118"/>
                </a:lnTo>
                <a:lnTo>
                  <a:pt x="6431" y="119"/>
                </a:lnTo>
                <a:lnTo>
                  <a:pt x="6431" y="119"/>
                </a:lnTo>
                <a:lnTo>
                  <a:pt x="6432" y="120"/>
                </a:lnTo>
                <a:lnTo>
                  <a:pt x="6432" y="120"/>
                </a:lnTo>
                <a:lnTo>
                  <a:pt x="6432" y="121"/>
                </a:lnTo>
                <a:lnTo>
                  <a:pt x="6433" y="121"/>
                </a:lnTo>
                <a:lnTo>
                  <a:pt x="6433" y="121"/>
                </a:lnTo>
                <a:lnTo>
                  <a:pt x="6434" y="121"/>
                </a:lnTo>
                <a:lnTo>
                  <a:pt x="6434" y="121"/>
                </a:lnTo>
                <a:lnTo>
                  <a:pt x="6434" y="121"/>
                </a:lnTo>
                <a:lnTo>
                  <a:pt x="6435" y="122"/>
                </a:lnTo>
                <a:lnTo>
                  <a:pt x="6435" y="122"/>
                </a:lnTo>
                <a:lnTo>
                  <a:pt x="6435" y="123"/>
                </a:lnTo>
                <a:lnTo>
                  <a:pt x="6436" y="123"/>
                </a:lnTo>
                <a:lnTo>
                  <a:pt x="6436" y="124"/>
                </a:lnTo>
                <a:lnTo>
                  <a:pt x="6437" y="124"/>
                </a:lnTo>
                <a:lnTo>
                  <a:pt x="6437" y="125"/>
                </a:lnTo>
                <a:lnTo>
                  <a:pt x="6437" y="125"/>
                </a:lnTo>
                <a:lnTo>
                  <a:pt x="6438" y="126"/>
                </a:lnTo>
                <a:lnTo>
                  <a:pt x="6439" y="126"/>
                </a:lnTo>
                <a:lnTo>
                  <a:pt x="6439" y="126"/>
                </a:lnTo>
                <a:lnTo>
                  <a:pt x="6439" y="125"/>
                </a:lnTo>
                <a:lnTo>
                  <a:pt x="6440" y="125"/>
                </a:lnTo>
                <a:lnTo>
                  <a:pt x="6440" y="126"/>
                </a:lnTo>
                <a:lnTo>
                  <a:pt x="6440" y="125"/>
                </a:lnTo>
                <a:lnTo>
                  <a:pt x="6441" y="124"/>
                </a:lnTo>
                <a:lnTo>
                  <a:pt x="6441" y="123"/>
                </a:lnTo>
                <a:lnTo>
                  <a:pt x="6442" y="121"/>
                </a:lnTo>
                <a:lnTo>
                  <a:pt x="6442" y="120"/>
                </a:lnTo>
                <a:lnTo>
                  <a:pt x="6442" y="119"/>
                </a:lnTo>
                <a:lnTo>
                  <a:pt x="6443" y="117"/>
                </a:lnTo>
                <a:lnTo>
                  <a:pt x="6443" y="116"/>
                </a:lnTo>
                <a:lnTo>
                  <a:pt x="6443" y="115"/>
                </a:lnTo>
                <a:lnTo>
                  <a:pt x="6444" y="114"/>
                </a:lnTo>
                <a:lnTo>
                  <a:pt x="6444" y="114"/>
                </a:lnTo>
                <a:lnTo>
                  <a:pt x="6445" y="114"/>
                </a:lnTo>
                <a:lnTo>
                  <a:pt x="6445" y="114"/>
                </a:lnTo>
                <a:lnTo>
                  <a:pt x="6445" y="113"/>
                </a:lnTo>
                <a:lnTo>
                  <a:pt x="6446" y="114"/>
                </a:lnTo>
                <a:lnTo>
                  <a:pt x="6446" y="114"/>
                </a:lnTo>
                <a:lnTo>
                  <a:pt x="6447" y="115"/>
                </a:lnTo>
                <a:lnTo>
                  <a:pt x="6447" y="115"/>
                </a:lnTo>
                <a:lnTo>
                  <a:pt x="6447" y="116"/>
                </a:lnTo>
                <a:lnTo>
                  <a:pt x="6448" y="116"/>
                </a:lnTo>
                <a:lnTo>
                  <a:pt x="6448" y="116"/>
                </a:lnTo>
                <a:lnTo>
                  <a:pt x="6448" y="116"/>
                </a:lnTo>
                <a:lnTo>
                  <a:pt x="6449" y="116"/>
                </a:lnTo>
                <a:lnTo>
                  <a:pt x="6449" y="115"/>
                </a:lnTo>
                <a:lnTo>
                  <a:pt x="6450" y="114"/>
                </a:lnTo>
                <a:lnTo>
                  <a:pt x="6450" y="113"/>
                </a:lnTo>
                <a:lnTo>
                  <a:pt x="6450" y="111"/>
                </a:lnTo>
                <a:lnTo>
                  <a:pt x="6451" y="110"/>
                </a:lnTo>
                <a:lnTo>
                  <a:pt x="6451" y="108"/>
                </a:lnTo>
                <a:lnTo>
                  <a:pt x="6451" y="107"/>
                </a:lnTo>
                <a:lnTo>
                  <a:pt x="6452" y="106"/>
                </a:lnTo>
                <a:lnTo>
                  <a:pt x="6453" y="104"/>
                </a:lnTo>
                <a:lnTo>
                  <a:pt x="6453" y="103"/>
                </a:lnTo>
                <a:lnTo>
                  <a:pt x="6453" y="101"/>
                </a:lnTo>
                <a:lnTo>
                  <a:pt x="6454" y="100"/>
                </a:lnTo>
                <a:lnTo>
                  <a:pt x="6454" y="99"/>
                </a:lnTo>
                <a:lnTo>
                  <a:pt x="6455" y="97"/>
                </a:lnTo>
                <a:lnTo>
                  <a:pt x="6455" y="96"/>
                </a:lnTo>
                <a:lnTo>
                  <a:pt x="6455" y="95"/>
                </a:lnTo>
                <a:lnTo>
                  <a:pt x="6456" y="93"/>
                </a:lnTo>
                <a:lnTo>
                  <a:pt x="6456" y="92"/>
                </a:lnTo>
                <a:lnTo>
                  <a:pt x="6456" y="90"/>
                </a:lnTo>
                <a:lnTo>
                  <a:pt x="6457" y="88"/>
                </a:lnTo>
                <a:lnTo>
                  <a:pt x="6457" y="86"/>
                </a:lnTo>
                <a:lnTo>
                  <a:pt x="6458" y="84"/>
                </a:lnTo>
                <a:lnTo>
                  <a:pt x="6458" y="83"/>
                </a:lnTo>
                <a:lnTo>
                  <a:pt x="6458" y="81"/>
                </a:lnTo>
                <a:lnTo>
                  <a:pt x="6459" y="79"/>
                </a:lnTo>
                <a:lnTo>
                  <a:pt x="6459" y="77"/>
                </a:lnTo>
                <a:lnTo>
                  <a:pt x="6460" y="76"/>
                </a:lnTo>
                <a:lnTo>
                  <a:pt x="6460" y="73"/>
                </a:lnTo>
                <a:lnTo>
                  <a:pt x="6460" y="72"/>
                </a:lnTo>
                <a:lnTo>
                  <a:pt x="6461" y="71"/>
                </a:lnTo>
                <a:lnTo>
                  <a:pt x="6461" y="70"/>
                </a:lnTo>
                <a:lnTo>
                  <a:pt x="6461" y="68"/>
                </a:lnTo>
                <a:lnTo>
                  <a:pt x="6462" y="66"/>
                </a:lnTo>
                <a:lnTo>
                  <a:pt x="6462" y="65"/>
                </a:lnTo>
                <a:lnTo>
                  <a:pt x="6463" y="65"/>
                </a:lnTo>
                <a:lnTo>
                  <a:pt x="6463" y="65"/>
                </a:lnTo>
                <a:lnTo>
                  <a:pt x="6463" y="66"/>
                </a:lnTo>
                <a:lnTo>
                  <a:pt x="6464" y="65"/>
                </a:lnTo>
                <a:lnTo>
                  <a:pt x="6464" y="65"/>
                </a:lnTo>
                <a:lnTo>
                  <a:pt x="6464" y="65"/>
                </a:lnTo>
                <a:lnTo>
                  <a:pt x="6465" y="65"/>
                </a:lnTo>
                <a:lnTo>
                  <a:pt x="6465" y="65"/>
                </a:lnTo>
                <a:lnTo>
                  <a:pt x="6466" y="64"/>
                </a:lnTo>
                <a:lnTo>
                  <a:pt x="6466" y="63"/>
                </a:lnTo>
                <a:lnTo>
                  <a:pt x="6467" y="62"/>
                </a:lnTo>
                <a:lnTo>
                  <a:pt x="6467" y="60"/>
                </a:lnTo>
                <a:lnTo>
                  <a:pt x="6468" y="58"/>
                </a:lnTo>
                <a:lnTo>
                  <a:pt x="6468" y="57"/>
                </a:lnTo>
                <a:lnTo>
                  <a:pt x="6468" y="56"/>
                </a:lnTo>
                <a:lnTo>
                  <a:pt x="6469" y="55"/>
                </a:lnTo>
                <a:lnTo>
                  <a:pt x="6469" y="54"/>
                </a:lnTo>
                <a:lnTo>
                  <a:pt x="6469" y="52"/>
                </a:lnTo>
                <a:lnTo>
                  <a:pt x="6470" y="51"/>
                </a:lnTo>
                <a:lnTo>
                  <a:pt x="6470" y="49"/>
                </a:lnTo>
                <a:lnTo>
                  <a:pt x="6471" y="48"/>
                </a:lnTo>
                <a:lnTo>
                  <a:pt x="6471" y="46"/>
                </a:lnTo>
                <a:lnTo>
                  <a:pt x="6471" y="44"/>
                </a:lnTo>
                <a:lnTo>
                  <a:pt x="6472" y="43"/>
                </a:lnTo>
                <a:lnTo>
                  <a:pt x="6472" y="42"/>
                </a:lnTo>
                <a:lnTo>
                  <a:pt x="6473" y="41"/>
                </a:lnTo>
                <a:lnTo>
                  <a:pt x="6473" y="40"/>
                </a:lnTo>
                <a:lnTo>
                  <a:pt x="6473" y="40"/>
                </a:lnTo>
                <a:lnTo>
                  <a:pt x="6474" y="41"/>
                </a:lnTo>
                <a:lnTo>
                  <a:pt x="6474" y="41"/>
                </a:lnTo>
                <a:lnTo>
                  <a:pt x="6474" y="41"/>
                </a:lnTo>
                <a:lnTo>
                  <a:pt x="6475" y="41"/>
                </a:lnTo>
                <a:lnTo>
                  <a:pt x="6475" y="40"/>
                </a:lnTo>
                <a:lnTo>
                  <a:pt x="6476" y="40"/>
                </a:lnTo>
                <a:lnTo>
                  <a:pt x="6476" y="40"/>
                </a:lnTo>
                <a:lnTo>
                  <a:pt x="6476" y="39"/>
                </a:lnTo>
                <a:lnTo>
                  <a:pt x="6477" y="39"/>
                </a:lnTo>
                <a:lnTo>
                  <a:pt x="6477" y="39"/>
                </a:lnTo>
                <a:lnTo>
                  <a:pt x="6477" y="39"/>
                </a:lnTo>
                <a:lnTo>
                  <a:pt x="6478" y="38"/>
                </a:lnTo>
                <a:lnTo>
                  <a:pt x="6478" y="38"/>
                </a:lnTo>
                <a:lnTo>
                  <a:pt x="6479" y="38"/>
                </a:lnTo>
                <a:lnTo>
                  <a:pt x="6479" y="38"/>
                </a:lnTo>
                <a:lnTo>
                  <a:pt x="6479" y="37"/>
                </a:lnTo>
                <a:lnTo>
                  <a:pt x="6480" y="37"/>
                </a:lnTo>
                <a:lnTo>
                  <a:pt x="6481" y="36"/>
                </a:lnTo>
                <a:lnTo>
                  <a:pt x="6481" y="35"/>
                </a:lnTo>
                <a:lnTo>
                  <a:pt x="6481" y="35"/>
                </a:lnTo>
                <a:lnTo>
                  <a:pt x="6482" y="34"/>
                </a:lnTo>
                <a:lnTo>
                  <a:pt x="6482" y="33"/>
                </a:lnTo>
                <a:lnTo>
                  <a:pt x="6483" y="32"/>
                </a:lnTo>
                <a:lnTo>
                  <a:pt x="6483" y="31"/>
                </a:lnTo>
                <a:lnTo>
                  <a:pt x="6483" y="31"/>
                </a:lnTo>
                <a:lnTo>
                  <a:pt x="6484" y="31"/>
                </a:lnTo>
                <a:lnTo>
                  <a:pt x="6484" y="31"/>
                </a:lnTo>
                <a:lnTo>
                  <a:pt x="6484" y="30"/>
                </a:lnTo>
                <a:lnTo>
                  <a:pt x="6485" y="30"/>
                </a:lnTo>
                <a:lnTo>
                  <a:pt x="6485" y="30"/>
                </a:lnTo>
                <a:lnTo>
                  <a:pt x="6486" y="29"/>
                </a:lnTo>
                <a:lnTo>
                  <a:pt x="6486" y="29"/>
                </a:lnTo>
                <a:lnTo>
                  <a:pt x="6486" y="30"/>
                </a:lnTo>
                <a:lnTo>
                  <a:pt x="6487" y="31"/>
                </a:lnTo>
                <a:lnTo>
                  <a:pt x="6487" y="31"/>
                </a:lnTo>
                <a:lnTo>
                  <a:pt x="6487" y="30"/>
                </a:lnTo>
                <a:lnTo>
                  <a:pt x="6488" y="29"/>
                </a:lnTo>
                <a:lnTo>
                  <a:pt x="6488" y="28"/>
                </a:lnTo>
                <a:lnTo>
                  <a:pt x="6489" y="27"/>
                </a:lnTo>
                <a:lnTo>
                  <a:pt x="6489" y="27"/>
                </a:lnTo>
                <a:lnTo>
                  <a:pt x="6489" y="27"/>
                </a:lnTo>
                <a:lnTo>
                  <a:pt x="6490" y="28"/>
                </a:lnTo>
                <a:lnTo>
                  <a:pt x="6490" y="28"/>
                </a:lnTo>
                <a:lnTo>
                  <a:pt x="6490" y="28"/>
                </a:lnTo>
                <a:lnTo>
                  <a:pt x="6491" y="28"/>
                </a:lnTo>
                <a:lnTo>
                  <a:pt x="6491" y="29"/>
                </a:lnTo>
                <a:lnTo>
                  <a:pt x="6492" y="29"/>
                </a:lnTo>
                <a:lnTo>
                  <a:pt x="6492" y="29"/>
                </a:lnTo>
                <a:lnTo>
                  <a:pt x="6492" y="29"/>
                </a:lnTo>
                <a:lnTo>
                  <a:pt x="6493" y="30"/>
                </a:lnTo>
                <a:lnTo>
                  <a:pt x="6493" y="30"/>
                </a:lnTo>
                <a:lnTo>
                  <a:pt x="6494" y="31"/>
                </a:lnTo>
                <a:lnTo>
                  <a:pt x="6494" y="32"/>
                </a:lnTo>
                <a:lnTo>
                  <a:pt x="6495" y="33"/>
                </a:lnTo>
                <a:lnTo>
                  <a:pt x="6495" y="34"/>
                </a:lnTo>
                <a:lnTo>
                  <a:pt x="6496" y="35"/>
                </a:lnTo>
                <a:lnTo>
                  <a:pt x="6496" y="36"/>
                </a:lnTo>
                <a:lnTo>
                  <a:pt x="6496" y="36"/>
                </a:lnTo>
                <a:lnTo>
                  <a:pt x="6497" y="36"/>
                </a:lnTo>
                <a:lnTo>
                  <a:pt x="6497" y="36"/>
                </a:lnTo>
                <a:lnTo>
                  <a:pt x="6497" y="36"/>
                </a:lnTo>
                <a:lnTo>
                  <a:pt x="6498" y="37"/>
                </a:lnTo>
                <a:lnTo>
                  <a:pt x="6498" y="37"/>
                </a:lnTo>
                <a:lnTo>
                  <a:pt x="6499" y="37"/>
                </a:lnTo>
                <a:lnTo>
                  <a:pt x="6499" y="37"/>
                </a:lnTo>
                <a:lnTo>
                  <a:pt x="6499" y="37"/>
                </a:lnTo>
                <a:lnTo>
                  <a:pt x="6500" y="36"/>
                </a:lnTo>
                <a:lnTo>
                  <a:pt x="6500" y="36"/>
                </a:lnTo>
                <a:lnTo>
                  <a:pt x="6500" y="37"/>
                </a:lnTo>
                <a:lnTo>
                  <a:pt x="6501" y="36"/>
                </a:lnTo>
                <a:lnTo>
                  <a:pt x="6501" y="36"/>
                </a:lnTo>
                <a:lnTo>
                  <a:pt x="6502" y="36"/>
                </a:lnTo>
                <a:lnTo>
                  <a:pt x="6502" y="36"/>
                </a:lnTo>
                <a:lnTo>
                  <a:pt x="6502" y="37"/>
                </a:lnTo>
                <a:lnTo>
                  <a:pt x="6503" y="37"/>
                </a:lnTo>
                <a:lnTo>
                  <a:pt x="6503" y="38"/>
                </a:lnTo>
                <a:lnTo>
                  <a:pt x="6503" y="38"/>
                </a:lnTo>
                <a:lnTo>
                  <a:pt x="6504" y="38"/>
                </a:lnTo>
                <a:lnTo>
                  <a:pt x="6504" y="38"/>
                </a:lnTo>
                <a:lnTo>
                  <a:pt x="6505" y="39"/>
                </a:lnTo>
                <a:lnTo>
                  <a:pt x="6505" y="39"/>
                </a:lnTo>
                <a:lnTo>
                  <a:pt x="6505" y="40"/>
                </a:lnTo>
                <a:lnTo>
                  <a:pt x="6506" y="40"/>
                </a:lnTo>
                <a:lnTo>
                  <a:pt x="6506" y="40"/>
                </a:lnTo>
                <a:lnTo>
                  <a:pt x="6507" y="40"/>
                </a:lnTo>
                <a:lnTo>
                  <a:pt x="6507" y="40"/>
                </a:lnTo>
                <a:lnTo>
                  <a:pt x="6507" y="40"/>
                </a:lnTo>
                <a:lnTo>
                  <a:pt x="6508" y="40"/>
                </a:lnTo>
                <a:lnTo>
                  <a:pt x="6509" y="40"/>
                </a:lnTo>
                <a:lnTo>
                  <a:pt x="6509" y="39"/>
                </a:lnTo>
                <a:lnTo>
                  <a:pt x="6509" y="39"/>
                </a:lnTo>
                <a:lnTo>
                  <a:pt x="6510" y="39"/>
                </a:lnTo>
                <a:lnTo>
                  <a:pt x="6510" y="38"/>
                </a:lnTo>
                <a:lnTo>
                  <a:pt x="6510" y="38"/>
                </a:lnTo>
                <a:lnTo>
                  <a:pt x="6511" y="38"/>
                </a:lnTo>
                <a:lnTo>
                  <a:pt x="6511" y="37"/>
                </a:lnTo>
                <a:lnTo>
                  <a:pt x="6512" y="37"/>
                </a:lnTo>
                <a:lnTo>
                  <a:pt x="6512" y="37"/>
                </a:lnTo>
                <a:lnTo>
                  <a:pt x="6512" y="37"/>
                </a:lnTo>
                <a:lnTo>
                  <a:pt x="6513" y="36"/>
                </a:lnTo>
                <a:lnTo>
                  <a:pt x="6513" y="36"/>
                </a:lnTo>
                <a:lnTo>
                  <a:pt x="6513" y="36"/>
                </a:lnTo>
                <a:lnTo>
                  <a:pt x="6514" y="36"/>
                </a:lnTo>
                <a:lnTo>
                  <a:pt x="6514" y="35"/>
                </a:lnTo>
                <a:lnTo>
                  <a:pt x="6515" y="35"/>
                </a:lnTo>
                <a:lnTo>
                  <a:pt x="6515" y="35"/>
                </a:lnTo>
                <a:lnTo>
                  <a:pt x="6515" y="35"/>
                </a:lnTo>
                <a:lnTo>
                  <a:pt x="6516" y="33"/>
                </a:lnTo>
                <a:lnTo>
                  <a:pt x="6516" y="32"/>
                </a:lnTo>
                <a:lnTo>
                  <a:pt x="6516" y="30"/>
                </a:lnTo>
                <a:lnTo>
                  <a:pt x="6517" y="30"/>
                </a:lnTo>
                <a:lnTo>
                  <a:pt x="6517" y="30"/>
                </a:lnTo>
                <a:lnTo>
                  <a:pt x="6518" y="30"/>
                </a:lnTo>
                <a:lnTo>
                  <a:pt x="6518" y="29"/>
                </a:lnTo>
                <a:lnTo>
                  <a:pt x="6518" y="29"/>
                </a:lnTo>
                <a:lnTo>
                  <a:pt x="6519" y="28"/>
                </a:lnTo>
                <a:lnTo>
                  <a:pt x="6519" y="26"/>
                </a:lnTo>
                <a:lnTo>
                  <a:pt x="6520" y="26"/>
                </a:lnTo>
                <a:lnTo>
                  <a:pt x="6520" y="26"/>
                </a:lnTo>
                <a:lnTo>
                  <a:pt x="6520" y="26"/>
                </a:lnTo>
                <a:lnTo>
                  <a:pt x="6521" y="25"/>
                </a:lnTo>
                <a:lnTo>
                  <a:pt x="6521" y="25"/>
                </a:lnTo>
                <a:lnTo>
                  <a:pt x="6521" y="25"/>
                </a:lnTo>
                <a:lnTo>
                  <a:pt x="6522" y="24"/>
                </a:lnTo>
                <a:lnTo>
                  <a:pt x="6523" y="24"/>
                </a:lnTo>
                <a:lnTo>
                  <a:pt x="6523" y="24"/>
                </a:lnTo>
                <a:lnTo>
                  <a:pt x="6523" y="23"/>
                </a:lnTo>
                <a:lnTo>
                  <a:pt x="6524" y="23"/>
                </a:lnTo>
                <a:lnTo>
                  <a:pt x="6524" y="23"/>
                </a:lnTo>
                <a:lnTo>
                  <a:pt x="6525" y="22"/>
                </a:lnTo>
                <a:lnTo>
                  <a:pt x="6525" y="22"/>
                </a:lnTo>
                <a:lnTo>
                  <a:pt x="6525" y="22"/>
                </a:lnTo>
                <a:lnTo>
                  <a:pt x="6526" y="21"/>
                </a:lnTo>
                <a:lnTo>
                  <a:pt x="6526" y="21"/>
                </a:lnTo>
                <a:lnTo>
                  <a:pt x="6526" y="21"/>
                </a:lnTo>
                <a:lnTo>
                  <a:pt x="6527" y="20"/>
                </a:lnTo>
                <a:lnTo>
                  <a:pt x="6527" y="20"/>
                </a:lnTo>
                <a:lnTo>
                  <a:pt x="6528" y="20"/>
                </a:lnTo>
                <a:lnTo>
                  <a:pt x="6528" y="19"/>
                </a:lnTo>
                <a:lnTo>
                  <a:pt x="6528" y="18"/>
                </a:lnTo>
                <a:lnTo>
                  <a:pt x="6529" y="18"/>
                </a:lnTo>
                <a:lnTo>
                  <a:pt x="6529" y="18"/>
                </a:lnTo>
                <a:lnTo>
                  <a:pt x="6530" y="17"/>
                </a:lnTo>
                <a:lnTo>
                  <a:pt x="6530" y="17"/>
                </a:lnTo>
                <a:lnTo>
                  <a:pt x="6530" y="17"/>
                </a:lnTo>
                <a:lnTo>
                  <a:pt x="6531" y="16"/>
                </a:lnTo>
                <a:lnTo>
                  <a:pt x="6531" y="16"/>
                </a:lnTo>
                <a:lnTo>
                  <a:pt x="6531" y="16"/>
                </a:lnTo>
                <a:lnTo>
                  <a:pt x="6532" y="15"/>
                </a:lnTo>
                <a:lnTo>
                  <a:pt x="6532" y="15"/>
                </a:lnTo>
                <a:lnTo>
                  <a:pt x="6533" y="15"/>
                </a:lnTo>
                <a:lnTo>
                  <a:pt x="6533" y="14"/>
                </a:lnTo>
                <a:lnTo>
                  <a:pt x="6533" y="14"/>
                </a:lnTo>
                <a:lnTo>
                  <a:pt x="6534" y="14"/>
                </a:lnTo>
                <a:lnTo>
                  <a:pt x="6534" y="13"/>
                </a:lnTo>
                <a:lnTo>
                  <a:pt x="6534" y="13"/>
                </a:lnTo>
                <a:lnTo>
                  <a:pt x="6535" y="12"/>
                </a:lnTo>
                <a:lnTo>
                  <a:pt x="6535" y="12"/>
                </a:lnTo>
                <a:lnTo>
                  <a:pt x="6536" y="12"/>
                </a:lnTo>
                <a:lnTo>
                  <a:pt x="6536" y="11"/>
                </a:lnTo>
                <a:lnTo>
                  <a:pt x="6537" y="11"/>
                </a:lnTo>
                <a:lnTo>
                  <a:pt x="6537" y="11"/>
                </a:lnTo>
                <a:lnTo>
                  <a:pt x="6538" y="10"/>
                </a:lnTo>
                <a:lnTo>
                  <a:pt x="6538" y="10"/>
                </a:lnTo>
                <a:lnTo>
                  <a:pt x="6538" y="10"/>
                </a:lnTo>
                <a:lnTo>
                  <a:pt x="6539" y="9"/>
                </a:lnTo>
                <a:lnTo>
                  <a:pt x="6539" y="9"/>
                </a:lnTo>
                <a:lnTo>
                  <a:pt x="6539" y="8"/>
                </a:lnTo>
                <a:lnTo>
                  <a:pt x="6540" y="6"/>
                </a:lnTo>
                <a:lnTo>
                  <a:pt x="6540" y="5"/>
                </a:lnTo>
                <a:lnTo>
                  <a:pt x="6541" y="3"/>
                </a:lnTo>
                <a:lnTo>
                  <a:pt x="6541" y="3"/>
                </a:lnTo>
                <a:lnTo>
                  <a:pt x="6541" y="3"/>
                </a:lnTo>
                <a:lnTo>
                  <a:pt x="6542" y="2"/>
                </a:lnTo>
                <a:lnTo>
                  <a:pt x="6542" y="0"/>
                </a:lnTo>
                <a:lnTo>
                  <a:pt x="6543" y="0"/>
                </a:lnTo>
                <a:lnTo>
                  <a:pt x="6543" y="0"/>
                </a:lnTo>
                <a:lnTo>
                  <a:pt x="6543" y="0"/>
                </a:lnTo>
                <a:lnTo>
                  <a:pt x="6544" y="0"/>
                </a:lnTo>
                <a:lnTo>
                  <a:pt x="6544" y="0"/>
                </a:lnTo>
                <a:lnTo>
                  <a:pt x="6544" y="0"/>
                </a:lnTo>
                <a:lnTo>
                  <a:pt x="6545" y="0"/>
                </a:lnTo>
                <a:lnTo>
                  <a:pt x="6545" y="0"/>
                </a:lnTo>
                <a:lnTo>
                  <a:pt x="6546" y="0"/>
                </a:lnTo>
                <a:lnTo>
                  <a:pt x="6546" y="0"/>
                </a:lnTo>
                <a:lnTo>
                  <a:pt x="6546" y="0"/>
                </a:lnTo>
                <a:lnTo>
                  <a:pt x="6547" y="0"/>
                </a:lnTo>
                <a:lnTo>
                  <a:pt x="6547" y="0"/>
                </a:lnTo>
                <a:lnTo>
                  <a:pt x="6547" y="0"/>
                </a:lnTo>
                <a:lnTo>
                  <a:pt x="6548" y="0"/>
                </a:lnTo>
                <a:lnTo>
                  <a:pt x="6548" y="0"/>
                </a:lnTo>
                <a:lnTo>
                  <a:pt x="6549" y="0"/>
                </a:lnTo>
                <a:lnTo>
                  <a:pt x="6549" y="0"/>
                </a:lnTo>
                <a:lnTo>
                  <a:pt x="6549" y="0"/>
                </a:lnTo>
                <a:lnTo>
                  <a:pt x="6550" y="0"/>
                </a:lnTo>
                <a:lnTo>
                  <a:pt x="6551" y="0"/>
                </a:lnTo>
                <a:lnTo>
                  <a:pt x="6551" y="0"/>
                </a:lnTo>
                <a:lnTo>
                  <a:pt x="6551" y="0"/>
                </a:lnTo>
                <a:lnTo>
                  <a:pt x="6552" y="0"/>
                </a:lnTo>
                <a:lnTo>
                  <a:pt x="6552" y="0"/>
                </a:lnTo>
                <a:lnTo>
                  <a:pt x="6552" y="0"/>
                </a:lnTo>
                <a:lnTo>
                  <a:pt x="6553" y="0"/>
                </a:lnTo>
                <a:lnTo>
                  <a:pt x="6553" y="0"/>
                </a:lnTo>
                <a:lnTo>
                  <a:pt x="6554" y="0"/>
                </a:lnTo>
                <a:lnTo>
                  <a:pt x="6554" y="0"/>
                </a:lnTo>
                <a:lnTo>
                  <a:pt x="6554" y="0"/>
                </a:lnTo>
                <a:lnTo>
                  <a:pt x="6555" y="0"/>
                </a:lnTo>
                <a:lnTo>
                  <a:pt x="6555" y="0"/>
                </a:lnTo>
                <a:lnTo>
                  <a:pt x="6556" y="0"/>
                </a:lnTo>
                <a:lnTo>
                  <a:pt x="6556" y="0"/>
                </a:lnTo>
                <a:lnTo>
                  <a:pt x="6556" y="0"/>
                </a:lnTo>
                <a:lnTo>
                  <a:pt x="6557" y="0"/>
                </a:lnTo>
                <a:lnTo>
                  <a:pt x="6557" y="0"/>
                </a:lnTo>
                <a:lnTo>
                  <a:pt x="6557" y="0"/>
                </a:lnTo>
                <a:lnTo>
                  <a:pt x="6558" y="0"/>
                </a:lnTo>
                <a:lnTo>
                  <a:pt x="6558" y="0"/>
                </a:lnTo>
                <a:lnTo>
                  <a:pt x="6559" y="0"/>
                </a:lnTo>
                <a:lnTo>
                  <a:pt x="6559" y="0"/>
                </a:lnTo>
                <a:lnTo>
                  <a:pt x="6559" y="0"/>
                </a:lnTo>
                <a:lnTo>
                  <a:pt x="6560" y="0"/>
                </a:lnTo>
                <a:lnTo>
                  <a:pt x="6560" y="0"/>
                </a:lnTo>
                <a:lnTo>
                  <a:pt x="6560" y="0"/>
                </a:lnTo>
                <a:lnTo>
                  <a:pt x="6561" y="0"/>
                </a:lnTo>
                <a:lnTo>
                  <a:pt x="6561" y="0"/>
                </a:lnTo>
                <a:lnTo>
                  <a:pt x="6562" y="0"/>
                </a:lnTo>
                <a:lnTo>
                  <a:pt x="6562" y="0"/>
                </a:lnTo>
                <a:lnTo>
                  <a:pt x="6562" y="0"/>
                </a:lnTo>
                <a:lnTo>
                  <a:pt x="6563" y="0"/>
                </a:lnTo>
                <a:lnTo>
                  <a:pt x="6563" y="0"/>
                </a:lnTo>
                <a:lnTo>
                  <a:pt x="6563" y="0"/>
                </a:lnTo>
                <a:lnTo>
                  <a:pt x="6564" y="0"/>
                </a:lnTo>
                <a:lnTo>
                  <a:pt x="6565" y="0"/>
                </a:lnTo>
                <a:lnTo>
                  <a:pt x="6565" y="0"/>
                </a:lnTo>
                <a:lnTo>
                  <a:pt x="6566" y="0"/>
                </a:lnTo>
                <a:lnTo>
                  <a:pt x="6566" y="0"/>
                </a:lnTo>
                <a:lnTo>
                  <a:pt x="6566" y="0"/>
                </a:lnTo>
                <a:lnTo>
                  <a:pt x="6567" y="0"/>
                </a:lnTo>
                <a:lnTo>
                  <a:pt x="6567" y="0"/>
                </a:lnTo>
                <a:lnTo>
                  <a:pt x="6567" y="0"/>
                </a:lnTo>
                <a:lnTo>
                  <a:pt x="6568" y="0"/>
                </a:lnTo>
                <a:lnTo>
                  <a:pt x="6568" y="0"/>
                </a:lnTo>
                <a:lnTo>
                  <a:pt x="6569" y="0"/>
                </a:lnTo>
                <a:lnTo>
                  <a:pt x="6569" y="0"/>
                </a:lnTo>
                <a:lnTo>
                  <a:pt x="6569" y="0"/>
                </a:lnTo>
                <a:lnTo>
                  <a:pt x="6570" y="0"/>
                </a:lnTo>
                <a:lnTo>
                  <a:pt x="6570" y="0"/>
                </a:lnTo>
                <a:lnTo>
                  <a:pt x="6570" y="0"/>
                </a:lnTo>
                <a:lnTo>
                  <a:pt x="6571" y="0"/>
                </a:lnTo>
                <a:lnTo>
                  <a:pt x="6571" y="0"/>
                </a:lnTo>
                <a:lnTo>
                  <a:pt x="6572" y="0"/>
                </a:lnTo>
                <a:lnTo>
                  <a:pt x="6572" y="0"/>
                </a:lnTo>
                <a:lnTo>
                  <a:pt x="6572" y="0"/>
                </a:lnTo>
                <a:lnTo>
                  <a:pt x="6573" y="0"/>
                </a:lnTo>
                <a:lnTo>
                  <a:pt x="6573" y="0"/>
                </a:lnTo>
                <a:lnTo>
                  <a:pt x="6573" y="0"/>
                </a:lnTo>
                <a:lnTo>
                  <a:pt x="6574" y="0"/>
                </a:lnTo>
                <a:lnTo>
                  <a:pt x="6574" y="0"/>
                </a:lnTo>
                <a:lnTo>
                  <a:pt x="6575" y="0"/>
                </a:lnTo>
                <a:lnTo>
                  <a:pt x="6575" y="0"/>
                </a:lnTo>
                <a:lnTo>
                  <a:pt x="6575" y="0"/>
                </a:lnTo>
                <a:lnTo>
                  <a:pt x="6576" y="0"/>
                </a:lnTo>
                <a:lnTo>
                  <a:pt x="6576" y="0"/>
                </a:lnTo>
                <a:lnTo>
                  <a:pt x="6576" y="0"/>
                </a:lnTo>
                <a:lnTo>
                  <a:pt x="6577" y="0"/>
                </a:lnTo>
                <a:lnTo>
                  <a:pt x="6577" y="0"/>
                </a:lnTo>
                <a:lnTo>
                  <a:pt x="6578" y="0"/>
                </a:lnTo>
                <a:lnTo>
                  <a:pt x="6579" y="0"/>
                </a:lnTo>
                <a:lnTo>
                  <a:pt x="6579" y="0"/>
                </a:lnTo>
                <a:lnTo>
                  <a:pt x="6579" y="0"/>
                </a:lnTo>
                <a:lnTo>
                  <a:pt x="6580" y="0"/>
                </a:lnTo>
                <a:lnTo>
                  <a:pt x="6580" y="0"/>
                </a:lnTo>
                <a:lnTo>
                  <a:pt x="6580" y="0"/>
                </a:lnTo>
                <a:lnTo>
                  <a:pt x="6581" y="0"/>
                </a:lnTo>
                <a:lnTo>
                  <a:pt x="6581" y="0"/>
                </a:lnTo>
                <a:lnTo>
                  <a:pt x="6582" y="0"/>
                </a:lnTo>
                <a:lnTo>
                  <a:pt x="6582" y="0"/>
                </a:lnTo>
                <a:lnTo>
                  <a:pt x="6582" y="0"/>
                </a:lnTo>
                <a:lnTo>
                  <a:pt x="6583" y="0"/>
                </a:lnTo>
                <a:lnTo>
                  <a:pt x="6583" y="0"/>
                </a:lnTo>
                <a:lnTo>
                  <a:pt x="6583" y="0"/>
                </a:lnTo>
                <a:lnTo>
                  <a:pt x="6584" y="0"/>
                </a:lnTo>
                <a:lnTo>
                  <a:pt x="6584" y="0"/>
                </a:lnTo>
                <a:lnTo>
                  <a:pt x="6585" y="0"/>
                </a:lnTo>
                <a:lnTo>
                  <a:pt x="6585" y="0"/>
                </a:lnTo>
                <a:lnTo>
                  <a:pt x="6585" y="0"/>
                </a:lnTo>
                <a:lnTo>
                  <a:pt x="6586" y="0"/>
                </a:lnTo>
                <a:lnTo>
                  <a:pt x="6586" y="0"/>
                </a:lnTo>
                <a:lnTo>
                  <a:pt x="6586" y="0"/>
                </a:lnTo>
                <a:lnTo>
                  <a:pt x="6587" y="0"/>
                </a:lnTo>
                <a:lnTo>
                  <a:pt x="6587" y="0"/>
                </a:lnTo>
                <a:lnTo>
                  <a:pt x="6588" y="0"/>
                </a:lnTo>
                <a:lnTo>
                  <a:pt x="6588" y="0"/>
                </a:lnTo>
                <a:lnTo>
                  <a:pt x="6588" y="0"/>
                </a:lnTo>
                <a:lnTo>
                  <a:pt x="6589" y="0"/>
                </a:lnTo>
                <a:lnTo>
                  <a:pt x="6589" y="0"/>
                </a:lnTo>
                <a:lnTo>
                  <a:pt x="6590" y="0"/>
                </a:lnTo>
                <a:lnTo>
                  <a:pt x="6590" y="0"/>
                </a:lnTo>
                <a:lnTo>
                  <a:pt x="6590" y="0"/>
                </a:lnTo>
                <a:lnTo>
                  <a:pt x="6591" y="0"/>
                </a:lnTo>
                <a:lnTo>
                  <a:pt x="6591" y="0"/>
                </a:lnTo>
                <a:lnTo>
                  <a:pt x="6591" y="0"/>
                </a:lnTo>
                <a:lnTo>
                  <a:pt x="6592" y="0"/>
                </a:lnTo>
                <a:lnTo>
                  <a:pt x="6593" y="0"/>
                </a:lnTo>
                <a:lnTo>
                  <a:pt x="6593" y="0"/>
                </a:lnTo>
                <a:lnTo>
                  <a:pt x="6593" y="0"/>
                </a:lnTo>
                <a:lnTo>
                  <a:pt x="6594" y="0"/>
                </a:lnTo>
                <a:lnTo>
                  <a:pt x="6594" y="0"/>
                </a:lnTo>
                <a:lnTo>
                  <a:pt x="6595" y="0"/>
                </a:lnTo>
                <a:lnTo>
                  <a:pt x="6595" y="0"/>
                </a:lnTo>
                <a:lnTo>
                  <a:pt x="6595" y="0"/>
                </a:lnTo>
                <a:lnTo>
                  <a:pt x="6596" y="0"/>
                </a:lnTo>
                <a:lnTo>
                  <a:pt x="6596" y="0"/>
                </a:lnTo>
                <a:lnTo>
                  <a:pt x="6596" y="0"/>
                </a:lnTo>
                <a:lnTo>
                  <a:pt x="6597" y="0"/>
                </a:lnTo>
                <a:lnTo>
                  <a:pt x="6597" y="0"/>
                </a:lnTo>
                <a:lnTo>
                  <a:pt x="6598" y="0"/>
                </a:lnTo>
                <a:lnTo>
                  <a:pt x="6598" y="0"/>
                </a:lnTo>
                <a:lnTo>
                  <a:pt x="6598" y="0"/>
                </a:lnTo>
                <a:lnTo>
                  <a:pt x="6599" y="0"/>
                </a:lnTo>
                <a:lnTo>
                  <a:pt x="6599" y="0"/>
                </a:lnTo>
                <a:lnTo>
                  <a:pt x="6599" y="0"/>
                </a:lnTo>
                <a:lnTo>
                  <a:pt x="6600" y="0"/>
                </a:lnTo>
                <a:lnTo>
                  <a:pt x="6600" y="0"/>
                </a:lnTo>
                <a:lnTo>
                  <a:pt x="6601" y="0"/>
                </a:lnTo>
                <a:lnTo>
                  <a:pt x="6601" y="0"/>
                </a:lnTo>
                <a:lnTo>
                  <a:pt x="6601" y="0"/>
                </a:lnTo>
                <a:lnTo>
                  <a:pt x="6602" y="0"/>
                </a:lnTo>
                <a:lnTo>
                  <a:pt x="6602" y="0"/>
                </a:lnTo>
                <a:lnTo>
                  <a:pt x="6603" y="0"/>
                </a:lnTo>
                <a:lnTo>
                  <a:pt x="6603" y="0"/>
                </a:lnTo>
                <a:lnTo>
                  <a:pt x="6603" y="0"/>
                </a:lnTo>
                <a:lnTo>
                  <a:pt x="6604" y="0"/>
                </a:lnTo>
                <a:lnTo>
                  <a:pt x="6604" y="0"/>
                </a:lnTo>
                <a:lnTo>
                  <a:pt x="6604" y="0"/>
                </a:lnTo>
                <a:lnTo>
                  <a:pt x="6605" y="0"/>
                </a:lnTo>
                <a:lnTo>
                  <a:pt x="6605" y="0"/>
                </a:lnTo>
                <a:lnTo>
                  <a:pt x="6606" y="0"/>
                </a:lnTo>
                <a:lnTo>
                  <a:pt x="6606" y="0"/>
                </a:lnTo>
                <a:lnTo>
                  <a:pt x="6607" y="0"/>
                </a:lnTo>
                <a:lnTo>
                  <a:pt x="6607" y="0"/>
                </a:lnTo>
                <a:lnTo>
                  <a:pt x="6608" y="0"/>
                </a:lnTo>
                <a:lnTo>
                  <a:pt x="6608" y="0"/>
                </a:lnTo>
                <a:lnTo>
                  <a:pt x="6608" y="0"/>
                </a:lnTo>
                <a:lnTo>
                  <a:pt x="6609" y="0"/>
                </a:lnTo>
                <a:lnTo>
                  <a:pt x="6609" y="0"/>
                </a:lnTo>
                <a:lnTo>
                  <a:pt x="6609" y="0"/>
                </a:lnTo>
                <a:lnTo>
                  <a:pt x="6610" y="0"/>
                </a:lnTo>
                <a:lnTo>
                  <a:pt x="6610" y="0"/>
                </a:lnTo>
                <a:lnTo>
                  <a:pt x="6611" y="0"/>
                </a:lnTo>
                <a:lnTo>
                  <a:pt x="6611" y="0"/>
                </a:lnTo>
                <a:lnTo>
                  <a:pt x="6611" y="0"/>
                </a:lnTo>
                <a:lnTo>
                  <a:pt x="6612" y="0"/>
                </a:lnTo>
                <a:lnTo>
                  <a:pt x="6612" y="0"/>
                </a:lnTo>
                <a:lnTo>
                  <a:pt x="6612" y="0"/>
                </a:lnTo>
                <a:lnTo>
                  <a:pt x="6613" y="0"/>
                </a:lnTo>
                <a:lnTo>
                  <a:pt x="6613" y="0"/>
                </a:lnTo>
                <a:lnTo>
                  <a:pt x="6614" y="0"/>
                </a:lnTo>
                <a:lnTo>
                  <a:pt x="6614" y="0"/>
                </a:lnTo>
                <a:lnTo>
                  <a:pt x="6614" y="0"/>
                </a:lnTo>
                <a:lnTo>
                  <a:pt x="6615" y="0"/>
                </a:lnTo>
                <a:lnTo>
                  <a:pt x="6615" y="0"/>
                </a:lnTo>
                <a:lnTo>
                  <a:pt x="6616" y="0"/>
                </a:lnTo>
                <a:lnTo>
                  <a:pt x="6616" y="0"/>
                </a:lnTo>
                <a:lnTo>
                  <a:pt x="6616" y="0"/>
                </a:lnTo>
                <a:lnTo>
                  <a:pt x="6617" y="0"/>
                </a:lnTo>
                <a:lnTo>
                  <a:pt x="6617" y="0"/>
                </a:lnTo>
                <a:lnTo>
                  <a:pt x="6617" y="0"/>
                </a:lnTo>
                <a:lnTo>
                  <a:pt x="6618" y="0"/>
                </a:lnTo>
                <a:lnTo>
                  <a:pt x="6618" y="0"/>
                </a:lnTo>
                <a:lnTo>
                  <a:pt x="6619" y="0"/>
                </a:lnTo>
                <a:lnTo>
                  <a:pt x="6619" y="0"/>
                </a:lnTo>
                <a:lnTo>
                  <a:pt x="6620" y="0"/>
                </a:lnTo>
                <a:lnTo>
                  <a:pt x="6620" y="0"/>
                </a:lnTo>
                <a:lnTo>
                  <a:pt x="6621" y="0"/>
                </a:lnTo>
                <a:lnTo>
                  <a:pt x="6621" y="0"/>
                </a:lnTo>
                <a:lnTo>
                  <a:pt x="6621" y="0"/>
                </a:lnTo>
                <a:lnTo>
                  <a:pt x="6622" y="0"/>
                </a:lnTo>
                <a:lnTo>
                  <a:pt x="6622" y="0"/>
                </a:lnTo>
                <a:lnTo>
                  <a:pt x="6622" y="0"/>
                </a:lnTo>
                <a:lnTo>
                  <a:pt x="6623" y="0"/>
                </a:lnTo>
                <a:lnTo>
                  <a:pt x="6623" y="0"/>
                </a:lnTo>
                <a:lnTo>
                  <a:pt x="6624" y="0"/>
                </a:lnTo>
                <a:lnTo>
                  <a:pt x="6624" y="0"/>
                </a:lnTo>
                <a:lnTo>
                  <a:pt x="6624" y="0"/>
                </a:lnTo>
                <a:lnTo>
                  <a:pt x="6625" y="0"/>
                </a:lnTo>
                <a:lnTo>
                  <a:pt x="6625" y="0"/>
                </a:lnTo>
                <a:lnTo>
                  <a:pt x="6626" y="0"/>
                </a:lnTo>
                <a:lnTo>
                  <a:pt x="6626" y="0"/>
                </a:lnTo>
                <a:lnTo>
                  <a:pt x="6626" y="0"/>
                </a:lnTo>
                <a:lnTo>
                  <a:pt x="6627" y="0"/>
                </a:lnTo>
                <a:lnTo>
                  <a:pt x="6627" y="0"/>
                </a:lnTo>
                <a:lnTo>
                  <a:pt x="6627" y="0"/>
                </a:lnTo>
                <a:lnTo>
                  <a:pt x="6628" y="0"/>
                </a:lnTo>
                <a:lnTo>
                  <a:pt x="6628" y="0"/>
                </a:lnTo>
                <a:lnTo>
                  <a:pt x="6629" y="0"/>
                </a:lnTo>
                <a:lnTo>
                  <a:pt x="6629" y="0"/>
                </a:lnTo>
                <a:lnTo>
                  <a:pt x="6629" y="0"/>
                </a:lnTo>
                <a:lnTo>
                  <a:pt x="6630" y="0"/>
                </a:lnTo>
                <a:lnTo>
                  <a:pt x="6630" y="0"/>
                </a:lnTo>
                <a:lnTo>
                  <a:pt x="6630" y="0"/>
                </a:lnTo>
                <a:lnTo>
                  <a:pt x="6631" y="0"/>
                </a:lnTo>
                <a:lnTo>
                  <a:pt x="6631" y="0"/>
                </a:lnTo>
                <a:lnTo>
                  <a:pt x="6632" y="0"/>
                </a:lnTo>
                <a:lnTo>
                  <a:pt x="6632" y="0"/>
                </a:lnTo>
                <a:lnTo>
                  <a:pt x="6632" y="0"/>
                </a:lnTo>
                <a:lnTo>
                  <a:pt x="6633" y="0"/>
                </a:lnTo>
                <a:lnTo>
                  <a:pt x="6634" y="0"/>
                </a:lnTo>
                <a:lnTo>
                  <a:pt x="6634" y="0"/>
                </a:lnTo>
                <a:lnTo>
                  <a:pt x="6634" y="0"/>
                </a:lnTo>
                <a:lnTo>
                  <a:pt x="6635" y="0"/>
                </a:lnTo>
                <a:lnTo>
                  <a:pt x="6635" y="0"/>
                </a:lnTo>
                <a:lnTo>
                  <a:pt x="6635" y="0"/>
                </a:lnTo>
                <a:lnTo>
                  <a:pt x="6636" y="0"/>
                </a:lnTo>
                <a:lnTo>
                  <a:pt x="6636" y="0"/>
                </a:lnTo>
                <a:lnTo>
                  <a:pt x="6637" y="0"/>
                </a:lnTo>
                <a:lnTo>
                  <a:pt x="6637" y="0"/>
                </a:lnTo>
                <a:lnTo>
                  <a:pt x="6637" y="0"/>
                </a:lnTo>
                <a:lnTo>
                  <a:pt x="6638" y="0"/>
                </a:lnTo>
                <a:lnTo>
                  <a:pt x="6638" y="0"/>
                </a:lnTo>
                <a:lnTo>
                  <a:pt x="6639" y="0"/>
                </a:lnTo>
                <a:lnTo>
                  <a:pt x="6639" y="0"/>
                </a:lnTo>
                <a:lnTo>
                  <a:pt x="6639" y="0"/>
                </a:lnTo>
                <a:lnTo>
                  <a:pt x="6640" y="0"/>
                </a:lnTo>
                <a:lnTo>
                  <a:pt x="6640" y="0"/>
                </a:lnTo>
                <a:lnTo>
                  <a:pt x="6640" y="0"/>
                </a:lnTo>
                <a:lnTo>
                  <a:pt x="6641" y="0"/>
                </a:lnTo>
                <a:lnTo>
                  <a:pt x="6641" y="0"/>
                </a:lnTo>
                <a:lnTo>
                  <a:pt x="6642" y="0"/>
                </a:lnTo>
                <a:lnTo>
                  <a:pt x="6642" y="0"/>
                </a:lnTo>
                <a:lnTo>
                  <a:pt x="6642" y="0"/>
                </a:lnTo>
                <a:lnTo>
                  <a:pt x="6643" y="0"/>
                </a:lnTo>
                <a:lnTo>
                  <a:pt x="6643" y="0"/>
                </a:lnTo>
                <a:lnTo>
                  <a:pt x="6643" y="0"/>
                </a:lnTo>
                <a:lnTo>
                  <a:pt x="6644" y="0"/>
                </a:lnTo>
                <a:lnTo>
                  <a:pt x="6644" y="0"/>
                </a:lnTo>
                <a:lnTo>
                  <a:pt x="6645" y="0"/>
                </a:lnTo>
                <a:lnTo>
                  <a:pt x="6645" y="0"/>
                </a:lnTo>
                <a:lnTo>
                  <a:pt x="6645" y="0"/>
                </a:lnTo>
                <a:lnTo>
                  <a:pt x="6646" y="0"/>
                </a:lnTo>
                <a:lnTo>
                  <a:pt x="6646" y="0"/>
                </a:lnTo>
                <a:lnTo>
                  <a:pt x="6646" y="0"/>
                </a:lnTo>
                <a:lnTo>
                  <a:pt x="6647" y="0"/>
                </a:lnTo>
                <a:lnTo>
                  <a:pt x="6648" y="0"/>
                </a:lnTo>
                <a:lnTo>
                  <a:pt x="6648" y="0"/>
                </a:lnTo>
                <a:lnTo>
                  <a:pt x="6648" y="0"/>
                </a:lnTo>
                <a:lnTo>
                  <a:pt x="6649" y="0"/>
                </a:lnTo>
                <a:lnTo>
                  <a:pt x="6649" y="0"/>
                </a:lnTo>
                <a:lnTo>
                  <a:pt x="6650" y="0"/>
                </a:lnTo>
                <a:lnTo>
                  <a:pt x="6650" y="0"/>
                </a:lnTo>
                <a:lnTo>
                  <a:pt x="6650" y="0"/>
                </a:lnTo>
                <a:lnTo>
                  <a:pt x="6651" y="0"/>
                </a:lnTo>
                <a:lnTo>
                  <a:pt x="6651" y="0"/>
                </a:lnTo>
                <a:lnTo>
                  <a:pt x="6652" y="0"/>
                </a:lnTo>
                <a:lnTo>
                  <a:pt x="6652" y="0"/>
                </a:lnTo>
                <a:lnTo>
                  <a:pt x="6652" y="0"/>
                </a:lnTo>
                <a:lnTo>
                  <a:pt x="6653" y="0"/>
                </a:lnTo>
                <a:lnTo>
                  <a:pt x="6653" y="0"/>
                </a:lnTo>
                <a:lnTo>
                  <a:pt x="6653" y="0"/>
                </a:lnTo>
                <a:lnTo>
                  <a:pt x="6654" y="0"/>
                </a:lnTo>
                <a:lnTo>
                  <a:pt x="6654" y="0"/>
                </a:lnTo>
                <a:lnTo>
                  <a:pt x="6655" y="0"/>
                </a:lnTo>
                <a:lnTo>
                  <a:pt x="6655" y="0"/>
                </a:lnTo>
                <a:lnTo>
                  <a:pt x="6655" y="0"/>
                </a:lnTo>
                <a:lnTo>
                  <a:pt x="6656" y="0"/>
                </a:lnTo>
                <a:lnTo>
                  <a:pt x="6656" y="0"/>
                </a:lnTo>
                <a:lnTo>
                  <a:pt x="6656" y="0"/>
                </a:lnTo>
                <a:lnTo>
                  <a:pt x="6657" y="0"/>
                </a:lnTo>
                <a:lnTo>
                  <a:pt x="6657" y="0"/>
                </a:lnTo>
                <a:lnTo>
                  <a:pt x="6658" y="0"/>
                </a:lnTo>
                <a:lnTo>
                  <a:pt x="6658" y="0"/>
                </a:lnTo>
                <a:lnTo>
                  <a:pt x="6658" y="0"/>
                </a:lnTo>
                <a:lnTo>
                  <a:pt x="6659" y="0"/>
                </a:lnTo>
                <a:lnTo>
                  <a:pt x="6659" y="0"/>
                </a:lnTo>
                <a:lnTo>
                  <a:pt x="6659" y="0"/>
                </a:lnTo>
                <a:lnTo>
                  <a:pt x="6660" y="0"/>
                </a:lnTo>
                <a:lnTo>
                  <a:pt x="6660" y="0"/>
                </a:lnTo>
                <a:lnTo>
                  <a:pt x="6661" y="0"/>
                </a:lnTo>
                <a:lnTo>
                  <a:pt x="6662" y="0"/>
                </a:lnTo>
                <a:lnTo>
                  <a:pt x="6662" y="0"/>
                </a:lnTo>
                <a:lnTo>
                  <a:pt x="6662" y="0"/>
                </a:lnTo>
                <a:lnTo>
                  <a:pt x="6663" y="0"/>
                </a:lnTo>
                <a:lnTo>
                  <a:pt x="6663" y="0"/>
                </a:lnTo>
                <a:lnTo>
                  <a:pt x="6663" y="0"/>
                </a:lnTo>
                <a:lnTo>
                  <a:pt x="6664" y="0"/>
                </a:lnTo>
                <a:lnTo>
                  <a:pt x="6664" y="0"/>
                </a:lnTo>
                <a:lnTo>
                  <a:pt x="6665" y="0"/>
                </a:lnTo>
                <a:lnTo>
                  <a:pt x="6665" y="0"/>
                </a:lnTo>
                <a:lnTo>
                  <a:pt x="6665" y="0"/>
                </a:lnTo>
                <a:lnTo>
                  <a:pt x="6666" y="0"/>
                </a:lnTo>
                <a:lnTo>
                  <a:pt x="6666" y="0"/>
                </a:lnTo>
                <a:lnTo>
                  <a:pt x="6666" y="0"/>
                </a:lnTo>
                <a:lnTo>
                  <a:pt x="6667" y="0"/>
                </a:lnTo>
                <a:lnTo>
                  <a:pt x="6667" y="0"/>
                </a:lnTo>
                <a:lnTo>
                  <a:pt x="6668" y="0"/>
                </a:lnTo>
                <a:lnTo>
                  <a:pt x="6668" y="0"/>
                </a:lnTo>
                <a:lnTo>
                  <a:pt x="6668" y="0"/>
                </a:lnTo>
                <a:lnTo>
                  <a:pt x="6669" y="0"/>
                </a:lnTo>
                <a:lnTo>
                  <a:pt x="6669" y="0"/>
                </a:lnTo>
                <a:lnTo>
                  <a:pt x="6669" y="0"/>
                </a:lnTo>
                <a:lnTo>
                  <a:pt x="6670" y="0"/>
                </a:lnTo>
                <a:lnTo>
                  <a:pt x="6670" y="0"/>
                </a:lnTo>
                <a:lnTo>
                  <a:pt x="6671" y="0"/>
                </a:lnTo>
                <a:lnTo>
                  <a:pt x="6671" y="0"/>
                </a:lnTo>
                <a:lnTo>
                  <a:pt x="6671" y="0"/>
                </a:lnTo>
                <a:lnTo>
                  <a:pt x="6672" y="0"/>
                </a:lnTo>
                <a:lnTo>
                  <a:pt x="6672" y="0"/>
                </a:lnTo>
                <a:lnTo>
                  <a:pt x="6673" y="0"/>
                </a:lnTo>
                <a:lnTo>
                  <a:pt x="6673" y="0"/>
                </a:lnTo>
                <a:lnTo>
                  <a:pt x="6673" y="0"/>
                </a:lnTo>
                <a:lnTo>
                  <a:pt x="6674" y="0"/>
                </a:lnTo>
                <a:lnTo>
                  <a:pt x="6674" y="0"/>
                </a:lnTo>
                <a:lnTo>
                  <a:pt x="6674" y="0"/>
                </a:lnTo>
                <a:lnTo>
                  <a:pt x="6675" y="0"/>
                </a:lnTo>
                <a:lnTo>
                  <a:pt x="6676" y="0"/>
                </a:lnTo>
                <a:lnTo>
                  <a:pt x="6676" y="0"/>
                </a:lnTo>
                <a:lnTo>
                  <a:pt x="6676" y="0"/>
                </a:lnTo>
                <a:lnTo>
                  <a:pt x="6677" y="0"/>
                </a:lnTo>
                <a:lnTo>
                  <a:pt x="6677" y="0"/>
                </a:lnTo>
                <a:lnTo>
                  <a:pt x="6678" y="0"/>
                </a:lnTo>
                <a:lnTo>
                  <a:pt x="6678" y="0"/>
                </a:lnTo>
                <a:lnTo>
                  <a:pt x="6678" y="0"/>
                </a:lnTo>
                <a:lnTo>
                  <a:pt x="6679" y="0"/>
                </a:lnTo>
                <a:lnTo>
                  <a:pt x="6679" y="0"/>
                </a:lnTo>
                <a:lnTo>
                  <a:pt x="6679" y="0"/>
                </a:lnTo>
                <a:lnTo>
                  <a:pt x="6680" y="0"/>
                </a:lnTo>
                <a:lnTo>
                  <a:pt x="6680" y="0"/>
                </a:lnTo>
                <a:lnTo>
                  <a:pt x="6681" y="0"/>
                </a:lnTo>
                <a:lnTo>
                  <a:pt x="6681" y="0"/>
                </a:lnTo>
                <a:lnTo>
                  <a:pt x="6681" y="0"/>
                </a:lnTo>
                <a:lnTo>
                  <a:pt x="6682" y="0"/>
                </a:lnTo>
                <a:lnTo>
                  <a:pt x="6682" y="0"/>
                </a:lnTo>
                <a:lnTo>
                  <a:pt x="6682" y="0"/>
                </a:lnTo>
                <a:lnTo>
                  <a:pt x="6683" y="0"/>
                </a:lnTo>
                <a:lnTo>
                  <a:pt x="6683" y="0"/>
                </a:lnTo>
                <a:lnTo>
                  <a:pt x="6684" y="0"/>
                </a:lnTo>
                <a:lnTo>
                  <a:pt x="6684" y="0"/>
                </a:lnTo>
                <a:lnTo>
                  <a:pt x="6684" y="0"/>
                </a:lnTo>
                <a:lnTo>
                  <a:pt x="6685" y="0"/>
                </a:lnTo>
                <a:lnTo>
                  <a:pt x="6685" y="0"/>
                </a:lnTo>
                <a:lnTo>
                  <a:pt x="6686" y="0"/>
                </a:lnTo>
                <a:lnTo>
                  <a:pt x="6686" y="0"/>
                </a:lnTo>
                <a:lnTo>
                  <a:pt x="6686" y="0"/>
                </a:lnTo>
                <a:lnTo>
                  <a:pt x="6687" y="0"/>
                </a:lnTo>
                <a:lnTo>
                  <a:pt x="6687" y="0"/>
                </a:lnTo>
                <a:lnTo>
                  <a:pt x="6687" y="0"/>
                </a:lnTo>
                <a:lnTo>
                  <a:pt x="6688" y="0"/>
                </a:lnTo>
                <a:lnTo>
                  <a:pt x="6688" y="0"/>
                </a:lnTo>
                <a:lnTo>
                  <a:pt x="6689" y="0"/>
                </a:lnTo>
                <a:lnTo>
                  <a:pt x="6689" y="0"/>
                </a:lnTo>
                <a:lnTo>
                  <a:pt x="6690" y="0"/>
                </a:lnTo>
                <a:lnTo>
                  <a:pt x="6690" y="0"/>
                </a:lnTo>
                <a:lnTo>
                  <a:pt x="6691" y="0"/>
                </a:lnTo>
                <a:lnTo>
                  <a:pt x="6691" y="0"/>
                </a:lnTo>
                <a:lnTo>
                  <a:pt x="6691" y="0"/>
                </a:lnTo>
                <a:lnTo>
                  <a:pt x="6692" y="0"/>
                </a:lnTo>
                <a:lnTo>
                  <a:pt x="6692" y="0"/>
                </a:lnTo>
                <a:lnTo>
                  <a:pt x="6692" y="0"/>
                </a:lnTo>
                <a:lnTo>
                  <a:pt x="6693" y="0"/>
                </a:lnTo>
                <a:lnTo>
                  <a:pt x="6693" y="0"/>
                </a:lnTo>
                <a:lnTo>
                  <a:pt x="6694" y="0"/>
                </a:lnTo>
                <a:lnTo>
                  <a:pt x="6694" y="0"/>
                </a:lnTo>
                <a:lnTo>
                  <a:pt x="6694" y="0"/>
                </a:lnTo>
                <a:lnTo>
                  <a:pt x="6695" y="0"/>
                </a:lnTo>
                <a:lnTo>
                  <a:pt x="6695" y="0"/>
                </a:lnTo>
                <a:lnTo>
                  <a:pt x="6695" y="0"/>
                </a:lnTo>
                <a:lnTo>
                  <a:pt x="6696" y="0"/>
                </a:lnTo>
                <a:lnTo>
                  <a:pt x="6696" y="0"/>
                </a:lnTo>
                <a:lnTo>
                  <a:pt x="6697" y="0"/>
                </a:lnTo>
                <a:lnTo>
                  <a:pt x="6697" y="0"/>
                </a:lnTo>
                <a:lnTo>
                  <a:pt x="6697" y="0"/>
                </a:lnTo>
                <a:lnTo>
                  <a:pt x="6698" y="0"/>
                </a:lnTo>
                <a:lnTo>
                  <a:pt x="6698" y="0"/>
                </a:lnTo>
                <a:lnTo>
                  <a:pt x="6699" y="0"/>
                </a:lnTo>
                <a:lnTo>
                  <a:pt x="6699" y="0"/>
                </a:lnTo>
                <a:lnTo>
                  <a:pt x="6699" y="0"/>
                </a:lnTo>
                <a:lnTo>
                  <a:pt x="6700" y="0"/>
                </a:lnTo>
                <a:lnTo>
                  <a:pt x="6700" y="0"/>
                </a:lnTo>
                <a:lnTo>
                  <a:pt x="6700" y="0"/>
                </a:lnTo>
                <a:lnTo>
                  <a:pt x="6701" y="0"/>
                </a:lnTo>
                <a:lnTo>
                  <a:pt x="6701" y="0"/>
                </a:lnTo>
                <a:lnTo>
                  <a:pt x="6702" y="0"/>
                </a:lnTo>
                <a:lnTo>
                  <a:pt x="6702" y="0"/>
                </a:lnTo>
                <a:lnTo>
                  <a:pt x="6702" y="0"/>
                </a:lnTo>
                <a:lnTo>
                  <a:pt x="6703" y="0"/>
                </a:lnTo>
                <a:lnTo>
                  <a:pt x="6704" y="0"/>
                </a:lnTo>
                <a:lnTo>
                  <a:pt x="6704" y="0"/>
                </a:lnTo>
                <a:lnTo>
                  <a:pt x="6704" y="0"/>
                </a:lnTo>
                <a:lnTo>
                  <a:pt x="6705" y="0"/>
                </a:lnTo>
                <a:lnTo>
                  <a:pt x="6705" y="0"/>
                </a:lnTo>
                <a:lnTo>
                  <a:pt x="6705" y="0"/>
                </a:lnTo>
                <a:lnTo>
                  <a:pt x="6706" y="0"/>
                </a:lnTo>
                <a:lnTo>
                  <a:pt x="6706" y="0"/>
                </a:lnTo>
                <a:lnTo>
                  <a:pt x="6707" y="0"/>
                </a:lnTo>
                <a:lnTo>
                  <a:pt x="6707" y="0"/>
                </a:lnTo>
                <a:lnTo>
                  <a:pt x="6707" y="0"/>
                </a:lnTo>
                <a:lnTo>
                  <a:pt x="6708" y="0"/>
                </a:lnTo>
                <a:lnTo>
                  <a:pt x="6708" y="0"/>
                </a:lnTo>
                <a:lnTo>
                  <a:pt x="6708" y="0"/>
                </a:lnTo>
                <a:lnTo>
                  <a:pt x="6709" y="0"/>
                </a:lnTo>
                <a:lnTo>
                  <a:pt x="6709" y="0"/>
                </a:lnTo>
                <a:lnTo>
                  <a:pt x="6710" y="0"/>
                </a:lnTo>
                <a:lnTo>
                  <a:pt x="6710" y="0"/>
                </a:lnTo>
                <a:lnTo>
                  <a:pt x="6710" y="0"/>
                </a:lnTo>
                <a:lnTo>
                  <a:pt x="6711" y="0"/>
                </a:lnTo>
                <a:lnTo>
                  <a:pt x="6711" y="0"/>
                </a:lnTo>
                <a:lnTo>
                  <a:pt x="6712" y="0"/>
                </a:lnTo>
                <a:lnTo>
                  <a:pt x="6712" y="0"/>
                </a:lnTo>
                <a:lnTo>
                  <a:pt x="6712" y="0"/>
                </a:lnTo>
                <a:lnTo>
                  <a:pt x="6713" y="0"/>
                </a:lnTo>
                <a:lnTo>
                  <a:pt x="6713" y="0"/>
                </a:lnTo>
                <a:lnTo>
                  <a:pt x="6713" y="0"/>
                </a:lnTo>
                <a:lnTo>
                  <a:pt x="6714" y="0"/>
                </a:lnTo>
                <a:lnTo>
                  <a:pt x="6714" y="0"/>
                </a:lnTo>
                <a:lnTo>
                  <a:pt x="6715" y="0"/>
                </a:lnTo>
                <a:lnTo>
                  <a:pt x="6715" y="0"/>
                </a:lnTo>
                <a:lnTo>
                  <a:pt x="6715" y="0"/>
                </a:lnTo>
                <a:lnTo>
                  <a:pt x="6716" y="0"/>
                </a:lnTo>
                <a:lnTo>
                  <a:pt x="6716" y="0"/>
                </a:lnTo>
                <a:lnTo>
                  <a:pt x="6716" y="0"/>
                </a:lnTo>
                <a:lnTo>
                  <a:pt x="6717" y="0"/>
                </a:lnTo>
                <a:lnTo>
                  <a:pt x="6718" y="0"/>
                </a:lnTo>
                <a:lnTo>
                  <a:pt x="6718" y="0"/>
                </a:lnTo>
                <a:lnTo>
                  <a:pt x="6718" y="0"/>
                </a:lnTo>
                <a:lnTo>
                  <a:pt x="6719" y="0"/>
                </a:lnTo>
                <a:lnTo>
                  <a:pt x="6719" y="0"/>
                </a:lnTo>
                <a:lnTo>
                  <a:pt x="6720" y="0"/>
                </a:lnTo>
                <a:lnTo>
                  <a:pt x="6720" y="0"/>
                </a:lnTo>
                <a:lnTo>
                  <a:pt x="6720" y="0"/>
                </a:lnTo>
                <a:lnTo>
                  <a:pt x="6721" y="0"/>
                </a:lnTo>
                <a:lnTo>
                  <a:pt x="6721" y="0"/>
                </a:lnTo>
                <a:lnTo>
                  <a:pt x="6722" y="0"/>
                </a:lnTo>
                <a:lnTo>
                  <a:pt x="6722" y="0"/>
                </a:lnTo>
                <a:lnTo>
                  <a:pt x="6722" y="0"/>
                </a:lnTo>
                <a:lnTo>
                  <a:pt x="6723" y="0"/>
                </a:lnTo>
                <a:lnTo>
                  <a:pt x="6723" y="0"/>
                </a:lnTo>
                <a:lnTo>
                  <a:pt x="6723" y="0"/>
                </a:lnTo>
                <a:lnTo>
                  <a:pt x="6724" y="0"/>
                </a:lnTo>
                <a:lnTo>
                  <a:pt x="6724" y="0"/>
                </a:lnTo>
                <a:lnTo>
                  <a:pt x="6725" y="0"/>
                </a:lnTo>
                <a:lnTo>
                  <a:pt x="6725" y="0"/>
                </a:lnTo>
                <a:lnTo>
                  <a:pt x="6725" y="0"/>
                </a:lnTo>
                <a:lnTo>
                  <a:pt x="6726" y="0"/>
                </a:lnTo>
                <a:lnTo>
                  <a:pt x="6726" y="0"/>
                </a:lnTo>
                <a:lnTo>
                  <a:pt x="6726" y="0"/>
                </a:lnTo>
                <a:lnTo>
                  <a:pt x="6727" y="0"/>
                </a:lnTo>
                <a:lnTo>
                  <a:pt x="6727" y="0"/>
                </a:lnTo>
                <a:lnTo>
                  <a:pt x="6728" y="0"/>
                </a:lnTo>
                <a:lnTo>
                  <a:pt x="6728" y="0"/>
                </a:lnTo>
                <a:lnTo>
                  <a:pt x="6728" y="0"/>
                </a:lnTo>
                <a:lnTo>
                  <a:pt x="6729" y="0"/>
                </a:lnTo>
                <a:lnTo>
                  <a:pt x="6729" y="0"/>
                </a:lnTo>
                <a:lnTo>
                  <a:pt x="6729" y="0"/>
                </a:lnTo>
                <a:lnTo>
                  <a:pt x="6730" y="0"/>
                </a:lnTo>
                <a:lnTo>
                  <a:pt x="6730" y="0"/>
                </a:lnTo>
                <a:lnTo>
                  <a:pt x="6731" y="0"/>
                </a:lnTo>
                <a:lnTo>
                  <a:pt x="6731" y="0"/>
                </a:lnTo>
                <a:lnTo>
                  <a:pt x="6732" y="0"/>
                </a:lnTo>
                <a:lnTo>
                  <a:pt x="6732" y="0"/>
                </a:lnTo>
                <a:lnTo>
                  <a:pt x="6733" y="0"/>
                </a:lnTo>
                <a:lnTo>
                  <a:pt x="6733" y="0"/>
                </a:lnTo>
                <a:lnTo>
                  <a:pt x="6733" y="0"/>
                </a:lnTo>
                <a:lnTo>
                  <a:pt x="6734" y="0"/>
                </a:lnTo>
                <a:lnTo>
                  <a:pt x="6734" y="0"/>
                </a:lnTo>
                <a:lnTo>
                  <a:pt x="6735" y="0"/>
                </a:lnTo>
                <a:lnTo>
                  <a:pt x="6735" y="0"/>
                </a:lnTo>
                <a:lnTo>
                  <a:pt x="6735" y="0"/>
                </a:lnTo>
                <a:lnTo>
                  <a:pt x="6736" y="0"/>
                </a:lnTo>
                <a:lnTo>
                  <a:pt x="6736" y="0"/>
                </a:lnTo>
                <a:lnTo>
                  <a:pt x="6736" y="0"/>
                </a:lnTo>
                <a:lnTo>
                  <a:pt x="6737" y="0"/>
                </a:lnTo>
                <a:lnTo>
                  <a:pt x="6737" y="0"/>
                </a:lnTo>
                <a:lnTo>
                  <a:pt x="6738" y="0"/>
                </a:lnTo>
                <a:lnTo>
                  <a:pt x="6738" y="0"/>
                </a:lnTo>
                <a:lnTo>
                  <a:pt x="6738" y="0"/>
                </a:lnTo>
                <a:lnTo>
                  <a:pt x="6739" y="0"/>
                </a:lnTo>
                <a:lnTo>
                  <a:pt x="6739" y="0"/>
                </a:lnTo>
                <a:lnTo>
                  <a:pt x="6739" y="0"/>
                </a:lnTo>
                <a:lnTo>
                  <a:pt x="6740" y="0"/>
                </a:lnTo>
                <a:lnTo>
                  <a:pt x="6740" y="0"/>
                </a:lnTo>
                <a:lnTo>
                  <a:pt x="6741" y="0"/>
                </a:lnTo>
                <a:lnTo>
                  <a:pt x="6741" y="0"/>
                </a:lnTo>
                <a:lnTo>
                  <a:pt x="6741" y="0"/>
                </a:lnTo>
                <a:lnTo>
                  <a:pt x="6742" y="0"/>
                </a:lnTo>
                <a:lnTo>
                  <a:pt x="6742" y="0"/>
                </a:lnTo>
                <a:lnTo>
                  <a:pt x="6742" y="0"/>
                </a:lnTo>
                <a:lnTo>
                  <a:pt x="6743" y="0"/>
                </a:lnTo>
                <a:lnTo>
                  <a:pt x="6743" y="0"/>
                </a:lnTo>
                <a:lnTo>
                  <a:pt x="6744" y="0"/>
                </a:lnTo>
                <a:lnTo>
                  <a:pt x="6744" y="0"/>
                </a:lnTo>
                <a:lnTo>
                  <a:pt x="6744" y="0"/>
                </a:lnTo>
                <a:lnTo>
                  <a:pt x="6745" y="0"/>
                </a:lnTo>
                <a:lnTo>
                  <a:pt x="6746" y="0"/>
                </a:lnTo>
                <a:lnTo>
                  <a:pt x="6746" y="0"/>
                </a:lnTo>
                <a:lnTo>
                  <a:pt x="6746" y="0"/>
                </a:lnTo>
                <a:lnTo>
                  <a:pt x="6747" y="0"/>
                </a:lnTo>
                <a:lnTo>
                  <a:pt x="6747" y="0"/>
                </a:lnTo>
                <a:lnTo>
                  <a:pt x="6748" y="0"/>
                </a:lnTo>
                <a:lnTo>
                  <a:pt x="6748" y="0"/>
                </a:lnTo>
                <a:lnTo>
                  <a:pt x="6748" y="0"/>
                </a:lnTo>
                <a:lnTo>
                  <a:pt x="6749" y="0"/>
                </a:lnTo>
                <a:lnTo>
                  <a:pt x="6749" y="0"/>
                </a:lnTo>
                <a:lnTo>
                  <a:pt x="6749" y="0"/>
                </a:lnTo>
                <a:lnTo>
                  <a:pt x="6750" y="0"/>
                </a:lnTo>
                <a:lnTo>
                  <a:pt x="6750" y="0"/>
                </a:lnTo>
                <a:lnTo>
                  <a:pt x="6751" y="0"/>
                </a:lnTo>
                <a:lnTo>
                  <a:pt x="6751" y="0"/>
                </a:lnTo>
                <a:lnTo>
                  <a:pt x="6751" y="0"/>
                </a:lnTo>
                <a:lnTo>
                  <a:pt x="6752" y="0"/>
                </a:lnTo>
                <a:lnTo>
                  <a:pt x="6752" y="0"/>
                </a:lnTo>
                <a:lnTo>
                  <a:pt x="6752" y="0"/>
                </a:lnTo>
                <a:lnTo>
                  <a:pt x="6753" y="0"/>
                </a:lnTo>
                <a:lnTo>
                  <a:pt x="6753" y="0"/>
                </a:lnTo>
                <a:lnTo>
                  <a:pt x="6754" y="0"/>
                </a:lnTo>
                <a:lnTo>
                  <a:pt x="6754" y="0"/>
                </a:lnTo>
                <a:lnTo>
                  <a:pt x="6754" y="0"/>
                </a:lnTo>
                <a:lnTo>
                  <a:pt x="6755" y="0"/>
                </a:lnTo>
                <a:lnTo>
                  <a:pt x="6755" y="0"/>
                </a:lnTo>
                <a:lnTo>
                  <a:pt x="6755" y="0"/>
                </a:lnTo>
                <a:lnTo>
                  <a:pt x="6756" y="0"/>
                </a:lnTo>
                <a:lnTo>
                  <a:pt x="6756" y="0"/>
                </a:lnTo>
                <a:lnTo>
                  <a:pt x="6757" y="0"/>
                </a:lnTo>
                <a:lnTo>
                  <a:pt x="6757" y="0"/>
                </a:lnTo>
                <a:lnTo>
                  <a:pt x="6757" y="0"/>
                </a:lnTo>
                <a:lnTo>
                  <a:pt x="6758" y="0"/>
                </a:lnTo>
                <a:lnTo>
                  <a:pt x="6758" y="0"/>
                </a:lnTo>
                <a:lnTo>
                  <a:pt x="6759" y="0"/>
                </a:lnTo>
                <a:lnTo>
                  <a:pt x="6759" y="0"/>
                </a:lnTo>
                <a:lnTo>
                  <a:pt x="6760" y="0"/>
                </a:lnTo>
                <a:lnTo>
                  <a:pt x="6760" y="0"/>
                </a:lnTo>
                <a:lnTo>
                  <a:pt x="6761" y="0"/>
                </a:lnTo>
                <a:lnTo>
                  <a:pt x="6761" y="0"/>
                </a:lnTo>
                <a:lnTo>
                  <a:pt x="6761" y="0"/>
                </a:lnTo>
                <a:lnTo>
                  <a:pt x="6762" y="0"/>
                </a:lnTo>
                <a:lnTo>
                  <a:pt x="6762" y="0"/>
                </a:lnTo>
                <a:lnTo>
                  <a:pt x="6762" y="0"/>
                </a:lnTo>
                <a:lnTo>
                  <a:pt x="6763" y="0"/>
                </a:lnTo>
                <a:lnTo>
                  <a:pt x="6763" y="0"/>
                </a:lnTo>
                <a:lnTo>
                  <a:pt x="6764" y="0"/>
                </a:lnTo>
                <a:lnTo>
                  <a:pt x="6764" y="0"/>
                </a:lnTo>
                <a:lnTo>
                  <a:pt x="6764" y="0"/>
                </a:lnTo>
                <a:lnTo>
                  <a:pt x="6765" y="0"/>
                </a:lnTo>
                <a:lnTo>
                  <a:pt x="6765" y="0"/>
                </a:lnTo>
                <a:lnTo>
                  <a:pt x="6765" y="0"/>
                </a:lnTo>
                <a:lnTo>
                  <a:pt x="6766" y="0"/>
                </a:lnTo>
                <a:lnTo>
                  <a:pt x="6766" y="0"/>
                </a:lnTo>
                <a:lnTo>
                  <a:pt x="6767" y="0"/>
                </a:lnTo>
                <a:lnTo>
                  <a:pt x="6767" y="0"/>
                </a:lnTo>
                <a:lnTo>
                  <a:pt x="6767" y="0"/>
                </a:lnTo>
                <a:lnTo>
                  <a:pt x="6768" y="0"/>
                </a:lnTo>
                <a:lnTo>
                  <a:pt x="6768" y="0"/>
                </a:lnTo>
                <a:lnTo>
                  <a:pt x="6769" y="0"/>
                </a:lnTo>
                <a:lnTo>
                  <a:pt x="6769" y="0"/>
                </a:lnTo>
                <a:lnTo>
                  <a:pt x="6769" y="0"/>
                </a:lnTo>
                <a:lnTo>
                  <a:pt x="6770" y="0"/>
                </a:lnTo>
                <a:lnTo>
                  <a:pt x="6770" y="0"/>
                </a:lnTo>
                <a:lnTo>
                  <a:pt x="6770" y="0"/>
                </a:lnTo>
                <a:lnTo>
                  <a:pt x="6771" y="0"/>
                </a:lnTo>
                <a:lnTo>
                  <a:pt x="6771" y="0"/>
                </a:lnTo>
                <a:lnTo>
                  <a:pt x="6772" y="0"/>
                </a:lnTo>
                <a:lnTo>
                  <a:pt x="6772" y="0"/>
                </a:lnTo>
                <a:lnTo>
                  <a:pt x="6772" y="0"/>
                </a:lnTo>
                <a:lnTo>
                  <a:pt x="6773" y="0"/>
                </a:lnTo>
                <a:lnTo>
                  <a:pt x="6774" y="0"/>
                </a:lnTo>
                <a:lnTo>
                  <a:pt x="6774" y="0"/>
                </a:lnTo>
                <a:lnTo>
                  <a:pt x="6774" y="0"/>
                </a:lnTo>
                <a:lnTo>
                  <a:pt x="6775" y="0"/>
                </a:lnTo>
                <a:lnTo>
                  <a:pt x="6775" y="0"/>
                </a:lnTo>
                <a:lnTo>
                  <a:pt x="6775" y="0"/>
                </a:lnTo>
                <a:lnTo>
                  <a:pt x="6776" y="0"/>
                </a:lnTo>
                <a:lnTo>
                  <a:pt x="6776" y="0"/>
                </a:lnTo>
                <a:lnTo>
                  <a:pt x="6777" y="0"/>
                </a:lnTo>
                <a:lnTo>
                  <a:pt x="6777" y="0"/>
                </a:lnTo>
                <a:lnTo>
                  <a:pt x="6777" y="0"/>
                </a:lnTo>
                <a:lnTo>
                  <a:pt x="6778" y="0"/>
                </a:lnTo>
                <a:lnTo>
                  <a:pt x="6778" y="0"/>
                </a:lnTo>
                <a:lnTo>
                  <a:pt x="6778" y="0"/>
                </a:lnTo>
                <a:lnTo>
                  <a:pt x="6779" y="0"/>
                </a:lnTo>
                <a:lnTo>
                  <a:pt x="6779" y="0"/>
                </a:lnTo>
                <a:lnTo>
                  <a:pt x="6780" y="0"/>
                </a:lnTo>
                <a:lnTo>
                  <a:pt x="6780" y="0"/>
                </a:lnTo>
                <a:lnTo>
                  <a:pt x="6780" y="2"/>
                </a:lnTo>
                <a:lnTo>
                  <a:pt x="6781" y="4"/>
                </a:lnTo>
                <a:lnTo>
                  <a:pt x="6781" y="4"/>
                </a:lnTo>
                <a:lnTo>
                  <a:pt x="6782" y="6"/>
                </a:lnTo>
                <a:lnTo>
                  <a:pt x="6782" y="8"/>
                </a:lnTo>
                <a:lnTo>
                  <a:pt x="6782" y="8"/>
                </a:lnTo>
                <a:lnTo>
                  <a:pt x="6783" y="6"/>
                </a:lnTo>
                <a:lnTo>
                  <a:pt x="6783" y="4"/>
                </a:lnTo>
                <a:lnTo>
                  <a:pt x="6783" y="3"/>
                </a:lnTo>
                <a:lnTo>
                  <a:pt x="6784" y="1"/>
                </a:lnTo>
                <a:lnTo>
                  <a:pt x="6784" y="0"/>
                </a:lnTo>
                <a:lnTo>
                  <a:pt x="6785" y="0"/>
                </a:lnTo>
                <a:lnTo>
                  <a:pt x="6785" y="0"/>
                </a:lnTo>
                <a:lnTo>
                  <a:pt x="6785" y="0"/>
                </a:lnTo>
                <a:lnTo>
                  <a:pt x="6786" y="0"/>
                </a:lnTo>
                <a:lnTo>
                  <a:pt x="6786" y="0"/>
                </a:lnTo>
                <a:lnTo>
                  <a:pt x="6786" y="0"/>
                </a:lnTo>
                <a:lnTo>
                  <a:pt x="6787" y="0"/>
                </a:lnTo>
                <a:lnTo>
                  <a:pt x="6788" y="0"/>
                </a:lnTo>
                <a:lnTo>
                  <a:pt x="6788" y="0"/>
                </a:lnTo>
                <a:lnTo>
                  <a:pt x="6788" y="0"/>
                </a:lnTo>
                <a:lnTo>
                  <a:pt x="6789" y="0"/>
                </a:lnTo>
                <a:lnTo>
                  <a:pt x="6789" y="0"/>
                </a:lnTo>
                <a:lnTo>
                  <a:pt x="6790" y="0"/>
                </a:lnTo>
                <a:lnTo>
                  <a:pt x="6790" y="0"/>
                </a:lnTo>
                <a:lnTo>
                  <a:pt x="6790" y="0"/>
                </a:lnTo>
                <a:lnTo>
                  <a:pt x="6791" y="0"/>
                </a:lnTo>
                <a:lnTo>
                  <a:pt x="6791" y="0"/>
                </a:lnTo>
                <a:lnTo>
                  <a:pt x="6791" y="0"/>
                </a:lnTo>
                <a:lnTo>
                  <a:pt x="6792" y="0"/>
                </a:lnTo>
                <a:lnTo>
                  <a:pt x="6792" y="0"/>
                </a:lnTo>
                <a:lnTo>
                  <a:pt x="6793" y="0"/>
                </a:lnTo>
                <a:lnTo>
                  <a:pt x="6793" y="0"/>
                </a:lnTo>
                <a:lnTo>
                  <a:pt x="6793" y="0"/>
                </a:lnTo>
                <a:lnTo>
                  <a:pt x="6794" y="0"/>
                </a:lnTo>
                <a:lnTo>
                  <a:pt x="6794" y="0"/>
                </a:lnTo>
                <a:lnTo>
                  <a:pt x="6795" y="0"/>
                </a:lnTo>
                <a:lnTo>
                  <a:pt x="6795" y="0"/>
                </a:lnTo>
                <a:lnTo>
                  <a:pt x="6795" y="0"/>
                </a:lnTo>
                <a:lnTo>
                  <a:pt x="6796" y="0"/>
                </a:lnTo>
                <a:lnTo>
                  <a:pt x="6796" y="0"/>
                </a:lnTo>
                <a:lnTo>
                  <a:pt x="6796" y="0"/>
                </a:lnTo>
                <a:lnTo>
                  <a:pt x="6797" y="0"/>
                </a:lnTo>
                <a:lnTo>
                  <a:pt x="6797" y="0"/>
                </a:lnTo>
                <a:lnTo>
                  <a:pt x="6798" y="0"/>
                </a:lnTo>
                <a:lnTo>
                  <a:pt x="6798" y="0"/>
                </a:lnTo>
                <a:lnTo>
                  <a:pt x="6798" y="0"/>
                </a:lnTo>
                <a:lnTo>
                  <a:pt x="6799" y="0"/>
                </a:lnTo>
                <a:lnTo>
                  <a:pt x="6799" y="1"/>
                </a:lnTo>
                <a:lnTo>
                  <a:pt x="6799" y="1"/>
                </a:lnTo>
                <a:lnTo>
                  <a:pt x="6800" y="1"/>
                </a:lnTo>
                <a:lnTo>
                  <a:pt x="6800" y="2"/>
                </a:lnTo>
                <a:lnTo>
                  <a:pt x="6801" y="2"/>
                </a:lnTo>
                <a:lnTo>
                  <a:pt x="6801" y="0"/>
                </a:lnTo>
                <a:lnTo>
                  <a:pt x="6802" y="0"/>
                </a:lnTo>
                <a:lnTo>
                  <a:pt x="6802" y="0"/>
                </a:lnTo>
                <a:lnTo>
                  <a:pt x="6803" y="0"/>
                </a:lnTo>
                <a:lnTo>
                  <a:pt x="6803" y="0"/>
                </a:lnTo>
                <a:lnTo>
                  <a:pt x="6803" y="0"/>
                </a:lnTo>
                <a:lnTo>
                  <a:pt x="6804" y="0"/>
                </a:lnTo>
                <a:lnTo>
                  <a:pt x="6804" y="0"/>
                </a:lnTo>
                <a:lnTo>
                  <a:pt x="6805" y="0"/>
                </a:lnTo>
                <a:lnTo>
                  <a:pt x="6805" y="0"/>
                </a:lnTo>
                <a:lnTo>
                  <a:pt x="6805" y="0"/>
                </a:lnTo>
                <a:lnTo>
                  <a:pt x="6806" y="0"/>
                </a:lnTo>
                <a:lnTo>
                  <a:pt x="6806" y="0"/>
                </a:lnTo>
                <a:lnTo>
                  <a:pt x="6806" y="0"/>
                </a:lnTo>
                <a:lnTo>
                  <a:pt x="6807" y="0"/>
                </a:lnTo>
                <a:lnTo>
                  <a:pt x="6807" y="0"/>
                </a:lnTo>
                <a:lnTo>
                  <a:pt x="6808" y="1"/>
                </a:lnTo>
                <a:lnTo>
                  <a:pt x="6808" y="3"/>
                </a:lnTo>
                <a:lnTo>
                  <a:pt x="6808" y="4"/>
                </a:lnTo>
                <a:lnTo>
                  <a:pt x="6809" y="6"/>
                </a:lnTo>
                <a:lnTo>
                  <a:pt x="6809" y="9"/>
                </a:lnTo>
                <a:lnTo>
                  <a:pt x="6809" y="9"/>
                </a:lnTo>
                <a:lnTo>
                  <a:pt x="6810" y="9"/>
                </a:lnTo>
                <a:lnTo>
                  <a:pt x="6810" y="9"/>
                </a:lnTo>
                <a:lnTo>
                  <a:pt x="6811" y="7"/>
                </a:lnTo>
                <a:lnTo>
                  <a:pt x="6811" y="4"/>
                </a:lnTo>
                <a:lnTo>
                  <a:pt x="6811" y="2"/>
                </a:lnTo>
                <a:lnTo>
                  <a:pt x="6812" y="2"/>
                </a:lnTo>
                <a:lnTo>
                  <a:pt x="6812" y="2"/>
                </a:lnTo>
                <a:lnTo>
                  <a:pt x="6812" y="2"/>
                </a:lnTo>
                <a:lnTo>
                  <a:pt x="6813" y="3"/>
                </a:lnTo>
                <a:lnTo>
                  <a:pt x="6813" y="3"/>
                </a:lnTo>
                <a:lnTo>
                  <a:pt x="6814" y="3"/>
                </a:lnTo>
                <a:lnTo>
                  <a:pt x="6814" y="6"/>
                </a:lnTo>
                <a:lnTo>
                  <a:pt x="6814" y="8"/>
                </a:lnTo>
                <a:lnTo>
                  <a:pt x="6815" y="11"/>
                </a:lnTo>
                <a:lnTo>
                  <a:pt x="6816" y="11"/>
                </a:lnTo>
                <a:lnTo>
                  <a:pt x="6816" y="9"/>
                </a:lnTo>
                <a:lnTo>
                  <a:pt x="6816" y="6"/>
                </a:lnTo>
                <a:lnTo>
                  <a:pt x="6817" y="3"/>
                </a:lnTo>
                <a:lnTo>
                  <a:pt x="6817" y="1"/>
                </a:lnTo>
                <a:lnTo>
                  <a:pt x="6818" y="0"/>
                </a:lnTo>
                <a:lnTo>
                  <a:pt x="6818" y="0"/>
                </a:lnTo>
                <a:lnTo>
                  <a:pt x="6818" y="0"/>
                </a:lnTo>
                <a:lnTo>
                  <a:pt x="6819" y="0"/>
                </a:lnTo>
                <a:lnTo>
                  <a:pt x="6819" y="0"/>
                </a:lnTo>
                <a:lnTo>
                  <a:pt x="6819" y="0"/>
                </a:lnTo>
                <a:lnTo>
                  <a:pt x="6820" y="0"/>
                </a:lnTo>
                <a:lnTo>
                  <a:pt x="6820" y="0"/>
                </a:lnTo>
                <a:lnTo>
                  <a:pt x="6821" y="0"/>
                </a:lnTo>
                <a:lnTo>
                  <a:pt x="6821" y="0"/>
                </a:lnTo>
                <a:lnTo>
                  <a:pt x="6821" y="0"/>
                </a:lnTo>
                <a:lnTo>
                  <a:pt x="6822" y="0"/>
                </a:lnTo>
                <a:lnTo>
                  <a:pt x="6822" y="0"/>
                </a:lnTo>
                <a:lnTo>
                  <a:pt x="6822" y="0"/>
                </a:lnTo>
                <a:lnTo>
                  <a:pt x="6823" y="0"/>
                </a:lnTo>
                <a:lnTo>
                  <a:pt x="6823" y="0"/>
                </a:lnTo>
                <a:lnTo>
                  <a:pt x="6824" y="0"/>
                </a:lnTo>
                <a:lnTo>
                  <a:pt x="6824" y="0"/>
                </a:lnTo>
                <a:lnTo>
                  <a:pt x="6824" y="0"/>
                </a:lnTo>
                <a:lnTo>
                  <a:pt x="6825" y="0"/>
                </a:lnTo>
                <a:lnTo>
                  <a:pt x="6825" y="0"/>
                </a:lnTo>
                <a:lnTo>
                  <a:pt x="6825" y="0"/>
                </a:lnTo>
                <a:lnTo>
                  <a:pt x="6826" y="0"/>
                </a:lnTo>
                <a:lnTo>
                  <a:pt x="6826" y="0"/>
                </a:lnTo>
                <a:lnTo>
                  <a:pt x="6827" y="0"/>
                </a:lnTo>
                <a:lnTo>
                  <a:pt x="6827" y="0"/>
                </a:lnTo>
                <a:lnTo>
                  <a:pt x="6827" y="0"/>
                </a:lnTo>
                <a:lnTo>
                  <a:pt x="6828" y="0"/>
                </a:lnTo>
                <a:lnTo>
                  <a:pt x="6828" y="0"/>
                </a:lnTo>
                <a:lnTo>
                  <a:pt x="6829" y="0"/>
                </a:lnTo>
                <a:lnTo>
                  <a:pt x="6829" y="0"/>
                </a:lnTo>
                <a:lnTo>
                  <a:pt x="6830" y="0"/>
                </a:lnTo>
                <a:lnTo>
                  <a:pt x="6830" y="0"/>
                </a:lnTo>
                <a:lnTo>
                  <a:pt x="6831" y="0"/>
                </a:lnTo>
                <a:lnTo>
                  <a:pt x="6831" y="0"/>
                </a:lnTo>
                <a:lnTo>
                  <a:pt x="6831" y="0"/>
                </a:lnTo>
                <a:lnTo>
                  <a:pt x="6832" y="0"/>
                </a:lnTo>
                <a:lnTo>
                  <a:pt x="6832" y="0"/>
                </a:lnTo>
                <a:lnTo>
                  <a:pt x="6832" y="0"/>
                </a:lnTo>
                <a:lnTo>
                  <a:pt x="6833" y="0"/>
                </a:lnTo>
                <a:lnTo>
                  <a:pt x="6833" y="0"/>
                </a:lnTo>
                <a:lnTo>
                  <a:pt x="6834" y="0"/>
                </a:lnTo>
                <a:lnTo>
                  <a:pt x="6834" y="0"/>
                </a:lnTo>
                <a:lnTo>
                  <a:pt x="6834" y="0"/>
                </a:lnTo>
                <a:lnTo>
                  <a:pt x="6835" y="0"/>
                </a:lnTo>
                <a:lnTo>
                  <a:pt x="6835" y="0"/>
                </a:lnTo>
                <a:lnTo>
                  <a:pt x="6835" y="0"/>
                </a:lnTo>
                <a:lnTo>
                  <a:pt x="6836" y="0"/>
                </a:lnTo>
                <a:lnTo>
                  <a:pt x="6836" y="0"/>
                </a:lnTo>
                <a:lnTo>
                  <a:pt x="6837" y="0"/>
                </a:lnTo>
                <a:lnTo>
                  <a:pt x="6837" y="0"/>
                </a:lnTo>
                <a:lnTo>
                  <a:pt x="6837" y="0"/>
                </a:lnTo>
                <a:lnTo>
                  <a:pt x="6838" y="0"/>
                </a:lnTo>
                <a:lnTo>
                  <a:pt x="6838" y="0"/>
                </a:lnTo>
                <a:lnTo>
                  <a:pt x="6838" y="0"/>
                </a:lnTo>
                <a:lnTo>
                  <a:pt x="6839" y="0"/>
                </a:lnTo>
                <a:lnTo>
                  <a:pt x="6839" y="0"/>
                </a:lnTo>
                <a:lnTo>
                  <a:pt x="6840" y="0"/>
                </a:lnTo>
                <a:lnTo>
                  <a:pt x="6840" y="0"/>
                </a:lnTo>
                <a:lnTo>
                  <a:pt x="6840" y="0"/>
                </a:lnTo>
                <a:lnTo>
                  <a:pt x="6841" y="0"/>
                </a:lnTo>
                <a:lnTo>
                  <a:pt x="6841" y="0"/>
                </a:lnTo>
                <a:lnTo>
                  <a:pt x="6842" y="0"/>
                </a:lnTo>
                <a:lnTo>
                  <a:pt x="6842" y="0"/>
                </a:lnTo>
                <a:lnTo>
                  <a:pt x="6842" y="0"/>
                </a:lnTo>
                <a:lnTo>
                  <a:pt x="6843" y="0"/>
                </a:lnTo>
                <a:lnTo>
                  <a:pt x="6844" y="0"/>
                </a:lnTo>
                <a:lnTo>
                  <a:pt x="6844" y="0"/>
                </a:lnTo>
                <a:lnTo>
                  <a:pt x="6844" y="0"/>
                </a:lnTo>
                <a:lnTo>
                  <a:pt x="6845" y="0"/>
                </a:lnTo>
                <a:lnTo>
                  <a:pt x="6845" y="0"/>
                </a:lnTo>
                <a:lnTo>
                  <a:pt x="6845" y="0"/>
                </a:lnTo>
                <a:lnTo>
                  <a:pt x="6846" y="0"/>
                </a:lnTo>
                <a:lnTo>
                  <a:pt x="6846" y="0"/>
                </a:lnTo>
                <a:lnTo>
                  <a:pt x="6847" y="0"/>
                </a:lnTo>
                <a:lnTo>
                  <a:pt x="6847" y="0"/>
                </a:lnTo>
                <a:lnTo>
                  <a:pt x="6847" y="0"/>
                </a:lnTo>
                <a:lnTo>
                  <a:pt x="6848" y="0"/>
                </a:lnTo>
                <a:lnTo>
                  <a:pt x="6848" y="0"/>
                </a:lnTo>
                <a:lnTo>
                  <a:pt x="6848" y="0"/>
                </a:lnTo>
                <a:lnTo>
                  <a:pt x="6849" y="0"/>
                </a:lnTo>
                <a:lnTo>
                  <a:pt x="6849" y="0"/>
                </a:lnTo>
                <a:lnTo>
                  <a:pt x="6850" y="0"/>
                </a:lnTo>
                <a:lnTo>
                  <a:pt x="6850" y="0"/>
                </a:lnTo>
                <a:lnTo>
                  <a:pt x="6850" y="0"/>
                </a:lnTo>
                <a:lnTo>
                  <a:pt x="6851" y="0"/>
                </a:lnTo>
                <a:lnTo>
                  <a:pt x="6851" y="0"/>
                </a:lnTo>
                <a:lnTo>
                  <a:pt x="6851" y="0"/>
                </a:lnTo>
                <a:lnTo>
                  <a:pt x="6852" y="0"/>
                </a:lnTo>
                <a:lnTo>
                  <a:pt x="6852" y="0"/>
                </a:lnTo>
                <a:lnTo>
                  <a:pt x="6853" y="0"/>
                </a:lnTo>
                <a:lnTo>
                  <a:pt x="6853" y="0"/>
                </a:lnTo>
                <a:lnTo>
                  <a:pt x="6853" y="0"/>
                </a:lnTo>
                <a:lnTo>
                  <a:pt x="6854" y="0"/>
                </a:lnTo>
                <a:lnTo>
                  <a:pt x="6854" y="0"/>
                </a:lnTo>
                <a:lnTo>
                  <a:pt x="6855" y="0"/>
                </a:lnTo>
                <a:lnTo>
                  <a:pt x="6855" y="0"/>
                </a:lnTo>
                <a:lnTo>
                  <a:pt x="6855" y="0"/>
                </a:lnTo>
                <a:lnTo>
                  <a:pt x="6856" y="0"/>
                </a:lnTo>
                <a:lnTo>
                  <a:pt x="6857" y="0"/>
                </a:lnTo>
                <a:lnTo>
                  <a:pt x="6857" y="0"/>
                </a:lnTo>
                <a:lnTo>
                  <a:pt x="6857" y="0"/>
                </a:lnTo>
                <a:lnTo>
                  <a:pt x="6858" y="0"/>
                </a:lnTo>
                <a:lnTo>
                  <a:pt x="6858" y="0"/>
                </a:lnTo>
                <a:lnTo>
                  <a:pt x="6858" y="0"/>
                </a:lnTo>
                <a:lnTo>
                  <a:pt x="6859" y="0"/>
                </a:lnTo>
                <a:lnTo>
                  <a:pt x="6859" y="0"/>
                </a:lnTo>
                <a:lnTo>
                  <a:pt x="6860" y="0"/>
                </a:lnTo>
                <a:lnTo>
                  <a:pt x="6860" y="0"/>
                </a:lnTo>
                <a:lnTo>
                  <a:pt x="6860" y="0"/>
                </a:lnTo>
                <a:lnTo>
                  <a:pt x="6861" y="0"/>
                </a:lnTo>
                <a:lnTo>
                  <a:pt x="6861" y="0"/>
                </a:lnTo>
                <a:lnTo>
                  <a:pt x="6861" y="0"/>
                </a:lnTo>
                <a:lnTo>
                  <a:pt x="6862" y="0"/>
                </a:lnTo>
                <a:lnTo>
                  <a:pt x="6862" y="0"/>
                </a:lnTo>
                <a:lnTo>
                  <a:pt x="6863" y="0"/>
                </a:lnTo>
                <a:lnTo>
                  <a:pt x="6863" y="0"/>
                </a:lnTo>
                <a:lnTo>
                  <a:pt x="6863" y="0"/>
                </a:lnTo>
                <a:lnTo>
                  <a:pt x="6864" y="0"/>
                </a:lnTo>
                <a:lnTo>
                  <a:pt x="6864" y="0"/>
                </a:lnTo>
                <a:lnTo>
                  <a:pt x="6865" y="0"/>
                </a:lnTo>
                <a:lnTo>
                  <a:pt x="6865" y="0"/>
                </a:lnTo>
                <a:lnTo>
                  <a:pt x="6865" y="0"/>
                </a:lnTo>
                <a:lnTo>
                  <a:pt x="6866" y="0"/>
                </a:lnTo>
                <a:lnTo>
                  <a:pt x="6866" y="0"/>
                </a:lnTo>
                <a:lnTo>
                  <a:pt x="6866" y="0"/>
                </a:lnTo>
                <a:lnTo>
                  <a:pt x="6867" y="0"/>
                </a:lnTo>
                <a:lnTo>
                  <a:pt x="6867" y="0"/>
                </a:lnTo>
                <a:lnTo>
                  <a:pt x="6868" y="0"/>
                </a:lnTo>
                <a:lnTo>
                  <a:pt x="6868" y="0"/>
                </a:lnTo>
                <a:lnTo>
                  <a:pt x="6868" y="0"/>
                </a:lnTo>
                <a:lnTo>
                  <a:pt x="6869" y="0"/>
                </a:lnTo>
                <a:lnTo>
                  <a:pt x="6869" y="0"/>
                </a:lnTo>
                <a:lnTo>
                  <a:pt x="6869" y="0"/>
                </a:lnTo>
                <a:lnTo>
                  <a:pt x="6870" y="0"/>
                </a:lnTo>
                <a:lnTo>
                  <a:pt x="6871" y="0"/>
                </a:lnTo>
                <a:lnTo>
                  <a:pt x="6871" y="0"/>
                </a:lnTo>
                <a:lnTo>
                  <a:pt x="6871" y="0"/>
                </a:lnTo>
                <a:lnTo>
                  <a:pt x="6872" y="0"/>
                </a:lnTo>
                <a:lnTo>
                  <a:pt x="6872" y="0"/>
                </a:lnTo>
                <a:lnTo>
                  <a:pt x="6873" y="0"/>
                </a:lnTo>
                <a:lnTo>
                  <a:pt x="6873" y="0"/>
                </a:lnTo>
                <a:lnTo>
                  <a:pt x="6873" y="0"/>
                </a:lnTo>
                <a:lnTo>
                  <a:pt x="6874" y="0"/>
                </a:lnTo>
                <a:lnTo>
                  <a:pt x="6874" y="0"/>
                </a:lnTo>
                <a:lnTo>
                  <a:pt x="6874" y="0"/>
                </a:lnTo>
                <a:lnTo>
                  <a:pt x="6875" y="0"/>
                </a:lnTo>
                <a:lnTo>
                  <a:pt x="6875" y="0"/>
                </a:lnTo>
                <a:lnTo>
                  <a:pt x="6876" y="0"/>
                </a:lnTo>
                <a:lnTo>
                  <a:pt x="6876" y="0"/>
                </a:lnTo>
                <a:lnTo>
                  <a:pt x="6876" y="0"/>
                </a:lnTo>
                <a:lnTo>
                  <a:pt x="6877" y="0"/>
                </a:lnTo>
                <a:lnTo>
                  <a:pt x="6877" y="0"/>
                </a:lnTo>
                <a:lnTo>
                  <a:pt x="6878" y="0"/>
                </a:lnTo>
                <a:lnTo>
                  <a:pt x="6878" y="0"/>
                </a:lnTo>
              </a:path>
            </a:pathLst>
          </a:custGeom>
          <a:noFill/>
          <a:ln w="28575"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 name="Line 52">
            <a:extLst>
              <a:ext uri="{FF2B5EF4-FFF2-40B4-BE49-F238E27FC236}">
                <a16:creationId xmlns:a16="http://schemas.microsoft.com/office/drawing/2014/main" id="{FCE40342-CE31-440B-8223-9B2C548DFBEF}"/>
              </a:ext>
            </a:extLst>
          </p:cNvPr>
          <p:cNvSpPr>
            <a:spLocks noChangeShapeType="1"/>
          </p:cNvSpPr>
          <p:nvPr/>
        </p:nvSpPr>
        <p:spPr bwMode="auto">
          <a:xfrm>
            <a:off x="441325" y="4744125"/>
            <a:ext cx="1123473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 name="Line 53">
            <a:extLst>
              <a:ext uri="{FF2B5EF4-FFF2-40B4-BE49-F238E27FC236}">
                <a16:creationId xmlns:a16="http://schemas.microsoft.com/office/drawing/2014/main" id="{01B77E4F-210D-4C59-BB80-634C6664A872}"/>
              </a:ext>
            </a:extLst>
          </p:cNvPr>
          <p:cNvSpPr>
            <a:spLocks noChangeShapeType="1"/>
          </p:cNvSpPr>
          <p:nvPr/>
        </p:nvSpPr>
        <p:spPr bwMode="auto">
          <a:xfrm>
            <a:off x="441325" y="3505875"/>
            <a:ext cx="11234738"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 name="Line 54">
            <a:extLst>
              <a:ext uri="{FF2B5EF4-FFF2-40B4-BE49-F238E27FC236}">
                <a16:creationId xmlns:a16="http://schemas.microsoft.com/office/drawing/2014/main" id="{DDEA76BA-71FC-4FF6-88C8-554F17B45841}"/>
              </a:ext>
            </a:extLst>
          </p:cNvPr>
          <p:cNvSpPr>
            <a:spLocks noChangeShapeType="1"/>
          </p:cNvSpPr>
          <p:nvPr/>
        </p:nvSpPr>
        <p:spPr bwMode="auto">
          <a:xfrm flipV="1">
            <a:off x="441325" y="4631413"/>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 name="Line 55">
            <a:extLst>
              <a:ext uri="{FF2B5EF4-FFF2-40B4-BE49-F238E27FC236}">
                <a16:creationId xmlns:a16="http://schemas.microsoft.com/office/drawing/2014/main" id="{724ACEEC-F06B-4FD5-9EDB-CAB0D7ED0A8E}"/>
              </a:ext>
            </a:extLst>
          </p:cNvPr>
          <p:cNvSpPr>
            <a:spLocks noChangeShapeType="1"/>
          </p:cNvSpPr>
          <p:nvPr/>
        </p:nvSpPr>
        <p:spPr bwMode="auto">
          <a:xfrm flipV="1">
            <a:off x="1689100" y="4631413"/>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 name="Line 56">
            <a:extLst>
              <a:ext uri="{FF2B5EF4-FFF2-40B4-BE49-F238E27FC236}">
                <a16:creationId xmlns:a16="http://schemas.microsoft.com/office/drawing/2014/main" id="{5A6B7166-17EC-4824-B361-C11B9BDE060E}"/>
              </a:ext>
            </a:extLst>
          </p:cNvPr>
          <p:cNvSpPr>
            <a:spLocks noChangeShapeType="1"/>
          </p:cNvSpPr>
          <p:nvPr/>
        </p:nvSpPr>
        <p:spPr bwMode="auto">
          <a:xfrm flipV="1">
            <a:off x="2936875" y="4631413"/>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 name="Line 57">
            <a:extLst>
              <a:ext uri="{FF2B5EF4-FFF2-40B4-BE49-F238E27FC236}">
                <a16:creationId xmlns:a16="http://schemas.microsoft.com/office/drawing/2014/main" id="{D823F1BB-C522-4697-9386-C461BB72D898}"/>
              </a:ext>
            </a:extLst>
          </p:cNvPr>
          <p:cNvSpPr>
            <a:spLocks noChangeShapeType="1"/>
          </p:cNvSpPr>
          <p:nvPr/>
        </p:nvSpPr>
        <p:spPr bwMode="auto">
          <a:xfrm flipV="1">
            <a:off x="4186237" y="4631413"/>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 name="Line 58">
            <a:extLst>
              <a:ext uri="{FF2B5EF4-FFF2-40B4-BE49-F238E27FC236}">
                <a16:creationId xmlns:a16="http://schemas.microsoft.com/office/drawing/2014/main" id="{FA0DA4F3-1938-4802-9FA6-73D52BE16F6E}"/>
              </a:ext>
            </a:extLst>
          </p:cNvPr>
          <p:cNvSpPr>
            <a:spLocks noChangeShapeType="1"/>
          </p:cNvSpPr>
          <p:nvPr/>
        </p:nvSpPr>
        <p:spPr bwMode="auto">
          <a:xfrm flipV="1">
            <a:off x="5434012" y="4631413"/>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Line 59">
            <a:extLst>
              <a:ext uri="{FF2B5EF4-FFF2-40B4-BE49-F238E27FC236}">
                <a16:creationId xmlns:a16="http://schemas.microsoft.com/office/drawing/2014/main" id="{9DF41D56-7B1D-4899-966E-E4D12CA4EAB2}"/>
              </a:ext>
            </a:extLst>
          </p:cNvPr>
          <p:cNvSpPr>
            <a:spLocks noChangeShapeType="1"/>
          </p:cNvSpPr>
          <p:nvPr/>
        </p:nvSpPr>
        <p:spPr bwMode="auto">
          <a:xfrm flipV="1">
            <a:off x="6683375" y="4631413"/>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Line 60">
            <a:extLst>
              <a:ext uri="{FF2B5EF4-FFF2-40B4-BE49-F238E27FC236}">
                <a16:creationId xmlns:a16="http://schemas.microsoft.com/office/drawing/2014/main" id="{33F4D921-ED14-4A8A-800E-7E66430253A8}"/>
              </a:ext>
            </a:extLst>
          </p:cNvPr>
          <p:cNvSpPr>
            <a:spLocks noChangeShapeType="1"/>
          </p:cNvSpPr>
          <p:nvPr/>
        </p:nvSpPr>
        <p:spPr bwMode="auto">
          <a:xfrm flipV="1">
            <a:off x="7931150" y="4631413"/>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Line 61">
            <a:extLst>
              <a:ext uri="{FF2B5EF4-FFF2-40B4-BE49-F238E27FC236}">
                <a16:creationId xmlns:a16="http://schemas.microsoft.com/office/drawing/2014/main" id="{483E595D-3247-4AAE-9D5F-F9C451F142AD}"/>
              </a:ext>
            </a:extLst>
          </p:cNvPr>
          <p:cNvSpPr>
            <a:spLocks noChangeShapeType="1"/>
          </p:cNvSpPr>
          <p:nvPr/>
        </p:nvSpPr>
        <p:spPr bwMode="auto">
          <a:xfrm flipV="1">
            <a:off x="9180512" y="4631413"/>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Line 62">
            <a:extLst>
              <a:ext uri="{FF2B5EF4-FFF2-40B4-BE49-F238E27FC236}">
                <a16:creationId xmlns:a16="http://schemas.microsoft.com/office/drawing/2014/main" id="{F18D3963-9F36-49F7-A39B-91B8DA151E0F}"/>
              </a:ext>
            </a:extLst>
          </p:cNvPr>
          <p:cNvSpPr>
            <a:spLocks noChangeShapeType="1"/>
          </p:cNvSpPr>
          <p:nvPr/>
        </p:nvSpPr>
        <p:spPr bwMode="auto">
          <a:xfrm flipV="1">
            <a:off x="10428287" y="4631413"/>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 name="Line 63">
            <a:extLst>
              <a:ext uri="{FF2B5EF4-FFF2-40B4-BE49-F238E27FC236}">
                <a16:creationId xmlns:a16="http://schemas.microsoft.com/office/drawing/2014/main" id="{A66CF9FF-0980-42C9-A716-7B246A101286}"/>
              </a:ext>
            </a:extLst>
          </p:cNvPr>
          <p:cNvSpPr>
            <a:spLocks noChangeShapeType="1"/>
          </p:cNvSpPr>
          <p:nvPr/>
        </p:nvSpPr>
        <p:spPr bwMode="auto">
          <a:xfrm flipV="1">
            <a:off x="11676062" y="4631413"/>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 name="Line 64">
            <a:extLst>
              <a:ext uri="{FF2B5EF4-FFF2-40B4-BE49-F238E27FC236}">
                <a16:creationId xmlns:a16="http://schemas.microsoft.com/office/drawing/2014/main" id="{19E1AC08-67C7-4F93-8B0C-F4F3FED0FDBE}"/>
              </a:ext>
            </a:extLst>
          </p:cNvPr>
          <p:cNvSpPr>
            <a:spLocks noChangeShapeType="1"/>
          </p:cNvSpPr>
          <p:nvPr/>
        </p:nvSpPr>
        <p:spPr bwMode="auto">
          <a:xfrm>
            <a:off x="441325" y="3505875"/>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 name="Line 65">
            <a:extLst>
              <a:ext uri="{FF2B5EF4-FFF2-40B4-BE49-F238E27FC236}">
                <a16:creationId xmlns:a16="http://schemas.microsoft.com/office/drawing/2014/main" id="{6AF960F6-93AA-4BB5-BD70-0F2A10D27BA8}"/>
              </a:ext>
            </a:extLst>
          </p:cNvPr>
          <p:cNvSpPr>
            <a:spLocks noChangeShapeType="1"/>
          </p:cNvSpPr>
          <p:nvPr/>
        </p:nvSpPr>
        <p:spPr bwMode="auto">
          <a:xfrm>
            <a:off x="1689100" y="3505875"/>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 name="Line 66">
            <a:extLst>
              <a:ext uri="{FF2B5EF4-FFF2-40B4-BE49-F238E27FC236}">
                <a16:creationId xmlns:a16="http://schemas.microsoft.com/office/drawing/2014/main" id="{951A7F14-8498-4239-B621-18DAD7AFE44C}"/>
              </a:ext>
            </a:extLst>
          </p:cNvPr>
          <p:cNvSpPr>
            <a:spLocks noChangeShapeType="1"/>
          </p:cNvSpPr>
          <p:nvPr/>
        </p:nvSpPr>
        <p:spPr bwMode="auto">
          <a:xfrm>
            <a:off x="2936875" y="3505875"/>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 name="Line 67">
            <a:extLst>
              <a:ext uri="{FF2B5EF4-FFF2-40B4-BE49-F238E27FC236}">
                <a16:creationId xmlns:a16="http://schemas.microsoft.com/office/drawing/2014/main" id="{32423A13-9C1C-4C65-AA85-CF76EB121D7D}"/>
              </a:ext>
            </a:extLst>
          </p:cNvPr>
          <p:cNvSpPr>
            <a:spLocks noChangeShapeType="1"/>
          </p:cNvSpPr>
          <p:nvPr/>
        </p:nvSpPr>
        <p:spPr bwMode="auto">
          <a:xfrm>
            <a:off x="4186237" y="3505875"/>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 name="Line 68">
            <a:extLst>
              <a:ext uri="{FF2B5EF4-FFF2-40B4-BE49-F238E27FC236}">
                <a16:creationId xmlns:a16="http://schemas.microsoft.com/office/drawing/2014/main" id="{FF83150E-DDDD-42B5-8FA5-D4B2DADDDC52}"/>
              </a:ext>
            </a:extLst>
          </p:cNvPr>
          <p:cNvSpPr>
            <a:spLocks noChangeShapeType="1"/>
          </p:cNvSpPr>
          <p:nvPr/>
        </p:nvSpPr>
        <p:spPr bwMode="auto">
          <a:xfrm>
            <a:off x="5434012" y="3505875"/>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 name="Line 69">
            <a:extLst>
              <a:ext uri="{FF2B5EF4-FFF2-40B4-BE49-F238E27FC236}">
                <a16:creationId xmlns:a16="http://schemas.microsoft.com/office/drawing/2014/main" id="{91F4EEDF-1594-4C60-952E-791B50B88850}"/>
              </a:ext>
            </a:extLst>
          </p:cNvPr>
          <p:cNvSpPr>
            <a:spLocks noChangeShapeType="1"/>
          </p:cNvSpPr>
          <p:nvPr/>
        </p:nvSpPr>
        <p:spPr bwMode="auto">
          <a:xfrm>
            <a:off x="6683375" y="3505875"/>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 name="Line 70">
            <a:extLst>
              <a:ext uri="{FF2B5EF4-FFF2-40B4-BE49-F238E27FC236}">
                <a16:creationId xmlns:a16="http://schemas.microsoft.com/office/drawing/2014/main" id="{4FBB837E-33C4-44B5-B418-15855CF95525}"/>
              </a:ext>
            </a:extLst>
          </p:cNvPr>
          <p:cNvSpPr>
            <a:spLocks noChangeShapeType="1"/>
          </p:cNvSpPr>
          <p:nvPr/>
        </p:nvSpPr>
        <p:spPr bwMode="auto">
          <a:xfrm>
            <a:off x="7931150" y="3505875"/>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 name="Line 71">
            <a:extLst>
              <a:ext uri="{FF2B5EF4-FFF2-40B4-BE49-F238E27FC236}">
                <a16:creationId xmlns:a16="http://schemas.microsoft.com/office/drawing/2014/main" id="{A3B111CA-3E54-4CF9-8606-9BBBE62469BC}"/>
              </a:ext>
            </a:extLst>
          </p:cNvPr>
          <p:cNvSpPr>
            <a:spLocks noChangeShapeType="1"/>
          </p:cNvSpPr>
          <p:nvPr/>
        </p:nvSpPr>
        <p:spPr bwMode="auto">
          <a:xfrm>
            <a:off x="9180512" y="3505875"/>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Line 72">
            <a:extLst>
              <a:ext uri="{FF2B5EF4-FFF2-40B4-BE49-F238E27FC236}">
                <a16:creationId xmlns:a16="http://schemas.microsoft.com/office/drawing/2014/main" id="{901A7C7D-AA9F-4D47-BB11-42C376A0A3EA}"/>
              </a:ext>
            </a:extLst>
          </p:cNvPr>
          <p:cNvSpPr>
            <a:spLocks noChangeShapeType="1"/>
          </p:cNvSpPr>
          <p:nvPr/>
        </p:nvSpPr>
        <p:spPr bwMode="auto">
          <a:xfrm>
            <a:off x="10428287" y="3505875"/>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 name="Line 73">
            <a:extLst>
              <a:ext uri="{FF2B5EF4-FFF2-40B4-BE49-F238E27FC236}">
                <a16:creationId xmlns:a16="http://schemas.microsoft.com/office/drawing/2014/main" id="{E7424DD7-EFA5-4874-8423-5428BED665A5}"/>
              </a:ext>
            </a:extLst>
          </p:cNvPr>
          <p:cNvSpPr>
            <a:spLocks noChangeShapeType="1"/>
          </p:cNvSpPr>
          <p:nvPr/>
        </p:nvSpPr>
        <p:spPr bwMode="auto">
          <a:xfrm>
            <a:off x="11676062" y="3505875"/>
            <a:ext cx="0" cy="112713"/>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5" name="Rectangle 74">
            <a:extLst>
              <a:ext uri="{FF2B5EF4-FFF2-40B4-BE49-F238E27FC236}">
                <a16:creationId xmlns:a16="http://schemas.microsoft.com/office/drawing/2014/main" id="{B41A3A46-E51A-4458-A7BE-7D09FE0011AC}"/>
              </a:ext>
            </a:extLst>
          </p:cNvPr>
          <p:cNvSpPr>
            <a:spLocks noChangeArrowheads="1"/>
          </p:cNvSpPr>
          <p:nvPr/>
        </p:nvSpPr>
        <p:spPr bwMode="auto">
          <a:xfrm>
            <a:off x="387350" y="4836200"/>
            <a:ext cx="17145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80" name="Rectangle 79">
            <a:extLst>
              <a:ext uri="{FF2B5EF4-FFF2-40B4-BE49-F238E27FC236}">
                <a16:creationId xmlns:a16="http://schemas.microsoft.com/office/drawing/2014/main" id="{249BB83F-7590-474E-8609-062E0A9AB8FC}"/>
              </a:ext>
            </a:extLst>
          </p:cNvPr>
          <p:cNvSpPr>
            <a:spLocks noChangeArrowheads="1"/>
          </p:cNvSpPr>
          <p:nvPr/>
        </p:nvSpPr>
        <p:spPr bwMode="auto">
          <a:xfrm>
            <a:off x="6789737" y="4836200"/>
            <a:ext cx="55245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62626"/>
                </a:solidFill>
                <a:effectLst/>
                <a:latin typeface="Arial" panose="020B0604020202020204" pitchFamily="34" charset="0"/>
              </a:rPr>
              <a:t>10000</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84" name="Rectangle 83">
            <a:extLst>
              <a:ext uri="{FF2B5EF4-FFF2-40B4-BE49-F238E27FC236}">
                <a16:creationId xmlns:a16="http://schemas.microsoft.com/office/drawing/2014/main" id="{86186815-11D1-4A39-AA3B-353076DA8551}"/>
              </a:ext>
            </a:extLst>
          </p:cNvPr>
          <p:cNvSpPr>
            <a:spLocks noChangeArrowheads="1"/>
          </p:cNvSpPr>
          <p:nvPr/>
        </p:nvSpPr>
        <p:spPr bwMode="auto">
          <a:xfrm>
            <a:off x="11439525" y="4836200"/>
            <a:ext cx="55245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18000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85" name="Line 84">
            <a:extLst>
              <a:ext uri="{FF2B5EF4-FFF2-40B4-BE49-F238E27FC236}">
                <a16:creationId xmlns:a16="http://schemas.microsoft.com/office/drawing/2014/main" id="{B63C2C20-3132-4670-8C14-FC14A8FE1FF3}"/>
              </a:ext>
            </a:extLst>
          </p:cNvPr>
          <p:cNvSpPr>
            <a:spLocks noChangeShapeType="1"/>
          </p:cNvSpPr>
          <p:nvPr/>
        </p:nvSpPr>
        <p:spPr bwMode="auto">
          <a:xfrm flipV="1">
            <a:off x="441325" y="3505875"/>
            <a:ext cx="0" cy="123825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 name="Line 85">
            <a:extLst>
              <a:ext uri="{FF2B5EF4-FFF2-40B4-BE49-F238E27FC236}">
                <a16:creationId xmlns:a16="http://schemas.microsoft.com/office/drawing/2014/main" id="{23B8B19C-4FA4-409D-B6E0-FC8A70382FD8}"/>
              </a:ext>
            </a:extLst>
          </p:cNvPr>
          <p:cNvSpPr>
            <a:spLocks noChangeShapeType="1"/>
          </p:cNvSpPr>
          <p:nvPr/>
        </p:nvSpPr>
        <p:spPr bwMode="auto">
          <a:xfrm flipV="1">
            <a:off x="11676062" y="3505875"/>
            <a:ext cx="0" cy="123825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 name="Line 86">
            <a:extLst>
              <a:ext uri="{FF2B5EF4-FFF2-40B4-BE49-F238E27FC236}">
                <a16:creationId xmlns:a16="http://schemas.microsoft.com/office/drawing/2014/main" id="{7F090024-7C08-4E74-846D-EC749DD42707}"/>
              </a:ext>
            </a:extLst>
          </p:cNvPr>
          <p:cNvSpPr>
            <a:spLocks noChangeShapeType="1"/>
          </p:cNvSpPr>
          <p:nvPr/>
        </p:nvSpPr>
        <p:spPr bwMode="auto">
          <a:xfrm>
            <a:off x="441325" y="4744125"/>
            <a:ext cx="112713"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 name="Line 87">
            <a:extLst>
              <a:ext uri="{FF2B5EF4-FFF2-40B4-BE49-F238E27FC236}">
                <a16:creationId xmlns:a16="http://schemas.microsoft.com/office/drawing/2014/main" id="{4260CCF8-FE1B-49FD-9899-9DA6E0F4D701}"/>
              </a:ext>
            </a:extLst>
          </p:cNvPr>
          <p:cNvSpPr>
            <a:spLocks noChangeShapeType="1"/>
          </p:cNvSpPr>
          <p:nvPr/>
        </p:nvSpPr>
        <p:spPr bwMode="auto">
          <a:xfrm>
            <a:off x="441325" y="4331375"/>
            <a:ext cx="112713"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 name="Line 88">
            <a:extLst>
              <a:ext uri="{FF2B5EF4-FFF2-40B4-BE49-F238E27FC236}">
                <a16:creationId xmlns:a16="http://schemas.microsoft.com/office/drawing/2014/main" id="{5AB656D2-393D-41A1-9ECA-4F5A9510479C}"/>
              </a:ext>
            </a:extLst>
          </p:cNvPr>
          <p:cNvSpPr>
            <a:spLocks noChangeShapeType="1"/>
          </p:cNvSpPr>
          <p:nvPr/>
        </p:nvSpPr>
        <p:spPr bwMode="auto">
          <a:xfrm>
            <a:off x="441325" y="3918625"/>
            <a:ext cx="112713"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 name="Line 89">
            <a:extLst>
              <a:ext uri="{FF2B5EF4-FFF2-40B4-BE49-F238E27FC236}">
                <a16:creationId xmlns:a16="http://schemas.microsoft.com/office/drawing/2014/main" id="{351CF4F9-57C9-4804-844A-F63CBC1E9AAB}"/>
              </a:ext>
            </a:extLst>
          </p:cNvPr>
          <p:cNvSpPr>
            <a:spLocks noChangeShapeType="1"/>
          </p:cNvSpPr>
          <p:nvPr/>
        </p:nvSpPr>
        <p:spPr bwMode="auto">
          <a:xfrm>
            <a:off x="441325" y="3505875"/>
            <a:ext cx="112713"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 name="Line 90">
            <a:extLst>
              <a:ext uri="{FF2B5EF4-FFF2-40B4-BE49-F238E27FC236}">
                <a16:creationId xmlns:a16="http://schemas.microsoft.com/office/drawing/2014/main" id="{5836AC1C-F9A0-4E26-96CD-11AC1D4CA34A}"/>
              </a:ext>
            </a:extLst>
          </p:cNvPr>
          <p:cNvSpPr>
            <a:spLocks noChangeShapeType="1"/>
          </p:cNvSpPr>
          <p:nvPr/>
        </p:nvSpPr>
        <p:spPr bwMode="auto">
          <a:xfrm flipH="1">
            <a:off x="11564937" y="4744125"/>
            <a:ext cx="111125"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 name="Line 91">
            <a:extLst>
              <a:ext uri="{FF2B5EF4-FFF2-40B4-BE49-F238E27FC236}">
                <a16:creationId xmlns:a16="http://schemas.microsoft.com/office/drawing/2014/main" id="{F04F59FB-449C-4012-BE40-C52C87D393C8}"/>
              </a:ext>
            </a:extLst>
          </p:cNvPr>
          <p:cNvSpPr>
            <a:spLocks noChangeShapeType="1"/>
          </p:cNvSpPr>
          <p:nvPr/>
        </p:nvSpPr>
        <p:spPr bwMode="auto">
          <a:xfrm flipH="1">
            <a:off x="11564937" y="4331375"/>
            <a:ext cx="111125"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3" name="Line 92">
            <a:extLst>
              <a:ext uri="{FF2B5EF4-FFF2-40B4-BE49-F238E27FC236}">
                <a16:creationId xmlns:a16="http://schemas.microsoft.com/office/drawing/2014/main" id="{63527DEE-CEE4-478F-8A74-E4D5AB4FF11F}"/>
              </a:ext>
            </a:extLst>
          </p:cNvPr>
          <p:cNvSpPr>
            <a:spLocks noChangeShapeType="1"/>
          </p:cNvSpPr>
          <p:nvPr/>
        </p:nvSpPr>
        <p:spPr bwMode="auto">
          <a:xfrm flipH="1">
            <a:off x="11564937" y="3918625"/>
            <a:ext cx="111125"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 name="Line 93">
            <a:extLst>
              <a:ext uri="{FF2B5EF4-FFF2-40B4-BE49-F238E27FC236}">
                <a16:creationId xmlns:a16="http://schemas.microsoft.com/office/drawing/2014/main" id="{2B3AAEB9-1F36-4D93-BDE1-5ACD2C6E324C}"/>
              </a:ext>
            </a:extLst>
          </p:cNvPr>
          <p:cNvSpPr>
            <a:spLocks noChangeShapeType="1"/>
          </p:cNvSpPr>
          <p:nvPr/>
        </p:nvSpPr>
        <p:spPr bwMode="auto">
          <a:xfrm flipH="1">
            <a:off x="11564937" y="3505875"/>
            <a:ext cx="111125" cy="0"/>
          </a:xfrm>
          <a:prstGeom prst="line">
            <a:avLst/>
          </a:prstGeom>
          <a:noFill/>
          <a:ln w="952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 name="Rectangle 94">
            <a:extLst>
              <a:ext uri="{FF2B5EF4-FFF2-40B4-BE49-F238E27FC236}">
                <a16:creationId xmlns:a16="http://schemas.microsoft.com/office/drawing/2014/main" id="{0133BD8F-D765-4DA7-8762-F54312AB69CF}"/>
              </a:ext>
            </a:extLst>
          </p:cNvPr>
          <p:cNvSpPr>
            <a:spLocks noChangeArrowheads="1"/>
          </p:cNvSpPr>
          <p:nvPr/>
        </p:nvSpPr>
        <p:spPr bwMode="auto">
          <a:xfrm>
            <a:off x="215900" y="4650463"/>
            <a:ext cx="236538"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96" name="Rectangle 95">
            <a:extLst>
              <a:ext uri="{FF2B5EF4-FFF2-40B4-BE49-F238E27FC236}">
                <a16:creationId xmlns:a16="http://schemas.microsoft.com/office/drawing/2014/main" id="{8883D86C-4585-487D-BD08-A680E3EF0858}"/>
              </a:ext>
            </a:extLst>
          </p:cNvPr>
          <p:cNvSpPr>
            <a:spLocks noChangeArrowheads="1"/>
          </p:cNvSpPr>
          <p:nvPr/>
        </p:nvSpPr>
        <p:spPr bwMode="auto">
          <a:xfrm>
            <a:off x="269875" y="4242475"/>
            <a:ext cx="17145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97" name="Rectangle 96">
            <a:extLst>
              <a:ext uri="{FF2B5EF4-FFF2-40B4-BE49-F238E27FC236}">
                <a16:creationId xmlns:a16="http://schemas.microsoft.com/office/drawing/2014/main" id="{BFB8C358-1EFB-4A44-B6C7-8993F1296284}"/>
              </a:ext>
            </a:extLst>
          </p:cNvPr>
          <p:cNvSpPr>
            <a:spLocks noChangeArrowheads="1"/>
          </p:cNvSpPr>
          <p:nvPr/>
        </p:nvSpPr>
        <p:spPr bwMode="auto">
          <a:xfrm>
            <a:off x="269875" y="3821788"/>
            <a:ext cx="171450"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98" name="Rectangle 97">
            <a:extLst>
              <a:ext uri="{FF2B5EF4-FFF2-40B4-BE49-F238E27FC236}">
                <a16:creationId xmlns:a16="http://schemas.microsoft.com/office/drawing/2014/main" id="{695AB449-35C9-4382-BCEE-1E97D4F6EE2D}"/>
              </a:ext>
            </a:extLst>
          </p:cNvPr>
          <p:cNvSpPr>
            <a:spLocks noChangeArrowheads="1"/>
          </p:cNvSpPr>
          <p:nvPr/>
        </p:nvSpPr>
        <p:spPr bwMode="auto">
          <a:xfrm>
            <a:off x="177800" y="3413800"/>
            <a:ext cx="263525"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62626"/>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00" name="Freeform 99">
            <a:extLst>
              <a:ext uri="{FF2B5EF4-FFF2-40B4-BE49-F238E27FC236}">
                <a16:creationId xmlns:a16="http://schemas.microsoft.com/office/drawing/2014/main" id="{E7A7FDBE-230D-4C25-845D-9D8F3FF81B93}"/>
              </a:ext>
            </a:extLst>
          </p:cNvPr>
          <p:cNvSpPr>
            <a:spLocks/>
          </p:cNvSpPr>
          <p:nvPr/>
        </p:nvSpPr>
        <p:spPr bwMode="auto">
          <a:xfrm>
            <a:off x="441325" y="3886875"/>
            <a:ext cx="10936288" cy="541338"/>
          </a:xfrm>
          <a:custGeom>
            <a:avLst/>
            <a:gdLst>
              <a:gd name="T0" fmla="*/ 107 w 6889"/>
              <a:gd name="T1" fmla="*/ 38 h 341"/>
              <a:gd name="T2" fmla="*/ 215 w 6889"/>
              <a:gd name="T3" fmla="*/ 293 h 341"/>
              <a:gd name="T4" fmla="*/ 323 w 6889"/>
              <a:gd name="T5" fmla="*/ 308 h 341"/>
              <a:gd name="T6" fmla="*/ 431 w 6889"/>
              <a:gd name="T7" fmla="*/ 313 h 341"/>
              <a:gd name="T8" fmla="*/ 538 w 6889"/>
              <a:gd name="T9" fmla="*/ 309 h 341"/>
              <a:gd name="T10" fmla="*/ 646 w 6889"/>
              <a:gd name="T11" fmla="*/ 307 h 341"/>
              <a:gd name="T12" fmla="*/ 754 w 6889"/>
              <a:gd name="T13" fmla="*/ 305 h 341"/>
              <a:gd name="T14" fmla="*/ 861 w 6889"/>
              <a:gd name="T15" fmla="*/ 286 h 341"/>
              <a:gd name="T16" fmla="*/ 969 w 6889"/>
              <a:gd name="T17" fmla="*/ 287 h 341"/>
              <a:gd name="T18" fmla="*/ 1077 w 6889"/>
              <a:gd name="T19" fmla="*/ 280 h 341"/>
              <a:gd name="T20" fmla="*/ 1185 w 6889"/>
              <a:gd name="T21" fmla="*/ 258 h 341"/>
              <a:gd name="T22" fmla="*/ 1293 w 6889"/>
              <a:gd name="T23" fmla="*/ 278 h 341"/>
              <a:gd name="T24" fmla="*/ 1400 w 6889"/>
              <a:gd name="T25" fmla="*/ 315 h 341"/>
              <a:gd name="T26" fmla="*/ 1508 w 6889"/>
              <a:gd name="T27" fmla="*/ 320 h 341"/>
              <a:gd name="T28" fmla="*/ 1616 w 6889"/>
              <a:gd name="T29" fmla="*/ 51 h 341"/>
              <a:gd name="T30" fmla="*/ 1724 w 6889"/>
              <a:gd name="T31" fmla="*/ 279 h 341"/>
              <a:gd name="T32" fmla="*/ 1831 w 6889"/>
              <a:gd name="T33" fmla="*/ 303 h 341"/>
              <a:gd name="T34" fmla="*/ 1939 w 6889"/>
              <a:gd name="T35" fmla="*/ 309 h 341"/>
              <a:gd name="T36" fmla="*/ 2047 w 6889"/>
              <a:gd name="T37" fmla="*/ 307 h 341"/>
              <a:gd name="T38" fmla="*/ 2155 w 6889"/>
              <a:gd name="T39" fmla="*/ 301 h 341"/>
              <a:gd name="T40" fmla="*/ 2262 w 6889"/>
              <a:gd name="T41" fmla="*/ 299 h 341"/>
              <a:gd name="T42" fmla="*/ 2370 w 6889"/>
              <a:gd name="T43" fmla="*/ 284 h 341"/>
              <a:gd name="T44" fmla="*/ 2478 w 6889"/>
              <a:gd name="T45" fmla="*/ 291 h 341"/>
              <a:gd name="T46" fmla="*/ 2586 w 6889"/>
              <a:gd name="T47" fmla="*/ 272 h 341"/>
              <a:gd name="T48" fmla="*/ 2693 w 6889"/>
              <a:gd name="T49" fmla="*/ 255 h 341"/>
              <a:gd name="T50" fmla="*/ 2801 w 6889"/>
              <a:gd name="T51" fmla="*/ 287 h 341"/>
              <a:gd name="T52" fmla="*/ 2909 w 6889"/>
              <a:gd name="T53" fmla="*/ 308 h 341"/>
              <a:gd name="T54" fmla="*/ 3017 w 6889"/>
              <a:gd name="T55" fmla="*/ 160 h 341"/>
              <a:gd name="T56" fmla="*/ 3124 w 6889"/>
              <a:gd name="T57" fmla="*/ 272 h 341"/>
              <a:gd name="T58" fmla="*/ 3232 w 6889"/>
              <a:gd name="T59" fmla="*/ 300 h 341"/>
              <a:gd name="T60" fmla="*/ 3340 w 6889"/>
              <a:gd name="T61" fmla="*/ 310 h 341"/>
              <a:gd name="T62" fmla="*/ 3448 w 6889"/>
              <a:gd name="T63" fmla="*/ 309 h 341"/>
              <a:gd name="T64" fmla="*/ 3555 w 6889"/>
              <a:gd name="T65" fmla="*/ 306 h 341"/>
              <a:gd name="T66" fmla="*/ 3663 w 6889"/>
              <a:gd name="T67" fmla="*/ 295 h 341"/>
              <a:gd name="T68" fmla="*/ 3771 w 6889"/>
              <a:gd name="T69" fmla="*/ 278 h 341"/>
              <a:gd name="T70" fmla="*/ 3879 w 6889"/>
              <a:gd name="T71" fmla="*/ 291 h 341"/>
              <a:gd name="T72" fmla="*/ 3986 w 6889"/>
              <a:gd name="T73" fmla="*/ 290 h 341"/>
              <a:gd name="T74" fmla="*/ 4094 w 6889"/>
              <a:gd name="T75" fmla="*/ 299 h 341"/>
              <a:gd name="T76" fmla="*/ 4202 w 6889"/>
              <a:gd name="T77" fmla="*/ 259 h 341"/>
              <a:gd name="T78" fmla="*/ 4310 w 6889"/>
              <a:gd name="T79" fmla="*/ 268 h 341"/>
              <a:gd name="T80" fmla="*/ 4417 w 6889"/>
              <a:gd name="T81" fmla="*/ 293 h 341"/>
              <a:gd name="T82" fmla="*/ 4525 w 6889"/>
              <a:gd name="T83" fmla="*/ 296 h 341"/>
              <a:gd name="T84" fmla="*/ 4633 w 6889"/>
              <a:gd name="T85" fmla="*/ 265 h 341"/>
              <a:gd name="T86" fmla="*/ 4741 w 6889"/>
              <a:gd name="T87" fmla="*/ 292 h 341"/>
              <a:gd name="T88" fmla="*/ 4848 w 6889"/>
              <a:gd name="T89" fmla="*/ 309 h 341"/>
              <a:gd name="T90" fmla="*/ 4956 w 6889"/>
              <a:gd name="T91" fmla="*/ 261 h 341"/>
              <a:gd name="T92" fmla="*/ 5064 w 6889"/>
              <a:gd name="T93" fmla="*/ 282 h 341"/>
              <a:gd name="T94" fmla="*/ 5172 w 6889"/>
              <a:gd name="T95" fmla="*/ 307 h 341"/>
              <a:gd name="T96" fmla="*/ 5279 w 6889"/>
              <a:gd name="T97" fmla="*/ 267 h 341"/>
              <a:gd name="T98" fmla="*/ 5387 w 6889"/>
              <a:gd name="T99" fmla="*/ 293 h 341"/>
              <a:gd name="T100" fmla="*/ 5495 w 6889"/>
              <a:gd name="T101" fmla="*/ 305 h 341"/>
              <a:gd name="T102" fmla="*/ 5603 w 6889"/>
              <a:gd name="T103" fmla="*/ 277 h 341"/>
              <a:gd name="T104" fmla="*/ 5710 w 6889"/>
              <a:gd name="T105" fmla="*/ 287 h 341"/>
              <a:gd name="T106" fmla="*/ 5818 w 6889"/>
              <a:gd name="T107" fmla="*/ 309 h 341"/>
              <a:gd name="T108" fmla="*/ 5926 w 6889"/>
              <a:gd name="T109" fmla="*/ 310 h 341"/>
              <a:gd name="T110" fmla="*/ 6033 w 6889"/>
              <a:gd name="T111" fmla="*/ 283 h 341"/>
              <a:gd name="T112" fmla="*/ 6141 w 6889"/>
              <a:gd name="T113" fmla="*/ 319 h 341"/>
              <a:gd name="T114" fmla="*/ 6249 w 6889"/>
              <a:gd name="T115" fmla="*/ 264 h 341"/>
              <a:gd name="T116" fmla="*/ 6357 w 6889"/>
              <a:gd name="T117" fmla="*/ 293 h 341"/>
              <a:gd name="T118" fmla="*/ 6464 w 6889"/>
              <a:gd name="T119" fmla="*/ 308 h 341"/>
              <a:gd name="T120" fmla="*/ 6572 w 6889"/>
              <a:gd name="T121" fmla="*/ 253 h 341"/>
              <a:gd name="T122" fmla="*/ 6680 w 6889"/>
              <a:gd name="T123" fmla="*/ 293 h 341"/>
              <a:gd name="T124" fmla="*/ 6788 w 6889"/>
              <a:gd name="T125" fmla="*/ 30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89" h="341">
                <a:moveTo>
                  <a:pt x="0" y="321"/>
                </a:moveTo>
                <a:lnTo>
                  <a:pt x="1" y="288"/>
                </a:lnTo>
                <a:lnTo>
                  <a:pt x="1" y="191"/>
                </a:lnTo>
                <a:lnTo>
                  <a:pt x="2" y="80"/>
                </a:lnTo>
                <a:lnTo>
                  <a:pt x="2" y="43"/>
                </a:lnTo>
                <a:lnTo>
                  <a:pt x="2" y="160"/>
                </a:lnTo>
                <a:lnTo>
                  <a:pt x="3" y="251"/>
                </a:lnTo>
                <a:lnTo>
                  <a:pt x="3" y="285"/>
                </a:lnTo>
                <a:lnTo>
                  <a:pt x="3" y="297"/>
                </a:lnTo>
                <a:lnTo>
                  <a:pt x="4" y="300"/>
                </a:lnTo>
                <a:lnTo>
                  <a:pt x="4" y="304"/>
                </a:lnTo>
                <a:lnTo>
                  <a:pt x="5" y="307"/>
                </a:lnTo>
                <a:lnTo>
                  <a:pt x="5" y="307"/>
                </a:lnTo>
                <a:lnTo>
                  <a:pt x="5" y="309"/>
                </a:lnTo>
                <a:lnTo>
                  <a:pt x="6" y="309"/>
                </a:lnTo>
                <a:lnTo>
                  <a:pt x="6" y="310"/>
                </a:lnTo>
                <a:lnTo>
                  <a:pt x="6" y="310"/>
                </a:lnTo>
                <a:lnTo>
                  <a:pt x="7" y="309"/>
                </a:lnTo>
                <a:lnTo>
                  <a:pt x="7" y="307"/>
                </a:lnTo>
                <a:lnTo>
                  <a:pt x="8" y="304"/>
                </a:lnTo>
                <a:lnTo>
                  <a:pt x="8" y="303"/>
                </a:lnTo>
                <a:lnTo>
                  <a:pt x="8" y="302"/>
                </a:lnTo>
                <a:lnTo>
                  <a:pt x="9" y="301"/>
                </a:lnTo>
                <a:lnTo>
                  <a:pt x="9" y="302"/>
                </a:lnTo>
                <a:lnTo>
                  <a:pt x="9" y="303"/>
                </a:lnTo>
                <a:lnTo>
                  <a:pt x="10" y="303"/>
                </a:lnTo>
                <a:lnTo>
                  <a:pt x="10" y="303"/>
                </a:lnTo>
                <a:lnTo>
                  <a:pt x="11" y="302"/>
                </a:lnTo>
                <a:lnTo>
                  <a:pt x="11" y="301"/>
                </a:lnTo>
                <a:lnTo>
                  <a:pt x="11" y="299"/>
                </a:lnTo>
                <a:lnTo>
                  <a:pt x="12" y="296"/>
                </a:lnTo>
                <a:lnTo>
                  <a:pt x="13" y="293"/>
                </a:lnTo>
                <a:lnTo>
                  <a:pt x="13" y="288"/>
                </a:lnTo>
                <a:lnTo>
                  <a:pt x="13" y="286"/>
                </a:lnTo>
                <a:lnTo>
                  <a:pt x="14" y="285"/>
                </a:lnTo>
                <a:lnTo>
                  <a:pt x="14" y="284"/>
                </a:lnTo>
                <a:lnTo>
                  <a:pt x="15" y="286"/>
                </a:lnTo>
                <a:lnTo>
                  <a:pt x="15" y="287"/>
                </a:lnTo>
                <a:lnTo>
                  <a:pt x="15" y="289"/>
                </a:lnTo>
                <a:lnTo>
                  <a:pt x="16" y="287"/>
                </a:lnTo>
                <a:lnTo>
                  <a:pt x="16" y="281"/>
                </a:lnTo>
                <a:lnTo>
                  <a:pt x="16" y="274"/>
                </a:lnTo>
                <a:lnTo>
                  <a:pt x="17" y="269"/>
                </a:lnTo>
                <a:lnTo>
                  <a:pt x="17" y="261"/>
                </a:lnTo>
                <a:lnTo>
                  <a:pt x="18" y="258"/>
                </a:lnTo>
                <a:lnTo>
                  <a:pt x="18" y="259"/>
                </a:lnTo>
                <a:lnTo>
                  <a:pt x="18" y="261"/>
                </a:lnTo>
                <a:lnTo>
                  <a:pt x="19" y="266"/>
                </a:lnTo>
                <a:lnTo>
                  <a:pt x="19" y="282"/>
                </a:lnTo>
                <a:lnTo>
                  <a:pt x="19" y="297"/>
                </a:lnTo>
                <a:lnTo>
                  <a:pt x="20" y="306"/>
                </a:lnTo>
                <a:lnTo>
                  <a:pt x="20" y="309"/>
                </a:lnTo>
                <a:lnTo>
                  <a:pt x="21" y="309"/>
                </a:lnTo>
                <a:lnTo>
                  <a:pt x="21" y="315"/>
                </a:lnTo>
                <a:lnTo>
                  <a:pt x="21" y="321"/>
                </a:lnTo>
                <a:lnTo>
                  <a:pt x="22" y="266"/>
                </a:lnTo>
                <a:lnTo>
                  <a:pt x="22" y="158"/>
                </a:lnTo>
                <a:lnTo>
                  <a:pt x="22" y="54"/>
                </a:lnTo>
                <a:lnTo>
                  <a:pt x="23" y="60"/>
                </a:lnTo>
                <a:lnTo>
                  <a:pt x="23" y="185"/>
                </a:lnTo>
                <a:lnTo>
                  <a:pt x="24" y="260"/>
                </a:lnTo>
                <a:lnTo>
                  <a:pt x="24" y="287"/>
                </a:lnTo>
                <a:lnTo>
                  <a:pt x="24" y="296"/>
                </a:lnTo>
                <a:lnTo>
                  <a:pt x="25" y="301"/>
                </a:lnTo>
                <a:lnTo>
                  <a:pt x="25" y="303"/>
                </a:lnTo>
                <a:lnTo>
                  <a:pt x="26" y="304"/>
                </a:lnTo>
                <a:lnTo>
                  <a:pt x="26" y="307"/>
                </a:lnTo>
                <a:lnTo>
                  <a:pt x="27" y="307"/>
                </a:lnTo>
                <a:lnTo>
                  <a:pt x="27" y="307"/>
                </a:lnTo>
                <a:lnTo>
                  <a:pt x="28" y="307"/>
                </a:lnTo>
                <a:lnTo>
                  <a:pt x="28" y="306"/>
                </a:lnTo>
                <a:lnTo>
                  <a:pt x="28" y="303"/>
                </a:lnTo>
                <a:lnTo>
                  <a:pt x="29" y="302"/>
                </a:lnTo>
                <a:lnTo>
                  <a:pt x="29" y="301"/>
                </a:lnTo>
                <a:lnTo>
                  <a:pt x="29" y="301"/>
                </a:lnTo>
                <a:lnTo>
                  <a:pt x="30" y="301"/>
                </a:lnTo>
                <a:lnTo>
                  <a:pt x="30" y="302"/>
                </a:lnTo>
                <a:lnTo>
                  <a:pt x="31" y="303"/>
                </a:lnTo>
                <a:lnTo>
                  <a:pt x="31" y="303"/>
                </a:lnTo>
                <a:lnTo>
                  <a:pt x="31" y="303"/>
                </a:lnTo>
                <a:lnTo>
                  <a:pt x="32" y="301"/>
                </a:lnTo>
                <a:lnTo>
                  <a:pt x="32" y="299"/>
                </a:lnTo>
                <a:lnTo>
                  <a:pt x="32" y="298"/>
                </a:lnTo>
                <a:lnTo>
                  <a:pt x="33" y="296"/>
                </a:lnTo>
                <a:lnTo>
                  <a:pt x="33" y="294"/>
                </a:lnTo>
                <a:lnTo>
                  <a:pt x="34" y="289"/>
                </a:lnTo>
                <a:lnTo>
                  <a:pt x="34" y="286"/>
                </a:lnTo>
                <a:lnTo>
                  <a:pt x="34" y="283"/>
                </a:lnTo>
                <a:lnTo>
                  <a:pt x="35" y="282"/>
                </a:lnTo>
                <a:lnTo>
                  <a:pt x="35" y="283"/>
                </a:lnTo>
                <a:lnTo>
                  <a:pt x="35" y="284"/>
                </a:lnTo>
                <a:lnTo>
                  <a:pt x="36" y="286"/>
                </a:lnTo>
                <a:lnTo>
                  <a:pt x="36" y="287"/>
                </a:lnTo>
                <a:lnTo>
                  <a:pt x="37" y="285"/>
                </a:lnTo>
                <a:lnTo>
                  <a:pt x="37" y="279"/>
                </a:lnTo>
                <a:lnTo>
                  <a:pt x="37" y="271"/>
                </a:lnTo>
                <a:lnTo>
                  <a:pt x="38" y="263"/>
                </a:lnTo>
                <a:lnTo>
                  <a:pt x="38" y="254"/>
                </a:lnTo>
                <a:lnTo>
                  <a:pt x="39" y="252"/>
                </a:lnTo>
                <a:lnTo>
                  <a:pt x="39" y="253"/>
                </a:lnTo>
                <a:lnTo>
                  <a:pt x="39" y="256"/>
                </a:lnTo>
                <a:lnTo>
                  <a:pt x="40" y="263"/>
                </a:lnTo>
                <a:lnTo>
                  <a:pt x="41" y="281"/>
                </a:lnTo>
                <a:lnTo>
                  <a:pt x="41" y="295"/>
                </a:lnTo>
                <a:lnTo>
                  <a:pt x="41" y="303"/>
                </a:lnTo>
                <a:lnTo>
                  <a:pt x="42" y="303"/>
                </a:lnTo>
                <a:lnTo>
                  <a:pt x="42" y="304"/>
                </a:lnTo>
                <a:lnTo>
                  <a:pt x="42" y="315"/>
                </a:lnTo>
                <a:lnTo>
                  <a:pt x="43" y="313"/>
                </a:lnTo>
                <a:lnTo>
                  <a:pt x="43" y="240"/>
                </a:lnTo>
                <a:lnTo>
                  <a:pt x="44" y="119"/>
                </a:lnTo>
                <a:lnTo>
                  <a:pt x="44" y="20"/>
                </a:lnTo>
                <a:lnTo>
                  <a:pt x="44" y="60"/>
                </a:lnTo>
                <a:lnTo>
                  <a:pt x="45" y="198"/>
                </a:lnTo>
                <a:lnTo>
                  <a:pt x="45" y="261"/>
                </a:lnTo>
                <a:lnTo>
                  <a:pt x="45" y="289"/>
                </a:lnTo>
                <a:lnTo>
                  <a:pt x="46" y="294"/>
                </a:lnTo>
                <a:lnTo>
                  <a:pt x="46" y="299"/>
                </a:lnTo>
                <a:lnTo>
                  <a:pt x="47" y="301"/>
                </a:lnTo>
                <a:lnTo>
                  <a:pt x="47" y="303"/>
                </a:lnTo>
                <a:lnTo>
                  <a:pt x="47" y="305"/>
                </a:lnTo>
                <a:lnTo>
                  <a:pt x="48" y="307"/>
                </a:lnTo>
                <a:lnTo>
                  <a:pt x="48" y="307"/>
                </a:lnTo>
                <a:lnTo>
                  <a:pt x="48" y="307"/>
                </a:lnTo>
                <a:lnTo>
                  <a:pt x="49" y="304"/>
                </a:lnTo>
                <a:lnTo>
                  <a:pt x="49" y="303"/>
                </a:lnTo>
                <a:lnTo>
                  <a:pt x="50" y="301"/>
                </a:lnTo>
                <a:lnTo>
                  <a:pt x="50" y="300"/>
                </a:lnTo>
                <a:lnTo>
                  <a:pt x="50" y="300"/>
                </a:lnTo>
                <a:lnTo>
                  <a:pt x="51" y="301"/>
                </a:lnTo>
                <a:lnTo>
                  <a:pt x="51" y="302"/>
                </a:lnTo>
                <a:lnTo>
                  <a:pt x="52" y="303"/>
                </a:lnTo>
                <a:lnTo>
                  <a:pt x="52" y="304"/>
                </a:lnTo>
                <a:lnTo>
                  <a:pt x="52" y="304"/>
                </a:lnTo>
                <a:lnTo>
                  <a:pt x="53" y="302"/>
                </a:lnTo>
                <a:lnTo>
                  <a:pt x="53" y="300"/>
                </a:lnTo>
                <a:lnTo>
                  <a:pt x="53" y="299"/>
                </a:lnTo>
                <a:lnTo>
                  <a:pt x="54" y="299"/>
                </a:lnTo>
                <a:lnTo>
                  <a:pt x="55" y="295"/>
                </a:lnTo>
                <a:lnTo>
                  <a:pt x="55" y="287"/>
                </a:lnTo>
                <a:lnTo>
                  <a:pt x="55" y="283"/>
                </a:lnTo>
                <a:lnTo>
                  <a:pt x="56" y="278"/>
                </a:lnTo>
                <a:lnTo>
                  <a:pt x="56" y="279"/>
                </a:lnTo>
                <a:lnTo>
                  <a:pt x="57" y="283"/>
                </a:lnTo>
                <a:lnTo>
                  <a:pt x="57" y="286"/>
                </a:lnTo>
                <a:lnTo>
                  <a:pt x="57" y="286"/>
                </a:lnTo>
                <a:lnTo>
                  <a:pt x="58" y="284"/>
                </a:lnTo>
                <a:lnTo>
                  <a:pt x="58" y="281"/>
                </a:lnTo>
                <a:lnTo>
                  <a:pt x="58" y="274"/>
                </a:lnTo>
                <a:lnTo>
                  <a:pt x="59" y="268"/>
                </a:lnTo>
                <a:lnTo>
                  <a:pt x="59" y="258"/>
                </a:lnTo>
                <a:lnTo>
                  <a:pt x="60" y="252"/>
                </a:lnTo>
                <a:lnTo>
                  <a:pt x="60" y="250"/>
                </a:lnTo>
                <a:lnTo>
                  <a:pt x="60" y="253"/>
                </a:lnTo>
                <a:lnTo>
                  <a:pt x="61" y="256"/>
                </a:lnTo>
                <a:lnTo>
                  <a:pt x="61" y="263"/>
                </a:lnTo>
                <a:lnTo>
                  <a:pt x="62" y="283"/>
                </a:lnTo>
                <a:lnTo>
                  <a:pt x="62" y="296"/>
                </a:lnTo>
                <a:lnTo>
                  <a:pt x="62" y="302"/>
                </a:lnTo>
                <a:lnTo>
                  <a:pt x="63" y="304"/>
                </a:lnTo>
                <a:lnTo>
                  <a:pt x="63" y="307"/>
                </a:lnTo>
                <a:lnTo>
                  <a:pt x="63" y="318"/>
                </a:lnTo>
                <a:lnTo>
                  <a:pt x="64" y="309"/>
                </a:lnTo>
                <a:lnTo>
                  <a:pt x="64" y="228"/>
                </a:lnTo>
                <a:lnTo>
                  <a:pt x="65" y="115"/>
                </a:lnTo>
                <a:lnTo>
                  <a:pt x="65" y="35"/>
                </a:lnTo>
                <a:lnTo>
                  <a:pt x="65" y="112"/>
                </a:lnTo>
                <a:lnTo>
                  <a:pt x="66" y="232"/>
                </a:lnTo>
                <a:lnTo>
                  <a:pt x="66" y="282"/>
                </a:lnTo>
                <a:lnTo>
                  <a:pt x="66" y="298"/>
                </a:lnTo>
                <a:lnTo>
                  <a:pt x="67" y="301"/>
                </a:lnTo>
                <a:lnTo>
                  <a:pt x="67" y="305"/>
                </a:lnTo>
                <a:lnTo>
                  <a:pt x="68" y="309"/>
                </a:lnTo>
                <a:lnTo>
                  <a:pt x="68" y="310"/>
                </a:lnTo>
                <a:lnTo>
                  <a:pt x="69" y="310"/>
                </a:lnTo>
                <a:lnTo>
                  <a:pt x="69" y="310"/>
                </a:lnTo>
                <a:lnTo>
                  <a:pt x="70" y="310"/>
                </a:lnTo>
                <a:lnTo>
                  <a:pt x="70" y="310"/>
                </a:lnTo>
                <a:lnTo>
                  <a:pt x="70" y="310"/>
                </a:lnTo>
                <a:lnTo>
                  <a:pt x="71" y="309"/>
                </a:lnTo>
                <a:lnTo>
                  <a:pt x="71" y="307"/>
                </a:lnTo>
                <a:lnTo>
                  <a:pt x="71" y="303"/>
                </a:lnTo>
                <a:lnTo>
                  <a:pt x="72" y="302"/>
                </a:lnTo>
                <a:lnTo>
                  <a:pt x="72" y="301"/>
                </a:lnTo>
                <a:lnTo>
                  <a:pt x="73" y="303"/>
                </a:lnTo>
                <a:lnTo>
                  <a:pt x="73" y="305"/>
                </a:lnTo>
                <a:lnTo>
                  <a:pt x="73" y="306"/>
                </a:lnTo>
                <a:lnTo>
                  <a:pt x="74" y="305"/>
                </a:lnTo>
                <a:lnTo>
                  <a:pt x="74" y="303"/>
                </a:lnTo>
                <a:lnTo>
                  <a:pt x="75" y="301"/>
                </a:lnTo>
                <a:lnTo>
                  <a:pt x="75" y="299"/>
                </a:lnTo>
                <a:lnTo>
                  <a:pt x="75" y="297"/>
                </a:lnTo>
                <a:lnTo>
                  <a:pt x="76" y="293"/>
                </a:lnTo>
                <a:lnTo>
                  <a:pt x="76" y="289"/>
                </a:lnTo>
                <a:lnTo>
                  <a:pt x="76" y="286"/>
                </a:lnTo>
                <a:lnTo>
                  <a:pt x="77" y="284"/>
                </a:lnTo>
                <a:lnTo>
                  <a:pt x="77" y="284"/>
                </a:lnTo>
                <a:lnTo>
                  <a:pt x="78" y="286"/>
                </a:lnTo>
                <a:lnTo>
                  <a:pt x="78" y="287"/>
                </a:lnTo>
                <a:lnTo>
                  <a:pt x="78" y="289"/>
                </a:lnTo>
                <a:lnTo>
                  <a:pt x="79" y="289"/>
                </a:lnTo>
                <a:lnTo>
                  <a:pt x="79" y="286"/>
                </a:lnTo>
                <a:lnTo>
                  <a:pt x="79" y="280"/>
                </a:lnTo>
                <a:lnTo>
                  <a:pt x="80" y="272"/>
                </a:lnTo>
                <a:lnTo>
                  <a:pt x="80" y="265"/>
                </a:lnTo>
                <a:lnTo>
                  <a:pt x="81" y="258"/>
                </a:lnTo>
                <a:lnTo>
                  <a:pt x="81" y="257"/>
                </a:lnTo>
                <a:lnTo>
                  <a:pt x="81" y="260"/>
                </a:lnTo>
                <a:lnTo>
                  <a:pt x="82" y="263"/>
                </a:lnTo>
                <a:lnTo>
                  <a:pt x="83" y="274"/>
                </a:lnTo>
                <a:lnTo>
                  <a:pt x="83" y="291"/>
                </a:lnTo>
                <a:lnTo>
                  <a:pt x="83" y="303"/>
                </a:lnTo>
                <a:lnTo>
                  <a:pt x="84" y="308"/>
                </a:lnTo>
                <a:lnTo>
                  <a:pt x="84" y="309"/>
                </a:lnTo>
                <a:lnTo>
                  <a:pt x="84" y="310"/>
                </a:lnTo>
                <a:lnTo>
                  <a:pt x="85" y="322"/>
                </a:lnTo>
                <a:lnTo>
                  <a:pt x="85" y="309"/>
                </a:lnTo>
                <a:lnTo>
                  <a:pt x="86" y="226"/>
                </a:lnTo>
                <a:lnTo>
                  <a:pt x="86" y="115"/>
                </a:lnTo>
                <a:lnTo>
                  <a:pt x="86" y="39"/>
                </a:lnTo>
                <a:lnTo>
                  <a:pt x="87" y="121"/>
                </a:lnTo>
                <a:lnTo>
                  <a:pt x="87" y="234"/>
                </a:lnTo>
                <a:lnTo>
                  <a:pt x="88" y="281"/>
                </a:lnTo>
                <a:lnTo>
                  <a:pt x="88" y="297"/>
                </a:lnTo>
                <a:lnTo>
                  <a:pt x="88" y="301"/>
                </a:lnTo>
                <a:lnTo>
                  <a:pt x="89" y="306"/>
                </a:lnTo>
                <a:lnTo>
                  <a:pt x="89" y="309"/>
                </a:lnTo>
                <a:lnTo>
                  <a:pt x="89" y="310"/>
                </a:lnTo>
                <a:lnTo>
                  <a:pt x="90" y="310"/>
                </a:lnTo>
                <a:lnTo>
                  <a:pt x="90" y="311"/>
                </a:lnTo>
                <a:lnTo>
                  <a:pt x="91" y="313"/>
                </a:lnTo>
                <a:lnTo>
                  <a:pt x="91" y="313"/>
                </a:lnTo>
                <a:lnTo>
                  <a:pt x="91" y="310"/>
                </a:lnTo>
                <a:lnTo>
                  <a:pt x="92" y="308"/>
                </a:lnTo>
                <a:lnTo>
                  <a:pt x="92" y="306"/>
                </a:lnTo>
                <a:lnTo>
                  <a:pt x="92" y="303"/>
                </a:lnTo>
                <a:lnTo>
                  <a:pt x="93" y="303"/>
                </a:lnTo>
                <a:lnTo>
                  <a:pt x="93" y="303"/>
                </a:lnTo>
                <a:lnTo>
                  <a:pt x="94" y="304"/>
                </a:lnTo>
                <a:lnTo>
                  <a:pt x="94" y="306"/>
                </a:lnTo>
                <a:lnTo>
                  <a:pt x="94" y="306"/>
                </a:lnTo>
                <a:lnTo>
                  <a:pt x="95" y="305"/>
                </a:lnTo>
                <a:lnTo>
                  <a:pt x="96" y="303"/>
                </a:lnTo>
                <a:lnTo>
                  <a:pt x="96" y="302"/>
                </a:lnTo>
                <a:lnTo>
                  <a:pt x="96" y="299"/>
                </a:lnTo>
                <a:lnTo>
                  <a:pt x="97" y="297"/>
                </a:lnTo>
                <a:lnTo>
                  <a:pt x="97" y="295"/>
                </a:lnTo>
                <a:lnTo>
                  <a:pt x="98" y="289"/>
                </a:lnTo>
                <a:lnTo>
                  <a:pt x="98" y="286"/>
                </a:lnTo>
                <a:lnTo>
                  <a:pt x="98" y="285"/>
                </a:lnTo>
                <a:lnTo>
                  <a:pt x="99" y="286"/>
                </a:lnTo>
                <a:lnTo>
                  <a:pt x="99" y="286"/>
                </a:lnTo>
                <a:lnTo>
                  <a:pt x="99" y="287"/>
                </a:lnTo>
                <a:lnTo>
                  <a:pt x="100" y="289"/>
                </a:lnTo>
                <a:lnTo>
                  <a:pt x="100" y="289"/>
                </a:lnTo>
                <a:lnTo>
                  <a:pt x="101" y="286"/>
                </a:lnTo>
                <a:lnTo>
                  <a:pt x="101" y="278"/>
                </a:lnTo>
                <a:lnTo>
                  <a:pt x="101" y="272"/>
                </a:lnTo>
                <a:lnTo>
                  <a:pt x="102" y="266"/>
                </a:lnTo>
                <a:lnTo>
                  <a:pt x="102" y="258"/>
                </a:lnTo>
                <a:lnTo>
                  <a:pt x="102" y="258"/>
                </a:lnTo>
                <a:lnTo>
                  <a:pt x="103" y="261"/>
                </a:lnTo>
                <a:lnTo>
                  <a:pt x="103" y="265"/>
                </a:lnTo>
                <a:lnTo>
                  <a:pt x="104" y="274"/>
                </a:lnTo>
                <a:lnTo>
                  <a:pt x="104" y="292"/>
                </a:lnTo>
                <a:lnTo>
                  <a:pt x="104" y="303"/>
                </a:lnTo>
                <a:lnTo>
                  <a:pt x="105" y="309"/>
                </a:lnTo>
                <a:lnTo>
                  <a:pt x="105" y="310"/>
                </a:lnTo>
                <a:lnTo>
                  <a:pt x="105" y="312"/>
                </a:lnTo>
                <a:lnTo>
                  <a:pt x="106" y="322"/>
                </a:lnTo>
                <a:lnTo>
                  <a:pt x="106" y="303"/>
                </a:lnTo>
                <a:lnTo>
                  <a:pt x="107" y="213"/>
                </a:lnTo>
                <a:lnTo>
                  <a:pt x="107" y="102"/>
                </a:lnTo>
                <a:lnTo>
                  <a:pt x="107" y="38"/>
                </a:lnTo>
                <a:lnTo>
                  <a:pt x="108" y="135"/>
                </a:lnTo>
                <a:lnTo>
                  <a:pt x="108" y="237"/>
                </a:lnTo>
                <a:lnTo>
                  <a:pt x="108" y="281"/>
                </a:lnTo>
                <a:lnTo>
                  <a:pt x="109" y="294"/>
                </a:lnTo>
                <a:lnTo>
                  <a:pt x="110" y="299"/>
                </a:lnTo>
                <a:lnTo>
                  <a:pt x="110" y="303"/>
                </a:lnTo>
                <a:lnTo>
                  <a:pt x="111" y="307"/>
                </a:lnTo>
                <a:lnTo>
                  <a:pt x="111" y="309"/>
                </a:lnTo>
                <a:lnTo>
                  <a:pt x="111" y="309"/>
                </a:lnTo>
                <a:lnTo>
                  <a:pt x="112" y="309"/>
                </a:lnTo>
                <a:lnTo>
                  <a:pt x="112" y="309"/>
                </a:lnTo>
                <a:lnTo>
                  <a:pt x="112" y="310"/>
                </a:lnTo>
                <a:lnTo>
                  <a:pt x="113" y="309"/>
                </a:lnTo>
                <a:lnTo>
                  <a:pt x="113" y="307"/>
                </a:lnTo>
                <a:lnTo>
                  <a:pt x="114" y="304"/>
                </a:lnTo>
                <a:lnTo>
                  <a:pt x="114" y="301"/>
                </a:lnTo>
                <a:lnTo>
                  <a:pt x="114" y="301"/>
                </a:lnTo>
                <a:lnTo>
                  <a:pt x="115" y="301"/>
                </a:lnTo>
                <a:lnTo>
                  <a:pt x="115" y="301"/>
                </a:lnTo>
                <a:lnTo>
                  <a:pt x="115" y="303"/>
                </a:lnTo>
                <a:lnTo>
                  <a:pt x="116" y="303"/>
                </a:lnTo>
                <a:lnTo>
                  <a:pt x="116" y="303"/>
                </a:lnTo>
                <a:lnTo>
                  <a:pt x="117" y="301"/>
                </a:lnTo>
                <a:lnTo>
                  <a:pt x="117" y="299"/>
                </a:lnTo>
                <a:lnTo>
                  <a:pt x="117" y="299"/>
                </a:lnTo>
                <a:lnTo>
                  <a:pt x="118" y="296"/>
                </a:lnTo>
                <a:lnTo>
                  <a:pt x="118" y="292"/>
                </a:lnTo>
                <a:lnTo>
                  <a:pt x="118" y="287"/>
                </a:lnTo>
                <a:lnTo>
                  <a:pt x="119" y="285"/>
                </a:lnTo>
                <a:lnTo>
                  <a:pt x="119" y="283"/>
                </a:lnTo>
                <a:lnTo>
                  <a:pt x="120" y="283"/>
                </a:lnTo>
                <a:lnTo>
                  <a:pt x="120" y="285"/>
                </a:lnTo>
                <a:lnTo>
                  <a:pt x="120" y="286"/>
                </a:lnTo>
                <a:lnTo>
                  <a:pt x="121" y="287"/>
                </a:lnTo>
                <a:lnTo>
                  <a:pt x="121" y="287"/>
                </a:lnTo>
                <a:lnTo>
                  <a:pt x="122" y="284"/>
                </a:lnTo>
                <a:lnTo>
                  <a:pt x="122" y="277"/>
                </a:lnTo>
                <a:lnTo>
                  <a:pt x="122" y="271"/>
                </a:lnTo>
                <a:lnTo>
                  <a:pt x="123" y="263"/>
                </a:lnTo>
                <a:lnTo>
                  <a:pt x="124" y="256"/>
                </a:lnTo>
                <a:lnTo>
                  <a:pt x="124" y="257"/>
                </a:lnTo>
                <a:lnTo>
                  <a:pt x="124" y="261"/>
                </a:lnTo>
                <a:lnTo>
                  <a:pt x="125" y="265"/>
                </a:lnTo>
                <a:lnTo>
                  <a:pt x="125" y="275"/>
                </a:lnTo>
                <a:lnTo>
                  <a:pt x="125" y="292"/>
                </a:lnTo>
                <a:lnTo>
                  <a:pt x="126" y="303"/>
                </a:lnTo>
                <a:lnTo>
                  <a:pt x="126" y="307"/>
                </a:lnTo>
                <a:lnTo>
                  <a:pt x="127" y="309"/>
                </a:lnTo>
                <a:lnTo>
                  <a:pt x="127" y="310"/>
                </a:lnTo>
                <a:lnTo>
                  <a:pt x="127" y="321"/>
                </a:lnTo>
                <a:lnTo>
                  <a:pt x="128" y="299"/>
                </a:lnTo>
                <a:lnTo>
                  <a:pt x="128" y="208"/>
                </a:lnTo>
                <a:lnTo>
                  <a:pt x="128" y="95"/>
                </a:lnTo>
                <a:lnTo>
                  <a:pt x="129" y="36"/>
                </a:lnTo>
                <a:lnTo>
                  <a:pt x="129" y="138"/>
                </a:lnTo>
                <a:lnTo>
                  <a:pt x="130" y="240"/>
                </a:lnTo>
                <a:lnTo>
                  <a:pt x="130" y="280"/>
                </a:lnTo>
                <a:lnTo>
                  <a:pt x="130" y="293"/>
                </a:lnTo>
                <a:lnTo>
                  <a:pt x="131" y="300"/>
                </a:lnTo>
                <a:lnTo>
                  <a:pt x="131" y="303"/>
                </a:lnTo>
                <a:lnTo>
                  <a:pt x="131" y="307"/>
                </a:lnTo>
                <a:lnTo>
                  <a:pt x="132" y="308"/>
                </a:lnTo>
                <a:lnTo>
                  <a:pt x="132" y="309"/>
                </a:lnTo>
                <a:lnTo>
                  <a:pt x="133" y="309"/>
                </a:lnTo>
                <a:lnTo>
                  <a:pt x="133" y="310"/>
                </a:lnTo>
                <a:lnTo>
                  <a:pt x="133" y="309"/>
                </a:lnTo>
                <a:lnTo>
                  <a:pt x="134" y="307"/>
                </a:lnTo>
                <a:lnTo>
                  <a:pt x="134" y="306"/>
                </a:lnTo>
                <a:lnTo>
                  <a:pt x="135" y="303"/>
                </a:lnTo>
                <a:lnTo>
                  <a:pt x="135" y="301"/>
                </a:lnTo>
                <a:lnTo>
                  <a:pt x="135" y="301"/>
                </a:lnTo>
                <a:lnTo>
                  <a:pt x="136" y="301"/>
                </a:lnTo>
                <a:lnTo>
                  <a:pt x="136" y="301"/>
                </a:lnTo>
                <a:lnTo>
                  <a:pt x="136" y="301"/>
                </a:lnTo>
                <a:lnTo>
                  <a:pt x="137" y="301"/>
                </a:lnTo>
                <a:lnTo>
                  <a:pt x="138" y="300"/>
                </a:lnTo>
                <a:lnTo>
                  <a:pt x="138" y="299"/>
                </a:lnTo>
                <a:lnTo>
                  <a:pt x="138" y="298"/>
                </a:lnTo>
                <a:lnTo>
                  <a:pt x="139" y="296"/>
                </a:lnTo>
                <a:lnTo>
                  <a:pt x="139" y="295"/>
                </a:lnTo>
                <a:lnTo>
                  <a:pt x="140" y="291"/>
                </a:lnTo>
                <a:lnTo>
                  <a:pt x="140" y="286"/>
                </a:lnTo>
                <a:lnTo>
                  <a:pt x="140" y="283"/>
                </a:lnTo>
                <a:lnTo>
                  <a:pt x="141" y="283"/>
                </a:lnTo>
                <a:lnTo>
                  <a:pt x="141" y="283"/>
                </a:lnTo>
                <a:lnTo>
                  <a:pt x="141" y="285"/>
                </a:lnTo>
                <a:lnTo>
                  <a:pt x="142" y="286"/>
                </a:lnTo>
                <a:lnTo>
                  <a:pt x="142" y="287"/>
                </a:lnTo>
                <a:lnTo>
                  <a:pt x="143" y="287"/>
                </a:lnTo>
                <a:lnTo>
                  <a:pt x="143" y="284"/>
                </a:lnTo>
                <a:lnTo>
                  <a:pt x="143" y="278"/>
                </a:lnTo>
                <a:lnTo>
                  <a:pt x="144" y="272"/>
                </a:lnTo>
                <a:lnTo>
                  <a:pt x="144" y="265"/>
                </a:lnTo>
                <a:lnTo>
                  <a:pt x="144" y="258"/>
                </a:lnTo>
                <a:lnTo>
                  <a:pt x="145" y="258"/>
                </a:lnTo>
                <a:lnTo>
                  <a:pt x="145" y="261"/>
                </a:lnTo>
                <a:lnTo>
                  <a:pt x="146" y="266"/>
                </a:lnTo>
                <a:lnTo>
                  <a:pt x="146" y="275"/>
                </a:lnTo>
                <a:lnTo>
                  <a:pt x="146" y="292"/>
                </a:lnTo>
                <a:lnTo>
                  <a:pt x="147" y="303"/>
                </a:lnTo>
                <a:lnTo>
                  <a:pt x="147" y="307"/>
                </a:lnTo>
                <a:lnTo>
                  <a:pt x="148" y="307"/>
                </a:lnTo>
                <a:lnTo>
                  <a:pt x="148" y="310"/>
                </a:lnTo>
                <a:lnTo>
                  <a:pt x="148" y="321"/>
                </a:lnTo>
                <a:lnTo>
                  <a:pt x="149" y="295"/>
                </a:lnTo>
                <a:lnTo>
                  <a:pt x="149" y="202"/>
                </a:lnTo>
                <a:lnTo>
                  <a:pt x="149" y="92"/>
                </a:lnTo>
                <a:lnTo>
                  <a:pt x="150" y="37"/>
                </a:lnTo>
                <a:lnTo>
                  <a:pt x="150" y="145"/>
                </a:lnTo>
                <a:lnTo>
                  <a:pt x="151" y="242"/>
                </a:lnTo>
                <a:lnTo>
                  <a:pt x="151" y="282"/>
                </a:lnTo>
                <a:lnTo>
                  <a:pt x="152" y="294"/>
                </a:lnTo>
                <a:lnTo>
                  <a:pt x="152" y="300"/>
                </a:lnTo>
                <a:lnTo>
                  <a:pt x="153" y="303"/>
                </a:lnTo>
                <a:lnTo>
                  <a:pt x="153" y="307"/>
                </a:lnTo>
                <a:lnTo>
                  <a:pt x="153" y="308"/>
                </a:lnTo>
                <a:lnTo>
                  <a:pt x="154" y="309"/>
                </a:lnTo>
                <a:lnTo>
                  <a:pt x="154" y="309"/>
                </a:lnTo>
                <a:lnTo>
                  <a:pt x="154" y="309"/>
                </a:lnTo>
                <a:lnTo>
                  <a:pt x="155" y="309"/>
                </a:lnTo>
                <a:lnTo>
                  <a:pt x="155" y="307"/>
                </a:lnTo>
                <a:lnTo>
                  <a:pt x="156" y="307"/>
                </a:lnTo>
                <a:lnTo>
                  <a:pt x="156" y="303"/>
                </a:lnTo>
                <a:lnTo>
                  <a:pt x="156" y="302"/>
                </a:lnTo>
                <a:lnTo>
                  <a:pt x="157" y="301"/>
                </a:lnTo>
                <a:lnTo>
                  <a:pt x="157" y="302"/>
                </a:lnTo>
                <a:lnTo>
                  <a:pt x="158" y="302"/>
                </a:lnTo>
                <a:lnTo>
                  <a:pt x="158" y="303"/>
                </a:lnTo>
                <a:lnTo>
                  <a:pt x="158" y="302"/>
                </a:lnTo>
                <a:lnTo>
                  <a:pt x="159" y="301"/>
                </a:lnTo>
                <a:lnTo>
                  <a:pt x="159" y="301"/>
                </a:lnTo>
                <a:lnTo>
                  <a:pt x="159" y="299"/>
                </a:lnTo>
                <a:lnTo>
                  <a:pt x="160" y="297"/>
                </a:lnTo>
                <a:lnTo>
                  <a:pt x="160" y="295"/>
                </a:lnTo>
                <a:lnTo>
                  <a:pt x="161" y="291"/>
                </a:lnTo>
                <a:lnTo>
                  <a:pt x="161" y="287"/>
                </a:lnTo>
                <a:lnTo>
                  <a:pt x="161" y="284"/>
                </a:lnTo>
                <a:lnTo>
                  <a:pt x="162" y="284"/>
                </a:lnTo>
                <a:lnTo>
                  <a:pt x="162" y="284"/>
                </a:lnTo>
                <a:lnTo>
                  <a:pt x="162" y="286"/>
                </a:lnTo>
                <a:lnTo>
                  <a:pt x="163" y="287"/>
                </a:lnTo>
                <a:lnTo>
                  <a:pt x="163" y="287"/>
                </a:lnTo>
                <a:lnTo>
                  <a:pt x="164" y="287"/>
                </a:lnTo>
                <a:lnTo>
                  <a:pt x="164" y="284"/>
                </a:lnTo>
                <a:lnTo>
                  <a:pt x="164" y="277"/>
                </a:lnTo>
                <a:lnTo>
                  <a:pt x="165" y="271"/>
                </a:lnTo>
                <a:lnTo>
                  <a:pt x="166" y="263"/>
                </a:lnTo>
                <a:lnTo>
                  <a:pt x="166" y="256"/>
                </a:lnTo>
                <a:lnTo>
                  <a:pt x="166" y="257"/>
                </a:lnTo>
                <a:lnTo>
                  <a:pt x="167" y="260"/>
                </a:lnTo>
                <a:lnTo>
                  <a:pt x="167" y="265"/>
                </a:lnTo>
                <a:lnTo>
                  <a:pt x="167" y="277"/>
                </a:lnTo>
                <a:lnTo>
                  <a:pt x="168" y="294"/>
                </a:lnTo>
                <a:lnTo>
                  <a:pt x="168" y="303"/>
                </a:lnTo>
                <a:lnTo>
                  <a:pt x="169" y="308"/>
                </a:lnTo>
                <a:lnTo>
                  <a:pt x="169" y="309"/>
                </a:lnTo>
                <a:lnTo>
                  <a:pt x="169" y="311"/>
                </a:lnTo>
                <a:lnTo>
                  <a:pt x="170" y="321"/>
                </a:lnTo>
                <a:lnTo>
                  <a:pt x="170" y="294"/>
                </a:lnTo>
                <a:lnTo>
                  <a:pt x="171" y="199"/>
                </a:lnTo>
                <a:lnTo>
                  <a:pt x="171" y="88"/>
                </a:lnTo>
                <a:lnTo>
                  <a:pt x="171" y="36"/>
                </a:lnTo>
                <a:lnTo>
                  <a:pt x="172" y="149"/>
                </a:lnTo>
                <a:lnTo>
                  <a:pt x="172" y="244"/>
                </a:lnTo>
                <a:lnTo>
                  <a:pt x="172" y="283"/>
                </a:lnTo>
                <a:lnTo>
                  <a:pt x="173" y="296"/>
                </a:lnTo>
                <a:lnTo>
                  <a:pt x="173" y="301"/>
                </a:lnTo>
                <a:lnTo>
                  <a:pt x="174" y="304"/>
                </a:lnTo>
                <a:lnTo>
                  <a:pt x="174" y="307"/>
                </a:lnTo>
                <a:lnTo>
                  <a:pt x="174" y="308"/>
                </a:lnTo>
                <a:lnTo>
                  <a:pt x="175" y="308"/>
                </a:lnTo>
                <a:lnTo>
                  <a:pt x="175" y="309"/>
                </a:lnTo>
                <a:lnTo>
                  <a:pt x="175" y="310"/>
                </a:lnTo>
                <a:lnTo>
                  <a:pt x="176" y="309"/>
                </a:lnTo>
                <a:lnTo>
                  <a:pt x="176" y="308"/>
                </a:lnTo>
                <a:lnTo>
                  <a:pt x="177" y="306"/>
                </a:lnTo>
                <a:lnTo>
                  <a:pt x="177" y="303"/>
                </a:lnTo>
                <a:lnTo>
                  <a:pt x="177" y="301"/>
                </a:lnTo>
                <a:lnTo>
                  <a:pt x="178" y="301"/>
                </a:lnTo>
                <a:lnTo>
                  <a:pt x="178" y="301"/>
                </a:lnTo>
                <a:lnTo>
                  <a:pt x="178" y="301"/>
                </a:lnTo>
                <a:lnTo>
                  <a:pt x="179" y="301"/>
                </a:lnTo>
                <a:lnTo>
                  <a:pt x="180" y="301"/>
                </a:lnTo>
                <a:lnTo>
                  <a:pt x="180" y="301"/>
                </a:lnTo>
                <a:lnTo>
                  <a:pt x="180" y="299"/>
                </a:lnTo>
                <a:lnTo>
                  <a:pt x="181" y="299"/>
                </a:lnTo>
                <a:lnTo>
                  <a:pt x="181" y="297"/>
                </a:lnTo>
                <a:lnTo>
                  <a:pt x="182" y="295"/>
                </a:lnTo>
                <a:lnTo>
                  <a:pt x="182" y="291"/>
                </a:lnTo>
                <a:lnTo>
                  <a:pt x="182" y="287"/>
                </a:lnTo>
                <a:lnTo>
                  <a:pt x="183" y="284"/>
                </a:lnTo>
                <a:lnTo>
                  <a:pt x="183" y="283"/>
                </a:lnTo>
                <a:lnTo>
                  <a:pt x="184" y="284"/>
                </a:lnTo>
                <a:lnTo>
                  <a:pt x="184" y="286"/>
                </a:lnTo>
                <a:lnTo>
                  <a:pt x="184" y="287"/>
                </a:lnTo>
                <a:lnTo>
                  <a:pt x="185" y="288"/>
                </a:lnTo>
                <a:lnTo>
                  <a:pt x="185" y="288"/>
                </a:lnTo>
                <a:lnTo>
                  <a:pt x="185" y="284"/>
                </a:lnTo>
                <a:lnTo>
                  <a:pt x="186" y="278"/>
                </a:lnTo>
                <a:lnTo>
                  <a:pt x="186" y="272"/>
                </a:lnTo>
                <a:lnTo>
                  <a:pt x="187" y="264"/>
                </a:lnTo>
                <a:lnTo>
                  <a:pt x="187" y="259"/>
                </a:lnTo>
                <a:lnTo>
                  <a:pt x="187" y="260"/>
                </a:lnTo>
                <a:lnTo>
                  <a:pt x="188" y="262"/>
                </a:lnTo>
                <a:lnTo>
                  <a:pt x="188" y="266"/>
                </a:lnTo>
                <a:lnTo>
                  <a:pt x="188" y="278"/>
                </a:lnTo>
                <a:lnTo>
                  <a:pt x="189" y="295"/>
                </a:lnTo>
                <a:lnTo>
                  <a:pt x="189" y="304"/>
                </a:lnTo>
                <a:lnTo>
                  <a:pt x="190" y="309"/>
                </a:lnTo>
                <a:lnTo>
                  <a:pt x="190" y="309"/>
                </a:lnTo>
                <a:lnTo>
                  <a:pt x="190" y="312"/>
                </a:lnTo>
                <a:lnTo>
                  <a:pt x="191" y="321"/>
                </a:lnTo>
                <a:lnTo>
                  <a:pt x="191" y="292"/>
                </a:lnTo>
                <a:lnTo>
                  <a:pt x="191" y="195"/>
                </a:lnTo>
                <a:lnTo>
                  <a:pt x="192" y="85"/>
                </a:lnTo>
                <a:lnTo>
                  <a:pt x="192" y="39"/>
                </a:lnTo>
                <a:lnTo>
                  <a:pt x="193" y="157"/>
                </a:lnTo>
                <a:lnTo>
                  <a:pt x="194" y="248"/>
                </a:lnTo>
                <a:lnTo>
                  <a:pt x="194" y="284"/>
                </a:lnTo>
                <a:lnTo>
                  <a:pt x="194" y="298"/>
                </a:lnTo>
                <a:lnTo>
                  <a:pt x="195" y="302"/>
                </a:lnTo>
                <a:lnTo>
                  <a:pt x="195" y="305"/>
                </a:lnTo>
                <a:lnTo>
                  <a:pt x="195" y="308"/>
                </a:lnTo>
                <a:lnTo>
                  <a:pt x="196" y="309"/>
                </a:lnTo>
                <a:lnTo>
                  <a:pt x="196" y="310"/>
                </a:lnTo>
                <a:lnTo>
                  <a:pt x="197" y="311"/>
                </a:lnTo>
                <a:lnTo>
                  <a:pt x="197" y="311"/>
                </a:lnTo>
                <a:lnTo>
                  <a:pt x="197" y="310"/>
                </a:lnTo>
                <a:lnTo>
                  <a:pt x="198" y="310"/>
                </a:lnTo>
                <a:lnTo>
                  <a:pt x="198" y="308"/>
                </a:lnTo>
                <a:lnTo>
                  <a:pt x="198" y="307"/>
                </a:lnTo>
                <a:lnTo>
                  <a:pt x="199" y="306"/>
                </a:lnTo>
                <a:lnTo>
                  <a:pt x="199" y="306"/>
                </a:lnTo>
                <a:lnTo>
                  <a:pt x="200" y="306"/>
                </a:lnTo>
                <a:lnTo>
                  <a:pt x="200" y="307"/>
                </a:lnTo>
                <a:lnTo>
                  <a:pt x="200" y="307"/>
                </a:lnTo>
                <a:lnTo>
                  <a:pt x="201" y="306"/>
                </a:lnTo>
                <a:lnTo>
                  <a:pt x="201" y="304"/>
                </a:lnTo>
                <a:lnTo>
                  <a:pt x="201" y="302"/>
                </a:lnTo>
                <a:lnTo>
                  <a:pt x="202" y="300"/>
                </a:lnTo>
                <a:lnTo>
                  <a:pt x="202" y="299"/>
                </a:lnTo>
                <a:lnTo>
                  <a:pt x="203" y="296"/>
                </a:lnTo>
                <a:lnTo>
                  <a:pt x="203" y="293"/>
                </a:lnTo>
                <a:lnTo>
                  <a:pt x="203" y="288"/>
                </a:lnTo>
                <a:lnTo>
                  <a:pt x="204" y="286"/>
                </a:lnTo>
                <a:lnTo>
                  <a:pt x="204" y="285"/>
                </a:lnTo>
                <a:lnTo>
                  <a:pt x="205" y="286"/>
                </a:lnTo>
                <a:lnTo>
                  <a:pt x="205" y="286"/>
                </a:lnTo>
                <a:lnTo>
                  <a:pt x="205" y="287"/>
                </a:lnTo>
                <a:lnTo>
                  <a:pt x="206" y="287"/>
                </a:lnTo>
                <a:lnTo>
                  <a:pt x="206" y="286"/>
                </a:lnTo>
                <a:lnTo>
                  <a:pt x="206" y="281"/>
                </a:lnTo>
                <a:lnTo>
                  <a:pt x="207" y="273"/>
                </a:lnTo>
                <a:lnTo>
                  <a:pt x="208" y="268"/>
                </a:lnTo>
                <a:lnTo>
                  <a:pt x="208" y="259"/>
                </a:lnTo>
                <a:lnTo>
                  <a:pt x="208" y="254"/>
                </a:lnTo>
                <a:lnTo>
                  <a:pt x="209" y="255"/>
                </a:lnTo>
                <a:lnTo>
                  <a:pt x="209" y="256"/>
                </a:lnTo>
                <a:lnTo>
                  <a:pt x="210" y="260"/>
                </a:lnTo>
                <a:lnTo>
                  <a:pt x="210" y="275"/>
                </a:lnTo>
                <a:lnTo>
                  <a:pt x="210" y="291"/>
                </a:lnTo>
                <a:lnTo>
                  <a:pt x="211" y="301"/>
                </a:lnTo>
                <a:lnTo>
                  <a:pt x="211" y="305"/>
                </a:lnTo>
                <a:lnTo>
                  <a:pt x="211" y="305"/>
                </a:lnTo>
                <a:lnTo>
                  <a:pt x="212" y="310"/>
                </a:lnTo>
                <a:lnTo>
                  <a:pt x="212" y="321"/>
                </a:lnTo>
                <a:lnTo>
                  <a:pt x="213" y="283"/>
                </a:lnTo>
                <a:lnTo>
                  <a:pt x="213" y="178"/>
                </a:lnTo>
                <a:lnTo>
                  <a:pt x="213" y="60"/>
                </a:lnTo>
                <a:lnTo>
                  <a:pt x="214" y="23"/>
                </a:lnTo>
                <a:lnTo>
                  <a:pt x="214" y="147"/>
                </a:lnTo>
                <a:lnTo>
                  <a:pt x="214" y="242"/>
                </a:lnTo>
                <a:lnTo>
                  <a:pt x="215" y="279"/>
                </a:lnTo>
                <a:lnTo>
                  <a:pt x="215" y="293"/>
                </a:lnTo>
                <a:lnTo>
                  <a:pt x="216" y="297"/>
                </a:lnTo>
                <a:lnTo>
                  <a:pt x="216" y="301"/>
                </a:lnTo>
                <a:lnTo>
                  <a:pt x="216" y="302"/>
                </a:lnTo>
                <a:lnTo>
                  <a:pt x="217" y="303"/>
                </a:lnTo>
                <a:lnTo>
                  <a:pt x="217" y="303"/>
                </a:lnTo>
                <a:lnTo>
                  <a:pt x="218" y="304"/>
                </a:lnTo>
                <a:lnTo>
                  <a:pt x="218" y="305"/>
                </a:lnTo>
                <a:lnTo>
                  <a:pt x="218" y="304"/>
                </a:lnTo>
                <a:lnTo>
                  <a:pt x="219" y="303"/>
                </a:lnTo>
                <a:lnTo>
                  <a:pt x="219" y="301"/>
                </a:lnTo>
                <a:lnTo>
                  <a:pt x="219" y="300"/>
                </a:lnTo>
                <a:lnTo>
                  <a:pt x="220" y="299"/>
                </a:lnTo>
                <a:lnTo>
                  <a:pt x="220" y="300"/>
                </a:lnTo>
                <a:lnTo>
                  <a:pt x="221" y="301"/>
                </a:lnTo>
                <a:lnTo>
                  <a:pt x="221" y="302"/>
                </a:lnTo>
                <a:lnTo>
                  <a:pt x="222" y="302"/>
                </a:lnTo>
                <a:lnTo>
                  <a:pt x="222" y="302"/>
                </a:lnTo>
                <a:lnTo>
                  <a:pt x="223" y="301"/>
                </a:lnTo>
                <a:lnTo>
                  <a:pt x="223" y="299"/>
                </a:lnTo>
                <a:lnTo>
                  <a:pt x="223" y="297"/>
                </a:lnTo>
                <a:lnTo>
                  <a:pt x="224" y="295"/>
                </a:lnTo>
                <a:lnTo>
                  <a:pt x="224" y="293"/>
                </a:lnTo>
                <a:lnTo>
                  <a:pt x="224" y="289"/>
                </a:lnTo>
                <a:lnTo>
                  <a:pt x="225" y="285"/>
                </a:lnTo>
                <a:lnTo>
                  <a:pt x="225" y="282"/>
                </a:lnTo>
                <a:lnTo>
                  <a:pt x="226" y="281"/>
                </a:lnTo>
                <a:lnTo>
                  <a:pt x="226" y="281"/>
                </a:lnTo>
                <a:lnTo>
                  <a:pt x="226" y="282"/>
                </a:lnTo>
                <a:lnTo>
                  <a:pt x="227" y="283"/>
                </a:lnTo>
                <a:lnTo>
                  <a:pt x="227" y="283"/>
                </a:lnTo>
                <a:lnTo>
                  <a:pt x="227" y="283"/>
                </a:lnTo>
                <a:lnTo>
                  <a:pt x="228" y="279"/>
                </a:lnTo>
                <a:lnTo>
                  <a:pt x="228" y="271"/>
                </a:lnTo>
                <a:lnTo>
                  <a:pt x="229" y="263"/>
                </a:lnTo>
                <a:lnTo>
                  <a:pt x="229" y="254"/>
                </a:lnTo>
                <a:lnTo>
                  <a:pt x="229" y="250"/>
                </a:lnTo>
                <a:lnTo>
                  <a:pt x="230" y="251"/>
                </a:lnTo>
                <a:lnTo>
                  <a:pt x="230" y="253"/>
                </a:lnTo>
                <a:lnTo>
                  <a:pt x="231" y="258"/>
                </a:lnTo>
                <a:lnTo>
                  <a:pt x="231" y="277"/>
                </a:lnTo>
                <a:lnTo>
                  <a:pt x="231" y="292"/>
                </a:lnTo>
                <a:lnTo>
                  <a:pt x="232" y="299"/>
                </a:lnTo>
                <a:lnTo>
                  <a:pt x="232" y="301"/>
                </a:lnTo>
                <a:lnTo>
                  <a:pt x="232" y="301"/>
                </a:lnTo>
                <a:lnTo>
                  <a:pt x="233" y="309"/>
                </a:lnTo>
                <a:lnTo>
                  <a:pt x="233" y="323"/>
                </a:lnTo>
                <a:lnTo>
                  <a:pt x="234" y="275"/>
                </a:lnTo>
                <a:lnTo>
                  <a:pt x="234" y="162"/>
                </a:lnTo>
                <a:lnTo>
                  <a:pt x="234" y="48"/>
                </a:lnTo>
                <a:lnTo>
                  <a:pt x="235" y="29"/>
                </a:lnTo>
                <a:lnTo>
                  <a:pt x="236" y="160"/>
                </a:lnTo>
                <a:lnTo>
                  <a:pt x="236" y="250"/>
                </a:lnTo>
                <a:lnTo>
                  <a:pt x="236" y="280"/>
                </a:lnTo>
                <a:lnTo>
                  <a:pt x="237" y="291"/>
                </a:lnTo>
                <a:lnTo>
                  <a:pt x="237" y="296"/>
                </a:lnTo>
                <a:lnTo>
                  <a:pt x="237" y="301"/>
                </a:lnTo>
                <a:lnTo>
                  <a:pt x="238" y="303"/>
                </a:lnTo>
                <a:lnTo>
                  <a:pt x="238" y="305"/>
                </a:lnTo>
                <a:lnTo>
                  <a:pt x="239" y="306"/>
                </a:lnTo>
                <a:lnTo>
                  <a:pt x="239" y="307"/>
                </a:lnTo>
                <a:lnTo>
                  <a:pt x="239" y="308"/>
                </a:lnTo>
                <a:lnTo>
                  <a:pt x="240" y="309"/>
                </a:lnTo>
                <a:lnTo>
                  <a:pt x="240" y="307"/>
                </a:lnTo>
                <a:lnTo>
                  <a:pt x="241" y="305"/>
                </a:lnTo>
                <a:lnTo>
                  <a:pt x="241" y="303"/>
                </a:lnTo>
                <a:lnTo>
                  <a:pt x="241" y="302"/>
                </a:lnTo>
                <a:lnTo>
                  <a:pt x="242" y="302"/>
                </a:lnTo>
                <a:lnTo>
                  <a:pt x="242" y="304"/>
                </a:lnTo>
                <a:lnTo>
                  <a:pt x="242" y="306"/>
                </a:lnTo>
                <a:lnTo>
                  <a:pt x="243" y="307"/>
                </a:lnTo>
                <a:lnTo>
                  <a:pt x="243" y="307"/>
                </a:lnTo>
                <a:lnTo>
                  <a:pt x="244" y="305"/>
                </a:lnTo>
                <a:lnTo>
                  <a:pt x="244" y="303"/>
                </a:lnTo>
                <a:lnTo>
                  <a:pt x="244" y="301"/>
                </a:lnTo>
                <a:lnTo>
                  <a:pt x="245" y="299"/>
                </a:lnTo>
                <a:lnTo>
                  <a:pt x="245" y="295"/>
                </a:lnTo>
                <a:lnTo>
                  <a:pt x="245" y="289"/>
                </a:lnTo>
                <a:lnTo>
                  <a:pt x="246" y="286"/>
                </a:lnTo>
                <a:lnTo>
                  <a:pt x="246" y="283"/>
                </a:lnTo>
                <a:lnTo>
                  <a:pt x="247" y="282"/>
                </a:lnTo>
                <a:lnTo>
                  <a:pt x="247" y="283"/>
                </a:lnTo>
                <a:lnTo>
                  <a:pt x="247" y="283"/>
                </a:lnTo>
                <a:lnTo>
                  <a:pt x="248" y="285"/>
                </a:lnTo>
                <a:lnTo>
                  <a:pt x="248" y="286"/>
                </a:lnTo>
                <a:lnTo>
                  <a:pt x="248" y="286"/>
                </a:lnTo>
                <a:lnTo>
                  <a:pt x="249" y="282"/>
                </a:lnTo>
                <a:lnTo>
                  <a:pt x="250" y="275"/>
                </a:lnTo>
                <a:lnTo>
                  <a:pt x="250" y="268"/>
                </a:lnTo>
                <a:lnTo>
                  <a:pt x="250" y="261"/>
                </a:lnTo>
                <a:lnTo>
                  <a:pt x="251" y="257"/>
                </a:lnTo>
                <a:lnTo>
                  <a:pt x="251" y="258"/>
                </a:lnTo>
                <a:lnTo>
                  <a:pt x="252" y="262"/>
                </a:lnTo>
                <a:lnTo>
                  <a:pt x="252" y="267"/>
                </a:lnTo>
                <a:lnTo>
                  <a:pt x="252" y="282"/>
                </a:lnTo>
                <a:lnTo>
                  <a:pt x="253" y="297"/>
                </a:lnTo>
                <a:lnTo>
                  <a:pt x="253" y="307"/>
                </a:lnTo>
                <a:lnTo>
                  <a:pt x="254" y="310"/>
                </a:lnTo>
                <a:lnTo>
                  <a:pt x="254" y="310"/>
                </a:lnTo>
                <a:lnTo>
                  <a:pt x="254" y="316"/>
                </a:lnTo>
                <a:lnTo>
                  <a:pt x="255" y="326"/>
                </a:lnTo>
                <a:lnTo>
                  <a:pt x="255" y="283"/>
                </a:lnTo>
                <a:lnTo>
                  <a:pt x="255" y="177"/>
                </a:lnTo>
                <a:lnTo>
                  <a:pt x="256" y="69"/>
                </a:lnTo>
                <a:lnTo>
                  <a:pt x="256" y="53"/>
                </a:lnTo>
                <a:lnTo>
                  <a:pt x="257" y="178"/>
                </a:lnTo>
                <a:lnTo>
                  <a:pt x="257" y="260"/>
                </a:lnTo>
                <a:lnTo>
                  <a:pt x="257" y="288"/>
                </a:lnTo>
                <a:lnTo>
                  <a:pt x="258" y="298"/>
                </a:lnTo>
                <a:lnTo>
                  <a:pt x="258" y="300"/>
                </a:lnTo>
                <a:lnTo>
                  <a:pt x="258" y="303"/>
                </a:lnTo>
                <a:lnTo>
                  <a:pt x="259" y="307"/>
                </a:lnTo>
                <a:lnTo>
                  <a:pt x="259" y="307"/>
                </a:lnTo>
                <a:lnTo>
                  <a:pt x="260" y="307"/>
                </a:lnTo>
                <a:lnTo>
                  <a:pt x="260" y="308"/>
                </a:lnTo>
                <a:lnTo>
                  <a:pt x="260" y="310"/>
                </a:lnTo>
                <a:lnTo>
                  <a:pt x="261" y="310"/>
                </a:lnTo>
                <a:lnTo>
                  <a:pt x="261" y="309"/>
                </a:lnTo>
                <a:lnTo>
                  <a:pt x="261" y="307"/>
                </a:lnTo>
                <a:lnTo>
                  <a:pt x="262" y="304"/>
                </a:lnTo>
                <a:lnTo>
                  <a:pt x="262" y="303"/>
                </a:lnTo>
                <a:lnTo>
                  <a:pt x="263" y="302"/>
                </a:lnTo>
                <a:lnTo>
                  <a:pt x="263" y="302"/>
                </a:lnTo>
                <a:lnTo>
                  <a:pt x="264" y="303"/>
                </a:lnTo>
                <a:lnTo>
                  <a:pt x="264" y="303"/>
                </a:lnTo>
                <a:lnTo>
                  <a:pt x="265" y="303"/>
                </a:lnTo>
                <a:lnTo>
                  <a:pt x="265" y="301"/>
                </a:lnTo>
                <a:lnTo>
                  <a:pt x="265" y="300"/>
                </a:lnTo>
                <a:lnTo>
                  <a:pt x="266" y="299"/>
                </a:lnTo>
                <a:lnTo>
                  <a:pt x="266" y="298"/>
                </a:lnTo>
                <a:lnTo>
                  <a:pt x="267" y="295"/>
                </a:lnTo>
                <a:lnTo>
                  <a:pt x="267" y="291"/>
                </a:lnTo>
                <a:lnTo>
                  <a:pt x="267" y="286"/>
                </a:lnTo>
                <a:lnTo>
                  <a:pt x="268" y="283"/>
                </a:lnTo>
                <a:lnTo>
                  <a:pt x="268" y="282"/>
                </a:lnTo>
                <a:lnTo>
                  <a:pt x="268" y="283"/>
                </a:lnTo>
                <a:lnTo>
                  <a:pt x="269" y="284"/>
                </a:lnTo>
                <a:lnTo>
                  <a:pt x="269" y="286"/>
                </a:lnTo>
                <a:lnTo>
                  <a:pt x="270" y="286"/>
                </a:lnTo>
                <a:lnTo>
                  <a:pt x="270" y="285"/>
                </a:lnTo>
                <a:lnTo>
                  <a:pt x="270" y="280"/>
                </a:lnTo>
                <a:lnTo>
                  <a:pt x="271" y="273"/>
                </a:lnTo>
                <a:lnTo>
                  <a:pt x="271" y="267"/>
                </a:lnTo>
                <a:lnTo>
                  <a:pt x="271" y="259"/>
                </a:lnTo>
                <a:lnTo>
                  <a:pt x="272" y="256"/>
                </a:lnTo>
                <a:lnTo>
                  <a:pt x="272" y="258"/>
                </a:lnTo>
                <a:lnTo>
                  <a:pt x="273" y="260"/>
                </a:lnTo>
                <a:lnTo>
                  <a:pt x="273" y="266"/>
                </a:lnTo>
                <a:lnTo>
                  <a:pt x="273" y="280"/>
                </a:lnTo>
                <a:lnTo>
                  <a:pt x="274" y="296"/>
                </a:lnTo>
                <a:lnTo>
                  <a:pt x="274" y="303"/>
                </a:lnTo>
                <a:lnTo>
                  <a:pt x="274" y="307"/>
                </a:lnTo>
                <a:lnTo>
                  <a:pt x="275" y="309"/>
                </a:lnTo>
                <a:lnTo>
                  <a:pt x="275" y="314"/>
                </a:lnTo>
                <a:lnTo>
                  <a:pt x="276" y="322"/>
                </a:lnTo>
                <a:lnTo>
                  <a:pt x="276" y="271"/>
                </a:lnTo>
                <a:lnTo>
                  <a:pt x="276" y="165"/>
                </a:lnTo>
                <a:lnTo>
                  <a:pt x="277" y="60"/>
                </a:lnTo>
                <a:lnTo>
                  <a:pt x="278" y="59"/>
                </a:lnTo>
                <a:lnTo>
                  <a:pt x="278" y="184"/>
                </a:lnTo>
                <a:lnTo>
                  <a:pt x="278" y="259"/>
                </a:lnTo>
                <a:lnTo>
                  <a:pt x="279" y="286"/>
                </a:lnTo>
                <a:lnTo>
                  <a:pt x="279" y="294"/>
                </a:lnTo>
                <a:lnTo>
                  <a:pt x="280" y="298"/>
                </a:lnTo>
                <a:lnTo>
                  <a:pt x="280" y="301"/>
                </a:lnTo>
                <a:lnTo>
                  <a:pt x="280" y="304"/>
                </a:lnTo>
                <a:lnTo>
                  <a:pt x="281" y="306"/>
                </a:lnTo>
                <a:lnTo>
                  <a:pt x="281" y="306"/>
                </a:lnTo>
                <a:lnTo>
                  <a:pt x="281" y="307"/>
                </a:lnTo>
                <a:lnTo>
                  <a:pt x="282" y="308"/>
                </a:lnTo>
                <a:lnTo>
                  <a:pt x="282" y="307"/>
                </a:lnTo>
                <a:lnTo>
                  <a:pt x="283" y="306"/>
                </a:lnTo>
                <a:lnTo>
                  <a:pt x="283" y="303"/>
                </a:lnTo>
                <a:lnTo>
                  <a:pt x="283" y="301"/>
                </a:lnTo>
                <a:lnTo>
                  <a:pt x="284" y="299"/>
                </a:lnTo>
                <a:lnTo>
                  <a:pt x="284" y="299"/>
                </a:lnTo>
                <a:lnTo>
                  <a:pt x="284" y="299"/>
                </a:lnTo>
                <a:lnTo>
                  <a:pt x="285" y="301"/>
                </a:lnTo>
                <a:lnTo>
                  <a:pt x="285" y="301"/>
                </a:lnTo>
                <a:lnTo>
                  <a:pt x="286" y="301"/>
                </a:lnTo>
                <a:lnTo>
                  <a:pt x="286" y="301"/>
                </a:lnTo>
                <a:lnTo>
                  <a:pt x="286" y="299"/>
                </a:lnTo>
                <a:lnTo>
                  <a:pt x="287" y="297"/>
                </a:lnTo>
                <a:lnTo>
                  <a:pt x="287" y="296"/>
                </a:lnTo>
                <a:lnTo>
                  <a:pt x="287" y="294"/>
                </a:lnTo>
                <a:lnTo>
                  <a:pt x="288" y="289"/>
                </a:lnTo>
                <a:lnTo>
                  <a:pt x="288" y="286"/>
                </a:lnTo>
                <a:lnTo>
                  <a:pt x="289" y="283"/>
                </a:lnTo>
                <a:lnTo>
                  <a:pt x="289" y="282"/>
                </a:lnTo>
                <a:lnTo>
                  <a:pt x="289" y="283"/>
                </a:lnTo>
                <a:lnTo>
                  <a:pt x="290" y="286"/>
                </a:lnTo>
                <a:lnTo>
                  <a:pt x="290" y="288"/>
                </a:lnTo>
                <a:lnTo>
                  <a:pt x="291" y="288"/>
                </a:lnTo>
                <a:lnTo>
                  <a:pt x="291" y="287"/>
                </a:lnTo>
                <a:lnTo>
                  <a:pt x="292" y="281"/>
                </a:lnTo>
                <a:lnTo>
                  <a:pt x="292" y="275"/>
                </a:lnTo>
                <a:lnTo>
                  <a:pt x="293" y="268"/>
                </a:lnTo>
                <a:lnTo>
                  <a:pt x="293" y="261"/>
                </a:lnTo>
                <a:lnTo>
                  <a:pt x="293" y="257"/>
                </a:lnTo>
                <a:lnTo>
                  <a:pt x="294" y="258"/>
                </a:lnTo>
                <a:lnTo>
                  <a:pt x="294" y="261"/>
                </a:lnTo>
                <a:lnTo>
                  <a:pt x="294" y="268"/>
                </a:lnTo>
                <a:lnTo>
                  <a:pt x="295" y="282"/>
                </a:lnTo>
                <a:lnTo>
                  <a:pt x="295" y="297"/>
                </a:lnTo>
                <a:lnTo>
                  <a:pt x="296" y="306"/>
                </a:lnTo>
                <a:lnTo>
                  <a:pt x="296" y="308"/>
                </a:lnTo>
                <a:lnTo>
                  <a:pt x="296" y="308"/>
                </a:lnTo>
                <a:lnTo>
                  <a:pt x="297" y="314"/>
                </a:lnTo>
                <a:lnTo>
                  <a:pt x="297" y="321"/>
                </a:lnTo>
                <a:lnTo>
                  <a:pt x="297" y="269"/>
                </a:lnTo>
                <a:lnTo>
                  <a:pt x="298" y="163"/>
                </a:lnTo>
                <a:lnTo>
                  <a:pt x="298" y="58"/>
                </a:lnTo>
                <a:lnTo>
                  <a:pt x="299" y="60"/>
                </a:lnTo>
                <a:lnTo>
                  <a:pt x="299" y="187"/>
                </a:lnTo>
                <a:lnTo>
                  <a:pt x="299" y="261"/>
                </a:lnTo>
                <a:lnTo>
                  <a:pt x="300" y="287"/>
                </a:lnTo>
                <a:lnTo>
                  <a:pt x="300" y="295"/>
                </a:lnTo>
                <a:lnTo>
                  <a:pt x="301" y="300"/>
                </a:lnTo>
                <a:lnTo>
                  <a:pt x="301" y="302"/>
                </a:lnTo>
                <a:lnTo>
                  <a:pt x="301" y="305"/>
                </a:lnTo>
                <a:lnTo>
                  <a:pt x="302" y="306"/>
                </a:lnTo>
                <a:lnTo>
                  <a:pt x="302" y="307"/>
                </a:lnTo>
                <a:lnTo>
                  <a:pt x="302" y="308"/>
                </a:lnTo>
                <a:lnTo>
                  <a:pt x="303" y="308"/>
                </a:lnTo>
                <a:lnTo>
                  <a:pt x="303" y="307"/>
                </a:lnTo>
                <a:lnTo>
                  <a:pt x="304" y="306"/>
                </a:lnTo>
                <a:lnTo>
                  <a:pt x="304" y="304"/>
                </a:lnTo>
                <a:lnTo>
                  <a:pt x="304" y="303"/>
                </a:lnTo>
                <a:lnTo>
                  <a:pt x="305" y="301"/>
                </a:lnTo>
                <a:lnTo>
                  <a:pt x="306" y="300"/>
                </a:lnTo>
                <a:lnTo>
                  <a:pt x="306" y="301"/>
                </a:lnTo>
                <a:lnTo>
                  <a:pt x="306" y="302"/>
                </a:lnTo>
                <a:lnTo>
                  <a:pt x="307" y="302"/>
                </a:lnTo>
                <a:lnTo>
                  <a:pt x="307" y="302"/>
                </a:lnTo>
                <a:lnTo>
                  <a:pt x="307" y="301"/>
                </a:lnTo>
                <a:lnTo>
                  <a:pt x="308" y="299"/>
                </a:lnTo>
                <a:lnTo>
                  <a:pt x="308" y="297"/>
                </a:lnTo>
                <a:lnTo>
                  <a:pt x="309" y="295"/>
                </a:lnTo>
                <a:lnTo>
                  <a:pt x="309" y="294"/>
                </a:lnTo>
                <a:lnTo>
                  <a:pt x="309" y="289"/>
                </a:lnTo>
                <a:lnTo>
                  <a:pt x="310" y="286"/>
                </a:lnTo>
                <a:lnTo>
                  <a:pt x="310" y="283"/>
                </a:lnTo>
                <a:lnTo>
                  <a:pt x="310" y="283"/>
                </a:lnTo>
                <a:lnTo>
                  <a:pt x="311" y="283"/>
                </a:lnTo>
                <a:lnTo>
                  <a:pt x="311" y="285"/>
                </a:lnTo>
                <a:lnTo>
                  <a:pt x="312" y="286"/>
                </a:lnTo>
                <a:lnTo>
                  <a:pt x="312" y="287"/>
                </a:lnTo>
                <a:lnTo>
                  <a:pt x="312" y="286"/>
                </a:lnTo>
                <a:lnTo>
                  <a:pt x="313" y="280"/>
                </a:lnTo>
                <a:lnTo>
                  <a:pt x="313" y="273"/>
                </a:lnTo>
                <a:lnTo>
                  <a:pt x="314" y="268"/>
                </a:lnTo>
                <a:lnTo>
                  <a:pt x="314" y="259"/>
                </a:lnTo>
                <a:lnTo>
                  <a:pt x="314" y="255"/>
                </a:lnTo>
                <a:lnTo>
                  <a:pt x="315" y="258"/>
                </a:lnTo>
                <a:lnTo>
                  <a:pt x="315" y="261"/>
                </a:lnTo>
                <a:lnTo>
                  <a:pt x="315" y="266"/>
                </a:lnTo>
                <a:lnTo>
                  <a:pt x="316" y="282"/>
                </a:lnTo>
                <a:lnTo>
                  <a:pt x="316" y="298"/>
                </a:lnTo>
                <a:lnTo>
                  <a:pt x="317" y="307"/>
                </a:lnTo>
                <a:lnTo>
                  <a:pt x="317" y="309"/>
                </a:lnTo>
                <a:lnTo>
                  <a:pt x="317" y="309"/>
                </a:lnTo>
                <a:lnTo>
                  <a:pt x="318" y="315"/>
                </a:lnTo>
                <a:lnTo>
                  <a:pt x="318" y="321"/>
                </a:lnTo>
                <a:lnTo>
                  <a:pt x="318" y="267"/>
                </a:lnTo>
                <a:lnTo>
                  <a:pt x="319" y="159"/>
                </a:lnTo>
                <a:lnTo>
                  <a:pt x="320" y="56"/>
                </a:lnTo>
                <a:lnTo>
                  <a:pt x="320" y="68"/>
                </a:lnTo>
                <a:lnTo>
                  <a:pt x="320" y="193"/>
                </a:lnTo>
                <a:lnTo>
                  <a:pt x="321" y="263"/>
                </a:lnTo>
                <a:lnTo>
                  <a:pt x="321" y="288"/>
                </a:lnTo>
                <a:lnTo>
                  <a:pt x="322" y="297"/>
                </a:lnTo>
                <a:lnTo>
                  <a:pt x="322" y="302"/>
                </a:lnTo>
                <a:lnTo>
                  <a:pt x="322" y="303"/>
                </a:lnTo>
                <a:lnTo>
                  <a:pt x="323" y="307"/>
                </a:lnTo>
                <a:lnTo>
                  <a:pt x="323" y="308"/>
                </a:lnTo>
                <a:lnTo>
                  <a:pt x="323" y="309"/>
                </a:lnTo>
                <a:lnTo>
                  <a:pt x="324" y="309"/>
                </a:lnTo>
                <a:lnTo>
                  <a:pt x="324" y="310"/>
                </a:lnTo>
                <a:lnTo>
                  <a:pt x="325" y="309"/>
                </a:lnTo>
                <a:lnTo>
                  <a:pt x="325" y="308"/>
                </a:lnTo>
                <a:lnTo>
                  <a:pt x="325" y="306"/>
                </a:lnTo>
                <a:lnTo>
                  <a:pt x="326" y="304"/>
                </a:lnTo>
                <a:lnTo>
                  <a:pt x="326" y="302"/>
                </a:lnTo>
                <a:lnTo>
                  <a:pt x="327" y="301"/>
                </a:lnTo>
                <a:lnTo>
                  <a:pt x="327" y="301"/>
                </a:lnTo>
                <a:lnTo>
                  <a:pt x="327" y="302"/>
                </a:lnTo>
                <a:lnTo>
                  <a:pt x="328" y="302"/>
                </a:lnTo>
                <a:lnTo>
                  <a:pt x="328" y="302"/>
                </a:lnTo>
                <a:lnTo>
                  <a:pt x="328" y="300"/>
                </a:lnTo>
                <a:lnTo>
                  <a:pt x="329" y="299"/>
                </a:lnTo>
                <a:lnTo>
                  <a:pt x="329" y="298"/>
                </a:lnTo>
                <a:lnTo>
                  <a:pt x="330" y="296"/>
                </a:lnTo>
                <a:lnTo>
                  <a:pt x="330" y="294"/>
                </a:lnTo>
                <a:lnTo>
                  <a:pt x="330" y="289"/>
                </a:lnTo>
                <a:lnTo>
                  <a:pt x="331" y="286"/>
                </a:lnTo>
                <a:lnTo>
                  <a:pt x="331" y="283"/>
                </a:lnTo>
                <a:lnTo>
                  <a:pt x="331" y="282"/>
                </a:lnTo>
                <a:lnTo>
                  <a:pt x="332" y="283"/>
                </a:lnTo>
                <a:lnTo>
                  <a:pt x="333" y="285"/>
                </a:lnTo>
                <a:lnTo>
                  <a:pt x="333" y="286"/>
                </a:lnTo>
                <a:lnTo>
                  <a:pt x="333" y="287"/>
                </a:lnTo>
                <a:lnTo>
                  <a:pt x="334" y="286"/>
                </a:lnTo>
                <a:lnTo>
                  <a:pt x="334" y="281"/>
                </a:lnTo>
                <a:lnTo>
                  <a:pt x="335" y="274"/>
                </a:lnTo>
                <a:lnTo>
                  <a:pt x="335" y="268"/>
                </a:lnTo>
                <a:lnTo>
                  <a:pt x="335" y="260"/>
                </a:lnTo>
                <a:lnTo>
                  <a:pt x="336" y="258"/>
                </a:lnTo>
                <a:lnTo>
                  <a:pt x="336" y="260"/>
                </a:lnTo>
                <a:lnTo>
                  <a:pt x="337" y="263"/>
                </a:lnTo>
                <a:lnTo>
                  <a:pt x="337" y="269"/>
                </a:lnTo>
                <a:lnTo>
                  <a:pt x="337" y="285"/>
                </a:lnTo>
                <a:lnTo>
                  <a:pt x="338" y="299"/>
                </a:lnTo>
                <a:lnTo>
                  <a:pt x="338" y="307"/>
                </a:lnTo>
                <a:lnTo>
                  <a:pt x="338" y="310"/>
                </a:lnTo>
                <a:lnTo>
                  <a:pt x="339" y="310"/>
                </a:lnTo>
                <a:lnTo>
                  <a:pt x="339" y="316"/>
                </a:lnTo>
                <a:lnTo>
                  <a:pt x="340" y="322"/>
                </a:lnTo>
                <a:lnTo>
                  <a:pt x="340" y="263"/>
                </a:lnTo>
                <a:lnTo>
                  <a:pt x="340" y="152"/>
                </a:lnTo>
                <a:lnTo>
                  <a:pt x="341" y="54"/>
                </a:lnTo>
                <a:lnTo>
                  <a:pt x="341" y="72"/>
                </a:lnTo>
                <a:lnTo>
                  <a:pt x="341" y="197"/>
                </a:lnTo>
                <a:lnTo>
                  <a:pt x="342" y="264"/>
                </a:lnTo>
                <a:lnTo>
                  <a:pt x="342" y="289"/>
                </a:lnTo>
                <a:lnTo>
                  <a:pt x="343" y="299"/>
                </a:lnTo>
                <a:lnTo>
                  <a:pt x="343" y="303"/>
                </a:lnTo>
                <a:lnTo>
                  <a:pt x="343" y="306"/>
                </a:lnTo>
                <a:lnTo>
                  <a:pt x="344" y="308"/>
                </a:lnTo>
                <a:lnTo>
                  <a:pt x="344" y="309"/>
                </a:lnTo>
                <a:lnTo>
                  <a:pt x="344" y="308"/>
                </a:lnTo>
                <a:lnTo>
                  <a:pt x="345" y="309"/>
                </a:lnTo>
                <a:lnTo>
                  <a:pt x="345" y="309"/>
                </a:lnTo>
                <a:lnTo>
                  <a:pt x="346" y="308"/>
                </a:lnTo>
                <a:lnTo>
                  <a:pt x="346" y="306"/>
                </a:lnTo>
                <a:lnTo>
                  <a:pt x="347" y="304"/>
                </a:lnTo>
                <a:lnTo>
                  <a:pt x="347" y="301"/>
                </a:lnTo>
                <a:lnTo>
                  <a:pt x="348" y="301"/>
                </a:lnTo>
                <a:lnTo>
                  <a:pt x="348" y="301"/>
                </a:lnTo>
                <a:lnTo>
                  <a:pt x="348" y="301"/>
                </a:lnTo>
                <a:lnTo>
                  <a:pt x="349" y="301"/>
                </a:lnTo>
                <a:lnTo>
                  <a:pt x="349" y="302"/>
                </a:lnTo>
                <a:lnTo>
                  <a:pt x="350" y="302"/>
                </a:lnTo>
                <a:lnTo>
                  <a:pt x="350" y="301"/>
                </a:lnTo>
                <a:lnTo>
                  <a:pt x="350" y="299"/>
                </a:lnTo>
                <a:lnTo>
                  <a:pt x="351" y="297"/>
                </a:lnTo>
                <a:lnTo>
                  <a:pt x="351" y="296"/>
                </a:lnTo>
                <a:lnTo>
                  <a:pt x="351" y="293"/>
                </a:lnTo>
                <a:lnTo>
                  <a:pt x="352" y="289"/>
                </a:lnTo>
                <a:lnTo>
                  <a:pt x="352" y="286"/>
                </a:lnTo>
                <a:lnTo>
                  <a:pt x="353" y="283"/>
                </a:lnTo>
                <a:lnTo>
                  <a:pt x="353" y="283"/>
                </a:lnTo>
                <a:lnTo>
                  <a:pt x="353" y="284"/>
                </a:lnTo>
                <a:lnTo>
                  <a:pt x="354" y="286"/>
                </a:lnTo>
                <a:lnTo>
                  <a:pt x="354" y="289"/>
                </a:lnTo>
                <a:lnTo>
                  <a:pt x="354" y="289"/>
                </a:lnTo>
                <a:lnTo>
                  <a:pt x="355" y="287"/>
                </a:lnTo>
                <a:lnTo>
                  <a:pt x="355" y="281"/>
                </a:lnTo>
                <a:lnTo>
                  <a:pt x="356" y="277"/>
                </a:lnTo>
                <a:lnTo>
                  <a:pt x="356" y="268"/>
                </a:lnTo>
                <a:lnTo>
                  <a:pt x="356" y="261"/>
                </a:lnTo>
                <a:lnTo>
                  <a:pt x="357" y="259"/>
                </a:lnTo>
                <a:lnTo>
                  <a:pt x="357" y="261"/>
                </a:lnTo>
                <a:lnTo>
                  <a:pt x="357" y="263"/>
                </a:lnTo>
                <a:lnTo>
                  <a:pt x="358" y="269"/>
                </a:lnTo>
                <a:lnTo>
                  <a:pt x="358" y="284"/>
                </a:lnTo>
                <a:lnTo>
                  <a:pt x="359" y="297"/>
                </a:lnTo>
                <a:lnTo>
                  <a:pt x="359" y="304"/>
                </a:lnTo>
                <a:lnTo>
                  <a:pt x="359" y="307"/>
                </a:lnTo>
                <a:lnTo>
                  <a:pt x="360" y="308"/>
                </a:lnTo>
                <a:lnTo>
                  <a:pt x="361" y="316"/>
                </a:lnTo>
                <a:lnTo>
                  <a:pt x="361" y="315"/>
                </a:lnTo>
                <a:lnTo>
                  <a:pt x="361" y="250"/>
                </a:lnTo>
                <a:lnTo>
                  <a:pt x="362" y="138"/>
                </a:lnTo>
                <a:lnTo>
                  <a:pt x="362" y="44"/>
                </a:lnTo>
                <a:lnTo>
                  <a:pt x="363" y="83"/>
                </a:lnTo>
                <a:lnTo>
                  <a:pt x="363" y="211"/>
                </a:lnTo>
                <a:lnTo>
                  <a:pt x="363" y="268"/>
                </a:lnTo>
                <a:lnTo>
                  <a:pt x="364" y="293"/>
                </a:lnTo>
                <a:lnTo>
                  <a:pt x="364" y="297"/>
                </a:lnTo>
                <a:lnTo>
                  <a:pt x="364" y="302"/>
                </a:lnTo>
                <a:lnTo>
                  <a:pt x="365" y="305"/>
                </a:lnTo>
                <a:lnTo>
                  <a:pt x="365" y="307"/>
                </a:lnTo>
                <a:lnTo>
                  <a:pt x="366" y="309"/>
                </a:lnTo>
                <a:lnTo>
                  <a:pt x="366" y="309"/>
                </a:lnTo>
                <a:lnTo>
                  <a:pt x="366" y="309"/>
                </a:lnTo>
                <a:lnTo>
                  <a:pt x="367" y="310"/>
                </a:lnTo>
                <a:lnTo>
                  <a:pt x="367" y="310"/>
                </a:lnTo>
                <a:lnTo>
                  <a:pt x="367" y="309"/>
                </a:lnTo>
                <a:lnTo>
                  <a:pt x="368" y="307"/>
                </a:lnTo>
                <a:lnTo>
                  <a:pt x="368" y="305"/>
                </a:lnTo>
                <a:lnTo>
                  <a:pt x="369" y="304"/>
                </a:lnTo>
                <a:lnTo>
                  <a:pt x="369" y="305"/>
                </a:lnTo>
                <a:lnTo>
                  <a:pt x="369" y="306"/>
                </a:lnTo>
                <a:lnTo>
                  <a:pt x="370" y="307"/>
                </a:lnTo>
                <a:lnTo>
                  <a:pt x="370" y="307"/>
                </a:lnTo>
                <a:lnTo>
                  <a:pt x="370" y="307"/>
                </a:lnTo>
                <a:lnTo>
                  <a:pt x="371" y="306"/>
                </a:lnTo>
                <a:lnTo>
                  <a:pt x="371" y="303"/>
                </a:lnTo>
                <a:lnTo>
                  <a:pt x="372" y="301"/>
                </a:lnTo>
                <a:lnTo>
                  <a:pt x="372" y="297"/>
                </a:lnTo>
                <a:lnTo>
                  <a:pt x="372" y="295"/>
                </a:lnTo>
                <a:lnTo>
                  <a:pt x="373" y="289"/>
                </a:lnTo>
                <a:lnTo>
                  <a:pt x="373" y="286"/>
                </a:lnTo>
                <a:lnTo>
                  <a:pt x="374" y="284"/>
                </a:lnTo>
                <a:lnTo>
                  <a:pt x="374" y="286"/>
                </a:lnTo>
                <a:lnTo>
                  <a:pt x="375" y="286"/>
                </a:lnTo>
                <a:lnTo>
                  <a:pt x="375" y="288"/>
                </a:lnTo>
                <a:lnTo>
                  <a:pt x="376" y="289"/>
                </a:lnTo>
                <a:lnTo>
                  <a:pt x="376" y="291"/>
                </a:lnTo>
                <a:lnTo>
                  <a:pt x="376" y="288"/>
                </a:lnTo>
                <a:lnTo>
                  <a:pt x="377" y="281"/>
                </a:lnTo>
                <a:lnTo>
                  <a:pt x="377" y="274"/>
                </a:lnTo>
                <a:lnTo>
                  <a:pt x="377" y="268"/>
                </a:lnTo>
                <a:lnTo>
                  <a:pt x="378" y="260"/>
                </a:lnTo>
                <a:lnTo>
                  <a:pt x="378" y="258"/>
                </a:lnTo>
                <a:lnTo>
                  <a:pt x="379" y="260"/>
                </a:lnTo>
                <a:lnTo>
                  <a:pt x="379" y="262"/>
                </a:lnTo>
                <a:lnTo>
                  <a:pt x="379" y="269"/>
                </a:lnTo>
                <a:lnTo>
                  <a:pt x="380" y="286"/>
                </a:lnTo>
                <a:lnTo>
                  <a:pt x="380" y="299"/>
                </a:lnTo>
                <a:lnTo>
                  <a:pt x="380" y="306"/>
                </a:lnTo>
                <a:lnTo>
                  <a:pt x="381" y="307"/>
                </a:lnTo>
                <a:lnTo>
                  <a:pt x="381" y="309"/>
                </a:lnTo>
                <a:lnTo>
                  <a:pt x="382" y="319"/>
                </a:lnTo>
                <a:lnTo>
                  <a:pt x="382" y="310"/>
                </a:lnTo>
                <a:lnTo>
                  <a:pt x="382" y="235"/>
                </a:lnTo>
                <a:lnTo>
                  <a:pt x="383" y="118"/>
                </a:lnTo>
                <a:lnTo>
                  <a:pt x="383" y="29"/>
                </a:lnTo>
                <a:lnTo>
                  <a:pt x="383" y="86"/>
                </a:lnTo>
                <a:lnTo>
                  <a:pt x="384" y="212"/>
                </a:lnTo>
                <a:lnTo>
                  <a:pt x="384" y="268"/>
                </a:lnTo>
                <a:lnTo>
                  <a:pt x="385" y="291"/>
                </a:lnTo>
                <a:lnTo>
                  <a:pt x="385" y="297"/>
                </a:lnTo>
                <a:lnTo>
                  <a:pt x="385" y="302"/>
                </a:lnTo>
                <a:lnTo>
                  <a:pt x="386" y="304"/>
                </a:lnTo>
                <a:lnTo>
                  <a:pt x="386" y="306"/>
                </a:lnTo>
                <a:lnTo>
                  <a:pt x="387" y="307"/>
                </a:lnTo>
                <a:lnTo>
                  <a:pt x="387" y="308"/>
                </a:lnTo>
                <a:lnTo>
                  <a:pt x="387" y="308"/>
                </a:lnTo>
                <a:lnTo>
                  <a:pt x="388" y="308"/>
                </a:lnTo>
                <a:lnTo>
                  <a:pt x="389" y="307"/>
                </a:lnTo>
                <a:lnTo>
                  <a:pt x="389" y="304"/>
                </a:lnTo>
                <a:lnTo>
                  <a:pt x="389" y="302"/>
                </a:lnTo>
                <a:lnTo>
                  <a:pt x="390" y="301"/>
                </a:lnTo>
                <a:lnTo>
                  <a:pt x="390" y="300"/>
                </a:lnTo>
                <a:lnTo>
                  <a:pt x="390" y="301"/>
                </a:lnTo>
                <a:lnTo>
                  <a:pt x="391" y="301"/>
                </a:lnTo>
                <a:lnTo>
                  <a:pt x="391" y="302"/>
                </a:lnTo>
                <a:lnTo>
                  <a:pt x="392" y="301"/>
                </a:lnTo>
                <a:lnTo>
                  <a:pt x="392" y="301"/>
                </a:lnTo>
                <a:lnTo>
                  <a:pt x="392" y="300"/>
                </a:lnTo>
                <a:lnTo>
                  <a:pt x="393" y="299"/>
                </a:lnTo>
                <a:lnTo>
                  <a:pt x="393" y="297"/>
                </a:lnTo>
                <a:lnTo>
                  <a:pt x="393" y="295"/>
                </a:lnTo>
                <a:lnTo>
                  <a:pt x="394" y="292"/>
                </a:lnTo>
                <a:lnTo>
                  <a:pt x="394" y="287"/>
                </a:lnTo>
                <a:lnTo>
                  <a:pt x="395" y="284"/>
                </a:lnTo>
                <a:lnTo>
                  <a:pt x="395" y="283"/>
                </a:lnTo>
                <a:lnTo>
                  <a:pt x="395" y="283"/>
                </a:lnTo>
                <a:lnTo>
                  <a:pt x="396" y="283"/>
                </a:lnTo>
                <a:lnTo>
                  <a:pt x="396" y="286"/>
                </a:lnTo>
                <a:lnTo>
                  <a:pt x="397" y="287"/>
                </a:lnTo>
                <a:lnTo>
                  <a:pt x="397" y="286"/>
                </a:lnTo>
                <a:lnTo>
                  <a:pt x="397" y="283"/>
                </a:lnTo>
                <a:lnTo>
                  <a:pt x="398" y="275"/>
                </a:lnTo>
                <a:lnTo>
                  <a:pt x="398" y="268"/>
                </a:lnTo>
                <a:lnTo>
                  <a:pt x="398" y="259"/>
                </a:lnTo>
                <a:lnTo>
                  <a:pt x="399" y="252"/>
                </a:lnTo>
                <a:lnTo>
                  <a:pt x="399" y="250"/>
                </a:lnTo>
                <a:lnTo>
                  <a:pt x="400" y="253"/>
                </a:lnTo>
                <a:lnTo>
                  <a:pt x="400" y="256"/>
                </a:lnTo>
                <a:lnTo>
                  <a:pt x="400" y="266"/>
                </a:lnTo>
                <a:lnTo>
                  <a:pt x="401" y="284"/>
                </a:lnTo>
                <a:lnTo>
                  <a:pt x="401" y="297"/>
                </a:lnTo>
                <a:lnTo>
                  <a:pt x="401" y="303"/>
                </a:lnTo>
                <a:lnTo>
                  <a:pt x="402" y="305"/>
                </a:lnTo>
                <a:lnTo>
                  <a:pt x="403" y="307"/>
                </a:lnTo>
                <a:lnTo>
                  <a:pt x="403" y="321"/>
                </a:lnTo>
                <a:lnTo>
                  <a:pt x="403" y="310"/>
                </a:lnTo>
                <a:lnTo>
                  <a:pt x="404" y="228"/>
                </a:lnTo>
                <a:lnTo>
                  <a:pt x="404" y="104"/>
                </a:lnTo>
                <a:lnTo>
                  <a:pt x="405" y="19"/>
                </a:lnTo>
                <a:lnTo>
                  <a:pt x="405" y="95"/>
                </a:lnTo>
                <a:lnTo>
                  <a:pt x="405" y="222"/>
                </a:lnTo>
                <a:lnTo>
                  <a:pt x="406" y="272"/>
                </a:lnTo>
                <a:lnTo>
                  <a:pt x="406" y="291"/>
                </a:lnTo>
                <a:lnTo>
                  <a:pt x="406" y="295"/>
                </a:lnTo>
                <a:lnTo>
                  <a:pt x="407" y="298"/>
                </a:lnTo>
                <a:lnTo>
                  <a:pt x="407" y="301"/>
                </a:lnTo>
                <a:lnTo>
                  <a:pt x="408" y="303"/>
                </a:lnTo>
                <a:lnTo>
                  <a:pt x="408" y="306"/>
                </a:lnTo>
                <a:lnTo>
                  <a:pt x="408" y="309"/>
                </a:lnTo>
                <a:lnTo>
                  <a:pt x="409" y="306"/>
                </a:lnTo>
                <a:lnTo>
                  <a:pt x="409" y="302"/>
                </a:lnTo>
                <a:lnTo>
                  <a:pt x="410" y="300"/>
                </a:lnTo>
                <a:lnTo>
                  <a:pt x="410" y="298"/>
                </a:lnTo>
                <a:lnTo>
                  <a:pt x="410" y="300"/>
                </a:lnTo>
                <a:lnTo>
                  <a:pt x="411" y="301"/>
                </a:lnTo>
                <a:lnTo>
                  <a:pt x="411" y="299"/>
                </a:lnTo>
                <a:lnTo>
                  <a:pt x="411" y="297"/>
                </a:lnTo>
                <a:lnTo>
                  <a:pt x="412" y="297"/>
                </a:lnTo>
                <a:lnTo>
                  <a:pt x="412" y="300"/>
                </a:lnTo>
                <a:lnTo>
                  <a:pt x="413" y="301"/>
                </a:lnTo>
                <a:lnTo>
                  <a:pt x="413" y="300"/>
                </a:lnTo>
                <a:lnTo>
                  <a:pt x="413" y="299"/>
                </a:lnTo>
                <a:lnTo>
                  <a:pt x="414" y="297"/>
                </a:lnTo>
                <a:lnTo>
                  <a:pt x="414" y="296"/>
                </a:lnTo>
                <a:lnTo>
                  <a:pt x="414" y="295"/>
                </a:lnTo>
                <a:lnTo>
                  <a:pt x="415" y="291"/>
                </a:lnTo>
                <a:lnTo>
                  <a:pt x="415" y="287"/>
                </a:lnTo>
                <a:lnTo>
                  <a:pt x="416" y="284"/>
                </a:lnTo>
                <a:lnTo>
                  <a:pt x="416" y="283"/>
                </a:lnTo>
                <a:lnTo>
                  <a:pt x="417" y="283"/>
                </a:lnTo>
                <a:lnTo>
                  <a:pt x="417" y="284"/>
                </a:lnTo>
                <a:lnTo>
                  <a:pt x="418" y="286"/>
                </a:lnTo>
                <a:lnTo>
                  <a:pt x="418" y="287"/>
                </a:lnTo>
                <a:lnTo>
                  <a:pt x="418" y="288"/>
                </a:lnTo>
                <a:lnTo>
                  <a:pt x="419" y="286"/>
                </a:lnTo>
                <a:lnTo>
                  <a:pt x="419" y="280"/>
                </a:lnTo>
                <a:lnTo>
                  <a:pt x="419" y="275"/>
                </a:lnTo>
                <a:lnTo>
                  <a:pt x="420" y="269"/>
                </a:lnTo>
                <a:lnTo>
                  <a:pt x="420" y="260"/>
                </a:lnTo>
                <a:lnTo>
                  <a:pt x="421" y="260"/>
                </a:lnTo>
                <a:lnTo>
                  <a:pt x="421" y="263"/>
                </a:lnTo>
                <a:lnTo>
                  <a:pt x="421" y="268"/>
                </a:lnTo>
                <a:lnTo>
                  <a:pt x="422" y="279"/>
                </a:lnTo>
                <a:lnTo>
                  <a:pt x="422" y="295"/>
                </a:lnTo>
                <a:lnTo>
                  <a:pt x="423" y="307"/>
                </a:lnTo>
                <a:lnTo>
                  <a:pt x="423" y="313"/>
                </a:lnTo>
                <a:lnTo>
                  <a:pt x="423" y="313"/>
                </a:lnTo>
                <a:lnTo>
                  <a:pt x="424" y="315"/>
                </a:lnTo>
                <a:lnTo>
                  <a:pt x="424" y="325"/>
                </a:lnTo>
                <a:lnTo>
                  <a:pt x="424" y="312"/>
                </a:lnTo>
                <a:lnTo>
                  <a:pt x="425" y="228"/>
                </a:lnTo>
                <a:lnTo>
                  <a:pt x="425" y="113"/>
                </a:lnTo>
                <a:lnTo>
                  <a:pt x="426" y="35"/>
                </a:lnTo>
                <a:lnTo>
                  <a:pt x="426" y="115"/>
                </a:lnTo>
                <a:lnTo>
                  <a:pt x="426" y="233"/>
                </a:lnTo>
                <a:lnTo>
                  <a:pt x="427" y="280"/>
                </a:lnTo>
                <a:lnTo>
                  <a:pt x="427" y="295"/>
                </a:lnTo>
                <a:lnTo>
                  <a:pt x="427" y="299"/>
                </a:lnTo>
                <a:lnTo>
                  <a:pt x="428" y="304"/>
                </a:lnTo>
                <a:lnTo>
                  <a:pt x="428" y="307"/>
                </a:lnTo>
                <a:lnTo>
                  <a:pt x="429" y="309"/>
                </a:lnTo>
                <a:lnTo>
                  <a:pt x="429" y="311"/>
                </a:lnTo>
                <a:lnTo>
                  <a:pt x="429" y="312"/>
                </a:lnTo>
                <a:lnTo>
                  <a:pt x="430" y="313"/>
                </a:lnTo>
                <a:lnTo>
                  <a:pt x="431" y="315"/>
                </a:lnTo>
                <a:lnTo>
                  <a:pt x="431" y="313"/>
                </a:lnTo>
                <a:lnTo>
                  <a:pt x="431" y="311"/>
                </a:lnTo>
                <a:lnTo>
                  <a:pt x="432" y="309"/>
                </a:lnTo>
                <a:lnTo>
                  <a:pt x="432" y="305"/>
                </a:lnTo>
                <a:lnTo>
                  <a:pt x="433" y="303"/>
                </a:lnTo>
                <a:lnTo>
                  <a:pt x="433" y="303"/>
                </a:lnTo>
                <a:lnTo>
                  <a:pt x="433" y="303"/>
                </a:lnTo>
                <a:lnTo>
                  <a:pt x="434" y="304"/>
                </a:lnTo>
                <a:lnTo>
                  <a:pt x="434" y="305"/>
                </a:lnTo>
                <a:lnTo>
                  <a:pt x="434" y="304"/>
                </a:lnTo>
                <a:lnTo>
                  <a:pt x="435" y="302"/>
                </a:lnTo>
                <a:lnTo>
                  <a:pt x="435" y="299"/>
                </a:lnTo>
                <a:lnTo>
                  <a:pt x="436" y="297"/>
                </a:lnTo>
                <a:lnTo>
                  <a:pt x="436" y="294"/>
                </a:lnTo>
                <a:lnTo>
                  <a:pt x="436" y="291"/>
                </a:lnTo>
                <a:lnTo>
                  <a:pt x="437" y="287"/>
                </a:lnTo>
                <a:lnTo>
                  <a:pt x="437" y="285"/>
                </a:lnTo>
                <a:lnTo>
                  <a:pt x="437" y="283"/>
                </a:lnTo>
                <a:lnTo>
                  <a:pt x="438" y="284"/>
                </a:lnTo>
                <a:lnTo>
                  <a:pt x="438" y="286"/>
                </a:lnTo>
                <a:lnTo>
                  <a:pt x="439" y="288"/>
                </a:lnTo>
                <a:lnTo>
                  <a:pt x="439" y="289"/>
                </a:lnTo>
                <a:lnTo>
                  <a:pt x="439" y="289"/>
                </a:lnTo>
                <a:lnTo>
                  <a:pt x="440" y="286"/>
                </a:lnTo>
                <a:lnTo>
                  <a:pt x="440" y="280"/>
                </a:lnTo>
                <a:lnTo>
                  <a:pt x="440" y="273"/>
                </a:lnTo>
                <a:lnTo>
                  <a:pt x="441" y="266"/>
                </a:lnTo>
                <a:lnTo>
                  <a:pt x="441" y="259"/>
                </a:lnTo>
                <a:lnTo>
                  <a:pt x="442" y="258"/>
                </a:lnTo>
                <a:lnTo>
                  <a:pt x="442" y="263"/>
                </a:lnTo>
                <a:lnTo>
                  <a:pt x="442" y="267"/>
                </a:lnTo>
                <a:lnTo>
                  <a:pt x="443" y="278"/>
                </a:lnTo>
                <a:lnTo>
                  <a:pt x="443" y="294"/>
                </a:lnTo>
                <a:lnTo>
                  <a:pt x="444" y="306"/>
                </a:lnTo>
                <a:lnTo>
                  <a:pt x="444" y="310"/>
                </a:lnTo>
                <a:lnTo>
                  <a:pt x="445" y="312"/>
                </a:lnTo>
                <a:lnTo>
                  <a:pt x="445" y="314"/>
                </a:lnTo>
                <a:lnTo>
                  <a:pt x="446" y="326"/>
                </a:lnTo>
                <a:lnTo>
                  <a:pt x="446" y="312"/>
                </a:lnTo>
                <a:lnTo>
                  <a:pt x="446" y="227"/>
                </a:lnTo>
                <a:lnTo>
                  <a:pt x="447" y="117"/>
                </a:lnTo>
                <a:lnTo>
                  <a:pt x="447" y="43"/>
                </a:lnTo>
                <a:lnTo>
                  <a:pt x="447" y="128"/>
                </a:lnTo>
                <a:lnTo>
                  <a:pt x="448" y="238"/>
                </a:lnTo>
                <a:lnTo>
                  <a:pt x="448" y="283"/>
                </a:lnTo>
                <a:lnTo>
                  <a:pt x="449" y="299"/>
                </a:lnTo>
                <a:lnTo>
                  <a:pt x="449" y="303"/>
                </a:lnTo>
                <a:lnTo>
                  <a:pt x="449" y="308"/>
                </a:lnTo>
                <a:lnTo>
                  <a:pt x="450" y="310"/>
                </a:lnTo>
                <a:lnTo>
                  <a:pt x="450" y="313"/>
                </a:lnTo>
                <a:lnTo>
                  <a:pt x="450" y="313"/>
                </a:lnTo>
                <a:lnTo>
                  <a:pt x="451" y="313"/>
                </a:lnTo>
                <a:lnTo>
                  <a:pt x="451" y="313"/>
                </a:lnTo>
                <a:lnTo>
                  <a:pt x="452" y="313"/>
                </a:lnTo>
                <a:lnTo>
                  <a:pt x="452" y="313"/>
                </a:lnTo>
                <a:lnTo>
                  <a:pt x="452" y="312"/>
                </a:lnTo>
                <a:lnTo>
                  <a:pt x="453" y="310"/>
                </a:lnTo>
                <a:lnTo>
                  <a:pt x="453" y="308"/>
                </a:lnTo>
                <a:lnTo>
                  <a:pt x="453" y="307"/>
                </a:lnTo>
                <a:lnTo>
                  <a:pt x="454" y="305"/>
                </a:lnTo>
                <a:lnTo>
                  <a:pt x="454" y="307"/>
                </a:lnTo>
                <a:lnTo>
                  <a:pt x="455" y="307"/>
                </a:lnTo>
                <a:lnTo>
                  <a:pt x="455" y="307"/>
                </a:lnTo>
                <a:lnTo>
                  <a:pt x="455" y="308"/>
                </a:lnTo>
                <a:lnTo>
                  <a:pt x="456" y="306"/>
                </a:lnTo>
                <a:lnTo>
                  <a:pt x="456" y="304"/>
                </a:lnTo>
                <a:lnTo>
                  <a:pt x="457" y="302"/>
                </a:lnTo>
                <a:lnTo>
                  <a:pt x="457" y="299"/>
                </a:lnTo>
                <a:lnTo>
                  <a:pt x="457" y="295"/>
                </a:lnTo>
                <a:lnTo>
                  <a:pt x="458" y="291"/>
                </a:lnTo>
                <a:lnTo>
                  <a:pt x="459" y="288"/>
                </a:lnTo>
                <a:lnTo>
                  <a:pt x="459" y="287"/>
                </a:lnTo>
                <a:lnTo>
                  <a:pt x="459" y="287"/>
                </a:lnTo>
                <a:lnTo>
                  <a:pt x="460" y="288"/>
                </a:lnTo>
                <a:lnTo>
                  <a:pt x="460" y="289"/>
                </a:lnTo>
                <a:lnTo>
                  <a:pt x="460" y="291"/>
                </a:lnTo>
                <a:lnTo>
                  <a:pt x="461" y="291"/>
                </a:lnTo>
                <a:lnTo>
                  <a:pt x="461" y="288"/>
                </a:lnTo>
                <a:lnTo>
                  <a:pt x="462" y="281"/>
                </a:lnTo>
                <a:lnTo>
                  <a:pt x="462" y="275"/>
                </a:lnTo>
                <a:lnTo>
                  <a:pt x="462" y="269"/>
                </a:lnTo>
                <a:lnTo>
                  <a:pt x="463" y="260"/>
                </a:lnTo>
                <a:lnTo>
                  <a:pt x="463" y="260"/>
                </a:lnTo>
                <a:lnTo>
                  <a:pt x="463" y="264"/>
                </a:lnTo>
                <a:lnTo>
                  <a:pt x="464" y="267"/>
                </a:lnTo>
                <a:lnTo>
                  <a:pt x="464" y="277"/>
                </a:lnTo>
                <a:lnTo>
                  <a:pt x="465" y="293"/>
                </a:lnTo>
                <a:lnTo>
                  <a:pt x="465" y="305"/>
                </a:lnTo>
                <a:lnTo>
                  <a:pt x="465" y="310"/>
                </a:lnTo>
                <a:lnTo>
                  <a:pt x="466" y="312"/>
                </a:lnTo>
                <a:lnTo>
                  <a:pt x="466" y="313"/>
                </a:lnTo>
                <a:lnTo>
                  <a:pt x="466" y="324"/>
                </a:lnTo>
                <a:lnTo>
                  <a:pt x="467" y="310"/>
                </a:lnTo>
                <a:lnTo>
                  <a:pt x="467" y="228"/>
                </a:lnTo>
                <a:lnTo>
                  <a:pt x="468" y="116"/>
                </a:lnTo>
                <a:lnTo>
                  <a:pt x="468" y="37"/>
                </a:lnTo>
                <a:lnTo>
                  <a:pt x="468" y="116"/>
                </a:lnTo>
                <a:lnTo>
                  <a:pt x="469" y="231"/>
                </a:lnTo>
                <a:lnTo>
                  <a:pt x="469" y="278"/>
                </a:lnTo>
                <a:lnTo>
                  <a:pt x="470" y="295"/>
                </a:lnTo>
                <a:lnTo>
                  <a:pt x="470" y="300"/>
                </a:lnTo>
                <a:lnTo>
                  <a:pt x="470" y="304"/>
                </a:lnTo>
                <a:lnTo>
                  <a:pt x="471" y="308"/>
                </a:lnTo>
                <a:lnTo>
                  <a:pt x="471" y="309"/>
                </a:lnTo>
                <a:lnTo>
                  <a:pt x="471" y="310"/>
                </a:lnTo>
                <a:lnTo>
                  <a:pt x="472" y="310"/>
                </a:lnTo>
                <a:lnTo>
                  <a:pt x="473" y="311"/>
                </a:lnTo>
                <a:lnTo>
                  <a:pt x="473" y="311"/>
                </a:lnTo>
                <a:lnTo>
                  <a:pt x="473" y="310"/>
                </a:lnTo>
                <a:lnTo>
                  <a:pt x="474" y="308"/>
                </a:lnTo>
                <a:lnTo>
                  <a:pt x="474" y="307"/>
                </a:lnTo>
                <a:lnTo>
                  <a:pt x="475" y="306"/>
                </a:lnTo>
                <a:lnTo>
                  <a:pt x="475" y="306"/>
                </a:lnTo>
                <a:lnTo>
                  <a:pt x="475" y="305"/>
                </a:lnTo>
                <a:lnTo>
                  <a:pt x="476" y="306"/>
                </a:lnTo>
                <a:lnTo>
                  <a:pt x="476" y="307"/>
                </a:lnTo>
                <a:lnTo>
                  <a:pt x="476" y="307"/>
                </a:lnTo>
                <a:lnTo>
                  <a:pt x="477" y="306"/>
                </a:lnTo>
                <a:lnTo>
                  <a:pt x="477" y="303"/>
                </a:lnTo>
                <a:lnTo>
                  <a:pt x="478" y="301"/>
                </a:lnTo>
                <a:lnTo>
                  <a:pt x="478" y="299"/>
                </a:lnTo>
                <a:lnTo>
                  <a:pt x="478" y="297"/>
                </a:lnTo>
                <a:lnTo>
                  <a:pt x="479" y="293"/>
                </a:lnTo>
                <a:lnTo>
                  <a:pt x="479" y="289"/>
                </a:lnTo>
                <a:lnTo>
                  <a:pt x="479" y="286"/>
                </a:lnTo>
                <a:lnTo>
                  <a:pt x="480" y="284"/>
                </a:lnTo>
                <a:lnTo>
                  <a:pt x="480" y="284"/>
                </a:lnTo>
                <a:lnTo>
                  <a:pt x="481" y="286"/>
                </a:lnTo>
                <a:lnTo>
                  <a:pt x="481" y="288"/>
                </a:lnTo>
                <a:lnTo>
                  <a:pt x="481" y="289"/>
                </a:lnTo>
                <a:lnTo>
                  <a:pt x="482" y="291"/>
                </a:lnTo>
                <a:lnTo>
                  <a:pt x="482" y="287"/>
                </a:lnTo>
                <a:lnTo>
                  <a:pt x="483" y="281"/>
                </a:lnTo>
                <a:lnTo>
                  <a:pt x="483" y="275"/>
                </a:lnTo>
                <a:lnTo>
                  <a:pt x="483" y="268"/>
                </a:lnTo>
                <a:lnTo>
                  <a:pt x="484" y="261"/>
                </a:lnTo>
                <a:lnTo>
                  <a:pt x="484" y="260"/>
                </a:lnTo>
                <a:lnTo>
                  <a:pt x="484" y="263"/>
                </a:lnTo>
                <a:lnTo>
                  <a:pt x="485" y="266"/>
                </a:lnTo>
                <a:lnTo>
                  <a:pt x="485" y="273"/>
                </a:lnTo>
                <a:lnTo>
                  <a:pt x="486" y="291"/>
                </a:lnTo>
                <a:lnTo>
                  <a:pt x="486" y="303"/>
                </a:lnTo>
                <a:lnTo>
                  <a:pt x="487" y="310"/>
                </a:lnTo>
                <a:lnTo>
                  <a:pt x="487" y="311"/>
                </a:lnTo>
                <a:lnTo>
                  <a:pt x="488" y="313"/>
                </a:lnTo>
                <a:lnTo>
                  <a:pt x="488" y="323"/>
                </a:lnTo>
                <a:lnTo>
                  <a:pt x="488" y="313"/>
                </a:lnTo>
                <a:lnTo>
                  <a:pt x="489" y="237"/>
                </a:lnTo>
                <a:lnTo>
                  <a:pt x="489" y="123"/>
                </a:lnTo>
                <a:lnTo>
                  <a:pt x="489" y="40"/>
                </a:lnTo>
                <a:lnTo>
                  <a:pt x="490" y="108"/>
                </a:lnTo>
                <a:lnTo>
                  <a:pt x="490" y="227"/>
                </a:lnTo>
                <a:lnTo>
                  <a:pt x="491" y="277"/>
                </a:lnTo>
                <a:lnTo>
                  <a:pt x="491" y="297"/>
                </a:lnTo>
                <a:lnTo>
                  <a:pt x="491" y="301"/>
                </a:lnTo>
                <a:lnTo>
                  <a:pt x="492" y="304"/>
                </a:lnTo>
                <a:lnTo>
                  <a:pt x="492" y="308"/>
                </a:lnTo>
                <a:lnTo>
                  <a:pt x="493" y="310"/>
                </a:lnTo>
                <a:lnTo>
                  <a:pt x="493" y="311"/>
                </a:lnTo>
                <a:lnTo>
                  <a:pt x="493" y="311"/>
                </a:lnTo>
                <a:lnTo>
                  <a:pt x="494" y="311"/>
                </a:lnTo>
                <a:lnTo>
                  <a:pt x="494" y="311"/>
                </a:lnTo>
                <a:lnTo>
                  <a:pt x="494" y="310"/>
                </a:lnTo>
                <a:lnTo>
                  <a:pt x="495" y="309"/>
                </a:lnTo>
                <a:lnTo>
                  <a:pt x="495" y="307"/>
                </a:lnTo>
                <a:lnTo>
                  <a:pt x="496" y="305"/>
                </a:lnTo>
                <a:lnTo>
                  <a:pt x="496" y="304"/>
                </a:lnTo>
                <a:lnTo>
                  <a:pt x="496" y="304"/>
                </a:lnTo>
                <a:lnTo>
                  <a:pt x="497" y="304"/>
                </a:lnTo>
                <a:lnTo>
                  <a:pt x="497" y="305"/>
                </a:lnTo>
                <a:lnTo>
                  <a:pt x="497" y="307"/>
                </a:lnTo>
                <a:lnTo>
                  <a:pt x="498" y="307"/>
                </a:lnTo>
                <a:lnTo>
                  <a:pt x="498" y="306"/>
                </a:lnTo>
                <a:lnTo>
                  <a:pt x="499" y="303"/>
                </a:lnTo>
                <a:lnTo>
                  <a:pt x="499" y="302"/>
                </a:lnTo>
                <a:lnTo>
                  <a:pt x="499" y="300"/>
                </a:lnTo>
                <a:lnTo>
                  <a:pt x="500" y="297"/>
                </a:lnTo>
                <a:lnTo>
                  <a:pt x="501" y="293"/>
                </a:lnTo>
                <a:lnTo>
                  <a:pt x="501" y="289"/>
                </a:lnTo>
                <a:lnTo>
                  <a:pt x="501" y="288"/>
                </a:lnTo>
                <a:lnTo>
                  <a:pt x="502" y="288"/>
                </a:lnTo>
                <a:lnTo>
                  <a:pt x="502" y="289"/>
                </a:lnTo>
                <a:lnTo>
                  <a:pt x="502" y="292"/>
                </a:lnTo>
                <a:lnTo>
                  <a:pt x="503" y="293"/>
                </a:lnTo>
                <a:lnTo>
                  <a:pt x="503" y="293"/>
                </a:lnTo>
                <a:lnTo>
                  <a:pt x="504" y="289"/>
                </a:lnTo>
                <a:lnTo>
                  <a:pt x="504" y="281"/>
                </a:lnTo>
                <a:lnTo>
                  <a:pt x="504" y="274"/>
                </a:lnTo>
                <a:lnTo>
                  <a:pt x="505" y="268"/>
                </a:lnTo>
                <a:lnTo>
                  <a:pt x="505" y="260"/>
                </a:lnTo>
                <a:lnTo>
                  <a:pt x="506" y="257"/>
                </a:lnTo>
                <a:lnTo>
                  <a:pt x="506" y="258"/>
                </a:lnTo>
                <a:lnTo>
                  <a:pt x="506" y="262"/>
                </a:lnTo>
                <a:lnTo>
                  <a:pt x="507" y="270"/>
                </a:lnTo>
                <a:lnTo>
                  <a:pt x="507" y="287"/>
                </a:lnTo>
                <a:lnTo>
                  <a:pt x="507" y="299"/>
                </a:lnTo>
                <a:lnTo>
                  <a:pt x="508" y="308"/>
                </a:lnTo>
                <a:lnTo>
                  <a:pt x="508" y="309"/>
                </a:lnTo>
                <a:lnTo>
                  <a:pt x="509" y="310"/>
                </a:lnTo>
                <a:lnTo>
                  <a:pt x="509" y="320"/>
                </a:lnTo>
                <a:lnTo>
                  <a:pt x="509" y="315"/>
                </a:lnTo>
                <a:lnTo>
                  <a:pt x="510" y="245"/>
                </a:lnTo>
                <a:lnTo>
                  <a:pt x="510" y="131"/>
                </a:lnTo>
                <a:lnTo>
                  <a:pt x="510" y="41"/>
                </a:lnTo>
                <a:lnTo>
                  <a:pt x="511" y="94"/>
                </a:lnTo>
                <a:lnTo>
                  <a:pt x="511" y="219"/>
                </a:lnTo>
                <a:lnTo>
                  <a:pt x="512" y="270"/>
                </a:lnTo>
                <a:lnTo>
                  <a:pt x="512" y="295"/>
                </a:lnTo>
                <a:lnTo>
                  <a:pt x="512" y="299"/>
                </a:lnTo>
                <a:lnTo>
                  <a:pt x="513" y="304"/>
                </a:lnTo>
                <a:lnTo>
                  <a:pt x="513" y="307"/>
                </a:lnTo>
                <a:lnTo>
                  <a:pt x="513" y="309"/>
                </a:lnTo>
                <a:lnTo>
                  <a:pt x="514" y="309"/>
                </a:lnTo>
                <a:lnTo>
                  <a:pt x="515" y="309"/>
                </a:lnTo>
                <a:lnTo>
                  <a:pt x="515" y="309"/>
                </a:lnTo>
                <a:lnTo>
                  <a:pt x="515" y="309"/>
                </a:lnTo>
                <a:lnTo>
                  <a:pt x="516" y="308"/>
                </a:lnTo>
                <a:lnTo>
                  <a:pt x="516" y="307"/>
                </a:lnTo>
                <a:lnTo>
                  <a:pt x="517" y="305"/>
                </a:lnTo>
                <a:lnTo>
                  <a:pt x="517" y="304"/>
                </a:lnTo>
                <a:lnTo>
                  <a:pt x="517" y="303"/>
                </a:lnTo>
                <a:lnTo>
                  <a:pt x="518" y="303"/>
                </a:lnTo>
                <a:lnTo>
                  <a:pt x="518" y="303"/>
                </a:lnTo>
                <a:lnTo>
                  <a:pt x="519" y="303"/>
                </a:lnTo>
                <a:lnTo>
                  <a:pt x="519" y="302"/>
                </a:lnTo>
                <a:lnTo>
                  <a:pt x="519" y="300"/>
                </a:lnTo>
                <a:lnTo>
                  <a:pt x="520" y="299"/>
                </a:lnTo>
                <a:lnTo>
                  <a:pt x="520" y="297"/>
                </a:lnTo>
                <a:lnTo>
                  <a:pt x="520" y="296"/>
                </a:lnTo>
                <a:lnTo>
                  <a:pt x="521" y="295"/>
                </a:lnTo>
                <a:lnTo>
                  <a:pt x="521" y="294"/>
                </a:lnTo>
                <a:lnTo>
                  <a:pt x="522" y="291"/>
                </a:lnTo>
                <a:lnTo>
                  <a:pt x="522" y="287"/>
                </a:lnTo>
                <a:lnTo>
                  <a:pt x="522" y="285"/>
                </a:lnTo>
                <a:lnTo>
                  <a:pt x="523" y="285"/>
                </a:lnTo>
                <a:lnTo>
                  <a:pt x="523" y="286"/>
                </a:lnTo>
                <a:lnTo>
                  <a:pt x="523" y="286"/>
                </a:lnTo>
                <a:lnTo>
                  <a:pt x="524" y="288"/>
                </a:lnTo>
                <a:lnTo>
                  <a:pt x="524" y="288"/>
                </a:lnTo>
                <a:lnTo>
                  <a:pt x="525" y="286"/>
                </a:lnTo>
                <a:lnTo>
                  <a:pt x="525" y="277"/>
                </a:lnTo>
                <a:lnTo>
                  <a:pt x="525" y="269"/>
                </a:lnTo>
                <a:lnTo>
                  <a:pt x="526" y="262"/>
                </a:lnTo>
                <a:lnTo>
                  <a:pt x="526" y="257"/>
                </a:lnTo>
                <a:lnTo>
                  <a:pt x="526" y="258"/>
                </a:lnTo>
                <a:lnTo>
                  <a:pt x="527" y="263"/>
                </a:lnTo>
                <a:lnTo>
                  <a:pt x="527" y="266"/>
                </a:lnTo>
                <a:lnTo>
                  <a:pt x="528" y="271"/>
                </a:lnTo>
                <a:lnTo>
                  <a:pt x="529" y="287"/>
                </a:lnTo>
                <a:lnTo>
                  <a:pt x="529" y="300"/>
                </a:lnTo>
                <a:lnTo>
                  <a:pt x="529" y="307"/>
                </a:lnTo>
                <a:lnTo>
                  <a:pt x="530" y="309"/>
                </a:lnTo>
                <a:lnTo>
                  <a:pt x="530" y="310"/>
                </a:lnTo>
                <a:lnTo>
                  <a:pt x="530" y="319"/>
                </a:lnTo>
                <a:lnTo>
                  <a:pt x="531" y="315"/>
                </a:lnTo>
                <a:lnTo>
                  <a:pt x="531" y="247"/>
                </a:lnTo>
                <a:lnTo>
                  <a:pt x="532" y="134"/>
                </a:lnTo>
                <a:lnTo>
                  <a:pt x="532" y="43"/>
                </a:lnTo>
                <a:lnTo>
                  <a:pt x="532" y="92"/>
                </a:lnTo>
                <a:lnTo>
                  <a:pt x="533" y="218"/>
                </a:lnTo>
                <a:lnTo>
                  <a:pt x="533" y="268"/>
                </a:lnTo>
                <a:lnTo>
                  <a:pt x="533" y="291"/>
                </a:lnTo>
                <a:lnTo>
                  <a:pt x="534" y="297"/>
                </a:lnTo>
                <a:lnTo>
                  <a:pt x="534" y="301"/>
                </a:lnTo>
                <a:lnTo>
                  <a:pt x="535" y="305"/>
                </a:lnTo>
                <a:lnTo>
                  <a:pt x="535" y="308"/>
                </a:lnTo>
                <a:lnTo>
                  <a:pt x="535" y="310"/>
                </a:lnTo>
                <a:lnTo>
                  <a:pt x="536" y="311"/>
                </a:lnTo>
                <a:lnTo>
                  <a:pt x="536" y="313"/>
                </a:lnTo>
                <a:lnTo>
                  <a:pt x="536" y="313"/>
                </a:lnTo>
                <a:lnTo>
                  <a:pt x="537" y="312"/>
                </a:lnTo>
                <a:lnTo>
                  <a:pt x="537" y="310"/>
                </a:lnTo>
                <a:lnTo>
                  <a:pt x="538" y="309"/>
                </a:lnTo>
                <a:lnTo>
                  <a:pt x="538" y="309"/>
                </a:lnTo>
                <a:lnTo>
                  <a:pt x="538" y="309"/>
                </a:lnTo>
                <a:lnTo>
                  <a:pt x="539" y="309"/>
                </a:lnTo>
                <a:lnTo>
                  <a:pt x="539" y="309"/>
                </a:lnTo>
                <a:lnTo>
                  <a:pt x="540" y="309"/>
                </a:lnTo>
                <a:lnTo>
                  <a:pt x="540" y="309"/>
                </a:lnTo>
                <a:lnTo>
                  <a:pt x="540" y="309"/>
                </a:lnTo>
                <a:lnTo>
                  <a:pt x="541" y="308"/>
                </a:lnTo>
                <a:lnTo>
                  <a:pt x="541" y="307"/>
                </a:lnTo>
                <a:lnTo>
                  <a:pt x="541" y="303"/>
                </a:lnTo>
                <a:lnTo>
                  <a:pt x="542" y="301"/>
                </a:lnTo>
                <a:lnTo>
                  <a:pt x="543" y="299"/>
                </a:lnTo>
                <a:lnTo>
                  <a:pt x="543" y="294"/>
                </a:lnTo>
                <a:lnTo>
                  <a:pt x="543" y="291"/>
                </a:lnTo>
                <a:lnTo>
                  <a:pt x="544" y="288"/>
                </a:lnTo>
                <a:lnTo>
                  <a:pt x="544" y="288"/>
                </a:lnTo>
                <a:lnTo>
                  <a:pt x="545" y="289"/>
                </a:lnTo>
                <a:lnTo>
                  <a:pt x="545" y="291"/>
                </a:lnTo>
                <a:lnTo>
                  <a:pt x="545" y="293"/>
                </a:lnTo>
                <a:lnTo>
                  <a:pt x="546" y="293"/>
                </a:lnTo>
                <a:lnTo>
                  <a:pt x="546" y="291"/>
                </a:lnTo>
                <a:lnTo>
                  <a:pt x="546" y="283"/>
                </a:lnTo>
                <a:lnTo>
                  <a:pt x="547" y="280"/>
                </a:lnTo>
                <a:lnTo>
                  <a:pt x="547" y="274"/>
                </a:lnTo>
                <a:lnTo>
                  <a:pt x="548" y="268"/>
                </a:lnTo>
                <a:lnTo>
                  <a:pt x="548" y="266"/>
                </a:lnTo>
                <a:lnTo>
                  <a:pt x="548" y="270"/>
                </a:lnTo>
                <a:lnTo>
                  <a:pt x="549" y="272"/>
                </a:lnTo>
                <a:lnTo>
                  <a:pt x="549" y="277"/>
                </a:lnTo>
                <a:lnTo>
                  <a:pt x="549" y="295"/>
                </a:lnTo>
                <a:lnTo>
                  <a:pt x="550" y="308"/>
                </a:lnTo>
                <a:lnTo>
                  <a:pt x="550" y="315"/>
                </a:lnTo>
                <a:lnTo>
                  <a:pt x="551" y="316"/>
                </a:lnTo>
                <a:lnTo>
                  <a:pt x="551" y="316"/>
                </a:lnTo>
                <a:lnTo>
                  <a:pt x="551" y="324"/>
                </a:lnTo>
                <a:lnTo>
                  <a:pt x="552" y="322"/>
                </a:lnTo>
                <a:lnTo>
                  <a:pt x="552" y="252"/>
                </a:lnTo>
                <a:lnTo>
                  <a:pt x="553" y="138"/>
                </a:lnTo>
                <a:lnTo>
                  <a:pt x="553" y="44"/>
                </a:lnTo>
                <a:lnTo>
                  <a:pt x="553" y="91"/>
                </a:lnTo>
                <a:lnTo>
                  <a:pt x="554" y="217"/>
                </a:lnTo>
                <a:lnTo>
                  <a:pt x="554" y="271"/>
                </a:lnTo>
                <a:lnTo>
                  <a:pt x="554" y="295"/>
                </a:lnTo>
                <a:lnTo>
                  <a:pt x="555" y="299"/>
                </a:lnTo>
                <a:lnTo>
                  <a:pt x="555" y="303"/>
                </a:lnTo>
                <a:lnTo>
                  <a:pt x="556" y="306"/>
                </a:lnTo>
                <a:lnTo>
                  <a:pt x="556" y="309"/>
                </a:lnTo>
                <a:lnTo>
                  <a:pt x="557" y="309"/>
                </a:lnTo>
                <a:lnTo>
                  <a:pt x="557" y="307"/>
                </a:lnTo>
                <a:lnTo>
                  <a:pt x="558" y="306"/>
                </a:lnTo>
                <a:lnTo>
                  <a:pt x="558" y="307"/>
                </a:lnTo>
                <a:lnTo>
                  <a:pt x="558" y="306"/>
                </a:lnTo>
                <a:lnTo>
                  <a:pt x="559" y="305"/>
                </a:lnTo>
                <a:lnTo>
                  <a:pt x="559" y="302"/>
                </a:lnTo>
                <a:lnTo>
                  <a:pt x="559" y="301"/>
                </a:lnTo>
                <a:lnTo>
                  <a:pt x="560" y="299"/>
                </a:lnTo>
                <a:lnTo>
                  <a:pt x="560" y="300"/>
                </a:lnTo>
                <a:lnTo>
                  <a:pt x="561" y="301"/>
                </a:lnTo>
                <a:lnTo>
                  <a:pt x="561" y="301"/>
                </a:lnTo>
                <a:lnTo>
                  <a:pt x="561" y="303"/>
                </a:lnTo>
                <a:lnTo>
                  <a:pt x="562" y="304"/>
                </a:lnTo>
                <a:lnTo>
                  <a:pt x="562" y="301"/>
                </a:lnTo>
                <a:lnTo>
                  <a:pt x="562" y="299"/>
                </a:lnTo>
                <a:lnTo>
                  <a:pt x="563" y="296"/>
                </a:lnTo>
                <a:lnTo>
                  <a:pt x="563" y="293"/>
                </a:lnTo>
                <a:lnTo>
                  <a:pt x="564" y="289"/>
                </a:lnTo>
                <a:lnTo>
                  <a:pt x="564" y="284"/>
                </a:lnTo>
                <a:lnTo>
                  <a:pt x="564" y="281"/>
                </a:lnTo>
                <a:lnTo>
                  <a:pt x="565" y="279"/>
                </a:lnTo>
                <a:lnTo>
                  <a:pt x="565" y="280"/>
                </a:lnTo>
                <a:lnTo>
                  <a:pt x="566" y="281"/>
                </a:lnTo>
                <a:lnTo>
                  <a:pt x="566" y="283"/>
                </a:lnTo>
                <a:lnTo>
                  <a:pt x="566" y="283"/>
                </a:lnTo>
                <a:lnTo>
                  <a:pt x="567" y="286"/>
                </a:lnTo>
                <a:lnTo>
                  <a:pt x="567" y="284"/>
                </a:lnTo>
                <a:lnTo>
                  <a:pt x="567" y="278"/>
                </a:lnTo>
                <a:lnTo>
                  <a:pt x="568" y="271"/>
                </a:lnTo>
                <a:lnTo>
                  <a:pt x="568" y="264"/>
                </a:lnTo>
                <a:lnTo>
                  <a:pt x="569" y="255"/>
                </a:lnTo>
                <a:lnTo>
                  <a:pt x="569" y="253"/>
                </a:lnTo>
                <a:lnTo>
                  <a:pt x="570" y="256"/>
                </a:lnTo>
                <a:lnTo>
                  <a:pt x="570" y="258"/>
                </a:lnTo>
                <a:lnTo>
                  <a:pt x="571" y="266"/>
                </a:lnTo>
                <a:lnTo>
                  <a:pt x="571" y="286"/>
                </a:lnTo>
                <a:lnTo>
                  <a:pt x="571" y="299"/>
                </a:lnTo>
                <a:lnTo>
                  <a:pt x="572" y="307"/>
                </a:lnTo>
                <a:lnTo>
                  <a:pt x="572" y="307"/>
                </a:lnTo>
                <a:lnTo>
                  <a:pt x="572" y="309"/>
                </a:lnTo>
                <a:lnTo>
                  <a:pt x="573" y="319"/>
                </a:lnTo>
                <a:lnTo>
                  <a:pt x="573" y="314"/>
                </a:lnTo>
                <a:lnTo>
                  <a:pt x="574" y="240"/>
                </a:lnTo>
                <a:lnTo>
                  <a:pt x="574" y="119"/>
                </a:lnTo>
                <a:lnTo>
                  <a:pt x="574" y="21"/>
                </a:lnTo>
                <a:lnTo>
                  <a:pt x="575" y="68"/>
                </a:lnTo>
                <a:lnTo>
                  <a:pt x="575" y="203"/>
                </a:lnTo>
                <a:lnTo>
                  <a:pt x="576" y="263"/>
                </a:lnTo>
                <a:lnTo>
                  <a:pt x="576" y="291"/>
                </a:lnTo>
                <a:lnTo>
                  <a:pt x="576" y="297"/>
                </a:lnTo>
                <a:lnTo>
                  <a:pt x="577" y="302"/>
                </a:lnTo>
                <a:lnTo>
                  <a:pt x="577" y="306"/>
                </a:lnTo>
                <a:lnTo>
                  <a:pt x="577" y="309"/>
                </a:lnTo>
                <a:lnTo>
                  <a:pt x="578" y="310"/>
                </a:lnTo>
                <a:lnTo>
                  <a:pt x="578" y="313"/>
                </a:lnTo>
                <a:lnTo>
                  <a:pt x="579" y="312"/>
                </a:lnTo>
                <a:lnTo>
                  <a:pt x="579" y="310"/>
                </a:lnTo>
                <a:lnTo>
                  <a:pt x="579" y="307"/>
                </a:lnTo>
                <a:lnTo>
                  <a:pt x="580" y="305"/>
                </a:lnTo>
                <a:lnTo>
                  <a:pt x="580" y="305"/>
                </a:lnTo>
                <a:lnTo>
                  <a:pt x="580" y="307"/>
                </a:lnTo>
                <a:lnTo>
                  <a:pt x="581" y="309"/>
                </a:lnTo>
                <a:lnTo>
                  <a:pt x="581" y="309"/>
                </a:lnTo>
                <a:lnTo>
                  <a:pt x="582" y="309"/>
                </a:lnTo>
                <a:lnTo>
                  <a:pt x="582" y="309"/>
                </a:lnTo>
                <a:lnTo>
                  <a:pt x="582" y="309"/>
                </a:lnTo>
                <a:lnTo>
                  <a:pt x="583" y="307"/>
                </a:lnTo>
                <a:lnTo>
                  <a:pt x="584" y="303"/>
                </a:lnTo>
                <a:lnTo>
                  <a:pt x="584" y="300"/>
                </a:lnTo>
                <a:lnTo>
                  <a:pt x="584" y="298"/>
                </a:lnTo>
                <a:lnTo>
                  <a:pt x="585" y="296"/>
                </a:lnTo>
                <a:lnTo>
                  <a:pt x="585" y="295"/>
                </a:lnTo>
                <a:lnTo>
                  <a:pt x="585" y="293"/>
                </a:lnTo>
                <a:lnTo>
                  <a:pt x="586" y="289"/>
                </a:lnTo>
                <a:lnTo>
                  <a:pt x="586" y="283"/>
                </a:lnTo>
                <a:lnTo>
                  <a:pt x="587" y="282"/>
                </a:lnTo>
                <a:lnTo>
                  <a:pt x="587" y="283"/>
                </a:lnTo>
                <a:lnTo>
                  <a:pt x="587" y="286"/>
                </a:lnTo>
                <a:lnTo>
                  <a:pt x="588" y="289"/>
                </a:lnTo>
                <a:lnTo>
                  <a:pt x="588" y="287"/>
                </a:lnTo>
                <a:lnTo>
                  <a:pt x="589" y="281"/>
                </a:lnTo>
                <a:lnTo>
                  <a:pt x="589" y="274"/>
                </a:lnTo>
                <a:lnTo>
                  <a:pt x="589" y="267"/>
                </a:lnTo>
                <a:lnTo>
                  <a:pt x="590" y="258"/>
                </a:lnTo>
                <a:lnTo>
                  <a:pt x="590" y="251"/>
                </a:lnTo>
                <a:lnTo>
                  <a:pt x="590" y="250"/>
                </a:lnTo>
                <a:lnTo>
                  <a:pt x="591" y="254"/>
                </a:lnTo>
                <a:lnTo>
                  <a:pt x="591" y="258"/>
                </a:lnTo>
                <a:lnTo>
                  <a:pt x="592" y="266"/>
                </a:lnTo>
                <a:lnTo>
                  <a:pt x="592" y="283"/>
                </a:lnTo>
                <a:lnTo>
                  <a:pt x="592" y="298"/>
                </a:lnTo>
                <a:lnTo>
                  <a:pt x="593" y="307"/>
                </a:lnTo>
                <a:lnTo>
                  <a:pt x="593" y="309"/>
                </a:lnTo>
                <a:lnTo>
                  <a:pt x="593" y="310"/>
                </a:lnTo>
                <a:lnTo>
                  <a:pt x="594" y="321"/>
                </a:lnTo>
                <a:lnTo>
                  <a:pt x="594" y="317"/>
                </a:lnTo>
                <a:lnTo>
                  <a:pt x="595" y="248"/>
                </a:lnTo>
                <a:lnTo>
                  <a:pt x="595" y="134"/>
                </a:lnTo>
                <a:lnTo>
                  <a:pt x="595" y="40"/>
                </a:lnTo>
                <a:lnTo>
                  <a:pt x="596" y="83"/>
                </a:lnTo>
                <a:lnTo>
                  <a:pt x="596" y="217"/>
                </a:lnTo>
                <a:lnTo>
                  <a:pt x="596" y="274"/>
                </a:lnTo>
                <a:lnTo>
                  <a:pt x="597" y="299"/>
                </a:lnTo>
                <a:lnTo>
                  <a:pt x="598" y="301"/>
                </a:lnTo>
                <a:lnTo>
                  <a:pt x="598" y="304"/>
                </a:lnTo>
                <a:lnTo>
                  <a:pt x="598" y="307"/>
                </a:lnTo>
                <a:lnTo>
                  <a:pt x="599" y="307"/>
                </a:lnTo>
                <a:lnTo>
                  <a:pt x="599" y="307"/>
                </a:lnTo>
                <a:lnTo>
                  <a:pt x="600" y="308"/>
                </a:lnTo>
                <a:lnTo>
                  <a:pt x="600" y="310"/>
                </a:lnTo>
                <a:lnTo>
                  <a:pt x="600" y="310"/>
                </a:lnTo>
                <a:lnTo>
                  <a:pt x="601" y="310"/>
                </a:lnTo>
                <a:lnTo>
                  <a:pt x="601" y="309"/>
                </a:lnTo>
                <a:lnTo>
                  <a:pt x="602" y="306"/>
                </a:lnTo>
                <a:lnTo>
                  <a:pt x="602" y="303"/>
                </a:lnTo>
                <a:lnTo>
                  <a:pt x="602" y="301"/>
                </a:lnTo>
                <a:lnTo>
                  <a:pt x="603" y="301"/>
                </a:lnTo>
                <a:lnTo>
                  <a:pt x="603" y="301"/>
                </a:lnTo>
                <a:lnTo>
                  <a:pt x="603" y="302"/>
                </a:lnTo>
                <a:lnTo>
                  <a:pt x="604" y="303"/>
                </a:lnTo>
                <a:lnTo>
                  <a:pt x="604" y="303"/>
                </a:lnTo>
                <a:lnTo>
                  <a:pt x="605" y="303"/>
                </a:lnTo>
                <a:lnTo>
                  <a:pt x="605" y="301"/>
                </a:lnTo>
                <a:lnTo>
                  <a:pt x="605" y="299"/>
                </a:lnTo>
                <a:lnTo>
                  <a:pt x="606" y="295"/>
                </a:lnTo>
                <a:lnTo>
                  <a:pt x="606" y="293"/>
                </a:lnTo>
                <a:lnTo>
                  <a:pt x="606" y="291"/>
                </a:lnTo>
                <a:lnTo>
                  <a:pt x="607" y="286"/>
                </a:lnTo>
                <a:lnTo>
                  <a:pt x="607" y="283"/>
                </a:lnTo>
                <a:lnTo>
                  <a:pt x="608" y="283"/>
                </a:lnTo>
                <a:lnTo>
                  <a:pt x="608" y="283"/>
                </a:lnTo>
                <a:lnTo>
                  <a:pt x="608" y="286"/>
                </a:lnTo>
                <a:lnTo>
                  <a:pt x="609" y="289"/>
                </a:lnTo>
                <a:lnTo>
                  <a:pt x="609" y="291"/>
                </a:lnTo>
                <a:lnTo>
                  <a:pt x="609" y="291"/>
                </a:lnTo>
                <a:lnTo>
                  <a:pt x="610" y="286"/>
                </a:lnTo>
                <a:lnTo>
                  <a:pt x="610" y="281"/>
                </a:lnTo>
                <a:lnTo>
                  <a:pt x="611" y="273"/>
                </a:lnTo>
                <a:lnTo>
                  <a:pt x="612" y="262"/>
                </a:lnTo>
                <a:lnTo>
                  <a:pt x="612" y="258"/>
                </a:lnTo>
                <a:lnTo>
                  <a:pt x="612" y="259"/>
                </a:lnTo>
                <a:lnTo>
                  <a:pt x="613" y="262"/>
                </a:lnTo>
                <a:lnTo>
                  <a:pt x="613" y="269"/>
                </a:lnTo>
                <a:lnTo>
                  <a:pt x="613" y="287"/>
                </a:lnTo>
                <a:lnTo>
                  <a:pt x="614" y="303"/>
                </a:lnTo>
                <a:lnTo>
                  <a:pt x="614" y="311"/>
                </a:lnTo>
                <a:lnTo>
                  <a:pt x="615" y="313"/>
                </a:lnTo>
                <a:lnTo>
                  <a:pt x="615" y="314"/>
                </a:lnTo>
                <a:lnTo>
                  <a:pt x="615" y="323"/>
                </a:lnTo>
                <a:lnTo>
                  <a:pt x="616" y="326"/>
                </a:lnTo>
                <a:lnTo>
                  <a:pt x="616" y="263"/>
                </a:lnTo>
                <a:lnTo>
                  <a:pt x="616" y="149"/>
                </a:lnTo>
                <a:lnTo>
                  <a:pt x="617" y="53"/>
                </a:lnTo>
                <a:lnTo>
                  <a:pt x="617" y="86"/>
                </a:lnTo>
                <a:lnTo>
                  <a:pt x="618" y="216"/>
                </a:lnTo>
                <a:lnTo>
                  <a:pt x="618" y="274"/>
                </a:lnTo>
                <a:lnTo>
                  <a:pt x="618" y="299"/>
                </a:lnTo>
                <a:lnTo>
                  <a:pt x="619" y="304"/>
                </a:lnTo>
                <a:lnTo>
                  <a:pt x="619" y="308"/>
                </a:lnTo>
                <a:lnTo>
                  <a:pt x="619" y="311"/>
                </a:lnTo>
                <a:lnTo>
                  <a:pt x="620" y="313"/>
                </a:lnTo>
                <a:lnTo>
                  <a:pt x="620" y="313"/>
                </a:lnTo>
                <a:lnTo>
                  <a:pt x="621" y="314"/>
                </a:lnTo>
                <a:lnTo>
                  <a:pt x="621" y="313"/>
                </a:lnTo>
                <a:lnTo>
                  <a:pt x="621" y="315"/>
                </a:lnTo>
                <a:lnTo>
                  <a:pt x="622" y="315"/>
                </a:lnTo>
                <a:lnTo>
                  <a:pt x="622" y="313"/>
                </a:lnTo>
                <a:lnTo>
                  <a:pt x="622" y="310"/>
                </a:lnTo>
                <a:lnTo>
                  <a:pt x="623" y="309"/>
                </a:lnTo>
                <a:lnTo>
                  <a:pt x="623" y="307"/>
                </a:lnTo>
                <a:lnTo>
                  <a:pt x="624" y="306"/>
                </a:lnTo>
                <a:lnTo>
                  <a:pt x="624" y="305"/>
                </a:lnTo>
                <a:lnTo>
                  <a:pt x="624" y="307"/>
                </a:lnTo>
                <a:lnTo>
                  <a:pt x="625" y="307"/>
                </a:lnTo>
                <a:lnTo>
                  <a:pt x="626" y="308"/>
                </a:lnTo>
                <a:lnTo>
                  <a:pt x="626" y="307"/>
                </a:lnTo>
                <a:lnTo>
                  <a:pt x="626" y="306"/>
                </a:lnTo>
                <a:lnTo>
                  <a:pt x="627" y="304"/>
                </a:lnTo>
                <a:lnTo>
                  <a:pt x="627" y="301"/>
                </a:lnTo>
                <a:lnTo>
                  <a:pt x="628" y="298"/>
                </a:lnTo>
                <a:lnTo>
                  <a:pt x="628" y="293"/>
                </a:lnTo>
                <a:lnTo>
                  <a:pt x="628" y="288"/>
                </a:lnTo>
                <a:lnTo>
                  <a:pt x="629" y="286"/>
                </a:lnTo>
                <a:lnTo>
                  <a:pt x="629" y="286"/>
                </a:lnTo>
                <a:lnTo>
                  <a:pt x="629" y="287"/>
                </a:lnTo>
                <a:lnTo>
                  <a:pt x="630" y="289"/>
                </a:lnTo>
                <a:lnTo>
                  <a:pt x="630" y="292"/>
                </a:lnTo>
                <a:lnTo>
                  <a:pt x="631" y="292"/>
                </a:lnTo>
                <a:lnTo>
                  <a:pt x="631" y="291"/>
                </a:lnTo>
                <a:lnTo>
                  <a:pt x="631" y="284"/>
                </a:lnTo>
                <a:lnTo>
                  <a:pt x="632" y="277"/>
                </a:lnTo>
                <a:lnTo>
                  <a:pt x="632" y="272"/>
                </a:lnTo>
                <a:lnTo>
                  <a:pt x="632" y="265"/>
                </a:lnTo>
                <a:lnTo>
                  <a:pt x="633" y="262"/>
                </a:lnTo>
                <a:lnTo>
                  <a:pt x="633" y="263"/>
                </a:lnTo>
                <a:lnTo>
                  <a:pt x="634" y="265"/>
                </a:lnTo>
                <a:lnTo>
                  <a:pt x="634" y="270"/>
                </a:lnTo>
                <a:lnTo>
                  <a:pt x="634" y="284"/>
                </a:lnTo>
                <a:lnTo>
                  <a:pt x="635" y="297"/>
                </a:lnTo>
                <a:lnTo>
                  <a:pt x="635" y="306"/>
                </a:lnTo>
                <a:lnTo>
                  <a:pt x="636" y="309"/>
                </a:lnTo>
                <a:lnTo>
                  <a:pt x="636" y="310"/>
                </a:lnTo>
                <a:lnTo>
                  <a:pt x="636" y="316"/>
                </a:lnTo>
                <a:lnTo>
                  <a:pt x="637" y="318"/>
                </a:lnTo>
                <a:lnTo>
                  <a:pt x="637" y="256"/>
                </a:lnTo>
                <a:lnTo>
                  <a:pt x="637" y="146"/>
                </a:lnTo>
                <a:lnTo>
                  <a:pt x="638" y="47"/>
                </a:lnTo>
                <a:lnTo>
                  <a:pt x="638" y="74"/>
                </a:lnTo>
                <a:lnTo>
                  <a:pt x="639" y="205"/>
                </a:lnTo>
                <a:lnTo>
                  <a:pt x="639" y="270"/>
                </a:lnTo>
                <a:lnTo>
                  <a:pt x="640" y="295"/>
                </a:lnTo>
                <a:lnTo>
                  <a:pt x="640" y="300"/>
                </a:lnTo>
                <a:lnTo>
                  <a:pt x="641" y="305"/>
                </a:lnTo>
                <a:lnTo>
                  <a:pt x="641" y="308"/>
                </a:lnTo>
                <a:lnTo>
                  <a:pt x="641" y="309"/>
                </a:lnTo>
                <a:lnTo>
                  <a:pt x="642" y="310"/>
                </a:lnTo>
                <a:lnTo>
                  <a:pt x="642" y="310"/>
                </a:lnTo>
                <a:lnTo>
                  <a:pt x="642" y="309"/>
                </a:lnTo>
                <a:lnTo>
                  <a:pt x="643" y="310"/>
                </a:lnTo>
                <a:lnTo>
                  <a:pt x="643" y="310"/>
                </a:lnTo>
                <a:lnTo>
                  <a:pt x="644" y="309"/>
                </a:lnTo>
                <a:lnTo>
                  <a:pt x="644" y="308"/>
                </a:lnTo>
                <a:lnTo>
                  <a:pt x="644" y="307"/>
                </a:lnTo>
                <a:lnTo>
                  <a:pt x="645" y="306"/>
                </a:lnTo>
                <a:lnTo>
                  <a:pt x="645" y="305"/>
                </a:lnTo>
                <a:lnTo>
                  <a:pt x="645" y="306"/>
                </a:lnTo>
                <a:lnTo>
                  <a:pt x="646" y="307"/>
                </a:lnTo>
                <a:lnTo>
                  <a:pt x="646" y="307"/>
                </a:lnTo>
                <a:lnTo>
                  <a:pt x="647" y="307"/>
                </a:lnTo>
                <a:lnTo>
                  <a:pt x="647" y="305"/>
                </a:lnTo>
                <a:lnTo>
                  <a:pt x="647" y="303"/>
                </a:lnTo>
                <a:lnTo>
                  <a:pt x="648" y="302"/>
                </a:lnTo>
                <a:lnTo>
                  <a:pt x="648" y="299"/>
                </a:lnTo>
                <a:lnTo>
                  <a:pt x="649" y="296"/>
                </a:lnTo>
                <a:lnTo>
                  <a:pt x="649" y="293"/>
                </a:lnTo>
                <a:lnTo>
                  <a:pt x="649" y="289"/>
                </a:lnTo>
                <a:lnTo>
                  <a:pt x="650" y="287"/>
                </a:lnTo>
                <a:lnTo>
                  <a:pt x="650" y="286"/>
                </a:lnTo>
                <a:lnTo>
                  <a:pt x="650" y="287"/>
                </a:lnTo>
                <a:lnTo>
                  <a:pt x="651" y="289"/>
                </a:lnTo>
                <a:lnTo>
                  <a:pt x="651" y="291"/>
                </a:lnTo>
                <a:lnTo>
                  <a:pt x="652" y="292"/>
                </a:lnTo>
                <a:lnTo>
                  <a:pt x="652" y="291"/>
                </a:lnTo>
                <a:lnTo>
                  <a:pt x="652" y="285"/>
                </a:lnTo>
                <a:lnTo>
                  <a:pt x="653" y="278"/>
                </a:lnTo>
                <a:lnTo>
                  <a:pt x="654" y="271"/>
                </a:lnTo>
                <a:lnTo>
                  <a:pt x="654" y="262"/>
                </a:lnTo>
                <a:lnTo>
                  <a:pt x="654" y="259"/>
                </a:lnTo>
                <a:lnTo>
                  <a:pt x="655" y="262"/>
                </a:lnTo>
                <a:lnTo>
                  <a:pt x="655" y="266"/>
                </a:lnTo>
                <a:lnTo>
                  <a:pt x="655" y="273"/>
                </a:lnTo>
                <a:lnTo>
                  <a:pt x="656" y="287"/>
                </a:lnTo>
                <a:lnTo>
                  <a:pt x="656" y="303"/>
                </a:lnTo>
                <a:lnTo>
                  <a:pt x="657" y="309"/>
                </a:lnTo>
                <a:lnTo>
                  <a:pt x="657" y="310"/>
                </a:lnTo>
                <a:lnTo>
                  <a:pt x="657" y="312"/>
                </a:lnTo>
                <a:lnTo>
                  <a:pt x="658" y="319"/>
                </a:lnTo>
                <a:lnTo>
                  <a:pt x="658" y="324"/>
                </a:lnTo>
                <a:lnTo>
                  <a:pt x="658" y="266"/>
                </a:lnTo>
                <a:lnTo>
                  <a:pt x="659" y="157"/>
                </a:lnTo>
                <a:lnTo>
                  <a:pt x="659" y="56"/>
                </a:lnTo>
                <a:lnTo>
                  <a:pt x="660" y="75"/>
                </a:lnTo>
                <a:lnTo>
                  <a:pt x="660" y="198"/>
                </a:lnTo>
                <a:lnTo>
                  <a:pt x="660" y="268"/>
                </a:lnTo>
                <a:lnTo>
                  <a:pt x="661" y="291"/>
                </a:lnTo>
                <a:lnTo>
                  <a:pt x="661" y="300"/>
                </a:lnTo>
                <a:lnTo>
                  <a:pt x="662" y="305"/>
                </a:lnTo>
                <a:lnTo>
                  <a:pt x="662" y="308"/>
                </a:lnTo>
                <a:lnTo>
                  <a:pt x="662" y="310"/>
                </a:lnTo>
                <a:lnTo>
                  <a:pt x="663" y="309"/>
                </a:lnTo>
                <a:lnTo>
                  <a:pt x="663" y="309"/>
                </a:lnTo>
                <a:lnTo>
                  <a:pt x="663" y="310"/>
                </a:lnTo>
                <a:lnTo>
                  <a:pt x="664" y="310"/>
                </a:lnTo>
                <a:lnTo>
                  <a:pt x="664" y="309"/>
                </a:lnTo>
                <a:lnTo>
                  <a:pt x="665" y="309"/>
                </a:lnTo>
                <a:lnTo>
                  <a:pt x="665" y="307"/>
                </a:lnTo>
                <a:lnTo>
                  <a:pt x="665" y="306"/>
                </a:lnTo>
                <a:lnTo>
                  <a:pt x="666" y="304"/>
                </a:lnTo>
                <a:lnTo>
                  <a:pt x="666" y="304"/>
                </a:lnTo>
                <a:lnTo>
                  <a:pt x="666" y="305"/>
                </a:lnTo>
                <a:lnTo>
                  <a:pt x="667" y="306"/>
                </a:lnTo>
                <a:lnTo>
                  <a:pt x="668" y="307"/>
                </a:lnTo>
                <a:lnTo>
                  <a:pt x="668" y="307"/>
                </a:lnTo>
                <a:lnTo>
                  <a:pt x="668" y="307"/>
                </a:lnTo>
                <a:lnTo>
                  <a:pt x="669" y="305"/>
                </a:lnTo>
                <a:lnTo>
                  <a:pt x="669" y="303"/>
                </a:lnTo>
                <a:lnTo>
                  <a:pt x="670" y="301"/>
                </a:lnTo>
                <a:lnTo>
                  <a:pt x="670" y="297"/>
                </a:lnTo>
                <a:lnTo>
                  <a:pt x="670" y="293"/>
                </a:lnTo>
                <a:lnTo>
                  <a:pt x="671" y="289"/>
                </a:lnTo>
                <a:lnTo>
                  <a:pt x="671" y="287"/>
                </a:lnTo>
                <a:lnTo>
                  <a:pt x="672" y="287"/>
                </a:lnTo>
                <a:lnTo>
                  <a:pt x="672" y="288"/>
                </a:lnTo>
                <a:lnTo>
                  <a:pt x="672" y="289"/>
                </a:lnTo>
                <a:lnTo>
                  <a:pt x="673" y="291"/>
                </a:lnTo>
                <a:lnTo>
                  <a:pt x="673" y="289"/>
                </a:lnTo>
                <a:lnTo>
                  <a:pt x="673" y="288"/>
                </a:lnTo>
                <a:lnTo>
                  <a:pt x="674" y="284"/>
                </a:lnTo>
                <a:lnTo>
                  <a:pt x="674" y="280"/>
                </a:lnTo>
                <a:lnTo>
                  <a:pt x="675" y="271"/>
                </a:lnTo>
                <a:lnTo>
                  <a:pt x="675" y="263"/>
                </a:lnTo>
                <a:lnTo>
                  <a:pt x="675" y="260"/>
                </a:lnTo>
                <a:lnTo>
                  <a:pt x="676" y="261"/>
                </a:lnTo>
                <a:lnTo>
                  <a:pt x="676" y="263"/>
                </a:lnTo>
                <a:lnTo>
                  <a:pt x="676" y="268"/>
                </a:lnTo>
                <a:lnTo>
                  <a:pt x="677" y="284"/>
                </a:lnTo>
                <a:lnTo>
                  <a:pt x="677" y="299"/>
                </a:lnTo>
                <a:lnTo>
                  <a:pt x="678" y="308"/>
                </a:lnTo>
                <a:lnTo>
                  <a:pt x="678" y="310"/>
                </a:lnTo>
                <a:lnTo>
                  <a:pt x="678" y="311"/>
                </a:lnTo>
                <a:lnTo>
                  <a:pt x="679" y="319"/>
                </a:lnTo>
                <a:lnTo>
                  <a:pt x="679" y="325"/>
                </a:lnTo>
                <a:lnTo>
                  <a:pt x="679" y="269"/>
                </a:lnTo>
                <a:lnTo>
                  <a:pt x="680" y="163"/>
                </a:lnTo>
                <a:lnTo>
                  <a:pt x="680" y="61"/>
                </a:lnTo>
                <a:lnTo>
                  <a:pt x="681" y="74"/>
                </a:lnTo>
                <a:lnTo>
                  <a:pt x="681" y="200"/>
                </a:lnTo>
                <a:lnTo>
                  <a:pt x="682" y="269"/>
                </a:lnTo>
                <a:lnTo>
                  <a:pt x="682" y="296"/>
                </a:lnTo>
                <a:lnTo>
                  <a:pt x="683" y="305"/>
                </a:lnTo>
                <a:lnTo>
                  <a:pt x="683" y="309"/>
                </a:lnTo>
                <a:lnTo>
                  <a:pt x="683" y="309"/>
                </a:lnTo>
                <a:lnTo>
                  <a:pt x="684" y="309"/>
                </a:lnTo>
                <a:lnTo>
                  <a:pt x="684" y="309"/>
                </a:lnTo>
                <a:lnTo>
                  <a:pt x="685" y="309"/>
                </a:lnTo>
                <a:lnTo>
                  <a:pt x="685" y="309"/>
                </a:lnTo>
                <a:lnTo>
                  <a:pt x="685" y="310"/>
                </a:lnTo>
                <a:lnTo>
                  <a:pt x="686" y="308"/>
                </a:lnTo>
                <a:lnTo>
                  <a:pt x="686" y="304"/>
                </a:lnTo>
                <a:lnTo>
                  <a:pt x="686" y="302"/>
                </a:lnTo>
                <a:lnTo>
                  <a:pt x="687" y="301"/>
                </a:lnTo>
                <a:lnTo>
                  <a:pt x="687" y="306"/>
                </a:lnTo>
                <a:lnTo>
                  <a:pt x="688" y="313"/>
                </a:lnTo>
                <a:lnTo>
                  <a:pt x="688" y="315"/>
                </a:lnTo>
                <a:lnTo>
                  <a:pt x="688" y="316"/>
                </a:lnTo>
                <a:lnTo>
                  <a:pt x="689" y="316"/>
                </a:lnTo>
                <a:lnTo>
                  <a:pt x="689" y="316"/>
                </a:lnTo>
                <a:lnTo>
                  <a:pt x="689" y="313"/>
                </a:lnTo>
                <a:lnTo>
                  <a:pt x="690" y="309"/>
                </a:lnTo>
                <a:lnTo>
                  <a:pt x="690" y="305"/>
                </a:lnTo>
                <a:lnTo>
                  <a:pt x="691" y="301"/>
                </a:lnTo>
                <a:lnTo>
                  <a:pt x="691" y="297"/>
                </a:lnTo>
                <a:lnTo>
                  <a:pt x="691" y="293"/>
                </a:lnTo>
                <a:lnTo>
                  <a:pt x="692" y="289"/>
                </a:lnTo>
                <a:lnTo>
                  <a:pt x="692" y="286"/>
                </a:lnTo>
                <a:lnTo>
                  <a:pt x="692" y="285"/>
                </a:lnTo>
                <a:lnTo>
                  <a:pt x="693" y="285"/>
                </a:lnTo>
                <a:lnTo>
                  <a:pt x="693" y="286"/>
                </a:lnTo>
                <a:lnTo>
                  <a:pt x="694" y="287"/>
                </a:lnTo>
                <a:lnTo>
                  <a:pt x="694" y="287"/>
                </a:lnTo>
                <a:lnTo>
                  <a:pt x="694" y="285"/>
                </a:lnTo>
                <a:lnTo>
                  <a:pt x="695" y="280"/>
                </a:lnTo>
                <a:lnTo>
                  <a:pt x="696" y="274"/>
                </a:lnTo>
                <a:lnTo>
                  <a:pt x="696" y="270"/>
                </a:lnTo>
                <a:lnTo>
                  <a:pt x="696" y="265"/>
                </a:lnTo>
                <a:lnTo>
                  <a:pt x="697" y="263"/>
                </a:lnTo>
                <a:lnTo>
                  <a:pt x="697" y="266"/>
                </a:lnTo>
                <a:lnTo>
                  <a:pt x="698" y="269"/>
                </a:lnTo>
                <a:lnTo>
                  <a:pt x="698" y="272"/>
                </a:lnTo>
                <a:lnTo>
                  <a:pt x="698" y="284"/>
                </a:lnTo>
                <a:lnTo>
                  <a:pt x="699" y="299"/>
                </a:lnTo>
                <a:lnTo>
                  <a:pt x="699" y="307"/>
                </a:lnTo>
                <a:lnTo>
                  <a:pt x="699" y="308"/>
                </a:lnTo>
                <a:lnTo>
                  <a:pt x="700" y="309"/>
                </a:lnTo>
                <a:lnTo>
                  <a:pt x="700" y="316"/>
                </a:lnTo>
                <a:lnTo>
                  <a:pt x="701" y="324"/>
                </a:lnTo>
                <a:lnTo>
                  <a:pt x="701" y="274"/>
                </a:lnTo>
                <a:lnTo>
                  <a:pt x="701" y="168"/>
                </a:lnTo>
                <a:lnTo>
                  <a:pt x="702" y="61"/>
                </a:lnTo>
                <a:lnTo>
                  <a:pt x="702" y="67"/>
                </a:lnTo>
                <a:lnTo>
                  <a:pt x="702" y="191"/>
                </a:lnTo>
                <a:lnTo>
                  <a:pt x="703" y="261"/>
                </a:lnTo>
                <a:lnTo>
                  <a:pt x="703" y="287"/>
                </a:lnTo>
                <a:lnTo>
                  <a:pt x="704" y="295"/>
                </a:lnTo>
                <a:lnTo>
                  <a:pt x="704" y="300"/>
                </a:lnTo>
                <a:lnTo>
                  <a:pt x="704" y="303"/>
                </a:lnTo>
                <a:lnTo>
                  <a:pt x="705" y="306"/>
                </a:lnTo>
                <a:lnTo>
                  <a:pt x="705" y="307"/>
                </a:lnTo>
                <a:lnTo>
                  <a:pt x="705" y="307"/>
                </a:lnTo>
                <a:lnTo>
                  <a:pt x="706" y="309"/>
                </a:lnTo>
                <a:lnTo>
                  <a:pt x="706" y="311"/>
                </a:lnTo>
                <a:lnTo>
                  <a:pt x="707" y="313"/>
                </a:lnTo>
                <a:lnTo>
                  <a:pt x="707" y="312"/>
                </a:lnTo>
                <a:lnTo>
                  <a:pt x="707" y="309"/>
                </a:lnTo>
                <a:lnTo>
                  <a:pt x="708" y="307"/>
                </a:lnTo>
                <a:lnTo>
                  <a:pt x="708" y="306"/>
                </a:lnTo>
                <a:lnTo>
                  <a:pt x="709" y="305"/>
                </a:lnTo>
                <a:lnTo>
                  <a:pt x="709" y="305"/>
                </a:lnTo>
                <a:lnTo>
                  <a:pt x="710" y="306"/>
                </a:lnTo>
                <a:lnTo>
                  <a:pt x="710" y="307"/>
                </a:lnTo>
                <a:lnTo>
                  <a:pt x="711" y="306"/>
                </a:lnTo>
                <a:lnTo>
                  <a:pt x="711" y="303"/>
                </a:lnTo>
                <a:lnTo>
                  <a:pt x="711" y="301"/>
                </a:lnTo>
                <a:lnTo>
                  <a:pt x="712" y="299"/>
                </a:lnTo>
                <a:lnTo>
                  <a:pt x="712" y="297"/>
                </a:lnTo>
                <a:lnTo>
                  <a:pt x="712" y="294"/>
                </a:lnTo>
                <a:lnTo>
                  <a:pt x="713" y="289"/>
                </a:lnTo>
                <a:lnTo>
                  <a:pt x="713" y="287"/>
                </a:lnTo>
                <a:lnTo>
                  <a:pt x="714" y="286"/>
                </a:lnTo>
                <a:lnTo>
                  <a:pt x="714" y="287"/>
                </a:lnTo>
                <a:lnTo>
                  <a:pt x="714" y="289"/>
                </a:lnTo>
                <a:lnTo>
                  <a:pt x="715" y="291"/>
                </a:lnTo>
                <a:lnTo>
                  <a:pt x="715" y="294"/>
                </a:lnTo>
                <a:lnTo>
                  <a:pt x="715" y="295"/>
                </a:lnTo>
                <a:lnTo>
                  <a:pt x="716" y="291"/>
                </a:lnTo>
                <a:lnTo>
                  <a:pt x="716" y="284"/>
                </a:lnTo>
                <a:lnTo>
                  <a:pt x="717" y="279"/>
                </a:lnTo>
                <a:lnTo>
                  <a:pt x="717" y="272"/>
                </a:lnTo>
                <a:lnTo>
                  <a:pt x="717" y="264"/>
                </a:lnTo>
                <a:lnTo>
                  <a:pt x="718" y="260"/>
                </a:lnTo>
                <a:lnTo>
                  <a:pt x="718" y="260"/>
                </a:lnTo>
                <a:lnTo>
                  <a:pt x="718" y="264"/>
                </a:lnTo>
                <a:lnTo>
                  <a:pt x="719" y="270"/>
                </a:lnTo>
                <a:lnTo>
                  <a:pt x="719" y="285"/>
                </a:lnTo>
                <a:lnTo>
                  <a:pt x="720" y="299"/>
                </a:lnTo>
                <a:lnTo>
                  <a:pt x="720" y="307"/>
                </a:lnTo>
                <a:lnTo>
                  <a:pt x="720" y="310"/>
                </a:lnTo>
                <a:lnTo>
                  <a:pt x="721" y="312"/>
                </a:lnTo>
                <a:lnTo>
                  <a:pt x="721" y="318"/>
                </a:lnTo>
                <a:lnTo>
                  <a:pt x="722" y="324"/>
                </a:lnTo>
                <a:lnTo>
                  <a:pt x="722" y="274"/>
                </a:lnTo>
                <a:lnTo>
                  <a:pt x="722" y="168"/>
                </a:lnTo>
                <a:lnTo>
                  <a:pt x="723" y="61"/>
                </a:lnTo>
                <a:lnTo>
                  <a:pt x="724" y="66"/>
                </a:lnTo>
                <a:lnTo>
                  <a:pt x="724" y="193"/>
                </a:lnTo>
                <a:lnTo>
                  <a:pt x="724" y="267"/>
                </a:lnTo>
                <a:lnTo>
                  <a:pt x="725" y="294"/>
                </a:lnTo>
                <a:lnTo>
                  <a:pt x="725" y="303"/>
                </a:lnTo>
                <a:lnTo>
                  <a:pt x="725" y="309"/>
                </a:lnTo>
                <a:lnTo>
                  <a:pt x="726" y="314"/>
                </a:lnTo>
                <a:lnTo>
                  <a:pt x="726" y="315"/>
                </a:lnTo>
                <a:lnTo>
                  <a:pt x="727" y="315"/>
                </a:lnTo>
                <a:lnTo>
                  <a:pt x="727" y="315"/>
                </a:lnTo>
                <a:lnTo>
                  <a:pt x="727" y="316"/>
                </a:lnTo>
                <a:lnTo>
                  <a:pt x="728" y="316"/>
                </a:lnTo>
                <a:lnTo>
                  <a:pt x="728" y="319"/>
                </a:lnTo>
                <a:lnTo>
                  <a:pt x="728" y="321"/>
                </a:lnTo>
                <a:lnTo>
                  <a:pt x="729" y="319"/>
                </a:lnTo>
                <a:lnTo>
                  <a:pt x="729" y="316"/>
                </a:lnTo>
                <a:lnTo>
                  <a:pt x="730" y="312"/>
                </a:lnTo>
                <a:lnTo>
                  <a:pt x="730" y="310"/>
                </a:lnTo>
                <a:lnTo>
                  <a:pt x="730" y="309"/>
                </a:lnTo>
                <a:lnTo>
                  <a:pt x="731" y="309"/>
                </a:lnTo>
                <a:lnTo>
                  <a:pt x="731" y="305"/>
                </a:lnTo>
                <a:lnTo>
                  <a:pt x="732" y="301"/>
                </a:lnTo>
                <a:lnTo>
                  <a:pt x="732" y="298"/>
                </a:lnTo>
                <a:lnTo>
                  <a:pt x="732" y="297"/>
                </a:lnTo>
                <a:lnTo>
                  <a:pt x="733" y="297"/>
                </a:lnTo>
                <a:lnTo>
                  <a:pt x="733" y="293"/>
                </a:lnTo>
                <a:lnTo>
                  <a:pt x="733" y="291"/>
                </a:lnTo>
                <a:lnTo>
                  <a:pt x="734" y="288"/>
                </a:lnTo>
                <a:lnTo>
                  <a:pt x="734" y="286"/>
                </a:lnTo>
                <a:lnTo>
                  <a:pt x="735" y="284"/>
                </a:lnTo>
                <a:lnTo>
                  <a:pt x="735" y="285"/>
                </a:lnTo>
                <a:lnTo>
                  <a:pt x="735" y="287"/>
                </a:lnTo>
                <a:lnTo>
                  <a:pt x="736" y="289"/>
                </a:lnTo>
                <a:lnTo>
                  <a:pt x="736" y="291"/>
                </a:lnTo>
                <a:lnTo>
                  <a:pt x="736" y="291"/>
                </a:lnTo>
                <a:lnTo>
                  <a:pt x="737" y="289"/>
                </a:lnTo>
                <a:lnTo>
                  <a:pt x="738" y="283"/>
                </a:lnTo>
                <a:lnTo>
                  <a:pt x="738" y="277"/>
                </a:lnTo>
                <a:lnTo>
                  <a:pt x="738" y="270"/>
                </a:lnTo>
                <a:lnTo>
                  <a:pt x="739" y="263"/>
                </a:lnTo>
                <a:lnTo>
                  <a:pt x="739" y="260"/>
                </a:lnTo>
                <a:lnTo>
                  <a:pt x="740" y="263"/>
                </a:lnTo>
                <a:lnTo>
                  <a:pt x="740" y="266"/>
                </a:lnTo>
                <a:lnTo>
                  <a:pt x="740" y="272"/>
                </a:lnTo>
                <a:lnTo>
                  <a:pt x="741" y="288"/>
                </a:lnTo>
                <a:lnTo>
                  <a:pt x="741" y="303"/>
                </a:lnTo>
                <a:lnTo>
                  <a:pt x="741" y="312"/>
                </a:lnTo>
                <a:lnTo>
                  <a:pt x="742" y="315"/>
                </a:lnTo>
                <a:lnTo>
                  <a:pt x="742" y="315"/>
                </a:lnTo>
                <a:lnTo>
                  <a:pt x="743" y="324"/>
                </a:lnTo>
                <a:lnTo>
                  <a:pt x="743" y="330"/>
                </a:lnTo>
                <a:lnTo>
                  <a:pt x="743" y="272"/>
                </a:lnTo>
                <a:lnTo>
                  <a:pt x="744" y="158"/>
                </a:lnTo>
                <a:lnTo>
                  <a:pt x="744" y="49"/>
                </a:lnTo>
                <a:lnTo>
                  <a:pt x="745" y="59"/>
                </a:lnTo>
                <a:lnTo>
                  <a:pt x="745" y="189"/>
                </a:lnTo>
                <a:lnTo>
                  <a:pt x="745" y="266"/>
                </a:lnTo>
                <a:lnTo>
                  <a:pt x="746" y="295"/>
                </a:lnTo>
                <a:lnTo>
                  <a:pt x="746" y="303"/>
                </a:lnTo>
                <a:lnTo>
                  <a:pt x="746" y="308"/>
                </a:lnTo>
                <a:lnTo>
                  <a:pt x="747" y="312"/>
                </a:lnTo>
                <a:lnTo>
                  <a:pt x="747" y="314"/>
                </a:lnTo>
                <a:lnTo>
                  <a:pt x="748" y="315"/>
                </a:lnTo>
                <a:lnTo>
                  <a:pt x="748" y="315"/>
                </a:lnTo>
                <a:lnTo>
                  <a:pt x="748" y="315"/>
                </a:lnTo>
                <a:lnTo>
                  <a:pt x="749" y="315"/>
                </a:lnTo>
                <a:lnTo>
                  <a:pt x="749" y="315"/>
                </a:lnTo>
                <a:lnTo>
                  <a:pt x="749" y="313"/>
                </a:lnTo>
                <a:lnTo>
                  <a:pt x="750" y="311"/>
                </a:lnTo>
                <a:lnTo>
                  <a:pt x="750" y="310"/>
                </a:lnTo>
                <a:lnTo>
                  <a:pt x="751" y="310"/>
                </a:lnTo>
                <a:lnTo>
                  <a:pt x="751" y="310"/>
                </a:lnTo>
                <a:lnTo>
                  <a:pt x="752" y="310"/>
                </a:lnTo>
                <a:lnTo>
                  <a:pt x="752" y="312"/>
                </a:lnTo>
                <a:lnTo>
                  <a:pt x="753" y="313"/>
                </a:lnTo>
                <a:lnTo>
                  <a:pt x="753" y="313"/>
                </a:lnTo>
                <a:lnTo>
                  <a:pt x="753" y="310"/>
                </a:lnTo>
                <a:lnTo>
                  <a:pt x="754" y="308"/>
                </a:lnTo>
                <a:lnTo>
                  <a:pt x="754" y="305"/>
                </a:lnTo>
                <a:lnTo>
                  <a:pt x="754" y="303"/>
                </a:lnTo>
                <a:lnTo>
                  <a:pt x="755" y="301"/>
                </a:lnTo>
                <a:lnTo>
                  <a:pt x="755" y="297"/>
                </a:lnTo>
                <a:lnTo>
                  <a:pt x="756" y="293"/>
                </a:lnTo>
                <a:lnTo>
                  <a:pt x="756" y="291"/>
                </a:lnTo>
                <a:lnTo>
                  <a:pt x="756" y="289"/>
                </a:lnTo>
                <a:lnTo>
                  <a:pt x="757" y="289"/>
                </a:lnTo>
                <a:lnTo>
                  <a:pt x="757" y="291"/>
                </a:lnTo>
                <a:lnTo>
                  <a:pt x="758" y="292"/>
                </a:lnTo>
                <a:lnTo>
                  <a:pt x="758" y="293"/>
                </a:lnTo>
                <a:lnTo>
                  <a:pt x="758" y="291"/>
                </a:lnTo>
                <a:lnTo>
                  <a:pt x="759" y="283"/>
                </a:lnTo>
                <a:lnTo>
                  <a:pt x="759" y="275"/>
                </a:lnTo>
                <a:lnTo>
                  <a:pt x="759" y="269"/>
                </a:lnTo>
                <a:lnTo>
                  <a:pt x="760" y="260"/>
                </a:lnTo>
                <a:lnTo>
                  <a:pt x="760" y="257"/>
                </a:lnTo>
                <a:lnTo>
                  <a:pt x="761" y="258"/>
                </a:lnTo>
                <a:lnTo>
                  <a:pt x="761" y="260"/>
                </a:lnTo>
                <a:lnTo>
                  <a:pt x="761" y="267"/>
                </a:lnTo>
                <a:lnTo>
                  <a:pt x="762" y="286"/>
                </a:lnTo>
                <a:lnTo>
                  <a:pt x="762" y="303"/>
                </a:lnTo>
                <a:lnTo>
                  <a:pt x="762" y="309"/>
                </a:lnTo>
                <a:lnTo>
                  <a:pt x="763" y="309"/>
                </a:lnTo>
                <a:lnTo>
                  <a:pt x="763" y="309"/>
                </a:lnTo>
                <a:lnTo>
                  <a:pt x="764" y="318"/>
                </a:lnTo>
                <a:lnTo>
                  <a:pt x="764" y="328"/>
                </a:lnTo>
                <a:lnTo>
                  <a:pt x="764" y="269"/>
                </a:lnTo>
                <a:lnTo>
                  <a:pt x="765" y="151"/>
                </a:lnTo>
                <a:lnTo>
                  <a:pt x="766" y="41"/>
                </a:lnTo>
                <a:lnTo>
                  <a:pt x="766" y="53"/>
                </a:lnTo>
                <a:lnTo>
                  <a:pt x="766" y="187"/>
                </a:lnTo>
                <a:lnTo>
                  <a:pt x="767" y="264"/>
                </a:lnTo>
                <a:lnTo>
                  <a:pt x="767" y="289"/>
                </a:lnTo>
                <a:lnTo>
                  <a:pt x="768" y="298"/>
                </a:lnTo>
                <a:lnTo>
                  <a:pt x="768" y="303"/>
                </a:lnTo>
                <a:lnTo>
                  <a:pt x="768" y="307"/>
                </a:lnTo>
                <a:lnTo>
                  <a:pt x="769" y="310"/>
                </a:lnTo>
                <a:lnTo>
                  <a:pt x="769" y="312"/>
                </a:lnTo>
                <a:lnTo>
                  <a:pt x="769" y="311"/>
                </a:lnTo>
                <a:lnTo>
                  <a:pt x="770" y="310"/>
                </a:lnTo>
                <a:lnTo>
                  <a:pt x="770" y="311"/>
                </a:lnTo>
                <a:lnTo>
                  <a:pt x="771" y="310"/>
                </a:lnTo>
                <a:lnTo>
                  <a:pt x="771" y="309"/>
                </a:lnTo>
                <a:lnTo>
                  <a:pt x="771" y="308"/>
                </a:lnTo>
                <a:lnTo>
                  <a:pt x="772" y="307"/>
                </a:lnTo>
                <a:lnTo>
                  <a:pt x="772" y="306"/>
                </a:lnTo>
                <a:lnTo>
                  <a:pt x="772" y="305"/>
                </a:lnTo>
                <a:lnTo>
                  <a:pt x="773" y="307"/>
                </a:lnTo>
                <a:lnTo>
                  <a:pt x="773" y="309"/>
                </a:lnTo>
                <a:lnTo>
                  <a:pt x="774" y="311"/>
                </a:lnTo>
                <a:lnTo>
                  <a:pt x="774" y="312"/>
                </a:lnTo>
                <a:lnTo>
                  <a:pt x="774" y="309"/>
                </a:lnTo>
                <a:lnTo>
                  <a:pt x="775" y="307"/>
                </a:lnTo>
                <a:lnTo>
                  <a:pt x="775" y="304"/>
                </a:lnTo>
                <a:lnTo>
                  <a:pt x="775" y="300"/>
                </a:lnTo>
                <a:lnTo>
                  <a:pt x="776" y="297"/>
                </a:lnTo>
                <a:lnTo>
                  <a:pt x="776" y="293"/>
                </a:lnTo>
                <a:lnTo>
                  <a:pt x="777" y="289"/>
                </a:lnTo>
                <a:lnTo>
                  <a:pt x="777" y="287"/>
                </a:lnTo>
                <a:lnTo>
                  <a:pt x="777" y="287"/>
                </a:lnTo>
                <a:lnTo>
                  <a:pt x="778" y="287"/>
                </a:lnTo>
                <a:lnTo>
                  <a:pt x="778" y="287"/>
                </a:lnTo>
                <a:lnTo>
                  <a:pt x="779" y="288"/>
                </a:lnTo>
                <a:lnTo>
                  <a:pt x="779" y="287"/>
                </a:lnTo>
                <a:lnTo>
                  <a:pt x="780" y="286"/>
                </a:lnTo>
                <a:lnTo>
                  <a:pt x="780" y="281"/>
                </a:lnTo>
                <a:lnTo>
                  <a:pt x="781" y="274"/>
                </a:lnTo>
                <a:lnTo>
                  <a:pt x="781" y="267"/>
                </a:lnTo>
                <a:lnTo>
                  <a:pt x="781" y="260"/>
                </a:lnTo>
                <a:lnTo>
                  <a:pt x="782" y="256"/>
                </a:lnTo>
                <a:lnTo>
                  <a:pt x="782" y="260"/>
                </a:lnTo>
                <a:lnTo>
                  <a:pt x="782" y="263"/>
                </a:lnTo>
                <a:lnTo>
                  <a:pt x="783" y="270"/>
                </a:lnTo>
                <a:lnTo>
                  <a:pt x="783" y="287"/>
                </a:lnTo>
                <a:lnTo>
                  <a:pt x="784" y="301"/>
                </a:lnTo>
                <a:lnTo>
                  <a:pt x="784" y="309"/>
                </a:lnTo>
                <a:lnTo>
                  <a:pt x="784" y="311"/>
                </a:lnTo>
                <a:lnTo>
                  <a:pt x="785" y="313"/>
                </a:lnTo>
                <a:lnTo>
                  <a:pt x="785" y="322"/>
                </a:lnTo>
                <a:lnTo>
                  <a:pt x="785" y="326"/>
                </a:lnTo>
                <a:lnTo>
                  <a:pt x="786" y="263"/>
                </a:lnTo>
                <a:lnTo>
                  <a:pt x="786" y="152"/>
                </a:lnTo>
                <a:lnTo>
                  <a:pt x="787" y="53"/>
                </a:lnTo>
                <a:lnTo>
                  <a:pt x="787" y="80"/>
                </a:lnTo>
                <a:lnTo>
                  <a:pt x="787" y="209"/>
                </a:lnTo>
                <a:lnTo>
                  <a:pt x="788" y="275"/>
                </a:lnTo>
                <a:lnTo>
                  <a:pt x="788" y="297"/>
                </a:lnTo>
                <a:lnTo>
                  <a:pt x="788" y="301"/>
                </a:lnTo>
                <a:lnTo>
                  <a:pt x="789" y="304"/>
                </a:lnTo>
                <a:lnTo>
                  <a:pt x="789" y="307"/>
                </a:lnTo>
                <a:lnTo>
                  <a:pt x="790" y="310"/>
                </a:lnTo>
                <a:lnTo>
                  <a:pt x="790" y="311"/>
                </a:lnTo>
                <a:lnTo>
                  <a:pt x="790" y="311"/>
                </a:lnTo>
                <a:lnTo>
                  <a:pt x="791" y="312"/>
                </a:lnTo>
                <a:lnTo>
                  <a:pt x="791" y="312"/>
                </a:lnTo>
                <a:lnTo>
                  <a:pt x="792" y="312"/>
                </a:lnTo>
                <a:lnTo>
                  <a:pt x="792" y="311"/>
                </a:lnTo>
                <a:lnTo>
                  <a:pt x="792" y="310"/>
                </a:lnTo>
                <a:lnTo>
                  <a:pt x="793" y="308"/>
                </a:lnTo>
                <a:lnTo>
                  <a:pt x="794" y="307"/>
                </a:lnTo>
                <a:lnTo>
                  <a:pt x="794" y="307"/>
                </a:lnTo>
                <a:lnTo>
                  <a:pt x="794" y="308"/>
                </a:lnTo>
                <a:lnTo>
                  <a:pt x="795" y="309"/>
                </a:lnTo>
                <a:lnTo>
                  <a:pt x="795" y="309"/>
                </a:lnTo>
                <a:lnTo>
                  <a:pt x="795" y="309"/>
                </a:lnTo>
                <a:lnTo>
                  <a:pt x="796" y="308"/>
                </a:lnTo>
                <a:lnTo>
                  <a:pt x="796" y="306"/>
                </a:lnTo>
                <a:lnTo>
                  <a:pt x="797" y="303"/>
                </a:lnTo>
                <a:lnTo>
                  <a:pt x="797" y="301"/>
                </a:lnTo>
                <a:lnTo>
                  <a:pt x="797" y="298"/>
                </a:lnTo>
                <a:lnTo>
                  <a:pt x="798" y="293"/>
                </a:lnTo>
                <a:lnTo>
                  <a:pt x="798" y="289"/>
                </a:lnTo>
                <a:lnTo>
                  <a:pt x="798" y="287"/>
                </a:lnTo>
                <a:lnTo>
                  <a:pt x="799" y="286"/>
                </a:lnTo>
                <a:lnTo>
                  <a:pt x="799" y="287"/>
                </a:lnTo>
                <a:lnTo>
                  <a:pt x="800" y="288"/>
                </a:lnTo>
                <a:lnTo>
                  <a:pt x="800" y="289"/>
                </a:lnTo>
                <a:lnTo>
                  <a:pt x="800" y="291"/>
                </a:lnTo>
                <a:lnTo>
                  <a:pt x="801" y="288"/>
                </a:lnTo>
                <a:lnTo>
                  <a:pt x="801" y="282"/>
                </a:lnTo>
                <a:lnTo>
                  <a:pt x="801" y="277"/>
                </a:lnTo>
                <a:lnTo>
                  <a:pt x="802" y="269"/>
                </a:lnTo>
                <a:lnTo>
                  <a:pt x="802" y="262"/>
                </a:lnTo>
                <a:lnTo>
                  <a:pt x="803" y="260"/>
                </a:lnTo>
                <a:lnTo>
                  <a:pt x="803" y="262"/>
                </a:lnTo>
                <a:lnTo>
                  <a:pt x="803" y="265"/>
                </a:lnTo>
                <a:lnTo>
                  <a:pt x="804" y="272"/>
                </a:lnTo>
                <a:lnTo>
                  <a:pt x="804" y="287"/>
                </a:lnTo>
                <a:lnTo>
                  <a:pt x="805" y="301"/>
                </a:lnTo>
                <a:lnTo>
                  <a:pt x="805" y="309"/>
                </a:lnTo>
                <a:lnTo>
                  <a:pt x="805" y="310"/>
                </a:lnTo>
                <a:lnTo>
                  <a:pt x="806" y="311"/>
                </a:lnTo>
                <a:lnTo>
                  <a:pt x="807" y="319"/>
                </a:lnTo>
                <a:lnTo>
                  <a:pt x="807" y="320"/>
                </a:lnTo>
                <a:lnTo>
                  <a:pt x="807" y="256"/>
                </a:lnTo>
                <a:lnTo>
                  <a:pt x="808" y="144"/>
                </a:lnTo>
                <a:lnTo>
                  <a:pt x="808" y="47"/>
                </a:lnTo>
                <a:lnTo>
                  <a:pt x="808" y="79"/>
                </a:lnTo>
                <a:lnTo>
                  <a:pt x="809" y="209"/>
                </a:lnTo>
                <a:lnTo>
                  <a:pt x="809" y="269"/>
                </a:lnTo>
                <a:lnTo>
                  <a:pt x="810" y="295"/>
                </a:lnTo>
                <a:lnTo>
                  <a:pt x="810" y="300"/>
                </a:lnTo>
                <a:lnTo>
                  <a:pt x="810" y="306"/>
                </a:lnTo>
                <a:lnTo>
                  <a:pt x="811" y="309"/>
                </a:lnTo>
                <a:lnTo>
                  <a:pt x="811" y="310"/>
                </a:lnTo>
                <a:lnTo>
                  <a:pt x="811" y="313"/>
                </a:lnTo>
                <a:lnTo>
                  <a:pt x="812" y="313"/>
                </a:lnTo>
                <a:lnTo>
                  <a:pt x="812" y="313"/>
                </a:lnTo>
                <a:lnTo>
                  <a:pt x="813" y="315"/>
                </a:lnTo>
                <a:lnTo>
                  <a:pt x="813" y="313"/>
                </a:lnTo>
                <a:lnTo>
                  <a:pt x="813" y="312"/>
                </a:lnTo>
                <a:lnTo>
                  <a:pt x="814" y="309"/>
                </a:lnTo>
                <a:lnTo>
                  <a:pt x="814" y="308"/>
                </a:lnTo>
                <a:lnTo>
                  <a:pt x="815" y="307"/>
                </a:lnTo>
                <a:lnTo>
                  <a:pt x="815" y="307"/>
                </a:lnTo>
                <a:lnTo>
                  <a:pt x="815" y="307"/>
                </a:lnTo>
                <a:lnTo>
                  <a:pt x="816" y="307"/>
                </a:lnTo>
                <a:lnTo>
                  <a:pt x="816" y="307"/>
                </a:lnTo>
                <a:lnTo>
                  <a:pt x="816" y="307"/>
                </a:lnTo>
                <a:lnTo>
                  <a:pt x="817" y="307"/>
                </a:lnTo>
                <a:lnTo>
                  <a:pt x="817" y="304"/>
                </a:lnTo>
                <a:lnTo>
                  <a:pt x="818" y="302"/>
                </a:lnTo>
                <a:lnTo>
                  <a:pt x="818" y="300"/>
                </a:lnTo>
                <a:lnTo>
                  <a:pt x="818" y="296"/>
                </a:lnTo>
                <a:lnTo>
                  <a:pt x="819" y="292"/>
                </a:lnTo>
                <a:lnTo>
                  <a:pt x="819" y="289"/>
                </a:lnTo>
                <a:lnTo>
                  <a:pt x="819" y="287"/>
                </a:lnTo>
                <a:lnTo>
                  <a:pt x="820" y="287"/>
                </a:lnTo>
                <a:lnTo>
                  <a:pt x="821" y="288"/>
                </a:lnTo>
                <a:lnTo>
                  <a:pt x="821" y="289"/>
                </a:lnTo>
                <a:lnTo>
                  <a:pt x="821" y="291"/>
                </a:lnTo>
                <a:lnTo>
                  <a:pt x="822" y="292"/>
                </a:lnTo>
                <a:lnTo>
                  <a:pt x="822" y="289"/>
                </a:lnTo>
                <a:lnTo>
                  <a:pt x="823" y="282"/>
                </a:lnTo>
                <a:lnTo>
                  <a:pt x="823" y="275"/>
                </a:lnTo>
                <a:lnTo>
                  <a:pt x="823" y="269"/>
                </a:lnTo>
                <a:lnTo>
                  <a:pt x="824" y="262"/>
                </a:lnTo>
                <a:lnTo>
                  <a:pt x="824" y="260"/>
                </a:lnTo>
                <a:lnTo>
                  <a:pt x="824" y="263"/>
                </a:lnTo>
                <a:lnTo>
                  <a:pt x="825" y="266"/>
                </a:lnTo>
                <a:lnTo>
                  <a:pt x="825" y="273"/>
                </a:lnTo>
                <a:lnTo>
                  <a:pt x="826" y="289"/>
                </a:lnTo>
                <a:lnTo>
                  <a:pt x="826" y="302"/>
                </a:lnTo>
                <a:lnTo>
                  <a:pt x="826" y="308"/>
                </a:lnTo>
                <a:lnTo>
                  <a:pt x="827" y="310"/>
                </a:lnTo>
                <a:lnTo>
                  <a:pt x="827" y="311"/>
                </a:lnTo>
                <a:lnTo>
                  <a:pt x="828" y="321"/>
                </a:lnTo>
                <a:lnTo>
                  <a:pt x="828" y="317"/>
                </a:lnTo>
                <a:lnTo>
                  <a:pt x="828" y="250"/>
                </a:lnTo>
                <a:lnTo>
                  <a:pt x="829" y="136"/>
                </a:lnTo>
                <a:lnTo>
                  <a:pt x="829" y="46"/>
                </a:lnTo>
                <a:lnTo>
                  <a:pt x="829" y="93"/>
                </a:lnTo>
                <a:lnTo>
                  <a:pt x="830" y="219"/>
                </a:lnTo>
                <a:lnTo>
                  <a:pt x="830" y="272"/>
                </a:lnTo>
                <a:lnTo>
                  <a:pt x="831" y="297"/>
                </a:lnTo>
                <a:lnTo>
                  <a:pt x="831" y="301"/>
                </a:lnTo>
                <a:lnTo>
                  <a:pt x="831" y="304"/>
                </a:lnTo>
                <a:lnTo>
                  <a:pt x="832" y="308"/>
                </a:lnTo>
                <a:lnTo>
                  <a:pt x="832" y="310"/>
                </a:lnTo>
                <a:lnTo>
                  <a:pt x="832" y="311"/>
                </a:lnTo>
                <a:lnTo>
                  <a:pt x="833" y="312"/>
                </a:lnTo>
                <a:lnTo>
                  <a:pt x="833" y="312"/>
                </a:lnTo>
                <a:lnTo>
                  <a:pt x="834" y="311"/>
                </a:lnTo>
                <a:lnTo>
                  <a:pt x="834" y="311"/>
                </a:lnTo>
                <a:lnTo>
                  <a:pt x="835" y="310"/>
                </a:lnTo>
                <a:lnTo>
                  <a:pt x="835" y="308"/>
                </a:lnTo>
                <a:lnTo>
                  <a:pt x="836" y="306"/>
                </a:lnTo>
                <a:lnTo>
                  <a:pt x="836" y="305"/>
                </a:lnTo>
                <a:lnTo>
                  <a:pt x="836" y="305"/>
                </a:lnTo>
                <a:lnTo>
                  <a:pt x="837" y="305"/>
                </a:lnTo>
                <a:lnTo>
                  <a:pt x="837" y="307"/>
                </a:lnTo>
                <a:lnTo>
                  <a:pt x="837" y="308"/>
                </a:lnTo>
                <a:lnTo>
                  <a:pt x="838" y="308"/>
                </a:lnTo>
                <a:lnTo>
                  <a:pt x="838" y="307"/>
                </a:lnTo>
                <a:lnTo>
                  <a:pt x="839" y="303"/>
                </a:lnTo>
                <a:lnTo>
                  <a:pt x="839" y="302"/>
                </a:lnTo>
                <a:lnTo>
                  <a:pt x="839" y="301"/>
                </a:lnTo>
                <a:lnTo>
                  <a:pt x="840" y="297"/>
                </a:lnTo>
                <a:lnTo>
                  <a:pt x="840" y="293"/>
                </a:lnTo>
                <a:lnTo>
                  <a:pt x="841" y="289"/>
                </a:lnTo>
                <a:lnTo>
                  <a:pt x="841" y="287"/>
                </a:lnTo>
                <a:lnTo>
                  <a:pt x="841" y="286"/>
                </a:lnTo>
                <a:lnTo>
                  <a:pt x="842" y="287"/>
                </a:lnTo>
                <a:lnTo>
                  <a:pt x="842" y="289"/>
                </a:lnTo>
                <a:lnTo>
                  <a:pt x="842" y="291"/>
                </a:lnTo>
                <a:lnTo>
                  <a:pt x="843" y="292"/>
                </a:lnTo>
                <a:lnTo>
                  <a:pt x="843" y="289"/>
                </a:lnTo>
                <a:lnTo>
                  <a:pt x="844" y="281"/>
                </a:lnTo>
                <a:lnTo>
                  <a:pt x="844" y="274"/>
                </a:lnTo>
                <a:lnTo>
                  <a:pt x="844" y="268"/>
                </a:lnTo>
                <a:lnTo>
                  <a:pt x="845" y="261"/>
                </a:lnTo>
                <a:lnTo>
                  <a:pt x="845" y="259"/>
                </a:lnTo>
                <a:lnTo>
                  <a:pt x="845" y="262"/>
                </a:lnTo>
                <a:lnTo>
                  <a:pt x="846" y="265"/>
                </a:lnTo>
                <a:lnTo>
                  <a:pt x="846" y="272"/>
                </a:lnTo>
                <a:lnTo>
                  <a:pt x="847" y="289"/>
                </a:lnTo>
                <a:lnTo>
                  <a:pt x="847" y="303"/>
                </a:lnTo>
                <a:lnTo>
                  <a:pt x="847" y="309"/>
                </a:lnTo>
                <a:lnTo>
                  <a:pt x="848" y="310"/>
                </a:lnTo>
                <a:lnTo>
                  <a:pt x="849" y="311"/>
                </a:lnTo>
                <a:lnTo>
                  <a:pt x="849" y="321"/>
                </a:lnTo>
                <a:lnTo>
                  <a:pt x="849" y="313"/>
                </a:lnTo>
                <a:lnTo>
                  <a:pt x="850" y="242"/>
                </a:lnTo>
                <a:lnTo>
                  <a:pt x="850" y="129"/>
                </a:lnTo>
                <a:lnTo>
                  <a:pt x="851" y="41"/>
                </a:lnTo>
                <a:lnTo>
                  <a:pt x="851" y="98"/>
                </a:lnTo>
                <a:lnTo>
                  <a:pt x="851" y="222"/>
                </a:lnTo>
                <a:lnTo>
                  <a:pt x="852" y="274"/>
                </a:lnTo>
                <a:lnTo>
                  <a:pt x="852" y="297"/>
                </a:lnTo>
                <a:lnTo>
                  <a:pt x="852" y="302"/>
                </a:lnTo>
                <a:lnTo>
                  <a:pt x="853" y="307"/>
                </a:lnTo>
                <a:lnTo>
                  <a:pt x="853" y="310"/>
                </a:lnTo>
                <a:lnTo>
                  <a:pt x="854" y="311"/>
                </a:lnTo>
                <a:lnTo>
                  <a:pt x="854" y="311"/>
                </a:lnTo>
                <a:lnTo>
                  <a:pt x="854" y="311"/>
                </a:lnTo>
                <a:lnTo>
                  <a:pt x="855" y="311"/>
                </a:lnTo>
                <a:lnTo>
                  <a:pt x="855" y="311"/>
                </a:lnTo>
                <a:lnTo>
                  <a:pt x="855" y="310"/>
                </a:lnTo>
                <a:lnTo>
                  <a:pt x="856" y="307"/>
                </a:lnTo>
                <a:lnTo>
                  <a:pt x="856" y="304"/>
                </a:lnTo>
                <a:lnTo>
                  <a:pt x="857" y="303"/>
                </a:lnTo>
                <a:lnTo>
                  <a:pt x="857" y="302"/>
                </a:lnTo>
                <a:lnTo>
                  <a:pt x="857" y="303"/>
                </a:lnTo>
                <a:lnTo>
                  <a:pt x="858" y="303"/>
                </a:lnTo>
                <a:lnTo>
                  <a:pt x="858" y="304"/>
                </a:lnTo>
                <a:lnTo>
                  <a:pt x="858" y="306"/>
                </a:lnTo>
                <a:lnTo>
                  <a:pt x="859" y="305"/>
                </a:lnTo>
                <a:lnTo>
                  <a:pt x="859" y="302"/>
                </a:lnTo>
                <a:lnTo>
                  <a:pt x="860" y="301"/>
                </a:lnTo>
                <a:lnTo>
                  <a:pt x="860" y="299"/>
                </a:lnTo>
                <a:lnTo>
                  <a:pt x="860" y="297"/>
                </a:lnTo>
                <a:lnTo>
                  <a:pt x="861" y="293"/>
                </a:lnTo>
                <a:lnTo>
                  <a:pt x="861" y="289"/>
                </a:lnTo>
                <a:lnTo>
                  <a:pt x="861" y="286"/>
                </a:lnTo>
                <a:lnTo>
                  <a:pt x="862" y="285"/>
                </a:lnTo>
                <a:lnTo>
                  <a:pt x="863" y="286"/>
                </a:lnTo>
                <a:lnTo>
                  <a:pt x="863" y="286"/>
                </a:lnTo>
                <a:lnTo>
                  <a:pt x="864" y="287"/>
                </a:lnTo>
                <a:lnTo>
                  <a:pt x="864" y="288"/>
                </a:lnTo>
                <a:lnTo>
                  <a:pt x="864" y="289"/>
                </a:lnTo>
                <a:lnTo>
                  <a:pt x="865" y="286"/>
                </a:lnTo>
                <a:lnTo>
                  <a:pt x="865" y="279"/>
                </a:lnTo>
                <a:lnTo>
                  <a:pt x="865" y="274"/>
                </a:lnTo>
                <a:lnTo>
                  <a:pt x="866" y="267"/>
                </a:lnTo>
                <a:lnTo>
                  <a:pt x="866" y="259"/>
                </a:lnTo>
                <a:lnTo>
                  <a:pt x="867" y="258"/>
                </a:lnTo>
                <a:lnTo>
                  <a:pt x="867" y="260"/>
                </a:lnTo>
                <a:lnTo>
                  <a:pt x="867" y="263"/>
                </a:lnTo>
                <a:lnTo>
                  <a:pt x="868" y="272"/>
                </a:lnTo>
                <a:lnTo>
                  <a:pt x="868" y="289"/>
                </a:lnTo>
                <a:lnTo>
                  <a:pt x="868" y="301"/>
                </a:lnTo>
                <a:lnTo>
                  <a:pt x="869" y="308"/>
                </a:lnTo>
                <a:lnTo>
                  <a:pt x="869" y="309"/>
                </a:lnTo>
                <a:lnTo>
                  <a:pt x="870" y="309"/>
                </a:lnTo>
                <a:lnTo>
                  <a:pt x="870" y="319"/>
                </a:lnTo>
                <a:lnTo>
                  <a:pt x="870" y="308"/>
                </a:lnTo>
                <a:lnTo>
                  <a:pt x="871" y="229"/>
                </a:lnTo>
                <a:lnTo>
                  <a:pt x="871" y="115"/>
                </a:lnTo>
                <a:lnTo>
                  <a:pt x="871" y="34"/>
                </a:lnTo>
                <a:lnTo>
                  <a:pt x="872" y="109"/>
                </a:lnTo>
                <a:lnTo>
                  <a:pt x="872" y="226"/>
                </a:lnTo>
                <a:lnTo>
                  <a:pt x="873" y="273"/>
                </a:lnTo>
                <a:lnTo>
                  <a:pt x="873" y="292"/>
                </a:lnTo>
                <a:lnTo>
                  <a:pt x="873" y="297"/>
                </a:lnTo>
                <a:lnTo>
                  <a:pt x="874" y="300"/>
                </a:lnTo>
                <a:lnTo>
                  <a:pt x="874" y="303"/>
                </a:lnTo>
                <a:lnTo>
                  <a:pt x="875" y="306"/>
                </a:lnTo>
                <a:lnTo>
                  <a:pt x="875" y="307"/>
                </a:lnTo>
                <a:lnTo>
                  <a:pt x="875" y="307"/>
                </a:lnTo>
                <a:lnTo>
                  <a:pt x="876" y="307"/>
                </a:lnTo>
                <a:lnTo>
                  <a:pt x="877" y="307"/>
                </a:lnTo>
                <a:lnTo>
                  <a:pt x="877" y="305"/>
                </a:lnTo>
                <a:lnTo>
                  <a:pt x="877" y="303"/>
                </a:lnTo>
                <a:lnTo>
                  <a:pt x="878" y="302"/>
                </a:lnTo>
                <a:lnTo>
                  <a:pt x="878" y="301"/>
                </a:lnTo>
                <a:lnTo>
                  <a:pt x="878" y="301"/>
                </a:lnTo>
                <a:lnTo>
                  <a:pt x="879" y="300"/>
                </a:lnTo>
                <a:lnTo>
                  <a:pt x="879" y="300"/>
                </a:lnTo>
                <a:lnTo>
                  <a:pt x="880" y="301"/>
                </a:lnTo>
                <a:lnTo>
                  <a:pt x="880" y="301"/>
                </a:lnTo>
                <a:lnTo>
                  <a:pt x="880" y="300"/>
                </a:lnTo>
                <a:lnTo>
                  <a:pt x="881" y="299"/>
                </a:lnTo>
                <a:lnTo>
                  <a:pt x="881" y="298"/>
                </a:lnTo>
                <a:lnTo>
                  <a:pt x="881" y="297"/>
                </a:lnTo>
                <a:lnTo>
                  <a:pt x="882" y="295"/>
                </a:lnTo>
                <a:lnTo>
                  <a:pt x="882" y="292"/>
                </a:lnTo>
                <a:lnTo>
                  <a:pt x="883" y="287"/>
                </a:lnTo>
                <a:lnTo>
                  <a:pt x="883" y="284"/>
                </a:lnTo>
                <a:lnTo>
                  <a:pt x="883" y="283"/>
                </a:lnTo>
                <a:lnTo>
                  <a:pt x="884" y="283"/>
                </a:lnTo>
                <a:lnTo>
                  <a:pt x="884" y="285"/>
                </a:lnTo>
                <a:lnTo>
                  <a:pt x="884" y="287"/>
                </a:lnTo>
                <a:lnTo>
                  <a:pt x="885" y="288"/>
                </a:lnTo>
                <a:lnTo>
                  <a:pt x="885" y="288"/>
                </a:lnTo>
                <a:lnTo>
                  <a:pt x="886" y="284"/>
                </a:lnTo>
                <a:lnTo>
                  <a:pt x="886" y="277"/>
                </a:lnTo>
                <a:lnTo>
                  <a:pt x="886" y="270"/>
                </a:lnTo>
                <a:lnTo>
                  <a:pt x="887" y="263"/>
                </a:lnTo>
                <a:lnTo>
                  <a:pt x="887" y="256"/>
                </a:lnTo>
                <a:lnTo>
                  <a:pt x="888" y="257"/>
                </a:lnTo>
                <a:lnTo>
                  <a:pt x="888" y="260"/>
                </a:lnTo>
                <a:lnTo>
                  <a:pt x="888" y="263"/>
                </a:lnTo>
                <a:lnTo>
                  <a:pt x="889" y="273"/>
                </a:lnTo>
                <a:lnTo>
                  <a:pt x="889" y="289"/>
                </a:lnTo>
                <a:lnTo>
                  <a:pt x="889" y="301"/>
                </a:lnTo>
                <a:lnTo>
                  <a:pt x="890" y="306"/>
                </a:lnTo>
                <a:lnTo>
                  <a:pt x="891" y="307"/>
                </a:lnTo>
                <a:lnTo>
                  <a:pt x="891" y="309"/>
                </a:lnTo>
                <a:lnTo>
                  <a:pt x="891" y="320"/>
                </a:lnTo>
                <a:lnTo>
                  <a:pt x="892" y="303"/>
                </a:lnTo>
                <a:lnTo>
                  <a:pt x="892" y="215"/>
                </a:lnTo>
                <a:lnTo>
                  <a:pt x="893" y="103"/>
                </a:lnTo>
                <a:lnTo>
                  <a:pt x="893" y="34"/>
                </a:lnTo>
                <a:lnTo>
                  <a:pt x="893" y="131"/>
                </a:lnTo>
                <a:lnTo>
                  <a:pt x="894" y="236"/>
                </a:lnTo>
                <a:lnTo>
                  <a:pt x="894" y="280"/>
                </a:lnTo>
                <a:lnTo>
                  <a:pt x="894" y="293"/>
                </a:lnTo>
                <a:lnTo>
                  <a:pt x="895" y="300"/>
                </a:lnTo>
                <a:lnTo>
                  <a:pt x="895" y="303"/>
                </a:lnTo>
                <a:lnTo>
                  <a:pt x="896" y="306"/>
                </a:lnTo>
                <a:lnTo>
                  <a:pt x="896" y="307"/>
                </a:lnTo>
                <a:lnTo>
                  <a:pt x="896" y="309"/>
                </a:lnTo>
                <a:lnTo>
                  <a:pt x="897" y="309"/>
                </a:lnTo>
                <a:lnTo>
                  <a:pt x="897" y="310"/>
                </a:lnTo>
                <a:lnTo>
                  <a:pt x="897" y="309"/>
                </a:lnTo>
                <a:lnTo>
                  <a:pt x="898" y="307"/>
                </a:lnTo>
                <a:lnTo>
                  <a:pt x="898" y="305"/>
                </a:lnTo>
                <a:lnTo>
                  <a:pt x="899" y="303"/>
                </a:lnTo>
                <a:lnTo>
                  <a:pt x="899" y="303"/>
                </a:lnTo>
                <a:lnTo>
                  <a:pt x="899" y="303"/>
                </a:lnTo>
                <a:lnTo>
                  <a:pt x="900" y="303"/>
                </a:lnTo>
                <a:lnTo>
                  <a:pt x="900" y="303"/>
                </a:lnTo>
                <a:lnTo>
                  <a:pt x="901" y="303"/>
                </a:lnTo>
                <a:lnTo>
                  <a:pt x="901" y="304"/>
                </a:lnTo>
                <a:lnTo>
                  <a:pt x="901" y="303"/>
                </a:lnTo>
                <a:lnTo>
                  <a:pt x="902" y="301"/>
                </a:lnTo>
                <a:lnTo>
                  <a:pt x="902" y="299"/>
                </a:lnTo>
                <a:lnTo>
                  <a:pt x="902" y="297"/>
                </a:lnTo>
                <a:lnTo>
                  <a:pt x="903" y="295"/>
                </a:lnTo>
                <a:lnTo>
                  <a:pt x="903" y="292"/>
                </a:lnTo>
                <a:lnTo>
                  <a:pt x="904" y="288"/>
                </a:lnTo>
                <a:lnTo>
                  <a:pt x="904" y="286"/>
                </a:lnTo>
                <a:lnTo>
                  <a:pt x="905" y="286"/>
                </a:lnTo>
                <a:lnTo>
                  <a:pt x="905" y="287"/>
                </a:lnTo>
                <a:lnTo>
                  <a:pt x="906" y="289"/>
                </a:lnTo>
                <a:lnTo>
                  <a:pt x="906" y="289"/>
                </a:lnTo>
                <a:lnTo>
                  <a:pt x="906" y="291"/>
                </a:lnTo>
                <a:lnTo>
                  <a:pt x="907" y="289"/>
                </a:lnTo>
                <a:lnTo>
                  <a:pt x="907" y="285"/>
                </a:lnTo>
                <a:lnTo>
                  <a:pt x="907" y="277"/>
                </a:lnTo>
                <a:lnTo>
                  <a:pt x="908" y="269"/>
                </a:lnTo>
                <a:lnTo>
                  <a:pt x="908" y="262"/>
                </a:lnTo>
                <a:lnTo>
                  <a:pt x="909" y="256"/>
                </a:lnTo>
                <a:lnTo>
                  <a:pt x="909" y="256"/>
                </a:lnTo>
                <a:lnTo>
                  <a:pt x="909" y="260"/>
                </a:lnTo>
                <a:lnTo>
                  <a:pt x="910" y="263"/>
                </a:lnTo>
                <a:lnTo>
                  <a:pt x="910" y="274"/>
                </a:lnTo>
                <a:lnTo>
                  <a:pt x="911" y="291"/>
                </a:lnTo>
                <a:lnTo>
                  <a:pt x="911" y="302"/>
                </a:lnTo>
                <a:lnTo>
                  <a:pt x="911" y="307"/>
                </a:lnTo>
                <a:lnTo>
                  <a:pt x="912" y="307"/>
                </a:lnTo>
                <a:lnTo>
                  <a:pt x="912" y="309"/>
                </a:lnTo>
                <a:lnTo>
                  <a:pt x="912" y="320"/>
                </a:lnTo>
                <a:lnTo>
                  <a:pt x="913" y="295"/>
                </a:lnTo>
                <a:lnTo>
                  <a:pt x="913" y="199"/>
                </a:lnTo>
                <a:lnTo>
                  <a:pt x="914" y="85"/>
                </a:lnTo>
                <a:lnTo>
                  <a:pt x="914" y="23"/>
                </a:lnTo>
                <a:lnTo>
                  <a:pt x="914" y="125"/>
                </a:lnTo>
                <a:lnTo>
                  <a:pt x="915" y="229"/>
                </a:lnTo>
                <a:lnTo>
                  <a:pt x="915" y="274"/>
                </a:lnTo>
                <a:lnTo>
                  <a:pt x="915" y="291"/>
                </a:lnTo>
                <a:lnTo>
                  <a:pt x="916" y="297"/>
                </a:lnTo>
                <a:lnTo>
                  <a:pt x="916" y="301"/>
                </a:lnTo>
                <a:lnTo>
                  <a:pt x="917" y="303"/>
                </a:lnTo>
                <a:lnTo>
                  <a:pt x="917" y="305"/>
                </a:lnTo>
                <a:lnTo>
                  <a:pt x="917" y="306"/>
                </a:lnTo>
                <a:lnTo>
                  <a:pt x="918" y="307"/>
                </a:lnTo>
                <a:lnTo>
                  <a:pt x="919" y="307"/>
                </a:lnTo>
                <a:lnTo>
                  <a:pt x="919" y="308"/>
                </a:lnTo>
                <a:lnTo>
                  <a:pt x="919" y="307"/>
                </a:lnTo>
                <a:lnTo>
                  <a:pt x="920" y="305"/>
                </a:lnTo>
                <a:lnTo>
                  <a:pt x="920" y="301"/>
                </a:lnTo>
                <a:lnTo>
                  <a:pt x="920" y="299"/>
                </a:lnTo>
                <a:lnTo>
                  <a:pt x="921" y="299"/>
                </a:lnTo>
                <a:lnTo>
                  <a:pt x="921" y="300"/>
                </a:lnTo>
                <a:lnTo>
                  <a:pt x="922" y="301"/>
                </a:lnTo>
                <a:lnTo>
                  <a:pt x="922" y="302"/>
                </a:lnTo>
                <a:lnTo>
                  <a:pt x="922" y="302"/>
                </a:lnTo>
                <a:lnTo>
                  <a:pt x="923" y="301"/>
                </a:lnTo>
                <a:lnTo>
                  <a:pt x="923" y="298"/>
                </a:lnTo>
                <a:lnTo>
                  <a:pt x="924" y="297"/>
                </a:lnTo>
                <a:lnTo>
                  <a:pt x="924" y="295"/>
                </a:lnTo>
                <a:lnTo>
                  <a:pt x="924" y="293"/>
                </a:lnTo>
                <a:lnTo>
                  <a:pt x="925" y="288"/>
                </a:lnTo>
                <a:lnTo>
                  <a:pt x="925" y="284"/>
                </a:lnTo>
                <a:lnTo>
                  <a:pt x="925" y="282"/>
                </a:lnTo>
                <a:lnTo>
                  <a:pt x="926" y="281"/>
                </a:lnTo>
                <a:lnTo>
                  <a:pt x="926" y="282"/>
                </a:lnTo>
                <a:lnTo>
                  <a:pt x="927" y="283"/>
                </a:lnTo>
                <a:lnTo>
                  <a:pt x="927" y="284"/>
                </a:lnTo>
                <a:lnTo>
                  <a:pt x="927" y="285"/>
                </a:lnTo>
                <a:lnTo>
                  <a:pt x="928" y="285"/>
                </a:lnTo>
                <a:lnTo>
                  <a:pt x="928" y="281"/>
                </a:lnTo>
                <a:lnTo>
                  <a:pt x="928" y="274"/>
                </a:lnTo>
                <a:lnTo>
                  <a:pt x="929" y="267"/>
                </a:lnTo>
                <a:lnTo>
                  <a:pt x="929" y="258"/>
                </a:lnTo>
                <a:lnTo>
                  <a:pt x="930" y="253"/>
                </a:lnTo>
                <a:lnTo>
                  <a:pt x="930" y="254"/>
                </a:lnTo>
                <a:lnTo>
                  <a:pt x="930" y="256"/>
                </a:lnTo>
                <a:lnTo>
                  <a:pt x="931" y="260"/>
                </a:lnTo>
                <a:lnTo>
                  <a:pt x="931" y="272"/>
                </a:lnTo>
                <a:lnTo>
                  <a:pt x="931" y="291"/>
                </a:lnTo>
                <a:lnTo>
                  <a:pt x="932" y="302"/>
                </a:lnTo>
                <a:lnTo>
                  <a:pt x="933" y="307"/>
                </a:lnTo>
                <a:lnTo>
                  <a:pt x="933" y="308"/>
                </a:lnTo>
                <a:lnTo>
                  <a:pt x="933" y="310"/>
                </a:lnTo>
                <a:lnTo>
                  <a:pt x="934" y="324"/>
                </a:lnTo>
                <a:lnTo>
                  <a:pt x="934" y="295"/>
                </a:lnTo>
                <a:lnTo>
                  <a:pt x="935" y="191"/>
                </a:lnTo>
                <a:lnTo>
                  <a:pt x="935" y="72"/>
                </a:lnTo>
                <a:lnTo>
                  <a:pt x="935" y="13"/>
                </a:lnTo>
                <a:lnTo>
                  <a:pt x="936" y="126"/>
                </a:lnTo>
                <a:lnTo>
                  <a:pt x="936" y="235"/>
                </a:lnTo>
                <a:lnTo>
                  <a:pt x="937" y="278"/>
                </a:lnTo>
                <a:lnTo>
                  <a:pt x="937" y="291"/>
                </a:lnTo>
                <a:lnTo>
                  <a:pt x="937" y="297"/>
                </a:lnTo>
                <a:lnTo>
                  <a:pt x="938" y="299"/>
                </a:lnTo>
                <a:lnTo>
                  <a:pt x="938" y="303"/>
                </a:lnTo>
                <a:lnTo>
                  <a:pt x="938" y="303"/>
                </a:lnTo>
                <a:lnTo>
                  <a:pt x="939" y="306"/>
                </a:lnTo>
                <a:lnTo>
                  <a:pt x="939" y="309"/>
                </a:lnTo>
                <a:lnTo>
                  <a:pt x="940" y="309"/>
                </a:lnTo>
                <a:lnTo>
                  <a:pt x="940" y="307"/>
                </a:lnTo>
                <a:lnTo>
                  <a:pt x="940" y="303"/>
                </a:lnTo>
                <a:lnTo>
                  <a:pt x="941" y="301"/>
                </a:lnTo>
                <a:lnTo>
                  <a:pt x="941" y="301"/>
                </a:lnTo>
                <a:lnTo>
                  <a:pt x="941" y="301"/>
                </a:lnTo>
                <a:lnTo>
                  <a:pt x="942" y="301"/>
                </a:lnTo>
                <a:lnTo>
                  <a:pt x="942" y="301"/>
                </a:lnTo>
                <a:lnTo>
                  <a:pt x="943" y="301"/>
                </a:lnTo>
                <a:lnTo>
                  <a:pt x="943" y="301"/>
                </a:lnTo>
                <a:lnTo>
                  <a:pt x="943" y="301"/>
                </a:lnTo>
                <a:lnTo>
                  <a:pt x="944" y="301"/>
                </a:lnTo>
                <a:lnTo>
                  <a:pt x="944" y="299"/>
                </a:lnTo>
                <a:lnTo>
                  <a:pt x="944" y="297"/>
                </a:lnTo>
                <a:lnTo>
                  <a:pt x="945" y="296"/>
                </a:lnTo>
                <a:lnTo>
                  <a:pt x="945" y="293"/>
                </a:lnTo>
                <a:lnTo>
                  <a:pt x="946" y="291"/>
                </a:lnTo>
                <a:lnTo>
                  <a:pt x="947" y="287"/>
                </a:lnTo>
                <a:lnTo>
                  <a:pt x="947" y="284"/>
                </a:lnTo>
                <a:lnTo>
                  <a:pt x="947" y="283"/>
                </a:lnTo>
                <a:lnTo>
                  <a:pt x="948" y="284"/>
                </a:lnTo>
                <a:lnTo>
                  <a:pt x="948" y="285"/>
                </a:lnTo>
                <a:lnTo>
                  <a:pt x="948" y="287"/>
                </a:lnTo>
                <a:lnTo>
                  <a:pt x="949" y="287"/>
                </a:lnTo>
                <a:lnTo>
                  <a:pt x="949" y="286"/>
                </a:lnTo>
                <a:lnTo>
                  <a:pt x="950" y="281"/>
                </a:lnTo>
                <a:lnTo>
                  <a:pt x="950" y="274"/>
                </a:lnTo>
                <a:lnTo>
                  <a:pt x="950" y="269"/>
                </a:lnTo>
                <a:lnTo>
                  <a:pt x="951" y="262"/>
                </a:lnTo>
                <a:lnTo>
                  <a:pt x="951" y="256"/>
                </a:lnTo>
                <a:lnTo>
                  <a:pt x="951" y="257"/>
                </a:lnTo>
                <a:lnTo>
                  <a:pt x="952" y="260"/>
                </a:lnTo>
                <a:lnTo>
                  <a:pt x="952" y="265"/>
                </a:lnTo>
                <a:lnTo>
                  <a:pt x="953" y="275"/>
                </a:lnTo>
                <a:lnTo>
                  <a:pt x="953" y="292"/>
                </a:lnTo>
                <a:lnTo>
                  <a:pt x="953" y="303"/>
                </a:lnTo>
                <a:lnTo>
                  <a:pt x="954" y="308"/>
                </a:lnTo>
                <a:lnTo>
                  <a:pt x="954" y="309"/>
                </a:lnTo>
                <a:lnTo>
                  <a:pt x="954" y="311"/>
                </a:lnTo>
                <a:lnTo>
                  <a:pt x="955" y="324"/>
                </a:lnTo>
                <a:lnTo>
                  <a:pt x="955" y="302"/>
                </a:lnTo>
                <a:lnTo>
                  <a:pt x="956" y="209"/>
                </a:lnTo>
                <a:lnTo>
                  <a:pt x="956" y="97"/>
                </a:lnTo>
                <a:lnTo>
                  <a:pt x="956" y="38"/>
                </a:lnTo>
                <a:lnTo>
                  <a:pt x="957" y="141"/>
                </a:lnTo>
                <a:lnTo>
                  <a:pt x="957" y="244"/>
                </a:lnTo>
                <a:lnTo>
                  <a:pt x="957" y="283"/>
                </a:lnTo>
                <a:lnTo>
                  <a:pt x="958" y="293"/>
                </a:lnTo>
                <a:lnTo>
                  <a:pt x="958" y="299"/>
                </a:lnTo>
                <a:lnTo>
                  <a:pt x="959" y="301"/>
                </a:lnTo>
                <a:lnTo>
                  <a:pt x="959" y="305"/>
                </a:lnTo>
                <a:lnTo>
                  <a:pt x="959" y="307"/>
                </a:lnTo>
                <a:lnTo>
                  <a:pt x="960" y="307"/>
                </a:lnTo>
                <a:lnTo>
                  <a:pt x="961" y="308"/>
                </a:lnTo>
                <a:lnTo>
                  <a:pt x="961" y="309"/>
                </a:lnTo>
                <a:lnTo>
                  <a:pt x="961" y="309"/>
                </a:lnTo>
                <a:lnTo>
                  <a:pt x="962" y="308"/>
                </a:lnTo>
                <a:lnTo>
                  <a:pt x="962" y="306"/>
                </a:lnTo>
                <a:lnTo>
                  <a:pt x="963" y="304"/>
                </a:lnTo>
                <a:lnTo>
                  <a:pt x="963" y="302"/>
                </a:lnTo>
                <a:lnTo>
                  <a:pt x="963" y="302"/>
                </a:lnTo>
                <a:lnTo>
                  <a:pt x="964" y="303"/>
                </a:lnTo>
                <a:lnTo>
                  <a:pt x="964" y="304"/>
                </a:lnTo>
                <a:lnTo>
                  <a:pt x="964" y="306"/>
                </a:lnTo>
                <a:lnTo>
                  <a:pt x="965" y="306"/>
                </a:lnTo>
                <a:lnTo>
                  <a:pt x="965" y="305"/>
                </a:lnTo>
                <a:lnTo>
                  <a:pt x="966" y="302"/>
                </a:lnTo>
                <a:lnTo>
                  <a:pt x="966" y="301"/>
                </a:lnTo>
                <a:lnTo>
                  <a:pt x="966" y="299"/>
                </a:lnTo>
                <a:lnTo>
                  <a:pt x="967" y="295"/>
                </a:lnTo>
                <a:lnTo>
                  <a:pt x="967" y="293"/>
                </a:lnTo>
                <a:lnTo>
                  <a:pt x="967" y="288"/>
                </a:lnTo>
                <a:lnTo>
                  <a:pt x="968" y="286"/>
                </a:lnTo>
                <a:lnTo>
                  <a:pt x="968" y="285"/>
                </a:lnTo>
                <a:lnTo>
                  <a:pt x="969" y="285"/>
                </a:lnTo>
                <a:lnTo>
                  <a:pt x="969" y="286"/>
                </a:lnTo>
                <a:lnTo>
                  <a:pt x="969" y="287"/>
                </a:lnTo>
                <a:lnTo>
                  <a:pt x="970" y="288"/>
                </a:lnTo>
                <a:lnTo>
                  <a:pt x="970" y="288"/>
                </a:lnTo>
                <a:lnTo>
                  <a:pt x="971" y="284"/>
                </a:lnTo>
                <a:lnTo>
                  <a:pt x="971" y="278"/>
                </a:lnTo>
                <a:lnTo>
                  <a:pt x="971" y="272"/>
                </a:lnTo>
                <a:lnTo>
                  <a:pt x="972" y="264"/>
                </a:lnTo>
                <a:lnTo>
                  <a:pt x="972" y="257"/>
                </a:lnTo>
                <a:lnTo>
                  <a:pt x="972" y="258"/>
                </a:lnTo>
                <a:lnTo>
                  <a:pt x="973" y="262"/>
                </a:lnTo>
                <a:lnTo>
                  <a:pt x="973" y="265"/>
                </a:lnTo>
                <a:lnTo>
                  <a:pt x="974" y="275"/>
                </a:lnTo>
                <a:lnTo>
                  <a:pt x="974" y="293"/>
                </a:lnTo>
                <a:lnTo>
                  <a:pt x="975" y="303"/>
                </a:lnTo>
                <a:lnTo>
                  <a:pt x="975" y="308"/>
                </a:lnTo>
                <a:lnTo>
                  <a:pt x="976" y="309"/>
                </a:lnTo>
                <a:lnTo>
                  <a:pt x="976" y="310"/>
                </a:lnTo>
                <a:lnTo>
                  <a:pt x="976" y="322"/>
                </a:lnTo>
                <a:lnTo>
                  <a:pt x="977" y="299"/>
                </a:lnTo>
                <a:lnTo>
                  <a:pt x="977" y="207"/>
                </a:lnTo>
                <a:lnTo>
                  <a:pt x="977" y="97"/>
                </a:lnTo>
                <a:lnTo>
                  <a:pt x="978" y="40"/>
                </a:lnTo>
                <a:lnTo>
                  <a:pt x="978" y="143"/>
                </a:lnTo>
                <a:lnTo>
                  <a:pt x="979" y="242"/>
                </a:lnTo>
                <a:lnTo>
                  <a:pt x="979" y="283"/>
                </a:lnTo>
                <a:lnTo>
                  <a:pt x="979" y="295"/>
                </a:lnTo>
                <a:lnTo>
                  <a:pt x="980" y="301"/>
                </a:lnTo>
                <a:lnTo>
                  <a:pt x="980" y="304"/>
                </a:lnTo>
                <a:lnTo>
                  <a:pt x="980" y="306"/>
                </a:lnTo>
                <a:lnTo>
                  <a:pt x="981" y="308"/>
                </a:lnTo>
                <a:lnTo>
                  <a:pt x="981" y="309"/>
                </a:lnTo>
                <a:lnTo>
                  <a:pt x="982" y="309"/>
                </a:lnTo>
                <a:lnTo>
                  <a:pt x="982" y="309"/>
                </a:lnTo>
                <a:lnTo>
                  <a:pt x="982" y="310"/>
                </a:lnTo>
                <a:lnTo>
                  <a:pt x="983" y="309"/>
                </a:lnTo>
                <a:lnTo>
                  <a:pt x="983" y="308"/>
                </a:lnTo>
                <a:lnTo>
                  <a:pt x="984" y="305"/>
                </a:lnTo>
                <a:lnTo>
                  <a:pt x="984" y="303"/>
                </a:lnTo>
                <a:lnTo>
                  <a:pt x="984" y="301"/>
                </a:lnTo>
                <a:lnTo>
                  <a:pt x="985" y="302"/>
                </a:lnTo>
                <a:lnTo>
                  <a:pt x="985" y="303"/>
                </a:lnTo>
                <a:lnTo>
                  <a:pt x="985" y="303"/>
                </a:lnTo>
                <a:lnTo>
                  <a:pt x="986" y="303"/>
                </a:lnTo>
                <a:lnTo>
                  <a:pt x="986" y="302"/>
                </a:lnTo>
                <a:lnTo>
                  <a:pt x="987" y="301"/>
                </a:lnTo>
                <a:lnTo>
                  <a:pt x="987" y="299"/>
                </a:lnTo>
                <a:lnTo>
                  <a:pt x="987" y="297"/>
                </a:lnTo>
                <a:lnTo>
                  <a:pt x="988" y="295"/>
                </a:lnTo>
                <a:lnTo>
                  <a:pt x="989" y="291"/>
                </a:lnTo>
                <a:lnTo>
                  <a:pt x="989" y="287"/>
                </a:lnTo>
                <a:lnTo>
                  <a:pt x="989" y="284"/>
                </a:lnTo>
                <a:lnTo>
                  <a:pt x="990" y="283"/>
                </a:lnTo>
                <a:lnTo>
                  <a:pt x="990" y="283"/>
                </a:lnTo>
                <a:lnTo>
                  <a:pt x="990" y="285"/>
                </a:lnTo>
                <a:lnTo>
                  <a:pt x="991" y="287"/>
                </a:lnTo>
                <a:lnTo>
                  <a:pt x="991" y="287"/>
                </a:lnTo>
                <a:lnTo>
                  <a:pt x="992" y="287"/>
                </a:lnTo>
                <a:lnTo>
                  <a:pt x="992" y="285"/>
                </a:lnTo>
                <a:lnTo>
                  <a:pt x="992" y="277"/>
                </a:lnTo>
                <a:lnTo>
                  <a:pt x="993" y="271"/>
                </a:lnTo>
                <a:lnTo>
                  <a:pt x="993" y="263"/>
                </a:lnTo>
                <a:lnTo>
                  <a:pt x="993" y="256"/>
                </a:lnTo>
                <a:lnTo>
                  <a:pt x="994" y="257"/>
                </a:lnTo>
                <a:lnTo>
                  <a:pt x="994" y="260"/>
                </a:lnTo>
                <a:lnTo>
                  <a:pt x="995" y="264"/>
                </a:lnTo>
                <a:lnTo>
                  <a:pt x="995" y="274"/>
                </a:lnTo>
                <a:lnTo>
                  <a:pt x="995" y="291"/>
                </a:lnTo>
                <a:lnTo>
                  <a:pt x="996" y="302"/>
                </a:lnTo>
                <a:lnTo>
                  <a:pt x="996" y="307"/>
                </a:lnTo>
                <a:lnTo>
                  <a:pt x="997" y="308"/>
                </a:lnTo>
                <a:lnTo>
                  <a:pt x="997" y="310"/>
                </a:lnTo>
                <a:lnTo>
                  <a:pt x="997" y="321"/>
                </a:lnTo>
                <a:lnTo>
                  <a:pt x="998" y="302"/>
                </a:lnTo>
                <a:lnTo>
                  <a:pt x="998" y="213"/>
                </a:lnTo>
                <a:lnTo>
                  <a:pt x="998" y="103"/>
                </a:lnTo>
                <a:lnTo>
                  <a:pt x="999" y="35"/>
                </a:lnTo>
                <a:lnTo>
                  <a:pt x="999" y="128"/>
                </a:lnTo>
                <a:lnTo>
                  <a:pt x="1000" y="235"/>
                </a:lnTo>
                <a:lnTo>
                  <a:pt x="1000" y="278"/>
                </a:lnTo>
                <a:lnTo>
                  <a:pt x="1000" y="292"/>
                </a:lnTo>
                <a:lnTo>
                  <a:pt x="1001" y="298"/>
                </a:lnTo>
                <a:lnTo>
                  <a:pt x="1001" y="301"/>
                </a:lnTo>
                <a:lnTo>
                  <a:pt x="1001" y="304"/>
                </a:lnTo>
                <a:lnTo>
                  <a:pt x="1002" y="306"/>
                </a:lnTo>
                <a:lnTo>
                  <a:pt x="1003" y="307"/>
                </a:lnTo>
                <a:lnTo>
                  <a:pt x="1003" y="307"/>
                </a:lnTo>
                <a:lnTo>
                  <a:pt x="1003" y="308"/>
                </a:lnTo>
                <a:lnTo>
                  <a:pt x="1004" y="308"/>
                </a:lnTo>
                <a:lnTo>
                  <a:pt x="1004" y="307"/>
                </a:lnTo>
                <a:lnTo>
                  <a:pt x="1005" y="305"/>
                </a:lnTo>
                <a:lnTo>
                  <a:pt x="1005" y="303"/>
                </a:lnTo>
                <a:lnTo>
                  <a:pt x="1005" y="301"/>
                </a:lnTo>
                <a:lnTo>
                  <a:pt x="1006" y="301"/>
                </a:lnTo>
                <a:lnTo>
                  <a:pt x="1006" y="301"/>
                </a:lnTo>
                <a:lnTo>
                  <a:pt x="1007" y="302"/>
                </a:lnTo>
                <a:lnTo>
                  <a:pt x="1007" y="303"/>
                </a:lnTo>
                <a:lnTo>
                  <a:pt x="1007" y="302"/>
                </a:lnTo>
                <a:lnTo>
                  <a:pt x="1008" y="302"/>
                </a:lnTo>
                <a:lnTo>
                  <a:pt x="1008" y="301"/>
                </a:lnTo>
                <a:lnTo>
                  <a:pt x="1008" y="299"/>
                </a:lnTo>
                <a:lnTo>
                  <a:pt x="1009" y="298"/>
                </a:lnTo>
                <a:lnTo>
                  <a:pt x="1009" y="295"/>
                </a:lnTo>
                <a:lnTo>
                  <a:pt x="1010" y="292"/>
                </a:lnTo>
                <a:lnTo>
                  <a:pt x="1010" y="287"/>
                </a:lnTo>
                <a:lnTo>
                  <a:pt x="1010" y="286"/>
                </a:lnTo>
                <a:lnTo>
                  <a:pt x="1011" y="285"/>
                </a:lnTo>
                <a:lnTo>
                  <a:pt x="1011" y="284"/>
                </a:lnTo>
                <a:lnTo>
                  <a:pt x="1011" y="285"/>
                </a:lnTo>
                <a:lnTo>
                  <a:pt x="1012" y="287"/>
                </a:lnTo>
                <a:lnTo>
                  <a:pt x="1012" y="288"/>
                </a:lnTo>
                <a:lnTo>
                  <a:pt x="1013" y="288"/>
                </a:lnTo>
                <a:lnTo>
                  <a:pt x="1013" y="286"/>
                </a:lnTo>
                <a:lnTo>
                  <a:pt x="1013" y="280"/>
                </a:lnTo>
                <a:lnTo>
                  <a:pt x="1014" y="272"/>
                </a:lnTo>
                <a:lnTo>
                  <a:pt x="1014" y="266"/>
                </a:lnTo>
                <a:lnTo>
                  <a:pt x="1014" y="257"/>
                </a:lnTo>
                <a:lnTo>
                  <a:pt x="1015" y="257"/>
                </a:lnTo>
                <a:lnTo>
                  <a:pt x="1015" y="260"/>
                </a:lnTo>
                <a:lnTo>
                  <a:pt x="1016" y="263"/>
                </a:lnTo>
                <a:lnTo>
                  <a:pt x="1016" y="272"/>
                </a:lnTo>
                <a:lnTo>
                  <a:pt x="1017" y="289"/>
                </a:lnTo>
                <a:lnTo>
                  <a:pt x="1017" y="301"/>
                </a:lnTo>
                <a:lnTo>
                  <a:pt x="1018" y="308"/>
                </a:lnTo>
                <a:lnTo>
                  <a:pt x="1018" y="309"/>
                </a:lnTo>
                <a:lnTo>
                  <a:pt x="1018" y="310"/>
                </a:lnTo>
                <a:lnTo>
                  <a:pt x="1019" y="320"/>
                </a:lnTo>
                <a:lnTo>
                  <a:pt x="1019" y="308"/>
                </a:lnTo>
                <a:lnTo>
                  <a:pt x="1020" y="226"/>
                </a:lnTo>
                <a:lnTo>
                  <a:pt x="1020" y="113"/>
                </a:lnTo>
                <a:lnTo>
                  <a:pt x="1020" y="37"/>
                </a:lnTo>
                <a:lnTo>
                  <a:pt x="1021" y="118"/>
                </a:lnTo>
                <a:lnTo>
                  <a:pt x="1021" y="231"/>
                </a:lnTo>
                <a:lnTo>
                  <a:pt x="1021" y="277"/>
                </a:lnTo>
                <a:lnTo>
                  <a:pt x="1022" y="294"/>
                </a:lnTo>
                <a:lnTo>
                  <a:pt x="1022" y="299"/>
                </a:lnTo>
                <a:lnTo>
                  <a:pt x="1023" y="304"/>
                </a:lnTo>
                <a:lnTo>
                  <a:pt x="1023" y="307"/>
                </a:lnTo>
                <a:lnTo>
                  <a:pt x="1023" y="309"/>
                </a:lnTo>
                <a:lnTo>
                  <a:pt x="1024" y="310"/>
                </a:lnTo>
                <a:lnTo>
                  <a:pt x="1024" y="310"/>
                </a:lnTo>
                <a:lnTo>
                  <a:pt x="1024" y="310"/>
                </a:lnTo>
                <a:lnTo>
                  <a:pt x="1025" y="310"/>
                </a:lnTo>
                <a:lnTo>
                  <a:pt x="1025" y="309"/>
                </a:lnTo>
                <a:lnTo>
                  <a:pt x="1026" y="306"/>
                </a:lnTo>
                <a:lnTo>
                  <a:pt x="1026" y="304"/>
                </a:lnTo>
                <a:lnTo>
                  <a:pt x="1026" y="303"/>
                </a:lnTo>
                <a:lnTo>
                  <a:pt x="1027" y="302"/>
                </a:lnTo>
                <a:lnTo>
                  <a:pt x="1027" y="302"/>
                </a:lnTo>
                <a:lnTo>
                  <a:pt x="1027" y="303"/>
                </a:lnTo>
                <a:lnTo>
                  <a:pt x="1028" y="304"/>
                </a:lnTo>
                <a:lnTo>
                  <a:pt x="1028" y="303"/>
                </a:lnTo>
                <a:lnTo>
                  <a:pt x="1029" y="303"/>
                </a:lnTo>
                <a:lnTo>
                  <a:pt x="1029" y="301"/>
                </a:lnTo>
                <a:lnTo>
                  <a:pt x="1030" y="299"/>
                </a:lnTo>
                <a:lnTo>
                  <a:pt x="1030" y="298"/>
                </a:lnTo>
                <a:lnTo>
                  <a:pt x="1031" y="295"/>
                </a:lnTo>
                <a:lnTo>
                  <a:pt x="1031" y="292"/>
                </a:lnTo>
                <a:lnTo>
                  <a:pt x="1031" y="287"/>
                </a:lnTo>
                <a:lnTo>
                  <a:pt x="1032" y="285"/>
                </a:lnTo>
                <a:lnTo>
                  <a:pt x="1032" y="284"/>
                </a:lnTo>
                <a:lnTo>
                  <a:pt x="1033" y="285"/>
                </a:lnTo>
                <a:lnTo>
                  <a:pt x="1033" y="286"/>
                </a:lnTo>
                <a:lnTo>
                  <a:pt x="1033" y="287"/>
                </a:lnTo>
                <a:lnTo>
                  <a:pt x="1034" y="287"/>
                </a:lnTo>
                <a:lnTo>
                  <a:pt x="1034" y="288"/>
                </a:lnTo>
                <a:lnTo>
                  <a:pt x="1034" y="286"/>
                </a:lnTo>
                <a:lnTo>
                  <a:pt x="1035" y="280"/>
                </a:lnTo>
                <a:lnTo>
                  <a:pt x="1035" y="273"/>
                </a:lnTo>
                <a:lnTo>
                  <a:pt x="1036" y="266"/>
                </a:lnTo>
                <a:lnTo>
                  <a:pt x="1036" y="260"/>
                </a:lnTo>
                <a:lnTo>
                  <a:pt x="1036" y="258"/>
                </a:lnTo>
                <a:lnTo>
                  <a:pt x="1037" y="260"/>
                </a:lnTo>
                <a:lnTo>
                  <a:pt x="1037" y="264"/>
                </a:lnTo>
                <a:lnTo>
                  <a:pt x="1037" y="273"/>
                </a:lnTo>
                <a:lnTo>
                  <a:pt x="1038" y="289"/>
                </a:lnTo>
                <a:lnTo>
                  <a:pt x="1038" y="302"/>
                </a:lnTo>
                <a:lnTo>
                  <a:pt x="1039" y="309"/>
                </a:lnTo>
                <a:lnTo>
                  <a:pt x="1039" y="310"/>
                </a:lnTo>
                <a:lnTo>
                  <a:pt x="1039" y="312"/>
                </a:lnTo>
                <a:lnTo>
                  <a:pt x="1040" y="322"/>
                </a:lnTo>
                <a:lnTo>
                  <a:pt x="1040" y="313"/>
                </a:lnTo>
                <a:lnTo>
                  <a:pt x="1040" y="236"/>
                </a:lnTo>
                <a:lnTo>
                  <a:pt x="1041" y="121"/>
                </a:lnTo>
                <a:lnTo>
                  <a:pt x="1041" y="41"/>
                </a:lnTo>
                <a:lnTo>
                  <a:pt x="1042" y="113"/>
                </a:lnTo>
                <a:lnTo>
                  <a:pt x="1042" y="231"/>
                </a:lnTo>
                <a:lnTo>
                  <a:pt x="1042" y="278"/>
                </a:lnTo>
                <a:lnTo>
                  <a:pt x="1043" y="299"/>
                </a:lnTo>
                <a:lnTo>
                  <a:pt x="1044" y="303"/>
                </a:lnTo>
                <a:lnTo>
                  <a:pt x="1044" y="307"/>
                </a:lnTo>
                <a:lnTo>
                  <a:pt x="1044" y="310"/>
                </a:lnTo>
                <a:lnTo>
                  <a:pt x="1045" y="312"/>
                </a:lnTo>
                <a:lnTo>
                  <a:pt x="1045" y="313"/>
                </a:lnTo>
                <a:lnTo>
                  <a:pt x="1046" y="313"/>
                </a:lnTo>
                <a:lnTo>
                  <a:pt x="1046" y="313"/>
                </a:lnTo>
                <a:lnTo>
                  <a:pt x="1046" y="312"/>
                </a:lnTo>
                <a:lnTo>
                  <a:pt x="1047" y="310"/>
                </a:lnTo>
                <a:lnTo>
                  <a:pt x="1047" y="309"/>
                </a:lnTo>
                <a:lnTo>
                  <a:pt x="1047" y="307"/>
                </a:lnTo>
                <a:lnTo>
                  <a:pt x="1048" y="305"/>
                </a:lnTo>
                <a:lnTo>
                  <a:pt x="1048" y="303"/>
                </a:lnTo>
                <a:lnTo>
                  <a:pt x="1049" y="303"/>
                </a:lnTo>
                <a:lnTo>
                  <a:pt x="1049" y="303"/>
                </a:lnTo>
                <a:lnTo>
                  <a:pt x="1049" y="304"/>
                </a:lnTo>
                <a:lnTo>
                  <a:pt x="1050" y="305"/>
                </a:lnTo>
                <a:lnTo>
                  <a:pt x="1050" y="304"/>
                </a:lnTo>
                <a:lnTo>
                  <a:pt x="1050" y="302"/>
                </a:lnTo>
                <a:lnTo>
                  <a:pt x="1051" y="301"/>
                </a:lnTo>
                <a:lnTo>
                  <a:pt x="1051" y="299"/>
                </a:lnTo>
                <a:lnTo>
                  <a:pt x="1052" y="297"/>
                </a:lnTo>
                <a:lnTo>
                  <a:pt x="1052" y="294"/>
                </a:lnTo>
                <a:lnTo>
                  <a:pt x="1052" y="291"/>
                </a:lnTo>
                <a:lnTo>
                  <a:pt x="1053" y="287"/>
                </a:lnTo>
                <a:lnTo>
                  <a:pt x="1053" y="285"/>
                </a:lnTo>
                <a:lnTo>
                  <a:pt x="1054" y="286"/>
                </a:lnTo>
                <a:lnTo>
                  <a:pt x="1054" y="287"/>
                </a:lnTo>
                <a:lnTo>
                  <a:pt x="1054" y="288"/>
                </a:lnTo>
                <a:lnTo>
                  <a:pt x="1055" y="289"/>
                </a:lnTo>
                <a:lnTo>
                  <a:pt x="1055" y="289"/>
                </a:lnTo>
                <a:lnTo>
                  <a:pt x="1055" y="286"/>
                </a:lnTo>
                <a:lnTo>
                  <a:pt x="1056" y="280"/>
                </a:lnTo>
                <a:lnTo>
                  <a:pt x="1056" y="274"/>
                </a:lnTo>
                <a:lnTo>
                  <a:pt x="1057" y="268"/>
                </a:lnTo>
                <a:lnTo>
                  <a:pt x="1057" y="260"/>
                </a:lnTo>
                <a:lnTo>
                  <a:pt x="1058" y="259"/>
                </a:lnTo>
                <a:lnTo>
                  <a:pt x="1058" y="262"/>
                </a:lnTo>
                <a:lnTo>
                  <a:pt x="1059" y="265"/>
                </a:lnTo>
                <a:lnTo>
                  <a:pt x="1059" y="274"/>
                </a:lnTo>
                <a:lnTo>
                  <a:pt x="1059" y="291"/>
                </a:lnTo>
                <a:lnTo>
                  <a:pt x="1060" y="302"/>
                </a:lnTo>
                <a:lnTo>
                  <a:pt x="1060" y="309"/>
                </a:lnTo>
                <a:lnTo>
                  <a:pt x="1060" y="310"/>
                </a:lnTo>
                <a:lnTo>
                  <a:pt x="1061" y="312"/>
                </a:lnTo>
                <a:lnTo>
                  <a:pt x="1061" y="322"/>
                </a:lnTo>
                <a:lnTo>
                  <a:pt x="1062" y="312"/>
                </a:lnTo>
                <a:lnTo>
                  <a:pt x="1062" y="236"/>
                </a:lnTo>
                <a:lnTo>
                  <a:pt x="1062" y="123"/>
                </a:lnTo>
                <a:lnTo>
                  <a:pt x="1063" y="41"/>
                </a:lnTo>
                <a:lnTo>
                  <a:pt x="1063" y="111"/>
                </a:lnTo>
                <a:lnTo>
                  <a:pt x="1063" y="229"/>
                </a:lnTo>
                <a:lnTo>
                  <a:pt x="1064" y="275"/>
                </a:lnTo>
                <a:lnTo>
                  <a:pt x="1064" y="296"/>
                </a:lnTo>
                <a:lnTo>
                  <a:pt x="1065" y="301"/>
                </a:lnTo>
                <a:lnTo>
                  <a:pt x="1065" y="304"/>
                </a:lnTo>
                <a:lnTo>
                  <a:pt x="1065" y="308"/>
                </a:lnTo>
                <a:lnTo>
                  <a:pt x="1066" y="309"/>
                </a:lnTo>
                <a:lnTo>
                  <a:pt x="1066" y="310"/>
                </a:lnTo>
                <a:lnTo>
                  <a:pt x="1067" y="310"/>
                </a:lnTo>
                <a:lnTo>
                  <a:pt x="1067" y="311"/>
                </a:lnTo>
                <a:lnTo>
                  <a:pt x="1067" y="310"/>
                </a:lnTo>
                <a:lnTo>
                  <a:pt x="1068" y="309"/>
                </a:lnTo>
                <a:lnTo>
                  <a:pt x="1068" y="307"/>
                </a:lnTo>
                <a:lnTo>
                  <a:pt x="1068" y="304"/>
                </a:lnTo>
                <a:lnTo>
                  <a:pt x="1069" y="303"/>
                </a:lnTo>
                <a:lnTo>
                  <a:pt x="1069" y="303"/>
                </a:lnTo>
                <a:lnTo>
                  <a:pt x="1070" y="303"/>
                </a:lnTo>
                <a:lnTo>
                  <a:pt x="1070" y="303"/>
                </a:lnTo>
                <a:lnTo>
                  <a:pt x="1070" y="305"/>
                </a:lnTo>
                <a:lnTo>
                  <a:pt x="1071" y="305"/>
                </a:lnTo>
                <a:lnTo>
                  <a:pt x="1072" y="304"/>
                </a:lnTo>
                <a:lnTo>
                  <a:pt x="1072" y="301"/>
                </a:lnTo>
                <a:lnTo>
                  <a:pt x="1072" y="300"/>
                </a:lnTo>
                <a:lnTo>
                  <a:pt x="1073" y="299"/>
                </a:lnTo>
                <a:lnTo>
                  <a:pt x="1073" y="297"/>
                </a:lnTo>
                <a:lnTo>
                  <a:pt x="1073" y="293"/>
                </a:lnTo>
                <a:lnTo>
                  <a:pt x="1074" y="289"/>
                </a:lnTo>
                <a:lnTo>
                  <a:pt x="1074" y="286"/>
                </a:lnTo>
                <a:lnTo>
                  <a:pt x="1075" y="284"/>
                </a:lnTo>
                <a:lnTo>
                  <a:pt x="1075" y="284"/>
                </a:lnTo>
                <a:lnTo>
                  <a:pt x="1075" y="285"/>
                </a:lnTo>
                <a:lnTo>
                  <a:pt x="1076" y="287"/>
                </a:lnTo>
                <a:lnTo>
                  <a:pt x="1076" y="288"/>
                </a:lnTo>
                <a:lnTo>
                  <a:pt x="1076" y="289"/>
                </a:lnTo>
                <a:lnTo>
                  <a:pt x="1077" y="286"/>
                </a:lnTo>
                <a:lnTo>
                  <a:pt x="1077" y="280"/>
                </a:lnTo>
                <a:lnTo>
                  <a:pt x="1078" y="272"/>
                </a:lnTo>
                <a:lnTo>
                  <a:pt x="1078" y="265"/>
                </a:lnTo>
                <a:lnTo>
                  <a:pt x="1078" y="257"/>
                </a:lnTo>
                <a:lnTo>
                  <a:pt x="1079" y="256"/>
                </a:lnTo>
                <a:lnTo>
                  <a:pt x="1079" y="259"/>
                </a:lnTo>
                <a:lnTo>
                  <a:pt x="1080" y="261"/>
                </a:lnTo>
                <a:lnTo>
                  <a:pt x="1080" y="271"/>
                </a:lnTo>
                <a:lnTo>
                  <a:pt x="1080" y="287"/>
                </a:lnTo>
                <a:lnTo>
                  <a:pt x="1081" y="301"/>
                </a:lnTo>
                <a:lnTo>
                  <a:pt x="1081" y="308"/>
                </a:lnTo>
                <a:lnTo>
                  <a:pt x="1081" y="309"/>
                </a:lnTo>
                <a:lnTo>
                  <a:pt x="1082" y="310"/>
                </a:lnTo>
                <a:lnTo>
                  <a:pt x="1082" y="322"/>
                </a:lnTo>
                <a:lnTo>
                  <a:pt x="1083" y="311"/>
                </a:lnTo>
                <a:lnTo>
                  <a:pt x="1083" y="231"/>
                </a:lnTo>
                <a:lnTo>
                  <a:pt x="1083" y="117"/>
                </a:lnTo>
                <a:lnTo>
                  <a:pt x="1084" y="36"/>
                </a:lnTo>
                <a:lnTo>
                  <a:pt x="1084" y="109"/>
                </a:lnTo>
                <a:lnTo>
                  <a:pt x="1084" y="225"/>
                </a:lnTo>
                <a:lnTo>
                  <a:pt x="1085" y="275"/>
                </a:lnTo>
                <a:lnTo>
                  <a:pt x="1086" y="292"/>
                </a:lnTo>
                <a:lnTo>
                  <a:pt x="1086" y="297"/>
                </a:lnTo>
                <a:lnTo>
                  <a:pt x="1086" y="301"/>
                </a:lnTo>
                <a:lnTo>
                  <a:pt x="1087" y="303"/>
                </a:lnTo>
                <a:lnTo>
                  <a:pt x="1087" y="304"/>
                </a:lnTo>
                <a:lnTo>
                  <a:pt x="1088" y="305"/>
                </a:lnTo>
                <a:lnTo>
                  <a:pt x="1088" y="305"/>
                </a:lnTo>
                <a:lnTo>
                  <a:pt x="1088" y="305"/>
                </a:lnTo>
                <a:lnTo>
                  <a:pt x="1089" y="305"/>
                </a:lnTo>
                <a:lnTo>
                  <a:pt x="1089" y="305"/>
                </a:lnTo>
                <a:lnTo>
                  <a:pt x="1090" y="303"/>
                </a:lnTo>
                <a:lnTo>
                  <a:pt x="1090" y="301"/>
                </a:lnTo>
                <a:lnTo>
                  <a:pt x="1090" y="299"/>
                </a:lnTo>
                <a:lnTo>
                  <a:pt x="1091" y="299"/>
                </a:lnTo>
                <a:lnTo>
                  <a:pt x="1091" y="299"/>
                </a:lnTo>
                <a:lnTo>
                  <a:pt x="1091" y="299"/>
                </a:lnTo>
                <a:lnTo>
                  <a:pt x="1092" y="300"/>
                </a:lnTo>
                <a:lnTo>
                  <a:pt x="1092" y="299"/>
                </a:lnTo>
                <a:lnTo>
                  <a:pt x="1093" y="299"/>
                </a:lnTo>
                <a:lnTo>
                  <a:pt x="1093" y="297"/>
                </a:lnTo>
                <a:lnTo>
                  <a:pt x="1093" y="296"/>
                </a:lnTo>
                <a:lnTo>
                  <a:pt x="1094" y="295"/>
                </a:lnTo>
                <a:lnTo>
                  <a:pt x="1094" y="293"/>
                </a:lnTo>
                <a:lnTo>
                  <a:pt x="1094" y="289"/>
                </a:lnTo>
                <a:lnTo>
                  <a:pt x="1095" y="286"/>
                </a:lnTo>
                <a:lnTo>
                  <a:pt x="1095" y="281"/>
                </a:lnTo>
                <a:lnTo>
                  <a:pt x="1096" y="280"/>
                </a:lnTo>
                <a:lnTo>
                  <a:pt x="1096" y="280"/>
                </a:lnTo>
                <a:lnTo>
                  <a:pt x="1096" y="281"/>
                </a:lnTo>
                <a:lnTo>
                  <a:pt x="1097" y="283"/>
                </a:lnTo>
                <a:lnTo>
                  <a:pt x="1097" y="284"/>
                </a:lnTo>
                <a:lnTo>
                  <a:pt x="1097" y="286"/>
                </a:lnTo>
                <a:lnTo>
                  <a:pt x="1098" y="281"/>
                </a:lnTo>
                <a:lnTo>
                  <a:pt x="1098" y="274"/>
                </a:lnTo>
                <a:lnTo>
                  <a:pt x="1099" y="268"/>
                </a:lnTo>
                <a:lnTo>
                  <a:pt x="1099" y="260"/>
                </a:lnTo>
                <a:lnTo>
                  <a:pt x="1100" y="251"/>
                </a:lnTo>
                <a:lnTo>
                  <a:pt x="1100" y="250"/>
                </a:lnTo>
                <a:lnTo>
                  <a:pt x="1101" y="253"/>
                </a:lnTo>
                <a:lnTo>
                  <a:pt x="1101" y="256"/>
                </a:lnTo>
                <a:lnTo>
                  <a:pt x="1101" y="266"/>
                </a:lnTo>
                <a:lnTo>
                  <a:pt x="1102" y="284"/>
                </a:lnTo>
                <a:lnTo>
                  <a:pt x="1102" y="297"/>
                </a:lnTo>
                <a:lnTo>
                  <a:pt x="1103" y="304"/>
                </a:lnTo>
                <a:lnTo>
                  <a:pt x="1103" y="306"/>
                </a:lnTo>
                <a:lnTo>
                  <a:pt x="1103" y="307"/>
                </a:lnTo>
                <a:lnTo>
                  <a:pt x="1104" y="320"/>
                </a:lnTo>
                <a:lnTo>
                  <a:pt x="1104" y="307"/>
                </a:lnTo>
                <a:lnTo>
                  <a:pt x="1104" y="217"/>
                </a:lnTo>
                <a:lnTo>
                  <a:pt x="1105" y="97"/>
                </a:lnTo>
                <a:lnTo>
                  <a:pt x="1105" y="13"/>
                </a:lnTo>
                <a:lnTo>
                  <a:pt x="1106" y="95"/>
                </a:lnTo>
                <a:lnTo>
                  <a:pt x="1106" y="218"/>
                </a:lnTo>
                <a:lnTo>
                  <a:pt x="1106" y="271"/>
                </a:lnTo>
                <a:lnTo>
                  <a:pt x="1107" y="289"/>
                </a:lnTo>
                <a:lnTo>
                  <a:pt x="1107" y="295"/>
                </a:lnTo>
                <a:lnTo>
                  <a:pt x="1107" y="300"/>
                </a:lnTo>
                <a:lnTo>
                  <a:pt x="1108" y="303"/>
                </a:lnTo>
                <a:lnTo>
                  <a:pt x="1108" y="305"/>
                </a:lnTo>
                <a:lnTo>
                  <a:pt x="1109" y="307"/>
                </a:lnTo>
                <a:lnTo>
                  <a:pt x="1109" y="307"/>
                </a:lnTo>
                <a:lnTo>
                  <a:pt x="1109" y="307"/>
                </a:lnTo>
                <a:lnTo>
                  <a:pt x="1110" y="306"/>
                </a:lnTo>
                <a:lnTo>
                  <a:pt x="1110" y="304"/>
                </a:lnTo>
                <a:lnTo>
                  <a:pt x="1110" y="301"/>
                </a:lnTo>
                <a:lnTo>
                  <a:pt x="1111" y="300"/>
                </a:lnTo>
                <a:lnTo>
                  <a:pt x="1111" y="299"/>
                </a:lnTo>
                <a:lnTo>
                  <a:pt x="1112" y="299"/>
                </a:lnTo>
                <a:lnTo>
                  <a:pt x="1112" y="300"/>
                </a:lnTo>
                <a:lnTo>
                  <a:pt x="1112" y="301"/>
                </a:lnTo>
                <a:lnTo>
                  <a:pt x="1113" y="303"/>
                </a:lnTo>
                <a:lnTo>
                  <a:pt x="1114" y="303"/>
                </a:lnTo>
                <a:lnTo>
                  <a:pt x="1114" y="302"/>
                </a:lnTo>
                <a:lnTo>
                  <a:pt x="1114" y="301"/>
                </a:lnTo>
                <a:lnTo>
                  <a:pt x="1115" y="300"/>
                </a:lnTo>
                <a:lnTo>
                  <a:pt x="1115" y="298"/>
                </a:lnTo>
                <a:lnTo>
                  <a:pt x="1116" y="296"/>
                </a:lnTo>
                <a:lnTo>
                  <a:pt x="1116" y="293"/>
                </a:lnTo>
                <a:lnTo>
                  <a:pt x="1116" y="291"/>
                </a:lnTo>
                <a:lnTo>
                  <a:pt x="1117" y="287"/>
                </a:lnTo>
                <a:lnTo>
                  <a:pt x="1117" y="284"/>
                </a:lnTo>
                <a:lnTo>
                  <a:pt x="1117" y="281"/>
                </a:lnTo>
                <a:lnTo>
                  <a:pt x="1118" y="283"/>
                </a:lnTo>
                <a:lnTo>
                  <a:pt x="1118" y="284"/>
                </a:lnTo>
                <a:lnTo>
                  <a:pt x="1119" y="287"/>
                </a:lnTo>
                <a:lnTo>
                  <a:pt x="1119" y="288"/>
                </a:lnTo>
                <a:lnTo>
                  <a:pt x="1119" y="283"/>
                </a:lnTo>
                <a:lnTo>
                  <a:pt x="1120" y="273"/>
                </a:lnTo>
                <a:lnTo>
                  <a:pt x="1120" y="266"/>
                </a:lnTo>
                <a:lnTo>
                  <a:pt x="1120" y="257"/>
                </a:lnTo>
                <a:lnTo>
                  <a:pt x="1121" y="250"/>
                </a:lnTo>
                <a:lnTo>
                  <a:pt x="1121" y="250"/>
                </a:lnTo>
                <a:lnTo>
                  <a:pt x="1122" y="253"/>
                </a:lnTo>
                <a:lnTo>
                  <a:pt x="1122" y="257"/>
                </a:lnTo>
                <a:lnTo>
                  <a:pt x="1122" y="268"/>
                </a:lnTo>
                <a:lnTo>
                  <a:pt x="1123" y="285"/>
                </a:lnTo>
                <a:lnTo>
                  <a:pt x="1123" y="298"/>
                </a:lnTo>
                <a:lnTo>
                  <a:pt x="1123" y="303"/>
                </a:lnTo>
                <a:lnTo>
                  <a:pt x="1124" y="306"/>
                </a:lnTo>
                <a:lnTo>
                  <a:pt x="1124" y="309"/>
                </a:lnTo>
                <a:lnTo>
                  <a:pt x="1125" y="321"/>
                </a:lnTo>
                <a:lnTo>
                  <a:pt x="1125" y="308"/>
                </a:lnTo>
                <a:lnTo>
                  <a:pt x="1125" y="222"/>
                </a:lnTo>
                <a:lnTo>
                  <a:pt x="1126" y="108"/>
                </a:lnTo>
                <a:lnTo>
                  <a:pt x="1126" y="29"/>
                </a:lnTo>
                <a:lnTo>
                  <a:pt x="1127" y="111"/>
                </a:lnTo>
                <a:lnTo>
                  <a:pt x="1127" y="231"/>
                </a:lnTo>
                <a:lnTo>
                  <a:pt x="1128" y="280"/>
                </a:lnTo>
                <a:lnTo>
                  <a:pt x="1128" y="295"/>
                </a:lnTo>
                <a:lnTo>
                  <a:pt x="1129" y="299"/>
                </a:lnTo>
                <a:lnTo>
                  <a:pt x="1129" y="305"/>
                </a:lnTo>
                <a:lnTo>
                  <a:pt x="1129" y="307"/>
                </a:lnTo>
                <a:lnTo>
                  <a:pt x="1130" y="308"/>
                </a:lnTo>
                <a:lnTo>
                  <a:pt x="1130" y="309"/>
                </a:lnTo>
                <a:lnTo>
                  <a:pt x="1130" y="309"/>
                </a:lnTo>
                <a:lnTo>
                  <a:pt x="1131" y="309"/>
                </a:lnTo>
                <a:lnTo>
                  <a:pt x="1131" y="309"/>
                </a:lnTo>
                <a:lnTo>
                  <a:pt x="1132" y="308"/>
                </a:lnTo>
                <a:lnTo>
                  <a:pt x="1132" y="307"/>
                </a:lnTo>
                <a:lnTo>
                  <a:pt x="1132" y="305"/>
                </a:lnTo>
                <a:lnTo>
                  <a:pt x="1133" y="303"/>
                </a:lnTo>
                <a:lnTo>
                  <a:pt x="1133" y="303"/>
                </a:lnTo>
                <a:lnTo>
                  <a:pt x="1133" y="302"/>
                </a:lnTo>
                <a:lnTo>
                  <a:pt x="1134" y="303"/>
                </a:lnTo>
                <a:lnTo>
                  <a:pt x="1134" y="304"/>
                </a:lnTo>
                <a:lnTo>
                  <a:pt x="1135" y="304"/>
                </a:lnTo>
                <a:lnTo>
                  <a:pt x="1135" y="303"/>
                </a:lnTo>
                <a:lnTo>
                  <a:pt x="1135" y="302"/>
                </a:lnTo>
                <a:lnTo>
                  <a:pt x="1136" y="301"/>
                </a:lnTo>
                <a:lnTo>
                  <a:pt x="1136" y="300"/>
                </a:lnTo>
                <a:lnTo>
                  <a:pt x="1136" y="297"/>
                </a:lnTo>
                <a:lnTo>
                  <a:pt x="1137" y="294"/>
                </a:lnTo>
                <a:lnTo>
                  <a:pt x="1137" y="291"/>
                </a:lnTo>
                <a:lnTo>
                  <a:pt x="1138" y="287"/>
                </a:lnTo>
                <a:lnTo>
                  <a:pt x="1138" y="287"/>
                </a:lnTo>
                <a:lnTo>
                  <a:pt x="1138" y="287"/>
                </a:lnTo>
                <a:lnTo>
                  <a:pt x="1139" y="289"/>
                </a:lnTo>
                <a:lnTo>
                  <a:pt x="1139" y="291"/>
                </a:lnTo>
                <a:lnTo>
                  <a:pt x="1140" y="291"/>
                </a:lnTo>
                <a:lnTo>
                  <a:pt x="1140" y="291"/>
                </a:lnTo>
                <a:lnTo>
                  <a:pt x="1140" y="288"/>
                </a:lnTo>
                <a:lnTo>
                  <a:pt x="1141" y="280"/>
                </a:lnTo>
                <a:lnTo>
                  <a:pt x="1142" y="272"/>
                </a:lnTo>
                <a:lnTo>
                  <a:pt x="1142" y="266"/>
                </a:lnTo>
                <a:lnTo>
                  <a:pt x="1142" y="258"/>
                </a:lnTo>
                <a:lnTo>
                  <a:pt x="1143" y="258"/>
                </a:lnTo>
                <a:lnTo>
                  <a:pt x="1143" y="262"/>
                </a:lnTo>
                <a:lnTo>
                  <a:pt x="1143" y="266"/>
                </a:lnTo>
                <a:lnTo>
                  <a:pt x="1144" y="273"/>
                </a:lnTo>
                <a:lnTo>
                  <a:pt x="1144" y="291"/>
                </a:lnTo>
                <a:lnTo>
                  <a:pt x="1145" y="303"/>
                </a:lnTo>
                <a:lnTo>
                  <a:pt x="1145" y="309"/>
                </a:lnTo>
                <a:lnTo>
                  <a:pt x="1145" y="310"/>
                </a:lnTo>
                <a:lnTo>
                  <a:pt x="1146" y="311"/>
                </a:lnTo>
                <a:lnTo>
                  <a:pt x="1146" y="323"/>
                </a:lnTo>
                <a:lnTo>
                  <a:pt x="1146" y="310"/>
                </a:lnTo>
                <a:lnTo>
                  <a:pt x="1147" y="228"/>
                </a:lnTo>
                <a:lnTo>
                  <a:pt x="1147" y="115"/>
                </a:lnTo>
                <a:lnTo>
                  <a:pt x="1148" y="37"/>
                </a:lnTo>
                <a:lnTo>
                  <a:pt x="1148" y="117"/>
                </a:lnTo>
                <a:lnTo>
                  <a:pt x="1148" y="231"/>
                </a:lnTo>
                <a:lnTo>
                  <a:pt x="1149" y="278"/>
                </a:lnTo>
                <a:lnTo>
                  <a:pt x="1149" y="294"/>
                </a:lnTo>
                <a:lnTo>
                  <a:pt x="1150" y="299"/>
                </a:lnTo>
                <a:lnTo>
                  <a:pt x="1150" y="303"/>
                </a:lnTo>
                <a:lnTo>
                  <a:pt x="1150" y="307"/>
                </a:lnTo>
                <a:lnTo>
                  <a:pt x="1151" y="308"/>
                </a:lnTo>
                <a:lnTo>
                  <a:pt x="1151" y="309"/>
                </a:lnTo>
                <a:lnTo>
                  <a:pt x="1151" y="308"/>
                </a:lnTo>
                <a:lnTo>
                  <a:pt x="1152" y="309"/>
                </a:lnTo>
                <a:lnTo>
                  <a:pt x="1152" y="310"/>
                </a:lnTo>
                <a:lnTo>
                  <a:pt x="1153" y="309"/>
                </a:lnTo>
                <a:lnTo>
                  <a:pt x="1153" y="307"/>
                </a:lnTo>
                <a:lnTo>
                  <a:pt x="1153" y="306"/>
                </a:lnTo>
                <a:lnTo>
                  <a:pt x="1154" y="303"/>
                </a:lnTo>
                <a:lnTo>
                  <a:pt x="1154" y="303"/>
                </a:lnTo>
                <a:lnTo>
                  <a:pt x="1154" y="304"/>
                </a:lnTo>
                <a:lnTo>
                  <a:pt x="1155" y="305"/>
                </a:lnTo>
                <a:lnTo>
                  <a:pt x="1156" y="307"/>
                </a:lnTo>
                <a:lnTo>
                  <a:pt x="1156" y="308"/>
                </a:lnTo>
                <a:lnTo>
                  <a:pt x="1156" y="307"/>
                </a:lnTo>
                <a:lnTo>
                  <a:pt x="1157" y="305"/>
                </a:lnTo>
                <a:lnTo>
                  <a:pt x="1157" y="303"/>
                </a:lnTo>
                <a:lnTo>
                  <a:pt x="1158" y="301"/>
                </a:lnTo>
                <a:lnTo>
                  <a:pt x="1158" y="299"/>
                </a:lnTo>
                <a:lnTo>
                  <a:pt x="1158" y="295"/>
                </a:lnTo>
                <a:lnTo>
                  <a:pt x="1159" y="291"/>
                </a:lnTo>
                <a:lnTo>
                  <a:pt x="1159" y="288"/>
                </a:lnTo>
                <a:lnTo>
                  <a:pt x="1159" y="286"/>
                </a:lnTo>
                <a:lnTo>
                  <a:pt x="1160" y="286"/>
                </a:lnTo>
                <a:lnTo>
                  <a:pt x="1160" y="287"/>
                </a:lnTo>
                <a:lnTo>
                  <a:pt x="1161" y="289"/>
                </a:lnTo>
                <a:lnTo>
                  <a:pt x="1161" y="289"/>
                </a:lnTo>
                <a:lnTo>
                  <a:pt x="1161" y="291"/>
                </a:lnTo>
                <a:lnTo>
                  <a:pt x="1162" y="287"/>
                </a:lnTo>
                <a:lnTo>
                  <a:pt x="1162" y="282"/>
                </a:lnTo>
                <a:lnTo>
                  <a:pt x="1163" y="275"/>
                </a:lnTo>
                <a:lnTo>
                  <a:pt x="1163" y="268"/>
                </a:lnTo>
                <a:lnTo>
                  <a:pt x="1163" y="260"/>
                </a:lnTo>
                <a:lnTo>
                  <a:pt x="1164" y="258"/>
                </a:lnTo>
                <a:lnTo>
                  <a:pt x="1164" y="261"/>
                </a:lnTo>
                <a:lnTo>
                  <a:pt x="1164" y="265"/>
                </a:lnTo>
                <a:lnTo>
                  <a:pt x="1165" y="273"/>
                </a:lnTo>
                <a:lnTo>
                  <a:pt x="1165" y="291"/>
                </a:lnTo>
                <a:lnTo>
                  <a:pt x="1166" y="303"/>
                </a:lnTo>
                <a:lnTo>
                  <a:pt x="1166" y="312"/>
                </a:lnTo>
                <a:lnTo>
                  <a:pt x="1166" y="313"/>
                </a:lnTo>
                <a:lnTo>
                  <a:pt x="1167" y="314"/>
                </a:lnTo>
                <a:lnTo>
                  <a:pt x="1167" y="323"/>
                </a:lnTo>
                <a:lnTo>
                  <a:pt x="1167" y="313"/>
                </a:lnTo>
                <a:lnTo>
                  <a:pt x="1168" y="233"/>
                </a:lnTo>
                <a:lnTo>
                  <a:pt x="1168" y="120"/>
                </a:lnTo>
                <a:lnTo>
                  <a:pt x="1169" y="40"/>
                </a:lnTo>
                <a:lnTo>
                  <a:pt x="1169" y="113"/>
                </a:lnTo>
                <a:lnTo>
                  <a:pt x="1170" y="230"/>
                </a:lnTo>
                <a:lnTo>
                  <a:pt x="1170" y="278"/>
                </a:lnTo>
                <a:lnTo>
                  <a:pt x="1171" y="297"/>
                </a:lnTo>
                <a:lnTo>
                  <a:pt x="1171" y="301"/>
                </a:lnTo>
                <a:lnTo>
                  <a:pt x="1171" y="304"/>
                </a:lnTo>
                <a:lnTo>
                  <a:pt x="1172" y="307"/>
                </a:lnTo>
                <a:lnTo>
                  <a:pt x="1172" y="310"/>
                </a:lnTo>
                <a:lnTo>
                  <a:pt x="1172" y="311"/>
                </a:lnTo>
                <a:lnTo>
                  <a:pt x="1173" y="311"/>
                </a:lnTo>
                <a:lnTo>
                  <a:pt x="1173" y="312"/>
                </a:lnTo>
                <a:lnTo>
                  <a:pt x="1174" y="311"/>
                </a:lnTo>
                <a:lnTo>
                  <a:pt x="1174" y="310"/>
                </a:lnTo>
                <a:lnTo>
                  <a:pt x="1174" y="309"/>
                </a:lnTo>
                <a:lnTo>
                  <a:pt x="1175" y="306"/>
                </a:lnTo>
                <a:lnTo>
                  <a:pt x="1175" y="304"/>
                </a:lnTo>
                <a:lnTo>
                  <a:pt x="1176" y="303"/>
                </a:lnTo>
                <a:lnTo>
                  <a:pt x="1176" y="303"/>
                </a:lnTo>
                <a:lnTo>
                  <a:pt x="1176" y="304"/>
                </a:lnTo>
                <a:lnTo>
                  <a:pt x="1177" y="304"/>
                </a:lnTo>
                <a:lnTo>
                  <a:pt x="1177" y="304"/>
                </a:lnTo>
                <a:lnTo>
                  <a:pt x="1177" y="303"/>
                </a:lnTo>
                <a:lnTo>
                  <a:pt x="1178" y="302"/>
                </a:lnTo>
                <a:lnTo>
                  <a:pt x="1178" y="301"/>
                </a:lnTo>
                <a:lnTo>
                  <a:pt x="1179" y="299"/>
                </a:lnTo>
                <a:lnTo>
                  <a:pt x="1179" y="297"/>
                </a:lnTo>
                <a:lnTo>
                  <a:pt x="1179" y="294"/>
                </a:lnTo>
                <a:lnTo>
                  <a:pt x="1180" y="291"/>
                </a:lnTo>
                <a:lnTo>
                  <a:pt x="1180" y="287"/>
                </a:lnTo>
                <a:lnTo>
                  <a:pt x="1180" y="286"/>
                </a:lnTo>
                <a:lnTo>
                  <a:pt x="1181" y="286"/>
                </a:lnTo>
                <a:lnTo>
                  <a:pt x="1181" y="287"/>
                </a:lnTo>
                <a:lnTo>
                  <a:pt x="1182" y="288"/>
                </a:lnTo>
                <a:lnTo>
                  <a:pt x="1182" y="289"/>
                </a:lnTo>
                <a:lnTo>
                  <a:pt x="1182" y="289"/>
                </a:lnTo>
                <a:lnTo>
                  <a:pt x="1183" y="287"/>
                </a:lnTo>
                <a:lnTo>
                  <a:pt x="1184" y="280"/>
                </a:lnTo>
                <a:lnTo>
                  <a:pt x="1184" y="273"/>
                </a:lnTo>
                <a:lnTo>
                  <a:pt x="1184" y="266"/>
                </a:lnTo>
                <a:lnTo>
                  <a:pt x="1185" y="258"/>
                </a:lnTo>
                <a:lnTo>
                  <a:pt x="1185" y="258"/>
                </a:lnTo>
                <a:lnTo>
                  <a:pt x="1186" y="260"/>
                </a:lnTo>
                <a:lnTo>
                  <a:pt x="1186" y="263"/>
                </a:lnTo>
                <a:lnTo>
                  <a:pt x="1186" y="272"/>
                </a:lnTo>
                <a:lnTo>
                  <a:pt x="1187" y="288"/>
                </a:lnTo>
                <a:lnTo>
                  <a:pt x="1187" y="300"/>
                </a:lnTo>
                <a:lnTo>
                  <a:pt x="1187" y="307"/>
                </a:lnTo>
                <a:lnTo>
                  <a:pt x="1188" y="308"/>
                </a:lnTo>
                <a:lnTo>
                  <a:pt x="1188" y="309"/>
                </a:lnTo>
                <a:lnTo>
                  <a:pt x="1189" y="321"/>
                </a:lnTo>
                <a:lnTo>
                  <a:pt x="1189" y="311"/>
                </a:lnTo>
                <a:lnTo>
                  <a:pt x="1189" y="233"/>
                </a:lnTo>
                <a:lnTo>
                  <a:pt x="1190" y="121"/>
                </a:lnTo>
                <a:lnTo>
                  <a:pt x="1190" y="39"/>
                </a:lnTo>
                <a:lnTo>
                  <a:pt x="1190" y="107"/>
                </a:lnTo>
                <a:lnTo>
                  <a:pt x="1191" y="225"/>
                </a:lnTo>
                <a:lnTo>
                  <a:pt x="1191" y="273"/>
                </a:lnTo>
                <a:lnTo>
                  <a:pt x="1192" y="293"/>
                </a:lnTo>
                <a:lnTo>
                  <a:pt x="1192" y="297"/>
                </a:lnTo>
                <a:lnTo>
                  <a:pt x="1192" y="303"/>
                </a:lnTo>
                <a:lnTo>
                  <a:pt x="1193" y="307"/>
                </a:lnTo>
                <a:lnTo>
                  <a:pt x="1193" y="307"/>
                </a:lnTo>
                <a:lnTo>
                  <a:pt x="1193" y="307"/>
                </a:lnTo>
                <a:lnTo>
                  <a:pt x="1194" y="309"/>
                </a:lnTo>
                <a:lnTo>
                  <a:pt x="1194" y="309"/>
                </a:lnTo>
                <a:lnTo>
                  <a:pt x="1195" y="309"/>
                </a:lnTo>
                <a:lnTo>
                  <a:pt x="1195" y="308"/>
                </a:lnTo>
                <a:lnTo>
                  <a:pt x="1195" y="307"/>
                </a:lnTo>
                <a:lnTo>
                  <a:pt x="1196" y="304"/>
                </a:lnTo>
                <a:lnTo>
                  <a:pt x="1196" y="302"/>
                </a:lnTo>
                <a:lnTo>
                  <a:pt x="1196" y="301"/>
                </a:lnTo>
                <a:lnTo>
                  <a:pt x="1197" y="301"/>
                </a:lnTo>
                <a:lnTo>
                  <a:pt x="1198" y="301"/>
                </a:lnTo>
                <a:lnTo>
                  <a:pt x="1198" y="301"/>
                </a:lnTo>
                <a:lnTo>
                  <a:pt x="1199" y="301"/>
                </a:lnTo>
                <a:lnTo>
                  <a:pt x="1199" y="301"/>
                </a:lnTo>
                <a:lnTo>
                  <a:pt x="1199" y="299"/>
                </a:lnTo>
                <a:lnTo>
                  <a:pt x="1200" y="298"/>
                </a:lnTo>
                <a:lnTo>
                  <a:pt x="1200" y="296"/>
                </a:lnTo>
                <a:lnTo>
                  <a:pt x="1200" y="295"/>
                </a:lnTo>
                <a:lnTo>
                  <a:pt x="1201" y="292"/>
                </a:lnTo>
                <a:lnTo>
                  <a:pt x="1201" y="288"/>
                </a:lnTo>
                <a:lnTo>
                  <a:pt x="1202" y="283"/>
                </a:lnTo>
                <a:lnTo>
                  <a:pt x="1202" y="282"/>
                </a:lnTo>
                <a:lnTo>
                  <a:pt x="1202" y="283"/>
                </a:lnTo>
                <a:lnTo>
                  <a:pt x="1203" y="283"/>
                </a:lnTo>
                <a:lnTo>
                  <a:pt x="1203" y="286"/>
                </a:lnTo>
                <a:lnTo>
                  <a:pt x="1203" y="287"/>
                </a:lnTo>
                <a:lnTo>
                  <a:pt x="1204" y="287"/>
                </a:lnTo>
                <a:lnTo>
                  <a:pt x="1204" y="283"/>
                </a:lnTo>
                <a:lnTo>
                  <a:pt x="1205" y="277"/>
                </a:lnTo>
                <a:lnTo>
                  <a:pt x="1205" y="272"/>
                </a:lnTo>
                <a:lnTo>
                  <a:pt x="1205" y="265"/>
                </a:lnTo>
                <a:lnTo>
                  <a:pt x="1206" y="258"/>
                </a:lnTo>
                <a:lnTo>
                  <a:pt x="1206" y="256"/>
                </a:lnTo>
                <a:lnTo>
                  <a:pt x="1206" y="259"/>
                </a:lnTo>
                <a:lnTo>
                  <a:pt x="1207" y="263"/>
                </a:lnTo>
                <a:lnTo>
                  <a:pt x="1207" y="270"/>
                </a:lnTo>
                <a:lnTo>
                  <a:pt x="1208" y="287"/>
                </a:lnTo>
                <a:lnTo>
                  <a:pt x="1208" y="299"/>
                </a:lnTo>
                <a:lnTo>
                  <a:pt x="1208" y="307"/>
                </a:lnTo>
                <a:lnTo>
                  <a:pt x="1209" y="308"/>
                </a:lnTo>
                <a:lnTo>
                  <a:pt x="1209" y="309"/>
                </a:lnTo>
                <a:lnTo>
                  <a:pt x="1210" y="318"/>
                </a:lnTo>
                <a:lnTo>
                  <a:pt x="1210" y="310"/>
                </a:lnTo>
                <a:lnTo>
                  <a:pt x="1210" y="238"/>
                </a:lnTo>
                <a:lnTo>
                  <a:pt x="1211" y="123"/>
                </a:lnTo>
                <a:lnTo>
                  <a:pt x="1212" y="39"/>
                </a:lnTo>
                <a:lnTo>
                  <a:pt x="1212" y="102"/>
                </a:lnTo>
                <a:lnTo>
                  <a:pt x="1212" y="222"/>
                </a:lnTo>
                <a:lnTo>
                  <a:pt x="1213" y="271"/>
                </a:lnTo>
                <a:lnTo>
                  <a:pt x="1213" y="292"/>
                </a:lnTo>
                <a:lnTo>
                  <a:pt x="1213" y="297"/>
                </a:lnTo>
                <a:lnTo>
                  <a:pt x="1214" y="301"/>
                </a:lnTo>
                <a:lnTo>
                  <a:pt x="1214" y="303"/>
                </a:lnTo>
                <a:lnTo>
                  <a:pt x="1215" y="306"/>
                </a:lnTo>
                <a:lnTo>
                  <a:pt x="1215" y="307"/>
                </a:lnTo>
                <a:lnTo>
                  <a:pt x="1215" y="307"/>
                </a:lnTo>
                <a:lnTo>
                  <a:pt x="1216" y="307"/>
                </a:lnTo>
                <a:lnTo>
                  <a:pt x="1216" y="307"/>
                </a:lnTo>
                <a:lnTo>
                  <a:pt x="1216" y="306"/>
                </a:lnTo>
                <a:lnTo>
                  <a:pt x="1217" y="304"/>
                </a:lnTo>
                <a:lnTo>
                  <a:pt x="1217" y="303"/>
                </a:lnTo>
                <a:lnTo>
                  <a:pt x="1218" y="302"/>
                </a:lnTo>
                <a:lnTo>
                  <a:pt x="1218" y="302"/>
                </a:lnTo>
                <a:lnTo>
                  <a:pt x="1218" y="302"/>
                </a:lnTo>
                <a:lnTo>
                  <a:pt x="1219" y="302"/>
                </a:lnTo>
                <a:lnTo>
                  <a:pt x="1219" y="303"/>
                </a:lnTo>
                <a:lnTo>
                  <a:pt x="1219" y="303"/>
                </a:lnTo>
                <a:lnTo>
                  <a:pt x="1220" y="301"/>
                </a:lnTo>
                <a:lnTo>
                  <a:pt x="1220" y="301"/>
                </a:lnTo>
                <a:lnTo>
                  <a:pt x="1221" y="299"/>
                </a:lnTo>
                <a:lnTo>
                  <a:pt x="1221" y="297"/>
                </a:lnTo>
                <a:lnTo>
                  <a:pt x="1221" y="296"/>
                </a:lnTo>
                <a:lnTo>
                  <a:pt x="1222" y="293"/>
                </a:lnTo>
                <a:lnTo>
                  <a:pt x="1222" y="288"/>
                </a:lnTo>
                <a:lnTo>
                  <a:pt x="1223" y="285"/>
                </a:lnTo>
                <a:lnTo>
                  <a:pt x="1223" y="283"/>
                </a:lnTo>
                <a:lnTo>
                  <a:pt x="1223" y="283"/>
                </a:lnTo>
                <a:lnTo>
                  <a:pt x="1224" y="285"/>
                </a:lnTo>
                <a:lnTo>
                  <a:pt x="1224" y="287"/>
                </a:lnTo>
                <a:lnTo>
                  <a:pt x="1224" y="289"/>
                </a:lnTo>
                <a:lnTo>
                  <a:pt x="1225" y="289"/>
                </a:lnTo>
                <a:lnTo>
                  <a:pt x="1226" y="287"/>
                </a:lnTo>
                <a:lnTo>
                  <a:pt x="1226" y="280"/>
                </a:lnTo>
                <a:lnTo>
                  <a:pt x="1226" y="272"/>
                </a:lnTo>
                <a:lnTo>
                  <a:pt x="1227" y="266"/>
                </a:lnTo>
                <a:lnTo>
                  <a:pt x="1227" y="260"/>
                </a:lnTo>
                <a:lnTo>
                  <a:pt x="1228" y="257"/>
                </a:lnTo>
                <a:lnTo>
                  <a:pt x="1228" y="259"/>
                </a:lnTo>
                <a:lnTo>
                  <a:pt x="1228" y="261"/>
                </a:lnTo>
                <a:lnTo>
                  <a:pt x="1229" y="269"/>
                </a:lnTo>
                <a:lnTo>
                  <a:pt x="1229" y="287"/>
                </a:lnTo>
                <a:lnTo>
                  <a:pt x="1229" y="299"/>
                </a:lnTo>
                <a:lnTo>
                  <a:pt x="1230" y="306"/>
                </a:lnTo>
                <a:lnTo>
                  <a:pt x="1230" y="307"/>
                </a:lnTo>
                <a:lnTo>
                  <a:pt x="1231" y="309"/>
                </a:lnTo>
                <a:lnTo>
                  <a:pt x="1231" y="317"/>
                </a:lnTo>
                <a:lnTo>
                  <a:pt x="1231" y="312"/>
                </a:lnTo>
                <a:lnTo>
                  <a:pt x="1232" y="242"/>
                </a:lnTo>
                <a:lnTo>
                  <a:pt x="1232" y="129"/>
                </a:lnTo>
                <a:lnTo>
                  <a:pt x="1232" y="41"/>
                </a:lnTo>
                <a:lnTo>
                  <a:pt x="1233" y="95"/>
                </a:lnTo>
                <a:lnTo>
                  <a:pt x="1233" y="219"/>
                </a:lnTo>
                <a:lnTo>
                  <a:pt x="1234" y="269"/>
                </a:lnTo>
                <a:lnTo>
                  <a:pt x="1234" y="293"/>
                </a:lnTo>
                <a:lnTo>
                  <a:pt x="1234" y="297"/>
                </a:lnTo>
                <a:lnTo>
                  <a:pt x="1235" y="301"/>
                </a:lnTo>
                <a:lnTo>
                  <a:pt x="1235" y="305"/>
                </a:lnTo>
                <a:lnTo>
                  <a:pt x="1236" y="307"/>
                </a:lnTo>
                <a:lnTo>
                  <a:pt x="1236" y="308"/>
                </a:lnTo>
                <a:lnTo>
                  <a:pt x="1236" y="308"/>
                </a:lnTo>
                <a:lnTo>
                  <a:pt x="1237" y="309"/>
                </a:lnTo>
                <a:lnTo>
                  <a:pt x="1237" y="309"/>
                </a:lnTo>
                <a:lnTo>
                  <a:pt x="1237" y="307"/>
                </a:lnTo>
                <a:lnTo>
                  <a:pt x="1238" y="305"/>
                </a:lnTo>
                <a:lnTo>
                  <a:pt x="1238" y="303"/>
                </a:lnTo>
                <a:lnTo>
                  <a:pt x="1239" y="301"/>
                </a:lnTo>
                <a:lnTo>
                  <a:pt x="1239" y="301"/>
                </a:lnTo>
                <a:lnTo>
                  <a:pt x="1240" y="301"/>
                </a:lnTo>
                <a:lnTo>
                  <a:pt x="1240" y="301"/>
                </a:lnTo>
                <a:lnTo>
                  <a:pt x="1241" y="302"/>
                </a:lnTo>
                <a:lnTo>
                  <a:pt x="1241" y="301"/>
                </a:lnTo>
                <a:lnTo>
                  <a:pt x="1241" y="301"/>
                </a:lnTo>
                <a:lnTo>
                  <a:pt x="1242" y="299"/>
                </a:lnTo>
                <a:lnTo>
                  <a:pt x="1242" y="297"/>
                </a:lnTo>
                <a:lnTo>
                  <a:pt x="1242" y="296"/>
                </a:lnTo>
                <a:lnTo>
                  <a:pt x="1243" y="295"/>
                </a:lnTo>
                <a:lnTo>
                  <a:pt x="1243" y="291"/>
                </a:lnTo>
                <a:lnTo>
                  <a:pt x="1244" y="287"/>
                </a:lnTo>
                <a:lnTo>
                  <a:pt x="1244" y="284"/>
                </a:lnTo>
                <a:lnTo>
                  <a:pt x="1244" y="283"/>
                </a:lnTo>
                <a:lnTo>
                  <a:pt x="1245" y="283"/>
                </a:lnTo>
                <a:lnTo>
                  <a:pt x="1245" y="284"/>
                </a:lnTo>
                <a:lnTo>
                  <a:pt x="1246" y="286"/>
                </a:lnTo>
                <a:lnTo>
                  <a:pt x="1246" y="286"/>
                </a:lnTo>
                <a:lnTo>
                  <a:pt x="1246" y="287"/>
                </a:lnTo>
                <a:lnTo>
                  <a:pt x="1247" y="285"/>
                </a:lnTo>
                <a:lnTo>
                  <a:pt x="1247" y="279"/>
                </a:lnTo>
                <a:lnTo>
                  <a:pt x="1247" y="272"/>
                </a:lnTo>
                <a:lnTo>
                  <a:pt x="1248" y="266"/>
                </a:lnTo>
                <a:lnTo>
                  <a:pt x="1248" y="258"/>
                </a:lnTo>
                <a:lnTo>
                  <a:pt x="1249" y="255"/>
                </a:lnTo>
                <a:lnTo>
                  <a:pt x="1249" y="258"/>
                </a:lnTo>
                <a:lnTo>
                  <a:pt x="1249" y="261"/>
                </a:lnTo>
                <a:lnTo>
                  <a:pt x="1250" y="268"/>
                </a:lnTo>
                <a:lnTo>
                  <a:pt x="1250" y="285"/>
                </a:lnTo>
                <a:lnTo>
                  <a:pt x="1250" y="297"/>
                </a:lnTo>
                <a:lnTo>
                  <a:pt x="1251" y="304"/>
                </a:lnTo>
                <a:lnTo>
                  <a:pt x="1251" y="307"/>
                </a:lnTo>
                <a:lnTo>
                  <a:pt x="1252" y="308"/>
                </a:lnTo>
                <a:lnTo>
                  <a:pt x="1252" y="316"/>
                </a:lnTo>
                <a:lnTo>
                  <a:pt x="1252" y="314"/>
                </a:lnTo>
                <a:lnTo>
                  <a:pt x="1253" y="246"/>
                </a:lnTo>
                <a:lnTo>
                  <a:pt x="1254" y="134"/>
                </a:lnTo>
                <a:lnTo>
                  <a:pt x="1254" y="43"/>
                </a:lnTo>
                <a:lnTo>
                  <a:pt x="1254" y="88"/>
                </a:lnTo>
                <a:lnTo>
                  <a:pt x="1255" y="213"/>
                </a:lnTo>
                <a:lnTo>
                  <a:pt x="1255" y="268"/>
                </a:lnTo>
                <a:lnTo>
                  <a:pt x="1255" y="293"/>
                </a:lnTo>
                <a:lnTo>
                  <a:pt x="1256" y="296"/>
                </a:lnTo>
                <a:lnTo>
                  <a:pt x="1256" y="300"/>
                </a:lnTo>
                <a:lnTo>
                  <a:pt x="1257" y="302"/>
                </a:lnTo>
                <a:lnTo>
                  <a:pt x="1257" y="303"/>
                </a:lnTo>
                <a:lnTo>
                  <a:pt x="1257" y="304"/>
                </a:lnTo>
                <a:lnTo>
                  <a:pt x="1258" y="306"/>
                </a:lnTo>
                <a:lnTo>
                  <a:pt x="1258" y="307"/>
                </a:lnTo>
                <a:lnTo>
                  <a:pt x="1259" y="307"/>
                </a:lnTo>
                <a:lnTo>
                  <a:pt x="1259" y="307"/>
                </a:lnTo>
                <a:lnTo>
                  <a:pt x="1259" y="306"/>
                </a:lnTo>
                <a:lnTo>
                  <a:pt x="1260" y="303"/>
                </a:lnTo>
                <a:lnTo>
                  <a:pt x="1260" y="302"/>
                </a:lnTo>
                <a:lnTo>
                  <a:pt x="1260" y="302"/>
                </a:lnTo>
                <a:lnTo>
                  <a:pt x="1261" y="302"/>
                </a:lnTo>
                <a:lnTo>
                  <a:pt x="1261" y="301"/>
                </a:lnTo>
                <a:lnTo>
                  <a:pt x="1262" y="301"/>
                </a:lnTo>
                <a:lnTo>
                  <a:pt x="1262" y="301"/>
                </a:lnTo>
                <a:lnTo>
                  <a:pt x="1262" y="301"/>
                </a:lnTo>
                <a:lnTo>
                  <a:pt x="1263" y="301"/>
                </a:lnTo>
                <a:lnTo>
                  <a:pt x="1263" y="301"/>
                </a:lnTo>
                <a:lnTo>
                  <a:pt x="1263" y="297"/>
                </a:lnTo>
                <a:lnTo>
                  <a:pt x="1264" y="291"/>
                </a:lnTo>
                <a:lnTo>
                  <a:pt x="1264" y="286"/>
                </a:lnTo>
                <a:lnTo>
                  <a:pt x="1265" y="283"/>
                </a:lnTo>
                <a:lnTo>
                  <a:pt x="1265" y="282"/>
                </a:lnTo>
                <a:lnTo>
                  <a:pt x="1265" y="280"/>
                </a:lnTo>
                <a:lnTo>
                  <a:pt x="1266" y="280"/>
                </a:lnTo>
                <a:lnTo>
                  <a:pt x="1267" y="280"/>
                </a:lnTo>
                <a:lnTo>
                  <a:pt x="1267" y="280"/>
                </a:lnTo>
                <a:lnTo>
                  <a:pt x="1267" y="280"/>
                </a:lnTo>
                <a:lnTo>
                  <a:pt x="1268" y="281"/>
                </a:lnTo>
                <a:lnTo>
                  <a:pt x="1268" y="278"/>
                </a:lnTo>
                <a:lnTo>
                  <a:pt x="1268" y="270"/>
                </a:lnTo>
                <a:lnTo>
                  <a:pt x="1269" y="264"/>
                </a:lnTo>
                <a:lnTo>
                  <a:pt x="1269" y="258"/>
                </a:lnTo>
                <a:lnTo>
                  <a:pt x="1270" y="248"/>
                </a:lnTo>
                <a:lnTo>
                  <a:pt x="1270" y="243"/>
                </a:lnTo>
                <a:lnTo>
                  <a:pt x="1270" y="244"/>
                </a:lnTo>
                <a:lnTo>
                  <a:pt x="1271" y="248"/>
                </a:lnTo>
                <a:lnTo>
                  <a:pt x="1271" y="256"/>
                </a:lnTo>
                <a:lnTo>
                  <a:pt x="1272" y="273"/>
                </a:lnTo>
                <a:lnTo>
                  <a:pt x="1272" y="289"/>
                </a:lnTo>
                <a:lnTo>
                  <a:pt x="1272" y="301"/>
                </a:lnTo>
                <a:lnTo>
                  <a:pt x="1273" y="303"/>
                </a:lnTo>
                <a:lnTo>
                  <a:pt x="1273" y="303"/>
                </a:lnTo>
                <a:lnTo>
                  <a:pt x="1273" y="312"/>
                </a:lnTo>
                <a:lnTo>
                  <a:pt x="1274" y="312"/>
                </a:lnTo>
                <a:lnTo>
                  <a:pt x="1274" y="244"/>
                </a:lnTo>
                <a:lnTo>
                  <a:pt x="1275" y="127"/>
                </a:lnTo>
                <a:lnTo>
                  <a:pt x="1275" y="27"/>
                </a:lnTo>
                <a:lnTo>
                  <a:pt x="1275" y="61"/>
                </a:lnTo>
                <a:lnTo>
                  <a:pt x="1276" y="195"/>
                </a:lnTo>
                <a:lnTo>
                  <a:pt x="1276" y="258"/>
                </a:lnTo>
                <a:lnTo>
                  <a:pt x="1276" y="284"/>
                </a:lnTo>
                <a:lnTo>
                  <a:pt x="1277" y="289"/>
                </a:lnTo>
                <a:lnTo>
                  <a:pt x="1277" y="295"/>
                </a:lnTo>
                <a:lnTo>
                  <a:pt x="1278" y="298"/>
                </a:lnTo>
                <a:lnTo>
                  <a:pt x="1278" y="299"/>
                </a:lnTo>
                <a:lnTo>
                  <a:pt x="1278" y="301"/>
                </a:lnTo>
                <a:lnTo>
                  <a:pt x="1279" y="303"/>
                </a:lnTo>
                <a:lnTo>
                  <a:pt x="1279" y="305"/>
                </a:lnTo>
                <a:lnTo>
                  <a:pt x="1279" y="303"/>
                </a:lnTo>
                <a:lnTo>
                  <a:pt x="1280" y="302"/>
                </a:lnTo>
                <a:lnTo>
                  <a:pt x="1281" y="301"/>
                </a:lnTo>
                <a:lnTo>
                  <a:pt x="1281" y="301"/>
                </a:lnTo>
                <a:lnTo>
                  <a:pt x="1282" y="298"/>
                </a:lnTo>
                <a:lnTo>
                  <a:pt x="1282" y="297"/>
                </a:lnTo>
                <a:lnTo>
                  <a:pt x="1282" y="297"/>
                </a:lnTo>
                <a:lnTo>
                  <a:pt x="1283" y="300"/>
                </a:lnTo>
                <a:lnTo>
                  <a:pt x="1283" y="302"/>
                </a:lnTo>
                <a:lnTo>
                  <a:pt x="1283" y="303"/>
                </a:lnTo>
                <a:lnTo>
                  <a:pt x="1284" y="303"/>
                </a:lnTo>
                <a:lnTo>
                  <a:pt x="1284" y="303"/>
                </a:lnTo>
                <a:lnTo>
                  <a:pt x="1285" y="301"/>
                </a:lnTo>
                <a:lnTo>
                  <a:pt x="1285" y="300"/>
                </a:lnTo>
                <a:lnTo>
                  <a:pt x="1285" y="298"/>
                </a:lnTo>
                <a:lnTo>
                  <a:pt x="1286" y="294"/>
                </a:lnTo>
                <a:lnTo>
                  <a:pt x="1286" y="289"/>
                </a:lnTo>
                <a:lnTo>
                  <a:pt x="1286" y="288"/>
                </a:lnTo>
                <a:lnTo>
                  <a:pt x="1287" y="288"/>
                </a:lnTo>
                <a:lnTo>
                  <a:pt x="1287" y="289"/>
                </a:lnTo>
                <a:lnTo>
                  <a:pt x="1288" y="291"/>
                </a:lnTo>
                <a:lnTo>
                  <a:pt x="1288" y="291"/>
                </a:lnTo>
                <a:lnTo>
                  <a:pt x="1288" y="288"/>
                </a:lnTo>
                <a:lnTo>
                  <a:pt x="1289" y="287"/>
                </a:lnTo>
                <a:lnTo>
                  <a:pt x="1289" y="285"/>
                </a:lnTo>
                <a:lnTo>
                  <a:pt x="1289" y="278"/>
                </a:lnTo>
                <a:lnTo>
                  <a:pt x="1290" y="269"/>
                </a:lnTo>
                <a:lnTo>
                  <a:pt x="1290" y="262"/>
                </a:lnTo>
                <a:lnTo>
                  <a:pt x="1291" y="254"/>
                </a:lnTo>
                <a:lnTo>
                  <a:pt x="1291" y="251"/>
                </a:lnTo>
                <a:lnTo>
                  <a:pt x="1291" y="254"/>
                </a:lnTo>
                <a:lnTo>
                  <a:pt x="1292" y="256"/>
                </a:lnTo>
                <a:lnTo>
                  <a:pt x="1292" y="261"/>
                </a:lnTo>
                <a:lnTo>
                  <a:pt x="1293" y="278"/>
                </a:lnTo>
                <a:lnTo>
                  <a:pt x="1293" y="296"/>
                </a:lnTo>
                <a:lnTo>
                  <a:pt x="1293" y="305"/>
                </a:lnTo>
                <a:lnTo>
                  <a:pt x="1294" y="306"/>
                </a:lnTo>
                <a:lnTo>
                  <a:pt x="1295" y="304"/>
                </a:lnTo>
                <a:lnTo>
                  <a:pt x="1295" y="314"/>
                </a:lnTo>
                <a:lnTo>
                  <a:pt x="1295" y="321"/>
                </a:lnTo>
                <a:lnTo>
                  <a:pt x="1296" y="259"/>
                </a:lnTo>
                <a:lnTo>
                  <a:pt x="1296" y="145"/>
                </a:lnTo>
                <a:lnTo>
                  <a:pt x="1296" y="36"/>
                </a:lnTo>
                <a:lnTo>
                  <a:pt x="1297" y="56"/>
                </a:lnTo>
                <a:lnTo>
                  <a:pt x="1297" y="187"/>
                </a:lnTo>
                <a:lnTo>
                  <a:pt x="1298" y="260"/>
                </a:lnTo>
                <a:lnTo>
                  <a:pt x="1298" y="285"/>
                </a:lnTo>
                <a:lnTo>
                  <a:pt x="1298" y="295"/>
                </a:lnTo>
                <a:lnTo>
                  <a:pt x="1299" y="298"/>
                </a:lnTo>
                <a:lnTo>
                  <a:pt x="1299" y="301"/>
                </a:lnTo>
                <a:lnTo>
                  <a:pt x="1299" y="304"/>
                </a:lnTo>
                <a:lnTo>
                  <a:pt x="1300" y="306"/>
                </a:lnTo>
                <a:lnTo>
                  <a:pt x="1300" y="307"/>
                </a:lnTo>
                <a:lnTo>
                  <a:pt x="1301" y="308"/>
                </a:lnTo>
                <a:lnTo>
                  <a:pt x="1301" y="309"/>
                </a:lnTo>
                <a:lnTo>
                  <a:pt x="1301" y="307"/>
                </a:lnTo>
                <a:lnTo>
                  <a:pt x="1302" y="305"/>
                </a:lnTo>
                <a:lnTo>
                  <a:pt x="1302" y="305"/>
                </a:lnTo>
                <a:lnTo>
                  <a:pt x="1302" y="305"/>
                </a:lnTo>
                <a:lnTo>
                  <a:pt x="1303" y="305"/>
                </a:lnTo>
                <a:lnTo>
                  <a:pt x="1303" y="305"/>
                </a:lnTo>
                <a:lnTo>
                  <a:pt x="1304" y="306"/>
                </a:lnTo>
                <a:lnTo>
                  <a:pt x="1304" y="307"/>
                </a:lnTo>
                <a:lnTo>
                  <a:pt x="1304" y="307"/>
                </a:lnTo>
                <a:lnTo>
                  <a:pt x="1305" y="307"/>
                </a:lnTo>
                <a:lnTo>
                  <a:pt x="1305" y="306"/>
                </a:lnTo>
                <a:lnTo>
                  <a:pt x="1306" y="304"/>
                </a:lnTo>
                <a:lnTo>
                  <a:pt x="1306" y="302"/>
                </a:lnTo>
                <a:lnTo>
                  <a:pt x="1306" y="300"/>
                </a:lnTo>
                <a:lnTo>
                  <a:pt x="1307" y="297"/>
                </a:lnTo>
                <a:lnTo>
                  <a:pt x="1307" y="293"/>
                </a:lnTo>
                <a:lnTo>
                  <a:pt x="1307" y="289"/>
                </a:lnTo>
                <a:lnTo>
                  <a:pt x="1308" y="286"/>
                </a:lnTo>
                <a:lnTo>
                  <a:pt x="1309" y="287"/>
                </a:lnTo>
                <a:lnTo>
                  <a:pt x="1309" y="287"/>
                </a:lnTo>
                <a:lnTo>
                  <a:pt x="1309" y="288"/>
                </a:lnTo>
                <a:lnTo>
                  <a:pt x="1310" y="289"/>
                </a:lnTo>
                <a:lnTo>
                  <a:pt x="1310" y="289"/>
                </a:lnTo>
                <a:lnTo>
                  <a:pt x="1311" y="288"/>
                </a:lnTo>
                <a:lnTo>
                  <a:pt x="1311" y="283"/>
                </a:lnTo>
                <a:lnTo>
                  <a:pt x="1311" y="277"/>
                </a:lnTo>
                <a:lnTo>
                  <a:pt x="1312" y="269"/>
                </a:lnTo>
                <a:lnTo>
                  <a:pt x="1312" y="262"/>
                </a:lnTo>
                <a:lnTo>
                  <a:pt x="1312" y="257"/>
                </a:lnTo>
                <a:lnTo>
                  <a:pt x="1313" y="260"/>
                </a:lnTo>
                <a:lnTo>
                  <a:pt x="1313" y="263"/>
                </a:lnTo>
                <a:lnTo>
                  <a:pt x="1314" y="266"/>
                </a:lnTo>
                <a:lnTo>
                  <a:pt x="1314" y="281"/>
                </a:lnTo>
                <a:lnTo>
                  <a:pt x="1314" y="303"/>
                </a:lnTo>
                <a:lnTo>
                  <a:pt x="1315" y="310"/>
                </a:lnTo>
                <a:lnTo>
                  <a:pt x="1315" y="311"/>
                </a:lnTo>
                <a:lnTo>
                  <a:pt x="1315" y="312"/>
                </a:lnTo>
                <a:lnTo>
                  <a:pt x="1316" y="320"/>
                </a:lnTo>
                <a:lnTo>
                  <a:pt x="1316" y="328"/>
                </a:lnTo>
                <a:lnTo>
                  <a:pt x="1317" y="277"/>
                </a:lnTo>
                <a:lnTo>
                  <a:pt x="1317" y="170"/>
                </a:lnTo>
                <a:lnTo>
                  <a:pt x="1317" y="64"/>
                </a:lnTo>
                <a:lnTo>
                  <a:pt x="1318" y="64"/>
                </a:lnTo>
                <a:lnTo>
                  <a:pt x="1318" y="192"/>
                </a:lnTo>
                <a:lnTo>
                  <a:pt x="1319" y="268"/>
                </a:lnTo>
                <a:lnTo>
                  <a:pt x="1319" y="295"/>
                </a:lnTo>
                <a:lnTo>
                  <a:pt x="1319" y="301"/>
                </a:lnTo>
                <a:lnTo>
                  <a:pt x="1320" y="308"/>
                </a:lnTo>
                <a:lnTo>
                  <a:pt x="1320" y="310"/>
                </a:lnTo>
                <a:lnTo>
                  <a:pt x="1320" y="310"/>
                </a:lnTo>
                <a:lnTo>
                  <a:pt x="1321" y="310"/>
                </a:lnTo>
                <a:lnTo>
                  <a:pt x="1321" y="310"/>
                </a:lnTo>
                <a:lnTo>
                  <a:pt x="1322" y="310"/>
                </a:lnTo>
                <a:lnTo>
                  <a:pt x="1322" y="310"/>
                </a:lnTo>
                <a:lnTo>
                  <a:pt x="1323" y="307"/>
                </a:lnTo>
                <a:lnTo>
                  <a:pt x="1323" y="305"/>
                </a:lnTo>
                <a:lnTo>
                  <a:pt x="1324" y="303"/>
                </a:lnTo>
                <a:lnTo>
                  <a:pt x="1324" y="303"/>
                </a:lnTo>
                <a:lnTo>
                  <a:pt x="1324" y="304"/>
                </a:lnTo>
                <a:lnTo>
                  <a:pt x="1325" y="304"/>
                </a:lnTo>
                <a:lnTo>
                  <a:pt x="1325" y="305"/>
                </a:lnTo>
                <a:lnTo>
                  <a:pt x="1325" y="306"/>
                </a:lnTo>
                <a:lnTo>
                  <a:pt x="1326" y="307"/>
                </a:lnTo>
                <a:lnTo>
                  <a:pt x="1326" y="307"/>
                </a:lnTo>
                <a:lnTo>
                  <a:pt x="1327" y="307"/>
                </a:lnTo>
                <a:lnTo>
                  <a:pt x="1327" y="306"/>
                </a:lnTo>
                <a:lnTo>
                  <a:pt x="1327" y="303"/>
                </a:lnTo>
                <a:lnTo>
                  <a:pt x="1328" y="299"/>
                </a:lnTo>
                <a:lnTo>
                  <a:pt x="1328" y="295"/>
                </a:lnTo>
                <a:lnTo>
                  <a:pt x="1329" y="289"/>
                </a:lnTo>
                <a:lnTo>
                  <a:pt x="1329" y="286"/>
                </a:lnTo>
                <a:lnTo>
                  <a:pt x="1329" y="283"/>
                </a:lnTo>
                <a:lnTo>
                  <a:pt x="1330" y="283"/>
                </a:lnTo>
                <a:lnTo>
                  <a:pt x="1330" y="284"/>
                </a:lnTo>
                <a:lnTo>
                  <a:pt x="1330" y="286"/>
                </a:lnTo>
                <a:lnTo>
                  <a:pt x="1331" y="288"/>
                </a:lnTo>
                <a:lnTo>
                  <a:pt x="1331" y="289"/>
                </a:lnTo>
                <a:lnTo>
                  <a:pt x="1332" y="289"/>
                </a:lnTo>
                <a:lnTo>
                  <a:pt x="1332" y="283"/>
                </a:lnTo>
                <a:lnTo>
                  <a:pt x="1332" y="275"/>
                </a:lnTo>
                <a:lnTo>
                  <a:pt x="1333" y="270"/>
                </a:lnTo>
                <a:lnTo>
                  <a:pt x="1333" y="262"/>
                </a:lnTo>
                <a:lnTo>
                  <a:pt x="1333" y="256"/>
                </a:lnTo>
                <a:lnTo>
                  <a:pt x="1334" y="257"/>
                </a:lnTo>
                <a:lnTo>
                  <a:pt x="1334" y="260"/>
                </a:lnTo>
                <a:lnTo>
                  <a:pt x="1335" y="266"/>
                </a:lnTo>
                <a:lnTo>
                  <a:pt x="1335" y="280"/>
                </a:lnTo>
                <a:lnTo>
                  <a:pt x="1335" y="295"/>
                </a:lnTo>
                <a:lnTo>
                  <a:pt x="1336" y="304"/>
                </a:lnTo>
                <a:lnTo>
                  <a:pt x="1337" y="308"/>
                </a:lnTo>
                <a:lnTo>
                  <a:pt x="1337" y="308"/>
                </a:lnTo>
                <a:lnTo>
                  <a:pt x="1337" y="313"/>
                </a:lnTo>
                <a:lnTo>
                  <a:pt x="1338" y="326"/>
                </a:lnTo>
                <a:lnTo>
                  <a:pt x="1338" y="287"/>
                </a:lnTo>
                <a:lnTo>
                  <a:pt x="1338" y="186"/>
                </a:lnTo>
                <a:lnTo>
                  <a:pt x="1339" y="76"/>
                </a:lnTo>
                <a:lnTo>
                  <a:pt x="1339" y="50"/>
                </a:lnTo>
                <a:lnTo>
                  <a:pt x="1340" y="172"/>
                </a:lnTo>
                <a:lnTo>
                  <a:pt x="1340" y="258"/>
                </a:lnTo>
                <a:lnTo>
                  <a:pt x="1340" y="289"/>
                </a:lnTo>
                <a:lnTo>
                  <a:pt x="1341" y="301"/>
                </a:lnTo>
                <a:lnTo>
                  <a:pt x="1341" y="304"/>
                </a:lnTo>
                <a:lnTo>
                  <a:pt x="1342" y="309"/>
                </a:lnTo>
                <a:lnTo>
                  <a:pt x="1342" y="311"/>
                </a:lnTo>
                <a:lnTo>
                  <a:pt x="1342" y="311"/>
                </a:lnTo>
                <a:lnTo>
                  <a:pt x="1343" y="311"/>
                </a:lnTo>
                <a:lnTo>
                  <a:pt x="1343" y="311"/>
                </a:lnTo>
                <a:lnTo>
                  <a:pt x="1343" y="312"/>
                </a:lnTo>
                <a:lnTo>
                  <a:pt x="1344" y="311"/>
                </a:lnTo>
                <a:lnTo>
                  <a:pt x="1344" y="310"/>
                </a:lnTo>
                <a:lnTo>
                  <a:pt x="1345" y="309"/>
                </a:lnTo>
                <a:lnTo>
                  <a:pt x="1345" y="305"/>
                </a:lnTo>
                <a:lnTo>
                  <a:pt x="1345" y="304"/>
                </a:lnTo>
                <a:lnTo>
                  <a:pt x="1346" y="304"/>
                </a:lnTo>
                <a:lnTo>
                  <a:pt x="1346" y="304"/>
                </a:lnTo>
                <a:lnTo>
                  <a:pt x="1346" y="304"/>
                </a:lnTo>
                <a:lnTo>
                  <a:pt x="1347" y="303"/>
                </a:lnTo>
                <a:lnTo>
                  <a:pt x="1347" y="303"/>
                </a:lnTo>
                <a:lnTo>
                  <a:pt x="1348" y="302"/>
                </a:lnTo>
                <a:lnTo>
                  <a:pt x="1348" y="301"/>
                </a:lnTo>
                <a:lnTo>
                  <a:pt x="1348" y="300"/>
                </a:lnTo>
                <a:lnTo>
                  <a:pt x="1349" y="299"/>
                </a:lnTo>
                <a:lnTo>
                  <a:pt x="1349" y="296"/>
                </a:lnTo>
                <a:lnTo>
                  <a:pt x="1349" y="293"/>
                </a:lnTo>
                <a:lnTo>
                  <a:pt x="1350" y="288"/>
                </a:lnTo>
                <a:lnTo>
                  <a:pt x="1351" y="286"/>
                </a:lnTo>
                <a:lnTo>
                  <a:pt x="1351" y="286"/>
                </a:lnTo>
                <a:lnTo>
                  <a:pt x="1351" y="286"/>
                </a:lnTo>
                <a:lnTo>
                  <a:pt x="1352" y="287"/>
                </a:lnTo>
                <a:lnTo>
                  <a:pt x="1352" y="288"/>
                </a:lnTo>
                <a:lnTo>
                  <a:pt x="1353" y="291"/>
                </a:lnTo>
                <a:lnTo>
                  <a:pt x="1353" y="291"/>
                </a:lnTo>
                <a:lnTo>
                  <a:pt x="1353" y="287"/>
                </a:lnTo>
                <a:lnTo>
                  <a:pt x="1354" y="279"/>
                </a:lnTo>
                <a:lnTo>
                  <a:pt x="1354" y="272"/>
                </a:lnTo>
                <a:lnTo>
                  <a:pt x="1355" y="263"/>
                </a:lnTo>
                <a:lnTo>
                  <a:pt x="1355" y="256"/>
                </a:lnTo>
                <a:lnTo>
                  <a:pt x="1355" y="256"/>
                </a:lnTo>
                <a:lnTo>
                  <a:pt x="1356" y="259"/>
                </a:lnTo>
                <a:lnTo>
                  <a:pt x="1356" y="263"/>
                </a:lnTo>
                <a:lnTo>
                  <a:pt x="1356" y="277"/>
                </a:lnTo>
                <a:lnTo>
                  <a:pt x="1357" y="293"/>
                </a:lnTo>
                <a:lnTo>
                  <a:pt x="1357" y="304"/>
                </a:lnTo>
                <a:lnTo>
                  <a:pt x="1358" y="309"/>
                </a:lnTo>
                <a:lnTo>
                  <a:pt x="1358" y="310"/>
                </a:lnTo>
                <a:lnTo>
                  <a:pt x="1358" y="315"/>
                </a:lnTo>
                <a:lnTo>
                  <a:pt x="1359" y="325"/>
                </a:lnTo>
                <a:lnTo>
                  <a:pt x="1359" y="299"/>
                </a:lnTo>
                <a:lnTo>
                  <a:pt x="1359" y="207"/>
                </a:lnTo>
                <a:lnTo>
                  <a:pt x="1360" y="95"/>
                </a:lnTo>
                <a:lnTo>
                  <a:pt x="1360" y="40"/>
                </a:lnTo>
                <a:lnTo>
                  <a:pt x="1361" y="148"/>
                </a:lnTo>
                <a:lnTo>
                  <a:pt x="1361" y="246"/>
                </a:lnTo>
                <a:lnTo>
                  <a:pt x="1361" y="285"/>
                </a:lnTo>
                <a:lnTo>
                  <a:pt x="1362" y="297"/>
                </a:lnTo>
                <a:lnTo>
                  <a:pt x="1362" y="303"/>
                </a:lnTo>
                <a:lnTo>
                  <a:pt x="1362" y="307"/>
                </a:lnTo>
                <a:lnTo>
                  <a:pt x="1363" y="310"/>
                </a:lnTo>
                <a:lnTo>
                  <a:pt x="1363" y="312"/>
                </a:lnTo>
                <a:lnTo>
                  <a:pt x="1364" y="313"/>
                </a:lnTo>
                <a:lnTo>
                  <a:pt x="1365" y="313"/>
                </a:lnTo>
                <a:lnTo>
                  <a:pt x="1365" y="313"/>
                </a:lnTo>
                <a:lnTo>
                  <a:pt x="1365" y="312"/>
                </a:lnTo>
                <a:lnTo>
                  <a:pt x="1366" y="310"/>
                </a:lnTo>
                <a:lnTo>
                  <a:pt x="1366" y="309"/>
                </a:lnTo>
                <a:lnTo>
                  <a:pt x="1366" y="308"/>
                </a:lnTo>
                <a:lnTo>
                  <a:pt x="1367" y="307"/>
                </a:lnTo>
                <a:lnTo>
                  <a:pt x="1367" y="306"/>
                </a:lnTo>
                <a:lnTo>
                  <a:pt x="1368" y="305"/>
                </a:lnTo>
                <a:lnTo>
                  <a:pt x="1368" y="307"/>
                </a:lnTo>
                <a:lnTo>
                  <a:pt x="1368" y="307"/>
                </a:lnTo>
                <a:lnTo>
                  <a:pt x="1369" y="307"/>
                </a:lnTo>
                <a:lnTo>
                  <a:pt x="1369" y="305"/>
                </a:lnTo>
                <a:lnTo>
                  <a:pt x="1369" y="303"/>
                </a:lnTo>
                <a:lnTo>
                  <a:pt x="1370" y="300"/>
                </a:lnTo>
                <a:lnTo>
                  <a:pt x="1370" y="298"/>
                </a:lnTo>
                <a:lnTo>
                  <a:pt x="1371" y="295"/>
                </a:lnTo>
                <a:lnTo>
                  <a:pt x="1371" y="292"/>
                </a:lnTo>
                <a:lnTo>
                  <a:pt x="1371" y="288"/>
                </a:lnTo>
                <a:lnTo>
                  <a:pt x="1372" y="286"/>
                </a:lnTo>
                <a:lnTo>
                  <a:pt x="1372" y="285"/>
                </a:lnTo>
                <a:lnTo>
                  <a:pt x="1372" y="285"/>
                </a:lnTo>
                <a:lnTo>
                  <a:pt x="1373" y="287"/>
                </a:lnTo>
                <a:lnTo>
                  <a:pt x="1373" y="289"/>
                </a:lnTo>
                <a:lnTo>
                  <a:pt x="1374" y="291"/>
                </a:lnTo>
                <a:lnTo>
                  <a:pt x="1374" y="291"/>
                </a:lnTo>
                <a:lnTo>
                  <a:pt x="1374" y="288"/>
                </a:lnTo>
                <a:lnTo>
                  <a:pt x="1375" y="282"/>
                </a:lnTo>
                <a:lnTo>
                  <a:pt x="1375" y="275"/>
                </a:lnTo>
                <a:lnTo>
                  <a:pt x="1375" y="268"/>
                </a:lnTo>
                <a:lnTo>
                  <a:pt x="1376" y="260"/>
                </a:lnTo>
                <a:lnTo>
                  <a:pt x="1376" y="260"/>
                </a:lnTo>
                <a:lnTo>
                  <a:pt x="1377" y="263"/>
                </a:lnTo>
                <a:lnTo>
                  <a:pt x="1377" y="267"/>
                </a:lnTo>
                <a:lnTo>
                  <a:pt x="1377" y="277"/>
                </a:lnTo>
                <a:lnTo>
                  <a:pt x="1378" y="293"/>
                </a:lnTo>
                <a:lnTo>
                  <a:pt x="1379" y="306"/>
                </a:lnTo>
                <a:lnTo>
                  <a:pt x="1379" y="310"/>
                </a:lnTo>
                <a:lnTo>
                  <a:pt x="1379" y="312"/>
                </a:lnTo>
                <a:lnTo>
                  <a:pt x="1380" y="315"/>
                </a:lnTo>
                <a:lnTo>
                  <a:pt x="1380" y="326"/>
                </a:lnTo>
                <a:lnTo>
                  <a:pt x="1381" y="312"/>
                </a:lnTo>
                <a:lnTo>
                  <a:pt x="1381" y="229"/>
                </a:lnTo>
                <a:lnTo>
                  <a:pt x="1381" y="117"/>
                </a:lnTo>
                <a:lnTo>
                  <a:pt x="1382" y="42"/>
                </a:lnTo>
                <a:lnTo>
                  <a:pt x="1382" y="127"/>
                </a:lnTo>
                <a:lnTo>
                  <a:pt x="1382" y="237"/>
                </a:lnTo>
                <a:lnTo>
                  <a:pt x="1383" y="283"/>
                </a:lnTo>
                <a:lnTo>
                  <a:pt x="1383" y="299"/>
                </a:lnTo>
                <a:lnTo>
                  <a:pt x="1384" y="304"/>
                </a:lnTo>
                <a:lnTo>
                  <a:pt x="1384" y="309"/>
                </a:lnTo>
                <a:lnTo>
                  <a:pt x="1384" y="311"/>
                </a:lnTo>
                <a:lnTo>
                  <a:pt x="1385" y="313"/>
                </a:lnTo>
                <a:lnTo>
                  <a:pt x="1385" y="315"/>
                </a:lnTo>
                <a:lnTo>
                  <a:pt x="1385" y="315"/>
                </a:lnTo>
                <a:lnTo>
                  <a:pt x="1386" y="315"/>
                </a:lnTo>
                <a:lnTo>
                  <a:pt x="1386" y="314"/>
                </a:lnTo>
                <a:lnTo>
                  <a:pt x="1387" y="313"/>
                </a:lnTo>
                <a:lnTo>
                  <a:pt x="1387" y="310"/>
                </a:lnTo>
                <a:lnTo>
                  <a:pt x="1387" y="309"/>
                </a:lnTo>
                <a:lnTo>
                  <a:pt x="1388" y="309"/>
                </a:lnTo>
                <a:lnTo>
                  <a:pt x="1388" y="308"/>
                </a:lnTo>
                <a:lnTo>
                  <a:pt x="1389" y="308"/>
                </a:lnTo>
                <a:lnTo>
                  <a:pt x="1389" y="309"/>
                </a:lnTo>
                <a:lnTo>
                  <a:pt x="1389" y="309"/>
                </a:lnTo>
                <a:lnTo>
                  <a:pt x="1390" y="309"/>
                </a:lnTo>
                <a:lnTo>
                  <a:pt x="1390" y="308"/>
                </a:lnTo>
                <a:lnTo>
                  <a:pt x="1390" y="307"/>
                </a:lnTo>
                <a:lnTo>
                  <a:pt x="1391" y="305"/>
                </a:lnTo>
                <a:lnTo>
                  <a:pt x="1391" y="303"/>
                </a:lnTo>
                <a:lnTo>
                  <a:pt x="1392" y="301"/>
                </a:lnTo>
                <a:lnTo>
                  <a:pt x="1392" y="297"/>
                </a:lnTo>
                <a:lnTo>
                  <a:pt x="1393" y="293"/>
                </a:lnTo>
                <a:lnTo>
                  <a:pt x="1393" y="291"/>
                </a:lnTo>
                <a:lnTo>
                  <a:pt x="1394" y="289"/>
                </a:lnTo>
                <a:lnTo>
                  <a:pt x="1394" y="291"/>
                </a:lnTo>
                <a:lnTo>
                  <a:pt x="1394" y="291"/>
                </a:lnTo>
                <a:lnTo>
                  <a:pt x="1395" y="293"/>
                </a:lnTo>
                <a:lnTo>
                  <a:pt x="1395" y="295"/>
                </a:lnTo>
                <a:lnTo>
                  <a:pt x="1395" y="295"/>
                </a:lnTo>
                <a:lnTo>
                  <a:pt x="1396" y="293"/>
                </a:lnTo>
                <a:lnTo>
                  <a:pt x="1396" y="286"/>
                </a:lnTo>
                <a:lnTo>
                  <a:pt x="1397" y="280"/>
                </a:lnTo>
                <a:lnTo>
                  <a:pt x="1397" y="273"/>
                </a:lnTo>
                <a:lnTo>
                  <a:pt x="1397" y="266"/>
                </a:lnTo>
                <a:lnTo>
                  <a:pt x="1398" y="263"/>
                </a:lnTo>
                <a:lnTo>
                  <a:pt x="1398" y="266"/>
                </a:lnTo>
                <a:lnTo>
                  <a:pt x="1398" y="269"/>
                </a:lnTo>
                <a:lnTo>
                  <a:pt x="1399" y="275"/>
                </a:lnTo>
                <a:lnTo>
                  <a:pt x="1399" y="291"/>
                </a:lnTo>
                <a:lnTo>
                  <a:pt x="1400" y="306"/>
                </a:lnTo>
                <a:lnTo>
                  <a:pt x="1400" y="313"/>
                </a:lnTo>
                <a:lnTo>
                  <a:pt x="1400" y="315"/>
                </a:lnTo>
                <a:lnTo>
                  <a:pt x="1401" y="316"/>
                </a:lnTo>
                <a:lnTo>
                  <a:pt x="1401" y="324"/>
                </a:lnTo>
                <a:lnTo>
                  <a:pt x="1402" y="324"/>
                </a:lnTo>
                <a:lnTo>
                  <a:pt x="1402" y="261"/>
                </a:lnTo>
                <a:lnTo>
                  <a:pt x="1402" y="150"/>
                </a:lnTo>
                <a:lnTo>
                  <a:pt x="1403" y="56"/>
                </a:lnTo>
                <a:lnTo>
                  <a:pt x="1403" y="91"/>
                </a:lnTo>
                <a:lnTo>
                  <a:pt x="1403" y="217"/>
                </a:lnTo>
                <a:lnTo>
                  <a:pt x="1404" y="273"/>
                </a:lnTo>
                <a:lnTo>
                  <a:pt x="1404" y="298"/>
                </a:lnTo>
                <a:lnTo>
                  <a:pt x="1405" y="302"/>
                </a:lnTo>
                <a:lnTo>
                  <a:pt x="1405" y="304"/>
                </a:lnTo>
                <a:lnTo>
                  <a:pt x="1405" y="308"/>
                </a:lnTo>
                <a:lnTo>
                  <a:pt x="1406" y="310"/>
                </a:lnTo>
                <a:lnTo>
                  <a:pt x="1407" y="310"/>
                </a:lnTo>
                <a:lnTo>
                  <a:pt x="1407" y="310"/>
                </a:lnTo>
                <a:lnTo>
                  <a:pt x="1407" y="310"/>
                </a:lnTo>
                <a:lnTo>
                  <a:pt x="1408" y="310"/>
                </a:lnTo>
                <a:lnTo>
                  <a:pt x="1408" y="312"/>
                </a:lnTo>
                <a:lnTo>
                  <a:pt x="1408" y="310"/>
                </a:lnTo>
                <a:lnTo>
                  <a:pt x="1409" y="308"/>
                </a:lnTo>
                <a:lnTo>
                  <a:pt x="1409" y="307"/>
                </a:lnTo>
                <a:lnTo>
                  <a:pt x="1410" y="307"/>
                </a:lnTo>
                <a:lnTo>
                  <a:pt x="1410" y="307"/>
                </a:lnTo>
                <a:lnTo>
                  <a:pt x="1410" y="308"/>
                </a:lnTo>
                <a:lnTo>
                  <a:pt x="1411" y="308"/>
                </a:lnTo>
                <a:lnTo>
                  <a:pt x="1411" y="308"/>
                </a:lnTo>
                <a:lnTo>
                  <a:pt x="1411" y="307"/>
                </a:lnTo>
                <a:lnTo>
                  <a:pt x="1412" y="307"/>
                </a:lnTo>
                <a:lnTo>
                  <a:pt x="1412" y="305"/>
                </a:lnTo>
                <a:lnTo>
                  <a:pt x="1413" y="303"/>
                </a:lnTo>
                <a:lnTo>
                  <a:pt x="1413" y="302"/>
                </a:lnTo>
                <a:lnTo>
                  <a:pt x="1413" y="298"/>
                </a:lnTo>
                <a:lnTo>
                  <a:pt x="1414" y="295"/>
                </a:lnTo>
                <a:lnTo>
                  <a:pt x="1414" y="291"/>
                </a:lnTo>
                <a:lnTo>
                  <a:pt x="1415" y="288"/>
                </a:lnTo>
                <a:lnTo>
                  <a:pt x="1415" y="288"/>
                </a:lnTo>
                <a:lnTo>
                  <a:pt x="1415" y="289"/>
                </a:lnTo>
                <a:lnTo>
                  <a:pt x="1416" y="291"/>
                </a:lnTo>
                <a:lnTo>
                  <a:pt x="1416" y="293"/>
                </a:lnTo>
                <a:lnTo>
                  <a:pt x="1416" y="295"/>
                </a:lnTo>
                <a:lnTo>
                  <a:pt x="1417" y="293"/>
                </a:lnTo>
                <a:lnTo>
                  <a:pt x="1417" y="286"/>
                </a:lnTo>
                <a:lnTo>
                  <a:pt x="1418" y="279"/>
                </a:lnTo>
                <a:lnTo>
                  <a:pt x="1418" y="273"/>
                </a:lnTo>
                <a:lnTo>
                  <a:pt x="1418" y="266"/>
                </a:lnTo>
                <a:lnTo>
                  <a:pt x="1419" y="263"/>
                </a:lnTo>
                <a:lnTo>
                  <a:pt x="1419" y="264"/>
                </a:lnTo>
                <a:lnTo>
                  <a:pt x="1419" y="267"/>
                </a:lnTo>
                <a:lnTo>
                  <a:pt x="1420" y="271"/>
                </a:lnTo>
                <a:lnTo>
                  <a:pt x="1421" y="286"/>
                </a:lnTo>
                <a:lnTo>
                  <a:pt x="1421" y="301"/>
                </a:lnTo>
                <a:lnTo>
                  <a:pt x="1421" y="310"/>
                </a:lnTo>
                <a:lnTo>
                  <a:pt x="1422" y="313"/>
                </a:lnTo>
                <a:lnTo>
                  <a:pt x="1422" y="313"/>
                </a:lnTo>
                <a:lnTo>
                  <a:pt x="1423" y="317"/>
                </a:lnTo>
                <a:lnTo>
                  <a:pt x="1423" y="324"/>
                </a:lnTo>
                <a:lnTo>
                  <a:pt x="1423" y="277"/>
                </a:lnTo>
                <a:lnTo>
                  <a:pt x="1424" y="172"/>
                </a:lnTo>
                <a:lnTo>
                  <a:pt x="1424" y="65"/>
                </a:lnTo>
                <a:lnTo>
                  <a:pt x="1425" y="61"/>
                </a:lnTo>
                <a:lnTo>
                  <a:pt x="1425" y="185"/>
                </a:lnTo>
                <a:lnTo>
                  <a:pt x="1425" y="260"/>
                </a:lnTo>
                <a:lnTo>
                  <a:pt x="1426" y="287"/>
                </a:lnTo>
                <a:lnTo>
                  <a:pt x="1426" y="297"/>
                </a:lnTo>
                <a:lnTo>
                  <a:pt x="1426" y="301"/>
                </a:lnTo>
                <a:lnTo>
                  <a:pt x="1427" y="304"/>
                </a:lnTo>
                <a:lnTo>
                  <a:pt x="1427" y="307"/>
                </a:lnTo>
                <a:lnTo>
                  <a:pt x="1428" y="308"/>
                </a:lnTo>
                <a:lnTo>
                  <a:pt x="1428" y="309"/>
                </a:lnTo>
                <a:lnTo>
                  <a:pt x="1428" y="309"/>
                </a:lnTo>
                <a:lnTo>
                  <a:pt x="1429" y="309"/>
                </a:lnTo>
                <a:lnTo>
                  <a:pt x="1429" y="308"/>
                </a:lnTo>
                <a:lnTo>
                  <a:pt x="1429" y="307"/>
                </a:lnTo>
                <a:lnTo>
                  <a:pt x="1430" y="307"/>
                </a:lnTo>
                <a:lnTo>
                  <a:pt x="1430" y="307"/>
                </a:lnTo>
                <a:lnTo>
                  <a:pt x="1431" y="307"/>
                </a:lnTo>
                <a:lnTo>
                  <a:pt x="1431" y="307"/>
                </a:lnTo>
                <a:lnTo>
                  <a:pt x="1431" y="307"/>
                </a:lnTo>
                <a:lnTo>
                  <a:pt x="1432" y="307"/>
                </a:lnTo>
                <a:lnTo>
                  <a:pt x="1432" y="308"/>
                </a:lnTo>
                <a:lnTo>
                  <a:pt x="1432" y="309"/>
                </a:lnTo>
                <a:lnTo>
                  <a:pt x="1433" y="307"/>
                </a:lnTo>
                <a:lnTo>
                  <a:pt x="1433" y="305"/>
                </a:lnTo>
                <a:lnTo>
                  <a:pt x="1434" y="303"/>
                </a:lnTo>
                <a:lnTo>
                  <a:pt x="1434" y="302"/>
                </a:lnTo>
                <a:lnTo>
                  <a:pt x="1435" y="300"/>
                </a:lnTo>
                <a:lnTo>
                  <a:pt x="1435" y="296"/>
                </a:lnTo>
                <a:lnTo>
                  <a:pt x="1436" y="294"/>
                </a:lnTo>
                <a:lnTo>
                  <a:pt x="1436" y="292"/>
                </a:lnTo>
                <a:lnTo>
                  <a:pt x="1436" y="292"/>
                </a:lnTo>
                <a:lnTo>
                  <a:pt x="1437" y="292"/>
                </a:lnTo>
                <a:lnTo>
                  <a:pt x="1437" y="292"/>
                </a:lnTo>
                <a:lnTo>
                  <a:pt x="1438" y="292"/>
                </a:lnTo>
                <a:lnTo>
                  <a:pt x="1438" y="292"/>
                </a:lnTo>
                <a:lnTo>
                  <a:pt x="1438" y="289"/>
                </a:lnTo>
                <a:lnTo>
                  <a:pt x="1439" y="282"/>
                </a:lnTo>
                <a:lnTo>
                  <a:pt x="1439" y="274"/>
                </a:lnTo>
                <a:lnTo>
                  <a:pt x="1439" y="268"/>
                </a:lnTo>
                <a:lnTo>
                  <a:pt x="1440" y="260"/>
                </a:lnTo>
                <a:lnTo>
                  <a:pt x="1440" y="255"/>
                </a:lnTo>
                <a:lnTo>
                  <a:pt x="1441" y="255"/>
                </a:lnTo>
                <a:lnTo>
                  <a:pt x="1441" y="256"/>
                </a:lnTo>
                <a:lnTo>
                  <a:pt x="1441" y="258"/>
                </a:lnTo>
                <a:lnTo>
                  <a:pt x="1442" y="271"/>
                </a:lnTo>
                <a:lnTo>
                  <a:pt x="1442" y="292"/>
                </a:lnTo>
                <a:lnTo>
                  <a:pt x="1442" y="307"/>
                </a:lnTo>
                <a:lnTo>
                  <a:pt x="1443" y="313"/>
                </a:lnTo>
                <a:lnTo>
                  <a:pt x="1443" y="313"/>
                </a:lnTo>
                <a:lnTo>
                  <a:pt x="1444" y="316"/>
                </a:lnTo>
                <a:lnTo>
                  <a:pt x="1444" y="328"/>
                </a:lnTo>
                <a:lnTo>
                  <a:pt x="1444" y="302"/>
                </a:lnTo>
                <a:lnTo>
                  <a:pt x="1445" y="194"/>
                </a:lnTo>
                <a:lnTo>
                  <a:pt x="1445" y="75"/>
                </a:lnTo>
                <a:lnTo>
                  <a:pt x="1445" y="27"/>
                </a:lnTo>
                <a:lnTo>
                  <a:pt x="1446" y="147"/>
                </a:lnTo>
                <a:lnTo>
                  <a:pt x="1446" y="240"/>
                </a:lnTo>
                <a:lnTo>
                  <a:pt x="1447" y="282"/>
                </a:lnTo>
                <a:lnTo>
                  <a:pt x="1447" y="293"/>
                </a:lnTo>
                <a:lnTo>
                  <a:pt x="1447" y="297"/>
                </a:lnTo>
                <a:lnTo>
                  <a:pt x="1448" y="302"/>
                </a:lnTo>
                <a:lnTo>
                  <a:pt x="1449" y="303"/>
                </a:lnTo>
                <a:lnTo>
                  <a:pt x="1449" y="304"/>
                </a:lnTo>
                <a:lnTo>
                  <a:pt x="1449" y="303"/>
                </a:lnTo>
                <a:lnTo>
                  <a:pt x="1450" y="303"/>
                </a:lnTo>
                <a:lnTo>
                  <a:pt x="1450" y="306"/>
                </a:lnTo>
                <a:lnTo>
                  <a:pt x="1451" y="309"/>
                </a:lnTo>
                <a:lnTo>
                  <a:pt x="1451" y="310"/>
                </a:lnTo>
                <a:lnTo>
                  <a:pt x="1451" y="309"/>
                </a:lnTo>
                <a:lnTo>
                  <a:pt x="1452" y="308"/>
                </a:lnTo>
                <a:lnTo>
                  <a:pt x="1452" y="305"/>
                </a:lnTo>
                <a:lnTo>
                  <a:pt x="1452" y="303"/>
                </a:lnTo>
                <a:lnTo>
                  <a:pt x="1453" y="302"/>
                </a:lnTo>
                <a:lnTo>
                  <a:pt x="1453" y="303"/>
                </a:lnTo>
                <a:lnTo>
                  <a:pt x="1454" y="304"/>
                </a:lnTo>
                <a:lnTo>
                  <a:pt x="1454" y="304"/>
                </a:lnTo>
                <a:lnTo>
                  <a:pt x="1454" y="303"/>
                </a:lnTo>
                <a:lnTo>
                  <a:pt x="1455" y="302"/>
                </a:lnTo>
                <a:lnTo>
                  <a:pt x="1455" y="301"/>
                </a:lnTo>
                <a:lnTo>
                  <a:pt x="1455" y="299"/>
                </a:lnTo>
                <a:lnTo>
                  <a:pt x="1456" y="297"/>
                </a:lnTo>
                <a:lnTo>
                  <a:pt x="1456" y="295"/>
                </a:lnTo>
                <a:lnTo>
                  <a:pt x="1457" y="291"/>
                </a:lnTo>
                <a:lnTo>
                  <a:pt x="1457" y="286"/>
                </a:lnTo>
                <a:lnTo>
                  <a:pt x="1457" y="285"/>
                </a:lnTo>
                <a:lnTo>
                  <a:pt x="1458" y="285"/>
                </a:lnTo>
                <a:lnTo>
                  <a:pt x="1458" y="287"/>
                </a:lnTo>
                <a:lnTo>
                  <a:pt x="1458" y="287"/>
                </a:lnTo>
                <a:lnTo>
                  <a:pt x="1459" y="289"/>
                </a:lnTo>
                <a:lnTo>
                  <a:pt x="1459" y="289"/>
                </a:lnTo>
                <a:lnTo>
                  <a:pt x="1460" y="286"/>
                </a:lnTo>
                <a:lnTo>
                  <a:pt x="1460" y="280"/>
                </a:lnTo>
                <a:lnTo>
                  <a:pt x="1460" y="271"/>
                </a:lnTo>
                <a:lnTo>
                  <a:pt x="1461" y="261"/>
                </a:lnTo>
                <a:lnTo>
                  <a:pt x="1461" y="253"/>
                </a:lnTo>
                <a:lnTo>
                  <a:pt x="1462" y="252"/>
                </a:lnTo>
                <a:lnTo>
                  <a:pt x="1462" y="256"/>
                </a:lnTo>
                <a:lnTo>
                  <a:pt x="1463" y="258"/>
                </a:lnTo>
                <a:lnTo>
                  <a:pt x="1463" y="268"/>
                </a:lnTo>
                <a:lnTo>
                  <a:pt x="1464" y="287"/>
                </a:lnTo>
                <a:lnTo>
                  <a:pt x="1464" y="300"/>
                </a:lnTo>
                <a:lnTo>
                  <a:pt x="1464" y="306"/>
                </a:lnTo>
                <a:lnTo>
                  <a:pt x="1465" y="305"/>
                </a:lnTo>
                <a:lnTo>
                  <a:pt x="1465" y="305"/>
                </a:lnTo>
                <a:lnTo>
                  <a:pt x="1465" y="316"/>
                </a:lnTo>
                <a:lnTo>
                  <a:pt x="1466" y="301"/>
                </a:lnTo>
                <a:lnTo>
                  <a:pt x="1466" y="209"/>
                </a:lnTo>
                <a:lnTo>
                  <a:pt x="1467" y="90"/>
                </a:lnTo>
                <a:lnTo>
                  <a:pt x="1467" y="9"/>
                </a:lnTo>
                <a:lnTo>
                  <a:pt x="1467" y="98"/>
                </a:lnTo>
                <a:lnTo>
                  <a:pt x="1468" y="219"/>
                </a:lnTo>
                <a:lnTo>
                  <a:pt x="1468" y="273"/>
                </a:lnTo>
                <a:lnTo>
                  <a:pt x="1468" y="289"/>
                </a:lnTo>
                <a:lnTo>
                  <a:pt x="1469" y="296"/>
                </a:lnTo>
                <a:lnTo>
                  <a:pt x="1469" y="300"/>
                </a:lnTo>
                <a:lnTo>
                  <a:pt x="1470" y="303"/>
                </a:lnTo>
                <a:lnTo>
                  <a:pt x="1470" y="307"/>
                </a:lnTo>
                <a:lnTo>
                  <a:pt x="1470" y="310"/>
                </a:lnTo>
                <a:lnTo>
                  <a:pt x="1471" y="310"/>
                </a:lnTo>
                <a:lnTo>
                  <a:pt x="1471" y="308"/>
                </a:lnTo>
                <a:lnTo>
                  <a:pt x="1471" y="306"/>
                </a:lnTo>
                <a:lnTo>
                  <a:pt x="1472" y="305"/>
                </a:lnTo>
                <a:lnTo>
                  <a:pt x="1472" y="306"/>
                </a:lnTo>
                <a:lnTo>
                  <a:pt x="1473" y="307"/>
                </a:lnTo>
                <a:lnTo>
                  <a:pt x="1473" y="305"/>
                </a:lnTo>
                <a:lnTo>
                  <a:pt x="1473" y="302"/>
                </a:lnTo>
                <a:lnTo>
                  <a:pt x="1474" y="301"/>
                </a:lnTo>
                <a:lnTo>
                  <a:pt x="1474" y="300"/>
                </a:lnTo>
                <a:lnTo>
                  <a:pt x="1475" y="301"/>
                </a:lnTo>
                <a:lnTo>
                  <a:pt x="1475" y="303"/>
                </a:lnTo>
                <a:lnTo>
                  <a:pt x="1475" y="303"/>
                </a:lnTo>
                <a:lnTo>
                  <a:pt x="1476" y="302"/>
                </a:lnTo>
                <a:lnTo>
                  <a:pt x="1477" y="300"/>
                </a:lnTo>
                <a:lnTo>
                  <a:pt x="1477" y="299"/>
                </a:lnTo>
                <a:lnTo>
                  <a:pt x="1477" y="296"/>
                </a:lnTo>
                <a:lnTo>
                  <a:pt x="1478" y="293"/>
                </a:lnTo>
                <a:lnTo>
                  <a:pt x="1478" y="289"/>
                </a:lnTo>
                <a:lnTo>
                  <a:pt x="1478" y="286"/>
                </a:lnTo>
                <a:lnTo>
                  <a:pt x="1479" y="286"/>
                </a:lnTo>
                <a:lnTo>
                  <a:pt x="1479" y="288"/>
                </a:lnTo>
                <a:lnTo>
                  <a:pt x="1480" y="291"/>
                </a:lnTo>
                <a:lnTo>
                  <a:pt x="1480" y="293"/>
                </a:lnTo>
                <a:lnTo>
                  <a:pt x="1480" y="295"/>
                </a:lnTo>
                <a:lnTo>
                  <a:pt x="1481" y="295"/>
                </a:lnTo>
                <a:lnTo>
                  <a:pt x="1481" y="292"/>
                </a:lnTo>
                <a:lnTo>
                  <a:pt x="1481" y="283"/>
                </a:lnTo>
                <a:lnTo>
                  <a:pt x="1482" y="277"/>
                </a:lnTo>
                <a:lnTo>
                  <a:pt x="1482" y="272"/>
                </a:lnTo>
                <a:lnTo>
                  <a:pt x="1483" y="264"/>
                </a:lnTo>
                <a:lnTo>
                  <a:pt x="1483" y="262"/>
                </a:lnTo>
                <a:lnTo>
                  <a:pt x="1483" y="266"/>
                </a:lnTo>
                <a:lnTo>
                  <a:pt x="1484" y="269"/>
                </a:lnTo>
                <a:lnTo>
                  <a:pt x="1484" y="277"/>
                </a:lnTo>
                <a:lnTo>
                  <a:pt x="1485" y="292"/>
                </a:lnTo>
                <a:lnTo>
                  <a:pt x="1485" y="303"/>
                </a:lnTo>
                <a:lnTo>
                  <a:pt x="1485" y="309"/>
                </a:lnTo>
                <a:lnTo>
                  <a:pt x="1486" y="311"/>
                </a:lnTo>
                <a:lnTo>
                  <a:pt x="1486" y="312"/>
                </a:lnTo>
                <a:lnTo>
                  <a:pt x="1486" y="322"/>
                </a:lnTo>
                <a:lnTo>
                  <a:pt x="1487" y="318"/>
                </a:lnTo>
                <a:lnTo>
                  <a:pt x="1487" y="246"/>
                </a:lnTo>
                <a:lnTo>
                  <a:pt x="1488" y="132"/>
                </a:lnTo>
                <a:lnTo>
                  <a:pt x="1488" y="43"/>
                </a:lnTo>
                <a:lnTo>
                  <a:pt x="1488" y="100"/>
                </a:lnTo>
                <a:lnTo>
                  <a:pt x="1489" y="231"/>
                </a:lnTo>
                <a:lnTo>
                  <a:pt x="1489" y="285"/>
                </a:lnTo>
                <a:lnTo>
                  <a:pt x="1489" y="306"/>
                </a:lnTo>
                <a:lnTo>
                  <a:pt x="1490" y="307"/>
                </a:lnTo>
                <a:lnTo>
                  <a:pt x="1491" y="309"/>
                </a:lnTo>
                <a:lnTo>
                  <a:pt x="1491" y="310"/>
                </a:lnTo>
                <a:lnTo>
                  <a:pt x="1491" y="312"/>
                </a:lnTo>
                <a:lnTo>
                  <a:pt x="1492" y="313"/>
                </a:lnTo>
                <a:lnTo>
                  <a:pt x="1492" y="313"/>
                </a:lnTo>
                <a:lnTo>
                  <a:pt x="1493" y="315"/>
                </a:lnTo>
                <a:lnTo>
                  <a:pt x="1493" y="316"/>
                </a:lnTo>
                <a:lnTo>
                  <a:pt x="1493" y="315"/>
                </a:lnTo>
                <a:lnTo>
                  <a:pt x="1494" y="311"/>
                </a:lnTo>
                <a:lnTo>
                  <a:pt x="1494" y="309"/>
                </a:lnTo>
                <a:lnTo>
                  <a:pt x="1494" y="307"/>
                </a:lnTo>
                <a:lnTo>
                  <a:pt x="1495" y="305"/>
                </a:lnTo>
                <a:lnTo>
                  <a:pt x="1495" y="304"/>
                </a:lnTo>
                <a:lnTo>
                  <a:pt x="1496" y="304"/>
                </a:lnTo>
                <a:lnTo>
                  <a:pt x="1496" y="304"/>
                </a:lnTo>
                <a:lnTo>
                  <a:pt x="1496" y="303"/>
                </a:lnTo>
                <a:lnTo>
                  <a:pt x="1497" y="303"/>
                </a:lnTo>
                <a:lnTo>
                  <a:pt x="1497" y="301"/>
                </a:lnTo>
                <a:lnTo>
                  <a:pt x="1498" y="299"/>
                </a:lnTo>
                <a:lnTo>
                  <a:pt x="1498" y="296"/>
                </a:lnTo>
                <a:lnTo>
                  <a:pt x="1498" y="294"/>
                </a:lnTo>
                <a:lnTo>
                  <a:pt x="1499" y="291"/>
                </a:lnTo>
                <a:lnTo>
                  <a:pt x="1499" y="287"/>
                </a:lnTo>
                <a:lnTo>
                  <a:pt x="1499" y="283"/>
                </a:lnTo>
                <a:lnTo>
                  <a:pt x="1500" y="282"/>
                </a:lnTo>
                <a:lnTo>
                  <a:pt x="1500" y="282"/>
                </a:lnTo>
                <a:lnTo>
                  <a:pt x="1501" y="283"/>
                </a:lnTo>
                <a:lnTo>
                  <a:pt x="1501" y="285"/>
                </a:lnTo>
                <a:lnTo>
                  <a:pt x="1501" y="286"/>
                </a:lnTo>
                <a:lnTo>
                  <a:pt x="1502" y="287"/>
                </a:lnTo>
                <a:lnTo>
                  <a:pt x="1502" y="286"/>
                </a:lnTo>
                <a:lnTo>
                  <a:pt x="1502" y="280"/>
                </a:lnTo>
                <a:lnTo>
                  <a:pt x="1503" y="273"/>
                </a:lnTo>
                <a:lnTo>
                  <a:pt x="1504" y="268"/>
                </a:lnTo>
                <a:lnTo>
                  <a:pt x="1504" y="260"/>
                </a:lnTo>
                <a:lnTo>
                  <a:pt x="1504" y="258"/>
                </a:lnTo>
                <a:lnTo>
                  <a:pt x="1505" y="262"/>
                </a:lnTo>
                <a:lnTo>
                  <a:pt x="1505" y="266"/>
                </a:lnTo>
                <a:lnTo>
                  <a:pt x="1506" y="273"/>
                </a:lnTo>
                <a:lnTo>
                  <a:pt x="1506" y="289"/>
                </a:lnTo>
                <a:lnTo>
                  <a:pt x="1506" y="301"/>
                </a:lnTo>
                <a:lnTo>
                  <a:pt x="1507" y="309"/>
                </a:lnTo>
                <a:lnTo>
                  <a:pt x="1507" y="310"/>
                </a:lnTo>
                <a:lnTo>
                  <a:pt x="1507" y="310"/>
                </a:lnTo>
                <a:lnTo>
                  <a:pt x="1508" y="316"/>
                </a:lnTo>
                <a:lnTo>
                  <a:pt x="1508" y="320"/>
                </a:lnTo>
                <a:lnTo>
                  <a:pt x="1509" y="260"/>
                </a:lnTo>
                <a:lnTo>
                  <a:pt x="1509" y="151"/>
                </a:lnTo>
                <a:lnTo>
                  <a:pt x="1509" y="49"/>
                </a:lnTo>
                <a:lnTo>
                  <a:pt x="1510" y="69"/>
                </a:lnTo>
                <a:lnTo>
                  <a:pt x="1510" y="196"/>
                </a:lnTo>
                <a:lnTo>
                  <a:pt x="1511" y="264"/>
                </a:lnTo>
                <a:lnTo>
                  <a:pt x="1511" y="287"/>
                </a:lnTo>
                <a:lnTo>
                  <a:pt x="1511" y="297"/>
                </a:lnTo>
                <a:lnTo>
                  <a:pt x="1512" y="303"/>
                </a:lnTo>
                <a:lnTo>
                  <a:pt x="1512" y="306"/>
                </a:lnTo>
                <a:lnTo>
                  <a:pt x="1512" y="309"/>
                </a:lnTo>
                <a:lnTo>
                  <a:pt x="1513" y="310"/>
                </a:lnTo>
                <a:lnTo>
                  <a:pt x="1513" y="311"/>
                </a:lnTo>
                <a:lnTo>
                  <a:pt x="1514" y="312"/>
                </a:lnTo>
                <a:lnTo>
                  <a:pt x="1514" y="313"/>
                </a:lnTo>
                <a:lnTo>
                  <a:pt x="1514" y="313"/>
                </a:lnTo>
                <a:lnTo>
                  <a:pt x="1515" y="311"/>
                </a:lnTo>
                <a:lnTo>
                  <a:pt x="1515" y="309"/>
                </a:lnTo>
                <a:lnTo>
                  <a:pt x="1515" y="305"/>
                </a:lnTo>
                <a:lnTo>
                  <a:pt x="1516" y="303"/>
                </a:lnTo>
                <a:lnTo>
                  <a:pt x="1516" y="303"/>
                </a:lnTo>
                <a:lnTo>
                  <a:pt x="1517" y="303"/>
                </a:lnTo>
                <a:lnTo>
                  <a:pt x="1517" y="306"/>
                </a:lnTo>
                <a:lnTo>
                  <a:pt x="1518" y="307"/>
                </a:lnTo>
                <a:lnTo>
                  <a:pt x="1518" y="307"/>
                </a:lnTo>
                <a:lnTo>
                  <a:pt x="1519" y="303"/>
                </a:lnTo>
                <a:lnTo>
                  <a:pt x="1519" y="302"/>
                </a:lnTo>
                <a:lnTo>
                  <a:pt x="1519" y="301"/>
                </a:lnTo>
                <a:lnTo>
                  <a:pt x="1520" y="301"/>
                </a:lnTo>
                <a:lnTo>
                  <a:pt x="1520" y="297"/>
                </a:lnTo>
                <a:lnTo>
                  <a:pt x="1521" y="293"/>
                </a:lnTo>
                <a:lnTo>
                  <a:pt x="1521" y="289"/>
                </a:lnTo>
                <a:lnTo>
                  <a:pt x="1521" y="287"/>
                </a:lnTo>
                <a:lnTo>
                  <a:pt x="1522" y="286"/>
                </a:lnTo>
                <a:lnTo>
                  <a:pt x="1522" y="287"/>
                </a:lnTo>
                <a:lnTo>
                  <a:pt x="1522" y="288"/>
                </a:lnTo>
                <a:lnTo>
                  <a:pt x="1523" y="289"/>
                </a:lnTo>
                <a:lnTo>
                  <a:pt x="1523" y="291"/>
                </a:lnTo>
                <a:lnTo>
                  <a:pt x="1524" y="289"/>
                </a:lnTo>
                <a:lnTo>
                  <a:pt x="1524" y="285"/>
                </a:lnTo>
                <a:lnTo>
                  <a:pt x="1524" y="278"/>
                </a:lnTo>
                <a:lnTo>
                  <a:pt x="1525" y="271"/>
                </a:lnTo>
                <a:lnTo>
                  <a:pt x="1525" y="263"/>
                </a:lnTo>
                <a:lnTo>
                  <a:pt x="1525" y="258"/>
                </a:lnTo>
                <a:lnTo>
                  <a:pt x="1526" y="260"/>
                </a:lnTo>
                <a:lnTo>
                  <a:pt x="1526" y="263"/>
                </a:lnTo>
                <a:lnTo>
                  <a:pt x="1527" y="268"/>
                </a:lnTo>
                <a:lnTo>
                  <a:pt x="1527" y="283"/>
                </a:lnTo>
                <a:lnTo>
                  <a:pt x="1527" y="299"/>
                </a:lnTo>
                <a:lnTo>
                  <a:pt x="1528" y="308"/>
                </a:lnTo>
                <a:lnTo>
                  <a:pt x="1528" y="311"/>
                </a:lnTo>
                <a:lnTo>
                  <a:pt x="1528" y="311"/>
                </a:lnTo>
                <a:lnTo>
                  <a:pt x="1529" y="316"/>
                </a:lnTo>
                <a:lnTo>
                  <a:pt x="1529" y="324"/>
                </a:lnTo>
                <a:lnTo>
                  <a:pt x="1530" y="277"/>
                </a:lnTo>
                <a:lnTo>
                  <a:pt x="1530" y="172"/>
                </a:lnTo>
                <a:lnTo>
                  <a:pt x="1530" y="64"/>
                </a:lnTo>
                <a:lnTo>
                  <a:pt x="1531" y="54"/>
                </a:lnTo>
                <a:lnTo>
                  <a:pt x="1532" y="179"/>
                </a:lnTo>
                <a:lnTo>
                  <a:pt x="1532" y="259"/>
                </a:lnTo>
                <a:lnTo>
                  <a:pt x="1532" y="288"/>
                </a:lnTo>
                <a:lnTo>
                  <a:pt x="1533" y="298"/>
                </a:lnTo>
                <a:lnTo>
                  <a:pt x="1533" y="302"/>
                </a:lnTo>
                <a:lnTo>
                  <a:pt x="1534" y="306"/>
                </a:lnTo>
                <a:lnTo>
                  <a:pt x="1534" y="309"/>
                </a:lnTo>
                <a:lnTo>
                  <a:pt x="1534" y="309"/>
                </a:lnTo>
                <a:lnTo>
                  <a:pt x="1535" y="308"/>
                </a:lnTo>
                <a:lnTo>
                  <a:pt x="1535" y="308"/>
                </a:lnTo>
                <a:lnTo>
                  <a:pt x="1535" y="308"/>
                </a:lnTo>
                <a:lnTo>
                  <a:pt x="1536" y="308"/>
                </a:lnTo>
                <a:lnTo>
                  <a:pt x="1536" y="307"/>
                </a:lnTo>
                <a:lnTo>
                  <a:pt x="1537" y="307"/>
                </a:lnTo>
                <a:lnTo>
                  <a:pt x="1537" y="304"/>
                </a:lnTo>
                <a:lnTo>
                  <a:pt x="1537" y="303"/>
                </a:lnTo>
                <a:lnTo>
                  <a:pt x="1538" y="303"/>
                </a:lnTo>
                <a:lnTo>
                  <a:pt x="1538" y="303"/>
                </a:lnTo>
                <a:lnTo>
                  <a:pt x="1538" y="303"/>
                </a:lnTo>
                <a:lnTo>
                  <a:pt x="1539" y="301"/>
                </a:lnTo>
                <a:lnTo>
                  <a:pt x="1539" y="302"/>
                </a:lnTo>
                <a:lnTo>
                  <a:pt x="1540" y="305"/>
                </a:lnTo>
                <a:lnTo>
                  <a:pt x="1540" y="305"/>
                </a:lnTo>
                <a:lnTo>
                  <a:pt x="1540" y="303"/>
                </a:lnTo>
                <a:lnTo>
                  <a:pt x="1541" y="300"/>
                </a:lnTo>
                <a:lnTo>
                  <a:pt x="1541" y="297"/>
                </a:lnTo>
                <a:lnTo>
                  <a:pt x="1541" y="295"/>
                </a:lnTo>
                <a:lnTo>
                  <a:pt x="1542" y="291"/>
                </a:lnTo>
                <a:lnTo>
                  <a:pt x="1542" y="289"/>
                </a:lnTo>
                <a:lnTo>
                  <a:pt x="1543" y="287"/>
                </a:lnTo>
                <a:lnTo>
                  <a:pt x="1543" y="289"/>
                </a:lnTo>
                <a:lnTo>
                  <a:pt x="1543" y="291"/>
                </a:lnTo>
                <a:lnTo>
                  <a:pt x="1544" y="293"/>
                </a:lnTo>
                <a:lnTo>
                  <a:pt x="1544" y="294"/>
                </a:lnTo>
                <a:lnTo>
                  <a:pt x="1545" y="291"/>
                </a:lnTo>
                <a:lnTo>
                  <a:pt x="1545" y="287"/>
                </a:lnTo>
                <a:lnTo>
                  <a:pt x="1546" y="280"/>
                </a:lnTo>
                <a:lnTo>
                  <a:pt x="1546" y="272"/>
                </a:lnTo>
                <a:lnTo>
                  <a:pt x="1547" y="265"/>
                </a:lnTo>
                <a:lnTo>
                  <a:pt x="1547" y="259"/>
                </a:lnTo>
                <a:lnTo>
                  <a:pt x="1547" y="260"/>
                </a:lnTo>
                <a:lnTo>
                  <a:pt x="1548" y="262"/>
                </a:lnTo>
                <a:lnTo>
                  <a:pt x="1548" y="266"/>
                </a:lnTo>
                <a:lnTo>
                  <a:pt x="1548" y="280"/>
                </a:lnTo>
                <a:lnTo>
                  <a:pt x="1549" y="295"/>
                </a:lnTo>
                <a:lnTo>
                  <a:pt x="1549" y="303"/>
                </a:lnTo>
                <a:lnTo>
                  <a:pt x="1550" y="309"/>
                </a:lnTo>
                <a:lnTo>
                  <a:pt x="1550" y="310"/>
                </a:lnTo>
                <a:lnTo>
                  <a:pt x="1550" y="313"/>
                </a:lnTo>
                <a:lnTo>
                  <a:pt x="1551" y="322"/>
                </a:lnTo>
                <a:lnTo>
                  <a:pt x="1551" y="287"/>
                </a:lnTo>
                <a:lnTo>
                  <a:pt x="1551" y="187"/>
                </a:lnTo>
                <a:lnTo>
                  <a:pt x="1552" y="77"/>
                </a:lnTo>
                <a:lnTo>
                  <a:pt x="1552" y="45"/>
                </a:lnTo>
                <a:lnTo>
                  <a:pt x="1553" y="166"/>
                </a:lnTo>
                <a:lnTo>
                  <a:pt x="1553" y="252"/>
                </a:lnTo>
                <a:lnTo>
                  <a:pt x="1553" y="286"/>
                </a:lnTo>
                <a:lnTo>
                  <a:pt x="1554" y="299"/>
                </a:lnTo>
                <a:lnTo>
                  <a:pt x="1554" y="301"/>
                </a:lnTo>
                <a:lnTo>
                  <a:pt x="1554" y="305"/>
                </a:lnTo>
                <a:lnTo>
                  <a:pt x="1555" y="309"/>
                </a:lnTo>
                <a:lnTo>
                  <a:pt x="1555" y="310"/>
                </a:lnTo>
                <a:lnTo>
                  <a:pt x="1556" y="310"/>
                </a:lnTo>
                <a:lnTo>
                  <a:pt x="1556" y="311"/>
                </a:lnTo>
                <a:lnTo>
                  <a:pt x="1556" y="313"/>
                </a:lnTo>
                <a:lnTo>
                  <a:pt x="1557" y="311"/>
                </a:lnTo>
                <a:lnTo>
                  <a:pt x="1557" y="310"/>
                </a:lnTo>
                <a:lnTo>
                  <a:pt x="1558" y="308"/>
                </a:lnTo>
                <a:lnTo>
                  <a:pt x="1558" y="307"/>
                </a:lnTo>
                <a:lnTo>
                  <a:pt x="1558" y="306"/>
                </a:lnTo>
                <a:lnTo>
                  <a:pt x="1559" y="305"/>
                </a:lnTo>
                <a:lnTo>
                  <a:pt x="1560" y="304"/>
                </a:lnTo>
                <a:lnTo>
                  <a:pt x="1560" y="303"/>
                </a:lnTo>
                <a:lnTo>
                  <a:pt x="1560" y="303"/>
                </a:lnTo>
                <a:lnTo>
                  <a:pt x="1561" y="303"/>
                </a:lnTo>
                <a:lnTo>
                  <a:pt x="1561" y="301"/>
                </a:lnTo>
                <a:lnTo>
                  <a:pt x="1561" y="299"/>
                </a:lnTo>
                <a:lnTo>
                  <a:pt x="1562" y="297"/>
                </a:lnTo>
                <a:lnTo>
                  <a:pt x="1562" y="296"/>
                </a:lnTo>
                <a:lnTo>
                  <a:pt x="1563" y="293"/>
                </a:lnTo>
                <a:lnTo>
                  <a:pt x="1563" y="291"/>
                </a:lnTo>
                <a:lnTo>
                  <a:pt x="1563" y="286"/>
                </a:lnTo>
                <a:lnTo>
                  <a:pt x="1564" y="284"/>
                </a:lnTo>
                <a:lnTo>
                  <a:pt x="1564" y="283"/>
                </a:lnTo>
                <a:lnTo>
                  <a:pt x="1564" y="284"/>
                </a:lnTo>
                <a:lnTo>
                  <a:pt x="1565" y="285"/>
                </a:lnTo>
                <a:lnTo>
                  <a:pt x="1565" y="286"/>
                </a:lnTo>
                <a:lnTo>
                  <a:pt x="1566" y="286"/>
                </a:lnTo>
                <a:lnTo>
                  <a:pt x="1566" y="285"/>
                </a:lnTo>
                <a:lnTo>
                  <a:pt x="1566" y="281"/>
                </a:lnTo>
                <a:lnTo>
                  <a:pt x="1567" y="274"/>
                </a:lnTo>
                <a:lnTo>
                  <a:pt x="1567" y="268"/>
                </a:lnTo>
                <a:lnTo>
                  <a:pt x="1568" y="260"/>
                </a:lnTo>
                <a:lnTo>
                  <a:pt x="1568" y="255"/>
                </a:lnTo>
                <a:lnTo>
                  <a:pt x="1568" y="256"/>
                </a:lnTo>
                <a:lnTo>
                  <a:pt x="1569" y="260"/>
                </a:lnTo>
                <a:lnTo>
                  <a:pt x="1569" y="264"/>
                </a:lnTo>
                <a:lnTo>
                  <a:pt x="1569" y="277"/>
                </a:lnTo>
                <a:lnTo>
                  <a:pt x="1570" y="295"/>
                </a:lnTo>
                <a:lnTo>
                  <a:pt x="1570" y="305"/>
                </a:lnTo>
                <a:lnTo>
                  <a:pt x="1571" y="310"/>
                </a:lnTo>
                <a:lnTo>
                  <a:pt x="1571" y="310"/>
                </a:lnTo>
                <a:lnTo>
                  <a:pt x="1571" y="311"/>
                </a:lnTo>
                <a:lnTo>
                  <a:pt x="1572" y="321"/>
                </a:lnTo>
                <a:lnTo>
                  <a:pt x="1572" y="295"/>
                </a:lnTo>
                <a:lnTo>
                  <a:pt x="1572" y="202"/>
                </a:lnTo>
                <a:lnTo>
                  <a:pt x="1573" y="92"/>
                </a:lnTo>
                <a:lnTo>
                  <a:pt x="1574" y="39"/>
                </a:lnTo>
                <a:lnTo>
                  <a:pt x="1574" y="153"/>
                </a:lnTo>
                <a:lnTo>
                  <a:pt x="1574" y="247"/>
                </a:lnTo>
                <a:lnTo>
                  <a:pt x="1575" y="286"/>
                </a:lnTo>
                <a:lnTo>
                  <a:pt x="1575" y="299"/>
                </a:lnTo>
                <a:lnTo>
                  <a:pt x="1576" y="303"/>
                </a:lnTo>
                <a:lnTo>
                  <a:pt x="1576" y="308"/>
                </a:lnTo>
                <a:lnTo>
                  <a:pt x="1576" y="309"/>
                </a:lnTo>
                <a:lnTo>
                  <a:pt x="1577" y="310"/>
                </a:lnTo>
                <a:lnTo>
                  <a:pt x="1577" y="310"/>
                </a:lnTo>
                <a:lnTo>
                  <a:pt x="1577" y="310"/>
                </a:lnTo>
                <a:lnTo>
                  <a:pt x="1578" y="310"/>
                </a:lnTo>
                <a:lnTo>
                  <a:pt x="1578" y="309"/>
                </a:lnTo>
                <a:lnTo>
                  <a:pt x="1579" y="309"/>
                </a:lnTo>
                <a:lnTo>
                  <a:pt x="1579" y="307"/>
                </a:lnTo>
                <a:lnTo>
                  <a:pt x="1579" y="305"/>
                </a:lnTo>
                <a:lnTo>
                  <a:pt x="1580" y="303"/>
                </a:lnTo>
                <a:lnTo>
                  <a:pt x="1580" y="303"/>
                </a:lnTo>
                <a:lnTo>
                  <a:pt x="1581" y="303"/>
                </a:lnTo>
                <a:lnTo>
                  <a:pt x="1581" y="303"/>
                </a:lnTo>
                <a:lnTo>
                  <a:pt x="1581" y="303"/>
                </a:lnTo>
                <a:lnTo>
                  <a:pt x="1582" y="303"/>
                </a:lnTo>
                <a:lnTo>
                  <a:pt x="1582" y="303"/>
                </a:lnTo>
                <a:lnTo>
                  <a:pt x="1582" y="301"/>
                </a:lnTo>
                <a:lnTo>
                  <a:pt x="1583" y="299"/>
                </a:lnTo>
                <a:lnTo>
                  <a:pt x="1583" y="297"/>
                </a:lnTo>
                <a:lnTo>
                  <a:pt x="1584" y="293"/>
                </a:lnTo>
                <a:lnTo>
                  <a:pt x="1584" y="289"/>
                </a:lnTo>
                <a:lnTo>
                  <a:pt x="1584" y="286"/>
                </a:lnTo>
                <a:lnTo>
                  <a:pt x="1585" y="282"/>
                </a:lnTo>
                <a:lnTo>
                  <a:pt x="1585" y="281"/>
                </a:lnTo>
                <a:lnTo>
                  <a:pt x="1585" y="281"/>
                </a:lnTo>
                <a:lnTo>
                  <a:pt x="1586" y="282"/>
                </a:lnTo>
                <a:lnTo>
                  <a:pt x="1586" y="283"/>
                </a:lnTo>
                <a:lnTo>
                  <a:pt x="1587" y="285"/>
                </a:lnTo>
                <a:lnTo>
                  <a:pt x="1587" y="284"/>
                </a:lnTo>
                <a:lnTo>
                  <a:pt x="1588" y="280"/>
                </a:lnTo>
                <a:lnTo>
                  <a:pt x="1588" y="275"/>
                </a:lnTo>
                <a:lnTo>
                  <a:pt x="1589" y="269"/>
                </a:lnTo>
                <a:lnTo>
                  <a:pt x="1589" y="263"/>
                </a:lnTo>
                <a:lnTo>
                  <a:pt x="1589" y="260"/>
                </a:lnTo>
                <a:lnTo>
                  <a:pt x="1590" y="260"/>
                </a:lnTo>
                <a:lnTo>
                  <a:pt x="1590" y="263"/>
                </a:lnTo>
                <a:lnTo>
                  <a:pt x="1590" y="267"/>
                </a:lnTo>
                <a:lnTo>
                  <a:pt x="1591" y="278"/>
                </a:lnTo>
                <a:lnTo>
                  <a:pt x="1591" y="293"/>
                </a:lnTo>
                <a:lnTo>
                  <a:pt x="1592" y="303"/>
                </a:lnTo>
                <a:lnTo>
                  <a:pt x="1592" y="308"/>
                </a:lnTo>
                <a:lnTo>
                  <a:pt x="1592" y="309"/>
                </a:lnTo>
                <a:lnTo>
                  <a:pt x="1593" y="311"/>
                </a:lnTo>
                <a:lnTo>
                  <a:pt x="1593" y="323"/>
                </a:lnTo>
                <a:lnTo>
                  <a:pt x="1594" y="299"/>
                </a:lnTo>
                <a:lnTo>
                  <a:pt x="1594" y="205"/>
                </a:lnTo>
                <a:lnTo>
                  <a:pt x="1594" y="91"/>
                </a:lnTo>
                <a:lnTo>
                  <a:pt x="1595" y="35"/>
                </a:lnTo>
                <a:lnTo>
                  <a:pt x="1595" y="143"/>
                </a:lnTo>
                <a:lnTo>
                  <a:pt x="1595" y="240"/>
                </a:lnTo>
                <a:lnTo>
                  <a:pt x="1596" y="280"/>
                </a:lnTo>
                <a:lnTo>
                  <a:pt x="1596" y="293"/>
                </a:lnTo>
                <a:lnTo>
                  <a:pt x="1597" y="298"/>
                </a:lnTo>
                <a:lnTo>
                  <a:pt x="1597" y="301"/>
                </a:lnTo>
                <a:lnTo>
                  <a:pt x="1597" y="304"/>
                </a:lnTo>
                <a:lnTo>
                  <a:pt x="1598" y="306"/>
                </a:lnTo>
                <a:lnTo>
                  <a:pt x="1598" y="307"/>
                </a:lnTo>
                <a:lnTo>
                  <a:pt x="1598" y="307"/>
                </a:lnTo>
                <a:lnTo>
                  <a:pt x="1599" y="307"/>
                </a:lnTo>
                <a:lnTo>
                  <a:pt x="1599" y="307"/>
                </a:lnTo>
                <a:lnTo>
                  <a:pt x="1600" y="305"/>
                </a:lnTo>
                <a:lnTo>
                  <a:pt x="1600" y="304"/>
                </a:lnTo>
                <a:lnTo>
                  <a:pt x="1600" y="302"/>
                </a:lnTo>
                <a:lnTo>
                  <a:pt x="1601" y="301"/>
                </a:lnTo>
                <a:lnTo>
                  <a:pt x="1602" y="301"/>
                </a:lnTo>
                <a:lnTo>
                  <a:pt x="1602" y="301"/>
                </a:lnTo>
                <a:lnTo>
                  <a:pt x="1602" y="301"/>
                </a:lnTo>
                <a:lnTo>
                  <a:pt x="1603" y="302"/>
                </a:lnTo>
                <a:lnTo>
                  <a:pt x="1603" y="302"/>
                </a:lnTo>
                <a:lnTo>
                  <a:pt x="1603" y="301"/>
                </a:lnTo>
                <a:lnTo>
                  <a:pt x="1604" y="300"/>
                </a:lnTo>
                <a:lnTo>
                  <a:pt x="1604" y="299"/>
                </a:lnTo>
                <a:lnTo>
                  <a:pt x="1605" y="297"/>
                </a:lnTo>
                <a:lnTo>
                  <a:pt x="1605" y="295"/>
                </a:lnTo>
                <a:lnTo>
                  <a:pt x="1605" y="292"/>
                </a:lnTo>
                <a:lnTo>
                  <a:pt x="1606" y="288"/>
                </a:lnTo>
                <a:lnTo>
                  <a:pt x="1606" y="286"/>
                </a:lnTo>
                <a:lnTo>
                  <a:pt x="1607" y="286"/>
                </a:lnTo>
                <a:lnTo>
                  <a:pt x="1607" y="287"/>
                </a:lnTo>
                <a:lnTo>
                  <a:pt x="1607" y="288"/>
                </a:lnTo>
                <a:lnTo>
                  <a:pt x="1608" y="289"/>
                </a:lnTo>
                <a:lnTo>
                  <a:pt x="1608" y="291"/>
                </a:lnTo>
                <a:lnTo>
                  <a:pt x="1608" y="293"/>
                </a:lnTo>
                <a:lnTo>
                  <a:pt x="1609" y="289"/>
                </a:lnTo>
                <a:lnTo>
                  <a:pt x="1609" y="283"/>
                </a:lnTo>
                <a:lnTo>
                  <a:pt x="1610" y="277"/>
                </a:lnTo>
                <a:lnTo>
                  <a:pt x="1610" y="270"/>
                </a:lnTo>
                <a:lnTo>
                  <a:pt x="1610" y="263"/>
                </a:lnTo>
                <a:lnTo>
                  <a:pt x="1611" y="260"/>
                </a:lnTo>
                <a:lnTo>
                  <a:pt x="1611" y="263"/>
                </a:lnTo>
                <a:lnTo>
                  <a:pt x="1611" y="266"/>
                </a:lnTo>
                <a:lnTo>
                  <a:pt x="1612" y="272"/>
                </a:lnTo>
                <a:lnTo>
                  <a:pt x="1612" y="289"/>
                </a:lnTo>
                <a:lnTo>
                  <a:pt x="1613" y="303"/>
                </a:lnTo>
                <a:lnTo>
                  <a:pt x="1613" y="312"/>
                </a:lnTo>
                <a:lnTo>
                  <a:pt x="1613" y="313"/>
                </a:lnTo>
                <a:lnTo>
                  <a:pt x="1614" y="312"/>
                </a:lnTo>
                <a:lnTo>
                  <a:pt x="1614" y="318"/>
                </a:lnTo>
                <a:lnTo>
                  <a:pt x="1614" y="322"/>
                </a:lnTo>
                <a:lnTo>
                  <a:pt x="1615" y="262"/>
                </a:lnTo>
                <a:lnTo>
                  <a:pt x="1616" y="152"/>
                </a:lnTo>
                <a:lnTo>
                  <a:pt x="1616" y="51"/>
                </a:lnTo>
                <a:lnTo>
                  <a:pt x="1617" y="74"/>
                </a:lnTo>
                <a:lnTo>
                  <a:pt x="1617" y="197"/>
                </a:lnTo>
                <a:lnTo>
                  <a:pt x="1617" y="262"/>
                </a:lnTo>
                <a:lnTo>
                  <a:pt x="1618" y="284"/>
                </a:lnTo>
                <a:lnTo>
                  <a:pt x="1618" y="293"/>
                </a:lnTo>
                <a:lnTo>
                  <a:pt x="1618" y="297"/>
                </a:lnTo>
                <a:lnTo>
                  <a:pt x="1619" y="301"/>
                </a:lnTo>
                <a:lnTo>
                  <a:pt x="1619" y="305"/>
                </a:lnTo>
                <a:lnTo>
                  <a:pt x="1620" y="307"/>
                </a:lnTo>
                <a:lnTo>
                  <a:pt x="1620" y="307"/>
                </a:lnTo>
                <a:lnTo>
                  <a:pt x="1620" y="309"/>
                </a:lnTo>
                <a:lnTo>
                  <a:pt x="1621" y="309"/>
                </a:lnTo>
                <a:lnTo>
                  <a:pt x="1621" y="307"/>
                </a:lnTo>
                <a:lnTo>
                  <a:pt x="1621" y="304"/>
                </a:lnTo>
                <a:lnTo>
                  <a:pt x="1622" y="302"/>
                </a:lnTo>
                <a:lnTo>
                  <a:pt x="1622" y="299"/>
                </a:lnTo>
                <a:lnTo>
                  <a:pt x="1623" y="299"/>
                </a:lnTo>
                <a:lnTo>
                  <a:pt x="1623" y="299"/>
                </a:lnTo>
                <a:lnTo>
                  <a:pt x="1623" y="299"/>
                </a:lnTo>
                <a:lnTo>
                  <a:pt x="1624" y="301"/>
                </a:lnTo>
                <a:lnTo>
                  <a:pt x="1624" y="301"/>
                </a:lnTo>
                <a:lnTo>
                  <a:pt x="1624" y="300"/>
                </a:lnTo>
                <a:lnTo>
                  <a:pt x="1625" y="297"/>
                </a:lnTo>
                <a:lnTo>
                  <a:pt x="1625" y="297"/>
                </a:lnTo>
                <a:lnTo>
                  <a:pt x="1626" y="297"/>
                </a:lnTo>
                <a:lnTo>
                  <a:pt x="1626" y="295"/>
                </a:lnTo>
                <a:lnTo>
                  <a:pt x="1626" y="293"/>
                </a:lnTo>
                <a:lnTo>
                  <a:pt x="1627" y="289"/>
                </a:lnTo>
                <a:lnTo>
                  <a:pt x="1627" y="287"/>
                </a:lnTo>
                <a:lnTo>
                  <a:pt x="1628" y="285"/>
                </a:lnTo>
                <a:lnTo>
                  <a:pt x="1628" y="283"/>
                </a:lnTo>
                <a:lnTo>
                  <a:pt x="1628" y="284"/>
                </a:lnTo>
                <a:lnTo>
                  <a:pt x="1629" y="285"/>
                </a:lnTo>
                <a:lnTo>
                  <a:pt x="1630" y="285"/>
                </a:lnTo>
                <a:lnTo>
                  <a:pt x="1630" y="284"/>
                </a:lnTo>
                <a:lnTo>
                  <a:pt x="1630" y="282"/>
                </a:lnTo>
                <a:lnTo>
                  <a:pt x="1631" y="277"/>
                </a:lnTo>
                <a:lnTo>
                  <a:pt x="1631" y="272"/>
                </a:lnTo>
                <a:lnTo>
                  <a:pt x="1631" y="263"/>
                </a:lnTo>
                <a:lnTo>
                  <a:pt x="1632" y="252"/>
                </a:lnTo>
                <a:lnTo>
                  <a:pt x="1632" y="248"/>
                </a:lnTo>
                <a:lnTo>
                  <a:pt x="1633" y="252"/>
                </a:lnTo>
                <a:lnTo>
                  <a:pt x="1633" y="255"/>
                </a:lnTo>
                <a:lnTo>
                  <a:pt x="1633" y="262"/>
                </a:lnTo>
                <a:lnTo>
                  <a:pt x="1634" y="279"/>
                </a:lnTo>
                <a:lnTo>
                  <a:pt x="1634" y="295"/>
                </a:lnTo>
                <a:lnTo>
                  <a:pt x="1634" y="303"/>
                </a:lnTo>
                <a:lnTo>
                  <a:pt x="1635" y="308"/>
                </a:lnTo>
                <a:lnTo>
                  <a:pt x="1635" y="309"/>
                </a:lnTo>
                <a:lnTo>
                  <a:pt x="1636" y="315"/>
                </a:lnTo>
                <a:lnTo>
                  <a:pt x="1636" y="322"/>
                </a:lnTo>
                <a:lnTo>
                  <a:pt x="1636" y="260"/>
                </a:lnTo>
                <a:lnTo>
                  <a:pt x="1637" y="144"/>
                </a:lnTo>
                <a:lnTo>
                  <a:pt x="1637" y="35"/>
                </a:lnTo>
                <a:lnTo>
                  <a:pt x="1637" y="45"/>
                </a:lnTo>
                <a:lnTo>
                  <a:pt x="1638" y="176"/>
                </a:lnTo>
                <a:lnTo>
                  <a:pt x="1638" y="256"/>
                </a:lnTo>
                <a:lnTo>
                  <a:pt x="1639" y="286"/>
                </a:lnTo>
                <a:lnTo>
                  <a:pt x="1639" y="295"/>
                </a:lnTo>
                <a:lnTo>
                  <a:pt x="1639" y="301"/>
                </a:lnTo>
                <a:lnTo>
                  <a:pt x="1640" y="305"/>
                </a:lnTo>
                <a:lnTo>
                  <a:pt x="1640" y="307"/>
                </a:lnTo>
                <a:lnTo>
                  <a:pt x="1641" y="306"/>
                </a:lnTo>
                <a:lnTo>
                  <a:pt x="1641" y="306"/>
                </a:lnTo>
                <a:lnTo>
                  <a:pt x="1641" y="306"/>
                </a:lnTo>
                <a:lnTo>
                  <a:pt x="1642" y="306"/>
                </a:lnTo>
                <a:lnTo>
                  <a:pt x="1642" y="307"/>
                </a:lnTo>
                <a:lnTo>
                  <a:pt x="1642" y="307"/>
                </a:lnTo>
                <a:lnTo>
                  <a:pt x="1643" y="307"/>
                </a:lnTo>
                <a:lnTo>
                  <a:pt x="1644" y="307"/>
                </a:lnTo>
                <a:lnTo>
                  <a:pt x="1644" y="307"/>
                </a:lnTo>
                <a:lnTo>
                  <a:pt x="1644" y="306"/>
                </a:lnTo>
                <a:lnTo>
                  <a:pt x="1645" y="307"/>
                </a:lnTo>
                <a:lnTo>
                  <a:pt x="1645" y="307"/>
                </a:lnTo>
                <a:lnTo>
                  <a:pt x="1646" y="307"/>
                </a:lnTo>
                <a:lnTo>
                  <a:pt x="1646" y="307"/>
                </a:lnTo>
                <a:lnTo>
                  <a:pt x="1646" y="306"/>
                </a:lnTo>
                <a:lnTo>
                  <a:pt x="1647" y="303"/>
                </a:lnTo>
                <a:lnTo>
                  <a:pt x="1647" y="301"/>
                </a:lnTo>
                <a:lnTo>
                  <a:pt x="1647" y="300"/>
                </a:lnTo>
                <a:lnTo>
                  <a:pt x="1648" y="296"/>
                </a:lnTo>
                <a:lnTo>
                  <a:pt x="1648" y="289"/>
                </a:lnTo>
                <a:lnTo>
                  <a:pt x="1649" y="284"/>
                </a:lnTo>
                <a:lnTo>
                  <a:pt x="1649" y="281"/>
                </a:lnTo>
                <a:lnTo>
                  <a:pt x="1649" y="281"/>
                </a:lnTo>
                <a:lnTo>
                  <a:pt x="1650" y="284"/>
                </a:lnTo>
                <a:lnTo>
                  <a:pt x="1650" y="287"/>
                </a:lnTo>
                <a:lnTo>
                  <a:pt x="1650" y="288"/>
                </a:lnTo>
                <a:lnTo>
                  <a:pt x="1651" y="287"/>
                </a:lnTo>
                <a:lnTo>
                  <a:pt x="1651" y="282"/>
                </a:lnTo>
                <a:lnTo>
                  <a:pt x="1652" y="275"/>
                </a:lnTo>
                <a:lnTo>
                  <a:pt x="1652" y="268"/>
                </a:lnTo>
                <a:lnTo>
                  <a:pt x="1652" y="263"/>
                </a:lnTo>
                <a:lnTo>
                  <a:pt x="1653" y="256"/>
                </a:lnTo>
                <a:lnTo>
                  <a:pt x="1653" y="252"/>
                </a:lnTo>
                <a:lnTo>
                  <a:pt x="1654" y="256"/>
                </a:lnTo>
                <a:lnTo>
                  <a:pt x="1654" y="260"/>
                </a:lnTo>
                <a:lnTo>
                  <a:pt x="1654" y="264"/>
                </a:lnTo>
                <a:lnTo>
                  <a:pt x="1655" y="275"/>
                </a:lnTo>
                <a:lnTo>
                  <a:pt x="1655" y="292"/>
                </a:lnTo>
                <a:lnTo>
                  <a:pt x="1655" y="302"/>
                </a:lnTo>
                <a:lnTo>
                  <a:pt x="1656" y="306"/>
                </a:lnTo>
                <a:lnTo>
                  <a:pt x="1656" y="307"/>
                </a:lnTo>
                <a:lnTo>
                  <a:pt x="1657" y="313"/>
                </a:lnTo>
                <a:lnTo>
                  <a:pt x="1657" y="324"/>
                </a:lnTo>
                <a:lnTo>
                  <a:pt x="1658" y="283"/>
                </a:lnTo>
                <a:lnTo>
                  <a:pt x="1658" y="176"/>
                </a:lnTo>
                <a:lnTo>
                  <a:pt x="1659" y="67"/>
                </a:lnTo>
                <a:lnTo>
                  <a:pt x="1659" y="45"/>
                </a:lnTo>
                <a:lnTo>
                  <a:pt x="1659" y="172"/>
                </a:lnTo>
                <a:lnTo>
                  <a:pt x="1660" y="259"/>
                </a:lnTo>
                <a:lnTo>
                  <a:pt x="1660" y="289"/>
                </a:lnTo>
                <a:lnTo>
                  <a:pt x="1660" y="299"/>
                </a:lnTo>
                <a:lnTo>
                  <a:pt x="1661" y="301"/>
                </a:lnTo>
                <a:lnTo>
                  <a:pt x="1661" y="305"/>
                </a:lnTo>
                <a:lnTo>
                  <a:pt x="1662" y="307"/>
                </a:lnTo>
                <a:lnTo>
                  <a:pt x="1662" y="308"/>
                </a:lnTo>
                <a:lnTo>
                  <a:pt x="1662" y="308"/>
                </a:lnTo>
                <a:lnTo>
                  <a:pt x="1663" y="307"/>
                </a:lnTo>
                <a:lnTo>
                  <a:pt x="1663" y="307"/>
                </a:lnTo>
                <a:lnTo>
                  <a:pt x="1664" y="307"/>
                </a:lnTo>
                <a:lnTo>
                  <a:pt x="1664" y="307"/>
                </a:lnTo>
                <a:lnTo>
                  <a:pt x="1664" y="304"/>
                </a:lnTo>
                <a:lnTo>
                  <a:pt x="1665" y="303"/>
                </a:lnTo>
                <a:lnTo>
                  <a:pt x="1665" y="302"/>
                </a:lnTo>
                <a:lnTo>
                  <a:pt x="1665" y="301"/>
                </a:lnTo>
                <a:lnTo>
                  <a:pt x="1666" y="301"/>
                </a:lnTo>
                <a:lnTo>
                  <a:pt x="1666" y="302"/>
                </a:lnTo>
                <a:lnTo>
                  <a:pt x="1667" y="303"/>
                </a:lnTo>
                <a:lnTo>
                  <a:pt x="1667" y="302"/>
                </a:lnTo>
                <a:lnTo>
                  <a:pt x="1667" y="301"/>
                </a:lnTo>
                <a:lnTo>
                  <a:pt x="1668" y="300"/>
                </a:lnTo>
                <a:lnTo>
                  <a:pt x="1668" y="299"/>
                </a:lnTo>
                <a:lnTo>
                  <a:pt x="1668" y="297"/>
                </a:lnTo>
                <a:lnTo>
                  <a:pt x="1669" y="294"/>
                </a:lnTo>
                <a:lnTo>
                  <a:pt x="1669" y="291"/>
                </a:lnTo>
                <a:lnTo>
                  <a:pt x="1670" y="287"/>
                </a:lnTo>
                <a:lnTo>
                  <a:pt x="1670" y="285"/>
                </a:lnTo>
                <a:lnTo>
                  <a:pt x="1670" y="284"/>
                </a:lnTo>
                <a:lnTo>
                  <a:pt x="1671" y="284"/>
                </a:lnTo>
                <a:lnTo>
                  <a:pt x="1672" y="286"/>
                </a:lnTo>
                <a:lnTo>
                  <a:pt x="1672" y="287"/>
                </a:lnTo>
                <a:lnTo>
                  <a:pt x="1672" y="288"/>
                </a:lnTo>
                <a:lnTo>
                  <a:pt x="1673" y="288"/>
                </a:lnTo>
                <a:lnTo>
                  <a:pt x="1673" y="283"/>
                </a:lnTo>
                <a:lnTo>
                  <a:pt x="1673" y="275"/>
                </a:lnTo>
                <a:lnTo>
                  <a:pt x="1674" y="269"/>
                </a:lnTo>
                <a:lnTo>
                  <a:pt x="1674" y="263"/>
                </a:lnTo>
                <a:lnTo>
                  <a:pt x="1675" y="256"/>
                </a:lnTo>
                <a:lnTo>
                  <a:pt x="1675" y="255"/>
                </a:lnTo>
                <a:lnTo>
                  <a:pt x="1675" y="259"/>
                </a:lnTo>
                <a:lnTo>
                  <a:pt x="1676" y="264"/>
                </a:lnTo>
                <a:lnTo>
                  <a:pt x="1676" y="277"/>
                </a:lnTo>
                <a:lnTo>
                  <a:pt x="1677" y="294"/>
                </a:lnTo>
                <a:lnTo>
                  <a:pt x="1677" y="301"/>
                </a:lnTo>
                <a:lnTo>
                  <a:pt x="1677" y="304"/>
                </a:lnTo>
                <a:lnTo>
                  <a:pt x="1678" y="306"/>
                </a:lnTo>
                <a:lnTo>
                  <a:pt x="1678" y="309"/>
                </a:lnTo>
                <a:lnTo>
                  <a:pt x="1678" y="321"/>
                </a:lnTo>
                <a:lnTo>
                  <a:pt x="1679" y="299"/>
                </a:lnTo>
                <a:lnTo>
                  <a:pt x="1679" y="207"/>
                </a:lnTo>
                <a:lnTo>
                  <a:pt x="1680" y="94"/>
                </a:lnTo>
                <a:lnTo>
                  <a:pt x="1680" y="35"/>
                </a:lnTo>
                <a:lnTo>
                  <a:pt x="1680" y="139"/>
                </a:lnTo>
                <a:lnTo>
                  <a:pt x="1681" y="240"/>
                </a:lnTo>
                <a:lnTo>
                  <a:pt x="1681" y="281"/>
                </a:lnTo>
                <a:lnTo>
                  <a:pt x="1681" y="293"/>
                </a:lnTo>
                <a:lnTo>
                  <a:pt x="1682" y="298"/>
                </a:lnTo>
                <a:lnTo>
                  <a:pt x="1682" y="302"/>
                </a:lnTo>
                <a:lnTo>
                  <a:pt x="1683" y="306"/>
                </a:lnTo>
                <a:lnTo>
                  <a:pt x="1683" y="307"/>
                </a:lnTo>
                <a:lnTo>
                  <a:pt x="1683" y="308"/>
                </a:lnTo>
                <a:lnTo>
                  <a:pt x="1684" y="308"/>
                </a:lnTo>
                <a:lnTo>
                  <a:pt x="1684" y="308"/>
                </a:lnTo>
                <a:lnTo>
                  <a:pt x="1684" y="307"/>
                </a:lnTo>
                <a:lnTo>
                  <a:pt x="1685" y="307"/>
                </a:lnTo>
                <a:lnTo>
                  <a:pt x="1686" y="307"/>
                </a:lnTo>
                <a:lnTo>
                  <a:pt x="1686" y="307"/>
                </a:lnTo>
                <a:lnTo>
                  <a:pt x="1686" y="305"/>
                </a:lnTo>
                <a:lnTo>
                  <a:pt x="1687" y="304"/>
                </a:lnTo>
                <a:lnTo>
                  <a:pt x="1687" y="303"/>
                </a:lnTo>
                <a:lnTo>
                  <a:pt x="1688" y="303"/>
                </a:lnTo>
                <a:lnTo>
                  <a:pt x="1688" y="303"/>
                </a:lnTo>
                <a:lnTo>
                  <a:pt x="1688" y="302"/>
                </a:lnTo>
                <a:lnTo>
                  <a:pt x="1689" y="301"/>
                </a:lnTo>
                <a:lnTo>
                  <a:pt x="1689" y="299"/>
                </a:lnTo>
                <a:lnTo>
                  <a:pt x="1690" y="298"/>
                </a:lnTo>
                <a:lnTo>
                  <a:pt x="1690" y="297"/>
                </a:lnTo>
                <a:lnTo>
                  <a:pt x="1690" y="295"/>
                </a:lnTo>
                <a:lnTo>
                  <a:pt x="1691" y="292"/>
                </a:lnTo>
                <a:lnTo>
                  <a:pt x="1691" y="289"/>
                </a:lnTo>
                <a:lnTo>
                  <a:pt x="1691" y="286"/>
                </a:lnTo>
                <a:lnTo>
                  <a:pt x="1692" y="285"/>
                </a:lnTo>
                <a:lnTo>
                  <a:pt x="1692" y="286"/>
                </a:lnTo>
                <a:lnTo>
                  <a:pt x="1693" y="288"/>
                </a:lnTo>
                <a:lnTo>
                  <a:pt x="1693" y="291"/>
                </a:lnTo>
                <a:lnTo>
                  <a:pt x="1693" y="292"/>
                </a:lnTo>
                <a:lnTo>
                  <a:pt x="1694" y="292"/>
                </a:lnTo>
                <a:lnTo>
                  <a:pt x="1694" y="289"/>
                </a:lnTo>
                <a:lnTo>
                  <a:pt x="1694" y="285"/>
                </a:lnTo>
                <a:lnTo>
                  <a:pt x="1695" y="280"/>
                </a:lnTo>
                <a:lnTo>
                  <a:pt x="1695" y="268"/>
                </a:lnTo>
                <a:lnTo>
                  <a:pt x="1696" y="255"/>
                </a:lnTo>
                <a:lnTo>
                  <a:pt x="1696" y="255"/>
                </a:lnTo>
                <a:lnTo>
                  <a:pt x="1696" y="258"/>
                </a:lnTo>
                <a:lnTo>
                  <a:pt x="1697" y="263"/>
                </a:lnTo>
                <a:lnTo>
                  <a:pt x="1697" y="275"/>
                </a:lnTo>
                <a:lnTo>
                  <a:pt x="1697" y="293"/>
                </a:lnTo>
                <a:lnTo>
                  <a:pt x="1698" y="304"/>
                </a:lnTo>
                <a:lnTo>
                  <a:pt x="1698" y="309"/>
                </a:lnTo>
                <a:lnTo>
                  <a:pt x="1699" y="310"/>
                </a:lnTo>
                <a:lnTo>
                  <a:pt x="1700" y="312"/>
                </a:lnTo>
                <a:lnTo>
                  <a:pt x="1700" y="324"/>
                </a:lnTo>
                <a:lnTo>
                  <a:pt x="1700" y="309"/>
                </a:lnTo>
                <a:lnTo>
                  <a:pt x="1701" y="225"/>
                </a:lnTo>
                <a:lnTo>
                  <a:pt x="1701" y="113"/>
                </a:lnTo>
                <a:lnTo>
                  <a:pt x="1701" y="37"/>
                </a:lnTo>
                <a:lnTo>
                  <a:pt x="1702" y="124"/>
                </a:lnTo>
                <a:lnTo>
                  <a:pt x="1702" y="236"/>
                </a:lnTo>
                <a:lnTo>
                  <a:pt x="1703" y="282"/>
                </a:lnTo>
                <a:lnTo>
                  <a:pt x="1703" y="298"/>
                </a:lnTo>
                <a:lnTo>
                  <a:pt x="1703" y="303"/>
                </a:lnTo>
                <a:lnTo>
                  <a:pt x="1704" y="308"/>
                </a:lnTo>
                <a:lnTo>
                  <a:pt x="1704" y="311"/>
                </a:lnTo>
                <a:lnTo>
                  <a:pt x="1704" y="312"/>
                </a:lnTo>
                <a:lnTo>
                  <a:pt x="1705" y="311"/>
                </a:lnTo>
                <a:lnTo>
                  <a:pt x="1705" y="310"/>
                </a:lnTo>
                <a:lnTo>
                  <a:pt x="1706" y="309"/>
                </a:lnTo>
                <a:lnTo>
                  <a:pt x="1706" y="309"/>
                </a:lnTo>
                <a:lnTo>
                  <a:pt x="1706" y="308"/>
                </a:lnTo>
                <a:lnTo>
                  <a:pt x="1707" y="306"/>
                </a:lnTo>
                <a:lnTo>
                  <a:pt x="1707" y="305"/>
                </a:lnTo>
                <a:lnTo>
                  <a:pt x="1707" y="305"/>
                </a:lnTo>
                <a:lnTo>
                  <a:pt x="1708" y="306"/>
                </a:lnTo>
                <a:lnTo>
                  <a:pt x="1708" y="307"/>
                </a:lnTo>
                <a:lnTo>
                  <a:pt x="1709" y="309"/>
                </a:lnTo>
                <a:lnTo>
                  <a:pt x="1709" y="313"/>
                </a:lnTo>
                <a:lnTo>
                  <a:pt x="1709" y="316"/>
                </a:lnTo>
                <a:lnTo>
                  <a:pt x="1710" y="317"/>
                </a:lnTo>
                <a:lnTo>
                  <a:pt x="1710" y="311"/>
                </a:lnTo>
                <a:lnTo>
                  <a:pt x="1710" y="301"/>
                </a:lnTo>
                <a:lnTo>
                  <a:pt x="1711" y="296"/>
                </a:lnTo>
                <a:lnTo>
                  <a:pt x="1711" y="292"/>
                </a:lnTo>
                <a:lnTo>
                  <a:pt x="1712" y="288"/>
                </a:lnTo>
                <a:lnTo>
                  <a:pt x="1712" y="285"/>
                </a:lnTo>
                <a:lnTo>
                  <a:pt x="1712" y="283"/>
                </a:lnTo>
                <a:lnTo>
                  <a:pt x="1713" y="284"/>
                </a:lnTo>
                <a:lnTo>
                  <a:pt x="1714" y="286"/>
                </a:lnTo>
                <a:lnTo>
                  <a:pt x="1714" y="289"/>
                </a:lnTo>
                <a:lnTo>
                  <a:pt x="1714" y="292"/>
                </a:lnTo>
                <a:lnTo>
                  <a:pt x="1715" y="293"/>
                </a:lnTo>
                <a:lnTo>
                  <a:pt x="1715" y="293"/>
                </a:lnTo>
                <a:lnTo>
                  <a:pt x="1716" y="292"/>
                </a:lnTo>
                <a:lnTo>
                  <a:pt x="1716" y="286"/>
                </a:lnTo>
                <a:lnTo>
                  <a:pt x="1716" y="280"/>
                </a:lnTo>
                <a:lnTo>
                  <a:pt x="1717" y="274"/>
                </a:lnTo>
                <a:lnTo>
                  <a:pt x="1717" y="266"/>
                </a:lnTo>
                <a:lnTo>
                  <a:pt x="1717" y="264"/>
                </a:lnTo>
                <a:lnTo>
                  <a:pt x="1718" y="267"/>
                </a:lnTo>
                <a:lnTo>
                  <a:pt x="1718" y="269"/>
                </a:lnTo>
                <a:lnTo>
                  <a:pt x="1719" y="277"/>
                </a:lnTo>
                <a:lnTo>
                  <a:pt x="1719" y="293"/>
                </a:lnTo>
                <a:lnTo>
                  <a:pt x="1719" y="306"/>
                </a:lnTo>
                <a:lnTo>
                  <a:pt x="1720" y="313"/>
                </a:lnTo>
                <a:lnTo>
                  <a:pt x="1720" y="315"/>
                </a:lnTo>
                <a:lnTo>
                  <a:pt x="1720" y="317"/>
                </a:lnTo>
                <a:lnTo>
                  <a:pt x="1721" y="327"/>
                </a:lnTo>
                <a:lnTo>
                  <a:pt x="1721" y="322"/>
                </a:lnTo>
                <a:lnTo>
                  <a:pt x="1722" y="253"/>
                </a:lnTo>
                <a:lnTo>
                  <a:pt x="1722" y="138"/>
                </a:lnTo>
                <a:lnTo>
                  <a:pt x="1722" y="48"/>
                </a:lnTo>
                <a:lnTo>
                  <a:pt x="1723" y="103"/>
                </a:lnTo>
                <a:lnTo>
                  <a:pt x="1723" y="228"/>
                </a:lnTo>
                <a:lnTo>
                  <a:pt x="1724" y="279"/>
                </a:lnTo>
                <a:lnTo>
                  <a:pt x="1724" y="302"/>
                </a:lnTo>
                <a:lnTo>
                  <a:pt x="1724" y="307"/>
                </a:lnTo>
                <a:lnTo>
                  <a:pt x="1725" y="310"/>
                </a:lnTo>
                <a:lnTo>
                  <a:pt x="1725" y="313"/>
                </a:lnTo>
                <a:lnTo>
                  <a:pt x="1725" y="314"/>
                </a:lnTo>
                <a:lnTo>
                  <a:pt x="1726" y="313"/>
                </a:lnTo>
                <a:lnTo>
                  <a:pt x="1727" y="313"/>
                </a:lnTo>
                <a:lnTo>
                  <a:pt x="1727" y="313"/>
                </a:lnTo>
                <a:lnTo>
                  <a:pt x="1727" y="314"/>
                </a:lnTo>
                <a:lnTo>
                  <a:pt x="1728" y="313"/>
                </a:lnTo>
                <a:lnTo>
                  <a:pt x="1728" y="313"/>
                </a:lnTo>
                <a:lnTo>
                  <a:pt x="1729" y="311"/>
                </a:lnTo>
                <a:lnTo>
                  <a:pt x="1729" y="310"/>
                </a:lnTo>
                <a:lnTo>
                  <a:pt x="1729" y="309"/>
                </a:lnTo>
                <a:lnTo>
                  <a:pt x="1730" y="309"/>
                </a:lnTo>
                <a:lnTo>
                  <a:pt x="1730" y="309"/>
                </a:lnTo>
                <a:lnTo>
                  <a:pt x="1730" y="310"/>
                </a:lnTo>
                <a:lnTo>
                  <a:pt x="1731" y="311"/>
                </a:lnTo>
                <a:lnTo>
                  <a:pt x="1731" y="311"/>
                </a:lnTo>
                <a:lnTo>
                  <a:pt x="1732" y="309"/>
                </a:lnTo>
                <a:lnTo>
                  <a:pt x="1732" y="308"/>
                </a:lnTo>
                <a:lnTo>
                  <a:pt x="1732" y="307"/>
                </a:lnTo>
                <a:lnTo>
                  <a:pt x="1733" y="303"/>
                </a:lnTo>
                <a:lnTo>
                  <a:pt x="1733" y="300"/>
                </a:lnTo>
                <a:lnTo>
                  <a:pt x="1733" y="296"/>
                </a:lnTo>
                <a:lnTo>
                  <a:pt x="1734" y="293"/>
                </a:lnTo>
                <a:lnTo>
                  <a:pt x="1734" y="291"/>
                </a:lnTo>
                <a:lnTo>
                  <a:pt x="1735" y="291"/>
                </a:lnTo>
                <a:lnTo>
                  <a:pt x="1735" y="291"/>
                </a:lnTo>
                <a:lnTo>
                  <a:pt x="1735" y="293"/>
                </a:lnTo>
                <a:lnTo>
                  <a:pt x="1736" y="295"/>
                </a:lnTo>
                <a:lnTo>
                  <a:pt x="1736" y="295"/>
                </a:lnTo>
                <a:lnTo>
                  <a:pt x="1737" y="293"/>
                </a:lnTo>
                <a:lnTo>
                  <a:pt x="1737" y="286"/>
                </a:lnTo>
                <a:lnTo>
                  <a:pt x="1737" y="280"/>
                </a:lnTo>
                <a:lnTo>
                  <a:pt x="1738" y="274"/>
                </a:lnTo>
                <a:lnTo>
                  <a:pt x="1738" y="266"/>
                </a:lnTo>
                <a:lnTo>
                  <a:pt x="1738" y="263"/>
                </a:lnTo>
                <a:lnTo>
                  <a:pt x="1739" y="266"/>
                </a:lnTo>
                <a:lnTo>
                  <a:pt x="1739" y="269"/>
                </a:lnTo>
                <a:lnTo>
                  <a:pt x="1740" y="277"/>
                </a:lnTo>
                <a:lnTo>
                  <a:pt x="1740" y="292"/>
                </a:lnTo>
                <a:lnTo>
                  <a:pt x="1741" y="305"/>
                </a:lnTo>
                <a:lnTo>
                  <a:pt x="1741" y="311"/>
                </a:lnTo>
                <a:lnTo>
                  <a:pt x="1742" y="313"/>
                </a:lnTo>
                <a:lnTo>
                  <a:pt x="1742" y="313"/>
                </a:lnTo>
                <a:lnTo>
                  <a:pt x="1742" y="321"/>
                </a:lnTo>
                <a:lnTo>
                  <a:pt x="1743" y="322"/>
                </a:lnTo>
                <a:lnTo>
                  <a:pt x="1743" y="258"/>
                </a:lnTo>
                <a:lnTo>
                  <a:pt x="1743" y="147"/>
                </a:lnTo>
                <a:lnTo>
                  <a:pt x="1744" y="51"/>
                </a:lnTo>
                <a:lnTo>
                  <a:pt x="1744" y="86"/>
                </a:lnTo>
                <a:lnTo>
                  <a:pt x="1745" y="217"/>
                </a:lnTo>
                <a:lnTo>
                  <a:pt x="1745" y="272"/>
                </a:lnTo>
                <a:lnTo>
                  <a:pt x="1745" y="299"/>
                </a:lnTo>
                <a:lnTo>
                  <a:pt x="1746" y="303"/>
                </a:lnTo>
                <a:lnTo>
                  <a:pt x="1746" y="308"/>
                </a:lnTo>
                <a:lnTo>
                  <a:pt x="1746" y="311"/>
                </a:lnTo>
                <a:lnTo>
                  <a:pt x="1747" y="315"/>
                </a:lnTo>
                <a:lnTo>
                  <a:pt x="1747" y="315"/>
                </a:lnTo>
                <a:lnTo>
                  <a:pt x="1748" y="315"/>
                </a:lnTo>
                <a:lnTo>
                  <a:pt x="1748" y="315"/>
                </a:lnTo>
                <a:lnTo>
                  <a:pt x="1748" y="315"/>
                </a:lnTo>
                <a:lnTo>
                  <a:pt x="1749" y="314"/>
                </a:lnTo>
                <a:lnTo>
                  <a:pt x="1749" y="312"/>
                </a:lnTo>
                <a:lnTo>
                  <a:pt x="1750" y="310"/>
                </a:lnTo>
                <a:lnTo>
                  <a:pt x="1750" y="310"/>
                </a:lnTo>
                <a:lnTo>
                  <a:pt x="1750" y="310"/>
                </a:lnTo>
                <a:lnTo>
                  <a:pt x="1751" y="310"/>
                </a:lnTo>
                <a:lnTo>
                  <a:pt x="1751" y="310"/>
                </a:lnTo>
                <a:lnTo>
                  <a:pt x="1751" y="310"/>
                </a:lnTo>
                <a:lnTo>
                  <a:pt x="1752" y="312"/>
                </a:lnTo>
                <a:lnTo>
                  <a:pt x="1752" y="312"/>
                </a:lnTo>
                <a:lnTo>
                  <a:pt x="1753" y="310"/>
                </a:lnTo>
                <a:lnTo>
                  <a:pt x="1753" y="307"/>
                </a:lnTo>
                <a:lnTo>
                  <a:pt x="1753" y="305"/>
                </a:lnTo>
                <a:lnTo>
                  <a:pt x="1754" y="303"/>
                </a:lnTo>
                <a:lnTo>
                  <a:pt x="1755" y="299"/>
                </a:lnTo>
                <a:lnTo>
                  <a:pt x="1755" y="295"/>
                </a:lnTo>
                <a:lnTo>
                  <a:pt x="1755" y="291"/>
                </a:lnTo>
                <a:lnTo>
                  <a:pt x="1756" y="291"/>
                </a:lnTo>
                <a:lnTo>
                  <a:pt x="1756" y="291"/>
                </a:lnTo>
                <a:lnTo>
                  <a:pt x="1756" y="293"/>
                </a:lnTo>
                <a:lnTo>
                  <a:pt x="1757" y="294"/>
                </a:lnTo>
                <a:lnTo>
                  <a:pt x="1757" y="295"/>
                </a:lnTo>
                <a:lnTo>
                  <a:pt x="1758" y="295"/>
                </a:lnTo>
                <a:lnTo>
                  <a:pt x="1758" y="293"/>
                </a:lnTo>
                <a:lnTo>
                  <a:pt x="1758" y="287"/>
                </a:lnTo>
                <a:lnTo>
                  <a:pt x="1759" y="280"/>
                </a:lnTo>
                <a:lnTo>
                  <a:pt x="1759" y="274"/>
                </a:lnTo>
                <a:lnTo>
                  <a:pt x="1760" y="267"/>
                </a:lnTo>
                <a:lnTo>
                  <a:pt x="1760" y="263"/>
                </a:lnTo>
                <a:lnTo>
                  <a:pt x="1760" y="266"/>
                </a:lnTo>
                <a:lnTo>
                  <a:pt x="1761" y="269"/>
                </a:lnTo>
                <a:lnTo>
                  <a:pt x="1761" y="274"/>
                </a:lnTo>
                <a:lnTo>
                  <a:pt x="1761" y="289"/>
                </a:lnTo>
                <a:lnTo>
                  <a:pt x="1762" y="302"/>
                </a:lnTo>
                <a:lnTo>
                  <a:pt x="1762" y="309"/>
                </a:lnTo>
                <a:lnTo>
                  <a:pt x="1763" y="310"/>
                </a:lnTo>
                <a:lnTo>
                  <a:pt x="1763" y="310"/>
                </a:lnTo>
                <a:lnTo>
                  <a:pt x="1763" y="319"/>
                </a:lnTo>
                <a:lnTo>
                  <a:pt x="1764" y="322"/>
                </a:lnTo>
                <a:lnTo>
                  <a:pt x="1764" y="262"/>
                </a:lnTo>
                <a:lnTo>
                  <a:pt x="1764" y="152"/>
                </a:lnTo>
                <a:lnTo>
                  <a:pt x="1765" y="53"/>
                </a:lnTo>
                <a:lnTo>
                  <a:pt x="1765" y="82"/>
                </a:lnTo>
                <a:lnTo>
                  <a:pt x="1766" y="209"/>
                </a:lnTo>
                <a:lnTo>
                  <a:pt x="1766" y="269"/>
                </a:lnTo>
                <a:lnTo>
                  <a:pt x="1766" y="295"/>
                </a:lnTo>
                <a:lnTo>
                  <a:pt x="1767" y="301"/>
                </a:lnTo>
                <a:lnTo>
                  <a:pt x="1767" y="307"/>
                </a:lnTo>
                <a:lnTo>
                  <a:pt x="1767" y="309"/>
                </a:lnTo>
                <a:lnTo>
                  <a:pt x="1768" y="311"/>
                </a:lnTo>
                <a:lnTo>
                  <a:pt x="1769" y="313"/>
                </a:lnTo>
                <a:lnTo>
                  <a:pt x="1769" y="313"/>
                </a:lnTo>
                <a:lnTo>
                  <a:pt x="1769" y="313"/>
                </a:lnTo>
                <a:lnTo>
                  <a:pt x="1770" y="313"/>
                </a:lnTo>
                <a:lnTo>
                  <a:pt x="1770" y="312"/>
                </a:lnTo>
                <a:lnTo>
                  <a:pt x="1771" y="309"/>
                </a:lnTo>
                <a:lnTo>
                  <a:pt x="1771" y="308"/>
                </a:lnTo>
                <a:lnTo>
                  <a:pt x="1771" y="307"/>
                </a:lnTo>
                <a:lnTo>
                  <a:pt x="1772" y="307"/>
                </a:lnTo>
                <a:lnTo>
                  <a:pt x="1772" y="307"/>
                </a:lnTo>
                <a:lnTo>
                  <a:pt x="1773" y="307"/>
                </a:lnTo>
                <a:lnTo>
                  <a:pt x="1773" y="307"/>
                </a:lnTo>
                <a:lnTo>
                  <a:pt x="1773" y="307"/>
                </a:lnTo>
                <a:lnTo>
                  <a:pt x="1774" y="306"/>
                </a:lnTo>
                <a:lnTo>
                  <a:pt x="1774" y="305"/>
                </a:lnTo>
                <a:lnTo>
                  <a:pt x="1774" y="303"/>
                </a:lnTo>
                <a:lnTo>
                  <a:pt x="1775" y="302"/>
                </a:lnTo>
                <a:lnTo>
                  <a:pt x="1775" y="301"/>
                </a:lnTo>
                <a:lnTo>
                  <a:pt x="1776" y="298"/>
                </a:lnTo>
                <a:lnTo>
                  <a:pt x="1776" y="294"/>
                </a:lnTo>
                <a:lnTo>
                  <a:pt x="1776" y="291"/>
                </a:lnTo>
                <a:lnTo>
                  <a:pt x="1777" y="288"/>
                </a:lnTo>
                <a:lnTo>
                  <a:pt x="1777" y="287"/>
                </a:lnTo>
                <a:lnTo>
                  <a:pt x="1777" y="289"/>
                </a:lnTo>
                <a:lnTo>
                  <a:pt x="1778" y="291"/>
                </a:lnTo>
                <a:lnTo>
                  <a:pt x="1778" y="292"/>
                </a:lnTo>
                <a:lnTo>
                  <a:pt x="1779" y="292"/>
                </a:lnTo>
                <a:lnTo>
                  <a:pt x="1779" y="291"/>
                </a:lnTo>
                <a:lnTo>
                  <a:pt x="1779" y="286"/>
                </a:lnTo>
                <a:lnTo>
                  <a:pt x="1780" y="279"/>
                </a:lnTo>
                <a:lnTo>
                  <a:pt x="1780" y="272"/>
                </a:lnTo>
                <a:lnTo>
                  <a:pt x="1780" y="263"/>
                </a:lnTo>
                <a:lnTo>
                  <a:pt x="1781" y="260"/>
                </a:lnTo>
                <a:lnTo>
                  <a:pt x="1781" y="262"/>
                </a:lnTo>
                <a:lnTo>
                  <a:pt x="1782" y="265"/>
                </a:lnTo>
                <a:lnTo>
                  <a:pt x="1782" y="272"/>
                </a:lnTo>
                <a:lnTo>
                  <a:pt x="1783" y="287"/>
                </a:lnTo>
                <a:lnTo>
                  <a:pt x="1783" y="301"/>
                </a:lnTo>
                <a:lnTo>
                  <a:pt x="1784" y="307"/>
                </a:lnTo>
                <a:lnTo>
                  <a:pt x="1784" y="309"/>
                </a:lnTo>
                <a:lnTo>
                  <a:pt x="1784" y="309"/>
                </a:lnTo>
                <a:lnTo>
                  <a:pt x="1785" y="316"/>
                </a:lnTo>
                <a:lnTo>
                  <a:pt x="1785" y="321"/>
                </a:lnTo>
                <a:lnTo>
                  <a:pt x="1786" y="259"/>
                </a:lnTo>
                <a:lnTo>
                  <a:pt x="1786" y="149"/>
                </a:lnTo>
                <a:lnTo>
                  <a:pt x="1786" y="51"/>
                </a:lnTo>
                <a:lnTo>
                  <a:pt x="1787" y="80"/>
                </a:lnTo>
                <a:lnTo>
                  <a:pt x="1787" y="207"/>
                </a:lnTo>
                <a:lnTo>
                  <a:pt x="1787" y="266"/>
                </a:lnTo>
                <a:lnTo>
                  <a:pt x="1788" y="289"/>
                </a:lnTo>
                <a:lnTo>
                  <a:pt x="1788" y="295"/>
                </a:lnTo>
                <a:lnTo>
                  <a:pt x="1789" y="303"/>
                </a:lnTo>
                <a:lnTo>
                  <a:pt x="1789" y="307"/>
                </a:lnTo>
                <a:lnTo>
                  <a:pt x="1789" y="311"/>
                </a:lnTo>
                <a:lnTo>
                  <a:pt x="1790" y="314"/>
                </a:lnTo>
                <a:lnTo>
                  <a:pt x="1790" y="315"/>
                </a:lnTo>
                <a:lnTo>
                  <a:pt x="1790" y="315"/>
                </a:lnTo>
                <a:lnTo>
                  <a:pt x="1791" y="316"/>
                </a:lnTo>
                <a:lnTo>
                  <a:pt x="1791" y="314"/>
                </a:lnTo>
                <a:lnTo>
                  <a:pt x="1792" y="311"/>
                </a:lnTo>
                <a:lnTo>
                  <a:pt x="1792" y="309"/>
                </a:lnTo>
                <a:lnTo>
                  <a:pt x="1792" y="305"/>
                </a:lnTo>
                <a:lnTo>
                  <a:pt x="1793" y="303"/>
                </a:lnTo>
                <a:lnTo>
                  <a:pt x="1793" y="303"/>
                </a:lnTo>
                <a:lnTo>
                  <a:pt x="1793" y="303"/>
                </a:lnTo>
                <a:lnTo>
                  <a:pt x="1794" y="303"/>
                </a:lnTo>
                <a:lnTo>
                  <a:pt x="1794" y="305"/>
                </a:lnTo>
                <a:lnTo>
                  <a:pt x="1795" y="308"/>
                </a:lnTo>
                <a:lnTo>
                  <a:pt x="1795" y="309"/>
                </a:lnTo>
                <a:lnTo>
                  <a:pt x="1795" y="309"/>
                </a:lnTo>
                <a:lnTo>
                  <a:pt x="1796" y="307"/>
                </a:lnTo>
                <a:lnTo>
                  <a:pt x="1797" y="303"/>
                </a:lnTo>
                <a:lnTo>
                  <a:pt x="1797" y="298"/>
                </a:lnTo>
                <a:lnTo>
                  <a:pt x="1797" y="292"/>
                </a:lnTo>
                <a:lnTo>
                  <a:pt x="1798" y="286"/>
                </a:lnTo>
                <a:lnTo>
                  <a:pt x="1798" y="283"/>
                </a:lnTo>
                <a:lnTo>
                  <a:pt x="1799" y="282"/>
                </a:lnTo>
                <a:lnTo>
                  <a:pt x="1799" y="283"/>
                </a:lnTo>
                <a:lnTo>
                  <a:pt x="1799" y="285"/>
                </a:lnTo>
                <a:lnTo>
                  <a:pt x="1800" y="287"/>
                </a:lnTo>
                <a:lnTo>
                  <a:pt x="1800" y="287"/>
                </a:lnTo>
                <a:lnTo>
                  <a:pt x="1800" y="285"/>
                </a:lnTo>
                <a:lnTo>
                  <a:pt x="1801" y="277"/>
                </a:lnTo>
                <a:lnTo>
                  <a:pt x="1801" y="271"/>
                </a:lnTo>
                <a:lnTo>
                  <a:pt x="1802" y="264"/>
                </a:lnTo>
                <a:lnTo>
                  <a:pt x="1802" y="254"/>
                </a:lnTo>
                <a:lnTo>
                  <a:pt x="1802" y="252"/>
                </a:lnTo>
                <a:lnTo>
                  <a:pt x="1803" y="256"/>
                </a:lnTo>
                <a:lnTo>
                  <a:pt x="1803" y="257"/>
                </a:lnTo>
                <a:lnTo>
                  <a:pt x="1803" y="263"/>
                </a:lnTo>
                <a:lnTo>
                  <a:pt x="1804" y="280"/>
                </a:lnTo>
                <a:lnTo>
                  <a:pt x="1804" y="294"/>
                </a:lnTo>
                <a:lnTo>
                  <a:pt x="1805" y="301"/>
                </a:lnTo>
                <a:lnTo>
                  <a:pt x="1805" y="303"/>
                </a:lnTo>
                <a:lnTo>
                  <a:pt x="1805" y="304"/>
                </a:lnTo>
                <a:lnTo>
                  <a:pt x="1806" y="313"/>
                </a:lnTo>
                <a:lnTo>
                  <a:pt x="1806" y="311"/>
                </a:lnTo>
                <a:lnTo>
                  <a:pt x="1807" y="239"/>
                </a:lnTo>
                <a:lnTo>
                  <a:pt x="1807" y="120"/>
                </a:lnTo>
                <a:lnTo>
                  <a:pt x="1807" y="20"/>
                </a:lnTo>
                <a:lnTo>
                  <a:pt x="1808" y="65"/>
                </a:lnTo>
                <a:lnTo>
                  <a:pt x="1808" y="198"/>
                </a:lnTo>
                <a:lnTo>
                  <a:pt x="1808" y="259"/>
                </a:lnTo>
                <a:lnTo>
                  <a:pt x="1809" y="284"/>
                </a:lnTo>
                <a:lnTo>
                  <a:pt x="1809" y="291"/>
                </a:lnTo>
                <a:lnTo>
                  <a:pt x="1810" y="295"/>
                </a:lnTo>
                <a:lnTo>
                  <a:pt x="1810" y="299"/>
                </a:lnTo>
                <a:lnTo>
                  <a:pt x="1811" y="300"/>
                </a:lnTo>
                <a:lnTo>
                  <a:pt x="1811" y="301"/>
                </a:lnTo>
                <a:lnTo>
                  <a:pt x="1812" y="302"/>
                </a:lnTo>
                <a:lnTo>
                  <a:pt x="1812" y="303"/>
                </a:lnTo>
                <a:lnTo>
                  <a:pt x="1812" y="303"/>
                </a:lnTo>
                <a:lnTo>
                  <a:pt x="1813" y="301"/>
                </a:lnTo>
                <a:lnTo>
                  <a:pt x="1813" y="300"/>
                </a:lnTo>
                <a:lnTo>
                  <a:pt x="1813" y="298"/>
                </a:lnTo>
                <a:lnTo>
                  <a:pt x="1814" y="297"/>
                </a:lnTo>
                <a:lnTo>
                  <a:pt x="1814" y="297"/>
                </a:lnTo>
                <a:lnTo>
                  <a:pt x="1815" y="297"/>
                </a:lnTo>
                <a:lnTo>
                  <a:pt x="1815" y="299"/>
                </a:lnTo>
                <a:lnTo>
                  <a:pt x="1815" y="300"/>
                </a:lnTo>
                <a:lnTo>
                  <a:pt x="1816" y="301"/>
                </a:lnTo>
                <a:lnTo>
                  <a:pt x="1816" y="301"/>
                </a:lnTo>
                <a:lnTo>
                  <a:pt x="1816" y="300"/>
                </a:lnTo>
                <a:lnTo>
                  <a:pt x="1817" y="299"/>
                </a:lnTo>
                <a:lnTo>
                  <a:pt x="1817" y="297"/>
                </a:lnTo>
                <a:lnTo>
                  <a:pt x="1818" y="296"/>
                </a:lnTo>
                <a:lnTo>
                  <a:pt x="1818" y="293"/>
                </a:lnTo>
                <a:lnTo>
                  <a:pt x="1818" y="287"/>
                </a:lnTo>
                <a:lnTo>
                  <a:pt x="1819" y="284"/>
                </a:lnTo>
                <a:lnTo>
                  <a:pt x="1819" y="282"/>
                </a:lnTo>
                <a:lnTo>
                  <a:pt x="1820" y="281"/>
                </a:lnTo>
                <a:lnTo>
                  <a:pt x="1820" y="283"/>
                </a:lnTo>
                <a:lnTo>
                  <a:pt x="1820" y="285"/>
                </a:lnTo>
                <a:lnTo>
                  <a:pt x="1821" y="285"/>
                </a:lnTo>
                <a:lnTo>
                  <a:pt x="1821" y="285"/>
                </a:lnTo>
                <a:lnTo>
                  <a:pt x="1821" y="281"/>
                </a:lnTo>
                <a:lnTo>
                  <a:pt x="1822" y="274"/>
                </a:lnTo>
                <a:lnTo>
                  <a:pt x="1822" y="268"/>
                </a:lnTo>
                <a:lnTo>
                  <a:pt x="1823" y="260"/>
                </a:lnTo>
                <a:lnTo>
                  <a:pt x="1823" y="252"/>
                </a:lnTo>
                <a:lnTo>
                  <a:pt x="1823" y="251"/>
                </a:lnTo>
                <a:lnTo>
                  <a:pt x="1824" y="254"/>
                </a:lnTo>
                <a:lnTo>
                  <a:pt x="1825" y="256"/>
                </a:lnTo>
                <a:lnTo>
                  <a:pt x="1825" y="264"/>
                </a:lnTo>
                <a:lnTo>
                  <a:pt x="1825" y="282"/>
                </a:lnTo>
                <a:lnTo>
                  <a:pt x="1826" y="296"/>
                </a:lnTo>
                <a:lnTo>
                  <a:pt x="1826" y="303"/>
                </a:lnTo>
                <a:lnTo>
                  <a:pt x="1826" y="305"/>
                </a:lnTo>
                <a:lnTo>
                  <a:pt x="1827" y="307"/>
                </a:lnTo>
                <a:lnTo>
                  <a:pt x="1827" y="321"/>
                </a:lnTo>
                <a:lnTo>
                  <a:pt x="1828" y="312"/>
                </a:lnTo>
                <a:lnTo>
                  <a:pt x="1828" y="231"/>
                </a:lnTo>
                <a:lnTo>
                  <a:pt x="1828" y="110"/>
                </a:lnTo>
                <a:lnTo>
                  <a:pt x="1829" y="20"/>
                </a:lnTo>
                <a:lnTo>
                  <a:pt x="1829" y="85"/>
                </a:lnTo>
                <a:lnTo>
                  <a:pt x="1829" y="217"/>
                </a:lnTo>
                <a:lnTo>
                  <a:pt x="1830" y="269"/>
                </a:lnTo>
                <a:lnTo>
                  <a:pt x="1830" y="291"/>
                </a:lnTo>
                <a:lnTo>
                  <a:pt x="1831" y="295"/>
                </a:lnTo>
                <a:lnTo>
                  <a:pt x="1831" y="299"/>
                </a:lnTo>
                <a:lnTo>
                  <a:pt x="1831" y="303"/>
                </a:lnTo>
                <a:lnTo>
                  <a:pt x="1832" y="305"/>
                </a:lnTo>
                <a:lnTo>
                  <a:pt x="1832" y="306"/>
                </a:lnTo>
                <a:lnTo>
                  <a:pt x="1833" y="306"/>
                </a:lnTo>
                <a:lnTo>
                  <a:pt x="1833" y="306"/>
                </a:lnTo>
                <a:lnTo>
                  <a:pt x="1833" y="306"/>
                </a:lnTo>
                <a:lnTo>
                  <a:pt x="1834" y="305"/>
                </a:lnTo>
                <a:lnTo>
                  <a:pt x="1834" y="303"/>
                </a:lnTo>
                <a:lnTo>
                  <a:pt x="1834" y="301"/>
                </a:lnTo>
                <a:lnTo>
                  <a:pt x="1835" y="301"/>
                </a:lnTo>
                <a:lnTo>
                  <a:pt x="1835" y="300"/>
                </a:lnTo>
                <a:lnTo>
                  <a:pt x="1836" y="300"/>
                </a:lnTo>
                <a:lnTo>
                  <a:pt x="1836" y="301"/>
                </a:lnTo>
                <a:lnTo>
                  <a:pt x="1836" y="303"/>
                </a:lnTo>
                <a:lnTo>
                  <a:pt x="1837" y="304"/>
                </a:lnTo>
                <a:lnTo>
                  <a:pt x="1837" y="305"/>
                </a:lnTo>
                <a:lnTo>
                  <a:pt x="1837" y="305"/>
                </a:lnTo>
                <a:lnTo>
                  <a:pt x="1838" y="302"/>
                </a:lnTo>
                <a:lnTo>
                  <a:pt x="1839" y="300"/>
                </a:lnTo>
                <a:lnTo>
                  <a:pt x="1839" y="297"/>
                </a:lnTo>
                <a:lnTo>
                  <a:pt x="1839" y="293"/>
                </a:lnTo>
                <a:lnTo>
                  <a:pt x="1840" y="287"/>
                </a:lnTo>
                <a:lnTo>
                  <a:pt x="1840" y="283"/>
                </a:lnTo>
                <a:lnTo>
                  <a:pt x="1841" y="281"/>
                </a:lnTo>
                <a:lnTo>
                  <a:pt x="1841" y="281"/>
                </a:lnTo>
                <a:lnTo>
                  <a:pt x="1841" y="282"/>
                </a:lnTo>
                <a:lnTo>
                  <a:pt x="1842" y="284"/>
                </a:lnTo>
                <a:lnTo>
                  <a:pt x="1842" y="285"/>
                </a:lnTo>
                <a:lnTo>
                  <a:pt x="1842" y="286"/>
                </a:lnTo>
                <a:lnTo>
                  <a:pt x="1843" y="283"/>
                </a:lnTo>
                <a:lnTo>
                  <a:pt x="1843" y="275"/>
                </a:lnTo>
                <a:lnTo>
                  <a:pt x="1844" y="269"/>
                </a:lnTo>
                <a:lnTo>
                  <a:pt x="1844" y="263"/>
                </a:lnTo>
                <a:lnTo>
                  <a:pt x="1844" y="256"/>
                </a:lnTo>
                <a:lnTo>
                  <a:pt x="1845" y="255"/>
                </a:lnTo>
                <a:lnTo>
                  <a:pt x="1845" y="258"/>
                </a:lnTo>
                <a:lnTo>
                  <a:pt x="1846" y="261"/>
                </a:lnTo>
                <a:lnTo>
                  <a:pt x="1846" y="272"/>
                </a:lnTo>
                <a:lnTo>
                  <a:pt x="1846" y="289"/>
                </a:lnTo>
                <a:lnTo>
                  <a:pt x="1847" y="302"/>
                </a:lnTo>
                <a:lnTo>
                  <a:pt x="1847" y="308"/>
                </a:lnTo>
                <a:lnTo>
                  <a:pt x="1847" y="309"/>
                </a:lnTo>
                <a:lnTo>
                  <a:pt x="1848" y="310"/>
                </a:lnTo>
                <a:lnTo>
                  <a:pt x="1848" y="322"/>
                </a:lnTo>
                <a:lnTo>
                  <a:pt x="1849" y="312"/>
                </a:lnTo>
                <a:lnTo>
                  <a:pt x="1849" y="232"/>
                </a:lnTo>
                <a:lnTo>
                  <a:pt x="1849" y="118"/>
                </a:lnTo>
                <a:lnTo>
                  <a:pt x="1850" y="41"/>
                </a:lnTo>
                <a:lnTo>
                  <a:pt x="1850" y="116"/>
                </a:lnTo>
                <a:lnTo>
                  <a:pt x="1850" y="232"/>
                </a:lnTo>
                <a:lnTo>
                  <a:pt x="1851" y="280"/>
                </a:lnTo>
                <a:lnTo>
                  <a:pt x="1851" y="297"/>
                </a:lnTo>
                <a:lnTo>
                  <a:pt x="1852" y="299"/>
                </a:lnTo>
                <a:lnTo>
                  <a:pt x="1852" y="305"/>
                </a:lnTo>
                <a:lnTo>
                  <a:pt x="1853" y="308"/>
                </a:lnTo>
                <a:lnTo>
                  <a:pt x="1853" y="309"/>
                </a:lnTo>
                <a:lnTo>
                  <a:pt x="1854" y="310"/>
                </a:lnTo>
                <a:lnTo>
                  <a:pt x="1854" y="310"/>
                </a:lnTo>
                <a:lnTo>
                  <a:pt x="1854" y="310"/>
                </a:lnTo>
                <a:lnTo>
                  <a:pt x="1855" y="310"/>
                </a:lnTo>
                <a:lnTo>
                  <a:pt x="1855" y="310"/>
                </a:lnTo>
                <a:lnTo>
                  <a:pt x="1856" y="309"/>
                </a:lnTo>
                <a:lnTo>
                  <a:pt x="1856" y="306"/>
                </a:lnTo>
                <a:lnTo>
                  <a:pt x="1856" y="303"/>
                </a:lnTo>
                <a:lnTo>
                  <a:pt x="1857" y="303"/>
                </a:lnTo>
                <a:lnTo>
                  <a:pt x="1857" y="303"/>
                </a:lnTo>
                <a:lnTo>
                  <a:pt x="1857" y="303"/>
                </a:lnTo>
                <a:lnTo>
                  <a:pt x="1858" y="306"/>
                </a:lnTo>
                <a:lnTo>
                  <a:pt x="1858" y="307"/>
                </a:lnTo>
                <a:lnTo>
                  <a:pt x="1859" y="306"/>
                </a:lnTo>
                <a:lnTo>
                  <a:pt x="1859" y="304"/>
                </a:lnTo>
                <a:lnTo>
                  <a:pt x="1859" y="302"/>
                </a:lnTo>
                <a:lnTo>
                  <a:pt x="1860" y="300"/>
                </a:lnTo>
                <a:lnTo>
                  <a:pt x="1860" y="298"/>
                </a:lnTo>
                <a:lnTo>
                  <a:pt x="1860" y="295"/>
                </a:lnTo>
                <a:lnTo>
                  <a:pt x="1861" y="289"/>
                </a:lnTo>
                <a:lnTo>
                  <a:pt x="1861" y="286"/>
                </a:lnTo>
                <a:lnTo>
                  <a:pt x="1862" y="284"/>
                </a:lnTo>
                <a:lnTo>
                  <a:pt x="1862" y="285"/>
                </a:lnTo>
                <a:lnTo>
                  <a:pt x="1862" y="285"/>
                </a:lnTo>
                <a:lnTo>
                  <a:pt x="1863" y="286"/>
                </a:lnTo>
                <a:lnTo>
                  <a:pt x="1863" y="287"/>
                </a:lnTo>
                <a:lnTo>
                  <a:pt x="1863" y="288"/>
                </a:lnTo>
                <a:lnTo>
                  <a:pt x="1864" y="285"/>
                </a:lnTo>
                <a:lnTo>
                  <a:pt x="1864" y="278"/>
                </a:lnTo>
                <a:lnTo>
                  <a:pt x="1865" y="272"/>
                </a:lnTo>
                <a:lnTo>
                  <a:pt x="1865" y="265"/>
                </a:lnTo>
                <a:lnTo>
                  <a:pt x="1865" y="259"/>
                </a:lnTo>
                <a:lnTo>
                  <a:pt x="1866" y="258"/>
                </a:lnTo>
                <a:lnTo>
                  <a:pt x="1867" y="260"/>
                </a:lnTo>
                <a:lnTo>
                  <a:pt x="1867" y="264"/>
                </a:lnTo>
                <a:lnTo>
                  <a:pt x="1867" y="274"/>
                </a:lnTo>
                <a:lnTo>
                  <a:pt x="1868" y="291"/>
                </a:lnTo>
                <a:lnTo>
                  <a:pt x="1868" y="301"/>
                </a:lnTo>
                <a:lnTo>
                  <a:pt x="1869" y="305"/>
                </a:lnTo>
                <a:lnTo>
                  <a:pt x="1869" y="307"/>
                </a:lnTo>
                <a:lnTo>
                  <a:pt x="1869" y="309"/>
                </a:lnTo>
                <a:lnTo>
                  <a:pt x="1870" y="321"/>
                </a:lnTo>
                <a:lnTo>
                  <a:pt x="1870" y="301"/>
                </a:lnTo>
                <a:lnTo>
                  <a:pt x="1870" y="210"/>
                </a:lnTo>
                <a:lnTo>
                  <a:pt x="1871" y="99"/>
                </a:lnTo>
                <a:lnTo>
                  <a:pt x="1871" y="35"/>
                </a:lnTo>
                <a:lnTo>
                  <a:pt x="1872" y="135"/>
                </a:lnTo>
                <a:lnTo>
                  <a:pt x="1872" y="239"/>
                </a:lnTo>
                <a:lnTo>
                  <a:pt x="1872" y="281"/>
                </a:lnTo>
                <a:lnTo>
                  <a:pt x="1873" y="295"/>
                </a:lnTo>
                <a:lnTo>
                  <a:pt x="1873" y="299"/>
                </a:lnTo>
                <a:lnTo>
                  <a:pt x="1873" y="303"/>
                </a:lnTo>
                <a:lnTo>
                  <a:pt x="1874" y="305"/>
                </a:lnTo>
                <a:lnTo>
                  <a:pt x="1874" y="308"/>
                </a:lnTo>
                <a:lnTo>
                  <a:pt x="1875" y="309"/>
                </a:lnTo>
                <a:lnTo>
                  <a:pt x="1875" y="310"/>
                </a:lnTo>
                <a:lnTo>
                  <a:pt x="1875" y="310"/>
                </a:lnTo>
                <a:lnTo>
                  <a:pt x="1876" y="309"/>
                </a:lnTo>
                <a:lnTo>
                  <a:pt x="1876" y="307"/>
                </a:lnTo>
                <a:lnTo>
                  <a:pt x="1876" y="305"/>
                </a:lnTo>
                <a:lnTo>
                  <a:pt x="1877" y="303"/>
                </a:lnTo>
                <a:lnTo>
                  <a:pt x="1877" y="301"/>
                </a:lnTo>
                <a:lnTo>
                  <a:pt x="1878" y="301"/>
                </a:lnTo>
                <a:lnTo>
                  <a:pt x="1878" y="301"/>
                </a:lnTo>
                <a:lnTo>
                  <a:pt x="1878" y="302"/>
                </a:lnTo>
                <a:lnTo>
                  <a:pt x="1879" y="303"/>
                </a:lnTo>
                <a:lnTo>
                  <a:pt x="1879" y="305"/>
                </a:lnTo>
                <a:lnTo>
                  <a:pt x="1880" y="304"/>
                </a:lnTo>
                <a:lnTo>
                  <a:pt x="1880" y="301"/>
                </a:lnTo>
                <a:lnTo>
                  <a:pt x="1881" y="299"/>
                </a:lnTo>
                <a:lnTo>
                  <a:pt x="1881" y="297"/>
                </a:lnTo>
                <a:lnTo>
                  <a:pt x="1882" y="295"/>
                </a:lnTo>
                <a:lnTo>
                  <a:pt x="1882" y="291"/>
                </a:lnTo>
                <a:lnTo>
                  <a:pt x="1882" y="287"/>
                </a:lnTo>
                <a:lnTo>
                  <a:pt x="1883" y="284"/>
                </a:lnTo>
                <a:lnTo>
                  <a:pt x="1883" y="283"/>
                </a:lnTo>
                <a:lnTo>
                  <a:pt x="1883" y="283"/>
                </a:lnTo>
                <a:lnTo>
                  <a:pt x="1884" y="285"/>
                </a:lnTo>
                <a:lnTo>
                  <a:pt x="1884" y="286"/>
                </a:lnTo>
                <a:lnTo>
                  <a:pt x="1885" y="287"/>
                </a:lnTo>
                <a:lnTo>
                  <a:pt x="1885" y="287"/>
                </a:lnTo>
                <a:lnTo>
                  <a:pt x="1885" y="284"/>
                </a:lnTo>
                <a:lnTo>
                  <a:pt x="1886" y="277"/>
                </a:lnTo>
                <a:lnTo>
                  <a:pt x="1886" y="270"/>
                </a:lnTo>
                <a:lnTo>
                  <a:pt x="1886" y="263"/>
                </a:lnTo>
                <a:lnTo>
                  <a:pt x="1887" y="257"/>
                </a:lnTo>
                <a:lnTo>
                  <a:pt x="1887" y="258"/>
                </a:lnTo>
                <a:lnTo>
                  <a:pt x="1888" y="260"/>
                </a:lnTo>
                <a:lnTo>
                  <a:pt x="1888" y="265"/>
                </a:lnTo>
                <a:lnTo>
                  <a:pt x="1888" y="277"/>
                </a:lnTo>
                <a:lnTo>
                  <a:pt x="1889" y="293"/>
                </a:lnTo>
                <a:lnTo>
                  <a:pt x="1889" y="303"/>
                </a:lnTo>
                <a:lnTo>
                  <a:pt x="1889" y="307"/>
                </a:lnTo>
                <a:lnTo>
                  <a:pt x="1890" y="309"/>
                </a:lnTo>
                <a:lnTo>
                  <a:pt x="1890" y="312"/>
                </a:lnTo>
                <a:lnTo>
                  <a:pt x="1891" y="322"/>
                </a:lnTo>
                <a:lnTo>
                  <a:pt x="1891" y="293"/>
                </a:lnTo>
                <a:lnTo>
                  <a:pt x="1891" y="197"/>
                </a:lnTo>
                <a:lnTo>
                  <a:pt x="1892" y="86"/>
                </a:lnTo>
                <a:lnTo>
                  <a:pt x="1892" y="40"/>
                </a:lnTo>
                <a:lnTo>
                  <a:pt x="1893" y="154"/>
                </a:lnTo>
                <a:lnTo>
                  <a:pt x="1893" y="246"/>
                </a:lnTo>
                <a:lnTo>
                  <a:pt x="1893" y="284"/>
                </a:lnTo>
                <a:lnTo>
                  <a:pt x="1894" y="297"/>
                </a:lnTo>
                <a:lnTo>
                  <a:pt x="1895" y="301"/>
                </a:lnTo>
                <a:lnTo>
                  <a:pt x="1895" y="304"/>
                </a:lnTo>
                <a:lnTo>
                  <a:pt x="1895" y="308"/>
                </a:lnTo>
                <a:lnTo>
                  <a:pt x="1896" y="309"/>
                </a:lnTo>
                <a:lnTo>
                  <a:pt x="1896" y="309"/>
                </a:lnTo>
                <a:lnTo>
                  <a:pt x="1896" y="309"/>
                </a:lnTo>
                <a:lnTo>
                  <a:pt x="1897" y="310"/>
                </a:lnTo>
                <a:lnTo>
                  <a:pt x="1897" y="309"/>
                </a:lnTo>
                <a:lnTo>
                  <a:pt x="1898" y="307"/>
                </a:lnTo>
                <a:lnTo>
                  <a:pt x="1898" y="306"/>
                </a:lnTo>
                <a:lnTo>
                  <a:pt x="1898" y="303"/>
                </a:lnTo>
                <a:lnTo>
                  <a:pt x="1899" y="303"/>
                </a:lnTo>
                <a:lnTo>
                  <a:pt x="1899" y="302"/>
                </a:lnTo>
                <a:lnTo>
                  <a:pt x="1899" y="303"/>
                </a:lnTo>
                <a:lnTo>
                  <a:pt x="1900" y="303"/>
                </a:lnTo>
                <a:lnTo>
                  <a:pt x="1900" y="303"/>
                </a:lnTo>
                <a:lnTo>
                  <a:pt x="1901" y="303"/>
                </a:lnTo>
                <a:lnTo>
                  <a:pt x="1901" y="303"/>
                </a:lnTo>
                <a:lnTo>
                  <a:pt x="1901" y="301"/>
                </a:lnTo>
                <a:lnTo>
                  <a:pt x="1902" y="301"/>
                </a:lnTo>
                <a:lnTo>
                  <a:pt x="1902" y="298"/>
                </a:lnTo>
                <a:lnTo>
                  <a:pt x="1903" y="296"/>
                </a:lnTo>
                <a:lnTo>
                  <a:pt x="1903" y="293"/>
                </a:lnTo>
                <a:lnTo>
                  <a:pt x="1903" y="288"/>
                </a:lnTo>
                <a:lnTo>
                  <a:pt x="1904" y="286"/>
                </a:lnTo>
                <a:lnTo>
                  <a:pt x="1904" y="285"/>
                </a:lnTo>
                <a:lnTo>
                  <a:pt x="1904" y="285"/>
                </a:lnTo>
                <a:lnTo>
                  <a:pt x="1905" y="286"/>
                </a:lnTo>
                <a:lnTo>
                  <a:pt x="1905" y="287"/>
                </a:lnTo>
                <a:lnTo>
                  <a:pt x="1906" y="288"/>
                </a:lnTo>
                <a:lnTo>
                  <a:pt x="1906" y="288"/>
                </a:lnTo>
                <a:lnTo>
                  <a:pt x="1906" y="283"/>
                </a:lnTo>
                <a:lnTo>
                  <a:pt x="1907" y="277"/>
                </a:lnTo>
                <a:lnTo>
                  <a:pt x="1907" y="269"/>
                </a:lnTo>
                <a:lnTo>
                  <a:pt x="1907" y="263"/>
                </a:lnTo>
                <a:lnTo>
                  <a:pt x="1908" y="258"/>
                </a:lnTo>
                <a:lnTo>
                  <a:pt x="1909" y="260"/>
                </a:lnTo>
                <a:lnTo>
                  <a:pt x="1909" y="262"/>
                </a:lnTo>
                <a:lnTo>
                  <a:pt x="1909" y="267"/>
                </a:lnTo>
                <a:lnTo>
                  <a:pt x="1910" y="280"/>
                </a:lnTo>
                <a:lnTo>
                  <a:pt x="1910" y="295"/>
                </a:lnTo>
                <a:lnTo>
                  <a:pt x="1911" y="305"/>
                </a:lnTo>
                <a:lnTo>
                  <a:pt x="1911" y="308"/>
                </a:lnTo>
                <a:lnTo>
                  <a:pt x="1911" y="309"/>
                </a:lnTo>
                <a:lnTo>
                  <a:pt x="1912" y="312"/>
                </a:lnTo>
                <a:lnTo>
                  <a:pt x="1912" y="321"/>
                </a:lnTo>
                <a:lnTo>
                  <a:pt x="1912" y="281"/>
                </a:lnTo>
                <a:lnTo>
                  <a:pt x="1913" y="179"/>
                </a:lnTo>
                <a:lnTo>
                  <a:pt x="1913" y="70"/>
                </a:lnTo>
                <a:lnTo>
                  <a:pt x="1914" y="48"/>
                </a:lnTo>
                <a:lnTo>
                  <a:pt x="1914" y="172"/>
                </a:lnTo>
                <a:lnTo>
                  <a:pt x="1914" y="254"/>
                </a:lnTo>
                <a:lnTo>
                  <a:pt x="1915" y="285"/>
                </a:lnTo>
                <a:lnTo>
                  <a:pt x="1915" y="297"/>
                </a:lnTo>
                <a:lnTo>
                  <a:pt x="1916" y="299"/>
                </a:lnTo>
                <a:lnTo>
                  <a:pt x="1916" y="303"/>
                </a:lnTo>
                <a:lnTo>
                  <a:pt x="1916" y="306"/>
                </a:lnTo>
                <a:lnTo>
                  <a:pt x="1917" y="308"/>
                </a:lnTo>
                <a:lnTo>
                  <a:pt x="1917" y="308"/>
                </a:lnTo>
                <a:lnTo>
                  <a:pt x="1917" y="308"/>
                </a:lnTo>
                <a:lnTo>
                  <a:pt x="1918" y="309"/>
                </a:lnTo>
                <a:lnTo>
                  <a:pt x="1918" y="309"/>
                </a:lnTo>
                <a:lnTo>
                  <a:pt x="1919" y="308"/>
                </a:lnTo>
                <a:lnTo>
                  <a:pt x="1919" y="307"/>
                </a:lnTo>
                <a:lnTo>
                  <a:pt x="1919" y="304"/>
                </a:lnTo>
                <a:lnTo>
                  <a:pt x="1920" y="303"/>
                </a:lnTo>
                <a:lnTo>
                  <a:pt x="1920" y="303"/>
                </a:lnTo>
                <a:lnTo>
                  <a:pt x="1920" y="303"/>
                </a:lnTo>
                <a:lnTo>
                  <a:pt x="1921" y="305"/>
                </a:lnTo>
                <a:lnTo>
                  <a:pt x="1921" y="305"/>
                </a:lnTo>
                <a:lnTo>
                  <a:pt x="1922" y="305"/>
                </a:lnTo>
                <a:lnTo>
                  <a:pt x="1922" y="303"/>
                </a:lnTo>
                <a:lnTo>
                  <a:pt x="1923" y="302"/>
                </a:lnTo>
                <a:lnTo>
                  <a:pt x="1923" y="300"/>
                </a:lnTo>
                <a:lnTo>
                  <a:pt x="1924" y="297"/>
                </a:lnTo>
                <a:lnTo>
                  <a:pt x="1924" y="295"/>
                </a:lnTo>
                <a:lnTo>
                  <a:pt x="1924" y="291"/>
                </a:lnTo>
                <a:lnTo>
                  <a:pt x="1925" y="287"/>
                </a:lnTo>
                <a:lnTo>
                  <a:pt x="1925" y="284"/>
                </a:lnTo>
                <a:lnTo>
                  <a:pt x="1925" y="283"/>
                </a:lnTo>
                <a:lnTo>
                  <a:pt x="1926" y="284"/>
                </a:lnTo>
                <a:lnTo>
                  <a:pt x="1926" y="285"/>
                </a:lnTo>
                <a:lnTo>
                  <a:pt x="1927" y="287"/>
                </a:lnTo>
                <a:lnTo>
                  <a:pt x="1927" y="287"/>
                </a:lnTo>
                <a:lnTo>
                  <a:pt x="1927" y="287"/>
                </a:lnTo>
                <a:lnTo>
                  <a:pt x="1928" y="282"/>
                </a:lnTo>
                <a:lnTo>
                  <a:pt x="1928" y="274"/>
                </a:lnTo>
                <a:lnTo>
                  <a:pt x="1929" y="268"/>
                </a:lnTo>
                <a:lnTo>
                  <a:pt x="1929" y="262"/>
                </a:lnTo>
                <a:lnTo>
                  <a:pt x="1929" y="259"/>
                </a:lnTo>
                <a:lnTo>
                  <a:pt x="1930" y="260"/>
                </a:lnTo>
                <a:lnTo>
                  <a:pt x="1930" y="263"/>
                </a:lnTo>
                <a:lnTo>
                  <a:pt x="1930" y="269"/>
                </a:lnTo>
                <a:lnTo>
                  <a:pt x="1931" y="282"/>
                </a:lnTo>
                <a:lnTo>
                  <a:pt x="1931" y="297"/>
                </a:lnTo>
                <a:lnTo>
                  <a:pt x="1932" y="304"/>
                </a:lnTo>
                <a:lnTo>
                  <a:pt x="1932" y="307"/>
                </a:lnTo>
                <a:lnTo>
                  <a:pt x="1932" y="308"/>
                </a:lnTo>
                <a:lnTo>
                  <a:pt x="1933" y="314"/>
                </a:lnTo>
                <a:lnTo>
                  <a:pt x="1933" y="321"/>
                </a:lnTo>
                <a:lnTo>
                  <a:pt x="1933" y="269"/>
                </a:lnTo>
                <a:lnTo>
                  <a:pt x="1934" y="163"/>
                </a:lnTo>
                <a:lnTo>
                  <a:pt x="1934" y="58"/>
                </a:lnTo>
                <a:lnTo>
                  <a:pt x="1935" y="63"/>
                </a:lnTo>
                <a:lnTo>
                  <a:pt x="1935" y="189"/>
                </a:lnTo>
                <a:lnTo>
                  <a:pt x="1935" y="261"/>
                </a:lnTo>
                <a:lnTo>
                  <a:pt x="1936" y="287"/>
                </a:lnTo>
                <a:lnTo>
                  <a:pt x="1937" y="296"/>
                </a:lnTo>
                <a:lnTo>
                  <a:pt x="1937" y="301"/>
                </a:lnTo>
                <a:lnTo>
                  <a:pt x="1937" y="304"/>
                </a:lnTo>
                <a:lnTo>
                  <a:pt x="1938" y="307"/>
                </a:lnTo>
                <a:lnTo>
                  <a:pt x="1938" y="309"/>
                </a:lnTo>
                <a:lnTo>
                  <a:pt x="1939" y="309"/>
                </a:lnTo>
                <a:lnTo>
                  <a:pt x="1939" y="309"/>
                </a:lnTo>
                <a:lnTo>
                  <a:pt x="1939" y="309"/>
                </a:lnTo>
                <a:lnTo>
                  <a:pt x="1940" y="309"/>
                </a:lnTo>
                <a:lnTo>
                  <a:pt x="1940" y="308"/>
                </a:lnTo>
                <a:lnTo>
                  <a:pt x="1940" y="307"/>
                </a:lnTo>
                <a:lnTo>
                  <a:pt x="1941" y="303"/>
                </a:lnTo>
                <a:lnTo>
                  <a:pt x="1941" y="302"/>
                </a:lnTo>
                <a:lnTo>
                  <a:pt x="1942" y="303"/>
                </a:lnTo>
                <a:lnTo>
                  <a:pt x="1942" y="303"/>
                </a:lnTo>
                <a:lnTo>
                  <a:pt x="1942" y="303"/>
                </a:lnTo>
                <a:lnTo>
                  <a:pt x="1943" y="303"/>
                </a:lnTo>
                <a:lnTo>
                  <a:pt x="1943" y="303"/>
                </a:lnTo>
                <a:lnTo>
                  <a:pt x="1943" y="302"/>
                </a:lnTo>
                <a:lnTo>
                  <a:pt x="1944" y="300"/>
                </a:lnTo>
                <a:lnTo>
                  <a:pt x="1944" y="298"/>
                </a:lnTo>
                <a:lnTo>
                  <a:pt x="1945" y="296"/>
                </a:lnTo>
                <a:lnTo>
                  <a:pt x="1945" y="293"/>
                </a:lnTo>
                <a:lnTo>
                  <a:pt x="1945" y="289"/>
                </a:lnTo>
                <a:lnTo>
                  <a:pt x="1946" y="287"/>
                </a:lnTo>
                <a:lnTo>
                  <a:pt x="1946" y="284"/>
                </a:lnTo>
                <a:lnTo>
                  <a:pt x="1946" y="283"/>
                </a:lnTo>
                <a:lnTo>
                  <a:pt x="1947" y="285"/>
                </a:lnTo>
                <a:lnTo>
                  <a:pt x="1947" y="287"/>
                </a:lnTo>
                <a:lnTo>
                  <a:pt x="1948" y="288"/>
                </a:lnTo>
                <a:lnTo>
                  <a:pt x="1948" y="289"/>
                </a:lnTo>
                <a:lnTo>
                  <a:pt x="1948" y="288"/>
                </a:lnTo>
                <a:lnTo>
                  <a:pt x="1949" y="283"/>
                </a:lnTo>
                <a:lnTo>
                  <a:pt x="1949" y="275"/>
                </a:lnTo>
                <a:lnTo>
                  <a:pt x="1949" y="269"/>
                </a:lnTo>
                <a:lnTo>
                  <a:pt x="1950" y="262"/>
                </a:lnTo>
                <a:lnTo>
                  <a:pt x="1951" y="260"/>
                </a:lnTo>
                <a:lnTo>
                  <a:pt x="1951" y="263"/>
                </a:lnTo>
                <a:lnTo>
                  <a:pt x="1952" y="264"/>
                </a:lnTo>
                <a:lnTo>
                  <a:pt x="1952" y="269"/>
                </a:lnTo>
                <a:lnTo>
                  <a:pt x="1952" y="286"/>
                </a:lnTo>
                <a:lnTo>
                  <a:pt x="1953" y="299"/>
                </a:lnTo>
                <a:lnTo>
                  <a:pt x="1953" y="307"/>
                </a:lnTo>
                <a:lnTo>
                  <a:pt x="1953" y="309"/>
                </a:lnTo>
                <a:lnTo>
                  <a:pt x="1954" y="309"/>
                </a:lnTo>
                <a:lnTo>
                  <a:pt x="1954" y="316"/>
                </a:lnTo>
                <a:lnTo>
                  <a:pt x="1955" y="318"/>
                </a:lnTo>
                <a:lnTo>
                  <a:pt x="1955" y="255"/>
                </a:lnTo>
                <a:lnTo>
                  <a:pt x="1955" y="143"/>
                </a:lnTo>
                <a:lnTo>
                  <a:pt x="1956" y="45"/>
                </a:lnTo>
                <a:lnTo>
                  <a:pt x="1956" y="78"/>
                </a:lnTo>
                <a:lnTo>
                  <a:pt x="1956" y="207"/>
                </a:lnTo>
                <a:lnTo>
                  <a:pt x="1957" y="266"/>
                </a:lnTo>
                <a:lnTo>
                  <a:pt x="1957" y="293"/>
                </a:lnTo>
                <a:lnTo>
                  <a:pt x="1958" y="299"/>
                </a:lnTo>
                <a:lnTo>
                  <a:pt x="1958" y="303"/>
                </a:lnTo>
                <a:lnTo>
                  <a:pt x="1958" y="306"/>
                </a:lnTo>
                <a:lnTo>
                  <a:pt x="1959" y="308"/>
                </a:lnTo>
                <a:lnTo>
                  <a:pt x="1959" y="309"/>
                </a:lnTo>
                <a:lnTo>
                  <a:pt x="1959" y="310"/>
                </a:lnTo>
                <a:lnTo>
                  <a:pt x="1960" y="310"/>
                </a:lnTo>
                <a:lnTo>
                  <a:pt x="1960" y="310"/>
                </a:lnTo>
                <a:lnTo>
                  <a:pt x="1961" y="309"/>
                </a:lnTo>
                <a:lnTo>
                  <a:pt x="1961" y="308"/>
                </a:lnTo>
                <a:lnTo>
                  <a:pt x="1961" y="307"/>
                </a:lnTo>
                <a:lnTo>
                  <a:pt x="1962" y="305"/>
                </a:lnTo>
                <a:lnTo>
                  <a:pt x="1962" y="304"/>
                </a:lnTo>
                <a:lnTo>
                  <a:pt x="1963" y="304"/>
                </a:lnTo>
                <a:lnTo>
                  <a:pt x="1963" y="304"/>
                </a:lnTo>
                <a:lnTo>
                  <a:pt x="1964" y="306"/>
                </a:lnTo>
                <a:lnTo>
                  <a:pt x="1964" y="305"/>
                </a:lnTo>
                <a:lnTo>
                  <a:pt x="1965" y="303"/>
                </a:lnTo>
                <a:lnTo>
                  <a:pt x="1965" y="302"/>
                </a:lnTo>
                <a:lnTo>
                  <a:pt x="1965" y="301"/>
                </a:lnTo>
                <a:lnTo>
                  <a:pt x="1966" y="300"/>
                </a:lnTo>
                <a:lnTo>
                  <a:pt x="1966" y="299"/>
                </a:lnTo>
                <a:lnTo>
                  <a:pt x="1966" y="297"/>
                </a:lnTo>
                <a:lnTo>
                  <a:pt x="1967" y="293"/>
                </a:lnTo>
                <a:lnTo>
                  <a:pt x="1967" y="289"/>
                </a:lnTo>
                <a:lnTo>
                  <a:pt x="1968" y="287"/>
                </a:lnTo>
                <a:lnTo>
                  <a:pt x="1968" y="286"/>
                </a:lnTo>
                <a:lnTo>
                  <a:pt x="1968" y="286"/>
                </a:lnTo>
                <a:lnTo>
                  <a:pt x="1969" y="287"/>
                </a:lnTo>
                <a:lnTo>
                  <a:pt x="1969" y="288"/>
                </a:lnTo>
                <a:lnTo>
                  <a:pt x="1969" y="288"/>
                </a:lnTo>
                <a:lnTo>
                  <a:pt x="1970" y="286"/>
                </a:lnTo>
                <a:lnTo>
                  <a:pt x="1970" y="278"/>
                </a:lnTo>
                <a:lnTo>
                  <a:pt x="1971" y="272"/>
                </a:lnTo>
                <a:lnTo>
                  <a:pt x="1971" y="265"/>
                </a:lnTo>
                <a:lnTo>
                  <a:pt x="1971" y="256"/>
                </a:lnTo>
                <a:lnTo>
                  <a:pt x="1972" y="256"/>
                </a:lnTo>
                <a:lnTo>
                  <a:pt x="1972" y="258"/>
                </a:lnTo>
                <a:lnTo>
                  <a:pt x="1972" y="260"/>
                </a:lnTo>
                <a:lnTo>
                  <a:pt x="1973" y="268"/>
                </a:lnTo>
                <a:lnTo>
                  <a:pt x="1973" y="284"/>
                </a:lnTo>
                <a:lnTo>
                  <a:pt x="1974" y="297"/>
                </a:lnTo>
                <a:lnTo>
                  <a:pt x="1974" y="304"/>
                </a:lnTo>
                <a:lnTo>
                  <a:pt x="1974" y="306"/>
                </a:lnTo>
                <a:lnTo>
                  <a:pt x="1975" y="307"/>
                </a:lnTo>
                <a:lnTo>
                  <a:pt x="1975" y="316"/>
                </a:lnTo>
                <a:lnTo>
                  <a:pt x="1976" y="309"/>
                </a:lnTo>
                <a:lnTo>
                  <a:pt x="1976" y="230"/>
                </a:lnTo>
                <a:lnTo>
                  <a:pt x="1976" y="112"/>
                </a:lnTo>
                <a:lnTo>
                  <a:pt x="1977" y="25"/>
                </a:lnTo>
                <a:lnTo>
                  <a:pt x="1978" y="92"/>
                </a:lnTo>
                <a:lnTo>
                  <a:pt x="1978" y="215"/>
                </a:lnTo>
                <a:lnTo>
                  <a:pt x="1978" y="268"/>
                </a:lnTo>
                <a:lnTo>
                  <a:pt x="1979" y="291"/>
                </a:lnTo>
                <a:lnTo>
                  <a:pt x="1979" y="296"/>
                </a:lnTo>
                <a:lnTo>
                  <a:pt x="1979" y="300"/>
                </a:lnTo>
                <a:lnTo>
                  <a:pt x="1980" y="303"/>
                </a:lnTo>
                <a:lnTo>
                  <a:pt x="1980" y="304"/>
                </a:lnTo>
                <a:lnTo>
                  <a:pt x="1981" y="305"/>
                </a:lnTo>
                <a:lnTo>
                  <a:pt x="1981" y="307"/>
                </a:lnTo>
                <a:lnTo>
                  <a:pt x="1981" y="308"/>
                </a:lnTo>
                <a:lnTo>
                  <a:pt x="1982" y="308"/>
                </a:lnTo>
                <a:lnTo>
                  <a:pt x="1982" y="307"/>
                </a:lnTo>
                <a:lnTo>
                  <a:pt x="1982" y="303"/>
                </a:lnTo>
                <a:lnTo>
                  <a:pt x="1983" y="301"/>
                </a:lnTo>
                <a:lnTo>
                  <a:pt x="1983" y="300"/>
                </a:lnTo>
                <a:lnTo>
                  <a:pt x="1984" y="300"/>
                </a:lnTo>
                <a:lnTo>
                  <a:pt x="1984" y="301"/>
                </a:lnTo>
                <a:lnTo>
                  <a:pt x="1984" y="301"/>
                </a:lnTo>
                <a:lnTo>
                  <a:pt x="1985" y="301"/>
                </a:lnTo>
                <a:lnTo>
                  <a:pt x="1985" y="302"/>
                </a:lnTo>
                <a:lnTo>
                  <a:pt x="1985" y="301"/>
                </a:lnTo>
                <a:lnTo>
                  <a:pt x="1986" y="300"/>
                </a:lnTo>
                <a:lnTo>
                  <a:pt x="1986" y="298"/>
                </a:lnTo>
                <a:lnTo>
                  <a:pt x="1987" y="295"/>
                </a:lnTo>
                <a:lnTo>
                  <a:pt x="1987" y="294"/>
                </a:lnTo>
                <a:lnTo>
                  <a:pt x="1987" y="291"/>
                </a:lnTo>
                <a:lnTo>
                  <a:pt x="1988" y="286"/>
                </a:lnTo>
                <a:lnTo>
                  <a:pt x="1988" y="282"/>
                </a:lnTo>
                <a:lnTo>
                  <a:pt x="1989" y="280"/>
                </a:lnTo>
                <a:lnTo>
                  <a:pt x="1989" y="280"/>
                </a:lnTo>
                <a:lnTo>
                  <a:pt x="1989" y="281"/>
                </a:lnTo>
                <a:lnTo>
                  <a:pt x="1990" y="282"/>
                </a:lnTo>
                <a:lnTo>
                  <a:pt x="1990" y="283"/>
                </a:lnTo>
                <a:lnTo>
                  <a:pt x="1990" y="283"/>
                </a:lnTo>
                <a:lnTo>
                  <a:pt x="1991" y="280"/>
                </a:lnTo>
                <a:lnTo>
                  <a:pt x="1992" y="273"/>
                </a:lnTo>
                <a:lnTo>
                  <a:pt x="1992" y="267"/>
                </a:lnTo>
                <a:lnTo>
                  <a:pt x="1992" y="259"/>
                </a:lnTo>
                <a:lnTo>
                  <a:pt x="1993" y="251"/>
                </a:lnTo>
                <a:lnTo>
                  <a:pt x="1993" y="250"/>
                </a:lnTo>
                <a:lnTo>
                  <a:pt x="1994" y="252"/>
                </a:lnTo>
                <a:lnTo>
                  <a:pt x="1994" y="256"/>
                </a:lnTo>
                <a:lnTo>
                  <a:pt x="1994" y="266"/>
                </a:lnTo>
                <a:lnTo>
                  <a:pt x="1995" y="283"/>
                </a:lnTo>
                <a:lnTo>
                  <a:pt x="1995" y="296"/>
                </a:lnTo>
                <a:lnTo>
                  <a:pt x="1995" y="302"/>
                </a:lnTo>
                <a:lnTo>
                  <a:pt x="1996" y="303"/>
                </a:lnTo>
                <a:lnTo>
                  <a:pt x="1996" y="306"/>
                </a:lnTo>
                <a:lnTo>
                  <a:pt x="1997" y="320"/>
                </a:lnTo>
                <a:lnTo>
                  <a:pt x="1997" y="300"/>
                </a:lnTo>
                <a:lnTo>
                  <a:pt x="1997" y="204"/>
                </a:lnTo>
                <a:lnTo>
                  <a:pt x="1998" y="84"/>
                </a:lnTo>
                <a:lnTo>
                  <a:pt x="1998" y="10"/>
                </a:lnTo>
                <a:lnTo>
                  <a:pt x="1999" y="108"/>
                </a:lnTo>
                <a:lnTo>
                  <a:pt x="1999" y="225"/>
                </a:lnTo>
                <a:lnTo>
                  <a:pt x="1999" y="274"/>
                </a:lnTo>
                <a:lnTo>
                  <a:pt x="2000" y="289"/>
                </a:lnTo>
                <a:lnTo>
                  <a:pt x="2000" y="296"/>
                </a:lnTo>
                <a:lnTo>
                  <a:pt x="2000" y="300"/>
                </a:lnTo>
                <a:lnTo>
                  <a:pt x="2001" y="303"/>
                </a:lnTo>
                <a:lnTo>
                  <a:pt x="2001" y="308"/>
                </a:lnTo>
                <a:lnTo>
                  <a:pt x="2002" y="312"/>
                </a:lnTo>
                <a:lnTo>
                  <a:pt x="2002" y="311"/>
                </a:lnTo>
                <a:lnTo>
                  <a:pt x="2002" y="307"/>
                </a:lnTo>
                <a:lnTo>
                  <a:pt x="2003" y="305"/>
                </a:lnTo>
                <a:lnTo>
                  <a:pt x="2003" y="304"/>
                </a:lnTo>
                <a:lnTo>
                  <a:pt x="2003" y="305"/>
                </a:lnTo>
                <a:lnTo>
                  <a:pt x="2004" y="305"/>
                </a:lnTo>
                <a:lnTo>
                  <a:pt x="2004" y="302"/>
                </a:lnTo>
                <a:lnTo>
                  <a:pt x="2005" y="299"/>
                </a:lnTo>
                <a:lnTo>
                  <a:pt x="2005" y="299"/>
                </a:lnTo>
                <a:lnTo>
                  <a:pt x="2006" y="299"/>
                </a:lnTo>
                <a:lnTo>
                  <a:pt x="2006" y="300"/>
                </a:lnTo>
                <a:lnTo>
                  <a:pt x="2007" y="300"/>
                </a:lnTo>
                <a:lnTo>
                  <a:pt x="2007" y="297"/>
                </a:lnTo>
                <a:lnTo>
                  <a:pt x="2007" y="297"/>
                </a:lnTo>
                <a:lnTo>
                  <a:pt x="2008" y="299"/>
                </a:lnTo>
                <a:lnTo>
                  <a:pt x="2008" y="298"/>
                </a:lnTo>
                <a:lnTo>
                  <a:pt x="2008" y="297"/>
                </a:lnTo>
                <a:lnTo>
                  <a:pt x="2009" y="294"/>
                </a:lnTo>
                <a:lnTo>
                  <a:pt x="2009" y="289"/>
                </a:lnTo>
                <a:lnTo>
                  <a:pt x="2010" y="287"/>
                </a:lnTo>
                <a:lnTo>
                  <a:pt x="2010" y="284"/>
                </a:lnTo>
                <a:lnTo>
                  <a:pt x="2010" y="284"/>
                </a:lnTo>
                <a:lnTo>
                  <a:pt x="2011" y="286"/>
                </a:lnTo>
                <a:lnTo>
                  <a:pt x="2011" y="288"/>
                </a:lnTo>
                <a:lnTo>
                  <a:pt x="2012" y="291"/>
                </a:lnTo>
                <a:lnTo>
                  <a:pt x="2012" y="289"/>
                </a:lnTo>
                <a:lnTo>
                  <a:pt x="2012" y="284"/>
                </a:lnTo>
                <a:lnTo>
                  <a:pt x="2013" y="275"/>
                </a:lnTo>
                <a:lnTo>
                  <a:pt x="2013" y="271"/>
                </a:lnTo>
                <a:lnTo>
                  <a:pt x="2013" y="265"/>
                </a:lnTo>
                <a:lnTo>
                  <a:pt x="2014" y="259"/>
                </a:lnTo>
                <a:lnTo>
                  <a:pt x="2014" y="259"/>
                </a:lnTo>
                <a:lnTo>
                  <a:pt x="2015" y="261"/>
                </a:lnTo>
                <a:lnTo>
                  <a:pt x="2015" y="265"/>
                </a:lnTo>
                <a:lnTo>
                  <a:pt x="2015" y="275"/>
                </a:lnTo>
                <a:lnTo>
                  <a:pt x="2016" y="292"/>
                </a:lnTo>
                <a:lnTo>
                  <a:pt x="2016" y="302"/>
                </a:lnTo>
                <a:lnTo>
                  <a:pt x="2016" y="307"/>
                </a:lnTo>
                <a:lnTo>
                  <a:pt x="2017" y="309"/>
                </a:lnTo>
                <a:lnTo>
                  <a:pt x="2017" y="313"/>
                </a:lnTo>
                <a:lnTo>
                  <a:pt x="2018" y="325"/>
                </a:lnTo>
                <a:lnTo>
                  <a:pt x="2018" y="298"/>
                </a:lnTo>
                <a:lnTo>
                  <a:pt x="2018" y="201"/>
                </a:lnTo>
                <a:lnTo>
                  <a:pt x="2019" y="90"/>
                </a:lnTo>
                <a:lnTo>
                  <a:pt x="2020" y="37"/>
                </a:lnTo>
                <a:lnTo>
                  <a:pt x="2020" y="151"/>
                </a:lnTo>
                <a:lnTo>
                  <a:pt x="2020" y="248"/>
                </a:lnTo>
                <a:lnTo>
                  <a:pt x="2021" y="287"/>
                </a:lnTo>
                <a:lnTo>
                  <a:pt x="2021" y="297"/>
                </a:lnTo>
                <a:lnTo>
                  <a:pt x="2021" y="299"/>
                </a:lnTo>
                <a:lnTo>
                  <a:pt x="2022" y="304"/>
                </a:lnTo>
                <a:lnTo>
                  <a:pt x="2022" y="308"/>
                </a:lnTo>
                <a:lnTo>
                  <a:pt x="2023" y="309"/>
                </a:lnTo>
                <a:lnTo>
                  <a:pt x="2023" y="309"/>
                </a:lnTo>
                <a:lnTo>
                  <a:pt x="2023" y="311"/>
                </a:lnTo>
                <a:lnTo>
                  <a:pt x="2024" y="313"/>
                </a:lnTo>
                <a:lnTo>
                  <a:pt x="2024" y="313"/>
                </a:lnTo>
                <a:lnTo>
                  <a:pt x="2025" y="313"/>
                </a:lnTo>
                <a:lnTo>
                  <a:pt x="2025" y="310"/>
                </a:lnTo>
                <a:lnTo>
                  <a:pt x="2025" y="309"/>
                </a:lnTo>
                <a:lnTo>
                  <a:pt x="2026" y="307"/>
                </a:lnTo>
                <a:lnTo>
                  <a:pt x="2026" y="307"/>
                </a:lnTo>
                <a:lnTo>
                  <a:pt x="2026" y="307"/>
                </a:lnTo>
                <a:lnTo>
                  <a:pt x="2027" y="307"/>
                </a:lnTo>
                <a:lnTo>
                  <a:pt x="2027" y="307"/>
                </a:lnTo>
                <a:lnTo>
                  <a:pt x="2028" y="307"/>
                </a:lnTo>
                <a:lnTo>
                  <a:pt x="2028" y="306"/>
                </a:lnTo>
                <a:lnTo>
                  <a:pt x="2028" y="303"/>
                </a:lnTo>
                <a:lnTo>
                  <a:pt x="2029" y="301"/>
                </a:lnTo>
                <a:lnTo>
                  <a:pt x="2029" y="300"/>
                </a:lnTo>
                <a:lnTo>
                  <a:pt x="2029" y="297"/>
                </a:lnTo>
                <a:lnTo>
                  <a:pt x="2030" y="293"/>
                </a:lnTo>
                <a:lnTo>
                  <a:pt x="2030" y="287"/>
                </a:lnTo>
                <a:lnTo>
                  <a:pt x="2031" y="285"/>
                </a:lnTo>
                <a:lnTo>
                  <a:pt x="2031" y="284"/>
                </a:lnTo>
                <a:lnTo>
                  <a:pt x="2031" y="284"/>
                </a:lnTo>
                <a:lnTo>
                  <a:pt x="2032" y="285"/>
                </a:lnTo>
                <a:lnTo>
                  <a:pt x="2032" y="286"/>
                </a:lnTo>
                <a:lnTo>
                  <a:pt x="2032" y="288"/>
                </a:lnTo>
                <a:lnTo>
                  <a:pt x="2033" y="288"/>
                </a:lnTo>
                <a:lnTo>
                  <a:pt x="2034" y="284"/>
                </a:lnTo>
                <a:lnTo>
                  <a:pt x="2034" y="277"/>
                </a:lnTo>
                <a:lnTo>
                  <a:pt x="2035" y="272"/>
                </a:lnTo>
                <a:lnTo>
                  <a:pt x="2035" y="266"/>
                </a:lnTo>
                <a:lnTo>
                  <a:pt x="2035" y="260"/>
                </a:lnTo>
                <a:lnTo>
                  <a:pt x="2036" y="262"/>
                </a:lnTo>
                <a:lnTo>
                  <a:pt x="2036" y="265"/>
                </a:lnTo>
                <a:lnTo>
                  <a:pt x="2036" y="268"/>
                </a:lnTo>
                <a:lnTo>
                  <a:pt x="2037" y="281"/>
                </a:lnTo>
                <a:lnTo>
                  <a:pt x="2037" y="297"/>
                </a:lnTo>
                <a:lnTo>
                  <a:pt x="2038" y="307"/>
                </a:lnTo>
                <a:lnTo>
                  <a:pt x="2038" y="309"/>
                </a:lnTo>
                <a:lnTo>
                  <a:pt x="2038" y="310"/>
                </a:lnTo>
                <a:lnTo>
                  <a:pt x="2039" y="314"/>
                </a:lnTo>
                <a:lnTo>
                  <a:pt x="2039" y="324"/>
                </a:lnTo>
                <a:lnTo>
                  <a:pt x="2039" y="291"/>
                </a:lnTo>
                <a:lnTo>
                  <a:pt x="2040" y="192"/>
                </a:lnTo>
                <a:lnTo>
                  <a:pt x="2040" y="83"/>
                </a:lnTo>
                <a:lnTo>
                  <a:pt x="2041" y="48"/>
                </a:lnTo>
                <a:lnTo>
                  <a:pt x="2041" y="168"/>
                </a:lnTo>
                <a:lnTo>
                  <a:pt x="2041" y="254"/>
                </a:lnTo>
                <a:lnTo>
                  <a:pt x="2042" y="287"/>
                </a:lnTo>
                <a:lnTo>
                  <a:pt x="2042" y="299"/>
                </a:lnTo>
                <a:lnTo>
                  <a:pt x="2042" y="303"/>
                </a:lnTo>
                <a:lnTo>
                  <a:pt x="2043" y="307"/>
                </a:lnTo>
                <a:lnTo>
                  <a:pt x="2043" y="309"/>
                </a:lnTo>
                <a:lnTo>
                  <a:pt x="2044" y="311"/>
                </a:lnTo>
                <a:lnTo>
                  <a:pt x="2044" y="311"/>
                </a:lnTo>
                <a:lnTo>
                  <a:pt x="2044" y="313"/>
                </a:lnTo>
                <a:lnTo>
                  <a:pt x="2045" y="313"/>
                </a:lnTo>
                <a:lnTo>
                  <a:pt x="2045" y="313"/>
                </a:lnTo>
                <a:lnTo>
                  <a:pt x="2045" y="311"/>
                </a:lnTo>
                <a:lnTo>
                  <a:pt x="2046" y="310"/>
                </a:lnTo>
                <a:lnTo>
                  <a:pt x="2046" y="307"/>
                </a:lnTo>
                <a:lnTo>
                  <a:pt x="2047" y="307"/>
                </a:lnTo>
                <a:lnTo>
                  <a:pt x="2048" y="307"/>
                </a:lnTo>
                <a:lnTo>
                  <a:pt x="2048" y="307"/>
                </a:lnTo>
                <a:lnTo>
                  <a:pt x="2048" y="307"/>
                </a:lnTo>
                <a:lnTo>
                  <a:pt x="2049" y="309"/>
                </a:lnTo>
                <a:lnTo>
                  <a:pt x="2049" y="309"/>
                </a:lnTo>
                <a:lnTo>
                  <a:pt x="2049" y="307"/>
                </a:lnTo>
                <a:lnTo>
                  <a:pt x="2050" y="304"/>
                </a:lnTo>
                <a:lnTo>
                  <a:pt x="2050" y="302"/>
                </a:lnTo>
                <a:lnTo>
                  <a:pt x="2051" y="300"/>
                </a:lnTo>
                <a:lnTo>
                  <a:pt x="2051" y="298"/>
                </a:lnTo>
                <a:lnTo>
                  <a:pt x="2051" y="293"/>
                </a:lnTo>
                <a:lnTo>
                  <a:pt x="2052" y="289"/>
                </a:lnTo>
                <a:lnTo>
                  <a:pt x="2052" y="286"/>
                </a:lnTo>
                <a:lnTo>
                  <a:pt x="2052" y="286"/>
                </a:lnTo>
                <a:lnTo>
                  <a:pt x="2053" y="286"/>
                </a:lnTo>
                <a:lnTo>
                  <a:pt x="2053" y="287"/>
                </a:lnTo>
                <a:lnTo>
                  <a:pt x="2054" y="289"/>
                </a:lnTo>
                <a:lnTo>
                  <a:pt x="2054" y="292"/>
                </a:lnTo>
                <a:lnTo>
                  <a:pt x="2054" y="291"/>
                </a:lnTo>
                <a:lnTo>
                  <a:pt x="2055" y="286"/>
                </a:lnTo>
                <a:lnTo>
                  <a:pt x="2055" y="278"/>
                </a:lnTo>
                <a:lnTo>
                  <a:pt x="2055" y="272"/>
                </a:lnTo>
                <a:lnTo>
                  <a:pt x="2056" y="264"/>
                </a:lnTo>
                <a:lnTo>
                  <a:pt x="2056" y="261"/>
                </a:lnTo>
                <a:lnTo>
                  <a:pt x="2057" y="263"/>
                </a:lnTo>
                <a:lnTo>
                  <a:pt x="2057" y="266"/>
                </a:lnTo>
                <a:lnTo>
                  <a:pt x="2057" y="269"/>
                </a:lnTo>
                <a:lnTo>
                  <a:pt x="2058" y="283"/>
                </a:lnTo>
                <a:lnTo>
                  <a:pt x="2058" y="299"/>
                </a:lnTo>
                <a:lnTo>
                  <a:pt x="2059" y="307"/>
                </a:lnTo>
                <a:lnTo>
                  <a:pt x="2059" y="311"/>
                </a:lnTo>
                <a:lnTo>
                  <a:pt x="2059" y="312"/>
                </a:lnTo>
                <a:lnTo>
                  <a:pt x="2060" y="317"/>
                </a:lnTo>
                <a:lnTo>
                  <a:pt x="2060" y="324"/>
                </a:lnTo>
                <a:lnTo>
                  <a:pt x="2060" y="279"/>
                </a:lnTo>
                <a:lnTo>
                  <a:pt x="2061" y="174"/>
                </a:lnTo>
                <a:lnTo>
                  <a:pt x="2062" y="68"/>
                </a:lnTo>
                <a:lnTo>
                  <a:pt x="2062" y="59"/>
                </a:lnTo>
                <a:lnTo>
                  <a:pt x="2062" y="183"/>
                </a:lnTo>
                <a:lnTo>
                  <a:pt x="2063" y="260"/>
                </a:lnTo>
                <a:lnTo>
                  <a:pt x="2063" y="289"/>
                </a:lnTo>
                <a:lnTo>
                  <a:pt x="2064" y="299"/>
                </a:lnTo>
                <a:lnTo>
                  <a:pt x="2064" y="303"/>
                </a:lnTo>
                <a:lnTo>
                  <a:pt x="2064" y="307"/>
                </a:lnTo>
                <a:lnTo>
                  <a:pt x="2065" y="310"/>
                </a:lnTo>
                <a:lnTo>
                  <a:pt x="2065" y="311"/>
                </a:lnTo>
                <a:lnTo>
                  <a:pt x="2065" y="311"/>
                </a:lnTo>
                <a:lnTo>
                  <a:pt x="2066" y="312"/>
                </a:lnTo>
                <a:lnTo>
                  <a:pt x="2066" y="313"/>
                </a:lnTo>
                <a:lnTo>
                  <a:pt x="2067" y="312"/>
                </a:lnTo>
                <a:lnTo>
                  <a:pt x="2067" y="310"/>
                </a:lnTo>
                <a:lnTo>
                  <a:pt x="2067" y="308"/>
                </a:lnTo>
                <a:lnTo>
                  <a:pt x="2068" y="307"/>
                </a:lnTo>
                <a:lnTo>
                  <a:pt x="2068" y="305"/>
                </a:lnTo>
                <a:lnTo>
                  <a:pt x="2068" y="304"/>
                </a:lnTo>
                <a:lnTo>
                  <a:pt x="2069" y="304"/>
                </a:lnTo>
                <a:lnTo>
                  <a:pt x="2069" y="306"/>
                </a:lnTo>
                <a:lnTo>
                  <a:pt x="2070" y="307"/>
                </a:lnTo>
                <a:lnTo>
                  <a:pt x="2070" y="307"/>
                </a:lnTo>
                <a:lnTo>
                  <a:pt x="2070" y="305"/>
                </a:lnTo>
                <a:lnTo>
                  <a:pt x="2071" y="303"/>
                </a:lnTo>
                <a:lnTo>
                  <a:pt x="2071" y="301"/>
                </a:lnTo>
                <a:lnTo>
                  <a:pt x="2072" y="299"/>
                </a:lnTo>
                <a:lnTo>
                  <a:pt x="2072" y="296"/>
                </a:lnTo>
                <a:lnTo>
                  <a:pt x="2072" y="292"/>
                </a:lnTo>
                <a:lnTo>
                  <a:pt x="2073" y="287"/>
                </a:lnTo>
                <a:lnTo>
                  <a:pt x="2073" y="285"/>
                </a:lnTo>
                <a:lnTo>
                  <a:pt x="2073" y="284"/>
                </a:lnTo>
                <a:lnTo>
                  <a:pt x="2074" y="286"/>
                </a:lnTo>
                <a:lnTo>
                  <a:pt x="2074" y="287"/>
                </a:lnTo>
                <a:lnTo>
                  <a:pt x="2075" y="288"/>
                </a:lnTo>
                <a:lnTo>
                  <a:pt x="2075" y="291"/>
                </a:lnTo>
                <a:lnTo>
                  <a:pt x="2076" y="288"/>
                </a:lnTo>
                <a:lnTo>
                  <a:pt x="2076" y="283"/>
                </a:lnTo>
                <a:lnTo>
                  <a:pt x="2077" y="275"/>
                </a:lnTo>
                <a:lnTo>
                  <a:pt x="2077" y="269"/>
                </a:lnTo>
                <a:lnTo>
                  <a:pt x="2077" y="261"/>
                </a:lnTo>
                <a:lnTo>
                  <a:pt x="2078" y="259"/>
                </a:lnTo>
                <a:lnTo>
                  <a:pt x="2078" y="260"/>
                </a:lnTo>
                <a:lnTo>
                  <a:pt x="2078" y="263"/>
                </a:lnTo>
                <a:lnTo>
                  <a:pt x="2079" y="268"/>
                </a:lnTo>
                <a:lnTo>
                  <a:pt x="2079" y="283"/>
                </a:lnTo>
                <a:lnTo>
                  <a:pt x="2080" y="297"/>
                </a:lnTo>
                <a:lnTo>
                  <a:pt x="2080" y="305"/>
                </a:lnTo>
                <a:lnTo>
                  <a:pt x="2080" y="309"/>
                </a:lnTo>
                <a:lnTo>
                  <a:pt x="2081" y="309"/>
                </a:lnTo>
                <a:lnTo>
                  <a:pt x="2081" y="315"/>
                </a:lnTo>
                <a:lnTo>
                  <a:pt x="2081" y="321"/>
                </a:lnTo>
                <a:lnTo>
                  <a:pt x="2082" y="268"/>
                </a:lnTo>
                <a:lnTo>
                  <a:pt x="2082" y="159"/>
                </a:lnTo>
                <a:lnTo>
                  <a:pt x="2083" y="57"/>
                </a:lnTo>
                <a:lnTo>
                  <a:pt x="2083" y="67"/>
                </a:lnTo>
                <a:lnTo>
                  <a:pt x="2083" y="193"/>
                </a:lnTo>
                <a:lnTo>
                  <a:pt x="2084" y="263"/>
                </a:lnTo>
                <a:lnTo>
                  <a:pt x="2084" y="289"/>
                </a:lnTo>
                <a:lnTo>
                  <a:pt x="2085" y="297"/>
                </a:lnTo>
                <a:lnTo>
                  <a:pt x="2085" y="302"/>
                </a:lnTo>
                <a:lnTo>
                  <a:pt x="2085" y="306"/>
                </a:lnTo>
                <a:lnTo>
                  <a:pt x="2086" y="309"/>
                </a:lnTo>
                <a:lnTo>
                  <a:pt x="2086" y="309"/>
                </a:lnTo>
                <a:lnTo>
                  <a:pt x="2086" y="310"/>
                </a:lnTo>
                <a:lnTo>
                  <a:pt x="2087" y="310"/>
                </a:lnTo>
                <a:lnTo>
                  <a:pt x="2087" y="310"/>
                </a:lnTo>
                <a:lnTo>
                  <a:pt x="2088" y="310"/>
                </a:lnTo>
                <a:lnTo>
                  <a:pt x="2088" y="309"/>
                </a:lnTo>
                <a:lnTo>
                  <a:pt x="2088" y="307"/>
                </a:lnTo>
                <a:lnTo>
                  <a:pt x="2089" y="305"/>
                </a:lnTo>
                <a:lnTo>
                  <a:pt x="2090" y="304"/>
                </a:lnTo>
                <a:lnTo>
                  <a:pt x="2090" y="304"/>
                </a:lnTo>
                <a:lnTo>
                  <a:pt x="2090" y="304"/>
                </a:lnTo>
                <a:lnTo>
                  <a:pt x="2091" y="306"/>
                </a:lnTo>
                <a:lnTo>
                  <a:pt x="2091" y="307"/>
                </a:lnTo>
                <a:lnTo>
                  <a:pt x="2091" y="306"/>
                </a:lnTo>
                <a:lnTo>
                  <a:pt x="2092" y="304"/>
                </a:lnTo>
                <a:lnTo>
                  <a:pt x="2092" y="302"/>
                </a:lnTo>
                <a:lnTo>
                  <a:pt x="2093" y="300"/>
                </a:lnTo>
                <a:lnTo>
                  <a:pt x="2093" y="297"/>
                </a:lnTo>
                <a:lnTo>
                  <a:pt x="2093" y="295"/>
                </a:lnTo>
                <a:lnTo>
                  <a:pt x="2094" y="291"/>
                </a:lnTo>
                <a:lnTo>
                  <a:pt x="2094" y="287"/>
                </a:lnTo>
                <a:lnTo>
                  <a:pt x="2095" y="286"/>
                </a:lnTo>
                <a:lnTo>
                  <a:pt x="2095" y="285"/>
                </a:lnTo>
                <a:lnTo>
                  <a:pt x="2095" y="285"/>
                </a:lnTo>
                <a:lnTo>
                  <a:pt x="2096" y="287"/>
                </a:lnTo>
                <a:lnTo>
                  <a:pt x="2096" y="288"/>
                </a:lnTo>
                <a:lnTo>
                  <a:pt x="2096" y="288"/>
                </a:lnTo>
                <a:lnTo>
                  <a:pt x="2097" y="286"/>
                </a:lnTo>
                <a:lnTo>
                  <a:pt x="2097" y="281"/>
                </a:lnTo>
                <a:lnTo>
                  <a:pt x="2098" y="274"/>
                </a:lnTo>
                <a:lnTo>
                  <a:pt x="2098" y="268"/>
                </a:lnTo>
                <a:lnTo>
                  <a:pt x="2098" y="260"/>
                </a:lnTo>
                <a:lnTo>
                  <a:pt x="2099" y="257"/>
                </a:lnTo>
                <a:lnTo>
                  <a:pt x="2099" y="260"/>
                </a:lnTo>
                <a:lnTo>
                  <a:pt x="2099" y="262"/>
                </a:lnTo>
                <a:lnTo>
                  <a:pt x="2100" y="268"/>
                </a:lnTo>
                <a:lnTo>
                  <a:pt x="2100" y="283"/>
                </a:lnTo>
                <a:lnTo>
                  <a:pt x="2101" y="297"/>
                </a:lnTo>
                <a:lnTo>
                  <a:pt x="2101" y="303"/>
                </a:lnTo>
                <a:lnTo>
                  <a:pt x="2101" y="306"/>
                </a:lnTo>
                <a:lnTo>
                  <a:pt x="2102" y="307"/>
                </a:lnTo>
                <a:lnTo>
                  <a:pt x="2102" y="315"/>
                </a:lnTo>
                <a:lnTo>
                  <a:pt x="2102" y="315"/>
                </a:lnTo>
                <a:lnTo>
                  <a:pt x="2103" y="254"/>
                </a:lnTo>
                <a:lnTo>
                  <a:pt x="2104" y="143"/>
                </a:lnTo>
                <a:lnTo>
                  <a:pt x="2104" y="45"/>
                </a:lnTo>
                <a:lnTo>
                  <a:pt x="2104" y="78"/>
                </a:lnTo>
                <a:lnTo>
                  <a:pt x="2105" y="207"/>
                </a:lnTo>
                <a:lnTo>
                  <a:pt x="2105" y="265"/>
                </a:lnTo>
                <a:lnTo>
                  <a:pt x="2106" y="292"/>
                </a:lnTo>
                <a:lnTo>
                  <a:pt x="2106" y="298"/>
                </a:lnTo>
                <a:lnTo>
                  <a:pt x="2106" y="302"/>
                </a:lnTo>
                <a:lnTo>
                  <a:pt x="2107" y="305"/>
                </a:lnTo>
                <a:lnTo>
                  <a:pt x="2107" y="307"/>
                </a:lnTo>
                <a:lnTo>
                  <a:pt x="2108" y="308"/>
                </a:lnTo>
                <a:lnTo>
                  <a:pt x="2108" y="309"/>
                </a:lnTo>
                <a:lnTo>
                  <a:pt x="2108" y="309"/>
                </a:lnTo>
                <a:lnTo>
                  <a:pt x="2109" y="309"/>
                </a:lnTo>
                <a:lnTo>
                  <a:pt x="2109" y="308"/>
                </a:lnTo>
                <a:lnTo>
                  <a:pt x="2109" y="305"/>
                </a:lnTo>
                <a:lnTo>
                  <a:pt x="2110" y="303"/>
                </a:lnTo>
                <a:lnTo>
                  <a:pt x="2110" y="302"/>
                </a:lnTo>
                <a:lnTo>
                  <a:pt x="2111" y="301"/>
                </a:lnTo>
                <a:lnTo>
                  <a:pt x="2111" y="301"/>
                </a:lnTo>
                <a:lnTo>
                  <a:pt x="2111" y="302"/>
                </a:lnTo>
                <a:lnTo>
                  <a:pt x="2112" y="303"/>
                </a:lnTo>
                <a:lnTo>
                  <a:pt x="2112" y="303"/>
                </a:lnTo>
                <a:lnTo>
                  <a:pt x="2112" y="302"/>
                </a:lnTo>
                <a:lnTo>
                  <a:pt x="2113" y="301"/>
                </a:lnTo>
                <a:lnTo>
                  <a:pt x="2113" y="299"/>
                </a:lnTo>
                <a:lnTo>
                  <a:pt x="2114" y="297"/>
                </a:lnTo>
                <a:lnTo>
                  <a:pt x="2114" y="295"/>
                </a:lnTo>
                <a:lnTo>
                  <a:pt x="2114" y="292"/>
                </a:lnTo>
                <a:lnTo>
                  <a:pt x="2115" y="288"/>
                </a:lnTo>
                <a:lnTo>
                  <a:pt x="2115" y="285"/>
                </a:lnTo>
                <a:lnTo>
                  <a:pt x="2115" y="283"/>
                </a:lnTo>
                <a:lnTo>
                  <a:pt x="2116" y="282"/>
                </a:lnTo>
                <a:lnTo>
                  <a:pt x="2116" y="283"/>
                </a:lnTo>
                <a:lnTo>
                  <a:pt x="2117" y="285"/>
                </a:lnTo>
                <a:lnTo>
                  <a:pt x="2117" y="286"/>
                </a:lnTo>
                <a:lnTo>
                  <a:pt x="2118" y="287"/>
                </a:lnTo>
                <a:lnTo>
                  <a:pt x="2118" y="285"/>
                </a:lnTo>
                <a:lnTo>
                  <a:pt x="2119" y="279"/>
                </a:lnTo>
                <a:lnTo>
                  <a:pt x="2119" y="271"/>
                </a:lnTo>
                <a:lnTo>
                  <a:pt x="2119" y="264"/>
                </a:lnTo>
                <a:lnTo>
                  <a:pt x="2120" y="258"/>
                </a:lnTo>
                <a:lnTo>
                  <a:pt x="2120" y="256"/>
                </a:lnTo>
                <a:lnTo>
                  <a:pt x="2121" y="258"/>
                </a:lnTo>
                <a:lnTo>
                  <a:pt x="2121" y="261"/>
                </a:lnTo>
                <a:lnTo>
                  <a:pt x="2121" y="269"/>
                </a:lnTo>
                <a:lnTo>
                  <a:pt x="2122" y="286"/>
                </a:lnTo>
                <a:lnTo>
                  <a:pt x="2122" y="298"/>
                </a:lnTo>
                <a:lnTo>
                  <a:pt x="2122" y="305"/>
                </a:lnTo>
                <a:lnTo>
                  <a:pt x="2123" y="307"/>
                </a:lnTo>
                <a:lnTo>
                  <a:pt x="2123" y="308"/>
                </a:lnTo>
                <a:lnTo>
                  <a:pt x="2124" y="316"/>
                </a:lnTo>
                <a:lnTo>
                  <a:pt x="2124" y="310"/>
                </a:lnTo>
                <a:lnTo>
                  <a:pt x="2124" y="239"/>
                </a:lnTo>
                <a:lnTo>
                  <a:pt x="2125" y="124"/>
                </a:lnTo>
                <a:lnTo>
                  <a:pt x="2125" y="40"/>
                </a:lnTo>
                <a:lnTo>
                  <a:pt x="2125" y="100"/>
                </a:lnTo>
                <a:lnTo>
                  <a:pt x="2126" y="221"/>
                </a:lnTo>
                <a:lnTo>
                  <a:pt x="2126" y="270"/>
                </a:lnTo>
                <a:lnTo>
                  <a:pt x="2127" y="293"/>
                </a:lnTo>
                <a:lnTo>
                  <a:pt x="2127" y="297"/>
                </a:lnTo>
                <a:lnTo>
                  <a:pt x="2127" y="302"/>
                </a:lnTo>
                <a:lnTo>
                  <a:pt x="2128" y="305"/>
                </a:lnTo>
                <a:lnTo>
                  <a:pt x="2128" y="307"/>
                </a:lnTo>
                <a:lnTo>
                  <a:pt x="2128" y="307"/>
                </a:lnTo>
                <a:lnTo>
                  <a:pt x="2129" y="309"/>
                </a:lnTo>
                <a:lnTo>
                  <a:pt x="2129" y="309"/>
                </a:lnTo>
                <a:lnTo>
                  <a:pt x="2130" y="307"/>
                </a:lnTo>
                <a:lnTo>
                  <a:pt x="2130" y="306"/>
                </a:lnTo>
                <a:lnTo>
                  <a:pt x="2130" y="304"/>
                </a:lnTo>
                <a:lnTo>
                  <a:pt x="2131" y="302"/>
                </a:lnTo>
                <a:lnTo>
                  <a:pt x="2132" y="301"/>
                </a:lnTo>
                <a:lnTo>
                  <a:pt x="2132" y="301"/>
                </a:lnTo>
                <a:lnTo>
                  <a:pt x="2132" y="301"/>
                </a:lnTo>
                <a:lnTo>
                  <a:pt x="2133" y="301"/>
                </a:lnTo>
                <a:lnTo>
                  <a:pt x="2133" y="301"/>
                </a:lnTo>
                <a:lnTo>
                  <a:pt x="2134" y="301"/>
                </a:lnTo>
                <a:lnTo>
                  <a:pt x="2134" y="301"/>
                </a:lnTo>
                <a:lnTo>
                  <a:pt x="2134" y="299"/>
                </a:lnTo>
                <a:lnTo>
                  <a:pt x="2135" y="299"/>
                </a:lnTo>
                <a:lnTo>
                  <a:pt x="2135" y="297"/>
                </a:lnTo>
                <a:lnTo>
                  <a:pt x="2135" y="295"/>
                </a:lnTo>
                <a:lnTo>
                  <a:pt x="2136" y="292"/>
                </a:lnTo>
                <a:lnTo>
                  <a:pt x="2136" y="287"/>
                </a:lnTo>
                <a:lnTo>
                  <a:pt x="2137" y="285"/>
                </a:lnTo>
                <a:lnTo>
                  <a:pt x="2137" y="283"/>
                </a:lnTo>
                <a:lnTo>
                  <a:pt x="2137" y="282"/>
                </a:lnTo>
                <a:lnTo>
                  <a:pt x="2138" y="283"/>
                </a:lnTo>
                <a:lnTo>
                  <a:pt x="2138" y="285"/>
                </a:lnTo>
                <a:lnTo>
                  <a:pt x="2138" y="287"/>
                </a:lnTo>
                <a:lnTo>
                  <a:pt x="2139" y="287"/>
                </a:lnTo>
                <a:lnTo>
                  <a:pt x="2139" y="284"/>
                </a:lnTo>
                <a:lnTo>
                  <a:pt x="2140" y="277"/>
                </a:lnTo>
                <a:lnTo>
                  <a:pt x="2140" y="272"/>
                </a:lnTo>
                <a:lnTo>
                  <a:pt x="2140" y="264"/>
                </a:lnTo>
                <a:lnTo>
                  <a:pt x="2141" y="258"/>
                </a:lnTo>
                <a:lnTo>
                  <a:pt x="2141" y="258"/>
                </a:lnTo>
                <a:lnTo>
                  <a:pt x="2142" y="260"/>
                </a:lnTo>
                <a:lnTo>
                  <a:pt x="2142" y="263"/>
                </a:lnTo>
                <a:lnTo>
                  <a:pt x="2142" y="272"/>
                </a:lnTo>
                <a:lnTo>
                  <a:pt x="2143" y="289"/>
                </a:lnTo>
                <a:lnTo>
                  <a:pt x="2143" y="301"/>
                </a:lnTo>
                <a:lnTo>
                  <a:pt x="2143" y="306"/>
                </a:lnTo>
                <a:lnTo>
                  <a:pt x="2144" y="307"/>
                </a:lnTo>
                <a:lnTo>
                  <a:pt x="2144" y="310"/>
                </a:lnTo>
                <a:lnTo>
                  <a:pt x="2145" y="322"/>
                </a:lnTo>
                <a:lnTo>
                  <a:pt x="2145" y="302"/>
                </a:lnTo>
                <a:lnTo>
                  <a:pt x="2146" y="212"/>
                </a:lnTo>
                <a:lnTo>
                  <a:pt x="2146" y="101"/>
                </a:lnTo>
                <a:lnTo>
                  <a:pt x="2147" y="33"/>
                </a:lnTo>
                <a:lnTo>
                  <a:pt x="2147" y="129"/>
                </a:lnTo>
                <a:lnTo>
                  <a:pt x="2147" y="233"/>
                </a:lnTo>
                <a:lnTo>
                  <a:pt x="2148" y="275"/>
                </a:lnTo>
                <a:lnTo>
                  <a:pt x="2148" y="291"/>
                </a:lnTo>
                <a:lnTo>
                  <a:pt x="2148" y="296"/>
                </a:lnTo>
                <a:lnTo>
                  <a:pt x="2149" y="300"/>
                </a:lnTo>
                <a:lnTo>
                  <a:pt x="2149" y="303"/>
                </a:lnTo>
                <a:lnTo>
                  <a:pt x="2150" y="305"/>
                </a:lnTo>
                <a:lnTo>
                  <a:pt x="2150" y="309"/>
                </a:lnTo>
                <a:lnTo>
                  <a:pt x="2150" y="311"/>
                </a:lnTo>
                <a:lnTo>
                  <a:pt x="2151" y="307"/>
                </a:lnTo>
                <a:lnTo>
                  <a:pt x="2151" y="303"/>
                </a:lnTo>
                <a:lnTo>
                  <a:pt x="2151" y="302"/>
                </a:lnTo>
                <a:lnTo>
                  <a:pt x="2152" y="301"/>
                </a:lnTo>
                <a:lnTo>
                  <a:pt x="2152" y="299"/>
                </a:lnTo>
                <a:lnTo>
                  <a:pt x="2153" y="299"/>
                </a:lnTo>
                <a:lnTo>
                  <a:pt x="2153" y="299"/>
                </a:lnTo>
                <a:lnTo>
                  <a:pt x="2153" y="299"/>
                </a:lnTo>
                <a:lnTo>
                  <a:pt x="2154" y="299"/>
                </a:lnTo>
                <a:lnTo>
                  <a:pt x="2154" y="301"/>
                </a:lnTo>
                <a:lnTo>
                  <a:pt x="2155" y="301"/>
                </a:lnTo>
                <a:lnTo>
                  <a:pt x="2155" y="300"/>
                </a:lnTo>
                <a:lnTo>
                  <a:pt x="2155" y="297"/>
                </a:lnTo>
                <a:lnTo>
                  <a:pt x="2156" y="297"/>
                </a:lnTo>
                <a:lnTo>
                  <a:pt x="2156" y="295"/>
                </a:lnTo>
                <a:lnTo>
                  <a:pt x="2156" y="293"/>
                </a:lnTo>
                <a:lnTo>
                  <a:pt x="2157" y="289"/>
                </a:lnTo>
                <a:lnTo>
                  <a:pt x="2157" y="285"/>
                </a:lnTo>
                <a:lnTo>
                  <a:pt x="2158" y="282"/>
                </a:lnTo>
                <a:lnTo>
                  <a:pt x="2158" y="281"/>
                </a:lnTo>
                <a:lnTo>
                  <a:pt x="2158" y="281"/>
                </a:lnTo>
                <a:lnTo>
                  <a:pt x="2159" y="281"/>
                </a:lnTo>
                <a:lnTo>
                  <a:pt x="2160" y="283"/>
                </a:lnTo>
                <a:lnTo>
                  <a:pt x="2160" y="283"/>
                </a:lnTo>
                <a:lnTo>
                  <a:pt x="2160" y="282"/>
                </a:lnTo>
                <a:lnTo>
                  <a:pt x="2161" y="279"/>
                </a:lnTo>
                <a:lnTo>
                  <a:pt x="2161" y="272"/>
                </a:lnTo>
                <a:lnTo>
                  <a:pt x="2161" y="266"/>
                </a:lnTo>
                <a:lnTo>
                  <a:pt x="2162" y="258"/>
                </a:lnTo>
                <a:lnTo>
                  <a:pt x="2162" y="253"/>
                </a:lnTo>
                <a:lnTo>
                  <a:pt x="2163" y="254"/>
                </a:lnTo>
                <a:lnTo>
                  <a:pt x="2163" y="258"/>
                </a:lnTo>
                <a:lnTo>
                  <a:pt x="2163" y="261"/>
                </a:lnTo>
                <a:lnTo>
                  <a:pt x="2164" y="274"/>
                </a:lnTo>
                <a:lnTo>
                  <a:pt x="2164" y="289"/>
                </a:lnTo>
                <a:lnTo>
                  <a:pt x="2164" y="300"/>
                </a:lnTo>
                <a:lnTo>
                  <a:pt x="2165" y="303"/>
                </a:lnTo>
                <a:lnTo>
                  <a:pt x="2165" y="303"/>
                </a:lnTo>
                <a:lnTo>
                  <a:pt x="2166" y="309"/>
                </a:lnTo>
                <a:lnTo>
                  <a:pt x="2166" y="322"/>
                </a:lnTo>
                <a:lnTo>
                  <a:pt x="2166" y="283"/>
                </a:lnTo>
                <a:lnTo>
                  <a:pt x="2167" y="176"/>
                </a:lnTo>
                <a:lnTo>
                  <a:pt x="2167" y="59"/>
                </a:lnTo>
                <a:lnTo>
                  <a:pt x="2168" y="19"/>
                </a:lnTo>
                <a:lnTo>
                  <a:pt x="2168" y="144"/>
                </a:lnTo>
                <a:lnTo>
                  <a:pt x="2168" y="242"/>
                </a:lnTo>
                <a:lnTo>
                  <a:pt x="2169" y="280"/>
                </a:lnTo>
                <a:lnTo>
                  <a:pt x="2169" y="293"/>
                </a:lnTo>
                <a:lnTo>
                  <a:pt x="2169" y="297"/>
                </a:lnTo>
                <a:lnTo>
                  <a:pt x="2170" y="301"/>
                </a:lnTo>
                <a:lnTo>
                  <a:pt x="2170" y="303"/>
                </a:lnTo>
                <a:lnTo>
                  <a:pt x="2171" y="306"/>
                </a:lnTo>
                <a:lnTo>
                  <a:pt x="2171" y="307"/>
                </a:lnTo>
                <a:lnTo>
                  <a:pt x="2171" y="307"/>
                </a:lnTo>
                <a:lnTo>
                  <a:pt x="2172" y="307"/>
                </a:lnTo>
                <a:lnTo>
                  <a:pt x="2172" y="307"/>
                </a:lnTo>
                <a:lnTo>
                  <a:pt x="2172" y="306"/>
                </a:lnTo>
                <a:lnTo>
                  <a:pt x="2173" y="303"/>
                </a:lnTo>
                <a:lnTo>
                  <a:pt x="2174" y="302"/>
                </a:lnTo>
                <a:lnTo>
                  <a:pt x="2174" y="302"/>
                </a:lnTo>
                <a:lnTo>
                  <a:pt x="2174" y="303"/>
                </a:lnTo>
                <a:lnTo>
                  <a:pt x="2175" y="304"/>
                </a:lnTo>
                <a:lnTo>
                  <a:pt x="2175" y="305"/>
                </a:lnTo>
                <a:lnTo>
                  <a:pt x="2176" y="306"/>
                </a:lnTo>
                <a:lnTo>
                  <a:pt x="2176" y="307"/>
                </a:lnTo>
                <a:lnTo>
                  <a:pt x="2176" y="305"/>
                </a:lnTo>
                <a:lnTo>
                  <a:pt x="2177" y="304"/>
                </a:lnTo>
                <a:lnTo>
                  <a:pt x="2177" y="303"/>
                </a:lnTo>
                <a:lnTo>
                  <a:pt x="2178" y="300"/>
                </a:lnTo>
                <a:lnTo>
                  <a:pt x="2178" y="297"/>
                </a:lnTo>
                <a:lnTo>
                  <a:pt x="2178" y="293"/>
                </a:lnTo>
                <a:lnTo>
                  <a:pt x="2179" y="289"/>
                </a:lnTo>
                <a:lnTo>
                  <a:pt x="2179" y="287"/>
                </a:lnTo>
                <a:lnTo>
                  <a:pt x="2179" y="286"/>
                </a:lnTo>
                <a:lnTo>
                  <a:pt x="2180" y="286"/>
                </a:lnTo>
                <a:lnTo>
                  <a:pt x="2180" y="288"/>
                </a:lnTo>
                <a:lnTo>
                  <a:pt x="2181" y="291"/>
                </a:lnTo>
                <a:lnTo>
                  <a:pt x="2181" y="293"/>
                </a:lnTo>
                <a:lnTo>
                  <a:pt x="2181" y="291"/>
                </a:lnTo>
                <a:lnTo>
                  <a:pt x="2182" y="281"/>
                </a:lnTo>
                <a:lnTo>
                  <a:pt x="2182" y="270"/>
                </a:lnTo>
                <a:lnTo>
                  <a:pt x="2182" y="263"/>
                </a:lnTo>
                <a:lnTo>
                  <a:pt x="2183" y="255"/>
                </a:lnTo>
                <a:lnTo>
                  <a:pt x="2183" y="252"/>
                </a:lnTo>
                <a:lnTo>
                  <a:pt x="2184" y="254"/>
                </a:lnTo>
                <a:lnTo>
                  <a:pt x="2184" y="257"/>
                </a:lnTo>
                <a:lnTo>
                  <a:pt x="2184" y="262"/>
                </a:lnTo>
                <a:lnTo>
                  <a:pt x="2185" y="277"/>
                </a:lnTo>
                <a:lnTo>
                  <a:pt x="2185" y="293"/>
                </a:lnTo>
                <a:lnTo>
                  <a:pt x="2185" y="301"/>
                </a:lnTo>
                <a:lnTo>
                  <a:pt x="2186" y="303"/>
                </a:lnTo>
                <a:lnTo>
                  <a:pt x="2186" y="307"/>
                </a:lnTo>
                <a:lnTo>
                  <a:pt x="2187" y="313"/>
                </a:lnTo>
                <a:lnTo>
                  <a:pt x="2187" y="322"/>
                </a:lnTo>
                <a:lnTo>
                  <a:pt x="2188" y="273"/>
                </a:lnTo>
                <a:lnTo>
                  <a:pt x="2188" y="165"/>
                </a:lnTo>
                <a:lnTo>
                  <a:pt x="2189" y="59"/>
                </a:lnTo>
                <a:lnTo>
                  <a:pt x="2189" y="53"/>
                </a:lnTo>
                <a:lnTo>
                  <a:pt x="2189" y="182"/>
                </a:lnTo>
                <a:lnTo>
                  <a:pt x="2190" y="261"/>
                </a:lnTo>
                <a:lnTo>
                  <a:pt x="2190" y="289"/>
                </a:lnTo>
                <a:lnTo>
                  <a:pt x="2191" y="297"/>
                </a:lnTo>
                <a:lnTo>
                  <a:pt x="2191" y="300"/>
                </a:lnTo>
                <a:lnTo>
                  <a:pt x="2191" y="303"/>
                </a:lnTo>
                <a:lnTo>
                  <a:pt x="2192" y="305"/>
                </a:lnTo>
                <a:lnTo>
                  <a:pt x="2192" y="307"/>
                </a:lnTo>
                <a:lnTo>
                  <a:pt x="2192" y="308"/>
                </a:lnTo>
                <a:lnTo>
                  <a:pt x="2193" y="308"/>
                </a:lnTo>
                <a:lnTo>
                  <a:pt x="2193" y="308"/>
                </a:lnTo>
                <a:lnTo>
                  <a:pt x="2194" y="309"/>
                </a:lnTo>
                <a:lnTo>
                  <a:pt x="2194" y="307"/>
                </a:lnTo>
                <a:lnTo>
                  <a:pt x="2194" y="306"/>
                </a:lnTo>
                <a:lnTo>
                  <a:pt x="2195" y="305"/>
                </a:lnTo>
                <a:lnTo>
                  <a:pt x="2195" y="305"/>
                </a:lnTo>
                <a:lnTo>
                  <a:pt x="2195" y="305"/>
                </a:lnTo>
                <a:lnTo>
                  <a:pt x="2196" y="305"/>
                </a:lnTo>
                <a:lnTo>
                  <a:pt x="2196" y="306"/>
                </a:lnTo>
                <a:lnTo>
                  <a:pt x="2197" y="307"/>
                </a:lnTo>
                <a:lnTo>
                  <a:pt x="2197" y="306"/>
                </a:lnTo>
                <a:lnTo>
                  <a:pt x="2197" y="304"/>
                </a:lnTo>
                <a:lnTo>
                  <a:pt x="2198" y="303"/>
                </a:lnTo>
                <a:lnTo>
                  <a:pt x="2198" y="302"/>
                </a:lnTo>
                <a:lnTo>
                  <a:pt x="2198" y="300"/>
                </a:lnTo>
                <a:lnTo>
                  <a:pt x="2199" y="297"/>
                </a:lnTo>
                <a:lnTo>
                  <a:pt x="2199" y="295"/>
                </a:lnTo>
                <a:lnTo>
                  <a:pt x="2200" y="291"/>
                </a:lnTo>
                <a:lnTo>
                  <a:pt x="2200" y="288"/>
                </a:lnTo>
                <a:lnTo>
                  <a:pt x="2201" y="286"/>
                </a:lnTo>
                <a:lnTo>
                  <a:pt x="2201" y="287"/>
                </a:lnTo>
                <a:lnTo>
                  <a:pt x="2202" y="289"/>
                </a:lnTo>
                <a:lnTo>
                  <a:pt x="2202" y="291"/>
                </a:lnTo>
                <a:lnTo>
                  <a:pt x="2202" y="291"/>
                </a:lnTo>
                <a:lnTo>
                  <a:pt x="2203" y="289"/>
                </a:lnTo>
                <a:lnTo>
                  <a:pt x="2203" y="283"/>
                </a:lnTo>
                <a:lnTo>
                  <a:pt x="2204" y="277"/>
                </a:lnTo>
                <a:lnTo>
                  <a:pt x="2204" y="270"/>
                </a:lnTo>
                <a:lnTo>
                  <a:pt x="2204" y="263"/>
                </a:lnTo>
                <a:lnTo>
                  <a:pt x="2205" y="260"/>
                </a:lnTo>
                <a:lnTo>
                  <a:pt x="2205" y="261"/>
                </a:lnTo>
                <a:lnTo>
                  <a:pt x="2205" y="263"/>
                </a:lnTo>
                <a:lnTo>
                  <a:pt x="2206" y="268"/>
                </a:lnTo>
                <a:lnTo>
                  <a:pt x="2206" y="285"/>
                </a:lnTo>
                <a:lnTo>
                  <a:pt x="2207" y="299"/>
                </a:lnTo>
                <a:lnTo>
                  <a:pt x="2207" y="307"/>
                </a:lnTo>
                <a:lnTo>
                  <a:pt x="2207" y="309"/>
                </a:lnTo>
                <a:lnTo>
                  <a:pt x="2208" y="309"/>
                </a:lnTo>
                <a:lnTo>
                  <a:pt x="2208" y="316"/>
                </a:lnTo>
                <a:lnTo>
                  <a:pt x="2208" y="322"/>
                </a:lnTo>
                <a:lnTo>
                  <a:pt x="2209" y="265"/>
                </a:lnTo>
                <a:lnTo>
                  <a:pt x="2209" y="155"/>
                </a:lnTo>
                <a:lnTo>
                  <a:pt x="2210" y="55"/>
                </a:lnTo>
                <a:lnTo>
                  <a:pt x="2210" y="75"/>
                </a:lnTo>
                <a:lnTo>
                  <a:pt x="2210" y="201"/>
                </a:lnTo>
                <a:lnTo>
                  <a:pt x="2211" y="269"/>
                </a:lnTo>
                <a:lnTo>
                  <a:pt x="2211" y="292"/>
                </a:lnTo>
                <a:lnTo>
                  <a:pt x="2211" y="299"/>
                </a:lnTo>
                <a:lnTo>
                  <a:pt x="2212" y="303"/>
                </a:lnTo>
                <a:lnTo>
                  <a:pt x="2212" y="307"/>
                </a:lnTo>
                <a:lnTo>
                  <a:pt x="2213" y="309"/>
                </a:lnTo>
                <a:lnTo>
                  <a:pt x="2213" y="310"/>
                </a:lnTo>
                <a:lnTo>
                  <a:pt x="2213" y="311"/>
                </a:lnTo>
                <a:lnTo>
                  <a:pt x="2214" y="312"/>
                </a:lnTo>
                <a:lnTo>
                  <a:pt x="2215" y="313"/>
                </a:lnTo>
                <a:lnTo>
                  <a:pt x="2215" y="311"/>
                </a:lnTo>
                <a:lnTo>
                  <a:pt x="2215" y="309"/>
                </a:lnTo>
                <a:lnTo>
                  <a:pt x="2216" y="308"/>
                </a:lnTo>
                <a:lnTo>
                  <a:pt x="2216" y="307"/>
                </a:lnTo>
                <a:lnTo>
                  <a:pt x="2217" y="306"/>
                </a:lnTo>
                <a:lnTo>
                  <a:pt x="2217" y="306"/>
                </a:lnTo>
                <a:lnTo>
                  <a:pt x="2217" y="306"/>
                </a:lnTo>
                <a:lnTo>
                  <a:pt x="2218" y="307"/>
                </a:lnTo>
                <a:lnTo>
                  <a:pt x="2218" y="307"/>
                </a:lnTo>
                <a:lnTo>
                  <a:pt x="2218" y="307"/>
                </a:lnTo>
                <a:lnTo>
                  <a:pt x="2219" y="307"/>
                </a:lnTo>
                <a:lnTo>
                  <a:pt x="2219" y="305"/>
                </a:lnTo>
                <a:lnTo>
                  <a:pt x="2220" y="303"/>
                </a:lnTo>
                <a:lnTo>
                  <a:pt x="2220" y="301"/>
                </a:lnTo>
                <a:lnTo>
                  <a:pt x="2220" y="297"/>
                </a:lnTo>
                <a:lnTo>
                  <a:pt x="2221" y="293"/>
                </a:lnTo>
                <a:lnTo>
                  <a:pt x="2221" y="289"/>
                </a:lnTo>
                <a:lnTo>
                  <a:pt x="2221" y="287"/>
                </a:lnTo>
                <a:lnTo>
                  <a:pt x="2222" y="287"/>
                </a:lnTo>
                <a:lnTo>
                  <a:pt x="2222" y="287"/>
                </a:lnTo>
                <a:lnTo>
                  <a:pt x="2223" y="288"/>
                </a:lnTo>
                <a:lnTo>
                  <a:pt x="2223" y="289"/>
                </a:lnTo>
                <a:lnTo>
                  <a:pt x="2223" y="289"/>
                </a:lnTo>
                <a:lnTo>
                  <a:pt x="2224" y="287"/>
                </a:lnTo>
                <a:lnTo>
                  <a:pt x="2224" y="281"/>
                </a:lnTo>
                <a:lnTo>
                  <a:pt x="2224" y="275"/>
                </a:lnTo>
                <a:lnTo>
                  <a:pt x="2225" y="269"/>
                </a:lnTo>
                <a:lnTo>
                  <a:pt x="2225" y="260"/>
                </a:lnTo>
                <a:lnTo>
                  <a:pt x="2226" y="259"/>
                </a:lnTo>
                <a:lnTo>
                  <a:pt x="2226" y="260"/>
                </a:lnTo>
                <a:lnTo>
                  <a:pt x="2226" y="264"/>
                </a:lnTo>
                <a:lnTo>
                  <a:pt x="2227" y="272"/>
                </a:lnTo>
                <a:lnTo>
                  <a:pt x="2227" y="287"/>
                </a:lnTo>
                <a:lnTo>
                  <a:pt x="2228" y="301"/>
                </a:lnTo>
                <a:lnTo>
                  <a:pt x="2228" y="309"/>
                </a:lnTo>
                <a:lnTo>
                  <a:pt x="2229" y="309"/>
                </a:lnTo>
                <a:lnTo>
                  <a:pt x="2229" y="310"/>
                </a:lnTo>
                <a:lnTo>
                  <a:pt x="2230" y="316"/>
                </a:lnTo>
                <a:lnTo>
                  <a:pt x="2230" y="314"/>
                </a:lnTo>
                <a:lnTo>
                  <a:pt x="2230" y="247"/>
                </a:lnTo>
                <a:lnTo>
                  <a:pt x="2231" y="135"/>
                </a:lnTo>
                <a:lnTo>
                  <a:pt x="2231" y="44"/>
                </a:lnTo>
                <a:lnTo>
                  <a:pt x="2231" y="90"/>
                </a:lnTo>
                <a:lnTo>
                  <a:pt x="2232" y="217"/>
                </a:lnTo>
                <a:lnTo>
                  <a:pt x="2232" y="272"/>
                </a:lnTo>
                <a:lnTo>
                  <a:pt x="2233" y="296"/>
                </a:lnTo>
                <a:lnTo>
                  <a:pt x="2233" y="301"/>
                </a:lnTo>
                <a:lnTo>
                  <a:pt x="2233" y="305"/>
                </a:lnTo>
                <a:lnTo>
                  <a:pt x="2234" y="308"/>
                </a:lnTo>
                <a:lnTo>
                  <a:pt x="2234" y="309"/>
                </a:lnTo>
                <a:lnTo>
                  <a:pt x="2234" y="310"/>
                </a:lnTo>
                <a:lnTo>
                  <a:pt x="2235" y="310"/>
                </a:lnTo>
                <a:lnTo>
                  <a:pt x="2235" y="310"/>
                </a:lnTo>
                <a:lnTo>
                  <a:pt x="2236" y="309"/>
                </a:lnTo>
                <a:lnTo>
                  <a:pt x="2236" y="308"/>
                </a:lnTo>
                <a:lnTo>
                  <a:pt x="2236" y="306"/>
                </a:lnTo>
                <a:lnTo>
                  <a:pt x="2237" y="304"/>
                </a:lnTo>
                <a:lnTo>
                  <a:pt x="2237" y="304"/>
                </a:lnTo>
                <a:lnTo>
                  <a:pt x="2238" y="304"/>
                </a:lnTo>
                <a:lnTo>
                  <a:pt x="2238" y="304"/>
                </a:lnTo>
                <a:lnTo>
                  <a:pt x="2238" y="305"/>
                </a:lnTo>
                <a:lnTo>
                  <a:pt x="2239" y="306"/>
                </a:lnTo>
                <a:lnTo>
                  <a:pt x="2239" y="307"/>
                </a:lnTo>
                <a:lnTo>
                  <a:pt x="2239" y="307"/>
                </a:lnTo>
                <a:lnTo>
                  <a:pt x="2240" y="305"/>
                </a:lnTo>
                <a:lnTo>
                  <a:pt x="2240" y="303"/>
                </a:lnTo>
                <a:lnTo>
                  <a:pt x="2241" y="301"/>
                </a:lnTo>
                <a:lnTo>
                  <a:pt x="2241" y="299"/>
                </a:lnTo>
                <a:lnTo>
                  <a:pt x="2241" y="295"/>
                </a:lnTo>
                <a:lnTo>
                  <a:pt x="2242" y="291"/>
                </a:lnTo>
                <a:lnTo>
                  <a:pt x="2243" y="287"/>
                </a:lnTo>
                <a:lnTo>
                  <a:pt x="2243" y="286"/>
                </a:lnTo>
                <a:lnTo>
                  <a:pt x="2243" y="286"/>
                </a:lnTo>
                <a:lnTo>
                  <a:pt x="2244" y="287"/>
                </a:lnTo>
                <a:lnTo>
                  <a:pt x="2244" y="288"/>
                </a:lnTo>
                <a:lnTo>
                  <a:pt x="2244" y="291"/>
                </a:lnTo>
                <a:lnTo>
                  <a:pt x="2245" y="291"/>
                </a:lnTo>
                <a:lnTo>
                  <a:pt x="2245" y="288"/>
                </a:lnTo>
                <a:lnTo>
                  <a:pt x="2246" y="281"/>
                </a:lnTo>
                <a:lnTo>
                  <a:pt x="2246" y="274"/>
                </a:lnTo>
                <a:lnTo>
                  <a:pt x="2246" y="268"/>
                </a:lnTo>
                <a:lnTo>
                  <a:pt x="2247" y="260"/>
                </a:lnTo>
                <a:lnTo>
                  <a:pt x="2247" y="259"/>
                </a:lnTo>
                <a:lnTo>
                  <a:pt x="2247" y="262"/>
                </a:lnTo>
                <a:lnTo>
                  <a:pt x="2248" y="266"/>
                </a:lnTo>
                <a:lnTo>
                  <a:pt x="2248" y="273"/>
                </a:lnTo>
                <a:lnTo>
                  <a:pt x="2249" y="289"/>
                </a:lnTo>
                <a:lnTo>
                  <a:pt x="2249" y="303"/>
                </a:lnTo>
                <a:lnTo>
                  <a:pt x="2249" y="309"/>
                </a:lnTo>
                <a:lnTo>
                  <a:pt x="2250" y="311"/>
                </a:lnTo>
                <a:lnTo>
                  <a:pt x="2250" y="313"/>
                </a:lnTo>
                <a:lnTo>
                  <a:pt x="2251" y="321"/>
                </a:lnTo>
                <a:lnTo>
                  <a:pt x="2251" y="313"/>
                </a:lnTo>
                <a:lnTo>
                  <a:pt x="2251" y="239"/>
                </a:lnTo>
                <a:lnTo>
                  <a:pt x="2252" y="126"/>
                </a:lnTo>
                <a:lnTo>
                  <a:pt x="2252" y="43"/>
                </a:lnTo>
                <a:lnTo>
                  <a:pt x="2252" y="109"/>
                </a:lnTo>
                <a:lnTo>
                  <a:pt x="2253" y="227"/>
                </a:lnTo>
                <a:lnTo>
                  <a:pt x="2253" y="277"/>
                </a:lnTo>
                <a:lnTo>
                  <a:pt x="2254" y="297"/>
                </a:lnTo>
                <a:lnTo>
                  <a:pt x="2254" y="301"/>
                </a:lnTo>
                <a:lnTo>
                  <a:pt x="2254" y="306"/>
                </a:lnTo>
                <a:lnTo>
                  <a:pt x="2255" y="308"/>
                </a:lnTo>
                <a:lnTo>
                  <a:pt x="2255" y="310"/>
                </a:lnTo>
                <a:lnTo>
                  <a:pt x="2255" y="311"/>
                </a:lnTo>
                <a:lnTo>
                  <a:pt x="2256" y="312"/>
                </a:lnTo>
                <a:lnTo>
                  <a:pt x="2257" y="313"/>
                </a:lnTo>
                <a:lnTo>
                  <a:pt x="2257" y="313"/>
                </a:lnTo>
                <a:lnTo>
                  <a:pt x="2257" y="312"/>
                </a:lnTo>
                <a:lnTo>
                  <a:pt x="2258" y="310"/>
                </a:lnTo>
                <a:lnTo>
                  <a:pt x="2258" y="309"/>
                </a:lnTo>
                <a:lnTo>
                  <a:pt x="2259" y="307"/>
                </a:lnTo>
                <a:lnTo>
                  <a:pt x="2259" y="307"/>
                </a:lnTo>
                <a:lnTo>
                  <a:pt x="2259" y="308"/>
                </a:lnTo>
                <a:lnTo>
                  <a:pt x="2260" y="309"/>
                </a:lnTo>
                <a:lnTo>
                  <a:pt x="2260" y="309"/>
                </a:lnTo>
                <a:lnTo>
                  <a:pt x="2260" y="308"/>
                </a:lnTo>
                <a:lnTo>
                  <a:pt x="2261" y="307"/>
                </a:lnTo>
                <a:lnTo>
                  <a:pt x="2261" y="304"/>
                </a:lnTo>
                <a:lnTo>
                  <a:pt x="2262" y="303"/>
                </a:lnTo>
                <a:lnTo>
                  <a:pt x="2262" y="301"/>
                </a:lnTo>
                <a:lnTo>
                  <a:pt x="2262" y="299"/>
                </a:lnTo>
                <a:lnTo>
                  <a:pt x="2263" y="295"/>
                </a:lnTo>
                <a:lnTo>
                  <a:pt x="2263" y="292"/>
                </a:lnTo>
                <a:lnTo>
                  <a:pt x="2264" y="288"/>
                </a:lnTo>
                <a:lnTo>
                  <a:pt x="2264" y="287"/>
                </a:lnTo>
                <a:lnTo>
                  <a:pt x="2264" y="287"/>
                </a:lnTo>
                <a:lnTo>
                  <a:pt x="2265" y="288"/>
                </a:lnTo>
                <a:lnTo>
                  <a:pt x="2265" y="291"/>
                </a:lnTo>
                <a:lnTo>
                  <a:pt x="2265" y="293"/>
                </a:lnTo>
                <a:lnTo>
                  <a:pt x="2266" y="293"/>
                </a:lnTo>
                <a:lnTo>
                  <a:pt x="2266" y="289"/>
                </a:lnTo>
                <a:lnTo>
                  <a:pt x="2267" y="283"/>
                </a:lnTo>
                <a:lnTo>
                  <a:pt x="2267" y="277"/>
                </a:lnTo>
                <a:lnTo>
                  <a:pt x="2267" y="270"/>
                </a:lnTo>
                <a:lnTo>
                  <a:pt x="2268" y="264"/>
                </a:lnTo>
                <a:lnTo>
                  <a:pt x="2268" y="263"/>
                </a:lnTo>
                <a:lnTo>
                  <a:pt x="2268" y="265"/>
                </a:lnTo>
                <a:lnTo>
                  <a:pt x="2269" y="268"/>
                </a:lnTo>
                <a:lnTo>
                  <a:pt x="2269" y="275"/>
                </a:lnTo>
                <a:lnTo>
                  <a:pt x="2270" y="292"/>
                </a:lnTo>
                <a:lnTo>
                  <a:pt x="2270" y="303"/>
                </a:lnTo>
                <a:lnTo>
                  <a:pt x="2271" y="308"/>
                </a:lnTo>
                <a:lnTo>
                  <a:pt x="2271" y="309"/>
                </a:lnTo>
                <a:lnTo>
                  <a:pt x="2272" y="312"/>
                </a:lnTo>
                <a:lnTo>
                  <a:pt x="2272" y="323"/>
                </a:lnTo>
                <a:lnTo>
                  <a:pt x="2272" y="309"/>
                </a:lnTo>
                <a:lnTo>
                  <a:pt x="2273" y="225"/>
                </a:lnTo>
                <a:lnTo>
                  <a:pt x="2273" y="114"/>
                </a:lnTo>
                <a:lnTo>
                  <a:pt x="2274" y="39"/>
                </a:lnTo>
                <a:lnTo>
                  <a:pt x="2274" y="124"/>
                </a:lnTo>
                <a:lnTo>
                  <a:pt x="2274" y="235"/>
                </a:lnTo>
                <a:lnTo>
                  <a:pt x="2275" y="281"/>
                </a:lnTo>
                <a:lnTo>
                  <a:pt x="2275" y="296"/>
                </a:lnTo>
                <a:lnTo>
                  <a:pt x="2275" y="302"/>
                </a:lnTo>
                <a:lnTo>
                  <a:pt x="2276" y="306"/>
                </a:lnTo>
                <a:lnTo>
                  <a:pt x="2276" y="309"/>
                </a:lnTo>
                <a:lnTo>
                  <a:pt x="2277" y="310"/>
                </a:lnTo>
                <a:lnTo>
                  <a:pt x="2277" y="312"/>
                </a:lnTo>
                <a:lnTo>
                  <a:pt x="2277" y="313"/>
                </a:lnTo>
                <a:lnTo>
                  <a:pt x="2278" y="313"/>
                </a:lnTo>
                <a:lnTo>
                  <a:pt x="2278" y="312"/>
                </a:lnTo>
                <a:lnTo>
                  <a:pt x="2278" y="310"/>
                </a:lnTo>
                <a:lnTo>
                  <a:pt x="2279" y="309"/>
                </a:lnTo>
                <a:lnTo>
                  <a:pt x="2279" y="307"/>
                </a:lnTo>
                <a:lnTo>
                  <a:pt x="2280" y="307"/>
                </a:lnTo>
                <a:lnTo>
                  <a:pt x="2280" y="307"/>
                </a:lnTo>
                <a:lnTo>
                  <a:pt x="2280" y="307"/>
                </a:lnTo>
                <a:lnTo>
                  <a:pt x="2281" y="307"/>
                </a:lnTo>
                <a:lnTo>
                  <a:pt x="2281" y="307"/>
                </a:lnTo>
                <a:lnTo>
                  <a:pt x="2281" y="308"/>
                </a:lnTo>
                <a:lnTo>
                  <a:pt x="2282" y="307"/>
                </a:lnTo>
                <a:lnTo>
                  <a:pt x="2282" y="304"/>
                </a:lnTo>
                <a:lnTo>
                  <a:pt x="2283" y="302"/>
                </a:lnTo>
                <a:lnTo>
                  <a:pt x="2283" y="300"/>
                </a:lnTo>
                <a:lnTo>
                  <a:pt x="2283" y="298"/>
                </a:lnTo>
                <a:lnTo>
                  <a:pt x="2284" y="294"/>
                </a:lnTo>
                <a:lnTo>
                  <a:pt x="2285" y="289"/>
                </a:lnTo>
                <a:lnTo>
                  <a:pt x="2285" y="287"/>
                </a:lnTo>
                <a:lnTo>
                  <a:pt x="2285" y="286"/>
                </a:lnTo>
                <a:lnTo>
                  <a:pt x="2286" y="286"/>
                </a:lnTo>
                <a:lnTo>
                  <a:pt x="2286" y="287"/>
                </a:lnTo>
                <a:lnTo>
                  <a:pt x="2287" y="288"/>
                </a:lnTo>
                <a:lnTo>
                  <a:pt x="2287" y="291"/>
                </a:lnTo>
                <a:lnTo>
                  <a:pt x="2287" y="291"/>
                </a:lnTo>
                <a:lnTo>
                  <a:pt x="2288" y="287"/>
                </a:lnTo>
                <a:lnTo>
                  <a:pt x="2288" y="280"/>
                </a:lnTo>
                <a:lnTo>
                  <a:pt x="2288" y="274"/>
                </a:lnTo>
                <a:lnTo>
                  <a:pt x="2289" y="266"/>
                </a:lnTo>
                <a:lnTo>
                  <a:pt x="2289" y="260"/>
                </a:lnTo>
                <a:lnTo>
                  <a:pt x="2290" y="260"/>
                </a:lnTo>
                <a:lnTo>
                  <a:pt x="2290" y="263"/>
                </a:lnTo>
                <a:lnTo>
                  <a:pt x="2290" y="266"/>
                </a:lnTo>
                <a:lnTo>
                  <a:pt x="2291" y="277"/>
                </a:lnTo>
                <a:lnTo>
                  <a:pt x="2291" y="291"/>
                </a:lnTo>
                <a:lnTo>
                  <a:pt x="2291" y="301"/>
                </a:lnTo>
                <a:lnTo>
                  <a:pt x="2292" y="307"/>
                </a:lnTo>
                <a:lnTo>
                  <a:pt x="2292" y="307"/>
                </a:lnTo>
                <a:lnTo>
                  <a:pt x="2293" y="310"/>
                </a:lnTo>
                <a:lnTo>
                  <a:pt x="2293" y="322"/>
                </a:lnTo>
                <a:lnTo>
                  <a:pt x="2293" y="300"/>
                </a:lnTo>
                <a:lnTo>
                  <a:pt x="2294" y="208"/>
                </a:lnTo>
                <a:lnTo>
                  <a:pt x="2294" y="96"/>
                </a:lnTo>
                <a:lnTo>
                  <a:pt x="2294" y="40"/>
                </a:lnTo>
                <a:lnTo>
                  <a:pt x="2295" y="144"/>
                </a:lnTo>
                <a:lnTo>
                  <a:pt x="2295" y="243"/>
                </a:lnTo>
                <a:lnTo>
                  <a:pt x="2296" y="284"/>
                </a:lnTo>
                <a:lnTo>
                  <a:pt x="2296" y="297"/>
                </a:lnTo>
                <a:lnTo>
                  <a:pt x="2296" y="303"/>
                </a:lnTo>
                <a:lnTo>
                  <a:pt x="2297" y="307"/>
                </a:lnTo>
                <a:lnTo>
                  <a:pt x="2297" y="309"/>
                </a:lnTo>
                <a:lnTo>
                  <a:pt x="2298" y="310"/>
                </a:lnTo>
                <a:lnTo>
                  <a:pt x="2298" y="310"/>
                </a:lnTo>
                <a:lnTo>
                  <a:pt x="2299" y="310"/>
                </a:lnTo>
                <a:lnTo>
                  <a:pt x="2299" y="309"/>
                </a:lnTo>
                <a:lnTo>
                  <a:pt x="2300" y="309"/>
                </a:lnTo>
                <a:lnTo>
                  <a:pt x="2300" y="309"/>
                </a:lnTo>
                <a:lnTo>
                  <a:pt x="2300" y="307"/>
                </a:lnTo>
                <a:lnTo>
                  <a:pt x="2301" y="306"/>
                </a:lnTo>
                <a:lnTo>
                  <a:pt x="2301" y="305"/>
                </a:lnTo>
                <a:lnTo>
                  <a:pt x="2301" y="305"/>
                </a:lnTo>
                <a:lnTo>
                  <a:pt x="2302" y="305"/>
                </a:lnTo>
                <a:lnTo>
                  <a:pt x="2302" y="305"/>
                </a:lnTo>
                <a:lnTo>
                  <a:pt x="2303" y="305"/>
                </a:lnTo>
                <a:lnTo>
                  <a:pt x="2303" y="305"/>
                </a:lnTo>
                <a:lnTo>
                  <a:pt x="2303" y="304"/>
                </a:lnTo>
                <a:lnTo>
                  <a:pt x="2304" y="303"/>
                </a:lnTo>
                <a:lnTo>
                  <a:pt x="2304" y="301"/>
                </a:lnTo>
                <a:lnTo>
                  <a:pt x="2304" y="298"/>
                </a:lnTo>
                <a:lnTo>
                  <a:pt x="2305" y="295"/>
                </a:lnTo>
                <a:lnTo>
                  <a:pt x="2305" y="292"/>
                </a:lnTo>
                <a:lnTo>
                  <a:pt x="2306" y="288"/>
                </a:lnTo>
                <a:lnTo>
                  <a:pt x="2306" y="286"/>
                </a:lnTo>
                <a:lnTo>
                  <a:pt x="2306" y="284"/>
                </a:lnTo>
                <a:lnTo>
                  <a:pt x="2307" y="284"/>
                </a:lnTo>
                <a:lnTo>
                  <a:pt x="2307" y="286"/>
                </a:lnTo>
                <a:lnTo>
                  <a:pt x="2307" y="287"/>
                </a:lnTo>
                <a:lnTo>
                  <a:pt x="2308" y="289"/>
                </a:lnTo>
                <a:lnTo>
                  <a:pt x="2308" y="287"/>
                </a:lnTo>
                <a:lnTo>
                  <a:pt x="2309" y="283"/>
                </a:lnTo>
                <a:lnTo>
                  <a:pt x="2309" y="275"/>
                </a:lnTo>
                <a:lnTo>
                  <a:pt x="2309" y="270"/>
                </a:lnTo>
                <a:lnTo>
                  <a:pt x="2310" y="261"/>
                </a:lnTo>
                <a:lnTo>
                  <a:pt x="2310" y="256"/>
                </a:lnTo>
                <a:lnTo>
                  <a:pt x="2311" y="257"/>
                </a:lnTo>
                <a:lnTo>
                  <a:pt x="2311" y="260"/>
                </a:lnTo>
                <a:lnTo>
                  <a:pt x="2311" y="266"/>
                </a:lnTo>
                <a:lnTo>
                  <a:pt x="2312" y="275"/>
                </a:lnTo>
                <a:lnTo>
                  <a:pt x="2313" y="291"/>
                </a:lnTo>
                <a:lnTo>
                  <a:pt x="2313" y="301"/>
                </a:lnTo>
                <a:lnTo>
                  <a:pt x="2313" y="305"/>
                </a:lnTo>
                <a:lnTo>
                  <a:pt x="2314" y="307"/>
                </a:lnTo>
                <a:lnTo>
                  <a:pt x="2314" y="310"/>
                </a:lnTo>
                <a:lnTo>
                  <a:pt x="2314" y="321"/>
                </a:lnTo>
                <a:lnTo>
                  <a:pt x="2315" y="284"/>
                </a:lnTo>
                <a:lnTo>
                  <a:pt x="2315" y="185"/>
                </a:lnTo>
                <a:lnTo>
                  <a:pt x="2316" y="76"/>
                </a:lnTo>
                <a:lnTo>
                  <a:pt x="2316" y="47"/>
                </a:lnTo>
                <a:lnTo>
                  <a:pt x="2316" y="169"/>
                </a:lnTo>
                <a:lnTo>
                  <a:pt x="2317" y="254"/>
                </a:lnTo>
                <a:lnTo>
                  <a:pt x="2317" y="285"/>
                </a:lnTo>
                <a:lnTo>
                  <a:pt x="2317" y="295"/>
                </a:lnTo>
                <a:lnTo>
                  <a:pt x="2318" y="298"/>
                </a:lnTo>
                <a:lnTo>
                  <a:pt x="2318" y="301"/>
                </a:lnTo>
                <a:lnTo>
                  <a:pt x="2319" y="303"/>
                </a:lnTo>
                <a:lnTo>
                  <a:pt x="2319" y="305"/>
                </a:lnTo>
                <a:lnTo>
                  <a:pt x="2319" y="305"/>
                </a:lnTo>
                <a:lnTo>
                  <a:pt x="2320" y="308"/>
                </a:lnTo>
                <a:lnTo>
                  <a:pt x="2320" y="309"/>
                </a:lnTo>
                <a:lnTo>
                  <a:pt x="2320" y="309"/>
                </a:lnTo>
                <a:lnTo>
                  <a:pt x="2321" y="309"/>
                </a:lnTo>
                <a:lnTo>
                  <a:pt x="2321" y="309"/>
                </a:lnTo>
                <a:lnTo>
                  <a:pt x="2322" y="307"/>
                </a:lnTo>
                <a:lnTo>
                  <a:pt x="2322" y="307"/>
                </a:lnTo>
                <a:lnTo>
                  <a:pt x="2322" y="307"/>
                </a:lnTo>
                <a:lnTo>
                  <a:pt x="2323" y="308"/>
                </a:lnTo>
                <a:lnTo>
                  <a:pt x="2323" y="309"/>
                </a:lnTo>
                <a:lnTo>
                  <a:pt x="2324" y="309"/>
                </a:lnTo>
                <a:lnTo>
                  <a:pt x="2324" y="308"/>
                </a:lnTo>
                <a:lnTo>
                  <a:pt x="2324" y="307"/>
                </a:lnTo>
                <a:lnTo>
                  <a:pt x="2325" y="303"/>
                </a:lnTo>
                <a:lnTo>
                  <a:pt x="2325" y="300"/>
                </a:lnTo>
                <a:lnTo>
                  <a:pt x="2325" y="297"/>
                </a:lnTo>
                <a:lnTo>
                  <a:pt x="2326" y="295"/>
                </a:lnTo>
                <a:lnTo>
                  <a:pt x="2327" y="291"/>
                </a:lnTo>
                <a:lnTo>
                  <a:pt x="2327" y="286"/>
                </a:lnTo>
                <a:lnTo>
                  <a:pt x="2327" y="281"/>
                </a:lnTo>
                <a:lnTo>
                  <a:pt x="2328" y="281"/>
                </a:lnTo>
                <a:lnTo>
                  <a:pt x="2328" y="281"/>
                </a:lnTo>
                <a:lnTo>
                  <a:pt x="2329" y="283"/>
                </a:lnTo>
                <a:lnTo>
                  <a:pt x="2329" y="286"/>
                </a:lnTo>
                <a:lnTo>
                  <a:pt x="2329" y="286"/>
                </a:lnTo>
                <a:lnTo>
                  <a:pt x="2330" y="285"/>
                </a:lnTo>
                <a:lnTo>
                  <a:pt x="2330" y="280"/>
                </a:lnTo>
                <a:lnTo>
                  <a:pt x="2330" y="273"/>
                </a:lnTo>
                <a:lnTo>
                  <a:pt x="2331" y="266"/>
                </a:lnTo>
                <a:lnTo>
                  <a:pt x="2331" y="258"/>
                </a:lnTo>
                <a:lnTo>
                  <a:pt x="2332" y="255"/>
                </a:lnTo>
                <a:lnTo>
                  <a:pt x="2332" y="257"/>
                </a:lnTo>
                <a:lnTo>
                  <a:pt x="2332" y="260"/>
                </a:lnTo>
                <a:lnTo>
                  <a:pt x="2333" y="265"/>
                </a:lnTo>
                <a:lnTo>
                  <a:pt x="2333" y="280"/>
                </a:lnTo>
                <a:lnTo>
                  <a:pt x="2334" y="295"/>
                </a:lnTo>
                <a:lnTo>
                  <a:pt x="2334" y="303"/>
                </a:lnTo>
                <a:lnTo>
                  <a:pt x="2334" y="307"/>
                </a:lnTo>
                <a:lnTo>
                  <a:pt x="2335" y="307"/>
                </a:lnTo>
                <a:lnTo>
                  <a:pt x="2335" y="313"/>
                </a:lnTo>
                <a:lnTo>
                  <a:pt x="2335" y="321"/>
                </a:lnTo>
                <a:lnTo>
                  <a:pt x="2336" y="268"/>
                </a:lnTo>
                <a:lnTo>
                  <a:pt x="2336" y="156"/>
                </a:lnTo>
                <a:lnTo>
                  <a:pt x="2337" y="47"/>
                </a:lnTo>
                <a:lnTo>
                  <a:pt x="2337" y="41"/>
                </a:lnTo>
                <a:lnTo>
                  <a:pt x="2337" y="161"/>
                </a:lnTo>
                <a:lnTo>
                  <a:pt x="2338" y="250"/>
                </a:lnTo>
                <a:lnTo>
                  <a:pt x="2338" y="289"/>
                </a:lnTo>
                <a:lnTo>
                  <a:pt x="2338" y="298"/>
                </a:lnTo>
                <a:lnTo>
                  <a:pt x="2339" y="303"/>
                </a:lnTo>
                <a:lnTo>
                  <a:pt x="2339" y="306"/>
                </a:lnTo>
                <a:lnTo>
                  <a:pt x="2340" y="308"/>
                </a:lnTo>
                <a:lnTo>
                  <a:pt x="2340" y="308"/>
                </a:lnTo>
                <a:lnTo>
                  <a:pt x="2341" y="307"/>
                </a:lnTo>
                <a:lnTo>
                  <a:pt x="2341" y="307"/>
                </a:lnTo>
                <a:lnTo>
                  <a:pt x="2342" y="301"/>
                </a:lnTo>
                <a:lnTo>
                  <a:pt x="2342" y="294"/>
                </a:lnTo>
                <a:lnTo>
                  <a:pt x="2342" y="304"/>
                </a:lnTo>
                <a:lnTo>
                  <a:pt x="2343" y="313"/>
                </a:lnTo>
                <a:lnTo>
                  <a:pt x="2343" y="309"/>
                </a:lnTo>
                <a:lnTo>
                  <a:pt x="2343" y="307"/>
                </a:lnTo>
                <a:lnTo>
                  <a:pt x="2344" y="307"/>
                </a:lnTo>
                <a:lnTo>
                  <a:pt x="2344" y="306"/>
                </a:lnTo>
                <a:lnTo>
                  <a:pt x="2345" y="307"/>
                </a:lnTo>
                <a:lnTo>
                  <a:pt x="2345" y="307"/>
                </a:lnTo>
                <a:lnTo>
                  <a:pt x="2345" y="307"/>
                </a:lnTo>
                <a:lnTo>
                  <a:pt x="2346" y="305"/>
                </a:lnTo>
                <a:lnTo>
                  <a:pt x="2346" y="303"/>
                </a:lnTo>
                <a:lnTo>
                  <a:pt x="2347" y="301"/>
                </a:lnTo>
                <a:lnTo>
                  <a:pt x="2347" y="299"/>
                </a:lnTo>
                <a:lnTo>
                  <a:pt x="2347" y="296"/>
                </a:lnTo>
                <a:lnTo>
                  <a:pt x="2348" y="291"/>
                </a:lnTo>
                <a:lnTo>
                  <a:pt x="2348" y="287"/>
                </a:lnTo>
                <a:lnTo>
                  <a:pt x="2348" y="283"/>
                </a:lnTo>
                <a:lnTo>
                  <a:pt x="2349" y="282"/>
                </a:lnTo>
                <a:lnTo>
                  <a:pt x="2349" y="282"/>
                </a:lnTo>
                <a:lnTo>
                  <a:pt x="2350" y="283"/>
                </a:lnTo>
                <a:lnTo>
                  <a:pt x="2350" y="284"/>
                </a:lnTo>
                <a:lnTo>
                  <a:pt x="2350" y="284"/>
                </a:lnTo>
                <a:lnTo>
                  <a:pt x="2351" y="283"/>
                </a:lnTo>
                <a:lnTo>
                  <a:pt x="2351" y="277"/>
                </a:lnTo>
                <a:lnTo>
                  <a:pt x="2351" y="269"/>
                </a:lnTo>
                <a:lnTo>
                  <a:pt x="2352" y="263"/>
                </a:lnTo>
                <a:lnTo>
                  <a:pt x="2352" y="254"/>
                </a:lnTo>
                <a:lnTo>
                  <a:pt x="2353" y="251"/>
                </a:lnTo>
                <a:lnTo>
                  <a:pt x="2353" y="252"/>
                </a:lnTo>
                <a:lnTo>
                  <a:pt x="2353" y="256"/>
                </a:lnTo>
                <a:lnTo>
                  <a:pt x="2354" y="260"/>
                </a:lnTo>
                <a:lnTo>
                  <a:pt x="2355" y="275"/>
                </a:lnTo>
                <a:lnTo>
                  <a:pt x="2355" y="292"/>
                </a:lnTo>
                <a:lnTo>
                  <a:pt x="2355" y="301"/>
                </a:lnTo>
                <a:lnTo>
                  <a:pt x="2356" y="306"/>
                </a:lnTo>
                <a:lnTo>
                  <a:pt x="2356" y="307"/>
                </a:lnTo>
                <a:lnTo>
                  <a:pt x="2356" y="313"/>
                </a:lnTo>
                <a:lnTo>
                  <a:pt x="2357" y="316"/>
                </a:lnTo>
                <a:lnTo>
                  <a:pt x="2357" y="251"/>
                </a:lnTo>
                <a:lnTo>
                  <a:pt x="2358" y="134"/>
                </a:lnTo>
                <a:lnTo>
                  <a:pt x="2358" y="31"/>
                </a:lnTo>
                <a:lnTo>
                  <a:pt x="2358" y="49"/>
                </a:lnTo>
                <a:lnTo>
                  <a:pt x="2359" y="182"/>
                </a:lnTo>
                <a:lnTo>
                  <a:pt x="2359" y="254"/>
                </a:lnTo>
                <a:lnTo>
                  <a:pt x="2360" y="277"/>
                </a:lnTo>
                <a:lnTo>
                  <a:pt x="2360" y="285"/>
                </a:lnTo>
                <a:lnTo>
                  <a:pt x="2360" y="291"/>
                </a:lnTo>
                <a:lnTo>
                  <a:pt x="2361" y="294"/>
                </a:lnTo>
                <a:lnTo>
                  <a:pt x="2361" y="297"/>
                </a:lnTo>
                <a:lnTo>
                  <a:pt x="2361" y="298"/>
                </a:lnTo>
                <a:lnTo>
                  <a:pt x="2362" y="299"/>
                </a:lnTo>
                <a:lnTo>
                  <a:pt x="2362" y="299"/>
                </a:lnTo>
                <a:lnTo>
                  <a:pt x="2363" y="300"/>
                </a:lnTo>
                <a:lnTo>
                  <a:pt x="2363" y="300"/>
                </a:lnTo>
                <a:lnTo>
                  <a:pt x="2363" y="299"/>
                </a:lnTo>
                <a:lnTo>
                  <a:pt x="2364" y="298"/>
                </a:lnTo>
                <a:lnTo>
                  <a:pt x="2364" y="297"/>
                </a:lnTo>
                <a:lnTo>
                  <a:pt x="2364" y="295"/>
                </a:lnTo>
                <a:lnTo>
                  <a:pt x="2365" y="297"/>
                </a:lnTo>
                <a:lnTo>
                  <a:pt x="2365" y="300"/>
                </a:lnTo>
                <a:lnTo>
                  <a:pt x="2366" y="303"/>
                </a:lnTo>
                <a:lnTo>
                  <a:pt x="2366" y="304"/>
                </a:lnTo>
                <a:lnTo>
                  <a:pt x="2366" y="305"/>
                </a:lnTo>
                <a:lnTo>
                  <a:pt x="2367" y="304"/>
                </a:lnTo>
                <a:lnTo>
                  <a:pt x="2367" y="303"/>
                </a:lnTo>
                <a:lnTo>
                  <a:pt x="2367" y="301"/>
                </a:lnTo>
                <a:lnTo>
                  <a:pt x="2368" y="299"/>
                </a:lnTo>
                <a:lnTo>
                  <a:pt x="2369" y="295"/>
                </a:lnTo>
                <a:lnTo>
                  <a:pt x="2369" y="291"/>
                </a:lnTo>
                <a:lnTo>
                  <a:pt x="2370" y="286"/>
                </a:lnTo>
                <a:lnTo>
                  <a:pt x="2370" y="285"/>
                </a:lnTo>
                <a:lnTo>
                  <a:pt x="2370" y="284"/>
                </a:lnTo>
                <a:lnTo>
                  <a:pt x="2371" y="285"/>
                </a:lnTo>
                <a:lnTo>
                  <a:pt x="2371" y="286"/>
                </a:lnTo>
                <a:lnTo>
                  <a:pt x="2371" y="287"/>
                </a:lnTo>
                <a:lnTo>
                  <a:pt x="2372" y="287"/>
                </a:lnTo>
                <a:lnTo>
                  <a:pt x="2372" y="286"/>
                </a:lnTo>
                <a:lnTo>
                  <a:pt x="2373" y="280"/>
                </a:lnTo>
                <a:lnTo>
                  <a:pt x="2373" y="272"/>
                </a:lnTo>
                <a:lnTo>
                  <a:pt x="2373" y="266"/>
                </a:lnTo>
                <a:lnTo>
                  <a:pt x="2374" y="258"/>
                </a:lnTo>
                <a:lnTo>
                  <a:pt x="2374" y="256"/>
                </a:lnTo>
                <a:lnTo>
                  <a:pt x="2374" y="258"/>
                </a:lnTo>
                <a:lnTo>
                  <a:pt x="2375" y="261"/>
                </a:lnTo>
                <a:lnTo>
                  <a:pt x="2375" y="268"/>
                </a:lnTo>
                <a:lnTo>
                  <a:pt x="2376" y="284"/>
                </a:lnTo>
                <a:lnTo>
                  <a:pt x="2376" y="298"/>
                </a:lnTo>
                <a:lnTo>
                  <a:pt x="2376" y="304"/>
                </a:lnTo>
                <a:lnTo>
                  <a:pt x="2377" y="307"/>
                </a:lnTo>
                <a:lnTo>
                  <a:pt x="2377" y="308"/>
                </a:lnTo>
                <a:lnTo>
                  <a:pt x="2377" y="316"/>
                </a:lnTo>
                <a:lnTo>
                  <a:pt x="2378" y="316"/>
                </a:lnTo>
                <a:lnTo>
                  <a:pt x="2378" y="250"/>
                </a:lnTo>
                <a:lnTo>
                  <a:pt x="2379" y="138"/>
                </a:lnTo>
                <a:lnTo>
                  <a:pt x="2379" y="45"/>
                </a:lnTo>
                <a:lnTo>
                  <a:pt x="2379" y="84"/>
                </a:lnTo>
                <a:lnTo>
                  <a:pt x="2380" y="212"/>
                </a:lnTo>
                <a:lnTo>
                  <a:pt x="2380" y="269"/>
                </a:lnTo>
                <a:lnTo>
                  <a:pt x="2381" y="293"/>
                </a:lnTo>
                <a:lnTo>
                  <a:pt x="2381" y="297"/>
                </a:lnTo>
                <a:lnTo>
                  <a:pt x="2381" y="301"/>
                </a:lnTo>
                <a:lnTo>
                  <a:pt x="2382" y="304"/>
                </a:lnTo>
                <a:lnTo>
                  <a:pt x="2383" y="307"/>
                </a:lnTo>
                <a:lnTo>
                  <a:pt x="2383" y="308"/>
                </a:lnTo>
                <a:lnTo>
                  <a:pt x="2383" y="309"/>
                </a:lnTo>
                <a:lnTo>
                  <a:pt x="2384" y="309"/>
                </a:lnTo>
                <a:lnTo>
                  <a:pt x="2384" y="310"/>
                </a:lnTo>
                <a:lnTo>
                  <a:pt x="2384" y="310"/>
                </a:lnTo>
                <a:lnTo>
                  <a:pt x="2385" y="308"/>
                </a:lnTo>
                <a:lnTo>
                  <a:pt x="2385" y="307"/>
                </a:lnTo>
                <a:lnTo>
                  <a:pt x="2386" y="306"/>
                </a:lnTo>
                <a:lnTo>
                  <a:pt x="2386" y="305"/>
                </a:lnTo>
                <a:lnTo>
                  <a:pt x="2386" y="305"/>
                </a:lnTo>
                <a:lnTo>
                  <a:pt x="2387" y="306"/>
                </a:lnTo>
                <a:lnTo>
                  <a:pt x="2387" y="307"/>
                </a:lnTo>
                <a:lnTo>
                  <a:pt x="2387" y="307"/>
                </a:lnTo>
                <a:lnTo>
                  <a:pt x="2388" y="307"/>
                </a:lnTo>
                <a:lnTo>
                  <a:pt x="2388" y="306"/>
                </a:lnTo>
                <a:lnTo>
                  <a:pt x="2389" y="303"/>
                </a:lnTo>
                <a:lnTo>
                  <a:pt x="2389" y="300"/>
                </a:lnTo>
                <a:lnTo>
                  <a:pt x="2389" y="299"/>
                </a:lnTo>
                <a:lnTo>
                  <a:pt x="2390" y="295"/>
                </a:lnTo>
                <a:lnTo>
                  <a:pt x="2390" y="291"/>
                </a:lnTo>
                <a:lnTo>
                  <a:pt x="2390" y="287"/>
                </a:lnTo>
                <a:lnTo>
                  <a:pt x="2391" y="285"/>
                </a:lnTo>
                <a:lnTo>
                  <a:pt x="2391" y="285"/>
                </a:lnTo>
                <a:lnTo>
                  <a:pt x="2392" y="286"/>
                </a:lnTo>
                <a:lnTo>
                  <a:pt x="2392" y="287"/>
                </a:lnTo>
                <a:lnTo>
                  <a:pt x="2392" y="288"/>
                </a:lnTo>
                <a:lnTo>
                  <a:pt x="2393" y="288"/>
                </a:lnTo>
                <a:lnTo>
                  <a:pt x="2393" y="286"/>
                </a:lnTo>
                <a:lnTo>
                  <a:pt x="2394" y="280"/>
                </a:lnTo>
                <a:lnTo>
                  <a:pt x="2394" y="274"/>
                </a:lnTo>
                <a:lnTo>
                  <a:pt x="2394" y="266"/>
                </a:lnTo>
                <a:lnTo>
                  <a:pt x="2395" y="258"/>
                </a:lnTo>
                <a:lnTo>
                  <a:pt x="2395" y="256"/>
                </a:lnTo>
                <a:lnTo>
                  <a:pt x="2395" y="259"/>
                </a:lnTo>
                <a:lnTo>
                  <a:pt x="2396" y="262"/>
                </a:lnTo>
                <a:lnTo>
                  <a:pt x="2397" y="269"/>
                </a:lnTo>
                <a:lnTo>
                  <a:pt x="2397" y="285"/>
                </a:lnTo>
                <a:lnTo>
                  <a:pt x="2397" y="298"/>
                </a:lnTo>
                <a:lnTo>
                  <a:pt x="2398" y="305"/>
                </a:lnTo>
                <a:lnTo>
                  <a:pt x="2398" y="307"/>
                </a:lnTo>
                <a:lnTo>
                  <a:pt x="2399" y="307"/>
                </a:lnTo>
                <a:lnTo>
                  <a:pt x="2399" y="316"/>
                </a:lnTo>
                <a:lnTo>
                  <a:pt x="2399" y="310"/>
                </a:lnTo>
                <a:lnTo>
                  <a:pt x="2400" y="240"/>
                </a:lnTo>
                <a:lnTo>
                  <a:pt x="2400" y="127"/>
                </a:lnTo>
                <a:lnTo>
                  <a:pt x="2400" y="39"/>
                </a:lnTo>
                <a:lnTo>
                  <a:pt x="2401" y="95"/>
                </a:lnTo>
                <a:lnTo>
                  <a:pt x="2401" y="217"/>
                </a:lnTo>
                <a:lnTo>
                  <a:pt x="2402" y="269"/>
                </a:lnTo>
                <a:lnTo>
                  <a:pt x="2402" y="291"/>
                </a:lnTo>
                <a:lnTo>
                  <a:pt x="2402" y="295"/>
                </a:lnTo>
                <a:lnTo>
                  <a:pt x="2403" y="299"/>
                </a:lnTo>
                <a:lnTo>
                  <a:pt x="2403" y="302"/>
                </a:lnTo>
                <a:lnTo>
                  <a:pt x="2403" y="304"/>
                </a:lnTo>
                <a:lnTo>
                  <a:pt x="2404" y="305"/>
                </a:lnTo>
                <a:lnTo>
                  <a:pt x="2404" y="305"/>
                </a:lnTo>
                <a:lnTo>
                  <a:pt x="2405" y="305"/>
                </a:lnTo>
                <a:lnTo>
                  <a:pt x="2405" y="307"/>
                </a:lnTo>
                <a:lnTo>
                  <a:pt x="2405" y="306"/>
                </a:lnTo>
                <a:lnTo>
                  <a:pt x="2406" y="303"/>
                </a:lnTo>
                <a:lnTo>
                  <a:pt x="2406" y="302"/>
                </a:lnTo>
                <a:lnTo>
                  <a:pt x="2407" y="301"/>
                </a:lnTo>
                <a:lnTo>
                  <a:pt x="2407" y="301"/>
                </a:lnTo>
                <a:lnTo>
                  <a:pt x="2407" y="301"/>
                </a:lnTo>
                <a:lnTo>
                  <a:pt x="2408" y="301"/>
                </a:lnTo>
                <a:lnTo>
                  <a:pt x="2408" y="301"/>
                </a:lnTo>
                <a:lnTo>
                  <a:pt x="2408" y="301"/>
                </a:lnTo>
                <a:lnTo>
                  <a:pt x="2409" y="301"/>
                </a:lnTo>
                <a:lnTo>
                  <a:pt x="2409" y="300"/>
                </a:lnTo>
                <a:lnTo>
                  <a:pt x="2410" y="298"/>
                </a:lnTo>
                <a:lnTo>
                  <a:pt x="2410" y="296"/>
                </a:lnTo>
                <a:lnTo>
                  <a:pt x="2411" y="293"/>
                </a:lnTo>
                <a:lnTo>
                  <a:pt x="2411" y="289"/>
                </a:lnTo>
                <a:lnTo>
                  <a:pt x="2412" y="286"/>
                </a:lnTo>
                <a:lnTo>
                  <a:pt x="2412" y="282"/>
                </a:lnTo>
                <a:lnTo>
                  <a:pt x="2412" y="280"/>
                </a:lnTo>
                <a:lnTo>
                  <a:pt x="2413" y="280"/>
                </a:lnTo>
                <a:lnTo>
                  <a:pt x="2413" y="281"/>
                </a:lnTo>
                <a:lnTo>
                  <a:pt x="2413" y="283"/>
                </a:lnTo>
                <a:lnTo>
                  <a:pt x="2414" y="286"/>
                </a:lnTo>
                <a:lnTo>
                  <a:pt x="2414" y="286"/>
                </a:lnTo>
                <a:lnTo>
                  <a:pt x="2415" y="283"/>
                </a:lnTo>
                <a:lnTo>
                  <a:pt x="2415" y="277"/>
                </a:lnTo>
                <a:lnTo>
                  <a:pt x="2415" y="269"/>
                </a:lnTo>
                <a:lnTo>
                  <a:pt x="2416" y="263"/>
                </a:lnTo>
                <a:lnTo>
                  <a:pt x="2416" y="255"/>
                </a:lnTo>
                <a:lnTo>
                  <a:pt x="2417" y="255"/>
                </a:lnTo>
                <a:lnTo>
                  <a:pt x="2417" y="257"/>
                </a:lnTo>
                <a:lnTo>
                  <a:pt x="2417" y="259"/>
                </a:lnTo>
                <a:lnTo>
                  <a:pt x="2418" y="268"/>
                </a:lnTo>
                <a:lnTo>
                  <a:pt x="2418" y="285"/>
                </a:lnTo>
                <a:lnTo>
                  <a:pt x="2418" y="297"/>
                </a:lnTo>
                <a:lnTo>
                  <a:pt x="2419" y="303"/>
                </a:lnTo>
                <a:lnTo>
                  <a:pt x="2419" y="306"/>
                </a:lnTo>
                <a:lnTo>
                  <a:pt x="2420" y="307"/>
                </a:lnTo>
                <a:lnTo>
                  <a:pt x="2420" y="317"/>
                </a:lnTo>
                <a:lnTo>
                  <a:pt x="2420" y="309"/>
                </a:lnTo>
                <a:lnTo>
                  <a:pt x="2421" y="232"/>
                </a:lnTo>
                <a:lnTo>
                  <a:pt x="2421" y="121"/>
                </a:lnTo>
                <a:lnTo>
                  <a:pt x="2421" y="37"/>
                </a:lnTo>
                <a:lnTo>
                  <a:pt x="2422" y="107"/>
                </a:lnTo>
                <a:lnTo>
                  <a:pt x="2422" y="224"/>
                </a:lnTo>
                <a:lnTo>
                  <a:pt x="2423" y="272"/>
                </a:lnTo>
                <a:lnTo>
                  <a:pt x="2423" y="292"/>
                </a:lnTo>
                <a:lnTo>
                  <a:pt x="2423" y="296"/>
                </a:lnTo>
                <a:lnTo>
                  <a:pt x="2424" y="303"/>
                </a:lnTo>
                <a:lnTo>
                  <a:pt x="2425" y="305"/>
                </a:lnTo>
                <a:lnTo>
                  <a:pt x="2425" y="306"/>
                </a:lnTo>
                <a:lnTo>
                  <a:pt x="2425" y="307"/>
                </a:lnTo>
                <a:lnTo>
                  <a:pt x="2426" y="307"/>
                </a:lnTo>
                <a:lnTo>
                  <a:pt x="2426" y="307"/>
                </a:lnTo>
                <a:lnTo>
                  <a:pt x="2426" y="307"/>
                </a:lnTo>
                <a:lnTo>
                  <a:pt x="2427" y="306"/>
                </a:lnTo>
                <a:lnTo>
                  <a:pt x="2427" y="304"/>
                </a:lnTo>
                <a:lnTo>
                  <a:pt x="2428" y="303"/>
                </a:lnTo>
                <a:lnTo>
                  <a:pt x="2428" y="301"/>
                </a:lnTo>
                <a:lnTo>
                  <a:pt x="2428" y="301"/>
                </a:lnTo>
                <a:lnTo>
                  <a:pt x="2429" y="301"/>
                </a:lnTo>
                <a:lnTo>
                  <a:pt x="2429" y="301"/>
                </a:lnTo>
                <a:lnTo>
                  <a:pt x="2430" y="302"/>
                </a:lnTo>
                <a:lnTo>
                  <a:pt x="2430" y="302"/>
                </a:lnTo>
                <a:lnTo>
                  <a:pt x="2430" y="302"/>
                </a:lnTo>
                <a:lnTo>
                  <a:pt x="2431" y="300"/>
                </a:lnTo>
                <a:lnTo>
                  <a:pt x="2431" y="298"/>
                </a:lnTo>
                <a:lnTo>
                  <a:pt x="2431" y="295"/>
                </a:lnTo>
                <a:lnTo>
                  <a:pt x="2432" y="293"/>
                </a:lnTo>
                <a:lnTo>
                  <a:pt x="2432" y="289"/>
                </a:lnTo>
                <a:lnTo>
                  <a:pt x="2433" y="286"/>
                </a:lnTo>
                <a:lnTo>
                  <a:pt x="2433" y="283"/>
                </a:lnTo>
                <a:lnTo>
                  <a:pt x="2433" y="281"/>
                </a:lnTo>
                <a:lnTo>
                  <a:pt x="2434" y="282"/>
                </a:lnTo>
                <a:lnTo>
                  <a:pt x="2434" y="283"/>
                </a:lnTo>
                <a:lnTo>
                  <a:pt x="2434" y="284"/>
                </a:lnTo>
                <a:lnTo>
                  <a:pt x="2435" y="286"/>
                </a:lnTo>
                <a:lnTo>
                  <a:pt x="2435" y="286"/>
                </a:lnTo>
                <a:lnTo>
                  <a:pt x="2436" y="283"/>
                </a:lnTo>
                <a:lnTo>
                  <a:pt x="2436" y="277"/>
                </a:lnTo>
                <a:lnTo>
                  <a:pt x="2436" y="271"/>
                </a:lnTo>
                <a:lnTo>
                  <a:pt x="2437" y="264"/>
                </a:lnTo>
                <a:lnTo>
                  <a:pt x="2438" y="256"/>
                </a:lnTo>
                <a:lnTo>
                  <a:pt x="2438" y="256"/>
                </a:lnTo>
                <a:lnTo>
                  <a:pt x="2438" y="258"/>
                </a:lnTo>
                <a:lnTo>
                  <a:pt x="2439" y="261"/>
                </a:lnTo>
                <a:lnTo>
                  <a:pt x="2439" y="271"/>
                </a:lnTo>
                <a:lnTo>
                  <a:pt x="2439" y="287"/>
                </a:lnTo>
                <a:lnTo>
                  <a:pt x="2440" y="300"/>
                </a:lnTo>
                <a:lnTo>
                  <a:pt x="2440" y="304"/>
                </a:lnTo>
                <a:lnTo>
                  <a:pt x="2441" y="307"/>
                </a:lnTo>
                <a:lnTo>
                  <a:pt x="2441" y="309"/>
                </a:lnTo>
                <a:lnTo>
                  <a:pt x="2441" y="319"/>
                </a:lnTo>
                <a:lnTo>
                  <a:pt x="2442" y="309"/>
                </a:lnTo>
                <a:lnTo>
                  <a:pt x="2442" y="229"/>
                </a:lnTo>
                <a:lnTo>
                  <a:pt x="2443" y="117"/>
                </a:lnTo>
                <a:lnTo>
                  <a:pt x="2443" y="37"/>
                </a:lnTo>
                <a:lnTo>
                  <a:pt x="2443" y="112"/>
                </a:lnTo>
                <a:lnTo>
                  <a:pt x="2444" y="227"/>
                </a:lnTo>
                <a:lnTo>
                  <a:pt x="2444" y="274"/>
                </a:lnTo>
                <a:lnTo>
                  <a:pt x="2444" y="292"/>
                </a:lnTo>
                <a:lnTo>
                  <a:pt x="2445" y="298"/>
                </a:lnTo>
                <a:lnTo>
                  <a:pt x="2445" y="302"/>
                </a:lnTo>
                <a:lnTo>
                  <a:pt x="2446" y="305"/>
                </a:lnTo>
                <a:lnTo>
                  <a:pt x="2446" y="307"/>
                </a:lnTo>
                <a:lnTo>
                  <a:pt x="2446" y="307"/>
                </a:lnTo>
                <a:lnTo>
                  <a:pt x="2447" y="308"/>
                </a:lnTo>
                <a:lnTo>
                  <a:pt x="2447" y="309"/>
                </a:lnTo>
                <a:lnTo>
                  <a:pt x="2447" y="308"/>
                </a:lnTo>
                <a:lnTo>
                  <a:pt x="2448" y="307"/>
                </a:lnTo>
                <a:lnTo>
                  <a:pt x="2448" y="306"/>
                </a:lnTo>
                <a:lnTo>
                  <a:pt x="2449" y="304"/>
                </a:lnTo>
                <a:lnTo>
                  <a:pt x="2449" y="303"/>
                </a:lnTo>
                <a:lnTo>
                  <a:pt x="2449" y="302"/>
                </a:lnTo>
                <a:lnTo>
                  <a:pt x="2450" y="303"/>
                </a:lnTo>
                <a:lnTo>
                  <a:pt x="2450" y="303"/>
                </a:lnTo>
                <a:lnTo>
                  <a:pt x="2450" y="304"/>
                </a:lnTo>
                <a:lnTo>
                  <a:pt x="2451" y="304"/>
                </a:lnTo>
                <a:lnTo>
                  <a:pt x="2452" y="304"/>
                </a:lnTo>
                <a:lnTo>
                  <a:pt x="2452" y="303"/>
                </a:lnTo>
                <a:lnTo>
                  <a:pt x="2453" y="301"/>
                </a:lnTo>
                <a:lnTo>
                  <a:pt x="2453" y="299"/>
                </a:lnTo>
                <a:lnTo>
                  <a:pt x="2453" y="297"/>
                </a:lnTo>
                <a:lnTo>
                  <a:pt x="2454" y="293"/>
                </a:lnTo>
                <a:lnTo>
                  <a:pt x="2454" y="289"/>
                </a:lnTo>
                <a:lnTo>
                  <a:pt x="2454" y="286"/>
                </a:lnTo>
                <a:lnTo>
                  <a:pt x="2455" y="284"/>
                </a:lnTo>
                <a:lnTo>
                  <a:pt x="2455" y="284"/>
                </a:lnTo>
                <a:lnTo>
                  <a:pt x="2456" y="286"/>
                </a:lnTo>
                <a:lnTo>
                  <a:pt x="2456" y="287"/>
                </a:lnTo>
                <a:lnTo>
                  <a:pt x="2456" y="289"/>
                </a:lnTo>
                <a:lnTo>
                  <a:pt x="2457" y="289"/>
                </a:lnTo>
                <a:lnTo>
                  <a:pt x="2457" y="287"/>
                </a:lnTo>
                <a:lnTo>
                  <a:pt x="2457" y="281"/>
                </a:lnTo>
                <a:lnTo>
                  <a:pt x="2458" y="274"/>
                </a:lnTo>
                <a:lnTo>
                  <a:pt x="2458" y="268"/>
                </a:lnTo>
                <a:lnTo>
                  <a:pt x="2459" y="260"/>
                </a:lnTo>
                <a:lnTo>
                  <a:pt x="2459" y="260"/>
                </a:lnTo>
                <a:lnTo>
                  <a:pt x="2459" y="263"/>
                </a:lnTo>
                <a:lnTo>
                  <a:pt x="2460" y="265"/>
                </a:lnTo>
                <a:lnTo>
                  <a:pt x="2460" y="274"/>
                </a:lnTo>
                <a:lnTo>
                  <a:pt x="2460" y="291"/>
                </a:lnTo>
                <a:lnTo>
                  <a:pt x="2461" y="303"/>
                </a:lnTo>
                <a:lnTo>
                  <a:pt x="2461" y="308"/>
                </a:lnTo>
                <a:lnTo>
                  <a:pt x="2462" y="310"/>
                </a:lnTo>
                <a:lnTo>
                  <a:pt x="2462" y="312"/>
                </a:lnTo>
                <a:lnTo>
                  <a:pt x="2462" y="322"/>
                </a:lnTo>
                <a:lnTo>
                  <a:pt x="2463" y="310"/>
                </a:lnTo>
                <a:lnTo>
                  <a:pt x="2463" y="228"/>
                </a:lnTo>
                <a:lnTo>
                  <a:pt x="2463" y="116"/>
                </a:lnTo>
                <a:lnTo>
                  <a:pt x="2464" y="41"/>
                </a:lnTo>
                <a:lnTo>
                  <a:pt x="2464" y="121"/>
                </a:lnTo>
                <a:lnTo>
                  <a:pt x="2465" y="233"/>
                </a:lnTo>
                <a:lnTo>
                  <a:pt x="2466" y="279"/>
                </a:lnTo>
                <a:lnTo>
                  <a:pt x="2466" y="295"/>
                </a:lnTo>
                <a:lnTo>
                  <a:pt x="2466" y="300"/>
                </a:lnTo>
                <a:lnTo>
                  <a:pt x="2467" y="304"/>
                </a:lnTo>
                <a:lnTo>
                  <a:pt x="2467" y="308"/>
                </a:lnTo>
                <a:lnTo>
                  <a:pt x="2467" y="310"/>
                </a:lnTo>
                <a:lnTo>
                  <a:pt x="2468" y="310"/>
                </a:lnTo>
                <a:lnTo>
                  <a:pt x="2468" y="310"/>
                </a:lnTo>
                <a:lnTo>
                  <a:pt x="2469" y="310"/>
                </a:lnTo>
                <a:lnTo>
                  <a:pt x="2469" y="310"/>
                </a:lnTo>
                <a:lnTo>
                  <a:pt x="2469" y="309"/>
                </a:lnTo>
                <a:lnTo>
                  <a:pt x="2470" y="308"/>
                </a:lnTo>
                <a:lnTo>
                  <a:pt x="2470" y="306"/>
                </a:lnTo>
                <a:lnTo>
                  <a:pt x="2470" y="305"/>
                </a:lnTo>
                <a:lnTo>
                  <a:pt x="2471" y="304"/>
                </a:lnTo>
                <a:lnTo>
                  <a:pt x="2471" y="305"/>
                </a:lnTo>
                <a:lnTo>
                  <a:pt x="2472" y="306"/>
                </a:lnTo>
                <a:lnTo>
                  <a:pt x="2472" y="307"/>
                </a:lnTo>
                <a:lnTo>
                  <a:pt x="2472" y="306"/>
                </a:lnTo>
                <a:lnTo>
                  <a:pt x="2473" y="305"/>
                </a:lnTo>
                <a:lnTo>
                  <a:pt x="2473" y="303"/>
                </a:lnTo>
                <a:lnTo>
                  <a:pt x="2473" y="301"/>
                </a:lnTo>
                <a:lnTo>
                  <a:pt x="2474" y="299"/>
                </a:lnTo>
                <a:lnTo>
                  <a:pt x="2474" y="297"/>
                </a:lnTo>
                <a:lnTo>
                  <a:pt x="2475" y="293"/>
                </a:lnTo>
                <a:lnTo>
                  <a:pt x="2475" y="289"/>
                </a:lnTo>
                <a:lnTo>
                  <a:pt x="2475" y="287"/>
                </a:lnTo>
                <a:lnTo>
                  <a:pt x="2476" y="286"/>
                </a:lnTo>
                <a:lnTo>
                  <a:pt x="2476" y="286"/>
                </a:lnTo>
                <a:lnTo>
                  <a:pt x="2477" y="287"/>
                </a:lnTo>
                <a:lnTo>
                  <a:pt x="2477" y="287"/>
                </a:lnTo>
                <a:lnTo>
                  <a:pt x="2477" y="289"/>
                </a:lnTo>
                <a:lnTo>
                  <a:pt x="2478" y="291"/>
                </a:lnTo>
                <a:lnTo>
                  <a:pt x="2478" y="288"/>
                </a:lnTo>
                <a:lnTo>
                  <a:pt x="2478" y="281"/>
                </a:lnTo>
                <a:lnTo>
                  <a:pt x="2479" y="275"/>
                </a:lnTo>
                <a:lnTo>
                  <a:pt x="2480" y="268"/>
                </a:lnTo>
                <a:lnTo>
                  <a:pt x="2480" y="261"/>
                </a:lnTo>
                <a:lnTo>
                  <a:pt x="2480" y="260"/>
                </a:lnTo>
                <a:lnTo>
                  <a:pt x="2481" y="262"/>
                </a:lnTo>
                <a:lnTo>
                  <a:pt x="2481" y="265"/>
                </a:lnTo>
                <a:lnTo>
                  <a:pt x="2482" y="274"/>
                </a:lnTo>
                <a:lnTo>
                  <a:pt x="2482" y="291"/>
                </a:lnTo>
                <a:lnTo>
                  <a:pt x="2482" y="303"/>
                </a:lnTo>
                <a:lnTo>
                  <a:pt x="2483" y="308"/>
                </a:lnTo>
                <a:lnTo>
                  <a:pt x="2483" y="310"/>
                </a:lnTo>
                <a:lnTo>
                  <a:pt x="2483" y="310"/>
                </a:lnTo>
                <a:lnTo>
                  <a:pt x="2484" y="322"/>
                </a:lnTo>
                <a:lnTo>
                  <a:pt x="2484" y="310"/>
                </a:lnTo>
                <a:lnTo>
                  <a:pt x="2485" y="231"/>
                </a:lnTo>
                <a:lnTo>
                  <a:pt x="2485" y="118"/>
                </a:lnTo>
                <a:lnTo>
                  <a:pt x="2485" y="39"/>
                </a:lnTo>
                <a:lnTo>
                  <a:pt x="2486" y="114"/>
                </a:lnTo>
                <a:lnTo>
                  <a:pt x="2486" y="230"/>
                </a:lnTo>
                <a:lnTo>
                  <a:pt x="2486" y="275"/>
                </a:lnTo>
                <a:lnTo>
                  <a:pt x="2487" y="294"/>
                </a:lnTo>
                <a:lnTo>
                  <a:pt x="2487" y="299"/>
                </a:lnTo>
                <a:lnTo>
                  <a:pt x="2488" y="303"/>
                </a:lnTo>
                <a:lnTo>
                  <a:pt x="2488" y="307"/>
                </a:lnTo>
                <a:lnTo>
                  <a:pt x="2488" y="308"/>
                </a:lnTo>
                <a:lnTo>
                  <a:pt x="2489" y="310"/>
                </a:lnTo>
                <a:lnTo>
                  <a:pt x="2489" y="310"/>
                </a:lnTo>
                <a:lnTo>
                  <a:pt x="2490" y="309"/>
                </a:lnTo>
                <a:lnTo>
                  <a:pt x="2490" y="309"/>
                </a:lnTo>
                <a:lnTo>
                  <a:pt x="2490" y="309"/>
                </a:lnTo>
                <a:lnTo>
                  <a:pt x="2491" y="307"/>
                </a:lnTo>
                <a:lnTo>
                  <a:pt x="2491" y="306"/>
                </a:lnTo>
                <a:lnTo>
                  <a:pt x="2491" y="304"/>
                </a:lnTo>
                <a:lnTo>
                  <a:pt x="2492" y="304"/>
                </a:lnTo>
                <a:lnTo>
                  <a:pt x="2492" y="304"/>
                </a:lnTo>
                <a:lnTo>
                  <a:pt x="2493" y="305"/>
                </a:lnTo>
                <a:lnTo>
                  <a:pt x="2493" y="306"/>
                </a:lnTo>
                <a:lnTo>
                  <a:pt x="2494" y="307"/>
                </a:lnTo>
                <a:lnTo>
                  <a:pt x="2494" y="307"/>
                </a:lnTo>
                <a:lnTo>
                  <a:pt x="2495" y="304"/>
                </a:lnTo>
                <a:lnTo>
                  <a:pt x="2495" y="303"/>
                </a:lnTo>
                <a:lnTo>
                  <a:pt x="2495" y="300"/>
                </a:lnTo>
                <a:lnTo>
                  <a:pt x="2496" y="297"/>
                </a:lnTo>
                <a:lnTo>
                  <a:pt x="2496" y="293"/>
                </a:lnTo>
                <a:lnTo>
                  <a:pt x="2496" y="289"/>
                </a:lnTo>
                <a:lnTo>
                  <a:pt x="2497" y="287"/>
                </a:lnTo>
                <a:lnTo>
                  <a:pt x="2497" y="285"/>
                </a:lnTo>
                <a:lnTo>
                  <a:pt x="2498" y="285"/>
                </a:lnTo>
                <a:lnTo>
                  <a:pt x="2498" y="287"/>
                </a:lnTo>
                <a:lnTo>
                  <a:pt x="2498" y="289"/>
                </a:lnTo>
                <a:lnTo>
                  <a:pt x="2499" y="292"/>
                </a:lnTo>
                <a:lnTo>
                  <a:pt x="2499" y="293"/>
                </a:lnTo>
                <a:lnTo>
                  <a:pt x="2499" y="289"/>
                </a:lnTo>
                <a:lnTo>
                  <a:pt x="2500" y="282"/>
                </a:lnTo>
                <a:lnTo>
                  <a:pt x="2500" y="275"/>
                </a:lnTo>
                <a:lnTo>
                  <a:pt x="2501" y="268"/>
                </a:lnTo>
                <a:lnTo>
                  <a:pt x="2501" y="260"/>
                </a:lnTo>
                <a:lnTo>
                  <a:pt x="2501" y="258"/>
                </a:lnTo>
                <a:lnTo>
                  <a:pt x="2502" y="261"/>
                </a:lnTo>
                <a:lnTo>
                  <a:pt x="2502" y="263"/>
                </a:lnTo>
                <a:lnTo>
                  <a:pt x="2503" y="272"/>
                </a:lnTo>
                <a:lnTo>
                  <a:pt x="2503" y="288"/>
                </a:lnTo>
                <a:lnTo>
                  <a:pt x="2503" y="300"/>
                </a:lnTo>
                <a:lnTo>
                  <a:pt x="2504" y="306"/>
                </a:lnTo>
                <a:lnTo>
                  <a:pt x="2504" y="308"/>
                </a:lnTo>
                <a:lnTo>
                  <a:pt x="2504" y="310"/>
                </a:lnTo>
                <a:lnTo>
                  <a:pt x="2505" y="321"/>
                </a:lnTo>
                <a:lnTo>
                  <a:pt x="2505" y="310"/>
                </a:lnTo>
                <a:lnTo>
                  <a:pt x="2506" y="233"/>
                </a:lnTo>
                <a:lnTo>
                  <a:pt x="2506" y="115"/>
                </a:lnTo>
                <a:lnTo>
                  <a:pt x="2506" y="31"/>
                </a:lnTo>
                <a:lnTo>
                  <a:pt x="2507" y="97"/>
                </a:lnTo>
                <a:lnTo>
                  <a:pt x="2508" y="218"/>
                </a:lnTo>
                <a:lnTo>
                  <a:pt x="2508" y="270"/>
                </a:lnTo>
                <a:lnTo>
                  <a:pt x="2508" y="292"/>
                </a:lnTo>
                <a:lnTo>
                  <a:pt x="2509" y="296"/>
                </a:lnTo>
                <a:lnTo>
                  <a:pt x="2509" y="300"/>
                </a:lnTo>
                <a:lnTo>
                  <a:pt x="2509" y="303"/>
                </a:lnTo>
                <a:lnTo>
                  <a:pt x="2510" y="306"/>
                </a:lnTo>
                <a:lnTo>
                  <a:pt x="2510" y="307"/>
                </a:lnTo>
                <a:lnTo>
                  <a:pt x="2511" y="307"/>
                </a:lnTo>
                <a:lnTo>
                  <a:pt x="2511" y="307"/>
                </a:lnTo>
                <a:lnTo>
                  <a:pt x="2511" y="308"/>
                </a:lnTo>
                <a:lnTo>
                  <a:pt x="2512" y="308"/>
                </a:lnTo>
                <a:lnTo>
                  <a:pt x="2512" y="306"/>
                </a:lnTo>
                <a:lnTo>
                  <a:pt x="2513" y="302"/>
                </a:lnTo>
                <a:lnTo>
                  <a:pt x="2513" y="300"/>
                </a:lnTo>
                <a:lnTo>
                  <a:pt x="2513" y="299"/>
                </a:lnTo>
                <a:lnTo>
                  <a:pt x="2514" y="299"/>
                </a:lnTo>
                <a:lnTo>
                  <a:pt x="2514" y="301"/>
                </a:lnTo>
                <a:lnTo>
                  <a:pt x="2514" y="303"/>
                </a:lnTo>
                <a:lnTo>
                  <a:pt x="2515" y="303"/>
                </a:lnTo>
                <a:lnTo>
                  <a:pt x="2515" y="303"/>
                </a:lnTo>
                <a:lnTo>
                  <a:pt x="2516" y="303"/>
                </a:lnTo>
                <a:lnTo>
                  <a:pt x="2516" y="301"/>
                </a:lnTo>
                <a:lnTo>
                  <a:pt x="2516" y="300"/>
                </a:lnTo>
                <a:lnTo>
                  <a:pt x="2517" y="298"/>
                </a:lnTo>
                <a:lnTo>
                  <a:pt x="2517" y="294"/>
                </a:lnTo>
                <a:lnTo>
                  <a:pt x="2517" y="289"/>
                </a:lnTo>
                <a:lnTo>
                  <a:pt x="2518" y="286"/>
                </a:lnTo>
                <a:lnTo>
                  <a:pt x="2518" y="283"/>
                </a:lnTo>
                <a:lnTo>
                  <a:pt x="2519" y="283"/>
                </a:lnTo>
                <a:lnTo>
                  <a:pt x="2519" y="286"/>
                </a:lnTo>
                <a:lnTo>
                  <a:pt x="2519" y="287"/>
                </a:lnTo>
                <a:lnTo>
                  <a:pt x="2520" y="288"/>
                </a:lnTo>
                <a:lnTo>
                  <a:pt x="2520" y="289"/>
                </a:lnTo>
                <a:lnTo>
                  <a:pt x="2520" y="287"/>
                </a:lnTo>
                <a:lnTo>
                  <a:pt x="2521" y="280"/>
                </a:lnTo>
                <a:lnTo>
                  <a:pt x="2522" y="273"/>
                </a:lnTo>
                <a:lnTo>
                  <a:pt x="2522" y="265"/>
                </a:lnTo>
                <a:lnTo>
                  <a:pt x="2522" y="256"/>
                </a:lnTo>
                <a:lnTo>
                  <a:pt x="2523" y="255"/>
                </a:lnTo>
                <a:lnTo>
                  <a:pt x="2523" y="258"/>
                </a:lnTo>
                <a:lnTo>
                  <a:pt x="2524" y="260"/>
                </a:lnTo>
                <a:lnTo>
                  <a:pt x="2524" y="267"/>
                </a:lnTo>
                <a:lnTo>
                  <a:pt x="2524" y="285"/>
                </a:lnTo>
                <a:lnTo>
                  <a:pt x="2525" y="299"/>
                </a:lnTo>
                <a:lnTo>
                  <a:pt x="2525" y="306"/>
                </a:lnTo>
                <a:lnTo>
                  <a:pt x="2526" y="307"/>
                </a:lnTo>
                <a:lnTo>
                  <a:pt x="2526" y="309"/>
                </a:lnTo>
                <a:lnTo>
                  <a:pt x="2526" y="319"/>
                </a:lnTo>
                <a:lnTo>
                  <a:pt x="2527" y="315"/>
                </a:lnTo>
                <a:lnTo>
                  <a:pt x="2527" y="242"/>
                </a:lnTo>
                <a:lnTo>
                  <a:pt x="2527" y="121"/>
                </a:lnTo>
                <a:lnTo>
                  <a:pt x="2528" y="24"/>
                </a:lnTo>
                <a:lnTo>
                  <a:pt x="2528" y="70"/>
                </a:lnTo>
                <a:lnTo>
                  <a:pt x="2529" y="207"/>
                </a:lnTo>
                <a:lnTo>
                  <a:pt x="2529" y="266"/>
                </a:lnTo>
                <a:lnTo>
                  <a:pt x="2529" y="292"/>
                </a:lnTo>
                <a:lnTo>
                  <a:pt x="2530" y="297"/>
                </a:lnTo>
                <a:lnTo>
                  <a:pt x="2530" y="301"/>
                </a:lnTo>
                <a:lnTo>
                  <a:pt x="2530" y="304"/>
                </a:lnTo>
                <a:lnTo>
                  <a:pt x="2531" y="307"/>
                </a:lnTo>
                <a:lnTo>
                  <a:pt x="2531" y="308"/>
                </a:lnTo>
                <a:lnTo>
                  <a:pt x="2532" y="309"/>
                </a:lnTo>
                <a:lnTo>
                  <a:pt x="2532" y="310"/>
                </a:lnTo>
                <a:lnTo>
                  <a:pt x="2532" y="312"/>
                </a:lnTo>
                <a:lnTo>
                  <a:pt x="2533" y="313"/>
                </a:lnTo>
                <a:lnTo>
                  <a:pt x="2533" y="309"/>
                </a:lnTo>
                <a:lnTo>
                  <a:pt x="2533" y="305"/>
                </a:lnTo>
                <a:lnTo>
                  <a:pt x="2534" y="301"/>
                </a:lnTo>
                <a:lnTo>
                  <a:pt x="2534" y="301"/>
                </a:lnTo>
                <a:lnTo>
                  <a:pt x="2535" y="303"/>
                </a:lnTo>
                <a:lnTo>
                  <a:pt x="2535" y="307"/>
                </a:lnTo>
                <a:lnTo>
                  <a:pt x="2536" y="308"/>
                </a:lnTo>
                <a:lnTo>
                  <a:pt x="2536" y="307"/>
                </a:lnTo>
                <a:lnTo>
                  <a:pt x="2537" y="304"/>
                </a:lnTo>
                <a:lnTo>
                  <a:pt x="2537" y="302"/>
                </a:lnTo>
                <a:lnTo>
                  <a:pt x="2537" y="300"/>
                </a:lnTo>
                <a:lnTo>
                  <a:pt x="2538" y="299"/>
                </a:lnTo>
                <a:lnTo>
                  <a:pt x="2538" y="297"/>
                </a:lnTo>
                <a:lnTo>
                  <a:pt x="2539" y="294"/>
                </a:lnTo>
                <a:lnTo>
                  <a:pt x="2539" y="289"/>
                </a:lnTo>
                <a:lnTo>
                  <a:pt x="2539" y="286"/>
                </a:lnTo>
                <a:lnTo>
                  <a:pt x="2540" y="285"/>
                </a:lnTo>
                <a:lnTo>
                  <a:pt x="2540" y="283"/>
                </a:lnTo>
                <a:lnTo>
                  <a:pt x="2540" y="286"/>
                </a:lnTo>
                <a:lnTo>
                  <a:pt x="2541" y="288"/>
                </a:lnTo>
                <a:lnTo>
                  <a:pt x="2541" y="289"/>
                </a:lnTo>
                <a:lnTo>
                  <a:pt x="2542" y="289"/>
                </a:lnTo>
                <a:lnTo>
                  <a:pt x="2542" y="287"/>
                </a:lnTo>
                <a:lnTo>
                  <a:pt x="2542" y="281"/>
                </a:lnTo>
                <a:lnTo>
                  <a:pt x="2543" y="275"/>
                </a:lnTo>
                <a:lnTo>
                  <a:pt x="2543" y="270"/>
                </a:lnTo>
                <a:lnTo>
                  <a:pt x="2543" y="262"/>
                </a:lnTo>
                <a:lnTo>
                  <a:pt x="2544" y="259"/>
                </a:lnTo>
                <a:lnTo>
                  <a:pt x="2544" y="263"/>
                </a:lnTo>
                <a:lnTo>
                  <a:pt x="2545" y="266"/>
                </a:lnTo>
                <a:lnTo>
                  <a:pt x="2545" y="273"/>
                </a:lnTo>
                <a:lnTo>
                  <a:pt x="2545" y="287"/>
                </a:lnTo>
                <a:lnTo>
                  <a:pt x="2546" y="301"/>
                </a:lnTo>
                <a:lnTo>
                  <a:pt x="2546" y="307"/>
                </a:lnTo>
                <a:lnTo>
                  <a:pt x="2546" y="310"/>
                </a:lnTo>
                <a:lnTo>
                  <a:pt x="2547" y="311"/>
                </a:lnTo>
                <a:lnTo>
                  <a:pt x="2547" y="320"/>
                </a:lnTo>
                <a:lnTo>
                  <a:pt x="2548" y="322"/>
                </a:lnTo>
                <a:lnTo>
                  <a:pt x="2548" y="262"/>
                </a:lnTo>
                <a:lnTo>
                  <a:pt x="2548" y="150"/>
                </a:lnTo>
                <a:lnTo>
                  <a:pt x="2549" y="53"/>
                </a:lnTo>
                <a:lnTo>
                  <a:pt x="2550" y="82"/>
                </a:lnTo>
                <a:lnTo>
                  <a:pt x="2550" y="208"/>
                </a:lnTo>
                <a:lnTo>
                  <a:pt x="2550" y="272"/>
                </a:lnTo>
                <a:lnTo>
                  <a:pt x="2551" y="294"/>
                </a:lnTo>
                <a:lnTo>
                  <a:pt x="2551" y="298"/>
                </a:lnTo>
                <a:lnTo>
                  <a:pt x="2552" y="303"/>
                </a:lnTo>
                <a:lnTo>
                  <a:pt x="2552" y="307"/>
                </a:lnTo>
                <a:lnTo>
                  <a:pt x="2552" y="309"/>
                </a:lnTo>
                <a:lnTo>
                  <a:pt x="2553" y="310"/>
                </a:lnTo>
                <a:lnTo>
                  <a:pt x="2553" y="310"/>
                </a:lnTo>
                <a:lnTo>
                  <a:pt x="2553" y="311"/>
                </a:lnTo>
                <a:lnTo>
                  <a:pt x="2554" y="312"/>
                </a:lnTo>
                <a:lnTo>
                  <a:pt x="2554" y="311"/>
                </a:lnTo>
                <a:lnTo>
                  <a:pt x="2555" y="311"/>
                </a:lnTo>
                <a:lnTo>
                  <a:pt x="2555" y="309"/>
                </a:lnTo>
                <a:lnTo>
                  <a:pt x="2555" y="309"/>
                </a:lnTo>
                <a:lnTo>
                  <a:pt x="2556" y="309"/>
                </a:lnTo>
                <a:lnTo>
                  <a:pt x="2556" y="309"/>
                </a:lnTo>
                <a:lnTo>
                  <a:pt x="2556" y="309"/>
                </a:lnTo>
                <a:lnTo>
                  <a:pt x="2557" y="310"/>
                </a:lnTo>
                <a:lnTo>
                  <a:pt x="2557" y="310"/>
                </a:lnTo>
                <a:lnTo>
                  <a:pt x="2558" y="310"/>
                </a:lnTo>
                <a:lnTo>
                  <a:pt x="2558" y="309"/>
                </a:lnTo>
                <a:lnTo>
                  <a:pt x="2558" y="307"/>
                </a:lnTo>
                <a:lnTo>
                  <a:pt x="2559" y="306"/>
                </a:lnTo>
                <a:lnTo>
                  <a:pt x="2559" y="302"/>
                </a:lnTo>
                <a:lnTo>
                  <a:pt x="2559" y="299"/>
                </a:lnTo>
                <a:lnTo>
                  <a:pt x="2560" y="295"/>
                </a:lnTo>
                <a:lnTo>
                  <a:pt x="2560" y="291"/>
                </a:lnTo>
                <a:lnTo>
                  <a:pt x="2561" y="287"/>
                </a:lnTo>
                <a:lnTo>
                  <a:pt x="2561" y="287"/>
                </a:lnTo>
                <a:lnTo>
                  <a:pt x="2561" y="288"/>
                </a:lnTo>
                <a:lnTo>
                  <a:pt x="2562" y="289"/>
                </a:lnTo>
                <a:lnTo>
                  <a:pt x="2562" y="291"/>
                </a:lnTo>
                <a:lnTo>
                  <a:pt x="2563" y="292"/>
                </a:lnTo>
                <a:lnTo>
                  <a:pt x="2563" y="292"/>
                </a:lnTo>
                <a:lnTo>
                  <a:pt x="2564" y="285"/>
                </a:lnTo>
                <a:lnTo>
                  <a:pt x="2564" y="277"/>
                </a:lnTo>
                <a:lnTo>
                  <a:pt x="2565" y="272"/>
                </a:lnTo>
                <a:lnTo>
                  <a:pt x="2565" y="263"/>
                </a:lnTo>
                <a:lnTo>
                  <a:pt x="2565" y="260"/>
                </a:lnTo>
                <a:lnTo>
                  <a:pt x="2566" y="262"/>
                </a:lnTo>
                <a:lnTo>
                  <a:pt x="2566" y="264"/>
                </a:lnTo>
                <a:lnTo>
                  <a:pt x="2566" y="269"/>
                </a:lnTo>
                <a:lnTo>
                  <a:pt x="2567" y="283"/>
                </a:lnTo>
                <a:lnTo>
                  <a:pt x="2567" y="298"/>
                </a:lnTo>
                <a:lnTo>
                  <a:pt x="2568" y="308"/>
                </a:lnTo>
                <a:lnTo>
                  <a:pt x="2568" y="310"/>
                </a:lnTo>
                <a:lnTo>
                  <a:pt x="2568" y="310"/>
                </a:lnTo>
                <a:lnTo>
                  <a:pt x="2569" y="315"/>
                </a:lnTo>
                <a:lnTo>
                  <a:pt x="2569" y="322"/>
                </a:lnTo>
                <a:lnTo>
                  <a:pt x="2569" y="274"/>
                </a:lnTo>
                <a:lnTo>
                  <a:pt x="2570" y="167"/>
                </a:lnTo>
                <a:lnTo>
                  <a:pt x="2570" y="61"/>
                </a:lnTo>
                <a:lnTo>
                  <a:pt x="2571" y="61"/>
                </a:lnTo>
                <a:lnTo>
                  <a:pt x="2571" y="188"/>
                </a:lnTo>
                <a:lnTo>
                  <a:pt x="2571" y="262"/>
                </a:lnTo>
                <a:lnTo>
                  <a:pt x="2572" y="289"/>
                </a:lnTo>
                <a:lnTo>
                  <a:pt x="2572" y="297"/>
                </a:lnTo>
                <a:lnTo>
                  <a:pt x="2573" y="302"/>
                </a:lnTo>
                <a:lnTo>
                  <a:pt x="2573" y="306"/>
                </a:lnTo>
                <a:lnTo>
                  <a:pt x="2573" y="309"/>
                </a:lnTo>
                <a:lnTo>
                  <a:pt x="2574" y="310"/>
                </a:lnTo>
                <a:lnTo>
                  <a:pt x="2574" y="310"/>
                </a:lnTo>
                <a:lnTo>
                  <a:pt x="2574" y="310"/>
                </a:lnTo>
                <a:lnTo>
                  <a:pt x="2575" y="311"/>
                </a:lnTo>
                <a:lnTo>
                  <a:pt x="2575" y="311"/>
                </a:lnTo>
                <a:lnTo>
                  <a:pt x="2576" y="310"/>
                </a:lnTo>
                <a:lnTo>
                  <a:pt x="2576" y="309"/>
                </a:lnTo>
                <a:lnTo>
                  <a:pt x="2576" y="307"/>
                </a:lnTo>
                <a:lnTo>
                  <a:pt x="2577" y="307"/>
                </a:lnTo>
                <a:lnTo>
                  <a:pt x="2578" y="307"/>
                </a:lnTo>
                <a:lnTo>
                  <a:pt x="2578" y="307"/>
                </a:lnTo>
                <a:lnTo>
                  <a:pt x="2578" y="308"/>
                </a:lnTo>
                <a:lnTo>
                  <a:pt x="2579" y="309"/>
                </a:lnTo>
                <a:lnTo>
                  <a:pt x="2579" y="309"/>
                </a:lnTo>
                <a:lnTo>
                  <a:pt x="2579" y="308"/>
                </a:lnTo>
                <a:lnTo>
                  <a:pt x="2580" y="306"/>
                </a:lnTo>
                <a:lnTo>
                  <a:pt x="2580" y="303"/>
                </a:lnTo>
                <a:lnTo>
                  <a:pt x="2581" y="301"/>
                </a:lnTo>
                <a:lnTo>
                  <a:pt x="2581" y="298"/>
                </a:lnTo>
                <a:lnTo>
                  <a:pt x="2581" y="293"/>
                </a:lnTo>
                <a:lnTo>
                  <a:pt x="2582" y="289"/>
                </a:lnTo>
                <a:lnTo>
                  <a:pt x="2582" y="288"/>
                </a:lnTo>
                <a:lnTo>
                  <a:pt x="2582" y="287"/>
                </a:lnTo>
                <a:lnTo>
                  <a:pt x="2583" y="287"/>
                </a:lnTo>
                <a:lnTo>
                  <a:pt x="2583" y="289"/>
                </a:lnTo>
                <a:lnTo>
                  <a:pt x="2584" y="291"/>
                </a:lnTo>
                <a:lnTo>
                  <a:pt x="2584" y="292"/>
                </a:lnTo>
                <a:lnTo>
                  <a:pt x="2584" y="292"/>
                </a:lnTo>
                <a:lnTo>
                  <a:pt x="2585" y="287"/>
                </a:lnTo>
                <a:lnTo>
                  <a:pt x="2585" y="279"/>
                </a:lnTo>
                <a:lnTo>
                  <a:pt x="2586" y="272"/>
                </a:lnTo>
                <a:lnTo>
                  <a:pt x="2586" y="266"/>
                </a:lnTo>
                <a:lnTo>
                  <a:pt x="2586" y="260"/>
                </a:lnTo>
                <a:lnTo>
                  <a:pt x="2587" y="261"/>
                </a:lnTo>
                <a:lnTo>
                  <a:pt x="2587" y="263"/>
                </a:lnTo>
                <a:lnTo>
                  <a:pt x="2587" y="268"/>
                </a:lnTo>
                <a:lnTo>
                  <a:pt x="2588" y="281"/>
                </a:lnTo>
                <a:lnTo>
                  <a:pt x="2588" y="297"/>
                </a:lnTo>
                <a:lnTo>
                  <a:pt x="2589" y="307"/>
                </a:lnTo>
                <a:lnTo>
                  <a:pt x="2589" y="310"/>
                </a:lnTo>
                <a:lnTo>
                  <a:pt x="2589" y="310"/>
                </a:lnTo>
                <a:lnTo>
                  <a:pt x="2590" y="314"/>
                </a:lnTo>
                <a:lnTo>
                  <a:pt x="2590" y="322"/>
                </a:lnTo>
                <a:lnTo>
                  <a:pt x="2590" y="287"/>
                </a:lnTo>
                <a:lnTo>
                  <a:pt x="2591" y="187"/>
                </a:lnTo>
                <a:lnTo>
                  <a:pt x="2592" y="79"/>
                </a:lnTo>
                <a:lnTo>
                  <a:pt x="2592" y="50"/>
                </a:lnTo>
                <a:lnTo>
                  <a:pt x="2592" y="170"/>
                </a:lnTo>
                <a:lnTo>
                  <a:pt x="2593" y="254"/>
                </a:lnTo>
                <a:lnTo>
                  <a:pt x="2593" y="287"/>
                </a:lnTo>
                <a:lnTo>
                  <a:pt x="2594" y="300"/>
                </a:lnTo>
                <a:lnTo>
                  <a:pt x="2594" y="303"/>
                </a:lnTo>
                <a:lnTo>
                  <a:pt x="2594" y="308"/>
                </a:lnTo>
                <a:lnTo>
                  <a:pt x="2595" y="310"/>
                </a:lnTo>
                <a:lnTo>
                  <a:pt x="2595" y="310"/>
                </a:lnTo>
                <a:lnTo>
                  <a:pt x="2595" y="311"/>
                </a:lnTo>
                <a:lnTo>
                  <a:pt x="2596" y="312"/>
                </a:lnTo>
                <a:lnTo>
                  <a:pt x="2596" y="313"/>
                </a:lnTo>
                <a:lnTo>
                  <a:pt x="2597" y="312"/>
                </a:lnTo>
                <a:lnTo>
                  <a:pt x="2597" y="310"/>
                </a:lnTo>
                <a:lnTo>
                  <a:pt x="2597" y="309"/>
                </a:lnTo>
                <a:lnTo>
                  <a:pt x="2598" y="307"/>
                </a:lnTo>
                <a:lnTo>
                  <a:pt x="2598" y="306"/>
                </a:lnTo>
                <a:lnTo>
                  <a:pt x="2599" y="306"/>
                </a:lnTo>
                <a:lnTo>
                  <a:pt x="2599" y="306"/>
                </a:lnTo>
                <a:lnTo>
                  <a:pt x="2599" y="307"/>
                </a:lnTo>
                <a:lnTo>
                  <a:pt x="2600" y="307"/>
                </a:lnTo>
                <a:lnTo>
                  <a:pt x="2600" y="307"/>
                </a:lnTo>
                <a:lnTo>
                  <a:pt x="2600" y="307"/>
                </a:lnTo>
                <a:lnTo>
                  <a:pt x="2601" y="305"/>
                </a:lnTo>
                <a:lnTo>
                  <a:pt x="2601" y="303"/>
                </a:lnTo>
                <a:lnTo>
                  <a:pt x="2602" y="301"/>
                </a:lnTo>
                <a:lnTo>
                  <a:pt x="2602" y="299"/>
                </a:lnTo>
                <a:lnTo>
                  <a:pt x="2602" y="295"/>
                </a:lnTo>
                <a:lnTo>
                  <a:pt x="2603" y="291"/>
                </a:lnTo>
                <a:lnTo>
                  <a:pt x="2603" y="288"/>
                </a:lnTo>
                <a:lnTo>
                  <a:pt x="2603" y="287"/>
                </a:lnTo>
                <a:lnTo>
                  <a:pt x="2604" y="288"/>
                </a:lnTo>
                <a:lnTo>
                  <a:pt x="2604" y="289"/>
                </a:lnTo>
                <a:lnTo>
                  <a:pt x="2605" y="292"/>
                </a:lnTo>
                <a:lnTo>
                  <a:pt x="2605" y="293"/>
                </a:lnTo>
                <a:lnTo>
                  <a:pt x="2606" y="293"/>
                </a:lnTo>
                <a:lnTo>
                  <a:pt x="2606" y="289"/>
                </a:lnTo>
                <a:lnTo>
                  <a:pt x="2607" y="282"/>
                </a:lnTo>
                <a:lnTo>
                  <a:pt x="2607" y="277"/>
                </a:lnTo>
                <a:lnTo>
                  <a:pt x="2607" y="269"/>
                </a:lnTo>
                <a:lnTo>
                  <a:pt x="2608" y="263"/>
                </a:lnTo>
                <a:lnTo>
                  <a:pt x="2608" y="263"/>
                </a:lnTo>
                <a:lnTo>
                  <a:pt x="2609" y="266"/>
                </a:lnTo>
                <a:lnTo>
                  <a:pt x="2609" y="269"/>
                </a:lnTo>
                <a:lnTo>
                  <a:pt x="2609" y="281"/>
                </a:lnTo>
                <a:lnTo>
                  <a:pt x="2610" y="296"/>
                </a:lnTo>
                <a:lnTo>
                  <a:pt x="2610" y="308"/>
                </a:lnTo>
                <a:lnTo>
                  <a:pt x="2610" y="312"/>
                </a:lnTo>
                <a:lnTo>
                  <a:pt x="2611" y="313"/>
                </a:lnTo>
                <a:lnTo>
                  <a:pt x="2611" y="316"/>
                </a:lnTo>
                <a:lnTo>
                  <a:pt x="2612" y="327"/>
                </a:lnTo>
                <a:lnTo>
                  <a:pt x="2612" y="301"/>
                </a:lnTo>
                <a:lnTo>
                  <a:pt x="2612" y="209"/>
                </a:lnTo>
                <a:lnTo>
                  <a:pt x="2613" y="97"/>
                </a:lnTo>
                <a:lnTo>
                  <a:pt x="2613" y="44"/>
                </a:lnTo>
                <a:lnTo>
                  <a:pt x="2613" y="154"/>
                </a:lnTo>
                <a:lnTo>
                  <a:pt x="2614" y="250"/>
                </a:lnTo>
                <a:lnTo>
                  <a:pt x="2614" y="287"/>
                </a:lnTo>
                <a:lnTo>
                  <a:pt x="2615" y="302"/>
                </a:lnTo>
                <a:lnTo>
                  <a:pt x="2615" y="306"/>
                </a:lnTo>
                <a:lnTo>
                  <a:pt x="2615" y="310"/>
                </a:lnTo>
                <a:lnTo>
                  <a:pt x="2616" y="313"/>
                </a:lnTo>
                <a:lnTo>
                  <a:pt x="2616" y="314"/>
                </a:lnTo>
                <a:lnTo>
                  <a:pt x="2616" y="315"/>
                </a:lnTo>
                <a:lnTo>
                  <a:pt x="2617" y="315"/>
                </a:lnTo>
                <a:lnTo>
                  <a:pt x="2617" y="315"/>
                </a:lnTo>
                <a:lnTo>
                  <a:pt x="2618" y="315"/>
                </a:lnTo>
                <a:lnTo>
                  <a:pt x="2618" y="314"/>
                </a:lnTo>
                <a:lnTo>
                  <a:pt x="2618" y="313"/>
                </a:lnTo>
                <a:lnTo>
                  <a:pt x="2619" y="313"/>
                </a:lnTo>
                <a:lnTo>
                  <a:pt x="2620" y="311"/>
                </a:lnTo>
                <a:lnTo>
                  <a:pt x="2620" y="310"/>
                </a:lnTo>
                <a:lnTo>
                  <a:pt x="2620" y="310"/>
                </a:lnTo>
                <a:lnTo>
                  <a:pt x="2621" y="312"/>
                </a:lnTo>
                <a:lnTo>
                  <a:pt x="2621" y="312"/>
                </a:lnTo>
                <a:lnTo>
                  <a:pt x="2622" y="312"/>
                </a:lnTo>
                <a:lnTo>
                  <a:pt x="2622" y="310"/>
                </a:lnTo>
                <a:lnTo>
                  <a:pt x="2622" y="309"/>
                </a:lnTo>
                <a:lnTo>
                  <a:pt x="2623" y="308"/>
                </a:lnTo>
                <a:lnTo>
                  <a:pt x="2623" y="307"/>
                </a:lnTo>
                <a:lnTo>
                  <a:pt x="2623" y="303"/>
                </a:lnTo>
                <a:lnTo>
                  <a:pt x="2624" y="299"/>
                </a:lnTo>
                <a:lnTo>
                  <a:pt x="2624" y="295"/>
                </a:lnTo>
                <a:lnTo>
                  <a:pt x="2625" y="292"/>
                </a:lnTo>
                <a:lnTo>
                  <a:pt x="2625" y="291"/>
                </a:lnTo>
                <a:lnTo>
                  <a:pt x="2625" y="292"/>
                </a:lnTo>
                <a:lnTo>
                  <a:pt x="2626" y="293"/>
                </a:lnTo>
                <a:lnTo>
                  <a:pt x="2626" y="295"/>
                </a:lnTo>
                <a:lnTo>
                  <a:pt x="2626" y="296"/>
                </a:lnTo>
                <a:lnTo>
                  <a:pt x="2627" y="296"/>
                </a:lnTo>
                <a:lnTo>
                  <a:pt x="2627" y="293"/>
                </a:lnTo>
                <a:lnTo>
                  <a:pt x="2628" y="286"/>
                </a:lnTo>
                <a:lnTo>
                  <a:pt x="2628" y="280"/>
                </a:lnTo>
                <a:lnTo>
                  <a:pt x="2628" y="273"/>
                </a:lnTo>
                <a:lnTo>
                  <a:pt x="2629" y="265"/>
                </a:lnTo>
                <a:lnTo>
                  <a:pt x="2629" y="265"/>
                </a:lnTo>
                <a:lnTo>
                  <a:pt x="2629" y="268"/>
                </a:lnTo>
                <a:lnTo>
                  <a:pt x="2630" y="271"/>
                </a:lnTo>
                <a:lnTo>
                  <a:pt x="2630" y="281"/>
                </a:lnTo>
                <a:lnTo>
                  <a:pt x="2631" y="297"/>
                </a:lnTo>
                <a:lnTo>
                  <a:pt x="2631" y="308"/>
                </a:lnTo>
                <a:lnTo>
                  <a:pt x="2631" y="313"/>
                </a:lnTo>
                <a:lnTo>
                  <a:pt x="2632" y="314"/>
                </a:lnTo>
                <a:lnTo>
                  <a:pt x="2632" y="316"/>
                </a:lnTo>
                <a:lnTo>
                  <a:pt x="2633" y="326"/>
                </a:lnTo>
                <a:lnTo>
                  <a:pt x="2633" y="311"/>
                </a:lnTo>
                <a:lnTo>
                  <a:pt x="2634" y="226"/>
                </a:lnTo>
                <a:lnTo>
                  <a:pt x="2634" y="114"/>
                </a:lnTo>
                <a:lnTo>
                  <a:pt x="2635" y="43"/>
                </a:lnTo>
                <a:lnTo>
                  <a:pt x="2635" y="131"/>
                </a:lnTo>
                <a:lnTo>
                  <a:pt x="2635" y="240"/>
                </a:lnTo>
                <a:lnTo>
                  <a:pt x="2636" y="285"/>
                </a:lnTo>
                <a:lnTo>
                  <a:pt x="2636" y="299"/>
                </a:lnTo>
                <a:lnTo>
                  <a:pt x="2636" y="306"/>
                </a:lnTo>
                <a:lnTo>
                  <a:pt x="2637" y="310"/>
                </a:lnTo>
                <a:lnTo>
                  <a:pt x="2637" y="313"/>
                </a:lnTo>
                <a:lnTo>
                  <a:pt x="2638" y="315"/>
                </a:lnTo>
                <a:lnTo>
                  <a:pt x="2638" y="316"/>
                </a:lnTo>
                <a:lnTo>
                  <a:pt x="2638" y="316"/>
                </a:lnTo>
                <a:lnTo>
                  <a:pt x="2639" y="316"/>
                </a:lnTo>
                <a:lnTo>
                  <a:pt x="2639" y="316"/>
                </a:lnTo>
                <a:lnTo>
                  <a:pt x="2639" y="315"/>
                </a:lnTo>
                <a:lnTo>
                  <a:pt x="2640" y="314"/>
                </a:lnTo>
                <a:lnTo>
                  <a:pt x="2640" y="313"/>
                </a:lnTo>
                <a:lnTo>
                  <a:pt x="2641" y="311"/>
                </a:lnTo>
                <a:lnTo>
                  <a:pt x="2641" y="310"/>
                </a:lnTo>
                <a:lnTo>
                  <a:pt x="2641" y="310"/>
                </a:lnTo>
                <a:lnTo>
                  <a:pt x="2642" y="310"/>
                </a:lnTo>
                <a:lnTo>
                  <a:pt x="2642" y="310"/>
                </a:lnTo>
                <a:lnTo>
                  <a:pt x="2642" y="310"/>
                </a:lnTo>
                <a:lnTo>
                  <a:pt x="2643" y="310"/>
                </a:lnTo>
                <a:lnTo>
                  <a:pt x="2643" y="309"/>
                </a:lnTo>
                <a:lnTo>
                  <a:pt x="2644" y="307"/>
                </a:lnTo>
                <a:lnTo>
                  <a:pt x="2644" y="305"/>
                </a:lnTo>
                <a:lnTo>
                  <a:pt x="2644" y="301"/>
                </a:lnTo>
                <a:lnTo>
                  <a:pt x="2645" y="298"/>
                </a:lnTo>
                <a:lnTo>
                  <a:pt x="2645" y="293"/>
                </a:lnTo>
                <a:lnTo>
                  <a:pt x="2646" y="291"/>
                </a:lnTo>
                <a:lnTo>
                  <a:pt x="2646" y="288"/>
                </a:lnTo>
                <a:lnTo>
                  <a:pt x="2646" y="287"/>
                </a:lnTo>
                <a:lnTo>
                  <a:pt x="2647" y="289"/>
                </a:lnTo>
                <a:lnTo>
                  <a:pt x="2648" y="293"/>
                </a:lnTo>
                <a:lnTo>
                  <a:pt x="2648" y="294"/>
                </a:lnTo>
                <a:lnTo>
                  <a:pt x="2648" y="294"/>
                </a:lnTo>
                <a:lnTo>
                  <a:pt x="2649" y="291"/>
                </a:lnTo>
                <a:lnTo>
                  <a:pt x="2649" y="283"/>
                </a:lnTo>
                <a:lnTo>
                  <a:pt x="2649" y="277"/>
                </a:lnTo>
                <a:lnTo>
                  <a:pt x="2650" y="269"/>
                </a:lnTo>
                <a:lnTo>
                  <a:pt x="2650" y="262"/>
                </a:lnTo>
                <a:lnTo>
                  <a:pt x="2651" y="262"/>
                </a:lnTo>
                <a:lnTo>
                  <a:pt x="2651" y="265"/>
                </a:lnTo>
                <a:lnTo>
                  <a:pt x="2651" y="268"/>
                </a:lnTo>
                <a:lnTo>
                  <a:pt x="2652" y="275"/>
                </a:lnTo>
                <a:lnTo>
                  <a:pt x="2652" y="296"/>
                </a:lnTo>
                <a:lnTo>
                  <a:pt x="2652" y="309"/>
                </a:lnTo>
                <a:lnTo>
                  <a:pt x="2653" y="313"/>
                </a:lnTo>
                <a:lnTo>
                  <a:pt x="2653" y="310"/>
                </a:lnTo>
                <a:lnTo>
                  <a:pt x="2654" y="309"/>
                </a:lnTo>
                <a:lnTo>
                  <a:pt x="2654" y="315"/>
                </a:lnTo>
                <a:lnTo>
                  <a:pt x="2654" y="306"/>
                </a:lnTo>
                <a:lnTo>
                  <a:pt x="2655" y="233"/>
                </a:lnTo>
                <a:lnTo>
                  <a:pt x="2655" y="120"/>
                </a:lnTo>
                <a:lnTo>
                  <a:pt x="2656" y="36"/>
                </a:lnTo>
                <a:lnTo>
                  <a:pt x="2656" y="101"/>
                </a:lnTo>
                <a:lnTo>
                  <a:pt x="2656" y="219"/>
                </a:lnTo>
                <a:lnTo>
                  <a:pt x="2657" y="268"/>
                </a:lnTo>
                <a:lnTo>
                  <a:pt x="2657" y="291"/>
                </a:lnTo>
                <a:lnTo>
                  <a:pt x="2657" y="298"/>
                </a:lnTo>
                <a:lnTo>
                  <a:pt x="2658" y="303"/>
                </a:lnTo>
                <a:lnTo>
                  <a:pt x="2658" y="308"/>
                </a:lnTo>
                <a:lnTo>
                  <a:pt x="2659" y="309"/>
                </a:lnTo>
                <a:lnTo>
                  <a:pt x="2659" y="309"/>
                </a:lnTo>
                <a:lnTo>
                  <a:pt x="2659" y="310"/>
                </a:lnTo>
                <a:lnTo>
                  <a:pt x="2660" y="310"/>
                </a:lnTo>
                <a:lnTo>
                  <a:pt x="2661" y="313"/>
                </a:lnTo>
                <a:lnTo>
                  <a:pt x="2661" y="313"/>
                </a:lnTo>
                <a:lnTo>
                  <a:pt x="2661" y="313"/>
                </a:lnTo>
                <a:lnTo>
                  <a:pt x="2662" y="315"/>
                </a:lnTo>
                <a:lnTo>
                  <a:pt x="2662" y="315"/>
                </a:lnTo>
                <a:lnTo>
                  <a:pt x="2662" y="314"/>
                </a:lnTo>
                <a:lnTo>
                  <a:pt x="2663" y="314"/>
                </a:lnTo>
                <a:lnTo>
                  <a:pt x="2663" y="315"/>
                </a:lnTo>
                <a:lnTo>
                  <a:pt x="2664" y="315"/>
                </a:lnTo>
                <a:lnTo>
                  <a:pt x="2664" y="315"/>
                </a:lnTo>
                <a:lnTo>
                  <a:pt x="2664" y="314"/>
                </a:lnTo>
                <a:lnTo>
                  <a:pt x="2665" y="310"/>
                </a:lnTo>
                <a:lnTo>
                  <a:pt x="2665" y="309"/>
                </a:lnTo>
                <a:lnTo>
                  <a:pt x="2665" y="307"/>
                </a:lnTo>
                <a:lnTo>
                  <a:pt x="2666" y="304"/>
                </a:lnTo>
                <a:lnTo>
                  <a:pt x="2666" y="301"/>
                </a:lnTo>
                <a:lnTo>
                  <a:pt x="2667" y="295"/>
                </a:lnTo>
                <a:lnTo>
                  <a:pt x="2667" y="291"/>
                </a:lnTo>
                <a:lnTo>
                  <a:pt x="2667" y="289"/>
                </a:lnTo>
                <a:lnTo>
                  <a:pt x="2668" y="289"/>
                </a:lnTo>
                <a:lnTo>
                  <a:pt x="2668" y="291"/>
                </a:lnTo>
                <a:lnTo>
                  <a:pt x="2669" y="292"/>
                </a:lnTo>
                <a:lnTo>
                  <a:pt x="2669" y="294"/>
                </a:lnTo>
                <a:lnTo>
                  <a:pt x="2669" y="296"/>
                </a:lnTo>
                <a:lnTo>
                  <a:pt x="2670" y="295"/>
                </a:lnTo>
                <a:lnTo>
                  <a:pt x="2670" y="289"/>
                </a:lnTo>
                <a:lnTo>
                  <a:pt x="2670" y="282"/>
                </a:lnTo>
                <a:lnTo>
                  <a:pt x="2671" y="275"/>
                </a:lnTo>
                <a:lnTo>
                  <a:pt x="2671" y="267"/>
                </a:lnTo>
                <a:lnTo>
                  <a:pt x="2672" y="265"/>
                </a:lnTo>
                <a:lnTo>
                  <a:pt x="2672" y="266"/>
                </a:lnTo>
                <a:lnTo>
                  <a:pt x="2672" y="268"/>
                </a:lnTo>
                <a:lnTo>
                  <a:pt x="2673" y="274"/>
                </a:lnTo>
                <a:lnTo>
                  <a:pt x="2673" y="291"/>
                </a:lnTo>
                <a:lnTo>
                  <a:pt x="2673" y="303"/>
                </a:lnTo>
                <a:lnTo>
                  <a:pt x="2674" y="310"/>
                </a:lnTo>
                <a:lnTo>
                  <a:pt x="2675" y="311"/>
                </a:lnTo>
                <a:lnTo>
                  <a:pt x="2675" y="313"/>
                </a:lnTo>
                <a:lnTo>
                  <a:pt x="2675" y="322"/>
                </a:lnTo>
                <a:lnTo>
                  <a:pt x="2676" y="320"/>
                </a:lnTo>
                <a:lnTo>
                  <a:pt x="2676" y="254"/>
                </a:lnTo>
                <a:lnTo>
                  <a:pt x="2677" y="139"/>
                </a:lnTo>
                <a:lnTo>
                  <a:pt x="2677" y="47"/>
                </a:lnTo>
                <a:lnTo>
                  <a:pt x="2677" y="89"/>
                </a:lnTo>
                <a:lnTo>
                  <a:pt x="2678" y="217"/>
                </a:lnTo>
                <a:lnTo>
                  <a:pt x="2678" y="272"/>
                </a:lnTo>
                <a:lnTo>
                  <a:pt x="2678" y="297"/>
                </a:lnTo>
                <a:lnTo>
                  <a:pt x="2679" y="301"/>
                </a:lnTo>
                <a:lnTo>
                  <a:pt x="2679" y="305"/>
                </a:lnTo>
                <a:lnTo>
                  <a:pt x="2680" y="308"/>
                </a:lnTo>
                <a:lnTo>
                  <a:pt x="2680" y="310"/>
                </a:lnTo>
                <a:lnTo>
                  <a:pt x="2680" y="311"/>
                </a:lnTo>
                <a:lnTo>
                  <a:pt x="2681" y="313"/>
                </a:lnTo>
                <a:lnTo>
                  <a:pt x="2681" y="313"/>
                </a:lnTo>
                <a:lnTo>
                  <a:pt x="2682" y="313"/>
                </a:lnTo>
                <a:lnTo>
                  <a:pt x="2682" y="312"/>
                </a:lnTo>
                <a:lnTo>
                  <a:pt x="2682" y="310"/>
                </a:lnTo>
                <a:lnTo>
                  <a:pt x="2683" y="309"/>
                </a:lnTo>
                <a:lnTo>
                  <a:pt x="2683" y="307"/>
                </a:lnTo>
                <a:lnTo>
                  <a:pt x="2683" y="306"/>
                </a:lnTo>
                <a:lnTo>
                  <a:pt x="2684" y="307"/>
                </a:lnTo>
                <a:lnTo>
                  <a:pt x="2684" y="308"/>
                </a:lnTo>
                <a:lnTo>
                  <a:pt x="2685" y="308"/>
                </a:lnTo>
                <a:lnTo>
                  <a:pt x="2685" y="308"/>
                </a:lnTo>
                <a:lnTo>
                  <a:pt x="2685" y="307"/>
                </a:lnTo>
                <a:lnTo>
                  <a:pt x="2686" y="304"/>
                </a:lnTo>
                <a:lnTo>
                  <a:pt x="2686" y="302"/>
                </a:lnTo>
                <a:lnTo>
                  <a:pt x="2686" y="300"/>
                </a:lnTo>
                <a:lnTo>
                  <a:pt x="2687" y="298"/>
                </a:lnTo>
                <a:lnTo>
                  <a:pt x="2687" y="293"/>
                </a:lnTo>
                <a:lnTo>
                  <a:pt x="2688" y="289"/>
                </a:lnTo>
                <a:lnTo>
                  <a:pt x="2688" y="286"/>
                </a:lnTo>
                <a:lnTo>
                  <a:pt x="2689" y="282"/>
                </a:lnTo>
                <a:lnTo>
                  <a:pt x="2689" y="282"/>
                </a:lnTo>
                <a:lnTo>
                  <a:pt x="2690" y="283"/>
                </a:lnTo>
                <a:lnTo>
                  <a:pt x="2690" y="285"/>
                </a:lnTo>
                <a:lnTo>
                  <a:pt x="2690" y="286"/>
                </a:lnTo>
                <a:lnTo>
                  <a:pt x="2691" y="287"/>
                </a:lnTo>
                <a:lnTo>
                  <a:pt x="2691" y="284"/>
                </a:lnTo>
                <a:lnTo>
                  <a:pt x="2692" y="277"/>
                </a:lnTo>
                <a:lnTo>
                  <a:pt x="2692" y="271"/>
                </a:lnTo>
                <a:lnTo>
                  <a:pt x="2692" y="264"/>
                </a:lnTo>
                <a:lnTo>
                  <a:pt x="2693" y="255"/>
                </a:lnTo>
                <a:lnTo>
                  <a:pt x="2693" y="252"/>
                </a:lnTo>
                <a:lnTo>
                  <a:pt x="2693" y="255"/>
                </a:lnTo>
                <a:lnTo>
                  <a:pt x="2694" y="258"/>
                </a:lnTo>
                <a:lnTo>
                  <a:pt x="2694" y="263"/>
                </a:lnTo>
                <a:lnTo>
                  <a:pt x="2695" y="279"/>
                </a:lnTo>
                <a:lnTo>
                  <a:pt x="2695" y="294"/>
                </a:lnTo>
                <a:lnTo>
                  <a:pt x="2695" y="303"/>
                </a:lnTo>
                <a:lnTo>
                  <a:pt x="2696" y="306"/>
                </a:lnTo>
                <a:lnTo>
                  <a:pt x="2696" y="307"/>
                </a:lnTo>
                <a:lnTo>
                  <a:pt x="2696" y="315"/>
                </a:lnTo>
                <a:lnTo>
                  <a:pt x="2697" y="319"/>
                </a:lnTo>
                <a:lnTo>
                  <a:pt x="2697" y="256"/>
                </a:lnTo>
                <a:lnTo>
                  <a:pt x="2698" y="138"/>
                </a:lnTo>
                <a:lnTo>
                  <a:pt x="2698" y="33"/>
                </a:lnTo>
                <a:lnTo>
                  <a:pt x="2698" y="53"/>
                </a:lnTo>
                <a:lnTo>
                  <a:pt x="2699" y="187"/>
                </a:lnTo>
                <a:lnTo>
                  <a:pt x="2699" y="263"/>
                </a:lnTo>
                <a:lnTo>
                  <a:pt x="2699" y="289"/>
                </a:lnTo>
                <a:lnTo>
                  <a:pt x="2700" y="297"/>
                </a:lnTo>
                <a:lnTo>
                  <a:pt x="2700" y="302"/>
                </a:lnTo>
                <a:lnTo>
                  <a:pt x="2701" y="304"/>
                </a:lnTo>
                <a:lnTo>
                  <a:pt x="2701" y="306"/>
                </a:lnTo>
                <a:lnTo>
                  <a:pt x="2701" y="307"/>
                </a:lnTo>
                <a:lnTo>
                  <a:pt x="2702" y="307"/>
                </a:lnTo>
                <a:lnTo>
                  <a:pt x="2703" y="307"/>
                </a:lnTo>
                <a:lnTo>
                  <a:pt x="2703" y="307"/>
                </a:lnTo>
                <a:lnTo>
                  <a:pt x="2703" y="306"/>
                </a:lnTo>
                <a:lnTo>
                  <a:pt x="2704" y="304"/>
                </a:lnTo>
                <a:lnTo>
                  <a:pt x="2704" y="302"/>
                </a:lnTo>
                <a:lnTo>
                  <a:pt x="2705" y="301"/>
                </a:lnTo>
                <a:lnTo>
                  <a:pt x="2705" y="301"/>
                </a:lnTo>
                <a:lnTo>
                  <a:pt x="2705" y="301"/>
                </a:lnTo>
                <a:lnTo>
                  <a:pt x="2706" y="303"/>
                </a:lnTo>
                <a:lnTo>
                  <a:pt x="2706" y="305"/>
                </a:lnTo>
                <a:lnTo>
                  <a:pt x="2706" y="307"/>
                </a:lnTo>
                <a:lnTo>
                  <a:pt x="2707" y="307"/>
                </a:lnTo>
                <a:lnTo>
                  <a:pt x="2707" y="307"/>
                </a:lnTo>
                <a:lnTo>
                  <a:pt x="2708" y="303"/>
                </a:lnTo>
                <a:lnTo>
                  <a:pt x="2708" y="301"/>
                </a:lnTo>
                <a:lnTo>
                  <a:pt x="2708" y="299"/>
                </a:lnTo>
                <a:lnTo>
                  <a:pt x="2709" y="294"/>
                </a:lnTo>
                <a:lnTo>
                  <a:pt x="2709" y="288"/>
                </a:lnTo>
                <a:lnTo>
                  <a:pt x="2709" y="285"/>
                </a:lnTo>
                <a:lnTo>
                  <a:pt x="2710" y="282"/>
                </a:lnTo>
                <a:lnTo>
                  <a:pt x="2710" y="280"/>
                </a:lnTo>
                <a:lnTo>
                  <a:pt x="2711" y="277"/>
                </a:lnTo>
                <a:lnTo>
                  <a:pt x="2711" y="275"/>
                </a:lnTo>
                <a:lnTo>
                  <a:pt x="2711" y="277"/>
                </a:lnTo>
                <a:lnTo>
                  <a:pt x="2712" y="275"/>
                </a:lnTo>
                <a:lnTo>
                  <a:pt x="2712" y="277"/>
                </a:lnTo>
                <a:lnTo>
                  <a:pt x="2712" y="275"/>
                </a:lnTo>
                <a:lnTo>
                  <a:pt x="2713" y="269"/>
                </a:lnTo>
                <a:lnTo>
                  <a:pt x="2713" y="260"/>
                </a:lnTo>
                <a:lnTo>
                  <a:pt x="2714" y="250"/>
                </a:lnTo>
                <a:lnTo>
                  <a:pt x="2714" y="246"/>
                </a:lnTo>
                <a:lnTo>
                  <a:pt x="2714" y="250"/>
                </a:lnTo>
                <a:lnTo>
                  <a:pt x="2715" y="255"/>
                </a:lnTo>
                <a:lnTo>
                  <a:pt x="2715" y="261"/>
                </a:lnTo>
                <a:lnTo>
                  <a:pt x="2716" y="277"/>
                </a:lnTo>
                <a:lnTo>
                  <a:pt x="2716" y="292"/>
                </a:lnTo>
                <a:lnTo>
                  <a:pt x="2717" y="299"/>
                </a:lnTo>
                <a:lnTo>
                  <a:pt x="2717" y="300"/>
                </a:lnTo>
                <a:lnTo>
                  <a:pt x="2718" y="301"/>
                </a:lnTo>
                <a:lnTo>
                  <a:pt x="2718" y="309"/>
                </a:lnTo>
                <a:lnTo>
                  <a:pt x="2718" y="317"/>
                </a:lnTo>
                <a:lnTo>
                  <a:pt x="2719" y="268"/>
                </a:lnTo>
                <a:lnTo>
                  <a:pt x="2719" y="160"/>
                </a:lnTo>
                <a:lnTo>
                  <a:pt x="2719" y="54"/>
                </a:lnTo>
                <a:lnTo>
                  <a:pt x="2720" y="50"/>
                </a:lnTo>
                <a:lnTo>
                  <a:pt x="2720" y="179"/>
                </a:lnTo>
                <a:lnTo>
                  <a:pt x="2721" y="259"/>
                </a:lnTo>
                <a:lnTo>
                  <a:pt x="2721" y="287"/>
                </a:lnTo>
                <a:lnTo>
                  <a:pt x="2721" y="295"/>
                </a:lnTo>
                <a:lnTo>
                  <a:pt x="2722" y="300"/>
                </a:lnTo>
                <a:lnTo>
                  <a:pt x="2722" y="305"/>
                </a:lnTo>
                <a:lnTo>
                  <a:pt x="2722" y="308"/>
                </a:lnTo>
                <a:lnTo>
                  <a:pt x="2723" y="310"/>
                </a:lnTo>
                <a:lnTo>
                  <a:pt x="2723" y="311"/>
                </a:lnTo>
                <a:lnTo>
                  <a:pt x="2724" y="313"/>
                </a:lnTo>
                <a:lnTo>
                  <a:pt x="2724" y="313"/>
                </a:lnTo>
                <a:lnTo>
                  <a:pt x="2724" y="313"/>
                </a:lnTo>
                <a:lnTo>
                  <a:pt x="2725" y="312"/>
                </a:lnTo>
                <a:lnTo>
                  <a:pt x="2725" y="310"/>
                </a:lnTo>
                <a:lnTo>
                  <a:pt x="2725" y="310"/>
                </a:lnTo>
                <a:lnTo>
                  <a:pt x="2726" y="309"/>
                </a:lnTo>
                <a:lnTo>
                  <a:pt x="2726" y="308"/>
                </a:lnTo>
                <a:lnTo>
                  <a:pt x="2727" y="307"/>
                </a:lnTo>
                <a:lnTo>
                  <a:pt x="2727" y="308"/>
                </a:lnTo>
                <a:lnTo>
                  <a:pt x="2727" y="308"/>
                </a:lnTo>
                <a:lnTo>
                  <a:pt x="2728" y="307"/>
                </a:lnTo>
                <a:lnTo>
                  <a:pt x="2728" y="307"/>
                </a:lnTo>
                <a:lnTo>
                  <a:pt x="2729" y="303"/>
                </a:lnTo>
                <a:lnTo>
                  <a:pt x="2729" y="301"/>
                </a:lnTo>
                <a:lnTo>
                  <a:pt x="2729" y="299"/>
                </a:lnTo>
                <a:lnTo>
                  <a:pt x="2730" y="295"/>
                </a:lnTo>
                <a:lnTo>
                  <a:pt x="2731" y="292"/>
                </a:lnTo>
                <a:lnTo>
                  <a:pt x="2731" y="288"/>
                </a:lnTo>
                <a:lnTo>
                  <a:pt x="2731" y="287"/>
                </a:lnTo>
                <a:lnTo>
                  <a:pt x="2732" y="287"/>
                </a:lnTo>
                <a:lnTo>
                  <a:pt x="2732" y="287"/>
                </a:lnTo>
                <a:lnTo>
                  <a:pt x="2732" y="289"/>
                </a:lnTo>
                <a:lnTo>
                  <a:pt x="2733" y="292"/>
                </a:lnTo>
                <a:lnTo>
                  <a:pt x="2733" y="294"/>
                </a:lnTo>
                <a:lnTo>
                  <a:pt x="2734" y="293"/>
                </a:lnTo>
                <a:lnTo>
                  <a:pt x="2734" y="288"/>
                </a:lnTo>
                <a:lnTo>
                  <a:pt x="2734" y="281"/>
                </a:lnTo>
                <a:lnTo>
                  <a:pt x="2735" y="274"/>
                </a:lnTo>
                <a:lnTo>
                  <a:pt x="2735" y="266"/>
                </a:lnTo>
                <a:lnTo>
                  <a:pt x="2735" y="261"/>
                </a:lnTo>
                <a:lnTo>
                  <a:pt x="2736" y="263"/>
                </a:lnTo>
                <a:lnTo>
                  <a:pt x="2736" y="264"/>
                </a:lnTo>
                <a:lnTo>
                  <a:pt x="2737" y="268"/>
                </a:lnTo>
                <a:lnTo>
                  <a:pt x="2737" y="280"/>
                </a:lnTo>
                <a:lnTo>
                  <a:pt x="2737" y="299"/>
                </a:lnTo>
                <a:lnTo>
                  <a:pt x="2738" y="310"/>
                </a:lnTo>
                <a:lnTo>
                  <a:pt x="2738" y="313"/>
                </a:lnTo>
                <a:lnTo>
                  <a:pt x="2738" y="314"/>
                </a:lnTo>
                <a:lnTo>
                  <a:pt x="2739" y="317"/>
                </a:lnTo>
                <a:lnTo>
                  <a:pt x="2739" y="327"/>
                </a:lnTo>
                <a:lnTo>
                  <a:pt x="2740" y="295"/>
                </a:lnTo>
                <a:lnTo>
                  <a:pt x="2740" y="197"/>
                </a:lnTo>
                <a:lnTo>
                  <a:pt x="2740" y="87"/>
                </a:lnTo>
                <a:lnTo>
                  <a:pt x="2741" y="48"/>
                </a:lnTo>
                <a:lnTo>
                  <a:pt x="2741" y="165"/>
                </a:lnTo>
                <a:lnTo>
                  <a:pt x="2742" y="255"/>
                </a:lnTo>
                <a:lnTo>
                  <a:pt x="2742" y="291"/>
                </a:lnTo>
                <a:lnTo>
                  <a:pt x="2742" y="302"/>
                </a:lnTo>
                <a:lnTo>
                  <a:pt x="2743" y="304"/>
                </a:lnTo>
                <a:lnTo>
                  <a:pt x="2743" y="307"/>
                </a:lnTo>
                <a:lnTo>
                  <a:pt x="2743" y="310"/>
                </a:lnTo>
                <a:lnTo>
                  <a:pt x="2744" y="312"/>
                </a:lnTo>
                <a:lnTo>
                  <a:pt x="2745" y="313"/>
                </a:lnTo>
                <a:lnTo>
                  <a:pt x="2745" y="313"/>
                </a:lnTo>
                <a:lnTo>
                  <a:pt x="2745" y="313"/>
                </a:lnTo>
                <a:lnTo>
                  <a:pt x="2746" y="313"/>
                </a:lnTo>
                <a:lnTo>
                  <a:pt x="2746" y="311"/>
                </a:lnTo>
                <a:lnTo>
                  <a:pt x="2747" y="309"/>
                </a:lnTo>
                <a:lnTo>
                  <a:pt x="2747" y="308"/>
                </a:lnTo>
                <a:lnTo>
                  <a:pt x="2747" y="308"/>
                </a:lnTo>
                <a:lnTo>
                  <a:pt x="2748" y="308"/>
                </a:lnTo>
                <a:lnTo>
                  <a:pt x="2748" y="308"/>
                </a:lnTo>
                <a:lnTo>
                  <a:pt x="2748" y="309"/>
                </a:lnTo>
                <a:lnTo>
                  <a:pt x="2749" y="309"/>
                </a:lnTo>
                <a:lnTo>
                  <a:pt x="2749" y="310"/>
                </a:lnTo>
                <a:lnTo>
                  <a:pt x="2750" y="309"/>
                </a:lnTo>
                <a:lnTo>
                  <a:pt x="2750" y="307"/>
                </a:lnTo>
                <a:lnTo>
                  <a:pt x="2750" y="305"/>
                </a:lnTo>
                <a:lnTo>
                  <a:pt x="2751" y="303"/>
                </a:lnTo>
                <a:lnTo>
                  <a:pt x="2751" y="299"/>
                </a:lnTo>
                <a:lnTo>
                  <a:pt x="2752" y="295"/>
                </a:lnTo>
                <a:lnTo>
                  <a:pt x="2752" y="292"/>
                </a:lnTo>
                <a:lnTo>
                  <a:pt x="2752" y="288"/>
                </a:lnTo>
                <a:lnTo>
                  <a:pt x="2753" y="287"/>
                </a:lnTo>
                <a:lnTo>
                  <a:pt x="2753" y="287"/>
                </a:lnTo>
                <a:lnTo>
                  <a:pt x="2753" y="291"/>
                </a:lnTo>
                <a:lnTo>
                  <a:pt x="2754" y="292"/>
                </a:lnTo>
                <a:lnTo>
                  <a:pt x="2754" y="293"/>
                </a:lnTo>
                <a:lnTo>
                  <a:pt x="2755" y="293"/>
                </a:lnTo>
                <a:lnTo>
                  <a:pt x="2755" y="289"/>
                </a:lnTo>
                <a:lnTo>
                  <a:pt x="2755" y="282"/>
                </a:lnTo>
                <a:lnTo>
                  <a:pt x="2756" y="275"/>
                </a:lnTo>
                <a:lnTo>
                  <a:pt x="2756" y="268"/>
                </a:lnTo>
                <a:lnTo>
                  <a:pt x="2756" y="260"/>
                </a:lnTo>
                <a:lnTo>
                  <a:pt x="2757" y="260"/>
                </a:lnTo>
                <a:lnTo>
                  <a:pt x="2757" y="263"/>
                </a:lnTo>
                <a:lnTo>
                  <a:pt x="2758" y="267"/>
                </a:lnTo>
                <a:lnTo>
                  <a:pt x="2758" y="277"/>
                </a:lnTo>
                <a:lnTo>
                  <a:pt x="2759" y="293"/>
                </a:lnTo>
                <a:lnTo>
                  <a:pt x="2759" y="305"/>
                </a:lnTo>
                <a:lnTo>
                  <a:pt x="2760" y="309"/>
                </a:lnTo>
                <a:lnTo>
                  <a:pt x="2760" y="310"/>
                </a:lnTo>
                <a:lnTo>
                  <a:pt x="2760" y="312"/>
                </a:lnTo>
                <a:lnTo>
                  <a:pt x="2761" y="323"/>
                </a:lnTo>
                <a:lnTo>
                  <a:pt x="2761" y="303"/>
                </a:lnTo>
                <a:lnTo>
                  <a:pt x="2761" y="214"/>
                </a:lnTo>
                <a:lnTo>
                  <a:pt x="2762" y="102"/>
                </a:lnTo>
                <a:lnTo>
                  <a:pt x="2762" y="38"/>
                </a:lnTo>
                <a:lnTo>
                  <a:pt x="2763" y="136"/>
                </a:lnTo>
                <a:lnTo>
                  <a:pt x="2763" y="239"/>
                </a:lnTo>
                <a:lnTo>
                  <a:pt x="2763" y="282"/>
                </a:lnTo>
                <a:lnTo>
                  <a:pt x="2764" y="295"/>
                </a:lnTo>
                <a:lnTo>
                  <a:pt x="2764" y="301"/>
                </a:lnTo>
                <a:lnTo>
                  <a:pt x="2765" y="306"/>
                </a:lnTo>
                <a:lnTo>
                  <a:pt x="2765" y="310"/>
                </a:lnTo>
                <a:lnTo>
                  <a:pt x="2765" y="311"/>
                </a:lnTo>
                <a:lnTo>
                  <a:pt x="2766" y="312"/>
                </a:lnTo>
                <a:lnTo>
                  <a:pt x="2766" y="311"/>
                </a:lnTo>
                <a:lnTo>
                  <a:pt x="2766" y="312"/>
                </a:lnTo>
                <a:lnTo>
                  <a:pt x="2767" y="311"/>
                </a:lnTo>
                <a:lnTo>
                  <a:pt x="2767" y="310"/>
                </a:lnTo>
                <a:lnTo>
                  <a:pt x="2768" y="309"/>
                </a:lnTo>
                <a:lnTo>
                  <a:pt x="2768" y="307"/>
                </a:lnTo>
                <a:lnTo>
                  <a:pt x="2768" y="306"/>
                </a:lnTo>
                <a:lnTo>
                  <a:pt x="2769" y="306"/>
                </a:lnTo>
                <a:lnTo>
                  <a:pt x="2769" y="305"/>
                </a:lnTo>
                <a:lnTo>
                  <a:pt x="2769" y="305"/>
                </a:lnTo>
                <a:lnTo>
                  <a:pt x="2770" y="307"/>
                </a:lnTo>
                <a:lnTo>
                  <a:pt x="2770" y="306"/>
                </a:lnTo>
                <a:lnTo>
                  <a:pt x="2771" y="305"/>
                </a:lnTo>
                <a:lnTo>
                  <a:pt x="2771" y="304"/>
                </a:lnTo>
                <a:lnTo>
                  <a:pt x="2771" y="303"/>
                </a:lnTo>
                <a:lnTo>
                  <a:pt x="2772" y="301"/>
                </a:lnTo>
                <a:lnTo>
                  <a:pt x="2773" y="299"/>
                </a:lnTo>
                <a:lnTo>
                  <a:pt x="2773" y="295"/>
                </a:lnTo>
                <a:lnTo>
                  <a:pt x="2773" y="291"/>
                </a:lnTo>
                <a:lnTo>
                  <a:pt x="2774" y="287"/>
                </a:lnTo>
                <a:lnTo>
                  <a:pt x="2774" y="286"/>
                </a:lnTo>
                <a:lnTo>
                  <a:pt x="2774" y="287"/>
                </a:lnTo>
                <a:lnTo>
                  <a:pt x="2775" y="289"/>
                </a:lnTo>
                <a:lnTo>
                  <a:pt x="2775" y="291"/>
                </a:lnTo>
                <a:lnTo>
                  <a:pt x="2776" y="292"/>
                </a:lnTo>
                <a:lnTo>
                  <a:pt x="2776" y="291"/>
                </a:lnTo>
                <a:lnTo>
                  <a:pt x="2776" y="289"/>
                </a:lnTo>
                <a:lnTo>
                  <a:pt x="2777" y="283"/>
                </a:lnTo>
                <a:lnTo>
                  <a:pt x="2777" y="277"/>
                </a:lnTo>
                <a:lnTo>
                  <a:pt x="2778" y="269"/>
                </a:lnTo>
                <a:lnTo>
                  <a:pt x="2778" y="263"/>
                </a:lnTo>
                <a:lnTo>
                  <a:pt x="2778" y="261"/>
                </a:lnTo>
                <a:lnTo>
                  <a:pt x="2779" y="263"/>
                </a:lnTo>
                <a:lnTo>
                  <a:pt x="2779" y="266"/>
                </a:lnTo>
                <a:lnTo>
                  <a:pt x="2779" y="274"/>
                </a:lnTo>
                <a:lnTo>
                  <a:pt x="2780" y="289"/>
                </a:lnTo>
                <a:lnTo>
                  <a:pt x="2780" y="301"/>
                </a:lnTo>
                <a:lnTo>
                  <a:pt x="2781" y="307"/>
                </a:lnTo>
                <a:lnTo>
                  <a:pt x="2781" y="309"/>
                </a:lnTo>
                <a:lnTo>
                  <a:pt x="2781" y="310"/>
                </a:lnTo>
                <a:lnTo>
                  <a:pt x="2782" y="319"/>
                </a:lnTo>
                <a:lnTo>
                  <a:pt x="2782" y="310"/>
                </a:lnTo>
                <a:lnTo>
                  <a:pt x="2782" y="231"/>
                </a:lnTo>
                <a:lnTo>
                  <a:pt x="2783" y="119"/>
                </a:lnTo>
                <a:lnTo>
                  <a:pt x="2783" y="39"/>
                </a:lnTo>
                <a:lnTo>
                  <a:pt x="2784" y="113"/>
                </a:lnTo>
                <a:lnTo>
                  <a:pt x="2784" y="228"/>
                </a:lnTo>
                <a:lnTo>
                  <a:pt x="2784" y="277"/>
                </a:lnTo>
                <a:lnTo>
                  <a:pt x="2785" y="295"/>
                </a:lnTo>
                <a:lnTo>
                  <a:pt x="2785" y="300"/>
                </a:lnTo>
                <a:lnTo>
                  <a:pt x="2785" y="305"/>
                </a:lnTo>
                <a:lnTo>
                  <a:pt x="2786" y="308"/>
                </a:lnTo>
                <a:lnTo>
                  <a:pt x="2787" y="309"/>
                </a:lnTo>
                <a:lnTo>
                  <a:pt x="2787" y="310"/>
                </a:lnTo>
                <a:lnTo>
                  <a:pt x="2788" y="310"/>
                </a:lnTo>
                <a:lnTo>
                  <a:pt x="2788" y="310"/>
                </a:lnTo>
                <a:lnTo>
                  <a:pt x="2788" y="310"/>
                </a:lnTo>
                <a:lnTo>
                  <a:pt x="2789" y="309"/>
                </a:lnTo>
                <a:lnTo>
                  <a:pt x="2789" y="307"/>
                </a:lnTo>
                <a:lnTo>
                  <a:pt x="2789" y="307"/>
                </a:lnTo>
                <a:lnTo>
                  <a:pt x="2790" y="306"/>
                </a:lnTo>
                <a:lnTo>
                  <a:pt x="2790" y="307"/>
                </a:lnTo>
                <a:lnTo>
                  <a:pt x="2791" y="307"/>
                </a:lnTo>
                <a:lnTo>
                  <a:pt x="2791" y="307"/>
                </a:lnTo>
                <a:lnTo>
                  <a:pt x="2791" y="308"/>
                </a:lnTo>
                <a:lnTo>
                  <a:pt x="2792" y="308"/>
                </a:lnTo>
                <a:lnTo>
                  <a:pt x="2792" y="307"/>
                </a:lnTo>
                <a:lnTo>
                  <a:pt x="2792" y="304"/>
                </a:lnTo>
                <a:lnTo>
                  <a:pt x="2793" y="302"/>
                </a:lnTo>
                <a:lnTo>
                  <a:pt x="2793" y="300"/>
                </a:lnTo>
                <a:lnTo>
                  <a:pt x="2794" y="298"/>
                </a:lnTo>
                <a:lnTo>
                  <a:pt x="2794" y="295"/>
                </a:lnTo>
                <a:lnTo>
                  <a:pt x="2794" y="291"/>
                </a:lnTo>
                <a:lnTo>
                  <a:pt x="2795" y="288"/>
                </a:lnTo>
                <a:lnTo>
                  <a:pt x="2795" y="286"/>
                </a:lnTo>
                <a:lnTo>
                  <a:pt x="2795" y="286"/>
                </a:lnTo>
                <a:lnTo>
                  <a:pt x="2796" y="287"/>
                </a:lnTo>
                <a:lnTo>
                  <a:pt x="2796" y="289"/>
                </a:lnTo>
                <a:lnTo>
                  <a:pt x="2797" y="291"/>
                </a:lnTo>
                <a:lnTo>
                  <a:pt x="2797" y="291"/>
                </a:lnTo>
                <a:lnTo>
                  <a:pt x="2797" y="289"/>
                </a:lnTo>
                <a:lnTo>
                  <a:pt x="2798" y="283"/>
                </a:lnTo>
                <a:lnTo>
                  <a:pt x="2798" y="277"/>
                </a:lnTo>
                <a:lnTo>
                  <a:pt x="2798" y="269"/>
                </a:lnTo>
                <a:lnTo>
                  <a:pt x="2799" y="260"/>
                </a:lnTo>
                <a:lnTo>
                  <a:pt x="2799" y="259"/>
                </a:lnTo>
                <a:lnTo>
                  <a:pt x="2800" y="261"/>
                </a:lnTo>
                <a:lnTo>
                  <a:pt x="2801" y="263"/>
                </a:lnTo>
                <a:lnTo>
                  <a:pt x="2801" y="271"/>
                </a:lnTo>
                <a:lnTo>
                  <a:pt x="2801" y="287"/>
                </a:lnTo>
                <a:lnTo>
                  <a:pt x="2802" y="299"/>
                </a:lnTo>
                <a:lnTo>
                  <a:pt x="2802" y="306"/>
                </a:lnTo>
                <a:lnTo>
                  <a:pt x="2802" y="308"/>
                </a:lnTo>
                <a:lnTo>
                  <a:pt x="2803" y="309"/>
                </a:lnTo>
                <a:lnTo>
                  <a:pt x="2803" y="316"/>
                </a:lnTo>
                <a:lnTo>
                  <a:pt x="2804" y="312"/>
                </a:lnTo>
                <a:lnTo>
                  <a:pt x="2804" y="243"/>
                </a:lnTo>
                <a:lnTo>
                  <a:pt x="2804" y="131"/>
                </a:lnTo>
                <a:lnTo>
                  <a:pt x="2805" y="42"/>
                </a:lnTo>
                <a:lnTo>
                  <a:pt x="2805" y="91"/>
                </a:lnTo>
                <a:lnTo>
                  <a:pt x="2805" y="216"/>
                </a:lnTo>
                <a:lnTo>
                  <a:pt x="2806" y="269"/>
                </a:lnTo>
                <a:lnTo>
                  <a:pt x="2806" y="294"/>
                </a:lnTo>
                <a:lnTo>
                  <a:pt x="2807" y="299"/>
                </a:lnTo>
                <a:lnTo>
                  <a:pt x="2807" y="303"/>
                </a:lnTo>
                <a:lnTo>
                  <a:pt x="2807" y="307"/>
                </a:lnTo>
                <a:lnTo>
                  <a:pt x="2808" y="309"/>
                </a:lnTo>
                <a:lnTo>
                  <a:pt x="2808" y="309"/>
                </a:lnTo>
                <a:lnTo>
                  <a:pt x="2808" y="309"/>
                </a:lnTo>
                <a:lnTo>
                  <a:pt x="2809" y="309"/>
                </a:lnTo>
                <a:lnTo>
                  <a:pt x="2809" y="308"/>
                </a:lnTo>
                <a:lnTo>
                  <a:pt x="2810" y="307"/>
                </a:lnTo>
                <a:lnTo>
                  <a:pt x="2810" y="306"/>
                </a:lnTo>
                <a:lnTo>
                  <a:pt x="2810" y="303"/>
                </a:lnTo>
                <a:lnTo>
                  <a:pt x="2811" y="301"/>
                </a:lnTo>
                <a:lnTo>
                  <a:pt x="2811" y="301"/>
                </a:lnTo>
                <a:lnTo>
                  <a:pt x="2812" y="302"/>
                </a:lnTo>
                <a:lnTo>
                  <a:pt x="2812" y="303"/>
                </a:lnTo>
                <a:lnTo>
                  <a:pt x="2812" y="303"/>
                </a:lnTo>
                <a:lnTo>
                  <a:pt x="2813" y="303"/>
                </a:lnTo>
                <a:lnTo>
                  <a:pt x="2813" y="303"/>
                </a:lnTo>
                <a:lnTo>
                  <a:pt x="2813" y="302"/>
                </a:lnTo>
                <a:lnTo>
                  <a:pt x="2814" y="300"/>
                </a:lnTo>
                <a:lnTo>
                  <a:pt x="2815" y="297"/>
                </a:lnTo>
                <a:lnTo>
                  <a:pt x="2815" y="295"/>
                </a:lnTo>
                <a:lnTo>
                  <a:pt x="2815" y="293"/>
                </a:lnTo>
                <a:lnTo>
                  <a:pt x="2816" y="289"/>
                </a:lnTo>
                <a:lnTo>
                  <a:pt x="2816" y="286"/>
                </a:lnTo>
                <a:lnTo>
                  <a:pt x="2817" y="284"/>
                </a:lnTo>
                <a:lnTo>
                  <a:pt x="2817" y="285"/>
                </a:lnTo>
                <a:lnTo>
                  <a:pt x="2817" y="286"/>
                </a:lnTo>
                <a:lnTo>
                  <a:pt x="2818" y="288"/>
                </a:lnTo>
                <a:lnTo>
                  <a:pt x="2818" y="289"/>
                </a:lnTo>
                <a:lnTo>
                  <a:pt x="2818" y="291"/>
                </a:lnTo>
                <a:lnTo>
                  <a:pt x="2819" y="289"/>
                </a:lnTo>
                <a:lnTo>
                  <a:pt x="2819" y="283"/>
                </a:lnTo>
                <a:lnTo>
                  <a:pt x="2820" y="277"/>
                </a:lnTo>
                <a:lnTo>
                  <a:pt x="2820" y="269"/>
                </a:lnTo>
                <a:lnTo>
                  <a:pt x="2820" y="262"/>
                </a:lnTo>
                <a:lnTo>
                  <a:pt x="2821" y="259"/>
                </a:lnTo>
                <a:lnTo>
                  <a:pt x="2821" y="261"/>
                </a:lnTo>
                <a:lnTo>
                  <a:pt x="2821" y="263"/>
                </a:lnTo>
                <a:lnTo>
                  <a:pt x="2822" y="270"/>
                </a:lnTo>
                <a:lnTo>
                  <a:pt x="2822" y="286"/>
                </a:lnTo>
                <a:lnTo>
                  <a:pt x="2823" y="300"/>
                </a:lnTo>
                <a:lnTo>
                  <a:pt x="2823" y="308"/>
                </a:lnTo>
                <a:lnTo>
                  <a:pt x="2823" y="309"/>
                </a:lnTo>
                <a:lnTo>
                  <a:pt x="2824" y="310"/>
                </a:lnTo>
                <a:lnTo>
                  <a:pt x="2824" y="318"/>
                </a:lnTo>
                <a:lnTo>
                  <a:pt x="2825" y="319"/>
                </a:lnTo>
                <a:lnTo>
                  <a:pt x="2825" y="255"/>
                </a:lnTo>
                <a:lnTo>
                  <a:pt x="2825" y="144"/>
                </a:lnTo>
                <a:lnTo>
                  <a:pt x="2826" y="48"/>
                </a:lnTo>
                <a:lnTo>
                  <a:pt x="2826" y="82"/>
                </a:lnTo>
                <a:lnTo>
                  <a:pt x="2826" y="211"/>
                </a:lnTo>
                <a:lnTo>
                  <a:pt x="2827" y="267"/>
                </a:lnTo>
                <a:lnTo>
                  <a:pt x="2827" y="294"/>
                </a:lnTo>
                <a:lnTo>
                  <a:pt x="2828" y="299"/>
                </a:lnTo>
                <a:lnTo>
                  <a:pt x="2828" y="303"/>
                </a:lnTo>
                <a:lnTo>
                  <a:pt x="2829" y="307"/>
                </a:lnTo>
                <a:lnTo>
                  <a:pt x="2829" y="309"/>
                </a:lnTo>
                <a:lnTo>
                  <a:pt x="2830" y="310"/>
                </a:lnTo>
                <a:lnTo>
                  <a:pt x="2830" y="309"/>
                </a:lnTo>
                <a:lnTo>
                  <a:pt x="2830" y="309"/>
                </a:lnTo>
                <a:lnTo>
                  <a:pt x="2831" y="309"/>
                </a:lnTo>
                <a:lnTo>
                  <a:pt x="2831" y="307"/>
                </a:lnTo>
                <a:lnTo>
                  <a:pt x="2831" y="306"/>
                </a:lnTo>
                <a:lnTo>
                  <a:pt x="2832" y="304"/>
                </a:lnTo>
                <a:lnTo>
                  <a:pt x="2832" y="303"/>
                </a:lnTo>
                <a:lnTo>
                  <a:pt x="2833" y="303"/>
                </a:lnTo>
                <a:lnTo>
                  <a:pt x="2833" y="304"/>
                </a:lnTo>
                <a:lnTo>
                  <a:pt x="2833" y="306"/>
                </a:lnTo>
                <a:lnTo>
                  <a:pt x="2834" y="307"/>
                </a:lnTo>
                <a:lnTo>
                  <a:pt x="2834" y="308"/>
                </a:lnTo>
                <a:lnTo>
                  <a:pt x="2834" y="307"/>
                </a:lnTo>
                <a:lnTo>
                  <a:pt x="2835" y="307"/>
                </a:lnTo>
                <a:lnTo>
                  <a:pt x="2835" y="305"/>
                </a:lnTo>
                <a:lnTo>
                  <a:pt x="2836" y="303"/>
                </a:lnTo>
                <a:lnTo>
                  <a:pt x="2836" y="301"/>
                </a:lnTo>
                <a:lnTo>
                  <a:pt x="2836" y="297"/>
                </a:lnTo>
                <a:lnTo>
                  <a:pt x="2837" y="292"/>
                </a:lnTo>
                <a:lnTo>
                  <a:pt x="2837" y="288"/>
                </a:lnTo>
                <a:lnTo>
                  <a:pt x="2838" y="286"/>
                </a:lnTo>
                <a:lnTo>
                  <a:pt x="2838" y="286"/>
                </a:lnTo>
                <a:lnTo>
                  <a:pt x="2838" y="287"/>
                </a:lnTo>
                <a:lnTo>
                  <a:pt x="2839" y="289"/>
                </a:lnTo>
                <a:lnTo>
                  <a:pt x="2839" y="291"/>
                </a:lnTo>
                <a:lnTo>
                  <a:pt x="2839" y="292"/>
                </a:lnTo>
                <a:lnTo>
                  <a:pt x="2840" y="289"/>
                </a:lnTo>
                <a:lnTo>
                  <a:pt x="2840" y="283"/>
                </a:lnTo>
                <a:lnTo>
                  <a:pt x="2841" y="275"/>
                </a:lnTo>
                <a:lnTo>
                  <a:pt x="2841" y="269"/>
                </a:lnTo>
                <a:lnTo>
                  <a:pt x="2841" y="263"/>
                </a:lnTo>
                <a:lnTo>
                  <a:pt x="2842" y="259"/>
                </a:lnTo>
                <a:lnTo>
                  <a:pt x="2843" y="260"/>
                </a:lnTo>
                <a:lnTo>
                  <a:pt x="2843" y="261"/>
                </a:lnTo>
                <a:lnTo>
                  <a:pt x="2843" y="266"/>
                </a:lnTo>
                <a:lnTo>
                  <a:pt x="2844" y="281"/>
                </a:lnTo>
                <a:lnTo>
                  <a:pt x="2844" y="293"/>
                </a:lnTo>
                <a:lnTo>
                  <a:pt x="2844" y="301"/>
                </a:lnTo>
                <a:lnTo>
                  <a:pt x="2845" y="303"/>
                </a:lnTo>
                <a:lnTo>
                  <a:pt x="2845" y="304"/>
                </a:lnTo>
                <a:lnTo>
                  <a:pt x="2846" y="312"/>
                </a:lnTo>
                <a:lnTo>
                  <a:pt x="2846" y="315"/>
                </a:lnTo>
                <a:lnTo>
                  <a:pt x="2846" y="256"/>
                </a:lnTo>
                <a:lnTo>
                  <a:pt x="2847" y="147"/>
                </a:lnTo>
                <a:lnTo>
                  <a:pt x="2847" y="47"/>
                </a:lnTo>
                <a:lnTo>
                  <a:pt x="2848" y="72"/>
                </a:lnTo>
                <a:lnTo>
                  <a:pt x="2848" y="198"/>
                </a:lnTo>
                <a:lnTo>
                  <a:pt x="2848" y="263"/>
                </a:lnTo>
                <a:lnTo>
                  <a:pt x="2849" y="287"/>
                </a:lnTo>
                <a:lnTo>
                  <a:pt x="2849" y="295"/>
                </a:lnTo>
                <a:lnTo>
                  <a:pt x="2849" y="300"/>
                </a:lnTo>
                <a:lnTo>
                  <a:pt x="2850" y="303"/>
                </a:lnTo>
                <a:lnTo>
                  <a:pt x="2850" y="306"/>
                </a:lnTo>
                <a:lnTo>
                  <a:pt x="2851" y="307"/>
                </a:lnTo>
                <a:lnTo>
                  <a:pt x="2851" y="307"/>
                </a:lnTo>
                <a:lnTo>
                  <a:pt x="2851" y="309"/>
                </a:lnTo>
                <a:lnTo>
                  <a:pt x="2852" y="310"/>
                </a:lnTo>
                <a:lnTo>
                  <a:pt x="2852" y="309"/>
                </a:lnTo>
                <a:lnTo>
                  <a:pt x="2852" y="307"/>
                </a:lnTo>
                <a:lnTo>
                  <a:pt x="2853" y="306"/>
                </a:lnTo>
                <a:lnTo>
                  <a:pt x="2853" y="305"/>
                </a:lnTo>
                <a:lnTo>
                  <a:pt x="2854" y="303"/>
                </a:lnTo>
                <a:lnTo>
                  <a:pt x="2854" y="302"/>
                </a:lnTo>
                <a:lnTo>
                  <a:pt x="2854" y="303"/>
                </a:lnTo>
                <a:lnTo>
                  <a:pt x="2855" y="303"/>
                </a:lnTo>
                <a:lnTo>
                  <a:pt x="2855" y="304"/>
                </a:lnTo>
                <a:lnTo>
                  <a:pt x="2855" y="303"/>
                </a:lnTo>
                <a:lnTo>
                  <a:pt x="2856" y="300"/>
                </a:lnTo>
                <a:lnTo>
                  <a:pt x="2857" y="299"/>
                </a:lnTo>
                <a:lnTo>
                  <a:pt x="2857" y="297"/>
                </a:lnTo>
                <a:lnTo>
                  <a:pt x="2857" y="295"/>
                </a:lnTo>
                <a:lnTo>
                  <a:pt x="2858" y="292"/>
                </a:lnTo>
                <a:lnTo>
                  <a:pt x="2858" y="288"/>
                </a:lnTo>
                <a:lnTo>
                  <a:pt x="2859" y="285"/>
                </a:lnTo>
                <a:lnTo>
                  <a:pt x="2859" y="283"/>
                </a:lnTo>
                <a:lnTo>
                  <a:pt x="2859" y="282"/>
                </a:lnTo>
                <a:lnTo>
                  <a:pt x="2860" y="283"/>
                </a:lnTo>
                <a:lnTo>
                  <a:pt x="2860" y="284"/>
                </a:lnTo>
                <a:lnTo>
                  <a:pt x="2861" y="286"/>
                </a:lnTo>
                <a:lnTo>
                  <a:pt x="2861" y="287"/>
                </a:lnTo>
                <a:lnTo>
                  <a:pt x="2861" y="286"/>
                </a:lnTo>
                <a:lnTo>
                  <a:pt x="2862" y="280"/>
                </a:lnTo>
                <a:lnTo>
                  <a:pt x="2862" y="272"/>
                </a:lnTo>
                <a:lnTo>
                  <a:pt x="2862" y="263"/>
                </a:lnTo>
                <a:lnTo>
                  <a:pt x="2863" y="254"/>
                </a:lnTo>
                <a:lnTo>
                  <a:pt x="2863" y="251"/>
                </a:lnTo>
                <a:lnTo>
                  <a:pt x="2864" y="253"/>
                </a:lnTo>
                <a:lnTo>
                  <a:pt x="2864" y="256"/>
                </a:lnTo>
                <a:lnTo>
                  <a:pt x="2864" y="262"/>
                </a:lnTo>
                <a:lnTo>
                  <a:pt x="2865" y="277"/>
                </a:lnTo>
                <a:lnTo>
                  <a:pt x="2865" y="291"/>
                </a:lnTo>
                <a:lnTo>
                  <a:pt x="2865" y="299"/>
                </a:lnTo>
                <a:lnTo>
                  <a:pt x="2866" y="301"/>
                </a:lnTo>
                <a:lnTo>
                  <a:pt x="2866" y="302"/>
                </a:lnTo>
                <a:lnTo>
                  <a:pt x="2867" y="310"/>
                </a:lnTo>
                <a:lnTo>
                  <a:pt x="2867" y="314"/>
                </a:lnTo>
                <a:lnTo>
                  <a:pt x="2867" y="251"/>
                </a:lnTo>
                <a:lnTo>
                  <a:pt x="2868" y="135"/>
                </a:lnTo>
                <a:lnTo>
                  <a:pt x="2868" y="31"/>
                </a:lnTo>
                <a:lnTo>
                  <a:pt x="2868" y="53"/>
                </a:lnTo>
                <a:lnTo>
                  <a:pt x="2869" y="183"/>
                </a:lnTo>
                <a:lnTo>
                  <a:pt x="2869" y="256"/>
                </a:lnTo>
                <a:lnTo>
                  <a:pt x="2870" y="281"/>
                </a:lnTo>
                <a:lnTo>
                  <a:pt x="2870" y="291"/>
                </a:lnTo>
                <a:lnTo>
                  <a:pt x="2871" y="295"/>
                </a:lnTo>
                <a:lnTo>
                  <a:pt x="2871" y="298"/>
                </a:lnTo>
                <a:lnTo>
                  <a:pt x="2872" y="301"/>
                </a:lnTo>
                <a:lnTo>
                  <a:pt x="2872" y="302"/>
                </a:lnTo>
                <a:lnTo>
                  <a:pt x="2872" y="303"/>
                </a:lnTo>
                <a:lnTo>
                  <a:pt x="2873" y="303"/>
                </a:lnTo>
                <a:lnTo>
                  <a:pt x="2873" y="303"/>
                </a:lnTo>
                <a:lnTo>
                  <a:pt x="2874" y="303"/>
                </a:lnTo>
                <a:lnTo>
                  <a:pt x="2874" y="301"/>
                </a:lnTo>
                <a:lnTo>
                  <a:pt x="2874" y="300"/>
                </a:lnTo>
                <a:lnTo>
                  <a:pt x="2875" y="298"/>
                </a:lnTo>
                <a:lnTo>
                  <a:pt x="2875" y="297"/>
                </a:lnTo>
                <a:lnTo>
                  <a:pt x="2875" y="299"/>
                </a:lnTo>
                <a:lnTo>
                  <a:pt x="2876" y="301"/>
                </a:lnTo>
                <a:lnTo>
                  <a:pt x="2876" y="303"/>
                </a:lnTo>
                <a:lnTo>
                  <a:pt x="2877" y="303"/>
                </a:lnTo>
                <a:lnTo>
                  <a:pt x="2877" y="303"/>
                </a:lnTo>
                <a:lnTo>
                  <a:pt x="2877" y="302"/>
                </a:lnTo>
                <a:lnTo>
                  <a:pt x="2878" y="300"/>
                </a:lnTo>
                <a:lnTo>
                  <a:pt x="2878" y="299"/>
                </a:lnTo>
                <a:lnTo>
                  <a:pt x="2878" y="297"/>
                </a:lnTo>
                <a:lnTo>
                  <a:pt x="2879" y="294"/>
                </a:lnTo>
                <a:lnTo>
                  <a:pt x="2879" y="291"/>
                </a:lnTo>
                <a:lnTo>
                  <a:pt x="2880" y="286"/>
                </a:lnTo>
                <a:lnTo>
                  <a:pt x="2880" y="283"/>
                </a:lnTo>
                <a:lnTo>
                  <a:pt x="2880" y="283"/>
                </a:lnTo>
                <a:lnTo>
                  <a:pt x="2881" y="284"/>
                </a:lnTo>
                <a:lnTo>
                  <a:pt x="2881" y="286"/>
                </a:lnTo>
                <a:lnTo>
                  <a:pt x="2881" y="287"/>
                </a:lnTo>
                <a:lnTo>
                  <a:pt x="2882" y="287"/>
                </a:lnTo>
                <a:lnTo>
                  <a:pt x="2882" y="285"/>
                </a:lnTo>
                <a:lnTo>
                  <a:pt x="2883" y="278"/>
                </a:lnTo>
                <a:lnTo>
                  <a:pt x="2883" y="272"/>
                </a:lnTo>
                <a:lnTo>
                  <a:pt x="2883" y="266"/>
                </a:lnTo>
                <a:lnTo>
                  <a:pt x="2884" y="255"/>
                </a:lnTo>
                <a:lnTo>
                  <a:pt x="2885" y="252"/>
                </a:lnTo>
                <a:lnTo>
                  <a:pt x="2885" y="254"/>
                </a:lnTo>
                <a:lnTo>
                  <a:pt x="2885" y="256"/>
                </a:lnTo>
                <a:lnTo>
                  <a:pt x="2886" y="261"/>
                </a:lnTo>
                <a:lnTo>
                  <a:pt x="2886" y="277"/>
                </a:lnTo>
                <a:lnTo>
                  <a:pt x="2887" y="295"/>
                </a:lnTo>
                <a:lnTo>
                  <a:pt x="2887" y="307"/>
                </a:lnTo>
                <a:lnTo>
                  <a:pt x="2887" y="309"/>
                </a:lnTo>
                <a:lnTo>
                  <a:pt x="2888" y="307"/>
                </a:lnTo>
                <a:lnTo>
                  <a:pt x="2888" y="313"/>
                </a:lnTo>
                <a:lnTo>
                  <a:pt x="2888" y="320"/>
                </a:lnTo>
                <a:lnTo>
                  <a:pt x="2889" y="258"/>
                </a:lnTo>
                <a:lnTo>
                  <a:pt x="2889" y="143"/>
                </a:lnTo>
                <a:lnTo>
                  <a:pt x="2890" y="36"/>
                </a:lnTo>
                <a:lnTo>
                  <a:pt x="2890" y="50"/>
                </a:lnTo>
                <a:lnTo>
                  <a:pt x="2890" y="183"/>
                </a:lnTo>
                <a:lnTo>
                  <a:pt x="2891" y="258"/>
                </a:lnTo>
                <a:lnTo>
                  <a:pt x="2891" y="281"/>
                </a:lnTo>
                <a:lnTo>
                  <a:pt x="2891" y="289"/>
                </a:lnTo>
                <a:lnTo>
                  <a:pt x="2892" y="295"/>
                </a:lnTo>
                <a:lnTo>
                  <a:pt x="2892" y="300"/>
                </a:lnTo>
                <a:lnTo>
                  <a:pt x="2893" y="302"/>
                </a:lnTo>
                <a:lnTo>
                  <a:pt x="2893" y="303"/>
                </a:lnTo>
                <a:lnTo>
                  <a:pt x="2893" y="305"/>
                </a:lnTo>
                <a:lnTo>
                  <a:pt x="2894" y="305"/>
                </a:lnTo>
                <a:lnTo>
                  <a:pt x="2894" y="306"/>
                </a:lnTo>
                <a:lnTo>
                  <a:pt x="2895" y="305"/>
                </a:lnTo>
                <a:lnTo>
                  <a:pt x="2895" y="304"/>
                </a:lnTo>
                <a:lnTo>
                  <a:pt x="2895" y="303"/>
                </a:lnTo>
                <a:lnTo>
                  <a:pt x="2896" y="301"/>
                </a:lnTo>
                <a:lnTo>
                  <a:pt x="2896" y="299"/>
                </a:lnTo>
                <a:lnTo>
                  <a:pt x="2896" y="300"/>
                </a:lnTo>
                <a:lnTo>
                  <a:pt x="2897" y="301"/>
                </a:lnTo>
                <a:lnTo>
                  <a:pt x="2898" y="302"/>
                </a:lnTo>
                <a:lnTo>
                  <a:pt x="2898" y="303"/>
                </a:lnTo>
                <a:lnTo>
                  <a:pt x="2898" y="303"/>
                </a:lnTo>
                <a:lnTo>
                  <a:pt x="2899" y="302"/>
                </a:lnTo>
                <a:lnTo>
                  <a:pt x="2899" y="301"/>
                </a:lnTo>
                <a:lnTo>
                  <a:pt x="2900" y="299"/>
                </a:lnTo>
                <a:lnTo>
                  <a:pt x="2900" y="296"/>
                </a:lnTo>
                <a:lnTo>
                  <a:pt x="2900" y="293"/>
                </a:lnTo>
                <a:lnTo>
                  <a:pt x="2901" y="288"/>
                </a:lnTo>
                <a:lnTo>
                  <a:pt x="2901" y="283"/>
                </a:lnTo>
                <a:lnTo>
                  <a:pt x="2901" y="281"/>
                </a:lnTo>
                <a:lnTo>
                  <a:pt x="2902" y="280"/>
                </a:lnTo>
                <a:lnTo>
                  <a:pt x="2902" y="281"/>
                </a:lnTo>
                <a:lnTo>
                  <a:pt x="2903" y="282"/>
                </a:lnTo>
                <a:lnTo>
                  <a:pt x="2903" y="283"/>
                </a:lnTo>
                <a:lnTo>
                  <a:pt x="2903" y="283"/>
                </a:lnTo>
                <a:lnTo>
                  <a:pt x="2904" y="282"/>
                </a:lnTo>
                <a:lnTo>
                  <a:pt x="2904" y="277"/>
                </a:lnTo>
                <a:lnTo>
                  <a:pt x="2904" y="270"/>
                </a:lnTo>
                <a:lnTo>
                  <a:pt x="2905" y="263"/>
                </a:lnTo>
                <a:lnTo>
                  <a:pt x="2905" y="256"/>
                </a:lnTo>
                <a:lnTo>
                  <a:pt x="2906" y="254"/>
                </a:lnTo>
                <a:lnTo>
                  <a:pt x="2906" y="256"/>
                </a:lnTo>
                <a:lnTo>
                  <a:pt x="2906" y="258"/>
                </a:lnTo>
                <a:lnTo>
                  <a:pt x="2907" y="265"/>
                </a:lnTo>
                <a:lnTo>
                  <a:pt x="2907" y="282"/>
                </a:lnTo>
                <a:lnTo>
                  <a:pt x="2908" y="296"/>
                </a:lnTo>
                <a:lnTo>
                  <a:pt x="2908" y="305"/>
                </a:lnTo>
                <a:lnTo>
                  <a:pt x="2908" y="307"/>
                </a:lnTo>
                <a:lnTo>
                  <a:pt x="2909" y="308"/>
                </a:lnTo>
                <a:lnTo>
                  <a:pt x="2909" y="314"/>
                </a:lnTo>
                <a:lnTo>
                  <a:pt x="2909" y="321"/>
                </a:lnTo>
                <a:lnTo>
                  <a:pt x="2910" y="265"/>
                </a:lnTo>
                <a:lnTo>
                  <a:pt x="2910" y="156"/>
                </a:lnTo>
                <a:lnTo>
                  <a:pt x="2911" y="54"/>
                </a:lnTo>
                <a:lnTo>
                  <a:pt x="2911" y="69"/>
                </a:lnTo>
                <a:lnTo>
                  <a:pt x="2912" y="194"/>
                </a:lnTo>
                <a:lnTo>
                  <a:pt x="2912" y="266"/>
                </a:lnTo>
                <a:lnTo>
                  <a:pt x="2913" y="288"/>
                </a:lnTo>
                <a:lnTo>
                  <a:pt x="2913" y="295"/>
                </a:lnTo>
                <a:lnTo>
                  <a:pt x="2913" y="300"/>
                </a:lnTo>
                <a:lnTo>
                  <a:pt x="2914" y="303"/>
                </a:lnTo>
                <a:lnTo>
                  <a:pt x="2914" y="306"/>
                </a:lnTo>
                <a:lnTo>
                  <a:pt x="2914" y="308"/>
                </a:lnTo>
                <a:lnTo>
                  <a:pt x="2915" y="308"/>
                </a:lnTo>
                <a:lnTo>
                  <a:pt x="2915" y="308"/>
                </a:lnTo>
                <a:lnTo>
                  <a:pt x="2916" y="308"/>
                </a:lnTo>
                <a:lnTo>
                  <a:pt x="2916" y="307"/>
                </a:lnTo>
                <a:lnTo>
                  <a:pt x="2916" y="306"/>
                </a:lnTo>
                <a:lnTo>
                  <a:pt x="2917" y="304"/>
                </a:lnTo>
                <a:lnTo>
                  <a:pt x="2917" y="303"/>
                </a:lnTo>
                <a:lnTo>
                  <a:pt x="2917" y="303"/>
                </a:lnTo>
                <a:lnTo>
                  <a:pt x="2918" y="301"/>
                </a:lnTo>
                <a:lnTo>
                  <a:pt x="2918" y="303"/>
                </a:lnTo>
                <a:lnTo>
                  <a:pt x="2919" y="303"/>
                </a:lnTo>
                <a:lnTo>
                  <a:pt x="2919" y="303"/>
                </a:lnTo>
                <a:lnTo>
                  <a:pt x="2919" y="303"/>
                </a:lnTo>
                <a:lnTo>
                  <a:pt x="2920" y="303"/>
                </a:lnTo>
                <a:lnTo>
                  <a:pt x="2920" y="301"/>
                </a:lnTo>
                <a:lnTo>
                  <a:pt x="2921" y="298"/>
                </a:lnTo>
                <a:lnTo>
                  <a:pt x="2921" y="295"/>
                </a:lnTo>
                <a:lnTo>
                  <a:pt x="2921" y="292"/>
                </a:lnTo>
                <a:lnTo>
                  <a:pt x="2922" y="288"/>
                </a:lnTo>
                <a:lnTo>
                  <a:pt x="2922" y="285"/>
                </a:lnTo>
                <a:lnTo>
                  <a:pt x="2922" y="283"/>
                </a:lnTo>
                <a:lnTo>
                  <a:pt x="2923" y="283"/>
                </a:lnTo>
                <a:lnTo>
                  <a:pt x="2923" y="284"/>
                </a:lnTo>
                <a:lnTo>
                  <a:pt x="2924" y="286"/>
                </a:lnTo>
                <a:lnTo>
                  <a:pt x="2924" y="288"/>
                </a:lnTo>
                <a:lnTo>
                  <a:pt x="2924" y="289"/>
                </a:lnTo>
                <a:lnTo>
                  <a:pt x="2925" y="287"/>
                </a:lnTo>
                <a:lnTo>
                  <a:pt x="2926" y="282"/>
                </a:lnTo>
                <a:lnTo>
                  <a:pt x="2926" y="274"/>
                </a:lnTo>
                <a:lnTo>
                  <a:pt x="2926" y="268"/>
                </a:lnTo>
                <a:lnTo>
                  <a:pt x="2927" y="258"/>
                </a:lnTo>
                <a:lnTo>
                  <a:pt x="2927" y="254"/>
                </a:lnTo>
                <a:lnTo>
                  <a:pt x="2927" y="258"/>
                </a:lnTo>
                <a:lnTo>
                  <a:pt x="2928" y="261"/>
                </a:lnTo>
                <a:lnTo>
                  <a:pt x="2928" y="267"/>
                </a:lnTo>
                <a:lnTo>
                  <a:pt x="2929" y="281"/>
                </a:lnTo>
                <a:lnTo>
                  <a:pt x="2929" y="296"/>
                </a:lnTo>
                <a:lnTo>
                  <a:pt x="2929" y="303"/>
                </a:lnTo>
                <a:lnTo>
                  <a:pt x="2930" y="307"/>
                </a:lnTo>
                <a:lnTo>
                  <a:pt x="2930" y="307"/>
                </a:lnTo>
                <a:lnTo>
                  <a:pt x="2930" y="313"/>
                </a:lnTo>
                <a:lnTo>
                  <a:pt x="2931" y="320"/>
                </a:lnTo>
                <a:lnTo>
                  <a:pt x="2931" y="266"/>
                </a:lnTo>
                <a:lnTo>
                  <a:pt x="2932" y="158"/>
                </a:lnTo>
                <a:lnTo>
                  <a:pt x="2932" y="56"/>
                </a:lnTo>
                <a:lnTo>
                  <a:pt x="2932" y="68"/>
                </a:lnTo>
                <a:lnTo>
                  <a:pt x="2933" y="193"/>
                </a:lnTo>
                <a:lnTo>
                  <a:pt x="2933" y="263"/>
                </a:lnTo>
                <a:lnTo>
                  <a:pt x="2934" y="287"/>
                </a:lnTo>
                <a:lnTo>
                  <a:pt x="2934" y="295"/>
                </a:lnTo>
                <a:lnTo>
                  <a:pt x="2934" y="300"/>
                </a:lnTo>
                <a:lnTo>
                  <a:pt x="2935" y="302"/>
                </a:lnTo>
                <a:lnTo>
                  <a:pt x="2935" y="306"/>
                </a:lnTo>
                <a:lnTo>
                  <a:pt x="2935" y="307"/>
                </a:lnTo>
                <a:lnTo>
                  <a:pt x="2936" y="308"/>
                </a:lnTo>
                <a:lnTo>
                  <a:pt x="2936" y="308"/>
                </a:lnTo>
                <a:lnTo>
                  <a:pt x="2937" y="308"/>
                </a:lnTo>
                <a:lnTo>
                  <a:pt x="2937" y="307"/>
                </a:lnTo>
                <a:lnTo>
                  <a:pt x="2937" y="306"/>
                </a:lnTo>
                <a:lnTo>
                  <a:pt x="2938" y="303"/>
                </a:lnTo>
                <a:lnTo>
                  <a:pt x="2938" y="301"/>
                </a:lnTo>
                <a:lnTo>
                  <a:pt x="2938" y="301"/>
                </a:lnTo>
                <a:lnTo>
                  <a:pt x="2939" y="299"/>
                </a:lnTo>
                <a:lnTo>
                  <a:pt x="2940" y="299"/>
                </a:lnTo>
                <a:lnTo>
                  <a:pt x="2940" y="299"/>
                </a:lnTo>
                <a:lnTo>
                  <a:pt x="2940" y="300"/>
                </a:lnTo>
                <a:lnTo>
                  <a:pt x="2941" y="300"/>
                </a:lnTo>
                <a:lnTo>
                  <a:pt x="2941" y="299"/>
                </a:lnTo>
                <a:lnTo>
                  <a:pt x="2942" y="298"/>
                </a:lnTo>
                <a:lnTo>
                  <a:pt x="2942" y="297"/>
                </a:lnTo>
                <a:lnTo>
                  <a:pt x="2942" y="296"/>
                </a:lnTo>
                <a:lnTo>
                  <a:pt x="2943" y="293"/>
                </a:lnTo>
                <a:lnTo>
                  <a:pt x="2943" y="289"/>
                </a:lnTo>
                <a:lnTo>
                  <a:pt x="2944" y="286"/>
                </a:lnTo>
                <a:lnTo>
                  <a:pt x="2944" y="283"/>
                </a:lnTo>
                <a:lnTo>
                  <a:pt x="2944" y="283"/>
                </a:lnTo>
                <a:lnTo>
                  <a:pt x="2945" y="284"/>
                </a:lnTo>
                <a:lnTo>
                  <a:pt x="2945" y="286"/>
                </a:lnTo>
                <a:lnTo>
                  <a:pt x="2945" y="287"/>
                </a:lnTo>
                <a:lnTo>
                  <a:pt x="2946" y="288"/>
                </a:lnTo>
                <a:lnTo>
                  <a:pt x="2946" y="287"/>
                </a:lnTo>
                <a:lnTo>
                  <a:pt x="2947" y="281"/>
                </a:lnTo>
                <a:lnTo>
                  <a:pt x="2947" y="274"/>
                </a:lnTo>
                <a:lnTo>
                  <a:pt x="2947" y="268"/>
                </a:lnTo>
                <a:lnTo>
                  <a:pt x="2948" y="260"/>
                </a:lnTo>
                <a:lnTo>
                  <a:pt x="2948" y="256"/>
                </a:lnTo>
                <a:lnTo>
                  <a:pt x="2948" y="256"/>
                </a:lnTo>
                <a:lnTo>
                  <a:pt x="2949" y="259"/>
                </a:lnTo>
                <a:lnTo>
                  <a:pt x="2949" y="264"/>
                </a:lnTo>
                <a:lnTo>
                  <a:pt x="2950" y="278"/>
                </a:lnTo>
                <a:lnTo>
                  <a:pt x="2950" y="294"/>
                </a:lnTo>
                <a:lnTo>
                  <a:pt x="2950" y="301"/>
                </a:lnTo>
                <a:lnTo>
                  <a:pt x="2951" y="304"/>
                </a:lnTo>
                <a:lnTo>
                  <a:pt x="2951" y="306"/>
                </a:lnTo>
                <a:lnTo>
                  <a:pt x="2951" y="311"/>
                </a:lnTo>
                <a:lnTo>
                  <a:pt x="2952" y="318"/>
                </a:lnTo>
                <a:lnTo>
                  <a:pt x="2952" y="269"/>
                </a:lnTo>
                <a:lnTo>
                  <a:pt x="2953" y="163"/>
                </a:lnTo>
                <a:lnTo>
                  <a:pt x="2953" y="59"/>
                </a:lnTo>
                <a:lnTo>
                  <a:pt x="2954" y="60"/>
                </a:lnTo>
                <a:lnTo>
                  <a:pt x="2954" y="185"/>
                </a:lnTo>
                <a:lnTo>
                  <a:pt x="2955" y="260"/>
                </a:lnTo>
                <a:lnTo>
                  <a:pt x="2955" y="287"/>
                </a:lnTo>
                <a:lnTo>
                  <a:pt x="2955" y="295"/>
                </a:lnTo>
                <a:lnTo>
                  <a:pt x="2956" y="299"/>
                </a:lnTo>
                <a:lnTo>
                  <a:pt x="2956" y="303"/>
                </a:lnTo>
                <a:lnTo>
                  <a:pt x="2957" y="305"/>
                </a:lnTo>
                <a:lnTo>
                  <a:pt x="2957" y="306"/>
                </a:lnTo>
                <a:lnTo>
                  <a:pt x="2957" y="307"/>
                </a:lnTo>
                <a:lnTo>
                  <a:pt x="2958" y="308"/>
                </a:lnTo>
                <a:lnTo>
                  <a:pt x="2958" y="308"/>
                </a:lnTo>
                <a:lnTo>
                  <a:pt x="2958" y="307"/>
                </a:lnTo>
                <a:lnTo>
                  <a:pt x="2959" y="307"/>
                </a:lnTo>
                <a:lnTo>
                  <a:pt x="2959" y="303"/>
                </a:lnTo>
                <a:lnTo>
                  <a:pt x="2960" y="302"/>
                </a:lnTo>
                <a:lnTo>
                  <a:pt x="2960" y="301"/>
                </a:lnTo>
                <a:lnTo>
                  <a:pt x="2960" y="300"/>
                </a:lnTo>
                <a:lnTo>
                  <a:pt x="2961" y="300"/>
                </a:lnTo>
                <a:lnTo>
                  <a:pt x="2961" y="301"/>
                </a:lnTo>
                <a:lnTo>
                  <a:pt x="2961" y="301"/>
                </a:lnTo>
                <a:lnTo>
                  <a:pt x="2962" y="300"/>
                </a:lnTo>
                <a:lnTo>
                  <a:pt x="2962" y="299"/>
                </a:lnTo>
                <a:lnTo>
                  <a:pt x="2963" y="298"/>
                </a:lnTo>
                <a:lnTo>
                  <a:pt x="2963" y="297"/>
                </a:lnTo>
                <a:lnTo>
                  <a:pt x="2963" y="295"/>
                </a:lnTo>
                <a:lnTo>
                  <a:pt x="2964" y="293"/>
                </a:lnTo>
                <a:lnTo>
                  <a:pt x="2964" y="289"/>
                </a:lnTo>
                <a:lnTo>
                  <a:pt x="2964" y="285"/>
                </a:lnTo>
                <a:lnTo>
                  <a:pt x="2965" y="284"/>
                </a:lnTo>
                <a:lnTo>
                  <a:pt x="2965" y="284"/>
                </a:lnTo>
                <a:lnTo>
                  <a:pt x="2966" y="286"/>
                </a:lnTo>
                <a:lnTo>
                  <a:pt x="2966" y="286"/>
                </a:lnTo>
                <a:lnTo>
                  <a:pt x="2966" y="288"/>
                </a:lnTo>
                <a:lnTo>
                  <a:pt x="2967" y="289"/>
                </a:lnTo>
                <a:lnTo>
                  <a:pt x="2968" y="288"/>
                </a:lnTo>
                <a:lnTo>
                  <a:pt x="2968" y="283"/>
                </a:lnTo>
                <a:lnTo>
                  <a:pt x="2968" y="275"/>
                </a:lnTo>
                <a:lnTo>
                  <a:pt x="2969" y="269"/>
                </a:lnTo>
                <a:lnTo>
                  <a:pt x="2969" y="261"/>
                </a:lnTo>
                <a:lnTo>
                  <a:pt x="2970" y="257"/>
                </a:lnTo>
                <a:lnTo>
                  <a:pt x="2970" y="260"/>
                </a:lnTo>
                <a:lnTo>
                  <a:pt x="2970" y="263"/>
                </a:lnTo>
                <a:lnTo>
                  <a:pt x="2971" y="267"/>
                </a:lnTo>
                <a:lnTo>
                  <a:pt x="2971" y="280"/>
                </a:lnTo>
                <a:lnTo>
                  <a:pt x="2971" y="295"/>
                </a:lnTo>
                <a:lnTo>
                  <a:pt x="2972" y="304"/>
                </a:lnTo>
                <a:lnTo>
                  <a:pt x="2972" y="309"/>
                </a:lnTo>
                <a:lnTo>
                  <a:pt x="2973" y="309"/>
                </a:lnTo>
                <a:lnTo>
                  <a:pt x="2973" y="313"/>
                </a:lnTo>
                <a:lnTo>
                  <a:pt x="2973" y="321"/>
                </a:lnTo>
                <a:lnTo>
                  <a:pt x="2974" y="273"/>
                </a:lnTo>
                <a:lnTo>
                  <a:pt x="2974" y="168"/>
                </a:lnTo>
                <a:lnTo>
                  <a:pt x="2974" y="62"/>
                </a:lnTo>
                <a:lnTo>
                  <a:pt x="2975" y="56"/>
                </a:lnTo>
                <a:lnTo>
                  <a:pt x="2975" y="182"/>
                </a:lnTo>
                <a:lnTo>
                  <a:pt x="2976" y="259"/>
                </a:lnTo>
                <a:lnTo>
                  <a:pt x="2976" y="286"/>
                </a:lnTo>
                <a:lnTo>
                  <a:pt x="2976" y="297"/>
                </a:lnTo>
                <a:lnTo>
                  <a:pt x="2977" y="300"/>
                </a:lnTo>
                <a:lnTo>
                  <a:pt x="2977" y="304"/>
                </a:lnTo>
                <a:lnTo>
                  <a:pt x="2977" y="307"/>
                </a:lnTo>
                <a:lnTo>
                  <a:pt x="2978" y="307"/>
                </a:lnTo>
                <a:lnTo>
                  <a:pt x="2978" y="307"/>
                </a:lnTo>
                <a:lnTo>
                  <a:pt x="2979" y="309"/>
                </a:lnTo>
                <a:lnTo>
                  <a:pt x="2979" y="309"/>
                </a:lnTo>
                <a:lnTo>
                  <a:pt x="2979" y="307"/>
                </a:lnTo>
                <a:lnTo>
                  <a:pt x="2980" y="305"/>
                </a:lnTo>
                <a:lnTo>
                  <a:pt x="2980" y="303"/>
                </a:lnTo>
                <a:lnTo>
                  <a:pt x="2981" y="301"/>
                </a:lnTo>
                <a:lnTo>
                  <a:pt x="2981" y="301"/>
                </a:lnTo>
                <a:lnTo>
                  <a:pt x="2982" y="301"/>
                </a:lnTo>
                <a:lnTo>
                  <a:pt x="2982" y="302"/>
                </a:lnTo>
                <a:lnTo>
                  <a:pt x="2983" y="303"/>
                </a:lnTo>
                <a:lnTo>
                  <a:pt x="2983" y="303"/>
                </a:lnTo>
                <a:lnTo>
                  <a:pt x="2983" y="303"/>
                </a:lnTo>
                <a:lnTo>
                  <a:pt x="2984" y="302"/>
                </a:lnTo>
                <a:lnTo>
                  <a:pt x="2984" y="301"/>
                </a:lnTo>
                <a:lnTo>
                  <a:pt x="2984" y="299"/>
                </a:lnTo>
                <a:lnTo>
                  <a:pt x="2985" y="298"/>
                </a:lnTo>
                <a:lnTo>
                  <a:pt x="2985" y="295"/>
                </a:lnTo>
                <a:lnTo>
                  <a:pt x="2986" y="291"/>
                </a:lnTo>
                <a:lnTo>
                  <a:pt x="2986" y="287"/>
                </a:lnTo>
                <a:lnTo>
                  <a:pt x="2986" y="285"/>
                </a:lnTo>
                <a:lnTo>
                  <a:pt x="2987" y="285"/>
                </a:lnTo>
                <a:lnTo>
                  <a:pt x="2987" y="286"/>
                </a:lnTo>
                <a:lnTo>
                  <a:pt x="2987" y="286"/>
                </a:lnTo>
                <a:lnTo>
                  <a:pt x="2988" y="288"/>
                </a:lnTo>
                <a:lnTo>
                  <a:pt x="2988" y="288"/>
                </a:lnTo>
                <a:lnTo>
                  <a:pt x="2989" y="288"/>
                </a:lnTo>
                <a:lnTo>
                  <a:pt x="2989" y="284"/>
                </a:lnTo>
                <a:lnTo>
                  <a:pt x="2989" y="277"/>
                </a:lnTo>
                <a:lnTo>
                  <a:pt x="2990" y="270"/>
                </a:lnTo>
                <a:lnTo>
                  <a:pt x="2990" y="263"/>
                </a:lnTo>
                <a:lnTo>
                  <a:pt x="2991" y="258"/>
                </a:lnTo>
                <a:lnTo>
                  <a:pt x="2991" y="260"/>
                </a:lnTo>
                <a:lnTo>
                  <a:pt x="2991" y="263"/>
                </a:lnTo>
                <a:lnTo>
                  <a:pt x="2992" y="268"/>
                </a:lnTo>
                <a:lnTo>
                  <a:pt x="2992" y="281"/>
                </a:lnTo>
                <a:lnTo>
                  <a:pt x="2992" y="296"/>
                </a:lnTo>
                <a:lnTo>
                  <a:pt x="2993" y="303"/>
                </a:lnTo>
                <a:lnTo>
                  <a:pt x="2993" y="307"/>
                </a:lnTo>
                <a:lnTo>
                  <a:pt x="2994" y="307"/>
                </a:lnTo>
                <a:lnTo>
                  <a:pt x="2994" y="313"/>
                </a:lnTo>
                <a:lnTo>
                  <a:pt x="2994" y="322"/>
                </a:lnTo>
                <a:lnTo>
                  <a:pt x="2995" y="272"/>
                </a:lnTo>
                <a:lnTo>
                  <a:pt x="2996" y="165"/>
                </a:lnTo>
                <a:lnTo>
                  <a:pt x="2996" y="60"/>
                </a:lnTo>
                <a:lnTo>
                  <a:pt x="2996" y="60"/>
                </a:lnTo>
                <a:lnTo>
                  <a:pt x="2997" y="184"/>
                </a:lnTo>
                <a:lnTo>
                  <a:pt x="2997" y="258"/>
                </a:lnTo>
                <a:lnTo>
                  <a:pt x="2997" y="286"/>
                </a:lnTo>
                <a:lnTo>
                  <a:pt x="2998" y="295"/>
                </a:lnTo>
                <a:lnTo>
                  <a:pt x="2998" y="299"/>
                </a:lnTo>
                <a:lnTo>
                  <a:pt x="2999" y="303"/>
                </a:lnTo>
                <a:lnTo>
                  <a:pt x="2999" y="306"/>
                </a:lnTo>
                <a:lnTo>
                  <a:pt x="2999" y="306"/>
                </a:lnTo>
                <a:lnTo>
                  <a:pt x="3000" y="306"/>
                </a:lnTo>
                <a:lnTo>
                  <a:pt x="3000" y="307"/>
                </a:lnTo>
                <a:lnTo>
                  <a:pt x="3000" y="307"/>
                </a:lnTo>
                <a:lnTo>
                  <a:pt x="3001" y="306"/>
                </a:lnTo>
                <a:lnTo>
                  <a:pt x="3001" y="305"/>
                </a:lnTo>
                <a:lnTo>
                  <a:pt x="3002" y="303"/>
                </a:lnTo>
                <a:lnTo>
                  <a:pt x="3002" y="302"/>
                </a:lnTo>
                <a:lnTo>
                  <a:pt x="3002" y="301"/>
                </a:lnTo>
                <a:lnTo>
                  <a:pt x="3003" y="301"/>
                </a:lnTo>
                <a:lnTo>
                  <a:pt x="3003" y="302"/>
                </a:lnTo>
                <a:lnTo>
                  <a:pt x="3004" y="304"/>
                </a:lnTo>
                <a:lnTo>
                  <a:pt x="3004" y="307"/>
                </a:lnTo>
                <a:lnTo>
                  <a:pt x="3004" y="307"/>
                </a:lnTo>
                <a:lnTo>
                  <a:pt x="3005" y="304"/>
                </a:lnTo>
                <a:lnTo>
                  <a:pt x="3005" y="302"/>
                </a:lnTo>
                <a:lnTo>
                  <a:pt x="3005" y="301"/>
                </a:lnTo>
                <a:lnTo>
                  <a:pt x="3006" y="299"/>
                </a:lnTo>
                <a:lnTo>
                  <a:pt x="3006" y="295"/>
                </a:lnTo>
                <a:lnTo>
                  <a:pt x="3007" y="291"/>
                </a:lnTo>
                <a:lnTo>
                  <a:pt x="3007" y="287"/>
                </a:lnTo>
                <a:lnTo>
                  <a:pt x="3007" y="283"/>
                </a:lnTo>
                <a:lnTo>
                  <a:pt x="3008" y="282"/>
                </a:lnTo>
                <a:lnTo>
                  <a:pt x="3008" y="283"/>
                </a:lnTo>
                <a:lnTo>
                  <a:pt x="3008" y="286"/>
                </a:lnTo>
                <a:lnTo>
                  <a:pt x="3009" y="287"/>
                </a:lnTo>
                <a:lnTo>
                  <a:pt x="3010" y="288"/>
                </a:lnTo>
                <a:lnTo>
                  <a:pt x="3010" y="287"/>
                </a:lnTo>
                <a:lnTo>
                  <a:pt x="3010" y="281"/>
                </a:lnTo>
                <a:lnTo>
                  <a:pt x="3011" y="274"/>
                </a:lnTo>
                <a:lnTo>
                  <a:pt x="3011" y="267"/>
                </a:lnTo>
                <a:lnTo>
                  <a:pt x="3012" y="258"/>
                </a:lnTo>
                <a:lnTo>
                  <a:pt x="3012" y="255"/>
                </a:lnTo>
                <a:lnTo>
                  <a:pt x="3012" y="257"/>
                </a:lnTo>
                <a:lnTo>
                  <a:pt x="3013" y="261"/>
                </a:lnTo>
                <a:lnTo>
                  <a:pt x="3013" y="268"/>
                </a:lnTo>
                <a:lnTo>
                  <a:pt x="3013" y="281"/>
                </a:lnTo>
                <a:lnTo>
                  <a:pt x="3014" y="296"/>
                </a:lnTo>
                <a:lnTo>
                  <a:pt x="3014" y="303"/>
                </a:lnTo>
                <a:lnTo>
                  <a:pt x="3015" y="307"/>
                </a:lnTo>
                <a:lnTo>
                  <a:pt x="3015" y="307"/>
                </a:lnTo>
                <a:lnTo>
                  <a:pt x="3015" y="313"/>
                </a:lnTo>
                <a:lnTo>
                  <a:pt x="3016" y="320"/>
                </a:lnTo>
                <a:lnTo>
                  <a:pt x="3016" y="267"/>
                </a:lnTo>
                <a:lnTo>
                  <a:pt x="3017" y="160"/>
                </a:lnTo>
                <a:lnTo>
                  <a:pt x="3017" y="56"/>
                </a:lnTo>
                <a:lnTo>
                  <a:pt x="3017" y="62"/>
                </a:lnTo>
                <a:lnTo>
                  <a:pt x="3018" y="187"/>
                </a:lnTo>
                <a:lnTo>
                  <a:pt x="3018" y="260"/>
                </a:lnTo>
                <a:lnTo>
                  <a:pt x="3018" y="286"/>
                </a:lnTo>
                <a:lnTo>
                  <a:pt x="3019" y="296"/>
                </a:lnTo>
                <a:lnTo>
                  <a:pt x="3019" y="301"/>
                </a:lnTo>
                <a:lnTo>
                  <a:pt x="3020" y="303"/>
                </a:lnTo>
                <a:lnTo>
                  <a:pt x="3020" y="307"/>
                </a:lnTo>
                <a:lnTo>
                  <a:pt x="3020" y="309"/>
                </a:lnTo>
                <a:lnTo>
                  <a:pt x="3021" y="309"/>
                </a:lnTo>
                <a:lnTo>
                  <a:pt x="3021" y="310"/>
                </a:lnTo>
                <a:lnTo>
                  <a:pt x="3021" y="310"/>
                </a:lnTo>
                <a:lnTo>
                  <a:pt x="3022" y="309"/>
                </a:lnTo>
                <a:lnTo>
                  <a:pt x="3022" y="308"/>
                </a:lnTo>
                <a:lnTo>
                  <a:pt x="3023" y="306"/>
                </a:lnTo>
                <a:lnTo>
                  <a:pt x="3023" y="304"/>
                </a:lnTo>
                <a:lnTo>
                  <a:pt x="3024" y="304"/>
                </a:lnTo>
                <a:lnTo>
                  <a:pt x="3024" y="304"/>
                </a:lnTo>
                <a:lnTo>
                  <a:pt x="3025" y="305"/>
                </a:lnTo>
                <a:lnTo>
                  <a:pt x="3025" y="307"/>
                </a:lnTo>
                <a:lnTo>
                  <a:pt x="3025" y="307"/>
                </a:lnTo>
                <a:lnTo>
                  <a:pt x="3026" y="307"/>
                </a:lnTo>
                <a:lnTo>
                  <a:pt x="3026" y="304"/>
                </a:lnTo>
                <a:lnTo>
                  <a:pt x="3027" y="302"/>
                </a:lnTo>
                <a:lnTo>
                  <a:pt x="3027" y="300"/>
                </a:lnTo>
                <a:lnTo>
                  <a:pt x="3027" y="299"/>
                </a:lnTo>
                <a:lnTo>
                  <a:pt x="3028" y="295"/>
                </a:lnTo>
                <a:lnTo>
                  <a:pt x="3028" y="292"/>
                </a:lnTo>
                <a:lnTo>
                  <a:pt x="3028" y="287"/>
                </a:lnTo>
                <a:lnTo>
                  <a:pt x="3029" y="286"/>
                </a:lnTo>
                <a:lnTo>
                  <a:pt x="3029" y="286"/>
                </a:lnTo>
                <a:lnTo>
                  <a:pt x="3030" y="286"/>
                </a:lnTo>
                <a:lnTo>
                  <a:pt x="3030" y="287"/>
                </a:lnTo>
                <a:lnTo>
                  <a:pt x="3030" y="289"/>
                </a:lnTo>
                <a:lnTo>
                  <a:pt x="3031" y="291"/>
                </a:lnTo>
                <a:lnTo>
                  <a:pt x="3031" y="289"/>
                </a:lnTo>
                <a:lnTo>
                  <a:pt x="3031" y="282"/>
                </a:lnTo>
                <a:lnTo>
                  <a:pt x="3032" y="274"/>
                </a:lnTo>
                <a:lnTo>
                  <a:pt x="3032" y="269"/>
                </a:lnTo>
                <a:lnTo>
                  <a:pt x="3033" y="261"/>
                </a:lnTo>
                <a:lnTo>
                  <a:pt x="3033" y="257"/>
                </a:lnTo>
                <a:lnTo>
                  <a:pt x="3033" y="259"/>
                </a:lnTo>
                <a:lnTo>
                  <a:pt x="3034" y="261"/>
                </a:lnTo>
                <a:lnTo>
                  <a:pt x="3034" y="266"/>
                </a:lnTo>
                <a:lnTo>
                  <a:pt x="3034" y="281"/>
                </a:lnTo>
                <a:lnTo>
                  <a:pt x="3035" y="296"/>
                </a:lnTo>
                <a:lnTo>
                  <a:pt x="3035" y="303"/>
                </a:lnTo>
                <a:lnTo>
                  <a:pt x="3036" y="307"/>
                </a:lnTo>
                <a:lnTo>
                  <a:pt x="3036" y="307"/>
                </a:lnTo>
                <a:lnTo>
                  <a:pt x="3036" y="315"/>
                </a:lnTo>
                <a:lnTo>
                  <a:pt x="3037" y="319"/>
                </a:lnTo>
                <a:lnTo>
                  <a:pt x="3038" y="259"/>
                </a:lnTo>
                <a:lnTo>
                  <a:pt x="3038" y="147"/>
                </a:lnTo>
                <a:lnTo>
                  <a:pt x="3038" y="43"/>
                </a:lnTo>
                <a:lnTo>
                  <a:pt x="3039" y="59"/>
                </a:lnTo>
                <a:lnTo>
                  <a:pt x="3039" y="185"/>
                </a:lnTo>
                <a:lnTo>
                  <a:pt x="3040" y="258"/>
                </a:lnTo>
                <a:lnTo>
                  <a:pt x="3040" y="284"/>
                </a:lnTo>
                <a:lnTo>
                  <a:pt x="3040" y="293"/>
                </a:lnTo>
                <a:lnTo>
                  <a:pt x="3041" y="299"/>
                </a:lnTo>
                <a:lnTo>
                  <a:pt x="3041" y="301"/>
                </a:lnTo>
                <a:lnTo>
                  <a:pt x="3041" y="303"/>
                </a:lnTo>
                <a:lnTo>
                  <a:pt x="3042" y="303"/>
                </a:lnTo>
                <a:lnTo>
                  <a:pt x="3042" y="303"/>
                </a:lnTo>
                <a:lnTo>
                  <a:pt x="3043" y="304"/>
                </a:lnTo>
                <a:lnTo>
                  <a:pt x="3043" y="304"/>
                </a:lnTo>
                <a:lnTo>
                  <a:pt x="3043" y="303"/>
                </a:lnTo>
                <a:lnTo>
                  <a:pt x="3044" y="303"/>
                </a:lnTo>
                <a:lnTo>
                  <a:pt x="3044" y="301"/>
                </a:lnTo>
                <a:lnTo>
                  <a:pt x="3044" y="299"/>
                </a:lnTo>
                <a:lnTo>
                  <a:pt x="3045" y="299"/>
                </a:lnTo>
                <a:lnTo>
                  <a:pt x="3045" y="299"/>
                </a:lnTo>
                <a:lnTo>
                  <a:pt x="3046" y="299"/>
                </a:lnTo>
                <a:lnTo>
                  <a:pt x="3046" y="300"/>
                </a:lnTo>
                <a:lnTo>
                  <a:pt x="3046" y="301"/>
                </a:lnTo>
                <a:lnTo>
                  <a:pt x="3047" y="301"/>
                </a:lnTo>
                <a:lnTo>
                  <a:pt x="3047" y="300"/>
                </a:lnTo>
                <a:lnTo>
                  <a:pt x="3047" y="297"/>
                </a:lnTo>
                <a:lnTo>
                  <a:pt x="3048" y="296"/>
                </a:lnTo>
                <a:lnTo>
                  <a:pt x="3048" y="294"/>
                </a:lnTo>
                <a:lnTo>
                  <a:pt x="3049" y="291"/>
                </a:lnTo>
                <a:lnTo>
                  <a:pt x="3049" y="286"/>
                </a:lnTo>
                <a:lnTo>
                  <a:pt x="3049" y="283"/>
                </a:lnTo>
                <a:lnTo>
                  <a:pt x="3050" y="280"/>
                </a:lnTo>
                <a:lnTo>
                  <a:pt x="3050" y="280"/>
                </a:lnTo>
                <a:lnTo>
                  <a:pt x="3051" y="280"/>
                </a:lnTo>
                <a:lnTo>
                  <a:pt x="3051" y="281"/>
                </a:lnTo>
                <a:lnTo>
                  <a:pt x="3052" y="283"/>
                </a:lnTo>
                <a:lnTo>
                  <a:pt x="3052" y="283"/>
                </a:lnTo>
                <a:lnTo>
                  <a:pt x="3053" y="282"/>
                </a:lnTo>
                <a:lnTo>
                  <a:pt x="3053" y="275"/>
                </a:lnTo>
                <a:lnTo>
                  <a:pt x="3053" y="268"/>
                </a:lnTo>
                <a:lnTo>
                  <a:pt x="3054" y="262"/>
                </a:lnTo>
                <a:lnTo>
                  <a:pt x="3054" y="254"/>
                </a:lnTo>
                <a:lnTo>
                  <a:pt x="3054" y="251"/>
                </a:lnTo>
                <a:lnTo>
                  <a:pt x="3055" y="252"/>
                </a:lnTo>
                <a:lnTo>
                  <a:pt x="3055" y="254"/>
                </a:lnTo>
                <a:lnTo>
                  <a:pt x="3056" y="260"/>
                </a:lnTo>
                <a:lnTo>
                  <a:pt x="3056" y="275"/>
                </a:lnTo>
                <a:lnTo>
                  <a:pt x="3056" y="291"/>
                </a:lnTo>
                <a:lnTo>
                  <a:pt x="3057" y="301"/>
                </a:lnTo>
                <a:lnTo>
                  <a:pt x="3057" y="302"/>
                </a:lnTo>
                <a:lnTo>
                  <a:pt x="3057" y="303"/>
                </a:lnTo>
                <a:lnTo>
                  <a:pt x="3058" y="312"/>
                </a:lnTo>
                <a:lnTo>
                  <a:pt x="3058" y="315"/>
                </a:lnTo>
                <a:lnTo>
                  <a:pt x="3059" y="250"/>
                </a:lnTo>
                <a:lnTo>
                  <a:pt x="3059" y="133"/>
                </a:lnTo>
                <a:lnTo>
                  <a:pt x="3059" y="24"/>
                </a:lnTo>
                <a:lnTo>
                  <a:pt x="3060" y="45"/>
                </a:lnTo>
                <a:lnTo>
                  <a:pt x="3060" y="179"/>
                </a:lnTo>
                <a:lnTo>
                  <a:pt x="3060" y="255"/>
                </a:lnTo>
                <a:lnTo>
                  <a:pt x="3061" y="280"/>
                </a:lnTo>
                <a:lnTo>
                  <a:pt x="3061" y="289"/>
                </a:lnTo>
                <a:lnTo>
                  <a:pt x="3062" y="295"/>
                </a:lnTo>
                <a:lnTo>
                  <a:pt x="3062" y="299"/>
                </a:lnTo>
                <a:lnTo>
                  <a:pt x="3062" y="302"/>
                </a:lnTo>
                <a:lnTo>
                  <a:pt x="3063" y="305"/>
                </a:lnTo>
                <a:lnTo>
                  <a:pt x="3063" y="306"/>
                </a:lnTo>
                <a:lnTo>
                  <a:pt x="3064" y="307"/>
                </a:lnTo>
                <a:lnTo>
                  <a:pt x="3064" y="309"/>
                </a:lnTo>
                <a:lnTo>
                  <a:pt x="3064" y="308"/>
                </a:lnTo>
                <a:lnTo>
                  <a:pt x="3065" y="306"/>
                </a:lnTo>
                <a:lnTo>
                  <a:pt x="3066" y="302"/>
                </a:lnTo>
                <a:lnTo>
                  <a:pt x="3066" y="299"/>
                </a:lnTo>
                <a:lnTo>
                  <a:pt x="3066" y="299"/>
                </a:lnTo>
                <a:lnTo>
                  <a:pt x="3067" y="301"/>
                </a:lnTo>
                <a:lnTo>
                  <a:pt x="3067" y="303"/>
                </a:lnTo>
                <a:lnTo>
                  <a:pt x="3067" y="306"/>
                </a:lnTo>
                <a:lnTo>
                  <a:pt x="3068" y="306"/>
                </a:lnTo>
                <a:lnTo>
                  <a:pt x="3068" y="305"/>
                </a:lnTo>
                <a:lnTo>
                  <a:pt x="3069" y="305"/>
                </a:lnTo>
                <a:lnTo>
                  <a:pt x="3069" y="303"/>
                </a:lnTo>
                <a:lnTo>
                  <a:pt x="3069" y="298"/>
                </a:lnTo>
                <a:lnTo>
                  <a:pt x="3070" y="293"/>
                </a:lnTo>
                <a:lnTo>
                  <a:pt x="3070" y="287"/>
                </a:lnTo>
                <a:lnTo>
                  <a:pt x="3070" y="285"/>
                </a:lnTo>
                <a:lnTo>
                  <a:pt x="3071" y="283"/>
                </a:lnTo>
                <a:lnTo>
                  <a:pt x="3071" y="283"/>
                </a:lnTo>
                <a:lnTo>
                  <a:pt x="3072" y="282"/>
                </a:lnTo>
                <a:lnTo>
                  <a:pt x="3072" y="282"/>
                </a:lnTo>
                <a:lnTo>
                  <a:pt x="3072" y="283"/>
                </a:lnTo>
                <a:lnTo>
                  <a:pt x="3073" y="286"/>
                </a:lnTo>
                <a:lnTo>
                  <a:pt x="3073" y="287"/>
                </a:lnTo>
                <a:lnTo>
                  <a:pt x="3073" y="286"/>
                </a:lnTo>
                <a:lnTo>
                  <a:pt x="3074" y="280"/>
                </a:lnTo>
                <a:lnTo>
                  <a:pt x="3074" y="274"/>
                </a:lnTo>
                <a:lnTo>
                  <a:pt x="3075" y="268"/>
                </a:lnTo>
                <a:lnTo>
                  <a:pt x="3075" y="258"/>
                </a:lnTo>
                <a:lnTo>
                  <a:pt x="3075" y="256"/>
                </a:lnTo>
                <a:lnTo>
                  <a:pt x="3076" y="259"/>
                </a:lnTo>
                <a:lnTo>
                  <a:pt x="3076" y="263"/>
                </a:lnTo>
                <a:lnTo>
                  <a:pt x="3077" y="269"/>
                </a:lnTo>
                <a:lnTo>
                  <a:pt x="3077" y="284"/>
                </a:lnTo>
                <a:lnTo>
                  <a:pt x="3077" y="299"/>
                </a:lnTo>
                <a:lnTo>
                  <a:pt x="3078" y="308"/>
                </a:lnTo>
                <a:lnTo>
                  <a:pt x="3078" y="310"/>
                </a:lnTo>
                <a:lnTo>
                  <a:pt x="3078" y="313"/>
                </a:lnTo>
                <a:lnTo>
                  <a:pt x="3079" y="323"/>
                </a:lnTo>
                <a:lnTo>
                  <a:pt x="3080" y="323"/>
                </a:lnTo>
                <a:lnTo>
                  <a:pt x="3080" y="257"/>
                </a:lnTo>
                <a:lnTo>
                  <a:pt x="3080" y="144"/>
                </a:lnTo>
                <a:lnTo>
                  <a:pt x="3081" y="48"/>
                </a:lnTo>
                <a:lnTo>
                  <a:pt x="3081" y="84"/>
                </a:lnTo>
                <a:lnTo>
                  <a:pt x="3082" y="216"/>
                </a:lnTo>
                <a:lnTo>
                  <a:pt x="3082" y="274"/>
                </a:lnTo>
                <a:lnTo>
                  <a:pt x="3082" y="297"/>
                </a:lnTo>
                <a:lnTo>
                  <a:pt x="3083" y="300"/>
                </a:lnTo>
                <a:lnTo>
                  <a:pt x="3083" y="303"/>
                </a:lnTo>
                <a:lnTo>
                  <a:pt x="3083" y="307"/>
                </a:lnTo>
                <a:lnTo>
                  <a:pt x="3084" y="310"/>
                </a:lnTo>
                <a:lnTo>
                  <a:pt x="3084" y="310"/>
                </a:lnTo>
                <a:lnTo>
                  <a:pt x="3085" y="310"/>
                </a:lnTo>
                <a:lnTo>
                  <a:pt x="3085" y="310"/>
                </a:lnTo>
                <a:lnTo>
                  <a:pt x="3085" y="309"/>
                </a:lnTo>
                <a:lnTo>
                  <a:pt x="3086" y="309"/>
                </a:lnTo>
                <a:lnTo>
                  <a:pt x="3086" y="307"/>
                </a:lnTo>
                <a:lnTo>
                  <a:pt x="3087" y="305"/>
                </a:lnTo>
                <a:lnTo>
                  <a:pt x="3087" y="303"/>
                </a:lnTo>
                <a:lnTo>
                  <a:pt x="3087" y="302"/>
                </a:lnTo>
                <a:lnTo>
                  <a:pt x="3088" y="302"/>
                </a:lnTo>
                <a:lnTo>
                  <a:pt x="3088" y="304"/>
                </a:lnTo>
                <a:lnTo>
                  <a:pt x="3088" y="306"/>
                </a:lnTo>
                <a:lnTo>
                  <a:pt x="3089" y="307"/>
                </a:lnTo>
                <a:lnTo>
                  <a:pt x="3089" y="306"/>
                </a:lnTo>
                <a:lnTo>
                  <a:pt x="3090" y="304"/>
                </a:lnTo>
                <a:lnTo>
                  <a:pt x="3090" y="303"/>
                </a:lnTo>
                <a:lnTo>
                  <a:pt x="3090" y="302"/>
                </a:lnTo>
                <a:lnTo>
                  <a:pt x="3091" y="299"/>
                </a:lnTo>
                <a:lnTo>
                  <a:pt x="3091" y="295"/>
                </a:lnTo>
                <a:lnTo>
                  <a:pt x="3091" y="291"/>
                </a:lnTo>
                <a:lnTo>
                  <a:pt x="3092" y="287"/>
                </a:lnTo>
                <a:lnTo>
                  <a:pt x="3092" y="284"/>
                </a:lnTo>
                <a:lnTo>
                  <a:pt x="3093" y="284"/>
                </a:lnTo>
                <a:lnTo>
                  <a:pt x="3093" y="286"/>
                </a:lnTo>
                <a:lnTo>
                  <a:pt x="3094" y="288"/>
                </a:lnTo>
                <a:lnTo>
                  <a:pt x="3094" y="289"/>
                </a:lnTo>
                <a:lnTo>
                  <a:pt x="3095" y="289"/>
                </a:lnTo>
                <a:lnTo>
                  <a:pt x="3095" y="287"/>
                </a:lnTo>
                <a:lnTo>
                  <a:pt x="3095" y="281"/>
                </a:lnTo>
                <a:lnTo>
                  <a:pt x="3096" y="273"/>
                </a:lnTo>
                <a:lnTo>
                  <a:pt x="3096" y="266"/>
                </a:lnTo>
                <a:lnTo>
                  <a:pt x="3096" y="258"/>
                </a:lnTo>
                <a:lnTo>
                  <a:pt x="3097" y="256"/>
                </a:lnTo>
                <a:lnTo>
                  <a:pt x="3097" y="258"/>
                </a:lnTo>
                <a:lnTo>
                  <a:pt x="3098" y="262"/>
                </a:lnTo>
                <a:lnTo>
                  <a:pt x="3098" y="270"/>
                </a:lnTo>
                <a:lnTo>
                  <a:pt x="3098" y="285"/>
                </a:lnTo>
                <a:lnTo>
                  <a:pt x="3099" y="297"/>
                </a:lnTo>
                <a:lnTo>
                  <a:pt x="3099" y="306"/>
                </a:lnTo>
                <a:lnTo>
                  <a:pt x="3100" y="307"/>
                </a:lnTo>
                <a:lnTo>
                  <a:pt x="3100" y="308"/>
                </a:lnTo>
                <a:lnTo>
                  <a:pt x="3100" y="317"/>
                </a:lnTo>
                <a:lnTo>
                  <a:pt x="3101" y="316"/>
                </a:lnTo>
                <a:lnTo>
                  <a:pt x="3101" y="252"/>
                </a:lnTo>
                <a:lnTo>
                  <a:pt x="3101" y="141"/>
                </a:lnTo>
                <a:lnTo>
                  <a:pt x="3102" y="45"/>
                </a:lnTo>
                <a:lnTo>
                  <a:pt x="3102" y="85"/>
                </a:lnTo>
                <a:lnTo>
                  <a:pt x="3103" y="213"/>
                </a:lnTo>
                <a:lnTo>
                  <a:pt x="3103" y="269"/>
                </a:lnTo>
                <a:lnTo>
                  <a:pt x="3103" y="294"/>
                </a:lnTo>
                <a:lnTo>
                  <a:pt x="3104" y="299"/>
                </a:lnTo>
                <a:lnTo>
                  <a:pt x="3104" y="303"/>
                </a:lnTo>
                <a:lnTo>
                  <a:pt x="3104" y="307"/>
                </a:lnTo>
                <a:lnTo>
                  <a:pt x="3105" y="309"/>
                </a:lnTo>
                <a:lnTo>
                  <a:pt x="3105" y="310"/>
                </a:lnTo>
                <a:lnTo>
                  <a:pt x="3106" y="310"/>
                </a:lnTo>
                <a:lnTo>
                  <a:pt x="3106" y="310"/>
                </a:lnTo>
                <a:lnTo>
                  <a:pt x="3106" y="309"/>
                </a:lnTo>
                <a:lnTo>
                  <a:pt x="3107" y="309"/>
                </a:lnTo>
                <a:lnTo>
                  <a:pt x="3108" y="309"/>
                </a:lnTo>
                <a:lnTo>
                  <a:pt x="3108" y="307"/>
                </a:lnTo>
                <a:lnTo>
                  <a:pt x="3108" y="306"/>
                </a:lnTo>
                <a:lnTo>
                  <a:pt x="3109" y="305"/>
                </a:lnTo>
                <a:lnTo>
                  <a:pt x="3109" y="305"/>
                </a:lnTo>
                <a:lnTo>
                  <a:pt x="3109" y="306"/>
                </a:lnTo>
                <a:lnTo>
                  <a:pt x="3110" y="307"/>
                </a:lnTo>
                <a:lnTo>
                  <a:pt x="3110" y="307"/>
                </a:lnTo>
                <a:lnTo>
                  <a:pt x="3111" y="307"/>
                </a:lnTo>
                <a:lnTo>
                  <a:pt x="3111" y="304"/>
                </a:lnTo>
                <a:lnTo>
                  <a:pt x="3111" y="303"/>
                </a:lnTo>
                <a:lnTo>
                  <a:pt x="3112" y="301"/>
                </a:lnTo>
                <a:lnTo>
                  <a:pt x="3112" y="298"/>
                </a:lnTo>
                <a:lnTo>
                  <a:pt x="3113" y="295"/>
                </a:lnTo>
                <a:lnTo>
                  <a:pt x="3113" y="291"/>
                </a:lnTo>
                <a:lnTo>
                  <a:pt x="3113" y="287"/>
                </a:lnTo>
                <a:lnTo>
                  <a:pt x="3114" y="284"/>
                </a:lnTo>
                <a:lnTo>
                  <a:pt x="3114" y="283"/>
                </a:lnTo>
                <a:lnTo>
                  <a:pt x="3114" y="284"/>
                </a:lnTo>
                <a:lnTo>
                  <a:pt x="3115" y="286"/>
                </a:lnTo>
                <a:lnTo>
                  <a:pt x="3115" y="287"/>
                </a:lnTo>
                <a:lnTo>
                  <a:pt x="3116" y="289"/>
                </a:lnTo>
                <a:lnTo>
                  <a:pt x="3116" y="287"/>
                </a:lnTo>
                <a:lnTo>
                  <a:pt x="3116" y="280"/>
                </a:lnTo>
                <a:lnTo>
                  <a:pt x="3117" y="273"/>
                </a:lnTo>
                <a:lnTo>
                  <a:pt x="3117" y="266"/>
                </a:lnTo>
                <a:lnTo>
                  <a:pt x="3117" y="260"/>
                </a:lnTo>
                <a:lnTo>
                  <a:pt x="3118" y="258"/>
                </a:lnTo>
                <a:lnTo>
                  <a:pt x="3118" y="260"/>
                </a:lnTo>
                <a:lnTo>
                  <a:pt x="3119" y="264"/>
                </a:lnTo>
                <a:lnTo>
                  <a:pt x="3119" y="271"/>
                </a:lnTo>
                <a:lnTo>
                  <a:pt x="3119" y="287"/>
                </a:lnTo>
                <a:lnTo>
                  <a:pt x="3120" y="299"/>
                </a:lnTo>
                <a:lnTo>
                  <a:pt x="3120" y="306"/>
                </a:lnTo>
                <a:lnTo>
                  <a:pt x="3120" y="308"/>
                </a:lnTo>
                <a:lnTo>
                  <a:pt x="3121" y="309"/>
                </a:lnTo>
                <a:lnTo>
                  <a:pt x="3122" y="319"/>
                </a:lnTo>
                <a:lnTo>
                  <a:pt x="3122" y="315"/>
                </a:lnTo>
                <a:lnTo>
                  <a:pt x="3123" y="245"/>
                </a:lnTo>
                <a:lnTo>
                  <a:pt x="3123" y="132"/>
                </a:lnTo>
                <a:lnTo>
                  <a:pt x="3123" y="43"/>
                </a:lnTo>
                <a:lnTo>
                  <a:pt x="3124" y="93"/>
                </a:lnTo>
                <a:lnTo>
                  <a:pt x="3124" y="219"/>
                </a:lnTo>
                <a:lnTo>
                  <a:pt x="3124" y="272"/>
                </a:lnTo>
                <a:lnTo>
                  <a:pt x="3125" y="295"/>
                </a:lnTo>
                <a:lnTo>
                  <a:pt x="3125" y="300"/>
                </a:lnTo>
                <a:lnTo>
                  <a:pt x="3126" y="304"/>
                </a:lnTo>
                <a:lnTo>
                  <a:pt x="3126" y="307"/>
                </a:lnTo>
                <a:lnTo>
                  <a:pt x="3126" y="309"/>
                </a:lnTo>
                <a:lnTo>
                  <a:pt x="3127" y="310"/>
                </a:lnTo>
                <a:lnTo>
                  <a:pt x="3127" y="310"/>
                </a:lnTo>
                <a:lnTo>
                  <a:pt x="3127" y="310"/>
                </a:lnTo>
                <a:lnTo>
                  <a:pt x="3128" y="310"/>
                </a:lnTo>
                <a:lnTo>
                  <a:pt x="3128" y="310"/>
                </a:lnTo>
                <a:lnTo>
                  <a:pt x="3129" y="307"/>
                </a:lnTo>
                <a:lnTo>
                  <a:pt x="3129" y="306"/>
                </a:lnTo>
                <a:lnTo>
                  <a:pt x="3129" y="305"/>
                </a:lnTo>
                <a:lnTo>
                  <a:pt x="3130" y="304"/>
                </a:lnTo>
                <a:lnTo>
                  <a:pt x="3130" y="303"/>
                </a:lnTo>
                <a:lnTo>
                  <a:pt x="3130" y="303"/>
                </a:lnTo>
                <a:lnTo>
                  <a:pt x="3131" y="305"/>
                </a:lnTo>
                <a:lnTo>
                  <a:pt x="3131" y="307"/>
                </a:lnTo>
                <a:lnTo>
                  <a:pt x="3132" y="306"/>
                </a:lnTo>
                <a:lnTo>
                  <a:pt x="3132" y="303"/>
                </a:lnTo>
                <a:lnTo>
                  <a:pt x="3132" y="301"/>
                </a:lnTo>
                <a:lnTo>
                  <a:pt x="3133" y="298"/>
                </a:lnTo>
                <a:lnTo>
                  <a:pt x="3133" y="295"/>
                </a:lnTo>
                <a:lnTo>
                  <a:pt x="3134" y="293"/>
                </a:lnTo>
                <a:lnTo>
                  <a:pt x="3134" y="289"/>
                </a:lnTo>
                <a:lnTo>
                  <a:pt x="3135" y="286"/>
                </a:lnTo>
                <a:lnTo>
                  <a:pt x="3135" y="284"/>
                </a:lnTo>
                <a:lnTo>
                  <a:pt x="3136" y="284"/>
                </a:lnTo>
                <a:lnTo>
                  <a:pt x="3136" y="286"/>
                </a:lnTo>
                <a:lnTo>
                  <a:pt x="3136" y="287"/>
                </a:lnTo>
                <a:lnTo>
                  <a:pt x="3137" y="288"/>
                </a:lnTo>
                <a:lnTo>
                  <a:pt x="3137" y="289"/>
                </a:lnTo>
                <a:lnTo>
                  <a:pt x="3137" y="287"/>
                </a:lnTo>
                <a:lnTo>
                  <a:pt x="3138" y="280"/>
                </a:lnTo>
                <a:lnTo>
                  <a:pt x="3138" y="272"/>
                </a:lnTo>
                <a:lnTo>
                  <a:pt x="3139" y="265"/>
                </a:lnTo>
                <a:lnTo>
                  <a:pt x="3139" y="257"/>
                </a:lnTo>
                <a:lnTo>
                  <a:pt x="3139" y="256"/>
                </a:lnTo>
                <a:lnTo>
                  <a:pt x="3140" y="260"/>
                </a:lnTo>
                <a:lnTo>
                  <a:pt x="3140" y="267"/>
                </a:lnTo>
                <a:lnTo>
                  <a:pt x="3140" y="277"/>
                </a:lnTo>
                <a:lnTo>
                  <a:pt x="3141" y="292"/>
                </a:lnTo>
                <a:lnTo>
                  <a:pt x="3141" y="304"/>
                </a:lnTo>
                <a:lnTo>
                  <a:pt x="3142" y="310"/>
                </a:lnTo>
                <a:lnTo>
                  <a:pt x="3142" y="312"/>
                </a:lnTo>
                <a:lnTo>
                  <a:pt x="3142" y="312"/>
                </a:lnTo>
                <a:lnTo>
                  <a:pt x="3143" y="321"/>
                </a:lnTo>
                <a:lnTo>
                  <a:pt x="3143" y="315"/>
                </a:lnTo>
                <a:lnTo>
                  <a:pt x="3143" y="242"/>
                </a:lnTo>
                <a:lnTo>
                  <a:pt x="3144" y="129"/>
                </a:lnTo>
                <a:lnTo>
                  <a:pt x="3144" y="41"/>
                </a:lnTo>
                <a:lnTo>
                  <a:pt x="3145" y="97"/>
                </a:lnTo>
                <a:lnTo>
                  <a:pt x="3145" y="219"/>
                </a:lnTo>
                <a:lnTo>
                  <a:pt x="3145" y="271"/>
                </a:lnTo>
                <a:lnTo>
                  <a:pt x="3146" y="293"/>
                </a:lnTo>
                <a:lnTo>
                  <a:pt x="3146" y="298"/>
                </a:lnTo>
                <a:lnTo>
                  <a:pt x="3147" y="303"/>
                </a:lnTo>
                <a:lnTo>
                  <a:pt x="3147" y="306"/>
                </a:lnTo>
                <a:lnTo>
                  <a:pt x="3147" y="307"/>
                </a:lnTo>
                <a:lnTo>
                  <a:pt x="3148" y="307"/>
                </a:lnTo>
                <a:lnTo>
                  <a:pt x="3149" y="307"/>
                </a:lnTo>
                <a:lnTo>
                  <a:pt x="3149" y="307"/>
                </a:lnTo>
                <a:lnTo>
                  <a:pt x="3149" y="307"/>
                </a:lnTo>
                <a:lnTo>
                  <a:pt x="3150" y="306"/>
                </a:lnTo>
                <a:lnTo>
                  <a:pt x="3150" y="305"/>
                </a:lnTo>
                <a:lnTo>
                  <a:pt x="3150" y="303"/>
                </a:lnTo>
                <a:lnTo>
                  <a:pt x="3151" y="303"/>
                </a:lnTo>
                <a:lnTo>
                  <a:pt x="3151" y="303"/>
                </a:lnTo>
                <a:lnTo>
                  <a:pt x="3152" y="303"/>
                </a:lnTo>
                <a:lnTo>
                  <a:pt x="3152" y="303"/>
                </a:lnTo>
                <a:lnTo>
                  <a:pt x="3152" y="303"/>
                </a:lnTo>
                <a:lnTo>
                  <a:pt x="3153" y="304"/>
                </a:lnTo>
                <a:lnTo>
                  <a:pt x="3153" y="304"/>
                </a:lnTo>
                <a:lnTo>
                  <a:pt x="3153" y="302"/>
                </a:lnTo>
                <a:lnTo>
                  <a:pt x="3154" y="301"/>
                </a:lnTo>
                <a:lnTo>
                  <a:pt x="3154" y="300"/>
                </a:lnTo>
                <a:lnTo>
                  <a:pt x="3155" y="297"/>
                </a:lnTo>
                <a:lnTo>
                  <a:pt x="3155" y="293"/>
                </a:lnTo>
                <a:lnTo>
                  <a:pt x="3155" y="289"/>
                </a:lnTo>
                <a:lnTo>
                  <a:pt x="3156" y="285"/>
                </a:lnTo>
                <a:lnTo>
                  <a:pt x="3156" y="283"/>
                </a:lnTo>
                <a:lnTo>
                  <a:pt x="3156" y="283"/>
                </a:lnTo>
                <a:lnTo>
                  <a:pt x="3157" y="283"/>
                </a:lnTo>
                <a:lnTo>
                  <a:pt x="3157" y="284"/>
                </a:lnTo>
                <a:lnTo>
                  <a:pt x="3158" y="285"/>
                </a:lnTo>
                <a:lnTo>
                  <a:pt x="3158" y="286"/>
                </a:lnTo>
                <a:lnTo>
                  <a:pt x="3158" y="284"/>
                </a:lnTo>
                <a:lnTo>
                  <a:pt x="3159" y="277"/>
                </a:lnTo>
                <a:lnTo>
                  <a:pt x="3159" y="269"/>
                </a:lnTo>
                <a:lnTo>
                  <a:pt x="3160" y="263"/>
                </a:lnTo>
                <a:lnTo>
                  <a:pt x="3160" y="257"/>
                </a:lnTo>
                <a:lnTo>
                  <a:pt x="3160" y="256"/>
                </a:lnTo>
                <a:lnTo>
                  <a:pt x="3161" y="258"/>
                </a:lnTo>
                <a:lnTo>
                  <a:pt x="3161" y="260"/>
                </a:lnTo>
                <a:lnTo>
                  <a:pt x="3161" y="268"/>
                </a:lnTo>
                <a:lnTo>
                  <a:pt x="3162" y="285"/>
                </a:lnTo>
                <a:lnTo>
                  <a:pt x="3163" y="297"/>
                </a:lnTo>
                <a:lnTo>
                  <a:pt x="3163" y="304"/>
                </a:lnTo>
                <a:lnTo>
                  <a:pt x="3163" y="306"/>
                </a:lnTo>
                <a:lnTo>
                  <a:pt x="3164" y="308"/>
                </a:lnTo>
                <a:lnTo>
                  <a:pt x="3164" y="318"/>
                </a:lnTo>
                <a:lnTo>
                  <a:pt x="3165" y="309"/>
                </a:lnTo>
                <a:lnTo>
                  <a:pt x="3165" y="233"/>
                </a:lnTo>
                <a:lnTo>
                  <a:pt x="3165" y="119"/>
                </a:lnTo>
                <a:lnTo>
                  <a:pt x="3166" y="37"/>
                </a:lnTo>
                <a:lnTo>
                  <a:pt x="3166" y="105"/>
                </a:lnTo>
                <a:lnTo>
                  <a:pt x="3166" y="225"/>
                </a:lnTo>
                <a:lnTo>
                  <a:pt x="3167" y="272"/>
                </a:lnTo>
                <a:lnTo>
                  <a:pt x="3167" y="292"/>
                </a:lnTo>
                <a:lnTo>
                  <a:pt x="3168" y="296"/>
                </a:lnTo>
                <a:lnTo>
                  <a:pt x="3168" y="301"/>
                </a:lnTo>
                <a:lnTo>
                  <a:pt x="3168" y="303"/>
                </a:lnTo>
                <a:lnTo>
                  <a:pt x="3169" y="305"/>
                </a:lnTo>
                <a:lnTo>
                  <a:pt x="3169" y="305"/>
                </a:lnTo>
                <a:lnTo>
                  <a:pt x="3169" y="305"/>
                </a:lnTo>
                <a:lnTo>
                  <a:pt x="3170" y="306"/>
                </a:lnTo>
                <a:lnTo>
                  <a:pt x="3170" y="306"/>
                </a:lnTo>
                <a:lnTo>
                  <a:pt x="3171" y="304"/>
                </a:lnTo>
                <a:lnTo>
                  <a:pt x="3171" y="304"/>
                </a:lnTo>
                <a:lnTo>
                  <a:pt x="3171" y="303"/>
                </a:lnTo>
                <a:lnTo>
                  <a:pt x="3172" y="303"/>
                </a:lnTo>
                <a:lnTo>
                  <a:pt x="3172" y="303"/>
                </a:lnTo>
                <a:lnTo>
                  <a:pt x="3173" y="303"/>
                </a:lnTo>
                <a:lnTo>
                  <a:pt x="3173" y="303"/>
                </a:lnTo>
                <a:lnTo>
                  <a:pt x="3173" y="303"/>
                </a:lnTo>
                <a:lnTo>
                  <a:pt x="3174" y="304"/>
                </a:lnTo>
                <a:lnTo>
                  <a:pt x="3174" y="304"/>
                </a:lnTo>
                <a:lnTo>
                  <a:pt x="3174" y="303"/>
                </a:lnTo>
                <a:lnTo>
                  <a:pt x="3175" y="301"/>
                </a:lnTo>
                <a:lnTo>
                  <a:pt x="3175" y="300"/>
                </a:lnTo>
                <a:lnTo>
                  <a:pt x="3176" y="297"/>
                </a:lnTo>
                <a:lnTo>
                  <a:pt x="3176" y="295"/>
                </a:lnTo>
                <a:lnTo>
                  <a:pt x="3177" y="291"/>
                </a:lnTo>
                <a:lnTo>
                  <a:pt x="3177" y="287"/>
                </a:lnTo>
                <a:lnTo>
                  <a:pt x="3178" y="285"/>
                </a:lnTo>
                <a:lnTo>
                  <a:pt x="3178" y="284"/>
                </a:lnTo>
                <a:lnTo>
                  <a:pt x="3178" y="286"/>
                </a:lnTo>
                <a:lnTo>
                  <a:pt x="3179" y="287"/>
                </a:lnTo>
                <a:lnTo>
                  <a:pt x="3179" y="289"/>
                </a:lnTo>
                <a:lnTo>
                  <a:pt x="3179" y="289"/>
                </a:lnTo>
                <a:lnTo>
                  <a:pt x="3180" y="286"/>
                </a:lnTo>
                <a:lnTo>
                  <a:pt x="3180" y="280"/>
                </a:lnTo>
                <a:lnTo>
                  <a:pt x="3181" y="272"/>
                </a:lnTo>
                <a:lnTo>
                  <a:pt x="3181" y="266"/>
                </a:lnTo>
                <a:lnTo>
                  <a:pt x="3181" y="258"/>
                </a:lnTo>
                <a:lnTo>
                  <a:pt x="3182" y="257"/>
                </a:lnTo>
                <a:lnTo>
                  <a:pt x="3182" y="260"/>
                </a:lnTo>
                <a:lnTo>
                  <a:pt x="3183" y="263"/>
                </a:lnTo>
                <a:lnTo>
                  <a:pt x="3183" y="273"/>
                </a:lnTo>
                <a:lnTo>
                  <a:pt x="3183" y="288"/>
                </a:lnTo>
                <a:lnTo>
                  <a:pt x="3184" y="300"/>
                </a:lnTo>
                <a:lnTo>
                  <a:pt x="3184" y="306"/>
                </a:lnTo>
                <a:lnTo>
                  <a:pt x="3184" y="307"/>
                </a:lnTo>
                <a:lnTo>
                  <a:pt x="3185" y="309"/>
                </a:lnTo>
                <a:lnTo>
                  <a:pt x="3185" y="321"/>
                </a:lnTo>
                <a:lnTo>
                  <a:pt x="3186" y="309"/>
                </a:lnTo>
                <a:lnTo>
                  <a:pt x="3186" y="228"/>
                </a:lnTo>
                <a:lnTo>
                  <a:pt x="3186" y="116"/>
                </a:lnTo>
                <a:lnTo>
                  <a:pt x="3187" y="37"/>
                </a:lnTo>
                <a:lnTo>
                  <a:pt x="3187" y="115"/>
                </a:lnTo>
                <a:lnTo>
                  <a:pt x="3187" y="231"/>
                </a:lnTo>
                <a:lnTo>
                  <a:pt x="3188" y="277"/>
                </a:lnTo>
                <a:lnTo>
                  <a:pt x="3188" y="294"/>
                </a:lnTo>
                <a:lnTo>
                  <a:pt x="3189" y="299"/>
                </a:lnTo>
                <a:lnTo>
                  <a:pt x="3189" y="304"/>
                </a:lnTo>
                <a:lnTo>
                  <a:pt x="3189" y="307"/>
                </a:lnTo>
                <a:lnTo>
                  <a:pt x="3190" y="309"/>
                </a:lnTo>
                <a:lnTo>
                  <a:pt x="3191" y="309"/>
                </a:lnTo>
                <a:lnTo>
                  <a:pt x="3191" y="310"/>
                </a:lnTo>
                <a:lnTo>
                  <a:pt x="3191" y="310"/>
                </a:lnTo>
                <a:lnTo>
                  <a:pt x="3192" y="310"/>
                </a:lnTo>
                <a:lnTo>
                  <a:pt x="3192" y="307"/>
                </a:lnTo>
                <a:lnTo>
                  <a:pt x="3192" y="306"/>
                </a:lnTo>
                <a:lnTo>
                  <a:pt x="3193" y="303"/>
                </a:lnTo>
                <a:lnTo>
                  <a:pt x="3193" y="302"/>
                </a:lnTo>
                <a:lnTo>
                  <a:pt x="3194" y="302"/>
                </a:lnTo>
                <a:lnTo>
                  <a:pt x="3194" y="303"/>
                </a:lnTo>
                <a:lnTo>
                  <a:pt x="3194" y="303"/>
                </a:lnTo>
                <a:lnTo>
                  <a:pt x="3195" y="303"/>
                </a:lnTo>
                <a:lnTo>
                  <a:pt x="3195" y="303"/>
                </a:lnTo>
                <a:lnTo>
                  <a:pt x="3196" y="302"/>
                </a:lnTo>
                <a:lnTo>
                  <a:pt x="3196" y="301"/>
                </a:lnTo>
                <a:lnTo>
                  <a:pt x="3196" y="298"/>
                </a:lnTo>
                <a:lnTo>
                  <a:pt x="3197" y="295"/>
                </a:lnTo>
                <a:lnTo>
                  <a:pt x="3197" y="294"/>
                </a:lnTo>
                <a:lnTo>
                  <a:pt x="3197" y="289"/>
                </a:lnTo>
                <a:lnTo>
                  <a:pt x="3198" y="285"/>
                </a:lnTo>
                <a:lnTo>
                  <a:pt x="3198" y="282"/>
                </a:lnTo>
                <a:lnTo>
                  <a:pt x="3199" y="281"/>
                </a:lnTo>
                <a:lnTo>
                  <a:pt x="3199" y="281"/>
                </a:lnTo>
                <a:lnTo>
                  <a:pt x="3199" y="282"/>
                </a:lnTo>
                <a:lnTo>
                  <a:pt x="3200" y="283"/>
                </a:lnTo>
                <a:lnTo>
                  <a:pt x="3200" y="285"/>
                </a:lnTo>
                <a:lnTo>
                  <a:pt x="3200" y="286"/>
                </a:lnTo>
                <a:lnTo>
                  <a:pt x="3201" y="283"/>
                </a:lnTo>
                <a:lnTo>
                  <a:pt x="3201" y="279"/>
                </a:lnTo>
                <a:lnTo>
                  <a:pt x="3202" y="274"/>
                </a:lnTo>
                <a:lnTo>
                  <a:pt x="3202" y="267"/>
                </a:lnTo>
                <a:lnTo>
                  <a:pt x="3202" y="258"/>
                </a:lnTo>
                <a:lnTo>
                  <a:pt x="3203" y="258"/>
                </a:lnTo>
                <a:lnTo>
                  <a:pt x="3203" y="261"/>
                </a:lnTo>
                <a:lnTo>
                  <a:pt x="3203" y="264"/>
                </a:lnTo>
                <a:lnTo>
                  <a:pt x="3204" y="272"/>
                </a:lnTo>
                <a:lnTo>
                  <a:pt x="3205" y="289"/>
                </a:lnTo>
                <a:lnTo>
                  <a:pt x="3205" y="301"/>
                </a:lnTo>
                <a:lnTo>
                  <a:pt x="3205" y="307"/>
                </a:lnTo>
                <a:lnTo>
                  <a:pt x="3206" y="309"/>
                </a:lnTo>
                <a:lnTo>
                  <a:pt x="3206" y="310"/>
                </a:lnTo>
                <a:lnTo>
                  <a:pt x="3207" y="321"/>
                </a:lnTo>
                <a:lnTo>
                  <a:pt x="3207" y="309"/>
                </a:lnTo>
                <a:lnTo>
                  <a:pt x="3207" y="226"/>
                </a:lnTo>
                <a:lnTo>
                  <a:pt x="3208" y="111"/>
                </a:lnTo>
                <a:lnTo>
                  <a:pt x="3208" y="31"/>
                </a:lnTo>
                <a:lnTo>
                  <a:pt x="3209" y="110"/>
                </a:lnTo>
                <a:lnTo>
                  <a:pt x="3209" y="224"/>
                </a:lnTo>
                <a:lnTo>
                  <a:pt x="3209" y="271"/>
                </a:lnTo>
                <a:lnTo>
                  <a:pt x="3210" y="288"/>
                </a:lnTo>
                <a:lnTo>
                  <a:pt x="3210" y="293"/>
                </a:lnTo>
                <a:lnTo>
                  <a:pt x="3210" y="297"/>
                </a:lnTo>
                <a:lnTo>
                  <a:pt x="3211" y="301"/>
                </a:lnTo>
                <a:lnTo>
                  <a:pt x="3211" y="303"/>
                </a:lnTo>
                <a:lnTo>
                  <a:pt x="3212" y="303"/>
                </a:lnTo>
                <a:lnTo>
                  <a:pt x="3212" y="304"/>
                </a:lnTo>
                <a:lnTo>
                  <a:pt x="3212" y="304"/>
                </a:lnTo>
                <a:lnTo>
                  <a:pt x="3213" y="305"/>
                </a:lnTo>
                <a:lnTo>
                  <a:pt x="3213" y="303"/>
                </a:lnTo>
                <a:lnTo>
                  <a:pt x="3213" y="301"/>
                </a:lnTo>
                <a:lnTo>
                  <a:pt x="3214" y="299"/>
                </a:lnTo>
                <a:lnTo>
                  <a:pt x="3214" y="298"/>
                </a:lnTo>
                <a:lnTo>
                  <a:pt x="3215" y="298"/>
                </a:lnTo>
                <a:lnTo>
                  <a:pt x="3215" y="299"/>
                </a:lnTo>
                <a:lnTo>
                  <a:pt x="3215" y="301"/>
                </a:lnTo>
                <a:lnTo>
                  <a:pt x="3216" y="302"/>
                </a:lnTo>
                <a:lnTo>
                  <a:pt x="3216" y="303"/>
                </a:lnTo>
                <a:lnTo>
                  <a:pt x="3216" y="303"/>
                </a:lnTo>
                <a:lnTo>
                  <a:pt x="3217" y="301"/>
                </a:lnTo>
                <a:lnTo>
                  <a:pt x="3217" y="299"/>
                </a:lnTo>
                <a:lnTo>
                  <a:pt x="3218" y="296"/>
                </a:lnTo>
                <a:lnTo>
                  <a:pt x="3219" y="293"/>
                </a:lnTo>
                <a:lnTo>
                  <a:pt x="3219" y="289"/>
                </a:lnTo>
                <a:lnTo>
                  <a:pt x="3219" y="285"/>
                </a:lnTo>
                <a:lnTo>
                  <a:pt x="3220" y="281"/>
                </a:lnTo>
                <a:lnTo>
                  <a:pt x="3220" y="279"/>
                </a:lnTo>
                <a:lnTo>
                  <a:pt x="3220" y="280"/>
                </a:lnTo>
                <a:lnTo>
                  <a:pt x="3221" y="281"/>
                </a:lnTo>
                <a:lnTo>
                  <a:pt x="3221" y="283"/>
                </a:lnTo>
                <a:lnTo>
                  <a:pt x="3222" y="284"/>
                </a:lnTo>
                <a:lnTo>
                  <a:pt x="3222" y="284"/>
                </a:lnTo>
                <a:lnTo>
                  <a:pt x="3222" y="280"/>
                </a:lnTo>
                <a:lnTo>
                  <a:pt x="3223" y="273"/>
                </a:lnTo>
                <a:lnTo>
                  <a:pt x="3223" y="267"/>
                </a:lnTo>
                <a:lnTo>
                  <a:pt x="3223" y="258"/>
                </a:lnTo>
                <a:lnTo>
                  <a:pt x="3224" y="251"/>
                </a:lnTo>
                <a:lnTo>
                  <a:pt x="3224" y="251"/>
                </a:lnTo>
                <a:lnTo>
                  <a:pt x="3225" y="254"/>
                </a:lnTo>
                <a:lnTo>
                  <a:pt x="3225" y="257"/>
                </a:lnTo>
                <a:lnTo>
                  <a:pt x="3225" y="266"/>
                </a:lnTo>
                <a:lnTo>
                  <a:pt x="3226" y="282"/>
                </a:lnTo>
                <a:lnTo>
                  <a:pt x="3226" y="295"/>
                </a:lnTo>
                <a:lnTo>
                  <a:pt x="3226" y="301"/>
                </a:lnTo>
                <a:lnTo>
                  <a:pt x="3227" y="302"/>
                </a:lnTo>
                <a:lnTo>
                  <a:pt x="3227" y="304"/>
                </a:lnTo>
                <a:lnTo>
                  <a:pt x="3228" y="316"/>
                </a:lnTo>
                <a:lnTo>
                  <a:pt x="3228" y="302"/>
                </a:lnTo>
                <a:lnTo>
                  <a:pt x="3228" y="212"/>
                </a:lnTo>
                <a:lnTo>
                  <a:pt x="3229" y="91"/>
                </a:lnTo>
                <a:lnTo>
                  <a:pt x="3229" y="8"/>
                </a:lnTo>
                <a:lnTo>
                  <a:pt x="3230" y="94"/>
                </a:lnTo>
                <a:lnTo>
                  <a:pt x="3230" y="215"/>
                </a:lnTo>
                <a:lnTo>
                  <a:pt x="3230" y="268"/>
                </a:lnTo>
                <a:lnTo>
                  <a:pt x="3231" y="286"/>
                </a:lnTo>
                <a:lnTo>
                  <a:pt x="3231" y="293"/>
                </a:lnTo>
                <a:lnTo>
                  <a:pt x="3231" y="297"/>
                </a:lnTo>
                <a:lnTo>
                  <a:pt x="3232" y="300"/>
                </a:lnTo>
                <a:lnTo>
                  <a:pt x="3233" y="302"/>
                </a:lnTo>
                <a:lnTo>
                  <a:pt x="3233" y="303"/>
                </a:lnTo>
                <a:lnTo>
                  <a:pt x="3233" y="303"/>
                </a:lnTo>
                <a:lnTo>
                  <a:pt x="3234" y="303"/>
                </a:lnTo>
                <a:lnTo>
                  <a:pt x="3234" y="304"/>
                </a:lnTo>
                <a:lnTo>
                  <a:pt x="3235" y="303"/>
                </a:lnTo>
                <a:lnTo>
                  <a:pt x="3235" y="301"/>
                </a:lnTo>
                <a:lnTo>
                  <a:pt x="3235" y="298"/>
                </a:lnTo>
                <a:lnTo>
                  <a:pt x="3236" y="297"/>
                </a:lnTo>
                <a:lnTo>
                  <a:pt x="3236" y="298"/>
                </a:lnTo>
                <a:lnTo>
                  <a:pt x="3236" y="299"/>
                </a:lnTo>
                <a:lnTo>
                  <a:pt x="3237" y="300"/>
                </a:lnTo>
                <a:lnTo>
                  <a:pt x="3237" y="301"/>
                </a:lnTo>
                <a:lnTo>
                  <a:pt x="3238" y="303"/>
                </a:lnTo>
                <a:lnTo>
                  <a:pt x="3238" y="303"/>
                </a:lnTo>
                <a:lnTo>
                  <a:pt x="3238" y="301"/>
                </a:lnTo>
                <a:lnTo>
                  <a:pt x="3239" y="300"/>
                </a:lnTo>
                <a:lnTo>
                  <a:pt x="3239" y="297"/>
                </a:lnTo>
                <a:lnTo>
                  <a:pt x="3239" y="295"/>
                </a:lnTo>
                <a:lnTo>
                  <a:pt x="3240" y="291"/>
                </a:lnTo>
                <a:lnTo>
                  <a:pt x="3240" y="287"/>
                </a:lnTo>
                <a:lnTo>
                  <a:pt x="3241" y="284"/>
                </a:lnTo>
                <a:lnTo>
                  <a:pt x="3241" y="283"/>
                </a:lnTo>
                <a:lnTo>
                  <a:pt x="3241" y="283"/>
                </a:lnTo>
                <a:lnTo>
                  <a:pt x="3242" y="284"/>
                </a:lnTo>
                <a:lnTo>
                  <a:pt x="3242" y="285"/>
                </a:lnTo>
                <a:lnTo>
                  <a:pt x="3243" y="287"/>
                </a:lnTo>
                <a:lnTo>
                  <a:pt x="3243" y="287"/>
                </a:lnTo>
                <a:lnTo>
                  <a:pt x="3243" y="284"/>
                </a:lnTo>
                <a:lnTo>
                  <a:pt x="3244" y="278"/>
                </a:lnTo>
                <a:lnTo>
                  <a:pt x="3244" y="272"/>
                </a:lnTo>
                <a:lnTo>
                  <a:pt x="3244" y="264"/>
                </a:lnTo>
                <a:lnTo>
                  <a:pt x="3245" y="256"/>
                </a:lnTo>
                <a:lnTo>
                  <a:pt x="3245" y="255"/>
                </a:lnTo>
                <a:lnTo>
                  <a:pt x="3246" y="258"/>
                </a:lnTo>
                <a:lnTo>
                  <a:pt x="3246" y="260"/>
                </a:lnTo>
                <a:lnTo>
                  <a:pt x="3247" y="266"/>
                </a:lnTo>
                <a:lnTo>
                  <a:pt x="3247" y="282"/>
                </a:lnTo>
                <a:lnTo>
                  <a:pt x="3248" y="294"/>
                </a:lnTo>
                <a:lnTo>
                  <a:pt x="3248" y="305"/>
                </a:lnTo>
                <a:lnTo>
                  <a:pt x="3248" y="307"/>
                </a:lnTo>
                <a:lnTo>
                  <a:pt x="3249" y="308"/>
                </a:lnTo>
                <a:lnTo>
                  <a:pt x="3249" y="321"/>
                </a:lnTo>
                <a:lnTo>
                  <a:pt x="3249" y="302"/>
                </a:lnTo>
                <a:lnTo>
                  <a:pt x="3250" y="209"/>
                </a:lnTo>
                <a:lnTo>
                  <a:pt x="3250" y="90"/>
                </a:lnTo>
                <a:lnTo>
                  <a:pt x="3251" y="15"/>
                </a:lnTo>
                <a:lnTo>
                  <a:pt x="3251" y="109"/>
                </a:lnTo>
                <a:lnTo>
                  <a:pt x="3251" y="226"/>
                </a:lnTo>
                <a:lnTo>
                  <a:pt x="3252" y="275"/>
                </a:lnTo>
                <a:lnTo>
                  <a:pt x="3252" y="291"/>
                </a:lnTo>
                <a:lnTo>
                  <a:pt x="3252" y="296"/>
                </a:lnTo>
                <a:lnTo>
                  <a:pt x="3253" y="301"/>
                </a:lnTo>
                <a:lnTo>
                  <a:pt x="3253" y="303"/>
                </a:lnTo>
                <a:lnTo>
                  <a:pt x="3254" y="307"/>
                </a:lnTo>
                <a:lnTo>
                  <a:pt x="3254" y="307"/>
                </a:lnTo>
                <a:lnTo>
                  <a:pt x="3254" y="307"/>
                </a:lnTo>
                <a:lnTo>
                  <a:pt x="3255" y="307"/>
                </a:lnTo>
                <a:lnTo>
                  <a:pt x="3255" y="307"/>
                </a:lnTo>
                <a:lnTo>
                  <a:pt x="3256" y="307"/>
                </a:lnTo>
                <a:lnTo>
                  <a:pt x="3256" y="306"/>
                </a:lnTo>
                <a:lnTo>
                  <a:pt x="3256" y="305"/>
                </a:lnTo>
                <a:lnTo>
                  <a:pt x="3257" y="305"/>
                </a:lnTo>
                <a:lnTo>
                  <a:pt x="3257" y="306"/>
                </a:lnTo>
                <a:lnTo>
                  <a:pt x="3257" y="307"/>
                </a:lnTo>
                <a:lnTo>
                  <a:pt x="3258" y="307"/>
                </a:lnTo>
                <a:lnTo>
                  <a:pt x="3258" y="309"/>
                </a:lnTo>
                <a:lnTo>
                  <a:pt x="3259" y="310"/>
                </a:lnTo>
                <a:lnTo>
                  <a:pt x="3259" y="310"/>
                </a:lnTo>
                <a:lnTo>
                  <a:pt x="3259" y="309"/>
                </a:lnTo>
                <a:lnTo>
                  <a:pt x="3260" y="306"/>
                </a:lnTo>
                <a:lnTo>
                  <a:pt x="3261" y="303"/>
                </a:lnTo>
                <a:lnTo>
                  <a:pt x="3261" y="301"/>
                </a:lnTo>
                <a:lnTo>
                  <a:pt x="3261" y="297"/>
                </a:lnTo>
                <a:lnTo>
                  <a:pt x="3262" y="294"/>
                </a:lnTo>
                <a:lnTo>
                  <a:pt x="3262" y="291"/>
                </a:lnTo>
                <a:lnTo>
                  <a:pt x="3262" y="288"/>
                </a:lnTo>
                <a:lnTo>
                  <a:pt x="3263" y="288"/>
                </a:lnTo>
                <a:lnTo>
                  <a:pt x="3263" y="289"/>
                </a:lnTo>
                <a:lnTo>
                  <a:pt x="3264" y="291"/>
                </a:lnTo>
                <a:lnTo>
                  <a:pt x="3264" y="294"/>
                </a:lnTo>
                <a:lnTo>
                  <a:pt x="3264" y="295"/>
                </a:lnTo>
                <a:lnTo>
                  <a:pt x="3265" y="291"/>
                </a:lnTo>
                <a:lnTo>
                  <a:pt x="3265" y="284"/>
                </a:lnTo>
                <a:lnTo>
                  <a:pt x="3266" y="279"/>
                </a:lnTo>
                <a:lnTo>
                  <a:pt x="3266" y="272"/>
                </a:lnTo>
                <a:lnTo>
                  <a:pt x="3266" y="264"/>
                </a:lnTo>
                <a:lnTo>
                  <a:pt x="3267" y="265"/>
                </a:lnTo>
                <a:lnTo>
                  <a:pt x="3267" y="271"/>
                </a:lnTo>
                <a:lnTo>
                  <a:pt x="3267" y="277"/>
                </a:lnTo>
                <a:lnTo>
                  <a:pt x="3268" y="285"/>
                </a:lnTo>
                <a:lnTo>
                  <a:pt x="3268" y="300"/>
                </a:lnTo>
                <a:lnTo>
                  <a:pt x="3269" y="310"/>
                </a:lnTo>
                <a:lnTo>
                  <a:pt x="3269" y="314"/>
                </a:lnTo>
                <a:lnTo>
                  <a:pt x="3269" y="316"/>
                </a:lnTo>
                <a:lnTo>
                  <a:pt x="3270" y="320"/>
                </a:lnTo>
                <a:lnTo>
                  <a:pt x="3270" y="333"/>
                </a:lnTo>
                <a:lnTo>
                  <a:pt x="3270" y="313"/>
                </a:lnTo>
                <a:lnTo>
                  <a:pt x="3271" y="222"/>
                </a:lnTo>
                <a:lnTo>
                  <a:pt x="3271" y="110"/>
                </a:lnTo>
                <a:lnTo>
                  <a:pt x="3272" y="43"/>
                </a:lnTo>
                <a:lnTo>
                  <a:pt x="3272" y="136"/>
                </a:lnTo>
                <a:lnTo>
                  <a:pt x="3272" y="242"/>
                </a:lnTo>
                <a:lnTo>
                  <a:pt x="3273" y="285"/>
                </a:lnTo>
                <a:lnTo>
                  <a:pt x="3273" y="295"/>
                </a:lnTo>
                <a:lnTo>
                  <a:pt x="3273" y="300"/>
                </a:lnTo>
                <a:lnTo>
                  <a:pt x="3274" y="304"/>
                </a:lnTo>
                <a:lnTo>
                  <a:pt x="3275" y="306"/>
                </a:lnTo>
                <a:lnTo>
                  <a:pt x="3275" y="307"/>
                </a:lnTo>
                <a:lnTo>
                  <a:pt x="3275" y="307"/>
                </a:lnTo>
                <a:lnTo>
                  <a:pt x="3276" y="308"/>
                </a:lnTo>
                <a:lnTo>
                  <a:pt x="3276" y="308"/>
                </a:lnTo>
                <a:lnTo>
                  <a:pt x="3277" y="308"/>
                </a:lnTo>
                <a:lnTo>
                  <a:pt x="3277" y="308"/>
                </a:lnTo>
                <a:lnTo>
                  <a:pt x="3277" y="307"/>
                </a:lnTo>
                <a:lnTo>
                  <a:pt x="3278" y="306"/>
                </a:lnTo>
                <a:lnTo>
                  <a:pt x="3278" y="306"/>
                </a:lnTo>
                <a:lnTo>
                  <a:pt x="3279" y="307"/>
                </a:lnTo>
                <a:lnTo>
                  <a:pt x="3279" y="310"/>
                </a:lnTo>
                <a:lnTo>
                  <a:pt x="3279" y="311"/>
                </a:lnTo>
                <a:lnTo>
                  <a:pt x="3280" y="311"/>
                </a:lnTo>
                <a:lnTo>
                  <a:pt x="3280" y="310"/>
                </a:lnTo>
                <a:lnTo>
                  <a:pt x="3280" y="308"/>
                </a:lnTo>
                <a:lnTo>
                  <a:pt x="3281" y="303"/>
                </a:lnTo>
                <a:lnTo>
                  <a:pt x="3281" y="301"/>
                </a:lnTo>
                <a:lnTo>
                  <a:pt x="3282" y="300"/>
                </a:lnTo>
                <a:lnTo>
                  <a:pt x="3282" y="297"/>
                </a:lnTo>
                <a:lnTo>
                  <a:pt x="3282" y="293"/>
                </a:lnTo>
                <a:lnTo>
                  <a:pt x="3283" y="291"/>
                </a:lnTo>
                <a:lnTo>
                  <a:pt x="3283" y="288"/>
                </a:lnTo>
                <a:lnTo>
                  <a:pt x="3283" y="286"/>
                </a:lnTo>
                <a:lnTo>
                  <a:pt x="3284" y="281"/>
                </a:lnTo>
                <a:lnTo>
                  <a:pt x="3284" y="280"/>
                </a:lnTo>
                <a:lnTo>
                  <a:pt x="3285" y="281"/>
                </a:lnTo>
                <a:lnTo>
                  <a:pt x="3285" y="284"/>
                </a:lnTo>
                <a:lnTo>
                  <a:pt x="3285" y="286"/>
                </a:lnTo>
                <a:lnTo>
                  <a:pt x="3286" y="284"/>
                </a:lnTo>
                <a:lnTo>
                  <a:pt x="3286" y="279"/>
                </a:lnTo>
                <a:lnTo>
                  <a:pt x="3286" y="274"/>
                </a:lnTo>
                <a:lnTo>
                  <a:pt x="3287" y="266"/>
                </a:lnTo>
                <a:lnTo>
                  <a:pt x="3287" y="261"/>
                </a:lnTo>
                <a:lnTo>
                  <a:pt x="3288" y="261"/>
                </a:lnTo>
                <a:lnTo>
                  <a:pt x="3288" y="264"/>
                </a:lnTo>
                <a:lnTo>
                  <a:pt x="3289" y="267"/>
                </a:lnTo>
                <a:lnTo>
                  <a:pt x="3289" y="277"/>
                </a:lnTo>
                <a:lnTo>
                  <a:pt x="3290" y="293"/>
                </a:lnTo>
                <a:lnTo>
                  <a:pt x="3290" y="303"/>
                </a:lnTo>
                <a:lnTo>
                  <a:pt x="3290" y="310"/>
                </a:lnTo>
                <a:lnTo>
                  <a:pt x="3291" y="310"/>
                </a:lnTo>
                <a:lnTo>
                  <a:pt x="3291" y="313"/>
                </a:lnTo>
                <a:lnTo>
                  <a:pt x="3292" y="324"/>
                </a:lnTo>
                <a:lnTo>
                  <a:pt x="3292" y="301"/>
                </a:lnTo>
                <a:lnTo>
                  <a:pt x="3292" y="209"/>
                </a:lnTo>
                <a:lnTo>
                  <a:pt x="3293" y="98"/>
                </a:lnTo>
                <a:lnTo>
                  <a:pt x="3293" y="41"/>
                </a:lnTo>
                <a:lnTo>
                  <a:pt x="3293" y="147"/>
                </a:lnTo>
                <a:lnTo>
                  <a:pt x="3294" y="245"/>
                </a:lnTo>
                <a:lnTo>
                  <a:pt x="3294" y="285"/>
                </a:lnTo>
                <a:lnTo>
                  <a:pt x="3295" y="297"/>
                </a:lnTo>
                <a:lnTo>
                  <a:pt x="3295" y="303"/>
                </a:lnTo>
                <a:lnTo>
                  <a:pt x="3295" y="307"/>
                </a:lnTo>
                <a:lnTo>
                  <a:pt x="3296" y="310"/>
                </a:lnTo>
                <a:lnTo>
                  <a:pt x="3296" y="311"/>
                </a:lnTo>
                <a:lnTo>
                  <a:pt x="3296" y="313"/>
                </a:lnTo>
                <a:lnTo>
                  <a:pt x="3297" y="313"/>
                </a:lnTo>
                <a:lnTo>
                  <a:pt x="3297" y="313"/>
                </a:lnTo>
                <a:lnTo>
                  <a:pt x="3298" y="312"/>
                </a:lnTo>
                <a:lnTo>
                  <a:pt x="3298" y="311"/>
                </a:lnTo>
                <a:lnTo>
                  <a:pt x="3298" y="310"/>
                </a:lnTo>
                <a:lnTo>
                  <a:pt x="3299" y="309"/>
                </a:lnTo>
                <a:lnTo>
                  <a:pt x="3299" y="309"/>
                </a:lnTo>
                <a:lnTo>
                  <a:pt x="3299" y="309"/>
                </a:lnTo>
                <a:lnTo>
                  <a:pt x="3300" y="309"/>
                </a:lnTo>
                <a:lnTo>
                  <a:pt x="3300" y="310"/>
                </a:lnTo>
                <a:lnTo>
                  <a:pt x="3301" y="310"/>
                </a:lnTo>
                <a:lnTo>
                  <a:pt x="3301" y="310"/>
                </a:lnTo>
                <a:lnTo>
                  <a:pt x="3301" y="308"/>
                </a:lnTo>
                <a:lnTo>
                  <a:pt x="3302" y="307"/>
                </a:lnTo>
                <a:lnTo>
                  <a:pt x="3303" y="303"/>
                </a:lnTo>
                <a:lnTo>
                  <a:pt x="3303" y="301"/>
                </a:lnTo>
                <a:lnTo>
                  <a:pt x="3303" y="298"/>
                </a:lnTo>
                <a:lnTo>
                  <a:pt x="3304" y="294"/>
                </a:lnTo>
                <a:lnTo>
                  <a:pt x="3304" y="289"/>
                </a:lnTo>
                <a:lnTo>
                  <a:pt x="3305" y="286"/>
                </a:lnTo>
                <a:lnTo>
                  <a:pt x="3305" y="286"/>
                </a:lnTo>
                <a:lnTo>
                  <a:pt x="3305" y="287"/>
                </a:lnTo>
                <a:lnTo>
                  <a:pt x="3306" y="289"/>
                </a:lnTo>
                <a:lnTo>
                  <a:pt x="3306" y="292"/>
                </a:lnTo>
                <a:lnTo>
                  <a:pt x="3306" y="293"/>
                </a:lnTo>
                <a:lnTo>
                  <a:pt x="3307" y="293"/>
                </a:lnTo>
                <a:lnTo>
                  <a:pt x="3307" y="289"/>
                </a:lnTo>
                <a:lnTo>
                  <a:pt x="3308" y="283"/>
                </a:lnTo>
                <a:lnTo>
                  <a:pt x="3308" y="277"/>
                </a:lnTo>
                <a:lnTo>
                  <a:pt x="3308" y="268"/>
                </a:lnTo>
                <a:lnTo>
                  <a:pt x="3309" y="262"/>
                </a:lnTo>
                <a:lnTo>
                  <a:pt x="3309" y="263"/>
                </a:lnTo>
                <a:lnTo>
                  <a:pt x="3309" y="265"/>
                </a:lnTo>
                <a:lnTo>
                  <a:pt x="3310" y="268"/>
                </a:lnTo>
                <a:lnTo>
                  <a:pt x="3310" y="280"/>
                </a:lnTo>
                <a:lnTo>
                  <a:pt x="3311" y="296"/>
                </a:lnTo>
                <a:lnTo>
                  <a:pt x="3311" y="306"/>
                </a:lnTo>
                <a:lnTo>
                  <a:pt x="3311" y="310"/>
                </a:lnTo>
                <a:lnTo>
                  <a:pt x="3312" y="310"/>
                </a:lnTo>
                <a:lnTo>
                  <a:pt x="3312" y="313"/>
                </a:lnTo>
                <a:lnTo>
                  <a:pt x="3312" y="323"/>
                </a:lnTo>
                <a:lnTo>
                  <a:pt x="3313" y="295"/>
                </a:lnTo>
                <a:lnTo>
                  <a:pt x="3313" y="197"/>
                </a:lnTo>
                <a:lnTo>
                  <a:pt x="3314" y="86"/>
                </a:lnTo>
                <a:lnTo>
                  <a:pt x="3314" y="42"/>
                </a:lnTo>
                <a:lnTo>
                  <a:pt x="3314" y="159"/>
                </a:lnTo>
                <a:lnTo>
                  <a:pt x="3315" y="251"/>
                </a:lnTo>
                <a:lnTo>
                  <a:pt x="3315" y="288"/>
                </a:lnTo>
                <a:lnTo>
                  <a:pt x="3316" y="301"/>
                </a:lnTo>
                <a:lnTo>
                  <a:pt x="3316" y="303"/>
                </a:lnTo>
                <a:lnTo>
                  <a:pt x="3317" y="307"/>
                </a:lnTo>
                <a:lnTo>
                  <a:pt x="3317" y="310"/>
                </a:lnTo>
                <a:lnTo>
                  <a:pt x="3318" y="313"/>
                </a:lnTo>
                <a:lnTo>
                  <a:pt x="3318" y="314"/>
                </a:lnTo>
                <a:lnTo>
                  <a:pt x="3318" y="315"/>
                </a:lnTo>
                <a:lnTo>
                  <a:pt x="3319" y="315"/>
                </a:lnTo>
                <a:lnTo>
                  <a:pt x="3319" y="315"/>
                </a:lnTo>
                <a:lnTo>
                  <a:pt x="3319" y="313"/>
                </a:lnTo>
                <a:lnTo>
                  <a:pt x="3320" y="311"/>
                </a:lnTo>
                <a:lnTo>
                  <a:pt x="3320" y="310"/>
                </a:lnTo>
                <a:lnTo>
                  <a:pt x="3321" y="308"/>
                </a:lnTo>
                <a:lnTo>
                  <a:pt x="3321" y="308"/>
                </a:lnTo>
                <a:lnTo>
                  <a:pt x="3321" y="308"/>
                </a:lnTo>
                <a:lnTo>
                  <a:pt x="3322" y="308"/>
                </a:lnTo>
                <a:lnTo>
                  <a:pt x="3322" y="307"/>
                </a:lnTo>
                <a:lnTo>
                  <a:pt x="3322" y="307"/>
                </a:lnTo>
                <a:lnTo>
                  <a:pt x="3323" y="306"/>
                </a:lnTo>
                <a:lnTo>
                  <a:pt x="3323" y="303"/>
                </a:lnTo>
                <a:lnTo>
                  <a:pt x="3324" y="301"/>
                </a:lnTo>
                <a:lnTo>
                  <a:pt x="3324" y="300"/>
                </a:lnTo>
                <a:lnTo>
                  <a:pt x="3324" y="297"/>
                </a:lnTo>
                <a:lnTo>
                  <a:pt x="3325" y="293"/>
                </a:lnTo>
                <a:lnTo>
                  <a:pt x="3325" y="289"/>
                </a:lnTo>
                <a:lnTo>
                  <a:pt x="3326" y="287"/>
                </a:lnTo>
                <a:lnTo>
                  <a:pt x="3326" y="286"/>
                </a:lnTo>
                <a:lnTo>
                  <a:pt x="3326" y="286"/>
                </a:lnTo>
                <a:lnTo>
                  <a:pt x="3327" y="287"/>
                </a:lnTo>
                <a:lnTo>
                  <a:pt x="3327" y="289"/>
                </a:lnTo>
                <a:lnTo>
                  <a:pt x="3327" y="291"/>
                </a:lnTo>
                <a:lnTo>
                  <a:pt x="3328" y="291"/>
                </a:lnTo>
                <a:lnTo>
                  <a:pt x="3328" y="286"/>
                </a:lnTo>
                <a:lnTo>
                  <a:pt x="3329" y="280"/>
                </a:lnTo>
                <a:lnTo>
                  <a:pt x="3329" y="272"/>
                </a:lnTo>
                <a:lnTo>
                  <a:pt x="3329" y="265"/>
                </a:lnTo>
                <a:lnTo>
                  <a:pt x="3330" y="260"/>
                </a:lnTo>
                <a:lnTo>
                  <a:pt x="3331" y="261"/>
                </a:lnTo>
                <a:lnTo>
                  <a:pt x="3331" y="264"/>
                </a:lnTo>
                <a:lnTo>
                  <a:pt x="3331" y="268"/>
                </a:lnTo>
                <a:lnTo>
                  <a:pt x="3332" y="281"/>
                </a:lnTo>
                <a:lnTo>
                  <a:pt x="3332" y="297"/>
                </a:lnTo>
                <a:lnTo>
                  <a:pt x="3332" y="306"/>
                </a:lnTo>
                <a:lnTo>
                  <a:pt x="3333" y="310"/>
                </a:lnTo>
                <a:lnTo>
                  <a:pt x="3333" y="310"/>
                </a:lnTo>
                <a:lnTo>
                  <a:pt x="3334" y="316"/>
                </a:lnTo>
                <a:lnTo>
                  <a:pt x="3334" y="324"/>
                </a:lnTo>
                <a:lnTo>
                  <a:pt x="3334" y="285"/>
                </a:lnTo>
                <a:lnTo>
                  <a:pt x="3335" y="182"/>
                </a:lnTo>
                <a:lnTo>
                  <a:pt x="3335" y="72"/>
                </a:lnTo>
                <a:lnTo>
                  <a:pt x="3335" y="51"/>
                </a:lnTo>
                <a:lnTo>
                  <a:pt x="3336" y="175"/>
                </a:lnTo>
                <a:lnTo>
                  <a:pt x="3336" y="256"/>
                </a:lnTo>
                <a:lnTo>
                  <a:pt x="3337" y="287"/>
                </a:lnTo>
                <a:lnTo>
                  <a:pt x="3337" y="297"/>
                </a:lnTo>
                <a:lnTo>
                  <a:pt x="3337" y="301"/>
                </a:lnTo>
                <a:lnTo>
                  <a:pt x="3338" y="304"/>
                </a:lnTo>
                <a:lnTo>
                  <a:pt x="3338" y="307"/>
                </a:lnTo>
                <a:lnTo>
                  <a:pt x="3339" y="309"/>
                </a:lnTo>
                <a:lnTo>
                  <a:pt x="3339" y="309"/>
                </a:lnTo>
                <a:lnTo>
                  <a:pt x="3339" y="310"/>
                </a:lnTo>
                <a:lnTo>
                  <a:pt x="3340" y="310"/>
                </a:lnTo>
                <a:lnTo>
                  <a:pt x="3340" y="309"/>
                </a:lnTo>
                <a:lnTo>
                  <a:pt x="3340" y="307"/>
                </a:lnTo>
                <a:lnTo>
                  <a:pt x="3341" y="307"/>
                </a:lnTo>
                <a:lnTo>
                  <a:pt x="3341" y="306"/>
                </a:lnTo>
                <a:lnTo>
                  <a:pt x="3342" y="306"/>
                </a:lnTo>
                <a:lnTo>
                  <a:pt x="3342" y="307"/>
                </a:lnTo>
                <a:lnTo>
                  <a:pt x="3342" y="307"/>
                </a:lnTo>
                <a:lnTo>
                  <a:pt x="3343" y="308"/>
                </a:lnTo>
                <a:lnTo>
                  <a:pt x="3343" y="308"/>
                </a:lnTo>
                <a:lnTo>
                  <a:pt x="3343" y="308"/>
                </a:lnTo>
                <a:lnTo>
                  <a:pt x="3344" y="307"/>
                </a:lnTo>
                <a:lnTo>
                  <a:pt x="3345" y="305"/>
                </a:lnTo>
                <a:lnTo>
                  <a:pt x="3345" y="303"/>
                </a:lnTo>
                <a:lnTo>
                  <a:pt x="3345" y="301"/>
                </a:lnTo>
                <a:lnTo>
                  <a:pt x="3346" y="298"/>
                </a:lnTo>
                <a:lnTo>
                  <a:pt x="3346" y="295"/>
                </a:lnTo>
                <a:lnTo>
                  <a:pt x="3347" y="291"/>
                </a:lnTo>
                <a:lnTo>
                  <a:pt x="3347" y="288"/>
                </a:lnTo>
                <a:lnTo>
                  <a:pt x="3347" y="287"/>
                </a:lnTo>
                <a:lnTo>
                  <a:pt x="3348" y="287"/>
                </a:lnTo>
                <a:lnTo>
                  <a:pt x="3348" y="289"/>
                </a:lnTo>
                <a:lnTo>
                  <a:pt x="3348" y="291"/>
                </a:lnTo>
                <a:lnTo>
                  <a:pt x="3349" y="292"/>
                </a:lnTo>
                <a:lnTo>
                  <a:pt x="3349" y="291"/>
                </a:lnTo>
                <a:lnTo>
                  <a:pt x="3350" y="285"/>
                </a:lnTo>
                <a:lnTo>
                  <a:pt x="3350" y="278"/>
                </a:lnTo>
                <a:lnTo>
                  <a:pt x="3350" y="272"/>
                </a:lnTo>
                <a:lnTo>
                  <a:pt x="3351" y="262"/>
                </a:lnTo>
                <a:lnTo>
                  <a:pt x="3351" y="259"/>
                </a:lnTo>
                <a:lnTo>
                  <a:pt x="3352" y="261"/>
                </a:lnTo>
                <a:lnTo>
                  <a:pt x="3352" y="263"/>
                </a:lnTo>
                <a:lnTo>
                  <a:pt x="3352" y="268"/>
                </a:lnTo>
                <a:lnTo>
                  <a:pt x="3353" y="283"/>
                </a:lnTo>
                <a:lnTo>
                  <a:pt x="3353" y="297"/>
                </a:lnTo>
                <a:lnTo>
                  <a:pt x="3353" y="306"/>
                </a:lnTo>
                <a:lnTo>
                  <a:pt x="3354" y="309"/>
                </a:lnTo>
                <a:lnTo>
                  <a:pt x="3354" y="310"/>
                </a:lnTo>
                <a:lnTo>
                  <a:pt x="3355" y="319"/>
                </a:lnTo>
                <a:lnTo>
                  <a:pt x="3355" y="325"/>
                </a:lnTo>
                <a:lnTo>
                  <a:pt x="3355" y="270"/>
                </a:lnTo>
                <a:lnTo>
                  <a:pt x="3356" y="164"/>
                </a:lnTo>
                <a:lnTo>
                  <a:pt x="3356" y="62"/>
                </a:lnTo>
                <a:lnTo>
                  <a:pt x="3356" y="76"/>
                </a:lnTo>
                <a:lnTo>
                  <a:pt x="3357" y="203"/>
                </a:lnTo>
                <a:lnTo>
                  <a:pt x="3358" y="271"/>
                </a:lnTo>
                <a:lnTo>
                  <a:pt x="3358" y="297"/>
                </a:lnTo>
                <a:lnTo>
                  <a:pt x="3358" y="307"/>
                </a:lnTo>
                <a:lnTo>
                  <a:pt x="3359" y="311"/>
                </a:lnTo>
                <a:lnTo>
                  <a:pt x="3359" y="316"/>
                </a:lnTo>
                <a:lnTo>
                  <a:pt x="3360" y="319"/>
                </a:lnTo>
                <a:lnTo>
                  <a:pt x="3360" y="320"/>
                </a:lnTo>
                <a:lnTo>
                  <a:pt x="3360" y="320"/>
                </a:lnTo>
                <a:lnTo>
                  <a:pt x="3361" y="320"/>
                </a:lnTo>
                <a:lnTo>
                  <a:pt x="3361" y="320"/>
                </a:lnTo>
                <a:lnTo>
                  <a:pt x="3362" y="319"/>
                </a:lnTo>
                <a:lnTo>
                  <a:pt x="3362" y="318"/>
                </a:lnTo>
                <a:lnTo>
                  <a:pt x="3362" y="316"/>
                </a:lnTo>
                <a:lnTo>
                  <a:pt x="3363" y="315"/>
                </a:lnTo>
                <a:lnTo>
                  <a:pt x="3363" y="312"/>
                </a:lnTo>
                <a:lnTo>
                  <a:pt x="3363" y="311"/>
                </a:lnTo>
                <a:lnTo>
                  <a:pt x="3364" y="311"/>
                </a:lnTo>
                <a:lnTo>
                  <a:pt x="3364" y="310"/>
                </a:lnTo>
                <a:lnTo>
                  <a:pt x="3365" y="308"/>
                </a:lnTo>
                <a:lnTo>
                  <a:pt x="3365" y="306"/>
                </a:lnTo>
                <a:lnTo>
                  <a:pt x="3365" y="303"/>
                </a:lnTo>
                <a:lnTo>
                  <a:pt x="3366" y="301"/>
                </a:lnTo>
                <a:lnTo>
                  <a:pt x="3366" y="299"/>
                </a:lnTo>
                <a:lnTo>
                  <a:pt x="3366" y="301"/>
                </a:lnTo>
                <a:lnTo>
                  <a:pt x="3367" y="302"/>
                </a:lnTo>
                <a:lnTo>
                  <a:pt x="3367" y="299"/>
                </a:lnTo>
                <a:lnTo>
                  <a:pt x="3368" y="293"/>
                </a:lnTo>
                <a:lnTo>
                  <a:pt x="3368" y="289"/>
                </a:lnTo>
                <a:lnTo>
                  <a:pt x="3368" y="289"/>
                </a:lnTo>
                <a:lnTo>
                  <a:pt x="3369" y="289"/>
                </a:lnTo>
                <a:lnTo>
                  <a:pt x="3369" y="289"/>
                </a:lnTo>
                <a:lnTo>
                  <a:pt x="3369" y="289"/>
                </a:lnTo>
                <a:lnTo>
                  <a:pt x="3370" y="291"/>
                </a:lnTo>
                <a:lnTo>
                  <a:pt x="3370" y="292"/>
                </a:lnTo>
                <a:lnTo>
                  <a:pt x="3371" y="291"/>
                </a:lnTo>
                <a:lnTo>
                  <a:pt x="3371" y="285"/>
                </a:lnTo>
                <a:lnTo>
                  <a:pt x="3372" y="280"/>
                </a:lnTo>
                <a:lnTo>
                  <a:pt x="3372" y="272"/>
                </a:lnTo>
                <a:lnTo>
                  <a:pt x="3373" y="269"/>
                </a:lnTo>
                <a:lnTo>
                  <a:pt x="3373" y="272"/>
                </a:lnTo>
                <a:lnTo>
                  <a:pt x="3373" y="275"/>
                </a:lnTo>
                <a:lnTo>
                  <a:pt x="3374" y="282"/>
                </a:lnTo>
                <a:lnTo>
                  <a:pt x="3374" y="297"/>
                </a:lnTo>
                <a:lnTo>
                  <a:pt x="3375" y="310"/>
                </a:lnTo>
                <a:lnTo>
                  <a:pt x="3375" y="317"/>
                </a:lnTo>
                <a:lnTo>
                  <a:pt x="3375" y="319"/>
                </a:lnTo>
                <a:lnTo>
                  <a:pt x="3376" y="317"/>
                </a:lnTo>
                <a:lnTo>
                  <a:pt x="3376" y="324"/>
                </a:lnTo>
                <a:lnTo>
                  <a:pt x="3376" y="331"/>
                </a:lnTo>
                <a:lnTo>
                  <a:pt x="3377" y="283"/>
                </a:lnTo>
                <a:lnTo>
                  <a:pt x="3377" y="180"/>
                </a:lnTo>
                <a:lnTo>
                  <a:pt x="3378" y="73"/>
                </a:lnTo>
                <a:lnTo>
                  <a:pt x="3378" y="64"/>
                </a:lnTo>
                <a:lnTo>
                  <a:pt x="3378" y="187"/>
                </a:lnTo>
                <a:lnTo>
                  <a:pt x="3379" y="263"/>
                </a:lnTo>
                <a:lnTo>
                  <a:pt x="3379" y="289"/>
                </a:lnTo>
                <a:lnTo>
                  <a:pt x="3379" y="298"/>
                </a:lnTo>
                <a:lnTo>
                  <a:pt x="3380" y="301"/>
                </a:lnTo>
                <a:lnTo>
                  <a:pt x="3380" y="305"/>
                </a:lnTo>
                <a:lnTo>
                  <a:pt x="3381" y="307"/>
                </a:lnTo>
                <a:lnTo>
                  <a:pt x="3381" y="309"/>
                </a:lnTo>
                <a:lnTo>
                  <a:pt x="3381" y="309"/>
                </a:lnTo>
                <a:lnTo>
                  <a:pt x="3382" y="309"/>
                </a:lnTo>
                <a:lnTo>
                  <a:pt x="3382" y="309"/>
                </a:lnTo>
                <a:lnTo>
                  <a:pt x="3382" y="309"/>
                </a:lnTo>
                <a:lnTo>
                  <a:pt x="3383" y="307"/>
                </a:lnTo>
                <a:lnTo>
                  <a:pt x="3383" y="305"/>
                </a:lnTo>
                <a:lnTo>
                  <a:pt x="3384" y="304"/>
                </a:lnTo>
                <a:lnTo>
                  <a:pt x="3384" y="304"/>
                </a:lnTo>
                <a:lnTo>
                  <a:pt x="3384" y="304"/>
                </a:lnTo>
                <a:lnTo>
                  <a:pt x="3385" y="305"/>
                </a:lnTo>
                <a:lnTo>
                  <a:pt x="3386" y="305"/>
                </a:lnTo>
                <a:lnTo>
                  <a:pt x="3386" y="307"/>
                </a:lnTo>
                <a:lnTo>
                  <a:pt x="3386" y="307"/>
                </a:lnTo>
                <a:lnTo>
                  <a:pt x="3387" y="307"/>
                </a:lnTo>
                <a:lnTo>
                  <a:pt x="3387" y="306"/>
                </a:lnTo>
                <a:lnTo>
                  <a:pt x="3388" y="304"/>
                </a:lnTo>
                <a:lnTo>
                  <a:pt x="3388" y="301"/>
                </a:lnTo>
                <a:lnTo>
                  <a:pt x="3388" y="298"/>
                </a:lnTo>
                <a:lnTo>
                  <a:pt x="3389" y="295"/>
                </a:lnTo>
                <a:lnTo>
                  <a:pt x="3389" y="291"/>
                </a:lnTo>
                <a:lnTo>
                  <a:pt x="3389" y="288"/>
                </a:lnTo>
                <a:lnTo>
                  <a:pt x="3390" y="287"/>
                </a:lnTo>
                <a:lnTo>
                  <a:pt x="3390" y="287"/>
                </a:lnTo>
                <a:lnTo>
                  <a:pt x="3391" y="289"/>
                </a:lnTo>
                <a:lnTo>
                  <a:pt x="3391" y="291"/>
                </a:lnTo>
                <a:lnTo>
                  <a:pt x="3391" y="291"/>
                </a:lnTo>
                <a:lnTo>
                  <a:pt x="3392" y="288"/>
                </a:lnTo>
                <a:lnTo>
                  <a:pt x="3392" y="283"/>
                </a:lnTo>
                <a:lnTo>
                  <a:pt x="3392" y="277"/>
                </a:lnTo>
                <a:lnTo>
                  <a:pt x="3393" y="269"/>
                </a:lnTo>
                <a:lnTo>
                  <a:pt x="3393" y="261"/>
                </a:lnTo>
                <a:lnTo>
                  <a:pt x="3394" y="258"/>
                </a:lnTo>
                <a:lnTo>
                  <a:pt x="3394" y="260"/>
                </a:lnTo>
                <a:lnTo>
                  <a:pt x="3394" y="261"/>
                </a:lnTo>
                <a:lnTo>
                  <a:pt x="3395" y="267"/>
                </a:lnTo>
                <a:lnTo>
                  <a:pt x="3395" y="282"/>
                </a:lnTo>
                <a:lnTo>
                  <a:pt x="3395" y="296"/>
                </a:lnTo>
                <a:lnTo>
                  <a:pt x="3396" y="303"/>
                </a:lnTo>
                <a:lnTo>
                  <a:pt x="3396" y="307"/>
                </a:lnTo>
                <a:lnTo>
                  <a:pt x="3397" y="308"/>
                </a:lnTo>
                <a:lnTo>
                  <a:pt x="3397" y="315"/>
                </a:lnTo>
                <a:lnTo>
                  <a:pt x="3397" y="321"/>
                </a:lnTo>
                <a:lnTo>
                  <a:pt x="3398" y="258"/>
                </a:lnTo>
                <a:lnTo>
                  <a:pt x="3398" y="146"/>
                </a:lnTo>
                <a:lnTo>
                  <a:pt x="3399" y="42"/>
                </a:lnTo>
                <a:lnTo>
                  <a:pt x="3399" y="62"/>
                </a:lnTo>
                <a:lnTo>
                  <a:pt x="3400" y="189"/>
                </a:lnTo>
                <a:lnTo>
                  <a:pt x="3400" y="260"/>
                </a:lnTo>
                <a:lnTo>
                  <a:pt x="3401" y="285"/>
                </a:lnTo>
                <a:lnTo>
                  <a:pt x="3401" y="295"/>
                </a:lnTo>
                <a:lnTo>
                  <a:pt x="3401" y="300"/>
                </a:lnTo>
                <a:lnTo>
                  <a:pt x="3402" y="304"/>
                </a:lnTo>
                <a:lnTo>
                  <a:pt x="3402" y="307"/>
                </a:lnTo>
                <a:lnTo>
                  <a:pt x="3402" y="309"/>
                </a:lnTo>
                <a:lnTo>
                  <a:pt x="3403" y="310"/>
                </a:lnTo>
                <a:lnTo>
                  <a:pt x="3403" y="310"/>
                </a:lnTo>
                <a:lnTo>
                  <a:pt x="3404" y="309"/>
                </a:lnTo>
                <a:lnTo>
                  <a:pt x="3404" y="308"/>
                </a:lnTo>
                <a:lnTo>
                  <a:pt x="3404" y="307"/>
                </a:lnTo>
                <a:lnTo>
                  <a:pt x="3405" y="304"/>
                </a:lnTo>
                <a:lnTo>
                  <a:pt x="3405" y="302"/>
                </a:lnTo>
                <a:lnTo>
                  <a:pt x="3405" y="301"/>
                </a:lnTo>
                <a:lnTo>
                  <a:pt x="3406" y="301"/>
                </a:lnTo>
                <a:lnTo>
                  <a:pt x="3406" y="302"/>
                </a:lnTo>
                <a:lnTo>
                  <a:pt x="3407" y="303"/>
                </a:lnTo>
                <a:lnTo>
                  <a:pt x="3407" y="303"/>
                </a:lnTo>
                <a:lnTo>
                  <a:pt x="3407" y="305"/>
                </a:lnTo>
                <a:lnTo>
                  <a:pt x="3408" y="303"/>
                </a:lnTo>
                <a:lnTo>
                  <a:pt x="3408" y="300"/>
                </a:lnTo>
                <a:lnTo>
                  <a:pt x="3408" y="297"/>
                </a:lnTo>
                <a:lnTo>
                  <a:pt x="3409" y="294"/>
                </a:lnTo>
                <a:lnTo>
                  <a:pt x="3409" y="291"/>
                </a:lnTo>
                <a:lnTo>
                  <a:pt x="3410" y="286"/>
                </a:lnTo>
                <a:lnTo>
                  <a:pt x="3410" y="282"/>
                </a:lnTo>
                <a:lnTo>
                  <a:pt x="3410" y="280"/>
                </a:lnTo>
                <a:lnTo>
                  <a:pt x="3411" y="281"/>
                </a:lnTo>
                <a:lnTo>
                  <a:pt x="3411" y="281"/>
                </a:lnTo>
                <a:lnTo>
                  <a:pt x="3412" y="283"/>
                </a:lnTo>
                <a:lnTo>
                  <a:pt x="3412" y="286"/>
                </a:lnTo>
                <a:lnTo>
                  <a:pt x="3412" y="286"/>
                </a:lnTo>
                <a:lnTo>
                  <a:pt x="3413" y="285"/>
                </a:lnTo>
                <a:lnTo>
                  <a:pt x="3414" y="277"/>
                </a:lnTo>
                <a:lnTo>
                  <a:pt x="3414" y="270"/>
                </a:lnTo>
                <a:lnTo>
                  <a:pt x="3414" y="263"/>
                </a:lnTo>
                <a:lnTo>
                  <a:pt x="3415" y="255"/>
                </a:lnTo>
                <a:lnTo>
                  <a:pt x="3415" y="252"/>
                </a:lnTo>
                <a:lnTo>
                  <a:pt x="3415" y="255"/>
                </a:lnTo>
                <a:lnTo>
                  <a:pt x="3416" y="256"/>
                </a:lnTo>
                <a:lnTo>
                  <a:pt x="3416" y="263"/>
                </a:lnTo>
                <a:lnTo>
                  <a:pt x="3417" y="279"/>
                </a:lnTo>
                <a:lnTo>
                  <a:pt x="3417" y="293"/>
                </a:lnTo>
                <a:lnTo>
                  <a:pt x="3417" y="302"/>
                </a:lnTo>
                <a:lnTo>
                  <a:pt x="3418" y="305"/>
                </a:lnTo>
                <a:lnTo>
                  <a:pt x="3418" y="306"/>
                </a:lnTo>
                <a:lnTo>
                  <a:pt x="3418" y="316"/>
                </a:lnTo>
                <a:lnTo>
                  <a:pt x="3419" y="316"/>
                </a:lnTo>
                <a:lnTo>
                  <a:pt x="3419" y="242"/>
                </a:lnTo>
                <a:lnTo>
                  <a:pt x="3420" y="123"/>
                </a:lnTo>
                <a:lnTo>
                  <a:pt x="3420" y="21"/>
                </a:lnTo>
                <a:lnTo>
                  <a:pt x="3420" y="65"/>
                </a:lnTo>
                <a:lnTo>
                  <a:pt x="3421" y="198"/>
                </a:lnTo>
                <a:lnTo>
                  <a:pt x="3421" y="259"/>
                </a:lnTo>
                <a:lnTo>
                  <a:pt x="3422" y="291"/>
                </a:lnTo>
                <a:lnTo>
                  <a:pt x="3422" y="299"/>
                </a:lnTo>
                <a:lnTo>
                  <a:pt x="3422" y="305"/>
                </a:lnTo>
                <a:lnTo>
                  <a:pt x="3423" y="310"/>
                </a:lnTo>
                <a:lnTo>
                  <a:pt x="3423" y="310"/>
                </a:lnTo>
                <a:lnTo>
                  <a:pt x="3423" y="309"/>
                </a:lnTo>
                <a:lnTo>
                  <a:pt x="3424" y="309"/>
                </a:lnTo>
                <a:lnTo>
                  <a:pt x="3424" y="307"/>
                </a:lnTo>
                <a:lnTo>
                  <a:pt x="3425" y="309"/>
                </a:lnTo>
                <a:lnTo>
                  <a:pt x="3425" y="310"/>
                </a:lnTo>
                <a:lnTo>
                  <a:pt x="3425" y="310"/>
                </a:lnTo>
                <a:lnTo>
                  <a:pt x="3426" y="305"/>
                </a:lnTo>
                <a:lnTo>
                  <a:pt x="3426" y="299"/>
                </a:lnTo>
                <a:lnTo>
                  <a:pt x="3426" y="296"/>
                </a:lnTo>
                <a:lnTo>
                  <a:pt x="3427" y="295"/>
                </a:lnTo>
                <a:lnTo>
                  <a:pt x="3428" y="297"/>
                </a:lnTo>
                <a:lnTo>
                  <a:pt x="3428" y="299"/>
                </a:lnTo>
                <a:lnTo>
                  <a:pt x="3428" y="303"/>
                </a:lnTo>
                <a:lnTo>
                  <a:pt x="3429" y="302"/>
                </a:lnTo>
                <a:lnTo>
                  <a:pt x="3429" y="301"/>
                </a:lnTo>
                <a:lnTo>
                  <a:pt x="3430" y="299"/>
                </a:lnTo>
                <a:lnTo>
                  <a:pt x="3430" y="297"/>
                </a:lnTo>
                <a:lnTo>
                  <a:pt x="3430" y="295"/>
                </a:lnTo>
                <a:lnTo>
                  <a:pt x="3431" y="292"/>
                </a:lnTo>
                <a:lnTo>
                  <a:pt x="3431" y="288"/>
                </a:lnTo>
                <a:lnTo>
                  <a:pt x="3431" y="286"/>
                </a:lnTo>
                <a:lnTo>
                  <a:pt x="3432" y="284"/>
                </a:lnTo>
                <a:lnTo>
                  <a:pt x="3432" y="285"/>
                </a:lnTo>
                <a:lnTo>
                  <a:pt x="3433" y="287"/>
                </a:lnTo>
                <a:lnTo>
                  <a:pt x="3433" y="289"/>
                </a:lnTo>
                <a:lnTo>
                  <a:pt x="3433" y="292"/>
                </a:lnTo>
                <a:lnTo>
                  <a:pt x="3434" y="292"/>
                </a:lnTo>
                <a:lnTo>
                  <a:pt x="3434" y="289"/>
                </a:lnTo>
                <a:lnTo>
                  <a:pt x="3435" y="281"/>
                </a:lnTo>
                <a:lnTo>
                  <a:pt x="3435" y="274"/>
                </a:lnTo>
                <a:lnTo>
                  <a:pt x="3435" y="267"/>
                </a:lnTo>
                <a:lnTo>
                  <a:pt x="3436" y="260"/>
                </a:lnTo>
                <a:lnTo>
                  <a:pt x="3436" y="259"/>
                </a:lnTo>
                <a:lnTo>
                  <a:pt x="3436" y="260"/>
                </a:lnTo>
                <a:lnTo>
                  <a:pt x="3437" y="261"/>
                </a:lnTo>
                <a:lnTo>
                  <a:pt x="3437" y="265"/>
                </a:lnTo>
                <a:lnTo>
                  <a:pt x="3438" y="280"/>
                </a:lnTo>
                <a:lnTo>
                  <a:pt x="3438" y="293"/>
                </a:lnTo>
                <a:lnTo>
                  <a:pt x="3438" y="299"/>
                </a:lnTo>
                <a:lnTo>
                  <a:pt x="3439" y="302"/>
                </a:lnTo>
                <a:lnTo>
                  <a:pt x="3439" y="304"/>
                </a:lnTo>
                <a:lnTo>
                  <a:pt x="3439" y="316"/>
                </a:lnTo>
                <a:lnTo>
                  <a:pt x="3440" y="310"/>
                </a:lnTo>
                <a:lnTo>
                  <a:pt x="3440" y="238"/>
                </a:lnTo>
                <a:lnTo>
                  <a:pt x="3441" y="124"/>
                </a:lnTo>
                <a:lnTo>
                  <a:pt x="3441" y="40"/>
                </a:lnTo>
                <a:lnTo>
                  <a:pt x="3442" y="102"/>
                </a:lnTo>
                <a:lnTo>
                  <a:pt x="3442" y="226"/>
                </a:lnTo>
                <a:lnTo>
                  <a:pt x="3443" y="275"/>
                </a:lnTo>
                <a:lnTo>
                  <a:pt x="3443" y="297"/>
                </a:lnTo>
                <a:lnTo>
                  <a:pt x="3443" y="300"/>
                </a:lnTo>
                <a:lnTo>
                  <a:pt x="3444" y="303"/>
                </a:lnTo>
                <a:lnTo>
                  <a:pt x="3444" y="308"/>
                </a:lnTo>
                <a:lnTo>
                  <a:pt x="3444" y="310"/>
                </a:lnTo>
                <a:lnTo>
                  <a:pt x="3445" y="313"/>
                </a:lnTo>
                <a:lnTo>
                  <a:pt x="3445" y="314"/>
                </a:lnTo>
                <a:lnTo>
                  <a:pt x="3446" y="314"/>
                </a:lnTo>
                <a:lnTo>
                  <a:pt x="3446" y="313"/>
                </a:lnTo>
                <a:lnTo>
                  <a:pt x="3446" y="312"/>
                </a:lnTo>
                <a:lnTo>
                  <a:pt x="3447" y="310"/>
                </a:lnTo>
                <a:lnTo>
                  <a:pt x="3447" y="309"/>
                </a:lnTo>
                <a:lnTo>
                  <a:pt x="3448" y="309"/>
                </a:lnTo>
                <a:lnTo>
                  <a:pt x="3448" y="309"/>
                </a:lnTo>
                <a:lnTo>
                  <a:pt x="3448" y="309"/>
                </a:lnTo>
                <a:lnTo>
                  <a:pt x="3449" y="309"/>
                </a:lnTo>
                <a:lnTo>
                  <a:pt x="3449" y="309"/>
                </a:lnTo>
                <a:lnTo>
                  <a:pt x="3449" y="309"/>
                </a:lnTo>
                <a:lnTo>
                  <a:pt x="3450" y="307"/>
                </a:lnTo>
                <a:lnTo>
                  <a:pt x="3450" y="305"/>
                </a:lnTo>
                <a:lnTo>
                  <a:pt x="3451" y="302"/>
                </a:lnTo>
                <a:lnTo>
                  <a:pt x="3451" y="300"/>
                </a:lnTo>
                <a:lnTo>
                  <a:pt x="3451" y="298"/>
                </a:lnTo>
                <a:lnTo>
                  <a:pt x="3452" y="295"/>
                </a:lnTo>
                <a:lnTo>
                  <a:pt x="3452" y="291"/>
                </a:lnTo>
                <a:lnTo>
                  <a:pt x="3452" y="288"/>
                </a:lnTo>
                <a:lnTo>
                  <a:pt x="3453" y="287"/>
                </a:lnTo>
                <a:lnTo>
                  <a:pt x="3453" y="286"/>
                </a:lnTo>
                <a:lnTo>
                  <a:pt x="3454" y="287"/>
                </a:lnTo>
                <a:lnTo>
                  <a:pt x="3454" y="289"/>
                </a:lnTo>
                <a:lnTo>
                  <a:pt x="3454" y="291"/>
                </a:lnTo>
                <a:lnTo>
                  <a:pt x="3455" y="292"/>
                </a:lnTo>
                <a:lnTo>
                  <a:pt x="3456" y="289"/>
                </a:lnTo>
                <a:lnTo>
                  <a:pt x="3456" y="281"/>
                </a:lnTo>
                <a:lnTo>
                  <a:pt x="3456" y="275"/>
                </a:lnTo>
                <a:lnTo>
                  <a:pt x="3457" y="268"/>
                </a:lnTo>
                <a:lnTo>
                  <a:pt x="3457" y="261"/>
                </a:lnTo>
                <a:lnTo>
                  <a:pt x="3458" y="261"/>
                </a:lnTo>
                <a:lnTo>
                  <a:pt x="3458" y="265"/>
                </a:lnTo>
                <a:lnTo>
                  <a:pt x="3458" y="268"/>
                </a:lnTo>
                <a:lnTo>
                  <a:pt x="3459" y="278"/>
                </a:lnTo>
                <a:lnTo>
                  <a:pt x="3459" y="294"/>
                </a:lnTo>
                <a:lnTo>
                  <a:pt x="3459" y="307"/>
                </a:lnTo>
                <a:lnTo>
                  <a:pt x="3460" y="312"/>
                </a:lnTo>
                <a:lnTo>
                  <a:pt x="3460" y="313"/>
                </a:lnTo>
                <a:lnTo>
                  <a:pt x="3461" y="315"/>
                </a:lnTo>
                <a:lnTo>
                  <a:pt x="3461" y="328"/>
                </a:lnTo>
                <a:lnTo>
                  <a:pt x="3461" y="315"/>
                </a:lnTo>
                <a:lnTo>
                  <a:pt x="3462" y="232"/>
                </a:lnTo>
                <a:lnTo>
                  <a:pt x="3462" y="120"/>
                </a:lnTo>
                <a:lnTo>
                  <a:pt x="3462" y="45"/>
                </a:lnTo>
                <a:lnTo>
                  <a:pt x="3463" y="125"/>
                </a:lnTo>
                <a:lnTo>
                  <a:pt x="3463" y="237"/>
                </a:lnTo>
                <a:lnTo>
                  <a:pt x="3464" y="283"/>
                </a:lnTo>
                <a:lnTo>
                  <a:pt x="3464" y="299"/>
                </a:lnTo>
                <a:lnTo>
                  <a:pt x="3464" y="303"/>
                </a:lnTo>
                <a:lnTo>
                  <a:pt x="3465" y="307"/>
                </a:lnTo>
                <a:lnTo>
                  <a:pt x="3465" y="309"/>
                </a:lnTo>
                <a:lnTo>
                  <a:pt x="3465" y="311"/>
                </a:lnTo>
                <a:lnTo>
                  <a:pt x="3466" y="312"/>
                </a:lnTo>
                <a:lnTo>
                  <a:pt x="3466" y="312"/>
                </a:lnTo>
                <a:lnTo>
                  <a:pt x="3467" y="313"/>
                </a:lnTo>
                <a:lnTo>
                  <a:pt x="3467" y="313"/>
                </a:lnTo>
                <a:lnTo>
                  <a:pt x="3467" y="312"/>
                </a:lnTo>
                <a:lnTo>
                  <a:pt x="3468" y="310"/>
                </a:lnTo>
                <a:lnTo>
                  <a:pt x="3468" y="309"/>
                </a:lnTo>
                <a:lnTo>
                  <a:pt x="3469" y="307"/>
                </a:lnTo>
                <a:lnTo>
                  <a:pt x="3469" y="306"/>
                </a:lnTo>
                <a:lnTo>
                  <a:pt x="3470" y="307"/>
                </a:lnTo>
                <a:lnTo>
                  <a:pt x="3470" y="307"/>
                </a:lnTo>
                <a:lnTo>
                  <a:pt x="3471" y="310"/>
                </a:lnTo>
                <a:lnTo>
                  <a:pt x="3471" y="311"/>
                </a:lnTo>
                <a:lnTo>
                  <a:pt x="3471" y="311"/>
                </a:lnTo>
                <a:lnTo>
                  <a:pt x="3472" y="310"/>
                </a:lnTo>
                <a:lnTo>
                  <a:pt x="3472" y="309"/>
                </a:lnTo>
                <a:lnTo>
                  <a:pt x="3472" y="308"/>
                </a:lnTo>
                <a:lnTo>
                  <a:pt x="3473" y="304"/>
                </a:lnTo>
                <a:lnTo>
                  <a:pt x="3473" y="301"/>
                </a:lnTo>
                <a:lnTo>
                  <a:pt x="3474" y="297"/>
                </a:lnTo>
                <a:lnTo>
                  <a:pt x="3474" y="294"/>
                </a:lnTo>
                <a:lnTo>
                  <a:pt x="3474" y="291"/>
                </a:lnTo>
                <a:lnTo>
                  <a:pt x="3475" y="289"/>
                </a:lnTo>
                <a:lnTo>
                  <a:pt x="3475" y="287"/>
                </a:lnTo>
                <a:lnTo>
                  <a:pt x="3475" y="287"/>
                </a:lnTo>
                <a:lnTo>
                  <a:pt x="3476" y="287"/>
                </a:lnTo>
                <a:lnTo>
                  <a:pt x="3476" y="287"/>
                </a:lnTo>
                <a:lnTo>
                  <a:pt x="3477" y="286"/>
                </a:lnTo>
                <a:lnTo>
                  <a:pt x="3477" y="281"/>
                </a:lnTo>
                <a:lnTo>
                  <a:pt x="3477" y="274"/>
                </a:lnTo>
                <a:lnTo>
                  <a:pt x="3478" y="268"/>
                </a:lnTo>
                <a:lnTo>
                  <a:pt x="3478" y="261"/>
                </a:lnTo>
                <a:lnTo>
                  <a:pt x="3478" y="263"/>
                </a:lnTo>
                <a:lnTo>
                  <a:pt x="3479" y="267"/>
                </a:lnTo>
                <a:lnTo>
                  <a:pt x="3479" y="272"/>
                </a:lnTo>
                <a:lnTo>
                  <a:pt x="3480" y="282"/>
                </a:lnTo>
                <a:lnTo>
                  <a:pt x="3480" y="299"/>
                </a:lnTo>
                <a:lnTo>
                  <a:pt x="3480" y="309"/>
                </a:lnTo>
                <a:lnTo>
                  <a:pt x="3481" y="313"/>
                </a:lnTo>
                <a:lnTo>
                  <a:pt x="3481" y="313"/>
                </a:lnTo>
                <a:lnTo>
                  <a:pt x="3482" y="315"/>
                </a:lnTo>
                <a:lnTo>
                  <a:pt x="3482" y="326"/>
                </a:lnTo>
                <a:lnTo>
                  <a:pt x="3482" y="307"/>
                </a:lnTo>
                <a:lnTo>
                  <a:pt x="3483" y="216"/>
                </a:lnTo>
                <a:lnTo>
                  <a:pt x="3484" y="105"/>
                </a:lnTo>
                <a:lnTo>
                  <a:pt x="3484" y="43"/>
                </a:lnTo>
                <a:lnTo>
                  <a:pt x="3484" y="140"/>
                </a:lnTo>
                <a:lnTo>
                  <a:pt x="3485" y="241"/>
                </a:lnTo>
                <a:lnTo>
                  <a:pt x="3485" y="283"/>
                </a:lnTo>
                <a:lnTo>
                  <a:pt x="3485" y="295"/>
                </a:lnTo>
                <a:lnTo>
                  <a:pt x="3486" y="300"/>
                </a:lnTo>
                <a:lnTo>
                  <a:pt x="3486" y="305"/>
                </a:lnTo>
                <a:lnTo>
                  <a:pt x="3487" y="307"/>
                </a:lnTo>
                <a:lnTo>
                  <a:pt x="3487" y="309"/>
                </a:lnTo>
                <a:lnTo>
                  <a:pt x="3487" y="310"/>
                </a:lnTo>
                <a:lnTo>
                  <a:pt x="3488" y="309"/>
                </a:lnTo>
                <a:lnTo>
                  <a:pt x="3488" y="309"/>
                </a:lnTo>
                <a:lnTo>
                  <a:pt x="3488" y="309"/>
                </a:lnTo>
                <a:lnTo>
                  <a:pt x="3489" y="308"/>
                </a:lnTo>
                <a:lnTo>
                  <a:pt x="3489" y="306"/>
                </a:lnTo>
                <a:lnTo>
                  <a:pt x="3490" y="304"/>
                </a:lnTo>
                <a:lnTo>
                  <a:pt x="3490" y="304"/>
                </a:lnTo>
                <a:lnTo>
                  <a:pt x="3490" y="304"/>
                </a:lnTo>
                <a:lnTo>
                  <a:pt x="3491" y="303"/>
                </a:lnTo>
                <a:lnTo>
                  <a:pt x="3491" y="304"/>
                </a:lnTo>
                <a:lnTo>
                  <a:pt x="3491" y="304"/>
                </a:lnTo>
                <a:lnTo>
                  <a:pt x="3492" y="303"/>
                </a:lnTo>
                <a:lnTo>
                  <a:pt x="3492" y="303"/>
                </a:lnTo>
                <a:lnTo>
                  <a:pt x="3493" y="301"/>
                </a:lnTo>
                <a:lnTo>
                  <a:pt x="3493" y="299"/>
                </a:lnTo>
                <a:lnTo>
                  <a:pt x="3493" y="298"/>
                </a:lnTo>
                <a:lnTo>
                  <a:pt x="3494" y="295"/>
                </a:lnTo>
                <a:lnTo>
                  <a:pt x="3494" y="292"/>
                </a:lnTo>
                <a:lnTo>
                  <a:pt x="3495" y="287"/>
                </a:lnTo>
                <a:lnTo>
                  <a:pt x="3495" y="285"/>
                </a:lnTo>
                <a:lnTo>
                  <a:pt x="3495" y="283"/>
                </a:lnTo>
                <a:lnTo>
                  <a:pt x="3496" y="283"/>
                </a:lnTo>
                <a:lnTo>
                  <a:pt x="3496" y="283"/>
                </a:lnTo>
                <a:lnTo>
                  <a:pt x="3496" y="284"/>
                </a:lnTo>
                <a:lnTo>
                  <a:pt x="3497" y="286"/>
                </a:lnTo>
                <a:lnTo>
                  <a:pt x="3498" y="286"/>
                </a:lnTo>
                <a:lnTo>
                  <a:pt x="3498" y="281"/>
                </a:lnTo>
                <a:lnTo>
                  <a:pt x="3498" y="273"/>
                </a:lnTo>
                <a:lnTo>
                  <a:pt x="3499" y="268"/>
                </a:lnTo>
                <a:lnTo>
                  <a:pt x="3499" y="260"/>
                </a:lnTo>
                <a:lnTo>
                  <a:pt x="3500" y="254"/>
                </a:lnTo>
                <a:lnTo>
                  <a:pt x="3500" y="256"/>
                </a:lnTo>
                <a:lnTo>
                  <a:pt x="3500" y="258"/>
                </a:lnTo>
                <a:lnTo>
                  <a:pt x="3501" y="263"/>
                </a:lnTo>
                <a:lnTo>
                  <a:pt x="3501" y="275"/>
                </a:lnTo>
                <a:lnTo>
                  <a:pt x="3501" y="292"/>
                </a:lnTo>
                <a:lnTo>
                  <a:pt x="3502" y="301"/>
                </a:lnTo>
                <a:lnTo>
                  <a:pt x="3502" y="307"/>
                </a:lnTo>
                <a:lnTo>
                  <a:pt x="3503" y="307"/>
                </a:lnTo>
                <a:lnTo>
                  <a:pt x="3503" y="311"/>
                </a:lnTo>
                <a:lnTo>
                  <a:pt x="3503" y="322"/>
                </a:lnTo>
                <a:lnTo>
                  <a:pt x="3504" y="292"/>
                </a:lnTo>
                <a:lnTo>
                  <a:pt x="3504" y="195"/>
                </a:lnTo>
                <a:lnTo>
                  <a:pt x="3505" y="85"/>
                </a:lnTo>
                <a:lnTo>
                  <a:pt x="3505" y="42"/>
                </a:lnTo>
                <a:lnTo>
                  <a:pt x="3505" y="157"/>
                </a:lnTo>
                <a:lnTo>
                  <a:pt x="3506" y="250"/>
                </a:lnTo>
                <a:lnTo>
                  <a:pt x="3506" y="286"/>
                </a:lnTo>
                <a:lnTo>
                  <a:pt x="3506" y="299"/>
                </a:lnTo>
                <a:lnTo>
                  <a:pt x="3507" y="303"/>
                </a:lnTo>
                <a:lnTo>
                  <a:pt x="3507" y="307"/>
                </a:lnTo>
                <a:lnTo>
                  <a:pt x="3508" y="310"/>
                </a:lnTo>
                <a:lnTo>
                  <a:pt x="3508" y="311"/>
                </a:lnTo>
                <a:lnTo>
                  <a:pt x="3508" y="312"/>
                </a:lnTo>
                <a:lnTo>
                  <a:pt x="3509" y="313"/>
                </a:lnTo>
                <a:lnTo>
                  <a:pt x="3509" y="313"/>
                </a:lnTo>
                <a:lnTo>
                  <a:pt x="3509" y="313"/>
                </a:lnTo>
                <a:lnTo>
                  <a:pt x="3510" y="311"/>
                </a:lnTo>
                <a:lnTo>
                  <a:pt x="3510" y="310"/>
                </a:lnTo>
                <a:lnTo>
                  <a:pt x="3511" y="309"/>
                </a:lnTo>
                <a:lnTo>
                  <a:pt x="3511" y="307"/>
                </a:lnTo>
                <a:lnTo>
                  <a:pt x="3512" y="308"/>
                </a:lnTo>
                <a:lnTo>
                  <a:pt x="3512" y="309"/>
                </a:lnTo>
                <a:lnTo>
                  <a:pt x="3513" y="310"/>
                </a:lnTo>
                <a:lnTo>
                  <a:pt x="3513" y="313"/>
                </a:lnTo>
                <a:lnTo>
                  <a:pt x="3513" y="313"/>
                </a:lnTo>
                <a:lnTo>
                  <a:pt x="3514" y="310"/>
                </a:lnTo>
                <a:lnTo>
                  <a:pt x="3514" y="308"/>
                </a:lnTo>
                <a:lnTo>
                  <a:pt x="3514" y="304"/>
                </a:lnTo>
                <a:lnTo>
                  <a:pt x="3515" y="300"/>
                </a:lnTo>
                <a:lnTo>
                  <a:pt x="3515" y="295"/>
                </a:lnTo>
                <a:lnTo>
                  <a:pt x="3516" y="291"/>
                </a:lnTo>
                <a:lnTo>
                  <a:pt x="3516" y="286"/>
                </a:lnTo>
                <a:lnTo>
                  <a:pt x="3516" y="283"/>
                </a:lnTo>
                <a:lnTo>
                  <a:pt x="3517" y="282"/>
                </a:lnTo>
                <a:lnTo>
                  <a:pt x="3517" y="284"/>
                </a:lnTo>
                <a:lnTo>
                  <a:pt x="3518" y="286"/>
                </a:lnTo>
                <a:lnTo>
                  <a:pt x="3518" y="287"/>
                </a:lnTo>
                <a:lnTo>
                  <a:pt x="3518" y="289"/>
                </a:lnTo>
                <a:lnTo>
                  <a:pt x="3519" y="289"/>
                </a:lnTo>
                <a:lnTo>
                  <a:pt x="3519" y="285"/>
                </a:lnTo>
                <a:lnTo>
                  <a:pt x="3519" y="277"/>
                </a:lnTo>
                <a:lnTo>
                  <a:pt x="3520" y="270"/>
                </a:lnTo>
                <a:lnTo>
                  <a:pt x="3520" y="260"/>
                </a:lnTo>
                <a:lnTo>
                  <a:pt x="3521" y="256"/>
                </a:lnTo>
                <a:lnTo>
                  <a:pt x="3521" y="258"/>
                </a:lnTo>
                <a:lnTo>
                  <a:pt x="3521" y="260"/>
                </a:lnTo>
                <a:lnTo>
                  <a:pt x="3522" y="266"/>
                </a:lnTo>
                <a:lnTo>
                  <a:pt x="3522" y="279"/>
                </a:lnTo>
                <a:lnTo>
                  <a:pt x="3522" y="295"/>
                </a:lnTo>
                <a:lnTo>
                  <a:pt x="3523" y="303"/>
                </a:lnTo>
                <a:lnTo>
                  <a:pt x="3523" y="307"/>
                </a:lnTo>
                <a:lnTo>
                  <a:pt x="3524" y="308"/>
                </a:lnTo>
                <a:lnTo>
                  <a:pt x="3524" y="314"/>
                </a:lnTo>
                <a:lnTo>
                  <a:pt x="3524" y="324"/>
                </a:lnTo>
                <a:lnTo>
                  <a:pt x="3525" y="281"/>
                </a:lnTo>
                <a:lnTo>
                  <a:pt x="3526" y="179"/>
                </a:lnTo>
                <a:lnTo>
                  <a:pt x="3526" y="71"/>
                </a:lnTo>
                <a:lnTo>
                  <a:pt x="3526" y="56"/>
                </a:lnTo>
                <a:lnTo>
                  <a:pt x="3527" y="179"/>
                </a:lnTo>
                <a:lnTo>
                  <a:pt x="3527" y="258"/>
                </a:lnTo>
                <a:lnTo>
                  <a:pt x="3527" y="288"/>
                </a:lnTo>
                <a:lnTo>
                  <a:pt x="3528" y="298"/>
                </a:lnTo>
                <a:lnTo>
                  <a:pt x="3528" y="301"/>
                </a:lnTo>
                <a:lnTo>
                  <a:pt x="3529" y="306"/>
                </a:lnTo>
                <a:lnTo>
                  <a:pt x="3529" y="309"/>
                </a:lnTo>
                <a:lnTo>
                  <a:pt x="3529" y="310"/>
                </a:lnTo>
                <a:lnTo>
                  <a:pt x="3530" y="310"/>
                </a:lnTo>
                <a:lnTo>
                  <a:pt x="3530" y="310"/>
                </a:lnTo>
                <a:lnTo>
                  <a:pt x="3531" y="312"/>
                </a:lnTo>
                <a:lnTo>
                  <a:pt x="3531" y="311"/>
                </a:lnTo>
                <a:lnTo>
                  <a:pt x="3531" y="310"/>
                </a:lnTo>
                <a:lnTo>
                  <a:pt x="3532" y="308"/>
                </a:lnTo>
                <a:lnTo>
                  <a:pt x="3532" y="307"/>
                </a:lnTo>
                <a:lnTo>
                  <a:pt x="3532" y="304"/>
                </a:lnTo>
                <a:lnTo>
                  <a:pt x="3533" y="303"/>
                </a:lnTo>
                <a:lnTo>
                  <a:pt x="3533" y="303"/>
                </a:lnTo>
                <a:lnTo>
                  <a:pt x="3534" y="303"/>
                </a:lnTo>
                <a:lnTo>
                  <a:pt x="3534" y="303"/>
                </a:lnTo>
                <a:lnTo>
                  <a:pt x="3534" y="304"/>
                </a:lnTo>
                <a:lnTo>
                  <a:pt x="3535" y="302"/>
                </a:lnTo>
                <a:lnTo>
                  <a:pt x="3535" y="300"/>
                </a:lnTo>
                <a:lnTo>
                  <a:pt x="3535" y="299"/>
                </a:lnTo>
                <a:lnTo>
                  <a:pt x="3536" y="297"/>
                </a:lnTo>
                <a:lnTo>
                  <a:pt x="3536" y="296"/>
                </a:lnTo>
                <a:lnTo>
                  <a:pt x="3537" y="294"/>
                </a:lnTo>
                <a:lnTo>
                  <a:pt x="3537" y="291"/>
                </a:lnTo>
                <a:lnTo>
                  <a:pt x="3537" y="291"/>
                </a:lnTo>
                <a:lnTo>
                  <a:pt x="3538" y="289"/>
                </a:lnTo>
                <a:lnTo>
                  <a:pt x="3538" y="291"/>
                </a:lnTo>
                <a:lnTo>
                  <a:pt x="3538" y="291"/>
                </a:lnTo>
                <a:lnTo>
                  <a:pt x="3539" y="293"/>
                </a:lnTo>
                <a:lnTo>
                  <a:pt x="3540" y="292"/>
                </a:lnTo>
                <a:lnTo>
                  <a:pt x="3540" y="289"/>
                </a:lnTo>
                <a:lnTo>
                  <a:pt x="3541" y="283"/>
                </a:lnTo>
                <a:lnTo>
                  <a:pt x="3541" y="275"/>
                </a:lnTo>
                <a:lnTo>
                  <a:pt x="3541" y="272"/>
                </a:lnTo>
                <a:lnTo>
                  <a:pt x="3542" y="266"/>
                </a:lnTo>
                <a:lnTo>
                  <a:pt x="3542" y="263"/>
                </a:lnTo>
                <a:lnTo>
                  <a:pt x="3542" y="266"/>
                </a:lnTo>
                <a:lnTo>
                  <a:pt x="3543" y="268"/>
                </a:lnTo>
                <a:lnTo>
                  <a:pt x="3543" y="272"/>
                </a:lnTo>
                <a:lnTo>
                  <a:pt x="3544" y="286"/>
                </a:lnTo>
                <a:lnTo>
                  <a:pt x="3544" y="299"/>
                </a:lnTo>
                <a:lnTo>
                  <a:pt x="3544" y="305"/>
                </a:lnTo>
                <a:lnTo>
                  <a:pt x="3545" y="308"/>
                </a:lnTo>
                <a:lnTo>
                  <a:pt x="3545" y="309"/>
                </a:lnTo>
                <a:lnTo>
                  <a:pt x="3545" y="315"/>
                </a:lnTo>
                <a:lnTo>
                  <a:pt x="3546" y="319"/>
                </a:lnTo>
                <a:lnTo>
                  <a:pt x="3546" y="260"/>
                </a:lnTo>
                <a:lnTo>
                  <a:pt x="3547" y="150"/>
                </a:lnTo>
                <a:lnTo>
                  <a:pt x="3547" y="51"/>
                </a:lnTo>
                <a:lnTo>
                  <a:pt x="3547" y="80"/>
                </a:lnTo>
                <a:lnTo>
                  <a:pt x="3548" y="204"/>
                </a:lnTo>
                <a:lnTo>
                  <a:pt x="3548" y="265"/>
                </a:lnTo>
                <a:lnTo>
                  <a:pt x="3548" y="289"/>
                </a:lnTo>
                <a:lnTo>
                  <a:pt x="3549" y="296"/>
                </a:lnTo>
                <a:lnTo>
                  <a:pt x="3549" y="303"/>
                </a:lnTo>
                <a:lnTo>
                  <a:pt x="3550" y="307"/>
                </a:lnTo>
                <a:lnTo>
                  <a:pt x="3550" y="310"/>
                </a:lnTo>
                <a:lnTo>
                  <a:pt x="3550" y="311"/>
                </a:lnTo>
                <a:lnTo>
                  <a:pt x="3551" y="311"/>
                </a:lnTo>
                <a:lnTo>
                  <a:pt x="3551" y="311"/>
                </a:lnTo>
                <a:lnTo>
                  <a:pt x="3551" y="310"/>
                </a:lnTo>
                <a:lnTo>
                  <a:pt x="3552" y="310"/>
                </a:lnTo>
                <a:lnTo>
                  <a:pt x="3552" y="308"/>
                </a:lnTo>
                <a:lnTo>
                  <a:pt x="3553" y="307"/>
                </a:lnTo>
                <a:lnTo>
                  <a:pt x="3554" y="306"/>
                </a:lnTo>
                <a:lnTo>
                  <a:pt x="3554" y="305"/>
                </a:lnTo>
                <a:lnTo>
                  <a:pt x="3554" y="304"/>
                </a:lnTo>
                <a:lnTo>
                  <a:pt x="3555" y="303"/>
                </a:lnTo>
                <a:lnTo>
                  <a:pt x="3555" y="305"/>
                </a:lnTo>
                <a:lnTo>
                  <a:pt x="3555" y="306"/>
                </a:lnTo>
                <a:lnTo>
                  <a:pt x="3556" y="306"/>
                </a:lnTo>
                <a:lnTo>
                  <a:pt x="3556" y="306"/>
                </a:lnTo>
                <a:lnTo>
                  <a:pt x="3557" y="304"/>
                </a:lnTo>
                <a:lnTo>
                  <a:pt x="3557" y="301"/>
                </a:lnTo>
                <a:lnTo>
                  <a:pt x="3557" y="299"/>
                </a:lnTo>
                <a:lnTo>
                  <a:pt x="3558" y="297"/>
                </a:lnTo>
                <a:lnTo>
                  <a:pt x="3558" y="293"/>
                </a:lnTo>
                <a:lnTo>
                  <a:pt x="3558" y="287"/>
                </a:lnTo>
                <a:lnTo>
                  <a:pt x="3559" y="286"/>
                </a:lnTo>
                <a:lnTo>
                  <a:pt x="3559" y="287"/>
                </a:lnTo>
                <a:lnTo>
                  <a:pt x="3560" y="287"/>
                </a:lnTo>
                <a:lnTo>
                  <a:pt x="3560" y="289"/>
                </a:lnTo>
                <a:lnTo>
                  <a:pt x="3560" y="291"/>
                </a:lnTo>
                <a:lnTo>
                  <a:pt x="3561" y="289"/>
                </a:lnTo>
                <a:lnTo>
                  <a:pt x="3561" y="287"/>
                </a:lnTo>
                <a:lnTo>
                  <a:pt x="3561" y="280"/>
                </a:lnTo>
                <a:lnTo>
                  <a:pt x="3562" y="272"/>
                </a:lnTo>
                <a:lnTo>
                  <a:pt x="3562" y="266"/>
                </a:lnTo>
                <a:lnTo>
                  <a:pt x="3563" y="259"/>
                </a:lnTo>
                <a:lnTo>
                  <a:pt x="3563" y="258"/>
                </a:lnTo>
                <a:lnTo>
                  <a:pt x="3563" y="262"/>
                </a:lnTo>
                <a:lnTo>
                  <a:pt x="3564" y="264"/>
                </a:lnTo>
                <a:lnTo>
                  <a:pt x="3564" y="271"/>
                </a:lnTo>
                <a:lnTo>
                  <a:pt x="3565" y="287"/>
                </a:lnTo>
                <a:lnTo>
                  <a:pt x="3565" y="300"/>
                </a:lnTo>
                <a:lnTo>
                  <a:pt x="3565" y="307"/>
                </a:lnTo>
                <a:lnTo>
                  <a:pt x="3566" y="309"/>
                </a:lnTo>
                <a:lnTo>
                  <a:pt x="3566" y="310"/>
                </a:lnTo>
                <a:lnTo>
                  <a:pt x="3566" y="321"/>
                </a:lnTo>
                <a:lnTo>
                  <a:pt x="3567" y="313"/>
                </a:lnTo>
                <a:lnTo>
                  <a:pt x="3568" y="238"/>
                </a:lnTo>
                <a:lnTo>
                  <a:pt x="3568" y="119"/>
                </a:lnTo>
                <a:lnTo>
                  <a:pt x="3568" y="33"/>
                </a:lnTo>
                <a:lnTo>
                  <a:pt x="3569" y="96"/>
                </a:lnTo>
                <a:lnTo>
                  <a:pt x="3569" y="219"/>
                </a:lnTo>
                <a:lnTo>
                  <a:pt x="3570" y="270"/>
                </a:lnTo>
                <a:lnTo>
                  <a:pt x="3570" y="293"/>
                </a:lnTo>
                <a:lnTo>
                  <a:pt x="3570" y="297"/>
                </a:lnTo>
                <a:lnTo>
                  <a:pt x="3571" y="301"/>
                </a:lnTo>
                <a:lnTo>
                  <a:pt x="3571" y="303"/>
                </a:lnTo>
                <a:lnTo>
                  <a:pt x="3571" y="304"/>
                </a:lnTo>
                <a:lnTo>
                  <a:pt x="3572" y="304"/>
                </a:lnTo>
                <a:lnTo>
                  <a:pt x="3572" y="307"/>
                </a:lnTo>
                <a:lnTo>
                  <a:pt x="3573" y="307"/>
                </a:lnTo>
                <a:lnTo>
                  <a:pt x="3573" y="307"/>
                </a:lnTo>
                <a:lnTo>
                  <a:pt x="3573" y="307"/>
                </a:lnTo>
                <a:lnTo>
                  <a:pt x="3574" y="306"/>
                </a:lnTo>
                <a:lnTo>
                  <a:pt x="3574" y="303"/>
                </a:lnTo>
                <a:lnTo>
                  <a:pt x="3574" y="302"/>
                </a:lnTo>
                <a:lnTo>
                  <a:pt x="3575" y="301"/>
                </a:lnTo>
                <a:lnTo>
                  <a:pt x="3575" y="302"/>
                </a:lnTo>
                <a:lnTo>
                  <a:pt x="3576" y="303"/>
                </a:lnTo>
                <a:lnTo>
                  <a:pt x="3576" y="305"/>
                </a:lnTo>
                <a:lnTo>
                  <a:pt x="3576" y="305"/>
                </a:lnTo>
                <a:lnTo>
                  <a:pt x="3577" y="305"/>
                </a:lnTo>
                <a:lnTo>
                  <a:pt x="3577" y="304"/>
                </a:lnTo>
                <a:lnTo>
                  <a:pt x="3578" y="305"/>
                </a:lnTo>
                <a:lnTo>
                  <a:pt x="3578" y="304"/>
                </a:lnTo>
                <a:lnTo>
                  <a:pt x="3578" y="302"/>
                </a:lnTo>
                <a:lnTo>
                  <a:pt x="3579" y="298"/>
                </a:lnTo>
                <a:lnTo>
                  <a:pt x="3579" y="293"/>
                </a:lnTo>
                <a:lnTo>
                  <a:pt x="3579" y="289"/>
                </a:lnTo>
                <a:lnTo>
                  <a:pt x="3580" y="287"/>
                </a:lnTo>
                <a:lnTo>
                  <a:pt x="3580" y="286"/>
                </a:lnTo>
                <a:lnTo>
                  <a:pt x="3581" y="285"/>
                </a:lnTo>
                <a:lnTo>
                  <a:pt x="3581" y="286"/>
                </a:lnTo>
                <a:lnTo>
                  <a:pt x="3582" y="286"/>
                </a:lnTo>
                <a:lnTo>
                  <a:pt x="3582" y="286"/>
                </a:lnTo>
                <a:lnTo>
                  <a:pt x="3583" y="282"/>
                </a:lnTo>
                <a:lnTo>
                  <a:pt x="3583" y="273"/>
                </a:lnTo>
                <a:lnTo>
                  <a:pt x="3583" y="266"/>
                </a:lnTo>
                <a:lnTo>
                  <a:pt x="3584" y="258"/>
                </a:lnTo>
                <a:lnTo>
                  <a:pt x="3584" y="252"/>
                </a:lnTo>
                <a:lnTo>
                  <a:pt x="3584" y="252"/>
                </a:lnTo>
                <a:lnTo>
                  <a:pt x="3585" y="254"/>
                </a:lnTo>
                <a:lnTo>
                  <a:pt x="3585" y="258"/>
                </a:lnTo>
                <a:lnTo>
                  <a:pt x="3586" y="269"/>
                </a:lnTo>
                <a:lnTo>
                  <a:pt x="3586" y="287"/>
                </a:lnTo>
                <a:lnTo>
                  <a:pt x="3586" y="299"/>
                </a:lnTo>
                <a:lnTo>
                  <a:pt x="3587" y="305"/>
                </a:lnTo>
                <a:lnTo>
                  <a:pt x="3587" y="306"/>
                </a:lnTo>
                <a:lnTo>
                  <a:pt x="3587" y="309"/>
                </a:lnTo>
                <a:lnTo>
                  <a:pt x="3588" y="323"/>
                </a:lnTo>
                <a:lnTo>
                  <a:pt x="3588" y="301"/>
                </a:lnTo>
                <a:lnTo>
                  <a:pt x="3589" y="200"/>
                </a:lnTo>
                <a:lnTo>
                  <a:pt x="3589" y="81"/>
                </a:lnTo>
                <a:lnTo>
                  <a:pt x="3589" y="15"/>
                </a:lnTo>
                <a:lnTo>
                  <a:pt x="3590" y="121"/>
                </a:lnTo>
                <a:lnTo>
                  <a:pt x="3590" y="233"/>
                </a:lnTo>
                <a:lnTo>
                  <a:pt x="3591" y="280"/>
                </a:lnTo>
                <a:lnTo>
                  <a:pt x="3591" y="294"/>
                </a:lnTo>
                <a:lnTo>
                  <a:pt x="3591" y="302"/>
                </a:lnTo>
                <a:lnTo>
                  <a:pt x="3592" y="306"/>
                </a:lnTo>
                <a:lnTo>
                  <a:pt x="3592" y="309"/>
                </a:lnTo>
                <a:lnTo>
                  <a:pt x="3592" y="309"/>
                </a:lnTo>
                <a:lnTo>
                  <a:pt x="3593" y="307"/>
                </a:lnTo>
                <a:lnTo>
                  <a:pt x="3593" y="308"/>
                </a:lnTo>
                <a:lnTo>
                  <a:pt x="3594" y="308"/>
                </a:lnTo>
                <a:lnTo>
                  <a:pt x="3594" y="308"/>
                </a:lnTo>
                <a:lnTo>
                  <a:pt x="3595" y="307"/>
                </a:lnTo>
                <a:lnTo>
                  <a:pt x="3595" y="304"/>
                </a:lnTo>
                <a:lnTo>
                  <a:pt x="3596" y="299"/>
                </a:lnTo>
                <a:lnTo>
                  <a:pt x="3596" y="299"/>
                </a:lnTo>
                <a:lnTo>
                  <a:pt x="3596" y="301"/>
                </a:lnTo>
                <a:lnTo>
                  <a:pt x="3597" y="303"/>
                </a:lnTo>
                <a:lnTo>
                  <a:pt x="3597" y="303"/>
                </a:lnTo>
                <a:lnTo>
                  <a:pt x="3597" y="303"/>
                </a:lnTo>
                <a:lnTo>
                  <a:pt x="3598" y="303"/>
                </a:lnTo>
                <a:lnTo>
                  <a:pt x="3598" y="302"/>
                </a:lnTo>
                <a:lnTo>
                  <a:pt x="3599" y="300"/>
                </a:lnTo>
                <a:lnTo>
                  <a:pt x="3599" y="299"/>
                </a:lnTo>
                <a:lnTo>
                  <a:pt x="3599" y="297"/>
                </a:lnTo>
                <a:lnTo>
                  <a:pt x="3600" y="296"/>
                </a:lnTo>
                <a:lnTo>
                  <a:pt x="3600" y="293"/>
                </a:lnTo>
                <a:lnTo>
                  <a:pt x="3601" y="275"/>
                </a:lnTo>
                <a:lnTo>
                  <a:pt x="3601" y="268"/>
                </a:lnTo>
                <a:lnTo>
                  <a:pt x="3601" y="278"/>
                </a:lnTo>
                <a:lnTo>
                  <a:pt x="3602" y="288"/>
                </a:lnTo>
                <a:lnTo>
                  <a:pt x="3602" y="296"/>
                </a:lnTo>
                <a:lnTo>
                  <a:pt x="3602" y="299"/>
                </a:lnTo>
                <a:lnTo>
                  <a:pt x="3603" y="295"/>
                </a:lnTo>
                <a:lnTo>
                  <a:pt x="3603" y="286"/>
                </a:lnTo>
                <a:lnTo>
                  <a:pt x="3604" y="280"/>
                </a:lnTo>
                <a:lnTo>
                  <a:pt x="3604" y="274"/>
                </a:lnTo>
                <a:lnTo>
                  <a:pt x="3604" y="266"/>
                </a:lnTo>
                <a:lnTo>
                  <a:pt x="3605" y="254"/>
                </a:lnTo>
                <a:lnTo>
                  <a:pt x="3605" y="248"/>
                </a:lnTo>
                <a:lnTo>
                  <a:pt x="3605" y="250"/>
                </a:lnTo>
                <a:lnTo>
                  <a:pt x="3606" y="254"/>
                </a:lnTo>
                <a:lnTo>
                  <a:pt x="3606" y="256"/>
                </a:lnTo>
                <a:lnTo>
                  <a:pt x="3607" y="268"/>
                </a:lnTo>
                <a:lnTo>
                  <a:pt x="3607" y="285"/>
                </a:lnTo>
                <a:lnTo>
                  <a:pt x="3607" y="294"/>
                </a:lnTo>
                <a:lnTo>
                  <a:pt x="3608" y="299"/>
                </a:lnTo>
                <a:lnTo>
                  <a:pt x="3609" y="301"/>
                </a:lnTo>
                <a:lnTo>
                  <a:pt x="3609" y="307"/>
                </a:lnTo>
                <a:lnTo>
                  <a:pt x="3609" y="318"/>
                </a:lnTo>
                <a:lnTo>
                  <a:pt x="3610" y="283"/>
                </a:lnTo>
                <a:lnTo>
                  <a:pt x="3610" y="182"/>
                </a:lnTo>
                <a:lnTo>
                  <a:pt x="3610" y="72"/>
                </a:lnTo>
                <a:lnTo>
                  <a:pt x="3611" y="38"/>
                </a:lnTo>
                <a:lnTo>
                  <a:pt x="3611" y="161"/>
                </a:lnTo>
                <a:lnTo>
                  <a:pt x="3612" y="252"/>
                </a:lnTo>
                <a:lnTo>
                  <a:pt x="3612" y="285"/>
                </a:lnTo>
                <a:lnTo>
                  <a:pt x="3612" y="295"/>
                </a:lnTo>
                <a:lnTo>
                  <a:pt x="3613" y="297"/>
                </a:lnTo>
                <a:lnTo>
                  <a:pt x="3613" y="300"/>
                </a:lnTo>
                <a:lnTo>
                  <a:pt x="3614" y="302"/>
                </a:lnTo>
                <a:lnTo>
                  <a:pt x="3614" y="304"/>
                </a:lnTo>
                <a:lnTo>
                  <a:pt x="3614" y="305"/>
                </a:lnTo>
                <a:lnTo>
                  <a:pt x="3615" y="306"/>
                </a:lnTo>
                <a:lnTo>
                  <a:pt x="3615" y="307"/>
                </a:lnTo>
                <a:lnTo>
                  <a:pt x="3615" y="307"/>
                </a:lnTo>
                <a:lnTo>
                  <a:pt x="3616" y="305"/>
                </a:lnTo>
                <a:lnTo>
                  <a:pt x="3616" y="304"/>
                </a:lnTo>
                <a:lnTo>
                  <a:pt x="3617" y="303"/>
                </a:lnTo>
                <a:lnTo>
                  <a:pt x="3617" y="301"/>
                </a:lnTo>
                <a:lnTo>
                  <a:pt x="3617" y="301"/>
                </a:lnTo>
                <a:lnTo>
                  <a:pt x="3618" y="303"/>
                </a:lnTo>
                <a:lnTo>
                  <a:pt x="3618" y="306"/>
                </a:lnTo>
                <a:lnTo>
                  <a:pt x="3618" y="310"/>
                </a:lnTo>
                <a:lnTo>
                  <a:pt x="3619" y="314"/>
                </a:lnTo>
                <a:lnTo>
                  <a:pt x="3619" y="314"/>
                </a:lnTo>
                <a:lnTo>
                  <a:pt x="3620" y="313"/>
                </a:lnTo>
                <a:lnTo>
                  <a:pt x="3620" y="308"/>
                </a:lnTo>
                <a:lnTo>
                  <a:pt x="3620" y="293"/>
                </a:lnTo>
                <a:lnTo>
                  <a:pt x="3621" y="278"/>
                </a:lnTo>
                <a:lnTo>
                  <a:pt x="3621" y="267"/>
                </a:lnTo>
                <a:lnTo>
                  <a:pt x="3621" y="258"/>
                </a:lnTo>
                <a:lnTo>
                  <a:pt x="3622" y="250"/>
                </a:lnTo>
                <a:lnTo>
                  <a:pt x="3623" y="249"/>
                </a:lnTo>
                <a:lnTo>
                  <a:pt x="3623" y="254"/>
                </a:lnTo>
                <a:lnTo>
                  <a:pt x="3623" y="259"/>
                </a:lnTo>
                <a:lnTo>
                  <a:pt x="3624" y="266"/>
                </a:lnTo>
                <a:lnTo>
                  <a:pt x="3624" y="271"/>
                </a:lnTo>
                <a:lnTo>
                  <a:pt x="3625" y="273"/>
                </a:lnTo>
                <a:lnTo>
                  <a:pt x="3625" y="271"/>
                </a:lnTo>
                <a:lnTo>
                  <a:pt x="3625" y="266"/>
                </a:lnTo>
                <a:lnTo>
                  <a:pt x="3626" y="262"/>
                </a:lnTo>
                <a:lnTo>
                  <a:pt x="3626" y="254"/>
                </a:lnTo>
                <a:lnTo>
                  <a:pt x="3627" y="250"/>
                </a:lnTo>
                <a:lnTo>
                  <a:pt x="3627" y="253"/>
                </a:lnTo>
                <a:lnTo>
                  <a:pt x="3627" y="256"/>
                </a:lnTo>
                <a:lnTo>
                  <a:pt x="3628" y="262"/>
                </a:lnTo>
                <a:lnTo>
                  <a:pt x="3628" y="278"/>
                </a:lnTo>
                <a:lnTo>
                  <a:pt x="3628" y="293"/>
                </a:lnTo>
                <a:lnTo>
                  <a:pt x="3629" y="302"/>
                </a:lnTo>
                <a:lnTo>
                  <a:pt x="3629" y="306"/>
                </a:lnTo>
                <a:lnTo>
                  <a:pt x="3630" y="307"/>
                </a:lnTo>
                <a:lnTo>
                  <a:pt x="3630" y="314"/>
                </a:lnTo>
                <a:lnTo>
                  <a:pt x="3630" y="322"/>
                </a:lnTo>
                <a:lnTo>
                  <a:pt x="3631" y="271"/>
                </a:lnTo>
                <a:lnTo>
                  <a:pt x="3631" y="165"/>
                </a:lnTo>
                <a:lnTo>
                  <a:pt x="3631" y="60"/>
                </a:lnTo>
                <a:lnTo>
                  <a:pt x="3632" y="65"/>
                </a:lnTo>
                <a:lnTo>
                  <a:pt x="3632" y="190"/>
                </a:lnTo>
                <a:lnTo>
                  <a:pt x="3633" y="263"/>
                </a:lnTo>
                <a:lnTo>
                  <a:pt x="3633" y="289"/>
                </a:lnTo>
                <a:lnTo>
                  <a:pt x="3633" y="297"/>
                </a:lnTo>
                <a:lnTo>
                  <a:pt x="3634" y="301"/>
                </a:lnTo>
                <a:lnTo>
                  <a:pt x="3634" y="305"/>
                </a:lnTo>
                <a:lnTo>
                  <a:pt x="3634" y="308"/>
                </a:lnTo>
                <a:lnTo>
                  <a:pt x="3635" y="309"/>
                </a:lnTo>
                <a:lnTo>
                  <a:pt x="3635" y="309"/>
                </a:lnTo>
                <a:lnTo>
                  <a:pt x="3636" y="309"/>
                </a:lnTo>
                <a:lnTo>
                  <a:pt x="3637" y="310"/>
                </a:lnTo>
                <a:lnTo>
                  <a:pt x="3637" y="310"/>
                </a:lnTo>
                <a:lnTo>
                  <a:pt x="3637" y="310"/>
                </a:lnTo>
                <a:lnTo>
                  <a:pt x="3638" y="308"/>
                </a:lnTo>
                <a:lnTo>
                  <a:pt x="3638" y="307"/>
                </a:lnTo>
                <a:lnTo>
                  <a:pt x="3638" y="306"/>
                </a:lnTo>
                <a:lnTo>
                  <a:pt x="3639" y="306"/>
                </a:lnTo>
                <a:lnTo>
                  <a:pt x="3639" y="306"/>
                </a:lnTo>
                <a:lnTo>
                  <a:pt x="3640" y="307"/>
                </a:lnTo>
                <a:lnTo>
                  <a:pt x="3640" y="307"/>
                </a:lnTo>
                <a:lnTo>
                  <a:pt x="3640" y="308"/>
                </a:lnTo>
                <a:lnTo>
                  <a:pt x="3641" y="307"/>
                </a:lnTo>
                <a:lnTo>
                  <a:pt x="3641" y="305"/>
                </a:lnTo>
                <a:lnTo>
                  <a:pt x="3641" y="303"/>
                </a:lnTo>
                <a:lnTo>
                  <a:pt x="3642" y="301"/>
                </a:lnTo>
                <a:lnTo>
                  <a:pt x="3642" y="297"/>
                </a:lnTo>
                <a:lnTo>
                  <a:pt x="3643" y="294"/>
                </a:lnTo>
                <a:lnTo>
                  <a:pt x="3643" y="289"/>
                </a:lnTo>
                <a:lnTo>
                  <a:pt x="3643" y="286"/>
                </a:lnTo>
                <a:lnTo>
                  <a:pt x="3644" y="285"/>
                </a:lnTo>
                <a:lnTo>
                  <a:pt x="3644" y="285"/>
                </a:lnTo>
                <a:lnTo>
                  <a:pt x="3644" y="286"/>
                </a:lnTo>
                <a:lnTo>
                  <a:pt x="3645" y="287"/>
                </a:lnTo>
                <a:lnTo>
                  <a:pt x="3645" y="287"/>
                </a:lnTo>
                <a:lnTo>
                  <a:pt x="3646" y="285"/>
                </a:lnTo>
                <a:lnTo>
                  <a:pt x="3646" y="279"/>
                </a:lnTo>
                <a:lnTo>
                  <a:pt x="3646" y="272"/>
                </a:lnTo>
                <a:lnTo>
                  <a:pt x="3647" y="266"/>
                </a:lnTo>
                <a:lnTo>
                  <a:pt x="3647" y="257"/>
                </a:lnTo>
                <a:lnTo>
                  <a:pt x="3647" y="254"/>
                </a:lnTo>
                <a:lnTo>
                  <a:pt x="3648" y="256"/>
                </a:lnTo>
                <a:lnTo>
                  <a:pt x="3648" y="259"/>
                </a:lnTo>
                <a:lnTo>
                  <a:pt x="3649" y="266"/>
                </a:lnTo>
                <a:lnTo>
                  <a:pt x="3649" y="281"/>
                </a:lnTo>
                <a:lnTo>
                  <a:pt x="3649" y="294"/>
                </a:lnTo>
                <a:lnTo>
                  <a:pt x="3650" y="301"/>
                </a:lnTo>
                <a:lnTo>
                  <a:pt x="3651" y="303"/>
                </a:lnTo>
                <a:lnTo>
                  <a:pt x="3651" y="304"/>
                </a:lnTo>
                <a:lnTo>
                  <a:pt x="3651" y="312"/>
                </a:lnTo>
                <a:lnTo>
                  <a:pt x="3652" y="313"/>
                </a:lnTo>
                <a:lnTo>
                  <a:pt x="3652" y="251"/>
                </a:lnTo>
                <a:lnTo>
                  <a:pt x="3653" y="139"/>
                </a:lnTo>
                <a:lnTo>
                  <a:pt x="3653" y="42"/>
                </a:lnTo>
                <a:lnTo>
                  <a:pt x="3653" y="77"/>
                </a:lnTo>
                <a:lnTo>
                  <a:pt x="3654" y="205"/>
                </a:lnTo>
                <a:lnTo>
                  <a:pt x="3654" y="260"/>
                </a:lnTo>
                <a:lnTo>
                  <a:pt x="3654" y="288"/>
                </a:lnTo>
                <a:lnTo>
                  <a:pt x="3655" y="293"/>
                </a:lnTo>
                <a:lnTo>
                  <a:pt x="3655" y="296"/>
                </a:lnTo>
                <a:lnTo>
                  <a:pt x="3656" y="299"/>
                </a:lnTo>
                <a:lnTo>
                  <a:pt x="3656" y="302"/>
                </a:lnTo>
                <a:lnTo>
                  <a:pt x="3656" y="304"/>
                </a:lnTo>
                <a:lnTo>
                  <a:pt x="3657" y="304"/>
                </a:lnTo>
                <a:lnTo>
                  <a:pt x="3657" y="305"/>
                </a:lnTo>
                <a:lnTo>
                  <a:pt x="3657" y="306"/>
                </a:lnTo>
                <a:lnTo>
                  <a:pt x="3658" y="305"/>
                </a:lnTo>
                <a:lnTo>
                  <a:pt x="3658" y="304"/>
                </a:lnTo>
                <a:lnTo>
                  <a:pt x="3659" y="303"/>
                </a:lnTo>
                <a:lnTo>
                  <a:pt x="3659" y="303"/>
                </a:lnTo>
                <a:lnTo>
                  <a:pt x="3659" y="301"/>
                </a:lnTo>
                <a:lnTo>
                  <a:pt x="3660" y="301"/>
                </a:lnTo>
                <a:lnTo>
                  <a:pt x="3660" y="302"/>
                </a:lnTo>
                <a:lnTo>
                  <a:pt x="3661" y="303"/>
                </a:lnTo>
                <a:lnTo>
                  <a:pt x="3661" y="304"/>
                </a:lnTo>
                <a:lnTo>
                  <a:pt x="3661" y="304"/>
                </a:lnTo>
                <a:lnTo>
                  <a:pt x="3662" y="303"/>
                </a:lnTo>
                <a:lnTo>
                  <a:pt x="3662" y="301"/>
                </a:lnTo>
                <a:lnTo>
                  <a:pt x="3662" y="297"/>
                </a:lnTo>
                <a:lnTo>
                  <a:pt x="3663" y="295"/>
                </a:lnTo>
                <a:lnTo>
                  <a:pt x="3663" y="291"/>
                </a:lnTo>
                <a:lnTo>
                  <a:pt x="3664" y="287"/>
                </a:lnTo>
                <a:lnTo>
                  <a:pt x="3664" y="283"/>
                </a:lnTo>
                <a:lnTo>
                  <a:pt x="3665" y="281"/>
                </a:lnTo>
                <a:lnTo>
                  <a:pt x="3665" y="281"/>
                </a:lnTo>
                <a:lnTo>
                  <a:pt x="3666" y="283"/>
                </a:lnTo>
                <a:lnTo>
                  <a:pt x="3666" y="286"/>
                </a:lnTo>
                <a:lnTo>
                  <a:pt x="3666" y="289"/>
                </a:lnTo>
                <a:lnTo>
                  <a:pt x="3667" y="289"/>
                </a:lnTo>
                <a:lnTo>
                  <a:pt x="3667" y="287"/>
                </a:lnTo>
                <a:lnTo>
                  <a:pt x="3667" y="280"/>
                </a:lnTo>
                <a:lnTo>
                  <a:pt x="3668" y="272"/>
                </a:lnTo>
                <a:lnTo>
                  <a:pt x="3668" y="266"/>
                </a:lnTo>
                <a:lnTo>
                  <a:pt x="3669" y="258"/>
                </a:lnTo>
                <a:lnTo>
                  <a:pt x="3669" y="257"/>
                </a:lnTo>
                <a:lnTo>
                  <a:pt x="3669" y="259"/>
                </a:lnTo>
                <a:lnTo>
                  <a:pt x="3670" y="261"/>
                </a:lnTo>
                <a:lnTo>
                  <a:pt x="3670" y="269"/>
                </a:lnTo>
                <a:lnTo>
                  <a:pt x="3670" y="286"/>
                </a:lnTo>
                <a:lnTo>
                  <a:pt x="3671" y="297"/>
                </a:lnTo>
                <a:lnTo>
                  <a:pt x="3671" y="303"/>
                </a:lnTo>
                <a:lnTo>
                  <a:pt x="3672" y="306"/>
                </a:lnTo>
                <a:lnTo>
                  <a:pt x="3672" y="309"/>
                </a:lnTo>
                <a:lnTo>
                  <a:pt x="3672" y="321"/>
                </a:lnTo>
                <a:lnTo>
                  <a:pt x="3673" y="313"/>
                </a:lnTo>
                <a:lnTo>
                  <a:pt x="3673" y="240"/>
                </a:lnTo>
                <a:lnTo>
                  <a:pt x="3674" y="125"/>
                </a:lnTo>
                <a:lnTo>
                  <a:pt x="3674" y="40"/>
                </a:lnTo>
                <a:lnTo>
                  <a:pt x="3674" y="101"/>
                </a:lnTo>
                <a:lnTo>
                  <a:pt x="3675" y="220"/>
                </a:lnTo>
                <a:lnTo>
                  <a:pt x="3675" y="269"/>
                </a:lnTo>
                <a:lnTo>
                  <a:pt x="3675" y="293"/>
                </a:lnTo>
                <a:lnTo>
                  <a:pt x="3676" y="297"/>
                </a:lnTo>
                <a:lnTo>
                  <a:pt x="3676" y="302"/>
                </a:lnTo>
                <a:lnTo>
                  <a:pt x="3677" y="306"/>
                </a:lnTo>
                <a:lnTo>
                  <a:pt x="3677" y="307"/>
                </a:lnTo>
                <a:lnTo>
                  <a:pt x="3677" y="309"/>
                </a:lnTo>
                <a:lnTo>
                  <a:pt x="3678" y="309"/>
                </a:lnTo>
                <a:lnTo>
                  <a:pt x="3679" y="309"/>
                </a:lnTo>
                <a:lnTo>
                  <a:pt x="3679" y="307"/>
                </a:lnTo>
                <a:lnTo>
                  <a:pt x="3679" y="306"/>
                </a:lnTo>
                <a:lnTo>
                  <a:pt x="3680" y="303"/>
                </a:lnTo>
                <a:lnTo>
                  <a:pt x="3680" y="303"/>
                </a:lnTo>
                <a:lnTo>
                  <a:pt x="3680" y="302"/>
                </a:lnTo>
                <a:lnTo>
                  <a:pt x="3681" y="302"/>
                </a:lnTo>
                <a:lnTo>
                  <a:pt x="3681" y="303"/>
                </a:lnTo>
                <a:lnTo>
                  <a:pt x="3682" y="304"/>
                </a:lnTo>
                <a:lnTo>
                  <a:pt x="3682" y="305"/>
                </a:lnTo>
                <a:lnTo>
                  <a:pt x="3682" y="307"/>
                </a:lnTo>
                <a:lnTo>
                  <a:pt x="3683" y="306"/>
                </a:lnTo>
                <a:lnTo>
                  <a:pt x="3683" y="304"/>
                </a:lnTo>
                <a:lnTo>
                  <a:pt x="3683" y="302"/>
                </a:lnTo>
                <a:lnTo>
                  <a:pt x="3684" y="300"/>
                </a:lnTo>
                <a:lnTo>
                  <a:pt x="3684" y="297"/>
                </a:lnTo>
                <a:lnTo>
                  <a:pt x="3685" y="293"/>
                </a:lnTo>
                <a:lnTo>
                  <a:pt x="3685" y="289"/>
                </a:lnTo>
                <a:lnTo>
                  <a:pt x="3685" y="285"/>
                </a:lnTo>
                <a:lnTo>
                  <a:pt x="3686" y="283"/>
                </a:lnTo>
                <a:lnTo>
                  <a:pt x="3686" y="283"/>
                </a:lnTo>
                <a:lnTo>
                  <a:pt x="3687" y="284"/>
                </a:lnTo>
                <a:lnTo>
                  <a:pt x="3687" y="283"/>
                </a:lnTo>
                <a:lnTo>
                  <a:pt x="3687" y="283"/>
                </a:lnTo>
                <a:lnTo>
                  <a:pt x="3688" y="283"/>
                </a:lnTo>
                <a:lnTo>
                  <a:pt x="3688" y="282"/>
                </a:lnTo>
                <a:lnTo>
                  <a:pt x="3688" y="277"/>
                </a:lnTo>
                <a:lnTo>
                  <a:pt x="3689" y="271"/>
                </a:lnTo>
                <a:lnTo>
                  <a:pt x="3689" y="264"/>
                </a:lnTo>
                <a:lnTo>
                  <a:pt x="3690" y="256"/>
                </a:lnTo>
                <a:lnTo>
                  <a:pt x="3690" y="254"/>
                </a:lnTo>
                <a:lnTo>
                  <a:pt x="3690" y="256"/>
                </a:lnTo>
                <a:lnTo>
                  <a:pt x="3691" y="259"/>
                </a:lnTo>
                <a:lnTo>
                  <a:pt x="3691" y="268"/>
                </a:lnTo>
                <a:lnTo>
                  <a:pt x="3691" y="285"/>
                </a:lnTo>
                <a:lnTo>
                  <a:pt x="3692" y="297"/>
                </a:lnTo>
                <a:lnTo>
                  <a:pt x="3693" y="303"/>
                </a:lnTo>
                <a:lnTo>
                  <a:pt x="3693" y="303"/>
                </a:lnTo>
                <a:lnTo>
                  <a:pt x="3693" y="306"/>
                </a:lnTo>
                <a:lnTo>
                  <a:pt x="3694" y="315"/>
                </a:lnTo>
                <a:lnTo>
                  <a:pt x="3694" y="303"/>
                </a:lnTo>
                <a:lnTo>
                  <a:pt x="3695" y="222"/>
                </a:lnTo>
                <a:lnTo>
                  <a:pt x="3695" y="108"/>
                </a:lnTo>
                <a:lnTo>
                  <a:pt x="3695" y="32"/>
                </a:lnTo>
                <a:lnTo>
                  <a:pt x="3696" y="116"/>
                </a:lnTo>
                <a:lnTo>
                  <a:pt x="3696" y="229"/>
                </a:lnTo>
                <a:lnTo>
                  <a:pt x="3697" y="275"/>
                </a:lnTo>
                <a:lnTo>
                  <a:pt x="3697" y="293"/>
                </a:lnTo>
                <a:lnTo>
                  <a:pt x="3697" y="297"/>
                </a:lnTo>
                <a:lnTo>
                  <a:pt x="3698" y="301"/>
                </a:lnTo>
                <a:lnTo>
                  <a:pt x="3698" y="304"/>
                </a:lnTo>
                <a:lnTo>
                  <a:pt x="3698" y="307"/>
                </a:lnTo>
                <a:lnTo>
                  <a:pt x="3699" y="309"/>
                </a:lnTo>
                <a:lnTo>
                  <a:pt x="3699" y="309"/>
                </a:lnTo>
                <a:lnTo>
                  <a:pt x="3700" y="308"/>
                </a:lnTo>
                <a:lnTo>
                  <a:pt x="3700" y="308"/>
                </a:lnTo>
                <a:lnTo>
                  <a:pt x="3700" y="307"/>
                </a:lnTo>
                <a:lnTo>
                  <a:pt x="3701" y="306"/>
                </a:lnTo>
                <a:lnTo>
                  <a:pt x="3701" y="305"/>
                </a:lnTo>
                <a:lnTo>
                  <a:pt x="3701" y="303"/>
                </a:lnTo>
                <a:lnTo>
                  <a:pt x="3702" y="303"/>
                </a:lnTo>
                <a:lnTo>
                  <a:pt x="3702" y="303"/>
                </a:lnTo>
                <a:lnTo>
                  <a:pt x="3703" y="302"/>
                </a:lnTo>
                <a:lnTo>
                  <a:pt x="3703" y="301"/>
                </a:lnTo>
                <a:lnTo>
                  <a:pt x="3703" y="301"/>
                </a:lnTo>
                <a:lnTo>
                  <a:pt x="3704" y="301"/>
                </a:lnTo>
                <a:lnTo>
                  <a:pt x="3704" y="299"/>
                </a:lnTo>
                <a:lnTo>
                  <a:pt x="3704" y="297"/>
                </a:lnTo>
                <a:lnTo>
                  <a:pt x="3705" y="295"/>
                </a:lnTo>
                <a:lnTo>
                  <a:pt x="3705" y="292"/>
                </a:lnTo>
                <a:lnTo>
                  <a:pt x="3706" y="288"/>
                </a:lnTo>
                <a:lnTo>
                  <a:pt x="3706" y="285"/>
                </a:lnTo>
                <a:lnTo>
                  <a:pt x="3707" y="283"/>
                </a:lnTo>
                <a:lnTo>
                  <a:pt x="3707" y="282"/>
                </a:lnTo>
                <a:lnTo>
                  <a:pt x="3708" y="282"/>
                </a:lnTo>
                <a:lnTo>
                  <a:pt x="3708" y="284"/>
                </a:lnTo>
                <a:lnTo>
                  <a:pt x="3708" y="286"/>
                </a:lnTo>
                <a:lnTo>
                  <a:pt x="3709" y="286"/>
                </a:lnTo>
                <a:lnTo>
                  <a:pt x="3709" y="286"/>
                </a:lnTo>
                <a:lnTo>
                  <a:pt x="3710" y="283"/>
                </a:lnTo>
                <a:lnTo>
                  <a:pt x="3710" y="279"/>
                </a:lnTo>
                <a:lnTo>
                  <a:pt x="3710" y="273"/>
                </a:lnTo>
                <a:lnTo>
                  <a:pt x="3711" y="263"/>
                </a:lnTo>
                <a:lnTo>
                  <a:pt x="3711" y="255"/>
                </a:lnTo>
                <a:lnTo>
                  <a:pt x="3711" y="254"/>
                </a:lnTo>
                <a:lnTo>
                  <a:pt x="3712" y="255"/>
                </a:lnTo>
                <a:lnTo>
                  <a:pt x="3712" y="257"/>
                </a:lnTo>
                <a:lnTo>
                  <a:pt x="3713" y="265"/>
                </a:lnTo>
                <a:lnTo>
                  <a:pt x="3713" y="282"/>
                </a:lnTo>
                <a:lnTo>
                  <a:pt x="3713" y="297"/>
                </a:lnTo>
                <a:lnTo>
                  <a:pt x="3714" y="303"/>
                </a:lnTo>
                <a:lnTo>
                  <a:pt x="3714" y="303"/>
                </a:lnTo>
                <a:lnTo>
                  <a:pt x="3714" y="302"/>
                </a:lnTo>
                <a:lnTo>
                  <a:pt x="3715" y="312"/>
                </a:lnTo>
                <a:lnTo>
                  <a:pt x="3715" y="297"/>
                </a:lnTo>
                <a:lnTo>
                  <a:pt x="3716" y="209"/>
                </a:lnTo>
                <a:lnTo>
                  <a:pt x="3716" y="95"/>
                </a:lnTo>
                <a:lnTo>
                  <a:pt x="3716" y="32"/>
                </a:lnTo>
                <a:lnTo>
                  <a:pt x="3717" y="134"/>
                </a:lnTo>
                <a:lnTo>
                  <a:pt x="3717" y="236"/>
                </a:lnTo>
                <a:lnTo>
                  <a:pt x="3717" y="279"/>
                </a:lnTo>
                <a:lnTo>
                  <a:pt x="3718" y="294"/>
                </a:lnTo>
                <a:lnTo>
                  <a:pt x="3718" y="304"/>
                </a:lnTo>
                <a:lnTo>
                  <a:pt x="3719" y="307"/>
                </a:lnTo>
                <a:lnTo>
                  <a:pt x="3719" y="307"/>
                </a:lnTo>
                <a:lnTo>
                  <a:pt x="3719" y="304"/>
                </a:lnTo>
                <a:lnTo>
                  <a:pt x="3720" y="304"/>
                </a:lnTo>
                <a:lnTo>
                  <a:pt x="3721" y="305"/>
                </a:lnTo>
                <a:lnTo>
                  <a:pt x="3721" y="305"/>
                </a:lnTo>
                <a:lnTo>
                  <a:pt x="3721" y="304"/>
                </a:lnTo>
                <a:lnTo>
                  <a:pt x="3722" y="303"/>
                </a:lnTo>
                <a:lnTo>
                  <a:pt x="3722" y="301"/>
                </a:lnTo>
                <a:lnTo>
                  <a:pt x="3723" y="299"/>
                </a:lnTo>
                <a:lnTo>
                  <a:pt x="3723" y="297"/>
                </a:lnTo>
                <a:lnTo>
                  <a:pt x="3723" y="297"/>
                </a:lnTo>
                <a:lnTo>
                  <a:pt x="3724" y="297"/>
                </a:lnTo>
                <a:lnTo>
                  <a:pt x="3724" y="297"/>
                </a:lnTo>
                <a:lnTo>
                  <a:pt x="3724" y="299"/>
                </a:lnTo>
                <a:lnTo>
                  <a:pt x="3725" y="301"/>
                </a:lnTo>
                <a:lnTo>
                  <a:pt x="3725" y="301"/>
                </a:lnTo>
                <a:lnTo>
                  <a:pt x="3726" y="301"/>
                </a:lnTo>
                <a:lnTo>
                  <a:pt x="3726" y="301"/>
                </a:lnTo>
                <a:lnTo>
                  <a:pt x="3726" y="302"/>
                </a:lnTo>
                <a:lnTo>
                  <a:pt x="3727" y="301"/>
                </a:lnTo>
                <a:lnTo>
                  <a:pt x="3727" y="295"/>
                </a:lnTo>
                <a:lnTo>
                  <a:pt x="3727" y="285"/>
                </a:lnTo>
                <a:lnTo>
                  <a:pt x="3728" y="278"/>
                </a:lnTo>
                <a:lnTo>
                  <a:pt x="3728" y="274"/>
                </a:lnTo>
                <a:lnTo>
                  <a:pt x="3729" y="271"/>
                </a:lnTo>
                <a:lnTo>
                  <a:pt x="3729" y="272"/>
                </a:lnTo>
                <a:lnTo>
                  <a:pt x="3729" y="278"/>
                </a:lnTo>
                <a:lnTo>
                  <a:pt x="3730" y="283"/>
                </a:lnTo>
                <a:lnTo>
                  <a:pt x="3730" y="286"/>
                </a:lnTo>
                <a:lnTo>
                  <a:pt x="3730" y="284"/>
                </a:lnTo>
                <a:lnTo>
                  <a:pt x="3731" y="277"/>
                </a:lnTo>
                <a:lnTo>
                  <a:pt x="3731" y="272"/>
                </a:lnTo>
                <a:lnTo>
                  <a:pt x="3732" y="267"/>
                </a:lnTo>
                <a:lnTo>
                  <a:pt x="3732" y="264"/>
                </a:lnTo>
                <a:lnTo>
                  <a:pt x="3732" y="266"/>
                </a:lnTo>
                <a:lnTo>
                  <a:pt x="3733" y="272"/>
                </a:lnTo>
                <a:lnTo>
                  <a:pt x="3733" y="279"/>
                </a:lnTo>
                <a:lnTo>
                  <a:pt x="3734" y="286"/>
                </a:lnTo>
                <a:lnTo>
                  <a:pt x="3734" y="301"/>
                </a:lnTo>
                <a:lnTo>
                  <a:pt x="3735" y="312"/>
                </a:lnTo>
                <a:lnTo>
                  <a:pt x="3735" y="315"/>
                </a:lnTo>
                <a:lnTo>
                  <a:pt x="3736" y="315"/>
                </a:lnTo>
                <a:lnTo>
                  <a:pt x="3736" y="316"/>
                </a:lnTo>
                <a:lnTo>
                  <a:pt x="3736" y="325"/>
                </a:lnTo>
                <a:lnTo>
                  <a:pt x="3737" y="301"/>
                </a:lnTo>
                <a:lnTo>
                  <a:pt x="3737" y="208"/>
                </a:lnTo>
                <a:lnTo>
                  <a:pt x="3737" y="93"/>
                </a:lnTo>
                <a:lnTo>
                  <a:pt x="3738" y="38"/>
                </a:lnTo>
                <a:lnTo>
                  <a:pt x="3738" y="148"/>
                </a:lnTo>
                <a:lnTo>
                  <a:pt x="3739" y="242"/>
                </a:lnTo>
                <a:lnTo>
                  <a:pt x="3739" y="281"/>
                </a:lnTo>
                <a:lnTo>
                  <a:pt x="3739" y="295"/>
                </a:lnTo>
                <a:lnTo>
                  <a:pt x="3740" y="298"/>
                </a:lnTo>
                <a:lnTo>
                  <a:pt x="3740" y="301"/>
                </a:lnTo>
                <a:lnTo>
                  <a:pt x="3740" y="302"/>
                </a:lnTo>
                <a:lnTo>
                  <a:pt x="3741" y="303"/>
                </a:lnTo>
                <a:lnTo>
                  <a:pt x="3741" y="304"/>
                </a:lnTo>
                <a:lnTo>
                  <a:pt x="3742" y="305"/>
                </a:lnTo>
                <a:lnTo>
                  <a:pt x="3742" y="305"/>
                </a:lnTo>
                <a:lnTo>
                  <a:pt x="3742" y="306"/>
                </a:lnTo>
                <a:lnTo>
                  <a:pt x="3743" y="305"/>
                </a:lnTo>
                <a:lnTo>
                  <a:pt x="3743" y="304"/>
                </a:lnTo>
                <a:lnTo>
                  <a:pt x="3744" y="303"/>
                </a:lnTo>
                <a:lnTo>
                  <a:pt x="3744" y="303"/>
                </a:lnTo>
                <a:lnTo>
                  <a:pt x="3744" y="302"/>
                </a:lnTo>
                <a:lnTo>
                  <a:pt x="3745" y="301"/>
                </a:lnTo>
                <a:lnTo>
                  <a:pt x="3745" y="301"/>
                </a:lnTo>
                <a:lnTo>
                  <a:pt x="3745" y="302"/>
                </a:lnTo>
                <a:lnTo>
                  <a:pt x="3746" y="303"/>
                </a:lnTo>
                <a:lnTo>
                  <a:pt x="3746" y="304"/>
                </a:lnTo>
                <a:lnTo>
                  <a:pt x="3747" y="303"/>
                </a:lnTo>
                <a:lnTo>
                  <a:pt x="3747" y="301"/>
                </a:lnTo>
                <a:lnTo>
                  <a:pt x="3747" y="297"/>
                </a:lnTo>
                <a:lnTo>
                  <a:pt x="3748" y="294"/>
                </a:lnTo>
                <a:lnTo>
                  <a:pt x="3749" y="289"/>
                </a:lnTo>
                <a:lnTo>
                  <a:pt x="3749" y="286"/>
                </a:lnTo>
                <a:lnTo>
                  <a:pt x="3749" y="282"/>
                </a:lnTo>
                <a:lnTo>
                  <a:pt x="3750" y="280"/>
                </a:lnTo>
                <a:lnTo>
                  <a:pt x="3750" y="281"/>
                </a:lnTo>
                <a:lnTo>
                  <a:pt x="3750" y="282"/>
                </a:lnTo>
                <a:lnTo>
                  <a:pt x="3751" y="284"/>
                </a:lnTo>
                <a:lnTo>
                  <a:pt x="3751" y="284"/>
                </a:lnTo>
                <a:lnTo>
                  <a:pt x="3752" y="283"/>
                </a:lnTo>
                <a:lnTo>
                  <a:pt x="3752" y="278"/>
                </a:lnTo>
                <a:lnTo>
                  <a:pt x="3752" y="269"/>
                </a:lnTo>
                <a:lnTo>
                  <a:pt x="3753" y="263"/>
                </a:lnTo>
                <a:lnTo>
                  <a:pt x="3753" y="254"/>
                </a:lnTo>
                <a:lnTo>
                  <a:pt x="3753" y="250"/>
                </a:lnTo>
                <a:lnTo>
                  <a:pt x="3754" y="252"/>
                </a:lnTo>
                <a:lnTo>
                  <a:pt x="3754" y="253"/>
                </a:lnTo>
                <a:lnTo>
                  <a:pt x="3755" y="255"/>
                </a:lnTo>
                <a:lnTo>
                  <a:pt x="3755" y="263"/>
                </a:lnTo>
                <a:lnTo>
                  <a:pt x="3755" y="280"/>
                </a:lnTo>
                <a:lnTo>
                  <a:pt x="3756" y="289"/>
                </a:lnTo>
                <a:lnTo>
                  <a:pt x="3756" y="293"/>
                </a:lnTo>
                <a:lnTo>
                  <a:pt x="3757" y="294"/>
                </a:lnTo>
                <a:lnTo>
                  <a:pt x="3757" y="299"/>
                </a:lnTo>
                <a:lnTo>
                  <a:pt x="3757" y="309"/>
                </a:lnTo>
                <a:lnTo>
                  <a:pt x="3758" y="271"/>
                </a:lnTo>
                <a:lnTo>
                  <a:pt x="3758" y="165"/>
                </a:lnTo>
                <a:lnTo>
                  <a:pt x="3758" y="49"/>
                </a:lnTo>
                <a:lnTo>
                  <a:pt x="3759" y="12"/>
                </a:lnTo>
                <a:lnTo>
                  <a:pt x="3759" y="138"/>
                </a:lnTo>
                <a:lnTo>
                  <a:pt x="3760" y="232"/>
                </a:lnTo>
                <a:lnTo>
                  <a:pt x="3760" y="270"/>
                </a:lnTo>
                <a:lnTo>
                  <a:pt x="3760" y="283"/>
                </a:lnTo>
                <a:lnTo>
                  <a:pt x="3761" y="287"/>
                </a:lnTo>
                <a:lnTo>
                  <a:pt x="3761" y="292"/>
                </a:lnTo>
                <a:lnTo>
                  <a:pt x="3761" y="297"/>
                </a:lnTo>
                <a:lnTo>
                  <a:pt x="3762" y="301"/>
                </a:lnTo>
                <a:lnTo>
                  <a:pt x="3763" y="303"/>
                </a:lnTo>
                <a:lnTo>
                  <a:pt x="3763" y="305"/>
                </a:lnTo>
                <a:lnTo>
                  <a:pt x="3763" y="307"/>
                </a:lnTo>
                <a:lnTo>
                  <a:pt x="3764" y="307"/>
                </a:lnTo>
                <a:lnTo>
                  <a:pt x="3764" y="305"/>
                </a:lnTo>
                <a:lnTo>
                  <a:pt x="3765" y="303"/>
                </a:lnTo>
                <a:lnTo>
                  <a:pt x="3765" y="301"/>
                </a:lnTo>
                <a:lnTo>
                  <a:pt x="3765" y="299"/>
                </a:lnTo>
                <a:lnTo>
                  <a:pt x="3766" y="300"/>
                </a:lnTo>
                <a:lnTo>
                  <a:pt x="3766" y="301"/>
                </a:lnTo>
                <a:lnTo>
                  <a:pt x="3766" y="303"/>
                </a:lnTo>
                <a:lnTo>
                  <a:pt x="3767" y="306"/>
                </a:lnTo>
                <a:lnTo>
                  <a:pt x="3767" y="303"/>
                </a:lnTo>
                <a:lnTo>
                  <a:pt x="3768" y="301"/>
                </a:lnTo>
                <a:lnTo>
                  <a:pt x="3768" y="299"/>
                </a:lnTo>
                <a:lnTo>
                  <a:pt x="3768" y="299"/>
                </a:lnTo>
                <a:lnTo>
                  <a:pt x="3769" y="297"/>
                </a:lnTo>
                <a:lnTo>
                  <a:pt x="3769" y="294"/>
                </a:lnTo>
                <a:lnTo>
                  <a:pt x="3770" y="289"/>
                </a:lnTo>
                <a:lnTo>
                  <a:pt x="3770" y="286"/>
                </a:lnTo>
                <a:lnTo>
                  <a:pt x="3770" y="281"/>
                </a:lnTo>
                <a:lnTo>
                  <a:pt x="3771" y="278"/>
                </a:lnTo>
                <a:lnTo>
                  <a:pt x="3771" y="275"/>
                </a:lnTo>
                <a:lnTo>
                  <a:pt x="3771" y="275"/>
                </a:lnTo>
                <a:lnTo>
                  <a:pt x="3772" y="277"/>
                </a:lnTo>
                <a:lnTo>
                  <a:pt x="3772" y="277"/>
                </a:lnTo>
                <a:lnTo>
                  <a:pt x="3773" y="277"/>
                </a:lnTo>
                <a:lnTo>
                  <a:pt x="3773" y="272"/>
                </a:lnTo>
                <a:lnTo>
                  <a:pt x="3773" y="266"/>
                </a:lnTo>
                <a:lnTo>
                  <a:pt x="3774" y="260"/>
                </a:lnTo>
                <a:lnTo>
                  <a:pt x="3774" y="252"/>
                </a:lnTo>
                <a:lnTo>
                  <a:pt x="3774" y="248"/>
                </a:lnTo>
                <a:lnTo>
                  <a:pt x="3775" y="250"/>
                </a:lnTo>
                <a:lnTo>
                  <a:pt x="3775" y="251"/>
                </a:lnTo>
                <a:lnTo>
                  <a:pt x="3776" y="253"/>
                </a:lnTo>
                <a:lnTo>
                  <a:pt x="3776" y="266"/>
                </a:lnTo>
                <a:lnTo>
                  <a:pt x="3777" y="288"/>
                </a:lnTo>
                <a:lnTo>
                  <a:pt x="3777" y="299"/>
                </a:lnTo>
                <a:lnTo>
                  <a:pt x="3778" y="303"/>
                </a:lnTo>
                <a:lnTo>
                  <a:pt x="3778" y="302"/>
                </a:lnTo>
                <a:lnTo>
                  <a:pt x="3778" y="309"/>
                </a:lnTo>
                <a:lnTo>
                  <a:pt x="3779" y="322"/>
                </a:lnTo>
                <a:lnTo>
                  <a:pt x="3779" y="283"/>
                </a:lnTo>
                <a:lnTo>
                  <a:pt x="3780" y="174"/>
                </a:lnTo>
                <a:lnTo>
                  <a:pt x="3780" y="56"/>
                </a:lnTo>
                <a:lnTo>
                  <a:pt x="3780" y="28"/>
                </a:lnTo>
                <a:lnTo>
                  <a:pt x="3781" y="154"/>
                </a:lnTo>
                <a:lnTo>
                  <a:pt x="3781" y="242"/>
                </a:lnTo>
                <a:lnTo>
                  <a:pt x="3781" y="275"/>
                </a:lnTo>
                <a:lnTo>
                  <a:pt x="3782" y="287"/>
                </a:lnTo>
                <a:lnTo>
                  <a:pt x="3782" y="291"/>
                </a:lnTo>
                <a:lnTo>
                  <a:pt x="3783" y="297"/>
                </a:lnTo>
                <a:lnTo>
                  <a:pt x="3783" y="299"/>
                </a:lnTo>
                <a:lnTo>
                  <a:pt x="3783" y="301"/>
                </a:lnTo>
                <a:lnTo>
                  <a:pt x="3784" y="301"/>
                </a:lnTo>
                <a:lnTo>
                  <a:pt x="3784" y="301"/>
                </a:lnTo>
                <a:lnTo>
                  <a:pt x="3784" y="301"/>
                </a:lnTo>
                <a:lnTo>
                  <a:pt x="3785" y="301"/>
                </a:lnTo>
                <a:lnTo>
                  <a:pt x="3785" y="301"/>
                </a:lnTo>
                <a:lnTo>
                  <a:pt x="3786" y="300"/>
                </a:lnTo>
                <a:lnTo>
                  <a:pt x="3786" y="300"/>
                </a:lnTo>
                <a:lnTo>
                  <a:pt x="3786" y="300"/>
                </a:lnTo>
                <a:lnTo>
                  <a:pt x="3787" y="300"/>
                </a:lnTo>
                <a:lnTo>
                  <a:pt x="3787" y="302"/>
                </a:lnTo>
                <a:lnTo>
                  <a:pt x="3787" y="304"/>
                </a:lnTo>
                <a:lnTo>
                  <a:pt x="3788" y="306"/>
                </a:lnTo>
                <a:lnTo>
                  <a:pt x="3788" y="307"/>
                </a:lnTo>
                <a:lnTo>
                  <a:pt x="3789" y="307"/>
                </a:lnTo>
                <a:lnTo>
                  <a:pt x="3789" y="304"/>
                </a:lnTo>
                <a:lnTo>
                  <a:pt x="3789" y="302"/>
                </a:lnTo>
                <a:lnTo>
                  <a:pt x="3790" y="300"/>
                </a:lnTo>
                <a:lnTo>
                  <a:pt x="3791" y="297"/>
                </a:lnTo>
                <a:lnTo>
                  <a:pt x="3791" y="294"/>
                </a:lnTo>
                <a:lnTo>
                  <a:pt x="3791" y="289"/>
                </a:lnTo>
                <a:lnTo>
                  <a:pt x="3792" y="286"/>
                </a:lnTo>
                <a:lnTo>
                  <a:pt x="3792" y="286"/>
                </a:lnTo>
                <a:lnTo>
                  <a:pt x="3793" y="287"/>
                </a:lnTo>
                <a:lnTo>
                  <a:pt x="3793" y="291"/>
                </a:lnTo>
                <a:lnTo>
                  <a:pt x="3793" y="294"/>
                </a:lnTo>
                <a:lnTo>
                  <a:pt x="3794" y="295"/>
                </a:lnTo>
                <a:lnTo>
                  <a:pt x="3794" y="291"/>
                </a:lnTo>
                <a:lnTo>
                  <a:pt x="3794" y="281"/>
                </a:lnTo>
                <a:lnTo>
                  <a:pt x="3795" y="274"/>
                </a:lnTo>
                <a:lnTo>
                  <a:pt x="3795" y="268"/>
                </a:lnTo>
                <a:lnTo>
                  <a:pt x="3796" y="259"/>
                </a:lnTo>
                <a:lnTo>
                  <a:pt x="3796" y="255"/>
                </a:lnTo>
                <a:lnTo>
                  <a:pt x="3796" y="256"/>
                </a:lnTo>
                <a:lnTo>
                  <a:pt x="3797" y="260"/>
                </a:lnTo>
                <a:lnTo>
                  <a:pt x="3797" y="264"/>
                </a:lnTo>
                <a:lnTo>
                  <a:pt x="3797" y="278"/>
                </a:lnTo>
                <a:lnTo>
                  <a:pt x="3798" y="295"/>
                </a:lnTo>
                <a:lnTo>
                  <a:pt x="3798" y="303"/>
                </a:lnTo>
                <a:lnTo>
                  <a:pt x="3799" y="308"/>
                </a:lnTo>
                <a:lnTo>
                  <a:pt x="3799" y="308"/>
                </a:lnTo>
                <a:lnTo>
                  <a:pt x="3799" y="313"/>
                </a:lnTo>
                <a:lnTo>
                  <a:pt x="3800" y="324"/>
                </a:lnTo>
                <a:lnTo>
                  <a:pt x="3800" y="287"/>
                </a:lnTo>
                <a:lnTo>
                  <a:pt x="3800" y="185"/>
                </a:lnTo>
                <a:lnTo>
                  <a:pt x="3801" y="75"/>
                </a:lnTo>
                <a:lnTo>
                  <a:pt x="3801" y="46"/>
                </a:lnTo>
                <a:lnTo>
                  <a:pt x="3802" y="168"/>
                </a:lnTo>
                <a:lnTo>
                  <a:pt x="3802" y="255"/>
                </a:lnTo>
                <a:lnTo>
                  <a:pt x="3802" y="287"/>
                </a:lnTo>
                <a:lnTo>
                  <a:pt x="3803" y="299"/>
                </a:lnTo>
                <a:lnTo>
                  <a:pt x="3803" y="301"/>
                </a:lnTo>
                <a:lnTo>
                  <a:pt x="3804" y="306"/>
                </a:lnTo>
                <a:lnTo>
                  <a:pt x="3804" y="309"/>
                </a:lnTo>
                <a:lnTo>
                  <a:pt x="3805" y="310"/>
                </a:lnTo>
                <a:lnTo>
                  <a:pt x="3805" y="312"/>
                </a:lnTo>
                <a:lnTo>
                  <a:pt x="3806" y="312"/>
                </a:lnTo>
                <a:lnTo>
                  <a:pt x="3806" y="312"/>
                </a:lnTo>
                <a:lnTo>
                  <a:pt x="3806" y="311"/>
                </a:lnTo>
                <a:lnTo>
                  <a:pt x="3807" y="310"/>
                </a:lnTo>
                <a:lnTo>
                  <a:pt x="3807" y="309"/>
                </a:lnTo>
                <a:lnTo>
                  <a:pt x="3807" y="307"/>
                </a:lnTo>
                <a:lnTo>
                  <a:pt x="3808" y="305"/>
                </a:lnTo>
                <a:lnTo>
                  <a:pt x="3808" y="305"/>
                </a:lnTo>
                <a:lnTo>
                  <a:pt x="3809" y="306"/>
                </a:lnTo>
                <a:lnTo>
                  <a:pt x="3809" y="306"/>
                </a:lnTo>
                <a:lnTo>
                  <a:pt x="3809" y="307"/>
                </a:lnTo>
                <a:lnTo>
                  <a:pt x="3810" y="307"/>
                </a:lnTo>
                <a:lnTo>
                  <a:pt x="3810" y="306"/>
                </a:lnTo>
                <a:lnTo>
                  <a:pt x="3810" y="305"/>
                </a:lnTo>
                <a:lnTo>
                  <a:pt x="3811" y="303"/>
                </a:lnTo>
                <a:lnTo>
                  <a:pt x="3811" y="300"/>
                </a:lnTo>
                <a:lnTo>
                  <a:pt x="3812" y="297"/>
                </a:lnTo>
                <a:lnTo>
                  <a:pt x="3812" y="294"/>
                </a:lnTo>
                <a:lnTo>
                  <a:pt x="3812" y="289"/>
                </a:lnTo>
                <a:lnTo>
                  <a:pt x="3813" y="287"/>
                </a:lnTo>
                <a:lnTo>
                  <a:pt x="3813" y="286"/>
                </a:lnTo>
                <a:lnTo>
                  <a:pt x="3813" y="287"/>
                </a:lnTo>
                <a:lnTo>
                  <a:pt x="3814" y="288"/>
                </a:lnTo>
                <a:lnTo>
                  <a:pt x="3814" y="289"/>
                </a:lnTo>
                <a:lnTo>
                  <a:pt x="3815" y="291"/>
                </a:lnTo>
                <a:lnTo>
                  <a:pt x="3815" y="289"/>
                </a:lnTo>
                <a:lnTo>
                  <a:pt x="3815" y="286"/>
                </a:lnTo>
                <a:lnTo>
                  <a:pt x="3816" y="278"/>
                </a:lnTo>
                <a:lnTo>
                  <a:pt x="3816" y="271"/>
                </a:lnTo>
                <a:lnTo>
                  <a:pt x="3817" y="264"/>
                </a:lnTo>
                <a:lnTo>
                  <a:pt x="3817" y="260"/>
                </a:lnTo>
                <a:lnTo>
                  <a:pt x="3817" y="261"/>
                </a:lnTo>
                <a:lnTo>
                  <a:pt x="3818" y="264"/>
                </a:lnTo>
                <a:lnTo>
                  <a:pt x="3819" y="268"/>
                </a:lnTo>
                <a:lnTo>
                  <a:pt x="3819" y="282"/>
                </a:lnTo>
                <a:lnTo>
                  <a:pt x="3819" y="298"/>
                </a:lnTo>
                <a:lnTo>
                  <a:pt x="3820" y="306"/>
                </a:lnTo>
                <a:lnTo>
                  <a:pt x="3820" y="309"/>
                </a:lnTo>
                <a:lnTo>
                  <a:pt x="3820" y="310"/>
                </a:lnTo>
                <a:lnTo>
                  <a:pt x="3821" y="315"/>
                </a:lnTo>
                <a:lnTo>
                  <a:pt x="3821" y="325"/>
                </a:lnTo>
                <a:lnTo>
                  <a:pt x="3822" y="286"/>
                </a:lnTo>
                <a:lnTo>
                  <a:pt x="3822" y="184"/>
                </a:lnTo>
                <a:lnTo>
                  <a:pt x="3822" y="75"/>
                </a:lnTo>
                <a:lnTo>
                  <a:pt x="3823" y="54"/>
                </a:lnTo>
                <a:lnTo>
                  <a:pt x="3823" y="177"/>
                </a:lnTo>
                <a:lnTo>
                  <a:pt x="3823" y="257"/>
                </a:lnTo>
                <a:lnTo>
                  <a:pt x="3824" y="289"/>
                </a:lnTo>
                <a:lnTo>
                  <a:pt x="3824" y="299"/>
                </a:lnTo>
                <a:lnTo>
                  <a:pt x="3825" y="304"/>
                </a:lnTo>
                <a:lnTo>
                  <a:pt x="3825" y="309"/>
                </a:lnTo>
                <a:lnTo>
                  <a:pt x="3825" y="311"/>
                </a:lnTo>
                <a:lnTo>
                  <a:pt x="3826" y="313"/>
                </a:lnTo>
                <a:lnTo>
                  <a:pt x="3826" y="313"/>
                </a:lnTo>
                <a:lnTo>
                  <a:pt x="3826" y="313"/>
                </a:lnTo>
                <a:lnTo>
                  <a:pt x="3827" y="313"/>
                </a:lnTo>
                <a:lnTo>
                  <a:pt x="3827" y="312"/>
                </a:lnTo>
                <a:lnTo>
                  <a:pt x="3828" y="310"/>
                </a:lnTo>
                <a:lnTo>
                  <a:pt x="3828" y="309"/>
                </a:lnTo>
                <a:lnTo>
                  <a:pt x="3828" y="308"/>
                </a:lnTo>
                <a:lnTo>
                  <a:pt x="3829" y="307"/>
                </a:lnTo>
                <a:lnTo>
                  <a:pt x="3829" y="307"/>
                </a:lnTo>
                <a:lnTo>
                  <a:pt x="3830" y="307"/>
                </a:lnTo>
                <a:lnTo>
                  <a:pt x="3830" y="308"/>
                </a:lnTo>
                <a:lnTo>
                  <a:pt x="3830" y="309"/>
                </a:lnTo>
                <a:lnTo>
                  <a:pt x="3831" y="309"/>
                </a:lnTo>
                <a:lnTo>
                  <a:pt x="3832" y="307"/>
                </a:lnTo>
                <a:lnTo>
                  <a:pt x="3832" y="304"/>
                </a:lnTo>
                <a:lnTo>
                  <a:pt x="3832" y="301"/>
                </a:lnTo>
                <a:lnTo>
                  <a:pt x="3833" y="299"/>
                </a:lnTo>
                <a:lnTo>
                  <a:pt x="3833" y="297"/>
                </a:lnTo>
                <a:lnTo>
                  <a:pt x="3833" y="292"/>
                </a:lnTo>
                <a:lnTo>
                  <a:pt x="3834" y="287"/>
                </a:lnTo>
                <a:lnTo>
                  <a:pt x="3834" y="284"/>
                </a:lnTo>
                <a:lnTo>
                  <a:pt x="3835" y="284"/>
                </a:lnTo>
                <a:lnTo>
                  <a:pt x="3835" y="285"/>
                </a:lnTo>
                <a:lnTo>
                  <a:pt x="3835" y="287"/>
                </a:lnTo>
                <a:lnTo>
                  <a:pt x="3836" y="289"/>
                </a:lnTo>
                <a:lnTo>
                  <a:pt x="3836" y="291"/>
                </a:lnTo>
                <a:lnTo>
                  <a:pt x="3836" y="291"/>
                </a:lnTo>
                <a:lnTo>
                  <a:pt x="3837" y="286"/>
                </a:lnTo>
                <a:lnTo>
                  <a:pt x="3837" y="280"/>
                </a:lnTo>
                <a:lnTo>
                  <a:pt x="3838" y="274"/>
                </a:lnTo>
                <a:lnTo>
                  <a:pt x="3838" y="268"/>
                </a:lnTo>
                <a:lnTo>
                  <a:pt x="3838" y="263"/>
                </a:lnTo>
                <a:lnTo>
                  <a:pt x="3839" y="263"/>
                </a:lnTo>
                <a:lnTo>
                  <a:pt x="3839" y="266"/>
                </a:lnTo>
                <a:lnTo>
                  <a:pt x="3840" y="271"/>
                </a:lnTo>
                <a:lnTo>
                  <a:pt x="3840" y="283"/>
                </a:lnTo>
                <a:lnTo>
                  <a:pt x="3840" y="298"/>
                </a:lnTo>
                <a:lnTo>
                  <a:pt x="3841" y="307"/>
                </a:lnTo>
                <a:lnTo>
                  <a:pt x="3841" y="311"/>
                </a:lnTo>
                <a:lnTo>
                  <a:pt x="3841" y="312"/>
                </a:lnTo>
                <a:lnTo>
                  <a:pt x="3842" y="316"/>
                </a:lnTo>
                <a:lnTo>
                  <a:pt x="3842" y="324"/>
                </a:lnTo>
                <a:lnTo>
                  <a:pt x="3843" y="289"/>
                </a:lnTo>
                <a:lnTo>
                  <a:pt x="3843" y="188"/>
                </a:lnTo>
                <a:lnTo>
                  <a:pt x="3843" y="76"/>
                </a:lnTo>
                <a:lnTo>
                  <a:pt x="3844" y="45"/>
                </a:lnTo>
                <a:lnTo>
                  <a:pt x="3844" y="166"/>
                </a:lnTo>
                <a:lnTo>
                  <a:pt x="3844" y="252"/>
                </a:lnTo>
                <a:lnTo>
                  <a:pt x="3845" y="288"/>
                </a:lnTo>
                <a:lnTo>
                  <a:pt x="3846" y="301"/>
                </a:lnTo>
                <a:lnTo>
                  <a:pt x="3846" y="304"/>
                </a:lnTo>
                <a:lnTo>
                  <a:pt x="3846" y="309"/>
                </a:lnTo>
                <a:lnTo>
                  <a:pt x="3847" y="311"/>
                </a:lnTo>
                <a:lnTo>
                  <a:pt x="3847" y="312"/>
                </a:lnTo>
                <a:lnTo>
                  <a:pt x="3848" y="313"/>
                </a:lnTo>
                <a:lnTo>
                  <a:pt x="3848" y="313"/>
                </a:lnTo>
                <a:lnTo>
                  <a:pt x="3848" y="314"/>
                </a:lnTo>
                <a:lnTo>
                  <a:pt x="3849" y="314"/>
                </a:lnTo>
                <a:lnTo>
                  <a:pt x="3849" y="313"/>
                </a:lnTo>
                <a:lnTo>
                  <a:pt x="3849" y="311"/>
                </a:lnTo>
                <a:lnTo>
                  <a:pt x="3850" y="310"/>
                </a:lnTo>
                <a:lnTo>
                  <a:pt x="3850" y="309"/>
                </a:lnTo>
                <a:lnTo>
                  <a:pt x="3851" y="309"/>
                </a:lnTo>
                <a:lnTo>
                  <a:pt x="3851" y="309"/>
                </a:lnTo>
                <a:lnTo>
                  <a:pt x="3851" y="309"/>
                </a:lnTo>
                <a:lnTo>
                  <a:pt x="3852" y="310"/>
                </a:lnTo>
                <a:lnTo>
                  <a:pt x="3852" y="310"/>
                </a:lnTo>
                <a:lnTo>
                  <a:pt x="3853" y="310"/>
                </a:lnTo>
                <a:lnTo>
                  <a:pt x="3853" y="307"/>
                </a:lnTo>
                <a:lnTo>
                  <a:pt x="3853" y="305"/>
                </a:lnTo>
                <a:lnTo>
                  <a:pt x="3854" y="303"/>
                </a:lnTo>
                <a:lnTo>
                  <a:pt x="3854" y="299"/>
                </a:lnTo>
                <a:lnTo>
                  <a:pt x="3854" y="295"/>
                </a:lnTo>
                <a:lnTo>
                  <a:pt x="3855" y="289"/>
                </a:lnTo>
                <a:lnTo>
                  <a:pt x="3855" y="286"/>
                </a:lnTo>
                <a:lnTo>
                  <a:pt x="3856" y="285"/>
                </a:lnTo>
                <a:lnTo>
                  <a:pt x="3856" y="286"/>
                </a:lnTo>
                <a:lnTo>
                  <a:pt x="3856" y="286"/>
                </a:lnTo>
                <a:lnTo>
                  <a:pt x="3857" y="287"/>
                </a:lnTo>
                <a:lnTo>
                  <a:pt x="3857" y="288"/>
                </a:lnTo>
                <a:lnTo>
                  <a:pt x="3857" y="287"/>
                </a:lnTo>
                <a:lnTo>
                  <a:pt x="3858" y="284"/>
                </a:lnTo>
                <a:lnTo>
                  <a:pt x="3858" y="278"/>
                </a:lnTo>
                <a:lnTo>
                  <a:pt x="3859" y="272"/>
                </a:lnTo>
                <a:lnTo>
                  <a:pt x="3859" y="266"/>
                </a:lnTo>
                <a:lnTo>
                  <a:pt x="3860" y="260"/>
                </a:lnTo>
                <a:lnTo>
                  <a:pt x="3860" y="259"/>
                </a:lnTo>
                <a:lnTo>
                  <a:pt x="3861" y="262"/>
                </a:lnTo>
                <a:lnTo>
                  <a:pt x="3861" y="268"/>
                </a:lnTo>
                <a:lnTo>
                  <a:pt x="3861" y="279"/>
                </a:lnTo>
                <a:lnTo>
                  <a:pt x="3862" y="295"/>
                </a:lnTo>
                <a:lnTo>
                  <a:pt x="3862" y="305"/>
                </a:lnTo>
                <a:lnTo>
                  <a:pt x="3862" y="309"/>
                </a:lnTo>
                <a:lnTo>
                  <a:pt x="3863" y="310"/>
                </a:lnTo>
                <a:lnTo>
                  <a:pt x="3863" y="314"/>
                </a:lnTo>
                <a:lnTo>
                  <a:pt x="3864" y="324"/>
                </a:lnTo>
                <a:lnTo>
                  <a:pt x="3864" y="295"/>
                </a:lnTo>
                <a:lnTo>
                  <a:pt x="3864" y="199"/>
                </a:lnTo>
                <a:lnTo>
                  <a:pt x="3865" y="87"/>
                </a:lnTo>
                <a:lnTo>
                  <a:pt x="3865" y="42"/>
                </a:lnTo>
                <a:lnTo>
                  <a:pt x="3866" y="158"/>
                </a:lnTo>
                <a:lnTo>
                  <a:pt x="3866" y="249"/>
                </a:lnTo>
                <a:lnTo>
                  <a:pt x="3866" y="286"/>
                </a:lnTo>
                <a:lnTo>
                  <a:pt x="3867" y="299"/>
                </a:lnTo>
                <a:lnTo>
                  <a:pt x="3867" y="302"/>
                </a:lnTo>
                <a:lnTo>
                  <a:pt x="3867" y="307"/>
                </a:lnTo>
                <a:lnTo>
                  <a:pt x="3868" y="310"/>
                </a:lnTo>
                <a:lnTo>
                  <a:pt x="3868" y="313"/>
                </a:lnTo>
                <a:lnTo>
                  <a:pt x="3869" y="313"/>
                </a:lnTo>
                <a:lnTo>
                  <a:pt x="3869" y="312"/>
                </a:lnTo>
                <a:lnTo>
                  <a:pt x="3869" y="311"/>
                </a:lnTo>
                <a:lnTo>
                  <a:pt x="3870" y="311"/>
                </a:lnTo>
                <a:lnTo>
                  <a:pt x="3870" y="309"/>
                </a:lnTo>
                <a:lnTo>
                  <a:pt x="3870" y="307"/>
                </a:lnTo>
                <a:lnTo>
                  <a:pt x="3871" y="305"/>
                </a:lnTo>
                <a:lnTo>
                  <a:pt x="3871" y="303"/>
                </a:lnTo>
                <a:lnTo>
                  <a:pt x="3872" y="303"/>
                </a:lnTo>
                <a:lnTo>
                  <a:pt x="3872" y="303"/>
                </a:lnTo>
                <a:lnTo>
                  <a:pt x="3872" y="303"/>
                </a:lnTo>
                <a:lnTo>
                  <a:pt x="3873" y="303"/>
                </a:lnTo>
                <a:lnTo>
                  <a:pt x="3874" y="303"/>
                </a:lnTo>
                <a:lnTo>
                  <a:pt x="3874" y="300"/>
                </a:lnTo>
                <a:lnTo>
                  <a:pt x="3874" y="299"/>
                </a:lnTo>
                <a:lnTo>
                  <a:pt x="3875" y="299"/>
                </a:lnTo>
                <a:lnTo>
                  <a:pt x="3875" y="299"/>
                </a:lnTo>
                <a:lnTo>
                  <a:pt x="3876" y="297"/>
                </a:lnTo>
                <a:lnTo>
                  <a:pt x="3876" y="294"/>
                </a:lnTo>
                <a:lnTo>
                  <a:pt x="3876" y="291"/>
                </a:lnTo>
                <a:lnTo>
                  <a:pt x="3877" y="288"/>
                </a:lnTo>
                <a:lnTo>
                  <a:pt x="3877" y="287"/>
                </a:lnTo>
                <a:lnTo>
                  <a:pt x="3877" y="287"/>
                </a:lnTo>
                <a:lnTo>
                  <a:pt x="3878" y="288"/>
                </a:lnTo>
                <a:lnTo>
                  <a:pt x="3878" y="289"/>
                </a:lnTo>
                <a:lnTo>
                  <a:pt x="3879" y="291"/>
                </a:lnTo>
                <a:lnTo>
                  <a:pt x="3879" y="291"/>
                </a:lnTo>
                <a:lnTo>
                  <a:pt x="3879" y="287"/>
                </a:lnTo>
                <a:lnTo>
                  <a:pt x="3880" y="280"/>
                </a:lnTo>
                <a:lnTo>
                  <a:pt x="3880" y="274"/>
                </a:lnTo>
                <a:lnTo>
                  <a:pt x="3880" y="266"/>
                </a:lnTo>
                <a:lnTo>
                  <a:pt x="3881" y="260"/>
                </a:lnTo>
                <a:lnTo>
                  <a:pt x="3881" y="261"/>
                </a:lnTo>
                <a:lnTo>
                  <a:pt x="3882" y="264"/>
                </a:lnTo>
                <a:lnTo>
                  <a:pt x="3882" y="269"/>
                </a:lnTo>
                <a:lnTo>
                  <a:pt x="3882" y="280"/>
                </a:lnTo>
                <a:lnTo>
                  <a:pt x="3883" y="297"/>
                </a:lnTo>
                <a:lnTo>
                  <a:pt x="3883" y="307"/>
                </a:lnTo>
                <a:lnTo>
                  <a:pt x="3883" y="311"/>
                </a:lnTo>
                <a:lnTo>
                  <a:pt x="3884" y="312"/>
                </a:lnTo>
                <a:lnTo>
                  <a:pt x="3884" y="315"/>
                </a:lnTo>
                <a:lnTo>
                  <a:pt x="3885" y="325"/>
                </a:lnTo>
                <a:lnTo>
                  <a:pt x="3885" y="301"/>
                </a:lnTo>
                <a:lnTo>
                  <a:pt x="3885" y="211"/>
                </a:lnTo>
                <a:lnTo>
                  <a:pt x="3886" y="97"/>
                </a:lnTo>
                <a:lnTo>
                  <a:pt x="3886" y="38"/>
                </a:lnTo>
                <a:lnTo>
                  <a:pt x="3886" y="141"/>
                </a:lnTo>
                <a:lnTo>
                  <a:pt x="3887" y="240"/>
                </a:lnTo>
                <a:lnTo>
                  <a:pt x="3888" y="281"/>
                </a:lnTo>
                <a:lnTo>
                  <a:pt x="3888" y="295"/>
                </a:lnTo>
                <a:lnTo>
                  <a:pt x="3889" y="300"/>
                </a:lnTo>
                <a:lnTo>
                  <a:pt x="3889" y="304"/>
                </a:lnTo>
                <a:lnTo>
                  <a:pt x="3889" y="307"/>
                </a:lnTo>
                <a:lnTo>
                  <a:pt x="3890" y="308"/>
                </a:lnTo>
                <a:lnTo>
                  <a:pt x="3890" y="309"/>
                </a:lnTo>
                <a:lnTo>
                  <a:pt x="3890" y="309"/>
                </a:lnTo>
                <a:lnTo>
                  <a:pt x="3891" y="309"/>
                </a:lnTo>
                <a:lnTo>
                  <a:pt x="3891" y="308"/>
                </a:lnTo>
                <a:lnTo>
                  <a:pt x="3892" y="307"/>
                </a:lnTo>
                <a:lnTo>
                  <a:pt x="3892" y="307"/>
                </a:lnTo>
                <a:lnTo>
                  <a:pt x="3892" y="305"/>
                </a:lnTo>
                <a:lnTo>
                  <a:pt x="3893" y="305"/>
                </a:lnTo>
                <a:lnTo>
                  <a:pt x="3893" y="305"/>
                </a:lnTo>
                <a:lnTo>
                  <a:pt x="3893" y="306"/>
                </a:lnTo>
                <a:lnTo>
                  <a:pt x="3894" y="306"/>
                </a:lnTo>
                <a:lnTo>
                  <a:pt x="3894" y="307"/>
                </a:lnTo>
                <a:lnTo>
                  <a:pt x="3895" y="307"/>
                </a:lnTo>
                <a:lnTo>
                  <a:pt x="3895" y="307"/>
                </a:lnTo>
                <a:lnTo>
                  <a:pt x="3895" y="305"/>
                </a:lnTo>
                <a:lnTo>
                  <a:pt x="3896" y="303"/>
                </a:lnTo>
                <a:lnTo>
                  <a:pt x="3896" y="302"/>
                </a:lnTo>
                <a:lnTo>
                  <a:pt x="3896" y="300"/>
                </a:lnTo>
                <a:lnTo>
                  <a:pt x="3897" y="297"/>
                </a:lnTo>
                <a:lnTo>
                  <a:pt x="3897" y="293"/>
                </a:lnTo>
                <a:lnTo>
                  <a:pt x="3898" y="289"/>
                </a:lnTo>
                <a:lnTo>
                  <a:pt x="3898" y="287"/>
                </a:lnTo>
                <a:lnTo>
                  <a:pt x="3898" y="287"/>
                </a:lnTo>
                <a:lnTo>
                  <a:pt x="3899" y="289"/>
                </a:lnTo>
                <a:lnTo>
                  <a:pt x="3899" y="289"/>
                </a:lnTo>
                <a:lnTo>
                  <a:pt x="3900" y="291"/>
                </a:lnTo>
                <a:lnTo>
                  <a:pt x="3900" y="291"/>
                </a:lnTo>
                <a:lnTo>
                  <a:pt x="3900" y="287"/>
                </a:lnTo>
                <a:lnTo>
                  <a:pt x="3901" y="281"/>
                </a:lnTo>
                <a:lnTo>
                  <a:pt x="3902" y="275"/>
                </a:lnTo>
                <a:lnTo>
                  <a:pt x="3902" y="269"/>
                </a:lnTo>
                <a:lnTo>
                  <a:pt x="3902" y="263"/>
                </a:lnTo>
                <a:lnTo>
                  <a:pt x="3903" y="263"/>
                </a:lnTo>
                <a:lnTo>
                  <a:pt x="3903" y="265"/>
                </a:lnTo>
                <a:lnTo>
                  <a:pt x="3903" y="268"/>
                </a:lnTo>
                <a:lnTo>
                  <a:pt x="3904" y="277"/>
                </a:lnTo>
                <a:lnTo>
                  <a:pt x="3904" y="293"/>
                </a:lnTo>
                <a:lnTo>
                  <a:pt x="3905" y="305"/>
                </a:lnTo>
                <a:lnTo>
                  <a:pt x="3905" y="310"/>
                </a:lnTo>
                <a:lnTo>
                  <a:pt x="3905" y="310"/>
                </a:lnTo>
                <a:lnTo>
                  <a:pt x="3906" y="313"/>
                </a:lnTo>
                <a:lnTo>
                  <a:pt x="3906" y="326"/>
                </a:lnTo>
                <a:lnTo>
                  <a:pt x="3906" y="310"/>
                </a:lnTo>
                <a:lnTo>
                  <a:pt x="3907" y="225"/>
                </a:lnTo>
                <a:lnTo>
                  <a:pt x="3907" y="112"/>
                </a:lnTo>
                <a:lnTo>
                  <a:pt x="3908" y="41"/>
                </a:lnTo>
                <a:lnTo>
                  <a:pt x="3908" y="131"/>
                </a:lnTo>
                <a:lnTo>
                  <a:pt x="3908" y="236"/>
                </a:lnTo>
                <a:lnTo>
                  <a:pt x="3909" y="281"/>
                </a:lnTo>
                <a:lnTo>
                  <a:pt x="3909" y="296"/>
                </a:lnTo>
                <a:lnTo>
                  <a:pt x="3909" y="303"/>
                </a:lnTo>
                <a:lnTo>
                  <a:pt x="3910" y="307"/>
                </a:lnTo>
                <a:lnTo>
                  <a:pt x="3910" y="310"/>
                </a:lnTo>
                <a:lnTo>
                  <a:pt x="3911" y="311"/>
                </a:lnTo>
                <a:lnTo>
                  <a:pt x="3911" y="312"/>
                </a:lnTo>
                <a:lnTo>
                  <a:pt x="3911" y="311"/>
                </a:lnTo>
                <a:lnTo>
                  <a:pt x="3912" y="311"/>
                </a:lnTo>
                <a:lnTo>
                  <a:pt x="3912" y="312"/>
                </a:lnTo>
                <a:lnTo>
                  <a:pt x="3913" y="310"/>
                </a:lnTo>
                <a:lnTo>
                  <a:pt x="3913" y="309"/>
                </a:lnTo>
                <a:lnTo>
                  <a:pt x="3913" y="308"/>
                </a:lnTo>
                <a:lnTo>
                  <a:pt x="3914" y="309"/>
                </a:lnTo>
                <a:lnTo>
                  <a:pt x="3914" y="309"/>
                </a:lnTo>
                <a:lnTo>
                  <a:pt x="3914" y="308"/>
                </a:lnTo>
                <a:lnTo>
                  <a:pt x="3915" y="308"/>
                </a:lnTo>
                <a:lnTo>
                  <a:pt x="3916" y="309"/>
                </a:lnTo>
                <a:lnTo>
                  <a:pt x="3916" y="309"/>
                </a:lnTo>
                <a:lnTo>
                  <a:pt x="3916" y="309"/>
                </a:lnTo>
                <a:lnTo>
                  <a:pt x="3917" y="307"/>
                </a:lnTo>
                <a:lnTo>
                  <a:pt x="3917" y="303"/>
                </a:lnTo>
                <a:lnTo>
                  <a:pt x="3918" y="301"/>
                </a:lnTo>
                <a:lnTo>
                  <a:pt x="3918" y="299"/>
                </a:lnTo>
                <a:lnTo>
                  <a:pt x="3918" y="295"/>
                </a:lnTo>
                <a:lnTo>
                  <a:pt x="3919" y="291"/>
                </a:lnTo>
                <a:lnTo>
                  <a:pt x="3919" y="287"/>
                </a:lnTo>
                <a:lnTo>
                  <a:pt x="3919" y="286"/>
                </a:lnTo>
                <a:lnTo>
                  <a:pt x="3920" y="286"/>
                </a:lnTo>
                <a:lnTo>
                  <a:pt x="3920" y="287"/>
                </a:lnTo>
                <a:lnTo>
                  <a:pt x="3921" y="289"/>
                </a:lnTo>
                <a:lnTo>
                  <a:pt x="3921" y="289"/>
                </a:lnTo>
                <a:lnTo>
                  <a:pt x="3921" y="291"/>
                </a:lnTo>
                <a:lnTo>
                  <a:pt x="3922" y="287"/>
                </a:lnTo>
                <a:lnTo>
                  <a:pt x="3922" y="281"/>
                </a:lnTo>
                <a:lnTo>
                  <a:pt x="3922" y="275"/>
                </a:lnTo>
                <a:lnTo>
                  <a:pt x="3923" y="269"/>
                </a:lnTo>
                <a:lnTo>
                  <a:pt x="3923" y="261"/>
                </a:lnTo>
                <a:lnTo>
                  <a:pt x="3924" y="260"/>
                </a:lnTo>
                <a:lnTo>
                  <a:pt x="3924" y="260"/>
                </a:lnTo>
                <a:lnTo>
                  <a:pt x="3924" y="262"/>
                </a:lnTo>
                <a:lnTo>
                  <a:pt x="3925" y="269"/>
                </a:lnTo>
                <a:lnTo>
                  <a:pt x="3925" y="286"/>
                </a:lnTo>
                <a:lnTo>
                  <a:pt x="3926" y="299"/>
                </a:lnTo>
                <a:lnTo>
                  <a:pt x="3926" y="305"/>
                </a:lnTo>
                <a:lnTo>
                  <a:pt x="3926" y="307"/>
                </a:lnTo>
                <a:lnTo>
                  <a:pt x="3927" y="309"/>
                </a:lnTo>
                <a:lnTo>
                  <a:pt x="3927" y="320"/>
                </a:lnTo>
                <a:lnTo>
                  <a:pt x="3927" y="312"/>
                </a:lnTo>
                <a:lnTo>
                  <a:pt x="3928" y="236"/>
                </a:lnTo>
                <a:lnTo>
                  <a:pt x="3928" y="117"/>
                </a:lnTo>
                <a:lnTo>
                  <a:pt x="3929" y="27"/>
                </a:lnTo>
                <a:lnTo>
                  <a:pt x="3929" y="86"/>
                </a:lnTo>
                <a:lnTo>
                  <a:pt x="3930" y="211"/>
                </a:lnTo>
                <a:lnTo>
                  <a:pt x="3930" y="268"/>
                </a:lnTo>
                <a:lnTo>
                  <a:pt x="3931" y="292"/>
                </a:lnTo>
                <a:lnTo>
                  <a:pt x="3931" y="297"/>
                </a:lnTo>
                <a:lnTo>
                  <a:pt x="3931" y="302"/>
                </a:lnTo>
                <a:lnTo>
                  <a:pt x="3932" y="305"/>
                </a:lnTo>
                <a:lnTo>
                  <a:pt x="3932" y="306"/>
                </a:lnTo>
                <a:lnTo>
                  <a:pt x="3932" y="307"/>
                </a:lnTo>
                <a:lnTo>
                  <a:pt x="3933" y="298"/>
                </a:lnTo>
                <a:lnTo>
                  <a:pt x="3933" y="298"/>
                </a:lnTo>
                <a:lnTo>
                  <a:pt x="3934" y="298"/>
                </a:lnTo>
                <a:lnTo>
                  <a:pt x="3934" y="297"/>
                </a:lnTo>
                <a:lnTo>
                  <a:pt x="3934" y="295"/>
                </a:lnTo>
                <a:lnTo>
                  <a:pt x="3935" y="293"/>
                </a:lnTo>
                <a:lnTo>
                  <a:pt x="3935" y="291"/>
                </a:lnTo>
                <a:lnTo>
                  <a:pt x="3936" y="288"/>
                </a:lnTo>
                <a:lnTo>
                  <a:pt x="3936" y="286"/>
                </a:lnTo>
                <a:lnTo>
                  <a:pt x="3936" y="284"/>
                </a:lnTo>
                <a:lnTo>
                  <a:pt x="3937" y="281"/>
                </a:lnTo>
                <a:lnTo>
                  <a:pt x="3937" y="280"/>
                </a:lnTo>
                <a:lnTo>
                  <a:pt x="3937" y="279"/>
                </a:lnTo>
                <a:lnTo>
                  <a:pt x="3938" y="280"/>
                </a:lnTo>
                <a:lnTo>
                  <a:pt x="3938" y="280"/>
                </a:lnTo>
                <a:lnTo>
                  <a:pt x="3939" y="280"/>
                </a:lnTo>
                <a:lnTo>
                  <a:pt x="3939" y="282"/>
                </a:lnTo>
                <a:lnTo>
                  <a:pt x="3939" y="284"/>
                </a:lnTo>
                <a:lnTo>
                  <a:pt x="3940" y="284"/>
                </a:lnTo>
                <a:lnTo>
                  <a:pt x="3940" y="284"/>
                </a:lnTo>
                <a:lnTo>
                  <a:pt x="3940" y="284"/>
                </a:lnTo>
                <a:lnTo>
                  <a:pt x="3941" y="280"/>
                </a:lnTo>
                <a:lnTo>
                  <a:pt x="3941" y="272"/>
                </a:lnTo>
                <a:lnTo>
                  <a:pt x="3942" y="268"/>
                </a:lnTo>
                <a:lnTo>
                  <a:pt x="3942" y="255"/>
                </a:lnTo>
                <a:lnTo>
                  <a:pt x="3942" y="251"/>
                </a:lnTo>
                <a:lnTo>
                  <a:pt x="3943" y="259"/>
                </a:lnTo>
                <a:lnTo>
                  <a:pt x="3944" y="268"/>
                </a:lnTo>
                <a:lnTo>
                  <a:pt x="3944" y="275"/>
                </a:lnTo>
                <a:lnTo>
                  <a:pt x="3944" y="289"/>
                </a:lnTo>
                <a:lnTo>
                  <a:pt x="3945" y="303"/>
                </a:lnTo>
                <a:lnTo>
                  <a:pt x="3945" y="311"/>
                </a:lnTo>
                <a:lnTo>
                  <a:pt x="3945" y="315"/>
                </a:lnTo>
                <a:lnTo>
                  <a:pt x="3946" y="318"/>
                </a:lnTo>
                <a:lnTo>
                  <a:pt x="3946" y="327"/>
                </a:lnTo>
                <a:lnTo>
                  <a:pt x="3947" y="341"/>
                </a:lnTo>
                <a:lnTo>
                  <a:pt x="3947" y="287"/>
                </a:lnTo>
                <a:lnTo>
                  <a:pt x="3947" y="167"/>
                </a:lnTo>
                <a:lnTo>
                  <a:pt x="3948" y="50"/>
                </a:lnTo>
                <a:lnTo>
                  <a:pt x="3948" y="44"/>
                </a:lnTo>
                <a:lnTo>
                  <a:pt x="3949" y="190"/>
                </a:lnTo>
                <a:lnTo>
                  <a:pt x="3949" y="273"/>
                </a:lnTo>
                <a:lnTo>
                  <a:pt x="3949" y="295"/>
                </a:lnTo>
                <a:lnTo>
                  <a:pt x="3950" y="300"/>
                </a:lnTo>
                <a:lnTo>
                  <a:pt x="3950" y="304"/>
                </a:lnTo>
                <a:lnTo>
                  <a:pt x="3950" y="309"/>
                </a:lnTo>
                <a:lnTo>
                  <a:pt x="3951" y="311"/>
                </a:lnTo>
                <a:lnTo>
                  <a:pt x="3951" y="314"/>
                </a:lnTo>
                <a:lnTo>
                  <a:pt x="3952" y="314"/>
                </a:lnTo>
                <a:lnTo>
                  <a:pt x="3952" y="313"/>
                </a:lnTo>
                <a:lnTo>
                  <a:pt x="3952" y="313"/>
                </a:lnTo>
                <a:lnTo>
                  <a:pt x="3953" y="311"/>
                </a:lnTo>
                <a:lnTo>
                  <a:pt x="3953" y="310"/>
                </a:lnTo>
                <a:lnTo>
                  <a:pt x="3953" y="307"/>
                </a:lnTo>
                <a:lnTo>
                  <a:pt x="3954" y="305"/>
                </a:lnTo>
                <a:lnTo>
                  <a:pt x="3954" y="302"/>
                </a:lnTo>
                <a:lnTo>
                  <a:pt x="3955" y="297"/>
                </a:lnTo>
                <a:lnTo>
                  <a:pt x="3955" y="294"/>
                </a:lnTo>
                <a:lnTo>
                  <a:pt x="3955" y="293"/>
                </a:lnTo>
                <a:lnTo>
                  <a:pt x="3956" y="293"/>
                </a:lnTo>
                <a:lnTo>
                  <a:pt x="3956" y="294"/>
                </a:lnTo>
                <a:lnTo>
                  <a:pt x="3956" y="293"/>
                </a:lnTo>
                <a:lnTo>
                  <a:pt x="3957" y="291"/>
                </a:lnTo>
                <a:lnTo>
                  <a:pt x="3958" y="287"/>
                </a:lnTo>
                <a:lnTo>
                  <a:pt x="3958" y="286"/>
                </a:lnTo>
                <a:lnTo>
                  <a:pt x="3958" y="285"/>
                </a:lnTo>
                <a:lnTo>
                  <a:pt x="3959" y="284"/>
                </a:lnTo>
                <a:lnTo>
                  <a:pt x="3959" y="281"/>
                </a:lnTo>
                <a:lnTo>
                  <a:pt x="3960" y="278"/>
                </a:lnTo>
                <a:lnTo>
                  <a:pt x="3960" y="275"/>
                </a:lnTo>
                <a:lnTo>
                  <a:pt x="3960" y="275"/>
                </a:lnTo>
                <a:lnTo>
                  <a:pt x="3961" y="275"/>
                </a:lnTo>
                <a:lnTo>
                  <a:pt x="3961" y="277"/>
                </a:lnTo>
                <a:lnTo>
                  <a:pt x="3962" y="280"/>
                </a:lnTo>
                <a:lnTo>
                  <a:pt x="3962" y="282"/>
                </a:lnTo>
                <a:lnTo>
                  <a:pt x="3962" y="282"/>
                </a:lnTo>
                <a:lnTo>
                  <a:pt x="3963" y="283"/>
                </a:lnTo>
                <a:lnTo>
                  <a:pt x="3963" y="284"/>
                </a:lnTo>
                <a:lnTo>
                  <a:pt x="3963" y="284"/>
                </a:lnTo>
                <a:lnTo>
                  <a:pt x="3964" y="284"/>
                </a:lnTo>
                <a:lnTo>
                  <a:pt x="3964" y="280"/>
                </a:lnTo>
                <a:lnTo>
                  <a:pt x="3965" y="272"/>
                </a:lnTo>
                <a:lnTo>
                  <a:pt x="3965" y="264"/>
                </a:lnTo>
                <a:lnTo>
                  <a:pt x="3965" y="257"/>
                </a:lnTo>
                <a:lnTo>
                  <a:pt x="3966" y="259"/>
                </a:lnTo>
                <a:lnTo>
                  <a:pt x="3966" y="265"/>
                </a:lnTo>
                <a:lnTo>
                  <a:pt x="3966" y="273"/>
                </a:lnTo>
                <a:lnTo>
                  <a:pt x="3967" y="286"/>
                </a:lnTo>
                <a:lnTo>
                  <a:pt x="3967" y="302"/>
                </a:lnTo>
                <a:lnTo>
                  <a:pt x="3968" y="313"/>
                </a:lnTo>
                <a:lnTo>
                  <a:pt x="3968" y="316"/>
                </a:lnTo>
                <a:lnTo>
                  <a:pt x="3968" y="316"/>
                </a:lnTo>
                <a:lnTo>
                  <a:pt x="3969" y="319"/>
                </a:lnTo>
                <a:lnTo>
                  <a:pt x="3969" y="333"/>
                </a:lnTo>
                <a:lnTo>
                  <a:pt x="3969" y="319"/>
                </a:lnTo>
                <a:lnTo>
                  <a:pt x="3970" y="227"/>
                </a:lnTo>
                <a:lnTo>
                  <a:pt x="3970" y="104"/>
                </a:lnTo>
                <a:lnTo>
                  <a:pt x="3971" y="23"/>
                </a:lnTo>
                <a:lnTo>
                  <a:pt x="3972" y="123"/>
                </a:lnTo>
                <a:lnTo>
                  <a:pt x="3972" y="245"/>
                </a:lnTo>
                <a:lnTo>
                  <a:pt x="3972" y="286"/>
                </a:lnTo>
                <a:lnTo>
                  <a:pt x="3973" y="296"/>
                </a:lnTo>
                <a:lnTo>
                  <a:pt x="3973" y="301"/>
                </a:lnTo>
                <a:lnTo>
                  <a:pt x="3973" y="308"/>
                </a:lnTo>
                <a:lnTo>
                  <a:pt x="3974" y="313"/>
                </a:lnTo>
                <a:lnTo>
                  <a:pt x="3974" y="314"/>
                </a:lnTo>
                <a:lnTo>
                  <a:pt x="3975" y="316"/>
                </a:lnTo>
                <a:lnTo>
                  <a:pt x="3975" y="315"/>
                </a:lnTo>
                <a:lnTo>
                  <a:pt x="3975" y="316"/>
                </a:lnTo>
                <a:lnTo>
                  <a:pt x="3976" y="316"/>
                </a:lnTo>
                <a:lnTo>
                  <a:pt x="3976" y="318"/>
                </a:lnTo>
                <a:lnTo>
                  <a:pt x="3976" y="318"/>
                </a:lnTo>
                <a:lnTo>
                  <a:pt x="3977" y="316"/>
                </a:lnTo>
                <a:lnTo>
                  <a:pt x="3977" y="314"/>
                </a:lnTo>
                <a:lnTo>
                  <a:pt x="3978" y="310"/>
                </a:lnTo>
                <a:lnTo>
                  <a:pt x="3978" y="308"/>
                </a:lnTo>
                <a:lnTo>
                  <a:pt x="3978" y="307"/>
                </a:lnTo>
                <a:lnTo>
                  <a:pt x="3979" y="305"/>
                </a:lnTo>
                <a:lnTo>
                  <a:pt x="3979" y="305"/>
                </a:lnTo>
                <a:lnTo>
                  <a:pt x="3979" y="305"/>
                </a:lnTo>
                <a:lnTo>
                  <a:pt x="3980" y="303"/>
                </a:lnTo>
                <a:lnTo>
                  <a:pt x="3980" y="302"/>
                </a:lnTo>
                <a:lnTo>
                  <a:pt x="3981" y="300"/>
                </a:lnTo>
                <a:lnTo>
                  <a:pt x="3981" y="298"/>
                </a:lnTo>
                <a:lnTo>
                  <a:pt x="3981" y="294"/>
                </a:lnTo>
                <a:lnTo>
                  <a:pt x="3982" y="291"/>
                </a:lnTo>
                <a:lnTo>
                  <a:pt x="3982" y="287"/>
                </a:lnTo>
                <a:lnTo>
                  <a:pt x="3983" y="285"/>
                </a:lnTo>
                <a:lnTo>
                  <a:pt x="3983" y="284"/>
                </a:lnTo>
                <a:lnTo>
                  <a:pt x="3983" y="284"/>
                </a:lnTo>
                <a:lnTo>
                  <a:pt x="3984" y="286"/>
                </a:lnTo>
                <a:lnTo>
                  <a:pt x="3984" y="286"/>
                </a:lnTo>
                <a:lnTo>
                  <a:pt x="3984" y="287"/>
                </a:lnTo>
                <a:lnTo>
                  <a:pt x="3985" y="290"/>
                </a:lnTo>
                <a:lnTo>
                  <a:pt x="3986" y="291"/>
                </a:lnTo>
                <a:lnTo>
                  <a:pt x="3986" y="291"/>
                </a:lnTo>
                <a:lnTo>
                  <a:pt x="3986" y="290"/>
                </a:lnTo>
                <a:lnTo>
                  <a:pt x="3987" y="289"/>
                </a:lnTo>
                <a:lnTo>
                  <a:pt x="3987" y="285"/>
                </a:lnTo>
                <a:lnTo>
                  <a:pt x="3988" y="278"/>
                </a:lnTo>
                <a:lnTo>
                  <a:pt x="3988" y="271"/>
                </a:lnTo>
                <a:lnTo>
                  <a:pt x="3988" y="261"/>
                </a:lnTo>
                <a:lnTo>
                  <a:pt x="3989" y="257"/>
                </a:lnTo>
                <a:lnTo>
                  <a:pt x="3989" y="263"/>
                </a:lnTo>
                <a:lnTo>
                  <a:pt x="3989" y="268"/>
                </a:lnTo>
                <a:lnTo>
                  <a:pt x="3990" y="280"/>
                </a:lnTo>
                <a:lnTo>
                  <a:pt x="3990" y="297"/>
                </a:lnTo>
                <a:lnTo>
                  <a:pt x="3991" y="309"/>
                </a:lnTo>
                <a:lnTo>
                  <a:pt x="3991" y="315"/>
                </a:lnTo>
                <a:lnTo>
                  <a:pt x="3991" y="317"/>
                </a:lnTo>
                <a:lnTo>
                  <a:pt x="3992" y="318"/>
                </a:lnTo>
                <a:lnTo>
                  <a:pt x="3992" y="324"/>
                </a:lnTo>
                <a:lnTo>
                  <a:pt x="3992" y="334"/>
                </a:lnTo>
                <a:lnTo>
                  <a:pt x="3993" y="281"/>
                </a:lnTo>
                <a:lnTo>
                  <a:pt x="3993" y="166"/>
                </a:lnTo>
                <a:lnTo>
                  <a:pt x="3994" y="49"/>
                </a:lnTo>
                <a:lnTo>
                  <a:pt x="3994" y="46"/>
                </a:lnTo>
                <a:lnTo>
                  <a:pt x="3994" y="186"/>
                </a:lnTo>
                <a:lnTo>
                  <a:pt x="3995" y="264"/>
                </a:lnTo>
                <a:lnTo>
                  <a:pt x="3995" y="286"/>
                </a:lnTo>
                <a:lnTo>
                  <a:pt x="3996" y="295"/>
                </a:lnTo>
                <a:lnTo>
                  <a:pt x="3996" y="300"/>
                </a:lnTo>
                <a:lnTo>
                  <a:pt x="3996" y="306"/>
                </a:lnTo>
                <a:lnTo>
                  <a:pt x="3997" y="308"/>
                </a:lnTo>
                <a:lnTo>
                  <a:pt x="3997" y="309"/>
                </a:lnTo>
                <a:lnTo>
                  <a:pt x="3997" y="309"/>
                </a:lnTo>
                <a:lnTo>
                  <a:pt x="3998" y="309"/>
                </a:lnTo>
                <a:lnTo>
                  <a:pt x="3998" y="309"/>
                </a:lnTo>
                <a:lnTo>
                  <a:pt x="3999" y="309"/>
                </a:lnTo>
                <a:lnTo>
                  <a:pt x="3999" y="309"/>
                </a:lnTo>
                <a:lnTo>
                  <a:pt x="4000" y="308"/>
                </a:lnTo>
                <a:lnTo>
                  <a:pt x="4000" y="306"/>
                </a:lnTo>
                <a:lnTo>
                  <a:pt x="4001" y="304"/>
                </a:lnTo>
                <a:lnTo>
                  <a:pt x="4001" y="301"/>
                </a:lnTo>
                <a:lnTo>
                  <a:pt x="4001" y="300"/>
                </a:lnTo>
                <a:lnTo>
                  <a:pt x="4002" y="300"/>
                </a:lnTo>
                <a:lnTo>
                  <a:pt x="4002" y="300"/>
                </a:lnTo>
                <a:lnTo>
                  <a:pt x="4002" y="300"/>
                </a:lnTo>
                <a:lnTo>
                  <a:pt x="4003" y="300"/>
                </a:lnTo>
                <a:lnTo>
                  <a:pt x="4003" y="299"/>
                </a:lnTo>
                <a:lnTo>
                  <a:pt x="4004" y="298"/>
                </a:lnTo>
                <a:lnTo>
                  <a:pt x="4004" y="296"/>
                </a:lnTo>
                <a:lnTo>
                  <a:pt x="4004" y="294"/>
                </a:lnTo>
                <a:lnTo>
                  <a:pt x="4005" y="291"/>
                </a:lnTo>
                <a:lnTo>
                  <a:pt x="4005" y="287"/>
                </a:lnTo>
                <a:lnTo>
                  <a:pt x="4005" y="284"/>
                </a:lnTo>
                <a:lnTo>
                  <a:pt x="4006" y="283"/>
                </a:lnTo>
                <a:lnTo>
                  <a:pt x="4006" y="282"/>
                </a:lnTo>
                <a:lnTo>
                  <a:pt x="4007" y="282"/>
                </a:lnTo>
                <a:lnTo>
                  <a:pt x="4007" y="284"/>
                </a:lnTo>
                <a:lnTo>
                  <a:pt x="4007" y="286"/>
                </a:lnTo>
                <a:lnTo>
                  <a:pt x="4008" y="287"/>
                </a:lnTo>
                <a:lnTo>
                  <a:pt x="4008" y="288"/>
                </a:lnTo>
                <a:lnTo>
                  <a:pt x="4009" y="289"/>
                </a:lnTo>
                <a:lnTo>
                  <a:pt x="4009" y="290"/>
                </a:lnTo>
                <a:lnTo>
                  <a:pt x="4009" y="290"/>
                </a:lnTo>
                <a:lnTo>
                  <a:pt x="4010" y="287"/>
                </a:lnTo>
                <a:lnTo>
                  <a:pt x="4010" y="280"/>
                </a:lnTo>
                <a:lnTo>
                  <a:pt x="4010" y="273"/>
                </a:lnTo>
                <a:lnTo>
                  <a:pt x="4011" y="265"/>
                </a:lnTo>
                <a:lnTo>
                  <a:pt x="4011" y="258"/>
                </a:lnTo>
                <a:lnTo>
                  <a:pt x="4012" y="261"/>
                </a:lnTo>
                <a:lnTo>
                  <a:pt x="4012" y="267"/>
                </a:lnTo>
                <a:lnTo>
                  <a:pt x="4012" y="275"/>
                </a:lnTo>
                <a:lnTo>
                  <a:pt x="4013" y="291"/>
                </a:lnTo>
                <a:lnTo>
                  <a:pt x="4014" y="306"/>
                </a:lnTo>
                <a:lnTo>
                  <a:pt x="4014" y="314"/>
                </a:lnTo>
                <a:lnTo>
                  <a:pt x="4014" y="317"/>
                </a:lnTo>
                <a:lnTo>
                  <a:pt x="4015" y="316"/>
                </a:lnTo>
                <a:lnTo>
                  <a:pt x="4015" y="319"/>
                </a:lnTo>
                <a:lnTo>
                  <a:pt x="4015" y="330"/>
                </a:lnTo>
                <a:lnTo>
                  <a:pt x="4016" y="313"/>
                </a:lnTo>
                <a:lnTo>
                  <a:pt x="4016" y="221"/>
                </a:lnTo>
                <a:lnTo>
                  <a:pt x="4017" y="99"/>
                </a:lnTo>
                <a:lnTo>
                  <a:pt x="4017" y="24"/>
                </a:lnTo>
                <a:lnTo>
                  <a:pt x="4017" y="129"/>
                </a:lnTo>
                <a:lnTo>
                  <a:pt x="4018" y="243"/>
                </a:lnTo>
                <a:lnTo>
                  <a:pt x="4018" y="282"/>
                </a:lnTo>
                <a:lnTo>
                  <a:pt x="4019" y="294"/>
                </a:lnTo>
                <a:lnTo>
                  <a:pt x="4019" y="300"/>
                </a:lnTo>
                <a:lnTo>
                  <a:pt x="4019" y="305"/>
                </a:lnTo>
                <a:lnTo>
                  <a:pt x="4020" y="310"/>
                </a:lnTo>
                <a:lnTo>
                  <a:pt x="4020" y="311"/>
                </a:lnTo>
                <a:lnTo>
                  <a:pt x="4020" y="312"/>
                </a:lnTo>
                <a:lnTo>
                  <a:pt x="4021" y="313"/>
                </a:lnTo>
                <a:lnTo>
                  <a:pt x="4021" y="314"/>
                </a:lnTo>
                <a:lnTo>
                  <a:pt x="4022" y="314"/>
                </a:lnTo>
                <a:lnTo>
                  <a:pt x="4022" y="313"/>
                </a:lnTo>
                <a:lnTo>
                  <a:pt x="4022" y="313"/>
                </a:lnTo>
                <a:lnTo>
                  <a:pt x="4023" y="310"/>
                </a:lnTo>
                <a:lnTo>
                  <a:pt x="4023" y="307"/>
                </a:lnTo>
                <a:lnTo>
                  <a:pt x="4023" y="302"/>
                </a:lnTo>
                <a:lnTo>
                  <a:pt x="4024" y="300"/>
                </a:lnTo>
                <a:lnTo>
                  <a:pt x="4024" y="298"/>
                </a:lnTo>
                <a:lnTo>
                  <a:pt x="4025" y="297"/>
                </a:lnTo>
                <a:lnTo>
                  <a:pt x="4025" y="297"/>
                </a:lnTo>
                <a:lnTo>
                  <a:pt x="4025" y="296"/>
                </a:lnTo>
                <a:lnTo>
                  <a:pt x="4026" y="295"/>
                </a:lnTo>
                <a:lnTo>
                  <a:pt x="4026" y="293"/>
                </a:lnTo>
                <a:lnTo>
                  <a:pt x="4026" y="291"/>
                </a:lnTo>
                <a:lnTo>
                  <a:pt x="4027" y="288"/>
                </a:lnTo>
                <a:lnTo>
                  <a:pt x="4028" y="286"/>
                </a:lnTo>
                <a:lnTo>
                  <a:pt x="4028" y="284"/>
                </a:lnTo>
                <a:lnTo>
                  <a:pt x="4028" y="280"/>
                </a:lnTo>
                <a:lnTo>
                  <a:pt x="4029" y="278"/>
                </a:lnTo>
                <a:lnTo>
                  <a:pt x="4029" y="277"/>
                </a:lnTo>
                <a:lnTo>
                  <a:pt x="4030" y="278"/>
                </a:lnTo>
                <a:lnTo>
                  <a:pt x="4030" y="280"/>
                </a:lnTo>
                <a:lnTo>
                  <a:pt x="4030" y="283"/>
                </a:lnTo>
                <a:lnTo>
                  <a:pt x="4031" y="285"/>
                </a:lnTo>
                <a:lnTo>
                  <a:pt x="4031" y="286"/>
                </a:lnTo>
                <a:lnTo>
                  <a:pt x="4032" y="287"/>
                </a:lnTo>
                <a:lnTo>
                  <a:pt x="4032" y="289"/>
                </a:lnTo>
                <a:lnTo>
                  <a:pt x="4032" y="290"/>
                </a:lnTo>
                <a:lnTo>
                  <a:pt x="4033" y="289"/>
                </a:lnTo>
                <a:lnTo>
                  <a:pt x="4033" y="284"/>
                </a:lnTo>
                <a:lnTo>
                  <a:pt x="4033" y="277"/>
                </a:lnTo>
                <a:lnTo>
                  <a:pt x="4034" y="269"/>
                </a:lnTo>
                <a:lnTo>
                  <a:pt x="4034" y="260"/>
                </a:lnTo>
                <a:lnTo>
                  <a:pt x="4035" y="258"/>
                </a:lnTo>
                <a:lnTo>
                  <a:pt x="4035" y="264"/>
                </a:lnTo>
                <a:lnTo>
                  <a:pt x="4035" y="272"/>
                </a:lnTo>
                <a:lnTo>
                  <a:pt x="4036" y="282"/>
                </a:lnTo>
                <a:lnTo>
                  <a:pt x="4036" y="299"/>
                </a:lnTo>
                <a:lnTo>
                  <a:pt x="4036" y="311"/>
                </a:lnTo>
                <a:lnTo>
                  <a:pt x="4037" y="316"/>
                </a:lnTo>
                <a:lnTo>
                  <a:pt x="4037" y="318"/>
                </a:lnTo>
                <a:lnTo>
                  <a:pt x="4038" y="319"/>
                </a:lnTo>
                <a:lnTo>
                  <a:pt x="4038" y="327"/>
                </a:lnTo>
                <a:lnTo>
                  <a:pt x="4038" y="331"/>
                </a:lnTo>
                <a:lnTo>
                  <a:pt x="4039" y="273"/>
                </a:lnTo>
                <a:lnTo>
                  <a:pt x="4039" y="155"/>
                </a:lnTo>
                <a:lnTo>
                  <a:pt x="4039" y="46"/>
                </a:lnTo>
                <a:lnTo>
                  <a:pt x="4040" y="67"/>
                </a:lnTo>
                <a:lnTo>
                  <a:pt x="4040" y="206"/>
                </a:lnTo>
                <a:lnTo>
                  <a:pt x="4041" y="273"/>
                </a:lnTo>
                <a:lnTo>
                  <a:pt x="4041" y="292"/>
                </a:lnTo>
                <a:lnTo>
                  <a:pt x="4042" y="301"/>
                </a:lnTo>
                <a:lnTo>
                  <a:pt x="4042" y="307"/>
                </a:lnTo>
                <a:lnTo>
                  <a:pt x="4043" y="311"/>
                </a:lnTo>
                <a:lnTo>
                  <a:pt x="4043" y="313"/>
                </a:lnTo>
                <a:lnTo>
                  <a:pt x="4043" y="314"/>
                </a:lnTo>
                <a:lnTo>
                  <a:pt x="4044" y="314"/>
                </a:lnTo>
                <a:lnTo>
                  <a:pt x="4044" y="314"/>
                </a:lnTo>
                <a:lnTo>
                  <a:pt x="4045" y="315"/>
                </a:lnTo>
                <a:lnTo>
                  <a:pt x="4045" y="315"/>
                </a:lnTo>
                <a:lnTo>
                  <a:pt x="4045" y="316"/>
                </a:lnTo>
                <a:lnTo>
                  <a:pt x="4046" y="314"/>
                </a:lnTo>
                <a:lnTo>
                  <a:pt x="4046" y="313"/>
                </a:lnTo>
                <a:lnTo>
                  <a:pt x="4046" y="309"/>
                </a:lnTo>
                <a:lnTo>
                  <a:pt x="4047" y="306"/>
                </a:lnTo>
                <a:lnTo>
                  <a:pt x="4047" y="303"/>
                </a:lnTo>
                <a:lnTo>
                  <a:pt x="4048" y="302"/>
                </a:lnTo>
                <a:lnTo>
                  <a:pt x="4048" y="302"/>
                </a:lnTo>
                <a:lnTo>
                  <a:pt x="4048" y="302"/>
                </a:lnTo>
                <a:lnTo>
                  <a:pt x="4049" y="301"/>
                </a:lnTo>
                <a:lnTo>
                  <a:pt x="4049" y="300"/>
                </a:lnTo>
                <a:lnTo>
                  <a:pt x="4049" y="297"/>
                </a:lnTo>
                <a:lnTo>
                  <a:pt x="4050" y="295"/>
                </a:lnTo>
                <a:lnTo>
                  <a:pt x="4050" y="291"/>
                </a:lnTo>
                <a:lnTo>
                  <a:pt x="4051" y="288"/>
                </a:lnTo>
                <a:lnTo>
                  <a:pt x="4051" y="285"/>
                </a:lnTo>
                <a:lnTo>
                  <a:pt x="4051" y="282"/>
                </a:lnTo>
                <a:lnTo>
                  <a:pt x="4052" y="281"/>
                </a:lnTo>
                <a:lnTo>
                  <a:pt x="4052" y="280"/>
                </a:lnTo>
                <a:lnTo>
                  <a:pt x="4052" y="282"/>
                </a:lnTo>
                <a:lnTo>
                  <a:pt x="4053" y="284"/>
                </a:lnTo>
                <a:lnTo>
                  <a:pt x="4053" y="285"/>
                </a:lnTo>
                <a:lnTo>
                  <a:pt x="4054" y="287"/>
                </a:lnTo>
                <a:lnTo>
                  <a:pt x="4054" y="287"/>
                </a:lnTo>
                <a:lnTo>
                  <a:pt x="4054" y="287"/>
                </a:lnTo>
                <a:lnTo>
                  <a:pt x="4055" y="287"/>
                </a:lnTo>
                <a:lnTo>
                  <a:pt x="4056" y="286"/>
                </a:lnTo>
                <a:lnTo>
                  <a:pt x="4056" y="282"/>
                </a:lnTo>
                <a:lnTo>
                  <a:pt x="4056" y="275"/>
                </a:lnTo>
                <a:lnTo>
                  <a:pt x="4057" y="269"/>
                </a:lnTo>
                <a:lnTo>
                  <a:pt x="4057" y="261"/>
                </a:lnTo>
                <a:lnTo>
                  <a:pt x="4058" y="255"/>
                </a:lnTo>
                <a:lnTo>
                  <a:pt x="4058" y="259"/>
                </a:lnTo>
                <a:lnTo>
                  <a:pt x="4058" y="264"/>
                </a:lnTo>
                <a:lnTo>
                  <a:pt x="4059" y="273"/>
                </a:lnTo>
                <a:lnTo>
                  <a:pt x="4059" y="287"/>
                </a:lnTo>
                <a:lnTo>
                  <a:pt x="4059" y="302"/>
                </a:lnTo>
                <a:lnTo>
                  <a:pt x="4060" y="310"/>
                </a:lnTo>
                <a:lnTo>
                  <a:pt x="4060" y="313"/>
                </a:lnTo>
                <a:lnTo>
                  <a:pt x="4061" y="313"/>
                </a:lnTo>
                <a:lnTo>
                  <a:pt x="4061" y="316"/>
                </a:lnTo>
                <a:lnTo>
                  <a:pt x="4061" y="327"/>
                </a:lnTo>
                <a:lnTo>
                  <a:pt x="4062" y="294"/>
                </a:lnTo>
                <a:lnTo>
                  <a:pt x="4062" y="185"/>
                </a:lnTo>
                <a:lnTo>
                  <a:pt x="4062" y="62"/>
                </a:lnTo>
                <a:lnTo>
                  <a:pt x="4063" y="16"/>
                </a:lnTo>
                <a:lnTo>
                  <a:pt x="4063" y="146"/>
                </a:lnTo>
                <a:lnTo>
                  <a:pt x="4064" y="245"/>
                </a:lnTo>
                <a:lnTo>
                  <a:pt x="4064" y="281"/>
                </a:lnTo>
                <a:lnTo>
                  <a:pt x="4064" y="292"/>
                </a:lnTo>
                <a:lnTo>
                  <a:pt x="4065" y="298"/>
                </a:lnTo>
                <a:lnTo>
                  <a:pt x="4065" y="302"/>
                </a:lnTo>
                <a:lnTo>
                  <a:pt x="4065" y="305"/>
                </a:lnTo>
                <a:lnTo>
                  <a:pt x="4066" y="307"/>
                </a:lnTo>
                <a:lnTo>
                  <a:pt x="4066" y="307"/>
                </a:lnTo>
                <a:lnTo>
                  <a:pt x="4067" y="308"/>
                </a:lnTo>
                <a:lnTo>
                  <a:pt x="4067" y="309"/>
                </a:lnTo>
                <a:lnTo>
                  <a:pt x="4067" y="310"/>
                </a:lnTo>
                <a:lnTo>
                  <a:pt x="4068" y="310"/>
                </a:lnTo>
                <a:lnTo>
                  <a:pt x="4069" y="309"/>
                </a:lnTo>
                <a:lnTo>
                  <a:pt x="4069" y="307"/>
                </a:lnTo>
                <a:lnTo>
                  <a:pt x="4069" y="305"/>
                </a:lnTo>
                <a:lnTo>
                  <a:pt x="4070" y="302"/>
                </a:lnTo>
                <a:lnTo>
                  <a:pt x="4070" y="300"/>
                </a:lnTo>
                <a:lnTo>
                  <a:pt x="4071" y="299"/>
                </a:lnTo>
                <a:lnTo>
                  <a:pt x="4071" y="299"/>
                </a:lnTo>
                <a:lnTo>
                  <a:pt x="4071" y="299"/>
                </a:lnTo>
                <a:lnTo>
                  <a:pt x="4072" y="298"/>
                </a:lnTo>
                <a:lnTo>
                  <a:pt x="4072" y="297"/>
                </a:lnTo>
                <a:lnTo>
                  <a:pt x="4072" y="295"/>
                </a:lnTo>
                <a:lnTo>
                  <a:pt x="4073" y="294"/>
                </a:lnTo>
                <a:lnTo>
                  <a:pt x="4073" y="291"/>
                </a:lnTo>
                <a:lnTo>
                  <a:pt x="4074" y="287"/>
                </a:lnTo>
                <a:lnTo>
                  <a:pt x="4074" y="285"/>
                </a:lnTo>
                <a:lnTo>
                  <a:pt x="4074" y="282"/>
                </a:lnTo>
                <a:lnTo>
                  <a:pt x="4075" y="280"/>
                </a:lnTo>
                <a:lnTo>
                  <a:pt x="4075" y="278"/>
                </a:lnTo>
                <a:lnTo>
                  <a:pt x="4075" y="279"/>
                </a:lnTo>
                <a:lnTo>
                  <a:pt x="4076" y="281"/>
                </a:lnTo>
                <a:lnTo>
                  <a:pt x="4076" y="282"/>
                </a:lnTo>
                <a:lnTo>
                  <a:pt x="4077" y="284"/>
                </a:lnTo>
                <a:lnTo>
                  <a:pt x="4077" y="285"/>
                </a:lnTo>
                <a:lnTo>
                  <a:pt x="4077" y="285"/>
                </a:lnTo>
                <a:lnTo>
                  <a:pt x="4078" y="285"/>
                </a:lnTo>
                <a:lnTo>
                  <a:pt x="4078" y="286"/>
                </a:lnTo>
                <a:lnTo>
                  <a:pt x="4079" y="284"/>
                </a:lnTo>
                <a:lnTo>
                  <a:pt x="4079" y="277"/>
                </a:lnTo>
                <a:lnTo>
                  <a:pt x="4079" y="270"/>
                </a:lnTo>
                <a:lnTo>
                  <a:pt x="4080" y="263"/>
                </a:lnTo>
                <a:lnTo>
                  <a:pt x="4080" y="255"/>
                </a:lnTo>
                <a:lnTo>
                  <a:pt x="4080" y="255"/>
                </a:lnTo>
                <a:lnTo>
                  <a:pt x="4081" y="260"/>
                </a:lnTo>
                <a:lnTo>
                  <a:pt x="4081" y="267"/>
                </a:lnTo>
                <a:lnTo>
                  <a:pt x="4082" y="280"/>
                </a:lnTo>
                <a:lnTo>
                  <a:pt x="4082" y="298"/>
                </a:lnTo>
                <a:lnTo>
                  <a:pt x="4083" y="307"/>
                </a:lnTo>
                <a:lnTo>
                  <a:pt x="4083" y="312"/>
                </a:lnTo>
                <a:lnTo>
                  <a:pt x="4084" y="313"/>
                </a:lnTo>
                <a:lnTo>
                  <a:pt x="4084" y="314"/>
                </a:lnTo>
                <a:lnTo>
                  <a:pt x="4084" y="328"/>
                </a:lnTo>
                <a:lnTo>
                  <a:pt x="4085" y="315"/>
                </a:lnTo>
                <a:lnTo>
                  <a:pt x="4085" y="224"/>
                </a:lnTo>
                <a:lnTo>
                  <a:pt x="4085" y="97"/>
                </a:lnTo>
                <a:lnTo>
                  <a:pt x="4086" y="8"/>
                </a:lnTo>
                <a:lnTo>
                  <a:pt x="4086" y="97"/>
                </a:lnTo>
                <a:lnTo>
                  <a:pt x="4087" y="229"/>
                </a:lnTo>
                <a:lnTo>
                  <a:pt x="4087" y="275"/>
                </a:lnTo>
                <a:lnTo>
                  <a:pt x="4087" y="291"/>
                </a:lnTo>
                <a:lnTo>
                  <a:pt x="4088" y="296"/>
                </a:lnTo>
                <a:lnTo>
                  <a:pt x="4088" y="302"/>
                </a:lnTo>
                <a:lnTo>
                  <a:pt x="4088" y="306"/>
                </a:lnTo>
                <a:lnTo>
                  <a:pt x="4089" y="307"/>
                </a:lnTo>
                <a:lnTo>
                  <a:pt x="4089" y="309"/>
                </a:lnTo>
                <a:lnTo>
                  <a:pt x="4090" y="309"/>
                </a:lnTo>
                <a:lnTo>
                  <a:pt x="4090" y="309"/>
                </a:lnTo>
                <a:lnTo>
                  <a:pt x="4090" y="310"/>
                </a:lnTo>
                <a:lnTo>
                  <a:pt x="4091" y="310"/>
                </a:lnTo>
                <a:lnTo>
                  <a:pt x="4091" y="308"/>
                </a:lnTo>
                <a:lnTo>
                  <a:pt x="4092" y="305"/>
                </a:lnTo>
                <a:lnTo>
                  <a:pt x="4092" y="303"/>
                </a:lnTo>
                <a:lnTo>
                  <a:pt x="4092" y="301"/>
                </a:lnTo>
                <a:lnTo>
                  <a:pt x="4093" y="300"/>
                </a:lnTo>
                <a:lnTo>
                  <a:pt x="4093" y="300"/>
                </a:lnTo>
                <a:lnTo>
                  <a:pt x="4093" y="299"/>
                </a:lnTo>
                <a:lnTo>
                  <a:pt x="4094" y="299"/>
                </a:lnTo>
                <a:lnTo>
                  <a:pt x="4094" y="299"/>
                </a:lnTo>
                <a:lnTo>
                  <a:pt x="4095" y="298"/>
                </a:lnTo>
                <a:lnTo>
                  <a:pt x="4095" y="296"/>
                </a:lnTo>
                <a:lnTo>
                  <a:pt x="4095" y="295"/>
                </a:lnTo>
                <a:lnTo>
                  <a:pt x="4096" y="295"/>
                </a:lnTo>
                <a:lnTo>
                  <a:pt x="4097" y="292"/>
                </a:lnTo>
                <a:lnTo>
                  <a:pt x="4097" y="288"/>
                </a:lnTo>
                <a:lnTo>
                  <a:pt x="4097" y="284"/>
                </a:lnTo>
                <a:lnTo>
                  <a:pt x="4098" y="280"/>
                </a:lnTo>
                <a:lnTo>
                  <a:pt x="4098" y="279"/>
                </a:lnTo>
                <a:lnTo>
                  <a:pt x="4098" y="278"/>
                </a:lnTo>
                <a:lnTo>
                  <a:pt x="4099" y="280"/>
                </a:lnTo>
                <a:lnTo>
                  <a:pt x="4099" y="281"/>
                </a:lnTo>
                <a:lnTo>
                  <a:pt x="4100" y="282"/>
                </a:lnTo>
                <a:lnTo>
                  <a:pt x="4100" y="283"/>
                </a:lnTo>
                <a:lnTo>
                  <a:pt x="4100" y="282"/>
                </a:lnTo>
                <a:lnTo>
                  <a:pt x="4101" y="282"/>
                </a:lnTo>
                <a:lnTo>
                  <a:pt x="4101" y="284"/>
                </a:lnTo>
                <a:lnTo>
                  <a:pt x="4101" y="284"/>
                </a:lnTo>
                <a:lnTo>
                  <a:pt x="4102" y="282"/>
                </a:lnTo>
                <a:lnTo>
                  <a:pt x="4102" y="273"/>
                </a:lnTo>
                <a:lnTo>
                  <a:pt x="4103" y="267"/>
                </a:lnTo>
                <a:lnTo>
                  <a:pt x="4103" y="255"/>
                </a:lnTo>
                <a:lnTo>
                  <a:pt x="4103" y="250"/>
                </a:lnTo>
                <a:lnTo>
                  <a:pt x="4104" y="255"/>
                </a:lnTo>
                <a:lnTo>
                  <a:pt x="4104" y="263"/>
                </a:lnTo>
                <a:lnTo>
                  <a:pt x="4105" y="273"/>
                </a:lnTo>
                <a:lnTo>
                  <a:pt x="4105" y="289"/>
                </a:lnTo>
                <a:lnTo>
                  <a:pt x="4105" y="304"/>
                </a:lnTo>
                <a:lnTo>
                  <a:pt x="4106" y="311"/>
                </a:lnTo>
                <a:lnTo>
                  <a:pt x="4106" y="314"/>
                </a:lnTo>
                <a:lnTo>
                  <a:pt x="4106" y="315"/>
                </a:lnTo>
                <a:lnTo>
                  <a:pt x="4107" y="324"/>
                </a:lnTo>
                <a:lnTo>
                  <a:pt x="4107" y="333"/>
                </a:lnTo>
                <a:lnTo>
                  <a:pt x="4108" y="270"/>
                </a:lnTo>
                <a:lnTo>
                  <a:pt x="4108" y="151"/>
                </a:lnTo>
                <a:lnTo>
                  <a:pt x="4108" y="42"/>
                </a:lnTo>
                <a:lnTo>
                  <a:pt x="4109" y="54"/>
                </a:lnTo>
                <a:lnTo>
                  <a:pt x="4109" y="198"/>
                </a:lnTo>
                <a:lnTo>
                  <a:pt x="4109" y="275"/>
                </a:lnTo>
                <a:lnTo>
                  <a:pt x="4110" y="295"/>
                </a:lnTo>
                <a:lnTo>
                  <a:pt x="4111" y="300"/>
                </a:lnTo>
                <a:lnTo>
                  <a:pt x="4111" y="305"/>
                </a:lnTo>
                <a:lnTo>
                  <a:pt x="4111" y="309"/>
                </a:lnTo>
                <a:lnTo>
                  <a:pt x="4112" y="314"/>
                </a:lnTo>
                <a:lnTo>
                  <a:pt x="4112" y="318"/>
                </a:lnTo>
                <a:lnTo>
                  <a:pt x="4113" y="320"/>
                </a:lnTo>
                <a:lnTo>
                  <a:pt x="4113" y="320"/>
                </a:lnTo>
                <a:lnTo>
                  <a:pt x="4113" y="319"/>
                </a:lnTo>
                <a:lnTo>
                  <a:pt x="4114" y="319"/>
                </a:lnTo>
                <a:lnTo>
                  <a:pt x="4114" y="320"/>
                </a:lnTo>
                <a:lnTo>
                  <a:pt x="4115" y="321"/>
                </a:lnTo>
                <a:lnTo>
                  <a:pt x="4115" y="319"/>
                </a:lnTo>
                <a:lnTo>
                  <a:pt x="4115" y="315"/>
                </a:lnTo>
                <a:lnTo>
                  <a:pt x="4116" y="314"/>
                </a:lnTo>
                <a:lnTo>
                  <a:pt x="4116" y="312"/>
                </a:lnTo>
                <a:lnTo>
                  <a:pt x="4116" y="311"/>
                </a:lnTo>
                <a:lnTo>
                  <a:pt x="4117" y="309"/>
                </a:lnTo>
                <a:lnTo>
                  <a:pt x="4117" y="307"/>
                </a:lnTo>
                <a:lnTo>
                  <a:pt x="4118" y="305"/>
                </a:lnTo>
                <a:lnTo>
                  <a:pt x="4118" y="301"/>
                </a:lnTo>
                <a:lnTo>
                  <a:pt x="4118" y="298"/>
                </a:lnTo>
                <a:lnTo>
                  <a:pt x="4119" y="294"/>
                </a:lnTo>
                <a:lnTo>
                  <a:pt x="4119" y="291"/>
                </a:lnTo>
                <a:lnTo>
                  <a:pt x="4119" y="287"/>
                </a:lnTo>
                <a:lnTo>
                  <a:pt x="4120" y="284"/>
                </a:lnTo>
                <a:lnTo>
                  <a:pt x="4120" y="280"/>
                </a:lnTo>
                <a:lnTo>
                  <a:pt x="4121" y="278"/>
                </a:lnTo>
                <a:lnTo>
                  <a:pt x="4121" y="277"/>
                </a:lnTo>
                <a:lnTo>
                  <a:pt x="4121" y="277"/>
                </a:lnTo>
                <a:lnTo>
                  <a:pt x="4122" y="278"/>
                </a:lnTo>
                <a:lnTo>
                  <a:pt x="4122" y="278"/>
                </a:lnTo>
                <a:lnTo>
                  <a:pt x="4122" y="278"/>
                </a:lnTo>
                <a:lnTo>
                  <a:pt x="4123" y="278"/>
                </a:lnTo>
                <a:lnTo>
                  <a:pt x="4123" y="280"/>
                </a:lnTo>
                <a:lnTo>
                  <a:pt x="4124" y="281"/>
                </a:lnTo>
                <a:lnTo>
                  <a:pt x="4124" y="281"/>
                </a:lnTo>
                <a:lnTo>
                  <a:pt x="4125" y="279"/>
                </a:lnTo>
                <a:lnTo>
                  <a:pt x="4125" y="275"/>
                </a:lnTo>
                <a:lnTo>
                  <a:pt x="4126" y="270"/>
                </a:lnTo>
                <a:lnTo>
                  <a:pt x="4126" y="264"/>
                </a:lnTo>
                <a:lnTo>
                  <a:pt x="4126" y="255"/>
                </a:lnTo>
                <a:lnTo>
                  <a:pt x="4127" y="256"/>
                </a:lnTo>
                <a:lnTo>
                  <a:pt x="4127" y="263"/>
                </a:lnTo>
                <a:lnTo>
                  <a:pt x="4128" y="269"/>
                </a:lnTo>
                <a:lnTo>
                  <a:pt x="4128" y="282"/>
                </a:lnTo>
                <a:lnTo>
                  <a:pt x="4128" y="300"/>
                </a:lnTo>
                <a:lnTo>
                  <a:pt x="4129" y="313"/>
                </a:lnTo>
                <a:lnTo>
                  <a:pt x="4129" y="316"/>
                </a:lnTo>
                <a:lnTo>
                  <a:pt x="4129" y="316"/>
                </a:lnTo>
                <a:lnTo>
                  <a:pt x="4130" y="316"/>
                </a:lnTo>
                <a:lnTo>
                  <a:pt x="4130" y="328"/>
                </a:lnTo>
                <a:lnTo>
                  <a:pt x="4131" y="319"/>
                </a:lnTo>
                <a:lnTo>
                  <a:pt x="4131" y="236"/>
                </a:lnTo>
                <a:lnTo>
                  <a:pt x="4131" y="111"/>
                </a:lnTo>
                <a:lnTo>
                  <a:pt x="4132" y="23"/>
                </a:lnTo>
                <a:lnTo>
                  <a:pt x="4132" y="107"/>
                </a:lnTo>
                <a:lnTo>
                  <a:pt x="4132" y="236"/>
                </a:lnTo>
                <a:lnTo>
                  <a:pt x="4133" y="278"/>
                </a:lnTo>
                <a:lnTo>
                  <a:pt x="4133" y="292"/>
                </a:lnTo>
                <a:lnTo>
                  <a:pt x="4134" y="298"/>
                </a:lnTo>
                <a:lnTo>
                  <a:pt x="4134" y="303"/>
                </a:lnTo>
                <a:lnTo>
                  <a:pt x="4134" y="307"/>
                </a:lnTo>
                <a:lnTo>
                  <a:pt x="4135" y="310"/>
                </a:lnTo>
                <a:lnTo>
                  <a:pt x="4135" y="310"/>
                </a:lnTo>
                <a:lnTo>
                  <a:pt x="4135" y="310"/>
                </a:lnTo>
                <a:lnTo>
                  <a:pt x="4136" y="310"/>
                </a:lnTo>
                <a:lnTo>
                  <a:pt x="4136" y="310"/>
                </a:lnTo>
                <a:lnTo>
                  <a:pt x="4137" y="310"/>
                </a:lnTo>
                <a:lnTo>
                  <a:pt x="4137" y="309"/>
                </a:lnTo>
                <a:lnTo>
                  <a:pt x="4137" y="307"/>
                </a:lnTo>
                <a:lnTo>
                  <a:pt x="4138" y="305"/>
                </a:lnTo>
                <a:lnTo>
                  <a:pt x="4139" y="302"/>
                </a:lnTo>
                <a:lnTo>
                  <a:pt x="4139" y="300"/>
                </a:lnTo>
                <a:lnTo>
                  <a:pt x="4139" y="298"/>
                </a:lnTo>
                <a:lnTo>
                  <a:pt x="4140" y="298"/>
                </a:lnTo>
                <a:lnTo>
                  <a:pt x="4140" y="298"/>
                </a:lnTo>
                <a:lnTo>
                  <a:pt x="4141" y="298"/>
                </a:lnTo>
                <a:lnTo>
                  <a:pt x="4141" y="296"/>
                </a:lnTo>
                <a:lnTo>
                  <a:pt x="4141" y="295"/>
                </a:lnTo>
                <a:lnTo>
                  <a:pt x="4142" y="293"/>
                </a:lnTo>
                <a:lnTo>
                  <a:pt x="4142" y="290"/>
                </a:lnTo>
                <a:lnTo>
                  <a:pt x="4142" y="287"/>
                </a:lnTo>
                <a:lnTo>
                  <a:pt x="4143" y="285"/>
                </a:lnTo>
                <a:lnTo>
                  <a:pt x="4143" y="282"/>
                </a:lnTo>
                <a:lnTo>
                  <a:pt x="4144" y="280"/>
                </a:lnTo>
                <a:lnTo>
                  <a:pt x="4144" y="279"/>
                </a:lnTo>
                <a:lnTo>
                  <a:pt x="4144" y="279"/>
                </a:lnTo>
                <a:lnTo>
                  <a:pt x="4145" y="280"/>
                </a:lnTo>
                <a:lnTo>
                  <a:pt x="4145" y="281"/>
                </a:lnTo>
                <a:lnTo>
                  <a:pt x="4145" y="283"/>
                </a:lnTo>
                <a:lnTo>
                  <a:pt x="4146" y="284"/>
                </a:lnTo>
                <a:lnTo>
                  <a:pt x="4146" y="285"/>
                </a:lnTo>
                <a:lnTo>
                  <a:pt x="4147" y="286"/>
                </a:lnTo>
                <a:lnTo>
                  <a:pt x="4147" y="287"/>
                </a:lnTo>
                <a:lnTo>
                  <a:pt x="4147" y="287"/>
                </a:lnTo>
                <a:lnTo>
                  <a:pt x="4148" y="284"/>
                </a:lnTo>
                <a:lnTo>
                  <a:pt x="4148" y="277"/>
                </a:lnTo>
                <a:lnTo>
                  <a:pt x="4148" y="271"/>
                </a:lnTo>
                <a:lnTo>
                  <a:pt x="4149" y="263"/>
                </a:lnTo>
                <a:lnTo>
                  <a:pt x="4149" y="259"/>
                </a:lnTo>
                <a:lnTo>
                  <a:pt x="4150" y="261"/>
                </a:lnTo>
                <a:lnTo>
                  <a:pt x="4150" y="268"/>
                </a:lnTo>
                <a:lnTo>
                  <a:pt x="4150" y="277"/>
                </a:lnTo>
                <a:lnTo>
                  <a:pt x="4151" y="292"/>
                </a:lnTo>
                <a:lnTo>
                  <a:pt x="4151" y="306"/>
                </a:lnTo>
                <a:lnTo>
                  <a:pt x="4152" y="313"/>
                </a:lnTo>
                <a:lnTo>
                  <a:pt x="4152" y="314"/>
                </a:lnTo>
                <a:lnTo>
                  <a:pt x="4153" y="316"/>
                </a:lnTo>
                <a:lnTo>
                  <a:pt x="4153" y="321"/>
                </a:lnTo>
                <a:lnTo>
                  <a:pt x="4154" y="330"/>
                </a:lnTo>
                <a:lnTo>
                  <a:pt x="4154" y="291"/>
                </a:lnTo>
                <a:lnTo>
                  <a:pt x="4154" y="180"/>
                </a:lnTo>
                <a:lnTo>
                  <a:pt x="4155" y="61"/>
                </a:lnTo>
                <a:lnTo>
                  <a:pt x="4155" y="34"/>
                </a:lnTo>
                <a:lnTo>
                  <a:pt x="4155" y="173"/>
                </a:lnTo>
                <a:lnTo>
                  <a:pt x="4156" y="261"/>
                </a:lnTo>
                <a:lnTo>
                  <a:pt x="4156" y="288"/>
                </a:lnTo>
                <a:lnTo>
                  <a:pt x="4157" y="299"/>
                </a:lnTo>
                <a:lnTo>
                  <a:pt x="4157" y="303"/>
                </a:lnTo>
                <a:lnTo>
                  <a:pt x="4157" y="307"/>
                </a:lnTo>
                <a:lnTo>
                  <a:pt x="4158" y="310"/>
                </a:lnTo>
                <a:lnTo>
                  <a:pt x="4158" y="311"/>
                </a:lnTo>
                <a:lnTo>
                  <a:pt x="4158" y="311"/>
                </a:lnTo>
                <a:lnTo>
                  <a:pt x="4159" y="311"/>
                </a:lnTo>
                <a:lnTo>
                  <a:pt x="4159" y="312"/>
                </a:lnTo>
                <a:lnTo>
                  <a:pt x="4160" y="313"/>
                </a:lnTo>
                <a:lnTo>
                  <a:pt x="4160" y="313"/>
                </a:lnTo>
                <a:lnTo>
                  <a:pt x="4160" y="313"/>
                </a:lnTo>
                <a:lnTo>
                  <a:pt x="4161" y="310"/>
                </a:lnTo>
                <a:lnTo>
                  <a:pt x="4161" y="307"/>
                </a:lnTo>
                <a:lnTo>
                  <a:pt x="4161" y="303"/>
                </a:lnTo>
                <a:lnTo>
                  <a:pt x="4162" y="301"/>
                </a:lnTo>
                <a:lnTo>
                  <a:pt x="4162" y="299"/>
                </a:lnTo>
                <a:lnTo>
                  <a:pt x="4163" y="299"/>
                </a:lnTo>
                <a:lnTo>
                  <a:pt x="4163" y="299"/>
                </a:lnTo>
                <a:lnTo>
                  <a:pt x="4163" y="298"/>
                </a:lnTo>
                <a:lnTo>
                  <a:pt x="4164" y="298"/>
                </a:lnTo>
                <a:lnTo>
                  <a:pt x="4164" y="296"/>
                </a:lnTo>
                <a:lnTo>
                  <a:pt x="4165" y="295"/>
                </a:lnTo>
                <a:lnTo>
                  <a:pt x="4165" y="292"/>
                </a:lnTo>
                <a:lnTo>
                  <a:pt x="4165" y="288"/>
                </a:lnTo>
                <a:lnTo>
                  <a:pt x="4166" y="286"/>
                </a:lnTo>
                <a:lnTo>
                  <a:pt x="4167" y="283"/>
                </a:lnTo>
                <a:lnTo>
                  <a:pt x="4167" y="281"/>
                </a:lnTo>
                <a:lnTo>
                  <a:pt x="4167" y="280"/>
                </a:lnTo>
                <a:lnTo>
                  <a:pt x="4168" y="280"/>
                </a:lnTo>
                <a:lnTo>
                  <a:pt x="4168" y="282"/>
                </a:lnTo>
                <a:lnTo>
                  <a:pt x="4168" y="284"/>
                </a:lnTo>
                <a:lnTo>
                  <a:pt x="4169" y="284"/>
                </a:lnTo>
                <a:lnTo>
                  <a:pt x="4169" y="286"/>
                </a:lnTo>
                <a:lnTo>
                  <a:pt x="4170" y="286"/>
                </a:lnTo>
                <a:lnTo>
                  <a:pt x="4170" y="286"/>
                </a:lnTo>
                <a:lnTo>
                  <a:pt x="4170" y="287"/>
                </a:lnTo>
                <a:lnTo>
                  <a:pt x="4171" y="286"/>
                </a:lnTo>
                <a:lnTo>
                  <a:pt x="4171" y="280"/>
                </a:lnTo>
                <a:lnTo>
                  <a:pt x="4171" y="273"/>
                </a:lnTo>
                <a:lnTo>
                  <a:pt x="4172" y="266"/>
                </a:lnTo>
                <a:lnTo>
                  <a:pt x="4172" y="258"/>
                </a:lnTo>
                <a:lnTo>
                  <a:pt x="4173" y="257"/>
                </a:lnTo>
                <a:lnTo>
                  <a:pt x="4173" y="263"/>
                </a:lnTo>
                <a:lnTo>
                  <a:pt x="4173" y="269"/>
                </a:lnTo>
                <a:lnTo>
                  <a:pt x="4174" y="282"/>
                </a:lnTo>
                <a:lnTo>
                  <a:pt x="4174" y="298"/>
                </a:lnTo>
                <a:lnTo>
                  <a:pt x="4175" y="308"/>
                </a:lnTo>
                <a:lnTo>
                  <a:pt x="4175" y="313"/>
                </a:lnTo>
                <a:lnTo>
                  <a:pt x="4175" y="314"/>
                </a:lnTo>
                <a:lnTo>
                  <a:pt x="4176" y="315"/>
                </a:lnTo>
                <a:lnTo>
                  <a:pt x="4176" y="325"/>
                </a:lnTo>
                <a:lnTo>
                  <a:pt x="4176" y="319"/>
                </a:lnTo>
                <a:lnTo>
                  <a:pt x="4177" y="244"/>
                </a:lnTo>
                <a:lnTo>
                  <a:pt x="4177" y="121"/>
                </a:lnTo>
                <a:lnTo>
                  <a:pt x="4178" y="27"/>
                </a:lnTo>
                <a:lnTo>
                  <a:pt x="4178" y="91"/>
                </a:lnTo>
                <a:lnTo>
                  <a:pt x="4178" y="227"/>
                </a:lnTo>
                <a:lnTo>
                  <a:pt x="4179" y="273"/>
                </a:lnTo>
                <a:lnTo>
                  <a:pt x="4179" y="293"/>
                </a:lnTo>
                <a:lnTo>
                  <a:pt x="4179" y="298"/>
                </a:lnTo>
                <a:lnTo>
                  <a:pt x="4180" y="304"/>
                </a:lnTo>
                <a:lnTo>
                  <a:pt x="4181" y="307"/>
                </a:lnTo>
                <a:lnTo>
                  <a:pt x="4181" y="309"/>
                </a:lnTo>
                <a:lnTo>
                  <a:pt x="4181" y="310"/>
                </a:lnTo>
                <a:lnTo>
                  <a:pt x="4182" y="310"/>
                </a:lnTo>
                <a:lnTo>
                  <a:pt x="4182" y="310"/>
                </a:lnTo>
                <a:lnTo>
                  <a:pt x="4183" y="311"/>
                </a:lnTo>
                <a:lnTo>
                  <a:pt x="4183" y="313"/>
                </a:lnTo>
                <a:lnTo>
                  <a:pt x="4183" y="312"/>
                </a:lnTo>
                <a:lnTo>
                  <a:pt x="4184" y="311"/>
                </a:lnTo>
                <a:lnTo>
                  <a:pt x="4184" y="308"/>
                </a:lnTo>
                <a:lnTo>
                  <a:pt x="4184" y="304"/>
                </a:lnTo>
                <a:lnTo>
                  <a:pt x="4185" y="302"/>
                </a:lnTo>
                <a:lnTo>
                  <a:pt x="4185" y="300"/>
                </a:lnTo>
                <a:lnTo>
                  <a:pt x="4186" y="298"/>
                </a:lnTo>
                <a:lnTo>
                  <a:pt x="4186" y="298"/>
                </a:lnTo>
                <a:lnTo>
                  <a:pt x="4186" y="298"/>
                </a:lnTo>
                <a:lnTo>
                  <a:pt x="4187" y="298"/>
                </a:lnTo>
                <a:lnTo>
                  <a:pt x="4187" y="296"/>
                </a:lnTo>
                <a:lnTo>
                  <a:pt x="4188" y="293"/>
                </a:lnTo>
                <a:lnTo>
                  <a:pt x="4188" y="292"/>
                </a:lnTo>
                <a:lnTo>
                  <a:pt x="4188" y="289"/>
                </a:lnTo>
                <a:lnTo>
                  <a:pt x="4189" y="286"/>
                </a:lnTo>
                <a:lnTo>
                  <a:pt x="4189" y="283"/>
                </a:lnTo>
                <a:lnTo>
                  <a:pt x="4189" y="280"/>
                </a:lnTo>
                <a:lnTo>
                  <a:pt x="4190" y="280"/>
                </a:lnTo>
                <a:lnTo>
                  <a:pt x="4190" y="280"/>
                </a:lnTo>
                <a:lnTo>
                  <a:pt x="4191" y="281"/>
                </a:lnTo>
                <a:lnTo>
                  <a:pt x="4191" y="283"/>
                </a:lnTo>
                <a:lnTo>
                  <a:pt x="4191" y="284"/>
                </a:lnTo>
                <a:lnTo>
                  <a:pt x="4192" y="285"/>
                </a:lnTo>
                <a:lnTo>
                  <a:pt x="4192" y="286"/>
                </a:lnTo>
                <a:lnTo>
                  <a:pt x="4192" y="287"/>
                </a:lnTo>
                <a:lnTo>
                  <a:pt x="4193" y="287"/>
                </a:lnTo>
                <a:lnTo>
                  <a:pt x="4193" y="287"/>
                </a:lnTo>
                <a:lnTo>
                  <a:pt x="4194" y="284"/>
                </a:lnTo>
                <a:lnTo>
                  <a:pt x="4194" y="277"/>
                </a:lnTo>
                <a:lnTo>
                  <a:pt x="4195" y="269"/>
                </a:lnTo>
                <a:lnTo>
                  <a:pt x="4195" y="261"/>
                </a:lnTo>
                <a:lnTo>
                  <a:pt x="4196" y="257"/>
                </a:lnTo>
                <a:lnTo>
                  <a:pt x="4196" y="260"/>
                </a:lnTo>
                <a:lnTo>
                  <a:pt x="4196" y="267"/>
                </a:lnTo>
                <a:lnTo>
                  <a:pt x="4197" y="277"/>
                </a:lnTo>
                <a:lnTo>
                  <a:pt x="4197" y="292"/>
                </a:lnTo>
                <a:lnTo>
                  <a:pt x="4197" y="306"/>
                </a:lnTo>
                <a:lnTo>
                  <a:pt x="4198" y="313"/>
                </a:lnTo>
                <a:lnTo>
                  <a:pt x="4198" y="315"/>
                </a:lnTo>
                <a:lnTo>
                  <a:pt x="4199" y="315"/>
                </a:lnTo>
                <a:lnTo>
                  <a:pt x="4199" y="319"/>
                </a:lnTo>
                <a:lnTo>
                  <a:pt x="4199" y="329"/>
                </a:lnTo>
                <a:lnTo>
                  <a:pt x="4200" y="292"/>
                </a:lnTo>
                <a:lnTo>
                  <a:pt x="4200" y="184"/>
                </a:lnTo>
                <a:lnTo>
                  <a:pt x="4201" y="65"/>
                </a:lnTo>
                <a:lnTo>
                  <a:pt x="4201" y="34"/>
                </a:lnTo>
                <a:lnTo>
                  <a:pt x="4201" y="169"/>
                </a:lnTo>
                <a:lnTo>
                  <a:pt x="4202" y="259"/>
                </a:lnTo>
                <a:lnTo>
                  <a:pt x="4202" y="286"/>
                </a:lnTo>
                <a:lnTo>
                  <a:pt x="4202" y="296"/>
                </a:lnTo>
                <a:lnTo>
                  <a:pt x="4203" y="300"/>
                </a:lnTo>
                <a:lnTo>
                  <a:pt x="4203" y="306"/>
                </a:lnTo>
                <a:lnTo>
                  <a:pt x="4204" y="309"/>
                </a:lnTo>
                <a:lnTo>
                  <a:pt x="4204" y="310"/>
                </a:lnTo>
                <a:lnTo>
                  <a:pt x="4204" y="310"/>
                </a:lnTo>
                <a:lnTo>
                  <a:pt x="4205" y="310"/>
                </a:lnTo>
                <a:lnTo>
                  <a:pt x="4205" y="310"/>
                </a:lnTo>
                <a:lnTo>
                  <a:pt x="4205" y="311"/>
                </a:lnTo>
                <a:lnTo>
                  <a:pt x="4206" y="311"/>
                </a:lnTo>
                <a:lnTo>
                  <a:pt x="4206" y="310"/>
                </a:lnTo>
                <a:lnTo>
                  <a:pt x="4207" y="309"/>
                </a:lnTo>
                <a:lnTo>
                  <a:pt x="4207" y="305"/>
                </a:lnTo>
                <a:lnTo>
                  <a:pt x="4207" y="302"/>
                </a:lnTo>
                <a:lnTo>
                  <a:pt x="4208" y="298"/>
                </a:lnTo>
                <a:lnTo>
                  <a:pt x="4209" y="298"/>
                </a:lnTo>
                <a:lnTo>
                  <a:pt x="4209" y="298"/>
                </a:lnTo>
                <a:lnTo>
                  <a:pt x="4209" y="297"/>
                </a:lnTo>
                <a:lnTo>
                  <a:pt x="4210" y="296"/>
                </a:lnTo>
                <a:lnTo>
                  <a:pt x="4210" y="296"/>
                </a:lnTo>
                <a:lnTo>
                  <a:pt x="4211" y="295"/>
                </a:lnTo>
                <a:lnTo>
                  <a:pt x="4211" y="292"/>
                </a:lnTo>
                <a:lnTo>
                  <a:pt x="4211" y="288"/>
                </a:lnTo>
                <a:lnTo>
                  <a:pt x="4212" y="286"/>
                </a:lnTo>
                <a:lnTo>
                  <a:pt x="4212" y="283"/>
                </a:lnTo>
                <a:lnTo>
                  <a:pt x="4212" y="280"/>
                </a:lnTo>
                <a:lnTo>
                  <a:pt x="4213" y="279"/>
                </a:lnTo>
                <a:lnTo>
                  <a:pt x="4213" y="278"/>
                </a:lnTo>
                <a:lnTo>
                  <a:pt x="4214" y="278"/>
                </a:lnTo>
                <a:lnTo>
                  <a:pt x="4214" y="280"/>
                </a:lnTo>
                <a:lnTo>
                  <a:pt x="4214" y="281"/>
                </a:lnTo>
                <a:lnTo>
                  <a:pt x="4215" y="282"/>
                </a:lnTo>
                <a:lnTo>
                  <a:pt x="4215" y="284"/>
                </a:lnTo>
                <a:lnTo>
                  <a:pt x="4215" y="284"/>
                </a:lnTo>
                <a:lnTo>
                  <a:pt x="4216" y="284"/>
                </a:lnTo>
                <a:lnTo>
                  <a:pt x="4216" y="284"/>
                </a:lnTo>
                <a:lnTo>
                  <a:pt x="4217" y="282"/>
                </a:lnTo>
                <a:lnTo>
                  <a:pt x="4217" y="278"/>
                </a:lnTo>
                <a:lnTo>
                  <a:pt x="4217" y="270"/>
                </a:lnTo>
                <a:lnTo>
                  <a:pt x="4218" y="264"/>
                </a:lnTo>
                <a:lnTo>
                  <a:pt x="4218" y="255"/>
                </a:lnTo>
                <a:lnTo>
                  <a:pt x="4218" y="255"/>
                </a:lnTo>
                <a:lnTo>
                  <a:pt x="4219" y="260"/>
                </a:lnTo>
                <a:lnTo>
                  <a:pt x="4219" y="267"/>
                </a:lnTo>
                <a:lnTo>
                  <a:pt x="4220" y="278"/>
                </a:lnTo>
                <a:lnTo>
                  <a:pt x="4220" y="295"/>
                </a:lnTo>
                <a:lnTo>
                  <a:pt x="4220" y="307"/>
                </a:lnTo>
                <a:lnTo>
                  <a:pt x="4221" y="311"/>
                </a:lnTo>
                <a:lnTo>
                  <a:pt x="4221" y="313"/>
                </a:lnTo>
                <a:lnTo>
                  <a:pt x="4222" y="314"/>
                </a:lnTo>
                <a:lnTo>
                  <a:pt x="4222" y="325"/>
                </a:lnTo>
                <a:lnTo>
                  <a:pt x="4223" y="319"/>
                </a:lnTo>
                <a:lnTo>
                  <a:pt x="4223" y="241"/>
                </a:lnTo>
                <a:lnTo>
                  <a:pt x="4224" y="116"/>
                </a:lnTo>
                <a:lnTo>
                  <a:pt x="4224" y="17"/>
                </a:lnTo>
                <a:lnTo>
                  <a:pt x="4224" y="77"/>
                </a:lnTo>
                <a:lnTo>
                  <a:pt x="4225" y="218"/>
                </a:lnTo>
                <a:lnTo>
                  <a:pt x="4225" y="269"/>
                </a:lnTo>
                <a:lnTo>
                  <a:pt x="4225" y="291"/>
                </a:lnTo>
                <a:lnTo>
                  <a:pt x="4226" y="295"/>
                </a:lnTo>
                <a:lnTo>
                  <a:pt x="4226" y="299"/>
                </a:lnTo>
                <a:lnTo>
                  <a:pt x="4227" y="304"/>
                </a:lnTo>
                <a:lnTo>
                  <a:pt x="4227" y="306"/>
                </a:lnTo>
                <a:lnTo>
                  <a:pt x="4227" y="306"/>
                </a:lnTo>
                <a:lnTo>
                  <a:pt x="4228" y="307"/>
                </a:lnTo>
                <a:lnTo>
                  <a:pt x="4228" y="307"/>
                </a:lnTo>
                <a:lnTo>
                  <a:pt x="4228" y="307"/>
                </a:lnTo>
                <a:lnTo>
                  <a:pt x="4229" y="307"/>
                </a:lnTo>
                <a:lnTo>
                  <a:pt x="4229" y="305"/>
                </a:lnTo>
                <a:lnTo>
                  <a:pt x="4230" y="302"/>
                </a:lnTo>
                <a:lnTo>
                  <a:pt x="4230" y="299"/>
                </a:lnTo>
                <a:lnTo>
                  <a:pt x="4230" y="296"/>
                </a:lnTo>
                <a:lnTo>
                  <a:pt x="4231" y="295"/>
                </a:lnTo>
                <a:lnTo>
                  <a:pt x="4231" y="293"/>
                </a:lnTo>
                <a:lnTo>
                  <a:pt x="4231" y="292"/>
                </a:lnTo>
                <a:lnTo>
                  <a:pt x="4232" y="292"/>
                </a:lnTo>
                <a:lnTo>
                  <a:pt x="4232" y="292"/>
                </a:lnTo>
                <a:lnTo>
                  <a:pt x="4233" y="291"/>
                </a:lnTo>
                <a:lnTo>
                  <a:pt x="4233" y="289"/>
                </a:lnTo>
                <a:lnTo>
                  <a:pt x="4233" y="288"/>
                </a:lnTo>
                <a:lnTo>
                  <a:pt x="4234" y="286"/>
                </a:lnTo>
                <a:lnTo>
                  <a:pt x="4234" y="284"/>
                </a:lnTo>
                <a:lnTo>
                  <a:pt x="4235" y="282"/>
                </a:lnTo>
                <a:lnTo>
                  <a:pt x="4235" y="279"/>
                </a:lnTo>
                <a:lnTo>
                  <a:pt x="4235" y="277"/>
                </a:lnTo>
                <a:lnTo>
                  <a:pt x="4236" y="275"/>
                </a:lnTo>
                <a:lnTo>
                  <a:pt x="4237" y="275"/>
                </a:lnTo>
                <a:lnTo>
                  <a:pt x="4237" y="275"/>
                </a:lnTo>
                <a:lnTo>
                  <a:pt x="4237" y="277"/>
                </a:lnTo>
                <a:lnTo>
                  <a:pt x="4238" y="280"/>
                </a:lnTo>
                <a:lnTo>
                  <a:pt x="4238" y="284"/>
                </a:lnTo>
                <a:lnTo>
                  <a:pt x="4238" y="286"/>
                </a:lnTo>
                <a:lnTo>
                  <a:pt x="4239" y="287"/>
                </a:lnTo>
                <a:lnTo>
                  <a:pt x="4239" y="290"/>
                </a:lnTo>
                <a:lnTo>
                  <a:pt x="4240" y="288"/>
                </a:lnTo>
                <a:lnTo>
                  <a:pt x="4240" y="285"/>
                </a:lnTo>
                <a:lnTo>
                  <a:pt x="4240" y="279"/>
                </a:lnTo>
                <a:lnTo>
                  <a:pt x="4241" y="275"/>
                </a:lnTo>
                <a:lnTo>
                  <a:pt x="4241" y="269"/>
                </a:lnTo>
                <a:lnTo>
                  <a:pt x="4241" y="261"/>
                </a:lnTo>
                <a:lnTo>
                  <a:pt x="4242" y="267"/>
                </a:lnTo>
                <a:lnTo>
                  <a:pt x="4242" y="272"/>
                </a:lnTo>
                <a:lnTo>
                  <a:pt x="4243" y="278"/>
                </a:lnTo>
                <a:lnTo>
                  <a:pt x="4243" y="294"/>
                </a:lnTo>
                <a:lnTo>
                  <a:pt x="4243" y="309"/>
                </a:lnTo>
                <a:lnTo>
                  <a:pt x="4244" y="315"/>
                </a:lnTo>
                <a:lnTo>
                  <a:pt x="4244" y="317"/>
                </a:lnTo>
                <a:lnTo>
                  <a:pt x="4244" y="318"/>
                </a:lnTo>
                <a:lnTo>
                  <a:pt x="4245" y="322"/>
                </a:lnTo>
                <a:lnTo>
                  <a:pt x="4245" y="333"/>
                </a:lnTo>
                <a:lnTo>
                  <a:pt x="4246" y="291"/>
                </a:lnTo>
                <a:lnTo>
                  <a:pt x="4246" y="175"/>
                </a:lnTo>
                <a:lnTo>
                  <a:pt x="4246" y="53"/>
                </a:lnTo>
                <a:lnTo>
                  <a:pt x="4247" y="13"/>
                </a:lnTo>
                <a:lnTo>
                  <a:pt x="4247" y="152"/>
                </a:lnTo>
                <a:lnTo>
                  <a:pt x="4248" y="250"/>
                </a:lnTo>
                <a:lnTo>
                  <a:pt x="4248" y="281"/>
                </a:lnTo>
                <a:lnTo>
                  <a:pt x="4248" y="290"/>
                </a:lnTo>
                <a:lnTo>
                  <a:pt x="4249" y="295"/>
                </a:lnTo>
                <a:lnTo>
                  <a:pt x="4249" y="298"/>
                </a:lnTo>
                <a:lnTo>
                  <a:pt x="4249" y="301"/>
                </a:lnTo>
                <a:lnTo>
                  <a:pt x="4250" y="303"/>
                </a:lnTo>
                <a:lnTo>
                  <a:pt x="4251" y="303"/>
                </a:lnTo>
                <a:lnTo>
                  <a:pt x="4251" y="304"/>
                </a:lnTo>
                <a:lnTo>
                  <a:pt x="4251" y="304"/>
                </a:lnTo>
                <a:lnTo>
                  <a:pt x="4252" y="303"/>
                </a:lnTo>
                <a:lnTo>
                  <a:pt x="4252" y="302"/>
                </a:lnTo>
                <a:lnTo>
                  <a:pt x="4253" y="303"/>
                </a:lnTo>
                <a:lnTo>
                  <a:pt x="4253" y="302"/>
                </a:lnTo>
                <a:lnTo>
                  <a:pt x="4253" y="300"/>
                </a:lnTo>
                <a:lnTo>
                  <a:pt x="4254" y="299"/>
                </a:lnTo>
                <a:lnTo>
                  <a:pt x="4254" y="299"/>
                </a:lnTo>
                <a:lnTo>
                  <a:pt x="4254" y="298"/>
                </a:lnTo>
                <a:lnTo>
                  <a:pt x="4255" y="298"/>
                </a:lnTo>
                <a:lnTo>
                  <a:pt x="4255" y="298"/>
                </a:lnTo>
                <a:lnTo>
                  <a:pt x="4256" y="297"/>
                </a:lnTo>
                <a:lnTo>
                  <a:pt x="4256" y="295"/>
                </a:lnTo>
                <a:lnTo>
                  <a:pt x="4256" y="294"/>
                </a:lnTo>
                <a:lnTo>
                  <a:pt x="4257" y="292"/>
                </a:lnTo>
                <a:lnTo>
                  <a:pt x="4257" y="291"/>
                </a:lnTo>
                <a:lnTo>
                  <a:pt x="4257" y="290"/>
                </a:lnTo>
                <a:lnTo>
                  <a:pt x="4258" y="285"/>
                </a:lnTo>
                <a:lnTo>
                  <a:pt x="4258" y="280"/>
                </a:lnTo>
                <a:lnTo>
                  <a:pt x="4259" y="279"/>
                </a:lnTo>
                <a:lnTo>
                  <a:pt x="4259" y="279"/>
                </a:lnTo>
                <a:lnTo>
                  <a:pt x="4259" y="280"/>
                </a:lnTo>
                <a:lnTo>
                  <a:pt x="4260" y="280"/>
                </a:lnTo>
                <a:lnTo>
                  <a:pt x="4260" y="282"/>
                </a:lnTo>
                <a:lnTo>
                  <a:pt x="4261" y="282"/>
                </a:lnTo>
                <a:lnTo>
                  <a:pt x="4261" y="282"/>
                </a:lnTo>
                <a:lnTo>
                  <a:pt x="4261" y="284"/>
                </a:lnTo>
                <a:lnTo>
                  <a:pt x="4262" y="285"/>
                </a:lnTo>
                <a:lnTo>
                  <a:pt x="4262" y="285"/>
                </a:lnTo>
                <a:lnTo>
                  <a:pt x="4262" y="284"/>
                </a:lnTo>
                <a:lnTo>
                  <a:pt x="4263" y="280"/>
                </a:lnTo>
                <a:lnTo>
                  <a:pt x="4263" y="272"/>
                </a:lnTo>
                <a:lnTo>
                  <a:pt x="4264" y="264"/>
                </a:lnTo>
                <a:lnTo>
                  <a:pt x="4264" y="258"/>
                </a:lnTo>
                <a:lnTo>
                  <a:pt x="4265" y="258"/>
                </a:lnTo>
                <a:lnTo>
                  <a:pt x="4265" y="265"/>
                </a:lnTo>
                <a:lnTo>
                  <a:pt x="4266" y="269"/>
                </a:lnTo>
                <a:lnTo>
                  <a:pt x="4266" y="282"/>
                </a:lnTo>
                <a:lnTo>
                  <a:pt x="4266" y="300"/>
                </a:lnTo>
                <a:lnTo>
                  <a:pt x="4267" y="310"/>
                </a:lnTo>
                <a:lnTo>
                  <a:pt x="4267" y="315"/>
                </a:lnTo>
                <a:lnTo>
                  <a:pt x="4267" y="316"/>
                </a:lnTo>
                <a:lnTo>
                  <a:pt x="4268" y="319"/>
                </a:lnTo>
                <a:lnTo>
                  <a:pt x="4268" y="334"/>
                </a:lnTo>
                <a:lnTo>
                  <a:pt x="4269" y="319"/>
                </a:lnTo>
                <a:lnTo>
                  <a:pt x="4269" y="222"/>
                </a:lnTo>
                <a:lnTo>
                  <a:pt x="4269" y="102"/>
                </a:lnTo>
                <a:lnTo>
                  <a:pt x="4270" y="26"/>
                </a:lnTo>
                <a:lnTo>
                  <a:pt x="4270" y="128"/>
                </a:lnTo>
                <a:lnTo>
                  <a:pt x="4271" y="250"/>
                </a:lnTo>
                <a:lnTo>
                  <a:pt x="4271" y="289"/>
                </a:lnTo>
                <a:lnTo>
                  <a:pt x="4271" y="298"/>
                </a:lnTo>
                <a:lnTo>
                  <a:pt x="4272" y="304"/>
                </a:lnTo>
                <a:lnTo>
                  <a:pt x="4272" y="309"/>
                </a:lnTo>
                <a:lnTo>
                  <a:pt x="4272" y="313"/>
                </a:lnTo>
                <a:lnTo>
                  <a:pt x="4273" y="314"/>
                </a:lnTo>
                <a:lnTo>
                  <a:pt x="4273" y="316"/>
                </a:lnTo>
                <a:lnTo>
                  <a:pt x="4274" y="316"/>
                </a:lnTo>
                <a:lnTo>
                  <a:pt x="4274" y="316"/>
                </a:lnTo>
                <a:lnTo>
                  <a:pt x="4274" y="316"/>
                </a:lnTo>
                <a:lnTo>
                  <a:pt x="4275" y="318"/>
                </a:lnTo>
                <a:lnTo>
                  <a:pt x="4275" y="318"/>
                </a:lnTo>
                <a:lnTo>
                  <a:pt x="4275" y="316"/>
                </a:lnTo>
                <a:lnTo>
                  <a:pt x="4276" y="314"/>
                </a:lnTo>
                <a:lnTo>
                  <a:pt x="4276" y="311"/>
                </a:lnTo>
                <a:lnTo>
                  <a:pt x="4277" y="308"/>
                </a:lnTo>
                <a:lnTo>
                  <a:pt x="4277" y="306"/>
                </a:lnTo>
                <a:lnTo>
                  <a:pt x="4277" y="305"/>
                </a:lnTo>
                <a:lnTo>
                  <a:pt x="4278" y="306"/>
                </a:lnTo>
                <a:lnTo>
                  <a:pt x="4279" y="307"/>
                </a:lnTo>
                <a:lnTo>
                  <a:pt x="4279" y="306"/>
                </a:lnTo>
                <a:lnTo>
                  <a:pt x="4279" y="304"/>
                </a:lnTo>
                <a:lnTo>
                  <a:pt x="4280" y="302"/>
                </a:lnTo>
                <a:lnTo>
                  <a:pt x="4280" y="299"/>
                </a:lnTo>
                <a:lnTo>
                  <a:pt x="4280" y="296"/>
                </a:lnTo>
                <a:lnTo>
                  <a:pt x="4281" y="292"/>
                </a:lnTo>
                <a:lnTo>
                  <a:pt x="4281" y="289"/>
                </a:lnTo>
                <a:lnTo>
                  <a:pt x="4282" y="287"/>
                </a:lnTo>
                <a:lnTo>
                  <a:pt x="4282" y="286"/>
                </a:lnTo>
                <a:lnTo>
                  <a:pt x="4282" y="286"/>
                </a:lnTo>
                <a:lnTo>
                  <a:pt x="4283" y="288"/>
                </a:lnTo>
                <a:lnTo>
                  <a:pt x="4283" y="291"/>
                </a:lnTo>
                <a:lnTo>
                  <a:pt x="4284" y="291"/>
                </a:lnTo>
                <a:lnTo>
                  <a:pt x="4284" y="292"/>
                </a:lnTo>
                <a:lnTo>
                  <a:pt x="4284" y="292"/>
                </a:lnTo>
                <a:lnTo>
                  <a:pt x="4285" y="291"/>
                </a:lnTo>
                <a:lnTo>
                  <a:pt x="4285" y="291"/>
                </a:lnTo>
                <a:lnTo>
                  <a:pt x="4285" y="291"/>
                </a:lnTo>
                <a:lnTo>
                  <a:pt x="4286" y="285"/>
                </a:lnTo>
                <a:lnTo>
                  <a:pt x="4286" y="275"/>
                </a:lnTo>
                <a:lnTo>
                  <a:pt x="4287" y="269"/>
                </a:lnTo>
                <a:lnTo>
                  <a:pt x="4287" y="261"/>
                </a:lnTo>
                <a:lnTo>
                  <a:pt x="4287" y="257"/>
                </a:lnTo>
                <a:lnTo>
                  <a:pt x="4288" y="261"/>
                </a:lnTo>
                <a:lnTo>
                  <a:pt x="4288" y="267"/>
                </a:lnTo>
                <a:lnTo>
                  <a:pt x="4288" y="275"/>
                </a:lnTo>
                <a:lnTo>
                  <a:pt x="4289" y="292"/>
                </a:lnTo>
                <a:lnTo>
                  <a:pt x="4289" y="304"/>
                </a:lnTo>
                <a:lnTo>
                  <a:pt x="4290" y="310"/>
                </a:lnTo>
                <a:lnTo>
                  <a:pt x="4290" y="312"/>
                </a:lnTo>
                <a:lnTo>
                  <a:pt x="4290" y="313"/>
                </a:lnTo>
                <a:lnTo>
                  <a:pt x="4291" y="321"/>
                </a:lnTo>
                <a:lnTo>
                  <a:pt x="4292" y="330"/>
                </a:lnTo>
                <a:lnTo>
                  <a:pt x="4292" y="271"/>
                </a:lnTo>
                <a:lnTo>
                  <a:pt x="4292" y="151"/>
                </a:lnTo>
                <a:lnTo>
                  <a:pt x="4293" y="39"/>
                </a:lnTo>
                <a:lnTo>
                  <a:pt x="4293" y="55"/>
                </a:lnTo>
                <a:lnTo>
                  <a:pt x="4293" y="198"/>
                </a:lnTo>
                <a:lnTo>
                  <a:pt x="4294" y="269"/>
                </a:lnTo>
                <a:lnTo>
                  <a:pt x="4294" y="288"/>
                </a:lnTo>
                <a:lnTo>
                  <a:pt x="4295" y="295"/>
                </a:lnTo>
                <a:lnTo>
                  <a:pt x="4295" y="301"/>
                </a:lnTo>
                <a:lnTo>
                  <a:pt x="4295" y="305"/>
                </a:lnTo>
                <a:lnTo>
                  <a:pt x="4296" y="308"/>
                </a:lnTo>
                <a:lnTo>
                  <a:pt x="4296" y="309"/>
                </a:lnTo>
                <a:lnTo>
                  <a:pt x="4297" y="308"/>
                </a:lnTo>
                <a:lnTo>
                  <a:pt x="4297" y="308"/>
                </a:lnTo>
                <a:lnTo>
                  <a:pt x="4297" y="309"/>
                </a:lnTo>
                <a:lnTo>
                  <a:pt x="4298" y="310"/>
                </a:lnTo>
                <a:lnTo>
                  <a:pt x="4298" y="310"/>
                </a:lnTo>
                <a:lnTo>
                  <a:pt x="4298" y="309"/>
                </a:lnTo>
                <a:lnTo>
                  <a:pt x="4299" y="306"/>
                </a:lnTo>
                <a:lnTo>
                  <a:pt x="4299" y="302"/>
                </a:lnTo>
                <a:lnTo>
                  <a:pt x="4300" y="300"/>
                </a:lnTo>
                <a:lnTo>
                  <a:pt x="4300" y="298"/>
                </a:lnTo>
                <a:lnTo>
                  <a:pt x="4300" y="296"/>
                </a:lnTo>
                <a:lnTo>
                  <a:pt x="4301" y="296"/>
                </a:lnTo>
                <a:lnTo>
                  <a:pt x="4301" y="297"/>
                </a:lnTo>
                <a:lnTo>
                  <a:pt x="4301" y="297"/>
                </a:lnTo>
                <a:lnTo>
                  <a:pt x="4302" y="296"/>
                </a:lnTo>
                <a:lnTo>
                  <a:pt x="4302" y="294"/>
                </a:lnTo>
                <a:lnTo>
                  <a:pt x="4303" y="292"/>
                </a:lnTo>
                <a:lnTo>
                  <a:pt x="4303" y="290"/>
                </a:lnTo>
                <a:lnTo>
                  <a:pt x="4303" y="288"/>
                </a:lnTo>
                <a:lnTo>
                  <a:pt x="4304" y="285"/>
                </a:lnTo>
                <a:lnTo>
                  <a:pt x="4304" y="283"/>
                </a:lnTo>
                <a:lnTo>
                  <a:pt x="4304" y="280"/>
                </a:lnTo>
                <a:lnTo>
                  <a:pt x="4305" y="280"/>
                </a:lnTo>
                <a:lnTo>
                  <a:pt x="4306" y="280"/>
                </a:lnTo>
                <a:lnTo>
                  <a:pt x="4306" y="281"/>
                </a:lnTo>
                <a:lnTo>
                  <a:pt x="4307" y="282"/>
                </a:lnTo>
                <a:lnTo>
                  <a:pt x="4307" y="284"/>
                </a:lnTo>
                <a:lnTo>
                  <a:pt x="4307" y="285"/>
                </a:lnTo>
                <a:lnTo>
                  <a:pt x="4308" y="286"/>
                </a:lnTo>
                <a:lnTo>
                  <a:pt x="4308" y="286"/>
                </a:lnTo>
                <a:lnTo>
                  <a:pt x="4308" y="286"/>
                </a:lnTo>
                <a:lnTo>
                  <a:pt x="4309" y="282"/>
                </a:lnTo>
                <a:lnTo>
                  <a:pt x="4309" y="275"/>
                </a:lnTo>
                <a:lnTo>
                  <a:pt x="4310" y="268"/>
                </a:lnTo>
                <a:lnTo>
                  <a:pt x="4310" y="260"/>
                </a:lnTo>
                <a:lnTo>
                  <a:pt x="4310" y="256"/>
                </a:lnTo>
                <a:lnTo>
                  <a:pt x="4311" y="259"/>
                </a:lnTo>
                <a:lnTo>
                  <a:pt x="4311" y="265"/>
                </a:lnTo>
                <a:lnTo>
                  <a:pt x="4311" y="272"/>
                </a:lnTo>
                <a:lnTo>
                  <a:pt x="4312" y="285"/>
                </a:lnTo>
                <a:lnTo>
                  <a:pt x="4312" y="301"/>
                </a:lnTo>
                <a:lnTo>
                  <a:pt x="4313" y="310"/>
                </a:lnTo>
                <a:lnTo>
                  <a:pt x="4313" y="312"/>
                </a:lnTo>
                <a:lnTo>
                  <a:pt x="4313" y="312"/>
                </a:lnTo>
                <a:lnTo>
                  <a:pt x="4314" y="316"/>
                </a:lnTo>
                <a:lnTo>
                  <a:pt x="4314" y="328"/>
                </a:lnTo>
                <a:lnTo>
                  <a:pt x="4314" y="298"/>
                </a:lnTo>
                <a:lnTo>
                  <a:pt x="4315" y="194"/>
                </a:lnTo>
                <a:lnTo>
                  <a:pt x="4315" y="74"/>
                </a:lnTo>
                <a:lnTo>
                  <a:pt x="4316" y="25"/>
                </a:lnTo>
                <a:lnTo>
                  <a:pt x="4316" y="153"/>
                </a:lnTo>
                <a:lnTo>
                  <a:pt x="4316" y="254"/>
                </a:lnTo>
                <a:lnTo>
                  <a:pt x="4317" y="283"/>
                </a:lnTo>
                <a:lnTo>
                  <a:pt x="4317" y="295"/>
                </a:lnTo>
                <a:lnTo>
                  <a:pt x="4318" y="298"/>
                </a:lnTo>
                <a:lnTo>
                  <a:pt x="4318" y="303"/>
                </a:lnTo>
                <a:lnTo>
                  <a:pt x="4318" y="307"/>
                </a:lnTo>
                <a:lnTo>
                  <a:pt x="4319" y="307"/>
                </a:lnTo>
                <a:lnTo>
                  <a:pt x="4320" y="307"/>
                </a:lnTo>
                <a:lnTo>
                  <a:pt x="4320" y="307"/>
                </a:lnTo>
                <a:lnTo>
                  <a:pt x="4320" y="307"/>
                </a:lnTo>
                <a:lnTo>
                  <a:pt x="4321" y="307"/>
                </a:lnTo>
                <a:lnTo>
                  <a:pt x="4321" y="307"/>
                </a:lnTo>
                <a:lnTo>
                  <a:pt x="4321" y="307"/>
                </a:lnTo>
                <a:lnTo>
                  <a:pt x="4322" y="304"/>
                </a:lnTo>
                <a:lnTo>
                  <a:pt x="4322" y="300"/>
                </a:lnTo>
                <a:lnTo>
                  <a:pt x="4323" y="296"/>
                </a:lnTo>
                <a:lnTo>
                  <a:pt x="4323" y="296"/>
                </a:lnTo>
                <a:lnTo>
                  <a:pt x="4323" y="296"/>
                </a:lnTo>
                <a:lnTo>
                  <a:pt x="4324" y="298"/>
                </a:lnTo>
                <a:lnTo>
                  <a:pt x="4324" y="298"/>
                </a:lnTo>
                <a:lnTo>
                  <a:pt x="4324" y="298"/>
                </a:lnTo>
                <a:lnTo>
                  <a:pt x="4325" y="297"/>
                </a:lnTo>
                <a:lnTo>
                  <a:pt x="4325" y="297"/>
                </a:lnTo>
                <a:lnTo>
                  <a:pt x="4326" y="295"/>
                </a:lnTo>
                <a:lnTo>
                  <a:pt x="4326" y="293"/>
                </a:lnTo>
                <a:lnTo>
                  <a:pt x="4326" y="291"/>
                </a:lnTo>
                <a:lnTo>
                  <a:pt x="4327" y="289"/>
                </a:lnTo>
                <a:lnTo>
                  <a:pt x="4327" y="286"/>
                </a:lnTo>
                <a:lnTo>
                  <a:pt x="4327" y="283"/>
                </a:lnTo>
                <a:lnTo>
                  <a:pt x="4328" y="282"/>
                </a:lnTo>
                <a:lnTo>
                  <a:pt x="4328" y="284"/>
                </a:lnTo>
                <a:lnTo>
                  <a:pt x="4329" y="285"/>
                </a:lnTo>
                <a:lnTo>
                  <a:pt x="4329" y="287"/>
                </a:lnTo>
                <a:lnTo>
                  <a:pt x="4329" y="290"/>
                </a:lnTo>
                <a:lnTo>
                  <a:pt x="4330" y="290"/>
                </a:lnTo>
                <a:lnTo>
                  <a:pt x="4330" y="291"/>
                </a:lnTo>
                <a:lnTo>
                  <a:pt x="4331" y="290"/>
                </a:lnTo>
                <a:lnTo>
                  <a:pt x="4331" y="291"/>
                </a:lnTo>
                <a:lnTo>
                  <a:pt x="4331" y="291"/>
                </a:lnTo>
                <a:lnTo>
                  <a:pt x="4332" y="287"/>
                </a:lnTo>
                <a:lnTo>
                  <a:pt x="4332" y="279"/>
                </a:lnTo>
                <a:lnTo>
                  <a:pt x="4332" y="272"/>
                </a:lnTo>
                <a:lnTo>
                  <a:pt x="4333" y="263"/>
                </a:lnTo>
                <a:lnTo>
                  <a:pt x="4334" y="254"/>
                </a:lnTo>
                <a:lnTo>
                  <a:pt x="4334" y="254"/>
                </a:lnTo>
                <a:lnTo>
                  <a:pt x="4334" y="260"/>
                </a:lnTo>
                <a:lnTo>
                  <a:pt x="4335" y="267"/>
                </a:lnTo>
                <a:lnTo>
                  <a:pt x="4335" y="278"/>
                </a:lnTo>
                <a:lnTo>
                  <a:pt x="4336" y="295"/>
                </a:lnTo>
                <a:lnTo>
                  <a:pt x="4336" y="305"/>
                </a:lnTo>
                <a:lnTo>
                  <a:pt x="4336" y="309"/>
                </a:lnTo>
                <a:lnTo>
                  <a:pt x="4337" y="309"/>
                </a:lnTo>
                <a:lnTo>
                  <a:pt x="4337" y="309"/>
                </a:lnTo>
                <a:lnTo>
                  <a:pt x="4337" y="316"/>
                </a:lnTo>
                <a:lnTo>
                  <a:pt x="4338" y="313"/>
                </a:lnTo>
                <a:lnTo>
                  <a:pt x="4338" y="242"/>
                </a:lnTo>
                <a:lnTo>
                  <a:pt x="4339" y="122"/>
                </a:lnTo>
                <a:lnTo>
                  <a:pt x="4339" y="23"/>
                </a:lnTo>
                <a:lnTo>
                  <a:pt x="4339" y="76"/>
                </a:lnTo>
                <a:lnTo>
                  <a:pt x="4340" y="217"/>
                </a:lnTo>
                <a:lnTo>
                  <a:pt x="4340" y="266"/>
                </a:lnTo>
                <a:lnTo>
                  <a:pt x="4340" y="287"/>
                </a:lnTo>
                <a:lnTo>
                  <a:pt x="4341" y="293"/>
                </a:lnTo>
                <a:lnTo>
                  <a:pt x="4341" y="297"/>
                </a:lnTo>
                <a:lnTo>
                  <a:pt x="4342" y="300"/>
                </a:lnTo>
                <a:lnTo>
                  <a:pt x="4342" y="303"/>
                </a:lnTo>
                <a:lnTo>
                  <a:pt x="4342" y="307"/>
                </a:lnTo>
                <a:lnTo>
                  <a:pt x="4343" y="310"/>
                </a:lnTo>
                <a:lnTo>
                  <a:pt x="4343" y="313"/>
                </a:lnTo>
                <a:lnTo>
                  <a:pt x="4344" y="312"/>
                </a:lnTo>
                <a:lnTo>
                  <a:pt x="4344" y="309"/>
                </a:lnTo>
                <a:lnTo>
                  <a:pt x="4344" y="309"/>
                </a:lnTo>
                <a:lnTo>
                  <a:pt x="4345" y="310"/>
                </a:lnTo>
                <a:lnTo>
                  <a:pt x="4345" y="309"/>
                </a:lnTo>
                <a:lnTo>
                  <a:pt x="4345" y="305"/>
                </a:lnTo>
                <a:lnTo>
                  <a:pt x="4346" y="302"/>
                </a:lnTo>
                <a:lnTo>
                  <a:pt x="4346" y="300"/>
                </a:lnTo>
                <a:lnTo>
                  <a:pt x="4347" y="298"/>
                </a:lnTo>
                <a:lnTo>
                  <a:pt x="4347" y="296"/>
                </a:lnTo>
                <a:lnTo>
                  <a:pt x="4348" y="296"/>
                </a:lnTo>
                <a:lnTo>
                  <a:pt x="4348" y="295"/>
                </a:lnTo>
                <a:lnTo>
                  <a:pt x="4349" y="292"/>
                </a:lnTo>
                <a:lnTo>
                  <a:pt x="4349" y="291"/>
                </a:lnTo>
                <a:lnTo>
                  <a:pt x="4349" y="289"/>
                </a:lnTo>
                <a:lnTo>
                  <a:pt x="4350" y="286"/>
                </a:lnTo>
                <a:lnTo>
                  <a:pt x="4350" y="284"/>
                </a:lnTo>
                <a:lnTo>
                  <a:pt x="4350" y="282"/>
                </a:lnTo>
                <a:lnTo>
                  <a:pt x="4351" y="280"/>
                </a:lnTo>
                <a:lnTo>
                  <a:pt x="4351" y="278"/>
                </a:lnTo>
                <a:lnTo>
                  <a:pt x="4352" y="278"/>
                </a:lnTo>
                <a:lnTo>
                  <a:pt x="4352" y="279"/>
                </a:lnTo>
                <a:lnTo>
                  <a:pt x="4352" y="280"/>
                </a:lnTo>
                <a:lnTo>
                  <a:pt x="4353" y="281"/>
                </a:lnTo>
                <a:lnTo>
                  <a:pt x="4353" y="282"/>
                </a:lnTo>
                <a:lnTo>
                  <a:pt x="4354" y="284"/>
                </a:lnTo>
                <a:lnTo>
                  <a:pt x="4354" y="284"/>
                </a:lnTo>
                <a:lnTo>
                  <a:pt x="4354" y="284"/>
                </a:lnTo>
                <a:lnTo>
                  <a:pt x="4355" y="284"/>
                </a:lnTo>
                <a:lnTo>
                  <a:pt x="4355" y="280"/>
                </a:lnTo>
                <a:lnTo>
                  <a:pt x="4355" y="273"/>
                </a:lnTo>
                <a:lnTo>
                  <a:pt x="4356" y="266"/>
                </a:lnTo>
                <a:lnTo>
                  <a:pt x="4356" y="257"/>
                </a:lnTo>
                <a:lnTo>
                  <a:pt x="4357" y="252"/>
                </a:lnTo>
                <a:lnTo>
                  <a:pt x="4357" y="256"/>
                </a:lnTo>
                <a:lnTo>
                  <a:pt x="4357" y="265"/>
                </a:lnTo>
                <a:lnTo>
                  <a:pt x="4358" y="274"/>
                </a:lnTo>
                <a:lnTo>
                  <a:pt x="4358" y="287"/>
                </a:lnTo>
                <a:lnTo>
                  <a:pt x="4358" y="300"/>
                </a:lnTo>
                <a:lnTo>
                  <a:pt x="4359" y="308"/>
                </a:lnTo>
                <a:lnTo>
                  <a:pt x="4359" y="310"/>
                </a:lnTo>
                <a:lnTo>
                  <a:pt x="4360" y="311"/>
                </a:lnTo>
                <a:lnTo>
                  <a:pt x="4360" y="314"/>
                </a:lnTo>
                <a:lnTo>
                  <a:pt x="4360" y="328"/>
                </a:lnTo>
                <a:lnTo>
                  <a:pt x="4361" y="309"/>
                </a:lnTo>
                <a:lnTo>
                  <a:pt x="4362" y="211"/>
                </a:lnTo>
                <a:lnTo>
                  <a:pt x="4362" y="89"/>
                </a:lnTo>
                <a:lnTo>
                  <a:pt x="4362" y="20"/>
                </a:lnTo>
                <a:lnTo>
                  <a:pt x="4363" y="130"/>
                </a:lnTo>
                <a:lnTo>
                  <a:pt x="4363" y="243"/>
                </a:lnTo>
                <a:lnTo>
                  <a:pt x="4363" y="282"/>
                </a:lnTo>
                <a:lnTo>
                  <a:pt x="4364" y="292"/>
                </a:lnTo>
                <a:lnTo>
                  <a:pt x="4364" y="299"/>
                </a:lnTo>
                <a:lnTo>
                  <a:pt x="4365" y="303"/>
                </a:lnTo>
                <a:lnTo>
                  <a:pt x="4365" y="307"/>
                </a:lnTo>
                <a:lnTo>
                  <a:pt x="4365" y="309"/>
                </a:lnTo>
                <a:lnTo>
                  <a:pt x="4366" y="309"/>
                </a:lnTo>
                <a:lnTo>
                  <a:pt x="4366" y="309"/>
                </a:lnTo>
                <a:lnTo>
                  <a:pt x="4367" y="308"/>
                </a:lnTo>
                <a:lnTo>
                  <a:pt x="4367" y="308"/>
                </a:lnTo>
                <a:lnTo>
                  <a:pt x="4367" y="308"/>
                </a:lnTo>
                <a:lnTo>
                  <a:pt x="4368" y="307"/>
                </a:lnTo>
                <a:lnTo>
                  <a:pt x="4368" y="305"/>
                </a:lnTo>
                <a:lnTo>
                  <a:pt x="4368" y="302"/>
                </a:lnTo>
                <a:lnTo>
                  <a:pt x="4369" y="301"/>
                </a:lnTo>
                <a:lnTo>
                  <a:pt x="4369" y="300"/>
                </a:lnTo>
                <a:lnTo>
                  <a:pt x="4370" y="299"/>
                </a:lnTo>
                <a:lnTo>
                  <a:pt x="4370" y="298"/>
                </a:lnTo>
                <a:lnTo>
                  <a:pt x="4370" y="298"/>
                </a:lnTo>
                <a:lnTo>
                  <a:pt x="4371" y="297"/>
                </a:lnTo>
                <a:lnTo>
                  <a:pt x="4371" y="295"/>
                </a:lnTo>
                <a:lnTo>
                  <a:pt x="4371" y="293"/>
                </a:lnTo>
                <a:lnTo>
                  <a:pt x="4372" y="292"/>
                </a:lnTo>
                <a:lnTo>
                  <a:pt x="4372" y="291"/>
                </a:lnTo>
                <a:lnTo>
                  <a:pt x="4373" y="288"/>
                </a:lnTo>
                <a:lnTo>
                  <a:pt x="4373" y="285"/>
                </a:lnTo>
                <a:lnTo>
                  <a:pt x="4373" y="281"/>
                </a:lnTo>
                <a:lnTo>
                  <a:pt x="4374" y="278"/>
                </a:lnTo>
                <a:lnTo>
                  <a:pt x="4374" y="278"/>
                </a:lnTo>
                <a:lnTo>
                  <a:pt x="4374" y="278"/>
                </a:lnTo>
                <a:lnTo>
                  <a:pt x="4375" y="279"/>
                </a:lnTo>
                <a:lnTo>
                  <a:pt x="4376" y="282"/>
                </a:lnTo>
                <a:lnTo>
                  <a:pt x="4376" y="284"/>
                </a:lnTo>
                <a:lnTo>
                  <a:pt x="4376" y="285"/>
                </a:lnTo>
                <a:lnTo>
                  <a:pt x="4377" y="284"/>
                </a:lnTo>
                <a:lnTo>
                  <a:pt x="4377" y="283"/>
                </a:lnTo>
                <a:lnTo>
                  <a:pt x="4378" y="283"/>
                </a:lnTo>
                <a:lnTo>
                  <a:pt x="4378" y="283"/>
                </a:lnTo>
                <a:lnTo>
                  <a:pt x="4378" y="279"/>
                </a:lnTo>
                <a:lnTo>
                  <a:pt x="4379" y="272"/>
                </a:lnTo>
                <a:lnTo>
                  <a:pt x="4379" y="261"/>
                </a:lnTo>
                <a:lnTo>
                  <a:pt x="4380" y="253"/>
                </a:lnTo>
                <a:lnTo>
                  <a:pt x="4380" y="253"/>
                </a:lnTo>
                <a:lnTo>
                  <a:pt x="4380" y="259"/>
                </a:lnTo>
                <a:lnTo>
                  <a:pt x="4381" y="267"/>
                </a:lnTo>
                <a:lnTo>
                  <a:pt x="4381" y="278"/>
                </a:lnTo>
                <a:lnTo>
                  <a:pt x="4381" y="294"/>
                </a:lnTo>
                <a:lnTo>
                  <a:pt x="4382" y="306"/>
                </a:lnTo>
                <a:lnTo>
                  <a:pt x="4382" y="310"/>
                </a:lnTo>
                <a:lnTo>
                  <a:pt x="4383" y="311"/>
                </a:lnTo>
                <a:lnTo>
                  <a:pt x="4383" y="312"/>
                </a:lnTo>
                <a:lnTo>
                  <a:pt x="4383" y="321"/>
                </a:lnTo>
                <a:lnTo>
                  <a:pt x="4384" y="327"/>
                </a:lnTo>
                <a:lnTo>
                  <a:pt x="4384" y="268"/>
                </a:lnTo>
                <a:lnTo>
                  <a:pt x="4384" y="146"/>
                </a:lnTo>
                <a:lnTo>
                  <a:pt x="4385" y="33"/>
                </a:lnTo>
                <a:lnTo>
                  <a:pt x="4385" y="43"/>
                </a:lnTo>
                <a:lnTo>
                  <a:pt x="4386" y="186"/>
                </a:lnTo>
                <a:lnTo>
                  <a:pt x="4386" y="261"/>
                </a:lnTo>
                <a:lnTo>
                  <a:pt x="4386" y="284"/>
                </a:lnTo>
                <a:lnTo>
                  <a:pt x="4387" y="292"/>
                </a:lnTo>
                <a:lnTo>
                  <a:pt x="4387" y="297"/>
                </a:lnTo>
                <a:lnTo>
                  <a:pt x="4387" y="302"/>
                </a:lnTo>
                <a:lnTo>
                  <a:pt x="4388" y="306"/>
                </a:lnTo>
                <a:lnTo>
                  <a:pt x="4388" y="309"/>
                </a:lnTo>
                <a:lnTo>
                  <a:pt x="4389" y="311"/>
                </a:lnTo>
                <a:lnTo>
                  <a:pt x="4390" y="312"/>
                </a:lnTo>
                <a:lnTo>
                  <a:pt x="4390" y="314"/>
                </a:lnTo>
                <a:lnTo>
                  <a:pt x="4390" y="314"/>
                </a:lnTo>
                <a:lnTo>
                  <a:pt x="4391" y="313"/>
                </a:lnTo>
                <a:lnTo>
                  <a:pt x="4391" y="310"/>
                </a:lnTo>
                <a:lnTo>
                  <a:pt x="4391" y="307"/>
                </a:lnTo>
                <a:lnTo>
                  <a:pt x="4392" y="304"/>
                </a:lnTo>
                <a:lnTo>
                  <a:pt x="4392" y="304"/>
                </a:lnTo>
                <a:lnTo>
                  <a:pt x="4393" y="304"/>
                </a:lnTo>
                <a:lnTo>
                  <a:pt x="4393" y="303"/>
                </a:lnTo>
                <a:lnTo>
                  <a:pt x="4393" y="301"/>
                </a:lnTo>
                <a:lnTo>
                  <a:pt x="4394" y="300"/>
                </a:lnTo>
                <a:lnTo>
                  <a:pt x="4394" y="298"/>
                </a:lnTo>
                <a:lnTo>
                  <a:pt x="4394" y="296"/>
                </a:lnTo>
                <a:lnTo>
                  <a:pt x="4395" y="294"/>
                </a:lnTo>
                <a:lnTo>
                  <a:pt x="4395" y="291"/>
                </a:lnTo>
                <a:lnTo>
                  <a:pt x="4396" y="287"/>
                </a:lnTo>
                <a:lnTo>
                  <a:pt x="4396" y="286"/>
                </a:lnTo>
                <a:lnTo>
                  <a:pt x="4396" y="282"/>
                </a:lnTo>
                <a:lnTo>
                  <a:pt x="4397" y="278"/>
                </a:lnTo>
                <a:lnTo>
                  <a:pt x="4397" y="273"/>
                </a:lnTo>
                <a:lnTo>
                  <a:pt x="4397" y="272"/>
                </a:lnTo>
                <a:lnTo>
                  <a:pt x="4398" y="273"/>
                </a:lnTo>
                <a:lnTo>
                  <a:pt x="4398" y="275"/>
                </a:lnTo>
                <a:lnTo>
                  <a:pt x="4399" y="274"/>
                </a:lnTo>
                <a:lnTo>
                  <a:pt x="4399" y="275"/>
                </a:lnTo>
                <a:lnTo>
                  <a:pt x="4399" y="277"/>
                </a:lnTo>
                <a:lnTo>
                  <a:pt x="4400" y="278"/>
                </a:lnTo>
                <a:lnTo>
                  <a:pt x="4400" y="279"/>
                </a:lnTo>
                <a:lnTo>
                  <a:pt x="4400" y="277"/>
                </a:lnTo>
                <a:lnTo>
                  <a:pt x="4401" y="275"/>
                </a:lnTo>
                <a:lnTo>
                  <a:pt x="4401" y="268"/>
                </a:lnTo>
                <a:lnTo>
                  <a:pt x="4402" y="259"/>
                </a:lnTo>
                <a:lnTo>
                  <a:pt x="4402" y="251"/>
                </a:lnTo>
                <a:lnTo>
                  <a:pt x="4402" y="245"/>
                </a:lnTo>
                <a:lnTo>
                  <a:pt x="4403" y="246"/>
                </a:lnTo>
                <a:lnTo>
                  <a:pt x="4404" y="254"/>
                </a:lnTo>
                <a:lnTo>
                  <a:pt x="4404" y="261"/>
                </a:lnTo>
                <a:lnTo>
                  <a:pt x="4404" y="277"/>
                </a:lnTo>
                <a:lnTo>
                  <a:pt x="4405" y="296"/>
                </a:lnTo>
                <a:lnTo>
                  <a:pt x="4405" y="303"/>
                </a:lnTo>
                <a:lnTo>
                  <a:pt x="4406" y="307"/>
                </a:lnTo>
                <a:lnTo>
                  <a:pt x="4406" y="307"/>
                </a:lnTo>
                <a:lnTo>
                  <a:pt x="4406" y="307"/>
                </a:lnTo>
                <a:lnTo>
                  <a:pt x="4407" y="323"/>
                </a:lnTo>
                <a:lnTo>
                  <a:pt x="4407" y="307"/>
                </a:lnTo>
                <a:lnTo>
                  <a:pt x="4407" y="207"/>
                </a:lnTo>
                <a:lnTo>
                  <a:pt x="4408" y="83"/>
                </a:lnTo>
                <a:lnTo>
                  <a:pt x="4408" y="0"/>
                </a:lnTo>
                <a:lnTo>
                  <a:pt x="4409" y="98"/>
                </a:lnTo>
                <a:lnTo>
                  <a:pt x="4409" y="226"/>
                </a:lnTo>
                <a:lnTo>
                  <a:pt x="4409" y="270"/>
                </a:lnTo>
                <a:lnTo>
                  <a:pt x="4410" y="281"/>
                </a:lnTo>
                <a:lnTo>
                  <a:pt x="4410" y="288"/>
                </a:lnTo>
                <a:lnTo>
                  <a:pt x="4410" y="295"/>
                </a:lnTo>
                <a:lnTo>
                  <a:pt x="4411" y="299"/>
                </a:lnTo>
                <a:lnTo>
                  <a:pt x="4411" y="301"/>
                </a:lnTo>
                <a:lnTo>
                  <a:pt x="4412" y="303"/>
                </a:lnTo>
                <a:lnTo>
                  <a:pt x="4412" y="303"/>
                </a:lnTo>
                <a:lnTo>
                  <a:pt x="4412" y="303"/>
                </a:lnTo>
                <a:lnTo>
                  <a:pt x="4413" y="304"/>
                </a:lnTo>
                <a:lnTo>
                  <a:pt x="4413" y="303"/>
                </a:lnTo>
                <a:lnTo>
                  <a:pt x="4414" y="302"/>
                </a:lnTo>
                <a:lnTo>
                  <a:pt x="4414" y="299"/>
                </a:lnTo>
                <a:lnTo>
                  <a:pt x="4414" y="298"/>
                </a:lnTo>
                <a:lnTo>
                  <a:pt x="4415" y="297"/>
                </a:lnTo>
                <a:lnTo>
                  <a:pt x="4415" y="296"/>
                </a:lnTo>
                <a:lnTo>
                  <a:pt x="4415" y="296"/>
                </a:lnTo>
                <a:lnTo>
                  <a:pt x="4416" y="295"/>
                </a:lnTo>
                <a:lnTo>
                  <a:pt x="4416" y="295"/>
                </a:lnTo>
                <a:lnTo>
                  <a:pt x="4417" y="294"/>
                </a:lnTo>
                <a:lnTo>
                  <a:pt x="4417" y="293"/>
                </a:lnTo>
                <a:lnTo>
                  <a:pt x="4418" y="291"/>
                </a:lnTo>
                <a:lnTo>
                  <a:pt x="4418" y="289"/>
                </a:lnTo>
                <a:lnTo>
                  <a:pt x="4419" y="287"/>
                </a:lnTo>
                <a:lnTo>
                  <a:pt x="4419" y="284"/>
                </a:lnTo>
                <a:lnTo>
                  <a:pt x="4419" y="282"/>
                </a:lnTo>
                <a:lnTo>
                  <a:pt x="4420" y="280"/>
                </a:lnTo>
                <a:lnTo>
                  <a:pt x="4420" y="278"/>
                </a:lnTo>
                <a:lnTo>
                  <a:pt x="4420" y="278"/>
                </a:lnTo>
                <a:lnTo>
                  <a:pt x="4421" y="278"/>
                </a:lnTo>
                <a:lnTo>
                  <a:pt x="4421" y="281"/>
                </a:lnTo>
                <a:lnTo>
                  <a:pt x="4422" y="282"/>
                </a:lnTo>
                <a:lnTo>
                  <a:pt x="4422" y="283"/>
                </a:lnTo>
                <a:lnTo>
                  <a:pt x="4422" y="283"/>
                </a:lnTo>
                <a:lnTo>
                  <a:pt x="4423" y="283"/>
                </a:lnTo>
                <a:lnTo>
                  <a:pt x="4423" y="283"/>
                </a:lnTo>
                <a:lnTo>
                  <a:pt x="4423" y="284"/>
                </a:lnTo>
                <a:lnTo>
                  <a:pt x="4424" y="282"/>
                </a:lnTo>
                <a:lnTo>
                  <a:pt x="4424" y="277"/>
                </a:lnTo>
                <a:lnTo>
                  <a:pt x="4425" y="271"/>
                </a:lnTo>
                <a:lnTo>
                  <a:pt x="4425" y="263"/>
                </a:lnTo>
                <a:lnTo>
                  <a:pt x="4425" y="255"/>
                </a:lnTo>
                <a:lnTo>
                  <a:pt x="4426" y="255"/>
                </a:lnTo>
                <a:lnTo>
                  <a:pt x="4426" y="261"/>
                </a:lnTo>
                <a:lnTo>
                  <a:pt x="4427" y="269"/>
                </a:lnTo>
                <a:lnTo>
                  <a:pt x="4427" y="282"/>
                </a:lnTo>
                <a:lnTo>
                  <a:pt x="4427" y="299"/>
                </a:lnTo>
                <a:lnTo>
                  <a:pt x="4428" y="313"/>
                </a:lnTo>
                <a:lnTo>
                  <a:pt x="4428" y="319"/>
                </a:lnTo>
                <a:lnTo>
                  <a:pt x="4428" y="321"/>
                </a:lnTo>
                <a:lnTo>
                  <a:pt x="4429" y="321"/>
                </a:lnTo>
                <a:lnTo>
                  <a:pt x="4429" y="329"/>
                </a:lnTo>
                <a:lnTo>
                  <a:pt x="4430" y="335"/>
                </a:lnTo>
                <a:lnTo>
                  <a:pt x="4430" y="272"/>
                </a:lnTo>
                <a:lnTo>
                  <a:pt x="4430" y="152"/>
                </a:lnTo>
                <a:lnTo>
                  <a:pt x="4431" y="42"/>
                </a:lnTo>
                <a:lnTo>
                  <a:pt x="4432" y="63"/>
                </a:lnTo>
                <a:lnTo>
                  <a:pt x="4432" y="207"/>
                </a:lnTo>
                <a:lnTo>
                  <a:pt x="4432" y="277"/>
                </a:lnTo>
                <a:lnTo>
                  <a:pt x="4433" y="292"/>
                </a:lnTo>
                <a:lnTo>
                  <a:pt x="4433" y="297"/>
                </a:lnTo>
                <a:lnTo>
                  <a:pt x="4433" y="303"/>
                </a:lnTo>
                <a:lnTo>
                  <a:pt x="4434" y="307"/>
                </a:lnTo>
                <a:lnTo>
                  <a:pt x="4434" y="310"/>
                </a:lnTo>
                <a:lnTo>
                  <a:pt x="4435" y="311"/>
                </a:lnTo>
                <a:lnTo>
                  <a:pt x="4435" y="311"/>
                </a:lnTo>
                <a:lnTo>
                  <a:pt x="4435" y="311"/>
                </a:lnTo>
                <a:lnTo>
                  <a:pt x="4436" y="311"/>
                </a:lnTo>
                <a:lnTo>
                  <a:pt x="4436" y="313"/>
                </a:lnTo>
                <a:lnTo>
                  <a:pt x="4436" y="313"/>
                </a:lnTo>
                <a:lnTo>
                  <a:pt x="4437" y="312"/>
                </a:lnTo>
                <a:lnTo>
                  <a:pt x="4437" y="310"/>
                </a:lnTo>
                <a:lnTo>
                  <a:pt x="4438" y="307"/>
                </a:lnTo>
                <a:lnTo>
                  <a:pt x="4438" y="303"/>
                </a:lnTo>
                <a:lnTo>
                  <a:pt x="4438" y="300"/>
                </a:lnTo>
                <a:lnTo>
                  <a:pt x="4439" y="299"/>
                </a:lnTo>
                <a:lnTo>
                  <a:pt x="4439" y="299"/>
                </a:lnTo>
                <a:lnTo>
                  <a:pt x="4440" y="298"/>
                </a:lnTo>
                <a:lnTo>
                  <a:pt x="4440" y="298"/>
                </a:lnTo>
                <a:lnTo>
                  <a:pt x="4440" y="296"/>
                </a:lnTo>
                <a:lnTo>
                  <a:pt x="4441" y="295"/>
                </a:lnTo>
                <a:lnTo>
                  <a:pt x="4441" y="292"/>
                </a:lnTo>
                <a:lnTo>
                  <a:pt x="4441" y="290"/>
                </a:lnTo>
                <a:lnTo>
                  <a:pt x="4442" y="287"/>
                </a:lnTo>
                <a:lnTo>
                  <a:pt x="4442" y="284"/>
                </a:lnTo>
                <a:lnTo>
                  <a:pt x="4443" y="281"/>
                </a:lnTo>
                <a:lnTo>
                  <a:pt x="4443" y="279"/>
                </a:lnTo>
                <a:lnTo>
                  <a:pt x="4443" y="278"/>
                </a:lnTo>
                <a:lnTo>
                  <a:pt x="4444" y="279"/>
                </a:lnTo>
                <a:lnTo>
                  <a:pt x="4444" y="281"/>
                </a:lnTo>
                <a:lnTo>
                  <a:pt x="4444" y="282"/>
                </a:lnTo>
                <a:lnTo>
                  <a:pt x="4445" y="284"/>
                </a:lnTo>
                <a:lnTo>
                  <a:pt x="4446" y="285"/>
                </a:lnTo>
                <a:lnTo>
                  <a:pt x="4446" y="285"/>
                </a:lnTo>
                <a:lnTo>
                  <a:pt x="4446" y="285"/>
                </a:lnTo>
                <a:lnTo>
                  <a:pt x="4447" y="285"/>
                </a:lnTo>
                <a:lnTo>
                  <a:pt x="4447" y="283"/>
                </a:lnTo>
                <a:lnTo>
                  <a:pt x="4448" y="277"/>
                </a:lnTo>
                <a:lnTo>
                  <a:pt x="4448" y="270"/>
                </a:lnTo>
                <a:lnTo>
                  <a:pt x="4448" y="260"/>
                </a:lnTo>
                <a:lnTo>
                  <a:pt x="4449" y="254"/>
                </a:lnTo>
                <a:lnTo>
                  <a:pt x="4449" y="257"/>
                </a:lnTo>
                <a:lnTo>
                  <a:pt x="4450" y="264"/>
                </a:lnTo>
                <a:lnTo>
                  <a:pt x="4450" y="273"/>
                </a:lnTo>
                <a:lnTo>
                  <a:pt x="4450" y="287"/>
                </a:lnTo>
                <a:lnTo>
                  <a:pt x="4451" y="303"/>
                </a:lnTo>
                <a:lnTo>
                  <a:pt x="4451" y="310"/>
                </a:lnTo>
                <a:lnTo>
                  <a:pt x="4451" y="314"/>
                </a:lnTo>
                <a:lnTo>
                  <a:pt x="4452" y="314"/>
                </a:lnTo>
                <a:lnTo>
                  <a:pt x="4452" y="317"/>
                </a:lnTo>
                <a:lnTo>
                  <a:pt x="4453" y="331"/>
                </a:lnTo>
                <a:lnTo>
                  <a:pt x="4453" y="317"/>
                </a:lnTo>
                <a:lnTo>
                  <a:pt x="4453" y="223"/>
                </a:lnTo>
                <a:lnTo>
                  <a:pt x="4454" y="98"/>
                </a:lnTo>
                <a:lnTo>
                  <a:pt x="4454" y="18"/>
                </a:lnTo>
                <a:lnTo>
                  <a:pt x="4454" y="120"/>
                </a:lnTo>
                <a:lnTo>
                  <a:pt x="4455" y="240"/>
                </a:lnTo>
                <a:lnTo>
                  <a:pt x="4455" y="275"/>
                </a:lnTo>
                <a:lnTo>
                  <a:pt x="4456" y="286"/>
                </a:lnTo>
                <a:lnTo>
                  <a:pt x="4456" y="293"/>
                </a:lnTo>
                <a:lnTo>
                  <a:pt x="4456" y="298"/>
                </a:lnTo>
                <a:lnTo>
                  <a:pt x="4457" y="302"/>
                </a:lnTo>
                <a:lnTo>
                  <a:pt x="4457" y="305"/>
                </a:lnTo>
                <a:lnTo>
                  <a:pt x="4457" y="305"/>
                </a:lnTo>
                <a:lnTo>
                  <a:pt x="4458" y="306"/>
                </a:lnTo>
                <a:lnTo>
                  <a:pt x="4458" y="307"/>
                </a:lnTo>
                <a:lnTo>
                  <a:pt x="4459" y="308"/>
                </a:lnTo>
                <a:lnTo>
                  <a:pt x="4459" y="309"/>
                </a:lnTo>
                <a:lnTo>
                  <a:pt x="4460" y="309"/>
                </a:lnTo>
                <a:lnTo>
                  <a:pt x="4460" y="310"/>
                </a:lnTo>
                <a:lnTo>
                  <a:pt x="4461" y="308"/>
                </a:lnTo>
                <a:lnTo>
                  <a:pt x="4461" y="305"/>
                </a:lnTo>
                <a:lnTo>
                  <a:pt x="4461" y="300"/>
                </a:lnTo>
                <a:lnTo>
                  <a:pt x="4462" y="298"/>
                </a:lnTo>
                <a:lnTo>
                  <a:pt x="4462" y="296"/>
                </a:lnTo>
                <a:lnTo>
                  <a:pt x="4463" y="296"/>
                </a:lnTo>
                <a:lnTo>
                  <a:pt x="4463" y="295"/>
                </a:lnTo>
                <a:lnTo>
                  <a:pt x="4463" y="294"/>
                </a:lnTo>
                <a:lnTo>
                  <a:pt x="4464" y="292"/>
                </a:lnTo>
                <a:lnTo>
                  <a:pt x="4464" y="291"/>
                </a:lnTo>
                <a:lnTo>
                  <a:pt x="4464" y="289"/>
                </a:lnTo>
                <a:lnTo>
                  <a:pt x="4465" y="286"/>
                </a:lnTo>
                <a:lnTo>
                  <a:pt x="4465" y="282"/>
                </a:lnTo>
                <a:lnTo>
                  <a:pt x="4466" y="280"/>
                </a:lnTo>
                <a:lnTo>
                  <a:pt x="4466" y="277"/>
                </a:lnTo>
                <a:lnTo>
                  <a:pt x="4466" y="277"/>
                </a:lnTo>
                <a:lnTo>
                  <a:pt x="4467" y="277"/>
                </a:lnTo>
                <a:lnTo>
                  <a:pt x="4467" y="278"/>
                </a:lnTo>
                <a:lnTo>
                  <a:pt x="4467" y="280"/>
                </a:lnTo>
                <a:lnTo>
                  <a:pt x="4468" y="282"/>
                </a:lnTo>
                <a:lnTo>
                  <a:pt x="4468" y="284"/>
                </a:lnTo>
                <a:lnTo>
                  <a:pt x="4469" y="285"/>
                </a:lnTo>
                <a:lnTo>
                  <a:pt x="4469" y="285"/>
                </a:lnTo>
                <a:lnTo>
                  <a:pt x="4469" y="285"/>
                </a:lnTo>
                <a:lnTo>
                  <a:pt x="4470" y="285"/>
                </a:lnTo>
                <a:lnTo>
                  <a:pt x="4470" y="281"/>
                </a:lnTo>
                <a:lnTo>
                  <a:pt x="4470" y="273"/>
                </a:lnTo>
                <a:lnTo>
                  <a:pt x="4471" y="266"/>
                </a:lnTo>
                <a:lnTo>
                  <a:pt x="4471" y="257"/>
                </a:lnTo>
                <a:lnTo>
                  <a:pt x="4472" y="255"/>
                </a:lnTo>
                <a:lnTo>
                  <a:pt x="4472" y="259"/>
                </a:lnTo>
                <a:lnTo>
                  <a:pt x="4472" y="268"/>
                </a:lnTo>
                <a:lnTo>
                  <a:pt x="4473" y="278"/>
                </a:lnTo>
                <a:lnTo>
                  <a:pt x="4474" y="295"/>
                </a:lnTo>
                <a:lnTo>
                  <a:pt x="4474" y="307"/>
                </a:lnTo>
                <a:lnTo>
                  <a:pt x="4474" y="313"/>
                </a:lnTo>
                <a:lnTo>
                  <a:pt x="4475" y="314"/>
                </a:lnTo>
                <a:lnTo>
                  <a:pt x="4475" y="314"/>
                </a:lnTo>
                <a:lnTo>
                  <a:pt x="4476" y="321"/>
                </a:lnTo>
                <a:lnTo>
                  <a:pt x="4476" y="329"/>
                </a:lnTo>
                <a:lnTo>
                  <a:pt x="4476" y="282"/>
                </a:lnTo>
                <a:lnTo>
                  <a:pt x="4477" y="168"/>
                </a:lnTo>
                <a:lnTo>
                  <a:pt x="4477" y="53"/>
                </a:lnTo>
                <a:lnTo>
                  <a:pt x="4477" y="43"/>
                </a:lnTo>
                <a:lnTo>
                  <a:pt x="4478" y="184"/>
                </a:lnTo>
                <a:lnTo>
                  <a:pt x="4478" y="263"/>
                </a:lnTo>
                <a:lnTo>
                  <a:pt x="4479" y="286"/>
                </a:lnTo>
                <a:lnTo>
                  <a:pt x="4479" y="295"/>
                </a:lnTo>
                <a:lnTo>
                  <a:pt x="4479" y="300"/>
                </a:lnTo>
                <a:lnTo>
                  <a:pt x="4480" y="305"/>
                </a:lnTo>
                <a:lnTo>
                  <a:pt x="4480" y="308"/>
                </a:lnTo>
                <a:lnTo>
                  <a:pt x="4480" y="309"/>
                </a:lnTo>
                <a:lnTo>
                  <a:pt x="4481" y="310"/>
                </a:lnTo>
                <a:lnTo>
                  <a:pt x="4481" y="310"/>
                </a:lnTo>
                <a:lnTo>
                  <a:pt x="4482" y="310"/>
                </a:lnTo>
                <a:lnTo>
                  <a:pt x="4482" y="310"/>
                </a:lnTo>
                <a:lnTo>
                  <a:pt x="4482" y="310"/>
                </a:lnTo>
                <a:lnTo>
                  <a:pt x="4483" y="309"/>
                </a:lnTo>
                <a:lnTo>
                  <a:pt x="4483" y="309"/>
                </a:lnTo>
                <a:lnTo>
                  <a:pt x="4483" y="305"/>
                </a:lnTo>
                <a:lnTo>
                  <a:pt x="4484" y="302"/>
                </a:lnTo>
                <a:lnTo>
                  <a:pt x="4484" y="301"/>
                </a:lnTo>
                <a:lnTo>
                  <a:pt x="4485" y="300"/>
                </a:lnTo>
                <a:lnTo>
                  <a:pt x="4485" y="300"/>
                </a:lnTo>
                <a:lnTo>
                  <a:pt x="4485" y="300"/>
                </a:lnTo>
                <a:lnTo>
                  <a:pt x="4486" y="298"/>
                </a:lnTo>
                <a:lnTo>
                  <a:pt x="4486" y="298"/>
                </a:lnTo>
                <a:lnTo>
                  <a:pt x="4487" y="296"/>
                </a:lnTo>
                <a:lnTo>
                  <a:pt x="4487" y="294"/>
                </a:lnTo>
                <a:lnTo>
                  <a:pt x="4488" y="291"/>
                </a:lnTo>
                <a:lnTo>
                  <a:pt x="4488" y="288"/>
                </a:lnTo>
                <a:lnTo>
                  <a:pt x="4489" y="285"/>
                </a:lnTo>
                <a:lnTo>
                  <a:pt x="4489" y="282"/>
                </a:lnTo>
                <a:lnTo>
                  <a:pt x="4489" y="280"/>
                </a:lnTo>
                <a:lnTo>
                  <a:pt x="4490" y="279"/>
                </a:lnTo>
                <a:lnTo>
                  <a:pt x="4490" y="280"/>
                </a:lnTo>
                <a:lnTo>
                  <a:pt x="4490" y="282"/>
                </a:lnTo>
                <a:lnTo>
                  <a:pt x="4491" y="284"/>
                </a:lnTo>
                <a:lnTo>
                  <a:pt x="4491" y="286"/>
                </a:lnTo>
                <a:lnTo>
                  <a:pt x="4492" y="287"/>
                </a:lnTo>
                <a:lnTo>
                  <a:pt x="4492" y="288"/>
                </a:lnTo>
                <a:lnTo>
                  <a:pt x="4492" y="291"/>
                </a:lnTo>
                <a:lnTo>
                  <a:pt x="4493" y="291"/>
                </a:lnTo>
                <a:lnTo>
                  <a:pt x="4493" y="288"/>
                </a:lnTo>
                <a:lnTo>
                  <a:pt x="4493" y="282"/>
                </a:lnTo>
                <a:lnTo>
                  <a:pt x="4494" y="273"/>
                </a:lnTo>
                <a:lnTo>
                  <a:pt x="4494" y="261"/>
                </a:lnTo>
                <a:lnTo>
                  <a:pt x="4495" y="254"/>
                </a:lnTo>
                <a:lnTo>
                  <a:pt x="4495" y="255"/>
                </a:lnTo>
                <a:lnTo>
                  <a:pt x="4495" y="261"/>
                </a:lnTo>
                <a:lnTo>
                  <a:pt x="4496" y="269"/>
                </a:lnTo>
                <a:lnTo>
                  <a:pt x="4496" y="284"/>
                </a:lnTo>
                <a:lnTo>
                  <a:pt x="4496" y="300"/>
                </a:lnTo>
                <a:lnTo>
                  <a:pt x="4497" y="308"/>
                </a:lnTo>
                <a:lnTo>
                  <a:pt x="4497" y="310"/>
                </a:lnTo>
                <a:lnTo>
                  <a:pt x="4498" y="311"/>
                </a:lnTo>
                <a:lnTo>
                  <a:pt x="4498" y="313"/>
                </a:lnTo>
                <a:lnTo>
                  <a:pt x="4498" y="327"/>
                </a:lnTo>
                <a:lnTo>
                  <a:pt x="4499" y="311"/>
                </a:lnTo>
                <a:lnTo>
                  <a:pt x="4499" y="218"/>
                </a:lnTo>
                <a:lnTo>
                  <a:pt x="4500" y="97"/>
                </a:lnTo>
                <a:lnTo>
                  <a:pt x="4500" y="18"/>
                </a:lnTo>
                <a:lnTo>
                  <a:pt x="4500" y="116"/>
                </a:lnTo>
                <a:lnTo>
                  <a:pt x="4501" y="236"/>
                </a:lnTo>
                <a:lnTo>
                  <a:pt x="4502" y="277"/>
                </a:lnTo>
                <a:lnTo>
                  <a:pt x="4502" y="289"/>
                </a:lnTo>
                <a:lnTo>
                  <a:pt x="4502" y="296"/>
                </a:lnTo>
                <a:lnTo>
                  <a:pt x="4503" y="301"/>
                </a:lnTo>
                <a:lnTo>
                  <a:pt x="4503" y="305"/>
                </a:lnTo>
                <a:lnTo>
                  <a:pt x="4503" y="307"/>
                </a:lnTo>
                <a:lnTo>
                  <a:pt x="4504" y="307"/>
                </a:lnTo>
                <a:lnTo>
                  <a:pt x="4504" y="307"/>
                </a:lnTo>
                <a:lnTo>
                  <a:pt x="4505" y="307"/>
                </a:lnTo>
                <a:lnTo>
                  <a:pt x="4505" y="309"/>
                </a:lnTo>
                <a:lnTo>
                  <a:pt x="4505" y="310"/>
                </a:lnTo>
                <a:lnTo>
                  <a:pt x="4506" y="309"/>
                </a:lnTo>
                <a:lnTo>
                  <a:pt x="4506" y="309"/>
                </a:lnTo>
                <a:lnTo>
                  <a:pt x="4506" y="305"/>
                </a:lnTo>
                <a:lnTo>
                  <a:pt x="4507" y="302"/>
                </a:lnTo>
                <a:lnTo>
                  <a:pt x="4507" y="299"/>
                </a:lnTo>
                <a:lnTo>
                  <a:pt x="4508" y="298"/>
                </a:lnTo>
                <a:lnTo>
                  <a:pt x="4508" y="297"/>
                </a:lnTo>
                <a:lnTo>
                  <a:pt x="4508" y="297"/>
                </a:lnTo>
                <a:lnTo>
                  <a:pt x="4509" y="296"/>
                </a:lnTo>
                <a:lnTo>
                  <a:pt x="4509" y="296"/>
                </a:lnTo>
                <a:lnTo>
                  <a:pt x="4510" y="295"/>
                </a:lnTo>
                <a:lnTo>
                  <a:pt x="4510" y="293"/>
                </a:lnTo>
                <a:lnTo>
                  <a:pt x="4510" y="290"/>
                </a:lnTo>
                <a:lnTo>
                  <a:pt x="4511" y="287"/>
                </a:lnTo>
                <a:lnTo>
                  <a:pt x="4511" y="284"/>
                </a:lnTo>
                <a:lnTo>
                  <a:pt x="4511" y="282"/>
                </a:lnTo>
                <a:lnTo>
                  <a:pt x="4512" y="280"/>
                </a:lnTo>
                <a:lnTo>
                  <a:pt x="4512" y="278"/>
                </a:lnTo>
                <a:lnTo>
                  <a:pt x="4513" y="278"/>
                </a:lnTo>
                <a:lnTo>
                  <a:pt x="4513" y="280"/>
                </a:lnTo>
                <a:lnTo>
                  <a:pt x="4513" y="282"/>
                </a:lnTo>
                <a:lnTo>
                  <a:pt x="4514" y="284"/>
                </a:lnTo>
                <a:lnTo>
                  <a:pt x="4514" y="285"/>
                </a:lnTo>
                <a:lnTo>
                  <a:pt x="4514" y="287"/>
                </a:lnTo>
                <a:lnTo>
                  <a:pt x="4515" y="287"/>
                </a:lnTo>
                <a:lnTo>
                  <a:pt x="4516" y="287"/>
                </a:lnTo>
                <a:lnTo>
                  <a:pt x="4516" y="286"/>
                </a:lnTo>
                <a:lnTo>
                  <a:pt x="4516" y="282"/>
                </a:lnTo>
                <a:lnTo>
                  <a:pt x="4517" y="275"/>
                </a:lnTo>
                <a:lnTo>
                  <a:pt x="4517" y="268"/>
                </a:lnTo>
                <a:lnTo>
                  <a:pt x="4518" y="259"/>
                </a:lnTo>
                <a:lnTo>
                  <a:pt x="4518" y="258"/>
                </a:lnTo>
                <a:lnTo>
                  <a:pt x="4518" y="264"/>
                </a:lnTo>
                <a:lnTo>
                  <a:pt x="4519" y="272"/>
                </a:lnTo>
                <a:lnTo>
                  <a:pt x="4519" y="282"/>
                </a:lnTo>
                <a:lnTo>
                  <a:pt x="4519" y="298"/>
                </a:lnTo>
                <a:lnTo>
                  <a:pt x="4520" y="309"/>
                </a:lnTo>
                <a:lnTo>
                  <a:pt x="4520" y="314"/>
                </a:lnTo>
                <a:lnTo>
                  <a:pt x="4521" y="316"/>
                </a:lnTo>
                <a:lnTo>
                  <a:pt x="4521" y="316"/>
                </a:lnTo>
                <a:lnTo>
                  <a:pt x="4521" y="323"/>
                </a:lnTo>
                <a:lnTo>
                  <a:pt x="4522" y="330"/>
                </a:lnTo>
                <a:lnTo>
                  <a:pt x="4522" y="272"/>
                </a:lnTo>
                <a:lnTo>
                  <a:pt x="4523" y="155"/>
                </a:lnTo>
                <a:lnTo>
                  <a:pt x="4523" y="43"/>
                </a:lnTo>
                <a:lnTo>
                  <a:pt x="4523" y="57"/>
                </a:lnTo>
                <a:lnTo>
                  <a:pt x="4524" y="197"/>
                </a:lnTo>
                <a:lnTo>
                  <a:pt x="4524" y="268"/>
                </a:lnTo>
                <a:lnTo>
                  <a:pt x="4524" y="287"/>
                </a:lnTo>
                <a:lnTo>
                  <a:pt x="4525" y="296"/>
                </a:lnTo>
                <a:lnTo>
                  <a:pt x="4525" y="301"/>
                </a:lnTo>
                <a:lnTo>
                  <a:pt x="4526" y="306"/>
                </a:lnTo>
                <a:lnTo>
                  <a:pt x="4526" y="308"/>
                </a:lnTo>
                <a:lnTo>
                  <a:pt x="4526" y="309"/>
                </a:lnTo>
                <a:lnTo>
                  <a:pt x="4527" y="309"/>
                </a:lnTo>
                <a:lnTo>
                  <a:pt x="4527" y="309"/>
                </a:lnTo>
                <a:lnTo>
                  <a:pt x="4527" y="310"/>
                </a:lnTo>
                <a:lnTo>
                  <a:pt x="4528" y="310"/>
                </a:lnTo>
                <a:lnTo>
                  <a:pt x="4529" y="310"/>
                </a:lnTo>
                <a:lnTo>
                  <a:pt x="4529" y="309"/>
                </a:lnTo>
                <a:lnTo>
                  <a:pt x="4529" y="307"/>
                </a:lnTo>
                <a:lnTo>
                  <a:pt x="4530" y="304"/>
                </a:lnTo>
                <a:lnTo>
                  <a:pt x="4530" y="301"/>
                </a:lnTo>
                <a:lnTo>
                  <a:pt x="4531" y="299"/>
                </a:lnTo>
                <a:lnTo>
                  <a:pt x="4531" y="298"/>
                </a:lnTo>
                <a:lnTo>
                  <a:pt x="4531" y="298"/>
                </a:lnTo>
                <a:lnTo>
                  <a:pt x="4532" y="296"/>
                </a:lnTo>
                <a:lnTo>
                  <a:pt x="4532" y="296"/>
                </a:lnTo>
                <a:lnTo>
                  <a:pt x="4532" y="295"/>
                </a:lnTo>
                <a:lnTo>
                  <a:pt x="4533" y="293"/>
                </a:lnTo>
                <a:lnTo>
                  <a:pt x="4533" y="291"/>
                </a:lnTo>
                <a:lnTo>
                  <a:pt x="4534" y="288"/>
                </a:lnTo>
                <a:lnTo>
                  <a:pt x="4534" y="286"/>
                </a:lnTo>
                <a:lnTo>
                  <a:pt x="4534" y="283"/>
                </a:lnTo>
                <a:lnTo>
                  <a:pt x="4535" y="280"/>
                </a:lnTo>
                <a:lnTo>
                  <a:pt x="4535" y="278"/>
                </a:lnTo>
                <a:lnTo>
                  <a:pt x="4536" y="278"/>
                </a:lnTo>
                <a:lnTo>
                  <a:pt x="4536" y="280"/>
                </a:lnTo>
                <a:lnTo>
                  <a:pt x="4536" y="282"/>
                </a:lnTo>
                <a:lnTo>
                  <a:pt x="4537" y="284"/>
                </a:lnTo>
                <a:lnTo>
                  <a:pt x="4537" y="284"/>
                </a:lnTo>
                <a:lnTo>
                  <a:pt x="4537" y="285"/>
                </a:lnTo>
                <a:lnTo>
                  <a:pt x="4538" y="286"/>
                </a:lnTo>
                <a:lnTo>
                  <a:pt x="4538" y="286"/>
                </a:lnTo>
                <a:lnTo>
                  <a:pt x="4539" y="286"/>
                </a:lnTo>
                <a:lnTo>
                  <a:pt x="4539" y="283"/>
                </a:lnTo>
                <a:lnTo>
                  <a:pt x="4539" y="277"/>
                </a:lnTo>
                <a:lnTo>
                  <a:pt x="4540" y="269"/>
                </a:lnTo>
                <a:lnTo>
                  <a:pt x="4540" y="259"/>
                </a:lnTo>
                <a:lnTo>
                  <a:pt x="4540" y="254"/>
                </a:lnTo>
                <a:lnTo>
                  <a:pt x="4541" y="257"/>
                </a:lnTo>
                <a:lnTo>
                  <a:pt x="4541" y="264"/>
                </a:lnTo>
                <a:lnTo>
                  <a:pt x="4542" y="271"/>
                </a:lnTo>
                <a:lnTo>
                  <a:pt x="4542" y="286"/>
                </a:lnTo>
                <a:lnTo>
                  <a:pt x="4543" y="302"/>
                </a:lnTo>
                <a:lnTo>
                  <a:pt x="4543" y="309"/>
                </a:lnTo>
                <a:lnTo>
                  <a:pt x="4544" y="313"/>
                </a:lnTo>
                <a:lnTo>
                  <a:pt x="4544" y="313"/>
                </a:lnTo>
                <a:lnTo>
                  <a:pt x="4544" y="316"/>
                </a:lnTo>
                <a:lnTo>
                  <a:pt x="4545" y="331"/>
                </a:lnTo>
                <a:lnTo>
                  <a:pt x="4545" y="305"/>
                </a:lnTo>
                <a:lnTo>
                  <a:pt x="4546" y="200"/>
                </a:lnTo>
                <a:lnTo>
                  <a:pt x="4546" y="76"/>
                </a:lnTo>
                <a:lnTo>
                  <a:pt x="4546" y="14"/>
                </a:lnTo>
                <a:lnTo>
                  <a:pt x="4547" y="132"/>
                </a:lnTo>
                <a:lnTo>
                  <a:pt x="4547" y="242"/>
                </a:lnTo>
                <a:lnTo>
                  <a:pt x="4547" y="280"/>
                </a:lnTo>
                <a:lnTo>
                  <a:pt x="4548" y="291"/>
                </a:lnTo>
                <a:lnTo>
                  <a:pt x="4548" y="297"/>
                </a:lnTo>
                <a:lnTo>
                  <a:pt x="4549" y="302"/>
                </a:lnTo>
                <a:lnTo>
                  <a:pt x="4549" y="307"/>
                </a:lnTo>
                <a:lnTo>
                  <a:pt x="4549" y="309"/>
                </a:lnTo>
                <a:lnTo>
                  <a:pt x="4550" y="309"/>
                </a:lnTo>
                <a:lnTo>
                  <a:pt x="4550" y="309"/>
                </a:lnTo>
                <a:lnTo>
                  <a:pt x="4550" y="309"/>
                </a:lnTo>
                <a:lnTo>
                  <a:pt x="4551" y="310"/>
                </a:lnTo>
                <a:lnTo>
                  <a:pt x="4551" y="309"/>
                </a:lnTo>
                <a:lnTo>
                  <a:pt x="4552" y="309"/>
                </a:lnTo>
                <a:lnTo>
                  <a:pt x="4552" y="307"/>
                </a:lnTo>
                <a:lnTo>
                  <a:pt x="4552" y="305"/>
                </a:lnTo>
                <a:lnTo>
                  <a:pt x="4553" y="302"/>
                </a:lnTo>
                <a:lnTo>
                  <a:pt x="4553" y="300"/>
                </a:lnTo>
                <a:lnTo>
                  <a:pt x="4553" y="299"/>
                </a:lnTo>
                <a:lnTo>
                  <a:pt x="4554" y="298"/>
                </a:lnTo>
                <a:lnTo>
                  <a:pt x="4554" y="297"/>
                </a:lnTo>
                <a:lnTo>
                  <a:pt x="4555" y="296"/>
                </a:lnTo>
                <a:lnTo>
                  <a:pt x="4555" y="294"/>
                </a:lnTo>
                <a:lnTo>
                  <a:pt x="4555" y="292"/>
                </a:lnTo>
                <a:lnTo>
                  <a:pt x="4556" y="290"/>
                </a:lnTo>
                <a:lnTo>
                  <a:pt x="4557" y="288"/>
                </a:lnTo>
                <a:lnTo>
                  <a:pt x="4557" y="286"/>
                </a:lnTo>
                <a:lnTo>
                  <a:pt x="4557" y="283"/>
                </a:lnTo>
                <a:lnTo>
                  <a:pt x="4558" y="280"/>
                </a:lnTo>
                <a:lnTo>
                  <a:pt x="4558" y="277"/>
                </a:lnTo>
                <a:lnTo>
                  <a:pt x="4559" y="277"/>
                </a:lnTo>
                <a:lnTo>
                  <a:pt x="4559" y="277"/>
                </a:lnTo>
                <a:lnTo>
                  <a:pt x="4559" y="278"/>
                </a:lnTo>
                <a:lnTo>
                  <a:pt x="4560" y="280"/>
                </a:lnTo>
                <a:lnTo>
                  <a:pt x="4560" y="283"/>
                </a:lnTo>
                <a:lnTo>
                  <a:pt x="4560" y="284"/>
                </a:lnTo>
                <a:lnTo>
                  <a:pt x="4561" y="284"/>
                </a:lnTo>
                <a:lnTo>
                  <a:pt x="4561" y="284"/>
                </a:lnTo>
                <a:lnTo>
                  <a:pt x="4562" y="285"/>
                </a:lnTo>
                <a:lnTo>
                  <a:pt x="4562" y="284"/>
                </a:lnTo>
                <a:lnTo>
                  <a:pt x="4562" y="279"/>
                </a:lnTo>
                <a:lnTo>
                  <a:pt x="4563" y="272"/>
                </a:lnTo>
                <a:lnTo>
                  <a:pt x="4563" y="264"/>
                </a:lnTo>
                <a:lnTo>
                  <a:pt x="4563" y="255"/>
                </a:lnTo>
                <a:lnTo>
                  <a:pt x="4564" y="254"/>
                </a:lnTo>
                <a:lnTo>
                  <a:pt x="4564" y="259"/>
                </a:lnTo>
                <a:lnTo>
                  <a:pt x="4565" y="266"/>
                </a:lnTo>
                <a:lnTo>
                  <a:pt x="4565" y="278"/>
                </a:lnTo>
                <a:lnTo>
                  <a:pt x="4565" y="295"/>
                </a:lnTo>
                <a:lnTo>
                  <a:pt x="4566" y="309"/>
                </a:lnTo>
                <a:lnTo>
                  <a:pt x="4566" y="314"/>
                </a:lnTo>
                <a:lnTo>
                  <a:pt x="4566" y="315"/>
                </a:lnTo>
                <a:lnTo>
                  <a:pt x="4567" y="316"/>
                </a:lnTo>
                <a:lnTo>
                  <a:pt x="4567" y="328"/>
                </a:lnTo>
                <a:lnTo>
                  <a:pt x="4568" y="333"/>
                </a:lnTo>
                <a:lnTo>
                  <a:pt x="4568" y="260"/>
                </a:lnTo>
                <a:lnTo>
                  <a:pt x="4568" y="134"/>
                </a:lnTo>
                <a:lnTo>
                  <a:pt x="4569" y="22"/>
                </a:lnTo>
                <a:lnTo>
                  <a:pt x="4569" y="55"/>
                </a:lnTo>
                <a:lnTo>
                  <a:pt x="4570" y="202"/>
                </a:lnTo>
                <a:lnTo>
                  <a:pt x="4570" y="273"/>
                </a:lnTo>
                <a:lnTo>
                  <a:pt x="4571" y="291"/>
                </a:lnTo>
                <a:lnTo>
                  <a:pt x="4571" y="298"/>
                </a:lnTo>
                <a:lnTo>
                  <a:pt x="4572" y="304"/>
                </a:lnTo>
                <a:lnTo>
                  <a:pt x="4572" y="309"/>
                </a:lnTo>
                <a:lnTo>
                  <a:pt x="4572" y="312"/>
                </a:lnTo>
                <a:lnTo>
                  <a:pt x="4573" y="313"/>
                </a:lnTo>
                <a:lnTo>
                  <a:pt x="4573" y="313"/>
                </a:lnTo>
                <a:lnTo>
                  <a:pt x="4573" y="314"/>
                </a:lnTo>
                <a:lnTo>
                  <a:pt x="4574" y="314"/>
                </a:lnTo>
                <a:lnTo>
                  <a:pt x="4574" y="314"/>
                </a:lnTo>
                <a:lnTo>
                  <a:pt x="4575" y="314"/>
                </a:lnTo>
                <a:lnTo>
                  <a:pt x="4575" y="313"/>
                </a:lnTo>
                <a:lnTo>
                  <a:pt x="4575" y="309"/>
                </a:lnTo>
                <a:lnTo>
                  <a:pt x="4576" y="307"/>
                </a:lnTo>
                <a:lnTo>
                  <a:pt x="4576" y="306"/>
                </a:lnTo>
                <a:lnTo>
                  <a:pt x="4576" y="303"/>
                </a:lnTo>
                <a:lnTo>
                  <a:pt x="4577" y="301"/>
                </a:lnTo>
                <a:lnTo>
                  <a:pt x="4577" y="300"/>
                </a:lnTo>
                <a:lnTo>
                  <a:pt x="4578" y="301"/>
                </a:lnTo>
                <a:lnTo>
                  <a:pt x="4578" y="300"/>
                </a:lnTo>
                <a:lnTo>
                  <a:pt x="4578" y="299"/>
                </a:lnTo>
                <a:lnTo>
                  <a:pt x="4579" y="298"/>
                </a:lnTo>
                <a:lnTo>
                  <a:pt x="4579" y="296"/>
                </a:lnTo>
                <a:lnTo>
                  <a:pt x="4579" y="292"/>
                </a:lnTo>
                <a:lnTo>
                  <a:pt x="4580" y="289"/>
                </a:lnTo>
                <a:lnTo>
                  <a:pt x="4580" y="286"/>
                </a:lnTo>
                <a:lnTo>
                  <a:pt x="4581" y="286"/>
                </a:lnTo>
                <a:lnTo>
                  <a:pt x="4581" y="289"/>
                </a:lnTo>
                <a:lnTo>
                  <a:pt x="4581" y="291"/>
                </a:lnTo>
                <a:lnTo>
                  <a:pt x="4582" y="287"/>
                </a:lnTo>
                <a:lnTo>
                  <a:pt x="4582" y="286"/>
                </a:lnTo>
                <a:lnTo>
                  <a:pt x="4583" y="289"/>
                </a:lnTo>
                <a:lnTo>
                  <a:pt x="4583" y="294"/>
                </a:lnTo>
                <a:lnTo>
                  <a:pt x="4583" y="296"/>
                </a:lnTo>
                <a:lnTo>
                  <a:pt x="4584" y="296"/>
                </a:lnTo>
                <a:lnTo>
                  <a:pt x="4585" y="296"/>
                </a:lnTo>
                <a:lnTo>
                  <a:pt x="4585" y="295"/>
                </a:lnTo>
                <a:lnTo>
                  <a:pt x="4585" y="293"/>
                </a:lnTo>
                <a:lnTo>
                  <a:pt x="4586" y="288"/>
                </a:lnTo>
                <a:lnTo>
                  <a:pt x="4586" y="282"/>
                </a:lnTo>
                <a:lnTo>
                  <a:pt x="4586" y="274"/>
                </a:lnTo>
                <a:lnTo>
                  <a:pt x="4587" y="264"/>
                </a:lnTo>
                <a:lnTo>
                  <a:pt x="4587" y="264"/>
                </a:lnTo>
                <a:lnTo>
                  <a:pt x="4588" y="269"/>
                </a:lnTo>
                <a:lnTo>
                  <a:pt x="4588" y="274"/>
                </a:lnTo>
                <a:lnTo>
                  <a:pt x="4588" y="286"/>
                </a:lnTo>
                <a:lnTo>
                  <a:pt x="4589" y="302"/>
                </a:lnTo>
                <a:lnTo>
                  <a:pt x="4589" y="310"/>
                </a:lnTo>
                <a:lnTo>
                  <a:pt x="4589" y="314"/>
                </a:lnTo>
                <a:lnTo>
                  <a:pt x="4590" y="314"/>
                </a:lnTo>
                <a:lnTo>
                  <a:pt x="4590" y="314"/>
                </a:lnTo>
                <a:lnTo>
                  <a:pt x="4591" y="327"/>
                </a:lnTo>
                <a:lnTo>
                  <a:pt x="4591" y="315"/>
                </a:lnTo>
                <a:lnTo>
                  <a:pt x="4591" y="229"/>
                </a:lnTo>
                <a:lnTo>
                  <a:pt x="4592" y="104"/>
                </a:lnTo>
                <a:lnTo>
                  <a:pt x="4592" y="11"/>
                </a:lnTo>
                <a:lnTo>
                  <a:pt x="4593" y="89"/>
                </a:lnTo>
                <a:lnTo>
                  <a:pt x="4593" y="225"/>
                </a:lnTo>
                <a:lnTo>
                  <a:pt x="4593" y="270"/>
                </a:lnTo>
                <a:lnTo>
                  <a:pt x="4594" y="283"/>
                </a:lnTo>
                <a:lnTo>
                  <a:pt x="4594" y="287"/>
                </a:lnTo>
                <a:lnTo>
                  <a:pt x="4594" y="294"/>
                </a:lnTo>
                <a:lnTo>
                  <a:pt x="4595" y="298"/>
                </a:lnTo>
                <a:lnTo>
                  <a:pt x="4595" y="300"/>
                </a:lnTo>
                <a:lnTo>
                  <a:pt x="4596" y="303"/>
                </a:lnTo>
                <a:lnTo>
                  <a:pt x="4596" y="303"/>
                </a:lnTo>
                <a:lnTo>
                  <a:pt x="4596" y="303"/>
                </a:lnTo>
                <a:lnTo>
                  <a:pt x="4597" y="302"/>
                </a:lnTo>
                <a:lnTo>
                  <a:pt x="4597" y="305"/>
                </a:lnTo>
                <a:lnTo>
                  <a:pt x="4597" y="305"/>
                </a:lnTo>
                <a:lnTo>
                  <a:pt x="4598" y="306"/>
                </a:lnTo>
                <a:lnTo>
                  <a:pt x="4599" y="305"/>
                </a:lnTo>
                <a:lnTo>
                  <a:pt x="4599" y="302"/>
                </a:lnTo>
                <a:lnTo>
                  <a:pt x="4599" y="297"/>
                </a:lnTo>
                <a:lnTo>
                  <a:pt x="4600" y="295"/>
                </a:lnTo>
                <a:lnTo>
                  <a:pt x="4600" y="296"/>
                </a:lnTo>
                <a:lnTo>
                  <a:pt x="4601" y="297"/>
                </a:lnTo>
                <a:lnTo>
                  <a:pt x="4601" y="298"/>
                </a:lnTo>
                <a:lnTo>
                  <a:pt x="4601" y="298"/>
                </a:lnTo>
                <a:lnTo>
                  <a:pt x="4602" y="296"/>
                </a:lnTo>
                <a:lnTo>
                  <a:pt x="4602" y="293"/>
                </a:lnTo>
                <a:lnTo>
                  <a:pt x="4602" y="290"/>
                </a:lnTo>
                <a:lnTo>
                  <a:pt x="4603" y="287"/>
                </a:lnTo>
                <a:lnTo>
                  <a:pt x="4603" y="285"/>
                </a:lnTo>
                <a:lnTo>
                  <a:pt x="4604" y="282"/>
                </a:lnTo>
                <a:lnTo>
                  <a:pt x="4604" y="280"/>
                </a:lnTo>
                <a:lnTo>
                  <a:pt x="4604" y="279"/>
                </a:lnTo>
                <a:lnTo>
                  <a:pt x="4605" y="279"/>
                </a:lnTo>
                <a:lnTo>
                  <a:pt x="4605" y="280"/>
                </a:lnTo>
                <a:lnTo>
                  <a:pt x="4606" y="282"/>
                </a:lnTo>
                <a:lnTo>
                  <a:pt x="4606" y="283"/>
                </a:lnTo>
                <a:lnTo>
                  <a:pt x="4606" y="284"/>
                </a:lnTo>
                <a:lnTo>
                  <a:pt x="4607" y="286"/>
                </a:lnTo>
                <a:lnTo>
                  <a:pt x="4607" y="287"/>
                </a:lnTo>
                <a:lnTo>
                  <a:pt x="4607" y="287"/>
                </a:lnTo>
                <a:lnTo>
                  <a:pt x="4608" y="286"/>
                </a:lnTo>
                <a:lnTo>
                  <a:pt x="4608" y="284"/>
                </a:lnTo>
                <a:lnTo>
                  <a:pt x="4609" y="278"/>
                </a:lnTo>
                <a:lnTo>
                  <a:pt x="4609" y="271"/>
                </a:lnTo>
                <a:lnTo>
                  <a:pt x="4609" y="263"/>
                </a:lnTo>
                <a:lnTo>
                  <a:pt x="4610" y="257"/>
                </a:lnTo>
                <a:lnTo>
                  <a:pt x="4610" y="260"/>
                </a:lnTo>
                <a:lnTo>
                  <a:pt x="4610" y="267"/>
                </a:lnTo>
                <a:lnTo>
                  <a:pt x="4611" y="277"/>
                </a:lnTo>
                <a:lnTo>
                  <a:pt x="4611" y="291"/>
                </a:lnTo>
                <a:lnTo>
                  <a:pt x="4612" y="305"/>
                </a:lnTo>
                <a:lnTo>
                  <a:pt x="4612" y="313"/>
                </a:lnTo>
                <a:lnTo>
                  <a:pt x="4613" y="316"/>
                </a:lnTo>
                <a:lnTo>
                  <a:pt x="4613" y="316"/>
                </a:lnTo>
                <a:lnTo>
                  <a:pt x="4614" y="320"/>
                </a:lnTo>
                <a:lnTo>
                  <a:pt x="4614" y="335"/>
                </a:lnTo>
                <a:lnTo>
                  <a:pt x="4614" y="307"/>
                </a:lnTo>
                <a:lnTo>
                  <a:pt x="4615" y="201"/>
                </a:lnTo>
                <a:lnTo>
                  <a:pt x="4615" y="79"/>
                </a:lnTo>
                <a:lnTo>
                  <a:pt x="4615" y="23"/>
                </a:lnTo>
                <a:lnTo>
                  <a:pt x="4616" y="152"/>
                </a:lnTo>
                <a:lnTo>
                  <a:pt x="4616" y="254"/>
                </a:lnTo>
                <a:lnTo>
                  <a:pt x="4617" y="286"/>
                </a:lnTo>
                <a:lnTo>
                  <a:pt x="4617" y="298"/>
                </a:lnTo>
                <a:lnTo>
                  <a:pt x="4617" y="303"/>
                </a:lnTo>
                <a:lnTo>
                  <a:pt x="4618" y="308"/>
                </a:lnTo>
                <a:lnTo>
                  <a:pt x="4618" y="310"/>
                </a:lnTo>
                <a:lnTo>
                  <a:pt x="4619" y="313"/>
                </a:lnTo>
                <a:lnTo>
                  <a:pt x="4619" y="314"/>
                </a:lnTo>
                <a:lnTo>
                  <a:pt x="4619" y="315"/>
                </a:lnTo>
                <a:lnTo>
                  <a:pt x="4620" y="315"/>
                </a:lnTo>
                <a:lnTo>
                  <a:pt x="4620" y="315"/>
                </a:lnTo>
                <a:lnTo>
                  <a:pt x="4620" y="316"/>
                </a:lnTo>
                <a:lnTo>
                  <a:pt x="4621" y="316"/>
                </a:lnTo>
                <a:lnTo>
                  <a:pt x="4621" y="314"/>
                </a:lnTo>
                <a:lnTo>
                  <a:pt x="4622" y="310"/>
                </a:lnTo>
                <a:lnTo>
                  <a:pt x="4622" y="308"/>
                </a:lnTo>
                <a:lnTo>
                  <a:pt x="4622" y="307"/>
                </a:lnTo>
                <a:lnTo>
                  <a:pt x="4623" y="307"/>
                </a:lnTo>
                <a:lnTo>
                  <a:pt x="4623" y="305"/>
                </a:lnTo>
                <a:lnTo>
                  <a:pt x="4623" y="305"/>
                </a:lnTo>
                <a:lnTo>
                  <a:pt x="4624" y="304"/>
                </a:lnTo>
                <a:lnTo>
                  <a:pt x="4624" y="302"/>
                </a:lnTo>
                <a:lnTo>
                  <a:pt x="4625" y="302"/>
                </a:lnTo>
                <a:lnTo>
                  <a:pt x="4625" y="300"/>
                </a:lnTo>
                <a:lnTo>
                  <a:pt x="4625" y="298"/>
                </a:lnTo>
                <a:lnTo>
                  <a:pt x="4626" y="295"/>
                </a:lnTo>
                <a:lnTo>
                  <a:pt x="4627" y="292"/>
                </a:lnTo>
                <a:lnTo>
                  <a:pt x="4627" y="288"/>
                </a:lnTo>
                <a:lnTo>
                  <a:pt x="4627" y="286"/>
                </a:lnTo>
                <a:lnTo>
                  <a:pt x="4628" y="286"/>
                </a:lnTo>
                <a:lnTo>
                  <a:pt x="4628" y="286"/>
                </a:lnTo>
                <a:lnTo>
                  <a:pt x="4629" y="287"/>
                </a:lnTo>
                <a:lnTo>
                  <a:pt x="4629" y="291"/>
                </a:lnTo>
                <a:lnTo>
                  <a:pt x="4629" y="293"/>
                </a:lnTo>
                <a:lnTo>
                  <a:pt x="4630" y="293"/>
                </a:lnTo>
                <a:lnTo>
                  <a:pt x="4630" y="293"/>
                </a:lnTo>
                <a:lnTo>
                  <a:pt x="4630" y="293"/>
                </a:lnTo>
                <a:lnTo>
                  <a:pt x="4631" y="293"/>
                </a:lnTo>
                <a:lnTo>
                  <a:pt x="4631" y="292"/>
                </a:lnTo>
                <a:lnTo>
                  <a:pt x="4632" y="288"/>
                </a:lnTo>
                <a:lnTo>
                  <a:pt x="4632" y="280"/>
                </a:lnTo>
                <a:lnTo>
                  <a:pt x="4632" y="273"/>
                </a:lnTo>
                <a:lnTo>
                  <a:pt x="4633" y="265"/>
                </a:lnTo>
                <a:lnTo>
                  <a:pt x="4633" y="261"/>
                </a:lnTo>
                <a:lnTo>
                  <a:pt x="4633" y="266"/>
                </a:lnTo>
                <a:lnTo>
                  <a:pt x="4634" y="272"/>
                </a:lnTo>
                <a:lnTo>
                  <a:pt x="4634" y="282"/>
                </a:lnTo>
                <a:lnTo>
                  <a:pt x="4635" y="298"/>
                </a:lnTo>
                <a:lnTo>
                  <a:pt x="4635" y="311"/>
                </a:lnTo>
                <a:lnTo>
                  <a:pt x="4635" y="316"/>
                </a:lnTo>
                <a:lnTo>
                  <a:pt x="4636" y="319"/>
                </a:lnTo>
                <a:lnTo>
                  <a:pt x="4636" y="319"/>
                </a:lnTo>
                <a:lnTo>
                  <a:pt x="4636" y="326"/>
                </a:lnTo>
                <a:lnTo>
                  <a:pt x="4637" y="335"/>
                </a:lnTo>
                <a:lnTo>
                  <a:pt x="4637" y="281"/>
                </a:lnTo>
                <a:lnTo>
                  <a:pt x="4638" y="166"/>
                </a:lnTo>
                <a:lnTo>
                  <a:pt x="4638" y="50"/>
                </a:lnTo>
                <a:lnTo>
                  <a:pt x="4638" y="54"/>
                </a:lnTo>
                <a:lnTo>
                  <a:pt x="4639" y="197"/>
                </a:lnTo>
                <a:lnTo>
                  <a:pt x="4639" y="271"/>
                </a:lnTo>
                <a:lnTo>
                  <a:pt x="4639" y="292"/>
                </a:lnTo>
                <a:lnTo>
                  <a:pt x="4640" y="300"/>
                </a:lnTo>
                <a:lnTo>
                  <a:pt x="4641" y="306"/>
                </a:lnTo>
                <a:lnTo>
                  <a:pt x="4641" y="309"/>
                </a:lnTo>
                <a:lnTo>
                  <a:pt x="4642" y="312"/>
                </a:lnTo>
                <a:lnTo>
                  <a:pt x="4642" y="313"/>
                </a:lnTo>
                <a:lnTo>
                  <a:pt x="4642" y="314"/>
                </a:lnTo>
                <a:lnTo>
                  <a:pt x="4643" y="314"/>
                </a:lnTo>
                <a:lnTo>
                  <a:pt x="4643" y="316"/>
                </a:lnTo>
                <a:lnTo>
                  <a:pt x="4643" y="316"/>
                </a:lnTo>
                <a:lnTo>
                  <a:pt x="4644" y="316"/>
                </a:lnTo>
                <a:lnTo>
                  <a:pt x="4644" y="314"/>
                </a:lnTo>
                <a:lnTo>
                  <a:pt x="4645" y="311"/>
                </a:lnTo>
                <a:lnTo>
                  <a:pt x="4645" y="309"/>
                </a:lnTo>
                <a:lnTo>
                  <a:pt x="4645" y="305"/>
                </a:lnTo>
                <a:lnTo>
                  <a:pt x="4646" y="303"/>
                </a:lnTo>
                <a:lnTo>
                  <a:pt x="4646" y="302"/>
                </a:lnTo>
                <a:lnTo>
                  <a:pt x="4646" y="301"/>
                </a:lnTo>
                <a:lnTo>
                  <a:pt x="4647" y="300"/>
                </a:lnTo>
                <a:lnTo>
                  <a:pt x="4647" y="300"/>
                </a:lnTo>
                <a:lnTo>
                  <a:pt x="4648" y="299"/>
                </a:lnTo>
                <a:lnTo>
                  <a:pt x="4648" y="298"/>
                </a:lnTo>
                <a:lnTo>
                  <a:pt x="4648" y="295"/>
                </a:lnTo>
                <a:lnTo>
                  <a:pt x="4649" y="293"/>
                </a:lnTo>
                <a:lnTo>
                  <a:pt x="4649" y="290"/>
                </a:lnTo>
                <a:lnTo>
                  <a:pt x="4649" y="286"/>
                </a:lnTo>
                <a:lnTo>
                  <a:pt x="4650" y="283"/>
                </a:lnTo>
                <a:lnTo>
                  <a:pt x="4650" y="281"/>
                </a:lnTo>
                <a:lnTo>
                  <a:pt x="4651" y="281"/>
                </a:lnTo>
                <a:lnTo>
                  <a:pt x="4651" y="282"/>
                </a:lnTo>
                <a:lnTo>
                  <a:pt x="4651" y="283"/>
                </a:lnTo>
                <a:lnTo>
                  <a:pt x="4652" y="285"/>
                </a:lnTo>
                <a:lnTo>
                  <a:pt x="4652" y="286"/>
                </a:lnTo>
                <a:lnTo>
                  <a:pt x="4653" y="287"/>
                </a:lnTo>
                <a:lnTo>
                  <a:pt x="4653" y="287"/>
                </a:lnTo>
                <a:lnTo>
                  <a:pt x="4653" y="288"/>
                </a:lnTo>
                <a:lnTo>
                  <a:pt x="4654" y="288"/>
                </a:lnTo>
                <a:lnTo>
                  <a:pt x="4655" y="287"/>
                </a:lnTo>
                <a:lnTo>
                  <a:pt x="4655" y="281"/>
                </a:lnTo>
                <a:lnTo>
                  <a:pt x="4655" y="275"/>
                </a:lnTo>
                <a:lnTo>
                  <a:pt x="4656" y="268"/>
                </a:lnTo>
                <a:lnTo>
                  <a:pt x="4656" y="259"/>
                </a:lnTo>
                <a:lnTo>
                  <a:pt x="4656" y="259"/>
                </a:lnTo>
                <a:lnTo>
                  <a:pt x="4657" y="266"/>
                </a:lnTo>
                <a:lnTo>
                  <a:pt x="4657" y="273"/>
                </a:lnTo>
                <a:lnTo>
                  <a:pt x="4658" y="284"/>
                </a:lnTo>
                <a:lnTo>
                  <a:pt x="4658" y="301"/>
                </a:lnTo>
                <a:lnTo>
                  <a:pt x="4658" y="310"/>
                </a:lnTo>
                <a:lnTo>
                  <a:pt x="4659" y="314"/>
                </a:lnTo>
                <a:lnTo>
                  <a:pt x="4659" y="315"/>
                </a:lnTo>
                <a:lnTo>
                  <a:pt x="4659" y="316"/>
                </a:lnTo>
                <a:lnTo>
                  <a:pt x="4660" y="327"/>
                </a:lnTo>
                <a:lnTo>
                  <a:pt x="4660" y="321"/>
                </a:lnTo>
                <a:lnTo>
                  <a:pt x="4661" y="245"/>
                </a:lnTo>
                <a:lnTo>
                  <a:pt x="4661" y="120"/>
                </a:lnTo>
                <a:lnTo>
                  <a:pt x="4661" y="24"/>
                </a:lnTo>
                <a:lnTo>
                  <a:pt x="4662" y="88"/>
                </a:lnTo>
                <a:lnTo>
                  <a:pt x="4662" y="225"/>
                </a:lnTo>
                <a:lnTo>
                  <a:pt x="4662" y="272"/>
                </a:lnTo>
                <a:lnTo>
                  <a:pt x="4663" y="291"/>
                </a:lnTo>
                <a:lnTo>
                  <a:pt x="4663" y="296"/>
                </a:lnTo>
                <a:lnTo>
                  <a:pt x="4664" y="302"/>
                </a:lnTo>
                <a:lnTo>
                  <a:pt x="4664" y="305"/>
                </a:lnTo>
                <a:lnTo>
                  <a:pt x="4664" y="308"/>
                </a:lnTo>
                <a:lnTo>
                  <a:pt x="4665" y="309"/>
                </a:lnTo>
                <a:lnTo>
                  <a:pt x="4665" y="309"/>
                </a:lnTo>
                <a:lnTo>
                  <a:pt x="4666" y="309"/>
                </a:lnTo>
                <a:lnTo>
                  <a:pt x="4666" y="310"/>
                </a:lnTo>
                <a:lnTo>
                  <a:pt x="4666" y="310"/>
                </a:lnTo>
                <a:lnTo>
                  <a:pt x="4667" y="310"/>
                </a:lnTo>
                <a:lnTo>
                  <a:pt x="4667" y="309"/>
                </a:lnTo>
                <a:lnTo>
                  <a:pt x="4667" y="305"/>
                </a:lnTo>
                <a:lnTo>
                  <a:pt x="4668" y="302"/>
                </a:lnTo>
                <a:lnTo>
                  <a:pt x="4669" y="300"/>
                </a:lnTo>
                <a:lnTo>
                  <a:pt x="4669" y="297"/>
                </a:lnTo>
                <a:lnTo>
                  <a:pt x="4669" y="296"/>
                </a:lnTo>
                <a:lnTo>
                  <a:pt x="4670" y="295"/>
                </a:lnTo>
                <a:lnTo>
                  <a:pt x="4670" y="295"/>
                </a:lnTo>
                <a:lnTo>
                  <a:pt x="4671" y="295"/>
                </a:lnTo>
                <a:lnTo>
                  <a:pt x="4671" y="292"/>
                </a:lnTo>
                <a:lnTo>
                  <a:pt x="4671" y="291"/>
                </a:lnTo>
                <a:lnTo>
                  <a:pt x="4672" y="289"/>
                </a:lnTo>
                <a:lnTo>
                  <a:pt x="4672" y="286"/>
                </a:lnTo>
                <a:lnTo>
                  <a:pt x="4672" y="282"/>
                </a:lnTo>
                <a:lnTo>
                  <a:pt x="4673" y="280"/>
                </a:lnTo>
                <a:lnTo>
                  <a:pt x="4673" y="278"/>
                </a:lnTo>
                <a:lnTo>
                  <a:pt x="4674" y="277"/>
                </a:lnTo>
                <a:lnTo>
                  <a:pt x="4674" y="277"/>
                </a:lnTo>
                <a:lnTo>
                  <a:pt x="4674" y="279"/>
                </a:lnTo>
                <a:lnTo>
                  <a:pt x="4675" y="281"/>
                </a:lnTo>
                <a:lnTo>
                  <a:pt x="4675" y="282"/>
                </a:lnTo>
                <a:lnTo>
                  <a:pt x="4675" y="284"/>
                </a:lnTo>
                <a:lnTo>
                  <a:pt x="4676" y="284"/>
                </a:lnTo>
                <a:lnTo>
                  <a:pt x="4676" y="284"/>
                </a:lnTo>
                <a:lnTo>
                  <a:pt x="4677" y="284"/>
                </a:lnTo>
                <a:lnTo>
                  <a:pt x="4677" y="284"/>
                </a:lnTo>
                <a:lnTo>
                  <a:pt x="4677" y="282"/>
                </a:lnTo>
                <a:lnTo>
                  <a:pt x="4678" y="275"/>
                </a:lnTo>
                <a:lnTo>
                  <a:pt x="4678" y="269"/>
                </a:lnTo>
                <a:lnTo>
                  <a:pt x="4679" y="261"/>
                </a:lnTo>
                <a:lnTo>
                  <a:pt x="4679" y="255"/>
                </a:lnTo>
                <a:lnTo>
                  <a:pt x="4679" y="257"/>
                </a:lnTo>
                <a:lnTo>
                  <a:pt x="4680" y="264"/>
                </a:lnTo>
                <a:lnTo>
                  <a:pt x="4680" y="272"/>
                </a:lnTo>
                <a:lnTo>
                  <a:pt x="4680" y="286"/>
                </a:lnTo>
                <a:lnTo>
                  <a:pt x="4681" y="300"/>
                </a:lnTo>
                <a:lnTo>
                  <a:pt x="4681" y="308"/>
                </a:lnTo>
                <a:lnTo>
                  <a:pt x="4682" y="311"/>
                </a:lnTo>
                <a:lnTo>
                  <a:pt x="4682" y="312"/>
                </a:lnTo>
                <a:lnTo>
                  <a:pt x="4683" y="315"/>
                </a:lnTo>
                <a:lnTo>
                  <a:pt x="4683" y="326"/>
                </a:lnTo>
                <a:lnTo>
                  <a:pt x="4684" y="296"/>
                </a:lnTo>
                <a:lnTo>
                  <a:pt x="4684" y="191"/>
                </a:lnTo>
                <a:lnTo>
                  <a:pt x="4684" y="70"/>
                </a:lnTo>
                <a:lnTo>
                  <a:pt x="4685" y="18"/>
                </a:lnTo>
                <a:lnTo>
                  <a:pt x="4685" y="147"/>
                </a:lnTo>
                <a:lnTo>
                  <a:pt x="4685" y="246"/>
                </a:lnTo>
                <a:lnTo>
                  <a:pt x="4686" y="279"/>
                </a:lnTo>
                <a:lnTo>
                  <a:pt x="4686" y="291"/>
                </a:lnTo>
                <a:lnTo>
                  <a:pt x="4687" y="296"/>
                </a:lnTo>
                <a:lnTo>
                  <a:pt x="4687" y="300"/>
                </a:lnTo>
                <a:lnTo>
                  <a:pt x="4687" y="303"/>
                </a:lnTo>
                <a:lnTo>
                  <a:pt x="4688" y="305"/>
                </a:lnTo>
                <a:lnTo>
                  <a:pt x="4688" y="306"/>
                </a:lnTo>
                <a:lnTo>
                  <a:pt x="4689" y="306"/>
                </a:lnTo>
                <a:lnTo>
                  <a:pt x="4689" y="305"/>
                </a:lnTo>
                <a:lnTo>
                  <a:pt x="4689" y="306"/>
                </a:lnTo>
                <a:lnTo>
                  <a:pt x="4690" y="306"/>
                </a:lnTo>
                <a:lnTo>
                  <a:pt x="4690" y="306"/>
                </a:lnTo>
                <a:lnTo>
                  <a:pt x="4690" y="305"/>
                </a:lnTo>
                <a:lnTo>
                  <a:pt x="4691" y="302"/>
                </a:lnTo>
                <a:lnTo>
                  <a:pt x="4691" y="298"/>
                </a:lnTo>
                <a:lnTo>
                  <a:pt x="4692" y="296"/>
                </a:lnTo>
                <a:lnTo>
                  <a:pt x="4692" y="295"/>
                </a:lnTo>
                <a:lnTo>
                  <a:pt x="4692" y="295"/>
                </a:lnTo>
                <a:lnTo>
                  <a:pt x="4693" y="294"/>
                </a:lnTo>
                <a:lnTo>
                  <a:pt x="4693" y="293"/>
                </a:lnTo>
                <a:lnTo>
                  <a:pt x="4693" y="292"/>
                </a:lnTo>
                <a:lnTo>
                  <a:pt x="4694" y="291"/>
                </a:lnTo>
                <a:lnTo>
                  <a:pt x="4694" y="289"/>
                </a:lnTo>
                <a:lnTo>
                  <a:pt x="4695" y="287"/>
                </a:lnTo>
                <a:lnTo>
                  <a:pt x="4695" y="284"/>
                </a:lnTo>
                <a:lnTo>
                  <a:pt x="4695" y="281"/>
                </a:lnTo>
                <a:lnTo>
                  <a:pt x="4696" y="277"/>
                </a:lnTo>
                <a:lnTo>
                  <a:pt x="4697" y="274"/>
                </a:lnTo>
                <a:lnTo>
                  <a:pt x="4697" y="274"/>
                </a:lnTo>
                <a:lnTo>
                  <a:pt x="4697" y="275"/>
                </a:lnTo>
                <a:lnTo>
                  <a:pt x="4698" y="275"/>
                </a:lnTo>
                <a:lnTo>
                  <a:pt x="4698" y="277"/>
                </a:lnTo>
                <a:lnTo>
                  <a:pt x="4698" y="278"/>
                </a:lnTo>
                <a:lnTo>
                  <a:pt x="4699" y="280"/>
                </a:lnTo>
                <a:lnTo>
                  <a:pt x="4699" y="280"/>
                </a:lnTo>
                <a:lnTo>
                  <a:pt x="4700" y="280"/>
                </a:lnTo>
                <a:lnTo>
                  <a:pt x="4700" y="280"/>
                </a:lnTo>
                <a:lnTo>
                  <a:pt x="4700" y="279"/>
                </a:lnTo>
                <a:lnTo>
                  <a:pt x="4701" y="274"/>
                </a:lnTo>
                <a:lnTo>
                  <a:pt x="4701" y="267"/>
                </a:lnTo>
                <a:lnTo>
                  <a:pt x="4702" y="261"/>
                </a:lnTo>
                <a:lnTo>
                  <a:pt x="4702" y="254"/>
                </a:lnTo>
                <a:lnTo>
                  <a:pt x="4702" y="252"/>
                </a:lnTo>
                <a:lnTo>
                  <a:pt x="4703" y="257"/>
                </a:lnTo>
                <a:lnTo>
                  <a:pt x="4703" y="264"/>
                </a:lnTo>
                <a:lnTo>
                  <a:pt x="4703" y="274"/>
                </a:lnTo>
                <a:lnTo>
                  <a:pt x="4704" y="291"/>
                </a:lnTo>
                <a:lnTo>
                  <a:pt x="4704" y="303"/>
                </a:lnTo>
                <a:lnTo>
                  <a:pt x="4705" y="309"/>
                </a:lnTo>
                <a:lnTo>
                  <a:pt x="4705" y="310"/>
                </a:lnTo>
                <a:lnTo>
                  <a:pt x="4705" y="311"/>
                </a:lnTo>
                <a:lnTo>
                  <a:pt x="4706" y="321"/>
                </a:lnTo>
                <a:lnTo>
                  <a:pt x="4706" y="321"/>
                </a:lnTo>
                <a:lnTo>
                  <a:pt x="4706" y="247"/>
                </a:lnTo>
                <a:lnTo>
                  <a:pt x="4707" y="123"/>
                </a:lnTo>
                <a:lnTo>
                  <a:pt x="4707" y="18"/>
                </a:lnTo>
                <a:lnTo>
                  <a:pt x="4708" y="62"/>
                </a:lnTo>
                <a:lnTo>
                  <a:pt x="4708" y="207"/>
                </a:lnTo>
                <a:lnTo>
                  <a:pt x="4708" y="265"/>
                </a:lnTo>
                <a:lnTo>
                  <a:pt x="4709" y="287"/>
                </a:lnTo>
                <a:lnTo>
                  <a:pt x="4709" y="292"/>
                </a:lnTo>
                <a:lnTo>
                  <a:pt x="4709" y="298"/>
                </a:lnTo>
                <a:lnTo>
                  <a:pt x="4710" y="302"/>
                </a:lnTo>
                <a:lnTo>
                  <a:pt x="4711" y="304"/>
                </a:lnTo>
                <a:lnTo>
                  <a:pt x="4711" y="306"/>
                </a:lnTo>
                <a:lnTo>
                  <a:pt x="4711" y="307"/>
                </a:lnTo>
                <a:lnTo>
                  <a:pt x="4712" y="307"/>
                </a:lnTo>
                <a:lnTo>
                  <a:pt x="4712" y="307"/>
                </a:lnTo>
                <a:lnTo>
                  <a:pt x="4713" y="307"/>
                </a:lnTo>
                <a:lnTo>
                  <a:pt x="4713" y="306"/>
                </a:lnTo>
                <a:lnTo>
                  <a:pt x="4713" y="305"/>
                </a:lnTo>
                <a:lnTo>
                  <a:pt x="4714" y="302"/>
                </a:lnTo>
                <a:lnTo>
                  <a:pt x="4714" y="300"/>
                </a:lnTo>
                <a:lnTo>
                  <a:pt x="4715" y="298"/>
                </a:lnTo>
                <a:lnTo>
                  <a:pt x="4715" y="297"/>
                </a:lnTo>
                <a:lnTo>
                  <a:pt x="4715" y="296"/>
                </a:lnTo>
                <a:lnTo>
                  <a:pt x="4716" y="296"/>
                </a:lnTo>
                <a:lnTo>
                  <a:pt x="4716" y="296"/>
                </a:lnTo>
                <a:lnTo>
                  <a:pt x="4716" y="293"/>
                </a:lnTo>
                <a:lnTo>
                  <a:pt x="4717" y="291"/>
                </a:lnTo>
                <a:lnTo>
                  <a:pt x="4717" y="290"/>
                </a:lnTo>
                <a:lnTo>
                  <a:pt x="4718" y="288"/>
                </a:lnTo>
                <a:lnTo>
                  <a:pt x="4718" y="286"/>
                </a:lnTo>
                <a:lnTo>
                  <a:pt x="4718" y="283"/>
                </a:lnTo>
                <a:lnTo>
                  <a:pt x="4719" y="280"/>
                </a:lnTo>
                <a:lnTo>
                  <a:pt x="4719" y="277"/>
                </a:lnTo>
                <a:lnTo>
                  <a:pt x="4719" y="275"/>
                </a:lnTo>
                <a:lnTo>
                  <a:pt x="4720" y="275"/>
                </a:lnTo>
                <a:lnTo>
                  <a:pt x="4720" y="277"/>
                </a:lnTo>
                <a:lnTo>
                  <a:pt x="4721" y="280"/>
                </a:lnTo>
                <a:lnTo>
                  <a:pt x="4721" y="281"/>
                </a:lnTo>
                <a:lnTo>
                  <a:pt x="4721" y="282"/>
                </a:lnTo>
                <a:lnTo>
                  <a:pt x="4722" y="282"/>
                </a:lnTo>
                <a:lnTo>
                  <a:pt x="4722" y="283"/>
                </a:lnTo>
                <a:lnTo>
                  <a:pt x="4722" y="283"/>
                </a:lnTo>
                <a:lnTo>
                  <a:pt x="4723" y="284"/>
                </a:lnTo>
                <a:lnTo>
                  <a:pt x="4723" y="281"/>
                </a:lnTo>
                <a:lnTo>
                  <a:pt x="4724" y="273"/>
                </a:lnTo>
                <a:lnTo>
                  <a:pt x="4725" y="268"/>
                </a:lnTo>
                <a:lnTo>
                  <a:pt x="4725" y="260"/>
                </a:lnTo>
                <a:lnTo>
                  <a:pt x="4725" y="254"/>
                </a:lnTo>
                <a:lnTo>
                  <a:pt x="4726" y="257"/>
                </a:lnTo>
                <a:lnTo>
                  <a:pt x="4726" y="264"/>
                </a:lnTo>
                <a:lnTo>
                  <a:pt x="4726" y="272"/>
                </a:lnTo>
                <a:lnTo>
                  <a:pt x="4727" y="286"/>
                </a:lnTo>
                <a:lnTo>
                  <a:pt x="4727" y="303"/>
                </a:lnTo>
                <a:lnTo>
                  <a:pt x="4728" y="312"/>
                </a:lnTo>
                <a:lnTo>
                  <a:pt x="4728" y="314"/>
                </a:lnTo>
                <a:lnTo>
                  <a:pt x="4728" y="315"/>
                </a:lnTo>
                <a:lnTo>
                  <a:pt x="4729" y="321"/>
                </a:lnTo>
                <a:lnTo>
                  <a:pt x="4729" y="335"/>
                </a:lnTo>
                <a:lnTo>
                  <a:pt x="4729" y="299"/>
                </a:lnTo>
                <a:lnTo>
                  <a:pt x="4730" y="186"/>
                </a:lnTo>
                <a:lnTo>
                  <a:pt x="4730" y="61"/>
                </a:lnTo>
                <a:lnTo>
                  <a:pt x="4731" y="16"/>
                </a:lnTo>
                <a:lnTo>
                  <a:pt x="4731" y="152"/>
                </a:lnTo>
                <a:lnTo>
                  <a:pt x="4731" y="255"/>
                </a:lnTo>
                <a:lnTo>
                  <a:pt x="4732" y="286"/>
                </a:lnTo>
                <a:lnTo>
                  <a:pt x="4732" y="296"/>
                </a:lnTo>
                <a:lnTo>
                  <a:pt x="4732" y="301"/>
                </a:lnTo>
                <a:lnTo>
                  <a:pt x="4733" y="306"/>
                </a:lnTo>
                <a:lnTo>
                  <a:pt x="4733" y="309"/>
                </a:lnTo>
                <a:lnTo>
                  <a:pt x="4734" y="310"/>
                </a:lnTo>
                <a:lnTo>
                  <a:pt x="4734" y="310"/>
                </a:lnTo>
                <a:lnTo>
                  <a:pt x="4734" y="311"/>
                </a:lnTo>
                <a:lnTo>
                  <a:pt x="4735" y="311"/>
                </a:lnTo>
                <a:lnTo>
                  <a:pt x="4735" y="312"/>
                </a:lnTo>
                <a:lnTo>
                  <a:pt x="4735" y="312"/>
                </a:lnTo>
                <a:lnTo>
                  <a:pt x="4736" y="312"/>
                </a:lnTo>
                <a:lnTo>
                  <a:pt x="4736" y="310"/>
                </a:lnTo>
                <a:lnTo>
                  <a:pt x="4737" y="307"/>
                </a:lnTo>
                <a:lnTo>
                  <a:pt x="4737" y="303"/>
                </a:lnTo>
                <a:lnTo>
                  <a:pt x="4737" y="300"/>
                </a:lnTo>
                <a:lnTo>
                  <a:pt x="4738" y="299"/>
                </a:lnTo>
                <a:lnTo>
                  <a:pt x="4739" y="300"/>
                </a:lnTo>
                <a:lnTo>
                  <a:pt x="4739" y="299"/>
                </a:lnTo>
                <a:lnTo>
                  <a:pt x="4739" y="298"/>
                </a:lnTo>
                <a:lnTo>
                  <a:pt x="4740" y="298"/>
                </a:lnTo>
                <a:lnTo>
                  <a:pt x="4740" y="295"/>
                </a:lnTo>
                <a:lnTo>
                  <a:pt x="4741" y="292"/>
                </a:lnTo>
                <a:lnTo>
                  <a:pt x="4741" y="291"/>
                </a:lnTo>
                <a:lnTo>
                  <a:pt x="4741" y="287"/>
                </a:lnTo>
                <a:lnTo>
                  <a:pt x="4742" y="284"/>
                </a:lnTo>
                <a:lnTo>
                  <a:pt x="4742" y="282"/>
                </a:lnTo>
                <a:lnTo>
                  <a:pt x="4742" y="279"/>
                </a:lnTo>
                <a:lnTo>
                  <a:pt x="4743" y="278"/>
                </a:lnTo>
                <a:lnTo>
                  <a:pt x="4743" y="279"/>
                </a:lnTo>
                <a:lnTo>
                  <a:pt x="4744" y="281"/>
                </a:lnTo>
                <a:lnTo>
                  <a:pt x="4744" y="282"/>
                </a:lnTo>
                <a:lnTo>
                  <a:pt x="4744" y="284"/>
                </a:lnTo>
                <a:lnTo>
                  <a:pt x="4745" y="285"/>
                </a:lnTo>
                <a:lnTo>
                  <a:pt x="4745" y="285"/>
                </a:lnTo>
                <a:lnTo>
                  <a:pt x="4745" y="285"/>
                </a:lnTo>
                <a:lnTo>
                  <a:pt x="4746" y="285"/>
                </a:lnTo>
                <a:lnTo>
                  <a:pt x="4746" y="284"/>
                </a:lnTo>
                <a:lnTo>
                  <a:pt x="4747" y="280"/>
                </a:lnTo>
                <a:lnTo>
                  <a:pt x="4747" y="273"/>
                </a:lnTo>
                <a:lnTo>
                  <a:pt x="4747" y="268"/>
                </a:lnTo>
                <a:lnTo>
                  <a:pt x="4748" y="259"/>
                </a:lnTo>
                <a:lnTo>
                  <a:pt x="4748" y="258"/>
                </a:lnTo>
                <a:lnTo>
                  <a:pt x="4749" y="263"/>
                </a:lnTo>
                <a:lnTo>
                  <a:pt x="4749" y="269"/>
                </a:lnTo>
                <a:lnTo>
                  <a:pt x="4749" y="278"/>
                </a:lnTo>
                <a:lnTo>
                  <a:pt x="4750" y="296"/>
                </a:lnTo>
                <a:lnTo>
                  <a:pt x="4750" y="308"/>
                </a:lnTo>
                <a:lnTo>
                  <a:pt x="4750" y="314"/>
                </a:lnTo>
                <a:lnTo>
                  <a:pt x="4751" y="316"/>
                </a:lnTo>
                <a:lnTo>
                  <a:pt x="4751" y="316"/>
                </a:lnTo>
                <a:lnTo>
                  <a:pt x="4752" y="327"/>
                </a:lnTo>
                <a:lnTo>
                  <a:pt x="4752" y="328"/>
                </a:lnTo>
                <a:lnTo>
                  <a:pt x="4753" y="255"/>
                </a:lnTo>
                <a:lnTo>
                  <a:pt x="4753" y="133"/>
                </a:lnTo>
                <a:lnTo>
                  <a:pt x="4754" y="28"/>
                </a:lnTo>
                <a:lnTo>
                  <a:pt x="4754" y="79"/>
                </a:lnTo>
                <a:lnTo>
                  <a:pt x="4754" y="223"/>
                </a:lnTo>
                <a:lnTo>
                  <a:pt x="4755" y="278"/>
                </a:lnTo>
                <a:lnTo>
                  <a:pt x="4755" y="295"/>
                </a:lnTo>
                <a:lnTo>
                  <a:pt x="4755" y="298"/>
                </a:lnTo>
                <a:lnTo>
                  <a:pt x="4756" y="304"/>
                </a:lnTo>
                <a:lnTo>
                  <a:pt x="4756" y="309"/>
                </a:lnTo>
                <a:lnTo>
                  <a:pt x="4757" y="311"/>
                </a:lnTo>
                <a:lnTo>
                  <a:pt x="4757" y="313"/>
                </a:lnTo>
                <a:lnTo>
                  <a:pt x="4757" y="313"/>
                </a:lnTo>
                <a:lnTo>
                  <a:pt x="4758" y="312"/>
                </a:lnTo>
                <a:lnTo>
                  <a:pt x="4758" y="312"/>
                </a:lnTo>
                <a:lnTo>
                  <a:pt x="4758" y="314"/>
                </a:lnTo>
                <a:lnTo>
                  <a:pt x="4759" y="314"/>
                </a:lnTo>
                <a:lnTo>
                  <a:pt x="4759" y="314"/>
                </a:lnTo>
                <a:lnTo>
                  <a:pt x="4760" y="310"/>
                </a:lnTo>
                <a:lnTo>
                  <a:pt x="4760" y="307"/>
                </a:lnTo>
                <a:lnTo>
                  <a:pt x="4760" y="305"/>
                </a:lnTo>
                <a:lnTo>
                  <a:pt x="4761" y="302"/>
                </a:lnTo>
                <a:lnTo>
                  <a:pt x="4761" y="300"/>
                </a:lnTo>
                <a:lnTo>
                  <a:pt x="4762" y="300"/>
                </a:lnTo>
                <a:lnTo>
                  <a:pt x="4762" y="299"/>
                </a:lnTo>
                <a:lnTo>
                  <a:pt x="4762" y="298"/>
                </a:lnTo>
                <a:lnTo>
                  <a:pt x="4763" y="297"/>
                </a:lnTo>
                <a:lnTo>
                  <a:pt x="4763" y="295"/>
                </a:lnTo>
                <a:lnTo>
                  <a:pt x="4763" y="293"/>
                </a:lnTo>
                <a:lnTo>
                  <a:pt x="4764" y="291"/>
                </a:lnTo>
                <a:lnTo>
                  <a:pt x="4764" y="287"/>
                </a:lnTo>
                <a:lnTo>
                  <a:pt x="4765" y="284"/>
                </a:lnTo>
                <a:lnTo>
                  <a:pt x="4765" y="281"/>
                </a:lnTo>
                <a:lnTo>
                  <a:pt x="4766" y="280"/>
                </a:lnTo>
                <a:lnTo>
                  <a:pt x="4766" y="280"/>
                </a:lnTo>
                <a:lnTo>
                  <a:pt x="4767" y="280"/>
                </a:lnTo>
                <a:lnTo>
                  <a:pt x="4767" y="282"/>
                </a:lnTo>
                <a:lnTo>
                  <a:pt x="4767" y="284"/>
                </a:lnTo>
                <a:lnTo>
                  <a:pt x="4768" y="285"/>
                </a:lnTo>
                <a:lnTo>
                  <a:pt x="4768" y="285"/>
                </a:lnTo>
                <a:lnTo>
                  <a:pt x="4768" y="285"/>
                </a:lnTo>
                <a:lnTo>
                  <a:pt x="4769" y="285"/>
                </a:lnTo>
                <a:lnTo>
                  <a:pt x="4769" y="285"/>
                </a:lnTo>
                <a:lnTo>
                  <a:pt x="4770" y="282"/>
                </a:lnTo>
                <a:lnTo>
                  <a:pt x="4770" y="277"/>
                </a:lnTo>
                <a:lnTo>
                  <a:pt x="4770" y="270"/>
                </a:lnTo>
                <a:lnTo>
                  <a:pt x="4771" y="264"/>
                </a:lnTo>
                <a:lnTo>
                  <a:pt x="4771" y="258"/>
                </a:lnTo>
                <a:lnTo>
                  <a:pt x="4771" y="260"/>
                </a:lnTo>
                <a:lnTo>
                  <a:pt x="4772" y="266"/>
                </a:lnTo>
                <a:lnTo>
                  <a:pt x="4772" y="273"/>
                </a:lnTo>
                <a:lnTo>
                  <a:pt x="4773" y="287"/>
                </a:lnTo>
                <a:lnTo>
                  <a:pt x="4773" y="304"/>
                </a:lnTo>
                <a:lnTo>
                  <a:pt x="4773" y="312"/>
                </a:lnTo>
                <a:lnTo>
                  <a:pt x="4774" y="314"/>
                </a:lnTo>
                <a:lnTo>
                  <a:pt x="4774" y="314"/>
                </a:lnTo>
                <a:lnTo>
                  <a:pt x="4775" y="319"/>
                </a:lnTo>
                <a:lnTo>
                  <a:pt x="4775" y="333"/>
                </a:lnTo>
                <a:lnTo>
                  <a:pt x="4775" y="298"/>
                </a:lnTo>
                <a:lnTo>
                  <a:pt x="4776" y="191"/>
                </a:lnTo>
                <a:lnTo>
                  <a:pt x="4776" y="72"/>
                </a:lnTo>
                <a:lnTo>
                  <a:pt x="4776" y="27"/>
                </a:lnTo>
                <a:lnTo>
                  <a:pt x="4777" y="159"/>
                </a:lnTo>
                <a:lnTo>
                  <a:pt x="4777" y="255"/>
                </a:lnTo>
                <a:lnTo>
                  <a:pt x="4778" y="284"/>
                </a:lnTo>
                <a:lnTo>
                  <a:pt x="4778" y="295"/>
                </a:lnTo>
                <a:lnTo>
                  <a:pt x="4778" y="302"/>
                </a:lnTo>
                <a:lnTo>
                  <a:pt x="4779" y="308"/>
                </a:lnTo>
                <a:lnTo>
                  <a:pt x="4780" y="309"/>
                </a:lnTo>
                <a:lnTo>
                  <a:pt x="4780" y="311"/>
                </a:lnTo>
                <a:lnTo>
                  <a:pt x="4780" y="310"/>
                </a:lnTo>
                <a:lnTo>
                  <a:pt x="4781" y="308"/>
                </a:lnTo>
                <a:lnTo>
                  <a:pt x="4781" y="310"/>
                </a:lnTo>
                <a:lnTo>
                  <a:pt x="4781" y="316"/>
                </a:lnTo>
                <a:lnTo>
                  <a:pt x="4782" y="318"/>
                </a:lnTo>
                <a:lnTo>
                  <a:pt x="4782" y="311"/>
                </a:lnTo>
                <a:lnTo>
                  <a:pt x="4783" y="306"/>
                </a:lnTo>
                <a:lnTo>
                  <a:pt x="4783" y="302"/>
                </a:lnTo>
                <a:lnTo>
                  <a:pt x="4783" y="302"/>
                </a:lnTo>
                <a:lnTo>
                  <a:pt x="4784" y="302"/>
                </a:lnTo>
                <a:lnTo>
                  <a:pt x="4784" y="302"/>
                </a:lnTo>
                <a:lnTo>
                  <a:pt x="4785" y="301"/>
                </a:lnTo>
                <a:lnTo>
                  <a:pt x="4785" y="300"/>
                </a:lnTo>
                <a:lnTo>
                  <a:pt x="4785" y="299"/>
                </a:lnTo>
                <a:lnTo>
                  <a:pt x="4786" y="300"/>
                </a:lnTo>
                <a:lnTo>
                  <a:pt x="4786" y="298"/>
                </a:lnTo>
                <a:lnTo>
                  <a:pt x="4786" y="295"/>
                </a:lnTo>
                <a:lnTo>
                  <a:pt x="4787" y="291"/>
                </a:lnTo>
                <a:lnTo>
                  <a:pt x="4787" y="287"/>
                </a:lnTo>
                <a:lnTo>
                  <a:pt x="4788" y="286"/>
                </a:lnTo>
                <a:lnTo>
                  <a:pt x="4788" y="284"/>
                </a:lnTo>
                <a:lnTo>
                  <a:pt x="4788" y="282"/>
                </a:lnTo>
                <a:lnTo>
                  <a:pt x="4789" y="280"/>
                </a:lnTo>
                <a:lnTo>
                  <a:pt x="4789" y="281"/>
                </a:lnTo>
                <a:lnTo>
                  <a:pt x="4789" y="282"/>
                </a:lnTo>
                <a:lnTo>
                  <a:pt x="4790" y="282"/>
                </a:lnTo>
                <a:lnTo>
                  <a:pt x="4790" y="282"/>
                </a:lnTo>
                <a:lnTo>
                  <a:pt x="4791" y="282"/>
                </a:lnTo>
                <a:lnTo>
                  <a:pt x="4791" y="281"/>
                </a:lnTo>
                <a:lnTo>
                  <a:pt x="4791" y="280"/>
                </a:lnTo>
                <a:lnTo>
                  <a:pt x="4792" y="279"/>
                </a:lnTo>
                <a:lnTo>
                  <a:pt x="4792" y="279"/>
                </a:lnTo>
                <a:lnTo>
                  <a:pt x="4792" y="277"/>
                </a:lnTo>
                <a:lnTo>
                  <a:pt x="4793" y="269"/>
                </a:lnTo>
                <a:lnTo>
                  <a:pt x="4794" y="263"/>
                </a:lnTo>
                <a:lnTo>
                  <a:pt x="4794" y="257"/>
                </a:lnTo>
                <a:lnTo>
                  <a:pt x="4794" y="249"/>
                </a:lnTo>
                <a:lnTo>
                  <a:pt x="4795" y="250"/>
                </a:lnTo>
                <a:lnTo>
                  <a:pt x="4795" y="259"/>
                </a:lnTo>
                <a:lnTo>
                  <a:pt x="4796" y="266"/>
                </a:lnTo>
                <a:lnTo>
                  <a:pt x="4796" y="280"/>
                </a:lnTo>
                <a:lnTo>
                  <a:pt x="4796" y="295"/>
                </a:lnTo>
                <a:lnTo>
                  <a:pt x="4797" y="303"/>
                </a:lnTo>
                <a:lnTo>
                  <a:pt x="4797" y="307"/>
                </a:lnTo>
                <a:lnTo>
                  <a:pt x="4798" y="309"/>
                </a:lnTo>
                <a:lnTo>
                  <a:pt x="4798" y="310"/>
                </a:lnTo>
                <a:lnTo>
                  <a:pt x="4798" y="319"/>
                </a:lnTo>
                <a:lnTo>
                  <a:pt x="4799" y="310"/>
                </a:lnTo>
                <a:lnTo>
                  <a:pt x="4799" y="234"/>
                </a:lnTo>
                <a:lnTo>
                  <a:pt x="4799" y="113"/>
                </a:lnTo>
                <a:lnTo>
                  <a:pt x="4800" y="23"/>
                </a:lnTo>
                <a:lnTo>
                  <a:pt x="4800" y="98"/>
                </a:lnTo>
                <a:lnTo>
                  <a:pt x="4801" y="227"/>
                </a:lnTo>
                <a:lnTo>
                  <a:pt x="4801" y="269"/>
                </a:lnTo>
                <a:lnTo>
                  <a:pt x="4801" y="288"/>
                </a:lnTo>
                <a:lnTo>
                  <a:pt x="4802" y="294"/>
                </a:lnTo>
                <a:lnTo>
                  <a:pt x="4802" y="299"/>
                </a:lnTo>
                <a:lnTo>
                  <a:pt x="4802" y="303"/>
                </a:lnTo>
                <a:lnTo>
                  <a:pt x="4803" y="307"/>
                </a:lnTo>
                <a:lnTo>
                  <a:pt x="4803" y="309"/>
                </a:lnTo>
                <a:lnTo>
                  <a:pt x="4804" y="310"/>
                </a:lnTo>
                <a:lnTo>
                  <a:pt x="4804" y="310"/>
                </a:lnTo>
                <a:lnTo>
                  <a:pt x="4804" y="309"/>
                </a:lnTo>
                <a:lnTo>
                  <a:pt x="4805" y="309"/>
                </a:lnTo>
                <a:lnTo>
                  <a:pt x="4805" y="309"/>
                </a:lnTo>
                <a:lnTo>
                  <a:pt x="4805" y="309"/>
                </a:lnTo>
                <a:lnTo>
                  <a:pt x="4806" y="307"/>
                </a:lnTo>
                <a:lnTo>
                  <a:pt x="4806" y="304"/>
                </a:lnTo>
                <a:lnTo>
                  <a:pt x="4807" y="302"/>
                </a:lnTo>
                <a:lnTo>
                  <a:pt x="4807" y="302"/>
                </a:lnTo>
                <a:lnTo>
                  <a:pt x="4808" y="300"/>
                </a:lnTo>
                <a:lnTo>
                  <a:pt x="4808" y="300"/>
                </a:lnTo>
                <a:lnTo>
                  <a:pt x="4809" y="299"/>
                </a:lnTo>
                <a:lnTo>
                  <a:pt x="4809" y="297"/>
                </a:lnTo>
                <a:lnTo>
                  <a:pt x="4809" y="295"/>
                </a:lnTo>
                <a:lnTo>
                  <a:pt x="4810" y="295"/>
                </a:lnTo>
                <a:lnTo>
                  <a:pt x="4810" y="295"/>
                </a:lnTo>
                <a:lnTo>
                  <a:pt x="4811" y="292"/>
                </a:lnTo>
                <a:lnTo>
                  <a:pt x="4811" y="290"/>
                </a:lnTo>
                <a:lnTo>
                  <a:pt x="4811" y="286"/>
                </a:lnTo>
                <a:lnTo>
                  <a:pt x="4812" y="284"/>
                </a:lnTo>
                <a:lnTo>
                  <a:pt x="4812" y="285"/>
                </a:lnTo>
                <a:lnTo>
                  <a:pt x="4812" y="291"/>
                </a:lnTo>
                <a:lnTo>
                  <a:pt x="4813" y="292"/>
                </a:lnTo>
                <a:lnTo>
                  <a:pt x="4813" y="291"/>
                </a:lnTo>
                <a:lnTo>
                  <a:pt x="4814" y="291"/>
                </a:lnTo>
                <a:lnTo>
                  <a:pt x="4814" y="292"/>
                </a:lnTo>
                <a:lnTo>
                  <a:pt x="4814" y="296"/>
                </a:lnTo>
                <a:lnTo>
                  <a:pt x="4815" y="296"/>
                </a:lnTo>
                <a:lnTo>
                  <a:pt x="4815" y="295"/>
                </a:lnTo>
                <a:lnTo>
                  <a:pt x="4815" y="293"/>
                </a:lnTo>
                <a:lnTo>
                  <a:pt x="4816" y="290"/>
                </a:lnTo>
                <a:lnTo>
                  <a:pt x="4816" y="281"/>
                </a:lnTo>
                <a:lnTo>
                  <a:pt x="4817" y="272"/>
                </a:lnTo>
                <a:lnTo>
                  <a:pt x="4817" y="261"/>
                </a:lnTo>
                <a:lnTo>
                  <a:pt x="4817" y="257"/>
                </a:lnTo>
                <a:lnTo>
                  <a:pt x="4818" y="260"/>
                </a:lnTo>
                <a:lnTo>
                  <a:pt x="4818" y="265"/>
                </a:lnTo>
                <a:lnTo>
                  <a:pt x="4818" y="273"/>
                </a:lnTo>
                <a:lnTo>
                  <a:pt x="4819" y="287"/>
                </a:lnTo>
                <a:lnTo>
                  <a:pt x="4819" y="301"/>
                </a:lnTo>
                <a:lnTo>
                  <a:pt x="4820" y="306"/>
                </a:lnTo>
                <a:lnTo>
                  <a:pt x="4820" y="307"/>
                </a:lnTo>
                <a:lnTo>
                  <a:pt x="4820" y="307"/>
                </a:lnTo>
                <a:lnTo>
                  <a:pt x="4821" y="313"/>
                </a:lnTo>
                <a:lnTo>
                  <a:pt x="4822" y="328"/>
                </a:lnTo>
                <a:lnTo>
                  <a:pt x="4822" y="295"/>
                </a:lnTo>
                <a:lnTo>
                  <a:pt x="4822" y="189"/>
                </a:lnTo>
                <a:lnTo>
                  <a:pt x="4823" y="73"/>
                </a:lnTo>
                <a:lnTo>
                  <a:pt x="4823" y="20"/>
                </a:lnTo>
                <a:lnTo>
                  <a:pt x="4824" y="145"/>
                </a:lnTo>
                <a:lnTo>
                  <a:pt x="4824" y="246"/>
                </a:lnTo>
                <a:lnTo>
                  <a:pt x="4824" y="278"/>
                </a:lnTo>
                <a:lnTo>
                  <a:pt x="4825" y="293"/>
                </a:lnTo>
                <a:lnTo>
                  <a:pt x="4825" y="300"/>
                </a:lnTo>
                <a:lnTo>
                  <a:pt x="4825" y="305"/>
                </a:lnTo>
                <a:lnTo>
                  <a:pt x="4826" y="307"/>
                </a:lnTo>
                <a:lnTo>
                  <a:pt x="4826" y="309"/>
                </a:lnTo>
                <a:lnTo>
                  <a:pt x="4827" y="310"/>
                </a:lnTo>
                <a:lnTo>
                  <a:pt x="4827" y="310"/>
                </a:lnTo>
                <a:lnTo>
                  <a:pt x="4827" y="310"/>
                </a:lnTo>
                <a:lnTo>
                  <a:pt x="4828" y="310"/>
                </a:lnTo>
                <a:lnTo>
                  <a:pt x="4828" y="309"/>
                </a:lnTo>
                <a:lnTo>
                  <a:pt x="4828" y="305"/>
                </a:lnTo>
                <a:lnTo>
                  <a:pt x="4829" y="302"/>
                </a:lnTo>
                <a:lnTo>
                  <a:pt x="4829" y="301"/>
                </a:lnTo>
                <a:lnTo>
                  <a:pt x="4830" y="296"/>
                </a:lnTo>
                <a:lnTo>
                  <a:pt x="4830" y="294"/>
                </a:lnTo>
                <a:lnTo>
                  <a:pt x="4830" y="292"/>
                </a:lnTo>
                <a:lnTo>
                  <a:pt x="4831" y="292"/>
                </a:lnTo>
                <a:lnTo>
                  <a:pt x="4831" y="292"/>
                </a:lnTo>
                <a:lnTo>
                  <a:pt x="4832" y="292"/>
                </a:lnTo>
                <a:lnTo>
                  <a:pt x="4832" y="291"/>
                </a:lnTo>
                <a:lnTo>
                  <a:pt x="4832" y="288"/>
                </a:lnTo>
                <a:lnTo>
                  <a:pt x="4833" y="286"/>
                </a:lnTo>
                <a:lnTo>
                  <a:pt x="4833" y="284"/>
                </a:lnTo>
                <a:lnTo>
                  <a:pt x="4833" y="283"/>
                </a:lnTo>
                <a:lnTo>
                  <a:pt x="4834" y="280"/>
                </a:lnTo>
                <a:lnTo>
                  <a:pt x="4834" y="275"/>
                </a:lnTo>
                <a:lnTo>
                  <a:pt x="4835" y="272"/>
                </a:lnTo>
                <a:lnTo>
                  <a:pt x="4835" y="272"/>
                </a:lnTo>
                <a:lnTo>
                  <a:pt x="4836" y="273"/>
                </a:lnTo>
                <a:lnTo>
                  <a:pt x="4836" y="273"/>
                </a:lnTo>
                <a:lnTo>
                  <a:pt x="4837" y="277"/>
                </a:lnTo>
                <a:lnTo>
                  <a:pt x="4837" y="280"/>
                </a:lnTo>
                <a:lnTo>
                  <a:pt x="4837" y="282"/>
                </a:lnTo>
                <a:lnTo>
                  <a:pt x="4838" y="282"/>
                </a:lnTo>
                <a:lnTo>
                  <a:pt x="4838" y="281"/>
                </a:lnTo>
                <a:lnTo>
                  <a:pt x="4838" y="281"/>
                </a:lnTo>
                <a:lnTo>
                  <a:pt x="4839" y="281"/>
                </a:lnTo>
                <a:lnTo>
                  <a:pt x="4839" y="275"/>
                </a:lnTo>
                <a:lnTo>
                  <a:pt x="4840" y="267"/>
                </a:lnTo>
                <a:lnTo>
                  <a:pt x="4840" y="259"/>
                </a:lnTo>
                <a:lnTo>
                  <a:pt x="4840" y="252"/>
                </a:lnTo>
                <a:lnTo>
                  <a:pt x="4841" y="254"/>
                </a:lnTo>
                <a:lnTo>
                  <a:pt x="4841" y="263"/>
                </a:lnTo>
                <a:lnTo>
                  <a:pt x="4841" y="269"/>
                </a:lnTo>
                <a:lnTo>
                  <a:pt x="4842" y="278"/>
                </a:lnTo>
                <a:lnTo>
                  <a:pt x="4842" y="295"/>
                </a:lnTo>
                <a:lnTo>
                  <a:pt x="4843" y="307"/>
                </a:lnTo>
                <a:lnTo>
                  <a:pt x="4843" y="310"/>
                </a:lnTo>
                <a:lnTo>
                  <a:pt x="4843" y="314"/>
                </a:lnTo>
                <a:lnTo>
                  <a:pt x="4844" y="320"/>
                </a:lnTo>
                <a:lnTo>
                  <a:pt x="4844" y="334"/>
                </a:lnTo>
                <a:lnTo>
                  <a:pt x="4845" y="331"/>
                </a:lnTo>
                <a:lnTo>
                  <a:pt x="4845" y="261"/>
                </a:lnTo>
                <a:lnTo>
                  <a:pt x="4845" y="141"/>
                </a:lnTo>
                <a:lnTo>
                  <a:pt x="4846" y="38"/>
                </a:lnTo>
                <a:lnTo>
                  <a:pt x="4846" y="77"/>
                </a:lnTo>
                <a:lnTo>
                  <a:pt x="4846" y="221"/>
                </a:lnTo>
                <a:lnTo>
                  <a:pt x="4847" y="277"/>
                </a:lnTo>
                <a:lnTo>
                  <a:pt x="4847" y="298"/>
                </a:lnTo>
                <a:lnTo>
                  <a:pt x="4848" y="304"/>
                </a:lnTo>
                <a:lnTo>
                  <a:pt x="4848" y="309"/>
                </a:lnTo>
                <a:lnTo>
                  <a:pt x="4848" y="312"/>
                </a:lnTo>
                <a:lnTo>
                  <a:pt x="4849" y="313"/>
                </a:lnTo>
                <a:lnTo>
                  <a:pt x="4850" y="312"/>
                </a:lnTo>
                <a:lnTo>
                  <a:pt x="4850" y="312"/>
                </a:lnTo>
                <a:lnTo>
                  <a:pt x="4850" y="312"/>
                </a:lnTo>
                <a:lnTo>
                  <a:pt x="4851" y="312"/>
                </a:lnTo>
                <a:lnTo>
                  <a:pt x="4851" y="309"/>
                </a:lnTo>
                <a:lnTo>
                  <a:pt x="4851" y="306"/>
                </a:lnTo>
                <a:lnTo>
                  <a:pt x="4852" y="305"/>
                </a:lnTo>
                <a:lnTo>
                  <a:pt x="4852" y="302"/>
                </a:lnTo>
                <a:lnTo>
                  <a:pt x="4853" y="300"/>
                </a:lnTo>
                <a:lnTo>
                  <a:pt x="4853" y="299"/>
                </a:lnTo>
                <a:lnTo>
                  <a:pt x="4853" y="298"/>
                </a:lnTo>
                <a:lnTo>
                  <a:pt x="4854" y="295"/>
                </a:lnTo>
                <a:lnTo>
                  <a:pt x="4854" y="293"/>
                </a:lnTo>
                <a:lnTo>
                  <a:pt x="4854" y="292"/>
                </a:lnTo>
                <a:lnTo>
                  <a:pt x="4855" y="291"/>
                </a:lnTo>
                <a:lnTo>
                  <a:pt x="4855" y="287"/>
                </a:lnTo>
                <a:lnTo>
                  <a:pt x="4856" y="284"/>
                </a:lnTo>
                <a:lnTo>
                  <a:pt x="4856" y="282"/>
                </a:lnTo>
                <a:lnTo>
                  <a:pt x="4856" y="281"/>
                </a:lnTo>
                <a:lnTo>
                  <a:pt x="4857" y="280"/>
                </a:lnTo>
                <a:lnTo>
                  <a:pt x="4857" y="280"/>
                </a:lnTo>
                <a:lnTo>
                  <a:pt x="4858" y="277"/>
                </a:lnTo>
                <a:lnTo>
                  <a:pt x="4858" y="273"/>
                </a:lnTo>
                <a:lnTo>
                  <a:pt x="4858" y="273"/>
                </a:lnTo>
                <a:lnTo>
                  <a:pt x="4859" y="275"/>
                </a:lnTo>
                <a:lnTo>
                  <a:pt x="4859" y="278"/>
                </a:lnTo>
                <a:lnTo>
                  <a:pt x="4859" y="281"/>
                </a:lnTo>
                <a:lnTo>
                  <a:pt x="4860" y="282"/>
                </a:lnTo>
                <a:lnTo>
                  <a:pt x="4860" y="281"/>
                </a:lnTo>
                <a:lnTo>
                  <a:pt x="4861" y="282"/>
                </a:lnTo>
                <a:lnTo>
                  <a:pt x="4861" y="284"/>
                </a:lnTo>
                <a:lnTo>
                  <a:pt x="4861" y="284"/>
                </a:lnTo>
                <a:lnTo>
                  <a:pt x="4862" y="284"/>
                </a:lnTo>
                <a:lnTo>
                  <a:pt x="4862" y="280"/>
                </a:lnTo>
                <a:lnTo>
                  <a:pt x="4862" y="268"/>
                </a:lnTo>
                <a:lnTo>
                  <a:pt x="4863" y="257"/>
                </a:lnTo>
                <a:lnTo>
                  <a:pt x="4864" y="253"/>
                </a:lnTo>
                <a:lnTo>
                  <a:pt x="4864" y="257"/>
                </a:lnTo>
                <a:lnTo>
                  <a:pt x="4864" y="267"/>
                </a:lnTo>
                <a:lnTo>
                  <a:pt x="4865" y="278"/>
                </a:lnTo>
                <a:lnTo>
                  <a:pt x="4865" y="293"/>
                </a:lnTo>
                <a:lnTo>
                  <a:pt x="4866" y="307"/>
                </a:lnTo>
                <a:lnTo>
                  <a:pt x="4866" y="313"/>
                </a:lnTo>
                <a:lnTo>
                  <a:pt x="4866" y="315"/>
                </a:lnTo>
                <a:lnTo>
                  <a:pt x="4867" y="316"/>
                </a:lnTo>
                <a:lnTo>
                  <a:pt x="4867" y="322"/>
                </a:lnTo>
                <a:lnTo>
                  <a:pt x="4868" y="334"/>
                </a:lnTo>
                <a:lnTo>
                  <a:pt x="4868" y="296"/>
                </a:lnTo>
                <a:lnTo>
                  <a:pt x="4868" y="185"/>
                </a:lnTo>
                <a:lnTo>
                  <a:pt x="4869" y="63"/>
                </a:lnTo>
                <a:lnTo>
                  <a:pt x="4869" y="18"/>
                </a:lnTo>
                <a:lnTo>
                  <a:pt x="4869" y="150"/>
                </a:lnTo>
                <a:lnTo>
                  <a:pt x="4870" y="249"/>
                </a:lnTo>
                <a:lnTo>
                  <a:pt x="4870" y="280"/>
                </a:lnTo>
                <a:lnTo>
                  <a:pt x="4871" y="291"/>
                </a:lnTo>
                <a:lnTo>
                  <a:pt x="4871" y="296"/>
                </a:lnTo>
                <a:lnTo>
                  <a:pt x="4871" y="300"/>
                </a:lnTo>
                <a:lnTo>
                  <a:pt x="4872" y="303"/>
                </a:lnTo>
                <a:lnTo>
                  <a:pt x="4872" y="306"/>
                </a:lnTo>
                <a:lnTo>
                  <a:pt x="4872" y="307"/>
                </a:lnTo>
                <a:lnTo>
                  <a:pt x="4873" y="307"/>
                </a:lnTo>
                <a:lnTo>
                  <a:pt x="4873" y="305"/>
                </a:lnTo>
                <a:lnTo>
                  <a:pt x="4874" y="303"/>
                </a:lnTo>
                <a:lnTo>
                  <a:pt x="4874" y="302"/>
                </a:lnTo>
                <a:lnTo>
                  <a:pt x="4874" y="302"/>
                </a:lnTo>
                <a:lnTo>
                  <a:pt x="4875" y="302"/>
                </a:lnTo>
                <a:lnTo>
                  <a:pt x="4875" y="298"/>
                </a:lnTo>
                <a:lnTo>
                  <a:pt x="4875" y="297"/>
                </a:lnTo>
                <a:lnTo>
                  <a:pt x="4876" y="297"/>
                </a:lnTo>
                <a:lnTo>
                  <a:pt x="4876" y="298"/>
                </a:lnTo>
                <a:lnTo>
                  <a:pt x="4877" y="297"/>
                </a:lnTo>
                <a:lnTo>
                  <a:pt x="4877" y="295"/>
                </a:lnTo>
                <a:lnTo>
                  <a:pt x="4878" y="293"/>
                </a:lnTo>
                <a:lnTo>
                  <a:pt x="4878" y="292"/>
                </a:lnTo>
                <a:lnTo>
                  <a:pt x="4879" y="290"/>
                </a:lnTo>
                <a:lnTo>
                  <a:pt x="4879" y="287"/>
                </a:lnTo>
                <a:lnTo>
                  <a:pt x="4879" y="286"/>
                </a:lnTo>
                <a:lnTo>
                  <a:pt x="4880" y="284"/>
                </a:lnTo>
                <a:lnTo>
                  <a:pt x="4880" y="280"/>
                </a:lnTo>
                <a:lnTo>
                  <a:pt x="4881" y="277"/>
                </a:lnTo>
                <a:lnTo>
                  <a:pt x="4881" y="275"/>
                </a:lnTo>
                <a:lnTo>
                  <a:pt x="4881" y="275"/>
                </a:lnTo>
                <a:lnTo>
                  <a:pt x="4882" y="275"/>
                </a:lnTo>
                <a:lnTo>
                  <a:pt x="4882" y="278"/>
                </a:lnTo>
                <a:lnTo>
                  <a:pt x="4882" y="278"/>
                </a:lnTo>
                <a:lnTo>
                  <a:pt x="4883" y="280"/>
                </a:lnTo>
                <a:lnTo>
                  <a:pt x="4883" y="282"/>
                </a:lnTo>
                <a:lnTo>
                  <a:pt x="4884" y="284"/>
                </a:lnTo>
                <a:lnTo>
                  <a:pt x="4884" y="285"/>
                </a:lnTo>
                <a:lnTo>
                  <a:pt x="4884" y="286"/>
                </a:lnTo>
                <a:lnTo>
                  <a:pt x="4885" y="285"/>
                </a:lnTo>
                <a:lnTo>
                  <a:pt x="4885" y="284"/>
                </a:lnTo>
                <a:lnTo>
                  <a:pt x="4885" y="278"/>
                </a:lnTo>
                <a:lnTo>
                  <a:pt x="4886" y="266"/>
                </a:lnTo>
                <a:lnTo>
                  <a:pt x="4886" y="258"/>
                </a:lnTo>
                <a:lnTo>
                  <a:pt x="4887" y="263"/>
                </a:lnTo>
                <a:lnTo>
                  <a:pt x="4887" y="269"/>
                </a:lnTo>
                <a:lnTo>
                  <a:pt x="4887" y="273"/>
                </a:lnTo>
                <a:lnTo>
                  <a:pt x="4888" y="288"/>
                </a:lnTo>
                <a:lnTo>
                  <a:pt x="4888" y="306"/>
                </a:lnTo>
                <a:lnTo>
                  <a:pt x="4888" y="314"/>
                </a:lnTo>
                <a:lnTo>
                  <a:pt x="4889" y="319"/>
                </a:lnTo>
                <a:lnTo>
                  <a:pt x="4889" y="321"/>
                </a:lnTo>
                <a:lnTo>
                  <a:pt x="4890" y="321"/>
                </a:lnTo>
                <a:lnTo>
                  <a:pt x="4890" y="335"/>
                </a:lnTo>
                <a:lnTo>
                  <a:pt x="4890" y="323"/>
                </a:lnTo>
                <a:lnTo>
                  <a:pt x="4891" y="231"/>
                </a:lnTo>
                <a:lnTo>
                  <a:pt x="4892" y="109"/>
                </a:lnTo>
                <a:lnTo>
                  <a:pt x="4892" y="22"/>
                </a:lnTo>
                <a:lnTo>
                  <a:pt x="4892" y="109"/>
                </a:lnTo>
                <a:lnTo>
                  <a:pt x="4893" y="239"/>
                </a:lnTo>
                <a:lnTo>
                  <a:pt x="4893" y="282"/>
                </a:lnTo>
                <a:lnTo>
                  <a:pt x="4894" y="292"/>
                </a:lnTo>
                <a:lnTo>
                  <a:pt x="4894" y="298"/>
                </a:lnTo>
                <a:lnTo>
                  <a:pt x="4894" y="305"/>
                </a:lnTo>
                <a:lnTo>
                  <a:pt x="4895" y="309"/>
                </a:lnTo>
                <a:lnTo>
                  <a:pt x="4895" y="310"/>
                </a:lnTo>
                <a:lnTo>
                  <a:pt x="4895" y="307"/>
                </a:lnTo>
                <a:lnTo>
                  <a:pt x="4896" y="306"/>
                </a:lnTo>
                <a:lnTo>
                  <a:pt x="4896" y="307"/>
                </a:lnTo>
                <a:lnTo>
                  <a:pt x="4897" y="307"/>
                </a:lnTo>
                <a:lnTo>
                  <a:pt x="4897" y="307"/>
                </a:lnTo>
                <a:lnTo>
                  <a:pt x="4897" y="307"/>
                </a:lnTo>
                <a:lnTo>
                  <a:pt x="4898" y="305"/>
                </a:lnTo>
                <a:lnTo>
                  <a:pt x="4898" y="303"/>
                </a:lnTo>
                <a:lnTo>
                  <a:pt x="4898" y="300"/>
                </a:lnTo>
                <a:lnTo>
                  <a:pt x="4899" y="300"/>
                </a:lnTo>
                <a:lnTo>
                  <a:pt x="4899" y="298"/>
                </a:lnTo>
                <a:lnTo>
                  <a:pt x="4900" y="298"/>
                </a:lnTo>
                <a:lnTo>
                  <a:pt x="4900" y="299"/>
                </a:lnTo>
                <a:lnTo>
                  <a:pt x="4900" y="299"/>
                </a:lnTo>
                <a:lnTo>
                  <a:pt x="4901" y="296"/>
                </a:lnTo>
                <a:lnTo>
                  <a:pt x="4901" y="293"/>
                </a:lnTo>
                <a:lnTo>
                  <a:pt x="4901" y="291"/>
                </a:lnTo>
                <a:lnTo>
                  <a:pt x="4902" y="290"/>
                </a:lnTo>
                <a:lnTo>
                  <a:pt x="4902" y="287"/>
                </a:lnTo>
                <a:lnTo>
                  <a:pt x="4903" y="286"/>
                </a:lnTo>
                <a:lnTo>
                  <a:pt x="4903" y="284"/>
                </a:lnTo>
                <a:lnTo>
                  <a:pt x="4903" y="282"/>
                </a:lnTo>
                <a:lnTo>
                  <a:pt x="4904" y="280"/>
                </a:lnTo>
                <a:lnTo>
                  <a:pt x="4904" y="279"/>
                </a:lnTo>
                <a:lnTo>
                  <a:pt x="4905" y="282"/>
                </a:lnTo>
                <a:lnTo>
                  <a:pt x="4905" y="283"/>
                </a:lnTo>
                <a:lnTo>
                  <a:pt x="4906" y="285"/>
                </a:lnTo>
                <a:lnTo>
                  <a:pt x="4906" y="286"/>
                </a:lnTo>
                <a:lnTo>
                  <a:pt x="4907" y="286"/>
                </a:lnTo>
                <a:lnTo>
                  <a:pt x="4907" y="286"/>
                </a:lnTo>
                <a:lnTo>
                  <a:pt x="4907" y="286"/>
                </a:lnTo>
                <a:lnTo>
                  <a:pt x="4908" y="286"/>
                </a:lnTo>
                <a:lnTo>
                  <a:pt x="4908" y="282"/>
                </a:lnTo>
                <a:lnTo>
                  <a:pt x="4908" y="275"/>
                </a:lnTo>
                <a:lnTo>
                  <a:pt x="4909" y="268"/>
                </a:lnTo>
                <a:lnTo>
                  <a:pt x="4909" y="259"/>
                </a:lnTo>
                <a:lnTo>
                  <a:pt x="4910" y="257"/>
                </a:lnTo>
                <a:lnTo>
                  <a:pt x="4910" y="263"/>
                </a:lnTo>
                <a:lnTo>
                  <a:pt x="4910" y="269"/>
                </a:lnTo>
                <a:lnTo>
                  <a:pt x="4911" y="280"/>
                </a:lnTo>
                <a:lnTo>
                  <a:pt x="4911" y="295"/>
                </a:lnTo>
                <a:lnTo>
                  <a:pt x="4911" y="307"/>
                </a:lnTo>
                <a:lnTo>
                  <a:pt x="4912" y="314"/>
                </a:lnTo>
                <a:lnTo>
                  <a:pt x="4912" y="316"/>
                </a:lnTo>
                <a:lnTo>
                  <a:pt x="4913" y="315"/>
                </a:lnTo>
                <a:lnTo>
                  <a:pt x="4913" y="322"/>
                </a:lnTo>
                <a:lnTo>
                  <a:pt x="4913" y="333"/>
                </a:lnTo>
                <a:lnTo>
                  <a:pt x="4914" y="278"/>
                </a:lnTo>
                <a:lnTo>
                  <a:pt x="4914" y="161"/>
                </a:lnTo>
                <a:lnTo>
                  <a:pt x="4914" y="47"/>
                </a:lnTo>
                <a:lnTo>
                  <a:pt x="4915" y="55"/>
                </a:lnTo>
                <a:lnTo>
                  <a:pt x="4915" y="197"/>
                </a:lnTo>
                <a:lnTo>
                  <a:pt x="4916" y="272"/>
                </a:lnTo>
                <a:lnTo>
                  <a:pt x="4916" y="291"/>
                </a:lnTo>
                <a:lnTo>
                  <a:pt x="4916" y="297"/>
                </a:lnTo>
                <a:lnTo>
                  <a:pt x="4917" y="302"/>
                </a:lnTo>
                <a:lnTo>
                  <a:pt x="4917" y="306"/>
                </a:lnTo>
                <a:lnTo>
                  <a:pt x="4918" y="309"/>
                </a:lnTo>
                <a:lnTo>
                  <a:pt x="4918" y="310"/>
                </a:lnTo>
                <a:lnTo>
                  <a:pt x="4918" y="310"/>
                </a:lnTo>
                <a:lnTo>
                  <a:pt x="4919" y="313"/>
                </a:lnTo>
                <a:lnTo>
                  <a:pt x="4920" y="313"/>
                </a:lnTo>
                <a:lnTo>
                  <a:pt x="4920" y="313"/>
                </a:lnTo>
                <a:lnTo>
                  <a:pt x="4920" y="313"/>
                </a:lnTo>
                <a:lnTo>
                  <a:pt x="4921" y="313"/>
                </a:lnTo>
                <a:lnTo>
                  <a:pt x="4921" y="310"/>
                </a:lnTo>
                <a:lnTo>
                  <a:pt x="4921" y="307"/>
                </a:lnTo>
                <a:lnTo>
                  <a:pt x="4922" y="303"/>
                </a:lnTo>
                <a:lnTo>
                  <a:pt x="4922" y="300"/>
                </a:lnTo>
                <a:lnTo>
                  <a:pt x="4923" y="300"/>
                </a:lnTo>
                <a:lnTo>
                  <a:pt x="4923" y="299"/>
                </a:lnTo>
                <a:lnTo>
                  <a:pt x="4923" y="299"/>
                </a:lnTo>
                <a:lnTo>
                  <a:pt x="4924" y="299"/>
                </a:lnTo>
                <a:lnTo>
                  <a:pt x="4924" y="298"/>
                </a:lnTo>
                <a:lnTo>
                  <a:pt x="4924" y="296"/>
                </a:lnTo>
                <a:lnTo>
                  <a:pt x="4925" y="292"/>
                </a:lnTo>
                <a:lnTo>
                  <a:pt x="4925" y="291"/>
                </a:lnTo>
                <a:lnTo>
                  <a:pt x="4926" y="288"/>
                </a:lnTo>
                <a:lnTo>
                  <a:pt x="4926" y="286"/>
                </a:lnTo>
                <a:lnTo>
                  <a:pt x="4926" y="283"/>
                </a:lnTo>
                <a:lnTo>
                  <a:pt x="4927" y="282"/>
                </a:lnTo>
                <a:lnTo>
                  <a:pt x="4927" y="282"/>
                </a:lnTo>
                <a:lnTo>
                  <a:pt x="4928" y="282"/>
                </a:lnTo>
                <a:lnTo>
                  <a:pt x="4928" y="284"/>
                </a:lnTo>
                <a:lnTo>
                  <a:pt x="4928" y="287"/>
                </a:lnTo>
                <a:lnTo>
                  <a:pt x="4929" y="288"/>
                </a:lnTo>
                <a:lnTo>
                  <a:pt x="4929" y="286"/>
                </a:lnTo>
                <a:lnTo>
                  <a:pt x="4929" y="286"/>
                </a:lnTo>
                <a:lnTo>
                  <a:pt x="4930" y="286"/>
                </a:lnTo>
                <a:lnTo>
                  <a:pt x="4930" y="285"/>
                </a:lnTo>
                <a:lnTo>
                  <a:pt x="4931" y="283"/>
                </a:lnTo>
                <a:lnTo>
                  <a:pt x="4931" y="275"/>
                </a:lnTo>
                <a:lnTo>
                  <a:pt x="4931" y="268"/>
                </a:lnTo>
                <a:lnTo>
                  <a:pt x="4932" y="260"/>
                </a:lnTo>
                <a:lnTo>
                  <a:pt x="4932" y="255"/>
                </a:lnTo>
                <a:lnTo>
                  <a:pt x="4932" y="257"/>
                </a:lnTo>
                <a:lnTo>
                  <a:pt x="4933" y="264"/>
                </a:lnTo>
                <a:lnTo>
                  <a:pt x="4934" y="273"/>
                </a:lnTo>
                <a:lnTo>
                  <a:pt x="4934" y="288"/>
                </a:lnTo>
                <a:lnTo>
                  <a:pt x="4934" y="303"/>
                </a:lnTo>
                <a:lnTo>
                  <a:pt x="4935" y="312"/>
                </a:lnTo>
                <a:lnTo>
                  <a:pt x="4935" y="314"/>
                </a:lnTo>
                <a:lnTo>
                  <a:pt x="4936" y="314"/>
                </a:lnTo>
                <a:lnTo>
                  <a:pt x="4936" y="316"/>
                </a:lnTo>
                <a:lnTo>
                  <a:pt x="4936" y="329"/>
                </a:lnTo>
                <a:lnTo>
                  <a:pt x="4937" y="303"/>
                </a:lnTo>
                <a:lnTo>
                  <a:pt x="4937" y="200"/>
                </a:lnTo>
                <a:lnTo>
                  <a:pt x="4937" y="84"/>
                </a:lnTo>
                <a:lnTo>
                  <a:pt x="4938" y="25"/>
                </a:lnTo>
                <a:lnTo>
                  <a:pt x="4938" y="146"/>
                </a:lnTo>
                <a:lnTo>
                  <a:pt x="4939" y="250"/>
                </a:lnTo>
                <a:lnTo>
                  <a:pt x="4939" y="284"/>
                </a:lnTo>
                <a:lnTo>
                  <a:pt x="4939" y="292"/>
                </a:lnTo>
                <a:lnTo>
                  <a:pt x="4940" y="299"/>
                </a:lnTo>
                <a:lnTo>
                  <a:pt x="4940" y="305"/>
                </a:lnTo>
                <a:lnTo>
                  <a:pt x="4941" y="308"/>
                </a:lnTo>
                <a:lnTo>
                  <a:pt x="4941" y="309"/>
                </a:lnTo>
                <a:lnTo>
                  <a:pt x="4941" y="309"/>
                </a:lnTo>
                <a:lnTo>
                  <a:pt x="4942" y="309"/>
                </a:lnTo>
                <a:lnTo>
                  <a:pt x="4942" y="309"/>
                </a:lnTo>
                <a:lnTo>
                  <a:pt x="4942" y="309"/>
                </a:lnTo>
                <a:lnTo>
                  <a:pt x="4943" y="309"/>
                </a:lnTo>
                <a:lnTo>
                  <a:pt x="4943" y="308"/>
                </a:lnTo>
                <a:lnTo>
                  <a:pt x="4944" y="305"/>
                </a:lnTo>
                <a:lnTo>
                  <a:pt x="4944" y="302"/>
                </a:lnTo>
                <a:lnTo>
                  <a:pt x="4944" y="300"/>
                </a:lnTo>
                <a:lnTo>
                  <a:pt x="4945" y="300"/>
                </a:lnTo>
                <a:lnTo>
                  <a:pt x="4945" y="298"/>
                </a:lnTo>
                <a:lnTo>
                  <a:pt x="4945" y="297"/>
                </a:lnTo>
                <a:lnTo>
                  <a:pt x="4946" y="296"/>
                </a:lnTo>
                <a:lnTo>
                  <a:pt x="4946" y="295"/>
                </a:lnTo>
                <a:lnTo>
                  <a:pt x="4947" y="293"/>
                </a:lnTo>
                <a:lnTo>
                  <a:pt x="4947" y="291"/>
                </a:lnTo>
                <a:lnTo>
                  <a:pt x="4948" y="289"/>
                </a:lnTo>
                <a:lnTo>
                  <a:pt x="4948" y="286"/>
                </a:lnTo>
                <a:lnTo>
                  <a:pt x="4949" y="284"/>
                </a:lnTo>
                <a:lnTo>
                  <a:pt x="4949" y="282"/>
                </a:lnTo>
                <a:lnTo>
                  <a:pt x="4949" y="279"/>
                </a:lnTo>
                <a:lnTo>
                  <a:pt x="4950" y="277"/>
                </a:lnTo>
                <a:lnTo>
                  <a:pt x="4950" y="277"/>
                </a:lnTo>
                <a:lnTo>
                  <a:pt x="4950" y="277"/>
                </a:lnTo>
                <a:lnTo>
                  <a:pt x="4951" y="278"/>
                </a:lnTo>
                <a:lnTo>
                  <a:pt x="4951" y="280"/>
                </a:lnTo>
                <a:lnTo>
                  <a:pt x="4952" y="282"/>
                </a:lnTo>
                <a:lnTo>
                  <a:pt x="4952" y="283"/>
                </a:lnTo>
                <a:lnTo>
                  <a:pt x="4952" y="284"/>
                </a:lnTo>
                <a:lnTo>
                  <a:pt x="4953" y="284"/>
                </a:lnTo>
                <a:lnTo>
                  <a:pt x="4953" y="284"/>
                </a:lnTo>
                <a:lnTo>
                  <a:pt x="4954" y="282"/>
                </a:lnTo>
                <a:lnTo>
                  <a:pt x="4954" y="277"/>
                </a:lnTo>
                <a:lnTo>
                  <a:pt x="4954" y="270"/>
                </a:lnTo>
                <a:lnTo>
                  <a:pt x="4955" y="263"/>
                </a:lnTo>
                <a:lnTo>
                  <a:pt x="4955" y="257"/>
                </a:lnTo>
                <a:lnTo>
                  <a:pt x="4955" y="257"/>
                </a:lnTo>
                <a:lnTo>
                  <a:pt x="4956" y="261"/>
                </a:lnTo>
                <a:lnTo>
                  <a:pt x="4956" y="269"/>
                </a:lnTo>
                <a:lnTo>
                  <a:pt x="4957" y="280"/>
                </a:lnTo>
                <a:lnTo>
                  <a:pt x="4957" y="296"/>
                </a:lnTo>
                <a:lnTo>
                  <a:pt x="4957" y="305"/>
                </a:lnTo>
                <a:lnTo>
                  <a:pt x="4958" y="310"/>
                </a:lnTo>
                <a:lnTo>
                  <a:pt x="4958" y="310"/>
                </a:lnTo>
                <a:lnTo>
                  <a:pt x="4958" y="312"/>
                </a:lnTo>
                <a:lnTo>
                  <a:pt x="4959" y="323"/>
                </a:lnTo>
                <a:lnTo>
                  <a:pt x="4959" y="320"/>
                </a:lnTo>
                <a:lnTo>
                  <a:pt x="4960" y="246"/>
                </a:lnTo>
                <a:lnTo>
                  <a:pt x="4960" y="125"/>
                </a:lnTo>
                <a:lnTo>
                  <a:pt x="4960" y="24"/>
                </a:lnTo>
                <a:lnTo>
                  <a:pt x="4961" y="79"/>
                </a:lnTo>
                <a:lnTo>
                  <a:pt x="4962" y="221"/>
                </a:lnTo>
                <a:lnTo>
                  <a:pt x="4962" y="270"/>
                </a:lnTo>
                <a:lnTo>
                  <a:pt x="4962" y="291"/>
                </a:lnTo>
                <a:lnTo>
                  <a:pt x="4963" y="296"/>
                </a:lnTo>
                <a:lnTo>
                  <a:pt x="4963" y="301"/>
                </a:lnTo>
                <a:lnTo>
                  <a:pt x="4964" y="305"/>
                </a:lnTo>
                <a:lnTo>
                  <a:pt x="4964" y="308"/>
                </a:lnTo>
                <a:lnTo>
                  <a:pt x="4964" y="309"/>
                </a:lnTo>
                <a:lnTo>
                  <a:pt x="4965" y="309"/>
                </a:lnTo>
                <a:lnTo>
                  <a:pt x="4965" y="309"/>
                </a:lnTo>
                <a:lnTo>
                  <a:pt x="4965" y="310"/>
                </a:lnTo>
                <a:lnTo>
                  <a:pt x="4966" y="310"/>
                </a:lnTo>
                <a:lnTo>
                  <a:pt x="4966" y="309"/>
                </a:lnTo>
                <a:lnTo>
                  <a:pt x="4967" y="307"/>
                </a:lnTo>
                <a:lnTo>
                  <a:pt x="4967" y="304"/>
                </a:lnTo>
                <a:lnTo>
                  <a:pt x="4967" y="302"/>
                </a:lnTo>
                <a:lnTo>
                  <a:pt x="4968" y="298"/>
                </a:lnTo>
                <a:lnTo>
                  <a:pt x="4968" y="296"/>
                </a:lnTo>
                <a:lnTo>
                  <a:pt x="4968" y="295"/>
                </a:lnTo>
                <a:lnTo>
                  <a:pt x="4969" y="294"/>
                </a:lnTo>
                <a:lnTo>
                  <a:pt x="4969" y="293"/>
                </a:lnTo>
                <a:lnTo>
                  <a:pt x="4970" y="292"/>
                </a:lnTo>
                <a:lnTo>
                  <a:pt x="4970" y="291"/>
                </a:lnTo>
                <a:lnTo>
                  <a:pt x="4970" y="290"/>
                </a:lnTo>
                <a:lnTo>
                  <a:pt x="4971" y="290"/>
                </a:lnTo>
                <a:lnTo>
                  <a:pt x="4971" y="289"/>
                </a:lnTo>
                <a:lnTo>
                  <a:pt x="4971" y="287"/>
                </a:lnTo>
                <a:lnTo>
                  <a:pt x="4972" y="284"/>
                </a:lnTo>
                <a:lnTo>
                  <a:pt x="4972" y="279"/>
                </a:lnTo>
                <a:lnTo>
                  <a:pt x="4973" y="279"/>
                </a:lnTo>
                <a:lnTo>
                  <a:pt x="4973" y="282"/>
                </a:lnTo>
                <a:lnTo>
                  <a:pt x="4973" y="284"/>
                </a:lnTo>
                <a:lnTo>
                  <a:pt x="4974" y="286"/>
                </a:lnTo>
                <a:lnTo>
                  <a:pt x="4974" y="287"/>
                </a:lnTo>
                <a:lnTo>
                  <a:pt x="4974" y="289"/>
                </a:lnTo>
                <a:lnTo>
                  <a:pt x="4975" y="292"/>
                </a:lnTo>
                <a:lnTo>
                  <a:pt x="4976" y="292"/>
                </a:lnTo>
                <a:lnTo>
                  <a:pt x="4976" y="292"/>
                </a:lnTo>
                <a:lnTo>
                  <a:pt x="4977" y="290"/>
                </a:lnTo>
                <a:lnTo>
                  <a:pt x="4977" y="286"/>
                </a:lnTo>
                <a:lnTo>
                  <a:pt x="4977" y="279"/>
                </a:lnTo>
                <a:lnTo>
                  <a:pt x="4978" y="271"/>
                </a:lnTo>
                <a:lnTo>
                  <a:pt x="4978" y="263"/>
                </a:lnTo>
                <a:lnTo>
                  <a:pt x="4978" y="259"/>
                </a:lnTo>
                <a:lnTo>
                  <a:pt x="4979" y="261"/>
                </a:lnTo>
                <a:lnTo>
                  <a:pt x="4979" y="267"/>
                </a:lnTo>
                <a:lnTo>
                  <a:pt x="4980" y="277"/>
                </a:lnTo>
                <a:lnTo>
                  <a:pt x="4980" y="292"/>
                </a:lnTo>
                <a:lnTo>
                  <a:pt x="4980" y="305"/>
                </a:lnTo>
                <a:lnTo>
                  <a:pt x="4981" y="309"/>
                </a:lnTo>
                <a:lnTo>
                  <a:pt x="4981" y="310"/>
                </a:lnTo>
                <a:lnTo>
                  <a:pt x="4981" y="310"/>
                </a:lnTo>
                <a:lnTo>
                  <a:pt x="4982" y="318"/>
                </a:lnTo>
                <a:lnTo>
                  <a:pt x="4982" y="321"/>
                </a:lnTo>
                <a:lnTo>
                  <a:pt x="4983" y="260"/>
                </a:lnTo>
                <a:lnTo>
                  <a:pt x="4983" y="141"/>
                </a:lnTo>
                <a:lnTo>
                  <a:pt x="4983" y="34"/>
                </a:lnTo>
                <a:lnTo>
                  <a:pt x="4984" y="61"/>
                </a:lnTo>
                <a:lnTo>
                  <a:pt x="4984" y="198"/>
                </a:lnTo>
                <a:lnTo>
                  <a:pt x="4984" y="263"/>
                </a:lnTo>
                <a:lnTo>
                  <a:pt x="4985" y="281"/>
                </a:lnTo>
                <a:lnTo>
                  <a:pt x="4985" y="287"/>
                </a:lnTo>
                <a:lnTo>
                  <a:pt x="4986" y="296"/>
                </a:lnTo>
                <a:lnTo>
                  <a:pt x="4986" y="299"/>
                </a:lnTo>
                <a:lnTo>
                  <a:pt x="4986" y="300"/>
                </a:lnTo>
                <a:lnTo>
                  <a:pt x="4987" y="301"/>
                </a:lnTo>
                <a:lnTo>
                  <a:pt x="4987" y="302"/>
                </a:lnTo>
                <a:lnTo>
                  <a:pt x="4988" y="303"/>
                </a:lnTo>
                <a:lnTo>
                  <a:pt x="4988" y="305"/>
                </a:lnTo>
                <a:lnTo>
                  <a:pt x="4989" y="307"/>
                </a:lnTo>
                <a:lnTo>
                  <a:pt x="4989" y="307"/>
                </a:lnTo>
                <a:lnTo>
                  <a:pt x="4990" y="305"/>
                </a:lnTo>
                <a:lnTo>
                  <a:pt x="4990" y="302"/>
                </a:lnTo>
                <a:lnTo>
                  <a:pt x="4990" y="300"/>
                </a:lnTo>
                <a:lnTo>
                  <a:pt x="4991" y="298"/>
                </a:lnTo>
                <a:lnTo>
                  <a:pt x="4991" y="297"/>
                </a:lnTo>
                <a:lnTo>
                  <a:pt x="4991" y="295"/>
                </a:lnTo>
                <a:lnTo>
                  <a:pt x="4992" y="295"/>
                </a:lnTo>
                <a:lnTo>
                  <a:pt x="4992" y="295"/>
                </a:lnTo>
                <a:lnTo>
                  <a:pt x="4993" y="297"/>
                </a:lnTo>
                <a:lnTo>
                  <a:pt x="4993" y="299"/>
                </a:lnTo>
                <a:lnTo>
                  <a:pt x="4993" y="300"/>
                </a:lnTo>
                <a:lnTo>
                  <a:pt x="4994" y="298"/>
                </a:lnTo>
                <a:lnTo>
                  <a:pt x="4994" y="293"/>
                </a:lnTo>
                <a:lnTo>
                  <a:pt x="4994" y="288"/>
                </a:lnTo>
                <a:lnTo>
                  <a:pt x="4995" y="287"/>
                </a:lnTo>
                <a:lnTo>
                  <a:pt x="4995" y="289"/>
                </a:lnTo>
                <a:lnTo>
                  <a:pt x="4996" y="287"/>
                </a:lnTo>
                <a:lnTo>
                  <a:pt x="4996" y="285"/>
                </a:lnTo>
                <a:lnTo>
                  <a:pt x="4996" y="285"/>
                </a:lnTo>
                <a:lnTo>
                  <a:pt x="4997" y="288"/>
                </a:lnTo>
                <a:lnTo>
                  <a:pt x="4997" y="291"/>
                </a:lnTo>
                <a:lnTo>
                  <a:pt x="4997" y="292"/>
                </a:lnTo>
                <a:lnTo>
                  <a:pt x="4998" y="292"/>
                </a:lnTo>
                <a:lnTo>
                  <a:pt x="4998" y="292"/>
                </a:lnTo>
                <a:lnTo>
                  <a:pt x="4999" y="290"/>
                </a:lnTo>
                <a:lnTo>
                  <a:pt x="4999" y="286"/>
                </a:lnTo>
                <a:lnTo>
                  <a:pt x="4999" y="280"/>
                </a:lnTo>
                <a:lnTo>
                  <a:pt x="5000" y="272"/>
                </a:lnTo>
                <a:lnTo>
                  <a:pt x="5000" y="268"/>
                </a:lnTo>
                <a:lnTo>
                  <a:pt x="5001" y="259"/>
                </a:lnTo>
                <a:lnTo>
                  <a:pt x="5001" y="254"/>
                </a:lnTo>
                <a:lnTo>
                  <a:pt x="5001" y="255"/>
                </a:lnTo>
                <a:lnTo>
                  <a:pt x="5002" y="259"/>
                </a:lnTo>
                <a:lnTo>
                  <a:pt x="5003" y="266"/>
                </a:lnTo>
                <a:lnTo>
                  <a:pt x="5003" y="280"/>
                </a:lnTo>
                <a:lnTo>
                  <a:pt x="5003" y="293"/>
                </a:lnTo>
                <a:lnTo>
                  <a:pt x="5004" y="298"/>
                </a:lnTo>
                <a:lnTo>
                  <a:pt x="5004" y="300"/>
                </a:lnTo>
                <a:lnTo>
                  <a:pt x="5004" y="300"/>
                </a:lnTo>
                <a:lnTo>
                  <a:pt x="5005" y="306"/>
                </a:lnTo>
                <a:lnTo>
                  <a:pt x="5005" y="316"/>
                </a:lnTo>
                <a:lnTo>
                  <a:pt x="5006" y="277"/>
                </a:lnTo>
                <a:lnTo>
                  <a:pt x="5006" y="165"/>
                </a:lnTo>
                <a:lnTo>
                  <a:pt x="5006" y="44"/>
                </a:lnTo>
                <a:lnTo>
                  <a:pt x="5007" y="18"/>
                </a:lnTo>
                <a:lnTo>
                  <a:pt x="5007" y="156"/>
                </a:lnTo>
                <a:lnTo>
                  <a:pt x="5007" y="245"/>
                </a:lnTo>
                <a:lnTo>
                  <a:pt x="5008" y="273"/>
                </a:lnTo>
                <a:lnTo>
                  <a:pt x="5008" y="286"/>
                </a:lnTo>
                <a:lnTo>
                  <a:pt x="5009" y="293"/>
                </a:lnTo>
                <a:lnTo>
                  <a:pt x="5009" y="298"/>
                </a:lnTo>
                <a:lnTo>
                  <a:pt x="5009" y="300"/>
                </a:lnTo>
                <a:lnTo>
                  <a:pt x="5010" y="302"/>
                </a:lnTo>
                <a:lnTo>
                  <a:pt x="5010" y="303"/>
                </a:lnTo>
                <a:lnTo>
                  <a:pt x="5010" y="304"/>
                </a:lnTo>
                <a:lnTo>
                  <a:pt x="5011" y="302"/>
                </a:lnTo>
                <a:lnTo>
                  <a:pt x="5011" y="304"/>
                </a:lnTo>
                <a:lnTo>
                  <a:pt x="5012" y="305"/>
                </a:lnTo>
                <a:lnTo>
                  <a:pt x="5012" y="305"/>
                </a:lnTo>
                <a:lnTo>
                  <a:pt x="5012" y="302"/>
                </a:lnTo>
                <a:lnTo>
                  <a:pt x="5013" y="301"/>
                </a:lnTo>
                <a:lnTo>
                  <a:pt x="5013" y="299"/>
                </a:lnTo>
                <a:lnTo>
                  <a:pt x="5014" y="298"/>
                </a:lnTo>
                <a:lnTo>
                  <a:pt x="5014" y="296"/>
                </a:lnTo>
                <a:lnTo>
                  <a:pt x="5014" y="295"/>
                </a:lnTo>
                <a:lnTo>
                  <a:pt x="5015" y="294"/>
                </a:lnTo>
                <a:lnTo>
                  <a:pt x="5015" y="292"/>
                </a:lnTo>
                <a:lnTo>
                  <a:pt x="5015" y="291"/>
                </a:lnTo>
                <a:lnTo>
                  <a:pt x="5016" y="289"/>
                </a:lnTo>
                <a:lnTo>
                  <a:pt x="5017" y="287"/>
                </a:lnTo>
                <a:lnTo>
                  <a:pt x="5017" y="284"/>
                </a:lnTo>
                <a:lnTo>
                  <a:pt x="5017" y="282"/>
                </a:lnTo>
                <a:lnTo>
                  <a:pt x="5018" y="278"/>
                </a:lnTo>
                <a:lnTo>
                  <a:pt x="5018" y="274"/>
                </a:lnTo>
                <a:lnTo>
                  <a:pt x="5019" y="273"/>
                </a:lnTo>
                <a:lnTo>
                  <a:pt x="5019" y="274"/>
                </a:lnTo>
                <a:lnTo>
                  <a:pt x="5019" y="275"/>
                </a:lnTo>
                <a:lnTo>
                  <a:pt x="5020" y="275"/>
                </a:lnTo>
                <a:lnTo>
                  <a:pt x="5020" y="277"/>
                </a:lnTo>
                <a:lnTo>
                  <a:pt x="5020" y="278"/>
                </a:lnTo>
                <a:lnTo>
                  <a:pt x="5021" y="280"/>
                </a:lnTo>
                <a:lnTo>
                  <a:pt x="5021" y="280"/>
                </a:lnTo>
                <a:lnTo>
                  <a:pt x="5022" y="279"/>
                </a:lnTo>
                <a:lnTo>
                  <a:pt x="5022" y="278"/>
                </a:lnTo>
                <a:lnTo>
                  <a:pt x="5022" y="274"/>
                </a:lnTo>
                <a:lnTo>
                  <a:pt x="5023" y="268"/>
                </a:lnTo>
                <a:lnTo>
                  <a:pt x="5023" y="263"/>
                </a:lnTo>
                <a:lnTo>
                  <a:pt x="5024" y="255"/>
                </a:lnTo>
                <a:lnTo>
                  <a:pt x="5024" y="251"/>
                </a:lnTo>
                <a:lnTo>
                  <a:pt x="5024" y="254"/>
                </a:lnTo>
                <a:lnTo>
                  <a:pt x="5025" y="258"/>
                </a:lnTo>
                <a:lnTo>
                  <a:pt x="5025" y="266"/>
                </a:lnTo>
                <a:lnTo>
                  <a:pt x="5025" y="282"/>
                </a:lnTo>
                <a:lnTo>
                  <a:pt x="5026" y="297"/>
                </a:lnTo>
                <a:lnTo>
                  <a:pt x="5026" y="306"/>
                </a:lnTo>
                <a:lnTo>
                  <a:pt x="5027" y="310"/>
                </a:lnTo>
                <a:lnTo>
                  <a:pt x="5027" y="310"/>
                </a:lnTo>
                <a:lnTo>
                  <a:pt x="5027" y="316"/>
                </a:lnTo>
                <a:lnTo>
                  <a:pt x="5028" y="330"/>
                </a:lnTo>
                <a:lnTo>
                  <a:pt x="5028" y="287"/>
                </a:lnTo>
                <a:lnTo>
                  <a:pt x="5028" y="175"/>
                </a:lnTo>
                <a:lnTo>
                  <a:pt x="5029" y="55"/>
                </a:lnTo>
                <a:lnTo>
                  <a:pt x="5029" y="26"/>
                </a:lnTo>
                <a:lnTo>
                  <a:pt x="5030" y="165"/>
                </a:lnTo>
                <a:lnTo>
                  <a:pt x="5030" y="258"/>
                </a:lnTo>
                <a:lnTo>
                  <a:pt x="5031" y="286"/>
                </a:lnTo>
                <a:lnTo>
                  <a:pt x="5031" y="296"/>
                </a:lnTo>
                <a:lnTo>
                  <a:pt x="5032" y="300"/>
                </a:lnTo>
                <a:lnTo>
                  <a:pt x="5032" y="304"/>
                </a:lnTo>
                <a:lnTo>
                  <a:pt x="5032" y="307"/>
                </a:lnTo>
                <a:lnTo>
                  <a:pt x="5033" y="309"/>
                </a:lnTo>
                <a:lnTo>
                  <a:pt x="5033" y="310"/>
                </a:lnTo>
                <a:lnTo>
                  <a:pt x="5033" y="310"/>
                </a:lnTo>
                <a:lnTo>
                  <a:pt x="5034" y="309"/>
                </a:lnTo>
                <a:lnTo>
                  <a:pt x="5034" y="310"/>
                </a:lnTo>
                <a:lnTo>
                  <a:pt x="5035" y="311"/>
                </a:lnTo>
                <a:lnTo>
                  <a:pt x="5035" y="310"/>
                </a:lnTo>
                <a:lnTo>
                  <a:pt x="5035" y="308"/>
                </a:lnTo>
                <a:lnTo>
                  <a:pt x="5036" y="305"/>
                </a:lnTo>
                <a:lnTo>
                  <a:pt x="5036" y="303"/>
                </a:lnTo>
                <a:lnTo>
                  <a:pt x="5037" y="301"/>
                </a:lnTo>
                <a:lnTo>
                  <a:pt x="5037" y="300"/>
                </a:lnTo>
                <a:lnTo>
                  <a:pt x="5037" y="300"/>
                </a:lnTo>
                <a:lnTo>
                  <a:pt x="5038" y="300"/>
                </a:lnTo>
                <a:lnTo>
                  <a:pt x="5038" y="298"/>
                </a:lnTo>
                <a:lnTo>
                  <a:pt x="5038" y="296"/>
                </a:lnTo>
                <a:lnTo>
                  <a:pt x="5039" y="293"/>
                </a:lnTo>
                <a:lnTo>
                  <a:pt x="5039" y="292"/>
                </a:lnTo>
                <a:lnTo>
                  <a:pt x="5040" y="290"/>
                </a:lnTo>
                <a:lnTo>
                  <a:pt x="5040" y="287"/>
                </a:lnTo>
                <a:lnTo>
                  <a:pt x="5040" y="284"/>
                </a:lnTo>
                <a:lnTo>
                  <a:pt x="5041" y="282"/>
                </a:lnTo>
                <a:lnTo>
                  <a:pt x="5041" y="282"/>
                </a:lnTo>
                <a:lnTo>
                  <a:pt x="5041" y="281"/>
                </a:lnTo>
                <a:lnTo>
                  <a:pt x="5042" y="280"/>
                </a:lnTo>
                <a:lnTo>
                  <a:pt x="5042" y="282"/>
                </a:lnTo>
                <a:lnTo>
                  <a:pt x="5043" y="284"/>
                </a:lnTo>
                <a:lnTo>
                  <a:pt x="5043" y="286"/>
                </a:lnTo>
                <a:lnTo>
                  <a:pt x="5043" y="286"/>
                </a:lnTo>
                <a:lnTo>
                  <a:pt x="5044" y="287"/>
                </a:lnTo>
                <a:lnTo>
                  <a:pt x="5045" y="287"/>
                </a:lnTo>
                <a:lnTo>
                  <a:pt x="5045" y="286"/>
                </a:lnTo>
                <a:lnTo>
                  <a:pt x="5045" y="284"/>
                </a:lnTo>
                <a:lnTo>
                  <a:pt x="5046" y="277"/>
                </a:lnTo>
                <a:lnTo>
                  <a:pt x="5046" y="272"/>
                </a:lnTo>
                <a:lnTo>
                  <a:pt x="5046" y="266"/>
                </a:lnTo>
                <a:lnTo>
                  <a:pt x="5047" y="259"/>
                </a:lnTo>
                <a:lnTo>
                  <a:pt x="5047" y="263"/>
                </a:lnTo>
                <a:lnTo>
                  <a:pt x="5048" y="268"/>
                </a:lnTo>
                <a:lnTo>
                  <a:pt x="5048" y="273"/>
                </a:lnTo>
                <a:lnTo>
                  <a:pt x="5048" y="287"/>
                </a:lnTo>
                <a:lnTo>
                  <a:pt x="5049" y="304"/>
                </a:lnTo>
                <a:lnTo>
                  <a:pt x="5049" y="314"/>
                </a:lnTo>
                <a:lnTo>
                  <a:pt x="5050" y="319"/>
                </a:lnTo>
                <a:lnTo>
                  <a:pt x="5050" y="319"/>
                </a:lnTo>
                <a:lnTo>
                  <a:pt x="5050" y="323"/>
                </a:lnTo>
                <a:lnTo>
                  <a:pt x="5051" y="338"/>
                </a:lnTo>
                <a:lnTo>
                  <a:pt x="5051" y="301"/>
                </a:lnTo>
                <a:lnTo>
                  <a:pt x="5051" y="191"/>
                </a:lnTo>
                <a:lnTo>
                  <a:pt x="5052" y="73"/>
                </a:lnTo>
                <a:lnTo>
                  <a:pt x="5052" y="35"/>
                </a:lnTo>
                <a:lnTo>
                  <a:pt x="5053" y="171"/>
                </a:lnTo>
                <a:lnTo>
                  <a:pt x="5053" y="267"/>
                </a:lnTo>
                <a:lnTo>
                  <a:pt x="5053" y="294"/>
                </a:lnTo>
                <a:lnTo>
                  <a:pt x="5054" y="300"/>
                </a:lnTo>
                <a:lnTo>
                  <a:pt x="5054" y="303"/>
                </a:lnTo>
                <a:lnTo>
                  <a:pt x="5054" y="307"/>
                </a:lnTo>
                <a:lnTo>
                  <a:pt x="5055" y="311"/>
                </a:lnTo>
                <a:lnTo>
                  <a:pt x="5055" y="313"/>
                </a:lnTo>
                <a:lnTo>
                  <a:pt x="5056" y="313"/>
                </a:lnTo>
                <a:lnTo>
                  <a:pt x="5056" y="313"/>
                </a:lnTo>
                <a:lnTo>
                  <a:pt x="5056" y="313"/>
                </a:lnTo>
                <a:lnTo>
                  <a:pt x="5057" y="313"/>
                </a:lnTo>
                <a:lnTo>
                  <a:pt x="5057" y="314"/>
                </a:lnTo>
                <a:lnTo>
                  <a:pt x="5057" y="314"/>
                </a:lnTo>
                <a:lnTo>
                  <a:pt x="5058" y="313"/>
                </a:lnTo>
                <a:lnTo>
                  <a:pt x="5059" y="310"/>
                </a:lnTo>
                <a:lnTo>
                  <a:pt x="5059" y="307"/>
                </a:lnTo>
                <a:lnTo>
                  <a:pt x="5060" y="304"/>
                </a:lnTo>
                <a:lnTo>
                  <a:pt x="5060" y="303"/>
                </a:lnTo>
                <a:lnTo>
                  <a:pt x="5060" y="302"/>
                </a:lnTo>
                <a:lnTo>
                  <a:pt x="5061" y="302"/>
                </a:lnTo>
                <a:lnTo>
                  <a:pt x="5061" y="300"/>
                </a:lnTo>
                <a:lnTo>
                  <a:pt x="5061" y="298"/>
                </a:lnTo>
                <a:lnTo>
                  <a:pt x="5062" y="296"/>
                </a:lnTo>
                <a:lnTo>
                  <a:pt x="5062" y="295"/>
                </a:lnTo>
                <a:lnTo>
                  <a:pt x="5063" y="292"/>
                </a:lnTo>
                <a:lnTo>
                  <a:pt x="5063" y="288"/>
                </a:lnTo>
                <a:lnTo>
                  <a:pt x="5063" y="285"/>
                </a:lnTo>
                <a:lnTo>
                  <a:pt x="5064" y="282"/>
                </a:lnTo>
                <a:lnTo>
                  <a:pt x="5064" y="281"/>
                </a:lnTo>
                <a:lnTo>
                  <a:pt x="5064" y="280"/>
                </a:lnTo>
                <a:lnTo>
                  <a:pt x="5065" y="281"/>
                </a:lnTo>
                <a:lnTo>
                  <a:pt x="5065" y="282"/>
                </a:lnTo>
                <a:lnTo>
                  <a:pt x="5066" y="282"/>
                </a:lnTo>
                <a:lnTo>
                  <a:pt x="5066" y="284"/>
                </a:lnTo>
                <a:lnTo>
                  <a:pt x="5066" y="284"/>
                </a:lnTo>
                <a:lnTo>
                  <a:pt x="5067" y="284"/>
                </a:lnTo>
                <a:lnTo>
                  <a:pt x="5067" y="284"/>
                </a:lnTo>
                <a:lnTo>
                  <a:pt x="5067" y="284"/>
                </a:lnTo>
                <a:lnTo>
                  <a:pt x="5068" y="284"/>
                </a:lnTo>
                <a:lnTo>
                  <a:pt x="5068" y="280"/>
                </a:lnTo>
                <a:lnTo>
                  <a:pt x="5069" y="273"/>
                </a:lnTo>
                <a:lnTo>
                  <a:pt x="5069" y="268"/>
                </a:lnTo>
                <a:lnTo>
                  <a:pt x="5069" y="261"/>
                </a:lnTo>
                <a:lnTo>
                  <a:pt x="5070" y="261"/>
                </a:lnTo>
                <a:lnTo>
                  <a:pt x="5070" y="266"/>
                </a:lnTo>
                <a:lnTo>
                  <a:pt x="5071" y="271"/>
                </a:lnTo>
                <a:lnTo>
                  <a:pt x="5071" y="282"/>
                </a:lnTo>
                <a:lnTo>
                  <a:pt x="5071" y="298"/>
                </a:lnTo>
                <a:lnTo>
                  <a:pt x="5072" y="309"/>
                </a:lnTo>
                <a:lnTo>
                  <a:pt x="5073" y="314"/>
                </a:lnTo>
                <a:lnTo>
                  <a:pt x="5073" y="315"/>
                </a:lnTo>
                <a:lnTo>
                  <a:pt x="5073" y="318"/>
                </a:lnTo>
                <a:lnTo>
                  <a:pt x="5074" y="329"/>
                </a:lnTo>
                <a:lnTo>
                  <a:pt x="5074" y="322"/>
                </a:lnTo>
                <a:lnTo>
                  <a:pt x="5074" y="243"/>
                </a:lnTo>
                <a:lnTo>
                  <a:pt x="5075" y="117"/>
                </a:lnTo>
                <a:lnTo>
                  <a:pt x="5075" y="25"/>
                </a:lnTo>
                <a:lnTo>
                  <a:pt x="5076" y="99"/>
                </a:lnTo>
                <a:lnTo>
                  <a:pt x="5076" y="235"/>
                </a:lnTo>
                <a:lnTo>
                  <a:pt x="5076" y="280"/>
                </a:lnTo>
                <a:lnTo>
                  <a:pt x="5077" y="296"/>
                </a:lnTo>
                <a:lnTo>
                  <a:pt x="5077" y="299"/>
                </a:lnTo>
                <a:lnTo>
                  <a:pt x="5077" y="305"/>
                </a:lnTo>
                <a:lnTo>
                  <a:pt x="5078" y="309"/>
                </a:lnTo>
                <a:lnTo>
                  <a:pt x="5078" y="310"/>
                </a:lnTo>
                <a:lnTo>
                  <a:pt x="5079" y="311"/>
                </a:lnTo>
                <a:lnTo>
                  <a:pt x="5079" y="312"/>
                </a:lnTo>
                <a:lnTo>
                  <a:pt x="5079" y="312"/>
                </a:lnTo>
                <a:lnTo>
                  <a:pt x="5080" y="313"/>
                </a:lnTo>
                <a:lnTo>
                  <a:pt x="5080" y="314"/>
                </a:lnTo>
                <a:lnTo>
                  <a:pt x="5080" y="313"/>
                </a:lnTo>
                <a:lnTo>
                  <a:pt x="5081" y="311"/>
                </a:lnTo>
                <a:lnTo>
                  <a:pt x="5081" y="308"/>
                </a:lnTo>
                <a:lnTo>
                  <a:pt x="5082" y="305"/>
                </a:lnTo>
                <a:lnTo>
                  <a:pt x="5082" y="304"/>
                </a:lnTo>
                <a:lnTo>
                  <a:pt x="5082" y="302"/>
                </a:lnTo>
                <a:lnTo>
                  <a:pt x="5083" y="301"/>
                </a:lnTo>
                <a:lnTo>
                  <a:pt x="5083" y="300"/>
                </a:lnTo>
                <a:lnTo>
                  <a:pt x="5084" y="300"/>
                </a:lnTo>
                <a:lnTo>
                  <a:pt x="5084" y="299"/>
                </a:lnTo>
                <a:lnTo>
                  <a:pt x="5084" y="298"/>
                </a:lnTo>
                <a:lnTo>
                  <a:pt x="5085" y="296"/>
                </a:lnTo>
                <a:lnTo>
                  <a:pt x="5085" y="294"/>
                </a:lnTo>
                <a:lnTo>
                  <a:pt x="5085" y="291"/>
                </a:lnTo>
                <a:lnTo>
                  <a:pt x="5086" y="288"/>
                </a:lnTo>
                <a:lnTo>
                  <a:pt x="5087" y="285"/>
                </a:lnTo>
                <a:lnTo>
                  <a:pt x="5087" y="282"/>
                </a:lnTo>
                <a:lnTo>
                  <a:pt x="5087" y="281"/>
                </a:lnTo>
                <a:lnTo>
                  <a:pt x="5088" y="282"/>
                </a:lnTo>
                <a:lnTo>
                  <a:pt x="5088" y="282"/>
                </a:lnTo>
                <a:lnTo>
                  <a:pt x="5089" y="284"/>
                </a:lnTo>
                <a:lnTo>
                  <a:pt x="5089" y="285"/>
                </a:lnTo>
                <a:lnTo>
                  <a:pt x="5089" y="287"/>
                </a:lnTo>
                <a:lnTo>
                  <a:pt x="5090" y="287"/>
                </a:lnTo>
                <a:lnTo>
                  <a:pt x="5090" y="289"/>
                </a:lnTo>
                <a:lnTo>
                  <a:pt x="5090" y="288"/>
                </a:lnTo>
                <a:lnTo>
                  <a:pt x="5091" y="287"/>
                </a:lnTo>
                <a:lnTo>
                  <a:pt x="5091" y="284"/>
                </a:lnTo>
                <a:lnTo>
                  <a:pt x="5092" y="277"/>
                </a:lnTo>
                <a:lnTo>
                  <a:pt x="5092" y="271"/>
                </a:lnTo>
                <a:lnTo>
                  <a:pt x="5092" y="263"/>
                </a:lnTo>
                <a:lnTo>
                  <a:pt x="5093" y="259"/>
                </a:lnTo>
                <a:lnTo>
                  <a:pt x="5093" y="266"/>
                </a:lnTo>
                <a:lnTo>
                  <a:pt x="5093" y="273"/>
                </a:lnTo>
                <a:lnTo>
                  <a:pt x="5094" y="279"/>
                </a:lnTo>
                <a:lnTo>
                  <a:pt x="5094" y="295"/>
                </a:lnTo>
                <a:lnTo>
                  <a:pt x="5095" y="308"/>
                </a:lnTo>
                <a:lnTo>
                  <a:pt x="5095" y="314"/>
                </a:lnTo>
                <a:lnTo>
                  <a:pt x="5095" y="315"/>
                </a:lnTo>
                <a:lnTo>
                  <a:pt x="5096" y="315"/>
                </a:lnTo>
                <a:lnTo>
                  <a:pt x="5096" y="323"/>
                </a:lnTo>
                <a:lnTo>
                  <a:pt x="5097" y="332"/>
                </a:lnTo>
                <a:lnTo>
                  <a:pt x="5097" y="278"/>
                </a:lnTo>
                <a:lnTo>
                  <a:pt x="5097" y="161"/>
                </a:lnTo>
                <a:lnTo>
                  <a:pt x="5098" y="45"/>
                </a:lnTo>
                <a:lnTo>
                  <a:pt x="5098" y="49"/>
                </a:lnTo>
                <a:lnTo>
                  <a:pt x="5098" y="189"/>
                </a:lnTo>
                <a:lnTo>
                  <a:pt x="5099" y="266"/>
                </a:lnTo>
                <a:lnTo>
                  <a:pt x="5099" y="287"/>
                </a:lnTo>
                <a:lnTo>
                  <a:pt x="5100" y="295"/>
                </a:lnTo>
                <a:lnTo>
                  <a:pt x="5100" y="299"/>
                </a:lnTo>
                <a:lnTo>
                  <a:pt x="5101" y="303"/>
                </a:lnTo>
                <a:lnTo>
                  <a:pt x="5101" y="307"/>
                </a:lnTo>
                <a:lnTo>
                  <a:pt x="5102" y="309"/>
                </a:lnTo>
                <a:lnTo>
                  <a:pt x="5102" y="313"/>
                </a:lnTo>
                <a:lnTo>
                  <a:pt x="5102" y="314"/>
                </a:lnTo>
                <a:lnTo>
                  <a:pt x="5103" y="313"/>
                </a:lnTo>
                <a:lnTo>
                  <a:pt x="5103" y="311"/>
                </a:lnTo>
                <a:lnTo>
                  <a:pt x="5103" y="310"/>
                </a:lnTo>
                <a:lnTo>
                  <a:pt x="5104" y="311"/>
                </a:lnTo>
                <a:lnTo>
                  <a:pt x="5104" y="310"/>
                </a:lnTo>
                <a:lnTo>
                  <a:pt x="5105" y="307"/>
                </a:lnTo>
                <a:lnTo>
                  <a:pt x="5105" y="303"/>
                </a:lnTo>
                <a:lnTo>
                  <a:pt x="5105" y="300"/>
                </a:lnTo>
                <a:lnTo>
                  <a:pt x="5106" y="299"/>
                </a:lnTo>
                <a:lnTo>
                  <a:pt x="5106" y="299"/>
                </a:lnTo>
                <a:lnTo>
                  <a:pt x="5107" y="298"/>
                </a:lnTo>
                <a:lnTo>
                  <a:pt x="5107" y="298"/>
                </a:lnTo>
                <a:lnTo>
                  <a:pt x="5107" y="298"/>
                </a:lnTo>
                <a:lnTo>
                  <a:pt x="5108" y="300"/>
                </a:lnTo>
                <a:lnTo>
                  <a:pt x="5108" y="300"/>
                </a:lnTo>
                <a:lnTo>
                  <a:pt x="5108" y="298"/>
                </a:lnTo>
                <a:lnTo>
                  <a:pt x="5109" y="295"/>
                </a:lnTo>
                <a:lnTo>
                  <a:pt x="5109" y="291"/>
                </a:lnTo>
                <a:lnTo>
                  <a:pt x="5110" y="287"/>
                </a:lnTo>
                <a:lnTo>
                  <a:pt x="5110" y="287"/>
                </a:lnTo>
                <a:lnTo>
                  <a:pt x="5110" y="287"/>
                </a:lnTo>
                <a:lnTo>
                  <a:pt x="5111" y="288"/>
                </a:lnTo>
                <a:lnTo>
                  <a:pt x="5111" y="291"/>
                </a:lnTo>
                <a:lnTo>
                  <a:pt x="5111" y="293"/>
                </a:lnTo>
                <a:lnTo>
                  <a:pt x="5112" y="294"/>
                </a:lnTo>
                <a:lnTo>
                  <a:pt x="5112" y="295"/>
                </a:lnTo>
                <a:lnTo>
                  <a:pt x="5113" y="296"/>
                </a:lnTo>
                <a:lnTo>
                  <a:pt x="5113" y="296"/>
                </a:lnTo>
                <a:lnTo>
                  <a:pt x="5113" y="296"/>
                </a:lnTo>
                <a:lnTo>
                  <a:pt x="5114" y="297"/>
                </a:lnTo>
                <a:lnTo>
                  <a:pt x="5115" y="295"/>
                </a:lnTo>
                <a:lnTo>
                  <a:pt x="5115" y="284"/>
                </a:lnTo>
                <a:lnTo>
                  <a:pt x="5115" y="275"/>
                </a:lnTo>
                <a:lnTo>
                  <a:pt x="5116" y="268"/>
                </a:lnTo>
                <a:lnTo>
                  <a:pt x="5116" y="257"/>
                </a:lnTo>
                <a:lnTo>
                  <a:pt x="5116" y="256"/>
                </a:lnTo>
                <a:lnTo>
                  <a:pt x="5117" y="261"/>
                </a:lnTo>
                <a:lnTo>
                  <a:pt x="5117" y="267"/>
                </a:lnTo>
                <a:lnTo>
                  <a:pt x="5118" y="277"/>
                </a:lnTo>
                <a:lnTo>
                  <a:pt x="5118" y="292"/>
                </a:lnTo>
                <a:lnTo>
                  <a:pt x="5118" y="300"/>
                </a:lnTo>
                <a:lnTo>
                  <a:pt x="5119" y="302"/>
                </a:lnTo>
                <a:lnTo>
                  <a:pt x="5119" y="302"/>
                </a:lnTo>
                <a:lnTo>
                  <a:pt x="5120" y="302"/>
                </a:lnTo>
                <a:lnTo>
                  <a:pt x="5120" y="309"/>
                </a:lnTo>
                <a:lnTo>
                  <a:pt x="5120" y="315"/>
                </a:lnTo>
                <a:lnTo>
                  <a:pt x="5121" y="263"/>
                </a:lnTo>
                <a:lnTo>
                  <a:pt x="5121" y="146"/>
                </a:lnTo>
                <a:lnTo>
                  <a:pt x="5121" y="31"/>
                </a:lnTo>
                <a:lnTo>
                  <a:pt x="5122" y="34"/>
                </a:lnTo>
                <a:lnTo>
                  <a:pt x="5122" y="179"/>
                </a:lnTo>
                <a:lnTo>
                  <a:pt x="5123" y="254"/>
                </a:lnTo>
                <a:lnTo>
                  <a:pt x="5123" y="278"/>
                </a:lnTo>
                <a:lnTo>
                  <a:pt x="5123" y="286"/>
                </a:lnTo>
                <a:lnTo>
                  <a:pt x="5124" y="292"/>
                </a:lnTo>
                <a:lnTo>
                  <a:pt x="5124" y="299"/>
                </a:lnTo>
                <a:lnTo>
                  <a:pt x="5124" y="302"/>
                </a:lnTo>
                <a:lnTo>
                  <a:pt x="5125" y="303"/>
                </a:lnTo>
                <a:lnTo>
                  <a:pt x="5125" y="303"/>
                </a:lnTo>
                <a:lnTo>
                  <a:pt x="5126" y="305"/>
                </a:lnTo>
                <a:lnTo>
                  <a:pt x="5126" y="304"/>
                </a:lnTo>
                <a:lnTo>
                  <a:pt x="5126" y="303"/>
                </a:lnTo>
                <a:lnTo>
                  <a:pt x="5127" y="304"/>
                </a:lnTo>
                <a:lnTo>
                  <a:pt x="5127" y="304"/>
                </a:lnTo>
                <a:lnTo>
                  <a:pt x="5127" y="301"/>
                </a:lnTo>
                <a:lnTo>
                  <a:pt x="5128" y="298"/>
                </a:lnTo>
                <a:lnTo>
                  <a:pt x="5129" y="297"/>
                </a:lnTo>
                <a:lnTo>
                  <a:pt x="5129" y="295"/>
                </a:lnTo>
                <a:lnTo>
                  <a:pt x="5129" y="294"/>
                </a:lnTo>
                <a:lnTo>
                  <a:pt x="5130" y="294"/>
                </a:lnTo>
                <a:lnTo>
                  <a:pt x="5130" y="293"/>
                </a:lnTo>
                <a:lnTo>
                  <a:pt x="5131" y="292"/>
                </a:lnTo>
                <a:lnTo>
                  <a:pt x="5131" y="290"/>
                </a:lnTo>
                <a:lnTo>
                  <a:pt x="5131" y="287"/>
                </a:lnTo>
                <a:lnTo>
                  <a:pt x="5132" y="286"/>
                </a:lnTo>
                <a:lnTo>
                  <a:pt x="5132" y="284"/>
                </a:lnTo>
                <a:lnTo>
                  <a:pt x="5133" y="283"/>
                </a:lnTo>
                <a:lnTo>
                  <a:pt x="5133" y="280"/>
                </a:lnTo>
                <a:lnTo>
                  <a:pt x="5133" y="277"/>
                </a:lnTo>
                <a:lnTo>
                  <a:pt x="5134" y="274"/>
                </a:lnTo>
                <a:lnTo>
                  <a:pt x="5134" y="275"/>
                </a:lnTo>
                <a:lnTo>
                  <a:pt x="5134" y="278"/>
                </a:lnTo>
                <a:lnTo>
                  <a:pt x="5135" y="280"/>
                </a:lnTo>
                <a:lnTo>
                  <a:pt x="5135" y="282"/>
                </a:lnTo>
                <a:lnTo>
                  <a:pt x="5136" y="283"/>
                </a:lnTo>
                <a:lnTo>
                  <a:pt x="5136" y="285"/>
                </a:lnTo>
                <a:lnTo>
                  <a:pt x="5136" y="286"/>
                </a:lnTo>
                <a:lnTo>
                  <a:pt x="5137" y="286"/>
                </a:lnTo>
                <a:lnTo>
                  <a:pt x="5137" y="287"/>
                </a:lnTo>
                <a:lnTo>
                  <a:pt x="5137" y="284"/>
                </a:lnTo>
                <a:lnTo>
                  <a:pt x="5138" y="277"/>
                </a:lnTo>
                <a:lnTo>
                  <a:pt x="5138" y="269"/>
                </a:lnTo>
                <a:lnTo>
                  <a:pt x="5139" y="260"/>
                </a:lnTo>
                <a:lnTo>
                  <a:pt x="5139" y="254"/>
                </a:lnTo>
                <a:lnTo>
                  <a:pt x="5139" y="257"/>
                </a:lnTo>
                <a:lnTo>
                  <a:pt x="5140" y="264"/>
                </a:lnTo>
                <a:lnTo>
                  <a:pt x="5140" y="273"/>
                </a:lnTo>
                <a:lnTo>
                  <a:pt x="5140" y="287"/>
                </a:lnTo>
                <a:lnTo>
                  <a:pt x="5141" y="303"/>
                </a:lnTo>
                <a:lnTo>
                  <a:pt x="5141" y="313"/>
                </a:lnTo>
                <a:lnTo>
                  <a:pt x="5142" y="316"/>
                </a:lnTo>
                <a:lnTo>
                  <a:pt x="5142" y="316"/>
                </a:lnTo>
                <a:lnTo>
                  <a:pt x="5143" y="316"/>
                </a:lnTo>
                <a:lnTo>
                  <a:pt x="5143" y="329"/>
                </a:lnTo>
                <a:lnTo>
                  <a:pt x="5144" y="323"/>
                </a:lnTo>
                <a:lnTo>
                  <a:pt x="5144" y="244"/>
                </a:lnTo>
                <a:lnTo>
                  <a:pt x="5144" y="119"/>
                </a:lnTo>
                <a:lnTo>
                  <a:pt x="5145" y="23"/>
                </a:lnTo>
                <a:lnTo>
                  <a:pt x="5145" y="89"/>
                </a:lnTo>
                <a:lnTo>
                  <a:pt x="5146" y="227"/>
                </a:lnTo>
                <a:lnTo>
                  <a:pt x="5146" y="274"/>
                </a:lnTo>
                <a:lnTo>
                  <a:pt x="5146" y="293"/>
                </a:lnTo>
                <a:lnTo>
                  <a:pt x="5147" y="298"/>
                </a:lnTo>
                <a:lnTo>
                  <a:pt x="5147" y="303"/>
                </a:lnTo>
                <a:lnTo>
                  <a:pt x="5147" y="307"/>
                </a:lnTo>
                <a:lnTo>
                  <a:pt x="5148" y="309"/>
                </a:lnTo>
                <a:lnTo>
                  <a:pt x="5148" y="310"/>
                </a:lnTo>
                <a:lnTo>
                  <a:pt x="5149" y="309"/>
                </a:lnTo>
                <a:lnTo>
                  <a:pt x="5149" y="309"/>
                </a:lnTo>
                <a:lnTo>
                  <a:pt x="5149" y="309"/>
                </a:lnTo>
                <a:lnTo>
                  <a:pt x="5150" y="310"/>
                </a:lnTo>
                <a:lnTo>
                  <a:pt x="5150" y="311"/>
                </a:lnTo>
                <a:lnTo>
                  <a:pt x="5150" y="310"/>
                </a:lnTo>
                <a:lnTo>
                  <a:pt x="5151" y="308"/>
                </a:lnTo>
                <a:lnTo>
                  <a:pt x="5151" y="304"/>
                </a:lnTo>
                <a:lnTo>
                  <a:pt x="5152" y="301"/>
                </a:lnTo>
                <a:lnTo>
                  <a:pt x="5152" y="300"/>
                </a:lnTo>
                <a:lnTo>
                  <a:pt x="5152" y="298"/>
                </a:lnTo>
                <a:lnTo>
                  <a:pt x="5153" y="297"/>
                </a:lnTo>
                <a:lnTo>
                  <a:pt x="5153" y="296"/>
                </a:lnTo>
                <a:lnTo>
                  <a:pt x="5153" y="296"/>
                </a:lnTo>
                <a:lnTo>
                  <a:pt x="5154" y="295"/>
                </a:lnTo>
                <a:lnTo>
                  <a:pt x="5154" y="292"/>
                </a:lnTo>
                <a:lnTo>
                  <a:pt x="5155" y="289"/>
                </a:lnTo>
                <a:lnTo>
                  <a:pt x="5155" y="286"/>
                </a:lnTo>
                <a:lnTo>
                  <a:pt x="5155" y="284"/>
                </a:lnTo>
                <a:lnTo>
                  <a:pt x="5156" y="281"/>
                </a:lnTo>
                <a:lnTo>
                  <a:pt x="5157" y="278"/>
                </a:lnTo>
                <a:lnTo>
                  <a:pt x="5157" y="275"/>
                </a:lnTo>
                <a:lnTo>
                  <a:pt x="5157" y="275"/>
                </a:lnTo>
                <a:lnTo>
                  <a:pt x="5158" y="277"/>
                </a:lnTo>
                <a:lnTo>
                  <a:pt x="5158" y="279"/>
                </a:lnTo>
                <a:lnTo>
                  <a:pt x="5159" y="282"/>
                </a:lnTo>
                <a:lnTo>
                  <a:pt x="5159" y="282"/>
                </a:lnTo>
                <a:lnTo>
                  <a:pt x="5159" y="284"/>
                </a:lnTo>
                <a:lnTo>
                  <a:pt x="5160" y="284"/>
                </a:lnTo>
                <a:lnTo>
                  <a:pt x="5160" y="284"/>
                </a:lnTo>
                <a:lnTo>
                  <a:pt x="5160" y="284"/>
                </a:lnTo>
                <a:lnTo>
                  <a:pt x="5161" y="282"/>
                </a:lnTo>
                <a:lnTo>
                  <a:pt x="5161" y="275"/>
                </a:lnTo>
                <a:lnTo>
                  <a:pt x="5162" y="267"/>
                </a:lnTo>
                <a:lnTo>
                  <a:pt x="5162" y="257"/>
                </a:lnTo>
                <a:lnTo>
                  <a:pt x="5162" y="252"/>
                </a:lnTo>
                <a:lnTo>
                  <a:pt x="5163" y="255"/>
                </a:lnTo>
                <a:lnTo>
                  <a:pt x="5163" y="264"/>
                </a:lnTo>
                <a:lnTo>
                  <a:pt x="5163" y="272"/>
                </a:lnTo>
                <a:lnTo>
                  <a:pt x="5164" y="287"/>
                </a:lnTo>
                <a:lnTo>
                  <a:pt x="5164" y="303"/>
                </a:lnTo>
                <a:lnTo>
                  <a:pt x="5165" y="311"/>
                </a:lnTo>
                <a:lnTo>
                  <a:pt x="5165" y="314"/>
                </a:lnTo>
                <a:lnTo>
                  <a:pt x="5165" y="314"/>
                </a:lnTo>
                <a:lnTo>
                  <a:pt x="5166" y="315"/>
                </a:lnTo>
                <a:lnTo>
                  <a:pt x="5166" y="328"/>
                </a:lnTo>
                <a:lnTo>
                  <a:pt x="5167" y="316"/>
                </a:lnTo>
                <a:lnTo>
                  <a:pt x="5167" y="226"/>
                </a:lnTo>
                <a:lnTo>
                  <a:pt x="5167" y="99"/>
                </a:lnTo>
                <a:lnTo>
                  <a:pt x="5168" y="11"/>
                </a:lnTo>
                <a:lnTo>
                  <a:pt x="5168" y="100"/>
                </a:lnTo>
                <a:lnTo>
                  <a:pt x="5168" y="228"/>
                </a:lnTo>
                <a:lnTo>
                  <a:pt x="5169" y="273"/>
                </a:lnTo>
                <a:lnTo>
                  <a:pt x="5169" y="291"/>
                </a:lnTo>
                <a:lnTo>
                  <a:pt x="5170" y="295"/>
                </a:lnTo>
                <a:lnTo>
                  <a:pt x="5170" y="300"/>
                </a:lnTo>
                <a:lnTo>
                  <a:pt x="5171" y="304"/>
                </a:lnTo>
                <a:lnTo>
                  <a:pt x="5171" y="306"/>
                </a:lnTo>
                <a:lnTo>
                  <a:pt x="5172" y="307"/>
                </a:lnTo>
                <a:lnTo>
                  <a:pt x="5172" y="307"/>
                </a:lnTo>
                <a:lnTo>
                  <a:pt x="5172" y="306"/>
                </a:lnTo>
                <a:lnTo>
                  <a:pt x="5173" y="307"/>
                </a:lnTo>
                <a:lnTo>
                  <a:pt x="5173" y="307"/>
                </a:lnTo>
                <a:lnTo>
                  <a:pt x="5173" y="307"/>
                </a:lnTo>
                <a:lnTo>
                  <a:pt x="5174" y="305"/>
                </a:lnTo>
                <a:lnTo>
                  <a:pt x="5174" y="302"/>
                </a:lnTo>
                <a:lnTo>
                  <a:pt x="5175" y="299"/>
                </a:lnTo>
                <a:lnTo>
                  <a:pt x="5175" y="296"/>
                </a:lnTo>
                <a:lnTo>
                  <a:pt x="5175" y="295"/>
                </a:lnTo>
                <a:lnTo>
                  <a:pt x="5176" y="295"/>
                </a:lnTo>
                <a:lnTo>
                  <a:pt x="5176" y="295"/>
                </a:lnTo>
                <a:lnTo>
                  <a:pt x="5176" y="294"/>
                </a:lnTo>
                <a:lnTo>
                  <a:pt x="5177" y="292"/>
                </a:lnTo>
                <a:lnTo>
                  <a:pt x="5177" y="290"/>
                </a:lnTo>
                <a:lnTo>
                  <a:pt x="5178" y="287"/>
                </a:lnTo>
                <a:lnTo>
                  <a:pt x="5178" y="285"/>
                </a:lnTo>
                <a:lnTo>
                  <a:pt x="5178" y="283"/>
                </a:lnTo>
                <a:lnTo>
                  <a:pt x="5179" y="281"/>
                </a:lnTo>
                <a:lnTo>
                  <a:pt x="5179" y="278"/>
                </a:lnTo>
                <a:lnTo>
                  <a:pt x="5180" y="275"/>
                </a:lnTo>
                <a:lnTo>
                  <a:pt x="5180" y="274"/>
                </a:lnTo>
                <a:lnTo>
                  <a:pt x="5180" y="275"/>
                </a:lnTo>
                <a:lnTo>
                  <a:pt x="5181" y="275"/>
                </a:lnTo>
                <a:lnTo>
                  <a:pt x="5181" y="278"/>
                </a:lnTo>
                <a:lnTo>
                  <a:pt x="5181" y="279"/>
                </a:lnTo>
                <a:lnTo>
                  <a:pt x="5182" y="280"/>
                </a:lnTo>
                <a:lnTo>
                  <a:pt x="5182" y="282"/>
                </a:lnTo>
                <a:lnTo>
                  <a:pt x="5183" y="283"/>
                </a:lnTo>
                <a:lnTo>
                  <a:pt x="5183" y="282"/>
                </a:lnTo>
                <a:lnTo>
                  <a:pt x="5183" y="281"/>
                </a:lnTo>
                <a:lnTo>
                  <a:pt x="5184" y="280"/>
                </a:lnTo>
                <a:lnTo>
                  <a:pt x="5185" y="275"/>
                </a:lnTo>
                <a:lnTo>
                  <a:pt x="5185" y="266"/>
                </a:lnTo>
                <a:lnTo>
                  <a:pt x="5185" y="256"/>
                </a:lnTo>
                <a:lnTo>
                  <a:pt x="5186" y="250"/>
                </a:lnTo>
                <a:lnTo>
                  <a:pt x="5186" y="254"/>
                </a:lnTo>
                <a:lnTo>
                  <a:pt x="5186" y="261"/>
                </a:lnTo>
                <a:lnTo>
                  <a:pt x="5187" y="269"/>
                </a:lnTo>
                <a:lnTo>
                  <a:pt x="5187" y="284"/>
                </a:lnTo>
                <a:lnTo>
                  <a:pt x="5188" y="300"/>
                </a:lnTo>
                <a:lnTo>
                  <a:pt x="5188" y="309"/>
                </a:lnTo>
                <a:lnTo>
                  <a:pt x="5188" y="313"/>
                </a:lnTo>
                <a:lnTo>
                  <a:pt x="5189" y="314"/>
                </a:lnTo>
                <a:lnTo>
                  <a:pt x="5189" y="315"/>
                </a:lnTo>
                <a:lnTo>
                  <a:pt x="5189" y="329"/>
                </a:lnTo>
                <a:lnTo>
                  <a:pt x="5190" y="318"/>
                </a:lnTo>
                <a:lnTo>
                  <a:pt x="5190" y="226"/>
                </a:lnTo>
                <a:lnTo>
                  <a:pt x="5191" y="97"/>
                </a:lnTo>
                <a:lnTo>
                  <a:pt x="5191" y="5"/>
                </a:lnTo>
                <a:lnTo>
                  <a:pt x="5191" y="96"/>
                </a:lnTo>
                <a:lnTo>
                  <a:pt x="5192" y="231"/>
                </a:lnTo>
                <a:lnTo>
                  <a:pt x="5192" y="278"/>
                </a:lnTo>
                <a:lnTo>
                  <a:pt x="5193" y="294"/>
                </a:lnTo>
                <a:lnTo>
                  <a:pt x="5193" y="302"/>
                </a:lnTo>
                <a:lnTo>
                  <a:pt x="5193" y="310"/>
                </a:lnTo>
                <a:lnTo>
                  <a:pt x="5194" y="314"/>
                </a:lnTo>
                <a:lnTo>
                  <a:pt x="5194" y="313"/>
                </a:lnTo>
                <a:lnTo>
                  <a:pt x="5194" y="313"/>
                </a:lnTo>
                <a:lnTo>
                  <a:pt x="5195" y="314"/>
                </a:lnTo>
                <a:lnTo>
                  <a:pt x="5195" y="315"/>
                </a:lnTo>
                <a:lnTo>
                  <a:pt x="5196" y="314"/>
                </a:lnTo>
                <a:lnTo>
                  <a:pt x="5196" y="314"/>
                </a:lnTo>
                <a:lnTo>
                  <a:pt x="5196" y="315"/>
                </a:lnTo>
                <a:lnTo>
                  <a:pt x="5197" y="313"/>
                </a:lnTo>
                <a:lnTo>
                  <a:pt x="5197" y="309"/>
                </a:lnTo>
                <a:lnTo>
                  <a:pt x="5197" y="307"/>
                </a:lnTo>
                <a:lnTo>
                  <a:pt x="5198" y="307"/>
                </a:lnTo>
                <a:lnTo>
                  <a:pt x="5199" y="307"/>
                </a:lnTo>
                <a:lnTo>
                  <a:pt x="5199" y="305"/>
                </a:lnTo>
                <a:lnTo>
                  <a:pt x="5199" y="302"/>
                </a:lnTo>
                <a:lnTo>
                  <a:pt x="5200" y="300"/>
                </a:lnTo>
                <a:lnTo>
                  <a:pt x="5200" y="296"/>
                </a:lnTo>
                <a:lnTo>
                  <a:pt x="5201" y="293"/>
                </a:lnTo>
                <a:lnTo>
                  <a:pt x="5201" y="291"/>
                </a:lnTo>
                <a:lnTo>
                  <a:pt x="5201" y="287"/>
                </a:lnTo>
                <a:lnTo>
                  <a:pt x="5202" y="284"/>
                </a:lnTo>
                <a:lnTo>
                  <a:pt x="5202" y="280"/>
                </a:lnTo>
                <a:lnTo>
                  <a:pt x="5203" y="277"/>
                </a:lnTo>
                <a:lnTo>
                  <a:pt x="5203" y="274"/>
                </a:lnTo>
                <a:lnTo>
                  <a:pt x="5203" y="272"/>
                </a:lnTo>
                <a:lnTo>
                  <a:pt x="5204" y="272"/>
                </a:lnTo>
                <a:lnTo>
                  <a:pt x="5204" y="273"/>
                </a:lnTo>
                <a:lnTo>
                  <a:pt x="5204" y="275"/>
                </a:lnTo>
                <a:lnTo>
                  <a:pt x="5205" y="278"/>
                </a:lnTo>
                <a:lnTo>
                  <a:pt x="5205" y="280"/>
                </a:lnTo>
                <a:lnTo>
                  <a:pt x="5206" y="282"/>
                </a:lnTo>
                <a:lnTo>
                  <a:pt x="5206" y="282"/>
                </a:lnTo>
                <a:lnTo>
                  <a:pt x="5206" y="281"/>
                </a:lnTo>
                <a:lnTo>
                  <a:pt x="5207" y="279"/>
                </a:lnTo>
                <a:lnTo>
                  <a:pt x="5207" y="278"/>
                </a:lnTo>
                <a:lnTo>
                  <a:pt x="5207" y="274"/>
                </a:lnTo>
                <a:lnTo>
                  <a:pt x="5208" y="268"/>
                </a:lnTo>
                <a:lnTo>
                  <a:pt x="5208" y="257"/>
                </a:lnTo>
                <a:lnTo>
                  <a:pt x="5209" y="253"/>
                </a:lnTo>
                <a:lnTo>
                  <a:pt x="5209" y="257"/>
                </a:lnTo>
                <a:lnTo>
                  <a:pt x="5209" y="264"/>
                </a:lnTo>
                <a:lnTo>
                  <a:pt x="5210" y="274"/>
                </a:lnTo>
                <a:lnTo>
                  <a:pt x="5210" y="289"/>
                </a:lnTo>
                <a:lnTo>
                  <a:pt x="5210" y="302"/>
                </a:lnTo>
                <a:lnTo>
                  <a:pt x="5211" y="309"/>
                </a:lnTo>
                <a:lnTo>
                  <a:pt x="5211" y="311"/>
                </a:lnTo>
                <a:lnTo>
                  <a:pt x="5212" y="311"/>
                </a:lnTo>
                <a:lnTo>
                  <a:pt x="5212" y="314"/>
                </a:lnTo>
                <a:lnTo>
                  <a:pt x="5213" y="330"/>
                </a:lnTo>
                <a:lnTo>
                  <a:pt x="5213" y="310"/>
                </a:lnTo>
                <a:lnTo>
                  <a:pt x="5214" y="209"/>
                </a:lnTo>
                <a:lnTo>
                  <a:pt x="5214" y="86"/>
                </a:lnTo>
                <a:lnTo>
                  <a:pt x="5214" y="18"/>
                </a:lnTo>
                <a:lnTo>
                  <a:pt x="5215" y="132"/>
                </a:lnTo>
                <a:lnTo>
                  <a:pt x="5215" y="246"/>
                </a:lnTo>
                <a:lnTo>
                  <a:pt x="5216" y="282"/>
                </a:lnTo>
                <a:lnTo>
                  <a:pt x="5216" y="289"/>
                </a:lnTo>
                <a:lnTo>
                  <a:pt x="5216" y="296"/>
                </a:lnTo>
                <a:lnTo>
                  <a:pt x="5217" y="302"/>
                </a:lnTo>
                <a:lnTo>
                  <a:pt x="5217" y="306"/>
                </a:lnTo>
                <a:lnTo>
                  <a:pt x="5217" y="308"/>
                </a:lnTo>
                <a:lnTo>
                  <a:pt x="5218" y="308"/>
                </a:lnTo>
                <a:lnTo>
                  <a:pt x="5218" y="308"/>
                </a:lnTo>
                <a:lnTo>
                  <a:pt x="5219" y="309"/>
                </a:lnTo>
                <a:lnTo>
                  <a:pt x="5219" y="309"/>
                </a:lnTo>
                <a:lnTo>
                  <a:pt x="5219" y="310"/>
                </a:lnTo>
                <a:lnTo>
                  <a:pt x="5220" y="309"/>
                </a:lnTo>
                <a:lnTo>
                  <a:pt x="5220" y="307"/>
                </a:lnTo>
                <a:lnTo>
                  <a:pt x="5220" y="306"/>
                </a:lnTo>
                <a:lnTo>
                  <a:pt x="5221" y="303"/>
                </a:lnTo>
                <a:lnTo>
                  <a:pt x="5221" y="301"/>
                </a:lnTo>
                <a:lnTo>
                  <a:pt x="5222" y="300"/>
                </a:lnTo>
                <a:lnTo>
                  <a:pt x="5222" y="300"/>
                </a:lnTo>
                <a:lnTo>
                  <a:pt x="5222" y="299"/>
                </a:lnTo>
                <a:lnTo>
                  <a:pt x="5223" y="298"/>
                </a:lnTo>
                <a:lnTo>
                  <a:pt x="5223" y="297"/>
                </a:lnTo>
                <a:lnTo>
                  <a:pt x="5223" y="295"/>
                </a:lnTo>
                <a:lnTo>
                  <a:pt x="5224" y="293"/>
                </a:lnTo>
                <a:lnTo>
                  <a:pt x="5224" y="291"/>
                </a:lnTo>
                <a:lnTo>
                  <a:pt x="5225" y="288"/>
                </a:lnTo>
                <a:lnTo>
                  <a:pt x="5225" y="285"/>
                </a:lnTo>
                <a:lnTo>
                  <a:pt x="5226" y="283"/>
                </a:lnTo>
                <a:lnTo>
                  <a:pt x="5226" y="280"/>
                </a:lnTo>
                <a:lnTo>
                  <a:pt x="5227" y="279"/>
                </a:lnTo>
                <a:lnTo>
                  <a:pt x="5227" y="279"/>
                </a:lnTo>
                <a:lnTo>
                  <a:pt x="5227" y="280"/>
                </a:lnTo>
                <a:lnTo>
                  <a:pt x="5228" y="281"/>
                </a:lnTo>
                <a:lnTo>
                  <a:pt x="5228" y="282"/>
                </a:lnTo>
                <a:lnTo>
                  <a:pt x="5229" y="284"/>
                </a:lnTo>
                <a:lnTo>
                  <a:pt x="5229" y="284"/>
                </a:lnTo>
                <a:lnTo>
                  <a:pt x="5229" y="286"/>
                </a:lnTo>
                <a:lnTo>
                  <a:pt x="5230" y="287"/>
                </a:lnTo>
                <a:lnTo>
                  <a:pt x="5230" y="287"/>
                </a:lnTo>
                <a:lnTo>
                  <a:pt x="5230" y="286"/>
                </a:lnTo>
                <a:lnTo>
                  <a:pt x="5231" y="280"/>
                </a:lnTo>
                <a:lnTo>
                  <a:pt x="5231" y="273"/>
                </a:lnTo>
                <a:lnTo>
                  <a:pt x="5232" y="263"/>
                </a:lnTo>
                <a:lnTo>
                  <a:pt x="5232" y="257"/>
                </a:lnTo>
                <a:lnTo>
                  <a:pt x="5232" y="259"/>
                </a:lnTo>
                <a:lnTo>
                  <a:pt x="5233" y="268"/>
                </a:lnTo>
                <a:lnTo>
                  <a:pt x="5233" y="277"/>
                </a:lnTo>
                <a:lnTo>
                  <a:pt x="5233" y="292"/>
                </a:lnTo>
                <a:lnTo>
                  <a:pt x="5234" y="306"/>
                </a:lnTo>
                <a:lnTo>
                  <a:pt x="5234" y="314"/>
                </a:lnTo>
                <a:lnTo>
                  <a:pt x="5235" y="316"/>
                </a:lnTo>
                <a:lnTo>
                  <a:pt x="5235" y="316"/>
                </a:lnTo>
                <a:lnTo>
                  <a:pt x="5235" y="319"/>
                </a:lnTo>
                <a:lnTo>
                  <a:pt x="5236" y="333"/>
                </a:lnTo>
                <a:lnTo>
                  <a:pt x="5236" y="320"/>
                </a:lnTo>
                <a:lnTo>
                  <a:pt x="5236" y="229"/>
                </a:lnTo>
                <a:lnTo>
                  <a:pt x="5237" y="102"/>
                </a:lnTo>
                <a:lnTo>
                  <a:pt x="5237" y="18"/>
                </a:lnTo>
                <a:lnTo>
                  <a:pt x="5238" y="116"/>
                </a:lnTo>
                <a:lnTo>
                  <a:pt x="5238" y="243"/>
                </a:lnTo>
                <a:lnTo>
                  <a:pt x="5238" y="284"/>
                </a:lnTo>
                <a:lnTo>
                  <a:pt x="5239" y="296"/>
                </a:lnTo>
                <a:lnTo>
                  <a:pt x="5240" y="301"/>
                </a:lnTo>
                <a:lnTo>
                  <a:pt x="5240" y="306"/>
                </a:lnTo>
                <a:lnTo>
                  <a:pt x="5240" y="309"/>
                </a:lnTo>
                <a:lnTo>
                  <a:pt x="5241" y="310"/>
                </a:lnTo>
                <a:lnTo>
                  <a:pt x="5241" y="310"/>
                </a:lnTo>
                <a:lnTo>
                  <a:pt x="5242" y="310"/>
                </a:lnTo>
                <a:lnTo>
                  <a:pt x="5242" y="311"/>
                </a:lnTo>
                <a:lnTo>
                  <a:pt x="5242" y="313"/>
                </a:lnTo>
                <a:lnTo>
                  <a:pt x="5243" y="313"/>
                </a:lnTo>
                <a:lnTo>
                  <a:pt x="5243" y="313"/>
                </a:lnTo>
                <a:lnTo>
                  <a:pt x="5243" y="313"/>
                </a:lnTo>
                <a:lnTo>
                  <a:pt x="5244" y="309"/>
                </a:lnTo>
                <a:lnTo>
                  <a:pt x="5244" y="305"/>
                </a:lnTo>
                <a:lnTo>
                  <a:pt x="5245" y="302"/>
                </a:lnTo>
                <a:lnTo>
                  <a:pt x="5245" y="300"/>
                </a:lnTo>
                <a:lnTo>
                  <a:pt x="5245" y="300"/>
                </a:lnTo>
                <a:lnTo>
                  <a:pt x="5246" y="299"/>
                </a:lnTo>
                <a:lnTo>
                  <a:pt x="5246" y="299"/>
                </a:lnTo>
                <a:lnTo>
                  <a:pt x="5246" y="298"/>
                </a:lnTo>
                <a:lnTo>
                  <a:pt x="5247" y="297"/>
                </a:lnTo>
                <a:lnTo>
                  <a:pt x="5247" y="294"/>
                </a:lnTo>
                <a:lnTo>
                  <a:pt x="5248" y="292"/>
                </a:lnTo>
                <a:lnTo>
                  <a:pt x="5248" y="290"/>
                </a:lnTo>
                <a:lnTo>
                  <a:pt x="5248" y="286"/>
                </a:lnTo>
                <a:lnTo>
                  <a:pt x="5249" y="284"/>
                </a:lnTo>
                <a:lnTo>
                  <a:pt x="5249" y="282"/>
                </a:lnTo>
                <a:lnTo>
                  <a:pt x="5249" y="281"/>
                </a:lnTo>
                <a:lnTo>
                  <a:pt x="5250" y="281"/>
                </a:lnTo>
                <a:lnTo>
                  <a:pt x="5250" y="282"/>
                </a:lnTo>
                <a:lnTo>
                  <a:pt x="5251" y="283"/>
                </a:lnTo>
                <a:lnTo>
                  <a:pt x="5251" y="285"/>
                </a:lnTo>
                <a:lnTo>
                  <a:pt x="5251" y="286"/>
                </a:lnTo>
                <a:lnTo>
                  <a:pt x="5252" y="287"/>
                </a:lnTo>
                <a:lnTo>
                  <a:pt x="5252" y="287"/>
                </a:lnTo>
                <a:lnTo>
                  <a:pt x="5253" y="287"/>
                </a:lnTo>
                <a:lnTo>
                  <a:pt x="5253" y="286"/>
                </a:lnTo>
                <a:lnTo>
                  <a:pt x="5254" y="285"/>
                </a:lnTo>
                <a:lnTo>
                  <a:pt x="5254" y="279"/>
                </a:lnTo>
                <a:lnTo>
                  <a:pt x="5255" y="269"/>
                </a:lnTo>
                <a:lnTo>
                  <a:pt x="5255" y="258"/>
                </a:lnTo>
                <a:lnTo>
                  <a:pt x="5255" y="253"/>
                </a:lnTo>
                <a:lnTo>
                  <a:pt x="5256" y="257"/>
                </a:lnTo>
                <a:lnTo>
                  <a:pt x="5256" y="266"/>
                </a:lnTo>
                <a:lnTo>
                  <a:pt x="5256" y="277"/>
                </a:lnTo>
                <a:lnTo>
                  <a:pt x="5257" y="292"/>
                </a:lnTo>
                <a:lnTo>
                  <a:pt x="5257" y="305"/>
                </a:lnTo>
                <a:lnTo>
                  <a:pt x="5258" y="313"/>
                </a:lnTo>
                <a:lnTo>
                  <a:pt x="5258" y="315"/>
                </a:lnTo>
                <a:lnTo>
                  <a:pt x="5258" y="315"/>
                </a:lnTo>
                <a:lnTo>
                  <a:pt x="5259" y="317"/>
                </a:lnTo>
                <a:lnTo>
                  <a:pt x="5259" y="330"/>
                </a:lnTo>
                <a:lnTo>
                  <a:pt x="5259" y="314"/>
                </a:lnTo>
                <a:lnTo>
                  <a:pt x="5260" y="220"/>
                </a:lnTo>
                <a:lnTo>
                  <a:pt x="5260" y="97"/>
                </a:lnTo>
                <a:lnTo>
                  <a:pt x="5261" y="22"/>
                </a:lnTo>
                <a:lnTo>
                  <a:pt x="5261" y="127"/>
                </a:lnTo>
                <a:lnTo>
                  <a:pt x="5261" y="243"/>
                </a:lnTo>
                <a:lnTo>
                  <a:pt x="5262" y="282"/>
                </a:lnTo>
                <a:lnTo>
                  <a:pt x="5262" y="292"/>
                </a:lnTo>
                <a:lnTo>
                  <a:pt x="5263" y="300"/>
                </a:lnTo>
                <a:lnTo>
                  <a:pt x="5263" y="305"/>
                </a:lnTo>
                <a:lnTo>
                  <a:pt x="5263" y="309"/>
                </a:lnTo>
                <a:lnTo>
                  <a:pt x="5264" y="310"/>
                </a:lnTo>
                <a:lnTo>
                  <a:pt x="5264" y="310"/>
                </a:lnTo>
                <a:lnTo>
                  <a:pt x="5264" y="311"/>
                </a:lnTo>
                <a:lnTo>
                  <a:pt x="5265" y="313"/>
                </a:lnTo>
                <a:lnTo>
                  <a:pt x="5265" y="313"/>
                </a:lnTo>
                <a:lnTo>
                  <a:pt x="5266" y="314"/>
                </a:lnTo>
                <a:lnTo>
                  <a:pt x="5266" y="314"/>
                </a:lnTo>
                <a:lnTo>
                  <a:pt x="5266" y="312"/>
                </a:lnTo>
                <a:lnTo>
                  <a:pt x="5267" y="308"/>
                </a:lnTo>
                <a:lnTo>
                  <a:pt x="5268" y="305"/>
                </a:lnTo>
                <a:lnTo>
                  <a:pt x="5268" y="302"/>
                </a:lnTo>
                <a:lnTo>
                  <a:pt x="5268" y="300"/>
                </a:lnTo>
                <a:lnTo>
                  <a:pt x="5269" y="299"/>
                </a:lnTo>
                <a:lnTo>
                  <a:pt x="5269" y="299"/>
                </a:lnTo>
                <a:lnTo>
                  <a:pt x="5269" y="298"/>
                </a:lnTo>
                <a:lnTo>
                  <a:pt x="5270" y="298"/>
                </a:lnTo>
                <a:lnTo>
                  <a:pt x="5270" y="295"/>
                </a:lnTo>
                <a:lnTo>
                  <a:pt x="5271" y="292"/>
                </a:lnTo>
                <a:lnTo>
                  <a:pt x="5271" y="290"/>
                </a:lnTo>
                <a:lnTo>
                  <a:pt x="5271" y="287"/>
                </a:lnTo>
                <a:lnTo>
                  <a:pt x="5272" y="284"/>
                </a:lnTo>
                <a:lnTo>
                  <a:pt x="5272" y="281"/>
                </a:lnTo>
                <a:lnTo>
                  <a:pt x="5272" y="279"/>
                </a:lnTo>
                <a:lnTo>
                  <a:pt x="5273" y="278"/>
                </a:lnTo>
                <a:lnTo>
                  <a:pt x="5273" y="278"/>
                </a:lnTo>
                <a:lnTo>
                  <a:pt x="5274" y="280"/>
                </a:lnTo>
                <a:lnTo>
                  <a:pt x="5274" y="281"/>
                </a:lnTo>
                <a:lnTo>
                  <a:pt x="5274" y="282"/>
                </a:lnTo>
                <a:lnTo>
                  <a:pt x="5275" y="284"/>
                </a:lnTo>
                <a:lnTo>
                  <a:pt x="5275" y="285"/>
                </a:lnTo>
                <a:lnTo>
                  <a:pt x="5276" y="286"/>
                </a:lnTo>
                <a:lnTo>
                  <a:pt x="5276" y="286"/>
                </a:lnTo>
                <a:lnTo>
                  <a:pt x="5276" y="286"/>
                </a:lnTo>
                <a:lnTo>
                  <a:pt x="5277" y="283"/>
                </a:lnTo>
                <a:lnTo>
                  <a:pt x="5277" y="277"/>
                </a:lnTo>
                <a:lnTo>
                  <a:pt x="5277" y="268"/>
                </a:lnTo>
                <a:lnTo>
                  <a:pt x="5278" y="257"/>
                </a:lnTo>
                <a:lnTo>
                  <a:pt x="5278" y="253"/>
                </a:lnTo>
                <a:lnTo>
                  <a:pt x="5279" y="258"/>
                </a:lnTo>
                <a:lnTo>
                  <a:pt x="5279" y="267"/>
                </a:lnTo>
                <a:lnTo>
                  <a:pt x="5279" y="278"/>
                </a:lnTo>
                <a:lnTo>
                  <a:pt x="5280" y="294"/>
                </a:lnTo>
                <a:lnTo>
                  <a:pt x="5280" y="307"/>
                </a:lnTo>
                <a:lnTo>
                  <a:pt x="5280" y="313"/>
                </a:lnTo>
                <a:lnTo>
                  <a:pt x="5281" y="314"/>
                </a:lnTo>
                <a:lnTo>
                  <a:pt x="5282" y="315"/>
                </a:lnTo>
                <a:lnTo>
                  <a:pt x="5282" y="318"/>
                </a:lnTo>
                <a:lnTo>
                  <a:pt x="5282" y="330"/>
                </a:lnTo>
                <a:lnTo>
                  <a:pt x="5283" y="308"/>
                </a:lnTo>
                <a:lnTo>
                  <a:pt x="5283" y="207"/>
                </a:lnTo>
                <a:lnTo>
                  <a:pt x="5284" y="85"/>
                </a:lnTo>
                <a:lnTo>
                  <a:pt x="5284" y="21"/>
                </a:lnTo>
                <a:lnTo>
                  <a:pt x="5284" y="138"/>
                </a:lnTo>
                <a:lnTo>
                  <a:pt x="5285" y="246"/>
                </a:lnTo>
                <a:lnTo>
                  <a:pt x="5285" y="282"/>
                </a:lnTo>
                <a:lnTo>
                  <a:pt x="5285" y="292"/>
                </a:lnTo>
                <a:lnTo>
                  <a:pt x="5286" y="300"/>
                </a:lnTo>
                <a:lnTo>
                  <a:pt x="5286" y="305"/>
                </a:lnTo>
                <a:lnTo>
                  <a:pt x="5287" y="308"/>
                </a:lnTo>
                <a:lnTo>
                  <a:pt x="5287" y="309"/>
                </a:lnTo>
                <a:lnTo>
                  <a:pt x="5287" y="309"/>
                </a:lnTo>
                <a:lnTo>
                  <a:pt x="5288" y="309"/>
                </a:lnTo>
                <a:lnTo>
                  <a:pt x="5288" y="310"/>
                </a:lnTo>
                <a:lnTo>
                  <a:pt x="5289" y="310"/>
                </a:lnTo>
                <a:lnTo>
                  <a:pt x="5289" y="312"/>
                </a:lnTo>
                <a:lnTo>
                  <a:pt x="5289" y="311"/>
                </a:lnTo>
                <a:lnTo>
                  <a:pt x="5290" y="309"/>
                </a:lnTo>
                <a:lnTo>
                  <a:pt x="5290" y="307"/>
                </a:lnTo>
                <a:lnTo>
                  <a:pt x="5290" y="304"/>
                </a:lnTo>
                <a:lnTo>
                  <a:pt x="5291" y="301"/>
                </a:lnTo>
                <a:lnTo>
                  <a:pt x="5291" y="300"/>
                </a:lnTo>
                <a:lnTo>
                  <a:pt x="5292" y="299"/>
                </a:lnTo>
                <a:lnTo>
                  <a:pt x="5292" y="299"/>
                </a:lnTo>
                <a:lnTo>
                  <a:pt x="5292" y="299"/>
                </a:lnTo>
                <a:lnTo>
                  <a:pt x="5293" y="298"/>
                </a:lnTo>
                <a:lnTo>
                  <a:pt x="5293" y="295"/>
                </a:lnTo>
                <a:lnTo>
                  <a:pt x="5293" y="292"/>
                </a:lnTo>
                <a:lnTo>
                  <a:pt x="5294" y="290"/>
                </a:lnTo>
                <a:lnTo>
                  <a:pt x="5294" y="287"/>
                </a:lnTo>
                <a:lnTo>
                  <a:pt x="5295" y="284"/>
                </a:lnTo>
                <a:lnTo>
                  <a:pt x="5295" y="282"/>
                </a:lnTo>
                <a:lnTo>
                  <a:pt x="5296" y="280"/>
                </a:lnTo>
                <a:lnTo>
                  <a:pt x="5296" y="279"/>
                </a:lnTo>
                <a:lnTo>
                  <a:pt x="5297" y="280"/>
                </a:lnTo>
                <a:lnTo>
                  <a:pt x="5297" y="282"/>
                </a:lnTo>
                <a:lnTo>
                  <a:pt x="5297" y="284"/>
                </a:lnTo>
                <a:lnTo>
                  <a:pt x="5298" y="286"/>
                </a:lnTo>
                <a:lnTo>
                  <a:pt x="5298" y="288"/>
                </a:lnTo>
                <a:lnTo>
                  <a:pt x="5299" y="290"/>
                </a:lnTo>
                <a:lnTo>
                  <a:pt x="5299" y="290"/>
                </a:lnTo>
                <a:lnTo>
                  <a:pt x="5299" y="290"/>
                </a:lnTo>
                <a:lnTo>
                  <a:pt x="5300" y="289"/>
                </a:lnTo>
                <a:lnTo>
                  <a:pt x="5300" y="286"/>
                </a:lnTo>
                <a:lnTo>
                  <a:pt x="5300" y="278"/>
                </a:lnTo>
                <a:lnTo>
                  <a:pt x="5301" y="270"/>
                </a:lnTo>
                <a:lnTo>
                  <a:pt x="5301" y="259"/>
                </a:lnTo>
                <a:lnTo>
                  <a:pt x="5302" y="256"/>
                </a:lnTo>
                <a:lnTo>
                  <a:pt x="5302" y="261"/>
                </a:lnTo>
                <a:lnTo>
                  <a:pt x="5302" y="270"/>
                </a:lnTo>
                <a:lnTo>
                  <a:pt x="5303" y="281"/>
                </a:lnTo>
                <a:lnTo>
                  <a:pt x="5303" y="297"/>
                </a:lnTo>
                <a:lnTo>
                  <a:pt x="5303" y="310"/>
                </a:lnTo>
                <a:lnTo>
                  <a:pt x="5304" y="315"/>
                </a:lnTo>
                <a:lnTo>
                  <a:pt x="5304" y="316"/>
                </a:lnTo>
                <a:lnTo>
                  <a:pt x="5305" y="316"/>
                </a:lnTo>
                <a:lnTo>
                  <a:pt x="5305" y="320"/>
                </a:lnTo>
                <a:lnTo>
                  <a:pt x="5305" y="331"/>
                </a:lnTo>
                <a:lnTo>
                  <a:pt x="5306" y="299"/>
                </a:lnTo>
                <a:lnTo>
                  <a:pt x="5306" y="193"/>
                </a:lnTo>
                <a:lnTo>
                  <a:pt x="5306" y="72"/>
                </a:lnTo>
                <a:lnTo>
                  <a:pt x="5307" y="29"/>
                </a:lnTo>
                <a:lnTo>
                  <a:pt x="5307" y="162"/>
                </a:lnTo>
                <a:lnTo>
                  <a:pt x="5308" y="257"/>
                </a:lnTo>
                <a:lnTo>
                  <a:pt x="5308" y="286"/>
                </a:lnTo>
                <a:lnTo>
                  <a:pt x="5308" y="298"/>
                </a:lnTo>
                <a:lnTo>
                  <a:pt x="5309" y="303"/>
                </a:lnTo>
                <a:lnTo>
                  <a:pt x="5310" y="309"/>
                </a:lnTo>
                <a:lnTo>
                  <a:pt x="5310" y="311"/>
                </a:lnTo>
                <a:lnTo>
                  <a:pt x="5310" y="312"/>
                </a:lnTo>
                <a:lnTo>
                  <a:pt x="5311" y="311"/>
                </a:lnTo>
                <a:lnTo>
                  <a:pt x="5311" y="311"/>
                </a:lnTo>
                <a:lnTo>
                  <a:pt x="5312" y="311"/>
                </a:lnTo>
                <a:lnTo>
                  <a:pt x="5312" y="310"/>
                </a:lnTo>
                <a:lnTo>
                  <a:pt x="5312" y="310"/>
                </a:lnTo>
                <a:lnTo>
                  <a:pt x="5313" y="309"/>
                </a:lnTo>
                <a:lnTo>
                  <a:pt x="5313" y="307"/>
                </a:lnTo>
                <a:lnTo>
                  <a:pt x="5313" y="303"/>
                </a:lnTo>
                <a:lnTo>
                  <a:pt x="5314" y="300"/>
                </a:lnTo>
                <a:lnTo>
                  <a:pt x="5314" y="298"/>
                </a:lnTo>
                <a:lnTo>
                  <a:pt x="5315" y="296"/>
                </a:lnTo>
                <a:lnTo>
                  <a:pt x="5315" y="296"/>
                </a:lnTo>
                <a:lnTo>
                  <a:pt x="5315" y="296"/>
                </a:lnTo>
                <a:lnTo>
                  <a:pt x="5316" y="294"/>
                </a:lnTo>
                <a:lnTo>
                  <a:pt x="5316" y="292"/>
                </a:lnTo>
                <a:lnTo>
                  <a:pt x="5316" y="291"/>
                </a:lnTo>
                <a:lnTo>
                  <a:pt x="5317" y="287"/>
                </a:lnTo>
                <a:lnTo>
                  <a:pt x="5317" y="286"/>
                </a:lnTo>
                <a:lnTo>
                  <a:pt x="5318" y="284"/>
                </a:lnTo>
                <a:lnTo>
                  <a:pt x="5318" y="281"/>
                </a:lnTo>
                <a:lnTo>
                  <a:pt x="5318" y="278"/>
                </a:lnTo>
                <a:lnTo>
                  <a:pt x="5319" y="275"/>
                </a:lnTo>
                <a:lnTo>
                  <a:pt x="5319" y="275"/>
                </a:lnTo>
                <a:lnTo>
                  <a:pt x="5319" y="277"/>
                </a:lnTo>
                <a:lnTo>
                  <a:pt x="5320" y="278"/>
                </a:lnTo>
                <a:lnTo>
                  <a:pt x="5320" y="280"/>
                </a:lnTo>
                <a:lnTo>
                  <a:pt x="5321" y="282"/>
                </a:lnTo>
                <a:lnTo>
                  <a:pt x="5321" y="284"/>
                </a:lnTo>
                <a:lnTo>
                  <a:pt x="5321" y="284"/>
                </a:lnTo>
                <a:lnTo>
                  <a:pt x="5322" y="284"/>
                </a:lnTo>
                <a:lnTo>
                  <a:pt x="5322" y="285"/>
                </a:lnTo>
                <a:lnTo>
                  <a:pt x="5323" y="284"/>
                </a:lnTo>
                <a:lnTo>
                  <a:pt x="5323" y="280"/>
                </a:lnTo>
                <a:lnTo>
                  <a:pt x="5324" y="273"/>
                </a:lnTo>
                <a:lnTo>
                  <a:pt x="5324" y="264"/>
                </a:lnTo>
                <a:lnTo>
                  <a:pt x="5325" y="254"/>
                </a:lnTo>
                <a:lnTo>
                  <a:pt x="5325" y="251"/>
                </a:lnTo>
                <a:lnTo>
                  <a:pt x="5325" y="256"/>
                </a:lnTo>
                <a:lnTo>
                  <a:pt x="5326" y="265"/>
                </a:lnTo>
                <a:lnTo>
                  <a:pt x="5326" y="278"/>
                </a:lnTo>
                <a:lnTo>
                  <a:pt x="5326" y="295"/>
                </a:lnTo>
                <a:lnTo>
                  <a:pt x="5327" y="307"/>
                </a:lnTo>
                <a:lnTo>
                  <a:pt x="5327" y="311"/>
                </a:lnTo>
                <a:lnTo>
                  <a:pt x="5328" y="312"/>
                </a:lnTo>
                <a:lnTo>
                  <a:pt x="5328" y="312"/>
                </a:lnTo>
                <a:lnTo>
                  <a:pt x="5328" y="319"/>
                </a:lnTo>
                <a:lnTo>
                  <a:pt x="5329" y="329"/>
                </a:lnTo>
                <a:lnTo>
                  <a:pt x="5329" y="280"/>
                </a:lnTo>
                <a:lnTo>
                  <a:pt x="5329" y="164"/>
                </a:lnTo>
                <a:lnTo>
                  <a:pt x="5330" y="46"/>
                </a:lnTo>
                <a:lnTo>
                  <a:pt x="5330" y="33"/>
                </a:lnTo>
                <a:lnTo>
                  <a:pt x="5331" y="173"/>
                </a:lnTo>
                <a:lnTo>
                  <a:pt x="5331" y="259"/>
                </a:lnTo>
                <a:lnTo>
                  <a:pt x="5331" y="286"/>
                </a:lnTo>
                <a:lnTo>
                  <a:pt x="5332" y="296"/>
                </a:lnTo>
                <a:lnTo>
                  <a:pt x="5332" y="300"/>
                </a:lnTo>
                <a:lnTo>
                  <a:pt x="5332" y="305"/>
                </a:lnTo>
                <a:lnTo>
                  <a:pt x="5333" y="307"/>
                </a:lnTo>
                <a:lnTo>
                  <a:pt x="5333" y="308"/>
                </a:lnTo>
                <a:lnTo>
                  <a:pt x="5334" y="309"/>
                </a:lnTo>
                <a:lnTo>
                  <a:pt x="5334" y="309"/>
                </a:lnTo>
                <a:lnTo>
                  <a:pt x="5334" y="309"/>
                </a:lnTo>
                <a:lnTo>
                  <a:pt x="5335" y="310"/>
                </a:lnTo>
                <a:lnTo>
                  <a:pt x="5335" y="309"/>
                </a:lnTo>
                <a:lnTo>
                  <a:pt x="5336" y="309"/>
                </a:lnTo>
                <a:lnTo>
                  <a:pt x="5336" y="306"/>
                </a:lnTo>
                <a:lnTo>
                  <a:pt x="5336" y="303"/>
                </a:lnTo>
                <a:lnTo>
                  <a:pt x="5337" y="302"/>
                </a:lnTo>
                <a:lnTo>
                  <a:pt x="5338" y="299"/>
                </a:lnTo>
                <a:lnTo>
                  <a:pt x="5338" y="298"/>
                </a:lnTo>
                <a:lnTo>
                  <a:pt x="5338" y="297"/>
                </a:lnTo>
                <a:lnTo>
                  <a:pt x="5339" y="297"/>
                </a:lnTo>
                <a:lnTo>
                  <a:pt x="5339" y="296"/>
                </a:lnTo>
                <a:lnTo>
                  <a:pt x="5339" y="295"/>
                </a:lnTo>
                <a:lnTo>
                  <a:pt x="5340" y="294"/>
                </a:lnTo>
                <a:lnTo>
                  <a:pt x="5340" y="289"/>
                </a:lnTo>
                <a:lnTo>
                  <a:pt x="5341" y="287"/>
                </a:lnTo>
                <a:lnTo>
                  <a:pt x="5341" y="286"/>
                </a:lnTo>
                <a:lnTo>
                  <a:pt x="5341" y="284"/>
                </a:lnTo>
                <a:lnTo>
                  <a:pt x="5342" y="281"/>
                </a:lnTo>
                <a:lnTo>
                  <a:pt x="5342" y="277"/>
                </a:lnTo>
                <a:lnTo>
                  <a:pt x="5342" y="275"/>
                </a:lnTo>
                <a:lnTo>
                  <a:pt x="5343" y="277"/>
                </a:lnTo>
                <a:lnTo>
                  <a:pt x="5343" y="278"/>
                </a:lnTo>
                <a:lnTo>
                  <a:pt x="5344" y="281"/>
                </a:lnTo>
                <a:lnTo>
                  <a:pt x="5344" y="284"/>
                </a:lnTo>
                <a:lnTo>
                  <a:pt x="5344" y="284"/>
                </a:lnTo>
                <a:lnTo>
                  <a:pt x="5345" y="286"/>
                </a:lnTo>
                <a:lnTo>
                  <a:pt x="5345" y="287"/>
                </a:lnTo>
                <a:lnTo>
                  <a:pt x="5346" y="289"/>
                </a:lnTo>
                <a:lnTo>
                  <a:pt x="5346" y="288"/>
                </a:lnTo>
                <a:lnTo>
                  <a:pt x="5346" y="282"/>
                </a:lnTo>
                <a:lnTo>
                  <a:pt x="5347" y="277"/>
                </a:lnTo>
                <a:lnTo>
                  <a:pt x="5347" y="271"/>
                </a:lnTo>
                <a:lnTo>
                  <a:pt x="5347" y="261"/>
                </a:lnTo>
                <a:lnTo>
                  <a:pt x="5348" y="259"/>
                </a:lnTo>
                <a:lnTo>
                  <a:pt x="5348" y="266"/>
                </a:lnTo>
                <a:lnTo>
                  <a:pt x="5349" y="275"/>
                </a:lnTo>
                <a:lnTo>
                  <a:pt x="5349" y="289"/>
                </a:lnTo>
                <a:lnTo>
                  <a:pt x="5349" y="307"/>
                </a:lnTo>
                <a:lnTo>
                  <a:pt x="5350" y="317"/>
                </a:lnTo>
                <a:lnTo>
                  <a:pt x="5350" y="321"/>
                </a:lnTo>
                <a:lnTo>
                  <a:pt x="5350" y="322"/>
                </a:lnTo>
                <a:lnTo>
                  <a:pt x="5351" y="323"/>
                </a:lnTo>
                <a:lnTo>
                  <a:pt x="5352" y="334"/>
                </a:lnTo>
                <a:lnTo>
                  <a:pt x="5352" y="334"/>
                </a:lnTo>
                <a:lnTo>
                  <a:pt x="5352" y="258"/>
                </a:lnTo>
                <a:lnTo>
                  <a:pt x="5353" y="130"/>
                </a:lnTo>
                <a:lnTo>
                  <a:pt x="5353" y="18"/>
                </a:lnTo>
                <a:lnTo>
                  <a:pt x="5354" y="57"/>
                </a:lnTo>
                <a:lnTo>
                  <a:pt x="5354" y="205"/>
                </a:lnTo>
                <a:lnTo>
                  <a:pt x="5354" y="268"/>
                </a:lnTo>
                <a:lnTo>
                  <a:pt x="5355" y="290"/>
                </a:lnTo>
                <a:lnTo>
                  <a:pt x="5355" y="296"/>
                </a:lnTo>
                <a:lnTo>
                  <a:pt x="5355" y="302"/>
                </a:lnTo>
                <a:lnTo>
                  <a:pt x="5356" y="307"/>
                </a:lnTo>
                <a:lnTo>
                  <a:pt x="5356" y="309"/>
                </a:lnTo>
                <a:lnTo>
                  <a:pt x="5357" y="309"/>
                </a:lnTo>
                <a:lnTo>
                  <a:pt x="5357" y="308"/>
                </a:lnTo>
                <a:lnTo>
                  <a:pt x="5357" y="306"/>
                </a:lnTo>
                <a:lnTo>
                  <a:pt x="5358" y="306"/>
                </a:lnTo>
                <a:lnTo>
                  <a:pt x="5358" y="305"/>
                </a:lnTo>
                <a:lnTo>
                  <a:pt x="5359" y="305"/>
                </a:lnTo>
                <a:lnTo>
                  <a:pt x="5359" y="304"/>
                </a:lnTo>
                <a:lnTo>
                  <a:pt x="5359" y="301"/>
                </a:lnTo>
                <a:lnTo>
                  <a:pt x="5360" y="300"/>
                </a:lnTo>
                <a:lnTo>
                  <a:pt x="5360" y="300"/>
                </a:lnTo>
                <a:lnTo>
                  <a:pt x="5360" y="300"/>
                </a:lnTo>
                <a:lnTo>
                  <a:pt x="5361" y="299"/>
                </a:lnTo>
                <a:lnTo>
                  <a:pt x="5361" y="299"/>
                </a:lnTo>
                <a:lnTo>
                  <a:pt x="5362" y="299"/>
                </a:lnTo>
                <a:lnTo>
                  <a:pt x="5362" y="298"/>
                </a:lnTo>
                <a:lnTo>
                  <a:pt x="5362" y="296"/>
                </a:lnTo>
                <a:lnTo>
                  <a:pt x="5363" y="295"/>
                </a:lnTo>
                <a:lnTo>
                  <a:pt x="5363" y="293"/>
                </a:lnTo>
                <a:lnTo>
                  <a:pt x="5363" y="290"/>
                </a:lnTo>
                <a:lnTo>
                  <a:pt x="5364" y="287"/>
                </a:lnTo>
                <a:lnTo>
                  <a:pt x="5364" y="285"/>
                </a:lnTo>
                <a:lnTo>
                  <a:pt x="5365" y="284"/>
                </a:lnTo>
                <a:lnTo>
                  <a:pt x="5365" y="283"/>
                </a:lnTo>
                <a:lnTo>
                  <a:pt x="5366" y="282"/>
                </a:lnTo>
                <a:lnTo>
                  <a:pt x="5366" y="283"/>
                </a:lnTo>
                <a:lnTo>
                  <a:pt x="5367" y="286"/>
                </a:lnTo>
                <a:lnTo>
                  <a:pt x="5367" y="289"/>
                </a:lnTo>
                <a:lnTo>
                  <a:pt x="5367" y="291"/>
                </a:lnTo>
                <a:lnTo>
                  <a:pt x="5368" y="291"/>
                </a:lnTo>
                <a:lnTo>
                  <a:pt x="5368" y="291"/>
                </a:lnTo>
                <a:lnTo>
                  <a:pt x="5368" y="292"/>
                </a:lnTo>
                <a:lnTo>
                  <a:pt x="5369" y="292"/>
                </a:lnTo>
                <a:lnTo>
                  <a:pt x="5369" y="291"/>
                </a:lnTo>
                <a:lnTo>
                  <a:pt x="5370" y="282"/>
                </a:lnTo>
                <a:lnTo>
                  <a:pt x="5370" y="275"/>
                </a:lnTo>
                <a:lnTo>
                  <a:pt x="5370" y="266"/>
                </a:lnTo>
                <a:lnTo>
                  <a:pt x="5371" y="258"/>
                </a:lnTo>
                <a:lnTo>
                  <a:pt x="5371" y="260"/>
                </a:lnTo>
                <a:lnTo>
                  <a:pt x="5372" y="268"/>
                </a:lnTo>
                <a:lnTo>
                  <a:pt x="5372" y="275"/>
                </a:lnTo>
                <a:lnTo>
                  <a:pt x="5372" y="290"/>
                </a:lnTo>
                <a:lnTo>
                  <a:pt x="5373" y="305"/>
                </a:lnTo>
                <a:lnTo>
                  <a:pt x="5373" y="314"/>
                </a:lnTo>
                <a:lnTo>
                  <a:pt x="5373" y="318"/>
                </a:lnTo>
                <a:lnTo>
                  <a:pt x="5374" y="320"/>
                </a:lnTo>
                <a:lnTo>
                  <a:pt x="5374" y="322"/>
                </a:lnTo>
                <a:lnTo>
                  <a:pt x="5375" y="338"/>
                </a:lnTo>
                <a:lnTo>
                  <a:pt x="5375" y="323"/>
                </a:lnTo>
                <a:lnTo>
                  <a:pt x="5375" y="231"/>
                </a:lnTo>
                <a:lnTo>
                  <a:pt x="5376" y="107"/>
                </a:lnTo>
                <a:lnTo>
                  <a:pt x="5376" y="22"/>
                </a:lnTo>
                <a:lnTo>
                  <a:pt x="5376" y="115"/>
                </a:lnTo>
                <a:lnTo>
                  <a:pt x="5377" y="243"/>
                </a:lnTo>
                <a:lnTo>
                  <a:pt x="5377" y="286"/>
                </a:lnTo>
                <a:lnTo>
                  <a:pt x="5378" y="298"/>
                </a:lnTo>
                <a:lnTo>
                  <a:pt x="5378" y="302"/>
                </a:lnTo>
                <a:lnTo>
                  <a:pt x="5378" y="309"/>
                </a:lnTo>
                <a:lnTo>
                  <a:pt x="5379" y="313"/>
                </a:lnTo>
                <a:lnTo>
                  <a:pt x="5380" y="313"/>
                </a:lnTo>
                <a:lnTo>
                  <a:pt x="5380" y="313"/>
                </a:lnTo>
                <a:lnTo>
                  <a:pt x="5380" y="313"/>
                </a:lnTo>
                <a:lnTo>
                  <a:pt x="5381" y="314"/>
                </a:lnTo>
                <a:lnTo>
                  <a:pt x="5381" y="314"/>
                </a:lnTo>
                <a:lnTo>
                  <a:pt x="5381" y="316"/>
                </a:lnTo>
                <a:lnTo>
                  <a:pt x="5382" y="316"/>
                </a:lnTo>
                <a:lnTo>
                  <a:pt x="5382" y="314"/>
                </a:lnTo>
                <a:lnTo>
                  <a:pt x="5383" y="312"/>
                </a:lnTo>
                <a:lnTo>
                  <a:pt x="5383" y="309"/>
                </a:lnTo>
                <a:lnTo>
                  <a:pt x="5383" y="307"/>
                </a:lnTo>
                <a:lnTo>
                  <a:pt x="5384" y="305"/>
                </a:lnTo>
                <a:lnTo>
                  <a:pt x="5384" y="305"/>
                </a:lnTo>
                <a:lnTo>
                  <a:pt x="5385" y="304"/>
                </a:lnTo>
                <a:lnTo>
                  <a:pt x="5385" y="304"/>
                </a:lnTo>
                <a:lnTo>
                  <a:pt x="5385" y="303"/>
                </a:lnTo>
                <a:lnTo>
                  <a:pt x="5386" y="300"/>
                </a:lnTo>
                <a:lnTo>
                  <a:pt x="5386" y="298"/>
                </a:lnTo>
                <a:lnTo>
                  <a:pt x="5386" y="296"/>
                </a:lnTo>
                <a:lnTo>
                  <a:pt x="5387" y="293"/>
                </a:lnTo>
                <a:lnTo>
                  <a:pt x="5387" y="291"/>
                </a:lnTo>
                <a:lnTo>
                  <a:pt x="5388" y="287"/>
                </a:lnTo>
                <a:lnTo>
                  <a:pt x="5388" y="284"/>
                </a:lnTo>
                <a:lnTo>
                  <a:pt x="5388" y="283"/>
                </a:lnTo>
                <a:lnTo>
                  <a:pt x="5389" y="283"/>
                </a:lnTo>
                <a:lnTo>
                  <a:pt x="5389" y="284"/>
                </a:lnTo>
                <a:lnTo>
                  <a:pt x="5389" y="286"/>
                </a:lnTo>
                <a:lnTo>
                  <a:pt x="5390" y="286"/>
                </a:lnTo>
                <a:lnTo>
                  <a:pt x="5390" y="287"/>
                </a:lnTo>
                <a:lnTo>
                  <a:pt x="5391" y="287"/>
                </a:lnTo>
                <a:lnTo>
                  <a:pt x="5391" y="287"/>
                </a:lnTo>
                <a:lnTo>
                  <a:pt x="5391" y="287"/>
                </a:lnTo>
                <a:lnTo>
                  <a:pt x="5392" y="289"/>
                </a:lnTo>
                <a:lnTo>
                  <a:pt x="5392" y="287"/>
                </a:lnTo>
                <a:lnTo>
                  <a:pt x="5392" y="280"/>
                </a:lnTo>
                <a:lnTo>
                  <a:pt x="5393" y="272"/>
                </a:lnTo>
                <a:lnTo>
                  <a:pt x="5394" y="261"/>
                </a:lnTo>
                <a:lnTo>
                  <a:pt x="5394" y="255"/>
                </a:lnTo>
                <a:lnTo>
                  <a:pt x="5395" y="257"/>
                </a:lnTo>
                <a:lnTo>
                  <a:pt x="5395" y="264"/>
                </a:lnTo>
                <a:lnTo>
                  <a:pt x="5395" y="273"/>
                </a:lnTo>
                <a:lnTo>
                  <a:pt x="5396" y="291"/>
                </a:lnTo>
                <a:lnTo>
                  <a:pt x="5396" y="306"/>
                </a:lnTo>
                <a:lnTo>
                  <a:pt x="5396" y="313"/>
                </a:lnTo>
                <a:lnTo>
                  <a:pt x="5397" y="315"/>
                </a:lnTo>
                <a:lnTo>
                  <a:pt x="5397" y="316"/>
                </a:lnTo>
                <a:lnTo>
                  <a:pt x="5398" y="319"/>
                </a:lnTo>
                <a:lnTo>
                  <a:pt x="5398" y="332"/>
                </a:lnTo>
                <a:lnTo>
                  <a:pt x="5398" y="311"/>
                </a:lnTo>
                <a:lnTo>
                  <a:pt x="5399" y="211"/>
                </a:lnTo>
                <a:lnTo>
                  <a:pt x="5399" y="87"/>
                </a:lnTo>
                <a:lnTo>
                  <a:pt x="5399" y="20"/>
                </a:lnTo>
                <a:lnTo>
                  <a:pt x="5400" y="134"/>
                </a:lnTo>
                <a:lnTo>
                  <a:pt x="5400" y="245"/>
                </a:lnTo>
                <a:lnTo>
                  <a:pt x="5401" y="280"/>
                </a:lnTo>
                <a:lnTo>
                  <a:pt x="5401" y="290"/>
                </a:lnTo>
                <a:lnTo>
                  <a:pt x="5401" y="298"/>
                </a:lnTo>
                <a:lnTo>
                  <a:pt x="5402" y="302"/>
                </a:lnTo>
                <a:lnTo>
                  <a:pt x="5402" y="306"/>
                </a:lnTo>
                <a:lnTo>
                  <a:pt x="5402" y="308"/>
                </a:lnTo>
                <a:lnTo>
                  <a:pt x="5403" y="309"/>
                </a:lnTo>
                <a:lnTo>
                  <a:pt x="5403" y="309"/>
                </a:lnTo>
                <a:lnTo>
                  <a:pt x="5404" y="309"/>
                </a:lnTo>
                <a:lnTo>
                  <a:pt x="5404" y="309"/>
                </a:lnTo>
                <a:lnTo>
                  <a:pt x="5404" y="309"/>
                </a:lnTo>
                <a:lnTo>
                  <a:pt x="5405" y="309"/>
                </a:lnTo>
                <a:lnTo>
                  <a:pt x="5405" y="308"/>
                </a:lnTo>
                <a:lnTo>
                  <a:pt x="5406" y="306"/>
                </a:lnTo>
                <a:lnTo>
                  <a:pt x="5406" y="302"/>
                </a:lnTo>
                <a:lnTo>
                  <a:pt x="5406" y="299"/>
                </a:lnTo>
                <a:lnTo>
                  <a:pt x="5407" y="298"/>
                </a:lnTo>
                <a:lnTo>
                  <a:pt x="5408" y="297"/>
                </a:lnTo>
                <a:lnTo>
                  <a:pt x="5408" y="297"/>
                </a:lnTo>
                <a:lnTo>
                  <a:pt x="5408" y="297"/>
                </a:lnTo>
                <a:lnTo>
                  <a:pt x="5409" y="296"/>
                </a:lnTo>
                <a:lnTo>
                  <a:pt x="5409" y="294"/>
                </a:lnTo>
                <a:lnTo>
                  <a:pt x="5409" y="291"/>
                </a:lnTo>
                <a:lnTo>
                  <a:pt x="5410" y="289"/>
                </a:lnTo>
                <a:lnTo>
                  <a:pt x="5410" y="287"/>
                </a:lnTo>
                <a:lnTo>
                  <a:pt x="5411" y="285"/>
                </a:lnTo>
                <a:lnTo>
                  <a:pt x="5411" y="283"/>
                </a:lnTo>
                <a:lnTo>
                  <a:pt x="5411" y="280"/>
                </a:lnTo>
                <a:lnTo>
                  <a:pt x="5412" y="279"/>
                </a:lnTo>
                <a:lnTo>
                  <a:pt x="5412" y="280"/>
                </a:lnTo>
                <a:lnTo>
                  <a:pt x="5412" y="283"/>
                </a:lnTo>
                <a:lnTo>
                  <a:pt x="5413" y="285"/>
                </a:lnTo>
                <a:lnTo>
                  <a:pt x="5413" y="286"/>
                </a:lnTo>
                <a:lnTo>
                  <a:pt x="5414" y="286"/>
                </a:lnTo>
                <a:lnTo>
                  <a:pt x="5414" y="287"/>
                </a:lnTo>
                <a:lnTo>
                  <a:pt x="5414" y="289"/>
                </a:lnTo>
                <a:lnTo>
                  <a:pt x="5415" y="290"/>
                </a:lnTo>
                <a:lnTo>
                  <a:pt x="5415" y="288"/>
                </a:lnTo>
                <a:lnTo>
                  <a:pt x="5415" y="286"/>
                </a:lnTo>
                <a:lnTo>
                  <a:pt x="5416" y="278"/>
                </a:lnTo>
                <a:lnTo>
                  <a:pt x="5416" y="273"/>
                </a:lnTo>
                <a:lnTo>
                  <a:pt x="5417" y="267"/>
                </a:lnTo>
                <a:lnTo>
                  <a:pt x="5417" y="263"/>
                </a:lnTo>
                <a:lnTo>
                  <a:pt x="5417" y="265"/>
                </a:lnTo>
                <a:lnTo>
                  <a:pt x="5418" y="269"/>
                </a:lnTo>
                <a:lnTo>
                  <a:pt x="5418" y="278"/>
                </a:lnTo>
                <a:lnTo>
                  <a:pt x="5419" y="298"/>
                </a:lnTo>
                <a:lnTo>
                  <a:pt x="5419" y="317"/>
                </a:lnTo>
                <a:lnTo>
                  <a:pt x="5419" y="323"/>
                </a:lnTo>
                <a:lnTo>
                  <a:pt x="5420" y="326"/>
                </a:lnTo>
                <a:lnTo>
                  <a:pt x="5420" y="327"/>
                </a:lnTo>
                <a:lnTo>
                  <a:pt x="5420" y="328"/>
                </a:lnTo>
                <a:lnTo>
                  <a:pt x="5421" y="339"/>
                </a:lnTo>
                <a:lnTo>
                  <a:pt x="5422" y="308"/>
                </a:lnTo>
                <a:lnTo>
                  <a:pt x="5422" y="199"/>
                </a:lnTo>
                <a:lnTo>
                  <a:pt x="5422" y="78"/>
                </a:lnTo>
                <a:lnTo>
                  <a:pt x="5423" y="34"/>
                </a:lnTo>
                <a:lnTo>
                  <a:pt x="5423" y="166"/>
                </a:lnTo>
                <a:lnTo>
                  <a:pt x="5424" y="259"/>
                </a:lnTo>
                <a:lnTo>
                  <a:pt x="5424" y="291"/>
                </a:lnTo>
                <a:lnTo>
                  <a:pt x="5424" y="301"/>
                </a:lnTo>
                <a:lnTo>
                  <a:pt x="5425" y="304"/>
                </a:lnTo>
                <a:lnTo>
                  <a:pt x="5425" y="309"/>
                </a:lnTo>
                <a:lnTo>
                  <a:pt x="5425" y="312"/>
                </a:lnTo>
                <a:lnTo>
                  <a:pt x="5426" y="313"/>
                </a:lnTo>
                <a:lnTo>
                  <a:pt x="5426" y="313"/>
                </a:lnTo>
                <a:lnTo>
                  <a:pt x="5427" y="312"/>
                </a:lnTo>
                <a:lnTo>
                  <a:pt x="5427" y="313"/>
                </a:lnTo>
                <a:lnTo>
                  <a:pt x="5427" y="311"/>
                </a:lnTo>
                <a:lnTo>
                  <a:pt x="5428" y="309"/>
                </a:lnTo>
                <a:lnTo>
                  <a:pt x="5428" y="308"/>
                </a:lnTo>
                <a:lnTo>
                  <a:pt x="5428" y="305"/>
                </a:lnTo>
                <a:lnTo>
                  <a:pt x="5429" y="301"/>
                </a:lnTo>
                <a:lnTo>
                  <a:pt x="5429" y="298"/>
                </a:lnTo>
                <a:lnTo>
                  <a:pt x="5430" y="298"/>
                </a:lnTo>
                <a:lnTo>
                  <a:pt x="5430" y="298"/>
                </a:lnTo>
                <a:lnTo>
                  <a:pt x="5430" y="298"/>
                </a:lnTo>
                <a:lnTo>
                  <a:pt x="5431" y="298"/>
                </a:lnTo>
                <a:lnTo>
                  <a:pt x="5431" y="297"/>
                </a:lnTo>
                <a:lnTo>
                  <a:pt x="5432" y="294"/>
                </a:lnTo>
                <a:lnTo>
                  <a:pt x="5432" y="291"/>
                </a:lnTo>
                <a:lnTo>
                  <a:pt x="5432" y="290"/>
                </a:lnTo>
                <a:lnTo>
                  <a:pt x="5433" y="288"/>
                </a:lnTo>
                <a:lnTo>
                  <a:pt x="5433" y="285"/>
                </a:lnTo>
                <a:lnTo>
                  <a:pt x="5433" y="285"/>
                </a:lnTo>
                <a:lnTo>
                  <a:pt x="5434" y="284"/>
                </a:lnTo>
                <a:lnTo>
                  <a:pt x="5434" y="281"/>
                </a:lnTo>
                <a:lnTo>
                  <a:pt x="5435" y="279"/>
                </a:lnTo>
                <a:lnTo>
                  <a:pt x="5435" y="282"/>
                </a:lnTo>
                <a:lnTo>
                  <a:pt x="5436" y="286"/>
                </a:lnTo>
                <a:lnTo>
                  <a:pt x="5436" y="287"/>
                </a:lnTo>
                <a:lnTo>
                  <a:pt x="5437" y="287"/>
                </a:lnTo>
                <a:lnTo>
                  <a:pt x="5437" y="287"/>
                </a:lnTo>
                <a:lnTo>
                  <a:pt x="5437" y="291"/>
                </a:lnTo>
                <a:lnTo>
                  <a:pt x="5438" y="292"/>
                </a:lnTo>
                <a:lnTo>
                  <a:pt x="5438" y="292"/>
                </a:lnTo>
                <a:lnTo>
                  <a:pt x="5438" y="291"/>
                </a:lnTo>
                <a:lnTo>
                  <a:pt x="5439" y="286"/>
                </a:lnTo>
                <a:lnTo>
                  <a:pt x="5439" y="278"/>
                </a:lnTo>
                <a:lnTo>
                  <a:pt x="5440" y="269"/>
                </a:lnTo>
                <a:lnTo>
                  <a:pt x="5440" y="259"/>
                </a:lnTo>
                <a:lnTo>
                  <a:pt x="5440" y="255"/>
                </a:lnTo>
                <a:lnTo>
                  <a:pt x="5441" y="261"/>
                </a:lnTo>
                <a:lnTo>
                  <a:pt x="5441" y="268"/>
                </a:lnTo>
                <a:lnTo>
                  <a:pt x="5442" y="281"/>
                </a:lnTo>
                <a:lnTo>
                  <a:pt x="5442" y="295"/>
                </a:lnTo>
                <a:lnTo>
                  <a:pt x="5442" y="306"/>
                </a:lnTo>
                <a:lnTo>
                  <a:pt x="5443" y="310"/>
                </a:lnTo>
                <a:lnTo>
                  <a:pt x="5443" y="313"/>
                </a:lnTo>
                <a:lnTo>
                  <a:pt x="5443" y="314"/>
                </a:lnTo>
                <a:lnTo>
                  <a:pt x="5444" y="319"/>
                </a:lnTo>
                <a:lnTo>
                  <a:pt x="5444" y="327"/>
                </a:lnTo>
                <a:lnTo>
                  <a:pt x="5445" y="282"/>
                </a:lnTo>
                <a:lnTo>
                  <a:pt x="5445" y="170"/>
                </a:lnTo>
                <a:lnTo>
                  <a:pt x="5445" y="54"/>
                </a:lnTo>
                <a:lnTo>
                  <a:pt x="5446" y="40"/>
                </a:lnTo>
                <a:lnTo>
                  <a:pt x="5446" y="180"/>
                </a:lnTo>
                <a:lnTo>
                  <a:pt x="5446" y="261"/>
                </a:lnTo>
                <a:lnTo>
                  <a:pt x="5447" y="287"/>
                </a:lnTo>
                <a:lnTo>
                  <a:pt x="5447" y="296"/>
                </a:lnTo>
                <a:lnTo>
                  <a:pt x="5448" y="302"/>
                </a:lnTo>
                <a:lnTo>
                  <a:pt x="5448" y="309"/>
                </a:lnTo>
                <a:lnTo>
                  <a:pt x="5448" y="312"/>
                </a:lnTo>
                <a:lnTo>
                  <a:pt x="5449" y="313"/>
                </a:lnTo>
                <a:lnTo>
                  <a:pt x="5450" y="313"/>
                </a:lnTo>
                <a:lnTo>
                  <a:pt x="5450" y="314"/>
                </a:lnTo>
                <a:lnTo>
                  <a:pt x="5450" y="314"/>
                </a:lnTo>
                <a:lnTo>
                  <a:pt x="5451" y="313"/>
                </a:lnTo>
                <a:lnTo>
                  <a:pt x="5451" y="313"/>
                </a:lnTo>
                <a:lnTo>
                  <a:pt x="5451" y="313"/>
                </a:lnTo>
                <a:lnTo>
                  <a:pt x="5452" y="310"/>
                </a:lnTo>
                <a:lnTo>
                  <a:pt x="5452" y="309"/>
                </a:lnTo>
                <a:lnTo>
                  <a:pt x="5453" y="307"/>
                </a:lnTo>
                <a:lnTo>
                  <a:pt x="5453" y="306"/>
                </a:lnTo>
                <a:lnTo>
                  <a:pt x="5453" y="304"/>
                </a:lnTo>
                <a:lnTo>
                  <a:pt x="5454" y="302"/>
                </a:lnTo>
                <a:lnTo>
                  <a:pt x="5454" y="301"/>
                </a:lnTo>
                <a:lnTo>
                  <a:pt x="5455" y="302"/>
                </a:lnTo>
                <a:lnTo>
                  <a:pt x="5455" y="303"/>
                </a:lnTo>
                <a:lnTo>
                  <a:pt x="5455" y="306"/>
                </a:lnTo>
                <a:lnTo>
                  <a:pt x="5456" y="306"/>
                </a:lnTo>
                <a:lnTo>
                  <a:pt x="5456" y="301"/>
                </a:lnTo>
                <a:lnTo>
                  <a:pt x="5456" y="293"/>
                </a:lnTo>
                <a:lnTo>
                  <a:pt x="5457" y="289"/>
                </a:lnTo>
                <a:lnTo>
                  <a:pt x="5457" y="287"/>
                </a:lnTo>
                <a:lnTo>
                  <a:pt x="5458" y="287"/>
                </a:lnTo>
                <a:lnTo>
                  <a:pt x="5458" y="287"/>
                </a:lnTo>
                <a:lnTo>
                  <a:pt x="5458" y="287"/>
                </a:lnTo>
                <a:lnTo>
                  <a:pt x="5459" y="288"/>
                </a:lnTo>
                <a:lnTo>
                  <a:pt x="5459" y="289"/>
                </a:lnTo>
                <a:lnTo>
                  <a:pt x="5459" y="290"/>
                </a:lnTo>
                <a:lnTo>
                  <a:pt x="5460" y="290"/>
                </a:lnTo>
                <a:lnTo>
                  <a:pt x="5460" y="291"/>
                </a:lnTo>
                <a:lnTo>
                  <a:pt x="5461" y="291"/>
                </a:lnTo>
                <a:lnTo>
                  <a:pt x="5461" y="290"/>
                </a:lnTo>
                <a:lnTo>
                  <a:pt x="5461" y="286"/>
                </a:lnTo>
                <a:lnTo>
                  <a:pt x="5462" y="278"/>
                </a:lnTo>
                <a:lnTo>
                  <a:pt x="5463" y="271"/>
                </a:lnTo>
                <a:lnTo>
                  <a:pt x="5463" y="261"/>
                </a:lnTo>
                <a:lnTo>
                  <a:pt x="5463" y="254"/>
                </a:lnTo>
                <a:lnTo>
                  <a:pt x="5464" y="256"/>
                </a:lnTo>
                <a:lnTo>
                  <a:pt x="5464" y="266"/>
                </a:lnTo>
                <a:lnTo>
                  <a:pt x="5464" y="271"/>
                </a:lnTo>
                <a:lnTo>
                  <a:pt x="5465" y="283"/>
                </a:lnTo>
                <a:lnTo>
                  <a:pt x="5465" y="297"/>
                </a:lnTo>
                <a:lnTo>
                  <a:pt x="5466" y="305"/>
                </a:lnTo>
                <a:lnTo>
                  <a:pt x="5466" y="314"/>
                </a:lnTo>
                <a:lnTo>
                  <a:pt x="5466" y="317"/>
                </a:lnTo>
                <a:lnTo>
                  <a:pt x="5467" y="316"/>
                </a:lnTo>
                <a:lnTo>
                  <a:pt x="5467" y="322"/>
                </a:lnTo>
                <a:lnTo>
                  <a:pt x="5468" y="319"/>
                </a:lnTo>
                <a:lnTo>
                  <a:pt x="5468" y="247"/>
                </a:lnTo>
                <a:lnTo>
                  <a:pt x="5468" y="125"/>
                </a:lnTo>
                <a:lnTo>
                  <a:pt x="5469" y="28"/>
                </a:lnTo>
                <a:lnTo>
                  <a:pt x="5469" y="87"/>
                </a:lnTo>
                <a:lnTo>
                  <a:pt x="5469" y="223"/>
                </a:lnTo>
                <a:lnTo>
                  <a:pt x="5470" y="272"/>
                </a:lnTo>
                <a:lnTo>
                  <a:pt x="5470" y="293"/>
                </a:lnTo>
                <a:lnTo>
                  <a:pt x="5471" y="297"/>
                </a:lnTo>
                <a:lnTo>
                  <a:pt x="5471" y="301"/>
                </a:lnTo>
                <a:lnTo>
                  <a:pt x="5471" y="304"/>
                </a:lnTo>
                <a:lnTo>
                  <a:pt x="5472" y="307"/>
                </a:lnTo>
                <a:lnTo>
                  <a:pt x="5472" y="309"/>
                </a:lnTo>
                <a:lnTo>
                  <a:pt x="5472" y="308"/>
                </a:lnTo>
                <a:lnTo>
                  <a:pt x="5473" y="306"/>
                </a:lnTo>
                <a:lnTo>
                  <a:pt x="5473" y="305"/>
                </a:lnTo>
                <a:lnTo>
                  <a:pt x="5474" y="305"/>
                </a:lnTo>
                <a:lnTo>
                  <a:pt x="5474" y="306"/>
                </a:lnTo>
                <a:lnTo>
                  <a:pt x="5474" y="305"/>
                </a:lnTo>
                <a:lnTo>
                  <a:pt x="5475" y="302"/>
                </a:lnTo>
                <a:lnTo>
                  <a:pt x="5475" y="299"/>
                </a:lnTo>
                <a:lnTo>
                  <a:pt x="5475" y="297"/>
                </a:lnTo>
                <a:lnTo>
                  <a:pt x="5476" y="296"/>
                </a:lnTo>
                <a:lnTo>
                  <a:pt x="5477" y="296"/>
                </a:lnTo>
                <a:lnTo>
                  <a:pt x="5477" y="295"/>
                </a:lnTo>
                <a:lnTo>
                  <a:pt x="5478" y="293"/>
                </a:lnTo>
                <a:lnTo>
                  <a:pt x="5478" y="295"/>
                </a:lnTo>
                <a:lnTo>
                  <a:pt x="5478" y="295"/>
                </a:lnTo>
                <a:lnTo>
                  <a:pt x="5479" y="290"/>
                </a:lnTo>
                <a:lnTo>
                  <a:pt x="5479" y="284"/>
                </a:lnTo>
                <a:lnTo>
                  <a:pt x="5479" y="280"/>
                </a:lnTo>
                <a:lnTo>
                  <a:pt x="5480" y="280"/>
                </a:lnTo>
                <a:lnTo>
                  <a:pt x="5480" y="280"/>
                </a:lnTo>
                <a:lnTo>
                  <a:pt x="5481" y="282"/>
                </a:lnTo>
                <a:lnTo>
                  <a:pt x="5481" y="280"/>
                </a:lnTo>
                <a:lnTo>
                  <a:pt x="5481" y="278"/>
                </a:lnTo>
                <a:lnTo>
                  <a:pt x="5482" y="278"/>
                </a:lnTo>
                <a:lnTo>
                  <a:pt x="5482" y="280"/>
                </a:lnTo>
                <a:lnTo>
                  <a:pt x="5482" y="282"/>
                </a:lnTo>
                <a:lnTo>
                  <a:pt x="5483" y="283"/>
                </a:lnTo>
                <a:lnTo>
                  <a:pt x="5483" y="283"/>
                </a:lnTo>
                <a:lnTo>
                  <a:pt x="5484" y="282"/>
                </a:lnTo>
                <a:lnTo>
                  <a:pt x="5484" y="280"/>
                </a:lnTo>
                <a:lnTo>
                  <a:pt x="5484" y="279"/>
                </a:lnTo>
                <a:lnTo>
                  <a:pt x="5485" y="275"/>
                </a:lnTo>
                <a:lnTo>
                  <a:pt x="5485" y="266"/>
                </a:lnTo>
                <a:lnTo>
                  <a:pt x="5485" y="258"/>
                </a:lnTo>
                <a:lnTo>
                  <a:pt x="5486" y="250"/>
                </a:lnTo>
                <a:lnTo>
                  <a:pt x="5486" y="245"/>
                </a:lnTo>
                <a:lnTo>
                  <a:pt x="5487" y="250"/>
                </a:lnTo>
                <a:lnTo>
                  <a:pt x="5487" y="256"/>
                </a:lnTo>
                <a:lnTo>
                  <a:pt x="5487" y="263"/>
                </a:lnTo>
                <a:lnTo>
                  <a:pt x="5488" y="277"/>
                </a:lnTo>
                <a:lnTo>
                  <a:pt x="5488" y="295"/>
                </a:lnTo>
                <a:lnTo>
                  <a:pt x="5488" y="301"/>
                </a:lnTo>
                <a:lnTo>
                  <a:pt x="5489" y="302"/>
                </a:lnTo>
                <a:lnTo>
                  <a:pt x="5489" y="302"/>
                </a:lnTo>
                <a:lnTo>
                  <a:pt x="5490" y="307"/>
                </a:lnTo>
                <a:lnTo>
                  <a:pt x="5491" y="322"/>
                </a:lnTo>
                <a:lnTo>
                  <a:pt x="5491" y="286"/>
                </a:lnTo>
                <a:lnTo>
                  <a:pt x="5491" y="179"/>
                </a:lnTo>
                <a:lnTo>
                  <a:pt x="5492" y="58"/>
                </a:lnTo>
                <a:lnTo>
                  <a:pt x="5492" y="9"/>
                </a:lnTo>
                <a:lnTo>
                  <a:pt x="5492" y="138"/>
                </a:lnTo>
                <a:lnTo>
                  <a:pt x="5493" y="238"/>
                </a:lnTo>
                <a:lnTo>
                  <a:pt x="5493" y="272"/>
                </a:lnTo>
                <a:lnTo>
                  <a:pt x="5494" y="285"/>
                </a:lnTo>
                <a:lnTo>
                  <a:pt x="5494" y="291"/>
                </a:lnTo>
                <a:lnTo>
                  <a:pt x="5494" y="296"/>
                </a:lnTo>
                <a:lnTo>
                  <a:pt x="5495" y="305"/>
                </a:lnTo>
                <a:lnTo>
                  <a:pt x="5495" y="309"/>
                </a:lnTo>
                <a:lnTo>
                  <a:pt x="5495" y="308"/>
                </a:lnTo>
                <a:lnTo>
                  <a:pt x="5496" y="303"/>
                </a:lnTo>
                <a:lnTo>
                  <a:pt x="5496" y="303"/>
                </a:lnTo>
                <a:lnTo>
                  <a:pt x="5497" y="305"/>
                </a:lnTo>
                <a:lnTo>
                  <a:pt x="5497" y="306"/>
                </a:lnTo>
                <a:lnTo>
                  <a:pt x="5497" y="306"/>
                </a:lnTo>
                <a:lnTo>
                  <a:pt x="5498" y="306"/>
                </a:lnTo>
                <a:lnTo>
                  <a:pt x="5498" y="304"/>
                </a:lnTo>
                <a:lnTo>
                  <a:pt x="5498" y="302"/>
                </a:lnTo>
                <a:lnTo>
                  <a:pt x="5499" y="302"/>
                </a:lnTo>
                <a:lnTo>
                  <a:pt x="5499" y="300"/>
                </a:lnTo>
                <a:lnTo>
                  <a:pt x="5500" y="298"/>
                </a:lnTo>
                <a:lnTo>
                  <a:pt x="5500" y="297"/>
                </a:lnTo>
                <a:lnTo>
                  <a:pt x="5500" y="296"/>
                </a:lnTo>
                <a:lnTo>
                  <a:pt x="5501" y="293"/>
                </a:lnTo>
                <a:lnTo>
                  <a:pt x="5501" y="290"/>
                </a:lnTo>
                <a:lnTo>
                  <a:pt x="5502" y="287"/>
                </a:lnTo>
                <a:lnTo>
                  <a:pt x="5502" y="285"/>
                </a:lnTo>
                <a:lnTo>
                  <a:pt x="5502" y="282"/>
                </a:lnTo>
                <a:lnTo>
                  <a:pt x="5503" y="279"/>
                </a:lnTo>
                <a:lnTo>
                  <a:pt x="5503" y="277"/>
                </a:lnTo>
                <a:lnTo>
                  <a:pt x="5503" y="273"/>
                </a:lnTo>
                <a:lnTo>
                  <a:pt x="5504" y="273"/>
                </a:lnTo>
                <a:lnTo>
                  <a:pt x="5505" y="272"/>
                </a:lnTo>
                <a:lnTo>
                  <a:pt x="5505" y="272"/>
                </a:lnTo>
                <a:lnTo>
                  <a:pt x="5505" y="273"/>
                </a:lnTo>
                <a:lnTo>
                  <a:pt x="5506" y="275"/>
                </a:lnTo>
                <a:lnTo>
                  <a:pt x="5506" y="277"/>
                </a:lnTo>
                <a:lnTo>
                  <a:pt x="5507" y="278"/>
                </a:lnTo>
                <a:lnTo>
                  <a:pt x="5507" y="278"/>
                </a:lnTo>
                <a:lnTo>
                  <a:pt x="5507" y="278"/>
                </a:lnTo>
                <a:lnTo>
                  <a:pt x="5508" y="277"/>
                </a:lnTo>
                <a:lnTo>
                  <a:pt x="5508" y="272"/>
                </a:lnTo>
                <a:lnTo>
                  <a:pt x="5508" y="265"/>
                </a:lnTo>
                <a:lnTo>
                  <a:pt x="5509" y="258"/>
                </a:lnTo>
                <a:lnTo>
                  <a:pt x="5509" y="250"/>
                </a:lnTo>
                <a:lnTo>
                  <a:pt x="5510" y="249"/>
                </a:lnTo>
                <a:lnTo>
                  <a:pt x="5510" y="255"/>
                </a:lnTo>
                <a:lnTo>
                  <a:pt x="5510" y="259"/>
                </a:lnTo>
                <a:lnTo>
                  <a:pt x="5511" y="272"/>
                </a:lnTo>
                <a:lnTo>
                  <a:pt x="5511" y="290"/>
                </a:lnTo>
                <a:lnTo>
                  <a:pt x="5511" y="300"/>
                </a:lnTo>
                <a:lnTo>
                  <a:pt x="5512" y="306"/>
                </a:lnTo>
                <a:lnTo>
                  <a:pt x="5512" y="308"/>
                </a:lnTo>
                <a:lnTo>
                  <a:pt x="5513" y="309"/>
                </a:lnTo>
                <a:lnTo>
                  <a:pt x="5513" y="323"/>
                </a:lnTo>
                <a:lnTo>
                  <a:pt x="5513" y="322"/>
                </a:lnTo>
                <a:lnTo>
                  <a:pt x="5514" y="241"/>
                </a:lnTo>
                <a:lnTo>
                  <a:pt x="5514" y="115"/>
                </a:lnTo>
                <a:lnTo>
                  <a:pt x="5515" y="15"/>
                </a:lnTo>
                <a:lnTo>
                  <a:pt x="5515" y="75"/>
                </a:lnTo>
                <a:lnTo>
                  <a:pt x="5515" y="219"/>
                </a:lnTo>
                <a:lnTo>
                  <a:pt x="5516" y="272"/>
                </a:lnTo>
                <a:lnTo>
                  <a:pt x="5516" y="292"/>
                </a:lnTo>
                <a:lnTo>
                  <a:pt x="5516" y="296"/>
                </a:lnTo>
                <a:lnTo>
                  <a:pt x="5517" y="299"/>
                </a:lnTo>
                <a:lnTo>
                  <a:pt x="5517" y="302"/>
                </a:lnTo>
                <a:lnTo>
                  <a:pt x="5518" y="305"/>
                </a:lnTo>
                <a:lnTo>
                  <a:pt x="5518" y="308"/>
                </a:lnTo>
                <a:lnTo>
                  <a:pt x="5519" y="310"/>
                </a:lnTo>
                <a:lnTo>
                  <a:pt x="5519" y="312"/>
                </a:lnTo>
                <a:lnTo>
                  <a:pt x="5520" y="312"/>
                </a:lnTo>
                <a:lnTo>
                  <a:pt x="5520" y="310"/>
                </a:lnTo>
                <a:lnTo>
                  <a:pt x="5520" y="310"/>
                </a:lnTo>
                <a:lnTo>
                  <a:pt x="5521" y="310"/>
                </a:lnTo>
                <a:lnTo>
                  <a:pt x="5521" y="307"/>
                </a:lnTo>
                <a:lnTo>
                  <a:pt x="5521" y="306"/>
                </a:lnTo>
                <a:lnTo>
                  <a:pt x="5522" y="305"/>
                </a:lnTo>
                <a:lnTo>
                  <a:pt x="5522" y="302"/>
                </a:lnTo>
                <a:lnTo>
                  <a:pt x="5523" y="302"/>
                </a:lnTo>
                <a:lnTo>
                  <a:pt x="5523" y="303"/>
                </a:lnTo>
                <a:lnTo>
                  <a:pt x="5523" y="304"/>
                </a:lnTo>
                <a:lnTo>
                  <a:pt x="5524" y="305"/>
                </a:lnTo>
                <a:lnTo>
                  <a:pt x="5524" y="307"/>
                </a:lnTo>
                <a:lnTo>
                  <a:pt x="5524" y="304"/>
                </a:lnTo>
                <a:lnTo>
                  <a:pt x="5525" y="300"/>
                </a:lnTo>
                <a:lnTo>
                  <a:pt x="5525" y="297"/>
                </a:lnTo>
                <a:lnTo>
                  <a:pt x="5526" y="295"/>
                </a:lnTo>
                <a:lnTo>
                  <a:pt x="5526" y="292"/>
                </a:lnTo>
                <a:lnTo>
                  <a:pt x="5526" y="288"/>
                </a:lnTo>
                <a:lnTo>
                  <a:pt x="5527" y="286"/>
                </a:lnTo>
                <a:lnTo>
                  <a:pt x="5527" y="285"/>
                </a:lnTo>
                <a:lnTo>
                  <a:pt x="5528" y="286"/>
                </a:lnTo>
                <a:lnTo>
                  <a:pt x="5528" y="287"/>
                </a:lnTo>
                <a:lnTo>
                  <a:pt x="5528" y="289"/>
                </a:lnTo>
                <a:lnTo>
                  <a:pt x="5529" y="290"/>
                </a:lnTo>
                <a:lnTo>
                  <a:pt x="5529" y="289"/>
                </a:lnTo>
                <a:lnTo>
                  <a:pt x="5529" y="288"/>
                </a:lnTo>
                <a:lnTo>
                  <a:pt x="5530" y="287"/>
                </a:lnTo>
                <a:lnTo>
                  <a:pt x="5530" y="286"/>
                </a:lnTo>
                <a:lnTo>
                  <a:pt x="5531" y="282"/>
                </a:lnTo>
                <a:lnTo>
                  <a:pt x="5531" y="275"/>
                </a:lnTo>
                <a:lnTo>
                  <a:pt x="5531" y="269"/>
                </a:lnTo>
                <a:lnTo>
                  <a:pt x="5532" y="263"/>
                </a:lnTo>
                <a:lnTo>
                  <a:pt x="5533" y="259"/>
                </a:lnTo>
                <a:lnTo>
                  <a:pt x="5533" y="261"/>
                </a:lnTo>
                <a:lnTo>
                  <a:pt x="5533" y="266"/>
                </a:lnTo>
                <a:lnTo>
                  <a:pt x="5534" y="272"/>
                </a:lnTo>
                <a:lnTo>
                  <a:pt x="5534" y="286"/>
                </a:lnTo>
                <a:lnTo>
                  <a:pt x="5534" y="300"/>
                </a:lnTo>
                <a:lnTo>
                  <a:pt x="5535" y="310"/>
                </a:lnTo>
                <a:lnTo>
                  <a:pt x="5535" y="313"/>
                </a:lnTo>
                <a:lnTo>
                  <a:pt x="5536" y="313"/>
                </a:lnTo>
                <a:lnTo>
                  <a:pt x="5536" y="316"/>
                </a:lnTo>
                <a:lnTo>
                  <a:pt x="5536" y="327"/>
                </a:lnTo>
                <a:lnTo>
                  <a:pt x="5537" y="292"/>
                </a:lnTo>
                <a:lnTo>
                  <a:pt x="5537" y="183"/>
                </a:lnTo>
                <a:lnTo>
                  <a:pt x="5538" y="67"/>
                </a:lnTo>
                <a:lnTo>
                  <a:pt x="5538" y="27"/>
                </a:lnTo>
                <a:lnTo>
                  <a:pt x="5538" y="164"/>
                </a:lnTo>
                <a:lnTo>
                  <a:pt x="5539" y="257"/>
                </a:lnTo>
                <a:lnTo>
                  <a:pt x="5539" y="286"/>
                </a:lnTo>
                <a:lnTo>
                  <a:pt x="5539" y="294"/>
                </a:lnTo>
                <a:lnTo>
                  <a:pt x="5540" y="298"/>
                </a:lnTo>
                <a:lnTo>
                  <a:pt x="5540" y="305"/>
                </a:lnTo>
                <a:lnTo>
                  <a:pt x="5541" y="309"/>
                </a:lnTo>
                <a:lnTo>
                  <a:pt x="5541" y="309"/>
                </a:lnTo>
                <a:lnTo>
                  <a:pt x="5541" y="309"/>
                </a:lnTo>
                <a:lnTo>
                  <a:pt x="5542" y="309"/>
                </a:lnTo>
                <a:lnTo>
                  <a:pt x="5542" y="309"/>
                </a:lnTo>
                <a:lnTo>
                  <a:pt x="5542" y="310"/>
                </a:lnTo>
                <a:lnTo>
                  <a:pt x="5543" y="310"/>
                </a:lnTo>
                <a:lnTo>
                  <a:pt x="5543" y="310"/>
                </a:lnTo>
                <a:lnTo>
                  <a:pt x="5544" y="309"/>
                </a:lnTo>
                <a:lnTo>
                  <a:pt x="5544" y="307"/>
                </a:lnTo>
                <a:lnTo>
                  <a:pt x="5544" y="305"/>
                </a:lnTo>
                <a:lnTo>
                  <a:pt x="5545" y="304"/>
                </a:lnTo>
                <a:lnTo>
                  <a:pt x="5545" y="303"/>
                </a:lnTo>
                <a:lnTo>
                  <a:pt x="5545" y="301"/>
                </a:lnTo>
                <a:lnTo>
                  <a:pt x="5546" y="300"/>
                </a:lnTo>
                <a:lnTo>
                  <a:pt x="5547" y="299"/>
                </a:lnTo>
                <a:lnTo>
                  <a:pt x="5547" y="298"/>
                </a:lnTo>
                <a:lnTo>
                  <a:pt x="5547" y="296"/>
                </a:lnTo>
                <a:lnTo>
                  <a:pt x="5548" y="294"/>
                </a:lnTo>
                <a:lnTo>
                  <a:pt x="5548" y="291"/>
                </a:lnTo>
                <a:lnTo>
                  <a:pt x="5549" y="288"/>
                </a:lnTo>
                <a:lnTo>
                  <a:pt x="5549" y="286"/>
                </a:lnTo>
                <a:lnTo>
                  <a:pt x="5549" y="282"/>
                </a:lnTo>
                <a:lnTo>
                  <a:pt x="5550" y="280"/>
                </a:lnTo>
                <a:lnTo>
                  <a:pt x="5550" y="280"/>
                </a:lnTo>
                <a:lnTo>
                  <a:pt x="5551" y="280"/>
                </a:lnTo>
                <a:lnTo>
                  <a:pt x="5551" y="281"/>
                </a:lnTo>
                <a:lnTo>
                  <a:pt x="5551" y="282"/>
                </a:lnTo>
                <a:lnTo>
                  <a:pt x="5552" y="286"/>
                </a:lnTo>
                <a:lnTo>
                  <a:pt x="5552" y="286"/>
                </a:lnTo>
                <a:lnTo>
                  <a:pt x="5552" y="287"/>
                </a:lnTo>
                <a:lnTo>
                  <a:pt x="5553" y="288"/>
                </a:lnTo>
                <a:lnTo>
                  <a:pt x="5553" y="289"/>
                </a:lnTo>
                <a:lnTo>
                  <a:pt x="5554" y="287"/>
                </a:lnTo>
                <a:lnTo>
                  <a:pt x="5554" y="281"/>
                </a:lnTo>
                <a:lnTo>
                  <a:pt x="5554" y="273"/>
                </a:lnTo>
                <a:lnTo>
                  <a:pt x="5555" y="268"/>
                </a:lnTo>
                <a:lnTo>
                  <a:pt x="5555" y="259"/>
                </a:lnTo>
                <a:lnTo>
                  <a:pt x="5555" y="258"/>
                </a:lnTo>
                <a:lnTo>
                  <a:pt x="5556" y="264"/>
                </a:lnTo>
                <a:lnTo>
                  <a:pt x="5556" y="270"/>
                </a:lnTo>
                <a:lnTo>
                  <a:pt x="5557" y="283"/>
                </a:lnTo>
                <a:lnTo>
                  <a:pt x="5557" y="299"/>
                </a:lnTo>
                <a:lnTo>
                  <a:pt x="5557" y="310"/>
                </a:lnTo>
                <a:lnTo>
                  <a:pt x="5558" y="314"/>
                </a:lnTo>
                <a:lnTo>
                  <a:pt x="5558" y="316"/>
                </a:lnTo>
                <a:lnTo>
                  <a:pt x="5558" y="316"/>
                </a:lnTo>
                <a:lnTo>
                  <a:pt x="5559" y="327"/>
                </a:lnTo>
                <a:lnTo>
                  <a:pt x="5559" y="327"/>
                </a:lnTo>
                <a:lnTo>
                  <a:pt x="5560" y="254"/>
                </a:lnTo>
                <a:lnTo>
                  <a:pt x="5560" y="130"/>
                </a:lnTo>
                <a:lnTo>
                  <a:pt x="5561" y="28"/>
                </a:lnTo>
                <a:lnTo>
                  <a:pt x="5561" y="81"/>
                </a:lnTo>
                <a:lnTo>
                  <a:pt x="5562" y="222"/>
                </a:lnTo>
                <a:lnTo>
                  <a:pt x="5562" y="273"/>
                </a:lnTo>
                <a:lnTo>
                  <a:pt x="5562" y="293"/>
                </a:lnTo>
                <a:lnTo>
                  <a:pt x="5563" y="299"/>
                </a:lnTo>
                <a:lnTo>
                  <a:pt x="5563" y="305"/>
                </a:lnTo>
                <a:lnTo>
                  <a:pt x="5564" y="308"/>
                </a:lnTo>
                <a:lnTo>
                  <a:pt x="5564" y="310"/>
                </a:lnTo>
                <a:lnTo>
                  <a:pt x="5564" y="312"/>
                </a:lnTo>
                <a:lnTo>
                  <a:pt x="5565" y="313"/>
                </a:lnTo>
                <a:lnTo>
                  <a:pt x="5565" y="314"/>
                </a:lnTo>
                <a:lnTo>
                  <a:pt x="5565" y="313"/>
                </a:lnTo>
                <a:lnTo>
                  <a:pt x="5566" y="314"/>
                </a:lnTo>
                <a:lnTo>
                  <a:pt x="5566" y="313"/>
                </a:lnTo>
                <a:lnTo>
                  <a:pt x="5567" y="313"/>
                </a:lnTo>
                <a:lnTo>
                  <a:pt x="5567" y="310"/>
                </a:lnTo>
                <a:lnTo>
                  <a:pt x="5567" y="308"/>
                </a:lnTo>
                <a:lnTo>
                  <a:pt x="5568" y="305"/>
                </a:lnTo>
                <a:lnTo>
                  <a:pt x="5568" y="303"/>
                </a:lnTo>
                <a:lnTo>
                  <a:pt x="5568" y="301"/>
                </a:lnTo>
                <a:lnTo>
                  <a:pt x="5569" y="300"/>
                </a:lnTo>
                <a:lnTo>
                  <a:pt x="5569" y="300"/>
                </a:lnTo>
                <a:lnTo>
                  <a:pt x="5570" y="299"/>
                </a:lnTo>
                <a:lnTo>
                  <a:pt x="5570" y="298"/>
                </a:lnTo>
                <a:lnTo>
                  <a:pt x="5570" y="298"/>
                </a:lnTo>
                <a:lnTo>
                  <a:pt x="5571" y="296"/>
                </a:lnTo>
                <a:lnTo>
                  <a:pt x="5571" y="292"/>
                </a:lnTo>
                <a:lnTo>
                  <a:pt x="5571" y="289"/>
                </a:lnTo>
                <a:lnTo>
                  <a:pt x="5572" y="286"/>
                </a:lnTo>
                <a:lnTo>
                  <a:pt x="5572" y="284"/>
                </a:lnTo>
                <a:lnTo>
                  <a:pt x="5573" y="282"/>
                </a:lnTo>
                <a:lnTo>
                  <a:pt x="5573" y="281"/>
                </a:lnTo>
                <a:lnTo>
                  <a:pt x="5573" y="283"/>
                </a:lnTo>
                <a:lnTo>
                  <a:pt x="5574" y="285"/>
                </a:lnTo>
                <a:lnTo>
                  <a:pt x="5575" y="287"/>
                </a:lnTo>
                <a:lnTo>
                  <a:pt x="5575" y="287"/>
                </a:lnTo>
                <a:lnTo>
                  <a:pt x="5575" y="288"/>
                </a:lnTo>
                <a:lnTo>
                  <a:pt x="5576" y="288"/>
                </a:lnTo>
                <a:lnTo>
                  <a:pt x="5576" y="288"/>
                </a:lnTo>
                <a:lnTo>
                  <a:pt x="5577" y="288"/>
                </a:lnTo>
                <a:lnTo>
                  <a:pt x="5577" y="285"/>
                </a:lnTo>
                <a:lnTo>
                  <a:pt x="5577" y="278"/>
                </a:lnTo>
                <a:lnTo>
                  <a:pt x="5578" y="273"/>
                </a:lnTo>
                <a:lnTo>
                  <a:pt x="5578" y="265"/>
                </a:lnTo>
                <a:lnTo>
                  <a:pt x="5578" y="261"/>
                </a:lnTo>
                <a:lnTo>
                  <a:pt x="5579" y="265"/>
                </a:lnTo>
                <a:lnTo>
                  <a:pt x="5579" y="271"/>
                </a:lnTo>
                <a:lnTo>
                  <a:pt x="5580" y="279"/>
                </a:lnTo>
                <a:lnTo>
                  <a:pt x="5580" y="295"/>
                </a:lnTo>
                <a:lnTo>
                  <a:pt x="5580" y="309"/>
                </a:lnTo>
                <a:lnTo>
                  <a:pt x="5581" y="316"/>
                </a:lnTo>
                <a:lnTo>
                  <a:pt x="5581" y="319"/>
                </a:lnTo>
                <a:lnTo>
                  <a:pt x="5581" y="319"/>
                </a:lnTo>
                <a:lnTo>
                  <a:pt x="5582" y="324"/>
                </a:lnTo>
                <a:lnTo>
                  <a:pt x="5582" y="335"/>
                </a:lnTo>
                <a:lnTo>
                  <a:pt x="5583" y="291"/>
                </a:lnTo>
                <a:lnTo>
                  <a:pt x="5583" y="180"/>
                </a:lnTo>
                <a:lnTo>
                  <a:pt x="5583" y="64"/>
                </a:lnTo>
                <a:lnTo>
                  <a:pt x="5584" y="45"/>
                </a:lnTo>
                <a:lnTo>
                  <a:pt x="5584" y="184"/>
                </a:lnTo>
                <a:lnTo>
                  <a:pt x="5584" y="268"/>
                </a:lnTo>
                <a:lnTo>
                  <a:pt x="5585" y="291"/>
                </a:lnTo>
                <a:lnTo>
                  <a:pt x="5585" y="301"/>
                </a:lnTo>
                <a:lnTo>
                  <a:pt x="5586" y="306"/>
                </a:lnTo>
                <a:lnTo>
                  <a:pt x="5586" y="310"/>
                </a:lnTo>
                <a:lnTo>
                  <a:pt x="5586" y="314"/>
                </a:lnTo>
                <a:lnTo>
                  <a:pt x="5587" y="315"/>
                </a:lnTo>
                <a:lnTo>
                  <a:pt x="5587" y="316"/>
                </a:lnTo>
                <a:lnTo>
                  <a:pt x="5588" y="316"/>
                </a:lnTo>
                <a:lnTo>
                  <a:pt x="5588" y="316"/>
                </a:lnTo>
                <a:lnTo>
                  <a:pt x="5589" y="318"/>
                </a:lnTo>
                <a:lnTo>
                  <a:pt x="5589" y="318"/>
                </a:lnTo>
                <a:lnTo>
                  <a:pt x="5590" y="317"/>
                </a:lnTo>
                <a:lnTo>
                  <a:pt x="5590" y="314"/>
                </a:lnTo>
                <a:lnTo>
                  <a:pt x="5590" y="313"/>
                </a:lnTo>
                <a:lnTo>
                  <a:pt x="5591" y="309"/>
                </a:lnTo>
                <a:lnTo>
                  <a:pt x="5591" y="307"/>
                </a:lnTo>
                <a:lnTo>
                  <a:pt x="5591" y="305"/>
                </a:lnTo>
                <a:lnTo>
                  <a:pt x="5592" y="305"/>
                </a:lnTo>
                <a:lnTo>
                  <a:pt x="5592" y="305"/>
                </a:lnTo>
                <a:lnTo>
                  <a:pt x="5593" y="305"/>
                </a:lnTo>
                <a:lnTo>
                  <a:pt x="5593" y="305"/>
                </a:lnTo>
                <a:lnTo>
                  <a:pt x="5593" y="302"/>
                </a:lnTo>
                <a:lnTo>
                  <a:pt x="5594" y="302"/>
                </a:lnTo>
                <a:lnTo>
                  <a:pt x="5594" y="300"/>
                </a:lnTo>
                <a:lnTo>
                  <a:pt x="5594" y="297"/>
                </a:lnTo>
                <a:lnTo>
                  <a:pt x="5595" y="294"/>
                </a:lnTo>
                <a:lnTo>
                  <a:pt x="5595" y="290"/>
                </a:lnTo>
                <a:lnTo>
                  <a:pt x="5596" y="287"/>
                </a:lnTo>
                <a:lnTo>
                  <a:pt x="5596" y="287"/>
                </a:lnTo>
                <a:lnTo>
                  <a:pt x="5596" y="287"/>
                </a:lnTo>
                <a:lnTo>
                  <a:pt x="5597" y="289"/>
                </a:lnTo>
                <a:lnTo>
                  <a:pt x="5597" y="290"/>
                </a:lnTo>
                <a:lnTo>
                  <a:pt x="5598" y="291"/>
                </a:lnTo>
                <a:lnTo>
                  <a:pt x="5598" y="293"/>
                </a:lnTo>
                <a:lnTo>
                  <a:pt x="5598" y="294"/>
                </a:lnTo>
                <a:lnTo>
                  <a:pt x="5599" y="294"/>
                </a:lnTo>
                <a:lnTo>
                  <a:pt x="5599" y="294"/>
                </a:lnTo>
                <a:lnTo>
                  <a:pt x="5599" y="292"/>
                </a:lnTo>
                <a:lnTo>
                  <a:pt x="5600" y="286"/>
                </a:lnTo>
                <a:lnTo>
                  <a:pt x="5600" y="278"/>
                </a:lnTo>
                <a:lnTo>
                  <a:pt x="5601" y="271"/>
                </a:lnTo>
                <a:lnTo>
                  <a:pt x="5601" y="264"/>
                </a:lnTo>
                <a:lnTo>
                  <a:pt x="5601" y="264"/>
                </a:lnTo>
                <a:lnTo>
                  <a:pt x="5602" y="270"/>
                </a:lnTo>
                <a:lnTo>
                  <a:pt x="5603" y="277"/>
                </a:lnTo>
                <a:lnTo>
                  <a:pt x="5603" y="288"/>
                </a:lnTo>
                <a:lnTo>
                  <a:pt x="5603" y="306"/>
                </a:lnTo>
                <a:lnTo>
                  <a:pt x="5604" y="314"/>
                </a:lnTo>
                <a:lnTo>
                  <a:pt x="5604" y="318"/>
                </a:lnTo>
                <a:lnTo>
                  <a:pt x="5604" y="319"/>
                </a:lnTo>
                <a:lnTo>
                  <a:pt x="5605" y="320"/>
                </a:lnTo>
                <a:lnTo>
                  <a:pt x="5605" y="334"/>
                </a:lnTo>
                <a:lnTo>
                  <a:pt x="5606" y="319"/>
                </a:lnTo>
                <a:lnTo>
                  <a:pt x="5606" y="229"/>
                </a:lnTo>
                <a:lnTo>
                  <a:pt x="5606" y="106"/>
                </a:lnTo>
                <a:lnTo>
                  <a:pt x="5607" y="26"/>
                </a:lnTo>
                <a:lnTo>
                  <a:pt x="5607" y="123"/>
                </a:lnTo>
                <a:lnTo>
                  <a:pt x="5607" y="243"/>
                </a:lnTo>
                <a:lnTo>
                  <a:pt x="5608" y="284"/>
                </a:lnTo>
                <a:lnTo>
                  <a:pt x="5608" y="296"/>
                </a:lnTo>
                <a:lnTo>
                  <a:pt x="5609" y="302"/>
                </a:lnTo>
                <a:lnTo>
                  <a:pt x="5609" y="309"/>
                </a:lnTo>
                <a:lnTo>
                  <a:pt x="5609" y="313"/>
                </a:lnTo>
                <a:lnTo>
                  <a:pt x="5610" y="314"/>
                </a:lnTo>
                <a:lnTo>
                  <a:pt x="5610" y="314"/>
                </a:lnTo>
                <a:lnTo>
                  <a:pt x="5611" y="314"/>
                </a:lnTo>
                <a:lnTo>
                  <a:pt x="5611" y="314"/>
                </a:lnTo>
                <a:lnTo>
                  <a:pt x="5611" y="315"/>
                </a:lnTo>
                <a:lnTo>
                  <a:pt x="5612" y="316"/>
                </a:lnTo>
                <a:lnTo>
                  <a:pt x="5612" y="315"/>
                </a:lnTo>
                <a:lnTo>
                  <a:pt x="5612" y="313"/>
                </a:lnTo>
                <a:lnTo>
                  <a:pt x="5613" y="310"/>
                </a:lnTo>
                <a:lnTo>
                  <a:pt x="5613" y="307"/>
                </a:lnTo>
                <a:lnTo>
                  <a:pt x="5614" y="305"/>
                </a:lnTo>
                <a:lnTo>
                  <a:pt x="5614" y="303"/>
                </a:lnTo>
                <a:lnTo>
                  <a:pt x="5614" y="303"/>
                </a:lnTo>
                <a:lnTo>
                  <a:pt x="5615" y="302"/>
                </a:lnTo>
                <a:lnTo>
                  <a:pt x="5615" y="302"/>
                </a:lnTo>
                <a:lnTo>
                  <a:pt x="5615" y="302"/>
                </a:lnTo>
                <a:lnTo>
                  <a:pt x="5616" y="301"/>
                </a:lnTo>
                <a:lnTo>
                  <a:pt x="5617" y="298"/>
                </a:lnTo>
                <a:lnTo>
                  <a:pt x="5617" y="296"/>
                </a:lnTo>
                <a:lnTo>
                  <a:pt x="5617" y="294"/>
                </a:lnTo>
                <a:lnTo>
                  <a:pt x="5618" y="290"/>
                </a:lnTo>
                <a:lnTo>
                  <a:pt x="5618" y="286"/>
                </a:lnTo>
                <a:lnTo>
                  <a:pt x="5619" y="284"/>
                </a:lnTo>
                <a:lnTo>
                  <a:pt x="5619" y="282"/>
                </a:lnTo>
                <a:lnTo>
                  <a:pt x="5619" y="284"/>
                </a:lnTo>
                <a:lnTo>
                  <a:pt x="5620" y="285"/>
                </a:lnTo>
                <a:lnTo>
                  <a:pt x="5620" y="286"/>
                </a:lnTo>
                <a:lnTo>
                  <a:pt x="5620" y="288"/>
                </a:lnTo>
                <a:lnTo>
                  <a:pt x="5621" y="291"/>
                </a:lnTo>
                <a:lnTo>
                  <a:pt x="5621" y="291"/>
                </a:lnTo>
                <a:lnTo>
                  <a:pt x="5622" y="291"/>
                </a:lnTo>
                <a:lnTo>
                  <a:pt x="5622" y="291"/>
                </a:lnTo>
                <a:lnTo>
                  <a:pt x="5622" y="288"/>
                </a:lnTo>
                <a:lnTo>
                  <a:pt x="5623" y="282"/>
                </a:lnTo>
                <a:lnTo>
                  <a:pt x="5623" y="275"/>
                </a:lnTo>
                <a:lnTo>
                  <a:pt x="5624" y="269"/>
                </a:lnTo>
                <a:lnTo>
                  <a:pt x="5624" y="261"/>
                </a:lnTo>
                <a:lnTo>
                  <a:pt x="5624" y="258"/>
                </a:lnTo>
                <a:lnTo>
                  <a:pt x="5625" y="264"/>
                </a:lnTo>
                <a:lnTo>
                  <a:pt x="5625" y="269"/>
                </a:lnTo>
                <a:lnTo>
                  <a:pt x="5625" y="282"/>
                </a:lnTo>
                <a:lnTo>
                  <a:pt x="5626" y="298"/>
                </a:lnTo>
                <a:lnTo>
                  <a:pt x="5626" y="309"/>
                </a:lnTo>
                <a:lnTo>
                  <a:pt x="5627" y="313"/>
                </a:lnTo>
                <a:lnTo>
                  <a:pt x="5627" y="314"/>
                </a:lnTo>
                <a:lnTo>
                  <a:pt x="5627" y="315"/>
                </a:lnTo>
                <a:lnTo>
                  <a:pt x="5628" y="325"/>
                </a:lnTo>
                <a:lnTo>
                  <a:pt x="5628" y="323"/>
                </a:lnTo>
                <a:lnTo>
                  <a:pt x="5628" y="250"/>
                </a:lnTo>
                <a:lnTo>
                  <a:pt x="5629" y="125"/>
                </a:lnTo>
                <a:lnTo>
                  <a:pt x="5629" y="26"/>
                </a:lnTo>
                <a:lnTo>
                  <a:pt x="5630" y="82"/>
                </a:lnTo>
                <a:lnTo>
                  <a:pt x="5630" y="223"/>
                </a:lnTo>
                <a:lnTo>
                  <a:pt x="5631" y="272"/>
                </a:lnTo>
                <a:lnTo>
                  <a:pt x="5631" y="292"/>
                </a:lnTo>
                <a:lnTo>
                  <a:pt x="5632" y="296"/>
                </a:lnTo>
                <a:lnTo>
                  <a:pt x="5632" y="301"/>
                </a:lnTo>
                <a:lnTo>
                  <a:pt x="5632" y="305"/>
                </a:lnTo>
                <a:lnTo>
                  <a:pt x="5633" y="307"/>
                </a:lnTo>
                <a:lnTo>
                  <a:pt x="5633" y="308"/>
                </a:lnTo>
                <a:lnTo>
                  <a:pt x="5634" y="309"/>
                </a:lnTo>
                <a:lnTo>
                  <a:pt x="5634" y="308"/>
                </a:lnTo>
                <a:lnTo>
                  <a:pt x="5634" y="308"/>
                </a:lnTo>
                <a:lnTo>
                  <a:pt x="5635" y="308"/>
                </a:lnTo>
                <a:lnTo>
                  <a:pt x="5635" y="308"/>
                </a:lnTo>
                <a:lnTo>
                  <a:pt x="5635" y="307"/>
                </a:lnTo>
                <a:lnTo>
                  <a:pt x="5636" y="304"/>
                </a:lnTo>
                <a:lnTo>
                  <a:pt x="5636" y="302"/>
                </a:lnTo>
                <a:lnTo>
                  <a:pt x="5637" y="300"/>
                </a:lnTo>
                <a:lnTo>
                  <a:pt x="5637" y="299"/>
                </a:lnTo>
                <a:lnTo>
                  <a:pt x="5637" y="298"/>
                </a:lnTo>
                <a:lnTo>
                  <a:pt x="5638" y="298"/>
                </a:lnTo>
                <a:lnTo>
                  <a:pt x="5638" y="298"/>
                </a:lnTo>
                <a:lnTo>
                  <a:pt x="5638" y="297"/>
                </a:lnTo>
                <a:lnTo>
                  <a:pt x="5639" y="295"/>
                </a:lnTo>
                <a:lnTo>
                  <a:pt x="5639" y="292"/>
                </a:lnTo>
                <a:lnTo>
                  <a:pt x="5640" y="290"/>
                </a:lnTo>
                <a:lnTo>
                  <a:pt x="5640" y="287"/>
                </a:lnTo>
                <a:lnTo>
                  <a:pt x="5640" y="286"/>
                </a:lnTo>
                <a:lnTo>
                  <a:pt x="5641" y="284"/>
                </a:lnTo>
                <a:lnTo>
                  <a:pt x="5641" y="281"/>
                </a:lnTo>
                <a:lnTo>
                  <a:pt x="5641" y="280"/>
                </a:lnTo>
                <a:lnTo>
                  <a:pt x="5642" y="279"/>
                </a:lnTo>
                <a:lnTo>
                  <a:pt x="5642" y="280"/>
                </a:lnTo>
                <a:lnTo>
                  <a:pt x="5643" y="281"/>
                </a:lnTo>
                <a:lnTo>
                  <a:pt x="5643" y="282"/>
                </a:lnTo>
                <a:lnTo>
                  <a:pt x="5643" y="286"/>
                </a:lnTo>
                <a:lnTo>
                  <a:pt x="5644" y="286"/>
                </a:lnTo>
                <a:lnTo>
                  <a:pt x="5645" y="286"/>
                </a:lnTo>
                <a:lnTo>
                  <a:pt x="5645" y="286"/>
                </a:lnTo>
                <a:lnTo>
                  <a:pt x="5645" y="283"/>
                </a:lnTo>
                <a:lnTo>
                  <a:pt x="5646" y="277"/>
                </a:lnTo>
                <a:lnTo>
                  <a:pt x="5646" y="269"/>
                </a:lnTo>
                <a:lnTo>
                  <a:pt x="5647" y="263"/>
                </a:lnTo>
                <a:lnTo>
                  <a:pt x="5647" y="253"/>
                </a:lnTo>
                <a:lnTo>
                  <a:pt x="5647" y="250"/>
                </a:lnTo>
                <a:lnTo>
                  <a:pt x="5648" y="255"/>
                </a:lnTo>
                <a:lnTo>
                  <a:pt x="5648" y="260"/>
                </a:lnTo>
                <a:lnTo>
                  <a:pt x="5648" y="267"/>
                </a:lnTo>
                <a:lnTo>
                  <a:pt x="5649" y="284"/>
                </a:lnTo>
                <a:lnTo>
                  <a:pt x="5649" y="300"/>
                </a:lnTo>
                <a:lnTo>
                  <a:pt x="5650" y="310"/>
                </a:lnTo>
                <a:lnTo>
                  <a:pt x="5650" y="314"/>
                </a:lnTo>
                <a:lnTo>
                  <a:pt x="5650" y="316"/>
                </a:lnTo>
                <a:lnTo>
                  <a:pt x="5651" y="325"/>
                </a:lnTo>
                <a:lnTo>
                  <a:pt x="5651" y="331"/>
                </a:lnTo>
                <a:lnTo>
                  <a:pt x="5651" y="266"/>
                </a:lnTo>
                <a:lnTo>
                  <a:pt x="5652" y="143"/>
                </a:lnTo>
                <a:lnTo>
                  <a:pt x="5652" y="32"/>
                </a:lnTo>
                <a:lnTo>
                  <a:pt x="5653" y="52"/>
                </a:lnTo>
                <a:lnTo>
                  <a:pt x="5653" y="197"/>
                </a:lnTo>
                <a:lnTo>
                  <a:pt x="5653" y="271"/>
                </a:lnTo>
                <a:lnTo>
                  <a:pt x="5654" y="294"/>
                </a:lnTo>
                <a:lnTo>
                  <a:pt x="5654" y="302"/>
                </a:lnTo>
                <a:lnTo>
                  <a:pt x="5654" y="308"/>
                </a:lnTo>
                <a:lnTo>
                  <a:pt x="5655" y="313"/>
                </a:lnTo>
                <a:lnTo>
                  <a:pt x="5655" y="315"/>
                </a:lnTo>
                <a:lnTo>
                  <a:pt x="5656" y="315"/>
                </a:lnTo>
                <a:lnTo>
                  <a:pt x="5656" y="315"/>
                </a:lnTo>
                <a:lnTo>
                  <a:pt x="5656" y="314"/>
                </a:lnTo>
                <a:lnTo>
                  <a:pt x="5657" y="314"/>
                </a:lnTo>
                <a:lnTo>
                  <a:pt x="5657" y="313"/>
                </a:lnTo>
                <a:lnTo>
                  <a:pt x="5658" y="312"/>
                </a:lnTo>
                <a:lnTo>
                  <a:pt x="5658" y="311"/>
                </a:lnTo>
                <a:lnTo>
                  <a:pt x="5659" y="309"/>
                </a:lnTo>
                <a:lnTo>
                  <a:pt x="5659" y="306"/>
                </a:lnTo>
                <a:lnTo>
                  <a:pt x="5660" y="304"/>
                </a:lnTo>
                <a:lnTo>
                  <a:pt x="5660" y="301"/>
                </a:lnTo>
                <a:lnTo>
                  <a:pt x="5660" y="299"/>
                </a:lnTo>
                <a:lnTo>
                  <a:pt x="5661" y="296"/>
                </a:lnTo>
                <a:lnTo>
                  <a:pt x="5661" y="295"/>
                </a:lnTo>
                <a:lnTo>
                  <a:pt x="5661" y="292"/>
                </a:lnTo>
                <a:lnTo>
                  <a:pt x="5662" y="289"/>
                </a:lnTo>
                <a:lnTo>
                  <a:pt x="5662" y="287"/>
                </a:lnTo>
                <a:lnTo>
                  <a:pt x="5663" y="287"/>
                </a:lnTo>
                <a:lnTo>
                  <a:pt x="5663" y="285"/>
                </a:lnTo>
                <a:lnTo>
                  <a:pt x="5663" y="280"/>
                </a:lnTo>
                <a:lnTo>
                  <a:pt x="5664" y="278"/>
                </a:lnTo>
                <a:lnTo>
                  <a:pt x="5664" y="275"/>
                </a:lnTo>
                <a:lnTo>
                  <a:pt x="5664" y="275"/>
                </a:lnTo>
                <a:lnTo>
                  <a:pt x="5665" y="273"/>
                </a:lnTo>
                <a:lnTo>
                  <a:pt x="5665" y="274"/>
                </a:lnTo>
                <a:lnTo>
                  <a:pt x="5666" y="275"/>
                </a:lnTo>
                <a:lnTo>
                  <a:pt x="5666" y="277"/>
                </a:lnTo>
                <a:lnTo>
                  <a:pt x="5666" y="278"/>
                </a:lnTo>
                <a:lnTo>
                  <a:pt x="5667" y="280"/>
                </a:lnTo>
                <a:lnTo>
                  <a:pt x="5667" y="282"/>
                </a:lnTo>
                <a:lnTo>
                  <a:pt x="5667" y="282"/>
                </a:lnTo>
                <a:lnTo>
                  <a:pt x="5668" y="281"/>
                </a:lnTo>
                <a:lnTo>
                  <a:pt x="5668" y="280"/>
                </a:lnTo>
                <a:lnTo>
                  <a:pt x="5669" y="278"/>
                </a:lnTo>
                <a:lnTo>
                  <a:pt x="5669" y="271"/>
                </a:lnTo>
                <a:lnTo>
                  <a:pt x="5669" y="263"/>
                </a:lnTo>
                <a:lnTo>
                  <a:pt x="5670" y="254"/>
                </a:lnTo>
                <a:lnTo>
                  <a:pt x="5670" y="250"/>
                </a:lnTo>
                <a:lnTo>
                  <a:pt x="5671" y="255"/>
                </a:lnTo>
                <a:lnTo>
                  <a:pt x="5671" y="263"/>
                </a:lnTo>
                <a:lnTo>
                  <a:pt x="5671" y="273"/>
                </a:lnTo>
                <a:lnTo>
                  <a:pt x="5672" y="292"/>
                </a:lnTo>
                <a:lnTo>
                  <a:pt x="5673" y="306"/>
                </a:lnTo>
                <a:lnTo>
                  <a:pt x="5673" y="312"/>
                </a:lnTo>
                <a:lnTo>
                  <a:pt x="5673" y="313"/>
                </a:lnTo>
                <a:lnTo>
                  <a:pt x="5674" y="314"/>
                </a:lnTo>
                <a:lnTo>
                  <a:pt x="5674" y="320"/>
                </a:lnTo>
                <a:lnTo>
                  <a:pt x="5674" y="335"/>
                </a:lnTo>
                <a:lnTo>
                  <a:pt x="5675" y="298"/>
                </a:lnTo>
                <a:lnTo>
                  <a:pt x="5675" y="183"/>
                </a:lnTo>
                <a:lnTo>
                  <a:pt x="5676" y="59"/>
                </a:lnTo>
                <a:lnTo>
                  <a:pt x="5676" y="15"/>
                </a:lnTo>
                <a:lnTo>
                  <a:pt x="5676" y="152"/>
                </a:lnTo>
                <a:lnTo>
                  <a:pt x="5677" y="256"/>
                </a:lnTo>
                <a:lnTo>
                  <a:pt x="5677" y="287"/>
                </a:lnTo>
                <a:lnTo>
                  <a:pt x="5677" y="296"/>
                </a:lnTo>
                <a:lnTo>
                  <a:pt x="5678" y="302"/>
                </a:lnTo>
                <a:lnTo>
                  <a:pt x="5678" y="307"/>
                </a:lnTo>
                <a:lnTo>
                  <a:pt x="5679" y="310"/>
                </a:lnTo>
                <a:lnTo>
                  <a:pt x="5679" y="313"/>
                </a:lnTo>
                <a:lnTo>
                  <a:pt x="5679" y="314"/>
                </a:lnTo>
                <a:lnTo>
                  <a:pt x="5680" y="314"/>
                </a:lnTo>
                <a:lnTo>
                  <a:pt x="5680" y="314"/>
                </a:lnTo>
                <a:lnTo>
                  <a:pt x="5681" y="314"/>
                </a:lnTo>
                <a:lnTo>
                  <a:pt x="5681" y="314"/>
                </a:lnTo>
                <a:lnTo>
                  <a:pt x="5681" y="313"/>
                </a:lnTo>
                <a:lnTo>
                  <a:pt x="5682" y="312"/>
                </a:lnTo>
                <a:lnTo>
                  <a:pt x="5682" y="310"/>
                </a:lnTo>
                <a:lnTo>
                  <a:pt x="5682" y="307"/>
                </a:lnTo>
                <a:lnTo>
                  <a:pt x="5683" y="305"/>
                </a:lnTo>
                <a:lnTo>
                  <a:pt x="5683" y="304"/>
                </a:lnTo>
                <a:lnTo>
                  <a:pt x="5684" y="305"/>
                </a:lnTo>
                <a:lnTo>
                  <a:pt x="5684" y="304"/>
                </a:lnTo>
                <a:lnTo>
                  <a:pt x="5684" y="303"/>
                </a:lnTo>
                <a:lnTo>
                  <a:pt x="5685" y="301"/>
                </a:lnTo>
                <a:lnTo>
                  <a:pt x="5685" y="299"/>
                </a:lnTo>
                <a:lnTo>
                  <a:pt x="5685" y="296"/>
                </a:lnTo>
                <a:lnTo>
                  <a:pt x="5686" y="294"/>
                </a:lnTo>
                <a:lnTo>
                  <a:pt x="5687" y="292"/>
                </a:lnTo>
                <a:lnTo>
                  <a:pt x="5687" y="289"/>
                </a:lnTo>
                <a:lnTo>
                  <a:pt x="5687" y="286"/>
                </a:lnTo>
                <a:lnTo>
                  <a:pt x="5688" y="284"/>
                </a:lnTo>
                <a:lnTo>
                  <a:pt x="5688" y="284"/>
                </a:lnTo>
                <a:lnTo>
                  <a:pt x="5689" y="284"/>
                </a:lnTo>
                <a:lnTo>
                  <a:pt x="5689" y="286"/>
                </a:lnTo>
                <a:lnTo>
                  <a:pt x="5689" y="287"/>
                </a:lnTo>
                <a:lnTo>
                  <a:pt x="5690" y="290"/>
                </a:lnTo>
                <a:lnTo>
                  <a:pt x="5690" y="291"/>
                </a:lnTo>
                <a:lnTo>
                  <a:pt x="5690" y="291"/>
                </a:lnTo>
                <a:lnTo>
                  <a:pt x="5691" y="291"/>
                </a:lnTo>
                <a:lnTo>
                  <a:pt x="5691" y="291"/>
                </a:lnTo>
                <a:lnTo>
                  <a:pt x="5692" y="289"/>
                </a:lnTo>
                <a:lnTo>
                  <a:pt x="5692" y="284"/>
                </a:lnTo>
                <a:lnTo>
                  <a:pt x="5692" y="277"/>
                </a:lnTo>
                <a:lnTo>
                  <a:pt x="5693" y="266"/>
                </a:lnTo>
                <a:lnTo>
                  <a:pt x="5693" y="259"/>
                </a:lnTo>
                <a:lnTo>
                  <a:pt x="5694" y="261"/>
                </a:lnTo>
                <a:lnTo>
                  <a:pt x="5694" y="268"/>
                </a:lnTo>
                <a:lnTo>
                  <a:pt x="5694" y="275"/>
                </a:lnTo>
                <a:lnTo>
                  <a:pt x="5695" y="291"/>
                </a:lnTo>
                <a:lnTo>
                  <a:pt x="5695" y="307"/>
                </a:lnTo>
                <a:lnTo>
                  <a:pt x="5695" y="316"/>
                </a:lnTo>
                <a:lnTo>
                  <a:pt x="5696" y="319"/>
                </a:lnTo>
                <a:lnTo>
                  <a:pt x="5696" y="320"/>
                </a:lnTo>
                <a:lnTo>
                  <a:pt x="5697" y="321"/>
                </a:lnTo>
                <a:lnTo>
                  <a:pt x="5697" y="335"/>
                </a:lnTo>
                <a:lnTo>
                  <a:pt x="5697" y="330"/>
                </a:lnTo>
                <a:lnTo>
                  <a:pt x="5698" y="251"/>
                </a:lnTo>
                <a:lnTo>
                  <a:pt x="5698" y="127"/>
                </a:lnTo>
                <a:lnTo>
                  <a:pt x="5698" y="29"/>
                </a:lnTo>
                <a:lnTo>
                  <a:pt x="5699" y="97"/>
                </a:lnTo>
                <a:lnTo>
                  <a:pt x="5700" y="236"/>
                </a:lnTo>
                <a:lnTo>
                  <a:pt x="5700" y="284"/>
                </a:lnTo>
                <a:lnTo>
                  <a:pt x="5700" y="299"/>
                </a:lnTo>
                <a:lnTo>
                  <a:pt x="5701" y="302"/>
                </a:lnTo>
                <a:lnTo>
                  <a:pt x="5701" y="306"/>
                </a:lnTo>
                <a:lnTo>
                  <a:pt x="5702" y="310"/>
                </a:lnTo>
                <a:lnTo>
                  <a:pt x="5702" y="313"/>
                </a:lnTo>
                <a:lnTo>
                  <a:pt x="5702" y="313"/>
                </a:lnTo>
                <a:lnTo>
                  <a:pt x="5703" y="313"/>
                </a:lnTo>
                <a:lnTo>
                  <a:pt x="5703" y="313"/>
                </a:lnTo>
                <a:lnTo>
                  <a:pt x="5703" y="314"/>
                </a:lnTo>
                <a:lnTo>
                  <a:pt x="5704" y="314"/>
                </a:lnTo>
                <a:lnTo>
                  <a:pt x="5704" y="314"/>
                </a:lnTo>
                <a:lnTo>
                  <a:pt x="5705" y="314"/>
                </a:lnTo>
                <a:lnTo>
                  <a:pt x="5705" y="313"/>
                </a:lnTo>
                <a:lnTo>
                  <a:pt x="5705" y="309"/>
                </a:lnTo>
                <a:lnTo>
                  <a:pt x="5706" y="305"/>
                </a:lnTo>
                <a:lnTo>
                  <a:pt x="5706" y="303"/>
                </a:lnTo>
                <a:lnTo>
                  <a:pt x="5707" y="302"/>
                </a:lnTo>
                <a:lnTo>
                  <a:pt x="5707" y="301"/>
                </a:lnTo>
                <a:lnTo>
                  <a:pt x="5707" y="302"/>
                </a:lnTo>
                <a:lnTo>
                  <a:pt x="5708" y="301"/>
                </a:lnTo>
                <a:lnTo>
                  <a:pt x="5708" y="300"/>
                </a:lnTo>
                <a:lnTo>
                  <a:pt x="5708" y="298"/>
                </a:lnTo>
                <a:lnTo>
                  <a:pt x="5709" y="296"/>
                </a:lnTo>
                <a:lnTo>
                  <a:pt x="5709" y="294"/>
                </a:lnTo>
                <a:lnTo>
                  <a:pt x="5710" y="290"/>
                </a:lnTo>
                <a:lnTo>
                  <a:pt x="5710" y="287"/>
                </a:lnTo>
                <a:lnTo>
                  <a:pt x="5710" y="284"/>
                </a:lnTo>
                <a:lnTo>
                  <a:pt x="5711" y="283"/>
                </a:lnTo>
                <a:lnTo>
                  <a:pt x="5711" y="283"/>
                </a:lnTo>
                <a:lnTo>
                  <a:pt x="5711" y="284"/>
                </a:lnTo>
                <a:lnTo>
                  <a:pt x="5712" y="287"/>
                </a:lnTo>
                <a:lnTo>
                  <a:pt x="5712" y="288"/>
                </a:lnTo>
                <a:lnTo>
                  <a:pt x="5713" y="290"/>
                </a:lnTo>
                <a:lnTo>
                  <a:pt x="5713" y="290"/>
                </a:lnTo>
                <a:lnTo>
                  <a:pt x="5714" y="290"/>
                </a:lnTo>
                <a:lnTo>
                  <a:pt x="5714" y="290"/>
                </a:lnTo>
                <a:lnTo>
                  <a:pt x="5715" y="289"/>
                </a:lnTo>
                <a:lnTo>
                  <a:pt x="5715" y="286"/>
                </a:lnTo>
                <a:lnTo>
                  <a:pt x="5715" y="279"/>
                </a:lnTo>
                <a:lnTo>
                  <a:pt x="5716" y="270"/>
                </a:lnTo>
                <a:lnTo>
                  <a:pt x="5716" y="258"/>
                </a:lnTo>
                <a:lnTo>
                  <a:pt x="5717" y="255"/>
                </a:lnTo>
                <a:lnTo>
                  <a:pt x="5717" y="260"/>
                </a:lnTo>
                <a:lnTo>
                  <a:pt x="5717" y="269"/>
                </a:lnTo>
                <a:lnTo>
                  <a:pt x="5718" y="280"/>
                </a:lnTo>
                <a:lnTo>
                  <a:pt x="5718" y="295"/>
                </a:lnTo>
                <a:lnTo>
                  <a:pt x="5718" y="308"/>
                </a:lnTo>
                <a:lnTo>
                  <a:pt x="5719" y="314"/>
                </a:lnTo>
                <a:lnTo>
                  <a:pt x="5719" y="316"/>
                </a:lnTo>
                <a:lnTo>
                  <a:pt x="5720" y="316"/>
                </a:lnTo>
                <a:lnTo>
                  <a:pt x="5720" y="320"/>
                </a:lnTo>
                <a:lnTo>
                  <a:pt x="5720" y="333"/>
                </a:lnTo>
                <a:lnTo>
                  <a:pt x="5721" y="300"/>
                </a:lnTo>
                <a:lnTo>
                  <a:pt x="5721" y="193"/>
                </a:lnTo>
                <a:lnTo>
                  <a:pt x="5721" y="71"/>
                </a:lnTo>
                <a:lnTo>
                  <a:pt x="5722" y="24"/>
                </a:lnTo>
                <a:lnTo>
                  <a:pt x="5722" y="157"/>
                </a:lnTo>
                <a:lnTo>
                  <a:pt x="5723" y="255"/>
                </a:lnTo>
                <a:lnTo>
                  <a:pt x="5723" y="285"/>
                </a:lnTo>
                <a:lnTo>
                  <a:pt x="5723" y="296"/>
                </a:lnTo>
                <a:lnTo>
                  <a:pt x="5724" y="301"/>
                </a:lnTo>
                <a:lnTo>
                  <a:pt x="5724" y="307"/>
                </a:lnTo>
                <a:lnTo>
                  <a:pt x="5724" y="309"/>
                </a:lnTo>
                <a:lnTo>
                  <a:pt x="5725" y="310"/>
                </a:lnTo>
                <a:lnTo>
                  <a:pt x="5725" y="310"/>
                </a:lnTo>
                <a:lnTo>
                  <a:pt x="5726" y="310"/>
                </a:lnTo>
                <a:lnTo>
                  <a:pt x="5726" y="310"/>
                </a:lnTo>
                <a:lnTo>
                  <a:pt x="5726" y="311"/>
                </a:lnTo>
                <a:lnTo>
                  <a:pt x="5727" y="312"/>
                </a:lnTo>
                <a:lnTo>
                  <a:pt x="5728" y="311"/>
                </a:lnTo>
                <a:lnTo>
                  <a:pt x="5728" y="309"/>
                </a:lnTo>
                <a:lnTo>
                  <a:pt x="5728" y="305"/>
                </a:lnTo>
                <a:lnTo>
                  <a:pt x="5729" y="302"/>
                </a:lnTo>
                <a:lnTo>
                  <a:pt x="5729" y="298"/>
                </a:lnTo>
                <a:lnTo>
                  <a:pt x="5730" y="297"/>
                </a:lnTo>
                <a:lnTo>
                  <a:pt x="5730" y="296"/>
                </a:lnTo>
                <a:lnTo>
                  <a:pt x="5730" y="296"/>
                </a:lnTo>
                <a:lnTo>
                  <a:pt x="5731" y="295"/>
                </a:lnTo>
                <a:lnTo>
                  <a:pt x="5731" y="295"/>
                </a:lnTo>
                <a:lnTo>
                  <a:pt x="5731" y="294"/>
                </a:lnTo>
                <a:lnTo>
                  <a:pt x="5732" y="292"/>
                </a:lnTo>
                <a:lnTo>
                  <a:pt x="5732" y="289"/>
                </a:lnTo>
                <a:lnTo>
                  <a:pt x="5733" y="287"/>
                </a:lnTo>
                <a:lnTo>
                  <a:pt x="5733" y="284"/>
                </a:lnTo>
                <a:lnTo>
                  <a:pt x="5733" y="281"/>
                </a:lnTo>
                <a:lnTo>
                  <a:pt x="5734" y="279"/>
                </a:lnTo>
                <a:lnTo>
                  <a:pt x="5734" y="278"/>
                </a:lnTo>
                <a:lnTo>
                  <a:pt x="5734" y="278"/>
                </a:lnTo>
                <a:lnTo>
                  <a:pt x="5735" y="280"/>
                </a:lnTo>
                <a:lnTo>
                  <a:pt x="5735" y="283"/>
                </a:lnTo>
                <a:lnTo>
                  <a:pt x="5736" y="284"/>
                </a:lnTo>
                <a:lnTo>
                  <a:pt x="5736" y="286"/>
                </a:lnTo>
                <a:lnTo>
                  <a:pt x="5736" y="287"/>
                </a:lnTo>
                <a:lnTo>
                  <a:pt x="5737" y="287"/>
                </a:lnTo>
                <a:lnTo>
                  <a:pt x="5737" y="286"/>
                </a:lnTo>
                <a:lnTo>
                  <a:pt x="5737" y="284"/>
                </a:lnTo>
                <a:lnTo>
                  <a:pt x="5738" y="278"/>
                </a:lnTo>
                <a:lnTo>
                  <a:pt x="5738" y="272"/>
                </a:lnTo>
                <a:lnTo>
                  <a:pt x="5739" y="263"/>
                </a:lnTo>
                <a:lnTo>
                  <a:pt x="5739" y="253"/>
                </a:lnTo>
                <a:lnTo>
                  <a:pt x="5739" y="254"/>
                </a:lnTo>
                <a:lnTo>
                  <a:pt x="5740" y="259"/>
                </a:lnTo>
                <a:lnTo>
                  <a:pt x="5740" y="268"/>
                </a:lnTo>
                <a:lnTo>
                  <a:pt x="5741" y="280"/>
                </a:lnTo>
                <a:lnTo>
                  <a:pt x="5741" y="296"/>
                </a:lnTo>
                <a:lnTo>
                  <a:pt x="5742" y="308"/>
                </a:lnTo>
                <a:lnTo>
                  <a:pt x="5742" y="312"/>
                </a:lnTo>
                <a:lnTo>
                  <a:pt x="5743" y="313"/>
                </a:lnTo>
                <a:lnTo>
                  <a:pt x="5743" y="313"/>
                </a:lnTo>
                <a:lnTo>
                  <a:pt x="5743" y="321"/>
                </a:lnTo>
                <a:lnTo>
                  <a:pt x="5744" y="325"/>
                </a:lnTo>
                <a:lnTo>
                  <a:pt x="5744" y="257"/>
                </a:lnTo>
                <a:lnTo>
                  <a:pt x="5744" y="136"/>
                </a:lnTo>
                <a:lnTo>
                  <a:pt x="5745" y="30"/>
                </a:lnTo>
                <a:lnTo>
                  <a:pt x="5745" y="70"/>
                </a:lnTo>
                <a:lnTo>
                  <a:pt x="5746" y="212"/>
                </a:lnTo>
                <a:lnTo>
                  <a:pt x="5746" y="269"/>
                </a:lnTo>
                <a:lnTo>
                  <a:pt x="5746" y="288"/>
                </a:lnTo>
                <a:lnTo>
                  <a:pt x="5747" y="295"/>
                </a:lnTo>
                <a:lnTo>
                  <a:pt x="5747" y="301"/>
                </a:lnTo>
                <a:lnTo>
                  <a:pt x="5747" y="306"/>
                </a:lnTo>
                <a:lnTo>
                  <a:pt x="5748" y="309"/>
                </a:lnTo>
                <a:lnTo>
                  <a:pt x="5748" y="309"/>
                </a:lnTo>
                <a:lnTo>
                  <a:pt x="5749" y="310"/>
                </a:lnTo>
                <a:lnTo>
                  <a:pt x="5749" y="310"/>
                </a:lnTo>
                <a:lnTo>
                  <a:pt x="5749" y="310"/>
                </a:lnTo>
                <a:lnTo>
                  <a:pt x="5750" y="311"/>
                </a:lnTo>
                <a:lnTo>
                  <a:pt x="5750" y="311"/>
                </a:lnTo>
                <a:lnTo>
                  <a:pt x="5750" y="310"/>
                </a:lnTo>
                <a:lnTo>
                  <a:pt x="5751" y="307"/>
                </a:lnTo>
                <a:lnTo>
                  <a:pt x="5751" y="304"/>
                </a:lnTo>
                <a:lnTo>
                  <a:pt x="5752" y="300"/>
                </a:lnTo>
                <a:lnTo>
                  <a:pt x="5752" y="298"/>
                </a:lnTo>
                <a:lnTo>
                  <a:pt x="5752" y="297"/>
                </a:lnTo>
                <a:lnTo>
                  <a:pt x="5753" y="296"/>
                </a:lnTo>
                <a:lnTo>
                  <a:pt x="5753" y="296"/>
                </a:lnTo>
                <a:lnTo>
                  <a:pt x="5754" y="296"/>
                </a:lnTo>
                <a:lnTo>
                  <a:pt x="5754" y="295"/>
                </a:lnTo>
                <a:lnTo>
                  <a:pt x="5754" y="293"/>
                </a:lnTo>
                <a:lnTo>
                  <a:pt x="5755" y="291"/>
                </a:lnTo>
                <a:lnTo>
                  <a:pt x="5756" y="288"/>
                </a:lnTo>
                <a:lnTo>
                  <a:pt x="5756" y="285"/>
                </a:lnTo>
                <a:lnTo>
                  <a:pt x="5756" y="282"/>
                </a:lnTo>
                <a:lnTo>
                  <a:pt x="5757" y="280"/>
                </a:lnTo>
                <a:lnTo>
                  <a:pt x="5757" y="278"/>
                </a:lnTo>
                <a:lnTo>
                  <a:pt x="5757" y="279"/>
                </a:lnTo>
                <a:lnTo>
                  <a:pt x="5758" y="281"/>
                </a:lnTo>
                <a:lnTo>
                  <a:pt x="5758" y="282"/>
                </a:lnTo>
                <a:lnTo>
                  <a:pt x="5759" y="284"/>
                </a:lnTo>
                <a:lnTo>
                  <a:pt x="5759" y="285"/>
                </a:lnTo>
                <a:lnTo>
                  <a:pt x="5759" y="286"/>
                </a:lnTo>
                <a:lnTo>
                  <a:pt x="5760" y="286"/>
                </a:lnTo>
                <a:lnTo>
                  <a:pt x="5760" y="286"/>
                </a:lnTo>
                <a:lnTo>
                  <a:pt x="5760" y="286"/>
                </a:lnTo>
                <a:lnTo>
                  <a:pt x="5761" y="284"/>
                </a:lnTo>
                <a:lnTo>
                  <a:pt x="5761" y="277"/>
                </a:lnTo>
                <a:lnTo>
                  <a:pt x="5762" y="268"/>
                </a:lnTo>
                <a:lnTo>
                  <a:pt x="5762" y="257"/>
                </a:lnTo>
                <a:lnTo>
                  <a:pt x="5762" y="253"/>
                </a:lnTo>
                <a:lnTo>
                  <a:pt x="5763" y="257"/>
                </a:lnTo>
                <a:lnTo>
                  <a:pt x="5763" y="264"/>
                </a:lnTo>
                <a:lnTo>
                  <a:pt x="5763" y="275"/>
                </a:lnTo>
                <a:lnTo>
                  <a:pt x="5764" y="291"/>
                </a:lnTo>
                <a:lnTo>
                  <a:pt x="5764" y="303"/>
                </a:lnTo>
                <a:lnTo>
                  <a:pt x="5765" y="310"/>
                </a:lnTo>
                <a:lnTo>
                  <a:pt x="5765" y="313"/>
                </a:lnTo>
                <a:lnTo>
                  <a:pt x="5765" y="313"/>
                </a:lnTo>
                <a:lnTo>
                  <a:pt x="5766" y="316"/>
                </a:lnTo>
                <a:lnTo>
                  <a:pt x="5766" y="328"/>
                </a:lnTo>
                <a:lnTo>
                  <a:pt x="5767" y="300"/>
                </a:lnTo>
                <a:lnTo>
                  <a:pt x="5767" y="198"/>
                </a:lnTo>
                <a:lnTo>
                  <a:pt x="5767" y="77"/>
                </a:lnTo>
                <a:lnTo>
                  <a:pt x="5768" y="21"/>
                </a:lnTo>
                <a:lnTo>
                  <a:pt x="5768" y="147"/>
                </a:lnTo>
                <a:lnTo>
                  <a:pt x="5768" y="249"/>
                </a:lnTo>
                <a:lnTo>
                  <a:pt x="5769" y="280"/>
                </a:lnTo>
                <a:lnTo>
                  <a:pt x="5770" y="292"/>
                </a:lnTo>
                <a:lnTo>
                  <a:pt x="5770" y="298"/>
                </a:lnTo>
                <a:lnTo>
                  <a:pt x="5770" y="302"/>
                </a:lnTo>
                <a:lnTo>
                  <a:pt x="5771" y="307"/>
                </a:lnTo>
                <a:lnTo>
                  <a:pt x="5771" y="308"/>
                </a:lnTo>
                <a:lnTo>
                  <a:pt x="5772" y="308"/>
                </a:lnTo>
                <a:lnTo>
                  <a:pt x="5772" y="307"/>
                </a:lnTo>
                <a:lnTo>
                  <a:pt x="5772" y="307"/>
                </a:lnTo>
                <a:lnTo>
                  <a:pt x="5773" y="307"/>
                </a:lnTo>
                <a:lnTo>
                  <a:pt x="5773" y="308"/>
                </a:lnTo>
                <a:lnTo>
                  <a:pt x="5773" y="308"/>
                </a:lnTo>
                <a:lnTo>
                  <a:pt x="5774" y="306"/>
                </a:lnTo>
                <a:lnTo>
                  <a:pt x="5774" y="302"/>
                </a:lnTo>
                <a:lnTo>
                  <a:pt x="5775" y="300"/>
                </a:lnTo>
                <a:lnTo>
                  <a:pt x="5775" y="298"/>
                </a:lnTo>
                <a:lnTo>
                  <a:pt x="5775" y="296"/>
                </a:lnTo>
                <a:lnTo>
                  <a:pt x="5776" y="296"/>
                </a:lnTo>
                <a:lnTo>
                  <a:pt x="5776" y="296"/>
                </a:lnTo>
                <a:lnTo>
                  <a:pt x="5777" y="295"/>
                </a:lnTo>
                <a:lnTo>
                  <a:pt x="5777" y="295"/>
                </a:lnTo>
                <a:lnTo>
                  <a:pt x="5777" y="292"/>
                </a:lnTo>
                <a:lnTo>
                  <a:pt x="5778" y="291"/>
                </a:lnTo>
                <a:lnTo>
                  <a:pt x="5778" y="288"/>
                </a:lnTo>
                <a:lnTo>
                  <a:pt x="5778" y="285"/>
                </a:lnTo>
                <a:lnTo>
                  <a:pt x="5779" y="282"/>
                </a:lnTo>
                <a:lnTo>
                  <a:pt x="5779" y="280"/>
                </a:lnTo>
                <a:lnTo>
                  <a:pt x="5780" y="278"/>
                </a:lnTo>
                <a:lnTo>
                  <a:pt x="5780" y="278"/>
                </a:lnTo>
                <a:lnTo>
                  <a:pt x="5780" y="278"/>
                </a:lnTo>
                <a:lnTo>
                  <a:pt x="5781" y="279"/>
                </a:lnTo>
                <a:lnTo>
                  <a:pt x="5781" y="280"/>
                </a:lnTo>
                <a:lnTo>
                  <a:pt x="5781" y="283"/>
                </a:lnTo>
                <a:lnTo>
                  <a:pt x="5782" y="284"/>
                </a:lnTo>
                <a:lnTo>
                  <a:pt x="5782" y="285"/>
                </a:lnTo>
                <a:lnTo>
                  <a:pt x="5783" y="285"/>
                </a:lnTo>
                <a:lnTo>
                  <a:pt x="5783" y="284"/>
                </a:lnTo>
                <a:lnTo>
                  <a:pt x="5784" y="282"/>
                </a:lnTo>
                <a:lnTo>
                  <a:pt x="5784" y="277"/>
                </a:lnTo>
                <a:lnTo>
                  <a:pt x="5785" y="269"/>
                </a:lnTo>
                <a:lnTo>
                  <a:pt x="5785" y="259"/>
                </a:lnTo>
                <a:lnTo>
                  <a:pt x="5785" y="251"/>
                </a:lnTo>
                <a:lnTo>
                  <a:pt x="5786" y="251"/>
                </a:lnTo>
                <a:lnTo>
                  <a:pt x="5786" y="257"/>
                </a:lnTo>
                <a:lnTo>
                  <a:pt x="5786" y="265"/>
                </a:lnTo>
                <a:lnTo>
                  <a:pt x="5787" y="278"/>
                </a:lnTo>
                <a:lnTo>
                  <a:pt x="5787" y="295"/>
                </a:lnTo>
                <a:lnTo>
                  <a:pt x="5788" y="304"/>
                </a:lnTo>
                <a:lnTo>
                  <a:pt x="5788" y="308"/>
                </a:lnTo>
                <a:lnTo>
                  <a:pt x="5788" y="309"/>
                </a:lnTo>
                <a:lnTo>
                  <a:pt x="5789" y="310"/>
                </a:lnTo>
                <a:lnTo>
                  <a:pt x="5789" y="319"/>
                </a:lnTo>
                <a:lnTo>
                  <a:pt x="5790" y="319"/>
                </a:lnTo>
                <a:lnTo>
                  <a:pt x="5790" y="250"/>
                </a:lnTo>
                <a:lnTo>
                  <a:pt x="5790" y="127"/>
                </a:lnTo>
                <a:lnTo>
                  <a:pt x="5791" y="21"/>
                </a:lnTo>
                <a:lnTo>
                  <a:pt x="5791" y="62"/>
                </a:lnTo>
                <a:lnTo>
                  <a:pt x="5791" y="206"/>
                </a:lnTo>
                <a:lnTo>
                  <a:pt x="5792" y="264"/>
                </a:lnTo>
                <a:lnTo>
                  <a:pt x="5792" y="285"/>
                </a:lnTo>
                <a:lnTo>
                  <a:pt x="5793" y="291"/>
                </a:lnTo>
                <a:lnTo>
                  <a:pt x="5793" y="296"/>
                </a:lnTo>
                <a:lnTo>
                  <a:pt x="5793" y="299"/>
                </a:lnTo>
                <a:lnTo>
                  <a:pt x="5794" y="302"/>
                </a:lnTo>
                <a:lnTo>
                  <a:pt x="5794" y="303"/>
                </a:lnTo>
                <a:lnTo>
                  <a:pt x="5794" y="303"/>
                </a:lnTo>
                <a:lnTo>
                  <a:pt x="5795" y="304"/>
                </a:lnTo>
                <a:lnTo>
                  <a:pt x="5795" y="304"/>
                </a:lnTo>
                <a:lnTo>
                  <a:pt x="5796" y="304"/>
                </a:lnTo>
                <a:lnTo>
                  <a:pt x="5796" y="303"/>
                </a:lnTo>
                <a:lnTo>
                  <a:pt x="5796" y="302"/>
                </a:lnTo>
                <a:lnTo>
                  <a:pt x="5797" y="298"/>
                </a:lnTo>
                <a:lnTo>
                  <a:pt x="5798" y="295"/>
                </a:lnTo>
                <a:lnTo>
                  <a:pt x="5798" y="292"/>
                </a:lnTo>
                <a:lnTo>
                  <a:pt x="5798" y="291"/>
                </a:lnTo>
                <a:lnTo>
                  <a:pt x="5799" y="291"/>
                </a:lnTo>
                <a:lnTo>
                  <a:pt x="5799" y="291"/>
                </a:lnTo>
                <a:lnTo>
                  <a:pt x="5799" y="292"/>
                </a:lnTo>
                <a:lnTo>
                  <a:pt x="5800" y="291"/>
                </a:lnTo>
                <a:lnTo>
                  <a:pt x="5800" y="287"/>
                </a:lnTo>
                <a:lnTo>
                  <a:pt x="5801" y="286"/>
                </a:lnTo>
                <a:lnTo>
                  <a:pt x="5801" y="282"/>
                </a:lnTo>
                <a:lnTo>
                  <a:pt x="5801" y="280"/>
                </a:lnTo>
                <a:lnTo>
                  <a:pt x="5802" y="278"/>
                </a:lnTo>
                <a:lnTo>
                  <a:pt x="5802" y="274"/>
                </a:lnTo>
                <a:lnTo>
                  <a:pt x="5803" y="272"/>
                </a:lnTo>
                <a:lnTo>
                  <a:pt x="5803" y="271"/>
                </a:lnTo>
                <a:lnTo>
                  <a:pt x="5803" y="272"/>
                </a:lnTo>
                <a:lnTo>
                  <a:pt x="5804" y="273"/>
                </a:lnTo>
                <a:lnTo>
                  <a:pt x="5804" y="275"/>
                </a:lnTo>
                <a:lnTo>
                  <a:pt x="5804" y="278"/>
                </a:lnTo>
                <a:lnTo>
                  <a:pt x="5805" y="281"/>
                </a:lnTo>
                <a:lnTo>
                  <a:pt x="5805" y="281"/>
                </a:lnTo>
                <a:lnTo>
                  <a:pt x="5806" y="281"/>
                </a:lnTo>
                <a:lnTo>
                  <a:pt x="5806" y="281"/>
                </a:lnTo>
                <a:lnTo>
                  <a:pt x="5806" y="279"/>
                </a:lnTo>
                <a:lnTo>
                  <a:pt x="5807" y="277"/>
                </a:lnTo>
                <a:lnTo>
                  <a:pt x="5807" y="270"/>
                </a:lnTo>
                <a:lnTo>
                  <a:pt x="5807" y="263"/>
                </a:lnTo>
                <a:lnTo>
                  <a:pt x="5808" y="253"/>
                </a:lnTo>
                <a:lnTo>
                  <a:pt x="5808" y="250"/>
                </a:lnTo>
                <a:lnTo>
                  <a:pt x="5809" y="255"/>
                </a:lnTo>
                <a:lnTo>
                  <a:pt x="5809" y="260"/>
                </a:lnTo>
                <a:lnTo>
                  <a:pt x="5809" y="270"/>
                </a:lnTo>
                <a:lnTo>
                  <a:pt x="5810" y="288"/>
                </a:lnTo>
                <a:lnTo>
                  <a:pt x="5810" y="304"/>
                </a:lnTo>
                <a:lnTo>
                  <a:pt x="5810" y="311"/>
                </a:lnTo>
                <a:lnTo>
                  <a:pt x="5811" y="313"/>
                </a:lnTo>
                <a:lnTo>
                  <a:pt x="5812" y="313"/>
                </a:lnTo>
                <a:lnTo>
                  <a:pt x="5812" y="317"/>
                </a:lnTo>
                <a:lnTo>
                  <a:pt x="5813" y="330"/>
                </a:lnTo>
                <a:lnTo>
                  <a:pt x="5813" y="292"/>
                </a:lnTo>
                <a:lnTo>
                  <a:pt x="5813" y="177"/>
                </a:lnTo>
                <a:lnTo>
                  <a:pt x="5814" y="54"/>
                </a:lnTo>
                <a:lnTo>
                  <a:pt x="5814" y="12"/>
                </a:lnTo>
                <a:lnTo>
                  <a:pt x="5814" y="147"/>
                </a:lnTo>
                <a:lnTo>
                  <a:pt x="5815" y="249"/>
                </a:lnTo>
                <a:lnTo>
                  <a:pt x="5815" y="282"/>
                </a:lnTo>
                <a:lnTo>
                  <a:pt x="5816" y="292"/>
                </a:lnTo>
                <a:lnTo>
                  <a:pt x="5816" y="297"/>
                </a:lnTo>
                <a:lnTo>
                  <a:pt x="5816" y="302"/>
                </a:lnTo>
                <a:lnTo>
                  <a:pt x="5817" y="307"/>
                </a:lnTo>
                <a:lnTo>
                  <a:pt x="5817" y="309"/>
                </a:lnTo>
                <a:lnTo>
                  <a:pt x="5817" y="309"/>
                </a:lnTo>
                <a:lnTo>
                  <a:pt x="5818" y="309"/>
                </a:lnTo>
                <a:lnTo>
                  <a:pt x="5818" y="308"/>
                </a:lnTo>
                <a:lnTo>
                  <a:pt x="5819" y="309"/>
                </a:lnTo>
                <a:lnTo>
                  <a:pt x="5819" y="309"/>
                </a:lnTo>
                <a:lnTo>
                  <a:pt x="5819" y="307"/>
                </a:lnTo>
                <a:lnTo>
                  <a:pt x="5820" y="305"/>
                </a:lnTo>
                <a:lnTo>
                  <a:pt x="5820" y="302"/>
                </a:lnTo>
                <a:lnTo>
                  <a:pt x="5820" y="300"/>
                </a:lnTo>
                <a:lnTo>
                  <a:pt x="5821" y="298"/>
                </a:lnTo>
                <a:lnTo>
                  <a:pt x="5821" y="298"/>
                </a:lnTo>
                <a:lnTo>
                  <a:pt x="5822" y="298"/>
                </a:lnTo>
                <a:lnTo>
                  <a:pt x="5822" y="297"/>
                </a:lnTo>
                <a:lnTo>
                  <a:pt x="5822" y="296"/>
                </a:lnTo>
                <a:lnTo>
                  <a:pt x="5823" y="295"/>
                </a:lnTo>
                <a:lnTo>
                  <a:pt x="5823" y="293"/>
                </a:lnTo>
                <a:lnTo>
                  <a:pt x="5823" y="291"/>
                </a:lnTo>
                <a:lnTo>
                  <a:pt x="5824" y="289"/>
                </a:lnTo>
                <a:lnTo>
                  <a:pt x="5824" y="287"/>
                </a:lnTo>
                <a:lnTo>
                  <a:pt x="5825" y="284"/>
                </a:lnTo>
                <a:lnTo>
                  <a:pt x="5826" y="281"/>
                </a:lnTo>
                <a:lnTo>
                  <a:pt x="5826" y="280"/>
                </a:lnTo>
                <a:lnTo>
                  <a:pt x="5826" y="279"/>
                </a:lnTo>
                <a:lnTo>
                  <a:pt x="5827" y="282"/>
                </a:lnTo>
                <a:lnTo>
                  <a:pt x="5827" y="290"/>
                </a:lnTo>
                <a:lnTo>
                  <a:pt x="5827" y="295"/>
                </a:lnTo>
                <a:lnTo>
                  <a:pt x="5828" y="295"/>
                </a:lnTo>
                <a:lnTo>
                  <a:pt x="5828" y="292"/>
                </a:lnTo>
                <a:lnTo>
                  <a:pt x="5829" y="291"/>
                </a:lnTo>
                <a:lnTo>
                  <a:pt x="5829" y="289"/>
                </a:lnTo>
                <a:lnTo>
                  <a:pt x="5829" y="289"/>
                </a:lnTo>
                <a:lnTo>
                  <a:pt x="5830" y="287"/>
                </a:lnTo>
                <a:lnTo>
                  <a:pt x="5830" y="282"/>
                </a:lnTo>
                <a:lnTo>
                  <a:pt x="5830" y="277"/>
                </a:lnTo>
                <a:lnTo>
                  <a:pt x="5831" y="268"/>
                </a:lnTo>
                <a:lnTo>
                  <a:pt x="5831" y="258"/>
                </a:lnTo>
                <a:lnTo>
                  <a:pt x="5832" y="260"/>
                </a:lnTo>
                <a:lnTo>
                  <a:pt x="5832" y="264"/>
                </a:lnTo>
                <a:lnTo>
                  <a:pt x="5832" y="271"/>
                </a:lnTo>
                <a:lnTo>
                  <a:pt x="5833" y="286"/>
                </a:lnTo>
                <a:lnTo>
                  <a:pt x="5833" y="302"/>
                </a:lnTo>
                <a:lnTo>
                  <a:pt x="5833" y="310"/>
                </a:lnTo>
                <a:lnTo>
                  <a:pt x="5834" y="313"/>
                </a:lnTo>
                <a:lnTo>
                  <a:pt x="5834" y="313"/>
                </a:lnTo>
                <a:lnTo>
                  <a:pt x="5835" y="318"/>
                </a:lnTo>
                <a:lnTo>
                  <a:pt x="5835" y="334"/>
                </a:lnTo>
                <a:lnTo>
                  <a:pt x="5835" y="313"/>
                </a:lnTo>
                <a:lnTo>
                  <a:pt x="5836" y="209"/>
                </a:lnTo>
                <a:lnTo>
                  <a:pt x="5836" y="85"/>
                </a:lnTo>
                <a:lnTo>
                  <a:pt x="5837" y="9"/>
                </a:lnTo>
                <a:lnTo>
                  <a:pt x="5837" y="118"/>
                </a:lnTo>
                <a:lnTo>
                  <a:pt x="5837" y="238"/>
                </a:lnTo>
                <a:lnTo>
                  <a:pt x="5838" y="273"/>
                </a:lnTo>
                <a:lnTo>
                  <a:pt x="5838" y="282"/>
                </a:lnTo>
                <a:lnTo>
                  <a:pt x="5838" y="291"/>
                </a:lnTo>
                <a:lnTo>
                  <a:pt x="5839" y="295"/>
                </a:lnTo>
                <a:lnTo>
                  <a:pt x="5840" y="296"/>
                </a:lnTo>
                <a:lnTo>
                  <a:pt x="5840" y="298"/>
                </a:lnTo>
                <a:lnTo>
                  <a:pt x="5840" y="298"/>
                </a:lnTo>
                <a:lnTo>
                  <a:pt x="5841" y="299"/>
                </a:lnTo>
                <a:lnTo>
                  <a:pt x="5841" y="299"/>
                </a:lnTo>
                <a:lnTo>
                  <a:pt x="5842" y="298"/>
                </a:lnTo>
                <a:lnTo>
                  <a:pt x="5842" y="299"/>
                </a:lnTo>
                <a:lnTo>
                  <a:pt x="5842" y="299"/>
                </a:lnTo>
                <a:lnTo>
                  <a:pt x="5843" y="298"/>
                </a:lnTo>
                <a:lnTo>
                  <a:pt x="5843" y="296"/>
                </a:lnTo>
                <a:lnTo>
                  <a:pt x="5843" y="294"/>
                </a:lnTo>
                <a:lnTo>
                  <a:pt x="5844" y="291"/>
                </a:lnTo>
                <a:lnTo>
                  <a:pt x="5844" y="291"/>
                </a:lnTo>
                <a:lnTo>
                  <a:pt x="5845" y="290"/>
                </a:lnTo>
                <a:lnTo>
                  <a:pt x="5845" y="289"/>
                </a:lnTo>
                <a:lnTo>
                  <a:pt x="5845" y="289"/>
                </a:lnTo>
                <a:lnTo>
                  <a:pt x="5846" y="289"/>
                </a:lnTo>
                <a:lnTo>
                  <a:pt x="5846" y="288"/>
                </a:lnTo>
                <a:lnTo>
                  <a:pt x="5846" y="287"/>
                </a:lnTo>
                <a:lnTo>
                  <a:pt x="5847" y="285"/>
                </a:lnTo>
                <a:lnTo>
                  <a:pt x="5847" y="283"/>
                </a:lnTo>
                <a:lnTo>
                  <a:pt x="5848" y="281"/>
                </a:lnTo>
                <a:lnTo>
                  <a:pt x="5848" y="278"/>
                </a:lnTo>
                <a:lnTo>
                  <a:pt x="5848" y="277"/>
                </a:lnTo>
                <a:lnTo>
                  <a:pt x="5849" y="275"/>
                </a:lnTo>
                <a:lnTo>
                  <a:pt x="5849" y="277"/>
                </a:lnTo>
                <a:lnTo>
                  <a:pt x="5850" y="278"/>
                </a:lnTo>
                <a:lnTo>
                  <a:pt x="5850" y="279"/>
                </a:lnTo>
                <a:lnTo>
                  <a:pt x="5850" y="280"/>
                </a:lnTo>
                <a:lnTo>
                  <a:pt x="5851" y="282"/>
                </a:lnTo>
                <a:lnTo>
                  <a:pt x="5851" y="282"/>
                </a:lnTo>
                <a:lnTo>
                  <a:pt x="5851" y="282"/>
                </a:lnTo>
                <a:lnTo>
                  <a:pt x="5852" y="283"/>
                </a:lnTo>
                <a:lnTo>
                  <a:pt x="5852" y="283"/>
                </a:lnTo>
                <a:lnTo>
                  <a:pt x="5853" y="280"/>
                </a:lnTo>
                <a:lnTo>
                  <a:pt x="5853" y="273"/>
                </a:lnTo>
                <a:lnTo>
                  <a:pt x="5854" y="266"/>
                </a:lnTo>
                <a:lnTo>
                  <a:pt x="5854" y="257"/>
                </a:lnTo>
                <a:lnTo>
                  <a:pt x="5855" y="256"/>
                </a:lnTo>
                <a:lnTo>
                  <a:pt x="5855" y="261"/>
                </a:lnTo>
                <a:lnTo>
                  <a:pt x="5855" y="268"/>
                </a:lnTo>
                <a:lnTo>
                  <a:pt x="5856" y="278"/>
                </a:lnTo>
                <a:lnTo>
                  <a:pt x="5856" y="295"/>
                </a:lnTo>
                <a:lnTo>
                  <a:pt x="5856" y="307"/>
                </a:lnTo>
                <a:lnTo>
                  <a:pt x="5857" y="313"/>
                </a:lnTo>
                <a:lnTo>
                  <a:pt x="5857" y="314"/>
                </a:lnTo>
                <a:lnTo>
                  <a:pt x="5858" y="314"/>
                </a:lnTo>
                <a:lnTo>
                  <a:pt x="5858" y="323"/>
                </a:lnTo>
                <a:lnTo>
                  <a:pt x="5858" y="335"/>
                </a:lnTo>
                <a:lnTo>
                  <a:pt x="5859" y="278"/>
                </a:lnTo>
                <a:lnTo>
                  <a:pt x="5859" y="161"/>
                </a:lnTo>
                <a:lnTo>
                  <a:pt x="5859" y="48"/>
                </a:lnTo>
                <a:lnTo>
                  <a:pt x="5860" y="59"/>
                </a:lnTo>
                <a:lnTo>
                  <a:pt x="5860" y="202"/>
                </a:lnTo>
                <a:lnTo>
                  <a:pt x="5861" y="275"/>
                </a:lnTo>
                <a:lnTo>
                  <a:pt x="5861" y="293"/>
                </a:lnTo>
                <a:lnTo>
                  <a:pt x="5861" y="300"/>
                </a:lnTo>
                <a:lnTo>
                  <a:pt x="5862" y="304"/>
                </a:lnTo>
                <a:lnTo>
                  <a:pt x="5862" y="309"/>
                </a:lnTo>
                <a:lnTo>
                  <a:pt x="5863" y="313"/>
                </a:lnTo>
                <a:lnTo>
                  <a:pt x="5863" y="313"/>
                </a:lnTo>
                <a:lnTo>
                  <a:pt x="5863" y="313"/>
                </a:lnTo>
                <a:lnTo>
                  <a:pt x="5864" y="313"/>
                </a:lnTo>
                <a:lnTo>
                  <a:pt x="5864" y="314"/>
                </a:lnTo>
                <a:lnTo>
                  <a:pt x="5864" y="316"/>
                </a:lnTo>
                <a:lnTo>
                  <a:pt x="5865" y="316"/>
                </a:lnTo>
                <a:lnTo>
                  <a:pt x="5865" y="315"/>
                </a:lnTo>
                <a:lnTo>
                  <a:pt x="5866" y="314"/>
                </a:lnTo>
                <a:lnTo>
                  <a:pt x="5866" y="310"/>
                </a:lnTo>
                <a:lnTo>
                  <a:pt x="5866" y="308"/>
                </a:lnTo>
                <a:lnTo>
                  <a:pt x="5867" y="305"/>
                </a:lnTo>
                <a:lnTo>
                  <a:pt x="5868" y="303"/>
                </a:lnTo>
                <a:lnTo>
                  <a:pt x="5868" y="303"/>
                </a:lnTo>
                <a:lnTo>
                  <a:pt x="5868" y="303"/>
                </a:lnTo>
                <a:lnTo>
                  <a:pt x="5869" y="303"/>
                </a:lnTo>
                <a:lnTo>
                  <a:pt x="5869" y="302"/>
                </a:lnTo>
                <a:lnTo>
                  <a:pt x="5869" y="299"/>
                </a:lnTo>
                <a:lnTo>
                  <a:pt x="5870" y="297"/>
                </a:lnTo>
                <a:lnTo>
                  <a:pt x="5870" y="295"/>
                </a:lnTo>
                <a:lnTo>
                  <a:pt x="5871" y="291"/>
                </a:lnTo>
                <a:lnTo>
                  <a:pt x="5871" y="288"/>
                </a:lnTo>
                <a:lnTo>
                  <a:pt x="5871" y="286"/>
                </a:lnTo>
                <a:lnTo>
                  <a:pt x="5872" y="284"/>
                </a:lnTo>
                <a:lnTo>
                  <a:pt x="5872" y="282"/>
                </a:lnTo>
                <a:lnTo>
                  <a:pt x="5873" y="284"/>
                </a:lnTo>
                <a:lnTo>
                  <a:pt x="5873" y="286"/>
                </a:lnTo>
                <a:lnTo>
                  <a:pt x="5873" y="287"/>
                </a:lnTo>
                <a:lnTo>
                  <a:pt x="5874" y="288"/>
                </a:lnTo>
                <a:lnTo>
                  <a:pt x="5874" y="289"/>
                </a:lnTo>
                <a:lnTo>
                  <a:pt x="5874" y="289"/>
                </a:lnTo>
                <a:lnTo>
                  <a:pt x="5875" y="290"/>
                </a:lnTo>
                <a:lnTo>
                  <a:pt x="5875" y="290"/>
                </a:lnTo>
                <a:lnTo>
                  <a:pt x="5876" y="287"/>
                </a:lnTo>
                <a:lnTo>
                  <a:pt x="5876" y="281"/>
                </a:lnTo>
                <a:lnTo>
                  <a:pt x="5876" y="274"/>
                </a:lnTo>
                <a:lnTo>
                  <a:pt x="5877" y="266"/>
                </a:lnTo>
                <a:lnTo>
                  <a:pt x="5877" y="258"/>
                </a:lnTo>
                <a:lnTo>
                  <a:pt x="5877" y="260"/>
                </a:lnTo>
                <a:lnTo>
                  <a:pt x="5878" y="266"/>
                </a:lnTo>
                <a:lnTo>
                  <a:pt x="5878" y="275"/>
                </a:lnTo>
                <a:lnTo>
                  <a:pt x="5879" y="289"/>
                </a:lnTo>
                <a:lnTo>
                  <a:pt x="5879" y="305"/>
                </a:lnTo>
                <a:lnTo>
                  <a:pt x="5879" y="314"/>
                </a:lnTo>
                <a:lnTo>
                  <a:pt x="5880" y="317"/>
                </a:lnTo>
                <a:lnTo>
                  <a:pt x="5880" y="318"/>
                </a:lnTo>
                <a:lnTo>
                  <a:pt x="5880" y="320"/>
                </a:lnTo>
                <a:lnTo>
                  <a:pt x="5881" y="333"/>
                </a:lnTo>
                <a:lnTo>
                  <a:pt x="5882" y="319"/>
                </a:lnTo>
                <a:lnTo>
                  <a:pt x="5882" y="228"/>
                </a:lnTo>
                <a:lnTo>
                  <a:pt x="5882" y="105"/>
                </a:lnTo>
                <a:lnTo>
                  <a:pt x="5883" y="22"/>
                </a:lnTo>
                <a:lnTo>
                  <a:pt x="5883" y="118"/>
                </a:lnTo>
                <a:lnTo>
                  <a:pt x="5884" y="243"/>
                </a:lnTo>
                <a:lnTo>
                  <a:pt x="5884" y="283"/>
                </a:lnTo>
                <a:lnTo>
                  <a:pt x="5884" y="295"/>
                </a:lnTo>
                <a:lnTo>
                  <a:pt x="5885" y="300"/>
                </a:lnTo>
                <a:lnTo>
                  <a:pt x="5885" y="305"/>
                </a:lnTo>
                <a:lnTo>
                  <a:pt x="5886" y="310"/>
                </a:lnTo>
                <a:lnTo>
                  <a:pt x="5886" y="311"/>
                </a:lnTo>
                <a:lnTo>
                  <a:pt x="5886" y="311"/>
                </a:lnTo>
                <a:lnTo>
                  <a:pt x="5887" y="310"/>
                </a:lnTo>
                <a:lnTo>
                  <a:pt x="5887" y="311"/>
                </a:lnTo>
                <a:lnTo>
                  <a:pt x="5887" y="312"/>
                </a:lnTo>
                <a:lnTo>
                  <a:pt x="5888" y="313"/>
                </a:lnTo>
                <a:lnTo>
                  <a:pt x="5888" y="313"/>
                </a:lnTo>
                <a:lnTo>
                  <a:pt x="5889" y="311"/>
                </a:lnTo>
                <a:lnTo>
                  <a:pt x="5889" y="308"/>
                </a:lnTo>
                <a:lnTo>
                  <a:pt x="5889" y="306"/>
                </a:lnTo>
                <a:lnTo>
                  <a:pt x="5890" y="302"/>
                </a:lnTo>
                <a:lnTo>
                  <a:pt x="5890" y="300"/>
                </a:lnTo>
                <a:lnTo>
                  <a:pt x="5890" y="300"/>
                </a:lnTo>
                <a:lnTo>
                  <a:pt x="5891" y="300"/>
                </a:lnTo>
                <a:lnTo>
                  <a:pt x="5891" y="300"/>
                </a:lnTo>
                <a:lnTo>
                  <a:pt x="5892" y="299"/>
                </a:lnTo>
                <a:lnTo>
                  <a:pt x="5892" y="298"/>
                </a:lnTo>
                <a:lnTo>
                  <a:pt x="5892" y="297"/>
                </a:lnTo>
                <a:lnTo>
                  <a:pt x="5893" y="295"/>
                </a:lnTo>
                <a:lnTo>
                  <a:pt x="5893" y="291"/>
                </a:lnTo>
                <a:lnTo>
                  <a:pt x="5893" y="287"/>
                </a:lnTo>
                <a:lnTo>
                  <a:pt x="5894" y="284"/>
                </a:lnTo>
                <a:lnTo>
                  <a:pt x="5894" y="283"/>
                </a:lnTo>
                <a:lnTo>
                  <a:pt x="5895" y="281"/>
                </a:lnTo>
                <a:lnTo>
                  <a:pt x="5895" y="280"/>
                </a:lnTo>
                <a:lnTo>
                  <a:pt x="5896" y="282"/>
                </a:lnTo>
                <a:lnTo>
                  <a:pt x="5896" y="284"/>
                </a:lnTo>
                <a:lnTo>
                  <a:pt x="5897" y="285"/>
                </a:lnTo>
                <a:lnTo>
                  <a:pt x="5897" y="287"/>
                </a:lnTo>
                <a:lnTo>
                  <a:pt x="5897" y="288"/>
                </a:lnTo>
                <a:lnTo>
                  <a:pt x="5898" y="288"/>
                </a:lnTo>
                <a:lnTo>
                  <a:pt x="5898" y="288"/>
                </a:lnTo>
                <a:lnTo>
                  <a:pt x="5899" y="288"/>
                </a:lnTo>
                <a:lnTo>
                  <a:pt x="5899" y="285"/>
                </a:lnTo>
                <a:lnTo>
                  <a:pt x="5899" y="278"/>
                </a:lnTo>
                <a:lnTo>
                  <a:pt x="5900" y="271"/>
                </a:lnTo>
                <a:lnTo>
                  <a:pt x="5900" y="261"/>
                </a:lnTo>
                <a:lnTo>
                  <a:pt x="5900" y="258"/>
                </a:lnTo>
                <a:lnTo>
                  <a:pt x="5901" y="263"/>
                </a:lnTo>
                <a:lnTo>
                  <a:pt x="5901" y="269"/>
                </a:lnTo>
                <a:lnTo>
                  <a:pt x="5902" y="280"/>
                </a:lnTo>
                <a:lnTo>
                  <a:pt x="5902" y="296"/>
                </a:lnTo>
                <a:lnTo>
                  <a:pt x="5902" y="309"/>
                </a:lnTo>
                <a:lnTo>
                  <a:pt x="5903" y="314"/>
                </a:lnTo>
                <a:lnTo>
                  <a:pt x="5903" y="316"/>
                </a:lnTo>
                <a:lnTo>
                  <a:pt x="5903" y="316"/>
                </a:lnTo>
                <a:lnTo>
                  <a:pt x="5904" y="321"/>
                </a:lnTo>
                <a:lnTo>
                  <a:pt x="5904" y="331"/>
                </a:lnTo>
                <a:lnTo>
                  <a:pt x="5905" y="284"/>
                </a:lnTo>
                <a:lnTo>
                  <a:pt x="5905" y="172"/>
                </a:lnTo>
                <a:lnTo>
                  <a:pt x="5905" y="55"/>
                </a:lnTo>
                <a:lnTo>
                  <a:pt x="5906" y="46"/>
                </a:lnTo>
                <a:lnTo>
                  <a:pt x="5906" y="186"/>
                </a:lnTo>
                <a:lnTo>
                  <a:pt x="5906" y="266"/>
                </a:lnTo>
                <a:lnTo>
                  <a:pt x="5907" y="287"/>
                </a:lnTo>
                <a:lnTo>
                  <a:pt x="5907" y="297"/>
                </a:lnTo>
                <a:lnTo>
                  <a:pt x="5908" y="302"/>
                </a:lnTo>
                <a:lnTo>
                  <a:pt x="5908" y="308"/>
                </a:lnTo>
                <a:lnTo>
                  <a:pt x="5908" y="310"/>
                </a:lnTo>
                <a:lnTo>
                  <a:pt x="5909" y="311"/>
                </a:lnTo>
                <a:lnTo>
                  <a:pt x="5910" y="310"/>
                </a:lnTo>
                <a:lnTo>
                  <a:pt x="5910" y="310"/>
                </a:lnTo>
                <a:lnTo>
                  <a:pt x="5910" y="312"/>
                </a:lnTo>
                <a:lnTo>
                  <a:pt x="5911" y="313"/>
                </a:lnTo>
                <a:lnTo>
                  <a:pt x="5911" y="313"/>
                </a:lnTo>
                <a:lnTo>
                  <a:pt x="5912" y="313"/>
                </a:lnTo>
                <a:lnTo>
                  <a:pt x="5912" y="310"/>
                </a:lnTo>
                <a:lnTo>
                  <a:pt x="5912" y="307"/>
                </a:lnTo>
                <a:lnTo>
                  <a:pt x="5913" y="304"/>
                </a:lnTo>
                <a:lnTo>
                  <a:pt x="5913" y="302"/>
                </a:lnTo>
                <a:lnTo>
                  <a:pt x="5913" y="301"/>
                </a:lnTo>
                <a:lnTo>
                  <a:pt x="5914" y="300"/>
                </a:lnTo>
                <a:lnTo>
                  <a:pt x="5914" y="300"/>
                </a:lnTo>
                <a:lnTo>
                  <a:pt x="5915" y="299"/>
                </a:lnTo>
                <a:lnTo>
                  <a:pt x="5915" y="298"/>
                </a:lnTo>
                <a:lnTo>
                  <a:pt x="5915" y="296"/>
                </a:lnTo>
                <a:lnTo>
                  <a:pt x="5916" y="294"/>
                </a:lnTo>
                <a:lnTo>
                  <a:pt x="5916" y="291"/>
                </a:lnTo>
                <a:lnTo>
                  <a:pt x="5916" y="289"/>
                </a:lnTo>
                <a:lnTo>
                  <a:pt x="5917" y="286"/>
                </a:lnTo>
                <a:lnTo>
                  <a:pt x="5917" y="283"/>
                </a:lnTo>
                <a:lnTo>
                  <a:pt x="5918" y="282"/>
                </a:lnTo>
                <a:lnTo>
                  <a:pt x="5918" y="280"/>
                </a:lnTo>
                <a:lnTo>
                  <a:pt x="5918" y="280"/>
                </a:lnTo>
                <a:lnTo>
                  <a:pt x="5919" y="282"/>
                </a:lnTo>
                <a:lnTo>
                  <a:pt x="5919" y="284"/>
                </a:lnTo>
                <a:lnTo>
                  <a:pt x="5920" y="286"/>
                </a:lnTo>
                <a:lnTo>
                  <a:pt x="5920" y="286"/>
                </a:lnTo>
                <a:lnTo>
                  <a:pt x="5920" y="287"/>
                </a:lnTo>
                <a:lnTo>
                  <a:pt x="5921" y="288"/>
                </a:lnTo>
                <a:lnTo>
                  <a:pt x="5921" y="287"/>
                </a:lnTo>
                <a:lnTo>
                  <a:pt x="5921" y="287"/>
                </a:lnTo>
                <a:lnTo>
                  <a:pt x="5922" y="281"/>
                </a:lnTo>
                <a:lnTo>
                  <a:pt x="5923" y="275"/>
                </a:lnTo>
                <a:lnTo>
                  <a:pt x="5923" y="266"/>
                </a:lnTo>
                <a:lnTo>
                  <a:pt x="5923" y="258"/>
                </a:lnTo>
                <a:lnTo>
                  <a:pt x="5924" y="258"/>
                </a:lnTo>
                <a:lnTo>
                  <a:pt x="5924" y="264"/>
                </a:lnTo>
                <a:lnTo>
                  <a:pt x="5925" y="272"/>
                </a:lnTo>
                <a:lnTo>
                  <a:pt x="5925" y="284"/>
                </a:lnTo>
                <a:lnTo>
                  <a:pt x="5925" y="300"/>
                </a:lnTo>
                <a:lnTo>
                  <a:pt x="5926" y="310"/>
                </a:lnTo>
                <a:lnTo>
                  <a:pt x="5926" y="313"/>
                </a:lnTo>
                <a:lnTo>
                  <a:pt x="5926" y="314"/>
                </a:lnTo>
                <a:lnTo>
                  <a:pt x="5927" y="315"/>
                </a:lnTo>
                <a:lnTo>
                  <a:pt x="5927" y="327"/>
                </a:lnTo>
                <a:lnTo>
                  <a:pt x="5928" y="320"/>
                </a:lnTo>
                <a:lnTo>
                  <a:pt x="5928" y="243"/>
                </a:lnTo>
                <a:lnTo>
                  <a:pt x="5928" y="120"/>
                </a:lnTo>
                <a:lnTo>
                  <a:pt x="5929" y="27"/>
                </a:lnTo>
                <a:lnTo>
                  <a:pt x="5929" y="91"/>
                </a:lnTo>
                <a:lnTo>
                  <a:pt x="5929" y="228"/>
                </a:lnTo>
                <a:lnTo>
                  <a:pt x="5930" y="273"/>
                </a:lnTo>
                <a:lnTo>
                  <a:pt x="5930" y="293"/>
                </a:lnTo>
                <a:lnTo>
                  <a:pt x="5931" y="297"/>
                </a:lnTo>
                <a:lnTo>
                  <a:pt x="5931" y="302"/>
                </a:lnTo>
                <a:lnTo>
                  <a:pt x="5931" y="307"/>
                </a:lnTo>
                <a:lnTo>
                  <a:pt x="5932" y="309"/>
                </a:lnTo>
                <a:lnTo>
                  <a:pt x="5932" y="309"/>
                </a:lnTo>
                <a:lnTo>
                  <a:pt x="5933" y="310"/>
                </a:lnTo>
                <a:lnTo>
                  <a:pt x="5933" y="310"/>
                </a:lnTo>
                <a:lnTo>
                  <a:pt x="5933" y="311"/>
                </a:lnTo>
                <a:lnTo>
                  <a:pt x="5934" y="311"/>
                </a:lnTo>
                <a:lnTo>
                  <a:pt x="5934" y="312"/>
                </a:lnTo>
                <a:lnTo>
                  <a:pt x="5934" y="309"/>
                </a:lnTo>
                <a:lnTo>
                  <a:pt x="5935" y="307"/>
                </a:lnTo>
                <a:lnTo>
                  <a:pt x="5935" y="304"/>
                </a:lnTo>
                <a:lnTo>
                  <a:pt x="5936" y="301"/>
                </a:lnTo>
                <a:lnTo>
                  <a:pt x="5936" y="299"/>
                </a:lnTo>
                <a:lnTo>
                  <a:pt x="5937" y="298"/>
                </a:lnTo>
                <a:lnTo>
                  <a:pt x="5937" y="298"/>
                </a:lnTo>
                <a:lnTo>
                  <a:pt x="5938" y="299"/>
                </a:lnTo>
                <a:lnTo>
                  <a:pt x="5938" y="298"/>
                </a:lnTo>
                <a:lnTo>
                  <a:pt x="5938" y="296"/>
                </a:lnTo>
                <a:lnTo>
                  <a:pt x="5939" y="295"/>
                </a:lnTo>
                <a:lnTo>
                  <a:pt x="5939" y="292"/>
                </a:lnTo>
                <a:lnTo>
                  <a:pt x="5939" y="288"/>
                </a:lnTo>
                <a:lnTo>
                  <a:pt x="5940" y="286"/>
                </a:lnTo>
                <a:lnTo>
                  <a:pt x="5940" y="282"/>
                </a:lnTo>
                <a:lnTo>
                  <a:pt x="5941" y="280"/>
                </a:lnTo>
                <a:lnTo>
                  <a:pt x="5941" y="279"/>
                </a:lnTo>
                <a:lnTo>
                  <a:pt x="5941" y="278"/>
                </a:lnTo>
                <a:lnTo>
                  <a:pt x="5942" y="279"/>
                </a:lnTo>
                <a:lnTo>
                  <a:pt x="5942" y="280"/>
                </a:lnTo>
                <a:lnTo>
                  <a:pt x="5942" y="282"/>
                </a:lnTo>
                <a:lnTo>
                  <a:pt x="5943" y="284"/>
                </a:lnTo>
                <a:lnTo>
                  <a:pt x="5943" y="284"/>
                </a:lnTo>
                <a:lnTo>
                  <a:pt x="5944" y="284"/>
                </a:lnTo>
                <a:lnTo>
                  <a:pt x="5944" y="284"/>
                </a:lnTo>
                <a:lnTo>
                  <a:pt x="5944" y="284"/>
                </a:lnTo>
                <a:lnTo>
                  <a:pt x="5945" y="280"/>
                </a:lnTo>
                <a:lnTo>
                  <a:pt x="5945" y="273"/>
                </a:lnTo>
                <a:lnTo>
                  <a:pt x="5946" y="267"/>
                </a:lnTo>
                <a:lnTo>
                  <a:pt x="5946" y="259"/>
                </a:lnTo>
                <a:lnTo>
                  <a:pt x="5946" y="254"/>
                </a:lnTo>
                <a:lnTo>
                  <a:pt x="5947" y="257"/>
                </a:lnTo>
                <a:lnTo>
                  <a:pt x="5947" y="263"/>
                </a:lnTo>
                <a:lnTo>
                  <a:pt x="5947" y="270"/>
                </a:lnTo>
                <a:lnTo>
                  <a:pt x="5948" y="284"/>
                </a:lnTo>
                <a:lnTo>
                  <a:pt x="5948" y="300"/>
                </a:lnTo>
                <a:lnTo>
                  <a:pt x="5949" y="307"/>
                </a:lnTo>
                <a:lnTo>
                  <a:pt x="5949" y="309"/>
                </a:lnTo>
                <a:lnTo>
                  <a:pt x="5949" y="309"/>
                </a:lnTo>
                <a:lnTo>
                  <a:pt x="5950" y="313"/>
                </a:lnTo>
                <a:lnTo>
                  <a:pt x="5951" y="325"/>
                </a:lnTo>
                <a:lnTo>
                  <a:pt x="5951" y="287"/>
                </a:lnTo>
                <a:lnTo>
                  <a:pt x="5951" y="180"/>
                </a:lnTo>
                <a:lnTo>
                  <a:pt x="5952" y="59"/>
                </a:lnTo>
                <a:lnTo>
                  <a:pt x="5952" y="20"/>
                </a:lnTo>
                <a:lnTo>
                  <a:pt x="5952" y="153"/>
                </a:lnTo>
                <a:lnTo>
                  <a:pt x="5953" y="250"/>
                </a:lnTo>
                <a:lnTo>
                  <a:pt x="5953" y="280"/>
                </a:lnTo>
                <a:lnTo>
                  <a:pt x="5954" y="291"/>
                </a:lnTo>
                <a:lnTo>
                  <a:pt x="5954" y="295"/>
                </a:lnTo>
                <a:lnTo>
                  <a:pt x="5954" y="300"/>
                </a:lnTo>
                <a:lnTo>
                  <a:pt x="5955" y="302"/>
                </a:lnTo>
                <a:lnTo>
                  <a:pt x="5955" y="303"/>
                </a:lnTo>
                <a:lnTo>
                  <a:pt x="5956" y="303"/>
                </a:lnTo>
                <a:lnTo>
                  <a:pt x="5956" y="304"/>
                </a:lnTo>
                <a:lnTo>
                  <a:pt x="5956" y="304"/>
                </a:lnTo>
                <a:lnTo>
                  <a:pt x="5957" y="304"/>
                </a:lnTo>
                <a:lnTo>
                  <a:pt x="5957" y="303"/>
                </a:lnTo>
                <a:lnTo>
                  <a:pt x="5957" y="302"/>
                </a:lnTo>
                <a:lnTo>
                  <a:pt x="5958" y="300"/>
                </a:lnTo>
                <a:lnTo>
                  <a:pt x="5958" y="298"/>
                </a:lnTo>
                <a:lnTo>
                  <a:pt x="5959" y="296"/>
                </a:lnTo>
                <a:lnTo>
                  <a:pt x="5959" y="295"/>
                </a:lnTo>
                <a:lnTo>
                  <a:pt x="5959" y="294"/>
                </a:lnTo>
                <a:lnTo>
                  <a:pt x="5960" y="293"/>
                </a:lnTo>
                <a:lnTo>
                  <a:pt x="5960" y="293"/>
                </a:lnTo>
                <a:lnTo>
                  <a:pt x="5960" y="292"/>
                </a:lnTo>
                <a:lnTo>
                  <a:pt x="5961" y="291"/>
                </a:lnTo>
                <a:lnTo>
                  <a:pt x="5961" y="290"/>
                </a:lnTo>
                <a:lnTo>
                  <a:pt x="5962" y="289"/>
                </a:lnTo>
                <a:lnTo>
                  <a:pt x="5962" y="286"/>
                </a:lnTo>
                <a:lnTo>
                  <a:pt x="5962" y="284"/>
                </a:lnTo>
                <a:lnTo>
                  <a:pt x="5963" y="281"/>
                </a:lnTo>
                <a:lnTo>
                  <a:pt x="5963" y="278"/>
                </a:lnTo>
                <a:lnTo>
                  <a:pt x="5963" y="275"/>
                </a:lnTo>
                <a:lnTo>
                  <a:pt x="5964" y="275"/>
                </a:lnTo>
                <a:lnTo>
                  <a:pt x="5965" y="277"/>
                </a:lnTo>
                <a:lnTo>
                  <a:pt x="5965" y="278"/>
                </a:lnTo>
                <a:lnTo>
                  <a:pt x="5965" y="281"/>
                </a:lnTo>
                <a:lnTo>
                  <a:pt x="5966" y="282"/>
                </a:lnTo>
                <a:lnTo>
                  <a:pt x="5966" y="283"/>
                </a:lnTo>
                <a:lnTo>
                  <a:pt x="5967" y="285"/>
                </a:lnTo>
                <a:lnTo>
                  <a:pt x="5967" y="285"/>
                </a:lnTo>
                <a:lnTo>
                  <a:pt x="5967" y="285"/>
                </a:lnTo>
                <a:lnTo>
                  <a:pt x="5968" y="284"/>
                </a:lnTo>
                <a:lnTo>
                  <a:pt x="5968" y="278"/>
                </a:lnTo>
                <a:lnTo>
                  <a:pt x="5969" y="270"/>
                </a:lnTo>
                <a:lnTo>
                  <a:pt x="5969" y="263"/>
                </a:lnTo>
                <a:lnTo>
                  <a:pt x="5969" y="254"/>
                </a:lnTo>
                <a:lnTo>
                  <a:pt x="5970" y="254"/>
                </a:lnTo>
                <a:lnTo>
                  <a:pt x="5970" y="258"/>
                </a:lnTo>
                <a:lnTo>
                  <a:pt x="5970" y="265"/>
                </a:lnTo>
                <a:lnTo>
                  <a:pt x="5971" y="277"/>
                </a:lnTo>
                <a:lnTo>
                  <a:pt x="5971" y="294"/>
                </a:lnTo>
                <a:lnTo>
                  <a:pt x="5972" y="307"/>
                </a:lnTo>
                <a:lnTo>
                  <a:pt x="5972" y="312"/>
                </a:lnTo>
                <a:lnTo>
                  <a:pt x="5972" y="313"/>
                </a:lnTo>
                <a:lnTo>
                  <a:pt x="5973" y="313"/>
                </a:lnTo>
                <a:lnTo>
                  <a:pt x="5973" y="326"/>
                </a:lnTo>
                <a:lnTo>
                  <a:pt x="5973" y="323"/>
                </a:lnTo>
                <a:lnTo>
                  <a:pt x="5974" y="244"/>
                </a:lnTo>
                <a:lnTo>
                  <a:pt x="5974" y="115"/>
                </a:lnTo>
                <a:lnTo>
                  <a:pt x="5975" y="10"/>
                </a:lnTo>
                <a:lnTo>
                  <a:pt x="5975" y="63"/>
                </a:lnTo>
                <a:lnTo>
                  <a:pt x="5975" y="212"/>
                </a:lnTo>
                <a:lnTo>
                  <a:pt x="5976" y="270"/>
                </a:lnTo>
                <a:lnTo>
                  <a:pt x="5976" y="290"/>
                </a:lnTo>
                <a:lnTo>
                  <a:pt x="5976" y="295"/>
                </a:lnTo>
                <a:lnTo>
                  <a:pt x="5977" y="300"/>
                </a:lnTo>
                <a:lnTo>
                  <a:pt x="5977" y="305"/>
                </a:lnTo>
                <a:lnTo>
                  <a:pt x="5978" y="309"/>
                </a:lnTo>
                <a:lnTo>
                  <a:pt x="5978" y="309"/>
                </a:lnTo>
                <a:lnTo>
                  <a:pt x="5979" y="309"/>
                </a:lnTo>
                <a:lnTo>
                  <a:pt x="5979" y="309"/>
                </a:lnTo>
                <a:lnTo>
                  <a:pt x="5980" y="309"/>
                </a:lnTo>
                <a:lnTo>
                  <a:pt x="5980" y="309"/>
                </a:lnTo>
                <a:lnTo>
                  <a:pt x="5980" y="309"/>
                </a:lnTo>
                <a:lnTo>
                  <a:pt x="5981" y="306"/>
                </a:lnTo>
                <a:lnTo>
                  <a:pt x="5981" y="303"/>
                </a:lnTo>
                <a:lnTo>
                  <a:pt x="5982" y="301"/>
                </a:lnTo>
                <a:lnTo>
                  <a:pt x="5982" y="300"/>
                </a:lnTo>
                <a:lnTo>
                  <a:pt x="5982" y="299"/>
                </a:lnTo>
                <a:lnTo>
                  <a:pt x="5983" y="298"/>
                </a:lnTo>
                <a:lnTo>
                  <a:pt x="5983" y="298"/>
                </a:lnTo>
                <a:lnTo>
                  <a:pt x="5983" y="298"/>
                </a:lnTo>
                <a:lnTo>
                  <a:pt x="5984" y="296"/>
                </a:lnTo>
                <a:lnTo>
                  <a:pt x="5984" y="295"/>
                </a:lnTo>
                <a:lnTo>
                  <a:pt x="5985" y="293"/>
                </a:lnTo>
                <a:lnTo>
                  <a:pt x="5985" y="292"/>
                </a:lnTo>
                <a:lnTo>
                  <a:pt x="5985" y="291"/>
                </a:lnTo>
                <a:lnTo>
                  <a:pt x="5986" y="288"/>
                </a:lnTo>
                <a:lnTo>
                  <a:pt x="5986" y="285"/>
                </a:lnTo>
                <a:lnTo>
                  <a:pt x="5986" y="282"/>
                </a:lnTo>
                <a:lnTo>
                  <a:pt x="5987" y="282"/>
                </a:lnTo>
                <a:lnTo>
                  <a:pt x="5987" y="282"/>
                </a:lnTo>
                <a:lnTo>
                  <a:pt x="5988" y="282"/>
                </a:lnTo>
                <a:lnTo>
                  <a:pt x="5988" y="285"/>
                </a:lnTo>
                <a:lnTo>
                  <a:pt x="5988" y="286"/>
                </a:lnTo>
                <a:lnTo>
                  <a:pt x="5989" y="287"/>
                </a:lnTo>
                <a:lnTo>
                  <a:pt x="5989" y="287"/>
                </a:lnTo>
                <a:lnTo>
                  <a:pt x="5989" y="286"/>
                </a:lnTo>
                <a:lnTo>
                  <a:pt x="5990" y="286"/>
                </a:lnTo>
                <a:lnTo>
                  <a:pt x="5990" y="287"/>
                </a:lnTo>
                <a:lnTo>
                  <a:pt x="5991" y="285"/>
                </a:lnTo>
                <a:lnTo>
                  <a:pt x="5991" y="279"/>
                </a:lnTo>
                <a:lnTo>
                  <a:pt x="5991" y="271"/>
                </a:lnTo>
                <a:lnTo>
                  <a:pt x="5992" y="263"/>
                </a:lnTo>
                <a:lnTo>
                  <a:pt x="5993" y="256"/>
                </a:lnTo>
                <a:lnTo>
                  <a:pt x="5993" y="257"/>
                </a:lnTo>
                <a:lnTo>
                  <a:pt x="5993" y="261"/>
                </a:lnTo>
                <a:lnTo>
                  <a:pt x="5994" y="270"/>
                </a:lnTo>
                <a:lnTo>
                  <a:pt x="5994" y="285"/>
                </a:lnTo>
                <a:lnTo>
                  <a:pt x="5995" y="302"/>
                </a:lnTo>
                <a:lnTo>
                  <a:pt x="5995" y="313"/>
                </a:lnTo>
                <a:lnTo>
                  <a:pt x="5995" y="316"/>
                </a:lnTo>
                <a:lnTo>
                  <a:pt x="5996" y="315"/>
                </a:lnTo>
                <a:lnTo>
                  <a:pt x="5996" y="320"/>
                </a:lnTo>
                <a:lnTo>
                  <a:pt x="5996" y="338"/>
                </a:lnTo>
                <a:lnTo>
                  <a:pt x="5997" y="312"/>
                </a:lnTo>
                <a:lnTo>
                  <a:pt x="5997" y="207"/>
                </a:lnTo>
                <a:lnTo>
                  <a:pt x="5998" y="85"/>
                </a:lnTo>
                <a:lnTo>
                  <a:pt x="5998" y="26"/>
                </a:lnTo>
                <a:lnTo>
                  <a:pt x="5998" y="153"/>
                </a:lnTo>
                <a:lnTo>
                  <a:pt x="5999" y="264"/>
                </a:lnTo>
                <a:lnTo>
                  <a:pt x="5999" y="297"/>
                </a:lnTo>
                <a:lnTo>
                  <a:pt x="5999" y="306"/>
                </a:lnTo>
                <a:lnTo>
                  <a:pt x="6000" y="310"/>
                </a:lnTo>
                <a:lnTo>
                  <a:pt x="6000" y="315"/>
                </a:lnTo>
                <a:lnTo>
                  <a:pt x="6001" y="318"/>
                </a:lnTo>
                <a:lnTo>
                  <a:pt x="6001" y="319"/>
                </a:lnTo>
                <a:lnTo>
                  <a:pt x="6001" y="322"/>
                </a:lnTo>
                <a:lnTo>
                  <a:pt x="6002" y="322"/>
                </a:lnTo>
                <a:lnTo>
                  <a:pt x="6002" y="321"/>
                </a:lnTo>
                <a:lnTo>
                  <a:pt x="6002" y="320"/>
                </a:lnTo>
                <a:lnTo>
                  <a:pt x="6003" y="317"/>
                </a:lnTo>
                <a:lnTo>
                  <a:pt x="6003" y="314"/>
                </a:lnTo>
                <a:lnTo>
                  <a:pt x="6004" y="312"/>
                </a:lnTo>
                <a:lnTo>
                  <a:pt x="6004" y="309"/>
                </a:lnTo>
                <a:lnTo>
                  <a:pt x="6004" y="307"/>
                </a:lnTo>
                <a:lnTo>
                  <a:pt x="6005" y="306"/>
                </a:lnTo>
                <a:lnTo>
                  <a:pt x="6005" y="305"/>
                </a:lnTo>
                <a:lnTo>
                  <a:pt x="6006" y="302"/>
                </a:lnTo>
                <a:lnTo>
                  <a:pt x="6006" y="300"/>
                </a:lnTo>
                <a:lnTo>
                  <a:pt x="6007" y="297"/>
                </a:lnTo>
                <a:lnTo>
                  <a:pt x="6007" y="295"/>
                </a:lnTo>
                <a:lnTo>
                  <a:pt x="6008" y="292"/>
                </a:lnTo>
                <a:lnTo>
                  <a:pt x="6008" y="289"/>
                </a:lnTo>
                <a:lnTo>
                  <a:pt x="6008" y="286"/>
                </a:lnTo>
                <a:lnTo>
                  <a:pt x="6009" y="282"/>
                </a:lnTo>
                <a:lnTo>
                  <a:pt x="6009" y="280"/>
                </a:lnTo>
                <a:lnTo>
                  <a:pt x="6009" y="277"/>
                </a:lnTo>
                <a:lnTo>
                  <a:pt x="6010" y="273"/>
                </a:lnTo>
                <a:lnTo>
                  <a:pt x="6010" y="273"/>
                </a:lnTo>
                <a:lnTo>
                  <a:pt x="6011" y="273"/>
                </a:lnTo>
                <a:lnTo>
                  <a:pt x="6011" y="277"/>
                </a:lnTo>
                <a:lnTo>
                  <a:pt x="6011" y="280"/>
                </a:lnTo>
                <a:lnTo>
                  <a:pt x="6012" y="280"/>
                </a:lnTo>
                <a:lnTo>
                  <a:pt x="6012" y="281"/>
                </a:lnTo>
                <a:lnTo>
                  <a:pt x="6012" y="282"/>
                </a:lnTo>
                <a:lnTo>
                  <a:pt x="6013" y="284"/>
                </a:lnTo>
                <a:lnTo>
                  <a:pt x="6013" y="284"/>
                </a:lnTo>
                <a:lnTo>
                  <a:pt x="6014" y="285"/>
                </a:lnTo>
                <a:lnTo>
                  <a:pt x="6014" y="282"/>
                </a:lnTo>
                <a:lnTo>
                  <a:pt x="6014" y="273"/>
                </a:lnTo>
                <a:lnTo>
                  <a:pt x="6015" y="269"/>
                </a:lnTo>
                <a:lnTo>
                  <a:pt x="6015" y="263"/>
                </a:lnTo>
                <a:lnTo>
                  <a:pt x="6016" y="257"/>
                </a:lnTo>
                <a:lnTo>
                  <a:pt x="6016" y="260"/>
                </a:lnTo>
                <a:lnTo>
                  <a:pt x="6016" y="266"/>
                </a:lnTo>
                <a:lnTo>
                  <a:pt x="6017" y="272"/>
                </a:lnTo>
                <a:lnTo>
                  <a:pt x="6017" y="288"/>
                </a:lnTo>
                <a:lnTo>
                  <a:pt x="6017" y="305"/>
                </a:lnTo>
                <a:lnTo>
                  <a:pt x="6018" y="313"/>
                </a:lnTo>
                <a:lnTo>
                  <a:pt x="6018" y="314"/>
                </a:lnTo>
                <a:lnTo>
                  <a:pt x="6019" y="316"/>
                </a:lnTo>
                <a:lnTo>
                  <a:pt x="6019" y="320"/>
                </a:lnTo>
                <a:lnTo>
                  <a:pt x="6019" y="332"/>
                </a:lnTo>
                <a:lnTo>
                  <a:pt x="6020" y="302"/>
                </a:lnTo>
                <a:lnTo>
                  <a:pt x="6021" y="198"/>
                </a:lnTo>
                <a:lnTo>
                  <a:pt x="6021" y="77"/>
                </a:lnTo>
                <a:lnTo>
                  <a:pt x="6021" y="26"/>
                </a:lnTo>
                <a:lnTo>
                  <a:pt x="6022" y="157"/>
                </a:lnTo>
                <a:lnTo>
                  <a:pt x="6022" y="259"/>
                </a:lnTo>
                <a:lnTo>
                  <a:pt x="6022" y="287"/>
                </a:lnTo>
                <a:lnTo>
                  <a:pt x="6023" y="297"/>
                </a:lnTo>
                <a:lnTo>
                  <a:pt x="6023" y="302"/>
                </a:lnTo>
                <a:lnTo>
                  <a:pt x="6024" y="307"/>
                </a:lnTo>
                <a:lnTo>
                  <a:pt x="6024" y="310"/>
                </a:lnTo>
                <a:lnTo>
                  <a:pt x="6024" y="311"/>
                </a:lnTo>
                <a:lnTo>
                  <a:pt x="6025" y="313"/>
                </a:lnTo>
                <a:lnTo>
                  <a:pt x="6025" y="313"/>
                </a:lnTo>
                <a:lnTo>
                  <a:pt x="6025" y="313"/>
                </a:lnTo>
                <a:lnTo>
                  <a:pt x="6026" y="313"/>
                </a:lnTo>
                <a:lnTo>
                  <a:pt x="6026" y="314"/>
                </a:lnTo>
                <a:lnTo>
                  <a:pt x="6027" y="313"/>
                </a:lnTo>
                <a:lnTo>
                  <a:pt x="6027" y="312"/>
                </a:lnTo>
                <a:lnTo>
                  <a:pt x="6027" y="309"/>
                </a:lnTo>
                <a:lnTo>
                  <a:pt x="6028" y="306"/>
                </a:lnTo>
                <a:lnTo>
                  <a:pt x="6028" y="304"/>
                </a:lnTo>
                <a:lnTo>
                  <a:pt x="6029" y="302"/>
                </a:lnTo>
                <a:lnTo>
                  <a:pt x="6029" y="303"/>
                </a:lnTo>
                <a:lnTo>
                  <a:pt x="6029" y="303"/>
                </a:lnTo>
                <a:lnTo>
                  <a:pt x="6030" y="302"/>
                </a:lnTo>
                <a:lnTo>
                  <a:pt x="6030" y="300"/>
                </a:lnTo>
                <a:lnTo>
                  <a:pt x="6030" y="300"/>
                </a:lnTo>
                <a:lnTo>
                  <a:pt x="6031" y="296"/>
                </a:lnTo>
                <a:lnTo>
                  <a:pt x="6031" y="294"/>
                </a:lnTo>
                <a:lnTo>
                  <a:pt x="6032" y="292"/>
                </a:lnTo>
                <a:lnTo>
                  <a:pt x="6032" y="289"/>
                </a:lnTo>
                <a:lnTo>
                  <a:pt x="6032" y="286"/>
                </a:lnTo>
                <a:lnTo>
                  <a:pt x="6033" y="284"/>
                </a:lnTo>
                <a:lnTo>
                  <a:pt x="6033" y="283"/>
                </a:lnTo>
                <a:lnTo>
                  <a:pt x="6033" y="284"/>
                </a:lnTo>
                <a:lnTo>
                  <a:pt x="6034" y="286"/>
                </a:lnTo>
                <a:lnTo>
                  <a:pt x="6035" y="287"/>
                </a:lnTo>
                <a:lnTo>
                  <a:pt x="6035" y="288"/>
                </a:lnTo>
                <a:lnTo>
                  <a:pt x="6035" y="289"/>
                </a:lnTo>
                <a:lnTo>
                  <a:pt x="6036" y="290"/>
                </a:lnTo>
                <a:lnTo>
                  <a:pt x="6036" y="290"/>
                </a:lnTo>
                <a:lnTo>
                  <a:pt x="6037" y="290"/>
                </a:lnTo>
                <a:lnTo>
                  <a:pt x="6037" y="291"/>
                </a:lnTo>
                <a:lnTo>
                  <a:pt x="6037" y="287"/>
                </a:lnTo>
                <a:lnTo>
                  <a:pt x="6038" y="280"/>
                </a:lnTo>
                <a:lnTo>
                  <a:pt x="6038" y="274"/>
                </a:lnTo>
                <a:lnTo>
                  <a:pt x="6038" y="266"/>
                </a:lnTo>
                <a:lnTo>
                  <a:pt x="6039" y="260"/>
                </a:lnTo>
                <a:lnTo>
                  <a:pt x="6039" y="264"/>
                </a:lnTo>
                <a:lnTo>
                  <a:pt x="6040" y="269"/>
                </a:lnTo>
                <a:lnTo>
                  <a:pt x="6040" y="278"/>
                </a:lnTo>
                <a:lnTo>
                  <a:pt x="6040" y="293"/>
                </a:lnTo>
                <a:lnTo>
                  <a:pt x="6041" y="309"/>
                </a:lnTo>
                <a:lnTo>
                  <a:pt x="6041" y="317"/>
                </a:lnTo>
                <a:lnTo>
                  <a:pt x="6042" y="319"/>
                </a:lnTo>
                <a:lnTo>
                  <a:pt x="6042" y="319"/>
                </a:lnTo>
                <a:lnTo>
                  <a:pt x="6042" y="323"/>
                </a:lnTo>
                <a:lnTo>
                  <a:pt x="6043" y="335"/>
                </a:lnTo>
                <a:lnTo>
                  <a:pt x="6043" y="299"/>
                </a:lnTo>
                <a:lnTo>
                  <a:pt x="6043" y="191"/>
                </a:lnTo>
                <a:lnTo>
                  <a:pt x="6044" y="72"/>
                </a:lnTo>
                <a:lnTo>
                  <a:pt x="6044" y="29"/>
                </a:lnTo>
                <a:lnTo>
                  <a:pt x="6045" y="163"/>
                </a:lnTo>
                <a:lnTo>
                  <a:pt x="6045" y="259"/>
                </a:lnTo>
                <a:lnTo>
                  <a:pt x="6045" y="288"/>
                </a:lnTo>
                <a:lnTo>
                  <a:pt x="6046" y="298"/>
                </a:lnTo>
                <a:lnTo>
                  <a:pt x="6046" y="302"/>
                </a:lnTo>
                <a:lnTo>
                  <a:pt x="6046" y="307"/>
                </a:lnTo>
                <a:lnTo>
                  <a:pt x="6047" y="310"/>
                </a:lnTo>
                <a:lnTo>
                  <a:pt x="6047" y="311"/>
                </a:lnTo>
                <a:lnTo>
                  <a:pt x="6048" y="311"/>
                </a:lnTo>
                <a:lnTo>
                  <a:pt x="6048" y="312"/>
                </a:lnTo>
                <a:lnTo>
                  <a:pt x="6049" y="312"/>
                </a:lnTo>
                <a:lnTo>
                  <a:pt x="6049" y="313"/>
                </a:lnTo>
                <a:lnTo>
                  <a:pt x="6050" y="314"/>
                </a:lnTo>
                <a:lnTo>
                  <a:pt x="6050" y="314"/>
                </a:lnTo>
                <a:lnTo>
                  <a:pt x="6050" y="311"/>
                </a:lnTo>
                <a:lnTo>
                  <a:pt x="6051" y="308"/>
                </a:lnTo>
                <a:lnTo>
                  <a:pt x="6051" y="304"/>
                </a:lnTo>
                <a:lnTo>
                  <a:pt x="6052" y="302"/>
                </a:lnTo>
                <a:lnTo>
                  <a:pt x="6052" y="300"/>
                </a:lnTo>
                <a:lnTo>
                  <a:pt x="6052" y="300"/>
                </a:lnTo>
                <a:lnTo>
                  <a:pt x="6053" y="300"/>
                </a:lnTo>
                <a:lnTo>
                  <a:pt x="6053" y="299"/>
                </a:lnTo>
                <a:lnTo>
                  <a:pt x="6053" y="298"/>
                </a:lnTo>
                <a:lnTo>
                  <a:pt x="6054" y="297"/>
                </a:lnTo>
                <a:lnTo>
                  <a:pt x="6054" y="295"/>
                </a:lnTo>
                <a:lnTo>
                  <a:pt x="6055" y="292"/>
                </a:lnTo>
                <a:lnTo>
                  <a:pt x="6055" y="290"/>
                </a:lnTo>
                <a:lnTo>
                  <a:pt x="6055" y="286"/>
                </a:lnTo>
                <a:lnTo>
                  <a:pt x="6056" y="284"/>
                </a:lnTo>
                <a:lnTo>
                  <a:pt x="6056" y="282"/>
                </a:lnTo>
                <a:lnTo>
                  <a:pt x="6056" y="280"/>
                </a:lnTo>
                <a:lnTo>
                  <a:pt x="6057" y="281"/>
                </a:lnTo>
                <a:lnTo>
                  <a:pt x="6057" y="283"/>
                </a:lnTo>
                <a:lnTo>
                  <a:pt x="6058" y="284"/>
                </a:lnTo>
                <a:lnTo>
                  <a:pt x="6058" y="286"/>
                </a:lnTo>
                <a:lnTo>
                  <a:pt x="6058" y="287"/>
                </a:lnTo>
                <a:lnTo>
                  <a:pt x="6059" y="287"/>
                </a:lnTo>
                <a:lnTo>
                  <a:pt x="6059" y="288"/>
                </a:lnTo>
                <a:lnTo>
                  <a:pt x="6059" y="287"/>
                </a:lnTo>
                <a:lnTo>
                  <a:pt x="6060" y="287"/>
                </a:lnTo>
                <a:lnTo>
                  <a:pt x="6060" y="285"/>
                </a:lnTo>
                <a:lnTo>
                  <a:pt x="6061" y="278"/>
                </a:lnTo>
                <a:lnTo>
                  <a:pt x="6061" y="271"/>
                </a:lnTo>
                <a:lnTo>
                  <a:pt x="6061" y="263"/>
                </a:lnTo>
                <a:lnTo>
                  <a:pt x="6062" y="258"/>
                </a:lnTo>
                <a:lnTo>
                  <a:pt x="6063" y="261"/>
                </a:lnTo>
                <a:lnTo>
                  <a:pt x="6063" y="268"/>
                </a:lnTo>
                <a:lnTo>
                  <a:pt x="6063" y="275"/>
                </a:lnTo>
                <a:lnTo>
                  <a:pt x="6064" y="291"/>
                </a:lnTo>
                <a:lnTo>
                  <a:pt x="6064" y="305"/>
                </a:lnTo>
                <a:lnTo>
                  <a:pt x="6065" y="312"/>
                </a:lnTo>
                <a:lnTo>
                  <a:pt x="6065" y="314"/>
                </a:lnTo>
                <a:lnTo>
                  <a:pt x="6065" y="315"/>
                </a:lnTo>
                <a:lnTo>
                  <a:pt x="6066" y="319"/>
                </a:lnTo>
                <a:lnTo>
                  <a:pt x="6066" y="329"/>
                </a:lnTo>
                <a:lnTo>
                  <a:pt x="6066" y="292"/>
                </a:lnTo>
                <a:lnTo>
                  <a:pt x="6067" y="186"/>
                </a:lnTo>
                <a:lnTo>
                  <a:pt x="6067" y="67"/>
                </a:lnTo>
                <a:lnTo>
                  <a:pt x="6068" y="29"/>
                </a:lnTo>
                <a:lnTo>
                  <a:pt x="6068" y="165"/>
                </a:lnTo>
                <a:lnTo>
                  <a:pt x="6068" y="257"/>
                </a:lnTo>
                <a:lnTo>
                  <a:pt x="6069" y="285"/>
                </a:lnTo>
                <a:lnTo>
                  <a:pt x="6069" y="296"/>
                </a:lnTo>
                <a:lnTo>
                  <a:pt x="6069" y="300"/>
                </a:lnTo>
                <a:lnTo>
                  <a:pt x="6070" y="305"/>
                </a:lnTo>
                <a:lnTo>
                  <a:pt x="6070" y="308"/>
                </a:lnTo>
                <a:lnTo>
                  <a:pt x="6071" y="310"/>
                </a:lnTo>
                <a:lnTo>
                  <a:pt x="6071" y="310"/>
                </a:lnTo>
                <a:lnTo>
                  <a:pt x="6071" y="310"/>
                </a:lnTo>
                <a:lnTo>
                  <a:pt x="6072" y="310"/>
                </a:lnTo>
                <a:lnTo>
                  <a:pt x="6072" y="310"/>
                </a:lnTo>
                <a:lnTo>
                  <a:pt x="6072" y="311"/>
                </a:lnTo>
                <a:lnTo>
                  <a:pt x="6073" y="310"/>
                </a:lnTo>
                <a:lnTo>
                  <a:pt x="6073" y="309"/>
                </a:lnTo>
                <a:lnTo>
                  <a:pt x="6074" y="306"/>
                </a:lnTo>
                <a:lnTo>
                  <a:pt x="6074" y="303"/>
                </a:lnTo>
                <a:lnTo>
                  <a:pt x="6074" y="301"/>
                </a:lnTo>
                <a:lnTo>
                  <a:pt x="6075" y="299"/>
                </a:lnTo>
                <a:lnTo>
                  <a:pt x="6075" y="298"/>
                </a:lnTo>
                <a:lnTo>
                  <a:pt x="6076" y="298"/>
                </a:lnTo>
                <a:lnTo>
                  <a:pt x="6076" y="297"/>
                </a:lnTo>
                <a:lnTo>
                  <a:pt x="6077" y="296"/>
                </a:lnTo>
                <a:lnTo>
                  <a:pt x="6077" y="294"/>
                </a:lnTo>
                <a:lnTo>
                  <a:pt x="6078" y="291"/>
                </a:lnTo>
                <a:lnTo>
                  <a:pt x="6078" y="289"/>
                </a:lnTo>
                <a:lnTo>
                  <a:pt x="6078" y="286"/>
                </a:lnTo>
                <a:lnTo>
                  <a:pt x="6079" y="284"/>
                </a:lnTo>
                <a:lnTo>
                  <a:pt x="6079" y="281"/>
                </a:lnTo>
                <a:lnTo>
                  <a:pt x="6079" y="278"/>
                </a:lnTo>
                <a:lnTo>
                  <a:pt x="6080" y="277"/>
                </a:lnTo>
                <a:lnTo>
                  <a:pt x="6080" y="278"/>
                </a:lnTo>
                <a:lnTo>
                  <a:pt x="6081" y="280"/>
                </a:lnTo>
                <a:lnTo>
                  <a:pt x="6081" y="282"/>
                </a:lnTo>
                <a:lnTo>
                  <a:pt x="6081" y="284"/>
                </a:lnTo>
                <a:lnTo>
                  <a:pt x="6082" y="286"/>
                </a:lnTo>
                <a:lnTo>
                  <a:pt x="6082" y="286"/>
                </a:lnTo>
                <a:lnTo>
                  <a:pt x="6082" y="286"/>
                </a:lnTo>
                <a:lnTo>
                  <a:pt x="6083" y="286"/>
                </a:lnTo>
                <a:lnTo>
                  <a:pt x="6083" y="286"/>
                </a:lnTo>
                <a:lnTo>
                  <a:pt x="6084" y="284"/>
                </a:lnTo>
                <a:lnTo>
                  <a:pt x="6084" y="278"/>
                </a:lnTo>
                <a:lnTo>
                  <a:pt x="6084" y="271"/>
                </a:lnTo>
                <a:lnTo>
                  <a:pt x="6085" y="263"/>
                </a:lnTo>
                <a:lnTo>
                  <a:pt x="6085" y="255"/>
                </a:lnTo>
                <a:lnTo>
                  <a:pt x="6085" y="257"/>
                </a:lnTo>
                <a:lnTo>
                  <a:pt x="6086" y="264"/>
                </a:lnTo>
                <a:lnTo>
                  <a:pt x="6086" y="272"/>
                </a:lnTo>
                <a:lnTo>
                  <a:pt x="6087" y="286"/>
                </a:lnTo>
                <a:lnTo>
                  <a:pt x="6087" y="300"/>
                </a:lnTo>
                <a:lnTo>
                  <a:pt x="6087" y="310"/>
                </a:lnTo>
                <a:lnTo>
                  <a:pt x="6088" y="313"/>
                </a:lnTo>
                <a:lnTo>
                  <a:pt x="6088" y="313"/>
                </a:lnTo>
                <a:lnTo>
                  <a:pt x="6089" y="314"/>
                </a:lnTo>
                <a:lnTo>
                  <a:pt x="6089" y="325"/>
                </a:lnTo>
                <a:lnTo>
                  <a:pt x="6089" y="314"/>
                </a:lnTo>
                <a:lnTo>
                  <a:pt x="6090" y="229"/>
                </a:lnTo>
                <a:lnTo>
                  <a:pt x="6091" y="107"/>
                </a:lnTo>
                <a:lnTo>
                  <a:pt x="6091" y="18"/>
                </a:lnTo>
                <a:lnTo>
                  <a:pt x="6091" y="101"/>
                </a:lnTo>
                <a:lnTo>
                  <a:pt x="6092" y="229"/>
                </a:lnTo>
                <a:lnTo>
                  <a:pt x="6092" y="273"/>
                </a:lnTo>
                <a:lnTo>
                  <a:pt x="6092" y="289"/>
                </a:lnTo>
                <a:lnTo>
                  <a:pt x="6093" y="295"/>
                </a:lnTo>
                <a:lnTo>
                  <a:pt x="6093" y="301"/>
                </a:lnTo>
                <a:lnTo>
                  <a:pt x="6094" y="305"/>
                </a:lnTo>
                <a:lnTo>
                  <a:pt x="6094" y="305"/>
                </a:lnTo>
                <a:lnTo>
                  <a:pt x="6094" y="306"/>
                </a:lnTo>
                <a:lnTo>
                  <a:pt x="6095" y="306"/>
                </a:lnTo>
                <a:lnTo>
                  <a:pt x="6095" y="307"/>
                </a:lnTo>
                <a:lnTo>
                  <a:pt x="6095" y="309"/>
                </a:lnTo>
                <a:lnTo>
                  <a:pt x="6096" y="308"/>
                </a:lnTo>
                <a:lnTo>
                  <a:pt x="6096" y="307"/>
                </a:lnTo>
                <a:lnTo>
                  <a:pt x="6097" y="305"/>
                </a:lnTo>
                <a:lnTo>
                  <a:pt x="6097" y="302"/>
                </a:lnTo>
                <a:lnTo>
                  <a:pt x="6097" y="300"/>
                </a:lnTo>
                <a:lnTo>
                  <a:pt x="6098" y="297"/>
                </a:lnTo>
                <a:lnTo>
                  <a:pt x="6098" y="296"/>
                </a:lnTo>
                <a:lnTo>
                  <a:pt x="6098" y="295"/>
                </a:lnTo>
                <a:lnTo>
                  <a:pt x="6099" y="295"/>
                </a:lnTo>
                <a:lnTo>
                  <a:pt x="6099" y="295"/>
                </a:lnTo>
                <a:lnTo>
                  <a:pt x="6100" y="294"/>
                </a:lnTo>
                <a:lnTo>
                  <a:pt x="6100" y="292"/>
                </a:lnTo>
                <a:lnTo>
                  <a:pt x="6100" y="291"/>
                </a:lnTo>
                <a:lnTo>
                  <a:pt x="6101" y="288"/>
                </a:lnTo>
                <a:lnTo>
                  <a:pt x="6101" y="286"/>
                </a:lnTo>
                <a:lnTo>
                  <a:pt x="6102" y="282"/>
                </a:lnTo>
                <a:lnTo>
                  <a:pt x="6102" y="280"/>
                </a:lnTo>
                <a:lnTo>
                  <a:pt x="6102" y="278"/>
                </a:lnTo>
                <a:lnTo>
                  <a:pt x="6103" y="275"/>
                </a:lnTo>
                <a:lnTo>
                  <a:pt x="6103" y="275"/>
                </a:lnTo>
                <a:lnTo>
                  <a:pt x="6103" y="277"/>
                </a:lnTo>
                <a:lnTo>
                  <a:pt x="6104" y="279"/>
                </a:lnTo>
                <a:lnTo>
                  <a:pt x="6105" y="280"/>
                </a:lnTo>
                <a:lnTo>
                  <a:pt x="6105" y="282"/>
                </a:lnTo>
                <a:lnTo>
                  <a:pt x="6105" y="283"/>
                </a:lnTo>
                <a:lnTo>
                  <a:pt x="6106" y="284"/>
                </a:lnTo>
                <a:lnTo>
                  <a:pt x="6106" y="284"/>
                </a:lnTo>
                <a:lnTo>
                  <a:pt x="6107" y="285"/>
                </a:lnTo>
                <a:lnTo>
                  <a:pt x="6107" y="284"/>
                </a:lnTo>
                <a:lnTo>
                  <a:pt x="6107" y="281"/>
                </a:lnTo>
                <a:lnTo>
                  <a:pt x="6108" y="274"/>
                </a:lnTo>
                <a:lnTo>
                  <a:pt x="6108" y="266"/>
                </a:lnTo>
                <a:lnTo>
                  <a:pt x="6108" y="255"/>
                </a:lnTo>
                <a:lnTo>
                  <a:pt x="6109" y="251"/>
                </a:lnTo>
                <a:lnTo>
                  <a:pt x="6109" y="255"/>
                </a:lnTo>
                <a:lnTo>
                  <a:pt x="6110" y="264"/>
                </a:lnTo>
                <a:lnTo>
                  <a:pt x="6110" y="274"/>
                </a:lnTo>
                <a:lnTo>
                  <a:pt x="6110" y="292"/>
                </a:lnTo>
                <a:lnTo>
                  <a:pt x="6111" y="304"/>
                </a:lnTo>
                <a:lnTo>
                  <a:pt x="6111" y="311"/>
                </a:lnTo>
                <a:lnTo>
                  <a:pt x="6112" y="313"/>
                </a:lnTo>
                <a:lnTo>
                  <a:pt x="6112" y="313"/>
                </a:lnTo>
                <a:lnTo>
                  <a:pt x="6112" y="316"/>
                </a:lnTo>
                <a:lnTo>
                  <a:pt x="6113" y="328"/>
                </a:lnTo>
                <a:lnTo>
                  <a:pt x="6113" y="292"/>
                </a:lnTo>
                <a:lnTo>
                  <a:pt x="6113" y="182"/>
                </a:lnTo>
                <a:lnTo>
                  <a:pt x="6114" y="57"/>
                </a:lnTo>
                <a:lnTo>
                  <a:pt x="6114" y="14"/>
                </a:lnTo>
                <a:lnTo>
                  <a:pt x="6115" y="147"/>
                </a:lnTo>
                <a:lnTo>
                  <a:pt x="6115" y="248"/>
                </a:lnTo>
                <a:lnTo>
                  <a:pt x="6115" y="282"/>
                </a:lnTo>
                <a:lnTo>
                  <a:pt x="6116" y="292"/>
                </a:lnTo>
                <a:lnTo>
                  <a:pt x="6116" y="296"/>
                </a:lnTo>
                <a:lnTo>
                  <a:pt x="6116" y="300"/>
                </a:lnTo>
                <a:lnTo>
                  <a:pt x="6117" y="301"/>
                </a:lnTo>
                <a:lnTo>
                  <a:pt x="6117" y="301"/>
                </a:lnTo>
                <a:lnTo>
                  <a:pt x="6118" y="301"/>
                </a:lnTo>
                <a:lnTo>
                  <a:pt x="6118" y="301"/>
                </a:lnTo>
                <a:lnTo>
                  <a:pt x="6119" y="302"/>
                </a:lnTo>
                <a:lnTo>
                  <a:pt x="6119" y="302"/>
                </a:lnTo>
                <a:lnTo>
                  <a:pt x="6120" y="302"/>
                </a:lnTo>
                <a:lnTo>
                  <a:pt x="6120" y="302"/>
                </a:lnTo>
                <a:lnTo>
                  <a:pt x="6120" y="299"/>
                </a:lnTo>
                <a:lnTo>
                  <a:pt x="6121" y="296"/>
                </a:lnTo>
                <a:lnTo>
                  <a:pt x="6121" y="295"/>
                </a:lnTo>
                <a:lnTo>
                  <a:pt x="6121" y="292"/>
                </a:lnTo>
                <a:lnTo>
                  <a:pt x="6122" y="291"/>
                </a:lnTo>
                <a:lnTo>
                  <a:pt x="6122" y="291"/>
                </a:lnTo>
                <a:lnTo>
                  <a:pt x="6123" y="291"/>
                </a:lnTo>
                <a:lnTo>
                  <a:pt x="6123" y="291"/>
                </a:lnTo>
                <a:lnTo>
                  <a:pt x="6123" y="289"/>
                </a:lnTo>
                <a:lnTo>
                  <a:pt x="6124" y="287"/>
                </a:lnTo>
                <a:lnTo>
                  <a:pt x="6124" y="285"/>
                </a:lnTo>
                <a:lnTo>
                  <a:pt x="6125" y="283"/>
                </a:lnTo>
                <a:lnTo>
                  <a:pt x="6125" y="282"/>
                </a:lnTo>
                <a:lnTo>
                  <a:pt x="6125" y="279"/>
                </a:lnTo>
                <a:lnTo>
                  <a:pt x="6126" y="277"/>
                </a:lnTo>
                <a:lnTo>
                  <a:pt x="6126" y="273"/>
                </a:lnTo>
                <a:lnTo>
                  <a:pt x="6126" y="272"/>
                </a:lnTo>
                <a:lnTo>
                  <a:pt x="6127" y="273"/>
                </a:lnTo>
                <a:lnTo>
                  <a:pt x="6127" y="277"/>
                </a:lnTo>
                <a:lnTo>
                  <a:pt x="6128" y="278"/>
                </a:lnTo>
                <a:lnTo>
                  <a:pt x="6128" y="280"/>
                </a:lnTo>
                <a:lnTo>
                  <a:pt x="6128" y="281"/>
                </a:lnTo>
                <a:lnTo>
                  <a:pt x="6129" y="282"/>
                </a:lnTo>
                <a:lnTo>
                  <a:pt x="6129" y="282"/>
                </a:lnTo>
                <a:lnTo>
                  <a:pt x="6129" y="283"/>
                </a:lnTo>
                <a:lnTo>
                  <a:pt x="6130" y="284"/>
                </a:lnTo>
                <a:lnTo>
                  <a:pt x="6130" y="281"/>
                </a:lnTo>
                <a:lnTo>
                  <a:pt x="6131" y="273"/>
                </a:lnTo>
                <a:lnTo>
                  <a:pt x="6131" y="264"/>
                </a:lnTo>
                <a:lnTo>
                  <a:pt x="6131" y="254"/>
                </a:lnTo>
                <a:lnTo>
                  <a:pt x="6132" y="247"/>
                </a:lnTo>
                <a:lnTo>
                  <a:pt x="6133" y="251"/>
                </a:lnTo>
                <a:lnTo>
                  <a:pt x="6133" y="259"/>
                </a:lnTo>
                <a:lnTo>
                  <a:pt x="6133" y="270"/>
                </a:lnTo>
                <a:lnTo>
                  <a:pt x="6134" y="287"/>
                </a:lnTo>
                <a:lnTo>
                  <a:pt x="6134" y="304"/>
                </a:lnTo>
                <a:lnTo>
                  <a:pt x="6134" y="311"/>
                </a:lnTo>
                <a:lnTo>
                  <a:pt x="6135" y="314"/>
                </a:lnTo>
                <a:lnTo>
                  <a:pt x="6135" y="315"/>
                </a:lnTo>
                <a:lnTo>
                  <a:pt x="6136" y="316"/>
                </a:lnTo>
                <a:lnTo>
                  <a:pt x="6136" y="329"/>
                </a:lnTo>
                <a:lnTo>
                  <a:pt x="6136" y="310"/>
                </a:lnTo>
                <a:lnTo>
                  <a:pt x="6137" y="209"/>
                </a:lnTo>
                <a:lnTo>
                  <a:pt x="6137" y="82"/>
                </a:lnTo>
                <a:lnTo>
                  <a:pt x="6138" y="5"/>
                </a:lnTo>
                <a:lnTo>
                  <a:pt x="6138" y="115"/>
                </a:lnTo>
                <a:lnTo>
                  <a:pt x="6138" y="241"/>
                </a:lnTo>
                <a:lnTo>
                  <a:pt x="6139" y="281"/>
                </a:lnTo>
                <a:lnTo>
                  <a:pt x="6139" y="292"/>
                </a:lnTo>
                <a:lnTo>
                  <a:pt x="6139" y="302"/>
                </a:lnTo>
                <a:lnTo>
                  <a:pt x="6140" y="309"/>
                </a:lnTo>
                <a:lnTo>
                  <a:pt x="6140" y="315"/>
                </a:lnTo>
                <a:lnTo>
                  <a:pt x="6141" y="318"/>
                </a:lnTo>
                <a:lnTo>
                  <a:pt x="6141" y="319"/>
                </a:lnTo>
                <a:lnTo>
                  <a:pt x="6141" y="317"/>
                </a:lnTo>
                <a:lnTo>
                  <a:pt x="6142" y="315"/>
                </a:lnTo>
                <a:lnTo>
                  <a:pt x="6142" y="313"/>
                </a:lnTo>
                <a:lnTo>
                  <a:pt x="6142" y="312"/>
                </a:lnTo>
                <a:lnTo>
                  <a:pt x="6143" y="311"/>
                </a:lnTo>
                <a:lnTo>
                  <a:pt x="6143" y="308"/>
                </a:lnTo>
                <a:lnTo>
                  <a:pt x="6144" y="304"/>
                </a:lnTo>
                <a:lnTo>
                  <a:pt x="6144" y="302"/>
                </a:lnTo>
                <a:lnTo>
                  <a:pt x="6144" y="301"/>
                </a:lnTo>
                <a:lnTo>
                  <a:pt x="6145" y="301"/>
                </a:lnTo>
                <a:lnTo>
                  <a:pt x="6145" y="301"/>
                </a:lnTo>
                <a:lnTo>
                  <a:pt x="6145" y="300"/>
                </a:lnTo>
                <a:lnTo>
                  <a:pt x="6146" y="299"/>
                </a:lnTo>
                <a:lnTo>
                  <a:pt x="6147" y="296"/>
                </a:lnTo>
                <a:lnTo>
                  <a:pt x="6147" y="293"/>
                </a:lnTo>
                <a:lnTo>
                  <a:pt x="6148" y="290"/>
                </a:lnTo>
                <a:lnTo>
                  <a:pt x="6148" y="287"/>
                </a:lnTo>
                <a:lnTo>
                  <a:pt x="6148" y="282"/>
                </a:lnTo>
                <a:lnTo>
                  <a:pt x="6149" y="277"/>
                </a:lnTo>
                <a:lnTo>
                  <a:pt x="6149" y="272"/>
                </a:lnTo>
                <a:lnTo>
                  <a:pt x="6149" y="269"/>
                </a:lnTo>
                <a:lnTo>
                  <a:pt x="6150" y="269"/>
                </a:lnTo>
                <a:lnTo>
                  <a:pt x="6150" y="269"/>
                </a:lnTo>
                <a:lnTo>
                  <a:pt x="6151" y="271"/>
                </a:lnTo>
                <a:lnTo>
                  <a:pt x="6151" y="274"/>
                </a:lnTo>
                <a:lnTo>
                  <a:pt x="6151" y="277"/>
                </a:lnTo>
                <a:lnTo>
                  <a:pt x="6152" y="278"/>
                </a:lnTo>
                <a:lnTo>
                  <a:pt x="6152" y="280"/>
                </a:lnTo>
                <a:lnTo>
                  <a:pt x="6152" y="280"/>
                </a:lnTo>
                <a:lnTo>
                  <a:pt x="6153" y="281"/>
                </a:lnTo>
                <a:lnTo>
                  <a:pt x="6153" y="282"/>
                </a:lnTo>
                <a:lnTo>
                  <a:pt x="6154" y="281"/>
                </a:lnTo>
                <a:lnTo>
                  <a:pt x="6154" y="275"/>
                </a:lnTo>
                <a:lnTo>
                  <a:pt x="6154" y="266"/>
                </a:lnTo>
                <a:lnTo>
                  <a:pt x="6155" y="254"/>
                </a:lnTo>
                <a:lnTo>
                  <a:pt x="6155" y="247"/>
                </a:lnTo>
                <a:lnTo>
                  <a:pt x="6155" y="249"/>
                </a:lnTo>
                <a:lnTo>
                  <a:pt x="6156" y="255"/>
                </a:lnTo>
                <a:lnTo>
                  <a:pt x="6156" y="265"/>
                </a:lnTo>
                <a:lnTo>
                  <a:pt x="6157" y="281"/>
                </a:lnTo>
                <a:lnTo>
                  <a:pt x="6157" y="296"/>
                </a:lnTo>
                <a:lnTo>
                  <a:pt x="6157" y="305"/>
                </a:lnTo>
                <a:lnTo>
                  <a:pt x="6158" y="309"/>
                </a:lnTo>
                <a:lnTo>
                  <a:pt x="6158" y="310"/>
                </a:lnTo>
                <a:lnTo>
                  <a:pt x="6159" y="313"/>
                </a:lnTo>
                <a:lnTo>
                  <a:pt x="6159" y="327"/>
                </a:lnTo>
                <a:lnTo>
                  <a:pt x="6160" y="313"/>
                </a:lnTo>
                <a:lnTo>
                  <a:pt x="6160" y="221"/>
                </a:lnTo>
                <a:lnTo>
                  <a:pt x="6161" y="98"/>
                </a:lnTo>
                <a:lnTo>
                  <a:pt x="6161" y="17"/>
                </a:lnTo>
                <a:lnTo>
                  <a:pt x="6161" y="112"/>
                </a:lnTo>
                <a:lnTo>
                  <a:pt x="6162" y="238"/>
                </a:lnTo>
                <a:lnTo>
                  <a:pt x="6162" y="279"/>
                </a:lnTo>
                <a:lnTo>
                  <a:pt x="6162" y="291"/>
                </a:lnTo>
                <a:lnTo>
                  <a:pt x="6163" y="295"/>
                </a:lnTo>
                <a:lnTo>
                  <a:pt x="6163" y="300"/>
                </a:lnTo>
                <a:lnTo>
                  <a:pt x="6164" y="305"/>
                </a:lnTo>
                <a:lnTo>
                  <a:pt x="6164" y="307"/>
                </a:lnTo>
                <a:lnTo>
                  <a:pt x="6164" y="308"/>
                </a:lnTo>
                <a:lnTo>
                  <a:pt x="6165" y="308"/>
                </a:lnTo>
                <a:lnTo>
                  <a:pt x="6165" y="309"/>
                </a:lnTo>
                <a:lnTo>
                  <a:pt x="6165" y="309"/>
                </a:lnTo>
                <a:lnTo>
                  <a:pt x="6166" y="310"/>
                </a:lnTo>
                <a:lnTo>
                  <a:pt x="6166" y="309"/>
                </a:lnTo>
                <a:lnTo>
                  <a:pt x="6167" y="307"/>
                </a:lnTo>
                <a:lnTo>
                  <a:pt x="6167" y="305"/>
                </a:lnTo>
                <a:lnTo>
                  <a:pt x="6167" y="302"/>
                </a:lnTo>
                <a:lnTo>
                  <a:pt x="6168" y="300"/>
                </a:lnTo>
                <a:lnTo>
                  <a:pt x="6168" y="299"/>
                </a:lnTo>
                <a:lnTo>
                  <a:pt x="6168" y="299"/>
                </a:lnTo>
                <a:lnTo>
                  <a:pt x="6169" y="298"/>
                </a:lnTo>
                <a:lnTo>
                  <a:pt x="6169" y="298"/>
                </a:lnTo>
                <a:lnTo>
                  <a:pt x="6170" y="296"/>
                </a:lnTo>
                <a:lnTo>
                  <a:pt x="6170" y="295"/>
                </a:lnTo>
                <a:lnTo>
                  <a:pt x="6170" y="293"/>
                </a:lnTo>
                <a:lnTo>
                  <a:pt x="6171" y="291"/>
                </a:lnTo>
                <a:lnTo>
                  <a:pt x="6171" y="287"/>
                </a:lnTo>
                <a:lnTo>
                  <a:pt x="6172" y="284"/>
                </a:lnTo>
                <a:lnTo>
                  <a:pt x="6172" y="282"/>
                </a:lnTo>
                <a:lnTo>
                  <a:pt x="6172" y="278"/>
                </a:lnTo>
                <a:lnTo>
                  <a:pt x="6173" y="278"/>
                </a:lnTo>
                <a:lnTo>
                  <a:pt x="6174" y="278"/>
                </a:lnTo>
                <a:lnTo>
                  <a:pt x="6174" y="279"/>
                </a:lnTo>
                <a:lnTo>
                  <a:pt x="6174" y="282"/>
                </a:lnTo>
                <a:lnTo>
                  <a:pt x="6175" y="282"/>
                </a:lnTo>
                <a:lnTo>
                  <a:pt x="6175" y="284"/>
                </a:lnTo>
                <a:lnTo>
                  <a:pt x="6175" y="285"/>
                </a:lnTo>
                <a:lnTo>
                  <a:pt x="6176" y="286"/>
                </a:lnTo>
                <a:lnTo>
                  <a:pt x="6176" y="286"/>
                </a:lnTo>
                <a:lnTo>
                  <a:pt x="6177" y="286"/>
                </a:lnTo>
                <a:lnTo>
                  <a:pt x="6177" y="285"/>
                </a:lnTo>
                <a:lnTo>
                  <a:pt x="6177" y="280"/>
                </a:lnTo>
                <a:lnTo>
                  <a:pt x="6178" y="272"/>
                </a:lnTo>
                <a:lnTo>
                  <a:pt x="6178" y="261"/>
                </a:lnTo>
                <a:lnTo>
                  <a:pt x="6178" y="254"/>
                </a:lnTo>
                <a:lnTo>
                  <a:pt x="6179" y="255"/>
                </a:lnTo>
                <a:lnTo>
                  <a:pt x="6179" y="264"/>
                </a:lnTo>
                <a:lnTo>
                  <a:pt x="6180" y="274"/>
                </a:lnTo>
                <a:lnTo>
                  <a:pt x="6180" y="288"/>
                </a:lnTo>
                <a:lnTo>
                  <a:pt x="6180" y="303"/>
                </a:lnTo>
                <a:lnTo>
                  <a:pt x="6181" y="313"/>
                </a:lnTo>
                <a:lnTo>
                  <a:pt x="6181" y="316"/>
                </a:lnTo>
                <a:lnTo>
                  <a:pt x="6181" y="316"/>
                </a:lnTo>
                <a:lnTo>
                  <a:pt x="6182" y="318"/>
                </a:lnTo>
                <a:lnTo>
                  <a:pt x="6182" y="330"/>
                </a:lnTo>
                <a:lnTo>
                  <a:pt x="6183" y="325"/>
                </a:lnTo>
                <a:lnTo>
                  <a:pt x="6183" y="246"/>
                </a:lnTo>
                <a:lnTo>
                  <a:pt x="6183" y="121"/>
                </a:lnTo>
                <a:lnTo>
                  <a:pt x="6184" y="23"/>
                </a:lnTo>
                <a:lnTo>
                  <a:pt x="6184" y="89"/>
                </a:lnTo>
                <a:lnTo>
                  <a:pt x="6185" y="229"/>
                </a:lnTo>
                <a:lnTo>
                  <a:pt x="6185" y="277"/>
                </a:lnTo>
                <a:lnTo>
                  <a:pt x="6185" y="294"/>
                </a:lnTo>
                <a:lnTo>
                  <a:pt x="6186" y="298"/>
                </a:lnTo>
                <a:lnTo>
                  <a:pt x="6186" y="303"/>
                </a:lnTo>
                <a:lnTo>
                  <a:pt x="6186" y="307"/>
                </a:lnTo>
                <a:lnTo>
                  <a:pt x="6187" y="309"/>
                </a:lnTo>
                <a:lnTo>
                  <a:pt x="6188" y="309"/>
                </a:lnTo>
                <a:lnTo>
                  <a:pt x="6188" y="309"/>
                </a:lnTo>
                <a:lnTo>
                  <a:pt x="6188" y="309"/>
                </a:lnTo>
                <a:lnTo>
                  <a:pt x="6189" y="310"/>
                </a:lnTo>
                <a:lnTo>
                  <a:pt x="6189" y="310"/>
                </a:lnTo>
                <a:lnTo>
                  <a:pt x="6190" y="311"/>
                </a:lnTo>
                <a:lnTo>
                  <a:pt x="6190" y="310"/>
                </a:lnTo>
                <a:lnTo>
                  <a:pt x="6190" y="307"/>
                </a:lnTo>
                <a:lnTo>
                  <a:pt x="6191" y="302"/>
                </a:lnTo>
                <a:lnTo>
                  <a:pt x="6191" y="299"/>
                </a:lnTo>
                <a:lnTo>
                  <a:pt x="6191" y="297"/>
                </a:lnTo>
                <a:lnTo>
                  <a:pt x="6192" y="297"/>
                </a:lnTo>
                <a:lnTo>
                  <a:pt x="6192" y="296"/>
                </a:lnTo>
                <a:lnTo>
                  <a:pt x="6193" y="296"/>
                </a:lnTo>
                <a:lnTo>
                  <a:pt x="6193" y="296"/>
                </a:lnTo>
                <a:lnTo>
                  <a:pt x="6193" y="295"/>
                </a:lnTo>
                <a:lnTo>
                  <a:pt x="6194" y="293"/>
                </a:lnTo>
                <a:lnTo>
                  <a:pt x="6194" y="291"/>
                </a:lnTo>
                <a:lnTo>
                  <a:pt x="6195" y="288"/>
                </a:lnTo>
                <a:lnTo>
                  <a:pt x="6195" y="286"/>
                </a:lnTo>
                <a:lnTo>
                  <a:pt x="6195" y="284"/>
                </a:lnTo>
                <a:lnTo>
                  <a:pt x="6196" y="281"/>
                </a:lnTo>
                <a:lnTo>
                  <a:pt x="6196" y="280"/>
                </a:lnTo>
                <a:lnTo>
                  <a:pt x="6196" y="280"/>
                </a:lnTo>
                <a:lnTo>
                  <a:pt x="6197" y="282"/>
                </a:lnTo>
                <a:lnTo>
                  <a:pt x="6197" y="282"/>
                </a:lnTo>
                <a:lnTo>
                  <a:pt x="6198" y="284"/>
                </a:lnTo>
                <a:lnTo>
                  <a:pt x="6198" y="285"/>
                </a:lnTo>
                <a:lnTo>
                  <a:pt x="6198" y="285"/>
                </a:lnTo>
                <a:lnTo>
                  <a:pt x="6199" y="284"/>
                </a:lnTo>
                <a:lnTo>
                  <a:pt x="6199" y="285"/>
                </a:lnTo>
                <a:lnTo>
                  <a:pt x="6199" y="286"/>
                </a:lnTo>
                <a:lnTo>
                  <a:pt x="6200" y="284"/>
                </a:lnTo>
                <a:lnTo>
                  <a:pt x="6200" y="278"/>
                </a:lnTo>
                <a:lnTo>
                  <a:pt x="6201" y="269"/>
                </a:lnTo>
                <a:lnTo>
                  <a:pt x="6201" y="259"/>
                </a:lnTo>
                <a:lnTo>
                  <a:pt x="6202" y="251"/>
                </a:lnTo>
                <a:lnTo>
                  <a:pt x="6202" y="252"/>
                </a:lnTo>
                <a:lnTo>
                  <a:pt x="6203" y="260"/>
                </a:lnTo>
                <a:lnTo>
                  <a:pt x="6203" y="270"/>
                </a:lnTo>
                <a:lnTo>
                  <a:pt x="6203" y="284"/>
                </a:lnTo>
                <a:lnTo>
                  <a:pt x="6204" y="299"/>
                </a:lnTo>
                <a:lnTo>
                  <a:pt x="6204" y="309"/>
                </a:lnTo>
                <a:lnTo>
                  <a:pt x="6204" y="313"/>
                </a:lnTo>
                <a:lnTo>
                  <a:pt x="6205" y="313"/>
                </a:lnTo>
                <a:lnTo>
                  <a:pt x="6205" y="313"/>
                </a:lnTo>
                <a:lnTo>
                  <a:pt x="6206" y="323"/>
                </a:lnTo>
                <a:lnTo>
                  <a:pt x="6206" y="319"/>
                </a:lnTo>
                <a:lnTo>
                  <a:pt x="6206" y="246"/>
                </a:lnTo>
                <a:lnTo>
                  <a:pt x="6207" y="123"/>
                </a:lnTo>
                <a:lnTo>
                  <a:pt x="6207" y="23"/>
                </a:lnTo>
                <a:lnTo>
                  <a:pt x="6208" y="80"/>
                </a:lnTo>
                <a:lnTo>
                  <a:pt x="6208" y="220"/>
                </a:lnTo>
                <a:lnTo>
                  <a:pt x="6208" y="269"/>
                </a:lnTo>
                <a:lnTo>
                  <a:pt x="6209" y="290"/>
                </a:lnTo>
                <a:lnTo>
                  <a:pt x="6209" y="295"/>
                </a:lnTo>
                <a:lnTo>
                  <a:pt x="6209" y="300"/>
                </a:lnTo>
                <a:lnTo>
                  <a:pt x="6210" y="303"/>
                </a:lnTo>
                <a:lnTo>
                  <a:pt x="6210" y="306"/>
                </a:lnTo>
                <a:lnTo>
                  <a:pt x="6211" y="307"/>
                </a:lnTo>
                <a:lnTo>
                  <a:pt x="6211" y="307"/>
                </a:lnTo>
                <a:lnTo>
                  <a:pt x="6211" y="308"/>
                </a:lnTo>
                <a:lnTo>
                  <a:pt x="6212" y="309"/>
                </a:lnTo>
                <a:lnTo>
                  <a:pt x="6212" y="309"/>
                </a:lnTo>
                <a:lnTo>
                  <a:pt x="6212" y="309"/>
                </a:lnTo>
                <a:lnTo>
                  <a:pt x="6213" y="307"/>
                </a:lnTo>
                <a:lnTo>
                  <a:pt x="6213" y="305"/>
                </a:lnTo>
                <a:lnTo>
                  <a:pt x="6214" y="300"/>
                </a:lnTo>
                <a:lnTo>
                  <a:pt x="6214" y="298"/>
                </a:lnTo>
                <a:lnTo>
                  <a:pt x="6214" y="297"/>
                </a:lnTo>
                <a:lnTo>
                  <a:pt x="6215" y="296"/>
                </a:lnTo>
                <a:lnTo>
                  <a:pt x="6216" y="296"/>
                </a:lnTo>
                <a:lnTo>
                  <a:pt x="6216" y="296"/>
                </a:lnTo>
                <a:lnTo>
                  <a:pt x="6216" y="295"/>
                </a:lnTo>
                <a:lnTo>
                  <a:pt x="6217" y="295"/>
                </a:lnTo>
                <a:lnTo>
                  <a:pt x="6217" y="291"/>
                </a:lnTo>
                <a:lnTo>
                  <a:pt x="6217" y="288"/>
                </a:lnTo>
                <a:lnTo>
                  <a:pt x="6218" y="286"/>
                </a:lnTo>
                <a:lnTo>
                  <a:pt x="6218" y="283"/>
                </a:lnTo>
                <a:lnTo>
                  <a:pt x="6219" y="280"/>
                </a:lnTo>
                <a:lnTo>
                  <a:pt x="6219" y="277"/>
                </a:lnTo>
                <a:lnTo>
                  <a:pt x="6219" y="277"/>
                </a:lnTo>
                <a:lnTo>
                  <a:pt x="6220" y="277"/>
                </a:lnTo>
                <a:lnTo>
                  <a:pt x="6220" y="278"/>
                </a:lnTo>
                <a:lnTo>
                  <a:pt x="6221" y="280"/>
                </a:lnTo>
                <a:lnTo>
                  <a:pt x="6221" y="283"/>
                </a:lnTo>
                <a:lnTo>
                  <a:pt x="6221" y="284"/>
                </a:lnTo>
                <a:lnTo>
                  <a:pt x="6222" y="284"/>
                </a:lnTo>
                <a:lnTo>
                  <a:pt x="6222" y="284"/>
                </a:lnTo>
                <a:lnTo>
                  <a:pt x="6222" y="285"/>
                </a:lnTo>
                <a:lnTo>
                  <a:pt x="6223" y="286"/>
                </a:lnTo>
                <a:lnTo>
                  <a:pt x="6223" y="285"/>
                </a:lnTo>
                <a:lnTo>
                  <a:pt x="6224" y="279"/>
                </a:lnTo>
                <a:lnTo>
                  <a:pt x="6224" y="270"/>
                </a:lnTo>
                <a:lnTo>
                  <a:pt x="6224" y="259"/>
                </a:lnTo>
                <a:lnTo>
                  <a:pt x="6225" y="251"/>
                </a:lnTo>
                <a:lnTo>
                  <a:pt x="6225" y="253"/>
                </a:lnTo>
                <a:lnTo>
                  <a:pt x="6225" y="261"/>
                </a:lnTo>
                <a:lnTo>
                  <a:pt x="6226" y="271"/>
                </a:lnTo>
                <a:lnTo>
                  <a:pt x="6226" y="284"/>
                </a:lnTo>
                <a:lnTo>
                  <a:pt x="6227" y="300"/>
                </a:lnTo>
                <a:lnTo>
                  <a:pt x="6227" y="310"/>
                </a:lnTo>
                <a:lnTo>
                  <a:pt x="6227" y="313"/>
                </a:lnTo>
                <a:lnTo>
                  <a:pt x="6228" y="313"/>
                </a:lnTo>
                <a:lnTo>
                  <a:pt x="6228" y="314"/>
                </a:lnTo>
                <a:lnTo>
                  <a:pt x="6228" y="324"/>
                </a:lnTo>
                <a:lnTo>
                  <a:pt x="6229" y="323"/>
                </a:lnTo>
                <a:lnTo>
                  <a:pt x="6230" y="255"/>
                </a:lnTo>
                <a:lnTo>
                  <a:pt x="6230" y="133"/>
                </a:lnTo>
                <a:lnTo>
                  <a:pt x="6231" y="29"/>
                </a:lnTo>
                <a:lnTo>
                  <a:pt x="6231" y="77"/>
                </a:lnTo>
                <a:lnTo>
                  <a:pt x="6231" y="218"/>
                </a:lnTo>
                <a:lnTo>
                  <a:pt x="6232" y="269"/>
                </a:lnTo>
                <a:lnTo>
                  <a:pt x="6232" y="291"/>
                </a:lnTo>
                <a:lnTo>
                  <a:pt x="6232" y="296"/>
                </a:lnTo>
                <a:lnTo>
                  <a:pt x="6233" y="301"/>
                </a:lnTo>
                <a:lnTo>
                  <a:pt x="6233" y="306"/>
                </a:lnTo>
                <a:lnTo>
                  <a:pt x="6234" y="308"/>
                </a:lnTo>
                <a:lnTo>
                  <a:pt x="6234" y="308"/>
                </a:lnTo>
                <a:lnTo>
                  <a:pt x="6234" y="308"/>
                </a:lnTo>
                <a:lnTo>
                  <a:pt x="6235" y="308"/>
                </a:lnTo>
                <a:lnTo>
                  <a:pt x="6235" y="309"/>
                </a:lnTo>
                <a:lnTo>
                  <a:pt x="6235" y="309"/>
                </a:lnTo>
                <a:lnTo>
                  <a:pt x="6236" y="309"/>
                </a:lnTo>
                <a:lnTo>
                  <a:pt x="6236" y="308"/>
                </a:lnTo>
                <a:lnTo>
                  <a:pt x="6237" y="306"/>
                </a:lnTo>
                <a:lnTo>
                  <a:pt x="6237" y="302"/>
                </a:lnTo>
                <a:lnTo>
                  <a:pt x="6237" y="300"/>
                </a:lnTo>
                <a:lnTo>
                  <a:pt x="6238" y="298"/>
                </a:lnTo>
                <a:lnTo>
                  <a:pt x="6238" y="297"/>
                </a:lnTo>
                <a:lnTo>
                  <a:pt x="6238" y="297"/>
                </a:lnTo>
                <a:lnTo>
                  <a:pt x="6239" y="296"/>
                </a:lnTo>
                <a:lnTo>
                  <a:pt x="6239" y="296"/>
                </a:lnTo>
                <a:lnTo>
                  <a:pt x="6240" y="295"/>
                </a:lnTo>
                <a:lnTo>
                  <a:pt x="6240" y="292"/>
                </a:lnTo>
                <a:lnTo>
                  <a:pt x="6240" y="291"/>
                </a:lnTo>
                <a:lnTo>
                  <a:pt x="6241" y="288"/>
                </a:lnTo>
                <a:lnTo>
                  <a:pt x="6241" y="286"/>
                </a:lnTo>
                <a:lnTo>
                  <a:pt x="6241" y="282"/>
                </a:lnTo>
                <a:lnTo>
                  <a:pt x="6242" y="280"/>
                </a:lnTo>
                <a:lnTo>
                  <a:pt x="6242" y="278"/>
                </a:lnTo>
                <a:lnTo>
                  <a:pt x="6243" y="278"/>
                </a:lnTo>
                <a:lnTo>
                  <a:pt x="6244" y="280"/>
                </a:lnTo>
                <a:lnTo>
                  <a:pt x="6244" y="282"/>
                </a:lnTo>
                <a:lnTo>
                  <a:pt x="6244" y="283"/>
                </a:lnTo>
                <a:lnTo>
                  <a:pt x="6245" y="284"/>
                </a:lnTo>
                <a:lnTo>
                  <a:pt x="6245" y="285"/>
                </a:lnTo>
                <a:lnTo>
                  <a:pt x="6245" y="286"/>
                </a:lnTo>
                <a:lnTo>
                  <a:pt x="6246" y="287"/>
                </a:lnTo>
                <a:lnTo>
                  <a:pt x="6246" y="287"/>
                </a:lnTo>
                <a:lnTo>
                  <a:pt x="6247" y="285"/>
                </a:lnTo>
                <a:lnTo>
                  <a:pt x="6247" y="278"/>
                </a:lnTo>
                <a:lnTo>
                  <a:pt x="6247" y="269"/>
                </a:lnTo>
                <a:lnTo>
                  <a:pt x="6248" y="259"/>
                </a:lnTo>
                <a:lnTo>
                  <a:pt x="6248" y="253"/>
                </a:lnTo>
                <a:lnTo>
                  <a:pt x="6248" y="255"/>
                </a:lnTo>
                <a:lnTo>
                  <a:pt x="6249" y="264"/>
                </a:lnTo>
                <a:lnTo>
                  <a:pt x="6249" y="273"/>
                </a:lnTo>
                <a:lnTo>
                  <a:pt x="6250" y="287"/>
                </a:lnTo>
                <a:lnTo>
                  <a:pt x="6250" y="302"/>
                </a:lnTo>
                <a:lnTo>
                  <a:pt x="6250" y="310"/>
                </a:lnTo>
                <a:lnTo>
                  <a:pt x="6251" y="314"/>
                </a:lnTo>
                <a:lnTo>
                  <a:pt x="6251" y="315"/>
                </a:lnTo>
                <a:lnTo>
                  <a:pt x="6251" y="316"/>
                </a:lnTo>
                <a:lnTo>
                  <a:pt x="6252" y="327"/>
                </a:lnTo>
                <a:lnTo>
                  <a:pt x="6252" y="317"/>
                </a:lnTo>
                <a:lnTo>
                  <a:pt x="6253" y="237"/>
                </a:lnTo>
                <a:lnTo>
                  <a:pt x="6253" y="113"/>
                </a:lnTo>
                <a:lnTo>
                  <a:pt x="6253" y="23"/>
                </a:lnTo>
                <a:lnTo>
                  <a:pt x="6254" y="102"/>
                </a:lnTo>
                <a:lnTo>
                  <a:pt x="6254" y="233"/>
                </a:lnTo>
                <a:lnTo>
                  <a:pt x="6255" y="275"/>
                </a:lnTo>
                <a:lnTo>
                  <a:pt x="6255" y="292"/>
                </a:lnTo>
                <a:lnTo>
                  <a:pt x="6255" y="298"/>
                </a:lnTo>
                <a:lnTo>
                  <a:pt x="6256" y="303"/>
                </a:lnTo>
                <a:lnTo>
                  <a:pt x="6256" y="306"/>
                </a:lnTo>
                <a:lnTo>
                  <a:pt x="6256" y="307"/>
                </a:lnTo>
                <a:lnTo>
                  <a:pt x="6257" y="308"/>
                </a:lnTo>
                <a:lnTo>
                  <a:pt x="6258" y="308"/>
                </a:lnTo>
                <a:lnTo>
                  <a:pt x="6258" y="309"/>
                </a:lnTo>
                <a:lnTo>
                  <a:pt x="6258" y="309"/>
                </a:lnTo>
                <a:lnTo>
                  <a:pt x="6259" y="309"/>
                </a:lnTo>
                <a:lnTo>
                  <a:pt x="6259" y="309"/>
                </a:lnTo>
                <a:lnTo>
                  <a:pt x="6260" y="307"/>
                </a:lnTo>
                <a:lnTo>
                  <a:pt x="6260" y="303"/>
                </a:lnTo>
                <a:lnTo>
                  <a:pt x="6260" y="300"/>
                </a:lnTo>
                <a:lnTo>
                  <a:pt x="6261" y="297"/>
                </a:lnTo>
                <a:lnTo>
                  <a:pt x="6261" y="295"/>
                </a:lnTo>
                <a:lnTo>
                  <a:pt x="6261" y="295"/>
                </a:lnTo>
                <a:lnTo>
                  <a:pt x="6262" y="295"/>
                </a:lnTo>
                <a:lnTo>
                  <a:pt x="6262" y="294"/>
                </a:lnTo>
                <a:lnTo>
                  <a:pt x="6263" y="292"/>
                </a:lnTo>
                <a:lnTo>
                  <a:pt x="6263" y="291"/>
                </a:lnTo>
                <a:lnTo>
                  <a:pt x="6263" y="288"/>
                </a:lnTo>
                <a:lnTo>
                  <a:pt x="6264" y="287"/>
                </a:lnTo>
                <a:lnTo>
                  <a:pt x="6264" y="285"/>
                </a:lnTo>
                <a:lnTo>
                  <a:pt x="6264" y="282"/>
                </a:lnTo>
                <a:lnTo>
                  <a:pt x="6265" y="280"/>
                </a:lnTo>
                <a:lnTo>
                  <a:pt x="6265" y="278"/>
                </a:lnTo>
                <a:lnTo>
                  <a:pt x="6266" y="277"/>
                </a:lnTo>
                <a:lnTo>
                  <a:pt x="6266" y="277"/>
                </a:lnTo>
                <a:lnTo>
                  <a:pt x="6266" y="278"/>
                </a:lnTo>
                <a:lnTo>
                  <a:pt x="6267" y="280"/>
                </a:lnTo>
                <a:lnTo>
                  <a:pt x="6267" y="282"/>
                </a:lnTo>
                <a:lnTo>
                  <a:pt x="6268" y="283"/>
                </a:lnTo>
                <a:lnTo>
                  <a:pt x="6268" y="284"/>
                </a:lnTo>
                <a:lnTo>
                  <a:pt x="6268" y="284"/>
                </a:lnTo>
                <a:lnTo>
                  <a:pt x="6269" y="284"/>
                </a:lnTo>
                <a:lnTo>
                  <a:pt x="6269" y="284"/>
                </a:lnTo>
                <a:lnTo>
                  <a:pt x="6269" y="280"/>
                </a:lnTo>
                <a:lnTo>
                  <a:pt x="6270" y="275"/>
                </a:lnTo>
                <a:lnTo>
                  <a:pt x="6270" y="266"/>
                </a:lnTo>
                <a:lnTo>
                  <a:pt x="6271" y="256"/>
                </a:lnTo>
                <a:lnTo>
                  <a:pt x="6271" y="252"/>
                </a:lnTo>
                <a:lnTo>
                  <a:pt x="6272" y="257"/>
                </a:lnTo>
                <a:lnTo>
                  <a:pt x="6272" y="264"/>
                </a:lnTo>
                <a:lnTo>
                  <a:pt x="6273" y="273"/>
                </a:lnTo>
                <a:lnTo>
                  <a:pt x="6273" y="289"/>
                </a:lnTo>
                <a:lnTo>
                  <a:pt x="6273" y="305"/>
                </a:lnTo>
                <a:lnTo>
                  <a:pt x="6274" y="313"/>
                </a:lnTo>
                <a:lnTo>
                  <a:pt x="6274" y="314"/>
                </a:lnTo>
                <a:lnTo>
                  <a:pt x="6274" y="316"/>
                </a:lnTo>
                <a:lnTo>
                  <a:pt x="6275" y="321"/>
                </a:lnTo>
                <a:lnTo>
                  <a:pt x="6275" y="336"/>
                </a:lnTo>
                <a:lnTo>
                  <a:pt x="6276" y="305"/>
                </a:lnTo>
                <a:lnTo>
                  <a:pt x="6276" y="198"/>
                </a:lnTo>
                <a:lnTo>
                  <a:pt x="6276" y="72"/>
                </a:lnTo>
                <a:lnTo>
                  <a:pt x="6277" y="13"/>
                </a:lnTo>
                <a:lnTo>
                  <a:pt x="6277" y="136"/>
                </a:lnTo>
                <a:lnTo>
                  <a:pt x="6277" y="244"/>
                </a:lnTo>
                <a:lnTo>
                  <a:pt x="6278" y="280"/>
                </a:lnTo>
                <a:lnTo>
                  <a:pt x="6278" y="291"/>
                </a:lnTo>
                <a:lnTo>
                  <a:pt x="6279" y="296"/>
                </a:lnTo>
                <a:lnTo>
                  <a:pt x="6279" y="301"/>
                </a:lnTo>
                <a:lnTo>
                  <a:pt x="6279" y="305"/>
                </a:lnTo>
                <a:lnTo>
                  <a:pt x="6280" y="307"/>
                </a:lnTo>
                <a:lnTo>
                  <a:pt x="6280" y="307"/>
                </a:lnTo>
                <a:lnTo>
                  <a:pt x="6281" y="307"/>
                </a:lnTo>
                <a:lnTo>
                  <a:pt x="6281" y="307"/>
                </a:lnTo>
                <a:lnTo>
                  <a:pt x="6281" y="307"/>
                </a:lnTo>
                <a:lnTo>
                  <a:pt x="6282" y="308"/>
                </a:lnTo>
                <a:lnTo>
                  <a:pt x="6282" y="307"/>
                </a:lnTo>
                <a:lnTo>
                  <a:pt x="6282" y="305"/>
                </a:lnTo>
                <a:lnTo>
                  <a:pt x="6283" y="303"/>
                </a:lnTo>
                <a:lnTo>
                  <a:pt x="6283" y="301"/>
                </a:lnTo>
                <a:lnTo>
                  <a:pt x="6284" y="299"/>
                </a:lnTo>
                <a:lnTo>
                  <a:pt x="6284" y="298"/>
                </a:lnTo>
                <a:lnTo>
                  <a:pt x="6284" y="298"/>
                </a:lnTo>
                <a:lnTo>
                  <a:pt x="6285" y="298"/>
                </a:lnTo>
                <a:lnTo>
                  <a:pt x="6286" y="297"/>
                </a:lnTo>
                <a:lnTo>
                  <a:pt x="6286" y="296"/>
                </a:lnTo>
                <a:lnTo>
                  <a:pt x="6286" y="295"/>
                </a:lnTo>
                <a:lnTo>
                  <a:pt x="6287" y="293"/>
                </a:lnTo>
                <a:lnTo>
                  <a:pt x="6287" y="290"/>
                </a:lnTo>
                <a:lnTo>
                  <a:pt x="6287" y="287"/>
                </a:lnTo>
                <a:lnTo>
                  <a:pt x="6288" y="286"/>
                </a:lnTo>
                <a:lnTo>
                  <a:pt x="6288" y="282"/>
                </a:lnTo>
                <a:lnTo>
                  <a:pt x="6289" y="280"/>
                </a:lnTo>
                <a:lnTo>
                  <a:pt x="6289" y="280"/>
                </a:lnTo>
                <a:lnTo>
                  <a:pt x="6289" y="280"/>
                </a:lnTo>
                <a:lnTo>
                  <a:pt x="6290" y="282"/>
                </a:lnTo>
                <a:lnTo>
                  <a:pt x="6290" y="284"/>
                </a:lnTo>
                <a:lnTo>
                  <a:pt x="6291" y="285"/>
                </a:lnTo>
                <a:lnTo>
                  <a:pt x="6291" y="286"/>
                </a:lnTo>
                <a:lnTo>
                  <a:pt x="6291" y="286"/>
                </a:lnTo>
                <a:lnTo>
                  <a:pt x="6292" y="286"/>
                </a:lnTo>
                <a:lnTo>
                  <a:pt x="6292" y="286"/>
                </a:lnTo>
                <a:lnTo>
                  <a:pt x="6292" y="286"/>
                </a:lnTo>
                <a:lnTo>
                  <a:pt x="6293" y="282"/>
                </a:lnTo>
                <a:lnTo>
                  <a:pt x="6293" y="274"/>
                </a:lnTo>
                <a:lnTo>
                  <a:pt x="6294" y="264"/>
                </a:lnTo>
                <a:lnTo>
                  <a:pt x="6294" y="254"/>
                </a:lnTo>
                <a:lnTo>
                  <a:pt x="6294" y="254"/>
                </a:lnTo>
                <a:lnTo>
                  <a:pt x="6295" y="259"/>
                </a:lnTo>
                <a:lnTo>
                  <a:pt x="6295" y="267"/>
                </a:lnTo>
                <a:lnTo>
                  <a:pt x="6295" y="280"/>
                </a:lnTo>
                <a:lnTo>
                  <a:pt x="6296" y="298"/>
                </a:lnTo>
                <a:lnTo>
                  <a:pt x="6296" y="312"/>
                </a:lnTo>
                <a:lnTo>
                  <a:pt x="6297" y="317"/>
                </a:lnTo>
                <a:lnTo>
                  <a:pt x="6297" y="319"/>
                </a:lnTo>
                <a:lnTo>
                  <a:pt x="6297" y="319"/>
                </a:lnTo>
                <a:lnTo>
                  <a:pt x="6298" y="330"/>
                </a:lnTo>
                <a:lnTo>
                  <a:pt x="6298" y="336"/>
                </a:lnTo>
                <a:lnTo>
                  <a:pt x="6298" y="266"/>
                </a:lnTo>
                <a:lnTo>
                  <a:pt x="6299" y="139"/>
                </a:lnTo>
                <a:lnTo>
                  <a:pt x="6300" y="28"/>
                </a:lnTo>
                <a:lnTo>
                  <a:pt x="6300" y="57"/>
                </a:lnTo>
                <a:lnTo>
                  <a:pt x="6300" y="204"/>
                </a:lnTo>
                <a:lnTo>
                  <a:pt x="6301" y="277"/>
                </a:lnTo>
                <a:lnTo>
                  <a:pt x="6301" y="293"/>
                </a:lnTo>
                <a:lnTo>
                  <a:pt x="6302" y="301"/>
                </a:lnTo>
                <a:lnTo>
                  <a:pt x="6302" y="308"/>
                </a:lnTo>
                <a:lnTo>
                  <a:pt x="6302" y="313"/>
                </a:lnTo>
                <a:lnTo>
                  <a:pt x="6303" y="314"/>
                </a:lnTo>
                <a:lnTo>
                  <a:pt x="6303" y="315"/>
                </a:lnTo>
                <a:lnTo>
                  <a:pt x="6304" y="316"/>
                </a:lnTo>
                <a:lnTo>
                  <a:pt x="6304" y="316"/>
                </a:lnTo>
                <a:lnTo>
                  <a:pt x="6304" y="316"/>
                </a:lnTo>
                <a:lnTo>
                  <a:pt x="6305" y="316"/>
                </a:lnTo>
                <a:lnTo>
                  <a:pt x="6305" y="316"/>
                </a:lnTo>
                <a:lnTo>
                  <a:pt x="6305" y="315"/>
                </a:lnTo>
                <a:lnTo>
                  <a:pt x="6306" y="313"/>
                </a:lnTo>
                <a:lnTo>
                  <a:pt x="6306" y="310"/>
                </a:lnTo>
                <a:lnTo>
                  <a:pt x="6307" y="309"/>
                </a:lnTo>
                <a:lnTo>
                  <a:pt x="6307" y="306"/>
                </a:lnTo>
                <a:lnTo>
                  <a:pt x="6307" y="305"/>
                </a:lnTo>
                <a:lnTo>
                  <a:pt x="6308" y="304"/>
                </a:lnTo>
                <a:lnTo>
                  <a:pt x="6308" y="304"/>
                </a:lnTo>
                <a:lnTo>
                  <a:pt x="6308" y="303"/>
                </a:lnTo>
                <a:lnTo>
                  <a:pt x="6309" y="302"/>
                </a:lnTo>
                <a:lnTo>
                  <a:pt x="6309" y="301"/>
                </a:lnTo>
                <a:lnTo>
                  <a:pt x="6310" y="300"/>
                </a:lnTo>
                <a:lnTo>
                  <a:pt x="6310" y="298"/>
                </a:lnTo>
                <a:lnTo>
                  <a:pt x="6310" y="296"/>
                </a:lnTo>
                <a:lnTo>
                  <a:pt x="6311" y="292"/>
                </a:lnTo>
                <a:lnTo>
                  <a:pt x="6311" y="287"/>
                </a:lnTo>
                <a:lnTo>
                  <a:pt x="6311" y="286"/>
                </a:lnTo>
                <a:lnTo>
                  <a:pt x="6312" y="287"/>
                </a:lnTo>
                <a:lnTo>
                  <a:pt x="6312" y="292"/>
                </a:lnTo>
                <a:lnTo>
                  <a:pt x="6313" y="298"/>
                </a:lnTo>
                <a:lnTo>
                  <a:pt x="6313" y="299"/>
                </a:lnTo>
                <a:lnTo>
                  <a:pt x="6314" y="296"/>
                </a:lnTo>
                <a:lnTo>
                  <a:pt x="6314" y="295"/>
                </a:lnTo>
                <a:lnTo>
                  <a:pt x="6315" y="296"/>
                </a:lnTo>
                <a:lnTo>
                  <a:pt x="6315" y="298"/>
                </a:lnTo>
                <a:lnTo>
                  <a:pt x="6315" y="298"/>
                </a:lnTo>
                <a:lnTo>
                  <a:pt x="6316" y="298"/>
                </a:lnTo>
                <a:lnTo>
                  <a:pt x="6316" y="294"/>
                </a:lnTo>
                <a:lnTo>
                  <a:pt x="6317" y="285"/>
                </a:lnTo>
                <a:lnTo>
                  <a:pt x="6317" y="275"/>
                </a:lnTo>
                <a:lnTo>
                  <a:pt x="6317" y="268"/>
                </a:lnTo>
                <a:lnTo>
                  <a:pt x="6318" y="267"/>
                </a:lnTo>
                <a:lnTo>
                  <a:pt x="6318" y="272"/>
                </a:lnTo>
                <a:lnTo>
                  <a:pt x="6318" y="278"/>
                </a:lnTo>
                <a:lnTo>
                  <a:pt x="6319" y="287"/>
                </a:lnTo>
                <a:lnTo>
                  <a:pt x="6319" y="305"/>
                </a:lnTo>
                <a:lnTo>
                  <a:pt x="6320" y="314"/>
                </a:lnTo>
                <a:lnTo>
                  <a:pt x="6320" y="320"/>
                </a:lnTo>
                <a:lnTo>
                  <a:pt x="6320" y="320"/>
                </a:lnTo>
                <a:lnTo>
                  <a:pt x="6321" y="321"/>
                </a:lnTo>
                <a:lnTo>
                  <a:pt x="6321" y="334"/>
                </a:lnTo>
                <a:lnTo>
                  <a:pt x="6321" y="321"/>
                </a:lnTo>
                <a:lnTo>
                  <a:pt x="6322" y="229"/>
                </a:lnTo>
                <a:lnTo>
                  <a:pt x="6322" y="104"/>
                </a:lnTo>
                <a:lnTo>
                  <a:pt x="6323" y="13"/>
                </a:lnTo>
                <a:lnTo>
                  <a:pt x="6323" y="98"/>
                </a:lnTo>
                <a:lnTo>
                  <a:pt x="6323" y="229"/>
                </a:lnTo>
                <a:lnTo>
                  <a:pt x="6324" y="274"/>
                </a:lnTo>
                <a:lnTo>
                  <a:pt x="6324" y="287"/>
                </a:lnTo>
                <a:lnTo>
                  <a:pt x="6324" y="291"/>
                </a:lnTo>
                <a:lnTo>
                  <a:pt x="6325" y="295"/>
                </a:lnTo>
                <a:lnTo>
                  <a:pt x="6325" y="299"/>
                </a:lnTo>
                <a:lnTo>
                  <a:pt x="6326" y="301"/>
                </a:lnTo>
                <a:lnTo>
                  <a:pt x="6326" y="302"/>
                </a:lnTo>
                <a:lnTo>
                  <a:pt x="6326" y="304"/>
                </a:lnTo>
                <a:lnTo>
                  <a:pt x="6327" y="305"/>
                </a:lnTo>
                <a:lnTo>
                  <a:pt x="6328" y="306"/>
                </a:lnTo>
                <a:lnTo>
                  <a:pt x="6328" y="307"/>
                </a:lnTo>
                <a:lnTo>
                  <a:pt x="6328" y="307"/>
                </a:lnTo>
                <a:lnTo>
                  <a:pt x="6329" y="305"/>
                </a:lnTo>
                <a:lnTo>
                  <a:pt x="6329" y="302"/>
                </a:lnTo>
                <a:lnTo>
                  <a:pt x="6330" y="300"/>
                </a:lnTo>
                <a:lnTo>
                  <a:pt x="6330" y="299"/>
                </a:lnTo>
                <a:lnTo>
                  <a:pt x="6330" y="298"/>
                </a:lnTo>
                <a:lnTo>
                  <a:pt x="6331" y="297"/>
                </a:lnTo>
                <a:lnTo>
                  <a:pt x="6331" y="297"/>
                </a:lnTo>
                <a:lnTo>
                  <a:pt x="6331" y="296"/>
                </a:lnTo>
                <a:lnTo>
                  <a:pt x="6332" y="295"/>
                </a:lnTo>
                <a:lnTo>
                  <a:pt x="6332" y="294"/>
                </a:lnTo>
                <a:lnTo>
                  <a:pt x="6333" y="291"/>
                </a:lnTo>
                <a:lnTo>
                  <a:pt x="6333" y="289"/>
                </a:lnTo>
                <a:lnTo>
                  <a:pt x="6333" y="287"/>
                </a:lnTo>
                <a:lnTo>
                  <a:pt x="6334" y="285"/>
                </a:lnTo>
                <a:lnTo>
                  <a:pt x="6334" y="283"/>
                </a:lnTo>
                <a:lnTo>
                  <a:pt x="6334" y="282"/>
                </a:lnTo>
                <a:lnTo>
                  <a:pt x="6335" y="281"/>
                </a:lnTo>
                <a:lnTo>
                  <a:pt x="6335" y="282"/>
                </a:lnTo>
                <a:lnTo>
                  <a:pt x="6336" y="283"/>
                </a:lnTo>
                <a:lnTo>
                  <a:pt x="6336" y="285"/>
                </a:lnTo>
                <a:lnTo>
                  <a:pt x="6336" y="287"/>
                </a:lnTo>
                <a:lnTo>
                  <a:pt x="6337" y="289"/>
                </a:lnTo>
                <a:lnTo>
                  <a:pt x="6337" y="290"/>
                </a:lnTo>
                <a:lnTo>
                  <a:pt x="6337" y="289"/>
                </a:lnTo>
                <a:lnTo>
                  <a:pt x="6338" y="289"/>
                </a:lnTo>
                <a:lnTo>
                  <a:pt x="6338" y="290"/>
                </a:lnTo>
                <a:lnTo>
                  <a:pt x="6339" y="288"/>
                </a:lnTo>
                <a:lnTo>
                  <a:pt x="6339" y="282"/>
                </a:lnTo>
                <a:lnTo>
                  <a:pt x="6339" y="275"/>
                </a:lnTo>
                <a:lnTo>
                  <a:pt x="6340" y="266"/>
                </a:lnTo>
                <a:lnTo>
                  <a:pt x="6340" y="260"/>
                </a:lnTo>
                <a:lnTo>
                  <a:pt x="6341" y="266"/>
                </a:lnTo>
                <a:lnTo>
                  <a:pt x="6341" y="273"/>
                </a:lnTo>
                <a:lnTo>
                  <a:pt x="6342" y="282"/>
                </a:lnTo>
                <a:lnTo>
                  <a:pt x="6342" y="296"/>
                </a:lnTo>
                <a:lnTo>
                  <a:pt x="6343" y="310"/>
                </a:lnTo>
                <a:lnTo>
                  <a:pt x="6343" y="320"/>
                </a:lnTo>
                <a:lnTo>
                  <a:pt x="6343" y="323"/>
                </a:lnTo>
                <a:lnTo>
                  <a:pt x="6344" y="323"/>
                </a:lnTo>
                <a:lnTo>
                  <a:pt x="6344" y="327"/>
                </a:lnTo>
                <a:lnTo>
                  <a:pt x="6344" y="340"/>
                </a:lnTo>
                <a:lnTo>
                  <a:pt x="6345" y="310"/>
                </a:lnTo>
                <a:lnTo>
                  <a:pt x="6345" y="204"/>
                </a:lnTo>
                <a:lnTo>
                  <a:pt x="6346" y="83"/>
                </a:lnTo>
                <a:lnTo>
                  <a:pt x="6346" y="30"/>
                </a:lnTo>
                <a:lnTo>
                  <a:pt x="6346" y="159"/>
                </a:lnTo>
                <a:lnTo>
                  <a:pt x="6347" y="261"/>
                </a:lnTo>
                <a:lnTo>
                  <a:pt x="6347" y="293"/>
                </a:lnTo>
                <a:lnTo>
                  <a:pt x="6347" y="302"/>
                </a:lnTo>
                <a:lnTo>
                  <a:pt x="6348" y="307"/>
                </a:lnTo>
                <a:lnTo>
                  <a:pt x="6348" y="312"/>
                </a:lnTo>
                <a:lnTo>
                  <a:pt x="6349" y="315"/>
                </a:lnTo>
                <a:lnTo>
                  <a:pt x="6349" y="316"/>
                </a:lnTo>
                <a:lnTo>
                  <a:pt x="6349" y="316"/>
                </a:lnTo>
                <a:lnTo>
                  <a:pt x="6350" y="316"/>
                </a:lnTo>
                <a:lnTo>
                  <a:pt x="6350" y="317"/>
                </a:lnTo>
                <a:lnTo>
                  <a:pt x="6351" y="318"/>
                </a:lnTo>
                <a:lnTo>
                  <a:pt x="6351" y="319"/>
                </a:lnTo>
                <a:lnTo>
                  <a:pt x="6351" y="318"/>
                </a:lnTo>
                <a:lnTo>
                  <a:pt x="6352" y="316"/>
                </a:lnTo>
                <a:lnTo>
                  <a:pt x="6352" y="313"/>
                </a:lnTo>
                <a:lnTo>
                  <a:pt x="6352" y="309"/>
                </a:lnTo>
                <a:lnTo>
                  <a:pt x="6353" y="307"/>
                </a:lnTo>
                <a:lnTo>
                  <a:pt x="6353" y="306"/>
                </a:lnTo>
                <a:lnTo>
                  <a:pt x="6354" y="305"/>
                </a:lnTo>
                <a:lnTo>
                  <a:pt x="6354" y="304"/>
                </a:lnTo>
                <a:lnTo>
                  <a:pt x="6354" y="304"/>
                </a:lnTo>
                <a:lnTo>
                  <a:pt x="6355" y="302"/>
                </a:lnTo>
                <a:lnTo>
                  <a:pt x="6356" y="300"/>
                </a:lnTo>
                <a:lnTo>
                  <a:pt x="6356" y="298"/>
                </a:lnTo>
                <a:lnTo>
                  <a:pt x="6356" y="296"/>
                </a:lnTo>
                <a:lnTo>
                  <a:pt x="6357" y="293"/>
                </a:lnTo>
                <a:lnTo>
                  <a:pt x="6357" y="290"/>
                </a:lnTo>
                <a:lnTo>
                  <a:pt x="6357" y="287"/>
                </a:lnTo>
                <a:lnTo>
                  <a:pt x="6358" y="286"/>
                </a:lnTo>
                <a:lnTo>
                  <a:pt x="6358" y="285"/>
                </a:lnTo>
                <a:lnTo>
                  <a:pt x="6359" y="286"/>
                </a:lnTo>
                <a:lnTo>
                  <a:pt x="6359" y="288"/>
                </a:lnTo>
                <a:lnTo>
                  <a:pt x="6359" y="289"/>
                </a:lnTo>
                <a:lnTo>
                  <a:pt x="6360" y="290"/>
                </a:lnTo>
                <a:lnTo>
                  <a:pt x="6360" y="291"/>
                </a:lnTo>
                <a:lnTo>
                  <a:pt x="6360" y="291"/>
                </a:lnTo>
                <a:lnTo>
                  <a:pt x="6361" y="290"/>
                </a:lnTo>
                <a:lnTo>
                  <a:pt x="6361" y="289"/>
                </a:lnTo>
                <a:lnTo>
                  <a:pt x="6362" y="289"/>
                </a:lnTo>
                <a:lnTo>
                  <a:pt x="6362" y="284"/>
                </a:lnTo>
                <a:lnTo>
                  <a:pt x="6362" y="277"/>
                </a:lnTo>
                <a:lnTo>
                  <a:pt x="6363" y="269"/>
                </a:lnTo>
                <a:lnTo>
                  <a:pt x="6363" y="261"/>
                </a:lnTo>
                <a:lnTo>
                  <a:pt x="6364" y="257"/>
                </a:lnTo>
                <a:lnTo>
                  <a:pt x="6364" y="261"/>
                </a:lnTo>
                <a:lnTo>
                  <a:pt x="6364" y="268"/>
                </a:lnTo>
                <a:lnTo>
                  <a:pt x="6365" y="278"/>
                </a:lnTo>
                <a:lnTo>
                  <a:pt x="6365" y="295"/>
                </a:lnTo>
                <a:lnTo>
                  <a:pt x="6365" y="308"/>
                </a:lnTo>
                <a:lnTo>
                  <a:pt x="6366" y="314"/>
                </a:lnTo>
                <a:lnTo>
                  <a:pt x="6366" y="315"/>
                </a:lnTo>
                <a:lnTo>
                  <a:pt x="6367" y="316"/>
                </a:lnTo>
                <a:lnTo>
                  <a:pt x="6367" y="322"/>
                </a:lnTo>
                <a:lnTo>
                  <a:pt x="6367" y="330"/>
                </a:lnTo>
                <a:lnTo>
                  <a:pt x="6368" y="281"/>
                </a:lnTo>
                <a:lnTo>
                  <a:pt x="6368" y="166"/>
                </a:lnTo>
                <a:lnTo>
                  <a:pt x="6368" y="49"/>
                </a:lnTo>
                <a:lnTo>
                  <a:pt x="6369" y="48"/>
                </a:lnTo>
                <a:lnTo>
                  <a:pt x="6370" y="190"/>
                </a:lnTo>
                <a:lnTo>
                  <a:pt x="6370" y="267"/>
                </a:lnTo>
                <a:lnTo>
                  <a:pt x="6370" y="288"/>
                </a:lnTo>
                <a:lnTo>
                  <a:pt x="6371" y="297"/>
                </a:lnTo>
                <a:lnTo>
                  <a:pt x="6371" y="302"/>
                </a:lnTo>
                <a:lnTo>
                  <a:pt x="6372" y="307"/>
                </a:lnTo>
                <a:lnTo>
                  <a:pt x="6372" y="310"/>
                </a:lnTo>
                <a:lnTo>
                  <a:pt x="6372" y="310"/>
                </a:lnTo>
                <a:lnTo>
                  <a:pt x="6373" y="311"/>
                </a:lnTo>
                <a:lnTo>
                  <a:pt x="6373" y="311"/>
                </a:lnTo>
                <a:lnTo>
                  <a:pt x="6373" y="312"/>
                </a:lnTo>
                <a:lnTo>
                  <a:pt x="6374" y="313"/>
                </a:lnTo>
                <a:lnTo>
                  <a:pt x="6374" y="314"/>
                </a:lnTo>
                <a:lnTo>
                  <a:pt x="6375" y="314"/>
                </a:lnTo>
                <a:lnTo>
                  <a:pt x="6375" y="311"/>
                </a:lnTo>
                <a:lnTo>
                  <a:pt x="6375" y="308"/>
                </a:lnTo>
                <a:lnTo>
                  <a:pt x="6376" y="303"/>
                </a:lnTo>
                <a:lnTo>
                  <a:pt x="6376" y="300"/>
                </a:lnTo>
                <a:lnTo>
                  <a:pt x="6377" y="299"/>
                </a:lnTo>
                <a:lnTo>
                  <a:pt x="6377" y="298"/>
                </a:lnTo>
                <a:lnTo>
                  <a:pt x="6377" y="298"/>
                </a:lnTo>
                <a:lnTo>
                  <a:pt x="6378" y="298"/>
                </a:lnTo>
                <a:lnTo>
                  <a:pt x="6378" y="297"/>
                </a:lnTo>
                <a:lnTo>
                  <a:pt x="6378" y="295"/>
                </a:lnTo>
                <a:lnTo>
                  <a:pt x="6379" y="292"/>
                </a:lnTo>
                <a:lnTo>
                  <a:pt x="6379" y="290"/>
                </a:lnTo>
                <a:lnTo>
                  <a:pt x="6380" y="287"/>
                </a:lnTo>
                <a:lnTo>
                  <a:pt x="6380" y="284"/>
                </a:lnTo>
                <a:lnTo>
                  <a:pt x="6380" y="282"/>
                </a:lnTo>
                <a:lnTo>
                  <a:pt x="6381" y="280"/>
                </a:lnTo>
                <a:lnTo>
                  <a:pt x="6381" y="280"/>
                </a:lnTo>
                <a:lnTo>
                  <a:pt x="6381" y="280"/>
                </a:lnTo>
                <a:lnTo>
                  <a:pt x="6382" y="281"/>
                </a:lnTo>
                <a:lnTo>
                  <a:pt x="6382" y="283"/>
                </a:lnTo>
                <a:lnTo>
                  <a:pt x="6383" y="285"/>
                </a:lnTo>
                <a:lnTo>
                  <a:pt x="6383" y="286"/>
                </a:lnTo>
                <a:lnTo>
                  <a:pt x="6384" y="287"/>
                </a:lnTo>
                <a:lnTo>
                  <a:pt x="6384" y="287"/>
                </a:lnTo>
                <a:lnTo>
                  <a:pt x="6385" y="287"/>
                </a:lnTo>
                <a:lnTo>
                  <a:pt x="6385" y="286"/>
                </a:lnTo>
                <a:lnTo>
                  <a:pt x="6385" y="280"/>
                </a:lnTo>
                <a:lnTo>
                  <a:pt x="6386" y="272"/>
                </a:lnTo>
                <a:lnTo>
                  <a:pt x="6386" y="266"/>
                </a:lnTo>
                <a:lnTo>
                  <a:pt x="6387" y="257"/>
                </a:lnTo>
                <a:lnTo>
                  <a:pt x="6387" y="255"/>
                </a:lnTo>
                <a:lnTo>
                  <a:pt x="6387" y="263"/>
                </a:lnTo>
                <a:lnTo>
                  <a:pt x="6388" y="269"/>
                </a:lnTo>
                <a:lnTo>
                  <a:pt x="6388" y="282"/>
                </a:lnTo>
                <a:lnTo>
                  <a:pt x="6388" y="297"/>
                </a:lnTo>
                <a:lnTo>
                  <a:pt x="6389" y="309"/>
                </a:lnTo>
                <a:lnTo>
                  <a:pt x="6389" y="314"/>
                </a:lnTo>
                <a:lnTo>
                  <a:pt x="6390" y="314"/>
                </a:lnTo>
                <a:lnTo>
                  <a:pt x="6390" y="316"/>
                </a:lnTo>
                <a:lnTo>
                  <a:pt x="6390" y="325"/>
                </a:lnTo>
                <a:lnTo>
                  <a:pt x="6391" y="324"/>
                </a:lnTo>
                <a:lnTo>
                  <a:pt x="6391" y="253"/>
                </a:lnTo>
                <a:lnTo>
                  <a:pt x="6391" y="131"/>
                </a:lnTo>
                <a:lnTo>
                  <a:pt x="6392" y="29"/>
                </a:lnTo>
                <a:lnTo>
                  <a:pt x="6392" y="77"/>
                </a:lnTo>
                <a:lnTo>
                  <a:pt x="6393" y="219"/>
                </a:lnTo>
                <a:lnTo>
                  <a:pt x="6393" y="271"/>
                </a:lnTo>
                <a:lnTo>
                  <a:pt x="6393" y="291"/>
                </a:lnTo>
                <a:lnTo>
                  <a:pt x="6394" y="297"/>
                </a:lnTo>
                <a:lnTo>
                  <a:pt x="6394" y="302"/>
                </a:lnTo>
                <a:lnTo>
                  <a:pt x="6394" y="305"/>
                </a:lnTo>
                <a:lnTo>
                  <a:pt x="6395" y="307"/>
                </a:lnTo>
                <a:lnTo>
                  <a:pt x="6395" y="308"/>
                </a:lnTo>
                <a:lnTo>
                  <a:pt x="6396" y="308"/>
                </a:lnTo>
                <a:lnTo>
                  <a:pt x="6396" y="309"/>
                </a:lnTo>
                <a:lnTo>
                  <a:pt x="6397" y="309"/>
                </a:lnTo>
                <a:lnTo>
                  <a:pt x="6397" y="310"/>
                </a:lnTo>
                <a:lnTo>
                  <a:pt x="6398" y="309"/>
                </a:lnTo>
                <a:lnTo>
                  <a:pt x="6398" y="308"/>
                </a:lnTo>
                <a:lnTo>
                  <a:pt x="6398" y="306"/>
                </a:lnTo>
                <a:lnTo>
                  <a:pt x="6399" y="302"/>
                </a:lnTo>
                <a:lnTo>
                  <a:pt x="6399" y="299"/>
                </a:lnTo>
                <a:lnTo>
                  <a:pt x="6400" y="298"/>
                </a:lnTo>
                <a:lnTo>
                  <a:pt x="6400" y="297"/>
                </a:lnTo>
                <a:lnTo>
                  <a:pt x="6400" y="296"/>
                </a:lnTo>
                <a:lnTo>
                  <a:pt x="6401" y="295"/>
                </a:lnTo>
                <a:lnTo>
                  <a:pt x="6401" y="295"/>
                </a:lnTo>
                <a:lnTo>
                  <a:pt x="6401" y="294"/>
                </a:lnTo>
                <a:lnTo>
                  <a:pt x="6402" y="292"/>
                </a:lnTo>
                <a:lnTo>
                  <a:pt x="6402" y="290"/>
                </a:lnTo>
                <a:lnTo>
                  <a:pt x="6403" y="287"/>
                </a:lnTo>
                <a:lnTo>
                  <a:pt x="6403" y="285"/>
                </a:lnTo>
                <a:lnTo>
                  <a:pt x="6403" y="282"/>
                </a:lnTo>
                <a:lnTo>
                  <a:pt x="6404" y="280"/>
                </a:lnTo>
                <a:lnTo>
                  <a:pt x="6404" y="278"/>
                </a:lnTo>
                <a:lnTo>
                  <a:pt x="6404" y="279"/>
                </a:lnTo>
                <a:lnTo>
                  <a:pt x="6405" y="280"/>
                </a:lnTo>
                <a:lnTo>
                  <a:pt x="6405" y="282"/>
                </a:lnTo>
                <a:lnTo>
                  <a:pt x="6406" y="284"/>
                </a:lnTo>
                <a:lnTo>
                  <a:pt x="6406" y="285"/>
                </a:lnTo>
                <a:lnTo>
                  <a:pt x="6406" y="286"/>
                </a:lnTo>
                <a:lnTo>
                  <a:pt x="6407" y="286"/>
                </a:lnTo>
                <a:lnTo>
                  <a:pt x="6407" y="287"/>
                </a:lnTo>
                <a:lnTo>
                  <a:pt x="6407" y="287"/>
                </a:lnTo>
                <a:lnTo>
                  <a:pt x="6408" y="286"/>
                </a:lnTo>
                <a:lnTo>
                  <a:pt x="6408" y="279"/>
                </a:lnTo>
                <a:lnTo>
                  <a:pt x="6409" y="272"/>
                </a:lnTo>
                <a:lnTo>
                  <a:pt x="6409" y="264"/>
                </a:lnTo>
                <a:lnTo>
                  <a:pt x="6409" y="257"/>
                </a:lnTo>
                <a:lnTo>
                  <a:pt x="6410" y="258"/>
                </a:lnTo>
                <a:lnTo>
                  <a:pt x="6411" y="264"/>
                </a:lnTo>
                <a:lnTo>
                  <a:pt x="6411" y="272"/>
                </a:lnTo>
                <a:lnTo>
                  <a:pt x="6411" y="285"/>
                </a:lnTo>
                <a:lnTo>
                  <a:pt x="6412" y="300"/>
                </a:lnTo>
                <a:lnTo>
                  <a:pt x="6412" y="309"/>
                </a:lnTo>
                <a:lnTo>
                  <a:pt x="6413" y="313"/>
                </a:lnTo>
                <a:lnTo>
                  <a:pt x="6413" y="313"/>
                </a:lnTo>
                <a:lnTo>
                  <a:pt x="6413" y="314"/>
                </a:lnTo>
                <a:lnTo>
                  <a:pt x="6414" y="327"/>
                </a:lnTo>
                <a:lnTo>
                  <a:pt x="6414" y="316"/>
                </a:lnTo>
                <a:lnTo>
                  <a:pt x="6414" y="232"/>
                </a:lnTo>
                <a:lnTo>
                  <a:pt x="6415" y="109"/>
                </a:lnTo>
                <a:lnTo>
                  <a:pt x="6415" y="21"/>
                </a:lnTo>
                <a:lnTo>
                  <a:pt x="6416" y="100"/>
                </a:lnTo>
                <a:lnTo>
                  <a:pt x="6416" y="231"/>
                </a:lnTo>
                <a:lnTo>
                  <a:pt x="6416" y="273"/>
                </a:lnTo>
                <a:lnTo>
                  <a:pt x="6417" y="290"/>
                </a:lnTo>
                <a:lnTo>
                  <a:pt x="6417" y="296"/>
                </a:lnTo>
                <a:lnTo>
                  <a:pt x="6417" y="300"/>
                </a:lnTo>
                <a:lnTo>
                  <a:pt x="6418" y="305"/>
                </a:lnTo>
                <a:lnTo>
                  <a:pt x="6418" y="306"/>
                </a:lnTo>
                <a:lnTo>
                  <a:pt x="6419" y="307"/>
                </a:lnTo>
                <a:lnTo>
                  <a:pt x="6419" y="307"/>
                </a:lnTo>
                <a:lnTo>
                  <a:pt x="6419" y="308"/>
                </a:lnTo>
                <a:lnTo>
                  <a:pt x="6420" y="308"/>
                </a:lnTo>
                <a:lnTo>
                  <a:pt x="6420" y="309"/>
                </a:lnTo>
                <a:lnTo>
                  <a:pt x="6420" y="309"/>
                </a:lnTo>
                <a:lnTo>
                  <a:pt x="6421" y="307"/>
                </a:lnTo>
                <a:lnTo>
                  <a:pt x="6421" y="304"/>
                </a:lnTo>
                <a:lnTo>
                  <a:pt x="6422" y="300"/>
                </a:lnTo>
                <a:lnTo>
                  <a:pt x="6422" y="297"/>
                </a:lnTo>
                <a:lnTo>
                  <a:pt x="6422" y="295"/>
                </a:lnTo>
                <a:lnTo>
                  <a:pt x="6423" y="295"/>
                </a:lnTo>
                <a:lnTo>
                  <a:pt x="6423" y="294"/>
                </a:lnTo>
                <a:lnTo>
                  <a:pt x="6424" y="293"/>
                </a:lnTo>
                <a:lnTo>
                  <a:pt x="6424" y="292"/>
                </a:lnTo>
                <a:lnTo>
                  <a:pt x="6425" y="291"/>
                </a:lnTo>
                <a:lnTo>
                  <a:pt x="6425" y="289"/>
                </a:lnTo>
                <a:lnTo>
                  <a:pt x="6426" y="286"/>
                </a:lnTo>
                <a:lnTo>
                  <a:pt x="6426" y="284"/>
                </a:lnTo>
                <a:lnTo>
                  <a:pt x="6426" y="282"/>
                </a:lnTo>
                <a:lnTo>
                  <a:pt x="6427" y="278"/>
                </a:lnTo>
                <a:lnTo>
                  <a:pt x="6427" y="275"/>
                </a:lnTo>
                <a:lnTo>
                  <a:pt x="6427" y="274"/>
                </a:lnTo>
                <a:lnTo>
                  <a:pt x="6428" y="274"/>
                </a:lnTo>
                <a:lnTo>
                  <a:pt x="6428" y="275"/>
                </a:lnTo>
                <a:lnTo>
                  <a:pt x="6429" y="277"/>
                </a:lnTo>
                <a:lnTo>
                  <a:pt x="6429" y="280"/>
                </a:lnTo>
                <a:lnTo>
                  <a:pt x="6429" y="280"/>
                </a:lnTo>
                <a:lnTo>
                  <a:pt x="6430" y="282"/>
                </a:lnTo>
                <a:lnTo>
                  <a:pt x="6430" y="282"/>
                </a:lnTo>
                <a:lnTo>
                  <a:pt x="6430" y="282"/>
                </a:lnTo>
                <a:lnTo>
                  <a:pt x="6431" y="282"/>
                </a:lnTo>
                <a:lnTo>
                  <a:pt x="6431" y="280"/>
                </a:lnTo>
                <a:lnTo>
                  <a:pt x="6432" y="273"/>
                </a:lnTo>
                <a:lnTo>
                  <a:pt x="6432" y="266"/>
                </a:lnTo>
                <a:lnTo>
                  <a:pt x="6432" y="258"/>
                </a:lnTo>
                <a:lnTo>
                  <a:pt x="6433" y="252"/>
                </a:lnTo>
                <a:lnTo>
                  <a:pt x="6433" y="254"/>
                </a:lnTo>
                <a:lnTo>
                  <a:pt x="6434" y="261"/>
                </a:lnTo>
                <a:lnTo>
                  <a:pt x="6434" y="269"/>
                </a:lnTo>
                <a:lnTo>
                  <a:pt x="6434" y="283"/>
                </a:lnTo>
                <a:lnTo>
                  <a:pt x="6435" y="299"/>
                </a:lnTo>
                <a:lnTo>
                  <a:pt x="6435" y="308"/>
                </a:lnTo>
                <a:lnTo>
                  <a:pt x="6435" y="311"/>
                </a:lnTo>
                <a:lnTo>
                  <a:pt x="6436" y="312"/>
                </a:lnTo>
                <a:lnTo>
                  <a:pt x="6436" y="314"/>
                </a:lnTo>
                <a:lnTo>
                  <a:pt x="6437" y="329"/>
                </a:lnTo>
                <a:lnTo>
                  <a:pt x="6437" y="304"/>
                </a:lnTo>
                <a:lnTo>
                  <a:pt x="6437" y="198"/>
                </a:lnTo>
                <a:lnTo>
                  <a:pt x="6438" y="73"/>
                </a:lnTo>
                <a:lnTo>
                  <a:pt x="6439" y="8"/>
                </a:lnTo>
                <a:lnTo>
                  <a:pt x="6439" y="125"/>
                </a:lnTo>
                <a:lnTo>
                  <a:pt x="6439" y="240"/>
                </a:lnTo>
                <a:lnTo>
                  <a:pt x="6440" y="278"/>
                </a:lnTo>
                <a:lnTo>
                  <a:pt x="6440" y="289"/>
                </a:lnTo>
                <a:lnTo>
                  <a:pt x="6440" y="297"/>
                </a:lnTo>
                <a:lnTo>
                  <a:pt x="6441" y="301"/>
                </a:lnTo>
                <a:lnTo>
                  <a:pt x="6441" y="305"/>
                </a:lnTo>
                <a:lnTo>
                  <a:pt x="6442" y="306"/>
                </a:lnTo>
                <a:lnTo>
                  <a:pt x="6442" y="307"/>
                </a:lnTo>
                <a:lnTo>
                  <a:pt x="6442" y="307"/>
                </a:lnTo>
                <a:lnTo>
                  <a:pt x="6443" y="308"/>
                </a:lnTo>
                <a:lnTo>
                  <a:pt x="6443" y="308"/>
                </a:lnTo>
                <a:lnTo>
                  <a:pt x="6443" y="308"/>
                </a:lnTo>
                <a:lnTo>
                  <a:pt x="6444" y="307"/>
                </a:lnTo>
                <a:lnTo>
                  <a:pt x="6444" y="304"/>
                </a:lnTo>
                <a:lnTo>
                  <a:pt x="6445" y="301"/>
                </a:lnTo>
                <a:lnTo>
                  <a:pt x="6445" y="298"/>
                </a:lnTo>
                <a:lnTo>
                  <a:pt x="6445" y="297"/>
                </a:lnTo>
                <a:lnTo>
                  <a:pt x="6446" y="296"/>
                </a:lnTo>
                <a:lnTo>
                  <a:pt x="6446" y="296"/>
                </a:lnTo>
                <a:lnTo>
                  <a:pt x="6447" y="295"/>
                </a:lnTo>
                <a:lnTo>
                  <a:pt x="6447" y="295"/>
                </a:lnTo>
                <a:lnTo>
                  <a:pt x="6447" y="294"/>
                </a:lnTo>
                <a:lnTo>
                  <a:pt x="6448" y="291"/>
                </a:lnTo>
                <a:lnTo>
                  <a:pt x="6448" y="288"/>
                </a:lnTo>
                <a:lnTo>
                  <a:pt x="6448" y="287"/>
                </a:lnTo>
                <a:lnTo>
                  <a:pt x="6449" y="284"/>
                </a:lnTo>
                <a:lnTo>
                  <a:pt x="6449" y="282"/>
                </a:lnTo>
                <a:lnTo>
                  <a:pt x="6450" y="279"/>
                </a:lnTo>
                <a:lnTo>
                  <a:pt x="6450" y="277"/>
                </a:lnTo>
                <a:lnTo>
                  <a:pt x="6450" y="277"/>
                </a:lnTo>
                <a:lnTo>
                  <a:pt x="6451" y="277"/>
                </a:lnTo>
                <a:lnTo>
                  <a:pt x="6451" y="278"/>
                </a:lnTo>
                <a:lnTo>
                  <a:pt x="6451" y="280"/>
                </a:lnTo>
                <a:lnTo>
                  <a:pt x="6452" y="282"/>
                </a:lnTo>
                <a:lnTo>
                  <a:pt x="6453" y="284"/>
                </a:lnTo>
                <a:lnTo>
                  <a:pt x="6453" y="284"/>
                </a:lnTo>
                <a:lnTo>
                  <a:pt x="6453" y="284"/>
                </a:lnTo>
                <a:lnTo>
                  <a:pt x="6454" y="284"/>
                </a:lnTo>
                <a:lnTo>
                  <a:pt x="6454" y="285"/>
                </a:lnTo>
                <a:lnTo>
                  <a:pt x="6455" y="281"/>
                </a:lnTo>
                <a:lnTo>
                  <a:pt x="6455" y="272"/>
                </a:lnTo>
                <a:lnTo>
                  <a:pt x="6455" y="266"/>
                </a:lnTo>
                <a:lnTo>
                  <a:pt x="6456" y="257"/>
                </a:lnTo>
                <a:lnTo>
                  <a:pt x="6456" y="252"/>
                </a:lnTo>
                <a:lnTo>
                  <a:pt x="6456" y="257"/>
                </a:lnTo>
                <a:lnTo>
                  <a:pt x="6457" y="265"/>
                </a:lnTo>
                <a:lnTo>
                  <a:pt x="6457" y="273"/>
                </a:lnTo>
                <a:lnTo>
                  <a:pt x="6458" y="291"/>
                </a:lnTo>
                <a:lnTo>
                  <a:pt x="6458" y="306"/>
                </a:lnTo>
                <a:lnTo>
                  <a:pt x="6458" y="313"/>
                </a:lnTo>
                <a:lnTo>
                  <a:pt x="6459" y="315"/>
                </a:lnTo>
                <a:lnTo>
                  <a:pt x="6459" y="316"/>
                </a:lnTo>
                <a:lnTo>
                  <a:pt x="6460" y="324"/>
                </a:lnTo>
                <a:lnTo>
                  <a:pt x="6460" y="338"/>
                </a:lnTo>
                <a:lnTo>
                  <a:pt x="6460" y="290"/>
                </a:lnTo>
                <a:lnTo>
                  <a:pt x="6461" y="168"/>
                </a:lnTo>
                <a:lnTo>
                  <a:pt x="6461" y="46"/>
                </a:lnTo>
                <a:lnTo>
                  <a:pt x="6461" y="23"/>
                </a:lnTo>
                <a:lnTo>
                  <a:pt x="6462" y="170"/>
                </a:lnTo>
                <a:lnTo>
                  <a:pt x="6462" y="263"/>
                </a:lnTo>
                <a:lnTo>
                  <a:pt x="6463" y="288"/>
                </a:lnTo>
                <a:lnTo>
                  <a:pt x="6463" y="296"/>
                </a:lnTo>
                <a:lnTo>
                  <a:pt x="6463" y="300"/>
                </a:lnTo>
                <a:lnTo>
                  <a:pt x="6464" y="305"/>
                </a:lnTo>
                <a:lnTo>
                  <a:pt x="6464" y="308"/>
                </a:lnTo>
                <a:lnTo>
                  <a:pt x="6464" y="309"/>
                </a:lnTo>
                <a:lnTo>
                  <a:pt x="6465" y="310"/>
                </a:lnTo>
                <a:lnTo>
                  <a:pt x="6465" y="310"/>
                </a:lnTo>
                <a:lnTo>
                  <a:pt x="6466" y="310"/>
                </a:lnTo>
                <a:lnTo>
                  <a:pt x="6466" y="310"/>
                </a:lnTo>
                <a:lnTo>
                  <a:pt x="6467" y="311"/>
                </a:lnTo>
                <a:lnTo>
                  <a:pt x="6467" y="311"/>
                </a:lnTo>
                <a:lnTo>
                  <a:pt x="6468" y="309"/>
                </a:lnTo>
                <a:lnTo>
                  <a:pt x="6468" y="306"/>
                </a:lnTo>
                <a:lnTo>
                  <a:pt x="6468" y="302"/>
                </a:lnTo>
                <a:lnTo>
                  <a:pt x="6469" y="300"/>
                </a:lnTo>
                <a:lnTo>
                  <a:pt x="6469" y="299"/>
                </a:lnTo>
                <a:lnTo>
                  <a:pt x="6469" y="298"/>
                </a:lnTo>
                <a:lnTo>
                  <a:pt x="6470" y="298"/>
                </a:lnTo>
                <a:lnTo>
                  <a:pt x="6470" y="298"/>
                </a:lnTo>
                <a:lnTo>
                  <a:pt x="6471" y="296"/>
                </a:lnTo>
                <a:lnTo>
                  <a:pt x="6471" y="294"/>
                </a:lnTo>
                <a:lnTo>
                  <a:pt x="6471" y="292"/>
                </a:lnTo>
                <a:lnTo>
                  <a:pt x="6472" y="290"/>
                </a:lnTo>
                <a:lnTo>
                  <a:pt x="6472" y="287"/>
                </a:lnTo>
                <a:lnTo>
                  <a:pt x="6473" y="285"/>
                </a:lnTo>
                <a:lnTo>
                  <a:pt x="6473" y="282"/>
                </a:lnTo>
                <a:lnTo>
                  <a:pt x="6473" y="280"/>
                </a:lnTo>
                <a:lnTo>
                  <a:pt x="6474" y="280"/>
                </a:lnTo>
                <a:lnTo>
                  <a:pt x="6474" y="280"/>
                </a:lnTo>
                <a:lnTo>
                  <a:pt x="6474" y="282"/>
                </a:lnTo>
                <a:lnTo>
                  <a:pt x="6475" y="283"/>
                </a:lnTo>
                <a:lnTo>
                  <a:pt x="6475" y="284"/>
                </a:lnTo>
                <a:lnTo>
                  <a:pt x="6476" y="286"/>
                </a:lnTo>
                <a:lnTo>
                  <a:pt x="6476" y="286"/>
                </a:lnTo>
                <a:lnTo>
                  <a:pt x="6476" y="287"/>
                </a:lnTo>
                <a:lnTo>
                  <a:pt x="6477" y="287"/>
                </a:lnTo>
                <a:lnTo>
                  <a:pt x="6477" y="288"/>
                </a:lnTo>
                <a:lnTo>
                  <a:pt x="6477" y="286"/>
                </a:lnTo>
                <a:lnTo>
                  <a:pt x="6478" y="280"/>
                </a:lnTo>
                <a:lnTo>
                  <a:pt x="6478" y="273"/>
                </a:lnTo>
                <a:lnTo>
                  <a:pt x="6479" y="264"/>
                </a:lnTo>
                <a:lnTo>
                  <a:pt x="6479" y="260"/>
                </a:lnTo>
                <a:lnTo>
                  <a:pt x="6479" y="263"/>
                </a:lnTo>
                <a:lnTo>
                  <a:pt x="6480" y="268"/>
                </a:lnTo>
                <a:lnTo>
                  <a:pt x="6481" y="278"/>
                </a:lnTo>
                <a:lnTo>
                  <a:pt x="6481" y="293"/>
                </a:lnTo>
                <a:lnTo>
                  <a:pt x="6481" y="307"/>
                </a:lnTo>
                <a:lnTo>
                  <a:pt x="6482" y="314"/>
                </a:lnTo>
                <a:lnTo>
                  <a:pt x="6482" y="316"/>
                </a:lnTo>
                <a:lnTo>
                  <a:pt x="6483" y="316"/>
                </a:lnTo>
                <a:lnTo>
                  <a:pt x="6483" y="321"/>
                </a:lnTo>
                <a:lnTo>
                  <a:pt x="6483" y="335"/>
                </a:lnTo>
                <a:lnTo>
                  <a:pt x="6484" y="296"/>
                </a:lnTo>
                <a:lnTo>
                  <a:pt x="6484" y="185"/>
                </a:lnTo>
                <a:lnTo>
                  <a:pt x="6484" y="63"/>
                </a:lnTo>
                <a:lnTo>
                  <a:pt x="6485" y="32"/>
                </a:lnTo>
                <a:lnTo>
                  <a:pt x="6485" y="172"/>
                </a:lnTo>
                <a:lnTo>
                  <a:pt x="6486" y="265"/>
                </a:lnTo>
                <a:lnTo>
                  <a:pt x="6486" y="291"/>
                </a:lnTo>
                <a:lnTo>
                  <a:pt x="6486" y="298"/>
                </a:lnTo>
                <a:lnTo>
                  <a:pt x="6487" y="301"/>
                </a:lnTo>
                <a:lnTo>
                  <a:pt x="6487" y="307"/>
                </a:lnTo>
                <a:lnTo>
                  <a:pt x="6487" y="310"/>
                </a:lnTo>
                <a:lnTo>
                  <a:pt x="6488" y="313"/>
                </a:lnTo>
                <a:lnTo>
                  <a:pt x="6488" y="313"/>
                </a:lnTo>
                <a:lnTo>
                  <a:pt x="6489" y="313"/>
                </a:lnTo>
                <a:lnTo>
                  <a:pt x="6489" y="313"/>
                </a:lnTo>
                <a:lnTo>
                  <a:pt x="6489" y="313"/>
                </a:lnTo>
                <a:lnTo>
                  <a:pt x="6490" y="313"/>
                </a:lnTo>
                <a:lnTo>
                  <a:pt x="6490" y="313"/>
                </a:lnTo>
                <a:lnTo>
                  <a:pt x="6490" y="311"/>
                </a:lnTo>
                <a:lnTo>
                  <a:pt x="6491" y="308"/>
                </a:lnTo>
                <a:lnTo>
                  <a:pt x="6491" y="305"/>
                </a:lnTo>
                <a:lnTo>
                  <a:pt x="6492" y="303"/>
                </a:lnTo>
                <a:lnTo>
                  <a:pt x="6492" y="302"/>
                </a:lnTo>
                <a:lnTo>
                  <a:pt x="6492" y="301"/>
                </a:lnTo>
                <a:lnTo>
                  <a:pt x="6493" y="300"/>
                </a:lnTo>
                <a:lnTo>
                  <a:pt x="6493" y="299"/>
                </a:lnTo>
                <a:lnTo>
                  <a:pt x="6494" y="298"/>
                </a:lnTo>
                <a:lnTo>
                  <a:pt x="6494" y="296"/>
                </a:lnTo>
                <a:lnTo>
                  <a:pt x="6495" y="292"/>
                </a:lnTo>
                <a:lnTo>
                  <a:pt x="6495" y="290"/>
                </a:lnTo>
                <a:lnTo>
                  <a:pt x="6496" y="288"/>
                </a:lnTo>
                <a:lnTo>
                  <a:pt x="6496" y="286"/>
                </a:lnTo>
                <a:lnTo>
                  <a:pt x="6496" y="283"/>
                </a:lnTo>
                <a:lnTo>
                  <a:pt x="6497" y="282"/>
                </a:lnTo>
                <a:lnTo>
                  <a:pt x="6497" y="280"/>
                </a:lnTo>
                <a:lnTo>
                  <a:pt x="6497" y="280"/>
                </a:lnTo>
                <a:lnTo>
                  <a:pt x="6498" y="282"/>
                </a:lnTo>
                <a:lnTo>
                  <a:pt x="6498" y="284"/>
                </a:lnTo>
                <a:lnTo>
                  <a:pt x="6499" y="286"/>
                </a:lnTo>
                <a:lnTo>
                  <a:pt x="6499" y="287"/>
                </a:lnTo>
                <a:lnTo>
                  <a:pt x="6499" y="287"/>
                </a:lnTo>
                <a:lnTo>
                  <a:pt x="6500" y="287"/>
                </a:lnTo>
                <a:lnTo>
                  <a:pt x="6500" y="290"/>
                </a:lnTo>
                <a:lnTo>
                  <a:pt x="6500" y="290"/>
                </a:lnTo>
                <a:lnTo>
                  <a:pt x="6501" y="287"/>
                </a:lnTo>
                <a:lnTo>
                  <a:pt x="6501" y="280"/>
                </a:lnTo>
                <a:lnTo>
                  <a:pt x="6502" y="273"/>
                </a:lnTo>
                <a:lnTo>
                  <a:pt x="6502" y="266"/>
                </a:lnTo>
                <a:lnTo>
                  <a:pt x="6502" y="261"/>
                </a:lnTo>
                <a:lnTo>
                  <a:pt x="6503" y="264"/>
                </a:lnTo>
                <a:lnTo>
                  <a:pt x="6503" y="270"/>
                </a:lnTo>
                <a:lnTo>
                  <a:pt x="6503" y="280"/>
                </a:lnTo>
                <a:lnTo>
                  <a:pt x="6504" y="295"/>
                </a:lnTo>
                <a:lnTo>
                  <a:pt x="6504" y="309"/>
                </a:lnTo>
                <a:lnTo>
                  <a:pt x="6505" y="316"/>
                </a:lnTo>
                <a:lnTo>
                  <a:pt x="6505" y="318"/>
                </a:lnTo>
                <a:lnTo>
                  <a:pt x="6505" y="319"/>
                </a:lnTo>
                <a:lnTo>
                  <a:pt x="6506" y="323"/>
                </a:lnTo>
                <a:lnTo>
                  <a:pt x="6506" y="335"/>
                </a:lnTo>
                <a:lnTo>
                  <a:pt x="6507" y="302"/>
                </a:lnTo>
                <a:lnTo>
                  <a:pt x="6507" y="194"/>
                </a:lnTo>
                <a:lnTo>
                  <a:pt x="6507" y="73"/>
                </a:lnTo>
                <a:lnTo>
                  <a:pt x="6508" y="26"/>
                </a:lnTo>
                <a:lnTo>
                  <a:pt x="6509" y="159"/>
                </a:lnTo>
                <a:lnTo>
                  <a:pt x="6509" y="257"/>
                </a:lnTo>
                <a:lnTo>
                  <a:pt x="6509" y="287"/>
                </a:lnTo>
                <a:lnTo>
                  <a:pt x="6510" y="297"/>
                </a:lnTo>
                <a:lnTo>
                  <a:pt x="6510" y="302"/>
                </a:lnTo>
                <a:lnTo>
                  <a:pt x="6510" y="307"/>
                </a:lnTo>
                <a:lnTo>
                  <a:pt x="6511" y="310"/>
                </a:lnTo>
                <a:lnTo>
                  <a:pt x="6511" y="313"/>
                </a:lnTo>
                <a:lnTo>
                  <a:pt x="6512" y="314"/>
                </a:lnTo>
                <a:lnTo>
                  <a:pt x="6512" y="313"/>
                </a:lnTo>
                <a:lnTo>
                  <a:pt x="6512" y="313"/>
                </a:lnTo>
                <a:lnTo>
                  <a:pt x="6513" y="314"/>
                </a:lnTo>
                <a:lnTo>
                  <a:pt x="6513" y="314"/>
                </a:lnTo>
                <a:lnTo>
                  <a:pt x="6513" y="313"/>
                </a:lnTo>
                <a:lnTo>
                  <a:pt x="6514" y="312"/>
                </a:lnTo>
                <a:lnTo>
                  <a:pt x="6514" y="309"/>
                </a:lnTo>
                <a:lnTo>
                  <a:pt x="6515" y="305"/>
                </a:lnTo>
                <a:lnTo>
                  <a:pt x="6515" y="302"/>
                </a:lnTo>
                <a:lnTo>
                  <a:pt x="6515" y="300"/>
                </a:lnTo>
                <a:lnTo>
                  <a:pt x="6516" y="300"/>
                </a:lnTo>
                <a:lnTo>
                  <a:pt x="6516" y="300"/>
                </a:lnTo>
                <a:lnTo>
                  <a:pt x="6516" y="299"/>
                </a:lnTo>
                <a:lnTo>
                  <a:pt x="6517" y="298"/>
                </a:lnTo>
                <a:lnTo>
                  <a:pt x="6517" y="298"/>
                </a:lnTo>
                <a:lnTo>
                  <a:pt x="6518" y="295"/>
                </a:lnTo>
                <a:lnTo>
                  <a:pt x="6518" y="291"/>
                </a:lnTo>
                <a:lnTo>
                  <a:pt x="6518" y="287"/>
                </a:lnTo>
                <a:lnTo>
                  <a:pt x="6519" y="285"/>
                </a:lnTo>
                <a:lnTo>
                  <a:pt x="6519" y="283"/>
                </a:lnTo>
                <a:lnTo>
                  <a:pt x="6520" y="282"/>
                </a:lnTo>
                <a:lnTo>
                  <a:pt x="6520" y="281"/>
                </a:lnTo>
                <a:lnTo>
                  <a:pt x="6520" y="282"/>
                </a:lnTo>
                <a:lnTo>
                  <a:pt x="6521" y="286"/>
                </a:lnTo>
                <a:lnTo>
                  <a:pt x="6521" y="288"/>
                </a:lnTo>
                <a:lnTo>
                  <a:pt x="6521" y="287"/>
                </a:lnTo>
                <a:lnTo>
                  <a:pt x="6522" y="287"/>
                </a:lnTo>
                <a:lnTo>
                  <a:pt x="6523" y="291"/>
                </a:lnTo>
                <a:lnTo>
                  <a:pt x="6523" y="294"/>
                </a:lnTo>
                <a:lnTo>
                  <a:pt x="6523" y="295"/>
                </a:lnTo>
                <a:lnTo>
                  <a:pt x="6524" y="292"/>
                </a:lnTo>
                <a:lnTo>
                  <a:pt x="6524" y="285"/>
                </a:lnTo>
                <a:lnTo>
                  <a:pt x="6525" y="277"/>
                </a:lnTo>
                <a:lnTo>
                  <a:pt x="6525" y="271"/>
                </a:lnTo>
                <a:lnTo>
                  <a:pt x="6525" y="266"/>
                </a:lnTo>
                <a:lnTo>
                  <a:pt x="6526" y="261"/>
                </a:lnTo>
                <a:lnTo>
                  <a:pt x="6526" y="265"/>
                </a:lnTo>
                <a:lnTo>
                  <a:pt x="6526" y="272"/>
                </a:lnTo>
                <a:lnTo>
                  <a:pt x="6527" y="280"/>
                </a:lnTo>
                <a:lnTo>
                  <a:pt x="6527" y="295"/>
                </a:lnTo>
                <a:lnTo>
                  <a:pt x="6528" y="307"/>
                </a:lnTo>
                <a:lnTo>
                  <a:pt x="6528" y="314"/>
                </a:lnTo>
                <a:lnTo>
                  <a:pt x="6528" y="316"/>
                </a:lnTo>
                <a:lnTo>
                  <a:pt x="6529" y="315"/>
                </a:lnTo>
                <a:lnTo>
                  <a:pt x="6529" y="318"/>
                </a:lnTo>
                <a:lnTo>
                  <a:pt x="6530" y="327"/>
                </a:lnTo>
                <a:lnTo>
                  <a:pt x="6530" y="293"/>
                </a:lnTo>
                <a:lnTo>
                  <a:pt x="6530" y="188"/>
                </a:lnTo>
                <a:lnTo>
                  <a:pt x="6531" y="68"/>
                </a:lnTo>
                <a:lnTo>
                  <a:pt x="6531" y="16"/>
                </a:lnTo>
                <a:lnTo>
                  <a:pt x="6531" y="145"/>
                </a:lnTo>
                <a:lnTo>
                  <a:pt x="6532" y="241"/>
                </a:lnTo>
                <a:lnTo>
                  <a:pt x="6532" y="269"/>
                </a:lnTo>
                <a:lnTo>
                  <a:pt x="6533" y="280"/>
                </a:lnTo>
                <a:lnTo>
                  <a:pt x="6533" y="284"/>
                </a:lnTo>
                <a:lnTo>
                  <a:pt x="6533" y="287"/>
                </a:lnTo>
                <a:lnTo>
                  <a:pt x="6534" y="291"/>
                </a:lnTo>
                <a:lnTo>
                  <a:pt x="6534" y="292"/>
                </a:lnTo>
                <a:lnTo>
                  <a:pt x="6534" y="294"/>
                </a:lnTo>
                <a:lnTo>
                  <a:pt x="6535" y="295"/>
                </a:lnTo>
                <a:lnTo>
                  <a:pt x="6535" y="295"/>
                </a:lnTo>
                <a:lnTo>
                  <a:pt x="6536" y="294"/>
                </a:lnTo>
                <a:lnTo>
                  <a:pt x="6536" y="295"/>
                </a:lnTo>
                <a:lnTo>
                  <a:pt x="6537" y="296"/>
                </a:lnTo>
                <a:lnTo>
                  <a:pt x="6537" y="296"/>
                </a:lnTo>
                <a:lnTo>
                  <a:pt x="6538" y="294"/>
                </a:lnTo>
                <a:lnTo>
                  <a:pt x="6538" y="291"/>
                </a:lnTo>
                <a:lnTo>
                  <a:pt x="6538" y="290"/>
                </a:lnTo>
                <a:lnTo>
                  <a:pt x="6539" y="291"/>
                </a:lnTo>
                <a:lnTo>
                  <a:pt x="6539" y="291"/>
                </a:lnTo>
                <a:lnTo>
                  <a:pt x="6539" y="289"/>
                </a:lnTo>
                <a:lnTo>
                  <a:pt x="6540" y="290"/>
                </a:lnTo>
                <a:lnTo>
                  <a:pt x="6540" y="289"/>
                </a:lnTo>
                <a:lnTo>
                  <a:pt x="6541" y="289"/>
                </a:lnTo>
                <a:lnTo>
                  <a:pt x="6541" y="290"/>
                </a:lnTo>
                <a:lnTo>
                  <a:pt x="6541" y="289"/>
                </a:lnTo>
                <a:lnTo>
                  <a:pt x="6542" y="287"/>
                </a:lnTo>
                <a:lnTo>
                  <a:pt x="6542" y="286"/>
                </a:lnTo>
                <a:lnTo>
                  <a:pt x="6543" y="284"/>
                </a:lnTo>
                <a:lnTo>
                  <a:pt x="6543" y="286"/>
                </a:lnTo>
                <a:lnTo>
                  <a:pt x="6543" y="288"/>
                </a:lnTo>
                <a:lnTo>
                  <a:pt x="6544" y="291"/>
                </a:lnTo>
                <a:lnTo>
                  <a:pt x="6544" y="288"/>
                </a:lnTo>
                <a:lnTo>
                  <a:pt x="6544" y="286"/>
                </a:lnTo>
                <a:lnTo>
                  <a:pt x="6545" y="288"/>
                </a:lnTo>
                <a:lnTo>
                  <a:pt x="6545" y="293"/>
                </a:lnTo>
                <a:lnTo>
                  <a:pt x="6546" y="295"/>
                </a:lnTo>
                <a:lnTo>
                  <a:pt x="6546" y="296"/>
                </a:lnTo>
                <a:lnTo>
                  <a:pt x="6546" y="296"/>
                </a:lnTo>
                <a:lnTo>
                  <a:pt x="6547" y="296"/>
                </a:lnTo>
                <a:lnTo>
                  <a:pt x="6547" y="295"/>
                </a:lnTo>
                <a:lnTo>
                  <a:pt x="6547" y="288"/>
                </a:lnTo>
                <a:lnTo>
                  <a:pt x="6548" y="280"/>
                </a:lnTo>
                <a:lnTo>
                  <a:pt x="6548" y="272"/>
                </a:lnTo>
                <a:lnTo>
                  <a:pt x="6549" y="264"/>
                </a:lnTo>
                <a:lnTo>
                  <a:pt x="6549" y="263"/>
                </a:lnTo>
                <a:lnTo>
                  <a:pt x="6549" y="268"/>
                </a:lnTo>
                <a:lnTo>
                  <a:pt x="6550" y="277"/>
                </a:lnTo>
                <a:lnTo>
                  <a:pt x="6551" y="288"/>
                </a:lnTo>
                <a:lnTo>
                  <a:pt x="6551" y="305"/>
                </a:lnTo>
                <a:lnTo>
                  <a:pt x="6551" y="314"/>
                </a:lnTo>
                <a:lnTo>
                  <a:pt x="6552" y="318"/>
                </a:lnTo>
                <a:lnTo>
                  <a:pt x="6552" y="319"/>
                </a:lnTo>
                <a:lnTo>
                  <a:pt x="6552" y="320"/>
                </a:lnTo>
                <a:lnTo>
                  <a:pt x="6553" y="327"/>
                </a:lnTo>
                <a:lnTo>
                  <a:pt x="6553" y="335"/>
                </a:lnTo>
                <a:lnTo>
                  <a:pt x="6554" y="278"/>
                </a:lnTo>
                <a:lnTo>
                  <a:pt x="6554" y="161"/>
                </a:lnTo>
                <a:lnTo>
                  <a:pt x="6554" y="49"/>
                </a:lnTo>
                <a:lnTo>
                  <a:pt x="6555" y="55"/>
                </a:lnTo>
                <a:lnTo>
                  <a:pt x="6555" y="195"/>
                </a:lnTo>
                <a:lnTo>
                  <a:pt x="6556" y="268"/>
                </a:lnTo>
                <a:lnTo>
                  <a:pt x="6556" y="290"/>
                </a:lnTo>
                <a:lnTo>
                  <a:pt x="6556" y="299"/>
                </a:lnTo>
                <a:lnTo>
                  <a:pt x="6557" y="305"/>
                </a:lnTo>
                <a:lnTo>
                  <a:pt x="6557" y="308"/>
                </a:lnTo>
                <a:lnTo>
                  <a:pt x="6557" y="310"/>
                </a:lnTo>
                <a:lnTo>
                  <a:pt x="6558" y="312"/>
                </a:lnTo>
                <a:lnTo>
                  <a:pt x="6558" y="313"/>
                </a:lnTo>
                <a:lnTo>
                  <a:pt x="6559" y="313"/>
                </a:lnTo>
                <a:lnTo>
                  <a:pt x="6559" y="313"/>
                </a:lnTo>
                <a:lnTo>
                  <a:pt x="6559" y="311"/>
                </a:lnTo>
                <a:lnTo>
                  <a:pt x="6560" y="310"/>
                </a:lnTo>
                <a:lnTo>
                  <a:pt x="6560" y="306"/>
                </a:lnTo>
                <a:lnTo>
                  <a:pt x="6560" y="303"/>
                </a:lnTo>
                <a:lnTo>
                  <a:pt x="6561" y="302"/>
                </a:lnTo>
                <a:lnTo>
                  <a:pt x="6561" y="302"/>
                </a:lnTo>
                <a:lnTo>
                  <a:pt x="6562" y="302"/>
                </a:lnTo>
                <a:lnTo>
                  <a:pt x="6562" y="299"/>
                </a:lnTo>
                <a:lnTo>
                  <a:pt x="6562" y="296"/>
                </a:lnTo>
                <a:lnTo>
                  <a:pt x="6563" y="296"/>
                </a:lnTo>
                <a:lnTo>
                  <a:pt x="6563" y="295"/>
                </a:lnTo>
                <a:lnTo>
                  <a:pt x="6563" y="294"/>
                </a:lnTo>
                <a:lnTo>
                  <a:pt x="6564" y="291"/>
                </a:lnTo>
                <a:lnTo>
                  <a:pt x="6565" y="291"/>
                </a:lnTo>
                <a:lnTo>
                  <a:pt x="6565" y="293"/>
                </a:lnTo>
                <a:lnTo>
                  <a:pt x="6566" y="292"/>
                </a:lnTo>
                <a:lnTo>
                  <a:pt x="6566" y="285"/>
                </a:lnTo>
                <a:lnTo>
                  <a:pt x="6566" y="280"/>
                </a:lnTo>
                <a:lnTo>
                  <a:pt x="6567" y="280"/>
                </a:lnTo>
                <a:lnTo>
                  <a:pt x="6567" y="280"/>
                </a:lnTo>
                <a:lnTo>
                  <a:pt x="6567" y="282"/>
                </a:lnTo>
                <a:lnTo>
                  <a:pt x="6568" y="284"/>
                </a:lnTo>
                <a:lnTo>
                  <a:pt x="6568" y="286"/>
                </a:lnTo>
                <a:lnTo>
                  <a:pt x="6569" y="287"/>
                </a:lnTo>
                <a:lnTo>
                  <a:pt x="6569" y="287"/>
                </a:lnTo>
                <a:lnTo>
                  <a:pt x="6569" y="287"/>
                </a:lnTo>
                <a:lnTo>
                  <a:pt x="6570" y="286"/>
                </a:lnTo>
                <a:lnTo>
                  <a:pt x="6570" y="283"/>
                </a:lnTo>
                <a:lnTo>
                  <a:pt x="6570" y="282"/>
                </a:lnTo>
                <a:lnTo>
                  <a:pt x="6571" y="277"/>
                </a:lnTo>
                <a:lnTo>
                  <a:pt x="6571" y="269"/>
                </a:lnTo>
                <a:lnTo>
                  <a:pt x="6572" y="261"/>
                </a:lnTo>
                <a:lnTo>
                  <a:pt x="6572" y="253"/>
                </a:lnTo>
                <a:lnTo>
                  <a:pt x="6572" y="251"/>
                </a:lnTo>
                <a:lnTo>
                  <a:pt x="6573" y="258"/>
                </a:lnTo>
                <a:lnTo>
                  <a:pt x="6573" y="268"/>
                </a:lnTo>
                <a:lnTo>
                  <a:pt x="6573" y="278"/>
                </a:lnTo>
                <a:lnTo>
                  <a:pt x="6574" y="292"/>
                </a:lnTo>
                <a:lnTo>
                  <a:pt x="6574" y="305"/>
                </a:lnTo>
                <a:lnTo>
                  <a:pt x="6575" y="309"/>
                </a:lnTo>
                <a:lnTo>
                  <a:pt x="6575" y="308"/>
                </a:lnTo>
                <a:lnTo>
                  <a:pt x="6575" y="307"/>
                </a:lnTo>
                <a:lnTo>
                  <a:pt x="6576" y="314"/>
                </a:lnTo>
                <a:lnTo>
                  <a:pt x="6576" y="326"/>
                </a:lnTo>
                <a:lnTo>
                  <a:pt x="6576" y="273"/>
                </a:lnTo>
                <a:lnTo>
                  <a:pt x="6577" y="159"/>
                </a:lnTo>
                <a:lnTo>
                  <a:pt x="6577" y="44"/>
                </a:lnTo>
                <a:lnTo>
                  <a:pt x="6578" y="38"/>
                </a:lnTo>
                <a:lnTo>
                  <a:pt x="6579" y="180"/>
                </a:lnTo>
                <a:lnTo>
                  <a:pt x="6579" y="259"/>
                </a:lnTo>
                <a:lnTo>
                  <a:pt x="6579" y="284"/>
                </a:lnTo>
                <a:lnTo>
                  <a:pt x="6580" y="292"/>
                </a:lnTo>
                <a:lnTo>
                  <a:pt x="6580" y="296"/>
                </a:lnTo>
                <a:lnTo>
                  <a:pt x="6580" y="301"/>
                </a:lnTo>
                <a:lnTo>
                  <a:pt x="6581" y="306"/>
                </a:lnTo>
                <a:lnTo>
                  <a:pt x="6581" y="309"/>
                </a:lnTo>
                <a:lnTo>
                  <a:pt x="6582" y="310"/>
                </a:lnTo>
                <a:lnTo>
                  <a:pt x="6582" y="310"/>
                </a:lnTo>
                <a:lnTo>
                  <a:pt x="6582" y="310"/>
                </a:lnTo>
                <a:lnTo>
                  <a:pt x="6583" y="310"/>
                </a:lnTo>
                <a:lnTo>
                  <a:pt x="6583" y="309"/>
                </a:lnTo>
                <a:lnTo>
                  <a:pt x="6583" y="307"/>
                </a:lnTo>
                <a:lnTo>
                  <a:pt x="6584" y="305"/>
                </a:lnTo>
                <a:lnTo>
                  <a:pt x="6584" y="302"/>
                </a:lnTo>
                <a:lnTo>
                  <a:pt x="6585" y="301"/>
                </a:lnTo>
                <a:lnTo>
                  <a:pt x="6585" y="298"/>
                </a:lnTo>
                <a:lnTo>
                  <a:pt x="6585" y="296"/>
                </a:lnTo>
                <a:lnTo>
                  <a:pt x="6586" y="295"/>
                </a:lnTo>
                <a:lnTo>
                  <a:pt x="6586" y="294"/>
                </a:lnTo>
                <a:lnTo>
                  <a:pt x="6586" y="293"/>
                </a:lnTo>
                <a:lnTo>
                  <a:pt x="6587" y="291"/>
                </a:lnTo>
                <a:lnTo>
                  <a:pt x="6587" y="289"/>
                </a:lnTo>
                <a:lnTo>
                  <a:pt x="6588" y="287"/>
                </a:lnTo>
                <a:lnTo>
                  <a:pt x="6588" y="284"/>
                </a:lnTo>
                <a:lnTo>
                  <a:pt x="6588" y="282"/>
                </a:lnTo>
                <a:lnTo>
                  <a:pt x="6589" y="280"/>
                </a:lnTo>
                <a:lnTo>
                  <a:pt x="6589" y="277"/>
                </a:lnTo>
                <a:lnTo>
                  <a:pt x="6590" y="275"/>
                </a:lnTo>
                <a:lnTo>
                  <a:pt x="6590" y="275"/>
                </a:lnTo>
                <a:lnTo>
                  <a:pt x="6590" y="277"/>
                </a:lnTo>
                <a:lnTo>
                  <a:pt x="6591" y="278"/>
                </a:lnTo>
                <a:lnTo>
                  <a:pt x="6591" y="281"/>
                </a:lnTo>
                <a:lnTo>
                  <a:pt x="6591" y="282"/>
                </a:lnTo>
                <a:lnTo>
                  <a:pt x="6592" y="283"/>
                </a:lnTo>
                <a:lnTo>
                  <a:pt x="6593" y="284"/>
                </a:lnTo>
                <a:lnTo>
                  <a:pt x="6593" y="284"/>
                </a:lnTo>
                <a:lnTo>
                  <a:pt x="6593" y="284"/>
                </a:lnTo>
                <a:lnTo>
                  <a:pt x="6594" y="284"/>
                </a:lnTo>
                <a:lnTo>
                  <a:pt x="6594" y="280"/>
                </a:lnTo>
                <a:lnTo>
                  <a:pt x="6595" y="272"/>
                </a:lnTo>
                <a:lnTo>
                  <a:pt x="6595" y="261"/>
                </a:lnTo>
                <a:lnTo>
                  <a:pt x="6595" y="253"/>
                </a:lnTo>
                <a:lnTo>
                  <a:pt x="6596" y="251"/>
                </a:lnTo>
                <a:lnTo>
                  <a:pt x="6596" y="257"/>
                </a:lnTo>
                <a:lnTo>
                  <a:pt x="6596" y="266"/>
                </a:lnTo>
                <a:lnTo>
                  <a:pt x="6597" y="277"/>
                </a:lnTo>
                <a:lnTo>
                  <a:pt x="6597" y="294"/>
                </a:lnTo>
                <a:lnTo>
                  <a:pt x="6598" y="306"/>
                </a:lnTo>
                <a:lnTo>
                  <a:pt x="6598" y="313"/>
                </a:lnTo>
                <a:lnTo>
                  <a:pt x="6598" y="313"/>
                </a:lnTo>
                <a:lnTo>
                  <a:pt x="6599" y="314"/>
                </a:lnTo>
                <a:lnTo>
                  <a:pt x="6599" y="321"/>
                </a:lnTo>
                <a:lnTo>
                  <a:pt x="6599" y="333"/>
                </a:lnTo>
                <a:lnTo>
                  <a:pt x="6600" y="282"/>
                </a:lnTo>
                <a:lnTo>
                  <a:pt x="6600" y="166"/>
                </a:lnTo>
                <a:lnTo>
                  <a:pt x="6601" y="46"/>
                </a:lnTo>
                <a:lnTo>
                  <a:pt x="6601" y="30"/>
                </a:lnTo>
                <a:lnTo>
                  <a:pt x="6601" y="173"/>
                </a:lnTo>
                <a:lnTo>
                  <a:pt x="6602" y="261"/>
                </a:lnTo>
                <a:lnTo>
                  <a:pt x="6602" y="286"/>
                </a:lnTo>
                <a:lnTo>
                  <a:pt x="6603" y="295"/>
                </a:lnTo>
                <a:lnTo>
                  <a:pt x="6603" y="300"/>
                </a:lnTo>
                <a:lnTo>
                  <a:pt x="6603" y="305"/>
                </a:lnTo>
                <a:lnTo>
                  <a:pt x="6604" y="308"/>
                </a:lnTo>
                <a:lnTo>
                  <a:pt x="6604" y="309"/>
                </a:lnTo>
                <a:lnTo>
                  <a:pt x="6604" y="309"/>
                </a:lnTo>
                <a:lnTo>
                  <a:pt x="6605" y="309"/>
                </a:lnTo>
                <a:lnTo>
                  <a:pt x="6605" y="309"/>
                </a:lnTo>
                <a:lnTo>
                  <a:pt x="6606" y="310"/>
                </a:lnTo>
                <a:lnTo>
                  <a:pt x="6606" y="309"/>
                </a:lnTo>
                <a:lnTo>
                  <a:pt x="6607" y="308"/>
                </a:lnTo>
                <a:lnTo>
                  <a:pt x="6607" y="305"/>
                </a:lnTo>
                <a:lnTo>
                  <a:pt x="6608" y="302"/>
                </a:lnTo>
                <a:lnTo>
                  <a:pt x="6608" y="300"/>
                </a:lnTo>
                <a:lnTo>
                  <a:pt x="6608" y="298"/>
                </a:lnTo>
                <a:lnTo>
                  <a:pt x="6609" y="298"/>
                </a:lnTo>
                <a:lnTo>
                  <a:pt x="6609" y="296"/>
                </a:lnTo>
                <a:lnTo>
                  <a:pt x="6609" y="295"/>
                </a:lnTo>
                <a:lnTo>
                  <a:pt x="6610" y="294"/>
                </a:lnTo>
                <a:lnTo>
                  <a:pt x="6610" y="292"/>
                </a:lnTo>
                <a:lnTo>
                  <a:pt x="6611" y="291"/>
                </a:lnTo>
                <a:lnTo>
                  <a:pt x="6611" y="289"/>
                </a:lnTo>
                <a:lnTo>
                  <a:pt x="6611" y="286"/>
                </a:lnTo>
                <a:lnTo>
                  <a:pt x="6612" y="283"/>
                </a:lnTo>
                <a:lnTo>
                  <a:pt x="6612" y="280"/>
                </a:lnTo>
                <a:lnTo>
                  <a:pt x="6612" y="277"/>
                </a:lnTo>
                <a:lnTo>
                  <a:pt x="6613" y="275"/>
                </a:lnTo>
                <a:lnTo>
                  <a:pt x="6613" y="275"/>
                </a:lnTo>
                <a:lnTo>
                  <a:pt x="6614" y="275"/>
                </a:lnTo>
                <a:lnTo>
                  <a:pt x="6614" y="277"/>
                </a:lnTo>
                <a:lnTo>
                  <a:pt x="6614" y="278"/>
                </a:lnTo>
                <a:lnTo>
                  <a:pt x="6615" y="282"/>
                </a:lnTo>
                <a:lnTo>
                  <a:pt x="6615" y="284"/>
                </a:lnTo>
                <a:lnTo>
                  <a:pt x="6616" y="284"/>
                </a:lnTo>
                <a:lnTo>
                  <a:pt x="6616" y="285"/>
                </a:lnTo>
                <a:lnTo>
                  <a:pt x="6616" y="285"/>
                </a:lnTo>
                <a:lnTo>
                  <a:pt x="6617" y="285"/>
                </a:lnTo>
                <a:lnTo>
                  <a:pt x="6617" y="282"/>
                </a:lnTo>
                <a:lnTo>
                  <a:pt x="6617" y="274"/>
                </a:lnTo>
                <a:lnTo>
                  <a:pt x="6618" y="264"/>
                </a:lnTo>
                <a:lnTo>
                  <a:pt x="6618" y="253"/>
                </a:lnTo>
                <a:lnTo>
                  <a:pt x="6619" y="251"/>
                </a:lnTo>
                <a:lnTo>
                  <a:pt x="6619" y="257"/>
                </a:lnTo>
                <a:lnTo>
                  <a:pt x="6620" y="266"/>
                </a:lnTo>
                <a:lnTo>
                  <a:pt x="6620" y="278"/>
                </a:lnTo>
                <a:lnTo>
                  <a:pt x="6621" y="295"/>
                </a:lnTo>
                <a:lnTo>
                  <a:pt x="6621" y="309"/>
                </a:lnTo>
                <a:lnTo>
                  <a:pt x="6621" y="315"/>
                </a:lnTo>
                <a:lnTo>
                  <a:pt x="6622" y="317"/>
                </a:lnTo>
                <a:lnTo>
                  <a:pt x="6622" y="316"/>
                </a:lnTo>
                <a:lnTo>
                  <a:pt x="6622" y="323"/>
                </a:lnTo>
                <a:lnTo>
                  <a:pt x="6623" y="336"/>
                </a:lnTo>
                <a:lnTo>
                  <a:pt x="6623" y="291"/>
                </a:lnTo>
                <a:lnTo>
                  <a:pt x="6624" y="179"/>
                </a:lnTo>
                <a:lnTo>
                  <a:pt x="6624" y="59"/>
                </a:lnTo>
                <a:lnTo>
                  <a:pt x="6624" y="35"/>
                </a:lnTo>
                <a:lnTo>
                  <a:pt x="6625" y="175"/>
                </a:lnTo>
                <a:lnTo>
                  <a:pt x="6625" y="267"/>
                </a:lnTo>
                <a:lnTo>
                  <a:pt x="6626" y="289"/>
                </a:lnTo>
                <a:lnTo>
                  <a:pt x="6626" y="297"/>
                </a:lnTo>
                <a:lnTo>
                  <a:pt x="6626" y="300"/>
                </a:lnTo>
                <a:lnTo>
                  <a:pt x="6627" y="306"/>
                </a:lnTo>
                <a:lnTo>
                  <a:pt x="6627" y="309"/>
                </a:lnTo>
                <a:lnTo>
                  <a:pt x="6627" y="309"/>
                </a:lnTo>
                <a:lnTo>
                  <a:pt x="6628" y="310"/>
                </a:lnTo>
                <a:lnTo>
                  <a:pt x="6628" y="310"/>
                </a:lnTo>
                <a:lnTo>
                  <a:pt x="6629" y="312"/>
                </a:lnTo>
                <a:lnTo>
                  <a:pt x="6629" y="312"/>
                </a:lnTo>
                <a:lnTo>
                  <a:pt x="6629" y="312"/>
                </a:lnTo>
                <a:lnTo>
                  <a:pt x="6630" y="311"/>
                </a:lnTo>
                <a:lnTo>
                  <a:pt x="6630" y="309"/>
                </a:lnTo>
                <a:lnTo>
                  <a:pt x="6630" y="307"/>
                </a:lnTo>
                <a:lnTo>
                  <a:pt x="6631" y="305"/>
                </a:lnTo>
                <a:lnTo>
                  <a:pt x="6631" y="302"/>
                </a:lnTo>
                <a:lnTo>
                  <a:pt x="6632" y="300"/>
                </a:lnTo>
                <a:lnTo>
                  <a:pt x="6632" y="300"/>
                </a:lnTo>
                <a:lnTo>
                  <a:pt x="6632" y="299"/>
                </a:lnTo>
                <a:lnTo>
                  <a:pt x="6633" y="298"/>
                </a:lnTo>
                <a:lnTo>
                  <a:pt x="6634" y="297"/>
                </a:lnTo>
                <a:lnTo>
                  <a:pt x="6634" y="295"/>
                </a:lnTo>
                <a:lnTo>
                  <a:pt x="6634" y="292"/>
                </a:lnTo>
                <a:lnTo>
                  <a:pt x="6635" y="290"/>
                </a:lnTo>
                <a:lnTo>
                  <a:pt x="6635" y="287"/>
                </a:lnTo>
                <a:lnTo>
                  <a:pt x="6635" y="286"/>
                </a:lnTo>
                <a:lnTo>
                  <a:pt x="6636" y="284"/>
                </a:lnTo>
                <a:lnTo>
                  <a:pt x="6636" y="281"/>
                </a:lnTo>
                <a:lnTo>
                  <a:pt x="6637" y="280"/>
                </a:lnTo>
                <a:lnTo>
                  <a:pt x="6637" y="281"/>
                </a:lnTo>
                <a:lnTo>
                  <a:pt x="6637" y="282"/>
                </a:lnTo>
                <a:lnTo>
                  <a:pt x="6638" y="283"/>
                </a:lnTo>
                <a:lnTo>
                  <a:pt x="6638" y="284"/>
                </a:lnTo>
                <a:lnTo>
                  <a:pt x="6639" y="286"/>
                </a:lnTo>
                <a:lnTo>
                  <a:pt x="6639" y="286"/>
                </a:lnTo>
                <a:lnTo>
                  <a:pt x="6639" y="286"/>
                </a:lnTo>
                <a:lnTo>
                  <a:pt x="6640" y="286"/>
                </a:lnTo>
                <a:lnTo>
                  <a:pt x="6640" y="287"/>
                </a:lnTo>
                <a:lnTo>
                  <a:pt x="6640" y="284"/>
                </a:lnTo>
                <a:lnTo>
                  <a:pt x="6641" y="278"/>
                </a:lnTo>
                <a:lnTo>
                  <a:pt x="6641" y="268"/>
                </a:lnTo>
                <a:lnTo>
                  <a:pt x="6642" y="259"/>
                </a:lnTo>
                <a:lnTo>
                  <a:pt x="6642" y="256"/>
                </a:lnTo>
                <a:lnTo>
                  <a:pt x="6642" y="261"/>
                </a:lnTo>
                <a:lnTo>
                  <a:pt x="6643" y="269"/>
                </a:lnTo>
                <a:lnTo>
                  <a:pt x="6643" y="280"/>
                </a:lnTo>
                <a:lnTo>
                  <a:pt x="6643" y="298"/>
                </a:lnTo>
                <a:lnTo>
                  <a:pt x="6644" y="310"/>
                </a:lnTo>
                <a:lnTo>
                  <a:pt x="6644" y="317"/>
                </a:lnTo>
                <a:lnTo>
                  <a:pt x="6645" y="318"/>
                </a:lnTo>
                <a:lnTo>
                  <a:pt x="6645" y="318"/>
                </a:lnTo>
                <a:lnTo>
                  <a:pt x="6645" y="322"/>
                </a:lnTo>
                <a:lnTo>
                  <a:pt x="6646" y="335"/>
                </a:lnTo>
                <a:lnTo>
                  <a:pt x="6646" y="302"/>
                </a:lnTo>
                <a:lnTo>
                  <a:pt x="6646" y="194"/>
                </a:lnTo>
                <a:lnTo>
                  <a:pt x="6647" y="73"/>
                </a:lnTo>
                <a:lnTo>
                  <a:pt x="6648" y="27"/>
                </a:lnTo>
                <a:lnTo>
                  <a:pt x="6648" y="162"/>
                </a:lnTo>
                <a:lnTo>
                  <a:pt x="6648" y="260"/>
                </a:lnTo>
                <a:lnTo>
                  <a:pt x="6649" y="289"/>
                </a:lnTo>
                <a:lnTo>
                  <a:pt x="6649" y="297"/>
                </a:lnTo>
                <a:lnTo>
                  <a:pt x="6650" y="300"/>
                </a:lnTo>
                <a:lnTo>
                  <a:pt x="6650" y="306"/>
                </a:lnTo>
                <a:lnTo>
                  <a:pt x="6650" y="310"/>
                </a:lnTo>
                <a:lnTo>
                  <a:pt x="6651" y="311"/>
                </a:lnTo>
                <a:lnTo>
                  <a:pt x="6651" y="310"/>
                </a:lnTo>
                <a:lnTo>
                  <a:pt x="6652" y="312"/>
                </a:lnTo>
                <a:lnTo>
                  <a:pt x="6652" y="314"/>
                </a:lnTo>
                <a:lnTo>
                  <a:pt x="6652" y="316"/>
                </a:lnTo>
                <a:lnTo>
                  <a:pt x="6653" y="315"/>
                </a:lnTo>
                <a:lnTo>
                  <a:pt x="6653" y="314"/>
                </a:lnTo>
                <a:lnTo>
                  <a:pt x="6653" y="310"/>
                </a:lnTo>
                <a:lnTo>
                  <a:pt x="6654" y="307"/>
                </a:lnTo>
                <a:lnTo>
                  <a:pt x="6654" y="306"/>
                </a:lnTo>
                <a:lnTo>
                  <a:pt x="6655" y="305"/>
                </a:lnTo>
                <a:lnTo>
                  <a:pt x="6655" y="304"/>
                </a:lnTo>
                <a:lnTo>
                  <a:pt x="6655" y="303"/>
                </a:lnTo>
                <a:lnTo>
                  <a:pt x="6656" y="304"/>
                </a:lnTo>
                <a:lnTo>
                  <a:pt x="6656" y="303"/>
                </a:lnTo>
                <a:lnTo>
                  <a:pt x="6656" y="302"/>
                </a:lnTo>
                <a:lnTo>
                  <a:pt x="6657" y="301"/>
                </a:lnTo>
                <a:lnTo>
                  <a:pt x="6657" y="299"/>
                </a:lnTo>
                <a:lnTo>
                  <a:pt x="6658" y="296"/>
                </a:lnTo>
                <a:lnTo>
                  <a:pt x="6658" y="292"/>
                </a:lnTo>
                <a:lnTo>
                  <a:pt x="6658" y="288"/>
                </a:lnTo>
                <a:lnTo>
                  <a:pt x="6659" y="286"/>
                </a:lnTo>
                <a:lnTo>
                  <a:pt x="6659" y="284"/>
                </a:lnTo>
                <a:lnTo>
                  <a:pt x="6659" y="284"/>
                </a:lnTo>
                <a:lnTo>
                  <a:pt x="6660" y="284"/>
                </a:lnTo>
                <a:lnTo>
                  <a:pt x="6660" y="282"/>
                </a:lnTo>
                <a:lnTo>
                  <a:pt x="6661" y="282"/>
                </a:lnTo>
                <a:lnTo>
                  <a:pt x="6662" y="282"/>
                </a:lnTo>
                <a:lnTo>
                  <a:pt x="6662" y="284"/>
                </a:lnTo>
                <a:lnTo>
                  <a:pt x="6662" y="286"/>
                </a:lnTo>
                <a:lnTo>
                  <a:pt x="6663" y="286"/>
                </a:lnTo>
                <a:lnTo>
                  <a:pt x="6663" y="285"/>
                </a:lnTo>
                <a:lnTo>
                  <a:pt x="6663" y="282"/>
                </a:lnTo>
                <a:lnTo>
                  <a:pt x="6664" y="277"/>
                </a:lnTo>
                <a:lnTo>
                  <a:pt x="6664" y="267"/>
                </a:lnTo>
                <a:lnTo>
                  <a:pt x="6665" y="261"/>
                </a:lnTo>
                <a:lnTo>
                  <a:pt x="6665" y="251"/>
                </a:lnTo>
                <a:lnTo>
                  <a:pt x="6665" y="248"/>
                </a:lnTo>
                <a:lnTo>
                  <a:pt x="6666" y="254"/>
                </a:lnTo>
                <a:lnTo>
                  <a:pt x="6666" y="263"/>
                </a:lnTo>
                <a:lnTo>
                  <a:pt x="6666" y="278"/>
                </a:lnTo>
                <a:lnTo>
                  <a:pt x="6667" y="298"/>
                </a:lnTo>
                <a:lnTo>
                  <a:pt x="6667" y="314"/>
                </a:lnTo>
                <a:lnTo>
                  <a:pt x="6668" y="320"/>
                </a:lnTo>
                <a:lnTo>
                  <a:pt x="6668" y="316"/>
                </a:lnTo>
                <a:lnTo>
                  <a:pt x="6668" y="316"/>
                </a:lnTo>
                <a:lnTo>
                  <a:pt x="6669" y="324"/>
                </a:lnTo>
                <a:lnTo>
                  <a:pt x="6669" y="337"/>
                </a:lnTo>
                <a:lnTo>
                  <a:pt x="6669" y="294"/>
                </a:lnTo>
                <a:lnTo>
                  <a:pt x="6670" y="183"/>
                </a:lnTo>
                <a:lnTo>
                  <a:pt x="6670" y="64"/>
                </a:lnTo>
                <a:lnTo>
                  <a:pt x="6671" y="39"/>
                </a:lnTo>
                <a:lnTo>
                  <a:pt x="6671" y="176"/>
                </a:lnTo>
                <a:lnTo>
                  <a:pt x="6671" y="265"/>
                </a:lnTo>
                <a:lnTo>
                  <a:pt x="6672" y="288"/>
                </a:lnTo>
                <a:lnTo>
                  <a:pt x="6672" y="300"/>
                </a:lnTo>
                <a:lnTo>
                  <a:pt x="6673" y="305"/>
                </a:lnTo>
                <a:lnTo>
                  <a:pt x="6673" y="311"/>
                </a:lnTo>
                <a:lnTo>
                  <a:pt x="6673" y="313"/>
                </a:lnTo>
                <a:lnTo>
                  <a:pt x="6674" y="313"/>
                </a:lnTo>
                <a:lnTo>
                  <a:pt x="6674" y="311"/>
                </a:lnTo>
                <a:lnTo>
                  <a:pt x="6674" y="311"/>
                </a:lnTo>
                <a:lnTo>
                  <a:pt x="6675" y="310"/>
                </a:lnTo>
                <a:lnTo>
                  <a:pt x="6676" y="309"/>
                </a:lnTo>
                <a:lnTo>
                  <a:pt x="6676" y="307"/>
                </a:lnTo>
                <a:lnTo>
                  <a:pt x="6676" y="306"/>
                </a:lnTo>
                <a:lnTo>
                  <a:pt x="6677" y="302"/>
                </a:lnTo>
                <a:lnTo>
                  <a:pt x="6677" y="299"/>
                </a:lnTo>
                <a:lnTo>
                  <a:pt x="6678" y="296"/>
                </a:lnTo>
                <a:lnTo>
                  <a:pt x="6678" y="295"/>
                </a:lnTo>
                <a:lnTo>
                  <a:pt x="6678" y="294"/>
                </a:lnTo>
                <a:lnTo>
                  <a:pt x="6679" y="294"/>
                </a:lnTo>
                <a:lnTo>
                  <a:pt x="6679" y="295"/>
                </a:lnTo>
                <a:lnTo>
                  <a:pt x="6679" y="294"/>
                </a:lnTo>
                <a:lnTo>
                  <a:pt x="6680" y="293"/>
                </a:lnTo>
                <a:lnTo>
                  <a:pt x="6680" y="292"/>
                </a:lnTo>
                <a:lnTo>
                  <a:pt x="6681" y="291"/>
                </a:lnTo>
                <a:lnTo>
                  <a:pt x="6681" y="289"/>
                </a:lnTo>
                <a:lnTo>
                  <a:pt x="6681" y="286"/>
                </a:lnTo>
                <a:lnTo>
                  <a:pt x="6682" y="285"/>
                </a:lnTo>
                <a:lnTo>
                  <a:pt x="6682" y="282"/>
                </a:lnTo>
                <a:lnTo>
                  <a:pt x="6682" y="280"/>
                </a:lnTo>
                <a:lnTo>
                  <a:pt x="6683" y="280"/>
                </a:lnTo>
                <a:lnTo>
                  <a:pt x="6683" y="280"/>
                </a:lnTo>
                <a:lnTo>
                  <a:pt x="6684" y="282"/>
                </a:lnTo>
                <a:lnTo>
                  <a:pt x="6684" y="286"/>
                </a:lnTo>
                <a:lnTo>
                  <a:pt x="6684" y="288"/>
                </a:lnTo>
                <a:lnTo>
                  <a:pt x="6685" y="289"/>
                </a:lnTo>
                <a:lnTo>
                  <a:pt x="6685" y="290"/>
                </a:lnTo>
                <a:lnTo>
                  <a:pt x="6686" y="291"/>
                </a:lnTo>
                <a:lnTo>
                  <a:pt x="6686" y="291"/>
                </a:lnTo>
                <a:lnTo>
                  <a:pt x="6686" y="289"/>
                </a:lnTo>
                <a:lnTo>
                  <a:pt x="6687" y="284"/>
                </a:lnTo>
                <a:lnTo>
                  <a:pt x="6687" y="278"/>
                </a:lnTo>
                <a:lnTo>
                  <a:pt x="6687" y="269"/>
                </a:lnTo>
                <a:lnTo>
                  <a:pt x="6688" y="260"/>
                </a:lnTo>
                <a:lnTo>
                  <a:pt x="6688" y="259"/>
                </a:lnTo>
                <a:lnTo>
                  <a:pt x="6689" y="265"/>
                </a:lnTo>
                <a:lnTo>
                  <a:pt x="6689" y="273"/>
                </a:lnTo>
                <a:lnTo>
                  <a:pt x="6690" y="285"/>
                </a:lnTo>
                <a:lnTo>
                  <a:pt x="6690" y="300"/>
                </a:lnTo>
                <a:lnTo>
                  <a:pt x="6691" y="313"/>
                </a:lnTo>
                <a:lnTo>
                  <a:pt x="6691" y="318"/>
                </a:lnTo>
                <a:lnTo>
                  <a:pt x="6691" y="319"/>
                </a:lnTo>
                <a:lnTo>
                  <a:pt x="6692" y="319"/>
                </a:lnTo>
                <a:lnTo>
                  <a:pt x="6692" y="327"/>
                </a:lnTo>
                <a:lnTo>
                  <a:pt x="6692" y="335"/>
                </a:lnTo>
                <a:lnTo>
                  <a:pt x="6693" y="272"/>
                </a:lnTo>
                <a:lnTo>
                  <a:pt x="6693" y="154"/>
                </a:lnTo>
                <a:lnTo>
                  <a:pt x="6694" y="42"/>
                </a:lnTo>
                <a:lnTo>
                  <a:pt x="6694" y="64"/>
                </a:lnTo>
                <a:lnTo>
                  <a:pt x="6694" y="207"/>
                </a:lnTo>
                <a:lnTo>
                  <a:pt x="6695" y="275"/>
                </a:lnTo>
                <a:lnTo>
                  <a:pt x="6695" y="295"/>
                </a:lnTo>
                <a:lnTo>
                  <a:pt x="6695" y="302"/>
                </a:lnTo>
                <a:lnTo>
                  <a:pt x="6696" y="309"/>
                </a:lnTo>
                <a:lnTo>
                  <a:pt x="6696" y="314"/>
                </a:lnTo>
                <a:lnTo>
                  <a:pt x="6697" y="317"/>
                </a:lnTo>
                <a:lnTo>
                  <a:pt x="6697" y="317"/>
                </a:lnTo>
                <a:lnTo>
                  <a:pt x="6697" y="318"/>
                </a:lnTo>
                <a:lnTo>
                  <a:pt x="6698" y="319"/>
                </a:lnTo>
                <a:lnTo>
                  <a:pt x="6698" y="319"/>
                </a:lnTo>
                <a:lnTo>
                  <a:pt x="6699" y="319"/>
                </a:lnTo>
                <a:lnTo>
                  <a:pt x="6699" y="318"/>
                </a:lnTo>
                <a:lnTo>
                  <a:pt x="6699" y="316"/>
                </a:lnTo>
                <a:lnTo>
                  <a:pt x="6700" y="314"/>
                </a:lnTo>
                <a:lnTo>
                  <a:pt x="6700" y="312"/>
                </a:lnTo>
                <a:lnTo>
                  <a:pt x="6700" y="309"/>
                </a:lnTo>
                <a:lnTo>
                  <a:pt x="6701" y="306"/>
                </a:lnTo>
                <a:lnTo>
                  <a:pt x="6701" y="305"/>
                </a:lnTo>
                <a:lnTo>
                  <a:pt x="6702" y="304"/>
                </a:lnTo>
                <a:lnTo>
                  <a:pt x="6702" y="302"/>
                </a:lnTo>
                <a:lnTo>
                  <a:pt x="6702" y="301"/>
                </a:lnTo>
                <a:lnTo>
                  <a:pt x="6703" y="300"/>
                </a:lnTo>
                <a:lnTo>
                  <a:pt x="6704" y="298"/>
                </a:lnTo>
                <a:lnTo>
                  <a:pt x="6704" y="296"/>
                </a:lnTo>
                <a:lnTo>
                  <a:pt x="6704" y="293"/>
                </a:lnTo>
                <a:lnTo>
                  <a:pt x="6705" y="290"/>
                </a:lnTo>
                <a:lnTo>
                  <a:pt x="6705" y="287"/>
                </a:lnTo>
                <a:lnTo>
                  <a:pt x="6705" y="284"/>
                </a:lnTo>
                <a:lnTo>
                  <a:pt x="6706" y="283"/>
                </a:lnTo>
                <a:lnTo>
                  <a:pt x="6706" y="284"/>
                </a:lnTo>
                <a:lnTo>
                  <a:pt x="6707" y="286"/>
                </a:lnTo>
                <a:lnTo>
                  <a:pt x="6707" y="289"/>
                </a:lnTo>
                <a:lnTo>
                  <a:pt x="6707" y="291"/>
                </a:lnTo>
                <a:lnTo>
                  <a:pt x="6708" y="291"/>
                </a:lnTo>
                <a:lnTo>
                  <a:pt x="6708" y="292"/>
                </a:lnTo>
                <a:lnTo>
                  <a:pt x="6708" y="293"/>
                </a:lnTo>
                <a:lnTo>
                  <a:pt x="6709" y="294"/>
                </a:lnTo>
                <a:lnTo>
                  <a:pt x="6709" y="294"/>
                </a:lnTo>
                <a:lnTo>
                  <a:pt x="6710" y="292"/>
                </a:lnTo>
                <a:lnTo>
                  <a:pt x="6710" y="286"/>
                </a:lnTo>
                <a:lnTo>
                  <a:pt x="6710" y="279"/>
                </a:lnTo>
                <a:lnTo>
                  <a:pt x="6711" y="269"/>
                </a:lnTo>
                <a:lnTo>
                  <a:pt x="6711" y="261"/>
                </a:lnTo>
                <a:lnTo>
                  <a:pt x="6712" y="263"/>
                </a:lnTo>
                <a:lnTo>
                  <a:pt x="6712" y="269"/>
                </a:lnTo>
                <a:lnTo>
                  <a:pt x="6712" y="277"/>
                </a:lnTo>
                <a:lnTo>
                  <a:pt x="6713" y="290"/>
                </a:lnTo>
                <a:lnTo>
                  <a:pt x="6713" y="305"/>
                </a:lnTo>
                <a:lnTo>
                  <a:pt x="6713" y="314"/>
                </a:lnTo>
                <a:lnTo>
                  <a:pt x="6714" y="318"/>
                </a:lnTo>
                <a:lnTo>
                  <a:pt x="6714" y="318"/>
                </a:lnTo>
                <a:lnTo>
                  <a:pt x="6715" y="319"/>
                </a:lnTo>
                <a:lnTo>
                  <a:pt x="6715" y="330"/>
                </a:lnTo>
                <a:lnTo>
                  <a:pt x="6715" y="321"/>
                </a:lnTo>
                <a:lnTo>
                  <a:pt x="6716" y="237"/>
                </a:lnTo>
                <a:lnTo>
                  <a:pt x="6716" y="115"/>
                </a:lnTo>
                <a:lnTo>
                  <a:pt x="6716" y="22"/>
                </a:lnTo>
                <a:lnTo>
                  <a:pt x="6717" y="103"/>
                </a:lnTo>
                <a:lnTo>
                  <a:pt x="6718" y="236"/>
                </a:lnTo>
                <a:lnTo>
                  <a:pt x="6718" y="278"/>
                </a:lnTo>
                <a:lnTo>
                  <a:pt x="6718" y="295"/>
                </a:lnTo>
                <a:lnTo>
                  <a:pt x="6719" y="300"/>
                </a:lnTo>
                <a:lnTo>
                  <a:pt x="6719" y="305"/>
                </a:lnTo>
                <a:lnTo>
                  <a:pt x="6720" y="309"/>
                </a:lnTo>
                <a:lnTo>
                  <a:pt x="6720" y="312"/>
                </a:lnTo>
                <a:lnTo>
                  <a:pt x="6720" y="313"/>
                </a:lnTo>
                <a:lnTo>
                  <a:pt x="6721" y="312"/>
                </a:lnTo>
                <a:lnTo>
                  <a:pt x="6721" y="312"/>
                </a:lnTo>
                <a:lnTo>
                  <a:pt x="6722" y="313"/>
                </a:lnTo>
                <a:lnTo>
                  <a:pt x="6722" y="313"/>
                </a:lnTo>
                <a:lnTo>
                  <a:pt x="6722" y="314"/>
                </a:lnTo>
                <a:lnTo>
                  <a:pt x="6723" y="312"/>
                </a:lnTo>
                <a:lnTo>
                  <a:pt x="6723" y="310"/>
                </a:lnTo>
                <a:lnTo>
                  <a:pt x="6723" y="307"/>
                </a:lnTo>
                <a:lnTo>
                  <a:pt x="6724" y="303"/>
                </a:lnTo>
                <a:lnTo>
                  <a:pt x="6724" y="300"/>
                </a:lnTo>
                <a:lnTo>
                  <a:pt x="6725" y="299"/>
                </a:lnTo>
                <a:lnTo>
                  <a:pt x="6725" y="299"/>
                </a:lnTo>
                <a:lnTo>
                  <a:pt x="6725" y="298"/>
                </a:lnTo>
                <a:lnTo>
                  <a:pt x="6726" y="298"/>
                </a:lnTo>
                <a:lnTo>
                  <a:pt x="6726" y="296"/>
                </a:lnTo>
                <a:lnTo>
                  <a:pt x="6726" y="295"/>
                </a:lnTo>
                <a:lnTo>
                  <a:pt x="6727" y="292"/>
                </a:lnTo>
                <a:lnTo>
                  <a:pt x="6727" y="289"/>
                </a:lnTo>
                <a:lnTo>
                  <a:pt x="6728" y="287"/>
                </a:lnTo>
                <a:lnTo>
                  <a:pt x="6728" y="284"/>
                </a:lnTo>
                <a:lnTo>
                  <a:pt x="6728" y="282"/>
                </a:lnTo>
                <a:lnTo>
                  <a:pt x="6729" y="281"/>
                </a:lnTo>
                <a:lnTo>
                  <a:pt x="6729" y="280"/>
                </a:lnTo>
                <a:lnTo>
                  <a:pt x="6729" y="282"/>
                </a:lnTo>
                <a:lnTo>
                  <a:pt x="6730" y="284"/>
                </a:lnTo>
                <a:lnTo>
                  <a:pt x="6730" y="285"/>
                </a:lnTo>
                <a:lnTo>
                  <a:pt x="6731" y="286"/>
                </a:lnTo>
                <a:lnTo>
                  <a:pt x="6731" y="286"/>
                </a:lnTo>
                <a:lnTo>
                  <a:pt x="6732" y="286"/>
                </a:lnTo>
                <a:lnTo>
                  <a:pt x="6732" y="286"/>
                </a:lnTo>
                <a:lnTo>
                  <a:pt x="6733" y="286"/>
                </a:lnTo>
                <a:lnTo>
                  <a:pt x="6733" y="283"/>
                </a:lnTo>
                <a:lnTo>
                  <a:pt x="6733" y="277"/>
                </a:lnTo>
                <a:lnTo>
                  <a:pt x="6734" y="268"/>
                </a:lnTo>
                <a:lnTo>
                  <a:pt x="6734" y="259"/>
                </a:lnTo>
                <a:lnTo>
                  <a:pt x="6735" y="255"/>
                </a:lnTo>
                <a:lnTo>
                  <a:pt x="6735" y="259"/>
                </a:lnTo>
                <a:lnTo>
                  <a:pt x="6735" y="266"/>
                </a:lnTo>
                <a:lnTo>
                  <a:pt x="6736" y="275"/>
                </a:lnTo>
                <a:lnTo>
                  <a:pt x="6736" y="291"/>
                </a:lnTo>
                <a:lnTo>
                  <a:pt x="6736" y="305"/>
                </a:lnTo>
                <a:lnTo>
                  <a:pt x="6737" y="312"/>
                </a:lnTo>
                <a:lnTo>
                  <a:pt x="6737" y="314"/>
                </a:lnTo>
                <a:lnTo>
                  <a:pt x="6738" y="314"/>
                </a:lnTo>
                <a:lnTo>
                  <a:pt x="6738" y="319"/>
                </a:lnTo>
                <a:lnTo>
                  <a:pt x="6738" y="331"/>
                </a:lnTo>
                <a:lnTo>
                  <a:pt x="6739" y="295"/>
                </a:lnTo>
                <a:lnTo>
                  <a:pt x="6739" y="185"/>
                </a:lnTo>
                <a:lnTo>
                  <a:pt x="6739" y="63"/>
                </a:lnTo>
                <a:lnTo>
                  <a:pt x="6740" y="22"/>
                </a:lnTo>
                <a:lnTo>
                  <a:pt x="6740" y="158"/>
                </a:lnTo>
                <a:lnTo>
                  <a:pt x="6741" y="254"/>
                </a:lnTo>
                <a:lnTo>
                  <a:pt x="6741" y="284"/>
                </a:lnTo>
                <a:lnTo>
                  <a:pt x="6741" y="296"/>
                </a:lnTo>
                <a:lnTo>
                  <a:pt x="6742" y="300"/>
                </a:lnTo>
                <a:lnTo>
                  <a:pt x="6742" y="305"/>
                </a:lnTo>
                <a:lnTo>
                  <a:pt x="6742" y="308"/>
                </a:lnTo>
                <a:lnTo>
                  <a:pt x="6743" y="309"/>
                </a:lnTo>
                <a:lnTo>
                  <a:pt x="6743" y="309"/>
                </a:lnTo>
                <a:lnTo>
                  <a:pt x="6744" y="310"/>
                </a:lnTo>
                <a:lnTo>
                  <a:pt x="6744" y="311"/>
                </a:lnTo>
                <a:lnTo>
                  <a:pt x="6744" y="311"/>
                </a:lnTo>
                <a:lnTo>
                  <a:pt x="6745" y="310"/>
                </a:lnTo>
                <a:lnTo>
                  <a:pt x="6746" y="310"/>
                </a:lnTo>
                <a:lnTo>
                  <a:pt x="6746" y="307"/>
                </a:lnTo>
                <a:lnTo>
                  <a:pt x="6746" y="304"/>
                </a:lnTo>
                <a:lnTo>
                  <a:pt x="6747" y="301"/>
                </a:lnTo>
                <a:lnTo>
                  <a:pt x="6747" y="298"/>
                </a:lnTo>
                <a:lnTo>
                  <a:pt x="6748" y="298"/>
                </a:lnTo>
                <a:lnTo>
                  <a:pt x="6748" y="297"/>
                </a:lnTo>
                <a:lnTo>
                  <a:pt x="6748" y="296"/>
                </a:lnTo>
                <a:lnTo>
                  <a:pt x="6749" y="295"/>
                </a:lnTo>
                <a:lnTo>
                  <a:pt x="6749" y="295"/>
                </a:lnTo>
                <a:lnTo>
                  <a:pt x="6749" y="292"/>
                </a:lnTo>
                <a:lnTo>
                  <a:pt x="6750" y="289"/>
                </a:lnTo>
                <a:lnTo>
                  <a:pt x="6750" y="286"/>
                </a:lnTo>
                <a:lnTo>
                  <a:pt x="6751" y="284"/>
                </a:lnTo>
                <a:lnTo>
                  <a:pt x="6751" y="282"/>
                </a:lnTo>
                <a:lnTo>
                  <a:pt x="6751" y="278"/>
                </a:lnTo>
                <a:lnTo>
                  <a:pt x="6752" y="277"/>
                </a:lnTo>
                <a:lnTo>
                  <a:pt x="6752" y="275"/>
                </a:lnTo>
                <a:lnTo>
                  <a:pt x="6752" y="277"/>
                </a:lnTo>
                <a:lnTo>
                  <a:pt x="6753" y="278"/>
                </a:lnTo>
                <a:lnTo>
                  <a:pt x="6753" y="280"/>
                </a:lnTo>
                <a:lnTo>
                  <a:pt x="6754" y="282"/>
                </a:lnTo>
                <a:lnTo>
                  <a:pt x="6754" y="284"/>
                </a:lnTo>
                <a:lnTo>
                  <a:pt x="6754" y="284"/>
                </a:lnTo>
                <a:lnTo>
                  <a:pt x="6755" y="284"/>
                </a:lnTo>
                <a:lnTo>
                  <a:pt x="6755" y="284"/>
                </a:lnTo>
                <a:lnTo>
                  <a:pt x="6755" y="282"/>
                </a:lnTo>
                <a:lnTo>
                  <a:pt x="6756" y="278"/>
                </a:lnTo>
                <a:lnTo>
                  <a:pt x="6756" y="272"/>
                </a:lnTo>
                <a:lnTo>
                  <a:pt x="6757" y="264"/>
                </a:lnTo>
                <a:lnTo>
                  <a:pt x="6757" y="255"/>
                </a:lnTo>
                <a:lnTo>
                  <a:pt x="6757" y="255"/>
                </a:lnTo>
                <a:lnTo>
                  <a:pt x="6758" y="261"/>
                </a:lnTo>
                <a:lnTo>
                  <a:pt x="6758" y="268"/>
                </a:lnTo>
                <a:lnTo>
                  <a:pt x="6759" y="280"/>
                </a:lnTo>
                <a:lnTo>
                  <a:pt x="6759" y="297"/>
                </a:lnTo>
                <a:lnTo>
                  <a:pt x="6760" y="308"/>
                </a:lnTo>
                <a:lnTo>
                  <a:pt x="6760" y="313"/>
                </a:lnTo>
                <a:lnTo>
                  <a:pt x="6761" y="314"/>
                </a:lnTo>
                <a:lnTo>
                  <a:pt x="6761" y="314"/>
                </a:lnTo>
                <a:lnTo>
                  <a:pt x="6761" y="327"/>
                </a:lnTo>
                <a:lnTo>
                  <a:pt x="6762" y="323"/>
                </a:lnTo>
                <a:lnTo>
                  <a:pt x="6762" y="243"/>
                </a:lnTo>
                <a:lnTo>
                  <a:pt x="6762" y="115"/>
                </a:lnTo>
                <a:lnTo>
                  <a:pt x="6763" y="13"/>
                </a:lnTo>
                <a:lnTo>
                  <a:pt x="6763" y="69"/>
                </a:lnTo>
                <a:lnTo>
                  <a:pt x="6764" y="215"/>
                </a:lnTo>
                <a:lnTo>
                  <a:pt x="6764" y="272"/>
                </a:lnTo>
                <a:lnTo>
                  <a:pt x="6764" y="291"/>
                </a:lnTo>
                <a:lnTo>
                  <a:pt x="6765" y="296"/>
                </a:lnTo>
                <a:lnTo>
                  <a:pt x="6765" y="301"/>
                </a:lnTo>
                <a:lnTo>
                  <a:pt x="6765" y="305"/>
                </a:lnTo>
                <a:lnTo>
                  <a:pt x="6766" y="308"/>
                </a:lnTo>
                <a:lnTo>
                  <a:pt x="6766" y="309"/>
                </a:lnTo>
                <a:lnTo>
                  <a:pt x="6767" y="310"/>
                </a:lnTo>
                <a:lnTo>
                  <a:pt x="6767" y="310"/>
                </a:lnTo>
                <a:lnTo>
                  <a:pt x="6767" y="310"/>
                </a:lnTo>
                <a:lnTo>
                  <a:pt x="6768" y="310"/>
                </a:lnTo>
                <a:lnTo>
                  <a:pt x="6768" y="310"/>
                </a:lnTo>
                <a:lnTo>
                  <a:pt x="6769" y="309"/>
                </a:lnTo>
                <a:lnTo>
                  <a:pt x="6769" y="306"/>
                </a:lnTo>
                <a:lnTo>
                  <a:pt x="6769" y="303"/>
                </a:lnTo>
                <a:lnTo>
                  <a:pt x="6770" y="301"/>
                </a:lnTo>
                <a:lnTo>
                  <a:pt x="6770" y="300"/>
                </a:lnTo>
                <a:lnTo>
                  <a:pt x="6770" y="299"/>
                </a:lnTo>
                <a:lnTo>
                  <a:pt x="6771" y="298"/>
                </a:lnTo>
                <a:lnTo>
                  <a:pt x="6771" y="298"/>
                </a:lnTo>
                <a:lnTo>
                  <a:pt x="6772" y="296"/>
                </a:lnTo>
                <a:lnTo>
                  <a:pt x="6772" y="295"/>
                </a:lnTo>
                <a:lnTo>
                  <a:pt x="6772" y="293"/>
                </a:lnTo>
                <a:lnTo>
                  <a:pt x="6773" y="291"/>
                </a:lnTo>
                <a:lnTo>
                  <a:pt x="6774" y="289"/>
                </a:lnTo>
                <a:lnTo>
                  <a:pt x="6774" y="286"/>
                </a:lnTo>
                <a:lnTo>
                  <a:pt x="6774" y="284"/>
                </a:lnTo>
                <a:lnTo>
                  <a:pt x="6775" y="281"/>
                </a:lnTo>
                <a:lnTo>
                  <a:pt x="6775" y="280"/>
                </a:lnTo>
                <a:lnTo>
                  <a:pt x="6775" y="280"/>
                </a:lnTo>
                <a:lnTo>
                  <a:pt x="6776" y="280"/>
                </a:lnTo>
                <a:lnTo>
                  <a:pt x="6776" y="283"/>
                </a:lnTo>
                <a:lnTo>
                  <a:pt x="6777" y="284"/>
                </a:lnTo>
                <a:lnTo>
                  <a:pt x="6777" y="286"/>
                </a:lnTo>
                <a:lnTo>
                  <a:pt x="6777" y="286"/>
                </a:lnTo>
                <a:lnTo>
                  <a:pt x="6778" y="287"/>
                </a:lnTo>
                <a:lnTo>
                  <a:pt x="6778" y="287"/>
                </a:lnTo>
                <a:lnTo>
                  <a:pt x="6778" y="286"/>
                </a:lnTo>
                <a:lnTo>
                  <a:pt x="6779" y="283"/>
                </a:lnTo>
                <a:lnTo>
                  <a:pt x="6779" y="277"/>
                </a:lnTo>
                <a:lnTo>
                  <a:pt x="6780" y="270"/>
                </a:lnTo>
                <a:lnTo>
                  <a:pt x="6780" y="261"/>
                </a:lnTo>
                <a:lnTo>
                  <a:pt x="6780" y="257"/>
                </a:lnTo>
                <a:lnTo>
                  <a:pt x="6781" y="260"/>
                </a:lnTo>
                <a:lnTo>
                  <a:pt x="6781" y="266"/>
                </a:lnTo>
                <a:lnTo>
                  <a:pt x="6782" y="275"/>
                </a:lnTo>
                <a:lnTo>
                  <a:pt x="6782" y="291"/>
                </a:lnTo>
                <a:lnTo>
                  <a:pt x="6782" y="307"/>
                </a:lnTo>
                <a:lnTo>
                  <a:pt x="6783" y="314"/>
                </a:lnTo>
                <a:lnTo>
                  <a:pt x="6783" y="316"/>
                </a:lnTo>
                <a:lnTo>
                  <a:pt x="6783" y="316"/>
                </a:lnTo>
                <a:lnTo>
                  <a:pt x="6784" y="323"/>
                </a:lnTo>
                <a:lnTo>
                  <a:pt x="6784" y="337"/>
                </a:lnTo>
                <a:lnTo>
                  <a:pt x="6785" y="293"/>
                </a:lnTo>
                <a:lnTo>
                  <a:pt x="6785" y="176"/>
                </a:lnTo>
                <a:lnTo>
                  <a:pt x="6785" y="60"/>
                </a:lnTo>
                <a:lnTo>
                  <a:pt x="6786" y="38"/>
                </a:lnTo>
                <a:lnTo>
                  <a:pt x="6786" y="182"/>
                </a:lnTo>
                <a:lnTo>
                  <a:pt x="6786" y="269"/>
                </a:lnTo>
                <a:lnTo>
                  <a:pt x="6787" y="293"/>
                </a:lnTo>
                <a:lnTo>
                  <a:pt x="6788" y="300"/>
                </a:lnTo>
                <a:lnTo>
                  <a:pt x="6788" y="302"/>
                </a:lnTo>
                <a:lnTo>
                  <a:pt x="6788" y="307"/>
                </a:lnTo>
                <a:lnTo>
                  <a:pt x="6789" y="310"/>
                </a:lnTo>
                <a:lnTo>
                  <a:pt x="6789" y="311"/>
                </a:lnTo>
                <a:lnTo>
                  <a:pt x="6790" y="313"/>
                </a:lnTo>
                <a:lnTo>
                  <a:pt x="6790" y="313"/>
                </a:lnTo>
                <a:lnTo>
                  <a:pt x="6790" y="313"/>
                </a:lnTo>
                <a:lnTo>
                  <a:pt x="6791" y="313"/>
                </a:lnTo>
                <a:lnTo>
                  <a:pt x="6791" y="314"/>
                </a:lnTo>
                <a:lnTo>
                  <a:pt x="6791" y="314"/>
                </a:lnTo>
                <a:lnTo>
                  <a:pt x="6792" y="312"/>
                </a:lnTo>
                <a:lnTo>
                  <a:pt x="6792" y="309"/>
                </a:lnTo>
                <a:lnTo>
                  <a:pt x="6793" y="306"/>
                </a:lnTo>
                <a:lnTo>
                  <a:pt x="6793" y="304"/>
                </a:lnTo>
                <a:lnTo>
                  <a:pt x="6793" y="301"/>
                </a:lnTo>
                <a:lnTo>
                  <a:pt x="6794" y="300"/>
                </a:lnTo>
                <a:lnTo>
                  <a:pt x="6794" y="300"/>
                </a:lnTo>
                <a:lnTo>
                  <a:pt x="6795" y="300"/>
                </a:lnTo>
                <a:lnTo>
                  <a:pt x="6795" y="298"/>
                </a:lnTo>
                <a:lnTo>
                  <a:pt x="6795" y="296"/>
                </a:lnTo>
                <a:lnTo>
                  <a:pt x="6796" y="295"/>
                </a:lnTo>
                <a:lnTo>
                  <a:pt x="6796" y="291"/>
                </a:lnTo>
                <a:lnTo>
                  <a:pt x="6796" y="288"/>
                </a:lnTo>
                <a:lnTo>
                  <a:pt x="6797" y="285"/>
                </a:lnTo>
                <a:lnTo>
                  <a:pt x="6797" y="282"/>
                </a:lnTo>
                <a:lnTo>
                  <a:pt x="6798" y="280"/>
                </a:lnTo>
                <a:lnTo>
                  <a:pt x="6798" y="279"/>
                </a:lnTo>
                <a:lnTo>
                  <a:pt x="6798" y="280"/>
                </a:lnTo>
                <a:lnTo>
                  <a:pt x="6799" y="282"/>
                </a:lnTo>
                <a:lnTo>
                  <a:pt x="6799" y="284"/>
                </a:lnTo>
                <a:lnTo>
                  <a:pt x="6799" y="286"/>
                </a:lnTo>
                <a:lnTo>
                  <a:pt x="6800" y="287"/>
                </a:lnTo>
                <a:lnTo>
                  <a:pt x="6800" y="287"/>
                </a:lnTo>
                <a:lnTo>
                  <a:pt x="6801" y="287"/>
                </a:lnTo>
                <a:lnTo>
                  <a:pt x="6801" y="287"/>
                </a:lnTo>
                <a:lnTo>
                  <a:pt x="6802" y="287"/>
                </a:lnTo>
                <a:lnTo>
                  <a:pt x="6802" y="284"/>
                </a:lnTo>
                <a:lnTo>
                  <a:pt x="6803" y="277"/>
                </a:lnTo>
                <a:lnTo>
                  <a:pt x="6803" y="268"/>
                </a:lnTo>
                <a:lnTo>
                  <a:pt x="6803" y="261"/>
                </a:lnTo>
                <a:lnTo>
                  <a:pt x="6804" y="261"/>
                </a:lnTo>
                <a:lnTo>
                  <a:pt x="6804" y="267"/>
                </a:lnTo>
                <a:lnTo>
                  <a:pt x="6805" y="273"/>
                </a:lnTo>
                <a:lnTo>
                  <a:pt x="6805" y="284"/>
                </a:lnTo>
                <a:lnTo>
                  <a:pt x="6805" y="301"/>
                </a:lnTo>
                <a:lnTo>
                  <a:pt x="6806" y="313"/>
                </a:lnTo>
                <a:lnTo>
                  <a:pt x="6806" y="317"/>
                </a:lnTo>
                <a:lnTo>
                  <a:pt x="6806" y="318"/>
                </a:lnTo>
                <a:lnTo>
                  <a:pt x="6807" y="319"/>
                </a:lnTo>
                <a:lnTo>
                  <a:pt x="6807" y="331"/>
                </a:lnTo>
                <a:lnTo>
                  <a:pt x="6808" y="327"/>
                </a:lnTo>
                <a:lnTo>
                  <a:pt x="6808" y="249"/>
                </a:lnTo>
                <a:lnTo>
                  <a:pt x="6808" y="123"/>
                </a:lnTo>
                <a:lnTo>
                  <a:pt x="6809" y="25"/>
                </a:lnTo>
                <a:lnTo>
                  <a:pt x="6809" y="92"/>
                </a:lnTo>
                <a:lnTo>
                  <a:pt x="6809" y="232"/>
                </a:lnTo>
                <a:lnTo>
                  <a:pt x="6810" y="278"/>
                </a:lnTo>
                <a:lnTo>
                  <a:pt x="6810" y="295"/>
                </a:lnTo>
                <a:lnTo>
                  <a:pt x="6811" y="298"/>
                </a:lnTo>
                <a:lnTo>
                  <a:pt x="6811" y="302"/>
                </a:lnTo>
                <a:lnTo>
                  <a:pt x="6811" y="308"/>
                </a:lnTo>
                <a:lnTo>
                  <a:pt x="6812" y="310"/>
                </a:lnTo>
                <a:lnTo>
                  <a:pt x="6812" y="310"/>
                </a:lnTo>
                <a:lnTo>
                  <a:pt x="6812" y="310"/>
                </a:lnTo>
                <a:lnTo>
                  <a:pt x="6813" y="310"/>
                </a:lnTo>
                <a:lnTo>
                  <a:pt x="6813" y="312"/>
                </a:lnTo>
                <a:lnTo>
                  <a:pt x="6814" y="313"/>
                </a:lnTo>
                <a:lnTo>
                  <a:pt x="6814" y="313"/>
                </a:lnTo>
                <a:lnTo>
                  <a:pt x="6814" y="312"/>
                </a:lnTo>
                <a:lnTo>
                  <a:pt x="6815" y="309"/>
                </a:lnTo>
                <a:lnTo>
                  <a:pt x="6816" y="306"/>
                </a:lnTo>
                <a:lnTo>
                  <a:pt x="6816" y="303"/>
                </a:lnTo>
                <a:lnTo>
                  <a:pt x="6816" y="300"/>
                </a:lnTo>
                <a:lnTo>
                  <a:pt x="6817" y="300"/>
                </a:lnTo>
                <a:lnTo>
                  <a:pt x="6817" y="299"/>
                </a:lnTo>
                <a:lnTo>
                  <a:pt x="6818" y="298"/>
                </a:lnTo>
                <a:lnTo>
                  <a:pt x="6818" y="297"/>
                </a:lnTo>
                <a:lnTo>
                  <a:pt x="6818" y="296"/>
                </a:lnTo>
                <a:lnTo>
                  <a:pt x="6819" y="295"/>
                </a:lnTo>
                <a:lnTo>
                  <a:pt x="6819" y="294"/>
                </a:lnTo>
                <a:lnTo>
                  <a:pt x="6819" y="290"/>
                </a:lnTo>
                <a:lnTo>
                  <a:pt x="6820" y="286"/>
                </a:lnTo>
                <a:lnTo>
                  <a:pt x="6820" y="284"/>
                </a:lnTo>
                <a:lnTo>
                  <a:pt x="6821" y="282"/>
                </a:lnTo>
                <a:lnTo>
                  <a:pt x="6821" y="280"/>
                </a:lnTo>
                <a:lnTo>
                  <a:pt x="6821" y="280"/>
                </a:lnTo>
                <a:lnTo>
                  <a:pt x="6822" y="282"/>
                </a:lnTo>
                <a:lnTo>
                  <a:pt x="6822" y="284"/>
                </a:lnTo>
                <a:lnTo>
                  <a:pt x="6822" y="286"/>
                </a:lnTo>
                <a:lnTo>
                  <a:pt x="6823" y="287"/>
                </a:lnTo>
                <a:lnTo>
                  <a:pt x="6823" y="289"/>
                </a:lnTo>
                <a:lnTo>
                  <a:pt x="6824" y="289"/>
                </a:lnTo>
                <a:lnTo>
                  <a:pt x="6824" y="289"/>
                </a:lnTo>
                <a:lnTo>
                  <a:pt x="6824" y="289"/>
                </a:lnTo>
                <a:lnTo>
                  <a:pt x="6825" y="286"/>
                </a:lnTo>
                <a:lnTo>
                  <a:pt x="6825" y="278"/>
                </a:lnTo>
                <a:lnTo>
                  <a:pt x="6825" y="272"/>
                </a:lnTo>
                <a:lnTo>
                  <a:pt x="6826" y="265"/>
                </a:lnTo>
                <a:lnTo>
                  <a:pt x="6826" y="260"/>
                </a:lnTo>
                <a:lnTo>
                  <a:pt x="6827" y="264"/>
                </a:lnTo>
                <a:lnTo>
                  <a:pt x="6827" y="269"/>
                </a:lnTo>
                <a:lnTo>
                  <a:pt x="6827" y="278"/>
                </a:lnTo>
                <a:lnTo>
                  <a:pt x="6828" y="292"/>
                </a:lnTo>
                <a:lnTo>
                  <a:pt x="6828" y="307"/>
                </a:lnTo>
                <a:lnTo>
                  <a:pt x="6829" y="313"/>
                </a:lnTo>
                <a:lnTo>
                  <a:pt x="6829" y="315"/>
                </a:lnTo>
                <a:lnTo>
                  <a:pt x="6830" y="316"/>
                </a:lnTo>
                <a:lnTo>
                  <a:pt x="6830" y="321"/>
                </a:lnTo>
                <a:lnTo>
                  <a:pt x="6831" y="332"/>
                </a:lnTo>
                <a:lnTo>
                  <a:pt x="6831" y="292"/>
                </a:lnTo>
                <a:lnTo>
                  <a:pt x="6831" y="180"/>
                </a:lnTo>
                <a:lnTo>
                  <a:pt x="6832" y="62"/>
                </a:lnTo>
                <a:lnTo>
                  <a:pt x="6832" y="34"/>
                </a:lnTo>
                <a:lnTo>
                  <a:pt x="6832" y="173"/>
                </a:lnTo>
                <a:lnTo>
                  <a:pt x="6833" y="260"/>
                </a:lnTo>
                <a:lnTo>
                  <a:pt x="6833" y="287"/>
                </a:lnTo>
                <a:lnTo>
                  <a:pt x="6834" y="296"/>
                </a:lnTo>
                <a:lnTo>
                  <a:pt x="6834" y="301"/>
                </a:lnTo>
                <a:lnTo>
                  <a:pt x="6834" y="306"/>
                </a:lnTo>
                <a:lnTo>
                  <a:pt x="6835" y="309"/>
                </a:lnTo>
                <a:lnTo>
                  <a:pt x="6835" y="310"/>
                </a:lnTo>
                <a:lnTo>
                  <a:pt x="6835" y="309"/>
                </a:lnTo>
                <a:lnTo>
                  <a:pt x="6836" y="309"/>
                </a:lnTo>
                <a:lnTo>
                  <a:pt x="6836" y="310"/>
                </a:lnTo>
                <a:lnTo>
                  <a:pt x="6837" y="311"/>
                </a:lnTo>
                <a:lnTo>
                  <a:pt x="6837" y="311"/>
                </a:lnTo>
                <a:lnTo>
                  <a:pt x="6837" y="310"/>
                </a:lnTo>
                <a:lnTo>
                  <a:pt x="6838" y="309"/>
                </a:lnTo>
                <a:lnTo>
                  <a:pt x="6838" y="306"/>
                </a:lnTo>
                <a:lnTo>
                  <a:pt x="6838" y="304"/>
                </a:lnTo>
                <a:lnTo>
                  <a:pt x="6839" y="300"/>
                </a:lnTo>
                <a:lnTo>
                  <a:pt x="6839" y="299"/>
                </a:lnTo>
                <a:lnTo>
                  <a:pt x="6840" y="298"/>
                </a:lnTo>
                <a:lnTo>
                  <a:pt x="6840" y="298"/>
                </a:lnTo>
                <a:lnTo>
                  <a:pt x="6840" y="297"/>
                </a:lnTo>
                <a:lnTo>
                  <a:pt x="6841" y="296"/>
                </a:lnTo>
                <a:lnTo>
                  <a:pt x="6841" y="295"/>
                </a:lnTo>
                <a:lnTo>
                  <a:pt x="6842" y="293"/>
                </a:lnTo>
                <a:lnTo>
                  <a:pt x="6842" y="290"/>
                </a:lnTo>
                <a:lnTo>
                  <a:pt x="6842" y="287"/>
                </a:lnTo>
                <a:lnTo>
                  <a:pt x="6843" y="284"/>
                </a:lnTo>
                <a:lnTo>
                  <a:pt x="6844" y="282"/>
                </a:lnTo>
                <a:lnTo>
                  <a:pt x="6844" y="280"/>
                </a:lnTo>
                <a:lnTo>
                  <a:pt x="6844" y="279"/>
                </a:lnTo>
                <a:lnTo>
                  <a:pt x="6845" y="279"/>
                </a:lnTo>
                <a:lnTo>
                  <a:pt x="6845" y="282"/>
                </a:lnTo>
                <a:lnTo>
                  <a:pt x="6845" y="284"/>
                </a:lnTo>
                <a:lnTo>
                  <a:pt x="6846" y="286"/>
                </a:lnTo>
                <a:lnTo>
                  <a:pt x="6846" y="287"/>
                </a:lnTo>
                <a:lnTo>
                  <a:pt x="6847" y="287"/>
                </a:lnTo>
                <a:lnTo>
                  <a:pt x="6847" y="287"/>
                </a:lnTo>
                <a:lnTo>
                  <a:pt x="6847" y="286"/>
                </a:lnTo>
                <a:lnTo>
                  <a:pt x="6848" y="284"/>
                </a:lnTo>
                <a:lnTo>
                  <a:pt x="6848" y="278"/>
                </a:lnTo>
                <a:lnTo>
                  <a:pt x="6848" y="272"/>
                </a:lnTo>
                <a:lnTo>
                  <a:pt x="6849" y="265"/>
                </a:lnTo>
                <a:lnTo>
                  <a:pt x="6849" y="258"/>
                </a:lnTo>
                <a:lnTo>
                  <a:pt x="6850" y="259"/>
                </a:lnTo>
                <a:lnTo>
                  <a:pt x="6850" y="266"/>
                </a:lnTo>
                <a:lnTo>
                  <a:pt x="6850" y="272"/>
                </a:lnTo>
                <a:lnTo>
                  <a:pt x="6851" y="285"/>
                </a:lnTo>
                <a:lnTo>
                  <a:pt x="6851" y="300"/>
                </a:lnTo>
                <a:lnTo>
                  <a:pt x="6851" y="309"/>
                </a:lnTo>
                <a:lnTo>
                  <a:pt x="6852" y="313"/>
                </a:lnTo>
                <a:lnTo>
                  <a:pt x="6852" y="314"/>
                </a:lnTo>
                <a:lnTo>
                  <a:pt x="6853" y="317"/>
                </a:lnTo>
                <a:lnTo>
                  <a:pt x="6853" y="329"/>
                </a:lnTo>
                <a:lnTo>
                  <a:pt x="6853" y="315"/>
                </a:lnTo>
                <a:lnTo>
                  <a:pt x="6854" y="226"/>
                </a:lnTo>
                <a:lnTo>
                  <a:pt x="6854" y="103"/>
                </a:lnTo>
                <a:lnTo>
                  <a:pt x="6855" y="22"/>
                </a:lnTo>
                <a:lnTo>
                  <a:pt x="6855" y="119"/>
                </a:lnTo>
                <a:lnTo>
                  <a:pt x="6855" y="241"/>
                </a:lnTo>
                <a:lnTo>
                  <a:pt x="6856" y="280"/>
                </a:lnTo>
                <a:lnTo>
                  <a:pt x="6857" y="292"/>
                </a:lnTo>
                <a:lnTo>
                  <a:pt x="6857" y="298"/>
                </a:lnTo>
                <a:lnTo>
                  <a:pt x="6857" y="305"/>
                </a:lnTo>
                <a:lnTo>
                  <a:pt x="6858" y="309"/>
                </a:lnTo>
                <a:lnTo>
                  <a:pt x="6858" y="311"/>
                </a:lnTo>
                <a:lnTo>
                  <a:pt x="6858" y="312"/>
                </a:lnTo>
                <a:lnTo>
                  <a:pt x="6859" y="312"/>
                </a:lnTo>
                <a:lnTo>
                  <a:pt x="6859" y="311"/>
                </a:lnTo>
                <a:lnTo>
                  <a:pt x="6860" y="311"/>
                </a:lnTo>
                <a:lnTo>
                  <a:pt x="6860" y="311"/>
                </a:lnTo>
                <a:lnTo>
                  <a:pt x="6860" y="310"/>
                </a:lnTo>
                <a:lnTo>
                  <a:pt x="6861" y="309"/>
                </a:lnTo>
                <a:lnTo>
                  <a:pt x="6861" y="306"/>
                </a:lnTo>
                <a:lnTo>
                  <a:pt x="6861" y="304"/>
                </a:lnTo>
                <a:lnTo>
                  <a:pt x="6862" y="301"/>
                </a:lnTo>
                <a:lnTo>
                  <a:pt x="6862" y="299"/>
                </a:lnTo>
                <a:lnTo>
                  <a:pt x="6863" y="298"/>
                </a:lnTo>
                <a:lnTo>
                  <a:pt x="6863" y="298"/>
                </a:lnTo>
                <a:lnTo>
                  <a:pt x="6863" y="298"/>
                </a:lnTo>
                <a:lnTo>
                  <a:pt x="6864" y="297"/>
                </a:lnTo>
                <a:lnTo>
                  <a:pt x="6864" y="295"/>
                </a:lnTo>
                <a:lnTo>
                  <a:pt x="6865" y="294"/>
                </a:lnTo>
                <a:lnTo>
                  <a:pt x="6865" y="291"/>
                </a:lnTo>
                <a:lnTo>
                  <a:pt x="6865" y="288"/>
                </a:lnTo>
                <a:lnTo>
                  <a:pt x="6866" y="285"/>
                </a:lnTo>
                <a:lnTo>
                  <a:pt x="6866" y="282"/>
                </a:lnTo>
                <a:lnTo>
                  <a:pt x="6866" y="280"/>
                </a:lnTo>
                <a:lnTo>
                  <a:pt x="6867" y="279"/>
                </a:lnTo>
                <a:lnTo>
                  <a:pt x="6867" y="279"/>
                </a:lnTo>
                <a:lnTo>
                  <a:pt x="6868" y="281"/>
                </a:lnTo>
                <a:lnTo>
                  <a:pt x="6868" y="284"/>
                </a:lnTo>
                <a:lnTo>
                  <a:pt x="6868" y="284"/>
                </a:lnTo>
                <a:lnTo>
                  <a:pt x="6869" y="286"/>
                </a:lnTo>
                <a:lnTo>
                  <a:pt x="6869" y="287"/>
                </a:lnTo>
                <a:lnTo>
                  <a:pt x="6869" y="287"/>
                </a:lnTo>
                <a:lnTo>
                  <a:pt x="6870" y="288"/>
                </a:lnTo>
                <a:lnTo>
                  <a:pt x="6871" y="286"/>
                </a:lnTo>
                <a:lnTo>
                  <a:pt x="6871" y="281"/>
                </a:lnTo>
                <a:lnTo>
                  <a:pt x="6871" y="274"/>
                </a:lnTo>
                <a:lnTo>
                  <a:pt x="6872" y="267"/>
                </a:lnTo>
                <a:lnTo>
                  <a:pt x="6872" y="259"/>
                </a:lnTo>
                <a:lnTo>
                  <a:pt x="6873" y="256"/>
                </a:lnTo>
                <a:lnTo>
                  <a:pt x="6873" y="260"/>
                </a:lnTo>
                <a:lnTo>
                  <a:pt x="6873" y="267"/>
                </a:lnTo>
                <a:lnTo>
                  <a:pt x="6874" y="278"/>
                </a:lnTo>
                <a:lnTo>
                  <a:pt x="6874" y="295"/>
                </a:lnTo>
                <a:lnTo>
                  <a:pt x="6874" y="306"/>
                </a:lnTo>
                <a:lnTo>
                  <a:pt x="6875" y="311"/>
                </a:lnTo>
                <a:lnTo>
                  <a:pt x="6875" y="312"/>
                </a:lnTo>
                <a:lnTo>
                  <a:pt x="6876" y="312"/>
                </a:lnTo>
                <a:lnTo>
                  <a:pt x="6876" y="320"/>
                </a:lnTo>
                <a:lnTo>
                  <a:pt x="6876" y="323"/>
                </a:lnTo>
                <a:lnTo>
                  <a:pt x="6877" y="259"/>
                </a:lnTo>
                <a:lnTo>
                  <a:pt x="6877" y="138"/>
                </a:lnTo>
                <a:lnTo>
                  <a:pt x="6878" y="33"/>
                </a:lnTo>
                <a:lnTo>
                  <a:pt x="6878" y="69"/>
                </a:lnTo>
                <a:lnTo>
                  <a:pt x="6878" y="207"/>
                </a:lnTo>
                <a:lnTo>
                  <a:pt x="6879" y="268"/>
                </a:lnTo>
                <a:lnTo>
                  <a:pt x="6879" y="286"/>
                </a:lnTo>
                <a:lnTo>
                  <a:pt x="6879" y="291"/>
                </a:lnTo>
                <a:lnTo>
                  <a:pt x="6880" y="296"/>
                </a:lnTo>
                <a:lnTo>
                  <a:pt x="6880" y="301"/>
                </a:lnTo>
                <a:lnTo>
                  <a:pt x="6881" y="303"/>
                </a:lnTo>
                <a:lnTo>
                  <a:pt x="6881" y="305"/>
                </a:lnTo>
                <a:lnTo>
                  <a:pt x="6881" y="305"/>
                </a:lnTo>
                <a:lnTo>
                  <a:pt x="6882" y="305"/>
                </a:lnTo>
                <a:lnTo>
                  <a:pt x="6882" y="306"/>
                </a:lnTo>
                <a:lnTo>
                  <a:pt x="6882" y="307"/>
                </a:lnTo>
                <a:lnTo>
                  <a:pt x="6883" y="307"/>
                </a:lnTo>
                <a:lnTo>
                  <a:pt x="6883" y="306"/>
                </a:lnTo>
                <a:lnTo>
                  <a:pt x="6884" y="304"/>
                </a:lnTo>
                <a:lnTo>
                  <a:pt x="6884" y="300"/>
                </a:lnTo>
                <a:lnTo>
                  <a:pt x="6885" y="298"/>
                </a:lnTo>
                <a:lnTo>
                  <a:pt x="6885" y="297"/>
                </a:lnTo>
                <a:lnTo>
                  <a:pt x="6886" y="296"/>
                </a:lnTo>
                <a:lnTo>
                  <a:pt x="6886" y="296"/>
                </a:lnTo>
                <a:lnTo>
                  <a:pt x="6886" y="296"/>
                </a:lnTo>
                <a:lnTo>
                  <a:pt x="6887" y="295"/>
                </a:lnTo>
                <a:lnTo>
                  <a:pt x="6887" y="294"/>
                </a:lnTo>
                <a:lnTo>
                  <a:pt x="6887" y="292"/>
                </a:lnTo>
                <a:lnTo>
                  <a:pt x="6888" y="290"/>
                </a:lnTo>
                <a:lnTo>
                  <a:pt x="6888" y="287"/>
                </a:lnTo>
                <a:lnTo>
                  <a:pt x="6889" y="286"/>
                </a:lnTo>
                <a:lnTo>
                  <a:pt x="6889" y="283"/>
                </a:lnTo>
                <a:lnTo>
                  <a:pt x="6889" y="282"/>
                </a:lnTo>
              </a:path>
            </a:pathLst>
          </a:custGeom>
          <a:noFill/>
          <a:ln w="9525"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1" name="Line 100">
            <a:extLst>
              <a:ext uri="{FF2B5EF4-FFF2-40B4-BE49-F238E27FC236}">
                <a16:creationId xmlns:a16="http://schemas.microsoft.com/office/drawing/2014/main" id="{CF6EE587-89D4-409E-8C9F-7BA62BED6CF0}"/>
              </a:ext>
            </a:extLst>
          </p:cNvPr>
          <p:cNvSpPr>
            <a:spLocks noChangeShapeType="1"/>
          </p:cNvSpPr>
          <p:nvPr/>
        </p:nvSpPr>
        <p:spPr bwMode="auto">
          <a:xfrm flipV="1">
            <a:off x="6683375" y="3505874"/>
            <a:ext cx="0" cy="2940505"/>
          </a:xfrm>
          <a:prstGeom prst="line">
            <a:avLst/>
          </a:prstGeom>
          <a:noFill/>
          <a:ln w="9525" cap="flat">
            <a:solidFill>
              <a:srgbClr val="FF0000"/>
            </a:solidFill>
            <a:prstDash val="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151" name="Picture 150">
            <a:extLst>
              <a:ext uri="{FF2B5EF4-FFF2-40B4-BE49-F238E27FC236}">
                <a16:creationId xmlns:a16="http://schemas.microsoft.com/office/drawing/2014/main" id="{7D46C550-A6A5-497C-B8A7-210324602729}"/>
              </a:ext>
            </a:extLst>
          </p:cNvPr>
          <p:cNvPicPr>
            <a:picLocks noChangeAspect="1"/>
          </p:cNvPicPr>
          <p:nvPr/>
        </p:nvPicPr>
        <p:blipFill rotWithShape="1">
          <a:blip r:embed="rId2" cstate="email">
            <a:clrChange>
              <a:clrFrom>
                <a:srgbClr val="FFFFFF"/>
              </a:clrFrom>
              <a:clrTo>
                <a:srgbClr val="FFFFFF">
                  <a:alpha val="0"/>
                </a:srgbClr>
              </a:clrTo>
            </a:clrChange>
            <a:extLst>
              <a:ext uri="{28A0092B-C50C-407E-A947-70E740481C1C}">
                <a14:useLocalDpi xmlns:a14="http://schemas.microsoft.com/office/drawing/2010/main"/>
              </a:ext>
            </a:extLst>
          </a:blip>
          <a:srcRect/>
          <a:stretch/>
        </p:blipFill>
        <p:spPr>
          <a:xfrm>
            <a:off x="9753601" y="25476"/>
            <a:ext cx="2438400" cy="2415250"/>
          </a:xfrm>
          <a:prstGeom prst="rect">
            <a:avLst/>
          </a:prstGeom>
        </p:spPr>
      </p:pic>
      <p:sp>
        <p:nvSpPr>
          <p:cNvPr id="152" name="Rectangle 151">
            <a:extLst>
              <a:ext uri="{FF2B5EF4-FFF2-40B4-BE49-F238E27FC236}">
                <a16:creationId xmlns:a16="http://schemas.microsoft.com/office/drawing/2014/main" id="{3D2393F3-85E6-466B-AD65-160FF8AC57B1}"/>
              </a:ext>
            </a:extLst>
          </p:cNvPr>
          <p:cNvSpPr/>
          <p:nvPr/>
        </p:nvSpPr>
        <p:spPr>
          <a:xfrm>
            <a:off x="269875" y="2044845"/>
            <a:ext cx="6757194" cy="954107"/>
          </a:xfrm>
          <a:prstGeom prst="rect">
            <a:avLst/>
          </a:prstGeom>
        </p:spPr>
        <p:txBody>
          <a:bodyPr wrap="square">
            <a:spAutoFit/>
          </a:bodyPr>
          <a:lstStyle/>
          <a:p>
            <a:pPr>
              <a:spcBef>
                <a:spcPct val="0"/>
              </a:spcBef>
            </a:pPr>
            <a:r>
              <a:rPr lang="en-US" altLang="en-US" dirty="0"/>
              <a:t>Note that the clinician that annotated this data was </a:t>
            </a:r>
            <a:r>
              <a:rPr lang="en-US" altLang="en-US" i="1" dirty="0"/>
              <a:t>in the room</a:t>
            </a:r>
            <a:r>
              <a:rPr lang="en-US" altLang="en-US" dirty="0"/>
              <a:t> at the time and may have had access to information that is simply not available in this signal</a:t>
            </a:r>
            <a:r>
              <a:rPr lang="en-US" altLang="en-US" sz="2000" dirty="0"/>
              <a:t>.</a:t>
            </a:r>
          </a:p>
        </p:txBody>
      </p:sp>
      <p:sp>
        <p:nvSpPr>
          <p:cNvPr id="153" name="Rectangle 152">
            <a:extLst>
              <a:ext uri="{FF2B5EF4-FFF2-40B4-BE49-F238E27FC236}">
                <a16:creationId xmlns:a16="http://schemas.microsoft.com/office/drawing/2014/main" id="{B035D498-48FA-400B-A956-11E29FDF79E9}"/>
              </a:ext>
            </a:extLst>
          </p:cNvPr>
          <p:cNvSpPr/>
          <p:nvPr/>
        </p:nvSpPr>
        <p:spPr>
          <a:xfrm>
            <a:off x="269875" y="174240"/>
            <a:ext cx="8121650" cy="1569660"/>
          </a:xfrm>
          <a:prstGeom prst="rect">
            <a:avLst/>
          </a:prstGeom>
        </p:spPr>
        <p:txBody>
          <a:bodyPr wrap="square">
            <a:spAutoFit/>
          </a:bodyPr>
          <a:lstStyle/>
          <a:p>
            <a:r>
              <a:rPr lang="en-US" altLang="en-US" sz="2400" dirty="0" err="1"/>
              <a:t>Pulsus</a:t>
            </a:r>
            <a:r>
              <a:rPr lang="en-US" altLang="en-US" sz="2400" dirty="0"/>
              <a:t> </a:t>
            </a:r>
            <a:r>
              <a:rPr lang="en-US" altLang="en-US" sz="2400" dirty="0" err="1"/>
              <a:t>Paradoxus</a:t>
            </a:r>
            <a:r>
              <a:rPr lang="en-US" altLang="en-US" sz="2400" dirty="0"/>
              <a:t> is often visually apparent in the SP0</a:t>
            </a:r>
            <a:r>
              <a:rPr lang="en-US" altLang="en-US" sz="2400" baseline="-25000" dirty="0"/>
              <a:t>2</a:t>
            </a:r>
            <a:r>
              <a:rPr lang="en-US" altLang="en-US" sz="2400" dirty="0"/>
              <a:t> trace. Here we deliberately ignore this fact, and look </a:t>
            </a:r>
            <a:r>
              <a:rPr lang="en-US" altLang="en-US" sz="2400" i="1" dirty="0"/>
              <a:t>only</a:t>
            </a:r>
            <a:r>
              <a:rPr lang="en-US" altLang="en-US" sz="2400" dirty="0"/>
              <a:t> in the ECG trace, which is normally considered as </a:t>
            </a:r>
            <a:r>
              <a:rPr lang="en-US" altLang="en-US" sz="2400" i="1" dirty="0"/>
              <a:t>not</a:t>
            </a:r>
            <a:r>
              <a:rPr lang="en-US" altLang="en-US" sz="2400" dirty="0"/>
              <a:t> predictive of </a:t>
            </a:r>
            <a:r>
              <a:rPr lang="en-US" altLang="en-US" sz="2400" dirty="0" err="1"/>
              <a:t>Pulsus</a:t>
            </a:r>
            <a:r>
              <a:rPr lang="en-US" altLang="en-US" sz="2400" dirty="0"/>
              <a:t> </a:t>
            </a:r>
            <a:r>
              <a:rPr lang="en-US" altLang="en-US" sz="2400" dirty="0" err="1"/>
              <a:t>Paradoxus</a:t>
            </a:r>
            <a:r>
              <a:rPr lang="en-US" altLang="en-US" sz="2400" dirty="0"/>
              <a:t>.</a:t>
            </a:r>
            <a:endParaRPr lang="en-US" sz="2400" dirty="0"/>
          </a:p>
        </p:txBody>
      </p:sp>
      <p:sp>
        <p:nvSpPr>
          <p:cNvPr id="154" name="Rectangle 123">
            <a:extLst>
              <a:ext uri="{FF2B5EF4-FFF2-40B4-BE49-F238E27FC236}">
                <a16:creationId xmlns:a16="http://schemas.microsoft.com/office/drawing/2014/main" id="{CED23426-29F5-4C65-AD1C-A0106F84F7ED}"/>
              </a:ext>
            </a:extLst>
          </p:cNvPr>
          <p:cNvSpPr>
            <a:spLocks noChangeArrowheads="1"/>
          </p:cNvSpPr>
          <p:nvPr/>
        </p:nvSpPr>
        <p:spPr bwMode="auto">
          <a:xfrm>
            <a:off x="6999287" y="2774698"/>
            <a:ext cx="5468145"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en-US" sz="1100" b="1" dirty="0" err="1"/>
              <a:t>Pulsus</a:t>
            </a:r>
            <a:r>
              <a:rPr lang="en-US" altLang="en-US" sz="1100" b="1" dirty="0"/>
              <a:t> </a:t>
            </a:r>
            <a:r>
              <a:rPr lang="en-US" altLang="en-US" sz="1100" b="1" dirty="0" err="1"/>
              <a:t>paradoxus</a:t>
            </a:r>
            <a:r>
              <a:rPr lang="en-US" altLang="en-US" sz="1100" b="1" dirty="0"/>
              <a:t> </a:t>
            </a:r>
            <a:r>
              <a:rPr lang="en-US" altLang="en-US" sz="1100" dirty="0"/>
              <a:t>(PP), also </a:t>
            </a:r>
            <a:r>
              <a:rPr lang="en-US" altLang="en-US" sz="1100" dirty="0" err="1"/>
              <a:t>paradoxic</a:t>
            </a:r>
            <a:r>
              <a:rPr lang="en-US" altLang="en-US" sz="1100" dirty="0"/>
              <a:t> pulse or paradoxical pulse, is an abnormally large decrease in systolic blood pressure and pulse wave amplitude during inspiration.</a:t>
            </a:r>
          </a:p>
          <a:p>
            <a:pPr eaLnBrk="1" hangingPunct="1">
              <a:lnSpc>
                <a:spcPct val="100000"/>
              </a:lnSpc>
              <a:spcBef>
                <a:spcPct val="0"/>
              </a:spcBef>
              <a:buFontTx/>
              <a:buNone/>
            </a:pPr>
            <a:r>
              <a:rPr lang="en-US" altLang="en-US" sz="1100" dirty="0"/>
              <a:t>See also https://www.youtube.com/watch?v=7AXIYQK5BBM</a:t>
            </a:r>
          </a:p>
        </p:txBody>
      </p:sp>
    </p:spTree>
    <p:extLst>
      <p:ext uri="{BB962C8B-B14F-4D97-AF65-F5344CB8AC3E}">
        <p14:creationId xmlns:p14="http://schemas.microsoft.com/office/powerpoint/2010/main" val="413629979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F7F3FB"/>
        </a:solidFill>
        <a:effectLst/>
      </p:bgPr>
    </p:bg>
    <p:spTree>
      <p:nvGrpSpPr>
        <p:cNvPr id="1" name=""/>
        <p:cNvGrpSpPr/>
        <p:nvPr/>
      </p:nvGrpSpPr>
      <p:grpSpPr>
        <a:xfrm>
          <a:off x="0" y="0"/>
          <a:ext cx="0" cy="0"/>
          <a:chOff x="0" y="0"/>
          <a:chExt cx="0" cy="0"/>
        </a:xfrm>
      </p:grpSpPr>
      <p:sp>
        <p:nvSpPr>
          <p:cNvPr id="35" name="Title 1">
            <a:extLst>
              <a:ext uri="{FF2B5EF4-FFF2-40B4-BE49-F238E27FC236}">
                <a16:creationId xmlns:a16="http://schemas.microsoft.com/office/drawing/2014/main" id="{21B43814-1945-46CD-94A6-94EDC30DA6BD}"/>
              </a:ext>
            </a:extLst>
          </p:cNvPr>
          <p:cNvSpPr>
            <a:spLocks noGrp="1"/>
          </p:cNvSpPr>
          <p:nvPr>
            <p:ph type="title"/>
          </p:nvPr>
        </p:nvSpPr>
        <p:spPr>
          <a:xfrm>
            <a:off x="118326" y="10852"/>
            <a:ext cx="12073673" cy="1030475"/>
          </a:xfrm>
        </p:spPr>
        <p:txBody>
          <a:bodyPr>
            <a:normAutofit/>
          </a:bodyPr>
          <a:lstStyle/>
          <a:p>
            <a:r>
              <a:rPr lang="en-US" sz="4800" dirty="0"/>
              <a:t>Summary for Time Series Segmentation </a:t>
            </a:r>
            <a:endParaRPr lang="en-US" sz="4800" dirty="0">
              <a:solidFill>
                <a:schemeClr val="bg1">
                  <a:lumMod val="65000"/>
                </a:schemeClr>
              </a:solidFill>
            </a:endParaRPr>
          </a:p>
        </p:txBody>
      </p:sp>
      <p:sp>
        <p:nvSpPr>
          <p:cNvPr id="37" name="TextBox 36">
            <a:extLst>
              <a:ext uri="{FF2B5EF4-FFF2-40B4-BE49-F238E27FC236}">
                <a16:creationId xmlns:a16="http://schemas.microsoft.com/office/drawing/2014/main" id="{B5CA09C8-6FF8-4AFB-B868-C6ACA92D8ED6}"/>
              </a:ext>
            </a:extLst>
          </p:cNvPr>
          <p:cNvSpPr txBox="1"/>
          <p:nvPr/>
        </p:nvSpPr>
        <p:spPr>
          <a:xfrm>
            <a:off x="206432" y="1164134"/>
            <a:ext cx="11776017" cy="4955203"/>
          </a:xfrm>
          <a:prstGeom prst="rect">
            <a:avLst/>
          </a:prstGeom>
          <a:noFill/>
        </p:spPr>
        <p:txBody>
          <a:bodyPr wrap="square" rtlCol="0">
            <a:spAutoFit/>
          </a:bodyPr>
          <a:lstStyle/>
          <a:p>
            <a:r>
              <a:rPr lang="en-US" sz="2400" dirty="0"/>
              <a:t>The Matrix Profile allows a simple algorithm, FLUSS/FLOSS, for time series segmentation.</a:t>
            </a:r>
          </a:p>
          <a:p>
            <a:endParaRPr lang="en-US" sz="2400" dirty="0"/>
          </a:p>
          <a:p>
            <a:r>
              <a:rPr lang="en-US" sz="2400" dirty="0"/>
              <a:t>Because it is built on the MP, it inherits all the MPs properties</a:t>
            </a:r>
          </a:p>
          <a:p>
            <a:endParaRPr lang="en-US" sz="2400" dirty="0"/>
          </a:p>
          <a:p>
            <a:pPr marL="342900" indent="-342900">
              <a:buFont typeface="Arial" panose="020B0604020202020204" pitchFamily="34" charset="0"/>
              <a:buChar char="•"/>
            </a:pPr>
            <a:r>
              <a:rPr lang="en-US" sz="2400" dirty="0"/>
              <a:t>It is incrementally computable, i.e. </a:t>
            </a:r>
            <a:r>
              <a:rPr lang="en-US" sz="2400" i="1" dirty="0"/>
              <a:t>online</a:t>
            </a:r>
            <a:r>
              <a:rPr lang="en-US" sz="2400" dirty="0"/>
              <a:t> </a:t>
            </a:r>
            <a:r>
              <a:rPr lang="en-US" sz="2400" dirty="0">
                <a:solidFill>
                  <a:schemeClr val="bg1">
                    <a:lumMod val="50000"/>
                  </a:schemeClr>
                </a:solidFill>
              </a:rPr>
              <a:t>(This variant is called FLOSS) </a:t>
            </a:r>
          </a:p>
          <a:p>
            <a:pPr marL="342900" indent="-342900">
              <a:buFont typeface="Arial" panose="020B0604020202020204" pitchFamily="34" charset="0"/>
              <a:buChar char="•"/>
            </a:pPr>
            <a:r>
              <a:rPr lang="en-US" sz="2400" dirty="0"/>
              <a:t>It is fast </a:t>
            </a:r>
            <a:r>
              <a:rPr lang="en-US" sz="2400" dirty="0">
                <a:solidFill>
                  <a:schemeClr val="bg1">
                    <a:lumMod val="50000"/>
                  </a:schemeClr>
                </a:solidFill>
              </a:rPr>
              <a:t>(at least 40 times faster than real-time for typical accelerometer data)</a:t>
            </a:r>
          </a:p>
          <a:p>
            <a:pPr marL="342900" indent="-342900">
              <a:buFont typeface="Arial" panose="020B0604020202020204" pitchFamily="34" charset="0"/>
              <a:buChar char="•"/>
            </a:pPr>
            <a:r>
              <a:rPr lang="en-US" sz="2400" dirty="0"/>
              <a:t>It is domain agnostic </a:t>
            </a:r>
            <a:r>
              <a:rPr lang="en-US" sz="2400" dirty="0">
                <a:solidFill>
                  <a:schemeClr val="bg1">
                    <a:lumMod val="50000"/>
                  </a:schemeClr>
                </a:solidFill>
              </a:rPr>
              <a:t>(But you can use the AV to add domain knowledge, see below)</a:t>
            </a:r>
          </a:p>
          <a:p>
            <a:pPr marL="342900" indent="-342900">
              <a:buFont typeface="Arial" panose="020B0604020202020204" pitchFamily="34" charset="0"/>
              <a:buChar char="•"/>
            </a:pPr>
            <a:r>
              <a:rPr lang="en-US" sz="2400" dirty="0"/>
              <a:t>It is parameter-lite </a:t>
            </a:r>
            <a:r>
              <a:rPr lang="en-US" sz="2400" dirty="0">
                <a:solidFill>
                  <a:schemeClr val="bg1">
                    <a:lumMod val="50000"/>
                  </a:schemeClr>
                </a:solidFill>
              </a:rPr>
              <a:t>(only one parameter, and it is not sensitive to its value)</a:t>
            </a:r>
          </a:p>
          <a:p>
            <a:pPr marL="342900" indent="-342900">
              <a:buFont typeface="Arial" panose="020B0604020202020204" pitchFamily="34" charset="0"/>
              <a:buChar char="•"/>
            </a:pPr>
            <a:endParaRPr lang="en-US" sz="2400" dirty="0">
              <a:solidFill>
                <a:schemeClr val="bg1">
                  <a:lumMod val="50000"/>
                </a:schemeClr>
              </a:solidFill>
            </a:endParaRPr>
          </a:p>
          <a:p>
            <a:pPr marL="342900" indent="-342900">
              <a:buFont typeface="Arial" panose="020B0604020202020204" pitchFamily="34" charset="0"/>
              <a:buChar char="•"/>
            </a:pPr>
            <a:r>
              <a:rPr lang="en-US" sz="2400" dirty="0"/>
              <a:t>It has been tested on the largest and most diverse collection of time series ever considered for this problem, and in spite </a:t>
            </a:r>
            <a:r>
              <a:rPr lang="en-US" sz="2400" i="1" dirty="0"/>
              <a:t>of</a:t>
            </a:r>
            <a:r>
              <a:rPr lang="en-US" sz="2400" dirty="0"/>
              <a:t> (or perhaps, </a:t>
            </a:r>
            <a:r>
              <a:rPr lang="en-US" sz="2400" i="1" dirty="0"/>
              <a:t>because of</a:t>
            </a:r>
            <a:r>
              <a:rPr lang="en-US" sz="2400" dirty="0"/>
              <a:t>) its simplicity, it is state-of-the-art. Better than rival methods, and better than </a:t>
            </a:r>
            <a:r>
              <a:rPr lang="en-US" sz="2400" i="1" dirty="0"/>
              <a:t>humans</a:t>
            </a:r>
            <a:r>
              <a:rPr lang="en-US" sz="2400" dirty="0"/>
              <a:t> (details offline). </a:t>
            </a:r>
          </a:p>
          <a:p>
            <a:endParaRPr lang="en-US" sz="2800" dirty="0"/>
          </a:p>
        </p:txBody>
      </p:sp>
    </p:spTree>
    <p:extLst>
      <p:ext uri="{BB962C8B-B14F-4D97-AF65-F5344CB8AC3E}">
        <p14:creationId xmlns:p14="http://schemas.microsoft.com/office/powerpoint/2010/main" val="187191317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bg>
      <p:bgPr>
        <a:solidFill>
          <a:srgbClr val="F4F9F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695325" y="105879"/>
            <a:ext cx="10515600" cy="795765"/>
          </a:xfrm>
        </p:spPr>
        <p:txBody>
          <a:bodyPr/>
          <a:lstStyle/>
          <a:p>
            <a:r>
              <a:rPr lang="en-US" dirty="0"/>
              <a:t>From Domain Agnostic to Domain Aware</a:t>
            </a:r>
            <a:r>
              <a:rPr lang="en-US" baseline="30000" dirty="0"/>
              <a:t>*</a:t>
            </a:r>
          </a:p>
        </p:txBody>
      </p:sp>
      <p:sp>
        <p:nvSpPr>
          <p:cNvPr id="3" name="Content Placeholder 2"/>
          <p:cNvSpPr>
            <a:spLocks noGrp="1"/>
          </p:cNvSpPr>
          <p:nvPr>
            <p:ph idx="1"/>
          </p:nvPr>
        </p:nvSpPr>
        <p:spPr>
          <a:xfrm>
            <a:off x="571498" y="1301749"/>
            <a:ext cx="11087101" cy="5451476"/>
          </a:xfrm>
        </p:spPr>
        <p:txBody>
          <a:bodyPr>
            <a:normAutofit lnSpcReduction="10000"/>
          </a:bodyPr>
          <a:lstStyle/>
          <a:p>
            <a:pPr>
              <a:spcAft>
                <a:spcPts val="900"/>
              </a:spcAft>
            </a:pPr>
            <a:r>
              <a:rPr lang="en-US" dirty="0"/>
              <a:t>The great strength of the MP is that is </a:t>
            </a:r>
            <a:r>
              <a:rPr lang="en-US" i="1" dirty="0"/>
              <a:t>domain agnostic</a:t>
            </a:r>
            <a:r>
              <a:rPr lang="en-US" dirty="0"/>
              <a:t>. A single black box algorithm works for taxi demand, seismology, DNA, power demand, heartbeats, music, bird vocalizations.... </a:t>
            </a:r>
          </a:p>
          <a:p>
            <a:pPr>
              <a:spcAft>
                <a:spcPts val="900"/>
              </a:spcAft>
            </a:pPr>
            <a:r>
              <a:rPr lang="en-US" dirty="0"/>
              <a:t>However, in a handful of cases, there is a need to, or some utility in, incorporating some domain knowledge/constraints.</a:t>
            </a:r>
          </a:p>
          <a:p>
            <a:pPr>
              <a:spcAft>
                <a:spcPts val="900"/>
              </a:spcAft>
            </a:pPr>
            <a:r>
              <a:rPr lang="en-US" dirty="0"/>
              <a:t>There is a simple, generic and elegant way to do this, using the </a:t>
            </a:r>
            <a:r>
              <a:rPr lang="en-US" i="1" dirty="0"/>
              <a:t>Annotation Vector </a:t>
            </a:r>
            <a:r>
              <a:rPr lang="en-US" dirty="0"/>
              <a:t>(</a:t>
            </a:r>
            <a:r>
              <a:rPr lang="en-US" dirty="0">
                <a:solidFill>
                  <a:srgbClr val="00B050"/>
                </a:solidFill>
              </a:rPr>
              <a:t>AV</a:t>
            </a:r>
            <a:r>
              <a:rPr lang="en-US" dirty="0"/>
              <a:t>).</a:t>
            </a:r>
          </a:p>
          <a:p>
            <a:pPr>
              <a:spcAft>
                <a:spcPts val="900"/>
              </a:spcAft>
            </a:pPr>
            <a:r>
              <a:rPr lang="en-US" dirty="0"/>
              <a:t>In the following slides we will show you the </a:t>
            </a:r>
            <a:r>
              <a:rPr lang="en-US" i="1" dirty="0"/>
              <a:t>annotation vector </a:t>
            </a:r>
            <a:r>
              <a:rPr lang="en-US" dirty="0"/>
              <a:t>in the context of motif discovery, but you can use it with any MP algorithm.</a:t>
            </a:r>
          </a:p>
          <a:p>
            <a:pPr>
              <a:spcAft>
                <a:spcPts val="900"/>
              </a:spcAft>
            </a:pPr>
            <a:r>
              <a:rPr lang="en-US" dirty="0"/>
              <a:t>We will begin by showing you some examples of spurious motifs that can be discovered in particular domains, then we will show you how the </a:t>
            </a:r>
            <a:r>
              <a:rPr lang="en-US" dirty="0">
                <a:solidFill>
                  <a:srgbClr val="00B050"/>
                </a:solidFill>
              </a:rPr>
              <a:t>AV</a:t>
            </a:r>
            <a:r>
              <a:rPr lang="en-US" dirty="0"/>
              <a:t> mitigates them.</a:t>
            </a:r>
          </a:p>
        </p:txBody>
      </p:sp>
      <p:sp>
        <p:nvSpPr>
          <p:cNvPr id="4" name="Rectangle 3"/>
          <p:cNvSpPr/>
          <p:nvPr/>
        </p:nvSpPr>
        <p:spPr>
          <a:xfrm>
            <a:off x="261937" y="6581001"/>
            <a:ext cx="11134725" cy="276999"/>
          </a:xfrm>
          <a:prstGeom prst="rect">
            <a:avLst/>
          </a:prstGeom>
        </p:spPr>
        <p:txBody>
          <a:bodyPr wrap="square">
            <a:spAutoFit/>
          </a:bodyPr>
          <a:lstStyle/>
          <a:p>
            <a:r>
              <a:rPr lang="en-US" sz="1200" baseline="30000" dirty="0">
                <a:solidFill>
                  <a:schemeClr val="bg1">
                    <a:lumMod val="65000"/>
                  </a:schemeClr>
                </a:solidFill>
                <a:latin typeface="Times New Roman" panose="02020603050405020304" pitchFamily="18" charset="0"/>
              </a:rPr>
              <a:t>*</a:t>
            </a:r>
            <a:r>
              <a:rPr lang="en-US" sz="1200" dirty="0">
                <a:solidFill>
                  <a:schemeClr val="bg1">
                    <a:lumMod val="65000"/>
                  </a:schemeClr>
                </a:solidFill>
                <a:latin typeface="Times New Roman" panose="02020603050405020304" pitchFamily="18" charset="0"/>
              </a:rPr>
              <a:t>Hoang Anh </a:t>
            </a:r>
            <a:r>
              <a:rPr lang="en-US" sz="1200" dirty="0" err="1">
                <a:solidFill>
                  <a:schemeClr val="bg1">
                    <a:lumMod val="65000"/>
                  </a:schemeClr>
                </a:solidFill>
                <a:latin typeface="Times New Roman" panose="02020603050405020304" pitchFamily="18" charset="0"/>
              </a:rPr>
              <a:t>Dau</a:t>
            </a:r>
            <a:r>
              <a:rPr lang="en-US" sz="1200" dirty="0">
                <a:solidFill>
                  <a:schemeClr val="bg1">
                    <a:lumMod val="65000"/>
                  </a:schemeClr>
                </a:solidFill>
                <a:latin typeface="Times New Roman" panose="02020603050405020304" pitchFamily="18" charset="0"/>
              </a:rPr>
              <a:t> and Eamonn Keogh. Matrix Profile V: A Generic Technique to Incorporate Domain Knowledge into Motif Discovery.  KDD'17, Halifax, Canada.</a:t>
            </a:r>
            <a:endParaRPr lang="en-US" sz="1200" dirty="0">
              <a:solidFill>
                <a:schemeClr val="bg1">
                  <a:lumMod val="65000"/>
                </a:schemeClr>
              </a:solidFill>
            </a:endParaRPr>
          </a:p>
        </p:txBody>
      </p:sp>
    </p:spTree>
    <p:extLst>
      <p:ext uri="{BB962C8B-B14F-4D97-AF65-F5344CB8AC3E}">
        <p14:creationId xmlns:p14="http://schemas.microsoft.com/office/powerpoint/2010/main" val="81469091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bg>
      <p:bgPr>
        <a:solidFill>
          <a:srgbClr val="F4F9F1"/>
        </a:solidFill>
        <a:effectLst/>
      </p:bgPr>
    </p:bg>
    <p:spTree>
      <p:nvGrpSpPr>
        <p:cNvPr id="1" name=""/>
        <p:cNvGrpSpPr/>
        <p:nvPr/>
      </p:nvGrpSpPr>
      <p:grpSpPr>
        <a:xfrm>
          <a:off x="0" y="0"/>
          <a:ext cx="0" cy="0"/>
          <a:chOff x="0" y="0"/>
          <a:chExt cx="0" cy="0"/>
        </a:xfrm>
      </p:grpSpPr>
      <p:sp>
        <p:nvSpPr>
          <p:cNvPr id="40" name="Freeform 22"/>
          <p:cNvSpPr>
            <a:spLocks/>
          </p:cNvSpPr>
          <p:nvPr/>
        </p:nvSpPr>
        <p:spPr bwMode="auto">
          <a:xfrm>
            <a:off x="5240971" y="1100425"/>
            <a:ext cx="1822831" cy="1358773"/>
          </a:xfrm>
          <a:custGeom>
            <a:avLst/>
            <a:gdLst>
              <a:gd name="T0" fmla="*/ 2 w 122"/>
              <a:gd name="T1" fmla="*/ 97 h 110"/>
              <a:gd name="T2" fmla="*/ 4 w 122"/>
              <a:gd name="T3" fmla="*/ 99 h 110"/>
              <a:gd name="T4" fmla="*/ 7 w 122"/>
              <a:gd name="T5" fmla="*/ 98 h 110"/>
              <a:gd name="T6" fmla="*/ 9 w 122"/>
              <a:gd name="T7" fmla="*/ 97 h 110"/>
              <a:gd name="T8" fmla="*/ 12 w 122"/>
              <a:gd name="T9" fmla="*/ 97 h 110"/>
              <a:gd name="T10" fmla="*/ 14 w 122"/>
              <a:gd name="T11" fmla="*/ 95 h 110"/>
              <a:gd name="T12" fmla="*/ 17 w 122"/>
              <a:gd name="T13" fmla="*/ 93 h 110"/>
              <a:gd name="T14" fmla="*/ 19 w 122"/>
              <a:gd name="T15" fmla="*/ 88 h 110"/>
              <a:gd name="T16" fmla="*/ 21 w 122"/>
              <a:gd name="T17" fmla="*/ 9 h 110"/>
              <a:gd name="T18" fmla="*/ 24 w 122"/>
              <a:gd name="T19" fmla="*/ 2 h 110"/>
              <a:gd name="T20" fmla="*/ 26 w 122"/>
              <a:gd name="T21" fmla="*/ 1 h 110"/>
              <a:gd name="T22" fmla="*/ 29 w 122"/>
              <a:gd name="T23" fmla="*/ 0 h 110"/>
              <a:gd name="T24" fmla="*/ 31 w 122"/>
              <a:gd name="T25" fmla="*/ 0 h 110"/>
              <a:gd name="T26" fmla="*/ 34 w 122"/>
              <a:gd name="T27" fmla="*/ 4 h 110"/>
              <a:gd name="T28" fmla="*/ 36 w 122"/>
              <a:gd name="T29" fmla="*/ 4 h 110"/>
              <a:gd name="T30" fmla="*/ 39 w 122"/>
              <a:gd name="T31" fmla="*/ 7 h 110"/>
              <a:gd name="T32" fmla="*/ 41 w 122"/>
              <a:gd name="T33" fmla="*/ 7 h 110"/>
              <a:gd name="T34" fmla="*/ 43 w 122"/>
              <a:gd name="T35" fmla="*/ 10 h 110"/>
              <a:gd name="T36" fmla="*/ 46 w 122"/>
              <a:gd name="T37" fmla="*/ 9 h 110"/>
              <a:gd name="T38" fmla="*/ 48 w 122"/>
              <a:gd name="T39" fmla="*/ 12 h 110"/>
              <a:gd name="T40" fmla="*/ 51 w 122"/>
              <a:gd name="T41" fmla="*/ 11 h 110"/>
              <a:gd name="T42" fmla="*/ 53 w 122"/>
              <a:gd name="T43" fmla="*/ 11 h 110"/>
              <a:gd name="T44" fmla="*/ 56 w 122"/>
              <a:gd name="T45" fmla="*/ 13 h 110"/>
              <a:gd name="T46" fmla="*/ 58 w 122"/>
              <a:gd name="T47" fmla="*/ 10 h 110"/>
              <a:gd name="T48" fmla="*/ 61 w 122"/>
              <a:gd name="T49" fmla="*/ 11 h 110"/>
              <a:gd name="T50" fmla="*/ 63 w 122"/>
              <a:gd name="T51" fmla="*/ 10 h 110"/>
              <a:gd name="T52" fmla="*/ 66 w 122"/>
              <a:gd name="T53" fmla="*/ 12 h 110"/>
              <a:gd name="T54" fmla="*/ 68 w 122"/>
              <a:gd name="T55" fmla="*/ 10 h 110"/>
              <a:gd name="T56" fmla="*/ 70 w 122"/>
              <a:gd name="T57" fmla="*/ 17 h 110"/>
              <a:gd name="T58" fmla="*/ 73 w 122"/>
              <a:gd name="T59" fmla="*/ 72 h 110"/>
              <a:gd name="T60" fmla="*/ 75 w 122"/>
              <a:gd name="T61" fmla="*/ 101 h 110"/>
              <a:gd name="T62" fmla="*/ 78 w 122"/>
              <a:gd name="T63" fmla="*/ 102 h 110"/>
              <a:gd name="T64" fmla="*/ 80 w 122"/>
              <a:gd name="T65" fmla="*/ 102 h 110"/>
              <a:gd name="T66" fmla="*/ 83 w 122"/>
              <a:gd name="T67" fmla="*/ 104 h 110"/>
              <a:gd name="T68" fmla="*/ 85 w 122"/>
              <a:gd name="T69" fmla="*/ 102 h 110"/>
              <a:gd name="T70" fmla="*/ 88 w 122"/>
              <a:gd name="T71" fmla="*/ 102 h 110"/>
              <a:gd name="T72" fmla="*/ 90 w 122"/>
              <a:gd name="T73" fmla="*/ 102 h 110"/>
              <a:gd name="T74" fmla="*/ 93 w 122"/>
              <a:gd name="T75" fmla="*/ 101 h 110"/>
              <a:gd name="T76" fmla="*/ 95 w 122"/>
              <a:gd name="T77" fmla="*/ 101 h 110"/>
              <a:gd name="T78" fmla="*/ 97 w 122"/>
              <a:gd name="T79" fmla="*/ 102 h 110"/>
              <a:gd name="T80" fmla="*/ 100 w 122"/>
              <a:gd name="T81" fmla="*/ 99 h 110"/>
              <a:gd name="T82" fmla="*/ 102 w 122"/>
              <a:gd name="T83" fmla="*/ 99 h 110"/>
              <a:gd name="T84" fmla="*/ 105 w 122"/>
              <a:gd name="T85" fmla="*/ 98 h 110"/>
              <a:gd name="T86" fmla="*/ 107 w 122"/>
              <a:gd name="T87" fmla="*/ 98 h 110"/>
              <a:gd name="T88" fmla="*/ 110 w 122"/>
              <a:gd name="T89" fmla="*/ 95 h 110"/>
              <a:gd name="T90" fmla="*/ 112 w 122"/>
              <a:gd name="T91" fmla="*/ 98 h 110"/>
              <a:gd name="T92" fmla="*/ 115 w 122"/>
              <a:gd name="T93" fmla="*/ 95 h 110"/>
              <a:gd name="T94" fmla="*/ 117 w 122"/>
              <a:gd name="T95" fmla="*/ 97 h 110"/>
              <a:gd name="T96" fmla="*/ 119 w 122"/>
              <a:gd name="T97" fmla="*/ 95 h 110"/>
              <a:gd name="T98" fmla="*/ 122 w 122"/>
              <a:gd name="T99" fmla="*/ 9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2" h="110">
                <a:moveTo>
                  <a:pt x="0" y="98"/>
                </a:moveTo>
                <a:lnTo>
                  <a:pt x="1" y="98"/>
                </a:lnTo>
                <a:lnTo>
                  <a:pt x="2" y="97"/>
                </a:lnTo>
                <a:lnTo>
                  <a:pt x="3" y="99"/>
                </a:lnTo>
                <a:lnTo>
                  <a:pt x="3" y="98"/>
                </a:lnTo>
                <a:lnTo>
                  <a:pt x="4" y="99"/>
                </a:lnTo>
                <a:lnTo>
                  <a:pt x="5" y="95"/>
                </a:lnTo>
                <a:lnTo>
                  <a:pt x="6" y="98"/>
                </a:lnTo>
                <a:lnTo>
                  <a:pt x="7" y="98"/>
                </a:lnTo>
                <a:lnTo>
                  <a:pt x="8" y="98"/>
                </a:lnTo>
                <a:lnTo>
                  <a:pt x="8" y="98"/>
                </a:lnTo>
                <a:lnTo>
                  <a:pt x="9" y="97"/>
                </a:lnTo>
                <a:lnTo>
                  <a:pt x="10" y="97"/>
                </a:lnTo>
                <a:lnTo>
                  <a:pt x="11" y="97"/>
                </a:lnTo>
                <a:lnTo>
                  <a:pt x="12" y="97"/>
                </a:lnTo>
                <a:lnTo>
                  <a:pt x="13" y="97"/>
                </a:lnTo>
                <a:lnTo>
                  <a:pt x="13" y="96"/>
                </a:lnTo>
                <a:lnTo>
                  <a:pt x="14" y="95"/>
                </a:lnTo>
                <a:lnTo>
                  <a:pt x="15" y="94"/>
                </a:lnTo>
                <a:lnTo>
                  <a:pt x="16" y="95"/>
                </a:lnTo>
                <a:lnTo>
                  <a:pt x="17" y="93"/>
                </a:lnTo>
                <a:lnTo>
                  <a:pt x="17" y="94"/>
                </a:lnTo>
                <a:lnTo>
                  <a:pt x="18" y="89"/>
                </a:lnTo>
                <a:lnTo>
                  <a:pt x="19" y="88"/>
                </a:lnTo>
                <a:lnTo>
                  <a:pt x="20" y="110"/>
                </a:lnTo>
                <a:lnTo>
                  <a:pt x="21" y="32"/>
                </a:lnTo>
                <a:lnTo>
                  <a:pt x="21" y="9"/>
                </a:lnTo>
                <a:lnTo>
                  <a:pt x="22" y="4"/>
                </a:lnTo>
                <a:lnTo>
                  <a:pt x="23" y="1"/>
                </a:lnTo>
                <a:lnTo>
                  <a:pt x="24" y="2"/>
                </a:lnTo>
                <a:lnTo>
                  <a:pt x="25" y="1"/>
                </a:lnTo>
                <a:lnTo>
                  <a:pt x="25" y="1"/>
                </a:lnTo>
                <a:lnTo>
                  <a:pt x="26" y="1"/>
                </a:lnTo>
                <a:lnTo>
                  <a:pt x="27" y="0"/>
                </a:lnTo>
                <a:lnTo>
                  <a:pt x="28" y="0"/>
                </a:lnTo>
                <a:lnTo>
                  <a:pt x="29" y="0"/>
                </a:lnTo>
                <a:lnTo>
                  <a:pt x="30" y="1"/>
                </a:lnTo>
                <a:lnTo>
                  <a:pt x="30" y="3"/>
                </a:lnTo>
                <a:lnTo>
                  <a:pt x="31" y="0"/>
                </a:lnTo>
                <a:lnTo>
                  <a:pt x="32" y="2"/>
                </a:lnTo>
                <a:lnTo>
                  <a:pt x="33" y="2"/>
                </a:lnTo>
                <a:lnTo>
                  <a:pt x="34" y="4"/>
                </a:lnTo>
                <a:lnTo>
                  <a:pt x="35" y="4"/>
                </a:lnTo>
                <a:lnTo>
                  <a:pt x="35" y="6"/>
                </a:lnTo>
                <a:lnTo>
                  <a:pt x="36" y="4"/>
                </a:lnTo>
                <a:lnTo>
                  <a:pt x="37" y="6"/>
                </a:lnTo>
                <a:lnTo>
                  <a:pt x="38" y="6"/>
                </a:lnTo>
                <a:lnTo>
                  <a:pt x="39" y="7"/>
                </a:lnTo>
                <a:lnTo>
                  <a:pt x="40" y="8"/>
                </a:lnTo>
                <a:lnTo>
                  <a:pt x="40" y="8"/>
                </a:lnTo>
                <a:lnTo>
                  <a:pt x="41" y="7"/>
                </a:lnTo>
                <a:lnTo>
                  <a:pt x="42" y="8"/>
                </a:lnTo>
                <a:lnTo>
                  <a:pt x="43" y="8"/>
                </a:lnTo>
                <a:lnTo>
                  <a:pt x="43" y="10"/>
                </a:lnTo>
                <a:lnTo>
                  <a:pt x="44" y="8"/>
                </a:lnTo>
                <a:lnTo>
                  <a:pt x="45" y="9"/>
                </a:lnTo>
                <a:lnTo>
                  <a:pt x="46" y="9"/>
                </a:lnTo>
                <a:lnTo>
                  <a:pt x="47" y="11"/>
                </a:lnTo>
                <a:lnTo>
                  <a:pt x="47" y="9"/>
                </a:lnTo>
                <a:lnTo>
                  <a:pt x="48" y="12"/>
                </a:lnTo>
                <a:lnTo>
                  <a:pt x="49" y="9"/>
                </a:lnTo>
                <a:lnTo>
                  <a:pt x="50" y="11"/>
                </a:lnTo>
                <a:lnTo>
                  <a:pt x="51" y="11"/>
                </a:lnTo>
                <a:lnTo>
                  <a:pt x="52" y="11"/>
                </a:lnTo>
                <a:lnTo>
                  <a:pt x="52" y="13"/>
                </a:lnTo>
                <a:lnTo>
                  <a:pt x="53" y="11"/>
                </a:lnTo>
                <a:lnTo>
                  <a:pt x="54" y="12"/>
                </a:lnTo>
                <a:lnTo>
                  <a:pt x="55" y="12"/>
                </a:lnTo>
                <a:lnTo>
                  <a:pt x="56" y="13"/>
                </a:lnTo>
                <a:lnTo>
                  <a:pt x="57" y="13"/>
                </a:lnTo>
                <a:lnTo>
                  <a:pt x="57" y="11"/>
                </a:lnTo>
                <a:lnTo>
                  <a:pt x="58" y="10"/>
                </a:lnTo>
                <a:lnTo>
                  <a:pt x="59" y="12"/>
                </a:lnTo>
                <a:lnTo>
                  <a:pt x="60" y="11"/>
                </a:lnTo>
                <a:lnTo>
                  <a:pt x="61" y="11"/>
                </a:lnTo>
                <a:lnTo>
                  <a:pt x="62" y="11"/>
                </a:lnTo>
                <a:lnTo>
                  <a:pt x="62" y="10"/>
                </a:lnTo>
                <a:lnTo>
                  <a:pt x="63" y="10"/>
                </a:lnTo>
                <a:lnTo>
                  <a:pt x="64" y="11"/>
                </a:lnTo>
                <a:lnTo>
                  <a:pt x="65" y="10"/>
                </a:lnTo>
                <a:lnTo>
                  <a:pt x="66" y="12"/>
                </a:lnTo>
                <a:lnTo>
                  <a:pt x="66" y="10"/>
                </a:lnTo>
                <a:lnTo>
                  <a:pt x="67" y="11"/>
                </a:lnTo>
                <a:lnTo>
                  <a:pt x="68" y="10"/>
                </a:lnTo>
                <a:lnTo>
                  <a:pt x="69" y="14"/>
                </a:lnTo>
                <a:lnTo>
                  <a:pt x="70" y="13"/>
                </a:lnTo>
                <a:lnTo>
                  <a:pt x="70" y="17"/>
                </a:lnTo>
                <a:lnTo>
                  <a:pt x="71" y="8"/>
                </a:lnTo>
                <a:lnTo>
                  <a:pt x="72" y="14"/>
                </a:lnTo>
                <a:lnTo>
                  <a:pt x="73" y="72"/>
                </a:lnTo>
                <a:lnTo>
                  <a:pt x="74" y="97"/>
                </a:lnTo>
                <a:lnTo>
                  <a:pt x="74" y="100"/>
                </a:lnTo>
                <a:lnTo>
                  <a:pt x="75" y="101"/>
                </a:lnTo>
                <a:lnTo>
                  <a:pt x="76" y="102"/>
                </a:lnTo>
                <a:lnTo>
                  <a:pt x="77" y="103"/>
                </a:lnTo>
                <a:lnTo>
                  <a:pt x="78" y="102"/>
                </a:lnTo>
                <a:lnTo>
                  <a:pt x="79" y="104"/>
                </a:lnTo>
                <a:lnTo>
                  <a:pt x="79" y="101"/>
                </a:lnTo>
                <a:lnTo>
                  <a:pt x="80" y="102"/>
                </a:lnTo>
                <a:lnTo>
                  <a:pt x="81" y="103"/>
                </a:lnTo>
                <a:lnTo>
                  <a:pt x="82" y="103"/>
                </a:lnTo>
                <a:lnTo>
                  <a:pt x="83" y="104"/>
                </a:lnTo>
                <a:lnTo>
                  <a:pt x="84" y="102"/>
                </a:lnTo>
                <a:lnTo>
                  <a:pt x="84" y="102"/>
                </a:lnTo>
                <a:lnTo>
                  <a:pt x="85" y="102"/>
                </a:lnTo>
                <a:lnTo>
                  <a:pt x="86" y="102"/>
                </a:lnTo>
                <a:lnTo>
                  <a:pt x="87" y="102"/>
                </a:lnTo>
                <a:lnTo>
                  <a:pt x="88" y="102"/>
                </a:lnTo>
                <a:lnTo>
                  <a:pt x="89" y="101"/>
                </a:lnTo>
                <a:lnTo>
                  <a:pt x="89" y="102"/>
                </a:lnTo>
                <a:lnTo>
                  <a:pt x="90" y="102"/>
                </a:lnTo>
                <a:lnTo>
                  <a:pt x="91" y="102"/>
                </a:lnTo>
                <a:lnTo>
                  <a:pt x="92" y="102"/>
                </a:lnTo>
                <a:lnTo>
                  <a:pt x="93" y="101"/>
                </a:lnTo>
                <a:lnTo>
                  <a:pt x="93" y="101"/>
                </a:lnTo>
                <a:lnTo>
                  <a:pt x="94" y="102"/>
                </a:lnTo>
                <a:lnTo>
                  <a:pt x="95" y="101"/>
                </a:lnTo>
                <a:lnTo>
                  <a:pt x="96" y="103"/>
                </a:lnTo>
                <a:lnTo>
                  <a:pt x="96" y="99"/>
                </a:lnTo>
                <a:lnTo>
                  <a:pt x="97" y="102"/>
                </a:lnTo>
                <a:lnTo>
                  <a:pt x="98" y="100"/>
                </a:lnTo>
                <a:lnTo>
                  <a:pt x="99" y="100"/>
                </a:lnTo>
                <a:lnTo>
                  <a:pt x="100" y="99"/>
                </a:lnTo>
                <a:lnTo>
                  <a:pt x="101" y="101"/>
                </a:lnTo>
                <a:lnTo>
                  <a:pt x="101" y="97"/>
                </a:lnTo>
                <a:lnTo>
                  <a:pt x="102" y="99"/>
                </a:lnTo>
                <a:lnTo>
                  <a:pt x="103" y="98"/>
                </a:lnTo>
                <a:lnTo>
                  <a:pt x="104" y="99"/>
                </a:lnTo>
                <a:lnTo>
                  <a:pt x="105" y="98"/>
                </a:lnTo>
                <a:lnTo>
                  <a:pt x="106" y="97"/>
                </a:lnTo>
                <a:lnTo>
                  <a:pt x="106" y="97"/>
                </a:lnTo>
                <a:lnTo>
                  <a:pt x="107" y="98"/>
                </a:lnTo>
                <a:lnTo>
                  <a:pt x="108" y="97"/>
                </a:lnTo>
                <a:lnTo>
                  <a:pt x="109" y="99"/>
                </a:lnTo>
                <a:lnTo>
                  <a:pt x="110" y="95"/>
                </a:lnTo>
                <a:lnTo>
                  <a:pt x="111" y="98"/>
                </a:lnTo>
                <a:lnTo>
                  <a:pt x="111" y="96"/>
                </a:lnTo>
                <a:lnTo>
                  <a:pt x="112" y="98"/>
                </a:lnTo>
                <a:lnTo>
                  <a:pt x="113" y="97"/>
                </a:lnTo>
                <a:lnTo>
                  <a:pt x="114" y="97"/>
                </a:lnTo>
                <a:lnTo>
                  <a:pt x="115" y="95"/>
                </a:lnTo>
                <a:lnTo>
                  <a:pt x="115" y="97"/>
                </a:lnTo>
                <a:lnTo>
                  <a:pt x="116" y="95"/>
                </a:lnTo>
                <a:lnTo>
                  <a:pt x="117" y="97"/>
                </a:lnTo>
                <a:lnTo>
                  <a:pt x="118" y="97"/>
                </a:lnTo>
                <a:lnTo>
                  <a:pt x="119" y="96"/>
                </a:lnTo>
                <a:lnTo>
                  <a:pt x="119" y="95"/>
                </a:lnTo>
                <a:lnTo>
                  <a:pt x="120" y="95"/>
                </a:lnTo>
                <a:lnTo>
                  <a:pt x="121" y="95"/>
                </a:lnTo>
                <a:lnTo>
                  <a:pt x="122" y="95"/>
                </a:lnTo>
              </a:path>
            </a:pathLst>
          </a:custGeom>
          <a:noFill/>
          <a:ln w="5715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2" name="Title 1"/>
          <p:cNvSpPr>
            <a:spLocks noGrp="1"/>
          </p:cNvSpPr>
          <p:nvPr>
            <p:ph type="title"/>
          </p:nvPr>
        </p:nvSpPr>
        <p:spPr>
          <a:xfrm>
            <a:off x="78995" y="152351"/>
            <a:ext cx="5276274" cy="1325563"/>
          </a:xfrm>
        </p:spPr>
        <p:txBody>
          <a:bodyPr>
            <a:normAutofit/>
          </a:bodyPr>
          <a:lstStyle/>
          <a:p>
            <a:r>
              <a:rPr lang="en-US" sz="3600" dirty="0"/>
              <a:t>Motivating Example 1: </a:t>
            </a:r>
            <a:br>
              <a:rPr lang="en-US" sz="3600" dirty="0"/>
            </a:br>
            <a:r>
              <a:rPr lang="en-US" dirty="0"/>
              <a:t>Stop-word Motif Bias</a:t>
            </a:r>
          </a:p>
        </p:txBody>
      </p:sp>
      <p:sp>
        <p:nvSpPr>
          <p:cNvPr id="3" name="Content Placeholder 2"/>
          <p:cNvSpPr>
            <a:spLocks noGrp="1"/>
          </p:cNvSpPr>
          <p:nvPr>
            <p:ph idx="1"/>
          </p:nvPr>
        </p:nvSpPr>
        <p:spPr>
          <a:xfrm>
            <a:off x="78995" y="2079879"/>
            <a:ext cx="4397645" cy="4677966"/>
          </a:xfrm>
        </p:spPr>
        <p:txBody>
          <a:bodyPr>
            <a:normAutofit/>
          </a:bodyPr>
          <a:lstStyle/>
          <a:p>
            <a:pPr marL="0" indent="0">
              <a:buNone/>
            </a:pPr>
            <a:r>
              <a:rPr lang="en-US" sz="2400" dirty="0"/>
              <a:t>In some medical datasets, the true motifs may be “swamped” by more frequent, but biologically meaningless patterns. Much like the stop words “</a:t>
            </a:r>
            <a:r>
              <a:rPr lang="en-US" sz="2400" i="1" dirty="0"/>
              <a:t>and</a:t>
            </a:r>
            <a:r>
              <a:rPr lang="en-US" sz="2400" dirty="0"/>
              <a:t>” and “</a:t>
            </a:r>
            <a:r>
              <a:rPr lang="en-US" sz="2400" i="1" dirty="0"/>
              <a:t>the</a:t>
            </a:r>
            <a:r>
              <a:rPr lang="en-US" sz="2400" dirty="0"/>
              <a:t>” in text mining. </a:t>
            </a:r>
          </a:p>
          <a:p>
            <a:pPr marL="0" indent="0">
              <a:buNone/>
            </a:pPr>
            <a:endParaRPr lang="en-US" sz="2400" dirty="0"/>
          </a:p>
          <a:p>
            <a:pPr marL="0" indent="0">
              <a:buNone/>
            </a:pPr>
            <a:r>
              <a:rPr lang="en-US" sz="2400" dirty="0"/>
              <a:t>Here the approximate square wave is just a calibration signal, sent when the sensor has weak contact with the skin. It is a frequent, but spurious motif.</a:t>
            </a:r>
          </a:p>
        </p:txBody>
      </p:sp>
      <p:sp>
        <p:nvSpPr>
          <p:cNvPr id="5" name="Freeform 21"/>
          <p:cNvSpPr>
            <a:spLocks/>
          </p:cNvSpPr>
          <p:nvPr/>
        </p:nvSpPr>
        <p:spPr bwMode="auto">
          <a:xfrm>
            <a:off x="8574024" y="3666916"/>
            <a:ext cx="327317" cy="468037"/>
          </a:xfrm>
          <a:custGeom>
            <a:avLst/>
            <a:gdLst>
              <a:gd name="T0" fmla="*/ 2 w 138"/>
              <a:gd name="T1" fmla="*/ 145 h 172"/>
              <a:gd name="T2" fmla="*/ 4 w 138"/>
              <a:gd name="T3" fmla="*/ 147 h 172"/>
              <a:gd name="T4" fmla="*/ 7 w 138"/>
              <a:gd name="T5" fmla="*/ 149 h 172"/>
              <a:gd name="T6" fmla="*/ 10 w 138"/>
              <a:gd name="T7" fmla="*/ 147 h 172"/>
              <a:gd name="T8" fmla="*/ 13 w 138"/>
              <a:gd name="T9" fmla="*/ 144 h 172"/>
              <a:gd name="T10" fmla="*/ 15 w 138"/>
              <a:gd name="T11" fmla="*/ 144 h 172"/>
              <a:gd name="T12" fmla="*/ 18 w 138"/>
              <a:gd name="T13" fmla="*/ 144 h 172"/>
              <a:gd name="T14" fmla="*/ 21 w 138"/>
              <a:gd name="T15" fmla="*/ 150 h 172"/>
              <a:gd name="T16" fmla="*/ 24 w 138"/>
              <a:gd name="T17" fmla="*/ 151 h 172"/>
              <a:gd name="T18" fmla="*/ 27 w 138"/>
              <a:gd name="T19" fmla="*/ 156 h 172"/>
              <a:gd name="T20" fmla="*/ 29 w 138"/>
              <a:gd name="T21" fmla="*/ 157 h 172"/>
              <a:gd name="T22" fmla="*/ 32 w 138"/>
              <a:gd name="T23" fmla="*/ 157 h 172"/>
              <a:gd name="T24" fmla="*/ 35 w 138"/>
              <a:gd name="T25" fmla="*/ 153 h 172"/>
              <a:gd name="T26" fmla="*/ 38 w 138"/>
              <a:gd name="T27" fmla="*/ 150 h 172"/>
              <a:gd name="T28" fmla="*/ 40 w 138"/>
              <a:gd name="T29" fmla="*/ 145 h 172"/>
              <a:gd name="T30" fmla="*/ 43 w 138"/>
              <a:gd name="T31" fmla="*/ 151 h 172"/>
              <a:gd name="T32" fmla="*/ 46 w 138"/>
              <a:gd name="T33" fmla="*/ 155 h 172"/>
              <a:gd name="T34" fmla="*/ 49 w 138"/>
              <a:gd name="T35" fmla="*/ 152 h 172"/>
              <a:gd name="T36" fmla="*/ 52 w 138"/>
              <a:gd name="T37" fmla="*/ 108 h 172"/>
              <a:gd name="T38" fmla="*/ 54 w 138"/>
              <a:gd name="T39" fmla="*/ 116 h 172"/>
              <a:gd name="T40" fmla="*/ 57 w 138"/>
              <a:gd name="T41" fmla="*/ 144 h 172"/>
              <a:gd name="T42" fmla="*/ 60 w 138"/>
              <a:gd name="T43" fmla="*/ 154 h 172"/>
              <a:gd name="T44" fmla="*/ 63 w 138"/>
              <a:gd name="T45" fmla="*/ 158 h 172"/>
              <a:gd name="T46" fmla="*/ 66 w 138"/>
              <a:gd name="T47" fmla="*/ 155 h 172"/>
              <a:gd name="T48" fmla="*/ 68 w 138"/>
              <a:gd name="T49" fmla="*/ 149 h 172"/>
              <a:gd name="T50" fmla="*/ 71 w 138"/>
              <a:gd name="T51" fmla="*/ 149 h 172"/>
              <a:gd name="T52" fmla="*/ 74 w 138"/>
              <a:gd name="T53" fmla="*/ 138 h 172"/>
              <a:gd name="T54" fmla="*/ 77 w 138"/>
              <a:gd name="T55" fmla="*/ 133 h 172"/>
              <a:gd name="T56" fmla="*/ 79 w 138"/>
              <a:gd name="T57" fmla="*/ 126 h 172"/>
              <a:gd name="T58" fmla="*/ 82 w 138"/>
              <a:gd name="T59" fmla="*/ 112 h 172"/>
              <a:gd name="T60" fmla="*/ 85 w 138"/>
              <a:gd name="T61" fmla="*/ 99 h 172"/>
              <a:gd name="T62" fmla="*/ 88 w 138"/>
              <a:gd name="T63" fmla="*/ 121 h 172"/>
              <a:gd name="T64" fmla="*/ 91 w 138"/>
              <a:gd name="T65" fmla="*/ 138 h 172"/>
              <a:gd name="T66" fmla="*/ 93 w 138"/>
              <a:gd name="T67" fmla="*/ 155 h 172"/>
              <a:gd name="T68" fmla="*/ 96 w 138"/>
              <a:gd name="T69" fmla="*/ 159 h 172"/>
              <a:gd name="T70" fmla="*/ 99 w 138"/>
              <a:gd name="T71" fmla="*/ 157 h 172"/>
              <a:gd name="T72" fmla="*/ 102 w 138"/>
              <a:gd name="T73" fmla="*/ 147 h 172"/>
              <a:gd name="T74" fmla="*/ 104 w 138"/>
              <a:gd name="T75" fmla="*/ 144 h 172"/>
              <a:gd name="T76" fmla="*/ 107 w 138"/>
              <a:gd name="T77" fmla="*/ 144 h 172"/>
              <a:gd name="T78" fmla="*/ 110 w 138"/>
              <a:gd name="T79" fmla="*/ 147 h 172"/>
              <a:gd name="T80" fmla="*/ 113 w 138"/>
              <a:gd name="T81" fmla="*/ 151 h 172"/>
              <a:gd name="T82" fmla="*/ 116 w 138"/>
              <a:gd name="T83" fmla="*/ 154 h 172"/>
              <a:gd name="T84" fmla="*/ 118 w 138"/>
              <a:gd name="T85" fmla="*/ 163 h 172"/>
              <a:gd name="T86" fmla="*/ 121 w 138"/>
              <a:gd name="T87" fmla="*/ 155 h 172"/>
              <a:gd name="T88" fmla="*/ 124 w 138"/>
              <a:gd name="T89" fmla="*/ 152 h 172"/>
              <a:gd name="T90" fmla="*/ 127 w 138"/>
              <a:gd name="T91" fmla="*/ 149 h 172"/>
              <a:gd name="T92" fmla="*/ 130 w 138"/>
              <a:gd name="T93" fmla="*/ 152 h 172"/>
              <a:gd name="T94" fmla="*/ 132 w 138"/>
              <a:gd name="T95" fmla="*/ 152 h 172"/>
              <a:gd name="T96" fmla="*/ 135 w 138"/>
              <a:gd name="T97" fmla="*/ 158 h 172"/>
              <a:gd name="T98" fmla="*/ 138 w 138"/>
              <a:gd name="T99" fmla="*/ 15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8" h="172">
                <a:moveTo>
                  <a:pt x="0" y="147"/>
                </a:moveTo>
                <a:lnTo>
                  <a:pt x="1" y="146"/>
                </a:lnTo>
                <a:lnTo>
                  <a:pt x="2" y="145"/>
                </a:lnTo>
                <a:lnTo>
                  <a:pt x="3" y="149"/>
                </a:lnTo>
                <a:lnTo>
                  <a:pt x="3" y="149"/>
                </a:lnTo>
                <a:lnTo>
                  <a:pt x="4" y="147"/>
                </a:lnTo>
                <a:lnTo>
                  <a:pt x="5" y="149"/>
                </a:lnTo>
                <a:lnTo>
                  <a:pt x="6" y="146"/>
                </a:lnTo>
                <a:lnTo>
                  <a:pt x="7" y="149"/>
                </a:lnTo>
                <a:lnTo>
                  <a:pt x="8" y="148"/>
                </a:lnTo>
                <a:lnTo>
                  <a:pt x="9" y="149"/>
                </a:lnTo>
                <a:lnTo>
                  <a:pt x="10" y="147"/>
                </a:lnTo>
                <a:lnTo>
                  <a:pt x="11" y="146"/>
                </a:lnTo>
                <a:lnTo>
                  <a:pt x="12" y="145"/>
                </a:lnTo>
                <a:lnTo>
                  <a:pt x="13" y="144"/>
                </a:lnTo>
                <a:lnTo>
                  <a:pt x="14" y="143"/>
                </a:lnTo>
                <a:lnTo>
                  <a:pt x="14" y="142"/>
                </a:lnTo>
                <a:lnTo>
                  <a:pt x="15" y="144"/>
                </a:lnTo>
                <a:lnTo>
                  <a:pt x="17" y="145"/>
                </a:lnTo>
                <a:lnTo>
                  <a:pt x="17" y="146"/>
                </a:lnTo>
                <a:lnTo>
                  <a:pt x="18" y="144"/>
                </a:lnTo>
                <a:lnTo>
                  <a:pt x="19" y="143"/>
                </a:lnTo>
                <a:lnTo>
                  <a:pt x="20" y="143"/>
                </a:lnTo>
                <a:lnTo>
                  <a:pt x="21" y="150"/>
                </a:lnTo>
                <a:lnTo>
                  <a:pt x="22" y="152"/>
                </a:lnTo>
                <a:lnTo>
                  <a:pt x="23" y="151"/>
                </a:lnTo>
                <a:lnTo>
                  <a:pt x="24" y="151"/>
                </a:lnTo>
                <a:lnTo>
                  <a:pt x="25" y="150"/>
                </a:lnTo>
                <a:lnTo>
                  <a:pt x="26" y="154"/>
                </a:lnTo>
                <a:lnTo>
                  <a:pt x="27" y="156"/>
                </a:lnTo>
                <a:lnTo>
                  <a:pt x="28" y="158"/>
                </a:lnTo>
                <a:lnTo>
                  <a:pt x="28" y="158"/>
                </a:lnTo>
                <a:lnTo>
                  <a:pt x="29" y="157"/>
                </a:lnTo>
                <a:lnTo>
                  <a:pt x="30" y="158"/>
                </a:lnTo>
                <a:lnTo>
                  <a:pt x="31" y="156"/>
                </a:lnTo>
                <a:lnTo>
                  <a:pt x="32" y="157"/>
                </a:lnTo>
                <a:lnTo>
                  <a:pt x="33" y="152"/>
                </a:lnTo>
                <a:lnTo>
                  <a:pt x="34" y="152"/>
                </a:lnTo>
                <a:lnTo>
                  <a:pt x="35" y="153"/>
                </a:lnTo>
                <a:lnTo>
                  <a:pt x="36" y="150"/>
                </a:lnTo>
                <a:lnTo>
                  <a:pt x="37" y="155"/>
                </a:lnTo>
                <a:lnTo>
                  <a:pt x="38" y="150"/>
                </a:lnTo>
                <a:lnTo>
                  <a:pt x="39" y="149"/>
                </a:lnTo>
                <a:lnTo>
                  <a:pt x="39" y="144"/>
                </a:lnTo>
                <a:lnTo>
                  <a:pt x="40" y="145"/>
                </a:lnTo>
                <a:lnTo>
                  <a:pt x="42" y="148"/>
                </a:lnTo>
                <a:lnTo>
                  <a:pt x="42" y="149"/>
                </a:lnTo>
                <a:lnTo>
                  <a:pt x="43" y="151"/>
                </a:lnTo>
                <a:lnTo>
                  <a:pt x="44" y="153"/>
                </a:lnTo>
                <a:lnTo>
                  <a:pt x="45" y="155"/>
                </a:lnTo>
                <a:lnTo>
                  <a:pt x="46" y="155"/>
                </a:lnTo>
                <a:lnTo>
                  <a:pt x="47" y="156"/>
                </a:lnTo>
                <a:lnTo>
                  <a:pt x="48" y="155"/>
                </a:lnTo>
                <a:lnTo>
                  <a:pt x="49" y="152"/>
                </a:lnTo>
                <a:lnTo>
                  <a:pt x="50" y="152"/>
                </a:lnTo>
                <a:lnTo>
                  <a:pt x="51" y="141"/>
                </a:lnTo>
                <a:lnTo>
                  <a:pt x="52" y="108"/>
                </a:lnTo>
                <a:lnTo>
                  <a:pt x="53" y="33"/>
                </a:lnTo>
                <a:lnTo>
                  <a:pt x="53" y="0"/>
                </a:lnTo>
                <a:lnTo>
                  <a:pt x="54" y="116"/>
                </a:lnTo>
                <a:lnTo>
                  <a:pt x="55" y="172"/>
                </a:lnTo>
                <a:lnTo>
                  <a:pt x="56" y="150"/>
                </a:lnTo>
                <a:lnTo>
                  <a:pt x="57" y="144"/>
                </a:lnTo>
                <a:lnTo>
                  <a:pt x="58" y="147"/>
                </a:lnTo>
                <a:lnTo>
                  <a:pt x="59" y="150"/>
                </a:lnTo>
                <a:lnTo>
                  <a:pt x="60" y="154"/>
                </a:lnTo>
                <a:lnTo>
                  <a:pt x="61" y="156"/>
                </a:lnTo>
                <a:lnTo>
                  <a:pt x="62" y="158"/>
                </a:lnTo>
                <a:lnTo>
                  <a:pt x="63" y="158"/>
                </a:lnTo>
                <a:lnTo>
                  <a:pt x="64" y="159"/>
                </a:lnTo>
                <a:lnTo>
                  <a:pt x="64" y="157"/>
                </a:lnTo>
                <a:lnTo>
                  <a:pt x="66" y="155"/>
                </a:lnTo>
                <a:lnTo>
                  <a:pt x="67" y="154"/>
                </a:lnTo>
                <a:lnTo>
                  <a:pt x="67" y="152"/>
                </a:lnTo>
                <a:lnTo>
                  <a:pt x="68" y="149"/>
                </a:lnTo>
                <a:lnTo>
                  <a:pt x="69" y="146"/>
                </a:lnTo>
                <a:lnTo>
                  <a:pt x="70" y="147"/>
                </a:lnTo>
                <a:lnTo>
                  <a:pt x="71" y="149"/>
                </a:lnTo>
                <a:lnTo>
                  <a:pt x="72" y="144"/>
                </a:lnTo>
                <a:lnTo>
                  <a:pt x="73" y="142"/>
                </a:lnTo>
                <a:lnTo>
                  <a:pt x="74" y="138"/>
                </a:lnTo>
                <a:lnTo>
                  <a:pt x="75" y="138"/>
                </a:lnTo>
                <a:lnTo>
                  <a:pt x="76" y="137"/>
                </a:lnTo>
                <a:lnTo>
                  <a:pt x="77" y="133"/>
                </a:lnTo>
                <a:lnTo>
                  <a:pt x="78" y="131"/>
                </a:lnTo>
                <a:lnTo>
                  <a:pt x="78" y="127"/>
                </a:lnTo>
                <a:lnTo>
                  <a:pt x="79" y="126"/>
                </a:lnTo>
                <a:lnTo>
                  <a:pt x="80" y="123"/>
                </a:lnTo>
                <a:lnTo>
                  <a:pt x="81" y="115"/>
                </a:lnTo>
                <a:lnTo>
                  <a:pt x="82" y="112"/>
                </a:lnTo>
                <a:lnTo>
                  <a:pt x="83" y="107"/>
                </a:lnTo>
                <a:lnTo>
                  <a:pt x="84" y="103"/>
                </a:lnTo>
                <a:lnTo>
                  <a:pt x="85" y="99"/>
                </a:lnTo>
                <a:lnTo>
                  <a:pt x="86" y="100"/>
                </a:lnTo>
                <a:lnTo>
                  <a:pt x="87" y="111"/>
                </a:lnTo>
                <a:lnTo>
                  <a:pt x="88" y="121"/>
                </a:lnTo>
                <a:lnTo>
                  <a:pt x="89" y="130"/>
                </a:lnTo>
                <a:lnTo>
                  <a:pt x="90" y="132"/>
                </a:lnTo>
                <a:lnTo>
                  <a:pt x="91" y="138"/>
                </a:lnTo>
                <a:lnTo>
                  <a:pt x="92" y="149"/>
                </a:lnTo>
                <a:lnTo>
                  <a:pt x="92" y="150"/>
                </a:lnTo>
                <a:lnTo>
                  <a:pt x="93" y="155"/>
                </a:lnTo>
                <a:lnTo>
                  <a:pt x="94" y="154"/>
                </a:lnTo>
                <a:lnTo>
                  <a:pt x="95" y="157"/>
                </a:lnTo>
                <a:lnTo>
                  <a:pt x="96" y="159"/>
                </a:lnTo>
                <a:lnTo>
                  <a:pt x="97" y="159"/>
                </a:lnTo>
                <a:lnTo>
                  <a:pt x="98" y="158"/>
                </a:lnTo>
                <a:lnTo>
                  <a:pt x="99" y="157"/>
                </a:lnTo>
                <a:lnTo>
                  <a:pt x="100" y="153"/>
                </a:lnTo>
                <a:lnTo>
                  <a:pt x="101" y="152"/>
                </a:lnTo>
                <a:lnTo>
                  <a:pt x="102" y="147"/>
                </a:lnTo>
                <a:lnTo>
                  <a:pt x="103" y="147"/>
                </a:lnTo>
                <a:lnTo>
                  <a:pt x="103" y="147"/>
                </a:lnTo>
                <a:lnTo>
                  <a:pt x="104" y="144"/>
                </a:lnTo>
                <a:lnTo>
                  <a:pt x="106" y="150"/>
                </a:lnTo>
                <a:lnTo>
                  <a:pt x="106" y="142"/>
                </a:lnTo>
                <a:lnTo>
                  <a:pt x="107" y="144"/>
                </a:lnTo>
                <a:lnTo>
                  <a:pt x="108" y="146"/>
                </a:lnTo>
                <a:lnTo>
                  <a:pt x="109" y="146"/>
                </a:lnTo>
                <a:lnTo>
                  <a:pt x="110" y="147"/>
                </a:lnTo>
                <a:lnTo>
                  <a:pt x="111" y="146"/>
                </a:lnTo>
                <a:lnTo>
                  <a:pt x="112" y="149"/>
                </a:lnTo>
                <a:lnTo>
                  <a:pt x="113" y="151"/>
                </a:lnTo>
                <a:lnTo>
                  <a:pt x="114" y="152"/>
                </a:lnTo>
                <a:lnTo>
                  <a:pt x="115" y="153"/>
                </a:lnTo>
                <a:lnTo>
                  <a:pt x="116" y="154"/>
                </a:lnTo>
                <a:lnTo>
                  <a:pt x="117" y="159"/>
                </a:lnTo>
                <a:lnTo>
                  <a:pt x="117" y="165"/>
                </a:lnTo>
                <a:lnTo>
                  <a:pt x="118" y="163"/>
                </a:lnTo>
                <a:lnTo>
                  <a:pt x="119" y="162"/>
                </a:lnTo>
                <a:lnTo>
                  <a:pt x="120" y="157"/>
                </a:lnTo>
                <a:lnTo>
                  <a:pt x="121" y="155"/>
                </a:lnTo>
                <a:lnTo>
                  <a:pt x="122" y="155"/>
                </a:lnTo>
                <a:lnTo>
                  <a:pt x="123" y="151"/>
                </a:lnTo>
                <a:lnTo>
                  <a:pt x="124" y="152"/>
                </a:lnTo>
                <a:lnTo>
                  <a:pt x="125" y="149"/>
                </a:lnTo>
                <a:lnTo>
                  <a:pt x="126" y="150"/>
                </a:lnTo>
                <a:lnTo>
                  <a:pt x="127" y="149"/>
                </a:lnTo>
                <a:lnTo>
                  <a:pt x="128" y="149"/>
                </a:lnTo>
                <a:lnTo>
                  <a:pt x="128" y="150"/>
                </a:lnTo>
                <a:lnTo>
                  <a:pt x="130" y="152"/>
                </a:lnTo>
                <a:lnTo>
                  <a:pt x="131" y="153"/>
                </a:lnTo>
                <a:lnTo>
                  <a:pt x="131" y="153"/>
                </a:lnTo>
                <a:lnTo>
                  <a:pt x="132" y="152"/>
                </a:lnTo>
                <a:lnTo>
                  <a:pt x="133" y="151"/>
                </a:lnTo>
                <a:lnTo>
                  <a:pt x="134" y="156"/>
                </a:lnTo>
                <a:lnTo>
                  <a:pt x="135" y="158"/>
                </a:lnTo>
                <a:lnTo>
                  <a:pt x="136" y="160"/>
                </a:lnTo>
                <a:lnTo>
                  <a:pt x="137" y="157"/>
                </a:lnTo>
                <a:lnTo>
                  <a:pt x="138" y="158"/>
                </a:lnTo>
              </a:path>
            </a:pathLst>
          </a:custGeom>
          <a:noFill/>
          <a:ln w="28575" cap="flat">
            <a:solidFill>
              <a:srgbClr val="FF00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6" name="Freeform 22"/>
          <p:cNvSpPr>
            <a:spLocks/>
          </p:cNvSpPr>
          <p:nvPr/>
        </p:nvSpPr>
        <p:spPr bwMode="auto">
          <a:xfrm>
            <a:off x="8792236" y="3707733"/>
            <a:ext cx="327317" cy="410894"/>
          </a:xfrm>
          <a:custGeom>
            <a:avLst/>
            <a:gdLst>
              <a:gd name="T0" fmla="*/ 1 w 138"/>
              <a:gd name="T1" fmla="*/ 140 h 151"/>
              <a:gd name="T2" fmla="*/ 4 w 138"/>
              <a:gd name="T3" fmla="*/ 144 h 151"/>
              <a:gd name="T4" fmla="*/ 7 w 138"/>
              <a:gd name="T5" fmla="*/ 142 h 151"/>
              <a:gd name="T6" fmla="*/ 10 w 138"/>
              <a:gd name="T7" fmla="*/ 132 h 151"/>
              <a:gd name="T8" fmla="*/ 12 w 138"/>
              <a:gd name="T9" fmla="*/ 129 h 151"/>
              <a:gd name="T10" fmla="*/ 15 w 138"/>
              <a:gd name="T11" fmla="*/ 129 h 151"/>
              <a:gd name="T12" fmla="*/ 18 w 138"/>
              <a:gd name="T13" fmla="*/ 132 h 151"/>
              <a:gd name="T14" fmla="*/ 21 w 138"/>
              <a:gd name="T15" fmla="*/ 136 h 151"/>
              <a:gd name="T16" fmla="*/ 24 w 138"/>
              <a:gd name="T17" fmla="*/ 139 h 151"/>
              <a:gd name="T18" fmla="*/ 26 w 138"/>
              <a:gd name="T19" fmla="*/ 148 h 151"/>
              <a:gd name="T20" fmla="*/ 29 w 138"/>
              <a:gd name="T21" fmla="*/ 140 h 151"/>
              <a:gd name="T22" fmla="*/ 32 w 138"/>
              <a:gd name="T23" fmla="*/ 137 h 151"/>
              <a:gd name="T24" fmla="*/ 35 w 138"/>
              <a:gd name="T25" fmla="*/ 134 h 151"/>
              <a:gd name="T26" fmla="*/ 38 w 138"/>
              <a:gd name="T27" fmla="*/ 137 h 151"/>
              <a:gd name="T28" fmla="*/ 40 w 138"/>
              <a:gd name="T29" fmla="*/ 137 h 151"/>
              <a:gd name="T30" fmla="*/ 43 w 138"/>
              <a:gd name="T31" fmla="*/ 143 h 151"/>
              <a:gd name="T32" fmla="*/ 46 w 138"/>
              <a:gd name="T33" fmla="*/ 143 h 151"/>
              <a:gd name="T34" fmla="*/ 49 w 138"/>
              <a:gd name="T35" fmla="*/ 141 h 151"/>
              <a:gd name="T36" fmla="*/ 51 w 138"/>
              <a:gd name="T37" fmla="*/ 97 h 151"/>
              <a:gd name="T38" fmla="*/ 54 w 138"/>
              <a:gd name="T39" fmla="*/ 98 h 151"/>
              <a:gd name="T40" fmla="*/ 57 w 138"/>
              <a:gd name="T41" fmla="*/ 131 h 151"/>
              <a:gd name="T42" fmla="*/ 60 w 138"/>
              <a:gd name="T43" fmla="*/ 144 h 151"/>
              <a:gd name="T44" fmla="*/ 63 w 138"/>
              <a:gd name="T45" fmla="*/ 143 h 151"/>
              <a:gd name="T46" fmla="*/ 65 w 138"/>
              <a:gd name="T47" fmla="*/ 142 h 151"/>
              <a:gd name="T48" fmla="*/ 68 w 138"/>
              <a:gd name="T49" fmla="*/ 135 h 151"/>
              <a:gd name="T50" fmla="*/ 71 w 138"/>
              <a:gd name="T51" fmla="*/ 129 h 151"/>
              <a:gd name="T52" fmla="*/ 74 w 138"/>
              <a:gd name="T53" fmla="*/ 125 h 151"/>
              <a:gd name="T54" fmla="*/ 76 w 138"/>
              <a:gd name="T55" fmla="*/ 121 h 151"/>
              <a:gd name="T56" fmla="*/ 79 w 138"/>
              <a:gd name="T57" fmla="*/ 117 h 151"/>
              <a:gd name="T58" fmla="*/ 82 w 138"/>
              <a:gd name="T59" fmla="*/ 99 h 151"/>
              <a:gd name="T60" fmla="*/ 85 w 138"/>
              <a:gd name="T61" fmla="*/ 90 h 151"/>
              <a:gd name="T62" fmla="*/ 88 w 138"/>
              <a:gd name="T63" fmla="*/ 105 h 151"/>
              <a:gd name="T64" fmla="*/ 90 w 138"/>
              <a:gd name="T65" fmla="*/ 127 h 151"/>
              <a:gd name="T66" fmla="*/ 93 w 138"/>
              <a:gd name="T67" fmla="*/ 137 h 151"/>
              <a:gd name="T68" fmla="*/ 96 w 138"/>
              <a:gd name="T69" fmla="*/ 143 h 151"/>
              <a:gd name="T70" fmla="*/ 99 w 138"/>
              <a:gd name="T71" fmla="*/ 143 h 151"/>
              <a:gd name="T72" fmla="*/ 101 w 138"/>
              <a:gd name="T73" fmla="*/ 135 h 151"/>
              <a:gd name="T74" fmla="*/ 104 w 138"/>
              <a:gd name="T75" fmla="*/ 129 h 151"/>
              <a:gd name="T76" fmla="*/ 107 w 138"/>
              <a:gd name="T77" fmla="*/ 133 h 151"/>
              <a:gd name="T78" fmla="*/ 110 w 138"/>
              <a:gd name="T79" fmla="*/ 136 h 151"/>
              <a:gd name="T80" fmla="*/ 113 w 138"/>
              <a:gd name="T81" fmla="*/ 137 h 151"/>
              <a:gd name="T82" fmla="*/ 115 w 138"/>
              <a:gd name="T83" fmla="*/ 142 h 151"/>
              <a:gd name="T84" fmla="*/ 118 w 138"/>
              <a:gd name="T85" fmla="*/ 145 h 151"/>
              <a:gd name="T86" fmla="*/ 121 w 138"/>
              <a:gd name="T87" fmla="*/ 147 h 151"/>
              <a:gd name="T88" fmla="*/ 124 w 138"/>
              <a:gd name="T89" fmla="*/ 145 h 151"/>
              <a:gd name="T90" fmla="*/ 127 w 138"/>
              <a:gd name="T91" fmla="*/ 139 h 151"/>
              <a:gd name="T92" fmla="*/ 129 w 138"/>
              <a:gd name="T93" fmla="*/ 140 h 151"/>
              <a:gd name="T94" fmla="*/ 132 w 138"/>
              <a:gd name="T95" fmla="*/ 141 h 151"/>
              <a:gd name="T96" fmla="*/ 135 w 138"/>
              <a:gd name="T97" fmla="*/ 142 h 151"/>
              <a:gd name="T98" fmla="*/ 138 w 138"/>
              <a:gd name="T99" fmla="*/ 14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8" h="151">
                <a:moveTo>
                  <a:pt x="0" y="134"/>
                </a:moveTo>
                <a:lnTo>
                  <a:pt x="0" y="135"/>
                </a:lnTo>
                <a:lnTo>
                  <a:pt x="1" y="140"/>
                </a:lnTo>
                <a:lnTo>
                  <a:pt x="2" y="139"/>
                </a:lnTo>
                <a:lnTo>
                  <a:pt x="3" y="142"/>
                </a:lnTo>
                <a:lnTo>
                  <a:pt x="4" y="144"/>
                </a:lnTo>
                <a:lnTo>
                  <a:pt x="5" y="144"/>
                </a:lnTo>
                <a:lnTo>
                  <a:pt x="6" y="143"/>
                </a:lnTo>
                <a:lnTo>
                  <a:pt x="7" y="142"/>
                </a:lnTo>
                <a:lnTo>
                  <a:pt x="8" y="138"/>
                </a:lnTo>
                <a:lnTo>
                  <a:pt x="9" y="137"/>
                </a:lnTo>
                <a:lnTo>
                  <a:pt x="10" y="132"/>
                </a:lnTo>
                <a:lnTo>
                  <a:pt x="11" y="132"/>
                </a:lnTo>
                <a:lnTo>
                  <a:pt x="11" y="132"/>
                </a:lnTo>
                <a:lnTo>
                  <a:pt x="12" y="129"/>
                </a:lnTo>
                <a:lnTo>
                  <a:pt x="14" y="135"/>
                </a:lnTo>
                <a:lnTo>
                  <a:pt x="14" y="127"/>
                </a:lnTo>
                <a:lnTo>
                  <a:pt x="15" y="129"/>
                </a:lnTo>
                <a:lnTo>
                  <a:pt x="16" y="131"/>
                </a:lnTo>
                <a:lnTo>
                  <a:pt x="17" y="131"/>
                </a:lnTo>
                <a:lnTo>
                  <a:pt x="18" y="132"/>
                </a:lnTo>
                <a:lnTo>
                  <a:pt x="19" y="131"/>
                </a:lnTo>
                <a:lnTo>
                  <a:pt x="20" y="134"/>
                </a:lnTo>
                <a:lnTo>
                  <a:pt x="21" y="136"/>
                </a:lnTo>
                <a:lnTo>
                  <a:pt x="22" y="137"/>
                </a:lnTo>
                <a:lnTo>
                  <a:pt x="23" y="138"/>
                </a:lnTo>
                <a:lnTo>
                  <a:pt x="24" y="139"/>
                </a:lnTo>
                <a:lnTo>
                  <a:pt x="25" y="144"/>
                </a:lnTo>
                <a:lnTo>
                  <a:pt x="25" y="150"/>
                </a:lnTo>
                <a:lnTo>
                  <a:pt x="26" y="148"/>
                </a:lnTo>
                <a:lnTo>
                  <a:pt x="27" y="147"/>
                </a:lnTo>
                <a:lnTo>
                  <a:pt x="28" y="142"/>
                </a:lnTo>
                <a:lnTo>
                  <a:pt x="29" y="140"/>
                </a:lnTo>
                <a:lnTo>
                  <a:pt x="30" y="140"/>
                </a:lnTo>
                <a:lnTo>
                  <a:pt x="31" y="136"/>
                </a:lnTo>
                <a:lnTo>
                  <a:pt x="32" y="137"/>
                </a:lnTo>
                <a:lnTo>
                  <a:pt x="33" y="134"/>
                </a:lnTo>
                <a:lnTo>
                  <a:pt x="34" y="135"/>
                </a:lnTo>
                <a:lnTo>
                  <a:pt x="35" y="134"/>
                </a:lnTo>
                <a:lnTo>
                  <a:pt x="36" y="134"/>
                </a:lnTo>
                <a:lnTo>
                  <a:pt x="36" y="135"/>
                </a:lnTo>
                <a:lnTo>
                  <a:pt x="38" y="137"/>
                </a:lnTo>
                <a:lnTo>
                  <a:pt x="39" y="138"/>
                </a:lnTo>
                <a:lnTo>
                  <a:pt x="39" y="138"/>
                </a:lnTo>
                <a:lnTo>
                  <a:pt x="40" y="137"/>
                </a:lnTo>
                <a:lnTo>
                  <a:pt x="41" y="136"/>
                </a:lnTo>
                <a:lnTo>
                  <a:pt x="42" y="141"/>
                </a:lnTo>
                <a:lnTo>
                  <a:pt x="43" y="143"/>
                </a:lnTo>
                <a:lnTo>
                  <a:pt x="44" y="145"/>
                </a:lnTo>
                <a:lnTo>
                  <a:pt x="45" y="142"/>
                </a:lnTo>
                <a:lnTo>
                  <a:pt x="46" y="143"/>
                </a:lnTo>
                <a:lnTo>
                  <a:pt x="47" y="145"/>
                </a:lnTo>
                <a:lnTo>
                  <a:pt x="48" y="141"/>
                </a:lnTo>
                <a:lnTo>
                  <a:pt x="49" y="141"/>
                </a:lnTo>
                <a:lnTo>
                  <a:pt x="50" y="138"/>
                </a:lnTo>
                <a:lnTo>
                  <a:pt x="50" y="129"/>
                </a:lnTo>
                <a:lnTo>
                  <a:pt x="51" y="97"/>
                </a:lnTo>
                <a:lnTo>
                  <a:pt x="52" y="31"/>
                </a:lnTo>
                <a:lnTo>
                  <a:pt x="53" y="0"/>
                </a:lnTo>
                <a:lnTo>
                  <a:pt x="54" y="98"/>
                </a:lnTo>
                <a:lnTo>
                  <a:pt x="55" y="151"/>
                </a:lnTo>
                <a:lnTo>
                  <a:pt x="56" y="137"/>
                </a:lnTo>
                <a:lnTo>
                  <a:pt x="57" y="131"/>
                </a:lnTo>
                <a:lnTo>
                  <a:pt x="58" y="135"/>
                </a:lnTo>
                <a:lnTo>
                  <a:pt x="59" y="138"/>
                </a:lnTo>
                <a:lnTo>
                  <a:pt x="60" y="144"/>
                </a:lnTo>
                <a:lnTo>
                  <a:pt x="61" y="143"/>
                </a:lnTo>
                <a:lnTo>
                  <a:pt x="62" y="143"/>
                </a:lnTo>
                <a:lnTo>
                  <a:pt x="63" y="143"/>
                </a:lnTo>
                <a:lnTo>
                  <a:pt x="64" y="141"/>
                </a:lnTo>
                <a:lnTo>
                  <a:pt x="64" y="143"/>
                </a:lnTo>
                <a:lnTo>
                  <a:pt x="65" y="142"/>
                </a:lnTo>
                <a:lnTo>
                  <a:pt x="66" y="141"/>
                </a:lnTo>
                <a:lnTo>
                  <a:pt x="67" y="138"/>
                </a:lnTo>
                <a:lnTo>
                  <a:pt x="68" y="135"/>
                </a:lnTo>
                <a:lnTo>
                  <a:pt x="69" y="132"/>
                </a:lnTo>
                <a:lnTo>
                  <a:pt x="70" y="134"/>
                </a:lnTo>
                <a:lnTo>
                  <a:pt x="71" y="129"/>
                </a:lnTo>
                <a:lnTo>
                  <a:pt x="72" y="129"/>
                </a:lnTo>
                <a:lnTo>
                  <a:pt x="73" y="122"/>
                </a:lnTo>
                <a:lnTo>
                  <a:pt x="74" y="125"/>
                </a:lnTo>
                <a:lnTo>
                  <a:pt x="75" y="123"/>
                </a:lnTo>
                <a:lnTo>
                  <a:pt x="75" y="122"/>
                </a:lnTo>
                <a:lnTo>
                  <a:pt x="76" y="121"/>
                </a:lnTo>
                <a:lnTo>
                  <a:pt x="77" y="118"/>
                </a:lnTo>
                <a:lnTo>
                  <a:pt x="78" y="117"/>
                </a:lnTo>
                <a:lnTo>
                  <a:pt x="79" y="117"/>
                </a:lnTo>
                <a:lnTo>
                  <a:pt x="80" y="114"/>
                </a:lnTo>
                <a:lnTo>
                  <a:pt x="81" y="107"/>
                </a:lnTo>
                <a:lnTo>
                  <a:pt x="82" y="99"/>
                </a:lnTo>
                <a:lnTo>
                  <a:pt x="83" y="95"/>
                </a:lnTo>
                <a:lnTo>
                  <a:pt x="84" y="92"/>
                </a:lnTo>
                <a:lnTo>
                  <a:pt x="85" y="90"/>
                </a:lnTo>
                <a:lnTo>
                  <a:pt x="86" y="95"/>
                </a:lnTo>
                <a:lnTo>
                  <a:pt x="87" y="96"/>
                </a:lnTo>
                <a:lnTo>
                  <a:pt x="88" y="105"/>
                </a:lnTo>
                <a:lnTo>
                  <a:pt x="89" y="112"/>
                </a:lnTo>
                <a:lnTo>
                  <a:pt x="89" y="121"/>
                </a:lnTo>
                <a:lnTo>
                  <a:pt x="90" y="127"/>
                </a:lnTo>
                <a:lnTo>
                  <a:pt x="91" y="132"/>
                </a:lnTo>
                <a:lnTo>
                  <a:pt x="92" y="135"/>
                </a:lnTo>
                <a:lnTo>
                  <a:pt x="93" y="137"/>
                </a:lnTo>
                <a:lnTo>
                  <a:pt x="94" y="139"/>
                </a:lnTo>
                <a:lnTo>
                  <a:pt x="95" y="143"/>
                </a:lnTo>
                <a:lnTo>
                  <a:pt x="96" y="143"/>
                </a:lnTo>
                <a:lnTo>
                  <a:pt x="97" y="145"/>
                </a:lnTo>
                <a:lnTo>
                  <a:pt x="98" y="144"/>
                </a:lnTo>
                <a:lnTo>
                  <a:pt x="99" y="143"/>
                </a:lnTo>
                <a:lnTo>
                  <a:pt x="100" y="141"/>
                </a:lnTo>
                <a:lnTo>
                  <a:pt x="100" y="135"/>
                </a:lnTo>
                <a:lnTo>
                  <a:pt x="101" y="135"/>
                </a:lnTo>
                <a:lnTo>
                  <a:pt x="103" y="132"/>
                </a:lnTo>
                <a:lnTo>
                  <a:pt x="103" y="132"/>
                </a:lnTo>
                <a:lnTo>
                  <a:pt x="104" y="129"/>
                </a:lnTo>
                <a:lnTo>
                  <a:pt x="105" y="132"/>
                </a:lnTo>
                <a:lnTo>
                  <a:pt x="106" y="129"/>
                </a:lnTo>
                <a:lnTo>
                  <a:pt x="107" y="133"/>
                </a:lnTo>
                <a:lnTo>
                  <a:pt x="108" y="134"/>
                </a:lnTo>
                <a:lnTo>
                  <a:pt x="109" y="135"/>
                </a:lnTo>
                <a:lnTo>
                  <a:pt x="110" y="136"/>
                </a:lnTo>
                <a:lnTo>
                  <a:pt x="111" y="135"/>
                </a:lnTo>
                <a:lnTo>
                  <a:pt x="112" y="136"/>
                </a:lnTo>
                <a:lnTo>
                  <a:pt x="113" y="137"/>
                </a:lnTo>
                <a:lnTo>
                  <a:pt x="114" y="141"/>
                </a:lnTo>
                <a:lnTo>
                  <a:pt x="114" y="141"/>
                </a:lnTo>
                <a:lnTo>
                  <a:pt x="115" y="142"/>
                </a:lnTo>
                <a:lnTo>
                  <a:pt x="116" y="144"/>
                </a:lnTo>
                <a:lnTo>
                  <a:pt x="117" y="147"/>
                </a:lnTo>
                <a:lnTo>
                  <a:pt x="118" y="145"/>
                </a:lnTo>
                <a:lnTo>
                  <a:pt x="119" y="151"/>
                </a:lnTo>
                <a:lnTo>
                  <a:pt x="120" y="145"/>
                </a:lnTo>
                <a:lnTo>
                  <a:pt x="121" y="147"/>
                </a:lnTo>
                <a:lnTo>
                  <a:pt x="122" y="148"/>
                </a:lnTo>
                <a:lnTo>
                  <a:pt x="123" y="148"/>
                </a:lnTo>
                <a:lnTo>
                  <a:pt x="124" y="145"/>
                </a:lnTo>
                <a:lnTo>
                  <a:pt x="125" y="141"/>
                </a:lnTo>
                <a:lnTo>
                  <a:pt x="125" y="140"/>
                </a:lnTo>
                <a:lnTo>
                  <a:pt x="127" y="139"/>
                </a:lnTo>
                <a:lnTo>
                  <a:pt x="128" y="140"/>
                </a:lnTo>
                <a:lnTo>
                  <a:pt x="128" y="136"/>
                </a:lnTo>
                <a:lnTo>
                  <a:pt x="129" y="140"/>
                </a:lnTo>
                <a:lnTo>
                  <a:pt x="130" y="138"/>
                </a:lnTo>
                <a:lnTo>
                  <a:pt x="131" y="141"/>
                </a:lnTo>
                <a:lnTo>
                  <a:pt x="132" y="141"/>
                </a:lnTo>
                <a:lnTo>
                  <a:pt x="133" y="141"/>
                </a:lnTo>
                <a:lnTo>
                  <a:pt x="134" y="142"/>
                </a:lnTo>
                <a:lnTo>
                  <a:pt x="135" y="142"/>
                </a:lnTo>
                <a:lnTo>
                  <a:pt x="136" y="143"/>
                </a:lnTo>
                <a:lnTo>
                  <a:pt x="137" y="144"/>
                </a:lnTo>
                <a:lnTo>
                  <a:pt x="138" y="143"/>
                </a:lnTo>
              </a:path>
            </a:pathLst>
          </a:custGeom>
          <a:noFill/>
          <a:ln w="28575" cap="flat">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7" name="Freeform 21"/>
          <p:cNvSpPr>
            <a:spLocks/>
          </p:cNvSpPr>
          <p:nvPr/>
        </p:nvSpPr>
        <p:spPr bwMode="auto">
          <a:xfrm>
            <a:off x="4961301" y="3930116"/>
            <a:ext cx="325387" cy="282577"/>
          </a:xfrm>
          <a:custGeom>
            <a:avLst/>
            <a:gdLst>
              <a:gd name="T0" fmla="*/ 1 w 121"/>
              <a:gd name="T1" fmla="*/ 94 h 102"/>
              <a:gd name="T2" fmla="*/ 4 w 121"/>
              <a:gd name="T3" fmla="*/ 95 h 102"/>
              <a:gd name="T4" fmla="*/ 6 w 121"/>
              <a:gd name="T5" fmla="*/ 93 h 102"/>
              <a:gd name="T6" fmla="*/ 9 w 121"/>
              <a:gd name="T7" fmla="*/ 95 h 102"/>
              <a:gd name="T8" fmla="*/ 11 w 121"/>
              <a:gd name="T9" fmla="*/ 92 h 102"/>
              <a:gd name="T10" fmla="*/ 14 w 121"/>
              <a:gd name="T11" fmla="*/ 92 h 102"/>
              <a:gd name="T12" fmla="*/ 16 w 121"/>
              <a:gd name="T13" fmla="*/ 90 h 102"/>
              <a:gd name="T14" fmla="*/ 19 w 121"/>
              <a:gd name="T15" fmla="*/ 85 h 102"/>
              <a:gd name="T16" fmla="*/ 21 w 121"/>
              <a:gd name="T17" fmla="*/ 7 h 102"/>
              <a:gd name="T18" fmla="*/ 23 w 121"/>
              <a:gd name="T19" fmla="*/ 1 h 102"/>
              <a:gd name="T20" fmla="*/ 26 w 121"/>
              <a:gd name="T21" fmla="*/ 2 h 102"/>
              <a:gd name="T22" fmla="*/ 28 w 121"/>
              <a:gd name="T23" fmla="*/ 3 h 102"/>
              <a:gd name="T24" fmla="*/ 31 w 121"/>
              <a:gd name="T25" fmla="*/ 2 h 102"/>
              <a:gd name="T26" fmla="*/ 33 w 121"/>
              <a:gd name="T27" fmla="*/ 4 h 102"/>
              <a:gd name="T28" fmla="*/ 36 w 121"/>
              <a:gd name="T29" fmla="*/ 6 h 102"/>
              <a:gd name="T30" fmla="*/ 38 w 121"/>
              <a:gd name="T31" fmla="*/ 7 h 102"/>
              <a:gd name="T32" fmla="*/ 41 w 121"/>
              <a:gd name="T33" fmla="*/ 8 h 102"/>
              <a:gd name="T34" fmla="*/ 43 w 121"/>
              <a:gd name="T35" fmla="*/ 7 h 102"/>
              <a:gd name="T36" fmla="*/ 45 w 121"/>
              <a:gd name="T37" fmla="*/ 8 h 102"/>
              <a:gd name="T38" fmla="*/ 48 w 121"/>
              <a:gd name="T39" fmla="*/ 5 h 102"/>
              <a:gd name="T40" fmla="*/ 50 w 121"/>
              <a:gd name="T41" fmla="*/ 9 h 102"/>
              <a:gd name="T42" fmla="*/ 53 w 121"/>
              <a:gd name="T43" fmla="*/ 7 h 102"/>
              <a:gd name="T44" fmla="*/ 55 w 121"/>
              <a:gd name="T45" fmla="*/ 9 h 102"/>
              <a:gd name="T46" fmla="*/ 58 w 121"/>
              <a:gd name="T47" fmla="*/ 7 h 102"/>
              <a:gd name="T48" fmla="*/ 60 w 121"/>
              <a:gd name="T49" fmla="*/ 10 h 102"/>
              <a:gd name="T50" fmla="*/ 63 w 121"/>
              <a:gd name="T51" fmla="*/ 9 h 102"/>
              <a:gd name="T52" fmla="*/ 65 w 121"/>
              <a:gd name="T53" fmla="*/ 9 h 102"/>
              <a:gd name="T54" fmla="*/ 68 w 121"/>
              <a:gd name="T55" fmla="*/ 10 h 102"/>
              <a:gd name="T56" fmla="*/ 70 w 121"/>
              <a:gd name="T57" fmla="*/ 13 h 102"/>
              <a:gd name="T58" fmla="*/ 72 w 121"/>
              <a:gd name="T59" fmla="*/ 69 h 102"/>
              <a:gd name="T60" fmla="*/ 75 w 121"/>
              <a:gd name="T61" fmla="*/ 101 h 102"/>
              <a:gd name="T62" fmla="*/ 77 w 121"/>
              <a:gd name="T63" fmla="*/ 100 h 102"/>
              <a:gd name="T64" fmla="*/ 80 w 121"/>
              <a:gd name="T65" fmla="*/ 100 h 102"/>
              <a:gd name="T66" fmla="*/ 82 w 121"/>
              <a:gd name="T67" fmla="*/ 100 h 102"/>
              <a:gd name="T68" fmla="*/ 85 w 121"/>
              <a:gd name="T69" fmla="*/ 101 h 102"/>
              <a:gd name="T70" fmla="*/ 87 w 121"/>
              <a:gd name="T71" fmla="*/ 98 h 102"/>
              <a:gd name="T72" fmla="*/ 90 w 121"/>
              <a:gd name="T73" fmla="*/ 100 h 102"/>
              <a:gd name="T74" fmla="*/ 92 w 121"/>
              <a:gd name="T75" fmla="*/ 98 h 102"/>
              <a:gd name="T76" fmla="*/ 94 w 121"/>
              <a:gd name="T77" fmla="*/ 100 h 102"/>
              <a:gd name="T78" fmla="*/ 97 w 121"/>
              <a:gd name="T79" fmla="*/ 98 h 102"/>
              <a:gd name="T80" fmla="*/ 99 w 121"/>
              <a:gd name="T81" fmla="*/ 99 h 102"/>
              <a:gd name="T82" fmla="*/ 102 w 121"/>
              <a:gd name="T83" fmla="*/ 97 h 102"/>
              <a:gd name="T84" fmla="*/ 104 w 121"/>
              <a:gd name="T85" fmla="*/ 96 h 102"/>
              <a:gd name="T86" fmla="*/ 107 w 121"/>
              <a:gd name="T87" fmla="*/ 97 h 102"/>
              <a:gd name="T88" fmla="*/ 109 w 121"/>
              <a:gd name="T89" fmla="*/ 93 h 102"/>
              <a:gd name="T90" fmla="*/ 112 w 121"/>
              <a:gd name="T91" fmla="*/ 96 h 102"/>
              <a:gd name="T92" fmla="*/ 114 w 121"/>
              <a:gd name="T93" fmla="*/ 95 h 102"/>
              <a:gd name="T94" fmla="*/ 117 w 121"/>
              <a:gd name="T95" fmla="*/ 95 h 102"/>
              <a:gd name="T96" fmla="*/ 119 w 121"/>
              <a:gd name="T97" fmla="*/ 92 h 102"/>
              <a:gd name="T98" fmla="*/ 121 w 121"/>
              <a:gd name="T99" fmla="*/ 9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1" h="102">
                <a:moveTo>
                  <a:pt x="0" y="95"/>
                </a:moveTo>
                <a:lnTo>
                  <a:pt x="0" y="95"/>
                </a:lnTo>
                <a:lnTo>
                  <a:pt x="1" y="94"/>
                </a:lnTo>
                <a:lnTo>
                  <a:pt x="2" y="93"/>
                </a:lnTo>
                <a:lnTo>
                  <a:pt x="3" y="94"/>
                </a:lnTo>
                <a:lnTo>
                  <a:pt x="4" y="95"/>
                </a:lnTo>
                <a:lnTo>
                  <a:pt x="4" y="95"/>
                </a:lnTo>
                <a:lnTo>
                  <a:pt x="5" y="93"/>
                </a:lnTo>
                <a:lnTo>
                  <a:pt x="6" y="93"/>
                </a:lnTo>
                <a:lnTo>
                  <a:pt x="7" y="94"/>
                </a:lnTo>
                <a:lnTo>
                  <a:pt x="8" y="93"/>
                </a:lnTo>
                <a:lnTo>
                  <a:pt x="9" y="95"/>
                </a:lnTo>
                <a:lnTo>
                  <a:pt x="9" y="91"/>
                </a:lnTo>
                <a:lnTo>
                  <a:pt x="10" y="93"/>
                </a:lnTo>
                <a:lnTo>
                  <a:pt x="11" y="92"/>
                </a:lnTo>
                <a:lnTo>
                  <a:pt x="12" y="93"/>
                </a:lnTo>
                <a:lnTo>
                  <a:pt x="13" y="93"/>
                </a:lnTo>
                <a:lnTo>
                  <a:pt x="14" y="92"/>
                </a:lnTo>
                <a:lnTo>
                  <a:pt x="14" y="91"/>
                </a:lnTo>
                <a:lnTo>
                  <a:pt x="15" y="91"/>
                </a:lnTo>
                <a:lnTo>
                  <a:pt x="16" y="90"/>
                </a:lnTo>
                <a:lnTo>
                  <a:pt x="17" y="90"/>
                </a:lnTo>
                <a:lnTo>
                  <a:pt x="18" y="86"/>
                </a:lnTo>
                <a:lnTo>
                  <a:pt x="19" y="85"/>
                </a:lnTo>
                <a:lnTo>
                  <a:pt x="19" y="102"/>
                </a:lnTo>
                <a:lnTo>
                  <a:pt x="20" y="28"/>
                </a:lnTo>
                <a:lnTo>
                  <a:pt x="21" y="7"/>
                </a:lnTo>
                <a:lnTo>
                  <a:pt x="22" y="3"/>
                </a:lnTo>
                <a:lnTo>
                  <a:pt x="22" y="1"/>
                </a:lnTo>
                <a:lnTo>
                  <a:pt x="23" y="1"/>
                </a:lnTo>
                <a:lnTo>
                  <a:pt x="24" y="0"/>
                </a:lnTo>
                <a:lnTo>
                  <a:pt x="25" y="1"/>
                </a:lnTo>
                <a:lnTo>
                  <a:pt x="26" y="2"/>
                </a:lnTo>
                <a:lnTo>
                  <a:pt x="26" y="0"/>
                </a:lnTo>
                <a:lnTo>
                  <a:pt x="27" y="2"/>
                </a:lnTo>
                <a:lnTo>
                  <a:pt x="28" y="3"/>
                </a:lnTo>
                <a:lnTo>
                  <a:pt x="29" y="3"/>
                </a:lnTo>
                <a:lnTo>
                  <a:pt x="30" y="4"/>
                </a:lnTo>
                <a:lnTo>
                  <a:pt x="31" y="2"/>
                </a:lnTo>
                <a:lnTo>
                  <a:pt x="31" y="2"/>
                </a:lnTo>
                <a:lnTo>
                  <a:pt x="32" y="4"/>
                </a:lnTo>
                <a:lnTo>
                  <a:pt x="33" y="4"/>
                </a:lnTo>
                <a:lnTo>
                  <a:pt x="34" y="7"/>
                </a:lnTo>
                <a:lnTo>
                  <a:pt x="35" y="3"/>
                </a:lnTo>
                <a:lnTo>
                  <a:pt x="36" y="6"/>
                </a:lnTo>
                <a:lnTo>
                  <a:pt x="36" y="5"/>
                </a:lnTo>
                <a:lnTo>
                  <a:pt x="37" y="7"/>
                </a:lnTo>
                <a:lnTo>
                  <a:pt x="38" y="7"/>
                </a:lnTo>
                <a:lnTo>
                  <a:pt x="39" y="7"/>
                </a:lnTo>
                <a:lnTo>
                  <a:pt x="40" y="7"/>
                </a:lnTo>
                <a:lnTo>
                  <a:pt x="41" y="8"/>
                </a:lnTo>
                <a:lnTo>
                  <a:pt x="41" y="7"/>
                </a:lnTo>
                <a:lnTo>
                  <a:pt x="42" y="9"/>
                </a:lnTo>
                <a:lnTo>
                  <a:pt x="43" y="7"/>
                </a:lnTo>
                <a:lnTo>
                  <a:pt x="44" y="8"/>
                </a:lnTo>
                <a:lnTo>
                  <a:pt x="45" y="7"/>
                </a:lnTo>
                <a:lnTo>
                  <a:pt x="45" y="8"/>
                </a:lnTo>
                <a:lnTo>
                  <a:pt x="46" y="7"/>
                </a:lnTo>
                <a:lnTo>
                  <a:pt x="47" y="10"/>
                </a:lnTo>
                <a:lnTo>
                  <a:pt x="48" y="5"/>
                </a:lnTo>
                <a:lnTo>
                  <a:pt x="49" y="9"/>
                </a:lnTo>
                <a:lnTo>
                  <a:pt x="49" y="9"/>
                </a:lnTo>
                <a:lnTo>
                  <a:pt x="50" y="9"/>
                </a:lnTo>
                <a:lnTo>
                  <a:pt x="51" y="10"/>
                </a:lnTo>
                <a:lnTo>
                  <a:pt x="52" y="8"/>
                </a:lnTo>
                <a:lnTo>
                  <a:pt x="53" y="7"/>
                </a:lnTo>
                <a:lnTo>
                  <a:pt x="53" y="8"/>
                </a:lnTo>
                <a:lnTo>
                  <a:pt x="54" y="7"/>
                </a:lnTo>
                <a:lnTo>
                  <a:pt x="55" y="9"/>
                </a:lnTo>
                <a:lnTo>
                  <a:pt x="56" y="8"/>
                </a:lnTo>
                <a:lnTo>
                  <a:pt x="57" y="8"/>
                </a:lnTo>
                <a:lnTo>
                  <a:pt x="58" y="7"/>
                </a:lnTo>
                <a:lnTo>
                  <a:pt x="58" y="8"/>
                </a:lnTo>
                <a:lnTo>
                  <a:pt x="59" y="9"/>
                </a:lnTo>
                <a:lnTo>
                  <a:pt x="60" y="10"/>
                </a:lnTo>
                <a:lnTo>
                  <a:pt x="61" y="7"/>
                </a:lnTo>
                <a:lnTo>
                  <a:pt x="62" y="9"/>
                </a:lnTo>
                <a:lnTo>
                  <a:pt x="63" y="9"/>
                </a:lnTo>
                <a:lnTo>
                  <a:pt x="63" y="9"/>
                </a:lnTo>
                <a:lnTo>
                  <a:pt x="64" y="10"/>
                </a:lnTo>
                <a:lnTo>
                  <a:pt x="65" y="9"/>
                </a:lnTo>
                <a:lnTo>
                  <a:pt x="66" y="8"/>
                </a:lnTo>
                <a:lnTo>
                  <a:pt x="67" y="9"/>
                </a:lnTo>
                <a:lnTo>
                  <a:pt x="68" y="10"/>
                </a:lnTo>
                <a:lnTo>
                  <a:pt x="68" y="12"/>
                </a:lnTo>
                <a:lnTo>
                  <a:pt x="69" y="11"/>
                </a:lnTo>
                <a:lnTo>
                  <a:pt x="70" y="13"/>
                </a:lnTo>
                <a:lnTo>
                  <a:pt x="71" y="9"/>
                </a:lnTo>
                <a:lnTo>
                  <a:pt x="72" y="7"/>
                </a:lnTo>
                <a:lnTo>
                  <a:pt x="72" y="69"/>
                </a:lnTo>
                <a:lnTo>
                  <a:pt x="73" y="97"/>
                </a:lnTo>
                <a:lnTo>
                  <a:pt x="74" y="96"/>
                </a:lnTo>
                <a:lnTo>
                  <a:pt x="75" y="101"/>
                </a:lnTo>
                <a:lnTo>
                  <a:pt x="75" y="100"/>
                </a:lnTo>
                <a:lnTo>
                  <a:pt x="76" y="101"/>
                </a:lnTo>
                <a:lnTo>
                  <a:pt x="77" y="100"/>
                </a:lnTo>
                <a:lnTo>
                  <a:pt x="78" y="100"/>
                </a:lnTo>
                <a:lnTo>
                  <a:pt x="79" y="98"/>
                </a:lnTo>
                <a:lnTo>
                  <a:pt x="80" y="100"/>
                </a:lnTo>
                <a:lnTo>
                  <a:pt x="80" y="101"/>
                </a:lnTo>
                <a:lnTo>
                  <a:pt x="81" y="101"/>
                </a:lnTo>
                <a:lnTo>
                  <a:pt x="82" y="100"/>
                </a:lnTo>
                <a:lnTo>
                  <a:pt x="83" y="100"/>
                </a:lnTo>
                <a:lnTo>
                  <a:pt x="84" y="100"/>
                </a:lnTo>
                <a:lnTo>
                  <a:pt x="85" y="101"/>
                </a:lnTo>
                <a:lnTo>
                  <a:pt x="85" y="99"/>
                </a:lnTo>
                <a:lnTo>
                  <a:pt x="86" y="102"/>
                </a:lnTo>
                <a:lnTo>
                  <a:pt x="87" y="98"/>
                </a:lnTo>
                <a:lnTo>
                  <a:pt x="88" y="100"/>
                </a:lnTo>
                <a:lnTo>
                  <a:pt x="89" y="100"/>
                </a:lnTo>
                <a:lnTo>
                  <a:pt x="90" y="100"/>
                </a:lnTo>
                <a:lnTo>
                  <a:pt x="90" y="100"/>
                </a:lnTo>
                <a:lnTo>
                  <a:pt x="91" y="100"/>
                </a:lnTo>
                <a:lnTo>
                  <a:pt x="92" y="98"/>
                </a:lnTo>
                <a:lnTo>
                  <a:pt x="93" y="100"/>
                </a:lnTo>
                <a:lnTo>
                  <a:pt x="94" y="99"/>
                </a:lnTo>
                <a:lnTo>
                  <a:pt x="94" y="100"/>
                </a:lnTo>
                <a:lnTo>
                  <a:pt x="95" y="99"/>
                </a:lnTo>
                <a:lnTo>
                  <a:pt x="96" y="98"/>
                </a:lnTo>
                <a:lnTo>
                  <a:pt x="97" y="98"/>
                </a:lnTo>
                <a:lnTo>
                  <a:pt x="98" y="99"/>
                </a:lnTo>
                <a:lnTo>
                  <a:pt x="98" y="98"/>
                </a:lnTo>
                <a:lnTo>
                  <a:pt x="99" y="99"/>
                </a:lnTo>
                <a:lnTo>
                  <a:pt x="100" y="96"/>
                </a:lnTo>
                <a:lnTo>
                  <a:pt x="101" y="97"/>
                </a:lnTo>
                <a:lnTo>
                  <a:pt x="102" y="97"/>
                </a:lnTo>
                <a:lnTo>
                  <a:pt x="102" y="97"/>
                </a:lnTo>
                <a:lnTo>
                  <a:pt x="103" y="97"/>
                </a:lnTo>
                <a:lnTo>
                  <a:pt x="104" y="96"/>
                </a:lnTo>
                <a:lnTo>
                  <a:pt x="105" y="96"/>
                </a:lnTo>
                <a:lnTo>
                  <a:pt x="106" y="95"/>
                </a:lnTo>
                <a:lnTo>
                  <a:pt x="107" y="97"/>
                </a:lnTo>
                <a:lnTo>
                  <a:pt x="107" y="96"/>
                </a:lnTo>
                <a:lnTo>
                  <a:pt x="108" y="97"/>
                </a:lnTo>
                <a:lnTo>
                  <a:pt x="109" y="93"/>
                </a:lnTo>
                <a:lnTo>
                  <a:pt x="110" y="96"/>
                </a:lnTo>
                <a:lnTo>
                  <a:pt x="111" y="96"/>
                </a:lnTo>
                <a:lnTo>
                  <a:pt x="112" y="96"/>
                </a:lnTo>
                <a:lnTo>
                  <a:pt x="112" y="96"/>
                </a:lnTo>
                <a:lnTo>
                  <a:pt x="113" y="95"/>
                </a:lnTo>
                <a:lnTo>
                  <a:pt x="114" y="95"/>
                </a:lnTo>
                <a:lnTo>
                  <a:pt x="115" y="95"/>
                </a:lnTo>
                <a:lnTo>
                  <a:pt x="116" y="95"/>
                </a:lnTo>
                <a:lnTo>
                  <a:pt x="117" y="95"/>
                </a:lnTo>
                <a:lnTo>
                  <a:pt x="117" y="94"/>
                </a:lnTo>
                <a:lnTo>
                  <a:pt x="118" y="93"/>
                </a:lnTo>
                <a:lnTo>
                  <a:pt x="119" y="92"/>
                </a:lnTo>
                <a:lnTo>
                  <a:pt x="120" y="93"/>
                </a:lnTo>
                <a:lnTo>
                  <a:pt x="121" y="91"/>
                </a:lnTo>
                <a:lnTo>
                  <a:pt x="121" y="92"/>
                </a:lnTo>
              </a:path>
            </a:pathLst>
          </a:custGeom>
          <a:noFill/>
          <a:ln w="28575"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8" name="Freeform 22"/>
          <p:cNvSpPr>
            <a:spLocks/>
          </p:cNvSpPr>
          <p:nvPr/>
        </p:nvSpPr>
        <p:spPr bwMode="auto">
          <a:xfrm>
            <a:off x="5240972" y="3924575"/>
            <a:ext cx="328076" cy="304740"/>
          </a:xfrm>
          <a:custGeom>
            <a:avLst/>
            <a:gdLst>
              <a:gd name="T0" fmla="*/ 2 w 122"/>
              <a:gd name="T1" fmla="*/ 97 h 110"/>
              <a:gd name="T2" fmla="*/ 4 w 122"/>
              <a:gd name="T3" fmla="*/ 99 h 110"/>
              <a:gd name="T4" fmla="*/ 7 w 122"/>
              <a:gd name="T5" fmla="*/ 98 h 110"/>
              <a:gd name="T6" fmla="*/ 9 w 122"/>
              <a:gd name="T7" fmla="*/ 97 h 110"/>
              <a:gd name="T8" fmla="*/ 12 w 122"/>
              <a:gd name="T9" fmla="*/ 97 h 110"/>
              <a:gd name="T10" fmla="*/ 14 w 122"/>
              <a:gd name="T11" fmla="*/ 95 h 110"/>
              <a:gd name="T12" fmla="*/ 17 w 122"/>
              <a:gd name="T13" fmla="*/ 93 h 110"/>
              <a:gd name="T14" fmla="*/ 19 w 122"/>
              <a:gd name="T15" fmla="*/ 88 h 110"/>
              <a:gd name="T16" fmla="*/ 21 w 122"/>
              <a:gd name="T17" fmla="*/ 9 h 110"/>
              <a:gd name="T18" fmla="*/ 24 w 122"/>
              <a:gd name="T19" fmla="*/ 2 h 110"/>
              <a:gd name="T20" fmla="*/ 26 w 122"/>
              <a:gd name="T21" fmla="*/ 1 h 110"/>
              <a:gd name="T22" fmla="*/ 29 w 122"/>
              <a:gd name="T23" fmla="*/ 0 h 110"/>
              <a:gd name="T24" fmla="*/ 31 w 122"/>
              <a:gd name="T25" fmla="*/ 0 h 110"/>
              <a:gd name="T26" fmla="*/ 34 w 122"/>
              <a:gd name="T27" fmla="*/ 4 h 110"/>
              <a:gd name="T28" fmla="*/ 36 w 122"/>
              <a:gd name="T29" fmla="*/ 4 h 110"/>
              <a:gd name="T30" fmla="*/ 39 w 122"/>
              <a:gd name="T31" fmla="*/ 7 h 110"/>
              <a:gd name="T32" fmla="*/ 41 w 122"/>
              <a:gd name="T33" fmla="*/ 7 h 110"/>
              <a:gd name="T34" fmla="*/ 43 w 122"/>
              <a:gd name="T35" fmla="*/ 10 h 110"/>
              <a:gd name="T36" fmla="*/ 46 w 122"/>
              <a:gd name="T37" fmla="*/ 9 h 110"/>
              <a:gd name="T38" fmla="*/ 48 w 122"/>
              <a:gd name="T39" fmla="*/ 12 h 110"/>
              <a:gd name="T40" fmla="*/ 51 w 122"/>
              <a:gd name="T41" fmla="*/ 11 h 110"/>
              <a:gd name="T42" fmla="*/ 53 w 122"/>
              <a:gd name="T43" fmla="*/ 11 h 110"/>
              <a:gd name="T44" fmla="*/ 56 w 122"/>
              <a:gd name="T45" fmla="*/ 13 h 110"/>
              <a:gd name="T46" fmla="*/ 58 w 122"/>
              <a:gd name="T47" fmla="*/ 10 h 110"/>
              <a:gd name="T48" fmla="*/ 61 w 122"/>
              <a:gd name="T49" fmla="*/ 11 h 110"/>
              <a:gd name="T50" fmla="*/ 63 w 122"/>
              <a:gd name="T51" fmla="*/ 10 h 110"/>
              <a:gd name="T52" fmla="*/ 66 w 122"/>
              <a:gd name="T53" fmla="*/ 12 h 110"/>
              <a:gd name="T54" fmla="*/ 68 w 122"/>
              <a:gd name="T55" fmla="*/ 10 h 110"/>
              <a:gd name="T56" fmla="*/ 70 w 122"/>
              <a:gd name="T57" fmla="*/ 17 h 110"/>
              <a:gd name="T58" fmla="*/ 73 w 122"/>
              <a:gd name="T59" fmla="*/ 72 h 110"/>
              <a:gd name="T60" fmla="*/ 75 w 122"/>
              <a:gd name="T61" fmla="*/ 101 h 110"/>
              <a:gd name="T62" fmla="*/ 78 w 122"/>
              <a:gd name="T63" fmla="*/ 102 h 110"/>
              <a:gd name="T64" fmla="*/ 80 w 122"/>
              <a:gd name="T65" fmla="*/ 102 h 110"/>
              <a:gd name="T66" fmla="*/ 83 w 122"/>
              <a:gd name="T67" fmla="*/ 104 h 110"/>
              <a:gd name="T68" fmla="*/ 85 w 122"/>
              <a:gd name="T69" fmla="*/ 102 h 110"/>
              <a:gd name="T70" fmla="*/ 88 w 122"/>
              <a:gd name="T71" fmla="*/ 102 h 110"/>
              <a:gd name="T72" fmla="*/ 90 w 122"/>
              <a:gd name="T73" fmla="*/ 102 h 110"/>
              <a:gd name="T74" fmla="*/ 93 w 122"/>
              <a:gd name="T75" fmla="*/ 101 h 110"/>
              <a:gd name="T76" fmla="*/ 95 w 122"/>
              <a:gd name="T77" fmla="*/ 101 h 110"/>
              <a:gd name="T78" fmla="*/ 97 w 122"/>
              <a:gd name="T79" fmla="*/ 102 h 110"/>
              <a:gd name="T80" fmla="*/ 100 w 122"/>
              <a:gd name="T81" fmla="*/ 99 h 110"/>
              <a:gd name="T82" fmla="*/ 102 w 122"/>
              <a:gd name="T83" fmla="*/ 99 h 110"/>
              <a:gd name="T84" fmla="*/ 105 w 122"/>
              <a:gd name="T85" fmla="*/ 98 h 110"/>
              <a:gd name="T86" fmla="*/ 107 w 122"/>
              <a:gd name="T87" fmla="*/ 98 h 110"/>
              <a:gd name="T88" fmla="*/ 110 w 122"/>
              <a:gd name="T89" fmla="*/ 95 h 110"/>
              <a:gd name="T90" fmla="*/ 112 w 122"/>
              <a:gd name="T91" fmla="*/ 98 h 110"/>
              <a:gd name="T92" fmla="*/ 115 w 122"/>
              <a:gd name="T93" fmla="*/ 95 h 110"/>
              <a:gd name="T94" fmla="*/ 117 w 122"/>
              <a:gd name="T95" fmla="*/ 97 h 110"/>
              <a:gd name="T96" fmla="*/ 119 w 122"/>
              <a:gd name="T97" fmla="*/ 95 h 110"/>
              <a:gd name="T98" fmla="*/ 122 w 122"/>
              <a:gd name="T99" fmla="*/ 9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2" h="110">
                <a:moveTo>
                  <a:pt x="0" y="98"/>
                </a:moveTo>
                <a:lnTo>
                  <a:pt x="1" y="98"/>
                </a:lnTo>
                <a:lnTo>
                  <a:pt x="2" y="97"/>
                </a:lnTo>
                <a:lnTo>
                  <a:pt x="3" y="99"/>
                </a:lnTo>
                <a:lnTo>
                  <a:pt x="3" y="98"/>
                </a:lnTo>
                <a:lnTo>
                  <a:pt x="4" y="99"/>
                </a:lnTo>
                <a:lnTo>
                  <a:pt x="5" y="95"/>
                </a:lnTo>
                <a:lnTo>
                  <a:pt x="6" y="98"/>
                </a:lnTo>
                <a:lnTo>
                  <a:pt x="7" y="98"/>
                </a:lnTo>
                <a:lnTo>
                  <a:pt x="8" y="98"/>
                </a:lnTo>
                <a:lnTo>
                  <a:pt x="8" y="98"/>
                </a:lnTo>
                <a:lnTo>
                  <a:pt x="9" y="97"/>
                </a:lnTo>
                <a:lnTo>
                  <a:pt x="10" y="97"/>
                </a:lnTo>
                <a:lnTo>
                  <a:pt x="11" y="97"/>
                </a:lnTo>
                <a:lnTo>
                  <a:pt x="12" y="97"/>
                </a:lnTo>
                <a:lnTo>
                  <a:pt x="13" y="97"/>
                </a:lnTo>
                <a:lnTo>
                  <a:pt x="13" y="96"/>
                </a:lnTo>
                <a:lnTo>
                  <a:pt x="14" y="95"/>
                </a:lnTo>
                <a:lnTo>
                  <a:pt x="15" y="94"/>
                </a:lnTo>
                <a:lnTo>
                  <a:pt x="16" y="95"/>
                </a:lnTo>
                <a:lnTo>
                  <a:pt x="17" y="93"/>
                </a:lnTo>
                <a:lnTo>
                  <a:pt x="17" y="94"/>
                </a:lnTo>
                <a:lnTo>
                  <a:pt x="18" y="89"/>
                </a:lnTo>
                <a:lnTo>
                  <a:pt x="19" y="88"/>
                </a:lnTo>
                <a:lnTo>
                  <a:pt x="20" y="110"/>
                </a:lnTo>
                <a:lnTo>
                  <a:pt x="21" y="32"/>
                </a:lnTo>
                <a:lnTo>
                  <a:pt x="21" y="9"/>
                </a:lnTo>
                <a:lnTo>
                  <a:pt x="22" y="4"/>
                </a:lnTo>
                <a:lnTo>
                  <a:pt x="23" y="1"/>
                </a:lnTo>
                <a:lnTo>
                  <a:pt x="24" y="2"/>
                </a:lnTo>
                <a:lnTo>
                  <a:pt x="25" y="1"/>
                </a:lnTo>
                <a:lnTo>
                  <a:pt x="25" y="1"/>
                </a:lnTo>
                <a:lnTo>
                  <a:pt x="26" y="1"/>
                </a:lnTo>
                <a:lnTo>
                  <a:pt x="27" y="0"/>
                </a:lnTo>
                <a:lnTo>
                  <a:pt x="28" y="0"/>
                </a:lnTo>
                <a:lnTo>
                  <a:pt x="29" y="0"/>
                </a:lnTo>
                <a:lnTo>
                  <a:pt x="30" y="1"/>
                </a:lnTo>
                <a:lnTo>
                  <a:pt x="30" y="3"/>
                </a:lnTo>
                <a:lnTo>
                  <a:pt x="31" y="0"/>
                </a:lnTo>
                <a:lnTo>
                  <a:pt x="32" y="2"/>
                </a:lnTo>
                <a:lnTo>
                  <a:pt x="33" y="2"/>
                </a:lnTo>
                <a:lnTo>
                  <a:pt x="34" y="4"/>
                </a:lnTo>
                <a:lnTo>
                  <a:pt x="35" y="4"/>
                </a:lnTo>
                <a:lnTo>
                  <a:pt x="35" y="6"/>
                </a:lnTo>
                <a:lnTo>
                  <a:pt x="36" y="4"/>
                </a:lnTo>
                <a:lnTo>
                  <a:pt x="37" y="6"/>
                </a:lnTo>
                <a:lnTo>
                  <a:pt x="38" y="6"/>
                </a:lnTo>
                <a:lnTo>
                  <a:pt x="39" y="7"/>
                </a:lnTo>
                <a:lnTo>
                  <a:pt x="40" y="8"/>
                </a:lnTo>
                <a:lnTo>
                  <a:pt x="40" y="8"/>
                </a:lnTo>
                <a:lnTo>
                  <a:pt x="41" y="7"/>
                </a:lnTo>
                <a:lnTo>
                  <a:pt x="42" y="8"/>
                </a:lnTo>
                <a:lnTo>
                  <a:pt x="43" y="8"/>
                </a:lnTo>
                <a:lnTo>
                  <a:pt x="43" y="10"/>
                </a:lnTo>
                <a:lnTo>
                  <a:pt x="44" y="8"/>
                </a:lnTo>
                <a:lnTo>
                  <a:pt x="45" y="9"/>
                </a:lnTo>
                <a:lnTo>
                  <a:pt x="46" y="9"/>
                </a:lnTo>
                <a:lnTo>
                  <a:pt x="47" y="11"/>
                </a:lnTo>
                <a:lnTo>
                  <a:pt x="47" y="9"/>
                </a:lnTo>
                <a:lnTo>
                  <a:pt x="48" y="12"/>
                </a:lnTo>
                <a:lnTo>
                  <a:pt x="49" y="9"/>
                </a:lnTo>
                <a:lnTo>
                  <a:pt x="50" y="11"/>
                </a:lnTo>
                <a:lnTo>
                  <a:pt x="51" y="11"/>
                </a:lnTo>
                <a:lnTo>
                  <a:pt x="52" y="11"/>
                </a:lnTo>
                <a:lnTo>
                  <a:pt x="52" y="13"/>
                </a:lnTo>
                <a:lnTo>
                  <a:pt x="53" y="11"/>
                </a:lnTo>
                <a:lnTo>
                  <a:pt x="54" y="12"/>
                </a:lnTo>
                <a:lnTo>
                  <a:pt x="55" y="12"/>
                </a:lnTo>
                <a:lnTo>
                  <a:pt x="56" y="13"/>
                </a:lnTo>
                <a:lnTo>
                  <a:pt x="57" y="13"/>
                </a:lnTo>
                <a:lnTo>
                  <a:pt x="57" y="11"/>
                </a:lnTo>
                <a:lnTo>
                  <a:pt x="58" y="10"/>
                </a:lnTo>
                <a:lnTo>
                  <a:pt x="59" y="12"/>
                </a:lnTo>
                <a:lnTo>
                  <a:pt x="60" y="11"/>
                </a:lnTo>
                <a:lnTo>
                  <a:pt x="61" y="11"/>
                </a:lnTo>
                <a:lnTo>
                  <a:pt x="62" y="11"/>
                </a:lnTo>
                <a:lnTo>
                  <a:pt x="62" y="10"/>
                </a:lnTo>
                <a:lnTo>
                  <a:pt x="63" y="10"/>
                </a:lnTo>
                <a:lnTo>
                  <a:pt x="64" y="11"/>
                </a:lnTo>
                <a:lnTo>
                  <a:pt x="65" y="10"/>
                </a:lnTo>
                <a:lnTo>
                  <a:pt x="66" y="12"/>
                </a:lnTo>
                <a:lnTo>
                  <a:pt x="66" y="10"/>
                </a:lnTo>
                <a:lnTo>
                  <a:pt x="67" y="11"/>
                </a:lnTo>
                <a:lnTo>
                  <a:pt x="68" y="10"/>
                </a:lnTo>
                <a:lnTo>
                  <a:pt x="69" y="14"/>
                </a:lnTo>
                <a:lnTo>
                  <a:pt x="70" y="13"/>
                </a:lnTo>
                <a:lnTo>
                  <a:pt x="70" y="17"/>
                </a:lnTo>
                <a:lnTo>
                  <a:pt x="71" y="8"/>
                </a:lnTo>
                <a:lnTo>
                  <a:pt x="72" y="14"/>
                </a:lnTo>
                <a:lnTo>
                  <a:pt x="73" y="72"/>
                </a:lnTo>
                <a:lnTo>
                  <a:pt x="74" y="97"/>
                </a:lnTo>
                <a:lnTo>
                  <a:pt x="74" y="100"/>
                </a:lnTo>
                <a:lnTo>
                  <a:pt x="75" y="101"/>
                </a:lnTo>
                <a:lnTo>
                  <a:pt x="76" y="102"/>
                </a:lnTo>
                <a:lnTo>
                  <a:pt x="77" y="103"/>
                </a:lnTo>
                <a:lnTo>
                  <a:pt x="78" y="102"/>
                </a:lnTo>
                <a:lnTo>
                  <a:pt x="79" y="104"/>
                </a:lnTo>
                <a:lnTo>
                  <a:pt x="79" y="101"/>
                </a:lnTo>
                <a:lnTo>
                  <a:pt x="80" y="102"/>
                </a:lnTo>
                <a:lnTo>
                  <a:pt x="81" y="103"/>
                </a:lnTo>
                <a:lnTo>
                  <a:pt x="82" y="103"/>
                </a:lnTo>
                <a:lnTo>
                  <a:pt x="83" y="104"/>
                </a:lnTo>
                <a:lnTo>
                  <a:pt x="84" y="102"/>
                </a:lnTo>
                <a:lnTo>
                  <a:pt x="84" y="102"/>
                </a:lnTo>
                <a:lnTo>
                  <a:pt x="85" y="102"/>
                </a:lnTo>
                <a:lnTo>
                  <a:pt x="86" y="102"/>
                </a:lnTo>
                <a:lnTo>
                  <a:pt x="87" y="102"/>
                </a:lnTo>
                <a:lnTo>
                  <a:pt x="88" y="102"/>
                </a:lnTo>
                <a:lnTo>
                  <a:pt x="89" y="101"/>
                </a:lnTo>
                <a:lnTo>
                  <a:pt x="89" y="102"/>
                </a:lnTo>
                <a:lnTo>
                  <a:pt x="90" y="102"/>
                </a:lnTo>
                <a:lnTo>
                  <a:pt x="91" y="102"/>
                </a:lnTo>
                <a:lnTo>
                  <a:pt x="92" y="102"/>
                </a:lnTo>
                <a:lnTo>
                  <a:pt x="93" y="101"/>
                </a:lnTo>
                <a:lnTo>
                  <a:pt x="93" y="101"/>
                </a:lnTo>
                <a:lnTo>
                  <a:pt x="94" y="102"/>
                </a:lnTo>
                <a:lnTo>
                  <a:pt x="95" y="101"/>
                </a:lnTo>
                <a:lnTo>
                  <a:pt x="96" y="103"/>
                </a:lnTo>
                <a:lnTo>
                  <a:pt x="96" y="99"/>
                </a:lnTo>
                <a:lnTo>
                  <a:pt x="97" y="102"/>
                </a:lnTo>
                <a:lnTo>
                  <a:pt x="98" y="100"/>
                </a:lnTo>
                <a:lnTo>
                  <a:pt x="99" y="100"/>
                </a:lnTo>
                <a:lnTo>
                  <a:pt x="100" y="99"/>
                </a:lnTo>
                <a:lnTo>
                  <a:pt x="101" y="101"/>
                </a:lnTo>
                <a:lnTo>
                  <a:pt x="101" y="97"/>
                </a:lnTo>
                <a:lnTo>
                  <a:pt x="102" y="99"/>
                </a:lnTo>
                <a:lnTo>
                  <a:pt x="103" y="98"/>
                </a:lnTo>
                <a:lnTo>
                  <a:pt x="104" y="99"/>
                </a:lnTo>
                <a:lnTo>
                  <a:pt x="105" y="98"/>
                </a:lnTo>
                <a:lnTo>
                  <a:pt x="106" y="97"/>
                </a:lnTo>
                <a:lnTo>
                  <a:pt x="106" y="97"/>
                </a:lnTo>
                <a:lnTo>
                  <a:pt x="107" y="98"/>
                </a:lnTo>
                <a:lnTo>
                  <a:pt x="108" y="97"/>
                </a:lnTo>
                <a:lnTo>
                  <a:pt x="109" y="99"/>
                </a:lnTo>
                <a:lnTo>
                  <a:pt x="110" y="95"/>
                </a:lnTo>
                <a:lnTo>
                  <a:pt x="111" y="98"/>
                </a:lnTo>
                <a:lnTo>
                  <a:pt x="111" y="96"/>
                </a:lnTo>
                <a:lnTo>
                  <a:pt x="112" y="98"/>
                </a:lnTo>
                <a:lnTo>
                  <a:pt x="113" y="97"/>
                </a:lnTo>
                <a:lnTo>
                  <a:pt x="114" y="97"/>
                </a:lnTo>
                <a:lnTo>
                  <a:pt x="115" y="95"/>
                </a:lnTo>
                <a:lnTo>
                  <a:pt x="115" y="97"/>
                </a:lnTo>
                <a:lnTo>
                  <a:pt x="116" y="95"/>
                </a:lnTo>
                <a:lnTo>
                  <a:pt x="117" y="97"/>
                </a:lnTo>
                <a:lnTo>
                  <a:pt x="118" y="97"/>
                </a:lnTo>
                <a:lnTo>
                  <a:pt x="119" y="96"/>
                </a:lnTo>
                <a:lnTo>
                  <a:pt x="119" y="95"/>
                </a:lnTo>
                <a:lnTo>
                  <a:pt x="120" y="95"/>
                </a:lnTo>
                <a:lnTo>
                  <a:pt x="121" y="95"/>
                </a:lnTo>
                <a:lnTo>
                  <a:pt x="122" y="95"/>
                </a:lnTo>
              </a:path>
            </a:pathLst>
          </a:custGeom>
          <a:noFill/>
          <a:ln w="28575"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9" name="Line 6"/>
          <p:cNvSpPr>
            <a:spLocks noChangeShapeType="1"/>
          </p:cNvSpPr>
          <p:nvPr/>
        </p:nvSpPr>
        <p:spPr bwMode="auto">
          <a:xfrm>
            <a:off x="4818776" y="4637015"/>
            <a:ext cx="6591097"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10" name="Line 7"/>
          <p:cNvSpPr>
            <a:spLocks noChangeShapeType="1"/>
          </p:cNvSpPr>
          <p:nvPr/>
        </p:nvSpPr>
        <p:spPr bwMode="auto">
          <a:xfrm flipV="1">
            <a:off x="5915946" y="4567755"/>
            <a:ext cx="0" cy="6926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11" name="Line 8"/>
          <p:cNvSpPr>
            <a:spLocks noChangeShapeType="1"/>
          </p:cNvSpPr>
          <p:nvPr/>
        </p:nvSpPr>
        <p:spPr bwMode="auto">
          <a:xfrm flipV="1">
            <a:off x="7013118" y="4567755"/>
            <a:ext cx="0" cy="6926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12" name="Line 9"/>
          <p:cNvSpPr>
            <a:spLocks noChangeShapeType="1"/>
          </p:cNvSpPr>
          <p:nvPr/>
        </p:nvSpPr>
        <p:spPr bwMode="auto">
          <a:xfrm flipV="1">
            <a:off x="8112980" y="4567755"/>
            <a:ext cx="0" cy="6926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13" name="Line 10"/>
          <p:cNvSpPr>
            <a:spLocks noChangeShapeType="1"/>
          </p:cNvSpPr>
          <p:nvPr/>
        </p:nvSpPr>
        <p:spPr bwMode="auto">
          <a:xfrm flipV="1">
            <a:off x="9210152" y="4567755"/>
            <a:ext cx="0" cy="6926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14" name="Line 11"/>
          <p:cNvSpPr>
            <a:spLocks noChangeShapeType="1"/>
          </p:cNvSpPr>
          <p:nvPr/>
        </p:nvSpPr>
        <p:spPr bwMode="auto">
          <a:xfrm flipV="1">
            <a:off x="10310010" y="4567755"/>
            <a:ext cx="0" cy="6926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15" name="Line 12"/>
          <p:cNvSpPr>
            <a:spLocks noChangeShapeType="1"/>
          </p:cNvSpPr>
          <p:nvPr/>
        </p:nvSpPr>
        <p:spPr bwMode="auto">
          <a:xfrm flipV="1">
            <a:off x="11407182" y="4567755"/>
            <a:ext cx="0" cy="6926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16" name="Rectangle 14"/>
          <p:cNvSpPr>
            <a:spLocks noChangeArrowheads="1"/>
          </p:cNvSpPr>
          <p:nvPr/>
        </p:nvSpPr>
        <p:spPr bwMode="auto">
          <a:xfrm>
            <a:off x="6835635" y="4731208"/>
            <a:ext cx="3975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262626"/>
                </a:solidFill>
                <a:effectLst/>
                <a:uLnTx/>
                <a:uFillTx/>
                <a:latin typeface="Arial" panose="020B0604020202020204" pitchFamily="34" charset="0"/>
              </a:rPr>
              <a:t>1000</a:t>
            </a:r>
            <a:endParaRPr kumimoji="0" lang="en-US" altLang="en-US" sz="14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17" name="Rectangle 16"/>
          <p:cNvSpPr>
            <a:spLocks noChangeArrowheads="1"/>
          </p:cNvSpPr>
          <p:nvPr/>
        </p:nvSpPr>
        <p:spPr bwMode="auto">
          <a:xfrm>
            <a:off x="9024599" y="4731208"/>
            <a:ext cx="3975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262626"/>
                </a:solidFill>
                <a:effectLst/>
                <a:uLnTx/>
                <a:uFillTx/>
                <a:latin typeface="Arial" panose="020B0604020202020204" pitchFamily="34" charset="0"/>
              </a:rPr>
              <a:t>2000</a:t>
            </a:r>
            <a:endParaRPr kumimoji="0" lang="en-US" altLang="en-US" sz="1400" b="0" i="0" u="none" strike="noStrike" kern="0" cap="none" spc="0" normalizeH="0" baseline="0" noProof="0">
              <a:ln>
                <a:noFill/>
              </a:ln>
              <a:solidFill>
                <a:prstClr val="black"/>
              </a:solidFill>
              <a:effectLst/>
              <a:uLnTx/>
              <a:uFillTx/>
              <a:latin typeface="Arial" panose="020B0604020202020204" pitchFamily="34" charset="0"/>
            </a:endParaRPr>
          </a:p>
        </p:txBody>
      </p:sp>
      <p:sp>
        <p:nvSpPr>
          <p:cNvPr id="18" name="Rectangle 18"/>
          <p:cNvSpPr>
            <a:spLocks noChangeArrowheads="1"/>
          </p:cNvSpPr>
          <p:nvPr/>
        </p:nvSpPr>
        <p:spPr bwMode="auto">
          <a:xfrm>
            <a:off x="11082757" y="4731208"/>
            <a:ext cx="3975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262626"/>
                </a:solidFill>
                <a:effectLst/>
                <a:uLnTx/>
                <a:uFillTx/>
                <a:latin typeface="Arial" panose="020B0604020202020204" pitchFamily="34" charset="0"/>
              </a:rPr>
              <a:t>3000</a:t>
            </a:r>
            <a:endParaRPr kumimoji="0" lang="en-US" altLang="en-US" sz="14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19" name="Line 19"/>
          <p:cNvSpPr>
            <a:spLocks noChangeShapeType="1"/>
          </p:cNvSpPr>
          <p:nvPr/>
        </p:nvSpPr>
        <p:spPr bwMode="auto">
          <a:xfrm flipV="1">
            <a:off x="4818776" y="3210275"/>
            <a:ext cx="0" cy="1426740"/>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20" name="Line 7"/>
          <p:cNvSpPr>
            <a:spLocks noChangeShapeType="1"/>
          </p:cNvSpPr>
          <p:nvPr/>
        </p:nvSpPr>
        <p:spPr bwMode="auto">
          <a:xfrm flipV="1">
            <a:off x="4824153" y="4566696"/>
            <a:ext cx="0" cy="6926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21" name="Rectangle 13"/>
          <p:cNvSpPr>
            <a:spLocks noChangeArrowheads="1"/>
          </p:cNvSpPr>
          <p:nvPr/>
        </p:nvSpPr>
        <p:spPr bwMode="auto">
          <a:xfrm>
            <a:off x="4765001" y="4721836"/>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262626"/>
                </a:solidFill>
                <a:effectLst/>
                <a:uLnTx/>
                <a:uFillTx/>
                <a:latin typeface="Arial" panose="020B0604020202020204" pitchFamily="34" charset="0"/>
              </a:rPr>
              <a:t>0</a:t>
            </a:r>
            <a:endParaRPr kumimoji="0" lang="en-US" altLang="en-US" sz="14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22" name="Rectangle 14"/>
          <p:cNvSpPr>
            <a:spLocks noChangeArrowheads="1"/>
          </p:cNvSpPr>
          <p:nvPr/>
        </p:nvSpPr>
        <p:spPr bwMode="auto">
          <a:xfrm>
            <a:off x="5058107" y="4295319"/>
            <a:ext cx="160300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262626"/>
                </a:solidFill>
                <a:effectLst/>
                <a:uLnTx/>
                <a:uFillTx/>
                <a:latin typeface="Arial" panose="020B0604020202020204" pitchFamily="34" charset="0"/>
              </a:rPr>
              <a:t>Calibration Signal</a:t>
            </a:r>
            <a:endParaRPr kumimoji="0" lang="en-US" altLang="en-US" sz="1600" b="0" i="1"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23" name="Rectangle 14"/>
          <p:cNvSpPr>
            <a:spLocks noChangeArrowheads="1"/>
          </p:cNvSpPr>
          <p:nvPr/>
        </p:nvSpPr>
        <p:spPr bwMode="auto">
          <a:xfrm>
            <a:off x="8830966" y="4247186"/>
            <a:ext cx="15485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262626"/>
                </a:solidFill>
                <a:effectLst/>
                <a:uLnTx/>
                <a:uFillTx/>
                <a:latin typeface="Arial" panose="020B0604020202020204" pitchFamily="34" charset="0"/>
              </a:rPr>
              <a:t>True ECG Signal</a:t>
            </a:r>
            <a:endParaRPr kumimoji="0" lang="en-US" altLang="en-US" sz="1600" b="0" i="1"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24" name="Rectangle 14"/>
          <p:cNvSpPr>
            <a:spLocks noChangeArrowheads="1"/>
          </p:cNvSpPr>
          <p:nvPr/>
        </p:nvSpPr>
        <p:spPr bwMode="auto">
          <a:xfrm>
            <a:off x="4766361" y="3318537"/>
            <a:ext cx="189474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262626"/>
                </a:solidFill>
                <a:effectLst/>
                <a:uLnTx/>
                <a:uFillTx/>
                <a:latin typeface="Arial" panose="020B0604020202020204" pitchFamily="34" charset="0"/>
              </a:rPr>
              <a:t>Top-1 Motif (all data)</a:t>
            </a:r>
            <a:endParaRPr kumimoji="0" lang="en-US" altLang="en-US" sz="1600" b="0" i="0" u="none" strike="noStrike" kern="0" cap="none" spc="0" normalizeH="0" baseline="0" noProof="0" dirty="0">
              <a:ln>
                <a:noFill/>
              </a:ln>
              <a:solidFill>
                <a:prstClr val="black"/>
              </a:solidFill>
              <a:effectLst/>
              <a:uLnTx/>
              <a:uFillTx/>
              <a:latin typeface="Arial" panose="020B0604020202020204" pitchFamily="34" charset="0"/>
            </a:endParaRPr>
          </a:p>
        </p:txBody>
      </p:sp>
      <p:cxnSp>
        <p:nvCxnSpPr>
          <p:cNvPr id="25" name="Straight Arrow Connector 24"/>
          <p:cNvCxnSpPr>
            <a:cxnSpLocks/>
          </p:cNvCxnSpPr>
          <p:nvPr/>
        </p:nvCxnSpPr>
        <p:spPr>
          <a:xfrm flipH="1">
            <a:off x="5066590" y="3616030"/>
            <a:ext cx="91440" cy="182880"/>
          </a:xfrm>
          <a:prstGeom prst="straightConnector1">
            <a:avLst/>
          </a:prstGeom>
          <a:noFill/>
          <a:ln w="12700" cap="flat" cmpd="sng" algn="ctr">
            <a:solidFill>
              <a:sysClr val="window" lastClr="FFFFFF">
                <a:lumMod val="50000"/>
              </a:sysClr>
            </a:solidFill>
            <a:prstDash val="solid"/>
            <a:miter lim="800000"/>
            <a:tailEnd type="stealth" w="sm" len="sm"/>
          </a:ln>
          <a:effectLst/>
        </p:spPr>
      </p:cxnSp>
      <p:cxnSp>
        <p:nvCxnSpPr>
          <p:cNvPr id="26" name="Straight Arrow Connector 25"/>
          <p:cNvCxnSpPr>
            <a:cxnSpLocks/>
          </p:cNvCxnSpPr>
          <p:nvPr/>
        </p:nvCxnSpPr>
        <p:spPr>
          <a:xfrm>
            <a:off x="5263829" y="3616030"/>
            <a:ext cx="91440" cy="182880"/>
          </a:xfrm>
          <a:prstGeom prst="straightConnector1">
            <a:avLst/>
          </a:prstGeom>
          <a:noFill/>
          <a:ln w="12700" cap="flat" cmpd="sng" algn="ctr">
            <a:solidFill>
              <a:sysClr val="window" lastClr="FFFFFF">
                <a:lumMod val="50000"/>
              </a:sysClr>
            </a:solidFill>
            <a:prstDash val="solid"/>
            <a:miter lim="800000"/>
            <a:tailEnd type="stealth" w="sm" len="sm"/>
          </a:ln>
          <a:effectLst/>
        </p:spPr>
      </p:cxnSp>
      <p:sp>
        <p:nvSpPr>
          <p:cNvPr id="27" name="Rectangle 14"/>
          <p:cNvSpPr>
            <a:spLocks noChangeArrowheads="1"/>
          </p:cNvSpPr>
          <p:nvPr/>
        </p:nvSpPr>
        <p:spPr bwMode="auto">
          <a:xfrm>
            <a:off x="7054481" y="3072872"/>
            <a:ext cx="456695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262626"/>
                </a:solidFill>
                <a:effectLst/>
                <a:uLnTx/>
                <a:uFillTx/>
                <a:latin typeface="Arial" panose="020B0604020202020204" pitchFamily="34" charset="0"/>
              </a:rPr>
              <a:t>Top-1 Motif, if we ignore the first 1,000 data points</a:t>
            </a:r>
            <a:endParaRPr kumimoji="0" lang="en-US" altLang="en-US" sz="16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30" name="Freeform 20"/>
          <p:cNvSpPr>
            <a:spLocks/>
          </p:cNvSpPr>
          <p:nvPr/>
        </p:nvSpPr>
        <p:spPr bwMode="auto">
          <a:xfrm>
            <a:off x="4800393" y="3163702"/>
            <a:ext cx="6598518" cy="1292543"/>
          </a:xfrm>
          <a:custGeom>
            <a:avLst/>
            <a:gdLst>
              <a:gd name="T0" fmla="*/ 43 w 2782"/>
              <a:gd name="T1" fmla="*/ 381 h 475"/>
              <a:gd name="T2" fmla="*/ 87 w 2782"/>
              <a:gd name="T3" fmla="*/ 386 h 475"/>
              <a:gd name="T4" fmla="*/ 130 w 2782"/>
              <a:gd name="T5" fmla="*/ 290 h 475"/>
              <a:gd name="T6" fmla="*/ 174 w 2782"/>
              <a:gd name="T7" fmla="*/ 382 h 475"/>
              <a:gd name="T8" fmla="*/ 217 w 2782"/>
              <a:gd name="T9" fmla="*/ 284 h 475"/>
              <a:gd name="T10" fmla="*/ 261 w 2782"/>
              <a:gd name="T11" fmla="*/ 295 h 475"/>
              <a:gd name="T12" fmla="*/ 305 w 2782"/>
              <a:gd name="T13" fmla="*/ 380 h 475"/>
              <a:gd name="T14" fmla="*/ 348 w 2782"/>
              <a:gd name="T15" fmla="*/ 292 h 475"/>
              <a:gd name="T16" fmla="*/ 392 w 2782"/>
              <a:gd name="T17" fmla="*/ 388 h 475"/>
              <a:gd name="T18" fmla="*/ 435 w 2782"/>
              <a:gd name="T19" fmla="*/ 385 h 475"/>
              <a:gd name="T20" fmla="*/ 479 w 2782"/>
              <a:gd name="T21" fmla="*/ 301 h 475"/>
              <a:gd name="T22" fmla="*/ 523 w 2782"/>
              <a:gd name="T23" fmla="*/ 391 h 475"/>
              <a:gd name="T24" fmla="*/ 566 w 2782"/>
              <a:gd name="T25" fmla="*/ 300 h 475"/>
              <a:gd name="T26" fmla="*/ 610 w 2782"/>
              <a:gd name="T27" fmla="*/ 306 h 475"/>
              <a:gd name="T28" fmla="*/ 653 w 2782"/>
              <a:gd name="T29" fmla="*/ 396 h 475"/>
              <a:gd name="T30" fmla="*/ 697 w 2782"/>
              <a:gd name="T31" fmla="*/ 307 h 475"/>
              <a:gd name="T32" fmla="*/ 740 w 2782"/>
              <a:gd name="T33" fmla="*/ 344 h 475"/>
              <a:gd name="T34" fmla="*/ 784 w 2782"/>
              <a:gd name="T35" fmla="*/ 345 h 475"/>
              <a:gd name="T36" fmla="*/ 828 w 2782"/>
              <a:gd name="T37" fmla="*/ 186 h 475"/>
              <a:gd name="T38" fmla="*/ 871 w 2782"/>
              <a:gd name="T39" fmla="*/ 169 h 475"/>
              <a:gd name="T40" fmla="*/ 915 w 2782"/>
              <a:gd name="T41" fmla="*/ 21 h 475"/>
              <a:gd name="T42" fmla="*/ 958 w 2782"/>
              <a:gd name="T43" fmla="*/ 382 h 475"/>
              <a:gd name="T44" fmla="*/ 1002 w 2782"/>
              <a:gd name="T45" fmla="*/ 456 h 475"/>
              <a:gd name="T46" fmla="*/ 1046 w 2782"/>
              <a:gd name="T47" fmla="*/ 468 h 475"/>
              <a:gd name="T48" fmla="*/ 1089 w 2782"/>
              <a:gd name="T49" fmla="*/ 420 h 475"/>
              <a:gd name="T50" fmla="*/ 1133 w 2782"/>
              <a:gd name="T51" fmla="*/ 395 h 475"/>
              <a:gd name="T52" fmla="*/ 1176 w 2782"/>
              <a:gd name="T53" fmla="*/ 326 h 475"/>
              <a:gd name="T54" fmla="*/ 1220 w 2782"/>
              <a:gd name="T55" fmla="*/ 351 h 475"/>
              <a:gd name="T56" fmla="*/ 1263 w 2782"/>
              <a:gd name="T57" fmla="*/ 334 h 475"/>
              <a:gd name="T58" fmla="*/ 1307 w 2782"/>
              <a:gd name="T59" fmla="*/ 332 h 475"/>
              <a:gd name="T60" fmla="*/ 1351 w 2782"/>
              <a:gd name="T61" fmla="*/ 338 h 475"/>
              <a:gd name="T62" fmla="*/ 1394 w 2782"/>
              <a:gd name="T63" fmla="*/ 310 h 475"/>
              <a:gd name="T64" fmla="*/ 1438 w 2782"/>
              <a:gd name="T65" fmla="*/ 339 h 475"/>
              <a:gd name="T66" fmla="*/ 1481 w 2782"/>
              <a:gd name="T67" fmla="*/ 310 h 475"/>
              <a:gd name="T68" fmla="*/ 1525 w 2782"/>
              <a:gd name="T69" fmla="*/ 334 h 475"/>
              <a:gd name="T70" fmla="*/ 1569 w 2782"/>
              <a:gd name="T71" fmla="*/ 321 h 475"/>
              <a:gd name="T72" fmla="*/ 1612 w 2782"/>
              <a:gd name="T73" fmla="*/ 339 h 475"/>
              <a:gd name="T74" fmla="*/ 1655 w 2782"/>
              <a:gd name="T75" fmla="*/ 346 h 475"/>
              <a:gd name="T76" fmla="*/ 1699 w 2782"/>
              <a:gd name="T77" fmla="*/ 335 h 475"/>
              <a:gd name="T78" fmla="*/ 1743 w 2782"/>
              <a:gd name="T79" fmla="*/ 348 h 475"/>
              <a:gd name="T80" fmla="*/ 1786 w 2782"/>
              <a:gd name="T81" fmla="*/ 336 h 475"/>
              <a:gd name="T82" fmla="*/ 1830 w 2782"/>
              <a:gd name="T83" fmla="*/ 340 h 475"/>
              <a:gd name="T84" fmla="*/ 1874 w 2782"/>
              <a:gd name="T85" fmla="*/ 332 h 475"/>
              <a:gd name="T86" fmla="*/ 1917 w 2782"/>
              <a:gd name="T87" fmla="*/ 353 h 475"/>
              <a:gd name="T88" fmla="*/ 1961 w 2782"/>
              <a:gd name="T89" fmla="*/ 333 h 475"/>
              <a:gd name="T90" fmla="*/ 2004 w 2782"/>
              <a:gd name="T91" fmla="*/ 354 h 475"/>
              <a:gd name="T92" fmla="*/ 2048 w 2782"/>
              <a:gd name="T93" fmla="*/ 352 h 475"/>
              <a:gd name="T94" fmla="*/ 2092 w 2782"/>
              <a:gd name="T95" fmla="*/ 345 h 475"/>
              <a:gd name="T96" fmla="*/ 2135 w 2782"/>
              <a:gd name="T97" fmla="*/ 305 h 475"/>
              <a:gd name="T98" fmla="*/ 2178 w 2782"/>
              <a:gd name="T99" fmla="*/ 344 h 475"/>
              <a:gd name="T100" fmla="*/ 2222 w 2782"/>
              <a:gd name="T101" fmla="*/ 341 h 475"/>
              <a:gd name="T102" fmla="*/ 2266 w 2782"/>
              <a:gd name="T103" fmla="*/ 345 h 475"/>
              <a:gd name="T104" fmla="*/ 2309 w 2782"/>
              <a:gd name="T105" fmla="*/ 300 h 475"/>
              <a:gd name="T106" fmla="*/ 2353 w 2782"/>
              <a:gd name="T107" fmla="*/ 350 h 475"/>
              <a:gd name="T108" fmla="*/ 2396 w 2782"/>
              <a:gd name="T109" fmla="*/ 303 h 475"/>
              <a:gd name="T110" fmla="*/ 2440 w 2782"/>
              <a:gd name="T111" fmla="*/ 345 h 475"/>
              <a:gd name="T112" fmla="*/ 2484 w 2782"/>
              <a:gd name="T113" fmla="*/ 304 h 475"/>
              <a:gd name="T114" fmla="*/ 2527 w 2782"/>
              <a:gd name="T115" fmla="*/ 333 h 475"/>
              <a:gd name="T116" fmla="*/ 2571 w 2782"/>
              <a:gd name="T117" fmla="*/ 346 h 475"/>
              <a:gd name="T118" fmla="*/ 2614 w 2782"/>
              <a:gd name="T119" fmla="*/ 344 h 475"/>
              <a:gd name="T120" fmla="*/ 2658 w 2782"/>
              <a:gd name="T121" fmla="*/ 314 h 475"/>
              <a:gd name="T122" fmla="*/ 2701 w 2782"/>
              <a:gd name="T123" fmla="*/ 348 h 475"/>
              <a:gd name="T124" fmla="*/ 2745 w 2782"/>
              <a:gd name="T125" fmla="*/ 341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82" h="475">
                <a:moveTo>
                  <a:pt x="0" y="290"/>
                </a:moveTo>
                <a:lnTo>
                  <a:pt x="1" y="287"/>
                </a:lnTo>
                <a:lnTo>
                  <a:pt x="2" y="288"/>
                </a:lnTo>
                <a:lnTo>
                  <a:pt x="3" y="287"/>
                </a:lnTo>
                <a:lnTo>
                  <a:pt x="4" y="288"/>
                </a:lnTo>
                <a:lnTo>
                  <a:pt x="5" y="288"/>
                </a:lnTo>
                <a:lnTo>
                  <a:pt x="6" y="288"/>
                </a:lnTo>
                <a:lnTo>
                  <a:pt x="7" y="287"/>
                </a:lnTo>
                <a:lnTo>
                  <a:pt x="8" y="289"/>
                </a:lnTo>
                <a:lnTo>
                  <a:pt x="9" y="287"/>
                </a:lnTo>
                <a:lnTo>
                  <a:pt x="10" y="290"/>
                </a:lnTo>
                <a:lnTo>
                  <a:pt x="11" y="287"/>
                </a:lnTo>
                <a:lnTo>
                  <a:pt x="11" y="287"/>
                </a:lnTo>
                <a:lnTo>
                  <a:pt x="13" y="288"/>
                </a:lnTo>
                <a:lnTo>
                  <a:pt x="14" y="287"/>
                </a:lnTo>
                <a:lnTo>
                  <a:pt x="14" y="289"/>
                </a:lnTo>
                <a:lnTo>
                  <a:pt x="15" y="286"/>
                </a:lnTo>
                <a:lnTo>
                  <a:pt x="16" y="287"/>
                </a:lnTo>
                <a:lnTo>
                  <a:pt x="17" y="286"/>
                </a:lnTo>
                <a:lnTo>
                  <a:pt x="18" y="287"/>
                </a:lnTo>
                <a:lnTo>
                  <a:pt x="19" y="287"/>
                </a:lnTo>
                <a:lnTo>
                  <a:pt x="20" y="287"/>
                </a:lnTo>
                <a:lnTo>
                  <a:pt x="21" y="287"/>
                </a:lnTo>
                <a:lnTo>
                  <a:pt x="22" y="288"/>
                </a:lnTo>
                <a:lnTo>
                  <a:pt x="23" y="290"/>
                </a:lnTo>
                <a:lnTo>
                  <a:pt x="24" y="289"/>
                </a:lnTo>
                <a:lnTo>
                  <a:pt x="25" y="290"/>
                </a:lnTo>
                <a:lnTo>
                  <a:pt x="25" y="290"/>
                </a:lnTo>
                <a:lnTo>
                  <a:pt x="26" y="296"/>
                </a:lnTo>
                <a:lnTo>
                  <a:pt x="27" y="275"/>
                </a:lnTo>
                <a:lnTo>
                  <a:pt x="28" y="349"/>
                </a:lnTo>
                <a:lnTo>
                  <a:pt x="29" y="372"/>
                </a:lnTo>
                <a:lnTo>
                  <a:pt x="30" y="379"/>
                </a:lnTo>
                <a:lnTo>
                  <a:pt x="31" y="380"/>
                </a:lnTo>
                <a:lnTo>
                  <a:pt x="32" y="382"/>
                </a:lnTo>
                <a:lnTo>
                  <a:pt x="33" y="382"/>
                </a:lnTo>
                <a:lnTo>
                  <a:pt x="34" y="380"/>
                </a:lnTo>
                <a:lnTo>
                  <a:pt x="35" y="381"/>
                </a:lnTo>
                <a:lnTo>
                  <a:pt x="36" y="381"/>
                </a:lnTo>
                <a:lnTo>
                  <a:pt x="37" y="382"/>
                </a:lnTo>
                <a:lnTo>
                  <a:pt x="38" y="380"/>
                </a:lnTo>
                <a:lnTo>
                  <a:pt x="39" y="382"/>
                </a:lnTo>
                <a:lnTo>
                  <a:pt x="39" y="381"/>
                </a:lnTo>
                <a:lnTo>
                  <a:pt x="40" y="381"/>
                </a:lnTo>
                <a:lnTo>
                  <a:pt x="41" y="382"/>
                </a:lnTo>
                <a:lnTo>
                  <a:pt x="42" y="380"/>
                </a:lnTo>
                <a:lnTo>
                  <a:pt x="43" y="381"/>
                </a:lnTo>
                <a:lnTo>
                  <a:pt x="44" y="379"/>
                </a:lnTo>
                <a:lnTo>
                  <a:pt x="45" y="381"/>
                </a:lnTo>
                <a:lnTo>
                  <a:pt x="46" y="380"/>
                </a:lnTo>
                <a:lnTo>
                  <a:pt x="47" y="381"/>
                </a:lnTo>
                <a:lnTo>
                  <a:pt x="48" y="379"/>
                </a:lnTo>
                <a:lnTo>
                  <a:pt x="49" y="380"/>
                </a:lnTo>
                <a:lnTo>
                  <a:pt x="50" y="381"/>
                </a:lnTo>
                <a:lnTo>
                  <a:pt x="50" y="382"/>
                </a:lnTo>
                <a:lnTo>
                  <a:pt x="51" y="380"/>
                </a:lnTo>
                <a:lnTo>
                  <a:pt x="53" y="380"/>
                </a:lnTo>
                <a:lnTo>
                  <a:pt x="53" y="380"/>
                </a:lnTo>
                <a:lnTo>
                  <a:pt x="54" y="380"/>
                </a:lnTo>
                <a:lnTo>
                  <a:pt x="55" y="382"/>
                </a:lnTo>
                <a:lnTo>
                  <a:pt x="56" y="380"/>
                </a:lnTo>
                <a:lnTo>
                  <a:pt x="57" y="380"/>
                </a:lnTo>
                <a:lnTo>
                  <a:pt x="58" y="379"/>
                </a:lnTo>
                <a:lnTo>
                  <a:pt x="59" y="381"/>
                </a:lnTo>
                <a:lnTo>
                  <a:pt x="60" y="379"/>
                </a:lnTo>
                <a:lnTo>
                  <a:pt x="61" y="380"/>
                </a:lnTo>
                <a:lnTo>
                  <a:pt x="62" y="377"/>
                </a:lnTo>
                <a:lnTo>
                  <a:pt x="63" y="379"/>
                </a:lnTo>
                <a:lnTo>
                  <a:pt x="64" y="379"/>
                </a:lnTo>
                <a:lnTo>
                  <a:pt x="64" y="379"/>
                </a:lnTo>
                <a:lnTo>
                  <a:pt x="65" y="379"/>
                </a:lnTo>
                <a:lnTo>
                  <a:pt x="66" y="378"/>
                </a:lnTo>
                <a:lnTo>
                  <a:pt x="67" y="378"/>
                </a:lnTo>
                <a:lnTo>
                  <a:pt x="68" y="378"/>
                </a:lnTo>
                <a:lnTo>
                  <a:pt x="69" y="379"/>
                </a:lnTo>
                <a:lnTo>
                  <a:pt x="70" y="379"/>
                </a:lnTo>
                <a:lnTo>
                  <a:pt x="71" y="378"/>
                </a:lnTo>
                <a:lnTo>
                  <a:pt x="72" y="377"/>
                </a:lnTo>
                <a:lnTo>
                  <a:pt x="73" y="378"/>
                </a:lnTo>
                <a:lnTo>
                  <a:pt x="74" y="377"/>
                </a:lnTo>
                <a:lnTo>
                  <a:pt x="75" y="379"/>
                </a:lnTo>
                <a:lnTo>
                  <a:pt x="75" y="375"/>
                </a:lnTo>
                <a:lnTo>
                  <a:pt x="77" y="378"/>
                </a:lnTo>
                <a:lnTo>
                  <a:pt x="78" y="376"/>
                </a:lnTo>
                <a:lnTo>
                  <a:pt x="78" y="377"/>
                </a:lnTo>
                <a:lnTo>
                  <a:pt x="79" y="376"/>
                </a:lnTo>
                <a:lnTo>
                  <a:pt x="80" y="376"/>
                </a:lnTo>
                <a:lnTo>
                  <a:pt x="81" y="375"/>
                </a:lnTo>
                <a:lnTo>
                  <a:pt x="82" y="375"/>
                </a:lnTo>
                <a:lnTo>
                  <a:pt x="83" y="374"/>
                </a:lnTo>
                <a:lnTo>
                  <a:pt x="84" y="374"/>
                </a:lnTo>
                <a:lnTo>
                  <a:pt x="85" y="370"/>
                </a:lnTo>
                <a:lnTo>
                  <a:pt x="86" y="369"/>
                </a:lnTo>
                <a:lnTo>
                  <a:pt x="87" y="386"/>
                </a:lnTo>
                <a:lnTo>
                  <a:pt x="88" y="311"/>
                </a:lnTo>
                <a:lnTo>
                  <a:pt x="89" y="290"/>
                </a:lnTo>
                <a:lnTo>
                  <a:pt x="89" y="286"/>
                </a:lnTo>
                <a:lnTo>
                  <a:pt x="90" y="284"/>
                </a:lnTo>
                <a:lnTo>
                  <a:pt x="91" y="284"/>
                </a:lnTo>
                <a:lnTo>
                  <a:pt x="92" y="283"/>
                </a:lnTo>
                <a:lnTo>
                  <a:pt x="93" y="284"/>
                </a:lnTo>
                <a:lnTo>
                  <a:pt x="94" y="284"/>
                </a:lnTo>
                <a:lnTo>
                  <a:pt x="95" y="283"/>
                </a:lnTo>
                <a:lnTo>
                  <a:pt x="96" y="285"/>
                </a:lnTo>
                <a:lnTo>
                  <a:pt x="97" y="286"/>
                </a:lnTo>
                <a:lnTo>
                  <a:pt x="98" y="286"/>
                </a:lnTo>
                <a:lnTo>
                  <a:pt x="99" y="286"/>
                </a:lnTo>
                <a:lnTo>
                  <a:pt x="100" y="285"/>
                </a:lnTo>
                <a:lnTo>
                  <a:pt x="101" y="285"/>
                </a:lnTo>
                <a:lnTo>
                  <a:pt x="102" y="287"/>
                </a:lnTo>
                <a:lnTo>
                  <a:pt x="103" y="286"/>
                </a:lnTo>
                <a:lnTo>
                  <a:pt x="103" y="290"/>
                </a:lnTo>
                <a:lnTo>
                  <a:pt x="104" y="286"/>
                </a:lnTo>
                <a:lnTo>
                  <a:pt x="105" y="289"/>
                </a:lnTo>
                <a:lnTo>
                  <a:pt x="106" y="287"/>
                </a:lnTo>
                <a:lnTo>
                  <a:pt x="107" y="290"/>
                </a:lnTo>
                <a:lnTo>
                  <a:pt x="108" y="290"/>
                </a:lnTo>
                <a:lnTo>
                  <a:pt x="109" y="290"/>
                </a:lnTo>
                <a:lnTo>
                  <a:pt x="110" y="290"/>
                </a:lnTo>
                <a:lnTo>
                  <a:pt x="111" y="291"/>
                </a:lnTo>
                <a:lnTo>
                  <a:pt x="112" y="290"/>
                </a:lnTo>
                <a:lnTo>
                  <a:pt x="113" y="291"/>
                </a:lnTo>
                <a:lnTo>
                  <a:pt x="114" y="290"/>
                </a:lnTo>
                <a:lnTo>
                  <a:pt x="114" y="291"/>
                </a:lnTo>
                <a:lnTo>
                  <a:pt x="115" y="290"/>
                </a:lnTo>
                <a:lnTo>
                  <a:pt x="117" y="291"/>
                </a:lnTo>
                <a:lnTo>
                  <a:pt x="117" y="290"/>
                </a:lnTo>
                <a:lnTo>
                  <a:pt x="118" y="293"/>
                </a:lnTo>
                <a:lnTo>
                  <a:pt x="119" y="288"/>
                </a:lnTo>
                <a:lnTo>
                  <a:pt x="120" y="291"/>
                </a:lnTo>
                <a:lnTo>
                  <a:pt x="121" y="291"/>
                </a:lnTo>
                <a:lnTo>
                  <a:pt x="122" y="291"/>
                </a:lnTo>
                <a:lnTo>
                  <a:pt x="123" y="292"/>
                </a:lnTo>
                <a:lnTo>
                  <a:pt x="124" y="291"/>
                </a:lnTo>
                <a:lnTo>
                  <a:pt x="125" y="290"/>
                </a:lnTo>
                <a:lnTo>
                  <a:pt x="126" y="291"/>
                </a:lnTo>
                <a:lnTo>
                  <a:pt x="127" y="290"/>
                </a:lnTo>
                <a:lnTo>
                  <a:pt x="128" y="292"/>
                </a:lnTo>
                <a:lnTo>
                  <a:pt x="128" y="291"/>
                </a:lnTo>
                <a:lnTo>
                  <a:pt x="129" y="291"/>
                </a:lnTo>
                <a:lnTo>
                  <a:pt x="130" y="290"/>
                </a:lnTo>
                <a:lnTo>
                  <a:pt x="131" y="291"/>
                </a:lnTo>
                <a:lnTo>
                  <a:pt x="132" y="291"/>
                </a:lnTo>
                <a:lnTo>
                  <a:pt x="133" y="292"/>
                </a:lnTo>
                <a:lnTo>
                  <a:pt x="134" y="290"/>
                </a:lnTo>
                <a:lnTo>
                  <a:pt x="135" y="291"/>
                </a:lnTo>
                <a:lnTo>
                  <a:pt x="136" y="291"/>
                </a:lnTo>
                <a:lnTo>
                  <a:pt x="137" y="291"/>
                </a:lnTo>
                <a:lnTo>
                  <a:pt x="138" y="292"/>
                </a:lnTo>
                <a:lnTo>
                  <a:pt x="139" y="291"/>
                </a:lnTo>
                <a:lnTo>
                  <a:pt x="139" y="291"/>
                </a:lnTo>
                <a:lnTo>
                  <a:pt x="140" y="292"/>
                </a:lnTo>
                <a:lnTo>
                  <a:pt x="142" y="293"/>
                </a:lnTo>
                <a:lnTo>
                  <a:pt x="142" y="295"/>
                </a:lnTo>
                <a:lnTo>
                  <a:pt x="143" y="294"/>
                </a:lnTo>
                <a:lnTo>
                  <a:pt x="144" y="296"/>
                </a:lnTo>
                <a:lnTo>
                  <a:pt x="145" y="292"/>
                </a:lnTo>
                <a:lnTo>
                  <a:pt x="146" y="290"/>
                </a:lnTo>
                <a:lnTo>
                  <a:pt x="147" y="352"/>
                </a:lnTo>
                <a:lnTo>
                  <a:pt x="148" y="381"/>
                </a:lnTo>
                <a:lnTo>
                  <a:pt x="149" y="380"/>
                </a:lnTo>
                <a:lnTo>
                  <a:pt x="150" y="385"/>
                </a:lnTo>
                <a:lnTo>
                  <a:pt x="151" y="383"/>
                </a:lnTo>
                <a:lnTo>
                  <a:pt x="152" y="385"/>
                </a:lnTo>
                <a:lnTo>
                  <a:pt x="153" y="384"/>
                </a:lnTo>
                <a:lnTo>
                  <a:pt x="153" y="384"/>
                </a:lnTo>
                <a:lnTo>
                  <a:pt x="154" y="382"/>
                </a:lnTo>
                <a:lnTo>
                  <a:pt x="155" y="384"/>
                </a:lnTo>
                <a:lnTo>
                  <a:pt x="156" y="385"/>
                </a:lnTo>
                <a:lnTo>
                  <a:pt x="157" y="385"/>
                </a:lnTo>
                <a:lnTo>
                  <a:pt x="158" y="384"/>
                </a:lnTo>
                <a:lnTo>
                  <a:pt x="159" y="384"/>
                </a:lnTo>
                <a:lnTo>
                  <a:pt x="160" y="383"/>
                </a:lnTo>
                <a:lnTo>
                  <a:pt x="161" y="385"/>
                </a:lnTo>
                <a:lnTo>
                  <a:pt x="162" y="383"/>
                </a:lnTo>
                <a:lnTo>
                  <a:pt x="163" y="386"/>
                </a:lnTo>
                <a:lnTo>
                  <a:pt x="164" y="382"/>
                </a:lnTo>
                <a:lnTo>
                  <a:pt x="164" y="384"/>
                </a:lnTo>
                <a:lnTo>
                  <a:pt x="166" y="383"/>
                </a:lnTo>
                <a:lnTo>
                  <a:pt x="167" y="384"/>
                </a:lnTo>
                <a:lnTo>
                  <a:pt x="167" y="383"/>
                </a:lnTo>
                <a:lnTo>
                  <a:pt x="168" y="384"/>
                </a:lnTo>
                <a:lnTo>
                  <a:pt x="169" y="382"/>
                </a:lnTo>
                <a:lnTo>
                  <a:pt x="170" y="383"/>
                </a:lnTo>
                <a:lnTo>
                  <a:pt x="171" y="383"/>
                </a:lnTo>
                <a:lnTo>
                  <a:pt x="172" y="383"/>
                </a:lnTo>
                <a:lnTo>
                  <a:pt x="173" y="383"/>
                </a:lnTo>
                <a:lnTo>
                  <a:pt x="174" y="382"/>
                </a:lnTo>
                <a:lnTo>
                  <a:pt x="175" y="382"/>
                </a:lnTo>
                <a:lnTo>
                  <a:pt x="176" y="383"/>
                </a:lnTo>
                <a:lnTo>
                  <a:pt x="177" y="382"/>
                </a:lnTo>
                <a:lnTo>
                  <a:pt x="178" y="383"/>
                </a:lnTo>
                <a:lnTo>
                  <a:pt x="178" y="380"/>
                </a:lnTo>
                <a:lnTo>
                  <a:pt x="179" y="381"/>
                </a:lnTo>
                <a:lnTo>
                  <a:pt x="180" y="381"/>
                </a:lnTo>
                <a:lnTo>
                  <a:pt x="181" y="381"/>
                </a:lnTo>
                <a:lnTo>
                  <a:pt x="182" y="381"/>
                </a:lnTo>
                <a:lnTo>
                  <a:pt x="183" y="380"/>
                </a:lnTo>
                <a:lnTo>
                  <a:pt x="184" y="380"/>
                </a:lnTo>
                <a:lnTo>
                  <a:pt x="185" y="379"/>
                </a:lnTo>
                <a:lnTo>
                  <a:pt x="186" y="381"/>
                </a:lnTo>
                <a:lnTo>
                  <a:pt x="187" y="380"/>
                </a:lnTo>
                <a:lnTo>
                  <a:pt x="188" y="381"/>
                </a:lnTo>
                <a:lnTo>
                  <a:pt x="189" y="378"/>
                </a:lnTo>
                <a:lnTo>
                  <a:pt x="190" y="380"/>
                </a:lnTo>
                <a:lnTo>
                  <a:pt x="191" y="380"/>
                </a:lnTo>
                <a:lnTo>
                  <a:pt x="192" y="380"/>
                </a:lnTo>
                <a:lnTo>
                  <a:pt x="192" y="380"/>
                </a:lnTo>
                <a:lnTo>
                  <a:pt x="193" y="379"/>
                </a:lnTo>
                <a:lnTo>
                  <a:pt x="194" y="379"/>
                </a:lnTo>
                <a:lnTo>
                  <a:pt x="195" y="379"/>
                </a:lnTo>
                <a:lnTo>
                  <a:pt x="196" y="379"/>
                </a:lnTo>
                <a:lnTo>
                  <a:pt x="197" y="379"/>
                </a:lnTo>
                <a:lnTo>
                  <a:pt x="198" y="378"/>
                </a:lnTo>
                <a:lnTo>
                  <a:pt x="199" y="376"/>
                </a:lnTo>
                <a:lnTo>
                  <a:pt x="200" y="376"/>
                </a:lnTo>
                <a:lnTo>
                  <a:pt x="201" y="376"/>
                </a:lnTo>
                <a:lnTo>
                  <a:pt x="202" y="375"/>
                </a:lnTo>
                <a:lnTo>
                  <a:pt x="203" y="376"/>
                </a:lnTo>
                <a:lnTo>
                  <a:pt x="203" y="371"/>
                </a:lnTo>
                <a:lnTo>
                  <a:pt x="204" y="370"/>
                </a:lnTo>
                <a:lnTo>
                  <a:pt x="206" y="392"/>
                </a:lnTo>
                <a:lnTo>
                  <a:pt x="206" y="313"/>
                </a:lnTo>
                <a:lnTo>
                  <a:pt x="207" y="290"/>
                </a:lnTo>
                <a:lnTo>
                  <a:pt x="208" y="285"/>
                </a:lnTo>
                <a:lnTo>
                  <a:pt x="209" y="281"/>
                </a:lnTo>
                <a:lnTo>
                  <a:pt x="210" y="283"/>
                </a:lnTo>
                <a:lnTo>
                  <a:pt x="211" y="282"/>
                </a:lnTo>
                <a:lnTo>
                  <a:pt x="212" y="282"/>
                </a:lnTo>
                <a:lnTo>
                  <a:pt x="213" y="282"/>
                </a:lnTo>
                <a:lnTo>
                  <a:pt x="214" y="281"/>
                </a:lnTo>
                <a:lnTo>
                  <a:pt x="215" y="280"/>
                </a:lnTo>
                <a:lnTo>
                  <a:pt x="216" y="281"/>
                </a:lnTo>
                <a:lnTo>
                  <a:pt x="217" y="281"/>
                </a:lnTo>
                <a:lnTo>
                  <a:pt x="217" y="284"/>
                </a:lnTo>
                <a:lnTo>
                  <a:pt x="218" y="281"/>
                </a:lnTo>
                <a:lnTo>
                  <a:pt x="219" y="283"/>
                </a:lnTo>
                <a:lnTo>
                  <a:pt x="220" y="283"/>
                </a:lnTo>
                <a:lnTo>
                  <a:pt x="221" y="285"/>
                </a:lnTo>
                <a:lnTo>
                  <a:pt x="222" y="285"/>
                </a:lnTo>
                <a:lnTo>
                  <a:pt x="223" y="286"/>
                </a:lnTo>
                <a:lnTo>
                  <a:pt x="224" y="284"/>
                </a:lnTo>
                <a:lnTo>
                  <a:pt x="225" y="287"/>
                </a:lnTo>
                <a:lnTo>
                  <a:pt x="226" y="286"/>
                </a:lnTo>
                <a:lnTo>
                  <a:pt x="227" y="288"/>
                </a:lnTo>
                <a:lnTo>
                  <a:pt x="228" y="288"/>
                </a:lnTo>
                <a:lnTo>
                  <a:pt x="228" y="288"/>
                </a:lnTo>
                <a:lnTo>
                  <a:pt x="230" y="288"/>
                </a:lnTo>
                <a:lnTo>
                  <a:pt x="231" y="288"/>
                </a:lnTo>
                <a:lnTo>
                  <a:pt x="231" y="289"/>
                </a:lnTo>
                <a:lnTo>
                  <a:pt x="232" y="291"/>
                </a:lnTo>
                <a:lnTo>
                  <a:pt x="233" y="289"/>
                </a:lnTo>
                <a:lnTo>
                  <a:pt x="234" y="290"/>
                </a:lnTo>
                <a:lnTo>
                  <a:pt x="235" y="290"/>
                </a:lnTo>
                <a:lnTo>
                  <a:pt x="236" y="291"/>
                </a:lnTo>
                <a:lnTo>
                  <a:pt x="237" y="290"/>
                </a:lnTo>
                <a:lnTo>
                  <a:pt x="238" y="292"/>
                </a:lnTo>
                <a:lnTo>
                  <a:pt x="239" y="290"/>
                </a:lnTo>
                <a:lnTo>
                  <a:pt x="240" y="291"/>
                </a:lnTo>
                <a:lnTo>
                  <a:pt x="241" y="291"/>
                </a:lnTo>
                <a:lnTo>
                  <a:pt x="242" y="292"/>
                </a:lnTo>
                <a:lnTo>
                  <a:pt x="242" y="293"/>
                </a:lnTo>
                <a:lnTo>
                  <a:pt x="243" y="292"/>
                </a:lnTo>
                <a:lnTo>
                  <a:pt x="244" y="292"/>
                </a:lnTo>
                <a:lnTo>
                  <a:pt x="245" y="292"/>
                </a:lnTo>
                <a:lnTo>
                  <a:pt x="246" y="293"/>
                </a:lnTo>
                <a:lnTo>
                  <a:pt x="247" y="294"/>
                </a:lnTo>
                <a:lnTo>
                  <a:pt x="248" y="292"/>
                </a:lnTo>
                <a:lnTo>
                  <a:pt x="249" y="291"/>
                </a:lnTo>
                <a:lnTo>
                  <a:pt x="250" y="292"/>
                </a:lnTo>
                <a:lnTo>
                  <a:pt x="251" y="292"/>
                </a:lnTo>
                <a:lnTo>
                  <a:pt x="252" y="291"/>
                </a:lnTo>
                <a:lnTo>
                  <a:pt x="253" y="292"/>
                </a:lnTo>
                <a:lnTo>
                  <a:pt x="254" y="291"/>
                </a:lnTo>
                <a:lnTo>
                  <a:pt x="255" y="291"/>
                </a:lnTo>
                <a:lnTo>
                  <a:pt x="256" y="291"/>
                </a:lnTo>
                <a:lnTo>
                  <a:pt x="256" y="291"/>
                </a:lnTo>
                <a:lnTo>
                  <a:pt x="257" y="292"/>
                </a:lnTo>
                <a:lnTo>
                  <a:pt x="258" y="291"/>
                </a:lnTo>
                <a:lnTo>
                  <a:pt x="259" y="291"/>
                </a:lnTo>
                <a:lnTo>
                  <a:pt x="260" y="291"/>
                </a:lnTo>
                <a:lnTo>
                  <a:pt x="261" y="295"/>
                </a:lnTo>
                <a:lnTo>
                  <a:pt x="262" y="294"/>
                </a:lnTo>
                <a:lnTo>
                  <a:pt x="263" y="298"/>
                </a:lnTo>
                <a:lnTo>
                  <a:pt x="264" y="289"/>
                </a:lnTo>
                <a:lnTo>
                  <a:pt x="265" y="295"/>
                </a:lnTo>
                <a:lnTo>
                  <a:pt x="266" y="354"/>
                </a:lnTo>
                <a:lnTo>
                  <a:pt x="267" y="379"/>
                </a:lnTo>
                <a:lnTo>
                  <a:pt x="267" y="382"/>
                </a:lnTo>
                <a:lnTo>
                  <a:pt x="268" y="383"/>
                </a:lnTo>
                <a:lnTo>
                  <a:pt x="270" y="383"/>
                </a:lnTo>
                <a:lnTo>
                  <a:pt x="270" y="385"/>
                </a:lnTo>
                <a:lnTo>
                  <a:pt x="271" y="383"/>
                </a:lnTo>
                <a:lnTo>
                  <a:pt x="272" y="386"/>
                </a:lnTo>
                <a:lnTo>
                  <a:pt x="273" y="383"/>
                </a:lnTo>
                <a:lnTo>
                  <a:pt x="274" y="384"/>
                </a:lnTo>
                <a:lnTo>
                  <a:pt x="275" y="385"/>
                </a:lnTo>
                <a:lnTo>
                  <a:pt x="276" y="385"/>
                </a:lnTo>
                <a:lnTo>
                  <a:pt x="277" y="386"/>
                </a:lnTo>
                <a:lnTo>
                  <a:pt x="278" y="384"/>
                </a:lnTo>
                <a:lnTo>
                  <a:pt x="279" y="384"/>
                </a:lnTo>
                <a:lnTo>
                  <a:pt x="280" y="384"/>
                </a:lnTo>
                <a:lnTo>
                  <a:pt x="281" y="384"/>
                </a:lnTo>
                <a:lnTo>
                  <a:pt x="281" y="384"/>
                </a:lnTo>
                <a:lnTo>
                  <a:pt x="282" y="384"/>
                </a:lnTo>
                <a:lnTo>
                  <a:pt x="283" y="383"/>
                </a:lnTo>
                <a:lnTo>
                  <a:pt x="284" y="384"/>
                </a:lnTo>
                <a:lnTo>
                  <a:pt x="285" y="384"/>
                </a:lnTo>
                <a:lnTo>
                  <a:pt x="286" y="384"/>
                </a:lnTo>
                <a:lnTo>
                  <a:pt x="287" y="384"/>
                </a:lnTo>
                <a:lnTo>
                  <a:pt x="288" y="383"/>
                </a:lnTo>
                <a:lnTo>
                  <a:pt x="289" y="383"/>
                </a:lnTo>
                <a:lnTo>
                  <a:pt x="290" y="383"/>
                </a:lnTo>
                <a:lnTo>
                  <a:pt x="291" y="383"/>
                </a:lnTo>
                <a:lnTo>
                  <a:pt x="292" y="385"/>
                </a:lnTo>
                <a:lnTo>
                  <a:pt x="292" y="381"/>
                </a:lnTo>
                <a:lnTo>
                  <a:pt x="293" y="383"/>
                </a:lnTo>
                <a:lnTo>
                  <a:pt x="295" y="382"/>
                </a:lnTo>
                <a:lnTo>
                  <a:pt x="295" y="382"/>
                </a:lnTo>
                <a:lnTo>
                  <a:pt x="296" y="381"/>
                </a:lnTo>
                <a:lnTo>
                  <a:pt x="297" y="383"/>
                </a:lnTo>
                <a:lnTo>
                  <a:pt x="298" y="379"/>
                </a:lnTo>
                <a:lnTo>
                  <a:pt x="299" y="381"/>
                </a:lnTo>
                <a:lnTo>
                  <a:pt x="300" y="380"/>
                </a:lnTo>
                <a:lnTo>
                  <a:pt x="301" y="381"/>
                </a:lnTo>
                <a:lnTo>
                  <a:pt x="302" y="380"/>
                </a:lnTo>
                <a:lnTo>
                  <a:pt x="303" y="379"/>
                </a:lnTo>
                <a:lnTo>
                  <a:pt x="304" y="379"/>
                </a:lnTo>
                <a:lnTo>
                  <a:pt x="305" y="380"/>
                </a:lnTo>
                <a:lnTo>
                  <a:pt x="306" y="379"/>
                </a:lnTo>
                <a:lnTo>
                  <a:pt x="306" y="381"/>
                </a:lnTo>
                <a:lnTo>
                  <a:pt x="307" y="378"/>
                </a:lnTo>
                <a:lnTo>
                  <a:pt x="308" y="380"/>
                </a:lnTo>
                <a:lnTo>
                  <a:pt x="309" y="378"/>
                </a:lnTo>
                <a:lnTo>
                  <a:pt x="310" y="380"/>
                </a:lnTo>
                <a:lnTo>
                  <a:pt x="311" y="379"/>
                </a:lnTo>
                <a:lnTo>
                  <a:pt x="312" y="379"/>
                </a:lnTo>
                <a:lnTo>
                  <a:pt x="313" y="377"/>
                </a:lnTo>
                <a:lnTo>
                  <a:pt x="314" y="379"/>
                </a:lnTo>
                <a:lnTo>
                  <a:pt x="315" y="378"/>
                </a:lnTo>
                <a:lnTo>
                  <a:pt x="316" y="379"/>
                </a:lnTo>
                <a:lnTo>
                  <a:pt x="317" y="379"/>
                </a:lnTo>
                <a:lnTo>
                  <a:pt x="317" y="378"/>
                </a:lnTo>
                <a:lnTo>
                  <a:pt x="319" y="377"/>
                </a:lnTo>
                <a:lnTo>
                  <a:pt x="320" y="378"/>
                </a:lnTo>
                <a:lnTo>
                  <a:pt x="320" y="376"/>
                </a:lnTo>
                <a:lnTo>
                  <a:pt x="321" y="378"/>
                </a:lnTo>
                <a:lnTo>
                  <a:pt x="322" y="374"/>
                </a:lnTo>
                <a:lnTo>
                  <a:pt x="323" y="372"/>
                </a:lnTo>
                <a:lnTo>
                  <a:pt x="324" y="389"/>
                </a:lnTo>
                <a:lnTo>
                  <a:pt x="325" y="322"/>
                </a:lnTo>
                <a:lnTo>
                  <a:pt x="326" y="296"/>
                </a:lnTo>
                <a:lnTo>
                  <a:pt x="327" y="295"/>
                </a:lnTo>
                <a:lnTo>
                  <a:pt x="328" y="290"/>
                </a:lnTo>
                <a:lnTo>
                  <a:pt x="329" y="294"/>
                </a:lnTo>
                <a:lnTo>
                  <a:pt x="330" y="293"/>
                </a:lnTo>
                <a:lnTo>
                  <a:pt x="331" y="295"/>
                </a:lnTo>
                <a:lnTo>
                  <a:pt x="331" y="297"/>
                </a:lnTo>
                <a:lnTo>
                  <a:pt x="332" y="296"/>
                </a:lnTo>
                <a:lnTo>
                  <a:pt x="333" y="297"/>
                </a:lnTo>
                <a:lnTo>
                  <a:pt x="334" y="299"/>
                </a:lnTo>
                <a:lnTo>
                  <a:pt x="335" y="298"/>
                </a:lnTo>
                <a:lnTo>
                  <a:pt x="336" y="299"/>
                </a:lnTo>
                <a:lnTo>
                  <a:pt x="337" y="296"/>
                </a:lnTo>
                <a:lnTo>
                  <a:pt x="338" y="298"/>
                </a:lnTo>
                <a:lnTo>
                  <a:pt x="339" y="296"/>
                </a:lnTo>
                <a:lnTo>
                  <a:pt x="340" y="297"/>
                </a:lnTo>
                <a:lnTo>
                  <a:pt x="341" y="295"/>
                </a:lnTo>
                <a:lnTo>
                  <a:pt x="342" y="295"/>
                </a:lnTo>
                <a:lnTo>
                  <a:pt x="343" y="293"/>
                </a:lnTo>
                <a:lnTo>
                  <a:pt x="344" y="293"/>
                </a:lnTo>
                <a:lnTo>
                  <a:pt x="345" y="293"/>
                </a:lnTo>
                <a:lnTo>
                  <a:pt x="345" y="293"/>
                </a:lnTo>
                <a:lnTo>
                  <a:pt x="346" y="293"/>
                </a:lnTo>
                <a:lnTo>
                  <a:pt x="347" y="292"/>
                </a:lnTo>
                <a:lnTo>
                  <a:pt x="348" y="292"/>
                </a:lnTo>
                <a:lnTo>
                  <a:pt x="349" y="293"/>
                </a:lnTo>
                <a:lnTo>
                  <a:pt x="350" y="292"/>
                </a:lnTo>
                <a:lnTo>
                  <a:pt x="351" y="294"/>
                </a:lnTo>
                <a:lnTo>
                  <a:pt x="352" y="291"/>
                </a:lnTo>
                <a:lnTo>
                  <a:pt x="353" y="292"/>
                </a:lnTo>
                <a:lnTo>
                  <a:pt x="354" y="293"/>
                </a:lnTo>
                <a:lnTo>
                  <a:pt x="355" y="293"/>
                </a:lnTo>
                <a:lnTo>
                  <a:pt x="356" y="293"/>
                </a:lnTo>
                <a:lnTo>
                  <a:pt x="356" y="292"/>
                </a:lnTo>
                <a:lnTo>
                  <a:pt x="357" y="294"/>
                </a:lnTo>
                <a:lnTo>
                  <a:pt x="359" y="294"/>
                </a:lnTo>
                <a:lnTo>
                  <a:pt x="359" y="294"/>
                </a:lnTo>
                <a:lnTo>
                  <a:pt x="360" y="296"/>
                </a:lnTo>
                <a:lnTo>
                  <a:pt x="361" y="293"/>
                </a:lnTo>
                <a:lnTo>
                  <a:pt x="362" y="295"/>
                </a:lnTo>
                <a:lnTo>
                  <a:pt x="363" y="295"/>
                </a:lnTo>
                <a:lnTo>
                  <a:pt x="364" y="296"/>
                </a:lnTo>
                <a:lnTo>
                  <a:pt x="365" y="297"/>
                </a:lnTo>
                <a:lnTo>
                  <a:pt x="366" y="294"/>
                </a:lnTo>
                <a:lnTo>
                  <a:pt x="367" y="295"/>
                </a:lnTo>
                <a:lnTo>
                  <a:pt x="368" y="295"/>
                </a:lnTo>
                <a:lnTo>
                  <a:pt x="369" y="297"/>
                </a:lnTo>
                <a:lnTo>
                  <a:pt x="370" y="296"/>
                </a:lnTo>
                <a:lnTo>
                  <a:pt x="370" y="297"/>
                </a:lnTo>
                <a:lnTo>
                  <a:pt x="371" y="295"/>
                </a:lnTo>
                <a:lnTo>
                  <a:pt x="372" y="296"/>
                </a:lnTo>
                <a:lnTo>
                  <a:pt x="373" y="296"/>
                </a:lnTo>
                <a:lnTo>
                  <a:pt x="374" y="298"/>
                </a:lnTo>
                <a:lnTo>
                  <a:pt x="375" y="296"/>
                </a:lnTo>
                <a:lnTo>
                  <a:pt x="376" y="296"/>
                </a:lnTo>
                <a:lnTo>
                  <a:pt x="377" y="296"/>
                </a:lnTo>
                <a:lnTo>
                  <a:pt x="378" y="298"/>
                </a:lnTo>
                <a:lnTo>
                  <a:pt x="379" y="298"/>
                </a:lnTo>
                <a:lnTo>
                  <a:pt x="380" y="300"/>
                </a:lnTo>
                <a:lnTo>
                  <a:pt x="381" y="298"/>
                </a:lnTo>
                <a:lnTo>
                  <a:pt x="381" y="302"/>
                </a:lnTo>
                <a:lnTo>
                  <a:pt x="383" y="297"/>
                </a:lnTo>
                <a:lnTo>
                  <a:pt x="384" y="302"/>
                </a:lnTo>
                <a:lnTo>
                  <a:pt x="384" y="360"/>
                </a:lnTo>
                <a:lnTo>
                  <a:pt x="385" y="382"/>
                </a:lnTo>
                <a:lnTo>
                  <a:pt x="386" y="387"/>
                </a:lnTo>
                <a:lnTo>
                  <a:pt x="387" y="389"/>
                </a:lnTo>
                <a:lnTo>
                  <a:pt x="388" y="388"/>
                </a:lnTo>
                <a:lnTo>
                  <a:pt x="389" y="391"/>
                </a:lnTo>
                <a:lnTo>
                  <a:pt x="390" y="387"/>
                </a:lnTo>
                <a:lnTo>
                  <a:pt x="391" y="391"/>
                </a:lnTo>
                <a:lnTo>
                  <a:pt x="392" y="388"/>
                </a:lnTo>
                <a:lnTo>
                  <a:pt x="393" y="389"/>
                </a:lnTo>
                <a:lnTo>
                  <a:pt x="394" y="389"/>
                </a:lnTo>
                <a:lnTo>
                  <a:pt x="395" y="387"/>
                </a:lnTo>
                <a:lnTo>
                  <a:pt x="395" y="388"/>
                </a:lnTo>
                <a:lnTo>
                  <a:pt x="396" y="387"/>
                </a:lnTo>
                <a:lnTo>
                  <a:pt x="397" y="388"/>
                </a:lnTo>
                <a:lnTo>
                  <a:pt x="398" y="389"/>
                </a:lnTo>
                <a:lnTo>
                  <a:pt x="399" y="387"/>
                </a:lnTo>
                <a:lnTo>
                  <a:pt x="400" y="387"/>
                </a:lnTo>
                <a:lnTo>
                  <a:pt x="401" y="387"/>
                </a:lnTo>
                <a:lnTo>
                  <a:pt x="402" y="387"/>
                </a:lnTo>
                <a:lnTo>
                  <a:pt x="403" y="388"/>
                </a:lnTo>
                <a:lnTo>
                  <a:pt x="404" y="385"/>
                </a:lnTo>
                <a:lnTo>
                  <a:pt x="405" y="387"/>
                </a:lnTo>
                <a:lnTo>
                  <a:pt x="406" y="385"/>
                </a:lnTo>
                <a:lnTo>
                  <a:pt x="407" y="387"/>
                </a:lnTo>
                <a:lnTo>
                  <a:pt x="408" y="386"/>
                </a:lnTo>
                <a:lnTo>
                  <a:pt x="409" y="386"/>
                </a:lnTo>
                <a:lnTo>
                  <a:pt x="409" y="384"/>
                </a:lnTo>
                <a:lnTo>
                  <a:pt x="410" y="385"/>
                </a:lnTo>
                <a:lnTo>
                  <a:pt x="411" y="384"/>
                </a:lnTo>
                <a:lnTo>
                  <a:pt x="412" y="385"/>
                </a:lnTo>
                <a:lnTo>
                  <a:pt x="413" y="383"/>
                </a:lnTo>
                <a:lnTo>
                  <a:pt x="414" y="384"/>
                </a:lnTo>
                <a:lnTo>
                  <a:pt x="415" y="383"/>
                </a:lnTo>
                <a:lnTo>
                  <a:pt x="416" y="385"/>
                </a:lnTo>
                <a:lnTo>
                  <a:pt x="417" y="385"/>
                </a:lnTo>
                <a:lnTo>
                  <a:pt x="418" y="385"/>
                </a:lnTo>
                <a:lnTo>
                  <a:pt x="419" y="382"/>
                </a:lnTo>
                <a:lnTo>
                  <a:pt x="420" y="385"/>
                </a:lnTo>
                <a:lnTo>
                  <a:pt x="420" y="385"/>
                </a:lnTo>
                <a:lnTo>
                  <a:pt x="421" y="385"/>
                </a:lnTo>
                <a:lnTo>
                  <a:pt x="422" y="385"/>
                </a:lnTo>
                <a:lnTo>
                  <a:pt x="423" y="384"/>
                </a:lnTo>
                <a:lnTo>
                  <a:pt x="424" y="385"/>
                </a:lnTo>
                <a:lnTo>
                  <a:pt x="425" y="384"/>
                </a:lnTo>
                <a:lnTo>
                  <a:pt x="426" y="385"/>
                </a:lnTo>
                <a:lnTo>
                  <a:pt x="427" y="385"/>
                </a:lnTo>
                <a:lnTo>
                  <a:pt x="428" y="385"/>
                </a:lnTo>
                <a:lnTo>
                  <a:pt x="429" y="383"/>
                </a:lnTo>
                <a:lnTo>
                  <a:pt x="430" y="386"/>
                </a:lnTo>
                <a:lnTo>
                  <a:pt x="431" y="383"/>
                </a:lnTo>
                <a:lnTo>
                  <a:pt x="432" y="387"/>
                </a:lnTo>
                <a:lnTo>
                  <a:pt x="433" y="383"/>
                </a:lnTo>
                <a:lnTo>
                  <a:pt x="434" y="385"/>
                </a:lnTo>
                <a:lnTo>
                  <a:pt x="434" y="385"/>
                </a:lnTo>
                <a:lnTo>
                  <a:pt x="435" y="385"/>
                </a:lnTo>
                <a:lnTo>
                  <a:pt x="436" y="385"/>
                </a:lnTo>
                <a:lnTo>
                  <a:pt x="437" y="384"/>
                </a:lnTo>
                <a:lnTo>
                  <a:pt x="438" y="382"/>
                </a:lnTo>
                <a:lnTo>
                  <a:pt x="439" y="382"/>
                </a:lnTo>
                <a:lnTo>
                  <a:pt x="440" y="382"/>
                </a:lnTo>
                <a:lnTo>
                  <a:pt x="441" y="382"/>
                </a:lnTo>
                <a:lnTo>
                  <a:pt x="442" y="380"/>
                </a:lnTo>
                <a:lnTo>
                  <a:pt x="443" y="391"/>
                </a:lnTo>
                <a:lnTo>
                  <a:pt x="444" y="320"/>
                </a:lnTo>
                <a:lnTo>
                  <a:pt x="445" y="297"/>
                </a:lnTo>
                <a:lnTo>
                  <a:pt x="445" y="294"/>
                </a:lnTo>
                <a:lnTo>
                  <a:pt x="446" y="292"/>
                </a:lnTo>
                <a:lnTo>
                  <a:pt x="448" y="292"/>
                </a:lnTo>
                <a:lnTo>
                  <a:pt x="448" y="293"/>
                </a:lnTo>
                <a:lnTo>
                  <a:pt x="449" y="294"/>
                </a:lnTo>
                <a:lnTo>
                  <a:pt x="450" y="295"/>
                </a:lnTo>
                <a:lnTo>
                  <a:pt x="451" y="294"/>
                </a:lnTo>
                <a:lnTo>
                  <a:pt x="452" y="295"/>
                </a:lnTo>
                <a:lnTo>
                  <a:pt x="453" y="294"/>
                </a:lnTo>
                <a:lnTo>
                  <a:pt x="454" y="295"/>
                </a:lnTo>
                <a:lnTo>
                  <a:pt x="455" y="297"/>
                </a:lnTo>
                <a:lnTo>
                  <a:pt x="456" y="295"/>
                </a:lnTo>
                <a:lnTo>
                  <a:pt x="457" y="295"/>
                </a:lnTo>
                <a:lnTo>
                  <a:pt x="458" y="296"/>
                </a:lnTo>
                <a:lnTo>
                  <a:pt x="459" y="296"/>
                </a:lnTo>
                <a:lnTo>
                  <a:pt x="459" y="296"/>
                </a:lnTo>
                <a:lnTo>
                  <a:pt x="460" y="297"/>
                </a:lnTo>
                <a:lnTo>
                  <a:pt x="461" y="295"/>
                </a:lnTo>
                <a:lnTo>
                  <a:pt x="462" y="296"/>
                </a:lnTo>
                <a:lnTo>
                  <a:pt x="463" y="297"/>
                </a:lnTo>
                <a:lnTo>
                  <a:pt x="464" y="296"/>
                </a:lnTo>
                <a:lnTo>
                  <a:pt x="465" y="298"/>
                </a:lnTo>
                <a:lnTo>
                  <a:pt x="466" y="295"/>
                </a:lnTo>
                <a:lnTo>
                  <a:pt x="467" y="297"/>
                </a:lnTo>
                <a:lnTo>
                  <a:pt x="468" y="296"/>
                </a:lnTo>
                <a:lnTo>
                  <a:pt x="469" y="297"/>
                </a:lnTo>
                <a:lnTo>
                  <a:pt x="470" y="298"/>
                </a:lnTo>
                <a:lnTo>
                  <a:pt x="470" y="296"/>
                </a:lnTo>
                <a:lnTo>
                  <a:pt x="472" y="298"/>
                </a:lnTo>
                <a:lnTo>
                  <a:pt x="473" y="297"/>
                </a:lnTo>
                <a:lnTo>
                  <a:pt x="473" y="298"/>
                </a:lnTo>
                <a:lnTo>
                  <a:pt x="474" y="299"/>
                </a:lnTo>
                <a:lnTo>
                  <a:pt x="475" y="298"/>
                </a:lnTo>
                <a:lnTo>
                  <a:pt x="476" y="298"/>
                </a:lnTo>
                <a:lnTo>
                  <a:pt x="477" y="299"/>
                </a:lnTo>
                <a:lnTo>
                  <a:pt x="478" y="299"/>
                </a:lnTo>
                <a:lnTo>
                  <a:pt x="479" y="301"/>
                </a:lnTo>
                <a:lnTo>
                  <a:pt x="480" y="298"/>
                </a:lnTo>
                <a:lnTo>
                  <a:pt x="481" y="299"/>
                </a:lnTo>
                <a:lnTo>
                  <a:pt x="482" y="298"/>
                </a:lnTo>
                <a:lnTo>
                  <a:pt x="483" y="300"/>
                </a:lnTo>
                <a:lnTo>
                  <a:pt x="484" y="299"/>
                </a:lnTo>
                <a:lnTo>
                  <a:pt x="484" y="300"/>
                </a:lnTo>
                <a:lnTo>
                  <a:pt x="485" y="298"/>
                </a:lnTo>
                <a:lnTo>
                  <a:pt x="486" y="298"/>
                </a:lnTo>
                <a:lnTo>
                  <a:pt x="487" y="298"/>
                </a:lnTo>
                <a:lnTo>
                  <a:pt x="488" y="300"/>
                </a:lnTo>
                <a:lnTo>
                  <a:pt x="489" y="298"/>
                </a:lnTo>
                <a:lnTo>
                  <a:pt x="490" y="298"/>
                </a:lnTo>
                <a:lnTo>
                  <a:pt x="491" y="298"/>
                </a:lnTo>
                <a:lnTo>
                  <a:pt x="492" y="300"/>
                </a:lnTo>
                <a:lnTo>
                  <a:pt x="493" y="297"/>
                </a:lnTo>
                <a:lnTo>
                  <a:pt x="494" y="301"/>
                </a:lnTo>
                <a:lnTo>
                  <a:pt x="495" y="297"/>
                </a:lnTo>
                <a:lnTo>
                  <a:pt x="496" y="300"/>
                </a:lnTo>
                <a:lnTo>
                  <a:pt x="497" y="299"/>
                </a:lnTo>
                <a:lnTo>
                  <a:pt x="498" y="301"/>
                </a:lnTo>
                <a:lnTo>
                  <a:pt x="498" y="301"/>
                </a:lnTo>
                <a:lnTo>
                  <a:pt x="499" y="301"/>
                </a:lnTo>
                <a:lnTo>
                  <a:pt x="500" y="302"/>
                </a:lnTo>
                <a:lnTo>
                  <a:pt x="501" y="301"/>
                </a:lnTo>
                <a:lnTo>
                  <a:pt x="502" y="294"/>
                </a:lnTo>
                <a:lnTo>
                  <a:pt x="503" y="357"/>
                </a:lnTo>
                <a:lnTo>
                  <a:pt x="504" y="384"/>
                </a:lnTo>
                <a:lnTo>
                  <a:pt x="505" y="391"/>
                </a:lnTo>
                <a:lnTo>
                  <a:pt x="506" y="391"/>
                </a:lnTo>
                <a:lnTo>
                  <a:pt x="507" y="393"/>
                </a:lnTo>
                <a:lnTo>
                  <a:pt x="508" y="393"/>
                </a:lnTo>
                <a:lnTo>
                  <a:pt x="509" y="394"/>
                </a:lnTo>
                <a:lnTo>
                  <a:pt x="509" y="392"/>
                </a:lnTo>
                <a:lnTo>
                  <a:pt x="510" y="394"/>
                </a:lnTo>
                <a:lnTo>
                  <a:pt x="512" y="393"/>
                </a:lnTo>
                <a:lnTo>
                  <a:pt x="512" y="394"/>
                </a:lnTo>
                <a:lnTo>
                  <a:pt x="513" y="392"/>
                </a:lnTo>
                <a:lnTo>
                  <a:pt x="514" y="392"/>
                </a:lnTo>
                <a:lnTo>
                  <a:pt x="515" y="391"/>
                </a:lnTo>
                <a:lnTo>
                  <a:pt x="516" y="392"/>
                </a:lnTo>
                <a:lnTo>
                  <a:pt x="517" y="392"/>
                </a:lnTo>
                <a:lnTo>
                  <a:pt x="518" y="393"/>
                </a:lnTo>
                <a:lnTo>
                  <a:pt x="519" y="389"/>
                </a:lnTo>
                <a:lnTo>
                  <a:pt x="520" y="392"/>
                </a:lnTo>
                <a:lnTo>
                  <a:pt x="521" y="390"/>
                </a:lnTo>
                <a:lnTo>
                  <a:pt x="522" y="391"/>
                </a:lnTo>
                <a:lnTo>
                  <a:pt x="523" y="391"/>
                </a:lnTo>
                <a:lnTo>
                  <a:pt x="523" y="390"/>
                </a:lnTo>
                <a:lnTo>
                  <a:pt x="524" y="390"/>
                </a:lnTo>
                <a:lnTo>
                  <a:pt x="525" y="390"/>
                </a:lnTo>
                <a:lnTo>
                  <a:pt x="526" y="391"/>
                </a:lnTo>
                <a:lnTo>
                  <a:pt x="527" y="391"/>
                </a:lnTo>
                <a:lnTo>
                  <a:pt x="528" y="389"/>
                </a:lnTo>
                <a:lnTo>
                  <a:pt x="529" y="389"/>
                </a:lnTo>
                <a:lnTo>
                  <a:pt x="530" y="390"/>
                </a:lnTo>
                <a:lnTo>
                  <a:pt x="531" y="389"/>
                </a:lnTo>
                <a:lnTo>
                  <a:pt x="532" y="391"/>
                </a:lnTo>
                <a:lnTo>
                  <a:pt x="533" y="388"/>
                </a:lnTo>
                <a:lnTo>
                  <a:pt x="534" y="389"/>
                </a:lnTo>
                <a:lnTo>
                  <a:pt x="534" y="388"/>
                </a:lnTo>
                <a:lnTo>
                  <a:pt x="536" y="391"/>
                </a:lnTo>
                <a:lnTo>
                  <a:pt x="537" y="389"/>
                </a:lnTo>
                <a:lnTo>
                  <a:pt x="537" y="391"/>
                </a:lnTo>
                <a:lnTo>
                  <a:pt x="538" y="387"/>
                </a:lnTo>
                <a:lnTo>
                  <a:pt x="539" y="389"/>
                </a:lnTo>
                <a:lnTo>
                  <a:pt x="540" y="389"/>
                </a:lnTo>
                <a:lnTo>
                  <a:pt x="541" y="389"/>
                </a:lnTo>
                <a:lnTo>
                  <a:pt x="542" y="390"/>
                </a:lnTo>
                <a:lnTo>
                  <a:pt x="543" y="388"/>
                </a:lnTo>
                <a:lnTo>
                  <a:pt x="544" y="389"/>
                </a:lnTo>
                <a:lnTo>
                  <a:pt x="545" y="389"/>
                </a:lnTo>
                <a:lnTo>
                  <a:pt x="546" y="389"/>
                </a:lnTo>
                <a:lnTo>
                  <a:pt x="547" y="391"/>
                </a:lnTo>
                <a:lnTo>
                  <a:pt x="548" y="388"/>
                </a:lnTo>
                <a:lnTo>
                  <a:pt x="548" y="390"/>
                </a:lnTo>
                <a:lnTo>
                  <a:pt x="549" y="391"/>
                </a:lnTo>
                <a:lnTo>
                  <a:pt x="550" y="389"/>
                </a:lnTo>
                <a:lnTo>
                  <a:pt x="551" y="392"/>
                </a:lnTo>
                <a:lnTo>
                  <a:pt x="552" y="388"/>
                </a:lnTo>
                <a:lnTo>
                  <a:pt x="553" y="389"/>
                </a:lnTo>
                <a:lnTo>
                  <a:pt x="554" y="388"/>
                </a:lnTo>
                <a:lnTo>
                  <a:pt x="555" y="390"/>
                </a:lnTo>
                <a:lnTo>
                  <a:pt x="556" y="389"/>
                </a:lnTo>
                <a:lnTo>
                  <a:pt x="557" y="388"/>
                </a:lnTo>
                <a:lnTo>
                  <a:pt x="558" y="386"/>
                </a:lnTo>
                <a:lnTo>
                  <a:pt x="559" y="387"/>
                </a:lnTo>
                <a:lnTo>
                  <a:pt x="559" y="385"/>
                </a:lnTo>
                <a:lnTo>
                  <a:pt x="561" y="389"/>
                </a:lnTo>
                <a:lnTo>
                  <a:pt x="562" y="388"/>
                </a:lnTo>
                <a:lnTo>
                  <a:pt x="562" y="341"/>
                </a:lnTo>
                <a:lnTo>
                  <a:pt x="563" y="307"/>
                </a:lnTo>
                <a:lnTo>
                  <a:pt x="564" y="301"/>
                </a:lnTo>
                <a:lnTo>
                  <a:pt x="565" y="300"/>
                </a:lnTo>
                <a:lnTo>
                  <a:pt x="566" y="300"/>
                </a:lnTo>
                <a:lnTo>
                  <a:pt x="567" y="300"/>
                </a:lnTo>
                <a:lnTo>
                  <a:pt x="568" y="300"/>
                </a:lnTo>
                <a:lnTo>
                  <a:pt x="569" y="303"/>
                </a:lnTo>
                <a:lnTo>
                  <a:pt x="570" y="302"/>
                </a:lnTo>
                <a:lnTo>
                  <a:pt x="571" y="307"/>
                </a:lnTo>
                <a:lnTo>
                  <a:pt x="572" y="303"/>
                </a:lnTo>
                <a:lnTo>
                  <a:pt x="573" y="306"/>
                </a:lnTo>
                <a:lnTo>
                  <a:pt x="573" y="306"/>
                </a:lnTo>
                <a:lnTo>
                  <a:pt x="574" y="306"/>
                </a:lnTo>
                <a:lnTo>
                  <a:pt x="575" y="306"/>
                </a:lnTo>
                <a:lnTo>
                  <a:pt x="576" y="306"/>
                </a:lnTo>
                <a:lnTo>
                  <a:pt x="577" y="307"/>
                </a:lnTo>
                <a:lnTo>
                  <a:pt x="578" y="307"/>
                </a:lnTo>
                <a:lnTo>
                  <a:pt x="579" y="308"/>
                </a:lnTo>
                <a:lnTo>
                  <a:pt x="580" y="309"/>
                </a:lnTo>
                <a:lnTo>
                  <a:pt x="581" y="306"/>
                </a:lnTo>
                <a:lnTo>
                  <a:pt x="582" y="307"/>
                </a:lnTo>
                <a:lnTo>
                  <a:pt x="583" y="308"/>
                </a:lnTo>
                <a:lnTo>
                  <a:pt x="584" y="307"/>
                </a:lnTo>
                <a:lnTo>
                  <a:pt x="585" y="311"/>
                </a:lnTo>
                <a:lnTo>
                  <a:pt x="586" y="306"/>
                </a:lnTo>
                <a:lnTo>
                  <a:pt x="587" y="309"/>
                </a:lnTo>
                <a:lnTo>
                  <a:pt x="587" y="308"/>
                </a:lnTo>
                <a:lnTo>
                  <a:pt x="588" y="309"/>
                </a:lnTo>
                <a:lnTo>
                  <a:pt x="589" y="310"/>
                </a:lnTo>
                <a:lnTo>
                  <a:pt x="590" y="308"/>
                </a:lnTo>
                <a:lnTo>
                  <a:pt x="591" y="308"/>
                </a:lnTo>
                <a:lnTo>
                  <a:pt x="592" y="308"/>
                </a:lnTo>
                <a:lnTo>
                  <a:pt x="593" y="308"/>
                </a:lnTo>
                <a:lnTo>
                  <a:pt x="594" y="309"/>
                </a:lnTo>
                <a:lnTo>
                  <a:pt x="595" y="307"/>
                </a:lnTo>
                <a:lnTo>
                  <a:pt x="596" y="308"/>
                </a:lnTo>
                <a:lnTo>
                  <a:pt x="597" y="310"/>
                </a:lnTo>
                <a:lnTo>
                  <a:pt x="598" y="307"/>
                </a:lnTo>
                <a:lnTo>
                  <a:pt x="598" y="311"/>
                </a:lnTo>
                <a:lnTo>
                  <a:pt x="599" y="306"/>
                </a:lnTo>
                <a:lnTo>
                  <a:pt x="601" y="308"/>
                </a:lnTo>
                <a:lnTo>
                  <a:pt x="601" y="306"/>
                </a:lnTo>
                <a:lnTo>
                  <a:pt x="602" y="308"/>
                </a:lnTo>
                <a:lnTo>
                  <a:pt x="603" y="306"/>
                </a:lnTo>
                <a:lnTo>
                  <a:pt x="604" y="306"/>
                </a:lnTo>
                <a:lnTo>
                  <a:pt x="605" y="306"/>
                </a:lnTo>
                <a:lnTo>
                  <a:pt x="606" y="306"/>
                </a:lnTo>
                <a:lnTo>
                  <a:pt x="607" y="306"/>
                </a:lnTo>
                <a:lnTo>
                  <a:pt x="608" y="306"/>
                </a:lnTo>
                <a:lnTo>
                  <a:pt x="609" y="306"/>
                </a:lnTo>
                <a:lnTo>
                  <a:pt x="610" y="306"/>
                </a:lnTo>
                <a:lnTo>
                  <a:pt x="611" y="306"/>
                </a:lnTo>
                <a:lnTo>
                  <a:pt x="612" y="305"/>
                </a:lnTo>
                <a:lnTo>
                  <a:pt x="612" y="307"/>
                </a:lnTo>
                <a:lnTo>
                  <a:pt x="613" y="306"/>
                </a:lnTo>
                <a:lnTo>
                  <a:pt x="614" y="307"/>
                </a:lnTo>
                <a:lnTo>
                  <a:pt x="615" y="307"/>
                </a:lnTo>
                <a:lnTo>
                  <a:pt x="616" y="308"/>
                </a:lnTo>
                <a:lnTo>
                  <a:pt x="617" y="310"/>
                </a:lnTo>
                <a:lnTo>
                  <a:pt x="618" y="311"/>
                </a:lnTo>
                <a:lnTo>
                  <a:pt x="619" y="310"/>
                </a:lnTo>
                <a:lnTo>
                  <a:pt x="620" y="313"/>
                </a:lnTo>
                <a:lnTo>
                  <a:pt x="621" y="295"/>
                </a:lnTo>
                <a:lnTo>
                  <a:pt x="622" y="362"/>
                </a:lnTo>
                <a:lnTo>
                  <a:pt x="623" y="394"/>
                </a:lnTo>
                <a:lnTo>
                  <a:pt x="623" y="395"/>
                </a:lnTo>
                <a:lnTo>
                  <a:pt x="625" y="399"/>
                </a:lnTo>
                <a:lnTo>
                  <a:pt x="626" y="400"/>
                </a:lnTo>
                <a:lnTo>
                  <a:pt x="626" y="400"/>
                </a:lnTo>
                <a:lnTo>
                  <a:pt x="627" y="401"/>
                </a:lnTo>
                <a:lnTo>
                  <a:pt x="628" y="400"/>
                </a:lnTo>
                <a:lnTo>
                  <a:pt x="629" y="400"/>
                </a:lnTo>
                <a:lnTo>
                  <a:pt x="630" y="401"/>
                </a:lnTo>
                <a:lnTo>
                  <a:pt x="631" y="400"/>
                </a:lnTo>
                <a:lnTo>
                  <a:pt x="632" y="401"/>
                </a:lnTo>
                <a:lnTo>
                  <a:pt x="633" y="400"/>
                </a:lnTo>
                <a:lnTo>
                  <a:pt x="634" y="400"/>
                </a:lnTo>
                <a:lnTo>
                  <a:pt x="635" y="401"/>
                </a:lnTo>
                <a:lnTo>
                  <a:pt x="636" y="400"/>
                </a:lnTo>
                <a:lnTo>
                  <a:pt x="637" y="402"/>
                </a:lnTo>
                <a:lnTo>
                  <a:pt x="637" y="398"/>
                </a:lnTo>
                <a:lnTo>
                  <a:pt x="638" y="400"/>
                </a:lnTo>
                <a:lnTo>
                  <a:pt x="639" y="400"/>
                </a:lnTo>
                <a:lnTo>
                  <a:pt x="640" y="400"/>
                </a:lnTo>
                <a:lnTo>
                  <a:pt x="641" y="400"/>
                </a:lnTo>
                <a:lnTo>
                  <a:pt x="642" y="399"/>
                </a:lnTo>
                <a:lnTo>
                  <a:pt x="643" y="400"/>
                </a:lnTo>
                <a:lnTo>
                  <a:pt x="644" y="399"/>
                </a:lnTo>
                <a:lnTo>
                  <a:pt x="645" y="399"/>
                </a:lnTo>
                <a:lnTo>
                  <a:pt x="646" y="399"/>
                </a:lnTo>
                <a:lnTo>
                  <a:pt x="647" y="399"/>
                </a:lnTo>
                <a:lnTo>
                  <a:pt x="648" y="397"/>
                </a:lnTo>
                <a:lnTo>
                  <a:pt x="649" y="398"/>
                </a:lnTo>
                <a:lnTo>
                  <a:pt x="650" y="397"/>
                </a:lnTo>
                <a:lnTo>
                  <a:pt x="651" y="399"/>
                </a:lnTo>
                <a:lnTo>
                  <a:pt x="651" y="396"/>
                </a:lnTo>
                <a:lnTo>
                  <a:pt x="652" y="397"/>
                </a:lnTo>
                <a:lnTo>
                  <a:pt x="653" y="396"/>
                </a:lnTo>
                <a:lnTo>
                  <a:pt x="654" y="396"/>
                </a:lnTo>
                <a:lnTo>
                  <a:pt x="655" y="399"/>
                </a:lnTo>
                <a:lnTo>
                  <a:pt x="656" y="394"/>
                </a:lnTo>
                <a:lnTo>
                  <a:pt x="657" y="397"/>
                </a:lnTo>
                <a:lnTo>
                  <a:pt x="658" y="394"/>
                </a:lnTo>
                <a:lnTo>
                  <a:pt x="659" y="397"/>
                </a:lnTo>
                <a:lnTo>
                  <a:pt x="660" y="396"/>
                </a:lnTo>
                <a:lnTo>
                  <a:pt x="661" y="396"/>
                </a:lnTo>
                <a:lnTo>
                  <a:pt x="662" y="395"/>
                </a:lnTo>
                <a:lnTo>
                  <a:pt x="662" y="396"/>
                </a:lnTo>
                <a:lnTo>
                  <a:pt x="663" y="396"/>
                </a:lnTo>
                <a:lnTo>
                  <a:pt x="665" y="396"/>
                </a:lnTo>
                <a:lnTo>
                  <a:pt x="665" y="395"/>
                </a:lnTo>
                <a:lnTo>
                  <a:pt x="666" y="396"/>
                </a:lnTo>
                <a:lnTo>
                  <a:pt x="667" y="396"/>
                </a:lnTo>
                <a:lnTo>
                  <a:pt x="668" y="396"/>
                </a:lnTo>
                <a:lnTo>
                  <a:pt x="669" y="398"/>
                </a:lnTo>
                <a:lnTo>
                  <a:pt x="670" y="395"/>
                </a:lnTo>
                <a:lnTo>
                  <a:pt x="671" y="396"/>
                </a:lnTo>
                <a:lnTo>
                  <a:pt x="672" y="395"/>
                </a:lnTo>
                <a:lnTo>
                  <a:pt x="673" y="397"/>
                </a:lnTo>
                <a:lnTo>
                  <a:pt x="674" y="396"/>
                </a:lnTo>
                <a:lnTo>
                  <a:pt x="675" y="396"/>
                </a:lnTo>
                <a:lnTo>
                  <a:pt x="676" y="395"/>
                </a:lnTo>
                <a:lnTo>
                  <a:pt x="676" y="394"/>
                </a:lnTo>
                <a:lnTo>
                  <a:pt x="677" y="395"/>
                </a:lnTo>
                <a:lnTo>
                  <a:pt x="678" y="392"/>
                </a:lnTo>
                <a:lnTo>
                  <a:pt x="679" y="395"/>
                </a:lnTo>
                <a:lnTo>
                  <a:pt x="680" y="393"/>
                </a:lnTo>
                <a:lnTo>
                  <a:pt x="681" y="342"/>
                </a:lnTo>
                <a:lnTo>
                  <a:pt x="682" y="309"/>
                </a:lnTo>
                <a:lnTo>
                  <a:pt x="683" y="307"/>
                </a:lnTo>
                <a:lnTo>
                  <a:pt x="684" y="301"/>
                </a:lnTo>
                <a:lnTo>
                  <a:pt x="685" y="304"/>
                </a:lnTo>
                <a:lnTo>
                  <a:pt x="686" y="302"/>
                </a:lnTo>
                <a:lnTo>
                  <a:pt x="687" y="304"/>
                </a:lnTo>
                <a:lnTo>
                  <a:pt x="687" y="305"/>
                </a:lnTo>
                <a:lnTo>
                  <a:pt x="688" y="304"/>
                </a:lnTo>
                <a:lnTo>
                  <a:pt x="690" y="305"/>
                </a:lnTo>
                <a:lnTo>
                  <a:pt x="690" y="306"/>
                </a:lnTo>
                <a:lnTo>
                  <a:pt x="691" y="306"/>
                </a:lnTo>
                <a:lnTo>
                  <a:pt x="692" y="306"/>
                </a:lnTo>
                <a:lnTo>
                  <a:pt x="693" y="306"/>
                </a:lnTo>
                <a:lnTo>
                  <a:pt x="694" y="305"/>
                </a:lnTo>
                <a:lnTo>
                  <a:pt x="695" y="306"/>
                </a:lnTo>
                <a:lnTo>
                  <a:pt x="696" y="305"/>
                </a:lnTo>
                <a:lnTo>
                  <a:pt x="697" y="307"/>
                </a:lnTo>
                <a:lnTo>
                  <a:pt x="698" y="305"/>
                </a:lnTo>
                <a:lnTo>
                  <a:pt x="699" y="305"/>
                </a:lnTo>
                <a:lnTo>
                  <a:pt x="700" y="306"/>
                </a:lnTo>
                <a:lnTo>
                  <a:pt x="701" y="303"/>
                </a:lnTo>
                <a:lnTo>
                  <a:pt x="701" y="307"/>
                </a:lnTo>
                <a:lnTo>
                  <a:pt x="702" y="302"/>
                </a:lnTo>
                <a:lnTo>
                  <a:pt x="703" y="305"/>
                </a:lnTo>
                <a:lnTo>
                  <a:pt x="704" y="304"/>
                </a:lnTo>
                <a:lnTo>
                  <a:pt x="705" y="305"/>
                </a:lnTo>
                <a:lnTo>
                  <a:pt x="706" y="304"/>
                </a:lnTo>
                <a:lnTo>
                  <a:pt x="707" y="304"/>
                </a:lnTo>
                <a:lnTo>
                  <a:pt x="708" y="304"/>
                </a:lnTo>
                <a:lnTo>
                  <a:pt x="709" y="304"/>
                </a:lnTo>
                <a:lnTo>
                  <a:pt x="710" y="305"/>
                </a:lnTo>
                <a:lnTo>
                  <a:pt x="711" y="304"/>
                </a:lnTo>
                <a:lnTo>
                  <a:pt x="712" y="304"/>
                </a:lnTo>
                <a:lnTo>
                  <a:pt x="712" y="302"/>
                </a:lnTo>
                <a:lnTo>
                  <a:pt x="714" y="304"/>
                </a:lnTo>
                <a:lnTo>
                  <a:pt x="715" y="303"/>
                </a:lnTo>
                <a:lnTo>
                  <a:pt x="715" y="305"/>
                </a:lnTo>
                <a:lnTo>
                  <a:pt x="716" y="301"/>
                </a:lnTo>
                <a:lnTo>
                  <a:pt x="717" y="302"/>
                </a:lnTo>
                <a:lnTo>
                  <a:pt x="718" y="302"/>
                </a:lnTo>
                <a:lnTo>
                  <a:pt x="719" y="301"/>
                </a:lnTo>
                <a:lnTo>
                  <a:pt x="720" y="301"/>
                </a:lnTo>
                <a:lnTo>
                  <a:pt x="721" y="300"/>
                </a:lnTo>
                <a:lnTo>
                  <a:pt x="722" y="301"/>
                </a:lnTo>
                <a:lnTo>
                  <a:pt x="723" y="300"/>
                </a:lnTo>
                <a:lnTo>
                  <a:pt x="724" y="301"/>
                </a:lnTo>
                <a:lnTo>
                  <a:pt x="725" y="298"/>
                </a:lnTo>
                <a:lnTo>
                  <a:pt x="726" y="298"/>
                </a:lnTo>
                <a:lnTo>
                  <a:pt x="726" y="298"/>
                </a:lnTo>
                <a:lnTo>
                  <a:pt x="727" y="296"/>
                </a:lnTo>
                <a:lnTo>
                  <a:pt x="728" y="299"/>
                </a:lnTo>
                <a:lnTo>
                  <a:pt x="729" y="294"/>
                </a:lnTo>
                <a:lnTo>
                  <a:pt x="730" y="297"/>
                </a:lnTo>
                <a:lnTo>
                  <a:pt x="731" y="295"/>
                </a:lnTo>
                <a:lnTo>
                  <a:pt x="732" y="297"/>
                </a:lnTo>
                <a:lnTo>
                  <a:pt x="733" y="297"/>
                </a:lnTo>
                <a:lnTo>
                  <a:pt x="734" y="296"/>
                </a:lnTo>
                <a:lnTo>
                  <a:pt x="735" y="296"/>
                </a:lnTo>
                <a:lnTo>
                  <a:pt x="736" y="296"/>
                </a:lnTo>
                <a:lnTo>
                  <a:pt x="737" y="298"/>
                </a:lnTo>
                <a:lnTo>
                  <a:pt x="738" y="298"/>
                </a:lnTo>
                <a:lnTo>
                  <a:pt x="739" y="298"/>
                </a:lnTo>
                <a:lnTo>
                  <a:pt x="740" y="287"/>
                </a:lnTo>
                <a:lnTo>
                  <a:pt x="740" y="344"/>
                </a:lnTo>
                <a:lnTo>
                  <a:pt x="741" y="376"/>
                </a:lnTo>
                <a:lnTo>
                  <a:pt x="742" y="382"/>
                </a:lnTo>
                <a:lnTo>
                  <a:pt x="743" y="382"/>
                </a:lnTo>
                <a:lnTo>
                  <a:pt x="744" y="381"/>
                </a:lnTo>
                <a:lnTo>
                  <a:pt x="745" y="382"/>
                </a:lnTo>
                <a:lnTo>
                  <a:pt x="746" y="381"/>
                </a:lnTo>
                <a:lnTo>
                  <a:pt x="747" y="382"/>
                </a:lnTo>
                <a:lnTo>
                  <a:pt x="748" y="379"/>
                </a:lnTo>
                <a:lnTo>
                  <a:pt x="749" y="379"/>
                </a:lnTo>
                <a:lnTo>
                  <a:pt x="750" y="380"/>
                </a:lnTo>
                <a:lnTo>
                  <a:pt x="751" y="379"/>
                </a:lnTo>
                <a:lnTo>
                  <a:pt x="751" y="379"/>
                </a:lnTo>
                <a:lnTo>
                  <a:pt x="752" y="376"/>
                </a:lnTo>
                <a:lnTo>
                  <a:pt x="754" y="376"/>
                </a:lnTo>
                <a:lnTo>
                  <a:pt x="754" y="375"/>
                </a:lnTo>
                <a:lnTo>
                  <a:pt x="755" y="376"/>
                </a:lnTo>
                <a:lnTo>
                  <a:pt x="756" y="374"/>
                </a:lnTo>
                <a:lnTo>
                  <a:pt x="757" y="372"/>
                </a:lnTo>
                <a:lnTo>
                  <a:pt x="758" y="373"/>
                </a:lnTo>
                <a:lnTo>
                  <a:pt x="759" y="371"/>
                </a:lnTo>
                <a:lnTo>
                  <a:pt x="760" y="373"/>
                </a:lnTo>
                <a:lnTo>
                  <a:pt x="761" y="368"/>
                </a:lnTo>
                <a:lnTo>
                  <a:pt x="762" y="369"/>
                </a:lnTo>
                <a:lnTo>
                  <a:pt x="763" y="368"/>
                </a:lnTo>
                <a:lnTo>
                  <a:pt x="764" y="367"/>
                </a:lnTo>
                <a:lnTo>
                  <a:pt x="765" y="368"/>
                </a:lnTo>
                <a:lnTo>
                  <a:pt x="765" y="363"/>
                </a:lnTo>
                <a:lnTo>
                  <a:pt x="766" y="365"/>
                </a:lnTo>
                <a:lnTo>
                  <a:pt x="767" y="364"/>
                </a:lnTo>
                <a:lnTo>
                  <a:pt x="768" y="363"/>
                </a:lnTo>
                <a:lnTo>
                  <a:pt x="769" y="362"/>
                </a:lnTo>
                <a:lnTo>
                  <a:pt x="770" y="360"/>
                </a:lnTo>
                <a:lnTo>
                  <a:pt x="771" y="360"/>
                </a:lnTo>
                <a:lnTo>
                  <a:pt x="772" y="358"/>
                </a:lnTo>
                <a:lnTo>
                  <a:pt x="773" y="360"/>
                </a:lnTo>
                <a:lnTo>
                  <a:pt x="774" y="356"/>
                </a:lnTo>
                <a:lnTo>
                  <a:pt x="775" y="356"/>
                </a:lnTo>
                <a:lnTo>
                  <a:pt x="776" y="355"/>
                </a:lnTo>
                <a:lnTo>
                  <a:pt x="776" y="354"/>
                </a:lnTo>
                <a:lnTo>
                  <a:pt x="778" y="354"/>
                </a:lnTo>
                <a:lnTo>
                  <a:pt x="779" y="351"/>
                </a:lnTo>
                <a:lnTo>
                  <a:pt x="779" y="351"/>
                </a:lnTo>
                <a:lnTo>
                  <a:pt x="780" y="349"/>
                </a:lnTo>
                <a:lnTo>
                  <a:pt x="781" y="349"/>
                </a:lnTo>
                <a:lnTo>
                  <a:pt x="782" y="348"/>
                </a:lnTo>
                <a:lnTo>
                  <a:pt x="783" y="347"/>
                </a:lnTo>
                <a:lnTo>
                  <a:pt x="784" y="345"/>
                </a:lnTo>
                <a:lnTo>
                  <a:pt x="785" y="345"/>
                </a:lnTo>
                <a:lnTo>
                  <a:pt x="786" y="345"/>
                </a:lnTo>
                <a:lnTo>
                  <a:pt x="787" y="342"/>
                </a:lnTo>
                <a:lnTo>
                  <a:pt x="788" y="342"/>
                </a:lnTo>
                <a:lnTo>
                  <a:pt x="789" y="339"/>
                </a:lnTo>
                <a:lnTo>
                  <a:pt x="790" y="339"/>
                </a:lnTo>
                <a:lnTo>
                  <a:pt x="790" y="338"/>
                </a:lnTo>
                <a:lnTo>
                  <a:pt x="791" y="337"/>
                </a:lnTo>
                <a:lnTo>
                  <a:pt x="792" y="334"/>
                </a:lnTo>
                <a:lnTo>
                  <a:pt x="793" y="332"/>
                </a:lnTo>
                <a:lnTo>
                  <a:pt x="794" y="332"/>
                </a:lnTo>
                <a:lnTo>
                  <a:pt x="795" y="328"/>
                </a:lnTo>
                <a:lnTo>
                  <a:pt x="796" y="329"/>
                </a:lnTo>
                <a:lnTo>
                  <a:pt x="797" y="322"/>
                </a:lnTo>
                <a:lnTo>
                  <a:pt x="798" y="322"/>
                </a:lnTo>
                <a:lnTo>
                  <a:pt x="799" y="338"/>
                </a:lnTo>
                <a:lnTo>
                  <a:pt x="800" y="263"/>
                </a:lnTo>
                <a:lnTo>
                  <a:pt x="801" y="242"/>
                </a:lnTo>
                <a:lnTo>
                  <a:pt x="802" y="232"/>
                </a:lnTo>
                <a:lnTo>
                  <a:pt x="803" y="232"/>
                </a:lnTo>
                <a:lnTo>
                  <a:pt x="804" y="230"/>
                </a:lnTo>
                <a:lnTo>
                  <a:pt x="804" y="229"/>
                </a:lnTo>
                <a:lnTo>
                  <a:pt x="805" y="227"/>
                </a:lnTo>
                <a:lnTo>
                  <a:pt x="806" y="225"/>
                </a:lnTo>
                <a:lnTo>
                  <a:pt x="807" y="223"/>
                </a:lnTo>
                <a:lnTo>
                  <a:pt x="808" y="222"/>
                </a:lnTo>
                <a:lnTo>
                  <a:pt x="809" y="220"/>
                </a:lnTo>
                <a:lnTo>
                  <a:pt x="810" y="220"/>
                </a:lnTo>
                <a:lnTo>
                  <a:pt x="811" y="217"/>
                </a:lnTo>
                <a:lnTo>
                  <a:pt x="812" y="215"/>
                </a:lnTo>
                <a:lnTo>
                  <a:pt x="813" y="215"/>
                </a:lnTo>
                <a:lnTo>
                  <a:pt x="814" y="211"/>
                </a:lnTo>
                <a:lnTo>
                  <a:pt x="815" y="213"/>
                </a:lnTo>
                <a:lnTo>
                  <a:pt x="815" y="206"/>
                </a:lnTo>
                <a:lnTo>
                  <a:pt x="816" y="209"/>
                </a:lnTo>
                <a:lnTo>
                  <a:pt x="817" y="205"/>
                </a:lnTo>
                <a:lnTo>
                  <a:pt x="818" y="204"/>
                </a:lnTo>
                <a:lnTo>
                  <a:pt x="819" y="203"/>
                </a:lnTo>
                <a:lnTo>
                  <a:pt x="820" y="200"/>
                </a:lnTo>
                <a:lnTo>
                  <a:pt x="821" y="199"/>
                </a:lnTo>
                <a:lnTo>
                  <a:pt x="822" y="196"/>
                </a:lnTo>
                <a:lnTo>
                  <a:pt x="823" y="195"/>
                </a:lnTo>
                <a:lnTo>
                  <a:pt x="824" y="194"/>
                </a:lnTo>
                <a:lnTo>
                  <a:pt x="825" y="191"/>
                </a:lnTo>
                <a:lnTo>
                  <a:pt x="826" y="190"/>
                </a:lnTo>
                <a:lnTo>
                  <a:pt x="827" y="188"/>
                </a:lnTo>
                <a:lnTo>
                  <a:pt x="828" y="186"/>
                </a:lnTo>
                <a:lnTo>
                  <a:pt x="829" y="187"/>
                </a:lnTo>
                <a:lnTo>
                  <a:pt x="829" y="181"/>
                </a:lnTo>
                <a:lnTo>
                  <a:pt x="830" y="182"/>
                </a:lnTo>
                <a:lnTo>
                  <a:pt x="831" y="179"/>
                </a:lnTo>
                <a:lnTo>
                  <a:pt x="832" y="179"/>
                </a:lnTo>
                <a:lnTo>
                  <a:pt x="833" y="176"/>
                </a:lnTo>
                <a:lnTo>
                  <a:pt x="834" y="174"/>
                </a:lnTo>
                <a:lnTo>
                  <a:pt x="835" y="171"/>
                </a:lnTo>
                <a:lnTo>
                  <a:pt x="836" y="170"/>
                </a:lnTo>
                <a:lnTo>
                  <a:pt x="837" y="167"/>
                </a:lnTo>
                <a:lnTo>
                  <a:pt x="838" y="164"/>
                </a:lnTo>
                <a:lnTo>
                  <a:pt x="839" y="163"/>
                </a:lnTo>
                <a:lnTo>
                  <a:pt x="840" y="160"/>
                </a:lnTo>
                <a:lnTo>
                  <a:pt x="840" y="159"/>
                </a:lnTo>
                <a:lnTo>
                  <a:pt x="841" y="156"/>
                </a:lnTo>
                <a:lnTo>
                  <a:pt x="843" y="155"/>
                </a:lnTo>
                <a:lnTo>
                  <a:pt x="843" y="152"/>
                </a:lnTo>
                <a:lnTo>
                  <a:pt x="844" y="149"/>
                </a:lnTo>
                <a:lnTo>
                  <a:pt x="845" y="147"/>
                </a:lnTo>
                <a:lnTo>
                  <a:pt x="846" y="146"/>
                </a:lnTo>
                <a:lnTo>
                  <a:pt x="847" y="143"/>
                </a:lnTo>
                <a:lnTo>
                  <a:pt x="848" y="144"/>
                </a:lnTo>
                <a:lnTo>
                  <a:pt x="849" y="136"/>
                </a:lnTo>
                <a:lnTo>
                  <a:pt x="850" y="136"/>
                </a:lnTo>
                <a:lnTo>
                  <a:pt x="851" y="133"/>
                </a:lnTo>
                <a:lnTo>
                  <a:pt x="852" y="132"/>
                </a:lnTo>
                <a:lnTo>
                  <a:pt x="853" y="130"/>
                </a:lnTo>
                <a:lnTo>
                  <a:pt x="854" y="127"/>
                </a:lnTo>
                <a:lnTo>
                  <a:pt x="854" y="126"/>
                </a:lnTo>
                <a:lnTo>
                  <a:pt x="855" y="124"/>
                </a:lnTo>
                <a:lnTo>
                  <a:pt x="856" y="123"/>
                </a:lnTo>
                <a:lnTo>
                  <a:pt x="857" y="119"/>
                </a:lnTo>
                <a:lnTo>
                  <a:pt x="858" y="114"/>
                </a:lnTo>
                <a:lnTo>
                  <a:pt x="859" y="162"/>
                </a:lnTo>
                <a:lnTo>
                  <a:pt x="860" y="193"/>
                </a:lnTo>
                <a:lnTo>
                  <a:pt x="861" y="196"/>
                </a:lnTo>
                <a:lnTo>
                  <a:pt x="862" y="197"/>
                </a:lnTo>
                <a:lnTo>
                  <a:pt x="863" y="192"/>
                </a:lnTo>
                <a:lnTo>
                  <a:pt x="864" y="191"/>
                </a:lnTo>
                <a:lnTo>
                  <a:pt x="865" y="188"/>
                </a:lnTo>
                <a:lnTo>
                  <a:pt x="865" y="186"/>
                </a:lnTo>
                <a:lnTo>
                  <a:pt x="867" y="183"/>
                </a:lnTo>
                <a:lnTo>
                  <a:pt x="868" y="181"/>
                </a:lnTo>
                <a:lnTo>
                  <a:pt x="868" y="175"/>
                </a:lnTo>
                <a:lnTo>
                  <a:pt x="869" y="175"/>
                </a:lnTo>
                <a:lnTo>
                  <a:pt x="870" y="171"/>
                </a:lnTo>
                <a:lnTo>
                  <a:pt x="871" y="169"/>
                </a:lnTo>
                <a:lnTo>
                  <a:pt x="872" y="165"/>
                </a:lnTo>
                <a:lnTo>
                  <a:pt x="873" y="162"/>
                </a:lnTo>
                <a:lnTo>
                  <a:pt x="874" y="159"/>
                </a:lnTo>
                <a:lnTo>
                  <a:pt x="875" y="156"/>
                </a:lnTo>
                <a:lnTo>
                  <a:pt x="876" y="153"/>
                </a:lnTo>
                <a:lnTo>
                  <a:pt x="877" y="152"/>
                </a:lnTo>
                <a:lnTo>
                  <a:pt x="878" y="145"/>
                </a:lnTo>
                <a:lnTo>
                  <a:pt x="879" y="144"/>
                </a:lnTo>
                <a:lnTo>
                  <a:pt x="879" y="139"/>
                </a:lnTo>
                <a:lnTo>
                  <a:pt x="880" y="138"/>
                </a:lnTo>
                <a:lnTo>
                  <a:pt x="881" y="134"/>
                </a:lnTo>
                <a:lnTo>
                  <a:pt x="882" y="133"/>
                </a:lnTo>
                <a:lnTo>
                  <a:pt x="883" y="126"/>
                </a:lnTo>
                <a:lnTo>
                  <a:pt x="884" y="125"/>
                </a:lnTo>
                <a:lnTo>
                  <a:pt x="885" y="121"/>
                </a:lnTo>
                <a:lnTo>
                  <a:pt x="886" y="119"/>
                </a:lnTo>
                <a:lnTo>
                  <a:pt x="887" y="116"/>
                </a:lnTo>
                <a:lnTo>
                  <a:pt x="888" y="113"/>
                </a:lnTo>
                <a:lnTo>
                  <a:pt x="889" y="109"/>
                </a:lnTo>
                <a:lnTo>
                  <a:pt x="890" y="106"/>
                </a:lnTo>
                <a:lnTo>
                  <a:pt x="891" y="103"/>
                </a:lnTo>
                <a:lnTo>
                  <a:pt x="892" y="99"/>
                </a:lnTo>
                <a:lnTo>
                  <a:pt x="893" y="98"/>
                </a:lnTo>
                <a:lnTo>
                  <a:pt x="893" y="92"/>
                </a:lnTo>
                <a:lnTo>
                  <a:pt x="894" y="90"/>
                </a:lnTo>
                <a:lnTo>
                  <a:pt x="895" y="85"/>
                </a:lnTo>
                <a:lnTo>
                  <a:pt x="896" y="81"/>
                </a:lnTo>
                <a:lnTo>
                  <a:pt x="897" y="79"/>
                </a:lnTo>
                <a:lnTo>
                  <a:pt x="898" y="75"/>
                </a:lnTo>
                <a:lnTo>
                  <a:pt x="899" y="70"/>
                </a:lnTo>
                <a:lnTo>
                  <a:pt x="900" y="67"/>
                </a:lnTo>
                <a:lnTo>
                  <a:pt x="901" y="64"/>
                </a:lnTo>
                <a:lnTo>
                  <a:pt x="902" y="60"/>
                </a:lnTo>
                <a:lnTo>
                  <a:pt x="903" y="56"/>
                </a:lnTo>
                <a:lnTo>
                  <a:pt x="904" y="53"/>
                </a:lnTo>
                <a:lnTo>
                  <a:pt x="904" y="48"/>
                </a:lnTo>
                <a:lnTo>
                  <a:pt x="905" y="44"/>
                </a:lnTo>
                <a:lnTo>
                  <a:pt x="907" y="41"/>
                </a:lnTo>
                <a:lnTo>
                  <a:pt x="907" y="37"/>
                </a:lnTo>
                <a:lnTo>
                  <a:pt x="908" y="34"/>
                </a:lnTo>
                <a:lnTo>
                  <a:pt x="909" y="33"/>
                </a:lnTo>
                <a:lnTo>
                  <a:pt x="910" y="28"/>
                </a:lnTo>
                <a:lnTo>
                  <a:pt x="911" y="25"/>
                </a:lnTo>
                <a:lnTo>
                  <a:pt x="912" y="23"/>
                </a:lnTo>
                <a:lnTo>
                  <a:pt x="913" y="21"/>
                </a:lnTo>
                <a:lnTo>
                  <a:pt x="914" y="21"/>
                </a:lnTo>
                <a:lnTo>
                  <a:pt x="915" y="21"/>
                </a:lnTo>
                <a:lnTo>
                  <a:pt x="916" y="23"/>
                </a:lnTo>
                <a:lnTo>
                  <a:pt x="917" y="0"/>
                </a:lnTo>
                <a:lnTo>
                  <a:pt x="918" y="56"/>
                </a:lnTo>
                <a:lnTo>
                  <a:pt x="918" y="239"/>
                </a:lnTo>
                <a:lnTo>
                  <a:pt x="919" y="292"/>
                </a:lnTo>
                <a:lnTo>
                  <a:pt x="920" y="307"/>
                </a:lnTo>
                <a:lnTo>
                  <a:pt x="921" y="312"/>
                </a:lnTo>
                <a:lnTo>
                  <a:pt x="922" y="316"/>
                </a:lnTo>
                <a:lnTo>
                  <a:pt x="923" y="318"/>
                </a:lnTo>
                <a:lnTo>
                  <a:pt x="924" y="320"/>
                </a:lnTo>
                <a:lnTo>
                  <a:pt x="925" y="320"/>
                </a:lnTo>
                <a:lnTo>
                  <a:pt x="926" y="324"/>
                </a:lnTo>
                <a:lnTo>
                  <a:pt x="927" y="321"/>
                </a:lnTo>
                <a:lnTo>
                  <a:pt x="928" y="325"/>
                </a:lnTo>
                <a:lnTo>
                  <a:pt x="929" y="326"/>
                </a:lnTo>
                <a:lnTo>
                  <a:pt x="929" y="331"/>
                </a:lnTo>
                <a:lnTo>
                  <a:pt x="931" y="332"/>
                </a:lnTo>
                <a:lnTo>
                  <a:pt x="932" y="332"/>
                </a:lnTo>
                <a:lnTo>
                  <a:pt x="932" y="333"/>
                </a:lnTo>
                <a:lnTo>
                  <a:pt x="933" y="334"/>
                </a:lnTo>
                <a:lnTo>
                  <a:pt x="934" y="335"/>
                </a:lnTo>
                <a:lnTo>
                  <a:pt x="935" y="338"/>
                </a:lnTo>
                <a:lnTo>
                  <a:pt x="936" y="337"/>
                </a:lnTo>
                <a:lnTo>
                  <a:pt x="937" y="339"/>
                </a:lnTo>
                <a:lnTo>
                  <a:pt x="938" y="340"/>
                </a:lnTo>
                <a:lnTo>
                  <a:pt x="939" y="343"/>
                </a:lnTo>
                <a:lnTo>
                  <a:pt x="940" y="342"/>
                </a:lnTo>
                <a:lnTo>
                  <a:pt x="941" y="348"/>
                </a:lnTo>
                <a:lnTo>
                  <a:pt x="942" y="345"/>
                </a:lnTo>
                <a:lnTo>
                  <a:pt x="943" y="349"/>
                </a:lnTo>
                <a:lnTo>
                  <a:pt x="943" y="351"/>
                </a:lnTo>
                <a:lnTo>
                  <a:pt x="944" y="355"/>
                </a:lnTo>
                <a:lnTo>
                  <a:pt x="945" y="355"/>
                </a:lnTo>
                <a:lnTo>
                  <a:pt x="946" y="358"/>
                </a:lnTo>
                <a:lnTo>
                  <a:pt x="947" y="360"/>
                </a:lnTo>
                <a:lnTo>
                  <a:pt x="948" y="362"/>
                </a:lnTo>
                <a:lnTo>
                  <a:pt x="949" y="365"/>
                </a:lnTo>
                <a:lnTo>
                  <a:pt x="950" y="366"/>
                </a:lnTo>
                <a:lnTo>
                  <a:pt x="951" y="368"/>
                </a:lnTo>
                <a:lnTo>
                  <a:pt x="952" y="368"/>
                </a:lnTo>
                <a:lnTo>
                  <a:pt x="953" y="372"/>
                </a:lnTo>
                <a:lnTo>
                  <a:pt x="954" y="374"/>
                </a:lnTo>
                <a:lnTo>
                  <a:pt x="954" y="376"/>
                </a:lnTo>
                <a:lnTo>
                  <a:pt x="956" y="375"/>
                </a:lnTo>
                <a:lnTo>
                  <a:pt x="957" y="378"/>
                </a:lnTo>
                <a:lnTo>
                  <a:pt x="957" y="379"/>
                </a:lnTo>
                <a:lnTo>
                  <a:pt x="958" y="382"/>
                </a:lnTo>
                <a:lnTo>
                  <a:pt x="959" y="382"/>
                </a:lnTo>
                <a:lnTo>
                  <a:pt x="960" y="385"/>
                </a:lnTo>
                <a:lnTo>
                  <a:pt x="961" y="385"/>
                </a:lnTo>
                <a:lnTo>
                  <a:pt x="962" y="387"/>
                </a:lnTo>
                <a:lnTo>
                  <a:pt x="963" y="389"/>
                </a:lnTo>
                <a:lnTo>
                  <a:pt x="964" y="389"/>
                </a:lnTo>
                <a:lnTo>
                  <a:pt x="965" y="393"/>
                </a:lnTo>
                <a:lnTo>
                  <a:pt x="966" y="392"/>
                </a:lnTo>
                <a:lnTo>
                  <a:pt x="967" y="395"/>
                </a:lnTo>
                <a:lnTo>
                  <a:pt x="968" y="395"/>
                </a:lnTo>
                <a:lnTo>
                  <a:pt x="968" y="399"/>
                </a:lnTo>
                <a:lnTo>
                  <a:pt x="969" y="399"/>
                </a:lnTo>
                <a:lnTo>
                  <a:pt x="970" y="402"/>
                </a:lnTo>
                <a:lnTo>
                  <a:pt x="971" y="403"/>
                </a:lnTo>
                <a:lnTo>
                  <a:pt x="972" y="407"/>
                </a:lnTo>
                <a:lnTo>
                  <a:pt x="973" y="407"/>
                </a:lnTo>
                <a:lnTo>
                  <a:pt x="974" y="410"/>
                </a:lnTo>
                <a:lnTo>
                  <a:pt x="975" y="412"/>
                </a:lnTo>
                <a:lnTo>
                  <a:pt x="976" y="414"/>
                </a:lnTo>
                <a:lnTo>
                  <a:pt x="977" y="418"/>
                </a:lnTo>
                <a:lnTo>
                  <a:pt x="978" y="417"/>
                </a:lnTo>
                <a:lnTo>
                  <a:pt x="979" y="420"/>
                </a:lnTo>
                <a:lnTo>
                  <a:pt x="980" y="421"/>
                </a:lnTo>
                <a:lnTo>
                  <a:pt x="981" y="424"/>
                </a:lnTo>
                <a:lnTo>
                  <a:pt x="982" y="426"/>
                </a:lnTo>
                <a:lnTo>
                  <a:pt x="982" y="427"/>
                </a:lnTo>
                <a:lnTo>
                  <a:pt x="983" y="428"/>
                </a:lnTo>
                <a:lnTo>
                  <a:pt x="984" y="431"/>
                </a:lnTo>
                <a:lnTo>
                  <a:pt x="985" y="431"/>
                </a:lnTo>
                <a:lnTo>
                  <a:pt x="986" y="436"/>
                </a:lnTo>
                <a:lnTo>
                  <a:pt x="987" y="435"/>
                </a:lnTo>
                <a:lnTo>
                  <a:pt x="988" y="439"/>
                </a:lnTo>
                <a:lnTo>
                  <a:pt x="989" y="441"/>
                </a:lnTo>
                <a:lnTo>
                  <a:pt x="990" y="442"/>
                </a:lnTo>
                <a:lnTo>
                  <a:pt x="991" y="446"/>
                </a:lnTo>
                <a:lnTo>
                  <a:pt x="992" y="443"/>
                </a:lnTo>
                <a:lnTo>
                  <a:pt x="993" y="447"/>
                </a:lnTo>
                <a:lnTo>
                  <a:pt x="993" y="446"/>
                </a:lnTo>
                <a:lnTo>
                  <a:pt x="994" y="448"/>
                </a:lnTo>
                <a:lnTo>
                  <a:pt x="996" y="449"/>
                </a:lnTo>
                <a:lnTo>
                  <a:pt x="996" y="450"/>
                </a:lnTo>
                <a:lnTo>
                  <a:pt x="997" y="450"/>
                </a:lnTo>
                <a:lnTo>
                  <a:pt x="998" y="451"/>
                </a:lnTo>
                <a:lnTo>
                  <a:pt x="999" y="453"/>
                </a:lnTo>
                <a:lnTo>
                  <a:pt x="1000" y="454"/>
                </a:lnTo>
                <a:lnTo>
                  <a:pt x="1001" y="455"/>
                </a:lnTo>
                <a:lnTo>
                  <a:pt x="1002" y="456"/>
                </a:lnTo>
                <a:lnTo>
                  <a:pt x="1003" y="457"/>
                </a:lnTo>
                <a:lnTo>
                  <a:pt x="1004" y="457"/>
                </a:lnTo>
                <a:lnTo>
                  <a:pt x="1005" y="461"/>
                </a:lnTo>
                <a:lnTo>
                  <a:pt x="1006" y="458"/>
                </a:lnTo>
                <a:lnTo>
                  <a:pt x="1007" y="461"/>
                </a:lnTo>
                <a:lnTo>
                  <a:pt x="1007" y="460"/>
                </a:lnTo>
                <a:lnTo>
                  <a:pt x="1008" y="461"/>
                </a:lnTo>
                <a:lnTo>
                  <a:pt x="1009" y="462"/>
                </a:lnTo>
                <a:lnTo>
                  <a:pt x="1010" y="460"/>
                </a:lnTo>
                <a:lnTo>
                  <a:pt x="1011" y="461"/>
                </a:lnTo>
                <a:lnTo>
                  <a:pt x="1012" y="460"/>
                </a:lnTo>
                <a:lnTo>
                  <a:pt x="1013" y="462"/>
                </a:lnTo>
                <a:lnTo>
                  <a:pt x="1014" y="461"/>
                </a:lnTo>
                <a:lnTo>
                  <a:pt x="1015" y="461"/>
                </a:lnTo>
                <a:lnTo>
                  <a:pt x="1016" y="461"/>
                </a:lnTo>
                <a:lnTo>
                  <a:pt x="1017" y="464"/>
                </a:lnTo>
                <a:lnTo>
                  <a:pt x="1018" y="465"/>
                </a:lnTo>
                <a:lnTo>
                  <a:pt x="1018" y="467"/>
                </a:lnTo>
                <a:lnTo>
                  <a:pt x="1020" y="465"/>
                </a:lnTo>
                <a:lnTo>
                  <a:pt x="1021" y="465"/>
                </a:lnTo>
                <a:lnTo>
                  <a:pt x="1021" y="468"/>
                </a:lnTo>
                <a:lnTo>
                  <a:pt x="1022" y="468"/>
                </a:lnTo>
                <a:lnTo>
                  <a:pt x="1023" y="474"/>
                </a:lnTo>
                <a:lnTo>
                  <a:pt x="1024" y="470"/>
                </a:lnTo>
                <a:lnTo>
                  <a:pt x="1025" y="474"/>
                </a:lnTo>
                <a:lnTo>
                  <a:pt x="1026" y="474"/>
                </a:lnTo>
                <a:lnTo>
                  <a:pt x="1027" y="475"/>
                </a:lnTo>
                <a:lnTo>
                  <a:pt x="1028" y="475"/>
                </a:lnTo>
                <a:lnTo>
                  <a:pt x="1029" y="472"/>
                </a:lnTo>
                <a:lnTo>
                  <a:pt x="1030" y="474"/>
                </a:lnTo>
                <a:lnTo>
                  <a:pt x="1031" y="473"/>
                </a:lnTo>
                <a:lnTo>
                  <a:pt x="1032" y="473"/>
                </a:lnTo>
                <a:lnTo>
                  <a:pt x="1032" y="471"/>
                </a:lnTo>
                <a:lnTo>
                  <a:pt x="1033" y="470"/>
                </a:lnTo>
                <a:lnTo>
                  <a:pt x="1034" y="468"/>
                </a:lnTo>
                <a:lnTo>
                  <a:pt x="1035" y="470"/>
                </a:lnTo>
                <a:lnTo>
                  <a:pt x="1036" y="468"/>
                </a:lnTo>
                <a:lnTo>
                  <a:pt x="1037" y="468"/>
                </a:lnTo>
                <a:lnTo>
                  <a:pt x="1038" y="464"/>
                </a:lnTo>
                <a:lnTo>
                  <a:pt x="1039" y="464"/>
                </a:lnTo>
                <a:lnTo>
                  <a:pt x="1040" y="466"/>
                </a:lnTo>
                <a:lnTo>
                  <a:pt x="1041" y="465"/>
                </a:lnTo>
                <a:lnTo>
                  <a:pt x="1042" y="467"/>
                </a:lnTo>
                <a:lnTo>
                  <a:pt x="1043" y="464"/>
                </a:lnTo>
                <a:lnTo>
                  <a:pt x="1044" y="466"/>
                </a:lnTo>
                <a:lnTo>
                  <a:pt x="1045" y="466"/>
                </a:lnTo>
                <a:lnTo>
                  <a:pt x="1046" y="468"/>
                </a:lnTo>
                <a:lnTo>
                  <a:pt x="1046" y="465"/>
                </a:lnTo>
                <a:lnTo>
                  <a:pt x="1047" y="465"/>
                </a:lnTo>
                <a:lnTo>
                  <a:pt x="1048" y="464"/>
                </a:lnTo>
                <a:lnTo>
                  <a:pt x="1049" y="464"/>
                </a:lnTo>
                <a:lnTo>
                  <a:pt x="1050" y="464"/>
                </a:lnTo>
                <a:lnTo>
                  <a:pt x="1051" y="460"/>
                </a:lnTo>
                <a:lnTo>
                  <a:pt x="1052" y="428"/>
                </a:lnTo>
                <a:lnTo>
                  <a:pt x="1053" y="381"/>
                </a:lnTo>
                <a:lnTo>
                  <a:pt x="1054" y="431"/>
                </a:lnTo>
                <a:lnTo>
                  <a:pt x="1055" y="460"/>
                </a:lnTo>
                <a:lnTo>
                  <a:pt x="1056" y="457"/>
                </a:lnTo>
                <a:lnTo>
                  <a:pt x="1057" y="452"/>
                </a:lnTo>
                <a:lnTo>
                  <a:pt x="1057" y="453"/>
                </a:lnTo>
                <a:lnTo>
                  <a:pt x="1058" y="455"/>
                </a:lnTo>
                <a:lnTo>
                  <a:pt x="1060" y="457"/>
                </a:lnTo>
                <a:lnTo>
                  <a:pt x="1060" y="457"/>
                </a:lnTo>
                <a:lnTo>
                  <a:pt x="1061" y="456"/>
                </a:lnTo>
                <a:lnTo>
                  <a:pt x="1062" y="460"/>
                </a:lnTo>
                <a:lnTo>
                  <a:pt x="1063" y="458"/>
                </a:lnTo>
                <a:lnTo>
                  <a:pt x="1064" y="460"/>
                </a:lnTo>
                <a:lnTo>
                  <a:pt x="1065" y="456"/>
                </a:lnTo>
                <a:lnTo>
                  <a:pt x="1066" y="456"/>
                </a:lnTo>
                <a:lnTo>
                  <a:pt x="1067" y="456"/>
                </a:lnTo>
                <a:lnTo>
                  <a:pt x="1068" y="455"/>
                </a:lnTo>
                <a:lnTo>
                  <a:pt x="1069" y="458"/>
                </a:lnTo>
                <a:lnTo>
                  <a:pt x="1070" y="450"/>
                </a:lnTo>
                <a:lnTo>
                  <a:pt x="1071" y="450"/>
                </a:lnTo>
                <a:lnTo>
                  <a:pt x="1071" y="446"/>
                </a:lnTo>
                <a:lnTo>
                  <a:pt x="1072" y="445"/>
                </a:lnTo>
                <a:lnTo>
                  <a:pt x="1073" y="444"/>
                </a:lnTo>
                <a:lnTo>
                  <a:pt x="1074" y="441"/>
                </a:lnTo>
                <a:lnTo>
                  <a:pt x="1075" y="440"/>
                </a:lnTo>
                <a:lnTo>
                  <a:pt x="1076" y="436"/>
                </a:lnTo>
                <a:lnTo>
                  <a:pt x="1077" y="435"/>
                </a:lnTo>
                <a:lnTo>
                  <a:pt x="1078" y="433"/>
                </a:lnTo>
                <a:lnTo>
                  <a:pt x="1079" y="430"/>
                </a:lnTo>
                <a:lnTo>
                  <a:pt x="1080" y="426"/>
                </a:lnTo>
                <a:lnTo>
                  <a:pt x="1081" y="426"/>
                </a:lnTo>
                <a:lnTo>
                  <a:pt x="1082" y="420"/>
                </a:lnTo>
                <a:lnTo>
                  <a:pt x="1082" y="416"/>
                </a:lnTo>
                <a:lnTo>
                  <a:pt x="1084" y="411"/>
                </a:lnTo>
                <a:lnTo>
                  <a:pt x="1085" y="407"/>
                </a:lnTo>
                <a:lnTo>
                  <a:pt x="1085" y="410"/>
                </a:lnTo>
                <a:lnTo>
                  <a:pt x="1086" y="410"/>
                </a:lnTo>
                <a:lnTo>
                  <a:pt x="1087" y="412"/>
                </a:lnTo>
                <a:lnTo>
                  <a:pt x="1088" y="415"/>
                </a:lnTo>
                <a:lnTo>
                  <a:pt x="1089" y="420"/>
                </a:lnTo>
                <a:lnTo>
                  <a:pt x="1090" y="423"/>
                </a:lnTo>
                <a:lnTo>
                  <a:pt x="1091" y="429"/>
                </a:lnTo>
                <a:lnTo>
                  <a:pt x="1092" y="430"/>
                </a:lnTo>
                <a:lnTo>
                  <a:pt x="1093" y="430"/>
                </a:lnTo>
                <a:lnTo>
                  <a:pt x="1094" y="431"/>
                </a:lnTo>
                <a:lnTo>
                  <a:pt x="1095" y="430"/>
                </a:lnTo>
                <a:lnTo>
                  <a:pt x="1096" y="434"/>
                </a:lnTo>
                <a:lnTo>
                  <a:pt x="1096" y="427"/>
                </a:lnTo>
                <a:lnTo>
                  <a:pt x="1097" y="427"/>
                </a:lnTo>
                <a:lnTo>
                  <a:pt x="1098" y="424"/>
                </a:lnTo>
                <a:lnTo>
                  <a:pt x="1099" y="423"/>
                </a:lnTo>
                <a:lnTo>
                  <a:pt x="1100" y="423"/>
                </a:lnTo>
                <a:lnTo>
                  <a:pt x="1101" y="418"/>
                </a:lnTo>
                <a:lnTo>
                  <a:pt x="1102" y="419"/>
                </a:lnTo>
                <a:lnTo>
                  <a:pt x="1103" y="419"/>
                </a:lnTo>
                <a:lnTo>
                  <a:pt x="1104" y="418"/>
                </a:lnTo>
                <a:lnTo>
                  <a:pt x="1105" y="412"/>
                </a:lnTo>
                <a:lnTo>
                  <a:pt x="1106" y="411"/>
                </a:lnTo>
                <a:lnTo>
                  <a:pt x="1107" y="415"/>
                </a:lnTo>
                <a:lnTo>
                  <a:pt x="1107" y="416"/>
                </a:lnTo>
                <a:lnTo>
                  <a:pt x="1109" y="419"/>
                </a:lnTo>
                <a:lnTo>
                  <a:pt x="1110" y="416"/>
                </a:lnTo>
                <a:lnTo>
                  <a:pt x="1110" y="418"/>
                </a:lnTo>
                <a:lnTo>
                  <a:pt x="1111" y="415"/>
                </a:lnTo>
                <a:lnTo>
                  <a:pt x="1112" y="415"/>
                </a:lnTo>
                <a:lnTo>
                  <a:pt x="1113" y="414"/>
                </a:lnTo>
                <a:lnTo>
                  <a:pt x="1114" y="411"/>
                </a:lnTo>
                <a:lnTo>
                  <a:pt x="1115" y="413"/>
                </a:lnTo>
                <a:lnTo>
                  <a:pt x="1116" y="412"/>
                </a:lnTo>
                <a:lnTo>
                  <a:pt x="1117" y="415"/>
                </a:lnTo>
                <a:lnTo>
                  <a:pt x="1118" y="414"/>
                </a:lnTo>
                <a:lnTo>
                  <a:pt x="1119" y="417"/>
                </a:lnTo>
                <a:lnTo>
                  <a:pt x="1120" y="417"/>
                </a:lnTo>
                <a:lnTo>
                  <a:pt x="1121" y="417"/>
                </a:lnTo>
                <a:lnTo>
                  <a:pt x="1121" y="415"/>
                </a:lnTo>
                <a:lnTo>
                  <a:pt x="1122" y="412"/>
                </a:lnTo>
                <a:lnTo>
                  <a:pt x="1123" y="412"/>
                </a:lnTo>
                <a:lnTo>
                  <a:pt x="1124" y="406"/>
                </a:lnTo>
                <a:lnTo>
                  <a:pt x="1125" y="407"/>
                </a:lnTo>
                <a:lnTo>
                  <a:pt x="1126" y="405"/>
                </a:lnTo>
                <a:lnTo>
                  <a:pt x="1127" y="405"/>
                </a:lnTo>
                <a:lnTo>
                  <a:pt x="1128" y="404"/>
                </a:lnTo>
                <a:lnTo>
                  <a:pt x="1129" y="402"/>
                </a:lnTo>
                <a:lnTo>
                  <a:pt x="1130" y="400"/>
                </a:lnTo>
                <a:lnTo>
                  <a:pt x="1131" y="397"/>
                </a:lnTo>
                <a:lnTo>
                  <a:pt x="1132" y="396"/>
                </a:lnTo>
                <a:lnTo>
                  <a:pt x="1133" y="395"/>
                </a:lnTo>
                <a:lnTo>
                  <a:pt x="1134" y="394"/>
                </a:lnTo>
                <a:lnTo>
                  <a:pt x="1135" y="393"/>
                </a:lnTo>
                <a:lnTo>
                  <a:pt x="1135" y="393"/>
                </a:lnTo>
                <a:lnTo>
                  <a:pt x="1136" y="389"/>
                </a:lnTo>
                <a:lnTo>
                  <a:pt x="1137" y="391"/>
                </a:lnTo>
                <a:lnTo>
                  <a:pt x="1138" y="396"/>
                </a:lnTo>
                <a:lnTo>
                  <a:pt x="1139" y="392"/>
                </a:lnTo>
                <a:lnTo>
                  <a:pt x="1140" y="391"/>
                </a:lnTo>
                <a:lnTo>
                  <a:pt x="1141" y="387"/>
                </a:lnTo>
                <a:lnTo>
                  <a:pt x="1142" y="387"/>
                </a:lnTo>
                <a:lnTo>
                  <a:pt x="1143" y="382"/>
                </a:lnTo>
                <a:lnTo>
                  <a:pt x="1144" y="382"/>
                </a:lnTo>
                <a:lnTo>
                  <a:pt x="1145" y="379"/>
                </a:lnTo>
                <a:lnTo>
                  <a:pt x="1146" y="361"/>
                </a:lnTo>
                <a:lnTo>
                  <a:pt x="1146" y="312"/>
                </a:lnTo>
                <a:lnTo>
                  <a:pt x="1147" y="248"/>
                </a:lnTo>
                <a:lnTo>
                  <a:pt x="1149" y="316"/>
                </a:lnTo>
                <a:lnTo>
                  <a:pt x="1149" y="388"/>
                </a:lnTo>
                <a:lnTo>
                  <a:pt x="1150" y="377"/>
                </a:lnTo>
                <a:lnTo>
                  <a:pt x="1151" y="367"/>
                </a:lnTo>
                <a:lnTo>
                  <a:pt x="1152" y="364"/>
                </a:lnTo>
                <a:lnTo>
                  <a:pt x="1153" y="371"/>
                </a:lnTo>
                <a:lnTo>
                  <a:pt x="1154" y="368"/>
                </a:lnTo>
                <a:lnTo>
                  <a:pt x="1155" y="372"/>
                </a:lnTo>
                <a:lnTo>
                  <a:pt x="1156" y="374"/>
                </a:lnTo>
                <a:lnTo>
                  <a:pt x="1157" y="375"/>
                </a:lnTo>
                <a:lnTo>
                  <a:pt x="1158" y="372"/>
                </a:lnTo>
                <a:lnTo>
                  <a:pt x="1159" y="368"/>
                </a:lnTo>
                <a:lnTo>
                  <a:pt x="1160" y="368"/>
                </a:lnTo>
                <a:lnTo>
                  <a:pt x="1160" y="366"/>
                </a:lnTo>
                <a:lnTo>
                  <a:pt x="1161" y="366"/>
                </a:lnTo>
                <a:lnTo>
                  <a:pt x="1162" y="362"/>
                </a:lnTo>
                <a:lnTo>
                  <a:pt x="1163" y="361"/>
                </a:lnTo>
                <a:lnTo>
                  <a:pt x="1164" y="360"/>
                </a:lnTo>
                <a:lnTo>
                  <a:pt x="1165" y="360"/>
                </a:lnTo>
                <a:lnTo>
                  <a:pt x="1166" y="361"/>
                </a:lnTo>
                <a:lnTo>
                  <a:pt x="1167" y="358"/>
                </a:lnTo>
                <a:lnTo>
                  <a:pt x="1168" y="358"/>
                </a:lnTo>
                <a:lnTo>
                  <a:pt x="1169" y="353"/>
                </a:lnTo>
                <a:lnTo>
                  <a:pt x="1170" y="354"/>
                </a:lnTo>
                <a:lnTo>
                  <a:pt x="1171" y="352"/>
                </a:lnTo>
                <a:lnTo>
                  <a:pt x="1171" y="352"/>
                </a:lnTo>
                <a:lnTo>
                  <a:pt x="1173" y="348"/>
                </a:lnTo>
                <a:lnTo>
                  <a:pt x="1174" y="340"/>
                </a:lnTo>
                <a:lnTo>
                  <a:pt x="1174" y="335"/>
                </a:lnTo>
                <a:lnTo>
                  <a:pt x="1175" y="331"/>
                </a:lnTo>
                <a:lnTo>
                  <a:pt x="1176" y="326"/>
                </a:lnTo>
                <a:lnTo>
                  <a:pt x="1177" y="323"/>
                </a:lnTo>
                <a:lnTo>
                  <a:pt x="1178" y="319"/>
                </a:lnTo>
                <a:lnTo>
                  <a:pt x="1179" y="313"/>
                </a:lnTo>
                <a:lnTo>
                  <a:pt x="1180" y="314"/>
                </a:lnTo>
                <a:lnTo>
                  <a:pt x="1181" y="313"/>
                </a:lnTo>
                <a:lnTo>
                  <a:pt x="1182" y="321"/>
                </a:lnTo>
                <a:lnTo>
                  <a:pt x="1183" y="331"/>
                </a:lnTo>
                <a:lnTo>
                  <a:pt x="1184" y="336"/>
                </a:lnTo>
                <a:lnTo>
                  <a:pt x="1185" y="345"/>
                </a:lnTo>
                <a:lnTo>
                  <a:pt x="1185" y="344"/>
                </a:lnTo>
                <a:lnTo>
                  <a:pt x="1186" y="351"/>
                </a:lnTo>
                <a:lnTo>
                  <a:pt x="1187" y="355"/>
                </a:lnTo>
                <a:lnTo>
                  <a:pt x="1188" y="362"/>
                </a:lnTo>
                <a:lnTo>
                  <a:pt x="1189" y="362"/>
                </a:lnTo>
                <a:lnTo>
                  <a:pt x="1190" y="360"/>
                </a:lnTo>
                <a:lnTo>
                  <a:pt x="1191" y="358"/>
                </a:lnTo>
                <a:lnTo>
                  <a:pt x="1192" y="358"/>
                </a:lnTo>
                <a:lnTo>
                  <a:pt x="1193" y="358"/>
                </a:lnTo>
                <a:lnTo>
                  <a:pt x="1194" y="359"/>
                </a:lnTo>
                <a:lnTo>
                  <a:pt x="1195" y="355"/>
                </a:lnTo>
                <a:lnTo>
                  <a:pt x="1196" y="352"/>
                </a:lnTo>
                <a:lnTo>
                  <a:pt x="1197" y="348"/>
                </a:lnTo>
                <a:lnTo>
                  <a:pt x="1198" y="344"/>
                </a:lnTo>
                <a:lnTo>
                  <a:pt x="1199" y="345"/>
                </a:lnTo>
                <a:lnTo>
                  <a:pt x="1199" y="342"/>
                </a:lnTo>
                <a:lnTo>
                  <a:pt x="1200" y="344"/>
                </a:lnTo>
                <a:lnTo>
                  <a:pt x="1201" y="344"/>
                </a:lnTo>
                <a:lnTo>
                  <a:pt x="1202" y="346"/>
                </a:lnTo>
                <a:lnTo>
                  <a:pt x="1203" y="349"/>
                </a:lnTo>
                <a:lnTo>
                  <a:pt x="1204" y="350"/>
                </a:lnTo>
                <a:lnTo>
                  <a:pt x="1205" y="349"/>
                </a:lnTo>
                <a:lnTo>
                  <a:pt x="1206" y="351"/>
                </a:lnTo>
                <a:lnTo>
                  <a:pt x="1207" y="349"/>
                </a:lnTo>
                <a:lnTo>
                  <a:pt x="1208" y="352"/>
                </a:lnTo>
                <a:lnTo>
                  <a:pt x="1209" y="350"/>
                </a:lnTo>
                <a:lnTo>
                  <a:pt x="1210" y="355"/>
                </a:lnTo>
                <a:lnTo>
                  <a:pt x="1210" y="354"/>
                </a:lnTo>
                <a:lnTo>
                  <a:pt x="1211" y="351"/>
                </a:lnTo>
                <a:lnTo>
                  <a:pt x="1213" y="349"/>
                </a:lnTo>
                <a:lnTo>
                  <a:pt x="1213" y="346"/>
                </a:lnTo>
                <a:lnTo>
                  <a:pt x="1214" y="346"/>
                </a:lnTo>
                <a:lnTo>
                  <a:pt x="1215" y="345"/>
                </a:lnTo>
                <a:lnTo>
                  <a:pt x="1216" y="345"/>
                </a:lnTo>
                <a:lnTo>
                  <a:pt x="1217" y="343"/>
                </a:lnTo>
                <a:lnTo>
                  <a:pt x="1218" y="344"/>
                </a:lnTo>
                <a:lnTo>
                  <a:pt x="1219" y="347"/>
                </a:lnTo>
                <a:lnTo>
                  <a:pt x="1220" y="351"/>
                </a:lnTo>
                <a:lnTo>
                  <a:pt x="1221" y="349"/>
                </a:lnTo>
                <a:lnTo>
                  <a:pt x="1222" y="349"/>
                </a:lnTo>
                <a:lnTo>
                  <a:pt x="1223" y="345"/>
                </a:lnTo>
                <a:lnTo>
                  <a:pt x="1224" y="349"/>
                </a:lnTo>
                <a:lnTo>
                  <a:pt x="1224" y="347"/>
                </a:lnTo>
                <a:lnTo>
                  <a:pt x="1225" y="349"/>
                </a:lnTo>
                <a:lnTo>
                  <a:pt x="1226" y="349"/>
                </a:lnTo>
                <a:lnTo>
                  <a:pt x="1227" y="348"/>
                </a:lnTo>
                <a:lnTo>
                  <a:pt x="1228" y="345"/>
                </a:lnTo>
                <a:lnTo>
                  <a:pt x="1229" y="346"/>
                </a:lnTo>
                <a:lnTo>
                  <a:pt x="1230" y="345"/>
                </a:lnTo>
                <a:lnTo>
                  <a:pt x="1231" y="347"/>
                </a:lnTo>
                <a:lnTo>
                  <a:pt x="1232" y="345"/>
                </a:lnTo>
                <a:lnTo>
                  <a:pt x="1233" y="348"/>
                </a:lnTo>
                <a:lnTo>
                  <a:pt x="1234" y="347"/>
                </a:lnTo>
                <a:lnTo>
                  <a:pt x="1235" y="347"/>
                </a:lnTo>
                <a:lnTo>
                  <a:pt x="1235" y="346"/>
                </a:lnTo>
                <a:lnTo>
                  <a:pt x="1236" y="347"/>
                </a:lnTo>
                <a:lnTo>
                  <a:pt x="1238" y="342"/>
                </a:lnTo>
                <a:lnTo>
                  <a:pt x="1238" y="342"/>
                </a:lnTo>
                <a:lnTo>
                  <a:pt x="1239" y="343"/>
                </a:lnTo>
                <a:lnTo>
                  <a:pt x="1240" y="345"/>
                </a:lnTo>
                <a:lnTo>
                  <a:pt x="1241" y="345"/>
                </a:lnTo>
                <a:lnTo>
                  <a:pt x="1242" y="345"/>
                </a:lnTo>
                <a:lnTo>
                  <a:pt x="1243" y="347"/>
                </a:lnTo>
                <a:lnTo>
                  <a:pt x="1244" y="346"/>
                </a:lnTo>
                <a:lnTo>
                  <a:pt x="1245" y="347"/>
                </a:lnTo>
                <a:lnTo>
                  <a:pt x="1246" y="346"/>
                </a:lnTo>
                <a:lnTo>
                  <a:pt x="1247" y="344"/>
                </a:lnTo>
                <a:lnTo>
                  <a:pt x="1248" y="348"/>
                </a:lnTo>
                <a:lnTo>
                  <a:pt x="1249" y="345"/>
                </a:lnTo>
                <a:lnTo>
                  <a:pt x="1249" y="329"/>
                </a:lnTo>
                <a:lnTo>
                  <a:pt x="1250" y="277"/>
                </a:lnTo>
                <a:lnTo>
                  <a:pt x="1251" y="194"/>
                </a:lnTo>
                <a:lnTo>
                  <a:pt x="1252" y="236"/>
                </a:lnTo>
                <a:lnTo>
                  <a:pt x="1253" y="354"/>
                </a:lnTo>
                <a:lnTo>
                  <a:pt x="1254" y="360"/>
                </a:lnTo>
                <a:lnTo>
                  <a:pt x="1255" y="338"/>
                </a:lnTo>
                <a:lnTo>
                  <a:pt x="1256" y="331"/>
                </a:lnTo>
                <a:lnTo>
                  <a:pt x="1257" y="332"/>
                </a:lnTo>
                <a:lnTo>
                  <a:pt x="1258" y="333"/>
                </a:lnTo>
                <a:lnTo>
                  <a:pt x="1259" y="332"/>
                </a:lnTo>
                <a:lnTo>
                  <a:pt x="1260" y="334"/>
                </a:lnTo>
                <a:lnTo>
                  <a:pt x="1260" y="332"/>
                </a:lnTo>
                <a:lnTo>
                  <a:pt x="1262" y="333"/>
                </a:lnTo>
                <a:lnTo>
                  <a:pt x="1263" y="333"/>
                </a:lnTo>
                <a:lnTo>
                  <a:pt x="1263" y="334"/>
                </a:lnTo>
                <a:lnTo>
                  <a:pt x="1264" y="336"/>
                </a:lnTo>
                <a:lnTo>
                  <a:pt x="1265" y="336"/>
                </a:lnTo>
                <a:lnTo>
                  <a:pt x="1266" y="337"/>
                </a:lnTo>
                <a:lnTo>
                  <a:pt x="1267" y="337"/>
                </a:lnTo>
                <a:lnTo>
                  <a:pt x="1268" y="341"/>
                </a:lnTo>
                <a:lnTo>
                  <a:pt x="1269" y="345"/>
                </a:lnTo>
                <a:lnTo>
                  <a:pt x="1270" y="347"/>
                </a:lnTo>
                <a:lnTo>
                  <a:pt x="1271" y="341"/>
                </a:lnTo>
                <a:lnTo>
                  <a:pt x="1272" y="336"/>
                </a:lnTo>
                <a:lnTo>
                  <a:pt x="1273" y="331"/>
                </a:lnTo>
                <a:lnTo>
                  <a:pt x="1274" y="328"/>
                </a:lnTo>
                <a:lnTo>
                  <a:pt x="1274" y="323"/>
                </a:lnTo>
                <a:lnTo>
                  <a:pt x="1275" y="319"/>
                </a:lnTo>
                <a:lnTo>
                  <a:pt x="1276" y="311"/>
                </a:lnTo>
                <a:lnTo>
                  <a:pt x="1277" y="307"/>
                </a:lnTo>
                <a:lnTo>
                  <a:pt x="1278" y="302"/>
                </a:lnTo>
                <a:lnTo>
                  <a:pt x="1279" y="300"/>
                </a:lnTo>
                <a:lnTo>
                  <a:pt x="1280" y="292"/>
                </a:lnTo>
                <a:lnTo>
                  <a:pt x="1281" y="291"/>
                </a:lnTo>
                <a:lnTo>
                  <a:pt x="1282" y="288"/>
                </a:lnTo>
                <a:lnTo>
                  <a:pt x="1283" y="292"/>
                </a:lnTo>
                <a:lnTo>
                  <a:pt x="1284" y="299"/>
                </a:lnTo>
                <a:lnTo>
                  <a:pt x="1285" y="304"/>
                </a:lnTo>
                <a:lnTo>
                  <a:pt x="1286" y="308"/>
                </a:lnTo>
                <a:lnTo>
                  <a:pt x="1287" y="315"/>
                </a:lnTo>
                <a:lnTo>
                  <a:pt x="1288" y="320"/>
                </a:lnTo>
                <a:lnTo>
                  <a:pt x="1288" y="328"/>
                </a:lnTo>
                <a:lnTo>
                  <a:pt x="1289" y="328"/>
                </a:lnTo>
                <a:lnTo>
                  <a:pt x="1290" y="336"/>
                </a:lnTo>
                <a:lnTo>
                  <a:pt x="1291" y="337"/>
                </a:lnTo>
                <a:lnTo>
                  <a:pt x="1292" y="336"/>
                </a:lnTo>
                <a:lnTo>
                  <a:pt x="1293" y="336"/>
                </a:lnTo>
                <a:lnTo>
                  <a:pt x="1294" y="335"/>
                </a:lnTo>
                <a:lnTo>
                  <a:pt x="1295" y="336"/>
                </a:lnTo>
                <a:lnTo>
                  <a:pt x="1296" y="337"/>
                </a:lnTo>
                <a:lnTo>
                  <a:pt x="1297" y="336"/>
                </a:lnTo>
                <a:lnTo>
                  <a:pt x="1298" y="336"/>
                </a:lnTo>
                <a:lnTo>
                  <a:pt x="1299" y="337"/>
                </a:lnTo>
                <a:lnTo>
                  <a:pt x="1299" y="338"/>
                </a:lnTo>
                <a:lnTo>
                  <a:pt x="1300" y="335"/>
                </a:lnTo>
                <a:lnTo>
                  <a:pt x="1302" y="332"/>
                </a:lnTo>
                <a:lnTo>
                  <a:pt x="1302" y="334"/>
                </a:lnTo>
                <a:lnTo>
                  <a:pt x="1303" y="329"/>
                </a:lnTo>
                <a:lnTo>
                  <a:pt x="1304" y="329"/>
                </a:lnTo>
                <a:lnTo>
                  <a:pt x="1305" y="328"/>
                </a:lnTo>
                <a:lnTo>
                  <a:pt x="1306" y="332"/>
                </a:lnTo>
                <a:lnTo>
                  <a:pt x="1307" y="332"/>
                </a:lnTo>
                <a:lnTo>
                  <a:pt x="1308" y="332"/>
                </a:lnTo>
                <a:lnTo>
                  <a:pt x="1309" y="331"/>
                </a:lnTo>
                <a:lnTo>
                  <a:pt x="1310" y="334"/>
                </a:lnTo>
                <a:lnTo>
                  <a:pt x="1311" y="335"/>
                </a:lnTo>
                <a:lnTo>
                  <a:pt x="1312" y="339"/>
                </a:lnTo>
                <a:lnTo>
                  <a:pt x="1313" y="337"/>
                </a:lnTo>
                <a:lnTo>
                  <a:pt x="1313" y="344"/>
                </a:lnTo>
                <a:lnTo>
                  <a:pt x="1314" y="348"/>
                </a:lnTo>
                <a:lnTo>
                  <a:pt x="1315" y="352"/>
                </a:lnTo>
                <a:lnTo>
                  <a:pt x="1316" y="348"/>
                </a:lnTo>
                <a:lnTo>
                  <a:pt x="1317" y="345"/>
                </a:lnTo>
                <a:lnTo>
                  <a:pt x="1318" y="340"/>
                </a:lnTo>
                <a:lnTo>
                  <a:pt x="1319" y="341"/>
                </a:lnTo>
                <a:lnTo>
                  <a:pt x="1320" y="341"/>
                </a:lnTo>
                <a:lnTo>
                  <a:pt x="1321" y="341"/>
                </a:lnTo>
                <a:lnTo>
                  <a:pt x="1322" y="338"/>
                </a:lnTo>
                <a:lnTo>
                  <a:pt x="1323" y="333"/>
                </a:lnTo>
                <a:lnTo>
                  <a:pt x="1324" y="332"/>
                </a:lnTo>
                <a:lnTo>
                  <a:pt x="1324" y="333"/>
                </a:lnTo>
                <a:lnTo>
                  <a:pt x="1326" y="334"/>
                </a:lnTo>
                <a:lnTo>
                  <a:pt x="1327" y="336"/>
                </a:lnTo>
                <a:lnTo>
                  <a:pt x="1327" y="334"/>
                </a:lnTo>
                <a:lnTo>
                  <a:pt x="1328" y="336"/>
                </a:lnTo>
                <a:lnTo>
                  <a:pt x="1329" y="337"/>
                </a:lnTo>
                <a:lnTo>
                  <a:pt x="1330" y="341"/>
                </a:lnTo>
                <a:lnTo>
                  <a:pt x="1331" y="350"/>
                </a:lnTo>
                <a:lnTo>
                  <a:pt x="1332" y="344"/>
                </a:lnTo>
                <a:lnTo>
                  <a:pt x="1333" y="342"/>
                </a:lnTo>
                <a:lnTo>
                  <a:pt x="1334" y="339"/>
                </a:lnTo>
                <a:lnTo>
                  <a:pt x="1335" y="341"/>
                </a:lnTo>
                <a:lnTo>
                  <a:pt x="1336" y="340"/>
                </a:lnTo>
                <a:lnTo>
                  <a:pt x="1337" y="339"/>
                </a:lnTo>
                <a:lnTo>
                  <a:pt x="1338" y="340"/>
                </a:lnTo>
                <a:lnTo>
                  <a:pt x="1338" y="340"/>
                </a:lnTo>
                <a:lnTo>
                  <a:pt x="1339" y="339"/>
                </a:lnTo>
                <a:lnTo>
                  <a:pt x="1340" y="340"/>
                </a:lnTo>
                <a:lnTo>
                  <a:pt x="1341" y="334"/>
                </a:lnTo>
                <a:lnTo>
                  <a:pt x="1342" y="336"/>
                </a:lnTo>
                <a:lnTo>
                  <a:pt x="1343" y="335"/>
                </a:lnTo>
                <a:lnTo>
                  <a:pt x="1344" y="338"/>
                </a:lnTo>
                <a:lnTo>
                  <a:pt x="1345" y="341"/>
                </a:lnTo>
                <a:lnTo>
                  <a:pt x="1346" y="344"/>
                </a:lnTo>
                <a:lnTo>
                  <a:pt x="1347" y="344"/>
                </a:lnTo>
                <a:lnTo>
                  <a:pt x="1348" y="342"/>
                </a:lnTo>
                <a:lnTo>
                  <a:pt x="1349" y="339"/>
                </a:lnTo>
                <a:lnTo>
                  <a:pt x="1350" y="342"/>
                </a:lnTo>
                <a:lnTo>
                  <a:pt x="1351" y="338"/>
                </a:lnTo>
                <a:lnTo>
                  <a:pt x="1352" y="342"/>
                </a:lnTo>
                <a:lnTo>
                  <a:pt x="1352" y="340"/>
                </a:lnTo>
                <a:lnTo>
                  <a:pt x="1353" y="340"/>
                </a:lnTo>
                <a:lnTo>
                  <a:pt x="1354" y="340"/>
                </a:lnTo>
                <a:lnTo>
                  <a:pt x="1355" y="338"/>
                </a:lnTo>
                <a:lnTo>
                  <a:pt x="1356" y="337"/>
                </a:lnTo>
                <a:lnTo>
                  <a:pt x="1357" y="336"/>
                </a:lnTo>
                <a:lnTo>
                  <a:pt x="1358" y="335"/>
                </a:lnTo>
                <a:lnTo>
                  <a:pt x="1359" y="335"/>
                </a:lnTo>
                <a:lnTo>
                  <a:pt x="1360" y="333"/>
                </a:lnTo>
                <a:lnTo>
                  <a:pt x="1361" y="336"/>
                </a:lnTo>
                <a:lnTo>
                  <a:pt x="1362" y="336"/>
                </a:lnTo>
                <a:lnTo>
                  <a:pt x="1363" y="333"/>
                </a:lnTo>
                <a:lnTo>
                  <a:pt x="1363" y="333"/>
                </a:lnTo>
                <a:lnTo>
                  <a:pt x="1364" y="336"/>
                </a:lnTo>
                <a:lnTo>
                  <a:pt x="1365" y="329"/>
                </a:lnTo>
                <a:lnTo>
                  <a:pt x="1366" y="300"/>
                </a:lnTo>
                <a:lnTo>
                  <a:pt x="1367" y="233"/>
                </a:lnTo>
                <a:lnTo>
                  <a:pt x="1368" y="195"/>
                </a:lnTo>
                <a:lnTo>
                  <a:pt x="1369" y="287"/>
                </a:lnTo>
                <a:lnTo>
                  <a:pt x="1370" y="352"/>
                </a:lnTo>
                <a:lnTo>
                  <a:pt x="1371" y="339"/>
                </a:lnTo>
                <a:lnTo>
                  <a:pt x="1372" y="329"/>
                </a:lnTo>
                <a:lnTo>
                  <a:pt x="1373" y="335"/>
                </a:lnTo>
                <a:lnTo>
                  <a:pt x="1374" y="335"/>
                </a:lnTo>
                <a:lnTo>
                  <a:pt x="1375" y="338"/>
                </a:lnTo>
                <a:lnTo>
                  <a:pt x="1376" y="337"/>
                </a:lnTo>
                <a:lnTo>
                  <a:pt x="1377" y="342"/>
                </a:lnTo>
                <a:lnTo>
                  <a:pt x="1377" y="344"/>
                </a:lnTo>
                <a:lnTo>
                  <a:pt x="1378" y="337"/>
                </a:lnTo>
                <a:lnTo>
                  <a:pt x="1379" y="333"/>
                </a:lnTo>
                <a:lnTo>
                  <a:pt x="1380" y="332"/>
                </a:lnTo>
                <a:lnTo>
                  <a:pt x="1381" y="332"/>
                </a:lnTo>
                <a:lnTo>
                  <a:pt x="1382" y="332"/>
                </a:lnTo>
                <a:lnTo>
                  <a:pt x="1383" y="329"/>
                </a:lnTo>
                <a:lnTo>
                  <a:pt x="1384" y="329"/>
                </a:lnTo>
                <a:lnTo>
                  <a:pt x="1385" y="328"/>
                </a:lnTo>
                <a:lnTo>
                  <a:pt x="1386" y="327"/>
                </a:lnTo>
                <a:lnTo>
                  <a:pt x="1387" y="328"/>
                </a:lnTo>
                <a:lnTo>
                  <a:pt x="1388" y="323"/>
                </a:lnTo>
                <a:lnTo>
                  <a:pt x="1388" y="324"/>
                </a:lnTo>
                <a:lnTo>
                  <a:pt x="1389" y="325"/>
                </a:lnTo>
                <a:lnTo>
                  <a:pt x="1391" y="327"/>
                </a:lnTo>
                <a:lnTo>
                  <a:pt x="1391" y="325"/>
                </a:lnTo>
                <a:lnTo>
                  <a:pt x="1392" y="321"/>
                </a:lnTo>
                <a:lnTo>
                  <a:pt x="1393" y="315"/>
                </a:lnTo>
                <a:lnTo>
                  <a:pt x="1394" y="310"/>
                </a:lnTo>
                <a:lnTo>
                  <a:pt x="1395" y="303"/>
                </a:lnTo>
                <a:lnTo>
                  <a:pt x="1396" y="301"/>
                </a:lnTo>
                <a:lnTo>
                  <a:pt x="1397" y="295"/>
                </a:lnTo>
                <a:lnTo>
                  <a:pt x="1398" y="293"/>
                </a:lnTo>
                <a:lnTo>
                  <a:pt x="1399" y="292"/>
                </a:lnTo>
                <a:lnTo>
                  <a:pt x="1400" y="291"/>
                </a:lnTo>
                <a:lnTo>
                  <a:pt x="1401" y="292"/>
                </a:lnTo>
                <a:lnTo>
                  <a:pt x="1402" y="289"/>
                </a:lnTo>
                <a:lnTo>
                  <a:pt x="1402" y="297"/>
                </a:lnTo>
                <a:lnTo>
                  <a:pt x="1403" y="304"/>
                </a:lnTo>
                <a:lnTo>
                  <a:pt x="1404" y="315"/>
                </a:lnTo>
                <a:lnTo>
                  <a:pt x="1405" y="324"/>
                </a:lnTo>
                <a:lnTo>
                  <a:pt x="1406" y="329"/>
                </a:lnTo>
                <a:lnTo>
                  <a:pt x="1407" y="331"/>
                </a:lnTo>
                <a:lnTo>
                  <a:pt x="1408" y="330"/>
                </a:lnTo>
                <a:lnTo>
                  <a:pt x="1409" y="333"/>
                </a:lnTo>
                <a:lnTo>
                  <a:pt x="1410" y="331"/>
                </a:lnTo>
                <a:lnTo>
                  <a:pt x="1411" y="333"/>
                </a:lnTo>
                <a:lnTo>
                  <a:pt x="1412" y="331"/>
                </a:lnTo>
                <a:lnTo>
                  <a:pt x="1413" y="333"/>
                </a:lnTo>
                <a:lnTo>
                  <a:pt x="1413" y="333"/>
                </a:lnTo>
                <a:lnTo>
                  <a:pt x="1415" y="335"/>
                </a:lnTo>
                <a:lnTo>
                  <a:pt x="1416" y="334"/>
                </a:lnTo>
                <a:lnTo>
                  <a:pt x="1416" y="335"/>
                </a:lnTo>
                <a:lnTo>
                  <a:pt x="1417" y="335"/>
                </a:lnTo>
                <a:lnTo>
                  <a:pt x="1418" y="335"/>
                </a:lnTo>
                <a:lnTo>
                  <a:pt x="1419" y="332"/>
                </a:lnTo>
                <a:lnTo>
                  <a:pt x="1420" y="328"/>
                </a:lnTo>
                <a:lnTo>
                  <a:pt x="1421" y="328"/>
                </a:lnTo>
                <a:lnTo>
                  <a:pt x="1422" y="331"/>
                </a:lnTo>
                <a:lnTo>
                  <a:pt x="1423" y="336"/>
                </a:lnTo>
                <a:lnTo>
                  <a:pt x="1424" y="327"/>
                </a:lnTo>
                <a:lnTo>
                  <a:pt x="1425" y="326"/>
                </a:lnTo>
                <a:lnTo>
                  <a:pt x="1426" y="326"/>
                </a:lnTo>
                <a:lnTo>
                  <a:pt x="1427" y="326"/>
                </a:lnTo>
                <a:lnTo>
                  <a:pt x="1427" y="327"/>
                </a:lnTo>
                <a:lnTo>
                  <a:pt x="1428" y="326"/>
                </a:lnTo>
                <a:lnTo>
                  <a:pt x="1429" y="329"/>
                </a:lnTo>
                <a:lnTo>
                  <a:pt x="1430" y="329"/>
                </a:lnTo>
                <a:lnTo>
                  <a:pt x="1431" y="335"/>
                </a:lnTo>
                <a:lnTo>
                  <a:pt x="1432" y="334"/>
                </a:lnTo>
                <a:lnTo>
                  <a:pt x="1433" y="336"/>
                </a:lnTo>
                <a:lnTo>
                  <a:pt x="1434" y="337"/>
                </a:lnTo>
                <a:lnTo>
                  <a:pt x="1435" y="337"/>
                </a:lnTo>
                <a:lnTo>
                  <a:pt x="1436" y="340"/>
                </a:lnTo>
                <a:lnTo>
                  <a:pt x="1437" y="337"/>
                </a:lnTo>
                <a:lnTo>
                  <a:pt x="1438" y="339"/>
                </a:lnTo>
                <a:lnTo>
                  <a:pt x="1439" y="336"/>
                </a:lnTo>
                <a:lnTo>
                  <a:pt x="1440" y="342"/>
                </a:lnTo>
                <a:lnTo>
                  <a:pt x="1441" y="343"/>
                </a:lnTo>
                <a:lnTo>
                  <a:pt x="1441" y="335"/>
                </a:lnTo>
                <a:lnTo>
                  <a:pt x="1442" y="333"/>
                </a:lnTo>
                <a:lnTo>
                  <a:pt x="1443" y="330"/>
                </a:lnTo>
                <a:lnTo>
                  <a:pt x="1444" y="321"/>
                </a:lnTo>
                <a:lnTo>
                  <a:pt x="1445" y="290"/>
                </a:lnTo>
                <a:lnTo>
                  <a:pt x="1446" y="221"/>
                </a:lnTo>
                <a:lnTo>
                  <a:pt x="1447" y="224"/>
                </a:lnTo>
                <a:lnTo>
                  <a:pt x="1448" y="326"/>
                </a:lnTo>
                <a:lnTo>
                  <a:pt x="1449" y="355"/>
                </a:lnTo>
                <a:lnTo>
                  <a:pt x="1450" y="335"/>
                </a:lnTo>
                <a:lnTo>
                  <a:pt x="1451" y="332"/>
                </a:lnTo>
                <a:lnTo>
                  <a:pt x="1452" y="333"/>
                </a:lnTo>
                <a:lnTo>
                  <a:pt x="1452" y="336"/>
                </a:lnTo>
                <a:lnTo>
                  <a:pt x="1453" y="340"/>
                </a:lnTo>
                <a:lnTo>
                  <a:pt x="1455" y="338"/>
                </a:lnTo>
                <a:lnTo>
                  <a:pt x="1455" y="345"/>
                </a:lnTo>
                <a:lnTo>
                  <a:pt x="1456" y="342"/>
                </a:lnTo>
                <a:lnTo>
                  <a:pt x="1457" y="339"/>
                </a:lnTo>
                <a:lnTo>
                  <a:pt x="1458" y="338"/>
                </a:lnTo>
                <a:lnTo>
                  <a:pt x="1459" y="334"/>
                </a:lnTo>
                <a:lnTo>
                  <a:pt x="1460" y="332"/>
                </a:lnTo>
                <a:lnTo>
                  <a:pt x="1461" y="329"/>
                </a:lnTo>
                <a:lnTo>
                  <a:pt x="1462" y="328"/>
                </a:lnTo>
                <a:lnTo>
                  <a:pt x="1463" y="324"/>
                </a:lnTo>
                <a:lnTo>
                  <a:pt x="1464" y="323"/>
                </a:lnTo>
                <a:lnTo>
                  <a:pt x="1465" y="321"/>
                </a:lnTo>
                <a:lnTo>
                  <a:pt x="1466" y="320"/>
                </a:lnTo>
                <a:lnTo>
                  <a:pt x="1466" y="322"/>
                </a:lnTo>
                <a:lnTo>
                  <a:pt x="1467" y="315"/>
                </a:lnTo>
                <a:lnTo>
                  <a:pt x="1468" y="313"/>
                </a:lnTo>
                <a:lnTo>
                  <a:pt x="1469" y="312"/>
                </a:lnTo>
                <a:lnTo>
                  <a:pt x="1470" y="311"/>
                </a:lnTo>
                <a:lnTo>
                  <a:pt x="1471" y="309"/>
                </a:lnTo>
                <a:lnTo>
                  <a:pt x="1472" y="306"/>
                </a:lnTo>
                <a:lnTo>
                  <a:pt x="1473" y="306"/>
                </a:lnTo>
                <a:lnTo>
                  <a:pt x="1474" y="301"/>
                </a:lnTo>
                <a:lnTo>
                  <a:pt x="1475" y="297"/>
                </a:lnTo>
                <a:lnTo>
                  <a:pt x="1476" y="291"/>
                </a:lnTo>
                <a:lnTo>
                  <a:pt x="1477" y="290"/>
                </a:lnTo>
                <a:lnTo>
                  <a:pt x="1477" y="291"/>
                </a:lnTo>
                <a:lnTo>
                  <a:pt x="1479" y="290"/>
                </a:lnTo>
                <a:lnTo>
                  <a:pt x="1480" y="296"/>
                </a:lnTo>
                <a:lnTo>
                  <a:pt x="1480" y="300"/>
                </a:lnTo>
                <a:lnTo>
                  <a:pt x="1481" y="310"/>
                </a:lnTo>
                <a:lnTo>
                  <a:pt x="1482" y="318"/>
                </a:lnTo>
                <a:lnTo>
                  <a:pt x="1483" y="322"/>
                </a:lnTo>
                <a:lnTo>
                  <a:pt x="1484" y="325"/>
                </a:lnTo>
                <a:lnTo>
                  <a:pt x="1485" y="325"/>
                </a:lnTo>
                <a:lnTo>
                  <a:pt x="1486" y="328"/>
                </a:lnTo>
                <a:lnTo>
                  <a:pt x="1487" y="329"/>
                </a:lnTo>
                <a:lnTo>
                  <a:pt x="1488" y="329"/>
                </a:lnTo>
                <a:lnTo>
                  <a:pt x="1489" y="331"/>
                </a:lnTo>
                <a:lnTo>
                  <a:pt x="1490" y="331"/>
                </a:lnTo>
                <a:lnTo>
                  <a:pt x="1491" y="334"/>
                </a:lnTo>
                <a:lnTo>
                  <a:pt x="1491" y="331"/>
                </a:lnTo>
                <a:lnTo>
                  <a:pt x="1492" y="329"/>
                </a:lnTo>
                <a:lnTo>
                  <a:pt x="1493" y="331"/>
                </a:lnTo>
                <a:lnTo>
                  <a:pt x="1494" y="328"/>
                </a:lnTo>
                <a:lnTo>
                  <a:pt x="1495" y="331"/>
                </a:lnTo>
                <a:lnTo>
                  <a:pt x="1496" y="329"/>
                </a:lnTo>
                <a:lnTo>
                  <a:pt x="1497" y="328"/>
                </a:lnTo>
                <a:lnTo>
                  <a:pt x="1498" y="330"/>
                </a:lnTo>
                <a:lnTo>
                  <a:pt x="1499" y="331"/>
                </a:lnTo>
                <a:lnTo>
                  <a:pt x="1500" y="335"/>
                </a:lnTo>
                <a:lnTo>
                  <a:pt x="1501" y="332"/>
                </a:lnTo>
                <a:lnTo>
                  <a:pt x="1502" y="334"/>
                </a:lnTo>
                <a:lnTo>
                  <a:pt x="1502" y="335"/>
                </a:lnTo>
                <a:lnTo>
                  <a:pt x="1504" y="334"/>
                </a:lnTo>
                <a:lnTo>
                  <a:pt x="1505" y="335"/>
                </a:lnTo>
                <a:lnTo>
                  <a:pt x="1505" y="335"/>
                </a:lnTo>
                <a:lnTo>
                  <a:pt x="1506" y="340"/>
                </a:lnTo>
                <a:lnTo>
                  <a:pt x="1507" y="333"/>
                </a:lnTo>
                <a:lnTo>
                  <a:pt x="1508" y="330"/>
                </a:lnTo>
                <a:lnTo>
                  <a:pt x="1509" y="334"/>
                </a:lnTo>
                <a:lnTo>
                  <a:pt x="1510" y="332"/>
                </a:lnTo>
                <a:lnTo>
                  <a:pt x="1511" y="335"/>
                </a:lnTo>
                <a:lnTo>
                  <a:pt x="1512" y="338"/>
                </a:lnTo>
                <a:lnTo>
                  <a:pt x="1513" y="338"/>
                </a:lnTo>
                <a:lnTo>
                  <a:pt x="1514" y="338"/>
                </a:lnTo>
                <a:lnTo>
                  <a:pt x="1515" y="336"/>
                </a:lnTo>
                <a:lnTo>
                  <a:pt x="1516" y="338"/>
                </a:lnTo>
                <a:lnTo>
                  <a:pt x="1516" y="338"/>
                </a:lnTo>
                <a:lnTo>
                  <a:pt x="1517" y="340"/>
                </a:lnTo>
                <a:lnTo>
                  <a:pt x="1518" y="339"/>
                </a:lnTo>
                <a:lnTo>
                  <a:pt x="1519" y="337"/>
                </a:lnTo>
                <a:lnTo>
                  <a:pt x="1520" y="340"/>
                </a:lnTo>
                <a:lnTo>
                  <a:pt x="1521" y="339"/>
                </a:lnTo>
                <a:lnTo>
                  <a:pt x="1522" y="337"/>
                </a:lnTo>
                <a:lnTo>
                  <a:pt x="1523" y="340"/>
                </a:lnTo>
                <a:lnTo>
                  <a:pt x="1524" y="339"/>
                </a:lnTo>
                <a:lnTo>
                  <a:pt x="1525" y="334"/>
                </a:lnTo>
                <a:lnTo>
                  <a:pt x="1526" y="331"/>
                </a:lnTo>
                <a:lnTo>
                  <a:pt x="1527" y="333"/>
                </a:lnTo>
                <a:lnTo>
                  <a:pt x="1528" y="336"/>
                </a:lnTo>
                <a:lnTo>
                  <a:pt x="1529" y="338"/>
                </a:lnTo>
                <a:lnTo>
                  <a:pt x="1530" y="339"/>
                </a:lnTo>
                <a:lnTo>
                  <a:pt x="1530" y="338"/>
                </a:lnTo>
                <a:lnTo>
                  <a:pt x="1531" y="339"/>
                </a:lnTo>
                <a:lnTo>
                  <a:pt x="1532" y="336"/>
                </a:lnTo>
                <a:lnTo>
                  <a:pt x="1533" y="340"/>
                </a:lnTo>
                <a:lnTo>
                  <a:pt x="1534" y="341"/>
                </a:lnTo>
                <a:lnTo>
                  <a:pt x="1535" y="341"/>
                </a:lnTo>
                <a:lnTo>
                  <a:pt x="1536" y="343"/>
                </a:lnTo>
                <a:lnTo>
                  <a:pt x="1537" y="342"/>
                </a:lnTo>
                <a:lnTo>
                  <a:pt x="1538" y="344"/>
                </a:lnTo>
                <a:lnTo>
                  <a:pt x="1539" y="344"/>
                </a:lnTo>
                <a:lnTo>
                  <a:pt x="1540" y="346"/>
                </a:lnTo>
                <a:lnTo>
                  <a:pt x="1541" y="345"/>
                </a:lnTo>
                <a:lnTo>
                  <a:pt x="1541" y="345"/>
                </a:lnTo>
                <a:lnTo>
                  <a:pt x="1542" y="341"/>
                </a:lnTo>
                <a:lnTo>
                  <a:pt x="1544" y="327"/>
                </a:lnTo>
                <a:lnTo>
                  <a:pt x="1544" y="291"/>
                </a:lnTo>
                <a:lnTo>
                  <a:pt x="1545" y="216"/>
                </a:lnTo>
                <a:lnTo>
                  <a:pt x="1546" y="204"/>
                </a:lnTo>
                <a:lnTo>
                  <a:pt x="1547" y="329"/>
                </a:lnTo>
                <a:lnTo>
                  <a:pt x="1548" y="352"/>
                </a:lnTo>
                <a:lnTo>
                  <a:pt x="1549" y="329"/>
                </a:lnTo>
                <a:lnTo>
                  <a:pt x="1550" y="327"/>
                </a:lnTo>
                <a:lnTo>
                  <a:pt x="1551" y="329"/>
                </a:lnTo>
                <a:lnTo>
                  <a:pt x="1552" y="333"/>
                </a:lnTo>
                <a:lnTo>
                  <a:pt x="1553" y="337"/>
                </a:lnTo>
                <a:lnTo>
                  <a:pt x="1554" y="339"/>
                </a:lnTo>
                <a:lnTo>
                  <a:pt x="1555" y="345"/>
                </a:lnTo>
                <a:lnTo>
                  <a:pt x="1555" y="347"/>
                </a:lnTo>
                <a:lnTo>
                  <a:pt x="1556" y="347"/>
                </a:lnTo>
                <a:lnTo>
                  <a:pt x="1557" y="348"/>
                </a:lnTo>
                <a:lnTo>
                  <a:pt x="1558" y="343"/>
                </a:lnTo>
                <a:lnTo>
                  <a:pt x="1559" y="339"/>
                </a:lnTo>
                <a:lnTo>
                  <a:pt x="1560" y="338"/>
                </a:lnTo>
                <a:lnTo>
                  <a:pt x="1561" y="337"/>
                </a:lnTo>
                <a:lnTo>
                  <a:pt x="1562" y="335"/>
                </a:lnTo>
                <a:lnTo>
                  <a:pt x="1563" y="333"/>
                </a:lnTo>
                <a:lnTo>
                  <a:pt x="1564" y="335"/>
                </a:lnTo>
                <a:lnTo>
                  <a:pt x="1565" y="329"/>
                </a:lnTo>
                <a:lnTo>
                  <a:pt x="1566" y="326"/>
                </a:lnTo>
                <a:lnTo>
                  <a:pt x="1566" y="324"/>
                </a:lnTo>
                <a:lnTo>
                  <a:pt x="1568" y="323"/>
                </a:lnTo>
                <a:lnTo>
                  <a:pt x="1569" y="321"/>
                </a:lnTo>
                <a:lnTo>
                  <a:pt x="1569" y="320"/>
                </a:lnTo>
                <a:lnTo>
                  <a:pt x="1570" y="320"/>
                </a:lnTo>
                <a:lnTo>
                  <a:pt x="1571" y="319"/>
                </a:lnTo>
                <a:lnTo>
                  <a:pt x="1572" y="317"/>
                </a:lnTo>
                <a:lnTo>
                  <a:pt x="1573" y="309"/>
                </a:lnTo>
                <a:lnTo>
                  <a:pt x="1574" y="304"/>
                </a:lnTo>
                <a:lnTo>
                  <a:pt x="1575" y="296"/>
                </a:lnTo>
                <a:lnTo>
                  <a:pt x="1576" y="292"/>
                </a:lnTo>
                <a:lnTo>
                  <a:pt x="1577" y="292"/>
                </a:lnTo>
                <a:lnTo>
                  <a:pt x="1578" y="291"/>
                </a:lnTo>
                <a:lnTo>
                  <a:pt x="1579" y="295"/>
                </a:lnTo>
                <a:lnTo>
                  <a:pt x="1580" y="296"/>
                </a:lnTo>
                <a:lnTo>
                  <a:pt x="1580" y="304"/>
                </a:lnTo>
                <a:lnTo>
                  <a:pt x="1581" y="310"/>
                </a:lnTo>
                <a:lnTo>
                  <a:pt x="1582" y="318"/>
                </a:lnTo>
                <a:lnTo>
                  <a:pt x="1583" y="325"/>
                </a:lnTo>
                <a:lnTo>
                  <a:pt x="1584" y="327"/>
                </a:lnTo>
                <a:lnTo>
                  <a:pt x="1585" y="331"/>
                </a:lnTo>
                <a:lnTo>
                  <a:pt x="1586" y="334"/>
                </a:lnTo>
                <a:lnTo>
                  <a:pt x="1587" y="338"/>
                </a:lnTo>
                <a:lnTo>
                  <a:pt x="1588" y="338"/>
                </a:lnTo>
                <a:lnTo>
                  <a:pt x="1589" y="337"/>
                </a:lnTo>
                <a:lnTo>
                  <a:pt x="1590" y="339"/>
                </a:lnTo>
                <a:lnTo>
                  <a:pt x="1591" y="336"/>
                </a:lnTo>
                <a:lnTo>
                  <a:pt x="1592" y="335"/>
                </a:lnTo>
                <a:lnTo>
                  <a:pt x="1593" y="334"/>
                </a:lnTo>
                <a:lnTo>
                  <a:pt x="1594" y="338"/>
                </a:lnTo>
                <a:lnTo>
                  <a:pt x="1594" y="338"/>
                </a:lnTo>
                <a:lnTo>
                  <a:pt x="1595" y="336"/>
                </a:lnTo>
                <a:lnTo>
                  <a:pt x="1596" y="338"/>
                </a:lnTo>
                <a:lnTo>
                  <a:pt x="1597" y="335"/>
                </a:lnTo>
                <a:lnTo>
                  <a:pt x="1598" y="338"/>
                </a:lnTo>
                <a:lnTo>
                  <a:pt x="1599" y="337"/>
                </a:lnTo>
                <a:lnTo>
                  <a:pt x="1600" y="338"/>
                </a:lnTo>
                <a:lnTo>
                  <a:pt x="1601" y="336"/>
                </a:lnTo>
                <a:lnTo>
                  <a:pt x="1602" y="335"/>
                </a:lnTo>
                <a:lnTo>
                  <a:pt x="1603" y="334"/>
                </a:lnTo>
                <a:lnTo>
                  <a:pt x="1604" y="333"/>
                </a:lnTo>
                <a:lnTo>
                  <a:pt x="1605" y="332"/>
                </a:lnTo>
                <a:lnTo>
                  <a:pt x="1605" y="331"/>
                </a:lnTo>
                <a:lnTo>
                  <a:pt x="1606" y="333"/>
                </a:lnTo>
                <a:lnTo>
                  <a:pt x="1608" y="334"/>
                </a:lnTo>
                <a:lnTo>
                  <a:pt x="1608" y="335"/>
                </a:lnTo>
                <a:lnTo>
                  <a:pt x="1609" y="333"/>
                </a:lnTo>
                <a:lnTo>
                  <a:pt x="1610" y="332"/>
                </a:lnTo>
                <a:lnTo>
                  <a:pt x="1611" y="332"/>
                </a:lnTo>
                <a:lnTo>
                  <a:pt x="1612" y="339"/>
                </a:lnTo>
                <a:lnTo>
                  <a:pt x="1613" y="341"/>
                </a:lnTo>
                <a:lnTo>
                  <a:pt x="1614" y="340"/>
                </a:lnTo>
                <a:lnTo>
                  <a:pt x="1615" y="340"/>
                </a:lnTo>
                <a:lnTo>
                  <a:pt x="1616" y="339"/>
                </a:lnTo>
                <a:lnTo>
                  <a:pt x="1617" y="343"/>
                </a:lnTo>
                <a:lnTo>
                  <a:pt x="1618" y="345"/>
                </a:lnTo>
                <a:lnTo>
                  <a:pt x="1619" y="347"/>
                </a:lnTo>
                <a:lnTo>
                  <a:pt x="1619" y="347"/>
                </a:lnTo>
                <a:lnTo>
                  <a:pt x="1620" y="346"/>
                </a:lnTo>
                <a:lnTo>
                  <a:pt x="1621" y="347"/>
                </a:lnTo>
                <a:lnTo>
                  <a:pt x="1622" y="345"/>
                </a:lnTo>
                <a:lnTo>
                  <a:pt x="1623" y="346"/>
                </a:lnTo>
                <a:lnTo>
                  <a:pt x="1624" y="341"/>
                </a:lnTo>
                <a:lnTo>
                  <a:pt x="1625" y="341"/>
                </a:lnTo>
                <a:lnTo>
                  <a:pt x="1626" y="342"/>
                </a:lnTo>
                <a:lnTo>
                  <a:pt x="1627" y="339"/>
                </a:lnTo>
                <a:lnTo>
                  <a:pt x="1628" y="344"/>
                </a:lnTo>
                <a:lnTo>
                  <a:pt x="1629" y="339"/>
                </a:lnTo>
                <a:lnTo>
                  <a:pt x="1630" y="338"/>
                </a:lnTo>
                <a:lnTo>
                  <a:pt x="1630" y="333"/>
                </a:lnTo>
                <a:lnTo>
                  <a:pt x="1631" y="334"/>
                </a:lnTo>
                <a:lnTo>
                  <a:pt x="1633" y="337"/>
                </a:lnTo>
                <a:lnTo>
                  <a:pt x="1633" y="338"/>
                </a:lnTo>
                <a:lnTo>
                  <a:pt x="1634" y="340"/>
                </a:lnTo>
                <a:lnTo>
                  <a:pt x="1635" y="342"/>
                </a:lnTo>
                <a:lnTo>
                  <a:pt x="1636" y="344"/>
                </a:lnTo>
                <a:lnTo>
                  <a:pt x="1637" y="344"/>
                </a:lnTo>
                <a:lnTo>
                  <a:pt x="1638" y="345"/>
                </a:lnTo>
                <a:lnTo>
                  <a:pt x="1639" y="344"/>
                </a:lnTo>
                <a:lnTo>
                  <a:pt x="1640" y="341"/>
                </a:lnTo>
                <a:lnTo>
                  <a:pt x="1641" y="341"/>
                </a:lnTo>
                <a:lnTo>
                  <a:pt x="1642" y="330"/>
                </a:lnTo>
                <a:lnTo>
                  <a:pt x="1643" y="297"/>
                </a:lnTo>
                <a:lnTo>
                  <a:pt x="1644" y="222"/>
                </a:lnTo>
                <a:lnTo>
                  <a:pt x="1644" y="189"/>
                </a:lnTo>
                <a:lnTo>
                  <a:pt x="1645" y="305"/>
                </a:lnTo>
                <a:lnTo>
                  <a:pt x="1646" y="361"/>
                </a:lnTo>
                <a:lnTo>
                  <a:pt x="1647" y="339"/>
                </a:lnTo>
                <a:lnTo>
                  <a:pt x="1648" y="333"/>
                </a:lnTo>
                <a:lnTo>
                  <a:pt x="1649" y="336"/>
                </a:lnTo>
                <a:lnTo>
                  <a:pt x="1650" y="339"/>
                </a:lnTo>
                <a:lnTo>
                  <a:pt x="1651" y="343"/>
                </a:lnTo>
                <a:lnTo>
                  <a:pt x="1652" y="345"/>
                </a:lnTo>
                <a:lnTo>
                  <a:pt x="1653" y="347"/>
                </a:lnTo>
                <a:lnTo>
                  <a:pt x="1654" y="347"/>
                </a:lnTo>
                <a:lnTo>
                  <a:pt x="1655" y="348"/>
                </a:lnTo>
                <a:lnTo>
                  <a:pt x="1655" y="346"/>
                </a:lnTo>
                <a:lnTo>
                  <a:pt x="1657" y="344"/>
                </a:lnTo>
                <a:lnTo>
                  <a:pt x="1658" y="343"/>
                </a:lnTo>
                <a:lnTo>
                  <a:pt x="1658" y="341"/>
                </a:lnTo>
                <a:lnTo>
                  <a:pt x="1659" y="338"/>
                </a:lnTo>
                <a:lnTo>
                  <a:pt x="1660" y="335"/>
                </a:lnTo>
                <a:lnTo>
                  <a:pt x="1661" y="336"/>
                </a:lnTo>
                <a:lnTo>
                  <a:pt x="1662" y="338"/>
                </a:lnTo>
                <a:lnTo>
                  <a:pt x="1663" y="333"/>
                </a:lnTo>
                <a:lnTo>
                  <a:pt x="1664" y="331"/>
                </a:lnTo>
                <a:lnTo>
                  <a:pt x="1665" y="327"/>
                </a:lnTo>
                <a:lnTo>
                  <a:pt x="1666" y="327"/>
                </a:lnTo>
                <a:lnTo>
                  <a:pt x="1667" y="326"/>
                </a:lnTo>
                <a:lnTo>
                  <a:pt x="1668" y="322"/>
                </a:lnTo>
                <a:lnTo>
                  <a:pt x="1669" y="320"/>
                </a:lnTo>
                <a:lnTo>
                  <a:pt x="1669" y="316"/>
                </a:lnTo>
                <a:lnTo>
                  <a:pt x="1670" y="315"/>
                </a:lnTo>
                <a:lnTo>
                  <a:pt x="1671" y="312"/>
                </a:lnTo>
                <a:lnTo>
                  <a:pt x="1672" y="304"/>
                </a:lnTo>
                <a:lnTo>
                  <a:pt x="1673" y="301"/>
                </a:lnTo>
                <a:lnTo>
                  <a:pt x="1674" y="296"/>
                </a:lnTo>
                <a:lnTo>
                  <a:pt x="1675" y="292"/>
                </a:lnTo>
                <a:lnTo>
                  <a:pt x="1676" y="288"/>
                </a:lnTo>
                <a:lnTo>
                  <a:pt x="1677" y="289"/>
                </a:lnTo>
                <a:lnTo>
                  <a:pt x="1678" y="300"/>
                </a:lnTo>
                <a:lnTo>
                  <a:pt x="1679" y="310"/>
                </a:lnTo>
                <a:lnTo>
                  <a:pt x="1680" y="319"/>
                </a:lnTo>
                <a:lnTo>
                  <a:pt x="1681" y="321"/>
                </a:lnTo>
                <a:lnTo>
                  <a:pt x="1682" y="327"/>
                </a:lnTo>
                <a:lnTo>
                  <a:pt x="1683" y="338"/>
                </a:lnTo>
                <a:lnTo>
                  <a:pt x="1683" y="339"/>
                </a:lnTo>
                <a:lnTo>
                  <a:pt x="1684" y="344"/>
                </a:lnTo>
                <a:lnTo>
                  <a:pt x="1685" y="343"/>
                </a:lnTo>
                <a:lnTo>
                  <a:pt x="1686" y="346"/>
                </a:lnTo>
                <a:lnTo>
                  <a:pt x="1687" y="348"/>
                </a:lnTo>
                <a:lnTo>
                  <a:pt x="1688" y="348"/>
                </a:lnTo>
                <a:lnTo>
                  <a:pt x="1689" y="347"/>
                </a:lnTo>
                <a:lnTo>
                  <a:pt x="1690" y="346"/>
                </a:lnTo>
                <a:lnTo>
                  <a:pt x="1691" y="342"/>
                </a:lnTo>
                <a:lnTo>
                  <a:pt x="1692" y="341"/>
                </a:lnTo>
                <a:lnTo>
                  <a:pt x="1693" y="336"/>
                </a:lnTo>
                <a:lnTo>
                  <a:pt x="1694" y="336"/>
                </a:lnTo>
                <a:lnTo>
                  <a:pt x="1694" y="336"/>
                </a:lnTo>
                <a:lnTo>
                  <a:pt x="1695" y="333"/>
                </a:lnTo>
                <a:lnTo>
                  <a:pt x="1697" y="339"/>
                </a:lnTo>
                <a:lnTo>
                  <a:pt x="1697" y="331"/>
                </a:lnTo>
                <a:lnTo>
                  <a:pt x="1698" y="333"/>
                </a:lnTo>
                <a:lnTo>
                  <a:pt x="1699" y="335"/>
                </a:lnTo>
                <a:lnTo>
                  <a:pt x="1700" y="335"/>
                </a:lnTo>
                <a:lnTo>
                  <a:pt x="1701" y="336"/>
                </a:lnTo>
                <a:lnTo>
                  <a:pt x="1702" y="335"/>
                </a:lnTo>
                <a:lnTo>
                  <a:pt x="1703" y="338"/>
                </a:lnTo>
                <a:lnTo>
                  <a:pt x="1704" y="340"/>
                </a:lnTo>
                <a:lnTo>
                  <a:pt x="1705" y="341"/>
                </a:lnTo>
                <a:lnTo>
                  <a:pt x="1706" y="342"/>
                </a:lnTo>
                <a:lnTo>
                  <a:pt x="1707" y="343"/>
                </a:lnTo>
                <a:lnTo>
                  <a:pt x="1708" y="348"/>
                </a:lnTo>
                <a:lnTo>
                  <a:pt x="1708" y="354"/>
                </a:lnTo>
                <a:lnTo>
                  <a:pt x="1709" y="352"/>
                </a:lnTo>
                <a:lnTo>
                  <a:pt x="1710" y="351"/>
                </a:lnTo>
                <a:lnTo>
                  <a:pt x="1711" y="346"/>
                </a:lnTo>
                <a:lnTo>
                  <a:pt x="1712" y="344"/>
                </a:lnTo>
                <a:lnTo>
                  <a:pt x="1713" y="344"/>
                </a:lnTo>
                <a:lnTo>
                  <a:pt x="1714" y="340"/>
                </a:lnTo>
                <a:lnTo>
                  <a:pt x="1715" y="341"/>
                </a:lnTo>
                <a:lnTo>
                  <a:pt x="1716" y="338"/>
                </a:lnTo>
                <a:lnTo>
                  <a:pt x="1717" y="339"/>
                </a:lnTo>
                <a:lnTo>
                  <a:pt x="1718" y="338"/>
                </a:lnTo>
                <a:lnTo>
                  <a:pt x="1719" y="338"/>
                </a:lnTo>
                <a:lnTo>
                  <a:pt x="1719" y="339"/>
                </a:lnTo>
                <a:lnTo>
                  <a:pt x="1721" y="341"/>
                </a:lnTo>
                <a:lnTo>
                  <a:pt x="1722" y="342"/>
                </a:lnTo>
                <a:lnTo>
                  <a:pt x="1722" y="342"/>
                </a:lnTo>
                <a:lnTo>
                  <a:pt x="1723" y="341"/>
                </a:lnTo>
                <a:lnTo>
                  <a:pt x="1724" y="340"/>
                </a:lnTo>
                <a:lnTo>
                  <a:pt x="1725" y="345"/>
                </a:lnTo>
                <a:lnTo>
                  <a:pt x="1726" y="347"/>
                </a:lnTo>
                <a:lnTo>
                  <a:pt x="1727" y="349"/>
                </a:lnTo>
                <a:lnTo>
                  <a:pt x="1728" y="346"/>
                </a:lnTo>
                <a:lnTo>
                  <a:pt x="1729" y="347"/>
                </a:lnTo>
                <a:lnTo>
                  <a:pt x="1730" y="349"/>
                </a:lnTo>
                <a:lnTo>
                  <a:pt x="1731" y="345"/>
                </a:lnTo>
                <a:lnTo>
                  <a:pt x="1732" y="345"/>
                </a:lnTo>
                <a:lnTo>
                  <a:pt x="1733" y="342"/>
                </a:lnTo>
                <a:lnTo>
                  <a:pt x="1733" y="333"/>
                </a:lnTo>
                <a:lnTo>
                  <a:pt x="1734" y="301"/>
                </a:lnTo>
                <a:lnTo>
                  <a:pt x="1735" y="235"/>
                </a:lnTo>
                <a:lnTo>
                  <a:pt x="1736" y="204"/>
                </a:lnTo>
                <a:lnTo>
                  <a:pt x="1737" y="302"/>
                </a:lnTo>
                <a:lnTo>
                  <a:pt x="1738" y="355"/>
                </a:lnTo>
                <a:lnTo>
                  <a:pt x="1739" y="341"/>
                </a:lnTo>
                <a:lnTo>
                  <a:pt x="1740" y="335"/>
                </a:lnTo>
                <a:lnTo>
                  <a:pt x="1741" y="339"/>
                </a:lnTo>
                <a:lnTo>
                  <a:pt x="1742" y="342"/>
                </a:lnTo>
                <a:lnTo>
                  <a:pt x="1743" y="348"/>
                </a:lnTo>
                <a:lnTo>
                  <a:pt x="1744" y="347"/>
                </a:lnTo>
                <a:lnTo>
                  <a:pt x="1745" y="347"/>
                </a:lnTo>
                <a:lnTo>
                  <a:pt x="1746" y="347"/>
                </a:lnTo>
                <a:lnTo>
                  <a:pt x="1747" y="345"/>
                </a:lnTo>
                <a:lnTo>
                  <a:pt x="1747" y="347"/>
                </a:lnTo>
                <a:lnTo>
                  <a:pt x="1748" y="346"/>
                </a:lnTo>
                <a:lnTo>
                  <a:pt x="1749" y="345"/>
                </a:lnTo>
                <a:lnTo>
                  <a:pt x="1750" y="342"/>
                </a:lnTo>
                <a:lnTo>
                  <a:pt x="1751" y="339"/>
                </a:lnTo>
                <a:lnTo>
                  <a:pt x="1752" y="336"/>
                </a:lnTo>
                <a:lnTo>
                  <a:pt x="1753" y="338"/>
                </a:lnTo>
                <a:lnTo>
                  <a:pt x="1754" y="333"/>
                </a:lnTo>
                <a:lnTo>
                  <a:pt x="1755" y="333"/>
                </a:lnTo>
                <a:lnTo>
                  <a:pt x="1756" y="326"/>
                </a:lnTo>
                <a:lnTo>
                  <a:pt x="1757" y="329"/>
                </a:lnTo>
                <a:lnTo>
                  <a:pt x="1758" y="327"/>
                </a:lnTo>
                <a:lnTo>
                  <a:pt x="1758" y="326"/>
                </a:lnTo>
                <a:lnTo>
                  <a:pt x="1759" y="325"/>
                </a:lnTo>
                <a:lnTo>
                  <a:pt x="1760" y="322"/>
                </a:lnTo>
                <a:lnTo>
                  <a:pt x="1761" y="321"/>
                </a:lnTo>
                <a:lnTo>
                  <a:pt x="1762" y="321"/>
                </a:lnTo>
                <a:lnTo>
                  <a:pt x="1763" y="318"/>
                </a:lnTo>
                <a:lnTo>
                  <a:pt x="1764" y="311"/>
                </a:lnTo>
                <a:lnTo>
                  <a:pt x="1765" y="303"/>
                </a:lnTo>
                <a:lnTo>
                  <a:pt x="1766" y="299"/>
                </a:lnTo>
                <a:lnTo>
                  <a:pt x="1767" y="296"/>
                </a:lnTo>
                <a:lnTo>
                  <a:pt x="1768" y="294"/>
                </a:lnTo>
                <a:lnTo>
                  <a:pt x="1769" y="299"/>
                </a:lnTo>
                <a:lnTo>
                  <a:pt x="1770" y="300"/>
                </a:lnTo>
                <a:lnTo>
                  <a:pt x="1771" y="309"/>
                </a:lnTo>
                <a:lnTo>
                  <a:pt x="1772" y="316"/>
                </a:lnTo>
                <a:lnTo>
                  <a:pt x="1772" y="325"/>
                </a:lnTo>
                <a:lnTo>
                  <a:pt x="1773" y="331"/>
                </a:lnTo>
                <a:lnTo>
                  <a:pt x="1774" y="336"/>
                </a:lnTo>
                <a:lnTo>
                  <a:pt x="1775" y="339"/>
                </a:lnTo>
                <a:lnTo>
                  <a:pt x="1776" y="341"/>
                </a:lnTo>
                <a:lnTo>
                  <a:pt x="1777" y="343"/>
                </a:lnTo>
                <a:lnTo>
                  <a:pt x="1778" y="347"/>
                </a:lnTo>
                <a:lnTo>
                  <a:pt x="1779" y="347"/>
                </a:lnTo>
                <a:lnTo>
                  <a:pt x="1780" y="349"/>
                </a:lnTo>
                <a:lnTo>
                  <a:pt x="1781" y="348"/>
                </a:lnTo>
                <a:lnTo>
                  <a:pt x="1782" y="347"/>
                </a:lnTo>
                <a:lnTo>
                  <a:pt x="1783" y="345"/>
                </a:lnTo>
                <a:lnTo>
                  <a:pt x="1783" y="339"/>
                </a:lnTo>
                <a:lnTo>
                  <a:pt x="1784" y="339"/>
                </a:lnTo>
                <a:lnTo>
                  <a:pt x="1786" y="336"/>
                </a:lnTo>
                <a:lnTo>
                  <a:pt x="1786" y="336"/>
                </a:lnTo>
                <a:lnTo>
                  <a:pt x="1787" y="333"/>
                </a:lnTo>
                <a:lnTo>
                  <a:pt x="1788" y="336"/>
                </a:lnTo>
                <a:lnTo>
                  <a:pt x="1789" y="333"/>
                </a:lnTo>
                <a:lnTo>
                  <a:pt x="1790" y="337"/>
                </a:lnTo>
                <a:lnTo>
                  <a:pt x="1791" y="338"/>
                </a:lnTo>
                <a:lnTo>
                  <a:pt x="1792" y="339"/>
                </a:lnTo>
                <a:lnTo>
                  <a:pt x="1793" y="340"/>
                </a:lnTo>
                <a:lnTo>
                  <a:pt x="1794" y="339"/>
                </a:lnTo>
                <a:lnTo>
                  <a:pt x="1795" y="340"/>
                </a:lnTo>
                <a:lnTo>
                  <a:pt x="1796" y="341"/>
                </a:lnTo>
                <a:lnTo>
                  <a:pt x="1797" y="345"/>
                </a:lnTo>
                <a:lnTo>
                  <a:pt x="1797" y="345"/>
                </a:lnTo>
                <a:lnTo>
                  <a:pt x="1798" y="346"/>
                </a:lnTo>
                <a:lnTo>
                  <a:pt x="1799" y="348"/>
                </a:lnTo>
                <a:lnTo>
                  <a:pt x="1800" y="351"/>
                </a:lnTo>
                <a:lnTo>
                  <a:pt x="1801" y="349"/>
                </a:lnTo>
                <a:lnTo>
                  <a:pt x="1802" y="355"/>
                </a:lnTo>
                <a:lnTo>
                  <a:pt x="1803" y="349"/>
                </a:lnTo>
                <a:lnTo>
                  <a:pt x="1804" y="351"/>
                </a:lnTo>
                <a:lnTo>
                  <a:pt x="1805" y="352"/>
                </a:lnTo>
                <a:lnTo>
                  <a:pt x="1806" y="352"/>
                </a:lnTo>
                <a:lnTo>
                  <a:pt x="1807" y="349"/>
                </a:lnTo>
                <a:lnTo>
                  <a:pt x="1808" y="345"/>
                </a:lnTo>
                <a:lnTo>
                  <a:pt x="1808" y="344"/>
                </a:lnTo>
                <a:lnTo>
                  <a:pt x="1810" y="343"/>
                </a:lnTo>
                <a:lnTo>
                  <a:pt x="1811" y="344"/>
                </a:lnTo>
                <a:lnTo>
                  <a:pt x="1811" y="340"/>
                </a:lnTo>
                <a:lnTo>
                  <a:pt x="1812" y="344"/>
                </a:lnTo>
                <a:lnTo>
                  <a:pt x="1813" y="342"/>
                </a:lnTo>
                <a:lnTo>
                  <a:pt x="1814" y="345"/>
                </a:lnTo>
                <a:lnTo>
                  <a:pt x="1815" y="345"/>
                </a:lnTo>
                <a:lnTo>
                  <a:pt x="1816" y="345"/>
                </a:lnTo>
                <a:lnTo>
                  <a:pt x="1817" y="346"/>
                </a:lnTo>
                <a:lnTo>
                  <a:pt x="1818" y="346"/>
                </a:lnTo>
                <a:lnTo>
                  <a:pt x="1819" y="347"/>
                </a:lnTo>
                <a:lnTo>
                  <a:pt x="1820" y="348"/>
                </a:lnTo>
                <a:lnTo>
                  <a:pt x="1821" y="347"/>
                </a:lnTo>
                <a:lnTo>
                  <a:pt x="1822" y="351"/>
                </a:lnTo>
                <a:lnTo>
                  <a:pt x="1822" y="353"/>
                </a:lnTo>
                <a:lnTo>
                  <a:pt x="1823" y="351"/>
                </a:lnTo>
                <a:lnTo>
                  <a:pt x="1824" y="355"/>
                </a:lnTo>
                <a:lnTo>
                  <a:pt x="1825" y="349"/>
                </a:lnTo>
                <a:lnTo>
                  <a:pt x="1826" y="354"/>
                </a:lnTo>
                <a:lnTo>
                  <a:pt x="1827" y="353"/>
                </a:lnTo>
                <a:lnTo>
                  <a:pt x="1828" y="348"/>
                </a:lnTo>
                <a:lnTo>
                  <a:pt x="1829" y="347"/>
                </a:lnTo>
                <a:lnTo>
                  <a:pt x="1830" y="340"/>
                </a:lnTo>
                <a:lnTo>
                  <a:pt x="1831" y="340"/>
                </a:lnTo>
                <a:lnTo>
                  <a:pt x="1832" y="337"/>
                </a:lnTo>
                <a:lnTo>
                  <a:pt x="1833" y="331"/>
                </a:lnTo>
                <a:lnTo>
                  <a:pt x="1834" y="304"/>
                </a:lnTo>
                <a:lnTo>
                  <a:pt x="1835" y="246"/>
                </a:lnTo>
                <a:lnTo>
                  <a:pt x="1836" y="212"/>
                </a:lnTo>
                <a:lnTo>
                  <a:pt x="1836" y="302"/>
                </a:lnTo>
                <a:lnTo>
                  <a:pt x="1837" y="363"/>
                </a:lnTo>
                <a:lnTo>
                  <a:pt x="1838" y="343"/>
                </a:lnTo>
                <a:lnTo>
                  <a:pt x="1839" y="340"/>
                </a:lnTo>
                <a:lnTo>
                  <a:pt x="1840" y="336"/>
                </a:lnTo>
                <a:lnTo>
                  <a:pt x="1841" y="343"/>
                </a:lnTo>
                <a:lnTo>
                  <a:pt x="1842" y="349"/>
                </a:lnTo>
                <a:lnTo>
                  <a:pt x="1843" y="349"/>
                </a:lnTo>
                <a:lnTo>
                  <a:pt x="1844" y="347"/>
                </a:lnTo>
                <a:lnTo>
                  <a:pt x="1845" y="348"/>
                </a:lnTo>
                <a:lnTo>
                  <a:pt x="1846" y="350"/>
                </a:lnTo>
                <a:lnTo>
                  <a:pt x="1847" y="352"/>
                </a:lnTo>
                <a:lnTo>
                  <a:pt x="1847" y="351"/>
                </a:lnTo>
                <a:lnTo>
                  <a:pt x="1848" y="351"/>
                </a:lnTo>
                <a:lnTo>
                  <a:pt x="1850" y="354"/>
                </a:lnTo>
                <a:lnTo>
                  <a:pt x="1850" y="352"/>
                </a:lnTo>
                <a:lnTo>
                  <a:pt x="1851" y="349"/>
                </a:lnTo>
                <a:lnTo>
                  <a:pt x="1852" y="341"/>
                </a:lnTo>
                <a:lnTo>
                  <a:pt x="1853" y="340"/>
                </a:lnTo>
                <a:lnTo>
                  <a:pt x="1854" y="337"/>
                </a:lnTo>
                <a:lnTo>
                  <a:pt x="1855" y="336"/>
                </a:lnTo>
                <a:lnTo>
                  <a:pt x="1856" y="336"/>
                </a:lnTo>
                <a:lnTo>
                  <a:pt x="1857" y="332"/>
                </a:lnTo>
                <a:lnTo>
                  <a:pt x="1858" y="332"/>
                </a:lnTo>
                <a:lnTo>
                  <a:pt x="1859" y="329"/>
                </a:lnTo>
                <a:lnTo>
                  <a:pt x="1860" y="331"/>
                </a:lnTo>
                <a:lnTo>
                  <a:pt x="1861" y="324"/>
                </a:lnTo>
                <a:lnTo>
                  <a:pt x="1861" y="317"/>
                </a:lnTo>
                <a:lnTo>
                  <a:pt x="1862" y="313"/>
                </a:lnTo>
                <a:lnTo>
                  <a:pt x="1863" y="310"/>
                </a:lnTo>
                <a:lnTo>
                  <a:pt x="1864" y="308"/>
                </a:lnTo>
                <a:lnTo>
                  <a:pt x="1865" y="306"/>
                </a:lnTo>
                <a:lnTo>
                  <a:pt x="1866" y="302"/>
                </a:lnTo>
                <a:lnTo>
                  <a:pt x="1867" y="302"/>
                </a:lnTo>
                <a:lnTo>
                  <a:pt x="1868" y="307"/>
                </a:lnTo>
                <a:lnTo>
                  <a:pt x="1869" y="310"/>
                </a:lnTo>
                <a:lnTo>
                  <a:pt x="1870" y="318"/>
                </a:lnTo>
                <a:lnTo>
                  <a:pt x="1871" y="322"/>
                </a:lnTo>
                <a:lnTo>
                  <a:pt x="1872" y="327"/>
                </a:lnTo>
                <a:lnTo>
                  <a:pt x="1872" y="328"/>
                </a:lnTo>
                <a:lnTo>
                  <a:pt x="1874" y="332"/>
                </a:lnTo>
                <a:lnTo>
                  <a:pt x="1875" y="336"/>
                </a:lnTo>
                <a:lnTo>
                  <a:pt x="1875" y="337"/>
                </a:lnTo>
                <a:lnTo>
                  <a:pt x="1876" y="340"/>
                </a:lnTo>
                <a:lnTo>
                  <a:pt x="1877" y="342"/>
                </a:lnTo>
                <a:lnTo>
                  <a:pt x="1878" y="344"/>
                </a:lnTo>
                <a:lnTo>
                  <a:pt x="1879" y="345"/>
                </a:lnTo>
                <a:lnTo>
                  <a:pt x="1880" y="348"/>
                </a:lnTo>
                <a:lnTo>
                  <a:pt x="1881" y="346"/>
                </a:lnTo>
                <a:lnTo>
                  <a:pt x="1882" y="346"/>
                </a:lnTo>
                <a:lnTo>
                  <a:pt x="1883" y="345"/>
                </a:lnTo>
                <a:lnTo>
                  <a:pt x="1884" y="344"/>
                </a:lnTo>
                <a:lnTo>
                  <a:pt x="1885" y="344"/>
                </a:lnTo>
                <a:lnTo>
                  <a:pt x="1886" y="344"/>
                </a:lnTo>
                <a:lnTo>
                  <a:pt x="1886" y="346"/>
                </a:lnTo>
                <a:lnTo>
                  <a:pt x="1887" y="344"/>
                </a:lnTo>
                <a:lnTo>
                  <a:pt x="1888" y="345"/>
                </a:lnTo>
                <a:lnTo>
                  <a:pt x="1889" y="341"/>
                </a:lnTo>
                <a:lnTo>
                  <a:pt x="1890" y="344"/>
                </a:lnTo>
                <a:lnTo>
                  <a:pt x="1891" y="341"/>
                </a:lnTo>
                <a:lnTo>
                  <a:pt x="1892" y="338"/>
                </a:lnTo>
                <a:lnTo>
                  <a:pt x="1893" y="336"/>
                </a:lnTo>
                <a:lnTo>
                  <a:pt x="1894" y="339"/>
                </a:lnTo>
                <a:lnTo>
                  <a:pt x="1895" y="341"/>
                </a:lnTo>
                <a:lnTo>
                  <a:pt x="1896" y="344"/>
                </a:lnTo>
                <a:lnTo>
                  <a:pt x="1897" y="348"/>
                </a:lnTo>
                <a:lnTo>
                  <a:pt x="1897" y="351"/>
                </a:lnTo>
                <a:lnTo>
                  <a:pt x="1899" y="352"/>
                </a:lnTo>
                <a:lnTo>
                  <a:pt x="1900" y="351"/>
                </a:lnTo>
                <a:lnTo>
                  <a:pt x="1900" y="351"/>
                </a:lnTo>
                <a:lnTo>
                  <a:pt x="1901" y="347"/>
                </a:lnTo>
                <a:lnTo>
                  <a:pt x="1902" y="354"/>
                </a:lnTo>
                <a:lnTo>
                  <a:pt x="1903" y="351"/>
                </a:lnTo>
                <a:lnTo>
                  <a:pt x="1904" y="351"/>
                </a:lnTo>
                <a:lnTo>
                  <a:pt x="1905" y="348"/>
                </a:lnTo>
                <a:lnTo>
                  <a:pt x="1906" y="348"/>
                </a:lnTo>
                <a:lnTo>
                  <a:pt x="1907" y="347"/>
                </a:lnTo>
                <a:lnTo>
                  <a:pt x="1908" y="347"/>
                </a:lnTo>
                <a:lnTo>
                  <a:pt x="1909" y="346"/>
                </a:lnTo>
                <a:lnTo>
                  <a:pt x="1910" y="346"/>
                </a:lnTo>
                <a:lnTo>
                  <a:pt x="1911" y="342"/>
                </a:lnTo>
                <a:lnTo>
                  <a:pt x="1911" y="342"/>
                </a:lnTo>
                <a:lnTo>
                  <a:pt x="1912" y="338"/>
                </a:lnTo>
                <a:lnTo>
                  <a:pt x="1913" y="344"/>
                </a:lnTo>
                <a:lnTo>
                  <a:pt x="1914" y="346"/>
                </a:lnTo>
                <a:lnTo>
                  <a:pt x="1915" y="349"/>
                </a:lnTo>
                <a:lnTo>
                  <a:pt x="1916" y="353"/>
                </a:lnTo>
                <a:lnTo>
                  <a:pt x="1917" y="353"/>
                </a:lnTo>
                <a:lnTo>
                  <a:pt x="1918" y="354"/>
                </a:lnTo>
                <a:lnTo>
                  <a:pt x="1919" y="355"/>
                </a:lnTo>
                <a:lnTo>
                  <a:pt x="1920" y="355"/>
                </a:lnTo>
                <a:lnTo>
                  <a:pt x="1921" y="362"/>
                </a:lnTo>
                <a:lnTo>
                  <a:pt x="1922" y="358"/>
                </a:lnTo>
                <a:lnTo>
                  <a:pt x="1923" y="336"/>
                </a:lnTo>
                <a:lnTo>
                  <a:pt x="1924" y="279"/>
                </a:lnTo>
                <a:lnTo>
                  <a:pt x="1925" y="201"/>
                </a:lnTo>
                <a:lnTo>
                  <a:pt x="1925" y="290"/>
                </a:lnTo>
                <a:lnTo>
                  <a:pt x="1926" y="372"/>
                </a:lnTo>
                <a:lnTo>
                  <a:pt x="1927" y="346"/>
                </a:lnTo>
                <a:lnTo>
                  <a:pt x="1928" y="334"/>
                </a:lnTo>
                <a:lnTo>
                  <a:pt x="1929" y="335"/>
                </a:lnTo>
                <a:lnTo>
                  <a:pt x="1930" y="338"/>
                </a:lnTo>
                <a:lnTo>
                  <a:pt x="1931" y="336"/>
                </a:lnTo>
                <a:lnTo>
                  <a:pt x="1932" y="338"/>
                </a:lnTo>
                <a:lnTo>
                  <a:pt x="1933" y="341"/>
                </a:lnTo>
                <a:lnTo>
                  <a:pt x="1934" y="343"/>
                </a:lnTo>
                <a:lnTo>
                  <a:pt x="1935" y="348"/>
                </a:lnTo>
                <a:lnTo>
                  <a:pt x="1936" y="348"/>
                </a:lnTo>
                <a:lnTo>
                  <a:pt x="1936" y="354"/>
                </a:lnTo>
                <a:lnTo>
                  <a:pt x="1937" y="356"/>
                </a:lnTo>
                <a:lnTo>
                  <a:pt x="1939" y="359"/>
                </a:lnTo>
                <a:lnTo>
                  <a:pt x="1939" y="356"/>
                </a:lnTo>
                <a:lnTo>
                  <a:pt x="1940" y="352"/>
                </a:lnTo>
                <a:lnTo>
                  <a:pt x="1941" y="348"/>
                </a:lnTo>
                <a:lnTo>
                  <a:pt x="1942" y="348"/>
                </a:lnTo>
                <a:lnTo>
                  <a:pt x="1943" y="344"/>
                </a:lnTo>
                <a:lnTo>
                  <a:pt x="1944" y="341"/>
                </a:lnTo>
                <a:lnTo>
                  <a:pt x="1945" y="336"/>
                </a:lnTo>
                <a:lnTo>
                  <a:pt x="1946" y="331"/>
                </a:lnTo>
                <a:lnTo>
                  <a:pt x="1947" y="326"/>
                </a:lnTo>
                <a:lnTo>
                  <a:pt x="1948" y="321"/>
                </a:lnTo>
                <a:lnTo>
                  <a:pt x="1949" y="316"/>
                </a:lnTo>
                <a:lnTo>
                  <a:pt x="1950" y="316"/>
                </a:lnTo>
                <a:lnTo>
                  <a:pt x="1950" y="310"/>
                </a:lnTo>
                <a:lnTo>
                  <a:pt x="1951" y="311"/>
                </a:lnTo>
                <a:lnTo>
                  <a:pt x="1952" y="308"/>
                </a:lnTo>
                <a:lnTo>
                  <a:pt x="1953" y="309"/>
                </a:lnTo>
                <a:lnTo>
                  <a:pt x="1954" y="311"/>
                </a:lnTo>
                <a:lnTo>
                  <a:pt x="1955" y="310"/>
                </a:lnTo>
                <a:lnTo>
                  <a:pt x="1956" y="307"/>
                </a:lnTo>
                <a:lnTo>
                  <a:pt x="1957" y="311"/>
                </a:lnTo>
                <a:lnTo>
                  <a:pt x="1958" y="314"/>
                </a:lnTo>
                <a:lnTo>
                  <a:pt x="1959" y="323"/>
                </a:lnTo>
                <a:lnTo>
                  <a:pt x="1960" y="327"/>
                </a:lnTo>
                <a:lnTo>
                  <a:pt x="1961" y="333"/>
                </a:lnTo>
                <a:lnTo>
                  <a:pt x="1961" y="336"/>
                </a:lnTo>
                <a:lnTo>
                  <a:pt x="1963" y="341"/>
                </a:lnTo>
                <a:lnTo>
                  <a:pt x="1964" y="342"/>
                </a:lnTo>
                <a:lnTo>
                  <a:pt x="1964" y="341"/>
                </a:lnTo>
                <a:lnTo>
                  <a:pt x="1965" y="340"/>
                </a:lnTo>
                <a:lnTo>
                  <a:pt x="1966" y="340"/>
                </a:lnTo>
                <a:lnTo>
                  <a:pt x="1967" y="338"/>
                </a:lnTo>
                <a:lnTo>
                  <a:pt x="1968" y="339"/>
                </a:lnTo>
                <a:lnTo>
                  <a:pt x="1969" y="337"/>
                </a:lnTo>
                <a:lnTo>
                  <a:pt x="1970" y="340"/>
                </a:lnTo>
                <a:lnTo>
                  <a:pt x="1971" y="340"/>
                </a:lnTo>
                <a:lnTo>
                  <a:pt x="1972" y="344"/>
                </a:lnTo>
                <a:lnTo>
                  <a:pt x="1973" y="345"/>
                </a:lnTo>
                <a:lnTo>
                  <a:pt x="1974" y="349"/>
                </a:lnTo>
                <a:lnTo>
                  <a:pt x="1975" y="347"/>
                </a:lnTo>
                <a:lnTo>
                  <a:pt x="1975" y="349"/>
                </a:lnTo>
                <a:lnTo>
                  <a:pt x="1976" y="347"/>
                </a:lnTo>
                <a:lnTo>
                  <a:pt x="1977" y="348"/>
                </a:lnTo>
                <a:lnTo>
                  <a:pt x="1978" y="349"/>
                </a:lnTo>
                <a:lnTo>
                  <a:pt x="1979" y="348"/>
                </a:lnTo>
                <a:lnTo>
                  <a:pt x="1980" y="348"/>
                </a:lnTo>
                <a:lnTo>
                  <a:pt x="1981" y="349"/>
                </a:lnTo>
                <a:lnTo>
                  <a:pt x="1982" y="347"/>
                </a:lnTo>
                <a:lnTo>
                  <a:pt x="1983" y="349"/>
                </a:lnTo>
                <a:lnTo>
                  <a:pt x="1984" y="344"/>
                </a:lnTo>
                <a:lnTo>
                  <a:pt x="1985" y="346"/>
                </a:lnTo>
                <a:lnTo>
                  <a:pt x="1986" y="344"/>
                </a:lnTo>
                <a:lnTo>
                  <a:pt x="1987" y="345"/>
                </a:lnTo>
                <a:lnTo>
                  <a:pt x="1988" y="346"/>
                </a:lnTo>
                <a:lnTo>
                  <a:pt x="1989" y="345"/>
                </a:lnTo>
                <a:lnTo>
                  <a:pt x="1989" y="346"/>
                </a:lnTo>
                <a:lnTo>
                  <a:pt x="1990" y="347"/>
                </a:lnTo>
                <a:lnTo>
                  <a:pt x="1991" y="346"/>
                </a:lnTo>
                <a:lnTo>
                  <a:pt x="1992" y="347"/>
                </a:lnTo>
                <a:lnTo>
                  <a:pt x="1993" y="348"/>
                </a:lnTo>
                <a:lnTo>
                  <a:pt x="1994" y="351"/>
                </a:lnTo>
                <a:lnTo>
                  <a:pt x="1995" y="348"/>
                </a:lnTo>
                <a:lnTo>
                  <a:pt x="1996" y="347"/>
                </a:lnTo>
                <a:lnTo>
                  <a:pt x="1997" y="348"/>
                </a:lnTo>
                <a:lnTo>
                  <a:pt x="1998" y="348"/>
                </a:lnTo>
                <a:lnTo>
                  <a:pt x="1999" y="349"/>
                </a:lnTo>
                <a:lnTo>
                  <a:pt x="2000" y="348"/>
                </a:lnTo>
                <a:lnTo>
                  <a:pt x="2000" y="332"/>
                </a:lnTo>
                <a:lnTo>
                  <a:pt x="2001" y="290"/>
                </a:lnTo>
                <a:lnTo>
                  <a:pt x="2003" y="217"/>
                </a:lnTo>
                <a:lnTo>
                  <a:pt x="2003" y="250"/>
                </a:lnTo>
                <a:lnTo>
                  <a:pt x="2004" y="354"/>
                </a:lnTo>
                <a:lnTo>
                  <a:pt x="2005" y="361"/>
                </a:lnTo>
                <a:lnTo>
                  <a:pt x="2006" y="342"/>
                </a:lnTo>
                <a:lnTo>
                  <a:pt x="2007" y="344"/>
                </a:lnTo>
                <a:lnTo>
                  <a:pt x="2008" y="341"/>
                </a:lnTo>
                <a:lnTo>
                  <a:pt x="2009" y="349"/>
                </a:lnTo>
                <a:lnTo>
                  <a:pt x="2010" y="351"/>
                </a:lnTo>
                <a:lnTo>
                  <a:pt x="2011" y="355"/>
                </a:lnTo>
                <a:lnTo>
                  <a:pt x="2012" y="355"/>
                </a:lnTo>
                <a:lnTo>
                  <a:pt x="2013" y="349"/>
                </a:lnTo>
                <a:lnTo>
                  <a:pt x="2014" y="346"/>
                </a:lnTo>
                <a:lnTo>
                  <a:pt x="2014" y="345"/>
                </a:lnTo>
                <a:lnTo>
                  <a:pt x="2015" y="344"/>
                </a:lnTo>
                <a:lnTo>
                  <a:pt x="2016" y="345"/>
                </a:lnTo>
                <a:lnTo>
                  <a:pt x="2017" y="340"/>
                </a:lnTo>
                <a:lnTo>
                  <a:pt x="2018" y="340"/>
                </a:lnTo>
                <a:lnTo>
                  <a:pt x="2019" y="338"/>
                </a:lnTo>
                <a:lnTo>
                  <a:pt x="2020" y="338"/>
                </a:lnTo>
                <a:lnTo>
                  <a:pt x="2021" y="336"/>
                </a:lnTo>
                <a:lnTo>
                  <a:pt x="2022" y="335"/>
                </a:lnTo>
                <a:lnTo>
                  <a:pt x="2023" y="335"/>
                </a:lnTo>
                <a:lnTo>
                  <a:pt x="2024" y="339"/>
                </a:lnTo>
                <a:lnTo>
                  <a:pt x="2025" y="338"/>
                </a:lnTo>
                <a:lnTo>
                  <a:pt x="2025" y="339"/>
                </a:lnTo>
                <a:lnTo>
                  <a:pt x="2027" y="335"/>
                </a:lnTo>
                <a:lnTo>
                  <a:pt x="2028" y="327"/>
                </a:lnTo>
                <a:lnTo>
                  <a:pt x="2028" y="321"/>
                </a:lnTo>
                <a:lnTo>
                  <a:pt x="2029" y="316"/>
                </a:lnTo>
                <a:lnTo>
                  <a:pt x="2030" y="310"/>
                </a:lnTo>
                <a:lnTo>
                  <a:pt x="2031" y="303"/>
                </a:lnTo>
                <a:lnTo>
                  <a:pt x="2032" y="294"/>
                </a:lnTo>
                <a:lnTo>
                  <a:pt x="2033" y="292"/>
                </a:lnTo>
                <a:lnTo>
                  <a:pt x="2034" y="292"/>
                </a:lnTo>
                <a:lnTo>
                  <a:pt x="2035" y="296"/>
                </a:lnTo>
                <a:lnTo>
                  <a:pt x="2036" y="303"/>
                </a:lnTo>
                <a:lnTo>
                  <a:pt x="2037" y="305"/>
                </a:lnTo>
                <a:lnTo>
                  <a:pt x="2038" y="312"/>
                </a:lnTo>
                <a:lnTo>
                  <a:pt x="2039" y="316"/>
                </a:lnTo>
                <a:lnTo>
                  <a:pt x="2039" y="329"/>
                </a:lnTo>
                <a:lnTo>
                  <a:pt x="2040" y="340"/>
                </a:lnTo>
                <a:lnTo>
                  <a:pt x="2041" y="343"/>
                </a:lnTo>
                <a:lnTo>
                  <a:pt x="2042" y="345"/>
                </a:lnTo>
                <a:lnTo>
                  <a:pt x="2043" y="347"/>
                </a:lnTo>
                <a:lnTo>
                  <a:pt x="2044" y="349"/>
                </a:lnTo>
                <a:lnTo>
                  <a:pt x="2045" y="352"/>
                </a:lnTo>
                <a:lnTo>
                  <a:pt x="2046" y="352"/>
                </a:lnTo>
                <a:lnTo>
                  <a:pt x="2047" y="352"/>
                </a:lnTo>
                <a:lnTo>
                  <a:pt x="2048" y="352"/>
                </a:lnTo>
                <a:lnTo>
                  <a:pt x="2049" y="352"/>
                </a:lnTo>
                <a:lnTo>
                  <a:pt x="2050" y="350"/>
                </a:lnTo>
                <a:lnTo>
                  <a:pt x="2050" y="352"/>
                </a:lnTo>
                <a:lnTo>
                  <a:pt x="2052" y="346"/>
                </a:lnTo>
                <a:lnTo>
                  <a:pt x="2053" y="350"/>
                </a:lnTo>
                <a:lnTo>
                  <a:pt x="2053" y="344"/>
                </a:lnTo>
                <a:lnTo>
                  <a:pt x="2054" y="342"/>
                </a:lnTo>
                <a:lnTo>
                  <a:pt x="2055" y="340"/>
                </a:lnTo>
                <a:lnTo>
                  <a:pt x="2056" y="338"/>
                </a:lnTo>
                <a:lnTo>
                  <a:pt x="2057" y="338"/>
                </a:lnTo>
                <a:lnTo>
                  <a:pt x="2058" y="338"/>
                </a:lnTo>
                <a:lnTo>
                  <a:pt x="2059" y="338"/>
                </a:lnTo>
                <a:lnTo>
                  <a:pt x="2060" y="341"/>
                </a:lnTo>
                <a:lnTo>
                  <a:pt x="2061" y="339"/>
                </a:lnTo>
                <a:lnTo>
                  <a:pt x="2062" y="342"/>
                </a:lnTo>
                <a:lnTo>
                  <a:pt x="2063" y="341"/>
                </a:lnTo>
                <a:lnTo>
                  <a:pt x="2064" y="343"/>
                </a:lnTo>
                <a:lnTo>
                  <a:pt x="2064" y="344"/>
                </a:lnTo>
                <a:lnTo>
                  <a:pt x="2065" y="346"/>
                </a:lnTo>
                <a:lnTo>
                  <a:pt x="2066" y="342"/>
                </a:lnTo>
                <a:lnTo>
                  <a:pt x="2067" y="345"/>
                </a:lnTo>
                <a:lnTo>
                  <a:pt x="2068" y="342"/>
                </a:lnTo>
                <a:lnTo>
                  <a:pt x="2069" y="342"/>
                </a:lnTo>
                <a:lnTo>
                  <a:pt x="2070" y="345"/>
                </a:lnTo>
                <a:lnTo>
                  <a:pt x="2071" y="348"/>
                </a:lnTo>
                <a:lnTo>
                  <a:pt x="2072" y="349"/>
                </a:lnTo>
                <a:lnTo>
                  <a:pt x="2073" y="351"/>
                </a:lnTo>
                <a:lnTo>
                  <a:pt x="2074" y="353"/>
                </a:lnTo>
                <a:lnTo>
                  <a:pt x="2075" y="354"/>
                </a:lnTo>
                <a:lnTo>
                  <a:pt x="2076" y="351"/>
                </a:lnTo>
                <a:lnTo>
                  <a:pt x="2077" y="355"/>
                </a:lnTo>
                <a:lnTo>
                  <a:pt x="2078" y="354"/>
                </a:lnTo>
                <a:lnTo>
                  <a:pt x="2078" y="358"/>
                </a:lnTo>
                <a:lnTo>
                  <a:pt x="2079" y="352"/>
                </a:lnTo>
                <a:lnTo>
                  <a:pt x="2080" y="350"/>
                </a:lnTo>
                <a:lnTo>
                  <a:pt x="2081" y="344"/>
                </a:lnTo>
                <a:lnTo>
                  <a:pt x="2082" y="345"/>
                </a:lnTo>
                <a:lnTo>
                  <a:pt x="2083" y="345"/>
                </a:lnTo>
                <a:lnTo>
                  <a:pt x="2084" y="346"/>
                </a:lnTo>
                <a:lnTo>
                  <a:pt x="2085" y="345"/>
                </a:lnTo>
                <a:lnTo>
                  <a:pt x="2086" y="341"/>
                </a:lnTo>
                <a:lnTo>
                  <a:pt x="2087" y="338"/>
                </a:lnTo>
                <a:lnTo>
                  <a:pt x="2088" y="338"/>
                </a:lnTo>
                <a:lnTo>
                  <a:pt x="2089" y="339"/>
                </a:lnTo>
                <a:lnTo>
                  <a:pt x="2089" y="344"/>
                </a:lnTo>
                <a:lnTo>
                  <a:pt x="2090" y="340"/>
                </a:lnTo>
                <a:lnTo>
                  <a:pt x="2092" y="345"/>
                </a:lnTo>
                <a:lnTo>
                  <a:pt x="2092" y="345"/>
                </a:lnTo>
                <a:lnTo>
                  <a:pt x="2093" y="349"/>
                </a:lnTo>
                <a:lnTo>
                  <a:pt x="2094" y="352"/>
                </a:lnTo>
                <a:lnTo>
                  <a:pt x="2095" y="353"/>
                </a:lnTo>
                <a:lnTo>
                  <a:pt x="2096" y="354"/>
                </a:lnTo>
                <a:lnTo>
                  <a:pt x="2097" y="354"/>
                </a:lnTo>
                <a:lnTo>
                  <a:pt x="2098" y="351"/>
                </a:lnTo>
                <a:lnTo>
                  <a:pt x="2099" y="352"/>
                </a:lnTo>
                <a:lnTo>
                  <a:pt x="2100" y="346"/>
                </a:lnTo>
                <a:lnTo>
                  <a:pt x="2101" y="335"/>
                </a:lnTo>
                <a:lnTo>
                  <a:pt x="2102" y="295"/>
                </a:lnTo>
                <a:lnTo>
                  <a:pt x="2103" y="227"/>
                </a:lnTo>
                <a:lnTo>
                  <a:pt x="2103" y="192"/>
                </a:lnTo>
                <a:lnTo>
                  <a:pt x="2104" y="336"/>
                </a:lnTo>
                <a:lnTo>
                  <a:pt x="2105" y="367"/>
                </a:lnTo>
                <a:lnTo>
                  <a:pt x="2106" y="338"/>
                </a:lnTo>
                <a:lnTo>
                  <a:pt x="2107" y="333"/>
                </a:lnTo>
                <a:lnTo>
                  <a:pt x="2108" y="334"/>
                </a:lnTo>
                <a:lnTo>
                  <a:pt x="2109" y="338"/>
                </a:lnTo>
                <a:lnTo>
                  <a:pt x="2110" y="340"/>
                </a:lnTo>
                <a:lnTo>
                  <a:pt x="2111" y="342"/>
                </a:lnTo>
                <a:lnTo>
                  <a:pt x="2112" y="344"/>
                </a:lnTo>
                <a:lnTo>
                  <a:pt x="2113" y="346"/>
                </a:lnTo>
                <a:lnTo>
                  <a:pt x="2114" y="348"/>
                </a:lnTo>
                <a:lnTo>
                  <a:pt x="2114" y="346"/>
                </a:lnTo>
                <a:lnTo>
                  <a:pt x="2116" y="350"/>
                </a:lnTo>
                <a:lnTo>
                  <a:pt x="2117" y="348"/>
                </a:lnTo>
                <a:lnTo>
                  <a:pt x="2117" y="349"/>
                </a:lnTo>
                <a:lnTo>
                  <a:pt x="2118" y="350"/>
                </a:lnTo>
                <a:lnTo>
                  <a:pt x="2119" y="350"/>
                </a:lnTo>
                <a:lnTo>
                  <a:pt x="2120" y="349"/>
                </a:lnTo>
                <a:lnTo>
                  <a:pt x="2121" y="346"/>
                </a:lnTo>
                <a:lnTo>
                  <a:pt x="2122" y="337"/>
                </a:lnTo>
                <a:lnTo>
                  <a:pt x="2123" y="332"/>
                </a:lnTo>
                <a:lnTo>
                  <a:pt x="2124" y="326"/>
                </a:lnTo>
                <a:lnTo>
                  <a:pt x="2125" y="322"/>
                </a:lnTo>
                <a:lnTo>
                  <a:pt x="2126" y="318"/>
                </a:lnTo>
                <a:lnTo>
                  <a:pt x="2127" y="318"/>
                </a:lnTo>
                <a:lnTo>
                  <a:pt x="2128" y="313"/>
                </a:lnTo>
                <a:lnTo>
                  <a:pt x="2128" y="315"/>
                </a:lnTo>
                <a:lnTo>
                  <a:pt x="2129" y="307"/>
                </a:lnTo>
                <a:lnTo>
                  <a:pt x="2130" y="308"/>
                </a:lnTo>
                <a:lnTo>
                  <a:pt x="2131" y="306"/>
                </a:lnTo>
                <a:lnTo>
                  <a:pt x="2132" y="305"/>
                </a:lnTo>
                <a:lnTo>
                  <a:pt x="2133" y="303"/>
                </a:lnTo>
                <a:lnTo>
                  <a:pt x="2134" y="302"/>
                </a:lnTo>
                <a:lnTo>
                  <a:pt x="2135" y="305"/>
                </a:lnTo>
                <a:lnTo>
                  <a:pt x="2136" y="307"/>
                </a:lnTo>
                <a:lnTo>
                  <a:pt x="2137" y="312"/>
                </a:lnTo>
                <a:lnTo>
                  <a:pt x="2138" y="319"/>
                </a:lnTo>
                <a:lnTo>
                  <a:pt x="2139" y="323"/>
                </a:lnTo>
                <a:lnTo>
                  <a:pt x="2140" y="330"/>
                </a:lnTo>
                <a:lnTo>
                  <a:pt x="2141" y="332"/>
                </a:lnTo>
                <a:lnTo>
                  <a:pt x="2142" y="336"/>
                </a:lnTo>
                <a:lnTo>
                  <a:pt x="2142" y="336"/>
                </a:lnTo>
                <a:lnTo>
                  <a:pt x="2143" y="333"/>
                </a:lnTo>
                <a:lnTo>
                  <a:pt x="2144" y="331"/>
                </a:lnTo>
                <a:lnTo>
                  <a:pt x="2145" y="332"/>
                </a:lnTo>
                <a:lnTo>
                  <a:pt x="2146" y="334"/>
                </a:lnTo>
                <a:lnTo>
                  <a:pt x="2147" y="336"/>
                </a:lnTo>
                <a:lnTo>
                  <a:pt x="2148" y="337"/>
                </a:lnTo>
                <a:lnTo>
                  <a:pt x="2149" y="338"/>
                </a:lnTo>
                <a:lnTo>
                  <a:pt x="2150" y="341"/>
                </a:lnTo>
                <a:lnTo>
                  <a:pt x="2151" y="342"/>
                </a:lnTo>
                <a:lnTo>
                  <a:pt x="2152" y="346"/>
                </a:lnTo>
                <a:lnTo>
                  <a:pt x="2153" y="349"/>
                </a:lnTo>
                <a:lnTo>
                  <a:pt x="2153" y="345"/>
                </a:lnTo>
                <a:lnTo>
                  <a:pt x="2154" y="345"/>
                </a:lnTo>
                <a:lnTo>
                  <a:pt x="2156" y="342"/>
                </a:lnTo>
                <a:lnTo>
                  <a:pt x="2156" y="341"/>
                </a:lnTo>
                <a:lnTo>
                  <a:pt x="2157" y="342"/>
                </a:lnTo>
                <a:lnTo>
                  <a:pt x="2158" y="338"/>
                </a:lnTo>
                <a:lnTo>
                  <a:pt x="2159" y="339"/>
                </a:lnTo>
                <a:lnTo>
                  <a:pt x="2160" y="336"/>
                </a:lnTo>
                <a:lnTo>
                  <a:pt x="2161" y="336"/>
                </a:lnTo>
                <a:lnTo>
                  <a:pt x="2162" y="335"/>
                </a:lnTo>
                <a:lnTo>
                  <a:pt x="2163" y="333"/>
                </a:lnTo>
                <a:lnTo>
                  <a:pt x="2164" y="333"/>
                </a:lnTo>
                <a:lnTo>
                  <a:pt x="2165" y="336"/>
                </a:lnTo>
                <a:lnTo>
                  <a:pt x="2166" y="338"/>
                </a:lnTo>
                <a:lnTo>
                  <a:pt x="2167" y="341"/>
                </a:lnTo>
                <a:lnTo>
                  <a:pt x="2167" y="342"/>
                </a:lnTo>
                <a:lnTo>
                  <a:pt x="2168" y="354"/>
                </a:lnTo>
                <a:lnTo>
                  <a:pt x="2169" y="356"/>
                </a:lnTo>
                <a:lnTo>
                  <a:pt x="2170" y="354"/>
                </a:lnTo>
                <a:lnTo>
                  <a:pt x="2171" y="352"/>
                </a:lnTo>
                <a:lnTo>
                  <a:pt x="2172" y="352"/>
                </a:lnTo>
                <a:lnTo>
                  <a:pt x="2173" y="350"/>
                </a:lnTo>
                <a:lnTo>
                  <a:pt x="2174" y="351"/>
                </a:lnTo>
                <a:lnTo>
                  <a:pt x="2175" y="348"/>
                </a:lnTo>
                <a:lnTo>
                  <a:pt x="2176" y="351"/>
                </a:lnTo>
                <a:lnTo>
                  <a:pt x="2177" y="346"/>
                </a:lnTo>
                <a:lnTo>
                  <a:pt x="2178" y="347"/>
                </a:lnTo>
                <a:lnTo>
                  <a:pt x="2178" y="344"/>
                </a:lnTo>
                <a:lnTo>
                  <a:pt x="2179" y="343"/>
                </a:lnTo>
                <a:lnTo>
                  <a:pt x="2181" y="342"/>
                </a:lnTo>
                <a:lnTo>
                  <a:pt x="2181" y="339"/>
                </a:lnTo>
                <a:lnTo>
                  <a:pt x="2182" y="339"/>
                </a:lnTo>
                <a:lnTo>
                  <a:pt x="2183" y="342"/>
                </a:lnTo>
                <a:lnTo>
                  <a:pt x="2184" y="345"/>
                </a:lnTo>
                <a:lnTo>
                  <a:pt x="2185" y="347"/>
                </a:lnTo>
                <a:lnTo>
                  <a:pt x="2186" y="346"/>
                </a:lnTo>
                <a:lnTo>
                  <a:pt x="2187" y="344"/>
                </a:lnTo>
                <a:lnTo>
                  <a:pt x="2188" y="344"/>
                </a:lnTo>
                <a:lnTo>
                  <a:pt x="2189" y="345"/>
                </a:lnTo>
                <a:lnTo>
                  <a:pt x="2190" y="346"/>
                </a:lnTo>
                <a:lnTo>
                  <a:pt x="2191" y="347"/>
                </a:lnTo>
                <a:lnTo>
                  <a:pt x="2192" y="348"/>
                </a:lnTo>
                <a:lnTo>
                  <a:pt x="2192" y="347"/>
                </a:lnTo>
                <a:lnTo>
                  <a:pt x="2193" y="349"/>
                </a:lnTo>
                <a:lnTo>
                  <a:pt x="2194" y="349"/>
                </a:lnTo>
                <a:lnTo>
                  <a:pt x="2195" y="350"/>
                </a:lnTo>
                <a:lnTo>
                  <a:pt x="2196" y="346"/>
                </a:lnTo>
                <a:lnTo>
                  <a:pt x="2197" y="348"/>
                </a:lnTo>
                <a:lnTo>
                  <a:pt x="2198" y="348"/>
                </a:lnTo>
                <a:lnTo>
                  <a:pt x="2199" y="352"/>
                </a:lnTo>
                <a:lnTo>
                  <a:pt x="2200" y="353"/>
                </a:lnTo>
                <a:lnTo>
                  <a:pt x="2201" y="350"/>
                </a:lnTo>
                <a:lnTo>
                  <a:pt x="2202" y="345"/>
                </a:lnTo>
                <a:lnTo>
                  <a:pt x="2203" y="342"/>
                </a:lnTo>
                <a:lnTo>
                  <a:pt x="2203" y="342"/>
                </a:lnTo>
                <a:lnTo>
                  <a:pt x="2205" y="341"/>
                </a:lnTo>
                <a:lnTo>
                  <a:pt x="2206" y="343"/>
                </a:lnTo>
                <a:lnTo>
                  <a:pt x="2206" y="340"/>
                </a:lnTo>
                <a:lnTo>
                  <a:pt x="2207" y="328"/>
                </a:lnTo>
                <a:lnTo>
                  <a:pt x="2208" y="271"/>
                </a:lnTo>
                <a:lnTo>
                  <a:pt x="2209" y="210"/>
                </a:lnTo>
                <a:lnTo>
                  <a:pt x="2210" y="256"/>
                </a:lnTo>
                <a:lnTo>
                  <a:pt x="2211" y="362"/>
                </a:lnTo>
                <a:lnTo>
                  <a:pt x="2212" y="359"/>
                </a:lnTo>
                <a:lnTo>
                  <a:pt x="2213" y="345"/>
                </a:lnTo>
                <a:lnTo>
                  <a:pt x="2214" y="344"/>
                </a:lnTo>
                <a:lnTo>
                  <a:pt x="2215" y="348"/>
                </a:lnTo>
                <a:lnTo>
                  <a:pt x="2216" y="354"/>
                </a:lnTo>
                <a:lnTo>
                  <a:pt x="2217" y="359"/>
                </a:lnTo>
                <a:lnTo>
                  <a:pt x="2217" y="358"/>
                </a:lnTo>
                <a:lnTo>
                  <a:pt x="2218" y="352"/>
                </a:lnTo>
                <a:lnTo>
                  <a:pt x="2219" y="346"/>
                </a:lnTo>
                <a:lnTo>
                  <a:pt x="2220" y="344"/>
                </a:lnTo>
                <a:lnTo>
                  <a:pt x="2221" y="345"/>
                </a:lnTo>
                <a:lnTo>
                  <a:pt x="2222" y="341"/>
                </a:lnTo>
                <a:lnTo>
                  <a:pt x="2223" y="345"/>
                </a:lnTo>
                <a:lnTo>
                  <a:pt x="2224" y="340"/>
                </a:lnTo>
                <a:lnTo>
                  <a:pt x="2225" y="343"/>
                </a:lnTo>
                <a:lnTo>
                  <a:pt x="2226" y="341"/>
                </a:lnTo>
                <a:lnTo>
                  <a:pt x="2227" y="342"/>
                </a:lnTo>
                <a:lnTo>
                  <a:pt x="2228" y="341"/>
                </a:lnTo>
                <a:lnTo>
                  <a:pt x="2229" y="339"/>
                </a:lnTo>
                <a:lnTo>
                  <a:pt x="2230" y="338"/>
                </a:lnTo>
                <a:lnTo>
                  <a:pt x="2231" y="337"/>
                </a:lnTo>
                <a:lnTo>
                  <a:pt x="2231" y="333"/>
                </a:lnTo>
                <a:lnTo>
                  <a:pt x="2232" y="332"/>
                </a:lnTo>
                <a:lnTo>
                  <a:pt x="2233" y="326"/>
                </a:lnTo>
                <a:lnTo>
                  <a:pt x="2234" y="328"/>
                </a:lnTo>
                <a:lnTo>
                  <a:pt x="2235" y="329"/>
                </a:lnTo>
                <a:lnTo>
                  <a:pt x="2236" y="327"/>
                </a:lnTo>
                <a:lnTo>
                  <a:pt x="2237" y="324"/>
                </a:lnTo>
                <a:lnTo>
                  <a:pt x="2238" y="310"/>
                </a:lnTo>
                <a:lnTo>
                  <a:pt x="2239" y="306"/>
                </a:lnTo>
                <a:lnTo>
                  <a:pt x="2240" y="302"/>
                </a:lnTo>
                <a:lnTo>
                  <a:pt x="2241" y="301"/>
                </a:lnTo>
                <a:lnTo>
                  <a:pt x="2242" y="302"/>
                </a:lnTo>
                <a:lnTo>
                  <a:pt x="2242" y="302"/>
                </a:lnTo>
                <a:lnTo>
                  <a:pt x="2243" y="307"/>
                </a:lnTo>
                <a:lnTo>
                  <a:pt x="2245" y="316"/>
                </a:lnTo>
                <a:lnTo>
                  <a:pt x="2245" y="321"/>
                </a:lnTo>
                <a:lnTo>
                  <a:pt x="2246" y="330"/>
                </a:lnTo>
                <a:lnTo>
                  <a:pt x="2247" y="332"/>
                </a:lnTo>
                <a:lnTo>
                  <a:pt x="2248" y="338"/>
                </a:lnTo>
                <a:lnTo>
                  <a:pt x="2249" y="340"/>
                </a:lnTo>
                <a:lnTo>
                  <a:pt x="2250" y="342"/>
                </a:lnTo>
                <a:lnTo>
                  <a:pt x="2251" y="342"/>
                </a:lnTo>
                <a:lnTo>
                  <a:pt x="2252" y="346"/>
                </a:lnTo>
                <a:lnTo>
                  <a:pt x="2253" y="347"/>
                </a:lnTo>
                <a:lnTo>
                  <a:pt x="2254" y="345"/>
                </a:lnTo>
                <a:lnTo>
                  <a:pt x="2255" y="342"/>
                </a:lnTo>
                <a:lnTo>
                  <a:pt x="2256" y="345"/>
                </a:lnTo>
                <a:lnTo>
                  <a:pt x="2256" y="342"/>
                </a:lnTo>
                <a:lnTo>
                  <a:pt x="2257" y="345"/>
                </a:lnTo>
                <a:lnTo>
                  <a:pt x="2258" y="345"/>
                </a:lnTo>
                <a:lnTo>
                  <a:pt x="2259" y="345"/>
                </a:lnTo>
                <a:lnTo>
                  <a:pt x="2260" y="344"/>
                </a:lnTo>
                <a:lnTo>
                  <a:pt x="2261" y="342"/>
                </a:lnTo>
                <a:lnTo>
                  <a:pt x="2262" y="342"/>
                </a:lnTo>
                <a:lnTo>
                  <a:pt x="2263" y="344"/>
                </a:lnTo>
                <a:lnTo>
                  <a:pt x="2264" y="344"/>
                </a:lnTo>
                <a:lnTo>
                  <a:pt x="2265" y="345"/>
                </a:lnTo>
                <a:lnTo>
                  <a:pt x="2266" y="345"/>
                </a:lnTo>
                <a:lnTo>
                  <a:pt x="2267" y="344"/>
                </a:lnTo>
                <a:lnTo>
                  <a:pt x="2267" y="344"/>
                </a:lnTo>
                <a:lnTo>
                  <a:pt x="2269" y="344"/>
                </a:lnTo>
                <a:lnTo>
                  <a:pt x="2270" y="344"/>
                </a:lnTo>
                <a:lnTo>
                  <a:pt x="2270" y="347"/>
                </a:lnTo>
                <a:lnTo>
                  <a:pt x="2271" y="347"/>
                </a:lnTo>
                <a:lnTo>
                  <a:pt x="2272" y="345"/>
                </a:lnTo>
                <a:lnTo>
                  <a:pt x="2273" y="345"/>
                </a:lnTo>
                <a:lnTo>
                  <a:pt x="2274" y="348"/>
                </a:lnTo>
                <a:lnTo>
                  <a:pt x="2275" y="344"/>
                </a:lnTo>
                <a:lnTo>
                  <a:pt x="2276" y="320"/>
                </a:lnTo>
                <a:lnTo>
                  <a:pt x="2277" y="256"/>
                </a:lnTo>
                <a:lnTo>
                  <a:pt x="2278" y="218"/>
                </a:lnTo>
                <a:lnTo>
                  <a:pt x="2279" y="301"/>
                </a:lnTo>
                <a:lnTo>
                  <a:pt x="2280" y="353"/>
                </a:lnTo>
                <a:lnTo>
                  <a:pt x="2281" y="339"/>
                </a:lnTo>
                <a:lnTo>
                  <a:pt x="2281" y="337"/>
                </a:lnTo>
                <a:lnTo>
                  <a:pt x="2282" y="340"/>
                </a:lnTo>
                <a:lnTo>
                  <a:pt x="2283" y="344"/>
                </a:lnTo>
                <a:lnTo>
                  <a:pt x="2284" y="345"/>
                </a:lnTo>
                <a:lnTo>
                  <a:pt x="2285" y="344"/>
                </a:lnTo>
                <a:lnTo>
                  <a:pt x="2286" y="340"/>
                </a:lnTo>
                <a:lnTo>
                  <a:pt x="2287" y="341"/>
                </a:lnTo>
                <a:lnTo>
                  <a:pt x="2288" y="340"/>
                </a:lnTo>
                <a:lnTo>
                  <a:pt x="2289" y="344"/>
                </a:lnTo>
                <a:lnTo>
                  <a:pt x="2290" y="346"/>
                </a:lnTo>
                <a:lnTo>
                  <a:pt x="2291" y="344"/>
                </a:lnTo>
                <a:lnTo>
                  <a:pt x="2292" y="346"/>
                </a:lnTo>
                <a:lnTo>
                  <a:pt x="2293" y="348"/>
                </a:lnTo>
                <a:lnTo>
                  <a:pt x="2294" y="349"/>
                </a:lnTo>
                <a:lnTo>
                  <a:pt x="2295" y="351"/>
                </a:lnTo>
                <a:lnTo>
                  <a:pt x="2295" y="349"/>
                </a:lnTo>
                <a:lnTo>
                  <a:pt x="2296" y="345"/>
                </a:lnTo>
                <a:lnTo>
                  <a:pt x="2297" y="341"/>
                </a:lnTo>
                <a:lnTo>
                  <a:pt x="2298" y="338"/>
                </a:lnTo>
                <a:lnTo>
                  <a:pt x="2299" y="333"/>
                </a:lnTo>
                <a:lnTo>
                  <a:pt x="2300" y="331"/>
                </a:lnTo>
                <a:lnTo>
                  <a:pt x="2301" y="326"/>
                </a:lnTo>
                <a:lnTo>
                  <a:pt x="2302" y="322"/>
                </a:lnTo>
                <a:lnTo>
                  <a:pt x="2303" y="318"/>
                </a:lnTo>
                <a:lnTo>
                  <a:pt x="2304" y="313"/>
                </a:lnTo>
                <a:lnTo>
                  <a:pt x="2305" y="309"/>
                </a:lnTo>
                <a:lnTo>
                  <a:pt x="2306" y="302"/>
                </a:lnTo>
                <a:lnTo>
                  <a:pt x="2306" y="298"/>
                </a:lnTo>
                <a:lnTo>
                  <a:pt x="2307" y="295"/>
                </a:lnTo>
                <a:lnTo>
                  <a:pt x="2308" y="296"/>
                </a:lnTo>
                <a:lnTo>
                  <a:pt x="2309" y="300"/>
                </a:lnTo>
                <a:lnTo>
                  <a:pt x="2310" y="306"/>
                </a:lnTo>
                <a:lnTo>
                  <a:pt x="2311" y="315"/>
                </a:lnTo>
                <a:lnTo>
                  <a:pt x="2312" y="324"/>
                </a:lnTo>
                <a:lnTo>
                  <a:pt x="2313" y="334"/>
                </a:lnTo>
                <a:lnTo>
                  <a:pt x="2314" y="341"/>
                </a:lnTo>
                <a:lnTo>
                  <a:pt x="2315" y="345"/>
                </a:lnTo>
                <a:lnTo>
                  <a:pt x="2316" y="346"/>
                </a:lnTo>
                <a:lnTo>
                  <a:pt x="2317" y="346"/>
                </a:lnTo>
                <a:lnTo>
                  <a:pt x="2318" y="345"/>
                </a:lnTo>
                <a:lnTo>
                  <a:pt x="2319" y="345"/>
                </a:lnTo>
                <a:lnTo>
                  <a:pt x="2320" y="346"/>
                </a:lnTo>
                <a:lnTo>
                  <a:pt x="2320" y="347"/>
                </a:lnTo>
                <a:lnTo>
                  <a:pt x="2321" y="348"/>
                </a:lnTo>
                <a:lnTo>
                  <a:pt x="2322" y="348"/>
                </a:lnTo>
                <a:lnTo>
                  <a:pt x="2323" y="348"/>
                </a:lnTo>
                <a:lnTo>
                  <a:pt x="2324" y="348"/>
                </a:lnTo>
                <a:lnTo>
                  <a:pt x="2325" y="345"/>
                </a:lnTo>
                <a:lnTo>
                  <a:pt x="2326" y="345"/>
                </a:lnTo>
                <a:lnTo>
                  <a:pt x="2327" y="344"/>
                </a:lnTo>
                <a:lnTo>
                  <a:pt x="2328" y="342"/>
                </a:lnTo>
                <a:lnTo>
                  <a:pt x="2329" y="342"/>
                </a:lnTo>
                <a:lnTo>
                  <a:pt x="2330" y="345"/>
                </a:lnTo>
                <a:lnTo>
                  <a:pt x="2331" y="341"/>
                </a:lnTo>
                <a:lnTo>
                  <a:pt x="2331" y="342"/>
                </a:lnTo>
                <a:lnTo>
                  <a:pt x="2332" y="343"/>
                </a:lnTo>
                <a:lnTo>
                  <a:pt x="2334" y="344"/>
                </a:lnTo>
                <a:lnTo>
                  <a:pt x="2334" y="347"/>
                </a:lnTo>
                <a:lnTo>
                  <a:pt x="2335" y="347"/>
                </a:lnTo>
                <a:lnTo>
                  <a:pt x="2336" y="345"/>
                </a:lnTo>
                <a:lnTo>
                  <a:pt x="2337" y="346"/>
                </a:lnTo>
                <a:lnTo>
                  <a:pt x="2338" y="345"/>
                </a:lnTo>
                <a:lnTo>
                  <a:pt x="2339" y="349"/>
                </a:lnTo>
                <a:lnTo>
                  <a:pt x="2340" y="346"/>
                </a:lnTo>
                <a:lnTo>
                  <a:pt x="2341" y="349"/>
                </a:lnTo>
                <a:lnTo>
                  <a:pt x="2342" y="347"/>
                </a:lnTo>
                <a:lnTo>
                  <a:pt x="2343" y="347"/>
                </a:lnTo>
                <a:lnTo>
                  <a:pt x="2344" y="347"/>
                </a:lnTo>
                <a:lnTo>
                  <a:pt x="2345" y="346"/>
                </a:lnTo>
                <a:lnTo>
                  <a:pt x="2345" y="345"/>
                </a:lnTo>
                <a:lnTo>
                  <a:pt x="2346" y="346"/>
                </a:lnTo>
                <a:lnTo>
                  <a:pt x="2347" y="344"/>
                </a:lnTo>
                <a:lnTo>
                  <a:pt x="2348" y="345"/>
                </a:lnTo>
                <a:lnTo>
                  <a:pt x="2349" y="347"/>
                </a:lnTo>
                <a:lnTo>
                  <a:pt x="2350" y="347"/>
                </a:lnTo>
                <a:lnTo>
                  <a:pt x="2351" y="348"/>
                </a:lnTo>
                <a:lnTo>
                  <a:pt x="2352" y="349"/>
                </a:lnTo>
                <a:lnTo>
                  <a:pt x="2353" y="350"/>
                </a:lnTo>
                <a:lnTo>
                  <a:pt x="2354" y="354"/>
                </a:lnTo>
                <a:lnTo>
                  <a:pt x="2355" y="349"/>
                </a:lnTo>
                <a:lnTo>
                  <a:pt x="2356" y="352"/>
                </a:lnTo>
                <a:lnTo>
                  <a:pt x="2356" y="352"/>
                </a:lnTo>
                <a:lnTo>
                  <a:pt x="2358" y="351"/>
                </a:lnTo>
                <a:lnTo>
                  <a:pt x="2359" y="352"/>
                </a:lnTo>
                <a:lnTo>
                  <a:pt x="2359" y="348"/>
                </a:lnTo>
                <a:lnTo>
                  <a:pt x="2360" y="345"/>
                </a:lnTo>
                <a:lnTo>
                  <a:pt x="2361" y="347"/>
                </a:lnTo>
                <a:lnTo>
                  <a:pt x="2362" y="344"/>
                </a:lnTo>
                <a:lnTo>
                  <a:pt x="2363" y="335"/>
                </a:lnTo>
                <a:lnTo>
                  <a:pt x="2364" y="296"/>
                </a:lnTo>
                <a:lnTo>
                  <a:pt x="2365" y="220"/>
                </a:lnTo>
                <a:lnTo>
                  <a:pt x="2366" y="219"/>
                </a:lnTo>
                <a:lnTo>
                  <a:pt x="2367" y="344"/>
                </a:lnTo>
                <a:lnTo>
                  <a:pt x="2368" y="369"/>
                </a:lnTo>
                <a:lnTo>
                  <a:pt x="2369" y="349"/>
                </a:lnTo>
                <a:lnTo>
                  <a:pt x="2370" y="344"/>
                </a:lnTo>
                <a:lnTo>
                  <a:pt x="2370" y="345"/>
                </a:lnTo>
                <a:lnTo>
                  <a:pt x="2371" y="347"/>
                </a:lnTo>
                <a:lnTo>
                  <a:pt x="2372" y="351"/>
                </a:lnTo>
                <a:lnTo>
                  <a:pt x="2373" y="352"/>
                </a:lnTo>
                <a:lnTo>
                  <a:pt x="2374" y="351"/>
                </a:lnTo>
                <a:lnTo>
                  <a:pt x="2375" y="349"/>
                </a:lnTo>
                <a:lnTo>
                  <a:pt x="2376" y="345"/>
                </a:lnTo>
                <a:lnTo>
                  <a:pt x="2377" y="343"/>
                </a:lnTo>
                <a:lnTo>
                  <a:pt x="2378" y="342"/>
                </a:lnTo>
                <a:lnTo>
                  <a:pt x="2379" y="342"/>
                </a:lnTo>
                <a:lnTo>
                  <a:pt x="2380" y="342"/>
                </a:lnTo>
                <a:lnTo>
                  <a:pt x="2381" y="341"/>
                </a:lnTo>
                <a:lnTo>
                  <a:pt x="2382" y="340"/>
                </a:lnTo>
                <a:lnTo>
                  <a:pt x="2383" y="341"/>
                </a:lnTo>
                <a:lnTo>
                  <a:pt x="2384" y="336"/>
                </a:lnTo>
                <a:lnTo>
                  <a:pt x="2384" y="336"/>
                </a:lnTo>
                <a:lnTo>
                  <a:pt x="2385" y="336"/>
                </a:lnTo>
                <a:lnTo>
                  <a:pt x="2386" y="336"/>
                </a:lnTo>
                <a:lnTo>
                  <a:pt x="2387" y="335"/>
                </a:lnTo>
                <a:lnTo>
                  <a:pt x="2388" y="329"/>
                </a:lnTo>
                <a:lnTo>
                  <a:pt x="2389" y="326"/>
                </a:lnTo>
                <a:lnTo>
                  <a:pt x="2390" y="324"/>
                </a:lnTo>
                <a:lnTo>
                  <a:pt x="2391" y="321"/>
                </a:lnTo>
                <a:lnTo>
                  <a:pt x="2392" y="320"/>
                </a:lnTo>
                <a:lnTo>
                  <a:pt x="2393" y="313"/>
                </a:lnTo>
                <a:lnTo>
                  <a:pt x="2394" y="311"/>
                </a:lnTo>
                <a:lnTo>
                  <a:pt x="2395" y="306"/>
                </a:lnTo>
                <a:lnTo>
                  <a:pt x="2395" y="306"/>
                </a:lnTo>
                <a:lnTo>
                  <a:pt x="2396" y="303"/>
                </a:lnTo>
                <a:lnTo>
                  <a:pt x="2398" y="302"/>
                </a:lnTo>
                <a:lnTo>
                  <a:pt x="2398" y="302"/>
                </a:lnTo>
                <a:lnTo>
                  <a:pt x="2399" y="305"/>
                </a:lnTo>
                <a:lnTo>
                  <a:pt x="2400" y="311"/>
                </a:lnTo>
                <a:lnTo>
                  <a:pt x="2401" y="318"/>
                </a:lnTo>
                <a:lnTo>
                  <a:pt x="2402" y="321"/>
                </a:lnTo>
                <a:lnTo>
                  <a:pt x="2403" y="324"/>
                </a:lnTo>
                <a:lnTo>
                  <a:pt x="2404" y="332"/>
                </a:lnTo>
                <a:lnTo>
                  <a:pt x="2405" y="335"/>
                </a:lnTo>
                <a:lnTo>
                  <a:pt x="2406" y="337"/>
                </a:lnTo>
                <a:lnTo>
                  <a:pt x="2407" y="338"/>
                </a:lnTo>
                <a:lnTo>
                  <a:pt x="2408" y="340"/>
                </a:lnTo>
                <a:lnTo>
                  <a:pt x="2409" y="340"/>
                </a:lnTo>
                <a:lnTo>
                  <a:pt x="2409" y="344"/>
                </a:lnTo>
                <a:lnTo>
                  <a:pt x="2410" y="341"/>
                </a:lnTo>
                <a:lnTo>
                  <a:pt x="2411" y="345"/>
                </a:lnTo>
                <a:lnTo>
                  <a:pt x="2412" y="340"/>
                </a:lnTo>
                <a:lnTo>
                  <a:pt x="2413" y="345"/>
                </a:lnTo>
                <a:lnTo>
                  <a:pt x="2414" y="343"/>
                </a:lnTo>
                <a:lnTo>
                  <a:pt x="2415" y="345"/>
                </a:lnTo>
                <a:lnTo>
                  <a:pt x="2416" y="343"/>
                </a:lnTo>
                <a:lnTo>
                  <a:pt x="2417" y="341"/>
                </a:lnTo>
                <a:lnTo>
                  <a:pt x="2418" y="339"/>
                </a:lnTo>
                <a:lnTo>
                  <a:pt x="2419" y="336"/>
                </a:lnTo>
                <a:lnTo>
                  <a:pt x="2420" y="333"/>
                </a:lnTo>
                <a:lnTo>
                  <a:pt x="2420" y="337"/>
                </a:lnTo>
                <a:lnTo>
                  <a:pt x="2422" y="335"/>
                </a:lnTo>
                <a:lnTo>
                  <a:pt x="2423" y="337"/>
                </a:lnTo>
                <a:lnTo>
                  <a:pt x="2423" y="335"/>
                </a:lnTo>
                <a:lnTo>
                  <a:pt x="2424" y="334"/>
                </a:lnTo>
                <a:lnTo>
                  <a:pt x="2425" y="338"/>
                </a:lnTo>
                <a:lnTo>
                  <a:pt x="2426" y="337"/>
                </a:lnTo>
                <a:lnTo>
                  <a:pt x="2427" y="338"/>
                </a:lnTo>
                <a:lnTo>
                  <a:pt x="2428" y="339"/>
                </a:lnTo>
                <a:lnTo>
                  <a:pt x="2429" y="341"/>
                </a:lnTo>
                <a:lnTo>
                  <a:pt x="2430" y="342"/>
                </a:lnTo>
                <a:lnTo>
                  <a:pt x="2431" y="342"/>
                </a:lnTo>
                <a:lnTo>
                  <a:pt x="2432" y="344"/>
                </a:lnTo>
                <a:lnTo>
                  <a:pt x="2433" y="345"/>
                </a:lnTo>
                <a:lnTo>
                  <a:pt x="2434" y="346"/>
                </a:lnTo>
                <a:lnTo>
                  <a:pt x="2434" y="347"/>
                </a:lnTo>
                <a:lnTo>
                  <a:pt x="2435" y="342"/>
                </a:lnTo>
                <a:lnTo>
                  <a:pt x="2436" y="343"/>
                </a:lnTo>
                <a:lnTo>
                  <a:pt x="2437" y="342"/>
                </a:lnTo>
                <a:lnTo>
                  <a:pt x="2438" y="346"/>
                </a:lnTo>
                <a:lnTo>
                  <a:pt x="2439" y="348"/>
                </a:lnTo>
                <a:lnTo>
                  <a:pt x="2440" y="345"/>
                </a:lnTo>
                <a:lnTo>
                  <a:pt x="2441" y="342"/>
                </a:lnTo>
                <a:lnTo>
                  <a:pt x="2442" y="344"/>
                </a:lnTo>
                <a:lnTo>
                  <a:pt x="2443" y="342"/>
                </a:lnTo>
                <a:lnTo>
                  <a:pt x="2444" y="346"/>
                </a:lnTo>
                <a:lnTo>
                  <a:pt x="2445" y="342"/>
                </a:lnTo>
                <a:lnTo>
                  <a:pt x="2445" y="347"/>
                </a:lnTo>
                <a:lnTo>
                  <a:pt x="2447" y="346"/>
                </a:lnTo>
                <a:lnTo>
                  <a:pt x="2448" y="346"/>
                </a:lnTo>
                <a:lnTo>
                  <a:pt x="2448" y="346"/>
                </a:lnTo>
                <a:lnTo>
                  <a:pt x="2449" y="342"/>
                </a:lnTo>
                <a:lnTo>
                  <a:pt x="2450" y="341"/>
                </a:lnTo>
                <a:lnTo>
                  <a:pt x="2451" y="344"/>
                </a:lnTo>
                <a:lnTo>
                  <a:pt x="2452" y="341"/>
                </a:lnTo>
                <a:lnTo>
                  <a:pt x="2453" y="331"/>
                </a:lnTo>
                <a:lnTo>
                  <a:pt x="2454" y="292"/>
                </a:lnTo>
                <a:lnTo>
                  <a:pt x="2455" y="217"/>
                </a:lnTo>
                <a:lnTo>
                  <a:pt x="2456" y="206"/>
                </a:lnTo>
                <a:lnTo>
                  <a:pt x="2457" y="340"/>
                </a:lnTo>
                <a:lnTo>
                  <a:pt x="2458" y="369"/>
                </a:lnTo>
                <a:lnTo>
                  <a:pt x="2459" y="336"/>
                </a:lnTo>
                <a:lnTo>
                  <a:pt x="2459" y="335"/>
                </a:lnTo>
                <a:lnTo>
                  <a:pt x="2460" y="335"/>
                </a:lnTo>
                <a:lnTo>
                  <a:pt x="2461" y="338"/>
                </a:lnTo>
                <a:lnTo>
                  <a:pt x="2462" y="340"/>
                </a:lnTo>
                <a:lnTo>
                  <a:pt x="2463" y="338"/>
                </a:lnTo>
                <a:lnTo>
                  <a:pt x="2464" y="338"/>
                </a:lnTo>
                <a:lnTo>
                  <a:pt x="2465" y="339"/>
                </a:lnTo>
                <a:lnTo>
                  <a:pt x="2466" y="341"/>
                </a:lnTo>
                <a:lnTo>
                  <a:pt x="2467" y="344"/>
                </a:lnTo>
                <a:lnTo>
                  <a:pt x="2468" y="342"/>
                </a:lnTo>
                <a:lnTo>
                  <a:pt x="2469" y="343"/>
                </a:lnTo>
                <a:lnTo>
                  <a:pt x="2470" y="345"/>
                </a:lnTo>
                <a:lnTo>
                  <a:pt x="2471" y="342"/>
                </a:lnTo>
                <a:lnTo>
                  <a:pt x="2472" y="347"/>
                </a:lnTo>
                <a:lnTo>
                  <a:pt x="2473" y="345"/>
                </a:lnTo>
                <a:lnTo>
                  <a:pt x="2473" y="347"/>
                </a:lnTo>
                <a:lnTo>
                  <a:pt x="2474" y="342"/>
                </a:lnTo>
                <a:lnTo>
                  <a:pt x="2475" y="338"/>
                </a:lnTo>
                <a:lnTo>
                  <a:pt x="2476" y="333"/>
                </a:lnTo>
                <a:lnTo>
                  <a:pt x="2477" y="331"/>
                </a:lnTo>
                <a:lnTo>
                  <a:pt x="2478" y="328"/>
                </a:lnTo>
                <a:lnTo>
                  <a:pt x="2479" y="325"/>
                </a:lnTo>
                <a:lnTo>
                  <a:pt x="2480" y="320"/>
                </a:lnTo>
                <a:lnTo>
                  <a:pt x="2481" y="318"/>
                </a:lnTo>
                <a:lnTo>
                  <a:pt x="2482" y="311"/>
                </a:lnTo>
                <a:lnTo>
                  <a:pt x="2483" y="306"/>
                </a:lnTo>
                <a:lnTo>
                  <a:pt x="2484" y="304"/>
                </a:lnTo>
                <a:lnTo>
                  <a:pt x="2484" y="301"/>
                </a:lnTo>
                <a:lnTo>
                  <a:pt x="2485" y="304"/>
                </a:lnTo>
                <a:lnTo>
                  <a:pt x="2487" y="300"/>
                </a:lnTo>
                <a:lnTo>
                  <a:pt x="2487" y="305"/>
                </a:lnTo>
                <a:lnTo>
                  <a:pt x="2488" y="308"/>
                </a:lnTo>
                <a:lnTo>
                  <a:pt x="2489" y="316"/>
                </a:lnTo>
                <a:lnTo>
                  <a:pt x="2490" y="316"/>
                </a:lnTo>
                <a:lnTo>
                  <a:pt x="2491" y="321"/>
                </a:lnTo>
                <a:lnTo>
                  <a:pt x="2492" y="323"/>
                </a:lnTo>
                <a:lnTo>
                  <a:pt x="2493" y="325"/>
                </a:lnTo>
                <a:lnTo>
                  <a:pt x="2494" y="328"/>
                </a:lnTo>
                <a:lnTo>
                  <a:pt x="2495" y="331"/>
                </a:lnTo>
                <a:lnTo>
                  <a:pt x="2496" y="332"/>
                </a:lnTo>
                <a:lnTo>
                  <a:pt x="2497" y="332"/>
                </a:lnTo>
                <a:lnTo>
                  <a:pt x="2498" y="334"/>
                </a:lnTo>
                <a:lnTo>
                  <a:pt x="2498" y="333"/>
                </a:lnTo>
                <a:lnTo>
                  <a:pt x="2499" y="338"/>
                </a:lnTo>
                <a:lnTo>
                  <a:pt x="2500" y="339"/>
                </a:lnTo>
                <a:lnTo>
                  <a:pt x="2501" y="345"/>
                </a:lnTo>
                <a:lnTo>
                  <a:pt x="2502" y="347"/>
                </a:lnTo>
                <a:lnTo>
                  <a:pt x="2503" y="347"/>
                </a:lnTo>
                <a:lnTo>
                  <a:pt x="2504" y="344"/>
                </a:lnTo>
                <a:lnTo>
                  <a:pt x="2505" y="343"/>
                </a:lnTo>
                <a:lnTo>
                  <a:pt x="2506" y="341"/>
                </a:lnTo>
                <a:lnTo>
                  <a:pt x="2507" y="340"/>
                </a:lnTo>
                <a:lnTo>
                  <a:pt x="2508" y="341"/>
                </a:lnTo>
                <a:lnTo>
                  <a:pt x="2509" y="339"/>
                </a:lnTo>
                <a:lnTo>
                  <a:pt x="2509" y="340"/>
                </a:lnTo>
                <a:lnTo>
                  <a:pt x="2511" y="338"/>
                </a:lnTo>
                <a:lnTo>
                  <a:pt x="2512" y="338"/>
                </a:lnTo>
                <a:lnTo>
                  <a:pt x="2512" y="336"/>
                </a:lnTo>
                <a:lnTo>
                  <a:pt x="2513" y="339"/>
                </a:lnTo>
                <a:lnTo>
                  <a:pt x="2514" y="339"/>
                </a:lnTo>
                <a:lnTo>
                  <a:pt x="2515" y="341"/>
                </a:lnTo>
                <a:lnTo>
                  <a:pt x="2516" y="345"/>
                </a:lnTo>
                <a:lnTo>
                  <a:pt x="2517" y="350"/>
                </a:lnTo>
                <a:lnTo>
                  <a:pt x="2518" y="350"/>
                </a:lnTo>
                <a:lnTo>
                  <a:pt x="2519" y="344"/>
                </a:lnTo>
                <a:lnTo>
                  <a:pt x="2520" y="342"/>
                </a:lnTo>
                <a:lnTo>
                  <a:pt x="2521" y="341"/>
                </a:lnTo>
                <a:lnTo>
                  <a:pt x="2522" y="339"/>
                </a:lnTo>
                <a:lnTo>
                  <a:pt x="2523" y="319"/>
                </a:lnTo>
                <a:lnTo>
                  <a:pt x="2523" y="270"/>
                </a:lnTo>
                <a:lnTo>
                  <a:pt x="2524" y="200"/>
                </a:lnTo>
                <a:lnTo>
                  <a:pt x="2525" y="260"/>
                </a:lnTo>
                <a:lnTo>
                  <a:pt x="2526" y="346"/>
                </a:lnTo>
                <a:lnTo>
                  <a:pt x="2527" y="333"/>
                </a:lnTo>
                <a:lnTo>
                  <a:pt x="2528" y="331"/>
                </a:lnTo>
                <a:lnTo>
                  <a:pt x="2529" y="332"/>
                </a:lnTo>
                <a:lnTo>
                  <a:pt x="2530" y="336"/>
                </a:lnTo>
                <a:lnTo>
                  <a:pt x="2531" y="338"/>
                </a:lnTo>
                <a:lnTo>
                  <a:pt x="2532" y="339"/>
                </a:lnTo>
                <a:lnTo>
                  <a:pt x="2533" y="339"/>
                </a:lnTo>
                <a:lnTo>
                  <a:pt x="2534" y="341"/>
                </a:lnTo>
                <a:lnTo>
                  <a:pt x="2535" y="344"/>
                </a:lnTo>
                <a:lnTo>
                  <a:pt x="2536" y="349"/>
                </a:lnTo>
                <a:lnTo>
                  <a:pt x="2537" y="351"/>
                </a:lnTo>
                <a:lnTo>
                  <a:pt x="2537" y="347"/>
                </a:lnTo>
                <a:lnTo>
                  <a:pt x="2538" y="348"/>
                </a:lnTo>
                <a:lnTo>
                  <a:pt x="2539" y="346"/>
                </a:lnTo>
                <a:lnTo>
                  <a:pt x="2540" y="347"/>
                </a:lnTo>
                <a:lnTo>
                  <a:pt x="2541" y="342"/>
                </a:lnTo>
                <a:lnTo>
                  <a:pt x="2542" y="339"/>
                </a:lnTo>
                <a:lnTo>
                  <a:pt x="2543" y="337"/>
                </a:lnTo>
                <a:lnTo>
                  <a:pt x="2544" y="335"/>
                </a:lnTo>
                <a:lnTo>
                  <a:pt x="2545" y="336"/>
                </a:lnTo>
                <a:lnTo>
                  <a:pt x="2546" y="328"/>
                </a:lnTo>
                <a:lnTo>
                  <a:pt x="2547" y="326"/>
                </a:lnTo>
                <a:lnTo>
                  <a:pt x="2548" y="322"/>
                </a:lnTo>
                <a:lnTo>
                  <a:pt x="2548" y="319"/>
                </a:lnTo>
                <a:lnTo>
                  <a:pt x="2549" y="315"/>
                </a:lnTo>
                <a:lnTo>
                  <a:pt x="2551" y="310"/>
                </a:lnTo>
                <a:lnTo>
                  <a:pt x="2551" y="305"/>
                </a:lnTo>
                <a:lnTo>
                  <a:pt x="2552" y="299"/>
                </a:lnTo>
                <a:lnTo>
                  <a:pt x="2553" y="301"/>
                </a:lnTo>
                <a:lnTo>
                  <a:pt x="2554" y="300"/>
                </a:lnTo>
                <a:lnTo>
                  <a:pt x="2555" y="301"/>
                </a:lnTo>
                <a:lnTo>
                  <a:pt x="2556" y="301"/>
                </a:lnTo>
                <a:lnTo>
                  <a:pt x="2557" y="307"/>
                </a:lnTo>
                <a:lnTo>
                  <a:pt x="2558" y="313"/>
                </a:lnTo>
                <a:lnTo>
                  <a:pt x="2559" y="321"/>
                </a:lnTo>
                <a:lnTo>
                  <a:pt x="2560" y="325"/>
                </a:lnTo>
                <a:lnTo>
                  <a:pt x="2561" y="329"/>
                </a:lnTo>
                <a:lnTo>
                  <a:pt x="2562" y="335"/>
                </a:lnTo>
                <a:lnTo>
                  <a:pt x="2562" y="335"/>
                </a:lnTo>
                <a:lnTo>
                  <a:pt x="2563" y="336"/>
                </a:lnTo>
                <a:lnTo>
                  <a:pt x="2564" y="337"/>
                </a:lnTo>
                <a:lnTo>
                  <a:pt x="2565" y="341"/>
                </a:lnTo>
                <a:lnTo>
                  <a:pt x="2566" y="343"/>
                </a:lnTo>
                <a:lnTo>
                  <a:pt x="2567" y="345"/>
                </a:lnTo>
                <a:lnTo>
                  <a:pt x="2568" y="343"/>
                </a:lnTo>
                <a:lnTo>
                  <a:pt x="2569" y="343"/>
                </a:lnTo>
                <a:lnTo>
                  <a:pt x="2570" y="348"/>
                </a:lnTo>
                <a:lnTo>
                  <a:pt x="2571" y="346"/>
                </a:lnTo>
                <a:lnTo>
                  <a:pt x="2572" y="349"/>
                </a:lnTo>
                <a:lnTo>
                  <a:pt x="2573" y="342"/>
                </a:lnTo>
                <a:lnTo>
                  <a:pt x="2573" y="347"/>
                </a:lnTo>
                <a:lnTo>
                  <a:pt x="2574" y="346"/>
                </a:lnTo>
                <a:lnTo>
                  <a:pt x="2576" y="346"/>
                </a:lnTo>
                <a:lnTo>
                  <a:pt x="2576" y="347"/>
                </a:lnTo>
                <a:lnTo>
                  <a:pt x="2577" y="341"/>
                </a:lnTo>
                <a:lnTo>
                  <a:pt x="2578" y="341"/>
                </a:lnTo>
                <a:lnTo>
                  <a:pt x="2579" y="338"/>
                </a:lnTo>
                <a:lnTo>
                  <a:pt x="2580" y="338"/>
                </a:lnTo>
                <a:lnTo>
                  <a:pt x="2581" y="336"/>
                </a:lnTo>
                <a:lnTo>
                  <a:pt x="2582" y="335"/>
                </a:lnTo>
                <a:lnTo>
                  <a:pt x="2583" y="335"/>
                </a:lnTo>
                <a:lnTo>
                  <a:pt x="2584" y="337"/>
                </a:lnTo>
                <a:lnTo>
                  <a:pt x="2585" y="339"/>
                </a:lnTo>
                <a:lnTo>
                  <a:pt x="2586" y="338"/>
                </a:lnTo>
                <a:lnTo>
                  <a:pt x="2587" y="341"/>
                </a:lnTo>
                <a:lnTo>
                  <a:pt x="2587" y="339"/>
                </a:lnTo>
                <a:lnTo>
                  <a:pt x="2588" y="342"/>
                </a:lnTo>
                <a:lnTo>
                  <a:pt x="2589" y="346"/>
                </a:lnTo>
                <a:lnTo>
                  <a:pt x="2590" y="344"/>
                </a:lnTo>
                <a:lnTo>
                  <a:pt x="2591" y="345"/>
                </a:lnTo>
                <a:lnTo>
                  <a:pt x="2592" y="346"/>
                </a:lnTo>
                <a:lnTo>
                  <a:pt x="2593" y="348"/>
                </a:lnTo>
                <a:lnTo>
                  <a:pt x="2594" y="346"/>
                </a:lnTo>
                <a:lnTo>
                  <a:pt x="2595" y="347"/>
                </a:lnTo>
                <a:lnTo>
                  <a:pt x="2596" y="347"/>
                </a:lnTo>
                <a:lnTo>
                  <a:pt x="2597" y="349"/>
                </a:lnTo>
                <a:lnTo>
                  <a:pt x="2598" y="347"/>
                </a:lnTo>
                <a:lnTo>
                  <a:pt x="2598" y="347"/>
                </a:lnTo>
                <a:lnTo>
                  <a:pt x="2600" y="343"/>
                </a:lnTo>
                <a:lnTo>
                  <a:pt x="2601" y="342"/>
                </a:lnTo>
                <a:lnTo>
                  <a:pt x="2601" y="342"/>
                </a:lnTo>
                <a:lnTo>
                  <a:pt x="2602" y="341"/>
                </a:lnTo>
                <a:lnTo>
                  <a:pt x="2603" y="340"/>
                </a:lnTo>
                <a:lnTo>
                  <a:pt x="2604" y="337"/>
                </a:lnTo>
                <a:lnTo>
                  <a:pt x="2605" y="338"/>
                </a:lnTo>
                <a:lnTo>
                  <a:pt x="2606" y="339"/>
                </a:lnTo>
                <a:lnTo>
                  <a:pt x="2607" y="345"/>
                </a:lnTo>
                <a:lnTo>
                  <a:pt x="2608" y="345"/>
                </a:lnTo>
                <a:lnTo>
                  <a:pt x="2609" y="344"/>
                </a:lnTo>
                <a:lnTo>
                  <a:pt x="2610" y="343"/>
                </a:lnTo>
                <a:lnTo>
                  <a:pt x="2611" y="343"/>
                </a:lnTo>
                <a:lnTo>
                  <a:pt x="2612" y="344"/>
                </a:lnTo>
                <a:lnTo>
                  <a:pt x="2612" y="342"/>
                </a:lnTo>
                <a:lnTo>
                  <a:pt x="2613" y="346"/>
                </a:lnTo>
                <a:lnTo>
                  <a:pt x="2614" y="344"/>
                </a:lnTo>
                <a:lnTo>
                  <a:pt x="2615" y="346"/>
                </a:lnTo>
                <a:lnTo>
                  <a:pt x="2616" y="346"/>
                </a:lnTo>
                <a:lnTo>
                  <a:pt x="2617" y="344"/>
                </a:lnTo>
                <a:lnTo>
                  <a:pt x="2618" y="343"/>
                </a:lnTo>
                <a:lnTo>
                  <a:pt x="2619" y="343"/>
                </a:lnTo>
                <a:lnTo>
                  <a:pt x="2620" y="336"/>
                </a:lnTo>
                <a:lnTo>
                  <a:pt x="2621" y="312"/>
                </a:lnTo>
                <a:lnTo>
                  <a:pt x="2622" y="255"/>
                </a:lnTo>
                <a:lnTo>
                  <a:pt x="2623" y="203"/>
                </a:lnTo>
                <a:lnTo>
                  <a:pt x="2624" y="300"/>
                </a:lnTo>
                <a:lnTo>
                  <a:pt x="2625" y="373"/>
                </a:lnTo>
                <a:lnTo>
                  <a:pt x="2626" y="344"/>
                </a:lnTo>
                <a:lnTo>
                  <a:pt x="2626" y="330"/>
                </a:lnTo>
                <a:lnTo>
                  <a:pt x="2627" y="331"/>
                </a:lnTo>
                <a:lnTo>
                  <a:pt x="2628" y="337"/>
                </a:lnTo>
                <a:lnTo>
                  <a:pt x="2629" y="342"/>
                </a:lnTo>
                <a:lnTo>
                  <a:pt x="2630" y="343"/>
                </a:lnTo>
                <a:lnTo>
                  <a:pt x="2631" y="341"/>
                </a:lnTo>
                <a:lnTo>
                  <a:pt x="2632" y="344"/>
                </a:lnTo>
                <a:lnTo>
                  <a:pt x="2633" y="344"/>
                </a:lnTo>
                <a:lnTo>
                  <a:pt x="2634" y="345"/>
                </a:lnTo>
                <a:lnTo>
                  <a:pt x="2635" y="344"/>
                </a:lnTo>
                <a:lnTo>
                  <a:pt x="2636" y="343"/>
                </a:lnTo>
                <a:lnTo>
                  <a:pt x="2637" y="341"/>
                </a:lnTo>
                <a:lnTo>
                  <a:pt x="2637" y="342"/>
                </a:lnTo>
                <a:lnTo>
                  <a:pt x="2638" y="336"/>
                </a:lnTo>
                <a:lnTo>
                  <a:pt x="2640" y="337"/>
                </a:lnTo>
                <a:lnTo>
                  <a:pt x="2640" y="333"/>
                </a:lnTo>
                <a:lnTo>
                  <a:pt x="2641" y="333"/>
                </a:lnTo>
                <a:lnTo>
                  <a:pt x="2642" y="329"/>
                </a:lnTo>
                <a:lnTo>
                  <a:pt x="2643" y="326"/>
                </a:lnTo>
                <a:lnTo>
                  <a:pt x="2644" y="327"/>
                </a:lnTo>
                <a:lnTo>
                  <a:pt x="2645" y="326"/>
                </a:lnTo>
                <a:lnTo>
                  <a:pt x="2646" y="324"/>
                </a:lnTo>
                <a:lnTo>
                  <a:pt x="2647" y="322"/>
                </a:lnTo>
                <a:lnTo>
                  <a:pt x="2648" y="322"/>
                </a:lnTo>
                <a:lnTo>
                  <a:pt x="2649" y="320"/>
                </a:lnTo>
                <a:lnTo>
                  <a:pt x="2650" y="317"/>
                </a:lnTo>
                <a:lnTo>
                  <a:pt x="2651" y="313"/>
                </a:lnTo>
                <a:lnTo>
                  <a:pt x="2651" y="315"/>
                </a:lnTo>
                <a:lnTo>
                  <a:pt x="2652" y="310"/>
                </a:lnTo>
                <a:lnTo>
                  <a:pt x="2653" y="310"/>
                </a:lnTo>
                <a:lnTo>
                  <a:pt x="2654" y="302"/>
                </a:lnTo>
                <a:lnTo>
                  <a:pt x="2655" y="305"/>
                </a:lnTo>
                <a:lnTo>
                  <a:pt x="2656" y="305"/>
                </a:lnTo>
                <a:lnTo>
                  <a:pt x="2657" y="309"/>
                </a:lnTo>
                <a:lnTo>
                  <a:pt x="2658" y="314"/>
                </a:lnTo>
                <a:lnTo>
                  <a:pt x="2659" y="321"/>
                </a:lnTo>
                <a:lnTo>
                  <a:pt x="2660" y="326"/>
                </a:lnTo>
                <a:lnTo>
                  <a:pt x="2661" y="327"/>
                </a:lnTo>
                <a:lnTo>
                  <a:pt x="2662" y="328"/>
                </a:lnTo>
                <a:lnTo>
                  <a:pt x="2662" y="331"/>
                </a:lnTo>
                <a:lnTo>
                  <a:pt x="2664" y="332"/>
                </a:lnTo>
                <a:lnTo>
                  <a:pt x="2665" y="335"/>
                </a:lnTo>
                <a:lnTo>
                  <a:pt x="2665" y="336"/>
                </a:lnTo>
                <a:lnTo>
                  <a:pt x="2666" y="336"/>
                </a:lnTo>
                <a:lnTo>
                  <a:pt x="2667" y="339"/>
                </a:lnTo>
                <a:lnTo>
                  <a:pt x="2668" y="336"/>
                </a:lnTo>
                <a:lnTo>
                  <a:pt x="2669" y="339"/>
                </a:lnTo>
                <a:lnTo>
                  <a:pt x="2670" y="336"/>
                </a:lnTo>
                <a:lnTo>
                  <a:pt x="2671" y="338"/>
                </a:lnTo>
                <a:lnTo>
                  <a:pt x="2672" y="338"/>
                </a:lnTo>
                <a:lnTo>
                  <a:pt x="2673" y="337"/>
                </a:lnTo>
                <a:lnTo>
                  <a:pt x="2674" y="332"/>
                </a:lnTo>
                <a:lnTo>
                  <a:pt x="2675" y="335"/>
                </a:lnTo>
                <a:lnTo>
                  <a:pt x="2676" y="336"/>
                </a:lnTo>
                <a:lnTo>
                  <a:pt x="2676" y="339"/>
                </a:lnTo>
                <a:lnTo>
                  <a:pt x="2677" y="341"/>
                </a:lnTo>
                <a:lnTo>
                  <a:pt x="2678" y="340"/>
                </a:lnTo>
                <a:lnTo>
                  <a:pt x="2679" y="341"/>
                </a:lnTo>
                <a:lnTo>
                  <a:pt x="2680" y="346"/>
                </a:lnTo>
                <a:lnTo>
                  <a:pt x="2681" y="350"/>
                </a:lnTo>
                <a:lnTo>
                  <a:pt x="2682" y="350"/>
                </a:lnTo>
                <a:lnTo>
                  <a:pt x="2683" y="343"/>
                </a:lnTo>
                <a:lnTo>
                  <a:pt x="2684" y="346"/>
                </a:lnTo>
                <a:lnTo>
                  <a:pt x="2685" y="345"/>
                </a:lnTo>
                <a:lnTo>
                  <a:pt x="2686" y="344"/>
                </a:lnTo>
                <a:lnTo>
                  <a:pt x="2687" y="345"/>
                </a:lnTo>
                <a:lnTo>
                  <a:pt x="2688" y="346"/>
                </a:lnTo>
                <a:lnTo>
                  <a:pt x="2689" y="346"/>
                </a:lnTo>
                <a:lnTo>
                  <a:pt x="2690" y="344"/>
                </a:lnTo>
                <a:lnTo>
                  <a:pt x="2690" y="347"/>
                </a:lnTo>
                <a:lnTo>
                  <a:pt x="2691" y="349"/>
                </a:lnTo>
                <a:lnTo>
                  <a:pt x="2692" y="349"/>
                </a:lnTo>
                <a:lnTo>
                  <a:pt x="2693" y="349"/>
                </a:lnTo>
                <a:lnTo>
                  <a:pt x="2694" y="349"/>
                </a:lnTo>
                <a:lnTo>
                  <a:pt x="2695" y="348"/>
                </a:lnTo>
                <a:lnTo>
                  <a:pt x="2696" y="352"/>
                </a:lnTo>
                <a:lnTo>
                  <a:pt x="2697" y="352"/>
                </a:lnTo>
                <a:lnTo>
                  <a:pt x="2698" y="352"/>
                </a:lnTo>
                <a:lnTo>
                  <a:pt x="2699" y="350"/>
                </a:lnTo>
                <a:lnTo>
                  <a:pt x="2700" y="349"/>
                </a:lnTo>
                <a:lnTo>
                  <a:pt x="2701" y="346"/>
                </a:lnTo>
                <a:lnTo>
                  <a:pt x="2701" y="348"/>
                </a:lnTo>
                <a:lnTo>
                  <a:pt x="2702" y="345"/>
                </a:lnTo>
                <a:lnTo>
                  <a:pt x="2704" y="344"/>
                </a:lnTo>
                <a:lnTo>
                  <a:pt x="2704" y="344"/>
                </a:lnTo>
                <a:lnTo>
                  <a:pt x="2705" y="346"/>
                </a:lnTo>
                <a:lnTo>
                  <a:pt x="2706" y="344"/>
                </a:lnTo>
                <a:lnTo>
                  <a:pt x="2707" y="345"/>
                </a:lnTo>
                <a:lnTo>
                  <a:pt x="2708" y="349"/>
                </a:lnTo>
                <a:lnTo>
                  <a:pt x="2709" y="349"/>
                </a:lnTo>
                <a:lnTo>
                  <a:pt x="2710" y="351"/>
                </a:lnTo>
                <a:lnTo>
                  <a:pt x="2711" y="355"/>
                </a:lnTo>
                <a:lnTo>
                  <a:pt x="2712" y="351"/>
                </a:lnTo>
                <a:lnTo>
                  <a:pt x="2713" y="355"/>
                </a:lnTo>
                <a:lnTo>
                  <a:pt x="2714" y="356"/>
                </a:lnTo>
                <a:lnTo>
                  <a:pt x="2715" y="362"/>
                </a:lnTo>
                <a:lnTo>
                  <a:pt x="2715" y="352"/>
                </a:lnTo>
                <a:lnTo>
                  <a:pt x="2716" y="349"/>
                </a:lnTo>
                <a:lnTo>
                  <a:pt x="2717" y="348"/>
                </a:lnTo>
                <a:lnTo>
                  <a:pt x="2718" y="346"/>
                </a:lnTo>
                <a:lnTo>
                  <a:pt x="2719" y="345"/>
                </a:lnTo>
                <a:lnTo>
                  <a:pt x="2720" y="345"/>
                </a:lnTo>
                <a:lnTo>
                  <a:pt x="2721" y="346"/>
                </a:lnTo>
                <a:lnTo>
                  <a:pt x="2722" y="344"/>
                </a:lnTo>
                <a:lnTo>
                  <a:pt x="2723" y="342"/>
                </a:lnTo>
                <a:lnTo>
                  <a:pt x="2724" y="343"/>
                </a:lnTo>
                <a:lnTo>
                  <a:pt x="2725" y="344"/>
                </a:lnTo>
                <a:lnTo>
                  <a:pt x="2726" y="341"/>
                </a:lnTo>
                <a:lnTo>
                  <a:pt x="2726" y="343"/>
                </a:lnTo>
                <a:lnTo>
                  <a:pt x="2727" y="344"/>
                </a:lnTo>
                <a:lnTo>
                  <a:pt x="2729" y="348"/>
                </a:lnTo>
                <a:lnTo>
                  <a:pt x="2729" y="347"/>
                </a:lnTo>
                <a:lnTo>
                  <a:pt x="2730" y="359"/>
                </a:lnTo>
                <a:lnTo>
                  <a:pt x="2731" y="356"/>
                </a:lnTo>
                <a:lnTo>
                  <a:pt x="2732" y="354"/>
                </a:lnTo>
                <a:lnTo>
                  <a:pt x="2733" y="351"/>
                </a:lnTo>
                <a:lnTo>
                  <a:pt x="2734" y="350"/>
                </a:lnTo>
                <a:lnTo>
                  <a:pt x="2735" y="348"/>
                </a:lnTo>
                <a:lnTo>
                  <a:pt x="2736" y="347"/>
                </a:lnTo>
                <a:lnTo>
                  <a:pt x="2737" y="344"/>
                </a:lnTo>
                <a:lnTo>
                  <a:pt x="2738" y="344"/>
                </a:lnTo>
                <a:lnTo>
                  <a:pt x="2739" y="340"/>
                </a:lnTo>
                <a:lnTo>
                  <a:pt x="2740" y="342"/>
                </a:lnTo>
                <a:lnTo>
                  <a:pt x="2740" y="340"/>
                </a:lnTo>
                <a:lnTo>
                  <a:pt x="2741" y="339"/>
                </a:lnTo>
                <a:lnTo>
                  <a:pt x="2742" y="340"/>
                </a:lnTo>
                <a:lnTo>
                  <a:pt x="2743" y="342"/>
                </a:lnTo>
                <a:lnTo>
                  <a:pt x="2744" y="339"/>
                </a:lnTo>
                <a:lnTo>
                  <a:pt x="2745" y="341"/>
                </a:lnTo>
                <a:lnTo>
                  <a:pt x="2746" y="344"/>
                </a:lnTo>
                <a:lnTo>
                  <a:pt x="2747" y="350"/>
                </a:lnTo>
                <a:lnTo>
                  <a:pt x="2748" y="335"/>
                </a:lnTo>
                <a:lnTo>
                  <a:pt x="2749" y="265"/>
                </a:lnTo>
                <a:lnTo>
                  <a:pt x="2750" y="206"/>
                </a:lnTo>
                <a:lnTo>
                  <a:pt x="2751" y="280"/>
                </a:lnTo>
                <a:lnTo>
                  <a:pt x="2751" y="371"/>
                </a:lnTo>
                <a:lnTo>
                  <a:pt x="2753" y="355"/>
                </a:lnTo>
                <a:lnTo>
                  <a:pt x="2754" y="341"/>
                </a:lnTo>
                <a:lnTo>
                  <a:pt x="2754" y="339"/>
                </a:lnTo>
                <a:lnTo>
                  <a:pt x="2755" y="340"/>
                </a:lnTo>
                <a:lnTo>
                  <a:pt x="2756" y="339"/>
                </a:lnTo>
                <a:lnTo>
                  <a:pt x="2757" y="338"/>
                </a:lnTo>
                <a:lnTo>
                  <a:pt x="2758" y="336"/>
                </a:lnTo>
                <a:lnTo>
                  <a:pt x="2759" y="338"/>
                </a:lnTo>
                <a:lnTo>
                  <a:pt x="2760" y="333"/>
                </a:lnTo>
                <a:lnTo>
                  <a:pt x="2761" y="336"/>
                </a:lnTo>
                <a:lnTo>
                  <a:pt x="2762" y="336"/>
                </a:lnTo>
                <a:lnTo>
                  <a:pt x="2763" y="339"/>
                </a:lnTo>
                <a:lnTo>
                  <a:pt x="2764" y="341"/>
                </a:lnTo>
                <a:lnTo>
                  <a:pt x="2765" y="346"/>
                </a:lnTo>
                <a:lnTo>
                  <a:pt x="2765" y="348"/>
                </a:lnTo>
                <a:lnTo>
                  <a:pt x="2766" y="351"/>
                </a:lnTo>
                <a:lnTo>
                  <a:pt x="2767" y="351"/>
                </a:lnTo>
                <a:lnTo>
                  <a:pt x="2768" y="348"/>
                </a:lnTo>
                <a:lnTo>
                  <a:pt x="2769" y="345"/>
                </a:lnTo>
                <a:lnTo>
                  <a:pt x="2770" y="341"/>
                </a:lnTo>
                <a:lnTo>
                  <a:pt x="2771" y="341"/>
                </a:lnTo>
                <a:lnTo>
                  <a:pt x="2772" y="342"/>
                </a:lnTo>
                <a:lnTo>
                  <a:pt x="2773" y="334"/>
                </a:lnTo>
                <a:lnTo>
                  <a:pt x="2774" y="336"/>
                </a:lnTo>
                <a:lnTo>
                  <a:pt x="2775" y="326"/>
                </a:lnTo>
                <a:lnTo>
                  <a:pt x="2776" y="326"/>
                </a:lnTo>
                <a:lnTo>
                  <a:pt x="2777" y="319"/>
                </a:lnTo>
                <a:lnTo>
                  <a:pt x="2778" y="320"/>
                </a:lnTo>
                <a:lnTo>
                  <a:pt x="2779" y="313"/>
                </a:lnTo>
                <a:lnTo>
                  <a:pt x="2779" y="308"/>
                </a:lnTo>
                <a:lnTo>
                  <a:pt x="2780" y="306"/>
                </a:lnTo>
                <a:lnTo>
                  <a:pt x="2781" y="305"/>
                </a:lnTo>
                <a:lnTo>
                  <a:pt x="2782" y="305"/>
                </a:lnTo>
              </a:path>
            </a:pathLst>
          </a:custGeom>
          <a:noFill/>
          <a:ln w="6350"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cxnSp>
        <p:nvCxnSpPr>
          <p:cNvPr id="32" name="Straight Arrow Connector 31"/>
          <p:cNvCxnSpPr>
            <a:cxnSpLocks/>
          </p:cNvCxnSpPr>
          <p:nvPr/>
        </p:nvCxnSpPr>
        <p:spPr>
          <a:xfrm flipH="1">
            <a:off x="8661986" y="3385867"/>
            <a:ext cx="91440" cy="182880"/>
          </a:xfrm>
          <a:prstGeom prst="straightConnector1">
            <a:avLst/>
          </a:prstGeom>
          <a:noFill/>
          <a:ln w="12700" cap="flat" cmpd="sng" algn="ctr">
            <a:solidFill>
              <a:sysClr val="window" lastClr="FFFFFF">
                <a:lumMod val="50000"/>
              </a:sysClr>
            </a:solidFill>
            <a:prstDash val="solid"/>
            <a:miter lim="800000"/>
            <a:tailEnd type="stealth" w="sm" len="sm"/>
          </a:ln>
          <a:effectLst/>
        </p:spPr>
      </p:cxnSp>
      <p:cxnSp>
        <p:nvCxnSpPr>
          <p:cNvPr id="33" name="Straight Arrow Connector 32"/>
          <p:cNvCxnSpPr>
            <a:cxnSpLocks/>
          </p:cNvCxnSpPr>
          <p:nvPr/>
        </p:nvCxnSpPr>
        <p:spPr>
          <a:xfrm>
            <a:off x="8859225" y="3385867"/>
            <a:ext cx="91440" cy="182880"/>
          </a:xfrm>
          <a:prstGeom prst="straightConnector1">
            <a:avLst/>
          </a:prstGeom>
          <a:noFill/>
          <a:ln w="12700" cap="flat" cmpd="sng" algn="ctr">
            <a:solidFill>
              <a:sysClr val="window" lastClr="FFFFFF">
                <a:lumMod val="50000"/>
              </a:sysClr>
            </a:solidFill>
            <a:prstDash val="solid"/>
            <a:miter lim="800000"/>
            <a:tailEnd type="stealth" w="sm" len="sm"/>
          </a:ln>
          <a:effectLst/>
        </p:spPr>
      </p:cxnSp>
      <p:sp>
        <p:nvSpPr>
          <p:cNvPr id="35" name="TextBox 34"/>
          <p:cNvSpPr txBox="1"/>
          <p:nvPr/>
        </p:nvSpPr>
        <p:spPr>
          <a:xfrm>
            <a:off x="4765000" y="5157407"/>
            <a:ext cx="7274599" cy="1600438"/>
          </a:xfrm>
          <a:prstGeom prst="rect">
            <a:avLst/>
          </a:prstGeom>
          <a:noFill/>
        </p:spPr>
        <p:txBody>
          <a:bodyPr wrap="square" lIns="0" tIns="0" rIns="0" bIns="0" rtlCol="0">
            <a:spAutoFit/>
          </a:bodyPr>
          <a:lstStyle/>
          <a:p>
            <a:r>
              <a:rPr lang="en-US" sz="2000" dirty="0"/>
              <a:t>A snippet of ECG data from the LTAF-71 Database. The top motifs come from regions of the calibration signal because they are much more similar than the motifs discovered if we search only data that contains true ECGs.</a:t>
            </a:r>
          </a:p>
          <a:p>
            <a:endParaRPr lang="en-US" sz="2400" dirty="0"/>
          </a:p>
        </p:txBody>
      </p:sp>
      <p:sp>
        <p:nvSpPr>
          <p:cNvPr id="36" name="Freeform 21"/>
          <p:cNvSpPr>
            <a:spLocks/>
          </p:cNvSpPr>
          <p:nvPr/>
        </p:nvSpPr>
        <p:spPr bwMode="auto">
          <a:xfrm>
            <a:off x="8792236" y="781050"/>
            <a:ext cx="1818614" cy="2086882"/>
          </a:xfrm>
          <a:custGeom>
            <a:avLst/>
            <a:gdLst>
              <a:gd name="T0" fmla="*/ 2 w 138"/>
              <a:gd name="T1" fmla="*/ 145 h 172"/>
              <a:gd name="T2" fmla="*/ 4 w 138"/>
              <a:gd name="T3" fmla="*/ 147 h 172"/>
              <a:gd name="T4" fmla="*/ 7 w 138"/>
              <a:gd name="T5" fmla="*/ 149 h 172"/>
              <a:gd name="T6" fmla="*/ 10 w 138"/>
              <a:gd name="T7" fmla="*/ 147 h 172"/>
              <a:gd name="T8" fmla="*/ 13 w 138"/>
              <a:gd name="T9" fmla="*/ 144 h 172"/>
              <a:gd name="T10" fmla="*/ 15 w 138"/>
              <a:gd name="T11" fmla="*/ 144 h 172"/>
              <a:gd name="T12" fmla="*/ 18 w 138"/>
              <a:gd name="T13" fmla="*/ 144 h 172"/>
              <a:gd name="T14" fmla="*/ 21 w 138"/>
              <a:gd name="T15" fmla="*/ 150 h 172"/>
              <a:gd name="T16" fmla="*/ 24 w 138"/>
              <a:gd name="T17" fmla="*/ 151 h 172"/>
              <a:gd name="T18" fmla="*/ 27 w 138"/>
              <a:gd name="T19" fmla="*/ 156 h 172"/>
              <a:gd name="T20" fmla="*/ 29 w 138"/>
              <a:gd name="T21" fmla="*/ 157 h 172"/>
              <a:gd name="T22" fmla="*/ 32 w 138"/>
              <a:gd name="T23" fmla="*/ 157 h 172"/>
              <a:gd name="T24" fmla="*/ 35 w 138"/>
              <a:gd name="T25" fmla="*/ 153 h 172"/>
              <a:gd name="T26" fmla="*/ 38 w 138"/>
              <a:gd name="T27" fmla="*/ 150 h 172"/>
              <a:gd name="T28" fmla="*/ 40 w 138"/>
              <a:gd name="T29" fmla="*/ 145 h 172"/>
              <a:gd name="T30" fmla="*/ 43 w 138"/>
              <a:gd name="T31" fmla="*/ 151 h 172"/>
              <a:gd name="T32" fmla="*/ 46 w 138"/>
              <a:gd name="T33" fmla="*/ 155 h 172"/>
              <a:gd name="T34" fmla="*/ 49 w 138"/>
              <a:gd name="T35" fmla="*/ 152 h 172"/>
              <a:gd name="T36" fmla="*/ 52 w 138"/>
              <a:gd name="T37" fmla="*/ 108 h 172"/>
              <a:gd name="T38" fmla="*/ 54 w 138"/>
              <a:gd name="T39" fmla="*/ 116 h 172"/>
              <a:gd name="T40" fmla="*/ 57 w 138"/>
              <a:gd name="T41" fmla="*/ 144 h 172"/>
              <a:gd name="T42" fmla="*/ 60 w 138"/>
              <a:gd name="T43" fmla="*/ 154 h 172"/>
              <a:gd name="T44" fmla="*/ 63 w 138"/>
              <a:gd name="T45" fmla="*/ 158 h 172"/>
              <a:gd name="T46" fmla="*/ 66 w 138"/>
              <a:gd name="T47" fmla="*/ 155 h 172"/>
              <a:gd name="T48" fmla="*/ 68 w 138"/>
              <a:gd name="T49" fmla="*/ 149 h 172"/>
              <a:gd name="T50" fmla="*/ 71 w 138"/>
              <a:gd name="T51" fmla="*/ 149 h 172"/>
              <a:gd name="T52" fmla="*/ 74 w 138"/>
              <a:gd name="T53" fmla="*/ 138 h 172"/>
              <a:gd name="T54" fmla="*/ 77 w 138"/>
              <a:gd name="T55" fmla="*/ 133 h 172"/>
              <a:gd name="T56" fmla="*/ 79 w 138"/>
              <a:gd name="T57" fmla="*/ 126 h 172"/>
              <a:gd name="T58" fmla="*/ 82 w 138"/>
              <a:gd name="T59" fmla="*/ 112 h 172"/>
              <a:gd name="T60" fmla="*/ 85 w 138"/>
              <a:gd name="T61" fmla="*/ 99 h 172"/>
              <a:gd name="T62" fmla="*/ 88 w 138"/>
              <a:gd name="T63" fmla="*/ 121 h 172"/>
              <a:gd name="T64" fmla="*/ 91 w 138"/>
              <a:gd name="T65" fmla="*/ 138 h 172"/>
              <a:gd name="T66" fmla="*/ 93 w 138"/>
              <a:gd name="T67" fmla="*/ 155 h 172"/>
              <a:gd name="T68" fmla="*/ 96 w 138"/>
              <a:gd name="T69" fmla="*/ 159 h 172"/>
              <a:gd name="T70" fmla="*/ 99 w 138"/>
              <a:gd name="T71" fmla="*/ 157 h 172"/>
              <a:gd name="T72" fmla="*/ 102 w 138"/>
              <a:gd name="T73" fmla="*/ 147 h 172"/>
              <a:gd name="T74" fmla="*/ 104 w 138"/>
              <a:gd name="T75" fmla="*/ 144 h 172"/>
              <a:gd name="T76" fmla="*/ 107 w 138"/>
              <a:gd name="T77" fmla="*/ 144 h 172"/>
              <a:gd name="T78" fmla="*/ 110 w 138"/>
              <a:gd name="T79" fmla="*/ 147 h 172"/>
              <a:gd name="T80" fmla="*/ 113 w 138"/>
              <a:gd name="T81" fmla="*/ 151 h 172"/>
              <a:gd name="T82" fmla="*/ 116 w 138"/>
              <a:gd name="T83" fmla="*/ 154 h 172"/>
              <a:gd name="T84" fmla="*/ 118 w 138"/>
              <a:gd name="T85" fmla="*/ 163 h 172"/>
              <a:gd name="T86" fmla="*/ 121 w 138"/>
              <a:gd name="T87" fmla="*/ 155 h 172"/>
              <a:gd name="T88" fmla="*/ 124 w 138"/>
              <a:gd name="T89" fmla="*/ 152 h 172"/>
              <a:gd name="T90" fmla="*/ 127 w 138"/>
              <a:gd name="T91" fmla="*/ 149 h 172"/>
              <a:gd name="T92" fmla="*/ 130 w 138"/>
              <a:gd name="T93" fmla="*/ 152 h 172"/>
              <a:gd name="T94" fmla="*/ 132 w 138"/>
              <a:gd name="T95" fmla="*/ 152 h 172"/>
              <a:gd name="T96" fmla="*/ 135 w 138"/>
              <a:gd name="T97" fmla="*/ 158 h 172"/>
              <a:gd name="T98" fmla="*/ 138 w 138"/>
              <a:gd name="T99" fmla="*/ 15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8" h="172">
                <a:moveTo>
                  <a:pt x="0" y="147"/>
                </a:moveTo>
                <a:lnTo>
                  <a:pt x="1" y="146"/>
                </a:lnTo>
                <a:lnTo>
                  <a:pt x="2" y="145"/>
                </a:lnTo>
                <a:lnTo>
                  <a:pt x="3" y="149"/>
                </a:lnTo>
                <a:lnTo>
                  <a:pt x="3" y="149"/>
                </a:lnTo>
                <a:lnTo>
                  <a:pt x="4" y="147"/>
                </a:lnTo>
                <a:lnTo>
                  <a:pt x="5" y="149"/>
                </a:lnTo>
                <a:lnTo>
                  <a:pt x="6" y="146"/>
                </a:lnTo>
                <a:lnTo>
                  <a:pt x="7" y="149"/>
                </a:lnTo>
                <a:lnTo>
                  <a:pt x="8" y="148"/>
                </a:lnTo>
                <a:lnTo>
                  <a:pt x="9" y="149"/>
                </a:lnTo>
                <a:lnTo>
                  <a:pt x="10" y="147"/>
                </a:lnTo>
                <a:lnTo>
                  <a:pt x="11" y="146"/>
                </a:lnTo>
                <a:lnTo>
                  <a:pt x="12" y="145"/>
                </a:lnTo>
                <a:lnTo>
                  <a:pt x="13" y="144"/>
                </a:lnTo>
                <a:lnTo>
                  <a:pt x="14" y="143"/>
                </a:lnTo>
                <a:lnTo>
                  <a:pt x="14" y="142"/>
                </a:lnTo>
                <a:lnTo>
                  <a:pt x="15" y="144"/>
                </a:lnTo>
                <a:lnTo>
                  <a:pt x="17" y="145"/>
                </a:lnTo>
                <a:lnTo>
                  <a:pt x="17" y="146"/>
                </a:lnTo>
                <a:lnTo>
                  <a:pt x="18" y="144"/>
                </a:lnTo>
                <a:lnTo>
                  <a:pt x="19" y="143"/>
                </a:lnTo>
                <a:lnTo>
                  <a:pt x="20" y="143"/>
                </a:lnTo>
                <a:lnTo>
                  <a:pt x="21" y="150"/>
                </a:lnTo>
                <a:lnTo>
                  <a:pt x="22" y="152"/>
                </a:lnTo>
                <a:lnTo>
                  <a:pt x="23" y="151"/>
                </a:lnTo>
                <a:lnTo>
                  <a:pt x="24" y="151"/>
                </a:lnTo>
                <a:lnTo>
                  <a:pt x="25" y="150"/>
                </a:lnTo>
                <a:lnTo>
                  <a:pt x="26" y="154"/>
                </a:lnTo>
                <a:lnTo>
                  <a:pt x="27" y="156"/>
                </a:lnTo>
                <a:lnTo>
                  <a:pt x="28" y="158"/>
                </a:lnTo>
                <a:lnTo>
                  <a:pt x="28" y="158"/>
                </a:lnTo>
                <a:lnTo>
                  <a:pt x="29" y="157"/>
                </a:lnTo>
                <a:lnTo>
                  <a:pt x="30" y="158"/>
                </a:lnTo>
                <a:lnTo>
                  <a:pt x="31" y="156"/>
                </a:lnTo>
                <a:lnTo>
                  <a:pt x="32" y="157"/>
                </a:lnTo>
                <a:lnTo>
                  <a:pt x="33" y="152"/>
                </a:lnTo>
                <a:lnTo>
                  <a:pt x="34" y="152"/>
                </a:lnTo>
                <a:lnTo>
                  <a:pt x="35" y="153"/>
                </a:lnTo>
                <a:lnTo>
                  <a:pt x="36" y="150"/>
                </a:lnTo>
                <a:lnTo>
                  <a:pt x="37" y="155"/>
                </a:lnTo>
                <a:lnTo>
                  <a:pt x="38" y="150"/>
                </a:lnTo>
                <a:lnTo>
                  <a:pt x="39" y="149"/>
                </a:lnTo>
                <a:lnTo>
                  <a:pt x="39" y="144"/>
                </a:lnTo>
                <a:lnTo>
                  <a:pt x="40" y="145"/>
                </a:lnTo>
                <a:lnTo>
                  <a:pt x="42" y="148"/>
                </a:lnTo>
                <a:lnTo>
                  <a:pt x="42" y="149"/>
                </a:lnTo>
                <a:lnTo>
                  <a:pt x="43" y="151"/>
                </a:lnTo>
                <a:lnTo>
                  <a:pt x="44" y="153"/>
                </a:lnTo>
                <a:lnTo>
                  <a:pt x="45" y="155"/>
                </a:lnTo>
                <a:lnTo>
                  <a:pt x="46" y="155"/>
                </a:lnTo>
                <a:lnTo>
                  <a:pt x="47" y="156"/>
                </a:lnTo>
                <a:lnTo>
                  <a:pt x="48" y="155"/>
                </a:lnTo>
                <a:lnTo>
                  <a:pt x="49" y="152"/>
                </a:lnTo>
                <a:lnTo>
                  <a:pt x="50" y="152"/>
                </a:lnTo>
                <a:lnTo>
                  <a:pt x="51" y="141"/>
                </a:lnTo>
                <a:lnTo>
                  <a:pt x="52" y="108"/>
                </a:lnTo>
                <a:lnTo>
                  <a:pt x="53" y="33"/>
                </a:lnTo>
                <a:lnTo>
                  <a:pt x="53" y="0"/>
                </a:lnTo>
                <a:lnTo>
                  <a:pt x="54" y="116"/>
                </a:lnTo>
                <a:lnTo>
                  <a:pt x="55" y="172"/>
                </a:lnTo>
                <a:lnTo>
                  <a:pt x="56" y="150"/>
                </a:lnTo>
                <a:lnTo>
                  <a:pt x="57" y="144"/>
                </a:lnTo>
                <a:lnTo>
                  <a:pt x="58" y="147"/>
                </a:lnTo>
                <a:lnTo>
                  <a:pt x="59" y="150"/>
                </a:lnTo>
                <a:lnTo>
                  <a:pt x="60" y="154"/>
                </a:lnTo>
                <a:lnTo>
                  <a:pt x="61" y="156"/>
                </a:lnTo>
                <a:lnTo>
                  <a:pt x="62" y="158"/>
                </a:lnTo>
                <a:lnTo>
                  <a:pt x="63" y="158"/>
                </a:lnTo>
                <a:lnTo>
                  <a:pt x="64" y="159"/>
                </a:lnTo>
                <a:lnTo>
                  <a:pt x="64" y="157"/>
                </a:lnTo>
                <a:lnTo>
                  <a:pt x="66" y="155"/>
                </a:lnTo>
                <a:lnTo>
                  <a:pt x="67" y="154"/>
                </a:lnTo>
                <a:lnTo>
                  <a:pt x="67" y="152"/>
                </a:lnTo>
                <a:lnTo>
                  <a:pt x="68" y="149"/>
                </a:lnTo>
                <a:lnTo>
                  <a:pt x="69" y="146"/>
                </a:lnTo>
                <a:lnTo>
                  <a:pt x="70" y="147"/>
                </a:lnTo>
                <a:lnTo>
                  <a:pt x="71" y="149"/>
                </a:lnTo>
                <a:lnTo>
                  <a:pt x="72" y="144"/>
                </a:lnTo>
                <a:lnTo>
                  <a:pt x="73" y="142"/>
                </a:lnTo>
                <a:lnTo>
                  <a:pt x="74" y="138"/>
                </a:lnTo>
                <a:lnTo>
                  <a:pt x="75" y="138"/>
                </a:lnTo>
                <a:lnTo>
                  <a:pt x="76" y="137"/>
                </a:lnTo>
                <a:lnTo>
                  <a:pt x="77" y="133"/>
                </a:lnTo>
                <a:lnTo>
                  <a:pt x="78" y="131"/>
                </a:lnTo>
                <a:lnTo>
                  <a:pt x="78" y="127"/>
                </a:lnTo>
                <a:lnTo>
                  <a:pt x="79" y="126"/>
                </a:lnTo>
                <a:lnTo>
                  <a:pt x="80" y="123"/>
                </a:lnTo>
                <a:lnTo>
                  <a:pt x="81" y="115"/>
                </a:lnTo>
                <a:lnTo>
                  <a:pt x="82" y="112"/>
                </a:lnTo>
                <a:lnTo>
                  <a:pt x="83" y="107"/>
                </a:lnTo>
                <a:lnTo>
                  <a:pt x="84" y="103"/>
                </a:lnTo>
                <a:lnTo>
                  <a:pt x="85" y="99"/>
                </a:lnTo>
                <a:lnTo>
                  <a:pt x="86" y="100"/>
                </a:lnTo>
                <a:lnTo>
                  <a:pt x="87" y="111"/>
                </a:lnTo>
                <a:lnTo>
                  <a:pt x="88" y="121"/>
                </a:lnTo>
                <a:lnTo>
                  <a:pt x="89" y="130"/>
                </a:lnTo>
                <a:lnTo>
                  <a:pt x="90" y="132"/>
                </a:lnTo>
                <a:lnTo>
                  <a:pt x="91" y="138"/>
                </a:lnTo>
                <a:lnTo>
                  <a:pt x="92" y="149"/>
                </a:lnTo>
                <a:lnTo>
                  <a:pt x="92" y="150"/>
                </a:lnTo>
                <a:lnTo>
                  <a:pt x="93" y="155"/>
                </a:lnTo>
                <a:lnTo>
                  <a:pt x="94" y="154"/>
                </a:lnTo>
                <a:lnTo>
                  <a:pt x="95" y="157"/>
                </a:lnTo>
                <a:lnTo>
                  <a:pt x="96" y="159"/>
                </a:lnTo>
                <a:lnTo>
                  <a:pt x="97" y="159"/>
                </a:lnTo>
                <a:lnTo>
                  <a:pt x="98" y="158"/>
                </a:lnTo>
                <a:lnTo>
                  <a:pt x="99" y="157"/>
                </a:lnTo>
                <a:lnTo>
                  <a:pt x="100" y="153"/>
                </a:lnTo>
                <a:lnTo>
                  <a:pt x="101" y="152"/>
                </a:lnTo>
                <a:lnTo>
                  <a:pt x="102" y="147"/>
                </a:lnTo>
                <a:lnTo>
                  <a:pt x="103" y="147"/>
                </a:lnTo>
                <a:lnTo>
                  <a:pt x="103" y="147"/>
                </a:lnTo>
                <a:lnTo>
                  <a:pt x="104" y="144"/>
                </a:lnTo>
                <a:lnTo>
                  <a:pt x="106" y="150"/>
                </a:lnTo>
                <a:lnTo>
                  <a:pt x="106" y="142"/>
                </a:lnTo>
                <a:lnTo>
                  <a:pt x="107" y="144"/>
                </a:lnTo>
                <a:lnTo>
                  <a:pt x="108" y="146"/>
                </a:lnTo>
                <a:lnTo>
                  <a:pt x="109" y="146"/>
                </a:lnTo>
                <a:lnTo>
                  <a:pt x="110" y="147"/>
                </a:lnTo>
                <a:lnTo>
                  <a:pt x="111" y="146"/>
                </a:lnTo>
                <a:lnTo>
                  <a:pt x="112" y="149"/>
                </a:lnTo>
                <a:lnTo>
                  <a:pt x="113" y="151"/>
                </a:lnTo>
                <a:lnTo>
                  <a:pt x="114" y="152"/>
                </a:lnTo>
                <a:lnTo>
                  <a:pt x="115" y="153"/>
                </a:lnTo>
                <a:lnTo>
                  <a:pt x="116" y="154"/>
                </a:lnTo>
                <a:lnTo>
                  <a:pt x="117" y="159"/>
                </a:lnTo>
                <a:lnTo>
                  <a:pt x="117" y="165"/>
                </a:lnTo>
                <a:lnTo>
                  <a:pt x="118" y="163"/>
                </a:lnTo>
                <a:lnTo>
                  <a:pt x="119" y="162"/>
                </a:lnTo>
                <a:lnTo>
                  <a:pt x="120" y="157"/>
                </a:lnTo>
                <a:lnTo>
                  <a:pt x="121" y="155"/>
                </a:lnTo>
                <a:lnTo>
                  <a:pt x="122" y="155"/>
                </a:lnTo>
                <a:lnTo>
                  <a:pt x="123" y="151"/>
                </a:lnTo>
                <a:lnTo>
                  <a:pt x="124" y="152"/>
                </a:lnTo>
                <a:lnTo>
                  <a:pt x="125" y="149"/>
                </a:lnTo>
                <a:lnTo>
                  <a:pt x="126" y="150"/>
                </a:lnTo>
                <a:lnTo>
                  <a:pt x="127" y="149"/>
                </a:lnTo>
                <a:lnTo>
                  <a:pt x="128" y="149"/>
                </a:lnTo>
                <a:lnTo>
                  <a:pt x="128" y="150"/>
                </a:lnTo>
                <a:lnTo>
                  <a:pt x="130" y="152"/>
                </a:lnTo>
                <a:lnTo>
                  <a:pt x="131" y="153"/>
                </a:lnTo>
                <a:lnTo>
                  <a:pt x="131" y="153"/>
                </a:lnTo>
                <a:lnTo>
                  <a:pt x="132" y="152"/>
                </a:lnTo>
                <a:lnTo>
                  <a:pt x="133" y="151"/>
                </a:lnTo>
                <a:lnTo>
                  <a:pt x="134" y="156"/>
                </a:lnTo>
                <a:lnTo>
                  <a:pt x="135" y="158"/>
                </a:lnTo>
                <a:lnTo>
                  <a:pt x="136" y="160"/>
                </a:lnTo>
                <a:lnTo>
                  <a:pt x="137" y="157"/>
                </a:lnTo>
                <a:lnTo>
                  <a:pt x="138" y="158"/>
                </a:lnTo>
              </a:path>
            </a:pathLst>
          </a:custGeom>
          <a:noFill/>
          <a:ln w="28575" cap="flat">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37" name="Freeform 22"/>
          <p:cNvSpPr>
            <a:spLocks/>
          </p:cNvSpPr>
          <p:nvPr/>
        </p:nvSpPr>
        <p:spPr bwMode="auto">
          <a:xfrm>
            <a:off x="8929027" y="343759"/>
            <a:ext cx="1818614" cy="1832093"/>
          </a:xfrm>
          <a:custGeom>
            <a:avLst/>
            <a:gdLst>
              <a:gd name="T0" fmla="*/ 1 w 138"/>
              <a:gd name="T1" fmla="*/ 140 h 151"/>
              <a:gd name="T2" fmla="*/ 4 w 138"/>
              <a:gd name="T3" fmla="*/ 144 h 151"/>
              <a:gd name="T4" fmla="*/ 7 w 138"/>
              <a:gd name="T5" fmla="*/ 142 h 151"/>
              <a:gd name="T6" fmla="*/ 10 w 138"/>
              <a:gd name="T7" fmla="*/ 132 h 151"/>
              <a:gd name="T8" fmla="*/ 12 w 138"/>
              <a:gd name="T9" fmla="*/ 129 h 151"/>
              <a:gd name="T10" fmla="*/ 15 w 138"/>
              <a:gd name="T11" fmla="*/ 129 h 151"/>
              <a:gd name="T12" fmla="*/ 18 w 138"/>
              <a:gd name="T13" fmla="*/ 132 h 151"/>
              <a:gd name="T14" fmla="*/ 21 w 138"/>
              <a:gd name="T15" fmla="*/ 136 h 151"/>
              <a:gd name="T16" fmla="*/ 24 w 138"/>
              <a:gd name="T17" fmla="*/ 139 h 151"/>
              <a:gd name="T18" fmla="*/ 26 w 138"/>
              <a:gd name="T19" fmla="*/ 148 h 151"/>
              <a:gd name="T20" fmla="*/ 29 w 138"/>
              <a:gd name="T21" fmla="*/ 140 h 151"/>
              <a:gd name="T22" fmla="*/ 32 w 138"/>
              <a:gd name="T23" fmla="*/ 137 h 151"/>
              <a:gd name="T24" fmla="*/ 35 w 138"/>
              <a:gd name="T25" fmla="*/ 134 h 151"/>
              <a:gd name="T26" fmla="*/ 38 w 138"/>
              <a:gd name="T27" fmla="*/ 137 h 151"/>
              <a:gd name="T28" fmla="*/ 40 w 138"/>
              <a:gd name="T29" fmla="*/ 137 h 151"/>
              <a:gd name="T30" fmla="*/ 43 w 138"/>
              <a:gd name="T31" fmla="*/ 143 h 151"/>
              <a:gd name="T32" fmla="*/ 46 w 138"/>
              <a:gd name="T33" fmla="*/ 143 h 151"/>
              <a:gd name="T34" fmla="*/ 49 w 138"/>
              <a:gd name="T35" fmla="*/ 141 h 151"/>
              <a:gd name="T36" fmla="*/ 51 w 138"/>
              <a:gd name="T37" fmla="*/ 97 h 151"/>
              <a:gd name="T38" fmla="*/ 54 w 138"/>
              <a:gd name="T39" fmla="*/ 98 h 151"/>
              <a:gd name="T40" fmla="*/ 57 w 138"/>
              <a:gd name="T41" fmla="*/ 131 h 151"/>
              <a:gd name="T42" fmla="*/ 60 w 138"/>
              <a:gd name="T43" fmla="*/ 144 h 151"/>
              <a:gd name="T44" fmla="*/ 63 w 138"/>
              <a:gd name="T45" fmla="*/ 143 h 151"/>
              <a:gd name="T46" fmla="*/ 65 w 138"/>
              <a:gd name="T47" fmla="*/ 142 h 151"/>
              <a:gd name="T48" fmla="*/ 68 w 138"/>
              <a:gd name="T49" fmla="*/ 135 h 151"/>
              <a:gd name="T50" fmla="*/ 71 w 138"/>
              <a:gd name="T51" fmla="*/ 129 h 151"/>
              <a:gd name="T52" fmla="*/ 74 w 138"/>
              <a:gd name="T53" fmla="*/ 125 h 151"/>
              <a:gd name="T54" fmla="*/ 76 w 138"/>
              <a:gd name="T55" fmla="*/ 121 h 151"/>
              <a:gd name="T56" fmla="*/ 79 w 138"/>
              <a:gd name="T57" fmla="*/ 117 h 151"/>
              <a:gd name="T58" fmla="*/ 82 w 138"/>
              <a:gd name="T59" fmla="*/ 99 h 151"/>
              <a:gd name="T60" fmla="*/ 85 w 138"/>
              <a:gd name="T61" fmla="*/ 90 h 151"/>
              <a:gd name="T62" fmla="*/ 88 w 138"/>
              <a:gd name="T63" fmla="*/ 105 h 151"/>
              <a:gd name="T64" fmla="*/ 90 w 138"/>
              <a:gd name="T65" fmla="*/ 127 h 151"/>
              <a:gd name="T66" fmla="*/ 93 w 138"/>
              <a:gd name="T67" fmla="*/ 137 h 151"/>
              <a:gd name="T68" fmla="*/ 96 w 138"/>
              <a:gd name="T69" fmla="*/ 143 h 151"/>
              <a:gd name="T70" fmla="*/ 99 w 138"/>
              <a:gd name="T71" fmla="*/ 143 h 151"/>
              <a:gd name="T72" fmla="*/ 101 w 138"/>
              <a:gd name="T73" fmla="*/ 135 h 151"/>
              <a:gd name="T74" fmla="*/ 104 w 138"/>
              <a:gd name="T75" fmla="*/ 129 h 151"/>
              <a:gd name="T76" fmla="*/ 107 w 138"/>
              <a:gd name="T77" fmla="*/ 133 h 151"/>
              <a:gd name="T78" fmla="*/ 110 w 138"/>
              <a:gd name="T79" fmla="*/ 136 h 151"/>
              <a:gd name="T80" fmla="*/ 113 w 138"/>
              <a:gd name="T81" fmla="*/ 137 h 151"/>
              <a:gd name="T82" fmla="*/ 115 w 138"/>
              <a:gd name="T83" fmla="*/ 142 h 151"/>
              <a:gd name="T84" fmla="*/ 118 w 138"/>
              <a:gd name="T85" fmla="*/ 145 h 151"/>
              <a:gd name="T86" fmla="*/ 121 w 138"/>
              <a:gd name="T87" fmla="*/ 147 h 151"/>
              <a:gd name="T88" fmla="*/ 124 w 138"/>
              <a:gd name="T89" fmla="*/ 145 h 151"/>
              <a:gd name="T90" fmla="*/ 127 w 138"/>
              <a:gd name="T91" fmla="*/ 139 h 151"/>
              <a:gd name="T92" fmla="*/ 129 w 138"/>
              <a:gd name="T93" fmla="*/ 140 h 151"/>
              <a:gd name="T94" fmla="*/ 132 w 138"/>
              <a:gd name="T95" fmla="*/ 141 h 151"/>
              <a:gd name="T96" fmla="*/ 135 w 138"/>
              <a:gd name="T97" fmla="*/ 142 h 151"/>
              <a:gd name="T98" fmla="*/ 138 w 138"/>
              <a:gd name="T99" fmla="*/ 14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8" h="151">
                <a:moveTo>
                  <a:pt x="0" y="134"/>
                </a:moveTo>
                <a:lnTo>
                  <a:pt x="0" y="135"/>
                </a:lnTo>
                <a:lnTo>
                  <a:pt x="1" y="140"/>
                </a:lnTo>
                <a:lnTo>
                  <a:pt x="2" y="139"/>
                </a:lnTo>
                <a:lnTo>
                  <a:pt x="3" y="142"/>
                </a:lnTo>
                <a:lnTo>
                  <a:pt x="4" y="144"/>
                </a:lnTo>
                <a:lnTo>
                  <a:pt x="5" y="144"/>
                </a:lnTo>
                <a:lnTo>
                  <a:pt x="6" y="143"/>
                </a:lnTo>
                <a:lnTo>
                  <a:pt x="7" y="142"/>
                </a:lnTo>
                <a:lnTo>
                  <a:pt x="8" y="138"/>
                </a:lnTo>
                <a:lnTo>
                  <a:pt x="9" y="137"/>
                </a:lnTo>
                <a:lnTo>
                  <a:pt x="10" y="132"/>
                </a:lnTo>
                <a:lnTo>
                  <a:pt x="11" y="132"/>
                </a:lnTo>
                <a:lnTo>
                  <a:pt x="11" y="132"/>
                </a:lnTo>
                <a:lnTo>
                  <a:pt x="12" y="129"/>
                </a:lnTo>
                <a:lnTo>
                  <a:pt x="14" y="135"/>
                </a:lnTo>
                <a:lnTo>
                  <a:pt x="14" y="127"/>
                </a:lnTo>
                <a:lnTo>
                  <a:pt x="15" y="129"/>
                </a:lnTo>
                <a:lnTo>
                  <a:pt x="16" y="131"/>
                </a:lnTo>
                <a:lnTo>
                  <a:pt x="17" y="131"/>
                </a:lnTo>
                <a:lnTo>
                  <a:pt x="18" y="132"/>
                </a:lnTo>
                <a:lnTo>
                  <a:pt x="19" y="131"/>
                </a:lnTo>
                <a:lnTo>
                  <a:pt x="20" y="134"/>
                </a:lnTo>
                <a:lnTo>
                  <a:pt x="21" y="136"/>
                </a:lnTo>
                <a:lnTo>
                  <a:pt x="22" y="137"/>
                </a:lnTo>
                <a:lnTo>
                  <a:pt x="23" y="138"/>
                </a:lnTo>
                <a:lnTo>
                  <a:pt x="24" y="139"/>
                </a:lnTo>
                <a:lnTo>
                  <a:pt x="25" y="144"/>
                </a:lnTo>
                <a:lnTo>
                  <a:pt x="25" y="150"/>
                </a:lnTo>
                <a:lnTo>
                  <a:pt x="26" y="148"/>
                </a:lnTo>
                <a:lnTo>
                  <a:pt x="27" y="147"/>
                </a:lnTo>
                <a:lnTo>
                  <a:pt x="28" y="142"/>
                </a:lnTo>
                <a:lnTo>
                  <a:pt x="29" y="140"/>
                </a:lnTo>
                <a:lnTo>
                  <a:pt x="30" y="140"/>
                </a:lnTo>
                <a:lnTo>
                  <a:pt x="31" y="136"/>
                </a:lnTo>
                <a:lnTo>
                  <a:pt x="32" y="137"/>
                </a:lnTo>
                <a:lnTo>
                  <a:pt x="33" y="134"/>
                </a:lnTo>
                <a:lnTo>
                  <a:pt x="34" y="135"/>
                </a:lnTo>
                <a:lnTo>
                  <a:pt x="35" y="134"/>
                </a:lnTo>
                <a:lnTo>
                  <a:pt x="36" y="134"/>
                </a:lnTo>
                <a:lnTo>
                  <a:pt x="36" y="135"/>
                </a:lnTo>
                <a:lnTo>
                  <a:pt x="38" y="137"/>
                </a:lnTo>
                <a:lnTo>
                  <a:pt x="39" y="138"/>
                </a:lnTo>
                <a:lnTo>
                  <a:pt x="39" y="138"/>
                </a:lnTo>
                <a:lnTo>
                  <a:pt x="40" y="137"/>
                </a:lnTo>
                <a:lnTo>
                  <a:pt x="41" y="136"/>
                </a:lnTo>
                <a:lnTo>
                  <a:pt x="42" y="141"/>
                </a:lnTo>
                <a:lnTo>
                  <a:pt x="43" y="143"/>
                </a:lnTo>
                <a:lnTo>
                  <a:pt x="44" y="145"/>
                </a:lnTo>
                <a:lnTo>
                  <a:pt x="45" y="142"/>
                </a:lnTo>
                <a:lnTo>
                  <a:pt x="46" y="143"/>
                </a:lnTo>
                <a:lnTo>
                  <a:pt x="47" y="145"/>
                </a:lnTo>
                <a:lnTo>
                  <a:pt x="48" y="141"/>
                </a:lnTo>
                <a:lnTo>
                  <a:pt x="49" y="141"/>
                </a:lnTo>
                <a:lnTo>
                  <a:pt x="50" y="138"/>
                </a:lnTo>
                <a:lnTo>
                  <a:pt x="50" y="129"/>
                </a:lnTo>
                <a:lnTo>
                  <a:pt x="51" y="97"/>
                </a:lnTo>
                <a:lnTo>
                  <a:pt x="52" y="31"/>
                </a:lnTo>
                <a:lnTo>
                  <a:pt x="53" y="0"/>
                </a:lnTo>
                <a:lnTo>
                  <a:pt x="54" y="98"/>
                </a:lnTo>
                <a:lnTo>
                  <a:pt x="55" y="151"/>
                </a:lnTo>
                <a:lnTo>
                  <a:pt x="56" y="137"/>
                </a:lnTo>
                <a:lnTo>
                  <a:pt x="57" y="131"/>
                </a:lnTo>
                <a:lnTo>
                  <a:pt x="58" y="135"/>
                </a:lnTo>
                <a:lnTo>
                  <a:pt x="59" y="138"/>
                </a:lnTo>
                <a:lnTo>
                  <a:pt x="60" y="144"/>
                </a:lnTo>
                <a:lnTo>
                  <a:pt x="61" y="143"/>
                </a:lnTo>
                <a:lnTo>
                  <a:pt x="62" y="143"/>
                </a:lnTo>
                <a:lnTo>
                  <a:pt x="63" y="143"/>
                </a:lnTo>
                <a:lnTo>
                  <a:pt x="64" y="141"/>
                </a:lnTo>
                <a:lnTo>
                  <a:pt x="64" y="143"/>
                </a:lnTo>
                <a:lnTo>
                  <a:pt x="65" y="142"/>
                </a:lnTo>
                <a:lnTo>
                  <a:pt x="66" y="141"/>
                </a:lnTo>
                <a:lnTo>
                  <a:pt x="67" y="138"/>
                </a:lnTo>
                <a:lnTo>
                  <a:pt x="68" y="135"/>
                </a:lnTo>
                <a:lnTo>
                  <a:pt x="69" y="132"/>
                </a:lnTo>
                <a:lnTo>
                  <a:pt x="70" y="134"/>
                </a:lnTo>
                <a:lnTo>
                  <a:pt x="71" y="129"/>
                </a:lnTo>
                <a:lnTo>
                  <a:pt x="72" y="129"/>
                </a:lnTo>
                <a:lnTo>
                  <a:pt x="73" y="122"/>
                </a:lnTo>
                <a:lnTo>
                  <a:pt x="74" y="125"/>
                </a:lnTo>
                <a:lnTo>
                  <a:pt x="75" y="123"/>
                </a:lnTo>
                <a:lnTo>
                  <a:pt x="75" y="122"/>
                </a:lnTo>
                <a:lnTo>
                  <a:pt x="76" y="121"/>
                </a:lnTo>
                <a:lnTo>
                  <a:pt x="77" y="118"/>
                </a:lnTo>
                <a:lnTo>
                  <a:pt x="78" y="117"/>
                </a:lnTo>
                <a:lnTo>
                  <a:pt x="79" y="117"/>
                </a:lnTo>
                <a:lnTo>
                  <a:pt x="80" y="114"/>
                </a:lnTo>
                <a:lnTo>
                  <a:pt x="81" y="107"/>
                </a:lnTo>
                <a:lnTo>
                  <a:pt x="82" y="99"/>
                </a:lnTo>
                <a:lnTo>
                  <a:pt x="83" y="95"/>
                </a:lnTo>
                <a:lnTo>
                  <a:pt x="84" y="92"/>
                </a:lnTo>
                <a:lnTo>
                  <a:pt x="85" y="90"/>
                </a:lnTo>
                <a:lnTo>
                  <a:pt x="86" y="95"/>
                </a:lnTo>
                <a:lnTo>
                  <a:pt x="87" y="96"/>
                </a:lnTo>
                <a:lnTo>
                  <a:pt x="88" y="105"/>
                </a:lnTo>
                <a:lnTo>
                  <a:pt x="89" y="112"/>
                </a:lnTo>
                <a:lnTo>
                  <a:pt x="89" y="121"/>
                </a:lnTo>
                <a:lnTo>
                  <a:pt x="90" y="127"/>
                </a:lnTo>
                <a:lnTo>
                  <a:pt x="91" y="132"/>
                </a:lnTo>
                <a:lnTo>
                  <a:pt x="92" y="135"/>
                </a:lnTo>
                <a:lnTo>
                  <a:pt x="93" y="137"/>
                </a:lnTo>
                <a:lnTo>
                  <a:pt x="94" y="139"/>
                </a:lnTo>
                <a:lnTo>
                  <a:pt x="95" y="143"/>
                </a:lnTo>
                <a:lnTo>
                  <a:pt x="96" y="143"/>
                </a:lnTo>
                <a:lnTo>
                  <a:pt x="97" y="145"/>
                </a:lnTo>
                <a:lnTo>
                  <a:pt x="98" y="144"/>
                </a:lnTo>
                <a:lnTo>
                  <a:pt x="99" y="143"/>
                </a:lnTo>
                <a:lnTo>
                  <a:pt x="100" y="141"/>
                </a:lnTo>
                <a:lnTo>
                  <a:pt x="100" y="135"/>
                </a:lnTo>
                <a:lnTo>
                  <a:pt x="101" y="135"/>
                </a:lnTo>
                <a:lnTo>
                  <a:pt x="103" y="132"/>
                </a:lnTo>
                <a:lnTo>
                  <a:pt x="103" y="132"/>
                </a:lnTo>
                <a:lnTo>
                  <a:pt x="104" y="129"/>
                </a:lnTo>
                <a:lnTo>
                  <a:pt x="105" y="132"/>
                </a:lnTo>
                <a:lnTo>
                  <a:pt x="106" y="129"/>
                </a:lnTo>
                <a:lnTo>
                  <a:pt x="107" y="133"/>
                </a:lnTo>
                <a:lnTo>
                  <a:pt x="108" y="134"/>
                </a:lnTo>
                <a:lnTo>
                  <a:pt x="109" y="135"/>
                </a:lnTo>
                <a:lnTo>
                  <a:pt x="110" y="136"/>
                </a:lnTo>
                <a:lnTo>
                  <a:pt x="111" y="135"/>
                </a:lnTo>
                <a:lnTo>
                  <a:pt x="112" y="136"/>
                </a:lnTo>
                <a:lnTo>
                  <a:pt x="113" y="137"/>
                </a:lnTo>
                <a:lnTo>
                  <a:pt x="114" y="141"/>
                </a:lnTo>
                <a:lnTo>
                  <a:pt x="114" y="141"/>
                </a:lnTo>
                <a:lnTo>
                  <a:pt x="115" y="142"/>
                </a:lnTo>
                <a:lnTo>
                  <a:pt x="116" y="144"/>
                </a:lnTo>
                <a:lnTo>
                  <a:pt x="117" y="147"/>
                </a:lnTo>
                <a:lnTo>
                  <a:pt x="118" y="145"/>
                </a:lnTo>
                <a:lnTo>
                  <a:pt x="119" y="151"/>
                </a:lnTo>
                <a:lnTo>
                  <a:pt x="120" y="145"/>
                </a:lnTo>
                <a:lnTo>
                  <a:pt x="121" y="147"/>
                </a:lnTo>
                <a:lnTo>
                  <a:pt x="122" y="148"/>
                </a:lnTo>
                <a:lnTo>
                  <a:pt x="123" y="148"/>
                </a:lnTo>
                <a:lnTo>
                  <a:pt x="124" y="145"/>
                </a:lnTo>
                <a:lnTo>
                  <a:pt x="125" y="141"/>
                </a:lnTo>
                <a:lnTo>
                  <a:pt x="125" y="140"/>
                </a:lnTo>
                <a:lnTo>
                  <a:pt x="127" y="139"/>
                </a:lnTo>
                <a:lnTo>
                  <a:pt x="128" y="140"/>
                </a:lnTo>
                <a:lnTo>
                  <a:pt x="128" y="136"/>
                </a:lnTo>
                <a:lnTo>
                  <a:pt x="129" y="140"/>
                </a:lnTo>
                <a:lnTo>
                  <a:pt x="130" y="138"/>
                </a:lnTo>
                <a:lnTo>
                  <a:pt x="131" y="141"/>
                </a:lnTo>
                <a:lnTo>
                  <a:pt x="132" y="141"/>
                </a:lnTo>
                <a:lnTo>
                  <a:pt x="133" y="141"/>
                </a:lnTo>
                <a:lnTo>
                  <a:pt x="134" y="142"/>
                </a:lnTo>
                <a:lnTo>
                  <a:pt x="135" y="142"/>
                </a:lnTo>
                <a:lnTo>
                  <a:pt x="136" y="143"/>
                </a:lnTo>
                <a:lnTo>
                  <a:pt x="137" y="144"/>
                </a:lnTo>
                <a:lnTo>
                  <a:pt x="138" y="143"/>
                </a:lnTo>
              </a:path>
            </a:pathLst>
          </a:custGeom>
          <a:noFill/>
          <a:ln w="28575" cap="flat">
            <a:solidFill>
              <a:srgbClr val="FF00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39" name="Freeform 21"/>
          <p:cNvSpPr>
            <a:spLocks/>
          </p:cNvSpPr>
          <p:nvPr/>
        </p:nvSpPr>
        <p:spPr bwMode="auto">
          <a:xfrm>
            <a:off x="5405010" y="899372"/>
            <a:ext cx="1807891" cy="1259953"/>
          </a:xfrm>
          <a:custGeom>
            <a:avLst/>
            <a:gdLst>
              <a:gd name="T0" fmla="*/ 1 w 121"/>
              <a:gd name="T1" fmla="*/ 94 h 102"/>
              <a:gd name="T2" fmla="*/ 4 w 121"/>
              <a:gd name="T3" fmla="*/ 95 h 102"/>
              <a:gd name="T4" fmla="*/ 6 w 121"/>
              <a:gd name="T5" fmla="*/ 93 h 102"/>
              <a:gd name="T6" fmla="*/ 9 w 121"/>
              <a:gd name="T7" fmla="*/ 95 h 102"/>
              <a:gd name="T8" fmla="*/ 11 w 121"/>
              <a:gd name="T9" fmla="*/ 92 h 102"/>
              <a:gd name="T10" fmla="*/ 14 w 121"/>
              <a:gd name="T11" fmla="*/ 92 h 102"/>
              <a:gd name="T12" fmla="*/ 16 w 121"/>
              <a:gd name="T13" fmla="*/ 90 h 102"/>
              <a:gd name="T14" fmla="*/ 19 w 121"/>
              <a:gd name="T15" fmla="*/ 85 h 102"/>
              <a:gd name="T16" fmla="*/ 21 w 121"/>
              <a:gd name="T17" fmla="*/ 7 h 102"/>
              <a:gd name="T18" fmla="*/ 23 w 121"/>
              <a:gd name="T19" fmla="*/ 1 h 102"/>
              <a:gd name="T20" fmla="*/ 26 w 121"/>
              <a:gd name="T21" fmla="*/ 2 h 102"/>
              <a:gd name="T22" fmla="*/ 28 w 121"/>
              <a:gd name="T23" fmla="*/ 3 h 102"/>
              <a:gd name="T24" fmla="*/ 31 w 121"/>
              <a:gd name="T25" fmla="*/ 2 h 102"/>
              <a:gd name="T26" fmla="*/ 33 w 121"/>
              <a:gd name="T27" fmla="*/ 4 h 102"/>
              <a:gd name="T28" fmla="*/ 36 w 121"/>
              <a:gd name="T29" fmla="*/ 6 h 102"/>
              <a:gd name="T30" fmla="*/ 38 w 121"/>
              <a:gd name="T31" fmla="*/ 7 h 102"/>
              <a:gd name="T32" fmla="*/ 41 w 121"/>
              <a:gd name="T33" fmla="*/ 8 h 102"/>
              <a:gd name="T34" fmla="*/ 43 w 121"/>
              <a:gd name="T35" fmla="*/ 7 h 102"/>
              <a:gd name="T36" fmla="*/ 45 w 121"/>
              <a:gd name="T37" fmla="*/ 8 h 102"/>
              <a:gd name="T38" fmla="*/ 48 w 121"/>
              <a:gd name="T39" fmla="*/ 5 h 102"/>
              <a:gd name="T40" fmla="*/ 50 w 121"/>
              <a:gd name="T41" fmla="*/ 9 h 102"/>
              <a:gd name="T42" fmla="*/ 53 w 121"/>
              <a:gd name="T43" fmla="*/ 7 h 102"/>
              <a:gd name="T44" fmla="*/ 55 w 121"/>
              <a:gd name="T45" fmla="*/ 9 h 102"/>
              <a:gd name="T46" fmla="*/ 58 w 121"/>
              <a:gd name="T47" fmla="*/ 7 h 102"/>
              <a:gd name="T48" fmla="*/ 60 w 121"/>
              <a:gd name="T49" fmla="*/ 10 h 102"/>
              <a:gd name="T50" fmla="*/ 63 w 121"/>
              <a:gd name="T51" fmla="*/ 9 h 102"/>
              <a:gd name="T52" fmla="*/ 65 w 121"/>
              <a:gd name="T53" fmla="*/ 9 h 102"/>
              <a:gd name="T54" fmla="*/ 68 w 121"/>
              <a:gd name="T55" fmla="*/ 10 h 102"/>
              <a:gd name="T56" fmla="*/ 70 w 121"/>
              <a:gd name="T57" fmla="*/ 13 h 102"/>
              <a:gd name="T58" fmla="*/ 72 w 121"/>
              <a:gd name="T59" fmla="*/ 69 h 102"/>
              <a:gd name="T60" fmla="*/ 75 w 121"/>
              <a:gd name="T61" fmla="*/ 101 h 102"/>
              <a:gd name="T62" fmla="*/ 77 w 121"/>
              <a:gd name="T63" fmla="*/ 100 h 102"/>
              <a:gd name="T64" fmla="*/ 80 w 121"/>
              <a:gd name="T65" fmla="*/ 100 h 102"/>
              <a:gd name="T66" fmla="*/ 82 w 121"/>
              <a:gd name="T67" fmla="*/ 100 h 102"/>
              <a:gd name="T68" fmla="*/ 85 w 121"/>
              <a:gd name="T69" fmla="*/ 101 h 102"/>
              <a:gd name="T70" fmla="*/ 87 w 121"/>
              <a:gd name="T71" fmla="*/ 98 h 102"/>
              <a:gd name="T72" fmla="*/ 90 w 121"/>
              <a:gd name="T73" fmla="*/ 100 h 102"/>
              <a:gd name="T74" fmla="*/ 92 w 121"/>
              <a:gd name="T75" fmla="*/ 98 h 102"/>
              <a:gd name="T76" fmla="*/ 94 w 121"/>
              <a:gd name="T77" fmla="*/ 100 h 102"/>
              <a:gd name="T78" fmla="*/ 97 w 121"/>
              <a:gd name="T79" fmla="*/ 98 h 102"/>
              <a:gd name="T80" fmla="*/ 99 w 121"/>
              <a:gd name="T81" fmla="*/ 99 h 102"/>
              <a:gd name="T82" fmla="*/ 102 w 121"/>
              <a:gd name="T83" fmla="*/ 97 h 102"/>
              <a:gd name="T84" fmla="*/ 104 w 121"/>
              <a:gd name="T85" fmla="*/ 96 h 102"/>
              <a:gd name="T86" fmla="*/ 107 w 121"/>
              <a:gd name="T87" fmla="*/ 97 h 102"/>
              <a:gd name="T88" fmla="*/ 109 w 121"/>
              <a:gd name="T89" fmla="*/ 93 h 102"/>
              <a:gd name="T90" fmla="*/ 112 w 121"/>
              <a:gd name="T91" fmla="*/ 96 h 102"/>
              <a:gd name="T92" fmla="*/ 114 w 121"/>
              <a:gd name="T93" fmla="*/ 95 h 102"/>
              <a:gd name="T94" fmla="*/ 117 w 121"/>
              <a:gd name="T95" fmla="*/ 95 h 102"/>
              <a:gd name="T96" fmla="*/ 119 w 121"/>
              <a:gd name="T97" fmla="*/ 92 h 102"/>
              <a:gd name="T98" fmla="*/ 121 w 121"/>
              <a:gd name="T99" fmla="*/ 9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1" h="102">
                <a:moveTo>
                  <a:pt x="0" y="95"/>
                </a:moveTo>
                <a:lnTo>
                  <a:pt x="0" y="95"/>
                </a:lnTo>
                <a:lnTo>
                  <a:pt x="1" y="94"/>
                </a:lnTo>
                <a:lnTo>
                  <a:pt x="2" y="93"/>
                </a:lnTo>
                <a:lnTo>
                  <a:pt x="3" y="94"/>
                </a:lnTo>
                <a:lnTo>
                  <a:pt x="4" y="95"/>
                </a:lnTo>
                <a:lnTo>
                  <a:pt x="4" y="95"/>
                </a:lnTo>
                <a:lnTo>
                  <a:pt x="5" y="93"/>
                </a:lnTo>
                <a:lnTo>
                  <a:pt x="6" y="93"/>
                </a:lnTo>
                <a:lnTo>
                  <a:pt x="7" y="94"/>
                </a:lnTo>
                <a:lnTo>
                  <a:pt x="8" y="93"/>
                </a:lnTo>
                <a:lnTo>
                  <a:pt x="9" y="95"/>
                </a:lnTo>
                <a:lnTo>
                  <a:pt x="9" y="91"/>
                </a:lnTo>
                <a:lnTo>
                  <a:pt x="10" y="93"/>
                </a:lnTo>
                <a:lnTo>
                  <a:pt x="11" y="92"/>
                </a:lnTo>
                <a:lnTo>
                  <a:pt x="12" y="93"/>
                </a:lnTo>
                <a:lnTo>
                  <a:pt x="13" y="93"/>
                </a:lnTo>
                <a:lnTo>
                  <a:pt x="14" y="92"/>
                </a:lnTo>
                <a:lnTo>
                  <a:pt x="14" y="91"/>
                </a:lnTo>
                <a:lnTo>
                  <a:pt x="15" y="91"/>
                </a:lnTo>
                <a:lnTo>
                  <a:pt x="16" y="90"/>
                </a:lnTo>
                <a:lnTo>
                  <a:pt x="17" y="90"/>
                </a:lnTo>
                <a:lnTo>
                  <a:pt x="18" y="86"/>
                </a:lnTo>
                <a:lnTo>
                  <a:pt x="19" y="85"/>
                </a:lnTo>
                <a:lnTo>
                  <a:pt x="19" y="102"/>
                </a:lnTo>
                <a:lnTo>
                  <a:pt x="20" y="28"/>
                </a:lnTo>
                <a:lnTo>
                  <a:pt x="21" y="7"/>
                </a:lnTo>
                <a:lnTo>
                  <a:pt x="22" y="3"/>
                </a:lnTo>
                <a:lnTo>
                  <a:pt x="22" y="1"/>
                </a:lnTo>
                <a:lnTo>
                  <a:pt x="23" y="1"/>
                </a:lnTo>
                <a:lnTo>
                  <a:pt x="24" y="0"/>
                </a:lnTo>
                <a:lnTo>
                  <a:pt x="25" y="1"/>
                </a:lnTo>
                <a:lnTo>
                  <a:pt x="26" y="2"/>
                </a:lnTo>
                <a:lnTo>
                  <a:pt x="26" y="0"/>
                </a:lnTo>
                <a:lnTo>
                  <a:pt x="27" y="2"/>
                </a:lnTo>
                <a:lnTo>
                  <a:pt x="28" y="3"/>
                </a:lnTo>
                <a:lnTo>
                  <a:pt x="29" y="3"/>
                </a:lnTo>
                <a:lnTo>
                  <a:pt x="30" y="4"/>
                </a:lnTo>
                <a:lnTo>
                  <a:pt x="31" y="2"/>
                </a:lnTo>
                <a:lnTo>
                  <a:pt x="31" y="2"/>
                </a:lnTo>
                <a:lnTo>
                  <a:pt x="32" y="4"/>
                </a:lnTo>
                <a:lnTo>
                  <a:pt x="33" y="4"/>
                </a:lnTo>
                <a:lnTo>
                  <a:pt x="34" y="7"/>
                </a:lnTo>
                <a:lnTo>
                  <a:pt x="35" y="3"/>
                </a:lnTo>
                <a:lnTo>
                  <a:pt x="36" y="6"/>
                </a:lnTo>
                <a:lnTo>
                  <a:pt x="36" y="5"/>
                </a:lnTo>
                <a:lnTo>
                  <a:pt x="37" y="7"/>
                </a:lnTo>
                <a:lnTo>
                  <a:pt x="38" y="7"/>
                </a:lnTo>
                <a:lnTo>
                  <a:pt x="39" y="7"/>
                </a:lnTo>
                <a:lnTo>
                  <a:pt x="40" y="7"/>
                </a:lnTo>
                <a:lnTo>
                  <a:pt x="41" y="8"/>
                </a:lnTo>
                <a:lnTo>
                  <a:pt x="41" y="7"/>
                </a:lnTo>
                <a:lnTo>
                  <a:pt x="42" y="9"/>
                </a:lnTo>
                <a:lnTo>
                  <a:pt x="43" y="7"/>
                </a:lnTo>
                <a:lnTo>
                  <a:pt x="44" y="8"/>
                </a:lnTo>
                <a:lnTo>
                  <a:pt x="45" y="7"/>
                </a:lnTo>
                <a:lnTo>
                  <a:pt x="45" y="8"/>
                </a:lnTo>
                <a:lnTo>
                  <a:pt x="46" y="7"/>
                </a:lnTo>
                <a:lnTo>
                  <a:pt x="47" y="10"/>
                </a:lnTo>
                <a:lnTo>
                  <a:pt x="48" y="5"/>
                </a:lnTo>
                <a:lnTo>
                  <a:pt x="49" y="9"/>
                </a:lnTo>
                <a:lnTo>
                  <a:pt x="49" y="9"/>
                </a:lnTo>
                <a:lnTo>
                  <a:pt x="50" y="9"/>
                </a:lnTo>
                <a:lnTo>
                  <a:pt x="51" y="10"/>
                </a:lnTo>
                <a:lnTo>
                  <a:pt x="52" y="8"/>
                </a:lnTo>
                <a:lnTo>
                  <a:pt x="53" y="7"/>
                </a:lnTo>
                <a:lnTo>
                  <a:pt x="53" y="8"/>
                </a:lnTo>
                <a:lnTo>
                  <a:pt x="54" y="7"/>
                </a:lnTo>
                <a:lnTo>
                  <a:pt x="55" y="9"/>
                </a:lnTo>
                <a:lnTo>
                  <a:pt x="56" y="8"/>
                </a:lnTo>
                <a:lnTo>
                  <a:pt x="57" y="8"/>
                </a:lnTo>
                <a:lnTo>
                  <a:pt x="58" y="7"/>
                </a:lnTo>
                <a:lnTo>
                  <a:pt x="58" y="8"/>
                </a:lnTo>
                <a:lnTo>
                  <a:pt x="59" y="9"/>
                </a:lnTo>
                <a:lnTo>
                  <a:pt x="60" y="10"/>
                </a:lnTo>
                <a:lnTo>
                  <a:pt x="61" y="7"/>
                </a:lnTo>
                <a:lnTo>
                  <a:pt x="62" y="9"/>
                </a:lnTo>
                <a:lnTo>
                  <a:pt x="63" y="9"/>
                </a:lnTo>
                <a:lnTo>
                  <a:pt x="63" y="9"/>
                </a:lnTo>
                <a:lnTo>
                  <a:pt x="64" y="10"/>
                </a:lnTo>
                <a:lnTo>
                  <a:pt x="65" y="9"/>
                </a:lnTo>
                <a:lnTo>
                  <a:pt x="66" y="8"/>
                </a:lnTo>
                <a:lnTo>
                  <a:pt x="67" y="9"/>
                </a:lnTo>
                <a:lnTo>
                  <a:pt x="68" y="10"/>
                </a:lnTo>
                <a:lnTo>
                  <a:pt x="68" y="12"/>
                </a:lnTo>
                <a:lnTo>
                  <a:pt x="69" y="11"/>
                </a:lnTo>
                <a:lnTo>
                  <a:pt x="70" y="13"/>
                </a:lnTo>
                <a:lnTo>
                  <a:pt x="71" y="9"/>
                </a:lnTo>
                <a:lnTo>
                  <a:pt x="72" y="7"/>
                </a:lnTo>
                <a:lnTo>
                  <a:pt x="72" y="69"/>
                </a:lnTo>
                <a:lnTo>
                  <a:pt x="73" y="97"/>
                </a:lnTo>
                <a:lnTo>
                  <a:pt x="74" y="96"/>
                </a:lnTo>
                <a:lnTo>
                  <a:pt x="75" y="101"/>
                </a:lnTo>
                <a:lnTo>
                  <a:pt x="75" y="100"/>
                </a:lnTo>
                <a:lnTo>
                  <a:pt x="76" y="101"/>
                </a:lnTo>
                <a:lnTo>
                  <a:pt x="77" y="100"/>
                </a:lnTo>
                <a:lnTo>
                  <a:pt x="78" y="100"/>
                </a:lnTo>
                <a:lnTo>
                  <a:pt x="79" y="98"/>
                </a:lnTo>
                <a:lnTo>
                  <a:pt x="80" y="100"/>
                </a:lnTo>
                <a:lnTo>
                  <a:pt x="80" y="101"/>
                </a:lnTo>
                <a:lnTo>
                  <a:pt x="81" y="101"/>
                </a:lnTo>
                <a:lnTo>
                  <a:pt x="82" y="100"/>
                </a:lnTo>
                <a:lnTo>
                  <a:pt x="83" y="100"/>
                </a:lnTo>
                <a:lnTo>
                  <a:pt x="84" y="100"/>
                </a:lnTo>
                <a:lnTo>
                  <a:pt x="85" y="101"/>
                </a:lnTo>
                <a:lnTo>
                  <a:pt x="85" y="99"/>
                </a:lnTo>
                <a:lnTo>
                  <a:pt x="86" y="102"/>
                </a:lnTo>
                <a:lnTo>
                  <a:pt x="87" y="98"/>
                </a:lnTo>
                <a:lnTo>
                  <a:pt x="88" y="100"/>
                </a:lnTo>
                <a:lnTo>
                  <a:pt x="89" y="100"/>
                </a:lnTo>
                <a:lnTo>
                  <a:pt x="90" y="100"/>
                </a:lnTo>
                <a:lnTo>
                  <a:pt x="90" y="100"/>
                </a:lnTo>
                <a:lnTo>
                  <a:pt x="91" y="100"/>
                </a:lnTo>
                <a:lnTo>
                  <a:pt x="92" y="98"/>
                </a:lnTo>
                <a:lnTo>
                  <a:pt x="93" y="100"/>
                </a:lnTo>
                <a:lnTo>
                  <a:pt x="94" y="99"/>
                </a:lnTo>
                <a:lnTo>
                  <a:pt x="94" y="100"/>
                </a:lnTo>
                <a:lnTo>
                  <a:pt x="95" y="99"/>
                </a:lnTo>
                <a:lnTo>
                  <a:pt x="96" y="98"/>
                </a:lnTo>
                <a:lnTo>
                  <a:pt x="97" y="98"/>
                </a:lnTo>
                <a:lnTo>
                  <a:pt x="98" y="99"/>
                </a:lnTo>
                <a:lnTo>
                  <a:pt x="98" y="98"/>
                </a:lnTo>
                <a:lnTo>
                  <a:pt x="99" y="99"/>
                </a:lnTo>
                <a:lnTo>
                  <a:pt x="100" y="96"/>
                </a:lnTo>
                <a:lnTo>
                  <a:pt x="101" y="97"/>
                </a:lnTo>
                <a:lnTo>
                  <a:pt x="102" y="97"/>
                </a:lnTo>
                <a:lnTo>
                  <a:pt x="102" y="97"/>
                </a:lnTo>
                <a:lnTo>
                  <a:pt x="103" y="97"/>
                </a:lnTo>
                <a:lnTo>
                  <a:pt x="104" y="96"/>
                </a:lnTo>
                <a:lnTo>
                  <a:pt x="105" y="96"/>
                </a:lnTo>
                <a:lnTo>
                  <a:pt x="106" y="95"/>
                </a:lnTo>
                <a:lnTo>
                  <a:pt x="107" y="97"/>
                </a:lnTo>
                <a:lnTo>
                  <a:pt x="107" y="96"/>
                </a:lnTo>
                <a:lnTo>
                  <a:pt x="108" y="97"/>
                </a:lnTo>
                <a:lnTo>
                  <a:pt x="109" y="93"/>
                </a:lnTo>
                <a:lnTo>
                  <a:pt x="110" y="96"/>
                </a:lnTo>
                <a:lnTo>
                  <a:pt x="111" y="96"/>
                </a:lnTo>
                <a:lnTo>
                  <a:pt x="112" y="96"/>
                </a:lnTo>
                <a:lnTo>
                  <a:pt x="112" y="96"/>
                </a:lnTo>
                <a:lnTo>
                  <a:pt x="113" y="95"/>
                </a:lnTo>
                <a:lnTo>
                  <a:pt x="114" y="95"/>
                </a:lnTo>
                <a:lnTo>
                  <a:pt x="115" y="95"/>
                </a:lnTo>
                <a:lnTo>
                  <a:pt x="116" y="95"/>
                </a:lnTo>
                <a:lnTo>
                  <a:pt x="117" y="95"/>
                </a:lnTo>
                <a:lnTo>
                  <a:pt x="117" y="94"/>
                </a:lnTo>
                <a:lnTo>
                  <a:pt x="118" y="93"/>
                </a:lnTo>
                <a:lnTo>
                  <a:pt x="119" y="92"/>
                </a:lnTo>
                <a:lnTo>
                  <a:pt x="120" y="93"/>
                </a:lnTo>
                <a:lnTo>
                  <a:pt x="121" y="91"/>
                </a:lnTo>
                <a:lnTo>
                  <a:pt x="121" y="92"/>
                </a:lnTo>
              </a:path>
            </a:pathLst>
          </a:custGeom>
          <a:noFill/>
          <a:ln w="1905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Tree>
    <p:extLst>
      <p:ext uri="{BB962C8B-B14F-4D97-AF65-F5344CB8AC3E}">
        <p14:creationId xmlns:p14="http://schemas.microsoft.com/office/powerpoint/2010/main" val="2244561106"/>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bg>
      <p:bgPr>
        <a:solidFill>
          <a:srgbClr val="F4F9F1"/>
        </a:solidFill>
        <a:effectLst/>
      </p:bgPr>
    </p:bg>
    <p:spTree>
      <p:nvGrpSpPr>
        <p:cNvPr id="1" name=""/>
        <p:cNvGrpSpPr/>
        <p:nvPr/>
      </p:nvGrpSpPr>
      <p:grpSpPr>
        <a:xfrm>
          <a:off x="0" y="0"/>
          <a:ext cx="0" cy="0"/>
          <a:chOff x="0" y="0"/>
          <a:chExt cx="0" cy="0"/>
        </a:xfrm>
      </p:grpSpPr>
      <p:sp>
        <p:nvSpPr>
          <p:cNvPr id="3" name="Content Placeholder 2"/>
          <p:cNvSpPr>
            <a:spLocks noGrp="1"/>
          </p:cNvSpPr>
          <p:nvPr>
            <p:ph idx="1"/>
          </p:nvPr>
        </p:nvSpPr>
        <p:spPr>
          <a:xfrm>
            <a:off x="5065634" y="137671"/>
            <a:ext cx="7024766" cy="4351338"/>
          </a:xfrm>
        </p:spPr>
        <p:txBody>
          <a:bodyPr>
            <a:normAutofit/>
          </a:bodyPr>
          <a:lstStyle/>
          <a:p>
            <a:pPr marL="0" indent="0">
              <a:buNone/>
            </a:pPr>
            <a:r>
              <a:rPr lang="en-US" sz="2400" dirty="0"/>
              <a:t>Euclidean Distance has a bias toward simple shapes. </a:t>
            </a:r>
          </a:p>
          <a:p>
            <a:pPr marL="0" indent="0">
              <a:buNone/>
            </a:pPr>
            <a:r>
              <a:rPr lang="en-US" sz="2400" dirty="0"/>
              <a:t>“</a:t>
            </a:r>
            <a:r>
              <a:rPr lang="en-US" sz="2000" i="1" dirty="0"/>
              <a:t>Pairs of complex objects, even those which subjectively</a:t>
            </a:r>
            <a:r>
              <a:rPr lang="en-US" sz="2400" i="1" dirty="0"/>
              <a:t> </a:t>
            </a:r>
            <a:r>
              <a:rPr lang="en-US" sz="2000" i="1" dirty="0"/>
              <a:t>may seem very similar to the human eye, tend to be further apart under </a:t>
            </a:r>
            <a:r>
              <a:rPr lang="en-US" sz="2000" dirty="0"/>
              <a:t>(Euclidean)</a:t>
            </a:r>
            <a:r>
              <a:rPr lang="en-US" sz="2000" i="1" dirty="0"/>
              <a:t> distance than pairs of simple objects.</a:t>
            </a:r>
            <a:r>
              <a:rPr lang="en-US" sz="2400" dirty="0"/>
              <a:t>” </a:t>
            </a:r>
            <a:r>
              <a:rPr lang="en-US" sz="2000" dirty="0"/>
              <a:t>[1]</a:t>
            </a:r>
          </a:p>
        </p:txBody>
      </p:sp>
      <p:sp>
        <p:nvSpPr>
          <p:cNvPr id="63" name="TextBox 62"/>
          <p:cNvSpPr txBox="1"/>
          <p:nvPr/>
        </p:nvSpPr>
        <p:spPr>
          <a:xfrm>
            <a:off x="0" y="6599954"/>
            <a:ext cx="10448925" cy="276999"/>
          </a:xfrm>
          <a:prstGeom prst="rect">
            <a:avLst/>
          </a:prstGeom>
          <a:noFill/>
        </p:spPr>
        <p:txBody>
          <a:bodyPr wrap="square" rtlCol="0">
            <a:spAutoFit/>
          </a:bodyPr>
          <a:lstStyle/>
          <a:p>
            <a:r>
              <a:rPr lang="en-US" sz="1200" dirty="0"/>
              <a:t>[1] Batista et al. “</a:t>
            </a:r>
            <a:r>
              <a:rPr lang="en-US" sz="1200" i="1" dirty="0"/>
              <a:t>CID: an efficient complexity-invariant distance for time series</a:t>
            </a:r>
            <a:r>
              <a:rPr lang="en-US" sz="1200" dirty="0"/>
              <a:t>.” Data Mining and Knowledge Discovery, 2014</a:t>
            </a:r>
          </a:p>
        </p:txBody>
      </p:sp>
      <p:sp>
        <p:nvSpPr>
          <p:cNvPr id="34" name="Freeform 25"/>
          <p:cNvSpPr>
            <a:spLocks/>
          </p:cNvSpPr>
          <p:nvPr/>
        </p:nvSpPr>
        <p:spPr bwMode="auto">
          <a:xfrm>
            <a:off x="1061003" y="4736516"/>
            <a:ext cx="839304" cy="146780"/>
          </a:xfrm>
          <a:custGeom>
            <a:avLst/>
            <a:gdLst>
              <a:gd name="T0" fmla="*/ 3 w 198"/>
              <a:gd name="T1" fmla="*/ 36 h 40"/>
              <a:gd name="T2" fmla="*/ 6 w 198"/>
              <a:gd name="T3" fmla="*/ 32 h 40"/>
              <a:gd name="T4" fmla="*/ 9 w 198"/>
              <a:gd name="T5" fmla="*/ 28 h 40"/>
              <a:gd name="T6" fmla="*/ 13 w 198"/>
              <a:gd name="T7" fmla="*/ 32 h 40"/>
              <a:gd name="T8" fmla="*/ 16 w 198"/>
              <a:gd name="T9" fmla="*/ 31 h 40"/>
              <a:gd name="T10" fmla="*/ 19 w 198"/>
              <a:gd name="T11" fmla="*/ 33 h 40"/>
              <a:gd name="T12" fmla="*/ 23 w 198"/>
              <a:gd name="T13" fmla="*/ 34 h 40"/>
              <a:gd name="T14" fmla="*/ 26 w 198"/>
              <a:gd name="T15" fmla="*/ 33 h 40"/>
              <a:gd name="T16" fmla="*/ 29 w 198"/>
              <a:gd name="T17" fmla="*/ 31 h 40"/>
              <a:gd name="T18" fmla="*/ 33 w 198"/>
              <a:gd name="T19" fmla="*/ 34 h 40"/>
              <a:gd name="T20" fmla="*/ 36 w 198"/>
              <a:gd name="T21" fmla="*/ 35 h 40"/>
              <a:gd name="T22" fmla="*/ 39 w 198"/>
              <a:gd name="T23" fmla="*/ 33 h 40"/>
              <a:gd name="T24" fmla="*/ 42 w 198"/>
              <a:gd name="T25" fmla="*/ 35 h 40"/>
              <a:gd name="T26" fmla="*/ 46 w 198"/>
              <a:gd name="T27" fmla="*/ 35 h 40"/>
              <a:gd name="T28" fmla="*/ 49 w 198"/>
              <a:gd name="T29" fmla="*/ 33 h 40"/>
              <a:gd name="T30" fmla="*/ 52 w 198"/>
              <a:gd name="T31" fmla="*/ 34 h 40"/>
              <a:gd name="T32" fmla="*/ 56 w 198"/>
              <a:gd name="T33" fmla="*/ 34 h 40"/>
              <a:gd name="T34" fmla="*/ 59 w 198"/>
              <a:gd name="T35" fmla="*/ 34 h 40"/>
              <a:gd name="T36" fmla="*/ 62 w 198"/>
              <a:gd name="T37" fmla="*/ 34 h 40"/>
              <a:gd name="T38" fmla="*/ 66 w 198"/>
              <a:gd name="T39" fmla="*/ 36 h 40"/>
              <a:gd name="T40" fmla="*/ 69 w 198"/>
              <a:gd name="T41" fmla="*/ 38 h 40"/>
              <a:gd name="T42" fmla="*/ 72 w 198"/>
              <a:gd name="T43" fmla="*/ 40 h 40"/>
              <a:gd name="T44" fmla="*/ 75 w 198"/>
              <a:gd name="T45" fmla="*/ 40 h 40"/>
              <a:gd name="T46" fmla="*/ 79 w 198"/>
              <a:gd name="T47" fmla="*/ 39 h 40"/>
              <a:gd name="T48" fmla="*/ 82 w 198"/>
              <a:gd name="T49" fmla="*/ 38 h 40"/>
              <a:gd name="T50" fmla="*/ 86 w 198"/>
              <a:gd name="T51" fmla="*/ 35 h 40"/>
              <a:gd name="T52" fmla="*/ 89 w 198"/>
              <a:gd name="T53" fmla="*/ 36 h 40"/>
              <a:gd name="T54" fmla="*/ 92 w 198"/>
              <a:gd name="T55" fmla="*/ 36 h 40"/>
              <a:gd name="T56" fmla="*/ 95 w 198"/>
              <a:gd name="T57" fmla="*/ 35 h 40"/>
              <a:gd name="T58" fmla="*/ 98 w 198"/>
              <a:gd name="T59" fmla="*/ 33 h 40"/>
              <a:gd name="T60" fmla="*/ 102 w 198"/>
              <a:gd name="T61" fmla="*/ 28 h 40"/>
              <a:gd name="T62" fmla="*/ 105 w 198"/>
              <a:gd name="T63" fmla="*/ 29 h 40"/>
              <a:gd name="T64" fmla="*/ 108 w 198"/>
              <a:gd name="T65" fmla="*/ 26 h 40"/>
              <a:gd name="T66" fmla="*/ 112 w 198"/>
              <a:gd name="T67" fmla="*/ 25 h 40"/>
              <a:gd name="T68" fmla="*/ 115 w 198"/>
              <a:gd name="T69" fmla="*/ 25 h 40"/>
              <a:gd name="T70" fmla="*/ 118 w 198"/>
              <a:gd name="T71" fmla="*/ 24 h 40"/>
              <a:gd name="T72" fmla="*/ 122 w 198"/>
              <a:gd name="T73" fmla="*/ 22 h 40"/>
              <a:gd name="T74" fmla="*/ 125 w 198"/>
              <a:gd name="T75" fmla="*/ 20 h 40"/>
              <a:gd name="T76" fmla="*/ 128 w 198"/>
              <a:gd name="T77" fmla="*/ 20 h 40"/>
              <a:gd name="T78" fmla="*/ 131 w 198"/>
              <a:gd name="T79" fmla="*/ 18 h 40"/>
              <a:gd name="T80" fmla="*/ 135 w 198"/>
              <a:gd name="T81" fmla="*/ 17 h 40"/>
              <a:gd name="T82" fmla="*/ 138 w 198"/>
              <a:gd name="T83" fmla="*/ 15 h 40"/>
              <a:gd name="T84" fmla="*/ 142 w 198"/>
              <a:gd name="T85" fmla="*/ 12 h 40"/>
              <a:gd name="T86" fmla="*/ 145 w 198"/>
              <a:gd name="T87" fmla="*/ 12 h 40"/>
              <a:gd name="T88" fmla="*/ 148 w 198"/>
              <a:gd name="T89" fmla="*/ 11 h 40"/>
              <a:gd name="T90" fmla="*/ 151 w 198"/>
              <a:gd name="T91" fmla="*/ 12 h 40"/>
              <a:gd name="T92" fmla="*/ 155 w 198"/>
              <a:gd name="T93" fmla="*/ 10 h 40"/>
              <a:gd name="T94" fmla="*/ 158 w 198"/>
              <a:gd name="T95" fmla="*/ 5 h 40"/>
              <a:gd name="T96" fmla="*/ 161 w 198"/>
              <a:gd name="T97" fmla="*/ 3 h 40"/>
              <a:gd name="T98" fmla="*/ 165 w 198"/>
              <a:gd name="T99" fmla="*/ 0 h 40"/>
              <a:gd name="T100" fmla="*/ 168 w 198"/>
              <a:gd name="T101" fmla="*/ 9 h 40"/>
              <a:gd name="T102" fmla="*/ 171 w 198"/>
              <a:gd name="T103" fmla="*/ 6 h 40"/>
              <a:gd name="T104" fmla="*/ 175 w 198"/>
              <a:gd name="T105" fmla="*/ 3 h 40"/>
              <a:gd name="T106" fmla="*/ 178 w 198"/>
              <a:gd name="T107" fmla="*/ 2 h 40"/>
              <a:gd name="T108" fmla="*/ 181 w 198"/>
              <a:gd name="T109" fmla="*/ 0 h 40"/>
              <a:gd name="T110" fmla="*/ 184 w 198"/>
              <a:gd name="T111" fmla="*/ 1 h 40"/>
              <a:gd name="T112" fmla="*/ 188 w 198"/>
              <a:gd name="T113" fmla="*/ 1 h 40"/>
              <a:gd name="T114" fmla="*/ 191 w 198"/>
              <a:gd name="T115" fmla="*/ 1 h 40"/>
              <a:gd name="T116" fmla="*/ 194 w 198"/>
              <a:gd name="T117" fmla="*/ 1 h 40"/>
              <a:gd name="T118" fmla="*/ 198 w 198"/>
              <a:gd name="T11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8" h="40">
                <a:moveTo>
                  <a:pt x="0" y="39"/>
                </a:moveTo>
                <a:lnTo>
                  <a:pt x="0" y="39"/>
                </a:lnTo>
                <a:lnTo>
                  <a:pt x="0" y="39"/>
                </a:lnTo>
                <a:lnTo>
                  <a:pt x="1" y="38"/>
                </a:lnTo>
                <a:lnTo>
                  <a:pt x="1" y="38"/>
                </a:lnTo>
                <a:lnTo>
                  <a:pt x="1" y="38"/>
                </a:lnTo>
                <a:lnTo>
                  <a:pt x="2" y="38"/>
                </a:lnTo>
                <a:lnTo>
                  <a:pt x="2" y="37"/>
                </a:lnTo>
                <a:lnTo>
                  <a:pt x="2" y="37"/>
                </a:lnTo>
                <a:lnTo>
                  <a:pt x="3" y="36"/>
                </a:lnTo>
                <a:lnTo>
                  <a:pt x="3" y="36"/>
                </a:lnTo>
                <a:lnTo>
                  <a:pt x="4" y="36"/>
                </a:lnTo>
                <a:lnTo>
                  <a:pt x="4" y="35"/>
                </a:lnTo>
                <a:lnTo>
                  <a:pt x="4" y="35"/>
                </a:lnTo>
                <a:lnTo>
                  <a:pt x="5" y="34"/>
                </a:lnTo>
                <a:lnTo>
                  <a:pt x="5" y="34"/>
                </a:lnTo>
                <a:lnTo>
                  <a:pt x="5" y="33"/>
                </a:lnTo>
                <a:lnTo>
                  <a:pt x="5" y="33"/>
                </a:lnTo>
                <a:lnTo>
                  <a:pt x="6" y="32"/>
                </a:lnTo>
                <a:lnTo>
                  <a:pt x="6" y="32"/>
                </a:lnTo>
                <a:lnTo>
                  <a:pt x="6" y="31"/>
                </a:lnTo>
                <a:lnTo>
                  <a:pt x="7" y="31"/>
                </a:lnTo>
                <a:lnTo>
                  <a:pt x="7" y="31"/>
                </a:lnTo>
                <a:lnTo>
                  <a:pt x="7" y="30"/>
                </a:lnTo>
                <a:lnTo>
                  <a:pt x="8" y="30"/>
                </a:lnTo>
                <a:lnTo>
                  <a:pt x="8" y="30"/>
                </a:lnTo>
                <a:lnTo>
                  <a:pt x="8" y="29"/>
                </a:lnTo>
                <a:lnTo>
                  <a:pt x="9" y="29"/>
                </a:lnTo>
                <a:lnTo>
                  <a:pt x="9" y="28"/>
                </a:lnTo>
                <a:lnTo>
                  <a:pt x="9" y="28"/>
                </a:lnTo>
                <a:lnTo>
                  <a:pt x="10" y="28"/>
                </a:lnTo>
                <a:lnTo>
                  <a:pt x="10" y="28"/>
                </a:lnTo>
                <a:lnTo>
                  <a:pt x="11" y="29"/>
                </a:lnTo>
                <a:lnTo>
                  <a:pt x="11" y="29"/>
                </a:lnTo>
                <a:lnTo>
                  <a:pt x="11" y="29"/>
                </a:lnTo>
                <a:lnTo>
                  <a:pt x="11" y="30"/>
                </a:lnTo>
                <a:lnTo>
                  <a:pt x="12" y="30"/>
                </a:lnTo>
                <a:lnTo>
                  <a:pt x="12" y="31"/>
                </a:lnTo>
                <a:lnTo>
                  <a:pt x="12" y="31"/>
                </a:lnTo>
                <a:lnTo>
                  <a:pt x="13" y="32"/>
                </a:lnTo>
                <a:lnTo>
                  <a:pt x="13" y="32"/>
                </a:lnTo>
                <a:lnTo>
                  <a:pt x="13" y="32"/>
                </a:lnTo>
                <a:lnTo>
                  <a:pt x="14" y="32"/>
                </a:lnTo>
                <a:lnTo>
                  <a:pt x="14" y="32"/>
                </a:lnTo>
                <a:lnTo>
                  <a:pt x="14" y="32"/>
                </a:lnTo>
                <a:lnTo>
                  <a:pt x="15" y="32"/>
                </a:lnTo>
                <a:lnTo>
                  <a:pt x="15" y="31"/>
                </a:lnTo>
                <a:lnTo>
                  <a:pt x="15" y="31"/>
                </a:lnTo>
                <a:lnTo>
                  <a:pt x="16" y="30"/>
                </a:lnTo>
                <a:lnTo>
                  <a:pt x="16" y="31"/>
                </a:lnTo>
                <a:lnTo>
                  <a:pt x="16" y="30"/>
                </a:lnTo>
                <a:lnTo>
                  <a:pt x="17" y="31"/>
                </a:lnTo>
                <a:lnTo>
                  <a:pt x="17" y="31"/>
                </a:lnTo>
                <a:lnTo>
                  <a:pt x="17" y="31"/>
                </a:lnTo>
                <a:lnTo>
                  <a:pt x="18" y="31"/>
                </a:lnTo>
                <a:lnTo>
                  <a:pt x="18" y="32"/>
                </a:lnTo>
                <a:lnTo>
                  <a:pt x="18" y="32"/>
                </a:lnTo>
                <a:lnTo>
                  <a:pt x="19" y="32"/>
                </a:lnTo>
                <a:lnTo>
                  <a:pt x="19" y="33"/>
                </a:lnTo>
                <a:lnTo>
                  <a:pt x="19" y="33"/>
                </a:lnTo>
                <a:lnTo>
                  <a:pt x="20" y="33"/>
                </a:lnTo>
                <a:lnTo>
                  <a:pt x="20" y="33"/>
                </a:lnTo>
                <a:lnTo>
                  <a:pt x="20" y="33"/>
                </a:lnTo>
                <a:lnTo>
                  <a:pt x="21" y="33"/>
                </a:lnTo>
                <a:lnTo>
                  <a:pt x="21" y="33"/>
                </a:lnTo>
                <a:lnTo>
                  <a:pt x="21" y="33"/>
                </a:lnTo>
                <a:lnTo>
                  <a:pt x="22" y="33"/>
                </a:lnTo>
                <a:lnTo>
                  <a:pt x="22" y="34"/>
                </a:lnTo>
                <a:lnTo>
                  <a:pt x="22" y="34"/>
                </a:lnTo>
                <a:lnTo>
                  <a:pt x="23" y="34"/>
                </a:lnTo>
                <a:lnTo>
                  <a:pt x="23" y="35"/>
                </a:lnTo>
                <a:lnTo>
                  <a:pt x="23" y="34"/>
                </a:lnTo>
                <a:lnTo>
                  <a:pt x="24" y="35"/>
                </a:lnTo>
                <a:lnTo>
                  <a:pt x="24" y="35"/>
                </a:lnTo>
                <a:lnTo>
                  <a:pt x="24" y="34"/>
                </a:lnTo>
                <a:lnTo>
                  <a:pt x="25" y="34"/>
                </a:lnTo>
                <a:lnTo>
                  <a:pt x="25" y="34"/>
                </a:lnTo>
                <a:lnTo>
                  <a:pt x="25" y="33"/>
                </a:lnTo>
                <a:lnTo>
                  <a:pt x="26" y="33"/>
                </a:lnTo>
                <a:lnTo>
                  <a:pt x="26" y="33"/>
                </a:lnTo>
                <a:lnTo>
                  <a:pt x="26" y="32"/>
                </a:lnTo>
                <a:lnTo>
                  <a:pt x="27" y="32"/>
                </a:lnTo>
                <a:lnTo>
                  <a:pt x="27" y="31"/>
                </a:lnTo>
                <a:lnTo>
                  <a:pt x="27" y="31"/>
                </a:lnTo>
                <a:lnTo>
                  <a:pt x="28" y="31"/>
                </a:lnTo>
                <a:lnTo>
                  <a:pt x="28" y="31"/>
                </a:lnTo>
                <a:lnTo>
                  <a:pt x="28" y="31"/>
                </a:lnTo>
                <a:lnTo>
                  <a:pt x="28" y="31"/>
                </a:lnTo>
                <a:lnTo>
                  <a:pt x="29" y="31"/>
                </a:lnTo>
                <a:lnTo>
                  <a:pt x="29" y="31"/>
                </a:lnTo>
                <a:lnTo>
                  <a:pt x="29" y="31"/>
                </a:lnTo>
                <a:lnTo>
                  <a:pt x="30" y="32"/>
                </a:lnTo>
                <a:lnTo>
                  <a:pt x="30" y="32"/>
                </a:lnTo>
                <a:lnTo>
                  <a:pt x="31" y="32"/>
                </a:lnTo>
                <a:lnTo>
                  <a:pt x="31" y="33"/>
                </a:lnTo>
                <a:lnTo>
                  <a:pt x="31" y="33"/>
                </a:lnTo>
                <a:lnTo>
                  <a:pt x="32" y="34"/>
                </a:lnTo>
                <a:lnTo>
                  <a:pt x="32" y="34"/>
                </a:lnTo>
                <a:lnTo>
                  <a:pt x="32" y="34"/>
                </a:lnTo>
                <a:lnTo>
                  <a:pt x="33" y="34"/>
                </a:lnTo>
                <a:lnTo>
                  <a:pt x="33" y="35"/>
                </a:lnTo>
                <a:lnTo>
                  <a:pt x="33" y="35"/>
                </a:lnTo>
                <a:lnTo>
                  <a:pt x="34" y="35"/>
                </a:lnTo>
                <a:lnTo>
                  <a:pt x="34" y="35"/>
                </a:lnTo>
                <a:lnTo>
                  <a:pt x="34" y="35"/>
                </a:lnTo>
                <a:lnTo>
                  <a:pt x="34" y="35"/>
                </a:lnTo>
                <a:lnTo>
                  <a:pt x="35" y="35"/>
                </a:lnTo>
                <a:lnTo>
                  <a:pt x="35" y="35"/>
                </a:lnTo>
                <a:lnTo>
                  <a:pt x="35" y="35"/>
                </a:lnTo>
                <a:lnTo>
                  <a:pt x="36" y="35"/>
                </a:lnTo>
                <a:lnTo>
                  <a:pt x="36" y="34"/>
                </a:lnTo>
                <a:lnTo>
                  <a:pt x="36" y="34"/>
                </a:lnTo>
                <a:lnTo>
                  <a:pt x="37" y="34"/>
                </a:lnTo>
                <a:lnTo>
                  <a:pt x="37" y="34"/>
                </a:lnTo>
                <a:lnTo>
                  <a:pt x="38" y="34"/>
                </a:lnTo>
                <a:lnTo>
                  <a:pt x="38" y="34"/>
                </a:lnTo>
                <a:lnTo>
                  <a:pt x="38" y="33"/>
                </a:lnTo>
                <a:lnTo>
                  <a:pt x="39" y="33"/>
                </a:lnTo>
                <a:lnTo>
                  <a:pt x="39" y="33"/>
                </a:lnTo>
                <a:lnTo>
                  <a:pt x="39" y="33"/>
                </a:lnTo>
                <a:lnTo>
                  <a:pt x="40" y="33"/>
                </a:lnTo>
                <a:lnTo>
                  <a:pt x="40" y="33"/>
                </a:lnTo>
                <a:lnTo>
                  <a:pt x="40" y="33"/>
                </a:lnTo>
                <a:lnTo>
                  <a:pt x="40" y="33"/>
                </a:lnTo>
                <a:lnTo>
                  <a:pt x="41" y="33"/>
                </a:lnTo>
                <a:lnTo>
                  <a:pt x="41" y="34"/>
                </a:lnTo>
                <a:lnTo>
                  <a:pt x="41" y="34"/>
                </a:lnTo>
                <a:lnTo>
                  <a:pt x="42" y="34"/>
                </a:lnTo>
                <a:lnTo>
                  <a:pt x="42" y="34"/>
                </a:lnTo>
                <a:lnTo>
                  <a:pt x="42" y="35"/>
                </a:lnTo>
                <a:lnTo>
                  <a:pt x="43" y="35"/>
                </a:lnTo>
                <a:lnTo>
                  <a:pt x="43" y="35"/>
                </a:lnTo>
                <a:lnTo>
                  <a:pt x="43" y="35"/>
                </a:lnTo>
                <a:lnTo>
                  <a:pt x="44" y="35"/>
                </a:lnTo>
                <a:lnTo>
                  <a:pt x="44" y="35"/>
                </a:lnTo>
                <a:lnTo>
                  <a:pt x="45" y="35"/>
                </a:lnTo>
                <a:lnTo>
                  <a:pt x="45" y="36"/>
                </a:lnTo>
                <a:lnTo>
                  <a:pt x="45" y="35"/>
                </a:lnTo>
                <a:lnTo>
                  <a:pt x="45" y="35"/>
                </a:lnTo>
                <a:lnTo>
                  <a:pt x="46" y="35"/>
                </a:lnTo>
                <a:lnTo>
                  <a:pt x="46" y="35"/>
                </a:lnTo>
                <a:lnTo>
                  <a:pt x="46" y="35"/>
                </a:lnTo>
                <a:lnTo>
                  <a:pt x="47" y="35"/>
                </a:lnTo>
                <a:lnTo>
                  <a:pt x="47" y="35"/>
                </a:lnTo>
                <a:lnTo>
                  <a:pt x="47" y="34"/>
                </a:lnTo>
                <a:lnTo>
                  <a:pt x="48" y="33"/>
                </a:lnTo>
                <a:lnTo>
                  <a:pt x="48" y="33"/>
                </a:lnTo>
                <a:lnTo>
                  <a:pt x="48" y="33"/>
                </a:lnTo>
                <a:lnTo>
                  <a:pt x="49" y="32"/>
                </a:lnTo>
                <a:lnTo>
                  <a:pt x="49" y="33"/>
                </a:lnTo>
                <a:lnTo>
                  <a:pt x="49" y="33"/>
                </a:lnTo>
                <a:lnTo>
                  <a:pt x="50" y="33"/>
                </a:lnTo>
                <a:lnTo>
                  <a:pt x="50" y="33"/>
                </a:lnTo>
                <a:lnTo>
                  <a:pt x="50" y="33"/>
                </a:lnTo>
                <a:lnTo>
                  <a:pt x="51" y="33"/>
                </a:lnTo>
                <a:lnTo>
                  <a:pt x="51" y="33"/>
                </a:lnTo>
                <a:lnTo>
                  <a:pt x="51" y="33"/>
                </a:lnTo>
                <a:lnTo>
                  <a:pt x="52" y="33"/>
                </a:lnTo>
                <a:lnTo>
                  <a:pt x="52" y="33"/>
                </a:lnTo>
                <a:lnTo>
                  <a:pt x="52" y="34"/>
                </a:lnTo>
                <a:lnTo>
                  <a:pt x="53" y="33"/>
                </a:lnTo>
                <a:lnTo>
                  <a:pt x="53" y="33"/>
                </a:lnTo>
                <a:lnTo>
                  <a:pt x="53" y="33"/>
                </a:lnTo>
                <a:lnTo>
                  <a:pt x="54" y="34"/>
                </a:lnTo>
                <a:lnTo>
                  <a:pt x="54" y="34"/>
                </a:lnTo>
                <a:lnTo>
                  <a:pt x="54" y="33"/>
                </a:lnTo>
                <a:lnTo>
                  <a:pt x="55" y="33"/>
                </a:lnTo>
                <a:lnTo>
                  <a:pt x="55" y="33"/>
                </a:lnTo>
                <a:lnTo>
                  <a:pt x="55" y="33"/>
                </a:lnTo>
                <a:lnTo>
                  <a:pt x="56" y="34"/>
                </a:lnTo>
                <a:lnTo>
                  <a:pt x="56" y="34"/>
                </a:lnTo>
                <a:lnTo>
                  <a:pt x="56" y="34"/>
                </a:lnTo>
                <a:lnTo>
                  <a:pt x="57" y="34"/>
                </a:lnTo>
                <a:lnTo>
                  <a:pt x="57" y="34"/>
                </a:lnTo>
                <a:lnTo>
                  <a:pt x="57" y="34"/>
                </a:lnTo>
                <a:lnTo>
                  <a:pt x="58" y="34"/>
                </a:lnTo>
                <a:lnTo>
                  <a:pt x="58" y="34"/>
                </a:lnTo>
                <a:lnTo>
                  <a:pt x="58" y="34"/>
                </a:lnTo>
                <a:lnTo>
                  <a:pt x="59" y="34"/>
                </a:lnTo>
                <a:lnTo>
                  <a:pt x="59" y="34"/>
                </a:lnTo>
                <a:lnTo>
                  <a:pt x="59" y="34"/>
                </a:lnTo>
                <a:lnTo>
                  <a:pt x="60" y="33"/>
                </a:lnTo>
                <a:lnTo>
                  <a:pt x="60" y="33"/>
                </a:lnTo>
                <a:lnTo>
                  <a:pt x="60" y="33"/>
                </a:lnTo>
                <a:lnTo>
                  <a:pt x="61" y="34"/>
                </a:lnTo>
                <a:lnTo>
                  <a:pt x="61" y="34"/>
                </a:lnTo>
                <a:lnTo>
                  <a:pt x="61" y="34"/>
                </a:lnTo>
                <a:lnTo>
                  <a:pt x="62" y="34"/>
                </a:lnTo>
                <a:lnTo>
                  <a:pt x="62" y="34"/>
                </a:lnTo>
                <a:lnTo>
                  <a:pt x="62" y="34"/>
                </a:lnTo>
                <a:lnTo>
                  <a:pt x="63" y="35"/>
                </a:lnTo>
                <a:lnTo>
                  <a:pt x="63" y="35"/>
                </a:lnTo>
                <a:lnTo>
                  <a:pt x="63" y="35"/>
                </a:lnTo>
                <a:lnTo>
                  <a:pt x="63" y="35"/>
                </a:lnTo>
                <a:lnTo>
                  <a:pt x="64" y="35"/>
                </a:lnTo>
                <a:lnTo>
                  <a:pt x="64" y="35"/>
                </a:lnTo>
                <a:lnTo>
                  <a:pt x="65" y="36"/>
                </a:lnTo>
                <a:lnTo>
                  <a:pt x="65" y="36"/>
                </a:lnTo>
                <a:lnTo>
                  <a:pt x="65" y="36"/>
                </a:lnTo>
                <a:lnTo>
                  <a:pt x="66" y="36"/>
                </a:lnTo>
                <a:lnTo>
                  <a:pt x="66" y="36"/>
                </a:lnTo>
                <a:lnTo>
                  <a:pt x="66" y="37"/>
                </a:lnTo>
                <a:lnTo>
                  <a:pt x="67" y="37"/>
                </a:lnTo>
                <a:lnTo>
                  <a:pt x="67" y="37"/>
                </a:lnTo>
                <a:lnTo>
                  <a:pt x="67" y="37"/>
                </a:lnTo>
                <a:lnTo>
                  <a:pt x="68" y="38"/>
                </a:lnTo>
                <a:lnTo>
                  <a:pt x="68" y="38"/>
                </a:lnTo>
                <a:lnTo>
                  <a:pt x="68" y="38"/>
                </a:lnTo>
                <a:lnTo>
                  <a:pt x="68" y="38"/>
                </a:lnTo>
                <a:lnTo>
                  <a:pt x="69" y="38"/>
                </a:lnTo>
                <a:lnTo>
                  <a:pt x="69" y="38"/>
                </a:lnTo>
                <a:lnTo>
                  <a:pt x="69" y="39"/>
                </a:lnTo>
                <a:lnTo>
                  <a:pt x="70" y="38"/>
                </a:lnTo>
                <a:lnTo>
                  <a:pt x="70" y="38"/>
                </a:lnTo>
                <a:lnTo>
                  <a:pt x="70" y="39"/>
                </a:lnTo>
                <a:lnTo>
                  <a:pt x="71" y="39"/>
                </a:lnTo>
                <a:lnTo>
                  <a:pt x="71" y="39"/>
                </a:lnTo>
                <a:lnTo>
                  <a:pt x="72" y="39"/>
                </a:lnTo>
                <a:lnTo>
                  <a:pt x="72" y="39"/>
                </a:lnTo>
                <a:lnTo>
                  <a:pt x="72" y="40"/>
                </a:lnTo>
                <a:lnTo>
                  <a:pt x="73" y="40"/>
                </a:lnTo>
                <a:lnTo>
                  <a:pt x="73" y="40"/>
                </a:lnTo>
                <a:lnTo>
                  <a:pt x="73" y="40"/>
                </a:lnTo>
                <a:lnTo>
                  <a:pt x="74" y="40"/>
                </a:lnTo>
                <a:lnTo>
                  <a:pt x="74" y="40"/>
                </a:lnTo>
                <a:lnTo>
                  <a:pt x="74" y="39"/>
                </a:lnTo>
                <a:lnTo>
                  <a:pt x="74" y="39"/>
                </a:lnTo>
                <a:lnTo>
                  <a:pt x="75" y="39"/>
                </a:lnTo>
                <a:lnTo>
                  <a:pt x="75" y="40"/>
                </a:lnTo>
                <a:lnTo>
                  <a:pt x="75" y="40"/>
                </a:lnTo>
                <a:lnTo>
                  <a:pt x="76" y="40"/>
                </a:lnTo>
                <a:lnTo>
                  <a:pt x="76" y="40"/>
                </a:lnTo>
                <a:lnTo>
                  <a:pt x="76" y="40"/>
                </a:lnTo>
                <a:lnTo>
                  <a:pt x="77" y="40"/>
                </a:lnTo>
                <a:lnTo>
                  <a:pt x="77" y="40"/>
                </a:lnTo>
                <a:lnTo>
                  <a:pt x="77" y="40"/>
                </a:lnTo>
                <a:lnTo>
                  <a:pt x="78" y="40"/>
                </a:lnTo>
                <a:lnTo>
                  <a:pt x="78" y="39"/>
                </a:lnTo>
                <a:lnTo>
                  <a:pt x="79" y="39"/>
                </a:lnTo>
                <a:lnTo>
                  <a:pt x="79" y="39"/>
                </a:lnTo>
                <a:lnTo>
                  <a:pt x="79" y="39"/>
                </a:lnTo>
                <a:lnTo>
                  <a:pt x="80" y="38"/>
                </a:lnTo>
                <a:lnTo>
                  <a:pt x="80" y="39"/>
                </a:lnTo>
                <a:lnTo>
                  <a:pt x="80" y="39"/>
                </a:lnTo>
                <a:lnTo>
                  <a:pt x="80" y="39"/>
                </a:lnTo>
                <a:lnTo>
                  <a:pt x="81" y="39"/>
                </a:lnTo>
                <a:lnTo>
                  <a:pt x="81" y="39"/>
                </a:lnTo>
                <a:lnTo>
                  <a:pt x="81" y="38"/>
                </a:lnTo>
                <a:lnTo>
                  <a:pt x="82" y="38"/>
                </a:lnTo>
                <a:lnTo>
                  <a:pt x="82" y="38"/>
                </a:lnTo>
                <a:lnTo>
                  <a:pt x="82" y="37"/>
                </a:lnTo>
                <a:lnTo>
                  <a:pt x="83" y="37"/>
                </a:lnTo>
                <a:lnTo>
                  <a:pt x="83" y="36"/>
                </a:lnTo>
                <a:lnTo>
                  <a:pt x="83" y="35"/>
                </a:lnTo>
                <a:lnTo>
                  <a:pt x="84" y="35"/>
                </a:lnTo>
                <a:lnTo>
                  <a:pt x="84" y="35"/>
                </a:lnTo>
                <a:lnTo>
                  <a:pt x="84" y="35"/>
                </a:lnTo>
                <a:lnTo>
                  <a:pt x="85" y="35"/>
                </a:lnTo>
                <a:lnTo>
                  <a:pt x="85" y="35"/>
                </a:lnTo>
                <a:lnTo>
                  <a:pt x="86" y="35"/>
                </a:lnTo>
                <a:lnTo>
                  <a:pt x="86" y="35"/>
                </a:lnTo>
                <a:lnTo>
                  <a:pt x="86" y="35"/>
                </a:lnTo>
                <a:lnTo>
                  <a:pt x="86" y="36"/>
                </a:lnTo>
                <a:lnTo>
                  <a:pt x="87" y="36"/>
                </a:lnTo>
                <a:lnTo>
                  <a:pt x="87" y="36"/>
                </a:lnTo>
                <a:lnTo>
                  <a:pt x="87" y="36"/>
                </a:lnTo>
                <a:lnTo>
                  <a:pt x="88" y="35"/>
                </a:lnTo>
                <a:lnTo>
                  <a:pt x="88" y="35"/>
                </a:lnTo>
                <a:lnTo>
                  <a:pt x="88" y="35"/>
                </a:lnTo>
                <a:lnTo>
                  <a:pt x="89" y="36"/>
                </a:lnTo>
                <a:lnTo>
                  <a:pt x="89" y="36"/>
                </a:lnTo>
                <a:lnTo>
                  <a:pt x="89" y="36"/>
                </a:lnTo>
                <a:lnTo>
                  <a:pt x="90" y="36"/>
                </a:lnTo>
                <a:lnTo>
                  <a:pt x="90" y="37"/>
                </a:lnTo>
                <a:lnTo>
                  <a:pt x="90" y="37"/>
                </a:lnTo>
                <a:lnTo>
                  <a:pt x="91" y="37"/>
                </a:lnTo>
                <a:lnTo>
                  <a:pt x="91" y="37"/>
                </a:lnTo>
                <a:lnTo>
                  <a:pt x="91" y="37"/>
                </a:lnTo>
                <a:lnTo>
                  <a:pt x="91" y="36"/>
                </a:lnTo>
                <a:lnTo>
                  <a:pt x="92" y="36"/>
                </a:lnTo>
                <a:lnTo>
                  <a:pt x="92" y="35"/>
                </a:lnTo>
                <a:lnTo>
                  <a:pt x="93" y="35"/>
                </a:lnTo>
                <a:lnTo>
                  <a:pt x="93" y="35"/>
                </a:lnTo>
                <a:lnTo>
                  <a:pt x="93" y="35"/>
                </a:lnTo>
                <a:lnTo>
                  <a:pt x="94" y="35"/>
                </a:lnTo>
                <a:lnTo>
                  <a:pt x="94" y="34"/>
                </a:lnTo>
                <a:lnTo>
                  <a:pt x="94" y="34"/>
                </a:lnTo>
                <a:lnTo>
                  <a:pt x="95" y="34"/>
                </a:lnTo>
                <a:lnTo>
                  <a:pt x="95" y="35"/>
                </a:lnTo>
                <a:lnTo>
                  <a:pt x="95" y="35"/>
                </a:lnTo>
                <a:lnTo>
                  <a:pt x="96" y="35"/>
                </a:lnTo>
                <a:lnTo>
                  <a:pt x="96" y="35"/>
                </a:lnTo>
                <a:lnTo>
                  <a:pt x="96" y="35"/>
                </a:lnTo>
                <a:lnTo>
                  <a:pt x="97" y="35"/>
                </a:lnTo>
                <a:lnTo>
                  <a:pt x="97" y="35"/>
                </a:lnTo>
                <a:lnTo>
                  <a:pt x="97" y="35"/>
                </a:lnTo>
                <a:lnTo>
                  <a:pt x="97" y="35"/>
                </a:lnTo>
                <a:lnTo>
                  <a:pt x="98" y="34"/>
                </a:lnTo>
                <a:lnTo>
                  <a:pt x="98" y="34"/>
                </a:lnTo>
                <a:lnTo>
                  <a:pt x="98" y="33"/>
                </a:lnTo>
                <a:lnTo>
                  <a:pt x="99" y="32"/>
                </a:lnTo>
                <a:lnTo>
                  <a:pt x="99" y="31"/>
                </a:lnTo>
                <a:lnTo>
                  <a:pt x="100" y="31"/>
                </a:lnTo>
                <a:lnTo>
                  <a:pt x="100" y="30"/>
                </a:lnTo>
                <a:lnTo>
                  <a:pt x="100" y="30"/>
                </a:lnTo>
                <a:lnTo>
                  <a:pt x="101" y="29"/>
                </a:lnTo>
                <a:lnTo>
                  <a:pt x="101" y="29"/>
                </a:lnTo>
                <a:lnTo>
                  <a:pt x="101" y="28"/>
                </a:lnTo>
                <a:lnTo>
                  <a:pt x="102" y="28"/>
                </a:lnTo>
                <a:lnTo>
                  <a:pt x="102" y="28"/>
                </a:lnTo>
                <a:lnTo>
                  <a:pt x="102" y="29"/>
                </a:lnTo>
                <a:lnTo>
                  <a:pt x="103" y="29"/>
                </a:lnTo>
                <a:lnTo>
                  <a:pt x="103" y="29"/>
                </a:lnTo>
                <a:lnTo>
                  <a:pt x="103" y="30"/>
                </a:lnTo>
                <a:lnTo>
                  <a:pt x="103" y="30"/>
                </a:lnTo>
                <a:lnTo>
                  <a:pt x="104" y="30"/>
                </a:lnTo>
                <a:lnTo>
                  <a:pt x="104" y="30"/>
                </a:lnTo>
                <a:lnTo>
                  <a:pt x="104" y="30"/>
                </a:lnTo>
                <a:lnTo>
                  <a:pt x="105" y="30"/>
                </a:lnTo>
                <a:lnTo>
                  <a:pt x="105" y="29"/>
                </a:lnTo>
                <a:lnTo>
                  <a:pt x="105" y="29"/>
                </a:lnTo>
                <a:lnTo>
                  <a:pt x="106" y="29"/>
                </a:lnTo>
                <a:lnTo>
                  <a:pt x="106" y="28"/>
                </a:lnTo>
                <a:lnTo>
                  <a:pt x="107" y="27"/>
                </a:lnTo>
                <a:lnTo>
                  <a:pt x="107" y="27"/>
                </a:lnTo>
                <a:lnTo>
                  <a:pt x="107" y="27"/>
                </a:lnTo>
                <a:lnTo>
                  <a:pt x="108" y="27"/>
                </a:lnTo>
                <a:lnTo>
                  <a:pt x="108" y="26"/>
                </a:lnTo>
                <a:lnTo>
                  <a:pt x="108" y="26"/>
                </a:lnTo>
                <a:lnTo>
                  <a:pt x="108" y="26"/>
                </a:lnTo>
                <a:lnTo>
                  <a:pt x="109" y="26"/>
                </a:lnTo>
                <a:lnTo>
                  <a:pt x="109" y="26"/>
                </a:lnTo>
                <a:lnTo>
                  <a:pt x="109" y="26"/>
                </a:lnTo>
                <a:lnTo>
                  <a:pt x="110" y="26"/>
                </a:lnTo>
                <a:lnTo>
                  <a:pt x="110" y="25"/>
                </a:lnTo>
                <a:lnTo>
                  <a:pt x="110" y="25"/>
                </a:lnTo>
                <a:lnTo>
                  <a:pt x="111" y="25"/>
                </a:lnTo>
                <a:lnTo>
                  <a:pt x="111" y="25"/>
                </a:lnTo>
                <a:lnTo>
                  <a:pt x="111" y="25"/>
                </a:lnTo>
                <a:lnTo>
                  <a:pt x="112" y="25"/>
                </a:lnTo>
                <a:lnTo>
                  <a:pt x="112" y="25"/>
                </a:lnTo>
                <a:lnTo>
                  <a:pt x="112" y="25"/>
                </a:lnTo>
                <a:lnTo>
                  <a:pt x="113" y="25"/>
                </a:lnTo>
                <a:lnTo>
                  <a:pt x="113" y="25"/>
                </a:lnTo>
                <a:lnTo>
                  <a:pt x="114" y="25"/>
                </a:lnTo>
                <a:lnTo>
                  <a:pt x="114" y="26"/>
                </a:lnTo>
                <a:lnTo>
                  <a:pt x="114" y="26"/>
                </a:lnTo>
                <a:lnTo>
                  <a:pt x="114" y="25"/>
                </a:lnTo>
                <a:lnTo>
                  <a:pt x="115" y="25"/>
                </a:lnTo>
                <a:lnTo>
                  <a:pt x="115" y="25"/>
                </a:lnTo>
                <a:lnTo>
                  <a:pt x="115" y="25"/>
                </a:lnTo>
                <a:lnTo>
                  <a:pt x="116" y="25"/>
                </a:lnTo>
                <a:lnTo>
                  <a:pt x="116" y="25"/>
                </a:lnTo>
                <a:lnTo>
                  <a:pt x="116" y="25"/>
                </a:lnTo>
                <a:lnTo>
                  <a:pt x="117" y="25"/>
                </a:lnTo>
                <a:lnTo>
                  <a:pt x="117" y="25"/>
                </a:lnTo>
                <a:lnTo>
                  <a:pt x="117" y="25"/>
                </a:lnTo>
                <a:lnTo>
                  <a:pt x="118" y="25"/>
                </a:lnTo>
                <a:lnTo>
                  <a:pt x="118" y="24"/>
                </a:lnTo>
                <a:lnTo>
                  <a:pt x="118" y="24"/>
                </a:lnTo>
                <a:lnTo>
                  <a:pt x="119" y="24"/>
                </a:lnTo>
                <a:lnTo>
                  <a:pt x="119" y="24"/>
                </a:lnTo>
                <a:lnTo>
                  <a:pt x="120" y="23"/>
                </a:lnTo>
                <a:lnTo>
                  <a:pt x="120" y="23"/>
                </a:lnTo>
                <a:lnTo>
                  <a:pt x="120" y="23"/>
                </a:lnTo>
                <a:lnTo>
                  <a:pt x="120" y="22"/>
                </a:lnTo>
                <a:lnTo>
                  <a:pt x="121" y="22"/>
                </a:lnTo>
                <a:lnTo>
                  <a:pt x="121" y="22"/>
                </a:lnTo>
                <a:lnTo>
                  <a:pt x="121" y="22"/>
                </a:lnTo>
                <a:lnTo>
                  <a:pt x="122" y="22"/>
                </a:lnTo>
                <a:lnTo>
                  <a:pt x="122" y="22"/>
                </a:lnTo>
                <a:lnTo>
                  <a:pt x="122" y="22"/>
                </a:lnTo>
                <a:lnTo>
                  <a:pt x="123" y="22"/>
                </a:lnTo>
                <a:lnTo>
                  <a:pt x="123" y="21"/>
                </a:lnTo>
                <a:lnTo>
                  <a:pt x="123" y="21"/>
                </a:lnTo>
                <a:lnTo>
                  <a:pt x="124" y="21"/>
                </a:lnTo>
                <a:lnTo>
                  <a:pt x="124" y="21"/>
                </a:lnTo>
                <a:lnTo>
                  <a:pt x="124" y="21"/>
                </a:lnTo>
                <a:lnTo>
                  <a:pt x="125" y="20"/>
                </a:lnTo>
                <a:lnTo>
                  <a:pt x="125" y="20"/>
                </a:lnTo>
                <a:lnTo>
                  <a:pt x="125" y="20"/>
                </a:lnTo>
                <a:lnTo>
                  <a:pt x="126" y="20"/>
                </a:lnTo>
                <a:lnTo>
                  <a:pt x="126" y="20"/>
                </a:lnTo>
                <a:lnTo>
                  <a:pt x="126" y="20"/>
                </a:lnTo>
                <a:lnTo>
                  <a:pt x="127" y="21"/>
                </a:lnTo>
                <a:lnTo>
                  <a:pt x="127" y="20"/>
                </a:lnTo>
                <a:lnTo>
                  <a:pt x="127" y="20"/>
                </a:lnTo>
                <a:lnTo>
                  <a:pt x="128" y="20"/>
                </a:lnTo>
                <a:lnTo>
                  <a:pt x="128" y="20"/>
                </a:lnTo>
                <a:lnTo>
                  <a:pt x="128" y="20"/>
                </a:lnTo>
                <a:lnTo>
                  <a:pt x="129" y="19"/>
                </a:lnTo>
                <a:lnTo>
                  <a:pt x="129" y="19"/>
                </a:lnTo>
                <a:lnTo>
                  <a:pt x="129" y="19"/>
                </a:lnTo>
                <a:lnTo>
                  <a:pt x="130" y="18"/>
                </a:lnTo>
                <a:lnTo>
                  <a:pt x="130" y="18"/>
                </a:lnTo>
                <a:lnTo>
                  <a:pt x="130" y="18"/>
                </a:lnTo>
                <a:lnTo>
                  <a:pt x="131" y="18"/>
                </a:lnTo>
                <a:lnTo>
                  <a:pt x="131" y="18"/>
                </a:lnTo>
                <a:lnTo>
                  <a:pt x="131" y="18"/>
                </a:lnTo>
                <a:lnTo>
                  <a:pt x="131" y="18"/>
                </a:lnTo>
                <a:lnTo>
                  <a:pt x="132" y="17"/>
                </a:lnTo>
                <a:lnTo>
                  <a:pt x="132" y="17"/>
                </a:lnTo>
                <a:lnTo>
                  <a:pt x="132" y="17"/>
                </a:lnTo>
                <a:lnTo>
                  <a:pt x="133" y="17"/>
                </a:lnTo>
                <a:lnTo>
                  <a:pt x="133" y="17"/>
                </a:lnTo>
                <a:lnTo>
                  <a:pt x="134" y="17"/>
                </a:lnTo>
                <a:lnTo>
                  <a:pt x="134" y="17"/>
                </a:lnTo>
                <a:lnTo>
                  <a:pt x="134" y="17"/>
                </a:lnTo>
                <a:lnTo>
                  <a:pt x="135" y="17"/>
                </a:lnTo>
                <a:lnTo>
                  <a:pt x="135" y="17"/>
                </a:lnTo>
                <a:lnTo>
                  <a:pt x="135" y="17"/>
                </a:lnTo>
                <a:lnTo>
                  <a:pt x="136" y="17"/>
                </a:lnTo>
                <a:lnTo>
                  <a:pt x="136" y="17"/>
                </a:lnTo>
                <a:lnTo>
                  <a:pt x="136" y="17"/>
                </a:lnTo>
                <a:lnTo>
                  <a:pt x="137" y="16"/>
                </a:lnTo>
                <a:lnTo>
                  <a:pt x="137" y="16"/>
                </a:lnTo>
                <a:lnTo>
                  <a:pt x="137" y="16"/>
                </a:lnTo>
                <a:lnTo>
                  <a:pt x="137" y="16"/>
                </a:lnTo>
                <a:lnTo>
                  <a:pt x="138" y="15"/>
                </a:lnTo>
                <a:lnTo>
                  <a:pt x="138" y="15"/>
                </a:lnTo>
                <a:lnTo>
                  <a:pt x="138" y="15"/>
                </a:lnTo>
                <a:lnTo>
                  <a:pt x="139" y="15"/>
                </a:lnTo>
                <a:lnTo>
                  <a:pt x="139" y="14"/>
                </a:lnTo>
                <a:lnTo>
                  <a:pt x="139" y="14"/>
                </a:lnTo>
                <a:lnTo>
                  <a:pt x="140" y="14"/>
                </a:lnTo>
                <a:lnTo>
                  <a:pt x="140" y="14"/>
                </a:lnTo>
                <a:lnTo>
                  <a:pt x="141" y="13"/>
                </a:lnTo>
                <a:lnTo>
                  <a:pt x="141" y="13"/>
                </a:lnTo>
                <a:lnTo>
                  <a:pt x="141" y="13"/>
                </a:lnTo>
                <a:lnTo>
                  <a:pt x="142" y="12"/>
                </a:lnTo>
                <a:lnTo>
                  <a:pt x="142" y="12"/>
                </a:lnTo>
                <a:lnTo>
                  <a:pt x="142" y="12"/>
                </a:lnTo>
                <a:lnTo>
                  <a:pt x="143" y="12"/>
                </a:lnTo>
                <a:lnTo>
                  <a:pt x="143" y="12"/>
                </a:lnTo>
                <a:lnTo>
                  <a:pt x="143" y="12"/>
                </a:lnTo>
                <a:lnTo>
                  <a:pt x="143" y="12"/>
                </a:lnTo>
                <a:lnTo>
                  <a:pt x="144" y="12"/>
                </a:lnTo>
                <a:lnTo>
                  <a:pt x="144" y="12"/>
                </a:lnTo>
                <a:lnTo>
                  <a:pt x="144" y="12"/>
                </a:lnTo>
                <a:lnTo>
                  <a:pt x="145" y="12"/>
                </a:lnTo>
                <a:lnTo>
                  <a:pt x="145" y="12"/>
                </a:lnTo>
                <a:lnTo>
                  <a:pt x="145" y="12"/>
                </a:lnTo>
                <a:lnTo>
                  <a:pt x="146" y="12"/>
                </a:lnTo>
                <a:lnTo>
                  <a:pt x="146" y="12"/>
                </a:lnTo>
                <a:lnTo>
                  <a:pt x="146" y="11"/>
                </a:lnTo>
                <a:lnTo>
                  <a:pt x="147" y="11"/>
                </a:lnTo>
                <a:lnTo>
                  <a:pt x="147" y="11"/>
                </a:lnTo>
                <a:lnTo>
                  <a:pt x="148" y="11"/>
                </a:lnTo>
                <a:lnTo>
                  <a:pt x="148" y="11"/>
                </a:lnTo>
                <a:lnTo>
                  <a:pt x="148" y="11"/>
                </a:lnTo>
                <a:lnTo>
                  <a:pt x="148" y="10"/>
                </a:lnTo>
                <a:lnTo>
                  <a:pt x="149" y="10"/>
                </a:lnTo>
                <a:lnTo>
                  <a:pt x="149" y="11"/>
                </a:lnTo>
                <a:lnTo>
                  <a:pt x="149" y="11"/>
                </a:lnTo>
                <a:lnTo>
                  <a:pt x="150" y="11"/>
                </a:lnTo>
                <a:lnTo>
                  <a:pt x="150" y="11"/>
                </a:lnTo>
                <a:lnTo>
                  <a:pt x="150" y="11"/>
                </a:lnTo>
                <a:lnTo>
                  <a:pt x="151" y="11"/>
                </a:lnTo>
                <a:lnTo>
                  <a:pt x="151" y="12"/>
                </a:lnTo>
                <a:lnTo>
                  <a:pt x="151" y="12"/>
                </a:lnTo>
                <a:lnTo>
                  <a:pt x="152" y="12"/>
                </a:lnTo>
                <a:lnTo>
                  <a:pt x="152" y="12"/>
                </a:lnTo>
                <a:lnTo>
                  <a:pt x="152" y="12"/>
                </a:lnTo>
                <a:lnTo>
                  <a:pt x="153" y="12"/>
                </a:lnTo>
                <a:lnTo>
                  <a:pt x="153" y="11"/>
                </a:lnTo>
                <a:lnTo>
                  <a:pt x="153" y="11"/>
                </a:lnTo>
                <a:lnTo>
                  <a:pt x="154" y="11"/>
                </a:lnTo>
                <a:lnTo>
                  <a:pt x="154" y="10"/>
                </a:lnTo>
                <a:lnTo>
                  <a:pt x="154" y="10"/>
                </a:lnTo>
                <a:lnTo>
                  <a:pt x="155" y="10"/>
                </a:lnTo>
                <a:lnTo>
                  <a:pt x="155" y="10"/>
                </a:lnTo>
                <a:lnTo>
                  <a:pt x="155" y="10"/>
                </a:lnTo>
                <a:lnTo>
                  <a:pt x="156" y="10"/>
                </a:lnTo>
                <a:lnTo>
                  <a:pt x="156" y="9"/>
                </a:lnTo>
                <a:lnTo>
                  <a:pt x="156" y="8"/>
                </a:lnTo>
                <a:lnTo>
                  <a:pt x="157" y="7"/>
                </a:lnTo>
                <a:lnTo>
                  <a:pt x="157" y="7"/>
                </a:lnTo>
                <a:lnTo>
                  <a:pt x="157" y="7"/>
                </a:lnTo>
                <a:lnTo>
                  <a:pt x="158" y="6"/>
                </a:lnTo>
                <a:lnTo>
                  <a:pt x="158" y="5"/>
                </a:lnTo>
                <a:lnTo>
                  <a:pt x="158" y="5"/>
                </a:lnTo>
                <a:lnTo>
                  <a:pt x="159" y="5"/>
                </a:lnTo>
                <a:lnTo>
                  <a:pt x="159" y="5"/>
                </a:lnTo>
                <a:lnTo>
                  <a:pt x="159" y="5"/>
                </a:lnTo>
                <a:lnTo>
                  <a:pt x="160" y="5"/>
                </a:lnTo>
                <a:lnTo>
                  <a:pt x="160" y="4"/>
                </a:lnTo>
                <a:lnTo>
                  <a:pt x="160" y="4"/>
                </a:lnTo>
                <a:lnTo>
                  <a:pt x="161" y="4"/>
                </a:lnTo>
                <a:lnTo>
                  <a:pt x="161" y="3"/>
                </a:lnTo>
                <a:lnTo>
                  <a:pt x="161" y="3"/>
                </a:lnTo>
                <a:lnTo>
                  <a:pt x="162" y="2"/>
                </a:lnTo>
                <a:lnTo>
                  <a:pt x="162" y="2"/>
                </a:lnTo>
                <a:lnTo>
                  <a:pt x="162" y="2"/>
                </a:lnTo>
                <a:lnTo>
                  <a:pt x="163" y="2"/>
                </a:lnTo>
                <a:lnTo>
                  <a:pt x="163" y="1"/>
                </a:lnTo>
                <a:lnTo>
                  <a:pt x="163" y="1"/>
                </a:lnTo>
                <a:lnTo>
                  <a:pt x="164" y="1"/>
                </a:lnTo>
                <a:lnTo>
                  <a:pt x="164" y="1"/>
                </a:lnTo>
                <a:lnTo>
                  <a:pt x="164" y="1"/>
                </a:lnTo>
                <a:lnTo>
                  <a:pt x="165" y="0"/>
                </a:lnTo>
                <a:lnTo>
                  <a:pt x="165" y="0"/>
                </a:lnTo>
                <a:lnTo>
                  <a:pt x="165" y="1"/>
                </a:lnTo>
                <a:lnTo>
                  <a:pt x="166" y="2"/>
                </a:lnTo>
                <a:lnTo>
                  <a:pt x="166" y="3"/>
                </a:lnTo>
                <a:lnTo>
                  <a:pt x="166" y="4"/>
                </a:lnTo>
                <a:lnTo>
                  <a:pt x="166" y="5"/>
                </a:lnTo>
                <a:lnTo>
                  <a:pt x="167" y="6"/>
                </a:lnTo>
                <a:lnTo>
                  <a:pt x="167" y="7"/>
                </a:lnTo>
                <a:lnTo>
                  <a:pt x="168" y="8"/>
                </a:lnTo>
                <a:lnTo>
                  <a:pt x="168" y="9"/>
                </a:lnTo>
                <a:lnTo>
                  <a:pt x="168" y="9"/>
                </a:lnTo>
                <a:lnTo>
                  <a:pt x="169" y="9"/>
                </a:lnTo>
                <a:lnTo>
                  <a:pt x="169" y="8"/>
                </a:lnTo>
                <a:lnTo>
                  <a:pt x="169" y="8"/>
                </a:lnTo>
                <a:lnTo>
                  <a:pt x="170" y="7"/>
                </a:lnTo>
                <a:lnTo>
                  <a:pt x="170" y="7"/>
                </a:lnTo>
                <a:lnTo>
                  <a:pt x="170" y="7"/>
                </a:lnTo>
                <a:lnTo>
                  <a:pt x="171" y="7"/>
                </a:lnTo>
                <a:lnTo>
                  <a:pt x="171" y="7"/>
                </a:lnTo>
                <a:lnTo>
                  <a:pt x="171" y="6"/>
                </a:lnTo>
                <a:lnTo>
                  <a:pt x="171" y="6"/>
                </a:lnTo>
                <a:lnTo>
                  <a:pt x="172" y="6"/>
                </a:lnTo>
                <a:lnTo>
                  <a:pt x="172" y="5"/>
                </a:lnTo>
                <a:lnTo>
                  <a:pt x="172" y="5"/>
                </a:lnTo>
                <a:lnTo>
                  <a:pt x="173" y="5"/>
                </a:lnTo>
                <a:lnTo>
                  <a:pt x="173" y="5"/>
                </a:lnTo>
                <a:lnTo>
                  <a:pt x="173" y="4"/>
                </a:lnTo>
                <a:lnTo>
                  <a:pt x="174" y="4"/>
                </a:lnTo>
                <a:lnTo>
                  <a:pt x="174" y="3"/>
                </a:lnTo>
                <a:lnTo>
                  <a:pt x="175" y="3"/>
                </a:lnTo>
                <a:lnTo>
                  <a:pt x="175" y="2"/>
                </a:lnTo>
                <a:lnTo>
                  <a:pt x="175" y="1"/>
                </a:lnTo>
                <a:lnTo>
                  <a:pt x="176" y="1"/>
                </a:lnTo>
                <a:lnTo>
                  <a:pt x="176" y="1"/>
                </a:lnTo>
                <a:lnTo>
                  <a:pt x="176" y="1"/>
                </a:lnTo>
                <a:lnTo>
                  <a:pt x="177" y="1"/>
                </a:lnTo>
                <a:lnTo>
                  <a:pt x="177" y="1"/>
                </a:lnTo>
                <a:lnTo>
                  <a:pt x="177" y="2"/>
                </a:lnTo>
                <a:lnTo>
                  <a:pt x="177" y="2"/>
                </a:lnTo>
                <a:lnTo>
                  <a:pt x="178" y="2"/>
                </a:lnTo>
                <a:lnTo>
                  <a:pt x="178" y="2"/>
                </a:lnTo>
                <a:lnTo>
                  <a:pt x="178" y="2"/>
                </a:lnTo>
                <a:lnTo>
                  <a:pt x="179" y="2"/>
                </a:lnTo>
                <a:lnTo>
                  <a:pt x="179" y="1"/>
                </a:lnTo>
                <a:lnTo>
                  <a:pt x="179" y="1"/>
                </a:lnTo>
                <a:lnTo>
                  <a:pt x="180" y="1"/>
                </a:lnTo>
                <a:lnTo>
                  <a:pt x="180" y="0"/>
                </a:lnTo>
                <a:lnTo>
                  <a:pt x="180" y="0"/>
                </a:lnTo>
                <a:lnTo>
                  <a:pt x="181" y="0"/>
                </a:lnTo>
                <a:lnTo>
                  <a:pt x="181" y="0"/>
                </a:lnTo>
                <a:lnTo>
                  <a:pt x="182" y="0"/>
                </a:lnTo>
                <a:lnTo>
                  <a:pt x="182" y="0"/>
                </a:lnTo>
                <a:lnTo>
                  <a:pt x="182" y="0"/>
                </a:lnTo>
                <a:lnTo>
                  <a:pt x="183" y="0"/>
                </a:lnTo>
                <a:lnTo>
                  <a:pt x="183" y="1"/>
                </a:lnTo>
                <a:lnTo>
                  <a:pt x="183" y="1"/>
                </a:lnTo>
                <a:lnTo>
                  <a:pt x="183" y="1"/>
                </a:lnTo>
                <a:lnTo>
                  <a:pt x="184" y="1"/>
                </a:lnTo>
                <a:lnTo>
                  <a:pt x="184" y="1"/>
                </a:lnTo>
                <a:lnTo>
                  <a:pt x="184" y="1"/>
                </a:lnTo>
                <a:lnTo>
                  <a:pt x="185" y="1"/>
                </a:lnTo>
                <a:lnTo>
                  <a:pt x="185" y="1"/>
                </a:lnTo>
                <a:lnTo>
                  <a:pt x="185" y="0"/>
                </a:lnTo>
                <a:lnTo>
                  <a:pt x="186" y="0"/>
                </a:lnTo>
                <a:lnTo>
                  <a:pt x="186" y="0"/>
                </a:lnTo>
                <a:lnTo>
                  <a:pt x="186" y="1"/>
                </a:lnTo>
                <a:lnTo>
                  <a:pt x="187" y="1"/>
                </a:lnTo>
                <a:lnTo>
                  <a:pt x="187" y="1"/>
                </a:lnTo>
                <a:lnTo>
                  <a:pt x="187" y="1"/>
                </a:lnTo>
                <a:lnTo>
                  <a:pt x="188" y="1"/>
                </a:lnTo>
                <a:lnTo>
                  <a:pt x="188" y="1"/>
                </a:lnTo>
                <a:lnTo>
                  <a:pt x="188" y="1"/>
                </a:lnTo>
                <a:lnTo>
                  <a:pt x="189" y="1"/>
                </a:lnTo>
                <a:lnTo>
                  <a:pt x="189" y="1"/>
                </a:lnTo>
                <a:lnTo>
                  <a:pt x="189" y="0"/>
                </a:lnTo>
                <a:lnTo>
                  <a:pt x="190" y="0"/>
                </a:lnTo>
                <a:lnTo>
                  <a:pt x="190" y="1"/>
                </a:lnTo>
                <a:lnTo>
                  <a:pt x="190" y="1"/>
                </a:lnTo>
                <a:lnTo>
                  <a:pt x="191" y="1"/>
                </a:lnTo>
                <a:lnTo>
                  <a:pt x="191" y="1"/>
                </a:lnTo>
                <a:lnTo>
                  <a:pt x="191" y="1"/>
                </a:lnTo>
                <a:lnTo>
                  <a:pt x="192" y="1"/>
                </a:lnTo>
                <a:lnTo>
                  <a:pt x="192" y="1"/>
                </a:lnTo>
                <a:lnTo>
                  <a:pt x="192" y="1"/>
                </a:lnTo>
                <a:lnTo>
                  <a:pt x="193" y="1"/>
                </a:lnTo>
                <a:lnTo>
                  <a:pt x="193" y="1"/>
                </a:lnTo>
                <a:lnTo>
                  <a:pt x="193" y="1"/>
                </a:lnTo>
                <a:lnTo>
                  <a:pt x="194" y="1"/>
                </a:lnTo>
                <a:lnTo>
                  <a:pt x="194" y="1"/>
                </a:lnTo>
                <a:lnTo>
                  <a:pt x="194" y="1"/>
                </a:lnTo>
                <a:lnTo>
                  <a:pt x="194" y="2"/>
                </a:lnTo>
                <a:lnTo>
                  <a:pt x="195" y="2"/>
                </a:lnTo>
                <a:lnTo>
                  <a:pt x="195" y="2"/>
                </a:lnTo>
                <a:lnTo>
                  <a:pt x="196" y="2"/>
                </a:lnTo>
                <a:lnTo>
                  <a:pt x="196" y="3"/>
                </a:lnTo>
                <a:lnTo>
                  <a:pt x="196" y="3"/>
                </a:lnTo>
                <a:lnTo>
                  <a:pt x="197" y="3"/>
                </a:lnTo>
                <a:lnTo>
                  <a:pt x="197" y="3"/>
                </a:lnTo>
                <a:lnTo>
                  <a:pt x="197" y="3"/>
                </a:lnTo>
                <a:lnTo>
                  <a:pt x="198" y="3"/>
                </a:lnTo>
              </a:path>
            </a:pathLst>
          </a:custGeom>
          <a:noFill/>
          <a:ln w="5715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35" name="Freeform 26"/>
          <p:cNvSpPr>
            <a:spLocks/>
          </p:cNvSpPr>
          <p:nvPr/>
        </p:nvSpPr>
        <p:spPr bwMode="auto">
          <a:xfrm>
            <a:off x="6792013" y="4042977"/>
            <a:ext cx="839304" cy="209163"/>
          </a:xfrm>
          <a:custGeom>
            <a:avLst/>
            <a:gdLst>
              <a:gd name="T0" fmla="*/ 3 w 198"/>
              <a:gd name="T1" fmla="*/ 48 h 57"/>
              <a:gd name="T2" fmla="*/ 6 w 198"/>
              <a:gd name="T3" fmla="*/ 46 h 57"/>
              <a:gd name="T4" fmla="*/ 10 w 198"/>
              <a:gd name="T5" fmla="*/ 45 h 57"/>
              <a:gd name="T6" fmla="*/ 13 w 198"/>
              <a:gd name="T7" fmla="*/ 43 h 57"/>
              <a:gd name="T8" fmla="*/ 16 w 198"/>
              <a:gd name="T9" fmla="*/ 41 h 57"/>
              <a:gd name="T10" fmla="*/ 20 w 198"/>
              <a:gd name="T11" fmla="*/ 43 h 57"/>
              <a:gd name="T12" fmla="*/ 23 w 198"/>
              <a:gd name="T13" fmla="*/ 42 h 57"/>
              <a:gd name="T14" fmla="*/ 26 w 198"/>
              <a:gd name="T15" fmla="*/ 43 h 57"/>
              <a:gd name="T16" fmla="*/ 30 w 198"/>
              <a:gd name="T17" fmla="*/ 45 h 57"/>
              <a:gd name="T18" fmla="*/ 33 w 198"/>
              <a:gd name="T19" fmla="*/ 46 h 57"/>
              <a:gd name="T20" fmla="*/ 36 w 198"/>
              <a:gd name="T21" fmla="*/ 45 h 57"/>
              <a:gd name="T22" fmla="*/ 39 w 198"/>
              <a:gd name="T23" fmla="*/ 45 h 57"/>
              <a:gd name="T24" fmla="*/ 43 w 198"/>
              <a:gd name="T25" fmla="*/ 45 h 57"/>
              <a:gd name="T26" fmla="*/ 46 w 198"/>
              <a:gd name="T27" fmla="*/ 48 h 57"/>
              <a:gd name="T28" fmla="*/ 49 w 198"/>
              <a:gd name="T29" fmla="*/ 51 h 57"/>
              <a:gd name="T30" fmla="*/ 53 w 198"/>
              <a:gd name="T31" fmla="*/ 50 h 57"/>
              <a:gd name="T32" fmla="*/ 56 w 198"/>
              <a:gd name="T33" fmla="*/ 51 h 57"/>
              <a:gd name="T34" fmla="*/ 59 w 198"/>
              <a:gd name="T35" fmla="*/ 52 h 57"/>
              <a:gd name="T36" fmla="*/ 62 w 198"/>
              <a:gd name="T37" fmla="*/ 52 h 57"/>
              <a:gd name="T38" fmla="*/ 66 w 198"/>
              <a:gd name="T39" fmla="*/ 53 h 57"/>
              <a:gd name="T40" fmla="*/ 69 w 198"/>
              <a:gd name="T41" fmla="*/ 54 h 57"/>
              <a:gd name="T42" fmla="*/ 72 w 198"/>
              <a:gd name="T43" fmla="*/ 56 h 57"/>
              <a:gd name="T44" fmla="*/ 76 w 198"/>
              <a:gd name="T45" fmla="*/ 57 h 57"/>
              <a:gd name="T46" fmla="*/ 79 w 198"/>
              <a:gd name="T47" fmla="*/ 57 h 57"/>
              <a:gd name="T48" fmla="*/ 82 w 198"/>
              <a:gd name="T49" fmla="*/ 56 h 57"/>
              <a:gd name="T50" fmla="*/ 86 w 198"/>
              <a:gd name="T51" fmla="*/ 52 h 57"/>
              <a:gd name="T52" fmla="*/ 89 w 198"/>
              <a:gd name="T53" fmla="*/ 50 h 57"/>
              <a:gd name="T54" fmla="*/ 92 w 198"/>
              <a:gd name="T55" fmla="*/ 48 h 57"/>
              <a:gd name="T56" fmla="*/ 95 w 198"/>
              <a:gd name="T57" fmla="*/ 46 h 57"/>
              <a:gd name="T58" fmla="*/ 99 w 198"/>
              <a:gd name="T59" fmla="*/ 42 h 57"/>
              <a:gd name="T60" fmla="*/ 102 w 198"/>
              <a:gd name="T61" fmla="*/ 39 h 57"/>
              <a:gd name="T62" fmla="*/ 106 w 198"/>
              <a:gd name="T63" fmla="*/ 37 h 57"/>
              <a:gd name="T64" fmla="*/ 109 w 198"/>
              <a:gd name="T65" fmla="*/ 34 h 57"/>
              <a:gd name="T66" fmla="*/ 112 w 198"/>
              <a:gd name="T67" fmla="*/ 34 h 57"/>
              <a:gd name="T68" fmla="*/ 115 w 198"/>
              <a:gd name="T69" fmla="*/ 31 h 57"/>
              <a:gd name="T70" fmla="*/ 119 w 198"/>
              <a:gd name="T71" fmla="*/ 28 h 57"/>
              <a:gd name="T72" fmla="*/ 122 w 198"/>
              <a:gd name="T73" fmla="*/ 36 h 57"/>
              <a:gd name="T74" fmla="*/ 125 w 198"/>
              <a:gd name="T75" fmla="*/ 35 h 57"/>
              <a:gd name="T76" fmla="*/ 129 w 198"/>
              <a:gd name="T77" fmla="*/ 31 h 57"/>
              <a:gd name="T78" fmla="*/ 132 w 198"/>
              <a:gd name="T79" fmla="*/ 29 h 57"/>
              <a:gd name="T80" fmla="*/ 135 w 198"/>
              <a:gd name="T81" fmla="*/ 25 h 57"/>
              <a:gd name="T82" fmla="*/ 138 w 198"/>
              <a:gd name="T83" fmla="*/ 26 h 57"/>
              <a:gd name="T84" fmla="*/ 142 w 198"/>
              <a:gd name="T85" fmla="*/ 23 h 57"/>
              <a:gd name="T86" fmla="*/ 145 w 198"/>
              <a:gd name="T87" fmla="*/ 21 h 57"/>
              <a:gd name="T88" fmla="*/ 148 w 198"/>
              <a:gd name="T89" fmla="*/ 15 h 57"/>
              <a:gd name="T90" fmla="*/ 151 w 198"/>
              <a:gd name="T91" fmla="*/ 13 h 57"/>
              <a:gd name="T92" fmla="*/ 155 w 198"/>
              <a:gd name="T93" fmla="*/ 11 h 57"/>
              <a:gd name="T94" fmla="*/ 158 w 198"/>
              <a:gd name="T95" fmla="*/ 9 h 57"/>
              <a:gd name="T96" fmla="*/ 162 w 198"/>
              <a:gd name="T97" fmla="*/ 8 h 57"/>
              <a:gd name="T98" fmla="*/ 165 w 198"/>
              <a:gd name="T99" fmla="*/ 7 h 57"/>
              <a:gd name="T100" fmla="*/ 168 w 198"/>
              <a:gd name="T101" fmla="*/ 5 h 57"/>
              <a:gd name="T102" fmla="*/ 171 w 198"/>
              <a:gd name="T103" fmla="*/ 5 h 57"/>
              <a:gd name="T104" fmla="*/ 175 w 198"/>
              <a:gd name="T105" fmla="*/ 6 h 57"/>
              <a:gd name="T106" fmla="*/ 178 w 198"/>
              <a:gd name="T107" fmla="*/ 7 h 57"/>
              <a:gd name="T108" fmla="*/ 181 w 198"/>
              <a:gd name="T109" fmla="*/ 8 h 57"/>
              <a:gd name="T110" fmla="*/ 185 w 198"/>
              <a:gd name="T111" fmla="*/ 8 h 57"/>
              <a:gd name="T112" fmla="*/ 188 w 198"/>
              <a:gd name="T113" fmla="*/ 5 h 57"/>
              <a:gd name="T114" fmla="*/ 191 w 198"/>
              <a:gd name="T115" fmla="*/ 4 h 57"/>
              <a:gd name="T116" fmla="*/ 195 w 198"/>
              <a:gd name="T117" fmla="*/ 2 h 57"/>
              <a:gd name="T118" fmla="*/ 198 w 198"/>
              <a:gd name="T11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8" h="57">
                <a:moveTo>
                  <a:pt x="0" y="50"/>
                </a:moveTo>
                <a:lnTo>
                  <a:pt x="0" y="49"/>
                </a:lnTo>
                <a:lnTo>
                  <a:pt x="1" y="49"/>
                </a:lnTo>
                <a:lnTo>
                  <a:pt x="1" y="49"/>
                </a:lnTo>
                <a:lnTo>
                  <a:pt x="1" y="49"/>
                </a:lnTo>
                <a:lnTo>
                  <a:pt x="2" y="49"/>
                </a:lnTo>
                <a:lnTo>
                  <a:pt x="2" y="48"/>
                </a:lnTo>
                <a:lnTo>
                  <a:pt x="3" y="48"/>
                </a:lnTo>
                <a:lnTo>
                  <a:pt x="3" y="48"/>
                </a:lnTo>
                <a:lnTo>
                  <a:pt x="3" y="48"/>
                </a:lnTo>
                <a:lnTo>
                  <a:pt x="3" y="49"/>
                </a:lnTo>
                <a:lnTo>
                  <a:pt x="4" y="48"/>
                </a:lnTo>
                <a:lnTo>
                  <a:pt x="4" y="49"/>
                </a:lnTo>
                <a:lnTo>
                  <a:pt x="4" y="49"/>
                </a:lnTo>
                <a:lnTo>
                  <a:pt x="5" y="48"/>
                </a:lnTo>
                <a:lnTo>
                  <a:pt x="5" y="48"/>
                </a:lnTo>
                <a:lnTo>
                  <a:pt x="5" y="48"/>
                </a:lnTo>
                <a:lnTo>
                  <a:pt x="6" y="47"/>
                </a:lnTo>
                <a:lnTo>
                  <a:pt x="6" y="47"/>
                </a:lnTo>
                <a:lnTo>
                  <a:pt x="6" y="46"/>
                </a:lnTo>
                <a:lnTo>
                  <a:pt x="7" y="46"/>
                </a:lnTo>
                <a:lnTo>
                  <a:pt x="7" y="46"/>
                </a:lnTo>
                <a:lnTo>
                  <a:pt x="7" y="46"/>
                </a:lnTo>
                <a:lnTo>
                  <a:pt x="8" y="46"/>
                </a:lnTo>
                <a:lnTo>
                  <a:pt x="8" y="46"/>
                </a:lnTo>
                <a:lnTo>
                  <a:pt x="8" y="46"/>
                </a:lnTo>
                <a:lnTo>
                  <a:pt x="8" y="46"/>
                </a:lnTo>
                <a:lnTo>
                  <a:pt x="9" y="46"/>
                </a:lnTo>
                <a:lnTo>
                  <a:pt x="9" y="45"/>
                </a:lnTo>
                <a:lnTo>
                  <a:pt x="10" y="45"/>
                </a:lnTo>
                <a:lnTo>
                  <a:pt x="10" y="45"/>
                </a:lnTo>
                <a:lnTo>
                  <a:pt x="10" y="45"/>
                </a:lnTo>
                <a:lnTo>
                  <a:pt x="11" y="44"/>
                </a:lnTo>
                <a:lnTo>
                  <a:pt x="11" y="44"/>
                </a:lnTo>
                <a:lnTo>
                  <a:pt x="11" y="43"/>
                </a:lnTo>
                <a:lnTo>
                  <a:pt x="12" y="43"/>
                </a:lnTo>
                <a:lnTo>
                  <a:pt x="12" y="43"/>
                </a:lnTo>
                <a:lnTo>
                  <a:pt x="12" y="43"/>
                </a:lnTo>
                <a:lnTo>
                  <a:pt x="13" y="43"/>
                </a:lnTo>
                <a:lnTo>
                  <a:pt x="13" y="43"/>
                </a:lnTo>
                <a:lnTo>
                  <a:pt x="13" y="43"/>
                </a:lnTo>
                <a:lnTo>
                  <a:pt x="14" y="42"/>
                </a:lnTo>
                <a:lnTo>
                  <a:pt x="14" y="43"/>
                </a:lnTo>
                <a:lnTo>
                  <a:pt x="14" y="43"/>
                </a:lnTo>
                <a:lnTo>
                  <a:pt x="14" y="42"/>
                </a:lnTo>
                <a:lnTo>
                  <a:pt x="15" y="42"/>
                </a:lnTo>
                <a:lnTo>
                  <a:pt x="15" y="41"/>
                </a:lnTo>
                <a:lnTo>
                  <a:pt x="15" y="41"/>
                </a:lnTo>
                <a:lnTo>
                  <a:pt x="16" y="41"/>
                </a:lnTo>
                <a:lnTo>
                  <a:pt x="16" y="41"/>
                </a:lnTo>
                <a:lnTo>
                  <a:pt x="17" y="41"/>
                </a:lnTo>
                <a:lnTo>
                  <a:pt x="17" y="41"/>
                </a:lnTo>
                <a:lnTo>
                  <a:pt x="17" y="41"/>
                </a:lnTo>
                <a:lnTo>
                  <a:pt x="18" y="42"/>
                </a:lnTo>
                <a:lnTo>
                  <a:pt x="18" y="42"/>
                </a:lnTo>
                <a:lnTo>
                  <a:pt x="18" y="43"/>
                </a:lnTo>
                <a:lnTo>
                  <a:pt x="19" y="43"/>
                </a:lnTo>
                <a:lnTo>
                  <a:pt x="19" y="43"/>
                </a:lnTo>
                <a:lnTo>
                  <a:pt x="19" y="43"/>
                </a:lnTo>
                <a:lnTo>
                  <a:pt x="20" y="43"/>
                </a:lnTo>
                <a:lnTo>
                  <a:pt x="20" y="43"/>
                </a:lnTo>
                <a:lnTo>
                  <a:pt x="20" y="43"/>
                </a:lnTo>
                <a:lnTo>
                  <a:pt x="20" y="42"/>
                </a:lnTo>
                <a:lnTo>
                  <a:pt x="21" y="42"/>
                </a:lnTo>
                <a:lnTo>
                  <a:pt x="21" y="42"/>
                </a:lnTo>
                <a:lnTo>
                  <a:pt x="21" y="42"/>
                </a:lnTo>
                <a:lnTo>
                  <a:pt x="22" y="42"/>
                </a:lnTo>
                <a:lnTo>
                  <a:pt x="22" y="42"/>
                </a:lnTo>
                <a:lnTo>
                  <a:pt x="23" y="42"/>
                </a:lnTo>
                <a:lnTo>
                  <a:pt x="23" y="42"/>
                </a:lnTo>
                <a:lnTo>
                  <a:pt x="23" y="42"/>
                </a:lnTo>
                <a:lnTo>
                  <a:pt x="24" y="42"/>
                </a:lnTo>
                <a:lnTo>
                  <a:pt x="24" y="43"/>
                </a:lnTo>
                <a:lnTo>
                  <a:pt x="24" y="43"/>
                </a:lnTo>
                <a:lnTo>
                  <a:pt x="25" y="43"/>
                </a:lnTo>
                <a:lnTo>
                  <a:pt x="25" y="43"/>
                </a:lnTo>
                <a:lnTo>
                  <a:pt x="25" y="43"/>
                </a:lnTo>
                <a:lnTo>
                  <a:pt x="26" y="43"/>
                </a:lnTo>
                <a:lnTo>
                  <a:pt x="26" y="43"/>
                </a:lnTo>
                <a:lnTo>
                  <a:pt x="26" y="43"/>
                </a:lnTo>
                <a:lnTo>
                  <a:pt x="26" y="43"/>
                </a:lnTo>
                <a:lnTo>
                  <a:pt x="27" y="43"/>
                </a:lnTo>
                <a:lnTo>
                  <a:pt x="27" y="44"/>
                </a:lnTo>
                <a:lnTo>
                  <a:pt x="27" y="44"/>
                </a:lnTo>
                <a:lnTo>
                  <a:pt x="28" y="44"/>
                </a:lnTo>
                <a:lnTo>
                  <a:pt x="28" y="44"/>
                </a:lnTo>
                <a:lnTo>
                  <a:pt x="28" y="44"/>
                </a:lnTo>
                <a:lnTo>
                  <a:pt x="29" y="44"/>
                </a:lnTo>
                <a:lnTo>
                  <a:pt x="29" y="44"/>
                </a:lnTo>
                <a:lnTo>
                  <a:pt x="30" y="45"/>
                </a:lnTo>
                <a:lnTo>
                  <a:pt x="30" y="45"/>
                </a:lnTo>
                <a:lnTo>
                  <a:pt x="30" y="45"/>
                </a:lnTo>
                <a:lnTo>
                  <a:pt x="31" y="45"/>
                </a:lnTo>
                <a:lnTo>
                  <a:pt x="31" y="46"/>
                </a:lnTo>
                <a:lnTo>
                  <a:pt x="31" y="46"/>
                </a:lnTo>
                <a:lnTo>
                  <a:pt x="31" y="46"/>
                </a:lnTo>
                <a:lnTo>
                  <a:pt x="32" y="46"/>
                </a:lnTo>
                <a:lnTo>
                  <a:pt x="32" y="46"/>
                </a:lnTo>
                <a:lnTo>
                  <a:pt x="32" y="46"/>
                </a:lnTo>
                <a:lnTo>
                  <a:pt x="33" y="46"/>
                </a:lnTo>
                <a:lnTo>
                  <a:pt x="33" y="45"/>
                </a:lnTo>
                <a:lnTo>
                  <a:pt x="33" y="45"/>
                </a:lnTo>
                <a:lnTo>
                  <a:pt x="34" y="44"/>
                </a:lnTo>
                <a:lnTo>
                  <a:pt x="34" y="44"/>
                </a:lnTo>
                <a:lnTo>
                  <a:pt x="34" y="45"/>
                </a:lnTo>
                <a:lnTo>
                  <a:pt x="35" y="45"/>
                </a:lnTo>
                <a:lnTo>
                  <a:pt x="35" y="45"/>
                </a:lnTo>
                <a:lnTo>
                  <a:pt x="35" y="45"/>
                </a:lnTo>
                <a:lnTo>
                  <a:pt x="36" y="45"/>
                </a:lnTo>
                <a:lnTo>
                  <a:pt x="36" y="45"/>
                </a:lnTo>
                <a:lnTo>
                  <a:pt x="37" y="45"/>
                </a:lnTo>
                <a:lnTo>
                  <a:pt x="37" y="45"/>
                </a:lnTo>
                <a:lnTo>
                  <a:pt x="37" y="45"/>
                </a:lnTo>
                <a:lnTo>
                  <a:pt x="37" y="45"/>
                </a:lnTo>
                <a:lnTo>
                  <a:pt x="38" y="45"/>
                </a:lnTo>
                <a:lnTo>
                  <a:pt x="38" y="45"/>
                </a:lnTo>
                <a:lnTo>
                  <a:pt x="38" y="45"/>
                </a:lnTo>
                <a:lnTo>
                  <a:pt x="39" y="45"/>
                </a:lnTo>
                <a:lnTo>
                  <a:pt x="39" y="45"/>
                </a:lnTo>
                <a:lnTo>
                  <a:pt x="39" y="45"/>
                </a:lnTo>
                <a:lnTo>
                  <a:pt x="40" y="45"/>
                </a:lnTo>
                <a:lnTo>
                  <a:pt x="40" y="45"/>
                </a:lnTo>
                <a:lnTo>
                  <a:pt x="40" y="45"/>
                </a:lnTo>
                <a:lnTo>
                  <a:pt x="41" y="45"/>
                </a:lnTo>
                <a:lnTo>
                  <a:pt x="41" y="45"/>
                </a:lnTo>
                <a:lnTo>
                  <a:pt x="41" y="45"/>
                </a:lnTo>
                <a:lnTo>
                  <a:pt x="42" y="45"/>
                </a:lnTo>
                <a:lnTo>
                  <a:pt x="42" y="45"/>
                </a:lnTo>
                <a:lnTo>
                  <a:pt x="42" y="46"/>
                </a:lnTo>
                <a:lnTo>
                  <a:pt x="43" y="45"/>
                </a:lnTo>
                <a:lnTo>
                  <a:pt x="43" y="45"/>
                </a:lnTo>
                <a:lnTo>
                  <a:pt x="43" y="46"/>
                </a:lnTo>
                <a:lnTo>
                  <a:pt x="44" y="46"/>
                </a:lnTo>
                <a:lnTo>
                  <a:pt x="44" y="46"/>
                </a:lnTo>
                <a:lnTo>
                  <a:pt x="44" y="46"/>
                </a:lnTo>
                <a:lnTo>
                  <a:pt x="45" y="46"/>
                </a:lnTo>
                <a:lnTo>
                  <a:pt x="45" y="46"/>
                </a:lnTo>
                <a:lnTo>
                  <a:pt x="45" y="47"/>
                </a:lnTo>
                <a:lnTo>
                  <a:pt x="46" y="47"/>
                </a:lnTo>
                <a:lnTo>
                  <a:pt x="46" y="48"/>
                </a:lnTo>
                <a:lnTo>
                  <a:pt x="46" y="48"/>
                </a:lnTo>
                <a:lnTo>
                  <a:pt x="47" y="48"/>
                </a:lnTo>
                <a:lnTo>
                  <a:pt x="47" y="49"/>
                </a:lnTo>
                <a:lnTo>
                  <a:pt x="47" y="49"/>
                </a:lnTo>
                <a:lnTo>
                  <a:pt x="48" y="50"/>
                </a:lnTo>
                <a:lnTo>
                  <a:pt x="48" y="50"/>
                </a:lnTo>
                <a:lnTo>
                  <a:pt x="48" y="51"/>
                </a:lnTo>
                <a:lnTo>
                  <a:pt x="48" y="51"/>
                </a:lnTo>
                <a:lnTo>
                  <a:pt x="49" y="51"/>
                </a:lnTo>
                <a:lnTo>
                  <a:pt x="49" y="51"/>
                </a:lnTo>
                <a:lnTo>
                  <a:pt x="49" y="51"/>
                </a:lnTo>
                <a:lnTo>
                  <a:pt x="50" y="51"/>
                </a:lnTo>
                <a:lnTo>
                  <a:pt x="50" y="51"/>
                </a:lnTo>
                <a:lnTo>
                  <a:pt x="51" y="51"/>
                </a:lnTo>
                <a:lnTo>
                  <a:pt x="51" y="50"/>
                </a:lnTo>
                <a:lnTo>
                  <a:pt x="51" y="50"/>
                </a:lnTo>
                <a:lnTo>
                  <a:pt x="52" y="50"/>
                </a:lnTo>
                <a:lnTo>
                  <a:pt x="52" y="50"/>
                </a:lnTo>
                <a:lnTo>
                  <a:pt x="52" y="50"/>
                </a:lnTo>
                <a:lnTo>
                  <a:pt x="53" y="50"/>
                </a:lnTo>
                <a:lnTo>
                  <a:pt x="53" y="50"/>
                </a:lnTo>
                <a:lnTo>
                  <a:pt x="53" y="50"/>
                </a:lnTo>
                <a:lnTo>
                  <a:pt x="54" y="50"/>
                </a:lnTo>
                <a:lnTo>
                  <a:pt x="54" y="50"/>
                </a:lnTo>
                <a:lnTo>
                  <a:pt x="54" y="50"/>
                </a:lnTo>
                <a:lnTo>
                  <a:pt x="54" y="50"/>
                </a:lnTo>
                <a:lnTo>
                  <a:pt x="55" y="50"/>
                </a:lnTo>
                <a:lnTo>
                  <a:pt x="55" y="50"/>
                </a:lnTo>
                <a:lnTo>
                  <a:pt x="55" y="50"/>
                </a:lnTo>
                <a:lnTo>
                  <a:pt x="56" y="51"/>
                </a:lnTo>
                <a:lnTo>
                  <a:pt x="56" y="51"/>
                </a:lnTo>
                <a:lnTo>
                  <a:pt x="56" y="51"/>
                </a:lnTo>
                <a:lnTo>
                  <a:pt x="57" y="51"/>
                </a:lnTo>
                <a:lnTo>
                  <a:pt x="57" y="51"/>
                </a:lnTo>
                <a:lnTo>
                  <a:pt x="58" y="51"/>
                </a:lnTo>
                <a:lnTo>
                  <a:pt x="58" y="51"/>
                </a:lnTo>
                <a:lnTo>
                  <a:pt x="58" y="51"/>
                </a:lnTo>
                <a:lnTo>
                  <a:pt x="59" y="52"/>
                </a:lnTo>
                <a:lnTo>
                  <a:pt x="59" y="52"/>
                </a:lnTo>
                <a:lnTo>
                  <a:pt x="59" y="52"/>
                </a:lnTo>
                <a:lnTo>
                  <a:pt x="60" y="52"/>
                </a:lnTo>
                <a:lnTo>
                  <a:pt x="60" y="52"/>
                </a:lnTo>
                <a:lnTo>
                  <a:pt x="60" y="52"/>
                </a:lnTo>
                <a:lnTo>
                  <a:pt x="60" y="52"/>
                </a:lnTo>
                <a:lnTo>
                  <a:pt x="61" y="52"/>
                </a:lnTo>
                <a:lnTo>
                  <a:pt x="61" y="52"/>
                </a:lnTo>
                <a:lnTo>
                  <a:pt x="61" y="52"/>
                </a:lnTo>
                <a:lnTo>
                  <a:pt x="62" y="52"/>
                </a:lnTo>
                <a:lnTo>
                  <a:pt x="62" y="52"/>
                </a:lnTo>
                <a:lnTo>
                  <a:pt x="62" y="52"/>
                </a:lnTo>
                <a:lnTo>
                  <a:pt x="63" y="52"/>
                </a:lnTo>
                <a:lnTo>
                  <a:pt x="63" y="52"/>
                </a:lnTo>
                <a:lnTo>
                  <a:pt x="63" y="52"/>
                </a:lnTo>
                <a:lnTo>
                  <a:pt x="64" y="52"/>
                </a:lnTo>
                <a:lnTo>
                  <a:pt x="64" y="52"/>
                </a:lnTo>
                <a:lnTo>
                  <a:pt x="65" y="52"/>
                </a:lnTo>
                <a:lnTo>
                  <a:pt x="65" y="53"/>
                </a:lnTo>
                <a:lnTo>
                  <a:pt x="65" y="53"/>
                </a:lnTo>
                <a:lnTo>
                  <a:pt x="66" y="53"/>
                </a:lnTo>
                <a:lnTo>
                  <a:pt x="66" y="53"/>
                </a:lnTo>
                <a:lnTo>
                  <a:pt x="66" y="54"/>
                </a:lnTo>
                <a:lnTo>
                  <a:pt x="66" y="54"/>
                </a:lnTo>
                <a:lnTo>
                  <a:pt x="67" y="54"/>
                </a:lnTo>
                <a:lnTo>
                  <a:pt x="67" y="54"/>
                </a:lnTo>
                <a:lnTo>
                  <a:pt x="67" y="54"/>
                </a:lnTo>
                <a:lnTo>
                  <a:pt x="68" y="54"/>
                </a:lnTo>
                <a:lnTo>
                  <a:pt x="68" y="54"/>
                </a:lnTo>
                <a:lnTo>
                  <a:pt x="68" y="54"/>
                </a:lnTo>
                <a:lnTo>
                  <a:pt x="69" y="54"/>
                </a:lnTo>
                <a:lnTo>
                  <a:pt x="69" y="54"/>
                </a:lnTo>
                <a:lnTo>
                  <a:pt x="69" y="53"/>
                </a:lnTo>
                <a:lnTo>
                  <a:pt x="70" y="53"/>
                </a:lnTo>
                <a:lnTo>
                  <a:pt x="70" y="53"/>
                </a:lnTo>
                <a:lnTo>
                  <a:pt x="70" y="54"/>
                </a:lnTo>
                <a:lnTo>
                  <a:pt x="71" y="54"/>
                </a:lnTo>
                <a:lnTo>
                  <a:pt x="71" y="55"/>
                </a:lnTo>
                <a:lnTo>
                  <a:pt x="71" y="55"/>
                </a:lnTo>
                <a:lnTo>
                  <a:pt x="72" y="55"/>
                </a:lnTo>
                <a:lnTo>
                  <a:pt x="72" y="56"/>
                </a:lnTo>
                <a:lnTo>
                  <a:pt x="72" y="56"/>
                </a:lnTo>
                <a:lnTo>
                  <a:pt x="73" y="56"/>
                </a:lnTo>
                <a:lnTo>
                  <a:pt x="73" y="56"/>
                </a:lnTo>
                <a:lnTo>
                  <a:pt x="73" y="56"/>
                </a:lnTo>
                <a:lnTo>
                  <a:pt x="74" y="56"/>
                </a:lnTo>
                <a:lnTo>
                  <a:pt x="74" y="56"/>
                </a:lnTo>
                <a:lnTo>
                  <a:pt x="74" y="56"/>
                </a:lnTo>
                <a:lnTo>
                  <a:pt x="75" y="56"/>
                </a:lnTo>
                <a:lnTo>
                  <a:pt x="75" y="57"/>
                </a:lnTo>
                <a:lnTo>
                  <a:pt x="75" y="57"/>
                </a:lnTo>
                <a:lnTo>
                  <a:pt x="76" y="57"/>
                </a:lnTo>
                <a:lnTo>
                  <a:pt x="76" y="57"/>
                </a:lnTo>
                <a:lnTo>
                  <a:pt x="76" y="57"/>
                </a:lnTo>
                <a:lnTo>
                  <a:pt x="77" y="57"/>
                </a:lnTo>
                <a:lnTo>
                  <a:pt x="77" y="57"/>
                </a:lnTo>
                <a:lnTo>
                  <a:pt x="77" y="57"/>
                </a:lnTo>
                <a:lnTo>
                  <a:pt x="78" y="57"/>
                </a:lnTo>
                <a:lnTo>
                  <a:pt x="78" y="57"/>
                </a:lnTo>
                <a:lnTo>
                  <a:pt x="78" y="57"/>
                </a:lnTo>
                <a:lnTo>
                  <a:pt x="79" y="57"/>
                </a:lnTo>
                <a:lnTo>
                  <a:pt x="79" y="57"/>
                </a:lnTo>
                <a:lnTo>
                  <a:pt x="79" y="57"/>
                </a:lnTo>
                <a:lnTo>
                  <a:pt x="80" y="57"/>
                </a:lnTo>
                <a:lnTo>
                  <a:pt x="80" y="57"/>
                </a:lnTo>
                <a:lnTo>
                  <a:pt x="80" y="57"/>
                </a:lnTo>
                <a:lnTo>
                  <a:pt x="81" y="57"/>
                </a:lnTo>
                <a:lnTo>
                  <a:pt x="81" y="57"/>
                </a:lnTo>
                <a:lnTo>
                  <a:pt x="81" y="57"/>
                </a:lnTo>
                <a:lnTo>
                  <a:pt x="82" y="56"/>
                </a:lnTo>
                <a:lnTo>
                  <a:pt x="82" y="56"/>
                </a:lnTo>
                <a:lnTo>
                  <a:pt x="82" y="56"/>
                </a:lnTo>
                <a:lnTo>
                  <a:pt x="83" y="55"/>
                </a:lnTo>
                <a:lnTo>
                  <a:pt x="83" y="54"/>
                </a:lnTo>
                <a:lnTo>
                  <a:pt x="83" y="54"/>
                </a:lnTo>
                <a:lnTo>
                  <a:pt x="83" y="53"/>
                </a:lnTo>
                <a:lnTo>
                  <a:pt x="84" y="53"/>
                </a:lnTo>
                <a:lnTo>
                  <a:pt x="84" y="53"/>
                </a:lnTo>
                <a:lnTo>
                  <a:pt x="85" y="53"/>
                </a:lnTo>
                <a:lnTo>
                  <a:pt x="85" y="52"/>
                </a:lnTo>
                <a:lnTo>
                  <a:pt x="85" y="52"/>
                </a:lnTo>
                <a:lnTo>
                  <a:pt x="86" y="52"/>
                </a:lnTo>
                <a:lnTo>
                  <a:pt x="86" y="52"/>
                </a:lnTo>
                <a:lnTo>
                  <a:pt x="86" y="52"/>
                </a:lnTo>
                <a:lnTo>
                  <a:pt x="87" y="51"/>
                </a:lnTo>
                <a:lnTo>
                  <a:pt x="87" y="51"/>
                </a:lnTo>
                <a:lnTo>
                  <a:pt x="87" y="51"/>
                </a:lnTo>
                <a:lnTo>
                  <a:pt x="88" y="50"/>
                </a:lnTo>
                <a:lnTo>
                  <a:pt x="88" y="50"/>
                </a:lnTo>
                <a:lnTo>
                  <a:pt x="88" y="50"/>
                </a:lnTo>
                <a:lnTo>
                  <a:pt x="89" y="50"/>
                </a:lnTo>
                <a:lnTo>
                  <a:pt x="89" y="50"/>
                </a:lnTo>
                <a:lnTo>
                  <a:pt x="89" y="49"/>
                </a:lnTo>
                <a:lnTo>
                  <a:pt x="89" y="49"/>
                </a:lnTo>
                <a:lnTo>
                  <a:pt x="90" y="49"/>
                </a:lnTo>
                <a:lnTo>
                  <a:pt x="90" y="49"/>
                </a:lnTo>
                <a:lnTo>
                  <a:pt x="90" y="49"/>
                </a:lnTo>
                <a:lnTo>
                  <a:pt x="91" y="49"/>
                </a:lnTo>
                <a:lnTo>
                  <a:pt x="91" y="49"/>
                </a:lnTo>
                <a:lnTo>
                  <a:pt x="92" y="49"/>
                </a:lnTo>
                <a:lnTo>
                  <a:pt x="92" y="49"/>
                </a:lnTo>
                <a:lnTo>
                  <a:pt x="92" y="48"/>
                </a:lnTo>
                <a:lnTo>
                  <a:pt x="93" y="48"/>
                </a:lnTo>
                <a:lnTo>
                  <a:pt x="93" y="48"/>
                </a:lnTo>
                <a:lnTo>
                  <a:pt x="93" y="47"/>
                </a:lnTo>
                <a:lnTo>
                  <a:pt x="94" y="47"/>
                </a:lnTo>
                <a:lnTo>
                  <a:pt x="94" y="46"/>
                </a:lnTo>
                <a:lnTo>
                  <a:pt x="94" y="46"/>
                </a:lnTo>
                <a:lnTo>
                  <a:pt x="94" y="46"/>
                </a:lnTo>
                <a:lnTo>
                  <a:pt x="95" y="46"/>
                </a:lnTo>
                <a:lnTo>
                  <a:pt x="95" y="46"/>
                </a:lnTo>
                <a:lnTo>
                  <a:pt x="95" y="46"/>
                </a:lnTo>
                <a:lnTo>
                  <a:pt x="96" y="46"/>
                </a:lnTo>
                <a:lnTo>
                  <a:pt x="96" y="46"/>
                </a:lnTo>
                <a:lnTo>
                  <a:pt x="96" y="46"/>
                </a:lnTo>
                <a:lnTo>
                  <a:pt x="97" y="45"/>
                </a:lnTo>
                <a:lnTo>
                  <a:pt x="97" y="45"/>
                </a:lnTo>
                <a:lnTo>
                  <a:pt x="97" y="45"/>
                </a:lnTo>
                <a:lnTo>
                  <a:pt x="98" y="44"/>
                </a:lnTo>
                <a:lnTo>
                  <a:pt x="98" y="44"/>
                </a:lnTo>
                <a:lnTo>
                  <a:pt x="99" y="43"/>
                </a:lnTo>
                <a:lnTo>
                  <a:pt x="99" y="42"/>
                </a:lnTo>
                <a:lnTo>
                  <a:pt x="99" y="42"/>
                </a:lnTo>
                <a:lnTo>
                  <a:pt x="100" y="42"/>
                </a:lnTo>
                <a:lnTo>
                  <a:pt x="100" y="41"/>
                </a:lnTo>
                <a:lnTo>
                  <a:pt x="100" y="41"/>
                </a:lnTo>
                <a:lnTo>
                  <a:pt x="100" y="41"/>
                </a:lnTo>
                <a:lnTo>
                  <a:pt x="101" y="40"/>
                </a:lnTo>
                <a:lnTo>
                  <a:pt x="101" y="40"/>
                </a:lnTo>
                <a:lnTo>
                  <a:pt x="101" y="40"/>
                </a:lnTo>
                <a:lnTo>
                  <a:pt x="102" y="39"/>
                </a:lnTo>
                <a:lnTo>
                  <a:pt x="102" y="39"/>
                </a:lnTo>
                <a:lnTo>
                  <a:pt x="102" y="39"/>
                </a:lnTo>
                <a:lnTo>
                  <a:pt x="103" y="39"/>
                </a:lnTo>
                <a:lnTo>
                  <a:pt x="103" y="39"/>
                </a:lnTo>
                <a:lnTo>
                  <a:pt x="103" y="38"/>
                </a:lnTo>
                <a:lnTo>
                  <a:pt x="104" y="38"/>
                </a:lnTo>
                <a:lnTo>
                  <a:pt x="104" y="38"/>
                </a:lnTo>
                <a:lnTo>
                  <a:pt x="104" y="38"/>
                </a:lnTo>
                <a:lnTo>
                  <a:pt x="105" y="37"/>
                </a:lnTo>
                <a:lnTo>
                  <a:pt x="105" y="37"/>
                </a:lnTo>
                <a:lnTo>
                  <a:pt x="106" y="37"/>
                </a:lnTo>
                <a:lnTo>
                  <a:pt x="106" y="36"/>
                </a:lnTo>
                <a:lnTo>
                  <a:pt x="106" y="36"/>
                </a:lnTo>
                <a:lnTo>
                  <a:pt x="106" y="35"/>
                </a:lnTo>
                <a:lnTo>
                  <a:pt x="107" y="35"/>
                </a:lnTo>
                <a:lnTo>
                  <a:pt x="107" y="35"/>
                </a:lnTo>
                <a:lnTo>
                  <a:pt x="107" y="34"/>
                </a:lnTo>
                <a:lnTo>
                  <a:pt x="108" y="34"/>
                </a:lnTo>
                <a:lnTo>
                  <a:pt x="108" y="34"/>
                </a:lnTo>
                <a:lnTo>
                  <a:pt x="108" y="33"/>
                </a:lnTo>
                <a:lnTo>
                  <a:pt x="109" y="34"/>
                </a:lnTo>
                <a:lnTo>
                  <a:pt x="109" y="34"/>
                </a:lnTo>
                <a:lnTo>
                  <a:pt x="109" y="33"/>
                </a:lnTo>
                <a:lnTo>
                  <a:pt x="110" y="34"/>
                </a:lnTo>
                <a:lnTo>
                  <a:pt x="110" y="34"/>
                </a:lnTo>
                <a:lnTo>
                  <a:pt x="110" y="34"/>
                </a:lnTo>
                <a:lnTo>
                  <a:pt x="111" y="34"/>
                </a:lnTo>
                <a:lnTo>
                  <a:pt x="111" y="34"/>
                </a:lnTo>
                <a:lnTo>
                  <a:pt x="111" y="35"/>
                </a:lnTo>
                <a:lnTo>
                  <a:pt x="111" y="34"/>
                </a:lnTo>
                <a:lnTo>
                  <a:pt x="112" y="34"/>
                </a:lnTo>
                <a:lnTo>
                  <a:pt x="112" y="34"/>
                </a:lnTo>
                <a:lnTo>
                  <a:pt x="113" y="34"/>
                </a:lnTo>
                <a:lnTo>
                  <a:pt x="113" y="33"/>
                </a:lnTo>
                <a:lnTo>
                  <a:pt x="113" y="32"/>
                </a:lnTo>
                <a:lnTo>
                  <a:pt x="114" y="32"/>
                </a:lnTo>
                <a:lnTo>
                  <a:pt x="114" y="32"/>
                </a:lnTo>
                <a:lnTo>
                  <a:pt x="114" y="31"/>
                </a:lnTo>
                <a:lnTo>
                  <a:pt x="115" y="31"/>
                </a:lnTo>
                <a:lnTo>
                  <a:pt x="115" y="31"/>
                </a:lnTo>
                <a:lnTo>
                  <a:pt x="115" y="31"/>
                </a:lnTo>
                <a:lnTo>
                  <a:pt x="116" y="30"/>
                </a:lnTo>
                <a:lnTo>
                  <a:pt x="116" y="29"/>
                </a:lnTo>
                <a:lnTo>
                  <a:pt x="116" y="29"/>
                </a:lnTo>
                <a:lnTo>
                  <a:pt x="117" y="29"/>
                </a:lnTo>
                <a:lnTo>
                  <a:pt x="117" y="28"/>
                </a:lnTo>
                <a:lnTo>
                  <a:pt x="117" y="28"/>
                </a:lnTo>
                <a:lnTo>
                  <a:pt x="117" y="28"/>
                </a:lnTo>
                <a:lnTo>
                  <a:pt x="118" y="28"/>
                </a:lnTo>
                <a:lnTo>
                  <a:pt x="118" y="28"/>
                </a:lnTo>
                <a:lnTo>
                  <a:pt x="119" y="28"/>
                </a:lnTo>
                <a:lnTo>
                  <a:pt x="119" y="29"/>
                </a:lnTo>
                <a:lnTo>
                  <a:pt x="119" y="29"/>
                </a:lnTo>
                <a:lnTo>
                  <a:pt x="120" y="30"/>
                </a:lnTo>
                <a:lnTo>
                  <a:pt x="120" y="31"/>
                </a:lnTo>
                <a:lnTo>
                  <a:pt x="120" y="32"/>
                </a:lnTo>
                <a:lnTo>
                  <a:pt x="121" y="33"/>
                </a:lnTo>
                <a:lnTo>
                  <a:pt x="121" y="34"/>
                </a:lnTo>
                <a:lnTo>
                  <a:pt x="121" y="34"/>
                </a:lnTo>
                <a:lnTo>
                  <a:pt x="122" y="35"/>
                </a:lnTo>
                <a:lnTo>
                  <a:pt x="122" y="36"/>
                </a:lnTo>
                <a:lnTo>
                  <a:pt x="122" y="36"/>
                </a:lnTo>
                <a:lnTo>
                  <a:pt x="123" y="36"/>
                </a:lnTo>
                <a:lnTo>
                  <a:pt x="123" y="37"/>
                </a:lnTo>
                <a:lnTo>
                  <a:pt x="123" y="37"/>
                </a:lnTo>
                <a:lnTo>
                  <a:pt x="123" y="36"/>
                </a:lnTo>
                <a:lnTo>
                  <a:pt x="124" y="36"/>
                </a:lnTo>
                <a:lnTo>
                  <a:pt x="124" y="36"/>
                </a:lnTo>
                <a:lnTo>
                  <a:pt x="124" y="35"/>
                </a:lnTo>
                <a:lnTo>
                  <a:pt x="125" y="35"/>
                </a:lnTo>
                <a:lnTo>
                  <a:pt x="125" y="35"/>
                </a:lnTo>
                <a:lnTo>
                  <a:pt x="126" y="34"/>
                </a:lnTo>
                <a:lnTo>
                  <a:pt x="126" y="34"/>
                </a:lnTo>
                <a:lnTo>
                  <a:pt x="126" y="33"/>
                </a:lnTo>
                <a:lnTo>
                  <a:pt x="127" y="33"/>
                </a:lnTo>
                <a:lnTo>
                  <a:pt x="127" y="33"/>
                </a:lnTo>
                <a:lnTo>
                  <a:pt x="127" y="33"/>
                </a:lnTo>
                <a:lnTo>
                  <a:pt x="128" y="32"/>
                </a:lnTo>
                <a:lnTo>
                  <a:pt x="128" y="32"/>
                </a:lnTo>
                <a:lnTo>
                  <a:pt x="128" y="32"/>
                </a:lnTo>
                <a:lnTo>
                  <a:pt x="129" y="31"/>
                </a:lnTo>
                <a:lnTo>
                  <a:pt x="129" y="31"/>
                </a:lnTo>
                <a:lnTo>
                  <a:pt x="129" y="31"/>
                </a:lnTo>
                <a:lnTo>
                  <a:pt x="129" y="31"/>
                </a:lnTo>
                <a:lnTo>
                  <a:pt x="130" y="31"/>
                </a:lnTo>
                <a:lnTo>
                  <a:pt x="130" y="30"/>
                </a:lnTo>
                <a:lnTo>
                  <a:pt x="130" y="30"/>
                </a:lnTo>
                <a:lnTo>
                  <a:pt x="131" y="30"/>
                </a:lnTo>
                <a:lnTo>
                  <a:pt x="131" y="30"/>
                </a:lnTo>
                <a:lnTo>
                  <a:pt x="131" y="30"/>
                </a:lnTo>
                <a:lnTo>
                  <a:pt x="132" y="29"/>
                </a:lnTo>
                <a:lnTo>
                  <a:pt x="132" y="29"/>
                </a:lnTo>
                <a:lnTo>
                  <a:pt x="133" y="29"/>
                </a:lnTo>
                <a:lnTo>
                  <a:pt x="133" y="28"/>
                </a:lnTo>
                <a:lnTo>
                  <a:pt x="133" y="28"/>
                </a:lnTo>
                <a:lnTo>
                  <a:pt x="134" y="28"/>
                </a:lnTo>
                <a:lnTo>
                  <a:pt x="134" y="27"/>
                </a:lnTo>
                <a:lnTo>
                  <a:pt x="134" y="26"/>
                </a:lnTo>
                <a:lnTo>
                  <a:pt x="134" y="26"/>
                </a:lnTo>
                <a:lnTo>
                  <a:pt x="135" y="25"/>
                </a:lnTo>
                <a:lnTo>
                  <a:pt x="135" y="25"/>
                </a:lnTo>
                <a:lnTo>
                  <a:pt x="135" y="25"/>
                </a:lnTo>
                <a:lnTo>
                  <a:pt x="136" y="25"/>
                </a:lnTo>
                <a:lnTo>
                  <a:pt x="136" y="25"/>
                </a:lnTo>
                <a:lnTo>
                  <a:pt x="136" y="25"/>
                </a:lnTo>
                <a:lnTo>
                  <a:pt x="137" y="25"/>
                </a:lnTo>
                <a:lnTo>
                  <a:pt x="137" y="25"/>
                </a:lnTo>
                <a:lnTo>
                  <a:pt x="137" y="25"/>
                </a:lnTo>
                <a:lnTo>
                  <a:pt x="138" y="26"/>
                </a:lnTo>
                <a:lnTo>
                  <a:pt x="138" y="26"/>
                </a:lnTo>
                <a:lnTo>
                  <a:pt x="138" y="26"/>
                </a:lnTo>
                <a:lnTo>
                  <a:pt x="139" y="25"/>
                </a:lnTo>
                <a:lnTo>
                  <a:pt x="139" y="25"/>
                </a:lnTo>
                <a:lnTo>
                  <a:pt x="140" y="25"/>
                </a:lnTo>
                <a:lnTo>
                  <a:pt x="140" y="25"/>
                </a:lnTo>
                <a:lnTo>
                  <a:pt x="140" y="24"/>
                </a:lnTo>
                <a:lnTo>
                  <a:pt x="140" y="24"/>
                </a:lnTo>
                <a:lnTo>
                  <a:pt x="141" y="24"/>
                </a:lnTo>
                <a:lnTo>
                  <a:pt x="141" y="23"/>
                </a:lnTo>
                <a:lnTo>
                  <a:pt x="141" y="23"/>
                </a:lnTo>
                <a:lnTo>
                  <a:pt x="142" y="23"/>
                </a:lnTo>
                <a:lnTo>
                  <a:pt x="142" y="23"/>
                </a:lnTo>
                <a:lnTo>
                  <a:pt x="142" y="23"/>
                </a:lnTo>
                <a:lnTo>
                  <a:pt x="143" y="23"/>
                </a:lnTo>
                <a:lnTo>
                  <a:pt x="143" y="22"/>
                </a:lnTo>
                <a:lnTo>
                  <a:pt x="143" y="22"/>
                </a:lnTo>
                <a:lnTo>
                  <a:pt x="144" y="21"/>
                </a:lnTo>
                <a:lnTo>
                  <a:pt x="144" y="21"/>
                </a:lnTo>
                <a:lnTo>
                  <a:pt x="144" y="21"/>
                </a:lnTo>
                <a:lnTo>
                  <a:pt x="145" y="21"/>
                </a:lnTo>
                <a:lnTo>
                  <a:pt x="145" y="21"/>
                </a:lnTo>
                <a:lnTo>
                  <a:pt x="145" y="21"/>
                </a:lnTo>
                <a:lnTo>
                  <a:pt x="146" y="20"/>
                </a:lnTo>
                <a:lnTo>
                  <a:pt x="146" y="20"/>
                </a:lnTo>
                <a:lnTo>
                  <a:pt x="146" y="19"/>
                </a:lnTo>
                <a:lnTo>
                  <a:pt x="147" y="19"/>
                </a:lnTo>
                <a:lnTo>
                  <a:pt x="147" y="18"/>
                </a:lnTo>
                <a:lnTo>
                  <a:pt x="147" y="17"/>
                </a:lnTo>
                <a:lnTo>
                  <a:pt x="148" y="17"/>
                </a:lnTo>
                <a:lnTo>
                  <a:pt x="148" y="16"/>
                </a:lnTo>
                <a:lnTo>
                  <a:pt x="148" y="15"/>
                </a:lnTo>
                <a:lnTo>
                  <a:pt x="149" y="15"/>
                </a:lnTo>
                <a:lnTo>
                  <a:pt x="149" y="15"/>
                </a:lnTo>
                <a:lnTo>
                  <a:pt x="149" y="15"/>
                </a:lnTo>
                <a:lnTo>
                  <a:pt x="150" y="15"/>
                </a:lnTo>
                <a:lnTo>
                  <a:pt x="150" y="15"/>
                </a:lnTo>
                <a:lnTo>
                  <a:pt x="150" y="14"/>
                </a:lnTo>
                <a:lnTo>
                  <a:pt x="151" y="14"/>
                </a:lnTo>
                <a:lnTo>
                  <a:pt x="151" y="13"/>
                </a:lnTo>
                <a:lnTo>
                  <a:pt x="151" y="13"/>
                </a:lnTo>
                <a:lnTo>
                  <a:pt x="151" y="13"/>
                </a:lnTo>
                <a:lnTo>
                  <a:pt x="152" y="12"/>
                </a:lnTo>
                <a:lnTo>
                  <a:pt x="152" y="12"/>
                </a:lnTo>
                <a:lnTo>
                  <a:pt x="152" y="12"/>
                </a:lnTo>
                <a:lnTo>
                  <a:pt x="153" y="11"/>
                </a:lnTo>
                <a:lnTo>
                  <a:pt x="153" y="11"/>
                </a:lnTo>
                <a:lnTo>
                  <a:pt x="154" y="11"/>
                </a:lnTo>
                <a:lnTo>
                  <a:pt x="154" y="11"/>
                </a:lnTo>
                <a:lnTo>
                  <a:pt x="154" y="11"/>
                </a:lnTo>
                <a:lnTo>
                  <a:pt x="155" y="11"/>
                </a:lnTo>
                <a:lnTo>
                  <a:pt x="155" y="11"/>
                </a:lnTo>
                <a:lnTo>
                  <a:pt x="155" y="11"/>
                </a:lnTo>
                <a:lnTo>
                  <a:pt x="156" y="11"/>
                </a:lnTo>
                <a:lnTo>
                  <a:pt x="156" y="11"/>
                </a:lnTo>
                <a:lnTo>
                  <a:pt x="156" y="11"/>
                </a:lnTo>
                <a:lnTo>
                  <a:pt x="157" y="11"/>
                </a:lnTo>
                <a:lnTo>
                  <a:pt x="157" y="10"/>
                </a:lnTo>
                <a:lnTo>
                  <a:pt x="157" y="10"/>
                </a:lnTo>
                <a:lnTo>
                  <a:pt x="157" y="10"/>
                </a:lnTo>
                <a:lnTo>
                  <a:pt x="158" y="10"/>
                </a:lnTo>
                <a:lnTo>
                  <a:pt x="158" y="9"/>
                </a:lnTo>
                <a:lnTo>
                  <a:pt x="158" y="9"/>
                </a:lnTo>
                <a:lnTo>
                  <a:pt x="159" y="9"/>
                </a:lnTo>
                <a:lnTo>
                  <a:pt x="159" y="9"/>
                </a:lnTo>
                <a:lnTo>
                  <a:pt x="159" y="9"/>
                </a:lnTo>
                <a:lnTo>
                  <a:pt x="160" y="9"/>
                </a:lnTo>
                <a:lnTo>
                  <a:pt x="160" y="8"/>
                </a:lnTo>
                <a:lnTo>
                  <a:pt x="161" y="8"/>
                </a:lnTo>
                <a:lnTo>
                  <a:pt x="161" y="8"/>
                </a:lnTo>
                <a:lnTo>
                  <a:pt x="161" y="8"/>
                </a:lnTo>
                <a:lnTo>
                  <a:pt x="162" y="8"/>
                </a:lnTo>
                <a:lnTo>
                  <a:pt x="162" y="8"/>
                </a:lnTo>
                <a:lnTo>
                  <a:pt x="162" y="8"/>
                </a:lnTo>
                <a:lnTo>
                  <a:pt x="163" y="8"/>
                </a:lnTo>
                <a:lnTo>
                  <a:pt x="163" y="8"/>
                </a:lnTo>
                <a:lnTo>
                  <a:pt x="163" y="8"/>
                </a:lnTo>
                <a:lnTo>
                  <a:pt x="163" y="8"/>
                </a:lnTo>
                <a:lnTo>
                  <a:pt x="164" y="8"/>
                </a:lnTo>
                <a:lnTo>
                  <a:pt x="164" y="8"/>
                </a:lnTo>
                <a:lnTo>
                  <a:pt x="164" y="7"/>
                </a:lnTo>
                <a:lnTo>
                  <a:pt x="165" y="7"/>
                </a:lnTo>
                <a:lnTo>
                  <a:pt x="165" y="7"/>
                </a:lnTo>
                <a:lnTo>
                  <a:pt x="165" y="6"/>
                </a:lnTo>
                <a:lnTo>
                  <a:pt x="166" y="6"/>
                </a:lnTo>
                <a:lnTo>
                  <a:pt x="166" y="6"/>
                </a:lnTo>
                <a:lnTo>
                  <a:pt x="166" y="6"/>
                </a:lnTo>
                <a:lnTo>
                  <a:pt x="167" y="5"/>
                </a:lnTo>
                <a:lnTo>
                  <a:pt x="167" y="5"/>
                </a:lnTo>
                <a:lnTo>
                  <a:pt x="168" y="5"/>
                </a:lnTo>
                <a:lnTo>
                  <a:pt x="168" y="5"/>
                </a:lnTo>
                <a:lnTo>
                  <a:pt x="168" y="5"/>
                </a:lnTo>
                <a:lnTo>
                  <a:pt x="169" y="5"/>
                </a:lnTo>
                <a:lnTo>
                  <a:pt x="169" y="5"/>
                </a:lnTo>
                <a:lnTo>
                  <a:pt x="169" y="5"/>
                </a:lnTo>
                <a:lnTo>
                  <a:pt x="169" y="5"/>
                </a:lnTo>
                <a:lnTo>
                  <a:pt x="170" y="6"/>
                </a:lnTo>
                <a:lnTo>
                  <a:pt x="170" y="5"/>
                </a:lnTo>
                <a:lnTo>
                  <a:pt x="170" y="5"/>
                </a:lnTo>
                <a:lnTo>
                  <a:pt x="171" y="5"/>
                </a:lnTo>
                <a:lnTo>
                  <a:pt x="171" y="5"/>
                </a:lnTo>
                <a:lnTo>
                  <a:pt x="171" y="5"/>
                </a:lnTo>
                <a:lnTo>
                  <a:pt x="172" y="5"/>
                </a:lnTo>
                <a:lnTo>
                  <a:pt x="172" y="5"/>
                </a:lnTo>
                <a:lnTo>
                  <a:pt x="172" y="5"/>
                </a:lnTo>
                <a:lnTo>
                  <a:pt x="173" y="5"/>
                </a:lnTo>
                <a:lnTo>
                  <a:pt x="173" y="6"/>
                </a:lnTo>
                <a:lnTo>
                  <a:pt x="173" y="6"/>
                </a:lnTo>
                <a:lnTo>
                  <a:pt x="174" y="6"/>
                </a:lnTo>
                <a:lnTo>
                  <a:pt x="174" y="6"/>
                </a:lnTo>
                <a:lnTo>
                  <a:pt x="174" y="6"/>
                </a:lnTo>
                <a:lnTo>
                  <a:pt x="175" y="6"/>
                </a:lnTo>
                <a:lnTo>
                  <a:pt x="175" y="6"/>
                </a:lnTo>
                <a:lnTo>
                  <a:pt x="175" y="6"/>
                </a:lnTo>
                <a:lnTo>
                  <a:pt x="176" y="6"/>
                </a:lnTo>
                <a:lnTo>
                  <a:pt x="176" y="6"/>
                </a:lnTo>
                <a:lnTo>
                  <a:pt x="176" y="6"/>
                </a:lnTo>
                <a:lnTo>
                  <a:pt x="177" y="7"/>
                </a:lnTo>
                <a:lnTo>
                  <a:pt x="177" y="7"/>
                </a:lnTo>
                <a:lnTo>
                  <a:pt x="177" y="7"/>
                </a:lnTo>
                <a:lnTo>
                  <a:pt x="178" y="7"/>
                </a:lnTo>
                <a:lnTo>
                  <a:pt x="178" y="7"/>
                </a:lnTo>
                <a:lnTo>
                  <a:pt x="178" y="7"/>
                </a:lnTo>
                <a:lnTo>
                  <a:pt x="179" y="8"/>
                </a:lnTo>
                <a:lnTo>
                  <a:pt x="179" y="8"/>
                </a:lnTo>
                <a:lnTo>
                  <a:pt x="179" y="7"/>
                </a:lnTo>
                <a:lnTo>
                  <a:pt x="180" y="7"/>
                </a:lnTo>
                <a:lnTo>
                  <a:pt x="180" y="8"/>
                </a:lnTo>
                <a:lnTo>
                  <a:pt x="180" y="8"/>
                </a:lnTo>
                <a:lnTo>
                  <a:pt x="181" y="8"/>
                </a:lnTo>
                <a:lnTo>
                  <a:pt x="181" y="8"/>
                </a:lnTo>
                <a:lnTo>
                  <a:pt x="181" y="8"/>
                </a:lnTo>
                <a:lnTo>
                  <a:pt x="182" y="8"/>
                </a:lnTo>
                <a:lnTo>
                  <a:pt x="182" y="8"/>
                </a:lnTo>
                <a:lnTo>
                  <a:pt x="182" y="9"/>
                </a:lnTo>
                <a:lnTo>
                  <a:pt x="183" y="8"/>
                </a:lnTo>
                <a:lnTo>
                  <a:pt x="183" y="9"/>
                </a:lnTo>
                <a:lnTo>
                  <a:pt x="183" y="9"/>
                </a:lnTo>
                <a:lnTo>
                  <a:pt x="184" y="9"/>
                </a:lnTo>
                <a:lnTo>
                  <a:pt x="184" y="8"/>
                </a:lnTo>
                <a:lnTo>
                  <a:pt x="184" y="8"/>
                </a:lnTo>
                <a:lnTo>
                  <a:pt x="185" y="8"/>
                </a:lnTo>
                <a:lnTo>
                  <a:pt x="185" y="7"/>
                </a:lnTo>
                <a:lnTo>
                  <a:pt x="185" y="7"/>
                </a:lnTo>
                <a:lnTo>
                  <a:pt x="186" y="7"/>
                </a:lnTo>
                <a:lnTo>
                  <a:pt x="186" y="6"/>
                </a:lnTo>
                <a:lnTo>
                  <a:pt x="186" y="6"/>
                </a:lnTo>
                <a:lnTo>
                  <a:pt x="186" y="6"/>
                </a:lnTo>
                <a:lnTo>
                  <a:pt x="187" y="6"/>
                </a:lnTo>
                <a:lnTo>
                  <a:pt x="187" y="6"/>
                </a:lnTo>
                <a:lnTo>
                  <a:pt x="188" y="5"/>
                </a:lnTo>
                <a:lnTo>
                  <a:pt x="188" y="5"/>
                </a:lnTo>
                <a:lnTo>
                  <a:pt x="188" y="5"/>
                </a:lnTo>
                <a:lnTo>
                  <a:pt x="189" y="5"/>
                </a:lnTo>
                <a:lnTo>
                  <a:pt x="189" y="5"/>
                </a:lnTo>
                <a:lnTo>
                  <a:pt x="189" y="5"/>
                </a:lnTo>
                <a:lnTo>
                  <a:pt x="190" y="5"/>
                </a:lnTo>
                <a:lnTo>
                  <a:pt x="190" y="4"/>
                </a:lnTo>
                <a:lnTo>
                  <a:pt x="190" y="4"/>
                </a:lnTo>
                <a:lnTo>
                  <a:pt x="191" y="4"/>
                </a:lnTo>
                <a:lnTo>
                  <a:pt x="191" y="4"/>
                </a:lnTo>
                <a:lnTo>
                  <a:pt x="191" y="4"/>
                </a:lnTo>
                <a:lnTo>
                  <a:pt x="191" y="4"/>
                </a:lnTo>
                <a:lnTo>
                  <a:pt x="192" y="4"/>
                </a:lnTo>
                <a:lnTo>
                  <a:pt x="192" y="3"/>
                </a:lnTo>
                <a:lnTo>
                  <a:pt x="192" y="3"/>
                </a:lnTo>
                <a:lnTo>
                  <a:pt x="193" y="3"/>
                </a:lnTo>
                <a:lnTo>
                  <a:pt x="193" y="3"/>
                </a:lnTo>
                <a:lnTo>
                  <a:pt x="193" y="3"/>
                </a:lnTo>
                <a:lnTo>
                  <a:pt x="194" y="3"/>
                </a:lnTo>
                <a:lnTo>
                  <a:pt x="194" y="3"/>
                </a:lnTo>
                <a:lnTo>
                  <a:pt x="195" y="2"/>
                </a:lnTo>
                <a:lnTo>
                  <a:pt x="195" y="2"/>
                </a:lnTo>
                <a:lnTo>
                  <a:pt x="195" y="2"/>
                </a:lnTo>
                <a:lnTo>
                  <a:pt x="196" y="2"/>
                </a:lnTo>
                <a:lnTo>
                  <a:pt x="196" y="2"/>
                </a:lnTo>
                <a:lnTo>
                  <a:pt x="196" y="2"/>
                </a:lnTo>
                <a:lnTo>
                  <a:pt x="197" y="2"/>
                </a:lnTo>
                <a:lnTo>
                  <a:pt x="197" y="2"/>
                </a:lnTo>
                <a:lnTo>
                  <a:pt x="197" y="1"/>
                </a:lnTo>
                <a:lnTo>
                  <a:pt x="197" y="1"/>
                </a:lnTo>
                <a:lnTo>
                  <a:pt x="198" y="0"/>
                </a:lnTo>
              </a:path>
            </a:pathLst>
          </a:custGeom>
          <a:noFill/>
          <a:ln w="5715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54" name="Rectangle 13"/>
          <p:cNvSpPr>
            <a:spLocks noChangeArrowheads="1"/>
          </p:cNvSpPr>
          <p:nvPr/>
        </p:nvSpPr>
        <p:spPr bwMode="auto">
          <a:xfrm>
            <a:off x="507164" y="4508144"/>
            <a:ext cx="110767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66FF66"/>
                </a:solidFill>
                <a:effectLst/>
                <a:uLnTx/>
                <a:uFillTx/>
                <a:latin typeface="Arial" panose="020B0604020202020204" pitchFamily="34" charset="0"/>
              </a:rPr>
              <a:t>Top-1 Motif</a:t>
            </a:r>
          </a:p>
        </p:txBody>
      </p:sp>
      <p:sp>
        <p:nvSpPr>
          <p:cNvPr id="55" name="Rectangle 13"/>
          <p:cNvSpPr>
            <a:spLocks noChangeArrowheads="1"/>
          </p:cNvSpPr>
          <p:nvPr/>
        </p:nvSpPr>
        <p:spPr bwMode="auto">
          <a:xfrm>
            <a:off x="6290694" y="3818185"/>
            <a:ext cx="110767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33CCFF"/>
                </a:solidFill>
                <a:effectLst/>
                <a:uLnTx/>
                <a:uFillTx/>
                <a:latin typeface="Arial" panose="020B0604020202020204" pitchFamily="34" charset="0"/>
              </a:rPr>
              <a:t>Top-1 Motif</a:t>
            </a:r>
          </a:p>
        </p:txBody>
      </p:sp>
      <p:sp>
        <p:nvSpPr>
          <p:cNvPr id="28" name="TextBox 27"/>
          <p:cNvSpPr txBox="1"/>
          <p:nvPr/>
        </p:nvSpPr>
        <p:spPr>
          <a:xfrm>
            <a:off x="478882" y="5481570"/>
            <a:ext cx="11001364" cy="1415928"/>
          </a:xfrm>
          <a:prstGeom prst="rect">
            <a:avLst/>
          </a:prstGeom>
          <a:noFill/>
        </p:spPr>
        <p:txBody>
          <a:bodyPr wrap="square" lIns="0" tIns="0" rIns="0" bIns="0" rtlCol="0">
            <a:spAutoFit/>
          </a:bodyPr>
          <a:lstStyle/>
          <a:p>
            <a:r>
              <a:rPr lang="en-US" sz="2400" dirty="0"/>
              <a:t>A snippet of ECG time series in which two motion artifacts were deliberately introduced by the attending physician. </a:t>
            </a:r>
          </a:p>
        </p:txBody>
      </p:sp>
      <p:sp>
        <p:nvSpPr>
          <p:cNvPr id="32" name="Freeform 82"/>
          <p:cNvSpPr>
            <a:spLocks/>
          </p:cNvSpPr>
          <p:nvPr/>
        </p:nvSpPr>
        <p:spPr bwMode="auto">
          <a:xfrm>
            <a:off x="2256138" y="3836959"/>
            <a:ext cx="826825" cy="960971"/>
          </a:xfrm>
          <a:custGeom>
            <a:avLst/>
            <a:gdLst>
              <a:gd name="T0" fmla="*/ 71 w 4668"/>
              <a:gd name="T1" fmla="*/ 479 h 487"/>
              <a:gd name="T2" fmla="*/ 148 w 4668"/>
              <a:gd name="T3" fmla="*/ 478 h 487"/>
              <a:gd name="T4" fmla="*/ 227 w 4668"/>
              <a:gd name="T5" fmla="*/ 481 h 487"/>
              <a:gd name="T6" fmla="*/ 304 w 4668"/>
              <a:gd name="T7" fmla="*/ 481 h 487"/>
              <a:gd name="T8" fmla="*/ 382 w 4668"/>
              <a:gd name="T9" fmla="*/ 473 h 487"/>
              <a:gd name="T10" fmla="*/ 460 w 4668"/>
              <a:gd name="T11" fmla="*/ 475 h 487"/>
              <a:gd name="T12" fmla="*/ 538 w 4668"/>
              <a:gd name="T13" fmla="*/ 478 h 487"/>
              <a:gd name="T14" fmla="*/ 616 w 4668"/>
              <a:gd name="T15" fmla="*/ 470 h 487"/>
              <a:gd name="T16" fmla="*/ 694 w 4668"/>
              <a:gd name="T17" fmla="*/ 480 h 487"/>
              <a:gd name="T18" fmla="*/ 772 w 4668"/>
              <a:gd name="T19" fmla="*/ 478 h 487"/>
              <a:gd name="T20" fmla="*/ 850 w 4668"/>
              <a:gd name="T21" fmla="*/ 479 h 487"/>
              <a:gd name="T22" fmla="*/ 928 w 4668"/>
              <a:gd name="T23" fmla="*/ 473 h 487"/>
              <a:gd name="T24" fmla="*/ 1006 w 4668"/>
              <a:gd name="T25" fmla="*/ 449 h 487"/>
              <a:gd name="T26" fmla="*/ 1084 w 4668"/>
              <a:gd name="T27" fmla="*/ 318 h 487"/>
              <a:gd name="T28" fmla="*/ 1162 w 4668"/>
              <a:gd name="T29" fmla="*/ 250 h 487"/>
              <a:gd name="T30" fmla="*/ 1240 w 4668"/>
              <a:gd name="T31" fmla="*/ 290 h 487"/>
              <a:gd name="T32" fmla="*/ 1317 w 4668"/>
              <a:gd name="T33" fmla="*/ 319 h 487"/>
              <a:gd name="T34" fmla="*/ 1395 w 4668"/>
              <a:gd name="T35" fmla="*/ 378 h 487"/>
              <a:gd name="T36" fmla="*/ 1473 w 4668"/>
              <a:gd name="T37" fmla="*/ 404 h 487"/>
              <a:gd name="T38" fmla="*/ 1551 w 4668"/>
              <a:gd name="T39" fmla="*/ 380 h 487"/>
              <a:gd name="T40" fmla="*/ 1629 w 4668"/>
              <a:gd name="T41" fmla="*/ 376 h 487"/>
              <a:gd name="T42" fmla="*/ 1707 w 4668"/>
              <a:gd name="T43" fmla="*/ 377 h 487"/>
              <a:gd name="T44" fmla="*/ 1785 w 4668"/>
              <a:gd name="T45" fmla="*/ 356 h 487"/>
              <a:gd name="T46" fmla="*/ 1863 w 4668"/>
              <a:gd name="T47" fmla="*/ 354 h 487"/>
              <a:gd name="T48" fmla="*/ 1941 w 4668"/>
              <a:gd name="T49" fmla="*/ 278 h 487"/>
              <a:gd name="T50" fmla="*/ 2019 w 4668"/>
              <a:gd name="T51" fmla="*/ 269 h 487"/>
              <a:gd name="T52" fmla="*/ 2097 w 4668"/>
              <a:gd name="T53" fmla="*/ 231 h 487"/>
              <a:gd name="T54" fmla="*/ 2175 w 4668"/>
              <a:gd name="T55" fmla="*/ 248 h 487"/>
              <a:gd name="T56" fmla="*/ 2252 w 4668"/>
              <a:gd name="T57" fmla="*/ 312 h 487"/>
              <a:gd name="T58" fmla="*/ 2330 w 4668"/>
              <a:gd name="T59" fmla="*/ 319 h 487"/>
              <a:gd name="T60" fmla="*/ 2408 w 4668"/>
              <a:gd name="T61" fmla="*/ 332 h 487"/>
              <a:gd name="T62" fmla="*/ 2486 w 4668"/>
              <a:gd name="T63" fmla="*/ 340 h 487"/>
              <a:gd name="T64" fmla="*/ 2564 w 4668"/>
              <a:gd name="T65" fmla="*/ 297 h 487"/>
              <a:gd name="T66" fmla="*/ 2642 w 4668"/>
              <a:gd name="T67" fmla="*/ 230 h 487"/>
              <a:gd name="T68" fmla="*/ 2720 w 4668"/>
              <a:gd name="T69" fmla="*/ 113 h 487"/>
              <a:gd name="T70" fmla="*/ 2798 w 4668"/>
              <a:gd name="T71" fmla="*/ 156 h 487"/>
              <a:gd name="T72" fmla="*/ 2876 w 4668"/>
              <a:gd name="T73" fmla="*/ 227 h 487"/>
              <a:gd name="T74" fmla="*/ 2954 w 4668"/>
              <a:gd name="T75" fmla="*/ 273 h 487"/>
              <a:gd name="T76" fmla="*/ 3032 w 4668"/>
              <a:gd name="T77" fmla="*/ 273 h 487"/>
              <a:gd name="T78" fmla="*/ 3110 w 4668"/>
              <a:gd name="T79" fmla="*/ 283 h 487"/>
              <a:gd name="T80" fmla="*/ 3188 w 4668"/>
              <a:gd name="T81" fmla="*/ 269 h 487"/>
              <a:gd name="T82" fmla="*/ 3265 w 4668"/>
              <a:gd name="T83" fmla="*/ 257 h 487"/>
              <a:gd name="T84" fmla="*/ 3343 w 4668"/>
              <a:gd name="T85" fmla="*/ 226 h 487"/>
              <a:gd name="T86" fmla="*/ 3421 w 4668"/>
              <a:gd name="T87" fmla="*/ 231 h 487"/>
              <a:gd name="T88" fmla="*/ 3499 w 4668"/>
              <a:gd name="T89" fmla="*/ 251 h 487"/>
              <a:gd name="T90" fmla="*/ 3577 w 4668"/>
              <a:gd name="T91" fmla="*/ 264 h 487"/>
              <a:gd name="T92" fmla="*/ 3655 w 4668"/>
              <a:gd name="T93" fmla="*/ 290 h 487"/>
              <a:gd name="T94" fmla="*/ 3733 w 4668"/>
              <a:gd name="T95" fmla="*/ 263 h 487"/>
              <a:gd name="T96" fmla="*/ 3811 w 4668"/>
              <a:gd name="T97" fmla="*/ 211 h 487"/>
              <a:gd name="T98" fmla="*/ 3889 w 4668"/>
              <a:gd name="T99" fmla="*/ 127 h 487"/>
              <a:gd name="T100" fmla="*/ 3967 w 4668"/>
              <a:gd name="T101" fmla="*/ 76 h 487"/>
              <a:gd name="T102" fmla="*/ 4045 w 4668"/>
              <a:gd name="T103" fmla="*/ 121 h 487"/>
              <a:gd name="T104" fmla="*/ 4123 w 4668"/>
              <a:gd name="T105" fmla="*/ 211 h 487"/>
              <a:gd name="T106" fmla="*/ 4201 w 4668"/>
              <a:gd name="T107" fmla="*/ 219 h 487"/>
              <a:gd name="T108" fmla="*/ 4278 w 4668"/>
              <a:gd name="T109" fmla="*/ 243 h 487"/>
              <a:gd name="T110" fmla="*/ 4356 w 4668"/>
              <a:gd name="T111" fmla="*/ 253 h 487"/>
              <a:gd name="T112" fmla="*/ 4434 w 4668"/>
              <a:gd name="T113" fmla="*/ 191 h 487"/>
              <a:gd name="T114" fmla="*/ 4512 w 4668"/>
              <a:gd name="T115" fmla="*/ 103 h 487"/>
              <a:gd name="T116" fmla="*/ 4590 w 4668"/>
              <a:gd name="T117" fmla="*/ 30 h 487"/>
              <a:gd name="T118" fmla="*/ 4668 w 4668"/>
              <a:gd name="T119" fmla="*/ 13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68" h="487">
                <a:moveTo>
                  <a:pt x="0" y="487"/>
                </a:moveTo>
                <a:lnTo>
                  <a:pt x="8" y="483"/>
                </a:lnTo>
                <a:lnTo>
                  <a:pt x="16" y="483"/>
                </a:lnTo>
                <a:lnTo>
                  <a:pt x="24" y="482"/>
                </a:lnTo>
                <a:lnTo>
                  <a:pt x="32" y="481"/>
                </a:lnTo>
                <a:lnTo>
                  <a:pt x="39" y="478"/>
                </a:lnTo>
                <a:lnTo>
                  <a:pt x="47" y="482"/>
                </a:lnTo>
                <a:lnTo>
                  <a:pt x="55" y="482"/>
                </a:lnTo>
                <a:lnTo>
                  <a:pt x="63" y="479"/>
                </a:lnTo>
                <a:lnTo>
                  <a:pt x="71" y="479"/>
                </a:lnTo>
                <a:lnTo>
                  <a:pt x="78" y="481"/>
                </a:lnTo>
                <a:lnTo>
                  <a:pt x="86" y="480"/>
                </a:lnTo>
                <a:lnTo>
                  <a:pt x="94" y="478"/>
                </a:lnTo>
                <a:lnTo>
                  <a:pt x="102" y="479"/>
                </a:lnTo>
                <a:lnTo>
                  <a:pt x="110" y="480"/>
                </a:lnTo>
                <a:lnTo>
                  <a:pt x="118" y="482"/>
                </a:lnTo>
                <a:lnTo>
                  <a:pt x="125" y="475"/>
                </a:lnTo>
                <a:lnTo>
                  <a:pt x="133" y="478"/>
                </a:lnTo>
                <a:lnTo>
                  <a:pt x="141" y="480"/>
                </a:lnTo>
                <a:lnTo>
                  <a:pt x="148" y="478"/>
                </a:lnTo>
                <a:lnTo>
                  <a:pt x="156" y="476"/>
                </a:lnTo>
                <a:lnTo>
                  <a:pt x="164" y="473"/>
                </a:lnTo>
                <a:lnTo>
                  <a:pt x="172" y="478"/>
                </a:lnTo>
                <a:lnTo>
                  <a:pt x="180" y="478"/>
                </a:lnTo>
                <a:lnTo>
                  <a:pt x="188" y="477"/>
                </a:lnTo>
                <a:lnTo>
                  <a:pt x="195" y="479"/>
                </a:lnTo>
                <a:lnTo>
                  <a:pt x="203" y="475"/>
                </a:lnTo>
                <a:lnTo>
                  <a:pt x="211" y="478"/>
                </a:lnTo>
                <a:lnTo>
                  <a:pt x="219" y="482"/>
                </a:lnTo>
                <a:lnTo>
                  <a:pt x="227" y="481"/>
                </a:lnTo>
                <a:lnTo>
                  <a:pt x="234" y="482"/>
                </a:lnTo>
                <a:lnTo>
                  <a:pt x="242" y="481"/>
                </a:lnTo>
                <a:lnTo>
                  <a:pt x="250" y="483"/>
                </a:lnTo>
                <a:lnTo>
                  <a:pt x="258" y="486"/>
                </a:lnTo>
                <a:lnTo>
                  <a:pt x="265" y="483"/>
                </a:lnTo>
                <a:lnTo>
                  <a:pt x="273" y="483"/>
                </a:lnTo>
                <a:lnTo>
                  <a:pt x="281" y="479"/>
                </a:lnTo>
                <a:lnTo>
                  <a:pt x="289" y="485"/>
                </a:lnTo>
                <a:lnTo>
                  <a:pt x="297" y="482"/>
                </a:lnTo>
                <a:lnTo>
                  <a:pt x="304" y="481"/>
                </a:lnTo>
                <a:lnTo>
                  <a:pt x="312" y="475"/>
                </a:lnTo>
                <a:lnTo>
                  <a:pt x="320" y="480"/>
                </a:lnTo>
                <a:lnTo>
                  <a:pt x="328" y="478"/>
                </a:lnTo>
                <a:lnTo>
                  <a:pt x="336" y="478"/>
                </a:lnTo>
                <a:lnTo>
                  <a:pt x="343" y="479"/>
                </a:lnTo>
                <a:lnTo>
                  <a:pt x="351" y="479"/>
                </a:lnTo>
                <a:lnTo>
                  <a:pt x="359" y="478"/>
                </a:lnTo>
                <a:lnTo>
                  <a:pt x="367" y="474"/>
                </a:lnTo>
                <a:lnTo>
                  <a:pt x="375" y="474"/>
                </a:lnTo>
                <a:lnTo>
                  <a:pt x="382" y="473"/>
                </a:lnTo>
                <a:lnTo>
                  <a:pt x="390" y="472"/>
                </a:lnTo>
                <a:lnTo>
                  <a:pt x="398" y="476"/>
                </a:lnTo>
                <a:lnTo>
                  <a:pt x="406" y="470"/>
                </a:lnTo>
                <a:lnTo>
                  <a:pt x="413" y="472"/>
                </a:lnTo>
                <a:lnTo>
                  <a:pt x="421" y="476"/>
                </a:lnTo>
                <a:lnTo>
                  <a:pt x="429" y="479"/>
                </a:lnTo>
                <a:lnTo>
                  <a:pt x="437" y="475"/>
                </a:lnTo>
                <a:lnTo>
                  <a:pt x="445" y="466"/>
                </a:lnTo>
                <a:lnTo>
                  <a:pt x="452" y="473"/>
                </a:lnTo>
                <a:lnTo>
                  <a:pt x="460" y="475"/>
                </a:lnTo>
                <a:lnTo>
                  <a:pt x="468" y="473"/>
                </a:lnTo>
                <a:lnTo>
                  <a:pt x="476" y="470"/>
                </a:lnTo>
                <a:lnTo>
                  <a:pt x="484" y="473"/>
                </a:lnTo>
                <a:lnTo>
                  <a:pt x="492" y="471"/>
                </a:lnTo>
                <a:lnTo>
                  <a:pt x="499" y="469"/>
                </a:lnTo>
                <a:lnTo>
                  <a:pt x="507" y="470"/>
                </a:lnTo>
                <a:lnTo>
                  <a:pt x="515" y="473"/>
                </a:lnTo>
                <a:lnTo>
                  <a:pt x="522" y="473"/>
                </a:lnTo>
                <a:lnTo>
                  <a:pt x="530" y="473"/>
                </a:lnTo>
                <a:lnTo>
                  <a:pt x="538" y="478"/>
                </a:lnTo>
                <a:lnTo>
                  <a:pt x="546" y="475"/>
                </a:lnTo>
                <a:lnTo>
                  <a:pt x="554" y="473"/>
                </a:lnTo>
                <a:lnTo>
                  <a:pt x="562" y="473"/>
                </a:lnTo>
                <a:lnTo>
                  <a:pt x="569" y="473"/>
                </a:lnTo>
                <a:lnTo>
                  <a:pt x="577" y="471"/>
                </a:lnTo>
                <a:lnTo>
                  <a:pt x="585" y="476"/>
                </a:lnTo>
                <a:lnTo>
                  <a:pt x="593" y="474"/>
                </a:lnTo>
                <a:lnTo>
                  <a:pt x="601" y="473"/>
                </a:lnTo>
                <a:lnTo>
                  <a:pt x="608" y="467"/>
                </a:lnTo>
                <a:lnTo>
                  <a:pt x="616" y="470"/>
                </a:lnTo>
                <a:lnTo>
                  <a:pt x="624" y="470"/>
                </a:lnTo>
                <a:lnTo>
                  <a:pt x="632" y="478"/>
                </a:lnTo>
                <a:lnTo>
                  <a:pt x="640" y="480"/>
                </a:lnTo>
                <a:lnTo>
                  <a:pt x="647" y="482"/>
                </a:lnTo>
                <a:lnTo>
                  <a:pt x="655" y="480"/>
                </a:lnTo>
                <a:lnTo>
                  <a:pt x="663" y="479"/>
                </a:lnTo>
                <a:lnTo>
                  <a:pt x="671" y="480"/>
                </a:lnTo>
                <a:lnTo>
                  <a:pt x="678" y="480"/>
                </a:lnTo>
                <a:lnTo>
                  <a:pt x="686" y="477"/>
                </a:lnTo>
                <a:lnTo>
                  <a:pt x="694" y="480"/>
                </a:lnTo>
                <a:lnTo>
                  <a:pt x="702" y="481"/>
                </a:lnTo>
                <a:lnTo>
                  <a:pt x="710" y="486"/>
                </a:lnTo>
                <a:lnTo>
                  <a:pt x="717" y="484"/>
                </a:lnTo>
                <a:lnTo>
                  <a:pt x="725" y="479"/>
                </a:lnTo>
                <a:lnTo>
                  <a:pt x="733" y="480"/>
                </a:lnTo>
                <a:lnTo>
                  <a:pt x="741" y="484"/>
                </a:lnTo>
                <a:lnTo>
                  <a:pt x="749" y="482"/>
                </a:lnTo>
                <a:lnTo>
                  <a:pt x="756" y="482"/>
                </a:lnTo>
                <a:lnTo>
                  <a:pt x="764" y="476"/>
                </a:lnTo>
                <a:lnTo>
                  <a:pt x="772" y="478"/>
                </a:lnTo>
                <a:lnTo>
                  <a:pt x="780" y="480"/>
                </a:lnTo>
                <a:lnTo>
                  <a:pt x="787" y="475"/>
                </a:lnTo>
                <a:lnTo>
                  <a:pt x="795" y="480"/>
                </a:lnTo>
                <a:lnTo>
                  <a:pt x="803" y="481"/>
                </a:lnTo>
                <a:lnTo>
                  <a:pt x="811" y="481"/>
                </a:lnTo>
                <a:lnTo>
                  <a:pt x="819" y="483"/>
                </a:lnTo>
                <a:lnTo>
                  <a:pt x="826" y="487"/>
                </a:lnTo>
                <a:lnTo>
                  <a:pt x="834" y="483"/>
                </a:lnTo>
                <a:lnTo>
                  <a:pt x="842" y="475"/>
                </a:lnTo>
                <a:lnTo>
                  <a:pt x="850" y="479"/>
                </a:lnTo>
                <a:lnTo>
                  <a:pt x="858" y="476"/>
                </a:lnTo>
                <a:lnTo>
                  <a:pt x="866" y="477"/>
                </a:lnTo>
                <a:lnTo>
                  <a:pt x="873" y="477"/>
                </a:lnTo>
                <a:lnTo>
                  <a:pt x="881" y="483"/>
                </a:lnTo>
                <a:lnTo>
                  <a:pt x="889" y="482"/>
                </a:lnTo>
                <a:lnTo>
                  <a:pt x="897" y="476"/>
                </a:lnTo>
                <a:lnTo>
                  <a:pt x="904" y="476"/>
                </a:lnTo>
                <a:lnTo>
                  <a:pt x="912" y="475"/>
                </a:lnTo>
                <a:lnTo>
                  <a:pt x="920" y="472"/>
                </a:lnTo>
                <a:lnTo>
                  <a:pt x="928" y="473"/>
                </a:lnTo>
                <a:lnTo>
                  <a:pt x="936" y="471"/>
                </a:lnTo>
                <a:lnTo>
                  <a:pt x="943" y="470"/>
                </a:lnTo>
                <a:lnTo>
                  <a:pt x="951" y="469"/>
                </a:lnTo>
                <a:lnTo>
                  <a:pt x="959" y="466"/>
                </a:lnTo>
                <a:lnTo>
                  <a:pt x="967" y="466"/>
                </a:lnTo>
                <a:lnTo>
                  <a:pt x="975" y="466"/>
                </a:lnTo>
                <a:lnTo>
                  <a:pt x="982" y="462"/>
                </a:lnTo>
                <a:lnTo>
                  <a:pt x="990" y="462"/>
                </a:lnTo>
                <a:lnTo>
                  <a:pt x="998" y="456"/>
                </a:lnTo>
                <a:lnTo>
                  <a:pt x="1006" y="449"/>
                </a:lnTo>
                <a:lnTo>
                  <a:pt x="1014" y="434"/>
                </a:lnTo>
                <a:lnTo>
                  <a:pt x="1021" y="418"/>
                </a:lnTo>
                <a:lnTo>
                  <a:pt x="1029" y="402"/>
                </a:lnTo>
                <a:lnTo>
                  <a:pt x="1037" y="381"/>
                </a:lnTo>
                <a:lnTo>
                  <a:pt x="1045" y="362"/>
                </a:lnTo>
                <a:lnTo>
                  <a:pt x="1052" y="351"/>
                </a:lnTo>
                <a:lnTo>
                  <a:pt x="1060" y="344"/>
                </a:lnTo>
                <a:lnTo>
                  <a:pt x="1068" y="334"/>
                </a:lnTo>
                <a:lnTo>
                  <a:pt x="1076" y="326"/>
                </a:lnTo>
                <a:lnTo>
                  <a:pt x="1084" y="318"/>
                </a:lnTo>
                <a:lnTo>
                  <a:pt x="1091" y="304"/>
                </a:lnTo>
                <a:lnTo>
                  <a:pt x="1099" y="290"/>
                </a:lnTo>
                <a:lnTo>
                  <a:pt x="1107" y="282"/>
                </a:lnTo>
                <a:lnTo>
                  <a:pt x="1115" y="270"/>
                </a:lnTo>
                <a:lnTo>
                  <a:pt x="1123" y="264"/>
                </a:lnTo>
                <a:lnTo>
                  <a:pt x="1130" y="256"/>
                </a:lnTo>
                <a:lnTo>
                  <a:pt x="1138" y="251"/>
                </a:lnTo>
                <a:lnTo>
                  <a:pt x="1146" y="243"/>
                </a:lnTo>
                <a:lnTo>
                  <a:pt x="1154" y="245"/>
                </a:lnTo>
                <a:lnTo>
                  <a:pt x="1162" y="250"/>
                </a:lnTo>
                <a:lnTo>
                  <a:pt x="1169" y="256"/>
                </a:lnTo>
                <a:lnTo>
                  <a:pt x="1177" y="262"/>
                </a:lnTo>
                <a:lnTo>
                  <a:pt x="1185" y="262"/>
                </a:lnTo>
                <a:lnTo>
                  <a:pt x="1193" y="264"/>
                </a:lnTo>
                <a:lnTo>
                  <a:pt x="1200" y="271"/>
                </a:lnTo>
                <a:lnTo>
                  <a:pt x="1208" y="281"/>
                </a:lnTo>
                <a:lnTo>
                  <a:pt x="1216" y="283"/>
                </a:lnTo>
                <a:lnTo>
                  <a:pt x="1224" y="282"/>
                </a:lnTo>
                <a:lnTo>
                  <a:pt x="1232" y="285"/>
                </a:lnTo>
                <a:lnTo>
                  <a:pt x="1240" y="290"/>
                </a:lnTo>
                <a:lnTo>
                  <a:pt x="1247" y="289"/>
                </a:lnTo>
                <a:lnTo>
                  <a:pt x="1255" y="290"/>
                </a:lnTo>
                <a:lnTo>
                  <a:pt x="1263" y="295"/>
                </a:lnTo>
                <a:lnTo>
                  <a:pt x="1271" y="301"/>
                </a:lnTo>
                <a:lnTo>
                  <a:pt x="1279" y="298"/>
                </a:lnTo>
                <a:lnTo>
                  <a:pt x="1286" y="304"/>
                </a:lnTo>
                <a:lnTo>
                  <a:pt x="1294" y="308"/>
                </a:lnTo>
                <a:lnTo>
                  <a:pt x="1302" y="309"/>
                </a:lnTo>
                <a:lnTo>
                  <a:pt x="1310" y="312"/>
                </a:lnTo>
                <a:lnTo>
                  <a:pt x="1317" y="319"/>
                </a:lnTo>
                <a:lnTo>
                  <a:pt x="1325" y="324"/>
                </a:lnTo>
                <a:lnTo>
                  <a:pt x="1333" y="331"/>
                </a:lnTo>
                <a:lnTo>
                  <a:pt x="1341" y="337"/>
                </a:lnTo>
                <a:lnTo>
                  <a:pt x="1349" y="344"/>
                </a:lnTo>
                <a:lnTo>
                  <a:pt x="1356" y="351"/>
                </a:lnTo>
                <a:lnTo>
                  <a:pt x="1364" y="358"/>
                </a:lnTo>
                <a:lnTo>
                  <a:pt x="1372" y="366"/>
                </a:lnTo>
                <a:lnTo>
                  <a:pt x="1380" y="374"/>
                </a:lnTo>
                <a:lnTo>
                  <a:pt x="1388" y="375"/>
                </a:lnTo>
                <a:lnTo>
                  <a:pt x="1395" y="378"/>
                </a:lnTo>
                <a:lnTo>
                  <a:pt x="1403" y="382"/>
                </a:lnTo>
                <a:lnTo>
                  <a:pt x="1411" y="392"/>
                </a:lnTo>
                <a:lnTo>
                  <a:pt x="1419" y="397"/>
                </a:lnTo>
                <a:lnTo>
                  <a:pt x="1426" y="399"/>
                </a:lnTo>
                <a:lnTo>
                  <a:pt x="1434" y="401"/>
                </a:lnTo>
                <a:lnTo>
                  <a:pt x="1442" y="407"/>
                </a:lnTo>
                <a:lnTo>
                  <a:pt x="1450" y="408"/>
                </a:lnTo>
                <a:lnTo>
                  <a:pt x="1458" y="404"/>
                </a:lnTo>
                <a:lnTo>
                  <a:pt x="1465" y="405"/>
                </a:lnTo>
                <a:lnTo>
                  <a:pt x="1473" y="404"/>
                </a:lnTo>
                <a:lnTo>
                  <a:pt x="1481" y="407"/>
                </a:lnTo>
                <a:lnTo>
                  <a:pt x="1489" y="411"/>
                </a:lnTo>
                <a:lnTo>
                  <a:pt x="1497" y="408"/>
                </a:lnTo>
                <a:lnTo>
                  <a:pt x="1504" y="404"/>
                </a:lnTo>
                <a:lnTo>
                  <a:pt x="1512" y="406"/>
                </a:lnTo>
                <a:lnTo>
                  <a:pt x="1520" y="399"/>
                </a:lnTo>
                <a:lnTo>
                  <a:pt x="1528" y="392"/>
                </a:lnTo>
                <a:lnTo>
                  <a:pt x="1536" y="388"/>
                </a:lnTo>
                <a:lnTo>
                  <a:pt x="1544" y="386"/>
                </a:lnTo>
                <a:lnTo>
                  <a:pt x="1551" y="380"/>
                </a:lnTo>
                <a:lnTo>
                  <a:pt x="1559" y="385"/>
                </a:lnTo>
                <a:lnTo>
                  <a:pt x="1567" y="379"/>
                </a:lnTo>
                <a:lnTo>
                  <a:pt x="1574" y="375"/>
                </a:lnTo>
                <a:lnTo>
                  <a:pt x="1582" y="379"/>
                </a:lnTo>
                <a:lnTo>
                  <a:pt x="1590" y="378"/>
                </a:lnTo>
                <a:lnTo>
                  <a:pt x="1598" y="373"/>
                </a:lnTo>
                <a:lnTo>
                  <a:pt x="1606" y="378"/>
                </a:lnTo>
                <a:lnTo>
                  <a:pt x="1614" y="377"/>
                </a:lnTo>
                <a:lnTo>
                  <a:pt x="1621" y="377"/>
                </a:lnTo>
                <a:lnTo>
                  <a:pt x="1629" y="376"/>
                </a:lnTo>
                <a:lnTo>
                  <a:pt x="1637" y="380"/>
                </a:lnTo>
                <a:lnTo>
                  <a:pt x="1645" y="377"/>
                </a:lnTo>
                <a:lnTo>
                  <a:pt x="1653" y="378"/>
                </a:lnTo>
                <a:lnTo>
                  <a:pt x="1660" y="382"/>
                </a:lnTo>
                <a:lnTo>
                  <a:pt x="1668" y="378"/>
                </a:lnTo>
                <a:lnTo>
                  <a:pt x="1676" y="378"/>
                </a:lnTo>
                <a:lnTo>
                  <a:pt x="1684" y="377"/>
                </a:lnTo>
                <a:lnTo>
                  <a:pt x="1691" y="376"/>
                </a:lnTo>
                <a:lnTo>
                  <a:pt x="1699" y="374"/>
                </a:lnTo>
                <a:lnTo>
                  <a:pt x="1707" y="377"/>
                </a:lnTo>
                <a:lnTo>
                  <a:pt x="1715" y="375"/>
                </a:lnTo>
                <a:lnTo>
                  <a:pt x="1723" y="370"/>
                </a:lnTo>
                <a:lnTo>
                  <a:pt x="1730" y="374"/>
                </a:lnTo>
                <a:lnTo>
                  <a:pt x="1738" y="373"/>
                </a:lnTo>
                <a:lnTo>
                  <a:pt x="1746" y="369"/>
                </a:lnTo>
                <a:lnTo>
                  <a:pt x="1754" y="366"/>
                </a:lnTo>
                <a:lnTo>
                  <a:pt x="1762" y="365"/>
                </a:lnTo>
                <a:lnTo>
                  <a:pt x="1769" y="368"/>
                </a:lnTo>
                <a:lnTo>
                  <a:pt x="1777" y="366"/>
                </a:lnTo>
                <a:lnTo>
                  <a:pt x="1785" y="356"/>
                </a:lnTo>
                <a:lnTo>
                  <a:pt x="1793" y="357"/>
                </a:lnTo>
                <a:lnTo>
                  <a:pt x="1801" y="356"/>
                </a:lnTo>
                <a:lnTo>
                  <a:pt x="1808" y="353"/>
                </a:lnTo>
                <a:lnTo>
                  <a:pt x="1816" y="347"/>
                </a:lnTo>
                <a:lnTo>
                  <a:pt x="1824" y="355"/>
                </a:lnTo>
                <a:lnTo>
                  <a:pt x="1832" y="355"/>
                </a:lnTo>
                <a:lnTo>
                  <a:pt x="1839" y="354"/>
                </a:lnTo>
                <a:lnTo>
                  <a:pt x="1847" y="357"/>
                </a:lnTo>
                <a:lnTo>
                  <a:pt x="1855" y="357"/>
                </a:lnTo>
                <a:lnTo>
                  <a:pt x="1863" y="354"/>
                </a:lnTo>
                <a:lnTo>
                  <a:pt x="1871" y="352"/>
                </a:lnTo>
                <a:lnTo>
                  <a:pt x="1878" y="347"/>
                </a:lnTo>
                <a:lnTo>
                  <a:pt x="1886" y="337"/>
                </a:lnTo>
                <a:lnTo>
                  <a:pt x="1894" y="318"/>
                </a:lnTo>
                <a:lnTo>
                  <a:pt x="1902" y="313"/>
                </a:lnTo>
                <a:lnTo>
                  <a:pt x="1910" y="304"/>
                </a:lnTo>
                <a:lnTo>
                  <a:pt x="1918" y="299"/>
                </a:lnTo>
                <a:lnTo>
                  <a:pt x="1925" y="288"/>
                </a:lnTo>
                <a:lnTo>
                  <a:pt x="1933" y="285"/>
                </a:lnTo>
                <a:lnTo>
                  <a:pt x="1941" y="278"/>
                </a:lnTo>
                <a:lnTo>
                  <a:pt x="1948" y="278"/>
                </a:lnTo>
                <a:lnTo>
                  <a:pt x="1956" y="275"/>
                </a:lnTo>
                <a:lnTo>
                  <a:pt x="1964" y="275"/>
                </a:lnTo>
                <a:lnTo>
                  <a:pt x="1972" y="276"/>
                </a:lnTo>
                <a:lnTo>
                  <a:pt x="1980" y="278"/>
                </a:lnTo>
                <a:lnTo>
                  <a:pt x="1988" y="275"/>
                </a:lnTo>
                <a:lnTo>
                  <a:pt x="1995" y="271"/>
                </a:lnTo>
                <a:lnTo>
                  <a:pt x="2003" y="277"/>
                </a:lnTo>
                <a:lnTo>
                  <a:pt x="2011" y="272"/>
                </a:lnTo>
                <a:lnTo>
                  <a:pt x="2019" y="269"/>
                </a:lnTo>
                <a:lnTo>
                  <a:pt x="2027" y="260"/>
                </a:lnTo>
                <a:lnTo>
                  <a:pt x="2034" y="252"/>
                </a:lnTo>
                <a:lnTo>
                  <a:pt x="2042" y="245"/>
                </a:lnTo>
                <a:lnTo>
                  <a:pt x="2050" y="241"/>
                </a:lnTo>
                <a:lnTo>
                  <a:pt x="2058" y="238"/>
                </a:lnTo>
                <a:lnTo>
                  <a:pt x="2066" y="232"/>
                </a:lnTo>
                <a:lnTo>
                  <a:pt x="2073" y="234"/>
                </a:lnTo>
                <a:lnTo>
                  <a:pt x="2081" y="235"/>
                </a:lnTo>
                <a:lnTo>
                  <a:pt x="2089" y="232"/>
                </a:lnTo>
                <a:lnTo>
                  <a:pt x="2097" y="231"/>
                </a:lnTo>
                <a:lnTo>
                  <a:pt x="2104" y="227"/>
                </a:lnTo>
                <a:lnTo>
                  <a:pt x="2112" y="234"/>
                </a:lnTo>
                <a:lnTo>
                  <a:pt x="2120" y="231"/>
                </a:lnTo>
                <a:lnTo>
                  <a:pt x="2128" y="234"/>
                </a:lnTo>
                <a:lnTo>
                  <a:pt x="2136" y="234"/>
                </a:lnTo>
                <a:lnTo>
                  <a:pt x="2143" y="237"/>
                </a:lnTo>
                <a:lnTo>
                  <a:pt x="2151" y="239"/>
                </a:lnTo>
                <a:lnTo>
                  <a:pt x="2159" y="244"/>
                </a:lnTo>
                <a:lnTo>
                  <a:pt x="2167" y="242"/>
                </a:lnTo>
                <a:lnTo>
                  <a:pt x="2175" y="248"/>
                </a:lnTo>
                <a:lnTo>
                  <a:pt x="2182" y="252"/>
                </a:lnTo>
                <a:lnTo>
                  <a:pt x="2190" y="252"/>
                </a:lnTo>
                <a:lnTo>
                  <a:pt x="2198" y="253"/>
                </a:lnTo>
                <a:lnTo>
                  <a:pt x="2206" y="258"/>
                </a:lnTo>
                <a:lnTo>
                  <a:pt x="2213" y="264"/>
                </a:lnTo>
                <a:lnTo>
                  <a:pt x="2221" y="285"/>
                </a:lnTo>
                <a:lnTo>
                  <a:pt x="2229" y="298"/>
                </a:lnTo>
                <a:lnTo>
                  <a:pt x="2237" y="304"/>
                </a:lnTo>
                <a:lnTo>
                  <a:pt x="2245" y="307"/>
                </a:lnTo>
                <a:lnTo>
                  <a:pt x="2252" y="312"/>
                </a:lnTo>
                <a:lnTo>
                  <a:pt x="2260" y="314"/>
                </a:lnTo>
                <a:lnTo>
                  <a:pt x="2268" y="317"/>
                </a:lnTo>
                <a:lnTo>
                  <a:pt x="2276" y="311"/>
                </a:lnTo>
                <a:lnTo>
                  <a:pt x="2284" y="312"/>
                </a:lnTo>
                <a:lnTo>
                  <a:pt x="2292" y="311"/>
                </a:lnTo>
                <a:lnTo>
                  <a:pt x="2299" y="309"/>
                </a:lnTo>
                <a:lnTo>
                  <a:pt x="2307" y="313"/>
                </a:lnTo>
                <a:lnTo>
                  <a:pt x="2315" y="313"/>
                </a:lnTo>
                <a:lnTo>
                  <a:pt x="2323" y="313"/>
                </a:lnTo>
                <a:lnTo>
                  <a:pt x="2330" y="319"/>
                </a:lnTo>
                <a:lnTo>
                  <a:pt x="2338" y="318"/>
                </a:lnTo>
                <a:lnTo>
                  <a:pt x="2346" y="320"/>
                </a:lnTo>
                <a:lnTo>
                  <a:pt x="2354" y="322"/>
                </a:lnTo>
                <a:lnTo>
                  <a:pt x="2362" y="320"/>
                </a:lnTo>
                <a:lnTo>
                  <a:pt x="2369" y="319"/>
                </a:lnTo>
                <a:lnTo>
                  <a:pt x="2377" y="321"/>
                </a:lnTo>
                <a:lnTo>
                  <a:pt x="2385" y="322"/>
                </a:lnTo>
                <a:lnTo>
                  <a:pt x="2393" y="328"/>
                </a:lnTo>
                <a:lnTo>
                  <a:pt x="2401" y="330"/>
                </a:lnTo>
                <a:lnTo>
                  <a:pt x="2408" y="332"/>
                </a:lnTo>
                <a:lnTo>
                  <a:pt x="2416" y="334"/>
                </a:lnTo>
                <a:lnTo>
                  <a:pt x="2424" y="331"/>
                </a:lnTo>
                <a:lnTo>
                  <a:pt x="2432" y="335"/>
                </a:lnTo>
                <a:lnTo>
                  <a:pt x="2440" y="339"/>
                </a:lnTo>
                <a:lnTo>
                  <a:pt x="2447" y="337"/>
                </a:lnTo>
                <a:lnTo>
                  <a:pt x="2455" y="337"/>
                </a:lnTo>
                <a:lnTo>
                  <a:pt x="2463" y="341"/>
                </a:lnTo>
                <a:lnTo>
                  <a:pt x="2471" y="343"/>
                </a:lnTo>
                <a:lnTo>
                  <a:pt x="2478" y="342"/>
                </a:lnTo>
                <a:lnTo>
                  <a:pt x="2486" y="340"/>
                </a:lnTo>
                <a:lnTo>
                  <a:pt x="2494" y="339"/>
                </a:lnTo>
                <a:lnTo>
                  <a:pt x="2502" y="336"/>
                </a:lnTo>
                <a:lnTo>
                  <a:pt x="2510" y="331"/>
                </a:lnTo>
                <a:lnTo>
                  <a:pt x="2517" y="322"/>
                </a:lnTo>
                <a:lnTo>
                  <a:pt x="2525" y="316"/>
                </a:lnTo>
                <a:lnTo>
                  <a:pt x="2533" y="307"/>
                </a:lnTo>
                <a:lnTo>
                  <a:pt x="2541" y="302"/>
                </a:lnTo>
                <a:lnTo>
                  <a:pt x="2549" y="303"/>
                </a:lnTo>
                <a:lnTo>
                  <a:pt x="2556" y="294"/>
                </a:lnTo>
                <a:lnTo>
                  <a:pt x="2564" y="297"/>
                </a:lnTo>
                <a:lnTo>
                  <a:pt x="2572" y="298"/>
                </a:lnTo>
                <a:lnTo>
                  <a:pt x="2580" y="292"/>
                </a:lnTo>
                <a:lnTo>
                  <a:pt x="2588" y="277"/>
                </a:lnTo>
                <a:lnTo>
                  <a:pt x="2595" y="265"/>
                </a:lnTo>
                <a:lnTo>
                  <a:pt x="2603" y="257"/>
                </a:lnTo>
                <a:lnTo>
                  <a:pt x="2611" y="255"/>
                </a:lnTo>
                <a:lnTo>
                  <a:pt x="2619" y="252"/>
                </a:lnTo>
                <a:lnTo>
                  <a:pt x="2626" y="251"/>
                </a:lnTo>
                <a:lnTo>
                  <a:pt x="2634" y="244"/>
                </a:lnTo>
                <a:lnTo>
                  <a:pt x="2642" y="230"/>
                </a:lnTo>
                <a:lnTo>
                  <a:pt x="2650" y="227"/>
                </a:lnTo>
                <a:lnTo>
                  <a:pt x="2658" y="215"/>
                </a:lnTo>
                <a:lnTo>
                  <a:pt x="2666" y="203"/>
                </a:lnTo>
                <a:lnTo>
                  <a:pt x="2673" y="198"/>
                </a:lnTo>
                <a:lnTo>
                  <a:pt x="2681" y="192"/>
                </a:lnTo>
                <a:lnTo>
                  <a:pt x="2689" y="175"/>
                </a:lnTo>
                <a:lnTo>
                  <a:pt x="2697" y="157"/>
                </a:lnTo>
                <a:lnTo>
                  <a:pt x="2705" y="140"/>
                </a:lnTo>
                <a:lnTo>
                  <a:pt x="2712" y="122"/>
                </a:lnTo>
                <a:lnTo>
                  <a:pt x="2720" y="113"/>
                </a:lnTo>
                <a:lnTo>
                  <a:pt x="2728" y="110"/>
                </a:lnTo>
                <a:lnTo>
                  <a:pt x="2736" y="112"/>
                </a:lnTo>
                <a:lnTo>
                  <a:pt x="2743" y="110"/>
                </a:lnTo>
                <a:lnTo>
                  <a:pt x="2751" y="118"/>
                </a:lnTo>
                <a:lnTo>
                  <a:pt x="2759" y="124"/>
                </a:lnTo>
                <a:lnTo>
                  <a:pt x="2767" y="130"/>
                </a:lnTo>
                <a:lnTo>
                  <a:pt x="2775" y="139"/>
                </a:lnTo>
                <a:lnTo>
                  <a:pt x="2782" y="141"/>
                </a:lnTo>
                <a:lnTo>
                  <a:pt x="2790" y="150"/>
                </a:lnTo>
                <a:lnTo>
                  <a:pt x="2798" y="156"/>
                </a:lnTo>
                <a:lnTo>
                  <a:pt x="2806" y="160"/>
                </a:lnTo>
                <a:lnTo>
                  <a:pt x="2814" y="166"/>
                </a:lnTo>
                <a:lnTo>
                  <a:pt x="2821" y="168"/>
                </a:lnTo>
                <a:lnTo>
                  <a:pt x="2829" y="170"/>
                </a:lnTo>
                <a:lnTo>
                  <a:pt x="2837" y="173"/>
                </a:lnTo>
                <a:lnTo>
                  <a:pt x="2845" y="181"/>
                </a:lnTo>
                <a:lnTo>
                  <a:pt x="2852" y="187"/>
                </a:lnTo>
                <a:lnTo>
                  <a:pt x="2860" y="200"/>
                </a:lnTo>
                <a:lnTo>
                  <a:pt x="2868" y="216"/>
                </a:lnTo>
                <a:lnTo>
                  <a:pt x="2876" y="227"/>
                </a:lnTo>
                <a:lnTo>
                  <a:pt x="2884" y="240"/>
                </a:lnTo>
                <a:lnTo>
                  <a:pt x="2891" y="252"/>
                </a:lnTo>
                <a:lnTo>
                  <a:pt x="2899" y="255"/>
                </a:lnTo>
                <a:lnTo>
                  <a:pt x="2907" y="259"/>
                </a:lnTo>
                <a:lnTo>
                  <a:pt x="2915" y="255"/>
                </a:lnTo>
                <a:lnTo>
                  <a:pt x="2923" y="261"/>
                </a:lnTo>
                <a:lnTo>
                  <a:pt x="2930" y="264"/>
                </a:lnTo>
                <a:lnTo>
                  <a:pt x="2938" y="272"/>
                </a:lnTo>
                <a:lnTo>
                  <a:pt x="2946" y="273"/>
                </a:lnTo>
                <a:lnTo>
                  <a:pt x="2954" y="273"/>
                </a:lnTo>
                <a:lnTo>
                  <a:pt x="2962" y="273"/>
                </a:lnTo>
                <a:lnTo>
                  <a:pt x="2969" y="279"/>
                </a:lnTo>
                <a:lnTo>
                  <a:pt x="2977" y="282"/>
                </a:lnTo>
                <a:lnTo>
                  <a:pt x="2985" y="285"/>
                </a:lnTo>
                <a:lnTo>
                  <a:pt x="2993" y="285"/>
                </a:lnTo>
                <a:lnTo>
                  <a:pt x="3000" y="282"/>
                </a:lnTo>
                <a:lnTo>
                  <a:pt x="3008" y="276"/>
                </a:lnTo>
                <a:lnTo>
                  <a:pt x="3016" y="275"/>
                </a:lnTo>
                <a:lnTo>
                  <a:pt x="3024" y="275"/>
                </a:lnTo>
                <a:lnTo>
                  <a:pt x="3032" y="273"/>
                </a:lnTo>
                <a:lnTo>
                  <a:pt x="3039" y="272"/>
                </a:lnTo>
                <a:lnTo>
                  <a:pt x="3047" y="271"/>
                </a:lnTo>
                <a:lnTo>
                  <a:pt x="3055" y="269"/>
                </a:lnTo>
                <a:lnTo>
                  <a:pt x="3063" y="273"/>
                </a:lnTo>
                <a:lnTo>
                  <a:pt x="3071" y="273"/>
                </a:lnTo>
                <a:lnTo>
                  <a:pt x="3079" y="275"/>
                </a:lnTo>
                <a:lnTo>
                  <a:pt x="3086" y="278"/>
                </a:lnTo>
                <a:lnTo>
                  <a:pt x="3094" y="276"/>
                </a:lnTo>
                <a:lnTo>
                  <a:pt x="3102" y="278"/>
                </a:lnTo>
                <a:lnTo>
                  <a:pt x="3110" y="283"/>
                </a:lnTo>
                <a:lnTo>
                  <a:pt x="3117" y="283"/>
                </a:lnTo>
                <a:lnTo>
                  <a:pt x="3125" y="280"/>
                </a:lnTo>
                <a:lnTo>
                  <a:pt x="3133" y="281"/>
                </a:lnTo>
                <a:lnTo>
                  <a:pt x="3141" y="281"/>
                </a:lnTo>
                <a:lnTo>
                  <a:pt x="3149" y="282"/>
                </a:lnTo>
                <a:lnTo>
                  <a:pt x="3156" y="275"/>
                </a:lnTo>
                <a:lnTo>
                  <a:pt x="3164" y="272"/>
                </a:lnTo>
                <a:lnTo>
                  <a:pt x="3172" y="268"/>
                </a:lnTo>
                <a:lnTo>
                  <a:pt x="3180" y="267"/>
                </a:lnTo>
                <a:lnTo>
                  <a:pt x="3188" y="269"/>
                </a:lnTo>
                <a:lnTo>
                  <a:pt x="3195" y="268"/>
                </a:lnTo>
                <a:lnTo>
                  <a:pt x="3203" y="264"/>
                </a:lnTo>
                <a:lnTo>
                  <a:pt x="3211" y="261"/>
                </a:lnTo>
                <a:lnTo>
                  <a:pt x="3219" y="256"/>
                </a:lnTo>
                <a:lnTo>
                  <a:pt x="3227" y="252"/>
                </a:lnTo>
                <a:lnTo>
                  <a:pt x="3234" y="252"/>
                </a:lnTo>
                <a:lnTo>
                  <a:pt x="3242" y="253"/>
                </a:lnTo>
                <a:lnTo>
                  <a:pt x="3250" y="252"/>
                </a:lnTo>
                <a:lnTo>
                  <a:pt x="3258" y="250"/>
                </a:lnTo>
                <a:lnTo>
                  <a:pt x="3265" y="257"/>
                </a:lnTo>
                <a:lnTo>
                  <a:pt x="3273" y="259"/>
                </a:lnTo>
                <a:lnTo>
                  <a:pt x="3281" y="255"/>
                </a:lnTo>
                <a:lnTo>
                  <a:pt x="3289" y="252"/>
                </a:lnTo>
                <a:lnTo>
                  <a:pt x="3297" y="246"/>
                </a:lnTo>
                <a:lnTo>
                  <a:pt x="3304" y="240"/>
                </a:lnTo>
                <a:lnTo>
                  <a:pt x="3312" y="234"/>
                </a:lnTo>
                <a:lnTo>
                  <a:pt x="3320" y="232"/>
                </a:lnTo>
                <a:lnTo>
                  <a:pt x="3328" y="225"/>
                </a:lnTo>
                <a:lnTo>
                  <a:pt x="3336" y="224"/>
                </a:lnTo>
                <a:lnTo>
                  <a:pt x="3343" y="226"/>
                </a:lnTo>
                <a:lnTo>
                  <a:pt x="3351" y="231"/>
                </a:lnTo>
                <a:lnTo>
                  <a:pt x="3359" y="230"/>
                </a:lnTo>
                <a:lnTo>
                  <a:pt x="3367" y="225"/>
                </a:lnTo>
                <a:lnTo>
                  <a:pt x="3374" y="226"/>
                </a:lnTo>
                <a:lnTo>
                  <a:pt x="3382" y="225"/>
                </a:lnTo>
                <a:lnTo>
                  <a:pt x="3390" y="228"/>
                </a:lnTo>
                <a:lnTo>
                  <a:pt x="3398" y="230"/>
                </a:lnTo>
                <a:lnTo>
                  <a:pt x="3406" y="228"/>
                </a:lnTo>
                <a:lnTo>
                  <a:pt x="3413" y="232"/>
                </a:lnTo>
                <a:lnTo>
                  <a:pt x="3421" y="231"/>
                </a:lnTo>
                <a:lnTo>
                  <a:pt x="3429" y="225"/>
                </a:lnTo>
                <a:lnTo>
                  <a:pt x="3437" y="226"/>
                </a:lnTo>
                <a:lnTo>
                  <a:pt x="3445" y="229"/>
                </a:lnTo>
                <a:lnTo>
                  <a:pt x="3453" y="230"/>
                </a:lnTo>
                <a:lnTo>
                  <a:pt x="3460" y="236"/>
                </a:lnTo>
                <a:lnTo>
                  <a:pt x="3468" y="242"/>
                </a:lnTo>
                <a:lnTo>
                  <a:pt x="3476" y="237"/>
                </a:lnTo>
                <a:lnTo>
                  <a:pt x="3484" y="244"/>
                </a:lnTo>
                <a:lnTo>
                  <a:pt x="3492" y="252"/>
                </a:lnTo>
                <a:lnTo>
                  <a:pt x="3499" y="251"/>
                </a:lnTo>
                <a:lnTo>
                  <a:pt x="3507" y="243"/>
                </a:lnTo>
                <a:lnTo>
                  <a:pt x="3515" y="245"/>
                </a:lnTo>
                <a:lnTo>
                  <a:pt x="3523" y="246"/>
                </a:lnTo>
                <a:lnTo>
                  <a:pt x="3530" y="251"/>
                </a:lnTo>
                <a:lnTo>
                  <a:pt x="3538" y="249"/>
                </a:lnTo>
                <a:lnTo>
                  <a:pt x="3546" y="251"/>
                </a:lnTo>
                <a:lnTo>
                  <a:pt x="3554" y="257"/>
                </a:lnTo>
                <a:lnTo>
                  <a:pt x="3562" y="265"/>
                </a:lnTo>
                <a:lnTo>
                  <a:pt x="3569" y="268"/>
                </a:lnTo>
                <a:lnTo>
                  <a:pt x="3577" y="264"/>
                </a:lnTo>
                <a:lnTo>
                  <a:pt x="3585" y="263"/>
                </a:lnTo>
                <a:lnTo>
                  <a:pt x="3593" y="269"/>
                </a:lnTo>
                <a:lnTo>
                  <a:pt x="3601" y="271"/>
                </a:lnTo>
                <a:lnTo>
                  <a:pt x="3608" y="273"/>
                </a:lnTo>
                <a:lnTo>
                  <a:pt x="3616" y="277"/>
                </a:lnTo>
                <a:lnTo>
                  <a:pt x="3624" y="277"/>
                </a:lnTo>
                <a:lnTo>
                  <a:pt x="3632" y="281"/>
                </a:lnTo>
                <a:lnTo>
                  <a:pt x="3639" y="285"/>
                </a:lnTo>
                <a:lnTo>
                  <a:pt x="3647" y="288"/>
                </a:lnTo>
                <a:lnTo>
                  <a:pt x="3655" y="290"/>
                </a:lnTo>
                <a:lnTo>
                  <a:pt x="3663" y="294"/>
                </a:lnTo>
                <a:lnTo>
                  <a:pt x="3671" y="295"/>
                </a:lnTo>
                <a:lnTo>
                  <a:pt x="3678" y="297"/>
                </a:lnTo>
                <a:lnTo>
                  <a:pt x="3686" y="298"/>
                </a:lnTo>
                <a:lnTo>
                  <a:pt x="3694" y="297"/>
                </a:lnTo>
                <a:lnTo>
                  <a:pt x="3702" y="294"/>
                </a:lnTo>
                <a:lnTo>
                  <a:pt x="3710" y="285"/>
                </a:lnTo>
                <a:lnTo>
                  <a:pt x="3717" y="277"/>
                </a:lnTo>
                <a:lnTo>
                  <a:pt x="3725" y="268"/>
                </a:lnTo>
                <a:lnTo>
                  <a:pt x="3733" y="263"/>
                </a:lnTo>
                <a:lnTo>
                  <a:pt x="3741" y="260"/>
                </a:lnTo>
                <a:lnTo>
                  <a:pt x="3749" y="263"/>
                </a:lnTo>
                <a:lnTo>
                  <a:pt x="3757" y="264"/>
                </a:lnTo>
                <a:lnTo>
                  <a:pt x="3764" y="263"/>
                </a:lnTo>
                <a:lnTo>
                  <a:pt x="3772" y="258"/>
                </a:lnTo>
                <a:lnTo>
                  <a:pt x="3780" y="250"/>
                </a:lnTo>
                <a:lnTo>
                  <a:pt x="3787" y="242"/>
                </a:lnTo>
                <a:lnTo>
                  <a:pt x="3795" y="234"/>
                </a:lnTo>
                <a:lnTo>
                  <a:pt x="3803" y="222"/>
                </a:lnTo>
                <a:lnTo>
                  <a:pt x="3811" y="211"/>
                </a:lnTo>
                <a:lnTo>
                  <a:pt x="3819" y="200"/>
                </a:lnTo>
                <a:lnTo>
                  <a:pt x="3827" y="182"/>
                </a:lnTo>
                <a:lnTo>
                  <a:pt x="3834" y="170"/>
                </a:lnTo>
                <a:lnTo>
                  <a:pt x="3842" y="173"/>
                </a:lnTo>
                <a:lnTo>
                  <a:pt x="3850" y="166"/>
                </a:lnTo>
                <a:lnTo>
                  <a:pt x="3858" y="160"/>
                </a:lnTo>
                <a:lnTo>
                  <a:pt x="3866" y="150"/>
                </a:lnTo>
                <a:lnTo>
                  <a:pt x="3873" y="146"/>
                </a:lnTo>
                <a:lnTo>
                  <a:pt x="3881" y="135"/>
                </a:lnTo>
                <a:lnTo>
                  <a:pt x="3889" y="127"/>
                </a:lnTo>
                <a:lnTo>
                  <a:pt x="3897" y="116"/>
                </a:lnTo>
                <a:lnTo>
                  <a:pt x="3904" y="106"/>
                </a:lnTo>
                <a:lnTo>
                  <a:pt x="3912" y="100"/>
                </a:lnTo>
                <a:lnTo>
                  <a:pt x="3920" y="80"/>
                </a:lnTo>
                <a:lnTo>
                  <a:pt x="3928" y="69"/>
                </a:lnTo>
                <a:lnTo>
                  <a:pt x="3936" y="75"/>
                </a:lnTo>
                <a:lnTo>
                  <a:pt x="3943" y="72"/>
                </a:lnTo>
                <a:lnTo>
                  <a:pt x="3951" y="75"/>
                </a:lnTo>
                <a:lnTo>
                  <a:pt x="3959" y="72"/>
                </a:lnTo>
                <a:lnTo>
                  <a:pt x="3967" y="76"/>
                </a:lnTo>
                <a:lnTo>
                  <a:pt x="3975" y="77"/>
                </a:lnTo>
                <a:lnTo>
                  <a:pt x="3982" y="79"/>
                </a:lnTo>
                <a:lnTo>
                  <a:pt x="3990" y="86"/>
                </a:lnTo>
                <a:lnTo>
                  <a:pt x="3998" y="85"/>
                </a:lnTo>
                <a:lnTo>
                  <a:pt x="4006" y="91"/>
                </a:lnTo>
                <a:lnTo>
                  <a:pt x="4014" y="98"/>
                </a:lnTo>
                <a:lnTo>
                  <a:pt x="4021" y="103"/>
                </a:lnTo>
                <a:lnTo>
                  <a:pt x="4029" y="108"/>
                </a:lnTo>
                <a:lnTo>
                  <a:pt x="4037" y="116"/>
                </a:lnTo>
                <a:lnTo>
                  <a:pt x="4045" y="121"/>
                </a:lnTo>
                <a:lnTo>
                  <a:pt x="4052" y="129"/>
                </a:lnTo>
                <a:lnTo>
                  <a:pt x="4060" y="140"/>
                </a:lnTo>
                <a:lnTo>
                  <a:pt x="4068" y="147"/>
                </a:lnTo>
                <a:lnTo>
                  <a:pt x="4076" y="162"/>
                </a:lnTo>
                <a:lnTo>
                  <a:pt x="4084" y="172"/>
                </a:lnTo>
                <a:lnTo>
                  <a:pt x="4091" y="183"/>
                </a:lnTo>
                <a:lnTo>
                  <a:pt x="4099" y="190"/>
                </a:lnTo>
                <a:lnTo>
                  <a:pt x="4107" y="194"/>
                </a:lnTo>
                <a:lnTo>
                  <a:pt x="4115" y="201"/>
                </a:lnTo>
                <a:lnTo>
                  <a:pt x="4123" y="211"/>
                </a:lnTo>
                <a:lnTo>
                  <a:pt x="4131" y="206"/>
                </a:lnTo>
                <a:lnTo>
                  <a:pt x="4138" y="208"/>
                </a:lnTo>
                <a:lnTo>
                  <a:pt x="4146" y="210"/>
                </a:lnTo>
                <a:lnTo>
                  <a:pt x="4154" y="210"/>
                </a:lnTo>
                <a:lnTo>
                  <a:pt x="4161" y="212"/>
                </a:lnTo>
                <a:lnTo>
                  <a:pt x="4169" y="213"/>
                </a:lnTo>
                <a:lnTo>
                  <a:pt x="4177" y="218"/>
                </a:lnTo>
                <a:lnTo>
                  <a:pt x="4185" y="216"/>
                </a:lnTo>
                <a:lnTo>
                  <a:pt x="4193" y="216"/>
                </a:lnTo>
                <a:lnTo>
                  <a:pt x="4201" y="219"/>
                </a:lnTo>
                <a:lnTo>
                  <a:pt x="4208" y="222"/>
                </a:lnTo>
                <a:lnTo>
                  <a:pt x="4216" y="221"/>
                </a:lnTo>
                <a:lnTo>
                  <a:pt x="4224" y="219"/>
                </a:lnTo>
                <a:lnTo>
                  <a:pt x="4232" y="220"/>
                </a:lnTo>
                <a:lnTo>
                  <a:pt x="4240" y="228"/>
                </a:lnTo>
                <a:lnTo>
                  <a:pt x="4247" y="232"/>
                </a:lnTo>
                <a:lnTo>
                  <a:pt x="4255" y="234"/>
                </a:lnTo>
                <a:lnTo>
                  <a:pt x="4263" y="236"/>
                </a:lnTo>
                <a:lnTo>
                  <a:pt x="4271" y="239"/>
                </a:lnTo>
                <a:lnTo>
                  <a:pt x="4278" y="243"/>
                </a:lnTo>
                <a:lnTo>
                  <a:pt x="4286" y="251"/>
                </a:lnTo>
                <a:lnTo>
                  <a:pt x="4294" y="252"/>
                </a:lnTo>
                <a:lnTo>
                  <a:pt x="4302" y="257"/>
                </a:lnTo>
                <a:lnTo>
                  <a:pt x="4310" y="254"/>
                </a:lnTo>
                <a:lnTo>
                  <a:pt x="4317" y="252"/>
                </a:lnTo>
                <a:lnTo>
                  <a:pt x="4325" y="250"/>
                </a:lnTo>
                <a:lnTo>
                  <a:pt x="4333" y="253"/>
                </a:lnTo>
                <a:lnTo>
                  <a:pt x="4341" y="253"/>
                </a:lnTo>
                <a:lnTo>
                  <a:pt x="4349" y="256"/>
                </a:lnTo>
                <a:lnTo>
                  <a:pt x="4356" y="253"/>
                </a:lnTo>
                <a:lnTo>
                  <a:pt x="4364" y="245"/>
                </a:lnTo>
                <a:lnTo>
                  <a:pt x="4372" y="232"/>
                </a:lnTo>
                <a:lnTo>
                  <a:pt x="4380" y="224"/>
                </a:lnTo>
                <a:lnTo>
                  <a:pt x="4388" y="217"/>
                </a:lnTo>
                <a:lnTo>
                  <a:pt x="4395" y="215"/>
                </a:lnTo>
                <a:lnTo>
                  <a:pt x="4403" y="214"/>
                </a:lnTo>
                <a:lnTo>
                  <a:pt x="4411" y="217"/>
                </a:lnTo>
                <a:lnTo>
                  <a:pt x="4419" y="207"/>
                </a:lnTo>
                <a:lnTo>
                  <a:pt x="4426" y="193"/>
                </a:lnTo>
                <a:lnTo>
                  <a:pt x="4434" y="191"/>
                </a:lnTo>
                <a:lnTo>
                  <a:pt x="4442" y="177"/>
                </a:lnTo>
                <a:lnTo>
                  <a:pt x="4450" y="170"/>
                </a:lnTo>
                <a:lnTo>
                  <a:pt x="4458" y="156"/>
                </a:lnTo>
                <a:lnTo>
                  <a:pt x="4465" y="148"/>
                </a:lnTo>
                <a:lnTo>
                  <a:pt x="4473" y="136"/>
                </a:lnTo>
                <a:lnTo>
                  <a:pt x="4481" y="125"/>
                </a:lnTo>
                <a:lnTo>
                  <a:pt x="4489" y="110"/>
                </a:lnTo>
                <a:lnTo>
                  <a:pt x="4497" y="103"/>
                </a:lnTo>
                <a:lnTo>
                  <a:pt x="4505" y="95"/>
                </a:lnTo>
                <a:lnTo>
                  <a:pt x="4512" y="103"/>
                </a:lnTo>
                <a:lnTo>
                  <a:pt x="4520" y="101"/>
                </a:lnTo>
                <a:lnTo>
                  <a:pt x="4528" y="95"/>
                </a:lnTo>
                <a:lnTo>
                  <a:pt x="4535" y="81"/>
                </a:lnTo>
                <a:lnTo>
                  <a:pt x="4543" y="67"/>
                </a:lnTo>
                <a:lnTo>
                  <a:pt x="4551" y="53"/>
                </a:lnTo>
                <a:lnTo>
                  <a:pt x="4559" y="42"/>
                </a:lnTo>
                <a:lnTo>
                  <a:pt x="4567" y="41"/>
                </a:lnTo>
                <a:lnTo>
                  <a:pt x="4575" y="35"/>
                </a:lnTo>
                <a:lnTo>
                  <a:pt x="4582" y="34"/>
                </a:lnTo>
                <a:lnTo>
                  <a:pt x="4590" y="30"/>
                </a:lnTo>
                <a:lnTo>
                  <a:pt x="4598" y="19"/>
                </a:lnTo>
                <a:lnTo>
                  <a:pt x="4606" y="18"/>
                </a:lnTo>
                <a:lnTo>
                  <a:pt x="4614" y="13"/>
                </a:lnTo>
                <a:lnTo>
                  <a:pt x="4621" y="5"/>
                </a:lnTo>
                <a:lnTo>
                  <a:pt x="4629" y="0"/>
                </a:lnTo>
                <a:lnTo>
                  <a:pt x="4637" y="3"/>
                </a:lnTo>
                <a:lnTo>
                  <a:pt x="4645" y="7"/>
                </a:lnTo>
                <a:lnTo>
                  <a:pt x="4653" y="8"/>
                </a:lnTo>
                <a:lnTo>
                  <a:pt x="4660" y="13"/>
                </a:lnTo>
                <a:lnTo>
                  <a:pt x="4668" y="13"/>
                </a:lnTo>
              </a:path>
            </a:pathLst>
          </a:custGeom>
          <a:noFill/>
          <a:ln w="57150" cap="flat">
            <a:solidFill>
              <a:srgbClr val="FF00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33" name="Freeform 83"/>
          <p:cNvSpPr>
            <a:spLocks/>
          </p:cNvSpPr>
          <p:nvPr/>
        </p:nvSpPr>
        <p:spPr bwMode="auto">
          <a:xfrm>
            <a:off x="9142367" y="3213667"/>
            <a:ext cx="835873" cy="811266"/>
          </a:xfrm>
          <a:custGeom>
            <a:avLst/>
            <a:gdLst>
              <a:gd name="T0" fmla="*/ 71 w 4668"/>
              <a:gd name="T1" fmla="*/ 480 h 487"/>
              <a:gd name="T2" fmla="*/ 148 w 4668"/>
              <a:gd name="T3" fmla="*/ 478 h 487"/>
              <a:gd name="T4" fmla="*/ 227 w 4668"/>
              <a:gd name="T5" fmla="*/ 430 h 487"/>
              <a:gd name="T6" fmla="*/ 304 w 4668"/>
              <a:gd name="T7" fmla="*/ 337 h 487"/>
              <a:gd name="T8" fmla="*/ 382 w 4668"/>
              <a:gd name="T9" fmla="*/ 258 h 487"/>
              <a:gd name="T10" fmla="*/ 460 w 4668"/>
              <a:gd name="T11" fmla="*/ 260 h 487"/>
              <a:gd name="T12" fmla="*/ 538 w 4668"/>
              <a:gd name="T13" fmla="*/ 302 h 487"/>
              <a:gd name="T14" fmla="*/ 616 w 4668"/>
              <a:gd name="T15" fmla="*/ 361 h 487"/>
              <a:gd name="T16" fmla="*/ 694 w 4668"/>
              <a:gd name="T17" fmla="*/ 391 h 487"/>
              <a:gd name="T18" fmla="*/ 772 w 4668"/>
              <a:gd name="T19" fmla="*/ 380 h 487"/>
              <a:gd name="T20" fmla="*/ 850 w 4668"/>
              <a:gd name="T21" fmla="*/ 369 h 487"/>
              <a:gd name="T22" fmla="*/ 928 w 4668"/>
              <a:gd name="T23" fmla="*/ 375 h 487"/>
              <a:gd name="T24" fmla="*/ 1006 w 4668"/>
              <a:gd name="T25" fmla="*/ 374 h 487"/>
              <a:gd name="T26" fmla="*/ 1084 w 4668"/>
              <a:gd name="T27" fmla="*/ 317 h 487"/>
              <a:gd name="T28" fmla="*/ 1162 w 4668"/>
              <a:gd name="T29" fmla="*/ 249 h 487"/>
              <a:gd name="T30" fmla="*/ 1240 w 4668"/>
              <a:gd name="T31" fmla="*/ 215 h 487"/>
              <a:gd name="T32" fmla="*/ 1317 w 4668"/>
              <a:gd name="T33" fmla="*/ 196 h 487"/>
              <a:gd name="T34" fmla="*/ 1395 w 4668"/>
              <a:gd name="T35" fmla="*/ 289 h 487"/>
              <a:gd name="T36" fmla="*/ 1473 w 4668"/>
              <a:gd name="T37" fmla="*/ 347 h 487"/>
              <a:gd name="T38" fmla="*/ 1551 w 4668"/>
              <a:gd name="T39" fmla="*/ 335 h 487"/>
              <a:gd name="T40" fmla="*/ 1629 w 4668"/>
              <a:gd name="T41" fmla="*/ 315 h 487"/>
              <a:gd name="T42" fmla="*/ 1707 w 4668"/>
              <a:gd name="T43" fmla="*/ 330 h 487"/>
              <a:gd name="T44" fmla="*/ 1785 w 4668"/>
              <a:gd name="T45" fmla="*/ 327 h 487"/>
              <a:gd name="T46" fmla="*/ 1863 w 4668"/>
              <a:gd name="T47" fmla="*/ 271 h 487"/>
              <a:gd name="T48" fmla="*/ 1941 w 4668"/>
              <a:gd name="T49" fmla="*/ 214 h 487"/>
              <a:gd name="T50" fmla="*/ 2019 w 4668"/>
              <a:gd name="T51" fmla="*/ 176 h 487"/>
              <a:gd name="T52" fmla="*/ 2097 w 4668"/>
              <a:gd name="T53" fmla="*/ 165 h 487"/>
              <a:gd name="T54" fmla="*/ 2175 w 4668"/>
              <a:gd name="T55" fmla="*/ 206 h 487"/>
              <a:gd name="T56" fmla="*/ 2252 w 4668"/>
              <a:gd name="T57" fmla="*/ 277 h 487"/>
              <a:gd name="T58" fmla="*/ 2330 w 4668"/>
              <a:gd name="T59" fmla="*/ 286 h 487"/>
              <a:gd name="T60" fmla="*/ 2408 w 4668"/>
              <a:gd name="T61" fmla="*/ 279 h 487"/>
              <a:gd name="T62" fmla="*/ 2486 w 4668"/>
              <a:gd name="T63" fmla="*/ 276 h 487"/>
              <a:gd name="T64" fmla="*/ 2564 w 4668"/>
              <a:gd name="T65" fmla="*/ 295 h 487"/>
              <a:gd name="T66" fmla="*/ 2642 w 4668"/>
              <a:gd name="T67" fmla="*/ 238 h 487"/>
              <a:gd name="T68" fmla="*/ 2720 w 4668"/>
              <a:gd name="T69" fmla="*/ 168 h 487"/>
              <a:gd name="T70" fmla="*/ 2798 w 4668"/>
              <a:gd name="T71" fmla="*/ 130 h 487"/>
              <a:gd name="T72" fmla="*/ 2876 w 4668"/>
              <a:gd name="T73" fmla="*/ 147 h 487"/>
              <a:gd name="T74" fmla="*/ 2954 w 4668"/>
              <a:gd name="T75" fmla="*/ 208 h 487"/>
              <a:gd name="T76" fmla="*/ 3032 w 4668"/>
              <a:gd name="T77" fmla="*/ 242 h 487"/>
              <a:gd name="T78" fmla="*/ 3110 w 4668"/>
              <a:gd name="T79" fmla="*/ 265 h 487"/>
              <a:gd name="T80" fmla="*/ 3188 w 4668"/>
              <a:gd name="T81" fmla="*/ 212 h 487"/>
              <a:gd name="T82" fmla="*/ 3265 w 4668"/>
              <a:gd name="T83" fmla="*/ 203 h 487"/>
              <a:gd name="T84" fmla="*/ 3343 w 4668"/>
              <a:gd name="T85" fmla="*/ 204 h 487"/>
              <a:gd name="T86" fmla="*/ 3421 w 4668"/>
              <a:gd name="T87" fmla="*/ 220 h 487"/>
              <a:gd name="T88" fmla="*/ 3499 w 4668"/>
              <a:gd name="T89" fmla="*/ 266 h 487"/>
              <a:gd name="T90" fmla="*/ 3577 w 4668"/>
              <a:gd name="T91" fmla="*/ 297 h 487"/>
              <a:gd name="T92" fmla="*/ 3655 w 4668"/>
              <a:gd name="T93" fmla="*/ 315 h 487"/>
              <a:gd name="T94" fmla="*/ 3733 w 4668"/>
              <a:gd name="T95" fmla="*/ 279 h 487"/>
              <a:gd name="T96" fmla="*/ 3811 w 4668"/>
              <a:gd name="T97" fmla="*/ 222 h 487"/>
              <a:gd name="T98" fmla="*/ 3889 w 4668"/>
              <a:gd name="T99" fmla="*/ 174 h 487"/>
              <a:gd name="T100" fmla="*/ 3967 w 4668"/>
              <a:gd name="T101" fmla="*/ 171 h 487"/>
              <a:gd name="T102" fmla="*/ 4045 w 4668"/>
              <a:gd name="T103" fmla="*/ 174 h 487"/>
              <a:gd name="T104" fmla="*/ 4123 w 4668"/>
              <a:gd name="T105" fmla="*/ 212 h 487"/>
              <a:gd name="T106" fmla="*/ 4201 w 4668"/>
              <a:gd name="T107" fmla="*/ 248 h 487"/>
              <a:gd name="T108" fmla="*/ 4278 w 4668"/>
              <a:gd name="T109" fmla="*/ 278 h 487"/>
              <a:gd name="T110" fmla="*/ 4356 w 4668"/>
              <a:gd name="T111" fmla="*/ 203 h 487"/>
              <a:gd name="T112" fmla="*/ 4434 w 4668"/>
              <a:gd name="T113" fmla="*/ 99 h 487"/>
              <a:gd name="T114" fmla="*/ 4512 w 4668"/>
              <a:gd name="T115" fmla="*/ 4 h 487"/>
              <a:gd name="T116" fmla="*/ 4590 w 4668"/>
              <a:gd name="T117" fmla="*/ 25 h 487"/>
              <a:gd name="T118" fmla="*/ 4668 w 4668"/>
              <a:gd name="T119" fmla="*/ 109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68" h="487">
                <a:moveTo>
                  <a:pt x="0" y="478"/>
                </a:moveTo>
                <a:lnTo>
                  <a:pt x="8" y="478"/>
                </a:lnTo>
                <a:lnTo>
                  <a:pt x="16" y="478"/>
                </a:lnTo>
                <a:lnTo>
                  <a:pt x="24" y="476"/>
                </a:lnTo>
                <a:lnTo>
                  <a:pt x="32" y="477"/>
                </a:lnTo>
                <a:lnTo>
                  <a:pt x="39" y="480"/>
                </a:lnTo>
                <a:lnTo>
                  <a:pt x="47" y="479"/>
                </a:lnTo>
                <a:lnTo>
                  <a:pt x="55" y="487"/>
                </a:lnTo>
                <a:lnTo>
                  <a:pt x="63" y="479"/>
                </a:lnTo>
                <a:lnTo>
                  <a:pt x="71" y="480"/>
                </a:lnTo>
                <a:lnTo>
                  <a:pt x="78" y="478"/>
                </a:lnTo>
                <a:lnTo>
                  <a:pt x="86" y="478"/>
                </a:lnTo>
                <a:lnTo>
                  <a:pt x="94" y="480"/>
                </a:lnTo>
                <a:lnTo>
                  <a:pt x="102" y="483"/>
                </a:lnTo>
                <a:lnTo>
                  <a:pt x="110" y="477"/>
                </a:lnTo>
                <a:lnTo>
                  <a:pt x="118" y="476"/>
                </a:lnTo>
                <a:lnTo>
                  <a:pt x="125" y="478"/>
                </a:lnTo>
                <a:lnTo>
                  <a:pt x="133" y="476"/>
                </a:lnTo>
                <a:lnTo>
                  <a:pt x="141" y="478"/>
                </a:lnTo>
                <a:lnTo>
                  <a:pt x="148" y="478"/>
                </a:lnTo>
                <a:lnTo>
                  <a:pt x="156" y="475"/>
                </a:lnTo>
                <a:lnTo>
                  <a:pt x="164" y="479"/>
                </a:lnTo>
                <a:lnTo>
                  <a:pt x="172" y="476"/>
                </a:lnTo>
                <a:lnTo>
                  <a:pt x="180" y="476"/>
                </a:lnTo>
                <a:lnTo>
                  <a:pt x="188" y="466"/>
                </a:lnTo>
                <a:lnTo>
                  <a:pt x="195" y="462"/>
                </a:lnTo>
                <a:lnTo>
                  <a:pt x="203" y="459"/>
                </a:lnTo>
                <a:lnTo>
                  <a:pt x="211" y="442"/>
                </a:lnTo>
                <a:lnTo>
                  <a:pt x="219" y="433"/>
                </a:lnTo>
                <a:lnTo>
                  <a:pt x="227" y="430"/>
                </a:lnTo>
                <a:lnTo>
                  <a:pt x="234" y="423"/>
                </a:lnTo>
                <a:lnTo>
                  <a:pt x="242" y="412"/>
                </a:lnTo>
                <a:lnTo>
                  <a:pt x="250" y="404"/>
                </a:lnTo>
                <a:lnTo>
                  <a:pt x="258" y="401"/>
                </a:lnTo>
                <a:lnTo>
                  <a:pt x="265" y="393"/>
                </a:lnTo>
                <a:lnTo>
                  <a:pt x="273" y="389"/>
                </a:lnTo>
                <a:lnTo>
                  <a:pt x="281" y="372"/>
                </a:lnTo>
                <a:lnTo>
                  <a:pt x="289" y="364"/>
                </a:lnTo>
                <a:lnTo>
                  <a:pt x="297" y="352"/>
                </a:lnTo>
                <a:lnTo>
                  <a:pt x="304" y="337"/>
                </a:lnTo>
                <a:lnTo>
                  <a:pt x="312" y="308"/>
                </a:lnTo>
                <a:lnTo>
                  <a:pt x="320" y="285"/>
                </a:lnTo>
                <a:lnTo>
                  <a:pt x="328" y="277"/>
                </a:lnTo>
                <a:lnTo>
                  <a:pt x="336" y="280"/>
                </a:lnTo>
                <a:lnTo>
                  <a:pt x="343" y="278"/>
                </a:lnTo>
                <a:lnTo>
                  <a:pt x="351" y="269"/>
                </a:lnTo>
                <a:lnTo>
                  <a:pt x="359" y="271"/>
                </a:lnTo>
                <a:lnTo>
                  <a:pt x="367" y="268"/>
                </a:lnTo>
                <a:lnTo>
                  <a:pt x="375" y="263"/>
                </a:lnTo>
                <a:lnTo>
                  <a:pt x="382" y="258"/>
                </a:lnTo>
                <a:lnTo>
                  <a:pt x="390" y="251"/>
                </a:lnTo>
                <a:lnTo>
                  <a:pt x="398" y="244"/>
                </a:lnTo>
                <a:lnTo>
                  <a:pt x="406" y="250"/>
                </a:lnTo>
                <a:lnTo>
                  <a:pt x="413" y="243"/>
                </a:lnTo>
                <a:lnTo>
                  <a:pt x="421" y="244"/>
                </a:lnTo>
                <a:lnTo>
                  <a:pt x="429" y="251"/>
                </a:lnTo>
                <a:lnTo>
                  <a:pt x="437" y="255"/>
                </a:lnTo>
                <a:lnTo>
                  <a:pt x="445" y="259"/>
                </a:lnTo>
                <a:lnTo>
                  <a:pt x="452" y="261"/>
                </a:lnTo>
                <a:lnTo>
                  <a:pt x="460" y="260"/>
                </a:lnTo>
                <a:lnTo>
                  <a:pt x="468" y="261"/>
                </a:lnTo>
                <a:lnTo>
                  <a:pt x="476" y="271"/>
                </a:lnTo>
                <a:lnTo>
                  <a:pt x="484" y="271"/>
                </a:lnTo>
                <a:lnTo>
                  <a:pt x="492" y="269"/>
                </a:lnTo>
                <a:lnTo>
                  <a:pt x="499" y="277"/>
                </a:lnTo>
                <a:lnTo>
                  <a:pt x="507" y="274"/>
                </a:lnTo>
                <a:lnTo>
                  <a:pt x="515" y="278"/>
                </a:lnTo>
                <a:lnTo>
                  <a:pt x="522" y="283"/>
                </a:lnTo>
                <a:lnTo>
                  <a:pt x="530" y="294"/>
                </a:lnTo>
                <a:lnTo>
                  <a:pt x="538" y="302"/>
                </a:lnTo>
                <a:lnTo>
                  <a:pt x="546" y="313"/>
                </a:lnTo>
                <a:lnTo>
                  <a:pt x="554" y="325"/>
                </a:lnTo>
                <a:lnTo>
                  <a:pt x="562" y="335"/>
                </a:lnTo>
                <a:lnTo>
                  <a:pt x="569" y="336"/>
                </a:lnTo>
                <a:lnTo>
                  <a:pt x="577" y="342"/>
                </a:lnTo>
                <a:lnTo>
                  <a:pt x="585" y="346"/>
                </a:lnTo>
                <a:lnTo>
                  <a:pt x="593" y="350"/>
                </a:lnTo>
                <a:lnTo>
                  <a:pt x="601" y="353"/>
                </a:lnTo>
                <a:lnTo>
                  <a:pt x="608" y="354"/>
                </a:lnTo>
                <a:lnTo>
                  <a:pt x="616" y="361"/>
                </a:lnTo>
                <a:lnTo>
                  <a:pt x="624" y="373"/>
                </a:lnTo>
                <a:lnTo>
                  <a:pt x="632" y="378"/>
                </a:lnTo>
                <a:lnTo>
                  <a:pt x="640" y="384"/>
                </a:lnTo>
                <a:lnTo>
                  <a:pt x="647" y="380"/>
                </a:lnTo>
                <a:lnTo>
                  <a:pt x="655" y="391"/>
                </a:lnTo>
                <a:lnTo>
                  <a:pt x="663" y="388"/>
                </a:lnTo>
                <a:lnTo>
                  <a:pt x="671" y="394"/>
                </a:lnTo>
                <a:lnTo>
                  <a:pt x="678" y="394"/>
                </a:lnTo>
                <a:lnTo>
                  <a:pt x="686" y="400"/>
                </a:lnTo>
                <a:lnTo>
                  <a:pt x="694" y="391"/>
                </a:lnTo>
                <a:lnTo>
                  <a:pt x="702" y="395"/>
                </a:lnTo>
                <a:lnTo>
                  <a:pt x="710" y="390"/>
                </a:lnTo>
                <a:lnTo>
                  <a:pt x="717" y="385"/>
                </a:lnTo>
                <a:lnTo>
                  <a:pt x="725" y="387"/>
                </a:lnTo>
                <a:lnTo>
                  <a:pt x="733" y="384"/>
                </a:lnTo>
                <a:lnTo>
                  <a:pt x="741" y="382"/>
                </a:lnTo>
                <a:lnTo>
                  <a:pt x="749" y="383"/>
                </a:lnTo>
                <a:lnTo>
                  <a:pt x="756" y="388"/>
                </a:lnTo>
                <a:lnTo>
                  <a:pt x="764" y="382"/>
                </a:lnTo>
                <a:lnTo>
                  <a:pt x="772" y="380"/>
                </a:lnTo>
                <a:lnTo>
                  <a:pt x="780" y="378"/>
                </a:lnTo>
                <a:lnTo>
                  <a:pt x="787" y="382"/>
                </a:lnTo>
                <a:lnTo>
                  <a:pt x="795" y="374"/>
                </a:lnTo>
                <a:lnTo>
                  <a:pt x="803" y="370"/>
                </a:lnTo>
                <a:lnTo>
                  <a:pt x="811" y="366"/>
                </a:lnTo>
                <a:lnTo>
                  <a:pt x="819" y="366"/>
                </a:lnTo>
                <a:lnTo>
                  <a:pt x="826" y="371"/>
                </a:lnTo>
                <a:lnTo>
                  <a:pt x="834" y="368"/>
                </a:lnTo>
                <a:lnTo>
                  <a:pt x="842" y="368"/>
                </a:lnTo>
                <a:lnTo>
                  <a:pt x="850" y="369"/>
                </a:lnTo>
                <a:lnTo>
                  <a:pt x="858" y="365"/>
                </a:lnTo>
                <a:lnTo>
                  <a:pt x="866" y="362"/>
                </a:lnTo>
                <a:lnTo>
                  <a:pt x="873" y="366"/>
                </a:lnTo>
                <a:lnTo>
                  <a:pt x="881" y="371"/>
                </a:lnTo>
                <a:lnTo>
                  <a:pt x="889" y="370"/>
                </a:lnTo>
                <a:lnTo>
                  <a:pt x="897" y="376"/>
                </a:lnTo>
                <a:lnTo>
                  <a:pt x="904" y="374"/>
                </a:lnTo>
                <a:lnTo>
                  <a:pt x="912" y="375"/>
                </a:lnTo>
                <a:lnTo>
                  <a:pt x="920" y="376"/>
                </a:lnTo>
                <a:lnTo>
                  <a:pt x="928" y="375"/>
                </a:lnTo>
                <a:lnTo>
                  <a:pt x="936" y="373"/>
                </a:lnTo>
                <a:lnTo>
                  <a:pt x="943" y="376"/>
                </a:lnTo>
                <a:lnTo>
                  <a:pt x="951" y="378"/>
                </a:lnTo>
                <a:lnTo>
                  <a:pt x="959" y="375"/>
                </a:lnTo>
                <a:lnTo>
                  <a:pt x="967" y="372"/>
                </a:lnTo>
                <a:lnTo>
                  <a:pt x="975" y="376"/>
                </a:lnTo>
                <a:lnTo>
                  <a:pt x="982" y="376"/>
                </a:lnTo>
                <a:lnTo>
                  <a:pt x="990" y="374"/>
                </a:lnTo>
                <a:lnTo>
                  <a:pt x="998" y="376"/>
                </a:lnTo>
                <a:lnTo>
                  <a:pt x="1006" y="374"/>
                </a:lnTo>
                <a:lnTo>
                  <a:pt x="1014" y="366"/>
                </a:lnTo>
                <a:lnTo>
                  <a:pt x="1021" y="364"/>
                </a:lnTo>
                <a:lnTo>
                  <a:pt x="1029" y="359"/>
                </a:lnTo>
                <a:lnTo>
                  <a:pt x="1037" y="355"/>
                </a:lnTo>
                <a:lnTo>
                  <a:pt x="1045" y="355"/>
                </a:lnTo>
                <a:lnTo>
                  <a:pt x="1052" y="341"/>
                </a:lnTo>
                <a:lnTo>
                  <a:pt x="1060" y="331"/>
                </a:lnTo>
                <a:lnTo>
                  <a:pt x="1068" y="330"/>
                </a:lnTo>
                <a:lnTo>
                  <a:pt x="1076" y="323"/>
                </a:lnTo>
                <a:lnTo>
                  <a:pt x="1084" y="317"/>
                </a:lnTo>
                <a:lnTo>
                  <a:pt x="1091" y="320"/>
                </a:lnTo>
                <a:lnTo>
                  <a:pt x="1099" y="314"/>
                </a:lnTo>
                <a:lnTo>
                  <a:pt x="1107" y="293"/>
                </a:lnTo>
                <a:lnTo>
                  <a:pt x="1115" y="260"/>
                </a:lnTo>
                <a:lnTo>
                  <a:pt x="1123" y="257"/>
                </a:lnTo>
                <a:lnTo>
                  <a:pt x="1130" y="249"/>
                </a:lnTo>
                <a:lnTo>
                  <a:pt x="1138" y="255"/>
                </a:lnTo>
                <a:lnTo>
                  <a:pt x="1146" y="252"/>
                </a:lnTo>
                <a:lnTo>
                  <a:pt x="1154" y="247"/>
                </a:lnTo>
                <a:lnTo>
                  <a:pt x="1162" y="249"/>
                </a:lnTo>
                <a:lnTo>
                  <a:pt x="1169" y="246"/>
                </a:lnTo>
                <a:lnTo>
                  <a:pt x="1177" y="239"/>
                </a:lnTo>
                <a:lnTo>
                  <a:pt x="1185" y="235"/>
                </a:lnTo>
                <a:lnTo>
                  <a:pt x="1193" y="233"/>
                </a:lnTo>
                <a:lnTo>
                  <a:pt x="1200" y="233"/>
                </a:lnTo>
                <a:lnTo>
                  <a:pt x="1208" y="237"/>
                </a:lnTo>
                <a:lnTo>
                  <a:pt x="1216" y="231"/>
                </a:lnTo>
                <a:lnTo>
                  <a:pt x="1224" y="229"/>
                </a:lnTo>
                <a:lnTo>
                  <a:pt x="1232" y="220"/>
                </a:lnTo>
                <a:lnTo>
                  <a:pt x="1240" y="215"/>
                </a:lnTo>
                <a:lnTo>
                  <a:pt x="1247" y="213"/>
                </a:lnTo>
                <a:lnTo>
                  <a:pt x="1255" y="204"/>
                </a:lnTo>
                <a:lnTo>
                  <a:pt x="1263" y="194"/>
                </a:lnTo>
                <a:lnTo>
                  <a:pt x="1271" y="192"/>
                </a:lnTo>
                <a:lnTo>
                  <a:pt x="1279" y="196"/>
                </a:lnTo>
                <a:lnTo>
                  <a:pt x="1286" y="195"/>
                </a:lnTo>
                <a:lnTo>
                  <a:pt x="1294" y="196"/>
                </a:lnTo>
                <a:lnTo>
                  <a:pt x="1302" y="200"/>
                </a:lnTo>
                <a:lnTo>
                  <a:pt x="1310" y="199"/>
                </a:lnTo>
                <a:lnTo>
                  <a:pt x="1317" y="196"/>
                </a:lnTo>
                <a:lnTo>
                  <a:pt x="1325" y="203"/>
                </a:lnTo>
                <a:lnTo>
                  <a:pt x="1333" y="206"/>
                </a:lnTo>
                <a:lnTo>
                  <a:pt x="1341" y="197"/>
                </a:lnTo>
                <a:lnTo>
                  <a:pt x="1349" y="189"/>
                </a:lnTo>
                <a:lnTo>
                  <a:pt x="1356" y="206"/>
                </a:lnTo>
                <a:lnTo>
                  <a:pt x="1364" y="219"/>
                </a:lnTo>
                <a:lnTo>
                  <a:pt x="1372" y="242"/>
                </a:lnTo>
                <a:lnTo>
                  <a:pt x="1380" y="258"/>
                </a:lnTo>
                <a:lnTo>
                  <a:pt x="1388" y="282"/>
                </a:lnTo>
                <a:lnTo>
                  <a:pt x="1395" y="289"/>
                </a:lnTo>
                <a:lnTo>
                  <a:pt x="1403" y="301"/>
                </a:lnTo>
                <a:lnTo>
                  <a:pt x="1411" y="315"/>
                </a:lnTo>
                <a:lnTo>
                  <a:pt x="1419" y="320"/>
                </a:lnTo>
                <a:lnTo>
                  <a:pt x="1426" y="324"/>
                </a:lnTo>
                <a:lnTo>
                  <a:pt x="1434" y="323"/>
                </a:lnTo>
                <a:lnTo>
                  <a:pt x="1442" y="327"/>
                </a:lnTo>
                <a:lnTo>
                  <a:pt x="1450" y="332"/>
                </a:lnTo>
                <a:lnTo>
                  <a:pt x="1458" y="336"/>
                </a:lnTo>
                <a:lnTo>
                  <a:pt x="1465" y="347"/>
                </a:lnTo>
                <a:lnTo>
                  <a:pt x="1473" y="347"/>
                </a:lnTo>
                <a:lnTo>
                  <a:pt x="1481" y="342"/>
                </a:lnTo>
                <a:lnTo>
                  <a:pt x="1489" y="344"/>
                </a:lnTo>
                <a:lnTo>
                  <a:pt x="1497" y="340"/>
                </a:lnTo>
                <a:lnTo>
                  <a:pt x="1504" y="345"/>
                </a:lnTo>
                <a:lnTo>
                  <a:pt x="1512" y="341"/>
                </a:lnTo>
                <a:lnTo>
                  <a:pt x="1520" y="335"/>
                </a:lnTo>
                <a:lnTo>
                  <a:pt x="1528" y="344"/>
                </a:lnTo>
                <a:lnTo>
                  <a:pt x="1536" y="342"/>
                </a:lnTo>
                <a:lnTo>
                  <a:pt x="1544" y="337"/>
                </a:lnTo>
                <a:lnTo>
                  <a:pt x="1551" y="335"/>
                </a:lnTo>
                <a:lnTo>
                  <a:pt x="1559" y="334"/>
                </a:lnTo>
                <a:lnTo>
                  <a:pt x="1567" y="331"/>
                </a:lnTo>
                <a:lnTo>
                  <a:pt x="1574" y="323"/>
                </a:lnTo>
                <a:lnTo>
                  <a:pt x="1582" y="314"/>
                </a:lnTo>
                <a:lnTo>
                  <a:pt x="1590" y="314"/>
                </a:lnTo>
                <a:lnTo>
                  <a:pt x="1598" y="323"/>
                </a:lnTo>
                <a:lnTo>
                  <a:pt x="1606" y="308"/>
                </a:lnTo>
                <a:lnTo>
                  <a:pt x="1614" y="317"/>
                </a:lnTo>
                <a:lnTo>
                  <a:pt x="1621" y="311"/>
                </a:lnTo>
                <a:lnTo>
                  <a:pt x="1629" y="315"/>
                </a:lnTo>
                <a:lnTo>
                  <a:pt x="1637" y="320"/>
                </a:lnTo>
                <a:lnTo>
                  <a:pt x="1645" y="314"/>
                </a:lnTo>
                <a:lnTo>
                  <a:pt x="1653" y="317"/>
                </a:lnTo>
                <a:lnTo>
                  <a:pt x="1660" y="322"/>
                </a:lnTo>
                <a:lnTo>
                  <a:pt x="1668" y="324"/>
                </a:lnTo>
                <a:lnTo>
                  <a:pt x="1676" y="322"/>
                </a:lnTo>
                <a:lnTo>
                  <a:pt x="1684" y="325"/>
                </a:lnTo>
                <a:lnTo>
                  <a:pt x="1691" y="327"/>
                </a:lnTo>
                <a:lnTo>
                  <a:pt x="1699" y="330"/>
                </a:lnTo>
                <a:lnTo>
                  <a:pt x="1707" y="330"/>
                </a:lnTo>
                <a:lnTo>
                  <a:pt x="1715" y="322"/>
                </a:lnTo>
                <a:lnTo>
                  <a:pt x="1723" y="323"/>
                </a:lnTo>
                <a:lnTo>
                  <a:pt x="1730" y="325"/>
                </a:lnTo>
                <a:lnTo>
                  <a:pt x="1738" y="326"/>
                </a:lnTo>
                <a:lnTo>
                  <a:pt x="1746" y="321"/>
                </a:lnTo>
                <a:lnTo>
                  <a:pt x="1754" y="317"/>
                </a:lnTo>
                <a:lnTo>
                  <a:pt x="1762" y="318"/>
                </a:lnTo>
                <a:lnTo>
                  <a:pt x="1769" y="316"/>
                </a:lnTo>
                <a:lnTo>
                  <a:pt x="1777" y="321"/>
                </a:lnTo>
                <a:lnTo>
                  <a:pt x="1785" y="327"/>
                </a:lnTo>
                <a:lnTo>
                  <a:pt x="1793" y="323"/>
                </a:lnTo>
                <a:lnTo>
                  <a:pt x="1801" y="322"/>
                </a:lnTo>
                <a:lnTo>
                  <a:pt x="1808" y="324"/>
                </a:lnTo>
                <a:lnTo>
                  <a:pt x="1816" y="324"/>
                </a:lnTo>
                <a:lnTo>
                  <a:pt x="1824" y="320"/>
                </a:lnTo>
                <a:lnTo>
                  <a:pt x="1832" y="316"/>
                </a:lnTo>
                <a:lnTo>
                  <a:pt x="1839" y="303"/>
                </a:lnTo>
                <a:lnTo>
                  <a:pt x="1847" y="293"/>
                </a:lnTo>
                <a:lnTo>
                  <a:pt x="1855" y="278"/>
                </a:lnTo>
                <a:lnTo>
                  <a:pt x="1863" y="271"/>
                </a:lnTo>
                <a:lnTo>
                  <a:pt x="1871" y="267"/>
                </a:lnTo>
                <a:lnTo>
                  <a:pt x="1878" y="261"/>
                </a:lnTo>
                <a:lnTo>
                  <a:pt x="1886" y="260"/>
                </a:lnTo>
                <a:lnTo>
                  <a:pt x="1894" y="259"/>
                </a:lnTo>
                <a:lnTo>
                  <a:pt x="1902" y="253"/>
                </a:lnTo>
                <a:lnTo>
                  <a:pt x="1910" y="241"/>
                </a:lnTo>
                <a:lnTo>
                  <a:pt x="1918" y="233"/>
                </a:lnTo>
                <a:lnTo>
                  <a:pt x="1925" y="221"/>
                </a:lnTo>
                <a:lnTo>
                  <a:pt x="1933" y="219"/>
                </a:lnTo>
                <a:lnTo>
                  <a:pt x="1941" y="214"/>
                </a:lnTo>
                <a:lnTo>
                  <a:pt x="1948" y="209"/>
                </a:lnTo>
                <a:lnTo>
                  <a:pt x="1956" y="206"/>
                </a:lnTo>
                <a:lnTo>
                  <a:pt x="1964" y="199"/>
                </a:lnTo>
                <a:lnTo>
                  <a:pt x="1972" y="189"/>
                </a:lnTo>
                <a:lnTo>
                  <a:pt x="1980" y="192"/>
                </a:lnTo>
                <a:lnTo>
                  <a:pt x="1988" y="196"/>
                </a:lnTo>
                <a:lnTo>
                  <a:pt x="1995" y="192"/>
                </a:lnTo>
                <a:lnTo>
                  <a:pt x="2003" y="193"/>
                </a:lnTo>
                <a:lnTo>
                  <a:pt x="2011" y="181"/>
                </a:lnTo>
                <a:lnTo>
                  <a:pt x="2019" y="176"/>
                </a:lnTo>
                <a:lnTo>
                  <a:pt x="2027" y="170"/>
                </a:lnTo>
                <a:lnTo>
                  <a:pt x="2034" y="171"/>
                </a:lnTo>
                <a:lnTo>
                  <a:pt x="2042" y="162"/>
                </a:lnTo>
                <a:lnTo>
                  <a:pt x="2050" y="157"/>
                </a:lnTo>
                <a:lnTo>
                  <a:pt x="2058" y="162"/>
                </a:lnTo>
                <a:lnTo>
                  <a:pt x="2066" y="168"/>
                </a:lnTo>
                <a:lnTo>
                  <a:pt x="2073" y="165"/>
                </a:lnTo>
                <a:lnTo>
                  <a:pt x="2081" y="170"/>
                </a:lnTo>
                <a:lnTo>
                  <a:pt x="2089" y="175"/>
                </a:lnTo>
                <a:lnTo>
                  <a:pt x="2097" y="165"/>
                </a:lnTo>
                <a:lnTo>
                  <a:pt x="2104" y="168"/>
                </a:lnTo>
                <a:lnTo>
                  <a:pt x="2112" y="167"/>
                </a:lnTo>
                <a:lnTo>
                  <a:pt x="2120" y="172"/>
                </a:lnTo>
                <a:lnTo>
                  <a:pt x="2128" y="174"/>
                </a:lnTo>
                <a:lnTo>
                  <a:pt x="2136" y="165"/>
                </a:lnTo>
                <a:lnTo>
                  <a:pt x="2143" y="167"/>
                </a:lnTo>
                <a:lnTo>
                  <a:pt x="2151" y="164"/>
                </a:lnTo>
                <a:lnTo>
                  <a:pt x="2159" y="179"/>
                </a:lnTo>
                <a:lnTo>
                  <a:pt x="2167" y="192"/>
                </a:lnTo>
                <a:lnTo>
                  <a:pt x="2175" y="206"/>
                </a:lnTo>
                <a:lnTo>
                  <a:pt x="2182" y="220"/>
                </a:lnTo>
                <a:lnTo>
                  <a:pt x="2190" y="237"/>
                </a:lnTo>
                <a:lnTo>
                  <a:pt x="2198" y="244"/>
                </a:lnTo>
                <a:lnTo>
                  <a:pt x="2206" y="251"/>
                </a:lnTo>
                <a:lnTo>
                  <a:pt x="2213" y="260"/>
                </a:lnTo>
                <a:lnTo>
                  <a:pt x="2221" y="265"/>
                </a:lnTo>
                <a:lnTo>
                  <a:pt x="2229" y="282"/>
                </a:lnTo>
                <a:lnTo>
                  <a:pt x="2237" y="284"/>
                </a:lnTo>
                <a:lnTo>
                  <a:pt x="2245" y="282"/>
                </a:lnTo>
                <a:lnTo>
                  <a:pt x="2252" y="277"/>
                </a:lnTo>
                <a:lnTo>
                  <a:pt x="2260" y="280"/>
                </a:lnTo>
                <a:lnTo>
                  <a:pt x="2268" y="280"/>
                </a:lnTo>
                <a:lnTo>
                  <a:pt x="2276" y="287"/>
                </a:lnTo>
                <a:lnTo>
                  <a:pt x="2284" y="285"/>
                </a:lnTo>
                <a:lnTo>
                  <a:pt x="2292" y="277"/>
                </a:lnTo>
                <a:lnTo>
                  <a:pt x="2299" y="276"/>
                </a:lnTo>
                <a:lnTo>
                  <a:pt x="2307" y="278"/>
                </a:lnTo>
                <a:lnTo>
                  <a:pt x="2315" y="279"/>
                </a:lnTo>
                <a:lnTo>
                  <a:pt x="2323" y="286"/>
                </a:lnTo>
                <a:lnTo>
                  <a:pt x="2330" y="286"/>
                </a:lnTo>
                <a:lnTo>
                  <a:pt x="2338" y="278"/>
                </a:lnTo>
                <a:lnTo>
                  <a:pt x="2346" y="283"/>
                </a:lnTo>
                <a:lnTo>
                  <a:pt x="2354" y="282"/>
                </a:lnTo>
                <a:lnTo>
                  <a:pt x="2362" y="273"/>
                </a:lnTo>
                <a:lnTo>
                  <a:pt x="2369" y="278"/>
                </a:lnTo>
                <a:lnTo>
                  <a:pt x="2377" y="279"/>
                </a:lnTo>
                <a:lnTo>
                  <a:pt x="2385" y="282"/>
                </a:lnTo>
                <a:lnTo>
                  <a:pt x="2393" y="280"/>
                </a:lnTo>
                <a:lnTo>
                  <a:pt x="2401" y="278"/>
                </a:lnTo>
                <a:lnTo>
                  <a:pt x="2408" y="279"/>
                </a:lnTo>
                <a:lnTo>
                  <a:pt x="2416" y="279"/>
                </a:lnTo>
                <a:lnTo>
                  <a:pt x="2424" y="283"/>
                </a:lnTo>
                <a:lnTo>
                  <a:pt x="2432" y="278"/>
                </a:lnTo>
                <a:lnTo>
                  <a:pt x="2440" y="279"/>
                </a:lnTo>
                <a:lnTo>
                  <a:pt x="2447" y="277"/>
                </a:lnTo>
                <a:lnTo>
                  <a:pt x="2455" y="267"/>
                </a:lnTo>
                <a:lnTo>
                  <a:pt x="2463" y="274"/>
                </a:lnTo>
                <a:lnTo>
                  <a:pt x="2471" y="269"/>
                </a:lnTo>
                <a:lnTo>
                  <a:pt x="2478" y="274"/>
                </a:lnTo>
                <a:lnTo>
                  <a:pt x="2486" y="276"/>
                </a:lnTo>
                <a:lnTo>
                  <a:pt x="2494" y="275"/>
                </a:lnTo>
                <a:lnTo>
                  <a:pt x="2502" y="285"/>
                </a:lnTo>
                <a:lnTo>
                  <a:pt x="2510" y="282"/>
                </a:lnTo>
                <a:lnTo>
                  <a:pt x="2517" y="287"/>
                </a:lnTo>
                <a:lnTo>
                  <a:pt x="2525" y="283"/>
                </a:lnTo>
                <a:lnTo>
                  <a:pt x="2533" y="286"/>
                </a:lnTo>
                <a:lnTo>
                  <a:pt x="2541" y="292"/>
                </a:lnTo>
                <a:lnTo>
                  <a:pt x="2549" y="289"/>
                </a:lnTo>
                <a:lnTo>
                  <a:pt x="2556" y="294"/>
                </a:lnTo>
                <a:lnTo>
                  <a:pt x="2564" y="295"/>
                </a:lnTo>
                <a:lnTo>
                  <a:pt x="2572" y="295"/>
                </a:lnTo>
                <a:lnTo>
                  <a:pt x="2580" y="302"/>
                </a:lnTo>
                <a:lnTo>
                  <a:pt x="2588" y="294"/>
                </a:lnTo>
                <a:lnTo>
                  <a:pt x="2595" y="288"/>
                </a:lnTo>
                <a:lnTo>
                  <a:pt x="2603" y="282"/>
                </a:lnTo>
                <a:lnTo>
                  <a:pt x="2611" y="275"/>
                </a:lnTo>
                <a:lnTo>
                  <a:pt x="2619" y="268"/>
                </a:lnTo>
                <a:lnTo>
                  <a:pt x="2626" y="255"/>
                </a:lnTo>
                <a:lnTo>
                  <a:pt x="2634" y="251"/>
                </a:lnTo>
                <a:lnTo>
                  <a:pt x="2642" y="238"/>
                </a:lnTo>
                <a:lnTo>
                  <a:pt x="2650" y="242"/>
                </a:lnTo>
                <a:lnTo>
                  <a:pt x="2658" y="233"/>
                </a:lnTo>
                <a:lnTo>
                  <a:pt x="2666" y="240"/>
                </a:lnTo>
                <a:lnTo>
                  <a:pt x="2673" y="225"/>
                </a:lnTo>
                <a:lnTo>
                  <a:pt x="2681" y="213"/>
                </a:lnTo>
                <a:lnTo>
                  <a:pt x="2689" y="205"/>
                </a:lnTo>
                <a:lnTo>
                  <a:pt x="2697" y="196"/>
                </a:lnTo>
                <a:lnTo>
                  <a:pt x="2705" y="179"/>
                </a:lnTo>
                <a:lnTo>
                  <a:pt x="2712" y="180"/>
                </a:lnTo>
                <a:lnTo>
                  <a:pt x="2720" y="168"/>
                </a:lnTo>
                <a:lnTo>
                  <a:pt x="2728" y="158"/>
                </a:lnTo>
                <a:lnTo>
                  <a:pt x="2736" y="144"/>
                </a:lnTo>
                <a:lnTo>
                  <a:pt x="2743" y="147"/>
                </a:lnTo>
                <a:lnTo>
                  <a:pt x="2751" y="142"/>
                </a:lnTo>
                <a:lnTo>
                  <a:pt x="2759" y="137"/>
                </a:lnTo>
                <a:lnTo>
                  <a:pt x="2767" y="133"/>
                </a:lnTo>
                <a:lnTo>
                  <a:pt x="2775" y="125"/>
                </a:lnTo>
                <a:lnTo>
                  <a:pt x="2782" y="129"/>
                </a:lnTo>
                <a:lnTo>
                  <a:pt x="2790" y="130"/>
                </a:lnTo>
                <a:lnTo>
                  <a:pt x="2798" y="130"/>
                </a:lnTo>
                <a:lnTo>
                  <a:pt x="2806" y="137"/>
                </a:lnTo>
                <a:lnTo>
                  <a:pt x="2814" y="144"/>
                </a:lnTo>
                <a:lnTo>
                  <a:pt x="2821" y="142"/>
                </a:lnTo>
                <a:lnTo>
                  <a:pt x="2829" y="153"/>
                </a:lnTo>
                <a:lnTo>
                  <a:pt x="2837" y="153"/>
                </a:lnTo>
                <a:lnTo>
                  <a:pt x="2845" y="156"/>
                </a:lnTo>
                <a:lnTo>
                  <a:pt x="2852" y="160"/>
                </a:lnTo>
                <a:lnTo>
                  <a:pt x="2860" y="161"/>
                </a:lnTo>
                <a:lnTo>
                  <a:pt x="2868" y="149"/>
                </a:lnTo>
                <a:lnTo>
                  <a:pt x="2876" y="147"/>
                </a:lnTo>
                <a:lnTo>
                  <a:pt x="2884" y="157"/>
                </a:lnTo>
                <a:lnTo>
                  <a:pt x="2891" y="163"/>
                </a:lnTo>
                <a:lnTo>
                  <a:pt x="2899" y="180"/>
                </a:lnTo>
                <a:lnTo>
                  <a:pt x="2907" y="189"/>
                </a:lnTo>
                <a:lnTo>
                  <a:pt x="2915" y="200"/>
                </a:lnTo>
                <a:lnTo>
                  <a:pt x="2923" y="205"/>
                </a:lnTo>
                <a:lnTo>
                  <a:pt x="2930" y="211"/>
                </a:lnTo>
                <a:lnTo>
                  <a:pt x="2938" y="202"/>
                </a:lnTo>
                <a:lnTo>
                  <a:pt x="2946" y="210"/>
                </a:lnTo>
                <a:lnTo>
                  <a:pt x="2954" y="208"/>
                </a:lnTo>
                <a:lnTo>
                  <a:pt x="2962" y="215"/>
                </a:lnTo>
                <a:lnTo>
                  <a:pt x="2969" y="222"/>
                </a:lnTo>
                <a:lnTo>
                  <a:pt x="2977" y="231"/>
                </a:lnTo>
                <a:lnTo>
                  <a:pt x="2985" y="233"/>
                </a:lnTo>
                <a:lnTo>
                  <a:pt x="2993" y="225"/>
                </a:lnTo>
                <a:lnTo>
                  <a:pt x="3000" y="228"/>
                </a:lnTo>
                <a:lnTo>
                  <a:pt x="3008" y="230"/>
                </a:lnTo>
                <a:lnTo>
                  <a:pt x="3016" y="232"/>
                </a:lnTo>
                <a:lnTo>
                  <a:pt x="3024" y="241"/>
                </a:lnTo>
                <a:lnTo>
                  <a:pt x="3032" y="242"/>
                </a:lnTo>
                <a:lnTo>
                  <a:pt x="3039" y="248"/>
                </a:lnTo>
                <a:lnTo>
                  <a:pt x="3047" y="255"/>
                </a:lnTo>
                <a:lnTo>
                  <a:pt x="3055" y="261"/>
                </a:lnTo>
                <a:lnTo>
                  <a:pt x="3063" y="257"/>
                </a:lnTo>
                <a:lnTo>
                  <a:pt x="3071" y="263"/>
                </a:lnTo>
                <a:lnTo>
                  <a:pt x="3079" y="265"/>
                </a:lnTo>
                <a:lnTo>
                  <a:pt x="3086" y="264"/>
                </a:lnTo>
                <a:lnTo>
                  <a:pt x="3094" y="258"/>
                </a:lnTo>
                <a:lnTo>
                  <a:pt x="3102" y="264"/>
                </a:lnTo>
                <a:lnTo>
                  <a:pt x="3110" y="265"/>
                </a:lnTo>
                <a:lnTo>
                  <a:pt x="3117" y="255"/>
                </a:lnTo>
                <a:lnTo>
                  <a:pt x="3125" y="253"/>
                </a:lnTo>
                <a:lnTo>
                  <a:pt x="3133" y="247"/>
                </a:lnTo>
                <a:lnTo>
                  <a:pt x="3141" y="234"/>
                </a:lnTo>
                <a:lnTo>
                  <a:pt x="3149" y="227"/>
                </a:lnTo>
                <a:lnTo>
                  <a:pt x="3156" y="222"/>
                </a:lnTo>
                <a:lnTo>
                  <a:pt x="3164" y="206"/>
                </a:lnTo>
                <a:lnTo>
                  <a:pt x="3172" y="210"/>
                </a:lnTo>
                <a:lnTo>
                  <a:pt x="3180" y="208"/>
                </a:lnTo>
                <a:lnTo>
                  <a:pt x="3188" y="212"/>
                </a:lnTo>
                <a:lnTo>
                  <a:pt x="3195" y="208"/>
                </a:lnTo>
                <a:lnTo>
                  <a:pt x="3203" y="205"/>
                </a:lnTo>
                <a:lnTo>
                  <a:pt x="3211" y="202"/>
                </a:lnTo>
                <a:lnTo>
                  <a:pt x="3219" y="204"/>
                </a:lnTo>
                <a:lnTo>
                  <a:pt x="3227" y="196"/>
                </a:lnTo>
                <a:lnTo>
                  <a:pt x="3234" y="194"/>
                </a:lnTo>
                <a:lnTo>
                  <a:pt x="3242" y="191"/>
                </a:lnTo>
                <a:lnTo>
                  <a:pt x="3250" y="195"/>
                </a:lnTo>
                <a:lnTo>
                  <a:pt x="3258" y="200"/>
                </a:lnTo>
                <a:lnTo>
                  <a:pt x="3265" y="203"/>
                </a:lnTo>
                <a:lnTo>
                  <a:pt x="3273" y="193"/>
                </a:lnTo>
                <a:lnTo>
                  <a:pt x="3281" y="199"/>
                </a:lnTo>
                <a:lnTo>
                  <a:pt x="3289" y="192"/>
                </a:lnTo>
                <a:lnTo>
                  <a:pt x="3297" y="191"/>
                </a:lnTo>
                <a:lnTo>
                  <a:pt x="3304" y="190"/>
                </a:lnTo>
                <a:lnTo>
                  <a:pt x="3312" y="191"/>
                </a:lnTo>
                <a:lnTo>
                  <a:pt x="3320" y="194"/>
                </a:lnTo>
                <a:lnTo>
                  <a:pt x="3328" y="201"/>
                </a:lnTo>
                <a:lnTo>
                  <a:pt x="3336" y="201"/>
                </a:lnTo>
                <a:lnTo>
                  <a:pt x="3343" y="204"/>
                </a:lnTo>
                <a:lnTo>
                  <a:pt x="3351" y="205"/>
                </a:lnTo>
                <a:lnTo>
                  <a:pt x="3359" y="209"/>
                </a:lnTo>
                <a:lnTo>
                  <a:pt x="3367" y="218"/>
                </a:lnTo>
                <a:lnTo>
                  <a:pt x="3374" y="211"/>
                </a:lnTo>
                <a:lnTo>
                  <a:pt x="3382" y="213"/>
                </a:lnTo>
                <a:lnTo>
                  <a:pt x="3390" y="214"/>
                </a:lnTo>
                <a:lnTo>
                  <a:pt x="3398" y="212"/>
                </a:lnTo>
                <a:lnTo>
                  <a:pt x="3406" y="216"/>
                </a:lnTo>
                <a:lnTo>
                  <a:pt x="3413" y="215"/>
                </a:lnTo>
                <a:lnTo>
                  <a:pt x="3421" y="220"/>
                </a:lnTo>
                <a:lnTo>
                  <a:pt x="3429" y="222"/>
                </a:lnTo>
                <a:lnTo>
                  <a:pt x="3437" y="232"/>
                </a:lnTo>
                <a:lnTo>
                  <a:pt x="3445" y="234"/>
                </a:lnTo>
                <a:lnTo>
                  <a:pt x="3453" y="242"/>
                </a:lnTo>
                <a:lnTo>
                  <a:pt x="3460" y="242"/>
                </a:lnTo>
                <a:lnTo>
                  <a:pt x="3468" y="242"/>
                </a:lnTo>
                <a:lnTo>
                  <a:pt x="3476" y="252"/>
                </a:lnTo>
                <a:lnTo>
                  <a:pt x="3484" y="252"/>
                </a:lnTo>
                <a:lnTo>
                  <a:pt x="3492" y="263"/>
                </a:lnTo>
                <a:lnTo>
                  <a:pt x="3499" y="266"/>
                </a:lnTo>
                <a:lnTo>
                  <a:pt x="3507" y="268"/>
                </a:lnTo>
                <a:lnTo>
                  <a:pt x="3515" y="268"/>
                </a:lnTo>
                <a:lnTo>
                  <a:pt x="3523" y="268"/>
                </a:lnTo>
                <a:lnTo>
                  <a:pt x="3530" y="280"/>
                </a:lnTo>
                <a:lnTo>
                  <a:pt x="3538" y="280"/>
                </a:lnTo>
                <a:lnTo>
                  <a:pt x="3546" y="289"/>
                </a:lnTo>
                <a:lnTo>
                  <a:pt x="3554" y="292"/>
                </a:lnTo>
                <a:lnTo>
                  <a:pt x="3562" y="296"/>
                </a:lnTo>
                <a:lnTo>
                  <a:pt x="3569" y="297"/>
                </a:lnTo>
                <a:lnTo>
                  <a:pt x="3577" y="297"/>
                </a:lnTo>
                <a:lnTo>
                  <a:pt x="3585" y="303"/>
                </a:lnTo>
                <a:lnTo>
                  <a:pt x="3593" y="304"/>
                </a:lnTo>
                <a:lnTo>
                  <a:pt x="3601" y="305"/>
                </a:lnTo>
                <a:lnTo>
                  <a:pt x="3608" y="308"/>
                </a:lnTo>
                <a:lnTo>
                  <a:pt x="3616" y="307"/>
                </a:lnTo>
                <a:lnTo>
                  <a:pt x="3624" y="307"/>
                </a:lnTo>
                <a:lnTo>
                  <a:pt x="3632" y="312"/>
                </a:lnTo>
                <a:lnTo>
                  <a:pt x="3639" y="316"/>
                </a:lnTo>
                <a:lnTo>
                  <a:pt x="3647" y="314"/>
                </a:lnTo>
                <a:lnTo>
                  <a:pt x="3655" y="315"/>
                </a:lnTo>
                <a:lnTo>
                  <a:pt x="3663" y="315"/>
                </a:lnTo>
                <a:lnTo>
                  <a:pt x="3671" y="317"/>
                </a:lnTo>
                <a:lnTo>
                  <a:pt x="3678" y="316"/>
                </a:lnTo>
                <a:lnTo>
                  <a:pt x="3686" y="318"/>
                </a:lnTo>
                <a:lnTo>
                  <a:pt x="3694" y="324"/>
                </a:lnTo>
                <a:lnTo>
                  <a:pt x="3702" y="315"/>
                </a:lnTo>
                <a:lnTo>
                  <a:pt x="3710" y="313"/>
                </a:lnTo>
                <a:lnTo>
                  <a:pt x="3717" y="307"/>
                </a:lnTo>
                <a:lnTo>
                  <a:pt x="3725" y="292"/>
                </a:lnTo>
                <a:lnTo>
                  <a:pt x="3733" y="279"/>
                </a:lnTo>
                <a:lnTo>
                  <a:pt x="3741" y="276"/>
                </a:lnTo>
                <a:lnTo>
                  <a:pt x="3749" y="270"/>
                </a:lnTo>
                <a:lnTo>
                  <a:pt x="3757" y="265"/>
                </a:lnTo>
                <a:lnTo>
                  <a:pt x="3764" y="251"/>
                </a:lnTo>
                <a:lnTo>
                  <a:pt x="3772" y="250"/>
                </a:lnTo>
                <a:lnTo>
                  <a:pt x="3780" y="240"/>
                </a:lnTo>
                <a:lnTo>
                  <a:pt x="3787" y="235"/>
                </a:lnTo>
                <a:lnTo>
                  <a:pt x="3795" y="235"/>
                </a:lnTo>
                <a:lnTo>
                  <a:pt x="3803" y="224"/>
                </a:lnTo>
                <a:lnTo>
                  <a:pt x="3811" y="222"/>
                </a:lnTo>
                <a:lnTo>
                  <a:pt x="3819" y="220"/>
                </a:lnTo>
                <a:lnTo>
                  <a:pt x="3827" y="227"/>
                </a:lnTo>
                <a:lnTo>
                  <a:pt x="3834" y="224"/>
                </a:lnTo>
                <a:lnTo>
                  <a:pt x="3842" y="220"/>
                </a:lnTo>
                <a:lnTo>
                  <a:pt x="3850" y="219"/>
                </a:lnTo>
                <a:lnTo>
                  <a:pt x="3858" y="213"/>
                </a:lnTo>
                <a:lnTo>
                  <a:pt x="3866" y="190"/>
                </a:lnTo>
                <a:lnTo>
                  <a:pt x="3873" y="179"/>
                </a:lnTo>
                <a:lnTo>
                  <a:pt x="3881" y="177"/>
                </a:lnTo>
                <a:lnTo>
                  <a:pt x="3889" y="174"/>
                </a:lnTo>
                <a:lnTo>
                  <a:pt x="3897" y="167"/>
                </a:lnTo>
                <a:lnTo>
                  <a:pt x="3904" y="161"/>
                </a:lnTo>
                <a:lnTo>
                  <a:pt x="3912" y="164"/>
                </a:lnTo>
                <a:lnTo>
                  <a:pt x="3920" y="164"/>
                </a:lnTo>
                <a:lnTo>
                  <a:pt x="3928" y="163"/>
                </a:lnTo>
                <a:lnTo>
                  <a:pt x="3936" y="164"/>
                </a:lnTo>
                <a:lnTo>
                  <a:pt x="3943" y="165"/>
                </a:lnTo>
                <a:lnTo>
                  <a:pt x="3951" y="165"/>
                </a:lnTo>
                <a:lnTo>
                  <a:pt x="3959" y="168"/>
                </a:lnTo>
                <a:lnTo>
                  <a:pt x="3967" y="171"/>
                </a:lnTo>
                <a:lnTo>
                  <a:pt x="3975" y="167"/>
                </a:lnTo>
                <a:lnTo>
                  <a:pt x="3982" y="171"/>
                </a:lnTo>
                <a:lnTo>
                  <a:pt x="3990" y="172"/>
                </a:lnTo>
                <a:lnTo>
                  <a:pt x="3998" y="175"/>
                </a:lnTo>
                <a:lnTo>
                  <a:pt x="4006" y="176"/>
                </a:lnTo>
                <a:lnTo>
                  <a:pt x="4014" y="175"/>
                </a:lnTo>
                <a:lnTo>
                  <a:pt x="4021" y="173"/>
                </a:lnTo>
                <a:lnTo>
                  <a:pt x="4029" y="173"/>
                </a:lnTo>
                <a:lnTo>
                  <a:pt x="4037" y="173"/>
                </a:lnTo>
                <a:lnTo>
                  <a:pt x="4045" y="174"/>
                </a:lnTo>
                <a:lnTo>
                  <a:pt x="4052" y="175"/>
                </a:lnTo>
                <a:lnTo>
                  <a:pt x="4060" y="173"/>
                </a:lnTo>
                <a:lnTo>
                  <a:pt x="4068" y="176"/>
                </a:lnTo>
                <a:lnTo>
                  <a:pt x="4076" y="175"/>
                </a:lnTo>
                <a:lnTo>
                  <a:pt x="4084" y="177"/>
                </a:lnTo>
                <a:lnTo>
                  <a:pt x="4091" y="182"/>
                </a:lnTo>
                <a:lnTo>
                  <a:pt x="4099" y="184"/>
                </a:lnTo>
                <a:lnTo>
                  <a:pt x="4107" y="196"/>
                </a:lnTo>
                <a:lnTo>
                  <a:pt x="4115" y="204"/>
                </a:lnTo>
                <a:lnTo>
                  <a:pt x="4123" y="212"/>
                </a:lnTo>
                <a:lnTo>
                  <a:pt x="4131" y="214"/>
                </a:lnTo>
                <a:lnTo>
                  <a:pt x="4138" y="222"/>
                </a:lnTo>
                <a:lnTo>
                  <a:pt x="4146" y="225"/>
                </a:lnTo>
                <a:lnTo>
                  <a:pt x="4154" y="230"/>
                </a:lnTo>
                <a:lnTo>
                  <a:pt x="4161" y="234"/>
                </a:lnTo>
                <a:lnTo>
                  <a:pt x="4169" y="244"/>
                </a:lnTo>
                <a:lnTo>
                  <a:pt x="4177" y="242"/>
                </a:lnTo>
                <a:lnTo>
                  <a:pt x="4185" y="238"/>
                </a:lnTo>
                <a:lnTo>
                  <a:pt x="4193" y="243"/>
                </a:lnTo>
                <a:lnTo>
                  <a:pt x="4201" y="248"/>
                </a:lnTo>
                <a:lnTo>
                  <a:pt x="4208" y="255"/>
                </a:lnTo>
                <a:lnTo>
                  <a:pt x="4216" y="259"/>
                </a:lnTo>
                <a:lnTo>
                  <a:pt x="4224" y="259"/>
                </a:lnTo>
                <a:lnTo>
                  <a:pt x="4232" y="259"/>
                </a:lnTo>
                <a:lnTo>
                  <a:pt x="4240" y="260"/>
                </a:lnTo>
                <a:lnTo>
                  <a:pt x="4247" y="264"/>
                </a:lnTo>
                <a:lnTo>
                  <a:pt x="4255" y="271"/>
                </a:lnTo>
                <a:lnTo>
                  <a:pt x="4263" y="273"/>
                </a:lnTo>
                <a:lnTo>
                  <a:pt x="4271" y="271"/>
                </a:lnTo>
                <a:lnTo>
                  <a:pt x="4278" y="278"/>
                </a:lnTo>
                <a:lnTo>
                  <a:pt x="4286" y="279"/>
                </a:lnTo>
                <a:lnTo>
                  <a:pt x="4294" y="274"/>
                </a:lnTo>
                <a:lnTo>
                  <a:pt x="4302" y="269"/>
                </a:lnTo>
                <a:lnTo>
                  <a:pt x="4310" y="260"/>
                </a:lnTo>
                <a:lnTo>
                  <a:pt x="4317" y="252"/>
                </a:lnTo>
                <a:lnTo>
                  <a:pt x="4325" y="240"/>
                </a:lnTo>
                <a:lnTo>
                  <a:pt x="4333" y="227"/>
                </a:lnTo>
                <a:lnTo>
                  <a:pt x="4341" y="218"/>
                </a:lnTo>
                <a:lnTo>
                  <a:pt x="4349" y="215"/>
                </a:lnTo>
                <a:lnTo>
                  <a:pt x="4356" y="203"/>
                </a:lnTo>
                <a:lnTo>
                  <a:pt x="4364" y="194"/>
                </a:lnTo>
                <a:lnTo>
                  <a:pt x="4372" y="185"/>
                </a:lnTo>
                <a:lnTo>
                  <a:pt x="4380" y="158"/>
                </a:lnTo>
                <a:lnTo>
                  <a:pt x="4388" y="137"/>
                </a:lnTo>
                <a:lnTo>
                  <a:pt x="4395" y="132"/>
                </a:lnTo>
                <a:lnTo>
                  <a:pt x="4403" y="118"/>
                </a:lnTo>
                <a:lnTo>
                  <a:pt x="4411" y="111"/>
                </a:lnTo>
                <a:lnTo>
                  <a:pt x="4419" y="111"/>
                </a:lnTo>
                <a:lnTo>
                  <a:pt x="4426" y="103"/>
                </a:lnTo>
                <a:lnTo>
                  <a:pt x="4434" y="99"/>
                </a:lnTo>
                <a:lnTo>
                  <a:pt x="4442" y="94"/>
                </a:lnTo>
                <a:lnTo>
                  <a:pt x="4450" y="81"/>
                </a:lnTo>
                <a:lnTo>
                  <a:pt x="4458" y="72"/>
                </a:lnTo>
                <a:lnTo>
                  <a:pt x="4465" y="58"/>
                </a:lnTo>
                <a:lnTo>
                  <a:pt x="4473" y="39"/>
                </a:lnTo>
                <a:lnTo>
                  <a:pt x="4481" y="21"/>
                </a:lnTo>
                <a:lnTo>
                  <a:pt x="4489" y="7"/>
                </a:lnTo>
                <a:lnTo>
                  <a:pt x="4497" y="1"/>
                </a:lnTo>
                <a:lnTo>
                  <a:pt x="4505" y="0"/>
                </a:lnTo>
                <a:lnTo>
                  <a:pt x="4512" y="4"/>
                </a:lnTo>
                <a:lnTo>
                  <a:pt x="4520" y="0"/>
                </a:lnTo>
                <a:lnTo>
                  <a:pt x="4528" y="2"/>
                </a:lnTo>
                <a:lnTo>
                  <a:pt x="4535" y="4"/>
                </a:lnTo>
                <a:lnTo>
                  <a:pt x="4543" y="9"/>
                </a:lnTo>
                <a:lnTo>
                  <a:pt x="4551" y="9"/>
                </a:lnTo>
                <a:lnTo>
                  <a:pt x="4559" y="15"/>
                </a:lnTo>
                <a:lnTo>
                  <a:pt x="4567" y="15"/>
                </a:lnTo>
                <a:lnTo>
                  <a:pt x="4575" y="17"/>
                </a:lnTo>
                <a:lnTo>
                  <a:pt x="4582" y="20"/>
                </a:lnTo>
                <a:lnTo>
                  <a:pt x="4590" y="25"/>
                </a:lnTo>
                <a:lnTo>
                  <a:pt x="4598" y="37"/>
                </a:lnTo>
                <a:lnTo>
                  <a:pt x="4606" y="41"/>
                </a:lnTo>
                <a:lnTo>
                  <a:pt x="4614" y="49"/>
                </a:lnTo>
                <a:lnTo>
                  <a:pt x="4621" y="55"/>
                </a:lnTo>
                <a:lnTo>
                  <a:pt x="4629" y="63"/>
                </a:lnTo>
                <a:lnTo>
                  <a:pt x="4637" y="72"/>
                </a:lnTo>
                <a:lnTo>
                  <a:pt x="4645" y="70"/>
                </a:lnTo>
                <a:lnTo>
                  <a:pt x="4653" y="86"/>
                </a:lnTo>
                <a:lnTo>
                  <a:pt x="4660" y="100"/>
                </a:lnTo>
                <a:lnTo>
                  <a:pt x="4668" y="109"/>
                </a:lnTo>
              </a:path>
            </a:pathLst>
          </a:custGeom>
          <a:noFill/>
          <a:ln w="57150" cap="flat">
            <a:solidFill>
              <a:srgbClr val="FF00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36" name="Line 6"/>
          <p:cNvSpPr>
            <a:spLocks noChangeShapeType="1"/>
          </p:cNvSpPr>
          <p:nvPr/>
        </p:nvSpPr>
        <p:spPr bwMode="auto">
          <a:xfrm>
            <a:off x="285281" y="5089146"/>
            <a:ext cx="1119496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37" name="Line 7"/>
          <p:cNvSpPr>
            <a:spLocks noChangeShapeType="1"/>
          </p:cNvSpPr>
          <p:nvPr/>
        </p:nvSpPr>
        <p:spPr bwMode="auto">
          <a:xfrm flipV="1">
            <a:off x="1684123" y="4993739"/>
            <a:ext cx="0" cy="95407"/>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38" name="Line 8"/>
          <p:cNvSpPr>
            <a:spLocks noChangeShapeType="1"/>
          </p:cNvSpPr>
          <p:nvPr/>
        </p:nvSpPr>
        <p:spPr bwMode="auto">
          <a:xfrm flipV="1">
            <a:off x="3082963" y="4993739"/>
            <a:ext cx="0" cy="9540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39" name="Line 9"/>
          <p:cNvSpPr>
            <a:spLocks noChangeShapeType="1"/>
          </p:cNvSpPr>
          <p:nvPr/>
        </p:nvSpPr>
        <p:spPr bwMode="auto">
          <a:xfrm flipV="1">
            <a:off x="4481806" y="4993739"/>
            <a:ext cx="0" cy="9540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40" name="Line 10"/>
          <p:cNvSpPr>
            <a:spLocks noChangeShapeType="1"/>
          </p:cNvSpPr>
          <p:nvPr/>
        </p:nvSpPr>
        <p:spPr bwMode="auto">
          <a:xfrm flipV="1">
            <a:off x="5884884" y="4993739"/>
            <a:ext cx="0" cy="9540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41" name="Line 11"/>
          <p:cNvSpPr>
            <a:spLocks noChangeShapeType="1"/>
          </p:cNvSpPr>
          <p:nvPr/>
        </p:nvSpPr>
        <p:spPr bwMode="auto">
          <a:xfrm flipV="1">
            <a:off x="7283724" y="4993739"/>
            <a:ext cx="0" cy="9540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42" name="Line 12"/>
          <p:cNvSpPr>
            <a:spLocks noChangeShapeType="1"/>
          </p:cNvSpPr>
          <p:nvPr/>
        </p:nvSpPr>
        <p:spPr bwMode="auto">
          <a:xfrm flipV="1">
            <a:off x="8682567" y="4993739"/>
            <a:ext cx="0" cy="9540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43" name="Line 13"/>
          <p:cNvSpPr>
            <a:spLocks noChangeShapeType="1"/>
          </p:cNvSpPr>
          <p:nvPr/>
        </p:nvSpPr>
        <p:spPr bwMode="auto">
          <a:xfrm flipV="1">
            <a:off x="10081407" y="4993739"/>
            <a:ext cx="0" cy="9540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44" name="Line 14"/>
          <p:cNvSpPr>
            <a:spLocks noChangeShapeType="1"/>
          </p:cNvSpPr>
          <p:nvPr/>
        </p:nvSpPr>
        <p:spPr bwMode="auto">
          <a:xfrm flipV="1">
            <a:off x="11480248" y="4993739"/>
            <a:ext cx="0" cy="9540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46" name="Rectangle 18"/>
          <p:cNvSpPr>
            <a:spLocks noChangeArrowheads="1"/>
          </p:cNvSpPr>
          <p:nvPr/>
        </p:nvSpPr>
        <p:spPr bwMode="auto">
          <a:xfrm>
            <a:off x="5585187" y="5153217"/>
            <a:ext cx="699422" cy="275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262626"/>
                </a:solidFill>
                <a:effectLst/>
                <a:uLnTx/>
                <a:uFillTx/>
                <a:latin typeface="Arial" panose="020B0604020202020204" pitchFamily="34" charset="0"/>
              </a:rPr>
              <a:t>4000</a:t>
            </a:r>
            <a:endParaRPr kumimoji="0" lang="en-US" altLang="en-US" sz="14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47" name="Rectangle 22"/>
          <p:cNvSpPr>
            <a:spLocks noChangeArrowheads="1"/>
          </p:cNvSpPr>
          <p:nvPr/>
        </p:nvSpPr>
        <p:spPr bwMode="auto">
          <a:xfrm>
            <a:off x="10804502" y="5153217"/>
            <a:ext cx="699422" cy="275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262626"/>
                </a:solidFill>
                <a:effectLst/>
                <a:uLnTx/>
                <a:uFillTx/>
                <a:latin typeface="Arial" panose="020B0604020202020204" pitchFamily="34" charset="0"/>
              </a:rPr>
              <a:t>8000</a:t>
            </a:r>
            <a:endParaRPr kumimoji="0" lang="en-US" altLang="en-US" sz="14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48" name="Line 23"/>
          <p:cNvSpPr>
            <a:spLocks noChangeShapeType="1"/>
          </p:cNvSpPr>
          <p:nvPr/>
        </p:nvSpPr>
        <p:spPr bwMode="auto">
          <a:xfrm flipV="1">
            <a:off x="285281" y="3125598"/>
            <a:ext cx="0" cy="1867783"/>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49" name="Rectangle 15"/>
          <p:cNvSpPr>
            <a:spLocks noChangeArrowheads="1"/>
          </p:cNvSpPr>
          <p:nvPr/>
        </p:nvSpPr>
        <p:spPr bwMode="auto">
          <a:xfrm>
            <a:off x="259850" y="5153217"/>
            <a:ext cx="174855" cy="275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262626"/>
                </a:solidFill>
                <a:effectLst/>
                <a:uLnTx/>
                <a:uFillTx/>
                <a:latin typeface="Arial" panose="020B0604020202020204" pitchFamily="34" charset="0"/>
              </a:rPr>
              <a:t>1</a:t>
            </a:r>
            <a:endParaRPr kumimoji="0" lang="en-US" altLang="en-US" sz="14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50" name="Line 8"/>
          <p:cNvSpPr>
            <a:spLocks noChangeShapeType="1"/>
          </p:cNvSpPr>
          <p:nvPr/>
        </p:nvSpPr>
        <p:spPr bwMode="auto">
          <a:xfrm flipV="1">
            <a:off x="278163" y="5002996"/>
            <a:ext cx="0" cy="95407"/>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endParaRPr>
          </a:p>
        </p:txBody>
      </p:sp>
      <p:sp>
        <p:nvSpPr>
          <p:cNvPr id="52" name="Rectangle 51"/>
          <p:cNvSpPr/>
          <p:nvPr/>
        </p:nvSpPr>
        <p:spPr>
          <a:xfrm>
            <a:off x="2660509" y="4605723"/>
            <a:ext cx="2411312" cy="314650"/>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rgbClr val="FF0066"/>
                </a:solidFill>
                <a:effectLst/>
                <a:uLnTx/>
                <a:uFillTx/>
                <a:latin typeface="Arial" panose="020B0604020202020204" pitchFamily="34" charset="0"/>
              </a:rPr>
              <a:t>Motion Artifact </a:t>
            </a:r>
          </a:p>
        </p:txBody>
      </p:sp>
      <p:sp>
        <p:nvSpPr>
          <p:cNvPr id="53" name="Rectangle 52"/>
          <p:cNvSpPr/>
          <p:nvPr/>
        </p:nvSpPr>
        <p:spPr>
          <a:xfrm>
            <a:off x="9109549" y="4059743"/>
            <a:ext cx="2411312" cy="314650"/>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rgbClr val="FF0066"/>
                </a:solidFill>
                <a:effectLst/>
                <a:uLnTx/>
                <a:uFillTx/>
                <a:latin typeface="Arial" panose="020B0604020202020204" pitchFamily="34" charset="0"/>
              </a:rPr>
              <a:t>Motion Artifact </a:t>
            </a:r>
          </a:p>
        </p:txBody>
      </p:sp>
      <p:sp>
        <p:nvSpPr>
          <p:cNvPr id="45" name="Freeform 24"/>
          <p:cNvSpPr>
            <a:spLocks/>
          </p:cNvSpPr>
          <p:nvPr/>
        </p:nvSpPr>
        <p:spPr bwMode="auto">
          <a:xfrm>
            <a:off x="285281" y="3213667"/>
            <a:ext cx="11194965" cy="1695315"/>
          </a:xfrm>
          <a:custGeom>
            <a:avLst/>
            <a:gdLst>
              <a:gd name="T0" fmla="*/ 41 w 2641"/>
              <a:gd name="T1" fmla="*/ 455 h 462"/>
              <a:gd name="T2" fmla="*/ 83 w 2641"/>
              <a:gd name="T3" fmla="*/ 460 h 462"/>
              <a:gd name="T4" fmla="*/ 125 w 2641"/>
              <a:gd name="T5" fmla="*/ 449 h 462"/>
              <a:gd name="T6" fmla="*/ 166 w 2641"/>
              <a:gd name="T7" fmla="*/ 454 h 462"/>
              <a:gd name="T8" fmla="*/ 208 w 2641"/>
              <a:gd name="T9" fmla="*/ 449 h 462"/>
              <a:gd name="T10" fmla="*/ 250 w 2641"/>
              <a:gd name="T11" fmla="*/ 452 h 462"/>
              <a:gd name="T12" fmla="*/ 291 w 2641"/>
              <a:gd name="T13" fmla="*/ 441 h 462"/>
              <a:gd name="T14" fmla="*/ 333 w 2641"/>
              <a:gd name="T15" fmla="*/ 426 h 462"/>
              <a:gd name="T16" fmla="*/ 374 w 2641"/>
              <a:gd name="T17" fmla="*/ 416 h 462"/>
              <a:gd name="T18" fmla="*/ 416 w 2641"/>
              <a:gd name="T19" fmla="*/ 440 h 462"/>
              <a:gd name="T20" fmla="*/ 457 w 2641"/>
              <a:gd name="T21" fmla="*/ 435 h 462"/>
              <a:gd name="T22" fmla="*/ 499 w 2641"/>
              <a:gd name="T23" fmla="*/ 431 h 462"/>
              <a:gd name="T24" fmla="*/ 541 w 2641"/>
              <a:gd name="T25" fmla="*/ 361 h 462"/>
              <a:gd name="T26" fmla="*/ 582 w 2641"/>
              <a:gd name="T27" fmla="*/ 245 h 462"/>
              <a:gd name="T28" fmla="*/ 624 w 2641"/>
              <a:gd name="T29" fmla="*/ 302 h 462"/>
              <a:gd name="T30" fmla="*/ 665 w 2641"/>
              <a:gd name="T31" fmla="*/ 217 h 462"/>
              <a:gd name="T32" fmla="*/ 707 w 2641"/>
              <a:gd name="T33" fmla="*/ 245 h 462"/>
              <a:gd name="T34" fmla="*/ 749 w 2641"/>
              <a:gd name="T35" fmla="*/ 314 h 462"/>
              <a:gd name="T36" fmla="*/ 790 w 2641"/>
              <a:gd name="T37" fmla="*/ 322 h 462"/>
              <a:gd name="T38" fmla="*/ 832 w 2641"/>
              <a:gd name="T39" fmla="*/ 306 h 462"/>
              <a:gd name="T40" fmla="*/ 874 w 2641"/>
              <a:gd name="T41" fmla="*/ 316 h 462"/>
              <a:gd name="T42" fmla="*/ 915 w 2641"/>
              <a:gd name="T43" fmla="*/ 318 h 462"/>
              <a:gd name="T44" fmla="*/ 957 w 2641"/>
              <a:gd name="T45" fmla="*/ 297 h 462"/>
              <a:gd name="T46" fmla="*/ 998 w 2641"/>
              <a:gd name="T47" fmla="*/ 297 h 462"/>
              <a:gd name="T48" fmla="*/ 1040 w 2641"/>
              <a:gd name="T49" fmla="*/ 315 h 462"/>
              <a:gd name="T50" fmla="*/ 1081 w 2641"/>
              <a:gd name="T51" fmla="*/ 331 h 462"/>
              <a:gd name="T52" fmla="*/ 1123 w 2641"/>
              <a:gd name="T53" fmla="*/ 336 h 462"/>
              <a:gd name="T54" fmla="*/ 1165 w 2641"/>
              <a:gd name="T55" fmla="*/ 354 h 462"/>
              <a:gd name="T56" fmla="*/ 1206 w 2641"/>
              <a:gd name="T57" fmla="*/ 315 h 462"/>
              <a:gd name="T58" fmla="*/ 1248 w 2641"/>
              <a:gd name="T59" fmla="*/ 302 h 462"/>
              <a:gd name="T60" fmla="*/ 1289 w 2641"/>
              <a:gd name="T61" fmla="*/ 304 h 462"/>
              <a:gd name="T62" fmla="*/ 1331 w 2641"/>
              <a:gd name="T63" fmla="*/ 288 h 462"/>
              <a:gd name="T64" fmla="*/ 1373 w 2641"/>
              <a:gd name="T65" fmla="*/ 281 h 462"/>
              <a:gd name="T66" fmla="*/ 1414 w 2641"/>
              <a:gd name="T67" fmla="*/ 278 h 462"/>
              <a:gd name="T68" fmla="*/ 1456 w 2641"/>
              <a:gd name="T69" fmla="*/ 268 h 462"/>
              <a:gd name="T70" fmla="*/ 1498 w 2641"/>
              <a:gd name="T71" fmla="*/ 279 h 462"/>
              <a:gd name="T72" fmla="*/ 1539 w 2641"/>
              <a:gd name="T73" fmla="*/ 275 h 462"/>
              <a:gd name="T74" fmla="*/ 1581 w 2641"/>
              <a:gd name="T75" fmla="*/ 273 h 462"/>
              <a:gd name="T76" fmla="*/ 1622 w 2641"/>
              <a:gd name="T77" fmla="*/ 277 h 462"/>
              <a:gd name="T78" fmla="*/ 1664 w 2641"/>
              <a:gd name="T79" fmla="*/ 257 h 462"/>
              <a:gd name="T80" fmla="*/ 1705 w 2641"/>
              <a:gd name="T81" fmla="*/ 231 h 462"/>
              <a:gd name="T82" fmla="*/ 1747 w 2641"/>
              <a:gd name="T83" fmla="*/ 216 h 462"/>
              <a:gd name="T84" fmla="*/ 1789 w 2641"/>
              <a:gd name="T85" fmla="*/ 220 h 462"/>
              <a:gd name="T86" fmla="*/ 1830 w 2641"/>
              <a:gd name="T87" fmla="*/ 221 h 462"/>
              <a:gd name="T88" fmla="*/ 1872 w 2641"/>
              <a:gd name="T89" fmla="*/ 236 h 462"/>
              <a:gd name="T90" fmla="*/ 1913 w 2641"/>
              <a:gd name="T91" fmla="*/ 228 h 462"/>
              <a:gd name="T92" fmla="*/ 1955 w 2641"/>
              <a:gd name="T93" fmla="*/ 240 h 462"/>
              <a:gd name="T94" fmla="*/ 1997 w 2641"/>
              <a:gd name="T95" fmla="*/ 236 h 462"/>
              <a:gd name="T96" fmla="*/ 2038 w 2641"/>
              <a:gd name="T97" fmla="*/ 221 h 462"/>
              <a:gd name="T98" fmla="*/ 2080 w 2641"/>
              <a:gd name="T99" fmla="*/ 218 h 462"/>
              <a:gd name="T100" fmla="*/ 2121 w 2641"/>
              <a:gd name="T101" fmla="*/ 173 h 462"/>
              <a:gd name="T102" fmla="*/ 2163 w 2641"/>
              <a:gd name="T103" fmla="*/ 146 h 462"/>
              <a:gd name="T104" fmla="*/ 2205 w 2641"/>
              <a:gd name="T105" fmla="*/ 83 h 462"/>
              <a:gd name="T106" fmla="*/ 2246 w 2641"/>
              <a:gd name="T107" fmla="*/ 142 h 462"/>
              <a:gd name="T108" fmla="*/ 2288 w 2641"/>
              <a:gd name="T109" fmla="*/ 47 h 462"/>
              <a:gd name="T110" fmla="*/ 2329 w 2641"/>
              <a:gd name="T111" fmla="*/ 130 h 462"/>
              <a:gd name="T112" fmla="*/ 2371 w 2641"/>
              <a:gd name="T113" fmla="*/ 139 h 462"/>
              <a:gd name="T114" fmla="*/ 2413 w 2641"/>
              <a:gd name="T115" fmla="*/ 144 h 462"/>
              <a:gd name="T116" fmla="*/ 2454 w 2641"/>
              <a:gd name="T117" fmla="*/ 145 h 462"/>
              <a:gd name="T118" fmla="*/ 2496 w 2641"/>
              <a:gd name="T119" fmla="*/ 164 h 462"/>
              <a:gd name="T120" fmla="*/ 2537 w 2641"/>
              <a:gd name="T121" fmla="*/ 162 h 462"/>
              <a:gd name="T122" fmla="*/ 2579 w 2641"/>
              <a:gd name="T123" fmla="*/ 173 h 462"/>
              <a:gd name="T124" fmla="*/ 2620 w 2641"/>
              <a:gd name="T125" fmla="*/ 18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41" h="462">
                <a:moveTo>
                  <a:pt x="0" y="450"/>
                </a:moveTo>
                <a:lnTo>
                  <a:pt x="1" y="450"/>
                </a:lnTo>
                <a:lnTo>
                  <a:pt x="1" y="450"/>
                </a:lnTo>
                <a:lnTo>
                  <a:pt x="1" y="450"/>
                </a:lnTo>
                <a:lnTo>
                  <a:pt x="2" y="450"/>
                </a:lnTo>
                <a:lnTo>
                  <a:pt x="2" y="450"/>
                </a:lnTo>
                <a:lnTo>
                  <a:pt x="2" y="450"/>
                </a:lnTo>
                <a:lnTo>
                  <a:pt x="3" y="450"/>
                </a:lnTo>
                <a:lnTo>
                  <a:pt x="3" y="450"/>
                </a:lnTo>
                <a:lnTo>
                  <a:pt x="3" y="450"/>
                </a:lnTo>
                <a:lnTo>
                  <a:pt x="4" y="450"/>
                </a:lnTo>
                <a:lnTo>
                  <a:pt x="4" y="450"/>
                </a:lnTo>
                <a:lnTo>
                  <a:pt x="4" y="450"/>
                </a:lnTo>
                <a:lnTo>
                  <a:pt x="5" y="450"/>
                </a:lnTo>
                <a:lnTo>
                  <a:pt x="5" y="450"/>
                </a:lnTo>
                <a:lnTo>
                  <a:pt x="5" y="449"/>
                </a:lnTo>
                <a:lnTo>
                  <a:pt x="6" y="449"/>
                </a:lnTo>
                <a:lnTo>
                  <a:pt x="6" y="449"/>
                </a:lnTo>
                <a:lnTo>
                  <a:pt x="6" y="450"/>
                </a:lnTo>
                <a:lnTo>
                  <a:pt x="6" y="450"/>
                </a:lnTo>
                <a:lnTo>
                  <a:pt x="7" y="450"/>
                </a:lnTo>
                <a:lnTo>
                  <a:pt x="7" y="450"/>
                </a:lnTo>
                <a:lnTo>
                  <a:pt x="8" y="450"/>
                </a:lnTo>
                <a:lnTo>
                  <a:pt x="8" y="450"/>
                </a:lnTo>
                <a:lnTo>
                  <a:pt x="8" y="450"/>
                </a:lnTo>
                <a:lnTo>
                  <a:pt x="9" y="450"/>
                </a:lnTo>
                <a:lnTo>
                  <a:pt x="9" y="450"/>
                </a:lnTo>
                <a:lnTo>
                  <a:pt x="9" y="450"/>
                </a:lnTo>
                <a:lnTo>
                  <a:pt x="10" y="450"/>
                </a:lnTo>
                <a:lnTo>
                  <a:pt x="10" y="451"/>
                </a:lnTo>
                <a:lnTo>
                  <a:pt x="10" y="451"/>
                </a:lnTo>
                <a:lnTo>
                  <a:pt x="11" y="452"/>
                </a:lnTo>
                <a:lnTo>
                  <a:pt x="11" y="453"/>
                </a:lnTo>
                <a:lnTo>
                  <a:pt x="11" y="453"/>
                </a:lnTo>
                <a:lnTo>
                  <a:pt x="11" y="454"/>
                </a:lnTo>
                <a:lnTo>
                  <a:pt x="12" y="455"/>
                </a:lnTo>
                <a:lnTo>
                  <a:pt x="12" y="455"/>
                </a:lnTo>
                <a:lnTo>
                  <a:pt x="12" y="456"/>
                </a:lnTo>
                <a:lnTo>
                  <a:pt x="13" y="456"/>
                </a:lnTo>
                <a:lnTo>
                  <a:pt x="13" y="455"/>
                </a:lnTo>
                <a:lnTo>
                  <a:pt x="13" y="455"/>
                </a:lnTo>
                <a:lnTo>
                  <a:pt x="14" y="455"/>
                </a:lnTo>
                <a:lnTo>
                  <a:pt x="14" y="455"/>
                </a:lnTo>
                <a:lnTo>
                  <a:pt x="15" y="455"/>
                </a:lnTo>
                <a:lnTo>
                  <a:pt x="15" y="454"/>
                </a:lnTo>
                <a:lnTo>
                  <a:pt x="15" y="454"/>
                </a:lnTo>
                <a:lnTo>
                  <a:pt x="16" y="454"/>
                </a:lnTo>
                <a:lnTo>
                  <a:pt x="16" y="454"/>
                </a:lnTo>
                <a:lnTo>
                  <a:pt x="16" y="454"/>
                </a:lnTo>
                <a:lnTo>
                  <a:pt x="17" y="455"/>
                </a:lnTo>
                <a:lnTo>
                  <a:pt x="17" y="455"/>
                </a:lnTo>
                <a:lnTo>
                  <a:pt x="17" y="455"/>
                </a:lnTo>
                <a:lnTo>
                  <a:pt x="17" y="455"/>
                </a:lnTo>
                <a:lnTo>
                  <a:pt x="18" y="455"/>
                </a:lnTo>
                <a:lnTo>
                  <a:pt x="18" y="455"/>
                </a:lnTo>
                <a:lnTo>
                  <a:pt x="18" y="455"/>
                </a:lnTo>
                <a:lnTo>
                  <a:pt x="19" y="455"/>
                </a:lnTo>
                <a:lnTo>
                  <a:pt x="19" y="455"/>
                </a:lnTo>
                <a:lnTo>
                  <a:pt x="19" y="455"/>
                </a:lnTo>
                <a:lnTo>
                  <a:pt x="20" y="454"/>
                </a:lnTo>
                <a:lnTo>
                  <a:pt x="20" y="454"/>
                </a:lnTo>
                <a:lnTo>
                  <a:pt x="20" y="454"/>
                </a:lnTo>
                <a:lnTo>
                  <a:pt x="21" y="453"/>
                </a:lnTo>
                <a:lnTo>
                  <a:pt x="21" y="454"/>
                </a:lnTo>
                <a:lnTo>
                  <a:pt x="22" y="454"/>
                </a:lnTo>
                <a:lnTo>
                  <a:pt x="22" y="454"/>
                </a:lnTo>
                <a:lnTo>
                  <a:pt x="22" y="453"/>
                </a:lnTo>
                <a:lnTo>
                  <a:pt x="23" y="454"/>
                </a:lnTo>
                <a:lnTo>
                  <a:pt x="23" y="453"/>
                </a:lnTo>
                <a:lnTo>
                  <a:pt x="23" y="453"/>
                </a:lnTo>
                <a:lnTo>
                  <a:pt x="23" y="453"/>
                </a:lnTo>
                <a:lnTo>
                  <a:pt x="24" y="454"/>
                </a:lnTo>
                <a:lnTo>
                  <a:pt x="24" y="453"/>
                </a:lnTo>
                <a:lnTo>
                  <a:pt x="24" y="453"/>
                </a:lnTo>
                <a:lnTo>
                  <a:pt x="25" y="453"/>
                </a:lnTo>
                <a:lnTo>
                  <a:pt x="25" y="454"/>
                </a:lnTo>
                <a:lnTo>
                  <a:pt x="25" y="454"/>
                </a:lnTo>
                <a:lnTo>
                  <a:pt x="26" y="454"/>
                </a:lnTo>
                <a:lnTo>
                  <a:pt x="26" y="454"/>
                </a:lnTo>
                <a:lnTo>
                  <a:pt x="26" y="454"/>
                </a:lnTo>
                <a:lnTo>
                  <a:pt x="27" y="454"/>
                </a:lnTo>
                <a:lnTo>
                  <a:pt x="27" y="453"/>
                </a:lnTo>
                <a:lnTo>
                  <a:pt x="27" y="454"/>
                </a:lnTo>
                <a:lnTo>
                  <a:pt x="28" y="454"/>
                </a:lnTo>
                <a:lnTo>
                  <a:pt x="28" y="454"/>
                </a:lnTo>
                <a:lnTo>
                  <a:pt x="28" y="454"/>
                </a:lnTo>
                <a:lnTo>
                  <a:pt x="29" y="454"/>
                </a:lnTo>
                <a:lnTo>
                  <a:pt x="29" y="454"/>
                </a:lnTo>
                <a:lnTo>
                  <a:pt x="29" y="454"/>
                </a:lnTo>
                <a:lnTo>
                  <a:pt x="30" y="455"/>
                </a:lnTo>
                <a:lnTo>
                  <a:pt x="30" y="455"/>
                </a:lnTo>
                <a:lnTo>
                  <a:pt x="30" y="455"/>
                </a:lnTo>
                <a:lnTo>
                  <a:pt x="31" y="456"/>
                </a:lnTo>
                <a:lnTo>
                  <a:pt x="31" y="456"/>
                </a:lnTo>
                <a:lnTo>
                  <a:pt x="31" y="456"/>
                </a:lnTo>
                <a:lnTo>
                  <a:pt x="32" y="456"/>
                </a:lnTo>
                <a:lnTo>
                  <a:pt x="32" y="456"/>
                </a:lnTo>
                <a:lnTo>
                  <a:pt x="32" y="456"/>
                </a:lnTo>
                <a:lnTo>
                  <a:pt x="33" y="455"/>
                </a:lnTo>
                <a:lnTo>
                  <a:pt x="33" y="456"/>
                </a:lnTo>
                <a:lnTo>
                  <a:pt x="33" y="456"/>
                </a:lnTo>
                <a:lnTo>
                  <a:pt x="34" y="456"/>
                </a:lnTo>
                <a:lnTo>
                  <a:pt x="34" y="456"/>
                </a:lnTo>
                <a:lnTo>
                  <a:pt x="34" y="456"/>
                </a:lnTo>
                <a:lnTo>
                  <a:pt x="34" y="456"/>
                </a:lnTo>
                <a:lnTo>
                  <a:pt x="35" y="456"/>
                </a:lnTo>
                <a:lnTo>
                  <a:pt x="35" y="457"/>
                </a:lnTo>
                <a:lnTo>
                  <a:pt x="36" y="457"/>
                </a:lnTo>
                <a:lnTo>
                  <a:pt x="36" y="457"/>
                </a:lnTo>
                <a:lnTo>
                  <a:pt x="36" y="456"/>
                </a:lnTo>
                <a:lnTo>
                  <a:pt x="37" y="456"/>
                </a:lnTo>
                <a:lnTo>
                  <a:pt x="37" y="456"/>
                </a:lnTo>
                <a:lnTo>
                  <a:pt x="37" y="456"/>
                </a:lnTo>
                <a:lnTo>
                  <a:pt x="38" y="456"/>
                </a:lnTo>
                <a:lnTo>
                  <a:pt x="38" y="456"/>
                </a:lnTo>
                <a:lnTo>
                  <a:pt x="38" y="456"/>
                </a:lnTo>
                <a:lnTo>
                  <a:pt x="39" y="456"/>
                </a:lnTo>
                <a:lnTo>
                  <a:pt x="39" y="456"/>
                </a:lnTo>
                <a:lnTo>
                  <a:pt x="39" y="455"/>
                </a:lnTo>
                <a:lnTo>
                  <a:pt x="40" y="455"/>
                </a:lnTo>
                <a:lnTo>
                  <a:pt x="40" y="455"/>
                </a:lnTo>
                <a:lnTo>
                  <a:pt x="40" y="455"/>
                </a:lnTo>
                <a:lnTo>
                  <a:pt x="40" y="455"/>
                </a:lnTo>
                <a:lnTo>
                  <a:pt x="41" y="455"/>
                </a:lnTo>
                <a:lnTo>
                  <a:pt x="41" y="455"/>
                </a:lnTo>
                <a:lnTo>
                  <a:pt x="41" y="455"/>
                </a:lnTo>
                <a:lnTo>
                  <a:pt x="42" y="455"/>
                </a:lnTo>
                <a:lnTo>
                  <a:pt x="42" y="455"/>
                </a:lnTo>
                <a:lnTo>
                  <a:pt x="43" y="455"/>
                </a:lnTo>
                <a:lnTo>
                  <a:pt x="43" y="455"/>
                </a:lnTo>
                <a:lnTo>
                  <a:pt x="43" y="455"/>
                </a:lnTo>
                <a:lnTo>
                  <a:pt x="44" y="455"/>
                </a:lnTo>
                <a:lnTo>
                  <a:pt x="44" y="455"/>
                </a:lnTo>
                <a:lnTo>
                  <a:pt x="44" y="455"/>
                </a:lnTo>
                <a:lnTo>
                  <a:pt x="45" y="455"/>
                </a:lnTo>
                <a:lnTo>
                  <a:pt x="45" y="455"/>
                </a:lnTo>
                <a:lnTo>
                  <a:pt x="45" y="455"/>
                </a:lnTo>
                <a:lnTo>
                  <a:pt x="46" y="455"/>
                </a:lnTo>
                <a:lnTo>
                  <a:pt x="46" y="455"/>
                </a:lnTo>
                <a:lnTo>
                  <a:pt x="46" y="455"/>
                </a:lnTo>
                <a:lnTo>
                  <a:pt x="46" y="455"/>
                </a:lnTo>
                <a:lnTo>
                  <a:pt x="47" y="454"/>
                </a:lnTo>
                <a:lnTo>
                  <a:pt x="47" y="454"/>
                </a:lnTo>
                <a:lnTo>
                  <a:pt x="47" y="454"/>
                </a:lnTo>
                <a:lnTo>
                  <a:pt x="48" y="454"/>
                </a:lnTo>
                <a:lnTo>
                  <a:pt x="48" y="454"/>
                </a:lnTo>
                <a:lnTo>
                  <a:pt x="48" y="454"/>
                </a:lnTo>
                <a:lnTo>
                  <a:pt x="49" y="454"/>
                </a:lnTo>
                <a:lnTo>
                  <a:pt x="49" y="454"/>
                </a:lnTo>
                <a:lnTo>
                  <a:pt x="50" y="454"/>
                </a:lnTo>
                <a:lnTo>
                  <a:pt x="50" y="454"/>
                </a:lnTo>
                <a:lnTo>
                  <a:pt x="50" y="454"/>
                </a:lnTo>
                <a:lnTo>
                  <a:pt x="51" y="454"/>
                </a:lnTo>
                <a:lnTo>
                  <a:pt x="51" y="454"/>
                </a:lnTo>
                <a:lnTo>
                  <a:pt x="51" y="454"/>
                </a:lnTo>
                <a:lnTo>
                  <a:pt x="51" y="454"/>
                </a:lnTo>
                <a:lnTo>
                  <a:pt x="52" y="453"/>
                </a:lnTo>
                <a:lnTo>
                  <a:pt x="52" y="453"/>
                </a:lnTo>
                <a:lnTo>
                  <a:pt x="52" y="454"/>
                </a:lnTo>
                <a:lnTo>
                  <a:pt x="53" y="455"/>
                </a:lnTo>
                <a:lnTo>
                  <a:pt x="53" y="456"/>
                </a:lnTo>
                <a:lnTo>
                  <a:pt x="53" y="457"/>
                </a:lnTo>
                <a:lnTo>
                  <a:pt x="54" y="458"/>
                </a:lnTo>
                <a:lnTo>
                  <a:pt x="54" y="459"/>
                </a:lnTo>
                <a:lnTo>
                  <a:pt x="54" y="460"/>
                </a:lnTo>
                <a:lnTo>
                  <a:pt x="55" y="461"/>
                </a:lnTo>
                <a:lnTo>
                  <a:pt x="55" y="462"/>
                </a:lnTo>
                <a:lnTo>
                  <a:pt x="56" y="462"/>
                </a:lnTo>
                <a:lnTo>
                  <a:pt x="56" y="462"/>
                </a:lnTo>
                <a:lnTo>
                  <a:pt x="56" y="462"/>
                </a:lnTo>
                <a:lnTo>
                  <a:pt x="57" y="462"/>
                </a:lnTo>
                <a:lnTo>
                  <a:pt x="57" y="462"/>
                </a:lnTo>
                <a:lnTo>
                  <a:pt x="57" y="462"/>
                </a:lnTo>
                <a:lnTo>
                  <a:pt x="57" y="462"/>
                </a:lnTo>
                <a:lnTo>
                  <a:pt x="58" y="462"/>
                </a:lnTo>
                <a:lnTo>
                  <a:pt x="58" y="462"/>
                </a:lnTo>
                <a:lnTo>
                  <a:pt x="58" y="462"/>
                </a:lnTo>
                <a:lnTo>
                  <a:pt x="59" y="462"/>
                </a:lnTo>
                <a:lnTo>
                  <a:pt x="59" y="462"/>
                </a:lnTo>
                <a:lnTo>
                  <a:pt x="59" y="462"/>
                </a:lnTo>
                <a:lnTo>
                  <a:pt x="60" y="462"/>
                </a:lnTo>
                <a:lnTo>
                  <a:pt x="60" y="462"/>
                </a:lnTo>
                <a:lnTo>
                  <a:pt x="60" y="462"/>
                </a:lnTo>
                <a:lnTo>
                  <a:pt x="61" y="462"/>
                </a:lnTo>
                <a:lnTo>
                  <a:pt x="61" y="462"/>
                </a:lnTo>
                <a:lnTo>
                  <a:pt x="61" y="462"/>
                </a:lnTo>
                <a:lnTo>
                  <a:pt x="62" y="462"/>
                </a:lnTo>
                <a:lnTo>
                  <a:pt x="62" y="462"/>
                </a:lnTo>
                <a:lnTo>
                  <a:pt x="63" y="461"/>
                </a:lnTo>
                <a:lnTo>
                  <a:pt x="63" y="461"/>
                </a:lnTo>
                <a:lnTo>
                  <a:pt x="63" y="462"/>
                </a:lnTo>
                <a:lnTo>
                  <a:pt x="63" y="462"/>
                </a:lnTo>
                <a:lnTo>
                  <a:pt x="64" y="462"/>
                </a:lnTo>
                <a:lnTo>
                  <a:pt x="64" y="462"/>
                </a:lnTo>
                <a:lnTo>
                  <a:pt x="64" y="462"/>
                </a:lnTo>
                <a:lnTo>
                  <a:pt x="65" y="462"/>
                </a:lnTo>
                <a:lnTo>
                  <a:pt x="65" y="462"/>
                </a:lnTo>
                <a:lnTo>
                  <a:pt x="65" y="462"/>
                </a:lnTo>
                <a:lnTo>
                  <a:pt x="66" y="462"/>
                </a:lnTo>
                <a:lnTo>
                  <a:pt x="66" y="462"/>
                </a:lnTo>
                <a:lnTo>
                  <a:pt x="66" y="461"/>
                </a:lnTo>
                <a:lnTo>
                  <a:pt x="67" y="462"/>
                </a:lnTo>
                <a:lnTo>
                  <a:pt x="67" y="462"/>
                </a:lnTo>
                <a:lnTo>
                  <a:pt x="67" y="462"/>
                </a:lnTo>
                <a:lnTo>
                  <a:pt x="68" y="462"/>
                </a:lnTo>
                <a:lnTo>
                  <a:pt x="68" y="462"/>
                </a:lnTo>
                <a:lnTo>
                  <a:pt x="68" y="462"/>
                </a:lnTo>
                <a:lnTo>
                  <a:pt x="68" y="462"/>
                </a:lnTo>
                <a:lnTo>
                  <a:pt x="69" y="462"/>
                </a:lnTo>
                <a:lnTo>
                  <a:pt x="69" y="462"/>
                </a:lnTo>
                <a:lnTo>
                  <a:pt x="70" y="462"/>
                </a:lnTo>
                <a:lnTo>
                  <a:pt x="70" y="462"/>
                </a:lnTo>
                <a:lnTo>
                  <a:pt x="70" y="462"/>
                </a:lnTo>
                <a:lnTo>
                  <a:pt x="71" y="462"/>
                </a:lnTo>
                <a:lnTo>
                  <a:pt x="71" y="461"/>
                </a:lnTo>
                <a:lnTo>
                  <a:pt x="71" y="461"/>
                </a:lnTo>
                <a:lnTo>
                  <a:pt x="72" y="460"/>
                </a:lnTo>
                <a:lnTo>
                  <a:pt x="72" y="459"/>
                </a:lnTo>
                <a:lnTo>
                  <a:pt x="72" y="459"/>
                </a:lnTo>
                <a:lnTo>
                  <a:pt x="73" y="459"/>
                </a:lnTo>
                <a:lnTo>
                  <a:pt x="73" y="459"/>
                </a:lnTo>
                <a:lnTo>
                  <a:pt x="73" y="459"/>
                </a:lnTo>
                <a:lnTo>
                  <a:pt x="74" y="458"/>
                </a:lnTo>
                <a:lnTo>
                  <a:pt x="74" y="459"/>
                </a:lnTo>
                <a:lnTo>
                  <a:pt x="74" y="459"/>
                </a:lnTo>
                <a:lnTo>
                  <a:pt x="74" y="459"/>
                </a:lnTo>
                <a:lnTo>
                  <a:pt x="75" y="459"/>
                </a:lnTo>
                <a:lnTo>
                  <a:pt x="75" y="459"/>
                </a:lnTo>
                <a:lnTo>
                  <a:pt x="75" y="459"/>
                </a:lnTo>
                <a:lnTo>
                  <a:pt x="76" y="458"/>
                </a:lnTo>
                <a:lnTo>
                  <a:pt x="76" y="458"/>
                </a:lnTo>
                <a:lnTo>
                  <a:pt x="77" y="458"/>
                </a:lnTo>
                <a:lnTo>
                  <a:pt x="77" y="458"/>
                </a:lnTo>
                <a:lnTo>
                  <a:pt x="77" y="458"/>
                </a:lnTo>
                <a:lnTo>
                  <a:pt x="78" y="458"/>
                </a:lnTo>
                <a:lnTo>
                  <a:pt x="78" y="458"/>
                </a:lnTo>
                <a:lnTo>
                  <a:pt x="78" y="458"/>
                </a:lnTo>
                <a:lnTo>
                  <a:pt x="79" y="458"/>
                </a:lnTo>
                <a:lnTo>
                  <a:pt x="79" y="458"/>
                </a:lnTo>
                <a:lnTo>
                  <a:pt x="79" y="459"/>
                </a:lnTo>
                <a:lnTo>
                  <a:pt x="80" y="459"/>
                </a:lnTo>
                <a:lnTo>
                  <a:pt x="80" y="459"/>
                </a:lnTo>
                <a:lnTo>
                  <a:pt x="80" y="459"/>
                </a:lnTo>
                <a:lnTo>
                  <a:pt x="80" y="459"/>
                </a:lnTo>
                <a:lnTo>
                  <a:pt x="81" y="459"/>
                </a:lnTo>
                <a:lnTo>
                  <a:pt x="81" y="459"/>
                </a:lnTo>
                <a:lnTo>
                  <a:pt x="81" y="459"/>
                </a:lnTo>
                <a:lnTo>
                  <a:pt x="82" y="459"/>
                </a:lnTo>
                <a:lnTo>
                  <a:pt x="82" y="459"/>
                </a:lnTo>
                <a:lnTo>
                  <a:pt x="82" y="460"/>
                </a:lnTo>
                <a:lnTo>
                  <a:pt x="83" y="460"/>
                </a:lnTo>
                <a:lnTo>
                  <a:pt x="83" y="460"/>
                </a:lnTo>
                <a:lnTo>
                  <a:pt x="84" y="460"/>
                </a:lnTo>
                <a:lnTo>
                  <a:pt x="84" y="460"/>
                </a:lnTo>
                <a:lnTo>
                  <a:pt x="84" y="460"/>
                </a:lnTo>
                <a:lnTo>
                  <a:pt x="85" y="460"/>
                </a:lnTo>
                <a:lnTo>
                  <a:pt x="85" y="459"/>
                </a:lnTo>
                <a:lnTo>
                  <a:pt x="85" y="459"/>
                </a:lnTo>
                <a:lnTo>
                  <a:pt x="86" y="459"/>
                </a:lnTo>
                <a:lnTo>
                  <a:pt x="86" y="458"/>
                </a:lnTo>
                <a:lnTo>
                  <a:pt x="86" y="457"/>
                </a:lnTo>
                <a:lnTo>
                  <a:pt x="86" y="457"/>
                </a:lnTo>
                <a:lnTo>
                  <a:pt x="87" y="456"/>
                </a:lnTo>
                <a:lnTo>
                  <a:pt x="87" y="456"/>
                </a:lnTo>
                <a:lnTo>
                  <a:pt x="87" y="456"/>
                </a:lnTo>
                <a:lnTo>
                  <a:pt x="88" y="457"/>
                </a:lnTo>
                <a:lnTo>
                  <a:pt x="88" y="457"/>
                </a:lnTo>
                <a:lnTo>
                  <a:pt x="88" y="457"/>
                </a:lnTo>
                <a:lnTo>
                  <a:pt x="89" y="458"/>
                </a:lnTo>
                <a:lnTo>
                  <a:pt x="89" y="458"/>
                </a:lnTo>
                <a:lnTo>
                  <a:pt x="89" y="458"/>
                </a:lnTo>
                <a:lnTo>
                  <a:pt x="90" y="459"/>
                </a:lnTo>
                <a:lnTo>
                  <a:pt x="90" y="459"/>
                </a:lnTo>
                <a:lnTo>
                  <a:pt x="91" y="459"/>
                </a:lnTo>
                <a:lnTo>
                  <a:pt x="91" y="459"/>
                </a:lnTo>
                <a:lnTo>
                  <a:pt x="91" y="460"/>
                </a:lnTo>
                <a:lnTo>
                  <a:pt x="91" y="460"/>
                </a:lnTo>
                <a:lnTo>
                  <a:pt x="92" y="460"/>
                </a:lnTo>
                <a:lnTo>
                  <a:pt x="92" y="461"/>
                </a:lnTo>
                <a:lnTo>
                  <a:pt x="92" y="461"/>
                </a:lnTo>
                <a:lnTo>
                  <a:pt x="93" y="461"/>
                </a:lnTo>
                <a:lnTo>
                  <a:pt x="93" y="461"/>
                </a:lnTo>
                <a:lnTo>
                  <a:pt x="93" y="461"/>
                </a:lnTo>
                <a:lnTo>
                  <a:pt x="94" y="461"/>
                </a:lnTo>
                <a:lnTo>
                  <a:pt x="94" y="461"/>
                </a:lnTo>
                <a:lnTo>
                  <a:pt x="94" y="461"/>
                </a:lnTo>
                <a:lnTo>
                  <a:pt x="95" y="461"/>
                </a:lnTo>
                <a:lnTo>
                  <a:pt x="95" y="461"/>
                </a:lnTo>
                <a:lnTo>
                  <a:pt x="95" y="461"/>
                </a:lnTo>
                <a:lnTo>
                  <a:pt x="96" y="461"/>
                </a:lnTo>
                <a:lnTo>
                  <a:pt x="96" y="461"/>
                </a:lnTo>
                <a:lnTo>
                  <a:pt x="96" y="461"/>
                </a:lnTo>
                <a:lnTo>
                  <a:pt x="97" y="461"/>
                </a:lnTo>
                <a:lnTo>
                  <a:pt x="97" y="460"/>
                </a:lnTo>
                <a:lnTo>
                  <a:pt x="97" y="460"/>
                </a:lnTo>
                <a:lnTo>
                  <a:pt x="98" y="460"/>
                </a:lnTo>
                <a:lnTo>
                  <a:pt x="98" y="460"/>
                </a:lnTo>
                <a:lnTo>
                  <a:pt x="98" y="460"/>
                </a:lnTo>
                <a:lnTo>
                  <a:pt x="99" y="460"/>
                </a:lnTo>
                <a:lnTo>
                  <a:pt x="99" y="460"/>
                </a:lnTo>
                <a:lnTo>
                  <a:pt x="99" y="460"/>
                </a:lnTo>
                <a:lnTo>
                  <a:pt x="100" y="460"/>
                </a:lnTo>
                <a:lnTo>
                  <a:pt x="100" y="461"/>
                </a:lnTo>
                <a:lnTo>
                  <a:pt x="100" y="461"/>
                </a:lnTo>
                <a:lnTo>
                  <a:pt x="101" y="461"/>
                </a:lnTo>
                <a:lnTo>
                  <a:pt x="101" y="461"/>
                </a:lnTo>
                <a:lnTo>
                  <a:pt x="101" y="461"/>
                </a:lnTo>
                <a:lnTo>
                  <a:pt x="102" y="460"/>
                </a:lnTo>
                <a:lnTo>
                  <a:pt x="102" y="460"/>
                </a:lnTo>
                <a:lnTo>
                  <a:pt x="102" y="460"/>
                </a:lnTo>
                <a:lnTo>
                  <a:pt x="103" y="460"/>
                </a:lnTo>
                <a:lnTo>
                  <a:pt x="103" y="459"/>
                </a:lnTo>
                <a:lnTo>
                  <a:pt x="103" y="459"/>
                </a:lnTo>
                <a:lnTo>
                  <a:pt x="104" y="458"/>
                </a:lnTo>
                <a:lnTo>
                  <a:pt x="104" y="458"/>
                </a:lnTo>
                <a:lnTo>
                  <a:pt x="104" y="457"/>
                </a:lnTo>
                <a:lnTo>
                  <a:pt x="105" y="456"/>
                </a:lnTo>
                <a:lnTo>
                  <a:pt x="105" y="456"/>
                </a:lnTo>
                <a:lnTo>
                  <a:pt x="105" y="456"/>
                </a:lnTo>
                <a:lnTo>
                  <a:pt x="106" y="456"/>
                </a:lnTo>
                <a:lnTo>
                  <a:pt x="106" y="456"/>
                </a:lnTo>
                <a:lnTo>
                  <a:pt x="106" y="456"/>
                </a:lnTo>
                <a:lnTo>
                  <a:pt x="107" y="456"/>
                </a:lnTo>
                <a:lnTo>
                  <a:pt x="107" y="456"/>
                </a:lnTo>
                <a:lnTo>
                  <a:pt x="107" y="456"/>
                </a:lnTo>
                <a:lnTo>
                  <a:pt x="108" y="456"/>
                </a:lnTo>
                <a:lnTo>
                  <a:pt x="108" y="456"/>
                </a:lnTo>
                <a:lnTo>
                  <a:pt x="108" y="456"/>
                </a:lnTo>
                <a:lnTo>
                  <a:pt x="108" y="456"/>
                </a:lnTo>
                <a:lnTo>
                  <a:pt x="109" y="456"/>
                </a:lnTo>
                <a:lnTo>
                  <a:pt x="109" y="456"/>
                </a:lnTo>
                <a:lnTo>
                  <a:pt x="109" y="455"/>
                </a:lnTo>
                <a:lnTo>
                  <a:pt x="110" y="455"/>
                </a:lnTo>
                <a:lnTo>
                  <a:pt x="110" y="455"/>
                </a:lnTo>
                <a:lnTo>
                  <a:pt x="111" y="454"/>
                </a:lnTo>
                <a:lnTo>
                  <a:pt x="111" y="454"/>
                </a:lnTo>
                <a:lnTo>
                  <a:pt x="111" y="454"/>
                </a:lnTo>
                <a:lnTo>
                  <a:pt x="112" y="454"/>
                </a:lnTo>
                <a:lnTo>
                  <a:pt x="112" y="454"/>
                </a:lnTo>
                <a:lnTo>
                  <a:pt x="112" y="454"/>
                </a:lnTo>
                <a:lnTo>
                  <a:pt x="113" y="454"/>
                </a:lnTo>
                <a:lnTo>
                  <a:pt x="113" y="454"/>
                </a:lnTo>
                <a:lnTo>
                  <a:pt x="113" y="454"/>
                </a:lnTo>
                <a:lnTo>
                  <a:pt x="114" y="455"/>
                </a:lnTo>
                <a:lnTo>
                  <a:pt x="114" y="455"/>
                </a:lnTo>
                <a:lnTo>
                  <a:pt x="114" y="455"/>
                </a:lnTo>
                <a:lnTo>
                  <a:pt x="114" y="455"/>
                </a:lnTo>
                <a:lnTo>
                  <a:pt x="115" y="455"/>
                </a:lnTo>
                <a:lnTo>
                  <a:pt x="115" y="455"/>
                </a:lnTo>
                <a:lnTo>
                  <a:pt x="115" y="455"/>
                </a:lnTo>
                <a:lnTo>
                  <a:pt x="116" y="455"/>
                </a:lnTo>
                <a:lnTo>
                  <a:pt x="116" y="455"/>
                </a:lnTo>
                <a:lnTo>
                  <a:pt x="116" y="454"/>
                </a:lnTo>
                <a:lnTo>
                  <a:pt x="117" y="454"/>
                </a:lnTo>
                <a:lnTo>
                  <a:pt x="117" y="453"/>
                </a:lnTo>
                <a:lnTo>
                  <a:pt x="118" y="453"/>
                </a:lnTo>
                <a:lnTo>
                  <a:pt x="118" y="453"/>
                </a:lnTo>
                <a:lnTo>
                  <a:pt x="118" y="453"/>
                </a:lnTo>
                <a:lnTo>
                  <a:pt x="119" y="453"/>
                </a:lnTo>
                <a:lnTo>
                  <a:pt x="119" y="452"/>
                </a:lnTo>
                <a:lnTo>
                  <a:pt x="119" y="451"/>
                </a:lnTo>
                <a:lnTo>
                  <a:pt x="120" y="451"/>
                </a:lnTo>
                <a:lnTo>
                  <a:pt x="120" y="451"/>
                </a:lnTo>
                <a:lnTo>
                  <a:pt x="120" y="451"/>
                </a:lnTo>
                <a:lnTo>
                  <a:pt x="120" y="451"/>
                </a:lnTo>
                <a:lnTo>
                  <a:pt x="121" y="451"/>
                </a:lnTo>
                <a:lnTo>
                  <a:pt x="121" y="450"/>
                </a:lnTo>
                <a:lnTo>
                  <a:pt x="121" y="450"/>
                </a:lnTo>
                <a:lnTo>
                  <a:pt x="122" y="450"/>
                </a:lnTo>
                <a:lnTo>
                  <a:pt x="122" y="450"/>
                </a:lnTo>
                <a:lnTo>
                  <a:pt x="122" y="450"/>
                </a:lnTo>
                <a:lnTo>
                  <a:pt x="123" y="450"/>
                </a:lnTo>
                <a:lnTo>
                  <a:pt x="123" y="450"/>
                </a:lnTo>
                <a:lnTo>
                  <a:pt x="123" y="450"/>
                </a:lnTo>
                <a:lnTo>
                  <a:pt x="124" y="450"/>
                </a:lnTo>
                <a:lnTo>
                  <a:pt x="124" y="450"/>
                </a:lnTo>
                <a:lnTo>
                  <a:pt x="125" y="449"/>
                </a:lnTo>
                <a:lnTo>
                  <a:pt x="125" y="449"/>
                </a:lnTo>
                <a:lnTo>
                  <a:pt x="125" y="448"/>
                </a:lnTo>
                <a:lnTo>
                  <a:pt x="126" y="448"/>
                </a:lnTo>
                <a:lnTo>
                  <a:pt x="126" y="447"/>
                </a:lnTo>
                <a:lnTo>
                  <a:pt x="126" y="446"/>
                </a:lnTo>
                <a:lnTo>
                  <a:pt x="126" y="445"/>
                </a:lnTo>
                <a:lnTo>
                  <a:pt x="127" y="445"/>
                </a:lnTo>
                <a:lnTo>
                  <a:pt x="127" y="444"/>
                </a:lnTo>
                <a:lnTo>
                  <a:pt x="127" y="444"/>
                </a:lnTo>
                <a:lnTo>
                  <a:pt x="128" y="443"/>
                </a:lnTo>
                <a:lnTo>
                  <a:pt x="128" y="443"/>
                </a:lnTo>
                <a:lnTo>
                  <a:pt x="128" y="443"/>
                </a:lnTo>
                <a:lnTo>
                  <a:pt x="129" y="443"/>
                </a:lnTo>
                <a:lnTo>
                  <a:pt x="129" y="443"/>
                </a:lnTo>
                <a:lnTo>
                  <a:pt x="129" y="443"/>
                </a:lnTo>
                <a:lnTo>
                  <a:pt x="130" y="443"/>
                </a:lnTo>
                <a:lnTo>
                  <a:pt x="130" y="443"/>
                </a:lnTo>
                <a:lnTo>
                  <a:pt x="130" y="443"/>
                </a:lnTo>
                <a:lnTo>
                  <a:pt x="131" y="443"/>
                </a:lnTo>
                <a:lnTo>
                  <a:pt x="131" y="443"/>
                </a:lnTo>
                <a:lnTo>
                  <a:pt x="131" y="443"/>
                </a:lnTo>
                <a:lnTo>
                  <a:pt x="132" y="443"/>
                </a:lnTo>
                <a:lnTo>
                  <a:pt x="132" y="443"/>
                </a:lnTo>
                <a:lnTo>
                  <a:pt x="132" y="443"/>
                </a:lnTo>
                <a:lnTo>
                  <a:pt x="133" y="443"/>
                </a:lnTo>
                <a:lnTo>
                  <a:pt x="133" y="444"/>
                </a:lnTo>
                <a:lnTo>
                  <a:pt x="133" y="444"/>
                </a:lnTo>
                <a:lnTo>
                  <a:pt x="134" y="444"/>
                </a:lnTo>
                <a:lnTo>
                  <a:pt x="134" y="444"/>
                </a:lnTo>
                <a:lnTo>
                  <a:pt x="134" y="443"/>
                </a:lnTo>
                <a:lnTo>
                  <a:pt x="135" y="443"/>
                </a:lnTo>
                <a:lnTo>
                  <a:pt x="135" y="443"/>
                </a:lnTo>
                <a:lnTo>
                  <a:pt x="135" y="442"/>
                </a:lnTo>
                <a:lnTo>
                  <a:pt x="136" y="442"/>
                </a:lnTo>
                <a:lnTo>
                  <a:pt x="136" y="442"/>
                </a:lnTo>
                <a:lnTo>
                  <a:pt x="136" y="442"/>
                </a:lnTo>
                <a:lnTo>
                  <a:pt x="137" y="442"/>
                </a:lnTo>
                <a:lnTo>
                  <a:pt x="137" y="442"/>
                </a:lnTo>
                <a:lnTo>
                  <a:pt x="137" y="442"/>
                </a:lnTo>
                <a:lnTo>
                  <a:pt x="137" y="442"/>
                </a:lnTo>
                <a:lnTo>
                  <a:pt x="138" y="441"/>
                </a:lnTo>
                <a:lnTo>
                  <a:pt x="138" y="442"/>
                </a:lnTo>
                <a:lnTo>
                  <a:pt x="139" y="442"/>
                </a:lnTo>
                <a:lnTo>
                  <a:pt x="139" y="442"/>
                </a:lnTo>
                <a:lnTo>
                  <a:pt x="139" y="441"/>
                </a:lnTo>
                <a:lnTo>
                  <a:pt x="140" y="441"/>
                </a:lnTo>
                <a:lnTo>
                  <a:pt x="140" y="441"/>
                </a:lnTo>
                <a:lnTo>
                  <a:pt x="140" y="441"/>
                </a:lnTo>
                <a:lnTo>
                  <a:pt x="141" y="442"/>
                </a:lnTo>
                <a:lnTo>
                  <a:pt x="141" y="442"/>
                </a:lnTo>
                <a:lnTo>
                  <a:pt x="141" y="442"/>
                </a:lnTo>
                <a:lnTo>
                  <a:pt x="142" y="442"/>
                </a:lnTo>
                <a:lnTo>
                  <a:pt x="142" y="442"/>
                </a:lnTo>
                <a:lnTo>
                  <a:pt x="142" y="442"/>
                </a:lnTo>
                <a:lnTo>
                  <a:pt x="143" y="442"/>
                </a:lnTo>
                <a:lnTo>
                  <a:pt x="143" y="443"/>
                </a:lnTo>
                <a:lnTo>
                  <a:pt x="143" y="443"/>
                </a:lnTo>
                <a:lnTo>
                  <a:pt x="143" y="443"/>
                </a:lnTo>
                <a:lnTo>
                  <a:pt x="144" y="443"/>
                </a:lnTo>
                <a:lnTo>
                  <a:pt x="144" y="444"/>
                </a:lnTo>
                <a:lnTo>
                  <a:pt x="145" y="444"/>
                </a:lnTo>
                <a:lnTo>
                  <a:pt x="145" y="444"/>
                </a:lnTo>
                <a:lnTo>
                  <a:pt x="145" y="445"/>
                </a:lnTo>
                <a:lnTo>
                  <a:pt x="146" y="445"/>
                </a:lnTo>
                <a:lnTo>
                  <a:pt x="146" y="445"/>
                </a:lnTo>
                <a:lnTo>
                  <a:pt x="146" y="446"/>
                </a:lnTo>
                <a:lnTo>
                  <a:pt x="147" y="446"/>
                </a:lnTo>
                <a:lnTo>
                  <a:pt x="147" y="447"/>
                </a:lnTo>
                <a:lnTo>
                  <a:pt x="147" y="447"/>
                </a:lnTo>
                <a:lnTo>
                  <a:pt x="148" y="447"/>
                </a:lnTo>
                <a:lnTo>
                  <a:pt x="148" y="447"/>
                </a:lnTo>
                <a:lnTo>
                  <a:pt x="148" y="447"/>
                </a:lnTo>
                <a:lnTo>
                  <a:pt x="148" y="447"/>
                </a:lnTo>
                <a:lnTo>
                  <a:pt x="149" y="447"/>
                </a:lnTo>
                <a:lnTo>
                  <a:pt x="149" y="447"/>
                </a:lnTo>
                <a:lnTo>
                  <a:pt x="149" y="447"/>
                </a:lnTo>
                <a:lnTo>
                  <a:pt x="150" y="447"/>
                </a:lnTo>
                <a:lnTo>
                  <a:pt x="150" y="448"/>
                </a:lnTo>
                <a:lnTo>
                  <a:pt x="150" y="448"/>
                </a:lnTo>
                <a:lnTo>
                  <a:pt x="151" y="448"/>
                </a:lnTo>
                <a:lnTo>
                  <a:pt x="151" y="449"/>
                </a:lnTo>
                <a:lnTo>
                  <a:pt x="152" y="449"/>
                </a:lnTo>
                <a:lnTo>
                  <a:pt x="152" y="449"/>
                </a:lnTo>
                <a:lnTo>
                  <a:pt x="152" y="450"/>
                </a:lnTo>
                <a:lnTo>
                  <a:pt x="153" y="450"/>
                </a:lnTo>
                <a:lnTo>
                  <a:pt x="153" y="450"/>
                </a:lnTo>
                <a:lnTo>
                  <a:pt x="153" y="450"/>
                </a:lnTo>
                <a:lnTo>
                  <a:pt x="154" y="450"/>
                </a:lnTo>
                <a:lnTo>
                  <a:pt x="154" y="450"/>
                </a:lnTo>
                <a:lnTo>
                  <a:pt x="154" y="450"/>
                </a:lnTo>
                <a:lnTo>
                  <a:pt x="154" y="450"/>
                </a:lnTo>
                <a:lnTo>
                  <a:pt x="155" y="450"/>
                </a:lnTo>
                <a:lnTo>
                  <a:pt x="155" y="450"/>
                </a:lnTo>
                <a:lnTo>
                  <a:pt x="155" y="450"/>
                </a:lnTo>
                <a:lnTo>
                  <a:pt x="156" y="450"/>
                </a:lnTo>
                <a:lnTo>
                  <a:pt x="156" y="451"/>
                </a:lnTo>
                <a:lnTo>
                  <a:pt x="156" y="451"/>
                </a:lnTo>
                <a:lnTo>
                  <a:pt x="157" y="451"/>
                </a:lnTo>
                <a:lnTo>
                  <a:pt x="157" y="452"/>
                </a:lnTo>
                <a:lnTo>
                  <a:pt x="157" y="452"/>
                </a:lnTo>
                <a:lnTo>
                  <a:pt x="158" y="452"/>
                </a:lnTo>
                <a:lnTo>
                  <a:pt x="158" y="452"/>
                </a:lnTo>
                <a:lnTo>
                  <a:pt x="159" y="453"/>
                </a:lnTo>
                <a:lnTo>
                  <a:pt x="159" y="453"/>
                </a:lnTo>
                <a:lnTo>
                  <a:pt x="159" y="454"/>
                </a:lnTo>
                <a:lnTo>
                  <a:pt x="160" y="454"/>
                </a:lnTo>
                <a:lnTo>
                  <a:pt x="160" y="453"/>
                </a:lnTo>
                <a:lnTo>
                  <a:pt x="160" y="453"/>
                </a:lnTo>
                <a:lnTo>
                  <a:pt x="160" y="453"/>
                </a:lnTo>
                <a:lnTo>
                  <a:pt x="161" y="453"/>
                </a:lnTo>
                <a:lnTo>
                  <a:pt x="161" y="453"/>
                </a:lnTo>
                <a:lnTo>
                  <a:pt x="161" y="453"/>
                </a:lnTo>
                <a:lnTo>
                  <a:pt x="162" y="453"/>
                </a:lnTo>
                <a:lnTo>
                  <a:pt x="162" y="453"/>
                </a:lnTo>
                <a:lnTo>
                  <a:pt x="162" y="453"/>
                </a:lnTo>
                <a:lnTo>
                  <a:pt x="163" y="454"/>
                </a:lnTo>
                <a:lnTo>
                  <a:pt x="163" y="454"/>
                </a:lnTo>
                <a:lnTo>
                  <a:pt x="163" y="454"/>
                </a:lnTo>
                <a:lnTo>
                  <a:pt x="164" y="454"/>
                </a:lnTo>
                <a:lnTo>
                  <a:pt x="164" y="454"/>
                </a:lnTo>
                <a:lnTo>
                  <a:pt x="164" y="455"/>
                </a:lnTo>
                <a:lnTo>
                  <a:pt x="165" y="455"/>
                </a:lnTo>
                <a:lnTo>
                  <a:pt x="165" y="455"/>
                </a:lnTo>
                <a:lnTo>
                  <a:pt x="166" y="454"/>
                </a:lnTo>
                <a:lnTo>
                  <a:pt x="166" y="454"/>
                </a:lnTo>
                <a:lnTo>
                  <a:pt x="166" y="454"/>
                </a:lnTo>
                <a:lnTo>
                  <a:pt x="166" y="454"/>
                </a:lnTo>
                <a:lnTo>
                  <a:pt x="167" y="453"/>
                </a:lnTo>
                <a:lnTo>
                  <a:pt x="167" y="453"/>
                </a:lnTo>
                <a:lnTo>
                  <a:pt x="167" y="453"/>
                </a:lnTo>
                <a:lnTo>
                  <a:pt x="168" y="453"/>
                </a:lnTo>
                <a:lnTo>
                  <a:pt x="168" y="453"/>
                </a:lnTo>
                <a:lnTo>
                  <a:pt x="168" y="453"/>
                </a:lnTo>
                <a:lnTo>
                  <a:pt x="169" y="453"/>
                </a:lnTo>
                <a:lnTo>
                  <a:pt x="169" y="454"/>
                </a:lnTo>
                <a:lnTo>
                  <a:pt x="169" y="454"/>
                </a:lnTo>
                <a:lnTo>
                  <a:pt x="170" y="454"/>
                </a:lnTo>
                <a:lnTo>
                  <a:pt x="170" y="454"/>
                </a:lnTo>
                <a:lnTo>
                  <a:pt x="170" y="454"/>
                </a:lnTo>
                <a:lnTo>
                  <a:pt x="171" y="454"/>
                </a:lnTo>
                <a:lnTo>
                  <a:pt x="171" y="454"/>
                </a:lnTo>
                <a:lnTo>
                  <a:pt x="171" y="454"/>
                </a:lnTo>
                <a:lnTo>
                  <a:pt x="171" y="454"/>
                </a:lnTo>
                <a:lnTo>
                  <a:pt x="172" y="454"/>
                </a:lnTo>
                <a:lnTo>
                  <a:pt x="172" y="454"/>
                </a:lnTo>
                <a:lnTo>
                  <a:pt x="173" y="455"/>
                </a:lnTo>
                <a:lnTo>
                  <a:pt x="173" y="455"/>
                </a:lnTo>
                <a:lnTo>
                  <a:pt x="173" y="455"/>
                </a:lnTo>
                <a:lnTo>
                  <a:pt x="174" y="455"/>
                </a:lnTo>
                <a:lnTo>
                  <a:pt x="174" y="456"/>
                </a:lnTo>
                <a:lnTo>
                  <a:pt x="174" y="456"/>
                </a:lnTo>
                <a:lnTo>
                  <a:pt x="175" y="456"/>
                </a:lnTo>
                <a:lnTo>
                  <a:pt x="175" y="456"/>
                </a:lnTo>
                <a:lnTo>
                  <a:pt x="175" y="456"/>
                </a:lnTo>
                <a:lnTo>
                  <a:pt x="176" y="456"/>
                </a:lnTo>
                <a:lnTo>
                  <a:pt x="176" y="455"/>
                </a:lnTo>
                <a:lnTo>
                  <a:pt x="176" y="455"/>
                </a:lnTo>
                <a:lnTo>
                  <a:pt x="177" y="455"/>
                </a:lnTo>
                <a:lnTo>
                  <a:pt x="177" y="455"/>
                </a:lnTo>
                <a:lnTo>
                  <a:pt x="177" y="455"/>
                </a:lnTo>
                <a:lnTo>
                  <a:pt x="177" y="454"/>
                </a:lnTo>
                <a:lnTo>
                  <a:pt x="178" y="454"/>
                </a:lnTo>
                <a:lnTo>
                  <a:pt x="178" y="453"/>
                </a:lnTo>
                <a:lnTo>
                  <a:pt x="178" y="453"/>
                </a:lnTo>
                <a:lnTo>
                  <a:pt x="179" y="453"/>
                </a:lnTo>
                <a:lnTo>
                  <a:pt x="179" y="454"/>
                </a:lnTo>
                <a:lnTo>
                  <a:pt x="180" y="453"/>
                </a:lnTo>
                <a:lnTo>
                  <a:pt x="180" y="453"/>
                </a:lnTo>
                <a:lnTo>
                  <a:pt x="180" y="453"/>
                </a:lnTo>
                <a:lnTo>
                  <a:pt x="181" y="453"/>
                </a:lnTo>
                <a:lnTo>
                  <a:pt x="181" y="454"/>
                </a:lnTo>
                <a:lnTo>
                  <a:pt x="181" y="454"/>
                </a:lnTo>
                <a:lnTo>
                  <a:pt x="182" y="454"/>
                </a:lnTo>
                <a:lnTo>
                  <a:pt x="182" y="454"/>
                </a:lnTo>
                <a:lnTo>
                  <a:pt x="182" y="454"/>
                </a:lnTo>
                <a:lnTo>
                  <a:pt x="183" y="454"/>
                </a:lnTo>
                <a:lnTo>
                  <a:pt x="183" y="454"/>
                </a:lnTo>
                <a:lnTo>
                  <a:pt x="183" y="454"/>
                </a:lnTo>
                <a:lnTo>
                  <a:pt x="183" y="454"/>
                </a:lnTo>
                <a:lnTo>
                  <a:pt x="184" y="453"/>
                </a:lnTo>
                <a:lnTo>
                  <a:pt x="184" y="453"/>
                </a:lnTo>
                <a:lnTo>
                  <a:pt x="184" y="453"/>
                </a:lnTo>
                <a:lnTo>
                  <a:pt x="185" y="453"/>
                </a:lnTo>
                <a:lnTo>
                  <a:pt x="185" y="452"/>
                </a:lnTo>
                <a:lnTo>
                  <a:pt x="185" y="452"/>
                </a:lnTo>
                <a:lnTo>
                  <a:pt x="186" y="451"/>
                </a:lnTo>
                <a:lnTo>
                  <a:pt x="186" y="451"/>
                </a:lnTo>
                <a:lnTo>
                  <a:pt x="187" y="451"/>
                </a:lnTo>
                <a:lnTo>
                  <a:pt x="187" y="450"/>
                </a:lnTo>
                <a:lnTo>
                  <a:pt x="187" y="450"/>
                </a:lnTo>
                <a:lnTo>
                  <a:pt x="188" y="449"/>
                </a:lnTo>
                <a:lnTo>
                  <a:pt x="188" y="449"/>
                </a:lnTo>
                <a:lnTo>
                  <a:pt x="188" y="448"/>
                </a:lnTo>
                <a:lnTo>
                  <a:pt x="188" y="448"/>
                </a:lnTo>
                <a:lnTo>
                  <a:pt x="189" y="447"/>
                </a:lnTo>
                <a:lnTo>
                  <a:pt x="189" y="447"/>
                </a:lnTo>
                <a:lnTo>
                  <a:pt x="189" y="446"/>
                </a:lnTo>
                <a:lnTo>
                  <a:pt x="190" y="446"/>
                </a:lnTo>
                <a:lnTo>
                  <a:pt x="190" y="446"/>
                </a:lnTo>
                <a:lnTo>
                  <a:pt x="190" y="445"/>
                </a:lnTo>
                <a:lnTo>
                  <a:pt x="191" y="445"/>
                </a:lnTo>
                <a:lnTo>
                  <a:pt x="191" y="445"/>
                </a:lnTo>
                <a:lnTo>
                  <a:pt x="191" y="444"/>
                </a:lnTo>
                <a:lnTo>
                  <a:pt x="192" y="444"/>
                </a:lnTo>
                <a:lnTo>
                  <a:pt x="192" y="443"/>
                </a:lnTo>
                <a:lnTo>
                  <a:pt x="192" y="443"/>
                </a:lnTo>
                <a:lnTo>
                  <a:pt x="193" y="443"/>
                </a:lnTo>
                <a:lnTo>
                  <a:pt x="193" y="443"/>
                </a:lnTo>
                <a:lnTo>
                  <a:pt x="194" y="444"/>
                </a:lnTo>
                <a:lnTo>
                  <a:pt x="194" y="444"/>
                </a:lnTo>
                <a:lnTo>
                  <a:pt x="194" y="444"/>
                </a:lnTo>
                <a:lnTo>
                  <a:pt x="194" y="445"/>
                </a:lnTo>
                <a:lnTo>
                  <a:pt x="195" y="445"/>
                </a:lnTo>
                <a:lnTo>
                  <a:pt x="195" y="446"/>
                </a:lnTo>
                <a:lnTo>
                  <a:pt x="195" y="446"/>
                </a:lnTo>
                <a:lnTo>
                  <a:pt x="196" y="447"/>
                </a:lnTo>
                <a:lnTo>
                  <a:pt x="196" y="447"/>
                </a:lnTo>
                <a:lnTo>
                  <a:pt x="196" y="447"/>
                </a:lnTo>
                <a:lnTo>
                  <a:pt x="197" y="447"/>
                </a:lnTo>
                <a:lnTo>
                  <a:pt x="197" y="447"/>
                </a:lnTo>
                <a:lnTo>
                  <a:pt x="197" y="447"/>
                </a:lnTo>
                <a:lnTo>
                  <a:pt x="198" y="447"/>
                </a:lnTo>
                <a:lnTo>
                  <a:pt x="198" y="446"/>
                </a:lnTo>
                <a:lnTo>
                  <a:pt x="198" y="446"/>
                </a:lnTo>
                <a:lnTo>
                  <a:pt x="199" y="445"/>
                </a:lnTo>
                <a:lnTo>
                  <a:pt x="199" y="446"/>
                </a:lnTo>
                <a:lnTo>
                  <a:pt x="199" y="445"/>
                </a:lnTo>
                <a:lnTo>
                  <a:pt x="200" y="446"/>
                </a:lnTo>
                <a:lnTo>
                  <a:pt x="200" y="446"/>
                </a:lnTo>
                <a:lnTo>
                  <a:pt x="200" y="446"/>
                </a:lnTo>
                <a:lnTo>
                  <a:pt x="201" y="446"/>
                </a:lnTo>
                <a:lnTo>
                  <a:pt x="201" y="447"/>
                </a:lnTo>
                <a:lnTo>
                  <a:pt x="201" y="447"/>
                </a:lnTo>
                <a:lnTo>
                  <a:pt x="202" y="447"/>
                </a:lnTo>
                <a:lnTo>
                  <a:pt x="202" y="448"/>
                </a:lnTo>
                <a:lnTo>
                  <a:pt x="202" y="448"/>
                </a:lnTo>
                <a:lnTo>
                  <a:pt x="203" y="448"/>
                </a:lnTo>
                <a:lnTo>
                  <a:pt x="203" y="448"/>
                </a:lnTo>
                <a:lnTo>
                  <a:pt x="203" y="448"/>
                </a:lnTo>
                <a:lnTo>
                  <a:pt x="204" y="448"/>
                </a:lnTo>
                <a:lnTo>
                  <a:pt x="204" y="448"/>
                </a:lnTo>
                <a:lnTo>
                  <a:pt x="204" y="448"/>
                </a:lnTo>
                <a:lnTo>
                  <a:pt x="205" y="448"/>
                </a:lnTo>
                <a:lnTo>
                  <a:pt x="205" y="449"/>
                </a:lnTo>
                <a:lnTo>
                  <a:pt x="205" y="449"/>
                </a:lnTo>
                <a:lnTo>
                  <a:pt x="206" y="449"/>
                </a:lnTo>
                <a:lnTo>
                  <a:pt x="206" y="450"/>
                </a:lnTo>
                <a:lnTo>
                  <a:pt x="206" y="449"/>
                </a:lnTo>
                <a:lnTo>
                  <a:pt x="207" y="450"/>
                </a:lnTo>
                <a:lnTo>
                  <a:pt x="207" y="450"/>
                </a:lnTo>
                <a:lnTo>
                  <a:pt x="207" y="449"/>
                </a:lnTo>
                <a:lnTo>
                  <a:pt x="208" y="449"/>
                </a:lnTo>
                <a:lnTo>
                  <a:pt x="208" y="449"/>
                </a:lnTo>
                <a:lnTo>
                  <a:pt x="208" y="448"/>
                </a:lnTo>
                <a:lnTo>
                  <a:pt x="209" y="448"/>
                </a:lnTo>
                <a:lnTo>
                  <a:pt x="209" y="448"/>
                </a:lnTo>
                <a:lnTo>
                  <a:pt x="209" y="447"/>
                </a:lnTo>
                <a:lnTo>
                  <a:pt x="210" y="447"/>
                </a:lnTo>
                <a:lnTo>
                  <a:pt x="210" y="446"/>
                </a:lnTo>
                <a:lnTo>
                  <a:pt x="210" y="446"/>
                </a:lnTo>
                <a:lnTo>
                  <a:pt x="211" y="446"/>
                </a:lnTo>
                <a:lnTo>
                  <a:pt x="211" y="446"/>
                </a:lnTo>
                <a:lnTo>
                  <a:pt x="211" y="446"/>
                </a:lnTo>
                <a:lnTo>
                  <a:pt x="211" y="446"/>
                </a:lnTo>
                <a:lnTo>
                  <a:pt x="212" y="446"/>
                </a:lnTo>
                <a:lnTo>
                  <a:pt x="212" y="446"/>
                </a:lnTo>
                <a:lnTo>
                  <a:pt x="212" y="446"/>
                </a:lnTo>
                <a:lnTo>
                  <a:pt x="213" y="447"/>
                </a:lnTo>
                <a:lnTo>
                  <a:pt x="213" y="447"/>
                </a:lnTo>
                <a:lnTo>
                  <a:pt x="214" y="447"/>
                </a:lnTo>
                <a:lnTo>
                  <a:pt x="214" y="448"/>
                </a:lnTo>
                <a:lnTo>
                  <a:pt x="214" y="448"/>
                </a:lnTo>
                <a:lnTo>
                  <a:pt x="215" y="449"/>
                </a:lnTo>
                <a:lnTo>
                  <a:pt x="215" y="449"/>
                </a:lnTo>
                <a:lnTo>
                  <a:pt x="215" y="449"/>
                </a:lnTo>
                <a:lnTo>
                  <a:pt x="216" y="449"/>
                </a:lnTo>
                <a:lnTo>
                  <a:pt x="216" y="450"/>
                </a:lnTo>
                <a:lnTo>
                  <a:pt x="216" y="450"/>
                </a:lnTo>
                <a:lnTo>
                  <a:pt x="217" y="450"/>
                </a:lnTo>
                <a:lnTo>
                  <a:pt x="217" y="450"/>
                </a:lnTo>
                <a:lnTo>
                  <a:pt x="217" y="450"/>
                </a:lnTo>
                <a:lnTo>
                  <a:pt x="217" y="450"/>
                </a:lnTo>
                <a:lnTo>
                  <a:pt x="218" y="450"/>
                </a:lnTo>
                <a:lnTo>
                  <a:pt x="218" y="450"/>
                </a:lnTo>
                <a:lnTo>
                  <a:pt x="218" y="450"/>
                </a:lnTo>
                <a:lnTo>
                  <a:pt x="219" y="450"/>
                </a:lnTo>
                <a:lnTo>
                  <a:pt x="219" y="449"/>
                </a:lnTo>
                <a:lnTo>
                  <a:pt x="219" y="449"/>
                </a:lnTo>
                <a:lnTo>
                  <a:pt x="220" y="449"/>
                </a:lnTo>
                <a:lnTo>
                  <a:pt x="220" y="449"/>
                </a:lnTo>
                <a:lnTo>
                  <a:pt x="221" y="449"/>
                </a:lnTo>
                <a:lnTo>
                  <a:pt x="221" y="449"/>
                </a:lnTo>
                <a:lnTo>
                  <a:pt x="221" y="448"/>
                </a:lnTo>
                <a:lnTo>
                  <a:pt x="222" y="448"/>
                </a:lnTo>
                <a:lnTo>
                  <a:pt x="222" y="448"/>
                </a:lnTo>
                <a:lnTo>
                  <a:pt x="222" y="448"/>
                </a:lnTo>
                <a:lnTo>
                  <a:pt x="223" y="448"/>
                </a:lnTo>
                <a:lnTo>
                  <a:pt x="223" y="448"/>
                </a:lnTo>
                <a:lnTo>
                  <a:pt x="223" y="448"/>
                </a:lnTo>
                <a:lnTo>
                  <a:pt x="223" y="448"/>
                </a:lnTo>
                <a:lnTo>
                  <a:pt x="224" y="448"/>
                </a:lnTo>
                <a:lnTo>
                  <a:pt x="224" y="449"/>
                </a:lnTo>
                <a:lnTo>
                  <a:pt x="224" y="449"/>
                </a:lnTo>
                <a:lnTo>
                  <a:pt x="225" y="449"/>
                </a:lnTo>
                <a:lnTo>
                  <a:pt x="225" y="449"/>
                </a:lnTo>
                <a:lnTo>
                  <a:pt x="225" y="450"/>
                </a:lnTo>
                <a:lnTo>
                  <a:pt x="226" y="450"/>
                </a:lnTo>
                <a:lnTo>
                  <a:pt x="226" y="450"/>
                </a:lnTo>
                <a:lnTo>
                  <a:pt x="226" y="450"/>
                </a:lnTo>
                <a:lnTo>
                  <a:pt x="227" y="450"/>
                </a:lnTo>
                <a:lnTo>
                  <a:pt x="227" y="450"/>
                </a:lnTo>
                <a:lnTo>
                  <a:pt x="228" y="450"/>
                </a:lnTo>
                <a:lnTo>
                  <a:pt x="228" y="451"/>
                </a:lnTo>
                <a:lnTo>
                  <a:pt x="228" y="450"/>
                </a:lnTo>
                <a:lnTo>
                  <a:pt x="228" y="450"/>
                </a:lnTo>
                <a:lnTo>
                  <a:pt x="229" y="450"/>
                </a:lnTo>
                <a:lnTo>
                  <a:pt x="229" y="450"/>
                </a:lnTo>
                <a:lnTo>
                  <a:pt x="229" y="450"/>
                </a:lnTo>
                <a:lnTo>
                  <a:pt x="230" y="450"/>
                </a:lnTo>
                <a:lnTo>
                  <a:pt x="230" y="450"/>
                </a:lnTo>
                <a:lnTo>
                  <a:pt x="230" y="449"/>
                </a:lnTo>
                <a:lnTo>
                  <a:pt x="231" y="448"/>
                </a:lnTo>
                <a:lnTo>
                  <a:pt x="231" y="448"/>
                </a:lnTo>
                <a:lnTo>
                  <a:pt x="231" y="448"/>
                </a:lnTo>
                <a:lnTo>
                  <a:pt x="232" y="447"/>
                </a:lnTo>
                <a:lnTo>
                  <a:pt x="232" y="448"/>
                </a:lnTo>
                <a:lnTo>
                  <a:pt x="232" y="448"/>
                </a:lnTo>
                <a:lnTo>
                  <a:pt x="233" y="448"/>
                </a:lnTo>
                <a:lnTo>
                  <a:pt x="233" y="448"/>
                </a:lnTo>
                <a:lnTo>
                  <a:pt x="233" y="448"/>
                </a:lnTo>
                <a:lnTo>
                  <a:pt x="234" y="448"/>
                </a:lnTo>
                <a:lnTo>
                  <a:pt x="234" y="448"/>
                </a:lnTo>
                <a:lnTo>
                  <a:pt x="234" y="448"/>
                </a:lnTo>
                <a:lnTo>
                  <a:pt x="235" y="448"/>
                </a:lnTo>
                <a:lnTo>
                  <a:pt x="235" y="448"/>
                </a:lnTo>
                <a:lnTo>
                  <a:pt x="235" y="449"/>
                </a:lnTo>
                <a:lnTo>
                  <a:pt x="236" y="448"/>
                </a:lnTo>
                <a:lnTo>
                  <a:pt x="236" y="448"/>
                </a:lnTo>
                <a:lnTo>
                  <a:pt x="236" y="448"/>
                </a:lnTo>
                <a:lnTo>
                  <a:pt x="237" y="449"/>
                </a:lnTo>
                <a:lnTo>
                  <a:pt x="237" y="449"/>
                </a:lnTo>
                <a:lnTo>
                  <a:pt x="237" y="448"/>
                </a:lnTo>
                <a:lnTo>
                  <a:pt x="238" y="448"/>
                </a:lnTo>
                <a:lnTo>
                  <a:pt x="238" y="448"/>
                </a:lnTo>
                <a:lnTo>
                  <a:pt x="238" y="448"/>
                </a:lnTo>
                <a:lnTo>
                  <a:pt x="239" y="449"/>
                </a:lnTo>
                <a:lnTo>
                  <a:pt x="239" y="449"/>
                </a:lnTo>
                <a:lnTo>
                  <a:pt x="239" y="449"/>
                </a:lnTo>
                <a:lnTo>
                  <a:pt x="240" y="449"/>
                </a:lnTo>
                <a:lnTo>
                  <a:pt x="240" y="449"/>
                </a:lnTo>
                <a:lnTo>
                  <a:pt x="240" y="449"/>
                </a:lnTo>
                <a:lnTo>
                  <a:pt x="241" y="449"/>
                </a:lnTo>
                <a:lnTo>
                  <a:pt x="241" y="449"/>
                </a:lnTo>
                <a:lnTo>
                  <a:pt x="241" y="449"/>
                </a:lnTo>
                <a:lnTo>
                  <a:pt x="242" y="449"/>
                </a:lnTo>
                <a:lnTo>
                  <a:pt x="242" y="449"/>
                </a:lnTo>
                <a:lnTo>
                  <a:pt x="242" y="449"/>
                </a:lnTo>
                <a:lnTo>
                  <a:pt x="243" y="448"/>
                </a:lnTo>
                <a:lnTo>
                  <a:pt x="243" y="448"/>
                </a:lnTo>
                <a:lnTo>
                  <a:pt x="243" y="448"/>
                </a:lnTo>
                <a:lnTo>
                  <a:pt x="244" y="449"/>
                </a:lnTo>
                <a:lnTo>
                  <a:pt x="244" y="449"/>
                </a:lnTo>
                <a:lnTo>
                  <a:pt x="244" y="449"/>
                </a:lnTo>
                <a:lnTo>
                  <a:pt x="245" y="449"/>
                </a:lnTo>
                <a:lnTo>
                  <a:pt x="245" y="449"/>
                </a:lnTo>
                <a:lnTo>
                  <a:pt x="245" y="449"/>
                </a:lnTo>
                <a:lnTo>
                  <a:pt x="246" y="450"/>
                </a:lnTo>
                <a:lnTo>
                  <a:pt x="246" y="450"/>
                </a:lnTo>
                <a:lnTo>
                  <a:pt x="246" y="450"/>
                </a:lnTo>
                <a:lnTo>
                  <a:pt x="246" y="450"/>
                </a:lnTo>
                <a:lnTo>
                  <a:pt x="247" y="450"/>
                </a:lnTo>
                <a:lnTo>
                  <a:pt x="247" y="450"/>
                </a:lnTo>
                <a:lnTo>
                  <a:pt x="248" y="451"/>
                </a:lnTo>
                <a:lnTo>
                  <a:pt x="248" y="451"/>
                </a:lnTo>
                <a:lnTo>
                  <a:pt x="248" y="451"/>
                </a:lnTo>
                <a:lnTo>
                  <a:pt x="249" y="451"/>
                </a:lnTo>
                <a:lnTo>
                  <a:pt x="249" y="451"/>
                </a:lnTo>
                <a:lnTo>
                  <a:pt x="249" y="452"/>
                </a:lnTo>
                <a:lnTo>
                  <a:pt x="250" y="452"/>
                </a:lnTo>
                <a:lnTo>
                  <a:pt x="250" y="452"/>
                </a:lnTo>
                <a:lnTo>
                  <a:pt x="250" y="452"/>
                </a:lnTo>
                <a:lnTo>
                  <a:pt x="251" y="453"/>
                </a:lnTo>
                <a:lnTo>
                  <a:pt x="251" y="453"/>
                </a:lnTo>
                <a:lnTo>
                  <a:pt x="251" y="453"/>
                </a:lnTo>
                <a:lnTo>
                  <a:pt x="251" y="453"/>
                </a:lnTo>
                <a:lnTo>
                  <a:pt x="252" y="453"/>
                </a:lnTo>
                <a:lnTo>
                  <a:pt x="252" y="453"/>
                </a:lnTo>
                <a:lnTo>
                  <a:pt x="252" y="454"/>
                </a:lnTo>
                <a:lnTo>
                  <a:pt x="253" y="453"/>
                </a:lnTo>
                <a:lnTo>
                  <a:pt x="253" y="453"/>
                </a:lnTo>
                <a:lnTo>
                  <a:pt x="253" y="454"/>
                </a:lnTo>
                <a:lnTo>
                  <a:pt x="254" y="454"/>
                </a:lnTo>
                <a:lnTo>
                  <a:pt x="254" y="454"/>
                </a:lnTo>
                <a:lnTo>
                  <a:pt x="255" y="454"/>
                </a:lnTo>
                <a:lnTo>
                  <a:pt x="255" y="454"/>
                </a:lnTo>
                <a:lnTo>
                  <a:pt x="255" y="455"/>
                </a:lnTo>
                <a:lnTo>
                  <a:pt x="256" y="455"/>
                </a:lnTo>
                <a:lnTo>
                  <a:pt x="256" y="455"/>
                </a:lnTo>
                <a:lnTo>
                  <a:pt x="256" y="455"/>
                </a:lnTo>
                <a:lnTo>
                  <a:pt x="257" y="455"/>
                </a:lnTo>
                <a:lnTo>
                  <a:pt x="257" y="455"/>
                </a:lnTo>
                <a:lnTo>
                  <a:pt x="257" y="454"/>
                </a:lnTo>
                <a:lnTo>
                  <a:pt x="257" y="454"/>
                </a:lnTo>
                <a:lnTo>
                  <a:pt x="258" y="454"/>
                </a:lnTo>
                <a:lnTo>
                  <a:pt x="258" y="455"/>
                </a:lnTo>
                <a:lnTo>
                  <a:pt x="258" y="455"/>
                </a:lnTo>
                <a:lnTo>
                  <a:pt x="259" y="455"/>
                </a:lnTo>
                <a:lnTo>
                  <a:pt x="259" y="455"/>
                </a:lnTo>
                <a:lnTo>
                  <a:pt x="259" y="455"/>
                </a:lnTo>
                <a:lnTo>
                  <a:pt x="260" y="455"/>
                </a:lnTo>
                <a:lnTo>
                  <a:pt x="260" y="455"/>
                </a:lnTo>
                <a:lnTo>
                  <a:pt x="260" y="455"/>
                </a:lnTo>
                <a:lnTo>
                  <a:pt x="261" y="455"/>
                </a:lnTo>
                <a:lnTo>
                  <a:pt x="261" y="454"/>
                </a:lnTo>
                <a:lnTo>
                  <a:pt x="262" y="454"/>
                </a:lnTo>
                <a:lnTo>
                  <a:pt x="262" y="454"/>
                </a:lnTo>
                <a:lnTo>
                  <a:pt x="262" y="454"/>
                </a:lnTo>
                <a:lnTo>
                  <a:pt x="263" y="453"/>
                </a:lnTo>
                <a:lnTo>
                  <a:pt x="263" y="454"/>
                </a:lnTo>
                <a:lnTo>
                  <a:pt x="263" y="454"/>
                </a:lnTo>
                <a:lnTo>
                  <a:pt x="263" y="454"/>
                </a:lnTo>
                <a:lnTo>
                  <a:pt x="264" y="454"/>
                </a:lnTo>
                <a:lnTo>
                  <a:pt x="264" y="454"/>
                </a:lnTo>
                <a:lnTo>
                  <a:pt x="264" y="453"/>
                </a:lnTo>
                <a:lnTo>
                  <a:pt x="265" y="453"/>
                </a:lnTo>
                <a:lnTo>
                  <a:pt x="265" y="453"/>
                </a:lnTo>
                <a:lnTo>
                  <a:pt x="265" y="452"/>
                </a:lnTo>
                <a:lnTo>
                  <a:pt x="266" y="452"/>
                </a:lnTo>
                <a:lnTo>
                  <a:pt x="266" y="451"/>
                </a:lnTo>
                <a:lnTo>
                  <a:pt x="266" y="450"/>
                </a:lnTo>
                <a:lnTo>
                  <a:pt x="267" y="450"/>
                </a:lnTo>
                <a:lnTo>
                  <a:pt x="267" y="450"/>
                </a:lnTo>
                <a:lnTo>
                  <a:pt x="267" y="450"/>
                </a:lnTo>
                <a:lnTo>
                  <a:pt x="268" y="450"/>
                </a:lnTo>
                <a:lnTo>
                  <a:pt x="268" y="450"/>
                </a:lnTo>
                <a:lnTo>
                  <a:pt x="269" y="450"/>
                </a:lnTo>
                <a:lnTo>
                  <a:pt x="269" y="450"/>
                </a:lnTo>
                <a:lnTo>
                  <a:pt x="269" y="450"/>
                </a:lnTo>
                <a:lnTo>
                  <a:pt x="269" y="451"/>
                </a:lnTo>
                <a:lnTo>
                  <a:pt x="270" y="451"/>
                </a:lnTo>
                <a:lnTo>
                  <a:pt x="270" y="451"/>
                </a:lnTo>
                <a:lnTo>
                  <a:pt x="270" y="451"/>
                </a:lnTo>
                <a:lnTo>
                  <a:pt x="271" y="450"/>
                </a:lnTo>
                <a:lnTo>
                  <a:pt x="271" y="450"/>
                </a:lnTo>
                <a:lnTo>
                  <a:pt x="271" y="450"/>
                </a:lnTo>
                <a:lnTo>
                  <a:pt x="272" y="451"/>
                </a:lnTo>
                <a:lnTo>
                  <a:pt x="272" y="451"/>
                </a:lnTo>
                <a:lnTo>
                  <a:pt x="272" y="451"/>
                </a:lnTo>
                <a:lnTo>
                  <a:pt x="273" y="451"/>
                </a:lnTo>
                <a:lnTo>
                  <a:pt x="273" y="452"/>
                </a:lnTo>
                <a:lnTo>
                  <a:pt x="273" y="452"/>
                </a:lnTo>
                <a:lnTo>
                  <a:pt x="274" y="452"/>
                </a:lnTo>
                <a:lnTo>
                  <a:pt x="274" y="452"/>
                </a:lnTo>
                <a:lnTo>
                  <a:pt x="274" y="452"/>
                </a:lnTo>
                <a:lnTo>
                  <a:pt x="274" y="451"/>
                </a:lnTo>
                <a:lnTo>
                  <a:pt x="275" y="451"/>
                </a:lnTo>
                <a:lnTo>
                  <a:pt x="275" y="450"/>
                </a:lnTo>
                <a:lnTo>
                  <a:pt x="276" y="450"/>
                </a:lnTo>
                <a:lnTo>
                  <a:pt x="276" y="450"/>
                </a:lnTo>
                <a:lnTo>
                  <a:pt x="276" y="450"/>
                </a:lnTo>
                <a:lnTo>
                  <a:pt x="277" y="450"/>
                </a:lnTo>
                <a:lnTo>
                  <a:pt x="277" y="449"/>
                </a:lnTo>
                <a:lnTo>
                  <a:pt x="277" y="449"/>
                </a:lnTo>
                <a:lnTo>
                  <a:pt x="278" y="449"/>
                </a:lnTo>
                <a:lnTo>
                  <a:pt x="278" y="450"/>
                </a:lnTo>
                <a:lnTo>
                  <a:pt x="278" y="450"/>
                </a:lnTo>
                <a:lnTo>
                  <a:pt x="279" y="450"/>
                </a:lnTo>
                <a:lnTo>
                  <a:pt x="279" y="450"/>
                </a:lnTo>
                <a:lnTo>
                  <a:pt x="279" y="450"/>
                </a:lnTo>
                <a:lnTo>
                  <a:pt x="280" y="450"/>
                </a:lnTo>
                <a:lnTo>
                  <a:pt x="280" y="450"/>
                </a:lnTo>
                <a:lnTo>
                  <a:pt x="280" y="450"/>
                </a:lnTo>
                <a:lnTo>
                  <a:pt x="280" y="450"/>
                </a:lnTo>
                <a:lnTo>
                  <a:pt x="281" y="449"/>
                </a:lnTo>
                <a:lnTo>
                  <a:pt x="281" y="449"/>
                </a:lnTo>
                <a:lnTo>
                  <a:pt x="281" y="448"/>
                </a:lnTo>
                <a:lnTo>
                  <a:pt x="282" y="447"/>
                </a:lnTo>
                <a:lnTo>
                  <a:pt x="282" y="446"/>
                </a:lnTo>
                <a:lnTo>
                  <a:pt x="283" y="446"/>
                </a:lnTo>
                <a:lnTo>
                  <a:pt x="283" y="445"/>
                </a:lnTo>
                <a:lnTo>
                  <a:pt x="283" y="445"/>
                </a:lnTo>
                <a:lnTo>
                  <a:pt x="284" y="444"/>
                </a:lnTo>
                <a:lnTo>
                  <a:pt x="284" y="444"/>
                </a:lnTo>
                <a:lnTo>
                  <a:pt x="284" y="443"/>
                </a:lnTo>
                <a:lnTo>
                  <a:pt x="285" y="443"/>
                </a:lnTo>
                <a:lnTo>
                  <a:pt x="285" y="443"/>
                </a:lnTo>
                <a:lnTo>
                  <a:pt x="285" y="444"/>
                </a:lnTo>
                <a:lnTo>
                  <a:pt x="286" y="444"/>
                </a:lnTo>
                <a:lnTo>
                  <a:pt x="286" y="444"/>
                </a:lnTo>
                <a:lnTo>
                  <a:pt x="286" y="445"/>
                </a:lnTo>
                <a:lnTo>
                  <a:pt x="286" y="445"/>
                </a:lnTo>
                <a:lnTo>
                  <a:pt x="287" y="445"/>
                </a:lnTo>
                <a:lnTo>
                  <a:pt x="287" y="445"/>
                </a:lnTo>
                <a:lnTo>
                  <a:pt x="287" y="445"/>
                </a:lnTo>
                <a:lnTo>
                  <a:pt x="288" y="445"/>
                </a:lnTo>
                <a:lnTo>
                  <a:pt x="288" y="444"/>
                </a:lnTo>
                <a:lnTo>
                  <a:pt x="288" y="444"/>
                </a:lnTo>
                <a:lnTo>
                  <a:pt x="289" y="444"/>
                </a:lnTo>
                <a:lnTo>
                  <a:pt x="289" y="443"/>
                </a:lnTo>
                <a:lnTo>
                  <a:pt x="290" y="442"/>
                </a:lnTo>
                <a:lnTo>
                  <a:pt x="290" y="442"/>
                </a:lnTo>
                <a:lnTo>
                  <a:pt x="290" y="442"/>
                </a:lnTo>
                <a:lnTo>
                  <a:pt x="291" y="442"/>
                </a:lnTo>
                <a:lnTo>
                  <a:pt x="291" y="441"/>
                </a:lnTo>
                <a:lnTo>
                  <a:pt x="291" y="441"/>
                </a:lnTo>
                <a:lnTo>
                  <a:pt x="291" y="441"/>
                </a:lnTo>
                <a:lnTo>
                  <a:pt x="292" y="441"/>
                </a:lnTo>
                <a:lnTo>
                  <a:pt x="292" y="441"/>
                </a:lnTo>
                <a:lnTo>
                  <a:pt x="292" y="441"/>
                </a:lnTo>
                <a:lnTo>
                  <a:pt x="293" y="441"/>
                </a:lnTo>
                <a:lnTo>
                  <a:pt x="293" y="440"/>
                </a:lnTo>
                <a:lnTo>
                  <a:pt x="293" y="440"/>
                </a:lnTo>
                <a:lnTo>
                  <a:pt x="294" y="440"/>
                </a:lnTo>
                <a:lnTo>
                  <a:pt x="294" y="440"/>
                </a:lnTo>
                <a:lnTo>
                  <a:pt x="294" y="440"/>
                </a:lnTo>
                <a:lnTo>
                  <a:pt x="295" y="440"/>
                </a:lnTo>
                <a:lnTo>
                  <a:pt x="295" y="440"/>
                </a:lnTo>
                <a:lnTo>
                  <a:pt x="295" y="440"/>
                </a:lnTo>
                <a:lnTo>
                  <a:pt x="296" y="440"/>
                </a:lnTo>
                <a:lnTo>
                  <a:pt x="296" y="440"/>
                </a:lnTo>
                <a:lnTo>
                  <a:pt x="297" y="440"/>
                </a:lnTo>
                <a:lnTo>
                  <a:pt x="297" y="441"/>
                </a:lnTo>
                <a:lnTo>
                  <a:pt x="297" y="441"/>
                </a:lnTo>
                <a:lnTo>
                  <a:pt x="297" y="440"/>
                </a:lnTo>
                <a:lnTo>
                  <a:pt x="298" y="440"/>
                </a:lnTo>
                <a:lnTo>
                  <a:pt x="298" y="440"/>
                </a:lnTo>
                <a:lnTo>
                  <a:pt x="298" y="440"/>
                </a:lnTo>
                <a:lnTo>
                  <a:pt x="299" y="440"/>
                </a:lnTo>
                <a:lnTo>
                  <a:pt x="299" y="440"/>
                </a:lnTo>
                <a:lnTo>
                  <a:pt x="299" y="440"/>
                </a:lnTo>
                <a:lnTo>
                  <a:pt x="300" y="440"/>
                </a:lnTo>
                <a:lnTo>
                  <a:pt x="300" y="440"/>
                </a:lnTo>
                <a:lnTo>
                  <a:pt x="300" y="440"/>
                </a:lnTo>
                <a:lnTo>
                  <a:pt x="301" y="440"/>
                </a:lnTo>
                <a:lnTo>
                  <a:pt x="301" y="439"/>
                </a:lnTo>
                <a:lnTo>
                  <a:pt x="301" y="439"/>
                </a:lnTo>
                <a:lnTo>
                  <a:pt x="302" y="439"/>
                </a:lnTo>
                <a:lnTo>
                  <a:pt x="302" y="439"/>
                </a:lnTo>
                <a:lnTo>
                  <a:pt x="303" y="438"/>
                </a:lnTo>
                <a:lnTo>
                  <a:pt x="303" y="438"/>
                </a:lnTo>
                <a:lnTo>
                  <a:pt x="303" y="438"/>
                </a:lnTo>
                <a:lnTo>
                  <a:pt x="303" y="437"/>
                </a:lnTo>
                <a:lnTo>
                  <a:pt x="304" y="437"/>
                </a:lnTo>
                <a:lnTo>
                  <a:pt x="304" y="437"/>
                </a:lnTo>
                <a:lnTo>
                  <a:pt x="304" y="437"/>
                </a:lnTo>
                <a:lnTo>
                  <a:pt x="305" y="437"/>
                </a:lnTo>
                <a:lnTo>
                  <a:pt x="305" y="437"/>
                </a:lnTo>
                <a:lnTo>
                  <a:pt x="305" y="437"/>
                </a:lnTo>
                <a:lnTo>
                  <a:pt x="306" y="437"/>
                </a:lnTo>
                <a:lnTo>
                  <a:pt x="306" y="436"/>
                </a:lnTo>
                <a:lnTo>
                  <a:pt x="306" y="436"/>
                </a:lnTo>
                <a:lnTo>
                  <a:pt x="307" y="436"/>
                </a:lnTo>
                <a:lnTo>
                  <a:pt x="307" y="436"/>
                </a:lnTo>
                <a:lnTo>
                  <a:pt x="307" y="436"/>
                </a:lnTo>
                <a:lnTo>
                  <a:pt x="308" y="435"/>
                </a:lnTo>
                <a:lnTo>
                  <a:pt x="308" y="435"/>
                </a:lnTo>
                <a:lnTo>
                  <a:pt x="308" y="435"/>
                </a:lnTo>
                <a:lnTo>
                  <a:pt x="309" y="435"/>
                </a:lnTo>
                <a:lnTo>
                  <a:pt x="309" y="435"/>
                </a:lnTo>
                <a:lnTo>
                  <a:pt x="309" y="435"/>
                </a:lnTo>
                <a:lnTo>
                  <a:pt x="310" y="436"/>
                </a:lnTo>
                <a:lnTo>
                  <a:pt x="310" y="435"/>
                </a:lnTo>
                <a:lnTo>
                  <a:pt x="310" y="435"/>
                </a:lnTo>
                <a:lnTo>
                  <a:pt x="311" y="435"/>
                </a:lnTo>
                <a:lnTo>
                  <a:pt x="311" y="435"/>
                </a:lnTo>
                <a:lnTo>
                  <a:pt x="311" y="435"/>
                </a:lnTo>
                <a:lnTo>
                  <a:pt x="312" y="434"/>
                </a:lnTo>
                <a:lnTo>
                  <a:pt x="312" y="434"/>
                </a:lnTo>
                <a:lnTo>
                  <a:pt x="312" y="434"/>
                </a:lnTo>
                <a:lnTo>
                  <a:pt x="313" y="433"/>
                </a:lnTo>
                <a:lnTo>
                  <a:pt x="313" y="433"/>
                </a:lnTo>
                <a:lnTo>
                  <a:pt x="313" y="433"/>
                </a:lnTo>
                <a:lnTo>
                  <a:pt x="314" y="433"/>
                </a:lnTo>
                <a:lnTo>
                  <a:pt x="314" y="433"/>
                </a:lnTo>
                <a:lnTo>
                  <a:pt x="314" y="433"/>
                </a:lnTo>
                <a:lnTo>
                  <a:pt x="314" y="433"/>
                </a:lnTo>
                <a:lnTo>
                  <a:pt x="315" y="432"/>
                </a:lnTo>
                <a:lnTo>
                  <a:pt x="315" y="432"/>
                </a:lnTo>
                <a:lnTo>
                  <a:pt x="315" y="432"/>
                </a:lnTo>
                <a:lnTo>
                  <a:pt x="316" y="432"/>
                </a:lnTo>
                <a:lnTo>
                  <a:pt x="316" y="432"/>
                </a:lnTo>
                <a:lnTo>
                  <a:pt x="317" y="432"/>
                </a:lnTo>
                <a:lnTo>
                  <a:pt x="317" y="432"/>
                </a:lnTo>
                <a:lnTo>
                  <a:pt x="317" y="432"/>
                </a:lnTo>
                <a:lnTo>
                  <a:pt x="318" y="432"/>
                </a:lnTo>
                <a:lnTo>
                  <a:pt x="318" y="432"/>
                </a:lnTo>
                <a:lnTo>
                  <a:pt x="318" y="432"/>
                </a:lnTo>
                <a:lnTo>
                  <a:pt x="319" y="432"/>
                </a:lnTo>
                <a:lnTo>
                  <a:pt x="319" y="432"/>
                </a:lnTo>
                <a:lnTo>
                  <a:pt x="319" y="432"/>
                </a:lnTo>
                <a:lnTo>
                  <a:pt x="320" y="431"/>
                </a:lnTo>
                <a:lnTo>
                  <a:pt x="320" y="431"/>
                </a:lnTo>
                <a:lnTo>
                  <a:pt x="320" y="431"/>
                </a:lnTo>
                <a:lnTo>
                  <a:pt x="320" y="431"/>
                </a:lnTo>
                <a:lnTo>
                  <a:pt x="321" y="430"/>
                </a:lnTo>
                <a:lnTo>
                  <a:pt x="321" y="430"/>
                </a:lnTo>
                <a:lnTo>
                  <a:pt x="321" y="430"/>
                </a:lnTo>
                <a:lnTo>
                  <a:pt x="322" y="430"/>
                </a:lnTo>
                <a:lnTo>
                  <a:pt x="322" y="429"/>
                </a:lnTo>
                <a:lnTo>
                  <a:pt x="322" y="429"/>
                </a:lnTo>
                <a:lnTo>
                  <a:pt x="323" y="429"/>
                </a:lnTo>
                <a:lnTo>
                  <a:pt x="323" y="429"/>
                </a:lnTo>
                <a:lnTo>
                  <a:pt x="324" y="428"/>
                </a:lnTo>
                <a:lnTo>
                  <a:pt x="324" y="428"/>
                </a:lnTo>
                <a:lnTo>
                  <a:pt x="324" y="428"/>
                </a:lnTo>
                <a:lnTo>
                  <a:pt x="325" y="427"/>
                </a:lnTo>
                <a:lnTo>
                  <a:pt x="325" y="427"/>
                </a:lnTo>
                <a:lnTo>
                  <a:pt x="325" y="427"/>
                </a:lnTo>
                <a:lnTo>
                  <a:pt x="326" y="427"/>
                </a:lnTo>
                <a:lnTo>
                  <a:pt x="326" y="427"/>
                </a:lnTo>
                <a:lnTo>
                  <a:pt x="326" y="427"/>
                </a:lnTo>
                <a:lnTo>
                  <a:pt x="326" y="427"/>
                </a:lnTo>
                <a:lnTo>
                  <a:pt x="327" y="427"/>
                </a:lnTo>
                <a:lnTo>
                  <a:pt x="327" y="427"/>
                </a:lnTo>
                <a:lnTo>
                  <a:pt x="327" y="427"/>
                </a:lnTo>
                <a:lnTo>
                  <a:pt x="328" y="427"/>
                </a:lnTo>
                <a:lnTo>
                  <a:pt x="328" y="427"/>
                </a:lnTo>
                <a:lnTo>
                  <a:pt x="328" y="427"/>
                </a:lnTo>
                <a:lnTo>
                  <a:pt x="329" y="427"/>
                </a:lnTo>
                <a:lnTo>
                  <a:pt x="329" y="427"/>
                </a:lnTo>
                <a:lnTo>
                  <a:pt x="329" y="426"/>
                </a:lnTo>
                <a:lnTo>
                  <a:pt x="330" y="426"/>
                </a:lnTo>
                <a:lnTo>
                  <a:pt x="330" y="426"/>
                </a:lnTo>
                <a:lnTo>
                  <a:pt x="331" y="426"/>
                </a:lnTo>
                <a:lnTo>
                  <a:pt x="331" y="426"/>
                </a:lnTo>
                <a:lnTo>
                  <a:pt x="331" y="426"/>
                </a:lnTo>
                <a:lnTo>
                  <a:pt x="331" y="425"/>
                </a:lnTo>
                <a:lnTo>
                  <a:pt x="332" y="425"/>
                </a:lnTo>
                <a:lnTo>
                  <a:pt x="332" y="426"/>
                </a:lnTo>
                <a:lnTo>
                  <a:pt x="332" y="426"/>
                </a:lnTo>
                <a:lnTo>
                  <a:pt x="333" y="426"/>
                </a:lnTo>
                <a:lnTo>
                  <a:pt x="333" y="426"/>
                </a:lnTo>
                <a:lnTo>
                  <a:pt x="333" y="426"/>
                </a:lnTo>
                <a:lnTo>
                  <a:pt x="334" y="426"/>
                </a:lnTo>
                <a:lnTo>
                  <a:pt x="334" y="427"/>
                </a:lnTo>
                <a:lnTo>
                  <a:pt x="334" y="427"/>
                </a:lnTo>
                <a:lnTo>
                  <a:pt x="335" y="427"/>
                </a:lnTo>
                <a:lnTo>
                  <a:pt x="335" y="427"/>
                </a:lnTo>
                <a:lnTo>
                  <a:pt x="335" y="427"/>
                </a:lnTo>
                <a:lnTo>
                  <a:pt x="336" y="427"/>
                </a:lnTo>
                <a:lnTo>
                  <a:pt x="336" y="426"/>
                </a:lnTo>
                <a:lnTo>
                  <a:pt x="336" y="426"/>
                </a:lnTo>
                <a:lnTo>
                  <a:pt x="337" y="426"/>
                </a:lnTo>
                <a:lnTo>
                  <a:pt x="337" y="425"/>
                </a:lnTo>
                <a:lnTo>
                  <a:pt x="337" y="425"/>
                </a:lnTo>
                <a:lnTo>
                  <a:pt x="338" y="425"/>
                </a:lnTo>
                <a:lnTo>
                  <a:pt x="338" y="425"/>
                </a:lnTo>
                <a:lnTo>
                  <a:pt x="338" y="425"/>
                </a:lnTo>
                <a:lnTo>
                  <a:pt x="339" y="425"/>
                </a:lnTo>
                <a:lnTo>
                  <a:pt x="339" y="424"/>
                </a:lnTo>
                <a:lnTo>
                  <a:pt x="339" y="423"/>
                </a:lnTo>
                <a:lnTo>
                  <a:pt x="340" y="422"/>
                </a:lnTo>
                <a:lnTo>
                  <a:pt x="340" y="422"/>
                </a:lnTo>
                <a:lnTo>
                  <a:pt x="340" y="422"/>
                </a:lnTo>
                <a:lnTo>
                  <a:pt x="341" y="421"/>
                </a:lnTo>
                <a:lnTo>
                  <a:pt x="341" y="420"/>
                </a:lnTo>
                <a:lnTo>
                  <a:pt x="341" y="420"/>
                </a:lnTo>
                <a:lnTo>
                  <a:pt x="342" y="420"/>
                </a:lnTo>
                <a:lnTo>
                  <a:pt x="342" y="420"/>
                </a:lnTo>
                <a:lnTo>
                  <a:pt x="342" y="420"/>
                </a:lnTo>
                <a:lnTo>
                  <a:pt x="343" y="420"/>
                </a:lnTo>
                <a:lnTo>
                  <a:pt x="343" y="419"/>
                </a:lnTo>
                <a:lnTo>
                  <a:pt x="343" y="419"/>
                </a:lnTo>
                <a:lnTo>
                  <a:pt x="344" y="419"/>
                </a:lnTo>
                <a:lnTo>
                  <a:pt x="344" y="418"/>
                </a:lnTo>
                <a:lnTo>
                  <a:pt x="344" y="418"/>
                </a:lnTo>
                <a:lnTo>
                  <a:pt x="345" y="417"/>
                </a:lnTo>
                <a:lnTo>
                  <a:pt x="345" y="417"/>
                </a:lnTo>
                <a:lnTo>
                  <a:pt x="345" y="417"/>
                </a:lnTo>
                <a:lnTo>
                  <a:pt x="346" y="417"/>
                </a:lnTo>
                <a:lnTo>
                  <a:pt x="346" y="416"/>
                </a:lnTo>
                <a:lnTo>
                  <a:pt x="346" y="416"/>
                </a:lnTo>
                <a:lnTo>
                  <a:pt x="347" y="416"/>
                </a:lnTo>
                <a:lnTo>
                  <a:pt x="347" y="416"/>
                </a:lnTo>
                <a:lnTo>
                  <a:pt x="347" y="416"/>
                </a:lnTo>
                <a:lnTo>
                  <a:pt x="348" y="415"/>
                </a:lnTo>
                <a:lnTo>
                  <a:pt x="348" y="415"/>
                </a:lnTo>
                <a:lnTo>
                  <a:pt x="348" y="416"/>
                </a:lnTo>
                <a:lnTo>
                  <a:pt x="349" y="417"/>
                </a:lnTo>
                <a:lnTo>
                  <a:pt x="349" y="418"/>
                </a:lnTo>
                <a:lnTo>
                  <a:pt x="349" y="419"/>
                </a:lnTo>
                <a:lnTo>
                  <a:pt x="349" y="420"/>
                </a:lnTo>
                <a:lnTo>
                  <a:pt x="350" y="421"/>
                </a:lnTo>
                <a:lnTo>
                  <a:pt x="350" y="422"/>
                </a:lnTo>
                <a:lnTo>
                  <a:pt x="351" y="423"/>
                </a:lnTo>
                <a:lnTo>
                  <a:pt x="351" y="424"/>
                </a:lnTo>
                <a:lnTo>
                  <a:pt x="351" y="424"/>
                </a:lnTo>
                <a:lnTo>
                  <a:pt x="352" y="424"/>
                </a:lnTo>
                <a:lnTo>
                  <a:pt x="352" y="423"/>
                </a:lnTo>
                <a:lnTo>
                  <a:pt x="352" y="423"/>
                </a:lnTo>
                <a:lnTo>
                  <a:pt x="353" y="422"/>
                </a:lnTo>
                <a:lnTo>
                  <a:pt x="353" y="422"/>
                </a:lnTo>
                <a:lnTo>
                  <a:pt x="353" y="422"/>
                </a:lnTo>
                <a:lnTo>
                  <a:pt x="354" y="422"/>
                </a:lnTo>
                <a:lnTo>
                  <a:pt x="354" y="422"/>
                </a:lnTo>
                <a:lnTo>
                  <a:pt x="354" y="421"/>
                </a:lnTo>
                <a:lnTo>
                  <a:pt x="354" y="421"/>
                </a:lnTo>
                <a:lnTo>
                  <a:pt x="355" y="421"/>
                </a:lnTo>
                <a:lnTo>
                  <a:pt x="355" y="420"/>
                </a:lnTo>
                <a:lnTo>
                  <a:pt x="355" y="420"/>
                </a:lnTo>
                <a:lnTo>
                  <a:pt x="356" y="420"/>
                </a:lnTo>
                <a:lnTo>
                  <a:pt x="356" y="420"/>
                </a:lnTo>
                <a:lnTo>
                  <a:pt x="356" y="419"/>
                </a:lnTo>
                <a:lnTo>
                  <a:pt x="357" y="419"/>
                </a:lnTo>
                <a:lnTo>
                  <a:pt x="357" y="418"/>
                </a:lnTo>
                <a:lnTo>
                  <a:pt x="358" y="418"/>
                </a:lnTo>
                <a:lnTo>
                  <a:pt x="358" y="417"/>
                </a:lnTo>
                <a:lnTo>
                  <a:pt x="358" y="416"/>
                </a:lnTo>
                <a:lnTo>
                  <a:pt x="359" y="416"/>
                </a:lnTo>
                <a:lnTo>
                  <a:pt x="359" y="416"/>
                </a:lnTo>
                <a:lnTo>
                  <a:pt x="359" y="416"/>
                </a:lnTo>
                <a:lnTo>
                  <a:pt x="360" y="416"/>
                </a:lnTo>
                <a:lnTo>
                  <a:pt x="360" y="416"/>
                </a:lnTo>
                <a:lnTo>
                  <a:pt x="360" y="417"/>
                </a:lnTo>
                <a:lnTo>
                  <a:pt x="360" y="417"/>
                </a:lnTo>
                <a:lnTo>
                  <a:pt x="361" y="417"/>
                </a:lnTo>
                <a:lnTo>
                  <a:pt x="361" y="417"/>
                </a:lnTo>
                <a:lnTo>
                  <a:pt x="361" y="417"/>
                </a:lnTo>
                <a:lnTo>
                  <a:pt x="362" y="417"/>
                </a:lnTo>
                <a:lnTo>
                  <a:pt x="362" y="416"/>
                </a:lnTo>
                <a:lnTo>
                  <a:pt x="362" y="416"/>
                </a:lnTo>
                <a:lnTo>
                  <a:pt x="363" y="416"/>
                </a:lnTo>
                <a:lnTo>
                  <a:pt x="363" y="415"/>
                </a:lnTo>
                <a:lnTo>
                  <a:pt x="363" y="415"/>
                </a:lnTo>
                <a:lnTo>
                  <a:pt x="364" y="415"/>
                </a:lnTo>
                <a:lnTo>
                  <a:pt x="364" y="415"/>
                </a:lnTo>
                <a:lnTo>
                  <a:pt x="365" y="415"/>
                </a:lnTo>
                <a:lnTo>
                  <a:pt x="365" y="415"/>
                </a:lnTo>
                <a:lnTo>
                  <a:pt x="365" y="415"/>
                </a:lnTo>
                <a:lnTo>
                  <a:pt x="366" y="415"/>
                </a:lnTo>
                <a:lnTo>
                  <a:pt x="366" y="416"/>
                </a:lnTo>
                <a:lnTo>
                  <a:pt x="366" y="416"/>
                </a:lnTo>
                <a:lnTo>
                  <a:pt x="366" y="416"/>
                </a:lnTo>
                <a:lnTo>
                  <a:pt x="367" y="416"/>
                </a:lnTo>
                <a:lnTo>
                  <a:pt x="367" y="416"/>
                </a:lnTo>
                <a:lnTo>
                  <a:pt x="367" y="416"/>
                </a:lnTo>
                <a:lnTo>
                  <a:pt x="368" y="416"/>
                </a:lnTo>
                <a:lnTo>
                  <a:pt x="368" y="416"/>
                </a:lnTo>
                <a:lnTo>
                  <a:pt x="368" y="415"/>
                </a:lnTo>
                <a:lnTo>
                  <a:pt x="369" y="415"/>
                </a:lnTo>
                <a:lnTo>
                  <a:pt x="369" y="415"/>
                </a:lnTo>
                <a:lnTo>
                  <a:pt x="369" y="416"/>
                </a:lnTo>
                <a:lnTo>
                  <a:pt x="370" y="416"/>
                </a:lnTo>
                <a:lnTo>
                  <a:pt x="370" y="416"/>
                </a:lnTo>
                <a:lnTo>
                  <a:pt x="370" y="416"/>
                </a:lnTo>
                <a:lnTo>
                  <a:pt x="371" y="416"/>
                </a:lnTo>
                <a:lnTo>
                  <a:pt x="371" y="416"/>
                </a:lnTo>
                <a:lnTo>
                  <a:pt x="371" y="416"/>
                </a:lnTo>
                <a:lnTo>
                  <a:pt x="372" y="416"/>
                </a:lnTo>
                <a:lnTo>
                  <a:pt x="372" y="416"/>
                </a:lnTo>
                <a:lnTo>
                  <a:pt x="372" y="415"/>
                </a:lnTo>
                <a:lnTo>
                  <a:pt x="373" y="415"/>
                </a:lnTo>
                <a:lnTo>
                  <a:pt x="373" y="416"/>
                </a:lnTo>
                <a:lnTo>
                  <a:pt x="373" y="416"/>
                </a:lnTo>
                <a:lnTo>
                  <a:pt x="374" y="416"/>
                </a:lnTo>
                <a:lnTo>
                  <a:pt x="374" y="416"/>
                </a:lnTo>
                <a:lnTo>
                  <a:pt x="374" y="416"/>
                </a:lnTo>
                <a:lnTo>
                  <a:pt x="375" y="416"/>
                </a:lnTo>
                <a:lnTo>
                  <a:pt x="375" y="416"/>
                </a:lnTo>
                <a:lnTo>
                  <a:pt x="375" y="416"/>
                </a:lnTo>
                <a:lnTo>
                  <a:pt x="376" y="416"/>
                </a:lnTo>
                <a:lnTo>
                  <a:pt x="376" y="416"/>
                </a:lnTo>
                <a:lnTo>
                  <a:pt x="376" y="416"/>
                </a:lnTo>
                <a:lnTo>
                  <a:pt x="377" y="416"/>
                </a:lnTo>
                <a:lnTo>
                  <a:pt x="377" y="416"/>
                </a:lnTo>
                <a:lnTo>
                  <a:pt x="377" y="416"/>
                </a:lnTo>
                <a:lnTo>
                  <a:pt x="377" y="417"/>
                </a:lnTo>
                <a:lnTo>
                  <a:pt x="378" y="417"/>
                </a:lnTo>
                <a:lnTo>
                  <a:pt x="378" y="417"/>
                </a:lnTo>
                <a:lnTo>
                  <a:pt x="379" y="417"/>
                </a:lnTo>
                <a:lnTo>
                  <a:pt x="379" y="418"/>
                </a:lnTo>
                <a:lnTo>
                  <a:pt x="379" y="418"/>
                </a:lnTo>
                <a:lnTo>
                  <a:pt x="380" y="418"/>
                </a:lnTo>
                <a:lnTo>
                  <a:pt x="380" y="418"/>
                </a:lnTo>
                <a:lnTo>
                  <a:pt x="380" y="418"/>
                </a:lnTo>
                <a:lnTo>
                  <a:pt x="381" y="418"/>
                </a:lnTo>
                <a:lnTo>
                  <a:pt x="381" y="419"/>
                </a:lnTo>
                <a:lnTo>
                  <a:pt x="381" y="419"/>
                </a:lnTo>
                <a:lnTo>
                  <a:pt x="382" y="419"/>
                </a:lnTo>
                <a:lnTo>
                  <a:pt x="382" y="419"/>
                </a:lnTo>
                <a:lnTo>
                  <a:pt x="382" y="419"/>
                </a:lnTo>
                <a:lnTo>
                  <a:pt x="383" y="419"/>
                </a:lnTo>
                <a:lnTo>
                  <a:pt x="383" y="419"/>
                </a:lnTo>
                <a:lnTo>
                  <a:pt x="383" y="419"/>
                </a:lnTo>
                <a:lnTo>
                  <a:pt x="383" y="419"/>
                </a:lnTo>
                <a:lnTo>
                  <a:pt x="384" y="419"/>
                </a:lnTo>
                <a:lnTo>
                  <a:pt x="384" y="419"/>
                </a:lnTo>
                <a:lnTo>
                  <a:pt x="384" y="419"/>
                </a:lnTo>
                <a:lnTo>
                  <a:pt x="385" y="419"/>
                </a:lnTo>
                <a:lnTo>
                  <a:pt x="385" y="419"/>
                </a:lnTo>
                <a:lnTo>
                  <a:pt x="386" y="419"/>
                </a:lnTo>
                <a:lnTo>
                  <a:pt x="386" y="419"/>
                </a:lnTo>
                <a:lnTo>
                  <a:pt x="386" y="419"/>
                </a:lnTo>
                <a:lnTo>
                  <a:pt x="387" y="420"/>
                </a:lnTo>
                <a:lnTo>
                  <a:pt x="387" y="420"/>
                </a:lnTo>
                <a:lnTo>
                  <a:pt x="387" y="420"/>
                </a:lnTo>
                <a:lnTo>
                  <a:pt x="388" y="419"/>
                </a:lnTo>
                <a:lnTo>
                  <a:pt x="388" y="420"/>
                </a:lnTo>
                <a:lnTo>
                  <a:pt x="388" y="420"/>
                </a:lnTo>
                <a:lnTo>
                  <a:pt x="389" y="420"/>
                </a:lnTo>
                <a:lnTo>
                  <a:pt x="389" y="420"/>
                </a:lnTo>
                <a:lnTo>
                  <a:pt x="389" y="420"/>
                </a:lnTo>
                <a:lnTo>
                  <a:pt x="389" y="420"/>
                </a:lnTo>
                <a:lnTo>
                  <a:pt x="390" y="420"/>
                </a:lnTo>
                <a:lnTo>
                  <a:pt x="390" y="420"/>
                </a:lnTo>
                <a:lnTo>
                  <a:pt x="390" y="421"/>
                </a:lnTo>
                <a:lnTo>
                  <a:pt x="391" y="421"/>
                </a:lnTo>
                <a:lnTo>
                  <a:pt x="391" y="421"/>
                </a:lnTo>
                <a:lnTo>
                  <a:pt x="392" y="421"/>
                </a:lnTo>
                <a:lnTo>
                  <a:pt x="392" y="422"/>
                </a:lnTo>
                <a:lnTo>
                  <a:pt x="392" y="422"/>
                </a:lnTo>
                <a:lnTo>
                  <a:pt x="393" y="422"/>
                </a:lnTo>
                <a:lnTo>
                  <a:pt x="393" y="422"/>
                </a:lnTo>
                <a:lnTo>
                  <a:pt x="393" y="422"/>
                </a:lnTo>
                <a:lnTo>
                  <a:pt x="394" y="422"/>
                </a:lnTo>
                <a:lnTo>
                  <a:pt x="394" y="422"/>
                </a:lnTo>
                <a:lnTo>
                  <a:pt x="394" y="422"/>
                </a:lnTo>
                <a:lnTo>
                  <a:pt x="394" y="422"/>
                </a:lnTo>
                <a:lnTo>
                  <a:pt x="395" y="422"/>
                </a:lnTo>
                <a:lnTo>
                  <a:pt x="395" y="422"/>
                </a:lnTo>
                <a:lnTo>
                  <a:pt x="395" y="423"/>
                </a:lnTo>
                <a:lnTo>
                  <a:pt x="396" y="423"/>
                </a:lnTo>
                <a:lnTo>
                  <a:pt x="396" y="424"/>
                </a:lnTo>
                <a:lnTo>
                  <a:pt x="396" y="424"/>
                </a:lnTo>
                <a:lnTo>
                  <a:pt x="397" y="424"/>
                </a:lnTo>
                <a:lnTo>
                  <a:pt x="397" y="424"/>
                </a:lnTo>
                <a:lnTo>
                  <a:pt x="397" y="425"/>
                </a:lnTo>
                <a:lnTo>
                  <a:pt x="398" y="425"/>
                </a:lnTo>
                <a:lnTo>
                  <a:pt x="398" y="425"/>
                </a:lnTo>
                <a:lnTo>
                  <a:pt x="399" y="425"/>
                </a:lnTo>
                <a:lnTo>
                  <a:pt x="399" y="425"/>
                </a:lnTo>
                <a:lnTo>
                  <a:pt x="399" y="425"/>
                </a:lnTo>
                <a:lnTo>
                  <a:pt x="400" y="425"/>
                </a:lnTo>
                <a:lnTo>
                  <a:pt x="400" y="425"/>
                </a:lnTo>
                <a:lnTo>
                  <a:pt x="400" y="425"/>
                </a:lnTo>
                <a:lnTo>
                  <a:pt x="400" y="425"/>
                </a:lnTo>
                <a:lnTo>
                  <a:pt x="401" y="425"/>
                </a:lnTo>
                <a:lnTo>
                  <a:pt x="401" y="425"/>
                </a:lnTo>
                <a:lnTo>
                  <a:pt x="401" y="425"/>
                </a:lnTo>
                <a:lnTo>
                  <a:pt x="402" y="425"/>
                </a:lnTo>
                <a:lnTo>
                  <a:pt x="402" y="425"/>
                </a:lnTo>
                <a:lnTo>
                  <a:pt x="402" y="425"/>
                </a:lnTo>
                <a:lnTo>
                  <a:pt x="403" y="425"/>
                </a:lnTo>
                <a:lnTo>
                  <a:pt x="403" y="425"/>
                </a:lnTo>
                <a:lnTo>
                  <a:pt x="403" y="425"/>
                </a:lnTo>
                <a:lnTo>
                  <a:pt x="404" y="425"/>
                </a:lnTo>
                <a:lnTo>
                  <a:pt x="404" y="425"/>
                </a:lnTo>
                <a:lnTo>
                  <a:pt x="404" y="425"/>
                </a:lnTo>
                <a:lnTo>
                  <a:pt x="405" y="425"/>
                </a:lnTo>
                <a:lnTo>
                  <a:pt x="405" y="426"/>
                </a:lnTo>
                <a:lnTo>
                  <a:pt x="406" y="426"/>
                </a:lnTo>
                <a:lnTo>
                  <a:pt x="406" y="426"/>
                </a:lnTo>
                <a:lnTo>
                  <a:pt x="406" y="426"/>
                </a:lnTo>
                <a:lnTo>
                  <a:pt x="406" y="426"/>
                </a:lnTo>
                <a:lnTo>
                  <a:pt x="407" y="427"/>
                </a:lnTo>
                <a:lnTo>
                  <a:pt x="407" y="427"/>
                </a:lnTo>
                <a:lnTo>
                  <a:pt x="407" y="428"/>
                </a:lnTo>
                <a:lnTo>
                  <a:pt x="408" y="429"/>
                </a:lnTo>
                <a:lnTo>
                  <a:pt x="408" y="430"/>
                </a:lnTo>
                <a:lnTo>
                  <a:pt x="408" y="431"/>
                </a:lnTo>
                <a:lnTo>
                  <a:pt x="409" y="433"/>
                </a:lnTo>
                <a:lnTo>
                  <a:pt x="409" y="434"/>
                </a:lnTo>
                <a:lnTo>
                  <a:pt x="409" y="435"/>
                </a:lnTo>
                <a:lnTo>
                  <a:pt x="410" y="436"/>
                </a:lnTo>
                <a:lnTo>
                  <a:pt x="410" y="437"/>
                </a:lnTo>
                <a:lnTo>
                  <a:pt x="410" y="438"/>
                </a:lnTo>
                <a:lnTo>
                  <a:pt x="411" y="438"/>
                </a:lnTo>
                <a:lnTo>
                  <a:pt x="411" y="439"/>
                </a:lnTo>
                <a:lnTo>
                  <a:pt x="411" y="439"/>
                </a:lnTo>
                <a:lnTo>
                  <a:pt x="411" y="439"/>
                </a:lnTo>
                <a:lnTo>
                  <a:pt x="412" y="439"/>
                </a:lnTo>
                <a:lnTo>
                  <a:pt x="412" y="439"/>
                </a:lnTo>
                <a:lnTo>
                  <a:pt x="413" y="439"/>
                </a:lnTo>
                <a:lnTo>
                  <a:pt x="413" y="439"/>
                </a:lnTo>
                <a:lnTo>
                  <a:pt x="413" y="439"/>
                </a:lnTo>
                <a:lnTo>
                  <a:pt x="414" y="439"/>
                </a:lnTo>
                <a:lnTo>
                  <a:pt x="414" y="439"/>
                </a:lnTo>
                <a:lnTo>
                  <a:pt x="414" y="440"/>
                </a:lnTo>
                <a:lnTo>
                  <a:pt x="415" y="440"/>
                </a:lnTo>
                <a:lnTo>
                  <a:pt x="415" y="440"/>
                </a:lnTo>
                <a:lnTo>
                  <a:pt x="415" y="440"/>
                </a:lnTo>
                <a:lnTo>
                  <a:pt x="416" y="440"/>
                </a:lnTo>
                <a:lnTo>
                  <a:pt x="416" y="440"/>
                </a:lnTo>
                <a:lnTo>
                  <a:pt x="416" y="440"/>
                </a:lnTo>
                <a:lnTo>
                  <a:pt x="417" y="440"/>
                </a:lnTo>
                <a:lnTo>
                  <a:pt x="417" y="440"/>
                </a:lnTo>
                <a:lnTo>
                  <a:pt x="417" y="440"/>
                </a:lnTo>
                <a:lnTo>
                  <a:pt x="417" y="440"/>
                </a:lnTo>
                <a:lnTo>
                  <a:pt x="418" y="440"/>
                </a:lnTo>
                <a:lnTo>
                  <a:pt x="418" y="439"/>
                </a:lnTo>
                <a:lnTo>
                  <a:pt x="418" y="439"/>
                </a:lnTo>
                <a:lnTo>
                  <a:pt x="419" y="439"/>
                </a:lnTo>
                <a:lnTo>
                  <a:pt x="419" y="439"/>
                </a:lnTo>
                <a:lnTo>
                  <a:pt x="420" y="439"/>
                </a:lnTo>
                <a:lnTo>
                  <a:pt x="420" y="439"/>
                </a:lnTo>
                <a:lnTo>
                  <a:pt x="420" y="438"/>
                </a:lnTo>
                <a:lnTo>
                  <a:pt x="421" y="438"/>
                </a:lnTo>
                <a:lnTo>
                  <a:pt x="421" y="438"/>
                </a:lnTo>
                <a:lnTo>
                  <a:pt x="421" y="438"/>
                </a:lnTo>
                <a:lnTo>
                  <a:pt x="422" y="437"/>
                </a:lnTo>
                <a:lnTo>
                  <a:pt x="422" y="438"/>
                </a:lnTo>
                <a:lnTo>
                  <a:pt x="422" y="438"/>
                </a:lnTo>
                <a:lnTo>
                  <a:pt x="423" y="438"/>
                </a:lnTo>
                <a:lnTo>
                  <a:pt x="423" y="438"/>
                </a:lnTo>
                <a:lnTo>
                  <a:pt x="423" y="438"/>
                </a:lnTo>
                <a:lnTo>
                  <a:pt x="423" y="437"/>
                </a:lnTo>
                <a:lnTo>
                  <a:pt x="424" y="437"/>
                </a:lnTo>
                <a:lnTo>
                  <a:pt x="424" y="437"/>
                </a:lnTo>
                <a:lnTo>
                  <a:pt x="424" y="437"/>
                </a:lnTo>
                <a:lnTo>
                  <a:pt x="425" y="436"/>
                </a:lnTo>
                <a:lnTo>
                  <a:pt x="425" y="436"/>
                </a:lnTo>
                <a:lnTo>
                  <a:pt x="425" y="436"/>
                </a:lnTo>
                <a:lnTo>
                  <a:pt x="426" y="436"/>
                </a:lnTo>
                <a:lnTo>
                  <a:pt x="426" y="435"/>
                </a:lnTo>
                <a:lnTo>
                  <a:pt x="427" y="435"/>
                </a:lnTo>
                <a:lnTo>
                  <a:pt x="427" y="435"/>
                </a:lnTo>
                <a:lnTo>
                  <a:pt x="427" y="435"/>
                </a:lnTo>
                <a:lnTo>
                  <a:pt x="428" y="435"/>
                </a:lnTo>
                <a:lnTo>
                  <a:pt x="428" y="435"/>
                </a:lnTo>
                <a:lnTo>
                  <a:pt x="428" y="435"/>
                </a:lnTo>
                <a:lnTo>
                  <a:pt x="429" y="435"/>
                </a:lnTo>
                <a:lnTo>
                  <a:pt x="429" y="435"/>
                </a:lnTo>
                <a:lnTo>
                  <a:pt x="429" y="435"/>
                </a:lnTo>
                <a:lnTo>
                  <a:pt x="429" y="435"/>
                </a:lnTo>
                <a:lnTo>
                  <a:pt x="430" y="435"/>
                </a:lnTo>
                <a:lnTo>
                  <a:pt x="430" y="434"/>
                </a:lnTo>
                <a:lnTo>
                  <a:pt x="430" y="434"/>
                </a:lnTo>
                <a:lnTo>
                  <a:pt x="431" y="434"/>
                </a:lnTo>
                <a:lnTo>
                  <a:pt x="431" y="434"/>
                </a:lnTo>
                <a:lnTo>
                  <a:pt x="431" y="434"/>
                </a:lnTo>
                <a:lnTo>
                  <a:pt x="432" y="434"/>
                </a:lnTo>
                <a:lnTo>
                  <a:pt x="432" y="434"/>
                </a:lnTo>
                <a:lnTo>
                  <a:pt x="432" y="433"/>
                </a:lnTo>
                <a:lnTo>
                  <a:pt x="433" y="433"/>
                </a:lnTo>
                <a:lnTo>
                  <a:pt x="433" y="434"/>
                </a:lnTo>
                <a:lnTo>
                  <a:pt x="434" y="434"/>
                </a:lnTo>
                <a:lnTo>
                  <a:pt x="434" y="434"/>
                </a:lnTo>
                <a:lnTo>
                  <a:pt x="434" y="435"/>
                </a:lnTo>
                <a:lnTo>
                  <a:pt x="434" y="435"/>
                </a:lnTo>
                <a:lnTo>
                  <a:pt x="435" y="436"/>
                </a:lnTo>
                <a:lnTo>
                  <a:pt x="435" y="436"/>
                </a:lnTo>
                <a:lnTo>
                  <a:pt x="435" y="436"/>
                </a:lnTo>
                <a:lnTo>
                  <a:pt x="436" y="436"/>
                </a:lnTo>
                <a:lnTo>
                  <a:pt x="436" y="437"/>
                </a:lnTo>
                <a:lnTo>
                  <a:pt x="436" y="436"/>
                </a:lnTo>
                <a:lnTo>
                  <a:pt x="437" y="436"/>
                </a:lnTo>
                <a:lnTo>
                  <a:pt x="437" y="435"/>
                </a:lnTo>
                <a:lnTo>
                  <a:pt x="437" y="435"/>
                </a:lnTo>
                <a:lnTo>
                  <a:pt x="438" y="435"/>
                </a:lnTo>
                <a:lnTo>
                  <a:pt x="438" y="435"/>
                </a:lnTo>
                <a:lnTo>
                  <a:pt x="438" y="435"/>
                </a:lnTo>
                <a:lnTo>
                  <a:pt x="439" y="435"/>
                </a:lnTo>
                <a:lnTo>
                  <a:pt x="439" y="435"/>
                </a:lnTo>
                <a:lnTo>
                  <a:pt x="439" y="435"/>
                </a:lnTo>
                <a:lnTo>
                  <a:pt x="440" y="436"/>
                </a:lnTo>
                <a:lnTo>
                  <a:pt x="440" y="437"/>
                </a:lnTo>
                <a:lnTo>
                  <a:pt x="440" y="437"/>
                </a:lnTo>
                <a:lnTo>
                  <a:pt x="441" y="437"/>
                </a:lnTo>
                <a:lnTo>
                  <a:pt x="441" y="437"/>
                </a:lnTo>
                <a:lnTo>
                  <a:pt x="441" y="437"/>
                </a:lnTo>
                <a:lnTo>
                  <a:pt x="442" y="437"/>
                </a:lnTo>
                <a:lnTo>
                  <a:pt x="442" y="437"/>
                </a:lnTo>
                <a:lnTo>
                  <a:pt x="442" y="436"/>
                </a:lnTo>
                <a:lnTo>
                  <a:pt x="443" y="435"/>
                </a:lnTo>
                <a:lnTo>
                  <a:pt x="443" y="435"/>
                </a:lnTo>
                <a:lnTo>
                  <a:pt x="443" y="434"/>
                </a:lnTo>
                <a:lnTo>
                  <a:pt x="444" y="433"/>
                </a:lnTo>
                <a:lnTo>
                  <a:pt x="444" y="433"/>
                </a:lnTo>
                <a:lnTo>
                  <a:pt x="444" y="433"/>
                </a:lnTo>
                <a:lnTo>
                  <a:pt x="445" y="433"/>
                </a:lnTo>
                <a:lnTo>
                  <a:pt x="445" y="433"/>
                </a:lnTo>
                <a:lnTo>
                  <a:pt x="445" y="433"/>
                </a:lnTo>
                <a:lnTo>
                  <a:pt x="446" y="433"/>
                </a:lnTo>
                <a:lnTo>
                  <a:pt x="446" y="434"/>
                </a:lnTo>
                <a:lnTo>
                  <a:pt x="446" y="434"/>
                </a:lnTo>
                <a:lnTo>
                  <a:pt x="447" y="435"/>
                </a:lnTo>
                <a:lnTo>
                  <a:pt x="447" y="435"/>
                </a:lnTo>
                <a:lnTo>
                  <a:pt x="447" y="435"/>
                </a:lnTo>
                <a:lnTo>
                  <a:pt x="448" y="435"/>
                </a:lnTo>
                <a:lnTo>
                  <a:pt x="448" y="435"/>
                </a:lnTo>
                <a:lnTo>
                  <a:pt x="448" y="435"/>
                </a:lnTo>
                <a:lnTo>
                  <a:pt x="449" y="435"/>
                </a:lnTo>
                <a:lnTo>
                  <a:pt x="449" y="435"/>
                </a:lnTo>
                <a:lnTo>
                  <a:pt x="449" y="435"/>
                </a:lnTo>
                <a:lnTo>
                  <a:pt x="450" y="434"/>
                </a:lnTo>
                <a:lnTo>
                  <a:pt x="450" y="434"/>
                </a:lnTo>
                <a:lnTo>
                  <a:pt x="450" y="435"/>
                </a:lnTo>
                <a:lnTo>
                  <a:pt x="451" y="435"/>
                </a:lnTo>
                <a:lnTo>
                  <a:pt x="451" y="434"/>
                </a:lnTo>
                <a:lnTo>
                  <a:pt x="451" y="434"/>
                </a:lnTo>
                <a:lnTo>
                  <a:pt x="451" y="434"/>
                </a:lnTo>
                <a:lnTo>
                  <a:pt x="452" y="434"/>
                </a:lnTo>
                <a:lnTo>
                  <a:pt x="452" y="434"/>
                </a:lnTo>
                <a:lnTo>
                  <a:pt x="452" y="434"/>
                </a:lnTo>
                <a:lnTo>
                  <a:pt x="453" y="434"/>
                </a:lnTo>
                <a:lnTo>
                  <a:pt x="453" y="434"/>
                </a:lnTo>
                <a:lnTo>
                  <a:pt x="454" y="434"/>
                </a:lnTo>
                <a:lnTo>
                  <a:pt x="454" y="434"/>
                </a:lnTo>
                <a:lnTo>
                  <a:pt x="454" y="434"/>
                </a:lnTo>
                <a:lnTo>
                  <a:pt x="455" y="433"/>
                </a:lnTo>
                <a:lnTo>
                  <a:pt x="455" y="433"/>
                </a:lnTo>
                <a:lnTo>
                  <a:pt x="455" y="433"/>
                </a:lnTo>
                <a:lnTo>
                  <a:pt x="456" y="433"/>
                </a:lnTo>
                <a:lnTo>
                  <a:pt x="456" y="433"/>
                </a:lnTo>
                <a:lnTo>
                  <a:pt x="456" y="434"/>
                </a:lnTo>
                <a:lnTo>
                  <a:pt x="457" y="434"/>
                </a:lnTo>
                <a:lnTo>
                  <a:pt x="457" y="434"/>
                </a:lnTo>
                <a:lnTo>
                  <a:pt x="457" y="434"/>
                </a:lnTo>
                <a:lnTo>
                  <a:pt x="457" y="435"/>
                </a:lnTo>
                <a:lnTo>
                  <a:pt x="458" y="435"/>
                </a:lnTo>
                <a:lnTo>
                  <a:pt x="458" y="435"/>
                </a:lnTo>
                <a:lnTo>
                  <a:pt x="458" y="435"/>
                </a:lnTo>
                <a:lnTo>
                  <a:pt x="459" y="435"/>
                </a:lnTo>
                <a:lnTo>
                  <a:pt x="459" y="435"/>
                </a:lnTo>
                <a:lnTo>
                  <a:pt x="459" y="435"/>
                </a:lnTo>
                <a:lnTo>
                  <a:pt x="460" y="434"/>
                </a:lnTo>
                <a:lnTo>
                  <a:pt x="460" y="434"/>
                </a:lnTo>
                <a:lnTo>
                  <a:pt x="461" y="434"/>
                </a:lnTo>
                <a:lnTo>
                  <a:pt x="461" y="434"/>
                </a:lnTo>
                <a:lnTo>
                  <a:pt x="461" y="434"/>
                </a:lnTo>
                <a:lnTo>
                  <a:pt x="462" y="434"/>
                </a:lnTo>
                <a:lnTo>
                  <a:pt x="462" y="434"/>
                </a:lnTo>
                <a:lnTo>
                  <a:pt x="462" y="434"/>
                </a:lnTo>
                <a:lnTo>
                  <a:pt x="463" y="434"/>
                </a:lnTo>
                <a:lnTo>
                  <a:pt x="463" y="434"/>
                </a:lnTo>
                <a:lnTo>
                  <a:pt x="463" y="433"/>
                </a:lnTo>
                <a:lnTo>
                  <a:pt x="463" y="433"/>
                </a:lnTo>
                <a:lnTo>
                  <a:pt x="464" y="433"/>
                </a:lnTo>
                <a:lnTo>
                  <a:pt x="464" y="433"/>
                </a:lnTo>
                <a:lnTo>
                  <a:pt x="464" y="432"/>
                </a:lnTo>
                <a:lnTo>
                  <a:pt x="465" y="432"/>
                </a:lnTo>
                <a:lnTo>
                  <a:pt x="465" y="432"/>
                </a:lnTo>
                <a:lnTo>
                  <a:pt x="465" y="431"/>
                </a:lnTo>
                <a:lnTo>
                  <a:pt x="466" y="431"/>
                </a:lnTo>
                <a:lnTo>
                  <a:pt x="466" y="431"/>
                </a:lnTo>
                <a:lnTo>
                  <a:pt x="466" y="431"/>
                </a:lnTo>
                <a:lnTo>
                  <a:pt x="467" y="430"/>
                </a:lnTo>
                <a:lnTo>
                  <a:pt x="467" y="430"/>
                </a:lnTo>
                <a:lnTo>
                  <a:pt x="468" y="430"/>
                </a:lnTo>
                <a:lnTo>
                  <a:pt x="468" y="430"/>
                </a:lnTo>
                <a:lnTo>
                  <a:pt x="468" y="430"/>
                </a:lnTo>
                <a:lnTo>
                  <a:pt x="469" y="430"/>
                </a:lnTo>
                <a:lnTo>
                  <a:pt x="469" y="430"/>
                </a:lnTo>
                <a:lnTo>
                  <a:pt x="469" y="430"/>
                </a:lnTo>
                <a:lnTo>
                  <a:pt x="469" y="429"/>
                </a:lnTo>
                <a:lnTo>
                  <a:pt x="470" y="429"/>
                </a:lnTo>
                <a:lnTo>
                  <a:pt x="470" y="429"/>
                </a:lnTo>
                <a:lnTo>
                  <a:pt x="470" y="429"/>
                </a:lnTo>
                <a:lnTo>
                  <a:pt x="471" y="429"/>
                </a:lnTo>
                <a:lnTo>
                  <a:pt x="471" y="429"/>
                </a:lnTo>
                <a:lnTo>
                  <a:pt x="471" y="429"/>
                </a:lnTo>
                <a:lnTo>
                  <a:pt x="472" y="429"/>
                </a:lnTo>
                <a:lnTo>
                  <a:pt x="472" y="429"/>
                </a:lnTo>
                <a:lnTo>
                  <a:pt x="472" y="429"/>
                </a:lnTo>
                <a:lnTo>
                  <a:pt x="473" y="430"/>
                </a:lnTo>
                <a:lnTo>
                  <a:pt x="473" y="430"/>
                </a:lnTo>
                <a:lnTo>
                  <a:pt x="473" y="430"/>
                </a:lnTo>
                <a:lnTo>
                  <a:pt x="474" y="431"/>
                </a:lnTo>
                <a:lnTo>
                  <a:pt x="474" y="431"/>
                </a:lnTo>
                <a:lnTo>
                  <a:pt x="474" y="432"/>
                </a:lnTo>
                <a:lnTo>
                  <a:pt x="475" y="432"/>
                </a:lnTo>
                <a:lnTo>
                  <a:pt x="475" y="432"/>
                </a:lnTo>
                <a:lnTo>
                  <a:pt x="475" y="432"/>
                </a:lnTo>
                <a:lnTo>
                  <a:pt x="476" y="432"/>
                </a:lnTo>
                <a:lnTo>
                  <a:pt x="476" y="432"/>
                </a:lnTo>
                <a:lnTo>
                  <a:pt x="476" y="431"/>
                </a:lnTo>
                <a:lnTo>
                  <a:pt x="477" y="431"/>
                </a:lnTo>
                <a:lnTo>
                  <a:pt x="477" y="431"/>
                </a:lnTo>
                <a:lnTo>
                  <a:pt x="477" y="430"/>
                </a:lnTo>
                <a:lnTo>
                  <a:pt x="478" y="430"/>
                </a:lnTo>
                <a:lnTo>
                  <a:pt x="478" y="430"/>
                </a:lnTo>
                <a:lnTo>
                  <a:pt x="478" y="429"/>
                </a:lnTo>
                <a:lnTo>
                  <a:pt x="479" y="429"/>
                </a:lnTo>
                <a:lnTo>
                  <a:pt x="479" y="429"/>
                </a:lnTo>
                <a:lnTo>
                  <a:pt x="479" y="428"/>
                </a:lnTo>
                <a:lnTo>
                  <a:pt x="480" y="428"/>
                </a:lnTo>
                <a:lnTo>
                  <a:pt x="480" y="427"/>
                </a:lnTo>
                <a:lnTo>
                  <a:pt x="480" y="427"/>
                </a:lnTo>
                <a:lnTo>
                  <a:pt x="480" y="427"/>
                </a:lnTo>
                <a:lnTo>
                  <a:pt x="481" y="427"/>
                </a:lnTo>
                <a:lnTo>
                  <a:pt x="481" y="427"/>
                </a:lnTo>
                <a:lnTo>
                  <a:pt x="482" y="427"/>
                </a:lnTo>
                <a:lnTo>
                  <a:pt x="482" y="427"/>
                </a:lnTo>
                <a:lnTo>
                  <a:pt x="482" y="427"/>
                </a:lnTo>
                <a:lnTo>
                  <a:pt x="483" y="427"/>
                </a:lnTo>
                <a:lnTo>
                  <a:pt x="483" y="427"/>
                </a:lnTo>
                <a:lnTo>
                  <a:pt x="483" y="427"/>
                </a:lnTo>
                <a:lnTo>
                  <a:pt x="484" y="426"/>
                </a:lnTo>
                <a:lnTo>
                  <a:pt x="484" y="426"/>
                </a:lnTo>
                <a:lnTo>
                  <a:pt x="484" y="425"/>
                </a:lnTo>
                <a:lnTo>
                  <a:pt x="485" y="426"/>
                </a:lnTo>
                <a:lnTo>
                  <a:pt x="485" y="426"/>
                </a:lnTo>
                <a:lnTo>
                  <a:pt x="485" y="426"/>
                </a:lnTo>
                <a:lnTo>
                  <a:pt x="486" y="426"/>
                </a:lnTo>
                <a:lnTo>
                  <a:pt x="486" y="426"/>
                </a:lnTo>
                <a:lnTo>
                  <a:pt x="486" y="426"/>
                </a:lnTo>
                <a:lnTo>
                  <a:pt x="486" y="427"/>
                </a:lnTo>
                <a:lnTo>
                  <a:pt x="487" y="427"/>
                </a:lnTo>
                <a:lnTo>
                  <a:pt x="487" y="427"/>
                </a:lnTo>
                <a:lnTo>
                  <a:pt x="488" y="427"/>
                </a:lnTo>
                <a:lnTo>
                  <a:pt x="488" y="427"/>
                </a:lnTo>
                <a:lnTo>
                  <a:pt x="488" y="427"/>
                </a:lnTo>
                <a:lnTo>
                  <a:pt x="489" y="427"/>
                </a:lnTo>
                <a:lnTo>
                  <a:pt x="489" y="426"/>
                </a:lnTo>
                <a:lnTo>
                  <a:pt x="489" y="426"/>
                </a:lnTo>
                <a:lnTo>
                  <a:pt x="490" y="426"/>
                </a:lnTo>
                <a:lnTo>
                  <a:pt x="490" y="427"/>
                </a:lnTo>
                <a:lnTo>
                  <a:pt x="490" y="427"/>
                </a:lnTo>
                <a:lnTo>
                  <a:pt x="491" y="427"/>
                </a:lnTo>
                <a:lnTo>
                  <a:pt x="491" y="428"/>
                </a:lnTo>
                <a:lnTo>
                  <a:pt x="491" y="428"/>
                </a:lnTo>
                <a:lnTo>
                  <a:pt x="491" y="429"/>
                </a:lnTo>
                <a:lnTo>
                  <a:pt x="492" y="429"/>
                </a:lnTo>
                <a:lnTo>
                  <a:pt x="492" y="430"/>
                </a:lnTo>
                <a:lnTo>
                  <a:pt x="492" y="430"/>
                </a:lnTo>
                <a:lnTo>
                  <a:pt x="493" y="431"/>
                </a:lnTo>
                <a:lnTo>
                  <a:pt x="493" y="431"/>
                </a:lnTo>
                <a:lnTo>
                  <a:pt x="493" y="431"/>
                </a:lnTo>
                <a:lnTo>
                  <a:pt x="494" y="431"/>
                </a:lnTo>
                <a:lnTo>
                  <a:pt x="494" y="431"/>
                </a:lnTo>
                <a:lnTo>
                  <a:pt x="495" y="431"/>
                </a:lnTo>
                <a:lnTo>
                  <a:pt x="495" y="432"/>
                </a:lnTo>
                <a:lnTo>
                  <a:pt x="495" y="431"/>
                </a:lnTo>
                <a:lnTo>
                  <a:pt x="496" y="431"/>
                </a:lnTo>
                <a:lnTo>
                  <a:pt x="496" y="431"/>
                </a:lnTo>
                <a:lnTo>
                  <a:pt x="496" y="430"/>
                </a:lnTo>
                <a:lnTo>
                  <a:pt x="497" y="430"/>
                </a:lnTo>
                <a:lnTo>
                  <a:pt x="497" y="430"/>
                </a:lnTo>
                <a:lnTo>
                  <a:pt x="497" y="430"/>
                </a:lnTo>
                <a:lnTo>
                  <a:pt x="497" y="430"/>
                </a:lnTo>
                <a:lnTo>
                  <a:pt x="498" y="430"/>
                </a:lnTo>
                <a:lnTo>
                  <a:pt x="498" y="431"/>
                </a:lnTo>
                <a:lnTo>
                  <a:pt x="498" y="431"/>
                </a:lnTo>
                <a:lnTo>
                  <a:pt x="499" y="431"/>
                </a:lnTo>
                <a:lnTo>
                  <a:pt x="499" y="431"/>
                </a:lnTo>
                <a:lnTo>
                  <a:pt x="499" y="431"/>
                </a:lnTo>
                <a:lnTo>
                  <a:pt x="500" y="430"/>
                </a:lnTo>
                <a:lnTo>
                  <a:pt x="500" y="430"/>
                </a:lnTo>
                <a:lnTo>
                  <a:pt x="500" y="430"/>
                </a:lnTo>
                <a:lnTo>
                  <a:pt x="501" y="430"/>
                </a:lnTo>
                <a:lnTo>
                  <a:pt x="501" y="429"/>
                </a:lnTo>
                <a:lnTo>
                  <a:pt x="502" y="429"/>
                </a:lnTo>
                <a:lnTo>
                  <a:pt x="502" y="429"/>
                </a:lnTo>
                <a:lnTo>
                  <a:pt x="502" y="429"/>
                </a:lnTo>
                <a:lnTo>
                  <a:pt x="503" y="428"/>
                </a:lnTo>
                <a:lnTo>
                  <a:pt x="503" y="428"/>
                </a:lnTo>
                <a:lnTo>
                  <a:pt x="503" y="427"/>
                </a:lnTo>
                <a:lnTo>
                  <a:pt x="503" y="426"/>
                </a:lnTo>
                <a:lnTo>
                  <a:pt x="504" y="425"/>
                </a:lnTo>
                <a:lnTo>
                  <a:pt x="504" y="425"/>
                </a:lnTo>
                <a:lnTo>
                  <a:pt x="504" y="424"/>
                </a:lnTo>
                <a:lnTo>
                  <a:pt x="505" y="423"/>
                </a:lnTo>
                <a:lnTo>
                  <a:pt x="505" y="422"/>
                </a:lnTo>
                <a:lnTo>
                  <a:pt x="505" y="421"/>
                </a:lnTo>
                <a:lnTo>
                  <a:pt x="506" y="419"/>
                </a:lnTo>
                <a:lnTo>
                  <a:pt x="506" y="416"/>
                </a:lnTo>
                <a:lnTo>
                  <a:pt x="506" y="411"/>
                </a:lnTo>
                <a:lnTo>
                  <a:pt x="507" y="406"/>
                </a:lnTo>
                <a:lnTo>
                  <a:pt x="507" y="400"/>
                </a:lnTo>
                <a:lnTo>
                  <a:pt x="507" y="393"/>
                </a:lnTo>
                <a:lnTo>
                  <a:pt x="508" y="386"/>
                </a:lnTo>
                <a:lnTo>
                  <a:pt x="508" y="378"/>
                </a:lnTo>
                <a:lnTo>
                  <a:pt x="509" y="370"/>
                </a:lnTo>
                <a:lnTo>
                  <a:pt x="509" y="363"/>
                </a:lnTo>
                <a:lnTo>
                  <a:pt x="509" y="356"/>
                </a:lnTo>
                <a:lnTo>
                  <a:pt x="509" y="349"/>
                </a:lnTo>
                <a:lnTo>
                  <a:pt x="510" y="343"/>
                </a:lnTo>
                <a:lnTo>
                  <a:pt x="510" y="337"/>
                </a:lnTo>
                <a:lnTo>
                  <a:pt x="510" y="332"/>
                </a:lnTo>
                <a:lnTo>
                  <a:pt x="511" y="326"/>
                </a:lnTo>
                <a:lnTo>
                  <a:pt x="511" y="321"/>
                </a:lnTo>
                <a:lnTo>
                  <a:pt x="511" y="316"/>
                </a:lnTo>
                <a:lnTo>
                  <a:pt x="512" y="312"/>
                </a:lnTo>
                <a:lnTo>
                  <a:pt x="512" y="308"/>
                </a:lnTo>
                <a:lnTo>
                  <a:pt x="512" y="306"/>
                </a:lnTo>
                <a:lnTo>
                  <a:pt x="513" y="305"/>
                </a:lnTo>
                <a:lnTo>
                  <a:pt x="513" y="304"/>
                </a:lnTo>
                <a:lnTo>
                  <a:pt x="513" y="304"/>
                </a:lnTo>
                <a:lnTo>
                  <a:pt x="514" y="305"/>
                </a:lnTo>
                <a:lnTo>
                  <a:pt x="514" y="307"/>
                </a:lnTo>
                <a:lnTo>
                  <a:pt x="514" y="310"/>
                </a:lnTo>
                <a:lnTo>
                  <a:pt x="514" y="312"/>
                </a:lnTo>
                <a:lnTo>
                  <a:pt x="515" y="314"/>
                </a:lnTo>
                <a:lnTo>
                  <a:pt x="515" y="316"/>
                </a:lnTo>
                <a:lnTo>
                  <a:pt x="516" y="318"/>
                </a:lnTo>
                <a:lnTo>
                  <a:pt x="516" y="319"/>
                </a:lnTo>
                <a:lnTo>
                  <a:pt x="516" y="321"/>
                </a:lnTo>
                <a:lnTo>
                  <a:pt x="517" y="323"/>
                </a:lnTo>
                <a:lnTo>
                  <a:pt x="517" y="324"/>
                </a:lnTo>
                <a:lnTo>
                  <a:pt x="517" y="326"/>
                </a:lnTo>
                <a:lnTo>
                  <a:pt x="518" y="327"/>
                </a:lnTo>
                <a:lnTo>
                  <a:pt x="518" y="329"/>
                </a:lnTo>
                <a:lnTo>
                  <a:pt x="518" y="330"/>
                </a:lnTo>
                <a:lnTo>
                  <a:pt x="519" y="332"/>
                </a:lnTo>
                <a:lnTo>
                  <a:pt x="519" y="334"/>
                </a:lnTo>
                <a:lnTo>
                  <a:pt x="519" y="336"/>
                </a:lnTo>
                <a:lnTo>
                  <a:pt x="520" y="339"/>
                </a:lnTo>
                <a:lnTo>
                  <a:pt x="520" y="341"/>
                </a:lnTo>
                <a:lnTo>
                  <a:pt x="520" y="344"/>
                </a:lnTo>
                <a:lnTo>
                  <a:pt x="520" y="347"/>
                </a:lnTo>
                <a:lnTo>
                  <a:pt x="521" y="351"/>
                </a:lnTo>
                <a:lnTo>
                  <a:pt x="521" y="355"/>
                </a:lnTo>
                <a:lnTo>
                  <a:pt x="521" y="358"/>
                </a:lnTo>
                <a:lnTo>
                  <a:pt x="522" y="362"/>
                </a:lnTo>
                <a:lnTo>
                  <a:pt x="522" y="365"/>
                </a:lnTo>
                <a:lnTo>
                  <a:pt x="523" y="368"/>
                </a:lnTo>
                <a:lnTo>
                  <a:pt x="523" y="372"/>
                </a:lnTo>
                <a:lnTo>
                  <a:pt x="523" y="375"/>
                </a:lnTo>
                <a:lnTo>
                  <a:pt x="524" y="377"/>
                </a:lnTo>
                <a:lnTo>
                  <a:pt x="524" y="380"/>
                </a:lnTo>
                <a:lnTo>
                  <a:pt x="524" y="382"/>
                </a:lnTo>
                <a:lnTo>
                  <a:pt x="525" y="384"/>
                </a:lnTo>
                <a:lnTo>
                  <a:pt x="525" y="386"/>
                </a:lnTo>
                <a:lnTo>
                  <a:pt x="525" y="387"/>
                </a:lnTo>
                <a:lnTo>
                  <a:pt x="526" y="388"/>
                </a:lnTo>
                <a:lnTo>
                  <a:pt x="526" y="389"/>
                </a:lnTo>
                <a:lnTo>
                  <a:pt x="526" y="389"/>
                </a:lnTo>
                <a:lnTo>
                  <a:pt x="526" y="389"/>
                </a:lnTo>
                <a:lnTo>
                  <a:pt x="527" y="389"/>
                </a:lnTo>
                <a:lnTo>
                  <a:pt x="527" y="389"/>
                </a:lnTo>
                <a:lnTo>
                  <a:pt x="527" y="388"/>
                </a:lnTo>
                <a:lnTo>
                  <a:pt x="528" y="387"/>
                </a:lnTo>
                <a:lnTo>
                  <a:pt x="528" y="386"/>
                </a:lnTo>
                <a:lnTo>
                  <a:pt x="528" y="384"/>
                </a:lnTo>
                <a:lnTo>
                  <a:pt x="529" y="382"/>
                </a:lnTo>
                <a:lnTo>
                  <a:pt x="529" y="381"/>
                </a:lnTo>
                <a:lnTo>
                  <a:pt x="530" y="379"/>
                </a:lnTo>
                <a:lnTo>
                  <a:pt x="530" y="377"/>
                </a:lnTo>
                <a:lnTo>
                  <a:pt x="530" y="376"/>
                </a:lnTo>
                <a:lnTo>
                  <a:pt x="531" y="375"/>
                </a:lnTo>
                <a:lnTo>
                  <a:pt x="531" y="374"/>
                </a:lnTo>
                <a:lnTo>
                  <a:pt x="531" y="374"/>
                </a:lnTo>
                <a:lnTo>
                  <a:pt x="532" y="373"/>
                </a:lnTo>
                <a:lnTo>
                  <a:pt x="532" y="373"/>
                </a:lnTo>
                <a:lnTo>
                  <a:pt x="532" y="373"/>
                </a:lnTo>
                <a:lnTo>
                  <a:pt x="532" y="373"/>
                </a:lnTo>
                <a:lnTo>
                  <a:pt x="533" y="373"/>
                </a:lnTo>
                <a:lnTo>
                  <a:pt x="533" y="373"/>
                </a:lnTo>
                <a:lnTo>
                  <a:pt x="533" y="374"/>
                </a:lnTo>
                <a:lnTo>
                  <a:pt x="534" y="373"/>
                </a:lnTo>
                <a:lnTo>
                  <a:pt x="534" y="373"/>
                </a:lnTo>
                <a:lnTo>
                  <a:pt x="534" y="373"/>
                </a:lnTo>
                <a:lnTo>
                  <a:pt x="535" y="373"/>
                </a:lnTo>
                <a:lnTo>
                  <a:pt x="535" y="373"/>
                </a:lnTo>
                <a:lnTo>
                  <a:pt x="535" y="373"/>
                </a:lnTo>
                <a:lnTo>
                  <a:pt x="536" y="372"/>
                </a:lnTo>
                <a:lnTo>
                  <a:pt x="536" y="372"/>
                </a:lnTo>
                <a:lnTo>
                  <a:pt x="537" y="372"/>
                </a:lnTo>
                <a:lnTo>
                  <a:pt x="537" y="371"/>
                </a:lnTo>
                <a:lnTo>
                  <a:pt x="537" y="370"/>
                </a:lnTo>
                <a:lnTo>
                  <a:pt x="537" y="370"/>
                </a:lnTo>
                <a:lnTo>
                  <a:pt x="538" y="369"/>
                </a:lnTo>
                <a:lnTo>
                  <a:pt x="538" y="369"/>
                </a:lnTo>
                <a:lnTo>
                  <a:pt x="538" y="367"/>
                </a:lnTo>
                <a:lnTo>
                  <a:pt x="539" y="367"/>
                </a:lnTo>
                <a:lnTo>
                  <a:pt x="539" y="365"/>
                </a:lnTo>
                <a:lnTo>
                  <a:pt x="539" y="364"/>
                </a:lnTo>
                <a:lnTo>
                  <a:pt x="540" y="363"/>
                </a:lnTo>
                <a:lnTo>
                  <a:pt x="540" y="362"/>
                </a:lnTo>
                <a:lnTo>
                  <a:pt x="540" y="362"/>
                </a:lnTo>
                <a:lnTo>
                  <a:pt x="541" y="361"/>
                </a:lnTo>
                <a:lnTo>
                  <a:pt x="541" y="360"/>
                </a:lnTo>
                <a:lnTo>
                  <a:pt x="541" y="360"/>
                </a:lnTo>
                <a:lnTo>
                  <a:pt x="542" y="360"/>
                </a:lnTo>
                <a:lnTo>
                  <a:pt x="542" y="360"/>
                </a:lnTo>
                <a:lnTo>
                  <a:pt x="543" y="359"/>
                </a:lnTo>
                <a:lnTo>
                  <a:pt x="543" y="359"/>
                </a:lnTo>
                <a:lnTo>
                  <a:pt x="543" y="357"/>
                </a:lnTo>
                <a:lnTo>
                  <a:pt x="543" y="354"/>
                </a:lnTo>
                <a:lnTo>
                  <a:pt x="544" y="351"/>
                </a:lnTo>
                <a:lnTo>
                  <a:pt x="544" y="347"/>
                </a:lnTo>
                <a:lnTo>
                  <a:pt x="544" y="343"/>
                </a:lnTo>
                <a:lnTo>
                  <a:pt x="545" y="339"/>
                </a:lnTo>
                <a:lnTo>
                  <a:pt x="545" y="334"/>
                </a:lnTo>
                <a:lnTo>
                  <a:pt x="545" y="330"/>
                </a:lnTo>
                <a:lnTo>
                  <a:pt x="546" y="326"/>
                </a:lnTo>
                <a:lnTo>
                  <a:pt x="546" y="323"/>
                </a:lnTo>
                <a:lnTo>
                  <a:pt x="546" y="321"/>
                </a:lnTo>
                <a:lnTo>
                  <a:pt x="547" y="319"/>
                </a:lnTo>
                <a:lnTo>
                  <a:pt x="547" y="318"/>
                </a:lnTo>
                <a:lnTo>
                  <a:pt x="547" y="317"/>
                </a:lnTo>
                <a:lnTo>
                  <a:pt x="548" y="317"/>
                </a:lnTo>
                <a:lnTo>
                  <a:pt x="548" y="316"/>
                </a:lnTo>
                <a:lnTo>
                  <a:pt x="548" y="316"/>
                </a:lnTo>
                <a:lnTo>
                  <a:pt x="549" y="314"/>
                </a:lnTo>
                <a:lnTo>
                  <a:pt x="549" y="313"/>
                </a:lnTo>
                <a:lnTo>
                  <a:pt x="549" y="311"/>
                </a:lnTo>
                <a:lnTo>
                  <a:pt x="550" y="309"/>
                </a:lnTo>
                <a:lnTo>
                  <a:pt x="550" y="307"/>
                </a:lnTo>
                <a:lnTo>
                  <a:pt x="550" y="304"/>
                </a:lnTo>
                <a:lnTo>
                  <a:pt x="551" y="301"/>
                </a:lnTo>
                <a:lnTo>
                  <a:pt x="551" y="299"/>
                </a:lnTo>
                <a:lnTo>
                  <a:pt x="551" y="297"/>
                </a:lnTo>
                <a:lnTo>
                  <a:pt x="552" y="295"/>
                </a:lnTo>
                <a:lnTo>
                  <a:pt x="552" y="293"/>
                </a:lnTo>
                <a:lnTo>
                  <a:pt x="552" y="293"/>
                </a:lnTo>
                <a:lnTo>
                  <a:pt x="553" y="292"/>
                </a:lnTo>
                <a:lnTo>
                  <a:pt x="553" y="292"/>
                </a:lnTo>
                <a:lnTo>
                  <a:pt x="553" y="292"/>
                </a:lnTo>
                <a:lnTo>
                  <a:pt x="554" y="292"/>
                </a:lnTo>
                <a:lnTo>
                  <a:pt x="554" y="292"/>
                </a:lnTo>
                <a:lnTo>
                  <a:pt x="554" y="293"/>
                </a:lnTo>
                <a:lnTo>
                  <a:pt x="554" y="294"/>
                </a:lnTo>
                <a:lnTo>
                  <a:pt x="555" y="295"/>
                </a:lnTo>
                <a:lnTo>
                  <a:pt x="555" y="296"/>
                </a:lnTo>
                <a:lnTo>
                  <a:pt x="555" y="298"/>
                </a:lnTo>
                <a:lnTo>
                  <a:pt x="556" y="299"/>
                </a:lnTo>
                <a:lnTo>
                  <a:pt x="556" y="300"/>
                </a:lnTo>
                <a:lnTo>
                  <a:pt x="557" y="302"/>
                </a:lnTo>
                <a:lnTo>
                  <a:pt x="557" y="305"/>
                </a:lnTo>
                <a:lnTo>
                  <a:pt x="557" y="308"/>
                </a:lnTo>
                <a:lnTo>
                  <a:pt x="558" y="312"/>
                </a:lnTo>
                <a:lnTo>
                  <a:pt x="558" y="316"/>
                </a:lnTo>
                <a:lnTo>
                  <a:pt x="558" y="319"/>
                </a:lnTo>
                <a:lnTo>
                  <a:pt x="559" y="324"/>
                </a:lnTo>
                <a:lnTo>
                  <a:pt x="559" y="327"/>
                </a:lnTo>
                <a:lnTo>
                  <a:pt x="559" y="331"/>
                </a:lnTo>
                <a:lnTo>
                  <a:pt x="560" y="334"/>
                </a:lnTo>
                <a:lnTo>
                  <a:pt x="560" y="335"/>
                </a:lnTo>
                <a:lnTo>
                  <a:pt x="560" y="336"/>
                </a:lnTo>
                <a:lnTo>
                  <a:pt x="560" y="336"/>
                </a:lnTo>
                <a:lnTo>
                  <a:pt x="561" y="337"/>
                </a:lnTo>
                <a:lnTo>
                  <a:pt x="561" y="337"/>
                </a:lnTo>
                <a:lnTo>
                  <a:pt x="561" y="337"/>
                </a:lnTo>
                <a:lnTo>
                  <a:pt x="562" y="337"/>
                </a:lnTo>
                <a:lnTo>
                  <a:pt x="562" y="338"/>
                </a:lnTo>
                <a:lnTo>
                  <a:pt x="562" y="338"/>
                </a:lnTo>
                <a:lnTo>
                  <a:pt x="563" y="339"/>
                </a:lnTo>
                <a:lnTo>
                  <a:pt x="563" y="340"/>
                </a:lnTo>
                <a:lnTo>
                  <a:pt x="564" y="340"/>
                </a:lnTo>
                <a:lnTo>
                  <a:pt x="564" y="341"/>
                </a:lnTo>
                <a:lnTo>
                  <a:pt x="564" y="341"/>
                </a:lnTo>
                <a:lnTo>
                  <a:pt x="565" y="342"/>
                </a:lnTo>
                <a:lnTo>
                  <a:pt x="565" y="343"/>
                </a:lnTo>
                <a:lnTo>
                  <a:pt x="565" y="344"/>
                </a:lnTo>
                <a:lnTo>
                  <a:pt x="566" y="345"/>
                </a:lnTo>
                <a:lnTo>
                  <a:pt x="566" y="346"/>
                </a:lnTo>
                <a:lnTo>
                  <a:pt x="566" y="347"/>
                </a:lnTo>
                <a:lnTo>
                  <a:pt x="566" y="348"/>
                </a:lnTo>
                <a:lnTo>
                  <a:pt x="567" y="349"/>
                </a:lnTo>
                <a:lnTo>
                  <a:pt x="567" y="349"/>
                </a:lnTo>
                <a:lnTo>
                  <a:pt x="567" y="350"/>
                </a:lnTo>
                <a:lnTo>
                  <a:pt x="568" y="351"/>
                </a:lnTo>
                <a:lnTo>
                  <a:pt x="568" y="351"/>
                </a:lnTo>
                <a:lnTo>
                  <a:pt x="568" y="352"/>
                </a:lnTo>
                <a:lnTo>
                  <a:pt x="569" y="352"/>
                </a:lnTo>
                <a:lnTo>
                  <a:pt x="569" y="351"/>
                </a:lnTo>
                <a:lnTo>
                  <a:pt x="569" y="350"/>
                </a:lnTo>
                <a:lnTo>
                  <a:pt x="570" y="349"/>
                </a:lnTo>
                <a:lnTo>
                  <a:pt x="570" y="347"/>
                </a:lnTo>
                <a:lnTo>
                  <a:pt x="571" y="344"/>
                </a:lnTo>
                <a:lnTo>
                  <a:pt x="571" y="342"/>
                </a:lnTo>
                <a:lnTo>
                  <a:pt x="571" y="339"/>
                </a:lnTo>
                <a:lnTo>
                  <a:pt x="572" y="336"/>
                </a:lnTo>
                <a:lnTo>
                  <a:pt x="572" y="334"/>
                </a:lnTo>
                <a:lnTo>
                  <a:pt x="572" y="332"/>
                </a:lnTo>
                <a:lnTo>
                  <a:pt x="572" y="329"/>
                </a:lnTo>
                <a:lnTo>
                  <a:pt x="573" y="326"/>
                </a:lnTo>
                <a:lnTo>
                  <a:pt x="573" y="323"/>
                </a:lnTo>
                <a:lnTo>
                  <a:pt x="573" y="320"/>
                </a:lnTo>
                <a:lnTo>
                  <a:pt x="574" y="317"/>
                </a:lnTo>
                <a:lnTo>
                  <a:pt x="574" y="314"/>
                </a:lnTo>
                <a:lnTo>
                  <a:pt x="574" y="311"/>
                </a:lnTo>
                <a:lnTo>
                  <a:pt x="575" y="307"/>
                </a:lnTo>
                <a:lnTo>
                  <a:pt x="575" y="302"/>
                </a:lnTo>
                <a:lnTo>
                  <a:pt x="575" y="299"/>
                </a:lnTo>
                <a:lnTo>
                  <a:pt x="576" y="295"/>
                </a:lnTo>
                <a:lnTo>
                  <a:pt x="576" y="291"/>
                </a:lnTo>
                <a:lnTo>
                  <a:pt x="576" y="287"/>
                </a:lnTo>
                <a:lnTo>
                  <a:pt x="577" y="282"/>
                </a:lnTo>
                <a:lnTo>
                  <a:pt x="577" y="277"/>
                </a:lnTo>
                <a:lnTo>
                  <a:pt x="577" y="270"/>
                </a:lnTo>
                <a:lnTo>
                  <a:pt x="578" y="263"/>
                </a:lnTo>
                <a:lnTo>
                  <a:pt x="578" y="256"/>
                </a:lnTo>
                <a:lnTo>
                  <a:pt x="578" y="250"/>
                </a:lnTo>
                <a:lnTo>
                  <a:pt x="579" y="244"/>
                </a:lnTo>
                <a:lnTo>
                  <a:pt x="579" y="239"/>
                </a:lnTo>
                <a:lnTo>
                  <a:pt x="579" y="234"/>
                </a:lnTo>
                <a:lnTo>
                  <a:pt x="580" y="231"/>
                </a:lnTo>
                <a:lnTo>
                  <a:pt x="580" y="229"/>
                </a:lnTo>
                <a:lnTo>
                  <a:pt x="580" y="229"/>
                </a:lnTo>
                <a:lnTo>
                  <a:pt x="581" y="230"/>
                </a:lnTo>
                <a:lnTo>
                  <a:pt x="581" y="233"/>
                </a:lnTo>
                <a:lnTo>
                  <a:pt x="581" y="236"/>
                </a:lnTo>
                <a:lnTo>
                  <a:pt x="582" y="238"/>
                </a:lnTo>
                <a:lnTo>
                  <a:pt x="582" y="242"/>
                </a:lnTo>
                <a:lnTo>
                  <a:pt x="582" y="245"/>
                </a:lnTo>
                <a:lnTo>
                  <a:pt x="583" y="248"/>
                </a:lnTo>
                <a:lnTo>
                  <a:pt x="583" y="251"/>
                </a:lnTo>
                <a:lnTo>
                  <a:pt x="583" y="253"/>
                </a:lnTo>
                <a:lnTo>
                  <a:pt x="584" y="256"/>
                </a:lnTo>
                <a:lnTo>
                  <a:pt x="584" y="259"/>
                </a:lnTo>
                <a:lnTo>
                  <a:pt x="584" y="263"/>
                </a:lnTo>
                <a:lnTo>
                  <a:pt x="585" y="267"/>
                </a:lnTo>
                <a:lnTo>
                  <a:pt x="585" y="272"/>
                </a:lnTo>
                <a:lnTo>
                  <a:pt x="585" y="277"/>
                </a:lnTo>
                <a:lnTo>
                  <a:pt x="586" y="282"/>
                </a:lnTo>
                <a:lnTo>
                  <a:pt x="586" y="287"/>
                </a:lnTo>
                <a:lnTo>
                  <a:pt x="586" y="292"/>
                </a:lnTo>
                <a:lnTo>
                  <a:pt x="587" y="296"/>
                </a:lnTo>
                <a:lnTo>
                  <a:pt x="587" y="301"/>
                </a:lnTo>
                <a:lnTo>
                  <a:pt x="587" y="304"/>
                </a:lnTo>
                <a:lnTo>
                  <a:pt x="588" y="307"/>
                </a:lnTo>
                <a:lnTo>
                  <a:pt x="588" y="309"/>
                </a:lnTo>
                <a:lnTo>
                  <a:pt x="588" y="310"/>
                </a:lnTo>
                <a:lnTo>
                  <a:pt x="589" y="312"/>
                </a:lnTo>
                <a:lnTo>
                  <a:pt x="589" y="313"/>
                </a:lnTo>
                <a:lnTo>
                  <a:pt x="589" y="315"/>
                </a:lnTo>
                <a:lnTo>
                  <a:pt x="589" y="317"/>
                </a:lnTo>
                <a:lnTo>
                  <a:pt x="590" y="318"/>
                </a:lnTo>
                <a:lnTo>
                  <a:pt x="590" y="318"/>
                </a:lnTo>
                <a:lnTo>
                  <a:pt x="591" y="318"/>
                </a:lnTo>
                <a:lnTo>
                  <a:pt x="591" y="318"/>
                </a:lnTo>
                <a:lnTo>
                  <a:pt x="591" y="318"/>
                </a:lnTo>
                <a:lnTo>
                  <a:pt x="592" y="318"/>
                </a:lnTo>
                <a:lnTo>
                  <a:pt x="592" y="317"/>
                </a:lnTo>
                <a:lnTo>
                  <a:pt x="592" y="316"/>
                </a:lnTo>
                <a:lnTo>
                  <a:pt x="593" y="315"/>
                </a:lnTo>
                <a:lnTo>
                  <a:pt x="593" y="315"/>
                </a:lnTo>
                <a:lnTo>
                  <a:pt x="593" y="314"/>
                </a:lnTo>
                <a:lnTo>
                  <a:pt x="594" y="315"/>
                </a:lnTo>
                <a:lnTo>
                  <a:pt x="594" y="315"/>
                </a:lnTo>
                <a:lnTo>
                  <a:pt x="594" y="315"/>
                </a:lnTo>
                <a:lnTo>
                  <a:pt x="594" y="316"/>
                </a:lnTo>
                <a:lnTo>
                  <a:pt x="595" y="317"/>
                </a:lnTo>
                <a:lnTo>
                  <a:pt x="595" y="317"/>
                </a:lnTo>
                <a:lnTo>
                  <a:pt x="595" y="318"/>
                </a:lnTo>
                <a:lnTo>
                  <a:pt x="596" y="318"/>
                </a:lnTo>
                <a:lnTo>
                  <a:pt x="596" y="319"/>
                </a:lnTo>
                <a:lnTo>
                  <a:pt x="596" y="318"/>
                </a:lnTo>
                <a:lnTo>
                  <a:pt x="597" y="318"/>
                </a:lnTo>
                <a:lnTo>
                  <a:pt x="597" y="318"/>
                </a:lnTo>
                <a:lnTo>
                  <a:pt x="598" y="317"/>
                </a:lnTo>
                <a:lnTo>
                  <a:pt x="598" y="316"/>
                </a:lnTo>
                <a:lnTo>
                  <a:pt x="598" y="315"/>
                </a:lnTo>
                <a:lnTo>
                  <a:pt x="599" y="314"/>
                </a:lnTo>
                <a:lnTo>
                  <a:pt x="599" y="313"/>
                </a:lnTo>
                <a:lnTo>
                  <a:pt x="599" y="311"/>
                </a:lnTo>
                <a:lnTo>
                  <a:pt x="600" y="310"/>
                </a:lnTo>
                <a:lnTo>
                  <a:pt x="600" y="309"/>
                </a:lnTo>
                <a:lnTo>
                  <a:pt x="600" y="308"/>
                </a:lnTo>
                <a:lnTo>
                  <a:pt x="600" y="307"/>
                </a:lnTo>
                <a:lnTo>
                  <a:pt x="601" y="306"/>
                </a:lnTo>
                <a:lnTo>
                  <a:pt x="601" y="305"/>
                </a:lnTo>
                <a:lnTo>
                  <a:pt x="601" y="305"/>
                </a:lnTo>
                <a:lnTo>
                  <a:pt x="602" y="304"/>
                </a:lnTo>
                <a:lnTo>
                  <a:pt x="602" y="304"/>
                </a:lnTo>
                <a:lnTo>
                  <a:pt x="602" y="304"/>
                </a:lnTo>
                <a:lnTo>
                  <a:pt x="603" y="303"/>
                </a:lnTo>
                <a:lnTo>
                  <a:pt x="603" y="301"/>
                </a:lnTo>
                <a:lnTo>
                  <a:pt x="603" y="300"/>
                </a:lnTo>
                <a:lnTo>
                  <a:pt x="604" y="299"/>
                </a:lnTo>
                <a:lnTo>
                  <a:pt x="604" y="297"/>
                </a:lnTo>
                <a:lnTo>
                  <a:pt x="605" y="295"/>
                </a:lnTo>
                <a:lnTo>
                  <a:pt x="605" y="293"/>
                </a:lnTo>
                <a:lnTo>
                  <a:pt x="605" y="292"/>
                </a:lnTo>
                <a:lnTo>
                  <a:pt x="606" y="290"/>
                </a:lnTo>
                <a:lnTo>
                  <a:pt x="606" y="290"/>
                </a:lnTo>
                <a:lnTo>
                  <a:pt x="606" y="289"/>
                </a:lnTo>
                <a:lnTo>
                  <a:pt x="606" y="289"/>
                </a:lnTo>
                <a:lnTo>
                  <a:pt x="607" y="289"/>
                </a:lnTo>
                <a:lnTo>
                  <a:pt x="607" y="290"/>
                </a:lnTo>
                <a:lnTo>
                  <a:pt x="607" y="290"/>
                </a:lnTo>
                <a:lnTo>
                  <a:pt x="608" y="290"/>
                </a:lnTo>
                <a:lnTo>
                  <a:pt x="608" y="290"/>
                </a:lnTo>
                <a:lnTo>
                  <a:pt x="608" y="290"/>
                </a:lnTo>
                <a:lnTo>
                  <a:pt x="609" y="290"/>
                </a:lnTo>
                <a:lnTo>
                  <a:pt x="609" y="290"/>
                </a:lnTo>
                <a:lnTo>
                  <a:pt x="609" y="290"/>
                </a:lnTo>
                <a:lnTo>
                  <a:pt x="610" y="291"/>
                </a:lnTo>
                <a:lnTo>
                  <a:pt x="610" y="292"/>
                </a:lnTo>
                <a:lnTo>
                  <a:pt x="610" y="293"/>
                </a:lnTo>
                <a:lnTo>
                  <a:pt x="611" y="294"/>
                </a:lnTo>
                <a:lnTo>
                  <a:pt x="611" y="295"/>
                </a:lnTo>
                <a:lnTo>
                  <a:pt x="612" y="296"/>
                </a:lnTo>
                <a:lnTo>
                  <a:pt x="612" y="297"/>
                </a:lnTo>
                <a:lnTo>
                  <a:pt x="612" y="299"/>
                </a:lnTo>
                <a:lnTo>
                  <a:pt x="612" y="300"/>
                </a:lnTo>
                <a:lnTo>
                  <a:pt x="613" y="300"/>
                </a:lnTo>
                <a:lnTo>
                  <a:pt x="613" y="301"/>
                </a:lnTo>
                <a:lnTo>
                  <a:pt x="613" y="301"/>
                </a:lnTo>
                <a:lnTo>
                  <a:pt x="614" y="302"/>
                </a:lnTo>
                <a:lnTo>
                  <a:pt x="614" y="303"/>
                </a:lnTo>
                <a:lnTo>
                  <a:pt x="614" y="305"/>
                </a:lnTo>
                <a:lnTo>
                  <a:pt x="615" y="306"/>
                </a:lnTo>
                <a:lnTo>
                  <a:pt x="615" y="307"/>
                </a:lnTo>
                <a:lnTo>
                  <a:pt x="615" y="308"/>
                </a:lnTo>
                <a:lnTo>
                  <a:pt x="616" y="310"/>
                </a:lnTo>
                <a:lnTo>
                  <a:pt x="616" y="312"/>
                </a:lnTo>
                <a:lnTo>
                  <a:pt x="616" y="313"/>
                </a:lnTo>
                <a:lnTo>
                  <a:pt x="617" y="314"/>
                </a:lnTo>
                <a:lnTo>
                  <a:pt x="617" y="315"/>
                </a:lnTo>
                <a:lnTo>
                  <a:pt x="617" y="316"/>
                </a:lnTo>
                <a:lnTo>
                  <a:pt x="617" y="318"/>
                </a:lnTo>
                <a:lnTo>
                  <a:pt x="618" y="319"/>
                </a:lnTo>
                <a:lnTo>
                  <a:pt x="618" y="321"/>
                </a:lnTo>
                <a:lnTo>
                  <a:pt x="619" y="323"/>
                </a:lnTo>
                <a:lnTo>
                  <a:pt x="619" y="324"/>
                </a:lnTo>
                <a:lnTo>
                  <a:pt x="619" y="325"/>
                </a:lnTo>
                <a:lnTo>
                  <a:pt x="620" y="326"/>
                </a:lnTo>
                <a:lnTo>
                  <a:pt x="620" y="326"/>
                </a:lnTo>
                <a:lnTo>
                  <a:pt x="620" y="325"/>
                </a:lnTo>
                <a:lnTo>
                  <a:pt x="621" y="324"/>
                </a:lnTo>
                <a:lnTo>
                  <a:pt x="621" y="322"/>
                </a:lnTo>
                <a:lnTo>
                  <a:pt x="621" y="320"/>
                </a:lnTo>
                <a:lnTo>
                  <a:pt x="622" y="318"/>
                </a:lnTo>
                <a:lnTo>
                  <a:pt x="622" y="316"/>
                </a:lnTo>
                <a:lnTo>
                  <a:pt x="622" y="313"/>
                </a:lnTo>
                <a:lnTo>
                  <a:pt x="623" y="311"/>
                </a:lnTo>
                <a:lnTo>
                  <a:pt x="623" y="309"/>
                </a:lnTo>
                <a:lnTo>
                  <a:pt x="623" y="307"/>
                </a:lnTo>
                <a:lnTo>
                  <a:pt x="623" y="305"/>
                </a:lnTo>
                <a:lnTo>
                  <a:pt x="624" y="302"/>
                </a:lnTo>
                <a:lnTo>
                  <a:pt x="624" y="299"/>
                </a:lnTo>
                <a:lnTo>
                  <a:pt x="624" y="295"/>
                </a:lnTo>
                <a:lnTo>
                  <a:pt x="625" y="290"/>
                </a:lnTo>
                <a:lnTo>
                  <a:pt x="625" y="284"/>
                </a:lnTo>
                <a:lnTo>
                  <a:pt x="626" y="279"/>
                </a:lnTo>
                <a:lnTo>
                  <a:pt x="626" y="274"/>
                </a:lnTo>
                <a:lnTo>
                  <a:pt x="626" y="269"/>
                </a:lnTo>
                <a:lnTo>
                  <a:pt x="627" y="264"/>
                </a:lnTo>
                <a:lnTo>
                  <a:pt x="627" y="259"/>
                </a:lnTo>
                <a:lnTo>
                  <a:pt x="627" y="254"/>
                </a:lnTo>
                <a:lnTo>
                  <a:pt x="628" y="250"/>
                </a:lnTo>
                <a:lnTo>
                  <a:pt x="628" y="246"/>
                </a:lnTo>
                <a:lnTo>
                  <a:pt x="628" y="242"/>
                </a:lnTo>
                <a:lnTo>
                  <a:pt x="629" y="237"/>
                </a:lnTo>
                <a:lnTo>
                  <a:pt x="629" y="232"/>
                </a:lnTo>
                <a:lnTo>
                  <a:pt x="629" y="226"/>
                </a:lnTo>
                <a:lnTo>
                  <a:pt x="629" y="221"/>
                </a:lnTo>
                <a:lnTo>
                  <a:pt x="630" y="217"/>
                </a:lnTo>
                <a:lnTo>
                  <a:pt x="630" y="213"/>
                </a:lnTo>
                <a:lnTo>
                  <a:pt x="630" y="210"/>
                </a:lnTo>
                <a:lnTo>
                  <a:pt x="631" y="207"/>
                </a:lnTo>
                <a:lnTo>
                  <a:pt x="631" y="205"/>
                </a:lnTo>
                <a:lnTo>
                  <a:pt x="631" y="204"/>
                </a:lnTo>
                <a:lnTo>
                  <a:pt x="632" y="204"/>
                </a:lnTo>
                <a:lnTo>
                  <a:pt x="632" y="206"/>
                </a:lnTo>
                <a:lnTo>
                  <a:pt x="633" y="207"/>
                </a:lnTo>
                <a:lnTo>
                  <a:pt x="633" y="208"/>
                </a:lnTo>
                <a:lnTo>
                  <a:pt x="633" y="210"/>
                </a:lnTo>
                <a:lnTo>
                  <a:pt x="634" y="212"/>
                </a:lnTo>
                <a:lnTo>
                  <a:pt x="634" y="215"/>
                </a:lnTo>
                <a:lnTo>
                  <a:pt x="634" y="217"/>
                </a:lnTo>
                <a:lnTo>
                  <a:pt x="634" y="221"/>
                </a:lnTo>
                <a:lnTo>
                  <a:pt x="635" y="224"/>
                </a:lnTo>
                <a:lnTo>
                  <a:pt x="635" y="227"/>
                </a:lnTo>
                <a:lnTo>
                  <a:pt x="635" y="232"/>
                </a:lnTo>
                <a:lnTo>
                  <a:pt x="636" y="237"/>
                </a:lnTo>
                <a:lnTo>
                  <a:pt x="636" y="242"/>
                </a:lnTo>
                <a:lnTo>
                  <a:pt x="636" y="247"/>
                </a:lnTo>
                <a:lnTo>
                  <a:pt x="637" y="251"/>
                </a:lnTo>
                <a:lnTo>
                  <a:pt x="637" y="256"/>
                </a:lnTo>
                <a:lnTo>
                  <a:pt x="637" y="261"/>
                </a:lnTo>
                <a:lnTo>
                  <a:pt x="638" y="266"/>
                </a:lnTo>
                <a:lnTo>
                  <a:pt x="638" y="269"/>
                </a:lnTo>
                <a:lnTo>
                  <a:pt x="639" y="272"/>
                </a:lnTo>
                <a:lnTo>
                  <a:pt x="639" y="275"/>
                </a:lnTo>
                <a:lnTo>
                  <a:pt x="639" y="277"/>
                </a:lnTo>
                <a:lnTo>
                  <a:pt x="640" y="278"/>
                </a:lnTo>
                <a:lnTo>
                  <a:pt x="640" y="279"/>
                </a:lnTo>
                <a:lnTo>
                  <a:pt x="640" y="280"/>
                </a:lnTo>
                <a:lnTo>
                  <a:pt x="640" y="281"/>
                </a:lnTo>
                <a:lnTo>
                  <a:pt x="641" y="282"/>
                </a:lnTo>
                <a:lnTo>
                  <a:pt x="641" y="282"/>
                </a:lnTo>
                <a:lnTo>
                  <a:pt x="641" y="283"/>
                </a:lnTo>
                <a:lnTo>
                  <a:pt x="642" y="284"/>
                </a:lnTo>
                <a:lnTo>
                  <a:pt x="642" y="284"/>
                </a:lnTo>
                <a:lnTo>
                  <a:pt x="642" y="285"/>
                </a:lnTo>
                <a:lnTo>
                  <a:pt x="643" y="286"/>
                </a:lnTo>
                <a:lnTo>
                  <a:pt x="643" y="287"/>
                </a:lnTo>
                <a:lnTo>
                  <a:pt x="643" y="288"/>
                </a:lnTo>
                <a:lnTo>
                  <a:pt x="644" y="290"/>
                </a:lnTo>
                <a:lnTo>
                  <a:pt x="644" y="291"/>
                </a:lnTo>
                <a:lnTo>
                  <a:pt x="644" y="293"/>
                </a:lnTo>
                <a:lnTo>
                  <a:pt x="645" y="295"/>
                </a:lnTo>
                <a:lnTo>
                  <a:pt x="645" y="297"/>
                </a:lnTo>
                <a:lnTo>
                  <a:pt x="646" y="299"/>
                </a:lnTo>
                <a:lnTo>
                  <a:pt x="646" y="300"/>
                </a:lnTo>
                <a:lnTo>
                  <a:pt x="646" y="301"/>
                </a:lnTo>
                <a:lnTo>
                  <a:pt x="646" y="302"/>
                </a:lnTo>
                <a:lnTo>
                  <a:pt x="647" y="303"/>
                </a:lnTo>
                <a:lnTo>
                  <a:pt x="647" y="304"/>
                </a:lnTo>
                <a:lnTo>
                  <a:pt x="647" y="304"/>
                </a:lnTo>
                <a:lnTo>
                  <a:pt x="648" y="303"/>
                </a:lnTo>
                <a:lnTo>
                  <a:pt x="648" y="302"/>
                </a:lnTo>
                <a:lnTo>
                  <a:pt x="648" y="300"/>
                </a:lnTo>
                <a:lnTo>
                  <a:pt x="649" y="298"/>
                </a:lnTo>
                <a:lnTo>
                  <a:pt x="649" y="296"/>
                </a:lnTo>
                <a:lnTo>
                  <a:pt x="649" y="293"/>
                </a:lnTo>
                <a:lnTo>
                  <a:pt x="650" y="291"/>
                </a:lnTo>
                <a:lnTo>
                  <a:pt x="650" y="288"/>
                </a:lnTo>
                <a:lnTo>
                  <a:pt x="650" y="284"/>
                </a:lnTo>
                <a:lnTo>
                  <a:pt x="651" y="281"/>
                </a:lnTo>
                <a:lnTo>
                  <a:pt x="651" y="277"/>
                </a:lnTo>
                <a:lnTo>
                  <a:pt x="651" y="274"/>
                </a:lnTo>
                <a:lnTo>
                  <a:pt x="652" y="270"/>
                </a:lnTo>
                <a:lnTo>
                  <a:pt x="652" y="266"/>
                </a:lnTo>
                <a:lnTo>
                  <a:pt x="652" y="261"/>
                </a:lnTo>
                <a:lnTo>
                  <a:pt x="653" y="255"/>
                </a:lnTo>
                <a:lnTo>
                  <a:pt x="653" y="249"/>
                </a:lnTo>
                <a:lnTo>
                  <a:pt x="653" y="244"/>
                </a:lnTo>
                <a:lnTo>
                  <a:pt x="654" y="238"/>
                </a:lnTo>
                <a:lnTo>
                  <a:pt x="654" y="233"/>
                </a:lnTo>
                <a:lnTo>
                  <a:pt x="654" y="229"/>
                </a:lnTo>
                <a:lnTo>
                  <a:pt x="655" y="225"/>
                </a:lnTo>
                <a:lnTo>
                  <a:pt x="655" y="221"/>
                </a:lnTo>
                <a:lnTo>
                  <a:pt x="655" y="217"/>
                </a:lnTo>
                <a:lnTo>
                  <a:pt x="656" y="212"/>
                </a:lnTo>
                <a:lnTo>
                  <a:pt x="656" y="208"/>
                </a:lnTo>
                <a:lnTo>
                  <a:pt x="656" y="204"/>
                </a:lnTo>
                <a:lnTo>
                  <a:pt x="657" y="201"/>
                </a:lnTo>
                <a:lnTo>
                  <a:pt x="657" y="196"/>
                </a:lnTo>
                <a:lnTo>
                  <a:pt x="657" y="192"/>
                </a:lnTo>
                <a:lnTo>
                  <a:pt x="657" y="187"/>
                </a:lnTo>
                <a:lnTo>
                  <a:pt x="658" y="183"/>
                </a:lnTo>
                <a:lnTo>
                  <a:pt x="658" y="180"/>
                </a:lnTo>
                <a:lnTo>
                  <a:pt x="658" y="177"/>
                </a:lnTo>
                <a:lnTo>
                  <a:pt x="659" y="174"/>
                </a:lnTo>
                <a:lnTo>
                  <a:pt x="659" y="172"/>
                </a:lnTo>
                <a:lnTo>
                  <a:pt x="660" y="170"/>
                </a:lnTo>
                <a:lnTo>
                  <a:pt x="660" y="169"/>
                </a:lnTo>
                <a:lnTo>
                  <a:pt x="660" y="168"/>
                </a:lnTo>
                <a:lnTo>
                  <a:pt x="661" y="167"/>
                </a:lnTo>
                <a:lnTo>
                  <a:pt x="661" y="167"/>
                </a:lnTo>
                <a:lnTo>
                  <a:pt x="661" y="167"/>
                </a:lnTo>
                <a:lnTo>
                  <a:pt x="662" y="167"/>
                </a:lnTo>
                <a:lnTo>
                  <a:pt x="662" y="168"/>
                </a:lnTo>
                <a:lnTo>
                  <a:pt x="662" y="169"/>
                </a:lnTo>
                <a:lnTo>
                  <a:pt x="663" y="171"/>
                </a:lnTo>
                <a:lnTo>
                  <a:pt x="663" y="174"/>
                </a:lnTo>
                <a:lnTo>
                  <a:pt x="663" y="177"/>
                </a:lnTo>
                <a:lnTo>
                  <a:pt x="663" y="180"/>
                </a:lnTo>
                <a:lnTo>
                  <a:pt x="664" y="185"/>
                </a:lnTo>
                <a:lnTo>
                  <a:pt x="664" y="190"/>
                </a:lnTo>
                <a:lnTo>
                  <a:pt x="664" y="197"/>
                </a:lnTo>
                <a:lnTo>
                  <a:pt x="665" y="203"/>
                </a:lnTo>
                <a:lnTo>
                  <a:pt x="665" y="210"/>
                </a:lnTo>
                <a:lnTo>
                  <a:pt x="665" y="217"/>
                </a:lnTo>
                <a:lnTo>
                  <a:pt x="666" y="224"/>
                </a:lnTo>
                <a:lnTo>
                  <a:pt x="666" y="230"/>
                </a:lnTo>
                <a:lnTo>
                  <a:pt x="667" y="236"/>
                </a:lnTo>
                <a:lnTo>
                  <a:pt x="667" y="241"/>
                </a:lnTo>
                <a:lnTo>
                  <a:pt x="667" y="245"/>
                </a:lnTo>
                <a:lnTo>
                  <a:pt x="668" y="249"/>
                </a:lnTo>
                <a:lnTo>
                  <a:pt x="668" y="253"/>
                </a:lnTo>
                <a:lnTo>
                  <a:pt x="668" y="256"/>
                </a:lnTo>
                <a:lnTo>
                  <a:pt x="669" y="259"/>
                </a:lnTo>
                <a:lnTo>
                  <a:pt x="669" y="262"/>
                </a:lnTo>
                <a:lnTo>
                  <a:pt x="669" y="264"/>
                </a:lnTo>
                <a:lnTo>
                  <a:pt x="669" y="267"/>
                </a:lnTo>
                <a:lnTo>
                  <a:pt x="670" y="269"/>
                </a:lnTo>
                <a:lnTo>
                  <a:pt x="670" y="272"/>
                </a:lnTo>
                <a:lnTo>
                  <a:pt x="670" y="274"/>
                </a:lnTo>
                <a:lnTo>
                  <a:pt x="671" y="276"/>
                </a:lnTo>
                <a:lnTo>
                  <a:pt x="671" y="278"/>
                </a:lnTo>
                <a:lnTo>
                  <a:pt x="671" y="280"/>
                </a:lnTo>
                <a:lnTo>
                  <a:pt x="672" y="282"/>
                </a:lnTo>
                <a:lnTo>
                  <a:pt x="672" y="283"/>
                </a:lnTo>
                <a:lnTo>
                  <a:pt x="672" y="284"/>
                </a:lnTo>
                <a:lnTo>
                  <a:pt x="673" y="285"/>
                </a:lnTo>
                <a:lnTo>
                  <a:pt x="673" y="287"/>
                </a:lnTo>
                <a:lnTo>
                  <a:pt x="674" y="288"/>
                </a:lnTo>
                <a:lnTo>
                  <a:pt x="674" y="290"/>
                </a:lnTo>
                <a:lnTo>
                  <a:pt x="674" y="291"/>
                </a:lnTo>
                <a:lnTo>
                  <a:pt x="674" y="293"/>
                </a:lnTo>
                <a:lnTo>
                  <a:pt x="675" y="294"/>
                </a:lnTo>
                <a:lnTo>
                  <a:pt x="675" y="295"/>
                </a:lnTo>
                <a:lnTo>
                  <a:pt x="675" y="296"/>
                </a:lnTo>
                <a:lnTo>
                  <a:pt x="676" y="296"/>
                </a:lnTo>
                <a:lnTo>
                  <a:pt x="676" y="295"/>
                </a:lnTo>
                <a:lnTo>
                  <a:pt x="676" y="293"/>
                </a:lnTo>
                <a:lnTo>
                  <a:pt x="677" y="291"/>
                </a:lnTo>
                <a:lnTo>
                  <a:pt x="677" y="288"/>
                </a:lnTo>
                <a:lnTo>
                  <a:pt x="677" y="285"/>
                </a:lnTo>
                <a:lnTo>
                  <a:pt x="678" y="281"/>
                </a:lnTo>
                <a:lnTo>
                  <a:pt x="678" y="278"/>
                </a:lnTo>
                <a:lnTo>
                  <a:pt x="678" y="274"/>
                </a:lnTo>
                <a:lnTo>
                  <a:pt x="679" y="271"/>
                </a:lnTo>
                <a:lnTo>
                  <a:pt x="679" y="267"/>
                </a:lnTo>
                <a:lnTo>
                  <a:pt x="679" y="265"/>
                </a:lnTo>
                <a:lnTo>
                  <a:pt x="680" y="262"/>
                </a:lnTo>
                <a:lnTo>
                  <a:pt x="680" y="259"/>
                </a:lnTo>
                <a:lnTo>
                  <a:pt x="680" y="256"/>
                </a:lnTo>
                <a:lnTo>
                  <a:pt x="681" y="253"/>
                </a:lnTo>
                <a:lnTo>
                  <a:pt x="681" y="248"/>
                </a:lnTo>
                <a:lnTo>
                  <a:pt x="681" y="243"/>
                </a:lnTo>
                <a:lnTo>
                  <a:pt x="682" y="237"/>
                </a:lnTo>
                <a:lnTo>
                  <a:pt x="682" y="231"/>
                </a:lnTo>
                <a:lnTo>
                  <a:pt x="682" y="224"/>
                </a:lnTo>
                <a:lnTo>
                  <a:pt x="683" y="216"/>
                </a:lnTo>
                <a:lnTo>
                  <a:pt x="683" y="210"/>
                </a:lnTo>
                <a:lnTo>
                  <a:pt x="683" y="204"/>
                </a:lnTo>
                <a:lnTo>
                  <a:pt x="684" y="198"/>
                </a:lnTo>
                <a:lnTo>
                  <a:pt x="684" y="193"/>
                </a:lnTo>
                <a:lnTo>
                  <a:pt x="684" y="189"/>
                </a:lnTo>
                <a:lnTo>
                  <a:pt x="685" y="186"/>
                </a:lnTo>
                <a:lnTo>
                  <a:pt x="685" y="185"/>
                </a:lnTo>
                <a:lnTo>
                  <a:pt x="685" y="184"/>
                </a:lnTo>
                <a:lnTo>
                  <a:pt x="686" y="184"/>
                </a:lnTo>
                <a:lnTo>
                  <a:pt x="686" y="185"/>
                </a:lnTo>
                <a:lnTo>
                  <a:pt x="686" y="185"/>
                </a:lnTo>
                <a:lnTo>
                  <a:pt x="687" y="186"/>
                </a:lnTo>
                <a:lnTo>
                  <a:pt x="687" y="187"/>
                </a:lnTo>
                <a:lnTo>
                  <a:pt x="687" y="190"/>
                </a:lnTo>
                <a:lnTo>
                  <a:pt x="688" y="192"/>
                </a:lnTo>
                <a:lnTo>
                  <a:pt x="688" y="195"/>
                </a:lnTo>
                <a:lnTo>
                  <a:pt x="688" y="198"/>
                </a:lnTo>
                <a:lnTo>
                  <a:pt x="689" y="202"/>
                </a:lnTo>
                <a:lnTo>
                  <a:pt x="689" y="207"/>
                </a:lnTo>
                <a:lnTo>
                  <a:pt x="689" y="211"/>
                </a:lnTo>
                <a:lnTo>
                  <a:pt x="690" y="217"/>
                </a:lnTo>
                <a:lnTo>
                  <a:pt x="690" y="222"/>
                </a:lnTo>
                <a:lnTo>
                  <a:pt x="690" y="227"/>
                </a:lnTo>
                <a:lnTo>
                  <a:pt x="691" y="232"/>
                </a:lnTo>
                <a:lnTo>
                  <a:pt x="691" y="237"/>
                </a:lnTo>
                <a:lnTo>
                  <a:pt x="691" y="242"/>
                </a:lnTo>
                <a:lnTo>
                  <a:pt x="692" y="246"/>
                </a:lnTo>
                <a:lnTo>
                  <a:pt x="692" y="250"/>
                </a:lnTo>
                <a:lnTo>
                  <a:pt x="692" y="254"/>
                </a:lnTo>
                <a:lnTo>
                  <a:pt x="692" y="256"/>
                </a:lnTo>
                <a:lnTo>
                  <a:pt x="693" y="259"/>
                </a:lnTo>
                <a:lnTo>
                  <a:pt x="693" y="262"/>
                </a:lnTo>
                <a:lnTo>
                  <a:pt x="694" y="263"/>
                </a:lnTo>
                <a:lnTo>
                  <a:pt x="694" y="265"/>
                </a:lnTo>
                <a:lnTo>
                  <a:pt x="694" y="266"/>
                </a:lnTo>
                <a:lnTo>
                  <a:pt x="695" y="268"/>
                </a:lnTo>
                <a:lnTo>
                  <a:pt x="695" y="269"/>
                </a:lnTo>
                <a:lnTo>
                  <a:pt x="695" y="271"/>
                </a:lnTo>
                <a:lnTo>
                  <a:pt x="696" y="273"/>
                </a:lnTo>
                <a:lnTo>
                  <a:pt x="696" y="275"/>
                </a:lnTo>
                <a:lnTo>
                  <a:pt x="696" y="277"/>
                </a:lnTo>
                <a:lnTo>
                  <a:pt x="697" y="279"/>
                </a:lnTo>
                <a:lnTo>
                  <a:pt x="697" y="282"/>
                </a:lnTo>
                <a:lnTo>
                  <a:pt x="697" y="285"/>
                </a:lnTo>
                <a:lnTo>
                  <a:pt x="697" y="287"/>
                </a:lnTo>
                <a:lnTo>
                  <a:pt x="698" y="290"/>
                </a:lnTo>
                <a:lnTo>
                  <a:pt x="698" y="292"/>
                </a:lnTo>
                <a:lnTo>
                  <a:pt x="698" y="293"/>
                </a:lnTo>
                <a:lnTo>
                  <a:pt x="699" y="294"/>
                </a:lnTo>
                <a:lnTo>
                  <a:pt x="699" y="294"/>
                </a:lnTo>
                <a:lnTo>
                  <a:pt x="699" y="293"/>
                </a:lnTo>
                <a:lnTo>
                  <a:pt x="700" y="291"/>
                </a:lnTo>
                <a:lnTo>
                  <a:pt x="700" y="288"/>
                </a:lnTo>
                <a:lnTo>
                  <a:pt x="701" y="285"/>
                </a:lnTo>
                <a:lnTo>
                  <a:pt x="701" y="281"/>
                </a:lnTo>
                <a:lnTo>
                  <a:pt x="701" y="276"/>
                </a:lnTo>
                <a:lnTo>
                  <a:pt x="702" y="272"/>
                </a:lnTo>
                <a:lnTo>
                  <a:pt x="702" y="267"/>
                </a:lnTo>
                <a:lnTo>
                  <a:pt x="702" y="264"/>
                </a:lnTo>
                <a:lnTo>
                  <a:pt x="703" y="261"/>
                </a:lnTo>
                <a:lnTo>
                  <a:pt x="703" y="259"/>
                </a:lnTo>
                <a:lnTo>
                  <a:pt x="703" y="256"/>
                </a:lnTo>
                <a:lnTo>
                  <a:pt x="703" y="253"/>
                </a:lnTo>
                <a:lnTo>
                  <a:pt x="704" y="251"/>
                </a:lnTo>
                <a:lnTo>
                  <a:pt x="704" y="249"/>
                </a:lnTo>
                <a:lnTo>
                  <a:pt x="704" y="248"/>
                </a:lnTo>
                <a:lnTo>
                  <a:pt x="705" y="246"/>
                </a:lnTo>
                <a:lnTo>
                  <a:pt x="705" y="244"/>
                </a:lnTo>
                <a:lnTo>
                  <a:pt x="705" y="244"/>
                </a:lnTo>
                <a:lnTo>
                  <a:pt x="706" y="244"/>
                </a:lnTo>
                <a:lnTo>
                  <a:pt x="706" y="244"/>
                </a:lnTo>
                <a:lnTo>
                  <a:pt x="706" y="244"/>
                </a:lnTo>
                <a:lnTo>
                  <a:pt x="707" y="244"/>
                </a:lnTo>
                <a:lnTo>
                  <a:pt x="707" y="245"/>
                </a:lnTo>
                <a:lnTo>
                  <a:pt x="708" y="245"/>
                </a:lnTo>
                <a:lnTo>
                  <a:pt x="708" y="246"/>
                </a:lnTo>
                <a:lnTo>
                  <a:pt x="708" y="248"/>
                </a:lnTo>
                <a:lnTo>
                  <a:pt x="709" y="248"/>
                </a:lnTo>
                <a:lnTo>
                  <a:pt x="709" y="249"/>
                </a:lnTo>
                <a:lnTo>
                  <a:pt x="709" y="249"/>
                </a:lnTo>
                <a:lnTo>
                  <a:pt x="709" y="249"/>
                </a:lnTo>
                <a:lnTo>
                  <a:pt x="710" y="249"/>
                </a:lnTo>
                <a:lnTo>
                  <a:pt x="710" y="250"/>
                </a:lnTo>
                <a:lnTo>
                  <a:pt x="710" y="249"/>
                </a:lnTo>
                <a:lnTo>
                  <a:pt x="711" y="249"/>
                </a:lnTo>
                <a:lnTo>
                  <a:pt x="711" y="249"/>
                </a:lnTo>
                <a:lnTo>
                  <a:pt x="711" y="249"/>
                </a:lnTo>
                <a:lnTo>
                  <a:pt x="712" y="250"/>
                </a:lnTo>
                <a:lnTo>
                  <a:pt x="712" y="251"/>
                </a:lnTo>
                <a:lnTo>
                  <a:pt x="712" y="254"/>
                </a:lnTo>
                <a:lnTo>
                  <a:pt x="713" y="256"/>
                </a:lnTo>
                <a:lnTo>
                  <a:pt x="713" y="260"/>
                </a:lnTo>
                <a:lnTo>
                  <a:pt x="713" y="263"/>
                </a:lnTo>
                <a:lnTo>
                  <a:pt x="714" y="267"/>
                </a:lnTo>
                <a:lnTo>
                  <a:pt x="714" y="270"/>
                </a:lnTo>
                <a:lnTo>
                  <a:pt x="714" y="274"/>
                </a:lnTo>
                <a:lnTo>
                  <a:pt x="715" y="277"/>
                </a:lnTo>
                <a:lnTo>
                  <a:pt x="715" y="279"/>
                </a:lnTo>
                <a:lnTo>
                  <a:pt x="715" y="281"/>
                </a:lnTo>
                <a:lnTo>
                  <a:pt x="716" y="284"/>
                </a:lnTo>
                <a:lnTo>
                  <a:pt x="716" y="286"/>
                </a:lnTo>
                <a:lnTo>
                  <a:pt x="716" y="288"/>
                </a:lnTo>
                <a:lnTo>
                  <a:pt x="717" y="290"/>
                </a:lnTo>
                <a:lnTo>
                  <a:pt x="717" y="291"/>
                </a:lnTo>
                <a:lnTo>
                  <a:pt x="717" y="293"/>
                </a:lnTo>
                <a:lnTo>
                  <a:pt x="718" y="295"/>
                </a:lnTo>
                <a:lnTo>
                  <a:pt x="718" y="297"/>
                </a:lnTo>
                <a:lnTo>
                  <a:pt x="718" y="298"/>
                </a:lnTo>
                <a:lnTo>
                  <a:pt x="719" y="299"/>
                </a:lnTo>
                <a:lnTo>
                  <a:pt x="719" y="300"/>
                </a:lnTo>
                <a:lnTo>
                  <a:pt x="719" y="301"/>
                </a:lnTo>
                <a:lnTo>
                  <a:pt x="720" y="301"/>
                </a:lnTo>
                <a:lnTo>
                  <a:pt x="720" y="302"/>
                </a:lnTo>
                <a:lnTo>
                  <a:pt x="720" y="303"/>
                </a:lnTo>
                <a:lnTo>
                  <a:pt x="720" y="303"/>
                </a:lnTo>
                <a:lnTo>
                  <a:pt x="721" y="303"/>
                </a:lnTo>
                <a:lnTo>
                  <a:pt x="721" y="304"/>
                </a:lnTo>
                <a:lnTo>
                  <a:pt x="722" y="304"/>
                </a:lnTo>
                <a:lnTo>
                  <a:pt x="722" y="304"/>
                </a:lnTo>
                <a:lnTo>
                  <a:pt x="722" y="305"/>
                </a:lnTo>
                <a:lnTo>
                  <a:pt x="723" y="305"/>
                </a:lnTo>
                <a:lnTo>
                  <a:pt x="723" y="305"/>
                </a:lnTo>
                <a:lnTo>
                  <a:pt x="723" y="305"/>
                </a:lnTo>
                <a:lnTo>
                  <a:pt x="724" y="306"/>
                </a:lnTo>
                <a:lnTo>
                  <a:pt x="724" y="306"/>
                </a:lnTo>
                <a:lnTo>
                  <a:pt x="724" y="306"/>
                </a:lnTo>
                <a:lnTo>
                  <a:pt x="725" y="306"/>
                </a:lnTo>
                <a:lnTo>
                  <a:pt x="725" y="307"/>
                </a:lnTo>
                <a:lnTo>
                  <a:pt x="725" y="306"/>
                </a:lnTo>
                <a:lnTo>
                  <a:pt x="726" y="306"/>
                </a:lnTo>
                <a:lnTo>
                  <a:pt x="726" y="307"/>
                </a:lnTo>
                <a:lnTo>
                  <a:pt x="726" y="306"/>
                </a:lnTo>
                <a:lnTo>
                  <a:pt x="726" y="306"/>
                </a:lnTo>
                <a:lnTo>
                  <a:pt x="727" y="306"/>
                </a:lnTo>
                <a:lnTo>
                  <a:pt x="727" y="306"/>
                </a:lnTo>
                <a:lnTo>
                  <a:pt x="728" y="306"/>
                </a:lnTo>
                <a:lnTo>
                  <a:pt x="728" y="307"/>
                </a:lnTo>
                <a:lnTo>
                  <a:pt x="728" y="307"/>
                </a:lnTo>
                <a:lnTo>
                  <a:pt x="729" y="307"/>
                </a:lnTo>
                <a:lnTo>
                  <a:pt x="729" y="307"/>
                </a:lnTo>
                <a:lnTo>
                  <a:pt x="729" y="308"/>
                </a:lnTo>
                <a:lnTo>
                  <a:pt x="730" y="308"/>
                </a:lnTo>
                <a:lnTo>
                  <a:pt x="730" y="308"/>
                </a:lnTo>
                <a:lnTo>
                  <a:pt x="730" y="308"/>
                </a:lnTo>
                <a:lnTo>
                  <a:pt x="731" y="308"/>
                </a:lnTo>
                <a:lnTo>
                  <a:pt x="731" y="308"/>
                </a:lnTo>
                <a:lnTo>
                  <a:pt x="731" y="308"/>
                </a:lnTo>
                <a:lnTo>
                  <a:pt x="732" y="308"/>
                </a:lnTo>
                <a:lnTo>
                  <a:pt x="732" y="309"/>
                </a:lnTo>
                <a:lnTo>
                  <a:pt x="732" y="309"/>
                </a:lnTo>
                <a:lnTo>
                  <a:pt x="732" y="309"/>
                </a:lnTo>
                <a:lnTo>
                  <a:pt x="733" y="309"/>
                </a:lnTo>
                <a:lnTo>
                  <a:pt x="733" y="309"/>
                </a:lnTo>
                <a:lnTo>
                  <a:pt x="733" y="309"/>
                </a:lnTo>
                <a:lnTo>
                  <a:pt x="734" y="309"/>
                </a:lnTo>
                <a:lnTo>
                  <a:pt x="734" y="309"/>
                </a:lnTo>
                <a:lnTo>
                  <a:pt x="735" y="308"/>
                </a:lnTo>
                <a:lnTo>
                  <a:pt x="735" y="308"/>
                </a:lnTo>
                <a:lnTo>
                  <a:pt x="735" y="307"/>
                </a:lnTo>
                <a:lnTo>
                  <a:pt x="736" y="307"/>
                </a:lnTo>
                <a:lnTo>
                  <a:pt x="736" y="307"/>
                </a:lnTo>
                <a:lnTo>
                  <a:pt x="736" y="307"/>
                </a:lnTo>
                <a:lnTo>
                  <a:pt x="737" y="307"/>
                </a:lnTo>
                <a:lnTo>
                  <a:pt x="737" y="307"/>
                </a:lnTo>
                <a:lnTo>
                  <a:pt x="737" y="307"/>
                </a:lnTo>
                <a:lnTo>
                  <a:pt x="737" y="308"/>
                </a:lnTo>
                <a:lnTo>
                  <a:pt x="738" y="308"/>
                </a:lnTo>
                <a:lnTo>
                  <a:pt x="738" y="309"/>
                </a:lnTo>
                <a:lnTo>
                  <a:pt x="738" y="309"/>
                </a:lnTo>
                <a:lnTo>
                  <a:pt x="739" y="309"/>
                </a:lnTo>
                <a:lnTo>
                  <a:pt x="739" y="309"/>
                </a:lnTo>
                <a:lnTo>
                  <a:pt x="739" y="310"/>
                </a:lnTo>
                <a:lnTo>
                  <a:pt x="740" y="310"/>
                </a:lnTo>
                <a:lnTo>
                  <a:pt x="740" y="310"/>
                </a:lnTo>
                <a:lnTo>
                  <a:pt x="740" y="310"/>
                </a:lnTo>
                <a:lnTo>
                  <a:pt x="741" y="310"/>
                </a:lnTo>
                <a:lnTo>
                  <a:pt x="741" y="311"/>
                </a:lnTo>
                <a:lnTo>
                  <a:pt x="742" y="311"/>
                </a:lnTo>
                <a:lnTo>
                  <a:pt x="742" y="311"/>
                </a:lnTo>
                <a:lnTo>
                  <a:pt x="742" y="311"/>
                </a:lnTo>
                <a:lnTo>
                  <a:pt x="743" y="311"/>
                </a:lnTo>
                <a:lnTo>
                  <a:pt x="743" y="312"/>
                </a:lnTo>
                <a:lnTo>
                  <a:pt x="743" y="312"/>
                </a:lnTo>
                <a:lnTo>
                  <a:pt x="743" y="312"/>
                </a:lnTo>
                <a:lnTo>
                  <a:pt x="744" y="312"/>
                </a:lnTo>
                <a:lnTo>
                  <a:pt x="744" y="312"/>
                </a:lnTo>
                <a:lnTo>
                  <a:pt x="744" y="313"/>
                </a:lnTo>
                <a:lnTo>
                  <a:pt x="745" y="313"/>
                </a:lnTo>
                <a:lnTo>
                  <a:pt x="745" y="314"/>
                </a:lnTo>
                <a:lnTo>
                  <a:pt x="745" y="314"/>
                </a:lnTo>
                <a:lnTo>
                  <a:pt x="746" y="314"/>
                </a:lnTo>
                <a:lnTo>
                  <a:pt x="746" y="314"/>
                </a:lnTo>
                <a:lnTo>
                  <a:pt x="746" y="315"/>
                </a:lnTo>
                <a:lnTo>
                  <a:pt x="747" y="315"/>
                </a:lnTo>
                <a:lnTo>
                  <a:pt x="747" y="315"/>
                </a:lnTo>
                <a:lnTo>
                  <a:pt x="747" y="314"/>
                </a:lnTo>
                <a:lnTo>
                  <a:pt x="748" y="314"/>
                </a:lnTo>
                <a:lnTo>
                  <a:pt x="748" y="314"/>
                </a:lnTo>
                <a:lnTo>
                  <a:pt x="749" y="314"/>
                </a:lnTo>
                <a:lnTo>
                  <a:pt x="749" y="314"/>
                </a:lnTo>
                <a:lnTo>
                  <a:pt x="749" y="313"/>
                </a:lnTo>
                <a:lnTo>
                  <a:pt x="749" y="313"/>
                </a:lnTo>
                <a:lnTo>
                  <a:pt x="750" y="314"/>
                </a:lnTo>
                <a:lnTo>
                  <a:pt x="750" y="314"/>
                </a:lnTo>
                <a:lnTo>
                  <a:pt x="750" y="314"/>
                </a:lnTo>
                <a:lnTo>
                  <a:pt x="751" y="314"/>
                </a:lnTo>
                <a:lnTo>
                  <a:pt x="751" y="315"/>
                </a:lnTo>
                <a:lnTo>
                  <a:pt x="751" y="315"/>
                </a:lnTo>
                <a:lnTo>
                  <a:pt x="752" y="314"/>
                </a:lnTo>
                <a:lnTo>
                  <a:pt x="752" y="314"/>
                </a:lnTo>
                <a:lnTo>
                  <a:pt x="752" y="314"/>
                </a:lnTo>
                <a:lnTo>
                  <a:pt x="753" y="314"/>
                </a:lnTo>
                <a:lnTo>
                  <a:pt x="753" y="314"/>
                </a:lnTo>
                <a:lnTo>
                  <a:pt x="753" y="314"/>
                </a:lnTo>
                <a:lnTo>
                  <a:pt x="754" y="314"/>
                </a:lnTo>
                <a:lnTo>
                  <a:pt x="754" y="314"/>
                </a:lnTo>
                <a:lnTo>
                  <a:pt x="754" y="314"/>
                </a:lnTo>
                <a:lnTo>
                  <a:pt x="754" y="314"/>
                </a:lnTo>
                <a:lnTo>
                  <a:pt x="755" y="314"/>
                </a:lnTo>
                <a:lnTo>
                  <a:pt x="755" y="314"/>
                </a:lnTo>
                <a:lnTo>
                  <a:pt x="756" y="314"/>
                </a:lnTo>
                <a:lnTo>
                  <a:pt x="756" y="314"/>
                </a:lnTo>
                <a:lnTo>
                  <a:pt x="756" y="314"/>
                </a:lnTo>
                <a:lnTo>
                  <a:pt x="757" y="314"/>
                </a:lnTo>
                <a:lnTo>
                  <a:pt x="757" y="314"/>
                </a:lnTo>
                <a:lnTo>
                  <a:pt x="757" y="314"/>
                </a:lnTo>
                <a:lnTo>
                  <a:pt x="758" y="315"/>
                </a:lnTo>
                <a:lnTo>
                  <a:pt x="758" y="315"/>
                </a:lnTo>
                <a:lnTo>
                  <a:pt x="758" y="315"/>
                </a:lnTo>
                <a:lnTo>
                  <a:pt x="759" y="315"/>
                </a:lnTo>
                <a:lnTo>
                  <a:pt x="759" y="314"/>
                </a:lnTo>
                <a:lnTo>
                  <a:pt x="759" y="314"/>
                </a:lnTo>
                <a:lnTo>
                  <a:pt x="760" y="314"/>
                </a:lnTo>
                <a:lnTo>
                  <a:pt x="760" y="314"/>
                </a:lnTo>
                <a:lnTo>
                  <a:pt x="760" y="313"/>
                </a:lnTo>
                <a:lnTo>
                  <a:pt x="760" y="313"/>
                </a:lnTo>
                <a:lnTo>
                  <a:pt x="761" y="313"/>
                </a:lnTo>
                <a:lnTo>
                  <a:pt x="761" y="313"/>
                </a:lnTo>
                <a:lnTo>
                  <a:pt x="761" y="313"/>
                </a:lnTo>
                <a:lnTo>
                  <a:pt x="762" y="313"/>
                </a:lnTo>
                <a:lnTo>
                  <a:pt x="762" y="313"/>
                </a:lnTo>
                <a:lnTo>
                  <a:pt x="763" y="313"/>
                </a:lnTo>
                <a:lnTo>
                  <a:pt x="763" y="313"/>
                </a:lnTo>
                <a:lnTo>
                  <a:pt x="763" y="314"/>
                </a:lnTo>
                <a:lnTo>
                  <a:pt x="764" y="314"/>
                </a:lnTo>
                <a:lnTo>
                  <a:pt x="764" y="314"/>
                </a:lnTo>
                <a:lnTo>
                  <a:pt x="764" y="315"/>
                </a:lnTo>
                <a:lnTo>
                  <a:pt x="765" y="315"/>
                </a:lnTo>
                <a:lnTo>
                  <a:pt x="765" y="315"/>
                </a:lnTo>
                <a:lnTo>
                  <a:pt x="765" y="315"/>
                </a:lnTo>
                <a:lnTo>
                  <a:pt x="766" y="315"/>
                </a:lnTo>
                <a:lnTo>
                  <a:pt x="766" y="315"/>
                </a:lnTo>
                <a:lnTo>
                  <a:pt x="766" y="315"/>
                </a:lnTo>
                <a:lnTo>
                  <a:pt x="766" y="316"/>
                </a:lnTo>
                <a:lnTo>
                  <a:pt x="767" y="315"/>
                </a:lnTo>
                <a:lnTo>
                  <a:pt x="767" y="315"/>
                </a:lnTo>
                <a:lnTo>
                  <a:pt x="767" y="316"/>
                </a:lnTo>
                <a:lnTo>
                  <a:pt x="768" y="316"/>
                </a:lnTo>
                <a:lnTo>
                  <a:pt x="768" y="316"/>
                </a:lnTo>
                <a:lnTo>
                  <a:pt x="768" y="316"/>
                </a:lnTo>
                <a:lnTo>
                  <a:pt x="769" y="316"/>
                </a:lnTo>
                <a:lnTo>
                  <a:pt x="769" y="317"/>
                </a:lnTo>
                <a:lnTo>
                  <a:pt x="770" y="317"/>
                </a:lnTo>
                <a:lnTo>
                  <a:pt x="770" y="318"/>
                </a:lnTo>
                <a:lnTo>
                  <a:pt x="770" y="318"/>
                </a:lnTo>
                <a:lnTo>
                  <a:pt x="771" y="318"/>
                </a:lnTo>
                <a:lnTo>
                  <a:pt x="771" y="319"/>
                </a:lnTo>
                <a:lnTo>
                  <a:pt x="771" y="319"/>
                </a:lnTo>
                <a:lnTo>
                  <a:pt x="772" y="319"/>
                </a:lnTo>
                <a:lnTo>
                  <a:pt x="772" y="320"/>
                </a:lnTo>
                <a:lnTo>
                  <a:pt x="772" y="320"/>
                </a:lnTo>
                <a:lnTo>
                  <a:pt x="772" y="320"/>
                </a:lnTo>
                <a:lnTo>
                  <a:pt x="773" y="321"/>
                </a:lnTo>
                <a:lnTo>
                  <a:pt x="773" y="321"/>
                </a:lnTo>
                <a:lnTo>
                  <a:pt x="773" y="321"/>
                </a:lnTo>
                <a:lnTo>
                  <a:pt x="774" y="321"/>
                </a:lnTo>
                <a:lnTo>
                  <a:pt x="774" y="321"/>
                </a:lnTo>
                <a:lnTo>
                  <a:pt x="774" y="321"/>
                </a:lnTo>
                <a:lnTo>
                  <a:pt x="775" y="321"/>
                </a:lnTo>
                <a:lnTo>
                  <a:pt x="775" y="321"/>
                </a:lnTo>
                <a:lnTo>
                  <a:pt x="775" y="321"/>
                </a:lnTo>
                <a:lnTo>
                  <a:pt x="776" y="320"/>
                </a:lnTo>
                <a:lnTo>
                  <a:pt x="776" y="320"/>
                </a:lnTo>
                <a:lnTo>
                  <a:pt x="777" y="320"/>
                </a:lnTo>
                <a:lnTo>
                  <a:pt x="777" y="319"/>
                </a:lnTo>
                <a:lnTo>
                  <a:pt x="777" y="319"/>
                </a:lnTo>
                <a:lnTo>
                  <a:pt x="777" y="320"/>
                </a:lnTo>
                <a:lnTo>
                  <a:pt x="778" y="320"/>
                </a:lnTo>
                <a:lnTo>
                  <a:pt x="778" y="320"/>
                </a:lnTo>
                <a:lnTo>
                  <a:pt x="778" y="320"/>
                </a:lnTo>
                <a:lnTo>
                  <a:pt x="779" y="320"/>
                </a:lnTo>
                <a:lnTo>
                  <a:pt x="779" y="320"/>
                </a:lnTo>
                <a:lnTo>
                  <a:pt x="779" y="320"/>
                </a:lnTo>
                <a:lnTo>
                  <a:pt x="780" y="320"/>
                </a:lnTo>
                <a:lnTo>
                  <a:pt x="780" y="320"/>
                </a:lnTo>
                <a:lnTo>
                  <a:pt x="780" y="320"/>
                </a:lnTo>
                <a:lnTo>
                  <a:pt x="781" y="321"/>
                </a:lnTo>
                <a:lnTo>
                  <a:pt x="781" y="321"/>
                </a:lnTo>
                <a:lnTo>
                  <a:pt x="781" y="321"/>
                </a:lnTo>
                <a:lnTo>
                  <a:pt x="782" y="321"/>
                </a:lnTo>
                <a:lnTo>
                  <a:pt x="782" y="321"/>
                </a:lnTo>
                <a:lnTo>
                  <a:pt x="782" y="321"/>
                </a:lnTo>
                <a:lnTo>
                  <a:pt x="783" y="321"/>
                </a:lnTo>
                <a:lnTo>
                  <a:pt x="783" y="321"/>
                </a:lnTo>
                <a:lnTo>
                  <a:pt x="783" y="321"/>
                </a:lnTo>
                <a:lnTo>
                  <a:pt x="784" y="321"/>
                </a:lnTo>
                <a:lnTo>
                  <a:pt x="784" y="321"/>
                </a:lnTo>
                <a:lnTo>
                  <a:pt x="784" y="321"/>
                </a:lnTo>
                <a:lnTo>
                  <a:pt x="785" y="322"/>
                </a:lnTo>
                <a:lnTo>
                  <a:pt x="785" y="321"/>
                </a:lnTo>
                <a:lnTo>
                  <a:pt x="785" y="322"/>
                </a:lnTo>
                <a:lnTo>
                  <a:pt x="786" y="322"/>
                </a:lnTo>
                <a:lnTo>
                  <a:pt x="786" y="322"/>
                </a:lnTo>
                <a:lnTo>
                  <a:pt x="786" y="322"/>
                </a:lnTo>
                <a:lnTo>
                  <a:pt x="787" y="322"/>
                </a:lnTo>
                <a:lnTo>
                  <a:pt x="787" y="322"/>
                </a:lnTo>
                <a:lnTo>
                  <a:pt x="787" y="322"/>
                </a:lnTo>
                <a:lnTo>
                  <a:pt x="788" y="322"/>
                </a:lnTo>
                <a:lnTo>
                  <a:pt x="788" y="322"/>
                </a:lnTo>
                <a:lnTo>
                  <a:pt x="788" y="322"/>
                </a:lnTo>
                <a:lnTo>
                  <a:pt x="789" y="322"/>
                </a:lnTo>
                <a:lnTo>
                  <a:pt x="789" y="322"/>
                </a:lnTo>
                <a:lnTo>
                  <a:pt x="789" y="322"/>
                </a:lnTo>
                <a:lnTo>
                  <a:pt x="790" y="322"/>
                </a:lnTo>
                <a:lnTo>
                  <a:pt x="790" y="322"/>
                </a:lnTo>
                <a:lnTo>
                  <a:pt x="790" y="322"/>
                </a:lnTo>
                <a:lnTo>
                  <a:pt x="791" y="322"/>
                </a:lnTo>
                <a:lnTo>
                  <a:pt x="791" y="322"/>
                </a:lnTo>
                <a:lnTo>
                  <a:pt x="791" y="322"/>
                </a:lnTo>
                <a:lnTo>
                  <a:pt x="792" y="322"/>
                </a:lnTo>
                <a:lnTo>
                  <a:pt x="792" y="323"/>
                </a:lnTo>
                <a:lnTo>
                  <a:pt x="792" y="322"/>
                </a:lnTo>
                <a:lnTo>
                  <a:pt x="793" y="322"/>
                </a:lnTo>
                <a:lnTo>
                  <a:pt x="793" y="322"/>
                </a:lnTo>
                <a:lnTo>
                  <a:pt x="793" y="322"/>
                </a:lnTo>
                <a:lnTo>
                  <a:pt x="794" y="322"/>
                </a:lnTo>
                <a:lnTo>
                  <a:pt x="794" y="322"/>
                </a:lnTo>
                <a:lnTo>
                  <a:pt x="794" y="321"/>
                </a:lnTo>
                <a:lnTo>
                  <a:pt x="795" y="321"/>
                </a:lnTo>
                <a:lnTo>
                  <a:pt x="795" y="320"/>
                </a:lnTo>
                <a:lnTo>
                  <a:pt x="795" y="320"/>
                </a:lnTo>
                <a:lnTo>
                  <a:pt x="795" y="319"/>
                </a:lnTo>
                <a:lnTo>
                  <a:pt x="796" y="318"/>
                </a:lnTo>
                <a:lnTo>
                  <a:pt x="796" y="318"/>
                </a:lnTo>
                <a:lnTo>
                  <a:pt x="797" y="318"/>
                </a:lnTo>
                <a:lnTo>
                  <a:pt x="797" y="317"/>
                </a:lnTo>
                <a:lnTo>
                  <a:pt x="797" y="317"/>
                </a:lnTo>
                <a:lnTo>
                  <a:pt x="798" y="317"/>
                </a:lnTo>
                <a:lnTo>
                  <a:pt x="798" y="317"/>
                </a:lnTo>
                <a:lnTo>
                  <a:pt x="798" y="317"/>
                </a:lnTo>
                <a:lnTo>
                  <a:pt x="799" y="317"/>
                </a:lnTo>
                <a:lnTo>
                  <a:pt x="799" y="317"/>
                </a:lnTo>
                <a:lnTo>
                  <a:pt x="799" y="317"/>
                </a:lnTo>
                <a:lnTo>
                  <a:pt x="800" y="316"/>
                </a:lnTo>
                <a:lnTo>
                  <a:pt x="800" y="316"/>
                </a:lnTo>
                <a:lnTo>
                  <a:pt x="800" y="316"/>
                </a:lnTo>
                <a:lnTo>
                  <a:pt x="800" y="316"/>
                </a:lnTo>
                <a:lnTo>
                  <a:pt x="801" y="316"/>
                </a:lnTo>
                <a:lnTo>
                  <a:pt x="801" y="316"/>
                </a:lnTo>
                <a:lnTo>
                  <a:pt x="801" y="316"/>
                </a:lnTo>
                <a:lnTo>
                  <a:pt x="802" y="316"/>
                </a:lnTo>
                <a:lnTo>
                  <a:pt x="802" y="316"/>
                </a:lnTo>
                <a:lnTo>
                  <a:pt x="802" y="316"/>
                </a:lnTo>
                <a:lnTo>
                  <a:pt x="803" y="317"/>
                </a:lnTo>
                <a:lnTo>
                  <a:pt x="803" y="317"/>
                </a:lnTo>
                <a:lnTo>
                  <a:pt x="804" y="317"/>
                </a:lnTo>
                <a:lnTo>
                  <a:pt x="804" y="317"/>
                </a:lnTo>
                <a:lnTo>
                  <a:pt x="804" y="316"/>
                </a:lnTo>
                <a:lnTo>
                  <a:pt x="805" y="316"/>
                </a:lnTo>
                <a:lnTo>
                  <a:pt x="805" y="316"/>
                </a:lnTo>
                <a:lnTo>
                  <a:pt x="805" y="316"/>
                </a:lnTo>
                <a:lnTo>
                  <a:pt x="806" y="315"/>
                </a:lnTo>
                <a:lnTo>
                  <a:pt x="806" y="315"/>
                </a:lnTo>
                <a:lnTo>
                  <a:pt x="806" y="314"/>
                </a:lnTo>
                <a:lnTo>
                  <a:pt x="806" y="314"/>
                </a:lnTo>
                <a:lnTo>
                  <a:pt x="807" y="313"/>
                </a:lnTo>
                <a:lnTo>
                  <a:pt x="807" y="313"/>
                </a:lnTo>
                <a:lnTo>
                  <a:pt x="807" y="313"/>
                </a:lnTo>
                <a:lnTo>
                  <a:pt x="808" y="313"/>
                </a:lnTo>
                <a:lnTo>
                  <a:pt x="808" y="313"/>
                </a:lnTo>
                <a:lnTo>
                  <a:pt x="808" y="312"/>
                </a:lnTo>
                <a:lnTo>
                  <a:pt x="809" y="312"/>
                </a:lnTo>
                <a:lnTo>
                  <a:pt x="809" y="312"/>
                </a:lnTo>
                <a:lnTo>
                  <a:pt x="809" y="312"/>
                </a:lnTo>
                <a:lnTo>
                  <a:pt x="810" y="312"/>
                </a:lnTo>
                <a:lnTo>
                  <a:pt x="810" y="312"/>
                </a:lnTo>
                <a:lnTo>
                  <a:pt x="811" y="312"/>
                </a:lnTo>
                <a:lnTo>
                  <a:pt x="811" y="312"/>
                </a:lnTo>
                <a:lnTo>
                  <a:pt x="811" y="312"/>
                </a:lnTo>
                <a:lnTo>
                  <a:pt x="812" y="312"/>
                </a:lnTo>
                <a:lnTo>
                  <a:pt x="812" y="311"/>
                </a:lnTo>
                <a:lnTo>
                  <a:pt x="812" y="311"/>
                </a:lnTo>
                <a:lnTo>
                  <a:pt x="812" y="311"/>
                </a:lnTo>
                <a:lnTo>
                  <a:pt x="813" y="311"/>
                </a:lnTo>
                <a:lnTo>
                  <a:pt x="813" y="311"/>
                </a:lnTo>
                <a:lnTo>
                  <a:pt x="813" y="311"/>
                </a:lnTo>
                <a:lnTo>
                  <a:pt x="814" y="310"/>
                </a:lnTo>
                <a:lnTo>
                  <a:pt x="814" y="310"/>
                </a:lnTo>
                <a:lnTo>
                  <a:pt x="814" y="310"/>
                </a:lnTo>
                <a:lnTo>
                  <a:pt x="815" y="310"/>
                </a:lnTo>
                <a:lnTo>
                  <a:pt x="815" y="310"/>
                </a:lnTo>
                <a:lnTo>
                  <a:pt x="815" y="310"/>
                </a:lnTo>
                <a:lnTo>
                  <a:pt x="816" y="310"/>
                </a:lnTo>
                <a:lnTo>
                  <a:pt x="816" y="309"/>
                </a:lnTo>
                <a:lnTo>
                  <a:pt x="816" y="309"/>
                </a:lnTo>
                <a:lnTo>
                  <a:pt x="817" y="309"/>
                </a:lnTo>
                <a:lnTo>
                  <a:pt x="817" y="309"/>
                </a:lnTo>
                <a:lnTo>
                  <a:pt x="817" y="309"/>
                </a:lnTo>
                <a:lnTo>
                  <a:pt x="818" y="309"/>
                </a:lnTo>
                <a:lnTo>
                  <a:pt x="818" y="309"/>
                </a:lnTo>
                <a:lnTo>
                  <a:pt x="818" y="309"/>
                </a:lnTo>
                <a:lnTo>
                  <a:pt x="819" y="309"/>
                </a:lnTo>
                <a:lnTo>
                  <a:pt x="819" y="309"/>
                </a:lnTo>
                <a:lnTo>
                  <a:pt x="819" y="309"/>
                </a:lnTo>
                <a:lnTo>
                  <a:pt x="820" y="310"/>
                </a:lnTo>
                <a:lnTo>
                  <a:pt x="820" y="310"/>
                </a:lnTo>
                <a:lnTo>
                  <a:pt x="820" y="310"/>
                </a:lnTo>
                <a:lnTo>
                  <a:pt x="821" y="310"/>
                </a:lnTo>
                <a:lnTo>
                  <a:pt x="821" y="310"/>
                </a:lnTo>
                <a:lnTo>
                  <a:pt x="821" y="310"/>
                </a:lnTo>
                <a:lnTo>
                  <a:pt x="822" y="309"/>
                </a:lnTo>
                <a:lnTo>
                  <a:pt x="822" y="309"/>
                </a:lnTo>
                <a:lnTo>
                  <a:pt x="822" y="309"/>
                </a:lnTo>
                <a:lnTo>
                  <a:pt x="823" y="308"/>
                </a:lnTo>
                <a:lnTo>
                  <a:pt x="823" y="308"/>
                </a:lnTo>
                <a:lnTo>
                  <a:pt x="823" y="307"/>
                </a:lnTo>
                <a:lnTo>
                  <a:pt x="824" y="307"/>
                </a:lnTo>
                <a:lnTo>
                  <a:pt x="824" y="308"/>
                </a:lnTo>
                <a:lnTo>
                  <a:pt x="824" y="308"/>
                </a:lnTo>
                <a:lnTo>
                  <a:pt x="825" y="308"/>
                </a:lnTo>
                <a:lnTo>
                  <a:pt x="825" y="308"/>
                </a:lnTo>
                <a:lnTo>
                  <a:pt x="825" y="308"/>
                </a:lnTo>
                <a:lnTo>
                  <a:pt x="826" y="308"/>
                </a:lnTo>
                <a:lnTo>
                  <a:pt x="826" y="308"/>
                </a:lnTo>
                <a:lnTo>
                  <a:pt x="826" y="308"/>
                </a:lnTo>
                <a:lnTo>
                  <a:pt x="827" y="308"/>
                </a:lnTo>
                <a:lnTo>
                  <a:pt x="827" y="307"/>
                </a:lnTo>
                <a:lnTo>
                  <a:pt x="827" y="307"/>
                </a:lnTo>
                <a:lnTo>
                  <a:pt x="828" y="306"/>
                </a:lnTo>
                <a:lnTo>
                  <a:pt x="828" y="306"/>
                </a:lnTo>
                <a:lnTo>
                  <a:pt x="828" y="305"/>
                </a:lnTo>
                <a:lnTo>
                  <a:pt x="829" y="305"/>
                </a:lnTo>
                <a:lnTo>
                  <a:pt x="829" y="305"/>
                </a:lnTo>
                <a:lnTo>
                  <a:pt x="829" y="305"/>
                </a:lnTo>
                <a:lnTo>
                  <a:pt x="829" y="305"/>
                </a:lnTo>
                <a:lnTo>
                  <a:pt x="830" y="305"/>
                </a:lnTo>
                <a:lnTo>
                  <a:pt x="830" y="305"/>
                </a:lnTo>
                <a:lnTo>
                  <a:pt x="831" y="305"/>
                </a:lnTo>
                <a:lnTo>
                  <a:pt x="831" y="305"/>
                </a:lnTo>
                <a:lnTo>
                  <a:pt x="831" y="306"/>
                </a:lnTo>
                <a:lnTo>
                  <a:pt x="832" y="306"/>
                </a:lnTo>
                <a:lnTo>
                  <a:pt x="832" y="306"/>
                </a:lnTo>
                <a:lnTo>
                  <a:pt x="832" y="306"/>
                </a:lnTo>
                <a:lnTo>
                  <a:pt x="833" y="306"/>
                </a:lnTo>
                <a:lnTo>
                  <a:pt x="833" y="306"/>
                </a:lnTo>
                <a:lnTo>
                  <a:pt x="833" y="306"/>
                </a:lnTo>
                <a:lnTo>
                  <a:pt x="834" y="306"/>
                </a:lnTo>
                <a:lnTo>
                  <a:pt x="834" y="305"/>
                </a:lnTo>
                <a:lnTo>
                  <a:pt x="834" y="305"/>
                </a:lnTo>
                <a:lnTo>
                  <a:pt x="835" y="305"/>
                </a:lnTo>
                <a:lnTo>
                  <a:pt x="835" y="305"/>
                </a:lnTo>
                <a:lnTo>
                  <a:pt x="835" y="305"/>
                </a:lnTo>
                <a:lnTo>
                  <a:pt x="835" y="304"/>
                </a:lnTo>
                <a:lnTo>
                  <a:pt x="836" y="304"/>
                </a:lnTo>
                <a:lnTo>
                  <a:pt x="836" y="304"/>
                </a:lnTo>
                <a:lnTo>
                  <a:pt x="836" y="304"/>
                </a:lnTo>
                <a:lnTo>
                  <a:pt x="837" y="303"/>
                </a:lnTo>
                <a:lnTo>
                  <a:pt x="837" y="303"/>
                </a:lnTo>
                <a:lnTo>
                  <a:pt x="838" y="303"/>
                </a:lnTo>
                <a:lnTo>
                  <a:pt x="838" y="303"/>
                </a:lnTo>
                <a:lnTo>
                  <a:pt x="838" y="303"/>
                </a:lnTo>
                <a:lnTo>
                  <a:pt x="839" y="303"/>
                </a:lnTo>
                <a:lnTo>
                  <a:pt x="839" y="303"/>
                </a:lnTo>
                <a:lnTo>
                  <a:pt x="839" y="303"/>
                </a:lnTo>
                <a:lnTo>
                  <a:pt x="840" y="303"/>
                </a:lnTo>
                <a:lnTo>
                  <a:pt x="840" y="304"/>
                </a:lnTo>
                <a:lnTo>
                  <a:pt x="840" y="304"/>
                </a:lnTo>
                <a:lnTo>
                  <a:pt x="840" y="304"/>
                </a:lnTo>
                <a:lnTo>
                  <a:pt x="841" y="304"/>
                </a:lnTo>
                <a:lnTo>
                  <a:pt x="841" y="304"/>
                </a:lnTo>
                <a:lnTo>
                  <a:pt x="841" y="304"/>
                </a:lnTo>
                <a:lnTo>
                  <a:pt x="842" y="304"/>
                </a:lnTo>
                <a:lnTo>
                  <a:pt x="842" y="304"/>
                </a:lnTo>
                <a:lnTo>
                  <a:pt x="842" y="304"/>
                </a:lnTo>
                <a:lnTo>
                  <a:pt x="843" y="304"/>
                </a:lnTo>
                <a:lnTo>
                  <a:pt x="843" y="304"/>
                </a:lnTo>
                <a:lnTo>
                  <a:pt x="843" y="304"/>
                </a:lnTo>
                <a:lnTo>
                  <a:pt x="844" y="304"/>
                </a:lnTo>
                <a:lnTo>
                  <a:pt x="844" y="304"/>
                </a:lnTo>
                <a:lnTo>
                  <a:pt x="845" y="304"/>
                </a:lnTo>
                <a:lnTo>
                  <a:pt x="845" y="304"/>
                </a:lnTo>
                <a:lnTo>
                  <a:pt x="845" y="305"/>
                </a:lnTo>
                <a:lnTo>
                  <a:pt x="846" y="305"/>
                </a:lnTo>
                <a:lnTo>
                  <a:pt x="846" y="305"/>
                </a:lnTo>
                <a:lnTo>
                  <a:pt x="846" y="305"/>
                </a:lnTo>
                <a:lnTo>
                  <a:pt x="846" y="305"/>
                </a:lnTo>
                <a:lnTo>
                  <a:pt x="847" y="306"/>
                </a:lnTo>
                <a:lnTo>
                  <a:pt x="847" y="306"/>
                </a:lnTo>
                <a:lnTo>
                  <a:pt x="847" y="306"/>
                </a:lnTo>
                <a:lnTo>
                  <a:pt x="848" y="306"/>
                </a:lnTo>
                <a:lnTo>
                  <a:pt x="848" y="306"/>
                </a:lnTo>
                <a:lnTo>
                  <a:pt x="848" y="305"/>
                </a:lnTo>
                <a:lnTo>
                  <a:pt x="849" y="305"/>
                </a:lnTo>
                <a:lnTo>
                  <a:pt x="849" y="305"/>
                </a:lnTo>
                <a:lnTo>
                  <a:pt x="849" y="304"/>
                </a:lnTo>
                <a:lnTo>
                  <a:pt x="850" y="304"/>
                </a:lnTo>
                <a:lnTo>
                  <a:pt x="850" y="304"/>
                </a:lnTo>
                <a:lnTo>
                  <a:pt x="850" y="305"/>
                </a:lnTo>
                <a:lnTo>
                  <a:pt x="851" y="305"/>
                </a:lnTo>
                <a:lnTo>
                  <a:pt x="851" y="306"/>
                </a:lnTo>
                <a:lnTo>
                  <a:pt x="852" y="307"/>
                </a:lnTo>
                <a:lnTo>
                  <a:pt x="852" y="307"/>
                </a:lnTo>
                <a:lnTo>
                  <a:pt x="852" y="308"/>
                </a:lnTo>
                <a:lnTo>
                  <a:pt x="852" y="309"/>
                </a:lnTo>
                <a:lnTo>
                  <a:pt x="853" y="309"/>
                </a:lnTo>
                <a:lnTo>
                  <a:pt x="853" y="310"/>
                </a:lnTo>
                <a:lnTo>
                  <a:pt x="853" y="311"/>
                </a:lnTo>
                <a:lnTo>
                  <a:pt x="854" y="311"/>
                </a:lnTo>
                <a:lnTo>
                  <a:pt x="854" y="311"/>
                </a:lnTo>
                <a:lnTo>
                  <a:pt x="854" y="311"/>
                </a:lnTo>
                <a:lnTo>
                  <a:pt x="855" y="311"/>
                </a:lnTo>
                <a:lnTo>
                  <a:pt x="855" y="311"/>
                </a:lnTo>
                <a:lnTo>
                  <a:pt x="855" y="312"/>
                </a:lnTo>
                <a:lnTo>
                  <a:pt x="856" y="312"/>
                </a:lnTo>
                <a:lnTo>
                  <a:pt x="856" y="312"/>
                </a:lnTo>
                <a:lnTo>
                  <a:pt x="856" y="311"/>
                </a:lnTo>
                <a:lnTo>
                  <a:pt x="857" y="311"/>
                </a:lnTo>
                <a:lnTo>
                  <a:pt x="857" y="312"/>
                </a:lnTo>
                <a:lnTo>
                  <a:pt x="857" y="312"/>
                </a:lnTo>
                <a:lnTo>
                  <a:pt x="857" y="311"/>
                </a:lnTo>
                <a:lnTo>
                  <a:pt x="858" y="312"/>
                </a:lnTo>
                <a:lnTo>
                  <a:pt x="858" y="312"/>
                </a:lnTo>
                <a:lnTo>
                  <a:pt x="859" y="311"/>
                </a:lnTo>
                <a:lnTo>
                  <a:pt x="859" y="312"/>
                </a:lnTo>
                <a:lnTo>
                  <a:pt x="859" y="311"/>
                </a:lnTo>
                <a:lnTo>
                  <a:pt x="860" y="311"/>
                </a:lnTo>
                <a:lnTo>
                  <a:pt x="860" y="311"/>
                </a:lnTo>
                <a:lnTo>
                  <a:pt x="860" y="312"/>
                </a:lnTo>
                <a:lnTo>
                  <a:pt x="861" y="312"/>
                </a:lnTo>
                <a:lnTo>
                  <a:pt x="861" y="312"/>
                </a:lnTo>
                <a:lnTo>
                  <a:pt x="861" y="313"/>
                </a:lnTo>
                <a:lnTo>
                  <a:pt x="862" y="313"/>
                </a:lnTo>
                <a:lnTo>
                  <a:pt x="862" y="313"/>
                </a:lnTo>
                <a:lnTo>
                  <a:pt x="862" y="314"/>
                </a:lnTo>
                <a:lnTo>
                  <a:pt x="863" y="314"/>
                </a:lnTo>
                <a:lnTo>
                  <a:pt x="863" y="314"/>
                </a:lnTo>
                <a:lnTo>
                  <a:pt x="863" y="314"/>
                </a:lnTo>
                <a:lnTo>
                  <a:pt x="863" y="314"/>
                </a:lnTo>
                <a:lnTo>
                  <a:pt x="864" y="314"/>
                </a:lnTo>
                <a:lnTo>
                  <a:pt x="864" y="314"/>
                </a:lnTo>
                <a:lnTo>
                  <a:pt x="864" y="314"/>
                </a:lnTo>
                <a:lnTo>
                  <a:pt x="865" y="314"/>
                </a:lnTo>
                <a:lnTo>
                  <a:pt x="865" y="314"/>
                </a:lnTo>
                <a:lnTo>
                  <a:pt x="866" y="314"/>
                </a:lnTo>
                <a:lnTo>
                  <a:pt x="866" y="314"/>
                </a:lnTo>
                <a:lnTo>
                  <a:pt x="866" y="314"/>
                </a:lnTo>
                <a:lnTo>
                  <a:pt x="867" y="314"/>
                </a:lnTo>
                <a:lnTo>
                  <a:pt x="867" y="314"/>
                </a:lnTo>
                <a:lnTo>
                  <a:pt x="867" y="314"/>
                </a:lnTo>
                <a:lnTo>
                  <a:pt x="868" y="314"/>
                </a:lnTo>
                <a:lnTo>
                  <a:pt x="868" y="314"/>
                </a:lnTo>
                <a:lnTo>
                  <a:pt x="868" y="314"/>
                </a:lnTo>
                <a:lnTo>
                  <a:pt x="869" y="314"/>
                </a:lnTo>
                <a:lnTo>
                  <a:pt x="869" y="315"/>
                </a:lnTo>
                <a:lnTo>
                  <a:pt x="869" y="315"/>
                </a:lnTo>
                <a:lnTo>
                  <a:pt x="869" y="316"/>
                </a:lnTo>
                <a:lnTo>
                  <a:pt x="870" y="316"/>
                </a:lnTo>
                <a:lnTo>
                  <a:pt x="870" y="317"/>
                </a:lnTo>
                <a:lnTo>
                  <a:pt x="870" y="317"/>
                </a:lnTo>
                <a:lnTo>
                  <a:pt x="871" y="317"/>
                </a:lnTo>
                <a:lnTo>
                  <a:pt x="871" y="316"/>
                </a:lnTo>
                <a:lnTo>
                  <a:pt x="871" y="316"/>
                </a:lnTo>
                <a:lnTo>
                  <a:pt x="872" y="316"/>
                </a:lnTo>
                <a:lnTo>
                  <a:pt x="872" y="316"/>
                </a:lnTo>
                <a:lnTo>
                  <a:pt x="873" y="316"/>
                </a:lnTo>
                <a:lnTo>
                  <a:pt x="873" y="316"/>
                </a:lnTo>
                <a:lnTo>
                  <a:pt x="873" y="316"/>
                </a:lnTo>
                <a:lnTo>
                  <a:pt x="874" y="316"/>
                </a:lnTo>
                <a:lnTo>
                  <a:pt x="874" y="316"/>
                </a:lnTo>
                <a:lnTo>
                  <a:pt x="874" y="316"/>
                </a:lnTo>
                <a:lnTo>
                  <a:pt x="875" y="316"/>
                </a:lnTo>
                <a:lnTo>
                  <a:pt x="875" y="316"/>
                </a:lnTo>
                <a:lnTo>
                  <a:pt x="875" y="316"/>
                </a:lnTo>
                <a:lnTo>
                  <a:pt x="875" y="316"/>
                </a:lnTo>
                <a:lnTo>
                  <a:pt x="876" y="316"/>
                </a:lnTo>
                <a:lnTo>
                  <a:pt x="876" y="316"/>
                </a:lnTo>
                <a:lnTo>
                  <a:pt x="876" y="316"/>
                </a:lnTo>
                <a:lnTo>
                  <a:pt x="877" y="316"/>
                </a:lnTo>
                <a:lnTo>
                  <a:pt x="877" y="317"/>
                </a:lnTo>
                <a:lnTo>
                  <a:pt x="877" y="316"/>
                </a:lnTo>
                <a:lnTo>
                  <a:pt x="878" y="316"/>
                </a:lnTo>
                <a:lnTo>
                  <a:pt x="878" y="316"/>
                </a:lnTo>
                <a:lnTo>
                  <a:pt x="878" y="316"/>
                </a:lnTo>
                <a:lnTo>
                  <a:pt x="879" y="316"/>
                </a:lnTo>
                <a:lnTo>
                  <a:pt x="879" y="317"/>
                </a:lnTo>
                <a:lnTo>
                  <a:pt x="880" y="317"/>
                </a:lnTo>
                <a:lnTo>
                  <a:pt x="880" y="317"/>
                </a:lnTo>
                <a:lnTo>
                  <a:pt x="880" y="317"/>
                </a:lnTo>
                <a:lnTo>
                  <a:pt x="880" y="317"/>
                </a:lnTo>
                <a:lnTo>
                  <a:pt x="881" y="318"/>
                </a:lnTo>
                <a:lnTo>
                  <a:pt x="881" y="318"/>
                </a:lnTo>
                <a:lnTo>
                  <a:pt x="881" y="318"/>
                </a:lnTo>
                <a:lnTo>
                  <a:pt x="882" y="318"/>
                </a:lnTo>
                <a:lnTo>
                  <a:pt x="882" y="318"/>
                </a:lnTo>
                <a:lnTo>
                  <a:pt x="882" y="318"/>
                </a:lnTo>
                <a:lnTo>
                  <a:pt x="883" y="318"/>
                </a:lnTo>
                <a:lnTo>
                  <a:pt x="883" y="318"/>
                </a:lnTo>
                <a:lnTo>
                  <a:pt x="883" y="318"/>
                </a:lnTo>
                <a:lnTo>
                  <a:pt x="884" y="318"/>
                </a:lnTo>
                <a:lnTo>
                  <a:pt x="884" y="318"/>
                </a:lnTo>
                <a:lnTo>
                  <a:pt x="884" y="318"/>
                </a:lnTo>
                <a:lnTo>
                  <a:pt x="885" y="318"/>
                </a:lnTo>
                <a:lnTo>
                  <a:pt x="885" y="318"/>
                </a:lnTo>
                <a:lnTo>
                  <a:pt x="886" y="318"/>
                </a:lnTo>
                <a:lnTo>
                  <a:pt x="886" y="318"/>
                </a:lnTo>
                <a:lnTo>
                  <a:pt x="886" y="318"/>
                </a:lnTo>
                <a:lnTo>
                  <a:pt x="886" y="319"/>
                </a:lnTo>
                <a:lnTo>
                  <a:pt x="887" y="319"/>
                </a:lnTo>
                <a:lnTo>
                  <a:pt x="887" y="319"/>
                </a:lnTo>
                <a:lnTo>
                  <a:pt x="887" y="319"/>
                </a:lnTo>
                <a:lnTo>
                  <a:pt x="888" y="320"/>
                </a:lnTo>
                <a:lnTo>
                  <a:pt x="888" y="319"/>
                </a:lnTo>
                <a:lnTo>
                  <a:pt x="888" y="319"/>
                </a:lnTo>
                <a:lnTo>
                  <a:pt x="889" y="319"/>
                </a:lnTo>
                <a:lnTo>
                  <a:pt x="889" y="319"/>
                </a:lnTo>
                <a:lnTo>
                  <a:pt x="889" y="319"/>
                </a:lnTo>
                <a:lnTo>
                  <a:pt x="890" y="319"/>
                </a:lnTo>
                <a:lnTo>
                  <a:pt x="890" y="318"/>
                </a:lnTo>
                <a:lnTo>
                  <a:pt x="890" y="318"/>
                </a:lnTo>
                <a:lnTo>
                  <a:pt x="891" y="318"/>
                </a:lnTo>
                <a:lnTo>
                  <a:pt x="891" y="318"/>
                </a:lnTo>
                <a:lnTo>
                  <a:pt x="891" y="318"/>
                </a:lnTo>
                <a:lnTo>
                  <a:pt x="892" y="319"/>
                </a:lnTo>
                <a:lnTo>
                  <a:pt x="892" y="319"/>
                </a:lnTo>
                <a:lnTo>
                  <a:pt x="892" y="319"/>
                </a:lnTo>
                <a:lnTo>
                  <a:pt x="893" y="319"/>
                </a:lnTo>
                <a:lnTo>
                  <a:pt x="893" y="319"/>
                </a:lnTo>
                <a:lnTo>
                  <a:pt x="893" y="319"/>
                </a:lnTo>
                <a:lnTo>
                  <a:pt x="894" y="319"/>
                </a:lnTo>
                <a:lnTo>
                  <a:pt x="894" y="319"/>
                </a:lnTo>
                <a:lnTo>
                  <a:pt x="894" y="318"/>
                </a:lnTo>
                <a:lnTo>
                  <a:pt x="895" y="318"/>
                </a:lnTo>
                <a:lnTo>
                  <a:pt x="895" y="318"/>
                </a:lnTo>
                <a:lnTo>
                  <a:pt x="895" y="318"/>
                </a:lnTo>
                <a:lnTo>
                  <a:pt x="896" y="318"/>
                </a:lnTo>
                <a:lnTo>
                  <a:pt x="896" y="318"/>
                </a:lnTo>
                <a:lnTo>
                  <a:pt x="896" y="318"/>
                </a:lnTo>
                <a:lnTo>
                  <a:pt x="897" y="318"/>
                </a:lnTo>
                <a:lnTo>
                  <a:pt x="897" y="318"/>
                </a:lnTo>
                <a:lnTo>
                  <a:pt x="897" y="318"/>
                </a:lnTo>
                <a:lnTo>
                  <a:pt x="897" y="318"/>
                </a:lnTo>
                <a:lnTo>
                  <a:pt x="898" y="319"/>
                </a:lnTo>
                <a:lnTo>
                  <a:pt x="898" y="319"/>
                </a:lnTo>
                <a:lnTo>
                  <a:pt x="898" y="320"/>
                </a:lnTo>
                <a:lnTo>
                  <a:pt x="899" y="320"/>
                </a:lnTo>
                <a:lnTo>
                  <a:pt x="899" y="321"/>
                </a:lnTo>
                <a:lnTo>
                  <a:pt x="900" y="321"/>
                </a:lnTo>
                <a:lnTo>
                  <a:pt x="900" y="322"/>
                </a:lnTo>
                <a:lnTo>
                  <a:pt x="900" y="322"/>
                </a:lnTo>
                <a:lnTo>
                  <a:pt x="901" y="322"/>
                </a:lnTo>
                <a:lnTo>
                  <a:pt x="901" y="321"/>
                </a:lnTo>
                <a:lnTo>
                  <a:pt x="901" y="321"/>
                </a:lnTo>
                <a:lnTo>
                  <a:pt x="902" y="321"/>
                </a:lnTo>
                <a:lnTo>
                  <a:pt x="902" y="320"/>
                </a:lnTo>
                <a:lnTo>
                  <a:pt x="902" y="320"/>
                </a:lnTo>
                <a:lnTo>
                  <a:pt x="903" y="320"/>
                </a:lnTo>
                <a:lnTo>
                  <a:pt x="903" y="319"/>
                </a:lnTo>
                <a:lnTo>
                  <a:pt x="903" y="319"/>
                </a:lnTo>
                <a:lnTo>
                  <a:pt x="903" y="319"/>
                </a:lnTo>
                <a:lnTo>
                  <a:pt x="904" y="319"/>
                </a:lnTo>
                <a:lnTo>
                  <a:pt x="904" y="319"/>
                </a:lnTo>
                <a:lnTo>
                  <a:pt x="904" y="319"/>
                </a:lnTo>
                <a:lnTo>
                  <a:pt x="905" y="319"/>
                </a:lnTo>
                <a:lnTo>
                  <a:pt x="905" y="319"/>
                </a:lnTo>
                <a:lnTo>
                  <a:pt x="905" y="319"/>
                </a:lnTo>
                <a:lnTo>
                  <a:pt x="906" y="319"/>
                </a:lnTo>
                <a:lnTo>
                  <a:pt x="906" y="319"/>
                </a:lnTo>
                <a:lnTo>
                  <a:pt x="907" y="320"/>
                </a:lnTo>
                <a:lnTo>
                  <a:pt x="907" y="320"/>
                </a:lnTo>
                <a:lnTo>
                  <a:pt x="907" y="320"/>
                </a:lnTo>
                <a:lnTo>
                  <a:pt x="908" y="320"/>
                </a:lnTo>
                <a:lnTo>
                  <a:pt x="908" y="320"/>
                </a:lnTo>
                <a:lnTo>
                  <a:pt x="908" y="320"/>
                </a:lnTo>
                <a:lnTo>
                  <a:pt x="909" y="320"/>
                </a:lnTo>
                <a:lnTo>
                  <a:pt x="909" y="320"/>
                </a:lnTo>
                <a:lnTo>
                  <a:pt x="909" y="320"/>
                </a:lnTo>
                <a:lnTo>
                  <a:pt x="909" y="319"/>
                </a:lnTo>
                <a:lnTo>
                  <a:pt x="910" y="320"/>
                </a:lnTo>
                <a:lnTo>
                  <a:pt x="910" y="320"/>
                </a:lnTo>
                <a:lnTo>
                  <a:pt x="910" y="320"/>
                </a:lnTo>
                <a:lnTo>
                  <a:pt x="911" y="320"/>
                </a:lnTo>
                <a:lnTo>
                  <a:pt x="911" y="319"/>
                </a:lnTo>
                <a:lnTo>
                  <a:pt x="911" y="319"/>
                </a:lnTo>
                <a:lnTo>
                  <a:pt x="912" y="319"/>
                </a:lnTo>
                <a:lnTo>
                  <a:pt x="912" y="318"/>
                </a:lnTo>
                <a:lnTo>
                  <a:pt x="912" y="318"/>
                </a:lnTo>
                <a:lnTo>
                  <a:pt x="913" y="318"/>
                </a:lnTo>
                <a:lnTo>
                  <a:pt x="913" y="318"/>
                </a:lnTo>
                <a:lnTo>
                  <a:pt x="914" y="318"/>
                </a:lnTo>
                <a:lnTo>
                  <a:pt x="914" y="318"/>
                </a:lnTo>
                <a:lnTo>
                  <a:pt x="914" y="318"/>
                </a:lnTo>
                <a:lnTo>
                  <a:pt x="915" y="318"/>
                </a:lnTo>
                <a:lnTo>
                  <a:pt x="915" y="318"/>
                </a:lnTo>
                <a:lnTo>
                  <a:pt x="915" y="318"/>
                </a:lnTo>
                <a:lnTo>
                  <a:pt x="915" y="318"/>
                </a:lnTo>
                <a:lnTo>
                  <a:pt x="916" y="318"/>
                </a:lnTo>
                <a:lnTo>
                  <a:pt x="916" y="318"/>
                </a:lnTo>
                <a:lnTo>
                  <a:pt x="916" y="318"/>
                </a:lnTo>
                <a:lnTo>
                  <a:pt x="917" y="318"/>
                </a:lnTo>
                <a:lnTo>
                  <a:pt x="917" y="318"/>
                </a:lnTo>
                <a:lnTo>
                  <a:pt x="917" y="319"/>
                </a:lnTo>
                <a:lnTo>
                  <a:pt x="918" y="319"/>
                </a:lnTo>
                <a:lnTo>
                  <a:pt x="918" y="319"/>
                </a:lnTo>
                <a:lnTo>
                  <a:pt x="918" y="318"/>
                </a:lnTo>
                <a:lnTo>
                  <a:pt x="919" y="318"/>
                </a:lnTo>
                <a:lnTo>
                  <a:pt x="919" y="318"/>
                </a:lnTo>
                <a:lnTo>
                  <a:pt x="919" y="317"/>
                </a:lnTo>
                <a:lnTo>
                  <a:pt x="920" y="317"/>
                </a:lnTo>
                <a:lnTo>
                  <a:pt x="920" y="317"/>
                </a:lnTo>
                <a:lnTo>
                  <a:pt x="920" y="317"/>
                </a:lnTo>
                <a:lnTo>
                  <a:pt x="921" y="317"/>
                </a:lnTo>
                <a:lnTo>
                  <a:pt x="921" y="317"/>
                </a:lnTo>
                <a:lnTo>
                  <a:pt x="921" y="317"/>
                </a:lnTo>
                <a:lnTo>
                  <a:pt x="922" y="317"/>
                </a:lnTo>
                <a:lnTo>
                  <a:pt x="922" y="317"/>
                </a:lnTo>
                <a:lnTo>
                  <a:pt x="922" y="316"/>
                </a:lnTo>
                <a:lnTo>
                  <a:pt x="923" y="316"/>
                </a:lnTo>
                <a:lnTo>
                  <a:pt x="923" y="316"/>
                </a:lnTo>
                <a:lnTo>
                  <a:pt x="923" y="316"/>
                </a:lnTo>
                <a:lnTo>
                  <a:pt x="924" y="315"/>
                </a:lnTo>
                <a:lnTo>
                  <a:pt x="924" y="315"/>
                </a:lnTo>
                <a:lnTo>
                  <a:pt x="924" y="315"/>
                </a:lnTo>
                <a:lnTo>
                  <a:pt x="925" y="314"/>
                </a:lnTo>
                <a:lnTo>
                  <a:pt x="925" y="314"/>
                </a:lnTo>
                <a:lnTo>
                  <a:pt x="925" y="314"/>
                </a:lnTo>
                <a:lnTo>
                  <a:pt x="926" y="313"/>
                </a:lnTo>
                <a:lnTo>
                  <a:pt x="926" y="313"/>
                </a:lnTo>
                <a:lnTo>
                  <a:pt x="926" y="313"/>
                </a:lnTo>
                <a:lnTo>
                  <a:pt x="927" y="313"/>
                </a:lnTo>
                <a:lnTo>
                  <a:pt x="927" y="312"/>
                </a:lnTo>
                <a:lnTo>
                  <a:pt x="927" y="311"/>
                </a:lnTo>
                <a:lnTo>
                  <a:pt x="928" y="311"/>
                </a:lnTo>
                <a:lnTo>
                  <a:pt x="928" y="311"/>
                </a:lnTo>
                <a:lnTo>
                  <a:pt x="928" y="310"/>
                </a:lnTo>
                <a:lnTo>
                  <a:pt x="929" y="310"/>
                </a:lnTo>
                <a:lnTo>
                  <a:pt x="929" y="309"/>
                </a:lnTo>
                <a:lnTo>
                  <a:pt x="929" y="309"/>
                </a:lnTo>
                <a:lnTo>
                  <a:pt x="930" y="308"/>
                </a:lnTo>
                <a:lnTo>
                  <a:pt x="930" y="308"/>
                </a:lnTo>
                <a:lnTo>
                  <a:pt x="930" y="308"/>
                </a:lnTo>
                <a:lnTo>
                  <a:pt x="931" y="307"/>
                </a:lnTo>
                <a:lnTo>
                  <a:pt x="931" y="307"/>
                </a:lnTo>
                <a:lnTo>
                  <a:pt x="931" y="307"/>
                </a:lnTo>
                <a:lnTo>
                  <a:pt x="932" y="307"/>
                </a:lnTo>
                <a:lnTo>
                  <a:pt x="932" y="307"/>
                </a:lnTo>
                <a:lnTo>
                  <a:pt x="932" y="307"/>
                </a:lnTo>
                <a:lnTo>
                  <a:pt x="932" y="307"/>
                </a:lnTo>
                <a:lnTo>
                  <a:pt x="933" y="307"/>
                </a:lnTo>
                <a:lnTo>
                  <a:pt x="933" y="307"/>
                </a:lnTo>
                <a:lnTo>
                  <a:pt x="934" y="307"/>
                </a:lnTo>
                <a:lnTo>
                  <a:pt x="934" y="307"/>
                </a:lnTo>
                <a:lnTo>
                  <a:pt x="934" y="307"/>
                </a:lnTo>
                <a:lnTo>
                  <a:pt x="935" y="307"/>
                </a:lnTo>
                <a:lnTo>
                  <a:pt x="935" y="307"/>
                </a:lnTo>
                <a:lnTo>
                  <a:pt x="935" y="307"/>
                </a:lnTo>
                <a:lnTo>
                  <a:pt x="936" y="306"/>
                </a:lnTo>
                <a:lnTo>
                  <a:pt x="936" y="306"/>
                </a:lnTo>
                <a:lnTo>
                  <a:pt x="936" y="306"/>
                </a:lnTo>
                <a:lnTo>
                  <a:pt x="937" y="305"/>
                </a:lnTo>
                <a:lnTo>
                  <a:pt x="937" y="304"/>
                </a:lnTo>
                <a:lnTo>
                  <a:pt x="937" y="303"/>
                </a:lnTo>
                <a:lnTo>
                  <a:pt x="937" y="302"/>
                </a:lnTo>
                <a:lnTo>
                  <a:pt x="938" y="302"/>
                </a:lnTo>
                <a:lnTo>
                  <a:pt x="938" y="302"/>
                </a:lnTo>
                <a:lnTo>
                  <a:pt x="938" y="302"/>
                </a:lnTo>
                <a:lnTo>
                  <a:pt x="939" y="301"/>
                </a:lnTo>
                <a:lnTo>
                  <a:pt x="939" y="301"/>
                </a:lnTo>
                <a:lnTo>
                  <a:pt x="939" y="301"/>
                </a:lnTo>
                <a:lnTo>
                  <a:pt x="940" y="301"/>
                </a:lnTo>
                <a:lnTo>
                  <a:pt x="940" y="301"/>
                </a:lnTo>
                <a:lnTo>
                  <a:pt x="941" y="301"/>
                </a:lnTo>
                <a:lnTo>
                  <a:pt x="941" y="301"/>
                </a:lnTo>
                <a:lnTo>
                  <a:pt x="941" y="301"/>
                </a:lnTo>
                <a:lnTo>
                  <a:pt x="942" y="301"/>
                </a:lnTo>
                <a:lnTo>
                  <a:pt x="942" y="301"/>
                </a:lnTo>
                <a:lnTo>
                  <a:pt x="942" y="301"/>
                </a:lnTo>
                <a:lnTo>
                  <a:pt x="943" y="301"/>
                </a:lnTo>
                <a:lnTo>
                  <a:pt x="943" y="301"/>
                </a:lnTo>
                <a:lnTo>
                  <a:pt x="943" y="301"/>
                </a:lnTo>
                <a:lnTo>
                  <a:pt x="943" y="301"/>
                </a:lnTo>
                <a:lnTo>
                  <a:pt x="944" y="301"/>
                </a:lnTo>
                <a:lnTo>
                  <a:pt x="944" y="300"/>
                </a:lnTo>
                <a:lnTo>
                  <a:pt x="944" y="300"/>
                </a:lnTo>
                <a:lnTo>
                  <a:pt x="945" y="299"/>
                </a:lnTo>
                <a:lnTo>
                  <a:pt x="945" y="299"/>
                </a:lnTo>
                <a:lnTo>
                  <a:pt x="945" y="299"/>
                </a:lnTo>
                <a:lnTo>
                  <a:pt x="946" y="299"/>
                </a:lnTo>
                <a:lnTo>
                  <a:pt x="946" y="299"/>
                </a:lnTo>
                <a:lnTo>
                  <a:pt x="946" y="299"/>
                </a:lnTo>
                <a:lnTo>
                  <a:pt x="947" y="300"/>
                </a:lnTo>
                <a:lnTo>
                  <a:pt x="947" y="300"/>
                </a:lnTo>
                <a:lnTo>
                  <a:pt x="948" y="299"/>
                </a:lnTo>
                <a:lnTo>
                  <a:pt x="948" y="299"/>
                </a:lnTo>
                <a:lnTo>
                  <a:pt x="948" y="299"/>
                </a:lnTo>
                <a:lnTo>
                  <a:pt x="949" y="298"/>
                </a:lnTo>
                <a:lnTo>
                  <a:pt x="949" y="298"/>
                </a:lnTo>
                <a:lnTo>
                  <a:pt x="949" y="297"/>
                </a:lnTo>
                <a:lnTo>
                  <a:pt x="949" y="297"/>
                </a:lnTo>
                <a:lnTo>
                  <a:pt x="950" y="296"/>
                </a:lnTo>
                <a:lnTo>
                  <a:pt x="950" y="296"/>
                </a:lnTo>
                <a:lnTo>
                  <a:pt x="950" y="296"/>
                </a:lnTo>
                <a:lnTo>
                  <a:pt x="951" y="296"/>
                </a:lnTo>
                <a:lnTo>
                  <a:pt x="951" y="296"/>
                </a:lnTo>
                <a:lnTo>
                  <a:pt x="951" y="296"/>
                </a:lnTo>
                <a:lnTo>
                  <a:pt x="952" y="296"/>
                </a:lnTo>
                <a:lnTo>
                  <a:pt x="952" y="297"/>
                </a:lnTo>
                <a:lnTo>
                  <a:pt x="952" y="297"/>
                </a:lnTo>
                <a:lnTo>
                  <a:pt x="953" y="296"/>
                </a:lnTo>
                <a:lnTo>
                  <a:pt x="953" y="296"/>
                </a:lnTo>
                <a:lnTo>
                  <a:pt x="953" y="296"/>
                </a:lnTo>
                <a:lnTo>
                  <a:pt x="954" y="296"/>
                </a:lnTo>
                <a:lnTo>
                  <a:pt x="954" y="295"/>
                </a:lnTo>
                <a:lnTo>
                  <a:pt x="955" y="295"/>
                </a:lnTo>
                <a:lnTo>
                  <a:pt x="955" y="296"/>
                </a:lnTo>
                <a:lnTo>
                  <a:pt x="955" y="295"/>
                </a:lnTo>
                <a:lnTo>
                  <a:pt x="955" y="295"/>
                </a:lnTo>
                <a:lnTo>
                  <a:pt x="956" y="296"/>
                </a:lnTo>
                <a:lnTo>
                  <a:pt x="956" y="297"/>
                </a:lnTo>
                <a:lnTo>
                  <a:pt x="956" y="297"/>
                </a:lnTo>
                <a:lnTo>
                  <a:pt x="957" y="297"/>
                </a:lnTo>
                <a:lnTo>
                  <a:pt x="957" y="297"/>
                </a:lnTo>
                <a:lnTo>
                  <a:pt x="957" y="298"/>
                </a:lnTo>
                <a:lnTo>
                  <a:pt x="958" y="298"/>
                </a:lnTo>
                <a:lnTo>
                  <a:pt x="958" y="298"/>
                </a:lnTo>
                <a:lnTo>
                  <a:pt x="958" y="298"/>
                </a:lnTo>
                <a:lnTo>
                  <a:pt x="959" y="297"/>
                </a:lnTo>
                <a:lnTo>
                  <a:pt x="959" y="297"/>
                </a:lnTo>
                <a:lnTo>
                  <a:pt x="959" y="297"/>
                </a:lnTo>
                <a:lnTo>
                  <a:pt x="960" y="297"/>
                </a:lnTo>
                <a:lnTo>
                  <a:pt x="960" y="297"/>
                </a:lnTo>
                <a:lnTo>
                  <a:pt x="960" y="296"/>
                </a:lnTo>
                <a:lnTo>
                  <a:pt x="960" y="296"/>
                </a:lnTo>
                <a:lnTo>
                  <a:pt x="961" y="296"/>
                </a:lnTo>
                <a:lnTo>
                  <a:pt x="961" y="296"/>
                </a:lnTo>
                <a:lnTo>
                  <a:pt x="962" y="296"/>
                </a:lnTo>
                <a:lnTo>
                  <a:pt x="962" y="295"/>
                </a:lnTo>
                <a:lnTo>
                  <a:pt x="962" y="295"/>
                </a:lnTo>
                <a:lnTo>
                  <a:pt x="963" y="295"/>
                </a:lnTo>
                <a:lnTo>
                  <a:pt x="963" y="295"/>
                </a:lnTo>
                <a:lnTo>
                  <a:pt x="963" y="294"/>
                </a:lnTo>
                <a:lnTo>
                  <a:pt x="964" y="294"/>
                </a:lnTo>
                <a:lnTo>
                  <a:pt x="964" y="294"/>
                </a:lnTo>
                <a:lnTo>
                  <a:pt x="964" y="293"/>
                </a:lnTo>
                <a:lnTo>
                  <a:pt x="965" y="293"/>
                </a:lnTo>
                <a:lnTo>
                  <a:pt x="965" y="293"/>
                </a:lnTo>
                <a:lnTo>
                  <a:pt x="965" y="293"/>
                </a:lnTo>
                <a:lnTo>
                  <a:pt x="966" y="292"/>
                </a:lnTo>
                <a:lnTo>
                  <a:pt x="966" y="292"/>
                </a:lnTo>
                <a:lnTo>
                  <a:pt x="966" y="292"/>
                </a:lnTo>
                <a:lnTo>
                  <a:pt x="966" y="292"/>
                </a:lnTo>
                <a:lnTo>
                  <a:pt x="967" y="292"/>
                </a:lnTo>
                <a:lnTo>
                  <a:pt x="967" y="293"/>
                </a:lnTo>
                <a:lnTo>
                  <a:pt x="967" y="293"/>
                </a:lnTo>
                <a:lnTo>
                  <a:pt x="968" y="294"/>
                </a:lnTo>
                <a:lnTo>
                  <a:pt x="968" y="294"/>
                </a:lnTo>
                <a:lnTo>
                  <a:pt x="969" y="294"/>
                </a:lnTo>
                <a:lnTo>
                  <a:pt x="969" y="294"/>
                </a:lnTo>
                <a:lnTo>
                  <a:pt x="969" y="295"/>
                </a:lnTo>
                <a:lnTo>
                  <a:pt x="970" y="295"/>
                </a:lnTo>
                <a:lnTo>
                  <a:pt x="970" y="295"/>
                </a:lnTo>
                <a:lnTo>
                  <a:pt x="970" y="295"/>
                </a:lnTo>
                <a:lnTo>
                  <a:pt x="971" y="295"/>
                </a:lnTo>
                <a:lnTo>
                  <a:pt x="971" y="295"/>
                </a:lnTo>
                <a:lnTo>
                  <a:pt x="971" y="295"/>
                </a:lnTo>
                <a:lnTo>
                  <a:pt x="972" y="295"/>
                </a:lnTo>
                <a:lnTo>
                  <a:pt x="972" y="295"/>
                </a:lnTo>
                <a:lnTo>
                  <a:pt x="972" y="295"/>
                </a:lnTo>
                <a:lnTo>
                  <a:pt x="972" y="295"/>
                </a:lnTo>
                <a:lnTo>
                  <a:pt x="973" y="295"/>
                </a:lnTo>
                <a:lnTo>
                  <a:pt x="973" y="295"/>
                </a:lnTo>
                <a:lnTo>
                  <a:pt x="973" y="295"/>
                </a:lnTo>
                <a:lnTo>
                  <a:pt x="974" y="295"/>
                </a:lnTo>
                <a:lnTo>
                  <a:pt x="974" y="295"/>
                </a:lnTo>
                <a:lnTo>
                  <a:pt x="975" y="295"/>
                </a:lnTo>
                <a:lnTo>
                  <a:pt x="975" y="295"/>
                </a:lnTo>
                <a:lnTo>
                  <a:pt x="975" y="295"/>
                </a:lnTo>
                <a:lnTo>
                  <a:pt x="976" y="295"/>
                </a:lnTo>
                <a:lnTo>
                  <a:pt x="976" y="295"/>
                </a:lnTo>
                <a:lnTo>
                  <a:pt x="976" y="294"/>
                </a:lnTo>
                <a:lnTo>
                  <a:pt x="977" y="294"/>
                </a:lnTo>
                <a:lnTo>
                  <a:pt x="977" y="295"/>
                </a:lnTo>
                <a:lnTo>
                  <a:pt x="977" y="295"/>
                </a:lnTo>
                <a:lnTo>
                  <a:pt x="977" y="295"/>
                </a:lnTo>
                <a:lnTo>
                  <a:pt x="978" y="295"/>
                </a:lnTo>
                <a:lnTo>
                  <a:pt x="978" y="295"/>
                </a:lnTo>
                <a:lnTo>
                  <a:pt x="978" y="295"/>
                </a:lnTo>
                <a:lnTo>
                  <a:pt x="979" y="295"/>
                </a:lnTo>
                <a:lnTo>
                  <a:pt x="979" y="295"/>
                </a:lnTo>
                <a:lnTo>
                  <a:pt x="979" y="295"/>
                </a:lnTo>
                <a:lnTo>
                  <a:pt x="980" y="295"/>
                </a:lnTo>
                <a:lnTo>
                  <a:pt x="980" y="295"/>
                </a:lnTo>
                <a:lnTo>
                  <a:pt x="980" y="295"/>
                </a:lnTo>
                <a:lnTo>
                  <a:pt x="981" y="295"/>
                </a:lnTo>
                <a:lnTo>
                  <a:pt x="981" y="295"/>
                </a:lnTo>
                <a:lnTo>
                  <a:pt x="982" y="295"/>
                </a:lnTo>
                <a:lnTo>
                  <a:pt x="982" y="295"/>
                </a:lnTo>
                <a:lnTo>
                  <a:pt x="982" y="295"/>
                </a:lnTo>
                <a:lnTo>
                  <a:pt x="983" y="295"/>
                </a:lnTo>
                <a:lnTo>
                  <a:pt x="983" y="295"/>
                </a:lnTo>
                <a:lnTo>
                  <a:pt x="983" y="294"/>
                </a:lnTo>
                <a:lnTo>
                  <a:pt x="983" y="294"/>
                </a:lnTo>
                <a:lnTo>
                  <a:pt x="984" y="294"/>
                </a:lnTo>
                <a:lnTo>
                  <a:pt x="984" y="294"/>
                </a:lnTo>
                <a:lnTo>
                  <a:pt x="984" y="294"/>
                </a:lnTo>
                <a:lnTo>
                  <a:pt x="985" y="294"/>
                </a:lnTo>
                <a:lnTo>
                  <a:pt x="985" y="294"/>
                </a:lnTo>
                <a:lnTo>
                  <a:pt x="985" y="293"/>
                </a:lnTo>
                <a:lnTo>
                  <a:pt x="986" y="293"/>
                </a:lnTo>
                <a:lnTo>
                  <a:pt x="986" y="294"/>
                </a:lnTo>
                <a:lnTo>
                  <a:pt x="986" y="294"/>
                </a:lnTo>
                <a:lnTo>
                  <a:pt x="987" y="294"/>
                </a:lnTo>
                <a:lnTo>
                  <a:pt x="987" y="295"/>
                </a:lnTo>
                <a:lnTo>
                  <a:pt x="987" y="295"/>
                </a:lnTo>
                <a:lnTo>
                  <a:pt x="988" y="295"/>
                </a:lnTo>
                <a:lnTo>
                  <a:pt x="988" y="296"/>
                </a:lnTo>
                <a:lnTo>
                  <a:pt x="989" y="297"/>
                </a:lnTo>
                <a:lnTo>
                  <a:pt x="989" y="297"/>
                </a:lnTo>
                <a:lnTo>
                  <a:pt x="989" y="298"/>
                </a:lnTo>
                <a:lnTo>
                  <a:pt x="989" y="298"/>
                </a:lnTo>
                <a:lnTo>
                  <a:pt x="990" y="298"/>
                </a:lnTo>
                <a:lnTo>
                  <a:pt x="990" y="298"/>
                </a:lnTo>
                <a:lnTo>
                  <a:pt x="990" y="298"/>
                </a:lnTo>
                <a:lnTo>
                  <a:pt x="991" y="298"/>
                </a:lnTo>
                <a:lnTo>
                  <a:pt x="991" y="298"/>
                </a:lnTo>
                <a:lnTo>
                  <a:pt x="991" y="298"/>
                </a:lnTo>
                <a:lnTo>
                  <a:pt x="992" y="298"/>
                </a:lnTo>
                <a:lnTo>
                  <a:pt x="992" y="298"/>
                </a:lnTo>
                <a:lnTo>
                  <a:pt x="992" y="298"/>
                </a:lnTo>
                <a:lnTo>
                  <a:pt x="993" y="297"/>
                </a:lnTo>
                <a:lnTo>
                  <a:pt x="993" y="297"/>
                </a:lnTo>
                <a:lnTo>
                  <a:pt x="993" y="297"/>
                </a:lnTo>
                <a:lnTo>
                  <a:pt x="994" y="297"/>
                </a:lnTo>
                <a:lnTo>
                  <a:pt x="994" y="296"/>
                </a:lnTo>
                <a:lnTo>
                  <a:pt x="994" y="296"/>
                </a:lnTo>
                <a:lnTo>
                  <a:pt x="995" y="296"/>
                </a:lnTo>
                <a:lnTo>
                  <a:pt x="995" y="296"/>
                </a:lnTo>
                <a:lnTo>
                  <a:pt x="995" y="296"/>
                </a:lnTo>
                <a:lnTo>
                  <a:pt x="996" y="296"/>
                </a:lnTo>
                <a:lnTo>
                  <a:pt x="996" y="296"/>
                </a:lnTo>
                <a:lnTo>
                  <a:pt x="996" y="296"/>
                </a:lnTo>
                <a:lnTo>
                  <a:pt x="997" y="296"/>
                </a:lnTo>
                <a:lnTo>
                  <a:pt x="997" y="296"/>
                </a:lnTo>
                <a:lnTo>
                  <a:pt x="997" y="296"/>
                </a:lnTo>
                <a:lnTo>
                  <a:pt x="998" y="296"/>
                </a:lnTo>
                <a:lnTo>
                  <a:pt x="998" y="296"/>
                </a:lnTo>
                <a:lnTo>
                  <a:pt x="998" y="297"/>
                </a:lnTo>
                <a:lnTo>
                  <a:pt x="999" y="297"/>
                </a:lnTo>
                <a:lnTo>
                  <a:pt x="999" y="297"/>
                </a:lnTo>
                <a:lnTo>
                  <a:pt x="999" y="298"/>
                </a:lnTo>
                <a:lnTo>
                  <a:pt x="1000" y="298"/>
                </a:lnTo>
                <a:lnTo>
                  <a:pt x="1000" y="298"/>
                </a:lnTo>
                <a:lnTo>
                  <a:pt x="1000" y="298"/>
                </a:lnTo>
                <a:lnTo>
                  <a:pt x="1000" y="299"/>
                </a:lnTo>
                <a:lnTo>
                  <a:pt x="1001" y="299"/>
                </a:lnTo>
                <a:lnTo>
                  <a:pt x="1001" y="299"/>
                </a:lnTo>
                <a:lnTo>
                  <a:pt x="1001" y="299"/>
                </a:lnTo>
                <a:lnTo>
                  <a:pt x="1002" y="299"/>
                </a:lnTo>
                <a:lnTo>
                  <a:pt x="1002" y="299"/>
                </a:lnTo>
                <a:lnTo>
                  <a:pt x="1003" y="299"/>
                </a:lnTo>
                <a:lnTo>
                  <a:pt x="1003" y="299"/>
                </a:lnTo>
                <a:lnTo>
                  <a:pt x="1003" y="299"/>
                </a:lnTo>
                <a:lnTo>
                  <a:pt x="1004" y="299"/>
                </a:lnTo>
                <a:lnTo>
                  <a:pt x="1004" y="299"/>
                </a:lnTo>
                <a:lnTo>
                  <a:pt x="1004" y="300"/>
                </a:lnTo>
                <a:lnTo>
                  <a:pt x="1005" y="300"/>
                </a:lnTo>
                <a:lnTo>
                  <a:pt x="1005" y="300"/>
                </a:lnTo>
                <a:lnTo>
                  <a:pt x="1005" y="300"/>
                </a:lnTo>
                <a:lnTo>
                  <a:pt x="1006" y="300"/>
                </a:lnTo>
                <a:lnTo>
                  <a:pt x="1006" y="299"/>
                </a:lnTo>
                <a:lnTo>
                  <a:pt x="1006" y="299"/>
                </a:lnTo>
                <a:lnTo>
                  <a:pt x="1006" y="299"/>
                </a:lnTo>
                <a:lnTo>
                  <a:pt x="1007" y="299"/>
                </a:lnTo>
                <a:lnTo>
                  <a:pt x="1007" y="299"/>
                </a:lnTo>
                <a:lnTo>
                  <a:pt x="1007" y="300"/>
                </a:lnTo>
                <a:lnTo>
                  <a:pt x="1008" y="300"/>
                </a:lnTo>
                <a:lnTo>
                  <a:pt x="1008" y="300"/>
                </a:lnTo>
                <a:lnTo>
                  <a:pt x="1008" y="300"/>
                </a:lnTo>
                <a:lnTo>
                  <a:pt x="1009" y="300"/>
                </a:lnTo>
                <a:lnTo>
                  <a:pt x="1009" y="301"/>
                </a:lnTo>
                <a:lnTo>
                  <a:pt x="1010" y="301"/>
                </a:lnTo>
                <a:lnTo>
                  <a:pt x="1010" y="301"/>
                </a:lnTo>
                <a:lnTo>
                  <a:pt x="1010" y="301"/>
                </a:lnTo>
                <a:lnTo>
                  <a:pt x="1011" y="301"/>
                </a:lnTo>
                <a:lnTo>
                  <a:pt x="1011" y="302"/>
                </a:lnTo>
                <a:lnTo>
                  <a:pt x="1011" y="302"/>
                </a:lnTo>
                <a:lnTo>
                  <a:pt x="1012" y="303"/>
                </a:lnTo>
                <a:lnTo>
                  <a:pt x="1012" y="304"/>
                </a:lnTo>
                <a:lnTo>
                  <a:pt x="1012" y="304"/>
                </a:lnTo>
                <a:lnTo>
                  <a:pt x="1012" y="305"/>
                </a:lnTo>
                <a:lnTo>
                  <a:pt x="1013" y="305"/>
                </a:lnTo>
                <a:lnTo>
                  <a:pt x="1013" y="305"/>
                </a:lnTo>
                <a:lnTo>
                  <a:pt x="1013" y="305"/>
                </a:lnTo>
                <a:lnTo>
                  <a:pt x="1014" y="305"/>
                </a:lnTo>
                <a:lnTo>
                  <a:pt x="1014" y="305"/>
                </a:lnTo>
                <a:lnTo>
                  <a:pt x="1014" y="305"/>
                </a:lnTo>
                <a:lnTo>
                  <a:pt x="1015" y="305"/>
                </a:lnTo>
                <a:lnTo>
                  <a:pt x="1015" y="305"/>
                </a:lnTo>
                <a:lnTo>
                  <a:pt x="1015" y="305"/>
                </a:lnTo>
                <a:lnTo>
                  <a:pt x="1016" y="305"/>
                </a:lnTo>
                <a:lnTo>
                  <a:pt x="1016" y="306"/>
                </a:lnTo>
                <a:lnTo>
                  <a:pt x="1017" y="306"/>
                </a:lnTo>
                <a:lnTo>
                  <a:pt x="1017" y="307"/>
                </a:lnTo>
                <a:lnTo>
                  <a:pt x="1017" y="306"/>
                </a:lnTo>
                <a:lnTo>
                  <a:pt x="1017" y="306"/>
                </a:lnTo>
                <a:lnTo>
                  <a:pt x="1018" y="307"/>
                </a:lnTo>
                <a:lnTo>
                  <a:pt x="1018" y="307"/>
                </a:lnTo>
                <a:lnTo>
                  <a:pt x="1018" y="307"/>
                </a:lnTo>
                <a:lnTo>
                  <a:pt x="1019" y="307"/>
                </a:lnTo>
                <a:lnTo>
                  <a:pt x="1019" y="307"/>
                </a:lnTo>
                <a:lnTo>
                  <a:pt x="1019" y="307"/>
                </a:lnTo>
                <a:lnTo>
                  <a:pt x="1020" y="307"/>
                </a:lnTo>
                <a:lnTo>
                  <a:pt x="1020" y="307"/>
                </a:lnTo>
                <a:lnTo>
                  <a:pt x="1020" y="308"/>
                </a:lnTo>
                <a:lnTo>
                  <a:pt x="1021" y="308"/>
                </a:lnTo>
                <a:lnTo>
                  <a:pt x="1021" y="308"/>
                </a:lnTo>
                <a:lnTo>
                  <a:pt x="1021" y="307"/>
                </a:lnTo>
                <a:lnTo>
                  <a:pt x="1022" y="307"/>
                </a:lnTo>
                <a:lnTo>
                  <a:pt x="1022" y="308"/>
                </a:lnTo>
                <a:lnTo>
                  <a:pt x="1022" y="308"/>
                </a:lnTo>
                <a:lnTo>
                  <a:pt x="1023" y="309"/>
                </a:lnTo>
                <a:lnTo>
                  <a:pt x="1023" y="308"/>
                </a:lnTo>
                <a:lnTo>
                  <a:pt x="1023" y="309"/>
                </a:lnTo>
                <a:lnTo>
                  <a:pt x="1024" y="309"/>
                </a:lnTo>
                <a:lnTo>
                  <a:pt x="1024" y="309"/>
                </a:lnTo>
                <a:lnTo>
                  <a:pt x="1024" y="309"/>
                </a:lnTo>
                <a:lnTo>
                  <a:pt x="1025" y="309"/>
                </a:lnTo>
                <a:lnTo>
                  <a:pt x="1025" y="309"/>
                </a:lnTo>
                <a:lnTo>
                  <a:pt x="1025" y="309"/>
                </a:lnTo>
                <a:lnTo>
                  <a:pt x="1026" y="309"/>
                </a:lnTo>
                <a:lnTo>
                  <a:pt x="1026" y="309"/>
                </a:lnTo>
                <a:lnTo>
                  <a:pt x="1026" y="308"/>
                </a:lnTo>
                <a:lnTo>
                  <a:pt x="1027" y="309"/>
                </a:lnTo>
                <a:lnTo>
                  <a:pt x="1027" y="309"/>
                </a:lnTo>
                <a:lnTo>
                  <a:pt x="1027" y="309"/>
                </a:lnTo>
                <a:lnTo>
                  <a:pt x="1028" y="309"/>
                </a:lnTo>
                <a:lnTo>
                  <a:pt x="1028" y="309"/>
                </a:lnTo>
                <a:lnTo>
                  <a:pt x="1028" y="309"/>
                </a:lnTo>
                <a:lnTo>
                  <a:pt x="1029" y="309"/>
                </a:lnTo>
                <a:lnTo>
                  <a:pt x="1029" y="309"/>
                </a:lnTo>
                <a:lnTo>
                  <a:pt x="1029" y="309"/>
                </a:lnTo>
                <a:lnTo>
                  <a:pt x="1030" y="309"/>
                </a:lnTo>
                <a:lnTo>
                  <a:pt x="1030" y="309"/>
                </a:lnTo>
                <a:lnTo>
                  <a:pt x="1030" y="309"/>
                </a:lnTo>
                <a:lnTo>
                  <a:pt x="1031" y="310"/>
                </a:lnTo>
                <a:lnTo>
                  <a:pt x="1031" y="310"/>
                </a:lnTo>
                <a:lnTo>
                  <a:pt x="1031" y="311"/>
                </a:lnTo>
                <a:lnTo>
                  <a:pt x="1032" y="311"/>
                </a:lnTo>
                <a:lnTo>
                  <a:pt x="1032" y="311"/>
                </a:lnTo>
                <a:lnTo>
                  <a:pt x="1032" y="311"/>
                </a:lnTo>
                <a:lnTo>
                  <a:pt x="1033" y="311"/>
                </a:lnTo>
                <a:lnTo>
                  <a:pt x="1033" y="311"/>
                </a:lnTo>
                <a:lnTo>
                  <a:pt x="1033" y="311"/>
                </a:lnTo>
                <a:lnTo>
                  <a:pt x="1034" y="311"/>
                </a:lnTo>
                <a:lnTo>
                  <a:pt x="1034" y="312"/>
                </a:lnTo>
                <a:lnTo>
                  <a:pt x="1034" y="312"/>
                </a:lnTo>
                <a:lnTo>
                  <a:pt x="1035" y="312"/>
                </a:lnTo>
                <a:lnTo>
                  <a:pt x="1035" y="312"/>
                </a:lnTo>
                <a:lnTo>
                  <a:pt x="1035" y="313"/>
                </a:lnTo>
                <a:lnTo>
                  <a:pt x="1035" y="313"/>
                </a:lnTo>
                <a:lnTo>
                  <a:pt x="1036" y="314"/>
                </a:lnTo>
                <a:lnTo>
                  <a:pt x="1036" y="314"/>
                </a:lnTo>
                <a:lnTo>
                  <a:pt x="1037" y="314"/>
                </a:lnTo>
                <a:lnTo>
                  <a:pt x="1037" y="314"/>
                </a:lnTo>
                <a:lnTo>
                  <a:pt x="1037" y="314"/>
                </a:lnTo>
                <a:lnTo>
                  <a:pt x="1038" y="314"/>
                </a:lnTo>
                <a:lnTo>
                  <a:pt x="1038" y="314"/>
                </a:lnTo>
                <a:lnTo>
                  <a:pt x="1038" y="314"/>
                </a:lnTo>
                <a:lnTo>
                  <a:pt x="1039" y="315"/>
                </a:lnTo>
                <a:lnTo>
                  <a:pt x="1039" y="315"/>
                </a:lnTo>
                <a:lnTo>
                  <a:pt x="1039" y="315"/>
                </a:lnTo>
                <a:lnTo>
                  <a:pt x="1040" y="315"/>
                </a:lnTo>
                <a:lnTo>
                  <a:pt x="1040" y="315"/>
                </a:lnTo>
                <a:lnTo>
                  <a:pt x="1040" y="315"/>
                </a:lnTo>
                <a:lnTo>
                  <a:pt x="1040" y="315"/>
                </a:lnTo>
                <a:lnTo>
                  <a:pt x="1041" y="315"/>
                </a:lnTo>
                <a:lnTo>
                  <a:pt x="1041" y="314"/>
                </a:lnTo>
                <a:lnTo>
                  <a:pt x="1041" y="314"/>
                </a:lnTo>
                <a:lnTo>
                  <a:pt x="1042" y="314"/>
                </a:lnTo>
                <a:lnTo>
                  <a:pt x="1042" y="313"/>
                </a:lnTo>
                <a:lnTo>
                  <a:pt x="1042" y="313"/>
                </a:lnTo>
                <a:lnTo>
                  <a:pt x="1043" y="313"/>
                </a:lnTo>
                <a:lnTo>
                  <a:pt x="1043" y="313"/>
                </a:lnTo>
                <a:lnTo>
                  <a:pt x="1044" y="313"/>
                </a:lnTo>
                <a:lnTo>
                  <a:pt x="1044" y="314"/>
                </a:lnTo>
                <a:lnTo>
                  <a:pt x="1044" y="314"/>
                </a:lnTo>
                <a:lnTo>
                  <a:pt x="1045" y="314"/>
                </a:lnTo>
                <a:lnTo>
                  <a:pt x="1045" y="314"/>
                </a:lnTo>
                <a:lnTo>
                  <a:pt x="1045" y="315"/>
                </a:lnTo>
                <a:lnTo>
                  <a:pt x="1046" y="315"/>
                </a:lnTo>
                <a:lnTo>
                  <a:pt x="1046" y="316"/>
                </a:lnTo>
                <a:lnTo>
                  <a:pt x="1046" y="317"/>
                </a:lnTo>
                <a:lnTo>
                  <a:pt x="1046" y="317"/>
                </a:lnTo>
                <a:lnTo>
                  <a:pt x="1047" y="317"/>
                </a:lnTo>
                <a:lnTo>
                  <a:pt x="1047" y="318"/>
                </a:lnTo>
                <a:lnTo>
                  <a:pt x="1047" y="318"/>
                </a:lnTo>
                <a:lnTo>
                  <a:pt x="1048" y="319"/>
                </a:lnTo>
                <a:lnTo>
                  <a:pt x="1048" y="319"/>
                </a:lnTo>
                <a:lnTo>
                  <a:pt x="1048" y="320"/>
                </a:lnTo>
                <a:lnTo>
                  <a:pt x="1049" y="321"/>
                </a:lnTo>
                <a:lnTo>
                  <a:pt x="1049" y="321"/>
                </a:lnTo>
                <a:lnTo>
                  <a:pt x="1049" y="321"/>
                </a:lnTo>
                <a:lnTo>
                  <a:pt x="1050" y="321"/>
                </a:lnTo>
                <a:lnTo>
                  <a:pt x="1050" y="321"/>
                </a:lnTo>
                <a:lnTo>
                  <a:pt x="1051" y="322"/>
                </a:lnTo>
                <a:lnTo>
                  <a:pt x="1051" y="321"/>
                </a:lnTo>
                <a:lnTo>
                  <a:pt x="1051" y="321"/>
                </a:lnTo>
                <a:lnTo>
                  <a:pt x="1052" y="321"/>
                </a:lnTo>
                <a:lnTo>
                  <a:pt x="1052" y="321"/>
                </a:lnTo>
                <a:lnTo>
                  <a:pt x="1052" y="321"/>
                </a:lnTo>
                <a:lnTo>
                  <a:pt x="1052" y="321"/>
                </a:lnTo>
                <a:lnTo>
                  <a:pt x="1053" y="320"/>
                </a:lnTo>
                <a:lnTo>
                  <a:pt x="1053" y="320"/>
                </a:lnTo>
                <a:lnTo>
                  <a:pt x="1053" y="320"/>
                </a:lnTo>
                <a:lnTo>
                  <a:pt x="1054" y="320"/>
                </a:lnTo>
                <a:lnTo>
                  <a:pt x="1054" y="320"/>
                </a:lnTo>
                <a:lnTo>
                  <a:pt x="1054" y="320"/>
                </a:lnTo>
                <a:lnTo>
                  <a:pt x="1055" y="320"/>
                </a:lnTo>
                <a:lnTo>
                  <a:pt x="1055" y="320"/>
                </a:lnTo>
                <a:lnTo>
                  <a:pt x="1055" y="321"/>
                </a:lnTo>
                <a:lnTo>
                  <a:pt x="1056" y="322"/>
                </a:lnTo>
                <a:lnTo>
                  <a:pt x="1056" y="322"/>
                </a:lnTo>
                <a:lnTo>
                  <a:pt x="1056" y="323"/>
                </a:lnTo>
                <a:lnTo>
                  <a:pt x="1057" y="323"/>
                </a:lnTo>
                <a:lnTo>
                  <a:pt x="1057" y="324"/>
                </a:lnTo>
                <a:lnTo>
                  <a:pt x="1058" y="324"/>
                </a:lnTo>
                <a:lnTo>
                  <a:pt x="1058" y="324"/>
                </a:lnTo>
                <a:lnTo>
                  <a:pt x="1058" y="325"/>
                </a:lnTo>
                <a:lnTo>
                  <a:pt x="1058" y="325"/>
                </a:lnTo>
                <a:lnTo>
                  <a:pt x="1059" y="325"/>
                </a:lnTo>
                <a:lnTo>
                  <a:pt x="1059" y="325"/>
                </a:lnTo>
                <a:lnTo>
                  <a:pt x="1059" y="325"/>
                </a:lnTo>
                <a:lnTo>
                  <a:pt x="1060" y="325"/>
                </a:lnTo>
                <a:lnTo>
                  <a:pt x="1060" y="325"/>
                </a:lnTo>
                <a:lnTo>
                  <a:pt x="1060" y="326"/>
                </a:lnTo>
                <a:lnTo>
                  <a:pt x="1061" y="326"/>
                </a:lnTo>
                <a:lnTo>
                  <a:pt x="1061" y="326"/>
                </a:lnTo>
                <a:lnTo>
                  <a:pt x="1061" y="325"/>
                </a:lnTo>
                <a:lnTo>
                  <a:pt x="1062" y="325"/>
                </a:lnTo>
                <a:lnTo>
                  <a:pt x="1062" y="325"/>
                </a:lnTo>
                <a:lnTo>
                  <a:pt x="1062" y="325"/>
                </a:lnTo>
                <a:lnTo>
                  <a:pt x="1063" y="325"/>
                </a:lnTo>
                <a:lnTo>
                  <a:pt x="1063" y="325"/>
                </a:lnTo>
                <a:lnTo>
                  <a:pt x="1063" y="325"/>
                </a:lnTo>
                <a:lnTo>
                  <a:pt x="1063" y="325"/>
                </a:lnTo>
                <a:lnTo>
                  <a:pt x="1064" y="326"/>
                </a:lnTo>
                <a:lnTo>
                  <a:pt x="1064" y="327"/>
                </a:lnTo>
                <a:lnTo>
                  <a:pt x="1065" y="327"/>
                </a:lnTo>
                <a:lnTo>
                  <a:pt x="1065" y="327"/>
                </a:lnTo>
                <a:lnTo>
                  <a:pt x="1065" y="328"/>
                </a:lnTo>
                <a:lnTo>
                  <a:pt x="1066" y="328"/>
                </a:lnTo>
                <a:lnTo>
                  <a:pt x="1066" y="328"/>
                </a:lnTo>
                <a:lnTo>
                  <a:pt x="1066" y="329"/>
                </a:lnTo>
                <a:lnTo>
                  <a:pt x="1067" y="329"/>
                </a:lnTo>
                <a:lnTo>
                  <a:pt x="1067" y="329"/>
                </a:lnTo>
                <a:lnTo>
                  <a:pt x="1067" y="329"/>
                </a:lnTo>
                <a:lnTo>
                  <a:pt x="1068" y="330"/>
                </a:lnTo>
                <a:lnTo>
                  <a:pt x="1068" y="330"/>
                </a:lnTo>
                <a:lnTo>
                  <a:pt x="1068" y="330"/>
                </a:lnTo>
                <a:lnTo>
                  <a:pt x="1069" y="330"/>
                </a:lnTo>
                <a:lnTo>
                  <a:pt x="1069" y="330"/>
                </a:lnTo>
                <a:lnTo>
                  <a:pt x="1069" y="330"/>
                </a:lnTo>
                <a:lnTo>
                  <a:pt x="1069" y="330"/>
                </a:lnTo>
                <a:lnTo>
                  <a:pt x="1070" y="330"/>
                </a:lnTo>
                <a:lnTo>
                  <a:pt x="1070" y="330"/>
                </a:lnTo>
                <a:lnTo>
                  <a:pt x="1071" y="330"/>
                </a:lnTo>
                <a:lnTo>
                  <a:pt x="1071" y="330"/>
                </a:lnTo>
                <a:lnTo>
                  <a:pt x="1071" y="330"/>
                </a:lnTo>
                <a:lnTo>
                  <a:pt x="1072" y="330"/>
                </a:lnTo>
                <a:lnTo>
                  <a:pt x="1072" y="330"/>
                </a:lnTo>
                <a:lnTo>
                  <a:pt x="1072" y="330"/>
                </a:lnTo>
                <a:lnTo>
                  <a:pt x="1073" y="329"/>
                </a:lnTo>
                <a:lnTo>
                  <a:pt x="1073" y="329"/>
                </a:lnTo>
                <a:lnTo>
                  <a:pt x="1073" y="329"/>
                </a:lnTo>
                <a:lnTo>
                  <a:pt x="1074" y="329"/>
                </a:lnTo>
                <a:lnTo>
                  <a:pt x="1074" y="329"/>
                </a:lnTo>
                <a:lnTo>
                  <a:pt x="1074" y="329"/>
                </a:lnTo>
                <a:lnTo>
                  <a:pt x="1075" y="328"/>
                </a:lnTo>
                <a:lnTo>
                  <a:pt x="1075" y="328"/>
                </a:lnTo>
                <a:lnTo>
                  <a:pt x="1075" y="328"/>
                </a:lnTo>
                <a:lnTo>
                  <a:pt x="1075" y="327"/>
                </a:lnTo>
                <a:lnTo>
                  <a:pt x="1076" y="327"/>
                </a:lnTo>
                <a:lnTo>
                  <a:pt x="1076" y="327"/>
                </a:lnTo>
                <a:lnTo>
                  <a:pt x="1076" y="328"/>
                </a:lnTo>
                <a:lnTo>
                  <a:pt x="1077" y="328"/>
                </a:lnTo>
                <a:lnTo>
                  <a:pt x="1077" y="328"/>
                </a:lnTo>
                <a:lnTo>
                  <a:pt x="1078" y="329"/>
                </a:lnTo>
                <a:lnTo>
                  <a:pt x="1078" y="329"/>
                </a:lnTo>
                <a:lnTo>
                  <a:pt x="1078" y="329"/>
                </a:lnTo>
                <a:lnTo>
                  <a:pt x="1079" y="330"/>
                </a:lnTo>
                <a:lnTo>
                  <a:pt x="1079" y="330"/>
                </a:lnTo>
                <a:lnTo>
                  <a:pt x="1079" y="330"/>
                </a:lnTo>
                <a:lnTo>
                  <a:pt x="1080" y="330"/>
                </a:lnTo>
                <a:lnTo>
                  <a:pt x="1080" y="330"/>
                </a:lnTo>
                <a:lnTo>
                  <a:pt x="1080" y="330"/>
                </a:lnTo>
                <a:lnTo>
                  <a:pt x="1080" y="330"/>
                </a:lnTo>
                <a:lnTo>
                  <a:pt x="1081" y="330"/>
                </a:lnTo>
                <a:lnTo>
                  <a:pt x="1081" y="330"/>
                </a:lnTo>
                <a:lnTo>
                  <a:pt x="1081" y="331"/>
                </a:lnTo>
                <a:lnTo>
                  <a:pt x="1082" y="331"/>
                </a:lnTo>
                <a:lnTo>
                  <a:pt x="1082" y="331"/>
                </a:lnTo>
                <a:lnTo>
                  <a:pt x="1082" y="331"/>
                </a:lnTo>
                <a:lnTo>
                  <a:pt x="1083" y="331"/>
                </a:lnTo>
                <a:lnTo>
                  <a:pt x="1083" y="331"/>
                </a:lnTo>
                <a:lnTo>
                  <a:pt x="1083" y="331"/>
                </a:lnTo>
                <a:lnTo>
                  <a:pt x="1084" y="331"/>
                </a:lnTo>
                <a:lnTo>
                  <a:pt x="1084" y="331"/>
                </a:lnTo>
                <a:lnTo>
                  <a:pt x="1085" y="331"/>
                </a:lnTo>
                <a:lnTo>
                  <a:pt x="1085" y="332"/>
                </a:lnTo>
                <a:lnTo>
                  <a:pt x="1085" y="332"/>
                </a:lnTo>
                <a:lnTo>
                  <a:pt x="1086" y="332"/>
                </a:lnTo>
                <a:lnTo>
                  <a:pt x="1086" y="332"/>
                </a:lnTo>
                <a:lnTo>
                  <a:pt x="1086" y="333"/>
                </a:lnTo>
                <a:lnTo>
                  <a:pt x="1086" y="334"/>
                </a:lnTo>
                <a:lnTo>
                  <a:pt x="1087" y="334"/>
                </a:lnTo>
                <a:lnTo>
                  <a:pt x="1087" y="334"/>
                </a:lnTo>
                <a:lnTo>
                  <a:pt x="1087" y="334"/>
                </a:lnTo>
                <a:lnTo>
                  <a:pt x="1088" y="334"/>
                </a:lnTo>
                <a:lnTo>
                  <a:pt x="1088" y="334"/>
                </a:lnTo>
                <a:lnTo>
                  <a:pt x="1088" y="335"/>
                </a:lnTo>
                <a:lnTo>
                  <a:pt x="1089" y="334"/>
                </a:lnTo>
                <a:lnTo>
                  <a:pt x="1089" y="334"/>
                </a:lnTo>
                <a:lnTo>
                  <a:pt x="1089" y="334"/>
                </a:lnTo>
                <a:lnTo>
                  <a:pt x="1090" y="334"/>
                </a:lnTo>
                <a:lnTo>
                  <a:pt x="1090" y="334"/>
                </a:lnTo>
                <a:lnTo>
                  <a:pt x="1090" y="334"/>
                </a:lnTo>
                <a:lnTo>
                  <a:pt x="1091" y="334"/>
                </a:lnTo>
                <a:lnTo>
                  <a:pt x="1091" y="334"/>
                </a:lnTo>
                <a:lnTo>
                  <a:pt x="1092" y="333"/>
                </a:lnTo>
                <a:lnTo>
                  <a:pt x="1092" y="333"/>
                </a:lnTo>
                <a:lnTo>
                  <a:pt x="1092" y="334"/>
                </a:lnTo>
                <a:lnTo>
                  <a:pt x="1092" y="334"/>
                </a:lnTo>
                <a:lnTo>
                  <a:pt x="1093" y="334"/>
                </a:lnTo>
                <a:lnTo>
                  <a:pt x="1093" y="334"/>
                </a:lnTo>
                <a:lnTo>
                  <a:pt x="1093" y="334"/>
                </a:lnTo>
                <a:lnTo>
                  <a:pt x="1094" y="335"/>
                </a:lnTo>
                <a:lnTo>
                  <a:pt x="1094" y="335"/>
                </a:lnTo>
                <a:lnTo>
                  <a:pt x="1094" y="335"/>
                </a:lnTo>
                <a:lnTo>
                  <a:pt x="1095" y="335"/>
                </a:lnTo>
                <a:lnTo>
                  <a:pt x="1095" y="335"/>
                </a:lnTo>
                <a:lnTo>
                  <a:pt x="1095" y="335"/>
                </a:lnTo>
                <a:lnTo>
                  <a:pt x="1096" y="336"/>
                </a:lnTo>
                <a:lnTo>
                  <a:pt x="1096" y="336"/>
                </a:lnTo>
                <a:lnTo>
                  <a:pt x="1096" y="336"/>
                </a:lnTo>
                <a:lnTo>
                  <a:pt x="1097" y="336"/>
                </a:lnTo>
                <a:lnTo>
                  <a:pt x="1097" y="336"/>
                </a:lnTo>
                <a:lnTo>
                  <a:pt x="1097" y="336"/>
                </a:lnTo>
                <a:lnTo>
                  <a:pt x="1098" y="336"/>
                </a:lnTo>
                <a:lnTo>
                  <a:pt x="1098" y="336"/>
                </a:lnTo>
                <a:lnTo>
                  <a:pt x="1098" y="336"/>
                </a:lnTo>
                <a:lnTo>
                  <a:pt x="1099" y="336"/>
                </a:lnTo>
                <a:lnTo>
                  <a:pt x="1099" y="336"/>
                </a:lnTo>
                <a:lnTo>
                  <a:pt x="1099" y="336"/>
                </a:lnTo>
                <a:lnTo>
                  <a:pt x="1100" y="335"/>
                </a:lnTo>
                <a:lnTo>
                  <a:pt x="1100" y="335"/>
                </a:lnTo>
                <a:lnTo>
                  <a:pt x="1100" y="335"/>
                </a:lnTo>
                <a:lnTo>
                  <a:pt x="1101" y="334"/>
                </a:lnTo>
                <a:lnTo>
                  <a:pt x="1101" y="334"/>
                </a:lnTo>
                <a:lnTo>
                  <a:pt x="1101" y="334"/>
                </a:lnTo>
                <a:lnTo>
                  <a:pt x="1102" y="333"/>
                </a:lnTo>
                <a:lnTo>
                  <a:pt x="1102" y="333"/>
                </a:lnTo>
                <a:lnTo>
                  <a:pt x="1102" y="333"/>
                </a:lnTo>
                <a:lnTo>
                  <a:pt x="1103" y="333"/>
                </a:lnTo>
                <a:lnTo>
                  <a:pt x="1103" y="333"/>
                </a:lnTo>
                <a:lnTo>
                  <a:pt x="1103" y="333"/>
                </a:lnTo>
                <a:lnTo>
                  <a:pt x="1103" y="333"/>
                </a:lnTo>
                <a:lnTo>
                  <a:pt x="1104" y="333"/>
                </a:lnTo>
                <a:lnTo>
                  <a:pt x="1104" y="333"/>
                </a:lnTo>
                <a:lnTo>
                  <a:pt x="1104" y="334"/>
                </a:lnTo>
                <a:lnTo>
                  <a:pt x="1105" y="333"/>
                </a:lnTo>
                <a:lnTo>
                  <a:pt x="1105" y="334"/>
                </a:lnTo>
                <a:lnTo>
                  <a:pt x="1106" y="334"/>
                </a:lnTo>
                <a:lnTo>
                  <a:pt x="1106" y="334"/>
                </a:lnTo>
                <a:lnTo>
                  <a:pt x="1106" y="333"/>
                </a:lnTo>
                <a:lnTo>
                  <a:pt x="1107" y="333"/>
                </a:lnTo>
                <a:lnTo>
                  <a:pt x="1107" y="333"/>
                </a:lnTo>
                <a:lnTo>
                  <a:pt x="1107" y="333"/>
                </a:lnTo>
                <a:lnTo>
                  <a:pt x="1108" y="333"/>
                </a:lnTo>
                <a:lnTo>
                  <a:pt x="1108" y="333"/>
                </a:lnTo>
                <a:lnTo>
                  <a:pt x="1108" y="333"/>
                </a:lnTo>
                <a:lnTo>
                  <a:pt x="1109" y="332"/>
                </a:lnTo>
                <a:lnTo>
                  <a:pt x="1109" y="332"/>
                </a:lnTo>
                <a:lnTo>
                  <a:pt x="1109" y="333"/>
                </a:lnTo>
                <a:lnTo>
                  <a:pt x="1109" y="333"/>
                </a:lnTo>
                <a:lnTo>
                  <a:pt x="1110" y="333"/>
                </a:lnTo>
                <a:lnTo>
                  <a:pt x="1110" y="333"/>
                </a:lnTo>
                <a:lnTo>
                  <a:pt x="1110" y="334"/>
                </a:lnTo>
                <a:lnTo>
                  <a:pt x="1111" y="334"/>
                </a:lnTo>
                <a:lnTo>
                  <a:pt x="1111" y="333"/>
                </a:lnTo>
                <a:lnTo>
                  <a:pt x="1111" y="334"/>
                </a:lnTo>
                <a:lnTo>
                  <a:pt x="1112" y="334"/>
                </a:lnTo>
                <a:lnTo>
                  <a:pt x="1112" y="334"/>
                </a:lnTo>
                <a:lnTo>
                  <a:pt x="1113" y="334"/>
                </a:lnTo>
                <a:lnTo>
                  <a:pt x="1113" y="335"/>
                </a:lnTo>
                <a:lnTo>
                  <a:pt x="1113" y="335"/>
                </a:lnTo>
                <a:lnTo>
                  <a:pt x="1114" y="334"/>
                </a:lnTo>
                <a:lnTo>
                  <a:pt x="1114" y="335"/>
                </a:lnTo>
                <a:lnTo>
                  <a:pt x="1114" y="335"/>
                </a:lnTo>
                <a:lnTo>
                  <a:pt x="1115" y="335"/>
                </a:lnTo>
                <a:lnTo>
                  <a:pt x="1115" y="335"/>
                </a:lnTo>
                <a:lnTo>
                  <a:pt x="1115" y="334"/>
                </a:lnTo>
                <a:lnTo>
                  <a:pt x="1115" y="334"/>
                </a:lnTo>
                <a:lnTo>
                  <a:pt x="1116" y="334"/>
                </a:lnTo>
                <a:lnTo>
                  <a:pt x="1116" y="334"/>
                </a:lnTo>
                <a:lnTo>
                  <a:pt x="1116" y="334"/>
                </a:lnTo>
                <a:lnTo>
                  <a:pt x="1117" y="334"/>
                </a:lnTo>
                <a:lnTo>
                  <a:pt x="1117" y="334"/>
                </a:lnTo>
                <a:lnTo>
                  <a:pt x="1117" y="334"/>
                </a:lnTo>
                <a:lnTo>
                  <a:pt x="1118" y="334"/>
                </a:lnTo>
                <a:lnTo>
                  <a:pt x="1118" y="334"/>
                </a:lnTo>
                <a:lnTo>
                  <a:pt x="1118" y="334"/>
                </a:lnTo>
                <a:lnTo>
                  <a:pt x="1119" y="334"/>
                </a:lnTo>
                <a:lnTo>
                  <a:pt x="1119" y="333"/>
                </a:lnTo>
                <a:lnTo>
                  <a:pt x="1120" y="333"/>
                </a:lnTo>
                <a:lnTo>
                  <a:pt x="1120" y="334"/>
                </a:lnTo>
                <a:lnTo>
                  <a:pt x="1120" y="334"/>
                </a:lnTo>
                <a:lnTo>
                  <a:pt x="1120" y="334"/>
                </a:lnTo>
                <a:lnTo>
                  <a:pt x="1121" y="334"/>
                </a:lnTo>
                <a:lnTo>
                  <a:pt x="1121" y="335"/>
                </a:lnTo>
                <a:lnTo>
                  <a:pt x="1121" y="335"/>
                </a:lnTo>
                <a:lnTo>
                  <a:pt x="1122" y="335"/>
                </a:lnTo>
                <a:lnTo>
                  <a:pt x="1122" y="335"/>
                </a:lnTo>
                <a:lnTo>
                  <a:pt x="1122" y="335"/>
                </a:lnTo>
                <a:lnTo>
                  <a:pt x="1123" y="335"/>
                </a:lnTo>
                <a:lnTo>
                  <a:pt x="1123" y="336"/>
                </a:lnTo>
                <a:lnTo>
                  <a:pt x="1123" y="336"/>
                </a:lnTo>
                <a:lnTo>
                  <a:pt x="1124" y="336"/>
                </a:lnTo>
                <a:lnTo>
                  <a:pt x="1124" y="337"/>
                </a:lnTo>
                <a:lnTo>
                  <a:pt x="1124" y="337"/>
                </a:lnTo>
                <a:lnTo>
                  <a:pt x="1125" y="338"/>
                </a:lnTo>
                <a:lnTo>
                  <a:pt x="1125" y="338"/>
                </a:lnTo>
                <a:lnTo>
                  <a:pt x="1125" y="338"/>
                </a:lnTo>
                <a:lnTo>
                  <a:pt x="1126" y="339"/>
                </a:lnTo>
                <a:lnTo>
                  <a:pt x="1126" y="339"/>
                </a:lnTo>
                <a:lnTo>
                  <a:pt x="1126" y="339"/>
                </a:lnTo>
                <a:lnTo>
                  <a:pt x="1127" y="339"/>
                </a:lnTo>
                <a:lnTo>
                  <a:pt x="1127" y="339"/>
                </a:lnTo>
                <a:lnTo>
                  <a:pt x="1127" y="339"/>
                </a:lnTo>
                <a:lnTo>
                  <a:pt x="1128" y="339"/>
                </a:lnTo>
                <a:lnTo>
                  <a:pt x="1128" y="340"/>
                </a:lnTo>
                <a:lnTo>
                  <a:pt x="1128" y="340"/>
                </a:lnTo>
                <a:lnTo>
                  <a:pt x="1129" y="339"/>
                </a:lnTo>
                <a:lnTo>
                  <a:pt x="1129" y="339"/>
                </a:lnTo>
                <a:lnTo>
                  <a:pt x="1129" y="339"/>
                </a:lnTo>
                <a:lnTo>
                  <a:pt x="1130" y="339"/>
                </a:lnTo>
                <a:lnTo>
                  <a:pt x="1130" y="339"/>
                </a:lnTo>
                <a:lnTo>
                  <a:pt x="1130" y="339"/>
                </a:lnTo>
                <a:lnTo>
                  <a:pt x="1131" y="339"/>
                </a:lnTo>
                <a:lnTo>
                  <a:pt x="1131" y="339"/>
                </a:lnTo>
                <a:lnTo>
                  <a:pt x="1131" y="339"/>
                </a:lnTo>
                <a:lnTo>
                  <a:pt x="1132" y="339"/>
                </a:lnTo>
                <a:lnTo>
                  <a:pt x="1132" y="339"/>
                </a:lnTo>
                <a:lnTo>
                  <a:pt x="1132" y="339"/>
                </a:lnTo>
                <a:lnTo>
                  <a:pt x="1133" y="339"/>
                </a:lnTo>
                <a:lnTo>
                  <a:pt x="1133" y="339"/>
                </a:lnTo>
                <a:lnTo>
                  <a:pt x="1133" y="339"/>
                </a:lnTo>
                <a:lnTo>
                  <a:pt x="1134" y="339"/>
                </a:lnTo>
                <a:lnTo>
                  <a:pt x="1134" y="340"/>
                </a:lnTo>
                <a:lnTo>
                  <a:pt x="1134" y="340"/>
                </a:lnTo>
                <a:lnTo>
                  <a:pt x="1135" y="341"/>
                </a:lnTo>
                <a:lnTo>
                  <a:pt x="1135" y="341"/>
                </a:lnTo>
                <a:lnTo>
                  <a:pt x="1135" y="342"/>
                </a:lnTo>
                <a:lnTo>
                  <a:pt x="1136" y="342"/>
                </a:lnTo>
                <a:lnTo>
                  <a:pt x="1136" y="343"/>
                </a:lnTo>
                <a:lnTo>
                  <a:pt x="1136" y="343"/>
                </a:lnTo>
                <a:lnTo>
                  <a:pt x="1137" y="344"/>
                </a:lnTo>
                <a:lnTo>
                  <a:pt x="1137" y="344"/>
                </a:lnTo>
                <a:lnTo>
                  <a:pt x="1137" y="344"/>
                </a:lnTo>
                <a:lnTo>
                  <a:pt x="1138" y="344"/>
                </a:lnTo>
                <a:lnTo>
                  <a:pt x="1138" y="345"/>
                </a:lnTo>
                <a:lnTo>
                  <a:pt x="1138" y="345"/>
                </a:lnTo>
                <a:lnTo>
                  <a:pt x="1138" y="345"/>
                </a:lnTo>
                <a:lnTo>
                  <a:pt x="1139" y="345"/>
                </a:lnTo>
                <a:lnTo>
                  <a:pt x="1139" y="345"/>
                </a:lnTo>
                <a:lnTo>
                  <a:pt x="1140" y="345"/>
                </a:lnTo>
                <a:lnTo>
                  <a:pt x="1140" y="345"/>
                </a:lnTo>
                <a:lnTo>
                  <a:pt x="1140" y="345"/>
                </a:lnTo>
                <a:lnTo>
                  <a:pt x="1141" y="346"/>
                </a:lnTo>
                <a:lnTo>
                  <a:pt x="1141" y="346"/>
                </a:lnTo>
                <a:lnTo>
                  <a:pt x="1141" y="346"/>
                </a:lnTo>
                <a:lnTo>
                  <a:pt x="1142" y="346"/>
                </a:lnTo>
                <a:lnTo>
                  <a:pt x="1142" y="346"/>
                </a:lnTo>
                <a:lnTo>
                  <a:pt x="1142" y="346"/>
                </a:lnTo>
                <a:lnTo>
                  <a:pt x="1143" y="347"/>
                </a:lnTo>
                <a:lnTo>
                  <a:pt x="1143" y="346"/>
                </a:lnTo>
                <a:lnTo>
                  <a:pt x="1143" y="346"/>
                </a:lnTo>
                <a:lnTo>
                  <a:pt x="1143" y="345"/>
                </a:lnTo>
                <a:lnTo>
                  <a:pt x="1144" y="345"/>
                </a:lnTo>
                <a:lnTo>
                  <a:pt x="1144" y="345"/>
                </a:lnTo>
                <a:lnTo>
                  <a:pt x="1144" y="345"/>
                </a:lnTo>
                <a:lnTo>
                  <a:pt x="1145" y="345"/>
                </a:lnTo>
                <a:lnTo>
                  <a:pt x="1145" y="346"/>
                </a:lnTo>
                <a:lnTo>
                  <a:pt x="1145" y="346"/>
                </a:lnTo>
                <a:lnTo>
                  <a:pt x="1146" y="346"/>
                </a:lnTo>
                <a:lnTo>
                  <a:pt x="1146" y="346"/>
                </a:lnTo>
                <a:lnTo>
                  <a:pt x="1147" y="346"/>
                </a:lnTo>
                <a:lnTo>
                  <a:pt x="1147" y="346"/>
                </a:lnTo>
                <a:lnTo>
                  <a:pt x="1147" y="346"/>
                </a:lnTo>
                <a:lnTo>
                  <a:pt x="1148" y="347"/>
                </a:lnTo>
                <a:lnTo>
                  <a:pt x="1148" y="346"/>
                </a:lnTo>
                <a:lnTo>
                  <a:pt x="1148" y="346"/>
                </a:lnTo>
                <a:lnTo>
                  <a:pt x="1149" y="346"/>
                </a:lnTo>
                <a:lnTo>
                  <a:pt x="1149" y="346"/>
                </a:lnTo>
                <a:lnTo>
                  <a:pt x="1149" y="346"/>
                </a:lnTo>
                <a:lnTo>
                  <a:pt x="1149" y="346"/>
                </a:lnTo>
                <a:lnTo>
                  <a:pt x="1150" y="346"/>
                </a:lnTo>
                <a:lnTo>
                  <a:pt x="1150" y="346"/>
                </a:lnTo>
                <a:lnTo>
                  <a:pt x="1150" y="347"/>
                </a:lnTo>
                <a:lnTo>
                  <a:pt x="1151" y="347"/>
                </a:lnTo>
                <a:lnTo>
                  <a:pt x="1151" y="347"/>
                </a:lnTo>
                <a:lnTo>
                  <a:pt x="1151" y="347"/>
                </a:lnTo>
                <a:lnTo>
                  <a:pt x="1152" y="348"/>
                </a:lnTo>
                <a:lnTo>
                  <a:pt x="1152" y="348"/>
                </a:lnTo>
                <a:lnTo>
                  <a:pt x="1152" y="348"/>
                </a:lnTo>
                <a:lnTo>
                  <a:pt x="1153" y="349"/>
                </a:lnTo>
                <a:lnTo>
                  <a:pt x="1153" y="349"/>
                </a:lnTo>
                <a:lnTo>
                  <a:pt x="1154" y="349"/>
                </a:lnTo>
                <a:lnTo>
                  <a:pt x="1154" y="349"/>
                </a:lnTo>
                <a:lnTo>
                  <a:pt x="1154" y="349"/>
                </a:lnTo>
                <a:lnTo>
                  <a:pt x="1155" y="350"/>
                </a:lnTo>
                <a:lnTo>
                  <a:pt x="1155" y="350"/>
                </a:lnTo>
                <a:lnTo>
                  <a:pt x="1155" y="350"/>
                </a:lnTo>
                <a:lnTo>
                  <a:pt x="1155" y="350"/>
                </a:lnTo>
                <a:lnTo>
                  <a:pt x="1156" y="350"/>
                </a:lnTo>
                <a:lnTo>
                  <a:pt x="1156" y="350"/>
                </a:lnTo>
                <a:lnTo>
                  <a:pt x="1156" y="350"/>
                </a:lnTo>
                <a:lnTo>
                  <a:pt x="1157" y="351"/>
                </a:lnTo>
                <a:lnTo>
                  <a:pt x="1157" y="351"/>
                </a:lnTo>
                <a:lnTo>
                  <a:pt x="1157" y="351"/>
                </a:lnTo>
                <a:lnTo>
                  <a:pt x="1158" y="351"/>
                </a:lnTo>
                <a:lnTo>
                  <a:pt x="1158" y="352"/>
                </a:lnTo>
                <a:lnTo>
                  <a:pt x="1158" y="352"/>
                </a:lnTo>
                <a:lnTo>
                  <a:pt x="1159" y="352"/>
                </a:lnTo>
                <a:lnTo>
                  <a:pt x="1159" y="352"/>
                </a:lnTo>
                <a:lnTo>
                  <a:pt x="1159" y="353"/>
                </a:lnTo>
                <a:lnTo>
                  <a:pt x="1160" y="353"/>
                </a:lnTo>
                <a:lnTo>
                  <a:pt x="1160" y="352"/>
                </a:lnTo>
                <a:lnTo>
                  <a:pt x="1160" y="352"/>
                </a:lnTo>
                <a:lnTo>
                  <a:pt x="1161" y="352"/>
                </a:lnTo>
                <a:lnTo>
                  <a:pt x="1161" y="352"/>
                </a:lnTo>
                <a:lnTo>
                  <a:pt x="1161" y="352"/>
                </a:lnTo>
                <a:lnTo>
                  <a:pt x="1162" y="352"/>
                </a:lnTo>
                <a:lnTo>
                  <a:pt x="1162" y="352"/>
                </a:lnTo>
                <a:lnTo>
                  <a:pt x="1162" y="352"/>
                </a:lnTo>
                <a:lnTo>
                  <a:pt x="1163" y="352"/>
                </a:lnTo>
                <a:lnTo>
                  <a:pt x="1163" y="353"/>
                </a:lnTo>
                <a:lnTo>
                  <a:pt x="1163" y="353"/>
                </a:lnTo>
                <a:lnTo>
                  <a:pt x="1164" y="353"/>
                </a:lnTo>
                <a:lnTo>
                  <a:pt x="1164" y="353"/>
                </a:lnTo>
                <a:lnTo>
                  <a:pt x="1164" y="354"/>
                </a:lnTo>
                <a:lnTo>
                  <a:pt x="1165" y="354"/>
                </a:lnTo>
                <a:lnTo>
                  <a:pt x="1165" y="354"/>
                </a:lnTo>
                <a:lnTo>
                  <a:pt x="1165" y="354"/>
                </a:lnTo>
                <a:lnTo>
                  <a:pt x="1166" y="354"/>
                </a:lnTo>
                <a:lnTo>
                  <a:pt x="1166" y="353"/>
                </a:lnTo>
                <a:lnTo>
                  <a:pt x="1166" y="353"/>
                </a:lnTo>
                <a:lnTo>
                  <a:pt x="1167" y="353"/>
                </a:lnTo>
                <a:lnTo>
                  <a:pt x="1167" y="352"/>
                </a:lnTo>
                <a:lnTo>
                  <a:pt x="1167" y="351"/>
                </a:lnTo>
                <a:lnTo>
                  <a:pt x="1168" y="351"/>
                </a:lnTo>
                <a:lnTo>
                  <a:pt x="1168" y="351"/>
                </a:lnTo>
                <a:lnTo>
                  <a:pt x="1168" y="351"/>
                </a:lnTo>
                <a:lnTo>
                  <a:pt x="1169" y="350"/>
                </a:lnTo>
                <a:lnTo>
                  <a:pt x="1169" y="350"/>
                </a:lnTo>
                <a:lnTo>
                  <a:pt x="1169" y="349"/>
                </a:lnTo>
                <a:lnTo>
                  <a:pt x="1170" y="348"/>
                </a:lnTo>
                <a:lnTo>
                  <a:pt x="1170" y="348"/>
                </a:lnTo>
                <a:lnTo>
                  <a:pt x="1170" y="348"/>
                </a:lnTo>
                <a:lnTo>
                  <a:pt x="1171" y="347"/>
                </a:lnTo>
                <a:lnTo>
                  <a:pt x="1171" y="346"/>
                </a:lnTo>
                <a:lnTo>
                  <a:pt x="1171" y="346"/>
                </a:lnTo>
                <a:lnTo>
                  <a:pt x="1172" y="346"/>
                </a:lnTo>
                <a:lnTo>
                  <a:pt x="1172" y="345"/>
                </a:lnTo>
                <a:lnTo>
                  <a:pt x="1172" y="345"/>
                </a:lnTo>
                <a:lnTo>
                  <a:pt x="1172" y="345"/>
                </a:lnTo>
                <a:lnTo>
                  <a:pt x="1173" y="344"/>
                </a:lnTo>
                <a:lnTo>
                  <a:pt x="1173" y="343"/>
                </a:lnTo>
                <a:lnTo>
                  <a:pt x="1174" y="343"/>
                </a:lnTo>
                <a:lnTo>
                  <a:pt x="1174" y="343"/>
                </a:lnTo>
                <a:lnTo>
                  <a:pt x="1174" y="342"/>
                </a:lnTo>
                <a:lnTo>
                  <a:pt x="1175" y="341"/>
                </a:lnTo>
                <a:lnTo>
                  <a:pt x="1175" y="341"/>
                </a:lnTo>
                <a:lnTo>
                  <a:pt x="1175" y="341"/>
                </a:lnTo>
                <a:lnTo>
                  <a:pt x="1176" y="340"/>
                </a:lnTo>
                <a:lnTo>
                  <a:pt x="1176" y="340"/>
                </a:lnTo>
                <a:lnTo>
                  <a:pt x="1176" y="340"/>
                </a:lnTo>
                <a:lnTo>
                  <a:pt x="1177" y="339"/>
                </a:lnTo>
                <a:lnTo>
                  <a:pt x="1177" y="339"/>
                </a:lnTo>
                <a:lnTo>
                  <a:pt x="1177" y="340"/>
                </a:lnTo>
                <a:lnTo>
                  <a:pt x="1178" y="340"/>
                </a:lnTo>
                <a:lnTo>
                  <a:pt x="1178" y="339"/>
                </a:lnTo>
                <a:lnTo>
                  <a:pt x="1178" y="339"/>
                </a:lnTo>
                <a:lnTo>
                  <a:pt x="1178" y="339"/>
                </a:lnTo>
                <a:lnTo>
                  <a:pt x="1179" y="339"/>
                </a:lnTo>
                <a:lnTo>
                  <a:pt x="1179" y="339"/>
                </a:lnTo>
                <a:lnTo>
                  <a:pt x="1179" y="339"/>
                </a:lnTo>
                <a:lnTo>
                  <a:pt x="1180" y="338"/>
                </a:lnTo>
                <a:lnTo>
                  <a:pt x="1180" y="338"/>
                </a:lnTo>
                <a:lnTo>
                  <a:pt x="1181" y="338"/>
                </a:lnTo>
                <a:lnTo>
                  <a:pt x="1181" y="337"/>
                </a:lnTo>
                <a:lnTo>
                  <a:pt x="1181" y="336"/>
                </a:lnTo>
                <a:lnTo>
                  <a:pt x="1182" y="336"/>
                </a:lnTo>
                <a:lnTo>
                  <a:pt x="1182" y="335"/>
                </a:lnTo>
                <a:lnTo>
                  <a:pt x="1182" y="335"/>
                </a:lnTo>
                <a:lnTo>
                  <a:pt x="1183" y="335"/>
                </a:lnTo>
                <a:lnTo>
                  <a:pt x="1183" y="334"/>
                </a:lnTo>
                <a:lnTo>
                  <a:pt x="1183" y="334"/>
                </a:lnTo>
                <a:lnTo>
                  <a:pt x="1183" y="333"/>
                </a:lnTo>
                <a:lnTo>
                  <a:pt x="1184" y="333"/>
                </a:lnTo>
                <a:lnTo>
                  <a:pt x="1184" y="333"/>
                </a:lnTo>
                <a:lnTo>
                  <a:pt x="1184" y="333"/>
                </a:lnTo>
                <a:lnTo>
                  <a:pt x="1185" y="333"/>
                </a:lnTo>
                <a:lnTo>
                  <a:pt x="1185" y="333"/>
                </a:lnTo>
                <a:lnTo>
                  <a:pt x="1185" y="332"/>
                </a:lnTo>
                <a:lnTo>
                  <a:pt x="1186" y="332"/>
                </a:lnTo>
                <a:lnTo>
                  <a:pt x="1186" y="332"/>
                </a:lnTo>
                <a:lnTo>
                  <a:pt x="1186" y="332"/>
                </a:lnTo>
                <a:lnTo>
                  <a:pt x="1187" y="331"/>
                </a:lnTo>
                <a:lnTo>
                  <a:pt x="1187" y="330"/>
                </a:lnTo>
                <a:lnTo>
                  <a:pt x="1188" y="330"/>
                </a:lnTo>
                <a:lnTo>
                  <a:pt x="1188" y="330"/>
                </a:lnTo>
                <a:lnTo>
                  <a:pt x="1188" y="329"/>
                </a:lnTo>
                <a:lnTo>
                  <a:pt x="1189" y="329"/>
                </a:lnTo>
                <a:lnTo>
                  <a:pt x="1189" y="329"/>
                </a:lnTo>
                <a:lnTo>
                  <a:pt x="1189" y="329"/>
                </a:lnTo>
                <a:lnTo>
                  <a:pt x="1189" y="328"/>
                </a:lnTo>
                <a:lnTo>
                  <a:pt x="1190" y="328"/>
                </a:lnTo>
                <a:lnTo>
                  <a:pt x="1190" y="328"/>
                </a:lnTo>
                <a:lnTo>
                  <a:pt x="1190" y="328"/>
                </a:lnTo>
                <a:lnTo>
                  <a:pt x="1191" y="327"/>
                </a:lnTo>
                <a:lnTo>
                  <a:pt x="1191" y="327"/>
                </a:lnTo>
                <a:lnTo>
                  <a:pt x="1191" y="326"/>
                </a:lnTo>
                <a:lnTo>
                  <a:pt x="1192" y="326"/>
                </a:lnTo>
                <a:lnTo>
                  <a:pt x="1192" y="326"/>
                </a:lnTo>
                <a:lnTo>
                  <a:pt x="1192" y="326"/>
                </a:lnTo>
                <a:lnTo>
                  <a:pt x="1193" y="325"/>
                </a:lnTo>
                <a:lnTo>
                  <a:pt x="1193" y="325"/>
                </a:lnTo>
                <a:lnTo>
                  <a:pt x="1193" y="325"/>
                </a:lnTo>
                <a:lnTo>
                  <a:pt x="1194" y="325"/>
                </a:lnTo>
                <a:lnTo>
                  <a:pt x="1194" y="325"/>
                </a:lnTo>
                <a:lnTo>
                  <a:pt x="1195" y="325"/>
                </a:lnTo>
                <a:lnTo>
                  <a:pt x="1195" y="324"/>
                </a:lnTo>
                <a:lnTo>
                  <a:pt x="1195" y="324"/>
                </a:lnTo>
                <a:lnTo>
                  <a:pt x="1195" y="324"/>
                </a:lnTo>
                <a:lnTo>
                  <a:pt x="1196" y="324"/>
                </a:lnTo>
                <a:lnTo>
                  <a:pt x="1196" y="323"/>
                </a:lnTo>
                <a:lnTo>
                  <a:pt x="1196" y="323"/>
                </a:lnTo>
                <a:lnTo>
                  <a:pt x="1197" y="322"/>
                </a:lnTo>
                <a:lnTo>
                  <a:pt x="1197" y="322"/>
                </a:lnTo>
                <a:lnTo>
                  <a:pt x="1197" y="321"/>
                </a:lnTo>
                <a:lnTo>
                  <a:pt x="1198" y="321"/>
                </a:lnTo>
                <a:lnTo>
                  <a:pt x="1198" y="321"/>
                </a:lnTo>
                <a:lnTo>
                  <a:pt x="1198" y="321"/>
                </a:lnTo>
                <a:lnTo>
                  <a:pt x="1199" y="321"/>
                </a:lnTo>
                <a:lnTo>
                  <a:pt x="1199" y="320"/>
                </a:lnTo>
                <a:lnTo>
                  <a:pt x="1199" y="320"/>
                </a:lnTo>
                <a:lnTo>
                  <a:pt x="1200" y="319"/>
                </a:lnTo>
                <a:lnTo>
                  <a:pt x="1200" y="319"/>
                </a:lnTo>
                <a:lnTo>
                  <a:pt x="1200" y="318"/>
                </a:lnTo>
                <a:lnTo>
                  <a:pt x="1200" y="318"/>
                </a:lnTo>
                <a:lnTo>
                  <a:pt x="1201" y="318"/>
                </a:lnTo>
                <a:lnTo>
                  <a:pt x="1201" y="318"/>
                </a:lnTo>
                <a:lnTo>
                  <a:pt x="1202" y="318"/>
                </a:lnTo>
                <a:lnTo>
                  <a:pt x="1202" y="318"/>
                </a:lnTo>
                <a:lnTo>
                  <a:pt x="1202" y="318"/>
                </a:lnTo>
                <a:lnTo>
                  <a:pt x="1203" y="317"/>
                </a:lnTo>
                <a:lnTo>
                  <a:pt x="1203" y="317"/>
                </a:lnTo>
                <a:lnTo>
                  <a:pt x="1203" y="317"/>
                </a:lnTo>
                <a:lnTo>
                  <a:pt x="1204" y="316"/>
                </a:lnTo>
                <a:lnTo>
                  <a:pt x="1204" y="316"/>
                </a:lnTo>
                <a:lnTo>
                  <a:pt x="1204" y="316"/>
                </a:lnTo>
                <a:lnTo>
                  <a:pt x="1205" y="315"/>
                </a:lnTo>
                <a:lnTo>
                  <a:pt x="1205" y="315"/>
                </a:lnTo>
                <a:lnTo>
                  <a:pt x="1205" y="315"/>
                </a:lnTo>
                <a:lnTo>
                  <a:pt x="1206" y="315"/>
                </a:lnTo>
                <a:lnTo>
                  <a:pt x="1206" y="315"/>
                </a:lnTo>
                <a:lnTo>
                  <a:pt x="1206" y="315"/>
                </a:lnTo>
                <a:lnTo>
                  <a:pt x="1206" y="316"/>
                </a:lnTo>
                <a:lnTo>
                  <a:pt x="1207" y="316"/>
                </a:lnTo>
                <a:lnTo>
                  <a:pt x="1207" y="316"/>
                </a:lnTo>
                <a:lnTo>
                  <a:pt x="1207" y="316"/>
                </a:lnTo>
                <a:lnTo>
                  <a:pt x="1208" y="315"/>
                </a:lnTo>
                <a:lnTo>
                  <a:pt x="1208" y="314"/>
                </a:lnTo>
                <a:lnTo>
                  <a:pt x="1209" y="314"/>
                </a:lnTo>
                <a:lnTo>
                  <a:pt x="1209" y="314"/>
                </a:lnTo>
                <a:lnTo>
                  <a:pt x="1209" y="313"/>
                </a:lnTo>
                <a:lnTo>
                  <a:pt x="1210" y="313"/>
                </a:lnTo>
                <a:lnTo>
                  <a:pt x="1210" y="313"/>
                </a:lnTo>
                <a:lnTo>
                  <a:pt x="1210" y="313"/>
                </a:lnTo>
                <a:lnTo>
                  <a:pt x="1211" y="312"/>
                </a:lnTo>
                <a:lnTo>
                  <a:pt x="1211" y="312"/>
                </a:lnTo>
                <a:lnTo>
                  <a:pt x="1211" y="312"/>
                </a:lnTo>
                <a:lnTo>
                  <a:pt x="1212" y="313"/>
                </a:lnTo>
                <a:lnTo>
                  <a:pt x="1212" y="312"/>
                </a:lnTo>
                <a:lnTo>
                  <a:pt x="1212" y="312"/>
                </a:lnTo>
                <a:lnTo>
                  <a:pt x="1212" y="312"/>
                </a:lnTo>
                <a:lnTo>
                  <a:pt x="1213" y="311"/>
                </a:lnTo>
                <a:lnTo>
                  <a:pt x="1213" y="311"/>
                </a:lnTo>
                <a:lnTo>
                  <a:pt x="1213" y="311"/>
                </a:lnTo>
                <a:lnTo>
                  <a:pt x="1214" y="310"/>
                </a:lnTo>
                <a:lnTo>
                  <a:pt x="1214" y="310"/>
                </a:lnTo>
                <a:lnTo>
                  <a:pt x="1214" y="309"/>
                </a:lnTo>
                <a:lnTo>
                  <a:pt x="1215" y="309"/>
                </a:lnTo>
                <a:lnTo>
                  <a:pt x="1215" y="309"/>
                </a:lnTo>
                <a:lnTo>
                  <a:pt x="1216" y="309"/>
                </a:lnTo>
                <a:lnTo>
                  <a:pt x="1216" y="308"/>
                </a:lnTo>
                <a:lnTo>
                  <a:pt x="1216" y="308"/>
                </a:lnTo>
                <a:lnTo>
                  <a:pt x="1217" y="309"/>
                </a:lnTo>
                <a:lnTo>
                  <a:pt x="1217" y="309"/>
                </a:lnTo>
                <a:lnTo>
                  <a:pt x="1217" y="308"/>
                </a:lnTo>
                <a:lnTo>
                  <a:pt x="1218" y="308"/>
                </a:lnTo>
                <a:lnTo>
                  <a:pt x="1218" y="308"/>
                </a:lnTo>
                <a:lnTo>
                  <a:pt x="1218" y="308"/>
                </a:lnTo>
                <a:lnTo>
                  <a:pt x="1218" y="307"/>
                </a:lnTo>
                <a:lnTo>
                  <a:pt x="1219" y="308"/>
                </a:lnTo>
                <a:lnTo>
                  <a:pt x="1219" y="308"/>
                </a:lnTo>
                <a:lnTo>
                  <a:pt x="1219" y="308"/>
                </a:lnTo>
                <a:lnTo>
                  <a:pt x="1220" y="308"/>
                </a:lnTo>
                <a:lnTo>
                  <a:pt x="1220" y="309"/>
                </a:lnTo>
                <a:lnTo>
                  <a:pt x="1220" y="310"/>
                </a:lnTo>
                <a:lnTo>
                  <a:pt x="1221" y="311"/>
                </a:lnTo>
                <a:lnTo>
                  <a:pt x="1221" y="312"/>
                </a:lnTo>
                <a:lnTo>
                  <a:pt x="1222" y="314"/>
                </a:lnTo>
                <a:lnTo>
                  <a:pt x="1222" y="315"/>
                </a:lnTo>
                <a:lnTo>
                  <a:pt x="1222" y="315"/>
                </a:lnTo>
                <a:lnTo>
                  <a:pt x="1223" y="315"/>
                </a:lnTo>
                <a:lnTo>
                  <a:pt x="1223" y="316"/>
                </a:lnTo>
                <a:lnTo>
                  <a:pt x="1223" y="316"/>
                </a:lnTo>
                <a:lnTo>
                  <a:pt x="1223" y="316"/>
                </a:lnTo>
                <a:lnTo>
                  <a:pt x="1224" y="316"/>
                </a:lnTo>
                <a:lnTo>
                  <a:pt x="1224" y="315"/>
                </a:lnTo>
                <a:lnTo>
                  <a:pt x="1224" y="315"/>
                </a:lnTo>
                <a:lnTo>
                  <a:pt x="1225" y="314"/>
                </a:lnTo>
                <a:lnTo>
                  <a:pt x="1225" y="314"/>
                </a:lnTo>
                <a:lnTo>
                  <a:pt x="1225" y="314"/>
                </a:lnTo>
                <a:lnTo>
                  <a:pt x="1226" y="313"/>
                </a:lnTo>
                <a:lnTo>
                  <a:pt x="1226" y="312"/>
                </a:lnTo>
                <a:lnTo>
                  <a:pt x="1226" y="312"/>
                </a:lnTo>
                <a:lnTo>
                  <a:pt x="1227" y="312"/>
                </a:lnTo>
                <a:lnTo>
                  <a:pt x="1227" y="311"/>
                </a:lnTo>
                <a:lnTo>
                  <a:pt x="1227" y="310"/>
                </a:lnTo>
                <a:lnTo>
                  <a:pt x="1228" y="310"/>
                </a:lnTo>
                <a:lnTo>
                  <a:pt x="1228" y="310"/>
                </a:lnTo>
                <a:lnTo>
                  <a:pt x="1229" y="310"/>
                </a:lnTo>
                <a:lnTo>
                  <a:pt x="1229" y="310"/>
                </a:lnTo>
                <a:lnTo>
                  <a:pt x="1229" y="310"/>
                </a:lnTo>
                <a:lnTo>
                  <a:pt x="1229" y="310"/>
                </a:lnTo>
                <a:lnTo>
                  <a:pt x="1230" y="310"/>
                </a:lnTo>
                <a:lnTo>
                  <a:pt x="1230" y="310"/>
                </a:lnTo>
                <a:lnTo>
                  <a:pt x="1230" y="310"/>
                </a:lnTo>
                <a:lnTo>
                  <a:pt x="1231" y="310"/>
                </a:lnTo>
                <a:lnTo>
                  <a:pt x="1231" y="311"/>
                </a:lnTo>
                <a:lnTo>
                  <a:pt x="1231" y="311"/>
                </a:lnTo>
                <a:lnTo>
                  <a:pt x="1232" y="310"/>
                </a:lnTo>
                <a:lnTo>
                  <a:pt x="1232" y="310"/>
                </a:lnTo>
                <a:lnTo>
                  <a:pt x="1232" y="310"/>
                </a:lnTo>
                <a:lnTo>
                  <a:pt x="1233" y="310"/>
                </a:lnTo>
                <a:lnTo>
                  <a:pt x="1233" y="309"/>
                </a:lnTo>
                <a:lnTo>
                  <a:pt x="1233" y="309"/>
                </a:lnTo>
                <a:lnTo>
                  <a:pt x="1234" y="309"/>
                </a:lnTo>
                <a:lnTo>
                  <a:pt x="1234" y="309"/>
                </a:lnTo>
                <a:lnTo>
                  <a:pt x="1234" y="308"/>
                </a:lnTo>
                <a:lnTo>
                  <a:pt x="1235" y="307"/>
                </a:lnTo>
                <a:lnTo>
                  <a:pt x="1235" y="307"/>
                </a:lnTo>
                <a:lnTo>
                  <a:pt x="1235" y="307"/>
                </a:lnTo>
                <a:lnTo>
                  <a:pt x="1236" y="307"/>
                </a:lnTo>
                <a:lnTo>
                  <a:pt x="1236" y="307"/>
                </a:lnTo>
                <a:lnTo>
                  <a:pt x="1236" y="306"/>
                </a:lnTo>
                <a:lnTo>
                  <a:pt x="1237" y="306"/>
                </a:lnTo>
                <a:lnTo>
                  <a:pt x="1237" y="306"/>
                </a:lnTo>
                <a:lnTo>
                  <a:pt x="1237" y="306"/>
                </a:lnTo>
                <a:lnTo>
                  <a:pt x="1238" y="306"/>
                </a:lnTo>
                <a:lnTo>
                  <a:pt x="1238" y="305"/>
                </a:lnTo>
                <a:lnTo>
                  <a:pt x="1238" y="305"/>
                </a:lnTo>
                <a:lnTo>
                  <a:pt x="1239" y="305"/>
                </a:lnTo>
                <a:lnTo>
                  <a:pt x="1239" y="305"/>
                </a:lnTo>
                <a:lnTo>
                  <a:pt x="1239" y="305"/>
                </a:lnTo>
                <a:lnTo>
                  <a:pt x="1240" y="304"/>
                </a:lnTo>
                <a:lnTo>
                  <a:pt x="1240" y="304"/>
                </a:lnTo>
                <a:lnTo>
                  <a:pt x="1240" y="304"/>
                </a:lnTo>
                <a:lnTo>
                  <a:pt x="1240" y="304"/>
                </a:lnTo>
                <a:lnTo>
                  <a:pt x="1241" y="303"/>
                </a:lnTo>
                <a:lnTo>
                  <a:pt x="1241" y="302"/>
                </a:lnTo>
                <a:lnTo>
                  <a:pt x="1241" y="302"/>
                </a:lnTo>
                <a:lnTo>
                  <a:pt x="1242" y="302"/>
                </a:lnTo>
                <a:lnTo>
                  <a:pt x="1242" y="302"/>
                </a:lnTo>
                <a:lnTo>
                  <a:pt x="1243" y="302"/>
                </a:lnTo>
                <a:lnTo>
                  <a:pt x="1243" y="302"/>
                </a:lnTo>
                <a:lnTo>
                  <a:pt x="1243" y="302"/>
                </a:lnTo>
                <a:lnTo>
                  <a:pt x="1244" y="302"/>
                </a:lnTo>
                <a:lnTo>
                  <a:pt x="1244" y="303"/>
                </a:lnTo>
                <a:lnTo>
                  <a:pt x="1244" y="303"/>
                </a:lnTo>
                <a:lnTo>
                  <a:pt x="1245" y="303"/>
                </a:lnTo>
                <a:lnTo>
                  <a:pt x="1245" y="303"/>
                </a:lnTo>
                <a:lnTo>
                  <a:pt x="1245" y="303"/>
                </a:lnTo>
                <a:lnTo>
                  <a:pt x="1246" y="303"/>
                </a:lnTo>
                <a:lnTo>
                  <a:pt x="1246" y="303"/>
                </a:lnTo>
                <a:lnTo>
                  <a:pt x="1246" y="302"/>
                </a:lnTo>
                <a:lnTo>
                  <a:pt x="1246" y="302"/>
                </a:lnTo>
                <a:lnTo>
                  <a:pt x="1247" y="302"/>
                </a:lnTo>
                <a:lnTo>
                  <a:pt x="1247" y="302"/>
                </a:lnTo>
                <a:lnTo>
                  <a:pt x="1247" y="302"/>
                </a:lnTo>
                <a:lnTo>
                  <a:pt x="1248" y="302"/>
                </a:lnTo>
                <a:lnTo>
                  <a:pt x="1248" y="302"/>
                </a:lnTo>
                <a:lnTo>
                  <a:pt x="1248" y="302"/>
                </a:lnTo>
                <a:lnTo>
                  <a:pt x="1249" y="302"/>
                </a:lnTo>
                <a:lnTo>
                  <a:pt x="1249" y="303"/>
                </a:lnTo>
                <a:lnTo>
                  <a:pt x="1250" y="303"/>
                </a:lnTo>
                <a:lnTo>
                  <a:pt x="1250" y="303"/>
                </a:lnTo>
                <a:lnTo>
                  <a:pt x="1250" y="303"/>
                </a:lnTo>
                <a:lnTo>
                  <a:pt x="1251" y="303"/>
                </a:lnTo>
                <a:lnTo>
                  <a:pt x="1251" y="303"/>
                </a:lnTo>
                <a:lnTo>
                  <a:pt x="1251" y="303"/>
                </a:lnTo>
                <a:lnTo>
                  <a:pt x="1252" y="303"/>
                </a:lnTo>
                <a:lnTo>
                  <a:pt x="1252" y="303"/>
                </a:lnTo>
                <a:lnTo>
                  <a:pt x="1252" y="303"/>
                </a:lnTo>
                <a:lnTo>
                  <a:pt x="1252" y="303"/>
                </a:lnTo>
                <a:lnTo>
                  <a:pt x="1253" y="303"/>
                </a:lnTo>
                <a:lnTo>
                  <a:pt x="1253" y="303"/>
                </a:lnTo>
                <a:lnTo>
                  <a:pt x="1253" y="302"/>
                </a:lnTo>
                <a:lnTo>
                  <a:pt x="1254" y="302"/>
                </a:lnTo>
                <a:lnTo>
                  <a:pt x="1254" y="302"/>
                </a:lnTo>
                <a:lnTo>
                  <a:pt x="1254" y="302"/>
                </a:lnTo>
                <a:lnTo>
                  <a:pt x="1255" y="302"/>
                </a:lnTo>
                <a:lnTo>
                  <a:pt x="1255" y="303"/>
                </a:lnTo>
                <a:lnTo>
                  <a:pt x="1255" y="303"/>
                </a:lnTo>
                <a:lnTo>
                  <a:pt x="1256" y="303"/>
                </a:lnTo>
                <a:lnTo>
                  <a:pt x="1256" y="302"/>
                </a:lnTo>
                <a:lnTo>
                  <a:pt x="1257" y="303"/>
                </a:lnTo>
                <a:lnTo>
                  <a:pt x="1257" y="303"/>
                </a:lnTo>
                <a:lnTo>
                  <a:pt x="1257" y="303"/>
                </a:lnTo>
                <a:lnTo>
                  <a:pt x="1258" y="303"/>
                </a:lnTo>
                <a:lnTo>
                  <a:pt x="1258" y="303"/>
                </a:lnTo>
                <a:lnTo>
                  <a:pt x="1258" y="303"/>
                </a:lnTo>
                <a:lnTo>
                  <a:pt x="1258" y="303"/>
                </a:lnTo>
                <a:lnTo>
                  <a:pt x="1259" y="304"/>
                </a:lnTo>
                <a:lnTo>
                  <a:pt x="1259" y="304"/>
                </a:lnTo>
                <a:lnTo>
                  <a:pt x="1259" y="304"/>
                </a:lnTo>
                <a:lnTo>
                  <a:pt x="1260" y="304"/>
                </a:lnTo>
                <a:lnTo>
                  <a:pt x="1260" y="304"/>
                </a:lnTo>
                <a:lnTo>
                  <a:pt x="1260" y="305"/>
                </a:lnTo>
                <a:lnTo>
                  <a:pt x="1261" y="305"/>
                </a:lnTo>
                <a:lnTo>
                  <a:pt x="1261" y="305"/>
                </a:lnTo>
                <a:lnTo>
                  <a:pt x="1261" y="305"/>
                </a:lnTo>
                <a:lnTo>
                  <a:pt x="1262" y="305"/>
                </a:lnTo>
                <a:lnTo>
                  <a:pt x="1262" y="304"/>
                </a:lnTo>
                <a:lnTo>
                  <a:pt x="1262" y="304"/>
                </a:lnTo>
                <a:lnTo>
                  <a:pt x="1263" y="303"/>
                </a:lnTo>
                <a:lnTo>
                  <a:pt x="1263" y="303"/>
                </a:lnTo>
                <a:lnTo>
                  <a:pt x="1263" y="303"/>
                </a:lnTo>
                <a:lnTo>
                  <a:pt x="1264" y="303"/>
                </a:lnTo>
                <a:lnTo>
                  <a:pt x="1264" y="303"/>
                </a:lnTo>
                <a:lnTo>
                  <a:pt x="1264" y="302"/>
                </a:lnTo>
                <a:lnTo>
                  <a:pt x="1265" y="302"/>
                </a:lnTo>
                <a:lnTo>
                  <a:pt x="1265" y="302"/>
                </a:lnTo>
                <a:lnTo>
                  <a:pt x="1265" y="303"/>
                </a:lnTo>
                <a:lnTo>
                  <a:pt x="1266" y="303"/>
                </a:lnTo>
                <a:lnTo>
                  <a:pt x="1266" y="303"/>
                </a:lnTo>
                <a:lnTo>
                  <a:pt x="1266" y="303"/>
                </a:lnTo>
                <a:lnTo>
                  <a:pt x="1267" y="303"/>
                </a:lnTo>
                <a:lnTo>
                  <a:pt x="1267" y="303"/>
                </a:lnTo>
                <a:lnTo>
                  <a:pt x="1267" y="303"/>
                </a:lnTo>
                <a:lnTo>
                  <a:pt x="1268" y="303"/>
                </a:lnTo>
                <a:lnTo>
                  <a:pt x="1268" y="303"/>
                </a:lnTo>
                <a:lnTo>
                  <a:pt x="1268" y="303"/>
                </a:lnTo>
                <a:lnTo>
                  <a:pt x="1269" y="303"/>
                </a:lnTo>
                <a:lnTo>
                  <a:pt x="1269" y="303"/>
                </a:lnTo>
                <a:lnTo>
                  <a:pt x="1269" y="303"/>
                </a:lnTo>
                <a:lnTo>
                  <a:pt x="1270" y="303"/>
                </a:lnTo>
                <a:lnTo>
                  <a:pt x="1270" y="303"/>
                </a:lnTo>
                <a:lnTo>
                  <a:pt x="1270" y="303"/>
                </a:lnTo>
                <a:lnTo>
                  <a:pt x="1271" y="302"/>
                </a:lnTo>
                <a:lnTo>
                  <a:pt x="1271" y="302"/>
                </a:lnTo>
                <a:lnTo>
                  <a:pt x="1271" y="302"/>
                </a:lnTo>
                <a:lnTo>
                  <a:pt x="1272" y="302"/>
                </a:lnTo>
                <a:lnTo>
                  <a:pt x="1272" y="302"/>
                </a:lnTo>
                <a:lnTo>
                  <a:pt x="1272" y="302"/>
                </a:lnTo>
                <a:lnTo>
                  <a:pt x="1273" y="302"/>
                </a:lnTo>
                <a:lnTo>
                  <a:pt x="1273" y="302"/>
                </a:lnTo>
                <a:lnTo>
                  <a:pt x="1273" y="302"/>
                </a:lnTo>
                <a:lnTo>
                  <a:pt x="1274" y="302"/>
                </a:lnTo>
                <a:lnTo>
                  <a:pt x="1274" y="302"/>
                </a:lnTo>
                <a:lnTo>
                  <a:pt x="1274" y="303"/>
                </a:lnTo>
                <a:lnTo>
                  <a:pt x="1275" y="303"/>
                </a:lnTo>
                <a:lnTo>
                  <a:pt x="1275" y="303"/>
                </a:lnTo>
                <a:lnTo>
                  <a:pt x="1275" y="303"/>
                </a:lnTo>
                <a:lnTo>
                  <a:pt x="1275" y="303"/>
                </a:lnTo>
                <a:lnTo>
                  <a:pt x="1276" y="304"/>
                </a:lnTo>
                <a:lnTo>
                  <a:pt x="1276" y="303"/>
                </a:lnTo>
                <a:lnTo>
                  <a:pt x="1277" y="304"/>
                </a:lnTo>
                <a:lnTo>
                  <a:pt x="1277" y="304"/>
                </a:lnTo>
                <a:lnTo>
                  <a:pt x="1277" y="304"/>
                </a:lnTo>
                <a:lnTo>
                  <a:pt x="1278" y="305"/>
                </a:lnTo>
                <a:lnTo>
                  <a:pt x="1278" y="306"/>
                </a:lnTo>
                <a:lnTo>
                  <a:pt x="1278" y="306"/>
                </a:lnTo>
                <a:lnTo>
                  <a:pt x="1279" y="306"/>
                </a:lnTo>
                <a:lnTo>
                  <a:pt x="1279" y="307"/>
                </a:lnTo>
                <a:lnTo>
                  <a:pt x="1279" y="307"/>
                </a:lnTo>
                <a:lnTo>
                  <a:pt x="1280" y="308"/>
                </a:lnTo>
                <a:lnTo>
                  <a:pt x="1280" y="308"/>
                </a:lnTo>
                <a:lnTo>
                  <a:pt x="1280" y="309"/>
                </a:lnTo>
                <a:lnTo>
                  <a:pt x="1280" y="309"/>
                </a:lnTo>
                <a:lnTo>
                  <a:pt x="1281" y="309"/>
                </a:lnTo>
                <a:lnTo>
                  <a:pt x="1281" y="309"/>
                </a:lnTo>
                <a:lnTo>
                  <a:pt x="1281" y="309"/>
                </a:lnTo>
                <a:lnTo>
                  <a:pt x="1282" y="309"/>
                </a:lnTo>
                <a:lnTo>
                  <a:pt x="1282" y="309"/>
                </a:lnTo>
                <a:lnTo>
                  <a:pt x="1282" y="309"/>
                </a:lnTo>
                <a:lnTo>
                  <a:pt x="1283" y="309"/>
                </a:lnTo>
                <a:lnTo>
                  <a:pt x="1283" y="308"/>
                </a:lnTo>
                <a:lnTo>
                  <a:pt x="1284" y="308"/>
                </a:lnTo>
                <a:lnTo>
                  <a:pt x="1284" y="308"/>
                </a:lnTo>
                <a:lnTo>
                  <a:pt x="1284" y="308"/>
                </a:lnTo>
                <a:lnTo>
                  <a:pt x="1285" y="308"/>
                </a:lnTo>
                <a:lnTo>
                  <a:pt x="1285" y="308"/>
                </a:lnTo>
                <a:lnTo>
                  <a:pt x="1285" y="308"/>
                </a:lnTo>
                <a:lnTo>
                  <a:pt x="1286" y="308"/>
                </a:lnTo>
                <a:lnTo>
                  <a:pt x="1286" y="308"/>
                </a:lnTo>
                <a:lnTo>
                  <a:pt x="1286" y="308"/>
                </a:lnTo>
                <a:lnTo>
                  <a:pt x="1286" y="308"/>
                </a:lnTo>
                <a:lnTo>
                  <a:pt x="1287" y="308"/>
                </a:lnTo>
                <a:lnTo>
                  <a:pt x="1287" y="307"/>
                </a:lnTo>
                <a:lnTo>
                  <a:pt x="1287" y="307"/>
                </a:lnTo>
                <a:lnTo>
                  <a:pt x="1288" y="307"/>
                </a:lnTo>
                <a:lnTo>
                  <a:pt x="1288" y="306"/>
                </a:lnTo>
                <a:lnTo>
                  <a:pt x="1288" y="305"/>
                </a:lnTo>
                <a:lnTo>
                  <a:pt x="1289" y="305"/>
                </a:lnTo>
                <a:lnTo>
                  <a:pt x="1289" y="305"/>
                </a:lnTo>
                <a:lnTo>
                  <a:pt x="1289" y="304"/>
                </a:lnTo>
                <a:lnTo>
                  <a:pt x="1290" y="304"/>
                </a:lnTo>
                <a:lnTo>
                  <a:pt x="1290" y="304"/>
                </a:lnTo>
                <a:lnTo>
                  <a:pt x="1291" y="304"/>
                </a:lnTo>
                <a:lnTo>
                  <a:pt x="1291" y="303"/>
                </a:lnTo>
                <a:lnTo>
                  <a:pt x="1291" y="303"/>
                </a:lnTo>
                <a:lnTo>
                  <a:pt x="1292" y="303"/>
                </a:lnTo>
                <a:lnTo>
                  <a:pt x="1292" y="303"/>
                </a:lnTo>
                <a:lnTo>
                  <a:pt x="1292" y="302"/>
                </a:lnTo>
                <a:lnTo>
                  <a:pt x="1292" y="302"/>
                </a:lnTo>
                <a:lnTo>
                  <a:pt x="1293" y="302"/>
                </a:lnTo>
                <a:lnTo>
                  <a:pt x="1293" y="302"/>
                </a:lnTo>
                <a:lnTo>
                  <a:pt x="1293" y="302"/>
                </a:lnTo>
                <a:lnTo>
                  <a:pt x="1294" y="302"/>
                </a:lnTo>
                <a:lnTo>
                  <a:pt x="1294" y="302"/>
                </a:lnTo>
                <a:lnTo>
                  <a:pt x="1294" y="302"/>
                </a:lnTo>
                <a:lnTo>
                  <a:pt x="1295" y="301"/>
                </a:lnTo>
                <a:lnTo>
                  <a:pt x="1295" y="301"/>
                </a:lnTo>
                <a:lnTo>
                  <a:pt x="1295" y="301"/>
                </a:lnTo>
                <a:lnTo>
                  <a:pt x="1296" y="301"/>
                </a:lnTo>
                <a:lnTo>
                  <a:pt x="1296" y="301"/>
                </a:lnTo>
                <a:lnTo>
                  <a:pt x="1296" y="301"/>
                </a:lnTo>
                <a:lnTo>
                  <a:pt x="1297" y="301"/>
                </a:lnTo>
                <a:lnTo>
                  <a:pt x="1297" y="301"/>
                </a:lnTo>
                <a:lnTo>
                  <a:pt x="1298" y="300"/>
                </a:lnTo>
                <a:lnTo>
                  <a:pt x="1298" y="301"/>
                </a:lnTo>
                <a:lnTo>
                  <a:pt x="1298" y="301"/>
                </a:lnTo>
                <a:lnTo>
                  <a:pt x="1298" y="300"/>
                </a:lnTo>
                <a:lnTo>
                  <a:pt x="1299" y="300"/>
                </a:lnTo>
                <a:lnTo>
                  <a:pt x="1299" y="300"/>
                </a:lnTo>
                <a:lnTo>
                  <a:pt x="1299" y="300"/>
                </a:lnTo>
                <a:lnTo>
                  <a:pt x="1300" y="299"/>
                </a:lnTo>
                <a:lnTo>
                  <a:pt x="1300" y="299"/>
                </a:lnTo>
                <a:lnTo>
                  <a:pt x="1300" y="299"/>
                </a:lnTo>
                <a:lnTo>
                  <a:pt x="1301" y="298"/>
                </a:lnTo>
                <a:lnTo>
                  <a:pt x="1301" y="298"/>
                </a:lnTo>
                <a:lnTo>
                  <a:pt x="1301" y="298"/>
                </a:lnTo>
                <a:lnTo>
                  <a:pt x="1302" y="298"/>
                </a:lnTo>
                <a:lnTo>
                  <a:pt x="1302" y="298"/>
                </a:lnTo>
                <a:lnTo>
                  <a:pt x="1302" y="298"/>
                </a:lnTo>
                <a:lnTo>
                  <a:pt x="1303" y="299"/>
                </a:lnTo>
                <a:lnTo>
                  <a:pt x="1303" y="299"/>
                </a:lnTo>
                <a:lnTo>
                  <a:pt x="1303" y="299"/>
                </a:lnTo>
                <a:lnTo>
                  <a:pt x="1303" y="299"/>
                </a:lnTo>
                <a:lnTo>
                  <a:pt x="1304" y="299"/>
                </a:lnTo>
                <a:lnTo>
                  <a:pt x="1304" y="300"/>
                </a:lnTo>
                <a:lnTo>
                  <a:pt x="1305" y="300"/>
                </a:lnTo>
                <a:lnTo>
                  <a:pt x="1305" y="300"/>
                </a:lnTo>
                <a:lnTo>
                  <a:pt x="1305" y="299"/>
                </a:lnTo>
                <a:lnTo>
                  <a:pt x="1306" y="299"/>
                </a:lnTo>
                <a:lnTo>
                  <a:pt x="1306" y="299"/>
                </a:lnTo>
                <a:lnTo>
                  <a:pt x="1306" y="299"/>
                </a:lnTo>
                <a:lnTo>
                  <a:pt x="1307" y="299"/>
                </a:lnTo>
                <a:lnTo>
                  <a:pt x="1307" y="299"/>
                </a:lnTo>
                <a:lnTo>
                  <a:pt x="1307" y="298"/>
                </a:lnTo>
                <a:lnTo>
                  <a:pt x="1308" y="299"/>
                </a:lnTo>
                <a:lnTo>
                  <a:pt x="1308" y="298"/>
                </a:lnTo>
                <a:lnTo>
                  <a:pt x="1308" y="298"/>
                </a:lnTo>
                <a:lnTo>
                  <a:pt x="1309" y="299"/>
                </a:lnTo>
                <a:lnTo>
                  <a:pt x="1309" y="299"/>
                </a:lnTo>
                <a:lnTo>
                  <a:pt x="1309" y="299"/>
                </a:lnTo>
                <a:lnTo>
                  <a:pt x="1309" y="299"/>
                </a:lnTo>
                <a:lnTo>
                  <a:pt x="1310" y="298"/>
                </a:lnTo>
                <a:lnTo>
                  <a:pt x="1310" y="298"/>
                </a:lnTo>
                <a:lnTo>
                  <a:pt x="1311" y="298"/>
                </a:lnTo>
                <a:lnTo>
                  <a:pt x="1311" y="298"/>
                </a:lnTo>
                <a:lnTo>
                  <a:pt x="1311" y="298"/>
                </a:lnTo>
                <a:lnTo>
                  <a:pt x="1312" y="297"/>
                </a:lnTo>
                <a:lnTo>
                  <a:pt x="1312" y="297"/>
                </a:lnTo>
                <a:lnTo>
                  <a:pt x="1312" y="296"/>
                </a:lnTo>
                <a:lnTo>
                  <a:pt x="1313" y="296"/>
                </a:lnTo>
                <a:lnTo>
                  <a:pt x="1313" y="296"/>
                </a:lnTo>
                <a:lnTo>
                  <a:pt x="1313" y="295"/>
                </a:lnTo>
                <a:lnTo>
                  <a:pt x="1314" y="295"/>
                </a:lnTo>
                <a:lnTo>
                  <a:pt x="1314" y="295"/>
                </a:lnTo>
                <a:lnTo>
                  <a:pt x="1314" y="295"/>
                </a:lnTo>
                <a:lnTo>
                  <a:pt x="1315" y="295"/>
                </a:lnTo>
                <a:lnTo>
                  <a:pt x="1315" y="295"/>
                </a:lnTo>
                <a:lnTo>
                  <a:pt x="1315" y="295"/>
                </a:lnTo>
                <a:lnTo>
                  <a:pt x="1315" y="295"/>
                </a:lnTo>
                <a:lnTo>
                  <a:pt x="1316" y="295"/>
                </a:lnTo>
                <a:lnTo>
                  <a:pt x="1316" y="295"/>
                </a:lnTo>
                <a:lnTo>
                  <a:pt x="1316" y="295"/>
                </a:lnTo>
                <a:lnTo>
                  <a:pt x="1317" y="295"/>
                </a:lnTo>
                <a:lnTo>
                  <a:pt x="1317" y="294"/>
                </a:lnTo>
                <a:lnTo>
                  <a:pt x="1318" y="294"/>
                </a:lnTo>
                <a:lnTo>
                  <a:pt x="1318" y="295"/>
                </a:lnTo>
                <a:lnTo>
                  <a:pt x="1318" y="294"/>
                </a:lnTo>
                <a:lnTo>
                  <a:pt x="1319" y="294"/>
                </a:lnTo>
                <a:lnTo>
                  <a:pt x="1319" y="294"/>
                </a:lnTo>
                <a:lnTo>
                  <a:pt x="1319" y="294"/>
                </a:lnTo>
                <a:lnTo>
                  <a:pt x="1320" y="294"/>
                </a:lnTo>
                <a:lnTo>
                  <a:pt x="1320" y="294"/>
                </a:lnTo>
                <a:lnTo>
                  <a:pt x="1320" y="294"/>
                </a:lnTo>
                <a:lnTo>
                  <a:pt x="1321" y="293"/>
                </a:lnTo>
                <a:lnTo>
                  <a:pt x="1321" y="293"/>
                </a:lnTo>
                <a:lnTo>
                  <a:pt x="1321" y="293"/>
                </a:lnTo>
                <a:lnTo>
                  <a:pt x="1321" y="293"/>
                </a:lnTo>
                <a:lnTo>
                  <a:pt x="1322" y="293"/>
                </a:lnTo>
                <a:lnTo>
                  <a:pt x="1322" y="293"/>
                </a:lnTo>
                <a:lnTo>
                  <a:pt x="1322" y="293"/>
                </a:lnTo>
                <a:lnTo>
                  <a:pt x="1323" y="293"/>
                </a:lnTo>
                <a:lnTo>
                  <a:pt x="1323" y="293"/>
                </a:lnTo>
                <a:lnTo>
                  <a:pt x="1323" y="292"/>
                </a:lnTo>
                <a:lnTo>
                  <a:pt x="1324" y="292"/>
                </a:lnTo>
                <a:lnTo>
                  <a:pt x="1324" y="292"/>
                </a:lnTo>
                <a:lnTo>
                  <a:pt x="1325" y="292"/>
                </a:lnTo>
                <a:lnTo>
                  <a:pt x="1325" y="292"/>
                </a:lnTo>
                <a:lnTo>
                  <a:pt x="1325" y="292"/>
                </a:lnTo>
                <a:lnTo>
                  <a:pt x="1326" y="292"/>
                </a:lnTo>
                <a:lnTo>
                  <a:pt x="1326" y="292"/>
                </a:lnTo>
                <a:lnTo>
                  <a:pt x="1326" y="292"/>
                </a:lnTo>
                <a:lnTo>
                  <a:pt x="1326" y="292"/>
                </a:lnTo>
                <a:lnTo>
                  <a:pt x="1327" y="292"/>
                </a:lnTo>
                <a:lnTo>
                  <a:pt x="1327" y="291"/>
                </a:lnTo>
                <a:lnTo>
                  <a:pt x="1327" y="290"/>
                </a:lnTo>
                <a:lnTo>
                  <a:pt x="1328" y="290"/>
                </a:lnTo>
                <a:lnTo>
                  <a:pt x="1328" y="290"/>
                </a:lnTo>
                <a:lnTo>
                  <a:pt x="1328" y="290"/>
                </a:lnTo>
                <a:lnTo>
                  <a:pt x="1329" y="290"/>
                </a:lnTo>
                <a:lnTo>
                  <a:pt x="1329" y="290"/>
                </a:lnTo>
                <a:lnTo>
                  <a:pt x="1329" y="289"/>
                </a:lnTo>
                <a:lnTo>
                  <a:pt x="1330" y="289"/>
                </a:lnTo>
                <a:lnTo>
                  <a:pt x="1330" y="289"/>
                </a:lnTo>
                <a:lnTo>
                  <a:pt x="1330" y="288"/>
                </a:lnTo>
                <a:lnTo>
                  <a:pt x="1331" y="288"/>
                </a:lnTo>
                <a:lnTo>
                  <a:pt x="1331" y="288"/>
                </a:lnTo>
                <a:lnTo>
                  <a:pt x="1332" y="287"/>
                </a:lnTo>
                <a:lnTo>
                  <a:pt x="1332" y="287"/>
                </a:lnTo>
                <a:lnTo>
                  <a:pt x="1332" y="287"/>
                </a:lnTo>
                <a:lnTo>
                  <a:pt x="1332" y="287"/>
                </a:lnTo>
                <a:lnTo>
                  <a:pt x="1333" y="287"/>
                </a:lnTo>
                <a:lnTo>
                  <a:pt x="1333" y="287"/>
                </a:lnTo>
                <a:lnTo>
                  <a:pt x="1333" y="287"/>
                </a:lnTo>
                <a:lnTo>
                  <a:pt x="1334" y="288"/>
                </a:lnTo>
                <a:lnTo>
                  <a:pt x="1334" y="288"/>
                </a:lnTo>
                <a:lnTo>
                  <a:pt x="1334" y="288"/>
                </a:lnTo>
                <a:lnTo>
                  <a:pt x="1335" y="288"/>
                </a:lnTo>
                <a:lnTo>
                  <a:pt x="1335" y="287"/>
                </a:lnTo>
                <a:lnTo>
                  <a:pt x="1335" y="287"/>
                </a:lnTo>
                <a:lnTo>
                  <a:pt x="1336" y="287"/>
                </a:lnTo>
                <a:lnTo>
                  <a:pt x="1336" y="287"/>
                </a:lnTo>
                <a:lnTo>
                  <a:pt x="1336" y="287"/>
                </a:lnTo>
                <a:lnTo>
                  <a:pt x="1337" y="286"/>
                </a:lnTo>
                <a:lnTo>
                  <a:pt x="1337" y="286"/>
                </a:lnTo>
                <a:lnTo>
                  <a:pt x="1337" y="286"/>
                </a:lnTo>
                <a:lnTo>
                  <a:pt x="1338" y="286"/>
                </a:lnTo>
                <a:lnTo>
                  <a:pt x="1338" y="286"/>
                </a:lnTo>
                <a:lnTo>
                  <a:pt x="1338" y="286"/>
                </a:lnTo>
                <a:lnTo>
                  <a:pt x="1339" y="285"/>
                </a:lnTo>
                <a:lnTo>
                  <a:pt x="1339" y="285"/>
                </a:lnTo>
                <a:lnTo>
                  <a:pt x="1339" y="285"/>
                </a:lnTo>
                <a:lnTo>
                  <a:pt x="1340" y="285"/>
                </a:lnTo>
                <a:lnTo>
                  <a:pt x="1340" y="285"/>
                </a:lnTo>
                <a:lnTo>
                  <a:pt x="1340" y="285"/>
                </a:lnTo>
                <a:lnTo>
                  <a:pt x="1341" y="285"/>
                </a:lnTo>
                <a:lnTo>
                  <a:pt x="1341" y="285"/>
                </a:lnTo>
                <a:lnTo>
                  <a:pt x="1341" y="285"/>
                </a:lnTo>
                <a:lnTo>
                  <a:pt x="1342" y="286"/>
                </a:lnTo>
                <a:lnTo>
                  <a:pt x="1342" y="286"/>
                </a:lnTo>
                <a:lnTo>
                  <a:pt x="1342" y="286"/>
                </a:lnTo>
                <a:lnTo>
                  <a:pt x="1343" y="286"/>
                </a:lnTo>
                <a:lnTo>
                  <a:pt x="1343" y="286"/>
                </a:lnTo>
                <a:lnTo>
                  <a:pt x="1343" y="286"/>
                </a:lnTo>
                <a:lnTo>
                  <a:pt x="1343" y="286"/>
                </a:lnTo>
                <a:lnTo>
                  <a:pt x="1344" y="286"/>
                </a:lnTo>
                <a:lnTo>
                  <a:pt x="1344" y="286"/>
                </a:lnTo>
                <a:lnTo>
                  <a:pt x="1344" y="287"/>
                </a:lnTo>
                <a:lnTo>
                  <a:pt x="1345" y="287"/>
                </a:lnTo>
                <a:lnTo>
                  <a:pt x="1345" y="287"/>
                </a:lnTo>
                <a:lnTo>
                  <a:pt x="1346" y="287"/>
                </a:lnTo>
                <a:lnTo>
                  <a:pt x="1346" y="287"/>
                </a:lnTo>
                <a:lnTo>
                  <a:pt x="1346" y="287"/>
                </a:lnTo>
                <a:lnTo>
                  <a:pt x="1347" y="287"/>
                </a:lnTo>
                <a:lnTo>
                  <a:pt x="1347" y="287"/>
                </a:lnTo>
                <a:lnTo>
                  <a:pt x="1347" y="287"/>
                </a:lnTo>
                <a:lnTo>
                  <a:pt x="1348" y="287"/>
                </a:lnTo>
                <a:lnTo>
                  <a:pt x="1348" y="286"/>
                </a:lnTo>
                <a:lnTo>
                  <a:pt x="1348" y="286"/>
                </a:lnTo>
                <a:lnTo>
                  <a:pt x="1349" y="286"/>
                </a:lnTo>
                <a:lnTo>
                  <a:pt x="1349" y="286"/>
                </a:lnTo>
                <a:lnTo>
                  <a:pt x="1349" y="286"/>
                </a:lnTo>
                <a:lnTo>
                  <a:pt x="1349" y="286"/>
                </a:lnTo>
                <a:lnTo>
                  <a:pt x="1350" y="286"/>
                </a:lnTo>
                <a:lnTo>
                  <a:pt x="1350" y="286"/>
                </a:lnTo>
                <a:lnTo>
                  <a:pt x="1350" y="286"/>
                </a:lnTo>
                <a:lnTo>
                  <a:pt x="1351" y="286"/>
                </a:lnTo>
                <a:lnTo>
                  <a:pt x="1351" y="286"/>
                </a:lnTo>
                <a:lnTo>
                  <a:pt x="1351" y="286"/>
                </a:lnTo>
                <a:lnTo>
                  <a:pt x="1352" y="286"/>
                </a:lnTo>
                <a:lnTo>
                  <a:pt x="1352" y="286"/>
                </a:lnTo>
                <a:lnTo>
                  <a:pt x="1353" y="286"/>
                </a:lnTo>
                <a:lnTo>
                  <a:pt x="1353" y="286"/>
                </a:lnTo>
                <a:lnTo>
                  <a:pt x="1353" y="286"/>
                </a:lnTo>
                <a:lnTo>
                  <a:pt x="1354" y="286"/>
                </a:lnTo>
                <a:lnTo>
                  <a:pt x="1354" y="286"/>
                </a:lnTo>
                <a:lnTo>
                  <a:pt x="1354" y="286"/>
                </a:lnTo>
                <a:lnTo>
                  <a:pt x="1355" y="287"/>
                </a:lnTo>
                <a:lnTo>
                  <a:pt x="1355" y="287"/>
                </a:lnTo>
                <a:lnTo>
                  <a:pt x="1355" y="287"/>
                </a:lnTo>
                <a:lnTo>
                  <a:pt x="1355" y="287"/>
                </a:lnTo>
                <a:lnTo>
                  <a:pt x="1356" y="287"/>
                </a:lnTo>
                <a:lnTo>
                  <a:pt x="1356" y="287"/>
                </a:lnTo>
                <a:lnTo>
                  <a:pt x="1356" y="287"/>
                </a:lnTo>
                <a:lnTo>
                  <a:pt x="1357" y="287"/>
                </a:lnTo>
                <a:lnTo>
                  <a:pt x="1357" y="287"/>
                </a:lnTo>
                <a:lnTo>
                  <a:pt x="1357" y="287"/>
                </a:lnTo>
                <a:lnTo>
                  <a:pt x="1358" y="286"/>
                </a:lnTo>
                <a:lnTo>
                  <a:pt x="1358" y="286"/>
                </a:lnTo>
                <a:lnTo>
                  <a:pt x="1358" y="286"/>
                </a:lnTo>
                <a:lnTo>
                  <a:pt x="1359" y="286"/>
                </a:lnTo>
                <a:lnTo>
                  <a:pt x="1359" y="286"/>
                </a:lnTo>
                <a:lnTo>
                  <a:pt x="1360" y="286"/>
                </a:lnTo>
                <a:lnTo>
                  <a:pt x="1360" y="286"/>
                </a:lnTo>
                <a:lnTo>
                  <a:pt x="1360" y="286"/>
                </a:lnTo>
                <a:lnTo>
                  <a:pt x="1361" y="287"/>
                </a:lnTo>
                <a:lnTo>
                  <a:pt x="1361" y="287"/>
                </a:lnTo>
                <a:lnTo>
                  <a:pt x="1361" y="287"/>
                </a:lnTo>
                <a:lnTo>
                  <a:pt x="1361" y="287"/>
                </a:lnTo>
                <a:lnTo>
                  <a:pt x="1362" y="288"/>
                </a:lnTo>
                <a:lnTo>
                  <a:pt x="1362" y="288"/>
                </a:lnTo>
                <a:lnTo>
                  <a:pt x="1362" y="288"/>
                </a:lnTo>
                <a:lnTo>
                  <a:pt x="1363" y="288"/>
                </a:lnTo>
                <a:lnTo>
                  <a:pt x="1363" y="288"/>
                </a:lnTo>
                <a:lnTo>
                  <a:pt x="1363" y="288"/>
                </a:lnTo>
                <a:lnTo>
                  <a:pt x="1364" y="288"/>
                </a:lnTo>
                <a:lnTo>
                  <a:pt x="1364" y="288"/>
                </a:lnTo>
                <a:lnTo>
                  <a:pt x="1364" y="288"/>
                </a:lnTo>
                <a:lnTo>
                  <a:pt x="1365" y="287"/>
                </a:lnTo>
                <a:lnTo>
                  <a:pt x="1365" y="287"/>
                </a:lnTo>
                <a:lnTo>
                  <a:pt x="1365" y="287"/>
                </a:lnTo>
                <a:lnTo>
                  <a:pt x="1366" y="287"/>
                </a:lnTo>
                <a:lnTo>
                  <a:pt x="1366" y="288"/>
                </a:lnTo>
                <a:lnTo>
                  <a:pt x="1366" y="288"/>
                </a:lnTo>
                <a:lnTo>
                  <a:pt x="1367" y="287"/>
                </a:lnTo>
                <a:lnTo>
                  <a:pt x="1367" y="287"/>
                </a:lnTo>
                <a:lnTo>
                  <a:pt x="1367" y="287"/>
                </a:lnTo>
                <a:lnTo>
                  <a:pt x="1368" y="287"/>
                </a:lnTo>
                <a:lnTo>
                  <a:pt x="1368" y="287"/>
                </a:lnTo>
                <a:lnTo>
                  <a:pt x="1368" y="286"/>
                </a:lnTo>
                <a:lnTo>
                  <a:pt x="1369" y="286"/>
                </a:lnTo>
                <a:lnTo>
                  <a:pt x="1369" y="286"/>
                </a:lnTo>
                <a:lnTo>
                  <a:pt x="1369" y="285"/>
                </a:lnTo>
                <a:lnTo>
                  <a:pt x="1370" y="285"/>
                </a:lnTo>
                <a:lnTo>
                  <a:pt x="1370" y="285"/>
                </a:lnTo>
                <a:lnTo>
                  <a:pt x="1370" y="284"/>
                </a:lnTo>
                <a:lnTo>
                  <a:pt x="1371" y="284"/>
                </a:lnTo>
                <a:lnTo>
                  <a:pt x="1371" y="283"/>
                </a:lnTo>
                <a:lnTo>
                  <a:pt x="1371" y="283"/>
                </a:lnTo>
                <a:lnTo>
                  <a:pt x="1372" y="282"/>
                </a:lnTo>
                <a:lnTo>
                  <a:pt x="1372" y="282"/>
                </a:lnTo>
                <a:lnTo>
                  <a:pt x="1372" y="281"/>
                </a:lnTo>
                <a:lnTo>
                  <a:pt x="1373" y="281"/>
                </a:lnTo>
                <a:lnTo>
                  <a:pt x="1373" y="280"/>
                </a:lnTo>
                <a:lnTo>
                  <a:pt x="1373" y="280"/>
                </a:lnTo>
                <a:lnTo>
                  <a:pt x="1374" y="280"/>
                </a:lnTo>
                <a:lnTo>
                  <a:pt x="1374" y="280"/>
                </a:lnTo>
                <a:lnTo>
                  <a:pt x="1374" y="279"/>
                </a:lnTo>
                <a:lnTo>
                  <a:pt x="1375" y="279"/>
                </a:lnTo>
                <a:lnTo>
                  <a:pt x="1375" y="278"/>
                </a:lnTo>
                <a:lnTo>
                  <a:pt x="1375" y="278"/>
                </a:lnTo>
                <a:lnTo>
                  <a:pt x="1376" y="278"/>
                </a:lnTo>
                <a:lnTo>
                  <a:pt x="1376" y="278"/>
                </a:lnTo>
                <a:lnTo>
                  <a:pt x="1376" y="278"/>
                </a:lnTo>
                <a:lnTo>
                  <a:pt x="1377" y="278"/>
                </a:lnTo>
                <a:lnTo>
                  <a:pt x="1377" y="277"/>
                </a:lnTo>
                <a:lnTo>
                  <a:pt x="1377" y="277"/>
                </a:lnTo>
                <a:lnTo>
                  <a:pt x="1378" y="278"/>
                </a:lnTo>
                <a:lnTo>
                  <a:pt x="1378" y="278"/>
                </a:lnTo>
                <a:lnTo>
                  <a:pt x="1378" y="278"/>
                </a:lnTo>
                <a:lnTo>
                  <a:pt x="1378" y="278"/>
                </a:lnTo>
                <a:lnTo>
                  <a:pt x="1379" y="278"/>
                </a:lnTo>
                <a:lnTo>
                  <a:pt x="1379" y="278"/>
                </a:lnTo>
                <a:lnTo>
                  <a:pt x="1380" y="278"/>
                </a:lnTo>
                <a:lnTo>
                  <a:pt x="1380" y="278"/>
                </a:lnTo>
                <a:lnTo>
                  <a:pt x="1380" y="278"/>
                </a:lnTo>
                <a:lnTo>
                  <a:pt x="1381" y="278"/>
                </a:lnTo>
                <a:lnTo>
                  <a:pt x="1381" y="278"/>
                </a:lnTo>
                <a:lnTo>
                  <a:pt x="1381" y="278"/>
                </a:lnTo>
                <a:lnTo>
                  <a:pt x="1382" y="278"/>
                </a:lnTo>
                <a:lnTo>
                  <a:pt x="1382" y="278"/>
                </a:lnTo>
                <a:lnTo>
                  <a:pt x="1382" y="278"/>
                </a:lnTo>
                <a:lnTo>
                  <a:pt x="1383" y="278"/>
                </a:lnTo>
                <a:lnTo>
                  <a:pt x="1383" y="278"/>
                </a:lnTo>
                <a:lnTo>
                  <a:pt x="1383" y="278"/>
                </a:lnTo>
                <a:lnTo>
                  <a:pt x="1383" y="279"/>
                </a:lnTo>
                <a:lnTo>
                  <a:pt x="1384" y="279"/>
                </a:lnTo>
                <a:lnTo>
                  <a:pt x="1384" y="279"/>
                </a:lnTo>
                <a:lnTo>
                  <a:pt x="1384" y="280"/>
                </a:lnTo>
                <a:lnTo>
                  <a:pt x="1385" y="279"/>
                </a:lnTo>
                <a:lnTo>
                  <a:pt x="1385" y="279"/>
                </a:lnTo>
                <a:lnTo>
                  <a:pt x="1385" y="279"/>
                </a:lnTo>
                <a:lnTo>
                  <a:pt x="1386" y="279"/>
                </a:lnTo>
                <a:lnTo>
                  <a:pt x="1386" y="279"/>
                </a:lnTo>
                <a:lnTo>
                  <a:pt x="1387" y="278"/>
                </a:lnTo>
                <a:lnTo>
                  <a:pt x="1387" y="278"/>
                </a:lnTo>
                <a:lnTo>
                  <a:pt x="1387" y="278"/>
                </a:lnTo>
                <a:lnTo>
                  <a:pt x="1388" y="278"/>
                </a:lnTo>
                <a:lnTo>
                  <a:pt x="1388" y="278"/>
                </a:lnTo>
                <a:lnTo>
                  <a:pt x="1388" y="278"/>
                </a:lnTo>
                <a:lnTo>
                  <a:pt x="1389" y="278"/>
                </a:lnTo>
                <a:lnTo>
                  <a:pt x="1389" y="278"/>
                </a:lnTo>
                <a:lnTo>
                  <a:pt x="1389" y="278"/>
                </a:lnTo>
                <a:lnTo>
                  <a:pt x="1389" y="278"/>
                </a:lnTo>
                <a:lnTo>
                  <a:pt x="1390" y="278"/>
                </a:lnTo>
                <a:lnTo>
                  <a:pt x="1390" y="277"/>
                </a:lnTo>
                <a:lnTo>
                  <a:pt x="1390" y="277"/>
                </a:lnTo>
                <a:lnTo>
                  <a:pt x="1391" y="276"/>
                </a:lnTo>
                <a:lnTo>
                  <a:pt x="1391" y="276"/>
                </a:lnTo>
                <a:lnTo>
                  <a:pt x="1391" y="277"/>
                </a:lnTo>
                <a:lnTo>
                  <a:pt x="1392" y="277"/>
                </a:lnTo>
                <a:lnTo>
                  <a:pt x="1392" y="277"/>
                </a:lnTo>
                <a:lnTo>
                  <a:pt x="1392" y="278"/>
                </a:lnTo>
                <a:lnTo>
                  <a:pt x="1393" y="278"/>
                </a:lnTo>
                <a:lnTo>
                  <a:pt x="1393" y="278"/>
                </a:lnTo>
                <a:lnTo>
                  <a:pt x="1394" y="278"/>
                </a:lnTo>
                <a:lnTo>
                  <a:pt x="1394" y="278"/>
                </a:lnTo>
                <a:lnTo>
                  <a:pt x="1394" y="279"/>
                </a:lnTo>
                <a:lnTo>
                  <a:pt x="1395" y="279"/>
                </a:lnTo>
                <a:lnTo>
                  <a:pt x="1395" y="279"/>
                </a:lnTo>
                <a:lnTo>
                  <a:pt x="1395" y="279"/>
                </a:lnTo>
                <a:lnTo>
                  <a:pt x="1395" y="278"/>
                </a:lnTo>
                <a:lnTo>
                  <a:pt x="1396" y="278"/>
                </a:lnTo>
                <a:lnTo>
                  <a:pt x="1396" y="278"/>
                </a:lnTo>
                <a:lnTo>
                  <a:pt x="1396" y="278"/>
                </a:lnTo>
                <a:lnTo>
                  <a:pt x="1397" y="278"/>
                </a:lnTo>
                <a:lnTo>
                  <a:pt x="1397" y="278"/>
                </a:lnTo>
                <a:lnTo>
                  <a:pt x="1397" y="278"/>
                </a:lnTo>
                <a:lnTo>
                  <a:pt x="1398" y="278"/>
                </a:lnTo>
                <a:lnTo>
                  <a:pt x="1398" y="277"/>
                </a:lnTo>
                <a:lnTo>
                  <a:pt x="1398" y="277"/>
                </a:lnTo>
                <a:lnTo>
                  <a:pt x="1399" y="277"/>
                </a:lnTo>
                <a:lnTo>
                  <a:pt x="1399" y="277"/>
                </a:lnTo>
                <a:lnTo>
                  <a:pt x="1399" y="277"/>
                </a:lnTo>
                <a:lnTo>
                  <a:pt x="1400" y="277"/>
                </a:lnTo>
                <a:lnTo>
                  <a:pt x="1400" y="276"/>
                </a:lnTo>
                <a:lnTo>
                  <a:pt x="1401" y="276"/>
                </a:lnTo>
                <a:lnTo>
                  <a:pt x="1401" y="276"/>
                </a:lnTo>
                <a:lnTo>
                  <a:pt x="1401" y="276"/>
                </a:lnTo>
                <a:lnTo>
                  <a:pt x="1401" y="276"/>
                </a:lnTo>
                <a:lnTo>
                  <a:pt x="1402" y="275"/>
                </a:lnTo>
                <a:lnTo>
                  <a:pt x="1402" y="275"/>
                </a:lnTo>
                <a:lnTo>
                  <a:pt x="1402" y="275"/>
                </a:lnTo>
                <a:lnTo>
                  <a:pt x="1403" y="275"/>
                </a:lnTo>
                <a:lnTo>
                  <a:pt x="1403" y="275"/>
                </a:lnTo>
                <a:lnTo>
                  <a:pt x="1403" y="276"/>
                </a:lnTo>
                <a:lnTo>
                  <a:pt x="1404" y="276"/>
                </a:lnTo>
                <a:lnTo>
                  <a:pt x="1404" y="276"/>
                </a:lnTo>
                <a:lnTo>
                  <a:pt x="1404" y="277"/>
                </a:lnTo>
                <a:lnTo>
                  <a:pt x="1405" y="277"/>
                </a:lnTo>
                <a:lnTo>
                  <a:pt x="1405" y="277"/>
                </a:lnTo>
                <a:lnTo>
                  <a:pt x="1405" y="277"/>
                </a:lnTo>
                <a:lnTo>
                  <a:pt x="1406" y="277"/>
                </a:lnTo>
                <a:lnTo>
                  <a:pt x="1406" y="278"/>
                </a:lnTo>
                <a:lnTo>
                  <a:pt x="1406" y="278"/>
                </a:lnTo>
                <a:lnTo>
                  <a:pt x="1407" y="278"/>
                </a:lnTo>
                <a:lnTo>
                  <a:pt x="1407" y="278"/>
                </a:lnTo>
                <a:lnTo>
                  <a:pt x="1407" y="277"/>
                </a:lnTo>
                <a:lnTo>
                  <a:pt x="1408" y="277"/>
                </a:lnTo>
                <a:lnTo>
                  <a:pt x="1408" y="277"/>
                </a:lnTo>
                <a:lnTo>
                  <a:pt x="1408" y="277"/>
                </a:lnTo>
                <a:lnTo>
                  <a:pt x="1409" y="276"/>
                </a:lnTo>
                <a:lnTo>
                  <a:pt x="1409" y="276"/>
                </a:lnTo>
                <a:lnTo>
                  <a:pt x="1409" y="276"/>
                </a:lnTo>
                <a:lnTo>
                  <a:pt x="1410" y="276"/>
                </a:lnTo>
                <a:lnTo>
                  <a:pt x="1410" y="276"/>
                </a:lnTo>
                <a:lnTo>
                  <a:pt x="1410" y="276"/>
                </a:lnTo>
                <a:lnTo>
                  <a:pt x="1411" y="276"/>
                </a:lnTo>
                <a:lnTo>
                  <a:pt x="1411" y="276"/>
                </a:lnTo>
                <a:lnTo>
                  <a:pt x="1411" y="276"/>
                </a:lnTo>
                <a:lnTo>
                  <a:pt x="1412" y="277"/>
                </a:lnTo>
                <a:lnTo>
                  <a:pt x="1412" y="277"/>
                </a:lnTo>
                <a:lnTo>
                  <a:pt x="1412" y="277"/>
                </a:lnTo>
                <a:lnTo>
                  <a:pt x="1412" y="277"/>
                </a:lnTo>
                <a:lnTo>
                  <a:pt x="1413" y="277"/>
                </a:lnTo>
                <a:lnTo>
                  <a:pt x="1413" y="278"/>
                </a:lnTo>
                <a:lnTo>
                  <a:pt x="1414" y="278"/>
                </a:lnTo>
                <a:lnTo>
                  <a:pt x="1414" y="278"/>
                </a:lnTo>
                <a:lnTo>
                  <a:pt x="1414" y="278"/>
                </a:lnTo>
                <a:lnTo>
                  <a:pt x="1415" y="277"/>
                </a:lnTo>
                <a:lnTo>
                  <a:pt x="1415" y="277"/>
                </a:lnTo>
                <a:lnTo>
                  <a:pt x="1415" y="277"/>
                </a:lnTo>
                <a:lnTo>
                  <a:pt x="1416" y="277"/>
                </a:lnTo>
                <a:lnTo>
                  <a:pt x="1416" y="278"/>
                </a:lnTo>
                <a:lnTo>
                  <a:pt x="1416" y="278"/>
                </a:lnTo>
                <a:lnTo>
                  <a:pt x="1417" y="278"/>
                </a:lnTo>
                <a:lnTo>
                  <a:pt x="1417" y="278"/>
                </a:lnTo>
                <a:lnTo>
                  <a:pt x="1417" y="278"/>
                </a:lnTo>
                <a:lnTo>
                  <a:pt x="1418" y="279"/>
                </a:lnTo>
                <a:lnTo>
                  <a:pt x="1418" y="279"/>
                </a:lnTo>
                <a:lnTo>
                  <a:pt x="1418" y="279"/>
                </a:lnTo>
                <a:lnTo>
                  <a:pt x="1418" y="278"/>
                </a:lnTo>
                <a:lnTo>
                  <a:pt x="1419" y="278"/>
                </a:lnTo>
                <a:lnTo>
                  <a:pt x="1419" y="278"/>
                </a:lnTo>
                <a:lnTo>
                  <a:pt x="1419" y="278"/>
                </a:lnTo>
                <a:lnTo>
                  <a:pt x="1420" y="278"/>
                </a:lnTo>
                <a:lnTo>
                  <a:pt x="1420" y="278"/>
                </a:lnTo>
                <a:lnTo>
                  <a:pt x="1421" y="278"/>
                </a:lnTo>
                <a:lnTo>
                  <a:pt x="1421" y="278"/>
                </a:lnTo>
                <a:lnTo>
                  <a:pt x="1421" y="278"/>
                </a:lnTo>
                <a:lnTo>
                  <a:pt x="1422" y="279"/>
                </a:lnTo>
                <a:lnTo>
                  <a:pt x="1422" y="279"/>
                </a:lnTo>
                <a:lnTo>
                  <a:pt x="1422" y="279"/>
                </a:lnTo>
                <a:lnTo>
                  <a:pt x="1423" y="279"/>
                </a:lnTo>
                <a:lnTo>
                  <a:pt x="1423" y="279"/>
                </a:lnTo>
                <a:lnTo>
                  <a:pt x="1423" y="279"/>
                </a:lnTo>
                <a:lnTo>
                  <a:pt x="1423" y="278"/>
                </a:lnTo>
                <a:lnTo>
                  <a:pt x="1424" y="278"/>
                </a:lnTo>
                <a:lnTo>
                  <a:pt x="1424" y="278"/>
                </a:lnTo>
                <a:lnTo>
                  <a:pt x="1424" y="278"/>
                </a:lnTo>
                <a:lnTo>
                  <a:pt x="1425" y="278"/>
                </a:lnTo>
                <a:lnTo>
                  <a:pt x="1425" y="277"/>
                </a:lnTo>
                <a:lnTo>
                  <a:pt x="1425" y="277"/>
                </a:lnTo>
                <a:lnTo>
                  <a:pt x="1426" y="277"/>
                </a:lnTo>
                <a:lnTo>
                  <a:pt x="1426" y="277"/>
                </a:lnTo>
                <a:lnTo>
                  <a:pt x="1426" y="277"/>
                </a:lnTo>
                <a:lnTo>
                  <a:pt x="1427" y="277"/>
                </a:lnTo>
                <a:lnTo>
                  <a:pt x="1427" y="277"/>
                </a:lnTo>
                <a:lnTo>
                  <a:pt x="1428" y="277"/>
                </a:lnTo>
                <a:lnTo>
                  <a:pt x="1428" y="276"/>
                </a:lnTo>
                <a:lnTo>
                  <a:pt x="1428" y="276"/>
                </a:lnTo>
                <a:lnTo>
                  <a:pt x="1429" y="276"/>
                </a:lnTo>
                <a:lnTo>
                  <a:pt x="1429" y="276"/>
                </a:lnTo>
                <a:lnTo>
                  <a:pt x="1429" y="276"/>
                </a:lnTo>
                <a:lnTo>
                  <a:pt x="1429" y="276"/>
                </a:lnTo>
                <a:lnTo>
                  <a:pt x="1430" y="275"/>
                </a:lnTo>
                <a:lnTo>
                  <a:pt x="1430" y="275"/>
                </a:lnTo>
                <a:lnTo>
                  <a:pt x="1430" y="274"/>
                </a:lnTo>
                <a:lnTo>
                  <a:pt x="1431" y="274"/>
                </a:lnTo>
                <a:lnTo>
                  <a:pt x="1431" y="274"/>
                </a:lnTo>
                <a:lnTo>
                  <a:pt x="1431" y="273"/>
                </a:lnTo>
                <a:lnTo>
                  <a:pt x="1432" y="273"/>
                </a:lnTo>
                <a:lnTo>
                  <a:pt x="1432" y="273"/>
                </a:lnTo>
                <a:lnTo>
                  <a:pt x="1432" y="273"/>
                </a:lnTo>
                <a:lnTo>
                  <a:pt x="1433" y="273"/>
                </a:lnTo>
                <a:lnTo>
                  <a:pt x="1433" y="273"/>
                </a:lnTo>
                <a:lnTo>
                  <a:pt x="1433" y="272"/>
                </a:lnTo>
                <a:lnTo>
                  <a:pt x="1434" y="272"/>
                </a:lnTo>
                <a:lnTo>
                  <a:pt x="1434" y="272"/>
                </a:lnTo>
                <a:lnTo>
                  <a:pt x="1435" y="271"/>
                </a:lnTo>
                <a:lnTo>
                  <a:pt x="1435" y="270"/>
                </a:lnTo>
                <a:lnTo>
                  <a:pt x="1435" y="269"/>
                </a:lnTo>
                <a:lnTo>
                  <a:pt x="1435" y="269"/>
                </a:lnTo>
                <a:lnTo>
                  <a:pt x="1436" y="268"/>
                </a:lnTo>
                <a:lnTo>
                  <a:pt x="1436" y="267"/>
                </a:lnTo>
                <a:lnTo>
                  <a:pt x="1436" y="267"/>
                </a:lnTo>
                <a:lnTo>
                  <a:pt x="1437" y="267"/>
                </a:lnTo>
                <a:lnTo>
                  <a:pt x="1437" y="267"/>
                </a:lnTo>
                <a:lnTo>
                  <a:pt x="1437" y="267"/>
                </a:lnTo>
                <a:lnTo>
                  <a:pt x="1438" y="267"/>
                </a:lnTo>
                <a:lnTo>
                  <a:pt x="1438" y="267"/>
                </a:lnTo>
                <a:lnTo>
                  <a:pt x="1438" y="267"/>
                </a:lnTo>
                <a:lnTo>
                  <a:pt x="1439" y="268"/>
                </a:lnTo>
                <a:lnTo>
                  <a:pt x="1439" y="268"/>
                </a:lnTo>
                <a:lnTo>
                  <a:pt x="1439" y="267"/>
                </a:lnTo>
                <a:lnTo>
                  <a:pt x="1440" y="267"/>
                </a:lnTo>
                <a:lnTo>
                  <a:pt x="1440" y="267"/>
                </a:lnTo>
                <a:lnTo>
                  <a:pt x="1440" y="267"/>
                </a:lnTo>
                <a:lnTo>
                  <a:pt x="1441" y="267"/>
                </a:lnTo>
                <a:lnTo>
                  <a:pt x="1441" y="267"/>
                </a:lnTo>
                <a:lnTo>
                  <a:pt x="1441" y="266"/>
                </a:lnTo>
                <a:lnTo>
                  <a:pt x="1442" y="267"/>
                </a:lnTo>
                <a:lnTo>
                  <a:pt x="1442" y="267"/>
                </a:lnTo>
                <a:lnTo>
                  <a:pt x="1442" y="267"/>
                </a:lnTo>
                <a:lnTo>
                  <a:pt x="1443" y="267"/>
                </a:lnTo>
                <a:lnTo>
                  <a:pt x="1443" y="267"/>
                </a:lnTo>
                <a:lnTo>
                  <a:pt x="1443" y="267"/>
                </a:lnTo>
                <a:lnTo>
                  <a:pt x="1444" y="267"/>
                </a:lnTo>
                <a:lnTo>
                  <a:pt x="1444" y="267"/>
                </a:lnTo>
                <a:lnTo>
                  <a:pt x="1444" y="267"/>
                </a:lnTo>
                <a:lnTo>
                  <a:pt x="1445" y="267"/>
                </a:lnTo>
                <a:lnTo>
                  <a:pt x="1445" y="267"/>
                </a:lnTo>
                <a:lnTo>
                  <a:pt x="1445" y="267"/>
                </a:lnTo>
                <a:lnTo>
                  <a:pt x="1446" y="267"/>
                </a:lnTo>
                <a:lnTo>
                  <a:pt x="1446" y="267"/>
                </a:lnTo>
                <a:lnTo>
                  <a:pt x="1446" y="267"/>
                </a:lnTo>
                <a:lnTo>
                  <a:pt x="1446" y="268"/>
                </a:lnTo>
                <a:lnTo>
                  <a:pt x="1447" y="268"/>
                </a:lnTo>
                <a:lnTo>
                  <a:pt x="1447" y="268"/>
                </a:lnTo>
                <a:lnTo>
                  <a:pt x="1447" y="268"/>
                </a:lnTo>
                <a:lnTo>
                  <a:pt x="1448" y="268"/>
                </a:lnTo>
                <a:lnTo>
                  <a:pt x="1448" y="268"/>
                </a:lnTo>
                <a:lnTo>
                  <a:pt x="1449" y="267"/>
                </a:lnTo>
                <a:lnTo>
                  <a:pt x="1449" y="267"/>
                </a:lnTo>
                <a:lnTo>
                  <a:pt x="1449" y="267"/>
                </a:lnTo>
                <a:lnTo>
                  <a:pt x="1450" y="267"/>
                </a:lnTo>
                <a:lnTo>
                  <a:pt x="1450" y="268"/>
                </a:lnTo>
                <a:lnTo>
                  <a:pt x="1450" y="268"/>
                </a:lnTo>
                <a:lnTo>
                  <a:pt x="1451" y="268"/>
                </a:lnTo>
                <a:lnTo>
                  <a:pt x="1451" y="268"/>
                </a:lnTo>
                <a:lnTo>
                  <a:pt x="1451" y="268"/>
                </a:lnTo>
                <a:lnTo>
                  <a:pt x="1452" y="268"/>
                </a:lnTo>
                <a:lnTo>
                  <a:pt x="1452" y="268"/>
                </a:lnTo>
                <a:lnTo>
                  <a:pt x="1452" y="268"/>
                </a:lnTo>
                <a:lnTo>
                  <a:pt x="1452" y="268"/>
                </a:lnTo>
                <a:lnTo>
                  <a:pt x="1453" y="268"/>
                </a:lnTo>
                <a:lnTo>
                  <a:pt x="1453" y="268"/>
                </a:lnTo>
                <a:lnTo>
                  <a:pt x="1453" y="268"/>
                </a:lnTo>
                <a:lnTo>
                  <a:pt x="1454" y="268"/>
                </a:lnTo>
                <a:lnTo>
                  <a:pt x="1454" y="268"/>
                </a:lnTo>
                <a:lnTo>
                  <a:pt x="1454" y="268"/>
                </a:lnTo>
                <a:lnTo>
                  <a:pt x="1455" y="268"/>
                </a:lnTo>
                <a:lnTo>
                  <a:pt x="1455" y="268"/>
                </a:lnTo>
                <a:lnTo>
                  <a:pt x="1456" y="268"/>
                </a:lnTo>
                <a:lnTo>
                  <a:pt x="1456" y="268"/>
                </a:lnTo>
                <a:lnTo>
                  <a:pt x="1456" y="268"/>
                </a:lnTo>
                <a:lnTo>
                  <a:pt x="1457" y="268"/>
                </a:lnTo>
                <a:lnTo>
                  <a:pt x="1457" y="268"/>
                </a:lnTo>
                <a:lnTo>
                  <a:pt x="1457" y="268"/>
                </a:lnTo>
                <a:lnTo>
                  <a:pt x="1458" y="268"/>
                </a:lnTo>
                <a:lnTo>
                  <a:pt x="1458" y="268"/>
                </a:lnTo>
                <a:lnTo>
                  <a:pt x="1458" y="268"/>
                </a:lnTo>
                <a:lnTo>
                  <a:pt x="1458" y="268"/>
                </a:lnTo>
                <a:lnTo>
                  <a:pt x="1459" y="269"/>
                </a:lnTo>
                <a:lnTo>
                  <a:pt x="1459" y="269"/>
                </a:lnTo>
                <a:lnTo>
                  <a:pt x="1459" y="269"/>
                </a:lnTo>
                <a:lnTo>
                  <a:pt x="1460" y="268"/>
                </a:lnTo>
                <a:lnTo>
                  <a:pt x="1460" y="269"/>
                </a:lnTo>
                <a:lnTo>
                  <a:pt x="1460" y="269"/>
                </a:lnTo>
                <a:lnTo>
                  <a:pt x="1461" y="269"/>
                </a:lnTo>
                <a:lnTo>
                  <a:pt x="1461" y="270"/>
                </a:lnTo>
                <a:lnTo>
                  <a:pt x="1461" y="270"/>
                </a:lnTo>
                <a:lnTo>
                  <a:pt x="1462" y="270"/>
                </a:lnTo>
                <a:lnTo>
                  <a:pt x="1462" y="270"/>
                </a:lnTo>
                <a:lnTo>
                  <a:pt x="1463" y="270"/>
                </a:lnTo>
                <a:lnTo>
                  <a:pt x="1463" y="270"/>
                </a:lnTo>
                <a:lnTo>
                  <a:pt x="1463" y="270"/>
                </a:lnTo>
                <a:lnTo>
                  <a:pt x="1463" y="270"/>
                </a:lnTo>
                <a:lnTo>
                  <a:pt x="1464" y="270"/>
                </a:lnTo>
                <a:lnTo>
                  <a:pt x="1464" y="270"/>
                </a:lnTo>
                <a:lnTo>
                  <a:pt x="1464" y="270"/>
                </a:lnTo>
                <a:lnTo>
                  <a:pt x="1465" y="271"/>
                </a:lnTo>
                <a:lnTo>
                  <a:pt x="1465" y="271"/>
                </a:lnTo>
                <a:lnTo>
                  <a:pt x="1465" y="271"/>
                </a:lnTo>
                <a:lnTo>
                  <a:pt x="1466" y="271"/>
                </a:lnTo>
                <a:lnTo>
                  <a:pt x="1466" y="271"/>
                </a:lnTo>
                <a:lnTo>
                  <a:pt x="1466" y="271"/>
                </a:lnTo>
                <a:lnTo>
                  <a:pt x="1467" y="271"/>
                </a:lnTo>
                <a:lnTo>
                  <a:pt x="1467" y="271"/>
                </a:lnTo>
                <a:lnTo>
                  <a:pt x="1467" y="271"/>
                </a:lnTo>
                <a:lnTo>
                  <a:pt x="1468" y="271"/>
                </a:lnTo>
                <a:lnTo>
                  <a:pt x="1468" y="271"/>
                </a:lnTo>
                <a:lnTo>
                  <a:pt x="1469" y="272"/>
                </a:lnTo>
                <a:lnTo>
                  <a:pt x="1469" y="272"/>
                </a:lnTo>
                <a:lnTo>
                  <a:pt x="1469" y="272"/>
                </a:lnTo>
                <a:lnTo>
                  <a:pt x="1469" y="272"/>
                </a:lnTo>
                <a:lnTo>
                  <a:pt x="1470" y="272"/>
                </a:lnTo>
                <a:lnTo>
                  <a:pt x="1470" y="273"/>
                </a:lnTo>
                <a:lnTo>
                  <a:pt x="1470" y="273"/>
                </a:lnTo>
                <a:lnTo>
                  <a:pt x="1471" y="273"/>
                </a:lnTo>
                <a:lnTo>
                  <a:pt x="1471" y="273"/>
                </a:lnTo>
                <a:lnTo>
                  <a:pt x="1471" y="273"/>
                </a:lnTo>
                <a:lnTo>
                  <a:pt x="1472" y="273"/>
                </a:lnTo>
                <a:lnTo>
                  <a:pt x="1472" y="273"/>
                </a:lnTo>
                <a:lnTo>
                  <a:pt x="1472" y="273"/>
                </a:lnTo>
                <a:lnTo>
                  <a:pt x="1473" y="273"/>
                </a:lnTo>
                <a:lnTo>
                  <a:pt x="1473" y="273"/>
                </a:lnTo>
                <a:lnTo>
                  <a:pt x="1473" y="274"/>
                </a:lnTo>
                <a:lnTo>
                  <a:pt x="1474" y="274"/>
                </a:lnTo>
                <a:lnTo>
                  <a:pt x="1474" y="274"/>
                </a:lnTo>
                <a:lnTo>
                  <a:pt x="1474" y="274"/>
                </a:lnTo>
                <a:lnTo>
                  <a:pt x="1475" y="274"/>
                </a:lnTo>
                <a:lnTo>
                  <a:pt x="1475" y="275"/>
                </a:lnTo>
                <a:lnTo>
                  <a:pt x="1475" y="275"/>
                </a:lnTo>
                <a:lnTo>
                  <a:pt x="1476" y="276"/>
                </a:lnTo>
                <a:lnTo>
                  <a:pt x="1476" y="275"/>
                </a:lnTo>
                <a:lnTo>
                  <a:pt x="1476" y="276"/>
                </a:lnTo>
                <a:lnTo>
                  <a:pt x="1477" y="276"/>
                </a:lnTo>
                <a:lnTo>
                  <a:pt x="1477" y="276"/>
                </a:lnTo>
                <a:lnTo>
                  <a:pt x="1477" y="276"/>
                </a:lnTo>
                <a:lnTo>
                  <a:pt x="1478" y="276"/>
                </a:lnTo>
                <a:lnTo>
                  <a:pt x="1478" y="276"/>
                </a:lnTo>
                <a:lnTo>
                  <a:pt x="1478" y="276"/>
                </a:lnTo>
                <a:lnTo>
                  <a:pt x="1479" y="276"/>
                </a:lnTo>
                <a:lnTo>
                  <a:pt x="1479" y="276"/>
                </a:lnTo>
                <a:lnTo>
                  <a:pt x="1479" y="276"/>
                </a:lnTo>
                <a:lnTo>
                  <a:pt x="1480" y="276"/>
                </a:lnTo>
                <a:lnTo>
                  <a:pt x="1480" y="276"/>
                </a:lnTo>
                <a:lnTo>
                  <a:pt x="1480" y="277"/>
                </a:lnTo>
                <a:lnTo>
                  <a:pt x="1481" y="277"/>
                </a:lnTo>
                <a:lnTo>
                  <a:pt x="1481" y="277"/>
                </a:lnTo>
                <a:lnTo>
                  <a:pt x="1481" y="277"/>
                </a:lnTo>
                <a:lnTo>
                  <a:pt x="1481" y="276"/>
                </a:lnTo>
                <a:lnTo>
                  <a:pt x="1482" y="276"/>
                </a:lnTo>
                <a:lnTo>
                  <a:pt x="1482" y="277"/>
                </a:lnTo>
                <a:lnTo>
                  <a:pt x="1483" y="277"/>
                </a:lnTo>
                <a:lnTo>
                  <a:pt x="1483" y="278"/>
                </a:lnTo>
                <a:lnTo>
                  <a:pt x="1483" y="278"/>
                </a:lnTo>
                <a:lnTo>
                  <a:pt x="1484" y="278"/>
                </a:lnTo>
                <a:lnTo>
                  <a:pt x="1484" y="279"/>
                </a:lnTo>
                <a:lnTo>
                  <a:pt x="1484" y="279"/>
                </a:lnTo>
                <a:lnTo>
                  <a:pt x="1485" y="279"/>
                </a:lnTo>
                <a:lnTo>
                  <a:pt x="1485" y="279"/>
                </a:lnTo>
                <a:lnTo>
                  <a:pt x="1485" y="279"/>
                </a:lnTo>
                <a:lnTo>
                  <a:pt x="1486" y="279"/>
                </a:lnTo>
                <a:lnTo>
                  <a:pt x="1486" y="279"/>
                </a:lnTo>
                <a:lnTo>
                  <a:pt x="1486" y="279"/>
                </a:lnTo>
                <a:lnTo>
                  <a:pt x="1486" y="279"/>
                </a:lnTo>
                <a:lnTo>
                  <a:pt x="1487" y="279"/>
                </a:lnTo>
                <a:lnTo>
                  <a:pt x="1487" y="280"/>
                </a:lnTo>
                <a:lnTo>
                  <a:pt x="1487" y="280"/>
                </a:lnTo>
                <a:lnTo>
                  <a:pt x="1488" y="280"/>
                </a:lnTo>
                <a:lnTo>
                  <a:pt x="1488" y="280"/>
                </a:lnTo>
                <a:lnTo>
                  <a:pt x="1488" y="281"/>
                </a:lnTo>
                <a:lnTo>
                  <a:pt x="1489" y="281"/>
                </a:lnTo>
                <a:lnTo>
                  <a:pt x="1489" y="281"/>
                </a:lnTo>
                <a:lnTo>
                  <a:pt x="1490" y="281"/>
                </a:lnTo>
                <a:lnTo>
                  <a:pt x="1490" y="282"/>
                </a:lnTo>
                <a:lnTo>
                  <a:pt x="1490" y="282"/>
                </a:lnTo>
                <a:lnTo>
                  <a:pt x="1491" y="282"/>
                </a:lnTo>
                <a:lnTo>
                  <a:pt x="1491" y="283"/>
                </a:lnTo>
                <a:lnTo>
                  <a:pt x="1491" y="283"/>
                </a:lnTo>
                <a:lnTo>
                  <a:pt x="1492" y="283"/>
                </a:lnTo>
                <a:lnTo>
                  <a:pt x="1492" y="283"/>
                </a:lnTo>
                <a:lnTo>
                  <a:pt x="1492" y="283"/>
                </a:lnTo>
                <a:lnTo>
                  <a:pt x="1492" y="283"/>
                </a:lnTo>
                <a:lnTo>
                  <a:pt x="1493" y="283"/>
                </a:lnTo>
                <a:lnTo>
                  <a:pt x="1493" y="283"/>
                </a:lnTo>
                <a:lnTo>
                  <a:pt x="1493" y="282"/>
                </a:lnTo>
                <a:lnTo>
                  <a:pt x="1494" y="282"/>
                </a:lnTo>
                <a:lnTo>
                  <a:pt x="1494" y="282"/>
                </a:lnTo>
                <a:lnTo>
                  <a:pt x="1494" y="281"/>
                </a:lnTo>
                <a:lnTo>
                  <a:pt x="1495" y="281"/>
                </a:lnTo>
                <a:lnTo>
                  <a:pt x="1495" y="281"/>
                </a:lnTo>
                <a:lnTo>
                  <a:pt x="1495" y="281"/>
                </a:lnTo>
                <a:lnTo>
                  <a:pt x="1496" y="280"/>
                </a:lnTo>
                <a:lnTo>
                  <a:pt x="1496" y="280"/>
                </a:lnTo>
                <a:lnTo>
                  <a:pt x="1497" y="280"/>
                </a:lnTo>
                <a:lnTo>
                  <a:pt x="1497" y="279"/>
                </a:lnTo>
                <a:lnTo>
                  <a:pt x="1497" y="279"/>
                </a:lnTo>
                <a:lnTo>
                  <a:pt x="1498" y="279"/>
                </a:lnTo>
                <a:lnTo>
                  <a:pt x="1498" y="279"/>
                </a:lnTo>
                <a:lnTo>
                  <a:pt x="1498" y="278"/>
                </a:lnTo>
                <a:lnTo>
                  <a:pt x="1498" y="278"/>
                </a:lnTo>
                <a:lnTo>
                  <a:pt x="1499" y="278"/>
                </a:lnTo>
                <a:lnTo>
                  <a:pt x="1499" y="278"/>
                </a:lnTo>
                <a:lnTo>
                  <a:pt x="1499" y="278"/>
                </a:lnTo>
                <a:lnTo>
                  <a:pt x="1500" y="278"/>
                </a:lnTo>
                <a:lnTo>
                  <a:pt x="1500" y="278"/>
                </a:lnTo>
                <a:lnTo>
                  <a:pt x="1500" y="278"/>
                </a:lnTo>
                <a:lnTo>
                  <a:pt x="1501" y="278"/>
                </a:lnTo>
                <a:lnTo>
                  <a:pt x="1501" y="279"/>
                </a:lnTo>
                <a:lnTo>
                  <a:pt x="1501" y="279"/>
                </a:lnTo>
                <a:lnTo>
                  <a:pt x="1502" y="280"/>
                </a:lnTo>
                <a:lnTo>
                  <a:pt x="1502" y="280"/>
                </a:lnTo>
                <a:lnTo>
                  <a:pt x="1502" y="280"/>
                </a:lnTo>
                <a:lnTo>
                  <a:pt x="1503" y="280"/>
                </a:lnTo>
                <a:lnTo>
                  <a:pt x="1503" y="280"/>
                </a:lnTo>
                <a:lnTo>
                  <a:pt x="1503" y="280"/>
                </a:lnTo>
                <a:lnTo>
                  <a:pt x="1504" y="280"/>
                </a:lnTo>
                <a:lnTo>
                  <a:pt x="1504" y="279"/>
                </a:lnTo>
                <a:lnTo>
                  <a:pt x="1504" y="279"/>
                </a:lnTo>
                <a:lnTo>
                  <a:pt x="1505" y="279"/>
                </a:lnTo>
                <a:lnTo>
                  <a:pt x="1505" y="278"/>
                </a:lnTo>
                <a:lnTo>
                  <a:pt x="1505" y="278"/>
                </a:lnTo>
                <a:lnTo>
                  <a:pt x="1506" y="278"/>
                </a:lnTo>
                <a:lnTo>
                  <a:pt x="1506" y="278"/>
                </a:lnTo>
                <a:lnTo>
                  <a:pt x="1506" y="278"/>
                </a:lnTo>
                <a:lnTo>
                  <a:pt x="1507" y="278"/>
                </a:lnTo>
                <a:lnTo>
                  <a:pt x="1507" y="278"/>
                </a:lnTo>
                <a:lnTo>
                  <a:pt x="1507" y="279"/>
                </a:lnTo>
                <a:lnTo>
                  <a:pt x="1508" y="279"/>
                </a:lnTo>
                <a:lnTo>
                  <a:pt x="1508" y="279"/>
                </a:lnTo>
                <a:lnTo>
                  <a:pt x="1508" y="279"/>
                </a:lnTo>
                <a:lnTo>
                  <a:pt x="1509" y="279"/>
                </a:lnTo>
                <a:lnTo>
                  <a:pt x="1509" y="279"/>
                </a:lnTo>
                <a:lnTo>
                  <a:pt x="1509" y="279"/>
                </a:lnTo>
                <a:lnTo>
                  <a:pt x="1510" y="279"/>
                </a:lnTo>
                <a:lnTo>
                  <a:pt x="1510" y="279"/>
                </a:lnTo>
                <a:lnTo>
                  <a:pt x="1510" y="279"/>
                </a:lnTo>
                <a:lnTo>
                  <a:pt x="1511" y="279"/>
                </a:lnTo>
                <a:lnTo>
                  <a:pt x="1511" y="279"/>
                </a:lnTo>
                <a:lnTo>
                  <a:pt x="1511" y="279"/>
                </a:lnTo>
                <a:lnTo>
                  <a:pt x="1512" y="279"/>
                </a:lnTo>
                <a:lnTo>
                  <a:pt x="1512" y="279"/>
                </a:lnTo>
                <a:lnTo>
                  <a:pt x="1512" y="279"/>
                </a:lnTo>
                <a:lnTo>
                  <a:pt x="1513" y="278"/>
                </a:lnTo>
                <a:lnTo>
                  <a:pt x="1513" y="278"/>
                </a:lnTo>
                <a:lnTo>
                  <a:pt x="1513" y="278"/>
                </a:lnTo>
                <a:lnTo>
                  <a:pt x="1514" y="278"/>
                </a:lnTo>
                <a:lnTo>
                  <a:pt x="1514" y="278"/>
                </a:lnTo>
                <a:lnTo>
                  <a:pt x="1514" y="278"/>
                </a:lnTo>
                <a:lnTo>
                  <a:pt x="1515" y="277"/>
                </a:lnTo>
                <a:lnTo>
                  <a:pt x="1515" y="277"/>
                </a:lnTo>
                <a:lnTo>
                  <a:pt x="1515" y="277"/>
                </a:lnTo>
                <a:lnTo>
                  <a:pt x="1515" y="277"/>
                </a:lnTo>
                <a:lnTo>
                  <a:pt x="1516" y="276"/>
                </a:lnTo>
                <a:lnTo>
                  <a:pt x="1516" y="276"/>
                </a:lnTo>
                <a:lnTo>
                  <a:pt x="1517" y="276"/>
                </a:lnTo>
                <a:lnTo>
                  <a:pt x="1517" y="276"/>
                </a:lnTo>
                <a:lnTo>
                  <a:pt x="1517" y="275"/>
                </a:lnTo>
                <a:lnTo>
                  <a:pt x="1518" y="275"/>
                </a:lnTo>
                <a:lnTo>
                  <a:pt x="1518" y="276"/>
                </a:lnTo>
                <a:lnTo>
                  <a:pt x="1518" y="276"/>
                </a:lnTo>
                <a:lnTo>
                  <a:pt x="1519" y="276"/>
                </a:lnTo>
                <a:lnTo>
                  <a:pt x="1519" y="277"/>
                </a:lnTo>
                <a:lnTo>
                  <a:pt x="1519" y="277"/>
                </a:lnTo>
                <a:lnTo>
                  <a:pt x="1520" y="277"/>
                </a:lnTo>
                <a:lnTo>
                  <a:pt x="1520" y="277"/>
                </a:lnTo>
                <a:lnTo>
                  <a:pt x="1520" y="277"/>
                </a:lnTo>
                <a:lnTo>
                  <a:pt x="1521" y="277"/>
                </a:lnTo>
                <a:lnTo>
                  <a:pt x="1521" y="278"/>
                </a:lnTo>
                <a:lnTo>
                  <a:pt x="1521" y="277"/>
                </a:lnTo>
                <a:lnTo>
                  <a:pt x="1521" y="277"/>
                </a:lnTo>
                <a:lnTo>
                  <a:pt x="1522" y="277"/>
                </a:lnTo>
                <a:lnTo>
                  <a:pt x="1522" y="277"/>
                </a:lnTo>
                <a:lnTo>
                  <a:pt x="1522" y="277"/>
                </a:lnTo>
                <a:lnTo>
                  <a:pt x="1523" y="277"/>
                </a:lnTo>
                <a:lnTo>
                  <a:pt x="1523" y="278"/>
                </a:lnTo>
                <a:lnTo>
                  <a:pt x="1524" y="278"/>
                </a:lnTo>
                <a:lnTo>
                  <a:pt x="1524" y="277"/>
                </a:lnTo>
                <a:lnTo>
                  <a:pt x="1524" y="277"/>
                </a:lnTo>
                <a:lnTo>
                  <a:pt x="1525" y="277"/>
                </a:lnTo>
                <a:lnTo>
                  <a:pt x="1525" y="277"/>
                </a:lnTo>
                <a:lnTo>
                  <a:pt x="1525" y="277"/>
                </a:lnTo>
                <a:lnTo>
                  <a:pt x="1526" y="277"/>
                </a:lnTo>
                <a:lnTo>
                  <a:pt x="1526" y="277"/>
                </a:lnTo>
                <a:lnTo>
                  <a:pt x="1526" y="276"/>
                </a:lnTo>
                <a:lnTo>
                  <a:pt x="1526" y="276"/>
                </a:lnTo>
                <a:lnTo>
                  <a:pt x="1527" y="277"/>
                </a:lnTo>
                <a:lnTo>
                  <a:pt x="1527" y="277"/>
                </a:lnTo>
                <a:lnTo>
                  <a:pt x="1527" y="277"/>
                </a:lnTo>
                <a:lnTo>
                  <a:pt x="1528" y="277"/>
                </a:lnTo>
                <a:lnTo>
                  <a:pt x="1528" y="278"/>
                </a:lnTo>
                <a:lnTo>
                  <a:pt x="1528" y="278"/>
                </a:lnTo>
                <a:lnTo>
                  <a:pt x="1529" y="278"/>
                </a:lnTo>
                <a:lnTo>
                  <a:pt x="1529" y="279"/>
                </a:lnTo>
                <a:lnTo>
                  <a:pt x="1529" y="279"/>
                </a:lnTo>
                <a:lnTo>
                  <a:pt x="1530" y="279"/>
                </a:lnTo>
                <a:lnTo>
                  <a:pt x="1530" y="279"/>
                </a:lnTo>
                <a:lnTo>
                  <a:pt x="1531" y="279"/>
                </a:lnTo>
                <a:lnTo>
                  <a:pt x="1531" y="279"/>
                </a:lnTo>
                <a:lnTo>
                  <a:pt x="1531" y="279"/>
                </a:lnTo>
                <a:lnTo>
                  <a:pt x="1532" y="278"/>
                </a:lnTo>
                <a:lnTo>
                  <a:pt x="1532" y="278"/>
                </a:lnTo>
                <a:lnTo>
                  <a:pt x="1532" y="278"/>
                </a:lnTo>
                <a:lnTo>
                  <a:pt x="1532" y="278"/>
                </a:lnTo>
                <a:lnTo>
                  <a:pt x="1533" y="277"/>
                </a:lnTo>
                <a:lnTo>
                  <a:pt x="1533" y="277"/>
                </a:lnTo>
                <a:lnTo>
                  <a:pt x="1533" y="276"/>
                </a:lnTo>
                <a:lnTo>
                  <a:pt x="1534" y="276"/>
                </a:lnTo>
                <a:lnTo>
                  <a:pt x="1534" y="276"/>
                </a:lnTo>
                <a:lnTo>
                  <a:pt x="1534" y="276"/>
                </a:lnTo>
                <a:lnTo>
                  <a:pt x="1535" y="276"/>
                </a:lnTo>
                <a:lnTo>
                  <a:pt x="1535" y="276"/>
                </a:lnTo>
                <a:lnTo>
                  <a:pt x="1535" y="275"/>
                </a:lnTo>
                <a:lnTo>
                  <a:pt x="1536" y="275"/>
                </a:lnTo>
                <a:lnTo>
                  <a:pt x="1536" y="275"/>
                </a:lnTo>
                <a:lnTo>
                  <a:pt x="1536" y="275"/>
                </a:lnTo>
                <a:lnTo>
                  <a:pt x="1537" y="275"/>
                </a:lnTo>
                <a:lnTo>
                  <a:pt x="1537" y="274"/>
                </a:lnTo>
                <a:lnTo>
                  <a:pt x="1538" y="274"/>
                </a:lnTo>
                <a:lnTo>
                  <a:pt x="1538" y="274"/>
                </a:lnTo>
                <a:lnTo>
                  <a:pt x="1538" y="274"/>
                </a:lnTo>
                <a:lnTo>
                  <a:pt x="1538" y="275"/>
                </a:lnTo>
                <a:lnTo>
                  <a:pt x="1539" y="274"/>
                </a:lnTo>
                <a:lnTo>
                  <a:pt x="1539" y="275"/>
                </a:lnTo>
                <a:lnTo>
                  <a:pt x="1539" y="275"/>
                </a:lnTo>
                <a:lnTo>
                  <a:pt x="1540" y="274"/>
                </a:lnTo>
                <a:lnTo>
                  <a:pt x="1540" y="274"/>
                </a:lnTo>
                <a:lnTo>
                  <a:pt x="1540" y="274"/>
                </a:lnTo>
                <a:lnTo>
                  <a:pt x="1541" y="273"/>
                </a:lnTo>
                <a:lnTo>
                  <a:pt x="1541" y="273"/>
                </a:lnTo>
                <a:lnTo>
                  <a:pt x="1541" y="272"/>
                </a:lnTo>
                <a:lnTo>
                  <a:pt x="1542" y="272"/>
                </a:lnTo>
                <a:lnTo>
                  <a:pt x="1542" y="272"/>
                </a:lnTo>
                <a:lnTo>
                  <a:pt x="1542" y="272"/>
                </a:lnTo>
                <a:lnTo>
                  <a:pt x="1543" y="272"/>
                </a:lnTo>
                <a:lnTo>
                  <a:pt x="1543" y="272"/>
                </a:lnTo>
                <a:lnTo>
                  <a:pt x="1543" y="272"/>
                </a:lnTo>
                <a:lnTo>
                  <a:pt x="1543" y="272"/>
                </a:lnTo>
                <a:lnTo>
                  <a:pt x="1544" y="272"/>
                </a:lnTo>
                <a:lnTo>
                  <a:pt x="1544" y="271"/>
                </a:lnTo>
                <a:lnTo>
                  <a:pt x="1545" y="271"/>
                </a:lnTo>
                <a:lnTo>
                  <a:pt x="1545" y="271"/>
                </a:lnTo>
                <a:lnTo>
                  <a:pt x="1545" y="271"/>
                </a:lnTo>
                <a:lnTo>
                  <a:pt x="1546" y="270"/>
                </a:lnTo>
                <a:lnTo>
                  <a:pt x="1546" y="270"/>
                </a:lnTo>
                <a:lnTo>
                  <a:pt x="1546" y="269"/>
                </a:lnTo>
                <a:lnTo>
                  <a:pt x="1547" y="269"/>
                </a:lnTo>
                <a:lnTo>
                  <a:pt x="1547" y="269"/>
                </a:lnTo>
                <a:lnTo>
                  <a:pt x="1547" y="269"/>
                </a:lnTo>
                <a:lnTo>
                  <a:pt x="1548" y="269"/>
                </a:lnTo>
                <a:lnTo>
                  <a:pt x="1548" y="269"/>
                </a:lnTo>
                <a:lnTo>
                  <a:pt x="1548" y="269"/>
                </a:lnTo>
                <a:lnTo>
                  <a:pt x="1549" y="268"/>
                </a:lnTo>
                <a:lnTo>
                  <a:pt x="1549" y="269"/>
                </a:lnTo>
                <a:lnTo>
                  <a:pt x="1549" y="269"/>
                </a:lnTo>
                <a:lnTo>
                  <a:pt x="1549" y="268"/>
                </a:lnTo>
                <a:lnTo>
                  <a:pt x="1550" y="268"/>
                </a:lnTo>
                <a:lnTo>
                  <a:pt x="1550" y="267"/>
                </a:lnTo>
                <a:lnTo>
                  <a:pt x="1550" y="267"/>
                </a:lnTo>
                <a:lnTo>
                  <a:pt x="1551" y="267"/>
                </a:lnTo>
                <a:lnTo>
                  <a:pt x="1551" y="267"/>
                </a:lnTo>
                <a:lnTo>
                  <a:pt x="1552" y="267"/>
                </a:lnTo>
                <a:lnTo>
                  <a:pt x="1552" y="267"/>
                </a:lnTo>
                <a:lnTo>
                  <a:pt x="1552" y="267"/>
                </a:lnTo>
                <a:lnTo>
                  <a:pt x="1553" y="268"/>
                </a:lnTo>
                <a:lnTo>
                  <a:pt x="1553" y="268"/>
                </a:lnTo>
                <a:lnTo>
                  <a:pt x="1553" y="269"/>
                </a:lnTo>
                <a:lnTo>
                  <a:pt x="1554" y="269"/>
                </a:lnTo>
                <a:lnTo>
                  <a:pt x="1554" y="269"/>
                </a:lnTo>
                <a:lnTo>
                  <a:pt x="1554" y="269"/>
                </a:lnTo>
                <a:lnTo>
                  <a:pt x="1555" y="269"/>
                </a:lnTo>
                <a:lnTo>
                  <a:pt x="1555" y="269"/>
                </a:lnTo>
                <a:lnTo>
                  <a:pt x="1555" y="269"/>
                </a:lnTo>
                <a:lnTo>
                  <a:pt x="1555" y="268"/>
                </a:lnTo>
                <a:lnTo>
                  <a:pt x="1556" y="268"/>
                </a:lnTo>
                <a:lnTo>
                  <a:pt x="1556" y="268"/>
                </a:lnTo>
                <a:lnTo>
                  <a:pt x="1556" y="268"/>
                </a:lnTo>
                <a:lnTo>
                  <a:pt x="1557" y="268"/>
                </a:lnTo>
                <a:lnTo>
                  <a:pt x="1557" y="268"/>
                </a:lnTo>
                <a:lnTo>
                  <a:pt x="1558" y="268"/>
                </a:lnTo>
                <a:lnTo>
                  <a:pt x="1558" y="268"/>
                </a:lnTo>
                <a:lnTo>
                  <a:pt x="1558" y="268"/>
                </a:lnTo>
                <a:lnTo>
                  <a:pt x="1559" y="268"/>
                </a:lnTo>
                <a:lnTo>
                  <a:pt x="1559" y="269"/>
                </a:lnTo>
                <a:lnTo>
                  <a:pt x="1559" y="269"/>
                </a:lnTo>
                <a:lnTo>
                  <a:pt x="1560" y="269"/>
                </a:lnTo>
                <a:lnTo>
                  <a:pt x="1560" y="269"/>
                </a:lnTo>
                <a:lnTo>
                  <a:pt x="1560" y="269"/>
                </a:lnTo>
                <a:lnTo>
                  <a:pt x="1561" y="269"/>
                </a:lnTo>
                <a:lnTo>
                  <a:pt x="1561" y="269"/>
                </a:lnTo>
                <a:lnTo>
                  <a:pt x="1561" y="269"/>
                </a:lnTo>
                <a:lnTo>
                  <a:pt x="1561" y="269"/>
                </a:lnTo>
                <a:lnTo>
                  <a:pt x="1562" y="269"/>
                </a:lnTo>
                <a:lnTo>
                  <a:pt x="1562" y="270"/>
                </a:lnTo>
                <a:lnTo>
                  <a:pt x="1562" y="270"/>
                </a:lnTo>
                <a:lnTo>
                  <a:pt x="1563" y="270"/>
                </a:lnTo>
                <a:lnTo>
                  <a:pt x="1563" y="270"/>
                </a:lnTo>
                <a:lnTo>
                  <a:pt x="1563" y="270"/>
                </a:lnTo>
                <a:lnTo>
                  <a:pt x="1564" y="270"/>
                </a:lnTo>
                <a:lnTo>
                  <a:pt x="1564" y="270"/>
                </a:lnTo>
                <a:lnTo>
                  <a:pt x="1565" y="271"/>
                </a:lnTo>
                <a:lnTo>
                  <a:pt x="1565" y="271"/>
                </a:lnTo>
                <a:lnTo>
                  <a:pt x="1565" y="271"/>
                </a:lnTo>
                <a:lnTo>
                  <a:pt x="1566" y="271"/>
                </a:lnTo>
                <a:lnTo>
                  <a:pt x="1566" y="272"/>
                </a:lnTo>
                <a:lnTo>
                  <a:pt x="1566" y="272"/>
                </a:lnTo>
                <a:lnTo>
                  <a:pt x="1566" y="272"/>
                </a:lnTo>
                <a:lnTo>
                  <a:pt x="1567" y="272"/>
                </a:lnTo>
                <a:lnTo>
                  <a:pt x="1567" y="272"/>
                </a:lnTo>
                <a:lnTo>
                  <a:pt x="1567" y="272"/>
                </a:lnTo>
                <a:lnTo>
                  <a:pt x="1568" y="272"/>
                </a:lnTo>
                <a:lnTo>
                  <a:pt x="1568" y="271"/>
                </a:lnTo>
                <a:lnTo>
                  <a:pt x="1568" y="271"/>
                </a:lnTo>
                <a:lnTo>
                  <a:pt x="1569" y="270"/>
                </a:lnTo>
                <a:lnTo>
                  <a:pt x="1569" y="270"/>
                </a:lnTo>
                <a:lnTo>
                  <a:pt x="1569" y="271"/>
                </a:lnTo>
                <a:lnTo>
                  <a:pt x="1570" y="271"/>
                </a:lnTo>
                <a:lnTo>
                  <a:pt x="1570" y="271"/>
                </a:lnTo>
                <a:lnTo>
                  <a:pt x="1570" y="271"/>
                </a:lnTo>
                <a:lnTo>
                  <a:pt x="1571" y="271"/>
                </a:lnTo>
                <a:lnTo>
                  <a:pt x="1571" y="271"/>
                </a:lnTo>
                <a:lnTo>
                  <a:pt x="1572" y="271"/>
                </a:lnTo>
                <a:lnTo>
                  <a:pt x="1572" y="271"/>
                </a:lnTo>
                <a:lnTo>
                  <a:pt x="1572" y="271"/>
                </a:lnTo>
                <a:lnTo>
                  <a:pt x="1572" y="271"/>
                </a:lnTo>
                <a:lnTo>
                  <a:pt x="1573" y="271"/>
                </a:lnTo>
                <a:lnTo>
                  <a:pt x="1573" y="271"/>
                </a:lnTo>
                <a:lnTo>
                  <a:pt x="1573" y="271"/>
                </a:lnTo>
                <a:lnTo>
                  <a:pt x="1574" y="271"/>
                </a:lnTo>
                <a:lnTo>
                  <a:pt x="1574" y="271"/>
                </a:lnTo>
                <a:lnTo>
                  <a:pt x="1574" y="271"/>
                </a:lnTo>
                <a:lnTo>
                  <a:pt x="1575" y="271"/>
                </a:lnTo>
                <a:lnTo>
                  <a:pt x="1575" y="271"/>
                </a:lnTo>
                <a:lnTo>
                  <a:pt x="1575" y="271"/>
                </a:lnTo>
                <a:lnTo>
                  <a:pt x="1576" y="271"/>
                </a:lnTo>
                <a:lnTo>
                  <a:pt x="1576" y="271"/>
                </a:lnTo>
                <a:lnTo>
                  <a:pt x="1576" y="271"/>
                </a:lnTo>
                <a:lnTo>
                  <a:pt x="1577" y="271"/>
                </a:lnTo>
                <a:lnTo>
                  <a:pt x="1577" y="271"/>
                </a:lnTo>
                <a:lnTo>
                  <a:pt x="1577" y="272"/>
                </a:lnTo>
                <a:lnTo>
                  <a:pt x="1578" y="271"/>
                </a:lnTo>
                <a:lnTo>
                  <a:pt x="1578" y="271"/>
                </a:lnTo>
                <a:lnTo>
                  <a:pt x="1578" y="272"/>
                </a:lnTo>
                <a:lnTo>
                  <a:pt x="1579" y="272"/>
                </a:lnTo>
                <a:lnTo>
                  <a:pt x="1579" y="272"/>
                </a:lnTo>
                <a:lnTo>
                  <a:pt x="1579" y="272"/>
                </a:lnTo>
                <a:lnTo>
                  <a:pt x="1580" y="272"/>
                </a:lnTo>
                <a:lnTo>
                  <a:pt x="1580" y="272"/>
                </a:lnTo>
                <a:lnTo>
                  <a:pt x="1580" y="273"/>
                </a:lnTo>
                <a:lnTo>
                  <a:pt x="1581" y="273"/>
                </a:lnTo>
                <a:lnTo>
                  <a:pt x="1581" y="274"/>
                </a:lnTo>
                <a:lnTo>
                  <a:pt x="1581" y="274"/>
                </a:lnTo>
                <a:lnTo>
                  <a:pt x="1582" y="274"/>
                </a:lnTo>
                <a:lnTo>
                  <a:pt x="1582" y="275"/>
                </a:lnTo>
                <a:lnTo>
                  <a:pt x="1582" y="275"/>
                </a:lnTo>
                <a:lnTo>
                  <a:pt x="1583" y="276"/>
                </a:lnTo>
                <a:lnTo>
                  <a:pt x="1583" y="276"/>
                </a:lnTo>
                <a:lnTo>
                  <a:pt x="1583" y="277"/>
                </a:lnTo>
                <a:lnTo>
                  <a:pt x="1583" y="277"/>
                </a:lnTo>
                <a:lnTo>
                  <a:pt x="1584" y="277"/>
                </a:lnTo>
                <a:lnTo>
                  <a:pt x="1584" y="277"/>
                </a:lnTo>
                <a:lnTo>
                  <a:pt x="1584" y="277"/>
                </a:lnTo>
                <a:lnTo>
                  <a:pt x="1585" y="277"/>
                </a:lnTo>
                <a:lnTo>
                  <a:pt x="1585" y="277"/>
                </a:lnTo>
                <a:lnTo>
                  <a:pt x="1586" y="277"/>
                </a:lnTo>
                <a:lnTo>
                  <a:pt x="1586" y="276"/>
                </a:lnTo>
                <a:lnTo>
                  <a:pt x="1586" y="276"/>
                </a:lnTo>
                <a:lnTo>
                  <a:pt x="1587" y="276"/>
                </a:lnTo>
                <a:lnTo>
                  <a:pt x="1587" y="276"/>
                </a:lnTo>
                <a:lnTo>
                  <a:pt x="1587" y="276"/>
                </a:lnTo>
                <a:lnTo>
                  <a:pt x="1588" y="276"/>
                </a:lnTo>
                <a:lnTo>
                  <a:pt x="1588" y="276"/>
                </a:lnTo>
                <a:lnTo>
                  <a:pt x="1588" y="276"/>
                </a:lnTo>
                <a:lnTo>
                  <a:pt x="1589" y="276"/>
                </a:lnTo>
                <a:lnTo>
                  <a:pt x="1589" y="276"/>
                </a:lnTo>
                <a:lnTo>
                  <a:pt x="1589" y="276"/>
                </a:lnTo>
                <a:lnTo>
                  <a:pt x="1589" y="276"/>
                </a:lnTo>
                <a:lnTo>
                  <a:pt x="1590" y="276"/>
                </a:lnTo>
                <a:lnTo>
                  <a:pt x="1590" y="276"/>
                </a:lnTo>
                <a:lnTo>
                  <a:pt x="1590" y="276"/>
                </a:lnTo>
                <a:lnTo>
                  <a:pt x="1591" y="277"/>
                </a:lnTo>
                <a:lnTo>
                  <a:pt x="1591" y="277"/>
                </a:lnTo>
                <a:lnTo>
                  <a:pt x="1591" y="277"/>
                </a:lnTo>
                <a:lnTo>
                  <a:pt x="1592" y="277"/>
                </a:lnTo>
                <a:lnTo>
                  <a:pt x="1592" y="277"/>
                </a:lnTo>
                <a:lnTo>
                  <a:pt x="1593" y="277"/>
                </a:lnTo>
                <a:lnTo>
                  <a:pt x="1593" y="277"/>
                </a:lnTo>
                <a:lnTo>
                  <a:pt x="1593" y="277"/>
                </a:lnTo>
                <a:lnTo>
                  <a:pt x="1594" y="278"/>
                </a:lnTo>
                <a:lnTo>
                  <a:pt x="1594" y="278"/>
                </a:lnTo>
                <a:lnTo>
                  <a:pt x="1594" y="278"/>
                </a:lnTo>
                <a:lnTo>
                  <a:pt x="1595" y="278"/>
                </a:lnTo>
                <a:lnTo>
                  <a:pt x="1595" y="278"/>
                </a:lnTo>
                <a:lnTo>
                  <a:pt x="1595" y="278"/>
                </a:lnTo>
                <a:lnTo>
                  <a:pt x="1595" y="278"/>
                </a:lnTo>
                <a:lnTo>
                  <a:pt x="1596" y="278"/>
                </a:lnTo>
                <a:lnTo>
                  <a:pt x="1596" y="278"/>
                </a:lnTo>
                <a:lnTo>
                  <a:pt x="1596" y="278"/>
                </a:lnTo>
                <a:lnTo>
                  <a:pt x="1597" y="278"/>
                </a:lnTo>
                <a:lnTo>
                  <a:pt x="1597" y="278"/>
                </a:lnTo>
                <a:lnTo>
                  <a:pt x="1597" y="278"/>
                </a:lnTo>
                <a:lnTo>
                  <a:pt x="1598" y="278"/>
                </a:lnTo>
                <a:lnTo>
                  <a:pt x="1598" y="278"/>
                </a:lnTo>
                <a:lnTo>
                  <a:pt x="1598" y="278"/>
                </a:lnTo>
                <a:lnTo>
                  <a:pt x="1599" y="278"/>
                </a:lnTo>
                <a:lnTo>
                  <a:pt x="1599" y="278"/>
                </a:lnTo>
                <a:lnTo>
                  <a:pt x="1600" y="278"/>
                </a:lnTo>
                <a:lnTo>
                  <a:pt x="1600" y="279"/>
                </a:lnTo>
                <a:lnTo>
                  <a:pt x="1600" y="279"/>
                </a:lnTo>
                <a:lnTo>
                  <a:pt x="1601" y="279"/>
                </a:lnTo>
                <a:lnTo>
                  <a:pt x="1601" y="279"/>
                </a:lnTo>
                <a:lnTo>
                  <a:pt x="1601" y="280"/>
                </a:lnTo>
                <a:lnTo>
                  <a:pt x="1601" y="280"/>
                </a:lnTo>
                <a:lnTo>
                  <a:pt x="1602" y="280"/>
                </a:lnTo>
                <a:lnTo>
                  <a:pt x="1602" y="280"/>
                </a:lnTo>
                <a:lnTo>
                  <a:pt x="1602" y="280"/>
                </a:lnTo>
                <a:lnTo>
                  <a:pt x="1603" y="280"/>
                </a:lnTo>
                <a:lnTo>
                  <a:pt x="1603" y="280"/>
                </a:lnTo>
                <a:lnTo>
                  <a:pt x="1603" y="280"/>
                </a:lnTo>
                <a:lnTo>
                  <a:pt x="1604" y="280"/>
                </a:lnTo>
                <a:lnTo>
                  <a:pt x="1604" y="280"/>
                </a:lnTo>
                <a:lnTo>
                  <a:pt x="1604" y="279"/>
                </a:lnTo>
                <a:lnTo>
                  <a:pt x="1605" y="279"/>
                </a:lnTo>
                <a:lnTo>
                  <a:pt x="1605" y="279"/>
                </a:lnTo>
                <a:lnTo>
                  <a:pt x="1605" y="280"/>
                </a:lnTo>
                <a:lnTo>
                  <a:pt x="1606" y="280"/>
                </a:lnTo>
                <a:lnTo>
                  <a:pt x="1606" y="281"/>
                </a:lnTo>
                <a:lnTo>
                  <a:pt x="1606" y="281"/>
                </a:lnTo>
                <a:lnTo>
                  <a:pt x="1607" y="281"/>
                </a:lnTo>
                <a:lnTo>
                  <a:pt x="1607" y="282"/>
                </a:lnTo>
                <a:lnTo>
                  <a:pt x="1607" y="282"/>
                </a:lnTo>
                <a:lnTo>
                  <a:pt x="1608" y="282"/>
                </a:lnTo>
                <a:lnTo>
                  <a:pt x="1608" y="282"/>
                </a:lnTo>
                <a:lnTo>
                  <a:pt x="1608" y="282"/>
                </a:lnTo>
                <a:lnTo>
                  <a:pt x="1609" y="282"/>
                </a:lnTo>
                <a:lnTo>
                  <a:pt x="1609" y="282"/>
                </a:lnTo>
                <a:lnTo>
                  <a:pt x="1609" y="282"/>
                </a:lnTo>
                <a:lnTo>
                  <a:pt x="1610" y="282"/>
                </a:lnTo>
                <a:lnTo>
                  <a:pt x="1610" y="283"/>
                </a:lnTo>
                <a:lnTo>
                  <a:pt x="1610" y="283"/>
                </a:lnTo>
                <a:lnTo>
                  <a:pt x="1611" y="283"/>
                </a:lnTo>
                <a:lnTo>
                  <a:pt x="1611" y="283"/>
                </a:lnTo>
                <a:lnTo>
                  <a:pt x="1611" y="283"/>
                </a:lnTo>
                <a:lnTo>
                  <a:pt x="1612" y="283"/>
                </a:lnTo>
                <a:lnTo>
                  <a:pt x="1612" y="283"/>
                </a:lnTo>
                <a:lnTo>
                  <a:pt x="1612" y="283"/>
                </a:lnTo>
                <a:lnTo>
                  <a:pt x="1613" y="283"/>
                </a:lnTo>
                <a:lnTo>
                  <a:pt x="1613" y="283"/>
                </a:lnTo>
                <a:lnTo>
                  <a:pt x="1613" y="283"/>
                </a:lnTo>
                <a:lnTo>
                  <a:pt x="1614" y="283"/>
                </a:lnTo>
                <a:lnTo>
                  <a:pt x="1614" y="283"/>
                </a:lnTo>
                <a:lnTo>
                  <a:pt x="1614" y="283"/>
                </a:lnTo>
                <a:lnTo>
                  <a:pt x="1615" y="283"/>
                </a:lnTo>
                <a:lnTo>
                  <a:pt x="1615" y="283"/>
                </a:lnTo>
                <a:lnTo>
                  <a:pt x="1615" y="283"/>
                </a:lnTo>
                <a:lnTo>
                  <a:pt x="1616" y="283"/>
                </a:lnTo>
                <a:lnTo>
                  <a:pt x="1616" y="283"/>
                </a:lnTo>
                <a:lnTo>
                  <a:pt x="1616" y="283"/>
                </a:lnTo>
                <a:lnTo>
                  <a:pt x="1617" y="282"/>
                </a:lnTo>
                <a:lnTo>
                  <a:pt x="1617" y="282"/>
                </a:lnTo>
                <a:lnTo>
                  <a:pt x="1617" y="282"/>
                </a:lnTo>
                <a:lnTo>
                  <a:pt x="1618" y="281"/>
                </a:lnTo>
                <a:lnTo>
                  <a:pt x="1618" y="280"/>
                </a:lnTo>
                <a:lnTo>
                  <a:pt x="1618" y="280"/>
                </a:lnTo>
                <a:lnTo>
                  <a:pt x="1618" y="279"/>
                </a:lnTo>
                <a:lnTo>
                  <a:pt x="1619" y="279"/>
                </a:lnTo>
                <a:lnTo>
                  <a:pt x="1619" y="279"/>
                </a:lnTo>
                <a:lnTo>
                  <a:pt x="1620" y="279"/>
                </a:lnTo>
                <a:lnTo>
                  <a:pt x="1620" y="278"/>
                </a:lnTo>
                <a:lnTo>
                  <a:pt x="1620" y="278"/>
                </a:lnTo>
                <a:lnTo>
                  <a:pt x="1621" y="278"/>
                </a:lnTo>
                <a:lnTo>
                  <a:pt x="1621" y="278"/>
                </a:lnTo>
                <a:lnTo>
                  <a:pt x="1621" y="278"/>
                </a:lnTo>
                <a:lnTo>
                  <a:pt x="1622" y="277"/>
                </a:lnTo>
                <a:lnTo>
                  <a:pt x="1622" y="277"/>
                </a:lnTo>
                <a:lnTo>
                  <a:pt x="1622" y="277"/>
                </a:lnTo>
                <a:lnTo>
                  <a:pt x="1623" y="276"/>
                </a:lnTo>
                <a:lnTo>
                  <a:pt x="1623" y="276"/>
                </a:lnTo>
                <a:lnTo>
                  <a:pt x="1623" y="276"/>
                </a:lnTo>
                <a:lnTo>
                  <a:pt x="1624" y="276"/>
                </a:lnTo>
                <a:lnTo>
                  <a:pt x="1624" y="276"/>
                </a:lnTo>
                <a:lnTo>
                  <a:pt x="1624" y="275"/>
                </a:lnTo>
                <a:lnTo>
                  <a:pt x="1624" y="275"/>
                </a:lnTo>
                <a:lnTo>
                  <a:pt x="1625" y="275"/>
                </a:lnTo>
                <a:lnTo>
                  <a:pt x="1625" y="275"/>
                </a:lnTo>
                <a:lnTo>
                  <a:pt x="1625" y="275"/>
                </a:lnTo>
                <a:lnTo>
                  <a:pt x="1626" y="275"/>
                </a:lnTo>
                <a:lnTo>
                  <a:pt x="1626" y="275"/>
                </a:lnTo>
                <a:lnTo>
                  <a:pt x="1627" y="275"/>
                </a:lnTo>
                <a:lnTo>
                  <a:pt x="1627" y="275"/>
                </a:lnTo>
                <a:lnTo>
                  <a:pt x="1627" y="274"/>
                </a:lnTo>
                <a:lnTo>
                  <a:pt x="1628" y="274"/>
                </a:lnTo>
                <a:lnTo>
                  <a:pt x="1628" y="274"/>
                </a:lnTo>
                <a:lnTo>
                  <a:pt x="1628" y="273"/>
                </a:lnTo>
                <a:lnTo>
                  <a:pt x="1629" y="273"/>
                </a:lnTo>
                <a:lnTo>
                  <a:pt x="1629" y="272"/>
                </a:lnTo>
                <a:lnTo>
                  <a:pt x="1629" y="272"/>
                </a:lnTo>
                <a:lnTo>
                  <a:pt x="1629" y="272"/>
                </a:lnTo>
                <a:lnTo>
                  <a:pt x="1630" y="272"/>
                </a:lnTo>
                <a:lnTo>
                  <a:pt x="1630" y="272"/>
                </a:lnTo>
                <a:lnTo>
                  <a:pt x="1630" y="272"/>
                </a:lnTo>
                <a:lnTo>
                  <a:pt x="1631" y="272"/>
                </a:lnTo>
                <a:lnTo>
                  <a:pt x="1631" y="272"/>
                </a:lnTo>
                <a:lnTo>
                  <a:pt x="1631" y="272"/>
                </a:lnTo>
                <a:lnTo>
                  <a:pt x="1632" y="271"/>
                </a:lnTo>
                <a:lnTo>
                  <a:pt x="1632" y="271"/>
                </a:lnTo>
                <a:lnTo>
                  <a:pt x="1632" y="271"/>
                </a:lnTo>
                <a:lnTo>
                  <a:pt x="1633" y="270"/>
                </a:lnTo>
                <a:lnTo>
                  <a:pt x="1633" y="270"/>
                </a:lnTo>
                <a:lnTo>
                  <a:pt x="1634" y="269"/>
                </a:lnTo>
                <a:lnTo>
                  <a:pt x="1634" y="268"/>
                </a:lnTo>
                <a:lnTo>
                  <a:pt x="1634" y="268"/>
                </a:lnTo>
                <a:lnTo>
                  <a:pt x="1635" y="268"/>
                </a:lnTo>
                <a:lnTo>
                  <a:pt x="1635" y="267"/>
                </a:lnTo>
                <a:lnTo>
                  <a:pt x="1635" y="267"/>
                </a:lnTo>
                <a:lnTo>
                  <a:pt x="1635" y="267"/>
                </a:lnTo>
                <a:lnTo>
                  <a:pt x="1636" y="266"/>
                </a:lnTo>
                <a:lnTo>
                  <a:pt x="1636" y="266"/>
                </a:lnTo>
                <a:lnTo>
                  <a:pt x="1636" y="266"/>
                </a:lnTo>
                <a:lnTo>
                  <a:pt x="1637" y="265"/>
                </a:lnTo>
                <a:lnTo>
                  <a:pt x="1637" y="265"/>
                </a:lnTo>
                <a:lnTo>
                  <a:pt x="1637" y="265"/>
                </a:lnTo>
                <a:lnTo>
                  <a:pt x="1638" y="265"/>
                </a:lnTo>
                <a:lnTo>
                  <a:pt x="1638" y="265"/>
                </a:lnTo>
                <a:lnTo>
                  <a:pt x="1638" y="264"/>
                </a:lnTo>
                <a:lnTo>
                  <a:pt x="1639" y="264"/>
                </a:lnTo>
                <a:lnTo>
                  <a:pt x="1639" y="264"/>
                </a:lnTo>
                <a:lnTo>
                  <a:pt x="1639" y="264"/>
                </a:lnTo>
                <a:lnTo>
                  <a:pt x="1640" y="263"/>
                </a:lnTo>
                <a:lnTo>
                  <a:pt x="1640" y="263"/>
                </a:lnTo>
                <a:lnTo>
                  <a:pt x="1641" y="263"/>
                </a:lnTo>
                <a:lnTo>
                  <a:pt x="1641" y="262"/>
                </a:lnTo>
                <a:lnTo>
                  <a:pt x="1641" y="262"/>
                </a:lnTo>
                <a:lnTo>
                  <a:pt x="1641" y="261"/>
                </a:lnTo>
                <a:lnTo>
                  <a:pt x="1642" y="261"/>
                </a:lnTo>
                <a:lnTo>
                  <a:pt x="1642" y="261"/>
                </a:lnTo>
                <a:lnTo>
                  <a:pt x="1642" y="260"/>
                </a:lnTo>
                <a:lnTo>
                  <a:pt x="1643" y="260"/>
                </a:lnTo>
                <a:lnTo>
                  <a:pt x="1643" y="260"/>
                </a:lnTo>
                <a:lnTo>
                  <a:pt x="1643" y="259"/>
                </a:lnTo>
                <a:lnTo>
                  <a:pt x="1644" y="260"/>
                </a:lnTo>
                <a:lnTo>
                  <a:pt x="1644" y="260"/>
                </a:lnTo>
                <a:lnTo>
                  <a:pt x="1644" y="259"/>
                </a:lnTo>
                <a:lnTo>
                  <a:pt x="1645" y="260"/>
                </a:lnTo>
                <a:lnTo>
                  <a:pt x="1645" y="260"/>
                </a:lnTo>
                <a:lnTo>
                  <a:pt x="1645" y="260"/>
                </a:lnTo>
                <a:lnTo>
                  <a:pt x="1646" y="260"/>
                </a:lnTo>
                <a:lnTo>
                  <a:pt x="1646" y="260"/>
                </a:lnTo>
                <a:lnTo>
                  <a:pt x="1646" y="261"/>
                </a:lnTo>
                <a:lnTo>
                  <a:pt x="1646" y="260"/>
                </a:lnTo>
                <a:lnTo>
                  <a:pt x="1647" y="260"/>
                </a:lnTo>
                <a:lnTo>
                  <a:pt x="1647" y="260"/>
                </a:lnTo>
                <a:lnTo>
                  <a:pt x="1648" y="260"/>
                </a:lnTo>
                <a:lnTo>
                  <a:pt x="1648" y="259"/>
                </a:lnTo>
                <a:lnTo>
                  <a:pt x="1648" y="258"/>
                </a:lnTo>
                <a:lnTo>
                  <a:pt x="1649" y="258"/>
                </a:lnTo>
                <a:lnTo>
                  <a:pt x="1649" y="258"/>
                </a:lnTo>
                <a:lnTo>
                  <a:pt x="1649" y="257"/>
                </a:lnTo>
                <a:lnTo>
                  <a:pt x="1650" y="257"/>
                </a:lnTo>
                <a:lnTo>
                  <a:pt x="1650" y="257"/>
                </a:lnTo>
                <a:lnTo>
                  <a:pt x="1650" y="257"/>
                </a:lnTo>
                <a:lnTo>
                  <a:pt x="1651" y="256"/>
                </a:lnTo>
                <a:lnTo>
                  <a:pt x="1651" y="255"/>
                </a:lnTo>
                <a:lnTo>
                  <a:pt x="1651" y="255"/>
                </a:lnTo>
                <a:lnTo>
                  <a:pt x="1652" y="255"/>
                </a:lnTo>
                <a:lnTo>
                  <a:pt x="1652" y="254"/>
                </a:lnTo>
                <a:lnTo>
                  <a:pt x="1652" y="254"/>
                </a:lnTo>
                <a:lnTo>
                  <a:pt x="1652" y="254"/>
                </a:lnTo>
                <a:lnTo>
                  <a:pt x="1653" y="254"/>
                </a:lnTo>
                <a:lnTo>
                  <a:pt x="1653" y="254"/>
                </a:lnTo>
                <a:lnTo>
                  <a:pt x="1654" y="254"/>
                </a:lnTo>
                <a:lnTo>
                  <a:pt x="1654" y="255"/>
                </a:lnTo>
                <a:lnTo>
                  <a:pt x="1654" y="255"/>
                </a:lnTo>
                <a:lnTo>
                  <a:pt x="1655" y="256"/>
                </a:lnTo>
                <a:lnTo>
                  <a:pt x="1655" y="257"/>
                </a:lnTo>
                <a:lnTo>
                  <a:pt x="1655" y="258"/>
                </a:lnTo>
                <a:lnTo>
                  <a:pt x="1656" y="259"/>
                </a:lnTo>
                <a:lnTo>
                  <a:pt x="1656" y="260"/>
                </a:lnTo>
                <a:lnTo>
                  <a:pt x="1656" y="260"/>
                </a:lnTo>
                <a:lnTo>
                  <a:pt x="1657" y="261"/>
                </a:lnTo>
                <a:lnTo>
                  <a:pt x="1657" y="262"/>
                </a:lnTo>
                <a:lnTo>
                  <a:pt x="1657" y="262"/>
                </a:lnTo>
                <a:lnTo>
                  <a:pt x="1658" y="262"/>
                </a:lnTo>
                <a:lnTo>
                  <a:pt x="1658" y="263"/>
                </a:lnTo>
                <a:lnTo>
                  <a:pt x="1658" y="263"/>
                </a:lnTo>
                <a:lnTo>
                  <a:pt x="1658" y="262"/>
                </a:lnTo>
                <a:lnTo>
                  <a:pt x="1659" y="262"/>
                </a:lnTo>
                <a:lnTo>
                  <a:pt x="1659" y="262"/>
                </a:lnTo>
                <a:lnTo>
                  <a:pt x="1659" y="261"/>
                </a:lnTo>
                <a:lnTo>
                  <a:pt x="1660" y="261"/>
                </a:lnTo>
                <a:lnTo>
                  <a:pt x="1660" y="261"/>
                </a:lnTo>
                <a:lnTo>
                  <a:pt x="1661" y="260"/>
                </a:lnTo>
                <a:lnTo>
                  <a:pt x="1661" y="260"/>
                </a:lnTo>
                <a:lnTo>
                  <a:pt x="1661" y="259"/>
                </a:lnTo>
                <a:lnTo>
                  <a:pt x="1662" y="259"/>
                </a:lnTo>
                <a:lnTo>
                  <a:pt x="1662" y="259"/>
                </a:lnTo>
                <a:lnTo>
                  <a:pt x="1662" y="259"/>
                </a:lnTo>
                <a:lnTo>
                  <a:pt x="1663" y="258"/>
                </a:lnTo>
                <a:lnTo>
                  <a:pt x="1663" y="258"/>
                </a:lnTo>
                <a:lnTo>
                  <a:pt x="1663" y="258"/>
                </a:lnTo>
                <a:lnTo>
                  <a:pt x="1664" y="257"/>
                </a:lnTo>
                <a:lnTo>
                  <a:pt x="1664" y="257"/>
                </a:lnTo>
                <a:lnTo>
                  <a:pt x="1664" y="257"/>
                </a:lnTo>
                <a:lnTo>
                  <a:pt x="1664" y="257"/>
                </a:lnTo>
                <a:lnTo>
                  <a:pt x="1665" y="257"/>
                </a:lnTo>
                <a:lnTo>
                  <a:pt x="1665" y="256"/>
                </a:lnTo>
                <a:lnTo>
                  <a:pt x="1665" y="256"/>
                </a:lnTo>
                <a:lnTo>
                  <a:pt x="1666" y="256"/>
                </a:lnTo>
                <a:lnTo>
                  <a:pt x="1666" y="256"/>
                </a:lnTo>
                <a:lnTo>
                  <a:pt x="1666" y="256"/>
                </a:lnTo>
                <a:lnTo>
                  <a:pt x="1667" y="255"/>
                </a:lnTo>
                <a:lnTo>
                  <a:pt x="1667" y="255"/>
                </a:lnTo>
                <a:lnTo>
                  <a:pt x="1668" y="255"/>
                </a:lnTo>
                <a:lnTo>
                  <a:pt x="1668" y="254"/>
                </a:lnTo>
                <a:lnTo>
                  <a:pt x="1668" y="254"/>
                </a:lnTo>
                <a:lnTo>
                  <a:pt x="1669" y="254"/>
                </a:lnTo>
                <a:lnTo>
                  <a:pt x="1669" y="253"/>
                </a:lnTo>
                <a:lnTo>
                  <a:pt x="1669" y="252"/>
                </a:lnTo>
                <a:lnTo>
                  <a:pt x="1669" y="252"/>
                </a:lnTo>
                <a:lnTo>
                  <a:pt x="1670" y="251"/>
                </a:lnTo>
                <a:lnTo>
                  <a:pt x="1670" y="251"/>
                </a:lnTo>
                <a:lnTo>
                  <a:pt x="1670" y="251"/>
                </a:lnTo>
                <a:lnTo>
                  <a:pt x="1671" y="251"/>
                </a:lnTo>
                <a:lnTo>
                  <a:pt x="1671" y="251"/>
                </a:lnTo>
                <a:lnTo>
                  <a:pt x="1671" y="251"/>
                </a:lnTo>
                <a:lnTo>
                  <a:pt x="1672" y="251"/>
                </a:lnTo>
                <a:lnTo>
                  <a:pt x="1672" y="251"/>
                </a:lnTo>
                <a:lnTo>
                  <a:pt x="1672" y="251"/>
                </a:lnTo>
                <a:lnTo>
                  <a:pt x="1673" y="252"/>
                </a:lnTo>
                <a:lnTo>
                  <a:pt x="1673" y="252"/>
                </a:lnTo>
                <a:lnTo>
                  <a:pt x="1673" y="252"/>
                </a:lnTo>
                <a:lnTo>
                  <a:pt x="1674" y="251"/>
                </a:lnTo>
                <a:lnTo>
                  <a:pt x="1674" y="251"/>
                </a:lnTo>
                <a:lnTo>
                  <a:pt x="1675" y="251"/>
                </a:lnTo>
                <a:lnTo>
                  <a:pt x="1675" y="251"/>
                </a:lnTo>
                <a:lnTo>
                  <a:pt x="1675" y="250"/>
                </a:lnTo>
                <a:lnTo>
                  <a:pt x="1675" y="250"/>
                </a:lnTo>
                <a:lnTo>
                  <a:pt x="1676" y="250"/>
                </a:lnTo>
                <a:lnTo>
                  <a:pt x="1676" y="249"/>
                </a:lnTo>
                <a:lnTo>
                  <a:pt x="1676" y="249"/>
                </a:lnTo>
                <a:lnTo>
                  <a:pt x="1677" y="249"/>
                </a:lnTo>
                <a:lnTo>
                  <a:pt x="1677" y="249"/>
                </a:lnTo>
                <a:lnTo>
                  <a:pt x="1677" y="249"/>
                </a:lnTo>
                <a:lnTo>
                  <a:pt x="1678" y="249"/>
                </a:lnTo>
                <a:lnTo>
                  <a:pt x="1678" y="248"/>
                </a:lnTo>
                <a:lnTo>
                  <a:pt x="1678" y="248"/>
                </a:lnTo>
                <a:lnTo>
                  <a:pt x="1679" y="247"/>
                </a:lnTo>
                <a:lnTo>
                  <a:pt x="1679" y="247"/>
                </a:lnTo>
                <a:lnTo>
                  <a:pt x="1679" y="247"/>
                </a:lnTo>
                <a:lnTo>
                  <a:pt x="1680" y="247"/>
                </a:lnTo>
                <a:lnTo>
                  <a:pt x="1680" y="247"/>
                </a:lnTo>
                <a:lnTo>
                  <a:pt x="1680" y="247"/>
                </a:lnTo>
                <a:lnTo>
                  <a:pt x="1681" y="246"/>
                </a:lnTo>
                <a:lnTo>
                  <a:pt x="1681" y="246"/>
                </a:lnTo>
                <a:lnTo>
                  <a:pt x="1681" y="245"/>
                </a:lnTo>
                <a:lnTo>
                  <a:pt x="1682" y="245"/>
                </a:lnTo>
                <a:lnTo>
                  <a:pt x="1682" y="244"/>
                </a:lnTo>
                <a:lnTo>
                  <a:pt x="1682" y="243"/>
                </a:lnTo>
                <a:lnTo>
                  <a:pt x="1683" y="243"/>
                </a:lnTo>
                <a:lnTo>
                  <a:pt x="1683" y="242"/>
                </a:lnTo>
                <a:lnTo>
                  <a:pt x="1683" y="241"/>
                </a:lnTo>
                <a:lnTo>
                  <a:pt x="1684" y="241"/>
                </a:lnTo>
                <a:lnTo>
                  <a:pt x="1684" y="241"/>
                </a:lnTo>
                <a:lnTo>
                  <a:pt x="1684" y="241"/>
                </a:lnTo>
                <a:lnTo>
                  <a:pt x="1685" y="241"/>
                </a:lnTo>
                <a:lnTo>
                  <a:pt x="1685" y="241"/>
                </a:lnTo>
                <a:lnTo>
                  <a:pt x="1685" y="240"/>
                </a:lnTo>
                <a:lnTo>
                  <a:pt x="1686" y="240"/>
                </a:lnTo>
                <a:lnTo>
                  <a:pt x="1686" y="239"/>
                </a:lnTo>
                <a:lnTo>
                  <a:pt x="1686" y="239"/>
                </a:lnTo>
                <a:lnTo>
                  <a:pt x="1686" y="239"/>
                </a:lnTo>
                <a:lnTo>
                  <a:pt x="1687" y="238"/>
                </a:lnTo>
                <a:lnTo>
                  <a:pt x="1687" y="238"/>
                </a:lnTo>
                <a:lnTo>
                  <a:pt x="1687" y="238"/>
                </a:lnTo>
                <a:lnTo>
                  <a:pt x="1688" y="237"/>
                </a:lnTo>
                <a:lnTo>
                  <a:pt x="1688" y="237"/>
                </a:lnTo>
                <a:lnTo>
                  <a:pt x="1689" y="237"/>
                </a:lnTo>
                <a:lnTo>
                  <a:pt x="1689" y="237"/>
                </a:lnTo>
                <a:lnTo>
                  <a:pt x="1689" y="237"/>
                </a:lnTo>
                <a:lnTo>
                  <a:pt x="1690" y="237"/>
                </a:lnTo>
                <a:lnTo>
                  <a:pt x="1690" y="237"/>
                </a:lnTo>
                <a:lnTo>
                  <a:pt x="1690" y="237"/>
                </a:lnTo>
                <a:lnTo>
                  <a:pt x="1691" y="237"/>
                </a:lnTo>
                <a:lnTo>
                  <a:pt x="1691" y="237"/>
                </a:lnTo>
                <a:lnTo>
                  <a:pt x="1691" y="237"/>
                </a:lnTo>
                <a:lnTo>
                  <a:pt x="1692" y="237"/>
                </a:lnTo>
                <a:lnTo>
                  <a:pt x="1692" y="236"/>
                </a:lnTo>
                <a:lnTo>
                  <a:pt x="1692" y="236"/>
                </a:lnTo>
                <a:lnTo>
                  <a:pt x="1692" y="236"/>
                </a:lnTo>
                <a:lnTo>
                  <a:pt x="1693" y="236"/>
                </a:lnTo>
                <a:lnTo>
                  <a:pt x="1693" y="235"/>
                </a:lnTo>
                <a:lnTo>
                  <a:pt x="1693" y="235"/>
                </a:lnTo>
                <a:lnTo>
                  <a:pt x="1694" y="235"/>
                </a:lnTo>
                <a:lnTo>
                  <a:pt x="1694" y="235"/>
                </a:lnTo>
                <a:lnTo>
                  <a:pt x="1694" y="235"/>
                </a:lnTo>
                <a:lnTo>
                  <a:pt x="1695" y="235"/>
                </a:lnTo>
                <a:lnTo>
                  <a:pt x="1695" y="234"/>
                </a:lnTo>
                <a:lnTo>
                  <a:pt x="1696" y="234"/>
                </a:lnTo>
                <a:lnTo>
                  <a:pt x="1696" y="234"/>
                </a:lnTo>
                <a:lnTo>
                  <a:pt x="1696" y="234"/>
                </a:lnTo>
                <a:lnTo>
                  <a:pt x="1697" y="234"/>
                </a:lnTo>
                <a:lnTo>
                  <a:pt x="1697" y="234"/>
                </a:lnTo>
                <a:lnTo>
                  <a:pt x="1697" y="234"/>
                </a:lnTo>
                <a:lnTo>
                  <a:pt x="1698" y="234"/>
                </a:lnTo>
                <a:lnTo>
                  <a:pt x="1698" y="234"/>
                </a:lnTo>
                <a:lnTo>
                  <a:pt x="1698" y="234"/>
                </a:lnTo>
                <a:lnTo>
                  <a:pt x="1698" y="234"/>
                </a:lnTo>
                <a:lnTo>
                  <a:pt x="1699" y="234"/>
                </a:lnTo>
                <a:lnTo>
                  <a:pt x="1699" y="234"/>
                </a:lnTo>
                <a:lnTo>
                  <a:pt x="1699" y="233"/>
                </a:lnTo>
                <a:lnTo>
                  <a:pt x="1700" y="233"/>
                </a:lnTo>
                <a:lnTo>
                  <a:pt x="1700" y="233"/>
                </a:lnTo>
                <a:lnTo>
                  <a:pt x="1700" y="232"/>
                </a:lnTo>
                <a:lnTo>
                  <a:pt x="1701" y="232"/>
                </a:lnTo>
                <a:lnTo>
                  <a:pt x="1701" y="232"/>
                </a:lnTo>
                <a:lnTo>
                  <a:pt x="1701" y="232"/>
                </a:lnTo>
                <a:lnTo>
                  <a:pt x="1702" y="231"/>
                </a:lnTo>
                <a:lnTo>
                  <a:pt x="1702" y="231"/>
                </a:lnTo>
                <a:lnTo>
                  <a:pt x="1703" y="231"/>
                </a:lnTo>
                <a:lnTo>
                  <a:pt x="1703" y="231"/>
                </a:lnTo>
                <a:lnTo>
                  <a:pt x="1703" y="231"/>
                </a:lnTo>
                <a:lnTo>
                  <a:pt x="1704" y="231"/>
                </a:lnTo>
                <a:lnTo>
                  <a:pt x="1704" y="231"/>
                </a:lnTo>
                <a:lnTo>
                  <a:pt x="1704" y="231"/>
                </a:lnTo>
                <a:lnTo>
                  <a:pt x="1704" y="231"/>
                </a:lnTo>
                <a:lnTo>
                  <a:pt x="1705" y="232"/>
                </a:lnTo>
                <a:lnTo>
                  <a:pt x="1705" y="231"/>
                </a:lnTo>
                <a:lnTo>
                  <a:pt x="1705" y="231"/>
                </a:lnTo>
                <a:lnTo>
                  <a:pt x="1706" y="231"/>
                </a:lnTo>
                <a:lnTo>
                  <a:pt x="1706" y="231"/>
                </a:lnTo>
                <a:lnTo>
                  <a:pt x="1706" y="231"/>
                </a:lnTo>
                <a:lnTo>
                  <a:pt x="1707" y="231"/>
                </a:lnTo>
                <a:lnTo>
                  <a:pt x="1707" y="231"/>
                </a:lnTo>
                <a:lnTo>
                  <a:pt x="1707" y="231"/>
                </a:lnTo>
                <a:lnTo>
                  <a:pt x="1708" y="231"/>
                </a:lnTo>
                <a:lnTo>
                  <a:pt x="1708" y="232"/>
                </a:lnTo>
                <a:lnTo>
                  <a:pt x="1708" y="232"/>
                </a:lnTo>
                <a:lnTo>
                  <a:pt x="1709" y="232"/>
                </a:lnTo>
                <a:lnTo>
                  <a:pt x="1709" y="232"/>
                </a:lnTo>
                <a:lnTo>
                  <a:pt x="1709" y="232"/>
                </a:lnTo>
                <a:lnTo>
                  <a:pt x="1710" y="232"/>
                </a:lnTo>
                <a:lnTo>
                  <a:pt x="1710" y="232"/>
                </a:lnTo>
                <a:lnTo>
                  <a:pt x="1710" y="232"/>
                </a:lnTo>
                <a:lnTo>
                  <a:pt x="1711" y="232"/>
                </a:lnTo>
                <a:lnTo>
                  <a:pt x="1711" y="232"/>
                </a:lnTo>
                <a:lnTo>
                  <a:pt x="1711" y="232"/>
                </a:lnTo>
                <a:lnTo>
                  <a:pt x="1712" y="233"/>
                </a:lnTo>
                <a:lnTo>
                  <a:pt x="1712" y="233"/>
                </a:lnTo>
                <a:lnTo>
                  <a:pt x="1712" y="233"/>
                </a:lnTo>
                <a:lnTo>
                  <a:pt x="1713" y="233"/>
                </a:lnTo>
                <a:lnTo>
                  <a:pt x="1713" y="233"/>
                </a:lnTo>
                <a:lnTo>
                  <a:pt x="1713" y="233"/>
                </a:lnTo>
                <a:lnTo>
                  <a:pt x="1714" y="234"/>
                </a:lnTo>
                <a:lnTo>
                  <a:pt x="1714" y="234"/>
                </a:lnTo>
                <a:lnTo>
                  <a:pt x="1714" y="233"/>
                </a:lnTo>
                <a:lnTo>
                  <a:pt x="1715" y="233"/>
                </a:lnTo>
                <a:lnTo>
                  <a:pt x="1715" y="234"/>
                </a:lnTo>
                <a:lnTo>
                  <a:pt x="1715" y="234"/>
                </a:lnTo>
                <a:lnTo>
                  <a:pt x="1716" y="234"/>
                </a:lnTo>
                <a:lnTo>
                  <a:pt x="1716" y="234"/>
                </a:lnTo>
                <a:lnTo>
                  <a:pt x="1716" y="234"/>
                </a:lnTo>
                <a:lnTo>
                  <a:pt x="1717" y="234"/>
                </a:lnTo>
                <a:lnTo>
                  <a:pt x="1717" y="234"/>
                </a:lnTo>
                <a:lnTo>
                  <a:pt x="1717" y="235"/>
                </a:lnTo>
                <a:lnTo>
                  <a:pt x="1718" y="234"/>
                </a:lnTo>
                <a:lnTo>
                  <a:pt x="1718" y="235"/>
                </a:lnTo>
                <a:lnTo>
                  <a:pt x="1718" y="235"/>
                </a:lnTo>
                <a:lnTo>
                  <a:pt x="1719" y="235"/>
                </a:lnTo>
                <a:lnTo>
                  <a:pt x="1719" y="234"/>
                </a:lnTo>
                <a:lnTo>
                  <a:pt x="1719" y="234"/>
                </a:lnTo>
                <a:lnTo>
                  <a:pt x="1720" y="234"/>
                </a:lnTo>
                <a:lnTo>
                  <a:pt x="1720" y="233"/>
                </a:lnTo>
                <a:lnTo>
                  <a:pt x="1720" y="233"/>
                </a:lnTo>
                <a:lnTo>
                  <a:pt x="1721" y="233"/>
                </a:lnTo>
                <a:lnTo>
                  <a:pt x="1721" y="232"/>
                </a:lnTo>
                <a:lnTo>
                  <a:pt x="1721" y="232"/>
                </a:lnTo>
                <a:lnTo>
                  <a:pt x="1721" y="232"/>
                </a:lnTo>
                <a:lnTo>
                  <a:pt x="1722" y="232"/>
                </a:lnTo>
                <a:lnTo>
                  <a:pt x="1722" y="232"/>
                </a:lnTo>
                <a:lnTo>
                  <a:pt x="1723" y="231"/>
                </a:lnTo>
                <a:lnTo>
                  <a:pt x="1723" y="231"/>
                </a:lnTo>
                <a:lnTo>
                  <a:pt x="1723" y="231"/>
                </a:lnTo>
                <a:lnTo>
                  <a:pt x="1724" y="231"/>
                </a:lnTo>
                <a:lnTo>
                  <a:pt x="1724" y="231"/>
                </a:lnTo>
                <a:lnTo>
                  <a:pt x="1724" y="231"/>
                </a:lnTo>
                <a:lnTo>
                  <a:pt x="1725" y="231"/>
                </a:lnTo>
                <a:lnTo>
                  <a:pt x="1725" y="230"/>
                </a:lnTo>
                <a:lnTo>
                  <a:pt x="1725" y="230"/>
                </a:lnTo>
                <a:lnTo>
                  <a:pt x="1726" y="230"/>
                </a:lnTo>
                <a:lnTo>
                  <a:pt x="1726" y="230"/>
                </a:lnTo>
                <a:lnTo>
                  <a:pt x="1726" y="230"/>
                </a:lnTo>
                <a:lnTo>
                  <a:pt x="1726" y="230"/>
                </a:lnTo>
                <a:lnTo>
                  <a:pt x="1727" y="230"/>
                </a:lnTo>
                <a:lnTo>
                  <a:pt x="1727" y="229"/>
                </a:lnTo>
                <a:lnTo>
                  <a:pt x="1727" y="229"/>
                </a:lnTo>
                <a:lnTo>
                  <a:pt x="1728" y="229"/>
                </a:lnTo>
                <a:lnTo>
                  <a:pt x="1728" y="229"/>
                </a:lnTo>
                <a:lnTo>
                  <a:pt x="1728" y="229"/>
                </a:lnTo>
                <a:lnTo>
                  <a:pt x="1729" y="229"/>
                </a:lnTo>
                <a:lnTo>
                  <a:pt x="1729" y="229"/>
                </a:lnTo>
                <a:lnTo>
                  <a:pt x="1730" y="228"/>
                </a:lnTo>
                <a:lnTo>
                  <a:pt x="1730" y="228"/>
                </a:lnTo>
                <a:lnTo>
                  <a:pt x="1730" y="228"/>
                </a:lnTo>
                <a:lnTo>
                  <a:pt x="1731" y="228"/>
                </a:lnTo>
                <a:lnTo>
                  <a:pt x="1731" y="228"/>
                </a:lnTo>
                <a:lnTo>
                  <a:pt x="1731" y="228"/>
                </a:lnTo>
                <a:lnTo>
                  <a:pt x="1732" y="228"/>
                </a:lnTo>
                <a:lnTo>
                  <a:pt x="1732" y="228"/>
                </a:lnTo>
                <a:lnTo>
                  <a:pt x="1732" y="227"/>
                </a:lnTo>
                <a:lnTo>
                  <a:pt x="1732" y="227"/>
                </a:lnTo>
                <a:lnTo>
                  <a:pt x="1733" y="226"/>
                </a:lnTo>
                <a:lnTo>
                  <a:pt x="1733" y="226"/>
                </a:lnTo>
                <a:lnTo>
                  <a:pt x="1733" y="226"/>
                </a:lnTo>
                <a:lnTo>
                  <a:pt x="1734" y="226"/>
                </a:lnTo>
                <a:lnTo>
                  <a:pt x="1734" y="225"/>
                </a:lnTo>
                <a:lnTo>
                  <a:pt x="1734" y="225"/>
                </a:lnTo>
                <a:lnTo>
                  <a:pt x="1735" y="225"/>
                </a:lnTo>
                <a:lnTo>
                  <a:pt x="1735" y="225"/>
                </a:lnTo>
                <a:lnTo>
                  <a:pt x="1735" y="225"/>
                </a:lnTo>
                <a:lnTo>
                  <a:pt x="1736" y="224"/>
                </a:lnTo>
                <a:lnTo>
                  <a:pt x="1736" y="224"/>
                </a:lnTo>
                <a:lnTo>
                  <a:pt x="1737" y="223"/>
                </a:lnTo>
                <a:lnTo>
                  <a:pt x="1737" y="223"/>
                </a:lnTo>
                <a:lnTo>
                  <a:pt x="1737" y="223"/>
                </a:lnTo>
                <a:lnTo>
                  <a:pt x="1738" y="223"/>
                </a:lnTo>
                <a:lnTo>
                  <a:pt x="1738" y="223"/>
                </a:lnTo>
                <a:lnTo>
                  <a:pt x="1738" y="222"/>
                </a:lnTo>
                <a:lnTo>
                  <a:pt x="1738" y="222"/>
                </a:lnTo>
                <a:lnTo>
                  <a:pt x="1739" y="222"/>
                </a:lnTo>
                <a:lnTo>
                  <a:pt x="1739" y="222"/>
                </a:lnTo>
                <a:lnTo>
                  <a:pt x="1739" y="221"/>
                </a:lnTo>
                <a:lnTo>
                  <a:pt x="1740" y="221"/>
                </a:lnTo>
                <a:lnTo>
                  <a:pt x="1740" y="220"/>
                </a:lnTo>
                <a:lnTo>
                  <a:pt x="1740" y="219"/>
                </a:lnTo>
                <a:lnTo>
                  <a:pt x="1741" y="219"/>
                </a:lnTo>
                <a:lnTo>
                  <a:pt x="1741" y="219"/>
                </a:lnTo>
                <a:lnTo>
                  <a:pt x="1741" y="218"/>
                </a:lnTo>
                <a:lnTo>
                  <a:pt x="1742" y="218"/>
                </a:lnTo>
                <a:lnTo>
                  <a:pt x="1742" y="218"/>
                </a:lnTo>
                <a:lnTo>
                  <a:pt x="1742" y="218"/>
                </a:lnTo>
                <a:lnTo>
                  <a:pt x="1743" y="217"/>
                </a:lnTo>
                <a:lnTo>
                  <a:pt x="1743" y="217"/>
                </a:lnTo>
                <a:lnTo>
                  <a:pt x="1744" y="217"/>
                </a:lnTo>
                <a:lnTo>
                  <a:pt x="1744" y="217"/>
                </a:lnTo>
                <a:lnTo>
                  <a:pt x="1744" y="216"/>
                </a:lnTo>
                <a:lnTo>
                  <a:pt x="1744" y="216"/>
                </a:lnTo>
                <a:lnTo>
                  <a:pt x="1745" y="216"/>
                </a:lnTo>
                <a:lnTo>
                  <a:pt x="1745" y="216"/>
                </a:lnTo>
                <a:lnTo>
                  <a:pt x="1745" y="216"/>
                </a:lnTo>
                <a:lnTo>
                  <a:pt x="1746" y="216"/>
                </a:lnTo>
                <a:lnTo>
                  <a:pt x="1746" y="216"/>
                </a:lnTo>
                <a:lnTo>
                  <a:pt x="1746" y="216"/>
                </a:lnTo>
                <a:lnTo>
                  <a:pt x="1747" y="216"/>
                </a:lnTo>
                <a:lnTo>
                  <a:pt x="1747" y="216"/>
                </a:lnTo>
                <a:lnTo>
                  <a:pt x="1747" y="215"/>
                </a:lnTo>
                <a:lnTo>
                  <a:pt x="1748" y="215"/>
                </a:lnTo>
                <a:lnTo>
                  <a:pt x="1748" y="215"/>
                </a:lnTo>
                <a:lnTo>
                  <a:pt x="1748" y="215"/>
                </a:lnTo>
                <a:lnTo>
                  <a:pt x="1749" y="215"/>
                </a:lnTo>
                <a:lnTo>
                  <a:pt x="1749" y="215"/>
                </a:lnTo>
                <a:lnTo>
                  <a:pt x="1749" y="215"/>
                </a:lnTo>
                <a:lnTo>
                  <a:pt x="1750" y="215"/>
                </a:lnTo>
                <a:lnTo>
                  <a:pt x="1750" y="215"/>
                </a:lnTo>
                <a:lnTo>
                  <a:pt x="1750" y="215"/>
                </a:lnTo>
                <a:lnTo>
                  <a:pt x="1751" y="215"/>
                </a:lnTo>
                <a:lnTo>
                  <a:pt x="1751" y="215"/>
                </a:lnTo>
                <a:lnTo>
                  <a:pt x="1751" y="215"/>
                </a:lnTo>
                <a:lnTo>
                  <a:pt x="1752" y="215"/>
                </a:lnTo>
                <a:lnTo>
                  <a:pt x="1752" y="215"/>
                </a:lnTo>
                <a:lnTo>
                  <a:pt x="1752" y="214"/>
                </a:lnTo>
                <a:lnTo>
                  <a:pt x="1753" y="214"/>
                </a:lnTo>
                <a:lnTo>
                  <a:pt x="1753" y="214"/>
                </a:lnTo>
                <a:lnTo>
                  <a:pt x="1753" y="213"/>
                </a:lnTo>
                <a:lnTo>
                  <a:pt x="1754" y="213"/>
                </a:lnTo>
                <a:lnTo>
                  <a:pt x="1754" y="213"/>
                </a:lnTo>
                <a:lnTo>
                  <a:pt x="1754" y="213"/>
                </a:lnTo>
                <a:lnTo>
                  <a:pt x="1755" y="213"/>
                </a:lnTo>
                <a:lnTo>
                  <a:pt x="1755" y="213"/>
                </a:lnTo>
                <a:lnTo>
                  <a:pt x="1755" y="214"/>
                </a:lnTo>
                <a:lnTo>
                  <a:pt x="1755" y="214"/>
                </a:lnTo>
                <a:lnTo>
                  <a:pt x="1756" y="214"/>
                </a:lnTo>
                <a:lnTo>
                  <a:pt x="1756" y="215"/>
                </a:lnTo>
                <a:lnTo>
                  <a:pt x="1757" y="215"/>
                </a:lnTo>
                <a:lnTo>
                  <a:pt x="1757" y="215"/>
                </a:lnTo>
                <a:lnTo>
                  <a:pt x="1757" y="215"/>
                </a:lnTo>
                <a:lnTo>
                  <a:pt x="1758" y="215"/>
                </a:lnTo>
                <a:lnTo>
                  <a:pt x="1758" y="216"/>
                </a:lnTo>
                <a:lnTo>
                  <a:pt x="1758" y="216"/>
                </a:lnTo>
                <a:lnTo>
                  <a:pt x="1759" y="216"/>
                </a:lnTo>
                <a:lnTo>
                  <a:pt x="1759" y="216"/>
                </a:lnTo>
                <a:lnTo>
                  <a:pt x="1759" y="215"/>
                </a:lnTo>
                <a:lnTo>
                  <a:pt x="1760" y="215"/>
                </a:lnTo>
                <a:lnTo>
                  <a:pt x="1760" y="215"/>
                </a:lnTo>
                <a:lnTo>
                  <a:pt x="1760" y="215"/>
                </a:lnTo>
                <a:lnTo>
                  <a:pt x="1761" y="215"/>
                </a:lnTo>
                <a:lnTo>
                  <a:pt x="1761" y="215"/>
                </a:lnTo>
                <a:lnTo>
                  <a:pt x="1761" y="215"/>
                </a:lnTo>
                <a:lnTo>
                  <a:pt x="1761" y="215"/>
                </a:lnTo>
                <a:lnTo>
                  <a:pt x="1762" y="215"/>
                </a:lnTo>
                <a:lnTo>
                  <a:pt x="1762" y="215"/>
                </a:lnTo>
                <a:lnTo>
                  <a:pt x="1762" y="216"/>
                </a:lnTo>
                <a:lnTo>
                  <a:pt x="1763" y="216"/>
                </a:lnTo>
                <a:lnTo>
                  <a:pt x="1763" y="216"/>
                </a:lnTo>
                <a:lnTo>
                  <a:pt x="1764" y="217"/>
                </a:lnTo>
                <a:lnTo>
                  <a:pt x="1764" y="217"/>
                </a:lnTo>
                <a:lnTo>
                  <a:pt x="1764" y="218"/>
                </a:lnTo>
                <a:lnTo>
                  <a:pt x="1765" y="218"/>
                </a:lnTo>
                <a:lnTo>
                  <a:pt x="1765" y="219"/>
                </a:lnTo>
                <a:lnTo>
                  <a:pt x="1765" y="219"/>
                </a:lnTo>
                <a:lnTo>
                  <a:pt x="1766" y="219"/>
                </a:lnTo>
                <a:lnTo>
                  <a:pt x="1766" y="220"/>
                </a:lnTo>
                <a:lnTo>
                  <a:pt x="1766" y="220"/>
                </a:lnTo>
                <a:lnTo>
                  <a:pt x="1766" y="220"/>
                </a:lnTo>
                <a:lnTo>
                  <a:pt x="1767" y="220"/>
                </a:lnTo>
                <a:lnTo>
                  <a:pt x="1767" y="219"/>
                </a:lnTo>
                <a:lnTo>
                  <a:pt x="1767" y="219"/>
                </a:lnTo>
                <a:lnTo>
                  <a:pt x="1768" y="219"/>
                </a:lnTo>
                <a:lnTo>
                  <a:pt x="1768" y="218"/>
                </a:lnTo>
                <a:lnTo>
                  <a:pt x="1768" y="218"/>
                </a:lnTo>
                <a:lnTo>
                  <a:pt x="1769" y="218"/>
                </a:lnTo>
                <a:lnTo>
                  <a:pt x="1769" y="218"/>
                </a:lnTo>
                <a:lnTo>
                  <a:pt x="1769" y="218"/>
                </a:lnTo>
                <a:lnTo>
                  <a:pt x="1770" y="218"/>
                </a:lnTo>
                <a:lnTo>
                  <a:pt x="1770" y="218"/>
                </a:lnTo>
                <a:lnTo>
                  <a:pt x="1771" y="219"/>
                </a:lnTo>
                <a:lnTo>
                  <a:pt x="1771" y="219"/>
                </a:lnTo>
                <a:lnTo>
                  <a:pt x="1771" y="220"/>
                </a:lnTo>
                <a:lnTo>
                  <a:pt x="1772" y="220"/>
                </a:lnTo>
                <a:lnTo>
                  <a:pt x="1772" y="220"/>
                </a:lnTo>
                <a:lnTo>
                  <a:pt x="1772" y="221"/>
                </a:lnTo>
                <a:lnTo>
                  <a:pt x="1772" y="221"/>
                </a:lnTo>
                <a:lnTo>
                  <a:pt x="1773" y="221"/>
                </a:lnTo>
                <a:lnTo>
                  <a:pt x="1773" y="221"/>
                </a:lnTo>
                <a:lnTo>
                  <a:pt x="1773" y="221"/>
                </a:lnTo>
                <a:lnTo>
                  <a:pt x="1774" y="221"/>
                </a:lnTo>
                <a:lnTo>
                  <a:pt x="1774" y="221"/>
                </a:lnTo>
                <a:lnTo>
                  <a:pt x="1774" y="221"/>
                </a:lnTo>
                <a:lnTo>
                  <a:pt x="1775" y="221"/>
                </a:lnTo>
                <a:lnTo>
                  <a:pt x="1775" y="221"/>
                </a:lnTo>
                <a:lnTo>
                  <a:pt x="1775" y="221"/>
                </a:lnTo>
                <a:lnTo>
                  <a:pt x="1776" y="221"/>
                </a:lnTo>
                <a:lnTo>
                  <a:pt x="1776" y="220"/>
                </a:lnTo>
                <a:lnTo>
                  <a:pt x="1776" y="220"/>
                </a:lnTo>
                <a:lnTo>
                  <a:pt x="1777" y="220"/>
                </a:lnTo>
                <a:lnTo>
                  <a:pt x="1777" y="220"/>
                </a:lnTo>
                <a:lnTo>
                  <a:pt x="1778" y="220"/>
                </a:lnTo>
                <a:lnTo>
                  <a:pt x="1778" y="219"/>
                </a:lnTo>
                <a:lnTo>
                  <a:pt x="1778" y="219"/>
                </a:lnTo>
                <a:lnTo>
                  <a:pt x="1778" y="220"/>
                </a:lnTo>
                <a:lnTo>
                  <a:pt x="1779" y="219"/>
                </a:lnTo>
                <a:lnTo>
                  <a:pt x="1779" y="219"/>
                </a:lnTo>
                <a:lnTo>
                  <a:pt x="1779" y="219"/>
                </a:lnTo>
                <a:lnTo>
                  <a:pt x="1780" y="219"/>
                </a:lnTo>
                <a:lnTo>
                  <a:pt x="1780" y="218"/>
                </a:lnTo>
                <a:lnTo>
                  <a:pt x="1780" y="218"/>
                </a:lnTo>
                <a:lnTo>
                  <a:pt x="1781" y="218"/>
                </a:lnTo>
                <a:lnTo>
                  <a:pt x="1781" y="219"/>
                </a:lnTo>
                <a:lnTo>
                  <a:pt x="1781" y="218"/>
                </a:lnTo>
                <a:lnTo>
                  <a:pt x="1782" y="219"/>
                </a:lnTo>
                <a:lnTo>
                  <a:pt x="1782" y="219"/>
                </a:lnTo>
                <a:lnTo>
                  <a:pt x="1782" y="220"/>
                </a:lnTo>
                <a:lnTo>
                  <a:pt x="1783" y="220"/>
                </a:lnTo>
                <a:lnTo>
                  <a:pt x="1783" y="221"/>
                </a:lnTo>
                <a:lnTo>
                  <a:pt x="1783" y="221"/>
                </a:lnTo>
                <a:lnTo>
                  <a:pt x="1784" y="221"/>
                </a:lnTo>
                <a:lnTo>
                  <a:pt x="1784" y="221"/>
                </a:lnTo>
                <a:lnTo>
                  <a:pt x="1784" y="221"/>
                </a:lnTo>
                <a:lnTo>
                  <a:pt x="1785" y="221"/>
                </a:lnTo>
                <a:lnTo>
                  <a:pt x="1785" y="221"/>
                </a:lnTo>
                <a:lnTo>
                  <a:pt x="1785" y="222"/>
                </a:lnTo>
                <a:lnTo>
                  <a:pt x="1786" y="222"/>
                </a:lnTo>
                <a:lnTo>
                  <a:pt x="1786" y="222"/>
                </a:lnTo>
                <a:lnTo>
                  <a:pt x="1786" y="221"/>
                </a:lnTo>
                <a:lnTo>
                  <a:pt x="1787" y="221"/>
                </a:lnTo>
                <a:lnTo>
                  <a:pt x="1787" y="221"/>
                </a:lnTo>
                <a:lnTo>
                  <a:pt x="1787" y="222"/>
                </a:lnTo>
                <a:lnTo>
                  <a:pt x="1788" y="222"/>
                </a:lnTo>
                <a:lnTo>
                  <a:pt x="1788" y="221"/>
                </a:lnTo>
                <a:lnTo>
                  <a:pt x="1788" y="221"/>
                </a:lnTo>
                <a:lnTo>
                  <a:pt x="1789" y="220"/>
                </a:lnTo>
                <a:lnTo>
                  <a:pt x="1789" y="220"/>
                </a:lnTo>
                <a:lnTo>
                  <a:pt x="1789" y="221"/>
                </a:lnTo>
                <a:lnTo>
                  <a:pt x="1789" y="221"/>
                </a:lnTo>
                <a:lnTo>
                  <a:pt x="1790" y="221"/>
                </a:lnTo>
                <a:lnTo>
                  <a:pt x="1790" y="221"/>
                </a:lnTo>
                <a:lnTo>
                  <a:pt x="1790" y="222"/>
                </a:lnTo>
                <a:lnTo>
                  <a:pt x="1791" y="222"/>
                </a:lnTo>
                <a:lnTo>
                  <a:pt x="1791" y="222"/>
                </a:lnTo>
                <a:lnTo>
                  <a:pt x="1792" y="222"/>
                </a:lnTo>
                <a:lnTo>
                  <a:pt x="1792" y="222"/>
                </a:lnTo>
                <a:lnTo>
                  <a:pt x="1792" y="222"/>
                </a:lnTo>
                <a:lnTo>
                  <a:pt x="1793" y="222"/>
                </a:lnTo>
                <a:lnTo>
                  <a:pt x="1793" y="222"/>
                </a:lnTo>
                <a:lnTo>
                  <a:pt x="1793" y="222"/>
                </a:lnTo>
                <a:lnTo>
                  <a:pt x="1794" y="222"/>
                </a:lnTo>
                <a:lnTo>
                  <a:pt x="1794" y="222"/>
                </a:lnTo>
                <a:lnTo>
                  <a:pt x="1794" y="222"/>
                </a:lnTo>
                <a:lnTo>
                  <a:pt x="1795" y="222"/>
                </a:lnTo>
                <a:lnTo>
                  <a:pt x="1795" y="222"/>
                </a:lnTo>
                <a:lnTo>
                  <a:pt x="1795" y="222"/>
                </a:lnTo>
                <a:lnTo>
                  <a:pt x="1795" y="222"/>
                </a:lnTo>
                <a:lnTo>
                  <a:pt x="1796" y="221"/>
                </a:lnTo>
                <a:lnTo>
                  <a:pt x="1796" y="221"/>
                </a:lnTo>
                <a:lnTo>
                  <a:pt x="1796" y="221"/>
                </a:lnTo>
                <a:lnTo>
                  <a:pt x="1797" y="221"/>
                </a:lnTo>
                <a:lnTo>
                  <a:pt x="1797" y="221"/>
                </a:lnTo>
                <a:lnTo>
                  <a:pt x="1797" y="221"/>
                </a:lnTo>
                <a:lnTo>
                  <a:pt x="1798" y="221"/>
                </a:lnTo>
                <a:lnTo>
                  <a:pt x="1798" y="221"/>
                </a:lnTo>
                <a:lnTo>
                  <a:pt x="1799" y="222"/>
                </a:lnTo>
                <a:lnTo>
                  <a:pt x="1799" y="222"/>
                </a:lnTo>
                <a:lnTo>
                  <a:pt x="1799" y="222"/>
                </a:lnTo>
                <a:lnTo>
                  <a:pt x="1800" y="221"/>
                </a:lnTo>
                <a:lnTo>
                  <a:pt x="1800" y="221"/>
                </a:lnTo>
                <a:lnTo>
                  <a:pt x="1800" y="221"/>
                </a:lnTo>
                <a:lnTo>
                  <a:pt x="1801" y="221"/>
                </a:lnTo>
                <a:lnTo>
                  <a:pt x="1801" y="222"/>
                </a:lnTo>
                <a:lnTo>
                  <a:pt x="1801" y="222"/>
                </a:lnTo>
                <a:lnTo>
                  <a:pt x="1801" y="222"/>
                </a:lnTo>
                <a:lnTo>
                  <a:pt x="1802" y="222"/>
                </a:lnTo>
                <a:lnTo>
                  <a:pt x="1802" y="222"/>
                </a:lnTo>
                <a:lnTo>
                  <a:pt x="1802" y="222"/>
                </a:lnTo>
                <a:lnTo>
                  <a:pt x="1803" y="222"/>
                </a:lnTo>
                <a:lnTo>
                  <a:pt x="1803" y="222"/>
                </a:lnTo>
                <a:lnTo>
                  <a:pt x="1803" y="222"/>
                </a:lnTo>
                <a:lnTo>
                  <a:pt x="1804" y="222"/>
                </a:lnTo>
                <a:lnTo>
                  <a:pt x="1804" y="222"/>
                </a:lnTo>
                <a:lnTo>
                  <a:pt x="1805" y="221"/>
                </a:lnTo>
                <a:lnTo>
                  <a:pt x="1805" y="221"/>
                </a:lnTo>
                <a:lnTo>
                  <a:pt x="1805" y="221"/>
                </a:lnTo>
                <a:lnTo>
                  <a:pt x="1806" y="221"/>
                </a:lnTo>
                <a:lnTo>
                  <a:pt x="1806" y="221"/>
                </a:lnTo>
                <a:lnTo>
                  <a:pt x="1806" y="221"/>
                </a:lnTo>
                <a:lnTo>
                  <a:pt x="1806" y="221"/>
                </a:lnTo>
                <a:lnTo>
                  <a:pt x="1807" y="221"/>
                </a:lnTo>
                <a:lnTo>
                  <a:pt x="1807" y="221"/>
                </a:lnTo>
                <a:lnTo>
                  <a:pt x="1807" y="222"/>
                </a:lnTo>
                <a:lnTo>
                  <a:pt x="1808" y="222"/>
                </a:lnTo>
                <a:lnTo>
                  <a:pt x="1808" y="222"/>
                </a:lnTo>
                <a:lnTo>
                  <a:pt x="1808" y="221"/>
                </a:lnTo>
                <a:lnTo>
                  <a:pt x="1809" y="221"/>
                </a:lnTo>
                <a:lnTo>
                  <a:pt x="1809" y="222"/>
                </a:lnTo>
                <a:lnTo>
                  <a:pt x="1809" y="221"/>
                </a:lnTo>
                <a:lnTo>
                  <a:pt x="1810" y="221"/>
                </a:lnTo>
                <a:lnTo>
                  <a:pt x="1810" y="221"/>
                </a:lnTo>
                <a:lnTo>
                  <a:pt x="1810" y="221"/>
                </a:lnTo>
                <a:lnTo>
                  <a:pt x="1811" y="221"/>
                </a:lnTo>
                <a:lnTo>
                  <a:pt x="1811" y="221"/>
                </a:lnTo>
                <a:lnTo>
                  <a:pt x="1812" y="221"/>
                </a:lnTo>
                <a:lnTo>
                  <a:pt x="1812" y="221"/>
                </a:lnTo>
                <a:lnTo>
                  <a:pt x="1812" y="221"/>
                </a:lnTo>
                <a:lnTo>
                  <a:pt x="1812" y="221"/>
                </a:lnTo>
                <a:lnTo>
                  <a:pt x="1813" y="221"/>
                </a:lnTo>
                <a:lnTo>
                  <a:pt x="1813" y="220"/>
                </a:lnTo>
                <a:lnTo>
                  <a:pt x="1813" y="220"/>
                </a:lnTo>
                <a:lnTo>
                  <a:pt x="1814" y="220"/>
                </a:lnTo>
                <a:lnTo>
                  <a:pt x="1814" y="220"/>
                </a:lnTo>
                <a:lnTo>
                  <a:pt x="1814" y="220"/>
                </a:lnTo>
                <a:lnTo>
                  <a:pt x="1815" y="221"/>
                </a:lnTo>
                <a:lnTo>
                  <a:pt x="1815" y="221"/>
                </a:lnTo>
                <a:lnTo>
                  <a:pt x="1815" y="221"/>
                </a:lnTo>
                <a:lnTo>
                  <a:pt x="1816" y="221"/>
                </a:lnTo>
                <a:lnTo>
                  <a:pt x="1816" y="220"/>
                </a:lnTo>
                <a:lnTo>
                  <a:pt x="1816" y="220"/>
                </a:lnTo>
                <a:lnTo>
                  <a:pt x="1817" y="220"/>
                </a:lnTo>
                <a:lnTo>
                  <a:pt x="1817" y="220"/>
                </a:lnTo>
                <a:lnTo>
                  <a:pt x="1817" y="220"/>
                </a:lnTo>
                <a:lnTo>
                  <a:pt x="1818" y="219"/>
                </a:lnTo>
                <a:lnTo>
                  <a:pt x="1818" y="218"/>
                </a:lnTo>
                <a:lnTo>
                  <a:pt x="1818" y="218"/>
                </a:lnTo>
                <a:lnTo>
                  <a:pt x="1819" y="218"/>
                </a:lnTo>
                <a:lnTo>
                  <a:pt x="1819" y="218"/>
                </a:lnTo>
                <a:lnTo>
                  <a:pt x="1819" y="218"/>
                </a:lnTo>
                <a:lnTo>
                  <a:pt x="1820" y="218"/>
                </a:lnTo>
                <a:lnTo>
                  <a:pt x="1820" y="217"/>
                </a:lnTo>
                <a:lnTo>
                  <a:pt x="1820" y="218"/>
                </a:lnTo>
                <a:lnTo>
                  <a:pt x="1821" y="218"/>
                </a:lnTo>
                <a:lnTo>
                  <a:pt x="1821" y="219"/>
                </a:lnTo>
                <a:lnTo>
                  <a:pt x="1821" y="220"/>
                </a:lnTo>
                <a:lnTo>
                  <a:pt x="1822" y="220"/>
                </a:lnTo>
                <a:lnTo>
                  <a:pt x="1822" y="221"/>
                </a:lnTo>
                <a:lnTo>
                  <a:pt x="1822" y="221"/>
                </a:lnTo>
                <a:lnTo>
                  <a:pt x="1823" y="221"/>
                </a:lnTo>
                <a:lnTo>
                  <a:pt x="1823" y="221"/>
                </a:lnTo>
                <a:lnTo>
                  <a:pt x="1823" y="221"/>
                </a:lnTo>
                <a:lnTo>
                  <a:pt x="1824" y="222"/>
                </a:lnTo>
                <a:lnTo>
                  <a:pt x="1824" y="222"/>
                </a:lnTo>
                <a:lnTo>
                  <a:pt x="1824" y="222"/>
                </a:lnTo>
                <a:lnTo>
                  <a:pt x="1824" y="222"/>
                </a:lnTo>
                <a:lnTo>
                  <a:pt x="1825" y="222"/>
                </a:lnTo>
                <a:lnTo>
                  <a:pt x="1825" y="223"/>
                </a:lnTo>
                <a:lnTo>
                  <a:pt x="1826" y="223"/>
                </a:lnTo>
                <a:lnTo>
                  <a:pt x="1826" y="224"/>
                </a:lnTo>
                <a:lnTo>
                  <a:pt x="1826" y="224"/>
                </a:lnTo>
                <a:lnTo>
                  <a:pt x="1827" y="224"/>
                </a:lnTo>
                <a:lnTo>
                  <a:pt x="1827" y="224"/>
                </a:lnTo>
                <a:lnTo>
                  <a:pt x="1827" y="224"/>
                </a:lnTo>
                <a:lnTo>
                  <a:pt x="1828" y="223"/>
                </a:lnTo>
                <a:lnTo>
                  <a:pt x="1828" y="223"/>
                </a:lnTo>
                <a:lnTo>
                  <a:pt x="1828" y="223"/>
                </a:lnTo>
                <a:lnTo>
                  <a:pt x="1829" y="223"/>
                </a:lnTo>
                <a:lnTo>
                  <a:pt x="1829" y="222"/>
                </a:lnTo>
                <a:lnTo>
                  <a:pt x="1829" y="222"/>
                </a:lnTo>
                <a:lnTo>
                  <a:pt x="1829" y="222"/>
                </a:lnTo>
                <a:lnTo>
                  <a:pt x="1830" y="222"/>
                </a:lnTo>
                <a:lnTo>
                  <a:pt x="1830" y="221"/>
                </a:lnTo>
                <a:lnTo>
                  <a:pt x="1830" y="221"/>
                </a:lnTo>
                <a:lnTo>
                  <a:pt x="1831" y="221"/>
                </a:lnTo>
                <a:lnTo>
                  <a:pt x="1831" y="221"/>
                </a:lnTo>
                <a:lnTo>
                  <a:pt x="1831" y="221"/>
                </a:lnTo>
                <a:lnTo>
                  <a:pt x="1832" y="221"/>
                </a:lnTo>
                <a:lnTo>
                  <a:pt x="1832" y="221"/>
                </a:lnTo>
                <a:lnTo>
                  <a:pt x="1833" y="221"/>
                </a:lnTo>
                <a:lnTo>
                  <a:pt x="1833" y="221"/>
                </a:lnTo>
                <a:lnTo>
                  <a:pt x="1833" y="221"/>
                </a:lnTo>
                <a:lnTo>
                  <a:pt x="1834" y="222"/>
                </a:lnTo>
                <a:lnTo>
                  <a:pt x="1834" y="222"/>
                </a:lnTo>
                <a:lnTo>
                  <a:pt x="1834" y="221"/>
                </a:lnTo>
                <a:lnTo>
                  <a:pt x="1835" y="221"/>
                </a:lnTo>
                <a:lnTo>
                  <a:pt x="1835" y="221"/>
                </a:lnTo>
                <a:lnTo>
                  <a:pt x="1835" y="221"/>
                </a:lnTo>
                <a:lnTo>
                  <a:pt x="1835" y="221"/>
                </a:lnTo>
                <a:lnTo>
                  <a:pt x="1836" y="220"/>
                </a:lnTo>
                <a:lnTo>
                  <a:pt x="1836" y="220"/>
                </a:lnTo>
                <a:lnTo>
                  <a:pt x="1836" y="220"/>
                </a:lnTo>
                <a:lnTo>
                  <a:pt x="1837" y="220"/>
                </a:lnTo>
                <a:lnTo>
                  <a:pt x="1837" y="220"/>
                </a:lnTo>
                <a:lnTo>
                  <a:pt x="1837" y="220"/>
                </a:lnTo>
                <a:lnTo>
                  <a:pt x="1838" y="220"/>
                </a:lnTo>
                <a:lnTo>
                  <a:pt x="1838" y="220"/>
                </a:lnTo>
                <a:lnTo>
                  <a:pt x="1838" y="221"/>
                </a:lnTo>
                <a:lnTo>
                  <a:pt x="1839" y="221"/>
                </a:lnTo>
                <a:lnTo>
                  <a:pt x="1839" y="221"/>
                </a:lnTo>
                <a:lnTo>
                  <a:pt x="1840" y="222"/>
                </a:lnTo>
                <a:lnTo>
                  <a:pt x="1840" y="222"/>
                </a:lnTo>
                <a:lnTo>
                  <a:pt x="1840" y="223"/>
                </a:lnTo>
                <a:lnTo>
                  <a:pt x="1841" y="223"/>
                </a:lnTo>
                <a:lnTo>
                  <a:pt x="1841" y="224"/>
                </a:lnTo>
                <a:lnTo>
                  <a:pt x="1841" y="224"/>
                </a:lnTo>
                <a:lnTo>
                  <a:pt x="1841" y="224"/>
                </a:lnTo>
                <a:lnTo>
                  <a:pt x="1842" y="224"/>
                </a:lnTo>
                <a:lnTo>
                  <a:pt x="1842" y="225"/>
                </a:lnTo>
                <a:lnTo>
                  <a:pt x="1842" y="224"/>
                </a:lnTo>
                <a:lnTo>
                  <a:pt x="1843" y="225"/>
                </a:lnTo>
                <a:lnTo>
                  <a:pt x="1843" y="225"/>
                </a:lnTo>
                <a:lnTo>
                  <a:pt x="1843" y="225"/>
                </a:lnTo>
                <a:lnTo>
                  <a:pt x="1844" y="225"/>
                </a:lnTo>
                <a:lnTo>
                  <a:pt x="1844" y="225"/>
                </a:lnTo>
                <a:lnTo>
                  <a:pt x="1844" y="226"/>
                </a:lnTo>
                <a:lnTo>
                  <a:pt x="1845" y="226"/>
                </a:lnTo>
                <a:lnTo>
                  <a:pt x="1845" y="226"/>
                </a:lnTo>
                <a:lnTo>
                  <a:pt x="1845" y="226"/>
                </a:lnTo>
                <a:lnTo>
                  <a:pt x="1846" y="226"/>
                </a:lnTo>
                <a:lnTo>
                  <a:pt x="1846" y="226"/>
                </a:lnTo>
                <a:lnTo>
                  <a:pt x="1846" y="226"/>
                </a:lnTo>
                <a:lnTo>
                  <a:pt x="1847" y="227"/>
                </a:lnTo>
                <a:lnTo>
                  <a:pt x="1847" y="227"/>
                </a:lnTo>
                <a:lnTo>
                  <a:pt x="1847" y="227"/>
                </a:lnTo>
                <a:lnTo>
                  <a:pt x="1848" y="227"/>
                </a:lnTo>
                <a:lnTo>
                  <a:pt x="1848" y="227"/>
                </a:lnTo>
                <a:lnTo>
                  <a:pt x="1848" y="227"/>
                </a:lnTo>
                <a:lnTo>
                  <a:pt x="1849" y="227"/>
                </a:lnTo>
                <a:lnTo>
                  <a:pt x="1849" y="227"/>
                </a:lnTo>
                <a:lnTo>
                  <a:pt x="1849" y="226"/>
                </a:lnTo>
                <a:lnTo>
                  <a:pt x="1850" y="226"/>
                </a:lnTo>
                <a:lnTo>
                  <a:pt x="1850" y="225"/>
                </a:lnTo>
                <a:lnTo>
                  <a:pt x="1850" y="225"/>
                </a:lnTo>
                <a:lnTo>
                  <a:pt x="1851" y="225"/>
                </a:lnTo>
                <a:lnTo>
                  <a:pt x="1851" y="225"/>
                </a:lnTo>
                <a:lnTo>
                  <a:pt x="1851" y="225"/>
                </a:lnTo>
                <a:lnTo>
                  <a:pt x="1852" y="226"/>
                </a:lnTo>
                <a:lnTo>
                  <a:pt x="1852" y="226"/>
                </a:lnTo>
                <a:lnTo>
                  <a:pt x="1852" y="226"/>
                </a:lnTo>
                <a:lnTo>
                  <a:pt x="1853" y="226"/>
                </a:lnTo>
                <a:lnTo>
                  <a:pt x="1853" y="226"/>
                </a:lnTo>
                <a:lnTo>
                  <a:pt x="1853" y="227"/>
                </a:lnTo>
                <a:lnTo>
                  <a:pt x="1854" y="227"/>
                </a:lnTo>
                <a:lnTo>
                  <a:pt x="1854" y="227"/>
                </a:lnTo>
                <a:lnTo>
                  <a:pt x="1854" y="227"/>
                </a:lnTo>
                <a:lnTo>
                  <a:pt x="1855" y="227"/>
                </a:lnTo>
                <a:lnTo>
                  <a:pt x="1855" y="227"/>
                </a:lnTo>
                <a:lnTo>
                  <a:pt x="1855" y="227"/>
                </a:lnTo>
                <a:lnTo>
                  <a:pt x="1856" y="227"/>
                </a:lnTo>
                <a:lnTo>
                  <a:pt x="1856" y="227"/>
                </a:lnTo>
                <a:lnTo>
                  <a:pt x="1856" y="227"/>
                </a:lnTo>
                <a:lnTo>
                  <a:pt x="1857" y="227"/>
                </a:lnTo>
                <a:lnTo>
                  <a:pt x="1857" y="228"/>
                </a:lnTo>
                <a:lnTo>
                  <a:pt x="1857" y="227"/>
                </a:lnTo>
                <a:lnTo>
                  <a:pt x="1858" y="228"/>
                </a:lnTo>
                <a:lnTo>
                  <a:pt x="1858" y="228"/>
                </a:lnTo>
                <a:lnTo>
                  <a:pt x="1858" y="228"/>
                </a:lnTo>
                <a:lnTo>
                  <a:pt x="1858" y="229"/>
                </a:lnTo>
                <a:lnTo>
                  <a:pt x="1859" y="229"/>
                </a:lnTo>
                <a:lnTo>
                  <a:pt x="1859" y="229"/>
                </a:lnTo>
                <a:lnTo>
                  <a:pt x="1860" y="229"/>
                </a:lnTo>
                <a:lnTo>
                  <a:pt x="1860" y="230"/>
                </a:lnTo>
                <a:lnTo>
                  <a:pt x="1860" y="230"/>
                </a:lnTo>
                <a:lnTo>
                  <a:pt x="1861" y="230"/>
                </a:lnTo>
                <a:lnTo>
                  <a:pt x="1861" y="231"/>
                </a:lnTo>
                <a:lnTo>
                  <a:pt x="1861" y="231"/>
                </a:lnTo>
                <a:lnTo>
                  <a:pt x="1862" y="231"/>
                </a:lnTo>
                <a:lnTo>
                  <a:pt x="1862" y="231"/>
                </a:lnTo>
                <a:lnTo>
                  <a:pt x="1862" y="231"/>
                </a:lnTo>
                <a:lnTo>
                  <a:pt x="1863" y="231"/>
                </a:lnTo>
                <a:lnTo>
                  <a:pt x="1863" y="232"/>
                </a:lnTo>
                <a:lnTo>
                  <a:pt x="1863" y="232"/>
                </a:lnTo>
                <a:lnTo>
                  <a:pt x="1864" y="232"/>
                </a:lnTo>
                <a:lnTo>
                  <a:pt x="1864" y="232"/>
                </a:lnTo>
                <a:lnTo>
                  <a:pt x="1864" y="233"/>
                </a:lnTo>
                <a:lnTo>
                  <a:pt x="1864" y="233"/>
                </a:lnTo>
                <a:lnTo>
                  <a:pt x="1865" y="234"/>
                </a:lnTo>
                <a:lnTo>
                  <a:pt x="1865" y="234"/>
                </a:lnTo>
                <a:lnTo>
                  <a:pt x="1865" y="235"/>
                </a:lnTo>
                <a:lnTo>
                  <a:pt x="1866" y="235"/>
                </a:lnTo>
                <a:lnTo>
                  <a:pt x="1866" y="235"/>
                </a:lnTo>
                <a:lnTo>
                  <a:pt x="1867" y="235"/>
                </a:lnTo>
                <a:lnTo>
                  <a:pt x="1867" y="235"/>
                </a:lnTo>
                <a:lnTo>
                  <a:pt x="1867" y="235"/>
                </a:lnTo>
                <a:lnTo>
                  <a:pt x="1868" y="235"/>
                </a:lnTo>
                <a:lnTo>
                  <a:pt x="1868" y="235"/>
                </a:lnTo>
                <a:lnTo>
                  <a:pt x="1868" y="235"/>
                </a:lnTo>
                <a:lnTo>
                  <a:pt x="1869" y="235"/>
                </a:lnTo>
                <a:lnTo>
                  <a:pt x="1869" y="235"/>
                </a:lnTo>
                <a:lnTo>
                  <a:pt x="1869" y="235"/>
                </a:lnTo>
                <a:lnTo>
                  <a:pt x="1869" y="235"/>
                </a:lnTo>
                <a:lnTo>
                  <a:pt x="1870" y="236"/>
                </a:lnTo>
                <a:lnTo>
                  <a:pt x="1870" y="235"/>
                </a:lnTo>
                <a:lnTo>
                  <a:pt x="1870" y="236"/>
                </a:lnTo>
                <a:lnTo>
                  <a:pt x="1871" y="236"/>
                </a:lnTo>
                <a:lnTo>
                  <a:pt x="1871" y="236"/>
                </a:lnTo>
                <a:lnTo>
                  <a:pt x="1871" y="236"/>
                </a:lnTo>
                <a:lnTo>
                  <a:pt x="1872" y="236"/>
                </a:lnTo>
                <a:lnTo>
                  <a:pt x="1872" y="236"/>
                </a:lnTo>
                <a:lnTo>
                  <a:pt x="1872" y="237"/>
                </a:lnTo>
                <a:lnTo>
                  <a:pt x="1873" y="237"/>
                </a:lnTo>
                <a:lnTo>
                  <a:pt x="1873" y="237"/>
                </a:lnTo>
                <a:lnTo>
                  <a:pt x="1874" y="237"/>
                </a:lnTo>
                <a:lnTo>
                  <a:pt x="1874" y="237"/>
                </a:lnTo>
                <a:lnTo>
                  <a:pt x="1874" y="237"/>
                </a:lnTo>
                <a:lnTo>
                  <a:pt x="1875" y="236"/>
                </a:lnTo>
                <a:lnTo>
                  <a:pt x="1875" y="236"/>
                </a:lnTo>
                <a:lnTo>
                  <a:pt x="1875" y="236"/>
                </a:lnTo>
                <a:lnTo>
                  <a:pt x="1875" y="235"/>
                </a:lnTo>
                <a:lnTo>
                  <a:pt x="1876" y="235"/>
                </a:lnTo>
                <a:lnTo>
                  <a:pt x="1876" y="235"/>
                </a:lnTo>
                <a:lnTo>
                  <a:pt x="1876" y="235"/>
                </a:lnTo>
                <a:lnTo>
                  <a:pt x="1877" y="235"/>
                </a:lnTo>
                <a:lnTo>
                  <a:pt x="1877" y="235"/>
                </a:lnTo>
                <a:lnTo>
                  <a:pt x="1877" y="236"/>
                </a:lnTo>
                <a:lnTo>
                  <a:pt x="1878" y="236"/>
                </a:lnTo>
                <a:lnTo>
                  <a:pt x="1878" y="236"/>
                </a:lnTo>
                <a:lnTo>
                  <a:pt x="1878" y="236"/>
                </a:lnTo>
                <a:lnTo>
                  <a:pt x="1879" y="237"/>
                </a:lnTo>
                <a:lnTo>
                  <a:pt x="1879" y="236"/>
                </a:lnTo>
                <a:lnTo>
                  <a:pt x="1879" y="236"/>
                </a:lnTo>
                <a:lnTo>
                  <a:pt x="1880" y="236"/>
                </a:lnTo>
                <a:lnTo>
                  <a:pt x="1880" y="236"/>
                </a:lnTo>
                <a:lnTo>
                  <a:pt x="1881" y="235"/>
                </a:lnTo>
                <a:lnTo>
                  <a:pt x="1881" y="235"/>
                </a:lnTo>
                <a:lnTo>
                  <a:pt x="1881" y="235"/>
                </a:lnTo>
                <a:lnTo>
                  <a:pt x="1881" y="235"/>
                </a:lnTo>
                <a:lnTo>
                  <a:pt x="1882" y="234"/>
                </a:lnTo>
                <a:lnTo>
                  <a:pt x="1882" y="234"/>
                </a:lnTo>
                <a:lnTo>
                  <a:pt x="1882" y="234"/>
                </a:lnTo>
                <a:lnTo>
                  <a:pt x="1883" y="233"/>
                </a:lnTo>
                <a:lnTo>
                  <a:pt x="1883" y="233"/>
                </a:lnTo>
                <a:lnTo>
                  <a:pt x="1883" y="233"/>
                </a:lnTo>
                <a:lnTo>
                  <a:pt x="1884" y="233"/>
                </a:lnTo>
                <a:lnTo>
                  <a:pt x="1884" y="233"/>
                </a:lnTo>
                <a:lnTo>
                  <a:pt x="1884" y="232"/>
                </a:lnTo>
                <a:lnTo>
                  <a:pt x="1885" y="232"/>
                </a:lnTo>
                <a:lnTo>
                  <a:pt x="1885" y="232"/>
                </a:lnTo>
                <a:lnTo>
                  <a:pt x="1885" y="232"/>
                </a:lnTo>
                <a:lnTo>
                  <a:pt x="1886" y="232"/>
                </a:lnTo>
                <a:lnTo>
                  <a:pt x="1886" y="231"/>
                </a:lnTo>
                <a:lnTo>
                  <a:pt x="1886" y="231"/>
                </a:lnTo>
                <a:lnTo>
                  <a:pt x="1887" y="231"/>
                </a:lnTo>
                <a:lnTo>
                  <a:pt x="1887" y="231"/>
                </a:lnTo>
                <a:lnTo>
                  <a:pt x="1887" y="231"/>
                </a:lnTo>
                <a:lnTo>
                  <a:pt x="1888" y="231"/>
                </a:lnTo>
                <a:lnTo>
                  <a:pt x="1888" y="230"/>
                </a:lnTo>
                <a:lnTo>
                  <a:pt x="1888" y="230"/>
                </a:lnTo>
                <a:lnTo>
                  <a:pt x="1889" y="230"/>
                </a:lnTo>
                <a:lnTo>
                  <a:pt x="1889" y="230"/>
                </a:lnTo>
                <a:lnTo>
                  <a:pt x="1889" y="229"/>
                </a:lnTo>
                <a:lnTo>
                  <a:pt x="1890" y="229"/>
                </a:lnTo>
                <a:lnTo>
                  <a:pt x="1890" y="228"/>
                </a:lnTo>
                <a:lnTo>
                  <a:pt x="1890" y="228"/>
                </a:lnTo>
                <a:lnTo>
                  <a:pt x="1891" y="228"/>
                </a:lnTo>
                <a:lnTo>
                  <a:pt x="1891" y="227"/>
                </a:lnTo>
                <a:lnTo>
                  <a:pt x="1891" y="227"/>
                </a:lnTo>
                <a:lnTo>
                  <a:pt x="1892" y="227"/>
                </a:lnTo>
                <a:lnTo>
                  <a:pt x="1892" y="228"/>
                </a:lnTo>
                <a:lnTo>
                  <a:pt x="1892" y="228"/>
                </a:lnTo>
                <a:lnTo>
                  <a:pt x="1892" y="228"/>
                </a:lnTo>
                <a:lnTo>
                  <a:pt x="1893" y="229"/>
                </a:lnTo>
                <a:lnTo>
                  <a:pt x="1893" y="229"/>
                </a:lnTo>
                <a:lnTo>
                  <a:pt x="1894" y="229"/>
                </a:lnTo>
                <a:lnTo>
                  <a:pt x="1894" y="230"/>
                </a:lnTo>
                <a:lnTo>
                  <a:pt x="1894" y="230"/>
                </a:lnTo>
                <a:lnTo>
                  <a:pt x="1895" y="231"/>
                </a:lnTo>
                <a:lnTo>
                  <a:pt x="1895" y="231"/>
                </a:lnTo>
                <a:lnTo>
                  <a:pt x="1895" y="231"/>
                </a:lnTo>
                <a:lnTo>
                  <a:pt x="1896" y="231"/>
                </a:lnTo>
                <a:lnTo>
                  <a:pt x="1896" y="230"/>
                </a:lnTo>
                <a:lnTo>
                  <a:pt x="1896" y="230"/>
                </a:lnTo>
                <a:lnTo>
                  <a:pt x="1897" y="230"/>
                </a:lnTo>
                <a:lnTo>
                  <a:pt x="1897" y="230"/>
                </a:lnTo>
                <a:lnTo>
                  <a:pt x="1897" y="230"/>
                </a:lnTo>
                <a:lnTo>
                  <a:pt x="1898" y="230"/>
                </a:lnTo>
                <a:lnTo>
                  <a:pt x="1898" y="230"/>
                </a:lnTo>
                <a:lnTo>
                  <a:pt x="1898" y="230"/>
                </a:lnTo>
                <a:lnTo>
                  <a:pt x="1898" y="230"/>
                </a:lnTo>
                <a:lnTo>
                  <a:pt x="1899" y="231"/>
                </a:lnTo>
                <a:lnTo>
                  <a:pt x="1899" y="231"/>
                </a:lnTo>
                <a:lnTo>
                  <a:pt x="1899" y="231"/>
                </a:lnTo>
                <a:lnTo>
                  <a:pt x="1900" y="231"/>
                </a:lnTo>
                <a:lnTo>
                  <a:pt x="1900" y="231"/>
                </a:lnTo>
                <a:lnTo>
                  <a:pt x="1901" y="231"/>
                </a:lnTo>
                <a:lnTo>
                  <a:pt x="1901" y="231"/>
                </a:lnTo>
                <a:lnTo>
                  <a:pt x="1901" y="231"/>
                </a:lnTo>
                <a:lnTo>
                  <a:pt x="1902" y="231"/>
                </a:lnTo>
                <a:lnTo>
                  <a:pt x="1902" y="231"/>
                </a:lnTo>
                <a:lnTo>
                  <a:pt x="1902" y="231"/>
                </a:lnTo>
                <a:lnTo>
                  <a:pt x="1903" y="231"/>
                </a:lnTo>
                <a:lnTo>
                  <a:pt x="1903" y="231"/>
                </a:lnTo>
                <a:lnTo>
                  <a:pt x="1903" y="230"/>
                </a:lnTo>
                <a:lnTo>
                  <a:pt x="1904" y="231"/>
                </a:lnTo>
                <a:lnTo>
                  <a:pt x="1904" y="231"/>
                </a:lnTo>
                <a:lnTo>
                  <a:pt x="1904" y="231"/>
                </a:lnTo>
                <a:lnTo>
                  <a:pt x="1904" y="231"/>
                </a:lnTo>
                <a:lnTo>
                  <a:pt x="1905" y="230"/>
                </a:lnTo>
                <a:lnTo>
                  <a:pt x="1905" y="230"/>
                </a:lnTo>
                <a:lnTo>
                  <a:pt x="1905" y="230"/>
                </a:lnTo>
                <a:lnTo>
                  <a:pt x="1906" y="230"/>
                </a:lnTo>
                <a:lnTo>
                  <a:pt x="1906" y="229"/>
                </a:lnTo>
                <a:lnTo>
                  <a:pt x="1906" y="229"/>
                </a:lnTo>
                <a:lnTo>
                  <a:pt x="1907" y="229"/>
                </a:lnTo>
                <a:lnTo>
                  <a:pt x="1907" y="229"/>
                </a:lnTo>
                <a:lnTo>
                  <a:pt x="1908" y="229"/>
                </a:lnTo>
                <a:lnTo>
                  <a:pt x="1908" y="229"/>
                </a:lnTo>
                <a:lnTo>
                  <a:pt x="1908" y="228"/>
                </a:lnTo>
                <a:lnTo>
                  <a:pt x="1909" y="228"/>
                </a:lnTo>
                <a:lnTo>
                  <a:pt x="1909" y="228"/>
                </a:lnTo>
                <a:lnTo>
                  <a:pt x="1909" y="228"/>
                </a:lnTo>
                <a:lnTo>
                  <a:pt x="1909" y="228"/>
                </a:lnTo>
                <a:lnTo>
                  <a:pt x="1910" y="228"/>
                </a:lnTo>
                <a:lnTo>
                  <a:pt x="1910" y="228"/>
                </a:lnTo>
                <a:lnTo>
                  <a:pt x="1910" y="228"/>
                </a:lnTo>
                <a:lnTo>
                  <a:pt x="1911" y="228"/>
                </a:lnTo>
                <a:lnTo>
                  <a:pt x="1911" y="228"/>
                </a:lnTo>
                <a:lnTo>
                  <a:pt x="1911" y="228"/>
                </a:lnTo>
                <a:lnTo>
                  <a:pt x="1912" y="228"/>
                </a:lnTo>
                <a:lnTo>
                  <a:pt x="1912" y="228"/>
                </a:lnTo>
                <a:lnTo>
                  <a:pt x="1912" y="228"/>
                </a:lnTo>
                <a:lnTo>
                  <a:pt x="1913" y="228"/>
                </a:lnTo>
                <a:lnTo>
                  <a:pt x="1913" y="228"/>
                </a:lnTo>
                <a:lnTo>
                  <a:pt x="1913" y="228"/>
                </a:lnTo>
                <a:lnTo>
                  <a:pt x="1914" y="227"/>
                </a:lnTo>
                <a:lnTo>
                  <a:pt x="1914" y="227"/>
                </a:lnTo>
                <a:lnTo>
                  <a:pt x="1915" y="227"/>
                </a:lnTo>
                <a:lnTo>
                  <a:pt x="1915" y="227"/>
                </a:lnTo>
                <a:lnTo>
                  <a:pt x="1915" y="226"/>
                </a:lnTo>
                <a:lnTo>
                  <a:pt x="1915" y="227"/>
                </a:lnTo>
                <a:lnTo>
                  <a:pt x="1916" y="227"/>
                </a:lnTo>
                <a:lnTo>
                  <a:pt x="1916" y="227"/>
                </a:lnTo>
                <a:lnTo>
                  <a:pt x="1916" y="227"/>
                </a:lnTo>
                <a:lnTo>
                  <a:pt x="1917" y="228"/>
                </a:lnTo>
                <a:lnTo>
                  <a:pt x="1917" y="228"/>
                </a:lnTo>
                <a:lnTo>
                  <a:pt x="1917" y="229"/>
                </a:lnTo>
                <a:lnTo>
                  <a:pt x="1918" y="229"/>
                </a:lnTo>
                <a:lnTo>
                  <a:pt x="1918" y="229"/>
                </a:lnTo>
                <a:lnTo>
                  <a:pt x="1918" y="229"/>
                </a:lnTo>
                <a:lnTo>
                  <a:pt x="1919" y="229"/>
                </a:lnTo>
                <a:lnTo>
                  <a:pt x="1919" y="229"/>
                </a:lnTo>
                <a:lnTo>
                  <a:pt x="1919" y="229"/>
                </a:lnTo>
                <a:lnTo>
                  <a:pt x="1920" y="228"/>
                </a:lnTo>
                <a:lnTo>
                  <a:pt x="1920" y="228"/>
                </a:lnTo>
                <a:lnTo>
                  <a:pt x="1920" y="228"/>
                </a:lnTo>
                <a:lnTo>
                  <a:pt x="1921" y="227"/>
                </a:lnTo>
                <a:lnTo>
                  <a:pt x="1921" y="228"/>
                </a:lnTo>
                <a:lnTo>
                  <a:pt x="1921" y="228"/>
                </a:lnTo>
                <a:lnTo>
                  <a:pt x="1922" y="228"/>
                </a:lnTo>
                <a:lnTo>
                  <a:pt x="1922" y="228"/>
                </a:lnTo>
                <a:lnTo>
                  <a:pt x="1922" y="228"/>
                </a:lnTo>
                <a:lnTo>
                  <a:pt x="1923" y="228"/>
                </a:lnTo>
                <a:lnTo>
                  <a:pt x="1923" y="229"/>
                </a:lnTo>
                <a:lnTo>
                  <a:pt x="1923" y="229"/>
                </a:lnTo>
                <a:lnTo>
                  <a:pt x="1924" y="230"/>
                </a:lnTo>
                <a:lnTo>
                  <a:pt x="1924" y="230"/>
                </a:lnTo>
                <a:lnTo>
                  <a:pt x="1924" y="230"/>
                </a:lnTo>
                <a:lnTo>
                  <a:pt x="1925" y="230"/>
                </a:lnTo>
                <a:lnTo>
                  <a:pt x="1925" y="231"/>
                </a:lnTo>
                <a:lnTo>
                  <a:pt x="1925" y="231"/>
                </a:lnTo>
                <a:lnTo>
                  <a:pt x="1926" y="231"/>
                </a:lnTo>
                <a:lnTo>
                  <a:pt x="1926" y="231"/>
                </a:lnTo>
                <a:lnTo>
                  <a:pt x="1926" y="230"/>
                </a:lnTo>
                <a:lnTo>
                  <a:pt x="1927" y="230"/>
                </a:lnTo>
                <a:lnTo>
                  <a:pt x="1927" y="229"/>
                </a:lnTo>
                <a:lnTo>
                  <a:pt x="1927" y="228"/>
                </a:lnTo>
                <a:lnTo>
                  <a:pt x="1927" y="228"/>
                </a:lnTo>
                <a:lnTo>
                  <a:pt x="1928" y="228"/>
                </a:lnTo>
                <a:lnTo>
                  <a:pt x="1928" y="227"/>
                </a:lnTo>
                <a:lnTo>
                  <a:pt x="1929" y="228"/>
                </a:lnTo>
                <a:lnTo>
                  <a:pt x="1929" y="227"/>
                </a:lnTo>
                <a:lnTo>
                  <a:pt x="1929" y="227"/>
                </a:lnTo>
                <a:lnTo>
                  <a:pt x="1930" y="227"/>
                </a:lnTo>
                <a:lnTo>
                  <a:pt x="1930" y="228"/>
                </a:lnTo>
                <a:lnTo>
                  <a:pt x="1930" y="228"/>
                </a:lnTo>
                <a:lnTo>
                  <a:pt x="1931" y="228"/>
                </a:lnTo>
                <a:lnTo>
                  <a:pt x="1931" y="228"/>
                </a:lnTo>
                <a:lnTo>
                  <a:pt x="1931" y="229"/>
                </a:lnTo>
                <a:lnTo>
                  <a:pt x="1932" y="228"/>
                </a:lnTo>
                <a:lnTo>
                  <a:pt x="1932" y="229"/>
                </a:lnTo>
                <a:lnTo>
                  <a:pt x="1932" y="230"/>
                </a:lnTo>
                <a:lnTo>
                  <a:pt x="1932" y="230"/>
                </a:lnTo>
                <a:lnTo>
                  <a:pt x="1933" y="230"/>
                </a:lnTo>
                <a:lnTo>
                  <a:pt x="1933" y="231"/>
                </a:lnTo>
                <a:lnTo>
                  <a:pt x="1933" y="231"/>
                </a:lnTo>
                <a:lnTo>
                  <a:pt x="1934" y="231"/>
                </a:lnTo>
                <a:lnTo>
                  <a:pt x="1934" y="231"/>
                </a:lnTo>
                <a:lnTo>
                  <a:pt x="1934" y="231"/>
                </a:lnTo>
                <a:lnTo>
                  <a:pt x="1935" y="231"/>
                </a:lnTo>
                <a:lnTo>
                  <a:pt x="1935" y="230"/>
                </a:lnTo>
                <a:lnTo>
                  <a:pt x="1936" y="230"/>
                </a:lnTo>
                <a:lnTo>
                  <a:pt x="1936" y="230"/>
                </a:lnTo>
                <a:lnTo>
                  <a:pt x="1936" y="230"/>
                </a:lnTo>
                <a:lnTo>
                  <a:pt x="1937" y="230"/>
                </a:lnTo>
                <a:lnTo>
                  <a:pt x="1937" y="230"/>
                </a:lnTo>
                <a:lnTo>
                  <a:pt x="1937" y="230"/>
                </a:lnTo>
                <a:lnTo>
                  <a:pt x="1938" y="230"/>
                </a:lnTo>
                <a:lnTo>
                  <a:pt x="1938" y="229"/>
                </a:lnTo>
                <a:lnTo>
                  <a:pt x="1938" y="229"/>
                </a:lnTo>
                <a:lnTo>
                  <a:pt x="1938" y="229"/>
                </a:lnTo>
                <a:lnTo>
                  <a:pt x="1939" y="229"/>
                </a:lnTo>
                <a:lnTo>
                  <a:pt x="1939" y="229"/>
                </a:lnTo>
                <a:lnTo>
                  <a:pt x="1939" y="229"/>
                </a:lnTo>
                <a:lnTo>
                  <a:pt x="1940" y="230"/>
                </a:lnTo>
                <a:lnTo>
                  <a:pt x="1940" y="230"/>
                </a:lnTo>
                <a:lnTo>
                  <a:pt x="1940" y="230"/>
                </a:lnTo>
                <a:lnTo>
                  <a:pt x="1941" y="230"/>
                </a:lnTo>
                <a:lnTo>
                  <a:pt x="1941" y="231"/>
                </a:lnTo>
                <a:lnTo>
                  <a:pt x="1941" y="231"/>
                </a:lnTo>
                <a:lnTo>
                  <a:pt x="1942" y="231"/>
                </a:lnTo>
                <a:lnTo>
                  <a:pt x="1942" y="231"/>
                </a:lnTo>
                <a:lnTo>
                  <a:pt x="1943" y="231"/>
                </a:lnTo>
                <a:lnTo>
                  <a:pt x="1943" y="231"/>
                </a:lnTo>
                <a:lnTo>
                  <a:pt x="1943" y="231"/>
                </a:lnTo>
                <a:lnTo>
                  <a:pt x="1944" y="231"/>
                </a:lnTo>
                <a:lnTo>
                  <a:pt x="1944" y="231"/>
                </a:lnTo>
                <a:lnTo>
                  <a:pt x="1944" y="231"/>
                </a:lnTo>
                <a:lnTo>
                  <a:pt x="1944" y="230"/>
                </a:lnTo>
                <a:lnTo>
                  <a:pt x="1945" y="230"/>
                </a:lnTo>
                <a:lnTo>
                  <a:pt x="1945" y="230"/>
                </a:lnTo>
                <a:lnTo>
                  <a:pt x="1945" y="230"/>
                </a:lnTo>
                <a:lnTo>
                  <a:pt x="1946" y="231"/>
                </a:lnTo>
                <a:lnTo>
                  <a:pt x="1946" y="231"/>
                </a:lnTo>
                <a:lnTo>
                  <a:pt x="1946" y="231"/>
                </a:lnTo>
                <a:lnTo>
                  <a:pt x="1947" y="232"/>
                </a:lnTo>
                <a:lnTo>
                  <a:pt x="1947" y="232"/>
                </a:lnTo>
                <a:lnTo>
                  <a:pt x="1947" y="233"/>
                </a:lnTo>
                <a:lnTo>
                  <a:pt x="1948" y="233"/>
                </a:lnTo>
                <a:lnTo>
                  <a:pt x="1948" y="233"/>
                </a:lnTo>
                <a:lnTo>
                  <a:pt x="1948" y="234"/>
                </a:lnTo>
                <a:lnTo>
                  <a:pt x="1949" y="234"/>
                </a:lnTo>
                <a:lnTo>
                  <a:pt x="1949" y="234"/>
                </a:lnTo>
                <a:lnTo>
                  <a:pt x="1949" y="235"/>
                </a:lnTo>
                <a:lnTo>
                  <a:pt x="1950" y="235"/>
                </a:lnTo>
                <a:lnTo>
                  <a:pt x="1950" y="235"/>
                </a:lnTo>
                <a:lnTo>
                  <a:pt x="1950" y="236"/>
                </a:lnTo>
                <a:lnTo>
                  <a:pt x="1951" y="237"/>
                </a:lnTo>
                <a:lnTo>
                  <a:pt x="1951" y="237"/>
                </a:lnTo>
                <a:lnTo>
                  <a:pt x="1951" y="237"/>
                </a:lnTo>
                <a:lnTo>
                  <a:pt x="1952" y="238"/>
                </a:lnTo>
                <a:lnTo>
                  <a:pt x="1952" y="238"/>
                </a:lnTo>
                <a:lnTo>
                  <a:pt x="1952" y="238"/>
                </a:lnTo>
                <a:lnTo>
                  <a:pt x="1953" y="238"/>
                </a:lnTo>
                <a:lnTo>
                  <a:pt x="1953" y="239"/>
                </a:lnTo>
                <a:lnTo>
                  <a:pt x="1953" y="239"/>
                </a:lnTo>
                <a:lnTo>
                  <a:pt x="1954" y="239"/>
                </a:lnTo>
                <a:lnTo>
                  <a:pt x="1954" y="239"/>
                </a:lnTo>
                <a:lnTo>
                  <a:pt x="1954" y="239"/>
                </a:lnTo>
                <a:lnTo>
                  <a:pt x="1955" y="239"/>
                </a:lnTo>
                <a:lnTo>
                  <a:pt x="1955" y="240"/>
                </a:lnTo>
                <a:lnTo>
                  <a:pt x="1955" y="240"/>
                </a:lnTo>
                <a:lnTo>
                  <a:pt x="1956" y="240"/>
                </a:lnTo>
                <a:lnTo>
                  <a:pt x="1956" y="239"/>
                </a:lnTo>
                <a:lnTo>
                  <a:pt x="1956" y="240"/>
                </a:lnTo>
                <a:lnTo>
                  <a:pt x="1957" y="239"/>
                </a:lnTo>
                <a:lnTo>
                  <a:pt x="1957" y="239"/>
                </a:lnTo>
                <a:lnTo>
                  <a:pt x="1957" y="240"/>
                </a:lnTo>
                <a:lnTo>
                  <a:pt x="1958" y="239"/>
                </a:lnTo>
                <a:lnTo>
                  <a:pt x="1958" y="240"/>
                </a:lnTo>
                <a:lnTo>
                  <a:pt x="1958" y="240"/>
                </a:lnTo>
                <a:lnTo>
                  <a:pt x="1959" y="240"/>
                </a:lnTo>
                <a:lnTo>
                  <a:pt x="1959" y="240"/>
                </a:lnTo>
                <a:lnTo>
                  <a:pt x="1959" y="240"/>
                </a:lnTo>
                <a:lnTo>
                  <a:pt x="1960" y="240"/>
                </a:lnTo>
                <a:lnTo>
                  <a:pt x="1960" y="240"/>
                </a:lnTo>
                <a:lnTo>
                  <a:pt x="1960" y="240"/>
                </a:lnTo>
                <a:lnTo>
                  <a:pt x="1961" y="240"/>
                </a:lnTo>
                <a:lnTo>
                  <a:pt x="1961" y="241"/>
                </a:lnTo>
                <a:lnTo>
                  <a:pt x="1961" y="241"/>
                </a:lnTo>
                <a:lnTo>
                  <a:pt x="1961" y="241"/>
                </a:lnTo>
                <a:lnTo>
                  <a:pt x="1962" y="241"/>
                </a:lnTo>
                <a:lnTo>
                  <a:pt x="1962" y="241"/>
                </a:lnTo>
                <a:lnTo>
                  <a:pt x="1963" y="241"/>
                </a:lnTo>
                <a:lnTo>
                  <a:pt x="1963" y="242"/>
                </a:lnTo>
                <a:lnTo>
                  <a:pt x="1963" y="242"/>
                </a:lnTo>
                <a:lnTo>
                  <a:pt x="1964" y="242"/>
                </a:lnTo>
                <a:lnTo>
                  <a:pt x="1964" y="242"/>
                </a:lnTo>
                <a:lnTo>
                  <a:pt x="1964" y="242"/>
                </a:lnTo>
                <a:lnTo>
                  <a:pt x="1965" y="242"/>
                </a:lnTo>
                <a:lnTo>
                  <a:pt x="1965" y="242"/>
                </a:lnTo>
                <a:lnTo>
                  <a:pt x="1965" y="242"/>
                </a:lnTo>
                <a:lnTo>
                  <a:pt x="1966" y="242"/>
                </a:lnTo>
                <a:lnTo>
                  <a:pt x="1966" y="242"/>
                </a:lnTo>
                <a:lnTo>
                  <a:pt x="1966" y="242"/>
                </a:lnTo>
                <a:lnTo>
                  <a:pt x="1967" y="242"/>
                </a:lnTo>
                <a:lnTo>
                  <a:pt x="1967" y="243"/>
                </a:lnTo>
                <a:lnTo>
                  <a:pt x="1967" y="242"/>
                </a:lnTo>
                <a:lnTo>
                  <a:pt x="1967" y="242"/>
                </a:lnTo>
                <a:lnTo>
                  <a:pt x="1968" y="241"/>
                </a:lnTo>
                <a:lnTo>
                  <a:pt x="1968" y="241"/>
                </a:lnTo>
                <a:lnTo>
                  <a:pt x="1968" y="240"/>
                </a:lnTo>
                <a:lnTo>
                  <a:pt x="1969" y="240"/>
                </a:lnTo>
                <a:lnTo>
                  <a:pt x="1969" y="240"/>
                </a:lnTo>
                <a:lnTo>
                  <a:pt x="1970" y="239"/>
                </a:lnTo>
                <a:lnTo>
                  <a:pt x="1970" y="239"/>
                </a:lnTo>
                <a:lnTo>
                  <a:pt x="1970" y="240"/>
                </a:lnTo>
                <a:lnTo>
                  <a:pt x="1971" y="240"/>
                </a:lnTo>
                <a:lnTo>
                  <a:pt x="1971" y="241"/>
                </a:lnTo>
                <a:lnTo>
                  <a:pt x="1971" y="241"/>
                </a:lnTo>
                <a:lnTo>
                  <a:pt x="1972" y="241"/>
                </a:lnTo>
                <a:lnTo>
                  <a:pt x="1972" y="242"/>
                </a:lnTo>
                <a:lnTo>
                  <a:pt x="1972" y="241"/>
                </a:lnTo>
                <a:lnTo>
                  <a:pt x="1972" y="241"/>
                </a:lnTo>
                <a:lnTo>
                  <a:pt x="1973" y="241"/>
                </a:lnTo>
                <a:lnTo>
                  <a:pt x="1973" y="241"/>
                </a:lnTo>
                <a:lnTo>
                  <a:pt x="1973" y="241"/>
                </a:lnTo>
                <a:lnTo>
                  <a:pt x="1974" y="241"/>
                </a:lnTo>
                <a:lnTo>
                  <a:pt x="1974" y="241"/>
                </a:lnTo>
                <a:lnTo>
                  <a:pt x="1974" y="241"/>
                </a:lnTo>
                <a:lnTo>
                  <a:pt x="1975" y="241"/>
                </a:lnTo>
                <a:lnTo>
                  <a:pt x="1975" y="241"/>
                </a:lnTo>
                <a:lnTo>
                  <a:pt x="1975" y="241"/>
                </a:lnTo>
                <a:lnTo>
                  <a:pt x="1976" y="241"/>
                </a:lnTo>
                <a:lnTo>
                  <a:pt x="1976" y="241"/>
                </a:lnTo>
                <a:lnTo>
                  <a:pt x="1977" y="241"/>
                </a:lnTo>
                <a:lnTo>
                  <a:pt x="1977" y="241"/>
                </a:lnTo>
                <a:lnTo>
                  <a:pt x="1977" y="241"/>
                </a:lnTo>
                <a:lnTo>
                  <a:pt x="1978" y="241"/>
                </a:lnTo>
                <a:lnTo>
                  <a:pt x="1978" y="241"/>
                </a:lnTo>
                <a:lnTo>
                  <a:pt x="1978" y="241"/>
                </a:lnTo>
                <a:lnTo>
                  <a:pt x="1978" y="241"/>
                </a:lnTo>
                <a:lnTo>
                  <a:pt x="1979" y="240"/>
                </a:lnTo>
                <a:lnTo>
                  <a:pt x="1979" y="240"/>
                </a:lnTo>
                <a:lnTo>
                  <a:pt x="1979" y="240"/>
                </a:lnTo>
                <a:lnTo>
                  <a:pt x="1980" y="239"/>
                </a:lnTo>
                <a:lnTo>
                  <a:pt x="1980" y="239"/>
                </a:lnTo>
                <a:lnTo>
                  <a:pt x="1980" y="238"/>
                </a:lnTo>
                <a:lnTo>
                  <a:pt x="1981" y="238"/>
                </a:lnTo>
                <a:lnTo>
                  <a:pt x="1981" y="238"/>
                </a:lnTo>
                <a:lnTo>
                  <a:pt x="1981" y="237"/>
                </a:lnTo>
                <a:lnTo>
                  <a:pt x="1982" y="237"/>
                </a:lnTo>
                <a:lnTo>
                  <a:pt x="1982" y="237"/>
                </a:lnTo>
                <a:lnTo>
                  <a:pt x="1982" y="236"/>
                </a:lnTo>
                <a:lnTo>
                  <a:pt x="1983" y="236"/>
                </a:lnTo>
                <a:lnTo>
                  <a:pt x="1983" y="236"/>
                </a:lnTo>
                <a:lnTo>
                  <a:pt x="1984" y="235"/>
                </a:lnTo>
                <a:lnTo>
                  <a:pt x="1984" y="235"/>
                </a:lnTo>
                <a:lnTo>
                  <a:pt x="1984" y="235"/>
                </a:lnTo>
                <a:lnTo>
                  <a:pt x="1984" y="235"/>
                </a:lnTo>
                <a:lnTo>
                  <a:pt x="1985" y="234"/>
                </a:lnTo>
                <a:lnTo>
                  <a:pt x="1985" y="234"/>
                </a:lnTo>
                <a:lnTo>
                  <a:pt x="1985" y="234"/>
                </a:lnTo>
                <a:lnTo>
                  <a:pt x="1986" y="235"/>
                </a:lnTo>
                <a:lnTo>
                  <a:pt x="1986" y="235"/>
                </a:lnTo>
                <a:lnTo>
                  <a:pt x="1986" y="235"/>
                </a:lnTo>
                <a:lnTo>
                  <a:pt x="1987" y="235"/>
                </a:lnTo>
                <a:lnTo>
                  <a:pt x="1987" y="235"/>
                </a:lnTo>
                <a:lnTo>
                  <a:pt x="1987" y="235"/>
                </a:lnTo>
                <a:lnTo>
                  <a:pt x="1988" y="236"/>
                </a:lnTo>
                <a:lnTo>
                  <a:pt x="1988" y="236"/>
                </a:lnTo>
                <a:lnTo>
                  <a:pt x="1988" y="235"/>
                </a:lnTo>
                <a:lnTo>
                  <a:pt x="1989" y="235"/>
                </a:lnTo>
                <a:lnTo>
                  <a:pt x="1989" y="235"/>
                </a:lnTo>
                <a:lnTo>
                  <a:pt x="1989" y="235"/>
                </a:lnTo>
                <a:lnTo>
                  <a:pt x="1990" y="235"/>
                </a:lnTo>
                <a:lnTo>
                  <a:pt x="1990" y="236"/>
                </a:lnTo>
                <a:lnTo>
                  <a:pt x="1990" y="236"/>
                </a:lnTo>
                <a:lnTo>
                  <a:pt x="1991" y="235"/>
                </a:lnTo>
                <a:lnTo>
                  <a:pt x="1991" y="235"/>
                </a:lnTo>
                <a:lnTo>
                  <a:pt x="1991" y="236"/>
                </a:lnTo>
                <a:lnTo>
                  <a:pt x="1992" y="235"/>
                </a:lnTo>
                <a:lnTo>
                  <a:pt x="1992" y="235"/>
                </a:lnTo>
                <a:lnTo>
                  <a:pt x="1992" y="235"/>
                </a:lnTo>
                <a:lnTo>
                  <a:pt x="1993" y="235"/>
                </a:lnTo>
                <a:lnTo>
                  <a:pt x="1993" y="235"/>
                </a:lnTo>
                <a:lnTo>
                  <a:pt x="1993" y="235"/>
                </a:lnTo>
                <a:lnTo>
                  <a:pt x="1994" y="235"/>
                </a:lnTo>
                <a:lnTo>
                  <a:pt x="1994" y="235"/>
                </a:lnTo>
                <a:lnTo>
                  <a:pt x="1994" y="235"/>
                </a:lnTo>
                <a:lnTo>
                  <a:pt x="1995" y="235"/>
                </a:lnTo>
                <a:lnTo>
                  <a:pt x="1995" y="236"/>
                </a:lnTo>
                <a:lnTo>
                  <a:pt x="1995" y="236"/>
                </a:lnTo>
                <a:lnTo>
                  <a:pt x="1995" y="236"/>
                </a:lnTo>
                <a:lnTo>
                  <a:pt x="1996" y="236"/>
                </a:lnTo>
                <a:lnTo>
                  <a:pt x="1996" y="236"/>
                </a:lnTo>
                <a:lnTo>
                  <a:pt x="1997" y="236"/>
                </a:lnTo>
                <a:lnTo>
                  <a:pt x="1997" y="236"/>
                </a:lnTo>
                <a:lnTo>
                  <a:pt x="1997" y="236"/>
                </a:lnTo>
                <a:lnTo>
                  <a:pt x="1998" y="235"/>
                </a:lnTo>
                <a:lnTo>
                  <a:pt x="1998" y="235"/>
                </a:lnTo>
                <a:lnTo>
                  <a:pt x="1998" y="235"/>
                </a:lnTo>
                <a:lnTo>
                  <a:pt x="1999" y="234"/>
                </a:lnTo>
                <a:lnTo>
                  <a:pt x="1999" y="234"/>
                </a:lnTo>
                <a:lnTo>
                  <a:pt x="1999" y="234"/>
                </a:lnTo>
                <a:lnTo>
                  <a:pt x="2000" y="234"/>
                </a:lnTo>
                <a:lnTo>
                  <a:pt x="2000" y="234"/>
                </a:lnTo>
                <a:lnTo>
                  <a:pt x="2000" y="234"/>
                </a:lnTo>
                <a:lnTo>
                  <a:pt x="2001" y="234"/>
                </a:lnTo>
                <a:lnTo>
                  <a:pt x="2001" y="234"/>
                </a:lnTo>
                <a:lnTo>
                  <a:pt x="2001" y="234"/>
                </a:lnTo>
                <a:lnTo>
                  <a:pt x="2001" y="234"/>
                </a:lnTo>
                <a:lnTo>
                  <a:pt x="2002" y="234"/>
                </a:lnTo>
                <a:lnTo>
                  <a:pt x="2002" y="234"/>
                </a:lnTo>
                <a:lnTo>
                  <a:pt x="2002" y="233"/>
                </a:lnTo>
                <a:lnTo>
                  <a:pt x="2003" y="233"/>
                </a:lnTo>
                <a:lnTo>
                  <a:pt x="2003" y="234"/>
                </a:lnTo>
                <a:lnTo>
                  <a:pt x="2004" y="234"/>
                </a:lnTo>
                <a:lnTo>
                  <a:pt x="2004" y="234"/>
                </a:lnTo>
                <a:lnTo>
                  <a:pt x="2004" y="233"/>
                </a:lnTo>
                <a:lnTo>
                  <a:pt x="2005" y="233"/>
                </a:lnTo>
                <a:lnTo>
                  <a:pt x="2005" y="233"/>
                </a:lnTo>
                <a:lnTo>
                  <a:pt x="2005" y="233"/>
                </a:lnTo>
                <a:lnTo>
                  <a:pt x="2006" y="233"/>
                </a:lnTo>
                <a:lnTo>
                  <a:pt x="2006" y="233"/>
                </a:lnTo>
                <a:lnTo>
                  <a:pt x="2006" y="233"/>
                </a:lnTo>
                <a:lnTo>
                  <a:pt x="2007" y="233"/>
                </a:lnTo>
                <a:lnTo>
                  <a:pt x="2007" y="233"/>
                </a:lnTo>
                <a:lnTo>
                  <a:pt x="2007" y="233"/>
                </a:lnTo>
                <a:lnTo>
                  <a:pt x="2007" y="233"/>
                </a:lnTo>
                <a:lnTo>
                  <a:pt x="2008" y="233"/>
                </a:lnTo>
                <a:lnTo>
                  <a:pt x="2008" y="232"/>
                </a:lnTo>
                <a:lnTo>
                  <a:pt x="2008" y="232"/>
                </a:lnTo>
                <a:lnTo>
                  <a:pt x="2009" y="232"/>
                </a:lnTo>
                <a:lnTo>
                  <a:pt x="2009" y="232"/>
                </a:lnTo>
                <a:lnTo>
                  <a:pt x="2009" y="232"/>
                </a:lnTo>
                <a:lnTo>
                  <a:pt x="2010" y="232"/>
                </a:lnTo>
                <a:lnTo>
                  <a:pt x="2010" y="232"/>
                </a:lnTo>
                <a:lnTo>
                  <a:pt x="2011" y="232"/>
                </a:lnTo>
                <a:lnTo>
                  <a:pt x="2011" y="232"/>
                </a:lnTo>
                <a:lnTo>
                  <a:pt x="2011" y="233"/>
                </a:lnTo>
                <a:lnTo>
                  <a:pt x="2012" y="233"/>
                </a:lnTo>
                <a:lnTo>
                  <a:pt x="2012" y="233"/>
                </a:lnTo>
                <a:lnTo>
                  <a:pt x="2012" y="233"/>
                </a:lnTo>
                <a:lnTo>
                  <a:pt x="2012" y="233"/>
                </a:lnTo>
                <a:lnTo>
                  <a:pt x="2013" y="233"/>
                </a:lnTo>
                <a:lnTo>
                  <a:pt x="2013" y="233"/>
                </a:lnTo>
                <a:lnTo>
                  <a:pt x="2013" y="232"/>
                </a:lnTo>
                <a:lnTo>
                  <a:pt x="2014" y="232"/>
                </a:lnTo>
                <a:lnTo>
                  <a:pt x="2014" y="232"/>
                </a:lnTo>
                <a:lnTo>
                  <a:pt x="2014" y="232"/>
                </a:lnTo>
                <a:lnTo>
                  <a:pt x="2015" y="232"/>
                </a:lnTo>
                <a:lnTo>
                  <a:pt x="2015" y="232"/>
                </a:lnTo>
                <a:lnTo>
                  <a:pt x="2015" y="232"/>
                </a:lnTo>
                <a:lnTo>
                  <a:pt x="2016" y="231"/>
                </a:lnTo>
                <a:lnTo>
                  <a:pt x="2016" y="231"/>
                </a:lnTo>
                <a:lnTo>
                  <a:pt x="2016" y="231"/>
                </a:lnTo>
                <a:lnTo>
                  <a:pt x="2017" y="230"/>
                </a:lnTo>
                <a:lnTo>
                  <a:pt x="2017" y="230"/>
                </a:lnTo>
                <a:lnTo>
                  <a:pt x="2018" y="230"/>
                </a:lnTo>
                <a:lnTo>
                  <a:pt x="2018" y="229"/>
                </a:lnTo>
                <a:lnTo>
                  <a:pt x="2018" y="229"/>
                </a:lnTo>
                <a:lnTo>
                  <a:pt x="2018" y="229"/>
                </a:lnTo>
                <a:lnTo>
                  <a:pt x="2019" y="229"/>
                </a:lnTo>
                <a:lnTo>
                  <a:pt x="2019" y="228"/>
                </a:lnTo>
                <a:lnTo>
                  <a:pt x="2019" y="227"/>
                </a:lnTo>
                <a:lnTo>
                  <a:pt x="2020" y="227"/>
                </a:lnTo>
                <a:lnTo>
                  <a:pt x="2020" y="227"/>
                </a:lnTo>
                <a:lnTo>
                  <a:pt x="2020" y="227"/>
                </a:lnTo>
                <a:lnTo>
                  <a:pt x="2021" y="227"/>
                </a:lnTo>
                <a:lnTo>
                  <a:pt x="2021" y="227"/>
                </a:lnTo>
                <a:lnTo>
                  <a:pt x="2021" y="227"/>
                </a:lnTo>
                <a:lnTo>
                  <a:pt x="2022" y="227"/>
                </a:lnTo>
                <a:lnTo>
                  <a:pt x="2022" y="228"/>
                </a:lnTo>
                <a:lnTo>
                  <a:pt x="2022" y="228"/>
                </a:lnTo>
                <a:lnTo>
                  <a:pt x="2023" y="228"/>
                </a:lnTo>
                <a:lnTo>
                  <a:pt x="2023" y="229"/>
                </a:lnTo>
                <a:lnTo>
                  <a:pt x="2023" y="229"/>
                </a:lnTo>
                <a:lnTo>
                  <a:pt x="2024" y="229"/>
                </a:lnTo>
                <a:lnTo>
                  <a:pt x="2024" y="230"/>
                </a:lnTo>
                <a:lnTo>
                  <a:pt x="2024" y="230"/>
                </a:lnTo>
                <a:lnTo>
                  <a:pt x="2025" y="230"/>
                </a:lnTo>
                <a:lnTo>
                  <a:pt x="2025" y="229"/>
                </a:lnTo>
                <a:lnTo>
                  <a:pt x="2025" y="229"/>
                </a:lnTo>
                <a:lnTo>
                  <a:pt x="2026" y="229"/>
                </a:lnTo>
                <a:lnTo>
                  <a:pt x="2026" y="229"/>
                </a:lnTo>
                <a:lnTo>
                  <a:pt x="2026" y="229"/>
                </a:lnTo>
                <a:lnTo>
                  <a:pt x="2027" y="228"/>
                </a:lnTo>
                <a:lnTo>
                  <a:pt x="2027" y="228"/>
                </a:lnTo>
                <a:lnTo>
                  <a:pt x="2027" y="228"/>
                </a:lnTo>
                <a:lnTo>
                  <a:pt x="2028" y="228"/>
                </a:lnTo>
                <a:lnTo>
                  <a:pt x="2028" y="228"/>
                </a:lnTo>
                <a:lnTo>
                  <a:pt x="2028" y="228"/>
                </a:lnTo>
                <a:lnTo>
                  <a:pt x="2029" y="228"/>
                </a:lnTo>
                <a:lnTo>
                  <a:pt x="2029" y="227"/>
                </a:lnTo>
                <a:lnTo>
                  <a:pt x="2029" y="228"/>
                </a:lnTo>
                <a:lnTo>
                  <a:pt x="2029" y="228"/>
                </a:lnTo>
                <a:lnTo>
                  <a:pt x="2030" y="227"/>
                </a:lnTo>
                <a:lnTo>
                  <a:pt x="2030" y="227"/>
                </a:lnTo>
                <a:lnTo>
                  <a:pt x="2030" y="227"/>
                </a:lnTo>
                <a:lnTo>
                  <a:pt x="2031" y="227"/>
                </a:lnTo>
                <a:lnTo>
                  <a:pt x="2031" y="228"/>
                </a:lnTo>
                <a:lnTo>
                  <a:pt x="2032" y="229"/>
                </a:lnTo>
                <a:lnTo>
                  <a:pt x="2032" y="229"/>
                </a:lnTo>
                <a:lnTo>
                  <a:pt x="2032" y="229"/>
                </a:lnTo>
                <a:lnTo>
                  <a:pt x="2033" y="229"/>
                </a:lnTo>
                <a:lnTo>
                  <a:pt x="2033" y="230"/>
                </a:lnTo>
                <a:lnTo>
                  <a:pt x="2033" y="230"/>
                </a:lnTo>
                <a:lnTo>
                  <a:pt x="2034" y="229"/>
                </a:lnTo>
                <a:lnTo>
                  <a:pt x="2034" y="229"/>
                </a:lnTo>
                <a:lnTo>
                  <a:pt x="2034" y="228"/>
                </a:lnTo>
                <a:lnTo>
                  <a:pt x="2035" y="227"/>
                </a:lnTo>
                <a:lnTo>
                  <a:pt x="2035" y="226"/>
                </a:lnTo>
                <a:lnTo>
                  <a:pt x="2035" y="225"/>
                </a:lnTo>
                <a:lnTo>
                  <a:pt x="2035" y="224"/>
                </a:lnTo>
                <a:lnTo>
                  <a:pt x="2036" y="224"/>
                </a:lnTo>
                <a:lnTo>
                  <a:pt x="2036" y="223"/>
                </a:lnTo>
                <a:lnTo>
                  <a:pt x="2036" y="222"/>
                </a:lnTo>
                <a:lnTo>
                  <a:pt x="2037" y="221"/>
                </a:lnTo>
                <a:lnTo>
                  <a:pt x="2037" y="221"/>
                </a:lnTo>
                <a:lnTo>
                  <a:pt x="2037" y="221"/>
                </a:lnTo>
                <a:lnTo>
                  <a:pt x="2038" y="221"/>
                </a:lnTo>
                <a:lnTo>
                  <a:pt x="2038" y="221"/>
                </a:lnTo>
                <a:lnTo>
                  <a:pt x="2039" y="221"/>
                </a:lnTo>
                <a:lnTo>
                  <a:pt x="2039" y="221"/>
                </a:lnTo>
                <a:lnTo>
                  <a:pt x="2039" y="221"/>
                </a:lnTo>
                <a:lnTo>
                  <a:pt x="2040" y="221"/>
                </a:lnTo>
                <a:lnTo>
                  <a:pt x="2040" y="221"/>
                </a:lnTo>
                <a:lnTo>
                  <a:pt x="2040" y="221"/>
                </a:lnTo>
                <a:lnTo>
                  <a:pt x="2041" y="220"/>
                </a:lnTo>
                <a:lnTo>
                  <a:pt x="2041" y="220"/>
                </a:lnTo>
                <a:lnTo>
                  <a:pt x="2041" y="219"/>
                </a:lnTo>
                <a:lnTo>
                  <a:pt x="2041" y="219"/>
                </a:lnTo>
                <a:lnTo>
                  <a:pt x="2042" y="219"/>
                </a:lnTo>
                <a:lnTo>
                  <a:pt x="2042" y="218"/>
                </a:lnTo>
                <a:lnTo>
                  <a:pt x="2042" y="218"/>
                </a:lnTo>
                <a:lnTo>
                  <a:pt x="2043" y="217"/>
                </a:lnTo>
                <a:lnTo>
                  <a:pt x="2043" y="217"/>
                </a:lnTo>
                <a:lnTo>
                  <a:pt x="2043" y="217"/>
                </a:lnTo>
                <a:lnTo>
                  <a:pt x="2044" y="217"/>
                </a:lnTo>
                <a:lnTo>
                  <a:pt x="2044" y="217"/>
                </a:lnTo>
                <a:lnTo>
                  <a:pt x="2044" y="217"/>
                </a:lnTo>
                <a:lnTo>
                  <a:pt x="2045" y="217"/>
                </a:lnTo>
                <a:lnTo>
                  <a:pt x="2045" y="217"/>
                </a:lnTo>
                <a:lnTo>
                  <a:pt x="2046" y="217"/>
                </a:lnTo>
                <a:lnTo>
                  <a:pt x="2046" y="217"/>
                </a:lnTo>
                <a:lnTo>
                  <a:pt x="2046" y="217"/>
                </a:lnTo>
                <a:lnTo>
                  <a:pt x="2047" y="217"/>
                </a:lnTo>
                <a:lnTo>
                  <a:pt x="2047" y="217"/>
                </a:lnTo>
                <a:lnTo>
                  <a:pt x="2047" y="217"/>
                </a:lnTo>
                <a:lnTo>
                  <a:pt x="2047" y="217"/>
                </a:lnTo>
                <a:lnTo>
                  <a:pt x="2048" y="216"/>
                </a:lnTo>
                <a:lnTo>
                  <a:pt x="2048" y="216"/>
                </a:lnTo>
                <a:lnTo>
                  <a:pt x="2048" y="216"/>
                </a:lnTo>
                <a:lnTo>
                  <a:pt x="2049" y="215"/>
                </a:lnTo>
                <a:lnTo>
                  <a:pt x="2049" y="215"/>
                </a:lnTo>
                <a:lnTo>
                  <a:pt x="2049" y="215"/>
                </a:lnTo>
                <a:lnTo>
                  <a:pt x="2050" y="215"/>
                </a:lnTo>
                <a:lnTo>
                  <a:pt x="2050" y="215"/>
                </a:lnTo>
                <a:lnTo>
                  <a:pt x="2050" y="215"/>
                </a:lnTo>
                <a:lnTo>
                  <a:pt x="2051" y="215"/>
                </a:lnTo>
                <a:lnTo>
                  <a:pt x="2051" y="215"/>
                </a:lnTo>
                <a:lnTo>
                  <a:pt x="2052" y="215"/>
                </a:lnTo>
                <a:lnTo>
                  <a:pt x="2052" y="215"/>
                </a:lnTo>
                <a:lnTo>
                  <a:pt x="2052" y="215"/>
                </a:lnTo>
                <a:lnTo>
                  <a:pt x="2052" y="215"/>
                </a:lnTo>
                <a:lnTo>
                  <a:pt x="2053" y="215"/>
                </a:lnTo>
                <a:lnTo>
                  <a:pt x="2053" y="215"/>
                </a:lnTo>
                <a:lnTo>
                  <a:pt x="2053" y="215"/>
                </a:lnTo>
                <a:lnTo>
                  <a:pt x="2054" y="215"/>
                </a:lnTo>
                <a:lnTo>
                  <a:pt x="2054" y="215"/>
                </a:lnTo>
                <a:lnTo>
                  <a:pt x="2054" y="215"/>
                </a:lnTo>
                <a:lnTo>
                  <a:pt x="2055" y="215"/>
                </a:lnTo>
                <a:lnTo>
                  <a:pt x="2055" y="215"/>
                </a:lnTo>
                <a:lnTo>
                  <a:pt x="2055" y="215"/>
                </a:lnTo>
                <a:lnTo>
                  <a:pt x="2056" y="215"/>
                </a:lnTo>
                <a:lnTo>
                  <a:pt x="2056" y="215"/>
                </a:lnTo>
                <a:lnTo>
                  <a:pt x="2056" y="215"/>
                </a:lnTo>
                <a:lnTo>
                  <a:pt x="2057" y="215"/>
                </a:lnTo>
                <a:lnTo>
                  <a:pt x="2057" y="215"/>
                </a:lnTo>
                <a:lnTo>
                  <a:pt x="2057" y="215"/>
                </a:lnTo>
                <a:lnTo>
                  <a:pt x="2058" y="215"/>
                </a:lnTo>
                <a:lnTo>
                  <a:pt x="2058" y="215"/>
                </a:lnTo>
                <a:lnTo>
                  <a:pt x="2058" y="215"/>
                </a:lnTo>
                <a:lnTo>
                  <a:pt x="2059" y="215"/>
                </a:lnTo>
                <a:lnTo>
                  <a:pt x="2059" y="215"/>
                </a:lnTo>
                <a:lnTo>
                  <a:pt x="2059" y="215"/>
                </a:lnTo>
                <a:lnTo>
                  <a:pt x="2060" y="215"/>
                </a:lnTo>
                <a:lnTo>
                  <a:pt x="2060" y="216"/>
                </a:lnTo>
                <a:lnTo>
                  <a:pt x="2060" y="216"/>
                </a:lnTo>
                <a:lnTo>
                  <a:pt x="2061" y="216"/>
                </a:lnTo>
                <a:lnTo>
                  <a:pt x="2061" y="216"/>
                </a:lnTo>
                <a:lnTo>
                  <a:pt x="2061" y="217"/>
                </a:lnTo>
                <a:lnTo>
                  <a:pt x="2062" y="217"/>
                </a:lnTo>
                <a:lnTo>
                  <a:pt x="2062" y="217"/>
                </a:lnTo>
                <a:lnTo>
                  <a:pt x="2062" y="218"/>
                </a:lnTo>
                <a:lnTo>
                  <a:pt x="2063" y="218"/>
                </a:lnTo>
                <a:lnTo>
                  <a:pt x="2063" y="218"/>
                </a:lnTo>
                <a:lnTo>
                  <a:pt x="2063" y="218"/>
                </a:lnTo>
                <a:lnTo>
                  <a:pt x="2064" y="218"/>
                </a:lnTo>
                <a:lnTo>
                  <a:pt x="2064" y="218"/>
                </a:lnTo>
                <a:lnTo>
                  <a:pt x="2064" y="217"/>
                </a:lnTo>
                <a:lnTo>
                  <a:pt x="2064" y="217"/>
                </a:lnTo>
                <a:lnTo>
                  <a:pt x="2065" y="217"/>
                </a:lnTo>
                <a:lnTo>
                  <a:pt x="2065" y="217"/>
                </a:lnTo>
                <a:lnTo>
                  <a:pt x="2066" y="217"/>
                </a:lnTo>
                <a:lnTo>
                  <a:pt x="2066" y="216"/>
                </a:lnTo>
                <a:lnTo>
                  <a:pt x="2066" y="216"/>
                </a:lnTo>
                <a:lnTo>
                  <a:pt x="2067" y="216"/>
                </a:lnTo>
                <a:lnTo>
                  <a:pt x="2067" y="216"/>
                </a:lnTo>
                <a:lnTo>
                  <a:pt x="2067" y="216"/>
                </a:lnTo>
                <a:lnTo>
                  <a:pt x="2068" y="216"/>
                </a:lnTo>
                <a:lnTo>
                  <a:pt x="2068" y="217"/>
                </a:lnTo>
                <a:lnTo>
                  <a:pt x="2068" y="217"/>
                </a:lnTo>
                <a:lnTo>
                  <a:pt x="2069" y="217"/>
                </a:lnTo>
                <a:lnTo>
                  <a:pt x="2069" y="217"/>
                </a:lnTo>
                <a:lnTo>
                  <a:pt x="2069" y="218"/>
                </a:lnTo>
                <a:lnTo>
                  <a:pt x="2069" y="218"/>
                </a:lnTo>
                <a:lnTo>
                  <a:pt x="2070" y="218"/>
                </a:lnTo>
                <a:lnTo>
                  <a:pt x="2070" y="218"/>
                </a:lnTo>
                <a:lnTo>
                  <a:pt x="2070" y="218"/>
                </a:lnTo>
                <a:lnTo>
                  <a:pt x="2071" y="218"/>
                </a:lnTo>
                <a:lnTo>
                  <a:pt x="2071" y="218"/>
                </a:lnTo>
                <a:lnTo>
                  <a:pt x="2071" y="218"/>
                </a:lnTo>
                <a:lnTo>
                  <a:pt x="2072" y="218"/>
                </a:lnTo>
                <a:lnTo>
                  <a:pt x="2072" y="218"/>
                </a:lnTo>
                <a:lnTo>
                  <a:pt x="2073" y="218"/>
                </a:lnTo>
                <a:lnTo>
                  <a:pt x="2073" y="218"/>
                </a:lnTo>
                <a:lnTo>
                  <a:pt x="2073" y="218"/>
                </a:lnTo>
                <a:lnTo>
                  <a:pt x="2074" y="219"/>
                </a:lnTo>
                <a:lnTo>
                  <a:pt x="2074" y="219"/>
                </a:lnTo>
                <a:lnTo>
                  <a:pt x="2074" y="219"/>
                </a:lnTo>
                <a:lnTo>
                  <a:pt x="2075" y="219"/>
                </a:lnTo>
                <a:lnTo>
                  <a:pt x="2075" y="220"/>
                </a:lnTo>
                <a:lnTo>
                  <a:pt x="2075" y="220"/>
                </a:lnTo>
                <a:lnTo>
                  <a:pt x="2075" y="220"/>
                </a:lnTo>
                <a:lnTo>
                  <a:pt x="2076" y="221"/>
                </a:lnTo>
                <a:lnTo>
                  <a:pt x="2076" y="220"/>
                </a:lnTo>
                <a:lnTo>
                  <a:pt x="2076" y="220"/>
                </a:lnTo>
                <a:lnTo>
                  <a:pt x="2077" y="220"/>
                </a:lnTo>
                <a:lnTo>
                  <a:pt x="2077" y="220"/>
                </a:lnTo>
                <a:lnTo>
                  <a:pt x="2077" y="220"/>
                </a:lnTo>
                <a:lnTo>
                  <a:pt x="2078" y="219"/>
                </a:lnTo>
                <a:lnTo>
                  <a:pt x="2078" y="219"/>
                </a:lnTo>
                <a:lnTo>
                  <a:pt x="2078" y="219"/>
                </a:lnTo>
                <a:lnTo>
                  <a:pt x="2079" y="219"/>
                </a:lnTo>
                <a:lnTo>
                  <a:pt x="2079" y="218"/>
                </a:lnTo>
                <a:lnTo>
                  <a:pt x="2080" y="218"/>
                </a:lnTo>
                <a:lnTo>
                  <a:pt x="2080" y="218"/>
                </a:lnTo>
                <a:lnTo>
                  <a:pt x="2080" y="218"/>
                </a:lnTo>
                <a:lnTo>
                  <a:pt x="2081" y="217"/>
                </a:lnTo>
                <a:lnTo>
                  <a:pt x="2081" y="217"/>
                </a:lnTo>
                <a:lnTo>
                  <a:pt x="2081" y="217"/>
                </a:lnTo>
                <a:lnTo>
                  <a:pt x="2081" y="217"/>
                </a:lnTo>
                <a:lnTo>
                  <a:pt x="2082" y="217"/>
                </a:lnTo>
                <a:lnTo>
                  <a:pt x="2082" y="218"/>
                </a:lnTo>
                <a:lnTo>
                  <a:pt x="2082" y="217"/>
                </a:lnTo>
                <a:lnTo>
                  <a:pt x="2083" y="217"/>
                </a:lnTo>
                <a:lnTo>
                  <a:pt x="2083" y="218"/>
                </a:lnTo>
                <a:lnTo>
                  <a:pt x="2083" y="218"/>
                </a:lnTo>
                <a:lnTo>
                  <a:pt x="2084" y="217"/>
                </a:lnTo>
                <a:lnTo>
                  <a:pt x="2084" y="217"/>
                </a:lnTo>
                <a:lnTo>
                  <a:pt x="2084" y="217"/>
                </a:lnTo>
                <a:lnTo>
                  <a:pt x="2085" y="216"/>
                </a:lnTo>
                <a:lnTo>
                  <a:pt x="2085" y="216"/>
                </a:lnTo>
                <a:lnTo>
                  <a:pt x="2085" y="216"/>
                </a:lnTo>
                <a:lnTo>
                  <a:pt x="2086" y="216"/>
                </a:lnTo>
                <a:lnTo>
                  <a:pt x="2086" y="215"/>
                </a:lnTo>
                <a:lnTo>
                  <a:pt x="2087" y="215"/>
                </a:lnTo>
                <a:lnTo>
                  <a:pt x="2087" y="215"/>
                </a:lnTo>
                <a:lnTo>
                  <a:pt x="2087" y="215"/>
                </a:lnTo>
                <a:lnTo>
                  <a:pt x="2087" y="215"/>
                </a:lnTo>
                <a:lnTo>
                  <a:pt x="2088" y="215"/>
                </a:lnTo>
                <a:lnTo>
                  <a:pt x="2088" y="215"/>
                </a:lnTo>
                <a:lnTo>
                  <a:pt x="2088" y="215"/>
                </a:lnTo>
                <a:lnTo>
                  <a:pt x="2089" y="215"/>
                </a:lnTo>
                <a:lnTo>
                  <a:pt x="2089" y="215"/>
                </a:lnTo>
                <a:lnTo>
                  <a:pt x="2089" y="215"/>
                </a:lnTo>
                <a:lnTo>
                  <a:pt x="2090" y="215"/>
                </a:lnTo>
                <a:lnTo>
                  <a:pt x="2090" y="216"/>
                </a:lnTo>
                <a:lnTo>
                  <a:pt x="2090" y="216"/>
                </a:lnTo>
                <a:lnTo>
                  <a:pt x="2091" y="216"/>
                </a:lnTo>
                <a:lnTo>
                  <a:pt x="2091" y="216"/>
                </a:lnTo>
                <a:lnTo>
                  <a:pt x="2091" y="217"/>
                </a:lnTo>
                <a:lnTo>
                  <a:pt x="2092" y="217"/>
                </a:lnTo>
                <a:lnTo>
                  <a:pt x="2092" y="217"/>
                </a:lnTo>
                <a:lnTo>
                  <a:pt x="2092" y="217"/>
                </a:lnTo>
                <a:lnTo>
                  <a:pt x="2093" y="217"/>
                </a:lnTo>
                <a:lnTo>
                  <a:pt x="2093" y="217"/>
                </a:lnTo>
                <a:lnTo>
                  <a:pt x="2093" y="217"/>
                </a:lnTo>
                <a:lnTo>
                  <a:pt x="2094" y="217"/>
                </a:lnTo>
                <a:lnTo>
                  <a:pt x="2094" y="216"/>
                </a:lnTo>
                <a:lnTo>
                  <a:pt x="2094" y="216"/>
                </a:lnTo>
                <a:lnTo>
                  <a:pt x="2095" y="216"/>
                </a:lnTo>
                <a:lnTo>
                  <a:pt x="2095" y="216"/>
                </a:lnTo>
                <a:lnTo>
                  <a:pt x="2095" y="216"/>
                </a:lnTo>
                <a:lnTo>
                  <a:pt x="2096" y="216"/>
                </a:lnTo>
                <a:lnTo>
                  <a:pt x="2096" y="215"/>
                </a:lnTo>
                <a:lnTo>
                  <a:pt x="2096" y="215"/>
                </a:lnTo>
                <a:lnTo>
                  <a:pt x="2097" y="215"/>
                </a:lnTo>
                <a:lnTo>
                  <a:pt x="2097" y="214"/>
                </a:lnTo>
                <a:lnTo>
                  <a:pt x="2097" y="213"/>
                </a:lnTo>
                <a:lnTo>
                  <a:pt x="2098" y="212"/>
                </a:lnTo>
                <a:lnTo>
                  <a:pt x="2098" y="209"/>
                </a:lnTo>
                <a:lnTo>
                  <a:pt x="2098" y="207"/>
                </a:lnTo>
                <a:lnTo>
                  <a:pt x="2098" y="204"/>
                </a:lnTo>
                <a:lnTo>
                  <a:pt x="2099" y="201"/>
                </a:lnTo>
                <a:lnTo>
                  <a:pt x="2099" y="197"/>
                </a:lnTo>
                <a:lnTo>
                  <a:pt x="2100" y="194"/>
                </a:lnTo>
                <a:lnTo>
                  <a:pt x="2100" y="191"/>
                </a:lnTo>
                <a:lnTo>
                  <a:pt x="2100" y="187"/>
                </a:lnTo>
                <a:lnTo>
                  <a:pt x="2101" y="183"/>
                </a:lnTo>
                <a:lnTo>
                  <a:pt x="2101" y="180"/>
                </a:lnTo>
                <a:lnTo>
                  <a:pt x="2101" y="176"/>
                </a:lnTo>
                <a:lnTo>
                  <a:pt x="2102" y="172"/>
                </a:lnTo>
                <a:lnTo>
                  <a:pt x="2102" y="166"/>
                </a:lnTo>
                <a:lnTo>
                  <a:pt x="2102" y="160"/>
                </a:lnTo>
                <a:lnTo>
                  <a:pt x="2103" y="154"/>
                </a:lnTo>
                <a:lnTo>
                  <a:pt x="2103" y="148"/>
                </a:lnTo>
                <a:lnTo>
                  <a:pt x="2103" y="143"/>
                </a:lnTo>
                <a:lnTo>
                  <a:pt x="2104" y="137"/>
                </a:lnTo>
                <a:lnTo>
                  <a:pt x="2104" y="133"/>
                </a:lnTo>
                <a:lnTo>
                  <a:pt x="2104" y="129"/>
                </a:lnTo>
                <a:lnTo>
                  <a:pt x="2104" y="125"/>
                </a:lnTo>
                <a:lnTo>
                  <a:pt x="2105" y="122"/>
                </a:lnTo>
                <a:lnTo>
                  <a:pt x="2105" y="120"/>
                </a:lnTo>
                <a:lnTo>
                  <a:pt x="2105" y="119"/>
                </a:lnTo>
                <a:lnTo>
                  <a:pt x="2106" y="117"/>
                </a:lnTo>
                <a:lnTo>
                  <a:pt x="2106" y="115"/>
                </a:lnTo>
                <a:lnTo>
                  <a:pt x="2107" y="114"/>
                </a:lnTo>
                <a:lnTo>
                  <a:pt x="2107" y="113"/>
                </a:lnTo>
                <a:lnTo>
                  <a:pt x="2107" y="112"/>
                </a:lnTo>
                <a:lnTo>
                  <a:pt x="2108" y="112"/>
                </a:lnTo>
                <a:lnTo>
                  <a:pt x="2108" y="112"/>
                </a:lnTo>
                <a:lnTo>
                  <a:pt x="2108" y="113"/>
                </a:lnTo>
                <a:lnTo>
                  <a:pt x="2109" y="114"/>
                </a:lnTo>
                <a:lnTo>
                  <a:pt x="2109" y="115"/>
                </a:lnTo>
                <a:lnTo>
                  <a:pt x="2109" y="116"/>
                </a:lnTo>
                <a:lnTo>
                  <a:pt x="2109" y="117"/>
                </a:lnTo>
                <a:lnTo>
                  <a:pt x="2110" y="119"/>
                </a:lnTo>
                <a:lnTo>
                  <a:pt x="2110" y="120"/>
                </a:lnTo>
                <a:lnTo>
                  <a:pt x="2110" y="121"/>
                </a:lnTo>
                <a:lnTo>
                  <a:pt x="2111" y="122"/>
                </a:lnTo>
                <a:lnTo>
                  <a:pt x="2111" y="123"/>
                </a:lnTo>
                <a:lnTo>
                  <a:pt x="2111" y="126"/>
                </a:lnTo>
                <a:lnTo>
                  <a:pt x="2112" y="128"/>
                </a:lnTo>
                <a:lnTo>
                  <a:pt x="2112" y="130"/>
                </a:lnTo>
                <a:lnTo>
                  <a:pt x="2112" y="134"/>
                </a:lnTo>
                <a:lnTo>
                  <a:pt x="2113" y="137"/>
                </a:lnTo>
                <a:lnTo>
                  <a:pt x="2113" y="140"/>
                </a:lnTo>
                <a:lnTo>
                  <a:pt x="2114" y="144"/>
                </a:lnTo>
                <a:lnTo>
                  <a:pt x="2114" y="147"/>
                </a:lnTo>
                <a:lnTo>
                  <a:pt x="2114" y="150"/>
                </a:lnTo>
                <a:lnTo>
                  <a:pt x="2115" y="153"/>
                </a:lnTo>
                <a:lnTo>
                  <a:pt x="2115" y="155"/>
                </a:lnTo>
                <a:lnTo>
                  <a:pt x="2115" y="157"/>
                </a:lnTo>
                <a:lnTo>
                  <a:pt x="2115" y="160"/>
                </a:lnTo>
                <a:lnTo>
                  <a:pt x="2116" y="162"/>
                </a:lnTo>
                <a:lnTo>
                  <a:pt x="2116" y="164"/>
                </a:lnTo>
                <a:lnTo>
                  <a:pt x="2116" y="166"/>
                </a:lnTo>
                <a:lnTo>
                  <a:pt x="2117" y="168"/>
                </a:lnTo>
                <a:lnTo>
                  <a:pt x="2117" y="170"/>
                </a:lnTo>
                <a:lnTo>
                  <a:pt x="2117" y="172"/>
                </a:lnTo>
                <a:lnTo>
                  <a:pt x="2118" y="175"/>
                </a:lnTo>
                <a:lnTo>
                  <a:pt x="2118" y="175"/>
                </a:lnTo>
                <a:lnTo>
                  <a:pt x="2118" y="176"/>
                </a:lnTo>
                <a:lnTo>
                  <a:pt x="2119" y="176"/>
                </a:lnTo>
                <a:lnTo>
                  <a:pt x="2119" y="177"/>
                </a:lnTo>
                <a:lnTo>
                  <a:pt x="2119" y="177"/>
                </a:lnTo>
                <a:lnTo>
                  <a:pt x="2120" y="176"/>
                </a:lnTo>
                <a:lnTo>
                  <a:pt x="2120" y="176"/>
                </a:lnTo>
                <a:lnTo>
                  <a:pt x="2121" y="175"/>
                </a:lnTo>
                <a:lnTo>
                  <a:pt x="2121" y="175"/>
                </a:lnTo>
                <a:lnTo>
                  <a:pt x="2121" y="174"/>
                </a:lnTo>
                <a:lnTo>
                  <a:pt x="2121" y="173"/>
                </a:lnTo>
                <a:lnTo>
                  <a:pt x="2122" y="173"/>
                </a:lnTo>
                <a:lnTo>
                  <a:pt x="2122" y="173"/>
                </a:lnTo>
                <a:lnTo>
                  <a:pt x="2122" y="172"/>
                </a:lnTo>
                <a:lnTo>
                  <a:pt x="2123" y="171"/>
                </a:lnTo>
                <a:lnTo>
                  <a:pt x="2123" y="170"/>
                </a:lnTo>
                <a:lnTo>
                  <a:pt x="2123" y="169"/>
                </a:lnTo>
                <a:lnTo>
                  <a:pt x="2124" y="169"/>
                </a:lnTo>
                <a:lnTo>
                  <a:pt x="2124" y="168"/>
                </a:lnTo>
                <a:lnTo>
                  <a:pt x="2124" y="167"/>
                </a:lnTo>
                <a:lnTo>
                  <a:pt x="2125" y="167"/>
                </a:lnTo>
                <a:lnTo>
                  <a:pt x="2125" y="166"/>
                </a:lnTo>
                <a:lnTo>
                  <a:pt x="2125" y="165"/>
                </a:lnTo>
                <a:lnTo>
                  <a:pt x="2126" y="165"/>
                </a:lnTo>
                <a:lnTo>
                  <a:pt x="2126" y="165"/>
                </a:lnTo>
                <a:lnTo>
                  <a:pt x="2126" y="166"/>
                </a:lnTo>
                <a:lnTo>
                  <a:pt x="2127" y="166"/>
                </a:lnTo>
                <a:lnTo>
                  <a:pt x="2127" y="166"/>
                </a:lnTo>
                <a:lnTo>
                  <a:pt x="2127" y="167"/>
                </a:lnTo>
                <a:lnTo>
                  <a:pt x="2128" y="167"/>
                </a:lnTo>
                <a:lnTo>
                  <a:pt x="2128" y="168"/>
                </a:lnTo>
                <a:lnTo>
                  <a:pt x="2128" y="168"/>
                </a:lnTo>
                <a:lnTo>
                  <a:pt x="2129" y="169"/>
                </a:lnTo>
                <a:lnTo>
                  <a:pt x="2129" y="169"/>
                </a:lnTo>
                <a:lnTo>
                  <a:pt x="2129" y="169"/>
                </a:lnTo>
                <a:lnTo>
                  <a:pt x="2130" y="169"/>
                </a:lnTo>
                <a:lnTo>
                  <a:pt x="2130" y="169"/>
                </a:lnTo>
                <a:lnTo>
                  <a:pt x="2130" y="169"/>
                </a:lnTo>
                <a:lnTo>
                  <a:pt x="2131" y="169"/>
                </a:lnTo>
                <a:lnTo>
                  <a:pt x="2131" y="169"/>
                </a:lnTo>
                <a:lnTo>
                  <a:pt x="2131" y="169"/>
                </a:lnTo>
                <a:lnTo>
                  <a:pt x="2132" y="169"/>
                </a:lnTo>
                <a:lnTo>
                  <a:pt x="2132" y="168"/>
                </a:lnTo>
                <a:lnTo>
                  <a:pt x="2132" y="167"/>
                </a:lnTo>
                <a:lnTo>
                  <a:pt x="2132" y="166"/>
                </a:lnTo>
                <a:lnTo>
                  <a:pt x="2133" y="165"/>
                </a:lnTo>
                <a:lnTo>
                  <a:pt x="2133" y="163"/>
                </a:lnTo>
                <a:lnTo>
                  <a:pt x="2133" y="161"/>
                </a:lnTo>
                <a:lnTo>
                  <a:pt x="2134" y="159"/>
                </a:lnTo>
                <a:lnTo>
                  <a:pt x="2134" y="156"/>
                </a:lnTo>
                <a:lnTo>
                  <a:pt x="2135" y="154"/>
                </a:lnTo>
                <a:lnTo>
                  <a:pt x="2135" y="152"/>
                </a:lnTo>
                <a:lnTo>
                  <a:pt x="2135" y="149"/>
                </a:lnTo>
                <a:lnTo>
                  <a:pt x="2136" y="146"/>
                </a:lnTo>
                <a:lnTo>
                  <a:pt x="2136" y="141"/>
                </a:lnTo>
                <a:lnTo>
                  <a:pt x="2136" y="137"/>
                </a:lnTo>
                <a:lnTo>
                  <a:pt x="2137" y="133"/>
                </a:lnTo>
                <a:lnTo>
                  <a:pt x="2137" y="129"/>
                </a:lnTo>
                <a:lnTo>
                  <a:pt x="2137" y="125"/>
                </a:lnTo>
                <a:lnTo>
                  <a:pt x="2138" y="122"/>
                </a:lnTo>
                <a:lnTo>
                  <a:pt x="2138" y="118"/>
                </a:lnTo>
                <a:lnTo>
                  <a:pt x="2138" y="115"/>
                </a:lnTo>
                <a:lnTo>
                  <a:pt x="2138" y="112"/>
                </a:lnTo>
                <a:lnTo>
                  <a:pt x="2139" y="111"/>
                </a:lnTo>
                <a:lnTo>
                  <a:pt x="2139" y="110"/>
                </a:lnTo>
                <a:lnTo>
                  <a:pt x="2139" y="109"/>
                </a:lnTo>
                <a:lnTo>
                  <a:pt x="2140" y="108"/>
                </a:lnTo>
                <a:lnTo>
                  <a:pt x="2140" y="107"/>
                </a:lnTo>
                <a:lnTo>
                  <a:pt x="2141" y="106"/>
                </a:lnTo>
                <a:lnTo>
                  <a:pt x="2141" y="105"/>
                </a:lnTo>
                <a:lnTo>
                  <a:pt x="2141" y="103"/>
                </a:lnTo>
                <a:lnTo>
                  <a:pt x="2142" y="102"/>
                </a:lnTo>
                <a:lnTo>
                  <a:pt x="2142" y="100"/>
                </a:lnTo>
                <a:lnTo>
                  <a:pt x="2142" y="98"/>
                </a:lnTo>
                <a:lnTo>
                  <a:pt x="2143" y="96"/>
                </a:lnTo>
                <a:lnTo>
                  <a:pt x="2143" y="94"/>
                </a:lnTo>
                <a:lnTo>
                  <a:pt x="2143" y="92"/>
                </a:lnTo>
                <a:lnTo>
                  <a:pt x="2144" y="90"/>
                </a:lnTo>
                <a:lnTo>
                  <a:pt x="2144" y="89"/>
                </a:lnTo>
                <a:lnTo>
                  <a:pt x="2144" y="89"/>
                </a:lnTo>
                <a:lnTo>
                  <a:pt x="2144" y="88"/>
                </a:lnTo>
                <a:lnTo>
                  <a:pt x="2145" y="88"/>
                </a:lnTo>
                <a:lnTo>
                  <a:pt x="2145" y="89"/>
                </a:lnTo>
                <a:lnTo>
                  <a:pt x="2145" y="89"/>
                </a:lnTo>
                <a:lnTo>
                  <a:pt x="2146" y="88"/>
                </a:lnTo>
                <a:lnTo>
                  <a:pt x="2146" y="89"/>
                </a:lnTo>
                <a:lnTo>
                  <a:pt x="2146" y="90"/>
                </a:lnTo>
                <a:lnTo>
                  <a:pt x="2147" y="92"/>
                </a:lnTo>
                <a:lnTo>
                  <a:pt x="2147" y="95"/>
                </a:lnTo>
                <a:lnTo>
                  <a:pt x="2148" y="100"/>
                </a:lnTo>
                <a:lnTo>
                  <a:pt x="2148" y="104"/>
                </a:lnTo>
                <a:lnTo>
                  <a:pt x="2148" y="109"/>
                </a:lnTo>
                <a:lnTo>
                  <a:pt x="2149" y="115"/>
                </a:lnTo>
                <a:lnTo>
                  <a:pt x="2149" y="121"/>
                </a:lnTo>
                <a:lnTo>
                  <a:pt x="2149" y="127"/>
                </a:lnTo>
                <a:lnTo>
                  <a:pt x="2150" y="132"/>
                </a:lnTo>
                <a:lnTo>
                  <a:pt x="2150" y="137"/>
                </a:lnTo>
                <a:lnTo>
                  <a:pt x="2150" y="140"/>
                </a:lnTo>
                <a:lnTo>
                  <a:pt x="2150" y="143"/>
                </a:lnTo>
                <a:lnTo>
                  <a:pt x="2151" y="146"/>
                </a:lnTo>
                <a:lnTo>
                  <a:pt x="2151" y="149"/>
                </a:lnTo>
                <a:lnTo>
                  <a:pt x="2151" y="150"/>
                </a:lnTo>
                <a:lnTo>
                  <a:pt x="2152" y="151"/>
                </a:lnTo>
                <a:lnTo>
                  <a:pt x="2152" y="152"/>
                </a:lnTo>
                <a:lnTo>
                  <a:pt x="2152" y="153"/>
                </a:lnTo>
                <a:lnTo>
                  <a:pt x="2153" y="154"/>
                </a:lnTo>
                <a:lnTo>
                  <a:pt x="2153" y="154"/>
                </a:lnTo>
                <a:lnTo>
                  <a:pt x="2153" y="154"/>
                </a:lnTo>
                <a:lnTo>
                  <a:pt x="2154" y="154"/>
                </a:lnTo>
                <a:lnTo>
                  <a:pt x="2154" y="153"/>
                </a:lnTo>
                <a:lnTo>
                  <a:pt x="2155" y="153"/>
                </a:lnTo>
                <a:lnTo>
                  <a:pt x="2155" y="153"/>
                </a:lnTo>
                <a:lnTo>
                  <a:pt x="2155" y="152"/>
                </a:lnTo>
                <a:lnTo>
                  <a:pt x="2155" y="151"/>
                </a:lnTo>
                <a:lnTo>
                  <a:pt x="2156" y="150"/>
                </a:lnTo>
                <a:lnTo>
                  <a:pt x="2156" y="149"/>
                </a:lnTo>
                <a:lnTo>
                  <a:pt x="2156" y="147"/>
                </a:lnTo>
                <a:lnTo>
                  <a:pt x="2157" y="146"/>
                </a:lnTo>
                <a:lnTo>
                  <a:pt x="2157" y="145"/>
                </a:lnTo>
                <a:lnTo>
                  <a:pt x="2157" y="144"/>
                </a:lnTo>
                <a:lnTo>
                  <a:pt x="2158" y="143"/>
                </a:lnTo>
                <a:lnTo>
                  <a:pt x="2158" y="142"/>
                </a:lnTo>
                <a:lnTo>
                  <a:pt x="2158" y="142"/>
                </a:lnTo>
                <a:lnTo>
                  <a:pt x="2159" y="142"/>
                </a:lnTo>
                <a:lnTo>
                  <a:pt x="2159" y="142"/>
                </a:lnTo>
                <a:lnTo>
                  <a:pt x="2159" y="142"/>
                </a:lnTo>
                <a:lnTo>
                  <a:pt x="2160" y="143"/>
                </a:lnTo>
                <a:lnTo>
                  <a:pt x="2160" y="143"/>
                </a:lnTo>
                <a:lnTo>
                  <a:pt x="2160" y="144"/>
                </a:lnTo>
                <a:lnTo>
                  <a:pt x="2161" y="145"/>
                </a:lnTo>
                <a:lnTo>
                  <a:pt x="2161" y="146"/>
                </a:lnTo>
                <a:lnTo>
                  <a:pt x="2161" y="146"/>
                </a:lnTo>
                <a:lnTo>
                  <a:pt x="2162" y="146"/>
                </a:lnTo>
                <a:lnTo>
                  <a:pt x="2162" y="146"/>
                </a:lnTo>
                <a:lnTo>
                  <a:pt x="2162" y="146"/>
                </a:lnTo>
                <a:lnTo>
                  <a:pt x="2163" y="146"/>
                </a:lnTo>
                <a:lnTo>
                  <a:pt x="2163" y="146"/>
                </a:lnTo>
                <a:lnTo>
                  <a:pt x="2163" y="146"/>
                </a:lnTo>
                <a:lnTo>
                  <a:pt x="2164" y="145"/>
                </a:lnTo>
                <a:lnTo>
                  <a:pt x="2164" y="144"/>
                </a:lnTo>
                <a:lnTo>
                  <a:pt x="2164" y="145"/>
                </a:lnTo>
                <a:lnTo>
                  <a:pt x="2165" y="145"/>
                </a:lnTo>
                <a:lnTo>
                  <a:pt x="2165" y="145"/>
                </a:lnTo>
                <a:lnTo>
                  <a:pt x="2165" y="144"/>
                </a:lnTo>
                <a:lnTo>
                  <a:pt x="2166" y="145"/>
                </a:lnTo>
                <a:lnTo>
                  <a:pt x="2166" y="145"/>
                </a:lnTo>
                <a:lnTo>
                  <a:pt x="2166" y="145"/>
                </a:lnTo>
                <a:lnTo>
                  <a:pt x="2167" y="144"/>
                </a:lnTo>
                <a:lnTo>
                  <a:pt x="2167" y="142"/>
                </a:lnTo>
                <a:lnTo>
                  <a:pt x="2167" y="140"/>
                </a:lnTo>
                <a:lnTo>
                  <a:pt x="2167" y="137"/>
                </a:lnTo>
                <a:lnTo>
                  <a:pt x="2168" y="134"/>
                </a:lnTo>
                <a:lnTo>
                  <a:pt x="2168" y="131"/>
                </a:lnTo>
                <a:lnTo>
                  <a:pt x="2169" y="128"/>
                </a:lnTo>
                <a:lnTo>
                  <a:pt x="2169" y="125"/>
                </a:lnTo>
                <a:lnTo>
                  <a:pt x="2169" y="122"/>
                </a:lnTo>
                <a:lnTo>
                  <a:pt x="2170" y="119"/>
                </a:lnTo>
                <a:lnTo>
                  <a:pt x="2170" y="116"/>
                </a:lnTo>
                <a:lnTo>
                  <a:pt x="2170" y="113"/>
                </a:lnTo>
                <a:lnTo>
                  <a:pt x="2171" y="110"/>
                </a:lnTo>
                <a:lnTo>
                  <a:pt x="2171" y="107"/>
                </a:lnTo>
                <a:lnTo>
                  <a:pt x="2171" y="105"/>
                </a:lnTo>
                <a:lnTo>
                  <a:pt x="2172" y="102"/>
                </a:lnTo>
                <a:lnTo>
                  <a:pt x="2172" y="99"/>
                </a:lnTo>
                <a:lnTo>
                  <a:pt x="2172" y="96"/>
                </a:lnTo>
                <a:lnTo>
                  <a:pt x="2172" y="93"/>
                </a:lnTo>
                <a:lnTo>
                  <a:pt x="2173" y="91"/>
                </a:lnTo>
                <a:lnTo>
                  <a:pt x="2173" y="90"/>
                </a:lnTo>
                <a:lnTo>
                  <a:pt x="2173" y="89"/>
                </a:lnTo>
                <a:lnTo>
                  <a:pt x="2174" y="87"/>
                </a:lnTo>
                <a:lnTo>
                  <a:pt x="2174" y="85"/>
                </a:lnTo>
                <a:lnTo>
                  <a:pt x="2174" y="83"/>
                </a:lnTo>
                <a:lnTo>
                  <a:pt x="2175" y="82"/>
                </a:lnTo>
                <a:lnTo>
                  <a:pt x="2175" y="81"/>
                </a:lnTo>
                <a:lnTo>
                  <a:pt x="2176" y="79"/>
                </a:lnTo>
                <a:lnTo>
                  <a:pt x="2176" y="77"/>
                </a:lnTo>
                <a:lnTo>
                  <a:pt x="2176" y="76"/>
                </a:lnTo>
                <a:lnTo>
                  <a:pt x="2177" y="75"/>
                </a:lnTo>
                <a:lnTo>
                  <a:pt x="2177" y="74"/>
                </a:lnTo>
                <a:lnTo>
                  <a:pt x="2177" y="74"/>
                </a:lnTo>
                <a:lnTo>
                  <a:pt x="2178" y="74"/>
                </a:lnTo>
                <a:lnTo>
                  <a:pt x="2178" y="74"/>
                </a:lnTo>
                <a:lnTo>
                  <a:pt x="2178" y="74"/>
                </a:lnTo>
                <a:lnTo>
                  <a:pt x="2178" y="75"/>
                </a:lnTo>
                <a:lnTo>
                  <a:pt x="2179" y="75"/>
                </a:lnTo>
                <a:lnTo>
                  <a:pt x="2179" y="75"/>
                </a:lnTo>
                <a:lnTo>
                  <a:pt x="2179" y="75"/>
                </a:lnTo>
                <a:lnTo>
                  <a:pt x="2180" y="75"/>
                </a:lnTo>
                <a:lnTo>
                  <a:pt x="2180" y="75"/>
                </a:lnTo>
                <a:lnTo>
                  <a:pt x="2180" y="77"/>
                </a:lnTo>
                <a:lnTo>
                  <a:pt x="2181" y="78"/>
                </a:lnTo>
                <a:lnTo>
                  <a:pt x="2181" y="81"/>
                </a:lnTo>
                <a:lnTo>
                  <a:pt x="2181" y="84"/>
                </a:lnTo>
                <a:lnTo>
                  <a:pt x="2182" y="88"/>
                </a:lnTo>
                <a:lnTo>
                  <a:pt x="2182" y="92"/>
                </a:lnTo>
                <a:lnTo>
                  <a:pt x="2183" y="97"/>
                </a:lnTo>
                <a:lnTo>
                  <a:pt x="2183" y="102"/>
                </a:lnTo>
                <a:lnTo>
                  <a:pt x="2183" y="107"/>
                </a:lnTo>
                <a:lnTo>
                  <a:pt x="2184" y="112"/>
                </a:lnTo>
                <a:lnTo>
                  <a:pt x="2184" y="116"/>
                </a:lnTo>
                <a:lnTo>
                  <a:pt x="2184" y="119"/>
                </a:lnTo>
                <a:lnTo>
                  <a:pt x="2184" y="121"/>
                </a:lnTo>
                <a:lnTo>
                  <a:pt x="2185" y="123"/>
                </a:lnTo>
                <a:lnTo>
                  <a:pt x="2185" y="124"/>
                </a:lnTo>
                <a:lnTo>
                  <a:pt x="2185" y="126"/>
                </a:lnTo>
                <a:lnTo>
                  <a:pt x="2186" y="126"/>
                </a:lnTo>
                <a:lnTo>
                  <a:pt x="2186" y="126"/>
                </a:lnTo>
                <a:lnTo>
                  <a:pt x="2186" y="126"/>
                </a:lnTo>
                <a:lnTo>
                  <a:pt x="2187" y="126"/>
                </a:lnTo>
                <a:lnTo>
                  <a:pt x="2187" y="126"/>
                </a:lnTo>
                <a:lnTo>
                  <a:pt x="2187" y="126"/>
                </a:lnTo>
                <a:lnTo>
                  <a:pt x="2188" y="126"/>
                </a:lnTo>
                <a:lnTo>
                  <a:pt x="2188" y="126"/>
                </a:lnTo>
                <a:lnTo>
                  <a:pt x="2188" y="126"/>
                </a:lnTo>
                <a:lnTo>
                  <a:pt x="2189" y="126"/>
                </a:lnTo>
                <a:lnTo>
                  <a:pt x="2189" y="126"/>
                </a:lnTo>
                <a:lnTo>
                  <a:pt x="2190" y="126"/>
                </a:lnTo>
                <a:lnTo>
                  <a:pt x="2190" y="126"/>
                </a:lnTo>
                <a:lnTo>
                  <a:pt x="2190" y="126"/>
                </a:lnTo>
                <a:lnTo>
                  <a:pt x="2190" y="125"/>
                </a:lnTo>
                <a:lnTo>
                  <a:pt x="2191" y="125"/>
                </a:lnTo>
                <a:lnTo>
                  <a:pt x="2191" y="125"/>
                </a:lnTo>
                <a:lnTo>
                  <a:pt x="2191" y="125"/>
                </a:lnTo>
                <a:lnTo>
                  <a:pt x="2192" y="125"/>
                </a:lnTo>
                <a:lnTo>
                  <a:pt x="2192" y="125"/>
                </a:lnTo>
                <a:lnTo>
                  <a:pt x="2192" y="125"/>
                </a:lnTo>
                <a:lnTo>
                  <a:pt x="2193" y="125"/>
                </a:lnTo>
                <a:lnTo>
                  <a:pt x="2193" y="124"/>
                </a:lnTo>
                <a:lnTo>
                  <a:pt x="2193" y="124"/>
                </a:lnTo>
                <a:lnTo>
                  <a:pt x="2194" y="123"/>
                </a:lnTo>
                <a:lnTo>
                  <a:pt x="2194" y="123"/>
                </a:lnTo>
                <a:lnTo>
                  <a:pt x="2194" y="123"/>
                </a:lnTo>
                <a:lnTo>
                  <a:pt x="2195" y="123"/>
                </a:lnTo>
                <a:lnTo>
                  <a:pt x="2195" y="123"/>
                </a:lnTo>
                <a:lnTo>
                  <a:pt x="2195" y="124"/>
                </a:lnTo>
                <a:lnTo>
                  <a:pt x="2196" y="125"/>
                </a:lnTo>
                <a:lnTo>
                  <a:pt x="2196" y="125"/>
                </a:lnTo>
                <a:lnTo>
                  <a:pt x="2196" y="127"/>
                </a:lnTo>
                <a:lnTo>
                  <a:pt x="2197" y="127"/>
                </a:lnTo>
                <a:lnTo>
                  <a:pt x="2197" y="128"/>
                </a:lnTo>
                <a:lnTo>
                  <a:pt x="2197" y="129"/>
                </a:lnTo>
                <a:lnTo>
                  <a:pt x="2198" y="130"/>
                </a:lnTo>
                <a:lnTo>
                  <a:pt x="2198" y="131"/>
                </a:lnTo>
                <a:lnTo>
                  <a:pt x="2198" y="131"/>
                </a:lnTo>
                <a:lnTo>
                  <a:pt x="2199" y="131"/>
                </a:lnTo>
                <a:lnTo>
                  <a:pt x="2199" y="131"/>
                </a:lnTo>
                <a:lnTo>
                  <a:pt x="2199" y="130"/>
                </a:lnTo>
                <a:lnTo>
                  <a:pt x="2200" y="129"/>
                </a:lnTo>
                <a:lnTo>
                  <a:pt x="2200" y="127"/>
                </a:lnTo>
                <a:lnTo>
                  <a:pt x="2200" y="125"/>
                </a:lnTo>
                <a:lnTo>
                  <a:pt x="2201" y="122"/>
                </a:lnTo>
                <a:lnTo>
                  <a:pt x="2201" y="119"/>
                </a:lnTo>
                <a:lnTo>
                  <a:pt x="2201" y="116"/>
                </a:lnTo>
                <a:lnTo>
                  <a:pt x="2201" y="114"/>
                </a:lnTo>
                <a:lnTo>
                  <a:pt x="2202" y="111"/>
                </a:lnTo>
                <a:lnTo>
                  <a:pt x="2202" y="108"/>
                </a:lnTo>
                <a:lnTo>
                  <a:pt x="2203" y="105"/>
                </a:lnTo>
                <a:lnTo>
                  <a:pt x="2203" y="102"/>
                </a:lnTo>
                <a:lnTo>
                  <a:pt x="2203" y="98"/>
                </a:lnTo>
                <a:lnTo>
                  <a:pt x="2204" y="95"/>
                </a:lnTo>
                <a:lnTo>
                  <a:pt x="2204" y="91"/>
                </a:lnTo>
                <a:lnTo>
                  <a:pt x="2204" y="88"/>
                </a:lnTo>
                <a:lnTo>
                  <a:pt x="2205" y="83"/>
                </a:lnTo>
                <a:lnTo>
                  <a:pt x="2205" y="79"/>
                </a:lnTo>
                <a:lnTo>
                  <a:pt x="2205" y="75"/>
                </a:lnTo>
                <a:lnTo>
                  <a:pt x="2206" y="71"/>
                </a:lnTo>
                <a:lnTo>
                  <a:pt x="2206" y="68"/>
                </a:lnTo>
                <a:lnTo>
                  <a:pt x="2206" y="66"/>
                </a:lnTo>
                <a:lnTo>
                  <a:pt x="2207" y="63"/>
                </a:lnTo>
                <a:lnTo>
                  <a:pt x="2207" y="61"/>
                </a:lnTo>
                <a:lnTo>
                  <a:pt x="2207" y="60"/>
                </a:lnTo>
                <a:lnTo>
                  <a:pt x="2207" y="59"/>
                </a:lnTo>
                <a:lnTo>
                  <a:pt x="2208" y="59"/>
                </a:lnTo>
                <a:lnTo>
                  <a:pt x="2208" y="59"/>
                </a:lnTo>
                <a:lnTo>
                  <a:pt x="2208" y="60"/>
                </a:lnTo>
                <a:lnTo>
                  <a:pt x="2209" y="61"/>
                </a:lnTo>
                <a:lnTo>
                  <a:pt x="2209" y="63"/>
                </a:lnTo>
                <a:lnTo>
                  <a:pt x="2210" y="64"/>
                </a:lnTo>
                <a:lnTo>
                  <a:pt x="2210" y="66"/>
                </a:lnTo>
                <a:lnTo>
                  <a:pt x="2210" y="66"/>
                </a:lnTo>
                <a:lnTo>
                  <a:pt x="2211" y="67"/>
                </a:lnTo>
                <a:lnTo>
                  <a:pt x="2211" y="68"/>
                </a:lnTo>
                <a:lnTo>
                  <a:pt x="2211" y="69"/>
                </a:lnTo>
                <a:lnTo>
                  <a:pt x="2212" y="70"/>
                </a:lnTo>
                <a:lnTo>
                  <a:pt x="2212" y="72"/>
                </a:lnTo>
                <a:lnTo>
                  <a:pt x="2212" y="74"/>
                </a:lnTo>
                <a:lnTo>
                  <a:pt x="2212" y="77"/>
                </a:lnTo>
                <a:lnTo>
                  <a:pt x="2213" y="79"/>
                </a:lnTo>
                <a:lnTo>
                  <a:pt x="2213" y="82"/>
                </a:lnTo>
                <a:lnTo>
                  <a:pt x="2213" y="85"/>
                </a:lnTo>
                <a:lnTo>
                  <a:pt x="2214" y="88"/>
                </a:lnTo>
                <a:lnTo>
                  <a:pt x="2214" y="90"/>
                </a:lnTo>
                <a:lnTo>
                  <a:pt x="2214" y="92"/>
                </a:lnTo>
                <a:lnTo>
                  <a:pt x="2215" y="94"/>
                </a:lnTo>
                <a:lnTo>
                  <a:pt x="2215" y="96"/>
                </a:lnTo>
                <a:lnTo>
                  <a:pt x="2215" y="97"/>
                </a:lnTo>
                <a:lnTo>
                  <a:pt x="2216" y="98"/>
                </a:lnTo>
                <a:lnTo>
                  <a:pt x="2216" y="100"/>
                </a:lnTo>
                <a:lnTo>
                  <a:pt x="2217" y="100"/>
                </a:lnTo>
                <a:lnTo>
                  <a:pt x="2217" y="102"/>
                </a:lnTo>
                <a:lnTo>
                  <a:pt x="2217" y="104"/>
                </a:lnTo>
                <a:lnTo>
                  <a:pt x="2218" y="105"/>
                </a:lnTo>
                <a:lnTo>
                  <a:pt x="2218" y="106"/>
                </a:lnTo>
                <a:lnTo>
                  <a:pt x="2218" y="107"/>
                </a:lnTo>
                <a:lnTo>
                  <a:pt x="2218" y="109"/>
                </a:lnTo>
                <a:lnTo>
                  <a:pt x="2219" y="111"/>
                </a:lnTo>
                <a:lnTo>
                  <a:pt x="2219" y="113"/>
                </a:lnTo>
                <a:lnTo>
                  <a:pt x="2219" y="114"/>
                </a:lnTo>
                <a:lnTo>
                  <a:pt x="2220" y="115"/>
                </a:lnTo>
                <a:lnTo>
                  <a:pt x="2220" y="116"/>
                </a:lnTo>
                <a:lnTo>
                  <a:pt x="2220" y="117"/>
                </a:lnTo>
                <a:lnTo>
                  <a:pt x="2221" y="117"/>
                </a:lnTo>
                <a:lnTo>
                  <a:pt x="2221" y="117"/>
                </a:lnTo>
                <a:lnTo>
                  <a:pt x="2221" y="116"/>
                </a:lnTo>
                <a:lnTo>
                  <a:pt x="2222" y="115"/>
                </a:lnTo>
                <a:lnTo>
                  <a:pt x="2222" y="113"/>
                </a:lnTo>
                <a:lnTo>
                  <a:pt x="2222" y="111"/>
                </a:lnTo>
                <a:lnTo>
                  <a:pt x="2223" y="108"/>
                </a:lnTo>
                <a:lnTo>
                  <a:pt x="2223" y="105"/>
                </a:lnTo>
                <a:lnTo>
                  <a:pt x="2224" y="102"/>
                </a:lnTo>
                <a:lnTo>
                  <a:pt x="2224" y="100"/>
                </a:lnTo>
                <a:lnTo>
                  <a:pt x="2224" y="98"/>
                </a:lnTo>
                <a:lnTo>
                  <a:pt x="2224" y="96"/>
                </a:lnTo>
                <a:lnTo>
                  <a:pt x="2225" y="94"/>
                </a:lnTo>
                <a:lnTo>
                  <a:pt x="2225" y="93"/>
                </a:lnTo>
                <a:lnTo>
                  <a:pt x="2225" y="92"/>
                </a:lnTo>
                <a:lnTo>
                  <a:pt x="2226" y="91"/>
                </a:lnTo>
                <a:lnTo>
                  <a:pt x="2226" y="90"/>
                </a:lnTo>
                <a:lnTo>
                  <a:pt x="2226" y="89"/>
                </a:lnTo>
                <a:lnTo>
                  <a:pt x="2227" y="89"/>
                </a:lnTo>
                <a:lnTo>
                  <a:pt x="2227" y="89"/>
                </a:lnTo>
                <a:lnTo>
                  <a:pt x="2227" y="88"/>
                </a:lnTo>
                <a:lnTo>
                  <a:pt x="2228" y="88"/>
                </a:lnTo>
                <a:lnTo>
                  <a:pt x="2228" y="87"/>
                </a:lnTo>
                <a:lnTo>
                  <a:pt x="2228" y="87"/>
                </a:lnTo>
                <a:lnTo>
                  <a:pt x="2229" y="87"/>
                </a:lnTo>
                <a:lnTo>
                  <a:pt x="2229" y="87"/>
                </a:lnTo>
                <a:lnTo>
                  <a:pt x="2229" y="87"/>
                </a:lnTo>
                <a:lnTo>
                  <a:pt x="2230" y="87"/>
                </a:lnTo>
                <a:lnTo>
                  <a:pt x="2230" y="87"/>
                </a:lnTo>
                <a:lnTo>
                  <a:pt x="2230" y="87"/>
                </a:lnTo>
                <a:lnTo>
                  <a:pt x="2231" y="88"/>
                </a:lnTo>
                <a:lnTo>
                  <a:pt x="2231" y="89"/>
                </a:lnTo>
                <a:lnTo>
                  <a:pt x="2231" y="90"/>
                </a:lnTo>
                <a:lnTo>
                  <a:pt x="2232" y="91"/>
                </a:lnTo>
                <a:lnTo>
                  <a:pt x="2232" y="92"/>
                </a:lnTo>
                <a:lnTo>
                  <a:pt x="2232" y="93"/>
                </a:lnTo>
                <a:lnTo>
                  <a:pt x="2233" y="94"/>
                </a:lnTo>
                <a:lnTo>
                  <a:pt x="2233" y="94"/>
                </a:lnTo>
                <a:lnTo>
                  <a:pt x="2233" y="95"/>
                </a:lnTo>
                <a:lnTo>
                  <a:pt x="2234" y="96"/>
                </a:lnTo>
                <a:lnTo>
                  <a:pt x="2234" y="96"/>
                </a:lnTo>
                <a:lnTo>
                  <a:pt x="2234" y="97"/>
                </a:lnTo>
                <a:lnTo>
                  <a:pt x="2235" y="98"/>
                </a:lnTo>
                <a:lnTo>
                  <a:pt x="2235" y="100"/>
                </a:lnTo>
                <a:lnTo>
                  <a:pt x="2235" y="101"/>
                </a:lnTo>
                <a:lnTo>
                  <a:pt x="2235" y="103"/>
                </a:lnTo>
                <a:lnTo>
                  <a:pt x="2236" y="105"/>
                </a:lnTo>
                <a:lnTo>
                  <a:pt x="2236" y="106"/>
                </a:lnTo>
                <a:lnTo>
                  <a:pt x="2237" y="109"/>
                </a:lnTo>
                <a:lnTo>
                  <a:pt x="2237" y="111"/>
                </a:lnTo>
                <a:lnTo>
                  <a:pt x="2237" y="112"/>
                </a:lnTo>
                <a:lnTo>
                  <a:pt x="2238" y="114"/>
                </a:lnTo>
                <a:lnTo>
                  <a:pt x="2238" y="116"/>
                </a:lnTo>
                <a:lnTo>
                  <a:pt x="2238" y="117"/>
                </a:lnTo>
                <a:lnTo>
                  <a:pt x="2239" y="119"/>
                </a:lnTo>
                <a:lnTo>
                  <a:pt x="2239" y="121"/>
                </a:lnTo>
                <a:lnTo>
                  <a:pt x="2239" y="123"/>
                </a:lnTo>
                <a:lnTo>
                  <a:pt x="2240" y="125"/>
                </a:lnTo>
                <a:lnTo>
                  <a:pt x="2240" y="127"/>
                </a:lnTo>
                <a:lnTo>
                  <a:pt x="2240" y="128"/>
                </a:lnTo>
                <a:lnTo>
                  <a:pt x="2241" y="130"/>
                </a:lnTo>
                <a:lnTo>
                  <a:pt x="2241" y="132"/>
                </a:lnTo>
                <a:lnTo>
                  <a:pt x="2241" y="133"/>
                </a:lnTo>
                <a:lnTo>
                  <a:pt x="2241" y="134"/>
                </a:lnTo>
                <a:lnTo>
                  <a:pt x="2242" y="135"/>
                </a:lnTo>
                <a:lnTo>
                  <a:pt x="2242" y="136"/>
                </a:lnTo>
                <a:lnTo>
                  <a:pt x="2242" y="137"/>
                </a:lnTo>
                <a:lnTo>
                  <a:pt x="2243" y="138"/>
                </a:lnTo>
                <a:lnTo>
                  <a:pt x="2243" y="139"/>
                </a:lnTo>
                <a:lnTo>
                  <a:pt x="2244" y="139"/>
                </a:lnTo>
                <a:lnTo>
                  <a:pt x="2244" y="140"/>
                </a:lnTo>
                <a:lnTo>
                  <a:pt x="2244" y="140"/>
                </a:lnTo>
                <a:lnTo>
                  <a:pt x="2245" y="141"/>
                </a:lnTo>
                <a:lnTo>
                  <a:pt x="2245" y="141"/>
                </a:lnTo>
                <a:lnTo>
                  <a:pt x="2245" y="142"/>
                </a:lnTo>
                <a:lnTo>
                  <a:pt x="2246" y="142"/>
                </a:lnTo>
                <a:lnTo>
                  <a:pt x="2246" y="142"/>
                </a:lnTo>
                <a:lnTo>
                  <a:pt x="2246" y="142"/>
                </a:lnTo>
                <a:lnTo>
                  <a:pt x="2247" y="141"/>
                </a:lnTo>
                <a:lnTo>
                  <a:pt x="2247" y="139"/>
                </a:lnTo>
                <a:lnTo>
                  <a:pt x="2247" y="137"/>
                </a:lnTo>
                <a:lnTo>
                  <a:pt x="2247" y="134"/>
                </a:lnTo>
                <a:lnTo>
                  <a:pt x="2248" y="132"/>
                </a:lnTo>
                <a:lnTo>
                  <a:pt x="2248" y="128"/>
                </a:lnTo>
                <a:lnTo>
                  <a:pt x="2248" y="125"/>
                </a:lnTo>
                <a:lnTo>
                  <a:pt x="2249" y="121"/>
                </a:lnTo>
                <a:lnTo>
                  <a:pt x="2249" y="117"/>
                </a:lnTo>
                <a:lnTo>
                  <a:pt x="2249" y="115"/>
                </a:lnTo>
                <a:lnTo>
                  <a:pt x="2250" y="112"/>
                </a:lnTo>
                <a:lnTo>
                  <a:pt x="2250" y="109"/>
                </a:lnTo>
                <a:lnTo>
                  <a:pt x="2251" y="106"/>
                </a:lnTo>
                <a:lnTo>
                  <a:pt x="2251" y="105"/>
                </a:lnTo>
                <a:lnTo>
                  <a:pt x="2251" y="103"/>
                </a:lnTo>
                <a:lnTo>
                  <a:pt x="2252" y="102"/>
                </a:lnTo>
                <a:lnTo>
                  <a:pt x="2252" y="101"/>
                </a:lnTo>
                <a:lnTo>
                  <a:pt x="2252" y="100"/>
                </a:lnTo>
                <a:lnTo>
                  <a:pt x="2252" y="97"/>
                </a:lnTo>
                <a:lnTo>
                  <a:pt x="2253" y="95"/>
                </a:lnTo>
                <a:lnTo>
                  <a:pt x="2253" y="93"/>
                </a:lnTo>
                <a:lnTo>
                  <a:pt x="2253" y="90"/>
                </a:lnTo>
                <a:lnTo>
                  <a:pt x="2254" y="87"/>
                </a:lnTo>
                <a:lnTo>
                  <a:pt x="2254" y="84"/>
                </a:lnTo>
                <a:lnTo>
                  <a:pt x="2254" y="81"/>
                </a:lnTo>
                <a:lnTo>
                  <a:pt x="2255" y="78"/>
                </a:lnTo>
                <a:lnTo>
                  <a:pt x="2255" y="76"/>
                </a:lnTo>
                <a:lnTo>
                  <a:pt x="2255" y="75"/>
                </a:lnTo>
                <a:lnTo>
                  <a:pt x="2256" y="74"/>
                </a:lnTo>
                <a:lnTo>
                  <a:pt x="2256" y="73"/>
                </a:lnTo>
                <a:lnTo>
                  <a:pt x="2256" y="73"/>
                </a:lnTo>
                <a:lnTo>
                  <a:pt x="2257" y="73"/>
                </a:lnTo>
                <a:lnTo>
                  <a:pt x="2257" y="74"/>
                </a:lnTo>
                <a:lnTo>
                  <a:pt x="2258" y="74"/>
                </a:lnTo>
                <a:lnTo>
                  <a:pt x="2258" y="74"/>
                </a:lnTo>
                <a:lnTo>
                  <a:pt x="2258" y="75"/>
                </a:lnTo>
                <a:lnTo>
                  <a:pt x="2258" y="76"/>
                </a:lnTo>
                <a:lnTo>
                  <a:pt x="2259" y="76"/>
                </a:lnTo>
                <a:lnTo>
                  <a:pt x="2259" y="77"/>
                </a:lnTo>
                <a:lnTo>
                  <a:pt x="2259" y="77"/>
                </a:lnTo>
                <a:lnTo>
                  <a:pt x="2260" y="77"/>
                </a:lnTo>
                <a:lnTo>
                  <a:pt x="2260" y="77"/>
                </a:lnTo>
                <a:lnTo>
                  <a:pt x="2260" y="77"/>
                </a:lnTo>
                <a:lnTo>
                  <a:pt x="2261" y="77"/>
                </a:lnTo>
                <a:lnTo>
                  <a:pt x="2261" y="77"/>
                </a:lnTo>
                <a:lnTo>
                  <a:pt x="2261" y="77"/>
                </a:lnTo>
                <a:lnTo>
                  <a:pt x="2262" y="77"/>
                </a:lnTo>
                <a:lnTo>
                  <a:pt x="2262" y="78"/>
                </a:lnTo>
                <a:lnTo>
                  <a:pt x="2262" y="78"/>
                </a:lnTo>
                <a:lnTo>
                  <a:pt x="2263" y="80"/>
                </a:lnTo>
                <a:lnTo>
                  <a:pt x="2263" y="81"/>
                </a:lnTo>
                <a:lnTo>
                  <a:pt x="2263" y="83"/>
                </a:lnTo>
                <a:lnTo>
                  <a:pt x="2264" y="85"/>
                </a:lnTo>
                <a:lnTo>
                  <a:pt x="2264" y="88"/>
                </a:lnTo>
                <a:lnTo>
                  <a:pt x="2264" y="90"/>
                </a:lnTo>
                <a:lnTo>
                  <a:pt x="2265" y="93"/>
                </a:lnTo>
                <a:lnTo>
                  <a:pt x="2265" y="95"/>
                </a:lnTo>
                <a:lnTo>
                  <a:pt x="2265" y="99"/>
                </a:lnTo>
                <a:lnTo>
                  <a:pt x="2266" y="101"/>
                </a:lnTo>
                <a:lnTo>
                  <a:pt x="2266" y="102"/>
                </a:lnTo>
                <a:lnTo>
                  <a:pt x="2266" y="104"/>
                </a:lnTo>
                <a:lnTo>
                  <a:pt x="2267" y="106"/>
                </a:lnTo>
                <a:lnTo>
                  <a:pt x="2267" y="107"/>
                </a:lnTo>
                <a:lnTo>
                  <a:pt x="2267" y="109"/>
                </a:lnTo>
                <a:lnTo>
                  <a:pt x="2268" y="111"/>
                </a:lnTo>
                <a:lnTo>
                  <a:pt x="2268" y="112"/>
                </a:lnTo>
                <a:lnTo>
                  <a:pt x="2268" y="113"/>
                </a:lnTo>
                <a:lnTo>
                  <a:pt x="2269" y="114"/>
                </a:lnTo>
                <a:lnTo>
                  <a:pt x="2269" y="115"/>
                </a:lnTo>
                <a:lnTo>
                  <a:pt x="2269" y="117"/>
                </a:lnTo>
                <a:lnTo>
                  <a:pt x="2270" y="118"/>
                </a:lnTo>
                <a:lnTo>
                  <a:pt x="2270" y="119"/>
                </a:lnTo>
                <a:lnTo>
                  <a:pt x="2270" y="120"/>
                </a:lnTo>
                <a:lnTo>
                  <a:pt x="2270" y="121"/>
                </a:lnTo>
                <a:lnTo>
                  <a:pt x="2271" y="122"/>
                </a:lnTo>
                <a:lnTo>
                  <a:pt x="2271" y="122"/>
                </a:lnTo>
                <a:lnTo>
                  <a:pt x="2272" y="121"/>
                </a:lnTo>
                <a:lnTo>
                  <a:pt x="2272" y="119"/>
                </a:lnTo>
                <a:lnTo>
                  <a:pt x="2272" y="117"/>
                </a:lnTo>
                <a:lnTo>
                  <a:pt x="2273" y="114"/>
                </a:lnTo>
                <a:lnTo>
                  <a:pt x="2273" y="111"/>
                </a:lnTo>
                <a:lnTo>
                  <a:pt x="2273" y="107"/>
                </a:lnTo>
                <a:lnTo>
                  <a:pt x="2274" y="103"/>
                </a:lnTo>
                <a:lnTo>
                  <a:pt x="2274" y="99"/>
                </a:lnTo>
                <a:lnTo>
                  <a:pt x="2274" y="94"/>
                </a:lnTo>
                <a:lnTo>
                  <a:pt x="2275" y="88"/>
                </a:lnTo>
                <a:lnTo>
                  <a:pt x="2275" y="83"/>
                </a:lnTo>
                <a:lnTo>
                  <a:pt x="2275" y="77"/>
                </a:lnTo>
                <a:lnTo>
                  <a:pt x="2275" y="72"/>
                </a:lnTo>
                <a:lnTo>
                  <a:pt x="2276" y="66"/>
                </a:lnTo>
                <a:lnTo>
                  <a:pt x="2276" y="61"/>
                </a:lnTo>
                <a:lnTo>
                  <a:pt x="2276" y="56"/>
                </a:lnTo>
                <a:lnTo>
                  <a:pt x="2277" y="52"/>
                </a:lnTo>
                <a:lnTo>
                  <a:pt x="2277" y="48"/>
                </a:lnTo>
                <a:lnTo>
                  <a:pt x="2277" y="45"/>
                </a:lnTo>
                <a:lnTo>
                  <a:pt x="2278" y="41"/>
                </a:lnTo>
                <a:lnTo>
                  <a:pt x="2278" y="37"/>
                </a:lnTo>
                <a:lnTo>
                  <a:pt x="2279" y="32"/>
                </a:lnTo>
                <a:lnTo>
                  <a:pt x="2279" y="27"/>
                </a:lnTo>
                <a:lnTo>
                  <a:pt x="2279" y="22"/>
                </a:lnTo>
                <a:lnTo>
                  <a:pt x="2280" y="17"/>
                </a:lnTo>
                <a:lnTo>
                  <a:pt x="2280" y="12"/>
                </a:lnTo>
                <a:lnTo>
                  <a:pt x="2280" y="8"/>
                </a:lnTo>
                <a:lnTo>
                  <a:pt x="2281" y="4"/>
                </a:lnTo>
                <a:lnTo>
                  <a:pt x="2281" y="2"/>
                </a:lnTo>
                <a:lnTo>
                  <a:pt x="2281" y="0"/>
                </a:lnTo>
                <a:lnTo>
                  <a:pt x="2281" y="0"/>
                </a:lnTo>
                <a:lnTo>
                  <a:pt x="2282" y="0"/>
                </a:lnTo>
                <a:lnTo>
                  <a:pt x="2282" y="1"/>
                </a:lnTo>
                <a:lnTo>
                  <a:pt x="2282" y="2"/>
                </a:lnTo>
                <a:lnTo>
                  <a:pt x="2283" y="2"/>
                </a:lnTo>
                <a:lnTo>
                  <a:pt x="2283" y="4"/>
                </a:lnTo>
                <a:lnTo>
                  <a:pt x="2283" y="6"/>
                </a:lnTo>
                <a:lnTo>
                  <a:pt x="2284" y="8"/>
                </a:lnTo>
                <a:lnTo>
                  <a:pt x="2284" y="9"/>
                </a:lnTo>
                <a:lnTo>
                  <a:pt x="2284" y="12"/>
                </a:lnTo>
                <a:lnTo>
                  <a:pt x="2285" y="14"/>
                </a:lnTo>
                <a:lnTo>
                  <a:pt x="2285" y="17"/>
                </a:lnTo>
                <a:lnTo>
                  <a:pt x="2286" y="20"/>
                </a:lnTo>
                <a:lnTo>
                  <a:pt x="2286" y="23"/>
                </a:lnTo>
                <a:lnTo>
                  <a:pt x="2286" y="27"/>
                </a:lnTo>
                <a:lnTo>
                  <a:pt x="2287" y="31"/>
                </a:lnTo>
                <a:lnTo>
                  <a:pt x="2287" y="34"/>
                </a:lnTo>
                <a:lnTo>
                  <a:pt x="2287" y="39"/>
                </a:lnTo>
                <a:lnTo>
                  <a:pt x="2287" y="43"/>
                </a:lnTo>
                <a:lnTo>
                  <a:pt x="2288" y="47"/>
                </a:lnTo>
                <a:lnTo>
                  <a:pt x="2288" y="51"/>
                </a:lnTo>
                <a:lnTo>
                  <a:pt x="2288" y="56"/>
                </a:lnTo>
                <a:lnTo>
                  <a:pt x="2289" y="60"/>
                </a:lnTo>
                <a:lnTo>
                  <a:pt x="2289" y="63"/>
                </a:lnTo>
                <a:lnTo>
                  <a:pt x="2289" y="66"/>
                </a:lnTo>
                <a:lnTo>
                  <a:pt x="2290" y="69"/>
                </a:lnTo>
                <a:lnTo>
                  <a:pt x="2290" y="71"/>
                </a:lnTo>
                <a:lnTo>
                  <a:pt x="2290" y="74"/>
                </a:lnTo>
                <a:lnTo>
                  <a:pt x="2291" y="76"/>
                </a:lnTo>
                <a:lnTo>
                  <a:pt x="2291" y="77"/>
                </a:lnTo>
                <a:lnTo>
                  <a:pt x="2291" y="78"/>
                </a:lnTo>
                <a:lnTo>
                  <a:pt x="2292" y="80"/>
                </a:lnTo>
                <a:lnTo>
                  <a:pt x="2292" y="82"/>
                </a:lnTo>
                <a:lnTo>
                  <a:pt x="2292" y="83"/>
                </a:lnTo>
                <a:lnTo>
                  <a:pt x="2293" y="84"/>
                </a:lnTo>
                <a:lnTo>
                  <a:pt x="2293" y="86"/>
                </a:lnTo>
                <a:lnTo>
                  <a:pt x="2293" y="88"/>
                </a:lnTo>
                <a:lnTo>
                  <a:pt x="2294" y="89"/>
                </a:lnTo>
                <a:lnTo>
                  <a:pt x="2294" y="90"/>
                </a:lnTo>
                <a:lnTo>
                  <a:pt x="2294" y="92"/>
                </a:lnTo>
                <a:lnTo>
                  <a:pt x="2295" y="93"/>
                </a:lnTo>
                <a:lnTo>
                  <a:pt x="2295" y="94"/>
                </a:lnTo>
                <a:lnTo>
                  <a:pt x="2295" y="95"/>
                </a:lnTo>
                <a:lnTo>
                  <a:pt x="2296" y="97"/>
                </a:lnTo>
                <a:lnTo>
                  <a:pt x="2296" y="98"/>
                </a:lnTo>
                <a:lnTo>
                  <a:pt x="2296" y="98"/>
                </a:lnTo>
                <a:lnTo>
                  <a:pt x="2297" y="99"/>
                </a:lnTo>
                <a:lnTo>
                  <a:pt x="2297" y="100"/>
                </a:lnTo>
                <a:lnTo>
                  <a:pt x="2297" y="100"/>
                </a:lnTo>
                <a:lnTo>
                  <a:pt x="2298" y="100"/>
                </a:lnTo>
                <a:lnTo>
                  <a:pt x="2298" y="100"/>
                </a:lnTo>
                <a:lnTo>
                  <a:pt x="2298" y="101"/>
                </a:lnTo>
                <a:lnTo>
                  <a:pt x="2299" y="102"/>
                </a:lnTo>
                <a:lnTo>
                  <a:pt x="2299" y="102"/>
                </a:lnTo>
                <a:lnTo>
                  <a:pt x="2299" y="103"/>
                </a:lnTo>
                <a:lnTo>
                  <a:pt x="2300" y="104"/>
                </a:lnTo>
                <a:lnTo>
                  <a:pt x="2300" y="105"/>
                </a:lnTo>
                <a:lnTo>
                  <a:pt x="2300" y="106"/>
                </a:lnTo>
                <a:lnTo>
                  <a:pt x="2301" y="107"/>
                </a:lnTo>
                <a:lnTo>
                  <a:pt x="2301" y="108"/>
                </a:lnTo>
                <a:lnTo>
                  <a:pt x="2301" y="108"/>
                </a:lnTo>
                <a:lnTo>
                  <a:pt x="2302" y="109"/>
                </a:lnTo>
                <a:lnTo>
                  <a:pt x="2302" y="110"/>
                </a:lnTo>
                <a:lnTo>
                  <a:pt x="2302" y="111"/>
                </a:lnTo>
                <a:lnTo>
                  <a:pt x="2303" y="112"/>
                </a:lnTo>
                <a:lnTo>
                  <a:pt x="2303" y="112"/>
                </a:lnTo>
                <a:lnTo>
                  <a:pt x="2303" y="112"/>
                </a:lnTo>
                <a:lnTo>
                  <a:pt x="2304" y="113"/>
                </a:lnTo>
                <a:lnTo>
                  <a:pt x="2304" y="113"/>
                </a:lnTo>
                <a:lnTo>
                  <a:pt x="2304" y="113"/>
                </a:lnTo>
                <a:lnTo>
                  <a:pt x="2304" y="114"/>
                </a:lnTo>
                <a:lnTo>
                  <a:pt x="2305" y="114"/>
                </a:lnTo>
                <a:lnTo>
                  <a:pt x="2305" y="114"/>
                </a:lnTo>
                <a:lnTo>
                  <a:pt x="2306" y="114"/>
                </a:lnTo>
                <a:lnTo>
                  <a:pt x="2306" y="114"/>
                </a:lnTo>
                <a:lnTo>
                  <a:pt x="2306" y="114"/>
                </a:lnTo>
                <a:lnTo>
                  <a:pt x="2307" y="114"/>
                </a:lnTo>
                <a:lnTo>
                  <a:pt x="2307" y="114"/>
                </a:lnTo>
                <a:lnTo>
                  <a:pt x="2307" y="114"/>
                </a:lnTo>
                <a:lnTo>
                  <a:pt x="2308" y="115"/>
                </a:lnTo>
                <a:lnTo>
                  <a:pt x="2308" y="115"/>
                </a:lnTo>
                <a:lnTo>
                  <a:pt x="2308" y="116"/>
                </a:lnTo>
                <a:lnTo>
                  <a:pt x="2309" y="117"/>
                </a:lnTo>
                <a:lnTo>
                  <a:pt x="2309" y="117"/>
                </a:lnTo>
                <a:lnTo>
                  <a:pt x="2309" y="118"/>
                </a:lnTo>
                <a:lnTo>
                  <a:pt x="2310" y="118"/>
                </a:lnTo>
                <a:lnTo>
                  <a:pt x="2310" y="119"/>
                </a:lnTo>
                <a:lnTo>
                  <a:pt x="2310" y="120"/>
                </a:lnTo>
                <a:lnTo>
                  <a:pt x="2310" y="120"/>
                </a:lnTo>
                <a:lnTo>
                  <a:pt x="2311" y="121"/>
                </a:lnTo>
                <a:lnTo>
                  <a:pt x="2311" y="121"/>
                </a:lnTo>
                <a:lnTo>
                  <a:pt x="2311" y="121"/>
                </a:lnTo>
                <a:lnTo>
                  <a:pt x="2312" y="121"/>
                </a:lnTo>
                <a:lnTo>
                  <a:pt x="2312" y="121"/>
                </a:lnTo>
                <a:lnTo>
                  <a:pt x="2313" y="122"/>
                </a:lnTo>
                <a:lnTo>
                  <a:pt x="2313" y="122"/>
                </a:lnTo>
                <a:lnTo>
                  <a:pt x="2313" y="121"/>
                </a:lnTo>
                <a:lnTo>
                  <a:pt x="2314" y="122"/>
                </a:lnTo>
                <a:lnTo>
                  <a:pt x="2314" y="122"/>
                </a:lnTo>
                <a:lnTo>
                  <a:pt x="2314" y="122"/>
                </a:lnTo>
                <a:lnTo>
                  <a:pt x="2315" y="123"/>
                </a:lnTo>
                <a:lnTo>
                  <a:pt x="2315" y="123"/>
                </a:lnTo>
                <a:lnTo>
                  <a:pt x="2315" y="123"/>
                </a:lnTo>
                <a:lnTo>
                  <a:pt x="2315" y="123"/>
                </a:lnTo>
                <a:lnTo>
                  <a:pt x="2316" y="123"/>
                </a:lnTo>
                <a:lnTo>
                  <a:pt x="2316" y="124"/>
                </a:lnTo>
                <a:lnTo>
                  <a:pt x="2316" y="124"/>
                </a:lnTo>
                <a:lnTo>
                  <a:pt x="2317" y="124"/>
                </a:lnTo>
                <a:lnTo>
                  <a:pt x="2317" y="124"/>
                </a:lnTo>
                <a:lnTo>
                  <a:pt x="2317" y="124"/>
                </a:lnTo>
                <a:lnTo>
                  <a:pt x="2318" y="124"/>
                </a:lnTo>
                <a:lnTo>
                  <a:pt x="2318" y="125"/>
                </a:lnTo>
                <a:lnTo>
                  <a:pt x="2318" y="125"/>
                </a:lnTo>
                <a:lnTo>
                  <a:pt x="2319" y="126"/>
                </a:lnTo>
                <a:lnTo>
                  <a:pt x="2319" y="126"/>
                </a:lnTo>
                <a:lnTo>
                  <a:pt x="2320" y="126"/>
                </a:lnTo>
                <a:lnTo>
                  <a:pt x="2320" y="126"/>
                </a:lnTo>
                <a:lnTo>
                  <a:pt x="2320" y="126"/>
                </a:lnTo>
                <a:lnTo>
                  <a:pt x="2321" y="127"/>
                </a:lnTo>
                <a:lnTo>
                  <a:pt x="2321" y="127"/>
                </a:lnTo>
                <a:lnTo>
                  <a:pt x="2321" y="127"/>
                </a:lnTo>
                <a:lnTo>
                  <a:pt x="2321" y="127"/>
                </a:lnTo>
                <a:lnTo>
                  <a:pt x="2322" y="127"/>
                </a:lnTo>
                <a:lnTo>
                  <a:pt x="2322" y="127"/>
                </a:lnTo>
                <a:lnTo>
                  <a:pt x="2322" y="127"/>
                </a:lnTo>
                <a:lnTo>
                  <a:pt x="2323" y="127"/>
                </a:lnTo>
                <a:lnTo>
                  <a:pt x="2323" y="127"/>
                </a:lnTo>
                <a:lnTo>
                  <a:pt x="2323" y="127"/>
                </a:lnTo>
                <a:lnTo>
                  <a:pt x="2324" y="127"/>
                </a:lnTo>
                <a:lnTo>
                  <a:pt x="2324" y="127"/>
                </a:lnTo>
                <a:lnTo>
                  <a:pt x="2324" y="127"/>
                </a:lnTo>
                <a:lnTo>
                  <a:pt x="2325" y="128"/>
                </a:lnTo>
                <a:lnTo>
                  <a:pt x="2325" y="128"/>
                </a:lnTo>
                <a:lnTo>
                  <a:pt x="2325" y="128"/>
                </a:lnTo>
                <a:lnTo>
                  <a:pt x="2326" y="128"/>
                </a:lnTo>
                <a:lnTo>
                  <a:pt x="2326" y="128"/>
                </a:lnTo>
                <a:lnTo>
                  <a:pt x="2327" y="129"/>
                </a:lnTo>
                <a:lnTo>
                  <a:pt x="2327" y="129"/>
                </a:lnTo>
                <a:lnTo>
                  <a:pt x="2327" y="129"/>
                </a:lnTo>
                <a:lnTo>
                  <a:pt x="2327" y="129"/>
                </a:lnTo>
                <a:lnTo>
                  <a:pt x="2328" y="129"/>
                </a:lnTo>
                <a:lnTo>
                  <a:pt x="2328" y="129"/>
                </a:lnTo>
                <a:lnTo>
                  <a:pt x="2328" y="129"/>
                </a:lnTo>
                <a:lnTo>
                  <a:pt x="2329" y="129"/>
                </a:lnTo>
                <a:lnTo>
                  <a:pt x="2329" y="130"/>
                </a:lnTo>
                <a:lnTo>
                  <a:pt x="2329" y="130"/>
                </a:lnTo>
                <a:lnTo>
                  <a:pt x="2330" y="130"/>
                </a:lnTo>
                <a:lnTo>
                  <a:pt x="2330" y="130"/>
                </a:lnTo>
                <a:lnTo>
                  <a:pt x="2330" y="130"/>
                </a:lnTo>
                <a:lnTo>
                  <a:pt x="2331" y="131"/>
                </a:lnTo>
                <a:lnTo>
                  <a:pt x="2331" y="131"/>
                </a:lnTo>
                <a:lnTo>
                  <a:pt x="2331" y="131"/>
                </a:lnTo>
                <a:lnTo>
                  <a:pt x="2332" y="131"/>
                </a:lnTo>
                <a:lnTo>
                  <a:pt x="2332" y="132"/>
                </a:lnTo>
                <a:lnTo>
                  <a:pt x="2332" y="131"/>
                </a:lnTo>
                <a:lnTo>
                  <a:pt x="2333" y="132"/>
                </a:lnTo>
                <a:lnTo>
                  <a:pt x="2333" y="132"/>
                </a:lnTo>
                <a:lnTo>
                  <a:pt x="2333" y="133"/>
                </a:lnTo>
                <a:lnTo>
                  <a:pt x="2334" y="133"/>
                </a:lnTo>
                <a:lnTo>
                  <a:pt x="2334" y="133"/>
                </a:lnTo>
                <a:lnTo>
                  <a:pt x="2334" y="132"/>
                </a:lnTo>
                <a:lnTo>
                  <a:pt x="2335" y="133"/>
                </a:lnTo>
                <a:lnTo>
                  <a:pt x="2335" y="132"/>
                </a:lnTo>
                <a:lnTo>
                  <a:pt x="2335" y="132"/>
                </a:lnTo>
                <a:lnTo>
                  <a:pt x="2336" y="133"/>
                </a:lnTo>
                <a:lnTo>
                  <a:pt x="2336" y="132"/>
                </a:lnTo>
                <a:lnTo>
                  <a:pt x="2336" y="132"/>
                </a:lnTo>
                <a:lnTo>
                  <a:pt x="2337" y="132"/>
                </a:lnTo>
                <a:lnTo>
                  <a:pt x="2337" y="133"/>
                </a:lnTo>
                <a:lnTo>
                  <a:pt x="2337" y="133"/>
                </a:lnTo>
                <a:lnTo>
                  <a:pt x="2338" y="133"/>
                </a:lnTo>
                <a:lnTo>
                  <a:pt x="2338" y="133"/>
                </a:lnTo>
                <a:lnTo>
                  <a:pt x="2338" y="133"/>
                </a:lnTo>
                <a:lnTo>
                  <a:pt x="2338" y="134"/>
                </a:lnTo>
                <a:lnTo>
                  <a:pt x="2339" y="134"/>
                </a:lnTo>
                <a:lnTo>
                  <a:pt x="2339" y="134"/>
                </a:lnTo>
                <a:lnTo>
                  <a:pt x="2340" y="134"/>
                </a:lnTo>
                <a:lnTo>
                  <a:pt x="2340" y="133"/>
                </a:lnTo>
                <a:lnTo>
                  <a:pt x="2340" y="133"/>
                </a:lnTo>
                <a:lnTo>
                  <a:pt x="2341" y="134"/>
                </a:lnTo>
                <a:lnTo>
                  <a:pt x="2341" y="134"/>
                </a:lnTo>
                <a:lnTo>
                  <a:pt x="2341" y="134"/>
                </a:lnTo>
                <a:lnTo>
                  <a:pt x="2342" y="134"/>
                </a:lnTo>
                <a:lnTo>
                  <a:pt x="2342" y="134"/>
                </a:lnTo>
                <a:lnTo>
                  <a:pt x="2342" y="134"/>
                </a:lnTo>
                <a:lnTo>
                  <a:pt x="2343" y="135"/>
                </a:lnTo>
                <a:lnTo>
                  <a:pt x="2343" y="135"/>
                </a:lnTo>
                <a:lnTo>
                  <a:pt x="2343" y="135"/>
                </a:lnTo>
                <a:lnTo>
                  <a:pt x="2344" y="134"/>
                </a:lnTo>
                <a:lnTo>
                  <a:pt x="2344" y="134"/>
                </a:lnTo>
                <a:lnTo>
                  <a:pt x="2344" y="134"/>
                </a:lnTo>
                <a:lnTo>
                  <a:pt x="2344" y="135"/>
                </a:lnTo>
                <a:lnTo>
                  <a:pt x="2345" y="135"/>
                </a:lnTo>
                <a:lnTo>
                  <a:pt x="2345" y="135"/>
                </a:lnTo>
                <a:lnTo>
                  <a:pt x="2345" y="135"/>
                </a:lnTo>
                <a:lnTo>
                  <a:pt x="2346" y="135"/>
                </a:lnTo>
                <a:lnTo>
                  <a:pt x="2346" y="135"/>
                </a:lnTo>
                <a:lnTo>
                  <a:pt x="2347" y="135"/>
                </a:lnTo>
                <a:lnTo>
                  <a:pt x="2347" y="135"/>
                </a:lnTo>
                <a:lnTo>
                  <a:pt x="2347" y="135"/>
                </a:lnTo>
                <a:lnTo>
                  <a:pt x="2348" y="135"/>
                </a:lnTo>
                <a:lnTo>
                  <a:pt x="2348" y="135"/>
                </a:lnTo>
                <a:lnTo>
                  <a:pt x="2348" y="135"/>
                </a:lnTo>
                <a:lnTo>
                  <a:pt x="2349" y="135"/>
                </a:lnTo>
                <a:lnTo>
                  <a:pt x="2349" y="136"/>
                </a:lnTo>
                <a:lnTo>
                  <a:pt x="2349" y="136"/>
                </a:lnTo>
                <a:lnTo>
                  <a:pt x="2350" y="137"/>
                </a:lnTo>
                <a:lnTo>
                  <a:pt x="2350" y="137"/>
                </a:lnTo>
                <a:lnTo>
                  <a:pt x="2350" y="138"/>
                </a:lnTo>
                <a:lnTo>
                  <a:pt x="2350" y="138"/>
                </a:lnTo>
                <a:lnTo>
                  <a:pt x="2351" y="138"/>
                </a:lnTo>
                <a:lnTo>
                  <a:pt x="2351" y="138"/>
                </a:lnTo>
                <a:lnTo>
                  <a:pt x="2351" y="138"/>
                </a:lnTo>
                <a:lnTo>
                  <a:pt x="2352" y="139"/>
                </a:lnTo>
                <a:lnTo>
                  <a:pt x="2352" y="139"/>
                </a:lnTo>
                <a:lnTo>
                  <a:pt x="2352" y="139"/>
                </a:lnTo>
                <a:lnTo>
                  <a:pt x="2353" y="138"/>
                </a:lnTo>
                <a:lnTo>
                  <a:pt x="2353" y="138"/>
                </a:lnTo>
                <a:lnTo>
                  <a:pt x="2354" y="138"/>
                </a:lnTo>
                <a:lnTo>
                  <a:pt x="2354" y="137"/>
                </a:lnTo>
                <a:lnTo>
                  <a:pt x="2354" y="137"/>
                </a:lnTo>
                <a:lnTo>
                  <a:pt x="2355" y="137"/>
                </a:lnTo>
                <a:lnTo>
                  <a:pt x="2355" y="137"/>
                </a:lnTo>
                <a:lnTo>
                  <a:pt x="2355" y="137"/>
                </a:lnTo>
                <a:lnTo>
                  <a:pt x="2355" y="137"/>
                </a:lnTo>
                <a:lnTo>
                  <a:pt x="2356" y="136"/>
                </a:lnTo>
                <a:lnTo>
                  <a:pt x="2356" y="136"/>
                </a:lnTo>
                <a:lnTo>
                  <a:pt x="2356" y="135"/>
                </a:lnTo>
                <a:lnTo>
                  <a:pt x="2357" y="135"/>
                </a:lnTo>
                <a:lnTo>
                  <a:pt x="2357" y="135"/>
                </a:lnTo>
                <a:lnTo>
                  <a:pt x="2357" y="135"/>
                </a:lnTo>
                <a:lnTo>
                  <a:pt x="2358" y="135"/>
                </a:lnTo>
                <a:lnTo>
                  <a:pt x="2358" y="135"/>
                </a:lnTo>
                <a:lnTo>
                  <a:pt x="2358" y="135"/>
                </a:lnTo>
                <a:lnTo>
                  <a:pt x="2359" y="136"/>
                </a:lnTo>
                <a:lnTo>
                  <a:pt x="2359" y="137"/>
                </a:lnTo>
                <a:lnTo>
                  <a:pt x="2359" y="137"/>
                </a:lnTo>
                <a:lnTo>
                  <a:pt x="2360" y="137"/>
                </a:lnTo>
                <a:lnTo>
                  <a:pt x="2360" y="138"/>
                </a:lnTo>
                <a:lnTo>
                  <a:pt x="2361" y="138"/>
                </a:lnTo>
                <a:lnTo>
                  <a:pt x="2361" y="138"/>
                </a:lnTo>
                <a:lnTo>
                  <a:pt x="2361" y="138"/>
                </a:lnTo>
                <a:lnTo>
                  <a:pt x="2361" y="138"/>
                </a:lnTo>
                <a:lnTo>
                  <a:pt x="2362" y="137"/>
                </a:lnTo>
                <a:lnTo>
                  <a:pt x="2362" y="137"/>
                </a:lnTo>
                <a:lnTo>
                  <a:pt x="2362" y="136"/>
                </a:lnTo>
                <a:lnTo>
                  <a:pt x="2363" y="136"/>
                </a:lnTo>
                <a:lnTo>
                  <a:pt x="2363" y="135"/>
                </a:lnTo>
                <a:lnTo>
                  <a:pt x="2363" y="135"/>
                </a:lnTo>
                <a:lnTo>
                  <a:pt x="2364" y="134"/>
                </a:lnTo>
                <a:lnTo>
                  <a:pt x="2364" y="134"/>
                </a:lnTo>
                <a:lnTo>
                  <a:pt x="2364" y="133"/>
                </a:lnTo>
                <a:lnTo>
                  <a:pt x="2365" y="132"/>
                </a:lnTo>
                <a:lnTo>
                  <a:pt x="2365" y="132"/>
                </a:lnTo>
                <a:lnTo>
                  <a:pt x="2365" y="132"/>
                </a:lnTo>
                <a:lnTo>
                  <a:pt x="2366" y="132"/>
                </a:lnTo>
                <a:lnTo>
                  <a:pt x="2366" y="132"/>
                </a:lnTo>
                <a:lnTo>
                  <a:pt x="2366" y="132"/>
                </a:lnTo>
                <a:lnTo>
                  <a:pt x="2367" y="132"/>
                </a:lnTo>
                <a:lnTo>
                  <a:pt x="2367" y="132"/>
                </a:lnTo>
                <a:lnTo>
                  <a:pt x="2367" y="132"/>
                </a:lnTo>
                <a:lnTo>
                  <a:pt x="2368" y="133"/>
                </a:lnTo>
                <a:lnTo>
                  <a:pt x="2368" y="133"/>
                </a:lnTo>
                <a:lnTo>
                  <a:pt x="2368" y="134"/>
                </a:lnTo>
                <a:lnTo>
                  <a:pt x="2369" y="134"/>
                </a:lnTo>
                <a:lnTo>
                  <a:pt x="2369" y="135"/>
                </a:lnTo>
                <a:lnTo>
                  <a:pt x="2369" y="136"/>
                </a:lnTo>
                <a:lnTo>
                  <a:pt x="2370" y="136"/>
                </a:lnTo>
                <a:lnTo>
                  <a:pt x="2370" y="138"/>
                </a:lnTo>
                <a:lnTo>
                  <a:pt x="2370" y="138"/>
                </a:lnTo>
                <a:lnTo>
                  <a:pt x="2371" y="139"/>
                </a:lnTo>
                <a:lnTo>
                  <a:pt x="2371" y="139"/>
                </a:lnTo>
                <a:lnTo>
                  <a:pt x="2371" y="139"/>
                </a:lnTo>
                <a:lnTo>
                  <a:pt x="2372" y="140"/>
                </a:lnTo>
                <a:lnTo>
                  <a:pt x="2372" y="140"/>
                </a:lnTo>
                <a:lnTo>
                  <a:pt x="2372" y="140"/>
                </a:lnTo>
                <a:lnTo>
                  <a:pt x="2372" y="140"/>
                </a:lnTo>
                <a:lnTo>
                  <a:pt x="2373" y="140"/>
                </a:lnTo>
                <a:lnTo>
                  <a:pt x="2373" y="139"/>
                </a:lnTo>
                <a:lnTo>
                  <a:pt x="2373" y="139"/>
                </a:lnTo>
                <a:lnTo>
                  <a:pt x="2374" y="139"/>
                </a:lnTo>
                <a:lnTo>
                  <a:pt x="2374" y="138"/>
                </a:lnTo>
                <a:lnTo>
                  <a:pt x="2375" y="138"/>
                </a:lnTo>
                <a:lnTo>
                  <a:pt x="2375" y="137"/>
                </a:lnTo>
                <a:lnTo>
                  <a:pt x="2375" y="137"/>
                </a:lnTo>
                <a:lnTo>
                  <a:pt x="2376" y="137"/>
                </a:lnTo>
                <a:lnTo>
                  <a:pt x="2376" y="138"/>
                </a:lnTo>
                <a:lnTo>
                  <a:pt x="2376" y="138"/>
                </a:lnTo>
                <a:lnTo>
                  <a:pt x="2377" y="138"/>
                </a:lnTo>
                <a:lnTo>
                  <a:pt x="2377" y="139"/>
                </a:lnTo>
                <a:lnTo>
                  <a:pt x="2377" y="139"/>
                </a:lnTo>
                <a:lnTo>
                  <a:pt x="2378" y="139"/>
                </a:lnTo>
                <a:lnTo>
                  <a:pt x="2378" y="140"/>
                </a:lnTo>
                <a:lnTo>
                  <a:pt x="2378" y="140"/>
                </a:lnTo>
                <a:lnTo>
                  <a:pt x="2378" y="140"/>
                </a:lnTo>
                <a:lnTo>
                  <a:pt x="2379" y="140"/>
                </a:lnTo>
                <a:lnTo>
                  <a:pt x="2379" y="139"/>
                </a:lnTo>
                <a:lnTo>
                  <a:pt x="2379" y="139"/>
                </a:lnTo>
                <a:lnTo>
                  <a:pt x="2380" y="139"/>
                </a:lnTo>
                <a:lnTo>
                  <a:pt x="2380" y="139"/>
                </a:lnTo>
                <a:lnTo>
                  <a:pt x="2380" y="138"/>
                </a:lnTo>
                <a:lnTo>
                  <a:pt x="2381" y="138"/>
                </a:lnTo>
                <a:lnTo>
                  <a:pt x="2381" y="137"/>
                </a:lnTo>
                <a:lnTo>
                  <a:pt x="2382" y="137"/>
                </a:lnTo>
                <a:lnTo>
                  <a:pt x="2382" y="136"/>
                </a:lnTo>
                <a:lnTo>
                  <a:pt x="2382" y="136"/>
                </a:lnTo>
                <a:lnTo>
                  <a:pt x="2383" y="136"/>
                </a:lnTo>
                <a:lnTo>
                  <a:pt x="2383" y="136"/>
                </a:lnTo>
                <a:lnTo>
                  <a:pt x="2383" y="136"/>
                </a:lnTo>
                <a:lnTo>
                  <a:pt x="2384" y="137"/>
                </a:lnTo>
                <a:lnTo>
                  <a:pt x="2384" y="136"/>
                </a:lnTo>
                <a:lnTo>
                  <a:pt x="2384" y="136"/>
                </a:lnTo>
                <a:lnTo>
                  <a:pt x="2384" y="137"/>
                </a:lnTo>
                <a:lnTo>
                  <a:pt x="2385" y="137"/>
                </a:lnTo>
                <a:lnTo>
                  <a:pt x="2385" y="137"/>
                </a:lnTo>
                <a:lnTo>
                  <a:pt x="2385" y="137"/>
                </a:lnTo>
                <a:lnTo>
                  <a:pt x="2386" y="136"/>
                </a:lnTo>
                <a:lnTo>
                  <a:pt x="2386" y="136"/>
                </a:lnTo>
                <a:lnTo>
                  <a:pt x="2386" y="136"/>
                </a:lnTo>
                <a:lnTo>
                  <a:pt x="2387" y="136"/>
                </a:lnTo>
                <a:lnTo>
                  <a:pt x="2387" y="136"/>
                </a:lnTo>
                <a:lnTo>
                  <a:pt x="2388" y="136"/>
                </a:lnTo>
                <a:lnTo>
                  <a:pt x="2388" y="136"/>
                </a:lnTo>
                <a:lnTo>
                  <a:pt x="2388" y="136"/>
                </a:lnTo>
                <a:lnTo>
                  <a:pt x="2389" y="135"/>
                </a:lnTo>
                <a:lnTo>
                  <a:pt x="2389" y="135"/>
                </a:lnTo>
                <a:lnTo>
                  <a:pt x="2389" y="135"/>
                </a:lnTo>
                <a:lnTo>
                  <a:pt x="2390" y="135"/>
                </a:lnTo>
                <a:lnTo>
                  <a:pt x="2390" y="135"/>
                </a:lnTo>
                <a:lnTo>
                  <a:pt x="2390" y="135"/>
                </a:lnTo>
                <a:lnTo>
                  <a:pt x="2390" y="135"/>
                </a:lnTo>
                <a:lnTo>
                  <a:pt x="2391" y="136"/>
                </a:lnTo>
                <a:lnTo>
                  <a:pt x="2391" y="136"/>
                </a:lnTo>
                <a:lnTo>
                  <a:pt x="2391" y="137"/>
                </a:lnTo>
                <a:lnTo>
                  <a:pt x="2392" y="138"/>
                </a:lnTo>
                <a:lnTo>
                  <a:pt x="2392" y="138"/>
                </a:lnTo>
                <a:lnTo>
                  <a:pt x="2392" y="139"/>
                </a:lnTo>
                <a:lnTo>
                  <a:pt x="2393" y="139"/>
                </a:lnTo>
                <a:lnTo>
                  <a:pt x="2393" y="139"/>
                </a:lnTo>
                <a:lnTo>
                  <a:pt x="2393" y="139"/>
                </a:lnTo>
                <a:lnTo>
                  <a:pt x="2394" y="139"/>
                </a:lnTo>
                <a:lnTo>
                  <a:pt x="2394" y="139"/>
                </a:lnTo>
                <a:lnTo>
                  <a:pt x="2395" y="139"/>
                </a:lnTo>
                <a:lnTo>
                  <a:pt x="2395" y="139"/>
                </a:lnTo>
                <a:lnTo>
                  <a:pt x="2395" y="139"/>
                </a:lnTo>
                <a:lnTo>
                  <a:pt x="2395" y="139"/>
                </a:lnTo>
                <a:lnTo>
                  <a:pt x="2396" y="139"/>
                </a:lnTo>
                <a:lnTo>
                  <a:pt x="2396" y="139"/>
                </a:lnTo>
                <a:lnTo>
                  <a:pt x="2396" y="139"/>
                </a:lnTo>
                <a:lnTo>
                  <a:pt x="2397" y="139"/>
                </a:lnTo>
                <a:lnTo>
                  <a:pt x="2397" y="139"/>
                </a:lnTo>
                <a:lnTo>
                  <a:pt x="2397" y="140"/>
                </a:lnTo>
                <a:lnTo>
                  <a:pt x="2398" y="140"/>
                </a:lnTo>
                <a:lnTo>
                  <a:pt x="2398" y="140"/>
                </a:lnTo>
                <a:lnTo>
                  <a:pt x="2398" y="140"/>
                </a:lnTo>
                <a:lnTo>
                  <a:pt x="2399" y="141"/>
                </a:lnTo>
                <a:lnTo>
                  <a:pt x="2399" y="141"/>
                </a:lnTo>
                <a:lnTo>
                  <a:pt x="2399" y="141"/>
                </a:lnTo>
                <a:lnTo>
                  <a:pt x="2400" y="141"/>
                </a:lnTo>
                <a:lnTo>
                  <a:pt x="2400" y="141"/>
                </a:lnTo>
                <a:lnTo>
                  <a:pt x="2400" y="140"/>
                </a:lnTo>
                <a:lnTo>
                  <a:pt x="2401" y="140"/>
                </a:lnTo>
                <a:lnTo>
                  <a:pt x="2401" y="140"/>
                </a:lnTo>
                <a:lnTo>
                  <a:pt x="2401" y="140"/>
                </a:lnTo>
                <a:lnTo>
                  <a:pt x="2402" y="140"/>
                </a:lnTo>
                <a:lnTo>
                  <a:pt x="2402" y="140"/>
                </a:lnTo>
                <a:lnTo>
                  <a:pt x="2402" y="140"/>
                </a:lnTo>
                <a:lnTo>
                  <a:pt x="2403" y="140"/>
                </a:lnTo>
                <a:lnTo>
                  <a:pt x="2403" y="140"/>
                </a:lnTo>
                <a:lnTo>
                  <a:pt x="2403" y="140"/>
                </a:lnTo>
                <a:lnTo>
                  <a:pt x="2404" y="140"/>
                </a:lnTo>
                <a:lnTo>
                  <a:pt x="2404" y="140"/>
                </a:lnTo>
                <a:lnTo>
                  <a:pt x="2404" y="140"/>
                </a:lnTo>
                <a:lnTo>
                  <a:pt x="2405" y="140"/>
                </a:lnTo>
                <a:lnTo>
                  <a:pt x="2405" y="140"/>
                </a:lnTo>
                <a:lnTo>
                  <a:pt x="2405" y="139"/>
                </a:lnTo>
                <a:lnTo>
                  <a:pt x="2406" y="139"/>
                </a:lnTo>
                <a:lnTo>
                  <a:pt x="2406" y="139"/>
                </a:lnTo>
                <a:lnTo>
                  <a:pt x="2406" y="138"/>
                </a:lnTo>
                <a:lnTo>
                  <a:pt x="2407" y="138"/>
                </a:lnTo>
                <a:lnTo>
                  <a:pt x="2407" y="139"/>
                </a:lnTo>
                <a:lnTo>
                  <a:pt x="2407" y="140"/>
                </a:lnTo>
                <a:lnTo>
                  <a:pt x="2407" y="140"/>
                </a:lnTo>
                <a:lnTo>
                  <a:pt x="2408" y="140"/>
                </a:lnTo>
                <a:lnTo>
                  <a:pt x="2408" y="140"/>
                </a:lnTo>
                <a:lnTo>
                  <a:pt x="2409" y="141"/>
                </a:lnTo>
                <a:lnTo>
                  <a:pt x="2409" y="141"/>
                </a:lnTo>
                <a:lnTo>
                  <a:pt x="2409" y="141"/>
                </a:lnTo>
                <a:lnTo>
                  <a:pt x="2410" y="142"/>
                </a:lnTo>
                <a:lnTo>
                  <a:pt x="2410" y="142"/>
                </a:lnTo>
                <a:lnTo>
                  <a:pt x="2410" y="142"/>
                </a:lnTo>
                <a:lnTo>
                  <a:pt x="2411" y="142"/>
                </a:lnTo>
                <a:lnTo>
                  <a:pt x="2411" y="142"/>
                </a:lnTo>
                <a:lnTo>
                  <a:pt x="2411" y="143"/>
                </a:lnTo>
                <a:lnTo>
                  <a:pt x="2412" y="143"/>
                </a:lnTo>
                <a:lnTo>
                  <a:pt x="2412" y="143"/>
                </a:lnTo>
                <a:lnTo>
                  <a:pt x="2412" y="144"/>
                </a:lnTo>
                <a:lnTo>
                  <a:pt x="2413" y="144"/>
                </a:lnTo>
                <a:lnTo>
                  <a:pt x="2413" y="144"/>
                </a:lnTo>
                <a:lnTo>
                  <a:pt x="2413" y="144"/>
                </a:lnTo>
                <a:lnTo>
                  <a:pt x="2413" y="145"/>
                </a:lnTo>
                <a:lnTo>
                  <a:pt x="2414" y="145"/>
                </a:lnTo>
                <a:lnTo>
                  <a:pt x="2414" y="145"/>
                </a:lnTo>
                <a:lnTo>
                  <a:pt x="2414" y="145"/>
                </a:lnTo>
                <a:lnTo>
                  <a:pt x="2415" y="145"/>
                </a:lnTo>
                <a:lnTo>
                  <a:pt x="2415" y="145"/>
                </a:lnTo>
                <a:lnTo>
                  <a:pt x="2416" y="145"/>
                </a:lnTo>
                <a:lnTo>
                  <a:pt x="2416" y="145"/>
                </a:lnTo>
                <a:lnTo>
                  <a:pt x="2416" y="145"/>
                </a:lnTo>
                <a:lnTo>
                  <a:pt x="2417" y="145"/>
                </a:lnTo>
                <a:lnTo>
                  <a:pt x="2417" y="145"/>
                </a:lnTo>
                <a:lnTo>
                  <a:pt x="2417" y="145"/>
                </a:lnTo>
                <a:lnTo>
                  <a:pt x="2418" y="145"/>
                </a:lnTo>
                <a:lnTo>
                  <a:pt x="2418" y="145"/>
                </a:lnTo>
                <a:lnTo>
                  <a:pt x="2418" y="145"/>
                </a:lnTo>
                <a:lnTo>
                  <a:pt x="2418" y="146"/>
                </a:lnTo>
                <a:lnTo>
                  <a:pt x="2419" y="146"/>
                </a:lnTo>
                <a:lnTo>
                  <a:pt x="2419" y="146"/>
                </a:lnTo>
                <a:lnTo>
                  <a:pt x="2419" y="146"/>
                </a:lnTo>
                <a:lnTo>
                  <a:pt x="2420" y="146"/>
                </a:lnTo>
                <a:lnTo>
                  <a:pt x="2420" y="146"/>
                </a:lnTo>
                <a:lnTo>
                  <a:pt x="2420" y="146"/>
                </a:lnTo>
                <a:lnTo>
                  <a:pt x="2421" y="146"/>
                </a:lnTo>
                <a:lnTo>
                  <a:pt x="2421" y="146"/>
                </a:lnTo>
                <a:lnTo>
                  <a:pt x="2421" y="146"/>
                </a:lnTo>
                <a:lnTo>
                  <a:pt x="2422" y="146"/>
                </a:lnTo>
                <a:lnTo>
                  <a:pt x="2422" y="145"/>
                </a:lnTo>
                <a:lnTo>
                  <a:pt x="2423" y="145"/>
                </a:lnTo>
                <a:lnTo>
                  <a:pt x="2423" y="145"/>
                </a:lnTo>
                <a:lnTo>
                  <a:pt x="2423" y="145"/>
                </a:lnTo>
                <a:lnTo>
                  <a:pt x="2424" y="146"/>
                </a:lnTo>
                <a:lnTo>
                  <a:pt x="2424" y="146"/>
                </a:lnTo>
                <a:lnTo>
                  <a:pt x="2424" y="146"/>
                </a:lnTo>
                <a:lnTo>
                  <a:pt x="2424" y="146"/>
                </a:lnTo>
                <a:lnTo>
                  <a:pt x="2425" y="147"/>
                </a:lnTo>
                <a:lnTo>
                  <a:pt x="2425" y="147"/>
                </a:lnTo>
                <a:lnTo>
                  <a:pt x="2425" y="147"/>
                </a:lnTo>
                <a:lnTo>
                  <a:pt x="2426" y="148"/>
                </a:lnTo>
                <a:lnTo>
                  <a:pt x="2426" y="149"/>
                </a:lnTo>
                <a:lnTo>
                  <a:pt x="2426" y="149"/>
                </a:lnTo>
                <a:lnTo>
                  <a:pt x="2427" y="149"/>
                </a:lnTo>
                <a:lnTo>
                  <a:pt x="2427" y="150"/>
                </a:lnTo>
                <a:lnTo>
                  <a:pt x="2427" y="150"/>
                </a:lnTo>
                <a:lnTo>
                  <a:pt x="2428" y="150"/>
                </a:lnTo>
                <a:lnTo>
                  <a:pt x="2428" y="150"/>
                </a:lnTo>
                <a:lnTo>
                  <a:pt x="2428" y="150"/>
                </a:lnTo>
                <a:lnTo>
                  <a:pt x="2429" y="150"/>
                </a:lnTo>
                <a:lnTo>
                  <a:pt x="2429" y="149"/>
                </a:lnTo>
                <a:lnTo>
                  <a:pt x="2430" y="149"/>
                </a:lnTo>
                <a:lnTo>
                  <a:pt x="2430" y="149"/>
                </a:lnTo>
                <a:lnTo>
                  <a:pt x="2430" y="149"/>
                </a:lnTo>
                <a:lnTo>
                  <a:pt x="2430" y="149"/>
                </a:lnTo>
                <a:lnTo>
                  <a:pt x="2431" y="149"/>
                </a:lnTo>
                <a:lnTo>
                  <a:pt x="2431" y="149"/>
                </a:lnTo>
                <a:lnTo>
                  <a:pt x="2431" y="149"/>
                </a:lnTo>
                <a:lnTo>
                  <a:pt x="2432" y="149"/>
                </a:lnTo>
                <a:lnTo>
                  <a:pt x="2432" y="149"/>
                </a:lnTo>
                <a:lnTo>
                  <a:pt x="2432" y="149"/>
                </a:lnTo>
                <a:lnTo>
                  <a:pt x="2433" y="149"/>
                </a:lnTo>
                <a:lnTo>
                  <a:pt x="2433" y="149"/>
                </a:lnTo>
                <a:lnTo>
                  <a:pt x="2433" y="149"/>
                </a:lnTo>
                <a:lnTo>
                  <a:pt x="2434" y="149"/>
                </a:lnTo>
                <a:lnTo>
                  <a:pt x="2434" y="148"/>
                </a:lnTo>
                <a:lnTo>
                  <a:pt x="2434" y="148"/>
                </a:lnTo>
                <a:lnTo>
                  <a:pt x="2435" y="149"/>
                </a:lnTo>
                <a:lnTo>
                  <a:pt x="2435" y="149"/>
                </a:lnTo>
                <a:lnTo>
                  <a:pt x="2435" y="148"/>
                </a:lnTo>
                <a:lnTo>
                  <a:pt x="2436" y="148"/>
                </a:lnTo>
                <a:lnTo>
                  <a:pt x="2436" y="148"/>
                </a:lnTo>
                <a:lnTo>
                  <a:pt x="2436" y="148"/>
                </a:lnTo>
                <a:lnTo>
                  <a:pt x="2437" y="147"/>
                </a:lnTo>
                <a:lnTo>
                  <a:pt x="2437" y="147"/>
                </a:lnTo>
                <a:lnTo>
                  <a:pt x="2437" y="147"/>
                </a:lnTo>
                <a:lnTo>
                  <a:pt x="2438" y="147"/>
                </a:lnTo>
                <a:lnTo>
                  <a:pt x="2438" y="147"/>
                </a:lnTo>
                <a:lnTo>
                  <a:pt x="2438" y="147"/>
                </a:lnTo>
                <a:lnTo>
                  <a:pt x="2439" y="147"/>
                </a:lnTo>
                <a:lnTo>
                  <a:pt x="2439" y="147"/>
                </a:lnTo>
                <a:lnTo>
                  <a:pt x="2439" y="147"/>
                </a:lnTo>
                <a:lnTo>
                  <a:pt x="2440" y="147"/>
                </a:lnTo>
                <a:lnTo>
                  <a:pt x="2440" y="148"/>
                </a:lnTo>
                <a:lnTo>
                  <a:pt x="2440" y="148"/>
                </a:lnTo>
                <a:lnTo>
                  <a:pt x="2441" y="148"/>
                </a:lnTo>
                <a:lnTo>
                  <a:pt x="2441" y="148"/>
                </a:lnTo>
                <a:lnTo>
                  <a:pt x="2441" y="149"/>
                </a:lnTo>
                <a:lnTo>
                  <a:pt x="2441" y="149"/>
                </a:lnTo>
                <a:lnTo>
                  <a:pt x="2442" y="149"/>
                </a:lnTo>
                <a:lnTo>
                  <a:pt x="2442" y="149"/>
                </a:lnTo>
                <a:lnTo>
                  <a:pt x="2443" y="148"/>
                </a:lnTo>
                <a:lnTo>
                  <a:pt x="2443" y="148"/>
                </a:lnTo>
                <a:lnTo>
                  <a:pt x="2443" y="148"/>
                </a:lnTo>
                <a:lnTo>
                  <a:pt x="2444" y="147"/>
                </a:lnTo>
                <a:lnTo>
                  <a:pt x="2444" y="146"/>
                </a:lnTo>
                <a:lnTo>
                  <a:pt x="2444" y="146"/>
                </a:lnTo>
                <a:lnTo>
                  <a:pt x="2445" y="146"/>
                </a:lnTo>
                <a:lnTo>
                  <a:pt x="2445" y="146"/>
                </a:lnTo>
                <a:lnTo>
                  <a:pt x="2445" y="146"/>
                </a:lnTo>
                <a:lnTo>
                  <a:pt x="2446" y="146"/>
                </a:lnTo>
                <a:lnTo>
                  <a:pt x="2446" y="146"/>
                </a:lnTo>
                <a:lnTo>
                  <a:pt x="2446" y="146"/>
                </a:lnTo>
                <a:lnTo>
                  <a:pt x="2447" y="146"/>
                </a:lnTo>
                <a:lnTo>
                  <a:pt x="2447" y="147"/>
                </a:lnTo>
                <a:lnTo>
                  <a:pt x="2447" y="147"/>
                </a:lnTo>
                <a:lnTo>
                  <a:pt x="2447" y="147"/>
                </a:lnTo>
                <a:lnTo>
                  <a:pt x="2448" y="148"/>
                </a:lnTo>
                <a:lnTo>
                  <a:pt x="2448" y="148"/>
                </a:lnTo>
                <a:lnTo>
                  <a:pt x="2448" y="148"/>
                </a:lnTo>
                <a:lnTo>
                  <a:pt x="2449" y="149"/>
                </a:lnTo>
                <a:lnTo>
                  <a:pt x="2449" y="149"/>
                </a:lnTo>
                <a:lnTo>
                  <a:pt x="2450" y="149"/>
                </a:lnTo>
                <a:lnTo>
                  <a:pt x="2450" y="149"/>
                </a:lnTo>
                <a:lnTo>
                  <a:pt x="2450" y="149"/>
                </a:lnTo>
                <a:lnTo>
                  <a:pt x="2451" y="149"/>
                </a:lnTo>
                <a:lnTo>
                  <a:pt x="2451" y="149"/>
                </a:lnTo>
                <a:lnTo>
                  <a:pt x="2451" y="149"/>
                </a:lnTo>
                <a:lnTo>
                  <a:pt x="2452" y="149"/>
                </a:lnTo>
                <a:lnTo>
                  <a:pt x="2452" y="148"/>
                </a:lnTo>
                <a:lnTo>
                  <a:pt x="2452" y="147"/>
                </a:lnTo>
                <a:lnTo>
                  <a:pt x="2453" y="146"/>
                </a:lnTo>
                <a:lnTo>
                  <a:pt x="2453" y="146"/>
                </a:lnTo>
                <a:lnTo>
                  <a:pt x="2453" y="146"/>
                </a:lnTo>
                <a:lnTo>
                  <a:pt x="2453" y="145"/>
                </a:lnTo>
                <a:lnTo>
                  <a:pt x="2454" y="145"/>
                </a:lnTo>
                <a:lnTo>
                  <a:pt x="2454" y="145"/>
                </a:lnTo>
                <a:lnTo>
                  <a:pt x="2454" y="146"/>
                </a:lnTo>
                <a:lnTo>
                  <a:pt x="2455" y="146"/>
                </a:lnTo>
                <a:lnTo>
                  <a:pt x="2455" y="147"/>
                </a:lnTo>
                <a:lnTo>
                  <a:pt x="2455" y="148"/>
                </a:lnTo>
                <a:lnTo>
                  <a:pt x="2456" y="149"/>
                </a:lnTo>
                <a:lnTo>
                  <a:pt x="2456" y="149"/>
                </a:lnTo>
                <a:lnTo>
                  <a:pt x="2457" y="150"/>
                </a:lnTo>
                <a:lnTo>
                  <a:pt x="2457" y="151"/>
                </a:lnTo>
                <a:lnTo>
                  <a:pt x="2457" y="151"/>
                </a:lnTo>
                <a:lnTo>
                  <a:pt x="2458" y="152"/>
                </a:lnTo>
                <a:lnTo>
                  <a:pt x="2458" y="152"/>
                </a:lnTo>
                <a:lnTo>
                  <a:pt x="2458" y="152"/>
                </a:lnTo>
                <a:lnTo>
                  <a:pt x="2458" y="152"/>
                </a:lnTo>
                <a:lnTo>
                  <a:pt x="2459" y="152"/>
                </a:lnTo>
                <a:lnTo>
                  <a:pt x="2459" y="153"/>
                </a:lnTo>
                <a:lnTo>
                  <a:pt x="2459" y="153"/>
                </a:lnTo>
                <a:lnTo>
                  <a:pt x="2460" y="154"/>
                </a:lnTo>
                <a:lnTo>
                  <a:pt x="2460" y="153"/>
                </a:lnTo>
                <a:lnTo>
                  <a:pt x="2460" y="154"/>
                </a:lnTo>
                <a:lnTo>
                  <a:pt x="2461" y="154"/>
                </a:lnTo>
                <a:lnTo>
                  <a:pt x="2461" y="154"/>
                </a:lnTo>
                <a:lnTo>
                  <a:pt x="2461" y="154"/>
                </a:lnTo>
                <a:lnTo>
                  <a:pt x="2462" y="154"/>
                </a:lnTo>
                <a:lnTo>
                  <a:pt x="2462" y="154"/>
                </a:lnTo>
                <a:lnTo>
                  <a:pt x="2462" y="154"/>
                </a:lnTo>
                <a:lnTo>
                  <a:pt x="2463" y="154"/>
                </a:lnTo>
                <a:lnTo>
                  <a:pt x="2463" y="154"/>
                </a:lnTo>
                <a:lnTo>
                  <a:pt x="2464" y="154"/>
                </a:lnTo>
                <a:lnTo>
                  <a:pt x="2464" y="154"/>
                </a:lnTo>
                <a:lnTo>
                  <a:pt x="2464" y="154"/>
                </a:lnTo>
                <a:lnTo>
                  <a:pt x="2464" y="153"/>
                </a:lnTo>
                <a:lnTo>
                  <a:pt x="2465" y="154"/>
                </a:lnTo>
                <a:lnTo>
                  <a:pt x="2465" y="154"/>
                </a:lnTo>
                <a:lnTo>
                  <a:pt x="2465" y="154"/>
                </a:lnTo>
                <a:lnTo>
                  <a:pt x="2466" y="154"/>
                </a:lnTo>
                <a:lnTo>
                  <a:pt x="2466" y="154"/>
                </a:lnTo>
                <a:lnTo>
                  <a:pt x="2466" y="155"/>
                </a:lnTo>
                <a:lnTo>
                  <a:pt x="2467" y="155"/>
                </a:lnTo>
                <a:lnTo>
                  <a:pt x="2467" y="155"/>
                </a:lnTo>
                <a:lnTo>
                  <a:pt x="2467" y="156"/>
                </a:lnTo>
                <a:lnTo>
                  <a:pt x="2468" y="155"/>
                </a:lnTo>
                <a:lnTo>
                  <a:pt x="2468" y="155"/>
                </a:lnTo>
                <a:lnTo>
                  <a:pt x="2468" y="155"/>
                </a:lnTo>
                <a:lnTo>
                  <a:pt x="2469" y="155"/>
                </a:lnTo>
                <a:lnTo>
                  <a:pt x="2469" y="155"/>
                </a:lnTo>
                <a:lnTo>
                  <a:pt x="2469" y="154"/>
                </a:lnTo>
                <a:lnTo>
                  <a:pt x="2470" y="154"/>
                </a:lnTo>
                <a:lnTo>
                  <a:pt x="2470" y="154"/>
                </a:lnTo>
                <a:lnTo>
                  <a:pt x="2470" y="154"/>
                </a:lnTo>
                <a:lnTo>
                  <a:pt x="2471" y="155"/>
                </a:lnTo>
                <a:lnTo>
                  <a:pt x="2471" y="155"/>
                </a:lnTo>
                <a:lnTo>
                  <a:pt x="2471" y="156"/>
                </a:lnTo>
                <a:lnTo>
                  <a:pt x="2472" y="156"/>
                </a:lnTo>
                <a:lnTo>
                  <a:pt x="2472" y="156"/>
                </a:lnTo>
                <a:lnTo>
                  <a:pt x="2472" y="157"/>
                </a:lnTo>
                <a:lnTo>
                  <a:pt x="2473" y="157"/>
                </a:lnTo>
                <a:lnTo>
                  <a:pt x="2473" y="157"/>
                </a:lnTo>
                <a:lnTo>
                  <a:pt x="2473" y="157"/>
                </a:lnTo>
                <a:lnTo>
                  <a:pt x="2474" y="157"/>
                </a:lnTo>
                <a:lnTo>
                  <a:pt x="2474" y="157"/>
                </a:lnTo>
                <a:lnTo>
                  <a:pt x="2474" y="157"/>
                </a:lnTo>
                <a:lnTo>
                  <a:pt x="2475" y="158"/>
                </a:lnTo>
                <a:lnTo>
                  <a:pt x="2475" y="158"/>
                </a:lnTo>
                <a:lnTo>
                  <a:pt x="2475" y="158"/>
                </a:lnTo>
                <a:lnTo>
                  <a:pt x="2475" y="159"/>
                </a:lnTo>
                <a:lnTo>
                  <a:pt x="2476" y="159"/>
                </a:lnTo>
                <a:lnTo>
                  <a:pt x="2476" y="159"/>
                </a:lnTo>
                <a:lnTo>
                  <a:pt x="2476" y="159"/>
                </a:lnTo>
                <a:lnTo>
                  <a:pt x="2477" y="159"/>
                </a:lnTo>
                <a:lnTo>
                  <a:pt x="2477" y="159"/>
                </a:lnTo>
                <a:lnTo>
                  <a:pt x="2478" y="159"/>
                </a:lnTo>
                <a:lnTo>
                  <a:pt x="2478" y="160"/>
                </a:lnTo>
                <a:lnTo>
                  <a:pt x="2478" y="160"/>
                </a:lnTo>
                <a:lnTo>
                  <a:pt x="2479" y="160"/>
                </a:lnTo>
                <a:lnTo>
                  <a:pt x="2479" y="160"/>
                </a:lnTo>
                <a:lnTo>
                  <a:pt x="2479" y="161"/>
                </a:lnTo>
                <a:lnTo>
                  <a:pt x="2480" y="161"/>
                </a:lnTo>
                <a:lnTo>
                  <a:pt x="2480" y="161"/>
                </a:lnTo>
                <a:lnTo>
                  <a:pt x="2480" y="161"/>
                </a:lnTo>
                <a:lnTo>
                  <a:pt x="2481" y="162"/>
                </a:lnTo>
                <a:lnTo>
                  <a:pt x="2481" y="161"/>
                </a:lnTo>
                <a:lnTo>
                  <a:pt x="2481" y="161"/>
                </a:lnTo>
                <a:lnTo>
                  <a:pt x="2481" y="161"/>
                </a:lnTo>
                <a:lnTo>
                  <a:pt x="2482" y="160"/>
                </a:lnTo>
                <a:lnTo>
                  <a:pt x="2482" y="160"/>
                </a:lnTo>
                <a:lnTo>
                  <a:pt x="2482" y="160"/>
                </a:lnTo>
                <a:lnTo>
                  <a:pt x="2483" y="160"/>
                </a:lnTo>
                <a:lnTo>
                  <a:pt x="2483" y="160"/>
                </a:lnTo>
                <a:lnTo>
                  <a:pt x="2484" y="160"/>
                </a:lnTo>
                <a:lnTo>
                  <a:pt x="2484" y="160"/>
                </a:lnTo>
                <a:lnTo>
                  <a:pt x="2484" y="160"/>
                </a:lnTo>
                <a:lnTo>
                  <a:pt x="2485" y="161"/>
                </a:lnTo>
                <a:lnTo>
                  <a:pt x="2485" y="161"/>
                </a:lnTo>
                <a:lnTo>
                  <a:pt x="2485" y="162"/>
                </a:lnTo>
                <a:lnTo>
                  <a:pt x="2486" y="162"/>
                </a:lnTo>
                <a:lnTo>
                  <a:pt x="2486" y="162"/>
                </a:lnTo>
                <a:lnTo>
                  <a:pt x="2486" y="162"/>
                </a:lnTo>
                <a:lnTo>
                  <a:pt x="2487" y="162"/>
                </a:lnTo>
                <a:lnTo>
                  <a:pt x="2487" y="163"/>
                </a:lnTo>
                <a:lnTo>
                  <a:pt x="2487" y="163"/>
                </a:lnTo>
                <a:lnTo>
                  <a:pt x="2487" y="163"/>
                </a:lnTo>
                <a:lnTo>
                  <a:pt x="2488" y="163"/>
                </a:lnTo>
                <a:lnTo>
                  <a:pt x="2488" y="163"/>
                </a:lnTo>
                <a:lnTo>
                  <a:pt x="2488" y="163"/>
                </a:lnTo>
                <a:lnTo>
                  <a:pt x="2489" y="163"/>
                </a:lnTo>
                <a:lnTo>
                  <a:pt x="2489" y="164"/>
                </a:lnTo>
                <a:lnTo>
                  <a:pt x="2489" y="163"/>
                </a:lnTo>
                <a:lnTo>
                  <a:pt x="2490" y="163"/>
                </a:lnTo>
                <a:lnTo>
                  <a:pt x="2490" y="163"/>
                </a:lnTo>
                <a:lnTo>
                  <a:pt x="2491" y="164"/>
                </a:lnTo>
                <a:lnTo>
                  <a:pt x="2491" y="163"/>
                </a:lnTo>
                <a:lnTo>
                  <a:pt x="2491" y="163"/>
                </a:lnTo>
                <a:lnTo>
                  <a:pt x="2492" y="164"/>
                </a:lnTo>
                <a:lnTo>
                  <a:pt x="2492" y="164"/>
                </a:lnTo>
                <a:lnTo>
                  <a:pt x="2492" y="164"/>
                </a:lnTo>
                <a:lnTo>
                  <a:pt x="2493" y="164"/>
                </a:lnTo>
                <a:lnTo>
                  <a:pt x="2493" y="164"/>
                </a:lnTo>
                <a:lnTo>
                  <a:pt x="2493" y="164"/>
                </a:lnTo>
                <a:lnTo>
                  <a:pt x="2493" y="164"/>
                </a:lnTo>
                <a:lnTo>
                  <a:pt x="2494" y="164"/>
                </a:lnTo>
                <a:lnTo>
                  <a:pt x="2494" y="164"/>
                </a:lnTo>
                <a:lnTo>
                  <a:pt x="2494" y="164"/>
                </a:lnTo>
                <a:lnTo>
                  <a:pt x="2495" y="164"/>
                </a:lnTo>
                <a:lnTo>
                  <a:pt x="2495" y="164"/>
                </a:lnTo>
                <a:lnTo>
                  <a:pt x="2495" y="164"/>
                </a:lnTo>
                <a:lnTo>
                  <a:pt x="2496" y="164"/>
                </a:lnTo>
                <a:lnTo>
                  <a:pt x="2496" y="165"/>
                </a:lnTo>
                <a:lnTo>
                  <a:pt x="2496" y="164"/>
                </a:lnTo>
                <a:lnTo>
                  <a:pt x="2497" y="164"/>
                </a:lnTo>
                <a:lnTo>
                  <a:pt x="2497" y="164"/>
                </a:lnTo>
                <a:lnTo>
                  <a:pt x="2498" y="165"/>
                </a:lnTo>
                <a:lnTo>
                  <a:pt x="2498" y="165"/>
                </a:lnTo>
                <a:lnTo>
                  <a:pt x="2498" y="165"/>
                </a:lnTo>
                <a:lnTo>
                  <a:pt x="2498" y="166"/>
                </a:lnTo>
                <a:lnTo>
                  <a:pt x="2499" y="166"/>
                </a:lnTo>
                <a:lnTo>
                  <a:pt x="2499" y="166"/>
                </a:lnTo>
                <a:lnTo>
                  <a:pt x="2499" y="166"/>
                </a:lnTo>
                <a:lnTo>
                  <a:pt x="2500" y="166"/>
                </a:lnTo>
                <a:lnTo>
                  <a:pt x="2500" y="167"/>
                </a:lnTo>
                <a:lnTo>
                  <a:pt x="2500" y="167"/>
                </a:lnTo>
                <a:lnTo>
                  <a:pt x="2501" y="167"/>
                </a:lnTo>
                <a:lnTo>
                  <a:pt x="2501" y="167"/>
                </a:lnTo>
                <a:lnTo>
                  <a:pt x="2501" y="167"/>
                </a:lnTo>
                <a:lnTo>
                  <a:pt x="2502" y="167"/>
                </a:lnTo>
                <a:lnTo>
                  <a:pt x="2502" y="167"/>
                </a:lnTo>
                <a:lnTo>
                  <a:pt x="2502" y="167"/>
                </a:lnTo>
                <a:lnTo>
                  <a:pt x="2503" y="167"/>
                </a:lnTo>
                <a:lnTo>
                  <a:pt x="2503" y="167"/>
                </a:lnTo>
                <a:lnTo>
                  <a:pt x="2503" y="167"/>
                </a:lnTo>
                <a:lnTo>
                  <a:pt x="2504" y="167"/>
                </a:lnTo>
                <a:lnTo>
                  <a:pt x="2504" y="167"/>
                </a:lnTo>
                <a:lnTo>
                  <a:pt x="2504" y="167"/>
                </a:lnTo>
                <a:lnTo>
                  <a:pt x="2505" y="167"/>
                </a:lnTo>
                <a:lnTo>
                  <a:pt x="2505" y="167"/>
                </a:lnTo>
                <a:lnTo>
                  <a:pt x="2505" y="167"/>
                </a:lnTo>
                <a:lnTo>
                  <a:pt x="2506" y="167"/>
                </a:lnTo>
                <a:lnTo>
                  <a:pt x="2506" y="167"/>
                </a:lnTo>
                <a:lnTo>
                  <a:pt x="2506" y="166"/>
                </a:lnTo>
                <a:lnTo>
                  <a:pt x="2507" y="167"/>
                </a:lnTo>
                <a:lnTo>
                  <a:pt x="2507" y="167"/>
                </a:lnTo>
                <a:lnTo>
                  <a:pt x="2507" y="167"/>
                </a:lnTo>
                <a:lnTo>
                  <a:pt x="2508" y="167"/>
                </a:lnTo>
                <a:lnTo>
                  <a:pt x="2508" y="167"/>
                </a:lnTo>
                <a:lnTo>
                  <a:pt x="2508" y="167"/>
                </a:lnTo>
                <a:lnTo>
                  <a:pt x="2509" y="167"/>
                </a:lnTo>
                <a:lnTo>
                  <a:pt x="2509" y="167"/>
                </a:lnTo>
                <a:lnTo>
                  <a:pt x="2509" y="167"/>
                </a:lnTo>
                <a:lnTo>
                  <a:pt x="2510" y="167"/>
                </a:lnTo>
                <a:lnTo>
                  <a:pt x="2510" y="167"/>
                </a:lnTo>
                <a:lnTo>
                  <a:pt x="2510" y="167"/>
                </a:lnTo>
                <a:lnTo>
                  <a:pt x="2510" y="167"/>
                </a:lnTo>
                <a:lnTo>
                  <a:pt x="2511" y="166"/>
                </a:lnTo>
                <a:lnTo>
                  <a:pt x="2511" y="166"/>
                </a:lnTo>
                <a:lnTo>
                  <a:pt x="2512" y="166"/>
                </a:lnTo>
                <a:lnTo>
                  <a:pt x="2512" y="166"/>
                </a:lnTo>
                <a:lnTo>
                  <a:pt x="2512" y="166"/>
                </a:lnTo>
                <a:lnTo>
                  <a:pt x="2513" y="165"/>
                </a:lnTo>
                <a:lnTo>
                  <a:pt x="2513" y="165"/>
                </a:lnTo>
                <a:lnTo>
                  <a:pt x="2513" y="165"/>
                </a:lnTo>
                <a:lnTo>
                  <a:pt x="2514" y="166"/>
                </a:lnTo>
                <a:lnTo>
                  <a:pt x="2514" y="166"/>
                </a:lnTo>
                <a:lnTo>
                  <a:pt x="2514" y="166"/>
                </a:lnTo>
                <a:lnTo>
                  <a:pt x="2515" y="166"/>
                </a:lnTo>
                <a:lnTo>
                  <a:pt x="2515" y="166"/>
                </a:lnTo>
                <a:lnTo>
                  <a:pt x="2515" y="167"/>
                </a:lnTo>
                <a:lnTo>
                  <a:pt x="2515" y="167"/>
                </a:lnTo>
                <a:lnTo>
                  <a:pt x="2516" y="167"/>
                </a:lnTo>
                <a:lnTo>
                  <a:pt x="2516" y="168"/>
                </a:lnTo>
                <a:lnTo>
                  <a:pt x="2516" y="167"/>
                </a:lnTo>
                <a:lnTo>
                  <a:pt x="2517" y="168"/>
                </a:lnTo>
                <a:lnTo>
                  <a:pt x="2517" y="168"/>
                </a:lnTo>
                <a:lnTo>
                  <a:pt x="2517" y="168"/>
                </a:lnTo>
                <a:lnTo>
                  <a:pt x="2518" y="168"/>
                </a:lnTo>
                <a:lnTo>
                  <a:pt x="2518" y="167"/>
                </a:lnTo>
                <a:lnTo>
                  <a:pt x="2519" y="168"/>
                </a:lnTo>
                <a:lnTo>
                  <a:pt x="2519" y="168"/>
                </a:lnTo>
                <a:lnTo>
                  <a:pt x="2519" y="167"/>
                </a:lnTo>
                <a:lnTo>
                  <a:pt x="2520" y="167"/>
                </a:lnTo>
                <a:lnTo>
                  <a:pt x="2520" y="166"/>
                </a:lnTo>
                <a:lnTo>
                  <a:pt x="2520" y="165"/>
                </a:lnTo>
                <a:lnTo>
                  <a:pt x="2521" y="164"/>
                </a:lnTo>
                <a:lnTo>
                  <a:pt x="2521" y="164"/>
                </a:lnTo>
                <a:lnTo>
                  <a:pt x="2521" y="163"/>
                </a:lnTo>
                <a:lnTo>
                  <a:pt x="2521" y="163"/>
                </a:lnTo>
                <a:lnTo>
                  <a:pt x="2522" y="162"/>
                </a:lnTo>
                <a:lnTo>
                  <a:pt x="2522" y="162"/>
                </a:lnTo>
                <a:lnTo>
                  <a:pt x="2522" y="163"/>
                </a:lnTo>
                <a:lnTo>
                  <a:pt x="2523" y="163"/>
                </a:lnTo>
                <a:lnTo>
                  <a:pt x="2523" y="163"/>
                </a:lnTo>
                <a:lnTo>
                  <a:pt x="2523" y="164"/>
                </a:lnTo>
                <a:lnTo>
                  <a:pt x="2524" y="164"/>
                </a:lnTo>
                <a:lnTo>
                  <a:pt x="2524" y="165"/>
                </a:lnTo>
                <a:lnTo>
                  <a:pt x="2524" y="165"/>
                </a:lnTo>
                <a:lnTo>
                  <a:pt x="2525" y="166"/>
                </a:lnTo>
                <a:lnTo>
                  <a:pt x="2525" y="167"/>
                </a:lnTo>
                <a:lnTo>
                  <a:pt x="2526" y="167"/>
                </a:lnTo>
                <a:lnTo>
                  <a:pt x="2526" y="167"/>
                </a:lnTo>
                <a:lnTo>
                  <a:pt x="2526" y="167"/>
                </a:lnTo>
                <a:lnTo>
                  <a:pt x="2527" y="167"/>
                </a:lnTo>
                <a:lnTo>
                  <a:pt x="2527" y="167"/>
                </a:lnTo>
                <a:lnTo>
                  <a:pt x="2527" y="167"/>
                </a:lnTo>
                <a:lnTo>
                  <a:pt x="2527" y="167"/>
                </a:lnTo>
                <a:lnTo>
                  <a:pt x="2528" y="167"/>
                </a:lnTo>
                <a:lnTo>
                  <a:pt x="2528" y="167"/>
                </a:lnTo>
                <a:lnTo>
                  <a:pt x="2528" y="167"/>
                </a:lnTo>
                <a:lnTo>
                  <a:pt x="2529" y="167"/>
                </a:lnTo>
                <a:lnTo>
                  <a:pt x="2529" y="167"/>
                </a:lnTo>
                <a:lnTo>
                  <a:pt x="2529" y="166"/>
                </a:lnTo>
                <a:lnTo>
                  <a:pt x="2530" y="167"/>
                </a:lnTo>
                <a:lnTo>
                  <a:pt x="2530" y="167"/>
                </a:lnTo>
                <a:lnTo>
                  <a:pt x="2530" y="167"/>
                </a:lnTo>
                <a:lnTo>
                  <a:pt x="2531" y="166"/>
                </a:lnTo>
                <a:lnTo>
                  <a:pt x="2531" y="166"/>
                </a:lnTo>
                <a:lnTo>
                  <a:pt x="2531" y="165"/>
                </a:lnTo>
                <a:lnTo>
                  <a:pt x="2532" y="165"/>
                </a:lnTo>
                <a:lnTo>
                  <a:pt x="2532" y="165"/>
                </a:lnTo>
                <a:lnTo>
                  <a:pt x="2533" y="164"/>
                </a:lnTo>
                <a:lnTo>
                  <a:pt x="2533" y="164"/>
                </a:lnTo>
                <a:lnTo>
                  <a:pt x="2533" y="163"/>
                </a:lnTo>
                <a:lnTo>
                  <a:pt x="2533" y="163"/>
                </a:lnTo>
                <a:lnTo>
                  <a:pt x="2534" y="162"/>
                </a:lnTo>
                <a:lnTo>
                  <a:pt x="2534" y="162"/>
                </a:lnTo>
                <a:lnTo>
                  <a:pt x="2534" y="161"/>
                </a:lnTo>
                <a:lnTo>
                  <a:pt x="2535" y="160"/>
                </a:lnTo>
                <a:lnTo>
                  <a:pt x="2535" y="160"/>
                </a:lnTo>
                <a:lnTo>
                  <a:pt x="2535" y="160"/>
                </a:lnTo>
                <a:lnTo>
                  <a:pt x="2536" y="160"/>
                </a:lnTo>
                <a:lnTo>
                  <a:pt x="2536" y="160"/>
                </a:lnTo>
                <a:lnTo>
                  <a:pt x="2536" y="160"/>
                </a:lnTo>
                <a:lnTo>
                  <a:pt x="2537" y="160"/>
                </a:lnTo>
                <a:lnTo>
                  <a:pt x="2537" y="161"/>
                </a:lnTo>
                <a:lnTo>
                  <a:pt x="2537" y="162"/>
                </a:lnTo>
                <a:lnTo>
                  <a:pt x="2538" y="163"/>
                </a:lnTo>
                <a:lnTo>
                  <a:pt x="2538" y="163"/>
                </a:lnTo>
                <a:lnTo>
                  <a:pt x="2538" y="164"/>
                </a:lnTo>
                <a:lnTo>
                  <a:pt x="2539" y="164"/>
                </a:lnTo>
                <a:lnTo>
                  <a:pt x="2539" y="164"/>
                </a:lnTo>
                <a:lnTo>
                  <a:pt x="2539" y="164"/>
                </a:lnTo>
                <a:lnTo>
                  <a:pt x="2540" y="165"/>
                </a:lnTo>
                <a:lnTo>
                  <a:pt x="2540" y="165"/>
                </a:lnTo>
                <a:lnTo>
                  <a:pt x="2540" y="164"/>
                </a:lnTo>
                <a:lnTo>
                  <a:pt x="2541" y="164"/>
                </a:lnTo>
                <a:lnTo>
                  <a:pt x="2541" y="164"/>
                </a:lnTo>
                <a:lnTo>
                  <a:pt x="2541" y="164"/>
                </a:lnTo>
                <a:lnTo>
                  <a:pt x="2542" y="165"/>
                </a:lnTo>
                <a:lnTo>
                  <a:pt x="2542" y="165"/>
                </a:lnTo>
                <a:lnTo>
                  <a:pt x="2542" y="165"/>
                </a:lnTo>
                <a:lnTo>
                  <a:pt x="2543" y="165"/>
                </a:lnTo>
                <a:lnTo>
                  <a:pt x="2543" y="165"/>
                </a:lnTo>
                <a:lnTo>
                  <a:pt x="2543" y="165"/>
                </a:lnTo>
                <a:lnTo>
                  <a:pt x="2544" y="166"/>
                </a:lnTo>
                <a:lnTo>
                  <a:pt x="2544" y="166"/>
                </a:lnTo>
                <a:lnTo>
                  <a:pt x="2544" y="166"/>
                </a:lnTo>
                <a:lnTo>
                  <a:pt x="2544" y="167"/>
                </a:lnTo>
                <a:lnTo>
                  <a:pt x="2545" y="167"/>
                </a:lnTo>
                <a:lnTo>
                  <a:pt x="2545" y="167"/>
                </a:lnTo>
                <a:lnTo>
                  <a:pt x="2546" y="167"/>
                </a:lnTo>
                <a:lnTo>
                  <a:pt x="2546" y="167"/>
                </a:lnTo>
                <a:lnTo>
                  <a:pt x="2546" y="168"/>
                </a:lnTo>
                <a:lnTo>
                  <a:pt x="2547" y="168"/>
                </a:lnTo>
                <a:lnTo>
                  <a:pt x="2547" y="168"/>
                </a:lnTo>
                <a:lnTo>
                  <a:pt x="2547" y="168"/>
                </a:lnTo>
                <a:lnTo>
                  <a:pt x="2548" y="168"/>
                </a:lnTo>
                <a:lnTo>
                  <a:pt x="2548" y="169"/>
                </a:lnTo>
                <a:lnTo>
                  <a:pt x="2548" y="169"/>
                </a:lnTo>
                <a:lnTo>
                  <a:pt x="2549" y="169"/>
                </a:lnTo>
                <a:lnTo>
                  <a:pt x="2549" y="169"/>
                </a:lnTo>
                <a:lnTo>
                  <a:pt x="2549" y="169"/>
                </a:lnTo>
                <a:lnTo>
                  <a:pt x="2550" y="169"/>
                </a:lnTo>
                <a:lnTo>
                  <a:pt x="2550" y="169"/>
                </a:lnTo>
                <a:lnTo>
                  <a:pt x="2550" y="169"/>
                </a:lnTo>
                <a:lnTo>
                  <a:pt x="2550" y="169"/>
                </a:lnTo>
                <a:lnTo>
                  <a:pt x="2551" y="169"/>
                </a:lnTo>
                <a:lnTo>
                  <a:pt x="2551" y="169"/>
                </a:lnTo>
                <a:lnTo>
                  <a:pt x="2551" y="169"/>
                </a:lnTo>
                <a:lnTo>
                  <a:pt x="2552" y="169"/>
                </a:lnTo>
                <a:lnTo>
                  <a:pt x="2552" y="169"/>
                </a:lnTo>
                <a:lnTo>
                  <a:pt x="2553" y="169"/>
                </a:lnTo>
                <a:lnTo>
                  <a:pt x="2553" y="169"/>
                </a:lnTo>
                <a:lnTo>
                  <a:pt x="2553" y="169"/>
                </a:lnTo>
                <a:lnTo>
                  <a:pt x="2554" y="169"/>
                </a:lnTo>
                <a:lnTo>
                  <a:pt x="2554" y="169"/>
                </a:lnTo>
                <a:lnTo>
                  <a:pt x="2554" y="169"/>
                </a:lnTo>
                <a:lnTo>
                  <a:pt x="2555" y="169"/>
                </a:lnTo>
                <a:lnTo>
                  <a:pt x="2555" y="168"/>
                </a:lnTo>
                <a:lnTo>
                  <a:pt x="2555" y="168"/>
                </a:lnTo>
                <a:lnTo>
                  <a:pt x="2555" y="168"/>
                </a:lnTo>
                <a:lnTo>
                  <a:pt x="2556" y="168"/>
                </a:lnTo>
                <a:lnTo>
                  <a:pt x="2556" y="168"/>
                </a:lnTo>
                <a:lnTo>
                  <a:pt x="2556" y="168"/>
                </a:lnTo>
                <a:lnTo>
                  <a:pt x="2557" y="168"/>
                </a:lnTo>
                <a:lnTo>
                  <a:pt x="2557" y="167"/>
                </a:lnTo>
                <a:lnTo>
                  <a:pt x="2557" y="167"/>
                </a:lnTo>
                <a:lnTo>
                  <a:pt x="2558" y="167"/>
                </a:lnTo>
                <a:lnTo>
                  <a:pt x="2558" y="168"/>
                </a:lnTo>
                <a:lnTo>
                  <a:pt x="2558" y="168"/>
                </a:lnTo>
                <a:lnTo>
                  <a:pt x="2559" y="168"/>
                </a:lnTo>
                <a:lnTo>
                  <a:pt x="2559" y="168"/>
                </a:lnTo>
                <a:lnTo>
                  <a:pt x="2560" y="168"/>
                </a:lnTo>
                <a:lnTo>
                  <a:pt x="2560" y="168"/>
                </a:lnTo>
                <a:lnTo>
                  <a:pt x="2560" y="168"/>
                </a:lnTo>
                <a:lnTo>
                  <a:pt x="2561" y="168"/>
                </a:lnTo>
                <a:lnTo>
                  <a:pt x="2561" y="169"/>
                </a:lnTo>
                <a:lnTo>
                  <a:pt x="2561" y="169"/>
                </a:lnTo>
                <a:lnTo>
                  <a:pt x="2561" y="170"/>
                </a:lnTo>
                <a:lnTo>
                  <a:pt x="2562" y="170"/>
                </a:lnTo>
                <a:lnTo>
                  <a:pt x="2562" y="170"/>
                </a:lnTo>
                <a:lnTo>
                  <a:pt x="2562" y="171"/>
                </a:lnTo>
                <a:lnTo>
                  <a:pt x="2563" y="171"/>
                </a:lnTo>
                <a:lnTo>
                  <a:pt x="2563" y="172"/>
                </a:lnTo>
                <a:lnTo>
                  <a:pt x="2563" y="172"/>
                </a:lnTo>
                <a:lnTo>
                  <a:pt x="2564" y="171"/>
                </a:lnTo>
                <a:lnTo>
                  <a:pt x="2564" y="171"/>
                </a:lnTo>
                <a:lnTo>
                  <a:pt x="2564" y="170"/>
                </a:lnTo>
                <a:lnTo>
                  <a:pt x="2565" y="170"/>
                </a:lnTo>
                <a:lnTo>
                  <a:pt x="2565" y="170"/>
                </a:lnTo>
                <a:lnTo>
                  <a:pt x="2565" y="169"/>
                </a:lnTo>
                <a:lnTo>
                  <a:pt x="2566" y="169"/>
                </a:lnTo>
                <a:lnTo>
                  <a:pt x="2566" y="169"/>
                </a:lnTo>
                <a:lnTo>
                  <a:pt x="2567" y="170"/>
                </a:lnTo>
                <a:lnTo>
                  <a:pt x="2567" y="170"/>
                </a:lnTo>
                <a:lnTo>
                  <a:pt x="2567" y="171"/>
                </a:lnTo>
                <a:lnTo>
                  <a:pt x="2567" y="170"/>
                </a:lnTo>
                <a:lnTo>
                  <a:pt x="2568" y="171"/>
                </a:lnTo>
                <a:lnTo>
                  <a:pt x="2568" y="171"/>
                </a:lnTo>
                <a:lnTo>
                  <a:pt x="2568" y="171"/>
                </a:lnTo>
                <a:lnTo>
                  <a:pt x="2569" y="170"/>
                </a:lnTo>
                <a:lnTo>
                  <a:pt x="2569" y="170"/>
                </a:lnTo>
                <a:lnTo>
                  <a:pt x="2569" y="170"/>
                </a:lnTo>
                <a:lnTo>
                  <a:pt x="2570" y="169"/>
                </a:lnTo>
                <a:lnTo>
                  <a:pt x="2570" y="169"/>
                </a:lnTo>
                <a:lnTo>
                  <a:pt x="2570" y="170"/>
                </a:lnTo>
                <a:lnTo>
                  <a:pt x="2571" y="170"/>
                </a:lnTo>
                <a:lnTo>
                  <a:pt x="2571" y="170"/>
                </a:lnTo>
                <a:lnTo>
                  <a:pt x="2571" y="170"/>
                </a:lnTo>
                <a:lnTo>
                  <a:pt x="2572" y="171"/>
                </a:lnTo>
                <a:lnTo>
                  <a:pt x="2572" y="171"/>
                </a:lnTo>
                <a:lnTo>
                  <a:pt x="2572" y="171"/>
                </a:lnTo>
                <a:lnTo>
                  <a:pt x="2573" y="172"/>
                </a:lnTo>
                <a:lnTo>
                  <a:pt x="2573" y="172"/>
                </a:lnTo>
                <a:lnTo>
                  <a:pt x="2573" y="172"/>
                </a:lnTo>
                <a:lnTo>
                  <a:pt x="2574" y="172"/>
                </a:lnTo>
                <a:lnTo>
                  <a:pt x="2574" y="172"/>
                </a:lnTo>
                <a:lnTo>
                  <a:pt x="2574" y="172"/>
                </a:lnTo>
                <a:lnTo>
                  <a:pt x="2575" y="173"/>
                </a:lnTo>
                <a:lnTo>
                  <a:pt x="2575" y="173"/>
                </a:lnTo>
                <a:lnTo>
                  <a:pt x="2575" y="173"/>
                </a:lnTo>
                <a:lnTo>
                  <a:pt x="2576" y="173"/>
                </a:lnTo>
                <a:lnTo>
                  <a:pt x="2576" y="173"/>
                </a:lnTo>
                <a:lnTo>
                  <a:pt x="2576" y="174"/>
                </a:lnTo>
                <a:lnTo>
                  <a:pt x="2577" y="174"/>
                </a:lnTo>
                <a:lnTo>
                  <a:pt x="2577" y="173"/>
                </a:lnTo>
                <a:lnTo>
                  <a:pt x="2577" y="173"/>
                </a:lnTo>
                <a:lnTo>
                  <a:pt x="2578" y="173"/>
                </a:lnTo>
                <a:lnTo>
                  <a:pt x="2578" y="173"/>
                </a:lnTo>
                <a:lnTo>
                  <a:pt x="2578" y="173"/>
                </a:lnTo>
                <a:lnTo>
                  <a:pt x="2578" y="173"/>
                </a:lnTo>
                <a:lnTo>
                  <a:pt x="2579" y="173"/>
                </a:lnTo>
                <a:lnTo>
                  <a:pt x="2579" y="173"/>
                </a:lnTo>
                <a:lnTo>
                  <a:pt x="2580" y="173"/>
                </a:lnTo>
                <a:lnTo>
                  <a:pt x="2580" y="173"/>
                </a:lnTo>
                <a:lnTo>
                  <a:pt x="2580" y="173"/>
                </a:lnTo>
                <a:lnTo>
                  <a:pt x="2581" y="173"/>
                </a:lnTo>
                <a:lnTo>
                  <a:pt x="2581" y="174"/>
                </a:lnTo>
                <a:lnTo>
                  <a:pt x="2581" y="173"/>
                </a:lnTo>
                <a:lnTo>
                  <a:pt x="2582" y="174"/>
                </a:lnTo>
                <a:lnTo>
                  <a:pt x="2582" y="174"/>
                </a:lnTo>
                <a:lnTo>
                  <a:pt x="2582" y="173"/>
                </a:lnTo>
                <a:lnTo>
                  <a:pt x="2583" y="174"/>
                </a:lnTo>
                <a:lnTo>
                  <a:pt x="2583" y="174"/>
                </a:lnTo>
                <a:lnTo>
                  <a:pt x="2583" y="174"/>
                </a:lnTo>
                <a:lnTo>
                  <a:pt x="2584" y="175"/>
                </a:lnTo>
                <a:lnTo>
                  <a:pt x="2584" y="174"/>
                </a:lnTo>
                <a:lnTo>
                  <a:pt x="2584" y="175"/>
                </a:lnTo>
                <a:lnTo>
                  <a:pt x="2584" y="175"/>
                </a:lnTo>
                <a:lnTo>
                  <a:pt x="2585" y="175"/>
                </a:lnTo>
                <a:lnTo>
                  <a:pt x="2585" y="175"/>
                </a:lnTo>
                <a:lnTo>
                  <a:pt x="2585" y="175"/>
                </a:lnTo>
                <a:lnTo>
                  <a:pt x="2586" y="175"/>
                </a:lnTo>
                <a:lnTo>
                  <a:pt x="2586" y="175"/>
                </a:lnTo>
                <a:lnTo>
                  <a:pt x="2587" y="175"/>
                </a:lnTo>
                <a:lnTo>
                  <a:pt x="2587" y="176"/>
                </a:lnTo>
                <a:lnTo>
                  <a:pt x="2587" y="176"/>
                </a:lnTo>
                <a:lnTo>
                  <a:pt x="2588" y="176"/>
                </a:lnTo>
                <a:lnTo>
                  <a:pt x="2588" y="176"/>
                </a:lnTo>
                <a:lnTo>
                  <a:pt x="2588" y="176"/>
                </a:lnTo>
                <a:lnTo>
                  <a:pt x="2589" y="176"/>
                </a:lnTo>
                <a:lnTo>
                  <a:pt x="2589" y="176"/>
                </a:lnTo>
                <a:lnTo>
                  <a:pt x="2589" y="176"/>
                </a:lnTo>
                <a:lnTo>
                  <a:pt x="2590" y="176"/>
                </a:lnTo>
                <a:lnTo>
                  <a:pt x="2590" y="176"/>
                </a:lnTo>
                <a:lnTo>
                  <a:pt x="2590" y="176"/>
                </a:lnTo>
                <a:lnTo>
                  <a:pt x="2590" y="175"/>
                </a:lnTo>
                <a:lnTo>
                  <a:pt x="2591" y="175"/>
                </a:lnTo>
                <a:lnTo>
                  <a:pt x="2591" y="175"/>
                </a:lnTo>
                <a:lnTo>
                  <a:pt x="2591" y="174"/>
                </a:lnTo>
                <a:lnTo>
                  <a:pt x="2592" y="173"/>
                </a:lnTo>
                <a:lnTo>
                  <a:pt x="2592" y="172"/>
                </a:lnTo>
                <a:lnTo>
                  <a:pt x="2592" y="172"/>
                </a:lnTo>
                <a:lnTo>
                  <a:pt x="2593" y="171"/>
                </a:lnTo>
                <a:lnTo>
                  <a:pt x="2593" y="170"/>
                </a:lnTo>
                <a:lnTo>
                  <a:pt x="2594" y="170"/>
                </a:lnTo>
                <a:lnTo>
                  <a:pt x="2594" y="169"/>
                </a:lnTo>
                <a:lnTo>
                  <a:pt x="2594" y="169"/>
                </a:lnTo>
                <a:lnTo>
                  <a:pt x="2595" y="169"/>
                </a:lnTo>
                <a:lnTo>
                  <a:pt x="2595" y="169"/>
                </a:lnTo>
                <a:lnTo>
                  <a:pt x="2595" y="170"/>
                </a:lnTo>
                <a:lnTo>
                  <a:pt x="2595" y="170"/>
                </a:lnTo>
                <a:lnTo>
                  <a:pt x="2596" y="170"/>
                </a:lnTo>
                <a:lnTo>
                  <a:pt x="2596" y="171"/>
                </a:lnTo>
                <a:lnTo>
                  <a:pt x="2596" y="172"/>
                </a:lnTo>
                <a:lnTo>
                  <a:pt x="2597" y="173"/>
                </a:lnTo>
                <a:lnTo>
                  <a:pt x="2597" y="174"/>
                </a:lnTo>
                <a:lnTo>
                  <a:pt x="2597" y="174"/>
                </a:lnTo>
                <a:lnTo>
                  <a:pt x="2598" y="175"/>
                </a:lnTo>
                <a:lnTo>
                  <a:pt x="2598" y="176"/>
                </a:lnTo>
                <a:lnTo>
                  <a:pt x="2598" y="177"/>
                </a:lnTo>
                <a:lnTo>
                  <a:pt x="2599" y="178"/>
                </a:lnTo>
                <a:lnTo>
                  <a:pt x="2599" y="178"/>
                </a:lnTo>
                <a:lnTo>
                  <a:pt x="2599" y="179"/>
                </a:lnTo>
                <a:lnTo>
                  <a:pt x="2600" y="180"/>
                </a:lnTo>
                <a:lnTo>
                  <a:pt x="2600" y="180"/>
                </a:lnTo>
                <a:lnTo>
                  <a:pt x="2601" y="180"/>
                </a:lnTo>
                <a:lnTo>
                  <a:pt x="2601" y="180"/>
                </a:lnTo>
                <a:lnTo>
                  <a:pt x="2601" y="181"/>
                </a:lnTo>
                <a:lnTo>
                  <a:pt x="2601" y="181"/>
                </a:lnTo>
                <a:lnTo>
                  <a:pt x="2602" y="181"/>
                </a:lnTo>
                <a:lnTo>
                  <a:pt x="2602" y="181"/>
                </a:lnTo>
                <a:lnTo>
                  <a:pt x="2602" y="181"/>
                </a:lnTo>
                <a:lnTo>
                  <a:pt x="2603" y="181"/>
                </a:lnTo>
                <a:lnTo>
                  <a:pt x="2603" y="181"/>
                </a:lnTo>
                <a:lnTo>
                  <a:pt x="2603" y="181"/>
                </a:lnTo>
                <a:lnTo>
                  <a:pt x="2604" y="181"/>
                </a:lnTo>
                <a:lnTo>
                  <a:pt x="2604" y="181"/>
                </a:lnTo>
                <a:lnTo>
                  <a:pt x="2604" y="181"/>
                </a:lnTo>
                <a:lnTo>
                  <a:pt x="2605" y="181"/>
                </a:lnTo>
                <a:lnTo>
                  <a:pt x="2605" y="181"/>
                </a:lnTo>
                <a:lnTo>
                  <a:pt x="2605" y="181"/>
                </a:lnTo>
                <a:lnTo>
                  <a:pt x="2606" y="181"/>
                </a:lnTo>
                <a:lnTo>
                  <a:pt x="2606" y="180"/>
                </a:lnTo>
                <a:lnTo>
                  <a:pt x="2606" y="180"/>
                </a:lnTo>
                <a:lnTo>
                  <a:pt x="2607" y="180"/>
                </a:lnTo>
                <a:lnTo>
                  <a:pt x="2607" y="180"/>
                </a:lnTo>
                <a:lnTo>
                  <a:pt x="2607" y="180"/>
                </a:lnTo>
                <a:lnTo>
                  <a:pt x="2608" y="181"/>
                </a:lnTo>
                <a:lnTo>
                  <a:pt x="2608" y="181"/>
                </a:lnTo>
                <a:lnTo>
                  <a:pt x="2608" y="182"/>
                </a:lnTo>
                <a:lnTo>
                  <a:pt x="2609" y="182"/>
                </a:lnTo>
                <a:lnTo>
                  <a:pt x="2609" y="182"/>
                </a:lnTo>
                <a:lnTo>
                  <a:pt x="2609" y="183"/>
                </a:lnTo>
                <a:lnTo>
                  <a:pt x="2610" y="183"/>
                </a:lnTo>
                <a:lnTo>
                  <a:pt x="2610" y="183"/>
                </a:lnTo>
                <a:lnTo>
                  <a:pt x="2610" y="183"/>
                </a:lnTo>
                <a:lnTo>
                  <a:pt x="2611" y="183"/>
                </a:lnTo>
                <a:lnTo>
                  <a:pt x="2611" y="183"/>
                </a:lnTo>
                <a:lnTo>
                  <a:pt x="2611" y="183"/>
                </a:lnTo>
                <a:lnTo>
                  <a:pt x="2612" y="183"/>
                </a:lnTo>
                <a:lnTo>
                  <a:pt x="2612" y="183"/>
                </a:lnTo>
                <a:lnTo>
                  <a:pt x="2612" y="183"/>
                </a:lnTo>
                <a:lnTo>
                  <a:pt x="2613" y="183"/>
                </a:lnTo>
                <a:lnTo>
                  <a:pt x="2613" y="183"/>
                </a:lnTo>
                <a:lnTo>
                  <a:pt x="2613" y="183"/>
                </a:lnTo>
                <a:lnTo>
                  <a:pt x="2613" y="183"/>
                </a:lnTo>
                <a:lnTo>
                  <a:pt x="2614" y="184"/>
                </a:lnTo>
                <a:lnTo>
                  <a:pt x="2614" y="184"/>
                </a:lnTo>
                <a:lnTo>
                  <a:pt x="2615" y="184"/>
                </a:lnTo>
                <a:lnTo>
                  <a:pt x="2615" y="184"/>
                </a:lnTo>
                <a:lnTo>
                  <a:pt x="2615" y="184"/>
                </a:lnTo>
                <a:lnTo>
                  <a:pt x="2616" y="184"/>
                </a:lnTo>
                <a:lnTo>
                  <a:pt x="2616" y="184"/>
                </a:lnTo>
                <a:lnTo>
                  <a:pt x="2616" y="184"/>
                </a:lnTo>
                <a:lnTo>
                  <a:pt x="2617" y="184"/>
                </a:lnTo>
                <a:lnTo>
                  <a:pt x="2617" y="184"/>
                </a:lnTo>
                <a:lnTo>
                  <a:pt x="2617" y="184"/>
                </a:lnTo>
                <a:lnTo>
                  <a:pt x="2618" y="185"/>
                </a:lnTo>
                <a:lnTo>
                  <a:pt x="2618" y="186"/>
                </a:lnTo>
                <a:lnTo>
                  <a:pt x="2618" y="186"/>
                </a:lnTo>
                <a:lnTo>
                  <a:pt x="2618" y="186"/>
                </a:lnTo>
                <a:lnTo>
                  <a:pt x="2619" y="186"/>
                </a:lnTo>
                <a:lnTo>
                  <a:pt x="2619" y="186"/>
                </a:lnTo>
                <a:lnTo>
                  <a:pt x="2619" y="186"/>
                </a:lnTo>
                <a:lnTo>
                  <a:pt x="2620" y="186"/>
                </a:lnTo>
                <a:lnTo>
                  <a:pt x="2620" y="186"/>
                </a:lnTo>
                <a:lnTo>
                  <a:pt x="2620" y="186"/>
                </a:lnTo>
                <a:lnTo>
                  <a:pt x="2621" y="186"/>
                </a:lnTo>
                <a:lnTo>
                  <a:pt x="2621" y="186"/>
                </a:lnTo>
                <a:lnTo>
                  <a:pt x="2622" y="186"/>
                </a:lnTo>
                <a:lnTo>
                  <a:pt x="2622" y="186"/>
                </a:lnTo>
                <a:lnTo>
                  <a:pt x="2622" y="187"/>
                </a:lnTo>
                <a:lnTo>
                  <a:pt x="2623" y="187"/>
                </a:lnTo>
                <a:lnTo>
                  <a:pt x="2623" y="187"/>
                </a:lnTo>
                <a:lnTo>
                  <a:pt x="2623" y="187"/>
                </a:lnTo>
                <a:lnTo>
                  <a:pt x="2624" y="187"/>
                </a:lnTo>
                <a:lnTo>
                  <a:pt x="2624" y="187"/>
                </a:lnTo>
                <a:lnTo>
                  <a:pt x="2624" y="187"/>
                </a:lnTo>
                <a:lnTo>
                  <a:pt x="2624" y="187"/>
                </a:lnTo>
                <a:lnTo>
                  <a:pt x="2625" y="187"/>
                </a:lnTo>
                <a:lnTo>
                  <a:pt x="2625" y="187"/>
                </a:lnTo>
                <a:lnTo>
                  <a:pt x="2625" y="187"/>
                </a:lnTo>
                <a:lnTo>
                  <a:pt x="2626" y="187"/>
                </a:lnTo>
                <a:lnTo>
                  <a:pt x="2626" y="187"/>
                </a:lnTo>
                <a:lnTo>
                  <a:pt x="2626" y="187"/>
                </a:lnTo>
                <a:lnTo>
                  <a:pt x="2627" y="187"/>
                </a:lnTo>
                <a:lnTo>
                  <a:pt x="2627" y="187"/>
                </a:lnTo>
                <a:lnTo>
                  <a:pt x="2627" y="187"/>
                </a:lnTo>
                <a:lnTo>
                  <a:pt x="2628" y="188"/>
                </a:lnTo>
                <a:lnTo>
                  <a:pt x="2628" y="188"/>
                </a:lnTo>
                <a:lnTo>
                  <a:pt x="2629" y="188"/>
                </a:lnTo>
                <a:lnTo>
                  <a:pt x="2629" y="187"/>
                </a:lnTo>
                <a:lnTo>
                  <a:pt x="2629" y="187"/>
                </a:lnTo>
                <a:lnTo>
                  <a:pt x="2630" y="187"/>
                </a:lnTo>
                <a:lnTo>
                  <a:pt x="2630" y="186"/>
                </a:lnTo>
                <a:lnTo>
                  <a:pt x="2630" y="186"/>
                </a:lnTo>
                <a:lnTo>
                  <a:pt x="2630" y="186"/>
                </a:lnTo>
                <a:lnTo>
                  <a:pt x="2631" y="185"/>
                </a:lnTo>
                <a:lnTo>
                  <a:pt x="2631" y="185"/>
                </a:lnTo>
                <a:lnTo>
                  <a:pt x="2631" y="185"/>
                </a:lnTo>
                <a:lnTo>
                  <a:pt x="2632" y="185"/>
                </a:lnTo>
                <a:lnTo>
                  <a:pt x="2632" y="185"/>
                </a:lnTo>
                <a:lnTo>
                  <a:pt x="2632" y="186"/>
                </a:lnTo>
                <a:lnTo>
                  <a:pt x="2633" y="186"/>
                </a:lnTo>
                <a:lnTo>
                  <a:pt x="2633" y="186"/>
                </a:lnTo>
                <a:lnTo>
                  <a:pt x="2633" y="186"/>
                </a:lnTo>
                <a:lnTo>
                  <a:pt x="2634" y="187"/>
                </a:lnTo>
                <a:lnTo>
                  <a:pt x="2634" y="187"/>
                </a:lnTo>
                <a:lnTo>
                  <a:pt x="2635" y="188"/>
                </a:lnTo>
                <a:lnTo>
                  <a:pt x="2635" y="189"/>
                </a:lnTo>
                <a:lnTo>
                  <a:pt x="2635" y="189"/>
                </a:lnTo>
                <a:lnTo>
                  <a:pt x="2635" y="189"/>
                </a:lnTo>
                <a:lnTo>
                  <a:pt x="2636" y="189"/>
                </a:lnTo>
                <a:lnTo>
                  <a:pt x="2636" y="190"/>
                </a:lnTo>
                <a:lnTo>
                  <a:pt x="2636" y="190"/>
                </a:lnTo>
                <a:lnTo>
                  <a:pt x="2637" y="189"/>
                </a:lnTo>
                <a:lnTo>
                  <a:pt x="2637" y="189"/>
                </a:lnTo>
                <a:lnTo>
                  <a:pt x="2637" y="189"/>
                </a:lnTo>
                <a:lnTo>
                  <a:pt x="2638" y="189"/>
                </a:lnTo>
                <a:lnTo>
                  <a:pt x="2638" y="189"/>
                </a:lnTo>
                <a:lnTo>
                  <a:pt x="2638" y="190"/>
                </a:lnTo>
                <a:lnTo>
                  <a:pt x="2639" y="190"/>
                </a:lnTo>
                <a:lnTo>
                  <a:pt x="2639" y="190"/>
                </a:lnTo>
                <a:lnTo>
                  <a:pt x="2639" y="190"/>
                </a:lnTo>
                <a:lnTo>
                  <a:pt x="2640" y="190"/>
                </a:lnTo>
                <a:lnTo>
                  <a:pt x="2640" y="191"/>
                </a:lnTo>
                <a:lnTo>
                  <a:pt x="2640" y="191"/>
                </a:lnTo>
                <a:lnTo>
                  <a:pt x="2641" y="191"/>
                </a:lnTo>
                <a:lnTo>
                  <a:pt x="2641" y="191"/>
                </a:lnTo>
              </a:path>
            </a:pathLst>
          </a:custGeom>
          <a:noFill/>
          <a:ln w="3175" cap="flat">
            <a:solidFill>
              <a:sysClr val="windowText" lastClr="000000">
                <a:lumMod val="50000"/>
                <a:lumOff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black"/>
              </a:solidFill>
              <a:effectLst/>
              <a:uLnTx/>
              <a:uFillTx/>
            </a:endParaRPr>
          </a:p>
        </p:txBody>
      </p:sp>
      <p:sp>
        <p:nvSpPr>
          <p:cNvPr id="4" name="TextBox 3"/>
          <p:cNvSpPr txBox="1"/>
          <p:nvPr/>
        </p:nvSpPr>
        <p:spPr>
          <a:xfrm>
            <a:off x="135349" y="2765750"/>
            <a:ext cx="5687221" cy="707886"/>
          </a:xfrm>
          <a:prstGeom prst="rect">
            <a:avLst/>
          </a:prstGeom>
          <a:noFill/>
        </p:spPr>
        <p:txBody>
          <a:bodyPr wrap="square" rtlCol="0">
            <a:spAutoFit/>
          </a:bodyPr>
          <a:lstStyle/>
          <a:p>
            <a:r>
              <a:rPr lang="en-US" sz="2000" dirty="0"/>
              <a:t>Surprisingly, the top-motif does not correspond to the </a:t>
            </a:r>
            <a:r>
              <a:rPr lang="en-US" sz="2000" dirty="0">
                <a:solidFill>
                  <a:srgbClr val="FF0066"/>
                </a:solidFill>
              </a:rPr>
              <a:t>motion artifacts</a:t>
            </a:r>
            <a:r>
              <a:rPr lang="en-US" sz="2000" dirty="0"/>
              <a:t>, but to simple regions of “</a:t>
            </a:r>
            <a:r>
              <a:rPr lang="en-US" sz="2000" dirty="0">
                <a:solidFill>
                  <a:srgbClr val="33CC33"/>
                </a:solidFill>
              </a:rPr>
              <a:t>drift</a:t>
            </a:r>
            <a:r>
              <a:rPr lang="en-US" sz="2000" dirty="0"/>
              <a:t>”</a:t>
            </a:r>
          </a:p>
        </p:txBody>
      </p:sp>
      <p:sp>
        <p:nvSpPr>
          <p:cNvPr id="30" name="Title 1"/>
          <p:cNvSpPr txBox="1">
            <a:spLocks/>
          </p:cNvSpPr>
          <p:nvPr/>
        </p:nvSpPr>
        <p:spPr>
          <a:xfrm>
            <a:off x="78995" y="152351"/>
            <a:ext cx="5276274"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3600" dirty="0"/>
              <a:t>Motivating Example 2: </a:t>
            </a:r>
            <a:br>
              <a:rPr lang="en-US" sz="3600" dirty="0"/>
            </a:br>
            <a:r>
              <a:rPr lang="en-US" dirty="0"/>
              <a:t>Simplicity Bias</a:t>
            </a:r>
          </a:p>
        </p:txBody>
      </p:sp>
    </p:spTree>
    <p:extLst>
      <p:ext uri="{BB962C8B-B14F-4D97-AF65-F5344CB8AC3E}">
        <p14:creationId xmlns:p14="http://schemas.microsoft.com/office/powerpoint/2010/main" val="730594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8.xml><?xml version="1.0" encoding="utf-8"?>
<p:sld xmlns:a="http://schemas.openxmlformats.org/drawingml/2006/main" xmlns:r="http://schemas.openxmlformats.org/officeDocument/2006/relationships" xmlns:p="http://schemas.openxmlformats.org/presentationml/2006/main">
  <p:cSld>
    <p:bg>
      <p:bgPr>
        <a:solidFill>
          <a:srgbClr val="F4F9F1"/>
        </a:solidFill>
        <a:effectLst/>
      </p:bgPr>
    </p:bg>
    <p:spTree>
      <p:nvGrpSpPr>
        <p:cNvPr id="1" name=""/>
        <p:cNvGrpSpPr/>
        <p:nvPr/>
      </p:nvGrpSpPr>
      <p:grpSpPr>
        <a:xfrm>
          <a:off x="0" y="0"/>
          <a:ext cx="0" cy="0"/>
          <a:chOff x="0" y="0"/>
          <a:chExt cx="0" cy="0"/>
        </a:xfrm>
      </p:grpSpPr>
      <p:sp>
        <p:nvSpPr>
          <p:cNvPr id="3" name="Content Placeholder 2"/>
          <p:cNvSpPr>
            <a:spLocks noGrp="1"/>
          </p:cNvSpPr>
          <p:nvPr>
            <p:ph idx="1"/>
          </p:nvPr>
        </p:nvSpPr>
        <p:spPr>
          <a:xfrm>
            <a:off x="314325" y="1548606"/>
            <a:ext cx="11496675" cy="4905375"/>
          </a:xfrm>
        </p:spPr>
        <p:txBody>
          <a:bodyPr>
            <a:normAutofit fontScale="92500" lnSpcReduction="10000"/>
          </a:bodyPr>
          <a:lstStyle/>
          <a:p>
            <a:pPr marL="0" indent="0">
              <a:buNone/>
            </a:pPr>
            <a:r>
              <a:rPr lang="en-US" sz="3500" dirty="0"/>
              <a:t>In many cases a domain expert wants to find not simply the best motif, but regularities in the data which are </a:t>
            </a:r>
            <a:r>
              <a:rPr lang="en-US" sz="3500" i="1" dirty="0"/>
              <a:t>exploitable or actionable</a:t>
            </a:r>
            <a:r>
              <a:rPr lang="en-US" sz="3500" dirty="0"/>
              <a:t> in some domain specific ways. </a:t>
            </a:r>
          </a:p>
          <a:p>
            <a:pPr marL="0" indent="0">
              <a:buNone/>
            </a:pPr>
            <a:r>
              <a:rPr lang="en-US" sz="3500" dirty="0"/>
              <a:t>	</a:t>
            </a:r>
          </a:p>
          <a:p>
            <a:pPr marL="0" indent="0">
              <a:buNone/>
            </a:pPr>
            <a:endParaRPr lang="en-US" sz="3500" dirty="0"/>
          </a:p>
          <a:p>
            <a:pPr marL="0" indent="0">
              <a:buNone/>
            </a:pPr>
            <a:endParaRPr lang="en-US" sz="3500" dirty="0"/>
          </a:p>
          <a:p>
            <a:pPr marL="0" indent="0">
              <a:buNone/>
            </a:pPr>
            <a:endParaRPr lang="en-US" sz="3500" dirty="0"/>
          </a:p>
          <a:p>
            <a:pPr marL="0" indent="0">
              <a:buNone/>
            </a:pPr>
            <a:endParaRPr lang="en-US" sz="3500" dirty="0"/>
          </a:p>
          <a:p>
            <a:pPr marL="0" indent="0">
              <a:buNone/>
            </a:pPr>
            <a:r>
              <a:rPr lang="en-US" sz="3500" dirty="0"/>
              <a:t>Such queries can be almost seen as a hybrid between motif search and similarity search.</a:t>
            </a:r>
          </a:p>
          <a:p>
            <a:pPr marL="0" indent="0">
              <a:buNone/>
            </a:pPr>
            <a:endParaRPr lang="en-US" dirty="0"/>
          </a:p>
        </p:txBody>
      </p:sp>
      <p:sp>
        <p:nvSpPr>
          <p:cNvPr id="4" name="TextBox 3"/>
          <p:cNvSpPr txBox="1"/>
          <p:nvPr/>
        </p:nvSpPr>
        <p:spPr>
          <a:xfrm>
            <a:off x="2174875" y="3075731"/>
            <a:ext cx="9636125" cy="2031325"/>
          </a:xfrm>
          <a:prstGeom prst="rect">
            <a:avLst/>
          </a:prstGeom>
          <a:noFill/>
        </p:spPr>
        <p:txBody>
          <a:bodyPr wrap="square" rtlCol="0">
            <a:spAutoFit/>
          </a:bodyPr>
          <a:lstStyle/>
          <a:p>
            <a:r>
              <a:rPr lang="en-US" sz="2800" dirty="0"/>
              <a:t>“</a:t>
            </a:r>
            <a:r>
              <a:rPr lang="en-US" sz="2800" i="1" dirty="0"/>
              <a:t>I want to find motifs in this web-click data, preferably occurring on or close to the weekend.</a:t>
            </a:r>
            <a:r>
              <a:rPr lang="en-US" sz="2800" dirty="0"/>
              <a:t>” </a:t>
            </a:r>
          </a:p>
          <a:p>
            <a:endParaRPr lang="en-US" sz="1400" dirty="0"/>
          </a:p>
          <a:p>
            <a:r>
              <a:rPr lang="en-US" sz="2800" dirty="0"/>
              <a:t>“</a:t>
            </a:r>
            <a:r>
              <a:rPr lang="en-US" sz="2800" i="1" dirty="0"/>
              <a:t>I want to find motifs in this oil pressure data, but they would be more useful if they end with a rising trend.</a:t>
            </a:r>
            <a:r>
              <a:rPr lang="en-US" sz="2800" dirty="0"/>
              <a:t>”</a:t>
            </a:r>
          </a:p>
        </p:txBody>
      </p:sp>
      <p:sp>
        <p:nvSpPr>
          <p:cNvPr id="5" name="Title 1"/>
          <p:cNvSpPr txBox="1">
            <a:spLocks/>
          </p:cNvSpPr>
          <p:nvPr/>
        </p:nvSpPr>
        <p:spPr>
          <a:xfrm>
            <a:off x="78995" y="152351"/>
            <a:ext cx="5276274"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3600" dirty="0"/>
              <a:t>Motivating Example 3: </a:t>
            </a:r>
            <a:br>
              <a:rPr lang="en-US" sz="3600" dirty="0"/>
            </a:br>
            <a:r>
              <a:rPr lang="en-US" dirty="0"/>
              <a:t>Actionability Bias</a:t>
            </a:r>
          </a:p>
        </p:txBody>
      </p:sp>
    </p:spTree>
    <p:extLst>
      <p:ext uri="{BB962C8B-B14F-4D97-AF65-F5344CB8AC3E}">
        <p14:creationId xmlns:p14="http://schemas.microsoft.com/office/powerpoint/2010/main" val="5028426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9.xml><?xml version="1.0" encoding="utf-8"?>
<p:sld xmlns:a="http://schemas.openxmlformats.org/drawingml/2006/main" xmlns:r="http://schemas.openxmlformats.org/officeDocument/2006/relationships" xmlns:p="http://schemas.openxmlformats.org/presentationml/2006/main">
  <p:cSld>
    <p:bg>
      <p:bgPr>
        <a:solidFill>
          <a:srgbClr val="F4F9F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8900" y="-47268"/>
            <a:ext cx="10515600" cy="1325563"/>
          </a:xfrm>
        </p:spPr>
        <p:txBody>
          <a:bodyPr/>
          <a:lstStyle/>
          <a:p>
            <a:r>
              <a:rPr lang="en-US" dirty="0"/>
              <a:t>Key Insight/Claim</a:t>
            </a:r>
          </a:p>
        </p:txBody>
      </p:sp>
      <p:sp>
        <p:nvSpPr>
          <p:cNvPr id="3" name="Content Placeholder 2"/>
          <p:cNvSpPr>
            <a:spLocks noGrp="1"/>
          </p:cNvSpPr>
          <p:nvPr>
            <p:ph idx="1"/>
          </p:nvPr>
        </p:nvSpPr>
        <p:spPr>
          <a:xfrm>
            <a:off x="381000" y="1210390"/>
            <a:ext cx="11645900" cy="5668605"/>
          </a:xfrm>
        </p:spPr>
        <p:txBody>
          <a:bodyPr>
            <a:normAutofit/>
          </a:bodyPr>
          <a:lstStyle/>
          <a:p>
            <a:r>
              <a:rPr lang="en-US" sz="3200" dirty="0"/>
              <a:t>We could try to have different definitions of motifs, for different domains/people/preferences/situations.</a:t>
            </a:r>
          </a:p>
          <a:p>
            <a:r>
              <a:rPr lang="en-US" sz="3200" dirty="0"/>
              <a:t>However, we might have to devise a new search algorithm for each one, and maybe some such algorithms could be hard to speed up.</a:t>
            </a:r>
          </a:p>
          <a:p>
            <a:r>
              <a:rPr lang="en-US" sz="3200" dirty="0"/>
              <a:t>That would mean having to abandon our nice, fast, one-size-fits-all matrix profile.</a:t>
            </a:r>
          </a:p>
          <a:p>
            <a:pPr>
              <a:spcAft>
                <a:spcPts val="1200"/>
              </a:spcAft>
            </a:pPr>
            <a:r>
              <a:rPr lang="en-US" sz="3200" dirty="0"/>
              <a:t>Instead, we can do the following:</a:t>
            </a:r>
          </a:p>
          <a:p>
            <a:pPr lvl="1">
              <a:spcAft>
                <a:spcPts val="600"/>
              </a:spcAft>
            </a:pPr>
            <a:r>
              <a:rPr lang="en-US" dirty="0"/>
              <a:t>Use our one-size-fits-all matrix profile algorithm to find the basic matrix profile</a:t>
            </a:r>
          </a:p>
          <a:p>
            <a:pPr lvl="1">
              <a:spcAft>
                <a:spcPts val="600"/>
              </a:spcAft>
            </a:pPr>
            <a:r>
              <a:rPr lang="en-US" dirty="0"/>
              <a:t>Then use a domain dependent function, the Annotation Vector, to “nudge” the matrix profile to better suit the individual desired domains/people/preferences/situations</a:t>
            </a:r>
          </a:p>
          <a:p>
            <a:endParaRPr lang="en-US" dirty="0"/>
          </a:p>
        </p:txBody>
      </p:sp>
    </p:spTree>
    <p:extLst>
      <p:ext uri="{BB962C8B-B14F-4D97-AF65-F5344CB8AC3E}">
        <p14:creationId xmlns:p14="http://schemas.microsoft.com/office/powerpoint/2010/main" val="206330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bg>
      <p:bgPr>
        <a:solidFill>
          <a:srgbClr val="F4F9F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09675" y="12245"/>
            <a:ext cx="10515600" cy="1069701"/>
          </a:xfrm>
        </p:spPr>
        <p:txBody>
          <a:bodyPr/>
          <a:lstStyle/>
          <a:p>
            <a:r>
              <a:rPr lang="en-US" dirty="0"/>
              <a:t>The annotation vector framework</a:t>
            </a:r>
          </a:p>
        </p:txBody>
      </p:sp>
      <p:sp>
        <p:nvSpPr>
          <p:cNvPr id="3" name="Content Placeholder 2"/>
          <p:cNvSpPr>
            <a:spLocks noGrp="1"/>
          </p:cNvSpPr>
          <p:nvPr>
            <p:ph idx="1"/>
          </p:nvPr>
        </p:nvSpPr>
        <p:spPr>
          <a:xfrm>
            <a:off x="138151" y="1360782"/>
            <a:ext cx="4931594" cy="5167018"/>
          </a:xfrm>
        </p:spPr>
        <p:txBody>
          <a:bodyPr>
            <a:noAutofit/>
          </a:bodyPr>
          <a:lstStyle/>
          <a:p>
            <a:pPr marL="0" indent="0">
              <a:buNone/>
            </a:pPr>
            <a:r>
              <a:rPr lang="en-US" dirty="0"/>
              <a:t>The annotation vector (</a:t>
            </a:r>
            <a:r>
              <a:rPr lang="en-US" dirty="0">
                <a:solidFill>
                  <a:srgbClr val="00B050"/>
                </a:solidFill>
              </a:rPr>
              <a:t>AV</a:t>
            </a:r>
            <a:r>
              <a:rPr lang="en-US" dirty="0"/>
              <a:t>) is a time series consisting of real-valued numbers between [0 - 1]. </a:t>
            </a:r>
          </a:p>
          <a:p>
            <a:pPr marL="0" indent="0">
              <a:buNone/>
            </a:pPr>
            <a:r>
              <a:rPr lang="en-US" dirty="0"/>
              <a:t>A </a:t>
            </a:r>
            <a:r>
              <a:rPr lang="en-US" dirty="0">
                <a:solidFill>
                  <a:srgbClr val="C00000"/>
                </a:solidFill>
              </a:rPr>
              <a:t>lower</a:t>
            </a:r>
            <a:r>
              <a:rPr lang="en-US" dirty="0"/>
              <a:t> value indicates the subsequence starting at that index is less desirable, and therefore should be biased </a:t>
            </a:r>
            <a:r>
              <a:rPr lang="en-US" i="1" dirty="0">
                <a:solidFill>
                  <a:srgbClr val="C00000"/>
                </a:solidFill>
              </a:rPr>
              <a:t>against</a:t>
            </a:r>
            <a:r>
              <a:rPr lang="en-US" dirty="0"/>
              <a:t>. </a:t>
            </a:r>
          </a:p>
          <a:p>
            <a:pPr marL="0" indent="0">
              <a:buNone/>
            </a:pPr>
            <a:r>
              <a:rPr lang="en-US" dirty="0"/>
              <a:t>Conversely, </a:t>
            </a:r>
            <a:r>
              <a:rPr lang="en-US" dirty="0">
                <a:solidFill>
                  <a:srgbClr val="C00000"/>
                </a:solidFill>
              </a:rPr>
              <a:t>higher</a:t>
            </a:r>
            <a:r>
              <a:rPr lang="en-US" dirty="0"/>
              <a:t> values mean the corresponding subsequences should be favored </a:t>
            </a:r>
            <a:r>
              <a:rPr lang="en-US" i="1" dirty="0">
                <a:solidFill>
                  <a:srgbClr val="C00000"/>
                </a:solidFill>
              </a:rPr>
              <a:t>for</a:t>
            </a:r>
            <a:r>
              <a:rPr lang="en-US" dirty="0"/>
              <a:t> the potential motif pool.</a:t>
            </a:r>
          </a:p>
          <a:p>
            <a:pPr marL="0" indent="0">
              <a:buNone/>
            </a:pPr>
            <a:endParaRPr lang="en-US" dirty="0"/>
          </a:p>
        </p:txBody>
      </p:sp>
      <p:grpSp>
        <p:nvGrpSpPr>
          <p:cNvPr id="8" name="Group 7"/>
          <p:cNvGrpSpPr/>
          <p:nvPr/>
        </p:nvGrpSpPr>
        <p:grpSpPr>
          <a:xfrm>
            <a:off x="5096856" y="1917926"/>
            <a:ext cx="7095458" cy="4595369"/>
            <a:chOff x="5455525" y="1917926"/>
            <a:chExt cx="6201822" cy="3863524"/>
          </a:xfrm>
        </p:grpSpPr>
        <p:sp>
          <p:nvSpPr>
            <p:cNvPr id="138" name="TextBox 137"/>
            <p:cNvSpPr txBox="1"/>
            <p:nvPr/>
          </p:nvSpPr>
          <p:spPr>
            <a:xfrm>
              <a:off x="5773376" y="4862848"/>
              <a:ext cx="5883971" cy="918602"/>
            </a:xfrm>
            <a:prstGeom prst="rect">
              <a:avLst/>
            </a:prstGeom>
            <a:noFill/>
          </p:spPr>
          <p:txBody>
            <a:bodyPr wrap="square" rtlCol="0">
              <a:spAutoFit/>
            </a:bodyPr>
            <a:lstStyle/>
            <a:p>
              <a:pPr>
                <a:spcAft>
                  <a:spcPts val="600"/>
                </a:spcAft>
              </a:pPr>
              <a:r>
                <a:rPr lang="en-US" sz="2000" i="1" dirty="0"/>
                <a:t>top</a:t>
              </a:r>
              <a:r>
                <a:rPr lang="en-US" sz="2000" dirty="0"/>
                <a:t>) Seventeen days from the Dodger Loop dataset. </a:t>
              </a:r>
            </a:p>
            <a:p>
              <a:pPr>
                <a:spcAft>
                  <a:spcPts val="600"/>
                </a:spcAft>
              </a:pPr>
              <a:r>
                <a:rPr lang="en-US" sz="2000" i="1" dirty="0"/>
                <a:t>bottom</a:t>
              </a:r>
              <a:r>
                <a:rPr lang="en-US" sz="2000" dirty="0"/>
                <a:t>) The </a:t>
              </a:r>
              <a:r>
                <a:rPr lang="en-US" sz="2000" dirty="0">
                  <a:solidFill>
                    <a:srgbClr val="00B050"/>
                  </a:solidFill>
                </a:rPr>
                <a:t>AV</a:t>
              </a:r>
              <a:r>
                <a:rPr lang="en-US" sz="2000" dirty="0"/>
                <a:t> that encodes a preference for motifs occurring on or near the weekend.</a:t>
              </a:r>
            </a:p>
          </p:txBody>
        </p:sp>
        <p:grpSp>
          <p:nvGrpSpPr>
            <p:cNvPr id="7" name="Group 6"/>
            <p:cNvGrpSpPr/>
            <p:nvPr/>
          </p:nvGrpSpPr>
          <p:grpSpPr>
            <a:xfrm>
              <a:off x="5455525" y="1917926"/>
              <a:ext cx="6035040" cy="2896662"/>
              <a:chOff x="5455525" y="2188522"/>
              <a:chExt cx="6035040" cy="2896662"/>
            </a:xfrm>
          </p:grpSpPr>
          <p:sp>
            <p:nvSpPr>
              <p:cNvPr id="63" name="Rectangle 5"/>
              <p:cNvSpPr>
                <a:spLocks noChangeArrowheads="1"/>
              </p:cNvSpPr>
              <p:nvPr/>
            </p:nvSpPr>
            <p:spPr bwMode="auto">
              <a:xfrm>
                <a:off x="7234894" y="2188522"/>
                <a:ext cx="1804991"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262626"/>
                    </a:solidFill>
                    <a:effectLst/>
                    <a:latin typeface="Arial" panose="020B0604020202020204" pitchFamily="34" charset="0"/>
                  </a:rPr>
                  <a:t>Dodgers Loop data (subset)</a:t>
                </a:r>
                <a:endParaRPr kumimoji="0" lang="en-US" altLang="en-US" sz="1600" b="0" i="0" u="none" strike="noStrike" cap="none" normalizeH="0" baseline="0" dirty="0">
                  <a:ln>
                    <a:noFill/>
                  </a:ln>
                  <a:solidFill>
                    <a:schemeClr val="tx1"/>
                  </a:solidFill>
                  <a:effectLst/>
                  <a:latin typeface="Arial" panose="020B0604020202020204" pitchFamily="34" charset="0"/>
                </a:endParaRPr>
              </a:p>
            </p:txBody>
          </p:sp>
          <p:sp>
            <p:nvSpPr>
              <p:cNvPr id="64" name="Line 6"/>
              <p:cNvSpPr>
                <a:spLocks noChangeShapeType="1"/>
              </p:cNvSpPr>
              <p:nvPr/>
            </p:nvSpPr>
            <p:spPr bwMode="auto">
              <a:xfrm>
                <a:off x="10936396" y="4299284"/>
                <a:ext cx="554169" cy="0"/>
              </a:xfrm>
              <a:prstGeom prst="line">
                <a:avLst/>
              </a:prstGeom>
              <a:noFill/>
              <a:ln w="33338" cap="flat">
                <a:solidFill>
                  <a:srgbClr val="D9D9D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65" name="Line 7"/>
              <p:cNvSpPr>
                <a:spLocks noChangeShapeType="1"/>
              </p:cNvSpPr>
              <p:nvPr/>
            </p:nvSpPr>
            <p:spPr bwMode="auto">
              <a:xfrm>
                <a:off x="5455525" y="3980655"/>
                <a:ext cx="136290" cy="0"/>
              </a:xfrm>
              <a:prstGeom prst="line">
                <a:avLst/>
              </a:prstGeom>
              <a:noFill/>
              <a:ln w="33338" cap="flat">
                <a:solidFill>
                  <a:srgbClr val="D9D9D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67" name="Rectangle 9"/>
              <p:cNvSpPr>
                <a:spLocks noChangeArrowheads="1"/>
              </p:cNvSpPr>
              <p:nvPr/>
            </p:nvSpPr>
            <p:spPr bwMode="auto">
              <a:xfrm>
                <a:off x="5692061" y="4630360"/>
                <a:ext cx="116011"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Calibri" panose="020F0502020204030204" pitchFamily="34" charset="0"/>
                  </a:rPr>
                  <a:t>m</a:t>
                </a:r>
                <a:endParaRPr kumimoji="0" lang="en-US" altLang="en-US" sz="1600" b="0" i="0" u="none" strike="noStrike" cap="none" normalizeH="0" baseline="0" dirty="0">
                  <a:ln>
                    <a:noFill/>
                  </a:ln>
                  <a:solidFill>
                    <a:schemeClr val="tx1"/>
                  </a:solidFill>
                  <a:effectLst/>
                </a:endParaRPr>
              </a:p>
            </p:txBody>
          </p:sp>
          <p:sp>
            <p:nvSpPr>
              <p:cNvPr id="69" name="Rectangle 11"/>
              <p:cNvSpPr>
                <a:spLocks noChangeArrowheads="1"/>
              </p:cNvSpPr>
              <p:nvPr/>
            </p:nvSpPr>
            <p:spPr bwMode="auto">
              <a:xfrm>
                <a:off x="6079529" y="4630360"/>
                <a:ext cx="48907"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Calibri" panose="020F0502020204030204" pitchFamily="34" charset="0"/>
                  </a:rPr>
                  <a:t>t</a:t>
                </a:r>
                <a:endParaRPr kumimoji="0" lang="en-US" altLang="en-US" sz="1600" b="0" i="0" u="none" strike="noStrike" cap="none" normalizeH="0" baseline="0">
                  <a:ln>
                    <a:noFill/>
                  </a:ln>
                  <a:solidFill>
                    <a:schemeClr val="tx1"/>
                  </a:solidFill>
                  <a:effectLst/>
                </a:endParaRPr>
              </a:p>
            </p:txBody>
          </p:sp>
          <p:sp>
            <p:nvSpPr>
              <p:cNvPr id="71" name="Rectangle 13"/>
              <p:cNvSpPr>
                <a:spLocks noChangeArrowheads="1"/>
              </p:cNvSpPr>
              <p:nvPr/>
            </p:nvSpPr>
            <p:spPr bwMode="auto">
              <a:xfrm>
                <a:off x="6382519" y="4630360"/>
                <a:ext cx="104637"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Calibri" panose="020F0502020204030204" pitchFamily="34" charset="0"/>
                  </a:rPr>
                  <a:t>w</a:t>
                </a:r>
                <a:endParaRPr kumimoji="0" lang="en-US" altLang="en-US" sz="1600" b="0" i="0" u="none" strike="noStrike" cap="none" normalizeH="0" baseline="0" dirty="0">
                  <a:ln>
                    <a:noFill/>
                  </a:ln>
                  <a:solidFill>
                    <a:schemeClr val="tx1"/>
                  </a:solidFill>
                  <a:effectLst/>
                </a:endParaRPr>
              </a:p>
            </p:txBody>
          </p:sp>
          <p:sp>
            <p:nvSpPr>
              <p:cNvPr id="73" name="Rectangle 15"/>
              <p:cNvSpPr>
                <a:spLocks noChangeArrowheads="1"/>
              </p:cNvSpPr>
              <p:nvPr/>
            </p:nvSpPr>
            <p:spPr bwMode="auto">
              <a:xfrm>
                <a:off x="6757598" y="4614802"/>
                <a:ext cx="48907"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Calibri" panose="020F0502020204030204" pitchFamily="34" charset="0"/>
                  </a:rPr>
                  <a:t>t</a:t>
                </a:r>
                <a:endParaRPr kumimoji="0" lang="en-US" altLang="en-US" sz="1600" b="0" i="0" u="none" strike="noStrike" cap="none" normalizeH="0" baseline="0" dirty="0">
                  <a:ln>
                    <a:noFill/>
                  </a:ln>
                  <a:solidFill>
                    <a:schemeClr val="tx1"/>
                  </a:solidFill>
                  <a:effectLst/>
                </a:endParaRPr>
              </a:p>
            </p:txBody>
          </p:sp>
          <p:sp>
            <p:nvSpPr>
              <p:cNvPr id="75" name="Rectangle 17"/>
              <p:cNvSpPr>
                <a:spLocks noChangeArrowheads="1"/>
              </p:cNvSpPr>
              <p:nvPr/>
            </p:nvSpPr>
            <p:spPr bwMode="auto">
              <a:xfrm>
                <a:off x="7096632" y="4614802"/>
                <a:ext cx="44358"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Calibri" panose="020F0502020204030204" pitchFamily="34" charset="0"/>
                  </a:rPr>
                  <a:t>f</a:t>
                </a:r>
                <a:endParaRPr kumimoji="0" lang="en-US" altLang="en-US" sz="1600" b="0" i="0" u="none" strike="noStrike" cap="none" normalizeH="0" baseline="0" dirty="0">
                  <a:ln>
                    <a:noFill/>
                  </a:ln>
                  <a:solidFill>
                    <a:schemeClr val="tx1"/>
                  </a:solidFill>
                  <a:effectLst/>
                </a:endParaRPr>
              </a:p>
            </p:txBody>
          </p:sp>
          <p:sp>
            <p:nvSpPr>
              <p:cNvPr id="77" name="Rectangle 19"/>
              <p:cNvSpPr>
                <a:spLocks noChangeArrowheads="1"/>
              </p:cNvSpPr>
              <p:nvPr/>
            </p:nvSpPr>
            <p:spPr bwMode="auto">
              <a:xfrm>
                <a:off x="7424403" y="4614802"/>
                <a:ext cx="56868"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Calibri" panose="020F0502020204030204" pitchFamily="34" charset="0"/>
                  </a:rPr>
                  <a:t>s</a:t>
                </a:r>
                <a:endParaRPr kumimoji="0" lang="en-US" altLang="en-US" sz="1600" b="0" i="0" u="none" strike="noStrike" cap="none" normalizeH="0" baseline="0">
                  <a:ln>
                    <a:noFill/>
                  </a:ln>
                  <a:solidFill>
                    <a:schemeClr val="tx1"/>
                  </a:solidFill>
                  <a:effectLst/>
                </a:endParaRPr>
              </a:p>
            </p:txBody>
          </p:sp>
          <p:sp>
            <p:nvSpPr>
              <p:cNvPr id="79" name="Rectangle 21"/>
              <p:cNvSpPr>
                <a:spLocks noChangeArrowheads="1"/>
              </p:cNvSpPr>
              <p:nvPr/>
            </p:nvSpPr>
            <p:spPr bwMode="auto">
              <a:xfrm>
                <a:off x="7739783" y="4630359"/>
                <a:ext cx="625182" cy="207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Calibri" panose="020F0502020204030204" pitchFamily="34" charset="0"/>
                  </a:rPr>
                  <a:t>s</a:t>
                </a:r>
                <a:endParaRPr kumimoji="0" lang="en-US" altLang="en-US" sz="1600" b="0" i="0" u="none" strike="noStrike" cap="none" normalizeH="0" baseline="0" dirty="0">
                  <a:ln>
                    <a:noFill/>
                  </a:ln>
                  <a:solidFill>
                    <a:schemeClr val="tx1"/>
                  </a:solidFill>
                  <a:effectLst/>
                </a:endParaRPr>
              </a:p>
            </p:txBody>
          </p:sp>
          <p:sp>
            <p:nvSpPr>
              <p:cNvPr id="80" name="Rectangle 22"/>
              <p:cNvSpPr>
                <a:spLocks noChangeArrowheads="1"/>
              </p:cNvSpPr>
              <p:nvPr/>
            </p:nvSpPr>
            <p:spPr bwMode="auto">
              <a:xfrm>
                <a:off x="7811871" y="4747356"/>
                <a:ext cx="67105" cy="337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000000"/>
                    </a:solidFill>
                    <a:effectLst/>
                    <a:latin typeface="Calibri" panose="020F0502020204030204" pitchFamily="34" charset="0"/>
                  </a:rPr>
                  <a:t>u</a:t>
                </a:r>
                <a:endParaRPr kumimoji="0" lang="en-US" altLang="en-US" sz="1400" b="0" i="0" u="none" strike="noStrike" cap="none" normalizeH="0" baseline="0" dirty="0">
                  <a:ln>
                    <a:noFill/>
                  </a:ln>
                  <a:solidFill>
                    <a:schemeClr val="tx1"/>
                  </a:solidFill>
                  <a:effectLst/>
                </a:endParaRPr>
              </a:p>
            </p:txBody>
          </p:sp>
          <p:sp>
            <p:nvSpPr>
              <p:cNvPr id="82" name="Rectangle 24"/>
              <p:cNvSpPr>
                <a:spLocks noChangeArrowheads="1"/>
              </p:cNvSpPr>
              <p:nvPr/>
            </p:nvSpPr>
            <p:spPr bwMode="auto">
              <a:xfrm>
                <a:off x="8067555" y="4630360"/>
                <a:ext cx="116011"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Calibri" panose="020F0502020204030204" pitchFamily="34" charset="0"/>
                  </a:rPr>
                  <a:t>m</a:t>
                </a:r>
                <a:endParaRPr kumimoji="0" lang="en-US" altLang="en-US" sz="1600" b="0" i="0" u="none" strike="noStrike" cap="none" normalizeH="0" baseline="0">
                  <a:ln>
                    <a:noFill/>
                  </a:ln>
                  <a:solidFill>
                    <a:schemeClr val="tx1"/>
                  </a:solidFill>
                  <a:effectLst/>
                </a:endParaRPr>
              </a:p>
            </p:txBody>
          </p:sp>
          <p:sp>
            <p:nvSpPr>
              <p:cNvPr id="84" name="Rectangle 26"/>
              <p:cNvSpPr>
                <a:spLocks noChangeArrowheads="1"/>
              </p:cNvSpPr>
              <p:nvPr/>
            </p:nvSpPr>
            <p:spPr bwMode="auto">
              <a:xfrm>
                <a:off x="8453897" y="4630360"/>
                <a:ext cx="48907"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Calibri" panose="020F0502020204030204" pitchFamily="34" charset="0"/>
                  </a:rPr>
                  <a:t>t</a:t>
                </a:r>
                <a:endParaRPr kumimoji="0" lang="en-US" altLang="en-US" sz="1600" b="0" i="0" u="none" strike="noStrike" cap="none" normalizeH="0" baseline="0">
                  <a:ln>
                    <a:noFill/>
                  </a:ln>
                  <a:solidFill>
                    <a:schemeClr val="tx1"/>
                  </a:solidFill>
                  <a:effectLst/>
                </a:endParaRPr>
              </a:p>
            </p:txBody>
          </p:sp>
          <p:sp>
            <p:nvSpPr>
              <p:cNvPr id="86" name="Rectangle 28"/>
              <p:cNvSpPr>
                <a:spLocks noChangeArrowheads="1"/>
              </p:cNvSpPr>
              <p:nvPr/>
            </p:nvSpPr>
            <p:spPr bwMode="auto">
              <a:xfrm>
                <a:off x="8758014" y="4630360"/>
                <a:ext cx="104637"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Calibri" panose="020F0502020204030204" pitchFamily="34" charset="0"/>
                  </a:rPr>
                  <a:t>w</a:t>
                </a:r>
                <a:endParaRPr kumimoji="0" lang="en-US" altLang="en-US" sz="1600" b="0" i="0" u="none" strike="noStrike" cap="none" normalizeH="0" baseline="0" dirty="0">
                  <a:ln>
                    <a:noFill/>
                  </a:ln>
                  <a:solidFill>
                    <a:schemeClr val="tx1"/>
                  </a:solidFill>
                  <a:effectLst/>
                </a:endParaRPr>
              </a:p>
            </p:txBody>
          </p:sp>
          <p:sp>
            <p:nvSpPr>
              <p:cNvPr id="88" name="Rectangle 30"/>
              <p:cNvSpPr>
                <a:spLocks noChangeArrowheads="1"/>
              </p:cNvSpPr>
              <p:nvPr/>
            </p:nvSpPr>
            <p:spPr bwMode="auto">
              <a:xfrm>
                <a:off x="9133093" y="4630360"/>
                <a:ext cx="48907"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Calibri" panose="020F0502020204030204" pitchFamily="34" charset="0"/>
                  </a:rPr>
                  <a:t>t</a:t>
                </a:r>
                <a:endParaRPr kumimoji="0" lang="en-US" altLang="en-US" sz="1600" b="0" i="0" u="none" strike="noStrike" cap="none" normalizeH="0" baseline="0">
                  <a:ln>
                    <a:noFill/>
                  </a:ln>
                  <a:solidFill>
                    <a:schemeClr val="tx1"/>
                  </a:solidFill>
                  <a:effectLst/>
                </a:endParaRPr>
              </a:p>
            </p:txBody>
          </p:sp>
          <p:sp>
            <p:nvSpPr>
              <p:cNvPr id="90" name="Rectangle 32"/>
              <p:cNvSpPr>
                <a:spLocks noChangeArrowheads="1"/>
              </p:cNvSpPr>
              <p:nvPr/>
            </p:nvSpPr>
            <p:spPr bwMode="auto">
              <a:xfrm>
                <a:off x="9472127" y="4630360"/>
                <a:ext cx="44358"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Calibri" panose="020F0502020204030204" pitchFamily="34" charset="0"/>
                  </a:rPr>
                  <a:t>f</a:t>
                </a:r>
                <a:endParaRPr kumimoji="0" lang="en-US" altLang="en-US" sz="1600" b="0" i="0" u="none" strike="noStrike" cap="none" normalizeH="0" baseline="0">
                  <a:ln>
                    <a:noFill/>
                  </a:ln>
                  <a:solidFill>
                    <a:schemeClr val="tx1"/>
                  </a:solidFill>
                  <a:effectLst/>
                </a:endParaRPr>
              </a:p>
            </p:txBody>
          </p:sp>
          <p:sp>
            <p:nvSpPr>
              <p:cNvPr id="92" name="Rectangle 34"/>
              <p:cNvSpPr>
                <a:spLocks noChangeArrowheads="1"/>
              </p:cNvSpPr>
              <p:nvPr/>
            </p:nvSpPr>
            <p:spPr bwMode="auto">
              <a:xfrm>
                <a:off x="9799898" y="4630360"/>
                <a:ext cx="56868"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Calibri" panose="020F0502020204030204" pitchFamily="34" charset="0"/>
                  </a:rPr>
                  <a:t>s</a:t>
                </a:r>
                <a:endParaRPr kumimoji="0" lang="en-US" altLang="en-US" sz="1600" b="0" i="0" u="none" strike="noStrike" cap="none" normalizeH="0" baseline="0">
                  <a:ln>
                    <a:noFill/>
                  </a:ln>
                  <a:solidFill>
                    <a:schemeClr val="tx1"/>
                  </a:solidFill>
                  <a:effectLst/>
                </a:endParaRPr>
              </a:p>
            </p:txBody>
          </p:sp>
          <p:sp>
            <p:nvSpPr>
              <p:cNvPr id="94" name="Rectangle 36"/>
              <p:cNvSpPr>
                <a:spLocks noChangeArrowheads="1"/>
              </p:cNvSpPr>
              <p:nvPr/>
            </p:nvSpPr>
            <p:spPr bwMode="auto">
              <a:xfrm>
                <a:off x="10115279" y="4630360"/>
                <a:ext cx="56868"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Calibri" panose="020F0502020204030204" pitchFamily="34" charset="0"/>
                  </a:rPr>
                  <a:t>s</a:t>
                </a:r>
                <a:endParaRPr kumimoji="0" lang="en-US" altLang="en-US" sz="1600" b="0" i="0" u="none" strike="noStrike" cap="none" normalizeH="0" baseline="0">
                  <a:ln>
                    <a:noFill/>
                  </a:ln>
                  <a:solidFill>
                    <a:schemeClr val="tx1"/>
                  </a:solidFill>
                  <a:effectLst/>
                </a:endParaRPr>
              </a:p>
            </p:txBody>
          </p:sp>
          <p:sp>
            <p:nvSpPr>
              <p:cNvPr id="95" name="Rectangle 37"/>
              <p:cNvSpPr>
                <a:spLocks noChangeArrowheads="1"/>
              </p:cNvSpPr>
              <p:nvPr/>
            </p:nvSpPr>
            <p:spPr bwMode="auto">
              <a:xfrm>
                <a:off x="10186239" y="4747356"/>
                <a:ext cx="361237" cy="181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000000"/>
                    </a:solidFill>
                    <a:effectLst/>
                    <a:latin typeface="Calibri" panose="020F0502020204030204" pitchFamily="34" charset="0"/>
                  </a:rPr>
                  <a:t>u</a:t>
                </a:r>
                <a:endParaRPr kumimoji="0" lang="en-US" altLang="en-US" sz="1400" b="0" i="0" u="none" strike="noStrike" cap="none" normalizeH="0" baseline="0" dirty="0">
                  <a:ln>
                    <a:noFill/>
                  </a:ln>
                  <a:solidFill>
                    <a:schemeClr val="tx1"/>
                  </a:solidFill>
                  <a:effectLst/>
                </a:endParaRPr>
              </a:p>
            </p:txBody>
          </p:sp>
          <p:sp>
            <p:nvSpPr>
              <p:cNvPr id="97" name="Rectangle 39"/>
              <p:cNvSpPr>
                <a:spLocks noChangeArrowheads="1"/>
              </p:cNvSpPr>
              <p:nvPr/>
            </p:nvSpPr>
            <p:spPr bwMode="auto">
              <a:xfrm>
                <a:off x="10443050" y="4630360"/>
                <a:ext cx="116011"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a:ln>
                      <a:noFill/>
                    </a:ln>
                    <a:solidFill>
                      <a:srgbClr val="000000"/>
                    </a:solidFill>
                    <a:effectLst/>
                    <a:latin typeface="Calibri" panose="020F0502020204030204" pitchFamily="34" charset="0"/>
                  </a:rPr>
                  <a:t>m</a:t>
                </a:r>
                <a:endParaRPr kumimoji="0" lang="en-US" altLang="en-US" sz="1600" b="0" i="0" u="none" strike="noStrike" cap="none" normalizeH="0" baseline="0">
                  <a:ln>
                    <a:noFill/>
                  </a:ln>
                  <a:solidFill>
                    <a:schemeClr val="tx1"/>
                  </a:solidFill>
                  <a:effectLst/>
                </a:endParaRPr>
              </a:p>
            </p:txBody>
          </p:sp>
          <p:sp>
            <p:nvSpPr>
              <p:cNvPr id="101" name="Rectangle 43"/>
              <p:cNvSpPr>
                <a:spLocks noChangeArrowheads="1"/>
              </p:cNvSpPr>
              <p:nvPr/>
            </p:nvSpPr>
            <p:spPr bwMode="auto">
              <a:xfrm>
                <a:off x="11133509" y="4630360"/>
                <a:ext cx="104637"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Calibri" panose="020F0502020204030204" pitchFamily="34" charset="0"/>
                  </a:rPr>
                  <a:t>w</a:t>
                </a:r>
                <a:endParaRPr kumimoji="0" lang="en-US" altLang="en-US" sz="1600" b="0" i="0" u="none" strike="noStrike" cap="none" normalizeH="0" baseline="0" dirty="0">
                  <a:ln>
                    <a:noFill/>
                  </a:ln>
                  <a:solidFill>
                    <a:schemeClr val="tx1"/>
                  </a:solidFill>
                  <a:effectLst/>
                </a:endParaRPr>
              </a:p>
            </p:txBody>
          </p:sp>
          <p:sp>
            <p:nvSpPr>
              <p:cNvPr id="103" name="Line 45"/>
              <p:cNvSpPr>
                <a:spLocks noChangeShapeType="1"/>
              </p:cNvSpPr>
              <p:nvPr/>
            </p:nvSpPr>
            <p:spPr bwMode="auto">
              <a:xfrm>
                <a:off x="5497200" y="4622892"/>
                <a:ext cx="5938174" cy="0"/>
              </a:xfrm>
              <a:prstGeom prst="line">
                <a:avLst/>
              </a:prstGeom>
              <a:noFill/>
              <a:ln w="17463" cap="flat">
                <a:solidFill>
                  <a:srgbClr val="A6A6A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04" name="Line 46"/>
              <p:cNvSpPr>
                <a:spLocks noChangeShapeType="1"/>
              </p:cNvSpPr>
              <p:nvPr/>
            </p:nvSpPr>
            <p:spPr bwMode="auto">
              <a:xfrm>
                <a:off x="5918459" y="4299284"/>
                <a:ext cx="1018230" cy="0"/>
              </a:xfrm>
              <a:prstGeom prst="line">
                <a:avLst/>
              </a:prstGeom>
              <a:noFill/>
              <a:ln w="33338" cap="flat">
                <a:solidFill>
                  <a:srgbClr val="00B05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05" name="Line 47"/>
              <p:cNvSpPr>
                <a:spLocks noChangeShapeType="1"/>
              </p:cNvSpPr>
              <p:nvPr/>
            </p:nvSpPr>
            <p:spPr bwMode="auto">
              <a:xfrm flipV="1">
                <a:off x="6938942" y="3980655"/>
                <a:ext cx="339035" cy="316140"/>
              </a:xfrm>
              <a:prstGeom prst="line">
                <a:avLst/>
              </a:prstGeom>
              <a:noFill/>
              <a:ln w="33338" cap="flat">
                <a:solidFill>
                  <a:srgbClr val="00B05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06" name="Line 48"/>
              <p:cNvSpPr>
                <a:spLocks noChangeShapeType="1"/>
              </p:cNvSpPr>
              <p:nvPr/>
            </p:nvSpPr>
            <p:spPr bwMode="auto">
              <a:xfrm>
                <a:off x="7282482" y="3980655"/>
                <a:ext cx="675816" cy="0"/>
              </a:xfrm>
              <a:prstGeom prst="line">
                <a:avLst/>
              </a:prstGeom>
              <a:noFill/>
              <a:ln w="33338" cap="flat">
                <a:solidFill>
                  <a:srgbClr val="00B05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07" name="Line 49"/>
              <p:cNvSpPr>
                <a:spLocks noChangeShapeType="1"/>
              </p:cNvSpPr>
              <p:nvPr/>
            </p:nvSpPr>
            <p:spPr bwMode="auto">
              <a:xfrm>
                <a:off x="7970688" y="3980655"/>
                <a:ext cx="333403" cy="316140"/>
              </a:xfrm>
              <a:prstGeom prst="line">
                <a:avLst/>
              </a:prstGeom>
              <a:noFill/>
              <a:ln w="33338" cap="flat">
                <a:solidFill>
                  <a:srgbClr val="00B05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08" name="Line 50"/>
              <p:cNvSpPr>
                <a:spLocks noChangeShapeType="1"/>
              </p:cNvSpPr>
              <p:nvPr/>
            </p:nvSpPr>
            <p:spPr bwMode="auto">
              <a:xfrm>
                <a:off x="8302965" y="4299284"/>
                <a:ext cx="1018230" cy="0"/>
              </a:xfrm>
              <a:prstGeom prst="line">
                <a:avLst/>
              </a:prstGeom>
              <a:noFill/>
              <a:ln w="33338" cap="flat">
                <a:solidFill>
                  <a:srgbClr val="00B05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09" name="Line 51"/>
              <p:cNvSpPr>
                <a:spLocks noChangeShapeType="1"/>
              </p:cNvSpPr>
              <p:nvPr/>
            </p:nvSpPr>
            <p:spPr bwMode="auto">
              <a:xfrm flipV="1">
                <a:off x="9323447" y="3980655"/>
                <a:ext cx="332277" cy="316140"/>
              </a:xfrm>
              <a:prstGeom prst="line">
                <a:avLst/>
              </a:prstGeom>
              <a:noFill/>
              <a:ln w="33338" cap="flat">
                <a:solidFill>
                  <a:srgbClr val="00B05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10" name="Line 52"/>
              <p:cNvSpPr>
                <a:spLocks noChangeShapeType="1"/>
              </p:cNvSpPr>
              <p:nvPr/>
            </p:nvSpPr>
            <p:spPr bwMode="auto">
              <a:xfrm>
                <a:off x="9666988" y="3980655"/>
                <a:ext cx="651036" cy="0"/>
              </a:xfrm>
              <a:prstGeom prst="line">
                <a:avLst/>
              </a:prstGeom>
              <a:noFill/>
              <a:ln w="33338" cap="flat">
                <a:solidFill>
                  <a:srgbClr val="00B05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11" name="Line 53"/>
              <p:cNvSpPr>
                <a:spLocks noChangeShapeType="1"/>
              </p:cNvSpPr>
              <p:nvPr/>
            </p:nvSpPr>
            <p:spPr bwMode="auto">
              <a:xfrm>
                <a:off x="10320277" y="3980655"/>
                <a:ext cx="332277" cy="316140"/>
              </a:xfrm>
              <a:prstGeom prst="line">
                <a:avLst/>
              </a:prstGeom>
              <a:noFill/>
              <a:ln w="33338" cap="flat">
                <a:solidFill>
                  <a:srgbClr val="00B05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12" name="Line 54"/>
              <p:cNvSpPr>
                <a:spLocks noChangeShapeType="1"/>
              </p:cNvSpPr>
              <p:nvPr/>
            </p:nvSpPr>
            <p:spPr bwMode="auto">
              <a:xfrm>
                <a:off x="10663816" y="4299284"/>
                <a:ext cx="699470" cy="0"/>
              </a:xfrm>
              <a:prstGeom prst="line">
                <a:avLst/>
              </a:prstGeom>
              <a:noFill/>
              <a:ln w="33338" cap="flat">
                <a:solidFill>
                  <a:srgbClr val="00B05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13" name="Rectangle 55"/>
              <p:cNvSpPr>
                <a:spLocks noChangeArrowheads="1"/>
              </p:cNvSpPr>
              <p:nvPr/>
            </p:nvSpPr>
            <p:spPr bwMode="auto">
              <a:xfrm>
                <a:off x="5646727" y="3731727"/>
                <a:ext cx="1415012" cy="207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9900"/>
                    </a:solidFill>
                    <a:effectLst/>
                    <a:latin typeface="Arial" panose="020B0604020202020204" pitchFamily="34" charset="0"/>
                  </a:rPr>
                  <a:t>Annotation Vector</a:t>
                </a:r>
              </a:p>
            </p:txBody>
          </p:sp>
          <p:sp>
            <p:nvSpPr>
              <p:cNvPr id="114" name="Line 56"/>
              <p:cNvSpPr>
                <a:spLocks noChangeShapeType="1"/>
              </p:cNvSpPr>
              <p:nvPr/>
            </p:nvSpPr>
            <p:spPr bwMode="auto">
              <a:xfrm>
                <a:off x="5579425" y="3980655"/>
                <a:ext cx="332277" cy="316140"/>
              </a:xfrm>
              <a:prstGeom prst="line">
                <a:avLst/>
              </a:prstGeom>
              <a:noFill/>
              <a:ln w="33338" cap="flat">
                <a:solidFill>
                  <a:srgbClr val="00B05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15" name="Line 57"/>
              <p:cNvSpPr>
                <a:spLocks noChangeShapeType="1"/>
              </p:cNvSpPr>
              <p:nvPr/>
            </p:nvSpPr>
            <p:spPr bwMode="auto">
              <a:xfrm>
                <a:off x="5497200" y="3317785"/>
                <a:ext cx="5967459" cy="0"/>
              </a:xfrm>
              <a:prstGeom prst="line">
                <a:avLst/>
              </a:prstGeom>
              <a:noFill/>
              <a:ln w="174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16" name="Line 58"/>
              <p:cNvSpPr>
                <a:spLocks noChangeShapeType="1"/>
              </p:cNvSpPr>
              <p:nvPr/>
            </p:nvSpPr>
            <p:spPr bwMode="auto">
              <a:xfrm flipV="1">
                <a:off x="5497200" y="3317785"/>
                <a:ext cx="0" cy="102062"/>
              </a:xfrm>
              <a:prstGeom prst="line">
                <a:avLst/>
              </a:prstGeom>
              <a:noFill/>
              <a:ln w="174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17" name="Line 59"/>
              <p:cNvSpPr>
                <a:spLocks noChangeShapeType="1"/>
              </p:cNvSpPr>
              <p:nvPr/>
            </p:nvSpPr>
            <p:spPr bwMode="auto">
              <a:xfrm flipV="1">
                <a:off x="6090792" y="3317785"/>
                <a:ext cx="0" cy="102062"/>
              </a:xfrm>
              <a:prstGeom prst="line">
                <a:avLst/>
              </a:prstGeom>
              <a:noFill/>
              <a:ln w="174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18" name="Line 60"/>
              <p:cNvSpPr>
                <a:spLocks noChangeShapeType="1"/>
              </p:cNvSpPr>
              <p:nvPr/>
            </p:nvSpPr>
            <p:spPr bwMode="auto">
              <a:xfrm flipV="1">
                <a:off x="6683258" y="3317785"/>
                <a:ext cx="0" cy="102062"/>
              </a:xfrm>
              <a:prstGeom prst="line">
                <a:avLst/>
              </a:prstGeom>
              <a:noFill/>
              <a:ln w="174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19" name="Line 61"/>
              <p:cNvSpPr>
                <a:spLocks noChangeShapeType="1"/>
              </p:cNvSpPr>
              <p:nvPr/>
            </p:nvSpPr>
            <p:spPr bwMode="auto">
              <a:xfrm flipV="1">
                <a:off x="7288113" y="3317785"/>
                <a:ext cx="0" cy="102062"/>
              </a:xfrm>
              <a:prstGeom prst="line">
                <a:avLst/>
              </a:prstGeom>
              <a:noFill/>
              <a:ln w="174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20" name="Line 62"/>
              <p:cNvSpPr>
                <a:spLocks noChangeShapeType="1"/>
              </p:cNvSpPr>
              <p:nvPr/>
            </p:nvSpPr>
            <p:spPr bwMode="auto">
              <a:xfrm flipV="1">
                <a:off x="7881706" y="3317785"/>
                <a:ext cx="0" cy="102062"/>
              </a:xfrm>
              <a:prstGeom prst="line">
                <a:avLst/>
              </a:prstGeom>
              <a:noFill/>
              <a:ln w="174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21" name="Line 63"/>
              <p:cNvSpPr>
                <a:spLocks noChangeShapeType="1"/>
              </p:cNvSpPr>
              <p:nvPr/>
            </p:nvSpPr>
            <p:spPr bwMode="auto">
              <a:xfrm flipV="1">
                <a:off x="8475297" y="3317785"/>
                <a:ext cx="0" cy="102062"/>
              </a:xfrm>
              <a:prstGeom prst="line">
                <a:avLst/>
              </a:prstGeom>
              <a:noFill/>
              <a:ln w="174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22" name="Line 64"/>
              <p:cNvSpPr>
                <a:spLocks noChangeShapeType="1"/>
              </p:cNvSpPr>
              <p:nvPr/>
            </p:nvSpPr>
            <p:spPr bwMode="auto">
              <a:xfrm flipV="1">
                <a:off x="9080153" y="3317785"/>
                <a:ext cx="0" cy="102062"/>
              </a:xfrm>
              <a:prstGeom prst="line">
                <a:avLst/>
              </a:prstGeom>
              <a:noFill/>
              <a:ln w="174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23" name="Line 65"/>
              <p:cNvSpPr>
                <a:spLocks noChangeShapeType="1"/>
              </p:cNvSpPr>
              <p:nvPr/>
            </p:nvSpPr>
            <p:spPr bwMode="auto">
              <a:xfrm flipV="1">
                <a:off x="9673746" y="3317785"/>
                <a:ext cx="0" cy="102062"/>
              </a:xfrm>
              <a:prstGeom prst="line">
                <a:avLst/>
              </a:prstGeom>
              <a:noFill/>
              <a:ln w="174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24" name="Line 66"/>
              <p:cNvSpPr>
                <a:spLocks noChangeShapeType="1"/>
              </p:cNvSpPr>
              <p:nvPr/>
            </p:nvSpPr>
            <p:spPr bwMode="auto">
              <a:xfrm flipV="1">
                <a:off x="10266211" y="3317785"/>
                <a:ext cx="0" cy="102062"/>
              </a:xfrm>
              <a:prstGeom prst="line">
                <a:avLst/>
              </a:prstGeom>
              <a:noFill/>
              <a:ln w="174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25" name="Line 67"/>
              <p:cNvSpPr>
                <a:spLocks noChangeShapeType="1"/>
              </p:cNvSpPr>
              <p:nvPr/>
            </p:nvSpPr>
            <p:spPr bwMode="auto">
              <a:xfrm flipV="1">
                <a:off x="10871067" y="3317785"/>
                <a:ext cx="0" cy="102062"/>
              </a:xfrm>
              <a:prstGeom prst="line">
                <a:avLst/>
              </a:prstGeom>
              <a:noFill/>
              <a:ln w="174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26" name="Line 68"/>
              <p:cNvSpPr>
                <a:spLocks noChangeShapeType="1"/>
              </p:cNvSpPr>
              <p:nvPr/>
            </p:nvSpPr>
            <p:spPr bwMode="auto">
              <a:xfrm flipV="1">
                <a:off x="11464659" y="3317785"/>
                <a:ext cx="0" cy="102062"/>
              </a:xfrm>
              <a:prstGeom prst="line">
                <a:avLst/>
              </a:prstGeom>
              <a:noFill/>
              <a:ln w="174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a:p>
            </p:txBody>
          </p:sp>
          <p:sp>
            <p:nvSpPr>
              <p:cNvPr id="127" name="Rectangle 69"/>
              <p:cNvSpPr>
                <a:spLocks noChangeArrowheads="1"/>
              </p:cNvSpPr>
              <p:nvPr/>
            </p:nvSpPr>
            <p:spPr bwMode="auto">
              <a:xfrm>
                <a:off x="5466789" y="3516928"/>
                <a:ext cx="80753"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262626"/>
                    </a:solidFill>
                    <a:effectLst/>
                    <a:latin typeface="Arial" panose="020B0604020202020204" pitchFamily="34" charset="0"/>
                  </a:rPr>
                  <a:t>0</a:t>
                </a:r>
                <a:endParaRPr kumimoji="0" lang="en-US" altLang="en-US" sz="1600" b="0" i="0" u="none" strike="noStrike" cap="none" normalizeH="0" baseline="0" dirty="0">
                  <a:ln>
                    <a:noFill/>
                  </a:ln>
                  <a:solidFill>
                    <a:schemeClr val="tx1"/>
                  </a:solidFill>
                  <a:effectLst/>
                  <a:latin typeface="Arial" panose="020B0604020202020204" pitchFamily="34" charset="0"/>
                </a:endParaRPr>
              </a:p>
            </p:txBody>
          </p:sp>
          <p:sp>
            <p:nvSpPr>
              <p:cNvPr id="128" name="Rectangle 70"/>
              <p:cNvSpPr>
                <a:spLocks noChangeArrowheads="1"/>
              </p:cNvSpPr>
              <p:nvPr/>
            </p:nvSpPr>
            <p:spPr bwMode="auto">
              <a:xfrm>
                <a:off x="11044064" y="3516928"/>
                <a:ext cx="323010"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262626"/>
                    </a:solidFill>
                    <a:effectLst/>
                    <a:latin typeface="Arial" panose="020B0604020202020204" pitchFamily="34" charset="0"/>
                  </a:rPr>
                  <a:t>5000</a:t>
                </a:r>
                <a:endParaRPr kumimoji="0" lang="en-US" altLang="en-US" sz="1600" b="0" i="0" u="none" strike="noStrike" cap="none" normalizeH="0" baseline="0" dirty="0">
                  <a:ln>
                    <a:noFill/>
                  </a:ln>
                  <a:solidFill>
                    <a:schemeClr val="tx1"/>
                  </a:solidFill>
                  <a:effectLst/>
                  <a:latin typeface="Arial" panose="020B0604020202020204" pitchFamily="34" charset="0"/>
                </a:endParaRPr>
              </a:p>
            </p:txBody>
          </p:sp>
          <p:sp>
            <p:nvSpPr>
              <p:cNvPr id="129" name="Freeform 71"/>
              <p:cNvSpPr>
                <a:spLocks/>
              </p:cNvSpPr>
              <p:nvPr/>
            </p:nvSpPr>
            <p:spPr bwMode="auto">
              <a:xfrm>
                <a:off x="5497200" y="2650655"/>
                <a:ext cx="5849191" cy="602408"/>
              </a:xfrm>
              <a:custGeom>
                <a:avLst/>
                <a:gdLst>
                  <a:gd name="T0" fmla="*/ 80 w 5193"/>
                  <a:gd name="T1" fmla="*/ 242 h 242"/>
                  <a:gd name="T2" fmla="*/ 162 w 5193"/>
                  <a:gd name="T3" fmla="*/ 161 h 242"/>
                  <a:gd name="T4" fmla="*/ 244 w 5193"/>
                  <a:gd name="T5" fmla="*/ 99 h 242"/>
                  <a:gd name="T6" fmla="*/ 326 w 5193"/>
                  <a:gd name="T7" fmla="*/ 234 h 242"/>
                  <a:gd name="T8" fmla="*/ 407 w 5193"/>
                  <a:gd name="T9" fmla="*/ 96 h 242"/>
                  <a:gd name="T10" fmla="*/ 489 w 5193"/>
                  <a:gd name="T11" fmla="*/ 136 h 242"/>
                  <a:gd name="T12" fmla="*/ 571 w 5193"/>
                  <a:gd name="T13" fmla="*/ 194 h 242"/>
                  <a:gd name="T14" fmla="*/ 652 w 5193"/>
                  <a:gd name="T15" fmla="*/ 234 h 242"/>
                  <a:gd name="T16" fmla="*/ 734 w 5193"/>
                  <a:gd name="T17" fmla="*/ 110 h 242"/>
                  <a:gd name="T18" fmla="*/ 816 w 5193"/>
                  <a:gd name="T19" fmla="*/ 121 h 242"/>
                  <a:gd name="T20" fmla="*/ 897 w 5193"/>
                  <a:gd name="T21" fmla="*/ 103 h 242"/>
                  <a:gd name="T22" fmla="*/ 979 w 5193"/>
                  <a:gd name="T23" fmla="*/ 227 h 242"/>
                  <a:gd name="T24" fmla="*/ 1061 w 5193"/>
                  <a:gd name="T25" fmla="*/ 154 h 242"/>
                  <a:gd name="T26" fmla="*/ 1143 w 5193"/>
                  <a:gd name="T27" fmla="*/ 132 h 242"/>
                  <a:gd name="T28" fmla="*/ 1224 w 5193"/>
                  <a:gd name="T29" fmla="*/ 220 h 242"/>
                  <a:gd name="T30" fmla="*/ 1306 w 5193"/>
                  <a:gd name="T31" fmla="*/ 114 h 242"/>
                  <a:gd name="T32" fmla="*/ 1388 w 5193"/>
                  <a:gd name="T33" fmla="*/ 147 h 242"/>
                  <a:gd name="T34" fmla="*/ 1469 w 5193"/>
                  <a:gd name="T35" fmla="*/ 114 h 242"/>
                  <a:gd name="T36" fmla="*/ 1552 w 5193"/>
                  <a:gd name="T37" fmla="*/ 231 h 242"/>
                  <a:gd name="T38" fmla="*/ 1633 w 5193"/>
                  <a:gd name="T39" fmla="*/ 194 h 242"/>
                  <a:gd name="T40" fmla="*/ 1714 w 5193"/>
                  <a:gd name="T41" fmla="*/ 92 h 242"/>
                  <a:gd name="T42" fmla="*/ 1796 w 5193"/>
                  <a:gd name="T43" fmla="*/ 161 h 242"/>
                  <a:gd name="T44" fmla="*/ 1878 w 5193"/>
                  <a:gd name="T45" fmla="*/ 220 h 242"/>
                  <a:gd name="T46" fmla="*/ 1959 w 5193"/>
                  <a:gd name="T47" fmla="*/ 169 h 242"/>
                  <a:gd name="T48" fmla="*/ 2041 w 5193"/>
                  <a:gd name="T49" fmla="*/ 55 h 242"/>
                  <a:gd name="T50" fmla="*/ 2124 w 5193"/>
                  <a:gd name="T51" fmla="*/ 194 h 242"/>
                  <a:gd name="T52" fmla="*/ 2205 w 5193"/>
                  <a:gd name="T53" fmla="*/ 227 h 242"/>
                  <a:gd name="T54" fmla="*/ 2286 w 5193"/>
                  <a:gd name="T55" fmla="*/ 132 h 242"/>
                  <a:gd name="T56" fmla="*/ 2369 w 5193"/>
                  <a:gd name="T57" fmla="*/ 161 h 242"/>
                  <a:gd name="T58" fmla="*/ 2450 w 5193"/>
                  <a:gd name="T59" fmla="*/ 216 h 242"/>
                  <a:gd name="T60" fmla="*/ 2531 w 5193"/>
                  <a:gd name="T61" fmla="*/ 158 h 242"/>
                  <a:gd name="T62" fmla="*/ 2613 w 5193"/>
                  <a:gd name="T63" fmla="*/ 132 h 242"/>
                  <a:gd name="T64" fmla="*/ 2695 w 5193"/>
                  <a:gd name="T65" fmla="*/ 147 h 242"/>
                  <a:gd name="T66" fmla="*/ 2777 w 5193"/>
                  <a:gd name="T67" fmla="*/ 231 h 242"/>
                  <a:gd name="T68" fmla="*/ 2858 w 5193"/>
                  <a:gd name="T69" fmla="*/ 96 h 242"/>
                  <a:gd name="T70" fmla="*/ 2940 w 5193"/>
                  <a:gd name="T71" fmla="*/ 158 h 242"/>
                  <a:gd name="T72" fmla="*/ 3022 w 5193"/>
                  <a:gd name="T73" fmla="*/ 136 h 242"/>
                  <a:gd name="T74" fmla="*/ 3103 w 5193"/>
                  <a:gd name="T75" fmla="*/ 231 h 242"/>
                  <a:gd name="T76" fmla="*/ 3185 w 5193"/>
                  <a:gd name="T77" fmla="*/ 125 h 242"/>
                  <a:gd name="T78" fmla="*/ 3266 w 5193"/>
                  <a:gd name="T79" fmla="*/ 103 h 242"/>
                  <a:gd name="T80" fmla="*/ 3348 w 5193"/>
                  <a:gd name="T81" fmla="*/ 180 h 242"/>
                  <a:gd name="T82" fmla="*/ 3430 w 5193"/>
                  <a:gd name="T83" fmla="*/ 209 h 242"/>
                  <a:gd name="T84" fmla="*/ 3511 w 5193"/>
                  <a:gd name="T85" fmla="*/ 139 h 242"/>
                  <a:gd name="T86" fmla="*/ 3593 w 5193"/>
                  <a:gd name="T87" fmla="*/ 125 h 242"/>
                  <a:gd name="T88" fmla="*/ 3675 w 5193"/>
                  <a:gd name="T89" fmla="*/ 231 h 242"/>
                  <a:gd name="T90" fmla="*/ 3756 w 5193"/>
                  <a:gd name="T91" fmla="*/ 213 h 242"/>
                  <a:gd name="T92" fmla="*/ 3839 w 5193"/>
                  <a:gd name="T93" fmla="*/ 147 h 242"/>
                  <a:gd name="T94" fmla="*/ 3920 w 5193"/>
                  <a:gd name="T95" fmla="*/ 136 h 242"/>
                  <a:gd name="T96" fmla="*/ 4002 w 5193"/>
                  <a:gd name="T97" fmla="*/ 209 h 242"/>
                  <a:gd name="T98" fmla="*/ 4083 w 5193"/>
                  <a:gd name="T99" fmla="*/ 202 h 242"/>
                  <a:gd name="T100" fmla="*/ 4165 w 5193"/>
                  <a:gd name="T101" fmla="*/ 183 h 242"/>
                  <a:gd name="T102" fmla="*/ 4247 w 5193"/>
                  <a:gd name="T103" fmla="*/ 206 h 242"/>
                  <a:gd name="T104" fmla="*/ 4328 w 5193"/>
                  <a:gd name="T105" fmla="*/ 231 h 242"/>
                  <a:gd name="T106" fmla="*/ 4411 w 5193"/>
                  <a:gd name="T107" fmla="*/ 165 h 242"/>
                  <a:gd name="T108" fmla="*/ 4492 w 5193"/>
                  <a:gd name="T109" fmla="*/ 106 h 242"/>
                  <a:gd name="T110" fmla="*/ 4573 w 5193"/>
                  <a:gd name="T111" fmla="*/ 231 h 242"/>
                  <a:gd name="T112" fmla="*/ 4656 w 5193"/>
                  <a:gd name="T113" fmla="*/ 198 h 242"/>
                  <a:gd name="T114" fmla="*/ 4737 w 5193"/>
                  <a:gd name="T115" fmla="*/ 154 h 242"/>
                  <a:gd name="T116" fmla="*/ 4818 w 5193"/>
                  <a:gd name="T117" fmla="*/ 136 h 242"/>
                  <a:gd name="T118" fmla="*/ 4900 w 5193"/>
                  <a:gd name="T119" fmla="*/ 234 h 242"/>
                  <a:gd name="T120" fmla="*/ 4983 w 5193"/>
                  <a:gd name="T121" fmla="*/ 110 h 242"/>
                  <a:gd name="T122" fmla="*/ 5064 w 5193"/>
                  <a:gd name="T123" fmla="*/ 118 h 242"/>
                  <a:gd name="T124" fmla="*/ 5145 w 5193"/>
                  <a:gd name="T125" fmla="*/ 17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93" h="242">
                    <a:moveTo>
                      <a:pt x="0" y="242"/>
                    </a:moveTo>
                    <a:lnTo>
                      <a:pt x="1" y="242"/>
                    </a:lnTo>
                    <a:lnTo>
                      <a:pt x="2" y="242"/>
                    </a:lnTo>
                    <a:lnTo>
                      <a:pt x="3" y="242"/>
                    </a:lnTo>
                    <a:lnTo>
                      <a:pt x="4" y="242"/>
                    </a:lnTo>
                    <a:lnTo>
                      <a:pt x="6" y="242"/>
                    </a:lnTo>
                    <a:lnTo>
                      <a:pt x="6" y="242"/>
                    </a:lnTo>
                    <a:lnTo>
                      <a:pt x="7" y="242"/>
                    </a:lnTo>
                    <a:lnTo>
                      <a:pt x="9" y="242"/>
                    </a:lnTo>
                    <a:lnTo>
                      <a:pt x="10" y="242"/>
                    </a:lnTo>
                    <a:lnTo>
                      <a:pt x="11" y="242"/>
                    </a:lnTo>
                    <a:lnTo>
                      <a:pt x="12" y="242"/>
                    </a:lnTo>
                    <a:lnTo>
                      <a:pt x="13" y="242"/>
                    </a:lnTo>
                    <a:lnTo>
                      <a:pt x="14" y="242"/>
                    </a:lnTo>
                    <a:lnTo>
                      <a:pt x="15" y="242"/>
                    </a:lnTo>
                    <a:lnTo>
                      <a:pt x="16" y="242"/>
                    </a:lnTo>
                    <a:lnTo>
                      <a:pt x="17" y="242"/>
                    </a:lnTo>
                    <a:lnTo>
                      <a:pt x="18" y="242"/>
                    </a:lnTo>
                    <a:lnTo>
                      <a:pt x="19" y="242"/>
                    </a:lnTo>
                    <a:lnTo>
                      <a:pt x="20" y="242"/>
                    </a:lnTo>
                    <a:lnTo>
                      <a:pt x="21" y="242"/>
                    </a:lnTo>
                    <a:lnTo>
                      <a:pt x="22" y="242"/>
                    </a:lnTo>
                    <a:lnTo>
                      <a:pt x="24" y="242"/>
                    </a:lnTo>
                    <a:lnTo>
                      <a:pt x="25" y="242"/>
                    </a:lnTo>
                    <a:lnTo>
                      <a:pt x="26" y="242"/>
                    </a:lnTo>
                    <a:lnTo>
                      <a:pt x="27" y="242"/>
                    </a:lnTo>
                    <a:lnTo>
                      <a:pt x="28" y="242"/>
                    </a:lnTo>
                    <a:lnTo>
                      <a:pt x="29" y="242"/>
                    </a:lnTo>
                    <a:lnTo>
                      <a:pt x="30" y="242"/>
                    </a:lnTo>
                    <a:lnTo>
                      <a:pt x="31" y="242"/>
                    </a:lnTo>
                    <a:lnTo>
                      <a:pt x="32" y="242"/>
                    </a:lnTo>
                    <a:lnTo>
                      <a:pt x="33" y="242"/>
                    </a:lnTo>
                    <a:lnTo>
                      <a:pt x="34" y="242"/>
                    </a:lnTo>
                    <a:lnTo>
                      <a:pt x="35" y="242"/>
                    </a:lnTo>
                    <a:lnTo>
                      <a:pt x="36" y="242"/>
                    </a:lnTo>
                    <a:lnTo>
                      <a:pt x="37" y="242"/>
                    </a:lnTo>
                    <a:lnTo>
                      <a:pt x="39" y="242"/>
                    </a:lnTo>
                    <a:lnTo>
                      <a:pt x="40" y="242"/>
                    </a:lnTo>
                    <a:lnTo>
                      <a:pt x="41" y="242"/>
                    </a:lnTo>
                    <a:lnTo>
                      <a:pt x="42" y="242"/>
                    </a:lnTo>
                    <a:lnTo>
                      <a:pt x="43" y="242"/>
                    </a:lnTo>
                    <a:lnTo>
                      <a:pt x="44" y="242"/>
                    </a:lnTo>
                    <a:lnTo>
                      <a:pt x="45" y="242"/>
                    </a:lnTo>
                    <a:lnTo>
                      <a:pt x="46" y="242"/>
                    </a:lnTo>
                    <a:lnTo>
                      <a:pt x="47" y="242"/>
                    </a:lnTo>
                    <a:lnTo>
                      <a:pt x="48" y="242"/>
                    </a:lnTo>
                    <a:lnTo>
                      <a:pt x="49" y="242"/>
                    </a:lnTo>
                    <a:lnTo>
                      <a:pt x="50" y="242"/>
                    </a:lnTo>
                    <a:lnTo>
                      <a:pt x="51" y="242"/>
                    </a:lnTo>
                    <a:lnTo>
                      <a:pt x="52" y="242"/>
                    </a:lnTo>
                    <a:lnTo>
                      <a:pt x="54" y="242"/>
                    </a:lnTo>
                    <a:lnTo>
                      <a:pt x="55" y="242"/>
                    </a:lnTo>
                    <a:lnTo>
                      <a:pt x="56" y="242"/>
                    </a:lnTo>
                    <a:lnTo>
                      <a:pt x="57" y="242"/>
                    </a:lnTo>
                    <a:lnTo>
                      <a:pt x="58" y="242"/>
                    </a:lnTo>
                    <a:lnTo>
                      <a:pt x="58" y="242"/>
                    </a:lnTo>
                    <a:lnTo>
                      <a:pt x="60" y="242"/>
                    </a:lnTo>
                    <a:lnTo>
                      <a:pt x="60" y="242"/>
                    </a:lnTo>
                    <a:lnTo>
                      <a:pt x="62" y="242"/>
                    </a:lnTo>
                    <a:lnTo>
                      <a:pt x="62" y="242"/>
                    </a:lnTo>
                    <a:lnTo>
                      <a:pt x="64" y="242"/>
                    </a:lnTo>
                    <a:lnTo>
                      <a:pt x="64" y="242"/>
                    </a:lnTo>
                    <a:lnTo>
                      <a:pt x="66" y="242"/>
                    </a:lnTo>
                    <a:lnTo>
                      <a:pt x="66" y="242"/>
                    </a:lnTo>
                    <a:lnTo>
                      <a:pt x="68" y="242"/>
                    </a:lnTo>
                    <a:lnTo>
                      <a:pt x="70" y="242"/>
                    </a:lnTo>
                    <a:lnTo>
                      <a:pt x="70" y="242"/>
                    </a:lnTo>
                    <a:lnTo>
                      <a:pt x="72" y="242"/>
                    </a:lnTo>
                    <a:lnTo>
                      <a:pt x="72" y="242"/>
                    </a:lnTo>
                    <a:lnTo>
                      <a:pt x="74" y="242"/>
                    </a:lnTo>
                    <a:lnTo>
                      <a:pt x="74" y="242"/>
                    </a:lnTo>
                    <a:lnTo>
                      <a:pt x="76" y="242"/>
                    </a:lnTo>
                    <a:lnTo>
                      <a:pt x="76" y="242"/>
                    </a:lnTo>
                    <a:lnTo>
                      <a:pt x="78" y="242"/>
                    </a:lnTo>
                    <a:lnTo>
                      <a:pt x="78" y="242"/>
                    </a:lnTo>
                    <a:lnTo>
                      <a:pt x="80" y="242"/>
                    </a:lnTo>
                    <a:lnTo>
                      <a:pt x="80" y="242"/>
                    </a:lnTo>
                    <a:lnTo>
                      <a:pt x="82" y="242"/>
                    </a:lnTo>
                    <a:lnTo>
                      <a:pt x="84" y="242"/>
                    </a:lnTo>
                    <a:lnTo>
                      <a:pt x="84" y="242"/>
                    </a:lnTo>
                    <a:lnTo>
                      <a:pt x="84" y="242"/>
                    </a:lnTo>
                    <a:lnTo>
                      <a:pt x="86" y="242"/>
                    </a:lnTo>
                    <a:lnTo>
                      <a:pt x="87" y="242"/>
                    </a:lnTo>
                    <a:lnTo>
                      <a:pt x="88" y="242"/>
                    </a:lnTo>
                    <a:lnTo>
                      <a:pt x="89" y="242"/>
                    </a:lnTo>
                    <a:lnTo>
                      <a:pt x="91" y="242"/>
                    </a:lnTo>
                    <a:lnTo>
                      <a:pt x="91" y="242"/>
                    </a:lnTo>
                    <a:lnTo>
                      <a:pt x="93" y="242"/>
                    </a:lnTo>
                    <a:lnTo>
                      <a:pt x="93" y="242"/>
                    </a:lnTo>
                    <a:lnTo>
                      <a:pt x="95" y="242"/>
                    </a:lnTo>
                    <a:lnTo>
                      <a:pt x="95" y="242"/>
                    </a:lnTo>
                    <a:lnTo>
                      <a:pt x="97" y="158"/>
                    </a:lnTo>
                    <a:lnTo>
                      <a:pt x="99" y="88"/>
                    </a:lnTo>
                    <a:lnTo>
                      <a:pt x="99" y="106"/>
                    </a:lnTo>
                    <a:lnTo>
                      <a:pt x="99" y="154"/>
                    </a:lnTo>
                    <a:lnTo>
                      <a:pt x="101" y="99"/>
                    </a:lnTo>
                    <a:lnTo>
                      <a:pt x="103" y="150"/>
                    </a:lnTo>
                    <a:lnTo>
                      <a:pt x="103" y="121"/>
                    </a:lnTo>
                    <a:lnTo>
                      <a:pt x="105" y="118"/>
                    </a:lnTo>
                    <a:lnTo>
                      <a:pt x="105" y="121"/>
                    </a:lnTo>
                    <a:lnTo>
                      <a:pt x="107" y="118"/>
                    </a:lnTo>
                    <a:lnTo>
                      <a:pt x="107" y="136"/>
                    </a:lnTo>
                    <a:lnTo>
                      <a:pt x="109" y="121"/>
                    </a:lnTo>
                    <a:lnTo>
                      <a:pt x="109" y="88"/>
                    </a:lnTo>
                    <a:lnTo>
                      <a:pt x="110" y="92"/>
                    </a:lnTo>
                    <a:lnTo>
                      <a:pt x="112" y="103"/>
                    </a:lnTo>
                    <a:lnTo>
                      <a:pt x="113" y="103"/>
                    </a:lnTo>
                    <a:lnTo>
                      <a:pt x="113" y="96"/>
                    </a:lnTo>
                    <a:lnTo>
                      <a:pt x="115" y="132"/>
                    </a:lnTo>
                    <a:lnTo>
                      <a:pt x="116" y="143"/>
                    </a:lnTo>
                    <a:lnTo>
                      <a:pt x="117" y="88"/>
                    </a:lnTo>
                    <a:lnTo>
                      <a:pt x="118" y="103"/>
                    </a:lnTo>
                    <a:lnTo>
                      <a:pt x="119" y="99"/>
                    </a:lnTo>
                    <a:lnTo>
                      <a:pt x="120" y="136"/>
                    </a:lnTo>
                    <a:lnTo>
                      <a:pt x="121" y="129"/>
                    </a:lnTo>
                    <a:lnTo>
                      <a:pt x="122" y="136"/>
                    </a:lnTo>
                    <a:lnTo>
                      <a:pt x="123" y="129"/>
                    </a:lnTo>
                    <a:lnTo>
                      <a:pt x="124" y="106"/>
                    </a:lnTo>
                    <a:lnTo>
                      <a:pt x="125" y="172"/>
                    </a:lnTo>
                    <a:lnTo>
                      <a:pt x="127" y="118"/>
                    </a:lnTo>
                    <a:lnTo>
                      <a:pt x="127" y="147"/>
                    </a:lnTo>
                    <a:lnTo>
                      <a:pt x="128" y="147"/>
                    </a:lnTo>
                    <a:lnTo>
                      <a:pt x="130" y="147"/>
                    </a:lnTo>
                    <a:lnTo>
                      <a:pt x="131" y="99"/>
                    </a:lnTo>
                    <a:lnTo>
                      <a:pt x="132" y="136"/>
                    </a:lnTo>
                    <a:lnTo>
                      <a:pt x="133" y="150"/>
                    </a:lnTo>
                    <a:lnTo>
                      <a:pt x="134" y="125"/>
                    </a:lnTo>
                    <a:lnTo>
                      <a:pt x="135" y="165"/>
                    </a:lnTo>
                    <a:lnTo>
                      <a:pt x="136" y="147"/>
                    </a:lnTo>
                    <a:lnTo>
                      <a:pt x="137" y="129"/>
                    </a:lnTo>
                    <a:lnTo>
                      <a:pt x="138" y="114"/>
                    </a:lnTo>
                    <a:lnTo>
                      <a:pt x="139" y="158"/>
                    </a:lnTo>
                    <a:lnTo>
                      <a:pt x="140" y="99"/>
                    </a:lnTo>
                    <a:lnTo>
                      <a:pt x="142" y="147"/>
                    </a:lnTo>
                    <a:lnTo>
                      <a:pt x="142" y="125"/>
                    </a:lnTo>
                    <a:lnTo>
                      <a:pt x="143" y="150"/>
                    </a:lnTo>
                    <a:lnTo>
                      <a:pt x="145" y="158"/>
                    </a:lnTo>
                    <a:lnTo>
                      <a:pt x="146" y="161"/>
                    </a:lnTo>
                    <a:lnTo>
                      <a:pt x="147" y="143"/>
                    </a:lnTo>
                    <a:lnTo>
                      <a:pt x="148" y="158"/>
                    </a:lnTo>
                    <a:lnTo>
                      <a:pt x="149" y="172"/>
                    </a:lnTo>
                    <a:lnTo>
                      <a:pt x="150" y="161"/>
                    </a:lnTo>
                    <a:lnTo>
                      <a:pt x="151" y="158"/>
                    </a:lnTo>
                    <a:lnTo>
                      <a:pt x="152" y="121"/>
                    </a:lnTo>
                    <a:lnTo>
                      <a:pt x="153" y="114"/>
                    </a:lnTo>
                    <a:lnTo>
                      <a:pt x="154" y="150"/>
                    </a:lnTo>
                    <a:lnTo>
                      <a:pt x="155" y="165"/>
                    </a:lnTo>
                    <a:lnTo>
                      <a:pt x="156" y="176"/>
                    </a:lnTo>
                    <a:lnTo>
                      <a:pt x="157" y="139"/>
                    </a:lnTo>
                    <a:lnTo>
                      <a:pt x="158" y="154"/>
                    </a:lnTo>
                    <a:lnTo>
                      <a:pt x="160" y="125"/>
                    </a:lnTo>
                    <a:lnTo>
                      <a:pt x="161" y="154"/>
                    </a:lnTo>
                    <a:lnTo>
                      <a:pt x="162" y="194"/>
                    </a:lnTo>
                    <a:lnTo>
                      <a:pt x="162" y="161"/>
                    </a:lnTo>
                    <a:lnTo>
                      <a:pt x="164" y="136"/>
                    </a:lnTo>
                    <a:lnTo>
                      <a:pt x="164" y="118"/>
                    </a:lnTo>
                    <a:lnTo>
                      <a:pt x="166" y="161"/>
                    </a:lnTo>
                    <a:lnTo>
                      <a:pt x="166" y="190"/>
                    </a:lnTo>
                    <a:lnTo>
                      <a:pt x="168" y="136"/>
                    </a:lnTo>
                    <a:lnTo>
                      <a:pt x="168" y="169"/>
                    </a:lnTo>
                    <a:lnTo>
                      <a:pt x="170" y="172"/>
                    </a:lnTo>
                    <a:lnTo>
                      <a:pt x="170" y="132"/>
                    </a:lnTo>
                    <a:lnTo>
                      <a:pt x="172" y="139"/>
                    </a:lnTo>
                    <a:lnTo>
                      <a:pt x="172" y="154"/>
                    </a:lnTo>
                    <a:lnTo>
                      <a:pt x="175" y="147"/>
                    </a:lnTo>
                    <a:lnTo>
                      <a:pt x="176" y="194"/>
                    </a:lnTo>
                    <a:lnTo>
                      <a:pt x="177" y="187"/>
                    </a:lnTo>
                    <a:lnTo>
                      <a:pt x="178" y="125"/>
                    </a:lnTo>
                    <a:lnTo>
                      <a:pt x="179" y="132"/>
                    </a:lnTo>
                    <a:lnTo>
                      <a:pt x="180" y="176"/>
                    </a:lnTo>
                    <a:lnTo>
                      <a:pt x="181" y="143"/>
                    </a:lnTo>
                    <a:lnTo>
                      <a:pt x="182" y="169"/>
                    </a:lnTo>
                    <a:lnTo>
                      <a:pt x="183" y="136"/>
                    </a:lnTo>
                    <a:lnTo>
                      <a:pt x="184" y="139"/>
                    </a:lnTo>
                    <a:lnTo>
                      <a:pt x="185" y="121"/>
                    </a:lnTo>
                    <a:lnTo>
                      <a:pt x="186" y="106"/>
                    </a:lnTo>
                    <a:lnTo>
                      <a:pt x="187" y="103"/>
                    </a:lnTo>
                    <a:lnTo>
                      <a:pt x="188" y="114"/>
                    </a:lnTo>
                    <a:lnTo>
                      <a:pt x="189" y="114"/>
                    </a:lnTo>
                    <a:lnTo>
                      <a:pt x="191" y="121"/>
                    </a:lnTo>
                    <a:lnTo>
                      <a:pt x="191" y="129"/>
                    </a:lnTo>
                    <a:lnTo>
                      <a:pt x="193" y="129"/>
                    </a:lnTo>
                    <a:lnTo>
                      <a:pt x="193" y="92"/>
                    </a:lnTo>
                    <a:lnTo>
                      <a:pt x="195" y="48"/>
                    </a:lnTo>
                    <a:lnTo>
                      <a:pt x="195" y="99"/>
                    </a:lnTo>
                    <a:lnTo>
                      <a:pt x="197" y="150"/>
                    </a:lnTo>
                    <a:lnTo>
                      <a:pt x="197" y="88"/>
                    </a:lnTo>
                    <a:lnTo>
                      <a:pt x="199" y="114"/>
                    </a:lnTo>
                    <a:lnTo>
                      <a:pt x="199" y="96"/>
                    </a:lnTo>
                    <a:lnTo>
                      <a:pt x="201" y="96"/>
                    </a:lnTo>
                    <a:lnTo>
                      <a:pt x="201" y="103"/>
                    </a:lnTo>
                    <a:lnTo>
                      <a:pt x="203" y="103"/>
                    </a:lnTo>
                    <a:lnTo>
                      <a:pt x="205" y="67"/>
                    </a:lnTo>
                    <a:lnTo>
                      <a:pt x="205" y="136"/>
                    </a:lnTo>
                    <a:lnTo>
                      <a:pt x="205" y="121"/>
                    </a:lnTo>
                    <a:lnTo>
                      <a:pt x="207" y="96"/>
                    </a:lnTo>
                    <a:lnTo>
                      <a:pt x="209" y="103"/>
                    </a:lnTo>
                    <a:lnTo>
                      <a:pt x="209" y="136"/>
                    </a:lnTo>
                    <a:lnTo>
                      <a:pt x="211" y="110"/>
                    </a:lnTo>
                    <a:lnTo>
                      <a:pt x="211" y="88"/>
                    </a:lnTo>
                    <a:lnTo>
                      <a:pt x="213" y="150"/>
                    </a:lnTo>
                    <a:lnTo>
                      <a:pt x="213" y="139"/>
                    </a:lnTo>
                    <a:lnTo>
                      <a:pt x="215" y="125"/>
                    </a:lnTo>
                    <a:lnTo>
                      <a:pt x="215" y="96"/>
                    </a:lnTo>
                    <a:lnTo>
                      <a:pt x="216" y="92"/>
                    </a:lnTo>
                    <a:lnTo>
                      <a:pt x="217" y="125"/>
                    </a:lnTo>
                    <a:lnTo>
                      <a:pt x="219" y="106"/>
                    </a:lnTo>
                    <a:lnTo>
                      <a:pt x="220" y="88"/>
                    </a:lnTo>
                    <a:lnTo>
                      <a:pt x="220" y="99"/>
                    </a:lnTo>
                    <a:lnTo>
                      <a:pt x="222" y="106"/>
                    </a:lnTo>
                    <a:lnTo>
                      <a:pt x="223" y="103"/>
                    </a:lnTo>
                    <a:lnTo>
                      <a:pt x="224" y="169"/>
                    </a:lnTo>
                    <a:lnTo>
                      <a:pt x="225" y="147"/>
                    </a:lnTo>
                    <a:lnTo>
                      <a:pt x="226" y="121"/>
                    </a:lnTo>
                    <a:lnTo>
                      <a:pt x="227" y="125"/>
                    </a:lnTo>
                    <a:lnTo>
                      <a:pt x="228" y="136"/>
                    </a:lnTo>
                    <a:lnTo>
                      <a:pt x="229" y="103"/>
                    </a:lnTo>
                    <a:lnTo>
                      <a:pt x="230" y="110"/>
                    </a:lnTo>
                    <a:lnTo>
                      <a:pt x="231" y="121"/>
                    </a:lnTo>
                    <a:lnTo>
                      <a:pt x="232" y="132"/>
                    </a:lnTo>
                    <a:lnTo>
                      <a:pt x="234" y="143"/>
                    </a:lnTo>
                    <a:lnTo>
                      <a:pt x="234" y="129"/>
                    </a:lnTo>
                    <a:lnTo>
                      <a:pt x="235" y="81"/>
                    </a:lnTo>
                    <a:lnTo>
                      <a:pt x="237" y="143"/>
                    </a:lnTo>
                    <a:lnTo>
                      <a:pt x="238" y="106"/>
                    </a:lnTo>
                    <a:lnTo>
                      <a:pt x="239" y="139"/>
                    </a:lnTo>
                    <a:lnTo>
                      <a:pt x="240" y="154"/>
                    </a:lnTo>
                    <a:lnTo>
                      <a:pt x="241" y="180"/>
                    </a:lnTo>
                    <a:lnTo>
                      <a:pt x="242" y="183"/>
                    </a:lnTo>
                    <a:lnTo>
                      <a:pt x="243" y="154"/>
                    </a:lnTo>
                    <a:lnTo>
                      <a:pt x="244" y="99"/>
                    </a:lnTo>
                    <a:lnTo>
                      <a:pt x="245" y="132"/>
                    </a:lnTo>
                    <a:lnTo>
                      <a:pt x="246" y="139"/>
                    </a:lnTo>
                    <a:lnTo>
                      <a:pt x="248" y="165"/>
                    </a:lnTo>
                    <a:lnTo>
                      <a:pt x="249" y="165"/>
                    </a:lnTo>
                    <a:lnTo>
                      <a:pt x="249" y="169"/>
                    </a:lnTo>
                    <a:lnTo>
                      <a:pt x="251" y="125"/>
                    </a:lnTo>
                    <a:lnTo>
                      <a:pt x="252" y="176"/>
                    </a:lnTo>
                    <a:lnTo>
                      <a:pt x="253" y="172"/>
                    </a:lnTo>
                    <a:lnTo>
                      <a:pt x="254" y="143"/>
                    </a:lnTo>
                    <a:lnTo>
                      <a:pt x="255" y="158"/>
                    </a:lnTo>
                    <a:lnTo>
                      <a:pt x="256" y="154"/>
                    </a:lnTo>
                    <a:lnTo>
                      <a:pt x="257" y="165"/>
                    </a:lnTo>
                    <a:lnTo>
                      <a:pt x="258" y="165"/>
                    </a:lnTo>
                    <a:lnTo>
                      <a:pt x="259" y="183"/>
                    </a:lnTo>
                    <a:lnTo>
                      <a:pt x="260" y="180"/>
                    </a:lnTo>
                    <a:lnTo>
                      <a:pt x="261" y="176"/>
                    </a:lnTo>
                    <a:lnTo>
                      <a:pt x="263" y="190"/>
                    </a:lnTo>
                    <a:lnTo>
                      <a:pt x="263" y="198"/>
                    </a:lnTo>
                    <a:lnTo>
                      <a:pt x="264" y="183"/>
                    </a:lnTo>
                    <a:lnTo>
                      <a:pt x="266" y="180"/>
                    </a:lnTo>
                    <a:lnTo>
                      <a:pt x="267" y="180"/>
                    </a:lnTo>
                    <a:lnTo>
                      <a:pt x="268" y="180"/>
                    </a:lnTo>
                    <a:lnTo>
                      <a:pt x="269" y="143"/>
                    </a:lnTo>
                    <a:lnTo>
                      <a:pt x="270" y="198"/>
                    </a:lnTo>
                    <a:lnTo>
                      <a:pt x="271" y="169"/>
                    </a:lnTo>
                    <a:lnTo>
                      <a:pt x="272" y="194"/>
                    </a:lnTo>
                    <a:lnTo>
                      <a:pt x="273" y="209"/>
                    </a:lnTo>
                    <a:lnTo>
                      <a:pt x="274" y="187"/>
                    </a:lnTo>
                    <a:lnTo>
                      <a:pt x="275" y="190"/>
                    </a:lnTo>
                    <a:lnTo>
                      <a:pt x="276" y="187"/>
                    </a:lnTo>
                    <a:lnTo>
                      <a:pt x="277" y="176"/>
                    </a:lnTo>
                    <a:lnTo>
                      <a:pt x="278" y="183"/>
                    </a:lnTo>
                    <a:lnTo>
                      <a:pt x="279" y="183"/>
                    </a:lnTo>
                    <a:lnTo>
                      <a:pt x="281" y="194"/>
                    </a:lnTo>
                    <a:lnTo>
                      <a:pt x="282" y="194"/>
                    </a:lnTo>
                    <a:lnTo>
                      <a:pt x="283" y="190"/>
                    </a:lnTo>
                    <a:lnTo>
                      <a:pt x="284" y="216"/>
                    </a:lnTo>
                    <a:lnTo>
                      <a:pt x="285" y="190"/>
                    </a:lnTo>
                    <a:lnTo>
                      <a:pt x="286" y="202"/>
                    </a:lnTo>
                    <a:lnTo>
                      <a:pt x="287" y="194"/>
                    </a:lnTo>
                    <a:lnTo>
                      <a:pt x="288" y="198"/>
                    </a:lnTo>
                    <a:lnTo>
                      <a:pt x="289" y="172"/>
                    </a:lnTo>
                    <a:lnTo>
                      <a:pt x="290" y="216"/>
                    </a:lnTo>
                    <a:lnTo>
                      <a:pt x="291" y="206"/>
                    </a:lnTo>
                    <a:lnTo>
                      <a:pt x="292" y="206"/>
                    </a:lnTo>
                    <a:lnTo>
                      <a:pt x="293" y="213"/>
                    </a:lnTo>
                    <a:lnTo>
                      <a:pt x="294" y="209"/>
                    </a:lnTo>
                    <a:lnTo>
                      <a:pt x="295" y="198"/>
                    </a:lnTo>
                    <a:lnTo>
                      <a:pt x="297" y="198"/>
                    </a:lnTo>
                    <a:lnTo>
                      <a:pt x="297" y="220"/>
                    </a:lnTo>
                    <a:lnTo>
                      <a:pt x="299" y="213"/>
                    </a:lnTo>
                    <a:lnTo>
                      <a:pt x="299" y="202"/>
                    </a:lnTo>
                    <a:lnTo>
                      <a:pt x="301" y="216"/>
                    </a:lnTo>
                    <a:lnTo>
                      <a:pt x="301" y="234"/>
                    </a:lnTo>
                    <a:lnTo>
                      <a:pt x="303" y="231"/>
                    </a:lnTo>
                    <a:lnTo>
                      <a:pt x="303" y="220"/>
                    </a:lnTo>
                    <a:lnTo>
                      <a:pt x="305" y="213"/>
                    </a:lnTo>
                    <a:lnTo>
                      <a:pt x="305" y="231"/>
                    </a:lnTo>
                    <a:lnTo>
                      <a:pt x="307" y="213"/>
                    </a:lnTo>
                    <a:lnTo>
                      <a:pt x="307" y="206"/>
                    </a:lnTo>
                    <a:lnTo>
                      <a:pt x="309" y="220"/>
                    </a:lnTo>
                    <a:lnTo>
                      <a:pt x="311" y="238"/>
                    </a:lnTo>
                    <a:lnTo>
                      <a:pt x="311" y="227"/>
                    </a:lnTo>
                    <a:lnTo>
                      <a:pt x="313" y="209"/>
                    </a:lnTo>
                    <a:lnTo>
                      <a:pt x="313" y="227"/>
                    </a:lnTo>
                    <a:lnTo>
                      <a:pt x="315" y="220"/>
                    </a:lnTo>
                    <a:lnTo>
                      <a:pt x="315" y="194"/>
                    </a:lnTo>
                    <a:lnTo>
                      <a:pt x="317" y="224"/>
                    </a:lnTo>
                    <a:lnTo>
                      <a:pt x="317" y="224"/>
                    </a:lnTo>
                    <a:lnTo>
                      <a:pt x="319" y="227"/>
                    </a:lnTo>
                    <a:lnTo>
                      <a:pt x="319" y="216"/>
                    </a:lnTo>
                    <a:lnTo>
                      <a:pt x="320" y="224"/>
                    </a:lnTo>
                    <a:lnTo>
                      <a:pt x="321" y="227"/>
                    </a:lnTo>
                    <a:lnTo>
                      <a:pt x="322" y="224"/>
                    </a:lnTo>
                    <a:lnTo>
                      <a:pt x="323" y="238"/>
                    </a:lnTo>
                    <a:lnTo>
                      <a:pt x="325" y="213"/>
                    </a:lnTo>
                    <a:lnTo>
                      <a:pt x="326" y="234"/>
                    </a:lnTo>
                    <a:lnTo>
                      <a:pt x="326" y="231"/>
                    </a:lnTo>
                    <a:lnTo>
                      <a:pt x="328" y="242"/>
                    </a:lnTo>
                    <a:lnTo>
                      <a:pt x="329" y="234"/>
                    </a:lnTo>
                    <a:lnTo>
                      <a:pt x="330" y="238"/>
                    </a:lnTo>
                    <a:lnTo>
                      <a:pt x="331" y="238"/>
                    </a:lnTo>
                    <a:lnTo>
                      <a:pt x="332" y="242"/>
                    </a:lnTo>
                    <a:lnTo>
                      <a:pt x="333" y="234"/>
                    </a:lnTo>
                    <a:lnTo>
                      <a:pt x="334" y="238"/>
                    </a:lnTo>
                    <a:lnTo>
                      <a:pt x="335" y="234"/>
                    </a:lnTo>
                    <a:lnTo>
                      <a:pt x="336" y="227"/>
                    </a:lnTo>
                    <a:lnTo>
                      <a:pt x="337" y="242"/>
                    </a:lnTo>
                    <a:lnTo>
                      <a:pt x="338" y="242"/>
                    </a:lnTo>
                    <a:lnTo>
                      <a:pt x="340" y="242"/>
                    </a:lnTo>
                    <a:lnTo>
                      <a:pt x="342" y="231"/>
                    </a:lnTo>
                    <a:lnTo>
                      <a:pt x="342" y="238"/>
                    </a:lnTo>
                    <a:lnTo>
                      <a:pt x="344" y="242"/>
                    </a:lnTo>
                    <a:lnTo>
                      <a:pt x="344" y="231"/>
                    </a:lnTo>
                    <a:lnTo>
                      <a:pt x="346" y="242"/>
                    </a:lnTo>
                    <a:lnTo>
                      <a:pt x="346" y="231"/>
                    </a:lnTo>
                    <a:lnTo>
                      <a:pt x="347" y="242"/>
                    </a:lnTo>
                    <a:lnTo>
                      <a:pt x="348" y="242"/>
                    </a:lnTo>
                    <a:lnTo>
                      <a:pt x="349" y="234"/>
                    </a:lnTo>
                    <a:lnTo>
                      <a:pt x="350" y="238"/>
                    </a:lnTo>
                    <a:lnTo>
                      <a:pt x="351" y="238"/>
                    </a:lnTo>
                    <a:lnTo>
                      <a:pt x="352" y="238"/>
                    </a:lnTo>
                    <a:lnTo>
                      <a:pt x="353" y="238"/>
                    </a:lnTo>
                    <a:lnTo>
                      <a:pt x="355" y="242"/>
                    </a:lnTo>
                    <a:lnTo>
                      <a:pt x="355" y="231"/>
                    </a:lnTo>
                    <a:lnTo>
                      <a:pt x="356" y="238"/>
                    </a:lnTo>
                    <a:lnTo>
                      <a:pt x="358" y="234"/>
                    </a:lnTo>
                    <a:lnTo>
                      <a:pt x="359" y="238"/>
                    </a:lnTo>
                    <a:lnTo>
                      <a:pt x="360" y="238"/>
                    </a:lnTo>
                    <a:lnTo>
                      <a:pt x="361" y="234"/>
                    </a:lnTo>
                    <a:lnTo>
                      <a:pt x="362" y="238"/>
                    </a:lnTo>
                    <a:lnTo>
                      <a:pt x="363" y="234"/>
                    </a:lnTo>
                    <a:lnTo>
                      <a:pt x="364" y="234"/>
                    </a:lnTo>
                    <a:lnTo>
                      <a:pt x="365" y="224"/>
                    </a:lnTo>
                    <a:lnTo>
                      <a:pt x="366" y="234"/>
                    </a:lnTo>
                    <a:lnTo>
                      <a:pt x="367" y="224"/>
                    </a:lnTo>
                    <a:lnTo>
                      <a:pt x="368" y="227"/>
                    </a:lnTo>
                    <a:lnTo>
                      <a:pt x="370" y="220"/>
                    </a:lnTo>
                    <a:lnTo>
                      <a:pt x="370" y="224"/>
                    </a:lnTo>
                    <a:lnTo>
                      <a:pt x="371" y="224"/>
                    </a:lnTo>
                    <a:lnTo>
                      <a:pt x="373" y="216"/>
                    </a:lnTo>
                    <a:lnTo>
                      <a:pt x="374" y="227"/>
                    </a:lnTo>
                    <a:lnTo>
                      <a:pt x="375" y="224"/>
                    </a:lnTo>
                    <a:lnTo>
                      <a:pt x="376" y="198"/>
                    </a:lnTo>
                    <a:lnTo>
                      <a:pt x="377" y="198"/>
                    </a:lnTo>
                    <a:lnTo>
                      <a:pt x="378" y="202"/>
                    </a:lnTo>
                    <a:lnTo>
                      <a:pt x="379" y="198"/>
                    </a:lnTo>
                    <a:lnTo>
                      <a:pt x="380" y="202"/>
                    </a:lnTo>
                    <a:lnTo>
                      <a:pt x="381" y="194"/>
                    </a:lnTo>
                    <a:lnTo>
                      <a:pt x="382" y="172"/>
                    </a:lnTo>
                    <a:lnTo>
                      <a:pt x="383" y="183"/>
                    </a:lnTo>
                    <a:lnTo>
                      <a:pt x="384" y="172"/>
                    </a:lnTo>
                    <a:lnTo>
                      <a:pt x="385" y="187"/>
                    </a:lnTo>
                    <a:lnTo>
                      <a:pt x="387" y="213"/>
                    </a:lnTo>
                    <a:lnTo>
                      <a:pt x="388" y="190"/>
                    </a:lnTo>
                    <a:lnTo>
                      <a:pt x="389" y="132"/>
                    </a:lnTo>
                    <a:lnTo>
                      <a:pt x="390" y="114"/>
                    </a:lnTo>
                    <a:lnTo>
                      <a:pt x="391" y="169"/>
                    </a:lnTo>
                    <a:lnTo>
                      <a:pt x="392" y="143"/>
                    </a:lnTo>
                    <a:lnTo>
                      <a:pt x="393" y="121"/>
                    </a:lnTo>
                    <a:lnTo>
                      <a:pt x="394" y="154"/>
                    </a:lnTo>
                    <a:lnTo>
                      <a:pt x="395" y="99"/>
                    </a:lnTo>
                    <a:lnTo>
                      <a:pt x="396" y="88"/>
                    </a:lnTo>
                    <a:lnTo>
                      <a:pt x="397" y="110"/>
                    </a:lnTo>
                    <a:lnTo>
                      <a:pt x="399" y="59"/>
                    </a:lnTo>
                    <a:lnTo>
                      <a:pt x="399" y="88"/>
                    </a:lnTo>
                    <a:lnTo>
                      <a:pt x="399" y="103"/>
                    </a:lnTo>
                    <a:lnTo>
                      <a:pt x="401" y="103"/>
                    </a:lnTo>
                    <a:lnTo>
                      <a:pt x="403" y="96"/>
                    </a:lnTo>
                    <a:lnTo>
                      <a:pt x="403" y="63"/>
                    </a:lnTo>
                    <a:lnTo>
                      <a:pt x="405" y="99"/>
                    </a:lnTo>
                    <a:lnTo>
                      <a:pt x="405" y="85"/>
                    </a:lnTo>
                    <a:lnTo>
                      <a:pt x="407" y="81"/>
                    </a:lnTo>
                    <a:lnTo>
                      <a:pt x="407" y="96"/>
                    </a:lnTo>
                    <a:lnTo>
                      <a:pt x="409" y="161"/>
                    </a:lnTo>
                    <a:lnTo>
                      <a:pt x="409" y="150"/>
                    </a:lnTo>
                    <a:lnTo>
                      <a:pt x="411" y="88"/>
                    </a:lnTo>
                    <a:lnTo>
                      <a:pt x="411" y="106"/>
                    </a:lnTo>
                    <a:lnTo>
                      <a:pt x="413" y="110"/>
                    </a:lnTo>
                    <a:lnTo>
                      <a:pt x="413" y="118"/>
                    </a:lnTo>
                    <a:lnTo>
                      <a:pt x="415" y="92"/>
                    </a:lnTo>
                    <a:lnTo>
                      <a:pt x="417" y="106"/>
                    </a:lnTo>
                    <a:lnTo>
                      <a:pt x="417" y="110"/>
                    </a:lnTo>
                    <a:lnTo>
                      <a:pt x="419" y="96"/>
                    </a:lnTo>
                    <a:lnTo>
                      <a:pt x="419" y="106"/>
                    </a:lnTo>
                    <a:lnTo>
                      <a:pt x="421" y="92"/>
                    </a:lnTo>
                    <a:lnTo>
                      <a:pt x="421" y="103"/>
                    </a:lnTo>
                    <a:lnTo>
                      <a:pt x="423" y="110"/>
                    </a:lnTo>
                    <a:lnTo>
                      <a:pt x="423" y="81"/>
                    </a:lnTo>
                    <a:lnTo>
                      <a:pt x="425" y="121"/>
                    </a:lnTo>
                    <a:lnTo>
                      <a:pt x="426" y="132"/>
                    </a:lnTo>
                    <a:lnTo>
                      <a:pt x="426" y="92"/>
                    </a:lnTo>
                    <a:lnTo>
                      <a:pt x="428" y="110"/>
                    </a:lnTo>
                    <a:lnTo>
                      <a:pt x="428" y="114"/>
                    </a:lnTo>
                    <a:lnTo>
                      <a:pt x="430" y="110"/>
                    </a:lnTo>
                    <a:lnTo>
                      <a:pt x="432" y="114"/>
                    </a:lnTo>
                    <a:lnTo>
                      <a:pt x="432" y="88"/>
                    </a:lnTo>
                    <a:lnTo>
                      <a:pt x="434" y="129"/>
                    </a:lnTo>
                    <a:lnTo>
                      <a:pt x="434" y="150"/>
                    </a:lnTo>
                    <a:lnTo>
                      <a:pt x="436" y="139"/>
                    </a:lnTo>
                    <a:lnTo>
                      <a:pt x="436" y="143"/>
                    </a:lnTo>
                    <a:lnTo>
                      <a:pt x="438" y="158"/>
                    </a:lnTo>
                    <a:lnTo>
                      <a:pt x="438" y="150"/>
                    </a:lnTo>
                    <a:lnTo>
                      <a:pt x="440" y="154"/>
                    </a:lnTo>
                    <a:lnTo>
                      <a:pt x="440" y="158"/>
                    </a:lnTo>
                    <a:lnTo>
                      <a:pt x="442" y="169"/>
                    </a:lnTo>
                    <a:lnTo>
                      <a:pt x="442" y="129"/>
                    </a:lnTo>
                    <a:lnTo>
                      <a:pt x="444" y="172"/>
                    </a:lnTo>
                    <a:lnTo>
                      <a:pt x="444" y="150"/>
                    </a:lnTo>
                    <a:lnTo>
                      <a:pt x="446" y="150"/>
                    </a:lnTo>
                    <a:lnTo>
                      <a:pt x="448" y="118"/>
                    </a:lnTo>
                    <a:lnTo>
                      <a:pt x="448" y="213"/>
                    </a:lnTo>
                    <a:lnTo>
                      <a:pt x="450" y="147"/>
                    </a:lnTo>
                    <a:lnTo>
                      <a:pt x="450" y="132"/>
                    </a:lnTo>
                    <a:lnTo>
                      <a:pt x="451" y="129"/>
                    </a:lnTo>
                    <a:lnTo>
                      <a:pt x="452" y="139"/>
                    </a:lnTo>
                    <a:lnTo>
                      <a:pt x="453" y="143"/>
                    </a:lnTo>
                    <a:lnTo>
                      <a:pt x="454" y="161"/>
                    </a:lnTo>
                    <a:lnTo>
                      <a:pt x="455" y="176"/>
                    </a:lnTo>
                    <a:lnTo>
                      <a:pt x="456" y="132"/>
                    </a:lnTo>
                    <a:lnTo>
                      <a:pt x="457" y="139"/>
                    </a:lnTo>
                    <a:lnTo>
                      <a:pt x="458" y="118"/>
                    </a:lnTo>
                    <a:lnTo>
                      <a:pt x="459" y="99"/>
                    </a:lnTo>
                    <a:lnTo>
                      <a:pt x="461" y="125"/>
                    </a:lnTo>
                    <a:lnTo>
                      <a:pt x="462" y="139"/>
                    </a:lnTo>
                    <a:lnTo>
                      <a:pt x="462" y="125"/>
                    </a:lnTo>
                    <a:lnTo>
                      <a:pt x="464" y="114"/>
                    </a:lnTo>
                    <a:lnTo>
                      <a:pt x="465" y="118"/>
                    </a:lnTo>
                    <a:lnTo>
                      <a:pt x="466" y="114"/>
                    </a:lnTo>
                    <a:lnTo>
                      <a:pt x="467" y="96"/>
                    </a:lnTo>
                    <a:lnTo>
                      <a:pt x="468" y="194"/>
                    </a:lnTo>
                    <a:lnTo>
                      <a:pt x="469" y="118"/>
                    </a:lnTo>
                    <a:lnTo>
                      <a:pt x="470" y="132"/>
                    </a:lnTo>
                    <a:lnTo>
                      <a:pt x="471" y="118"/>
                    </a:lnTo>
                    <a:lnTo>
                      <a:pt x="472" y="88"/>
                    </a:lnTo>
                    <a:lnTo>
                      <a:pt x="473" y="125"/>
                    </a:lnTo>
                    <a:lnTo>
                      <a:pt x="474" y="103"/>
                    </a:lnTo>
                    <a:lnTo>
                      <a:pt x="476" y="77"/>
                    </a:lnTo>
                    <a:lnTo>
                      <a:pt x="477" y="121"/>
                    </a:lnTo>
                    <a:lnTo>
                      <a:pt x="477" y="139"/>
                    </a:lnTo>
                    <a:lnTo>
                      <a:pt x="479" y="96"/>
                    </a:lnTo>
                    <a:lnTo>
                      <a:pt x="480" y="125"/>
                    </a:lnTo>
                    <a:lnTo>
                      <a:pt x="481" y="136"/>
                    </a:lnTo>
                    <a:lnTo>
                      <a:pt x="482" y="110"/>
                    </a:lnTo>
                    <a:lnTo>
                      <a:pt x="483" y="132"/>
                    </a:lnTo>
                    <a:lnTo>
                      <a:pt x="484" y="172"/>
                    </a:lnTo>
                    <a:lnTo>
                      <a:pt x="485" y="129"/>
                    </a:lnTo>
                    <a:lnTo>
                      <a:pt x="486" y="129"/>
                    </a:lnTo>
                    <a:lnTo>
                      <a:pt x="487" y="96"/>
                    </a:lnTo>
                    <a:lnTo>
                      <a:pt x="488" y="125"/>
                    </a:lnTo>
                    <a:lnTo>
                      <a:pt x="489" y="136"/>
                    </a:lnTo>
                    <a:lnTo>
                      <a:pt x="491" y="139"/>
                    </a:lnTo>
                    <a:lnTo>
                      <a:pt x="491" y="132"/>
                    </a:lnTo>
                    <a:lnTo>
                      <a:pt x="492" y="103"/>
                    </a:lnTo>
                    <a:lnTo>
                      <a:pt x="494" y="147"/>
                    </a:lnTo>
                    <a:lnTo>
                      <a:pt x="495" y="85"/>
                    </a:lnTo>
                    <a:lnTo>
                      <a:pt x="496" y="139"/>
                    </a:lnTo>
                    <a:lnTo>
                      <a:pt x="497" y="88"/>
                    </a:lnTo>
                    <a:lnTo>
                      <a:pt x="498" y="103"/>
                    </a:lnTo>
                    <a:lnTo>
                      <a:pt x="499" y="85"/>
                    </a:lnTo>
                    <a:lnTo>
                      <a:pt x="500" y="77"/>
                    </a:lnTo>
                    <a:lnTo>
                      <a:pt x="501" y="96"/>
                    </a:lnTo>
                    <a:lnTo>
                      <a:pt x="502" y="81"/>
                    </a:lnTo>
                    <a:lnTo>
                      <a:pt x="503" y="34"/>
                    </a:lnTo>
                    <a:lnTo>
                      <a:pt x="504" y="26"/>
                    </a:lnTo>
                    <a:lnTo>
                      <a:pt x="505" y="63"/>
                    </a:lnTo>
                    <a:lnTo>
                      <a:pt x="505" y="67"/>
                    </a:lnTo>
                    <a:lnTo>
                      <a:pt x="507" y="52"/>
                    </a:lnTo>
                    <a:lnTo>
                      <a:pt x="509" y="103"/>
                    </a:lnTo>
                    <a:lnTo>
                      <a:pt x="510" y="34"/>
                    </a:lnTo>
                    <a:lnTo>
                      <a:pt x="511" y="30"/>
                    </a:lnTo>
                    <a:lnTo>
                      <a:pt x="512" y="55"/>
                    </a:lnTo>
                    <a:lnTo>
                      <a:pt x="513" y="41"/>
                    </a:lnTo>
                    <a:lnTo>
                      <a:pt x="514" y="44"/>
                    </a:lnTo>
                    <a:lnTo>
                      <a:pt x="515" y="48"/>
                    </a:lnTo>
                    <a:lnTo>
                      <a:pt x="516" y="59"/>
                    </a:lnTo>
                    <a:lnTo>
                      <a:pt x="517" y="114"/>
                    </a:lnTo>
                    <a:lnTo>
                      <a:pt x="518" y="70"/>
                    </a:lnTo>
                    <a:lnTo>
                      <a:pt x="519" y="70"/>
                    </a:lnTo>
                    <a:lnTo>
                      <a:pt x="520" y="48"/>
                    </a:lnTo>
                    <a:lnTo>
                      <a:pt x="521" y="96"/>
                    </a:lnTo>
                    <a:lnTo>
                      <a:pt x="522" y="121"/>
                    </a:lnTo>
                    <a:lnTo>
                      <a:pt x="524" y="74"/>
                    </a:lnTo>
                    <a:lnTo>
                      <a:pt x="525" y="81"/>
                    </a:lnTo>
                    <a:lnTo>
                      <a:pt x="526" y="99"/>
                    </a:lnTo>
                    <a:lnTo>
                      <a:pt x="527" y="63"/>
                    </a:lnTo>
                    <a:lnTo>
                      <a:pt x="528" y="92"/>
                    </a:lnTo>
                    <a:lnTo>
                      <a:pt x="529" y="129"/>
                    </a:lnTo>
                    <a:lnTo>
                      <a:pt x="530" y="96"/>
                    </a:lnTo>
                    <a:lnTo>
                      <a:pt x="530" y="81"/>
                    </a:lnTo>
                    <a:lnTo>
                      <a:pt x="532" y="121"/>
                    </a:lnTo>
                    <a:lnTo>
                      <a:pt x="532" y="88"/>
                    </a:lnTo>
                    <a:lnTo>
                      <a:pt x="534" y="77"/>
                    </a:lnTo>
                    <a:lnTo>
                      <a:pt x="534" y="92"/>
                    </a:lnTo>
                    <a:lnTo>
                      <a:pt x="536" y="74"/>
                    </a:lnTo>
                    <a:lnTo>
                      <a:pt x="538" y="143"/>
                    </a:lnTo>
                    <a:lnTo>
                      <a:pt x="538" y="77"/>
                    </a:lnTo>
                    <a:lnTo>
                      <a:pt x="540" y="92"/>
                    </a:lnTo>
                    <a:lnTo>
                      <a:pt x="540" y="81"/>
                    </a:lnTo>
                    <a:lnTo>
                      <a:pt x="542" y="118"/>
                    </a:lnTo>
                    <a:lnTo>
                      <a:pt x="542" y="85"/>
                    </a:lnTo>
                    <a:lnTo>
                      <a:pt x="544" y="92"/>
                    </a:lnTo>
                    <a:lnTo>
                      <a:pt x="544" y="74"/>
                    </a:lnTo>
                    <a:lnTo>
                      <a:pt x="546" y="99"/>
                    </a:lnTo>
                    <a:lnTo>
                      <a:pt x="546" y="52"/>
                    </a:lnTo>
                    <a:lnTo>
                      <a:pt x="548" y="125"/>
                    </a:lnTo>
                    <a:lnTo>
                      <a:pt x="548" y="121"/>
                    </a:lnTo>
                    <a:lnTo>
                      <a:pt x="550" y="125"/>
                    </a:lnTo>
                    <a:lnTo>
                      <a:pt x="550" y="158"/>
                    </a:lnTo>
                    <a:lnTo>
                      <a:pt x="552" y="147"/>
                    </a:lnTo>
                    <a:lnTo>
                      <a:pt x="554" y="150"/>
                    </a:lnTo>
                    <a:lnTo>
                      <a:pt x="554" y="132"/>
                    </a:lnTo>
                    <a:lnTo>
                      <a:pt x="556" y="125"/>
                    </a:lnTo>
                    <a:lnTo>
                      <a:pt x="556" y="121"/>
                    </a:lnTo>
                    <a:lnTo>
                      <a:pt x="557" y="139"/>
                    </a:lnTo>
                    <a:lnTo>
                      <a:pt x="558" y="154"/>
                    </a:lnTo>
                    <a:lnTo>
                      <a:pt x="559" y="161"/>
                    </a:lnTo>
                    <a:lnTo>
                      <a:pt x="560" y="154"/>
                    </a:lnTo>
                    <a:lnTo>
                      <a:pt x="561" y="190"/>
                    </a:lnTo>
                    <a:lnTo>
                      <a:pt x="562" y="147"/>
                    </a:lnTo>
                    <a:lnTo>
                      <a:pt x="563" y="187"/>
                    </a:lnTo>
                    <a:lnTo>
                      <a:pt x="564" y="198"/>
                    </a:lnTo>
                    <a:lnTo>
                      <a:pt x="565" y="183"/>
                    </a:lnTo>
                    <a:lnTo>
                      <a:pt x="567" y="187"/>
                    </a:lnTo>
                    <a:lnTo>
                      <a:pt x="568" y="176"/>
                    </a:lnTo>
                    <a:lnTo>
                      <a:pt x="569" y="194"/>
                    </a:lnTo>
                    <a:lnTo>
                      <a:pt x="570" y="176"/>
                    </a:lnTo>
                    <a:lnTo>
                      <a:pt x="571" y="194"/>
                    </a:lnTo>
                    <a:lnTo>
                      <a:pt x="572" y="161"/>
                    </a:lnTo>
                    <a:lnTo>
                      <a:pt x="573" y="165"/>
                    </a:lnTo>
                    <a:lnTo>
                      <a:pt x="574" y="180"/>
                    </a:lnTo>
                    <a:lnTo>
                      <a:pt x="575" y="190"/>
                    </a:lnTo>
                    <a:lnTo>
                      <a:pt x="576" y="169"/>
                    </a:lnTo>
                    <a:lnTo>
                      <a:pt x="577" y="198"/>
                    </a:lnTo>
                    <a:lnTo>
                      <a:pt x="578" y="180"/>
                    </a:lnTo>
                    <a:lnTo>
                      <a:pt x="579" y="172"/>
                    </a:lnTo>
                    <a:lnTo>
                      <a:pt x="580" y="154"/>
                    </a:lnTo>
                    <a:lnTo>
                      <a:pt x="582" y="180"/>
                    </a:lnTo>
                    <a:lnTo>
                      <a:pt x="583" y="161"/>
                    </a:lnTo>
                    <a:lnTo>
                      <a:pt x="583" y="202"/>
                    </a:lnTo>
                    <a:lnTo>
                      <a:pt x="585" y="180"/>
                    </a:lnTo>
                    <a:lnTo>
                      <a:pt x="586" y="187"/>
                    </a:lnTo>
                    <a:lnTo>
                      <a:pt x="587" y="206"/>
                    </a:lnTo>
                    <a:lnTo>
                      <a:pt x="588" y="213"/>
                    </a:lnTo>
                    <a:lnTo>
                      <a:pt x="589" y="176"/>
                    </a:lnTo>
                    <a:lnTo>
                      <a:pt x="590" y="194"/>
                    </a:lnTo>
                    <a:lnTo>
                      <a:pt x="591" y="198"/>
                    </a:lnTo>
                    <a:lnTo>
                      <a:pt x="592" y="202"/>
                    </a:lnTo>
                    <a:lnTo>
                      <a:pt x="593" y="190"/>
                    </a:lnTo>
                    <a:lnTo>
                      <a:pt x="594" y="198"/>
                    </a:lnTo>
                    <a:lnTo>
                      <a:pt x="595" y="176"/>
                    </a:lnTo>
                    <a:lnTo>
                      <a:pt x="597" y="206"/>
                    </a:lnTo>
                    <a:lnTo>
                      <a:pt x="598" y="216"/>
                    </a:lnTo>
                    <a:lnTo>
                      <a:pt x="598" y="206"/>
                    </a:lnTo>
                    <a:lnTo>
                      <a:pt x="600" y="209"/>
                    </a:lnTo>
                    <a:lnTo>
                      <a:pt x="601" y="206"/>
                    </a:lnTo>
                    <a:lnTo>
                      <a:pt x="602" y="227"/>
                    </a:lnTo>
                    <a:lnTo>
                      <a:pt x="603" y="206"/>
                    </a:lnTo>
                    <a:lnTo>
                      <a:pt x="604" y="234"/>
                    </a:lnTo>
                    <a:lnTo>
                      <a:pt x="605" y="220"/>
                    </a:lnTo>
                    <a:lnTo>
                      <a:pt x="606" y="224"/>
                    </a:lnTo>
                    <a:lnTo>
                      <a:pt x="607" y="227"/>
                    </a:lnTo>
                    <a:lnTo>
                      <a:pt x="608" y="224"/>
                    </a:lnTo>
                    <a:lnTo>
                      <a:pt x="609" y="220"/>
                    </a:lnTo>
                    <a:lnTo>
                      <a:pt x="610" y="216"/>
                    </a:lnTo>
                    <a:lnTo>
                      <a:pt x="612" y="220"/>
                    </a:lnTo>
                    <a:lnTo>
                      <a:pt x="612" y="224"/>
                    </a:lnTo>
                    <a:lnTo>
                      <a:pt x="613" y="227"/>
                    </a:lnTo>
                    <a:lnTo>
                      <a:pt x="615" y="227"/>
                    </a:lnTo>
                    <a:lnTo>
                      <a:pt x="616" y="227"/>
                    </a:lnTo>
                    <a:lnTo>
                      <a:pt x="617" y="227"/>
                    </a:lnTo>
                    <a:lnTo>
                      <a:pt x="618" y="227"/>
                    </a:lnTo>
                    <a:lnTo>
                      <a:pt x="619" y="234"/>
                    </a:lnTo>
                    <a:lnTo>
                      <a:pt x="620" y="198"/>
                    </a:lnTo>
                    <a:lnTo>
                      <a:pt x="621" y="234"/>
                    </a:lnTo>
                    <a:lnTo>
                      <a:pt x="622" y="231"/>
                    </a:lnTo>
                    <a:lnTo>
                      <a:pt x="623" y="238"/>
                    </a:lnTo>
                    <a:lnTo>
                      <a:pt x="624" y="238"/>
                    </a:lnTo>
                    <a:lnTo>
                      <a:pt x="625" y="231"/>
                    </a:lnTo>
                    <a:lnTo>
                      <a:pt x="627" y="231"/>
                    </a:lnTo>
                    <a:lnTo>
                      <a:pt x="627" y="242"/>
                    </a:lnTo>
                    <a:lnTo>
                      <a:pt x="628" y="242"/>
                    </a:lnTo>
                    <a:lnTo>
                      <a:pt x="630" y="231"/>
                    </a:lnTo>
                    <a:lnTo>
                      <a:pt x="631" y="216"/>
                    </a:lnTo>
                    <a:lnTo>
                      <a:pt x="632" y="231"/>
                    </a:lnTo>
                    <a:lnTo>
                      <a:pt x="633" y="231"/>
                    </a:lnTo>
                    <a:lnTo>
                      <a:pt x="634" y="234"/>
                    </a:lnTo>
                    <a:lnTo>
                      <a:pt x="635" y="234"/>
                    </a:lnTo>
                    <a:lnTo>
                      <a:pt x="636" y="234"/>
                    </a:lnTo>
                    <a:lnTo>
                      <a:pt x="636" y="231"/>
                    </a:lnTo>
                    <a:lnTo>
                      <a:pt x="638" y="231"/>
                    </a:lnTo>
                    <a:lnTo>
                      <a:pt x="638" y="238"/>
                    </a:lnTo>
                    <a:lnTo>
                      <a:pt x="640" y="231"/>
                    </a:lnTo>
                    <a:lnTo>
                      <a:pt x="640" y="231"/>
                    </a:lnTo>
                    <a:lnTo>
                      <a:pt x="642" y="234"/>
                    </a:lnTo>
                    <a:lnTo>
                      <a:pt x="642" y="234"/>
                    </a:lnTo>
                    <a:lnTo>
                      <a:pt x="644" y="242"/>
                    </a:lnTo>
                    <a:lnTo>
                      <a:pt x="646" y="242"/>
                    </a:lnTo>
                    <a:lnTo>
                      <a:pt x="646" y="242"/>
                    </a:lnTo>
                    <a:lnTo>
                      <a:pt x="648" y="234"/>
                    </a:lnTo>
                    <a:lnTo>
                      <a:pt x="648" y="238"/>
                    </a:lnTo>
                    <a:lnTo>
                      <a:pt x="650" y="242"/>
                    </a:lnTo>
                    <a:lnTo>
                      <a:pt x="650" y="234"/>
                    </a:lnTo>
                    <a:lnTo>
                      <a:pt x="652" y="238"/>
                    </a:lnTo>
                    <a:lnTo>
                      <a:pt x="652" y="234"/>
                    </a:lnTo>
                    <a:lnTo>
                      <a:pt x="654" y="242"/>
                    </a:lnTo>
                    <a:lnTo>
                      <a:pt x="654" y="238"/>
                    </a:lnTo>
                    <a:lnTo>
                      <a:pt x="656" y="234"/>
                    </a:lnTo>
                    <a:lnTo>
                      <a:pt x="656" y="238"/>
                    </a:lnTo>
                    <a:lnTo>
                      <a:pt x="658" y="238"/>
                    </a:lnTo>
                    <a:lnTo>
                      <a:pt x="660" y="238"/>
                    </a:lnTo>
                    <a:lnTo>
                      <a:pt x="660" y="234"/>
                    </a:lnTo>
                    <a:lnTo>
                      <a:pt x="662" y="238"/>
                    </a:lnTo>
                    <a:lnTo>
                      <a:pt x="662" y="231"/>
                    </a:lnTo>
                    <a:lnTo>
                      <a:pt x="663" y="234"/>
                    </a:lnTo>
                    <a:lnTo>
                      <a:pt x="664" y="227"/>
                    </a:lnTo>
                    <a:lnTo>
                      <a:pt x="665" y="234"/>
                    </a:lnTo>
                    <a:lnTo>
                      <a:pt x="666" y="231"/>
                    </a:lnTo>
                    <a:lnTo>
                      <a:pt x="667" y="238"/>
                    </a:lnTo>
                    <a:lnTo>
                      <a:pt x="668" y="231"/>
                    </a:lnTo>
                    <a:lnTo>
                      <a:pt x="669" y="234"/>
                    </a:lnTo>
                    <a:lnTo>
                      <a:pt x="670" y="234"/>
                    </a:lnTo>
                    <a:lnTo>
                      <a:pt x="671" y="227"/>
                    </a:lnTo>
                    <a:lnTo>
                      <a:pt x="673" y="216"/>
                    </a:lnTo>
                    <a:lnTo>
                      <a:pt x="674" y="224"/>
                    </a:lnTo>
                    <a:lnTo>
                      <a:pt x="675" y="227"/>
                    </a:lnTo>
                    <a:lnTo>
                      <a:pt x="677" y="234"/>
                    </a:lnTo>
                    <a:lnTo>
                      <a:pt x="677" y="213"/>
                    </a:lnTo>
                    <a:lnTo>
                      <a:pt x="679" y="234"/>
                    </a:lnTo>
                    <a:lnTo>
                      <a:pt x="679" y="220"/>
                    </a:lnTo>
                    <a:lnTo>
                      <a:pt x="681" y="213"/>
                    </a:lnTo>
                    <a:lnTo>
                      <a:pt x="681" y="209"/>
                    </a:lnTo>
                    <a:lnTo>
                      <a:pt x="683" y="194"/>
                    </a:lnTo>
                    <a:lnTo>
                      <a:pt x="683" y="190"/>
                    </a:lnTo>
                    <a:lnTo>
                      <a:pt x="685" y="213"/>
                    </a:lnTo>
                    <a:lnTo>
                      <a:pt x="685" y="198"/>
                    </a:lnTo>
                    <a:lnTo>
                      <a:pt x="687" y="194"/>
                    </a:lnTo>
                    <a:lnTo>
                      <a:pt x="688" y="209"/>
                    </a:lnTo>
                    <a:lnTo>
                      <a:pt x="689" y="209"/>
                    </a:lnTo>
                    <a:lnTo>
                      <a:pt x="690" y="187"/>
                    </a:lnTo>
                    <a:lnTo>
                      <a:pt x="691" y="190"/>
                    </a:lnTo>
                    <a:lnTo>
                      <a:pt x="692" y="183"/>
                    </a:lnTo>
                    <a:lnTo>
                      <a:pt x="693" y="198"/>
                    </a:lnTo>
                    <a:lnTo>
                      <a:pt x="694" y="165"/>
                    </a:lnTo>
                    <a:lnTo>
                      <a:pt x="695" y="132"/>
                    </a:lnTo>
                    <a:lnTo>
                      <a:pt x="696" y="150"/>
                    </a:lnTo>
                    <a:lnTo>
                      <a:pt x="697" y="136"/>
                    </a:lnTo>
                    <a:lnTo>
                      <a:pt x="698" y="125"/>
                    </a:lnTo>
                    <a:lnTo>
                      <a:pt x="699" y="147"/>
                    </a:lnTo>
                    <a:lnTo>
                      <a:pt x="700" y="96"/>
                    </a:lnTo>
                    <a:lnTo>
                      <a:pt x="701" y="129"/>
                    </a:lnTo>
                    <a:lnTo>
                      <a:pt x="703" y="110"/>
                    </a:lnTo>
                    <a:lnTo>
                      <a:pt x="704" y="103"/>
                    </a:lnTo>
                    <a:lnTo>
                      <a:pt x="705" y="55"/>
                    </a:lnTo>
                    <a:lnTo>
                      <a:pt x="706" y="96"/>
                    </a:lnTo>
                    <a:lnTo>
                      <a:pt x="707" y="85"/>
                    </a:lnTo>
                    <a:lnTo>
                      <a:pt x="708" y="110"/>
                    </a:lnTo>
                    <a:lnTo>
                      <a:pt x="709" y="103"/>
                    </a:lnTo>
                    <a:lnTo>
                      <a:pt x="710" y="118"/>
                    </a:lnTo>
                    <a:lnTo>
                      <a:pt x="711" y="103"/>
                    </a:lnTo>
                    <a:lnTo>
                      <a:pt x="712" y="114"/>
                    </a:lnTo>
                    <a:lnTo>
                      <a:pt x="713" y="114"/>
                    </a:lnTo>
                    <a:lnTo>
                      <a:pt x="714" y="125"/>
                    </a:lnTo>
                    <a:lnTo>
                      <a:pt x="715" y="136"/>
                    </a:lnTo>
                    <a:lnTo>
                      <a:pt x="716" y="136"/>
                    </a:lnTo>
                    <a:lnTo>
                      <a:pt x="718" y="118"/>
                    </a:lnTo>
                    <a:lnTo>
                      <a:pt x="719" y="121"/>
                    </a:lnTo>
                    <a:lnTo>
                      <a:pt x="719" y="88"/>
                    </a:lnTo>
                    <a:lnTo>
                      <a:pt x="721" y="48"/>
                    </a:lnTo>
                    <a:lnTo>
                      <a:pt x="722" y="118"/>
                    </a:lnTo>
                    <a:lnTo>
                      <a:pt x="723" y="67"/>
                    </a:lnTo>
                    <a:lnTo>
                      <a:pt x="724" y="92"/>
                    </a:lnTo>
                    <a:lnTo>
                      <a:pt x="725" y="74"/>
                    </a:lnTo>
                    <a:lnTo>
                      <a:pt x="726" y="96"/>
                    </a:lnTo>
                    <a:lnTo>
                      <a:pt x="727" y="77"/>
                    </a:lnTo>
                    <a:lnTo>
                      <a:pt x="728" y="99"/>
                    </a:lnTo>
                    <a:lnTo>
                      <a:pt x="729" y="92"/>
                    </a:lnTo>
                    <a:lnTo>
                      <a:pt x="730" y="136"/>
                    </a:lnTo>
                    <a:lnTo>
                      <a:pt x="731" y="132"/>
                    </a:lnTo>
                    <a:lnTo>
                      <a:pt x="733" y="136"/>
                    </a:lnTo>
                    <a:lnTo>
                      <a:pt x="733" y="132"/>
                    </a:lnTo>
                    <a:lnTo>
                      <a:pt x="734" y="110"/>
                    </a:lnTo>
                    <a:lnTo>
                      <a:pt x="736" y="110"/>
                    </a:lnTo>
                    <a:lnTo>
                      <a:pt x="737" y="158"/>
                    </a:lnTo>
                    <a:lnTo>
                      <a:pt x="738" y="136"/>
                    </a:lnTo>
                    <a:lnTo>
                      <a:pt x="739" y="129"/>
                    </a:lnTo>
                    <a:lnTo>
                      <a:pt x="740" y="132"/>
                    </a:lnTo>
                    <a:lnTo>
                      <a:pt x="740" y="114"/>
                    </a:lnTo>
                    <a:lnTo>
                      <a:pt x="742" y="125"/>
                    </a:lnTo>
                    <a:lnTo>
                      <a:pt x="742" y="129"/>
                    </a:lnTo>
                    <a:lnTo>
                      <a:pt x="744" y="132"/>
                    </a:lnTo>
                    <a:lnTo>
                      <a:pt x="744" y="129"/>
                    </a:lnTo>
                    <a:lnTo>
                      <a:pt x="746" y="110"/>
                    </a:lnTo>
                    <a:lnTo>
                      <a:pt x="748" y="110"/>
                    </a:lnTo>
                    <a:lnTo>
                      <a:pt x="748" y="169"/>
                    </a:lnTo>
                    <a:lnTo>
                      <a:pt x="748" y="150"/>
                    </a:lnTo>
                    <a:lnTo>
                      <a:pt x="750" y="132"/>
                    </a:lnTo>
                    <a:lnTo>
                      <a:pt x="752" y="154"/>
                    </a:lnTo>
                    <a:lnTo>
                      <a:pt x="752" y="176"/>
                    </a:lnTo>
                    <a:lnTo>
                      <a:pt x="754" y="150"/>
                    </a:lnTo>
                    <a:lnTo>
                      <a:pt x="754" y="147"/>
                    </a:lnTo>
                    <a:lnTo>
                      <a:pt x="756" y="132"/>
                    </a:lnTo>
                    <a:lnTo>
                      <a:pt x="756" y="187"/>
                    </a:lnTo>
                    <a:lnTo>
                      <a:pt x="758" y="176"/>
                    </a:lnTo>
                    <a:lnTo>
                      <a:pt x="758" y="169"/>
                    </a:lnTo>
                    <a:lnTo>
                      <a:pt x="760" y="154"/>
                    </a:lnTo>
                    <a:lnTo>
                      <a:pt x="761" y="136"/>
                    </a:lnTo>
                    <a:lnTo>
                      <a:pt x="762" y="150"/>
                    </a:lnTo>
                    <a:lnTo>
                      <a:pt x="763" y="147"/>
                    </a:lnTo>
                    <a:lnTo>
                      <a:pt x="764" y="150"/>
                    </a:lnTo>
                    <a:lnTo>
                      <a:pt x="766" y="143"/>
                    </a:lnTo>
                    <a:lnTo>
                      <a:pt x="767" y="139"/>
                    </a:lnTo>
                    <a:lnTo>
                      <a:pt x="767" y="183"/>
                    </a:lnTo>
                    <a:lnTo>
                      <a:pt x="769" y="147"/>
                    </a:lnTo>
                    <a:lnTo>
                      <a:pt x="769" y="143"/>
                    </a:lnTo>
                    <a:lnTo>
                      <a:pt x="771" y="147"/>
                    </a:lnTo>
                    <a:lnTo>
                      <a:pt x="771" y="118"/>
                    </a:lnTo>
                    <a:lnTo>
                      <a:pt x="773" y="125"/>
                    </a:lnTo>
                    <a:lnTo>
                      <a:pt x="773" y="147"/>
                    </a:lnTo>
                    <a:lnTo>
                      <a:pt x="775" y="125"/>
                    </a:lnTo>
                    <a:lnTo>
                      <a:pt x="775" y="172"/>
                    </a:lnTo>
                    <a:lnTo>
                      <a:pt x="777" y="143"/>
                    </a:lnTo>
                    <a:lnTo>
                      <a:pt x="777" y="158"/>
                    </a:lnTo>
                    <a:lnTo>
                      <a:pt x="779" y="154"/>
                    </a:lnTo>
                    <a:lnTo>
                      <a:pt x="781" y="143"/>
                    </a:lnTo>
                    <a:lnTo>
                      <a:pt x="781" y="132"/>
                    </a:lnTo>
                    <a:lnTo>
                      <a:pt x="783" y="143"/>
                    </a:lnTo>
                    <a:lnTo>
                      <a:pt x="783" y="125"/>
                    </a:lnTo>
                    <a:lnTo>
                      <a:pt x="785" y="132"/>
                    </a:lnTo>
                    <a:lnTo>
                      <a:pt x="785" y="125"/>
                    </a:lnTo>
                    <a:lnTo>
                      <a:pt x="787" y="143"/>
                    </a:lnTo>
                    <a:lnTo>
                      <a:pt x="787" y="103"/>
                    </a:lnTo>
                    <a:lnTo>
                      <a:pt x="789" y="106"/>
                    </a:lnTo>
                    <a:lnTo>
                      <a:pt x="789" y="88"/>
                    </a:lnTo>
                    <a:lnTo>
                      <a:pt x="791" y="85"/>
                    </a:lnTo>
                    <a:lnTo>
                      <a:pt x="791" y="96"/>
                    </a:lnTo>
                    <a:lnTo>
                      <a:pt x="793" y="121"/>
                    </a:lnTo>
                    <a:lnTo>
                      <a:pt x="793" y="129"/>
                    </a:lnTo>
                    <a:lnTo>
                      <a:pt x="795" y="106"/>
                    </a:lnTo>
                    <a:lnTo>
                      <a:pt x="796" y="106"/>
                    </a:lnTo>
                    <a:lnTo>
                      <a:pt x="797" y="88"/>
                    </a:lnTo>
                    <a:lnTo>
                      <a:pt x="798" y="121"/>
                    </a:lnTo>
                    <a:lnTo>
                      <a:pt x="799" y="143"/>
                    </a:lnTo>
                    <a:lnTo>
                      <a:pt x="800" y="110"/>
                    </a:lnTo>
                    <a:lnTo>
                      <a:pt x="801" y="114"/>
                    </a:lnTo>
                    <a:lnTo>
                      <a:pt x="802" y="106"/>
                    </a:lnTo>
                    <a:lnTo>
                      <a:pt x="803" y="147"/>
                    </a:lnTo>
                    <a:lnTo>
                      <a:pt x="804" y="81"/>
                    </a:lnTo>
                    <a:lnTo>
                      <a:pt x="805" y="88"/>
                    </a:lnTo>
                    <a:lnTo>
                      <a:pt x="806" y="110"/>
                    </a:lnTo>
                    <a:lnTo>
                      <a:pt x="807" y="132"/>
                    </a:lnTo>
                    <a:lnTo>
                      <a:pt x="808" y="103"/>
                    </a:lnTo>
                    <a:lnTo>
                      <a:pt x="810" y="85"/>
                    </a:lnTo>
                    <a:lnTo>
                      <a:pt x="811" y="70"/>
                    </a:lnTo>
                    <a:lnTo>
                      <a:pt x="812" y="110"/>
                    </a:lnTo>
                    <a:lnTo>
                      <a:pt x="813" y="48"/>
                    </a:lnTo>
                    <a:lnTo>
                      <a:pt x="814" y="114"/>
                    </a:lnTo>
                    <a:lnTo>
                      <a:pt x="815" y="88"/>
                    </a:lnTo>
                    <a:lnTo>
                      <a:pt x="816" y="121"/>
                    </a:lnTo>
                    <a:lnTo>
                      <a:pt x="817" y="106"/>
                    </a:lnTo>
                    <a:lnTo>
                      <a:pt x="818" y="96"/>
                    </a:lnTo>
                    <a:lnTo>
                      <a:pt x="819" y="132"/>
                    </a:lnTo>
                    <a:lnTo>
                      <a:pt x="820" y="110"/>
                    </a:lnTo>
                    <a:lnTo>
                      <a:pt x="821" y="136"/>
                    </a:lnTo>
                    <a:lnTo>
                      <a:pt x="822" y="92"/>
                    </a:lnTo>
                    <a:lnTo>
                      <a:pt x="824" y="121"/>
                    </a:lnTo>
                    <a:lnTo>
                      <a:pt x="825" y="96"/>
                    </a:lnTo>
                    <a:lnTo>
                      <a:pt x="826" y="190"/>
                    </a:lnTo>
                    <a:lnTo>
                      <a:pt x="827" y="106"/>
                    </a:lnTo>
                    <a:lnTo>
                      <a:pt x="828" y="158"/>
                    </a:lnTo>
                    <a:lnTo>
                      <a:pt x="829" y="88"/>
                    </a:lnTo>
                    <a:lnTo>
                      <a:pt x="830" y="99"/>
                    </a:lnTo>
                    <a:lnTo>
                      <a:pt x="831" y="129"/>
                    </a:lnTo>
                    <a:lnTo>
                      <a:pt x="832" y="158"/>
                    </a:lnTo>
                    <a:lnTo>
                      <a:pt x="833" y="139"/>
                    </a:lnTo>
                    <a:lnTo>
                      <a:pt x="834" y="176"/>
                    </a:lnTo>
                    <a:lnTo>
                      <a:pt x="835" y="129"/>
                    </a:lnTo>
                    <a:lnTo>
                      <a:pt x="836" y="136"/>
                    </a:lnTo>
                    <a:lnTo>
                      <a:pt x="837" y="161"/>
                    </a:lnTo>
                    <a:lnTo>
                      <a:pt x="839" y="150"/>
                    </a:lnTo>
                    <a:lnTo>
                      <a:pt x="840" y="129"/>
                    </a:lnTo>
                    <a:lnTo>
                      <a:pt x="840" y="88"/>
                    </a:lnTo>
                    <a:lnTo>
                      <a:pt x="842" y="114"/>
                    </a:lnTo>
                    <a:lnTo>
                      <a:pt x="843" y="132"/>
                    </a:lnTo>
                    <a:lnTo>
                      <a:pt x="844" y="129"/>
                    </a:lnTo>
                    <a:lnTo>
                      <a:pt x="845" y="121"/>
                    </a:lnTo>
                    <a:lnTo>
                      <a:pt x="846" y="129"/>
                    </a:lnTo>
                    <a:lnTo>
                      <a:pt x="847" y="99"/>
                    </a:lnTo>
                    <a:lnTo>
                      <a:pt x="848" y="125"/>
                    </a:lnTo>
                    <a:lnTo>
                      <a:pt x="849" y="74"/>
                    </a:lnTo>
                    <a:lnTo>
                      <a:pt x="850" y="121"/>
                    </a:lnTo>
                    <a:lnTo>
                      <a:pt x="851" y="125"/>
                    </a:lnTo>
                    <a:lnTo>
                      <a:pt x="852" y="190"/>
                    </a:lnTo>
                    <a:lnTo>
                      <a:pt x="854" y="121"/>
                    </a:lnTo>
                    <a:lnTo>
                      <a:pt x="855" y="129"/>
                    </a:lnTo>
                    <a:lnTo>
                      <a:pt x="855" y="118"/>
                    </a:lnTo>
                    <a:lnTo>
                      <a:pt x="857" y="139"/>
                    </a:lnTo>
                    <a:lnTo>
                      <a:pt x="858" y="147"/>
                    </a:lnTo>
                    <a:lnTo>
                      <a:pt x="859" y="139"/>
                    </a:lnTo>
                    <a:lnTo>
                      <a:pt x="860" y="74"/>
                    </a:lnTo>
                    <a:lnTo>
                      <a:pt x="861" y="143"/>
                    </a:lnTo>
                    <a:lnTo>
                      <a:pt x="862" y="125"/>
                    </a:lnTo>
                    <a:lnTo>
                      <a:pt x="863" y="169"/>
                    </a:lnTo>
                    <a:lnTo>
                      <a:pt x="864" y="161"/>
                    </a:lnTo>
                    <a:lnTo>
                      <a:pt x="865" y="165"/>
                    </a:lnTo>
                    <a:lnTo>
                      <a:pt x="866" y="172"/>
                    </a:lnTo>
                    <a:lnTo>
                      <a:pt x="867" y="165"/>
                    </a:lnTo>
                    <a:lnTo>
                      <a:pt x="869" y="194"/>
                    </a:lnTo>
                    <a:lnTo>
                      <a:pt x="869" y="198"/>
                    </a:lnTo>
                    <a:lnTo>
                      <a:pt x="870" y="147"/>
                    </a:lnTo>
                    <a:lnTo>
                      <a:pt x="872" y="143"/>
                    </a:lnTo>
                    <a:lnTo>
                      <a:pt x="873" y="165"/>
                    </a:lnTo>
                    <a:lnTo>
                      <a:pt x="873" y="161"/>
                    </a:lnTo>
                    <a:lnTo>
                      <a:pt x="875" y="180"/>
                    </a:lnTo>
                    <a:lnTo>
                      <a:pt x="875" y="187"/>
                    </a:lnTo>
                    <a:lnTo>
                      <a:pt x="877" y="161"/>
                    </a:lnTo>
                    <a:lnTo>
                      <a:pt x="877" y="143"/>
                    </a:lnTo>
                    <a:lnTo>
                      <a:pt x="879" y="150"/>
                    </a:lnTo>
                    <a:lnTo>
                      <a:pt x="879" y="136"/>
                    </a:lnTo>
                    <a:lnTo>
                      <a:pt x="881" y="132"/>
                    </a:lnTo>
                    <a:lnTo>
                      <a:pt x="881" y="158"/>
                    </a:lnTo>
                    <a:lnTo>
                      <a:pt x="883" y="172"/>
                    </a:lnTo>
                    <a:lnTo>
                      <a:pt x="883" y="172"/>
                    </a:lnTo>
                    <a:lnTo>
                      <a:pt x="885" y="143"/>
                    </a:lnTo>
                    <a:lnTo>
                      <a:pt x="887" y="129"/>
                    </a:lnTo>
                    <a:lnTo>
                      <a:pt x="887" y="139"/>
                    </a:lnTo>
                    <a:lnTo>
                      <a:pt x="889" y="125"/>
                    </a:lnTo>
                    <a:lnTo>
                      <a:pt x="889" y="110"/>
                    </a:lnTo>
                    <a:lnTo>
                      <a:pt x="891" y="132"/>
                    </a:lnTo>
                    <a:lnTo>
                      <a:pt x="891" y="44"/>
                    </a:lnTo>
                    <a:lnTo>
                      <a:pt x="893" y="99"/>
                    </a:lnTo>
                    <a:lnTo>
                      <a:pt x="893" y="0"/>
                    </a:lnTo>
                    <a:lnTo>
                      <a:pt x="895" y="63"/>
                    </a:lnTo>
                    <a:lnTo>
                      <a:pt x="895" y="19"/>
                    </a:lnTo>
                    <a:lnTo>
                      <a:pt x="897" y="114"/>
                    </a:lnTo>
                    <a:lnTo>
                      <a:pt x="897" y="103"/>
                    </a:lnTo>
                    <a:lnTo>
                      <a:pt x="898" y="63"/>
                    </a:lnTo>
                    <a:lnTo>
                      <a:pt x="899" y="77"/>
                    </a:lnTo>
                    <a:lnTo>
                      <a:pt x="901" y="81"/>
                    </a:lnTo>
                    <a:lnTo>
                      <a:pt x="902" y="129"/>
                    </a:lnTo>
                    <a:lnTo>
                      <a:pt x="903" y="206"/>
                    </a:lnTo>
                    <a:lnTo>
                      <a:pt x="904" y="198"/>
                    </a:lnTo>
                    <a:lnTo>
                      <a:pt x="905" y="194"/>
                    </a:lnTo>
                    <a:lnTo>
                      <a:pt x="906" y="216"/>
                    </a:lnTo>
                    <a:lnTo>
                      <a:pt x="907" y="216"/>
                    </a:lnTo>
                    <a:lnTo>
                      <a:pt x="908" y="187"/>
                    </a:lnTo>
                    <a:lnTo>
                      <a:pt x="909" y="206"/>
                    </a:lnTo>
                    <a:lnTo>
                      <a:pt x="910" y="227"/>
                    </a:lnTo>
                    <a:lnTo>
                      <a:pt x="911" y="206"/>
                    </a:lnTo>
                    <a:lnTo>
                      <a:pt x="912" y="220"/>
                    </a:lnTo>
                    <a:lnTo>
                      <a:pt x="913" y="206"/>
                    </a:lnTo>
                    <a:lnTo>
                      <a:pt x="914" y="220"/>
                    </a:lnTo>
                    <a:lnTo>
                      <a:pt x="916" y="183"/>
                    </a:lnTo>
                    <a:lnTo>
                      <a:pt x="917" y="216"/>
                    </a:lnTo>
                    <a:lnTo>
                      <a:pt x="918" y="231"/>
                    </a:lnTo>
                    <a:lnTo>
                      <a:pt x="919" y="220"/>
                    </a:lnTo>
                    <a:lnTo>
                      <a:pt x="920" y="202"/>
                    </a:lnTo>
                    <a:lnTo>
                      <a:pt x="921" y="213"/>
                    </a:lnTo>
                    <a:lnTo>
                      <a:pt x="922" y="220"/>
                    </a:lnTo>
                    <a:lnTo>
                      <a:pt x="923" y="220"/>
                    </a:lnTo>
                    <a:lnTo>
                      <a:pt x="924" y="206"/>
                    </a:lnTo>
                    <a:lnTo>
                      <a:pt x="925" y="227"/>
                    </a:lnTo>
                    <a:lnTo>
                      <a:pt x="926" y="216"/>
                    </a:lnTo>
                    <a:lnTo>
                      <a:pt x="927" y="227"/>
                    </a:lnTo>
                    <a:lnTo>
                      <a:pt x="928" y="238"/>
                    </a:lnTo>
                    <a:lnTo>
                      <a:pt x="929" y="216"/>
                    </a:lnTo>
                    <a:lnTo>
                      <a:pt x="931" y="234"/>
                    </a:lnTo>
                    <a:lnTo>
                      <a:pt x="932" y="234"/>
                    </a:lnTo>
                    <a:lnTo>
                      <a:pt x="933" y="216"/>
                    </a:lnTo>
                    <a:lnTo>
                      <a:pt x="934" y="224"/>
                    </a:lnTo>
                    <a:lnTo>
                      <a:pt x="935" y="234"/>
                    </a:lnTo>
                    <a:lnTo>
                      <a:pt x="936" y="238"/>
                    </a:lnTo>
                    <a:lnTo>
                      <a:pt x="937" y="224"/>
                    </a:lnTo>
                    <a:lnTo>
                      <a:pt x="938" y="242"/>
                    </a:lnTo>
                    <a:lnTo>
                      <a:pt x="939" y="231"/>
                    </a:lnTo>
                    <a:lnTo>
                      <a:pt x="940" y="231"/>
                    </a:lnTo>
                    <a:lnTo>
                      <a:pt x="941" y="234"/>
                    </a:lnTo>
                    <a:lnTo>
                      <a:pt x="942" y="227"/>
                    </a:lnTo>
                    <a:lnTo>
                      <a:pt x="943" y="227"/>
                    </a:lnTo>
                    <a:lnTo>
                      <a:pt x="944" y="227"/>
                    </a:lnTo>
                    <a:lnTo>
                      <a:pt x="946" y="231"/>
                    </a:lnTo>
                    <a:lnTo>
                      <a:pt x="947" y="238"/>
                    </a:lnTo>
                    <a:lnTo>
                      <a:pt x="947" y="227"/>
                    </a:lnTo>
                    <a:lnTo>
                      <a:pt x="949" y="242"/>
                    </a:lnTo>
                    <a:lnTo>
                      <a:pt x="950" y="224"/>
                    </a:lnTo>
                    <a:lnTo>
                      <a:pt x="951" y="227"/>
                    </a:lnTo>
                    <a:lnTo>
                      <a:pt x="952" y="242"/>
                    </a:lnTo>
                    <a:lnTo>
                      <a:pt x="953" y="238"/>
                    </a:lnTo>
                    <a:lnTo>
                      <a:pt x="954" y="238"/>
                    </a:lnTo>
                    <a:lnTo>
                      <a:pt x="955" y="227"/>
                    </a:lnTo>
                    <a:lnTo>
                      <a:pt x="956" y="238"/>
                    </a:lnTo>
                    <a:lnTo>
                      <a:pt x="957" y="242"/>
                    </a:lnTo>
                    <a:lnTo>
                      <a:pt x="958" y="242"/>
                    </a:lnTo>
                    <a:lnTo>
                      <a:pt x="960" y="231"/>
                    </a:lnTo>
                    <a:lnTo>
                      <a:pt x="961" y="224"/>
                    </a:lnTo>
                    <a:lnTo>
                      <a:pt x="962" y="234"/>
                    </a:lnTo>
                    <a:lnTo>
                      <a:pt x="963" y="238"/>
                    </a:lnTo>
                    <a:lnTo>
                      <a:pt x="964" y="234"/>
                    </a:lnTo>
                    <a:lnTo>
                      <a:pt x="965" y="231"/>
                    </a:lnTo>
                    <a:lnTo>
                      <a:pt x="966" y="238"/>
                    </a:lnTo>
                    <a:lnTo>
                      <a:pt x="967" y="231"/>
                    </a:lnTo>
                    <a:lnTo>
                      <a:pt x="968" y="242"/>
                    </a:lnTo>
                    <a:lnTo>
                      <a:pt x="969" y="238"/>
                    </a:lnTo>
                    <a:lnTo>
                      <a:pt x="970" y="231"/>
                    </a:lnTo>
                    <a:lnTo>
                      <a:pt x="971" y="238"/>
                    </a:lnTo>
                    <a:lnTo>
                      <a:pt x="972" y="242"/>
                    </a:lnTo>
                    <a:lnTo>
                      <a:pt x="973" y="231"/>
                    </a:lnTo>
                    <a:lnTo>
                      <a:pt x="975" y="238"/>
                    </a:lnTo>
                    <a:lnTo>
                      <a:pt x="976" y="238"/>
                    </a:lnTo>
                    <a:lnTo>
                      <a:pt x="976" y="231"/>
                    </a:lnTo>
                    <a:lnTo>
                      <a:pt x="977" y="231"/>
                    </a:lnTo>
                    <a:lnTo>
                      <a:pt x="979" y="224"/>
                    </a:lnTo>
                    <a:lnTo>
                      <a:pt x="979" y="227"/>
                    </a:lnTo>
                    <a:lnTo>
                      <a:pt x="981" y="224"/>
                    </a:lnTo>
                    <a:lnTo>
                      <a:pt x="981" y="231"/>
                    </a:lnTo>
                    <a:lnTo>
                      <a:pt x="983" y="234"/>
                    </a:lnTo>
                    <a:lnTo>
                      <a:pt x="983" y="234"/>
                    </a:lnTo>
                    <a:lnTo>
                      <a:pt x="985" y="231"/>
                    </a:lnTo>
                    <a:lnTo>
                      <a:pt x="985" y="198"/>
                    </a:lnTo>
                    <a:lnTo>
                      <a:pt x="987" y="224"/>
                    </a:lnTo>
                    <a:lnTo>
                      <a:pt x="987" y="213"/>
                    </a:lnTo>
                    <a:lnTo>
                      <a:pt x="989" y="202"/>
                    </a:lnTo>
                    <a:lnTo>
                      <a:pt x="989" y="220"/>
                    </a:lnTo>
                    <a:lnTo>
                      <a:pt x="991" y="220"/>
                    </a:lnTo>
                    <a:lnTo>
                      <a:pt x="993" y="206"/>
                    </a:lnTo>
                    <a:lnTo>
                      <a:pt x="993" y="209"/>
                    </a:lnTo>
                    <a:lnTo>
                      <a:pt x="995" y="187"/>
                    </a:lnTo>
                    <a:lnTo>
                      <a:pt x="995" y="172"/>
                    </a:lnTo>
                    <a:lnTo>
                      <a:pt x="997" y="194"/>
                    </a:lnTo>
                    <a:lnTo>
                      <a:pt x="997" y="180"/>
                    </a:lnTo>
                    <a:lnTo>
                      <a:pt x="999" y="180"/>
                    </a:lnTo>
                    <a:lnTo>
                      <a:pt x="999" y="161"/>
                    </a:lnTo>
                    <a:lnTo>
                      <a:pt x="1001" y="143"/>
                    </a:lnTo>
                    <a:lnTo>
                      <a:pt x="1001" y="136"/>
                    </a:lnTo>
                    <a:lnTo>
                      <a:pt x="1003" y="180"/>
                    </a:lnTo>
                    <a:lnTo>
                      <a:pt x="1004" y="147"/>
                    </a:lnTo>
                    <a:lnTo>
                      <a:pt x="1004" y="139"/>
                    </a:lnTo>
                    <a:lnTo>
                      <a:pt x="1005" y="125"/>
                    </a:lnTo>
                    <a:lnTo>
                      <a:pt x="1007" y="85"/>
                    </a:lnTo>
                    <a:lnTo>
                      <a:pt x="1008" y="96"/>
                    </a:lnTo>
                    <a:lnTo>
                      <a:pt x="1009" y="67"/>
                    </a:lnTo>
                    <a:lnTo>
                      <a:pt x="1010" y="118"/>
                    </a:lnTo>
                    <a:lnTo>
                      <a:pt x="1012" y="121"/>
                    </a:lnTo>
                    <a:lnTo>
                      <a:pt x="1012" y="110"/>
                    </a:lnTo>
                    <a:lnTo>
                      <a:pt x="1014" y="132"/>
                    </a:lnTo>
                    <a:lnTo>
                      <a:pt x="1014" y="114"/>
                    </a:lnTo>
                    <a:lnTo>
                      <a:pt x="1016" y="63"/>
                    </a:lnTo>
                    <a:lnTo>
                      <a:pt x="1016" y="136"/>
                    </a:lnTo>
                    <a:lnTo>
                      <a:pt x="1018" y="114"/>
                    </a:lnTo>
                    <a:lnTo>
                      <a:pt x="1018" y="88"/>
                    </a:lnTo>
                    <a:lnTo>
                      <a:pt x="1020" y="92"/>
                    </a:lnTo>
                    <a:lnTo>
                      <a:pt x="1020" y="121"/>
                    </a:lnTo>
                    <a:lnTo>
                      <a:pt x="1022" y="88"/>
                    </a:lnTo>
                    <a:lnTo>
                      <a:pt x="1024" y="92"/>
                    </a:lnTo>
                    <a:lnTo>
                      <a:pt x="1024" y="103"/>
                    </a:lnTo>
                    <a:lnTo>
                      <a:pt x="1026" y="99"/>
                    </a:lnTo>
                    <a:lnTo>
                      <a:pt x="1026" y="121"/>
                    </a:lnTo>
                    <a:lnTo>
                      <a:pt x="1028" y="59"/>
                    </a:lnTo>
                    <a:lnTo>
                      <a:pt x="1028" y="88"/>
                    </a:lnTo>
                    <a:lnTo>
                      <a:pt x="1030" y="88"/>
                    </a:lnTo>
                    <a:lnTo>
                      <a:pt x="1030" y="67"/>
                    </a:lnTo>
                    <a:lnTo>
                      <a:pt x="1031" y="81"/>
                    </a:lnTo>
                    <a:lnTo>
                      <a:pt x="1032" y="118"/>
                    </a:lnTo>
                    <a:lnTo>
                      <a:pt x="1033" y="99"/>
                    </a:lnTo>
                    <a:lnTo>
                      <a:pt x="1034" y="77"/>
                    </a:lnTo>
                    <a:lnTo>
                      <a:pt x="1035" y="81"/>
                    </a:lnTo>
                    <a:lnTo>
                      <a:pt x="1037" y="125"/>
                    </a:lnTo>
                    <a:lnTo>
                      <a:pt x="1038" y="74"/>
                    </a:lnTo>
                    <a:lnTo>
                      <a:pt x="1039" y="85"/>
                    </a:lnTo>
                    <a:lnTo>
                      <a:pt x="1040" y="103"/>
                    </a:lnTo>
                    <a:lnTo>
                      <a:pt x="1041" y="96"/>
                    </a:lnTo>
                    <a:lnTo>
                      <a:pt x="1042" y="103"/>
                    </a:lnTo>
                    <a:lnTo>
                      <a:pt x="1043" y="88"/>
                    </a:lnTo>
                    <a:lnTo>
                      <a:pt x="1044" y="129"/>
                    </a:lnTo>
                    <a:lnTo>
                      <a:pt x="1045" y="118"/>
                    </a:lnTo>
                    <a:lnTo>
                      <a:pt x="1046" y="52"/>
                    </a:lnTo>
                    <a:lnTo>
                      <a:pt x="1047" y="136"/>
                    </a:lnTo>
                    <a:lnTo>
                      <a:pt x="1048" y="125"/>
                    </a:lnTo>
                    <a:lnTo>
                      <a:pt x="1049" y="161"/>
                    </a:lnTo>
                    <a:lnTo>
                      <a:pt x="1050" y="129"/>
                    </a:lnTo>
                    <a:lnTo>
                      <a:pt x="1052" y="139"/>
                    </a:lnTo>
                    <a:lnTo>
                      <a:pt x="1053" y="85"/>
                    </a:lnTo>
                    <a:lnTo>
                      <a:pt x="1054" y="150"/>
                    </a:lnTo>
                    <a:lnTo>
                      <a:pt x="1055" y="121"/>
                    </a:lnTo>
                    <a:lnTo>
                      <a:pt x="1056" y="103"/>
                    </a:lnTo>
                    <a:lnTo>
                      <a:pt x="1057" y="147"/>
                    </a:lnTo>
                    <a:lnTo>
                      <a:pt x="1058" y="136"/>
                    </a:lnTo>
                    <a:lnTo>
                      <a:pt x="1059" y="125"/>
                    </a:lnTo>
                    <a:lnTo>
                      <a:pt x="1060" y="139"/>
                    </a:lnTo>
                    <a:lnTo>
                      <a:pt x="1061" y="154"/>
                    </a:lnTo>
                    <a:lnTo>
                      <a:pt x="1062" y="132"/>
                    </a:lnTo>
                    <a:lnTo>
                      <a:pt x="1063" y="136"/>
                    </a:lnTo>
                    <a:lnTo>
                      <a:pt x="1064" y="147"/>
                    </a:lnTo>
                    <a:lnTo>
                      <a:pt x="1065" y="165"/>
                    </a:lnTo>
                    <a:lnTo>
                      <a:pt x="1067" y="114"/>
                    </a:lnTo>
                    <a:lnTo>
                      <a:pt x="1068" y="125"/>
                    </a:lnTo>
                    <a:lnTo>
                      <a:pt x="1068" y="143"/>
                    </a:lnTo>
                    <a:lnTo>
                      <a:pt x="1070" y="88"/>
                    </a:lnTo>
                    <a:lnTo>
                      <a:pt x="1071" y="158"/>
                    </a:lnTo>
                    <a:lnTo>
                      <a:pt x="1072" y="169"/>
                    </a:lnTo>
                    <a:lnTo>
                      <a:pt x="1073" y="158"/>
                    </a:lnTo>
                    <a:lnTo>
                      <a:pt x="1074" y="158"/>
                    </a:lnTo>
                    <a:lnTo>
                      <a:pt x="1075" y="125"/>
                    </a:lnTo>
                    <a:lnTo>
                      <a:pt x="1076" y="154"/>
                    </a:lnTo>
                    <a:lnTo>
                      <a:pt x="1077" y="129"/>
                    </a:lnTo>
                    <a:lnTo>
                      <a:pt x="1078" y="165"/>
                    </a:lnTo>
                    <a:lnTo>
                      <a:pt x="1079" y="136"/>
                    </a:lnTo>
                    <a:lnTo>
                      <a:pt x="1080" y="150"/>
                    </a:lnTo>
                    <a:lnTo>
                      <a:pt x="1082" y="150"/>
                    </a:lnTo>
                    <a:lnTo>
                      <a:pt x="1083" y="147"/>
                    </a:lnTo>
                    <a:lnTo>
                      <a:pt x="1083" y="154"/>
                    </a:lnTo>
                    <a:lnTo>
                      <a:pt x="1085" y="147"/>
                    </a:lnTo>
                    <a:lnTo>
                      <a:pt x="1085" y="132"/>
                    </a:lnTo>
                    <a:lnTo>
                      <a:pt x="1087" y="147"/>
                    </a:lnTo>
                    <a:lnTo>
                      <a:pt x="1087" y="106"/>
                    </a:lnTo>
                    <a:lnTo>
                      <a:pt x="1089" y="165"/>
                    </a:lnTo>
                    <a:lnTo>
                      <a:pt x="1089" y="114"/>
                    </a:lnTo>
                    <a:lnTo>
                      <a:pt x="1091" y="132"/>
                    </a:lnTo>
                    <a:lnTo>
                      <a:pt x="1091" y="143"/>
                    </a:lnTo>
                    <a:lnTo>
                      <a:pt x="1093" y="150"/>
                    </a:lnTo>
                    <a:lnTo>
                      <a:pt x="1093" y="143"/>
                    </a:lnTo>
                    <a:lnTo>
                      <a:pt x="1096" y="121"/>
                    </a:lnTo>
                    <a:lnTo>
                      <a:pt x="1097" y="158"/>
                    </a:lnTo>
                    <a:lnTo>
                      <a:pt x="1097" y="99"/>
                    </a:lnTo>
                    <a:lnTo>
                      <a:pt x="1099" y="121"/>
                    </a:lnTo>
                    <a:lnTo>
                      <a:pt x="1100" y="121"/>
                    </a:lnTo>
                    <a:lnTo>
                      <a:pt x="1101" y="129"/>
                    </a:lnTo>
                    <a:lnTo>
                      <a:pt x="1102" y="110"/>
                    </a:lnTo>
                    <a:lnTo>
                      <a:pt x="1103" y="121"/>
                    </a:lnTo>
                    <a:lnTo>
                      <a:pt x="1104" y="114"/>
                    </a:lnTo>
                    <a:lnTo>
                      <a:pt x="1105" y="74"/>
                    </a:lnTo>
                    <a:lnTo>
                      <a:pt x="1106" y="103"/>
                    </a:lnTo>
                    <a:lnTo>
                      <a:pt x="1107" y="139"/>
                    </a:lnTo>
                    <a:lnTo>
                      <a:pt x="1108" y="136"/>
                    </a:lnTo>
                    <a:lnTo>
                      <a:pt x="1108" y="81"/>
                    </a:lnTo>
                    <a:lnTo>
                      <a:pt x="1110" y="103"/>
                    </a:lnTo>
                    <a:lnTo>
                      <a:pt x="1112" y="121"/>
                    </a:lnTo>
                    <a:lnTo>
                      <a:pt x="1112" y="103"/>
                    </a:lnTo>
                    <a:lnTo>
                      <a:pt x="1114" y="59"/>
                    </a:lnTo>
                    <a:lnTo>
                      <a:pt x="1114" y="96"/>
                    </a:lnTo>
                    <a:lnTo>
                      <a:pt x="1116" y="59"/>
                    </a:lnTo>
                    <a:lnTo>
                      <a:pt x="1116" y="70"/>
                    </a:lnTo>
                    <a:lnTo>
                      <a:pt x="1118" y="85"/>
                    </a:lnTo>
                    <a:lnTo>
                      <a:pt x="1118" y="96"/>
                    </a:lnTo>
                    <a:lnTo>
                      <a:pt x="1120" y="96"/>
                    </a:lnTo>
                    <a:lnTo>
                      <a:pt x="1120" y="125"/>
                    </a:lnTo>
                    <a:lnTo>
                      <a:pt x="1122" y="143"/>
                    </a:lnTo>
                    <a:lnTo>
                      <a:pt x="1122" y="114"/>
                    </a:lnTo>
                    <a:lnTo>
                      <a:pt x="1124" y="110"/>
                    </a:lnTo>
                    <a:lnTo>
                      <a:pt x="1126" y="88"/>
                    </a:lnTo>
                    <a:lnTo>
                      <a:pt x="1126" y="132"/>
                    </a:lnTo>
                    <a:lnTo>
                      <a:pt x="1126" y="114"/>
                    </a:lnTo>
                    <a:lnTo>
                      <a:pt x="1128" y="132"/>
                    </a:lnTo>
                    <a:lnTo>
                      <a:pt x="1130" y="92"/>
                    </a:lnTo>
                    <a:lnTo>
                      <a:pt x="1130" y="103"/>
                    </a:lnTo>
                    <a:lnTo>
                      <a:pt x="1132" y="118"/>
                    </a:lnTo>
                    <a:lnTo>
                      <a:pt x="1132" y="129"/>
                    </a:lnTo>
                    <a:lnTo>
                      <a:pt x="1134" y="129"/>
                    </a:lnTo>
                    <a:lnTo>
                      <a:pt x="1134" y="143"/>
                    </a:lnTo>
                    <a:lnTo>
                      <a:pt x="1135" y="165"/>
                    </a:lnTo>
                    <a:lnTo>
                      <a:pt x="1136" y="114"/>
                    </a:lnTo>
                    <a:lnTo>
                      <a:pt x="1137" y="165"/>
                    </a:lnTo>
                    <a:lnTo>
                      <a:pt x="1138" y="136"/>
                    </a:lnTo>
                    <a:lnTo>
                      <a:pt x="1140" y="132"/>
                    </a:lnTo>
                    <a:lnTo>
                      <a:pt x="1140" y="121"/>
                    </a:lnTo>
                    <a:lnTo>
                      <a:pt x="1141" y="143"/>
                    </a:lnTo>
                    <a:lnTo>
                      <a:pt x="1143" y="132"/>
                    </a:lnTo>
                    <a:lnTo>
                      <a:pt x="1144" y="121"/>
                    </a:lnTo>
                    <a:lnTo>
                      <a:pt x="1145" y="118"/>
                    </a:lnTo>
                    <a:lnTo>
                      <a:pt x="1146" y="110"/>
                    </a:lnTo>
                    <a:lnTo>
                      <a:pt x="1147" y="161"/>
                    </a:lnTo>
                    <a:lnTo>
                      <a:pt x="1148" y="143"/>
                    </a:lnTo>
                    <a:lnTo>
                      <a:pt x="1149" y="132"/>
                    </a:lnTo>
                    <a:lnTo>
                      <a:pt x="1150" y="106"/>
                    </a:lnTo>
                    <a:lnTo>
                      <a:pt x="1151" y="118"/>
                    </a:lnTo>
                    <a:lnTo>
                      <a:pt x="1152" y="169"/>
                    </a:lnTo>
                    <a:lnTo>
                      <a:pt x="1153" y="121"/>
                    </a:lnTo>
                    <a:lnTo>
                      <a:pt x="1154" y="121"/>
                    </a:lnTo>
                    <a:lnTo>
                      <a:pt x="1155" y="139"/>
                    </a:lnTo>
                    <a:lnTo>
                      <a:pt x="1156" y="143"/>
                    </a:lnTo>
                    <a:lnTo>
                      <a:pt x="1158" y="88"/>
                    </a:lnTo>
                    <a:lnTo>
                      <a:pt x="1159" y="136"/>
                    </a:lnTo>
                    <a:lnTo>
                      <a:pt x="1160" y="143"/>
                    </a:lnTo>
                    <a:lnTo>
                      <a:pt x="1161" y="161"/>
                    </a:lnTo>
                    <a:lnTo>
                      <a:pt x="1162" y="158"/>
                    </a:lnTo>
                    <a:lnTo>
                      <a:pt x="1163" y="161"/>
                    </a:lnTo>
                    <a:lnTo>
                      <a:pt x="1164" y="129"/>
                    </a:lnTo>
                    <a:lnTo>
                      <a:pt x="1165" y="129"/>
                    </a:lnTo>
                    <a:lnTo>
                      <a:pt x="1166" y="154"/>
                    </a:lnTo>
                    <a:lnTo>
                      <a:pt x="1167" y="150"/>
                    </a:lnTo>
                    <a:lnTo>
                      <a:pt x="1168" y="143"/>
                    </a:lnTo>
                    <a:lnTo>
                      <a:pt x="1169" y="139"/>
                    </a:lnTo>
                    <a:lnTo>
                      <a:pt x="1170" y="165"/>
                    </a:lnTo>
                    <a:lnTo>
                      <a:pt x="1171" y="143"/>
                    </a:lnTo>
                    <a:lnTo>
                      <a:pt x="1173" y="154"/>
                    </a:lnTo>
                    <a:lnTo>
                      <a:pt x="1174" y="150"/>
                    </a:lnTo>
                    <a:lnTo>
                      <a:pt x="1175" y="165"/>
                    </a:lnTo>
                    <a:lnTo>
                      <a:pt x="1176" y="198"/>
                    </a:lnTo>
                    <a:lnTo>
                      <a:pt x="1177" y="190"/>
                    </a:lnTo>
                    <a:lnTo>
                      <a:pt x="1178" y="176"/>
                    </a:lnTo>
                    <a:lnTo>
                      <a:pt x="1179" y="150"/>
                    </a:lnTo>
                    <a:lnTo>
                      <a:pt x="1180" y="154"/>
                    </a:lnTo>
                    <a:lnTo>
                      <a:pt x="1181" y="176"/>
                    </a:lnTo>
                    <a:lnTo>
                      <a:pt x="1182" y="172"/>
                    </a:lnTo>
                    <a:lnTo>
                      <a:pt x="1183" y="147"/>
                    </a:lnTo>
                    <a:lnTo>
                      <a:pt x="1184" y="187"/>
                    </a:lnTo>
                    <a:lnTo>
                      <a:pt x="1185" y="136"/>
                    </a:lnTo>
                    <a:lnTo>
                      <a:pt x="1186" y="136"/>
                    </a:lnTo>
                    <a:lnTo>
                      <a:pt x="1188" y="154"/>
                    </a:lnTo>
                    <a:lnTo>
                      <a:pt x="1189" y="194"/>
                    </a:lnTo>
                    <a:lnTo>
                      <a:pt x="1190" y="161"/>
                    </a:lnTo>
                    <a:lnTo>
                      <a:pt x="1191" y="190"/>
                    </a:lnTo>
                    <a:lnTo>
                      <a:pt x="1192" y="121"/>
                    </a:lnTo>
                    <a:lnTo>
                      <a:pt x="1193" y="165"/>
                    </a:lnTo>
                    <a:lnTo>
                      <a:pt x="1194" y="202"/>
                    </a:lnTo>
                    <a:lnTo>
                      <a:pt x="1195" y="176"/>
                    </a:lnTo>
                    <a:lnTo>
                      <a:pt x="1196" y="176"/>
                    </a:lnTo>
                    <a:lnTo>
                      <a:pt x="1197" y="172"/>
                    </a:lnTo>
                    <a:lnTo>
                      <a:pt x="1198" y="198"/>
                    </a:lnTo>
                    <a:lnTo>
                      <a:pt x="1199" y="176"/>
                    </a:lnTo>
                    <a:lnTo>
                      <a:pt x="1200" y="165"/>
                    </a:lnTo>
                    <a:lnTo>
                      <a:pt x="1201" y="194"/>
                    </a:lnTo>
                    <a:lnTo>
                      <a:pt x="1203" y="216"/>
                    </a:lnTo>
                    <a:lnTo>
                      <a:pt x="1204" y="198"/>
                    </a:lnTo>
                    <a:lnTo>
                      <a:pt x="1204" y="183"/>
                    </a:lnTo>
                    <a:lnTo>
                      <a:pt x="1206" y="202"/>
                    </a:lnTo>
                    <a:lnTo>
                      <a:pt x="1207" y="209"/>
                    </a:lnTo>
                    <a:lnTo>
                      <a:pt x="1208" y="194"/>
                    </a:lnTo>
                    <a:lnTo>
                      <a:pt x="1209" y="169"/>
                    </a:lnTo>
                    <a:lnTo>
                      <a:pt x="1210" y="209"/>
                    </a:lnTo>
                    <a:lnTo>
                      <a:pt x="1211" y="206"/>
                    </a:lnTo>
                    <a:lnTo>
                      <a:pt x="1212" y="198"/>
                    </a:lnTo>
                    <a:lnTo>
                      <a:pt x="1213" y="224"/>
                    </a:lnTo>
                    <a:lnTo>
                      <a:pt x="1214" y="209"/>
                    </a:lnTo>
                    <a:lnTo>
                      <a:pt x="1214" y="227"/>
                    </a:lnTo>
                    <a:lnTo>
                      <a:pt x="1216" y="227"/>
                    </a:lnTo>
                    <a:lnTo>
                      <a:pt x="1218" y="220"/>
                    </a:lnTo>
                    <a:lnTo>
                      <a:pt x="1218" y="209"/>
                    </a:lnTo>
                    <a:lnTo>
                      <a:pt x="1218" y="224"/>
                    </a:lnTo>
                    <a:lnTo>
                      <a:pt x="1220" y="183"/>
                    </a:lnTo>
                    <a:lnTo>
                      <a:pt x="1222" y="213"/>
                    </a:lnTo>
                    <a:lnTo>
                      <a:pt x="1222" y="202"/>
                    </a:lnTo>
                    <a:lnTo>
                      <a:pt x="1224" y="216"/>
                    </a:lnTo>
                    <a:lnTo>
                      <a:pt x="1224" y="220"/>
                    </a:lnTo>
                    <a:lnTo>
                      <a:pt x="1226" y="213"/>
                    </a:lnTo>
                    <a:lnTo>
                      <a:pt x="1226" y="227"/>
                    </a:lnTo>
                    <a:lnTo>
                      <a:pt x="1228" y="206"/>
                    </a:lnTo>
                    <a:lnTo>
                      <a:pt x="1228" y="224"/>
                    </a:lnTo>
                    <a:lnTo>
                      <a:pt x="1230" y="216"/>
                    </a:lnTo>
                    <a:lnTo>
                      <a:pt x="1230" y="234"/>
                    </a:lnTo>
                    <a:lnTo>
                      <a:pt x="1232" y="216"/>
                    </a:lnTo>
                    <a:lnTo>
                      <a:pt x="1232" y="202"/>
                    </a:lnTo>
                    <a:lnTo>
                      <a:pt x="1234" y="224"/>
                    </a:lnTo>
                    <a:lnTo>
                      <a:pt x="1236" y="238"/>
                    </a:lnTo>
                    <a:lnTo>
                      <a:pt x="1236" y="234"/>
                    </a:lnTo>
                    <a:lnTo>
                      <a:pt x="1238" y="224"/>
                    </a:lnTo>
                    <a:lnTo>
                      <a:pt x="1238" y="234"/>
                    </a:lnTo>
                    <a:lnTo>
                      <a:pt x="1240" y="231"/>
                    </a:lnTo>
                    <a:lnTo>
                      <a:pt x="1240" y="234"/>
                    </a:lnTo>
                    <a:lnTo>
                      <a:pt x="1241" y="224"/>
                    </a:lnTo>
                    <a:lnTo>
                      <a:pt x="1242" y="231"/>
                    </a:lnTo>
                    <a:lnTo>
                      <a:pt x="1243" y="234"/>
                    </a:lnTo>
                    <a:lnTo>
                      <a:pt x="1244" y="238"/>
                    </a:lnTo>
                    <a:lnTo>
                      <a:pt x="1246" y="231"/>
                    </a:lnTo>
                    <a:lnTo>
                      <a:pt x="1246" y="234"/>
                    </a:lnTo>
                    <a:lnTo>
                      <a:pt x="1247" y="231"/>
                    </a:lnTo>
                    <a:lnTo>
                      <a:pt x="1249" y="231"/>
                    </a:lnTo>
                    <a:lnTo>
                      <a:pt x="1250" y="231"/>
                    </a:lnTo>
                    <a:lnTo>
                      <a:pt x="1251" y="234"/>
                    </a:lnTo>
                    <a:lnTo>
                      <a:pt x="1252" y="238"/>
                    </a:lnTo>
                    <a:lnTo>
                      <a:pt x="1253" y="234"/>
                    </a:lnTo>
                    <a:lnTo>
                      <a:pt x="1254" y="224"/>
                    </a:lnTo>
                    <a:lnTo>
                      <a:pt x="1255" y="231"/>
                    </a:lnTo>
                    <a:lnTo>
                      <a:pt x="1256" y="238"/>
                    </a:lnTo>
                    <a:lnTo>
                      <a:pt x="1257" y="227"/>
                    </a:lnTo>
                    <a:lnTo>
                      <a:pt x="1258" y="238"/>
                    </a:lnTo>
                    <a:lnTo>
                      <a:pt x="1259" y="242"/>
                    </a:lnTo>
                    <a:lnTo>
                      <a:pt x="1261" y="238"/>
                    </a:lnTo>
                    <a:lnTo>
                      <a:pt x="1261" y="231"/>
                    </a:lnTo>
                    <a:lnTo>
                      <a:pt x="1263" y="238"/>
                    </a:lnTo>
                    <a:lnTo>
                      <a:pt x="1265" y="234"/>
                    </a:lnTo>
                    <a:lnTo>
                      <a:pt x="1265" y="242"/>
                    </a:lnTo>
                    <a:lnTo>
                      <a:pt x="1266" y="238"/>
                    </a:lnTo>
                    <a:lnTo>
                      <a:pt x="1267" y="231"/>
                    </a:lnTo>
                    <a:lnTo>
                      <a:pt x="1268" y="234"/>
                    </a:lnTo>
                    <a:lnTo>
                      <a:pt x="1269" y="231"/>
                    </a:lnTo>
                    <a:lnTo>
                      <a:pt x="1270" y="238"/>
                    </a:lnTo>
                    <a:lnTo>
                      <a:pt x="1271" y="227"/>
                    </a:lnTo>
                    <a:lnTo>
                      <a:pt x="1272" y="238"/>
                    </a:lnTo>
                    <a:lnTo>
                      <a:pt x="1273" y="238"/>
                    </a:lnTo>
                    <a:lnTo>
                      <a:pt x="1274" y="238"/>
                    </a:lnTo>
                    <a:lnTo>
                      <a:pt x="1275" y="224"/>
                    </a:lnTo>
                    <a:lnTo>
                      <a:pt x="1276" y="238"/>
                    </a:lnTo>
                    <a:lnTo>
                      <a:pt x="1277" y="234"/>
                    </a:lnTo>
                    <a:lnTo>
                      <a:pt x="1279" y="242"/>
                    </a:lnTo>
                    <a:lnTo>
                      <a:pt x="1280" y="234"/>
                    </a:lnTo>
                    <a:lnTo>
                      <a:pt x="1281" y="227"/>
                    </a:lnTo>
                    <a:lnTo>
                      <a:pt x="1282" y="216"/>
                    </a:lnTo>
                    <a:lnTo>
                      <a:pt x="1283" y="216"/>
                    </a:lnTo>
                    <a:lnTo>
                      <a:pt x="1284" y="220"/>
                    </a:lnTo>
                    <a:lnTo>
                      <a:pt x="1285" y="231"/>
                    </a:lnTo>
                    <a:lnTo>
                      <a:pt x="1286" y="231"/>
                    </a:lnTo>
                    <a:lnTo>
                      <a:pt x="1287" y="227"/>
                    </a:lnTo>
                    <a:lnTo>
                      <a:pt x="1288" y="231"/>
                    </a:lnTo>
                    <a:lnTo>
                      <a:pt x="1289" y="224"/>
                    </a:lnTo>
                    <a:lnTo>
                      <a:pt x="1290" y="224"/>
                    </a:lnTo>
                    <a:lnTo>
                      <a:pt x="1291" y="220"/>
                    </a:lnTo>
                    <a:lnTo>
                      <a:pt x="1292" y="227"/>
                    </a:lnTo>
                    <a:lnTo>
                      <a:pt x="1294" y="209"/>
                    </a:lnTo>
                    <a:lnTo>
                      <a:pt x="1295" y="187"/>
                    </a:lnTo>
                    <a:lnTo>
                      <a:pt x="1296" y="183"/>
                    </a:lnTo>
                    <a:lnTo>
                      <a:pt x="1297" y="209"/>
                    </a:lnTo>
                    <a:lnTo>
                      <a:pt x="1298" y="183"/>
                    </a:lnTo>
                    <a:lnTo>
                      <a:pt x="1299" y="202"/>
                    </a:lnTo>
                    <a:lnTo>
                      <a:pt x="1300" y="190"/>
                    </a:lnTo>
                    <a:lnTo>
                      <a:pt x="1301" y="209"/>
                    </a:lnTo>
                    <a:lnTo>
                      <a:pt x="1302" y="172"/>
                    </a:lnTo>
                    <a:lnTo>
                      <a:pt x="1303" y="216"/>
                    </a:lnTo>
                    <a:lnTo>
                      <a:pt x="1304" y="176"/>
                    </a:lnTo>
                    <a:lnTo>
                      <a:pt x="1305" y="176"/>
                    </a:lnTo>
                    <a:lnTo>
                      <a:pt x="1306" y="114"/>
                    </a:lnTo>
                    <a:lnTo>
                      <a:pt x="1307" y="125"/>
                    </a:lnTo>
                    <a:lnTo>
                      <a:pt x="1309" y="143"/>
                    </a:lnTo>
                    <a:lnTo>
                      <a:pt x="1310" y="154"/>
                    </a:lnTo>
                    <a:lnTo>
                      <a:pt x="1311" y="132"/>
                    </a:lnTo>
                    <a:lnTo>
                      <a:pt x="1312" y="132"/>
                    </a:lnTo>
                    <a:lnTo>
                      <a:pt x="1313" y="129"/>
                    </a:lnTo>
                    <a:lnTo>
                      <a:pt x="1314" y="92"/>
                    </a:lnTo>
                    <a:lnTo>
                      <a:pt x="1315" y="92"/>
                    </a:lnTo>
                    <a:lnTo>
                      <a:pt x="1316" y="118"/>
                    </a:lnTo>
                    <a:lnTo>
                      <a:pt x="1317" y="103"/>
                    </a:lnTo>
                    <a:lnTo>
                      <a:pt x="1318" y="129"/>
                    </a:lnTo>
                    <a:lnTo>
                      <a:pt x="1319" y="143"/>
                    </a:lnTo>
                    <a:lnTo>
                      <a:pt x="1320" y="106"/>
                    </a:lnTo>
                    <a:lnTo>
                      <a:pt x="1320" y="96"/>
                    </a:lnTo>
                    <a:lnTo>
                      <a:pt x="1322" y="106"/>
                    </a:lnTo>
                    <a:lnTo>
                      <a:pt x="1324" y="118"/>
                    </a:lnTo>
                    <a:lnTo>
                      <a:pt x="1324" y="99"/>
                    </a:lnTo>
                    <a:lnTo>
                      <a:pt x="1324" y="154"/>
                    </a:lnTo>
                    <a:lnTo>
                      <a:pt x="1326" y="136"/>
                    </a:lnTo>
                    <a:lnTo>
                      <a:pt x="1328" y="129"/>
                    </a:lnTo>
                    <a:lnTo>
                      <a:pt x="1328" y="139"/>
                    </a:lnTo>
                    <a:lnTo>
                      <a:pt x="1330" y="139"/>
                    </a:lnTo>
                    <a:lnTo>
                      <a:pt x="1330" y="85"/>
                    </a:lnTo>
                    <a:lnTo>
                      <a:pt x="1332" y="136"/>
                    </a:lnTo>
                    <a:lnTo>
                      <a:pt x="1332" y="85"/>
                    </a:lnTo>
                    <a:lnTo>
                      <a:pt x="1334" y="103"/>
                    </a:lnTo>
                    <a:lnTo>
                      <a:pt x="1334" y="81"/>
                    </a:lnTo>
                    <a:lnTo>
                      <a:pt x="1336" y="106"/>
                    </a:lnTo>
                    <a:lnTo>
                      <a:pt x="1336" y="147"/>
                    </a:lnTo>
                    <a:lnTo>
                      <a:pt x="1338" y="99"/>
                    </a:lnTo>
                    <a:lnTo>
                      <a:pt x="1340" y="67"/>
                    </a:lnTo>
                    <a:lnTo>
                      <a:pt x="1340" y="67"/>
                    </a:lnTo>
                    <a:lnTo>
                      <a:pt x="1342" y="99"/>
                    </a:lnTo>
                    <a:lnTo>
                      <a:pt x="1342" y="136"/>
                    </a:lnTo>
                    <a:lnTo>
                      <a:pt x="1344" y="88"/>
                    </a:lnTo>
                    <a:lnTo>
                      <a:pt x="1344" y="110"/>
                    </a:lnTo>
                    <a:lnTo>
                      <a:pt x="1345" y="106"/>
                    </a:lnTo>
                    <a:lnTo>
                      <a:pt x="1347" y="136"/>
                    </a:lnTo>
                    <a:lnTo>
                      <a:pt x="1347" y="103"/>
                    </a:lnTo>
                    <a:lnTo>
                      <a:pt x="1349" y="110"/>
                    </a:lnTo>
                    <a:lnTo>
                      <a:pt x="1349" y="81"/>
                    </a:lnTo>
                    <a:lnTo>
                      <a:pt x="1351" y="129"/>
                    </a:lnTo>
                    <a:lnTo>
                      <a:pt x="1351" y="74"/>
                    </a:lnTo>
                    <a:lnTo>
                      <a:pt x="1353" y="169"/>
                    </a:lnTo>
                    <a:lnTo>
                      <a:pt x="1353" y="242"/>
                    </a:lnTo>
                    <a:lnTo>
                      <a:pt x="1355" y="242"/>
                    </a:lnTo>
                    <a:lnTo>
                      <a:pt x="1357" y="242"/>
                    </a:lnTo>
                    <a:lnTo>
                      <a:pt x="1357" y="242"/>
                    </a:lnTo>
                    <a:lnTo>
                      <a:pt x="1359" y="242"/>
                    </a:lnTo>
                    <a:lnTo>
                      <a:pt x="1359" y="242"/>
                    </a:lnTo>
                    <a:lnTo>
                      <a:pt x="1361" y="242"/>
                    </a:lnTo>
                    <a:lnTo>
                      <a:pt x="1361" y="242"/>
                    </a:lnTo>
                    <a:lnTo>
                      <a:pt x="1363" y="242"/>
                    </a:lnTo>
                    <a:lnTo>
                      <a:pt x="1363" y="242"/>
                    </a:lnTo>
                    <a:lnTo>
                      <a:pt x="1365" y="242"/>
                    </a:lnTo>
                    <a:lnTo>
                      <a:pt x="1365" y="206"/>
                    </a:lnTo>
                    <a:lnTo>
                      <a:pt x="1367" y="147"/>
                    </a:lnTo>
                    <a:lnTo>
                      <a:pt x="1369" y="150"/>
                    </a:lnTo>
                    <a:lnTo>
                      <a:pt x="1369" y="161"/>
                    </a:lnTo>
                    <a:lnTo>
                      <a:pt x="1369" y="121"/>
                    </a:lnTo>
                    <a:lnTo>
                      <a:pt x="1371" y="129"/>
                    </a:lnTo>
                    <a:lnTo>
                      <a:pt x="1372" y="169"/>
                    </a:lnTo>
                    <a:lnTo>
                      <a:pt x="1373" y="169"/>
                    </a:lnTo>
                    <a:lnTo>
                      <a:pt x="1374" y="136"/>
                    </a:lnTo>
                    <a:lnTo>
                      <a:pt x="1375" y="169"/>
                    </a:lnTo>
                    <a:lnTo>
                      <a:pt x="1376" y="132"/>
                    </a:lnTo>
                    <a:lnTo>
                      <a:pt x="1377" y="139"/>
                    </a:lnTo>
                    <a:lnTo>
                      <a:pt x="1378" y="147"/>
                    </a:lnTo>
                    <a:lnTo>
                      <a:pt x="1379" y="176"/>
                    </a:lnTo>
                    <a:lnTo>
                      <a:pt x="1380" y="125"/>
                    </a:lnTo>
                    <a:lnTo>
                      <a:pt x="1382" y="143"/>
                    </a:lnTo>
                    <a:lnTo>
                      <a:pt x="1382" y="143"/>
                    </a:lnTo>
                    <a:lnTo>
                      <a:pt x="1383" y="125"/>
                    </a:lnTo>
                    <a:lnTo>
                      <a:pt x="1385" y="136"/>
                    </a:lnTo>
                    <a:lnTo>
                      <a:pt x="1386" y="125"/>
                    </a:lnTo>
                    <a:lnTo>
                      <a:pt x="1387" y="169"/>
                    </a:lnTo>
                    <a:lnTo>
                      <a:pt x="1388" y="147"/>
                    </a:lnTo>
                    <a:lnTo>
                      <a:pt x="1389" y="136"/>
                    </a:lnTo>
                    <a:lnTo>
                      <a:pt x="1390" y="118"/>
                    </a:lnTo>
                    <a:lnTo>
                      <a:pt x="1391" y="242"/>
                    </a:lnTo>
                    <a:lnTo>
                      <a:pt x="1392" y="242"/>
                    </a:lnTo>
                    <a:lnTo>
                      <a:pt x="1393" y="154"/>
                    </a:lnTo>
                    <a:lnTo>
                      <a:pt x="1394" y="118"/>
                    </a:lnTo>
                    <a:lnTo>
                      <a:pt x="1395" y="154"/>
                    </a:lnTo>
                    <a:lnTo>
                      <a:pt x="1396" y="143"/>
                    </a:lnTo>
                    <a:lnTo>
                      <a:pt x="1397" y="158"/>
                    </a:lnTo>
                    <a:lnTo>
                      <a:pt x="1398" y="143"/>
                    </a:lnTo>
                    <a:lnTo>
                      <a:pt x="1400" y="161"/>
                    </a:lnTo>
                    <a:lnTo>
                      <a:pt x="1401" y="125"/>
                    </a:lnTo>
                    <a:lnTo>
                      <a:pt x="1402" y="169"/>
                    </a:lnTo>
                    <a:lnTo>
                      <a:pt x="1403" y="110"/>
                    </a:lnTo>
                    <a:lnTo>
                      <a:pt x="1404" y="132"/>
                    </a:lnTo>
                    <a:lnTo>
                      <a:pt x="1405" y="110"/>
                    </a:lnTo>
                    <a:lnTo>
                      <a:pt x="1406" y="92"/>
                    </a:lnTo>
                    <a:lnTo>
                      <a:pt x="1407" y="118"/>
                    </a:lnTo>
                    <a:lnTo>
                      <a:pt x="1408" y="121"/>
                    </a:lnTo>
                    <a:lnTo>
                      <a:pt x="1409" y="81"/>
                    </a:lnTo>
                    <a:lnTo>
                      <a:pt x="1410" y="121"/>
                    </a:lnTo>
                    <a:lnTo>
                      <a:pt x="1411" y="81"/>
                    </a:lnTo>
                    <a:lnTo>
                      <a:pt x="1412" y="110"/>
                    </a:lnTo>
                    <a:lnTo>
                      <a:pt x="1413" y="136"/>
                    </a:lnTo>
                    <a:lnTo>
                      <a:pt x="1415" y="92"/>
                    </a:lnTo>
                    <a:lnTo>
                      <a:pt x="1416" y="103"/>
                    </a:lnTo>
                    <a:lnTo>
                      <a:pt x="1417" y="99"/>
                    </a:lnTo>
                    <a:lnTo>
                      <a:pt x="1418" y="92"/>
                    </a:lnTo>
                    <a:lnTo>
                      <a:pt x="1419" y="118"/>
                    </a:lnTo>
                    <a:lnTo>
                      <a:pt x="1420" y="99"/>
                    </a:lnTo>
                    <a:lnTo>
                      <a:pt x="1421" y="121"/>
                    </a:lnTo>
                    <a:lnTo>
                      <a:pt x="1422" y="132"/>
                    </a:lnTo>
                    <a:lnTo>
                      <a:pt x="1423" y="44"/>
                    </a:lnTo>
                    <a:lnTo>
                      <a:pt x="1424" y="136"/>
                    </a:lnTo>
                    <a:lnTo>
                      <a:pt x="1424" y="114"/>
                    </a:lnTo>
                    <a:lnTo>
                      <a:pt x="1426" y="150"/>
                    </a:lnTo>
                    <a:lnTo>
                      <a:pt x="1426" y="121"/>
                    </a:lnTo>
                    <a:lnTo>
                      <a:pt x="1428" y="125"/>
                    </a:lnTo>
                    <a:lnTo>
                      <a:pt x="1430" y="118"/>
                    </a:lnTo>
                    <a:lnTo>
                      <a:pt x="1431" y="121"/>
                    </a:lnTo>
                    <a:lnTo>
                      <a:pt x="1432" y="114"/>
                    </a:lnTo>
                    <a:lnTo>
                      <a:pt x="1433" y="147"/>
                    </a:lnTo>
                    <a:lnTo>
                      <a:pt x="1434" y="136"/>
                    </a:lnTo>
                    <a:lnTo>
                      <a:pt x="1435" y="161"/>
                    </a:lnTo>
                    <a:lnTo>
                      <a:pt x="1436" y="110"/>
                    </a:lnTo>
                    <a:lnTo>
                      <a:pt x="1437" y="118"/>
                    </a:lnTo>
                    <a:lnTo>
                      <a:pt x="1438" y="121"/>
                    </a:lnTo>
                    <a:lnTo>
                      <a:pt x="1439" y="114"/>
                    </a:lnTo>
                    <a:lnTo>
                      <a:pt x="1440" y="96"/>
                    </a:lnTo>
                    <a:lnTo>
                      <a:pt x="1441" y="129"/>
                    </a:lnTo>
                    <a:lnTo>
                      <a:pt x="1442" y="114"/>
                    </a:lnTo>
                    <a:lnTo>
                      <a:pt x="1443" y="103"/>
                    </a:lnTo>
                    <a:lnTo>
                      <a:pt x="1445" y="143"/>
                    </a:lnTo>
                    <a:lnTo>
                      <a:pt x="1446" y="132"/>
                    </a:lnTo>
                    <a:lnTo>
                      <a:pt x="1447" y="147"/>
                    </a:lnTo>
                    <a:lnTo>
                      <a:pt x="1448" y="121"/>
                    </a:lnTo>
                    <a:lnTo>
                      <a:pt x="1449" y="136"/>
                    </a:lnTo>
                    <a:lnTo>
                      <a:pt x="1450" y="114"/>
                    </a:lnTo>
                    <a:lnTo>
                      <a:pt x="1451" y="150"/>
                    </a:lnTo>
                    <a:lnTo>
                      <a:pt x="1451" y="150"/>
                    </a:lnTo>
                    <a:lnTo>
                      <a:pt x="1453" y="161"/>
                    </a:lnTo>
                    <a:lnTo>
                      <a:pt x="1453" y="132"/>
                    </a:lnTo>
                    <a:lnTo>
                      <a:pt x="1455" y="85"/>
                    </a:lnTo>
                    <a:lnTo>
                      <a:pt x="1455" y="143"/>
                    </a:lnTo>
                    <a:lnTo>
                      <a:pt x="1457" y="92"/>
                    </a:lnTo>
                    <a:lnTo>
                      <a:pt x="1457" y="99"/>
                    </a:lnTo>
                    <a:lnTo>
                      <a:pt x="1459" y="121"/>
                    </a:lnTo>
                    <a:lnTo>
                      <a:pt x="1461" y="110"/>
                    </a:lnTo>
                    <a:lnTo>
                      <a:pt x="1461" y="129"/>
                    </a:lnTo>
                    <a:lnTo>
                      <a:pt x="1463" y="154"/>
                    </a:lnTo>
                    <a:lnTo>
                      <a:pt x="1463" y="169"/>
                    </a:lnTo>
                    <a:lnTo>
                      <a:pt x="1465" y="139"/>
                    </a:lnTo>
                    <a:lnTo>
                      <a:pt x="1465" y="92"/>
                    </a:lnTo>
                    <a:lnTo>
                      <a:pt x="1467" y="121"/>
                    </a:lnTo>
                    <a:lnTo>
                      <a:pt x="1467" y="110"/>
                    </a:lnTo>
                    <a:lnTo>
                      <a:pt x="1469" y="118"/>
                    </a:lnTo>
                    <a:lnTo>
                      <a:pt x="1469" y="114"/>
                    </a:lnTo>
                    <a:lnTo>
                      <a:pt x="1471" y="143"/>
                    </a:lnTo>
                    <a:lnTo>
                      <a:pt x="1471" y="143"/>
                    </a:lnTo>
                    <a:lnTo>
                      <a:pt x="1473" y="165"/>
                    </a:lnTo>
                    <a:lnTo>
                      <a:pt x="1475" y="118"/>
                    </a:lnTo>
                    <a:lnTo>
                      <a:pt x="1475" y="161"/>
                    </a:lnTo>
                    <a:lnTo>
                      <a:pt x="1475" y="150"/>
                    </a:lnTo>
                    <a:lnTo>
                      <a:pt x="1477" y="158"/>
                    </a:lnTo>
                    <a:lnTo>
                      <a:pt x="1478" y="169"/>
                    </a:lnTo>
                    <a:lnTo>
                      <a:pt x="1479" y="187"/>
                    </a:lnTo>
                    <a:lnTo>
                      <a:pt x="1480" y="169"/>
                    </a:lnTo>
                    <a:lnTo>
                      <a:pt x="1481" y="183"/>
                    </a:lnTo>
                    <a:lnTo>
                      <a:pt x="1482" y="143"/>
                    </a:lnTo>
                    <a:lnTo>
                      <a:pt x="1483" y="125"/>
                    </a:lnTo>
                    <a:lnTo>
                      <a:pt x="1484" y="169"/>
                    </a:lnTo>
                    <a:lnTo>
                      <a:pt x="1485" y="183"/>
                    </a:lnTo>
                    <a:lnTo>
                      <a:pt x="1486" y="183"/>
                    </a:lnTo>
                    <a:lnTo>
                      <a:pt x="1487" y="161"/>
                    </a:lnTo>
                    <a:lnTo>
                      <a:pt x="1489" y="183"/>
                    </a:lnTo>
                    <a:lnTo>
                      <a:pt x="1489" y="194"/>
                    </a:lnTo>
                    <a:lnTo>
                      <a:pt x="1490" y="190"/>
                    </a:lnTo>
                    <a:lnTo>
                      <a:pt x="1492" y="158"/>
                    </a:lnTo>
                    <a:lnTo>
                      <a:pt x="1493" y="176"/>
                    </a:lnTo>
                    <a:lnTo>
                      <a:pt x="1494" y="169"/>
                    </a:lnTo>
                    <a:lnTo>
                      <a:pt x="1495" y="158"/>
                    </a:lnTo>
                    <a:lnTo>
                      <a:pt x="1496" y="147"/>
                    </a:lnTo>
                    <a:lnTo>
                      <a:pt x="1497" y="139"/>
                    </a:lnTo>
                    <a:lnTo>
                      <a:pt x="1498" y="110"/>
                    </a:lnTo>
                    <a:lnTo>
                      <a:pt x="1499" y="150"/>
                    </a:lnTo>
                    <a:lnTo>
                      <a:pt x="1500" y="26"/>
                    </a:lnTo>
                    <a:lnTo>
                      <a:pt x="1501" y="59"/>
                    </a:lnTo>
                    <a:lnTo>
                      <a:pt x="1502" y="70"/>
                    </a:lnTo>
                    <a:lnTo>
                      <a:pt x="1503" y="26"/>
                    </a:lnTo>
                    <a:lnTo>
                      <a:pt x="1504" y="88"/>
                    </a:lnTo>
                    <a:lnTo>
                      <a:pt x="1505" y="81"/>
                    </a:lnTo>
                    <a:lnTo>
                      <a:pt x="1507" y="125"/>
                    </a:lnTo>
                    <a:lnTo>
                      <a:pt x="1508" y="59"/>
                    </a:lnTo>
                    <a:lnTo>
                      <a:pt x="1509" y="37"/>
                    </a:lnTo>
                    <a:lnTo>
                      <a:pt x="1510" y="92"/>
                    </a:lnTo>
                    <a:lnTo>
                      <a:pt x="1511" y="63"/>
                    </a:lnTo>
                    <a:lnTo>
                      <a:pt x="1512" y="103"/>
                    </a:lnTo>
                    <a:lnTo>
                      <a:pt x="1513" y="77"/>
                    </a:lnTo>
                    <a:lnTo>
                      <a:pt x="1514" y="118"/>
                    </a:lnTo>
                    <a:lnTo>
                      <a:pt x="1515" y="85"/>
                    </a:lnTo>
                    <a:lnTo>
                      <a:pt x="1516" y="110"/>
                    </a:lnTo>
                    <a:lnTo>
                      <a:pt x="1518" y="169"/>
                    </a:lnTo>
                    <a:lnTo>
                      <a:pt x="1518" y="165"/>
                    </a:lnTo>
                    <a:lnTo>
                      <a:pt x="1519" y="172"/>
                    </a:lnTo>
                    <a:lnTo>
                      <a:pt x="1521" y="190"/>
                    </a:lnTo>
                    <a:lnTo>
                      <a:pt x="1522" y="187"/>
                    </a:lnTo>
                    <a:lnTo>
                      <a:pt x="1523" y="190"/>
                    </a:lnTo>
                    <a:lnTo>
                      <a:pt x="1524" y="190"/>
                    </a:lnTo>
                    <a:lnTo>
                      <a:pt x="1525" y="198"/>
                    </a:lnTo>
                    <a:lnTo>
                      <a:pt x="1526" y="180"/>
                    </a:lnTo>
                    <a:lnTo>
                      <a:pt x="1527" y="206"/>
                    </a:lnTo>
                    <a:lnTo>
                      <a:pt x="1528" y="202"/>
                    </a:lnTo>
                    <a:lnTo>
                      <a:pt x="1529" y="206"/>
                    </a:lnTo>
                    <a:lnTo>
                      <a:pt x="1530" y="213"/>
                    </a:lnTo>
                    <a:lnTo>
                      <a:pt x="1531" y="190"/>
                    </a:lnTo>
                    <a:lnTo>
                      <a:pt x="1532" y="213"/>
                    </a:lnTo>
                    <a:lnTo>
                      <a:pt x="1533" y="220"/>
                    </a:lnTo>
                    <a:lnTo>
                      <a:pt x="1534" y="224"/>
                    </a:lnTo>
                    <a:lnTo>
                      <a:pt x="1536" y="216"/>
                    </a:lnTo>
                    <a:lnTo>
                      <a:pt x="1537" y="231"/>
                    </a:lnTo>
                    <a:lnTo>
                      <a:pt x="1538" y="216"/>
                    </a:lnTo>
                    <a:lnTo>
                      <a:pt x="1539" y="202"/>
                    </a:lnTo>
                    <a:lnTo>
                      <a:pt x="1540" y="220"/>
                    </a:lnTo>
                    <a:lnTo>
                      <a:pt x="1541" y="206"/>
                    </a:lnTo>
                    <a:lnTo>
                      <a:pt x="1542" y="231"/>
                    </a:lnTo>
                    <a:lnTo>
                      <a:pt x="1543" y="234"/>
                    </a:lnTo>
                    <a:lnTo>
                      <a:pt x="1544" y="234"/>
                    </a:lnTo>
                    <a:lnTo>
                      <a:pt x="1545" y="220"/>
                    </a:lnTo>
                    <a:lnTo>
                      <a:pt x="1546" y="224"/>
                    </a:lnTo>
                    <a:lnTo>
                      <a:pt x="1547" y="220"/>
                    </a:lnTo>
                    <a:lnTo>
                      <a:pt x="1548" y="220"/>
                    </a:lnTo>
                    <a:lnTo>
                      <a:pt x="1549" y="206"/>
                    </a:lnTo>
                    <a:lnTo>
                      <a:pt x="1551" y="231"/>
                    </a:lnTo>
                    <a:lnTo>
                      <a:pt x="1552" y="231"/>
                    </a:lnTo>
                    <a:lnTo>
                      <a:pt x="1553" y="202"/>
                    </a:lnTo>
                    <a:lnTo>
                      <a:pt x="1554" y="220"/>
                    </a:lnTo>
                    <a:lnTo>
                      <a:pt x="1555" y="238"/>
                    </a:lnTo>
                    <a:lnTo>
                      <a:pt x="1555" y="238"/>
                    </a:lnTo>
                    <a:lnTo>
                      <a:pt x="1557" y="227"/>
                    </a:lnTo>
                    <a:lnTo>
                      <a:pt x="1557" y="216"/>
                    </a:lnTo>
                    <a:lnTo>
                      <a:pt x="1559" y="209"/>
                    </a:lnTo>
                    <a:lnTo>
                      <a:pt x="1559" y="220"/>
                    </a:lnTo>
                    <a:lnTo>
                      <a:pt x="1561" y="209"/>
                    </a:lnTo>
                    <a:lnTo>
                      <a:pt x="1561" y="220"/>
                    </a:lnTo>
                    <a:lnTo>
                      <a:pt x="1563" y="231"/>
                    </a:lnTo>
                    <a:lnTo>
                      <a:pt x="1563" y="234"/>
                    </a:lnTo>
                    <a:lnTo>
                      <a:pt x="1565" y="227"/>
                    </a:lnTo>
                    <a:lnTo>
                      <a:pt x="1567" y="238"/>
                    </a:lnTo>
                    <a:lnTo>
                      <a:pt x="1567" y="234"/>
                    </a:lnTo>
                    <a:lnTo>
                      <a:pt x="1569" y="220"/>
                    </a:lnTo>
                    <a:lnTo>
                      <a:pt x="1569" y="231"/>
                    </a:lnTo>
                    <a:lnTo>
                      <a:pt x="1571" y="224"/>
                    </a:lnTo>
                    <a:lnTo>
                      <a:pt x="1571" y="231"/>
                    </a:lnTo>
                    <a:lnTo>
                      <a:pt x="1573" y="231"/>
                    </a:lnTo>
                    <a:lnTo>
                      <a:pt x="1573" y="224"/>
                    </a:lnTo>
                    <a:lnTo>
                      <a:pt x="1575" y="238"/>
                    </a:lnTo>
                    <a:lnTo>
                      <a:pt x="1575" y="234"/>
                    </a:lnTo>
                    <a:lnTo>
                      <a:pt x="1577" y="231"/>
                    </a:lnTo>
                    <a:lnTo>
                      <a:pt x="1577" y="231"/>
                    </a:lnTo>
                    <a:lnTo>
                      <a:pt x="1579" y="231"/>
                    </a:lnTo>
                    <a:lnTo>
                      <a:pt x="1581" y="238"/>
                    </a:lnTo>
                    <a:lnTo>
                      <a:pt x="1581" y="234"/>
                    </a:lnTo>
                    <a:lnTo>
                      <a:pt x="1581" y="224"/>
                    </a:lnTo>
                    <a:lnTo>
                      <a:pt x="1583" y="238"/>
                    </a:lnTo>
                    <a:lnTo>
                      <a:pt x="1584" y="238"/>
                    </a:lnTo>
                    <a:lnTo>
                      <a:pt x="1585" y="242"/>
                    </a:lnTo>
                    <a:lnTo>
                      <a:pt x="1586" y="238"/>
                    </a:lnTo>
                    <a:lnTo>
                      <a:pt x="1587" y="234"/>
                    </a:lnTo>
                    <a:lnTo>
                      <a:pt x="1588" y="224"/>
                    </a:lnTo>
                    <a:lnTo>
                      <a:pt x="1589" y="220"/>
                    </a:lnTo>
                    <a:lnTo>
                      <a:pt x="1590" y="231"/>
                    </a:lnTo>
                    <a:lnTo>
                      <a:pt x="1591" y="231"/>
                    </a:lnTo>
                    <a:lnTo>
                      <a:pt x="1592" y="213"/>
                    </a:lnTo>
                    <a:lnTo>
                      <a:pt x="1593" y="231"/>
                    </a:lnTo>
                    <a:lnTo>
                      <a:pt x="1595" y="224"/>
                    </a:lnTo>
                    <a:lnTo>
                      <a:pt x="1596" y="231"/>
                    </a:lnTo>
                    <a:lnTo>
                      <a:pt x="1596" y="227"/>
                    </a:lnTo>
                    <a:lnTo>
                      <a:pt x="1598" y="234"/>
                    </a:lnTo>
                    <a:lnTo>
                      <a:pt x="1600" y="231"/>
                    </a:lnTo>
                    <a:lnTo>
                      <a:pt x="1600" y="227"/>
                    </a:lnTo>
                    <a:lnTo>
                      <a:pt x="1602" y="206"/>
                    </a:lnTo>
                    <a:lnTo>
                      <a:pt x="1602" y="220"/>
                    </a:lnTo>
                    <a:lnTo>
                      <a:pt x="1604" y="234"/>
                    </a:lnTo>
                    <a:lnTo>
                      <a:pt x="1604" y="234"/>
                    </a:lnTo>
                    <a:lnTo>
                      <a:pt x="1606" y="224"/>
                    </a:lnTo>
                    <a:lnTo>
                      <a:pt x="1606" y="224"/>
                    </a:lnTo>
                    <a:lnTo>
                      <a:pt x="1608" y="227"/>
                    </a:lnTo>
                    <a:lnTo>
                      <a:pt x="1608" y="190"/>
                    </a:lnTo>
                    <a:lnTo>
                      <a:pt x="1610" y="216"/>
                    </a:lnTo>
                    <a:lnTo>
                      <a:pt x="1610" y="187"/>
                    </a:lnTo>
                    <a:lnTo>
                      <a:pt x="1611" y="198"/>
                    </a:lnTo>
                    <a:lnTo>
                      <a:pt x="1613" y="209"/>
                    </a:lnTo>
                    <a:lnTo>
                      <a:pt x="1614" y="206"/>
                    </a:lnTo>
                    <a:lnTo>
                      <a:pt x="1615" y="202"/>
                    </a:lnTo>
                    <a:lnTo>
                      <a:pt x="1616" y="187"/>
                    </a:lnTo>
                    <a:lnTo>
                      <a:pt x="1617" y="224"/>
                    </a:lnTo>
                    <a:lnTo>
                      <a:pt x="1618" y="198"/>
                    </a:lnTo>
                    <a:lnTo>
                      <a:pt x="1619" y="187"/>
                    </a:lnTo>
                    <a:lnTo>
                      <a:pt x="1620" y="206"/>
                    </a:lnTo>
                    <a:lnTo>
                      <a:pt x="1621" y="194"/>
                    </a:lnTo>
                    <a:lnTo>
                      <a:pt x="1622" y="190"/>
                    </a:lnTo>
                    <a:lnTo>
                      <a:pt x="1623" y="190"/>
                    </a:lnTo>
                    <a:lnTo>
                      <a:pt x="1625" y="180"/>
                    </a:lnTo>
                    <a:lnTo>
                      <a:pt x="1625" y="165"/>
                    </a:lnTo>
                    <a:lnTo>
                      <a:pt x="1626" y="187"/>
                    </a:lnTo>
                    <a:lnTo>
                      <a:pt x="1628" y="158"/>
                    </a:lnTo>
                    <a:lnTo>
                      <a:pt x="1629" y="198"/>
                    </a:lnTo>
                    <a:lnTo>
                      <a:pt x="1630" y="194"/>
                    </a:lnTo>
                    <a:lnTo>
                      <a:pt x="1631" y="176"/>
                    </a:lnTo>
                    <a:lnTo>
                      <a:pt x="1632" y="165"/>
                    </a:lnTo>
                    <a:lnTo>
                      <a:pt x="1633" y="194"/>
                    </a:lnTo>
                    <a:lnTo>
                      <a:pt x="1634" y="194"/>
                    </a:lnTo>
                    <a:lnTo>
                      <a:pt x="1635" y="172"/>
                    </a:lnTo>
                    <a:lnTo>
                      <a:pt x="1636" y="158"/>
                    </a:lnTo>
                    <a:lnTo>
                      <a:pt x="1637" y="169"/>
                    </a:lnTo>
                    <a:lnTo>
                      <a:pt x="1638" y="132"/>
                    </a:lnTo>
                    <a:lnTo>
                      <a:pt x="1639" y="161"/>
                    </a:lnTo>
                    <a:lnTo>
                      <a:pt x="1640" y="165"/>
                    </a:lnTo>
                    <a:lnTo>
                      <a:pt x="1641" y="190"/>
                    </a:lnTo>
                    <a:lnTo>
                      <a:pt x="1643" y="169"/>
                    </a:lnTo>
                    <a:lnTo>
                      <a:pt x="1644" y="172"/>
                    </a:lnTo>
                    <a:lnTo>
                      <a:pt x="1645" y="143"/>
                    </a:lnTo>
                    <a:lnTo>
                      <a:pt x="1646" y="158"/>
                    </a:lnTo>
                    <a:lnTo>
                      <a:pt x="1647" y="165"/>
                    </a:lnTo>
                    <a:lnTo>
                      <a:pt x="1648" y="150"/>
                    </a:lnTo>
                    <a:lnTo>
                      <a:pt x="1649" y="161"/>
                    </a:lnTo>
                    <a:lnTo>
                      <a:pt x="1650" y="139"/>
                    </a:lnTo>
                    <a:lnTo>
                      <a:pt x="1651" y="125"/>
                    </a:lnTo>
                    <a:lnTo>
                      <a:pt x="1652" y="147"/>
                    </a:lnTo>
                    <a:lnTo>
                      <a:pt x="1653" y="118"/>
                    </a:lnTo>
                    <a:lnTo>
                      <a:pt x="1654" y="125"/>
                    </a:lnTo>
                    <a:lnTo>
                      <a:pt x="1655" y="147"/>
                    </a:lnTo>
                    <a:lnTo>
                      <a:pt x="1656" y="150"/>
                    </a:lnTo>
                    <a:lnTo>
                      <a:pt x="1658" y="161"/>
                    </a:lnTo>
                    <a:lnTo>
                      <a:pt x="1659" y="165"/>
                    </a:lnTo>
                    <a:lnTo>
                      <a:pt x="1660" y="176"/>
                    </a:lnTo>
                    <a:lnTo>
                      <a:pt x="1661" y="139"/>
                    </a:lnTo>
                    <a:lnTo>
                      <a:pt x="1661" y="165"/>
                    </a:lnTo>
                    <a:lnTo>
                      <a:pt x="1663" y="154"/>
                    </a:lnTo>
                    <a:lnTo>
                      <a:pt x="1663" y="143"/>
                    </a:lnTo>
                    <a:lnTo>
                      <a:pt x="1665" y="99"/>
                    </a:lnTo>
                    <a:lnTo>
                      <a:pt x="1665" y="143"/>
                    </a:lnTo>
                    <a:lnTo>
                      <a:pt x="1667" y="129"/>
                    </a:lnTo>
                    <a:lnTo>
                      <a:pt x="1667" y="154"/>
                    </a:lnTo>
                    <a:lnTo>
                      <a:pt x="1669" y="143"/>
                    </a:lnTo>
                    <a:lnTo>
                      <a:pt x="1669" y="96"/>
                    </a:lnTo>
                    <a:lnTo>
                      <a:pt x="1671" y="139"/>
                    </a:lnTo>
                    <a:lnTo>
                      <a:pt x="1673" y="154"/>
                    </a:lnTo>
                    <a:lnTo>
                      <a:pt x="1673" y="139"/>
                    </a:lnTo>
                    <a:lnTo>
                      <a:pt x="1675" y="161"/>
                    </a:lnTo>
                    <a:lnTo>
                      <a:pt x="1675" y="114"/>
                    </a:lnTo>
                    <a:lnTo>
                      <a:pt x="1677" y="121"/>
                    </a:lnTo>
                    <a:lnTo>
                      <a:pt x="1677" y="99"/>
                    </a:lnTo>
                    <a:lnTo>
                      <a:pt x="1679" y="147"/>
                    </a:lnTo>
                    <a:lnTo>
                      <a:pt x="1679" y="139"/>
                    </a:lnTo>
                    <a:lnTo>
                      <a:pt x="1681" y="242"/>
                    </a:lnTo>
                    <a:lnTo>
                      <a:pt x="1682" y="242"/>
                    </a:lnTo>
                    <a:lnTo>
                      <a:pt x="1683" y="180"/>
                    </a:lnTo>
                    <a:lnTo>
                      <a:pt x="1684" y="147"/>
                    </a:lnTo>
                    <a:lnTo>
                      <a:pt x="1685" y="176"/>
                    </a:lnTo>
                    <a:lnTo>
                      <a:pt x="1686" y="118"/>
                    </a:lnTo>
                    <a:lnTo>
                      <a:pt x="1688" y="165"/>
                    </a:lnTo>
                    <a:lnTo>
                      <a:pt x="1688" y="125"/>
                    </a:lnTo>
                    <a:lnTo>
                      <a:pt x="1690" y="150"/>
                    </a:lnTo>
                    <a:lnTo>
                      <a:pt x="1690" y="139"/>
                    </a:lnTo>
                    <a:lnTo>
                      <a:pt x="1692" y="143"/>
                    </a:lnTo>
                    <a:lnTo>
                      <a:pt x="1692" y="136"/>
                    </a:lnTo>
                    <a:lnTo>
                      <a:pt x="1694" y="147"/>
                    </a:lnTo>
                    <a:lnTo>
                      <a:pt x="1694" y="143"/>
                    </a:lnTo>
                    <a:lnTo>
                      <a:pt x="1696" y="150"/>
                    </a:lnTo>
                    <a:lnTo>
                      <a:pt x="1696" y="143"/>
                    </a:lnTo>
                    <a:lnTo>
                      <a:pt x="1698" y="139"/>
                    </a:lnTo>
                    <a:lnTo>
                      <a:pt x="1698" y="114"/>
                    </a:lnTo>
                    <a:lnTo>
                      <a:pt x="1700" y="132"/>
                    </a:lnTo>
                    <a:lnTo>
                      <a:pt x="1702" y="143"/>
                    </a:lnTo>
                    <a:lnTo>
                      <a:pt x="1702" y="106"/>
                    </a:lnTo>
                    <a:lnTo>
                      <a:pt x="1702" y="110"/>
                    </a:lnTo>
                    <a:lnTo>
                      <a:pt x="1704" y="129"/>
                    </a:lnTo>
                    <a:lnTo>
                      <a:pt x="1706" y="165"/>
                    </a:lnTo>
                    <a:lnTo>
                      <a:pt x="1706" y="121"/>
                    </a:lnTo>
                    <a:lnTo>
                      <a:pt x="1708" y="118"/>
                    </a:lnTo>
                    <a:lnTo>
                      <a:pt x="1708" y="121"/>
                    </a:lnTo>
                    <a:lnTo>
                      <a:pt x="1710" y="114"/>
                    </a:lnTo>
                    <a:lnTo>
                      <a:pt x="1710" y="150"/>
                    </a:lnTo>
                    <a:lnTo>
                      <a:pt x="1712" y="139"/>
                    </a:lnTo>
                    <a:lnTo>
                      <a:pt x="1712" y="129"/>
                    </a:lnTo>
                    <a:lnTo>
                      <a:pt x="1713" y="129"/>
                    </a:lnTo>
                    <a:lnTo>
                      <a:pt x="1714" y="92"/>
                    </a:lnTo>
                    <a:lnTo>
                      <a:pt x="1716" y="121"/>
                    </a:lnTo>
                    <a:lnTo>
                      <a:pt x="1717" y="74"/>
                    </a:lnTo>
                    <a:lnTo>
                      <a:pt x="1717" y="125"/>
                    </a:lnTo>
                    <a:lnTo>
                      <a:pt x="1719" y="103"/>
                    </a:lnTo>
                    <a:lnTo>
                      <a:pt x="1720" y="129"/>
                    </a:lnTo>
                    <a:lnTo>
                      <a:pt x="1721" y="121"/>
                    </a:lnTo>
                    <a:lnTo>
                      <a:pt x="1722" y="136"/>
                    </a:lnTo>
                    <a:lnTo>
                      <a:pt x="1723" y="114"/>
                    </a:lnTo>
                    <a:lnTo>
                      <a:pt x="1724" y="150"/>
                    </a:lnTo>
                    <a:lnTo>
                      <a:pt x="1725" y="129"/>
                    </a:lnTo>
                    <a:lnTo>
                      <a:pt x="1726" y="136"/>
                    </a:lnTo>
                    <a:lnTo>
                      <a:pt x="1727" y="143"/>
                    </a:lnTo>
                    <a:lnTo>
                      <a:pt x="1728" y="143"/>
                    </a:lnTo>
                    <a:lnTo>
                      <a:pt x="1729" y="139"/>
                    </a:lnTo>
                    <a:lnTo>
                      <a:pt x="1731" y="147"/>
                    </a:lnTo>
                    <a:lnTo>
                      <a:pt x="1731" y="110"/>
                    </a:lnTo>
                    <a:lnTo>
                      <a:pt x="1732" y="125"/>
                    </a:lnTo>
                    <a:lnTo>
                      <a:pt x="1734" y="143"/>
                    </a:lnTo>
                    <a:lnTo>
                      <a:pt x="1735" y="96"/>
                    </a:lnTo>
                    <a:lnTo>
                      <a:pt x="1736" y="150"/>
                    </a:lnTo>
                    <a:lnTo>
                      <a:pt x="1737" y="103"/>
                    </a:lnTo>
                    <a:lnTo>
                      <a:pt x="1738" y="125"/>
                    </a:lnTo>
                    <a:lnTo>
                      <a:pt x="1739" y="183"/>
                    </a:lnTo>
                    <a:lnTo>
                      <a:pt x="1740" y="139"/>
                    </a:lnTo>
                    <a:lnTo>
                      <a:pt x="1741" y="161"/>
                    </a:lnTo>
                    <a:lnTo>
                      <a:pt x="1742" y="150"/>
                    </a:lnTo>
                    <a:lnTo>
                      <a:pt x="1743" y="150"/>
                    </a:lnTo>
                    <a:lnTo>
                      <a:pt x="1744" y="165"/>
                    </a:lnTo>
                    <a:lnTo>
                      <a:pt x="1746" y="165"/>
                    </a:lnTo>
                    <a:lnTo>
                      <a:pt x="1746" y="121"/>
                    </a:lnTo>
                    <a:lnTo>
                      <a:pt x="1747" y="147"/>
                    </a:lnTo>
                    <a:lnTo>
                      <a:pt x="1749" y="158"/>
                    </a:lnTo>
                    <a:lnTo>
                      <a:pt x="1750" y="150"/>
                    </a:lnTo>
                    <a:lnTo>
                      <a:pt x="1751" y="172"/>
                    </a:lnTo>
                    <a:lnTo>
                      <a:pt x="1752" y="172"/>
                    </a:lnTo>
                    <a:lnTo>
                      <a:pt x="1753" y="143"/>
                    </a:lnTo>
                    <a:lnTo>
                      <a:pt x="1754" y="161"/>
                    </a:lnTo>
                    <a:lnTo>
                      <a:pt x="1755" y="183"/>
                    </a:lnTo>
                    <a:lnTo>
                      <a:pt x="1756" y="150"/>
                    </a:lnTo>
                    <a:lnTo>
                      <a:pt x="1757" y="161"/>
                    </a:lnTo>
                    <a:lnTo>
                      <a:pt x="1758" y="183"/>
                    </a:lnTo>
                    <a:lnTo>
                      <a:pt x="1759" y="161"/>
                    </a:lnTo>
                    <a:lnTo>
                      <a:pt x="1760" y="150"/>
                    </a:lnTo>
                    <a:lnTo>
                      <a:pt x="1761" y="169"/>
                    </a:lnTo>
                    <a:lnTo>
                      <a:pt x="1762" y="147"/>
                    </a:lnTo>
                    <a:lnTo>
                      <a:pt x="1764" y="132"/>
                    </a:lnTo>
                    <a:lnTo>
                      <a:pt x="1765" y="132"/>
                    </a:lnTo>
                    <a:lnTo>
                      <a:pt x="1766" y="165"/>
                    </a:lnTo>
                    <a:lnTo>
                      <a:pt x="1767" y="154"/>
                    </a:lnTo>
                    <a:lnTo>
                      <a:pt x="1768" y="139"/>
                    </a:lnTo>
                    <a:lnTo>
                      <a:pt x="1769" y="147"/>
                    </a:lnTo>
                    <a:lnTo>
                      <a:pt x="1770" y="136"/>
                    </a:lnTo>
                    <a:lnTo>
                      <a:pt x="1771" y="172"/>
                    </a:lnTo>
                    <a:lnTo>
                      <a:pt x="1772" y="129"/>
                    </a:lnTo>
                    <a:lnTo>
                      <a:pt x="1773" y="118"/>
                    </a:lnTo>
                    <a:lnTo>
                      <a:pt x="1774" y="150"/>
                    </a:lnTo>
                    <a:lnTo>
                      <a:pt x="1775" y="114"/>
                    </a:lnTo>
                    <a:lnTo>
                      <a:pt x="1776" y="103"/>
                    </a:lnTo>
                    <a:lnTo>
                      <a:pt x="1777" y="169"/>
                    </a:lnTo>
                    <a:lnTo>
                      <a:pt x="1779" y="139"/>
                    </a:lnTo>
                    <a:lnTo>
                      <a:pt x="1780" y="125"/>
                    </a:lnTo>
                    <a:lnTo>
                      <a:pt x="1781" y="139"/>
                    </a:lnTo>
                    <a:lnTo>
                      <a:pt x="1782" y="143"/>
                    </a:lnTo>
                    <a:lnTo>
                      <a:pt x="1783" y="150"/>
                    </a:lnTo>
                    <a:lnTo>
                      <a:pt x="1784" y="147"/>
                    </a:lnTo>
                    <a:lnTo>
                      <a:pt x="1785" y="150"/>
                    </a:lnTo>
                    <a:lnTo>
                      <a:pt x="1786" y="176"/>
                    </a:lnTo>
                    <a:lnTo>
                      <a:pt x="1787" y="180"/>
                    </a:lnTo>
                    <a:lnTo>
                      <a:pt x="1788" y="158"/>
                    </a:lnTo>
                    <a:lnTo>
                      <a:pt x="1789" y="150"/>
                    </a:lnTo>
                    <a:lnTo>
                      <a:pt x="1790" y="150"/>
                    </a:lnTo>
                    <a:lnTo>
                      <a:pt x="1791" y="180"/>
                    </a:lnTo>
                    <a:lnTo>
                      <a:pt x="1792" y="194"/>
                    </a:lnTo>
                    <a:lnTo>
                      <a:pt x="1794" y="161"/>
                    </a:lnTo>
                    <a:lnTo>
                      <a:pt x="1794" y="183"/>
                    </a:lnTo>
                    <a:lnTo>
                      <a:pt x="1796" y="132"/>
                    </a:lnTo>
                    <a:lnTo>
                      <a:pt x="1796" y="161"/>
                    </a:lnTo>
                    <a:lnTo>
                      <a:pt x="1798" y="147"/>
                    </a:lnTo>
                    <a:lnTo>
                      <a:pt x="1798" y="158"/>
                    </a:lnTo>
                    <a:lnTo>
                      <a:pt x="1800" y="92"/>
                    </a:lnTo>
                    <a:lnTo>
                      <a:pt x="1800" y="110"/>
                    </a:lnTo>
                    <a:lnTo>
                      <a:pt x="1802" y="132"/>
                    </a:lnTo>
                    <a:lnTo>
                      <a:pt x="1802" y="34"/>
                    </a:lnTo>
                    <a:lnTo>
                      <a:pt x="1804" y="121"/>
                    </a:lnTo>
                    <a:lnTo>
                      <a:pt x="1804" y="118"/>
                    </a:lnTo>
                    <a:lnTo>
                      <a:pt x="1806" y="88"/>
                    </a:lnTo>
                    <a:lnTo>
                      <a:pt x="1808" y="41"/>
                    </a:lnTo>
                    <a:lnTo>
                      <a:pt x="1808" y="85"/>
                    </a:lnTo>
                    <a:lnTo>
                      <a:pt x="1810" y="59"/>
                    </a:lnTo>
                    <a:lnTo>
                      <a:pt x="1810" y="85"/>
                    </a:lnTo>
                    <a:lnTo>
                      <a:pt x="1812" y="26"/>
                    </a:lnTo>
                    <a:lnTo>
                      <a:pt x="1812" y="63"/>
                    </a:lnTo>
                    <a:lnTo>
                      <a:pt x="1814" y="59"/>
                    </a:lnTo>
                    <a:lnTo>
                      <a:pt x="1814" y="26"/>
                    </a:lnTo>
                    <a:lnTo>
                      <a:pt x="1816" y="74"/>
                    </a:lnTo>
                    <a:lnTo>
                      <a:pt x="1816" y="67"/>
                    </a:lnTo>
                    <a:lnTo>
                      <a:pt x="1818" y="41"/>
                    </a:lnTo>
                    <a:lnTo>
                      <a:pt x="1818" y="55"/>
                    </a:lnTo>
                    <a:lnTo>
                      <a:pt x="1819" y="55"/>
                    </a:lnTo>
                    <a:lnTo>
                      <a:pt x="1820" y="52"/>
                    </a:lnTo>
                    <a:lnTo>
                      <a:pt x="1822" y="63"/>
                    </a:lnTo>
                    <a:lnTo>
                      <a:pt x="1823" y="132"/>
                    </a:lnTo>
                    <a:lnTo>
                      <a:pt x="1824" y="165"/>
                    </a:lnTo>
                    <a:lnTo>
                      <a:pt x="1825" y="180"/>
                    </a:lnTo>
                    <a:lnTo>
                      <a:pt x="1826" y="172"/>
                    </a:lnTo>
                    <a:lnTo>
                      <a:pt x="1827" y="176"/>
                    </a:lnTo>
                    <a:lnTo>
                      <a:pt x="1828" y="176"/>
                    </a:lnTo>
                    <a:lnTo>
                      <a:pt x="1829" y="198"/>
                    </a:lnTo>
                    <a:lnTo>
                      <a:pt x="1830" y="190"/>
                    </a:lnTo>
                    <a:lnTo>
                      <a:pt x="1831" y="209"/>
                    </a:lnTo>
                    <a:lnTo>
                      <a:pt x="1832" y="194"/>
                    </a:lnTo>
                    <a:lnTo>
                      <a:pt x="1833" y="183"/>
                    </a:lnTo>
                    <a:lnTo>
                      <a:pt x="1834" y="187"/>
                    </a:lnTo>
                    <a:lnTo>
                      <a:pt x="1835" y="194"/>
                    </a:lnTo>
                    <a:lnTo>
                      <a:pt x="1837" y="190"/>
                    </a:lnTo>
                    <a:lnTo>
                      <a:pt x="1838" y="213"/>
                    </a:lnTo>
                    <a:lnTo>
                      <a:pt x="1838" y="183"/>
                    </a:lnTo>
                    <a:lnTo>
                      <a:pt x="1840" y="190"/>
                    </a:lnTo>
                    <a:lnTo>
                      <a:pt x="1841" y="209"/>
                    </a:lnTo>
                    <a:lnTo>
                      <a:pt x="1842" y="209"/>
                    </a:lnTo>
                    <a:lnTo>
                      <a:pt x="1843" y="213"/>
                    </a:lnTo>
                    <a:lnTo>
                      <a:pt x="1844" y="209"/>
                    </a:lnTo>
                    <a:lnTo>
                      <a:pt x="1845" y="209"/>
                    </a:lnTo>
                    <a:lnTo>
                      <a:pt x="1846" y="206"/>
                    </a:lnTo>
                    <a:lnTo>
                      <a:pt x="1847" y="190"/>
                    </a:lnTo>
                    <a:lnTo>
                      <a:pt x="1848" y="213"/>
                    </a:lnTo>
                    <a:lnTo>
                      <a:pt x="1849" y="220"/>
                    </a:lnTo>
                    <a:lnTo>
                      <a:pt x="1850" y="213"/>
                    </a:lnTo>
                    <a:lnTo>
                      <a:pt x="1852" y="194"/>
                    </a:lnTo>
                    <a:lnTo>
                      <a:pt x="1853" y="224"/>
                    </a:lnTo>
                    <a:lnTo>
                      <a:pt x="1853" y="227"/>
                    </a:lnTo>
                    <a:lnTo>
                      <a:pt x="1855" y="206"/>
                    </a:lnTo>
                    <a:lnTo>
                      <a:pt x="1856" y="213"/>
                    </a:lnTo>
                    <a:lnTo>
                      <a:pt x="1857" y="209"/>
                    </a:lnTo>
                    <a:lnTo>
                      <a:pt x="1858" y="220"/>
                    </a:lnTo>
                    <a:lnTo>
                      <a:pt x="1859" y="202"/>
                    </a:lnTo>
                    <a:lnTo>
                      <a:pt x="1860" y="216"/>
                    </a:lnTo>
                    <a:lnTo>
                      <a:pt x="1861" y="198"/>
                    </a:lnTo>
                    <a:lnTo>
                      <a:pt x="1862" y="224"/>
                    </a:lnTo>
                    <a:lnTo>
                      <a:pt x="1863" y="202"/>
                    </a:lnTo>
                    <a:lnTo>
                      <a:pt x="1864" y="231"/>
                    </a:lnTo>
                    <a:lnTo>
                      <a:pt x="1865" y="213"/>
                    </a:lnTo>
                    <a:lnTo>
                      <a:pt x="1867" y="234"/>
                    </a:lnTo>
                    <a:lnTo>
                      <a:pt x="1867" y="216"/>
                    </a:lnTo>
                    <a:lnTo>
                      <a:pt x="1868" y="234"/>
                    </a:lnTo>
                    <a:lnTo>
                      <a:pt x="1870" y="216"/>
                    </a:lnTo>
                    <a:lnTo>
                      <a:pt x="1871" y="220"/>
                    </a:lnTo>
                    <a:lnTo>
                      <a:pt x="1872" y="220"/>
                    </a:lnTo>
                    <a:lnTo>
                      <a:pt x="1873" y="220"/>
                    </a:lnTo>
                    <a:lnTo>
                      <a:pt x="1874" y="238"/>
                    </a:lnTo>
                    <a:lnTo>
                      <a:pt x="1875" y="231"/>
                    </a:lnTo>
                    <a:lnTo>
                      <a:pt x="1876" y="220"/>
                    </a:lnTo>
                    <a:lnTo>
                      <a:pt x="1877" y="231"/>
                    </a:lnTo>
                    <a:lnTo>
                      <a:pt x="1878" y="220"/>
                    </a:lnTo>
                    <a:lnTo>
                      <a:pt x="1879" y="231"/>
                    </a:lnTo>
                    <a:lnTo>
                      <a:pt x="1880" y="242"/>
                    </a:lnTo>
                    <a:lnTo>
                      <a:pt x="1881" y="213"/>
                    </a:lnTo>
                    <a:lnTo>
                      <a:pt x="1882" y="220"/>
                    </a:lnTo>
                    <a:lnTo>
                      <a:pt x="1883" y="216"/>
                    </a:lnTo>
                    <a:lnTo>
                      <a:pt x="1885" y="224"/>
                    </a:lnTo>
                    <a:lnTo>
                      <a:pt x="1886" y="234"/>
                    </a:lnTo>
                    <a:lnTo>
                      <a:pt x="1887" y="238"/>
                    </a:lnTo>
                    <a:lnTo>
                      <a:pt x="1888" y="234"/>
                    </a:lnTo>
                    <a:lnTo>
                      <a:pt x="1889" y="234"/>
                    </a:lnTo>
                    <a:lnTo>
                      <a:pt x="1890" y="234"/>
                    </a:lnTo>
                    <a:lnTo>
                      <a:pt x="1891" y="227"/>
                    </a:lnTo>
                    <a:lnTo>
                      <a:pt x="1892" y="238"/>
                    </a:lnTo>
                    <a:lnTo>
                      <a:pt x="1893" y="216"/>
                    </a:lnTo>
                    <a:lnTo>
                      <a:pt x="1894" y="238"/>
                    </a:lnTo>
                    <a:lnTo>
                      <a:pt x="1895" y="220"/>
                    </a:lnTo>
                    <a:lnTo>
                      <a:pt x="1896" y="227"/>
                    </a:lnTo>
                    <a:lnTo>
                      <a:pt x="1897" y="227"/>
                    </a:lnTo>
                    <a:lnTo>
                      <a:pt x="1898" y="231"/>
                    </a:lnTo>
                    <a:lnTo>
                      <a:pt x="1900" y="231"/>
                    </a:lnTo>
                    <a:lnTo>
                      <a:pt x="1900" y="227"/>
                    </a:lnTo>
                    <a:lnTo>
                      <a:pt x="1902" y="213"/>
                    </a:lnTo>
                    <a:lnTo>
                      <a:pt x="1902" y="231"/>
                    </a:lnTo>
                    <a:lnTo>
                      <a:pt x="1904" y="227"/>
                    </a:lnTo>
                    <a:lnTo>
                      <a:pt x="1904" y="227"/>
                    </a:lnTo>
                    <a:lnTo>
                      <a:pt x="1906" y="227"/>
                    </a:lnTo>
                    <a:lnTo>
                      <a:pt x="1906" y="231"/>
                    </a:lnTo>
                    <a:lnTo>
                      <a:pt x="1908" y="231"/>
                    </a:lnTo>
                    <a:lnTo>
                      <a:pt x="1908" y="231"/>
                    </a:lnTo>
                    <a:lnTo>
                      <a:pt x="1910" y="224"/>
                    </a:lnTo>
                    <a:lnTo>
                      <a:pt x="1910" y="213"/>
                    </a:lnTo>
                    <a:lnTo>
                      <a:pt x="1912" y="220"/>
                    </a:lnTo>
                    <a:lnTo>
                      <a:pt x="1912" y="216"/>
                    </a:lnTo>
                    <a:lnTo>
                      <a:pt x="1914" y="227"/>
                    </a:lnTo>
                    <a:lnTo>
                      <a:pt x="1916" y="213"/>
                    </a:lnTo>
                    <a:lnTo>
                      <a:pt x="1916" y="220"/>
                    </a:lnTo>
                    <a:lnTo>
                      <a:pt x="1918" y="209"/>
                    </a:lnTo>
                    <a:lnTo>
                      <a:pt x="1918" y="224"/>
                    </a:lnTo>
                    <a:lnTo>
                      <a:pt x="1920" y="216"/>
                    </a:lnTo>
                    <a:lnTo>
                      <a:pt x="1920" y="220"/>
                    </a:lnTo>
                    <a:lnTo>
                      <a:pt x="1922" y="187"/>
                    </a:lnTo>
                    <a:lnTo>
                      <a:pt x="1922" y="220"/>
                    </a:lnTo>
                    <a:lnTo>
                      <a:pt x="1923" y="227"/>
                    </a:lnTo>
                    <a:lnTo>
                      <a:pt x="1924" y="209"/>
                    </a:lnTo>
                    <a:lnTo>
                      <a:pt x="1925" y="220"/>
                    </a:lnTo>
                    <a:lnTo>
                      <a:pt x="1926" y="180"/>
                    </a:lnTo>
                    <a:lnTo>
                      <a:pt x="1927" y="209"/>
                    </a:lnTo>
                    <a:lnTo>
                      <a:pt x="1929" y="206"/>
                    </a:lnTo>
                    <a:lnTo>
                      <a:pt x="1930" y="209"/>
                    </a:lnTo>
                    <a:lnTo>
                      <a:pt x="1931" y="216"/>
                    </a:lnTo>
                    <a:lnTo>
                      <a:pt x="1933" y="180"/>
                    </a:lnTo>
                    <a:lnTo>
                      <a:pt x="1933" y="209"/>
                    </a:lnTo>
                    <a:lnTo>
                      <a:pt x="1935" y="213"/>
                    </a:lnTo>
                    <a:lnTo>
                      <a:pt x="1935" y="209"/>
                    </a:lnTo>
                    <a:lnTo>
                      <a:pt x="1937" y="183"/>
                    </a:lnTo>
                    <a:lnTo>
                      <a:pt x="1937" y="180"/>
                    </a:lnTo>
                    <a:lnTo>
                      <a:pt x="1939" y="209"/>
                    </a:lnTo>
                    <a:lnTo>
                      <a:pt x="1939" y="213"/>
                    </a:lnTo>
                    <a:lnTo>
                      <a:pt x="1941" y="187"/>
                    </a:lnTo>
                    <a:lnTo>
                      <a:pt x="1941" y="187"/>
                    </a:lnTo>
                    <a:lnTo>
                      <a:pt x="1943" y="202"/>
                    </a:lnTo>
                    <a:lnTo>
                      <a:pt x="1945" y="176"/>
                    </a:lnTo>
                    <a:lnTo>
                      <a:pt x="1945" y="187"/>
                    </a:lnTo>
                    <a:lnTo>
                      <a:pt x="1947" y="139"/>
                    </a:lnTo>
                    <a:lnTo>
                      <a:pt x="1947" y="172"/>
                    </a:lnTo>
                    <a:lnTo>
                      <a:pt x="1949" y="187"/>
                    </a:lnTo>
                    <a:lnTo>
                      <a:pt x="1949" y="176"/>
                    </a:lnTo>
                    <a:lnTo>
                      <a:pt x="1950" y="172"/>
                    </a:lnTo>
                    <a:lnTo>
                      <a:pt x="1951" y="154"/>
                    </a:lnTo>
                    <a:lnTo>
                      <a:pt x="1952" y="190"/>
                    </a:lnTo>
                    <a:lnTo>
                      <a:pt x="1953" y="161"/>
                    </a:lnTo>
                    <a:lnTo>
                      <a:pt x="1954" y="194"/>
                    </a:lnTo>
                    <a:lnTo>
                      <a:pt x="1955" y="169"/>
                    </a:lnTo>
                    <a:lnTo>
                      <a:pt x="1956" y="132"/>
                    </a:lnTo>
                    <a:lnTo>
                      <a:pt x="1958" y="154"/>
                    </a:lnTo>
                    <a:lnTo>
                      <a:pt x="1959" y="139"/>
                    </a:lnTo>
                    <a:lnTo>
                      <a:pt x="1959" y="169"/>
                    </a:lnTo>
                    <a:lnTo>
                      <a:pt x="1961" y="118"/>
                    </a:lnTo>
                    <a:lnTo>
                      <a:pt x="1962" y="154"/>
                    </a:lnTo>
                    <a:lnTo>
                      <a:pt x="1963" y="139"/>
                    </a:lnTo>
                    <a:lnTo>
                      <a:pt x="1964" y="158"/>
                    </a:lnTo>
                    <a:lnTo>
                      <a:pt x="1965" y="150"/>
                    </a:lnTo>
                    <a:lnTo>
                      <a:pt x="1966" y="150"/>
                    </a:lnTo>
                    <a:lnTo>
                      <a:pt x="1967" y="147"/>
                    </a:lnTo>
                    <a:lnTo>
                      <a:pt x="1968" y="161"/>
                    </a:lnTo>
                    <a:lnTo>
                      <a:pt x="1969" y="136"/>
                    </a:lnTo>
                    <a:lnTo>
                      <a:pt x="1970" y="161"/>
                    </a:lnTo>
                    <a:lnTo>
                      <a:pt x="1971" y="169"/>
                    </a:lnTo>
                    <a:lnTo>
                      <a:pt x="1973" y="150"/>
                    </a:lnTo>
                    <a:lnTo>
                      <a:pt x="1974" y="154"/>
                    </a:lnTo>
                    <a:lnTo>
                      <a:pt x="1974" y="143"/>
                    </a:lnTo>
                    <a:lnTo>
                      <a:pt x="1976" y="154"/>
                    </a:lnTo>
                    <a:lnTo>
                      <a:pt x="1977" y="169"/>
                    </a:lnTo>
                    <a:lnTo>
                      <a:pt x="1978" y="169"/>
                    </a:lnTo>
                    <a:lnTo>
                      <a:pt x="1979" y="147"/>
                    </a:lnTo>
                    <a:lnTo>
                      <a:pt x="1980" y="143"/>
                    </a:lnTo>
                    <a:lnTo>
                      <a:pt x="1981" y="183"/>
                    </a:lnTo>
                    <a:lnTo>
                      <a:pt x="1982" y="161"/>
                    </a:lnTo>
                    <a:lnTo>
                      <a:pt x="1983" y="147"/>
                    </a:lnTo>
                    <a:lnTo>
                      <a:pt x="1984" y="121"/>
                    </a:lnTo>
                    <a:lnTo>
                      <a:pt x="1985" y="172"/>
                    </a:lnTo>
                    <a:lnTo>
                      <a:pt x="1986" y="172"/>
                    </a:lnTo>
                    <a:lnTo>
                      <a:pt x="1988" y="154"/>
                    </a:lnTo>
                    <a:lnTo>
                      <a:pt x="1988" y="165"/>
                    </a:lnTo>
                    <a:lnTo>
                      <a:pt x="1989" y="118"/>
                    </a:lnTo>
                    <a:lnTo>
                      <a:pt x="1991" y="202"/>
                    </a:lnTo>
                    <a:lnTo>
                      <a:pt x="1992" y="106"/>
                    </a:lnTo>
                    <a:lnTo>
                      <a:pt x="1993" y="161"/>
                    </a:lnTo>
                    <a:lnTo>
                      <a:pt x="1994" y="143"/>
                    </a:lnTo>
                    <a:lnTo>
                      <a:pt x="1995" y="139"/>
                    </a:lnTo>
                    <a:lnTo>
                      <a:pt x="1996" y="150"/>
                    </a:lnTo>
                    <a:lnTo>
                      <a:pt x="1997" y="169"/>
                    </a:lnTo>
                    <a:lnTo>
                      <a:pt x="1998" y="132"/>
                    </a:lnTo>
                    <a:lnTo>
                      <a:pt x="1999" y="143"/>
                    </a:lnTo>
                    <a:lnTo>
                      <a:pt x="2000" y="150"/>
                    </a:lnTo>
                    <a:lnTo>
                      <a:pt x="2001" y="132"/>
                    </a:lnTo>
                    <a:lnTo>
                      <a:pt x="2002" y="114"/>
                    </a:lnTo>
                    <a:lnTo>
                      <a:pt x="2002" y="81"/>
                    </a:lnTo>
                    <a:lnTo>
                      <a:pt x="2004" y="169"/>
                    </a:lnTo>
                    <a:lnTo>
                      <a:pt x="2006" y="106"/>
                    </a:lnTo>
                    <a:lnTo>
                      <a:pt x="2006" y="139"/>
                    </a:lnTo>
                    <a:lnTo>
                      <a:pt x="2008" y="172"/>
                    </a:lnTo>
                    <a:lnTo>
                      <a:pt x="2008" y="132"/>
                    </a:lnTo>
                    <a:lnTo>
                      <a:pt x="2010" y="106"/>
                    </a:lnTo>
                    <a:lnTo>
                      <a:pt x="2010" y="121"/>
                    </a:lnTo>
                    <a:lnTo>
                      <a:pt x="2012" y="92"/>
                    </a:lnTo>
                    <a:lnTo>
                      <a:pt x="2012" y="125"/>
                    </a:lnTo>
                    <a:lnTo>
                      <a:pt x="2014" y="106"/>
                    </a:lnTo>
                    <a:lnTo>
                      <a:pt x="2014" y="132"/>
                    </a:lnTo>
                    <a:lnTo>
                      <a:pt x="2016" y="143"/>
                    </a:lnTo>
                    <a:lnTo>
                      <a:pt x="2017" y="180"/>
                    </a:lnTo>
                    <a:lnTo>
                      <a:pt x="2018" y="103"/>
                    </a:lnTo>
                    <a:lnTo>
                      <a:pt x="2019" y="121"/>
                    </a:lnTo>
                    <a:lnTo>
                      <a:pt x="2021" y="121"/>
                    </a:lnTo>
                    <a:lnTo>
                      <a:pt x="2022" y="147"/>
                    </a:lnTo>
                    <a:lnTo>
                      <a:pt x="2023" y="169"/>
                    </a:lnTo>
                    <a:lnTo>
                      <a:pt x="2024" y="125"/>
                    </a:lnTo>
                    <a:lnTo>
                      <a:pt x="2025" y="125"/>
                    </a:lnTo>
                    <a:lnTo>
                      <a:pt x="2026" y="110"/>
                    </a:lnTo>
                    <a:lnTo>
                      <a:pt x="2027" y="132"/>
                    </a:lnTo>
                    <a:lnTo>
                      <a:pt x="2028" y="121"/>
                    </a:lnTo>
                    <a:lnTo>
                      <a:pt x="2029" y="106"/>
                    </a:lnTo>
                    <a:lnTo>
                      <a:pt x="2029" y="118"/>
                    </a:lnTo>
                    <a:lnTo>
                      <a:pt x="2031" y="19"/>
                    </a:lnTo>
                    <a:lnTo>
                      <a:pt x="2031" y="67"/>
                    </a:lnTo>
                    <a:lnTo>
                      <a:pt x="2033" y="52"/>
                    </a:lnTo>
                    <a:lnTo>
                      <a:pt x="2033" y="30"/>
                    </a:lnTo>
                    <a:lnTo>
                      <a:pt x="2035" y="41"/>
                    </a:lnTo>
                    <a:lnTo>
                      <a:pt x="2037" y="34"/>
                    </a:lnTo>
                    <a:lnTo>
                      <a:pt x="2037" y="26"/>
                    </a:lnTo>
                    <a:lnTo>
                      <a:pt x="2039" y="34"/>
                    </a:lnTo>
                    <a:lnTo>
                      <a:pt x="2039" y="74"/>
                    </a:lnTo>
                    <a:lnTo>
                      <a:pt x="2041" y="48"/>
                    </a:lnTo>
                    <a:lnTo>
                      <a:pt x="2041" y="55"/>
                    </a:lnTo>
                    <a:lnTo>
                      <a:pt x="2043" y="34"/>
                    </a:lnTo>
                    <a:lnTo>
                      <a:pt x="2043" y="70"/>
                    </a:lnTo>
                    <a:lnTo>
                      <a:pt x="2045" y="44"/>
                    </a:lnTo>
                    <a:lnTo>
                      <a:pt x="2045" y="70"/>
                    </a:lnTo>
                    <a:lnTo>
                      <a:pt x="2047" y="59"/>
                    </a:lnTo>
                    <a:lnTo>
                      <a:pt x="2047" y="63"/>
                    </a:lnTo>
                    <a:lnTo>
                      <a:pt x="2049" y="63"/>
                    </a:lnTo>
                    <a:lnTo>
                      <a:pt x="2051" y="67"/>
                    </a:lnTo>
                    <a:lnTo>
                      <a:pt x="2051" y="81"/>
                    </a:lnTo>
                    <a:lnTo>
                      <a:pt x="2053" y="70"/>
                    </a:lnTo>
                    <a:lnTo>
                      <a:pt x="2053" y="125"/>
                    </a:lnTo>
                    <a:lnTo>
                      <a:pt x="2054" y="129"/>
                    </a:lnTo>
                    <a:lnTo>
                      <a:pt x="2055" y="161"/>
                    </a:lnTo>
                    <a:lnTo>
                      <a:pt x="2056" y="169"/>
                    </a:lnTo>
                    <a:lnTo>
                      <a:pt x="2057" y="129"/>
                    </a:lnTo>
                    <a:lnTo>
                      <a:pt x="2058" y="147"/>
                    </a:lnTo>
                    <a:lnTo>
                      <a:pt x="2059" y="172"/>
                    </a:lnTo>
                    <a:lnTo>
                      <a:pt x="2060" y="143"/>
                    </a:lnTo>
                    <a:lnTo>
                      <a:pt x="2061" y="147"/>
                    </a:lnTo>
                    <a:lnTo>
                      <a:pt x="2062" y="132"/>
                    </a:lnTo>
                    <a:lnTo>
                      <a:pt x="2063" y="183"/>
                    </a:lnTo>
                    <a:lnTo>
                      <a:pt x="2065" y="139"/>
                    </a:lnTo>
                    <a:lnTo>
                      <a:pt x="2066" y="169"/>
                    </a:lnTo>
                    <a:lnTo>
                      <a:pt x="2066" y="118"/>
                    </a:lnTo>
                    <a:lnTo>
                      <a:pt x="2068" y="150"/>
                    </a:lnTo>
                    <a:lnTo>
                      <a:pt x="2069" y="147"/>
                    </a:lnTo>
                    <a:lnTo>
                      <a:pt x="2070" y="183"/>
                    </a:lnTo>
                    <a:lnTo>
                      <a:pt x="2071" y="161"/>
                    </a:lnTo>
                    <a:lnTo>
                      <a:pt x="2072" y="169"/>
                    </a:lnTo>
                    <a:lnTo>
                      <a:pt x="2073" y="172"/>
                    </a:lnTo>
                    <a:lnTo>
                      <a:pt x="2074" y="150"/>
                    </a:lnTo>
                    <a:lnTo>
                      <a:pt x="2075" y="150"/>
                    </a:lnTo>
                    <a:lnTo>
                      <a:pt x="2076" y="169"/>
                    </a:lnTo>
                    <a:lnTo>
                      <a:pt x="2077" y="139"/>
                    </a:lnTo>
                    <a:lnTo>
                      <a:pt x="2078" y="161"/>
                    </a:lnTo>
                    <a:lnTo>
                      <a:pt x="2080" y="169"/>
                    </a:lnTo>
                    <a:lnTo>
                      <a:pt x="2081" y="172"/>
                    </a:lnTo>
                    <a:lnTo>
                      <a:pt x="2081" y="176"/>
                    </a:lnTo>
                    <a:lnTo>
                      <a:pt x="2083" y="194"/>
                    </a:lnTo>
                    <a:lnTo>
                      <a:pt x="2084" y="165"/>
                    </a:lnTo>
                    <a:lnTo>
                      <a:pt x="2085" y="183"/>
                    </a:lnTo>
                    <a:lnTo>
                      <a:pt x="2086" y="190"/>
                    </a:lnTo>
                    <a:lnTo>
                      <a:pt x="2087" y="180"/>
                    </a:lnTo>
                    <a:lnTo>
                      <a:pt x="2088" y="147"/>
                    </a:lnTo>
                    <a:lnTo>
                      <a:pt x="2089" y="187"/>
                    </a:lnTo>
                    <a:lnTo>
                      <a:pt x="2090" y="206"/>
                    </a:lnTo>
                    <a:lnTo>
                      <a:pt x="2091" y="154"/>
                    </a:lnTo>
                    <a:lnTo>
                      <a:pt x="2092" y="187"/>
                    </a:lnTo>
                    <a:lnTo>
                      <a:pt x="2094" y="206"/>
                    </a:lnTo>
                    <a:lnTo>
                      <a:pt x="2095" y="194"/>
                    </a:lnTo>
                    <a:lnTo>
                      <a:pt x="2095" y="190"/>
                    </a:lnTo>
                    <a:lnTo>
                      <a:pt x="2097" y="216"/>
                    </a:lnTo>
                    <a:lnTo>
                      <a:pt x="2098" y="198"/>
                    </a:lnTo>
                    <a:lnTo>
                      <a:pt x="2099" y="180"/>
                    </a:lnTo>
                    <a:lnTo>
                      <a:pt x="2100" y="180"/>
                    </a:lnTo>
                    <a:lnTo>
                      <a:pt x="2101" y="202"/>
                    </a:lnTo>
                    <a:lnTo>
                      <a:pt x="2102" y="194"/>
                    </a:lnTo>
                    <a:lnTo>
                      <a:pt x="2103" y="194"/>
                    </a:lnTo>
                    <a:lnTo>
                      <a:pt x="2104" y="206"/>
                    </a:lnTo>
                    <a:lnTo>
                      <a:pt x="2105" y="176"/>
                    </a:lnTo>
                    <a:lnTo>
                      <a:pt x="2106" y="187"/>
                    </a:lnTo>
                    <a:lnTo>
                      <a:pt x="2107" y="165"/>
                    </a:lnTo>
                    <a:lnTo>
                      <a:pt x="2109" y="161"/>
                    </a:lnTo>
                    <a:lnTo>
                      <a:pt x="2110" y="143"/>
                    </a:lnTo>
                    <a:lnTo>
                      <a:pt x="2110" y="198"/>
                    </a:lnTo>
                    <a:lnTo>
                      <a:pt x="2112" y="190"/>
                    </a:lnTo>
                    <a:lnTo>
                      <a:pt x="2113" y="194"/>
                    </a:lnTo>
                    <a:lnTo>
                      <a:pt x="2114" y="187"/>
                    </a:lnTo>
                    <a:lnTo>
                      <a:pt x="2115" y="231"/>
                    </a:lnTo>
                    <a:lnTo>
                      <a:pt x="2116" y="213"/>
                    </a:lnTo>
                    <a:lnTo>
                      <a:pt x="2117" y="180"/>
                    </a:lnTo>
                    <a:lnTo>
                      <a:pt x="2118" y="187"/>
                    </a:lnTo>
                    <a:lnTo>
                      <a:pt x="2119" y="213"/>
                    </a:lnTo>
                    <a:lnTo>
                      <a:pt x="2120" y="198"/>
                    </a:lnTo>
                    <a:lnTo>
                      <a:pt x="2121" y="209"/>
                    </a:lnTo>
                    <a:lnTo>
                      <a:pt x="2122" y="209"/>
                    </a:lnTo>
                    <a:lnTo>
                      <a:pt x="2124" y="194"/>
                    </a:lnTo>
                    <a:lnTo>
                      <a:pt x="2124" y="224"/>
                    </a:lnTo>
                    <a:lnTo>
                      <a:pt x="2125" y="206"/>
                    </a:lnTo>
                    <a:lnTo>
                      <a:pt x="2127" y="206"/>
                    </a:lnTo>
                    <a:lnTo>
                      <a:pt x="2128" y="202"/>
                    </a:lnTo>
                    <a:lnTo>
                      <a:pt x="2129" y="198"/>
                    </a:lnTo>
                    <a:lnTo>
                      <a:pt x="2130" y="202"/>
                    </a:lnTo>
                    <a:lnTo>
                      <a:pt x="2131" y="220"/>
                    </a:lnTo>
                    <a:lnTo>
                      <a:pt x="2132" y="231"/>
                    </a:lnTo>
                    <a:lnTo>
                      <a:pt x="2133" y="202"/>
                    </a:lnTo>
                    <a:lnTo>
                      <a:pt x="2133" y="209"/>
                    </a:lnTo>
                    <a:lnTo>
                      <a:pt x="2135" y="234"/>
                    </a:lnTo>
                    <a:lnTo>
                      <a:pt x="2135" y="220"/>
                    </a:lnTo>
                    <a:lnTo>
                      <a:pt x="2137" y="220"/>
                    </a:lnTo>
                    <a:lnTo>
                      <a:pt x="2137" y="231"/>
                    </a:lnTo>
                    <a:lnTo>
                      <a:pt x="2139" y="227"/>
                    </a:lnTo>
                    <a:lnTo>
                      <a:pt x="2139" y="220"/>
                    </a:lnTo>
                    <a:lnTo>
                      <a:pt x="2141" y="213"/>
                    </a:lnTo>
                    <a:lnTo>
                      <a:pt x="2143" y="227"/>
                    </a:lnTo>
                    <a:lnTo>
                      <a:pt x="2143" y="234"/>
                    </a:lnTo>
                    <a:lnTo>
                      <a:pt x="2145" y="227"/>
                    </a:lnTo>
                    <a:lnTo>
                      <a:pt x="2145" y="238"/>
                    </a:lnTo>
                    <a:lnTo>
                      <a:pt x="2147" y="206"/>
                    </a:lnTo>
                    <a:lnTo>
                      <a:pt x="2147" y="224"/>
                    </a:lnTo>
                    <a:lnTo>
                      <a:pt x="2149" y="234"/>
                    </a:lnTo>
                    <a:lnTo>
                      <a:pt x="2149" y="238"/>
                    </a:lnTo>
                    <a:lnTo>
                      <a:pt x="2151" y="231"/>
                    </a:lnTo>
                    <a:lnTo>
                      <a:pt x="2151" y="231"/>
                    </a:lnTo>
                    <a:lnTo>
                      <a:pt x="2153" y="231"/>
                    </a:lnTo>
                    <a:lnTo>
                      <a:pt x="2153" y="238"/>
                    </a:lnTo>
                    <a:lnTo>
                      <a:pt x="2155" y="238"/>
                    </a:lnTo>
                    <a:lnTo>
                      <a:pt x="2157" y="234"/>
                    </a:lnTo>
                    <a:lnTo>
                      <a:pt x="2157" y="224"/>
                    </a:lnTo>
                    <a:lnTo>
                      <a:pt x="2159" y="242"/>
                    </a:lnTo>
                    <a:lnTo>
                      <a:pt x="2159" y="234"/>
                    </a:lnTo>
                    <a:lnTo>
                      <a:pt x="2160" y="227"/>
                    </a:lnTo>
                    <a:lnTo>
                      <a:pt x="2161" y="224"/>
                    </a:lnTo>
                    <a:lnTo>
                      <a:pt x="2162" y="227"/>
                    </a:lnTo>
                    <a:lnTo>
                      <a:pt x="2163" y="238"/>
                    </a:lnTo>
                    <a:lnTo>
                      <a:pt x="2164" y="231"/>
                    </a:lnTo>
                    <a:lnTo>
                      <a:pt x="2165" y="238"/>
                    </a:lnTo>
                    <a:lnTo>
                      <a:pt x="2166" y="231"/>
                    </a:lnTo>
                    <a:lnTo>
                      <a:pt x="2167" y="224"/>
                    </a:lnTo>
                    <a:lnTo>
                      <a:pt x="2168" y="234"/>
                    </a:lnTo>
                    <a:lnTo>
                      <a:pt x="2169" y="242"/>
                    </a:lnTo>
                    <a:lnTo>
                      <a:pt x="2171" y="238"/>
                    </a:lnTo>
                    <a:lnTo>
                      <a:pt x="2172" y="231"/>
                    </a:lnTo>
                    <a:lnTo>
                      <a:pt x="2173" y="231"/>
                    </a:lnTo>
                    <a:lnTo>
                      <a:pt x="2174" y="234"/>
                    </a:lnTo>
                    <a:lnTo>
                      <a:pt x="2175" y="242"/>
                    </a:lnTo>
                    <a:lnTo>
                      <a:pt x="2176" y="213"/>
                    </a:lnTo>
                    <a:lnTo>
                      <a:pt x="2177" y="242"/>
                    </a:lnTo>
                    <a:lnTo>
                      <a:pt x="2178" y="238"/>
                    </a:lnTo>
                    <a:lnTo>
                      <a:pt x="2179" y="231"/>
                    </a:lnTo>
                    <a:lnTo>
                      <a:pt x="2180" y="227"/>
                    </a:lnTo>
                    <a:lnTo>
                      <a:pt x="2181" y="238"/>
                    </a:lnTo>
                    <a:lnTo>
                      <a:pt x="2182" y="234"/>
                    </a:lnTo>
                    <a:lnTo>
                      <a:pt x="2184" y="231"/>
                    </a:lnTo>
                    <a:lnTo>
                      <a:pt x="2184" y="234"/>
                    </a:lnTo>
                    <a:lnTo>
                      <a:pt x="2186" y="234"/>
                    </a:lnTo>
                    <a:lnTo>
                      <a:pt x="2187" y="234"/>
                    </a:lnTo>
                    <a:lnTo>
                      <a:pt x="2187" y="238"/>
                    </a:lnTo>
                    <a:lnTo>
                      <a:pt x="2189" y="238"/>
                    </a:lnTo>
                    <a:lnTo>
                      <a:pt x="2190" y="234"/>
                    </a:lnTo>
                    <a:lnTo>
                      <a:pt x="2191" y="234"/>
                    </a:lnTo>
                    <a:lnTo>
                      <a:pt x="2192" y="231"/>
                    </a:lnTo>
                    <a:lnTo>
                      <a:pt x="2193" y="234"/>
                    </a:lnTo>
                    <a:lnTo>
                      <a:pt x="2194" y="238"/>
                    </a:lnTo>
                    <a:lnTo>
                      <a:pt x="2195" y="220"/>
                    </a:lnTo>
                    <a:lnTo>
                      <a:pt x="2196" y="227"/>
                    </a:lnTo>
                    <a:lnTo>
                      <a:pt x="2197" y="234"/>
                    </a:lnTo>
                    <a:lnTo>
                      <a:pt x="2198" y="216"/>
                    </a:lnTo>
                    <a:lnTo>
                      <a:pt x="2199" y="234"/>
                    </a:lnTo>
                    <a:lnTo>
                      <a:pt x="2201" y="231"/>
                    </a:lnTo>
                    <a:lnTo>
                      <a:pt x="2202" y="224"/>
                    </a:lnTo>
                    <a:lnTo>
                      <a:pt x="2202" y="224"/>
                    </a:lnTo>
                    <a:lnTo>
                      <a:pt x="2204" y="231"/>
                    </a:lnTo>
                    <a:lnTo>
                      <a:pt x="2205" y="227"/>
                    </a:lnTo>
                    <a:lnTo>
                      <a:pt x="2206" y="234"/>
                    </a:lnTo>
                    <a:lnTo>
                      <a:pt x="2207" y="213"/>
                    </a:lnTo>
                    <a:lnTo>
                      <a:pt x="2208" y="220"/>
                    </a:lnTo>
                    <a:lnTo>
                      <a:pt x="2209" y="224"/>
                    </a:lnTo>
                    <a:lnTo>
                      <a:pt x="2210" y="187"/>
                    </a:lnTo>
                    <a:lnTo>
                      <a:pt x="2211" y="220"/>
                    </a:lnTo>
                    <a:lnTo>
                      <a:pt x="2212" y="216"/>
                    </a:lnTo>
                    <a:lnTo>
                      <a:pt x="2213" y="209"/>
                    </a:lnTo>
                    <a:lnTo>
                      <a:pt x="2214" y="206"/>
                    </a:lnTo>
                    <a:lnTo>
                      <a:pt x="2216" y="198"/>
                    </a:lnTo>
                    <a:lnTo>
                      <a:pt x="2216" y="202"/>
                    </a:lnTo>
                    <a:lnTo>
                      <a:pt x="2217" y="213"/>
                    </a:lnTo>
                    <a:lnTo>
                      <a:pt x="2219" y="198"/>
                    </a:lnTo>
                    <a:lnTo>
                      <a:pt x="2220" y="176"/>
                    </a:lnTo>
                    <a:lnTo>
                      <a:pt x="2221" y="198"/>
                    </a:lnTo>
                    <a:lnTo>
                      <a:pt x="2222" y="139"/>
                    </a:lnTo>
                    <a:lnTo>
                      <a:pt x="2223" y="180"/>
                    </a:lnTo>
                    <a:lnTo>
                      <a:pt x="2224" y="158"/>
                    </a:lnTo>
                    <a:lnTo>
                      <a:pt x="2225" y="136"/>
                    </a:lnTo>
                    <a:lnTo>
                      <a:pt x="2226" y="132"/>
                    </a:lnTo>
                    <a:lnTo>
                      <a:pt x="2227" y="169"/>
                    </a:lnTo>
                    <a:lnTo>
                      <a:pt x="2228" y="183"/>
                    </a:lnTo>
                    <a:lnTo>
                      <a:pt x="2230" y="129"/>
                    </a:lnTo>
                    <a:lnTo>
                      <a:pt x="2231" y="106"/>
                    </a:lnTo>
                    <a:lnTo>
                      <a:pt x="2231" y="85"/>
                    </a:lnTo>
                    <a:lnTo>
                      <a:pt x="2233" y="96"/>
                    </a:lnTo>
                    <a:lnTo>
                      <a:pt x="2234" y="150"/>
                    </a:lnTo>
                    <a:lnTo>
                      <a:pt x="2235" y="150"/>
                    </a:lnTo>
                    <a:lnTo>
                      <a:pt x="2236" y="150"/>
                    </a:lnTo>
                    <a:lnTo>
                      <a:pt x="2237" y="139"/>
                    </a:lnTo>
                    <a:lnTo>
                      <a:pt x="2238" y="106"/>
                    </a:lnTo>
                    <a:lnTo>
                      <a:pt x="2239" y="132"/>
                    </a:lnTo>
                    <a:lnTo>
                      <a:pt x="2239" y="96"/>
                    </a:lnTo>
                    <a:lnTo>
                      <a:pt x="2241" y="81"/>
                    </a:lnTo>
                    <a:lnTo>
                      <a:pt x="2241" y="114"/>
                    </a:lnTo>
                    <a:lnTo>
                      <a:pt x="2243" y="139"/>
                    </a:lnTo>
                    <a:lnTo>
                      <a:pt x="2245" y="106"/>
                    </a:lnTo>
                    <a:lnTo>
                      <a:pt x="2245" y="136"/>
                    </a:lnTo>
                    <a:lnTo>
                      <a:pt x="2245" y="114"/>
                    </a:lnTo>
                    <a:lnTo>
                      <a:pt x="2247" y="85"/>
                    </a:lnTo>
                    <a:lnTo>
                      <a:pt x="2249" y="85"/>
                    </a:lnTo>
                    <a:lnTo>
                      <a:pt x="2249" y="110"/>
                    </a:lnTo>
                    <a:lnTo>
                      <a:pt x="2251" y="118"/>
                    </a:lnTo>
                    <a:lnTo>
                      <a:pt x="2251" y="103"/>
                    </a:lnTo>
                    <a:lnTo>
                      <a:pt x="2253" y="106"/>
                    </a:lnTo>
                    <a:lnTo>
                      <a:pt x="2253" y="125"/>
                    </a:lnTo>
                    <a:lnTo>
                      <a:pt x="2255" y="125"/>
                    </a:lnTo>
                    <a:lnTo>
                      <a:pt x="2255" y="106"/>
                    </a:lnTo>
                    <a:lnTo>
                      <a:pt x="2257" y="110"/>
                    </a:lnTo>
                    <a:lnTo>
                      <a:pt x="2257" y="118"/>
                    </a:lnTo>
                    <a:lnTo>
                      <a:pt x="2259" y="85"/>
                    </a:lnTo>
                    <a:lnTo>
                      <a:pt x="2259" y="165"/>
                    </a:lnTo>
                    <a:lnTo>
                      <a:pt x="2261" y="114"/>
                    </a:lnTo>
                    <a:lnTo>
                      <a:pt x="2263" y="139"/>
                    </a:lnTo>
                    <a:lnTo>
                      <a:pt x="2263" y="132"/>
                    </a:lnTo>
                    <a:lnTo>
                      <a:pt x="2265" y="147"/>
                    </a:lnTo>
                    <a:lnTo>
                      <a:pt x="2265" y="147"/>
                    </a:lnTo>
                    <a:lnTo>
                      <a:pt x="2266" y="114"/>
                    </a:lnTo>
                    <a:lnTo>
                      <a:pt x="2268" y="136"/>
                    </a:lnTo>
                    <a:lnTo>
                      <a:pt x="2268" y="129"/>
                    </a:lnTo>
                    <a:lnTo>
                      <a:pt x="2270" y="158"/>
                    </a:lnTo>
                    <a:lnTo>
                      <a:pt x="2270" y="169"/>
                    </a:lnTo>
                    <a:lnTo>
                      <a:pt x="2272" y="165"/>
                    </a:lnTo>
                    <a:lnTo>
                      <a:pt x="2272" y="154"/>
                    </a:lnTo>
                    <a:lnTo>
                      <a:pt x="2274" y="161"/>
                    </a:lnTo>
                    <a:lnTo>
                      <a:pt x="2274" y="125"/>
                    </a:lnTo>
                    <a:lnTo>
                      <a:pt x="2276" y="227"/>
                    </a:lnTo>
                    <a:lnTo>
                      <a:pt x="2278" y="169"/>
                    </a:lnTo>
                    <a:lnTo>
                      <a:pt x="2278" y="169"/>
                    </a:lnTo>
                    <a:lnTo>
                      <a:pt x="2280" y="158"/>
                    </a:lnTo>
                    <a:lnTo>
                      <a:pt x="2280" y="169"/>
                    </a:lnTo>
                    <a:lnTo>
                      <a:pt x="2282" y="169"/>
                    </a:lnTo>
                    <a:lnTo>
                      <a:pt x="2282" y="150"/>
                    </a:lnTo>
                    <a:lnTo>
                      <a:pt x="2284" y="187"/>
                    </a:lnTo>
                    <a:lnTo>
                      <a:pt x="2284" y="158"/>
                    </a:lnTo>
                    <a:lnTo>
                      <a:pt x="2286" y="139"/>
                    </a:lnTo>
                    <a:lnTo>
                      <a:pt x="2286" y="132"/>
                    </a:lnTo>
                    <a:lnTo>
                      <a:pt x="2288" y="161"/>
                    </a:lnTo>
                    <a:lnTo>
                      <a:pt x="2288" y="183"/>
                    </a:lnTo>
                    <a:lnTo>
                      <a:pt x="2290" y="150"/>
                    </a:lnTo>
                    <a:lnTo>
                      <a:pt x="2290" y="110"/>
                    </a:lnTo>
                    <a:lnTo>
                      <a:pt x="2292" y="106"/>
                    </a:lnTo>
                    <a:lnTo>
                      <a:pt x="2293" y="147"/>
                    </a:lnTo>
                    <a:lnTo>
                      <a:pt x="2294" y="154"/>
                    </a:lnTo>
                    <a:lnTo>
                      <a:pt x="2295" y="136"/>
                    </a:lnTo>
                    <a:lnTo>
                      <a:pt x="2296" y="158"/>
                    </a:lnTo>
                    <a:lnTo>
                      <a:pt x="2297" y="154"/>
                    </a:lnTo>
                    <a:lnTo>
                      <a:pt x="2298" y="143"/>
                    </a:lnTo>
                    <a:lnTo>
                      <a:pt x="2299" y="165"/>
                    </a:lnTo>
                    <a:lnTo>
                      <a:pt x="2300" y="165"/>
                    </a:lnTo>
                    <a:lnTo>
                      <a:pt x="2301" y="132"/>
                    </a:lnTo>
                    <a:lnTo>
                      <a:pt x="2302" y="129"/>
                    </a:lnTo>
                    <a:lnTo>
                      <a:pt x="2303" y="154"/>
                    </a:lnTo>
                    <a:lnTo>
                      <a:pt x="2304" y="154"/>
                    </a:lnTo>
                    <a:lnTo>
                      <a:pt x="2305" y="129"/>
                    </a:lnTo>
                    <a:lnTo>
                      <a:pt x="2307" y="143"/>
                    </a:lnTo>
                    <a:lnTo>
                      <a:pt x="2308" y="172"/>
                    </a:lnTo>
                    <a:lnTo>
                      <a:pt x="2309" y="172"/>
                    </a:lnTo>
                    <a:lnTo>
                      <a:pt x="2310" y="129"/>
                    </a:lnTo>
                    <a:lnTo>
                      <a:pt x="2311" y="242"/>
                    </a:lnTo>
                    <a:lnTo>
                      <a:pt x="2312" y="150"/>
                    </a:lnTo>
                    <a:lnTo>
                      <a:pt x="2313" y="136"/>
                    </a:lnTo>
                    <a:lnTo>
                      <a:pt x="2314" y="96"/>
                    </a:lnTo>
                    <a:lnTo>
                      <a:pt x="2315" y="169"/>
                    </a:lnTo>
                    <a:lnTo>
                      <a:pt x="2316" y="118"/>
                    </a:lnTo>
                    <a:lnTo>
                      <a:pt x="2317" y="118"/>
                    </a:lnTo>
                    <a:lnTo>
                      <a:pt x="2318" y="161"/>
                    </a:lnTo>
                    <a:lnTo>
                      <a:pt x="2319" y="139"/>
                    </a:lnTo>
                    <a:lnTo>
                      <a:pt x="2320" y="136"/>
                    </a:lnTo>
                    <a:lnTo>
                      <a:pt x="2322" y="129"/>
                    </a:lnTo>
                    <a:lnTo>
                      <a:pt x="2323" y="147"/>
                    </a:lnTo>
                    <a:lnTo>
                      <a:pt x="2323" y="129"/>
                    </a:lnTo>
                    <a:lnTo>
                      <a:pt x="2325" y="147"/>
                    </a:lnTo>
                    <a:lnTo>
                      <a:pt x="2326" y="96"/>
                    </a:lnTo>
                    <a:lnTo>
                      <a:pt x="2327" y="106"/>
                    </a:lnTo>
                    <a:lnTo>
                      <a:pt x="2328" y="85"/>
                    </a:lnTo>
                    <a:lnTo>
                      <a:pt x="2329" y="96"/>
                    </a:lnTo>
                    <a:lnTo>
                      <a:pt x="2330" y="136"/>
                    </a:lnTo>
                    <a:lnTo>
                      <a:pt x="2331" y="132"/>
                    </a:lnTo>
                    <a:lnTo>
                      <a:pt x="2332" y="85"/>
                    </a:lnTo>
                    <a:lnTo>
                      <a:pt x="2333" y="114"/>
                    </a:lnTo>
                    <a:lnTo>
                      <a:pt x="2334" y="147"/>
                    </a:lnTo>
                    <a:lnTo>
                      <a:pt x="2335" y="118"/>
                    </a:lnTo>
                    <a:lnTo>
                      <a:pt x="2337" y="88"/>
                    </a:lnTo>
                    <a:lnTo>
                      <a:pt x="2338" y="81"/>
                    </a:lnTo>
                    <a:lnTo>
                      <a:pt x="2338" y="92"/>
                    </a:lnTo>
                    <a:lnTo>
                      <a:pt x="2340" y="125"/>
                    </a:lnTo>
                    <a:lnTo>
                      <a:pt x="2341" y="129"/>
                    </a:lnTo>
                    <a:lnTo>
                      <a:pt x="2342" y="96"/>
                    </a:lnTo>
                    <a:lnTo>
                      <a:pt x="2343" y="161"/>
                    </a:lnTo>
                    <a:lnTo>
                      <a:pt x="2343" y="132"/>
                    </a:lnTo>
                    <a:lnTo>
                      <a:pt x="2345" y="129"/>
                    </a:lnTo>
                    <a:lnTo>
                      <a:pt x="2345" y="110"/>
                    </a:lnTo>
                    <a:lnTo>
                      <a:pt x="2347" y="143"/>
                    </a:lnTo>
                    <a:lnTo>
                      <a:pt x="2347" y="99"/>
                    </a:lnTo>
                    <a:lnTo>
                      <a:pt x="2349" y="139"/>
                    </a:lnTo>
                    <a:lnTo>
                      <a:pt x="2349" y="110"/>
                    </a:lnTo>
                    <a:lnTo>
                      <a:pt x="2352" y="172"/>
                    </a:lnTo>
                    <a:lnTo>
                      <a:pt x="2352" y="129"/>
                    </a:lnTo>
                    <a:lnTo>
                      <a:pt x="2353" y="106"/>
                    </a:lnTo>
                    <a:lnTo>
                      <a:pt x="2355" y="103"/>
                    </a:lnTo>
                    <a:lnTo>
                      <a:pt x="2356" y="158"/>
                    </a:lnTo>
                    <a:lnTo>
                      <a:pt x="2357" y="121"/>
                    </a:lnTo>
                    <a:lnTo>
                      <a:pt x="2358" y="114"/>
                    </a:lnTo>
                    <a:lnTo>
                      <a:pt x="2359" y="110"/>
                    </a:lnTo>
                    <a:lnTo>
                      <a:pt x="2360" y="114"/>
                    </a:lnTo>
                    <a:lnTo>
                      <a:pt x="2361" y="96"/>
                    </a:lnTo>
                    <a:lnTo>
                      <a:pt x="2362" y="114"/>
                    </a:lnTo>
                    <a:lnTo>
                      <a:pt x="2363" y="121"/>
                    </a:lnTo>
                    <a:lnTo>
                      <a:pt x="2364" y="143"/>
                    </a:lnTo>
                    <a:lnTo>
                      <a:pt x="2365" y="158"/>
                    </a:lnTo>
                    <a:lnTo>
                      <a:pt x="2366" y="129"/>
                    </a:lnTo>
                    <a:lnTo>
                      <a:pt x="2367" y="132"/>
                    </a:lnTo>
                    <a:lnTo>
                      <a:pt x="2369" y="161"/>
                    </a:lnTo>
                    <a:lnTo>
                      <a:pt x="2370" y="147"/>
                    </a:lnTo>
                    <a:lnTo>
                      <a:pt x="2370" y="92"/>
                    </a:lnTo>
                    <a:lnTo>
                      <a:pt x="2372" y="161"/>
                    </a:lnTo>
                    <a:lnTo>
                      <a:pt x="2372" y="143"/>
                    </a:lnTo>
                    <a:lnTo>
                      <a:pt x="2374" y="158"/>
                    </a:lnTo>
                    <a:lnTo>
                      <a:pt x="2374" y="147"/>
                    </a:lnTo>
                    <a:lnTo>
                      <a:pt x="2376" y="143"/>
                    </a:lnTo>
                    <a:lnTo>
                      <a:pt x="2376" y="136"/>
                    </a:lnTo>
                    <a:lnTo>
                      <a:pt x="2378" y="114"/>
                    </a:lnTo>
                    <a:lnTo>
                      <a:pt x="2378" y="165"/>
                    </a:lnTo>
                    <a:lnTo>
                      <a:pt x="2380" y="136"/>
                    </a:lnTo>
                    <a:lnTo>
                      <a:pt x="2380" y="150"/>
                    </a:lnTo>
                    <a:lnTo>
                      <a:pt x="2382" y="161"/>
                    </a:lnTo>
                    <a:lnTo>
                      <a:pt x="2384" y="136"/>
                    </a:lnTo>
                    <a:lnTo>
                      <a:pt x="2384" y="165"/>
                    </a:lnTo>
                    <a:lnTo>
                      <a:pt x="2386" y="154"/>
                    </a:lnTo>
                    <a:lnTo>
                      <a:pt x="2386" y="147"/>
                    </a:lnTo>
                    <a:lnTo>
                      <a:pt x="2388" y="154"/>
                    </a:lnTo>
                    <a:lnTo>
                      <a:pt x="2388" y="169"/>
                    </a:lnTo>
                    <a:lnTo>
                      <a:pt x="2390" y="183"/>
                    </a:lnTo>
                    <a:lnTo>
                      <a:pt x="2390" y="172"/>
                    </a:lnTo>
                    <a:lnTo>
                      <a:pt x="2392" y="187"/>
                    </a:lnTo>
                    <a:lnTo>
                      <a:pt x="2392" y="183"/>
                    </a:lnTo>
                    <a:lnTo>
                      <a:pt x="2394" y="194"/>
                    </a:lnTo>
                    <a:lnTo>
                      <a:pt x="2394" y="169"/>
                    </a:lnTo>
                    <a:lnTo>
                      <a:pt x="2396" y="209"/>
                    </a:lnTo>
                    <a:lnTo>
                      <a:pt x="2396" y="158"/>
                    </a:lnTo>
                    <a:lnTo>
                      <a:pt x="2398" y="183"/>
                    </a:lnTo>
                    <a:lnTo>
                      <a:pt x="2399" y="190"/>
                    </a:lnTo>
                    <a:lnTo>
                      <a:pt x="2400" y="169"/>
                    </a:lnTo>
                    <a:lnTo>
                      <a:pt x="2401" y="190"/>
                    </a:lnTo>
                    <a:lnTo>
                      <a:pt x="2402" y="172"/>
                    </a:lnTo>
                    <a:lnTo>
                      <a:pt x="2403" y="187"/>
                    </a:lnTo>
                    <a:lnTo>
                      <a:pt x="2404" y="183"/>
                    </a:lnTo>
                    <a:lnTo>
                      <a:pt x="2405" y="190"/>
                    </a:lnTo>
                    <a:lnTo>
                      <a:pt x="2406" y="202"/>
                    </a:lnTo>
                    <a:lnTo>
                      <a:pt x="2407" y="176"/>
                    </a:lnTo>
                    <a:lnTo>
                      <a:pt x="2408" y="172"/>
                    </a:lnTo>
                    <a:lnTo>
                      <a:pt x="2409" y="172"/>
                    </a:lnTo>
                    <a:lnTo>
                      <a:pt x="2410" y="180"/>
                    </a:lnTo>
                    <a:lnTo>
                      <a:pt x="2411" y="198"/>
                    </a:lnTo>
                    <a:lnTo>
                      <a:pt x="2413" y="190"/>
                    </a:lnTo>
                    <a:lnTo>
                      <a:pt x="2414" y="139"/>
                    </a:lnTo>
                    <a:lnTo>
                      <a:pt x="2415" y="206"/>
                    </a:lnTo>
                    <a:lnTo>
                      <a:pt x="2416" y="209"/>
                    </a:lnTo>
                    <a:lnTo>
                      <a:pt x="2417" y="169"/>
                    </a:lnTo>
                    <a:lnTo>
                      <a:pt x="2418" y="187"/>
                    </a:lnTo>
                    <a:lnTo>
                      <a:pt x="2419" y="209"/>
                    </a:lnTo>
                    <a:lnTo>
                      <a:pt x="2420" y="198"/>
                    </a:lnTo>
                    <a:lnTo>
                      <a:pt x="2421" y="190"/>
                    </a:lnTo>
                    <a:lnTo>
                      <a:pt x="2422" y="190"/>
                    </a:lnTo>
                    <a:lnTo>
                      <a:pt x="2423" y="206"/>
                    </a:lnTo>
                    <a:lnTo>
                      <a:pt x="2424" y="198"/>
                    </a:lnTo>
                    <a:lnTo>
                      <a:pt x="2425" y="209"/>
                    </a:lnTo>
                    <a:lnTo>
                      <a:pt x="2426" y="194"/>
                    </a:lnTo>
                    <a:lnTo>
                      <a:pt x="2428" y="206"/>
                    </a:lnTo>
                    <a:lnTo>
                      <a:pt x="2429" y="213"/>
                    </a:lnTo>
                    <a:lnTo>
                      <a:pt x="2430" y="194"/>
                    </a:lnTo>
                    <a:lnTo>
                      <a:pt x="2431" y="202"/>
                    </a:lnTo>
                    <a:lnTo>
                      <a:pt x="2432" y="220"/>
                    </a:lnTo>
                    <a:lnTo>
                      <a:pt x="2433" y="209"/>
                    </a:lnTo>
                    <a:lnTo>
                      <a:pt x="2434" y="187"/>
                    </a:lnTo>
                    <a:lnTo>
                      <a:pt x="2435" y="220"/>
                    </a:lnTo>
                    <a:lnTo>
                      <a:pt x="2436" y="231"/>
                    </a:lnTo>
                    <a:lnTo>
                      <a:pt x="2437" y="202"/>
                    </a:lnTo>
                    <a:lnTo>
                      <a:pt x="2438" y="216"/>
                    </a:lnTo>
                    <a:lnTo>
                      <a:pt x="2439" y="216"/>
                    </a:lnTo>
                    <a:lnTo>
                      <a:pt x="2440" y="227"/>
                    </a:lnTo>
                    <a:lnTo>
                      <a:pt x="2441" y="234"/>
                    </a:lnTo>
                    <a:lnTo>
                      <a:pt x="2443" y="227"/>
                    </a:lnTo>
                    <a:lnTo>
                      <a:pt x="2444" y="227"/>
                    </a:lnTo>
                    <a:lnTo>
                      <a:pt x="2444" y="220"/>
                    </a:lnTo>
                    <a:lnTo>
                      <a:pt x="2446" y="224"/>
                    </a:lnTo>
                    <a:lnTo>
                      <a:pt x="2447" y="213"/>
                    </a:lnTo>
                    <a:lnTo>
                      <a:pt x="2448" y="224"/>
                    </a:lnTo>
                    <a:lnTo>
                      <a:pt x="2449" y="227"/>
                    </a:lnTo>
                    <a:lnTo>
                      <a:pt x="2450" y="216"/>
                    </a:lnTo>
                    <a:lnTo>
                      <a:pt x="2451" y="227"/>
                    </a:lnTo>
                    <a:lnTo>
                      <a:pt x="2452" y="227"/>
                    </a:lnTo>
                    <a:lnTo>
                      <a:pt x="2453" y="216"/>
                    </a:lnTo>
                    <a:lnTo>
                      <a:pt x="2454" y="238"/>
                    </a:lnTo>
                    <a:lnTo>
                      <a:pt x="2455" y="238"/>
                    </a:lnTo>
                    <a:lnTo>
                      <a:pt x="2456" y="234"/>
                    </a:lnTo>
                    <a:lnTo>
                      <a:pt x="2458" y="220"/>
                    </a:lnTo>
                    <a:lnTo>
                      <a:pt x="2459" y="234"/>
                    </a:lnTo>
                    <a:lnTo>
                      <a:pt x="2459" y="231"/>
                    </a:lnTo>
                    <a:lnTo>
                      <a:pt x="2461" y="234"/>
                    </a:lnTo>
                    <a:lnTo>
                      <a:pt x="2462" y="234"/>
                    </a:lnTo>
                    <a:lnTo>
                      <a:pt x="2463" y="227"/>
                    </a:lnTo>
                    <a:lnTo>
                      <a:pt x="2464" y="234"/>
                    </a:lnTo>
                    <a:lnTo>
                      <a:pt x="2465" y="238"/>
                    </a:lnTo>
                    <a:lnTo>
                      <a:pt x="2466" y="224"/>
                    </a:lnTo>
                    <a:lnTo>
                      <a:pt x="2467" y="234"/>
                    </a:lnTo>
                    <a:lnTo>
                      <a:pt x="2468" y="234"/>
                    </a:lnTo>
                    <a:lnTo>
                      <a:pt x="2469" y="238"/>
                    </a:lnTo>
                    <a:lnTo>
                      <a:pt x="2470" y="238"/>
                    </a:lnTo>
                    <a:lnTo>
                      <a:pt x="2471" y="231"/>
                    </a:lnTo>
                    <a:lnTo>
                      <a:pt x="2473" y="234"/>
                    </a:lnTo>
                    <a:lnTo>
                      <a:pt x="2473" y="238"/>
                    </a:lnTo>
                    <a:lnTo>
                      <a:pt x="2474" y="238"/>
                    </a:lnTo>
                    <a:lnTo>
                      <a:pt x="2476" y="242"/>
                    </a:lnTo>
                    <a:lnTo>
                      <a:pt x="2476" y="231"/>
                    </a:lnTo>
                    <a:lnTo>
                      <a:pt x="2478" y="234"/>
                    </a:lnTo>
                    <a:lnTo>
                      <a:pt x="2478" y="234"/>
                    </a:lnTo>
                    <a:lnTo>
                      <a:pt x="2480" y="234"/>
                    </a:lnTo>
                    <a:lnTo>
                      <a:pt x="2480" y="238"/>
                    </a:lnTo>
                    <a:lnTo>
                      <a:pt x="2482" y="238"/>
                    </a:lnTo>
                    <a:lnTo>
                      <a:pt x="2482" y="234"/>
                    </a:lnTo>
                    <a:lnTo>
                      <a:pt x="2484" y="238"/>
                    </a:lnTo>
                    <a:lnTo>
                      <a:pt x="2484" y="231"/>
                    </a:lnTo>
                    <a:lnTo>
                      <a:pt x="2486" y="238"/>
                    </a:lnTo>
                    <a:lnTo>
                      <a:pt x="2488" y="234"/>
                    </a:lnTo>
                    <a:lnTo>
                      <a:pt x="2488" y="238"/>
                    </a:lnTo>
                    <a:lnTo>
                      <a:pt x="2488" y="238"/>
                    </a:lnTo>
                    <a:lnTo>
                      <a:pt x="2490" y="234"/>
                    </a:lnTo>
                    <a:lnTo>
                      <a:pt x="2492" y="238"/>
                    </a:lnTo>
                    <a:lnTo>
                      <a:pt x="2492" y="242"/>
                    </a:lnTo>
                    <a:lnTo>
                      <a:pt x="2494" y="234"/>
                    </a:lnTo>
                    <a:lnTo>
                      <a:pt x="2494" y="238"/>
                    </a:lnTo>
                    <a:lnTo>
                      <a:pt x="2496" y="238"/>
                    </a:lnTo>
                    <a:lnTo>
                      <a:pt x="2496" y="231"/>
                    </a:lnTo>
                    <a:lnTo>
                      <a:pt x="2498" y="216"/>
                    </a:lnTo>
                    <a:lnTo>
                      <a:pt x="2498" y="242"/>
                    </a:lnTo>
                    <a:lnTo>
                      <a:pt x="2500" y="234"/>
                    </a:lnTo>
                    <a:lnTo>
                      <a:pt x="2500" y="238"/>
                    </a:lnTo>
                    <a:lnTo>
                      <a:pt x="2501" y="242"/>
                    </a:lnTo>
                    <a:lnTo>
                      <a:pt x="2502" y="227"/>
                    </a:lnTo>
                    <a:lnTo>
                      <a:pt x="2503" y="224"/>
                    </a:lnTo>
                    <a:lnTo>
                      <a:pt x="2505" y="227"/>
                    </a:lnTo>
                    <a:lnTo>
                      <a:pt x="2506" y="231"/>
                    </a:lnTo>
                    <a:lnTo>
                      <a:pt x="2507" y="220"/>
                    </a:lnTo>
                    <a:lnTo>
                      <a:pt x="2508" y="224"/>
                    </a:lnTo>
                    <a:lnTo>
                      <a:pt x="2509" y="231"/>
                    </a:lnTo>
                    <a:lnTo>
                      <a:pt x="2510" y="227"/>
                    </a:lnTo>
                    <a:lnTo>
                      <a:pt x="2511" y="227"/>
                    </a:lnTo>
                    <a:lnTo>
                      <a:pt x="2512" y="216"/>
                    </a:lnTo>
                    <a:lnTo>
                      <a:pt x="2513" y="227"/>
                    </a:lnTo>
                    <a:lnTo>
                      <a:pt x="2514" y="213"/>
                    </a:lnTo>
                    <a:lnTo>
                      <a:pt x="2516" y="202"/>
                    </a:lnTo>
                    <a:lnTo>
                      <a:pt x="2516" y="213"/>
                    </a:lnTo>
                    <a:lnTo>
                      <a:pt x="2517" y="187"/>
                    </a:lnTo>
                    <a:lnTo>
                      <a:pt x="2519" y="202"/>
                    </a:lnTo>
                    <a:lnTo>
                      <a:pt x="2521" y="190"/>
                    </a:lnTo>
                    <a:lnTo>
                      <a:pt x="2521" y="202"/>
                    </a:lnTo>
                    <a:lnTo>
                      <a:pt x="2523" y="154"/>
                    </a:lnTo>
                    <a:lnTo>
                      <a:pt x="2523" y="187"/>
                    </a:lnTo>
                    <a:lnTo>
                      <a:pt x="2525" y="190"/>
                    </a:lnTo>
                    <a:lnTo>
                      <a:pt x="2525" y="183"/>
                    </a:lnTo>
                    <a:lnTo>
                      <a:pt x="2527" y="172"/>
                    </a:lnTo>
                    <a:lnTo>
                      <a:pt x="2527" y="129"/>
                    </a:lnTo>
                    <a:lnTo>
                      <a:pt x="2528" y="154"/>
                    </a:lnTo>
                    <a:lnTo>
                      <a:pt x="2529" y="129"/>
                    </a:lnTo>
                    <a:lnTo>
                      <a:pt x="2530" y="139"/>
                    </a:lnTo>
                    <a:lnTo>
                      <a:pt x="2531" y="158"/>
                    </a:lnTo>
                    <a:lnTo>
                      <a:pt x="2532" y="154"/>
                    </a:lnTo>
                    <a:lnTo>
                      <a:pt x="2534" y="139"/>
                    </a:lnTo>
                    <a:lnTo>
                      <a:pt x="2535" y="110"/>
                    </a:lnTo>
                    <a:lnTo>
                      <a:pt x="2536" y="96"/>
                    </a:lnTo>
                    <a:lnTo>
                      <a:pt x="2537" y="63"/>
                    </a:lnTo>
                    <a:lnTo>
                      <a:pt x="2538" y="125"/>
                    </a:lnTo>
                    <a:lnTo>
                      <a:pt x="2539" y="121"/>
                    </a:lnTo>
                    <a:lnTo>
                      <a:pt x="2540" y="110"/>
                    </a:lnTo>
                    <a:lnTo>
                      <a:pt x="2541" y="125"/>
                    </a:lnTo>
                    <a:lnTo>
                      <a:pt x="2542" y="125"/>
                    </a:lnTo>
                    <a:lnTo>
                      <a:pt x="2543" y="110"/>
                    </a:lnTo>
                    <a:lnTo>
                      <a:pt x="2544" y="136"/>
                    </a:lnTo>
                    <a:lnTo>
                      <a:pt x="2545" y="114"/>
                    </a:lnTo>
                    <a:lnTo>
                      <a:pt x="2546" y="136"/>
                    </a:lnTo>
                    <a:lnTo>
                      <a:pt x="2547" y="143"/>
                    </a:lnTo>
                    <a:lnTo>
                      <a:pt x="2549" y="125"/>
                    </a:lnTo>
                    <a:lnTo>
                      <a:pt x="2550" y="147"/>
                    </a:lnTo>
                    <a:lnTo>
                      <a:pt x="2551" y="129"/>
                    </a:lnTo>
                    <a:lnTo>
                      <a:pt x="2552" y="136"/>
                    </a:lnTo>
                    <a:lnTo>
                      <a:pt x="2553" y="139"/>
                    </a:lnTo>
                    <a:lnTo>
                      <a:pt x="2554" y="118"/>
                    </a:lnTo>
                    <a:lnTo>
                      <a:pt x="2555" y="103"/>
                    </a:lnTo>
                    <a:lnTo>
                      <a:pt x="2556" y="34"/>
                    </a:lnTo>
                    <a:lnTo>
                      <a:pt x="2557" y="121"/>
                    </a:lnTo>
                    <a:lnTo>
                      <a:pt x="2558" y="96"/>
                    </a:lnTo>
                    <a:lnTo>
                      <a:pt x="2559" y="85"/>
                    </a:lnTo>
                    <a:lnTo>
                      <a:pt x="2560" y="139"/>
                    </a:lnTo>
                    <a:lnTo>
                      <a:pt x="2561" y="118"/>
                    </a:lnTo>
                    <a:lnTo>
                      <a:pt x="2562" y="136"/>
                    </a:lnTo>
                    <a:lnTo>
                      <a:pt x="2564" y="136"/>
                    </a:lnTo>
                    <a:lnTo>
                      <a:pt x="2565" y="121"/>
                    </a:lnTo>
                    <a:lnTo>
                      <a:pt x="2566" y="125"/>
                    </a:lnTo>
                    <a:lnTo>
                      <a:pt x="2567" y="106"/>
                    </a:lnTo>
                    <a:lnTo>
                      <a:pt x="2568" y="150"/>
                    </a:lnTo>
                    <a:lnTo>
                      <a:pt x="2569" y="183"/>
                    </a:lnTo>
                    <a:lnTo>
                      <a:pt x="2570" y="139"/>
                    </a:lnTo>
                    <a:lnTo>
                      <a:pt x="2571" y="99"/>
                    </a:lnTo>
                    <a:lnTo>
                      <a:pt x="2572" y="110"/>
                    </a:lnTo>
                    <a:lnTo>
                      <a:pt x="2573" y="114"/>
                    </a:lnTo>
                    <a:lnTo>
                      <a:pt x="2574" y="125"/>
                    </a:lnTo>
                    <a:lnTo>
                      <a:pt x="2575" y="121"/>
                    </a:lnTo>
                    <a:lnTo>
                      <a:pt x="2576" y="143"/>
                    </a:lnTo>
                    <a:lnTo>
                      <a:pt x="2577" y="125"/>
                    </a:lnTo>
                    <a:lnTo>
                      <a:pt x="2579" y="139"/>
                    </a:lnTo>
                    <a:lnTo>
                      <a:pt x="2580" y="132"/>
                    </a:lnTo>
                    <a:lnTo>
                      <a:pt x="2580" y="118"/>
                    </a:lnTo>
                    <a:lnTo>
                      <a:pt x="2582" y="147"/>
                    </a:lnTo>
                    <a:lnTo>
                      <a:pt x="2582" y="139"/>
                    </a:lnTo>
                    <a:lnTo>
                      <a:pt x="2584" y="143"/>
                    </a:lnTo>
                    <a:lnTo>
                      <a:pt x="2584" y="169"/>
                    </a:lnTo>
                    <a:lnTo>
                      <a:pt x="2586" y="176"/>
                    </a:lnTo>
                    <a:lnTo>
                      <a:pt x="2586" y="121"/>
                    </a:lnTo>
                    <a:lnTo>
                      <a:pt x="2588" y="114"/>
                    </a:lnTo>
                    <a:lnTo>
                      <a:pt x="2588" y="161"/>
                    </a:lnTo>
                    <a:lnTo>
                      <a:pt x="2590" y="147"/>
                    </a:lnTo>
                    <a:lnTo>
                      <a:pt x="2590" y="154"/>
                    </a:lnTo>
                    <a:lnTo>
                      <a:pt x="2592" y="161"/>
                    </a:lnTo>
                    <a:lnTo>
                      <a:pt x="2594" y="118"/>
                    </a:lnTo>
                    <a:lnTo>
                      <a:pt x="2594" y="110"/>
                    </a:lnTo>
                    <a:lnTo>
                      <a:pt x="2594" y="154"/>
                    </a:lnTo>
                    <a:lnTo>
                      <a:pt x="2596" y="147"/>
                    </a:lnTo>
                    <a:lnTo>
                      <a:pt x="2598" y="143"/>
                    </a:lnTo>
                    <a:lnTo>
                      <a:pt x="2598" y="172"/>
                    </a:lnTo>
                    <a:lnTo>
                      <a:pt x="2600" y="169"/>
                    </a:lnTo>
                    <a:lnTo>
                      <a:pt x="2600" y="187"/>
                    </a:lnTo>
                    <a:lnTo>
                      <a:pt x="2602" y="172"/>
                    </a:lnTo>
                    <a:lnTo>
                      <a:pt x="2603" y="132"/>
                    </a:lnTo>
                    <a:lnTo>
                      <a:pt x="2604" y="129"/>
                    </a:lnTo>
                    <a:lnTo>
                      <a:pt x="2605" y="132"/>
                    </a:lnTo>
                    <a:lnTo>
                      <a:pt x="2606" y="118"/>
                    </a:lnTo>
                    <a:lnTo>
                      <a:pt x="2607" y="106"/>
                    </a:lnTo>
                    <a:lnTo>
                      <a:pt x="2609" y="129"/>
                    </a:lnTo>
                    <a:lnTo>
                      <a:pt x="2609" y="106"/>
                    </a:lnTo>
                    <a:lnTo>
                      <a:pt x="2609" y="161"/>
                    </a:lnTo>
                    <a:lnTo>
                      <a:pt x="2611" y="132"/>
                    </a:lnTo>
                    <a:lnTo>
                      <a:pt x="2613" y="172"/>
                    </a:lnTo>
                    <a:lnTo>
                      <a:pt x="2613" y="132"/>
                    </a:lnTo>
                    <a:lnTo>
                      <a:pt x="2615" y="198"/>
                    </a:lnTo>
                    <a:lnTo>
                      <a:pt x="2615" y="150"/>
                    </a:lnTo>
                    <a:lnTo>
                      <a:pt x="2617" y="125"/>
                    </a:lnTo>
                    <a:lnTo>
                      <a:pt x="2617" y="99"/>
                    </a:lnTo>
                    <a:lnTo>
                      <a:pt x="2619" y="147"/>
                    </a:lnTo>
                    <a:lnTo>
                      <a:pt x="2619" y="150"/>
                    </a:lnTo>
                    <a:lnTo>
                      <a:pt x="2621" y="150"/>
                    </a:lnTo>
                    <a:lnTo>
                      <a:pt x="2621" y="129"/>
                    </a:lnTo>
                    <a:lnTo>
                      <a:pt x="2623" y="136"/>
                    </a:lnTo>
                    <a:lnTo>
                      <a:pt x="2623" y="125"/>
                    </a:lnTo>
                    <a:lnTo>
                      <a:pt x="2625" y="96"/>
                    </a:lnTo>
                    <a:lnTo>
                      <a:pt x="2627" y="132"/>
                    </a:lnTo>
                    <a:lnTo>
                      <a:pt x="2627" y="129"/>
                    </a:lnTo>
                    <a:lnTo>
                      <a:pt x="2629" y="139"/>
                    </a:lnTo>
                    <a:lnTo>
                      <a:pt x="2629" y="169"/>
                    </a:lnTo>
                    <a:lnTo>
                      <a:pt x="2631" y="67"/>
                    </a:lnTo>
                    <a:lnTo>
                      <a:pt x="2631" y="70"/>
                    </a:lnTo>
                    <a:lnTo>
                      <a:pt x="2632" y="103"/>
                    </a:lnTo>
                    <a:lnTo>
                      <a:pt x="2633" y="121"/>
                    </a:lnTo>
                    <a:lnTo>
                      <a:pt x="2634" y="118"/>
                    </a:lnTo>
                    <a:lnTo>
                      <a:pt x="2635" y="106"/>
                    </a:lnTo>
                    <a:lnTo>
                      <a:pt x="2636" y="136"/>
                    </a:lnTo>
                    <a:lnTo>
                      <a:pt x="2637" y="41"/>
                    </a:lnTo>
                    <a:lnTo>
                      <a:pt x="2638" y="59"/>
                    </a:lnTo>
                    <a:lnTo>
                      <a:pt x="2639" y="92"/>
                    </a:lnTo>
                    <a:lnTo>
                      <a:pt x="2641" y="67"/>
                    </a:lnTo>
                    <a:lnTo>
                      <a:pt x="2642" y="96"/>
                    </a:lnTo>
                    <a:lnTo>
                      <a:pt x="2643" y="121"/>
                    </a:lnTo>
                    <a:lnTo>
                      <a:pt x="2644" y="110"/>
                    </a:lnTo>
                    <a:lnTo>
                      <a:pt x="2645" y="70"/>
                    </a:lnTo>
                    <a:lnTo>
                      <a:pt x="2646" y="63"/>
                    </a:lnTo>
                    <a:lnTo>
                      <a:pt x="2647" y="85"/>
                    </a:lnTo>
                    <a:lnTo>
                      <a:pt x="2648" y="70"/>
                    </a:lnTo>
                    <a:lnTo>
                      <a:pt x="2649" y="85"/>
                    </a:lnTo>
                    <a:lnTo>
                      <a:pt x="2650" y="55"/>
                    </a:lnTo>
                    <a:lnTo>
                      <a:pt x="2651" y="103"/>
                    </a:lnTo>
                    <a:lnTo>
                      <a:pt x="2652" y="85"/>
                    </a:lnTo>
                    <a:lnTo>
                      <a:pt x="2653" y="77"/>
                    </a:lnTo>
                    <a:lnTo>
                      <a:pt x="2655" y="81"/>
                    </a:lnTo>
                    <a:lnTo>
                      <a:pt x="2656" y="99"/>
                    </a:lnTo>
                    <a:lnTo>
                      <a:pt x="2657" y="106"/>
                    </a:lnTo>
                    <a:lnTo>
                      <a:pt x="2658" y="121"/>
                    </a:lnTo>
                    <a:lnTo>
                      <a:pt x="2659" y="150"/>
                    </a:lnTo>
                    <a:lnTo>
                      <a:pt x="2660" y="103"/>
                    </a:lnTo>
                    <a:lnTo>
                      <a:pt x="2661" y="99"/>
                    </a:lnTo>
                    <a:lnTo>
                      <a:pt x="2662" y="106"/>
                    </a:lnTo>
                    <a:lnTo>
                      <a:pt x="2663" y="143"/>
                    </a:lnTo>
                    <a:lnTo>
                      <a:pt x="2664" y="136"/>
                    </a:lnTo>
                    <a:lnTo>
                      <a:pt x="2665" y="136"/>
                    </a:lnTo>
                    <a:lnTo>
                      <a:pt x="2666" y="125"/>
                    </a:lnTo>
                    <a:lnTo>
                      <a:pt x="2667" y="118"/>
                    </a:lnTo>
                    <a:lnTo>
                      <a:pt x="2668" y="139"/>
                    </a:lnTo>
                    <a:lnTo>
                      <a:pt x="2670" y="150"/>
                    </a:lnTo>
                    <a:lnTo>
                      <a:pt x="2671" y="154"/>
                    </a:lnTo>
                    <a:lnTo>
                      <a:pt x="2672" y="132"/>
                    </a:lnTo>
                    <a:lnTo>
                      <a:pt x="2673" y="176"/>
                    </a:lnTo>
                    <a:lnTo>
                      <a:pt x="2674" y="147"/>
                    </a:lnTo>
                    <a:lnTo>
                      <a:pt x="2675" y="136"/>
                    </a:lnTo>
                    <a:lnTo>
                      <a:pt x="2676" y="125"/>
                    </a:lnTo>
                    <a:lnTo>
                      <a:pt x="2677" y="143"/>
                    </a:lnTo>
                    <a:lnTo>
                      <a:pt x="2678" y="169"/>
                    </a:lnTo>
                    <a:lnTo>
                      <a:pt x="2679" y="150"/>
                    </a:lnTo>
                    <a:lnTo>
                      <a:pt x="2680" y="161"/>
                    </a:lnTo>
                    <a:lnTo>
                      <a:pt x="2681" y="136"/>
                    </a:lnTo>
                    <a:lnTo>
                      <a:pt x="2682" y="129"/>
                    </a:lnTo>
                    <a:lnTo>
                      <a:pt x="2683" y="118"/>
                    </a:lnTo>
                    <a:lnTo>
                      <a:pt x="2685" y="169"/>
                    </a:lnTo>
                    <a:lnTo>
                      <a:pt x="2686" y="118"/>
                    </a:lnTo>
                    <a:lnTo>
                      <a:pt x="2687" y="198"/>
                    </a:lnTo>
                    <a:lnTo>
                      <a:pt x="2688" y="158"/>
                    </a:lnTo>
                    <a:lnTo>
                      <a:pt x="2689" y="150"/>
                    </a:lnTo>
                    <a:lnTo>
                      <a:pt x="2690" y="154"/>
                    </a:lnTo>
                    <a:lnTo>
                      <a:pt x="2691" y="172"/>
                    </a:lnTo>
                    <a:lnTo>
                      <a:pt x="2692" y="139"/>
                    </a:lnTo>
                    <a:lnTo>
                      <a:pt x="2693" y="176"/>
                    </a:lnTo>
                    <a:lnTo>
                      <a:pt x="2694" y="172"/>
                    </a:lnTo>
                    <a:lnTo>
                      <a:pt x="2695" y="147"/>
                    </a:lnTo>
                    <a:lnTo>
                      <a:pt x="2696" y="143"/>
                    </a:lnTo>
                    <a:lnTo>
                      <a:pt x="2697" y="161"/>
                    </a:lnTo>
                    <a:lnTo>
                      <a:pt x="2698" y="121"/>
                    </a:lnTo>
                    <a:lnTo>
                      <a:pt x="2700" y="161"/>
                    </a:lnTo>
                    <a:lnTo>
                      <a:pt x="2701" y="172"/>
                    </a:lnTo>
                    <a:lnTo>
                      <a:pt x="2701" y="169"/>
                    </a:lnTo>
                    <a:lnTo>
                      <a:pt x="2703" y="190"/>
                    </a:lnTo>
                    <a:lnTo>
                      <a:pt x="2704" y="190"/>
                    </a:lnTo>
                    <a:lnTo>
                      <a:pt x="2705" y="139"/>
                    </a:lnTo>
                    <a:lnTo>
                      <a:pt x="2706" y="198"/>
                    </a:lnTo>
                    <a:lnTo>
                      <a:pt x="2707" y="180"/>
                    </a:lnTo>
                    <a:lnTo>
                      <a:pt x="2708" y="194"/>
                    </a:lnTo>
                    <a:lnTo>
                      <a:pt x="2709" y="154"/>
                    </a:lnTo>
                    <a:lnTo>
                      <a:pt x="2710" y="202"/>
                    </a:lnTo>
                    <a:lnTo>
                      <a:pt x="2711" y="161"/>
                    </a:lnTo>
                    <a:lnTo>
                      <a:pt x="2711" y="158"/>
                    </a:lnTo>
                    <a:lnTo>
                      <a:pt x="2713" y="176"/>
                    </a:lnTo>
                    <a:lnTo>
                      <a:pt x="2715" y="158"/>
                    </a:lnTo>
                    <a:lnTo>
                      <a:pt x="2715" y="154"/>
                    </a:lnTo>
                    <a:lnTo>
                      <a:pt x="2715" y="176"/>
                    </a:lnTo>
                    <a:lnTo>
                      <a:pt x="2717" y="187"/>
                    </a:lnTo>
                    <a:lnTo>
                      <a:pt x="2719" y="169"/>
                    </a:lnTo>
                    <a:lnTo>
                      <a:pt x="2719" y="202"/>
                    </a:lnTo>
                    <a:lnTo>
                      <a:pt x="2721" y="187"/>
                    </a:lnTo>
                    <a:lnTo>
                      <a:pt x="2721" y="183"/>
                    </a:lnTo>
                    <a:lnTo>
                      <a:pt x="2723" y="202"/>
                    </a:lnTo>
                    <a:lnTo>
                      <a:pt x="2723" y="206"/>
                    </a:lnTo>
                    <a:lnTo>
                      <a:pt x="2725" y="180"/>
                    </a:lnTo>
                    <a:lnTo>
                      <a:pt x="2725" y="194"/>
                    </a:lnTo>
                    <a:lnTo>
                      <a:pt x="2727" y="194"/>
                    </a:lnTo>
                    <a:lnTo>
                      <a:pt x="2727" y="176"/>
                    </a:lnTo>
                    <a:lnTo>
                      <a:pt x="2729" y="176"/>
                    </a:lnTo>
                    <a:lnTo>
                      <a:pt x="2729" y="194"/>
                    </a:lnTo>
                    <a:lnTo>
                      <a:pt x="2731" y="206"/>
                    </a:lnTo>
                    <a:lnTo>
                      <a:pt x="2733" y="198"/>
                    </a:lnTo>
                    <a:lnTo>
                      <a:pt x="2733" y="180"/>
                    </a:lnTo>
                    <a:lnTo>
                      <a:pt x="2735" y="213"/>
                    </a:lnTo>
                    <a:lnTo>
                      <a:pt x="2735" y="220"/>
                    </a:lnTo>
                    <a:lnTo>
                      <a:pt x="2737" y="216"/>
                    </a:lnTo>
                    <a:lnTo>
                      <a:pt x="2737" y="213"/>
                    </a:lnTo>
                    <a:lnTo>
                      <a:pt x="2738" y="198"/>
                    </a:lnTo>
                    <a:lnTo>
                      <a:pt x="2739" y="231"/>
                    </a:lnTo>
                    <a:lnTo>
                      <a:pt x="2740" y="231"/>
                    </a:lnTo>
                    <a:lnTo>
                      <a:pt x="2741" y="206"/>
                    </a:lnTo>
                    <a:lnTo>
                      <a:pt x="2742" y="216"/>
                    </a:lnTo>
                    <a:lnTo>
                      <a:pt x="2744" y="224"/>
                    </a:lnTo>
                    <a:lnTo>
                      <a:pt x="2744" y="220"/>
                    </a:lnTo>
                    <a:lnTo>
                      <a:pt x="2745" y="209"/>
                    </a:lnTo>
                    <a:lnTo>
                      <a:pt x="2747" y="224"/>
                    </a:lnTo>
                    <a:lnTo>
                      <a:pt x="2748" y="234"/>
                    </a:lnTo>
                    <a:lnTo>
                      <a:pt x="2749" y="213"/>
                    </a:lnTo>
                    <a:lnTo>
                      <a:pt x="2750" y="209"/>
                    </a:lnTo>
                    <a:lnTo>
                      <a:pt x="2751" y="209"/>
                    </a:lnTo>
                    <a:lnTo>
                      <a:pt x="2752" y="202"/>
                    </a:lnTo>
                    <a:lnTo>
                      <a:pt x="2753" y="198"/>
                    </a:lnTo>
                    <a:lnTo>
                      <a:pt x="2754" y="238"/>
                    </a:lnTo>
                    <a:lnTo>
                      <a:pt x="2755" y="231"/>
                    </a:lnTo>
                    <a:lnTo>
                      <a:pt x="2756" y="220"/>
                    </a:lnTo>
                    <a:lnTo>
                      <a:pt x="2757" y="224"/>
                    </a:lnTo>
                    <a:lnTo>
                      <a:pt x="2758" y="224"/>
                    </a:lnTo>
                    <a:lnTo>
                      <a:pt x="2759" y="238"/>
                    </a:lnTo>
                    <a:lnTo>
                      <a:pt x="2760" y="224"/>
                    </a:lnTo>
                    <a:lnTo>
                      <a:pt x="2762" y="227"/>
                    </a:lnTo>
                    <a:lnTo>
                      <a:pt x="2763" y="216"/>
                    </a:lnTo>
                    <a:lnTo>
                      <a:pt x="2764" y="234"/>
                    </a:lnTo>
                    <a:lnTo>
                      <a:pt x="2765" y="238"/>
                    </a:lnTo>
                    <a:lnTo>
                      <a:pt x="2766" y="220"/>
                    </a:lnTo>
                    <a:lnTo>
                      <a:pt x="2767" y="231"/>
                    </a:lnTo>
                    <a:lnTo>
                      <a:pt x="2768" y="238"/>
                    </a:lnTo>
                    <a:lnTo>
                      <a:pt x="2769" y="238"/>
                    </a:lnTo>
                    <a:lnTo>
                      <a:pt x="2770" y="238"/>
                    </a:lnTo>
                    <a:lnTo>
                      <a:pt x="2771" y="227"/>
                    </a:lnTo>
                    <a:lnTo>
                      <a:pt x="2772" y="231"/>
                    </a:lnTo>
                    <a:lnTo>
                      <a:pt x="2773" y="238"/>
                    </a:lnTo>
                    <a:lnTo>
                      <a:pt x="2774" y="242"/>
                    </a:lnTo>
                    <a:lnTo>
                      <a:pt x="2775" y="234"/>
                    </a:lnTo>
                    <a:lnTo>
                      <a:pt x="2777" y="231"/>
                    </a:lnTo>
                    <a:lnTo>
                      <a:pt x="2778" y="209"/>
                    </a:lnTo>
                    <a:lnTo>
                      <a:pt x="2779" y="238"/>
                    </a:lnTo>
                    <a:lnTo>
                      <a:pt x="2780" y="231"/>
                    </a:lnTo>
                    <a:lnTo>
                      <a:pt x="2781" y="231"/>
                    </a:lnTo>
                    <a:lnTo>
                      <a:pt x="2782" y="231"/>
                    </a:lnTo>
                    <a:lnTo>
                      <a:pt x="2783" y="231"/>
                    </a:lnTo>
                    <a:lnTo>
                      <a:pt x="2784" y="238"/>
                    </a:lnTo>
                    <a:lnTo>
                      <a:pt x="2785" y="242"/>
                    </a:lnTo>
                    <a:lnTo>
                      <a:pt x="2786" y="231"/>
                    </a:lnTo>
                    <a:lnTo>
                      <a:pt x="2787" y="238"/>
                    </a:lnTo>
                    <a:lnTo>
                      <a:pt x="2788" y="242"/>
                    </a:lnTo>
                    <a:lnTo>
                      <a:pt x="2789" y="234"/>
                    </a:lnTo>
                    <a:lnTo>
                      <a:pt x="2790" y="238"/>
                    </a:lnTo>
                    <a:lnTo>
                      <a:pt x="2792" y="231"/>
                    </a:lnTo>
                    <a:lnTo>
                      <a:pt x="2793" y="234"/>
                    </a:lnTo>
                    <a:lnTo>
                      <a:pt x="2794" y="234"/>
                    </a:lnTo>
                    <a:lnTo>
                      <a:pt x="2795" y="231"/>
                    </a:lnTo>
                    <a:lnTo>
                      <a:pt x="2796" y="242"/>
                    </a:lnTo>
                    <a:lnTo>
                      <a:pt x="2797" y="234"/>
                    </a:lnTo>
                    <a:lnTo>
                      <a:pt x="2798" y="242"/>
                    </a:lnTo>
                    <a:lnTo>
                      <a:pt x="2799" y="234"/>
                    </a:lnTo>
                    <a:lnTo>
                      <a:pt x="2800" y="238"/>
                    </a:lnTo>
                    <a:lnTo>
                      <a:pt x="2801" y="238"/>
                    </a:lnTo>
                    <a:lnTo>
                      <a:pt x="2802" y="242"/>
                    </a:lnTo>
                    <a:lnTo>
                      <a:pt x="2803" y="238"/>
                    </a:lnTo>
                    <a:lnTo>
                      <a:pt x="2804" y="224"/>
                    </a:lnTo>
                    <a:lnTo>
                      <a:pt x="2806" y="234"/>
                    </a:lnTo>
                    <a:lnTo>
                      <a:pt x="2807" y="224"/>
                    </a:lnTo>
                    <a:lnTo>
                      <a:pt x="2808" y="227"/>
                    </a:lnTo>
                    <a:lnTo>
                      <a:pt x="2809" y="238"/>
                    </a:lnTo>
                    <a:lnTo>
                      <a:pt x="2810" y="213"/>
                    </a:lnTo>
                    <a:lnTo>
                      <a:pt x="2811" y="216"/>
                    </a:lnTo>
                    <a:lnTo>
                      <a:pt x="2812" y="227"/>
                    </a:lnTo>
                    <a:lnTo>
                      <a:pt x="2813" y="216"/>
                    </a:lnTo>
                    <a:lnTo>
                      <a:pt x="2814" y="231"/>
                    </a:lnTo>
                    <a:lnTo>
                      <a:pt x="2815" y="224"/>
                    </a:lnTo>
                    <a:lnTo>
                      <a:pt x="2816" y="220"/>
                    </a:lnTo>
                    <a:lnTo>
                      <a:pt x="2817" y="224"/>
                    </a:lnTo>
                    <a:lnTo>
                      <a:pt x="2817" y="220"/>
                    </a:lnTo>
                    <a:lnTo>
                      <a:pt x="2819" y="216"/>
                    </a:lnTo>
                    <a:lnTo>
                      <a:pt x="2821" y="202"/>
                    </a:lnTo>
                    <a:lnTo>
                      <a:pt x="2821" y="198"/>
                    </a:lnTo>
                    <a:lnTo>
                      <a:pt x="2823" y="194"/>
                    </a:lnTo>
                    <a:lnTo>
                      <a:pt x="2823" y="183"/>
                    </a:lnTo>
                    <a:lnTo>
                      <a:pt x="2825" y="220"/>
                    </a:lnTo>
                    <a:lnTo>
                      <a:pt x="2825" y="190"/>
                    </a:lnTo>
                    <a:lnTo>
                      <a:pt x="2827" y="194"/>
                    </a:lnTo>
                    <a:lnTo>
                      <a:pt x="2827" y="176"/>
                    </a:lnTo>
                    <a:lnTo>
                      <a:pt x="2829" y="172"/>
                    </a:lnTo>
                    <a:lnTo>
                      <a:pt x="2829" y="187"/>
                    </a:lnTo>
                    <a:lnTo>
                      <a:pt x="2831" y="183"/>
                    </a:lnTo>
                    <a:lnTo>
                      <a:pt x="2831" y="180"/>
                    </a:lnTo>
                    <a:lnTo>
                      <a:pt x="2833" y="154"/>
                    </a:lnTo>
                    <a:lnTo>
                      <a:pt x="2833" y="143"/>
                    </a:lnTo>
                    <a:lnTo>
                      <a:pt x="2835" y="132"/>
                    </a:lnTo>
                    <a:lnTo>
                      <a:pt x="2837" y="143"/>
                    </a:lnTo>
                    <a:lnTo>
                      <a:pt x="2837" y="169"/>
                    </a:lnTo>
                    <a:lnTo>
                      <a:pt x="2839" y="143"/>
                    </a:lnTo>
                    <a:lnTo>
                      <a:pt x="2839" y="136"/>
                    </a:lnTo>
                    <a:lnTo>
                      <a:pt x="2841" y="121"/>
                    </a:lnTo>
                    <a:lnTo>
                      <a:pt x="2841" y="74"/>
                    </a:lnTo>
                    <a:lnTo>
                      <a:pt x="2843" y="92"/>
                    </a:lnTo>
                    <a:lnTo>
                      <a:pt x="2843" y="96"/>
                    </a:lnTo>
                    <a:lnTo>
                      <a:pt x="2844" y="96"/>
                    </a:lnTo>
                    <a:lnTo>
                      <a:pt x="2845" y="132"/>
                    </a:lnTo>
                    <a:lnTo>
                      <a:pt x="2846" y="132"/>
                    </a:lnTo>
                    <a:lnTo>
                      <a:pt x="2847" y="132"/>
                    </a:lnTo>
                    <a:lnTo>
                      <a:pt x="2848" y="88"/>
                    </a:lnTo>
                    <a:lnTo>
                      <a:pt x="2850" y="106"/>
                    </a:lnTo>
                    <a:lnTo>
                      <a:pt x="2850" y="106"/>
                    </a:lnTo>
                    <a:lnTo>
                      <a:pt x="2851" y="103"/>
                    </a:lnTo>
                    <a:lnTo>
                      <a:pt x="2854" y="129"/>
                    </a:lnTo>
                    <a:lnTo>
                      <a:pt x="2854" y="129"/>
                    </a:lnTo>
                    <a:lnTo>
                      <a:pt x="2856" y="139"/>
                    </a:lnTo>
                    <a:lnTo>
                      <a:pt x="2856" y="106"/>
                    </a:lnTo>
                    <a:lnTo>
                      <a:pt x="2858" y="103"/>
                    </a:lnTo>
                    <a:lnTo>
                      <a:pt x="2858" y="96"/>
                    </a:lnTo>
                    <a:lnTo>
                      <a:pt x="2860" y="118"/>
                    </a:lnTo>
                    <a:lnTo>
                      <a:pt x="2860" y="59"/>
                    </a:lnTo>
                    <a:lnTo>
                      <a:pt x="2862" y="129"/>
                    </a:lnTo>
                    <a:lnTo>
                      <a:pt x="2862" y="85"/>
                    </a:lnTo>
                    <a:lnTo>
                      <a:pt x="2864" y="125"/>
                    </a:lnTo>
                    <a:lnTo>
                      <a:pt x="2866" y="136"/>
                    </a:lnTo>
                    <a:lnTo>
                      <a:pt x="2866" y="99"/>
                    </a:lnTo>
                    <a:lnTo>
                      <a:pt x="2866" y="114"/>
                    </a:lnTo>
                    <a:lnTo>
                      <a:pt x="2868" y="150"/>
                    </a:lnTo>
                    <a:lnTo>
                      <a:pt x="2869" y="118"/>
                    </a:lnTo>
                    <a:lnTo>
                      <a:pt x="2870" y="85"/>
                    </a:lnTo>
                    <a:lnTo>
                      <a:pt x="2871" y="132"/>
                    </a:lnTo>
                    <a:lnTo>
                      <a:pt x="2872" y="139"/>
                    </a:lnTo>
                    <a:lnTo>
                      <a:pt x="2873" y="103"/>
                    </a:lnTo>
                    <a:lnTo>
                      <a:pt x="2874" y="129"/>
                    </a:lnTo>
                    <a:lnTo>
                      <a:pt x="2875" y="106"/>
                    </a:lnTo>
                    <a:lnTo>
                      <a:pt x="2876" y="136"/>
                    </a:lnTo>
                    <a:lnTo>
                      <a:pt x="2877" y="129"/>
                    </a:lnTo>
                    <a:lnTo>
                      <a:pt x="2878" y="150"/>
                    </a:lnTo>
                    <a:lnTo>
                      <a:pt x="2879" y="121"/>
                    </a:lnTo>
                    <a:lnTo>
                      <a:pt x="2880" y="150"/>
                    </a:lnTo>
                    <a:lnTo>
                      <a:pt x="2881" y="154"/>
                    </a:lnTo>
                    <a:lnTo>
                      <a:pt x="2883" y="154"/>
                    </a:lnTo>
                    <a:lnTo>
                      <a:pt x="2884" y="136"/>
                    </a:lnTo>
                    <a:lnTo>
                      <a:pt x="2885" y="150"/>
                    </a:lnTo>
                    <a:lnTo>
                      <a:pt x="2886" y="132"/>
                    </a:lnTo>
                    <a:lnTo>
                      <a:pt x="2887" y="132"/>
                    </a:lnTo>
                    <a:lnTo>
                      <a:pt x="2888" y="165"/>
                    </a:lnTo>
                    <a:lnTo>
                      <a:pt x="2889" y="143"/>
                    </a:lnTo>
                    <a:lnTo>
                      <a:pt x="2890" y="139"/>
                    </a:lnTo>
                    <a:lnTo>
                      <a:pt x="2891" y="165"/>
                    </a:lnTo>
                    <a:lnTo>
                      <a:pt x="2892" y="180"/>
                    </a:lnTo>
                    <a:lnTo>
                      <a:pt x="2893" y="143"/>
                    </a:lnTo>
                    <a:lnTo>
                      <a:pt x="2894" y="143"/>
                    </a:lnTo>
                    <a:lnTo>
                      <a:pt x="2895" y="136"/>
                    </a:lnTo>
                    <a:lnTo>
                      <a:pt x="2896" y="147"/>
                    </a:lnTo>
                    <a:lnTo>
                      <a:pt x="2898" y="176"/>
                    </a:lnTo>
                    <a:lnTo>
                      <a:pt x="2899" y="143"/>
                    </a:lnTo>
                    <a:lnTo>
                      <a:pt x="2900" y="99"/>
                    </a:lnTo>
                    <a:lnTo>
                      <a:pt x="2901" y="103"/>
                    </a:lnTo>
                    <a:lnTo>
                      <a:pt x="2902" y="169"/>
                    </a:lnTo>
                    <a:lnTo>
                      <a:pt x="2903" y="158"/>
                    </a:lnTo>
                    <a:lnTo>
                      <a:pt x="2904" y="143"/>
                    </a:lnTo>
                    <a:lnTo>
                      <a:pt x="2905" y="165"/>
                    </a:lnTo>
                    <a:lnTo>
                      <a:pt x="2906" y="150"/>
                    </a:lnTo>
                    <a:lnTo>
                      <a:pt x="2907" y="154"/>
                    </a:lnTo>
                    <a:lnTo>
                      <a:pt x="2908" y="161"/>
                    </a:lnTo>
                    <a:lnTo>
                      <a:pt x="2909" y="125"/>
                    </a:lnTo>
                    <a:lnTo>
                      <a:pt x="2910" y="118"/>
                    </a:lnTo>
                    <a:lnTo>
                      <a:pt x="2911" y="132"/>
                    </a:lnTo>
                    <a:lnTo>
                      <a:pt x="2913" y="139"/>
                    </a:lnTo>
                    <a:lnTo>
                      <a:pt x="2914" y="136"/>
                    </a:lnTo>
                    <a:lnTo>
                      <a:pt x="2915" y="143"/>
                    </a:lnTo>
                    <a:lnTo>
                      <a:pt x="2916" y="136"/>
                    </a:lnTo>
                    <a:lnTo>
                      <a:pt x="2917" y="132"/>
                    </a:lnTo>
                    <a:lnTo>
                      <a:pt x="2918" y="136"/>
                    </a:lnTo>
                    <a:lnTo>
                      <a:pt x="2919" y="114"/>
                    </a:lnTo>
                    <a:lnTo>
                      <a:pt x="2920" y="154"/>
                    </a:lnTo>
                    <a:lnTo>
                      <a:pt x="2921" y="169"/>
                    </a:lnTo>
                    <a:lnTo>
                      <a:pt x="2921" y="139"/>
                    </a:lnTo>
                    <a:lnTo>
                      <a:pt x="2923" y="180"/>
                    </a:lnTo>
                    <a:lnTo>
                      <a:pt x="2923" y="92"/>
                    </a:lnTo>
                    <a:lnTo>
                      <a:pt x="2925" y="114"/>
                    </a:lnTo>
                    <a:lnTo>
                      <a:pt x="2925" y="176"/>
                    </a:lnTo>
                    <a:lnTo>
                      <a:pt x="2927" y="125"/>
                    </a:lnTo>
                    <a:lnTo>
                      <a:pt x="2929" y="158"/>
                    </a:lnTo>
                    <a:lnTo>
                      <a:pt x="2929" y="169"/>
                    </a:lnTo>
                    <a:lnTo>
                      <a:pt x="2931" y="154"/>
                    </a:lnTo>
                    <a:lnTo>
                      <a:pt x="2931" y="110"/>
                    </a:lnTo>
                    <a:lnTo>
                      <a:pt x="2933" y="125"/>
                    </a:lnTo>
                    <a:lnTo>
                      <a:pt x="2933" y="125"/>
                    </a:lnTo>
                    <a:lnTo>
                      <a:pt x="2935" y="121"/>
                    </a:lnTo>
                    <a:lnTo>
                      <a:pt x="2935" y="147"/>
                    </a:lnTo>
                    <a:lnTo>
                      <a:pt x="2937" y="92"/>
                    </a:lnTo>
                    <a:lnTo>
                      <a:pt x="2938" y="121"/>
                    </a:lnTo>
                    <a:lnTo>
                      <a:pt x="2939" y="125"/>
                    </a:lnTo>
                    <a:lnTo>
                      <a:pt x="2940" y="158"/>
                    </a:lnTo>
                    <a:lnTo>
                      <a:pt x="2942" y="103"/>
                    </a:lnTo>
                    <a:lnTo>
                      <a:pt x="2943" y="110"/>
                    </a:lnTo>
                    <a:lnTo>
                      <a:pt x="2944" y="125"/>
                    </a:lnTo>
                    <a:lnTo>
                      <a:pt x="2945" y="125"/>
                    </a:lnTo>
                    <a:lnTo>
                      <a:pt x="2946" y="99"/>
                    </a:lnTo>
                    <a:lnTo>
                      <a:pt x="2947" y="70"/>
                    </a:lnTo>
                    <a:lnTo>
                      <a:pt x="2948" y="74"/>
                    </a:lnTo>
                    <a:lnTo>
                      <a:pt x="2948" y="85"/>
                    </a:lnTo>
                    <a:lnTo>
                      <a:pt x="2950" y="55"/>
                    </a:lnTo>
                    <a:lnTo>
                      <a:pt x="2950" y="74"/>
                    </a:lnTo>
                    <a:lnTo>
                      <a:pt x="2952" y="96"/>
                    </a:lnTo>
                    <a:lnTo>
                      <a:pt x="2952" y="118"/>
                    </a:lnTo>
                    <a:lnTo>
                      <a:pt x="2954" y="81"/>
                    </a:lnTo>
                    <a:lnTo>
                      <a:pt x="2954" y="77"/>
                    </a:lnTo>
                    <a:lnTo>
                      <a:pt x="2956" y="118"/>
                    </a:lnTo>
                    <a:lnTo>
                      <a:pt x="2958" y="96"/>
                    </a:lnTo>
                    <a:lnTo>
                      <a:pt x="2958" y="132"/>
                    </a:lnTo>
                    <a:lnTo>
                      <a:pt x="2960" y="150"/>
                    </a:lnTo>
                    <a:lnTo>
                      <a:pt x="2960" y="121"/>
                    </a:lnTo>
                    <a:lnTo>
                      <a:pt x="2962" y="106"/>
                    </a:lnTo>
                    <a:lnTo>
                      <a:pt x="2962" y="88"/>
                    </a:lnTo>
                    <a:lnTo>
                      <a:pt x="2964" y="106"/>
                    </a:lnTo>
                    <a:lnTo>
                      <a:pt x="2964" y="92"/>
                    </a:lnTo>
                    <a:lnTo>
                      <a:pt x="2966" y="118"/>
                    </a:lnTo>
                    <a:lnTo>
                      <a:pt x="2966" y="132"/>
                    </a:lnTo>
                    <a:lnTo>
                      <a:pt x="2968" y="125"/>
                    </a:lnTo>
                    <a:lnTo>
                      <a:pt x="2968" y="85"/>
                    </a:lnTo>
                    <a:lnTo>
                      <a:pt x="2970" y="70"/>
                    </a:lnTo>
                    <a:lnTo>
                      <a:pt x="2972" y="77"/>
                    </a:lnTo>
                    <a:lnTo>
                      <a:pt x="2972" y="118"/>
                    </a:lnTo>
                    <a:lnTo>
                      <a:pt x="2972" y="125"/>
                    </a:lnTo>
                    <a:lnTo>
                      <a:pt x="2974" y="99"/>
                    </a:lnTo>
                    <a:lnTo>
                      <a:pt x="2975" y="110"/>
                    </a:lnTo>
                    <a:lnTo>
                      <a:pt x="2976" y="103"/>
                    </a:lnTo>
                    <a:lnTo>
                      <a:pt x="2977" y="129"/>
                    </a:lnTo>
                    <a:lnTo>
                      <a:pt x="2978" y="143"/>
                    </a:lnTo>
                    <a:lnTo>
                      <a:pt x="2979" y="118"/>
                    </a:lnTo>
                    <a:lnTo>
                      <a:pt x="2980" y="147"/>
                    </a:lnTo>
                    <a:lnTo>
                      <a:pt x="2981" y="165"/>
                    </a:lnTo>
                    <a:lnTo>
                      <a:pt x="2982" y="147"/>
                    </a:lnTo>
                    <a:lnTo>
                      <a:pt x="2983" y="118"/>
                    </a:lnTo>
                    <a:lnTo>
                      <a:pt x="2984" y="125"/>
                    </a:lnTo>
                    <a:lnTo>
                      <a:pt x="2986" y="158"/>
                    </a:lnTo>
                    <a:lnTo>
                      <a:pt x="2986" y="132"/>
                    </a:lnTo>
                    <a:lnTo>
                      <a:pt x="2987" y="139"/>
                    </a:lnTo>
                    <a:lnTo>
                      <a:pt x="2989" y="136"/>
                    </a:lnTo>
                    <a:lnTo>
                      <a:pt x="2990" y="143"/>
                    </a:lnTo>
                    <a:lnTo>
                      <a:pt x="2991" y="118"/>
                    </a:lnTo>
                    <a:lnTo>
                      <a:pt x="2992" y="187"/>
                    </a:lnTo>
                    <a:lnTo>
                      <a:pt x="2993" y="150"/>
                    </a:lnTo>
                    <a:lnTo>
                      <a:pt x="2994" y="154"/>
                    </a:lnTo>
                    <a:lnTo>
                      <a:pt x="2995" y="139"/>
                    </a:lnTo>
                    <a:lnTo>
                      <a:pt x="2996" y="132"/>
                    </a:lnTo>
                    <a:lnTo>
                      <a:pt x="2997" y="158"/>
                    </a:lnTo>
                    <a:lnTo>
                      <a:pt x="2998" y="143"/>
                    </a:lnTo>
                    <a:lnTo>
                      <a:pt x="2999" y="143"/>
                    </a:lnTo>
                    <a:lnTo>
                      <a:pt x="3001" y="143"/>
                    </a:lnTo>
                    <a:lnTo>
                      <a:pt x="3001" y="158"/>
                    </a:lnTo>
                    <a:lnTo>
                      <a:pt x="3002" y="176"/>
                    </a:lnTo>
                    <a:lnTo>
                      <a:pt x="3004" y="158"/>
                    </a:lnTo>
                    <a:lnTo>
                      <a:pt x="3005" y="187"/>
                    </a:lnTo>
                    <a:lnTo>
                      <a:pt x="3006" y="172"/>
                    </a:lnTo>
                    <a:lnTo>
                      <a:pt x="3007" y="154"/>
                    </a:lnTo>
                    <a:lnTo>
                      <a:pt x="3008" y="183"/>
                    </a:lnTo>
                    <a:lnTo>
                      <a:pt x="3009" y="172"/>
                    </a:lnTo>
                    <a:lnTo>
                      <a:pt x="3010" y="154"/>
                    </a:lnTo>
                    <a:lnTo>
                      <a:pt x="3011" y="183"/>
                    </a:lnTo>
                    <a:lnTo>
                      <a:pt x="3012" y="206"/>
                    </a:lnTo>
                    <a:lnTo>
                      <a:pt x="3013" y="194"/>
                    </a:lnTo>
                    <a:lnTo>
                      <a:pt x="3014" y="194"/>
                    </a:lnTo>
                    <a:lnTo>
                      <a:pt x="3015" y="187"/>
                    </a:lnTo>
                    <a:lnTo>
                      <a:pt x="3016" y="165"/>
                    </a:lnTo>
                    <a:lnTo>
                      <a:pt x="3017" y="172"/>
                    </a:lnTo>
                    <a:lnTo>
                      <a:pt x="3019" y="150"/>
                    </a:lnTo>
                    <a:lnTo>
                      <a:pt x="3020" y="165"/>
                    </a:lnTo>
                    <a:lnTo>
                      <a:pt x="3021" y="169"/>
                    </a:lnTo>
                    <a:lnTo>
                      <a:pt x="3022" y="136"/>
                    </a:lnTo>
                    <a:lnTo>
                      <a:pt x="3023" y="172"/>
                    </a:lnTo>
                    <a:lnTo>
                      <a:pt x="3024" y="180"/>
                    </a:lnTo>
                    <a:lnTo>
                      <a:pt x="3025" y="172"/>
                    </a:lnTo>
                    <a:lnTo>
                      <a:pt x="3026" y="187"/>
                    </a:lnTo>
                    <a:lnTo>
                      <a:pt x="3027" y="194"/>
                    </a:lnTo>
                    <a:lnTo>
                      <a:pt x="3028" y="176"/>
                    </a:lnTo>
                    <a:lnTo>
                      <a:pt x="3029" y="194"/>
                    </a:lnTo>
                    <a:lnTo>
                      <a:pt x="3030" y="172"/>
                    </a:lnTo>
                    <a:lnTo>
                      <a:pt x="3031" y="183"/>
                    </a:lnTo>
                    <a:lnTo>
                      <a:pt x="3032" y="183"/>
                    </a:lnTo>
                    <a:lnTo>
                      <a:pt x="3034" y="209"/>
                    </a:lnTo>
                    <a:lnTo>
                      <a:pt x="3035" y="183"/>
                    </a:lnTo>
                    <a:lnTo>
                      <a:pt x="3036" y="194"/>
                    </a:lnTo>
                    <a:lnTo>
                      <a:pt x="3037" y="202"/>
                    </a:lnTo>
                    <a:lnTo>
                      <a:pt x="3038" y="213"/>
                    </a:lnTo>
                    <a:lnTo>
                      <a:pt x="3039" y="187"/>
                    </a:lnTo>
                    <a:lnTo>
                      <a:pt x="3040" y="187"/>
                    </a:lnTo>
                    <a:lnTo>
                      <a:pt x="3041" y="209"/>
                    </a:lnTo>
                    <a:lnTo>
                      <a:pt x="3042" y="187"/>
                    </a:lnTo>
                    <a:lnTo>
                      <a:pt x="3043" y="198"/>
                    </a:lnTo>
                    <a:lnTo>
                      <a:pt x="3044" y="202"/>
                    </a:lnTo>
                    <a:lnTo>
                      <a:pt x="3045" y="190"/>
                    </a:lnTo>
                    <a:lnTo>
                      <a:pt x="3046" y="206"/>
                    </a:lnTo>
                    <a:lnTo>
                      <a:pt x="3047" y="213"/>
                    </a:lnTo>
                    <a:lnTo>
                      <a:pt x="3049" y="234"/>
                    </a:lnTo>
                    <a:lnTo>
                      <a:pt x="3050" y="213"/>
                    </a:lnTo>
                    <a:lnTo>
                      <a:pt x="3051" y="206"/>
                    </a:lnTo>
                    <a:lnTo>
                      <a:pt x="3052" y="231"/>
                    </a:lnTo>
                    <a:lnTo>
                      <a:pt x="3053" y="216"/>
                    </a:lnTo>
                    <a:lnTo>
                      <a:pt x="3054" y="213"/>
                    </a:lnTo>
                    <a:lnTo>
                      <a:pt x="3054" y="209"/>
                    </a:lnTo>
                    <a:lnTo>
                      <a:pt x="3056" y="213"/>
                    </a:lnTo>
                    <a:lnTo>
                      <a:pt x="3056" y="231"/>
                    </a:lnTo>
                    <a:lnTo>
                      <a:pt x="3058" y="202"/>
                    </a:lnTo>
                    <a:lnTo>
                      <a:pt x="3058" y="216"/>
                    </a:lnTo>
                    <a:lnTo>
                      <a:pt x="3060" y="209"/>
                    </a:lnTo>
                    <a:lnTo>
                      <a:pt x="3060" y="216"/>
                    </a:lnTo>
                    <a:lnTo>
                      <a:pt x="3062" y="216"/>
                    </a:lnTo>
                    <a:lnTo>
                      <a:pt x="3064" y="238"/>
                    </a:lnTo>
                    <a:lnTo>
                      <a:pt x="3064" y="227"/>
                    </a:lnTo>
                    <a:lnTo>
                      <a:pt x="3064" y="231"/>
                    </a:lnTo>
                    <a:lnTo>
                      <a:pt x="3066" y="213"/>
                    </a:lnTo>
                    <a:lnTo>
                      <a:pt x="3068" y="242"/>
                    </a:lnTo>
                    <a:lnTo>
                      <a:pt x="3068" y="234"/>
                    </a:lnTo>
                    <a:lnTo>
                      <a:pt x="3070" y="238"/>
                    </a:lnTo>
                    <a:lnTo>
                      <a:pt x="3070" y="224"/>
                    </a:lnTo>
                    <a:lnTo>
                      <a:pt x="3072" y="224"/>
                    </a:lnTo>
                    <a:lnTo>
                      <a:pt x="3072" y="231"/>
                    </a:lnTo>
                    <a:lnTo>
                      <a:pt x="3074" y="234"/>
                    </a:lnTo>
                    <a:lnTo>
                      <a:pt x="3074" y="227"/>
                    </a:lnTo>
                    <a:lnTo>
                      <a:pt x="3076" y="220"/>
                    </a:lnTo>
                    <a:lnTo>
                      <a:pt x="3078" y="224"/>
                    </a:lnTo>
                    <a:lnTo>
                      <a:pt x="3078" y="227"/>
                    </a:lnTo>
                    <a:lnTo>
                      <a:pt x="3079" y="227"/>
                    </a:lnTo>
                    <a:lnTo>
                      <a:pt x="3080" y="220"/>
                    </a:lnTo>
                    <a:lnTo>
                      <a:pt x="3081" y="231"/>
                    </a:lnTo>
                    <a:lnTo>
                      <a:pt x="3082" y="231"/>
                    </a:lnTo>
                    <a:lnTo>
                      <a:pt x="3083" y="227"/>
                    </a:lnTo>
                    <a:lnTo>
                      <a:pt x="3084" y="234"/>
                    </a:lnTo>
                    <a:lnTo>
                      <a:pt x="3085" y="231"/>
                    </a:lnTo>
                    <a:lnTo>
                      <a:pt x="3086" y="234"/>
                    </a:lnTo>
                    <a:lnTo>
                      <a:pt x="3087" y="238"/>
                    </a:lnTo>
                    <a:lnTo>
                      <a:pt x="3088" y="234"/>
                    </a:lnTo>
                    <a:lnTo>
                      <a:pt x="3089" y="216"/>
                    </a:lnTo>
                    <a:lnTo>
                      <a:pt x="3090" y="220"/>
                    </a:lnTo>
                    <a:lnTo>
                      <a:pt x="3092" y="220"/>
                    </a:lnTo>
                    <a:lnTo>
                      <a:pt x="3093" y="220"/>
                    </a:lnTo>
                    <a:lnTo>
                      <a:pt x="3093" y="224"/>
                    </a:lnTo>
                    <a:lnTo>
                      <a:pt x="3095" y="220"/>
                    </a:lnTo>
                    <a:lnTo>
                      <a:pt x="3096" y="242"/>
                    </a:lnTo>
                    <a:lnTo>
                      <a:pt x="3097" y="234"/>
                    </a:lnTo>
                    <a:lnTo>
                      <a:pt x="3098" y="231"/>
                    </a:lnTo>
                    <a:lnTo>
                      <a:pt x="3099" y="234"/>
                    </a:lnTo>
                    <a:lnTo>
                      <a:pt x="3100" y="213"/>
                    </a:lnTo>
                    <a:lnTo>
                      <a:pt x="3101" y="213"/>
                    </a:lnTo>
                    <a:lnTo>
                      <a:pt x="3102" y="238"/>
                    </a:lnTo>
                    <a:lnTo>
                      <a:pt x="3103" y="231"/>
                    </a:lnTo>
                    <a:lnTo>
                      <a:pt x="3104" y="238"/>
                    </a:lnTo>
                    <a:lnTo>
                      <a:pt x="3105" y="231"/>
                    </a:lnTo>
                    <a:lnTo>
                      <a:pt x="3107" y="234"/>
                    </a:lnTo>
                    <a:lnTo>
                      <a:pt x="3107" y="238"/>
                    </a:lnTo>
                    <a:lnTo>
                      <a:pt x="3108" y="234"/>
                    </a:lnTo>
                    <a:lnTo>
                      <a:pt x="3110" y="238"/>
                    </a:lnTo>
                    <a:lnTo>
                      <a:pt x="3111" y="238"/>
                    </a:lnTo>
                    <a:lnTo>
                      <a:pt x="3112" y="242"/>
                    </a:lnTo>
                    <a:lnTo>
                      <a:pt x="3113" y="224"/>
                    </a:lnTo>
                    <a:lnTo>
                      <a:pt x="3114" y="234"/>
                    </a:lnTo>
                    <a:lnTo>
                      <a:pt x="3115" y="224"/>
                    </a:lnTo>
                    <a:lnTo>
                      <a:pt x="3116" y="220"/>
                    </a:lnTo>
                    <a:lnTo>
                      <a:pt x="3117" y="234"/>
                    </a:lnTo>
                    <a:lnTo>
                      <a:pt x="3118" y="234"/>
                    </a:lnTo>
                    <a:lnTo>
                      <a:pt x="3119" y="227"/>
                    </a:lnTo>
                    <a:lnTo>
                      <a:pt x="3120" y="216"/>
                    </a:lnTo>
                    <a:lnTo>
                      <a:pt x="3122" y="216"/>
                    </a:lnTo>
                    <a:lnTo>
                      <a:pt x="3122" y="238"/>
                    </a:lnTo>
                    <a:lnTo>
                      <a:pt x="3123" y="213"/>
                    </a:lnTo>
                    <a:lnTo>
                      <a:pt x="3125" y="224"/>
                    </a:lnTo>
                    <a:lnTo>
                      <a:pt x="3126" y="224"/>
                    </a:lnTo>
                    <a:lnTo>
                      <a:pt x="3127" y="206"/>
                    </a:lnTo>
                    <a:lnTo>
                      <a:pt x="3128" y="206"/>
                    </a:lnTo>
                    <a:lnTo>
                      <a:pt x="3129" y="220"/>
                    </a:lnTo>
                    <a:lnTo>
                      <a:pt x="3130" y="190"/>
                    </a:lnTo>
                    <a:lnTo>
                      <a:pt x="3131" y="224"/>
                    </a:lnTo>
                    <a:lnTo>
                      <a:pt x="3132" y="206"/>
                    </a:lnTo>
                    <a:lnTo>
                      <a:pt x="3133" y="198"/>
                    </a:lnTo>
                    <a:lnTo>
                      <a:pt x="3134" y="158"/>
                    </a:lnTo>
                    <a:lnTo>
                      <a:pt x="3135" y="180"/>
                    </a:lnTo>
                    <a:lnTo>
                      <a:pt x="3136" y="158"/>
                    </a:lnTo>
                    <a:lnTo>
                      <a:pt x="3137" y="176"/>
                    </a:lnTo>
                    <a:lnTo>
                      <a:pt x="3138" y="161"/>
                    </a:lnTo>
                    <a:lnTo>
                      <a:pt x="3140" y="158"/>
                    </a:lnTo>
                    <a:lnTo>
                      <a:pt x="3141" y="132"/>
                    </a:lnTo>
                    <a:lnTo>
                      <a:pt x="3142" y="132"/>
                    </a:lnTo>
                    <a:lnTo>
                      <a:pt x="3143" y="125"/>
                    </a:lnTo>
                    <a:lnTo>
                      <a:pt x="3144" y="121"/>
                    </a:lnTo>
                    <a:lnTo>
                      <a:pt x="3145" y="139"/>
                    </a:lnTo>
                    <a:lnTo>
                      <a:pt x="3146" y="70"/>
                    </a:lnTo>
                    <a:lnTo>
                      <a:pt x="3147" y="114"/>
                    </a:lnTo>
                    <a:lnTo>
                      <a:pt x="3148" y="118"/>
                    </a:lnTo>
                    <a:lnTo>
                      <a:pt x="3149" y="85"/>
                    </a:lnTo>
                    <a:lnTo>
                      <a:pt x="3150" y="99"/>
                    </a:lnTo>
                    <a:lnTo>
                      <a:pt x="3151" y="118"/>
                    </a:lnTo>
                    <a:lnTo>
                      <a:pt x="3152" y="147"/>
                    </a:lnTo>
                    <a:lnTo>
                      <a:pt x="3153" y="103"/>
                    </a:lnTo>
                    <a:lnTo>
                      <a:pt x="3155" y="67"/>
                    </a:lnTo>
                    <a:lnTo>
                      <a:pt x="3156" y="136"/>
                    </a:lnTo>
                    <a:lnTo>
                      <a:pt x="3157" y="74"/>
                    </a:lnTo>
                    <a:lnTo>
                      <a:pt x="3158" y="129"/>
                    </a:lnTo>
                    <a:lnTo>
                      <a:pt x="3158" y="118"/>
                    </a:lnTo>
                    <a:lnTo>
                      <a:pt x="3160" y="118"/>
                    </a:lnTo>
                    <a:lnTo>
                      <a:pt x="3160" y="125"/>
                    </a:lnTo>
                    <a:lnTo>
                      <a:pt x="3162" y="110"/>
                    </a:lnTo>
                    <a:lnTo>
                      <a:pt x="3162" y="139"/>
                    </a:lnTo>
                    <a:lnTo>
                      <a:pt x="3164" y="121"/>
                    </a:lnTo>
                    <a:lnTo>
                      <a:pt x="3164" y="114"/>
                    </a:lnTo>
                    <a:lnTo>
                      <a:pt x="3166" y="99"/>
                    </a:lnTo>
                    <a:lnTo>
                      <a:pt x="3166" y="23"/>
                    </a:lnTo>
                    <a:lnTo>
                      <a:pt x="3168" y="242"/>
                    </a:lnTo>
                    <a:lnTo>
                      <a:pt x="3170" y="242"/>
                    </a:lnTo>
                    <a:lnTo>
                      <a:pt x="3170" y="242"/>
                    </a:lnTo>
                    <a:lnTo>
                      <a:pt x="3172" y="242"/>
                    </a:lnTo>
                    <a:lnTo>
                      <a:pt x="3172" y="242"/>
                    </a:lnTo>
                    <a:lnTo>
                      <a:pt x="3174" y="242"/>
                    </a:lnTo>
                    <a:lnTo>
                      <a:pt x="3174" y="242"/>
                    </a:lnTo>
                    <a:lnTo>
                      <a:pt x="3176" y="242"/>
                    </a:lnTo>
                    <a:lnTo>
                      <a:pt x="3176" y="242"/>
                    </a:lnTo>
                    <a:lnTo>
                      <a:pt x="3178" y="88"/>
                    </a:lnTo>
                    <a:lnTo>
                      <a:pt x="3178" y="118"/>
                    </a:lnTo>
                    <a:lnTo>
                      <a:pt x="3180" y="136"/>
                    </a:lnTo>
                    <a:lnTo>
                      <a:pt x="3180" y="114"/>
                    </a:lnTo>
                    <a:lnTo>
                      <a:pt x="3182" y="121"/>
                    </a:lnTo>
                    <a:lnTo>
                      <a:pt x="3182" y="114"/>
                    </a:lnTo>
                    <a:lnTo>
                      <a:pt x="3184" y="147"/>
                    </a:lnTo>
                    <a:lnTo>
                      <a:pt x="3185" y="125"/>
                    </a:lnTo>
                    <a:lnTo>
                      <a:pt x="3185" y="158"/>
                    </a:lnTo>
                    <a:lnTo>
                      <a:pt x="3187" y="150"/>
                    </a:lnTo>
                    <a:lnTo>
                      <a:pt x="3189" y="154"/>
                    </a:lnTo>
                    <a:lnTo>
                      <a:pt x="3189" y="169"/>
                    </a:lnTo>
                    <a:lnTo>
                      <a:pt x="3191" y="154"/>
                    </a:lnTo>
                    <a:lnTo>
                      <a:pt x="3191" y="154"/>
                    </a:lnTo>
                    <a:lnTo>
                      <a:pt x="3193" y="125"/>
                    </a:lnTo>
                    <a:lnTo>
                      <a:pt x="3193" y="154"/>
                    </a:lnTo>
                    <a:lnTo>
                      <a:pt x="3195" y="125"/>
                    </a:lnTo>
                    <a:lnTo>
                      <a:pt x="3195" y="125"/>
                    </a:lnTo>
                    <a:lnTo>
                      <a:pt x="3197" y="176"/>
                    </a:lnTo>
                    <a:lnTo>
                      <a:pt x="3197" y="147"/>
                    </a:lnTo>
                    <a:lnTo>
                      <a:pt x="3199" y="129"/>
                    </a:lnTo>
                    <a:lnTo>
                      <a:pt x="3201" y="136"/>
                    </a:lnTo>
                    <a:lnTo>
                      <a:pt x="3201" y="158"/>
                    </a:lnTo>
                    <a:lnTo>
                      <a:pt x="3203" y="136"/>
                    </a:lnTo>
                    <a:lnTo>
                      <a:pt x="3203" y="121"/>
                    </a:lnTo>
                    <a:lnTo>
                      <a:pt x="3205" y="103"/>
                    </a:lnTo>
                    <a:lnTo>
                      <a:pt x="3205" y="136"/>
                    </a:lnTo>
                    <a:lnTo>
                      <a:pt x="3207" y="136"/>
                    </a:lnTo>
                    <a:lnTo>
                      <a:pt x="3207" y="139"/>
                    </a:lnTo>
                    <a:lnTo>
                      <a:pt x="3209" y="125"/>
                    </a:lnTo>
                    <a:lnTo>
                      <a:pt x="3209" y="132"/>
                    </a:lnTo>
                    <a:lnTo>
                      <a:pt x="3210" y="136"/>
                    </a:lnTo>
                    <a:lnTo>
                      <a:pt x="3211" y="154"/>
                    </a:lnTo>
                    <a:lnTo>
                      <a:pt x="3212" y="147"/>
                    </a:lnTo>
                    <a:lnTo>
                      <a:pt x="3214" y="129"/>
                    </a:lnTo>
                    <a:lnTo>
                      <a:pt x="3214" y="136"/>
                    </a:lnTo>
                    <a:lnTo>
                      <a:pt x="3216" y="132"/>
                    </a:lnTo>
                    <a:lnTo>
                      <a:pt x="3217" y="121"/>
                    </a:lnTo>
                    <a:lnTo>
                      <a:pt x="3218" y="125"/>
                    </a:lnTo>
                    <a:lnTo>
                      <a:pt x="3219" y="136"/>
                    </a:lnTo>
                    <a:lnTo>
                      <a:pt x="3220" y="132"/>
                    </a:lnTo>
                    <a:lnTo>
                      <a:pt x="3221" y="150"/>
                    </a:lnTo>
                    <a:lnTo>
                      <a:pt x="3222" y="169"/>
                    </a:lnTo>
                    <a:lnTo>
                      <a:pt x="3223" y="118"/>
                    </a:lnTo>
                    <a:lnTo>
                      <a:pt x="3224" y="139"/>
                    </a:lnTo>
                    <a:lnTo>
                      <a:pt x="3225" y="136"/>
                    </a:lnTo>
                    <a:lnTo>
                      <a:pt x="3226" y="121"/>
                    </a:lnTo>
                    <a:lnTo>
                      <a:pt x="3228" y="172"/>
                    </a:lnTo>
                    <a:lnTo>
                      <a:pt x="3229" y="118"/>
                    </a:lnTo>
                    <a:lnTo>
                      <a:pt x="3229" y="121"/>
                    </a:lnTo>
                    <a:lnTo>
                      <a:pt x="3231" y="139"/>
                    </a:lnTo>
                    <a:lnTo>
                      <a:pt x="3232" y="132"/>
                    </a:lnTo>
                    <a:lnTo>
                      <a:pt x="3233" y="154"/>
                    </a:lnTo>
                    <a:lnTo>
                      <a:pt x="3234" y="139"/>
                    </a:lnTo>
                    <a:lnTo>
                      <a:pt x="3235" y="161"/>
                    </a:lnTo>
                    <a:lnTo>
                      <a:pt x="3236" y="143"/>
                    </a:lnTo>
                    <a:lnTo>
                      <a:pt x="3237" y="132"/>
                    </a:lnTo>
                    <a:lnTo>
                      <a:pt x="3238" y="136"/>
                    </a:lnTo>
                    <a:lnTo>
                      <a:pt x="3239" y="150"/>
                    </a:lnTo>
                    <a:lnTo>
                      <a:pt x="3240" y="99"/>
                    </a:lnTo>
                    <a:lnTo>
                      <a:pt x="3241" y="99"/>
                    </a:lnTo>
                    <a:lnTo>
                      <a:pt x="3243" y="99"/>
                    </a:lnTo>
                    <a:lnTo>
                      <a:pt x="3243" y="106"/>
                    </a:lnTo>
                    <a:lnTo>
                      <a:pt x="3244" y="99"/>
                    </a:lnTo>
                    <a:lnTo>
                      <a:pt x="3246" y="118"/>
                    </a:lnTo>
                    <a:lnTo>
                      <a:pt x="3247" y="121"/>
                    </a:lnTo>
                    <a:lnTo>
                      <a:pt x="3248" y="125"/>
                    </a:lnTo>
                    <a:lnTo>
                      <a:pt x="3249" y="96"/>
                    </a:lnTo>
                    <a:lnTo>
                      <a:pt x="3250" y="129"/>
                    </a:lnTo>
                    <a:lnTo>
                      <a:pt x="3251" y="114"/>
                    </a:lnTo>
                    <a:lnTo>
                      <a:pt x="3252" y="59"/>
                    </a:lnTo>
                    <a:lnTo>
                      <a:pt x="3253" y="67"/>
                    </a:lnTo>
                    <a:lnTo>
                      <a:pt x="3254" y="106"/>
                    </a:lnTo>
                    <a:lnTo>
                      <a:pt x="3255" y="99"/>
                    </a:lnTo>
                    <a:lnTo>
                      <a:pt x="3256" y="110"/>
                    </a:lnTo>
                    <a:lnTo>
                      <a:pt x="3258" y="106"/>
                    </a:lnTo>
                    <a:lnTo>
                      <a:pt x="3258" y="125"/>
                    </a:lnTo>
                    <a:lnTo>
                      <a:pt x="3259" y="103"/>
                    </a:lnTo>
                    <a:lnTo>
                      <a:pt x="3261" y="147"/>
                    </a:lnTo>
                    <a:lnTo>
                      <a:pt x="3262" y="136"/>
                    </a:lnTo>
                    <a:lnTo>
                      <a:pt x="3263" y="129"/>
                    </a:lnTo>
                    <a:lnTo>
                      <a:pt x="3264" y="85"/>
                    </a:lnTo>
                    <a:lnTo>
                      <a:pt x="3264" y="139"/>
                    </a:lnTo>
                    <a:lnTo>
                      <a:pt x="3266" y="147"/>
                    </a:lnTo>
                    <a:lnTo>
                      <a:pt x="3266" y="103"/>
                    </a:lnTo>
                    <a:lnTo>
                      <a:pt x="3268" y="118"/>
                    </a:lnTo>
                    <a:lnTo>
                      <a:pt x="3268" y="106"/>
                    </a:lnTo>
                    <a:lnTo>
                      <a:pt x="3270" y="96"/>
                    </a:lnTo>
                    <a:lnTo>
                      <a:pt x="3270" y="143"/>
                    </a:lnTo>
                    <a:lnTo>
                      <a:pt x="3272" y="121"/>
                    </a:lnTo>
                    <a:lnTo>
                      <a:pt x="3273" y="88"/>
                    </a:lnTo>
                    <a:lnTo>
                      <a:pt x="3274" y="96"/>
                    </a:lnTo>
                    <a:lnTo>
                      <a:pt x="3276" y="99"/>
                    </a:lnTo>
                    <a:lnTo>
                      <a:pt x="3277" y="106"/>
                    </a:lnTo>
                    <a:lnTo>
                      <a:pt x="3278" y="136"/>
                    </a:lnTo>
                    <a:lnTo>
                      <a:pt x="3279" y="132"/>
                    </a:lnTo>
                    <a:lnTo>
                      <a:pt x="3280" y="121"/>
                    </a:lnTo>
                    <a:lnTo>
                      <a:pt x="3281" y="125"/>
                    </a:lnTo>
                    <a:lnTo>
                      <a:pt x="3282" y="74"/>
                    </a:lnTo>
                    <a:lnTo>
                      <a:pt x="3283" y="147"/>
                    </a:lnTo>
                    <a:lnTo>
                      <a:pt x="3284" y="129"/>
                    </a:lnTo>
                    <a:lnTo>
                      <a:pt x="3285" y="125"/>
                    </a:lnTo>
                    <a:lnTo>
                      <a:pt x="3286" y="158"/>
                    </a:lnTo>
                    <a:lnTo>
                      <a:pt x="3287" y="121"/>
                    </a:lnTo>
                    <a:lnTo>
                      <a:pt x="3288" y="96"/>
                    </a:lnTo>
                    <a:lnTo>
                      <a:pt x="3289" y="150"/>
                    </a:lnTo>
                    <a:lnTo>
                      <a:pt x="3291" y="154"/>
                    </a:lnTo>
                    <a:lnTo>
                      <a:pt x="3291" y="103"/>
                    </a:lnTo>
                    <a:lnTo>
                      <a:pt x="3293" y="110"/>
                    </a:lnTo>
                    <a:lnTo>
                      <a:pt x="3293" y="96"/>
                    </a:lnTo>
                    <a:lnTo>
                      <a:pt x="3295" y="143"/>
                    </a:lnTo>
                    <a:lnTo>
                      <a:pt x="3295" y="169"/>
                    </a:lnTo>
                    <a:lnTo>
                      <a:pt x="3297" y="125"/>
                    </a:lnTo>
                    <a:lnTo>
                      <a:pt x="3297" y="143"/>
                    </a:lnTo>
                    <a:lnTo>
                      <a:pt x="3299" y="150"/>
                    </a:lnTo>
                    <a:lnTo>
                      <a:pt x="3299" y="161"/>
                    </a:lnTo>
                    <a:lnTo>
                      <a:pt x="3301" y="150"/>
                    </a:lnTo>
                    <a:lnTo>
                      <a:pt x="3301" y="169"/>
                    </a:lnTo>
                    <a:lnTo>
                      <a:pt x="3303" y="125"/>
                    </a:lnTo>
                    <a:lnTo>
                      <a:pt x="3303" y="114"/>
                    </a:lnTo>
                    <a:lnTo>
                      <a:pt x="3305" y="161"/>
                    </a:lnTo>
                    <a:lnTo>
                      <a:pt x="3307" y="158"/>
                    </a:lnTo>
                    <a:lnTo>
                      <a:pt x="3307" y="158"/>
                    </a:lnTo>
                    <a:lnTo>
                      <a:pt x="3309" y="121"/>
                    </a:lnTo>
                    <a:lnTo>
                      <a:pt x="3309" y="176"/>
                    </a:lnTo>
                    <a:lnTo>
                      <a:pt x="3311" y="169"/>
                    </a:lnTo>
                    <a:lnTo>
                      <a:pt x="3311" y="176"/>
                    </a:lnTo>
                    <a:lnTo>
                      <a:pt x="3313" y="129"/>
                    </a:lnTo>
                    <a:lnTo>
                      <a:pt x="3313" y="180"/>
                    </a:lnTo>
                    <a:lnTo>
                      <a:pt x="3315" y="176"/>
                    </a:lnTo>
                    <a:lnTo>
                      <a:pt x="3315" y="194"/>
                    </a:lnTo>
                    <a:lnTo>
                      <a:pt x="3316" y="187"/>
                    </a:lnTo>
                    <a:lnTo>
                      <a:pt x="3317" y="172"/>
                    </a:lnTo>
                    <a:lnTo>
                      <a:pt x="3318" y="165"/>
                    </a:lnTo>
                    <a:lnTo>
                      <a:pt x="3320" y="183"/>
                    </a:lnTo>
                    <a:lnTo>
                      <a:pt x="3321" y="139"/>
                    </a:lnTo>
                    <a:lnTo>
                      <a:pt x="3321" y="172"/>
                    </a:lnTo>
                    <a:lnTo>
                      <a:pt x="3323" y="172"/>
                    </a:lnTo>
                    <a:lnTo>
                      <a:pt x="3324" y="114"/>
                    </a:lnTo>
                    <a:lnTo>
                      <a:pt x="3325" y="139"/>
                    </a:lnTo>
                    <a:lnTo>
                      <a:pt x="3326" y="172"/>
                    </a:lnTo>
                    <a:lnTo>
                      <a:pt x="3327" y="176"/>
                    </a:lnTo>
                    <a:lnTo>
                      <a:pt x="3328" y="150"/>
                    </a:lnTo>
                    <a:lnTo>
                      <a:pt x="3329" y="161"/>
                    </a:lnTo>
                    <a:lnTo>
                      <a:pt x="3330" y="183"/>
                    </a:lnTo>
                    <a:lnTo>
                      <a:pt x="3331" y="176"/>
                    </a:lnTo>
                    <a:lnTo>
                      <a:pt x="3332" y="190"/>
                    </a:lnTo>
                    <a:lnTo>
                      <a:pt x="3333" y="183"/>
                    </a:lnTo>
                    <a:lnTo>
                      <a:pt x="3335" y="202"/>
                    </a:lnTo>
                    <a:lnTo>
                      <a:pt x="3335" y="206"/>
                    </a:lnTo>
                    <a:lnTo>
                      <a:pt x="3336" y="209"/>
                    </a:lnTo>
                    <a:lnTo>
                      <a:pt x="3338" y="176"/>
                    </a:lnTo>
                    <a:lnTo>
                      <a:pt x="3339" y="202"/>
                    </a:lnTo>
                    <a:lnTo>
                      <a:pt x="3340" y="183"/>
                    </a:lnTo>
                    <a:lnTo>
                      <a:pt x="3341" y="183"/>
                    </a:lnTo>
                    <a:lnTo>
                      <a:pt x="3342" y="202"/>
                    </a:lnTo>
                    <a:lnTo>
                      <a:pt x="3343" y="187"/>
                    </a:lnTo>
                    <a:lnTo>
                      <a:pt x="3344" y="209"/>
                    </a:lnTo>
                    <a:lnTo>
                      <a:pt x="3345" y="187"/>
                    </a:lnTo>
                    <a:lnTo>
                      <a:pt x="3346" y="187"/>
                    </a:lnTo>
                    <a:lnTo>
                      <a:pt x="3347" y="198"/>
                    </a:lnTo>
                    <a:lnTo>
                      <a:pt x="3348" y="180"/>
                    </a:lnTo>
                    <a:lnTo>
                      <a:pt x="3350" y="202"/>
                    </a:lnTo>
                    <a:lnTo>
                      <a:pt x="3350" y="213"/>
                    </a:lnTo>
                    <a:lnTo>
                      <a:pt x="3351" y="206"/>
                    </a:lnTo>
                    <a:lnTo>
                      <a:pt x="3353" y="202"/>
                    </a:lnTo>
                    <a:lnTo>
                      <a:pt x="3354" y="206"/>
                    </a:lnTo>
                    <a:lnTo>
                      <a:pt x="3355" y="220"/>
                    </a:lnTo>
                    <a:lnTo>
                      <a:pt x="3356" y="224"/>
                    </a:lnTo>
                    <a:lnTo>
                      <a:pt x="3357" y="224"/>
                    </a:lnTo>
                    <a:lnTo>
                      <a:pt x="3358" y="209"/>
                    </a:lnTo>
                    <a:lnTo>
                      <a:pt x="3359" y="227"/>
                    </a:lnTo>
                    <a:lnTo>
                      <a:pt x="3360" y="231"/>
                    </a:lnTo>
                    <a:lnTo>
                      <a:pt x="3361" y="213"/>
                    </a:lnTo>
                    <a:lnTo>
                      <a:pt x="3362" y="224"/>
                    </a:lnTo>
                    <a:lnTo>
                      <a:pt x="3364" y="227"/>
                    </a:lnTo>
                    <a:lnTo>
                      <a:pt x="3364" y="220"/>
                    </a:lnTo>
                    <a:lnTo>
                      <a:pt x="3365" y="216"/>
                    </a:lnTo>
                    <a:lnTo>
                      <a:pt x="3367" y="227"/>
                    </a:lnTo>
                    <a:lnTo>
                      <a:pt x="3368" y="224"/>
                    </a:lnTo>
                    <a:lnTo>
                      <a:pt x="3369" y="231"/>
                    </a:lnTo>
                    <a:lnTo>
                      <a:pt x="3370" y="231"/>
                    </a:lnTo>
                    <a:lnTo>
                      <a:pt x="3371" y="234"/>
                    </a:lnTo>
                    <a:lnTo>
                      <a:pt x="3372" y="238"/>
                    </a:lnTo>
                    <a:lnTo>
                      <a:pt x="3373" y="224"/>
                    </a:lnTo>
                    <a:lnTo>
                      <a:pt x="3374" y="220"/>
                    </a:lnTo>
                    <a:lnTo>
                      <a:pt x="3375" y="234"/>
                    </a:lnTo>
                    <a:lnTo>
                      <a:pt x="3376" y="224"/>
                    </a:lnTo>
                    <a:lnTo>
                      <a:pt x="3377" y="238"/>
                    </a:lnTo>
                    <a:lnTo>
                      <a:pt x="3379" y="224"/>
                    </a:lnTo>
                    <a:lnTo>
                      <a:pt x="3379" y="238"/>
                    </a:lnTo>
                    <a:lnTo>
                      <a:pt x="3380" y="231"/>
                    </a:lnTo>
                    <a:lnTo>
                      <a:pt x="3382" y="238"/>
                    </a:lnTo>
                    <a:lnTo>
                      <a:pt x="3383" y="234"/>
                    </a:lnTo>
                    <a:lnTo>
                      <a:pt x="3384" y="227"/>
                    </a:lnTo>
                    <a:lnTo>
                      <a:pt x="3385" y="227"/>
                    </a:lnTo>
                    <a:lnTo>
                      <a:pt x="3386" y="227"/>
                    </a:lnTo>
                    <a:lnTo>
                      <a:pt x="3387" y="213"/>
                    </a:lnTo>
                    <a:lnTo>
                      <a:pt x="3388" y="227"/>
                    </a:lnTo>
                    <a:lnTo>
                      <a:pt x="3389" y="238"/>
                    </a:lnTo>
                    <a:lnTo>
                      <a:pt x="3390" y="220"/>
                    </a:lnTo>
                    <a:lnTo>
                      <a:pt x="3391" y="224"/>
                    </a:lnTo>
                    <a:lnTo>
                      <a:pt x="3392" y="242"/>
                    </a:lnTo>
                    <a:lnTo>
                      <a:pt x="3393" y="234"/>
                    </a:lnTo>
                    <a:lnTo>
                      <a:pt x="3394" y="238"/>
                    </a:lnTo>
                    <a:lnTo>
                      <a:pt x="3395" y="231"/>
                    </a:lnTo>
                    <a:lnTo>
                      <a:pt x="3397" y="238"/>
                    </a:lnTo>
                    <a:lnTo>
                      <a:pt x="3397" y="238"/>
                    </a:lnTo>
                    <a:lnTo>
                      <a:pt x="3399" y="242"/>
                    </a:lnTo>
                    <a:lnTo>
                      <a:pt x="3399" y="238"/>
                    </a:lnTo>
                    <a:lnTo>
                      <a:pt x="3401" y="238"/>
                    </a:lnTo>
                    <a:lnTo>
                      <a:pt x="3401" y="238"/>
                    </a:lnTo>
                    <a:lnTo>
                      <a:pt x="3403" y="234"/>
                    </a:lnTo>
                    <a:lnTo>
                      <a:pt x="3403" y="242"/>
                    </a:lnTo>
                    <a:lnTo>
                      <a:pt x="3405" y="238"/>
                    </a:lnTo>
                    <a:lnTo>
                      <a:pt x="3405" y="234"/>
                    </a:lnTo>
                    <a:lnTo>
                      <a:pt x="3407" y="224"/>
                    </a:lnTo>
                    <a:lnTo>
                      <a:pt x="3407" y="231"/>
                    </a:lnTo>
                    <a:lnTo>
                      <a:pt x="3409" y="238"/>
                    </a:lnTo>
                    <a:lnTo>
                      <a:pt x="3409" y="242"/>
                    </a:lnTo>
                    <a:lnTo>
                      <a:pt x="3411" y="227"/>
                    </a:lnTo>
                    <a:lnTo>
                      <a:pt x="3413" y="234"/>
                    </a:lnTo>
                    <a:lnTo>
                      <a:pt x="3413" y="231"/>
                    </a:lnTo>
                    <a:lnTo>
                      <a:pt x="3415" y="227"/>
                    </a:lnTo>
                    <a:lnTo>
                      <a:pt x="3415" y="238"/>
                    </a:lnTo>
                    <a:lnTo>
                      <a:pt x="3417" y="238"/>
                    </a:lnTo>
                    <a:lnTo>
                      <a:pt x="3417" y="231"/>
                    </a:lnTo>
                    <a:lnTo>
                      <a:pt x="3419" y="231"/>
                    </a:lnTo>
                    <a:lnTo>
                      <a:pt x="3419" y="224"/>
                    </a:lnTo>
                    <a:lnTo>
                      <a:pt x="3421" y="209"/>
                    </a:lnTo>
                    <a:lnTo>
                      <a:pt x="3421" y="227"/>
                    </a:lnTo>
                    <a:lnTo>
                      <a:pt x="3422" y="227"/>
                    </a:lnTo>
                    <a:lnTo>
                      <a:pt x="3423" y="227"/>
                    </a:lnTo>
                    <a:lnTo>
                      <a:pt x="3424" y="227"/>
                    </a:lnTo>
                    <a:lnTo>
                      <a:pt x="3426" y="206"/>
                    </a:lnTo>
                    <a:lnTo>
                      <a:pt x="3427" y="238"/>
                    </a:lnTo>
                    <a:lnTo>
                      <a:pt x="3428" y="220"/>
                    </a:lnTo>
                    <a:lnTo>
                      <a:pt x="3429" y="220"/>
                    </a:lnTo>
                    <a:lnTo>
                      <a:pt x="3430" y="209"/>
                    </a:lnTo>
                    <a:lnTo>
                      <a:pt x="3431" y="209"/>
                    </a:lnTo>
                    <a:lnTo>
                      <a:pt x="3432" y="213"/>
                    </a:lnTo>
                    <a:lnTo>
                      <a:pt x="3433" y="198"/>
                    </a:lnTo>
                    <a:lnTo>
                      <a:pt x="3434" y="220"/>
                    </a:lnTo>
                    <a:lnTo>
                      <a:pt x="3435" y="202"/>
                    </a:lnTo>
                    <a:lnTo>
                      <a:pt x="3436" y="198"/>
                    </a:lnTo>
                    <a:lnTo>
                      <a:pt x="3437" y="158"/>
                    </a:lnTo>
                    <a:lnTo>
                      <a:pt x="3438" y="190"/>
                    </a:lnTo>
                    <a:lnTo>
                      <a:pt x="3440" y="165"/>
                    </a:lnTo>
                    <a:lnTo>
                      <a:pt x="3442" y="190"/>
                    </a:lnTo>
                    <a:lnTo>
                      <a:pt x="3442" y="150"/>
                    </a:lnTo>
                    <a:lnTo>
                      <a:pt x="3442" y="187"/>
                    </a:lnTo>
                    <a:lnTo>
                      <a:pt x="3444" y="150"/>
                    </a:lnTo>
                    <a:lnTo>
                      <a:pt x="3446" y="136"/>
                    </a:lnTo>
                    <a:lnTo>
                      <a:pt x="3446" y="129"/>
                    </a:lnTo>
                    <a:lnTo>
                      <a:pt x="3447" y="169"/>
                    </a:lnTo>
                    <a:lnTo>
                      <a:pt x="3448" y="136"/>
                    </a:lnTo>
                    <a:lnTo>
                      <a:pt x="3449" y="143"/>
                    </a:lnTo>
                    <a:lnTo>
                      <a:pt x="3450" y="129"/>
                    </a:lnTo>
                    <a:lnTo>
                      <a:pt x="3451" y="118"/>
                    </a:lnTo>
                    <a:lnTo>
                      <a:pt x="3452" y="77"/>
                    </a:lnTo>
                    <a:lnTo>
                      <a:pt x="3453" y="99"/>
                    </a:lnTo>
                    <a:lnTo>
                      <a:pt x="3454" y="103"/>
                    </a:lnTo>
                    <a:lnTo>
                      <a:pt x="3456" y="110"/>
                    </a:lnTo>
                    <a:lnTo>
                      <a:pt x="3457" y="114"/>
                    </a:lnTo>
                    <a:lnTo>
                      <a:pt x="3457" y="125"/>
                    </a:lnTo>
                    <a:lnTo>
                      <a:pt x="3459" y="129"/>
                    </a:lnTo>
                    <a:lnTo>
                      <a:pt x="3460" y="139"/>
                    </a:lnTo>
                    <a:lnTo>
                      <a:pt x="3461" y="99"/>
                    </a:lnTo>
                    <a:lnTo>
                      <a:pt x="3462" y="106"/>
                    </a:lnTo>
                    <a:lnTo>
                      <a:pt x="3463" y="125"/>
                    </a:lnTo>
                    <a:lnTo>
                      <a:pt x="3464" y="121"/>
                    </a:lnTo>
                    <a:lnTo>
                      <a:pt x="3465" y="129"/>
                    </a:lnTo>
                    <a:lnTo>
                      <a:pt x="3466" y="129"/>
                    </a:lnTo>
                    <a:lnTo>
                      <a:pt x="3467" y="96"/>
                    </a:lnTo>
                    <a:lnTo>
                      <a:pt x="3468" y="158"/>
                    </a:lnTo>
                    <a:lnTo>
                      <a:pt x="3469" y="121"/>
                    </a:lnTo>
                    <a:lnTo>
                      <a:pt x="3471" y="88"/>
                    </a:lnTo>
                    <a:lnTo>
                      <a:pt x="3471" y="106"/>
                    </a:lnTo>
                    <a:lnTo>
                      <a:pt x="3472" y="106"/>
                    </a:lnTo>
                    <a:lnTo>
                      <a:pt x="3474" y="99"/>
                    </a:lnTo>
                    <a:lnTo>
                      <a:pt x="3475" y="139"/>
                    </a:lnTo>
                    <a:lnTo>
                      <a:pt x="3476" y="118"/>
                    </a:lnTo>
                    <a:lnTo>
                      <a:pt x="3477" y="136"/>
                    </a:lnTo>
                    <a:lnTo>
                      <a:pt x="3478" y="139"/>
                    </a:lnTo>
                    <a:lnTo>
                      <a:pt x="3479" y="106"/>
                    </a:lnTo>
                    <a:lnTo>
                      <a:pt x="3480" y="118"/>
                    </a:lnTo>
                    <a:lnTo>
                      <a:pt x="3481" y="150"/>
                    </a:lnTo>
                    <a:lnTo>
                      <a:pt x="3482" y="96"/>
                    </a:lnTo>
                    <a:lnTo>
                      <a:pt x="3483" y="150"/>
                    </a:lnTo>
                    <a:lnTo>
                      <a:pt x="3484" y="180"/>
                    </a:lnTo>
                    <a:lnTo>
                      <a:pt x="3486" y="143"/>
                    </a:lnTo>
                    <a:lnTo>
                      <a:pt x="3486" y="147"/>
                    </a:lnTo>
                    <a:lnTo>
                      <a:pt x="3487" y="114"/>
                    </a:lnTo>
                    <a:lnTo>
                      <a:pt x="3489" y="110"/>
                    </a:lnTo>
                    <a:lnTo>
                      <a:pt x="3490" y="154"/>
                    </a:lnTo>
                    <a:lnTo>
                      <a:pt x="3491" y="132"/>
                    </a:lnTo>
                    <a:lnTo>
                      <a:pt x="3492" y="176"/>
                    </a:lnTo>
                    <a:lnTo>
                      <a:pt x="3493" y="165"/>
                    </a:lnTo>
                    <a:lnTo>
                      <a:pt x="3494" y="154"/>
                    </a:lnTo>
                    <a:lnTo>
                      <a:pt x="3495" y="150"/>
                    </a:lnTo>
                    <a:lnTo>
                      <a:pt x="3496" y="139"/>
                    </a:lnTo>
                    <a:lnTo>
                      <a:pt x="3497" y="158"/>
                    </a:lnTo>
                    <a:lnTo>
                      <a:pt x="3498" y="169"/>
                    </a:lnTo>
                    <a:lnTo>
                      <a:pt x="3500" y="165"/>
                    </a:lnTo>
                    <a:lnTo>
                      <a:pt x="3500" y="158"/>
                    </a:lnTo>
                    <a:lnTo>
                      <a:pt x="3501" y="194"/>
                    </a:lnTo>
                    <a:lnTo>
                      <a:pt x="3503" y="165"/>
                    </a:lnTo>
                    <a:lnTo>
                      <a:pt x="3503" y="158"/>
                    </a:lnTo>
                    <a:lnTo>
                      <a:pt x="3505" y="194"/>
                    </a:lnTo>
                    <a:lnTo>
                      <a:pt x="3505" y="165"/>
                    </a:lnTo>
                    <a:lnTo>
                      <a:pt x="3507" y="161"/>
                    </a:lnTo>
                    <a:lnTo>
                      <a:pt x="3507" y="190"/>
                    </a:lnTo>
                    <a:lnTo>
                      <a:pt x="3509" y="158"/>
                    </a:lnTo>
                    <a:lnTo>
                      <a:pt x="3509" y="154"/>
                    </a:lnTo>
                    <a:lnTo>
                      <a:pt x="3511" y="143"/>
                    </a:lnTo>
                    <a:lnTo>
                      <a:pt x="3511" y="139"/>
                    </a:lnTo>
                    <a:lnTo>
                      <a:pt x="3513" y="158"/>
                    </a:lnTo>
                    <a:lnTo>
                      <a:pt x="3513" y="161"/>
                    </a:lnTo>
                    <a:lnTo>
                      <a:pt x="3515" y="169"/>
                    </a:lnTo>
                    <a:lnTo>
                      <a:pt x="3515" y="129"/>
                    </a:lnTo>
                    <a:lnTo>
                      <a:pt x="3517" y="143"/>
                    </a:lnTo>
                    <a:lnTo>
                      <a:pt x="3519" y="161"/>
                    </a:lnTo>
                    <a:lnTo>
                      <a:pt x="3519" y="125"/>
                    </a:lnTo>
                    <a:lnTo>
                      <a:pt x="3521" y="110"/>
                    </a:lnTo>
                    <a:lnTo>
                      <a:pt x="3521" y="158"/>
                    </a:lnTo>
                    <a:lnTo>
                      <a:pt x="3523" y="132"/>
                    </a:lnTo>
                    <a:lnTo>
                      <a:pt x="3524" y="121"/>
                    </a:lnTo>
                    <a:lnTo>
                      <a:pt x="3525" y="136"/>
                    </a:lnTo>
                    <a:lnTo>
                      <a:pt x="3526" y="139"/>
                    </a:lnTo>
                    <a:lnTo>
                      <a:pt x="3526" y="161"/>
                    </a:lnTo>
                    <a:lnTo>
                      <a:pt x="3528" y="136"/>
                    </a:lnTo>
                    <a:lnTo>
                      <a:pt x="3528" y="147"/>
                    </a:lnTo>
                    <a:lnTo>
                      <a:pt x="3530" y="114"/>
                    </a:lnTo>
                    <a:lnTo>
                      <a:pt x="3530" y="132"/>
                    </a:lnTo>
                    <a:lnTo>
                      <a:pt x="3532" y="132"/>
                    </a:lnTo>
                    <a:lnTo>
                      <a:pt x="3534" y="103"/>
                    </a:lnTo>
                    <a:lnTo>
                      <a:pt x="3534" y="165"/>
                    </a:lnTo>
                    <a:lnTo>
                      <a:pt x="3536" y="118"/>
                    </a:lnTo>
                    <a:lnTo>
                      <a:pt x="3536" y="139"/>
                    </a:lnTo>
                    <a:lnTo>
                      <a:pt x="3538" y="110"/>
                    </a:lnTo>
                    <a:lnTo>
                      <a:pt x="3538" y="150"/>
                    </a:lnTo>
                    <a:lnTo>
                      <a:pt x="3540" y="118"/>
                    </a:lnTo>
                    <a:lnTo>
                      <a:pt x="3540" y="114"/>
                    </a:lnTo>
                    <a:lnTo>
                      <a:pt x="3542" y="139"/>
                    </a:lnTo>
                    <a:lnTo>
                      <a:pt x="3542" y="114"/>
                    </a:lnTo>
                    <a:lnTo>
                      <a:pt x="3544" y="139"/>
                    </a:lnTo>
                    <a:lnTo>
                      <a:pt x="3544" y="121"/>
                    </a:lnTo>
                    <a:lnTo>
                      <a:pt x="3546" y="103"/>
                    </a:lnTo>
                    <a:lnTo>
                      <a:pt x="3548" y="85"/>
                    </a:lnTo>
                    <a:lnTo>
                      <a:pt x="3548" y="92"/>
                    </a:lnTo>
                    <a:lnTo>
                      <a:pt x="3550" y="85"/>
                    </a:lnTo>
                    <a:lnTo>
                      <a:pt x="3550" y="88"/>
                    </a:lnTo>
                    <a:lnTo>
                      <a:pt x="3552" y="114"/>
                    </a:lnTo>
                    <a:lnTo>
                      <a:pt x="3552" y="92"/>
                    </a:lnTo>
                    <a:lnTo>
                      <a:pt x="3553" y="143"/>
                    </a:lnTo>
                    <a:lnTo>
                      <a:pt x="3554" y="92"/>
                    </a:lnTo>
                    <a:lnTo>
                      <a:pt x="3555" y="85"/>
                    </a:lnTo>
                    <a:lnTo>
                      <a:pt x="3556" y="96"/>
                    </a:lnTo>
                    <a:lnTo>
                      <a:pt x="3557" y="99"/>
                    </a:lnTo>
                    <a:lnTo>
                      <a:pt x="3558" y="85"/>
                    </a:lnTo>
                    <a:lnTo>
                      <a:pt x="3559" y="106"/>
                    </a:lnTo>
                    <a:lnTo>
                      <a:pt x="3560" y="110"/>
                    </a:lnTo>
                    <a:lnTo>
                      <a:pt x="3562" y="81"/>
                    </a:lnTo>
                    <a:lnTo>
                      <a:pt x="3563" y="132"/>
                    </a:lnTo>
                    <a:lnTo>
                      <a:pt x="3564" y="88"/>
                    </a:lnTo>
                    <a:lnTo>
                      <a:pt x="3565" y="154"/>
                    </a:lnTo>
                    <a:lnTo>
                      <a:pt x="3566" y="154"/>
                    </a:lnTo>
                    <a:lnTo>
                      <a:pt x="3567" y="143"/>
                    </a:lnTo>
                    <a:lnTo>
                      <a:pt x="3568" y="139"/>
                    </a:lnTo>
                    <a:lnTo>
                      <a:pt x="3569" y="147"/>
                    </a:lnTo>
                    <a:lnTo>
                      <a:pt x="3570" y="132"/>
                    </a:lnTo>
                    <a:lnTo>
                      <a:pt x="3571" y="176"/>
                    </a:lnTo>
                    <a:lnTo>
                      <a:pt x="3572" y="187"/>
                    </a:lnTo>
                    <a:lnTo>
                      <a:pt x="3573" y="154"/>
                    </a:lnTo>
                    <a:lnTo>
                      <a:pt x="3574" y="169"/>
                    </a:lnTo>
                    <a:lnTo>
                      <a:pt x="3575" y="194"/>
                    </a:lnTo>
                    <a:lnTo>
                      <a:pt x="3577" y="172"/>
                    </a:lnTo>
                    <a:lnTo>
                      <a:pt x="3578" y="161"/>
                    </a:lnTo>
                    <a:lnTo>
                      <a:pt x="3578" y="147"/>
                    </a:lnTo>
                    <a:lnTo>
                      <a:pt x="3580" y="147"/>
                    </a:lnTo>
                    <a:lnTo>
                      <a:pt x="3581" y="103"/>
                    </a:lnTo>
                    <a:lnTo>
                      <a:pt x="3582" y="147"/>
                    </a:lnTo>
                    <a:lnTo>
                      <a:pt x="3583" y="118"/>
                    </a:lnTo>
                    <a:lnTo>
                      <a:pt x="3584" y="158"/>
                    </a:lnTo>
                    <a:lnTo>
                      <a:pt x="3585" y="121"/>
                    </a:lnTo>
                    <a:lnTo>
                      <a:pt x="3586" y="129"/>
                    </a:lnTo>
                    <a:lnTo>
                      <a:pt x="3587" y="118"/>
                    </a:lnTo>
                    <a:lnTo>
                      <a:pt x="3588" y="125"/>
                    </a:lnTo>
                    <a:lnTo>
                      <a:pt x="3589" y="121"/>
                    </a:lnTo>
                    <a:lnTo>
                      <a:pt x="3590" y="121"/>
                    </a:lnTo>
                    <a:lnTo>
                      <a:pt x="3592" y="154"/>
                    </a:lnTo>
                    <a:lnTo>
                      <a:pt x="3592" y="121"/>
                    </a:lnTo>
                    <a:lnTo>
                      <a:pt x="3593" y="125"/>
                    </a:lnTo>
                    <a:lnTo>
                      <a:pt x="3595" y="139"/>
                    </a:lnTo>
                    <a:lnTo>
                      <a:pt x="3596" y="125"/>
                    </a:lnTo>
                    <a:lnTo>
                      <a:pt x="3597" y="103"/>
                    </a:lnTo>
                    <a:lnTo>
                      <a:pt x="3598" y="132"/>
                    </a:lnTo>
                    <a:lnTo>
                      <a:pt x="3599" y="165"/>
                    </a:lnTo>
                    <a:lnTo>
                      <a:pt x="3600" y="143"/>
                    </a:lnTo>
                    <a:lnTo>
                      <a:pt x="3601" y="161"/>
                    </a:lnTo>
                    <a:lnTo>
                      <a:pt x="3602" y="139"/>
                    </a:lnTo>
                    <a:lnTo>
                      <a:pt x="3603" y="136"/>
                    </a:lnTo>
                    <a:lnTo>
                      <a:pt x="3604" y="169"/>
                    </a:lnTo>
                    <a:lnTo>
                      <a:pt x="3605" y="139"/>
                    </a:lnTo>
                    <a:lnTo>
                      <a:pt x="3607" y="154"/>
                    </a:lnTo>
                    <a:lnTo>
                      <a:pt x="3607" y="136"/>
                    </a:lnTo>
                    <a:lnTo>
                      <a:pt x="3608" y="161"/>
                    </a:lnTo>
                    <a:lnTo>
                      <a:pt x="3610" y="169"/>
                    </a:lnTo>
                    <a:lnTo>
                      <a:pt x="3611" y="106"/>
                    </a:lnTo>
                    <a:lnTo>
                      <a:pt x="3612" y="150"/>
                    </a:lnTo>
                    <a:lnTo>
                      <a:pt x="3613" y="103"/>
                    </a:lnTo>
                    <a:lnTo>
                      <a:pt x="3614" y="139"/>
                    </a:lnTo>
                    <a:lnTo>
                      <a:pt x="3615" y="161"/>
                    </a:lnTo>
                    <a:lnTo>
                      <a:pt x="3616" y="147"/>
                    </a:lnTo>
                    <a:lnTo>
                      <a:pt x="3617" y="143"/>
                    </a:lnTo>
                    <a:lnTo>
                      <a:pt x="3618" y="121"/>
                    </a:lnTo>
                    <a:lnTo>
                      <a:pt x="3619" y="169"/>
                    </a:lnTo>
                    <a:lnTo>
                      <a:pt x="3620" y="143"/>
                    </a:lnTo>
                    <a:lnTo>
                      <a:pt x="3621" y="154"/>
                    </a:lnTo>
                    <a:lnTo>
                      <a:pt x="3622" y="136"/>
                    </a:lnTo>
                    <a:lnTo>
                      <a:pt x="3623" y="158"/>
                    </a:lnTo>
                    <a:lnTo>
                      <a:pt x="3625" y="172"/>
                    </a:lnTo>
                    <a:lnTo>
                      <a:pt x="3626" y="161"/>
                    </a:lnTo>
                    <a:lnTo>
                      <a:pt x="3627" y="169"/>
                    </a:lnTo>
                    <a:lnTo>
                      <a:pt x="3628" y="187"/>
                    </a:lnTo>
                    <a:lnTo>
                      <a:pt x="3629" y="165"/>
                    </a:lnTo>
                    <a:lnTo>
                      <a:pt x="3630" y="147"/>
                    </a:lnTo>
                    <a:lnTo>
                      <a:pt x="3631" y="169"/>
                    </a:lnTo>
                    <a:lnTo>
                      <a:pt x="3632" y="161"/>
                    </a:lnTo>
                    <a:lnTo>
                      <a:pt x="3632" y="165"/>
                    </a:lnTo>
                    <a:lnTo>
                      <a:pt x="3634" y="158"/>
                    </a:lnTo>
                    <a:lnTo>
                      <a:pt x="3634" y="198"/>
                    </a:lnTo>
                    <a:lnTo>
                      <a:pt x="3636" y="132"/>
                    </a:lnTo>
                    <a:lnTo>
                      <a:pt x="3636" y="183"/>
                    </a:lnTo>
                    <a:lnTo>
                      <a:pt x="3638" y="172"/>
                    </a:lnTo>
                    <a:lnTo>
                      <a:pt x="3640" y="158"/>
                    </a:lnTo>
                    <a:lnTo>
                      <a:pt x="3640" y="165"/>
                    </a:lnTo>
                    <a:lnTo>
                      <a:pt x="3642" y="190"/>
                    </a:lnTo>
                    <a:lnTo>
                      <a:pt x="3642" y="180"/>
                    </a:lnTo>
                    <a:lnTo>
                      <a:pt x="3644" y="198"/>
                    </a:lnTo>
                    <a:lnTo>
                      <a:pt x="3644" y="158"/>
                    </a:lnTo>
                    <a:lnTo>
                      <a:pt x="3646" y="165"/>
                    </a:lnTo>
                    <a:lnTo>
                      <a:pt x="3646" y="165"/>
                    </a:lnTo>
                    <a:lnTo>
                      <a:pt x="3648" y="206"/>
                    </a:lnTo>
                    <a:lnTo>
                      <a:pt x="3648" y="194"/>
                    </a:lnTo>
                    <a:lnTo>
                      <a:pt x="3650" y="202"/>
                    </a:lnTo>
                    <a:lnTo>
                      <a:pt x="3650" y="176"/>
                    </a:lnTo>
                    <a:lnTo>
                      <a:pt x="3652" y="176"/>
                    </a:lnTo>
                    <a:lnTo>
                      <a:pt x="3654" y="198"/>
                    </a:lnTo>
                    <a:lnTo>
                      <a:pt x="3654" y="202"/>
                    </a:lnTo>
                    <a:lnTo>
                      <a:pt x="3656" y="190"/>
                    </a:lnTo>
                    <a:lnTo>
                      <a:pt x="3656" y="180"/>
                    </a:lnTo>
                    <a:lnTo>
                      <a:pt x="3657" y="180"/>
                    </a:lnTo>
                    <a:lnTo>
                      <a:pt x="3658" y="206"/>
                    </a:lnTo>
                    <a:lnTo>
                      <a:pt x="3659" y="194"/>
                    </a:lnTo>
                    <a:lnTo>
                      <a:pt x="3660" y="213"/>
                    </a:lnTo>
                    <a:lnTo>
                      <a:pt x="3661" y="172"/>
                    </a:lnTo>
                    <a:lnTo>
                      <a:pt x="3662" y="206"/>
                    </a:lnTo>
                    <a:lnTo>
                      <a:pt x="3663" y="224"/>
                    </a:lnTo>
                    <a:lnTo>
                      <a:pt x="3664" y="198"/>
                    </a:lnTo>
                    <a:lnTo>
                      <a:pt x="3665" y="224"/>
                    </a:lnTo>
                    <a:lnTo>
                      <a:pt x="3666" y="183"/>
                    </a:lnTo>
                    <a:lnTo>
                      <a:pt x="3668" y="213"/>
                    </a:lnTo>
                    <a:lnTo>
                      <a:pt x="3669" y="209"/>
                    </a:lnTo>
                    <a:lnTo>
                      <a:pt x="3670" y="209"/>
                    </a:lnTo>
                    <a:lnTo>
                      <a:pt x="3671" y="202"/>
                    </a:lnTo>
                    <a:lnTo>
                      <a:pt x="3672" y="216"/>
                    </a:lnTo>
                    <a:lnTo>
                      <a:pt x="3673" y="216"/>
                    </a:lnTo>
                    <a:lnTo>
                      <a:pt x="3674" y="234"/>
                    </a:lnTo>
                    <a:lnTo>
                      <a:pt x="3675" y="231"/>
                    </a:lnTo>
                    <a:lnTo>
                      <a:pt x="3676" y="213"/>
                    </a:lnTo>
                    <a:lnTo>
                      <a:pt x="3677" y="224"/>
                    </a:lnTo>
                    <a:lnTo>
                      <a:pt x="3678" y="194"/>
                    </a:lnTo>
                    <a:lnTo>
                      <a:pt x="3679" y="224"/>
                    </a:lnTo>
                    <a:lnTo>
                      <a:pt x="3680" y="224"/>
                    </a:lnTo>
                    <a:lnTo>
                      <a:pt x="3681" y="220"/>
                    </a:lnTo>
                    <a:lnTo>
                      <a:pt x="3683" y="224"/>
                    </a:lnTo>
                    <a:lnTo>
                      <a:pt x="3684" y="234"/>
                    </a:lnTo>
                    <a:lnTo>
                      <a:pt x="3685" y="213"/>
                    </a:lnTo>
                    <a:lnTo>
                      <a:pt x="3686" y="202"/>
                    </a:lnTo>
                    <a:lnTo>
                      <a:pt x="3687" y="227"/>
                    </a:lnTo>
                    <a:lnTo>
                      <a:pt x="3688" y="209"/>
                    </a:lnTo>
                    <a:lnTo>
                      <a:pt x="3689" y="224"/>
                    </a:lnTo>
                    <a:lnTo>
                      <a:pt x="3690" y="206"/>
                    </a:lnTo>
                    <a:lnTo>
                      <a:pt x="3691" y="198"/>
                    </a:lnTo>
                    <a:lnTo>
                      <a:pt x="3692" y="206"/>
                    </a:lnTo>
                    <a:lnTo>
                      <a:pt x="3693" y="198"/>
                    </a:lnTo>
                    <a:lnTo>
                      <a:pt x="3694" y="206"/>
                    </a:lnTo>
                    <a:lnTo>
                      <a:pt x="3695" y="220"/>
                    </a:lnTo>
                    <a:lnTo>
                      <a:pt x="3696" y="224"/>
                    </a:lnTo>
                    <a:lnTo>
                      <a:pt x="3698" y="224"/>
                    </a:lnTo>
                    <a:lnTo>
                      <a:pt x="3699" y="209"/>
                    </a:lnTo>
                    <a:lnTo>
                      <a:pt x="3699" y="206"/>
                    </a:lnTo>
                    <a:lnTo>
                      <a:pt x="3701" y="227"/>
                    </a:lnTo>
                    <a:lnTo>
                      <a:pt x="3702" y="206"/>
                    </a:lnTo>
                    <a:lnTo>
                      <a:pt x="3703" y="227"/>
                    </a:lnTo>
                    <a:lnTo>
                      <a:pt x="3704" y="224"/>
                    </a:lnTo>
                    <a:lnTo>
                      <a:pt x="3705" y="224"/>
                    </a:lnTo>
                    <a:lnTo>
                      <a:pt x="3706" y="234"/>
                    </a:lnTo>
                    <a:lnTo>
                      <a:pt x="3707" y="231"/>
                    </a:lnTo>
                    <a:lnTo>
                      <a:pt x="3708" y="234"/>
                    </a:lnTo>
                    <a:lnTo>
                      <a:pt x="3709" y="227"/>
                    </a:lnTo>
                    <a:lnTo>
                      <a:pt x="3710" y="242"/>
                    </a:lnTo>
                    <a:lnTo>
                      <a:pt x="3711" y="227"/>
                    </a:lnTo>
                    <a:lnTo>
                      <a:pt x="3713" y="231"/>
                    </a:lnTo>
                    <a:lnTo>
                      <a:pt x="3714" y="227"/>
                    </a:lnTo>
                    <a:lnTo>
                      <a:pt x="3714" y="238"/>
                    </a:lnTo>
                    <a:lnTo>
                      <a:pt x="3716" y="227"/>
                    </a:lnTo>
                    <a:lnTo>
                      <a:pt x="3717" y="234"/>
                    </a:lnTo>
                    <a:lnTo>
                      <a:pt x="3718" y="231"/>
                    </a:lnTo>
                    <a:lnTo>
                      <a:pt x="3719" y="231"/>
                    </a:lnTo>
                    <a:lnTo>
                      <a:pt x="3720" y="234"/>
                    </a:lnTo>
                    <a:lnTo>
                      <a:pt x="3721" y="234"/>
                    </a:lnTo>
                    <a:lnTo>
                      <a:pt x="3722" y="227"/>
                    </a:lnTo>
                    <a:lnTo>
                      <a:pt x="3723" y="231"/>
                    </a:lnTo>
                    <a:lnTo>
                      <a:pt x="3724" y="231"/>
                    </a:lnTo>
                    <a:lnTo>
                      <a:pt x="3725" y="234"/>
                    </a:lnTo>
                    <a:lnTo>
                      <a:pt x="3726" y="227"/>
                    </a:lnTo>
                    <a:lnTo>
                      <a:pt x="3728" y="224"/>
                    </a:lnTo>
                    <a:lnTo>
                      <a:pt x="3728" y="227"/>
                    </a:lnTo>
                    <a:lnTo>
                      <a:pt x="3729" y="231"/>
                    </a:lnTo>
                    <a:lnTo>
                      <a:pt x="3731" y="238"/>
                    </a:lnTo>
                    <a:lnTo>
                      <a:pt x="3732" y="216"/>
                    </a:lnTo>
                    <a:lnTo>
                      <a:pt x="3733" y="234"/>
                    </a:lnTo>
                    <a:lnTo>
                      <a:pt x="3734" y="231"/>
                    </a:lnTo>
                    <a:lnTo>
                      <a:pt x="3735" y="227"/>
                    </a:lnTo>
                    <a:lnTo>
                      <a:pt x="3736" y="231"/>
                    </a:lnTo>
                    <a:lnTo>
                      <a:pt x="3736" y="238"/>
                    </a:lnTo>
                    <a:lnTo>
                      <a:pt x="3738" y="234"/>
                    </a:lnTo>
                    <a:lnTo>
                      <a:pt x="3738" y="234"/>
                    </a:lnTo>
                    <a:lnTo>
                      <a:pt x="3740" y="206"/>
                    </a:lnTo>
                    <a:lnTo>
                      <a:pt x="3740" y="231"/>
                    </a:lnTo>
                    <a:lnTo>
                      <a:pt x="3742" y="224"/>
                    </a:lnTo>
                    <a:lnTo>
                      <a:pt x="3742" y="231"/>
                    </a:lnTo>
                    <a:lnTo>
                      <a:pt x="3744" y="202"/>
                    </a:lnTo>
                    <a:lnTo>
                      <a:pt x="3746" y="224"/>
                    </a:lnTo>
                    <a:lnTo>
                      <a:pt x="3746" y="220"/>
                    </a:lnTo>
                    <a:lnTo>
                      <a:pt x="3748" y="198"/>
                    </a:lnTo>
                    <a:lnTo>
                      <a:pt x="3748" y="220"/>
                    </a:lnTo>
                    <a:lnTo>
                      <a:pt x="3750" y="220"/>
                    </a:lnTo>
                    <a:lnTo>
                      <a:pt x="3750" y="206"/>
                    </a:lnTo>
                    <a:lnTo>
                      <a:pt x="3752" y="172"/>
                    </a:lnTo>
                    <a:lnTo>
                      <a:pt x="3752" y="216"/>
                    </a:lnTo>
                    <a:lnTo>
                      <a:pt x="3754" y="209"/>
                    </a:lnTo>
                    <a:lnTo>
                      <a:pt x="3754" y="206"/>
                    </a:lnTo>
                    <a:lnTo>
                      <a:pt x="3756" y="183"/>
                    </a:lnTo>
                    <a:lnTo>
                      <a:pt x="3756" y="213"/>
                    </a:lnTo>
                    <a:lnTo>
                      <a:pt x="3758" y="206"/>
                    </a:lnTo>
                    <a:lnTo>
                      <a:pt x="3758" y="202"/>
                    </a:lnTo>
                    <a:lnTo>
                      <a:pt x="3760" y="194"/>
                    </a:lnTo>
                    <a:lnTo>
                      <a:pt x="3762" y="180"/>
                    </a:lnTo>
                    <a:lnTo>
                      <a:pt x="3762" y="183"/>
                    </a:lnTo>
                    <a:lnTo>
                      <a:pt x="3763" y="194"/>
                    </a:lnTo>
                    <a:lnTo>
                      <a:pt x="3764" y="198"/>
                    </a:lnTo>
                    <a:lnTo>
                      <a:pt x="3765" y="183"/>
                    </a:lnTo>
                    <a:lnTo>
                      <a:pt x="3766" y="172"/>
                    </a:lnTo>
                    <a:lnTo>
                      <a:pt x="3767" y="150"/>
                    </a:lnTo>
                    <a:lnTo>
                      <a:pt x="3768" y="158"/>
                    </a:lnTo>
                    <a:lnTo>
                      <a:pt x="3769" y="180"/>
                    </a:lnTo>
                    <a:lnTo>
                      <a:pt x="3770" y="190"/>
                    </a:lnTo>
                    <a:lnTo>
                      <a:pt x="3771" y="194"/>
                    </a:lnTo>
                    <a:lnTo>
                      <a:pt x="3772" y="194"/>
                    </a:lnTo>
                    <a:lnTo>
                      <a:pt x="3773" y="183"/>
                    </a:lnTo>
                    <a:lnTo>
                      <a:pt x="3775" y="158"/>
                    </a:lnTo>
                    <a:lnTo>
                      <a:pt x="3777" y="150"/>
                    </a:lnTo>
                    <a:lnTo>
                      <a:pt x="3777" y="194"/>
                    </a:lnTo>
                    <a:lnTo>
                      <a:pt x="3779" y="154"/>
                    </a:lnTo>
                    <a:lnTo>
                      <a:pt x="3779" y="136"/>
                    </a:lnTo>
                    <a:lnTo>
                      <a:pt x="3781" y="180"/>
                    </a:lnTo>
                    <a:lnTo>
                      <a:pt x="3781" y="136"/>
                    </a:lnTo>
                    <a:lnTo>
                      <a:pt x="3783" y="136"/>
                    </a:lnTo>
                    <a:lnTo>
                      <a:pt x="3783" y="150"/>
                    </a:lnTo>
                    <a:lnTo>
                      <a:pt x="3785" y="176"/>
                    </a:lnTo>
                    <a:lnTo>
                      <a:pt x="3785" y="147"/>
                    </a:lnTo>
                    <a:lnTo>
                      <a:pt x="3787" y="158"/>
                    </a:lnTo>
                    <a:lnTo>
                      <a:pt x="3787" y="161"/>
                    </a:lnTo>
                    <a:lnTo>
                      <a:pt x="3789" y="132"/>
                    </a:lnTo>
                    <a:lnTo>
                      <a:pt x="3790" y="169"/>
                    </a:lnTo>
                    <a:lnTo>
                      <a:pt x="3791" y="114"/>
                    </a:lnTo>
                    <a:lnTo>
                      <a:pt x="3792" y="147"/>
                    </a:lnTo>
                    <a:lnTo>
                      <a:pt x="3793" y="110"/>
                    </a:lnTo>
                    <a:lnTo>
                      <a:pt x="3794" y="150"/>
                    </a:lnTo>
                    <a:lnTo>
                      <a:pt x="3795" y="161"/>
                    </a:lnTo>
                    <a:lnTo>
                      <a:pt x="3796" y="158"/>
                    </a:lnTo>
                    <a:lnTo>
                      <a:pt x="3797" y="150"/>
                    </a:lnTo>
                    <a:lnTo>
                      <a:pt x="3798" y="165"/>
                    </a:lnTo>
                    <a:lnTo>
                      <a:pt x="3799" y="147"/>
                    </a:lnTo>
                    <a:lnTo>
                      <a:pt x="3800" y="147"/>
                    </a:lnTo>
                    <a:lnTo>
                      <a:pt x="3801" y="172"/>
                    </a:lnTo>
                    <a:lnTo>
                      <a:pt x="3802" y="132"/>
                    </a:lnTo>
                    <a:lnTo>
                      <a:pt x="3804" y="110"/>
                    </a:lnTo>
                    <a:lnTo>
                      <a:pt x="3805" y="165"/>
                    </a:lnTo>
                    <a:lnTo>
                      <a:pt x="3806" y="169"/>
                    </a:lnTo>
                    <a:lnTo>
                      <a:pt x="3807" y="139"/>
                    </a:lnTo>
                    <a:lnTo>
                      <a:pt x="3808" y="187"/>
                    </a:lnTo>
                    <a:lnTo>
                      <a:pt x="3809" y="118"/>
                    </a:lnTo>
                    <a:lnTo>
                      <a:pt x="3810" y="180"/>
                    </a:lnTo>
                    <a:lnTo>
                      <a:pt x="3811" y="143"/>
                    </a:lnTo>
                    <a:lnTo>
                      <a:pt x="3812" y="161"/>
                    </a:lnTo>
                    <a:lnTo>
                      <a:pt x="3813" y="169"/>
                    </a:lnTo>
                    <a:lnTo>
                      <a:pt x="3814" y="150"/>
                    </a:lnTo>
                    <a:lnTo>
                      <a:pt x="3815" y="143"/>
                    </a:lnTo>
                    <a:lnTo>
                      <a:pt x="3816" y="129"/>
                    </a:lnTo>
                    <a:lnTo>
                      <a:pt x="3817" y="129"/>
                    </a:lnTo>
                    <a:lnTo>
                      <a:pt x="3819" y="158"/>
                    </a:lnTo>
                    <a:lnTo>
                      <a:pt x="3820" y="114"/>
                    </a:lnTo>
                    <a:lnTo>
                      <a:pt x="3820" y="143"/>
                    </a:lnTo>
                    <a:lnTo>
                      <a:pt x="3822" y="125"/>
                    </a:lnTo>
                    <a:lnTo>
                      <a:pt x="3823" y="176"/>
                    </a:lnTo>
                    <a:lnTo>
                      <a:pt x="3824" y="88"/>
                    </a:lnTo>
                    <a:lnTo>
                      <a:pt x="3825" y="143"/>
                    </a:lnTo>
                    <a:lnTo>
                      <a:pt x="3826" y="161"/>
                    </a:lnTo>
                    <a:lnTo>
                      <a:pt x="3827" y="136"/>
                    </a:lnTo>
                    <a:lnTo>
                      <a:pt x="3828" y="154"/>
                    </a:lnTo>
                    <a:lnTo>
                      <a:pt x="3829" y="150"/>
                    </a:lnTo>
                    <a:lnTo>
                      <a:pt x="3830" y="190"/>
                    </a:lnTo>
                    <a:lnTo>
                      <a:pt x="3831" y="110"/>
                    </a:lnTo>
                    <a:lnTo>
                      <a:pt x="3832" y="165"/>
                    </a:lnTo>
                    <a:lnTo>
                      <a:pt x="3834" y="110"/>
                    </a:lnTo>
                    <a:lnTo>
                      <a:pt x="3835" y="110"/>
                    </a:lnTo>
                    <a:lnTo>
                      <a:pt x="3835" y="176"/>
                    </a:lnTo>
                    <a:lnTo>
                      <a:pt x="3837" y="187"/>
                    </a:lnTo>
                    <a:lnTo>
                      <a:pt x="3838" y="143"/>
                    </a:lnTo>
                    <a:lnTo>
                      <a:pt x="3839" y="147"/>
                    </a:lnTo>
                    <a:lnTo>
                      <a:pt x="3840" y="154"/>
                    </a:lnTo>
                    <a:lnTo>
                      <a:pt x="3841" y="139"/>
                    </a:lnTo>
                    <a:lnTo>
                      <a:pt x="3842" y="132"/>
                    </a:lnTo>
                    <a:lnTo>
                      <a:pt x="3842" y="114"/>
                    </a:lnTo>
                    <a:lnTo>
                      <a:pt x="3844" y="154"/>
                    </a:lnTo>
                    <a:lnTo>
                      <a:pt x="3844" y="118"/>
                    </a:lnTo>
                    <a:lnTo>
                      <a:pt x="3846" y="96"/>
                    </a:lnTo>
                    <a:lnTo>
                      <a:pt x="3846" y="99"/>
                    </a:lnTo>
                    <a:lnTo>
                      <a:pt x="3848" y="114"/>
                    </a:lnTo>
                    <a:lnTo>
                      <a:pt x="3848" y="106"/>
                    </a:lnTo>
                    <a:lnTo>
                      <a:pt x="3850" y="147"/>
                    </a:lnTo>
                    <a:lnTo>
                      <a:pt x="3852" y="106"/>
                    </a:lnTo>
                    <a:lnTo>
                      <a:pt x="3852" y="125"/>
                    </a:lnTo>
                    <a:lnTo>
                      <a:pt x="3854" y="92"/>
                    </a:lnTo>
                    <a:lnTo>
                      <a:pt x="3854" y="106"/>
                    </a:lnTo>
                    <a:lnTo>
                      <a:pt x="3856" y="154"/>
                    </a:lnTo>
                    <a:lnTo>
                      <a:pt x="3856" y="110"/>
                    </a:lnTo>
                    <a:lnTo>
                      <a:pt x="3858" y="136"/>
                    </a:lnTo>
                    <a:lnTo>
                      <a:pt x="3859" y="99"/>
                    </a:lnTo>
                    <a:lnTo>
                      <a:pt x="3860" y="132"/>
                    </a:lnTo>
                    <a:lnTo>
                      <a:pt x="3861" y="70"/>
                    </a:lnTo>
                    <a:lnTo>
                      <a:pt x="3862" y="150"/>
                    </a:lnTo>
                    <a:lnTo>
                      <a:pt x="3864" y="132"/>
                    </a:lnTo>
                    <a:lnTo>
                      <a:pt x="3864" y="136"/>
                    </a:lnTo>
                    <a:lnTo>
                      <a:pt x="3865" y="129"/>
                    </a:lnTo>
                    <a:lnTo>
                      <a:pt x="3867" y="121"/>
                    </a:lnTo>
                    <a:lnTo>
                      <a:pt x="3867" y="132"/>
                    </a:lnTo>
                    <a:lnTo>
                      <a:pt x="3869" y="110"/>
                    </a:lnTo>
                    <a:lnTo>
                      <a:pt x="3869" y="161"/>
                    </a:lnTo>
                    <a:lnTo>
                      <a:pt x="3871" y="150"/>
                    </a:lnTo>
                    <a:lnTo>
                      <a:pt x="3871" y="118"/>
                    </a:lnTo>
                    <a:lnTo>
                      <a:pt x="3873" y="143"/>
                    </a:lnTo>
                    <a:lnTo>
                      <a:pt x="3873" y="110"/>
                    </a:lnTo>
                    <a:lnTo>
                      <a:pt x="3875" y="106"/>
                    </a:lnTo>
                    <a:lnTo>
                      <a:pt x="3875" y="136"/>
                    </a:lnTo>
                    <a:lnTo>
                      <a:pt x="3877" y="169"/>
                    </a:lnTo>
                    <a:lnTo>
                      <a:pt x="3877" y="147"/>
                    </a:lnTo>
                    <a:lnTo>
                      <a:pt x="3879" y="125"/>
                    </a:lnTo>
                    <a:lnTo>
                      <a:pt x="3879" y="147"/>
                    </a:lnTo>
                    <a:lnTo>
                      <a:pt x="3881" y="176"/>
                    </a:lnTo>
                    <a:lnTo>
                      <a:pt x="3883" y="114"/>
                    </a:lnTo>
                    <a:lnTo>
                      <a:pt x="3883" y="161"/>
                    </a:lnTo>
                    <a:lnTo>
                      <a:pt x="3885" y="139"/>
                    </a:lnTo>
                    <a:lnTo>
                      <a:pt x="3885" y="132"/>
                    </a:lnTo>
                    <a:lnTo>
                      <a:pt x="3887" y="99"/>
                    </a:lnTo>
                    <a:lnTo>
                      <a:pt x="3887" y="121"/>
                    </a:lnTo>
                    <a:lnTo>
                      <a:pt x="3889" y="132"/>
                    </a:lnTo>
                    <a:lnTo>
                      <a:pt x="3889" y="143"/>
                    </a:lnTo>
                    <a:lnTo>
                      <a:pt x="3891" y="154"/>
                    </a:lnTo>
                    <a:lnTo>
                      <a:pt x="3891" y="110"/>
                    </a:lnTo>
                    <a:lnTo>
                      <a:pt x="3893" y="129"/>
                    </a:lnTo>
                    <a:lnTo>
                      <a:pt x="3893" y="147"/>
                    </a:lnTo>
                    <a:lnTo>
                      <a:pt x="3894" y="132"/>
                    </a:lnTo>
                    <a:lnTo>
                      <a:pt x="3896" y="150"/>
                    </a:lnTo>
                    <a:lnTo>
                      <a:pt x="3897" y="125"/>
                    </a:lnTo>
                    <a:lnTo>
                      <a:pt x="3898" y="121"/>
                    </a:lnTo>
                    <a:lnTo>
                      <a:pt x="3899" y="150"/>
                    </a:lnTo>
                    <a:lnTo>
                      <a:pt x="3900" y="147"/>
                    </a:lnTo>
                    <a:lnTo>
                      <a:pt x="3901" y="132"/>
                    </a:lnTo>
                    <a:lnTo>
                      <a:pt x="3902" y="136"/>
                    </a:lnTo>
                    <a:lnTo>
                      <a:pt x="3903" y="150"/>
                    </a:lnTo>
                    <a:lnTo>
                      <a:pt x="3904" y="125"/>
                    </a:lnTo>
                    <a:lnTo>
                      <a:pt x="3905" y="118"/>
                    </a:lnTo>
                    <a:lnTo>
                      <a:pt x="3906" y="165"/>
                    </a:lnTo>
                    <a:lnTo>
                      <a:pt x="3907" y="172"/>
                    </a:lnTo>
                    <a:lnTo>
                      <a:pt x="3908" y="165"/>
                    </a:lnTo>
                    <a:lnTo>
                      <a:pt x="3909" y="125"/>
                    </a:lnTo>
                    <a:lnTo>
                      <a:pt x="3911" y="132"/>
                    </a:lnTo>
                    <a:lnTo>
                      <a:pt x="3912" y="165"/>
                    </a:lnTo>
                    <a:lnTo>
                      <a:pt x="3913" y="139"/>
                    </a:lnTo>
                    <a:lnTo>
                      <a:pt x="3914" y="176"/>
                    </a:lnTo>
                    <a:lnTo>
                      <a:pt x="3915" y="154"/>
                    </a:lnTo>
                    <a:lnTo>
                      <a:pt x="3916" y="158"/>
                    </a:lnTo>
                    <a:lnTo>
                      <a:pt x="3917" y="158"/>
                    </a:lnTo>
                    <a:lnTo>
                      <a:pt x="3918" y="176"/>
                    </a:lnTo>
                    <a:lnTo>
                      <a:pt x="3919" y="169"/>
                    </a:lnTo>
                    <a:lnTo>
                      <a:pt x="3920" y="136"/>
                    </a:lnTo>
                    <a:lnTo>
                      <a:pt x="3921" y="180"/>
                    </a:lnTo>
                    <a:lnTo>
                      <a:pt x="3922" y="132"/>
                    </a:lnTo>
                    <a:lnTo>
                      <a:pt x="3923" y="158"/>
                    </a:lnTo>
                    <a:lnTo>
                      <a:pt x="3925" y="172"/>
                    </a:lnTo>
                    <a:lnTo>
                      <a:pt x="3926" y="202"/>
                    </a:lnTo>
                    <a:lnTo>
                      <a:pt x="3927" y="169"/>
                    </a:lnTo>
                    <a:lnTo>
                      <a:pt x="3928" y="194"/>
                    </a:lnTo>
                    <a:lnTo>
                      <a:pt x="3929" y="202"/>
                    </a:lnTo>
                    <a:lnTo>
                      <a:pt x="3930" y="220"/>
                    </a:lnTo>
                    <a:lnTo>
                      <a:pt x="3931" y="183"/>
                    </a:lnTo>
                    <a:lnTo>
                      <a:pt x="3932" y="202"/>
                    </a:lnTo>
                    <a:lnTo>
                      <a:pt x="3933" y="147"/>
                    </a:lnTo>
                    <a:lnTo>
                      <a:pt x="3934" y="169"/>
                    </a:lnTo>
                    <a:lnTo>
                      <a:pt x="3935" y="165"/>
                    </a:lnTo>
                    <a:lnTo>
                      <a:pt x="3936" y="194"/>
                    </a:lnTo>
                    <a:lnTo>
                      <a:pt x="3937" y="150"/>
                    </a:lnTo>
                    <a:lnTo>
                      <a:pt x="3938" y="198"/>
                    </a:lnTo>
                    <a:lnTo>
                      <a:pt x="3940" y="198"/>
                    </a:lnTo>
                    <a:lnTo>
                      <a:pt x="3941" y="180"/>
                    </a:lnTo>
                    <a:lnTo>
                      <a:pt x="3942" y="198"/>
                    </a:lnTo>
                    <a:lnTo>
                      <a:pt x="3943" y="154"/>
                    </a:lnTo>
                    <a:lnTo>
                      <a:pt x="3944" y="158"/>
                    </a:lnTo>
                    <a:lnTo>
                      <a:pt x="3945" y="187"/>
                    </a:lnTo>
                    <a:lnTo>
                      <a:pt x="3946" y="190"/>
                    </a:lnTo>
                    <a:lnTo>
                      <a:pt x="3947" y="198"/>
                    </a:lnTo>
                    <a:lnTo>
                      <a:pt x="3948" y="183"/>
                    </a:lnTo>
                    <a:lnTo>
                      <a:pt x="3949" y="206"/>
                    </a:lnTo>
                    <a:lnTo>
                      <a:pt x="3950" y="183"/>
                    </a:lnTo>
                    <a:lnTo>
                      <a:pt x="3951" y="209"/>
                    </a:lnTo>
                    <a:lnTo>
                      <a:pt x="3952" y="202"/>
                    </a:lnTo>
                    <a:lnTo>
                      <a:pt x="3953" y="172"/>
                    </a:lnTo>
                    <a:lnTo>
                      <a:pt x="3955" y="139"/>
                    </a:lnTo>
                    <a:lnTo>
                      <a:pt x="3956" y="180"/>
                    </a:lnTo>
                    <a:lnTo>
                      <a:pt x="3956" y="158"/>
                    </a:lnTo>
                    <a:lnTo>
                      <a:pt x="3958" y="150"/>
                    </a:lnTo>
                    <a:lnTo>
                      <a:pt x="3959" y="176"/>
                    </a:lnTo>
                    <a:lnTo>
                      <a:pt x="3960" y="139"/>
                    </a:lnTo>
                    <a:lnTo>
                      <a:pt x="3961" y="158"/>
                    </a:lnTo>
                    <a:lnTo>
                      <a:pt x="3962" y="190"/>
                    </a:lnTo>
                    <a:lnTo>
                      <a:pt x="3963" y="169"/>
                    </a:lnTo>
                    <a:lnTo>
                      <a:pt x="3964" y="224"/>
                    </a:lnTo>
                    <a:lnTo>
                      <a:pt x="3965" y="176"/>
                    </a:lnTo>
                    <a:lnTo>
                      <a:pt x="3966" y="216"/>
                    </a:lnTo>
                    <a:lnTo>
                      <a:pt x="3967" y="180"/>
                    </a:lnTo>
                    <a:lnTo>
                      <a:pt x="3968" y="227"/>
                    </a:lnTo>
                    <a:lnTo>
                      <a:pt x="3970" y="202"/>
                    </a:lnTo>
                    <a:lnTo>
                      <a:pt x="3971" y="183"/>
                    </a:lnTo>
                    <a:lnTo>
                      <a:pt x="3971" y="190"/>
                    </a:lnTo>
                    <a:lnTo>
                      <a:pt x="3973" y="172"/>
                    </a:lnTo>
                    <a:lnTo>
                      <a:pt x="3973" y="194"/>
                    </a:lnTo>
                    <a:lnTo>
                      <a:pt x="3975" y="209"/>
                    </a:lnTo>
                    <a:lnTo>
                      <a:pt x="3975" y="190"/>
                    </a:lnTo>
                    <a:lnTo>
                      <a:pt x="3977" y="190"/>
                    </a:lnTo>
                    <a:lnTo>
                      <a:pt x="3977" y="194"/>
                    </a:lnTo>
                    <a:lnTo>
                      <a:pt x="3979" y="227"/>
                    </a:lnTo>
                    <a:lnTo>
                      <a:pt x="3979" y="206"/>
                    </a:lnTo>
                    <a:lnTo>
                      <a:pt x="3981" y="209"/>
                    </a:lnTo>
                    <a:lnTo>
                      <a:pt x="3981" y="216"/>
                    </a:lnTo>
                    <a:lnTo>
                      <a:pt x="3983" y="209"/>
                    </a:lnTo>
                    <a:lnTo>
                      <a:pt x="3985" y="220"/>
                    </a:lnTo>
                    <a:lnTo>
                      <a:pt x="3985" y="213"/>
                    </a:lnTo>
                    <a:lnTo>
                      <a:pt x="3985" y="231"/>
                    </a:lnTo>
                    <a:lnTo>
                      <a:pt x="3987" y="227"/>
                    </a:lnTo>
                    <a:lnTo>
                      <a:pt x="3989" y="231"/>
                    </a:lnTo>
                    <a:lnTo>
                      <a:pt x="3989" y="216"/>
                    </a:lnTo>
                    <a:lnTo>
                      <a:pt x="3991" y="216"/>
                    </a:lnTo>
                    <a:lnTo>
                      <a:pt x="3991" y="227"/>
                    </a:lnTo>
                    <a:lnTo>
                      <a:pt x="3993" y="220"/>
                    </a:lnTo>
                    <a:lnTo>
                      <a:pt x="3993" y="213"/>
                    </a:lnTo>
                    <a:lnTo>
                      <a:pt x="3995" y="209"/>
                    </a:lnTo>
                    <a:lnTo>
                      <a:pt x="3995" y="224"/>
                    </a:lnTo>
                    <a:lnTo>
                      <a:pt x="3997" y="216"/>
                    </a:lnTo>
                    <a:lnTo>
                      <a:pt x="3997" y="216"/>
                    </a:lnTo>
                    <a:lnTo>
                      <a:pt x="3999" y="209"/>
                    </a:lnTo>
                    <a:lnTo>
                      <a:pt x="3999" y="231"/>
                    </a:lnTo>
                    <a:lnTo>
                      <a:pt x="4000" y="209"/>
                    </a:lnTo>
                    <a:lnTo>
                      <a:pt x="4002" y="209"/>
                    </a:lnTo>
                    <a:lnTo>
                      <a:pt x="4003" y="234"/>
                    </a:lnTo>
                    <a:lnTo>
                      <a:pt x="4004" y="227"/>
                    </a:lnTo>
                    <a:lnTo>
                      <a:pt x="4005" y="216"/>
                    </a:lnTo>
                    <a:lnTo>
                      <a:pt x="4006" y="227"/>
                    </a:lnTo>
                    <a:lnTo>
                      <a:pt x="4007" y="202"/>
                    </a:lnTo>
                    <a:lnTo>
                      <a:pt x="4008" y="206"/>
                    </a:lnTo>
                    <a:lnTo>
                      <a:pt x="4009" y="238"/>
                    </a:lnTo>
                    <a:lnTo>
                      <a:pt x="4010" y="209"/>
                    </a:lnTo>
                    <a:lnTo>
                      <a:pt x="4011" y="224"/>
                    </a:lnTo>
                    <a:lnTo>
                      <a:pt x="4012" y="216"/>
                    </a:lnTo>
                    <a:lnTo>
                      <a:pt x="4013" y="194"/>
                    </a:lnTo>
                    <a:lnTo>
                      <a:pt x="4014" y="202"/>
                    </a:lnTo>
                    <a:lnTo>
                      <a:pt x="4015" y="213"/>
                    </a:lnTo>
                    <a:lnTo>
                      <a:pt x="4017" y="194"/>
                    </a:lnTo>
                    <a:lnTo>
                      <a:pt x="4018" y="180"/>
                    </a:lnTo>
                    <a:lnTo>
                      <a:pt x="4019" y="209"/>
                    </a:lnTo>
                    <a:lnTo>
                      <a:pt x="4020" y="224"/>
                    </a:lnTo>
                    <a:lnTo>
                      <a:pt x="4021" y="216"/>
                    </a:lnTo>
                    <a:lnTo>
                      <a:pt x="4022" y="231"/>
                    </a:lnTo>
                    <a:lnTo>
                      <a:pt x="4023" y="220"/>
                    </a:lnTo>
                    <a:lnTo>
                      <a:pt x="4024" y="227"/>
                    </a:lnTo>
                    <a:lnTo>
                      <a:pt x="4025" y="231"/>
                    </a:lnTo>
                    <a:lnTo>
                      <a:pt x="4026" y="238"/>
                    </a:lnTo>
                    <a:lnTo>
                      <a:pt x="4027" y="224"/>
                    </a:lnTo>
                    <a:lnTo>
                      <a:pt x="4028" y="234"/>
                    </a:lnTo>
                    <a:lnTo>
                      <a:pt x="4029" y="227"/>
                    </a:lnTo>
                    <a:lnTo>
                      <a:pt x="4030" y="238"/>
                    </a:lnTo>
                    <a:lnTo>
                      <a:pt x="4032" y="234"/>
                    </a:lnTo>
                    <a:lnTo>
                      <a:pt x="4033" y="234"/>
                    </a:lnTo>
                    <a:lnTo>
                      <a:pt x="4034" y="227"/>
                    </a:lnTo>
                    <a:lnTo>
                      <a:pt x="4035" y="227"/>
                    </a:lnTo>
                    <a:lnTo>
                      <a:pt x="4036" y="227"/>
                    </a:lnTo>
                    <a:lnTo>
                      <a:pt x="4037" y="231"/>
                    </a:lnTo>
                    <a:lnTo>
                      <a:pt x="4038" y="227"/>
                    </a:lnTo>
                    <a:lnTo>
                      <a:pt x="4039" y="234"/>
                    </a:lnTo>
                    <a:lnTo>
                      <a:pt x="4040" y="234"/>
                    </a:lnTo>
                    <a:lnTo>
                      <a:pt x="4041" y="231"/>
                    </a:lnTo>
                    <a:lnTo>
                      <a:pt x="4042" y="242"/>
                    </a:lnTo>
                    <a:lnTo>
                      <a:pt x="4043" y="242"/>
                    </a:lnTo>
                    <a:lnTo>
                      <a:pt x="4044" y="231"/>
                    </a:lnTo>
                    <a:lnTo>
                      <a:pt x="4045" y="238"/>
                    </a:lnTo>
                    <a:lnTo>
                      <a:pt x="4047" y="216"/>
                    </a:lnTo>
                    <a:lnTo>
                      <a:pt x="4048" y="220"/>
                    </a:lnTo>
                    <a:lnTo>
                      <a:pt x="4048" y="220"/>
                    </a:lnTo>
                    <a:lnTo>
                      <a:pt x="4050" y="238"/>
                    </a:lnTo>
                    <a:lnTo>
                      <a:pt x="4051" y="234"/>
                    </a:lnTo>
                    <a:lnTo>
                      <a:pt x="4052" y="224"/>
                    </a:lnTo>
                    <a:lnTo>
                      <a:pt x="4053" y="209"/>
                    </a:lnTo>
                    <a:lnTo>
                      <a:pt x="4054" y="213"/>
                    </a:lnTo>
                    <a:lnTo>
                      <a:pt x="4055" y="220"/>
                    </a:lnTo>
                    <a:lnTo>
                      <a:pt x="4056" y="220"/>
                    </a:lnTo>
                    <a:lnTo>
                      <a:pt x="4057" y="209"/>
                    </a:lnTo>
                    <a:lnTo>
                      <a:pt x="4058" y="213"/>
                    </a:lnTo>
                    <a:lnTo>
                      <a:pt x="4059" y="224"/>
                    </a:lnTo>
                    <a:lnTo>
                      <a:pt x="4060" y="209"/>
                    </a:lnTo>
                    <a:lnTo>
                      <a:pt x="4062" y="231"/>
                    </a:lnTo>
                    <a:lnTo>
                      <a:pt x="4063" y="216"/>
                    </a:lnTo>
                    <a:lnTo>
                      <a:pt x="4063" y="224"/>
                    </a:lnTo>
                    <a:lnTo>
                      <a:pt x="4065" y="227"/>
                    </a:lnTo>
                    <a:lnTo>
                      <a:pt x="4066" y="216"/>
                    </a:lnTo>
                    <a:lnTo>
                      <a:pt x="4067" y="209"/>
                    </a:lnTo>
                    <a:lnTo>
                      <a:pt x="4068" y="216"/>
                    </a:lnTo>
                    <a:lnTo>
                      <a:pt x="4069" y="220"/>
                    </a:lnTo>
                    <a:lnTo>
                      <a:pt x="4070" y="206"/>
                    </a:lnTo>
                    <a:lnTo>
                      <a:pt x="4071" y="216"/>
                    </a:lnTo>
                    <a:lnTo>
                      <a:pt x="4072" y="206"/>
                    </a:lnTo>
                    <a:lnTo>
                      <a:pt x="4073" y="190"/>
                    </a:lnTo>
                    <a:lnTo>
                      <a:pt x="4074" y="216"/>
                    </a:lnTo>
                    <a:lnTo>
                      <a:pt x="4076" y="206"/>
                    </a:lnTo>
                    <a:lnTo>
                      <a:pt x="4077" y="194"/>
                    </a:lnTo>
                    <a:lnTo>
                      <a:pt x="4077" y="194"/>
                    </a:lnTo>
                    <a:lnTo>
                      <a:pt x="4079" y="202"/>
                    </a:lnTo>
                    <a:lnTo>
                      <a:pt x="4079" y="209"/>
                    </a:lnTo>
                    <a:lnTo>
                      <a:pt x="4081" y="202"/>
                    </a:lnTo>
                    <a:lnTo>
                      <a:pt x="4081" y="190"/>
                    </a:lnTo>
                    <a:lnTo>
                      <a:pt x="4083" y="194"/>
                    </a:lnTo>
                    <a:lnTo>
                      <a:pt x="4083" y="202"/>
                    </a:lnTo>
                    <a:lnTo>
                      <a:pt x="4085" y="187"/>
                    </a:lnTo>
                    <a:lnTo>
                      <a:pt x="4085" y="183"/>
                    </a:lnTo>
                    <a:lnTo>
                      <a:pt x="4087" y="187"/>
                    </a:lnTo>
                    <a:lnTo>
                      <a:pt x="4087" y="143"/>
                    </a:lnTo>
                    <a:lnTo>
                      <a:pt x="4089" y="158"/>
                    </a:lnTo>
                    <a:lnTo>
                      <a:pt x="4091" y="198"/>
                    </a:lnTo>
                    <a:lnTo>
                      <a:pt x="4091" y="169"/>
                    </a:lnTo>
                    <a:lnTo>
                      <a:pt x="4091" y="158"/>
                    </a:lnTo>
                    <a:lnTo>
                      <a:pt x="4093" y="206"/>
                    </a:lnTo>
                    <a:lnTo>
                      <a:pt x="4095" y="198"/>
                    </a:lnTo>
                    <a:lnTo>
                      <a:pt x="4095" y="176"/>
                    </a:lnTo>
                    <a:lnTo>
                      <a:pt x="4097" y="139"/>
                    </a:lnTo>
                    <a:lnTo>
                      <a:pt x="4097" y="202"/>
                    </a:lnTo>
                    <a:lnTo>
                      <a:pt x="4099" y="165"/>
                    </a:lnTo>
                    <a:lnTo>
                      <a:pt x="4099" y="202"/>
                    </a:lnTo>
                    <a:lnTo>
                      <a:pt x="4101" y="176"/>
                    </a:lnTo>
                    <a:lnTo>
                      <a:pt x="4101" y="198"/>
                    </a:lnTo>
                    <a:lnTo>
                      <a:pt x="4103" y="198"/>
                    </a:lnTo>
                    <a:lnTo>
                      <a:pt x="4103" y="165"/>
                    </a:lnTo>
                    <a:lnTo>
                      <a:pt x="4105" y="161"/>
                    </a:lnTo>
                    <a:lnTo>
                      <a:pt x="4105" y="139"/>
                    </a:lnTo>
                    <a:lnTo>
                      <a:pt x="4106" y="154"/>
                    </a:lnTo>
                    <a:lnTo>
                      <a:pt x="4108" y="169"/>
                    </a:lnTo>
                    <a:lnTo>
                      <a:pt x="4110" y="150"/>
                    </a:lnTo>
                    <a:lnTo>
                      <a:pt x="4110" y="158"/>
                    </a:lnTo>
                    <a:lnTo>
                      <a:pt x="4112" y="172"/>
                    </a:lnTo>
                    <a:lnTo>
                      <a:pt x="4112" y="165"/>
                    </a:lnTo>
                    <a:lnTo>
                      <a:pt x="4114" y="143"/>
                    </a:lnTo>
                    <a:lnTo>
                      <a:pt x="4114" y="187"/>
                    </a:lnTo>
                    <a:lnTo>
                      <a:pt x="4116" y="165"/>
                    </a:lnTo>
                    <a:lnTo>
                      <a:pt x="4116" y="143"/>
                    </a:lnTo>
                    <a:lnTo>
                      <a:pt x="4118" y="172"/>
                    </a:lnTo>
                    <a:lnTo>
                      <a:pt x="4118" y="121"/>
                    </a:lnTo>
                    <a:lnTo>
                      <a:pt x="4120" y="187"/>
                    </a:lnTo>
                    <a:lnTo>
                      <a:pt x="4120" y="158"/>
                    </a:lnTo>
                    <a:lnTo>
                      <a:pt x="4122" y="154"/>
                    </a:lnTo>
                    <a:lnTo>
                      <a:pt x="4124" y="147"/>
                    </a:lnTo>
                    <a:lnTo>
                      <a:pt x="4124" y="176"/>
                    </a:lnTo>
                    <a:lnTo>
                      <a:pt x="4126" y="190"/>
                    </a:lnTo>
                    <a:lnTo>
                      <a:pt x="4126" y="169"/>
                    </a:lnTo>
                    <a:lnTo>
                      <a:pt x="4128" y="154"/>
                    </a:lnTo>
                    <a:lnTo>
                      <a:pt x="4128" y="190"/>
                    </a:lnTo>
                    <a:lnTo>
                      <a:pt x="4130" y="165"/>
                    </a:lnTo>
                    <a:lnTo>
                      <a:pt x="4130" y="187"/>
                    </a:lnTo>
                    <a:lnTo>
                      <a:pt x="4131" y="150"/>
                    </a:lnTo>
                    <a:lnTo>
                      <a:pt x="4132" y="187"/>
                    </a:lnTo>
                    <a:lnTo>
                      <a:pt x="4133" y="147"/>
                    </a:lnTo>
                    <a:lnTo>
                      <a:pt x="4134" y="190"/>
                    </a:lnTo>
                    <a:lnTo>
                      <a:pt x="4135" y="187"/>
                    </a:lnTo>
                    <a:lnTo>
                      <a:pt x="4136" y="169"/>
                    </a:lnTo>
                    <a:lnTo>
                      <a:pt x="4138" y="187"/>
                    </a:lnTo>
                    <a:lnTo>
                      <a:pt x="4139" y="198"/>
                    </a:lnTo>
                    <a:lnTo>
                      <a:pt x="4140" y="103"/>
                    </a:lnTo>
                    <a:lnTo>
                      <a:pt x="4141" y="139"/>
                    </a:lnTo>
                    <a:lnTo>
                      <a:pt x="4142" y="165"/>
                    </a:lnTo>
                    <a:lnTo>
                      <a:pt x="4143" y="158"/>
                    </a:lnTo>
                    <a:lnTo>
                      <a:pt x="4144" y="165"/>
                    </a:lnTo>
                    <a:lnTo>
                      <a:pt x="4145" y="150"/>
                    </a:lnTo>
                    <a:lnTo>
                      <a:pt x="4146" y="154"/>
                    </a:lnTo>
                    <a:lnTo>
                      <a:pt x="4147" y="139"/>
                    </a:lnTo>
                    <a:lnTo>
                      <a:pt x="4148" y="158"/>
                    </a:lnTo>
                    <a:lnTo>
                      <a:pt x="4149" y="165"/>
                    </a:lnTo>
                    <a:lnTo>
                      <a:pt x="4150" y="132"/>
                    </a:lnTo>
                    <a:lnTo>
                      <a:pt x="4151" y="147"/>
                    </a:lnTo>
                    <a:lnTo>
                      <a:pt x="4153" y="169"/>
                    </a:lnTo>
                    <a:lnTo>
                      <a:pt x="4154" y="110"/>
                    </a:lnTo>
                    <a:lnTo>
                      <a:pt x="4155" y="136"/>
                    </a:lnTo>
                    <a:lnTo>
                      <a:pt x="4156" y="118"/>
                    </a:lnTo>
                    <a:lnTo>
                      <a:pt x="4157" y="106"/>
                    </a:lnTo>
                    <a:lnTo>
                      <a:pt x="4158" y="103"/>
                    </a:lnTo>
                    <a:lnTo>
                      <a:pt x="4159" y="139"/>
                    </a:lnTo>
                    <a:lnTo>
                      <a:pt x="4160" y="136"/>
                    </a:lnTo>
                    <a:lnTo>
                      <a:pt x="4161" y="165"/>
                    </a:lnTo>
                    <a:lnTo>
                      <a:pt x="4162" y="150"/>
                    </a:lnTo>
                    <a:lnTo>
                      <a:pt x="4163" y="150"/>
                    </a:lnTo>
                    <a:lnTo>
                      <a:pt x="4164" y="161"/>
                    </a:lnTo>
                    <a:lnTo>
                      <a:pt x="4165" y="183"/>
                    </a:lnTo>
                    <a:lnTo>
                      <a:pt x="4166" y="118"/>
                    </a:lnTo>
                    <a:lnTo>
                      <a:pt x="4168" y="169"/>
                    </a:lnTo>
                    <a:lnTo>
                      <a:pt x="4169" y="132"/>
                    </a:lnTo>
                    <a:lnTo>
                      <a:pt x="4170" y="176"/>
                    </a:lnTo>
                    <a:lnTo>
                      <a:pt x="4171" y="125"/>
                    </a:lnTo>
                    <a:lnTo>
                      <a:pt x="4172" y="143"/>
                    </a:lnTo>
                    <a:lnTo>
                      <a:pt x="4173" y="158"/>
                    </a:lnTo>
                    <a:lnTo>
                      <a:pt x="4174" y="180"/>
                    </a:lnTo>
                    <a:lnTo>
                      <a:pt x="4175" y="136"/>
                    </a:lnTo>
                    <a:lnTo>
                      <a:pt x="4176" y="150"/>
                    </a:lnTo>
                    <a:lnTo>
                      <a:pt x="4177" y="132"/>
                    </a:lnTo>
                    <a:lnTo>
                      <a:pt x="4178" y="176"/>
                    </a:lnTo>
                    <a:lnTo>
                      <a:pt x="4179" y="136"/>
                    </a:lnTo>
                    <a:lnTo>
                      <a:pt x="4180" y="99"/>
                    </a:lnTo>
                    <a:lnTo>
                      <a:pt x="4181" y="136"/>
                    </a:lnTo>
                    <a:lnTo>
                      <a:pt x="4183" y="139"/>
                    </a:lnTo>
                    <a:lnTo>
                      <a:pt x="4183" y="150"/>
                    </a:lnTo>
                    <a:lnTo>
                      <a:pt x="4183" y="183"/>
                    </a:lnTo>
                    <a:lnTo>
                      <a:pt x="4185" y="172"/>
                    </a:lnTo>
                    <a:lnTo>
                      <a:pt x="4187" y="183"/>
                    </a:lnTo>
                    <a:lnTo>
                      <a:pt x="4187" y="169"/>
                    </a:lnTo>
                    <a:lnTo>
                      <a:pt x="4189" y="190"/>
                    </a:lnTo>
                    <a:lnTo>
                      <a:pt x="4189" y="150"/>
                    </a:lnTo>
                    <a:lnTo>
                      <a:pt x="4191" y="154"/>
                    </a:lnTo>
                    <a:lnTo>
                      <a:pt x="4191" y="147"/>
                    </a:lnTo>
                    <a:lnTo>
                      <a:pt x="4193" y="139"/>
                    </a:lnTo>
                    <a:lnTo>
                      <a:pt x="4194" y="136"/>
                    </a:lnTo>
                    <a:lnTo>
                      <a:pt x="4195" y="129"/>
                    </a:lnTo>
                    <a:lnTo>
                      <a:pt x="4196" y="180"/>
                    </a:lnTo>
                    <a:lnTo>
                      <a:pt x="4198" y="143"/>
                    </a:lnTo>
                    <a:lnTo>
                      <a:pt x="4199" y="165"/>
                    </a:lnTo>
                    <a:lnTo>
                      <a:pt x="4199" y="165"/>
                    </a:lnTo>
                    <a:lnTo>
                      <a:pt x="4201" y="139"/>
                    </a:lnTo>
                    <a:lnTo>
                      <a:pt x="4202" y="147"/>
                    </a:lnTo>
                    <a:lnTo>
                      <a:pt x="4203" y="161"/>
                    </a:lnTo>
                    <a:lnTo>
                      <a:pt x="4204" y="136"/>
                    </a:lnTo>
                    <a:lnTo>
                      <a:pt x="4205" y="136"/>
                    </a:lnTo>
                    <a:lnTo>
                      <a:pt x="4206" y="169"/>
                    </a:lnTo>
                    <a:lnTo>
                      <a:pt x="4207" y="165"/>
                    </a:lnTo>
                    <a:lnTo>
                      <a:pt x="4208" y="194"/>
                    </a:lnTo>
                    <a:lnTo>
                      <a:pt x="4209" y="143"/>
                    </a:lnTo>
                    <a:lnTo>
                      <a:pt x="4210" y="147"/>
                    </a:lnTo>
                    <a:lnTo>
                      <a:pt x="4212" y="136"/>
                    </a:lnTo>
                    <a:lnTo>
                      <a:pt x="4212" y="176"/>
                    </a:lnTo>
                    <a:lnTo>
                      <a:pt x="4212" y="176"/>
                    </a:lnTo>
                    <a:lnTo>
                      <a:pt x="4214" y="154"/>
                    </a:lnTo>
                    <a:lnTo>
                      <a:pt x="4216" y="180"/>
                    </a:lnTo>
                    <a:lnTo>
                      <a:pt x="4216" y="165"/>
                    </a:lnTo>
                    <a:lnTo>
                      <a:pt x="4218" y="183"/>
                    </a:lnTo>
                    <a:lnTo>
                      <a:pt x="4218" y="176"/>
                    </a:lnTo>
                    <a:lnTo>
                      <a:pt x="4220" y="143"/>
                    </a:lnTo>
                    <a:lnTo>
                      <a:pt x="4220" y="136"/>
                    </a:lnTo>
                    <a:lnTo>
                      <a:pt x="4222" y="165"/>
                    </a:lnTo>
                    <a:lnTo>
                      <a:pt x="4222" y="172"/>
                    </a:lnTo>
                    <a:lnTo>
                      <a:pt x="4224" y="190"/>
                    </a:lnTo>
                    <a:lnTo>
                      <a:pt x="4224" y="176"/>
                    </a:lnTo>
                    <a:lnTo>
                      <a:pt x="4226" y="176"/>
                    </a:lnTo>
                    <a:lnTo>
                      <a:pt x="4228" y="161"/>
                    </a:lnTo>
                    <a:lnTo>
                      <a:pt x="4228" y="183"/>
                    </a:lnTo>
                    <a:lnTo>
                      <a:pt x="4230" y="198"/>
                    </a:lnTo>
                    <a:lnTo>
                      <a:pt x="4230" y="180"/>
                    </a:lnTo>
                    <a:lnTo>
                      <a:pt x="4232" y="190"/>
                    </a:lnTo>
                    <a:lnTo>
                      <a:pt x="4232" y="183"/>
                    </a:lnTo>
                    <a:lnTo>
                      <a:pt x="4234" y="183"/>
                    </a:lnTo>
                    <a:lnTo>
                      <a:pt x="4234" y="158"/>
                    </a:lnTo>
                    <a:lnTo>
                      <a:pt x="4235" y="172"/>
                    </a:lnTo>
                    <a:lnTo>
                      <a:pt x="4236" y="202"/>
                    </a:lnTo>
                    <a:lnTo>
                      <a:pt x="4237" y="209"/>
                    </a:lnTo>
                    <a:lnTo>
                      <a:pt x="4238" y="172"/>
                    </a:lnTo>
                    <a:lnTo>
                      <a:pt x="4239" y="180"/>
                    </a:lnTo>
                    <a:lnTo>
                      <a:pt x="4241" y="209"/>
                    </a:lnTo>
                    <a:lnTo>
                      <a:pt x="4241" y="198"/>
                    </a:lnTo>
                    <a:lnTo>
                      <a:pt x="4242" y="183"/>
                    </a:lnTo>
                    <a:lnTo>
                      <a:pt x="4244" y="190"/>
                    </a:lnTo>
                    <a:lnTo>
                      <a:pt x="4245" y="169"/>
                    </a:lnTo>
                    <a:lnTo>
                      <a:pt x="4246" y="183"/>
                    </a:lnTo>
                    <a:lnTo>
                      <a:pt x="4247" y="206"/>
                    </a:lnTo>
                    <a:lnTo>
                      <a:pt x="4248" y="209"/>
                    </a:lnTo>
                    <a:lnTo>
                      <a:pt x="4249" y="180"/>
                    </a:lnTo>
                    <a:lnTo>
                      <a:pt x="4250" y="194"/>
                    </a:lnTo>
                    <a:lnTo>
                      <a:pt x="4251" y="209"/>
                    </a:lnTo>
                    <a:lnTo>
                      <a:pt x="4252" y="180"/>
                    </a:lnTo>
                    <a:lnTo>
                      <a:pt x="4253" y="180"/>
                    </a:lnTo>
                    <a:lnTo>
                      <a:pt x="4254" y="176"/>
                    </a:lnTo>
                    <a:lnTo>
                      <a:pt x="4255" y="176"/>
                    </a:lnTo>
                    <a:lnTo>
                      <a:pt x="4256" y="213"/>
                    </a:lnTo>
                    <a:lnTo>
                      <a:pt x="4257" y="198"/>
                    </a:lnTo>
                    <a:lnTo>
                      <a:pt x="4259" y="213"/>
                    </a:lnTo>
                    <a:lnTo>
                      <a:pt x="4260" y="187"/>
                    </a:lnTo>
                    <a:lnTo>
                      <a:pt x="4261" y="224"/>
                    </a:lnTo>
                    <a:lnTo>
                      <a:pt x="4262" y="224"/>
                    </a:lnTo>
                    <a:lnTo>
                      <a:pt x="4263" y="194"/>
                    </a:lnTo>
                    <a:lnTo>
                      <a:pt x="4264" y="183"/>
                    </a:lnTo>
                    <a:lnTo>
                      <a:pt x="4265" y="206"/>
                    </a:lnTo>
                    <a:lnTo>
                      <a:pt x="4266" y="220"/>
                    </a:lnTo>
                    <a:lnTo>
                      <a:pt x="4267" y="216"/>
                    </a:lnTo>
                    <a:lnTo>
                      <a:pt x="4268" y="220"/>
                    </a:lnTo>
                    <a:lnTo>
                      <a:pt x="4269" y="220"/>
                    </a:lnTo>
                    <a:lnTo>
                      <a:pt x="4270" y="227"/>
                    </a:lnTo>
                    <a:lnTo>
                      <a:pt x="4271" y="213"/>
                    </a:lnTo>
                    <a:lnTo>
                      <a:pt x="4272" y="224"/>
                    </a:lnTo>
                    <a:lnTo>
                      <a:pt x="4274" y="220"/>
                    </a:lnTo>
                    <a:lnTo>
                      <a:pt x="4275" y="209"/>
                    </a:lnTo>
                    <a:lnTo>
                      <a:pt x="4276" y="231"/>
                    </a:lnTo>
                    <a:lnTo>
                      <a:pt x="4277" y="227"/>
                    </a:lnTo>
                    <a:lnTo>
                      <a:pt x="4278" y="209"/>
                    </a:lnTo>
                    <a:lnTo>
                      <a:pt x="4279" y="224"/>
                    </a:lnTo>
                    <a:lnTo>
                      <a:pt x="4280" y="227"/>
                    </a:lnTo>
                    <a:lnTo>
                      <a:pt x="4281" y="227"/>
                    </a:lnTo>
                    <a:lnTo>
                      <a:pt x="4282" y="220"/>
                    </a:lnTo>
                    <a:lnTo>
                      <a:pt x="4283" y="206"/>
                    </a:lnTo>
                    <a:lnTo>
                      <a:pt x="4284" y="231"/>
                    </a:lnTo>
                    <a:lnTo>
                      <a:pt x="4285" y="220"/>
                    </a:lnTo>
                    <a:lnTo>
                      <a:pt x="4286" y="238"/>
                    </a:lnTo>
                    <a:lnTo>
                      <a:pt x="4287" y="238"/>
                    </a:lnTo>
                    <a:lnTo>
                      <a:pt x="4289" y="227"/>
                    </a:lnTo>
                    <a:lnTo>
                      <a:pt x="4290" y="234"/>
                    </a:lnTo>
                    <a:lnTo>
                      <a:pt x="4291" y="234"/>
                    </a:lnTo>
                    <a:lnTo>
                      <a:pt x="4292" y="231"/>
                    </a:lnTo>
                    <a:lnTo>
                      <a:pt x="4293" y="231"/>
                    </a:lnTo>
                    <a:lnTo>
                      <a:pt x="4294" y="227"/>
                    </a:lnTo>
                    <a:lnTo>
                      <a:pt x="4295" y="231"/>
                    </a:lnTo>
                    <a:lnTo>
                      <a:pt x="4296" y="238"/>
                    </a:lnTo>
                    <a:lnTo>
                      <a:pt x="4297" y="234"/>
                    </a:lnTo>
                    <a:lnTo>
                      <a:pt x="4298" y="231"/>
                    </a:lnTo>
                    <a:lnTo>
                      <a:pt x="4299" y="213"/>
                    </a:lnTo>
                    <a:lnTo>
                      <a:pt x="4300" y="224"/>
                    </a:lnTo>
                    <a:lnTo>
                      <a:pt x="4301" y="238"/>
                    </a:lnTo>
                    <a:lnTo>
                      <a:pt x="4302" y="224"/>
                    </a:lnTo>
                    <a:lnTo>
                      <a:pt x="4304" y="238"/>
                    </a:lnTo>
                    <a:lnTo>
                      <a:pt x="4305" y="227"/>
                    </a:lnTo>
                    <a:lnTo>
                      <a:pt x="4305" y="242"/>
                    </a:lnTo>
                    <a:lnTo>
                      <a:pt x="4307" y="231"/>
                    </a:lnTo>
                    <a:lnTo>
                      <a:pt x="4308" y="242"/>
                    </a:lnTo>
                    <a:lnTo>
                      <a:pt x="4309" y="238"/>
                    </a:lnTo>
                    <a:lnTo>
                      <a:pt x="4310" y="231"/>
                    </a:lnTo>
                    <a:lnTo>
                      <a:pt x="4311" y="227"/>
                    </a:lnTo>
                    <a:lnTo>
                      <a:pt x="4312" y="238"/>
                    </a:lnTo>
                    <a:lnTo>
                      <a:pt x="4313" y="238"/>
                    </a:lnTo>
                    <a:lnTo>
                      <a:pt x="4314" y="238"/>
                    </a:lnTo>
                    <a:lnTo>
                      <a:pt x="4314" y="238"/>
                    </a:lnTo>
                    <a:lnTo>
                      <a:pt x="4316" y="242"/>
                    </a:lnTo>
                    <a:lnTo>
                      <a:pt x="4316" y="238"/>
                    </a:lnTo>
                    <a:lnTo>
                      <a:pt x="4318" y="242"/>
                    </a:lnTo>
                    <a:lnTo>
                      <a:pt x="4320" y="231"/>
                    </a:lnTo>
                    <a:lnTo>
                      <a:pt x="4320" y="242"/>
                    </a:lnTo>
                    <a:lnTo>
                      <a:pt x="4322" y="238"/>
                    </a:lnTo>
                    <a:lnTo>
                      <a:pt x="4322" y="224"/>
                    </a:lnTo>
                    <a:lnTo>
                      <a:pt x="4324" y="234"/>
                    </a:lnTo>
                    <a:lnTo>
                      <a:pt x="4324" y="242"/>
                    </a:lnTo>
                    <a:lnTo>
                      <a:pt x="4326" y="242"/>
                    </a:lnTo>
                    <a:lnTo>
                      <a:pt x="4326" y="238"/>
                    </a:lnTo>
                    <a:lnTo>
                      <a:pt x="4328" y="234"/>
                    </a:lnTo>
                    <a:lnTo>
                      <a:pt x="4328" y="231"/>
                    </a:lnTo>
                    <a:lnTo>
                      <a:pt x="4330" y="234"/>
                    </a:lnTo>
                    <a:lnTo>
                      <a:pt x="4330" y="234"/>
                    </a:lnTo>
                    <a:lnTo>
                      <a:pt x="4332" y="238"/>
                    </a:lnTo>
                    <a:lnTo>
                      <a:pt x="4334" y="238"/>
                    </a:lnTo>
                    <a:lnTo>
                      <a:pt x="4334" y="220"/>
                    </a:lnTo>
                    <a:lnTo>
                      <a:pt x="4334" y="238"/>
                    </a:lnTo>
                    <a:lnTo>
                      <a:pt x="4336" y="227"/>
                    </a:lnTo>
                    <a:lnTo>
                      <a:pt x="4338" y="227"/>
                    </a:lnTo>
                    <a:lnTo>
                      <a:pt x="4338" y="220"/>
                    </a:lnTo>
                    <a:lnTo>
                      <a:pt x="4340" y="227"/>
                    </a:lnTo>
                    <a:lnTo>
                      <a:pt x="4340" y="234"/>
                    </a:lnTo>
                    <a:lnTo>
                      <a:pt x="4341" y="234"/>
                    </a:lnTo>
                    <a:lnTo>
                      <a:pt x="4342" y="231"/>
                    </a:lnTo>
                    <a:lnTo>
                      <a:pt x="4343" y="224"/>
                    </a:lnTo>
                    <a:lnTo>
                      <a:pt x="4344" y="234"/>
                    </a:lnTo>
                    <a:lnTo>
                      <a:pt x="4345" y="234"/>
                    </a:lnTo>
                    <a:lnTo>
                      <a:pt x="4347" y="231"/>
                    </a:lnTo>
                    <a:lnTo>
                      <a:pt x="4348" y="190"/>
                    </a:lnTo>
                    <a:lnTo>
                      <a:pt x="4348" y="213"/>
                    </a:lnTo>
                    <a:lnTo>
                      <a:pt x="4350" y="194"/>
                    </a:lnTo>
                    <a:lnTo>
                      <a:pt x="4351" y="206"/>
                    </a:lnTo>
                    <a:lnTo>
                      <a:pt x="4352" y="213"/>
                    </a:lnTo>
                    <a:lnTo>
                      <a:pt x="4353" y="190"/>
                    </a:lnTo>
                    <a:lnTo>
                      <a:pt x="4354" y="194"/>
                    </a:lnTo>
                    <a:lnTo>
                      <a:pt x="4355" y="180"/>
                    </a:lnTo>
                    <a:lnTo>
                      <a:pt x="4356" y="180"/>
                    </a:lnTo>
                    <a:lnTo>
                      <a:pt x="4357" y="176"/>
                    </a:lnTo>
                    <a:lnTo>
                      <a:pt x="4358" y="165"/>
                    </a:lnTo>
                    <a:lnTo>
                      <a:pt x="4359" y="176"/>
                    </a:lnTo>
                    <a:lnTo>
                      <a:pt x="4360" y="172"/>
                    </a:lnTo>
                    <a:lnTo>
                      <a:pt x="4363" y="121"/>
                    </a:lnTo>
                    <a:lnTo>
                      <a:pt x="4363" y="165"/>
                    </a:lnTo>
                    <a:lnTo>
                      <a:pt x="4363" y="99"/>
                    </a:lnTo>
                    <a:lnTo>
                      <a:pt x="4365" y="180"/>
                    </a:lnTo>
                    <a:lnTo>
                      <a:pt x="4367" y="132"/>
                    </a:lnTo>
                    <a:lnTo>
                      <a:pt x="4367" y="147"/>
                    </a:lnTo>
                    <a:lnTo>
                      <a:pt x="4368" y="110"/>
                    </a:lnTo>
                    <a:lnTo>
                      <a:pt x="4369" y="88"/>
                    </a:lnTo>
                    <a:lnTo>
                      <a:pt x="4370" y="77"/>
                    </a:lnTo>
                    <a:lnTo>
                      <a:pt x="4371" y="136"/>
                    </a:lnTo>
                    <a:lnTo>
                      <a:pt x="4372" y="106"/>
                    </a:lnTo>
                    <a:lnTo>
                      <a:pt x="4373" y="118"/>
                    </a:lnTo>
                    <a:lnTo>
                      <a:pt x="4374" y="106"/>
                    </a:lnTo>
                    <a:lnTo>
                      <a:pt x="4375" y="85"/>
                    </a:lnTo>
                    <a:lnTo>
                      <a:pt x="4377" y="99"/>
                    </a:lnTo>
                    <a:lnTo>
                      <a:pt x="4377" y="74"/>
                    </a:lnTo>
                    <a:lnTo>
                      <a:pt x="4378" y="92"/>
                    </a:lnTo>
                    <a:lnTo>
                      <a:pt x="4380" y="118"/>
                    </a:lnTo>
                    <a:lnTo>
                      <a:pt x="4381" y="132"/>
                    </a:lnTo>
                    <a:lnTo>
                      <a:pt x="4382" y="165"/>
                    </a:lnTo>
                    <a:lnTo>
                      <a:pt x="4383" y="165"/>
                    </a:lnTo>
                    <a:lnTo>
                      <a:pt x="4384" y="121"/>
                    </a:lnTo>
                    <a:lnTo>
                      <a:pt x="4385" y="103"/>
                    </a:lnTo>
                    <a:lnTo>
                      <a:pt x="4386" y="118"/>
                    </a:lnTo>
                    <a:lnTo>
                      <a:pt x="4387" y="121"/>
                    </a:lnTo>
                    <a:lnTo>
                      <a:pt x="4388" y="103"/>
                    </a:lnTo>
                    <a:lnTo>
                      <a:pt x="4389" y="77"/>
                    </a:lnTo>
                    <a:lnTo>
                      <a:pt x="4390" y="92"/>
                    </a:lnTo>
                    <a:lnTo>
                      <a:pt x="4391" y="132"/>
                    </a:lnTo>
                    <a:lnTo>
                      <a:pt x="4392" y="67"/>
                    </a:lnTo>
                    <a:lnTo>
                      <a:pt x="4393" y="106"/>
                    </a:lnTo>
                    <a:lnTo>
                      <a:pt x="4395" y="77"/>
                    </a:lnTo>
                    <a:lnTo>
                      <a:pt x="4396" y="121"/>
                    </a:lnTo>
                    <a:lnTo>
                      <a:pt x="4397" y="106"/>
                    </a:lnTo>
                    <a:lnTo>
                      <a:pt x="4398" y="118"/>
                    </a:lnTo>
                    <a:lnTo>
                      <a:pt x="4399" y="125"/>
                    </a:lnTo>
                    <a:lnTo>
                      <a:pt x="4400" y="110"/>
                    </a:lnTo>
                    <a:lnTo>
                      <a:pt x="4401" y="118"/>
                    </a:lnTo>
                    <a:lnTo>
                      <a:pt x="4402" y="114"/>
                    </a:lnTo>
                    <a:lnTo>
                      <a:pt x="4403" y="139"/>
                    </a:lnTo>
                    <a:lnTo>
                      <a:pt x="4404" y="150"/>
                    </a:lnTo>
                    <a:lnTo>
                      <a:pt x="4405" y="169"/>
                    </a:lnTo>
                    <a:lnTo>
                      <a:pt x="4406" y="150"/>
                    </a:lnTo>
                    <a:lnTo>
                      <a:pt x="4407" y="103"/>
                    </a:lnTo>
                    <a:lnTo>
                      <a:pt x="4408" y="154"/>
                    </a:lnTo>
                    <a:lnTo>
                      <a:pt x="4410" y="139"/>
                    </a:lnTo>
                    <a:lnTo>
                      <a:pt x="4411" y="165"/>
                    </a:lnTo>
                    <a:lnTo>
                      <a:pt x="4412" y="121"/>
                    </a:lnTo>
                    <a:lnTo>
                      <a:pt x="4413" y="143"/>
                    </a:lnTo>
                    <a:lnTo>
                      <a:pt x="4414" y="147"/>
                    </a:lnTo>
                    <a:lnTo>
                      <a:pt x="4415" y="132"/>
                    </a:lnTo>
                    <a:lnTo>
                      <a:pt x="4416" y="165"/>
                    </a:lnTo>
                    <a:lnTo>
                      <a:pt x="4417" y="172"/>
                    </a:lnTo>
                    <a:lnTo>
                      <a:pt x="4418" y="150"/>
                    </a:lnTo>
                    <a:lnTo>
                      <a:pt x="4419" y="187"/>
                    </a:lnTo>
                    <a:lnTo>
                      <a:pt x="4420" y="158"/>
                    </a:lnTo>
                    <a:lnTo>
                      <a:pt x="4420" y="172"/>
                    </a:lnTo>
                    <a:lnTo>
                      <a:pt x="4422" y="158"/>
                    </a:lnTo>
                    <a:lnTo>
                      <a:pt x="4422" y="158"/>
                    </a:lnTo>
                    <a:lnTo>
                      <a:pt x="4424" y="154"/>
                    </a:lnTo>
                    <a:lnTo>
                      <a:pt x="4426" y="169"/>
                    </a:lnTo>
                    <a:lnTo>
                      <a:pt x="4426" y="154"/>
                    </a:lnTo>
                    <a:lnTo>
                      <a:pt x="4428" y="139"/>
                    </a:lnTo>
                    <a:lnTo>
                      <a:pt x="4428" y="136"/>
                    </a:lnTo>
                    <a:lnTo>
                      <a:pt x="4430" y="125"/>
                    </a:lnTo>
                    <a:lnTo>
                      <a:pt x="4430" y="161"/>
                    </a:lnTo>
                    <a:lnTo>
                      <a:pt x="4432" y="172"/>
                    </a:lnTo>
                    <a:lnTo>
                      <a:pt x="4432" y="118"/>
                    </a:lnTo>
                    <a:lnTo>
                      <a:pt x="4434" y="183"/>
                    </a:lnTo>
                    <a:lnTo>
                      <a:pt x="4434" y="129"/>
                    </a:lnTo>
                    <a:lnTo>
                      <a:pt x="4436" y="165"/>
                    </a:lnTo>
                    <a:lnTo>
                      <a:pt x="4436" y="139"/>
                    </a:lnTo>
                    <a:lnTo>
                      <a:pt x="4438" y="154"/>
                    </a:lnTo>
                    <a:lnTo>
                      <a:pt x="4440" y="121"/>
                    </a:lnTo>
                    <a:lnTo>
                      <a:pt x="4440" y="129"/>
                    </a:lnTo>
                    <a:lnTo>
                      <a:pt x="4440" y="147"/>
                    </a:lnTo>
                    <a:lnTo>
                      <a:pt x="4442" y="139"/>
                    </a:lnTo>
                    <a:lnTo>
                      <a:pt x="4444" y="147"/>
                    </a:lnTo>
                    <a:lnTo>
                      <a:pt x="4445" y="154"/>
                    </a:lnTo>
                    <a:lnTo>
                      <a:pt x="4445" y="121"/>
                    </a:lnTo>
                    <a:lnTo>
                      <a:pt x="4447" y="143"/>
                    </a:lnTo>
                    <a:lnTo>
                      <a:pt x="4447" y="158"/>
                    </a:lnTo>
                    <a:lnTo>
                      <a:pt x="4449" y="187"/>
                    </a:lnTo>
                    <a:lnTo>
                      <a:pt x="4449" y="176"/>
                    </a:lnTo>
                    <a:lnTo>
                      <a:pt x="4451" y="150"/>
                    </a:lnTo>
                    <a:lnTo>
                      <a:pt x="4451" y="194"/>
                    </a:lnTo>
                    <a:lnTo>
                      <a:pt x="4453" y="183"/>
                    </a:lnTo>
                    <a:lnTo>
                      <a:pt x="4455" y="139"/>
                    </a:lnTo>
                    <a:lnTo>
                      <a:pt x="4455" y="121"/>
                    </a:lnTo>
                    <a:lnTo>
                      <a:pt x="4455" y="180"/>
                    </a:lnTo>
                    <a:lnTo>
                      <a:pt x="4457" y="150"/>
                    </a:lnTo>
                    <a:lnTo>
                      <a:pt x="4459" y="99"/>
                    </a:lnTo>
                    <a:lnTo>
                      <a:pt x="4459" y="150"/>
                    </a:lnTo>
                    <a:lnTo>
                      <a:pt x="4461" y="129"/>
                    </a:lnTo>
                    <a:lnTo>
                      <a:pt x="4461" y="92"/>
                    </a:lnTo>
                    <a:lnTo>
                      <a:pt x="4463" y="99"/>
                    </a:lnTo>
                    <a:lnTo>
                      <a:pt x="4463" y="77"/>
                    </a:lnTo>
                    <a:lnTo>
                      <a:pt x="4465" y="132"/>
                    </a:lnTo>
                    <a:lnTo>
                      <a:pt x="4465" y="88"/>
                    </a:lnTo>
                    <a:lnTo>
                      <a:pt x="4467" y="114"/>
                    </a:lnTo>
                    <a:lnTo>
                      <a:pt x="4467" y="88"/>
                    </a:lnTo>
                    <a:lnTo>
                      <a:pt x="4469" y="110"/>
                    </a:lnTo>
                    <a:lnTo>
                      <a:pt x="4469" y="132"/>
                    </a:lnTo>
                    <a:lnTo>
                      <a:pt x="4471" y="85"/>
                    </a:lnTo>
                    <a:lnTo>
                      <a:pt x="4472" y="118"/>
                    </a:lnTo>
                    <a:lnTo>
                      <a:pt x="4473" y="118"/>
                    </a:lnTo>
                    <a:lnTo>
                      <a:pt x="4474" y="96"/>
                    </a:lnTo>
                    <a:lnTo>
                      <a:pt x="4475" y="132"/>
                    </a:lnTo>
                    <a:lnTo>
                      <a:pt x="4476" y="110"/>
                    </a:lnTo>
                    <a:lnTo>
                      <a:pt x="4477" y="77"/>
                    </a:lnTo>
                    <a:lnTo>
                      <a:pt x="4478" y="85"/>
                    </a:lnTo>
                    <a:lnTo>
                      <a:pt x="4479" y="114"/>
                    </a:lnTo>
                    <a:lnTo>
                      <a:pt x="4480" y="125"/>
                    </a:lnTo>
                    <a:lnTo>
                      <a:pt x="4481" y="99"/>
                    </a:lnTo>
                    <a:lnTo>
                      <a:pt x="4482" y="88"/>
                    </a:lnTo>
                    <a:lnTo>
                      <a:pt x="4483" y="136"/>
                    </a:lnTo>
                    <a:lnTo>
                      <a:pt x="4484" y="114"/>
                    </a:lnTo>
                    <a:lnTo>
                      <a:pt x="4485" y="99"/>
                    </a:lnTo>
                    <a:lnTo>
                      <a:pt x="4487" y="136"/>
                    </a:lnTo>
                    <a:lnTo>
                      <a:pt x="4488" y="125"/>
                    </a:lnTo>
                    <a:lnTo>
                      <a:pt x="4489" y="96"/>
                    </a:lnTo>
                    <a:lnTo>
                      <a:pt x="4490" y="81"/>
                    </a:lnTo>
                    <a:lnTo>
                      <a:pt x="4491" y="132"/>
                    </a:lnTo>
                    <a:lnTo>
                      <a:pt x="4492" y="106"/>
                    </a:lnTo>
                    <a:lnTo>
                      <a:pt x="4493" y="125"/>
                    </a:lnTo>
                    <a:lnTo>
                      <a:pt x="4494" y="121"/>
                    </a:lnTo>
                    <a:lnTo>
                      <a:pt x="4495" y="106"/>
                    </a:lnTo>
                    <a:lnTo>
                      <a:pt x="4496" y="74"/>
                    </a:lnTo>
                    <a:lnTo>
                      <a:pt x="4498" y="161"/>
                    </a:lnTo>
                    <a:lnTo>
                      <a:pt x="4498" y="114"/>
                    </a:lnTo>
                    <a:lnTo>
                      <a:pt x="4499" y="150"/>
                    </a:lnTo>
                    <a:lnTo>
                      <a:pt x="4501" y="132"/>
                    </a:lnTo>
                    <a:lnTo>
                      <a:pt x="4502" y="125"/>
                    </a:lnTo>
                    <a:lnTo>
                      <a:pt x="4503" y="114"/>
                    </a:lnTo>
                    <a:lnTo>
                      <a:pt x="4504" y="147"/>
                    </a:lnTo>
                    <a:lnTo>
                      <a:pt x="4505" y="103"/>
                    </a:lnTo>
                    <a:lnTo>
                      <a:pt x="4506" y="139"/>
                    </a:lnTo>
                    <a:lnTo>
                      <a:pt x="4507" y="121"/>
                    </a:lnTo>
                    <a:lnTo>
                      <a:pt x="4508" y="88"/>
                    </a:lnTo>
                    <a:lnTo>
                      <a:pt x="4509" y="129"/>
                    </a:lnTo>
                    <a:lnTo>
                      <a:pt x="4510" y="136"/>
                    </a:lnTo>
                    <a:lnTo>
                      <a:pt x="4511" y="103"/>
                    </a:lnTo>
                    <a:lnTo>
                      <a:pt x="4512" y="96"/>
                    </a:lnTo>
                    <a:lnTo>
                      <a:pt x="4513" y="106"/>
                    </a:lnTo>
                    <a:lnTo>
                      <a:pt x="4514" y="110"/>
                    </a:lnTo>
                    <a:lnTo>
                      <a:pt x="4516" y="129"/>
                    </a:lnTo>
                    <a:lnTo>
                      <a:pt x="4517" y="99"/>
                    </a:lnTo>
                    <a:lnTo>
                      <a:pt x="4518" y="125"/>
                    </a:lnTo>
                    <a:lnTo>
                      <a:pt x="4519" y="114"/>
                    </a:lnTo>
                    <a:lnTo>
                      <a:pt x="4520" y="172"/>
                    </a:lnTo>
                    <a:lnTo>
                      <a:pt x="4521" y="183"/>
                    </a:lnTo>
                    <a:lnTo>
                      <a:pt x="4522" y="136"/>
                    </a:lnTo>
                    <a:lnTo>
                      <a:pt x="4523" y="143"/>
                    </a:lnTo>
                    <a:lnTo>
                      <a:pt x="4524" y="154"/>
                    </a:lnTo>
                    <a:lnTo>
                      <a:pt x="4524" y="150"/>
                    </a:lnTo>
                    <a:lnTo>
                      <a:pt x="4526" y="129"/>
                    </a:lnTo>
                    <a:lnTo>
                      <a:pt x="4526" y="172"/>
                    </a:lnTo>
                    <a:lnTo>
                      <a:pt x="4528" y="172"/>
                    </a:lnTo>
                    <a:lnTo>
                      <a:pt x="4529" y="158"/>
                    </a:lnTo>
                    <a:lnTo>
                      <a:pt x="4531" y="129"/>
                    </a:lnTo>
                    <a:lnTo>
                      <a:pt x="4532" y="198"/>
                    </a:lnTo>
                    <a:lnTo>
                      <a:pt x="4533" y="198"/>
                    </a:lnTo>
                    <a:lnTo>
                      <a:pt x="4534" y="165"/>
                    </a:lnTo>
                    <a:lnTo>
                      <a:pt x="4535" y="154"/>
                    </a:lnTo>
                    <a:lnTo>
                      <a:pt x="4536" y="194"/>
                    </a:lnTo>
                    <a:lnTo>
                      <a:pt x="4537" y="194"/>
                    </a:lnTo>
                    <a:lnTo>
                      <a:pt x="4538" y="176"/>
                    </a:lnTo>
                    <a:lnTo>
                      <a:pt x="4539" y="158"/>
                    </a:lnTo>
                    <a:lnTo>
                      <a:pt x="4540" y="187"/>
                    </a:lnTo>
                    <a:lnTo>
                      <a:pt x="4541" y="209"/>
                    </a:lnTo>
                    <a:lnTo>
                      <a:pt x="4542" y="176"/>
                    </a:lnTo>
                    <a:lnTo>
                      <a:pt x="4543" y="154"/>
                    </a:lnTo>
                    <a:lnTo>
                      <a:pt x="4544" y="202"/>
                    </a:lnTo>
                    <a:lnTo>
                      <a:pt x="4546" y="158"/>
                    </a:lnTo>
                    <a:lnTo>
                      <a:pt x="4547" y="180"/>
                    </a:lnTo>
                    <a:lnTo>
                      <a:pt x="4548" y="110"/>
                    </a:lnTo>
                    <a:lnTo>
                      <a:pt x="4549" y="121"/>
                    </a:lnTo>
                    <a:lnTo>
                      <a:pt x="4550" y="172"/>
                    </a:lnTo>
                    <a:lnTo>
                      <a:pt x="4551" y="169"/>
                    </a:lnTo>
                    <a:lnTo>
                      <a:pt x="4551" y="165"/>
                    </a:lnTo>
                    <a:lnTo>
                      <a:pt x="4553" y="129"/>
                    </a:lnTo>
                    <a:lnTo>
                      <a:pt x="4553" y="129"/>
                    </a:lnTo>
                    <a:lnTo>
                      <a:pt x="4555" y="125"/>
                    </a:lnTo>
                    <a:lnTo>
                      <a:pt x="4555" y="63"/>
                    </a:lnTo>
                    <a:lnTo>
                      <a:pt x="4557" y="88"/>
                    </a:lnTo>
                    <a:lnTo>
                      <a:pt x="4557" y="67"/>
                    </a:lnTo>
                    <a:lnTo>
                      <a:pt x="4559" y="74"/>
                    </a:lnTo>
                    <a:lnTo>
                      <a:pt x="4561" y="110"/>
                    </a:lnTo>
                    <a:lnTo>
                      <a:pt x="4561" y="139"/>
                    </a:lnTo>
                    <a:lnTo>
                      <a:pt x="4561" y="125"/>
                    </a:lnTo>
                    <a:lnTo>
                      <a:pt x="4563" y="161"/>
                    </a:lnTo>
                    <a:lnTo>
                      <a:pt x="4565" y="187"/>
                    </a:lnTo>
                    <a:lnTo>
                      <a:pt x="4565" y="176"/>
                    </a:lnTo>
                    <a:lnTo>
                      <a:pt x="4567" y="165"/>
                    </a:lnTo>
                    <a:lnTo>
                      <a:pt x="4567" y="213"/>
                    </a:lnTo>
                    <a:lnTo>
                      <a:pt x="4569" y="187"/>
                    </a:lnTo>
                    <a:lnTo>
                      <a:pt x="4569" y="213"/>
                    </a:lnTo>
                    <a:lnTo>
                      <a:pt x="4571" y="227"/>
                    </a:lnTo>
                    <a:lnTo>
                      <a:pt x="4571" y="194"/>
                    </a:lnTo>
                    <a:lnTo>
                      <a:pt x="4573" y="224"/>
                    </a:lnTo>
                    <a:lnTo>
                      <a:pt x="4573" y="231"/>
                    </a:lnTo>
                    <a:lnTo>
                      <a:pt x="4575" y="227"/>
                    </a:lnTo>
                    <a:lnTo>
                      <a:pt x="4577" y="224"/>
                    </a:lnTo>
                    <a:lnTo>
                      <a:pt x="4577" y="202"/>
                    </a:lnTo>
                    <a:lnTo>
                      <a:pt x="4578" y="224"/>
                    </a:lnTo>
                    <a:lnTo>
                      <a:pt x="4579" y="227"/>
                    </a:lnTo>
                    <a:lnTo>
                      <a:pt x="4580" y="206"/>
                    </a:lnTo>
                    <a:lnTo>
                      <a:pt x="4581" y="198"/>
                    </a:lnTo>
                    <a:lnTo>
                      <a:pt x="4582" y="209"/>
                    </a:lnTo>
                    <a:lnTo>
                      <a:pt x="4583" y="231"/>
                    </a:lnTo>
                    <a:lnTo>
                      <a:pt x="4584" y="206"/>
                    </a:lnTo>
                    <a:lnTo>
                      <a:pt x="4585" y="231"/>
                    </a:lnTo>
                    <a:lnTo>
                      <a:pt x="4586" y="224"/>
                    </a:lnTo>
                    <a:lnTo>
                      <a:pt x="4587" y="238"/>
                    </a:lnTo>
                    <a:lnTo>
                      <a:pt x="4588" y="227"/>
                    </a:lnTo>
                    <a:lnTo>
                      <a:pt x="4590" y="220"/>
                    </a:lnTo>
                    <a:lnTo>
                      <a:pt x="4590" y="227"/>
                    </a:lnTo>
                    <a:lnTo>
                      <a:pt x="4591" y="220"/>
                    </a:lnTo>
                    <a:lnTo>
                      <a:pt x="4593" y="227"/>
                    </a:lnTo>
                    <a:lnTo>
                      <a:pt x="4594" y="231"/>
                    </a:lnTo>
                    <a:lnTo>
                      <a:pt x="4595" y="220"/>
                    </a:lnTo>
                    <a:lnTo>
                      <a:pt x="4596" y="231"/>
                    </a:lnTo>
                    <a:lnTo>
                      <a:pt x="4597" y="238"/>
                    </a:lnTo>
                    <a:lnTo>
                      <a:pt x="4598" y="224"/>
                    </a:lnTo>
                    <a:lnTo>
                      <a:pt x="4599" y="234"/>
                    </a:lnTo>
                    <a:lnTo>
                      <a:pt x="4600" y="216"/>
                    </a:lnTo>
                    <a:lnTo>
                      <a:pt x="4601" y="234"/>
                    </a:lnTo>
                    <a:lnTo>
                      <a:pt x="4602" y="238"/>
                    </a:lnTo>
                    <a:lnTo>
                      <a:pt x="4603" y="234"/>
                    </a:lnTo>
                    <a:lnTo>
                      <a:pt x="4605" y="234"/>
                    </a:lnTo>
                    <a:lnTo>
                      <a:pt x="4605" y="231"/>
                    </a:lnTo>
                    <a:lnTo>
                      <a:pt x="4606" y="220"/>
                    </a:lnTo>
                    <a:lnTo>
                      <a:pt x="4608" y="238"/>
                    </a:lnTo>
                    <a:lnTo>
                      <a:pt x="4609" y="227"/>
                    </a:lnTo>
                    <a:lnTo>
                      <a:pt x="4610" y="238"/>
                    </a:lnTo>
                    <a:lnTo>
                      <a:pt x="4611" y="234"/>
                    </a:lnTo>
                    <a:lnTo>
                      <a:pt x="4612" y="234"/>
                    </a:lnTo>
                    <a:lnTo>
                      <a:pt x="4613" y="242"/>
                    </a:lnTo>
                    <a:lnTo>
                      <a:pt x="4614" y="216"/>
                    </a:lnTo>
                    <a:lnTo>
                      <a:pt x="4615" y="238"/>
                    </a:lnTo>
                    <a:lnTo>
                      <a:pt x="4616" y="234"/>
                    </a:lnTo>
                    <a:lnTo>
                      <a:pt x="4617" y="238"/>
                    </a:lnTo>
                    <a:lnTo>
                      <a:pt x="4618" y="238"/>
                    </a:lnTo>
                    <a:lnTo>
                      <a:pt x="4619" y="234"/>
                    </a:lnTo>
                    <a:lnTo>
                      <a:pt x="4620" y="238"/>
                    </a:lnTo>
                    <a:lnTo>
                      <a:pt x="4621" y="234"/>
                    </a:lnTo>
                    <a:lnTo>
                      <a:pt x="4623" y="242"/>
                    </a:lnTo>
                    <a:lnTo>
                      <a:pt x="4624" y="231"/>
                    </a:lnTo>
                    <a:lnTo>
                      <a:pt x="4625" y="227"/>
                    </a:lnTo>
                    <a:lnTo>
                      <a:pt x="4626" y="234"/>
                    </a:lnTo>
                    <a:lnTo>
                      <a:pt x="4627" y="242"/>
                    </a:lnTo>
                    <a:lnTo>
                      <a:pt x="4628" y="224"/>
                    </a:lnTo>
                    <a:lnTo>
                      <a:pt x="4629" y="238"/>
                    </a:lnTo>
                    <a:lnTo>
                      <a:pt x="4630" y="242"/>
                    </a:lnTo>
                    <a:lnTo>
                      <a:pt x="4631" y="231"/>
                    </a:lnTo>
                    <a:lnTo>
                      <a:pt x="4632" y="234"/>
                    </a:lnTo>
                    <a:lnTo>
                      <a:pt x="4634" y="238"/>
                    </a:lnTo>
                    <a:lnTo>
                      <a:pt x="4634" y="234"/>
                    </a:lnTo>
                    <a:lnTo>
                      <a:pt x="4635" y="242"/>
                    </a:lnTo>
                    <a:lnTo>
                      <a:pt x="4637" y="227"/>
                    </a:lnTo>
                    <a:lnTo>
                      <a:pt x="4638" y="231"/>
                    </a:lnTo>
                    <a:lnTo>
                      <a:pt x="4639" y="242"/>
                    </a:lnTo>
                    <a:lnTo>
                      <a:pt x="4640" y="231"/>
                    </a:lnTo>
                    <a:lnTo>
                      <a:pt x="4641" y="238"/>
                    </a:lnTo>
                    <a:lnTo>
                      <a:pt x="4642" y="234"/>
                    </a:lnTo>
                    <a:lnTo>
                      <a:pt x="4643" y="216"/>
                    </a:lnTo>
                    <a:lnTo>
                      <a:pt x="4644" y="231"/>
                    </a:lnTo>
                    <a:lnTo>
                      <a:pt x="4645" y="231"/>
                    </a:lnTo>
                    <a:lnTo>
                      <a:pt x="4646" y="231"/>
                    </a:lnTo>
                    <a:lnTo>
                      <a:pt x="4647" y="220"/>
                    </a:lnTo>
                    <a:lnTo>
                      <a:pt x="4648" y="231"/>
                    </a:lnTo>
                    <a:lnTo>
                      <a:pt x="4649" y="220"/>
                    </a:lnTo>
                    <a:lnTo>
                      <a:pt x="4650" y="220"/>
                    </a:lnTo>
                    <a:lnTo>
                      <a:pt x="4652" y="220"/>
                    </a:lnTo>
                    <a:lnTo>
                      <a:pt x="4653" y="231"/>
                    </a:lnTo>
                    <a:lnTo>
                      <a:pt x="4654" y="216"/>
                    </a:lnTo>
                    <a:lnTo>
                      <a:pt x="4655" y="202"/>
                    </a:lnTo>
                    <a:lnTo>
                      <a:pt x="4656" y="198"/>
                    </a:lnTo>
                    <a:lnTo>
                      <a:pt x="4657" y="202"/>
                    </a:lnTo>
                    <a:lnTo>
                      <a:pt x="4657" y="187"/>
                    </a:lnTo>
                    <a:lnTo>
                      <a:pt x="4659" y="213"/>
                    </a:lnTo>
                    <a:lnTo>
                      <a:pt x="4659" y="190"/>
                    </a:lnTo>
                    <a:lnTo>
                      <a:pt x="4661" y="154"/>
                    </a:lnTo>
                    <a:lnTo>
                      <a:pt x="4661" y="190"/>
                    </a:lnTo>
                    <a:lnTo>
                      <a:pt x="4663" y="180"/>
                    </a:lnTo>
                    <a:lnTo>
                      <a:pt x="4663" y="183"/>
                    </a:lnTo>
                    <a:lnTo>
                      <a:pt x="4665" y="176"/>
                    </a:lnTo>
                    <a:lnTo>
                      <a:pt x="4667" y="147"/>
                    </a:lnTo>
                    <a:lnTo>
                      <a:pt x="4667" y="125"/>
                    </a:lnTo>
                    <a:lnTo>
                      <a:pt x="4669" y="136"/>
                    </a:lnTo>
                    <a:lnTo>
                      <a:pt x="4669" y="180"/>
                    </a:lnTo>
                    <a:lnTo>
                      <a:pt x="4671" y="143"/>
                    </a:lnTo>
                    <a:lnTo>
                      <a:pt x="4671" y="176"/>
                    </a:lnTo>
                    <a:lnTo>
                      <a:pt x="4673" y="121"/>
                    </a:lnTo>
                    <a:lnTo>
                      <a:pt x="4673" y="88"/>
                    </a:lnTo>
                    <a:lnTo>
                      <a:pt x="4675" y="106"/>
                    </a:lnTo>
                    <a:lnTo>
                      <a:pt x="4675" y="67"/>
                    </a:lnTo>
                    <a:lnTo>
                      <a:pt x="4677" y="118"/>
                    </a:lnTo>
                    <a:lnTo>
                      <a:pt x="4677" y="118"/>
                    </a:lnTo>
                    <a:lnTo>
                      <a:pt x="4679" y="99"/>
                    </a:lnTo>
                    <a:lnTo>
                      <a:pt x="4679" y="103"/>
                    </a:lnTo>
                    <a:lnTo>
                      <a:pt x="4681" y="110"/>
                    </a:lnTo>
                    <a:lnTo>
                      <a:pt x="4682" y="77"/>
                    </a:lnTo>
                    <a:lnTo>
                      <a:pt x="4683" y="81"/>
                    </a:lnTo>
                    <a:lnTo>
                      <a:pt x="4684" y="99"/>
                    </a:lnTo>
                    <a:lnTo>
                      <a:pt x="4685" y="139"/>
                    </a:lnTo>
                    <a:lnTo>
                      <a:pt x="4686" y="92"/>
                    </a:lnTo>
                    <a:lnTo>
                      <a:pt x="4687" y="121"/>
                    </a:lnTo>
                    <a:lnTo>
                      <a:pt x="4688" y="161"/>
                    </a:lnTo>
                    <a:lnTo>
                      <a:pt x="4689" y="143"/>
                    </a:lnTo>
                    <a:lnTo>
                      <a:pt x="4690" y="118"/>
                    </a:lnTo>
                    <a:lnTo>
                      <a:pt x="4691" y="165"/>
                    </a:lnTo>
                    <a:lnTo>
                      <a:pt x="4692" y="74"/>
                    </a:lnTo>
                    <a:lnTo>
                      <a:pt x="4693" y="106"/>
                    </a:lnTo>
                    <a:lnTo>
                      <a:pt x="4694" y="88"/>
                    </a:lnTo>
                    <a:lnTo>
                      <a:pt x="4696" y="70"/>
                    </a:lnTo>
                    <a:lnTo>
                      <a:pt x="4698" y="67"/>
                    </a:lnTo>
                    <a:lnTo>
                      <a:pt x="4698" y="129"/>
                    </a:lnTo>
                    <a:lnTo>
                      <a:pt x="4700" y="118"/>
                    </a:lnTo>
                    <a:lnTo>
                      <a:pt x="4700" y="147"/>
                    </a:lnTo>
                    <a:lnTo>
                      <a:pt x="4702" y="139"/>
                    </a:lnTo>
                    <a:lnTo>
                      <a:pt x="4702" y="143"/>
                    </a:lnTo>
                    <a:lnTo>
                      <a:pt x="4704" y="92"/>
                    </a:lnTo>
                    <a:lnTo>
                      <a:pt x="4704" y="106"/>
                    </a:lnTo>
                    <a:lnTo>
                      <a:pt x="4706" y="99"/>
                    </a:lnTo>
                    <a:lnTo>
                      <a:pt x="4706" y="129"/>
                    </a:lnTo>
                    <a:lnTo>
                      <a:pt x="4708" y="132"/>
                    </a:lnTo>
                    <a:lnTo>
                      <a:pt x="4708" y="125"/>
                    </a:lnTo>
                    <a:lnTo>
                      <a:pt x="4709" y="114"/>
                    </a:lnTo>
                    <a:lnTo>
                      <a:pt x="4711" y="121"/>
                    </a:lnTo>
                    <a:lnTo>
                      <a:pt x="4711" y="139"/>
                    </a:lnTo>
                    <a:lnTo>
                      <a:pt x="4712" y="99"/>
                    </a:lnTo>
                    <a:lnTo>
                      <a:pt x="4714" y="129"/>
                    </a:lnTo>
                    <a:lnTo>
                      <a:pt x="4715" y="158"/>
                    </a:lnTo>
                    <a:lnTo>
                      <a:pt x="4716" y="139"/>
                    </a:lnTo>
                    <a:lnTo>
                      <a:pt x="4717" y="165"/>
                    </a:lnTo>
                    <a:lnTo>
                      <a:pt x="4718" y="103"/>
                    </a:lnTo>
                    <a:lnTo>
                      <a:pt x="4719" y="125"/>
                    </a:lnTo>
                    <a:lnTo>
                      <a:pt x="4720" y="118"/>
                    </a:lnTo>
                    <a:lnTo>
                      <a:pt x="4721" y="190"/>
                    </a:lnTo>
                    <a:lnTo>
                      <a:pt x="4722" y="132"/>
                    </a:lnTo>
                    <a:lnTo>
                      <a:pt x="4723" y="154"/>
                    </a:lnTo>
                    <a:lnTo>
                      <a:pt x="4724" y="121"/>
                    </a:lnTo>
                    <a:lnTo>
                      <a:pt x="4726" y="169"/>
                    </a:lnTo>
                    <a:lnTo>
                      <a:pt x="4726" y="92"/>
                    </a:lnTo>
                    <a:lnTo>
                      <a:pt x="4727" y="143"/>
                    </a:lnTo>
                    <a:lnTo>
                      <a:pt x="4729" y="125"/>
                    </a:lnTo>
                    <a:lnTo>
                      <a:pt x="4730" y="158"/>
                    </a:lnTo>
                    <a:lnTo>
                      <a:pt x="4731" y="121"/>
                    </a:lnTo>
                    <a:lnTo>
                      <a:pt x="4732" y="147"/>
                    </a:lnTo>
                    <a:lnTo>
                      <a:pt x="4733" y="139"/>
                    </a:lnTo>
                    <a:lnTo>
                      <a:pt x="4734" y="158"/>
                    </a:lnTo>
                    <a:lnTo>
                      <a:pt x="4735" y="169"/>
                    </a:lnTo>
                    <a:lnTo>
                      <a:pt x="4736" y="172"/>
                    </a:lnTo>
                    <a:lnTo>
                      <a:pt x="4737" y="154"/>
                    </a:lnTo>
                    <a:lnTo>
                      <a:pt x="4738" y="125"/>
                    </a:lnTo>
                    <a:lnTo>
                      <a:pt x="4739" y="129"/>
                    </a:lnTo>
                    <a:lnTo>
                      <a:pt x="4740" y="143"/>
                    </a:lnTo>
                    <a:lnTo>
                      <a:pt x="4741" y="132"/>
                    </a:lnTo>
                    <a:lnTo>
                      <a:pt x="4742" y="154"/>
                    </a:lnTo>
                    <a:lnTo>
                      <a:pt x="4744" y="143"/>
                    </a:lnTo>
                    <a:lnTo>
                      <a:pt x="4745" y="180"/>
                    </a:lnTo>
                    <a:lnTo>
                      <a:pt x="4746" y="154"/>
                    </a:lnTo>
                    <a:lnTo>
                      <a:pt x="4747" y="129"/>
                    </a:lnTo>
                    <a:lnTo>
                      <a:pt x="4748" y="150"/>
                    </a:lnTo>
                    <a:lnTo>
                      <a:pt x="4749" y="150"/>
                    </a:lnTo>
                    <a:lnTo>
                      <a:pt x="4750" y="161"/>
                    </a:lnTo>
                    <a:lnTo>
                      <a:pt x="4751" y="88"/>
                    </a:lnTo>
                    <a:lnTo>
                      <a:pt x="4752" y="129"/>
                    </a:lnTo>
                    <a:lnTo>
                      <a:pt x="4753" y="136"/>
                    </a:lnTo>
                    <a:lnTo>
                      <a:pt x="4754" y="106"/>
                    </a:lnTo>
                    <a:lnTo>
                      <a:pt x="4755" y="143"/>
                    </a:lnTo>
                    <a:lnTo>
                      <a:pt x="4756" y="165"/>
                    </a:lnTo>
                    <a:lnTo>
                      <a:pt x="4757" y="125"/>
                    </a:lnTo>
                    <a:lnTo>
                      <a:pt x="4759" y="114"/>
                    </a:lnTo>
                    <a:lnTo>
                      <a:pt x="4760" y="114"/>
                    </a:lnTo>
                    <a:lnTo>
                      <a:pt x="4761" y="143"/>
                    </a:lnTo>
                    <a:lnTo>
                      <a:pt x="4761" y="121"/>
                    </a:lnTo>
                    <a:lnTo>
                      <a:pt x="4763" y="136"/>
                    </a:lnTo>
                    <a:lnTo>
                      <a:pt x="4763" y="77"/>
                    </a:lnTo>
                    <a:lnTo>
                      <a:pt x="4765" y="92"/>
                    </a:lnTo>
                    <a:lnTo>
                      <a:pt x="4765" y="129"/>
                    </a:lnTo>
                    <a:lnTo>
                      <a:pt x="4767" y="118"/>
                    </a:lnTo>
                    <a:lnTo>
                      <a:pt x="4767" y="103"/>
                    </a:lnTo>
                    <a:lnTo>
                      <a:pt x="4769" y="118"/>
                    </a:lnTo>
                    <a:lnTo>
                      <a:pt x="4769" y="92"/>
                    </a:lnTo>
                    <a:lnTo>
                      <a:pt x="4771" y="158"/>
                    </a:lnTo>
                    <a:lnTo>
                      <a:pt x="4773" y="132"/>
                    </a:lnTo>
                    <a:lnTo>
                      <a:pt x="4773" y="85"/>
                    </a:lnTo>
                    <a:lnTo>
                      <a:pt x="4775" y="114"/>
                    </a:lnTo>
                    <a:lnTo>
                      <a:pt x="4775" y="161"/>
                    </a:lnTo>
                    <a:lnTo>
                      <a:pt x="4777" y="136"/>
                    </a:lnTo>
                    <a:lnTo>
                      <a:pt x="4777" y="99"/>
                    </a:lnTo>
                    <a:lnTo>
                      <a:pt x="4779" y="129"/>
                    </a:lnTo>
                    <a:lnTo>
                      <a:pt x="4780" y="59"/>
                    </a:lnTo>
                    <a:lnTo>
                      <a:pt x="4781" y="106"/>
                    </a:lnTo>
                    <a:lnTo>
                      <a:pt x="4782" y="92"/>
                    </a:lnTo>
                    <a:lnTo>
                      <a:pt x="4783" y="99"/>
                    </a:lnTo>
                    <a:lnTo>
                      <a:pt x="4784" y="81"/>
                    </a:lnTo>
                    <a:lnTo>
                      <a:pt x="4785" y="103"/>
                    </a:lnTo>
                    <a:lnTo>
                      <a:pt x="4786" y="70"/>
                    </a:lnTo>
                    <a:lnTo>
                      <a:pt x="4788" y="96"/>
                    </a:lnTo>
                    <a:lnTo>
                      <a:pt x="4788" y="103"/>
                    </a:lnTo>
                    <a:lnTo>
                      <a:pt x="4790" y="67"/>
                    </a:lnTo>
                    <a:lnTo>
                      <a:pt x="4790" y="103"/>
                    </a:lnTo>
                    <a:lnTo>
                      <a:pt x="4792" y="103"/>
                    </a:lnTo>
                    <a:lnTo>
                      <a:pt x="4792" y="99"/>
                    </a:lnTo>
                    <a:lnTo>
                      <a:pt x="4794" y="114"/>
                    </a:lnTo>
                    <a:lnTo>
                      <a:pt x="4794" y="118"/>
                    </a:lnTo>
                    <a:lnTo>
                      <a:pt x="4796" y="118"/>
                    </a:lnTo>
                    <a:lnTo>
                      <a:pt x="4796" y="125"/>
                    </a:lnTo>
                    <a:lnTo>
                      <a:pt x="4798" y="92"/>
                    </a:lnTo>
                    <a:lnTo>
                      <a:pt x="4798" y="99"/>
                    </a:lnTo>
                    <a:lnTo>
                      <a:pt x="4800" y="118"/>
                    </a:lnTo>
                    <a:lnTo>
                      <a:pt x="4800" y="121"/>
                    </a:lnTo>
                    <a:lnTo>
                      <a:pt x="4802" y="99"/>
                    </a:lnTo>
                    <a:lnTo>
                      <a:pt x="4804" y="136"/>
                    </a:lnTo>
                    <a:lnTo>
                      <a:pt x="4804" y="96"/>
                    </a:lnTo>
                    <a:lnTo>
                      <a:pt x="4806" y="132"/>
                    </a:lnTo>
                    <a:lnTo>
                      <a:pt x="4806" y="110"/>
                    </a:lnTo>
                    <a:lnTo>
                      <a:pt x="4808" y="121"/>
                    </a:lnTo>
                    <a:lnTo>
                      <a:pt x="4808" y="121"/>
                    </a:lnTo>
                    <a:lnTo>
                      <a:pt x="4810" y="103"/>
                    </a:lnTo>
                    <a:lnTo>
                      <a:pt x="4810" y="118"/>
                    </a:lnTo>
                    <a:lnTo>
                      <a:pt x="4812" y="118"/>
                    </a:lnTo>
                    <a:lnTo>
                      <a:pt x="4812" y="139"/>
                    </a:lnTo>
                    <a:lnTo>
                      <a:pt x="4813" y="169"/>
                    </a:lnTo>
                    <a:lnTo>
                      <a:pt x="4814" y="154"/>
                    </a:lnTo>
                    <a:lnTo>
                      <a:pt x="4815" y="103"/>
                    </a:lnTo>
                    <a:lnTo>
                      <a:pt x="4817" y="118"/>
                    </a:lnTo>
                    <a:lnTo>
                      <a:pt x="4818" y="132"/>
                    </a:lnTo>
                    <a:lnTo>
                      <a:pt x="4818" y="136"/>
                    </a:lnTo>
                    <a:lnTo>
                      <a:pt x="4820" y="132"/>
                    </a:lnTo>
                    <a:lnTo>
                      <a:pt x="4821" y="147"/>
                    </a:lnTo>
                    <a:lnTo>
                      <a:pt x="4822" y="143"/>
                    </a:lnTo>
                    <a:lnTo>
                      <a:pt x="4823" y="136"/>
                    </a:lnTo>
                    <a:lnTo>
                      <a:pt x="4824" y="165"/>
                    </a:lnTo>
                    <a:lnTo>
                      <a:pt x="4825" y="121"/>
                    </a:lnTo>
                    <a:lnTo>
                      <a:pt x="4826" y="147"/>
                    </a:lnTo>
                    <a:lnTo>
                      <a:pt x="4827" y="176"/>
                    </a:lnTo>
                    <a:lnTo>
                      <a:pt x="4828" y="165"/>
                    </a:lnTo>
                    <a:lnTo>
                      <a:pt x="4829" y="150"/>
                    </a:lnTo>
                    <a:lnTo>
                      <a:pt x="4830" y="143"/>
                    </a:lnTo>
                    <a:lnTo>
                      <a:pt x="4832" y="132"/>
                    </a:lnTo>
                    <a:lnTo>
                      <a:pt x="4833" y="172"/>
                    </a:lnTo>
                    <a:lnTo>
                      <a:pt x="4833" y="136"/>
                    </a:lnTo>
                    <a:lnTo>
                      <a:pt x="4835" y="190"/>
                    </a:lnTo>
                    <a:lnTo>
                      <a:pt x="4836" y="165"/>
                    </a:lnTo>
                    <a:lnTo>
                      <a:pt x="4837" y="125"/>
                    </a:lnTo>
                    <a:lnTo>
                      <a:pt x="4838" y="165"/>
                    </a:lnTo>
                    <a:lnTo>
                      <a:pt x="4839" y="154"/>
                    </a:lnTo>
                    <a:lnTo>
                      <a:pt x="4840" y="176"/>
                    </a:lnTo>
                    <a:lnTo>
                      <a:pt x="4841" y="161"/>
                    </a:lnTo>
                    <a:lnTo>
                      <a:pt x="4842" y="194"/>
                    </a:lnTo>
                    <a:lnTo>
                      <a:pt x="4843" y="190"/>
                    </a:lnTo>
                    <a:lnTo>
                      <a:pt x="4844" y="136"/>
                    </a:lnTo>
                    <a:lnTo>
                      <a:pt x="4845" y="198"/>
                    </a:lnTo>
                    <a:lnTo>
                      <a:pt x="4847" y="206"/>
                    </a:lnTo>
                    <a:lnTo>
                      <a:pt x="4847" y="176"/>
                    </a:lnTo>
                    <a:lnTo>
                      <a:pt x="4848" y="180"/>
                    </a:lnTo>
                    <a:lnTo>
                      <a:pt x="4850" y="172"/>
                    </a:lnTo>
                    <a:lnTo>
                      <a:pt x="4851" y="165"/>
                    </a:lnTo>
                    <a:lnTo>
                      <a:pt x="4852" y="154"/>
                    </a:lnTo>
                    <a:lnTo>
                      <a:pt x="4853" y="129"/>
                    </a:lnTo>
                    <a:lnTo>
                      <a:pt x="4854" y="143"/>
                    </a:lnTo>
                    <a:lnTo>
                      <a:pt x="4855" y="125"/>
                    </a:lnTo>
                    <a:lnTo>
                      <a:pt x="4856" y="136"/>
                    </a:lnTo>
                    <a:lnTo>
                      <a:pt x="4857" y="132"/>
                    </a:lnTo>
                    <a:lnTo>
                      <a:pt x="4858" y="103"/>
                    </a:lnTo>
                    <a:lnTo>
                      <a:pt x="4859" y="172"/>
                    </a:lnTo>
                    <a:lnTo>
                      <a:pt x="4860" y="180"/>
                    </a:lnTo>
                    <a:lnTo>
                      <a:pt x="4862" y="125"/>
                    </a:lnTo>
                    <a:lnTo>
                      <a:pt x="4862" y="154"/>
                    </a:lnTo>
                    <a:lnTo>
                      <a:pt x="4863" y="118"/>
                    </a:lnTo>
                    <a:lnTo>
                      <a:pt x="4865" y="206"/>
                    </a:lnTo>
                    <a:lnTo>
                      <a:pt x="4866" y="106"/>
                    </a:lnTo>
                    <a:lnTo>
                      <a:pt x="4867" y="59"/>
                    </a:lnTo>
                    <a:lnTo>
                      <a:pt x="4868" y="59"/>
                    </a:lnTo>
                    <a:lnTo>
                      <a:pt x="4869" y="48"/>
                    </a:lnTo>
                    <a:lnTo>
                      <a:pt x="4870" y="85"/>
                    </a:lnTo>
                    <a:lnTo>
                      <a:pt x="4871" y="121"/>
                    </a:lnTo>
                    <a:lnTo>
                      <a:pt x="4872" y="70"/>
                    </a:lnTo>
                    <a:lnTo>
                      <a:pt x="4873" y="132"/>
                    </a:lnTo>
                    <a:lnTo>
                      <a:pt x="4874" y="158"/>
                    </a:lnTo>
                    <a:lnTo>
                      <a:pt x="4875" y="172"/>
                    </a:lnTo>
                    <a:lnTo>
                      <a:pt x="4876" y="202"/>
                    </a:lnTo>
                    <a:lnTo>
                      <a:pt x="4877" y="198"/>
                    </a:lnTo>
                    <a:lnTo>
                      <a:pt x="4878" y="190"/>
                    </a:lnTo>
                    <a:lnTo>
                      <a:pt x="4880" y="194"/>
                    </a:lnTo>
                    <a:lnTo>
                      <a:pt x="4881" y="206"/>
                    </a:lnTo>
                    <a:lnTo>
                      <a:pt x="4882" y="213"/>
                    </a:lnTo>
                    <a:lnTo>
                      <a:pt x="4883" y="187"/>
                    </a:lnTo>
                    <a:lnTo>
                      <a:pt x="4884" y="216"/>
                    </a:lnTo>
                    <a:lnTo>
                      <a:pt x="4885" y="238"/>
                    </a:lnTo>
                    <a:lnTo>
                      <a:pt x="4886" y="227"/>
                    </a:lnTo>
                    <a:lnTo>
                      <a:pt x="4887" y="209"/>
                    </a:lnTo>
                    <a:lnTo>
                      <a:pt x="4888" y="234"/>
                    </a:lnTo>
                    <a:lnTo>
                      <a:pt x="4889" y="224"/>
                    </a:lnTo>
                    <a:lnTo>
                      <a:pt x="4890" y="216"/>
                    </a:lnTo>
                    <a:lnTo>
                      <a:pt x="4891" y="220"/>
                    </a:lnTo>
                    <a:lnTo>
                      <a:pt x="4892" y="224"/>
                    </a:lnTo>
                    <a:lnTo>
                      <a:pt x="4892" y="220"/>
                    </a:lnTo>
                    <a:lnTo>
                      <a:pt x="4894" y="227"/>
                    </a:lnTo>
                    <a:lnTo>
                      <a:pt x="4896" y="224"/>
                    </a:lnTo>
                    <a:lnTo>
                      <a:pt x="4896" y="220"/>
                    </a:lnTo>
                    <a:lnTo>
                      <a:pt x="4898" y="231"/>
                    </a:lnTo>
                    <a:lnTo>
                      <a:pt x="4898" y="242"/>
                    </a:lnTo>
                    <a:lnTo>
                      <a:pt x="4900" y="227"/>
                    </a:lnTo>
                    <a:lnTo>
                      <a:pt x="4900" y="234"/>
                    </a:lnTo>
                    <a:lnTo>
                      <a:pt x="4902" y="242"/>
                    </a:lnTo>
                    <a:lnTo>
                      <a:pt x="4902" y="231"/>
                    </a:lnTo>
                    <a:lnTo>
                      <a:pt x="4904" y="238"/>
                    </a:lnTo>
                    <a:lnTo>
                      <a:pt x="4904" y="220"/>
                    </a:lnTo>
                    <a:lnTo>
                      <a:pt x="4906" y="227"/>
                    </a:lnTo>
                    <a:lnTo>
                      <a:pt x="4906" y="224"/>
                    </a:lnTo>
                    <a:lnTo>
                      <a:pt x="4908" y="234"/>
                    </a:lnTo>
                    <a:lnTo>
                      <a:pt x="4910" y="238"/>
                    </a:lnTo>
                    <a:lnTo>
                      <a:pt x="4910" y="234"/>
                    </a:lnTo>
                    <a:lnTo>
                      <a:pt x="4912" y="231"/>
                    </a:lnTo>
                    <a:lnTo>
                      <a:pt x="4912" y="242"/>
                    </a:lnTo>
                    <a:lnTo>
                      <a:pt x="4914" y="238"/>
                    </a:lnTo>
                    <a:lnTo>
                      <a:pt x="4914" y="238"/>
                    </a:lnTo>
                    <a:lnTo>
                      <a:pt x="4916" y="224"/>
                    </a:lnTo>
                    <a:lnTo>
                      <a:pt x="4916" y="238"/>
                    </a:lnTo>
                    <a:lnTo>
                      <a:pt x="4918" y="234"/>
                    </a:lnTo>
                    <a:lnTo>
                      <a:pt x="4918" y="234"/>
                    </a:lnTo>
                    <a:lnTo>
                      <a:pt x="4919" y="234"/>
                    </a:lnTo>
                    <a:lnTo>
                      <a:pt x="4920" y="234"/>
                    </a:lnTo>
                    <a:lnTo>
                      <a:pt x="4921" y="242"/>
                    </a:lnTo>
                    <a:lnTo>
                      <a:pt x="4923" y="227"/>
                    </a:lnTo>
                    <a:lnTo>
                      <a:pt x="4924" y="234"/>
                    </a:lnTo>
                    <a:lnTo>
                      <a:pt x="4925" y="231"/>
                    </a:lnTo>
                    <a:lnTo>
                      <a:pt x="4926" y="224"/>
                    </a:lnTo>
                    <a:lnTo>
                      <a:pt x="4927" y="238"/>
                    </a:lnTo>
                    <a:lnTo>
                      <a:pt x="4928" y="234"/>
                    </a:lnTo>
                    <a:lnTo>
                      <a:pt x="4929" y="234"/>
                    </a:lnTo>
                    <a:lnTo>
                      <a:pt x="4930" y="238"/>
                    </a:lnTo>
                    <a:lnTo>
                      <a:pt x="4931" y="234"/>
                    </a:lnTo>
                    <a:lnTo>
                      <a:pt x="4932" y="242"/>
                    </a:lnTo>
                    <a:lnTo>
                      <a:pt x="4933" y="234"/>
                    </a:lnTo>
                    <a:lnTo>
                      <a:pt x="4934" y="234"/>
                    </a:lnTo>
                    <a:lnTo>
                      <a:pt x="4935" y="242"/>
                    </a:lnTo>
                    <a:lnTo>
                      <a:pt x="4936" y="242"/>
                    </a:lnTo>
                    <a:lnTo>
                      <a:pt x="4938" y="231"/>
                    </a:lnTo>
                    <a:lnTo>
                      <a:pt x="4939" y="234"/>
                    </a:lnTo>
                    <a:lnTo>
                      <a:pt x="4940" y="242"/>
                    </a:lnTo>
                    <a:lnTo>
                      <a:pt x="4941" y="238"/>
                    </a:lnTo>
                    <a:lnTo>
                      <a:pt x="4942" y="231"/>
                    </a:lnTo>
                    <a:lnTo>
                      <a:pt x="4943" y="231"/>
                    </a:lnTo>
                    <a:lnTo>
                      <a:pt x="4944" y="242"/>
                    </a:lnTo>
                    <a:lnTo>
                      <a:pt x="4945" y="231"/>
                    </a:lnTo>
                    <a:lnTo>
                      <a:pt x="4946" y="231"/>
                    </a:lnTo>
                    <a:lnTo>
                      <a:pt x="4947" y="227"/>
                    </a:lnTo>
                    <a:lnTo>
                      <a:pt x="4948" y="224"/>
                    </a:lnTo>
                    <a:lnTo>
                      <a:pt x="4949" y="238"/>
                    </a:lnTo>
                    <a:lnTo>
                      <a:pt x="4950" y="213"/>
                    </a:lnTo>
                    <a:lnTo>
                      <a:pt x="4951" y="231"/>
                    </a:lnTo>
                    <a:lnTo>
                      <a:pt x="4953" y="234"/>
                    </a:lnTo>
                    <a:lnTo>
                      <a:pt x="4954" y="209"/>
                    </a:lnTo>
                    <a:lnTo>
                      <a:pt x="4954" y="227"/>
                    </a:lnTo>
                    <a:lnTo>
                      <a:pt x="4956" y="224"/>
                    </a:lnTo>
                    <a:lnTo>
                      <a:pt x="4957" y="227"/>
                    </a:lnTo>
                    <a:lnTo>
                      <a:pt x="4958" y="216"/>
                    </a:lnTo>
                    <a:lnTo>
                      <a:pt x="4959" y="216"/>
                    </a:lnTo>
                    <a:lnTo>
                      <a:pt x="4960" y="187"/>
                    </a:lnTo>
                    <a:lnTo>
                      <a:pt x="4961" y="213"/>
                    </a:lnTo>
                    <a:lnTo>
                      <a:pt x="4962" y="220"/>
                    </a:lnTo>
                    <a:lnTo>
                      <a:pt x="4963" y="206"/>
                    </a:lnTo>
                    <a:lnTo>
                      <a:pt x="4964" y="206"/>
                    </a:lnTo>
                    <a:lnTo>
                      <a:pt x="4965" y="183"/>
                    </a:lnTo>
                    <a:lnTo>
                      <a:pt x="4966" y="206"/>
                    </a:lnTo>
                    <a:lnTo>
                      <a:pt x="4968" y="176"/>
                    </a:lnTo>
                    <a:lnTo>
                      <a:pt x="4968" y="176"/>
                    </a:lnTo>
                    <a:lnTo>
                      <a:pt x="4969" y="154"/>
                    </a:lnTo>
                    <a:lnTo>
                      <a:pt x="4971" y="172"/>
                    </a:lnTo>
                    <a:lnTo>
                      <a:pt x="4972" y="183"/>
                    </a:lnTo>
                    <a:lnTo>
                      <a:pt x="4973" y="132"/>
                    </a:lnTo>
                    <a:lnTo>
                      <a:pt x="4974" y="147"/>
                    </a:lnTo>
                    <a:lnTo>
                      <a:pt x="4975" y="132"/>
                    </a:lnTo>
                    <a:lnTo>
                      <a:pt x="4976" y="172"/>
                    </a:lnTo>
                    <a:lnTo>
                      <a:pt x="4977" y="110"/>
                    </a:lnTo>
                    <a:lnTo>
                      <a:pt x="4978" y="147"/>
                    </a:lnTo>
                    <a:lnTo>
                      <a:pt x="4979" y="96"/>
                    </a:lnTo>
                    <a:lnTo>
                      <a:pt x="4980" y="114"/>
                    </a:lnTo>
                    <a:lnTo>
                      <a:pt x="4981" y="74"/>
                    </a:lnTo>
                    <a:lnTo>
                      <a:pt x="4983" y="110"/>
                    </a:lnTo>
                    <a:lnTo>
                      <a:pt x="4983" y="96"/>
                    </a:lnTo>
                    <a:lnTo>
                      <a:pt x="4984" y="136"/>
                    </a:lnTo>
                    <a:lnTo>
                      <a:pt x="4986" y="85"/>
                    </a:lnTo>
                    <a:lnTo>
                      <a:pt x="4987" y="129"/>
                    </a:lnTo>
                    <a:lnTo>
                      <a:pt x="4988" y="70"/>
                    </a:lnTo>
                    <a:lnTo>
                      <a:pt x="4989" y="85"/>
                    </a:lnTo>
                    <a:lnTo>
                      <a:pt x="4990" y="121"/>
                    </a:lnTo>
                    <a:lnTo>
                      <a:pt x="4991" y="92"/>
                    </a:lnTo>
                    <a:lnTo>
                      <a:pt x="4992" y="103"/>
                    </a:lnTo>
                    <a:lnTo>
                      <a:pt x="4993" y="125"/>
                    </a:lnTo>
                    <a:lnTo>
                      <a:pt x="4994" y="129"/>
                    </a:lnTo>
                    <a:lnTo>
                      <a:pt x="4995" y="103"/>
                    </a:lnTo>
                    <a:lnTo>
                      <a:pt x="4996" y="85"/>
                    </a:lnTo>
                    <a:lnTo>
                      <a:pt x="4997" y="88"/>
                    </a:lnTo>
                    <a:lnTo>
                      <a:pt x="4998" y="70"/>
                    </a:lnTo>
                    <a:lnTo>
                      <a:pt x="4998" y="77"/>
                    </a:lnTo>
                    <a:lnTo>
                      <a:pt x="5000" y="106"/>
                    </a:lnTo>
                    <a:lnTo>
                      <a:pt x="5002" y="85"/>
                    </a:lnTo>
                    <a:lnTo>
                      <a:pt x="5002" y="99"/>
                    </a:lnTo>
                    <a:lnTo>
                      <a:pt x="5004" y="96"/>
                    </a:lnTo>
                    <a:lnTo>
                      <a:pt x="5004" y="121"/>
                    </a:lnTo>
                    <a:lnTo>
                      <a:pt x="5006" y="92"/>
                    </a:lnTo>
                    <a:lnTo>
                      <a:pt x="5006" y="129"/>
                    </a:lnTo>
                    <a:lnTo>
                      <a:pt x="5008" y="154"/>
                    </a:lnTo>
                    <a:lnTo>
                      <a:pt x="5008" y="110"/>
                    </a:lnTo>
                    <a:lnTo>
                      <a:pt x="5010" y="147"/>
                    </a:lnTo>
                    <a:lnTo>
                      <a:pt x="5010" y="106"/>
                    </a:lnTo>
                    <a:lnTo>
                      <a:pt x="5012" y="136"/>
                    </a:lnTo>
                    <a:lnTo>
                      <a:pt x="5012" y="150"/>
                    </a:lnTo>
                    <a:lnTo>
                      <a:pt x="5014" y="118"/>
                    </a:lnTo>
                    <a:lnTo>
                      <a:pt x="5016" y="154"/>
                    </a:lnTo>
                    <a:lnTo>
                      <a:pt x="5016" y="139"/>
                    </a:lnTo>
                    <a:lnTo>
                      <a:pt x="5018" y="118"/>
                    </a:lnTo>
                    <a:lnTo>
                      <a:pt x="5018" y="114"/>
                    </a:lnTo>
                    <a:lnTo>
                      <a:pt x="5020" y="136"/>
                    </a:lnTo>
                    <a:lnTo>
                      <a:pt x="5020" y="143"/>
                    </a:lnTo>
                    <a:lnTo>
                      <a:pt x="5022" y="136"/>
                    </a:lnTo>
                    <a:lnTo>
                      <a:pt x="5022" y="161"/>
                    </a:lnTo>
                    <a:lnTo>
                      <a:pt x="5024" y="114"/>
                    </a:lnTo>
                    <a:lnTo>
                      <a:pt x="5024" y="132"/>
                    </a:lnTo>
                    <a:lnTo>
                      <a:pt x="5025" y="161"/>
                    </a:lnTo>
                    <a:lnTo>
                      <a:pt x="5026" y="165"/>
                    </a:lnTo>
                    <a:lnTo>
                      <a:pt x="5027" y="136"/>
                    </a:lnTo>
                    <a:lnTo>
                      <a:pt x="5028" y="172"/>
                    </a:lnTo>
                    <a:lnTo>
                      <a:pt x="5030" y="136"/>
                    </a:lnTo>
                    <a:lnTo>
                      <a:pt x="5031" y="150"/>
                    </a:lnTo>
                    <a:lnTo>
                      <a:pt x="5033" y="139"/>
                    </a:lnTo>
                    <a:lnTo>
                      <a:pt x="5033" y="169"/>
                    </a:lnTo>
                    <a:lnTo>
                      <a:pt x="5035" y="180"/>
                    </a:lnTo>
                    <a:lnTo>
                      <a:pt x="5035" y="150"/>
                    </a:lnTo>
                    <a:lnTo>
                      <a:pt x="5037" y="180"/>
                    </a:lnTo>
                    <a:lnTo>
                      <a:pt x="5037" y="125"/>
                    </a:lnTo>
                    <a:lnTo>
                      <a:pt x="5039" y="121"/>
                    </a:lnTo>
                    <a:lnTo>
                      <a:pt x="5039" y="187"/>
                    </a:lnTo>
                    <a:lnTo>
                      <a:pt x="5041" y="154"/>
                    </a:lnTo>
                    <a:lnTo>
                      <a:pt x="5041" y="154"/>
                    </a:lnTo>
                    <a:lnTo>
                      <a:pt x="5043" y="147"/>
                    </a:lnTo>
                    <a:lnTo>
                      <a:pt x="5043" y="169"/>
                    </a:lnTo>
                    <a:lnTo>
                      <a:pt x="5045" y="158"/>
                    </a:lnTo>
                    <a:lnTo>
                      <a:pt x="5047" y="161"/>
                    </a:lnTo>
                    <a:lnTo>
                      <a:pt x="5047" y="132"/>
                    </a:lnTo>
                    <a:lnTo>
                      <a:pt x="5049" y="165"/>
                    </a:lnTo>
                    <a:lnTo>
                      <a:pt x="5049" y="114"/>
                    </a:lnTo>
                    <a:lnTo>
                      <a:pt x="5050" y="176"/>
                    </a:lnTo>
                    <a:lnTo>
                      <a:pt x="5051" y="169"/>
                    </a:lnTo>
                    <a:lnTo>
                      <a:pt x="5052" y="129"/>
                    </a:lnTo>
                    <a:lnTo>
                      <a:pt x="5053" y="161"/>
                    </a:lnTo>
                    <a:lnTo>
                      <a:pt x="5054" y="213"/>
                    </a:lnTo>
                    <a:lnTo>
                      <a:pt x="5055" y="147"/>
                    </a:lnTo>
                    <a:lnTo>
                      <a:pt x="5056" y="172"/>
                    </a:lnTo>
                    <a:lnTo>
                      <a:pt x="5057" y="158"/>
                    </a:lnTo>
                    <a:lnTo>
                      <a:pt x="5059" y="154"/>
                    </a:lnTo>
                    <a:lnTo>
                      <a:pt x="5060" y="118"/>
                    </a:lnTo>
                    <a:lnTo>
                      <a:pt x="5061" y="183"/>
                    </a:lnTo>
                    <a:lnTo>
                      <a:pt x="5062" y="99"/>
                    </a:lnTo>
                    <a:lnTo>
                      <a:pt x="5063" y="132"/>
                    </a:lnTo>
                    <a:lnTo>
                      <a:pt x="5064" y="118"/>
                    </a:lnTo>
                    <a:lnTo>
                      <a:pt x="5065" y="150"/>
                    </a:lnTo>
                    <a:lnTo>
                      <a:pt x="5066" y="132"/>
                    </a:lnTo>
                    <a:lnTo>
                      <a:pt x="5067" y="136"/>
                    </a:lnTo>
                    <a:lnTo>
                      <a:pt x="5068" y="150"/>
                    </a:lnTo>
                    <a:lnTo>
                      <a:pt x="5069" y="125"/>
                    </a:lnTo>
                    <a:lnTo>
                      <a:pt x="5070" y="118"/>
                    </a:lnTo>
                    <a:lnTo>
                      <a:pt x="5071" y="110"/>
                    </a:lnTo>
                    <a:lnTo>
                      <a:pt x="5072" y="136"/>
                    </a:lnTo>
                    <a:lnTo>
                      <a:pt x="5074" y="121"/>
                    </a:lnTo>
                    <a:lnTo>
                      <a:pt x="5075" y="106"/>
                    </a:lnTo>
                    <a:lnTo>
                      <a:pt x="5075" y="114"/>
                    </a:lnTo>
                    <a:lnTo>
                      <a:pt x="5077" y="92"/>
                    </a:lnTo>
                    <a:lnTo>
                      <a:pt x="5078" y="88"/>
                    </a:lnTo>
                    <a:lnTo>
                      <a:pt x="5079" y="158"/>
                    </a:lnTo>
                    <a:lnTo>
                      <a:pt x="5080" y="81"/>
                    </a:lnTo>
                    <a:lnTo>
                      <a:pt x="5081" y="150"/>
                    </a:lnTo>
                    <a:lnTo>
                      <a:pt x="5082" y="88"/>
                    </a:lnTo>
                    <a:lnTo>
                      <a:pt x="5083" y="74"/>
                    </a:lnTo>
                    <a:lnTo>
                      <a:pt x="5084" y="81"/>
                    </a:lnTo>
                    <a:lnTo>
                      <a:pt x="5085" y="96"/>
                    </a:lnTo>
                    <a:lnTo>
                      <a:pt x="5086" y="154"/>
                    </a:lnTo>
                    <a:lnTo>
                      <a:pt x="5087" y="132"/>
                    </a:lnTo>
                    <a:lnTo>
                      <a:pt x="5089" y="92"/>
                    </a:lnTo>
                    <a:lnTo>
                      <a:pt x="5090" y="125"/>
                    </a:lnTo>
                    <a:lnTo>
                      <a:pt x="5090" y="121"/>
                    </a:lnTo>
                    <a:lnTo>
                      <a:pt x="5092" y="92"/>
                    </a:lnTo>
                    <a:lnTo>
                      <a:pt x="5093" y="103"/>
                    </a:lnTo>
                    <a:lnTo>
                      <a:pt x="5094" y="92"/>
                    </a:lnTo>
                    <a:lnTo>
                      <a:pt x="5095" y="63"/>
                    </a:lnTo>
                    <a:lnTo>
                      <a:pt x="5096" y="85"/>
                    </a:lnTo>
                    <a:lnTo>
                      <a:pt x="5097" y="118"/>
                    </a:lnTo>
                    <a:lnTo>
                      <a:pt x="5098" y="118"/>
                    </a:lnTo>
                    <a:lnTo>
                      <a:pt x="5099" y="106"/>
                    </a:lnTo>
                    <a:lnTo>
                      <a:pt x="5100" y="103"/>
                    </a:lnTo>
                    <a:lnTo>
                      <a:pt x="5101" y="77"/>
                    </a:lnTo>
                    <a:lnTo>
                      <a:pt x="5102" y="74"/>
                    </a:lnTo>
                    <a:lnTo>
                      <a:pt x="5104" y="96"/>
                    </a:lnTo>
                    <a:lnTo>
                      <a:pt x="5104" y="99"/>
                    </a:lnTo>
                    <a:lnTo>
                      <a:pt x="5104" y="110"/>
                    </a:lnTo>
                    <a:lnTo>
                      <a:pt x="5106" y="106"/>
                    </a:lnTo>
                    <a:lnTo>
                      <a:pt x="5108" y="121"/>
                    </a:lnTo>
                    <a:lnTo>
                      <a:pt x="5108" y="92"/>
                    </a:lnTo>
                    <a:lnTo>
                      <a:pt x="5110" y="118"/>
                    </a:lnTo>
                    <a:lnTo>
                      <a:pt x="5110" y="103"/>
                    </a:lnTo>
                    <a:lnTo>
                      <a:pt x="5112" y="110"/>
                    </a:lnTo>
                    <a:lnTo>
                      <a:pt x="5112" y="129"/>
                    </a:lnTo>
                    <a:lnTo>
                      <a:pt x="5114" y="161"/>
                    </a:lnTo>
                    <a:lnTo>
                      <a:pt x="5115" y="129"/>
                    </a:lnTo>
                    <a:lnTo>
                      <a:pt x="5116" y="118"/>
                    </a:lnTo>
                    <a:lnTo>
                      <a:pt x="5117" y="150"/>
                    </a:lnTo>
                    <a:lnTo>
                      <a:pt x="5119" y="132"/>
                    </a:lnTo>
                    <a:lnTo>
                      <a:pt x="5119" y="150"/>
                    </a:lnTo>
                    <a:lnTo>
                      <a:pt x="5120" y="103"/>
                    </a:lnTo>
                    <a:lnTo>
                      <a:pt x="5122" y="110"/>
                    </a:lnTo>
                    <a:lnTo>
                      <a:pt x="5123" y="106"/>
                    </a:lnTo>
                    <a:lnTo>
                      <a:pt x="5124" y="81"/>
                    </a:lnTo>
                    <a:lnTo>
                      <a:pt x="5125" y="92"/>
                    </a:lnTo>
                    <a:lnTo>
                      <a:pt x="5126" y="125"/>
                    </a:lnTo>
                    <a:lnTo>
                      <a:pt x="5127" y="129"/>
                    </a:lnTo>
                    <a:lnTo>
                      <a:pt x="5128" y="165"/>
                    </a:lnTo>
                    <a:lnTo>
                      <a:pt x="5129" y="110"/>
                    </a:lnTo>
                    <a:lnTo>
                      <a:pt x="5129" y="165"/>
                    </a:lnTo>
                    <a:lnTo>
                      <a:pt x="5131" y="139"/>
                    </a:lnTo>
                    <a:lnTo>
                      <a:pt x="5131" y="136"/>
                    </a:lnTo>
                    <a:lnTo>
                      <a:pt x="5133" y="161"/>
                    </a:lnTo>
                    <a:lnTo>
                      <a:pt x="5133" y="139"/>
                    </a:lnTo>
                    <a:lnTo>
                      <a:pt x="5135" y="129"/>
                    </a:lnTo>
                    <a:lnTo>
                      <a:pt x="5137" y="183"/>
                    </a:lnTo>
                    <a:lnTo>
                      <a:pt x="5137" y="158"/>
                    </a:lnTo>
                    <a:lnTo>
                      <a:pt x="5139" y="143"/>
                    </a:lnTo>
                    <a:lnTo>
                      <a:pt x="5139" y="165"/>
                    </a:lnTo>
                    <a:lnTo>
                      <a:pt x="5141" y="106"/>
                    </a:lnTo>
                    <a:lnTo>
                      <a:pt x="5141" y="150"/>
                    </a:lnTo>
                    <a:lnTo>
                      <a:pt x="5143" y="169"/>
                    </a:lnTo>
                    <a:lnTo>
                      <a:pt x="5143" y="169"/>
                    </a:lnTo>
                    <a:lnTo>
                      <a:pt x="5145" y="187"/>
                    </a:lnTo>
                    <a:lnTo>
                      <a:pt x="5145" y="176"/>
                    </a:lnTo>
                    <a:lnTo>
                      <a:pt x="5147" y="209"/>
                    </a:lnTo>
                    <a:lnTo>
                      <a:pt x="5147" y="165"/>
                    </a:lnTo>
                    <a:lnTo>
                      <a:pt x="5149" y="183"/>
                    </a:lnTo>
                    <a:lnTo>
                      <a:pt x="5149" y="190"/>
                    </a:lnTo>
                    <a:lnTo>
                      <a:pt x="5151" y="161"/>
                    </a:lnTo>
                    <a:lnTo>
                      <a:pt x="5153" y="187"/>
                    </a:lnTo>
                    <a:lnTo>
                      <a:pt x="5153" y="187"/>
                    </a:lnTo>
                    <a:lnTo>
                      <a:pt x="5155" y="180"/>
                    </a:lnTo>
                    <a:lnTo>
                      <a:pt x="5155" y="150"/>
                    </a:lnTo>
                    <a:lnTo>
                      <a:pt x="5156" y="158"/>
                    </a:lnTo>
                    <a:lnTo>
                      <a:pt x="5157" y="147"/>
                    </a:lnTo>
                    <a:lnTo>
                      <a:pt x="5158" y="169"/>
                    </a:lnTo>
                    <a:lnTo>
                      <a:pt x="5159" y="180"/>
                    </a:lnTo>
                    <a:lnTo>
                      <a:pt x="5160" y="169"/>
                    </a:lnTo>
                    <a:lnTo>
                      <a:pt x="5161" y="169"/>
                    </a:lnTo>
                    <a:lnTo>
                      <a:pt x="5162" y="150"/>
                    </a:lnTo>
                    <a:lnTo>
                      <a:pt x="5163" y="169"/>
                    </a:lnTo>
                    <a:lnTo>
                      <a:pt x="5164" y="118"/>
                    </a:lnTo>
                    <a:lnTo>
                      <a:pt x="5166" y="132"/>
                    </a:lnTo>
                    <a:lnTo>
                      <a:pt x="5167" y="67"/>
                    </a:lnTo>
                    <a:lnTo>
                      <a:pt x="5168" y="106"/>
                    </a:lnTo>
                    <a:lnTo>
                      <a:pt x="5169" y="59"/>
                    </a:lnTo>
                    <a:lnTo>
                      <a:pt x="5170" y="52"/>
                    </a:lnTo>
                    <a:lnTo>
                      <a:pt x="5171" y="74"/>
                    </a:lnTo>
                    <a:lnTo>
                      <a:pt x="5172" y="132"/>
                    </a:lnTo>
                    <a:lnTo>
                      <a:pt x="5173" y="110"/>
                    </a:lnTo>
                    <a:lnTo>
                      <a:pt x="5174" y="118"/>
                    </a:lnTo>
                    <a:lnTo>
                      <a:pt x="5175" y="114"/>
                    </a:lnTo>
                    <a:lnTo>
                      <a:pt x="5176" y="92"/>
                    </a:lnTo>
                    <a:lnTo>
                      <a:pt x="5177" y="85"/>
                    </a:lnTo>
                    <a:lnTo>
                      <a:pt x="5178" y="114"/>
                    </a:lnTo>
                    <a:lnTo>
                      <a:pt x="5179" y="110"/>
                    </a:lnTo>
                    <a:lnTo>
                      <a:pt x="5181" y="106"/>
                    </a:lnTo>
                    <a:lnTo>
                      <a:pt x="5182" y="136"/>
                    </a:lnTo>
                    <a:lnTo>
                      <a:pt x="5182" y="165"/>
                    </a:lnTo>
                    <a:lnTo>
                      <a:pt x="5184" y="180"/>
                    </a:lnTo>
                    <a:lnTo>
                      <a:pt x="5185" y="187"/>
                    </a:lnTo>
                    <a:lnTo>
                      <a:pt x="5186" y="183"/>
                    </a:lnTo>
                    <a:lnTo>
                      <a:pt x="5187" y="209"/>
                    </a:lnTo>
                    <a:lnTo>
                      <a:pt x="5188" y="183"/>
                    </a:lnTo>
                    <a:lnTo>
                      <a:pt x="5189" y="190"/>
                    </a:lnTo>
                    <a:lnTo>
                      <a:pt x="5190" y="220"/>
                    </a:lnTo>
                    <a:lnTo>
                      <a:pt x="5191" y="213"/>
                    </a:lnTo>
                    <a:lnTo>
                      <a:pt x="5192" y="224"/>
                    </a:lnTo>
                    <a:lnTo>
                      <a:pt x="5193" y="224"/>
                    </a:lnTo>
                  </a:path>
                </a:pathLst>
              </a:custGeom>
              <a:noFill/>
              <a:ln w="12700" cap="flat">
                <a:solidFill>
                  <a:srgbClr val="7F7F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600"/>
              </a:p>
            </p:txBody>
          </p:sp>
          <p:cxnSp>
            <p:nvCxnSpPr>
              <p:cNvPr id="131" name="Straight Connector 130"/>
              <p:cNvCxnSpPr/>
              <p:nvPr/>
            </p:nvCxnSpPr>
            <p:spPr>
              <a:xfrm>
                <a:off x="5591815"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5931433"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6271051"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6610669"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6950287"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7289906"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7629524"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7969142"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a:off x="8308760"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a:off x="8648378"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a:off x="8987996"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9327614"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9667232"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10006850"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10346469"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10686087"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11025705"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a:off x="11365326" y="4611089"/>
                <a:ext cx="0" cy="340381"/>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76" name="Rectangle 15"/>
              <p:cNvSpPr>
                <a:spLocks noChangeArrowheads="1"/>
              </p:cNvSpPr>
              <p:nvPr/>
            </p:nvSpPr>
            <p:spPr bwMode="auto">
              <a:xfrm>
                <a:off x="10838186" y="4614802"/>
                <a:ext cx="48907" cy="38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Calibri" panose="020F0502020204030204" pitchFamily="34" charset="0"/>
                  </a:rPr>
                  <a:t>t</a:t>
                </a:r>
                <a:endParaRPr kumimoji="0" lang="en-US" altLang="en-US" sz="1600" b="0" i="0" u="none" strike="noStrike" cap="none" normalizeH="0" baseline="0" dirty="0">
                  <a:ln>
                    <a:noFill/>
                  </a:ln>
                  <a:solidFill>
                    <a:schemeClr val="tx1"/>
                  </a:solidFill>
                  <a:effectLst/>
                </a:endParaRPr>
              </a:p>
            </p:txBody>
          </p:sp>
        </p:grpSp>
      </p:grpSp>
      <p:pic>
        <p:nvPicPr>
          <p:cNvPr id="4" name="Picture 3">
            <a:extLst>
              <a:ext uri="{FF2B5EF4-FFF2-40B4-BE49-F238E27FC236}">
                <a16:creationId xmlns:a16="http://schemas.microsoft.com/office/drawing/2014/main" id="{F3B731D2-267E-4176-91EA-EC570737A91D}"/>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9742970" y="28506"/>
            <a:ext cx="2357026" cy="1675552"/>
          </a:xfrm>
          <a:prstGeom prst="rect">
            <a:avLst/>
          </a:prstGeom>
        </p:spPr>
      </p:pic>
    </p:spTree>
    <p:extLst>
      <p:ext uri="{BB962C8B-B14F-4D97-AF65-F5344CB8AC3E}">
        <p14:creationId xmlns:p14="http://schemas.microsoft.com/office/powerpoint/2010/main" val="241932669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bg>
      <p:bgPr>
        <a:solidFill>
          <a:srgbClr val="F4F9F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1"/>
            <a:ext cx="10515600" cy="952500"/>
          </a:xfrm>
        </p:spPr>
        <p:txBody>
          <a:bodyPr/>
          <a:lstStyle/>
          <a:p>
            <a:r>
              <a:rPr lang="en-US" dirty="0"/>
              <a:t>The annotation vector framework</a:t>
            </a:r>
          </a:p>
        </p:txBody>
      </p:sp>
      <mc:AlternateContent xmlns:mc="http://schemas.openxmlformats.org/markup-compatibility/2006" xmlns:a14="http://schemas.microsoft.com/office/drawing/2010/main">
        <mc:Choice Requires="a14">
          <p:sp>
            <p:nvSpPr>
              <p:cNvPr id="3" name="Content Placeholder 2"/>
              <p:cNvSpPr>
                <a:spLocks noGrp="1"/>
              </p:cNvSpPr>
              <p:nvPr>
                <p:ph idx="1"/>
              </p:nvPr>
            </p:nvSpPr>
            <p:spPr>
              <a:xfrm>
                <a:off x="457200" y="952502"/>
                <a:ext cx="11058525" cy="5600698"/>
              </a:xfrm>
            </p:spPr>
            <p:txBody>
              <a:bodyPr>
                <a:normAutofit fontScale="92500" lnSpcReduction="10000"/>
              </a:bodyPr>
              <a:lstStyle/>
              <a:p>
                <a:pPr marL="0" indent="0">
                  <a:buNone/>
                </a:pPr>
                <a:r>
                  <a:rPr lang="en-US" dirty="0"/>
                  <a:t>Combines the matrix profile (MP) with the annotation vector (</a:t>
                </a:r>
                <a:r>
                  <a:rPr lang="en-US" dirty="0">
                    <a:solidFill>
                      <a:srgbClr val="00B050"/>
                    </a:solidFill>
                  </a:rPr>
                  <a:t>AV</a:t>
                </a:r>
                <a:r>
                  <a:rPr lang="en-US" dirty="0"/>
                  <a:t>) to produce a new “adjusted” matrix profile. </a:t>
                </a:r>
              </a:p>
              <a:p>
                <a:pPr marL="0" indent="0">
                  <a:buNone/>
                </a:pPr>
                <a:r>
                  <a:rPr lang="en-US" dirty="0"/>
                  <a:t>We refer to this as the “Corrected” MP (CMP), as it correctly incorporates the </a:t>
                </a:r>
                <a:r>
                  <a:rPr lang="en-US" dirty="0">
                    <a:solidFill>
                      <a:srgbClr val="C00000"/>
                    </a:solidFill>
                  </a:rPr>
                  <a:t>contextual</a:t>
                </a:r>
                <a:r>
                  <a:rPr lang="en-US" dirty="0"/>
                  <a:t> bias for the problem. </a:t>
                </a:r>
              </a:p>
              <a:p>
                <a:pPr marL="0" indent="0">
                  <a:buNone/>
                </a:pPr>
                <a:endParaRPr lang="en-US" dirty="0"/>
              </a:p>
              <a:p>
                <a:pPr marL="0" marR="0" indent="0" algn="just">
                  <a:spcBef>
                    <a:spcPts val="0"/>
                  </a:spcBef>
                  <a:spcAft>
                    <a:spcPts val="400"/>
                  </a:spcAft>
                  <a:buNone/>
                </a:pPr>
                <a14:m>
                  <m:oMathPara xmlns:m="http://schemas.openxmlformats.org/officeDocument/2006/math">
                    <m:oMathParaPr>
                      <m:jc m:val="centerGroup"/>
                    </m:oMathParaPr>
                    <m:oMath xmlns:m="http://schemas.openxmlformats.org/officeDocument/2006/math">
                      <m:r>
                        <a:rPr lang="en-US" i="1" smtClean="0">
                          <a:solidFill>
                            <a:srgbClr val="000000"/>
                          </a:solidFill>
                          <a:effectLst/>
                          <a:latin typeface="Cambria Math" panose="02040503050406030204" pitchFamily="18" charset="0"/>
                          <a:ea typeface="Times New Roman" panose="02020603050405020304" pitchFamily="18" charset="0"/>
                        </a:rPr>
                        <m:t>𝐶𝑀</m:t>
                      </m:r>
                      <m:sSub>
                        <m:sSubPr>
                          <m:ctrlPr>
                            <a:rPr lang="en-US" i="1">
                              <a:solidFill>
                                <a:srgbClr val="000000"/>
                              </a:solidFill>
                              <a:effectLst/>
                              <a:latin typeface="Cambria Math" panose="02040503050406030204" pitchFamily="18" charset="0"/>
                              <a:ea typeface="Times New Roman" panose="02020603050405020304" pitchFamily="18" charset="0"/>
                            </a:rPr>
                          </m:ctrlPr>
                        </m:sSubPr>
                        <m:e>
                          <m:r>
                            <a:rPr lang="en-US" i="1">
                              <a:solidFill>
                                <a:srgbClr val="000000"/>
                              </a:solidFill>
                              <a:effectLst/>
                              <a:latin typeface="Cambria Math" panose="02040503050406030204" pitchFamily="18" charset="0"/>
                              <a:ea typeface="Times New Roman" panose="02020603050405020304" pitchFamily="18" charset="0"/>
                            </a:rPr>
                            <m:t>𝑃</m:t>
                          </m:r>
                        </m:e>
                        <m:sub>
                          <m:r>
                            <a:rPr lang="en-US" i="1">
                              <a:solidFill>
                                <a:srgbClr val="000000"/>
                              </a:solidFill>
                              <a:effectLst/>
                              <a:latin typeface="Cambria Math" panose="02040503050406030204" pitchFamily="18" charset="0"/>
                              <a:ea typeface="Times New Roman" panose="02020603050405020304" pitchFamily="18" charset="0"/>
                            </a:rPr>
                            <m:t>𝑖</m:t>
                          </m:r>
                        </m:sub>
                      </m:sSub>
                      <m:r>
                        <a:rPr lang="en-US" i="1">
                          <a:solidFill>
                            <a:srgbClr val="000000"/>
                          </a:solidFill>
                          <a:effectLst/>
                          <a:latin typeface="Cambria Math" panose="02040503050406030204" pitchFamily="18" charset="0"/>
                          <a:ea typeface="Times New Roman" panose="02020603050405020304" pitchFamily="18" charset="0"/>
                        </a:rPr>
                        <m:t>=</m:t>
                      </m:r>
                      <m:r>
                        <a:rPr lang="en-US" i="1">
                          <a:solidFill>
                            <a:srgbClr val="000000"/>
                          </a:solidFill>
                          <a:effectLst/>
                          <a:latin typeface="Cambria Math" panose="02040503050406030204" pitchFamily="18" charset="0"/>
                          <a:ea typeface="Times New Roman" panose="02020603050405020304" pitchFamily="18" charset="0"/>
                        </a:rPr>
                        <m:t>𝑀</m:t>
                      </m:r>
                      <m:sSub>
                        <m:sSubPr>
                          <m:ctrlPr>
                            <a:rPr lang="en-US" i="1">
                              <a:solidFill>
                                <a:srgbClr val="000000"/>
                              </a:solidFill>
                              <a:effectLst/>
                              <a:latin typeface="Cambria Math" panose="02040503050406030204" pitchFamily="18" charset="0"/>
                              <a:ea typeface="Times New Roman" panose="02020603050405020304" pitchFamily="18" charset="0"/>
                            </a:rPr>
                          </m:ctrlPr>
                        </m:sSubPr>
                        <m:e>
                          <m:r>
                            <a:rPr lang="en-US" i="1">
                              <a:solidFill>
                                <a:srgbClr val="000000"/>
                              </a:solidFill>
                              <a:effectLst/>
                              <a:latin typeface="Cambria Math" panose="02040503050406030204" pitchFamily="18" charset="0"/>
                              <a:ea typeface="Times New Roman" panose="02020603050405020304" pitchFamily="18" charset="0"/>
                            </a:rPr>
                            <m:t>𝑃</m:t>
                          </m:r>
                        </m:e>
                        <m:sub>
                          <m:r>
                            <a:rPr lang="en-US" i="1">
                              <a:solidFill>
                                <a:srgbClr val="000000"/>
                              </a:solidFill>
                              <a:effectLst/>
                              <a:latin typeface="Cambria Math" panose="02040503050406030204" pitchFamily="18" charset="0"/>
                              <a:ea typeface="Times New Roman" panose="02020603050405020304" pitchFamily="18" charset="0"/>
                            </a:rPr>
                            <m:t>𝑖</m:t>
                          </m:r>
                        </m:sub>
                      </m:sSub>
                      <m:r>
                        <a:rPr lang="en-US" i="1">
                          <a:solidFill>
                            <a:srgbClr val="000000"/>
                          </a:solidFill>
                          <a:effectLst/>
                          <a:latin typeface="Cambria Math" panose="02040503050406030204" pitchFamily="18" charset="0"/>
                          <a:ea typeface="Times New Roman" panose="02020603050405020304" pitchFamily="18" charset="0"/>
                        </a:rPr>
                        <m:t>+</m:t>
                      </m:r>
                      <m:d>
                        <m:dPr>
                          <m:ctrlPr>
                            <a:rPr lang="en-US" i="1">
                              <a:solidFill>
                                <a:srgbClr val="000000"/>
                              </a:solidFill>
                              <a:effectLst/>
                              <a:latin typeface="Cambria Math" panose="02040503050406030204" pitchFamily="18" charset="0"/>
                              <a:ea typeface="Times New Roman" panose="02020603050405020304" pitchFamily="18" charset="0"/>
                            </a:rPr>
                          </m:ctrlPr>
                        </m:dPr>
                        <m:e>
                          <m:r>
                            <a:rPr lang="en-US" i="1">
                              <a:solidFill>
                                <a:srgbClr val="000000"/>
                              </a:solidFill>
                              <a:effectLst/>
                              <a:latin typeface="Cambria Math" panose="02040503050406030204" pitchFamily="18" charset="0"/>
                              <a:ea typeface="Times New Roman" panose="02020603050405020304" pitchFamily="18" charset="0"/>
                            </a:rPr>
                            <m:t>1−</m:t>
                          </m:r>
                          <m:r>
                            <a:rPr lang="en-US" i="1" smtClean="0">
                              <a:solidFill>
                                <a:srgbClr val="00B050"/>
                              </a:solidFill>
                              <a:effectLst/>
                              <a:latin typeface="Cambria Math" panose="02040503050406030204" pitchFamily="18" charset="0"/>
                              <a:ea typeface="Times New Roman" panose="02020603050405020304" pitchFamily="18" charset="0"/>
                            </a:rPr>
                            <m:t>𝐴</m:t>
                          </m:r>
                          <m:sSub>
                            <m:sSubPr>
                              <m:ctrlPr>
                                <a:rPr lang="en-US" i="1">
                                  <a:solidFill>
                                    <a:srgbClr val="00B050"/>
                                  </a:solidFill>
                                  <a:effectLst/>
                                  <a:latin typeface="Cambria Math" panose="02040503050406030204" pitchFamily="18" charset="0"/>
                                  <a:ea typeface="Times New Roman" panose="02020603050405020304" pitchFamily="18" charset="0"/>
                                </a:rPr>
                              </m:ctrlPr>
                            </m:sSubPr>
                            <m:e>
                              <m:r>
                                <a:rPr lang="en-US" i="1">
                                  <a:solidFill>
                                    <a:srgbClr val="00B050"/>
                                  </a:solidFill>
                                  <a:effectLst/>
                                  <a:latin typeface="Cambria Math" panose="02040503050406030204" pitchFamily="18" charset="0"/>
                                  <a:ea typeface="Times New Roman" panose="02020603050405020304" pitchFamily="18" charset="0"/>
                                </a:rPr>
                                <m:t>𝑉</m:t>
                              </m:r>
                            </m:e>
                            <m:sub>
                              <m:r>
                                <a:rPr lang="en-US" i="1">
                                  <a:solidFill>
                                    <a:srgbClr val="00B050"/>
                                  </a:solidFill>
                                  <a:effectLst/>
                                  <a:latin typeface="Cambria Math" panose="02040503050406030204" pitchFamily="18" charset="0"/>
                                  <a:ea typeface="Times New Roman" panose="02020603050405020304" pitchFamily="18" charset="0"/>
                                </a:rPr>
                                <m:t>𝑖</m:t>
                              </m:r>
                            </m:sub>
                          </m:sSub>
                        </m:e>
                      </m:d>
                      <m:r>
                        <a:rPr lang="en-US" i="1">
                          <a:solidFill>
                            <a:srgbClr val="000000"/>
                          </a:solidFill>
                          <a:effectLst/>
                          <a:latin typeface="Cambria Math" panose="02040503050406030204" pitchFamily="18" charset="0"/>
                          <a:ea typeface="Times New Roman" panose="02020603050405020304" pitchFamily="18" charset="0"/>
                        </a:rPr>
                        <m:t>∗</m:t>
                      </m:r>
                      <m:r>
                        <m:rPr>
                          <m:sty m:val="p"/>
                        </m:rPr>
                        <a:rPr lang="en-US">
                          <a:solidFill>
                            <a:srgbClr val="000000"/>
                          </a:solidFill>
                          <a:effectLst/>
                          <a:latin typeface="Cambria Math" panose="02040503050406030204" pitchFamily="18" charset="0"/>
                          <a:ea typeface="Times New Roman" panose="02020603050405020304" pitchFamily="18" charset="0"/>
                        </a:rPr>
                        <m:t>max</m:t>
                      </m:r>
                      <m:r>
                        <a:rPr lang="en-US">
                          <a:solidFill>
                            <a:srgbClr val="000000"/>
                          </a:solidFill>
                          <a:effectLst/>
                          <a:latin typeface="Cambria Math" panose="02040503050406030204" pitchFamily="18" charset="0"/>
                          <a:ea typeface="Times New Roman" panose="02020603050405020304" pitchFamily="18" charset="0"/>
                        </a:rPr>
                        <m:t>⁡</m:t>
                      </m:r>
                      <m:r>
                        <a:rPr lang="en-US" i="1">
                          <a:solidFill>
                            <a:srgbClr val="000000"/>
                          </a:solidFill>
                          <a:effectLst/>
                          <a:latin typeface="Cambria Math" panose="02040503050406030204" pitchFamily="18" charset="0"/>
                          <a:ea typeface="Times New Roman" panose="02020603050405020304" pitchFamily="18" charset="0"/>
                        </a:rPr>
                        <m:t>(</m:t>
                      </m:r>
                      <m:r>
                        <a:rPr lang="en-US" i="1">
                          <a:solidFill>
                            <a:srgbClr val="000000"/>
                          </a:solidFill>
                          <a:effectLst/>
                          <a:latin typeface="Cambria Math" panose="02040503050406030204" pitchFamily="18" charset="0"/>
                          <a:ea typeface="Times New Roman" panose="02020603050405020304" pitchFamily="18" charset="0"/>
                        </a:rPr>
                        <m:t>𝑀𝑃</m:t>
                      </m:r>
                      <m:r>
                        <a:rPr lang="en-US" i="1">
                          <a:solidFill>
                            <a:srgbClr val="000000"/>
                          </a:solidFill>
                          <a:effectLst/>
                          <a:latin typeface="Cambria Math" panose="02040503050406030204" pitchFamily="18" charset="0"/>
                          <a:ea typeface="Times New Roman" panose="02020603050405020304" pitchFamily="18" charset="0"/>
                        </a:rPr>
                        <m:t>)</m:t>
                      </m:r>
                    </m:oMath>
                  </m:oMathPara>
                </a14:m>
                <a:endParaRPr lang="en-US" dirty="0">
                  <a:effectLst/>
                  <a:latin typeface="Times New Roman" panose="02020603050405020304" pitchFamily="18" charset="0"/>
                  <a:ea typeface="Times New Roman" panose="02020603050405020304" pitchFamily="18" charset="0"/>
                </a:endParaRPr>
              </a:p>
              <a:p>
                <a:pPr marL="0" marR="0" indent="0" algn="just">
                  <a:spcBef>
                    <a:spcPts val="0"/>
                  </a:spcBef>
                  <a:spcAft>
                    <a:spcPts val="400"/>
                  </a:spcAft>
                  <a:buNone/>
                </a:pPr>
                <a:endParaRPr lang="en-US" dirty="0">
                  <a:latin typeface="Times New Roman" panose="02020603050405020304" pitchFamily="18" charset="0"/>
                  <a:ea typeface="Times New Roman" panose="02020603050405020304" pitchFamily="18" charset="0"/>
                </a:endParaRPr>
              </a:p>
              <a:p>
                <a:pPr marL="0" indent="0" algn="just">
                  <a:spcBef>
                    <a:spcPts val="0"/>
                  </a:spcBef>
                  <a:spcAft>
                    <a:spcPts val="400"/>
                  </a:spcAft>
                  <a:buNone/>
                </a:pPr>
                <a:r>
                  <a:rPr lang="en-US" sz="1600" dirty="0"/>
                  <a:t>If </a:t>
                </a:r>
                <a14:m>
                  <m:oMath xmlns:m="http://schemas.openxmlformats.org/officeDocument/2006/math">
                    <m:r>
                      <a:rPr lang="en-US" sz="1600" i="1">
                        <a:solidFill>
                          <a:srgbClr val="000000"/>
                        </a:solidFill>
                        <a:latin typeface="Cambria Math" panose="02040503050406030204" pitchFamily="18" charset="0"/>
                        <a:ea typeface="Times New Roman" panose="02020603050405020304" pitchFamily="18" charset="0"/>
                      </a:rPr>
                      <m:t>𝐴</m:t>
                    </m:r>
                    <m:sSub>
                      <m:sSubPr>
                        <m:ctrlPr>
                          <a:rPr lang="en-US" sz="1600" i="1">
                            <a:solidFill>
                              <a:srgbClr val="000000"/>
                            </a:solidFill>
                            <a:latin typeface="Cambria Math" panose="02040503050406030204" pitchFamily="18" charset="0"/>
                            <a:ea typeface="Times New Roman" panose="02020603050405020304" pitchFamily="18" charset="0"/>
                          </a:rPr>
                        </m:ctrlPr>
                      </m:sSubPr>
                      <m:e>
                        <m:r>
                          <a:rPr lang="en-US" sz="1600" i="1">
                            <a:solidFill>
                              <a:srgbClr val="000000"/>
                            </a:solidFill>
                            <a:latin typeface="Cambria Math" panose="02040503050406030204" pitchFamily="18" charset="0"/>
                            <a:ea typeface="Times New Roman" panose="02020603050405020304" pitchFamily="18" charset="0"/>
                          </a:rPr>
                          <m:t>𝑉</m:t>
                        </m:r>
                      </m:e>
                      <m:sub>
                        <m:r>
                          <a:rPr lang="en-US" sz="1600" i="1">
                            <a:solidFill>
                              <a:srgbClr val="000000"/>
                            </a:solidFill>
                            <a:latin typeface="Cambria Math" panose="02040503050406030204" pitchFamily="18" charset="0"/>
                            <a:ea typeface="Times New Roman" panose="02020603050405020304" pitchFamily="18" charset="0"/>
                          </a:rPr>
                          <m:t>𝑖</m:t>
                        </m:r>
                      </m:sub>
                    </m:sSub>
                  </m:oMath>
                </a14:m>
                <a:r>
                  <a:rPr lang="en-US" sz="1600" dirty="0"/>
                  <a:t> = </a:t>
                </a:r>
                <a14:m>
                  <m:oMath xmlns:m="http://schemas.openxmlformats.org/officeDocument/2006/math">
                    <m:r>
                      <a:rPr lang="en-US" sz="1600" b="0" i="1" smtClean="0">
                        <a:latin typeface="Cambria Math" panose="02040503050406030204" pitchFamily="18" charset="0"/>
                      </a:rPr>
                      <m:t>0</m:t>
                    </m:r>
                  </m:oMath>
                </a14:m>
                <a:r>
                  <a:rPr lang="en-US" sz="1600" dirty="0"/>
                  <a:t> </a:t>
                </a:r>
                <a:r>
                  <a:rPr lang="en-US" sz="1600" dirty="0">
                    <a:sym typeface="Wingdings" panose="05000000000000000000" pitchFamily="2" charset="2"/>
                  </a:rPr>
                  <a:t></a:t>
                </a:r>
                <a:r>
                  <a:rPr lang="en-US" sz="1600" dirty="0"/>
                  <a:t> </a:t>
                </a:r>
                <a14:m>
                  <m:oMath xmlns:m="http://schemas.openxmlformats.org/officeDocument/2006/math">
                    <m:r>
                      <a:rPr lang="en-US" sz="1600" i="1">
                        <a:solidFill>
                          <a:srgbClr val="000000"/>
                        </a:solidFill>
                        <a:latin typeface="Cambria Math" panose="02040503050406030204" pitchFamily="18" charset="0"/>
                        <a:ea typeface="Times New Roman" panose="02020603050405020304" pitchFamily="18" charset="0"/>
                      </a:rPr>
                      <m:t>𝐶𝑀</m:t>
                    </m:r>
                    <m:sSub>
                      <m:sSubPr>
                        <m:ctrlPr>
                          <a:rPr lang="en-US" sz="1600" i="1">
                            <a:solidFill>
                              <a:srgbClr val="000000"/>
                            </a:solidFill>
                            <a:latin typeface="Cambria Math" panose="02040503050406030204" pitchFamily="18" charset="0"/>
                            <a:ea typeface="Times New Roman" panose="02020603050405020304" pitchFamily="18" charset="0"/>
                          </a:rPr>
                        </m:ctrlPr>
                      </m:sSubPr>
                      <m:e>
                        <m:r>
                          <a:rPr lang="en-US" sz="1600" i="1">
                            <a:solidFill>
                              <a:srgbClr val="000000"/>
                            </a:solidFill>
                            <a:latin typeface="Cambria Math" panose="02040503050406030204" pitchFamily="18" charset="0"/>
                            <a:ea typeface="Times New Roman" panose="02020603050405020304" pitchFamily="18" charset="0"/>
                          </a:rPr>
                          <m:t>𝑃</m:t>
                        </m:r>
                      </m:e>
                      <m:sub>
                        <m:r>
                          <a:rPr lang="en-US" sz="1600" i="1">
                            <a:solidFill>
                              <a:srgbClr val="000000"/>
                            </a:solidFill>
                            <a:latin typeface="Cambria Math" panose="02040503050406030204" pitchFamily="18" charset="0"/>
                            <a:ea typeface="Times New Roman" panose="02020603050405020304" pitchFamily="18" charset="0"/>
                          </a:rPr>
                          <m:t>𝑖</m:t>
                        </m:r>
                      </m:sub>
                    </m:sSub>
                    <m:r>
                      <a:rPr lang="en-US" sz="1600" i="1">
                        <a:solidFill>
                          <a:srgbClr val="000000"/>
                        </a:solidFill>
                        <a:latin typeface="Cambria Math" panose="02040503050406030204" pitchFamily="18" charset="0"/>
                        <a:ea typeface="Times New Roman" panose="02020603050405020304" pitchFamily="18" charset="0"/>
                      </a:rPr>
                      <m:t>=</m:t>
                    </m:r>
                    <m:r>
                      <a:rPr lang="en-US" sz="1600" i="1">
                        <a:solidFill>
                          <a:srgbClr val="000000"/>
                        </a:solidFill>
                        <a:latin typeface="Cambria Math" panose="02040503050406030204" pitchFamily="18" charset="0"/>
                        <a:ea typeface="Times New Roman" panose="02020603050405020304" pitchFamily="18" charset="0"/>
                      </a:rPr>
                      <m:t>𝑀</m:t>
                    </m:r>
                    <m:sSub>
                      <m:sSubPr>
                        <m:ctrlPr>
                          <a:rPr lang="en-US" sz="1600" i="1">
                            <a:solidFill>
                              <a:srgbClr val="000000"/>
                            </a:solidFill>
                            <a:latin typeface="Cambria Math" panose="02040503050406030204" pitchFamily="18" charset="0"/>
                            <a:ea typeface="Times New Roman" panose="02020603050405020304" pitchFamily="18" charset="0"/>
                          </a:rPr>
                        </m:ctrlPr>
                      </m:sSubPr>
                      <m:e>
                        <m:r>
                          <a:rPr lang="en-US" sz="1600" i="1">
                            <a:solidFill>
                              <a:srgbClr val="000000"/>
                            </a:solidFill>
                            <a:latin typeface="Cambria Math" panose="02040503050406030204" pitchFamily="18" charset="0"/>
                            <a:ea typeface="Times New Roman" panose="02020603050405020304" pitchFamily="18" charset="0"/>
                          </a:rPr>
                          <m:t>𝑃</m:t>
                        </m:r>
                      </m:e>
                      <m:sub>
                        <m:r>
                          <a:rPr lang="en-US" sz="1600" i="1">
                            <a:solidFill>
                              <a:srgbClr val="000000"/>
                            </a:solidFill>
                            <a:latin typeface="Cambria Math" panose="02040503050406030204" pitchFamily="18" charset="0"/>
                            <a:ea typeface="Times New Roman" panose="02020603050405020304" pitchFamily="18" charset="0"/>
                          </a:rPr>
                          <m:t>𝑖</m:t>
                        </m:r>
                      </m:sub>
                    </m:sSub>
                    <m:r>
                      <a:rPr lang="en-US" sz="1600" i="1">
                        <a:solidFill>
                          <a:srgbClr val="000000"/>
                        </a:solidFill>
                        <a:latin typeface="Cambria Math" panose="02040503050406030204" pitchFamily="18" charset="0"/>
                        <a:ea typeface="Times New Roman" panose="02020603050405020304" pitchFamily="18" charset="0"/>
                      </a:rPr>
                      <m:t>+</m:t>
                    </m:r>
                    <m:r>
                      <m:rPr>
                        <m:sty m:val="p"/>
                      </m:rPr>
                      <a:rPr lang="en-US" sz="1600">
                        <a:solidFill>
                          <a:srgbClr val="000000"/>
                        </a:solidFill>
                        <a:latin typeface="Cambria Math" panose="02040503050406030204" pitchFamily="18" charset="0"/>
                        <a:ea typeface="Times New Roman" panose="02020603050405020304" pitchFamily="18" charset="0"/>
                      </a:rPr>
                      <m:t>max</m:t>
                    </m:r>
                    <m:r>
                      <a:rPr lang="en-US" sz="1600">
                        <a:solidFill>
                          <a:srgbClr val="000000"/>
                        </a:solidFill>
                        <a:latin typeface="Cambria Math" panose="02040503050406030204" pitchFamily="18" charset="0"/>
                        <a:ea typeface="Times New Roman" panose="02020603050405020304" pitchFamily="18" charset="0"/>
                      </a:rPr>
                      <m:t>⁡</m:t>
                    </m:r>
                    <m:r>
                      <a:rPr lang="en-US" sz="1600" i="1">
                        <a:solidFill>
                          <a:srgbClr val="000000"/>
                        </a:solidFill>
                        <a:latin typeface="Cambria Math" panose="02040503050406030204" pitchFamily="18" charset="0"/>
                        <a:ea typeface="Times New Roman" panose="02020603050405020304" pitchFamily="18" charset="0"/>
                      </a:rPr>
                      <m:t>(</m:t>
                    </m:r>
                    <m:r>
                      <a:rPr lang="en-US" sz="1600" i="1">
                        <a:solidFill>
                          <a:srgbClr val="000000"/>
                        </a:solidFill>
                        <a:latin typeface="Cambria Math" panose="02040503050406030204" pitchFamily="18" charset="0"/>
                        <a:ea typeface="Times New Roman" panose="02020603050405020304" pitchFamily="18" charset="0"/>
                      </a:rPr>
                      <m:t>𝑀𝑃</m:t>
                    </m:r>
                    <m:r>
                      <a:rPr lang="en-US" sz="1600" i="1">
                        <a:solidFill>
                          <a:srgbClr val="000000"/>
                        </a:solidFill>
                        <a:latin typeface="Cambria Math" panose="02040503050406030204" pitchFamily="18" charset="0"/>
                        <a:ea typeface="Times New Roman" panose="02020603050405020304" pitchFamily="18" charset="0"/>
                      </a:rPr>
                      <m:t>)</m:t>
                    </m:r>
                  </m:oMath>
                </a14:m>
                <a:r>
                  <a:rPr lang="en-US" sz="1600" dirty="0">
                    <a:latin typeface="Times New Roman" panose="02020603050405020304" pitchFamily="18" charset="0"/>
                    <a:ea typeface="Times New Roman" panose="02020603050405020304" pitchFamily="18" charset="0"/>
                  </a:rPr>
                  <a:t>: </a:t>
                </a:r>
                <a:r>
                  <a:rPr lang="en-US" sz="1600" dirty="0">
                    <a:ea typeface="Times New Roman" panose="02020603050405020304" pitchFamily="18" charset="0"/>
                  </a:rPr>
                  <a:t>raises MP value in order to remove the subsequence from potential motif pool</a:t>
                </a:r>
              </a:p>
              <a:p>
                <a:pPr marL="0" indent="0" algn="just">
                  <a:spcBef>
                    <a:spcPts val="0"/>
                  </a:spcBef>
                  <a:spcAft>
                    <a:spcPts val="400"/>
                  </a:spcAft>
                  <a:buNone/>
                </a:pPr>
                <a:r>
                  <a:rPr lang="en-US" sz="1600" dirty="0"/>
                  <a:t>If </a:t>
                </a:r>
                <a14:m>
                  <m:oMath xmlns:m="http://schemas.openxmlformats.org/officeDocument/2006/math">
                    <m:r>
                      <a:rPr lang="en-US" sz="1600" i="1">
                        <a:solidFill>
                          <a:srgbClr val="000000"/>
                        </a:solidFill>
                        <a:latin typeface="Cambria Math" panose="02040503050406030204" pitchFamily="18" charset="0"/>
                        <a:ea typeface="Times New Roman" panose="02020603050405020304" pitchFamily="18" charset="0"/>
                      </a:rPr>
                      <m:t>𝐴</m:t>
                    </m:r>
                    <m:sSub>
                      <m:sSubPr>
                        <m:ctrlPr>
                          <a:rPr lang="en-US" sz="1600" i="1">
                            <a:solidFill>
                              <a:srgbClr val="000000"/>
                            </a:solidFill>
                            <a:latin typeface="Cambria Math" panose="02040503050406030204" pitchFamily="18" charset="0"/>
                            <a:ea typeface="Times New Roman" panose="02020603050405020304" pitchFamily="18" charset="0"/>
                          </a:rPr>
                        </m:ctrlPr>
                      </m:sSubPr>
                      <m:e>
                        <m:r>
                          <a:rPr lang="en-US" sz="1600" i="1">
                            <a:solidFill>
                              <a:srgbClr val="000000"/>
                            </a:solidFill>
                            <a:latin typeface="Cambria Math" panose="02040503050406030204" pitchFamily="18" charset="0"/>
                            <a:ea typeface="Times New Roman" panose="02020603050405020304" pitchFamily="18" charset="0"/>
                          </a:rPr>
                          <m:t>𝑉</m:t>
                        </m:r>
                      </m:e>
                      <m:sub>
                        <m:r>
                          <a:rPr lang="en-US" sz="1600" i="1">
                            <a:solidFill>
                              <a:srgbClr val="000000"/>
                            </a:solidFill>
                            <a:latin typeface="Cambria Math" panose="02040503050406030204" pitchFamily="18" charset="0"/>
                            <a:ea typeface="Times New Roman" panose="02020603050405020304" pitchFamily="18" charset="0"/>
                          </a:rPr>
                          <m:t>𝑖</m:t>
                        </m:r>
                      </m:sub>
                    </m:sSub>
                  </m:oMath>
                </a14:m>
                <a:r>
                  <a:rPr lang="en-US" sz="1600" dirty="0"/>
                  <a:t> = </a:t>
                </a:r>
                <a14:m>
                  <m:oMath xmlns:m="http://schemas.openxmlformats.org/officeDocument/2006/math">
                    <m:r>
                      <a:rPr lang="en-US" sz="1600" b="0" i="1" smtClean="0">
                        <a:latin typeface="Cambria Math" panose="02040503050406030204" pitchFamily="18" charset="0"/>
                      </a:rPr>
                      <m:t>1</m:t>
                    </m:r>
                  </m:oMath>
                </a14:m>
                <a:r>
                  <a:rPr lang="en-US" sz="1600" dirty="0"/>
                  <a:t> </a:t>
                </a:r>
                <a:r>
                  <a:rPr lang="en-US" sz="1600" dirty="0">
                    <a:sym typeface="Wingdings" panose="05000000000000000000" pitchFamily="2" charset="2"/>
                  </a:rPr>
                  <a:t></a:t>
                </a:r>
                <a:r>
                  <a:rPr lang="en-US" sz="1600" dirty="0"/>
                  <a:t> </a:t>
                </a:r>
                <a14:m>
                  <m:oMath xmlns:m="http://schemas.openxmlformats.org/officeDocument/2006/math">
                    <m:r>
                      <a:rPr lang="en-US" sz="1600" i="1">
                        <a:solidFill>
                          <a:srgbClr val="000000"/>
                        </a:solidFill>
                        <a:latin typeface="Cambria Math" panose="02040503050406030204" pitchFamily="18" charset="0"/>
                        <a:ea typeface="Times New Roman" panose="02020603050405020304" pitchFamily="18" charset="0"/>
                      </a:rPr>
                      <m:t>𝐶𝑀</m:t>
                    </m:r>
                    <m:sSub>
                      <m:sSubPr>
                        <m:ctrlPr>
                          <a:rPr lang="en-US" sz="1600" i="1">
                            <a:solidFill>
                              <a:srgbClr val="000000"/>
                            </a:solidFill>
                            <a:latin typeface="Cambria Math" panose="02040503050406030204" pitchFamily="18" charset="0"/>
                            <a:ea typeface="Times New Roman" panose="02020603050405020304" pitchFamily="18" charset="0"/>
                          </a:rPr>
                        </m:ctrlPr>
                      </m:sSubPr>
                      <m:e>
                        <m:r>
                          <a:rPr lang="en-US" sz="1600" i="1">
                            <a:solidFill>
                              <a:srgbClr val="000000"/>
                            </a:solidFill>
                            <a:latin typeface="Cambria Math" panose="02040503050406030204" pitchFamily="18" charset="0"/>
                            <a:ea typeface="Times New Roman" panose="02020603050405020304" pitchFamily="18" charset="0"/>
                          </a:rPr>
                          <m:t>𝑃</m:t>
                        </m:r>
                      </m:e>
                      <m:sub>
                        <m:r>
                          <a:rPr lang="en-US" sz="1600" i="1">
                            <a:solidFill>
                              <a:srgbClr val="000000"/>
                            </a:solidFill>
                            <a:latin typeface="Cambria Math" panose="02040503050406030204" pitchFamily="18" charset="0"/>
                            <a:ea typeface="Times New Roman" panose="02020603050405020304" pitchFamily="18" charset="0"/>
                          </a:rPr>
                          <m:t>𝑖</m:t>
                        </m:r>
                      </m:sub>
                    </m:sSub>
                    <m:r>
                      <a:rPr lang="en-US" sz="1600" i="1">
                        <a:solidFill>
                          <a:srgbClr val="000000"/>
                        </a:solidFill>
                        <a:latin typeface="Cambria Math" panose="02040503050406030204" pitchFamily="18" charset="0"/>
                        <a:ea typeface="Times New Roman" panose="02020603050405020304" pitchFamily="18" charset="0"/>
                      </a:rPr>
                      <m:t>=</m:t>
                    </m:r>
                    <m:r>
                      <a:rPr lang="en-US" sz="1600" i="1">
                        <a:solidFill>
                          <a:srgbClr val="000000"/>
                        </a:solidFill>
                        <a:latin typeface="Cambria Math" panose="02040503050406030204" pitchFamily="18" charset="0"/>
                        <a:ea typeface="Times New Roman" panose="02020603050405020304" pitchFamily="18" charset="0"/>
                      </a:rPr>
                      <m:t>𝑀</m:t>
                    </m:r>
                    <m:sSub>
                      <m:sSubPr>
                        <m:ctrlPr>
                          <a:rPr lang="en-US" sz="1600" i="1">
                            <a:solidFill>
                              <a:srgbClr val="000000"/>
                            </a:solidFill>
                            <a:latin typeface="Cambria Math" panose="02040503050406030204" pitchFamily="18" charset="0"/>
                            <a:ea typeface="Times New Roman" panose="02020603050405020304" pitchFamily="18" charset="0"/>
                          </a:rPr>
                        </m:ctrlPr>
                      </m:sSubPr>
                      <m:e>
                        <m:r>
                          <a:rPr lang="en-US" sz="1600" i="1">
                            <a:solidFill>
                              <a:srgbClr val="000000"/>
                            </a:solidFill>
                            <a:latin typeface="Cambria Math" panose="02040503050406030204" pitchFamily="18" charset="0"/>
                            <a:ea typeface="Times New Roman" panose="02020603050405020304" pitchFamily="18" charset="0"/>
                          </a:rPr>
                          <m:t>𝑃</m:t>
                        </m:r>
                      </m:e>
                      <m:sub>
                        <m:r>
                          <a:rPr lang="en-US" sz="1600" i="1">
                            <a:solidFill>
                              <a:srgbClr val="000000"/>
                            </a:solidFill>
                            <a:latin typeface="Cambria Math" panose="02040503050406030204" pitchFamily="18" charset="0"/>
                            <a:ea typeface="Times New Roman" panose="02020603050405020304" pitchFamily="18" charset="0"/>
                          </a:rPr>
                          <m:t>𝑖</m:t>
                        </m:r>
                      </m:sub>
                    </m:sSub>
                  </m:oMath>
                </a14:m>
                <a:r>
                  <a:rPr lang="en-US" sz="1600" dirty="0">
                    <a:latin typeface="Times New Roman" panose="02020603050405020304" pitchFamily="18" charset="0"/>
                    <a:ea typeface="Times New Roman" panose="02020603050405020304" pitchFamily="18" charset="0"/>
                  </a:rPr>
                  <a:t>: </a:t>
                </a:r>
                <a:r>
                  <a:rPr lang="en-US" sz="1600" dirty="0">
                    <a:ea typeface="Times New Roman" panose="02020603050405020304" pitchFamily="18" charset="0"/>
                  </a:rPr>
                  <a:t>retains original MP value to allow the motifs that best balance the fidelity of conservation with the user’s constraints to rise to the top</a:t>
                </a:r>
              </a:p>
              <a:p>
                <a:pPr marL="0" indent="0" algn="just">
                  <a:spcBef>
                    <a:spcPts val="0"/>
                  </a:spcBef>
                  <a:spcAft>
                    <a:spcPts val="400"/>
                  </a:spcAft>
                  <a:buNone/>
                </a:pPr>
                <a:endParaRPr lang="en-US" dirty="0"/>
              </a:p>
              <a:p>
                <a:pPr marL="0" indent="0" algn="just">
                  <a:spcBef>
                    <a:spcPts val="0"/>
                  </a:spcBef>
                  <a:spcAft>
                    <a:spcPts val="900"/>
                  </a:spcAft>
                  <a:buNone/>
                </a:pPr>
                <a:r>
                  <a:rPr lang="en-US" dirty="0"/>
                  <a:t>This only leaves the question of how do we create such an </a:t>
                </a:r>
                <a:r>
                  <a:rPr lang="en-US" dirty="0">
                    <a:solidFill>
                      <a:srgbClr val="00B050"/>
                    </a:solidFill>
                  </a:rPr>
                  <a:t>AV</a:t>
                </a:r>
                <a:r>
                  <a:rPr lang="en-US" dirty="0"/>
                  <a:t> for our domain of interest? </a:t>
                </a:r>
              </a:p>
              <a:p>
                <a:pPr marL="0" indent="0" algn="just">
                  <a:spcBef>
                    <a:spcPts val="0"/>
                  </a:spcBef>
                  <a:spcAft>
                    <a:spcPts val="400"/>
                  </a:spcAft>
                  <a:buNone/>
                </a:pPr>
                <a:r>
                  <a:rPr lang="en-US" b="1" dirty="0"/>
                  <a:t>Key Claim: </a:t>
                </a:r>
                <a:r>
                  <a:rPr lang="en-US" dirty="0"/>
                  <a:t>For most problems, a domain expert can design an appropriate AV with 5 minutes of introspection, and implement it in 2 or 3 lines of code or an excel script.</a:t>
                </a:r>
              </a:p>
            </p:txBody>
          </p:sp>
        </mc:Choice>
        <mc:Fallback xmlns="">
          <p:sp>
            <p:nvSpPr>
              <p:cNvPr id="3" name="Content Placeholder 2"/>
              <p:cNvSpPr>
                <a:spLocks noGrp="1" noRot="1" noChangeAspect="1" noMove="1" noResize="1" noEditPoints="1" noAdjustHandles="1" noChangeArrowheads="1" noChangeShapeType="1" noTextEdit="1"/>
              </p:cNvSpPr>
              <p:nvPr>
                <p:ph idx="1"/>
              </p:nvPr>
            </p:nvSpPr>
            <p:spPr>
              <a:xfrm>
                <a:off x="457200" y="952502"/>
                <a:ext cx="11058525" cy="5600698"/>
              </a:xfrm>
              <a:blipFill>
                <a:blip r:embed="rId2"/>
                <a:stretch>
                  <a:fillRect l="-992" t="-2176" r="-992"/>
                </a:stretch>
              </a:blipFill>
            </p:spPr>
            <p:txBody>
              <a:bodyPr/>
              <a:lstStyle/>
              <a:p>
                <a:r>
                  <a:rPr lang="en-US">
                    <a:noFill/>
                  </a:rPr>
                  <a:t> </a:t>
                </a:r>
              </a:p>
            </p:txBody>
          </p:sp>
        </mc:Fallback>
      </mc:AlternateContent>
    </p:spTree>
    <p:extLst>
      <p:ext uri="{BB962C8B-B14F-4D97-AF65-F5344CB8AC3E}">
        <p14:creationId xmlns:p14="http://schemas.microsoft.com/office/powerpoint/2010/main" val="436837662"/>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bg>
      <p:bgPr>
        <a:solidFill>
          <a:srgbClr val="F4F9F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38722" y="-6164"/>
            <a:ext cx="10515600" cy="1060974"/>
          </a:xfrm>
        </p:spPr>
        <p:txBody>
          <a:bodyPr/>
          <a:lstStyle/>
          <a:p>
            <a:r>
              <a:rPr lang="en-US" dirty="0"/>
              <a:t>Case study: Stop-word motif bias</a:t>
            </a:r>
          </a:p>
        </p:txBody>
      </p:sp>
      <p:grpSp>
        <p:nvGrpSpPr>
          <p:cNvPr id="5" name="Group 4"/>
          <p:cNvGrpSpPr/>
          <p:nvPr/>
        </p:nvGrpSpPr>
        <p:grpSpPr>
          <a:xfrm>
            <a:off x="348579" y="4008192"/>
            <a:ext cx="4905960" cy="894972"/>
            <a:chOff x="842014" y="4084571"/>
            <a:chExt cx="4905960" cy="894972"/>
          </a:xfrm>
        </p:grpSpPr>
        <p:sp>
          <p:nvSpPr>
            <p:cNvPr id="8" name="Line 77"/>
            <p:cNvSpPr>
              <a:spLocks noChangeShapeType="1"/>
            </p:cNvSpPr>
            <p:nvPr/>
          </p:nvSpPr>
          <p:spPr bwMode="auto">
            <a:xfrm flipV="1">
              <a:off x="5496551" y="4150463"/>
              <a:ext cx="0" cy="392626"/>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9" name="Line 83"/>
            <p:cNvSpPr>
              <a:spLocks noChangeShapeType="1"/>
            </p:cNvSpPr>
            <p:nvPr/>
          </p:nvSpPr>
          <p:spPr bwMode="auto">
            <a:xfrm>
              <a:off x="5445118" y="4542211"/>
              <a:ext cx="49212"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0" name="Line 84"/>
            <p:cNvSpPr>
              <a:spLocks noChangeShapeType="1"/>
            </p:cNvSpPr>
            <p:nvPr/>
          </p:nvSpPr>
          <p:spPr bwMode="auto">
            <a:xfrm>
              <a:off x="5443530" y="4153332"/>
              <a:ext cx="49212"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1" name="Rectangle 91"/>
            <p:cNvSpPr>
              <a:spLocks noChangeArrowheads="1"/>
            </p:cNvSpPr>
            <p:nvPr/>
          </p:nvSpPr>
          <p:spPr bwMode="auto">
            <a:xfrm>
              <a:off x="5533371" y="4556599"/>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12" name="Rectangle 96"/>
            <p:cNvSpPr>
              <a:spLocks noChangeArrowheads="1"/>
            </p:cNvSpPr>
            <p:nvPr/>
          </p:nvSpPr>
          <p:spPr bwMode="auto">
            <a:xfrm>
              <a:off x="5534774" y="4084571"/>
              <a:ext cx="21320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0.5</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13" name="Freeform 97"/>
            <p:cNvSpPr>
              <a:spLocks/>
            </p:cNvSpPr>
            <p:nvPr/>
          </p:nvSpPr>
          <p:spPr bwMode="auto">
            <a:xfrm>
              <a:off x="845189" y="4237623"/>
              <a:ext cx="4562475" cy="308492"/>
            </a:xfrm>
            <a:custGeom>
              <a:avLst/>
              <a:gdLst>
                <a:gd name="T0" fmla="*/ 45 w 2874"/>
                <a:gd name="T1" fmla="*/ 1166 h 1166"/>
                <a:gd name="T2" fmla="*/ 90 w 2874"/>
                <a:gd name="T3" fmla="*/ 1166 h 1166"/>
                <a:gd name="T4" fmla="*/ 135 w 2874"/>
                <a:gd name="T5" fmla="*/ 1166 h 1166"/>
                <a:gd name="T6" fmla="*/ 181 w 2874"/>
                <a:gd name="T7" fmla="*/ 1166 h 1166"/>
                <a:gd name="T8" fmla="*/ 226 w 2874"/>
                <a:gd name="T9" fmla="*/ 1166 h 1166"/>
                <a:gd name="T10" fmla="*/ 272 w 2874"/>
                <a:gd name="T11" fmla="*/ 1166 h 1166"/>
                <a:gd name="T12" fmla="*/ 317 w 2874"/>
                <a:gd name="T13" fmla="*/ 1166 h 1166"/>
                <a:gd name="T14" fmla="*/ 362 w 2874"/>
                <a:gd name="T15" fmla="*/ 1166 h 1166"/>
                <a:gd name="T16" fmla="*/ 408 w 2874"/>
                <a:gd name="T17" fmla="*/ 1166 h 1166"/>
                <a:gd name="T18" fmla="*/ 453 w 2874"/>
                <a:gd name="T19" fmla="*/ 1166 h 1166"/>
                <a:gd name="T20" fmla="*/ 498 w 2874"/>
                <a:gd name="T21" fmla="*/ 1166 h 1166"/>
                <a:gd name="T22" fmla="*/ 543 w 2874"/>
                <a:gd name="T23" fmla="*/ 1166 h 1166"/>
                <a:gd name="T24" fmla="*/ 589 w 2874"/>
                <a:gd name="T25" fmla="*/ 1166 h 1166"/>
                <a:gd name="T26" fmla="*/ 634 w 2874"/>
                <a:gd name="T27" fmla="*/ 1166 h 1166"/>
                <a:gd name="T28" fmla="*/ 680 w 2874"/>
                <a:gd name="T29" fmla="*/ 1166 h 1166"/>
                <a:gd name="T30" fmla="*/ 725 w 2874"/>
                <a:gd name="T31" fmla="*/ 1166 h 1166"/>
                <a:gd name="T32" fmla="*/ 771 w 2874"/>
                <a:gd name="T33" fmla="*/ 1166 h 1166"/>
                <a:gd name="T34" fmla="*/ 816 w 2874"/>
                <a:gd name="T35" fmla="*/ 1166 h 1166"/>
                <a:gd name="T36" fmla="*/ 861 w 2874"/>
                <a:gd name="T37" fmla="*/ 1166 h 1166"/>
                <a:gd name="T38" fmla="*/ 906 w 2874"/>
                <a:gd name="T39" fmla="*/ 1166 h 1166"/>
                <a:gd name="T40" fmla="*/ 952 w 2874"/>
                <a:gd name="T41" fmla="*/ 1166 h 1166"/>
                <a:gd name="T42" fmla="*/ 997 w 2874"/>
                <a:gd name="T43" fmla="*/ 1166 h 1166"/>
                <a:gd name="T44" fmla="*/ 1043 w 2874"/>
                <a:gd name="T45" fmla="*/ 1166 h 1166"/>
                <a:gd name="T46" fmla="*/ 1088 w 2874"/>
                <a:gd name="T47" fmla="*/ 1166 h 1166"/>
                <a:gd name="T48" fmla="*/ 1133 w 2874"/>
                <a:gd name="T49" fmla="*/ 1166 h 1166"/>
                <a:gd name="T50" fmla="*/ 1179 w 2874"/>
                <a:gd name="T51" fmla="*/ 133 h 1166"/>
                <a:gd name="T52" fmla="*/ 1224 w 2874"/>
                <a:gd name="T53" fmla="*/ 387 h 1166"/>
                <a:gd name="T54" fmla="*/ 1269 w 2874"/>
                <a:gd name="T55" fmla="*/ 365 h 1166"/>
                <a:gd name="T56" fmla="*/ 1315 w 2874"/>
                <a:gd name="T57" fmla="*/ 545 h 1166"/>
                <a:gd name="T58" fmla="*/ 1360 w 2874"/>
                <a:gd name="T59" fmla="*/ 367 h 1166"/>
                <a:gd name="T60" fmla="*/ 1406 w 2874"/>
                <a:gd name="T61" fmla="*/ 391 h 1166"/>
                <a:gd name="T62" fmla="*/ 1451 w 2874"/>
                <a:gd name="T63" fmla="*/ 451 h 1166"/>
                <a:gd name="T64" fmla="*/ 1496 w 2874"/>
                <a:gd name="T65" fmla="*/ 354 h 1166"/>
                <a:gd name="T66" fmla="*/ 1542 w 2874"/>
                <a:gd name="T67" fmla="*/ 428 h 1166"/>
                <a:gd name="T68" fmla="*/ 1587 w 2874"/>
                <a:gd name="T69" fmla="*/ 345 h 1166"/>
                <a:gd name="T70" fmla="*/ 1632 w 2874"/>
                <a:gd name="T71" fmla="*/ 528 h 1166"/>
                <a:gd name="T72" fmla="*/ 1677 w 2874"/>
                <a:gd name="T73" fmla="*/ 335 h 1166"/>
                <a:gd name="T74" fmla="*/ 1723 w 2874"/>
                <a:gd name="T75" fmla="*/ 455 h 1166"/>
                <a:gd name="T76" fmla="*/ 1768 w 2874"/>
                <a:gd name="T77" fmla="*/ 395 h 1166"/>
                <a:gd name="T78" fmla="*/ 1814 w 2874"/>
                <a:gd name="T79" fmla="*/ 383 h 1166"/>
                <a:gd name="T80" fmla="*/ 1859 w 2874"/>
                <a:gd name="T81" fmla="*/ 452 h 1166"/>
                <a:gd name="T82" fmla="*/ 1905 w 2874"/>
                <a:gd name="T83" fmla="*/ 384 h 1166"/>
                <a:gd name="T84" fmla="*/ 1950 w 2874"/>
                <a:gd name="T85" fmla="*/ 501 h 1166"/>
                <a:gd name="T86" fmla="*/ 1995 w 2874"/>
                <a:gd name="T87" fmla="*/ 384 h 1166"/>
                <a:gd name="T88" fmla="*/ 2040 w 2874"/>
                <a:gd name="T89" fmla="*/ 484 h 1166"/>
                <a:gd name="T90" fmla="*/ 2086 w 2874"/>
                <a:gd name="T91" fmla="*/ 419 h 1166"/>
                <a:gd name="T92" fmla="*/ 2131 w 2874"/>
                <a:gd name="T93" fmla="*/ 538 h 1166"/>
                <a:gd name="T94" fmla="*/ 2177 w 2874"/>
                <a:gd name="T95" fmla="*/ 339 h 1166"/>
                <a:gd name="T96" fmla="*/ 2222 w 2874"/>
                <a:gd name="T97" fmla="*/ 466 h 1166"/>
                <a:gd name="T98" fmla="*/ 2267 w 2874"/>
                <a:gd name="T99" fmla="*/ 443 h 1166"/>
                <a:gd name="T100" fmla="*/ 2313 w 2874"/>
                <a:gd name="T101" fmla="*/ 382 h 1166"/>
                <a:gd name="T102" fmla="*/ 2358 w 2874"/>
                <a:gd name="T103" fmla="*/ 457 h 1166"/>
                <a:gd name="T104" fmla="*/ 2403 w 2874"/>
                <a:gd name="T105" fmla="*/ 453 h 1166"/>
                <a:gd name="T106" fmla="*/ 2449 w 2874"/>
                <a:gd name="T107" fmla="*/ 427 h 1166"/>
                <a:gd name="T108" fmla="*/ 2494 w 2874"/>
                <a:gd name="T109" fmla="*/ 362 h 1166"/>
                <a:gd name="T110" fmla="*/ 2539 w 2874"/>
                <a:gd name="T111" fmla="*/ 444 h 1166"/>
                <a:gd name="T112" fmla="*/ 2585 w 2874"/>
                <a:gd name="T113" fmla="*/ 383 h 1166"/>
                <a:gd name="T114" fmla="*/ 2630 w 2874"/>
                <a:gd name="T115" fmla="*/ 427 h 1166"/>
                <a:gd name="T116" fmla="*/ 2676 w 2874"/>
                <a:gd name="T117" fmla="*/ 431 h 1166"/>
                <a:gd name="T118" fmla="*/ 2721 w 2874"/>
                <a:gd name="T119" fmla="*/ 423 h 1166"/>
                <a:gd name="T120" fmla="*/ 2766 w 2874"/>
                <a:gd name="T121" fmla="*/ 377 h 1166"/>
                <a:gd name="T122" fmla="*/ 2811 w 2874"/>
                <a:gd name="T123" fmla="*/ 593 h 1166"/>
                <a:gd name="T124" fmla="*/ 2857 w 2874"/>
                <a:gd name="T125" fmla="*/ 403 h 1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74" h="1166">
                  <a:moveTo>
                    <a:pt x="0" y="1166"/>
                  </a:moveTo>
                  <a:lnTo>
                    <a:pt x="1" y="1166"/>
                  </a:lnTo>
                  <a:lnTo>
                    <a:pt x="2" y="1166"/>
                  </a:lnTo>
                  <a:lnTo>
                    <a:pt x="4" y="1166"/>
                  </a:lnTo>
                  <a:lnTo>
                    <a:pt x="4" y="1166"/>
                  </a:lnTo>
                  <a:lnTo>
                    <a:pt x="5" y="1166"/>
                  </a:lnTo>
                  <a:lnTo>
                    <a:pt x="6" y="1166"/>
                  </a:lnTo>
                  <a:lnTo>
                    <a:pt x="8" y="1166"/>
                  </a:lnTo>
                  <a:lnTo>
                    <a:pt x="8" y="1166"/>
                  </a:lnTo>
                  <a:lnTo>
                    <a:pt x="9" y="1166"/>
                  </a:lnTo>
                  <a:lnTo>
                    <a:pt x="10" y="1166"/>
                  </a:lnTo>
                  <a:lnTo>
                    <a:pt x="12" y="1166"/>
                  </a:lnTo>
                  <a:lnTo>
                    <a:pt x="12" y="1166"/>
                  </a:lnTo>
                  <a:lnTo>
                    <a:pt x="13" y="1166"/>
                  </a:lnTo>
                  <a:lnTo>
                    <a:pt x="15" y="1166"/>
                  </a:lnTo>
                  <a:lnTo>
                    <a:pt x="16" y="1166"/>
                  </a:lnTo>
                  <a:lnTo>
                    <a:pt x="16" y="1166"/>
                  </a:lnTo>
                  <a:lnTo>
                    <a:pt x="17" y="1166"/>
                  </a:lnTo>
                  <a:lnTo>
                    <a:pt x="19" y="1166"/>
                  </a:lnTo>
                  <a:lnTo>
                    <a:pt x="20" y="1166"/>
                  </a:lnTo>
                  <a:lnTo>
                    <a:pt x="20" y="1166"/>
                  </a:lnTo>
                  <a:lnTo>
                    <a:pt x="21" y="1166"/>
                  </a:lnTo>
                  <a:lnTo>
                    <a:pt x="23" y="1166"/>
                  </a:lnTo>
                  <a:lnTo>
                    <a:pt x="24" y="1166"/>
                  </a:lnTo>
                  <a:lnTo>
                    <a:pt x="24" y="1166"/>
                  </a:lnTo>
                  <a:lnTo>
                    <a:pt x="26" y="1166"/>
                  </a:lnTo>
                  <a:lnTo>
                    <a:pt x="27" y="1166"/>
                  </a:lnTo>
                  <a:lnTo>
                    <a:pt x="28" y="1166"/>
                  </a:lnTo>
                  <a:lnTo>
                    <a:pt x="28" y="1166"/>
                  </a:lnTo>
                  <a:lnTo>
                    <a:pt x="30" y="1166"/>
                  </a:lnTo>
                  <a:lnTo>
                    <a:pt x="31" y="1166"/>
                  </a:lnTo>
                  <a:lnTo>
                    <a:pt x="32" y="1166"/>
                  </a:lnTo>
                  <a:lnTo>
                    <a:pt x="32" y="1166"/>
                  </a:lnTo>
                  <a:lnTo>
                    <a:pt x="34" y="1166"/>
                  </a:lnTo>
                  <a:lnTo>
                    <a:pt x="35" y="1166"/>
                  </a:lnTo>
                  <a:lnTo>
                    <a:pt x="36" y="1166"/>
                  </a:lnTo>
                  <a:lnTo>
                    <a:pt x="37" y="1166"/>
                  </a:lnTo>
                  <a:lnTo>
                    <a:pt x="38" y="1166"/>
                  </a:lnTo>
                  <a:lnTo>
                    <a:pt x="39" y="1166"/>
                  </a:lnTo>
                  <a:lnTo>
                    <a:pt x="39" y="1166"/>
                  </a:lnTo>
                  <a:lnTo>
                    <a:pt x="41" y="1166"/>
                  </a:lnTo>
                  <a:lnTo>
                    <a:pt x="42" y="1166"/>
                  </a:lnTo>
                  <a:lnTo>
                    <a:pt x="43" y="1166"/>
                  </a:lnTo>
                  <a:lnTo>
                    <a:pt x="43" y="1166"/>
                  </a:lnTo>
                  <a:lnTo>
                    <a:pt x="45" y="1166"/>
                  </a:lnTo>
                  <a:lnTo>
                    <a:pt x="46" y="1166"/>
                  </a:lnTo>
                  <a:lnTo>
                    <a:pt x="47" y="1166"/>
                  </a:lnTo>
                  <a:lnTo>
                    <a:pt x="48" y="1166"/>
                  </a:lnTo>
                  <a:lnTo>
                    <a:pt x="49" y="1166"/>
                  </a:lnTo>
                  <a:lnTo>
                    <a:pt x="50" y="1166"/>
                  </a:lnTo>
                  <a:lnTo>
                    <a:pt x="51" y="1166"/>
                  </a:lnTo>
                  <a:lnTo>
                    <a:pt x="52" y="1166"/>
                  </a:lnTo>
                  <a:lnTo>
                    <a:pt x="53" y="1166"/>
                  </a:lnTo>
                  <a:lnTo>
                    <a:pt x="54" y="1166"/>
                  </a:lnTo>
                  <a:lnTo>
                    <a:pt x="55" y="1166"/>
                  </a:lnTo>
                  <a:lnTo>
                    <a:pt x="56" y="1166"/>
                  </a:lnTo>
                  <a:lnTo>
                    <a:pt x="57" y="1166"/>
                  </a:lnTo>
                  <a:lnTo>
                    <a:pt x="58" y="1166"/>
                  </a:lnTo>
                  <a:lnTo>
                    <a:pt x="59" y="1166"/>
                  </a:lnTo>
                  <a:lnTo>
                    <a:pt x="60" y="1166"/>
                  </a:lnTo>
                  <a:lnTo>
                    <a:pt x="61" y="1166"/>
                  </a:lnTo>
                  <a:lnTo>
                    <a:pt x="62" y="1166"/>
                  </a:lnTo>
                  <a:lnTo>
                    <a:pt x="63" y="1166"/>
                  </a:lnTo>
                  <a:lnTo>
                    <a:pt x="64" y="1166"/>
                  </a:lnTo>
                  <a:lnTo>
                    <a:pt x="65" y="1166"/>
                  </a:lnTo>
                  <a:lnTo>
                    <a:pt x="66" y="1166"/>
                  </a:lnTo>
                  <a:lnTo>
                    <a:pt x="67" y="1166"/>
                  </a:lnTo>
                  <a:lnTo>
                    <a:pt x="68" y="1166"/>
                  </a:lnTo>
                  <a:lnTo>
                    <a:pt x="69" y="1166"/>
                  </a:lnTo>
                  <a:lnTo>
                    <a:pt x="70" y="1166"/>
                  </a:lnTo>
                  <a:lnTo>
                    <a:pt x="71" y="1166"/>
                  </a:lnTo>
                  <a:lnTo>
                    <a:pt x="72" y="1166"/>
                  </a:lnTo>
                  <a:lnTo>
                    <a:pt x="73" y="1166"/>
                  </a:lnTo>
                  <a:lnTo>
                    <a:pt x="74" y="1166"/>
                  </a:lnTo>
                  <a:lnTo>
                    <a:pt x="75" y="1166"/>
                  </a:lnTo>
                  <a:lnTo>
                    <a:pt x="76" y="1166"/>
                  </a:lnTo>
                  <a:lnTo>
                    <a:pt x="77" y="1166"/>
                  </a:lnTo>
                  <a:lnTo>
                    <a:pt x="78" y="1166"/>
                  </a:lnTo>
                  <a:lnTo>
                    <a:pt x="79" y="1166"/>
                  </a:lnTo>
                  <a:lnTo>
                    <a:pt x="80" y="1166"/>
                  </a:lnTo>
                  <a:lnTo>
                    <a:pt x="81" y="1166"/>
                  </a:lnTo>
                  <a:lnTo>
                    <a:pt x="82" y="1166"/>
                  </a:lnTo>
                  <a:lnTo>
                    <a:pt x="83" y="1166"/>
                  </a:lnTo>
                  <a:lnTo>
                    <a:pt x="84" y="1166"/>
                  </a:lnTo>
                  <a:lnTo>
                    <a:pt x="85" y="1166"/>
                  </a:lnTo>
                  <a:lnTo>
                    <a:pt x="86" y="1166"/>
                  </a:lnTo>
                  <a:lnTo>
                    <a:pt x="87" y="1166"/>
                  </a:lnTo>
                  <a:lnTo>
                    <a:pt x="88" y="1166"/>
                  </a:lnTo>
                  <a:lnTo>
                    <a:pt x="89" y="1166"/>
                  </a:lnTo>
                  <a:lnTo>
                    <a:pt x="90" y="1166"/>
                  </a:lnTo>
                  <a:lnTo>
                    <a:pt x="91" y="1166"/>
                  </a:lnTo>
                  <a:lnTo>
                    <a:pt x="92" y="1166"/>
                  </a:lnTo>
                  <a:lnTo>
                    <a:pt x="93" y="1166"/>
                  </a:lnTo>
                  <a:lnTo>
                    <a:pt x="94" y="1166"/>
                  </a:lnTo>
                  <a:lnTo>
                    <a:pt x="95" y="1166"/>
                  </a:lnTo>
                  <a:lnTo>
                    <a:pt x="96" y="1166"/>
                  </a:lnTo>
                  <a:lnTo>
                    <a:pt x="97" y="1166"/>
                  </a:lnTo>
                  <a:lnTo>
                    <a:pt x="98" y="1166"/>
                  </a:lnTo>
                  <a:lnTo>
                    <a:pt x="99" y="1166"/>
                  </a:lnTo>
                  <a:lnTo>
                    <a:pt x="100" y="1166"/>
                  </a:lnTo>
                  <a:lnTo>
                    <a:pt x="101" y="1166"/>
                  </a:lnTo>
                  <a:lnTo>
                    <a:pt x="102" y="1166"/>
                  </a:lnTo>
                  <a:lnTo>
                    <a:pt x="103" y="1166"/>
                  </a:lnTo>
                  <a:lnTo>
                    <a:pt x="104" y="1166"/>
                  </a:lnTo>
                  <a:lnTo>
                    <a:pt x="105" y="1166"/>
                  </a:lnTo>
                  <a:lnTo>
                    <a:pt x="106" y="1166"/>
                  </a:lnTo>
                  <a:lnTo>
                    <a:pt x="107" y="1166"/>
                  </a:lnTo>
                  <a:lnTo>
                    <a:pt x="108" y="1166"/>
                  </a:lnTo>
                  <a:lnTo>
                    <a:pt x="109" y="1166"/>
                  </a:lnTo>
                  <a:lnTo>
                    <a:pt x="110" y="1166"/>
                  </a:lnTo>
                  <a:lnTo>
                    <a:pt x="111" y="1166"/>
                  </a:lnTo>
                  <a:lnTo>
                    <a:pt x="112" y="1166"/>
                  </a:lnTo>
                  <a:lnTo>
                    <a:pt x="113" y="1166"/>
                  </a:lnTo>
                  <a:lnTo>
                    <a:pt x="114" y="1166"/>
                  </a:lnTo>
                  <a:lnTo>
                    <a:pt x="115" y="1166"/>
                  </a:lnTo>
                  <a:lnTo>
                    <a:pt x="116" y="1166"/>
                  </a:lnTo>
                  <a:lnTo>
                    <a:pt x="117" y="1166"/>
                  </a:lnTo>
                  <a:lnTo>
                    <a:pt x="118" y="1166"/>
                  </a:lnTo>
                  <a:lnTo>
                    <a:pt x="119" y="1166"/>
                  </a:lnTo>
                  <a:lnTo>
                    <a:pt x="120" y="1166"/>
                  </a:lnTo>
                  <a:lnTo>
                    <a:pt x="121" y="1166"/>
                  </a:lnTo>
                  <a:lnTo>
                    <a:pt x="122" y="1166"/>
                  </a:lnTo>
                  <a:lnTo>
                    <a:pt x="123" y="1166"/>
                  </a:lnTo>
                  <a:lnTo>
                    <a:pt x="124" y="1166"/>
                  </a:lnTo>
                  <a:lnTo>
                    <a:pt x="125" y="1166"/>
                  </a:lnTo>
                  <a:lnTo>
                    <a:pt x="126" y="1166"/>
                  </a:lnTo>
                  <a:lnTo>
                    <a:pt x="127" y="1166"/>
                  </a:lnTo>
                  <a:lnTo>
                    <a:pt x="128" y="1166"/>
                  </a:lnTo>
                  <a:lnTo>
                    <a:pt x="130" y="1166"/>
                  </a:lnTo>
                  <a:lnTo>
                    <a:pt x="130" y="1166"/>
                  </a:lnTo>
                  <a:lnTo>
                    <a:pt x="131" y="1166"/>
                  </a:lnTo>
                  <a:lnTo>
                    <a:pt x="132" y="1166"/>
                  </a:lnTo>
                  <a:lnTo>
                    <a:pt x="134" y="1166"/>
                  </a:lnTo>
                  <a:lnTo>
                    <a:pt x="134" y="1166"/>
                  </a:lnTo>
                  <a:lnTo>
                    <a:pt x="135" y="1166"/>
                  </a:lnTo>
                  <a:lnTo>
                    <a:pt x="136" y="1166"/>
                  </a:lnTo>
                  <a:lnTo>
                    <a:pt x="138" y="1166"/>
                  </a:lnTo>
                  <a:lnTo>
                    <a:pt x="138" y="1166"/>
                  </a:lnTo>
                  <a:lnTo>
                    <a:pt x="139" y="1166"/>
                  </a:lnTo>
                  <a:lnTo>
                    <a:pt x="141" y="1166"/>
                  </a:lnTo>
                  <a:lnTo>
                    <a:pt x="142" y="1166"/>
                  </a:lnTo>
                  <a:lnTo>
                    <a:pt x="142" y="1166"/>
                  </a:lnTo>
                  <a:lnTo>
                    <a:pt x="143" y="1166"/>
                  </a:lnTo>
                  <a:lnTo>
                    <a:pt x="145" y="1166"/>
                  </a:lnTo>
                  <a:lnTo>
                    <a:pt x="146" y="1166"/>
                  </a:lnTo>
                  <a:lnTo>
                    <a:pt x="146" y="1166"/>
                  </a:lnTo>
                  <a:lnTo>
                    <a:pt x="147" y="1166"/>
                  </a:lnTo>
                  <a:lnTo>
                    <a:pt x="149" y="1166"/>
                  </a:lnTo>
                  <a:lnTo>
                    <a:pt x="150" y="1166"/>
                  </a:lnTo>
                  <a:lnTo>
                    <a:pt x="150" y="1166"/>
                  </a:lnTo>
                  <a:lnTo>
                    <a:pt x="152" y="1166"/>
                  </a:lnTo>
                  <a:lnTo>
                    <a:pt x="153" y="1166"/>
                  </a:lnTo>
                  <a:lnTo>
                    <a:pt x="154" y="1166"/>
                  </a:lnTo>
                  <a:lnTo>
                    <a:pt x="154" y="1166"/>
                  </a:lnTo>
                  <a:lnTo>
                    <a:pt x="156" y="1166"/>
                  </a:lnTo>
                  <a:lnTo>
                    <a:pt x="157" y="1166"/>
                  </a:lnTo>
                  <a:lnTo>
                    <a:pt x="158" y="1166"/>
                  </a:lnTo>
                  <a:lnTo>
                    <a:pt x="158" y="1166"/>
                  </a:lnTo>
                  <a:lnTo>
                    <a:pt x="160" y="1166"/>
                  </a:lnTo>
                  <a:lnTo>
                    <a:pt x="161" y="1166"/>
                  </a:lnTo>
                  <a:lnTo>
                    <a:pt x="161" y="1166"/>
                  </a:lnTo>
                  <a:lnTo>
                    <a:pt x="163" y="1166"/>
                  </a:lnTo>
                  <a:lnTo>
                    <a:pt x="164" y="1166"/>
                  </a:lnTo>
                  <a:lnTo>
                    <a:pt x="165" y="1166"/>
                  </a:lnTo>
                  <a:lnTo>
                    <a:pt x="165" y="1166"/>
                  </a:lnTo>
                  <a:lnTo>
                    <a:pt x="167" y="1166"/>
                  </a:lnTo>
                  <a:lnTo>
                    <a:pt x="168" y="1166"/>
                  </a:lnTo>
                  <a:lnTo>
                    <a:pt x="169" y="1166"/>
                  </a:lnTo>
                  <a:lnTo>
                    <a:pt x="169" y="1166"/>
                  </a:lnTo>
                  <a:lnTo>
                    <a:pt x="171" y="1166"/>
                  </a:lnTo>
                  <a:lnTo>
                    <a:pt x="172" y="1166"/>
                  </a:lnTo>
                  <a:lnTo>
                    <a:pt x="173" y="1166"/>
                  </a:lnTo>
                  <a:lnTo>
                    <a:pt x="174" y="1166"/>
                  </a:lnTo>
                  <a:lnTo>
                    <a:pt x="175" y="1166"/>
                  </a:lnTo>
                  <a:lnTo>
                    <a:pt x="176" y="1166"/>
                  </a:lnTo>
                  <a:lnTo>
                    <a:pt x="177" y="1166"/>
                  </a:lnTo>
                  <a:lnTo>
                    <a:pt x="178" y="1166"/>
                  </a:lnTo>
                  <a:lnTo>
                    <a:pt x="179" y="1166"/>
                  </a:lnTo>
                  <a:lnTo>
                    <a:pt x="180" y="1166"/>
                  </a:lnTo>
                  <a:lnTo>
                    <a:pt x="181" y="1166"/>
                  </a:lnTo>
                  <a:lnTo>
                    <a:pt x="182" y="1166"/>
                  </a:lnTo>
                  <a:lnTo>
                    <a:pt x="183" y="1166"/>
                  </a:lnTo>
                  <a:lnTo>
                    <a:pt x="184" y="1166"/>
                  </a:lnTo>
                  <a:lnTo>
                    <a:pt x="185" y="1166"/>
                  </a:lnTo>
                  <a:lnTo>
                    <a:pt x="186" y="1166"/>
                  </a:lnTo>
                  <a:lnTo>
                    <a:pt x="187" y="1166"/>
                  </a:lnTo>
                  <a:lnTo>
                    <a:pt x="188" y="1166"/>
                  </a:lnTo>
                  <a:lnTo>
                    <a:pt x="189" y="1166"/>
                  </a:lnTo>
                  <a:lnTo>
                    <a:pt x="190" y="1166"/>
                  </a:lnTo>
                  <a:lnTo>
                    <a:pt x="191" y="1166"/>
                  </a:lnTo>
                  <a:lnTo>
                    <a:pt x="192" y="1166"/>
                  </a:lnTo>
                  <a:lnTo>
                    <a:pt x="193" y="1166"/>
                  </a:lnTo>
                  <a:lnTo>
                    <a:pt x="194" y="1166"/>
                  </a:lnTo>
                  <a:lnTo>
                    <a:pt x="195" y="1166"/>
                  </a:lnTo>
                  <a:lnTo>
                    <a:pt x="196" y="1166"/>
                  </a:lnTo>
                  <a:lnTo>
                    <a:pt x="197" y="1166"/>
                  </a:lnTo>
                  <a:lnTo>
                    <a:pt x="198" y="1166"/>
                  </a:lnTo>
                  <a:lnTo>
                    <a:pt x="199" y="1166"/>
                  </a:lnTo>
                  <a:lnTo>
                    <a:pt x="200" y="1166"/>
                  </a:lnTo>
                  <a:lnTo>
                    <a:pt x="201" y="1166"/>
                  </a:lnTo>
                  <a:lnTo>
                    <a:pt x="202" y="1166"/>
                  </a:lnTo>
                  <a:lnTo>
                    <a:pt x="203" y="1166"/>
                  </a:lnTo>
                  <a:lnTo>
                    <a:pt x="204" y="1166"/>
                  </a:lnTo>
                  <a:lnTo>
                    <a:pt x="205" y="1166"/>
                  </a:lnTo>
                  <a:lnTo>
                    <a:pt x="206" y="1166"/>
                  </a:lnTo>
                  <a:lnTo>
                    <a:pt x="207" y="1166"/>
                  </a:lnTo>
                  <a:lnTo>
                    <a:pt x="208" y="1166"/>
                  </a:lnTo>
                  <a:lnTo>
                    <a:pt x="209" y="1166"/>
                  </a:lnTo>
                  <a:lnTo>
                    <a:pt x="210" y="1166"/>
                  </a:lnTo>
                  <a:lnTo>
                    <a:pt x="211" y="1166"/>
                  </a:lnTo>
                  <a:lnTo>
                    <a:pt x="212" y="1166"/>
                  </a:lnTo>
                  <a:lnTo>
                    <a:pt x="213" y="1166"/>
                  </a:lnTo>
                  <a:lnTo>
                    <a:pt x="214" y="1166"/>
                  </a:lnTo>
                  <a:lnTo>
                    <a:pt x="215" y="1166"/>
                  </a:lnTo>
                  <a:lnTo>
                    <a:pt x="216" y="1166"/>
                  </a:lnTo>
                  <a:lnTo>
                    <a:pt x="217" y="1166"/>
                  </a:lnTo>
                  <a:lnTo>
                    <a:pt x="218" y="1166"/>
                  </a:lnTo>
                  <a:lnTo>
                    <a:pt x="219" y="1166"/>
                  </a:lnTo>
                  <a:lnTo>
                    <a:pt x="220" y="1166"/>
                  </a:lnTo>
                  <a:lnTo>
                    <a:pt x="221" y="1166"/>
                  </a:lnTo>
                  <a:lnTo>
                    <a:pt x="222" y="1166"/>
                  </a:lnTo>
                  <a:lnTo>
                    <a:pt x="223" y="1166"/>
                  </a:lnTo>
                  <a:lnTo>
                    <a:pt x="224" y="1166"/>
                  </a:lnTo>
                  <a:lnTo>
                    <a:pt x="225" y="1166"/>
                  </a:lnTo>
                  <a:lnTo>
                    <a:pt x="226" y="1166"/>
                  </a:lnTo>
                  <a:lnTo>
                    <a:pt x="227" y="1166"/>
                  </a:lnTo>
                  <a:lnTo>
                    <a:pt x="228" y="1166"/>
                  </a:lnTo>
                  <a:lnTo>
                    <a:pt x="229" y="1166"/>
                  </a:lnTo>
                  <a:lnTo>
                    <a:pt x="230" y="1166"/>
                  </a:lnTo>
                  <a:lnTo>
                    <a:pt x="231" y="1166"/>
                  </a:lnTo>
                  <a:lnTo>
                    <a:pt x="232" y="1166"/>
                  </a:lnTo>
                  <a:lnTo>
                    <a:pt x="233" y="1166"/>
                  </a:lnTo>
                  <a:lnTo>
                    <a:pt x="234" y="1166"/>
                  </a:lnTo>
                  <a:lnTo>
                    <a:pt x="235" y="1166"/>
                  </a:lnTo>
                  <a:lnTo>
                    <a:pt x="236" y="1166"/>
                  </a:lnTo>
                  <a:lnTo>
                    <a:pt x="237" y="1166"/>
                  </a:lnTo>
                  <a:lnTo>
                    <a:pt x="238" y="1166"/>
                  </a:lnTo>
                  <a:lnTo>
                    <a:pt x="239" y="1166"/>
                  </a:lnTo>
                  <a:lnTo>
                    <a:pt x="240" y="1166"/>
                  </a:lnTo>
                  <a:lnTo>
                    <a:pt x="241" y="1166"/>
                  </a:lnTo>
                  <a:lnTo>
                    <a:pt x="242" y="1166"/>
                  </a:lnTo>
                  <a:lnTo>
                    <a:pt x="243" y="1166"/>
                  </a:lnTo>
                  <a:lnTo>
                    <a:pt x="244" y="1166"/>
                  </a:lnTo>
                  <a:lnTo>
                    <a:pt x="245" y="1166"/>
                  </a:lnTo>
                  <a:lnTo>
                    <a:pt x="246" y="1166"/>
                  </a:lnTo>
                  <a:lnTo>
                    <a:pt x="247" y="1166"/>
                  </a:lnTo>
                  <a:lnTo>
                    <a:pt x="248" y="1166"/>
                  </a:lnTo>
                  <a:lnTo>
                    <a:pt x="249" y="1166"/>
                  </a:lnTo>
                  <a:lnTo>
                    <a:pt x="250" y="1166"/>
                  </a:lnTo>
                  <a:lnTo>
                    <a:pt x="251" y="1166"/>
                  </a:lnTo>
                  <a:lnTo>
                    <a:pt x="252" y="1166"/>
                  </a:lnTo>
                  <a:lnTo>
                    <a:pt x="253" y="1166"/>
                  </a:lnTo>
                  <a:lnTo>
                    <a:pt x="254" y="1166"/>
                  </a:lnTo>
                  <a:lnTo>
                    <a:pt x="256" y="1166"/>
                  </a:lnTo>
                  <a:lnTo>
                    <a:pt x="256" y="1166"/>
                  </a:lnTo>
                  <a:lnTo>
                    <a:pt x="257" y="1166"/>
                  </a:lnTo>
                  <a:lnTo>
                    <a:pt x="258" y="1166"/>
                  </a:lnTo>
                  <a:lnTo>
                    <a:pt x="260" y="1166"/>
                  </a:lnTo>
                  <a:lnTo>
                    <a:pt x="260" y="1166"/>
                  </a:lnTo>
                  <a:lnTo>
                    <a:pt x="261" y="1166"/>
                  </a:lnTo>
                  <a:lnTo>
                    <a:pt x="262" y="1166"/>
                  </a:lnTo>
                  <a:lnTo>
                    <a:pt x="264" y="1166"/>
                  </a:lnTo>
                  <a:lnTo>
                    <a:pt x="264" y="1166"/>
                  </a:lnTo>
                  <a:lnTo>
                    <a:pt x="265" y="1166"/>
                  </a:lnTo>
                  <a:lnTo>
                    <a:pt x="267" y="1166"/>
                  </a:lnTo>
                  <a:lnTo>
                    <a:pt x="268" y="1166"/>
                  </a:lnTo>
                  <a:lnTo>
                    <a:pt x="268" y="1166"/>
                  </a:lnTo>
                  <a:lnTo>
                    <a:pt x="269" y="1166"/>
                  </a:lnTo>
                  <a:lnTo>
                    <a:pt x="271" y="1166"/>
                  </a:lnTo>
                  <a:lnTo>
                    <a:pt x="272" y="1166"/>
                  </a:lnTo>
                  <a:lnTo>
                    <a:pt x="272" y="1166"/>
                  </a:lnTo>
                  <a:lnTo>
                    <a:pt x="273" y="1166"/>
                  </a:lnTo>
                  <a:lnTo>
                    <a:pt x="275" y="1166"/>
                  </a:lnTo>
                  <a:lnTo>
                    <a:pt x="276" y="1166"/>
                  </a:lnTo>
                  <a:lnTo>
                    <a:pt x="276" y="1166"/>
                  </a:lnTo>
                  <a:lnTo>
                    <a:pt x="278" y="1166"/>
                  </a:lnTo>
                  <a:lnTo>
                    <a:pt x="279" y="1166"/>
                  </a:lnTo>
                  <a:lnTo>
                    <a:pt x="280" y="1166"/>
                  </a:lnTo>
                  <a:lnTo>
                    <a:pt x="280" y="1166"/>
                  </a:lnTo>
                  <a:lnTo>
                    <a:pt x="282" y="1166"/>
                  </a:lnTo>
                  <a:lnTo>
                    <a:pt x="283" y="1166"/>
                  </a:lnTo>
                  <a:lnTo>
                    <a:pt x="284" y="1166"/>
                  </a:lnTo>
                  <a:lnTo>
                    <a:pt x="284" y="1166"/>
                  </a:lnTo>
                  <a:lnTo>
                    <a:pt x="286" y="1166"/>
                  </a:lnTo>
                  <a:lnTo>
                    <a:pt x="287" y="1166"/>
                  </a:lnTo>
                  <a:lnTo>
                    <a:pt x="287" y="1166"/>
                  </a:lnTo>
                  <a:lnTo>
                    <a:pt x="289" y="1166"/>
                  </a:lnTo>
                  <a:lnTo>
                    <a:pt x="290" y="1166"/>
                  </a:lnTo>
                  <a:lnTo>
                    <a:pt x="291" y="1166"/>
                  </a:lnTo>
                  <a:lnTo>
                    <a:pt x="291" y="1166"/>
                  </a:lnTo>
                  <a:lnTo>
                    <a:pt x="293" y="1166"/>
                  </a:lnTo>
                  <a:lnTo>
                    <a:pt x="294" y="1166"/>
                  </a:lnTo>
                  <a:lnTo>
                    <a:pt x="295" y="1166"/>
                  </a:lnTo>
                  <a:lnTo>
                    <a:pt x="295" y="1166"/>
                  </a:lnTo>
                  <a:lnTo>
                    <a:pt x="297" y="1166"/>
                  </a:lnTo>
                  <a:lnTo>
                    <a:pt x="298" y="1166"/>
                  </a:lnTo>
                  <a:lnTo>
                    <a:pt x="299" y="1166"/>
                  </a:lnTo>
                  <a:lnTo>
                    <a:pt x="300" y="1166"/>
                  </a:lnTo>
                  <a:lnTo>
                    <a:pt x="301" y="1166"/>
                  </a:lnTo>
                  <a:lnTo>
                    <a:pt x="302" y="1166"/>
                  </a:lnTo>
                  <a:lnTo>
                    <a:pt x="303" y="1166"/>
                  </a:lnTo>
                  <a:lnTo>
                    <a:pt x="304" y="1166"/>
                  </a:lnTo>
                  <a:lnTo>
                    <a:pt x="305" y="1166"/>
                  </a:lnTo>
                  <a:lnTo>
                    <a:pt x="306" y="1166"/>
                  </a:lnTo>
                  <a:lnTo>
                    <a:pt x="307" y="1166"/>
                  </a:lnTo>
                  <a:lnTo>
                    <a:pt x="308" y="1166"/>
                  </a:lnTo>
                  <a:lnTo>
                    <a:pt x="309" y="1166"/>
                  </a:lnTo>
                  <a:lnTo>
                    <a:pt x="310" y="1166"/>
                  </a:lnTo>
                  <a:lnTo>
                    <a:pt x="311" y="1166"/>
                  </a:lnTo>
                  <a:lnTo>
                    <a:pt x="312" y="1166"/>
                  </a:lnTo>
                  <a:lnTo>
                    <a:pt x="313" y="1166"/>
                  </a:lnTo>
                  <a:lnTo>
                    <a:pt x="314" y="1166"/>
                  </a:lnTo>
                  <a:lnTo>
                    <a:pt x="315" y="1166"/>
                  </a:lnTo>
                  <a:lnTo>
                    <a:pt x="316" y="1166"/>
                  </a:lnTo>
                  <a:lnTo>
                    <a:pt x="317" y="1166"/>
                  </a:lnTo>
                  <a:lnTo>
                    <a:pt x="318" y="1166"/>
                  </a:lnTo>
                  <a:lnTo>
                    <a:pt x="319" y="1166"/>
                  </a:lnTo>
                  <a:lnTo>
                    <a:pt x="320" y="1166"/>
                  </a:lnTo>
                  <a:lnTo>
                    <a:pt x="321" y="1166"/>
                  </a:lnTo>
                  <a:lnTo>
                    <a:pt x="322" y="1166"/>
                  </a:lnTo>
                  <a:lnTo>
                    <a:pt x="323" y="1166"/>
                  </a:lnTo>
                  <a:lnTo>
                    <a:pt x="324" y="1166"/>
                  </a:lnTo>
                  <a:lnTo>
                    <a:pt x="325" y="1166"/>
                  </a:lnTo>
                  <a:lnTo>
                    <a:pt x="326" y="1166"/>
                  </a:lnTo>
                  <a:lnTo>
                    <a:pt x="327" y="1166"/>
                  </a:lnTo>
                  <a:lnTo>
                    <a:pt x="328" y="1166"/>
                  </a:lnTo>
                  <a:lnTo>
                    <a:pt x="329" y="1166"/>
                  </a:lnTo>
                  <a:lnTo>
                    <a:pt x="330" y="1166"/>
                  </a:lnTo>
                  <a:lnTo>
                    <a:pt x="331" y="1166"/>
                  </a:lnTo>
                  <a:lnTo>
                    <a:pt x="332" y="1166"/>
                  </a:lnTo>
                  <a:lnTo>
                    <a:pt x="333" y="1166"/>
                  </a:lnTo>
                  <a:lnTo>
                    <a:pt x="334" y="1166"/>
                  </a:lnTo>
                  <a:lnTo>
                    <a:pt x="335" y="1166"/>
                  </a:lnTo>
                  <a:lnTo>
                    <a:pt x="336" y="1166"/>
                  </a:lnTo>
                  <a:lnTo>
                    <a:pt x="337" y="1166"/>
                  </a:lnTo>
                  <a:lnTo>
                    <a:pt x="338" y="1166"/>
                  </a:lnTo>
                  <a:lnTo>
                    <a:pt x="339" y="1166"/>
                  </a:lnTo>
                  <a:lnTo>
                    <a:pt x="340" y="1166"/>
                  </a:lnTo>
                  <a:lnTo>
                    <a:pt x="341" y="1166"/>
                  </a:lnTo>
                  <a:lnTo>
                    <a:pt x="342" y="1166"/>
                  </a:lnTo>
                  <a:lnTo>
                    <a:pt x="343" y="1166"/>
                  </a:lnTo>
                  <a:lnTo>
                    <a:pt x="344" y="1166"/>
                  </a:lnTo>
                  <a:lnTo>
                    <a:pt x="345" y="1166"/>
                  </a:lnTo>
                  <a:lnTo>
                    <a:pt x="346" y="1166"/>
                  </a:lnTo>
                  <a:lnTo>
                    <a:pt x="347" y="1166"/>
                  </a:lnTo>
                  <a:lnTo>
                    <a:pt x="348" y="1166"/>
                  </a:lnTo>
                  <a:lnTo>
                    <a:pt x="349" y="1166"/>
                  </a:lnTo>
                  <a:lnTo>
                    <a:pt x="350" y="1166"/>
                  </a:lnTo>
                  <a:lnTo>
                    <a:pt x="351" y="1166"/>
                  </a:lnTo>
                  <a:lnTo>
                    <a:pt x="352" y="1166"/>
                  </a:lnTo>
                  <a:lnTo>
                    <a:pt x="353" y="1166"/>
                  </a:lnTo>
                  <a:lnTo>
                    <a:pt x="354" y="1166"/>
                  </a:lnTo>
                  <a:lnTo>
                    <a:pt x="355" y="1166"/>
                  </a:lnTo>
                  <a:lnTo>
                    <a:pt x="356" y="1166"/>
                  </a:lnTo>
                  <a:lnTo>
                    <a:pt x="357" y="1166"/>
                  </a:lnTo>
                  <a:lnTo>
                    <a:pt x="358" y="1166"/>
                  </a:lnTo>
                  <a:lnTo>
                    <a:pt x="359" y="1166"/>
                  </a:lnTo>
                  <a:lnTo>
                    <a:pt x="360" y="1166"/>
                  </a:lnTo>
                  <a:lnTo>
                    <a:pt x="361" y="1166"/>
                  </a:lnTo>
                  <a:lnTo>
                    <a:pt x="362" y="1166"/>
                  </a:lnTo>
                  <a:lnTo>
                    <a:pt x="363" y="1166"/>
                  </a:lnTo>
                  <a:lnTo>
                    <a:pt x="364" y="1166"/>
                  </a:lnTo>
                  <a:lnTo>
                    <a:pt x="365" y="1166"/>
                  </a:lnTo>
                  <a:lnTo>
                    <a:pt x="366" y="1166"/>
                  </a:lnTo>
                  <a:lnTo>
                    <a:pt x="367" y="1166"/>
                  </a:lnTo>
                  <a:lnTo>
                    <a:pt x="368" y="1166"/>
                  </a:lnTo>
                  <a:lnTo>
                    <a:pt x="369" y="1166"/>
                  </a:lnTo>
                  <a:lnTo>
                    <a:pt x="370" y="1166"/>
                  </a:lnTo>
                  <a:lnTo>
                    <a:pt x="371" y="1166"/>
                  </a:lnTo>
                  <a:lnTo>
                    <a:pt x="372" y="1166"/>
                  </a:lnTo>
                  <a:lnTo>
                    <a:pt x="373" y="1166"/>
                  </a:lnTo>
                  <a:lnTo>
                    <a:pt x="374" y="1166"/>
                  </a:lnTo>
                  <a:lnTo>
                    <a:pt x="375" y="1166"/>
                  </a:lnTo>
                  <a:lnTo>
                    <a:pt x="376" y="1166"/>
                  </a:lnTo>
                  <a:lnTo>
                    <a:pt x="377" y="1166"/>
                  </a:lnTo>
                  <a:lnTo>
                    <a:pt x="378" y="1166"/>
                  </a:lnTo>
                  <a:lnTo>
                    <a:pt x="379" y="1166"/>
                  </a:lnTo>
                  <a:lnTo>
                    <a:pt x="380" y="1166"/>
                  </a:lnTo>
                  <a:lnTo>
                    <a:pt x="382" y="1166"/>
                  </a:lnTo>
                  <a:lnTo>
                    <a:pt x="382" y="1166"/>
                  </a:lnTo>
                  <a:lnTo>
                    <a:pt x="383" y="1166"/>
                  </a:lnTo>
                  <a:lnTo>
                    <a:pt x="384" y="1166"/>
                  </a:lnTo>
                  <a:lnTo>
                    <a:pt x="386" y="1166"/>
                  </a:lnTo>
                  <a:lnTo>
                    <a:pt x="386" y="1166"/>
                  </a:lnTo>
                  <a:lnTo>
                    <a:pt x="387" y="1166"/>
                  </a:lnTo>
                  <a:lnTo>
                    <a:pt x="388" y="1166"/>
                  </a:lnTo>
                  <a:lnTo>
                    <a:pt x="390" y="1166"/>
                  </a:lnTo>
                  <a:lnTo>
                    <a:pt x="390" y="1166"/>
                  </a:lnTo>
                  <a:lnTo>
                    <a:pt x="391" y="1166"/>
                  </a:lnTo>
                  <a:lnTo>
                    <a:pt x="393" y="1166"/>
                  </a:lnTo>
                  <a:lnTo>
                    <a:pt x="394" y="1166"/>
                  </a:lnTo>
                  <a:lnTo>
                    <a:pt x="394" y="1166"/>
                  </a:lnTo>
                  <a:lnTo>
                    <a:pt x="395" y="1166"/>
                  </a:lnTo>
                  <a:lnTo>
                    <a:pt x="397" y="1166"/>
                  </a:lnTo>
                  <a:lnTo>
                    <a:pt x="398" y="1166"/>
                  </a:lnTo>
                  <a:lnTo>
                    <a:pt x="398" y="1166"/>
                  </a:lnTo>
                  <a:lnTo>
                    <a:pt x="399" y="1166"/>
                  </a:lnTo>
                  <a:lnTo>
                    <a:pt x="401" y="1166"/>
                  </a:lnTo>
                  <a:lnTo>
                    <a:pt x="402" y="1166"/>
                  </a:lnTo>
                  <a:lnTo>
                    <a:pt x="402" y="1166"/>
                  </a:lnTo>
                  <a:lnTo>
                    <a:pt x="404" y="1166"/>
                  </a:lnTo>
                  <a:lnTo>
                    <a:pt x="405" y="1166"/>
                  </a:lnTo>
                  <a:lnTo>
                    <a:pt x="406" y="1166"/>
                  </a:lnTo>
                  <a:lnTo>
                    <a:pt x="406" y="1166"/>
                  </a:lnTo>
                  <a:lnTo>
                    <a:pt x="408" y="1166"/>
                  </a:lnTo>
                  <a:lnTo>
                    <a:pt x="409" y="1166"/>
                  </a:lnTo>
                  <a:lnTo>
                    <a:pt x="410" y="1166"/>
                  </a:lnTo>
                  <a:lnTo>
                    <a:pt x="410" y="1166"/>
                  </a:lnTo>
                  <a:lnTo>
                    <a:pt x="412" y="1166"/>
                  </a:lnTo>
                  <a:lnTo>
                    <a:pt x="413" y="1166"/>
                  </a:lnTo>
                  <a:lnTo>
                    <a:pt x="413" y="1166"/>
                  </a:lnTo>
                  <a:lnTo>
                    <a:pt x="415" y="1166"/>
                  </a:lnTo>
                  <a:lnTo>
                    <a:pt x="416" y="1166"/>
                  </a:lnTo>
                  <a:lnTo>
                    <a:pt x="417" y="1166"/>
                  </a:lnTo>
                  <a:lnTo>
                    <a:pt x="417" y="1166"/>
                  </a:lnTo>
                  <a:lnTo>
                    <a:pt x="419" y="1166"/>
                  </a:lnTo>
                  <a:lnTo>
                    <a:pt x="420" y="1166"/>
                  </a:lnTo>
                  <a:lnTo>
                    <a:pt x="421" y="1166"/>
                  </a:lnTo>
                  <a:lnTo>
                    <a:pt x="421" y="1166"/>
                  </a:lnTo>
                  <a:lnTo>
                    <a:pt x="423" y="1166"/>
                  </a:lnTo>
                  <a:lnTo>
                    <a:pt x="424" y="1166"/>
                  </a:lnTo>
                  <a:lnTo>
                    <a:pt x="425" y="1166"/>
                  </a:lnTo>
                  <a:lnTo>
                    <a:pt x="426" y="1166"/>
                  </a:lnTo>
                  <a:lnTo>
                    <a:pt x="427" y="1166"/>
                  </a:lnTo>
                  <a:lnTo>
                    <a:pt x="428" y="1166"/>
                  </a:lnTo>
                  <a:lnTo>
                    <a:pt x="429" y="1166"/>
                  </a:lnTo>
                  <a:lnTo>
                    <a:pt x="430" y="1166"/>
                  </a:lnTo>
                  <a:lnTo>
                    <a:pt x="431" y="1166"/>
                  </a:lnTo>
                  <a:lnTo>
                    <a:pt x="432" y="1166"/>
                  </a:lnTo>
                  <a:lnTo>
                    <a:pt x="433" y="1166"/>
                  </a:lnTo>
                  <a:lnTo>
                    <a:pt x="434" y="1166"/>
                  </a:lnTo>
                  <a:lnTo>
                    <a:pt x="435" y="1166"/>
                  </a:lnTo>
                  <a:lnTo>
                    <a:pt x="436" y="1166"/>
                  </a:lnTo>
                  <a:lnTo>
                    <a:pt x="437" y="1166"/>
                  </a:lnTo>
                  <a:lnTo>
                    <a:pt x="438" y="1166"/>
                  </a:lnTo>
                  <a:lnTo>
                    <a:pt x="439" y="1166"/>
                  </a:lnTo>
                  <a:lnTo>
                    <a:pt x="440" y="1166"/>
                  </a:lnTo>
                  <a:lnTo>
                    <a:pt x="441" y="1166"/>
                  </a:lnTo>
                  <a:lnTo>
                    <a:pt x="442" y="1166"/>
                  </a:lnTo>
                  <a:lnTo>
                    <a:pt x="443" y="1166"/>
                  </a:lnTo>
                  <a:lnTo>
                    <a:pt x="444" y="1166"/>
                  </a:lnTo>
                  <a:lnTo>
                    <a:pt x="445" y="1166"/>
                  </a:lnTo>
                  <a:lnTo>
                    <a:pt x="446" y="1166"/>
                  </a:lnTo>
                  <a:lnTo>
                    <a:pt x="447" y="1166"/>
                  </a:lnTo>
                  <a:lnTo>
                    <a:pt x="448" y="1166"/>
                  </a:lnTo>
                  <a:lnTo>
                    <a:pt x="449" y="1166"/>
                  </a:lnTo>
                  <a:lnTo>
                    <a:pt x="450" y="1166"/>
                  </a:lnTo>
                  <a:lnTo>
                    <a:pt x="451" y="1166"/>
                  </a:lnTo>
                  <a:lnTo>
                    <a:pt x="452" y="1166"/>
                  </a:lnTo>
                  <a:lnTo>
                    <a:pt x="453" y="1166"/>
                  </a:lnTo>
                  <a:lnTo>
                    <a:pt x="454" y="1166"/>
                  </a:lnTo>
                  <a:lnTo>
                    <a:pt x="455" y="1166"/>
                  </a:lnTo>
                  <a:lnTo>
                    <a:pt x="456" y="1166"/>
                  </a:lnTo>
                  <a:lnTo>
                    <a:pt x="457" y="1166"/>
                  </a:lnTo>
                  <a:lnTo>
                    <a:pt x="458" y="1166"/>
                  </a:lnTo>
                  <a:lnTo>
                    <a:pt x="459" y="1166"/>
                  </a:lnTo>
                  <a:lnTo>
                    <a:pt x="460" y="1166"/>
                  </a:lnTo>
                  <a:lnTo>
                    <a:pt x="461" y="1166"/>
                  </a:lnTo>
                  <a:lnTo>
                    <a:pt x="462" y="1166"/>
                  </a:lnTo>
                  <a:lnTo>
                    <a:pt x="463" y="1166"/>
                  </a:lnTo>
                  <a:lnTo>
                    <a:pt x="464" y="1166"/>
                  </a:lnTo>
                  <a:lnTo>
                    <a:pt x="465" y="1166"/>
                  </a:lnTo>
                  <a:lnTo>
                    <a:pt x="466" y="1166"/>
                  </a:lnTo>
                  <a:lnTo>
                    <a:pt x="467" y="1166"/>
                  </a:lnTo>
                  <a:lnTo>
                    <a:pt x="468" y="1166"/>
                  </a:lnTo>
                  <a:lnTo>
                    <a:pt x="469" y="1166"/>
                  </a:lnTo>
                  <a:lnTo>
                    <a:pt x="470" y="1166"/>
                  </a:lnTo>
                  <a:lnTo>
                    <a:pt x="471" y="1166"/>
                  </a:lnTo>
                  <a:lnTo>
                    <a:pt x="472" y="1166"/>
                  </a:lnTo>
                  <a:lnTo>
                    <a:pt x="473" y="1166"/>
                  </a:lnTo>
                  <a:lnTo>
                    <a:pt x="474" y="1166"/>
                  </a:lnTo>
                  <a:lnTo>
                    <a:pt x="475" y="1166"/>
                  </a:lnTo>
                  <a:lnTo>
                    <a:pt x="476" y="1166"/>
                  </a:lnTo>
                  <a:lnTo>
                    <a:pt x="477" y="1166"/>
                  </a:lnTo>
                  <a:lnTo>
                    <a:pt x="478" y="1166"/>
                  </a:lnTo>
                  <a:lnTo>
                    <a:pt x="479" y="1166"/>
                  </a:lnTo>
                  <a:lnTo>
                    <a:pt x="480" y="1166"/>
                  </a:lnTo>
                  <a:lnTo>
                    <a:pt x="481" y="1166"/>
                  </a:lnTo>
                  <a:lnTo>
                    <a:pt x="482" y="1166"/>
                  </a:lnTo>
                  <a:lnTo>
                    <a:pt x="483" y="1166"/>
                  </a:lnTo>
                  <a:lnTo>
                    <a:pt x="484" y="1166"/>
                  </a:lnTo>
                  <a:lnTo>
                    <a:pt x="485" y="1166"/>
                  </a:lnTo>
                  <a:lnTo>
                    <a:pt x="486" y="1166"/>
                  </a:lnTo>
                  <a:lnTo>
                    <a:pt x="487" y="1166"/>
                  </a:lnTo>
                  <a:lnTo>
                    <a:pt x="488" y="1166"/>
                  </a:lnTo>
                  <a:lnTo>
                    <a:pt x="489" y="1166"/>
                  </a:lnTo>
                  <a:lnTo>
                    <a:pt x="490" y="1166"/>
                  </a:lnTo>
                  <a:lnTo>
                    <a:pt x="491" y="1166"/>
                  </a:lnTo>
                  <a:lnTo>
                    <a:pt x="492" y="1166"/>
                  </a:lnTo>
                  <a:lnTo>
                    <a:pt x="493" y="1166"/>
                  </a:lnTo>
                  <a:lnTo>
                    <a:pt x="494" y="1166"/>
                  </a:lnTo>
                  <a:lnTo>
                    <a:pt x="495" y="1166"/>
                  </a:lnTo>
                  <a:lnTo>
                    <a:pt x="496" y="1166"/>
                  </a:lnTo>
                  <a:lnTo>
                    <a:pt x="497" y="1166"/>
                  </a:lnTo>
                  <a:lnTo>
                    <a:pt x="498" y="1166"/>
                  </a:lnTo>
                  <a:lnTo>
                    <a:pt x="499" y="1166"/>
                  </a:lnTo>
                  <a:lnTo>
                    <a:pt x="500" y="1166"/>
                  </a:lnTo>
                  <a:lnTo>
                    <a:pt x="501" y="1166"/>
                  </a:lnTo>
                  <a:lnTo>
                    <a:pt x="502" y="1166"/>
                  </a:lnTo>
                  <a:lnTo>
                    <a:pt x="503" y="1166"/>
                  </a:lnTo>
                  <a:lnTo>
                    <a:pt x="504" y="1166"/>
                  </a:lnTo>
                  <a:lnTo>
                    <a:pt x="505" y="1166"/>
                  </a:lnTo>
                  <a:lnTo>
                    <a:pt x="506" y="1166"/>
                  </a:lnTo>
                  <a:lnTo>
                    <a:pt x="508" y="1166"/>
                  </a:lnTo>
                  <a:lnTo>
                    <a:pt x="508" y="1166"/>
                  </a:lnTo>
                  <a:lnTo>
                    <a:pt x="509" y="1166"/>
                  </a:lnTo>
                  <a:lnTo>
                    <a:pt x="510" y="1166"/>
                  </a:lnTo>
                  <a:lnTo>
                    <a:pt x="512" y="1166"/>
                  </a:lnTo>
                  <a:lnTo>
                    <a:pt x="512" y="1166"/>
                  </a:lnTo>
                  <a:lnTo>
                    <a:pt x="513" y="1166"/>
                  </a:lnTo>
                  <a:lnTo>
                    <a:pt x="514" y="1166"/>
                  </a:lnTo>
                  <a:lnTo>
                    <a:pt x="516" y="1166"/>
                  </a:lnTo>
                  <a:lnTo>
                    <a:pt x="516" y="1166"/>
                  </a:lnTo>
                  <a:lnTo>
                    <a:pt x="517" y="1166"/>
                  </a:lnTo>
                  <a:lnTo>
                    <a:pt x="519" y="1166"/>
                  </a:lnTo>
                  <a:lnTo>
                    <a:pt x="520" y="1166"/>
                  </a:lnTo>
                  <a:lnTo>
                    <a:pt x="520" y="1166"/>
                  </a:lnTo>
                  <a:lnTo>
                    <a:pt x="521" y="1166"/>
                  </a:lnTo>
                  <a:lnTo>
                    <a:pt x="523" y="1166"/>
                  </a:lnTo>
                  <a:lnTo>
                    <a:pt x="524" y="1166"/>
                  </a:lnTo>
                  <a:lnTo>
                    <a:pt x="524" y="1166"/>
                  </a:lnTo>
                  <a:lnTo>
                    <a:pt x="525" y="1166"/>
                  </a:lnTo>
                  <a:lnTo>
                    <a:pt x="527" y="1166"/>
                  </a:lnTo>
                  <a:lnTo>
                    <a:pt x="528" y="1166"/>
                  </a:lnTo>
                  <a:lnTo>
                    <a:pt x="528" y="1166"/>
                  </a:lnTo>
                  <a:lnTo>
                    <a:pt x="530" y="1166"/>
                  </a:lnTo>
                  <a:lnTo>
                    <a:pt x="531" y="1166"/>
                  </a:lnTo>
                  <a:lnTo>
                    <a:pt x="532" y="1166"/>
                  </a:lnTo>
                  <a:lnTo>
                    <a:pt x="532" y="1166"/>
                  </a:lnTo>
                  <a:lnTo>
                    <a:pt x="534" y="1166"/>
                  </a:lnTo>
                  <a:lnTo>
                    <a:pt x="535" y="1166"/>
                  </a:lnTo>
                  <a:lnTo>
                    <a:pt x="535" y="1166"/>
                  </a:lnTo>
                  <a:lnTo>
                    <a:pt x="536" y="1166"/>
                  </a:lnTo>
                  <a:lnTo>
                    <a:pt x="538" y="1166"/>
                  </a:lnTo>
                  <a:lnTo>
                    <a:pt x="539" y="1166"/>
                  </a:lnTo>
                  <a:lnTo>
                    <a:pt x="539" y="1166"/>
                  </a:lnTo>
                  <a:lnTo>
                    <a:pt x="541" y="1166"/>
                  </a:lnTo>
                  <a:lnTo>
                    <a:pt x="542" y="1166"/>
                  </a:lnTo>
                  <a:lnTo>
                    <a:pt x="543" y="1166"/>
                  </a:lnTo>
                  <a:lnTo>
                    <a:pt x="543" y="1166"/>
                  </a:lnTo>
                  <a:lnTo>
                    <a:pt x="545" y="1166"/>
                  </a:lnTo>
                  <a:lnTo>
                    <a:pt x="546" y="1166"/>
                  </a:lnTo>
                  <a:lnTo>
                    <a:pt x="547" y="1166"/>
                  </a:lnTo>
                  <a:lnTo>
                    <a:pt x="547" y="1166"/>
                  </a:lnTo>
                  <a:lnTo>
                    <a:pt x="549" y="1166"/>
                  </a:lnTo>
                  <a:lnTo>
                    <a:pt x="550" y="1166"/>
                  </a:lnTo>
                  <a:lnTo>
                    <a:pt x="551" y="1166"/>
                  </a:lnTo>
                  <a:lnTo>
                    <a:pt x="552" y="1166"/>
                  </a:lnTo>
                  <a:lnTo>
                    <a:pt x="553" y="1166"/>
                  </a:lnTo>
                  <a:lnTo>
                    <a:pt x="554" y="1166"/>
                  </a:lnTo>
                  <a:lnTo>
                    <a:pt x="555" y="1166"/>
                  </a:lnTo>
                  <a:lnTo>
                    <a:pt x="556" y="1166"/>
                  </a:lnTo>
                  <a:lnTo>
                    <a:pt x="557" y="1166"/>
                  </a:lnTo>
                  <a:lnTo>
                    <a:pt x="558" y="1166"/>
                  </a:lnTo>
                  <a:lnTo>
                    <a:pt x="559" y="1166"/>
                  </a:lnTo>
                  <a:lnTo>
                    <a:pt x="560" y="1166"/>
                  </a:lnTo>
                  <a:lnTo>
                    <a:pt x="561" y="1166"/>
                  </a:lnTo>
                  <a:lnTo>
                    <a:pt x="562" y="1166"/>
                  </a:lnTo>
                  <a:lnTo>
                    <a:pt x="563" y="1166"/>
                  </a:lnTo>
                  <a:lnTo>
                    <a:pt x="564" y="1166"/>
                  </a:lnTo>
                  <a:lnTo>
                    <a:pt x="565" y="1166"/>
                  </a:lnTo>
                  <a:lnTo>
                    <a:pt x="566" y="1166"/>
                  </a:lnTo>
                  <a:lnTo>
                    <a:pt x="567" y="1166"/>
                  </a:lnTo>
                  <a:lnTo>
                    <a:pt x="568" y="1166"/>
                  </a:lnTo>
                  <a:lnTo>
                    <a:pt x="569" y="1166"/>
                  </a:lnTo>
                  <a:lnTo>
                    <a:pt x="570" y="1166"/>
                  </a:lnTo>
                  <a:lnTo>
                    <a:pt x="571" y="1166"/>
                  </a:lnTo>
                  <a:lnTo>
                    <a:pt x="572" y="1166"/>
                  </a:lnTo>
                  <a:lnTo>
                    <a:pt x="573" y="1166"/>
                  </a:lnTo>
                  <a:lnTo>
                    <a:pt x="574" y="1166"/>
                  </a:lnTo>
                  <a:lnTo>
                    <a:pt x="575" y="1166"/>
                  </a:lnTo>
                  <a:lnTo>
                    <a:pt x="576" y="1166"/>
                  </a:lnTo>
                  <a:lnTo>
                    <a:pt x="577" y="1166"/>
                  </a:lnTo>
                  <a:lnTo>
                    <a:pt x="578" y="1166"/>
                  </a:lnTo>
                  <a:lnTo>
                    <a:pt x="579" y="1166"/>
                  </a:lnTo>
                  <a:lnTo>
                    <a:pt x="580" y="1166"/>
                  </a:lnTo>
                  <a:lnTo>
                    <a:pt x="581" y="1166"/>
                  </a:lnTo>
                  <a:lnTo>
                    <a:pt x="582" y="1166"/>
                  </a:lnTo>
                  <a:lnTo>
                    <a:pt x="583" y="1166"/>
                  </a:lnTo>
                  <a:lnTo>
                    <a:pt x="584" y="1166"/>
                  </a:lnTo>
                  <a:lnTo>
                    <a:pt x="585" y="1166"/>
                  </a:lnTo>
                  <a:lnTo>
                    <a:pt x="586" y="1166"/>
                  </a:lnTo>
                  <a:lnTo>
                    <a:pt x="587" y="1166"/>
                  </a:lnTo>
                  <a:lnTo>
                    <a:pt x="588" y="1166"/>
                  </a:lnTo>
                  <a:lnTo>
                    <a:pt x="589" y="1166"/>
                  </a:lnTo>
                  <a:lnTo>
                    <a:pt x="590" y="1166"/>
                  </a:lnTo>
                  <a:lnTo>
                    <a:pt x="591" y="1166"/>
                  </a:lnTo>
                  <a:lnTo>
                    <a:pt x="592" y="1166"/>
                  </a:lnTo>
                  <a:lnTo>
                    <a:pt x="593" y="1166"/>
                  </a:lnTo>
                  <a:lnTo>
                    <a:pt x="594" y="1166"/>
                  </a:lnTo>
                  <a:lnTo>
                    <a:pt x="595" y="1166"/>
                  </a:lnTo>
                  <a:lnTo>
                    <a:pt x="596" y="1166"/>
                  </a:lnTo>
                  <a:lnTo>
                    <a:pt x="597" y="1166"/>
                  </a:lnTo>
                  <a:lnTo>
                    <a:pt x="598" y="1166"/>
                  </a:lnTo>
                  <a:lnTo>
                    <a:pt x="599" y="1166"/>
                  </a:lnTo>
                  <a:lnTo>
                    <a:pt x="600" y="1166"/>
                  </a:lnTo>
                  <a:lnTo>
                    <a:pt x="601" y="1166"/>
                  </a:lnTo>
                  <a:lnTo>
                    <a:pt x="602" y="1166"/>
                  </a:lnTo>
                  <a:lnTo>
                    <a:pt x="603" y="1166"/>
                  </a:lnTo>
                  <a:lnTo>
                    <a:pt x="604" y="1166"/>
                  </a:lnTo>
                  <a:lnTo>
                    <a:pt x="605" y="1166"/>
                  </a:lnTo>
                  <a:lnTo>
                    <a:pt x="606" y="1166"/>
                  </a:lnTo>
                  <a:lnTo>
                    <a:pt x="607" y="1166"/>
                  </a:lnTo>
                  <a:lnTo>
                    <a:pt x="608" y="1166"/>
                  </a:lnTo>
                  <a:lnTo>
                    <a:pt x="609" y="1166"/>
                  </a:lnTo>
                  <a:lnTo>
                    <a:pt x="610" y="1166"/>
                  </a:lnTo>
                  <a:lnTo>
                    <a:pt x="611" y="1166"/>
                  </a:lnTo>
                  <a:lnTo>
                    <a:pt x="612" y="1166"/>
                  </a:lnTo>
                  <a:lnTo>
                    <a:pt x="613" y="1166"/>
                  </a:lnTo>
                  <a:lnTo>
                    <a:pt x="614" y="1166"/>
                  </a:lnTo>
                  <a:lnTo>
                    <a:pt x="615" y="1166"/>
                  </a:lnTo>
                  <a:lnTo>
                    <a:pt x="616" y="1166"/>
                  </a:lnTo>
                  <a:lnTo>
                    <a:pt x="617" y="1166"/>
                  </a:lnTo>
                  <a:lnTo>
                    <a:pt x="618" y="1166"/>
                  </a:lnTo>
                  <a:lnTo>
                    <a:pt x="619" y="1166"/>
                  </a:lnTo>
                  <a:lnTo>
                    <a:pt x="620" y="1166"/>
                  </a:lnTo>
                  <a:lnTo>
                    <a:pt x="621" y="1166"/>
                  </a:lnTo>
                  <a:lnTo>
                    <a:pt x="622" y="1166"/>
                  </a:lnTo>
                  <a:lnTo>
                    <a:pt x="623" y="1166"/>
                  </a:lnTo>
                  <a:lnTo>
                    <a:pt x="624" y="1166"/>
                  </a:lnTo>
                  <a:lnTo>
                    <a:pt x="625" y="1166"/>
                  </a:lnTo>
                  <a:lnTo>
                    <a:pt x="626" y="1166"/>
                  </a:lnTo>
                  <a:lnTo>
                    <a:pt x="627" y="1166"/>
                  </a:lnTo>
                  <a:lnTo>
                    <a:pt x="628" y="1166"/>
                  </a:lnTo>
                  <a:lnTo>
                    <a:pt x="629" y="1166"/>
                  </a:lnTo>
                  <a:lnTo>
                    <a:pt x="630" y="1166"/>
                  </a:lnTo>
                  <a:lnTo>
                    <a:pt x="631" y="1166"/>
                  </a:lnTo>
                  <a:lnTo>
                    <a:pt x="632" y="1166"/>
                  </a:lnTo>
                  <a:lnTo>
                    <a:pt x="634" y="1166"/>
                  </a:lnTo>
                  <a:lnTo>
                    <a:pt x="634" y="1166"/>
                  </a:lnTo>
                  <a:lnTo>
                    <a:pt x="635" y="1166"/>
                  </a:lnTo>
                  <a:lnTo>
                    <a:pt x="636" y="1166"/>
                  </a:lnTo>
                  <a:lnTo>
                    <a:pt x="638" y="1166"/>
                  </a:lnTo>
                  <a:lnTo>
                    <a:pt x="638" y="1166"/>
                  </a:lnTo>
                  <a:lnTo>
                    <a:pt x="639" y="1166"/>
                  </a:lnTo>
                  <a:lnTo>
                    <a:pt x="640" y="1166"/>
                  </a:lnTo>
                  <a:lnTo>
                    <a:pt x="642" y="1166"/>
                  </a:lnTo>
                  <a:lnTo>
                    <a:pt x="642" y="1166"/>
                  </a:lnTo>
                  <a:lnTo>
                    <a:pt x="643" y="1166"/>
                  </a:lnTo>
                  <a:lnTo>
                    <a:pt x="645" y="1166"/>
                  </a:lnTo>
                  <a:lnTo>
                    <a:pt x="646" y="1166"/>
                  </a:lnTo>
                  <a:lnTo>
                    <a:pt x="646" y="1166"/>
                  </a:lnTo>
                  <a:lnTo>
                    <a:pt x="647" y="1166"/>
                  </a:lnTo>
                  <a:lnTo>
                    <a:pt x="649" y="1166"/>
                  </a:lnTo>
                  <a:lnTo>
                    <a:pt x="650" y="1166"/>
                  </a:lnTo>
                  <a:lnTo>
                    <a:pt x="650" y="1166"/>
                  </a:lnTo>
                  <a:lnTo>
                    <a:pt x="651" y="1166"/>
                  </a:lnTo>
                  <a:lnTo>
                    <a:pt x="653" y="1166"/>
                  </a:lnTo>
                  <a:lnTo>
                    <a:pt x="654" y="1166"/>
                  </a:lnTo>
                  <a:lnTo>
                    <a:pt x="654" y="1166"/>
                  </a:lnTo>
                  <a:lnTo>
                    <a:pt x="656" y="1166"/>
                  </a:lnTo>
                  <a:lnTo>
                    <a:pt x="657" y="1166"/>
                  </a:lnTo>
                  <a:lnTo>
                    <a:pt x="658" y="1166"/>
                  </a:lnTo>
                  <a:lnTo>
                    <a:pt x="658" y="1166"/>
                  </a:lnTo>
                  <a:lnTo>
                    <a:pt x="660" y="1166"/>
                  </a:lnTo>
                  <a:lnTo>
                    <a:pt x="661" y="1166"/>
                  </a:lnTo>
                  <a:lnTo>
                    <a:pt x="661" y="1166"/>
                  </a:lnTo>
                  <a:lnTo>
                    <a:pt x="662" y="1166"/>
                  </a:lnTo>
                  <a:lnTo>
                    <a:pt x="664" y="1166"/>
                  </a:lnTo>
                  <a:lnTo>
                    <a:pt x="665" y="1166"/>
                  </a:lnTo>
                  <a:lnTo>
                    <a:pt x="665" y="1166"/>
                  </a:lnTo>
                  <a:lnTo>
                    <a:pt x="667" y="1166"/>
                  </a:lnTo>
                  <a:lnTo>
                    <a:pt x="668" y="1166"/>
                  </a:lnTo>
                  <a:lnTo>
                    <a:pt x="669" y="1166"/>
                  </a:lnTo>
                  <a:lnTo>
                    <a:pt x="669" y="1166"/>
                  </a:lnTo>
                  <a:lnTo>
                    <a:pt x="671" y="1166"/>
                  </a:lnTo>
                  <a:lnTo>
                    <a:pt x="672" y="1166"/>
                  </a:lnTo>
                  <a:lnTo>
                    <a:pt x="673" y="1166"/>
                  </a:lnTo>
                  <a:lnTo>
                    <a:pt x="673" y="1166"/>
                  </a:lnTo>
                  <a:lnTo>
                    <a:pt x="675" y="1166"/>
                  </a:lnTo>
                  <a:lnTo>
                    <a:pt x="676" y="1166"/>
                  </a:lnTo>
                  <a:lnTo>
                    <a:pt x="677" y="1166"/>
                  </a:lnTo>
                  <a:lnTo>
                    <a:pt x="678" y="1166"/>
                  </a:lnTo>
                  <a:lnTo>
                    <a:pt x="679" y="1166"/>
                  </a:lnTo>
                  <a:lnTo>
                    <a:pt x="680" y="1166"/>
                  </a:lnTo>
                  <a:lnTo>
                    <a:pt x="681" y="1166"/>
                  </a:lnTo>
                  <a:lnTo>
                    <a:pt x="682" y="1166"/>
                  </a:lnTo>
                  <a:lnTo>
                    <a:pt x="683" y="1166"/>
                  </a:lnTo>
                  <a:lnTo>
                    <a:pt x="684" y="1166"/>
                  </a:lnTo>
                  <a:lnTo>
                    <a:pt x="685" y="1166"/>
                  </a:lnTo>
                  <a:lnTo>
                    <a:pt x="686" y="1166"/>
                  </a:lnTo>
                  <a:lnTo>
                    <a:pt x="687" y="1166"/>
                  </a:lnTo>
                  <a:lnTo>
                    <a:pt x="688" y="1166"/>
                  </a:lnTo>
                  <a:lnTo>
                    <a:pt x="689" y="1166"/>
                  </a:lnTo>
                  <a:lnTo>
                    <a:pt x="690" y="1166"/>
                  </a:lnTo>
                  <a:lnTo>
                    <a:pt x="691" y="1166"/>
                  </a:lnTo>
                  <a:lnTo>
                    <a:pt x="692" y="1166"/>
                  </a:lnTo>
                  <a:lnTo>
                    <a:pt x="693" y="1166"/>
                  </a:lnTo>
                  <a:lnTo>
                    <a:pt x="694" y="1166"/>
                  </a:lnTo>
                  <a:lnTo>
                    <a:pt x="695" y="1166"/>
                  </a:lnTo>
                  <a:lnTo>
                    <a:pt x="696" y="1166"/>
                  </a:lnTo>
                  <a:lnTo>
                    <a:pt x="697" y="1166"/>
                  </a:lnTo>
                  <a:lnTo>
                    <a:pt x="698" y="1166"/>
                  </a:lnTo>
                  <a:lnTo>
                    <a:pt x="699" y="1166"/>
                  </a:lnTo>
                  <a:lnTo>
                    <a:pt x="700" y="1166"/>
                  </a:lnTo>
                  <a:lnTo>
                    <a:pt x="701" y="1166"/>
                  </a:lnTo>
                  <a:lnTo>
                    <a:pt x="702" y="1166"/>
                  </a:lnTo>
                  <a:lnTo>
                    <a:pt x="703" y="1166"/>
                  </a:lnTo>
                  <a:lnTo>
                    <a:pt x="704" y="1166"/>
                  </a:lnTo>
                  <a:lnTo>
                    <a:pt x="705" y="1166"/>
                  </a:lnTo>
                  <a:lnTo>
                    <a:pt x="706" y="1166"/>
                  </a:lnTo>
                  <a:lnTo>
                    <a:pt x="707" y="1166"/>
                  </a:lnTo>
                  <a:lnTo>
                    <a:pt x="708" y="1166"/>
                  </a:lnTo>
                  <a:lnTo>
                    <a:pt x="709" y="1166"/>
                  </a:lnTo>
                  <a:lnTo>
                    <a:pt x="710" y="1166"/>
                  </a:lnTo>
                  <a:lnTo>
                    <a:pt x="711" y="1166"/>
                  </a:lnTo>
                  <a:lnTo>
                    <a:pt x="712" y="1166"/>
                  </a:lnTo>
                  <a:lnTo>
                    <a:pt x="713" y="1166"/>
                  </a:lnTo>
                  <a:lnTo>
                    <a:pt x="714" y="1166"/>
                  </a:lnTo>
                  <a:lnTo>
                    <a:pt x="715" y="1166"/>
                  </a:lnTo>
                  <a:lnTo>
                    <a:pt x="716" y="1166"/>
                  </a:lnTo>
                  <a:lnTo>
                    <a:pt x="717" y="1166"/>
                  </a:lnTo>
                  <a:lnTo>
                    <a:pt x="718" y="1166"/>
                  </a:lnTo>
                  <a:lnTo>
                    <a:pt x="719" y="1166"/>
                  </a:lnTo>
                  <a:lnTo>
                    <a:pt x="720" y="1166"/>
                  </a:lnTo>
                  <a:lnTo>
                    <a:pt x="721" y="1166"/>
                  </a:lnTo>
                  <a:lnTo>
                    <a:pt x="722" y="1166"/>
                  </a:lnTo>
                  <a:lnTo>
                    <a:pt x="723" y="1166"/>
                  </a:lnTo>
                  <a:lnTo>
                    <a:pt x="724" y="1166"/>
                  </a:lnTo>
                  <a:lnTo>
                    <a:pt x="725" y="1166"/>
                  </a:lnTo>
                  <a:lnTo>
                    <a:pt x="726" y="1166"/>
                  </a:lnTo>
                  <a:lnTo>
                    <a:pt x="727" y="1166"/>
                  </a:lnTo>
                  <a:lnTo>
                    <a:pt x="728" y="1166"/>
                  </a:lnTo>
                  <a:lnTo>
                    <a:pt x="729" y="1166"/>
                  </a:lnTo>
                  <a:lnTo>
                    <a:pt x="730" y="1166"/>
                  </a:lnTo>
                  <a:lnTo>
                    <a:pt x="731" y="1166"/>
                  </a:lnTo>
                  <a:lnTo>
                    <a:pt x="732" y="1166"/>
                  </a:lnTo>
                  <a:lnTo>
                    <a:pt x="733" y="1166"/>
                  </a:lnTo>
                  <a:lnTo>
                    <a:pt x="734" y="1166"/>
                  </a:lnTo>
                  <a:lnTo>
                    <a:pt x="735" y="1166"/>
                  </a:lnTo>
                  <a:lnTo>
                    <a:pt x="736" y="1166"/>
                  </a:lnTo>
                  <a:lnTo>
                    <a:pt x="737" y="1166"/>
                  </a:lnTo>
                  <a:lnTo>
                    <a:pt x="738" y="1166"/>
                  </a:lnTo>
                  <a:lnTo>
                    <a:pt x="739" y="1166"/>
                  </a:lnTo>
                  <a:lnTo>
                    <a:pt x="740" y="1166"/>
                  </a:lnTo>
                  <a:lnTo>
                    <a:pt x="741" y="1166"/>
                  </a:lnTo>
                  <a:lnTo>
                    <a:pt x="742" y="1166"/>
                  </a:lnTo>
                  <a:lnTo>
                    <a:pt x="743" y="1166"/>
                  </a:lnTo>
                  <a:lnTo>
                    <a:pt x="744" y="1166"/>
                  </a:lnTo>
                  <a:lnTo>
                    <a:pt x="745" y="1166"/>
                  </a:lnTo>
                  <a:lnTo>
                    <a:pt x="746" y="1166"/>
                  </a:lnTo>
                  <a:lnTo>
                    <a:pt x="747" y="1166"/>
                  </a:lnTo>
                  <a:lnTo>
                    <a:pt x="748" y="1166"/>
                  </a:lnTo>
                  <a:lnTo>
                    <a:pt x="749" y="1166"/>
                  </a:lnTo>
                  <a:lnTo>
                    <a:pt x="750" y="1166"/>
                  </a:lnTo>
                  <a:lnTo>
                    <a:pt x="751" y="1166"/>
                  </a:lnTo>
                  <a:lnTo>
                    <a:pt x="752" y="1166"/>
                  </a:lnTo>
                  <a:lnTo>
                    <a:pt x="753" y="1166"/>
                  </a:lnTo>
                  <a:lnTo>
                    <a:pt x="754" y="1166"/>
                  </a:lnTo>
                  <a:lnTo>
                    <a:pt x="755" y="1166"/>
                  </a:lnTo>
                  <a:lnTo>
                    <a:pt x="756" y="1166"/>
                  </a:lnTo>
                  <a:lnTo>
                    <a:pt x="757" y="1166"/>
                  </a:lnTo>
                  <a:lnTo>
                    <a:pt x="758" y="1166"/>
                  </a:lnTo>
                  <a:lnTo>
                    <a:pt x="760" y="1166"/>
                  </a:lnTo>
                  <a:lnTo>
                    <a:pt x="760" y="1166"/>
                  </a:lnTo>
                  <a:lnTo>
                    <a:pt x="761" y="1166"/>
                  </a:lnTo>
                  <a:lnTo>
                    <a:pt x="762" y="1166"/>
                  </a:lnTo>
                  <a:lnTo>
                    <a:pt x="764" y="1166"/>
                  </a:lnTo>
                  <a:lnTo>
                    <a:pt x="764" y="1166"/>
                  </a:lnTo>
                  <a:lnTo>
                    <a:pt x="765" y="1166"/>
                  </a:lnTo>
                  <a:lnTo>
                    <a:pt x="766" y="1166"/>
                  </a:lnTo>
                  <a:lnTo>
                    <a:pt x="768" y="1166"/>
                  </a:lnTo>
                  <a:lnTo>
                    <a:pt x="768" y="1166"/>
                  </a:lnTo>
                  <a:lnTo>
                    <a:pt x="769" y="1166"/>
                  </a:lnTo>
                  <a:lnTo>
                    <a:pt x="771" y="1166"/>
                  </a:lnTo>
                  <a:lnTo>
                    <a:pt x="772" y="1166"/>
                  </a:lnTo>
                  <a:lnTo>
                    <a:pt x="772" y="1166"/>
                  </a:lnTo>
                  <a:lnTo>
                    <a:pt x="773" y="1166"/>
                  </a:lnTo>
                  <a:lnTo>
                    <a:pt x="775" y="1166"/>
                  </a:lnTo>
                  <a:lnTo>
                    <a:pt x="776" y="1166"/>
                  </a:lnTo>
                  <a:lnTo>
                    <a:pt x="776" y="1166"/>
                  </a:lnTo>
                  <a:lnTo>
                    <a:pt x="777" y="1166"/>
                  </a:lnTo>
                  <a:lnTo>
                    <a:pt x="779" y="1166"/>
                  </a:lnTo>
                  <a:lnTo>
                    <a:pt x="780" y="1166"/>
                  </a:lnTo>
                  <a:lnTo>
                    <a:pt x="780" y="1166"/>
                  </a:lnTo>
                  <a:lnTo>
                    <a:pt x="782" y="1166"/>
                  </a:lnTo>
                  <a:lnTo>
                    <a:pt x="783" y="1166"/>
                  </a:lnTo>
                  <a:lnTo>
                    <a:pt x="784" y="1166"/>
                  </a:lnTo>
                  <a:lnTo>
                    <a:pt x="784" y="1166"/>
                  </a:lnTo>
                  <a:lnTo>
                    <a:pt x="786" y="1166"/>
                  </a:lnTo>
                  <a:lnTo>
                    <a:pt x="787" y="1166"/>
                  </a:lnTo>
                  <a:lnTo>
                    <a:pt x="787" y="1166"/>
                  </a:lnTo>
                  <a:lnTo>
                    <a:pt x="788" y="1166"/>
                  </a:lnTo>
                  <a:lnTo>
                    <a:pt x="790" y="1166"/>
                  </a:lnTo>
                  <a:lnTo>
                    <a:pt x="791" y="1166"/>
                  </a:lnTo>
                  <a:lnTo>
                    <a:pt x="791" y="1166"/>
                  </a:lnTo>
                  <a:lnTo>
                    <a:pt x="793" y="1166"/>
                  </a:lnTo>
                  <a:lnTo>
                    <a:pt x="794" y="1166"/>
                  </a:lnTo>
                  <a:lnTo>
                    <a:pt x="795" y="1166"/>
                  </a:lnTo>
                  <a:lnTo>
                    <a:pt x="795" y="1166"/>
                  </a:lnTo>
                  <a:lnTo>
                    <a:pt x="797" y="1166"/>
                  </a:lnTo>
                  <a:lnTo>
                    <a:pt x="798" y="1166"/>
                  </a:lnTo>
                  <a:lnTo>
                    <a:pt x="799" y="1166"/>
                  </a:lnTo>
                  <a:lnTo>
                    <a:pt x="799" y="1166"/>
                  </a:lnTo>
                  <a:lnTo>
                    <a:pt x="801" y="1166"/>
                  </a:lnTo>
                  <a:lnTo>
                    <a:pt x="802" y="1166"/>
                  </a:lnTo>
                  <a:lnTo>
                    <a:pt x="803" y="1166"/>
                  </a:lnTo>
                  <a:lnTo>
                    <a:pt x="804" y="1166"/>
                  </a:lnTo>
                  <a:lnTo>
                    <a:pt x="805" y="1166"/>
                  </a:lnTo>
                  <a:lnTo>
                    <a:pt x="806" y="1166"/>
                  </a:lnTo>
                  <a:lnTo>
                    <a:pt x="807" y="1166"/>
                  </a:lnTo>
                  <a:lnTo>
                    <a:pt x="808" y="1166"/>
                  </a:lnTo>
                  <a:lnTo>
                    <a:pt x="809" y="1166"/>
                  </a:lnTo>
                  <a:lnTo>
                    <a:pt x="810" y="1166"/>
                  </a:lnTo>
                  <a:lnTo>
                    <a:pt x="811" y="1166"/>
                  </a:lnTo>
                  <a:lnTo>
                    <a:pt x="812" y="1166"/>
                  </a:lnTo>
                  <a:lnTo>
                    <a:pt x="813" y="1166"/>
                  </a:lnTo>
                  <a:lnTo>
                    <a:pt x="814" y="1166"/>
                  </a:lnTo>
                  <a:lnTo>
                    <a:pt x="815" y="1166"/>
                  </a:lnTo>
                  <a:lnTo>
                    <a:pt x="816" y="1166"/>
                  </a:lnTo>
                  <a:lnTo>
                    <a:pt x="817" y="1166"/>
                  </a:lnTo>
                  <a:lnTo>
                    <a:pt x="818" y="1166"/>
                  </a:lnTo>
                  <a:lnTo>
                    <a:pt x="819" y="1166"/>
                  </a:lnTo>
                  <a:lnTo>
                    <a:pt x="820" y="1166"/>
                  </a:lnTo>
                  <a:lnTo>
                    <a:pt x="821" y="1166"/>
                  </a:lnTo>
                  <a:lnTo>
                    <a:pt x="822" y="1166"/>
                  </a:lnTo>
                  <a:lnTo>
                    <a:pt x="823" y="1166"/>
                  </a:lnTo>
                  <a:lnTo>
                    <a:pt x="824" y="1166"/>
                  </a:lnTo>
                  <a:lnTo>
                    <a:pt x="825" y="1166"/>
                  </a:lnTo>
                  <a:lnTo>
                    <a:pt x="826" y="1166"/>
                  </a:lnTo>
                  <a:lnTo>
                    <a:pt x="827" y="1166"/>
                  </a:lnTo>
                  <a:lnTo>
                    <a:pt x="828" y="1166"/>
                  </a:lnTo>
                  <a:lnTo>
                    <a:pt x="829" y="1166"/>
                  </a:lnTo>
                  <a:lnTo>
                    <a:pt x="830" y="1166"/>
                  </a:lnTo>
                  <a:lnTo>
                    <a:pt x="831" y="1166"/>
                  </a:lnTo>
                  <a:lnTo>
                    <a:pt x="832" y="1166"/>
                  </a:lnTo>
                  <a:lnTo>
                    <a:pt x="833" y="1166"/>
                  </a:lnTo>
                  <a:lnTo>
                    <a:pt x="834" y="1166"/>
                  </a:lnTo>
                  <a:lnTo>
                    <a:pt x="835" y="1166"/>
                  </a:lnTo>
                  <a:lnTo>
                    <a:pt x="836" y="1166"/>
                  </a:lnTo>
                  <a:lnTo>
                    <a:pt x="837" y="1166"/>
                  </a:lnTo>
                  <a:lnTo>
                    <a:pt x="838" y="1166"/>
                  </a:lnTo>
                  <a:lnTo>
                    <a:pt x="839" y="1166"/>
                  </a:lnTo>
                  <a:lnTo>
                    <a:pt x="840" y="1166"/>
                  </a:lnTo>
                  <a:lnTo>
                    <a:pt x="841" y="1166"/>
                  </a:lnTo>
                  <a:lnTo>
                    <a:pt x="842" y="1166"/>
                  </a:lnTo>
                  <a:lnTo>
                    <a:pt x="843" y="1166"/>
                  </a:lnTo>
                  <a:lnTo>
                    <a:pt x="844" y="1166"/>
                  </a:lnTo>
                  <a:lnTo>
                    <a:pt x="845" y="1166"/>
                  </a:lnTo>
                  <a:lnTo>
                    <a:pt x="846" y="1166"/>
                  </a:lnTo>
                  <a:lnTo>
                    <a:pt x="847" y="1166"/>
                  </a:lnTo>
                  <a:lnTo>
                    <a:pt x="848" y="1166"/>
                  </a:lnTo>
                  <a:lnTo>
                    <a:pt x="849" y="1166"/>
                  </a:lnTo>
                  <a:lnTo>
                    <a:pt x="850" y="1166"/>
                  </a:lnTo>
                  <a:lnTo>
                    <a:pt x="851" y="1166"/>
                  </a:lnTo>
                  <a:lnTo>
                    <a:pt x="852" y="1166"/>
                  </a:lnTo>
                  <a:lnTo>
                    <a:pt x="853" y="1166"/>
                  </a:lnTo>
                  <a:lnTo>
                    <a:pt x="854" y="1166"/>
                  </a:lnTo>
                  <a:lnTo>
                    <a:pt x="855" y="1166"/>
                  </a:lnTo>
                  <a:lnTo>
                    <a:pt x="856" y="1166"/>
                  </a:lnTo>
                  <a:lnTo>
                    <a:pt x="857" y="1166"/>
                  </a:lnTo>
                  <a:lnTo>
                    <a:pt x="858" y="1166"/>
                  </a:lnTo>
                  <a:lnTo>
                    <a:pt x="859" y="1166"/>
                  </a:lnTo>
                  <a:lnTo>
                    <a:pt x="860" y="1166"/>
                  </a:lnTo>
                  <a:lnTo>
                    <a:pt x="861" y="1166"/>
                  </a:lnTo>
                  <a:lnTo>
                    <a:pt x="862" y="1166"/>
                  </a:lnTo>
                  <a:lnTo>
                    <a:pt x="863" y="1166"/>
                  </a:lnTo>
                  <a:lnTo>
                    <a:pt x="864" y="1166"/>
                  </a:lnTo>
                  <a:lnTo>
                    <a:pt x="865" y="1166"/>
                  </a:lnTo>
                  <a:lnTo>
                    <a:pt x="866" y="1166"/>
                  </a:lnTo>
                  <a:lnTo>
                    <a:pt x="867" y="1166"/>
                  </a:lnTo>
                  <a:lnTo>
                    <a:pt x="868" y="1166"/>
                  </a:lnTo>
                  <a:lnTo>
                    <a:pt x="869" y="1166"/>
                  </a:lnTo>
                  <a:lnTo>
                    <a:pt x="870" y="1166"/>
                  </a:lnTo>
                  <a:lnTo>
                    <a:pt x="871" y="1166"/>
                  </a:lnTo>
                  <a:lnTo>
                    <a:pt x="872" y="1166"/>
                  </a:lnTo>
                  <a:lnTo>
                    <a:pt x="873" y="1166"/>
                  </a:lnTo>
                  <a:lnTo>
                    <a:pt x="874" y="1166"/>
                  </a:lnTo>
                  <a:lnTo>
                    <a:pt x="875" y="1166"/>
                  </a:lnTo>
                  <a:lnTo>
                    <a:pt x="876" y="1166"/>
                  </a:lnTo>
                  <a:lnTo>
                    <a:pt x="877" y="1166"/>
                  </a:lnTo>
                  <a:lnTo>
                    <a:pt x="878" y="1166"/>
                  </a:lnTo>
                  <a:lnTo>
                    <a:pt x="879" y="1166"/>
                  </a:lnTo>
                  <a:lnTo>
                    <a:pt x="880" y="1166"/>
                  </a:lnTo>
                  <a:lnTo>
                    <a:pt x="881" y="1166"/>
                  </a:lnTo>
                  <a:lnTo>
                    <a:pt x="882" y="1166"/>
                  </a:lnTo>
                  <a:lnTo>
                    <a:pt x="883" y="1166"/>
                  </a:lnTo>
                  <a:lnTo>
                    <a:pt x="884" y="1166"/>
                  </a:lnTo>
                  <a:lnTo>
                    <a:pt x="886" y="1166"/>
                  </a:lnTo>
                  <a:lnTo>
                    <a:pt x="886" y="1166"/>
                  </a:lnTo>
                  <a:lnTo>
                    <a:pt x="887" y="1166"/>
                  </a:lnTo>
                  <a:lnTo>
                    <a:pt x="888" y="1166"/>
                  </a:lnTo>
                  <a:lnTo>
                    <a:pt x="890" y="1166"/>
                  </a:lnTo>
                  <a:lnTo>
                    <a:pt x="890" y="1166"/>
                  </a:lnTo>
                  <a:lnTo>
                    <a:pt x="891" y="1166"/>
                  </a:lnTo>
                  <a:lnTo>
                    <a:pt x="892" y="1166"/>
                  </a:lnTo>
                  <a:lnTo>
                    <a:pt x="894" y="1166"/>
                  </a:lnTo>
                  <a:lnTo>
                    <a:pt x="894" y="1166"/>
                  </a:lnTo>
                  <a:lnTo>
                    <a:pt x="895" y="1166"/>
                  </a:lnTo>
                  <a:lnTo>
                    <a:pt x="897" y="1166"/>
                  </a:lnTo>
                  <a:lnTo>
                    <a:pt x="898" y="1166"/>
                  </a:lnTo>
                  <a:lnTo>
                    <a:pt x="898" y="1166"/>
                  </a:lnTo>
                  <a:lnTo>
                    <a:pt x="899" y="1166"/>
                  </a:lnTo>
                  <a:lnTo>
                    <a:pt x="901" y="1166"/>
                  </a:lnTo>
                  <a:lnTo>
                    <a:pt x="902" y="1166"/>
                  </a:lnTo>
                  <a:lnTo>
                    <a:pt x="902" y="1166"/>
                  </a:lnTo>
                  <a:lnTo>
                    <a:pt x="903" y="1166"/>
                  </a:lnTo>
                  <a:lnTo>
                    <a:pt x="905" y="1166"/>
                  </a:lnTo>
                  <a:lnTo>
                    <a:pt x="906" y="1166"/>
                  </a:lnTo>
                  <a:lnTo>
                    <a:pt x="906" y="1166"/>
                  </a:lnTo>
                  <a:lnTo>
                    <a:pt x="908" y="1166"/>
                  </a:lnTo>
                  <a:lnTo>
                    <a:pt x="909" y="1166"/>
                  </a:lnTo>
                  <a:lnTo>
                    <a:pt x="909" y="1166"/>
                  </a:lnTo>
                  <a:lnTo>
                    <a:pt x="910" y="1166"/>
                  </a:lnTo>
                  <a:lnTo>
                    <a:pt x="912" y="1166"/>
                  </a:lnTo>
                  <a:lnTo>
                    <a:pt x="913" y="1166"/>
                  </a:lnTo>
                  <a:lnTo>
                    <a:pt x="913" y="1166"/>
                  </a:lnTo>
                  <a:lnTo>
                    <a:pt x="914" y="1166"/>
                  </a:lnTo>
                  <a:lnTo>
                    <a:pt x="916" y="1166"/>
                  </a:lnTo>
                  <a:lnTo>
                    <a:pt x="917" y="1166"/>
                  </a:lnTo>
                  <a:lnTo>
                    <a:pt x="917" y="1166"/>
                  </a:lnTo>
                  <a:lnTo>
                    <a:pt x="919" y="1166"/>
                  </a:lnTo>
                  <a:lnTo>
                    <a:pt x="920" y="1166"/>
                  </a:lnTo>
                  <a:lnTo>
                    <a:pt x="921" y="1166"/>
                  </a:lnTo>
                  <a:lnTo>
                    <a:pt x="921" y="1166"/>
                  </a:lnTo>
                  <a:lnTo>
                    <a:pt x="923" y="1166"/>
                  </a:lnTo>
                  <a:lnTo>
                    <a:pt x="924" y="1166"/>
                  </a:lnTo>
                  <a:lnTo>
                    <a:pt x="925" y="1166"/>
                  </a:lnTo>
                  <a:lnTo>
                    <a:pt x="925" y="1166"/>
                  </a:lnTo>
                  <a:lnTo>
                    <a:pt x="927" y="1166"/>
                  </a:lnTo>
                  <a:lnTo>
                    <a:pt x="928" y="1166"/>
                  </a:lnTo>
                  <a:lnTo>
                    <a:pt x="929" y="1166"/>
                  </a:lnTo>
                  <a:lnTo>
                    <a:pt x="930" y="1166"/>
                  </a:lnTo>
                  <a:lnTo>
                    <a:pt x="931" y="1166"/>
                  </a:lnTo>
                  <a:lnTo>
                    <a:pt x="932" y="1166"/>
                  </a:lnTo>
                  <a:lnTo>
                    <a:pt x="933" y="1166"/>
                  </a:lnTo>
                  <a:lnTo>
                    <a:pt x="934" y="1166"/>
                  </a:lnTo>
                  <a:lnTo>
                    <a:pt x="935" y="1166"/>
                  </a:lnTo>
                  <a:lnTo>
                    <a:pt x="936" y="1166"/>
                  </a:lnTo>
                  <a:lnTo>
                    <a:pt x="937" y="1166"/>
                  </a:lnTo>
                  <a:lnTo>
                    <a:pt x="938" y="1166"/>
                  </a:lnTo>
                  <a:lnTo>
                    <a:pt x="939" y="1166"/>
                  </a:lnTo>
                  <a:lnTo>
                    <a:pt x="940" y="1166"/>
                  </a:lnTo>
                  <a:lnTo>
                    <a:pt x="941" y="1166"/>
                  </a:lnTo>
                  <a:lnTo>
                    <a:pt x="942" y="1166"/>
                  </a:lnTo>
                  <a:lnTo>
                    <a:pt x="943" y="1166"/>
                  </a:lnTo>
                  <a:lnTo>
                    <a:pt x="944" y="1166"/>
                  </a:lnTo>
                  <a:lnTo>
                    <a:pt x="945" y="1166"/>
                  </a:lnTo>
                  <a:lnTo>
                    <a:pt x="946" y="1166"/>
                  </a:lnTo>
                  <a:lnTo>
                    <a:pt x="947" y="1166"/>
                  </a:lnTo>
                  <a:lnTo>
                    <a:pt x="948" y="1166"/>
                  </a:lnTo>
                  <a:lnTo>
                    <a:pt x="949" y="1166"/>
                  </a:lnTo>
                  <a:lnTo>
                    <a:pt x="950" y="1166"/>
                  </a:lnTo>
                  <a:lnTo>
                    <a:pt x="951" y="1166"/>
                  </a:lnTo>
                  <a:lnTo>
                    <a:pt x="952" y="1166"/>
                  </a:lnTo>
                  <a:lnTo>
                    <a:pt x="953" y="1166"/>
                  </a:lnTo>
                  <a:lnTo>
                    <a:pt x="954" y="1166"/>
                  </a:lnTo>
                  <a:lnTo>
                    <a:pt x="955" y="1166"/>
                  </a:lnTo>
                  <a:lnTo>
                    <a:pt x="956" y="1166"/>
                  </a:lnTo>
                  <a:lnTo>
                    <a:pt x="957" y="1166"/>
                  </a:lnTo>
                  <a:lnTo>
                    <a:pt x="958" y="1166"/>
                  </a:lnTo>
                  <a:lnTo>
                    <a:pt x="959" y="1166"/>
                  </a:lnTo>
                  <a:lnTo>
                    <a:pt x="960" y="1166"/>
                  </a:lnTo>
                  <a:lnTo>
                    <a:pt x="961" y="1166"/>
                  </a:lnTo>
                  <a:lnTo>
                    <a:pt x="962" y="1166"/>
                  </a:lnTo>
                  <a:lnTo>
                    <a:pt x="963" y="1166"/>
                  </a:lnTo>
                  <a:lnTo>
                    <a:pt x="964" y="1166"/>
                  </a:lnTo>
                  <a:lnTo>
                    <a:pt x="965" y="1166"/>
                  </a:lnTo>
                  <a:lnTo>
                    <a:pt x="966" y="1166"/>
                  </a:lnTo>
                  <a:lnTo>
                    <a:pt x="967" y="1166"/>
                  </a:lnTo>
                  <a:lnTo>
                    <a:pt x="968" y="1166"/>
                  </a:lnTo>
                  <a:lnTo>
                    <a:pt x="969" y="1166"/>
                  </a:lnTo>
                  <a:lnTo>
                    <a:pt x="970" y="1166"/>
                  </a:lnTo>
                  <a:lnTo>
                    <a:pt x="971" y="1166"/>
                  </a:lnTo>
                  <a:lnTo>
                    <a:pt x="972" y="1166"/>
                  </a:lnTo>
                  <a:lnTo>
                    <a:pt x="973" y="1166"/>
                  </a:lnTo>
                  <a:lnTo>
                    <a:pt x="974" y="1166"/>
                  </a:lnTo>
                  <a:lnTo>
                    <a:pt x="975" y="1166"/>
                  </a:lnTo>
                  <a:lnTo>
                    <a:pt x="976" y="1166"/>
                  </a:lnTo>
                  <a:lnTo>
                    <a:pt x="977" y="1166"/>
                  </a:lnTo>
                  <a:lnTo>
                    <a:pt x="978" y="1166"/>
                  </a:lnTo>
                  <a:lnTo>
                    <a:pt x="979" y="1166"/>
                  </a:lnTo>
                  <a:lnTo>
                    <a:pt x="980" y="1166"/>
                  </a:lnTo>
                  <a:lnTo>
                    <a:pt x="981" y="1166"/>
                  </a:lnTo>
                  <a:lnTo>
                    <a:pt x="982" y="1166"/>
                  </a:lnTo>
                  <a:lnTo>
                    <a:pt x="983" y="1166"/>
                  </a:lnTo>
                  <a:lnTo>
                    <a:pt x="984" y="1166"/>
                  </a:lnTo>
                  <a:lnTo>
                    <a:pt x="985" y="1166"/>
                  </a:lnTo>
                  <a:lnTo>
                    <a:pt x="986" y="1166"/>
                  </a:lnTo>
                  <a:lnTo>
                    <a:pt x="987" y="1166"/>
                  </a:lnTo>
                  <a:lnTo>
                    <a:pt x="988" y="1166"/>
                  </a:lnTo>
                  <a:lnTo>
                    <a:pt x="989" y="1166"/>
                  </a:lnTo>
                  <a:lnTo>
                    <a:pt x="990" y="1166"/>
                  </a:lnTo>
                  <a:lnTo>
                    <a:pt x="991" y="1166"/>
                  </a:lnTo>
                  <a:lnTo>
                    <a:pt x="992" y="1166"/>
                  </a:lnTo>
                  <a:lnTo>
                    <a:pt x="993" y="1166"/>
                  </a:lnTo>
                  <a:lnTo>
                    <a:pt x="994" y="1166"/>
                  </a:lnTo>
                  <a:lnTo>
                    <a:pt x="995" y="1166"/>
                  </a:lnTo>
                  <a:lnTo>
                    <a:pt x="996" y="1166"/>
                  </a:lnTo>
                  <a:lnTo>
                    <a:pt x="997" y="1166"/>
                  </a:lnTo>
                  <a:lnTo>
                    <a:pt x="998" y="1166"/>
                  </a:lnTo>
                  <a:lnTo>
                    <a:pt x="999" y="1166"/>
                  </a:lnTo>
                  <a:lnTo>
                    <a:pt x="1000" y="1166"/>
                  </a:lnTo>
                  <a:lnTo>
                    <a:pt x="1001" y="1166"/>
                  </a:lnTo>
                  <a:lnTo>
                    <a:pt x="1002" y="1166"/>
                  </a:lnTo>
                  <a:lnTo>
                    <a:pt x="1003" y="1166"/>
                  </a:lnTo>
                  <a:lnTo>
                    <a:pt x="1004" y="1166"/>
                  </a:lnTo>
                  <a:lnTo>
                    <a:pt x="1005" y="1166"/>
                  </a:lnTo>
                  <a:lnTo>
                    <a:pt x="1006" y="1166"/>
                  </a:lnTo>
                  <a:lnTo>
                    <a:pt x="1007" y="1166"/>
                  </a:lnTo>
                  <a:lnTo>
                    <a:pt x="1008" y="1166"/>
                  </a:lnTo>
                  <a:lnTo>
                    <a:pt x="1009" y="1166"/>
                  </a:lnTo>
                  <a:lnTo>
                    <a:pt x="1010" y="1166"/>
                  </a:lnTo>
                  <a:lnTo>
                    <a:pt x="1012" y="1166"/>
                  </a:lnTo>
                  <a:lnTo>
                    <a:pt x="1012" y="1166"/>
                  </a:lnTo>
                  <a:lnTo>
                    <a:pt x="1013" y="1166"/>
                  </a:lnTo>
                  <a:lnTo>
                    <a:pt x="1014" y="1166"/>
                  </a:lnTo>
                  <a:lnTo>
                    <a:pt x="1016" y="1166"/>
                  </a:lnTo>
                  <a:lnTo>
                    <a:pt x="1016" y="1166"/>
                  </a:lnTo>
                  <a:lnTo>
                    <a:pt x="1017" y="1166"/>
                  </a:lnTo>
                  <a:lnTo>
                    <a:pt x="1018" y="1166"/>
                  </a:lnTo>
                  <a:lnTo>
                    <a:pt x="1020" y="1166"/>
                  </a:lnTo>
                  <a:lnTo>
                    <a:pt x="1020" y="1166"/>
                  </a:lnTo>
                  <a:lnTo>
                    <a:pt x="1021" y="1166"/>
                  </a:lnTo>
                  <a:lnTo>
                    <a:pt x="1023" y="1166"/>
                  </a:lnTo>
                  <a:lnTo>
                    <a:pt x="1024" y="1166"/>
                  </a:lnTo>
                  <a:lnTo>
                    <a:pt x="1024" y="1166"/>
                  </a:lnTo>
                  <a:lnTo>
                    <a:pt x="1025" y="1166"/>
                  </a:lnTo>
                  <a:lnTo>
                    <a:pt x="1027" y="1166"/>
                  </a:lnTo>
                  <a:lnTo>
                    <a:pt x="1028" y="1166"/>
                  </a:lnTo>
                  <a:lnTo>
                    <a:pt x="1028" y="1166"/>
                  </a:lnTo>
                  <a:lnTo>
                    <a:pt x="1029" y="1166"/>
                  </a:lnTo>
                  <a:lnTo>
                    <a:pt x="1031" y="1166"/>
                  </a:lnTo>
                  <a:lnTo>
                    <a:pt x="1032" y="1166"/>
                  </a:lnTo>
                  <a:lnTo>
                    <a:pt x="1032" y="1166"/>
                  </a:lnTo>
                  <a:lnTo>
                    <a:pt x="1034" y="1166"/>
                  </a:lnTo>
                  <a:lnTo>
                    <a:pt x="1035" y="1166"/>
                  </a:lnTo>
                  <a:lnTo>
                    <a:pt x="1035" y="1166"/>
                  </a:lnTo>
                  <a:lnTo>
                    <a:pt x="1036" y="1166"/>
                  </a:lnTo>
                  <a:lnTo>
                    <a:pt x="1038" y="1166"/>
                  </a:lnTo>
                  <a:lnTo>
                    <a:pt x="1039" y="1166"/>
                  </a:lnTo>
                  <a:lnTo>
                    <a:pt x="1039" y="1166"/>
                  </a:lnTo>
                  <a:lnTo>
                    <a:pt x="1040" y="1166"/>
                  </a:lnTo>
                  <a:lnTo>
                    <a:pt x="1042" y="1166"/>
                  </a:lnTo>
                  <a:lnTo>
                    <a:pt x="1043" y="1166"/>
                  </a:lnTo>
                  <a:lnTo>
                    <a:pt x="1043" y="1166"/>
                  </a:lnTo>
                  <a:lnTo>
                    <a:pt x="1045" y="1166"/>
                  </a:lnTo>
                  <a:lnTo>
                    <a:pt x="1046" y="1166"/>
                  </a:lnTo>
                  <a:lnTo>
                    <a:pt x="1047" y="1166"/>
                  </a:lnTo>
                  <a:lnTo>
                    <a:pt x="1047" y="1166"/>
                  </a:lnTo>
                  <a:lnTo>
                    <a:pt x="1049" y="1166"/>
                  </a:lnTo>
                  <a:lnTo>
                    <a:pt x="1050" y="1166"/>
                  </a:lnTo>
                  <a:lnTo>
                    <a:pt x="1051" y="1166"/>
                  </a:lnTo>
                  <a:lnTo>
                    <a:pt x="1051" y="1166"/>
                  </a:lnTo>
                  <a:lnTo>
                    <a:pt x="1053" y="1166"/>
                  </a:lnTo>
                  <a:lnTo>
                    <a:pt x="1054" y="1166"/>
                  </a:lnTo>
                  <a:lnTo>
                    <a:pt x="1055" y="1166"/>
                  </a:lnTo>
                  <a:lnTo>
                    <a:pt x="1056" y="1166"/>
                  </a:lnTo>
                  <a:lnTo>
                    <a:pt x="1057" y="1166"/>
                  </a:lnTo>
                  <a:lnTo>
                    <a:pt x="1058" y="1166"/>
                  </a:lnTo>
                  <a:lnTo>
                    <a:pt x="1059" y="1166"/>
                  </a:lnTo>
                  <a:lnTo>
                    <a:pt x="1060" y="1166"/>
                  </a:lnTo>
                  <a:lnTo>
                    <a:pt x="1061" y="1166"/>
                  </a:lnTo>
                  <a:lnTo>
                    <a:pt x="1062" y="1166"/>
                  </a:lnTo>
                  <a:lnTo>
                    <a:pt x="1063" y="1166"/>
                  </a:lnTo>
                  <a:lnTo>
                    <a:pt x="1064" y="1166"/>
                  </a:lnTo>
                  <a:lnTo>
                    <a:pt x="1065" y="1166"/>
                  </a:lnTo>
                  <a:lnTo>
                    <a:pt x="1066" y="1166"/>
                  </a:lnTo>
                  <a:lnTo>
                    <a:pt x="1067" y="1166"/>
                  </a:lnTo>
                  <a:lnTo>
                    <a:pt x="1068" y="1166"/>
                  </a:lnTo>
                  <a:lnTo>
                    <a:pt x="1069" y="1166"/>
                  </a:lnTo>
                  <a:lnTo>
                    <a:pt x="1070" y="1166"/>
                  </a:lnTo>
                  <a:lnTo>
                    <a:pt x="1071" y="1166"/>
                  </a:lnTo>
                  <a:lnTo>
                    <a:pt x="1072" y="1166"/>
                  </a:lnTo>
                  <a:lnTo>
                    <a:pt x="1073" y="1166"/>
                  </a:lnTo>
                  <a:lnTo>
                    <a:pt x="1074" y="1166"/>
                  </a:lnTo>
                  <a:lnTo>
                    <a:pt x="1075" y="1166"/>
                  </a:lnTo>
                  <a:lnTo>
                    <a:pt x="1076" y="1166"/>
                  </a:lnTo>
                  <a:lnTo>
                    <a:pt x="1077" y="1166"/>
                  </a:lnTo>
                  <a:lnTo>
                    <a:pt x="1078" y="1166"/>
                  </a:lnTo>
                  <a:lnTo>
                    <a:pt x="1079" y="1166"/>
                  </a:lnTo>
                  <a:lnTo>
                    <a:pt x="1080" y="1166"/>
                  </a:lnTo>
                  <a:lnTo>
                    <a:pt x="1081" y="1166"/>
                  </a:lnTo>
                  <a:lnTo>
                    <a:pt x="1082" y="1166"/>
                  </a:lnTo>
                  <a:lnTo>
                    <a:pt x="1083" y="1166"/>
                  </a:lnTo>
                  <a:lnTo>
                    <a:pt x="1084" y="1166"/>
                  </a:lnTo>
                  <a:lnTo>
                    <a:pt x="1085" y="1166"/>
                  </a:lnTo>
                  <a:lnTo>
                    <a:pt x="1086" y="1166"/>
                  </a:lnTo>
                  <a:lnTo>
                    <a:pt x="1087" y="1166"/>
                  </a:lnTo>
                  <a:lnTo>
                    <a:pt x="1088" y="1166"/>
                  </a:lnTo>
                  <a:lnTo>
                    <a:pt x="1089" y="1166"/>
                  </a:lnTo>
                  <a:lnTo>
                    <a:pt x="1090" y="1166"/>
                  </a:lnTo>
                  <a:lnTo>
                    <a:pt x="1091" y="1166"/>
                  </a:lnTo>
                  <a:lnTo>
                    <a:pt x="1092" y="1166"/>
                  </a:lnTo>
                  <a:lnTo>
                    <a:pt x="1093" y="1166"/>
                  </a:lnTo>
                  <a:lnTo>
                    <a:pt x="1094" y="1166"/>
                  </a:lnTo>
                  <a:lnTo>
                    <a:pt x="1095" y="1166"/>
                  </a:lnTo>
                  <a:lnTo>
                    <a:pt x="1096" y="1166"/>
                  </a:lnTo>
                  <a:lnTo>
                    <a:pt x="1097" y="1166"/>
                  </a:lnTo>
                  <a:lnTo>
                    <a:pt x="1098" y="1166"/>
                  </a:lnTo>
                  <a:lnTo>
                    <a:pt x="1099" y="1166"/>
                  </a:lnTo>
                  <a:lnTo>
                    <a:pt x="1100" y="1166"/>
                  </a:lnTo>
                  <a:lnTo>
                    <a:pt x="1101" y="1166"/>
                  </a:lnTo>
                  <a:lnTo>
                    <a:pt x="1102" y="1166"/>
                  </a:lnTo>
                  <a:lnTo>
                    <a:pt x="1103" y="1166"/>
                  </a:lnTo>
                  <a:lnTo>
                    <a:pt x="1104" y="1166"/>
                  </a:lnTo>
                  <a:lnTo>
                    <a:pt x="1105" y="1166"/>
                  </a:lnTo>
                  <a:lnTo>
                    <a:pt x="1106" y="1166"/>
                  </a:lnTo>
                  <a:lnTo>
                    <a:pt x="1107" y="1166"/>
                  </a:lnTo>
                  <a:lnTo>
                    <a:pt x="1108" y="1166"/>
                  </a:lnTo>
                  <a:lnTo>
                    <a:pt x="1109" y="1166"/>
                  </a:lnTo>
                  <a:lnTo>
                    <a:pt x="1110" y="1166"/>
                  </a:lnTo>
                  <a:lnTo>
                    <a:pt x="1111" y="1166"/>
                  </a:lnTo>
                  <a:lnTo>
                    <a:pt x="1112" y="1166"/>
                  </a:lnTo>
                  <a:lnTo>
                    <a:pt x="1113" y="1166"/>
                  </a:lnTo>
                  <a:lnTo>
                    <a:pt x="1114" y="1166"/>
                  </a:lnTo>
                  <a:lnTo>
                    <a:pt x="1115" y="1166"/>
                  </a:lnTo>
                  <a:lnTo>
                    <a:pt x="1116" y="1166"/>
                  </a:lnTo>
                  <a:lnTo>
                    <a:pt x="1117" y="1166"/>
                  </a:lnTo>
                  <a:lnTo>
                    <a:pt x="1118" y="1166"/>
                  </a:lnTo>
                  <a:lnTo>
                    <a:pt x="1119" y="1166"/>
                  </a:lnTo>
                  <a:lnTo>
                    <a:pt x="1120" y="1166"/>
                  </a:lnTo>
                  <a:lnTo>
                    <a:pt x="1121" y="1166"/>
                  </a:lnTo>
                  <a:lnTo>
                    <a:pt x="1122" y="1166"/>
                  </a:lnTo>
                  <a:lnTo>
                    <a:pt x="1123" y="1166"/>
                  </a:lnTo>
                  <a:lnTo>
                    <a:pt x="1124" y="1166"/>
                  </a:lnTo>
                  <a:lnTo>
                    <a:pt x="1125" y="1166"/>
                  </a:lnTo>
                  <a:lnTo>
                    <a:pt x="1126" y="1166"/>
                  </a:lnTo>
                  <a:lnTo>
                    <a:pt x="1127" y="1166"/>
                  </a:lnTo>
                  <a:lnTo>
                    <a:pt x="1128" y="1166"/>
                  </a:lnTo>
                  <a:lnTo>
                    <a:pt x="1129" y="1166"/>
                  </a:lnTo>
                  <a:lnTo>
                    <a:pt x="1130" y="1166"/>
                  </a:lnTo>
                  <a:lnTo>
                    <a:pt x="1131" y="1166"/>
                  </a:lnTo>
                  <a:lnTo>
                    <a:pt x="1132" y="1166"/>
                  </a:lnTo>
                  <a:lnTo>
                    <a:pt x="1133" y="1166"/>
                  </a:lnTo>
                  <a:lnTo>
                    <a:pt x="1134" y="1166"/>
                  </a:lnTo>
                  <a:lnTo>
                    <a:pt x="1135" y="1166"/>
                  </a:lnTo>
                  <a:lnTo>
                    <a:pt x="1136" y="1166"/>
                  </a:lnTo>
                  <a:lnTo>
                    <a:pt x="1138" y="1166"/>
                  </a:lnTo>
                  <a:lnTo>
                    <a:pt x="1138" y="1166"/>
                  </a:lnTo>
                  <a:lnTo>
                    <a:pt x="1139" y="1166"/>
                  </a:lnTo>
                  <a:lnTo>
                    <a:pt x="1140" y="1166"/>
                  </a:lnTo>
                  <a:lnTo>
                    <a:pt x="1142" y="1166"/>
                  </a:lnTo>
                  <a:lnTo>
                    <a:pt x="1142" y="1166"/>
                  </a:lnTo>
                  <a:lnTo>
                    <a:pt x="1143" y="1166"/>
                  </a:lnTo>
                  <a:lnTo>
                    <a:pt x="1144" y="1166"/>
                  </a:lnTo>
                  <a:lnTo>
                    <a:pt x="1146" y="1166"/>
                  </a:lnTo>
                  <a:lnTo>
                    <a:pt x="1146" y="1166"/>
                  </a:lnTo>
                  <a:lnTo>
                    <a:pt x="1147" y="1166"/>
                  </a:lnTo>
                  <a:lnTo>
                    <a:pt x="1149" y="1166"/>
                  </a:lnTo>
                  <a:lnTo>
                    <a:pt x="1150" y="1166"/>
                  </a:lnTo>
                  <a:lnTo>
                    <a:pt x="1150" y="1166"/>
                  </a:lnTo>
                  <a:lnTo>
                    <a:pt x="1151" y="1166"/>
                  </a:lnTo>
                  <a:lnTo>
                    <a:pt x="1153" y="1166"/>
                  </a:lnTo>
                  <a:lnTo>
                    <a:pt x="1154" y="1166"/>
                  </a:lnTo>
                  <a:lnTo>
                    <a:pt x="1154" y="1166"/>
                  </a:lnTo>
                  <a:lnTo>
                    <a:pt x="1155" y="1166"/>
                  </a:lnTo>
                  <a:lnTo>
                    <a:pt x="1157" y="1166"/>
                  </a:lnTo>
                  <a:lnTo>
                    <a:pt x="1158" y="1166"/>
                  </a:lnTo>
                  <a:lnTo>
                    <a:pt x="1158" y="1166"/>
                  </a:lnTo>
                  <a:lnTo>
                    <a:pt x="1160" y="1166"/>
                  </a:lnTo>
                  <a:lnTo>
                    <a:pt x="1161" y="1166"/>
                  </a:lnTo>
                  <a:lnTo>
                    <a:pt x="1161" y="1166"/>
                  </a:lnTo>
                  <a:lnTo>
                    <a:pt x="1162" y="0"/>
                  </a:lnTo>
                  <a:lnTo>
                    <a:pt x="1164" y="9"/>
                  </a:lnTo>
                  <a:lnTo>
                    <a:pt x="1165" y="18"/>
                  </a:lnTo>
                  <a:lnTo>
                    <a:pt x="1165" y="26"/>
                  </a:lnTo>
                  <a:lnTo>
                    <a:pt x="1166" y="34"/>
                  </a:lnTo>
                  <a:lnTo>
                    <a:pt x="1168" y="43"/>
                  </a:lnTo>
                  <a:lnTo>
                    <a:pt x="1169" y="51"/>
                  </a:lnTo>
                  <a:lnTo>
                    <a:pt x="1169" y="59"/>
                  </a:lnTo>
                  <a:lnTo>
                    <a:pt x="1171" y="66"/>
                  </a:lnTo>
                  <a:lnTo>
                    <a:pt x="1172" y="74"/>
                  </a:lnTo>
                  <a:lnTo>
                    <a:pt x="1173" y="83"/>
                  </a:lnTo>
                  <a:lnTo>
                    <a:pt x="1173" y="91"/>
                  </a:lnTo>
                  <a:lnTo>
                    <a:pt x="1175" y="99"/>
                  </a:lnTo>
                  <a:lnTo>
                    <a:pt x="1176" y="108"/>
                  </a:lnTo>
                  <a:lnTo>
                    <a:pt x="1177" y="116"/>
                  </a:lnTo>
                  <a:lnTo>
                    <a:pt x="1177" y="125"/>
                  </a:lnTo>
                  <a:lnTo>
                    <a:pt x="1179" y="133"/>
                  </a:lnTo>
                  <a:lnTo>
                    <a:pt x="1180" y="143"/>
                  </a:lnTo>
                  <a:lnTo>
                    <a:pt x="1181" y="153"/>
                  </a:lnTo>
                  <a:lnTo>
                    <a:pt x="1182" y="164"/>
                  </a:lnTo>
                  <a:lnTo>
                    <a:pt x="1183" y="176"/>
                  </a:lnTo>
                  <a:lnTo>
                    <a:pt x="1184" y="189"/>
                  </a:lnTo>
                  <a:lnTo>
                    <a:pt x="1185" y="204"/>
                  </a:lnTo>
                  <a:lnTo>
                    <a:pt x="1186" y="218"/>
                  </a:lnTo>
                  <a:lnTo>
                    <a:pt x="1187" y="234"/>
                  </a:lnTo>
                  <a:lnTo>
                    <a:pt x="1188" y="249"/>
                  </a:lnTo>
                  <a:lnTo>
                    <a:pt x="1189" y="263"/>
                  </a:lnTo>
                  <a:lnTo>
                    <a:pt x="1190" y="276"/>
                  </a:lnTo>
                  <a:lnTo>
                    <a:pt x="1191" y="287"/>
                  </a:lnTo>
                  <a:lnTo>
                    <a:pt x="1192" y="298"/>
                  </a:lnTo>
                  <a:lnTo>
                    <a:pt x="1193" y="308"/>
                  </a:lnTo>
                  <a:lnTo>
                    <a:pt x="1194" y="318"/>
                  </a:lnTo>
                  <a:lnTo>
                    <a:pt x="1195" y="327"/>
                  </a:lnTo>
                  <a:lnTo>
                    <a:pt x="1196" y="334"/>
                  </a:lnTo>
                  <a:lnTo>
                    <a:pt x="1197" y="341"/>
                  </a:lnTo>
                  <a:lnTo>
                    <a:pt x="1198" y="347"/>
                  </a:lnTo>
                  <a:lnTo>
                    <a:pt x="1199" y="355"/>
                  </a:lnTo>
                  <a:lnTo>
                    <a:pt x="1200" y="362"/>
                  </a:lnTo>
                  <a:lnTo>
                    <a:pt x="1201" y="369"/>
                  </a:lnTo>
                  <a:lnTo>
                    <a:pt x="1202" y="375"/>
                  </a:lnTo>
                  <a:lnTo>
                    <a:pt x="1203" y="382"/>
                  </a:lnTo>
                  <a:lnTo>
                    <a:pt x="1204" y="388"/>
                  </a:lnTo>
                  <a:lnTo>
                    <a:pt x="1205" y="397"/>
                  </a:lnTo>
                  <a:lnTo>
                    <a:pt x="1206" y="407"/>
                  </a:lnTo>
                  <a:lnTo>
                    <a:pt x="1207" y="416"/>
                  </a:lnTo>
                  <a:lnTo>
                    <a:pt x="1208" y="423"/>
                  </a:lnTo>
                  <a:lnTo>
                    <a:pt x="1209" y="422"/>
                  </a:lnTo>
                  <a:lnTo>
                    <a:pt x="1210" y="398"/>
                  </a:lnTo>
                  <a:lnTo>
                    <a:pt x="1211" y="386"/>
                  </a:lnTo>
                  <a:lnTo>
                    <a:pt x="1212" y="391"/>
                  </a:lnTo>
                  <a:lnTo>
                    <a:pt x="1213" y="395"/>
                  </a:lnTo>
                  <a:lnTo>
                    <a:pt x="1214" y="393"/>
                  </a:lnTo>
                  <a:lnTo>
                    <a:pt x="1215" y="382"/>
                  </a:lnTo>
                  <a:lnTo>
                    <a:pt x="1216" y="368"/>
                  </a:lnTo>
                  <a:lnTo>
                    <a:pt x="1217" y="368"/>
                  </a:lnTo>
                  <a:lnTo>
                    <a:pt x="1218" y="374"/>
                  </a:lnTo>
                  <a:lnTo>
                    <a:pt x="1219" y="375"/>
                  </a:lnTo>
                  <a:lnTo>
                    <a:pt x="1220" y="376"/>
                  </a:lnTo>
                  <a:lnTo>
                    <a:pt x="1221" y="378"/>
                  </a:lnTo>
                  <a:lnTo>
                    <a:pt x="1222" y="382"/>
                  </a:lnTo>
                  <a:lnTo>
                    <a:pt x="1223" y="384"/>
                  </a:lnTo>
                  <a:lnTo>
                    <a:pt x="1224" y="387"/>
                  </a:lnTo>
                  <a:lnTo>
                    <a:pt x="1225" y="391"/>
                  </a:lnTo>
                  <a:lnTo>
                    <a:pt x="1226" y="395"/>
                  </a:lnTo>
                  <a:lnTo>
                    <a:pt x="1227" y="399"/>
                  </a:lnTo>
                  <a:lnTo>
                    <a:pt x="1228" y="403"/>
                  </a:lnTo>
                  <a:lnTo>
                    <a:pt x="1229" y="405"/>
                  </a:lnTo>
                  <a:lnTo>
                    <a:pt x="1230" y="407"/>
                  </a:lnTo>
                  <a:lnTo>
                    <a:pt x="1231" y="408"/>
                  </a:lnTo>
                  <a:lnTo>
                    <a:pt x="1232" y="409"/>
                  </a:lnTo>
                  <a:lnTo>
                    <a:pt x="1233" y="410"/>
                  </a:lnTo>
                  <a:lnTo>
                    <a:pt x="1234" y="410"/>
                  </a:lnTo>
                  <a:lnTo>
                    <a:pt x="1235" y="409"/>
                  </a:lnTo>
                  <a:lnTo>
                    <a:pt x="1236" y="408"/>
                  </a:lnTo>
                  <a:lnTo>
                    <a:pt x="1237" y="406"/>
                  </a:lnTo>
                  <a:lnTo>
                    <a:pt x="1238" y="403"/>
                  </a:lnTo>
                  <a:lnTo>
                    <a:pt x="1239" y="399"/>
                  </a:lnTo>
                  <a:lnTo>
                    <a:pt x="1240" y="394"/>
                  </a:lnTo>
                  <a:lnTo>
                    <a:pt x="1241" y="388"/>
                  </a:lnTo>
                  <a:lnTo>
                    <a:pt x="1242" y="382"/>
                  </a:lnTo>
                  <a:lnTo>
                    <a:pt x="1243" y="374"/>
                  </a:lnTo>
                  <a:lnTo>
                    <a:pt x="1244" y="365"/>
                  </a:lnTo>
                  <a:lnTo>
                    <a:pt x="1245" y="356"/>
                  </a:lnTo>
                  <a:lnTo>
                    <a:pt x="1246" y="348"/>
                  </a:lnTo>
                  <a:lnTo>
                    <a:pt x="1247" y="344"/>
                  </a:lnTo>
                  <a:lnTo>
                    <a:pt x="1248" y="352"/>
                  </a:lnTo>
                  <a:lnTo>
                    <a:pt x="1249" y="349"/>
                  </a:lnTo>
                  <a:lnTo>
                    <a:pt x="1250" y="342"/>
                  </a:lnTo>
                  <a:lnTo>
                    <a:pt x="1251" y="334"/>
                  </a:lnTo>
                  <a:lnTo>
                    <a:pt x="1252" y="328"/>
                  </a:lnTo>
                  <a:lnTo>
                    <a:pt x="1253" y="323"/>
                  </a:lnTo>
                  <a:lnTo>
                    <a:pt x="1254" y="320"/>
                  </a:lnTo>
                  <a:lnTo>
                    <a:pt x="1255" y="317"/>
                  </a:lnTo>
                  <a:lnTo>
                    <a:pt x="1256" y="315"/>
                  </a:lnTo>
                  <a:lnTo>
                    <a:pt x="1257" y="313"/>
                  </a:lnTo>
                  <a:lnTo>
                    <a:pt x="1258" y="312"/>
                  </a:lnTo>
                  <a:lnTo>
                    <a:pt x="1259" y="312"/>
                  </a:lnTo>
                  <a:lnTo>
                    <a:pt x="1260" y="313"/>
                  </a:lnTo>
                  <a:lnTo>
                    <a:pt x="1261" y="315"/>
                  </a:lnTo>
                  <a:lnTo>
                    <a:pt x="1262" y="321"/>
                  </a:lnTo>
                  <a:lnTo>
                    <a:pt x="1264" y="336"/>
                  </a:lnTo>
                  <a:lnTo>
                    <a:pt x="1264" y="358"/>
                  </a:lnTo>
                  <a:lnTo>
                    <a:pt x="1265" y="369"/>
                  </a:lnTo>
                  <a:lnTo>
                    <a:pt x="1266" y="366"/>
                  </a:lnTo>
                  <a:lnTo>
                    <a:pt x="1268" y="364"/>
                  </a:lnTo>
                  <a:lnTo>
                    <a:pt x="1268" y="364"/>
                  </a:lnTo>
                  <a:lnTo>
                    <a:pt x="1269" y="365"/>
                  </a:lnTo>
                  <a:lnTo>
                    <a:pt x="1270" y="366"/>
                  </a:lnTo>
                  <a:lnTo>
                    <a:pt x="1272" y="367"/>
                  </a:lnTo>
                  <a:lnTo>
                    <a:pt x="1272" y="367"/>
                  </a:lnTo>
                  <a:lnTo>
                    <a:pt x="1273" y="367"/>
                  </a:lnTo>
                  <a:lnTo>
                    <a:pt x="1275" y="368"/>
                  </a:lnTo>
                  <a:lnTo>
                    <a:pt x="1276" y="369"/>
                  </a:lnTo>
                  <a:lnTo>
                    <a:pt x="1276" y="372"/>
                  </a:lnTo>
                  <a:lnTo>
                    <a:pt x="1277" y="375"/>
                  </a:lnTo>
                  <a:lnTo>
                    <a:pt x="1279" y="378"/>
                  </a:lnTo>
                  <a:lnTo>
                    <a:pt x="1280" y="382"/>
                  </a:lnTo>
                  <a:lnTo>
                    <a:pt x="1280" y="386"/>
                  </a:lnTo>
                  <a:lnTo>
                    <a:pt x="1281" y="391"/>
                  </a:lnTo>
                  <a:lnTo>
                    <a:pt x="1283" y="395"/>
                  </a:lnTo>
                  <a:lnTo>
                    <a:pt x="1283" y="399"/>
                  </a:lnTo>
                  <a:lnTo>
                    <a:pt x="1284" y="403"/>
                  </a:lnTo>
                  <a:lnTo>
                    <a:pt x="1286" y="407"/>
                  </a:lnTo>
                  <a:lnTo>
                    <a:pt x="1287" y="411"/>
                  </a:lnTo>
                  <a:lnTo>
                    <a:pt x="1287" y="413"/>
                  </a:lnTo>
                  <a:lnTo>
                    <a:pt x="1288" y="416"/>
                  </a:lnTo>
                  <a:lnTo>
                    <a:pt x="1290" y="418"/>
                  </a:lnTo>
                  <a:lnTo>
                    <a:pt x="1291" y="422"/>
                  </a:lnTo>
                  <a:lnTo>
                    <a:pt x="1291" y="427"/>
                  </a:lnTo>
                  <a:lnTo>
                    <a:pt x="1292" y="434"/>
                  </a:lnTo>
                  <a:lnTo>
                    <a:pt x="1294" y="441"/>
                  </a:lnTo>
                  <a:lnTo>
                    <a:pt x="1295" y="449"/>
                  </a:lnTo>
                  <a:lnTo>
                    <a:pt x="1295" y="458"/>
                  </a:lnTo>
                  <a:lnTo>
                    <a:pt x="1297" y="469"/>
                  </a:lnTo>
                  <a:lnTo>
                    <a:pt x="1298" y="479"/>
                  </a:lnTo>
                  <a:lnTo>
                    <a:pt x="1299" y="489"/>
                  </a:lnTo>
                  <a:lnTo>
                    <a:pt x="1299" y="497"/>
                  </a:lnTo>
                  <a:lnTo>
                    <a:pt x="1301" y="505"/>
                  </a:lnTo>
                  <a:lnTo>
                    <a:pt x="1302" y="512"/>
                  </a:lnTo>
                  <a:lnTo>
                    <a:pt x="1303" y="518"/>
                  </a:lnTo>
                  <a:lnTo>
                    <a:pt x="1303" y="523"/>
                  </a:lnTo>
                  <a:lnTo>
                    <a:pt x="1305" y="526"/>
                  </a:lnTo>
                  <a:lnTo>
                    <a:pt x="1306" y="529"/>
                  </a:lnTo>
                  <a:lnTo>
                    <a:pt x="1307" y="532"/>
                  </a:lnTo>
                  <a:lnTo>
                    <a:pt x="1308" y="533"/>
                  </a:lnTo>
                  <a:lnTo>
                    <a:pt x="1309" y="536"/>
                  </a:lnTo>
                  <a:lnTo>
                    <a:pt x="1310" y="537"/>
                  </a:lnTo>
                  <a:lnTo>
                    <a:pt x="1311" y="539"/>
                  </a:lnTo>
                  <a:lnTo>
                    <a:pt x="1312" y="541"/>
                  </a:lnTo>
                  <a:lnTo>
                    <a:pt x="1313" y="543"/>
                  </a:lnTo>
                  <a:lnTo>
                    <a:pt x="1314" y="544"/>
                  </a:lnTo>
                  <a:lnTo>
                    <a:pt x="1315" y="545"/>
                  </a:lnTo>
                  <a:lnTo>
                    <a:pt x="1316" y="545"/>
                  </a:lnTo>
                  <a:lnTo>
                    <a:pt x="1317" y="546"/>
                  </a:lnTo>
                  <a:lnTo>
                    <a:pt x="1318" y="548"/>
                  </a:lnTo>
                  <a:lnTo>
                    <a:pt x="1319" y="551"/>
                  </a:lnTo>
                  <a:lnTo>
                    <a:pt x="1320" y="554"/>
                  </a:lnTo>
                  <a:lnTo>
                    <a:pt x="1321" y="558"/>
                  </a:lnTo>
                  <a:lnTo>
                    <a:pt x="1322" y="561"/>
                  </a:lnTo>
                  <a:lnTo>
                    <a:pt x="1323" y="564"/>
                  </a:lnTo>
                  <a:lnTo>
                    <a:pt x="1324" y="567"/>
                  </a:lnTo>
                  <a:lnTo>
                    <a:pt x="1325" y="568"/>
                  </a:lnTo>
                  <a:lnTo>
                    <a:pt x="1326" y="568"/>
                  </a:lnTo>
                  <a:lnTo>
                    <a:pt x="1327" y="561"/>
                  </a:lnTo>
                  <a:lnTo>
                    <a:pt x="1328" y="542"/>
                  </a:lnTo>
                  <a:lnTo>
                    <a:pt x="1329" y="515"/>
                  </a:lnTo>
                  <a:lnTo>
                    <a:pt x="1330" y="503"/>
                  </a:lnTo>
                  <a:lnTo>
                    <a:pt x="1331" y="508"/>
                  </a:lnTo>
                  <a:lnTo>
                    <a:pt x="1332" y="507"/>
                  </a:lnTo>
                  <a:lnTo>
                    <a:pt x="1333" y="503"/>
                  </a:lnTo>
                  <a:lnTo>
                    <a:pt x="1334" y="497"/>
                  </a:lnTo>
                  <a:lnTo>
                    <a:pt x="1335" y="489"/>
                  </a:lnTo>
                  <a:lnTo>
                    <a:pt x="1336" y="465"/>
                  </a:lnTo>
                  <a:lnTo>
                    <a:pt x="1337" y="431"/>
                  </a:lnTo>
                  <a:lnTo>
                    <a:pt x="1338" y="422"/>
                  </a:lnTo>
                  <a:lnTo>
                    <a:pt x="1339" y="422"/>
                  </a:lnTo>
                  <a:lnTo>
                    <a:pt x="1340" y="421"/>
                  </a:lnTo>
                  <a:lnTo>
                    <a:pt x="1341" y="419"/>
                  </a:lnTo>
                  <a:lnTo>
                    <a:pt x="1342" y="418"/>
                  </a:lnTo>
                  <a:lnTo>
                    <a:pt x="1343" y="417"/>
                  </a:lnTo>
                  <a:lnTo>
                    <a:pt x="1344" y="418"/>
                  </a:lnTo>
                  <a:lnTo>
                    <a:pt x="1345" y="418"/>
                  </a:lnTo>
                  <a:lnTo>
                    <a:pt x="1346" y="419"/>
                  </a:lnTo>
                  <a:lnTo>
                    <a:pt x="1347" y="420"/>
                  </a:lnTo>
                  <a:lnTo>
                    <a:pt x="1348" y="421"/>
                  </a:lnTo>
                  <a:lnTo>
                    <a:pt x="1349" y="422"/>
                  </a:lnTo>
                  <a:lnTo>
                    <a:pt x="1350" y="421"/>
                  </a:lnTo>
                  <a:lnTo>
                    <a:pt x="1351" y="417"/>
                  </a:lnTo>
                  <a:lnTo>
                    <a:pt x="1352" y="413"/>
                  </a:lnTo>
                  <a:lnTo>
                    <a:pt x="1353" y="409"/>
                  </a:lnTo>
                  <a:lnTo>
                    <a:pt x="1354" y="405"/>
                  </a:lnTo>
                  <a:lnTo>
                    <a:pt x="1355" y="400"/>
                  </a:lnTo>
                  <a:lnTo>
                    <a:pt x="1356" y="393"/>
                  </a:lnTo>
                  <a:lnTo>
                    <a:pt x="1357" y="385"/>
                  </a:lnTo>
                  <a:lnTo>
                    <a:pt x="1358" y="376"/>
                  </a:lnTo>
                  <a:lnTo>
                    <a:pt x="1359" y="368"/>
                  </a:lnTo>
                  <a:lnTo>
                    <a:pt x="1360" y="367"/>
                  </a:lnTo>
                  <a:lnTo>
                    <a:pt x="1361" y="389"/>
                  </a:lnTo>
                  <a:lnTo>
                    <a:pt x="1362" y="397"/>
                  </a:lnTo>
                  <a:lnTo>
                    <a:pt x="1363" y="387"/>
                  </a:lnTo>
                  <a:lnTo>
                    <a:pt x="1364" y="378"/>
                  </a:lnTo>
                  <a:lnTo>
                    <a:pt x="1365" y="369"/>
                  </a:lnTo>
                  <a:lnTo>
                    <a:pt x="1366" y="361"/>
                  </a:lnTo>
                  <a:lnTo>
                    <a:pt x="1367" y="352"/>
                  </a:lnTo>
                  <a:lnTo>
                    <a:pt x="1368" y="344"/>
                  </a:lnTo>
                  <a:lnTo>
                    <a:pt x="1369" y="338"/>
                  </a:lnTo>
                  <a:lnTo>
                    <a:pt x="1370" y="331"/>
                  </a:lnTo>
                  <a:lnTo>
                    <a:pt x="1371" y="326"/>
                  </a:lnTo>
                  <a:lnTo>
                    <a:pt x="1372" y="320"/>
                  </a:lnTo>
                  <a:lnTo>
                    <a:pt x="1373" y="313"/>
                  </a:lnTo>
                  <a:lnTo>
                    <a:pt x="1374" y="308"/>
                  </a:lnTo>
                  <a:lnTo>
                    <a:pt x="1375" y="304"/>
                  </a:lnTo>
                  <a:lnTo>
                    <a:pt x="1376" y="301"/>
                  </a:lnTo>
                  <a:lnTo>
                    <a:pt x="1377" y="300"/>
                  </a:lnTo>
                  <a:lnTo>
                    <a:pt x="1378" y="299"/>
                  </a:lnTo>
                  <a:lnTo>
                    <a:pt x="1379" y="298"/>
                  </a:lnTo>
                  <a:lnTo>
                    <a:pt x="1380" y="297"/>
                  </a:lnTo>
                  <a:lnTo>
                    <a:pt x="1381" y="296"/>
                  </a:lnTo>
                  <a:lnTo>
                    <a:pt x="1382" y="295"/>
                  </a:lnTo>
                  <a:lnTo>
                    <a:pt x="1383" y="294"/>
                  </a:lnTo>
                  <a:lnTo>
                    <a:pt x="1384" y="293"/>
                  </a:lnTo>
                  <a:lnTo>
                    <a:pt x="1385" y="292"/>
                  </a:lnTo>
                  <a:lnTo>
                    <a:pt x="1386" y="292"/>
                  </a:lnTo>
                  <a:lnTo>
                    <a:pt x="1387" y="293"/>
                  </a:lnTo>
                  <a:lnTo>
                    <a:pt x="1388" y="298"/>
                  </a:lnTo>
                  <a:lnTo>
                    <a:pt x="1390" y="309"/>
                  </a:lnTo>
                  <a:lnTo>
                    <a:pt x="1390" y="329"/>
                  </a:lnTo>
                  <a:lnTo>
                    <a:pt x="1391" y="349"/>
                  </a:lnTo>
                  <a:lnTo>
                    <a:pt x="1392" y="357"/>
                  </a:lnTo>
                  <a:lnTo>
                    <a:pt x="1394" y="359"/>
                  </a:lnTo>
                  <a:lnTo>
                    <a:pt x="1394" y="364"/>
                  </a:lnTo>
                  <a:lnTo>
                    <a:pt x="1395" y="370"/>
                  </a:lnTo>
                  <a:lnTo>
                    <a:pt x="1396" y="377"/>
                  </a:lnTo>
                  <a:lnTo>
                    <a:pt x="1398" y="382"/>
                  </a:lnTo>
                  <a:lnTo>
                    <a:pt x="1398" y="386"/>
                  </a:lnTo>
                  <a:lnTo>
                    <a:pt x="1399" y="389"/>
                  </a:lnTo>
                  <a:lnTo>
                    <a:pt x="1401" y="389"/>
                  </a:lnTo>
                  <a:lnTo>
                    <a:pt x="1402" y="389"/>
                  </a:lnTo>
                  <a:lnTo>
                    <a:pt x="1402" y="390"/>
                  </a:lnTo>
                  <a:lnTo>
                    <a:pt x="1403" y="390"/>
                  </a:lnTo>
                  <a:lnTo>
                    <a:pt x="1405" y="391"/>
                  </a:lnTo>
                  <a:lnTo>
                    <a:pt x="1406" y="391"/>
                  </a:lnTo>
                  <a:lnTo>
                    <a:pt x="1406" y="391"/>
                  </a:lnTo>
                  <a:lnTo>
                    <a:pt x="1407" y="392"/>
                  </a:lnTo>
                  <a:lnTo>
                    <a:pt x="1409" y="393"/>
                  </a:lnTo>
                  <a:lnTo>
                    <a:pt x="1409" y="394"/>
                  </a:lnTo>
                  <a:lnTo>
                    <a:pt x="1410" y="395"/>
                  </a:lnTo>
                  <a:lnTo>
                    <a:pt x="1412" y="397"/>
                  </a:lnTo>
                  <a:lnTo>
                    <a:pt x="1413" y="399"/>
                  </a:lnTo>
                  <a:lnTo>
                    <a:pt x="1413" y="402"/>
                  </a:lnTo>
                  <a:lnTo>
                    <a:pt x="1414" y="405"/>
                  </a:lnTo>
                  <a:lnTo>
                    <a:pt x="1416" y="410"/>
                  </a:lnTo>
                  <a:lnTo>
                    <a:pt x="1417" y="412"/>
                  </a:lnTo>
                  <a:lnTo>
                    <a:pt x="1417" y="417"/>
                  </a:lnTo>
                  <a:lnTo>
                    <a:pt x="1418" y="423"/>
                  </a:lnTo>
                  <a:lnTo>
                    <a:pt x="1420" y="428"/>
                  </a:lnTo>
                  <a:lnTo>
                    <a:pt x="1421" y="429"/>
                  </a:lnTo>
                  <a:lnTo>
                    <a:pt x="1421" y="414"/>
                  </a:lnTo>
                  <a:lnTo>
                    <a:pt x="1423" y="401"/>
                  </a:lnTo>
                  <a:lnTo>
                    <a:pt x="1424" y="409"/>
                  </a:lnTo>
                  <a:lnTo>
                    <a:pt x="1425" y="418"/>
                  </a:lnTo>
                  <a:lnTo>
                    <a:pt x="1425" y="426"/>
                  </a:lnTo>
                  <a:lnTo>
                    <a:pt x="1427" y="433"/>
                  </a:lnTo>
                  <a:lnTo>
                    <a:pt x="1428" y="441"/>
                  </a:lnTo>
                  <a:lnTo>
                    <a:pt x="1429" y="448"/>
                  </a:lnTo>
                  <a:lnTo>
                    <a:pt x="1429" y="453"/>
                  </a:lnTo>
                  <a:lnTo>
                    <a:pt x="1431" y="457"/>
                  </a:lnTo>
                  <a:lnTo>
                    <a:pt x="1432" y="459"/>
                  </a:lnTo>
                  <a:lnTo>
                    <a:pt x="1433" y="462"/>
                  </a:lnTo>
                  <a:lnTo>
                    <a:pt x="1434" y="465"/>
                  </a:lnTo>
                  <a:lnTo>
                    <a:pt x="1435" y="468"/>
                  </a:lnTo>
                  <a:lnTo>
                    <a:pt x="1436" y="469"/>
                  </a:lnTo>
                  <a:lnTo>
                    <a:pt x="1437" y="469"/>
                  </a:lnTo>
                  <a:lnTo>
                    <a:pt x="1438" y="470"/>
                  </a:lnTo>
                  <a:lnTo>
                    <a:pt x="1439" y="472"/>
                  </a:lnTo>
                  <a:lnTo>
                    <a:pt x="1440" y="473"/>
                  </a:lnTo>
                  <a:lnTo>
                    <a:pt x="1441" y="473"/>
                  </a:lnTo>
                  <a:lnTo>
                    <a:pt x="1442" y="472"/>
                  </a:lnTo>
                  <a:lnTo>
                    <a:pt x="1443" y="470"/>
                  </a:lnTo>
                  <a:lnTo>
                    <a:pt x="1444" y="469"/>
                  </a:lnTo>
                  <a:lnTo>
                    <a:pt x="1445" y="468"/>
                  </a:lnTo>
                  <a:lnTo>
                    <a:pt x="1446" y="466"/>
                  </a:lnTo>
                  <a:lnTo>
                    <a:pt x="1447" y="464"/>
                  </a:lnTo>
                  <a:lnTo>
                    <a:pt x="1448" y="461"/>
                  </a:lnTo>
                  <a:lnTo>
                    <a:pt x="1449" y="458"/>
                  </a:lnTo>
                  <a:lnTo>
                    <a:pt x="1450" y="455"/>
                  </a:lnTo>
                  <a:lnTo>
                    <a:pt x="1451" y="451"/>
                  </a:lnTo>
                  <a:lnTo>
                    <a:pt x="1452" y="446"/>
                  </a:lnTo>
                  <a:lnTo>
                    <a:pt x="1453" y="439"/>
                  </a:lnTo>
                  <a:lnTo>
                    <a:pt x="1454" y="424"/>
                  </a:lnTo>
                  <a:lnTo>
                    <a:pt x="1455" y="399"/>
                  </a:lnTo>
                  <a:lnTo>
                    <a:pt x="1456" y="377"/>
                  </a:lnTo>
                  <a:lnTo>
                    <a:pt x="1457" y="371"/>
                  </a:lnTo>
                  <a:lnTo>
                    <a:pt x="1458" y="369"/>
                  </a:lnTo>
                  <a:lnTo>
                    <a:pt x="1459" y="364"/>
                  </a:lnTo>
                  <a:lnTo>
                    <a:pt x="1460" y="361"/>
                  </a:lnTo>
                  <a:lnTo>
                    <a:pt x="1461" y="360"/>
                  </a:lnTo>
                  <a:lnTo>
                    <a:pt x="1462" y="358"/>
                  </a:lnTo>
                  <a:lnTo>
                    <a:pt x="1463" y="356"/>
                  </a:lnTo>
                  <a:lnTo>
                    <a:pt x="1464" y="355"/>
                  </a:lnTo>
                  <a:lnTo>
                    <a:pt x="1465" y="354"/>
                  </a:lnTo>
                  <a:lnTo>
                    <a:pt x="1466" y="354"/>
                  </a:lnTo>
                  <a:lnTo>
                    <a:pt x="1467" y="353"/>
                  </a:lnTo>
                  <a:lnTo>
                    <a:pt x="1468" y="351"/>
                  </a:lnTo>
                  <a:lnTo>
                    <a:pt x="1469" y="349"/>
                  </a:lnTo>
                  <a:lnTo>
                    <a:pt x="1470" y="347"/>
                  </a:lnTo>
                  <a:lnTo>
                    <a:pt x="1471" y="347"/>
                  </a:lnTo>
                  <a:lnTo>
                    <a:pt x="1472" y="346"/>
                  </a:lnTo>
                  <a:lnTo>
                    <a:pt x="1473" y="346"/>
                  </a:lnTo>
                  <a:lnTo>
                    <a:pt x="1474" y="348"/>
                  </a:lnTo>
                  <a:lnTo>
                    <a:pt x="1475" y="357"/>
                  </a:lnTo>
                  <a:lnTo>
                    <a:pt x="1476" y="374"/>
                  </a:lnTo>
                  <a:lnTo>
                    <a:pt x="1477" y="384"/>
                  </a:lnTo>
                  <a:lnTo>
                    <a:pt x="1478" y="381"/>
                  </a:lnTo>
                  <a:lnTo>
                    <a:pt x="1479" y="376"/>
                  </a:lnTo>
                  <a:lnTo>
                    <a:pt x="1480" y="375"/>
                  </a:lnTo>
                  <a:lnTo>
                    <a:pt x="1481" y="373"/>
                  </a:lnTo>
                  <a:lnTo>
                    <a:pt x="1482" y="372"/>
                  </a:lnTo>
                  <a:lnTo>
                    <a:pt x="1483" y="368"/>
                  </a:lnTo>
                  <a:lnTo>
                    <a:pt x="1484" y="361"/>
                  </a:lnTo>
                  <a:lnTo>
                    <a:pt x="1485" y="355"/>
                  </a:lnTo>
                  <a:lnTo>
                    <a:pt x="1486" y="351"/>
                  </a:lnTo>
                  <a:lnTo>
                    <a:pt x="1487" y="362"/>
                  </a:lnTo>
                  <a:lnTo>
                    <a:pt x="1488" y="384"/>
                  </a:lnTo>
                  <a:lnTo>
                    <a:pt x="1489" y="382"/>
                  </a:lnTo>
                  <a:lnTo>
                    <a:pt x="1490" y="374"/>
                  </a:lnTo>
                  <a:lnTo>
                    <a:pt x="1491" y="366"/>
                  </a:lnTo>
                  <a:lnTo>
                    <a:pt x="1492" y="360"/>
                  </a:lnTo>
                  <a:lnTo>
                    <a:pt x="1493" y="357"/>
                  </a:lnTo>
                  <a:lnTo>
                    <a:pt x="1494" y="354"/>
                  </a:lnTo>
                  <a:lnTo>
                    <a:pt x="1495" y="353"/>
                  </a:lnTo>
                  <a:lnTo>
                    <a:pt x="1496" y="354"/>
                  </a:lnTo>
                  <a:lnTo>
                    <a:pt x="1497" y="355"/>
                  </a:lnTo>
                  <a:lnTo>
                    <a:pt x="1498" y="356"/>
                  </a:lnTo>
                  <a:lnTo>
                    <a:pt x="1499" y="359"/>
                  </a:lnTo>
                  <a:lnTo>
                    <a:pt x="1500" y="362"/>
                  </a:lnTo>
                  <a:lnTo>
                    <a:pt x="1501" y="365"/>
                  </a:lnTo>
                  <a:lnTo>
                    <a:pt x="1502" y="369"/>
                  </a:lnTo>
                  <a:lnTo>
                    <a:pt x="1503" y="374"/>
                  </a:lnTo>
                  <a:lnTo>
                    <a:pt x="1504" y="380"/>
                  </a:lnTo>
                  <a:lnTo>
                    <a:pt x="1505" y="386"/>
                  </a:lnTo>
                  <a:lnTo>
                    <a:pt x="1506" y="393"/>
                  </a:lnTo>
                  <a:lnTo>
                    <a:pt x="1507" y="400"/>
                  </a:lnTo>
                  <a:lnTo>
                    <a:pt x="1508" y="408"/>
                  </a:lnTo>
                  <a:lnTo>
                    <a:pt x="1509" y="417"/>
                  </a:lnTo>
                  <a:lnTo>
                    <a:pt x="1510" y="426"/>
                  </a:lnTo>
                  <a:lnTo>
                    <a:pt x="1511" y="434"/>
                  </a:lnTo>
                  <a:lnTo>
                    <a:pt x="1512" y="440"/>
                  </a:lnTo>
                  <a:lnTo>
                    <a:pt x="1513" y="446"/>
                  </a:lnTo>
                  <a:lnTo>
                    <a:pt x="1514" y="452"/>
                  </a:lnTo>
                  <a:lnTo>
                    <a:pt x="1516" y="457"/>
                  </a:lnTo>
                  <a:lnTo>
                    <a:pt x="1516" y="461"/>
                  </a:lnTo>
                  <a:lnTo>
                    <a:pt x="1517" y="466"/>
                  </a:lnTo>
                  <a:lnTo>
                    <a:pt x="1518" y="471"/>
                  </a:lnTo>
                  <a:lnTo>
                    <a:pt x="1520" y="477"/>
                  </a:lnTo>
                  <a:lnTo>
                    <a:pt x="1520" y="484"/>
                  </a:lnTo>
                  <a:lnTo>
                    <a:pt x="1521" y="490"/>
                  </a:lnTo>
                  <a:lnTo>
                    <a:pt x="1522" y="497"/>
                  </a:lnTo>
                  <a:lnTo>
                    <a:pt x="1524" y="504"/>
                  </a:lnTo>
                  <a:lnTo>
                    <a:pt x="1524" y="513"/>
                  </a:lnTo>
                  <a:lnTo>
                    <a:pt x="1525" y="520"/>
                  </a:lnTo>
                  <a:lnTo>
                    <a:pt x="1527" y="527"/>
                  </a:lnTo>
                  <a:lnTo>
                    <a:pt x="1528" y="530"/>
                  </a:lnTo>
                  <a:lnTo>
                    <a:pt x="1528" y="526"/>
                  </a:lnTo>
                  <a:lnTo>
                    <a:pt x="1529" y="501"/>
                  </a:lnTo>
                  <a:lnTo>
                    <a:pt x="1531" y="472"/>
                  </a:lnTo>
                  <a:lnTo>
                    <a:pt x="1532" y="475"/>
                  </a:lnTo>
                  <a:lnTo>
                    <a:pt x="1532" y="478"/>
                  </a:lnTo>
                  <a:lnTo>
                    <a:pt x="1533" y="479"/>
                  </a:lnTo>
                  <a:lnTo>
                    <a:pt x="1535" y="480"/>
                  </a:lnTo>
                  <a:lnTo>
                    <a:pt x="1535" y="480"/>
                  </a:lnTo>
                  <a:lnTo>
                    <a:pt x="1536" y="479"/>
                  </a:lnTo>
                  <a:lnTo>
                    <a:pt x="1538" y="477"/>
                  </a:lnTo>
                  <a:lnTo>
                    <a:pt x="1539" y="472"/>
                  </a:lnTo>
                  <a:lnTo>
                    <a:pt x="1539" y="460"/>
                  </a:lnTo>
                  <a:lnTo>
                    <a:pt x="1540" y="441"/>
                  </a:lnTo>
                  <a:lnTo>
                    <a:pt x="1542" y="428"/>
                  </a:lnTo>
                  <a:lnTo>
                    <a:pt x="1543" y="433"/>
                  </a:lnTo>
                  <a:lnTo>
                    <a:pt x="1543" y="436"/>
                  </a:lnTo>
                  <a:lnTo>
                    <a:pt x="1544" y="436"/>
                  </a:lnTo>
                  <a:lnTo>
                    <a:pt x="1546" y="436"/>
                  </a:lnTo>
                  <a:lnTo>
                    <a:pt x="1547" y="437"/>
                  </a:lnTo>
                  <a:lnTo>
                    <a:pt x="1547" y="437"/>
                  </a:lnTo>
                  <a:lnTo>
                    <a:pt x="1549" y="438"/>
                  </a:lnTo>
                  <a:lnTo>
                    <a:pt x="1550" y="438"/>
                  </a:lnTo>
                  <a:lnTo>
                    <a:pt x="1551" y="440"/>
                  </a:lnTo>
                  <a:lnTo>
                    <a:pt x="1551" y="441"/>
                  </a:lnTo>
                  <a:lnTo>
                    <a:pt x="1553" y="441"/>
                  </a:lnTo>
                  <a:lnTo>
                    <a:pt x="1554" y="441"/>
                  </a:lnTo>
                  <a:lnTo>
                    <a:pt x="1555" y="439"/>
                  </a:lnTo>
                  <a:lnTo>
                    <a:pt x="1555" y="437"/>
                  </a:lnTo>
                  <a:lnTo>
                    <a:pt x="1557" y="434"/>
                  </a:lnTo>
                  <a:lnTo>
                    <a:pt x="1558" y="431"/>
                  </a:lnTo>
                  <a:lnTo>
                    <a:pt x="1559" y="426"/>
                  </a:lnTo>
                  <a:lnTo>
                    <a:pt x="1560" y="421"/>
                  </a:lnTo>
                  <a:lnTo>
                    <a:pt x="1561" y="414"/>
                  </a:lnTo>
                  <a:lnTo>
                    <a:pt x="1562" y="407"/>
                  </a:lnTo>
                  <a:lnTo>
                    <a:pt x="1563" y="400"/>
                  </a:lnTo>
                  <a:lnTo>
                    <a:pt x="1564" y="390"/>
                  </a:lnTo>
                  <a:lnTo>
                    <a:pt x="1565" y="381"/>
                  </a:lnTo>
                  <a:lnTo>
                    <a:pt x="1566" y="371"/>
                  </a:lnTo>
                  <a:lnTo>
                    <a:pt x="1567" y="361"/>
                  </a:lnTo>
                  <a:lnTo>
                    <a:pt x="1568" y="354"/>
                  </a:lnTo>
                  <a:lnTo>
                    <a:pt x="1569" y="346"/>
                  </a:lnTo>
                  <a:lnTo>
                    <a:pt x="1570" y="339"/>
                  </a:lnTo>
                  <a:lnTo>
                    <a:pt x="1571" y="332"/>
                  </a:lnTo>
                  <a:lnTo>
                    <a:pt x="1572" y="329"/>
                  </a:lnTo>
                  <a:lnTo>
                    <a:pt x="1573" y="341"/>
                  </a:lnTo>
                  <a:lnTo>
                    <a:pt x="1574" y="352"/>
                  </a:lnTo>
                  <a:lnTo>
                    <a:pt x="1575" y="345"/>
                  </a:lnTo>
                  <a:lnTo>
                    <a:pt x="1576" y="336"/>
                  </a:lnTo>
                  <a:lnTo>
                    <a:pt x="1577" y="328"/>
                  </a:lnTo>
                  <a:lnTo>
                    <a:pt x="1578" y="322"/>
                  </a:lnTo>
                  <a:lnTo>
                    <a:pt x="1579" y="317"/>
                  </a:lnTo>
                  <a:lnTo>
                    <a:pt x="1580" y="313"/>
                  </a:lnTo>
                  <a:lnTo>
                    <a:pt x="1581" y="311"/>
                  </a:lnTo>
                  <a:lnTo>
                    <a:pt x="1582" y="313"/>
                  </a:lnTo>
                  <a:lnTo>
                    <a:pt x="1583" y="321"/>
                  </a:lnTo>
                  <a:lnTo>
                    <a:pt x="1584" y="339"/>
                  </a:lnTo>
                  <a:lnTo>
                    <a:pt x="1585" y="351"/>
                  </a:lnTo>
                  <a:lnTo>
                    <a:pt x="1586" y="348"/>
                  </a:lnTo>
                  <a:lnTo>
                    <a:pt x="1587" y="345"/>
                  </a:lnTo>
                  <a:lnTo>
                    <a:pt x="1588" y="346"/>
                  </a:lnTo>
                  <a:lnTo>
                    <a:pt x="1589" y="348"/>
                  </a:lnTo>
                  <a:lnTo>
                    <a:pt x="1590" y="348"/>
                  </a:lnTo>
                  <a:lnTo>
                    <a:pt x="1591" y="349"/>
                  </a:lnTo>
                  <a:lnTo>
                    <a:pt x="1592" y="348"/>
                  </a:lnTo>
                  <a:lnTo>
                    <a:pt x="1593" y="347"/>
                  </a:lnTo>
                  <a:lnTo>
                    <a:pt x="1594" y="346"/>
                  </a:lnTo>
                  <a:lnTo>
                    <a:pt x="1595" y="343"/>
                  </a:lnTo>
                  <a:lnTo>
                    <a:pt x="1596" y="342"/>
                  </a:lnTo>
                  <a:lnTo>
                    <a:pt x="1597" y="342"/>
                  </a:lnTo>
                  <a:lnTo>
                    <a:pt x="1598" y="342"/>
                  </a:lnTo>
                  <a:lnTo>
                    <a:pt x="1599" y="343"/>
                  </a:lnTo>
                  <a:lnTo>
                    <a:pt x="1600" y="345"/>
                  </a:lnTo>
                  <a:lnTo>
                    <a:pt x="1601" y="347"/>
                  </a:lnTo>
                  <a:lnTo>
                    <a:pt x="1602" y="351"/>
                  </a:lnTo>
                  <a:lnTo>
                    <a:pt x="1603" y="355"/>
                  </a:lnTo>
                  <a:lnTo>
                    <a:pt x="1604" y="360"/>
                  </a:lnTo>
                  <a:lnTo>
                    <a:pt x="1605" y="366"/>
                  </a:lnTo>
                  <a:lnTo>
                    <a:pt x="1606" y="375"/>
                  </a:lnTo>
                  <a:lnTo>
                    <a:pt x="1607" y="382"/>
                  </a:lnTo>
                  <a:lnTo>
                    <a:pt x="1608" y="390"/>
                  </a:lnTo>
                  <a:lnTo>
                    <a:pt x="1609" y="397"/>
                  </a:lnTo>
                  <a:lnTo>
                    <a:pt x="1610" y="404"/>
                  </a:lnTo>
                  <a:lnTo>
                    <a:pt x="1611" y="411"/>
                  </a:lnTo>
                  <a:lnTo>
                    <a:pt x="1612" y="417"/>
                  </a:lnTo>
                  <a:lnTo>
                    <a:pt x="1613" y="424"/>
                  </a:lnTo>
                  <a:lnTo>
                    <a:pt x="1614" y="431"/>
                  </a:lnTo>
                  <a:lnTo>
                    <a:pt x="1615" y="438"/>
                  </a:lnTo>
                  <a:lnTo>
                    <a:pt x="1616" y="448"/>
                  </a:lnTo>
                  <a:lnTo>
                    <a:pt x="1617" y="458"/>
                  </a:lnTo>
                  <a:lnTo>
                    <a:pt x="1618" y="468"/>
                  </a:lnTo>
                  <a:lnTo>
                    <a:pt x="1619" y="477"/>
                  </a:lnTo>
                  <a:lnTo>
                    <a:pt x="1620" y="486"/>
                  </a:lnTo>
                  <a:lnTo>
                    <a:pt x="1621" y="495"/>
                  </a:lnTo>
                  <a:lnTo>
                    <a:pt x="1622" y="502"/>
                  </a:lnTo>
                  <a:lnTo>
                    <a:pt x="1623" y="507"/>
                  </a:lnTo>
                  <a:lnTo>
                    <a:pt x="1624" y="512"/>
                  </a:lnTo>
                  <a:lnTo>
                    <a:pt x="1625" y="515"/>
                  </a:lnTo>
                  <a:lnTo>
                    <a:pt x="1626" y="517"/>
                  </a:lnTo>
                  <a:lnTo>
                    <a:pt x="1627" y="520"/>
                  </a:lnTo>
                  <a:lnTo>
                    <a:pt x="1628" y="522"/>
                  </a:lnTo>
                  <a:lnTo>
                    <a:pt x="1629" y="523"/>
                  </a:lnTo>
                  <a:lnTo>
                    <a:pt x="1630" y="525"/>
                  </a:lnTo>
                  <a:lnTo>
                    <a:pt x="1631" y="526"/>
                  </a:lnTo>
                  <a:lnTo>
                    <a:pt x="1632" y="528"/>
                  </a:lnTo>
                  <a:lnTo>
                    <a:pt x="1633" y="529"/>
                  </a:lnTo>
                  <a:lnTo>
                    <a:pt x="1634" y="530"/>
                  </a:lnTo>
                  <a:lnTo>
                    <a:pt x="1635" y="525"/>
                  </a:lnTo>
                  <a:lnTo>
                    <a:pt x="1636" y="500"/>
                  </a:lnTo>
                  <a:lnTo>
                    <a:pt x="1637" y="465"/>
                  </a:lnTo>
                  <a:lnTo>
                    <a:pt x="1638" y="463"/>
                  </a:lnTo>
                  <a:lnTo>
                    <a:pt x="1639" y="466"/>
                  </a:lnTo>
                  <a:lnTo>
                    <a:pt x="1640" y="468"/>
                  </a:lnTo>
                  <a:lnTo>
                    <a:pt x="1642" y="469"/>
                  </a:lnTo>
                  <a:lnTo>
                    <a:pt x="1642" y="471"/>
                  </a:lnTo>
                  <a:lnTo>
                    <a:pt x="1643" y="473"/>
                  </a:lnTo>
                  <a:lnTo>
                    <a:pt x="1644" y="475"/>
                  </a:lnTo>
                  <a:lnTo>
                    <a:pt x="1646" y="475"/>
                  </a:lnTo>
                  <a:lnTo>
                    <a:pt x="1646" y="470"/>
                  </a:lnTo>
                  <a:lnTo>
                    <a:pt x="1647" y="459"/>
                  </a:lnTo>
                  <a:lnTo>
                    <a:pt x="1648" y="438"/>
                  </a:lnTo>
                  <a:lnTo>
                    <a:pt x="1650" y="424"/>
                  </a:lnTo>
                  <a:lnTo>
                    <a:pt x="1650" y="428"/>
                  </a:lnTo>
                  <a:lnTo>
                    <a:pt x="1651" y="430"/>
                  </a:lnTo>
                  <a:lnTo>
                    <a:pt x="1653" y="427"/>
                  </a:lnTo>
                  <a:lnTo>
                    <a:pt x="1654" y="426"/>
                  </a:lnTo>
                  <a:lnTo>
                    <a:pt x="1654" y="425"/>
                  </a:lnTo>
                  <a:lnTo>
                    <a:pt x="1655" y="425"/>
                  </a:lnTo>
                  <a:lnTo>
                    <a:pt x="1657" y="425"/>
                  </a:lnTo>
                  <a:lnTo>
                    <a:pt x="1657" y="424"/>
                  </a:lnTo>
                  <a:lnTo>
                    <a:pt x="1658" y="425"/>
                  </a:lnTo>
                  <a:lnTo>
                    <a:pt x="1659" y="426"/>
                  </a:lnTo>
                  <a:lnTo>
                    <a:pt x="1661" y="427"/>
                  </a:lnTo>
                  <a:lnTo>
                    <a:pt x="1661" y="426"/>
                  </a:lnTo>
                  <a:lnTo>
                    <a:pt x="1662" y="424"/>
                  </a:lnTo>
                  <a:lnTo>
                    <a:pt x="1664" y="421"/>
                  </a:lnTo>
                  <a:lnTo>
                    <a:pt x="1665" y="418"/>
                  </a:lnTo>
                  <a:lnTo>
                    <a:pt x="1665" y="414"/>
                  </a:lnTo>
                  <a:lnTo>
                    <a:pt x="1666" y="409"/>
                  </a:lnTo>
                  <a:lnTo>
                    <a:pt x="1668" y="403"/>
                  </a:lnTo>
                  <a:lnTo>
                    <a:pt x="1669" y="397"/>
                  </a:lnTo>
                  <a:lnTo>
                    <a:pt x="1669" y="390"/>
                  </a:lnTo>
                  <a:lnTo>
                    <a:pt x="1670" y="382"/>
                  </a:lnTo>
                  <a:lnTo>
                    <a:pt x="1672" y="373"/>
                  </a:lnTo>
                  <a:lnTo>
                    <a:pt x="1673" y="364"/>
                  </a:lnTo>
                  <a:lnTo>
                    <a:pt x="1673" y="356"/>
                  </a:lnTo>
                  <a:lnTo>
                    <a:pt x="1675" y="350"/>
                  </a:lnTo>
                  <a:lnTo>
                    <a:pt x="1676" y="345"/>
                  </a:lnTo>
                  <a:lnTo>
                    <a:pt x="1677" y="340"/>
                  </a:lnTo>
                  <a:lnTo>
                    <a:pt x="1677" y="335"/>
                  </a:lnTo>
                  <a:lnTo>
                    <a:pt x="1679" y="330"/>
                  </a:lnTo>
                  <a:lnTo>
                    <a:pt x="1680" y="330"/>
                  </a:lnTo>
                  <a:lnTo>
                    <a:pt x="1681" y="345"/>
                  </a:lnTo>
                  <a:lnTo>
                    <a:pt x="1681" y="364"/>
                  </a:lnTo>
                  <a:lnTo>
                    <a:pt x="1683" y="356"/>
                  </a:lnTo>
                  <a:lnTo>
                    <a:pt x="1684" y="347"/>
                  </a:lnTo>
                  <a:lnTo>
                    <a:pt x="1685" y="341"/>
                  </a:lnTo>
                  <a:lnTo>
                    <a:pt x="1686" y="335"/>
                  </a:lnTo>
                  <a:lnTo>
                    <a:pt x="1687" y="331"/>
                  </a:lnTo>
                  <a:lnTo>
                    <a:pt x="1688" y="328"/>
                  </a:lnTo>
                  <a:lnTo>
                    <a:pt x="1689" y="329"/>
                  </a:lnTo>
                  <a:lnTo>
                    <a:pt x="1690" y="337"/>
                  </a:lnTo>
                  <a:lnTo>
                    <a:pt x="1691" y="354"/>
                  </a:lnTo>
                  <a:lnTo>
                    <a:pt x="1692" y="370"/>
                  </a:lnTo>
                  <a:lnTo>
                    <a:pt x="1693" y="369"/>
                  </a:lnTo>
                  <a:lnTo>
                    <a:pt x="1694" y="365"/>
                  </a:lnTo>
                  <a:lnTo>
                    <a:pt x="1695" y="364"/>
                  </a:lnTo>
                  <a:lnTo>
                    <a:pt x="1696" y="364"/>
                  </a:lnTo>
                  <a:lnTo>
                    <a:pt x="1697" y="364"/>
                  </a:lnTo>
                  <a:lnTo>
                    <a:pt x="1698" y="364"/>
                  </a:lnTo>
                  <a:lnTo>
                    <a:pt x="1699" y="362"/>
                  </a:lnTo>
                  <a:lnTo>
                    <a:pt x="1700" y="360"/>
                  </a:lnTo>
                  <a:lnTo>
                    <a:pt x="1701" y="359"/>
                  </a:lnTo>
                  <a:lnTo>
                    <a:pt x="1702" y="358"/>
                  </a:lnTo>
                  <a:lnTo>
                    <a:pt x="1703" y="357"/>
                  </a:lnTo>
                  <a:lnTo>
                    <a:pt x="1704" y="357"/>
                  </a:lnTo>
                  <a:lnTo>
                    <a:pt x="1705" y="358"/>
                  </a:lnTo>
                  <a:lnTo>
                    <a:pt x="1706" y="359"/>
                  </a:lnTo>
                  <a:lnTo>
                    <a:pt x="1707" y="360"/>
                  </a:lnTo>
                  <a:lnTo>
                    <a:pt x="1708" y="363"/>
                  </a:lnTo>
                  <a:lnTo>
                    <a:pt x="1709" y="366"/>
                  </a:lnTo>
                  <a:lnTo>
                    <a:pt x="1710" y="368"/>
                  </a:lnTo>
                  <a:lnTo>
                    <a:pt x="1711" y="370"/>
                  </a:lnTo>
                  <a:lnTo>
                    <a:pt x="1712" y="374"/>
                  </a:lnTo>
                  <a:lnTo>
                    <a:pt x="1713" y="380"/>
                  </a:lnTo>
                  <a:lnTo>
                    <a:pt x="1714" y="386"/>
                  </a:lnTo>
                  <a:lnTo>
                    <a:pt x="1715" y="393"/>
                  </a:lnTo>
                  <a:lnTo>
                    <a:pt x="1716" y="400"/>
                  </a:lnTo>
                  <a:lnTo>
                    <a:pt x="1717" y="407"/>
                  </a:lnTo>
                  <a:lnTo>
                    <a:pt x="1718" y="415"/>
                  </a:lnTo>
                  <a:lnTo>
                    <a:pt x="1719" y="422"/>
                  </a:lnTo>
                  <a:lnTo>
                    <a:pt x="1720" y="429"/>
                  </a:lnTo>
                  <a:lnTo>
                    <a:pt x="1721" y="438"/>
                  </a:lnTo>
                  <a:lnTo>
                    <a:pt x="1722" y="446"/>
                  </a:lnTo>
                  <a:lnTo>
                    <a:pt x="1723" y="455"/>
                  </a:lnTo>
                  <a:lnTo>
                    <a:pt x="1724" y="464"/>
                  </a:lnTo>
                  <a:lnTo>
                    <a:pt x="1725" y="475"/>
                  </a:lnTo>
                  <a:lnTo>
                    <a:pt x="1726" y="486"/>
                  </a:lnTo>
                  <a:lnTo>
                    <a:pt x="1727" y="497"/>
                  </a:lnTo>
                  <a:lnTo>
                    <a:pt x="1728" y="507"/>
                  </a:lnTo>
                  <a:lnTo>
                    <a:pt x="1729" y="514"/>
                  </a:lnTo>
                  <a:lnTo>
                    <a:pt x="1730" y="521"/>
                  </a:lnTo>
                  <a:lnTo>
                    <a:pt x="1731" y="527"/>
                  </a:lnTo>
                  <a:lnTo>
                    <a:pt x="1732" y="531"/>
                  </a:lnTo>
                  <a:lnTo>
                    <a:pt x="1733" y="533"/>
                  </a:lnTo>
                  <a:lnTo>
                    <a:pt x="1734" y="533"/>
                  </a:lnTo>
                  <a:lnTo>
                    <a:pt x="1735" y="529"/>
                  </a:lnTo>
                  <a:lnTo>
                    <a:pt x="1736" y="507"/>
                  </a:lnTo>
                  <a:lnTo>
                    <a:pt x="1737" y="476"/>
                  </a:lnTo>
                  <a:lnTo>
                    <a:pt x="1738" y="470"/>
                  </a:lnTo>
                  <a:lnTo>
                    <a:pt x="1739" y="470"/>
                  </a:lnTo>
                  <a:lnTo>
                    <a:pt x="1740" y="469"/>
                  </a:lnTo>
                  <a:lnTo>
                    <a:pt x="1741" y="467"/>
                  </a:lnTo>
                  <a:lnTo>
                    <a:pt x="1742" y="466"/>
                  </a:lnTo>
                  <a:lnTo>
                    <a:pt x="1743" y="466"/>
                  </a:lnTo>
                  <a:lnTo>
                    <a:pt x="1744" y="468"/>
                  </a:lnTo>
                  <a:lnTo>
                    <a:pt x="1745" y="471"/>
                  </a:lnTo>
                  <a:lnTo>
                    <a:pt x="1746" y="474"/>
                  </a:lnTo>
                  <a:lnTo>
                    <a:pt x="1747" y="477"/>
                  </a:lnTo>
                  <a:lnTo>
                    <a:pt x="1748" y="480"/>
                  </a:lnTo>
                  <a:lnTo>
                    <a:pt x="1749" y="483"/>
                  </a:lnTo>
                  <a:lnTo>
                    <a:pt x="1750" y="486"/>
                  </a:lnTo>
                  <a:lnTo>
                    <a:pt x="1751" y="488"/>
                  </a:lnTo>
                  <a:lnTo>
                    <a:pt x="1752" y="488"/>
                  </a:lnTo>
                  <a:lnTo>
                    <a:pt x="1753" y="483"/>
                  </a:lnTo>
                  <a:lnTo>
                    <a:pt x="1754" y="471"/>
                  </a:lnTo>
                  <a:lnTo>
                    <a:pt x="1755" y="447"/>
                  </a:lnTo>
                  <a:lnTo>
                    <a:pt x="1756" y="426"/>
                  </a:lnTo>
                  <a:lnTo>
                    <a:pt x="1757" y="425"/>
                  </a:lnTo>
                  <a:lnTo>
                    <a:pt x="1758" y="426"/>
                  </a:lnTo>
                  <a:lnTo>
                    <a:pt x="1759" y="421"/>
                  </a:lnTo>
                  <a:lnTo>
                    <a:pt x="1760" y="416"/>
                  </a:lnTo>
                  <a:lnTo>
                    <a:pt x="1761" y="412"/>
                  </a:lnTo>
                  <a:lnTo>
                    <a:pt x="1762" y="408"/>
                  </a:lnTo>
                  <a:lnTo>
                    <a:pt x="1763" y="405"/>
                  </a:lnTo>
                  <a:lnTo>
                    <a:pt x="1764" y="403"/>
                  </a:lnTo>
                  <a:lnTo>
                    <a:pt x="1765" y="402"/>
                  </a:lnTo>
                  <a:lnTo>
                    <a:pt x="1766" y="400"/>
                  </a:lnTo>
                  <a:lnTo>
                    <a:pt x="1768" y="399"/>
                  </a:lnTo>
                  <a:lnTo>
                    <a:pt x="1768" y="395"/>
                  </a:lnTo>
                  <a:lnTo>
                    <a:pt x="1769" y="391"/>
                  </a:lnTo>
                  <a:lnTo>
                    <a:pt x="1770" y="387"/>
                  </a:lnTo>
                  <a:lnTo>
                    <a:pt x="1772" y="383"/>
                  </a:lnTo>
                  <a:lnTo>
                    <a:pt x="1772" y="379"/>
                  </a:lnTo>
                  <a:lnTo>
                    <a:pt x="1773" y="373"/>
                  </a:lnTo>
                  <a:lnTo>
                    <a:pt x="1774" y="370"/>
                  </a:lnTo>
                  <a:lnTo>
                    <a:pt x="1776" y="368"/>
                  </a:lnTo>
                  <a:lnTo>
                    <a:pt x="1776" y="366"/>
                  </a:lnTo>
                  <a:lnTo>
                    <a:pt x="1777" y="364"/>
                  </a:lnTo>
                  <a:lnTo>
                    <a:pt x="1779" y="360"/>
                  </a:lnTo>
                  <a:lnTo>
                    <a:pt x="1780" y="356"/>
                  </a:lnTo>
                  <a:lnTo>
                    <a:pt x="1780" y="353"/>
                  </a:lnTo>
                  <a:lnTo>
                    <a:pt x="1781" y="349"/>
                  </a:lnTo>
                  <a:lnTo>
                    <a:pt x="1783" y="345"/>
                  </a:lnTo>
                  <a:lnTo>
                    <a:pt x="1783" y="339"/>
                  </a:lnTo>
                  <a:lnTo>
                    <a:pt x="1784" y="333"/>
                  </a:lnTo>
                  <a:lnTo>
                    <a:pt x="1785" y="329"/>
                  </a:lnTo>
                  <a:lnTo>
                    <a:pt x="1787" y="327"/>
                  </a:lnTo>
                  <a:lnTo>
                    <a:pt x="1787" y="342"/>
                  </a:lnTo>
                  <a:lnTo>
                    <a:pt x="1788" y="369"/>
                  </a:lnTo>
                  <a:lnTo>
                    <a:pt x="1790" y="375"/>
                  </a:lnTo>
                  <a:lnTo>
                    <a:pt x="1791" y="384"/>
                  </a:lnTo>
                  <a:lnTo>
                    <a:pt x="1791" y="393"/>
                  </a:lnTo>
                  <a:lnTo>
                    <a:pt x="1792" y="389"/>
                  </a:lnTo>
                  <a:lnTo>
                    <a:pt x="1794" y="381"/>
                  </a:lnTo>
                  <a:lnTo>
                    <a:pt x="1795" y="377"/>
                  </a:lnTo>
                  <a:lnTo>
                    <a:pt x="1795" y="375"/>
                  </a:lnTo>
                  <a:lnTo>
                    <a:pt x="1796" y="373"/>
                  </a:lnTo>
                  <a:lnTo>
                    <a:pt x="1798" y="372"/>
                  </a:lnTo>
                  <a:lnTo>
                    <a:pt x="1799" y="370"/>
                  </a:lnTo>
                  <a:lnTo>
                    <a:pt x="1799" y="368"/>
                  </a:lnTo>
                  <a:lnTo>
                    <a:pt x="1801" y="367"/>
                  </a:lnTo>
                  <a:lnTo>
                    <a:pt x="1802" y="366"/>
                  </a:lnTo>
                  <a:lnTo>
                    <a:pt x="1803" y="367"/>
                  </a:lnTo>
                  <a:lnTo>
                    <a:pt x="1803" y="367"/>
                  </a:lnTo>
                  <a:lnTo>
                    <a:pt x="1805" y="368"/>
                  </a:lnTo>
                  <a:lnTo>
                    <a:pt x="1806" y="368"/>
                  </a:lnTo>
                  <a:lnTo>
                    <a:pt x="1807" y="369"/>
                  </a:lnTo>
                  <a:lnTo>
                    <a:pt x="1807" y="370"/>
                  </a:lnTo>
                  <a:lnTo>
                    <a:pt x="1809" y="371"/>
                  </a:lnTo>
                  <a:lnTo>
                    <a:pt x="1810" y="373"/>
                  </a:lnTo>
                  <a:lnTo>
                    <a:pt x="1811" y="374"/>
                  </a:lnTo>
                  <a:lnTo>
                    <a:pt x="1812" y="377"/>
                  </a:lnTo>
                  <a:lnTo>
                    <a:pt x="1813" y="381"/>
                  </a:lnTo>
                  <a:lnTo>
                    <a:pt x="1814" y="383"/>
                  </a:lnTo>
                  <a:lnTo>
                    <a:pt x="1815" y="386"/>
                  </a:lnTo>
                  <a:lnTo>
                    <a:pt x="1816" y="390"/>
                  </a:lnTo>
                  <a:lnTo>
                    <a:pt x="1817" y="394"/>
                  </a:lnTo>
                  <a:lnTo>
                    <a:pt x="1818" y="400"/>
                  </a:lnTo>
                  <a:lnTo>
                    <a:pt x="1819" y="407"/>
                  </a:lnTo>
                  <a:lnTo>
                    <a:pt x="1820" y="415"/>
                  </a:lnTo>
                  <a:lnTo>
                    <a:pt x="1821" y="425"/>
                  </a:lnTo>
                  <a:lnTo>
                    <a:pt x="1822" y="437"/>
                  </a:lnTo>
                  <a:lnTo>
                    <a:pt x="1823" y="452"/>
                  </a:lnTo>
                  <a:lnTo>
                    <a:pt x="1824" y="469"/>
                  </a:lnTo>
                  <a:lnTo>
                    <a:pt x="1825" y="485"/>
                  </a:lnTo>
                  <a:lnTo>
                    <a:pt x="1826" y="500"/>
                  </a:lnTo>
                  <a:lnTo>
                    <a:pt x="1827" y="513"/>
                  </a:lnTo>
                  <a:lnTo>
                    <a:pt x="1828" y="525"/>
                  </a:lnTo>
                  <a:lnTo>
                    <a:pt x="1829" y="534"/>
                  </a:lnTo>
                  <a:lnTo>
                    <a:pt x="1830" y="541"/>
                  </a:lnTo>
                  <a:lnTo>
                    <a:pt x="1831" y="546"/>
                  </a:lnTo>
                  <a:lnTo>
                    <a:pt x="1832" y="548"/>
                  </a:lnTo>
                  <a:lnTo>
                    <a:pt x="1833" y="550"/>
                  </a:lnTo>
                  <a:lnTo>
                    <a:pt x="1834" y="550"/>
                  </a:lnTo>
                  <a:lnTo>
                    <a:pt x="1835" y="551"/>
                  </a:lnTo>
                  <a:lnTo>
                    <a:pt x="1836" y="550"/>
                  </a:lnTo>
                  <a:lnTo>
                    <a:pt x="1837" y="549"/>
                  </a:lnTo>
                  <a:lnTo>
                    <a:pt x="1838" y="547"/>
                  </a:lnTo>
                  <a:lnTo>
                    <a:pt x="1839" y="546"/>
                  </a:lnTo>
                  <a:lnTo>
                    <a:pt x="1840" y="546"/>
                  </a:lnTo>
                  <a:lnTo>
                    <a:pt x="1841" y="546"/>
                  </a:lnTo>
                  <a:lnTo>
                    <a:pt x="1842" y="545"/>
                  </a:lnTo>
                  <a:lnTo>
                    <a:pt x="1843" y="540"/>
                  </a:lnTo>
                  <a:lnTo>
                    <a:pt x="1844" y="524"/>
                  </a:lnTo>
                  <a:lnTo>
                    <a:pt x="1845" y="498"/>
                  </a:lnTo>
                  <a:lnTo>
                    <a:pt x="1846" y="498"/>
                  </a:lnTo>
                  <a:lnTo>
                    <a:pt x="1847" y="502"/>
                  </a:lnTo>
                  <a:lnTo>
                    <a:pt x="1848" y="505"/>
                  </a:lnTo>
                  <a:lnTo>
                    <a:pt x="1849" y="508"/>
                  </a:lnTo>
                  <a:lnTo>
                    <a:pt x="1850" y="510"/>
                  </a:lnTo>
                  <a:lnTo>
                    <a:pt x="1851" y="511"/>
                  </a:lnTo>
                  <a:lnTo>
                    <a:pt x="1852" y="511"/>
                  </a:lnTo>
                  <a:lnTo>
                    <a:pt x="1853" y="508"/>
                  </a:lnTo>
                  <a:lnTo>
                    <a:pt x="1854" y="496"/>
                  </a:lnTo>
                  <a:lnTo>
                    <a:pt x="1855" y="474"/>
                  </a:lnTo>
                  <a:lnTo>
                    <a:pt x="1856" y="455"/>
                  </a:lnTo>
                  <a:lnTo>
                    <a:pt x="1857" y="454"/>
                  </a:lnTo>
                  <a:lnTo>
                    <a:pt x="1858" y="455"/>
                  </a:lnTo>
                  <a:lnTo>
                    <a:pt x="1859" y="452"/>
                  </a:lnTo>
                  <a:lnTo>
                    <a:pt x="1860" y="449"/>
                  </a:lnTo>
                  <a:lnTo>
                    <a:pt x="1861" y="448"/>
                  </a:lnTo>
                  <a:lnTo>
                    <a:pt x="1862" y="447"/>
                  </a:lnTo>
                  <a:lnTo>
                    <a:pt x="1863" y="446"/>
                  </a:lnTo>
                  <a:lnTo>
                    <a:pt x="1864" y="445"/>
                  </a:lnTo>
                  <a:lnTo>
                    <a:pt x="1865" y="443"/>
                  </a:lnTo>
                  <a:lnTo>
                    <a:pt x="1866" y="442"/>
                  </a:lnTo>
                  <a:lnTo>
                    <a:pt x="1867" y="442"/>
                  </a:lnTo>
                  <a:lnTo>
                    <a:pt x="1868" y="441"/>
                  </a:lnTo>
                  <a:lnTo>
                    <a:pt x="1869" y="440"/>
                  </a:lnTo>
                  <a:lnTo>
                    <a:pt x="1870" y="440"/>
                  </a:lnTo>
                  <a:lnTo>
                    <a:pt x="1871" y="439"/>
                  </a:lnTo>
                  <a:lnTo>
                    <a:pt x="1872" y="437"/>
                  </a:lnTo>
                  <a:lnTo>
                    <a:pt x="1873" y="434"/>
                  </a:lnTo>
                  <a:lnTo>
                    <a:pt x="1874" y="429"/>
                  </a:lnTo>
                  <a:lnTo>
                    <a:pt x="1875" y="424"/>
                  </a:lnTo>
                  <a:lnTo>
                    <a:pt x="1876" y="418"/>
                  </a:lnTo>
                  <a:lnTo>
                    <a:pt x="1877" y="411"/>
                  </a:lnTo>
                  <a:lnTo>
                    <a:pt x="1878" y="404"/>
                  </a:lnTo>
                  <a:lnTo>
                    <a:pt x="1879" y="396"/>
                  </a:lnTo>
                  <a:lnTo>
                    <a:pt x="1880" y="388"/>
                  </a:lnTo>
                  <a:lnTo>
                    <a:pt x="1881" y="381"/>
                  </a:lnTo>
                  <a:lnTo>
                    <a:pt x="1882" y="374"/>
                  </a:lnTo>
                  <a:lnTo>
                    <a:pt x="1883" y="368"/>
                  </a:lnTo>
                  <a:lnTo>
                    <a:pt x="1884" y="360"/>
                  </a:lnTo>
                  <a:lnTo>
                    <a:pt x="1885" y="353"/>
                  </a:lnTo>
                  <a:lnTo>
                    <a:pt x="1886" y="349"/>
                  </a:lnTo>
                  <a:lnTo>
                    <a:pt x="1887" y="358"/>
                  </a:lnTo>
                  <a:lnTo>
                    <a:pt x="1888" y="376"/>
                  </a:lnTo>
                  <a:lnTo>
                    <a:pt x="1889" y="371"/>
                  </a:lnTo>
                  <a:lnTo>
                    <a:pt x="1890" y="360"/>
                  </a:lnTo>
                  <a:lnTo>
                    <a:pt x="1891" y="353"/>
                  </a:lnTo>
                  <a:lnTo>
                    <a:pt x="1892" y="346"/>
                  </a:lnTo>
                  <a:lnTo>
                    <a:pt x="1894" y="342"/>
                  </a:lnTo>
                  <a:lnTo>
                    <a:pt x="1894" y="339"/>
                  </a:lnTo>
                  <a:lnTo>
                    <a:pt x="1895" y="338"/>
                  </a:lnTo>
                  <a:lnTo>
                    <a:pt x="1896" y="340"/>
                  </a:lnTo>
                  <a:lnTo>
                    <a:pt x="1898" y="348"/>
                  </a:lnTo>
                  <a:lnTo>
                    <a:pt x="1898" y="364"/>
                  </a:lnTo>
                  <a:lnTo>
                    <a:pt x="1899" y="380"/>
                  </a:lnTo>
                  <a:lnTo>
                    <a:pt x="1900" y="382"/>
                  </a:lnTo>
                  <a:lnTo>
                    <a:pt x="1902" y="379"/>
                  </a:lnTo>
                  <a:lnTo>
                    <a:pt x="1902" y="380"/>
                  </a:lnTo>
                  <a:lnTo>
                    <a:pt x="1903" y="382"/>
                  </a:lnTo>
                  <a:lnTo>
                    <a:pt x="1905" y="384"/>
                  </a:lnTo>
                  <a:lnTo>
                    <a:pt x="1906" y="385"/>
                  </a:lnTo>
                  <a:lnTo>
                    <a:pt x="1906" y="383"/>
                  </a:lnTo>
                  <a:lnTo>
                    <a:pt x="1907" y="382"/>
                  </a:lnTo>
                  <a:lnTo>
                    <a:pt x="1909" y="380"/>
                  </a:lnTo>
                  <a:lnTo>
                    <a:pt x="1909" y="379"/>
                  </a:lnTo>
                  <a:lnTo>
                    <a:pt x="1910" y="377"/>
                  </a:lnTo>
                  <a:lnTo>
                    <a:pt x="1911" y="376"/>
                  </a:lnTo>
                  <a:lnTo>
                    <a:pt x="1913" y="375"/>
                  </a:lnTo>
                  <a:lnTo>
                    <a:pt x="1913" y="373"/>
                  </a:lnTo>
                  <a:lnTo>
                    <a:pt x="1914" y="373"/>
                  </a:lnTo>
                  <a:lnTo>
                    <a:pt x="1916" y="374"/>
                  </a:lnTo>
                  <a:lnTo>
                    <a:pt x="1917" y="374"/>
                  </a:lnTo>
                  <a:lnTo>
                    <a:pt x="1917" y="377"/>
                  </a:lnTo>
                  <a:lnTo>
                    <a:pt x="1918" y="380"/>
                  </a:lnTo>
                  <a:lnTo>
                    <a:pt x="1920" y="386"/>
                  </a:lnTo>
                  <a:lnTo>
                    <a:pt x="1921" y="392"/>
                  </a:lnTo>
                  <a:lnTo>
                    <a:pt x="1921" y="399"/>
                  </a:lnTo>
                  <a:lnTo>
                    <a:pt x="1922" y="407"/>
                  </a:lnTo>
                  <a:lnTo>
                    <a:pt x="1924" y="415"/>
                  </a:lnTo>
                  <a:lnTo>
                    <a:pt x="1925" y="423"/>
                  </a:lnTo>
                  <a:lnTo>
                    <a:pt x="1925" y="431"/>
                  </a:lnTo>
                  <a:lnTo>
                    <a:pt x="1927" y="439"/>
                  </a:lnTo>
                  <a:lnTo>
                    <a:pt x="1928" y="448"/>
                  </a:lnTo>
                  <a:lnTo>
                    <a:pt x="1929" y="456"/>
                  </a:lnTo>
                  <a:lnTo>
                    <a:pt x="1929" y="464"/>
                  </a:lnTo>
                  <a:lnTo>
                    <a:pt x="1931" y="473"/>
                  </a:lnTo>
                  <a:lnTo>
                    <a:pt x="1932" y="483"/>
                  </a:lnTo>
                  <a:lnTo>
                    <a:pt x="1933" y="493"/>
                  </a:lnTo>
                  <a:lnTo>
                    <a:pt x="1933" y="501"/>
                  </a:lnTo>
                  <a:lnTo>
                    <a:pt x="1935" y="508"/>
                  </a:lnTo>
                  <a:lnTo>
                    <a:pt x="1936" y="515"/>
                  </a:lnTo>
                  <a:lnTo>
                    <a:pt x="1937" y="521"/>
                  </a:lnTo>
                  <a:lnTo>
                    <a:pt x="1938" y="525"/>
                  </a:lnTo>
                  <a:lnTo>
                    <a:pt x="1939" y="530"/>
                  </a:lnTo>
                  <a:lnTo>
                    <a:pt x="1940" y="533"/>
                  </a:lnTo>
                  <a:lnTo>
                    <a:pt x="1941" y="526"/>
                  </a:lnTo>
                  <a:lnTo>
                    <a:pt x="1942" y="495"/>
                  </a:lnTo>
                  <a:lnTo>
                    <a:pt x="1943" y="490"/>
                  </a:lnTo>
                  <a:lnTo>
                    <a:pt x="1944" y="494"/>
                  </a:lnTo>
                  <a:lnTo>
                    <a:pt x="1945" y="496"/>
                  </a:lnTo>
                  <a:lnTo>
                    <a:pt x="1946" y="496"/>
                  </a:lnTo>
                  <a:lnTo>
                    <a:pt x="1947" y="497"/>
                  </a:lnTo>
                  <a:lnTo>
                    <a:pt x="1948" y="498"/>
                  </a:lnTo>
                  <a:lnTo>
                    <a:pt x="1949" y="499"/>
                  </a:lnTo>
                  <a:lnTo>
                    <a:pt x="1950" y="501"/>
                  </a:lnTo>
                  <a:lnTo>
                    <a:pt x="1951" y="502"/>
                  </a:lnTo>
                  <a:lnTo>
                    <a:pt x="1952" y="504"/>
                  </a:lnTo>
                  <a:lnTo>
                    <a:pt x="1953" y="507"/>
                  </a:lnTo>
                  <a:lnTo>
                    <a:pt x="1954" y="509"/>
                  </a:lnTo>
                  <a:lnTo>
                    <a:pt x="1955" y="511"/>
                  </a:lnTo>
                  <a:lnTo>
                    <a:pt x="1956" y="512"/>
                  </a:lnTo>
                  <a:lnTo>
                    <a:pt x="1957" y="513"/>
                  </a:lnTo>
                  <a:lnTo>
                    <a:pt x="1958" y="513"/>
                  </a:lnTo>
                  <a:lnTo>
                    <a:pt x="1959" y="512"/>
                  </a:lnTo>
                  <a:lnTo>
                    <a:pt x="1960" y="510"/>
                  </a:lnTo>
                  <a:lnTo>
                    <a:pt x="1961" y="506"/>
                  </a:lnTo>
                  <a:lnTo>
                    <a:pt x="1962" y="494"/>
                  </a:lnTo>
                  <a:lnTo>
                    <a:pt x="1963" y="473"/>
                  </a:lnTo>
                  <a:lnTo>
                    <a:pt x="1964" y="454"/>
                  </a:lnTo>
                  <a:lnTo>
                    <a:pt x="1965" y="451"/>
                  </a:lnTo>
                  <a:lnTo>
                    <a:pt x="1966" y="451"/>
                  </a:lnTo>
                  <a:lnTo>
                    <a:pt x="1967" y="445"/>
                  </a:lnTo>
                  <a:lnTo>
                    <a:pt x="1968" y="440"/>
                  </a:lnTo>
                  <a:lnTo>
                    <a:pt x="1969" y="435"/>
                  </a:lnTo>
                  <a:lnTo>
                    <a:pt x="1970" y="431"/>
                  </a:lnTo>
                  <a:lnTo>
                    <a:pt x="1971" y="428"/>
                  </a:lnTo>
                  <a:lnTo>
                    <a:pt x="1972" y="423"/>
                  </a:lnTo>
                  <a:lnTo>
                    <a:pt x="1973" y="418"/>
                  </a:lnTo>
                  <a:lnTo>
                    <a:pt x="1974" y="415"/>
                  </a:lnTo>
                  <a:lnTo>
                    <a:pt x="1975" y="412"/>
                  </a:lnTo>
                  <a:lnTo>
                    <a:pt x="1976" y="409"/>
                  </a:lnTo>
                  <a:lnTo>
                    <a:pt x="1977" y="407"/>
                  </a:lnTo>
                  <a:lnTo>
                    <a:pt x="1978" y="404"/>
                  </a:lnTo>
                  <a:lnTo>
                    <a:pt x="1979" y="404"/>
                  </a:lnTo>
                  <a:lnTo>
                    <a:pt x="1980" y="403"/>
                  </a:lnTo>
                  <a:lnTo>
                    <a:pt x="1981" y="403"/>
                  </a:lnTo>
                  <a:lnTo>
                    <a:pt x="1982" y="402"/>
                  </a:lnTo>
                  <a:lnTo>
                    <a:pt x="1983" y="401"/>
                  </a:lnTo>
                  <a:lnTo>
                    <a:pt x="1984" y="399"/>
                  </a:lnTo>
                  <a:lnTo>
                    <a:pt x="1985" y="397"/>
                  </a:lnTo>
                  <a:lnTo>
                    <a:pt x="1986" y="394"/>
                  </a:lnTo>
                  <a:lnTo>
                    <a:pt x="1987" y="389"/>
                  </a:lnTo>
                  <a:lnTo>
                    <a:pt x="1988" y="385"/>
                  </a:lnTo>
                  <a:lnTo>
                    <a:pt x="1989" y="380"/>
                  </a:lnTo>
                  <a:lnTo>
                    <a:pt x="1990" y="375"/>
                  </a:lnTo>
                  <a:lnTo>
                    <a:pt x="1991" y="369"/>
                  </a:lnTo>
                  <a:lnTo>
                    <a:pt x="1992" y="361"/>
                  </a:lnTo>
                  <a:lnTo>
                    <a:pt x="1993" y="356"/>
                  </a:lnTo>
                  <a:lnTo>
                    <a:pt x="1994" y="360"/>
                  </a:lnTo>
                  <a:lnTo>
                    <a:pt x="1995" y="384"/>
                  </a:lnTo>
                  <a:lnTo>
                    <a:pt x="1996" y="423"/>
                  </a:lnTo>
                  <a:lnTo>
                    <a:pt x="1997" y="424"/>
                  </a:lnTo>
                  <a:lnTo>
                    <a:pt x="1998" y="411"/>
                  </a:lnTo>
                  <a:lnTo>
                    <a:pt x="1999" y="406"/>
                  </a:lnTo>
                  <a:lnTo>
                    <a:pt x="2000" y="403"/>
                  </a:lnTo>
                  <a:lnTo>
                    <a:pt x="2001" y="401"/>
                  </a:lnTo>
                  <a:lnTo>
                    <a:pt x="2002" y="399"/>
                  </a:lnTo>
                  <a:lnTo>
                    <a:pt x="2003" y="398"/>
                  </a:lnTo>
                  <a:lnTo>
                    <a:pt x="2004" y="395"/>
                  </a:lnTo>
                  <a:lnTo>
                    <a:pt x="2005" y="393"/>
                  </a:lnTo>
                  <a:lnTo>
                    <a:pt x="2006" y="391"/>
                  </a:lnTo>
                  <a:lnTo>
                    <a:pt x="2007" y="390"/>
                  </a:lnTo>
                  <a:lnTo>
                    <a:pt x="2008" y="387"/>
                  </a:lnTo>
                  <a:lnTo>
                    <a:pt x="2009" y="385"/>
                  </a:lnTo>
                  <a:lnTo>
                    <a:pt x="2010" y="382"/>
                  </a:lnTo>
                  <a:lnTo>
                    <a:pt x="2011" y="379"/>
                  </a:lnTo>
                  <a:lnTo>
                    <a:pt x="2012" y="378"/>
                  </a:lnTo>
                  <a:lnTo>
                    <a:pt x="2013" y="377"/>
                  </a:lnTo>
                  <a:lnTo>
                    <a:pt x="2014" y="376"/>
                  </a:lnTo>
                  <a:lnTo>
                    <a:pt x="2015" y="376"/>
                  </a:lnTo>
                  <a:lnTo>
                    <a:pt x="2016" y="377"/>
                  </a:lnTo>
                  <a:lnTo>
                    <a:pt x="2017" y="379"/>
                  </a:lnTo>
                  <a:lnTo>
                    <a:pt x="2018" y="382"/>
                  </a:lnTo>
                  <a:lnTo>
                    <a:pt x="2020" y="385"/>
                  </a:lnTo>
                  <a:lnTo>
                    <a:pt x="2020" y="389"/>
                  </a:lnTo>
                  <a:lnTo>
                    <a:pt x="2021" y="395"/>
                  </a:lnTo>
                  <a:lnTo>
                    <a:pt x="2022" y="400"/>
                  </a:lnTo>
                  <a:lnTo>
                    <a:pt x="2024" y="408"/>
                  </a:lnTo>
                  <a:lnTo>
                    <a:pt x="2024" y="414"/>
                  </a:lnTo>
                  <a:lnTo>
                    <a:pt x="2025" y="416"/>
                  </a:lnTo>
                  <a:lnTo>
                    <a:pt x="2026" y="399"/>
                  </a:lnTo>
                  <a:lnTo>
                    <a:pt x="2028" y="394"/>
                  </a:lnTo>
                  <a:lnTo>
                    <a:pt x="2028" y="404"/>
                  </a:lnTo>
                  <a:lnTo>
                    <a:pt x="2029" y="416"/>
                  </a:lnTo>
                  <a:lnTo>
                    <a:pt x="2031" y="428"/>
                  </a:lnTo>
                  <a:lnTo>
                    <a:pt x="2031" y="438"/>
                  </a:lnTo>
                  <a:lnTo>
                    <a:pt x="2032" y="448"/>
                  </a:lnTo>
                  <a:lnTo>
                    <a:pt x="2033" y="456"/>
                  </a:lnTo>
                  <a:lnTo>
                    <a:pt x="2035" y="463"/>
                  </a:lnTo>
                  <a:lnTo>
                    <a:pt x="2035" y="468"/>
                  </a:lnTo>
                  <a:lnTo>
                    <a:pt x="2036" y="472"/>
                  </a:lnTo>
                  <a:lnTo>
                    <a:pt x="2037" y="476"/>
                  </a:lnTo>
                  <a:lnTo>
                    <a:pt x="2039" y="479"/>
                  </a:lnTo>
                  <a:lnTo>
                    <a:pt x="2039" y="482"/>
                  </a:lnTo>
                  <a:lnTo>
                    <a:pt x="2040" y="484"/>
                  </a:lnTo>
                  <a:lnTo>
                    <a:pt x="2042" y="485"/>
                  </a:lnTo>
                  <a:lnTo>
                    <a:pt x="2043" y="486"/>
                  </a:lnTo>
                  <a:lnTo>
                    <a:pt x="2043" y="488"/>
                  </a:lnTo>
                  <a:lnTo>
                    <a:pt x="2044" y="489"/>
                  </a:lnTo>
                  <a:lnTo>
                    <a:pt x="2046" y="489"/>
                  </a:lnTo>
                  <a:lnTo>
                    <a:pt x="2047" y="488"/>
                  </a:lnTo>
                  <a:lnTo>
                    <a:pt x="2047" y="485"/>
                  </a:lnTo>
                  <a:lnTo>
                    <a:pt x="2048" y="485"/>
                  </a:lnTo>
                  <a:lnTo>
                    <a:pt x="2050" y="485"/>
                  </a:lnTo>
                  <a:lnTo>
                    <a:pt x="2051" y="485"/>
                  </a:lnTo>
                  <a:lnTo>
                    <a:pt x="2051" y="486"/>
                  </a:lnTo>
                  <a:lnTo>
                    <a:pt x="2053" y="485"/>
                  </a:lnTo>
                  <a:lnTo>
                    <a:pt x="2054" y="485"/>
                  </a:lnTo>
                  <a:lnTo>
                    <a:pt x="2055" y="485"/>
                  </a:lnTo>
                  <a:lnTo>
                    <a:pt x="2055" y="483"/>
                  </a:lnTo>
                  <a:lnTo>
                    <a:pt x="2057" y="481"/>
                  </a:lnTo>
                  <a:lnTo>
                    <a:pt x="2058" y="476"/>
                  </a:lnTo>
                  <a:lnTo>
                    <a:pt x="2059" y="464"/>
                  </a:lnTo>
                  <a:lnTo>
                    <a:pt x="2059" y="441"/>
                  </a:lnTo>
                  <a:lnTo>
                    <a:pt x="2061" y="414"/>
                  </a:lnTo>
                  <a:lnTo>
                    <a:pt x="2062" y="406"/>
                  </a:lnTo>
                  <a:lnTo>
                    <a:pt x="2063" y="406"/>
                  </a:lnTo>
                  <a:lnTo>
                    <a:pt x="2064" y="399"/>
                  </a:lnTo>
                  <a:lnTo>
                    <a:pt x="2065" y="393"/>
                  </a:lnTo>
                  <a:lnTo>
                    <a:pt x="2066" y="388"/>
                  </a:lnTo>
                  <a:lnTo>
                    <a:pt x="2067" y="385"/>
                  </a:lnTo>
                  <a:lnTo>
                    <a:pt x="2068" y="383"/>
                  </a:lnTo>
                  <a:lnTo>
                    <a:pt x="2069" y="381"/>
                  </a:lnTo>
                  <a:lnTo>
                    <a:pt x="2070" y="379"/>
                  </a:lnTo>
                  <a:lnTo>
                    <a:pt x="2071" y="379"/>
                  </a:lnTo>
                  <a:lnTo>
                    <a:pt x="2072" y="380"/>
                  </a:lnTo>
                  <a:lnTo>
                    <a:pt x="2073" y="380"/>
                  </a:lnTo>
                  <a:lnTo>
                    <a:pt x="2074" y="381"/>
                  </a:lnTo>
                  <a:lnTo>
                    <a:pt x="2075" y="382"/>
                  </a:lnTo>
                  <a:lnTo>
                    <a:pt x="2076" y="385"/>
                  </a:lnTo>
                  <a:lnTo>
                    <a:pt x="2077" y="386"/>
                  </a:lnTo>
                  <a:lnTo>
                    <a:pt x="2078" y="389"/>
                  </a:lnTo>
                  <a:lnTo>
                    <a:pt x="2079" y="395"/>
                  </a:lnTo>
                  <a:lnTo>
                    <a:pt x="2080" y="409"/>
                  </a:lnTo>
                  <a:lnTo>
                    <a:pt x="2081" y="430"/>
                  </a:lnTo>
                  <a:lnTo>
                    <a:pt x="2082" y="439"/>
                  </a:lnTo>
                  <a:lnTo>
                    <a:pt x="2083" y="434"/>
                  </a:lnTo>
                  <a:lnTo>
                    <a:pt x="2084" y="427"/>
                  </a:lnTo>
                  <a:lnTo>
                    <a:pt x="2085" y="424"/>
                  </a:lnTo>
                  <a:lnTo>
                    <a:pt x="2086" y="419"/>
                  </a:lnTo>
                  <a:lnTo>
                    <a:pt x="2087" y="414"/>
                  </a:lnTo>
                  <a:lnTo>
                    <a:pt x="2088" y="407"/>
                  </a:lnTo>
                  <a:lnTo>
                    <a:pt x="2089" y="398"/>
                  </a:lnTo>
                  <a:lnTo>
                    <a:pt x="2090" y="389"/>
                  </a:lnTo>
                  <a:lnTo>
                    <a:pt x="2091" y="381"/>
                  </a:lnTo>
                  <a:lnTo>
                    <a:pt x="2092" y="383"/>
                  </a:lnTo>
                  <a:lnTo>
                    <a:pt x="2093" y="407"/>
                  </a:lnTo>
                  <a:lnTo>
                    <a:pt x="2094" y="407"/>
                  </a:lnTo>
                  <a:lnTo>
                    <a:pt x="2095" y="399"/>
                  </a:lnTo>
                  <a:lnTo>
                    <a:pt x="2096" y="393"/>
                  </a:lnTo>
                  <a:lnTo>
                    <a:pt x="2097" y="390"/>
                  </a:lnTo>
                  <a:lnTo>
                    <a:pt x="2098" y="388"/>
                  </a:lnTo>
                  <a:lnTo>
                    <a:pt x="2099" y="387"/>
                  </a:lnTo>
                  <a:lnTo>
                    <a:pt x="2100" y="387"/>
                  </a:lnTo>
                  <a:lnTo>
                    <a:pt x="2101" y="387"/>
                  </a:lnTo>
                  <a:lnTo>
                    <a:pt x="2102" y="389"/>
                  </a:lnTo>
                  <a:lnTo>
                    <a:pt x="2103" y="390"/>
                  </a:lnTo>
                  <a:lnTo>
                    <a:pt x="2104" y="390"/>
                  </a:lnTo>
                  <a:lnTo>
                    <a:pt x="2105" y="391"/>
                  </a:lnTo>
                  <a:lnTo>
                    <a:pt x="2106" y="390"/>
                  </a:lnTo>
                  <a:lnTo>
                    <a:pt x="2107" y="391"/>
                  </a:lnTo>
                  <a:lnTo>
                    <a:pt x="2108" y="394"/>
                  </a:lnTo>
                  <a:lnTo>
                    <a:pt x="2109" y="397"/>
                  </a:lnTo>
                  <a:lnTo>
                    <a:pt x="2110" y="402"/>
                  </a:lnTo>
                  <a:lnTo>
                    <a:pt x="2111" y="408"/>
                  </a:lnTo>
                  <a:lnTo>
                    <a:pt x="2112" y="415"/>
                  </a:lnTo>
                  <a:lnTo>
                    <a:pt x="2113" y="425"/>
                  </a:lnTo>
                  <a:lnTo>
                    <a:pt x="2114" y="436"/>
                  </a:lnTo>
                  <a:lnTo>
                    <a:pt x="2115" y="446"/>
                  </a:lnTo>
                  <a:lnTo>
                    <a:pt x="2116" y="456"/>
                  </a:lnTo>
                  <a:lnTo>
                    <a:pt x="2117" y="466"/>
                  </a:lnTo>
                  <a:lnTo>
                    <a:pt x="2118" y="475"/>
                  </a:lnTo>
                  <a:lnTo>
                    <a:pt x="2119" y="485"/>
                  </a:lnTo>
                  <a:lnTo>
                    <a:pt x="2120" y="493"/>
                  </a:lnTo>
                  <a:lnTo>
                    <a:pt x="2121" y="499"/>
                  </a:lnTo>
                  <a:lnTo>
                    <a:pt x="2122" y="504"/>
                  </a:lnTo>
                  <a:lnTo>
                    <a:pt x="2123" y="510"/>
                  </a:lnTo>
                  <a:lnTo>
                    <a:pt x="2124" y="516"/>
                  </a:lnTo>
                  <a:lnTo>
                    <a:pt x="2125" y="520"/>
                  </a:lnTo>
                  <a:lnTo>
                    <a:pt x="2126" y="524"/>
                  </a:lnTo>
                  <a:lnTo>
                    <a:pt x="2127" y="527"/>
                  </a:lnTo>
                  <a:lnTo>
                    <a:pt x="2128" y="530"/>
                  </a:lnTo>
                  <a:lnTo>
                    <a:pt x="2129" y="534"/>
                  </a:lnTo>
                  <a:lnTo>
                    <a:pt x="2130" y="536"/>
                  </a:lnTo>
                  <a:lnTo>
                    <a:pt x="2131" y="538"/>
                  </a:lnTo>
                  <a:lnTo>
                    <a:pt x="2132" y="538"/>
                  </a:lnTo>
                  <a:lnTo>
                    <a:pt x="2133" y="537"/>
                  </a:lnTo>
                  <a:lnTo>
                    <a:pt x="2134" y="531"/>
                  </a:lnTo>
                  <a:lnTo>
                    <a:pt x="2135" y="507"/>
                  </a:lnTo>
                  <a:lnTo>
                    <a:pt x="2136" y="473"/>
                  </a:lnTo>
                  <a:lnTo>
                    <a:pt x="2137" y="474"/>
                  </a:lnTo>
                  <a:lnTo>
                    <a:pt x="2138" y="477"/>
                  </a:lnTo>
                  <a:lnTo>
                    <a:pt x="2139" y="479"/>
                  </a:lnTo>
                  <a:lnTo>
                    <a:pt x="2140" y="480"/>
                  </a:lnTo>
                  <a:lnTo>
                    <a:pt x="2141" y="481"/>
                  </a:lnTo>
                  <a:lnTo>
                    <a:pt x="2142" y="481"/>
                  </a:lnTo>
                  <a:lnTo>
                    <a:pt x="2143" y="476"/>
                  </a:lnTo>
                  <a:lnTo>
                    <a:pt x="2144" y="463"/>
                  </a:lnTo>
                  <a:lnTo>
                    <a:pt x="2146" y="441"/>
                  </a:lnTo>
                  <a:lnTo>
                    <a:pt x="2146" y="432"/>
                  </a:lnTo>
                  <a:lnTo>
                    <a:pt x="2147" y="437"/>
                  </a:lnTo>
                  <a:lnTo>
                    <a:pt x="2148" y="438"/>
                  </a:lnTo>
                  <a:lnTo>
                    <a:pt x="2150" y="436"/>
                  </a:lnTo>
                  <a:lnTo>
                    <a:pt x="2150" y="436"/>
                  </a:lnTo>
                  <a:lnTo>
                    <a:pt x="2151" y="436"/>
                  </a:lnTo>
                  <a:lnTo>
                    <a:pt x="2152" y="438"/>
                  </a:lnTo>
                  <a:lnTo>
                    <a:pt x="2154" y="439"/>
                  </a:lnTo>
                  <a:lnTo>
                    <a:pt x="2154" y="441"/>
                  </a:lnTo>
                  <a:lnTo>
                    <a:pt x="2155" y="442"/>
                  </a:lnTo>
                  <a:lnTo>
                    <a:pt x="2157" y="440"/>
                  </a:lnTo>
                  <a:lnTo>
                    <a:pt x="2157" y="438"/>
                  </a:lnTo>
                  <a:lnTo>
                    <a:pt x="2158" y="435"/>
                  </a:lnTo>
                  <a:lnTo>
                    <a:pt x="2159" y="432"/>
                  </a:lnTo>
                  <a:lnTo>
                    <a:pt x="2161" y="428"/>
                  </a:lnTo>
                  <a:lnTo>
                    <a:pt x="2161" y="423"/>
                  </a:lnTo>
                  <a:lnTo>
                    <a:pt x="2162" y="417"/>
                  </a:lnTo>
                  <a:lnTo>
                    <a:pt x="2163" y="411"/>
                  </a:lnTo>
                  <a:lnTo>
                    <a:pt x="2165" y="405"/>
                  </a:lnTo>
                  <a:lnTo>
                    <a:pt x="2165" y="399"/>
                  </a:lnTo>
                  <a:lnTo>
                    <a:pt x="2166" y="394"/>
                  </a:lnTo>
                  <a:lnTo>
                    <a:pt x="2168" y="388"/>
                  </a:lnTo>
                  <a:lnTo>
                    <a:pt x="2169" y="382"/>
                  </a:lnTo>
                  <a:lnTo>
                    <a:pt x="2169" y="377"/>
                  </a:lnTo>
                  <a:lnTo>
                    <a:pt x="2170" y="371"/>
                  </a:lnTo>
                  <a:lnTo>
                    <a:pt x="2172" y="366"/>
                  </a:lnTo>
                  <a:lnTo>
                    <a:pt x="2173" y="360"/>
                  </a:lnTo>
                  <a:lnTo>
                    <a:pt x="2173" y="355"/>
                  </a:lnTo>
                  <a:lnTo>
                    <a:pt x="2174" y="347"/>
                  </a:lnTo>
                  <a:lnTo>
                    <a:pt x="2176" y="342"/>
                  </a:lnTo>
                  <a:lnTo>
                    <a:pt x="2177" y="339"/>
                  </a:lnTo>
                  <a:lnTo>
                    <a:pt x="2177" y="353"/>
                  </a:lnTo>
                  <a:lnTo>
                    <a:pt x="2179" y="357"/>
                  </a:lnTo>
                  <a:lnTo>
                    <a:pt x="2180" y="347"/>
                  </a:lnTo>
                  <a:lnTo>
                    <a:pt x="2181" y="336"/>
                  </a:lnTo>
                  <a:lnTo>
                    <a:pt x="2181" y="328"/>
                  </a:lnTo>
                  <a:lnTo>
                    <a:pt x="2183" y="319"/>
                  </a:lnTo>
                  <a:lnTo>
                    <a:pt x="2184" y="313"/>
                  </a:lnTo>
                  <a:lnTo>
                    <a:pt x="2185" y="307"/>
                  </a:lnTo>
                  <a:lnTo>
                    <a:pt x="2185" y="304"/>
                  </a:lnTo>
                  <a:lnTo>
                    <a:pt x="2187" y="303"/>
                  </a:lnTo>
                  <a:lnTo>
                    <a:pt x="2188" y="306"/>
                  </a:lnTo>
                  <a:lnTo>
                    <a:pt x="2189" y="316"/>
                  </a:lnTo>
                  <a:lnTo>
                    <a:pt x="2190" y="336"/>
                  </a:lnTo>
                  <a:lnTo>
                    <a:pt x="2191" y="353"/>
                  </a:lnTo>
                  <a:lnTo>
                    <a:pt x="2192" y="353"/>
                  </a:lnTo>
                  <a:lnTo>
                    <a:pt x="2193" y="350"/>
                  </a:lnTo>
                  <a:lnTo>
                    <a:pt x="2194" y="353"/>
                  </a:lnTo>
                  <a:lnTo>
                    <a:pt x="2195" y="357"/>
                  </a:lnTo>
                  <a:lnTo>
                    <a:pt x="2196" y="360"/>
                  </a:lnTo>
                  <a:lnTo>
                    <a:pt x="2197" y="362"/>
                  </a:lnTo>
                  <a:lnTo>
                    <a:pt x="2198" y="364"/>
                  </a:lnTo>
                  <a:lnTo>
                    <a:pt x="2199" y="364"/>
                  </a:lnTo>
                  <a:lnTo>
                    <a:pt x="2200" y="364"/>
                  </a:lnTo>
                  <a:lnTo>
                    <a:pt x="2201" y="363"/>
                  </a:lnTo>
                  <a:lnTo>
                    <a:pt x="2202" y="361"/>
                  </a:lnTo>
                  <a:lnTo>
                    <a:pt x="2203" y="360"/>
                  </a:lnTo>
                  <a:lnTo>
                    <a:pt x="2204" y="358"/>
                  </a:lnTo>
                  <a:lnTo>
                    <a:pt x="2205" y="356"/>
                  </a:lnTo>
                  <a:lnTo>
                    <a:pt x="2206" y="357"/>
                  </a:lnTo>
                  <a:lnTo>
                    <a:pt x="2207" y="358"/>
                  </a:lnTo>
                  <a:lnTo>
                    <a:pt x="2208" y="360"/>
                  </a:lnTo>
                  <a:lnTo>
                    <a:pt x="2209" y="363"/>
                  </a:lnTo>
                  <a:lnTo>
                    <a:pt x="2210" y="369"/>
                  </a:lnTo>
                  <a:lnTo>
                    <a:pt x="2211" y="376"/>
                  </a:lnTo>
                  <a:lnTo>
                    <a:pt x="2212" y="385"/>
                  </a:lnTo>
                  <a:lnTo>
                    <a:pt x="2213" y="394"/>
                  </a:lnTo>
                  <a:lnTo>
                    <a:pt x="2214" y="403"/>
                  </a:lnTo>
                  <a:lnTo>
                    <a:pt x="2215" y="411"/>
                  </a:lnTo>
                  <a:lnTo>
                    <a:pt x="2216" y="419"/>
                  </a:lnTo>
                  <a:lnTo>
                    <a:pt x="2217" y="427"/>
                  </a:lnTo>
                  <a:lnTo>
                    <a:pt x="2218" y="434"/>
                  </a:lnTo>
                  <a:lnTo>
                    <a:pt x="2219" y="442"/>
                  </a:lnTo>
                  <a:lnTo>
                    <a:pt x="2220" y="450"/>
                  </a:lnTo>
                  <a:lnTo>
                    <a:pt x="2221" y="457"/>
                  </a:lnTo>
                  <a:lnTo>
                    <a:pt x="2222" y="466"/>
                  </a:lnTo>
                  <a:lnTo>
                    <a:pt x="2223" y="475"/>
                  </a:lnTo>
                  <a:lnTo>
                    <a:pt x="2224" y="485"/>
                  </a:lnTo>
                  <a:lnTo>
                    <a:pt x="2225" y="493"/>
                  </a:lnTo>
                  <a:lnTo>
                    <a:pt x="2226" y="502"/>
                  </a:lnTo>
                  <a:lnTo>
                    <a:pt x="2227" y="509"/>
                  </a:lnTo>
                  <a:lnTo>
                    <a:pt x="2228" y="516"/>
                  </a:lnTo>
                  <a:lnTo>
                    <a:pt x="2229" y="521"/>
                  </a:lnTo>
                  <a:lnTo>
                    <a:pt x="2230" y="524"/>
                  </a:lnTo>
                  <a:lnTo>
                    <a:pt x="2231" y="527"/>
                  </a:lnTo>
                  <a:lnTo>
                    <a:pt x="2232" y="529"/>
                  </a:lnTo>
                  <a:lnTo>
                    <a:pt x="2233" y="533"/>
                  </a:lnTo>
                  <a:lnTo>
                    <a:pt x="2234" y="537"/>
                  </a:lnTo>
                  <a:lnTo>
                    <a:pt x="2235" y="541"/>
                  </a:lnTo>
                  <a:lnTo>
                    <a:pt x="2236" y="543"/>
                  </a:lnTo>
                  <a:lnTo>
                    <a:pt x="2237" y="544"/>
                  </a:lnTo>
                  <a:lnTo>
                    <a:pt x="2238" y="547"/>
                  </a:lnTo>
                  <a:lnTo>
                    <a:pt x="2239" y="549"/>
                  </a:lnTo>
                  <a:lnTo>
                    <a:pt x="2240" y="552"/>
                  </a:lnTo>
                  <a:lnTo>
                    <a:pt x="2241" y="553"/>
                  </a:lnTo>
                  <a:lnTo>
                    <a:pt x="2242" y="553"/>
                  </a:lnTo>
                  <a:lnTo>
                    <a:pt x="2243" y="554"/>
                  </a:lnTo>
                  <a:lnTo>
                    <a:pt x="2244" y="555"/>
                  </a:lnTo>
                  <a:lnTo>
                    <a:pt x="2245" y="558"/>
                  </a:lnTo>
                  <a:lnTo>
                    <a:pt x="2246" y="560"/>
                  </a:lnTo>
                  <a:lnTo>
                    <a:pt x="2247" y="562"/>
                  </a:lnTo>
                  <a:lnTo>
                    <a:pt x="2248" y="564"/>
                  </a:lnTo>
                  <a:lnTo>
                    <a:pt x="2249" y="565"/>
                  </a:lnTo>
                  <a:lnTo>
                    <a:pt x="2250" y="555"/>
                  </a:lnTo>
                  <a:lnTo>
                    <a:pt x="2251" y="523"/>
                  </a:lnTo>
                  <a:lnTo>
                    <a:pt x="2252" y="503"/>
                  </a:lnTo>
                  <a:lnTo>
                    <a:pt x="2253" y="492"/>
                  </a:lnTo>
                  <a:lnTo>
                    <a:pt x="2254" y="470"/>
                  </a:lnTo>
                  <a:lnTo>
                    <a:pt x="2255" y="451"/>
                  </a:lnTo>
                  <a:lnTo>
                    <a:pt x="2256" y="457"/>
                  </a:lnTo>
                  <a:lnTo>
                    <a:pt x="2257" y="460"/>
                  </a:lnTo>
                  <a:lnTo>
                    <a:pt x="2258" y="458"/>
                  </a:lnTo>
                  <a:lnTo>
                    <a:pt x="2259" y="457"/>
                  </a:lnTo>
                  <a:lnTo>
                    <a:pt x="2260" y="455"/>
                  </a:lnTo>
                  <a:lnTo>
                    <a:pt x="2261" y="451"/>
                  </a:lnTo>
                  <a:lnTo>
                    <a:pt x="2262" y="448"/>
                  </a:lnTo>
                  <a:lnTo>
                    <a:pt x="2263" y="447"/>
                  </a:lnTo>
                  <a:lnTo>
                    <a:pt x="2264" y="446"/>
                  </a:lnTo>
                  <a:lnTo>
                    <a:pt x="2265" y="445"/>
                  </a:lnTo>
                  <a:lnTo>
                    <a:pt x="2266" y="444"/>
                  </a:lnTo>
                  <a:lnTo>
                    <a:pt x="2267" y="443"/>
                  </a:lnTo>
                  <a:lnTo>
                    <a:pt x="2268" y="443"/>
                  </a:lnTo>
                  <a:lnTo>
                    <a:pt x="2269" y="444"/>
                  </a:lnTo>
                  <a:lnTo>
                    <a:pt x="2270" y="446"/>
                  </a:lnTo>
                  <a:lnTo>
                    <a:pt x="2272" y="446"/>
                  </a:lnTo>
                  <a:lnTo>
                    <a:pt x="2272" y="447"/>
                  </a:lnTo>
                  <a:lnTo>
                    <a:pt x="2273" y="448"/>
                  </a:lnTo>
                  <a:lnTo>
                    <a:pt x="2274" y="448"/>
                  </a:lnTo>
                  <a:lnTo>
                    <a:pt x="2276" y="447"/>
                  </a:lnTo>
                  <a:lnTo>
                    <a:pt x="2276" y="444"/>
                  </a:lnTo>
                  <a:lnTo>
                    <a:pt x="2277" y="438"/>
                  </a:lnTo>
                  <a:lnTo>
                    <a:pt x="2278" y="431"/>
                  </a:lnTo>
                  <a:lnTo>
                    <a:pt x="2280" y="425"/>
                  </a:lnTo>
                  <a:lnTo>
                    <a:pt x="2280" y="418"/>
                  </a:lnTo>
                  <a:lnTo>
                    <a:pt x="2281" y="411"/>
                  </a:lnTo>
                  <a:lnTo>
                    <a:pt x="2283" y="401"/>
                  </a:lnTo>
                  <a:lnTo>
                    <a:pt x="2283" y="390"/>
                  </a:lnTo>
                  <a:lnTo>
                    <a:pt x="2284" y="380"/>
                  </a:lnTo>
                  <a:lnTo>
                    <a:pt x="2285" y="373"/>
                  </a:lnTo>
                  <a:lnTo>
                    <a:pt x="2287" y="382"/>
                  </a:lnTo>
                  <a:lnTo>
                    <a:pt x="2287" y="402"/>
                  </a:lnTo>
                  <a:lnTo>
                    <a:pt x="2288" y="390"/>
                  </a:lnTo>
                  <a:lnTo>
                    <a:pt x="2289" y="380"/>
                  </a:lnTo>
                  <a:lnTo>
                    <a:pt x="2291" y="371"/>
                  </a:lnTo>
                  <a:lnTo>
                    <a:pt x="2291" y="366"/>
                  </a:lnTo>
                  <a:lnTo>
                    <a:pt x="2292" y="360"/>
                  </a:lnTo>
                  <a:lnTo>
                    <a:pt x="2294" y="356"/>
                  </a:lnTo>
                  <a:lnTo>
                    <a:pt x="2295" y="352"/>
                  </a:lnTo>
                  <a:lnTo>
                    <a:pt x="2295" y="350"/>
                  </a:lnTo>
                  <a:lnTo>
                    <a:pt x="2296" y="347"/>
                  </a:lnTo>
                  <a:lnTo>
                    <a:pt x="2298" y="346"/>
                  </a:lnTo>
                  <a:lnTo>
                    <a:pt x="2299" y="343"/>
                  </a:lnTo>
                  <a:lnTo>
                    <a:pt x="2299" y="341"/>
                  </a:lnTo>
                  <a:lnTo>
                    <a:pt x="2300" y="339"/>
                  </a:lnTo>
                  <a:lnTo>
                    <a:pt x="2302" y="338"/>
                  </a:lnTo>
                  <a:lnTo>
                    <a:pt x="2303" y="338"/>
                  </a:lnTo>
                  <a:lnTo>
                    <a:pt x="2303" y="342"/>
                  </a:lnTo>
                  <a:lnTo>
                    <a:pt x="2305" y="356"/>
                  </a:lnTo>
                  <a:lnTo>
                    <a:pt x="2306" y="374"/>
                  </a:lnTo>
                  <a:lnTo>
                    <a:pt x="2307" y="382"/>
                  </a:lnTo>
                  <a:lnTo>
                    <a:pt x="2307" y="378"/>
                  </a:lnTo>
                  <a:lnTo>
                    <a:pt x="2309" y="377"/>
                  </a:lnTo>
                  <a:lnTo>
                    <a:pt x="2310" y="379"/>
                  </a:lnTo>
                  <a:lnTo>
                    <a:pt x="2311" y="381"/>
                  </a:lnTo>
                  <a:lnTo>
                    <a:pt x="2311" y="382"/>
                  </a:lnTo>
                  <a:lnTo>
                    <a:pt x="2313" y="382"/>
                  </a:lnTo>
                  <a:lnTo>
                    <a:pt x="2314" y="382"/>
                  </a:lnTo>
                  <a:lnTo>
                    <a:pt x="2315" y="381"/>
                  </a:lnTo>
                  <a:lnTo>
                    <a:pt x="2316" y="382"/>
                  </a:lnTo>
                  <a:lnTo>
                    <a:pt x="2317" y="385"/>
                  </a:lnTo>
                  <a:lnTo>
                    <a:pt x="2318" y="387"/>
                  </a:lnTo>
                  <a:lnTo>
                    <a:pt x="2319" y="390"/>
                  </a:lnTo>
                  <a:lnTo>
                    <a:pt x="2320" y="392"/>
                  </a:lnTo>
                  <a:lnTo>
                    <a:pt x="2321" y="395"/>
                  </a:lnTo>
                  <a:lnTo>
                    <a:pt x="2322" y="399"/>
                  </a:lnTo>
                  <a:lnTo>
                    <a:pt x="2323" y="402"/>
                  </a:lnTo>
                  <a:lnTo>
                    <a:pt x="2324" y="403"/>
                  </a:lnTo>
                  <a:lnTo>
                    <a:pt x="2325" y="392"/>
                  </a:lnTo>
                  <a:lnTo>
                    <a:pt x="2326" y="374"/>
                  </a:lnTo>
                  <a:lnTo>
                    <a:pt x="2327" y="373"/>
                  </a:lnTo>
                  <a:lnTo>
                    <a:pt x="2328" y="377"/>
                  </a:lnTo>
                  <a:lnTo>
                    <a:pt x="2329" y="380"/>
                  </a:lnTo>
                  <a:lnTo>
                    <a:pt x="2330" y="383"/>
                  </a:lnTo>
                  <a:lnTo>
                    <a:pt x="2331" y="386"/>
                  </a:lnTo>
                  <a:lnTo>
                    <a:pt x="2332" y="391"/>
                  </a:lnTo>
                  <a:lnTo>
                    <a:pt x="2333" y="396"/>
                  </a:lnTo>
                  <a:lnTo>
                    <a:pt x="2334" y="401"/>
                  </a:lnTo>
                  <a:lnTo>
                    <a:pt x="2335" y="405"/>
                  </a:lnTo>
                  <a:lnTo>
                    <a:pt x="2336" y="409"/>
                  </a:lnTo>
                  <a:lnTo>
                    <a:pt x="2337" y="416"/>
                  </a:lnTo>
                  <a:lnTo>
                    <a:pt x="2338" y="423"/>
                  </a:lnTo>
                  <a:lnTo>
                    <a:pt x="2339" y="431"/>
                  </a:lnTo>
                  <a:lnTo>
                    <a:pt x="2340" y="437"/>
                  </a:lnTo>
                  <a:lnTo>
                    <a:pt x="2341" y="443"/>
                  </a:lnTo>
                  <a:lnTo>
                    <a:pt x="2342" y="451"/>
                  </a:lnTo>
                  <a:lnTo>
                    <a:pt x="2343" y="458"/>
                  </a:lnTo>
                  <a:lnTo>
                    <a:pt x="2344" y="464"/>
                  </a:lnTo>
                  <a:lnTo>
                    <a:pt x="2345" y="468"/>
                  </a:lnTo>
                  <a:lnTo>
                    <a:pt x="2346" y="470"/>
                  </a:lnTo>
                  <a:lnTo>
                    <a:pt x="2347" y="472"/>
                  </a:lnTo>
                  <a:lnTo>
                    <a:pt x="2348" y="474"/>
                  </a:lnTo>
                  <a:lnTo>
                    <a:pt x="2349" y="476"/>
                  </a:lnTo>
                  <a:lnTo>
                    <a:pt x="2350" y="477"/>
                  </a:lnTo>
                  <a:lnTo>
                    <a:pt x="2351" y="477"/>
                  </a:lnTo>
                  <a:lnTo>
                    <a:pt x="2352" y="476"/>
                  </a:lnTo>
                  <a:lnTo>
                    <a:pt x="2353" y="475"/>
                  </a:lnTo>
                  <a:lnTo>
                    <a:pt x="2354" y="474"/>
                  </a:lnTo>
                  <a:lnTo>
                    <a:pt x="2355" y="472"/>
                  </a:lnTo>
                  <a:lnTo>
                    <a:pt x="2356" y="468"/>
                  </a:lnTo>
                  <a:lnTo>
                    <a:pt x="2357" y="463"/>
                  </a:lnTo>
                  <a:lnTo>
                    <a:pt x="2358" y="457"/>
                  </a:lnTo>
                  <a:lnTo>
                    <a:pt x="2359" y="452"/>
                  </a:lnTo>
                  <a:lnTo>
                    <a:pt x="2360" y="449"/>
                  </a:lnTo>
                  <a:lnTo>
                    <a:pt x="2361" y="445"/>
                  </a:lnTo>
                  <a:lnTo>
                    <a:pt x="2362" y="441"/>
                  </a:lnTo>
                  <a:lnTo>
                    <a:pt x="2363" y="439"/>
                  </a:lnTo>
                  <a:lnTo>
                    <a:pt x="2364" y="438"/>
                  </a:lnTo>
                  <a:lnTo>
                    <a:pt x="2365" y="436"/>
                  </a:lnTo>
                  <a:lnTo>
                    <a:pt x="2366" y="435"/>
                  </a:lnTo>
                  <a:lnTo>
                    <a:pt x="2367" y="432"/>
                  </a:lnTo>
                  <a:lnTo>
                    <a:pt x="2368" y="425"/>
                  </a:lnTo>
                  <a:lnTo>
                    <a:pt x="2369" y="409"/>
                  </a:lnTo>
                  <a:lnTo>
                    <a:pt x="2370" y="389"/>
                  </a:lnTo>
                  <a:lnTo>
                    <a:pt x="2371" y="382"/>
                  </a:lnTo>
                  <a:lnTo>
                    <a:pt x="2372" y="386"/>
                  </a:lnTo>
                  <a:lnTo>
                    <a:pt x="2373" y="387"/>
                  </a:lnTo>
                  <a:lnTo>
                    <a:pt x="2374" y="386"/>
                  </a:lnTo>
                  <a:lnTo>
                    <a:pt x="2375" y="386"/>
                  </a:lnTo>
                  <a:lnTo>
                    <a:pt x="2376" y="387"/>
                  </a:lnTo>
                  <a:lnTo>
                    <a:pt x="2377" y="391"/>
                  </a:lnTo>
                  <a:lnTo>
                    <a:pt x="2378" y="401"/>
                  </a:lnTo>
                  <a:lnTo>
                    <a:pt x="2379" y="420"/>
                  </a:lnTo>
                  <a:lnTo>
                    <a:pt x="2380" y="439"/>
                  </a:lnTo>
                  <a:lnTo>
                    <a:pt x="2381" y="442"/>
                  </a:lnTo>
                  <a:lnTo>
                    <a:pt x="2382" y="441"/>
                  </a:lnTo>
                  <a:lnTo>
                    <a:pt x="2383" y="441"/>
                  </a:lnTo>
                  <a:lnTo>
                    <a:pt x="2384" y="442"/>
                  </a:lnTo>
                  <a:lnTo>
                    <a:pt x="2385" y="443"/>
                  </a:lnTo>
                  <a:lnTo>
                    <a:pt x="2386" y="443"/>
                  </a:lnTo>
                  <a:lnTo>
                    <a:pt x="2387" y="443"/>
                  </a:lnTo>
                  <a:lnTo>
                    <a:pt x="2388" y="442"/>
                  </a:lnTo>
                  <a:lnTo>
                    <a:pt x="2389" y="442"/>
                  </a:lnTo>
                  <a:lnTo>
                    <a:pt x="2390" y="443"/>
                  </a:lnTo>
                  <a:lnTo>
                    <a:pt x="2391" y="442"/>
                  </a:lnTo>
                  <a:lnTo>
                    <a:pt x="2392" y="442"/>
                  </a:lnTo>
                  <a:lnTo>
                    <a:pt x="2393" y="439"/>
                  </a:lnTo>
                  <a:lnTo>
                    <a:pt x="2394" y="437"/>
                  </a:lnTo>
                  <a:lnTo>
                    <a:pt x="2395" y="434"/>
                  </a:lnTo>
                  <a:lnTo>
                    <a:pt x="2396" y="431"/>
                  </a:lnTo>
                  <a:lnTo>
                    <a:pt x="2398" y="428"/>
                  </a:lnTo>
                  <a:lnTo>
                    <a:pt x="2398" y="424"/>
                  </a:lnTo>
                  <a:lnTo>
                    <a:pt x="2399" y="420"/>
                  </a:lnTo>
                  <a:lnTo>
                    <a:pt x="2400" y="417"/>
                  </a:lnTo>
                  <a:lnTo>
                    <a:pt x="2402" y="422"/>
                  </a:lnTo>
                  <a:lnTo>
                    <a:pt x="2402" y="444"/>
                  </a:lnTo>
                  <a:lnTo>
                    <a:pt x="2403" y="453"/>
                  </a:lnTo>
                  <a:lnTo>
                    <a:pt x="2404" y="447"/>
                  </a:lnTo>
                  <a:lnTo>
                    <a:pt x="2406" y="442"/>
                  </a:lnTo>
                  <a:lnTo>
                    <a:pt x="2406" y="440"/>
                  </a:lnTo>
                  <a:lnTo>
                    <a:pt x="2407" y="440"/>
                  </a:lnTo>
                  <a:lnTo>
                    <a:pt x="2409" y="442"/>
                  </a:lnTo>
                  <a:lnTo>
                    <a:pt x="2409" y="445"/>
                  </a:lnTo>
                  <a:lnTo>
                    <a:pt x="2410" y="449"/>
                  </a:lnTo>
                  <a:lnTo>
                    <a:pt x="2411" y="456"/>
                  </a:lnTo>
                  <a:lnTo>
                    <a:pt x="2413" y="464"/>
                  </a:lnTo>
                  <a:lnTo>
                    <a:pt x="2413" y="472"/>
                  </a:lnTo>
                  <a:lnTo>
                    <a:pt x="2414" y="480"/>
                  </a:lnTo>
                  <a:lnTo>
                    <a:pt x="2415" y="486"/>
                  </a:lnTo>
                  <a:lnTo>
                    <a:pt x="2417" y="492"/>
                  </a:lnTo>
                  <a:lnTo>
                    <a:pt x="2417" y="496"/>
                  </a:lnTo>
                  <a:lnTo>
                    <a:pt x="2418" y="497"/>
                  </a:lnTo>
                  <a:lnTo>
                    <a:pt x="2420" y="491"/>
                  </a:lnTo>
                  <a:lnTo>
                    <a:pt x="2421" y="466"/>
                  </a:lnTo>
                  <a:lnTo>
                    <a:pt x="2421" y="440"/>
                  </a:lnTo>
                  <a:lnTo>
                    <a:pt x="2422" y="441"/>
                  </a:lnTo>
                  <a:lnTo>
                    <a:pt x="2424" y="443"/>
                  </a:lnTo>
                  <a:lnTo>
                    <a:pt x="2425" y="444"/>
                  </a:lnTo>
                  <a:lnTo>
                    <a:pt x="2425" y="444"/>
                  </a:lnTo>
                  <a:lnTo>
                    <a:pt x="2426" y="443"/>
                  </a:lnTo>
                  <a:lnTo>
                    <a:pt x="2428" y="444"/>
                  </a:lnTo>
                  <a:lnTo>
                    <a:pt x="2429" y="446"/>
                  </a:lnTo>
                  <a:lnTo>
                    <a:pt x="2429" y="448"/>
                  </a:lnTo>
                  <a:lnTo>
                    <a:pt x="2431" y="449"/>
                  </a:lnTo>
                  <a:lnTo>
                    <a:pt x="2432" y="450"/>
                  </a:lnTo>
                  <a:lnTo>
                    <a:pt x="2433" y="452"/>
                  </a:lnTo>
                  <a:lnTo>
                    <a:pt x="2433" y="456"/>
                  </a:lnTo>
                  <a:lnTo>
                    <a:pt x="2435" y="461"/>
                  </a:lnTo>
                  <a:lnTo>
                    <a:pt x="2436" y="466"/>
                  </a:lnTo>
                  <a:lnTo>
                    <a:pt x="2437" y="472"/>
                  </a:lnTo>
                  <a:lnTo>
                    <a:pt x="2437" y="477"/>
                  </a:lnTo>
                  <a:lnTo>
                    <a:pt x="2439" y="483"/>
                  </a:lnTo>
                  <a:lnTo>
                    <a:pt x="2440" y="487"/>
                  </a:lnTo>
                  <a:lnTo>
                    <a:pt x="2441" y="489"/>
                  </a:lnTo>
                  <a:lnTo>
                    <a:pt x="2442" y="487"/>
                  </a:lnTo>
                  <a:lnTo>
                    <a:pt x="2443" y="478"/>
                  </a:lnTo>
                  <a:lnTo>
                    <a:pt x="2444" y="459"/>
                  </a:lnTo>
                  <a:lnTo>
                    <a:pt x="2445" y="441"/>
                  </a:lnTo>
                  <a:lnTo>
                    <a:pt x="2446" y="437"/>
                  </a:lnTo>
                  <a:lnTo>
                    <a:pt x="2447" y="436"/>
                  </a:lnTo>
                  <a:lnTo>
                    <a:pt x="2448" y="432"/>
                  </a:lnTo>
                  <a:lnTo>
                    <a:pt x="2449" y="427"/>
                  </a:lnTo>
                  <a:lnTo>
                    <a:pt x="2450" y="424"/>
                  </a:lnTo>
                  <a:lnTo>
                    <a:pt x="2451" y="420"/>
                  </a:lnTo>
                  <a:lnTo>
                    <a:pt x="2452" y="416"/>
                  </a:lnTo>
                  <a:lnTo>
                    <a:pt x="2453" y="411"/>
                  </a:lnTo>
                  <a:lnTo>
                    <a:pt x="2454" y="407"/>
                  </a:lnTo>
                  <a:lnTo>
                    <a:pt x="2455" y="402"/>
                  </a:lnTo>
                  <a:lnTo>
                    <a:pt x="2456" y="397"/>
                  </a:lnTo>
                  <a:lnTo>
                    <a:pt x="2457" y="392"/>
                  </a:lnTo>
                  <a:lnTo>
                    <a:pt x="2458" y="387"/>
                  </a:lnTo>
                  <a:lnTo>
                    <a:pt x="2459" y="384"/>
                  </a:lnTo>
                  <a:lnTo>
                    <a:pt x="2460" y="382"/>
                  </a:lnTo>
                  <a:lnTo>
                    <a:pt x="2461" y="381"/>
                  </a:lnTo>
                  <a:lnTo>
                    <a:pt x="2462" y="378"/>
                  </a:lnTo>
                  <a:lnTo>
                    <a:pt x="2463" y="377"/>
                  </a:lnTo>
                  <a:lnTo>
                    <a:pt x="2464" y="375"/>
                  </a:lnTo>
                  <a:lnTo>
                    <a:pt x="2465" y="374"/>
                  </a:lnTo>
                  <a:lnTo>
                    <a:pt x="2466" y="372"/>
                  </a:lnTo>
                  <a:lnTo>
                    <a:pt x="2467" y="369"/>
                  </a:lnTo>
                  <a:lnTo>
                    <a:pt x="2468" y="365"/>
                  </a:lnTo>
                  <a:lnTo>
                    <a:pt x="2469" y="362"/>
                  </a:lnTo>
                  <a:lnTo>
                    <a:pt x="2470" y="358"/>
                  </a:lnTo>
                  <a:lnTo>
                    <a:pt x="2471" y="354"/>
                  </a:lnTo>
                  <a:lnTo>
                    <a:pt x="2472" y="350"/>
                  </a:lnTo>
                  <a:lnTo>
                    <a:pt x="2473" y="348"/>
                  </a:lnTo>
                  <a:lnTo>
                    <a:pt x="2474" y="353"/>
                  </a:lnTo>
                  <a:lnTo>
                    <a:pt x="2475" y="368"/>
                  </a:lnTo>
                  <a:lnTo>
                    <a:pt x="2476" y="386"/>
                  </a:lnTo>
                  <a:lnTo>
                    <a:pt x="2477" y="398"/>
                  </a:lnTo>
                  <a:lnTo>
                    <a:pt x="2478" y="390"/>
                  </a:lnTo>
                  <a:lnTo>
                    <a:pt x="2479" y="382"/>
                  </a:lnTo>
                  <a:lnTo>
                    <a:pt x="2480" y="376"/>
                  </a:lnTo>
                  <a:lnTo>
                    <a:pt x="2481" y="372"/>
                  </a:lnTo>
                  <a:lnTo>
                    <a:pt x="2482" y="368"/>
                  </a:lnTo>
                  <a:lnTo>
                    <a:pt x="2483" y="365"/>
                  </a:lnTo>
                  <a:lnTo>
                    <a:pt x="2484" y="362"/>
                  </a:lnTo>
                  <a:lnTo>
                    <a:pt x="2485" y="360"/>
                  </a:lnTo>
                  <a:lnTo>
                    <a:pt x="2486" y="359"/>
                  </a:lnTo>
                  <a:lnTo>
                    <a:pt x="2487" y="359"/>
                  </a:lnTo>
                  <a:lnTo>
                    <a:pt x="2488" y="359"/>
                  </a:lnTo>
                  <a:lnTo>
                    <a:pt x="2489" y="359"/>
                  </a:lnTo>
                  <a:lnTo>
                    <a:pt x="2490" y="359"/>
                  </a:lnTo>
                  <a:lnTo>
                    <a:pt x="2491" y="360"/>
                  </a:lnTo>
                  <a:lnTo>
                    <a:pt x="2492" y="360"/>
                  </a:lnTo>
                  <a:lnTo>
                    <a:pt x="2493" y="361"/>
                  </a:lnTo>
                  <a:lnTo>
                    <a:pt x="2494" y="362"/>
                  </a:lnTo>
                  <a:lnTo>
                    <a:pt x="2495" y="363"/>
                  </a:lnTo>
                  <a:lnTo>
                    <a:pt x="2496" y="364"/>
                  </a:lnTo>
                  <a:lnTo>
                    <a:pt x="2497" y="366"/>
                  </a:lnTo>
                  <a:lnTo>
                    <a:pt x="2498" y="367"/>
                  </a:lnTo>
                  <a:lnTo>
                    <a:pt x="2499" y="369"/>
                  </a:lnTo>
                  <a:lnTo>
                    <a:pt x="2500" y="372"/>
                  </a:lnTo>
                  <a:lnTo>
                    <a:pt x="2501" y="376"/>
                  </a:lnTo>
                  <a:lnTo>
                    <a:pt x="2502" y="381"/>
                  </a:lnTo>
                  <a:lnTo>
                    <a:pt x="2503" y="386"/>
                  </a:lnTo>
                  <a:lnTo>
                    <a:pt x="2504" y="394"/>
                  </a:lnTo>
                  <a:lnTo>
                    <a:pt x="2505" y="402"/>
                  </a:lnTo>
                  <a:lnTo>
                    <a:pt x="2506" y="412"/>
                  </a:lnTo>
                  <a:lnTo>
                    <a:pt x="2507" y="424"/>
                  </a:lnTo>
                  <a:lnTo>
                    <a:pt x="2508" y="436"/>
                  </a:lnTo>
                  <a:lnTo>
                    <a:pt x="2509" y="450"/>
                  </a:lnTo>
                  <a:lnTo>
                    <a:pt x="2510" y="464"/>
                  </a:lnTo>
                  <a:lnTo>
                    <a:pt x="2511" y="478"/>
                  </a:lnTo>
                  <a:lnTo>
                    <a:pt x="2512" y="490"/>
                  </a:lnTo>
                  <a:lnTo>
                    <a:pt x="2513" y="500"/>
                  </a:lnTo>
                  <a:lnTo>
                    <a:pt x="2514" y="508"/>
                  </a:lnTo>
                  <a:lnTo>
                    <a:pt x="2515" y="514"/>
                  </a:lnTo>
                  <a:lnTo>
                    <a:pt x="2516" y="517"/>
                  </a:lnTo>
                  <a:lnTo>
                    <a:pt x="2517" y="513"/>
                  </a:lnTo>
                  <a:lnTo>
                    <a:pt x="2518" y="487"/>
                  </a:lnTo>
                  <a:lnTo>
                    <a:pt x="2519" y="459"/>
                  </a:lnTo>
                  <a:lnTo>
                    <a:pt x="2520" y="460"/>
                  </a:lnTo>
                  <a:lnTo>
                    <a:pt x="2521" y="463"/>
                  </a:lnTo>
                  <a:lnTo>
                    <a:pt x="2522" y="463"/>
                  </a:lnTo>
                  <a:lnTo>
                    <a:pt x="2524" y="463"/>
                  </a:lnTo>
                  <a:lnTo>
                    <a:pt x="2524" y="464"/>
                  </a:lnTo>
                  <a:lnTo>
                    <a:pt x="2525" y="465"/>
                  </a:lnTo>
                  <a:lnTo>
                    <a:pt x="2526" y="466"/>
                  </a:lnTo>
                  <a:lnTo>
                    <a:pt x="2528" y="467"/>
                  </a:lnTo>
                  <a:lnTo>
                    <a:pt x="2528" y="467"/>
                  </a:lnTo>
                  <a:lnTo>
                    <a:pt x="2529" y="468"/>
                  </a:lnTo>
                  <a:lnTo>
                    <a:pt x="2530" y="471"/>
                  </a:lnTo>
                  <a:lnTo>
                    <a:pt x="2531" y="473"/>
                  </a:lnTo>
                  <a:lnTo>
                    <a:pt x="2532" y="476"/>
                  </a:lnTo>
                  <a:lnTo>
                    <a:pt x="2533" y="477"/>
                  </a:lnTo>
                  <a:lnTo>
                    <a:pt x="2535" y="480"/>
                  </a:lnTo>
                  <a:lnTo>
                    <a:pt x="2535" y="481"/>
                  </a:lnTo>
                  <a:lnTo>
                    <a:pt x="2536" y="482"/>
                  </a:lnTo>
                  <a:lnTo>
                    <a:pt x="2537" y="478"/>
                  </a:lnTo>
                  <a:lnTo>
                    <a:pt x="2539" y="466"/>
                  </a:lnTo>
                  <a:lnTo>
                    <a:pt x="2539" y="444"/>
                  </a:lnTo>
                  <a:lnTo>
                    <a:pt x="2540" y="430"/>
                  </a:lnTo>
                  <a:lnTo>
                    <a:pt x="2541" y="435"/>
                  </a:lnTo>
                  <a:lnTo>
                    <a:pt x="2543" y="438"/>
                  </a:lnTo>
                  <a:lnTo>
                    <a:pt x="2543" y="436"/>
                  </a:lnTo>
                  <a:lnTo>
                    <a:pt x="2544" y="434"/>
                  </a:lnTo>
                  <a:lnTo>
                    <a:pt x="2546" y="433"/>
                  </a:lnTo>
                  <a:lnTo>
                    <a:pt x="2547" y="431"/>
                  </a:lnTo>
                  <a:lnTo>
                    <a:pt x="2547" y="429"/>
                  </a:lnTo>
                  <a:lnTo>
                    <a:pt x="2548" y="425"/>
                  </a:lnTo>
                  <a:lnTo>
                    <a:pt x="2550" y="422"/>
                  </a:lnTo>
                  <a:lnTo>
                    <a:pt x="2551" y="418"/>
                  </a:lnTo>
                  <a:lnTo>
                    <a:pt x="2551" y="414"/>
                  </a:lnTo>
                  <a:lnTo>
                    <a:pt x="2552" y="409"/>
                  </a:lnTo>
                  <a:lnTo>
                    <a:pt x="2554" y="405"/>
                  </a:lnTo>
                  <a:lnTo>
                    <a:pt x="2555" y="400"/>
                  </a:lnTo>
                  <a:lnTo>
                    <a:pt x="2555" y="396"/>
                  </a:lnTo>
                  <a:lnTo>
                    <a:pt x="2557" y="394"/>
                  </a:lnTo>
                  <a:lnTo>
                    <a:pt x="2558" y="391"/>
                  </a:lnTo>
                  <a:lnTo>
                    <a:pt x="2559" y="388"/>
                  </a:lnTo>
                  <a:lnTo>
                    <a:pt x="2559" y="385"/>
                  </a:lnTo>
                  <a:lnTo>
                    <a:pt x="2561" y="382"/>
                  </a:lnTo>
                  <a:lnTo>
                    <a:pt x="2562" y="379"/>
                  </a:lnTo>
                  <a:lnTo>
                    <a:pt x="2563" y="376"/>
                  </a:lnTo>
                  <a:lnTo>
                    <a:pt x="2563" y="373"/>
                  </a:lnTo>
                  <a:lnTo>
                    <a:pt x="2565" y="369"/>
                  </a:lnTo>
                  <a:lnTo>
                    <a:pt x="2566" y="364"/>
                  </a:lnTo>
                  <a:lnTo>
                    <a:pt x="2567" y="361"/>
                  </a:lnTo>
                  <a:lnTo>
                    <a:pt x="2568" y="356"/>
                  </a:lnTo>
                  <a:lnTo>
                    <a:pt x="2569" y="352"/>
                  </a:lnTo>
                  <a:lnTo>
                    <a:pt x="2570" y="349"/>
                  </a:lnTo>
                  <a:lnTo>
                    <a:pt x="2571" y="354"/>
                  </a:lnTo>
                  <a:lnTo>
                    <a:pt x="2572" y="382"/>
                  </a:lnTo>
                  <a:lnTo>
                    <a:pt x="2573" y="421"/>
                  </a:lnTo>
                  <a:lnTo>
                    <a:pt x="2574" y="429"/>
                  </a:lnTo>
                  <a:lnTo>
                    <a:pt x="2575" y="418"/>
                  </a:lnTo>
                  <a:lnTo>
                    <a:pt x="2576" y="407"/>
                  </a:lnTo>
                  <a:lnTo>
                    <a:pt x="2577" y="402"/>
                  </a:lnTo>
                  <a:lnTo>
                    <a:pt x="2578" y="398"/>
                  </a:lnTo>
                  <a:lnTo>
                    <a:pt x="2579" y="395"/>
                  </a:lnTo>
                  <a:lnTo>
                    <a:pt x="2580" y="391"/>
                  </a:lnTo>
                  <a:lnTo>
                    <a:pt x="2581" y="388"/>
                  </a:lnTo>
                  <a:lnTo>
                    <a:pt x="2582" y="386"/>
                  </a:lnTo>
                  <a:lnTo>
                    <a:pt x="2583" y="384"/>
                  </a:lnTo>
                  <a:lnTo>
                    <a:pt x="2584" y="383"/>
                  </a:lnTo>
                  <a:lnTo>
                    <a:pt x="2585" y="383"/>
                  </a:lnTo>
                  <a:lnTo>
                    <a:pt x="2586" y="383"/>
                  </a:lnTo>
                  <a:lnTo>
                    <a:pt x="2587" y="383"/>
                  </a:lnTo>
                  <a:lnTo>
                    <a:pt x="2588" y="382"/>
                  </a:lnTo>
                  <a:lnTo>
                    <a:pt x="2589" y="382"/>
                  </a:lnTo>
                  <a:lnTo>
                    <a:pt x="2590" y="382"/>
                  </a:lnTo>
                  <a:lnTo>
                    <a:pt x="2591" y="381"/>
                  </a:lnTo>
                  <a:lnTo>
                    <a:pt x="2592" y="379"/>
                  </a:lnTo>
                  <a:lnTo>
                    <a:pt x="2593" y="369"/>
                  </a:lnTo>
                  <a:lnTo>
                    <a:pt x="2594" y="343"/>
                  </a:lnTo>
                  <a:lnTo>
                    <a:pt x="2595" y="333"/>
                  </a:lnTo>
                  <a:lnTo>
                    <a:pt x="2596" y="334"/>
                  </a:lnTo>
                  <a:lnTo>
                    <a:pt x="2597" y="336"/>
                  </a:lnTo>
                  <a:lnTo>
                    <a:pt x="2598" y="337"/>
                  </a:lnTo>
                  <a:lnTo>
                    <a:pt x="2599" y="339"/>
                  </a:lnTo>
                  <a:lnTo>
                    <a:pt x="2600" y="343"/>
                  </a:lnTo>
                  <a:lnTo>
                    <a:pt x="2601" y="348"/>
                  </a:lnTo>
                  <a:lnTo>
                    <a:pt x="2602" y="356"/>
                  </a:lnTo>
                  <a:lnTo>
                    <a:pt x="2603" y="363"/>
                  </a:lnTo>
                  <a:lnTo>
                    <a:pt x="2604" y="371"/>
                  </a:lnTo>
                  <a:lnTo>
                    <a:pt x="2605" y="382"/>
                  </a:lnTo>
                  <a:lnTo>
                    <a:pt x="2606" y="392"/>
                  </a:lnTo>
                  <a:lnTo>
                    <a:pt x="2607" y="403"/>
                  </a:lnTo>
                  <a:lnTo>
                    <a:pt x="2608" y="413"/>
                  </a:lnTo>
                  <a:lnTo>
                    <a:pt x="2609" y="423"/>
                  </a:lnTo>
                  <a:lnTo>
                    <a:pt x="2610" y="431"/>
                  </a:lnTo>
                  <a:lnTo>
                    <a:pt x="2611" y="439"/>
                  </a:lnTo>
                  <a:lnTo>
                    <a:pt x="2612" y="446"/>
                  </a:lnTo>
                  <a:lnTo>
                    <a:pt x="2613" y="451"/>
                  </a:lnTo>
                  <a:lnTo>
                    <a:pt x="2614" y="455"/>
                  </a:lnTo>
                  <a:lnTo>
                    <a:pt x="2615" y="458"/>
                  </a:lnTo>
                  <a:lnTo>
                    <a:pt x="2616" y="460"/>
                  </a:lnTo>
                  <a:lnTo>
                    <a:pt x="2617" y="462"/>
                  </a:lnTo>
                  <a:lnTo>
                    <a:pt x="2618" y="463"/>
                  </a:lnTo>
                  <a:lnTo>
                    <a:pt x="2619" y="464"/>
                  </a:lnTo>
                  <a:lnTo>
                    <a:pt x="2620" y="463"/>
                  </a:lnTo>
                  <a:lnTo>
                    <a:pt x="2621" y="462"/>
                  </a:lnTo>
                  <a:lnTo>
                    <a:pt x="2622" y="459"/>
                  </a:lnTo>
                  <a:lnTo>
                    <a:pt x="2623" y="455"/>
                  </a:lnTo>
                  <a:lnTo>
                    <a:pt x="2624" y="448"/>
                  </a:lnTo>
                  <a:lnTo>
                    <a:pt x="2625" y="443"/>
                  </a:lnTo>
                  <a:lnTo>
                    <a:pt x="2626" y="438"/>
                  </a:lnTo>
                  <a:lnTo>
                    <a:pt x="2627" y="435"/>
                  </a:lnTo>
                  <a:lnTo>
                    <a:pt x="2628" y="432"/>
                  </a:lnTo>
                  <a:lnTo>
                    <a:pt x="2629" y="429"/>
                  </a:lnTo>
                  <a:lnTo>
                    <a:pt x="2630" y="427"/>
                  </a:lnTo>
                  <a:lnTo>
                    <a:pt x="2631" y="426"/>
                  </a:lnTo>
                  <a:lnTo>
                    <a:pt x="2632" y="426"/>
                  </a:lnTo>
                  <a:lnTo>
                    <a:pt x="2633" y="426"/>
                  </a:lnTo>
                  <a:lnTo>
                    <a:pt x="2634" y="425"/>
                  </a:lnTo>
                  <a:lnTo>
                    <a:pt x="2635" y="420"/>
                  </a:lnTo>
                  <a:lnTo>
                    <a:pt x="2636" y="408"/>
                  </a:lnTo>
                  <a:lnTo>
                    <a:pt x="2637" y="386"/>
                  </a:lnTo>
                  <a:lnTo>
                    <a:pt x="2638" y="372"/>
                  </a:lnTo>
                  <a:lnTo>
                    <a:pt x="2639" y="376"/>
                  </a:lnTo>
                  <a:lnTo>
                    <a:pt x="2640" y="377"/>
                  </a:lnTo>
                  <a:lnTo>
                    <a:pt x="2641" y="373"/>
                  </a:lnTo>
                  <a:lnTo>
                    <a:pt x="2642" y="371"/>
                  </a:lnTo>
                  <a:lnTo>
                    <a:pt x="2643" y="371"/>
                  </a:lnTo>
                  <a:lnTo>
                    <a:pt x="2644" y="371"/>
                  </a:lnTo>
                  <a:lnTo>
                    <a:pt x="2645" y="373"/>
                  </a:lnTo>
                  <a:lnTo>
                    <a:pt x="2646" y="378"/>
                  </a:lnTo>
                  <a:lnTo>
                    <a:pt x="2647" y="394"/>
                  </a:lnTo>
                  <a:lnTo>
                    <a:pt x="2648" y="415"/>
                  </a:lnTo>
                  <a:lnTo>
                    <a:pt x="2650" y="424"/>
                  </a:lnTo>
                  <a:lnTo>
                    <a:pt x="2650" y="424"/>
                  </a:lnTo>
                  <a:lnTo>
                    <a:pt x="2651" y="424"/>
                  </a:lnTo>
                  <a:lnTo>
                    <a:pt x="2652" y="427"/>
                  </a:lnTo>
                  <a:lnTo>
                    <a:pt x="2654" y="429"/>
                  </a:lnTo>
                  <a:lnTo>
                    <a:pt x="2654" y="431"/>
                  </a:lnTo>
                  <a:lnTo>
                    <a:pt x="2655" y="432"/>
                  </a:lnTo>
                  <a:lnTo>
                    <a:pt x="2656" y="433"/>
                  </a:lnTo>
                  <a:lnTo>
                    <a:pt x="2657" y="433"/>
                  </a:lnTo>
                  <a:lnTo>
                    <a:pt x="2658" y="433"/>
                  </a:lnTo>
                  <a:lnTo>
                    <a:pt x="2659" y="431"/>
                  </a:lnTo>
                  <a:lnTo>
                    <a:pt x="2661" y="427"/>
                  </a:lnTo>
                  <a:lnTo>
                    <a:pt x="2661" y="424"/>
                  </a:lnTo>
                  <a:lnTo>
                    <a:pt x="2662" y="419"/>
                  </a:lnTo>
                  <a:lnTo>
                    <a:pt x="2663" y="416"/>
                  </a:lnTo>
                  <a:lnTo>
                    <a:pt x="2665" y="412"/>
                  </a:lnTo>
                  <a:lnTo>
                    <a:pt x="2665" y="406"/>
                  </a:lnTo>
                  <a:lnTo>
                    <a:pt x="2666" y="400"/>
                  </a:lnTo>
                  <a:lnTo>
                    <a:pt x="2667" y="395"/>
                  </a:lnTo>
                  <a:lnTo>
                    <a:pt x="2669" y="396"/>
                  </a:lnTo>
                  <a:lnTo>
                    <a:pt x="2669" y="415"/>
                  </a:lnTo>
                  <a:lnTo>
                    <a:pt x="2670" y="439"/>
                  </a:lnTo>
                  <a:lnTo>
                    <a:pt x="2672" y="434"/>
                  </a:lnTo>
                  <a:lnTo>
                    <a:pt x="2673" y="430"/>
                  </a:lnTo>
                  <a:lnTo>
                    <a:pt x="2673" y="429"/>
                  </a:lnTo>
                  <a:lnTo>
                    <a:pt x="2674" y="429"/>
                  </a:lnTo>
                  <a:lnTo>
                    <a:pt x="2676" y="431"/>
                  </a:lnTo>
                  <a:lnTo>
                    <a:pt x="2677" y="434"/>
                  </a:lnTo>
                  <a:lnTo>
                    <a:pt x="2677" y="438"/>
                  </a:lnTo>
                  <a:lnTo>
                    <a:pt x="2678" y="442"/>
                  </a:lnTo>
                  <a:lnTo>
                    <a:pt x="2680" y="447"/>
                  </a:lnTo>
                  <a:lnTo>
                    <a:pt x="2681" y="453"/>
                  </a:lnTo>
                  <a:lnTo>
                    <a:pt x="2681" y="459"/>
                  </a:lnTo>
                  <a:lnTo>
                    <a:pt x="2683" y="464"/>
                  </a:lnTo>
                  <a:lnTo>
                    <a:pt x="2684" y="468"/>
                  </a:lnTo>
                  <a:lnTo>
                    <a:pt x="2685" y="472"/>
                  </a:lnTo>
                  <a:lnTo>
                    <a:pt x="2685" y="475"/>
                  </a:lnTo>
                  <a:lnTo>
                    <a:pt x="2687" y="478"/>
                  </a:lnTo>
                  <a:lnTo>
                    <a:pt x="2688" y="481"/>
                  </a:lnTo>
                  <a:lnTo>
                    <a:pt x="2689" y="483"/>
                  </a:lnTo>
                  <a:lnTo>
                    <a:pt x="2689" y="485"/>
                  </a:lnTo>
                  <a:lnTo>
                    <a:pt x="2691" y="486"/>
                  </a:lnTo>
                  <a:lnTo>
                    <a:pt x="2692" y="488"/>
                  </a:lnTo>
                  <a:lnTo>
                    <a:pt x="2693" y="490"/>
                  </a:lnTo>
                  <a:lnTo>
                    <a:pt x="2694" y="490"/>
                  </a:lnTo>
                  <a:lnTo>
                    <a:pt x="2695" y="491"/>
                  </a:lnTo>
                  <a:lnTo>
                    <a:pt x="2696" y="492"/>
                  </a:lnTo>
                  <a:lnTo>
                    <a:pt x="2697" y="494"/>
                  </a:lnTo>
                  <a:lnTo>
                    <a:pt x="2698" y="495"/>
                  </a:lnTo>
                  <a:lnTo>
                    <a:pt x="2699" y="494"/>
                  </a:lnTo>
                  <a:lnTo>
                    <a:pt x="2700" y="481"/>
                  </a:lnTo>
                  <a:lnTo>
                    <a:pt x="2701" y="453"/>
                  </a:lnTo>
                  <a:lnTo>
                    <a:pt x="2702" y="452"/>
                  </a:lnTo>
                  <a:lnTo>
                    <a:pt x="2703" y="458"/>
                  </a:lnTo>
                  <a:lnTo>
                    <a:pt x="2704" y="464"/>
                  </a:lnTo>
                  <a:lnTo>
                    <a:pt x="2705" y="468"/>
                  </a:lnTo>
                  <a:lnTo>
                    <a:pt x="2706" y="472"/>
                  </a:lnTo>
                  <a:lnTo>
                    <a:pt x="2707" y="475"/>
                  </a:lnTo>
                  <a:lnTo>
                    <a:pt x="2708" y="478"/>
                  </a:lnTo>
                  <a:lnTo>
                    <a:pt x="2709" y="481"/>
                  </a:lnTo>
                  <a:lnTo>
                    <a:pt x="2710" y="480"/>
                  </a:lnTo>
                  <a:lnTo>
                    <a:pt x="2711" y="475"/>
                  </a:lnTo>
                  <a:lnTo>
                    <a:pt x="2712" y="460"/>
                  </a:lnTo>
                  <a:lnTo>
                    <a:pt x="2713" y="440"/>
                  </a:lnTo>
                  <a:lnTo>
                    <a:pt x="2714" y="434"/>
                  </a:lnTo>
                  <a:lnTo>
                    <a:pt x="2715" y="437"/>
                  </a:lnTo>
                  <a:lnTo>
                    <a:pt x="2716" y="434"/>
                  </a:lnTo>
                  <a:lnTo>
                    <a:pt x="2717" y="433"/>
                  </a:lnTo>
                  <a:lnTo>
                    <a:pt x="2718" y="431"/>
                  </a:lnTo>
                  <a:lnTo>
                    <a:pt x="2719" y="429"/>
                  </a:lnTo>
                  <a:lnTo>
                    <a:pt x="2720" y="426"/>
                  </a:lnTo>
                  <a:lnTo>
                    <a:pt x="2721" y="423"/>
                  </a:lnTo>
                  <a:lnTo>
                    <a:pt x="2722" y="421"/>
                  </a:lnTo>
                  <a:lnTo>
                    <a:pt x="2723" y="419"/>
                  </a:lnTo>
                  <a:lnTo>
                    <a:pt x="2724" y="417"/>
                  </a:lnTo>
                  <a:lnTo>
                    <a:pt x="2725" y="417"/>
                  </a:lnTo>
                  <a:lnTo>
                    <a:pt x="2726" y="415"/>
                  </a:lnTo>
                  <a:lnTo>
                    <a:pt x="2727" y="413"/>
                  </a:lnTo>
                  <a:lnTo>
                    <a:pt x="2728" y="412"/>
                  </a:lnTo>
                  <a:lnTo>
                    <a:pt x="2729" y="411"/>
                  </a:lnTo>
                  <a:lnTo>
                    <a:pt x="2730" y="409"/>
                  </a:lnTo>
                  <a:lnTo>
                    <a:pt x="2731" y="406"/>
                  </a:lnTo>
                  <a:lnTo>
                    <a:pt x="2732" y="403"/>
                  </a:lnTo>
                  <a:lnTo>
                    <a:pt x="2733" y="400"/>
                  </a:lnTo>
                  <a:lnTo>
                    <a:pt x="2734" y="397"/>
                  </a:lnTo>
                  <a:lnTo>
                    <a:pt x="2735" y="392"/>
                  </a:lnTo>
                  <a:lnTo>
                    <a:pt x="2736" y="386"/>
                  </a:lnTo>
                  <a:lnTo>
                    <a:pt x="2737" y="378"/>
                  </a:lnTo>
                  <a:lnTo>
                    <a:pt x="2738" y="371"/>
                  </a:lnTo>
                  <a:lnTo>
                    <a:pt x="2739" y="364"/>
                  </a:lnTo>
                  <a:lnTo>
                    <a:pt x="2740" y="357"/>
                  </a:lnTo>
                  <a:lnTo>
                    <a:pt x="2741" y="349"/>
                  </a:lnTo>
                  <a:lnTo>
                    <a:pt x="2742" y="341"/>
                  </a:lnTo>
                  <a:lnTo>
                    <a:pt x="2743" y="335"/>
                  </a:lnTo>
                  <a:lnTo>
                    <a:pt x="2744" y="337"/>
                  </a:lnTo>
                  <a:lnTo>
                    <a:pt x="2745" y="357"/>
                  </a:lnTo>
                  <a:lnTo>
                    <a:pt x="2746" y="361"/>
                  </a:lnTo>
                  <a:lnTo>
                    <a:pt x="2747" y="352"/>
                  </a:lnTo>
                  <a:lnTo>
                    <a:pt x="2748" y="347"/>
                  </a:lnTo>
                  <a:lnTo>
                    <a:pt x="2749" y="343"/>
                  </a:lnTo>
                  <a:lnTo>
                    <a:pt x="2750" y="339"/>
                  </a:lnTo>
                  <a:lnTo>
                    <a:pt x="2751" y="338"/>
                  </a:lnTo>
                  <a:lnTo>
                    <a:pt x="2752" y="338"/>
                  </a:lnTo>
                  <a:lnTo>
                    <a:pt x="2753" y="345"/>
                  </a:lnTo>
                  <a:lnTo>
                    <a:pt x="2754" y="360"/>
                  </a:lnTo>
                  <a:lnTo>
                    <a:pt x="2755" y="375"/>
                  </a:lnTo>
                  <a:lnTo>
                    <a:pt x="2756" y="376"/>
                  </a:lnTo>
                  <a:lnTo>
                    <a:pt x="2757" y="370"/>
                  </a:lnTo>
                  <a:lnTo>
                    <a:pt x="2758" y="369"/>
                  </a:lnTo>
                  <a:lnTo>
                    <a:pt x="2759" y="371"/>
                  </a:lnTo>
                  <a:lnTo>
                    <a:pt x="2760" y="373"/>
                  </a:lnTo>
                  <a:lnTo>
                    <a:pt x="2761" y="373"/>
                  </a:lnTo>
                  <a:lnTo>
                    <a:pt x="2762" y="374"/>
                  </a:lnTo>
                  <a:lnTo>
                    <a:pt x="2763" y="374"/>
                  </a:lnTo>
                  <a:lnTo>
                    <a:pt x="2764" y="375"/>
                  </a:lnTo>
                  <a:lnTo>
                    <a:pt x="2765" y="376"/>
                  </a:lnTo>
                  <a:lnTo>
                    <a:pt x="2766" y="377"/>
                  </a:lnTo>
                  <a:lnTo>
                    <a:pt x="2767" y="378"/>
                  </a:lnTo>
                  <a:lnTo>
                    <a:pt x="2768" y="379"/>
                  </a:lnTo>
                  <a:lnTo>
                    <a:pt x="2769" y="381"/>
                  </a:lnTo>
                  <a:lnTo>
                    <a:pt x="2770" y="382"/>
                  </a:lnTo>
                  <a:lnTo>
                    <a:pt x="2771" y="385"/>
                  </a:lnTo>
                  <a:lnTo>
                    <a:pt x="2772" y="388"/>
                  </a:lnTo>
                  <a:lnTo>
                    <a:pt x="2773" y="391"/>
                  </a:lnTo>
                  <a:lnTo>
                    <a:pt x="2774" y="396"/>
                  </a:lnTo>
                  <a:lnTo>
                    <a:pt x="2776" y="402"/>
                  </a:lnTo>
                  <a:lnTo>
                    <a:pt x="2776" y="408"/>
                  </a:lnTo>
                  <a:lnTo>
                    <a:pt x="2777" y="416"/>
                  </a:lnTo>
                  <a:lnTo>
                    <a:pt x="2778" y="422"/>
                  </a:lnTo>
                  <a:lnTo>
                    <a:pt x="2780" y="429"/>
                  </a:lnTo>
                  <a:lnTo>
                    <a:pt x="2780" y="437"/>
                  </a:lnTo>
                  <a:lnTo>
                    <a:pt x="2781" y="444"/>
                  </a:lnTo>
                  <a:lnTo>
                    <a:pt x="2782" y="451"/>
                  </a:lnTo>
                  <a:lnTo>
                    <a:pt x="2783" y="459"/>
                  </a:lnTo>
                  <a:lnTo>
                    <a:pt x="2784" y="466"/>
                  </a:lnTo>
                  <a:lnTo>
                    <a:pt x="2785" y="472"/>
                  </a:lnTo>
                  <a:lnTo>
                    <a:pt x="2787" y="480"/>
                  </a:lnTo>
                  <a:lnTo>
                    <a:pt x="2787" y="489"/>
                  </a:lnTo>
                  <a:lnTo>
                    <a:pt x="2788" y="497"/>
                  </a:lnTo>
                  <a:lnTo>
                    <a:pt x="2789" y="506"/>
                  </a:lnTo>
                  <a:lnTo>
                    <a:pt x="2791" y="515"/>
                  </a:lnTo>
                  <a:lnTo>
                    <a:pt x="2791" y="524"/>
                  </a:lnTo>
                  <a:lnTo>
                    <a:pt x="2792" y="532"/>
                  </a:lnTo>
                  <a:lnTo>
                    <a:pt x="2793" y="539"/>
                  </a:lnTo>
                  <a:lnTo>
                    <a:pt x="2795" y="543"/>
                  </a:lnTo>
                  <a:lnTo>
                    <a:pt x="2795" y="547"/>
                  </a:lnTo>
                  <a:lnTo>
                    <a:pt x="2796" y="551"/>
                  </a:lnTo>
                  <a:lnTo>
                    <a:pt x="2798" y="555"/>
                  </a:lnTo>
                  <a:lnTo>
                    <a:pt x="2799" y="558"/>
                  </a:lnTo>
                  <a:lnTo>
                    <a:pt x="2799" y="560"/>
                  </a:lnTo>
                  <a:lnTo>
                    <a:pt x="2800" y="562"/>
                  </a:lnTo>
                  <a:lnTo>
                    <a:pt x="2802" y="563"/>
                  </a:lnTo>
                  <a:lnTo>
                    <a:pt x="2803" y="567"/>
                  </a:lnTo>
                  <a:lnTo>
                    <a:pt x="2803" y="570"/>
                  </a:lnTo>
                  <a:lnTo>
                    <a:pt x="2804" y="572"/>
                  </a:lnTo>
                  <a:lnTo>
                    <a:pt x="2806" y="575"/>
                  </a:lnTo>
                  <a:lnTo>
                    <a:pt x="2807" y="576"/>
                  </a:lnTo>
                  <a:lnTo>
                    <a:pt x="2807" y="579"/>
                  </a:lnTo>
                  <a:lnTo>
                    <a:pt x="2809" y="582"/>
                  </a:lnTo>
                  <a:lnTo>
                    <a:pt x="2810" y="586"/>
                  </a:lnTo>
                  <a:lnTo>
                    <a:pt x="2811" y="589"/>
                  </a:lnTo>
                  <a:lnTo>
                    <a:pt x="2811" y="593"/>
                  </a:lnTo>
                  <a:lnTo>
                    <a:pt x="2813" y="594"/>
                  </a:lnTo>
                  <a:lnTo>
                    <a:pt x="2814" y="597"/>
                  </a:lnTo>
                  <a:lnTo>
                    <a:pt x="2815" y="597"/>
                  </a:lnTo>
                  <a:lnTo>
                    <a:pt x="2815" y="597"/>
                  </a:lnTo>
                  <a:lnTo>
                    <a:pt x="2817" y="593"/>
                  </a:lnTo>
                  <a:lnTo>
                    <a:pt x="2818" y="581"/>
                  </a:lnTo>
                  <a:lnTo>
                    <a:pt x="2819" y="558"/>
                  </a:lnTo>
                  <a:lnTo>
                    <a:pt x="2820" y="534"/>
                  </a:lnTo>
                  <a:lnTo>
                    <a:pt x="2821" y="533"/>
                  </a:lnTo>
                  <a:lnTo>
                    <a:pt x="2822" y="539"/>
                  </a:lnTo>
                  <a:lnTo>
                    <a:pt x="2823" y="536"/>
                  </a:lnTo>
                  <a:lnTo>
                    <a:pt x="2824" y="533"/>
                  </a:lnTo>
                  <a:lnTo>
                    <a:pt x="2825" y="530"/>
                  </a:lnTo>
                  <a:lnTo>
                    <a:pt x="2826" y="528"/>
                  </a:lnTo>
                  <a:lnTo>
                    <a:pt x="2827" y="528"/>
                  </a:lnTo>
                  <a:lnTo>
                    <a:pt x="2828" y="527"/>
                  </a:lnTo>
                  <a:lnTo>
                    <a:pt x="2829" y="526"/>
                  </a:lnTo>
                  <a:lnTo>
                    <a:pt x="2830" y="525"/>
                  </a:lnTo>
                  <a:lnTo>
                    <a:pt x="2831" y="524"/>
                  </a:lnTo>
                  <a:lnTo>
                    <a:pt x="2832" y="524"/>
                  </a:lnTo>
                  <a:lnTo>
                    <a:pt x="2833" y="523"/>
                  </a:lnTo>
                  <a:lnTo>
                    <a:pt x="2834" y="522"/>
                  </a:lnTo>
                  <a:lnTo>
                    <a:pt x="2835" y="520"/>
                  </a:lnTo>
                  <a:lnTo>
                    <a:pt x="2836" y="519"/>
                  </a:lnTo>
                  <a:lnTo>
                    <a:pt x="2837" y="515"/>
                  </a:lnTo>
                  <a:lnTo>
                    <a:pt x="2838" y="499"/>
                  </a:lnTo>
                  <a:lnTo>
                    <a:pt x="2839" y="466"/>
                  </a:lnTo>
                  <a:lnTo>
                    <a:pt x="2840" y="455"/>
                  </a:lnTo>
                  <a:lnTo>
                    <a:pt x="2841" y="453"/>
                  </a:lnTo>
                  <a:lnTo>
                    <a:pt x="2842" y="450"/>
                  </a:lnTo>
                  <a:lnTo>
                    <a:pt x="2843" y="446"/>
                  </a:lnTo>
                  <a:lnTo>
                    <a:pt x="2844" y="442"/>
                  </a:lnTo>
                  <a:lnTo>
                    <a:pt x="2845" y="438"/>
                  </a:lnTo>
                  <a:lnTo>
                    <a:pt x="2846" y="434"/>
                  </a:lnTo>
                  <a:lnTo>
                    <a:pt x="2847" y="429"/>
                  </a:lnTo>
                  <a:lnTo>
                    <a:pt x="2848" y="422"/>
                  </a:lnTo>
                  <a:lnTo>
                    <a:pt x="2849" y="416"/>
                  </a:lnTo>
                  <a:lnTo>
                    <a:pt x="2850" y="412"/>
                  </a:lnTo>
                  <a:lnTo>
                    <a:pt x="2851" y="419"/>
                  </a:lnTo>
                  <a:lnTo>
                    <a:pt x="2852" y="440"/>
                  </a:lnTo>
                  <a:lnTo>
                    <a:pt x="2853" y="436"/>
                  </a:lnTo>
                  <a:lnTo>
                    <a:pt x="2854" y="424"/>
                  </a:lnTo>
                  <a:lnTo>
                    <a:pt x="2855" y="414"/>
                  </a:lnTo>
                  <a:lnTo>
                    <a:pt x="2856" y="408"/>
                  </a:lnTo>
                  <a:lnTo>
                    <a:pt x="2857" y="403"/>
                  </a:lnTo>
                  <a:lnTo>
                    <a:pt x="2858" y="399"/>
                  </a:lnTo>
                  <a:lnTo>
                    <a:pt x="2859" y="395"/>
                  </a:lnTo>
                  <a:lnTo>
                    <a:pt x="2860" y="391"/>
                  </a:lnTo>
                  <a:lnTo>
                    <a:pt x="2861" y="388"/>
                  </a:lnTo>
                  <a:lnTo>
                    <a:pt x="2862" y="385"/>
                  </a:lnTo>
                  <a:lnTo>
                    <a:pt x="2863" y="382"/>
                  </a:lnTo>
                  <a:lnTo>
                    <a:pt x="2864" y="379"/>
                  </a:lnTo>
                  <a:lnTo>
                    <a:pt x="2865" y="377"/>
                  </a:lnTo>
                  <a:lnTo>
                    <a:pt x="2866" y="374"/>
                  </a:lnTo>
                  <a:lnTo>
                    <a:pt x="2867" y="372"/>
                  </a:lnTo>
                  <a:lnTo>
                    <a:pt x="2868" y="369"/>
                  </a:lnTo>
                  <a:lnTo>
                    <a:pt x="2869" y="365"/>
                  </a:lnTo>
                  <a:lnTo>
                    <a:pt x="2870" y="360"/>
                  </a:lnTo>
                  <a:lnTo>
                    <a:pt x="2871" y="355"/>
                  </a:lnTo>
                  <a:lnTo>
                    <a:pt x="2872" y="349"/>
                  </a:lnTo>
                  <a:lnTo>
                    <a:pt x="2873" y="343"/>
                  </a:lnTo>
                  <a:lnTo>
                    <a:pt x="2874" y="338"/>
                  </a:lnTo>
                </a:path>
              </a:pathLst>
            </a:custGeom>
            <a:noFill/>
            <a:ln w="15875" cap="flat">
              <a:solidFill>
                <a:srgbClr val="70AD47">
                  <a:lumMod val="75000"/>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4" name="Line 6"/>
            <p:cNvSpPr>
              <a:spLocks noChangeShapeType="1"/>
            </p:cNvSpPr>
            <p:nvPr/>
          </p:nvSpPr>
          <p:spPr bwMode="auto">
            <a:xfrm>
              <a:off x="842014" y="4776239"/>
              <a:ext cx="4813300"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5" name="Line 9"/>
            <p:cNvSpPr>
              <a:spLocks noChangeShapeType="1"/>
            </p:cNvSpPr>
            <p:nvPr/>
          </p:nvSpPr>
          <p:spPr bwMode="auto">
            <a:xfrm flipV="1">
              <a:off x="1645289" y="4744105"/>
              <a:ext cx="0" cy="3213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6" name="Line 10"/>
            <p:cNvSpPr>
              <a:spLocks noChangeShapeType="1"/>
            </p:cNvSpPr>
            <p:nvPr/>
          </p:nvSpPr>
          <p:spPr bwMode="auto">
            <a:xfrm flipV="1">
              <a:off x="2446976" y="4744105"/>
              <a:ext cx="0" cy="3213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7" name="Line 11"/>
            <p:cNvSpPr>
              <a:spLocks noChangeShapeType="1"/>
            </p:cNvSpPr>
            <p:nvPr/>
          </p:nvSpPr>
          <p:spPr bwMode="auto">
            <a:xfrm flipV="1">
              <a:off x="3248664" y="4744105"/>
              <a:ext cx="0" cy="3213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8" name="Line 12"/>
            <p:cNvSpPr>
              <a:spLocks noChangeShapeType="1"/>
            </p:cNvSpPr>
            <p:nvPr/>
          </p:nvSpPr>
          <p:spPr bwMode="auto">
            <a:xfrm flipV="1">
              <a:off x="4050351" y="4744105"/>
              <a:ext cx="0" cy="3213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9" name="Line 13"/>
            <p:cNvSpPr>
              <a:spLocks noChangeShapeType="1"/>
            </p:cNvSpPr>
            <p:nvPr/>
          </p:nvSpPr>
          <p:spPr bwMode="auto">
            <a:xfrm flipV="1">
              <a:off x="4853626" y="4744105"/>
              <a:ext cx="0" cy="3213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20" name="Line 14"/>
            <p:cNvSpPr>
              <a:spLocks noChangeShapeType="1"/>
            </p:cNvSpPr>
            <p:nvPr/>
          </p:nvSpPr>
          <p:spPr bwMode="auto">
            <a:xfrm flipV="1">
              <a:off x="5655314" y="4744105"/>
              <a:ext cx="0" cy="3213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21" name="Rectangle 20"/>
            <p:cNvSpPr>
              <a:spLocks noChangeArrowheads="1"/>
            </p:cNvSpPr>
            <p:nvPr/>
          </p:nvSpPr>
          <p:spPr bwMode="auto">
            <a:xfrm>
              <a:off x="843284" y="4794877"/>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22" name="Rectangle 21"/>
            <p:cNvSpPr>
              <a:spLocks noChangeArrowheads="1"/>
            </p:cNvSpPr>
            <p:nvPr/>
          </p:nvSpPr>
          <p:spPr bwMode="auto">
            <a:xfrm>
              <a:off x="2285051" y="4794877"/>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1000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23" name="Rectangle 22"/>
            <p:cNvSpPr>
              <a:spLocks noChangeArrowheads="1"/>
            </p:cNvSpPr>
            <p:nvPr/>
          </p:nvSpPr>
          <p:spPr bwMode="auto">
            <a:xfrm>
              <a:off x="3896364" y="4794877"/>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262626"/>
                  </a:solidFill>
                  <a:effectLst/>
                  <a:uLnTx/>
                  <a:uFillTx/>
                  <a:latin typeface="Arial" panose="020B0604020202020204" pitchFamily="34" charset="0"/>
                </a:rPr>
                <a:t>2000</a:t>
              </a:r>
              <a:endParaRPr kumimoji="0" lang="en-US" altLang="en-US" sz="1200" b="0" i="0" u="none" strike="noStrike" kern="0" cap="none" spc="0" normalizeH="0" baseline="0" noProof="0">
                <a:ln>
                  <a:noFill/>
                </a:ln>
                <a:solidFill>
                  <a:prstClr val="black"/>
                </a:solidFill>
                <a:effectLst/>
                <a:uLnTx/>
                <a:uFillTx/>
                <a:latin typeface="Arial" panose="020B0604020202020204" pitchFamily="34" charset="0"/>
              </a:endParaRPr>
            </a:p>
          </p:txBody>
        </p:sp>
        <p:sp>
          <p:nvSpPr>
            <p:cNvPr id="24" name="Rectangle 23"/>
            <p:cNvSpPr>
              <a:spLocks noChangeArrowheads="1"/>
            </p:cNvSpPr>
            <p:nvPr/>
          </p:nvSpPr>
          <p:spPr bwMode="auto">
            <a:xfrm>
              <a:off x="5282116" y="4794877"/>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3000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25" name="Line 37"/>
            <p:cNvSpPr>
              <a:spLocks noChangeShapeType="1"/>
            </p:cNvSpPr>
            <p:nvPr/>
          </p:nvSpPr>
          <p:spPr bwMode="auto">
            <a:xfrm flipH="1">
              <a:off x="5607689" y="4776239"/>
              <a:ext cx="47625"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26" name="Line 9"/>
            <p:cNvSpPr>
              <a:spLocks noChangeShapeType="1"/>
            </p:cNvSpPr>
            <p:nvPr/>
          </p:nvSpPr>
          <p:spPr bwMode="auto">
            <a:xfrm flipV="1">
              <a:off x="845189" y="4744105"/>
              <a:ext cx="0" cy="3213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27" name="TextBox 26"/>
            <p:cNvSpPr txBox="1"/>
            <p:nvPr/>
          </p:nvSpPr>
          <p:spPr>
            <a:xfrm>
              <a:off x="1181568" y="4291670"/>
              <a:ext cx="1393010" cy="21544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Annotation vector</a:t>
              </a:r>
            </a:p>
          </p:txBody>
        </p:sp>
      </p:grpSp>
      <p:grpSp>
        <p:nvGrpSpPr>
          <p:cNvPr id="3" name="Group 2"/>
          <p:cNvGrpSpPr/>
          <p:nvPr/>
        </p:nvGrpSpPr>
        <p:grpSpPr>
          <a:xfrm>
            <a:off x="348579" y="1646440"/>
            <a:ext cx="4813300" cy="727497"/>
            <a:chOff x="842014" y="1722819"/>
            <a:chExt cx="4813300" cy="727497"/>
          </a:xfrm>
        </p:grpSpPr>
        <p:sp>
          <p:nvSpPr>
            <p:cNvPr id="6" name="Freeform 21"/>
            <p:cNvSpPr>
              <a:spLocks/>
            </p:cNvSpPr>
            <p:nvPr/>
          </p:nvSpPr>
          <p:spPr bwMode="auto">
            <a:xfrm>
              <a:off x="965790" y="2133701"/>
              <a:ext cx="226279" cy="114628"/>
            </a:xfrm>
            <a:custGeom>
              <a:avLst/>
              <a:gdLst>
                <a:gd name="T0" fmla="*/ 2 w 176"/>
                <a:gd name="T1" fmla="*/ 121 h 132"/>
                <a:gd name="T2" fmla="*/ 6 w 176"/>
                <a:gd name="T3" fmla="*/ 122 h 132"/>
                <a:gd name="T4" fmla="*/ 9 w 176"/>
                <a:gd name="T5" fmla="*/ 120 h 132"/>
                <a:gd name="T6" fmla="*/ 13 w 176"/>
                <a:gd name="T7" fmla="*/ 122 h 132"/>
                <a:gd name="T8" fmla="*/ 16 w 176"/>
                <a:gd name="T9" fmla="*/ 118 h 132"/>
                <a:gd name="T10" fmla="*/ 20 w 176"/>
                <a:gd name="T11" fmla="*/ 118 h 132"/>
                <a:gd name="T12" fmla="*/ 23 w 176"/>
                <a:gd name="T13" fmla="*/ 116 h 132"/>
                <a:gd name="T14" fmla="*/ 27 w 176"/>
                <a:gd name="T15" fmla="*/ 110 h 132"/>
                <a:gd name="T16" fmla="*/ 31 w 176"/>
                <a:gd name="T17" fmla="*/ 9 h 132"/>
                <a:gd name="T18" fmla="*/ 34 w 176"/>
                <a:gd name="T19" fmla="*/ 1 h 132"/>
                <a:gd name="T20" fmla="*/ 38 w 176"/>
                <a:gd name="T21" fmla="*/ 2 h 132"/>
                <a:gd name="T22" fmla="*/ 41 w 176"/>
                <a:gd name="T23" fmla="*/ 3 h 132"/>
                <a:gd name="T24" fmla="*/ 45 w 176"/>
                <a:gd name="T25" fmla="*/ 2 h 132"/>
                <a:gd name="T26" fmla="*/ 48 w 176"/>
                <a:gd name="T27" fmla="*/ 4 h 132"/>
                <a:gd name="T28" fmla="*/ 52 w 176"/>
                <a:gd name="T29" fmla="*/ 8 h 132"/>
                <a:gd name="T30" fmla="*/ 55 w 176"/>
                <a:gd name="T31" fmla="*/ 8 h 132"/>
                <a:gd name="T32" fmla="*/ 59 w 176"/>
                <a:gd name="T33" fmla="*/ 10 h 132"/>
                <a:gd name="T34" fmla="*/ 63 w 176"/>
                <a:gd name="T35" fmla="*/ 9 h 132"/>
                <a:gd name="T36" fmla="*/ 66 w 176"/>
                <a:gd name="T37" fmla="*/ 10 h 132"/>
                <a:gd name="T38" fmla="*/ 70 w 176"/>
                <a:gd name="T39" fmla="*/ 7 h 132"/>
                <a:gd name="T40" fmla="*/ 73 w 176"/>
                <a:gd name="T41" fmla="*/ 11 h 132"/>
                <a:gd name="T42" fmla="*/ 77 w 176"/>
                <a:gd name="T43" fmla="*/ 9 h 132"/>
                <a:gd name="T44" fmla="*/ 80 w 176"/>
                <a:gd name="T45" fmla="*/ 11 h 132"/>
                <a:gd name="T46" fmla="*/ 84 w 176"/>
                <a:gd name="T47" fmla="*/ 9 h 132"/>
                <a:gd name="T48" fmla="*/ 87 w 176"/>
                <a:gd name="T49" fmla="*/ 12 h 132"/>
                <a:gd name="T50" fmla="*/ 91 w 176"/>
                <a:gd name="T51" fmla="*/ 11 h 132"/>
                <a:gd name="T52" fmla="*/ 94 w 176"/>
                <a:gd name="T53" fmla="*/ 11 h 132"/>
                <a:gd name="T54" fmla="*/ 98 w 176"/>
                <a:gd name="T55" fmla="*/ 13 h 132"/>
                <a:gd name="T56" fmla="*/ 102 w 176"/>
                <a:gd name="T57" fmla="*/ 16 h 132"/>
                <a:gd name="T58" fmla="*/ 105 w 176"/>
                <a:gd name="T59" fmla="*/ 88 h 132"/>
                <a:gd name="T60" fmla="*/ 109 w 176"/>
                <a:gd name="T61" fmla="*/ 130 h 132"/>
                <a:gd name="T62" fmla="*/ 112 w 176"/>
                <a:gd name="T63" fmla="*/ 129 h 132"/>
                <a:gd name="T64" fmla="*/ 116 w 176"/>
                <a:gd name="T65" fmla="*/ 129 h 132"/>
                <a:gd name="T66" fmla="*/ 119 w 176"/>
                <a:gd name="T67" fmla="*/ 129 h 132"/>
                <a:gd name="T68" fmla="*/ 123 w 176"/>
                <a:gd name="T69" fmla="*/ 130 h 132"/>
                <a:gd name="T70" fmla="*/ 126 w 176"/>
                <a:gd name="T71" fmla="*/ 126 h 132"/>
                <a:gd name="T72" fmla="*/ 130 w 176"/>
                <a:gd name="T73" fmla="*/ 129 h 132"/>
                <a:gd name="T74" fmla="*/ 133 w 176"/>
                <a:gd name="T75" fmla="*/ 127 h 132"/>
                <a:gd name="T76" fmla="*/ 137 w 176"/>
                <a:gd name="T77" fmla="*/ 128 h 132"/>
                <a:gd name="T78" fmla="*/ 141 w 176"/>
                <a:gd name="T79" fmla="*/ 127 h 132"/>
                <a:gd name="T80" fmla="*/ 144 w 176"/>
                <a:gd name="T81" fmla="*/ 127 h 132"/>
                <a:gd name="T82" fmla="*/ 148 w 176"/>
                <a:gd name="T83" fmla="*/ 125 h 132"/>
                <a:gd name="T84" fmla="*/ 151 w 176"/>
                <a:gd name="T85" fmla="*/ 123 h 132"/>
                <a:gd name="T86" fmla="*/ 155 w 176"/>
                <a:gd name="T87" fmla="*/ 125 h 132"/>
                <a:gd name="T88" fmla="*/ 158 w 176"/>
                <a:gd name="T89" fmla="*/ 121 h 132"/>
                <a:gd name="T90" fmla="*/ 162 w 176"/>
                <a:gd name="T91" fmla="*/ 123 h 132"/>
                <a:gd name="T92" fmla="*/ 165 w 176"/>
                <a:gd name="T93" fmla="*/ 122 h 132"/>
                <a:gd name="T94" fmla="*/ 169 w 176"/>
                <a:gd name="T95" fmla="*/ 122 h 132"/>
                <a:gd name="T96" fmla="*/ 173 w 176"/>
                <a:gd name="T97" fmla="*/ 118 h 132"/>
                <a:gd name="T98" fmla="*/ 176 w 176"/>
                <a:gd name="T99" fmla="*/ 11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6" h="132">
                  <a:moveTo>
                    <a:pt x="0" y="122"/>
                  </a:moveTo>
                  <a:lnTo>
                    <a:pt x="1" y="122"/>
                  </a:lnTo>
                  <a:lnTo>
                    <a:pt x="2" y="121"/>
                  </a:lnTo>
                  <a:lnTo>
                    <a:pt x="3" y="121"/>
                  </a:lnTo>
                  <a:lnTo>
                    <a:pt x="4" y="121"/>
                  </a:lnTo>
                  <a:lnTo>
                    <a:pt x="6" y="122"/>
                  </a:lnTo>
                  <a:lnTo>
                    <a:pt x="7" y="122"/>
                  </a:lnTo>
                  <a:lnTo>
                    <a:pt x="8" y="121"/>
                  </a:lnTo>
                  <a:lnTo>
                    <a:pt x="9" y="120"/>
                  </a:lnTo>
                  <a:lnTo>
                    <a:pt x="10" y="121"/>
                  </a:lnTo>
                  <a:lnTo>
                    <a:pt x="11" y="120"/>
                  </a:lnTo>
                  <a:lnTo>
                    <a:pt x="13" y="122"/>
                  </a:lnTo>
                  <a:lnTo>
                    <a:pt x="14" y="117"/>
                  </a:lnTo>
                  <a:lnTo>
                    <a:pt x="15" y="121"/>
                  </a:lnTo>
                  <a:lnTo>
                    <a:pt x="16" y="118"/>
                  </a:lnTo>
                  <a:lnTo>
                    <a:pt x="17" y="120"/>
                  </a:lnTo>
                  <a:lnTo>
                    <a:pt x="19" y="119"/>
                  </a:lnTo>
                  <a:lnTo>
                    <a:pt x="20" y="118"/>
                  </a:lnTo>
                  <a:lnTo>
                    <a:pt x="21" y="117"/>
                  </a:lnTo>
                  <a:lnTo>
                    <a:pt x="22" y="117"/>
                  </a:lnTo>
                  <a:lnTo>
                    <a:pt x="23" y="116"/>
                  </a:lnTo>
                  <a:lnTo>
                    <a:pt x="24" y="116"/>
                  </a:lnTo>
                  <a:lnTo>
                    <a:pt x="26" y="111"/>
                  </a:lnTo>
                  <a:lnTo>
                    <a:pt x="27" y="110"/>
                  </a:lnTo>
                  <a:lnTo>
                    <a:pt x="28" y="132"/>
                  </a:lnTo>
                  <a:lnTo>
                    <a:pt x="29" y="36"/>
                  </a:lnTo>
                  <a:lnTo>
                    <a:pt x="31" y="9"/>
                  </a:lnTo>
                  <a:lnTo>
                    <a:pt x="31" y="3"/>
                  </a:lnTo>
                  <a:lnTo>
                    <a:pt x="33" y="1"/>
                  </a:lnTo>
                  <a:lnTo>
                    <a:pt x="34" y="1"/>
                  </a:lnTo>
                  <a:lnTo>
                    <a:pt x="35" y="0"/>
                  </a:lnTo>
                  <a:lnTo>
                    <a:pt x="36" y="1"/>
                  </a:lnTo>
                  <a:lnTo>
                    <a:pt x="38" y="2"/>
                  </a:lnTo>
                  <a:lnTo>
                    <a:pt x="39" y="0"/>
                  </a:lnTo>
                  <a:lnTo>
                    <a:pt x="40" y="2"/>
                  </a:lnTo>
                  <a:lnTo>
                    <a:pt x="41" y="3"/>
                  </a:lnTo>
                  <a:lnTo>
                    <a:pt x="42" y="3"/>
                  </a:lnTo>
                  <a:lnTo>
                    <a:pt x="43" y="4"/>
                  </a:lnTo>
                  <a:lnTo>
                    <a:pt x="45" y="2"/>
                  </a:lnTo>
                  <a:lnTo>
                    <a:pt x="46" y="3"/>
                  </a:lnTo>
                  <a:lnTo>
                    <a:pt x="47" y="5"/>
                  </a:lnTo>
                  <a:lnTo>
                    <a:pt x="48" y="4"/>
                  </a:lnTo>
                  <a:lnTo>
                    <a:pt x="49" y="8"/>
                  </a:lnTo>
                  <a:lnTo>
                    <a:pt x="51" y="3"/>
                  </a:lnTo>
                  <a:lnTo>
                    <a:pt x="52" y="8"/>
                  </a:lnTo>
                  <a:lnTo>
                    <a:pt x="53" y="6"/>
                  </a:lnTo>
                  <a:lnTo>
                    <a:pt x="54" y="9"/>
                  </a:lnTo>
                  <a:lnTo>
                    <a:pt x="55" y="8"/>
                  </a:lnTo>
                  <a:lnTo>
                    <a:pt x="56" y="9"/>
                  </a:lnTo>
                  <a:lnTo>
                    <a:pt x="58" y="8"/>
                  </a:lnTo>
                  <a:lnTo>
                    <a:pt x="59" y="10"/>
                  </a:lnTo>
                  <a:lnTo>
                    <a:pt x="60" y="8"/>
                  </a:lnTo>
                  <a:lnTo>
                    <a:pt x="61" y="11"/>
                  </a:lnTo>
                  <a:lnTo>
                    <a:pt x="63" y="9"/>
                  </a:lnTo>
                  <a:lnTo>
                    <a:pt x="63" y="10"/>
                  </a:lnTo>
                  <a:lnTo>
                    <a:pt x="65" y="8"/>
                  </a:lnTo>
                  <a:lnTo>
                    <a:pt x="66" y="10"/>
                  </a:lnTo>
                  <a:lnTo>
                    <a:pt x="67" y="9"/>
                  </a:lnTo>
                  <a:lnTo>
                    <a:pt x="68" y="13"/>
                  </a:lnTo>
                  <a:lnTo>
                    <a:pt x="70" y="7"/>
                  </a:lnTo>
                  <a:lnTo>
                    <a:pt x="70" y="11"/>
                  </a:lnTo>
                  <a:lnTo>
                    <a:pt x="72" y="11"/>
                  </a:lnTo>
                  <a:lnTo>
                    <a:pt x="73" y="11"/>
                  </a:lnTo>
                  <a:lnTo>
                    <a:pt x="74" y="12"/>
                  </a:lnTo>
                  <a:lnTo>
                    <a:pt x="75" y="10"/>
                  </a:lnTo>
                  <a:lnTo>
                    <a:pt x="77" y="9"/>
                  </a:lnTo>
                  <a:lnTo>
                    <a:pt x="78" y="10"/>
                  </a:lnTo>
                  <a:lnTo>
                    <a:pt x="79" y="9"/>
                  </a:lnTo>
                  <a:lnTo>
                    <a:pt x="80" y="11"/>
                  </a:lnTo>
                  <a:lnTo>
                    <a:pt x="81" y="10"/>
                  </a:lnTo>
                  <a:lnTo>
                    <a:pt x="82" y="10"/>
                  </a:lnTo>
                  <a:lnTo>
                    <a:pt x="84" y="9"/>
                  </a:lnTo>
                  <a:lnTo>
                    <a:pt x="85" y="10"/>
                  </a:lnTo>
                  <a:lnTo>
                    <a:pt x="86" y="11"/>
                  </a:lnTo>
                  <a:lnTo>
                    <a:pt x="87" y="12"/>
                  </a:lnTo>
                  <a:lnTo>
                    <a:pt x="88" y="8"/>
                  </a:lnTo>
                  <a:lnTo>
                    <a:pt x="90" y="11"/>
                  </a:lnTo>
                  <a:lnTo>
                    <a:pt x="91" y="11"/>
                  </a:lnTo>
                  <a:lnTo>
                    <a:pt x="92" y="11"/>
                  </a:lnTo>
                  <a:lnTo>
                    <a:pt x="93" y="12"/>
                  </a:lnTo>
                  <a:lnTo>
                    <a:pt x="94" y="11"/>
                  </a:lnTo>
                  <a:lnTo>
                    <a:pt x="95" y="10"/>
                  </a:lnTo>
                  <a:lnTo>
                    <a:pt x="97" y="11"/>
                  </a:lnTo>
                  <a:lnTo>
                    <a:pt x="98" y="13"/>
                  </a:lnTo>
                  <a:lnTo>
                    <a:pt x="99" y="15"/>
                  </a:lnTo>
                  <a:lnTo>
                    <a:pt x="100" y="14"/>
                  </a:lnTo>
                  <a:lnTo>
                    <a:pt x="102" y="16"/>
                  </a:lnTo>
                  <a:lnTo>
                    <a:pt x="102" y="11"/>
                  </a:lnTo>
                  <a:lnTo>
                    <a:pt x="104" y="8"/>
                  </a:lnTo>
                  <a:lnTo>
                    <a:pt x="105" y="88"/>
                  </a:lnTo>
                  <a:lnTo>
                    <a:pt x="106" y="125"/>
                  </a:lnTo>
                  <a:lnTo>
                    <a:pt x="107" y="124"/>
                  </a:lnTo>
                  <a:lnTo>
                    <a:pt x="109" y="130"/>
                  </a:lnTo>
                  <a:lnTo>
                    <a:pt x="110" y="128"/>
                  </a:lnTo>
                  <a:lnTo>
                    <a:pt x="111" y="130"/>
                  </a:lnTo>
                  <a:lnTo>
                    <a:pt x="112" y="129"/>
                  </a:lnTo>
                  <a:lnTo>
                    <a:pt x="113" y="129"/>
                  </a:lnTo>
                  <a:lnTo>
                    <a:pt x="114" y="127"/>
                  </a:lnTo>
                  <a:lnTo>
                    <a:pt x="116" y="129"/>
                  </a:lnTo>
                  <a:lnTo>
                    <a:pt x="117" y="130"/>
                  </a:lnTo>
                  <a:lnTo>
                    <a:pt x="118" y="130"/>
                  </a:lnTo>
                  <a:lnTo>
                    <a:pt x="119" y="129"/>
                  </a:lnTo>
                  <a:lnTo>
                    <a:pt x="120" y="129"/>
                  </a:lnTo>
                  <a:lnTo>
                    <a:pt x="122" y="128"/>
                  </a:lnTo>
                  <a:lnTo>
                    <a:pt x="123" y="130"/>
                  </a:lnTo>
                  <a:lnTo>
                    <a:pt x="124" y="127"/>
                  </a:lnTo>
                  <a:lnTo>
                    <a:pt x="125" y="132"/>
                  </a:lnTo>
                  <a:lnTo>
                    <a:pt x="126" y="126"/>
                  </a:lnTo>
                  <a:lnTo>
                    <a:pt x="127" y="129"/>
                  </a:lnTo>
                  <a:lnTo>
                    <a:pt x="129" y="128"/>
                  </a:lnTo>
                  <a:lnTo>
                    <a:pt x="130" y="129"/>
                  </a:lnTo>
                  <a:lnTo>
                    <a:pt x="131" y="128"/>
                  </a:lnTo>
                  <a:lnTo>
                    <a:pt x="132" y="129"/>
                  </a:lnTo>
                  <a:lnTo>
                    <a:pt x="133" y="127"/>
                  </a:lnTo>
                  <a:lnTo>
                    <a:pt x="134" y="128"/>
                  </a:lnTo>
                  <a:lnTo>
                    <a:pt x="136" y="127"/>
                  </a:lnTo>
                  <a:lnTo>
                    <a:pt x="137" y="128"/>
                  </a:lnTo>
                  <a:lnTo>
                    <a:pt x="138" y="127"/>
                  </a:lnTo>
                  <a:lnTo>
                    <a:pt x="139" y="127"/>
                  </a:lnTo>
                  <a:lnTo>
                    <a:pt x="141" y="127"/>
                  </a:lnTo>
                  <a:lnTo>
                    <a:pt x="141" y="127"/>
                  </a:lnTo>
                  <a:lnTo>
                    <a:pt x="143" y="126"/>
                  </a:lnTo>
                  <a:lnTo>
                    <a:pt x="144" y="127"/>
                  </a:lnTo>
                  <a:lnTo>
                    <a:pt x="145" y="123"/>
                  </a:lnTo>
                  <a:lnTo>
                    <a:pt x="146" y="125"/>
                  </a:lnTo>
                  <a:lnTo>
                    <a:pt x="148" y="125"/>
                  </a:lnTo>
                  <a:lnTo>
                    <a:pt x="149" y="125"/>
                  </a:lnTo>
                  <a:lnTo>
                    <a:pt x="150" y="125"/>
                  </a:lnTo>
                  <a:lnTo>
                    <a:pt x="151" y="123"/>
                  </a:lnTo>
                  <a:lnTo>
                    <a:pt x="152" y="124"/>
                  </a:lnTo>
                  <a:lnTo>
                    <a:pt x="153" y="122"/>
                  </a:lnTo>
                  <a:lnTo>
                    <a:pt x="155" y="125"/>
                  </a:lnTo>
                  <a:lnTo>
                    <a:pt x="156" y="123"/>
                  </a:lnTo>
                  <a:lnTo>
                    <a:pt x="157" y="125"/>
                  </a:lnTo>
                  <a:lnTo>
                    <a:pt x="158" y="121"/>
                  </a:lnTo>
                  <a:lnTo>
                    <a:pt x="159" y="124"/>
                  </a:lnTo>
                  <a:lnTo>
                    <a:pt x="161" y="123"/>
                  </a:lnTo>
                  <a:lnTo>
                    <a:pt x="162" y="123"/>
                  </a:lnTo>
                  <a:lnTo>
                    <a:pt x="163" y="123"/>
                  </a:lnTo>
                  <a:lnTo>
                    <a:pt x="164" y="122"/>
                  </a:lnTo>
                  <a:lnTo>
                    <a:pt x="165" y="122"/>
                  </a:lnTo>
                  <a:lnTo>
                    <a:pt x="166" y="122"/>
                  </a:lnTo>
                  <a:lnTo>
                    <a:pt x="168" y="122"/>
                  </a:lnTo>
                  <a:lnTo>
                    <a:pt x="169" y="122"/>
                  </a:lnTo>
                  <a:lnTo>
                    <a:pt x="170" y="121"/>
                  </a:lnTo>
                  <a:lnTo>
                    <a:pt x="171" y="119"/>
                  </a:lnTo>
                  <a:lnTo>
                    <a:pt x="173" y="118"/>
                  </a:lnTo>
                  <a:lnTo>
                    <a:pt x="173" y="119"/>
                  </a:lnTo>
                  <a:lnTo>
                    <a:pt x="175" y="117"/>
                  </a:lnTo>
                  <a:lnTo>
                    <a:pt x="176" y="118"/>
                  </a:lnTo>
                </a:path>
              </a:pathLst>
            </a:custGeom>
            <a:noFill/>
            <a:ln w="3810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7" name="Freeform 20"/>
            <p:cNvSpPr>
              <a:spLocks/>
            </p:cNvSpPr>
            <p:nvPr/>
          </p:nvSpPr>
          <p:spPr bwMode="auto">
            <a:xfrm>
              <a:off x="847665" y="1820210"/>
              <a:ext cx="4754880" cy="525381"/>
            </a:xfrm>
            <a:custGeom>
              <a:avLst/>
              <a:gdLst>
                <a:gd name="T0" fmla="*/ 54 w 3549"/>
                <a:gd name="T1" fmla="*/ 486 h 605"/>
                <a:gd name="T2" fmla="*/ 110 w 3549"/>
                <a:gd name="T3" fmla="*/ 493 h 605"/>
                <a:gd name="T4" fmla="*/ 166 w 3549"/>
                <a:gd name="T5" fmla="*/ 370 h 605"/>
                <a:gd name="T6" fmla="*/ 221 w 3549"/>
                <a:gd name="T7" fmla="*/ 488 h 605"/>
                <a:gd name="T8" fmla="*/ 277 w 3549"/>
                <a:gd name="T9" fmla="*/ 362 h 605"/>
                <a:gd name="T10" fmla="*/ 333 w 3549"/>
                <a:gd name="T11" fmla="*/ 376 h 605"/>
                <a:gd name="T12" fmla="*/ 388 w 3549"/>
                <a:gd name="T13" fmla="*/ 485 h 605"/>
                <a:gd name="T14" fmla="*/ 444 w 3549"/>
                <a:gd name="T15" fmla="*/ 373 h 605"/>
                <a:gd name="T16" fmla="*/ 499 w 3549"/>
                <a:gd name="T17" fmla="*/ 495 h 605"/>
                <a:gd name="T18" fmla="*/ 555 w 3549"/>
                <a:gd name="T19" fmla="*/ 491 h 605"/>
                <a:gd name="T20" fmla="*/ 610 w 3549"/>
                <a:gd name="T21" fmla="*/ 384 h 605"/>
                <a:gd name="T22" fmla="*/ 666 w 3549"/>
                <a:gd name="T23" fmla="*/ 499 h 605"/>
                <a:gd name="T24" fmla="*/ 722 w 3549"/>
                <a:gd name="T25" fmla="*/ 383 h 605"/>
                <a:gd name="T26" fmla="*/ 777 w 3549"/>
                <a:gd name="T27" fmla="*/ 390 h 605"/>
                <a:gd name="T28" fmla="*/ 833 w 3549"/>
                <a:gd name="T29" fmla="*/ 505 h 605"/>
                <a:gd name="T30" fmla="*/ 888 w 3549"/>
                <a:gd name="T31" fmla="*/ 391 h 605"/>
                <a:gd name="T32" fmla="*/ 944 w 3549"/>
                <a:gd name="T33" fmla="*/ 439 h 605"/>
                <a:gd name="T34" fmla="*/ 1000 w 3549"/>
                <a:gd name="T35" fmla="*/ 440 h 605"/>
                <a:gd name="T36" fmla="*/ 1055 w 3549"/>
                <a:gd name="T37" fmla="*/ 238 h 605"/>
                <a:gd name="T38" fmla="*/ 1111 w 3549"/>
                <a:gd name="T39" fmla="*/ 216 h 605"/>
                <a:gd name="T40" fmla="*/ 1167 w 3549"/>
                <a:gd name="T41" fmla="*/ 27 h 605"/>
                <a:gd name="T42" fmla="*/ 1222 w 3549"/>
                <a:gd name="T43" fmla="*/ 487 h 605"/>
                <a:gd name="T44" fmla="*/ 1278 w 3549"/>
                <a:gd name="T45" fmla="*/ 581 h 605"/>
                <a:gd name="T46" fmla="*/ 1333 w 3549"/>
                <a:gd name="T47" fmla="*/ 597 h 605"/>
                <a:gd name="T48" fmla="*/ 1389 w 3549"/>
                <a:gd name="T49" fmla="*/ 535 h 605"/>
                <a:gd name="T50" fmla="*/ 1444 w 3549"/>
                <a:gd name="T51" fmla="*/ 503 h 605"/>
                <a:gd name="T52" fmla="*/ 1500 w 3549"/>
                <a:gd name="T53" fmla="*/ 416 h 605"/>
                <a:gd name="T54" fmla="*/ 1556 w 3549"/>
                <a:gd name="T55" fmla="*/ 448 h 605"/>
                <a:gd name="T56" fmla="*/ 1611 w 3549"/>
                <a:gd name="T57" fmla="*/ 426 h 605"/>
                <a:gd name="T58" fmla="*/ 1667 w 3549"/>
                <a:gd name="T59" fmla="*/ 424 h 605"/>
                <a:gd name="T60" fmla="*/ 1723 w 3549"/>
                <a:gd name="T61" fmla="*/ 431 h 605"/>
                <a:gd name="T62" fmla="*/ 1778 w 3549"/>
                <a:gd name="T63" fmla="*/ 395 h 605"/>
                <a:gd name="T64" fmla="*/ 1834 w 3549"/>
                <a:gd name="T65" fmla="*/ 432 h 605"/>
                <a:gd name="T66" fmla="*/ 1889 w 3549"/>
                <a:gd name="T67" fmla="*/ 396 h 605"/>
                <a:gd name="T68" fmla="*/ 1945 w 3549"/>
                <a:gd name="T69" fmla="*/ 426 h 605"/>
                <a:gd name="T70" fmla="*/ 2001 w 3549"/>
                <a:gd name="T71" fmla="*/ 410 h 605"/>
                <a:gd name="T72" fmla="*/ 2056 w 3549"/>
                <a:gd name="T73" fmla="*/ 432 h 605"/>
                <a:gd name="T74" fmla="*/ 2112 w 3549"/>
                <a:gd name="T75" fmla="*/ 442 h 605"/>
                <a:gd name="T76" fmla="*/ 2168 w 3549"/>
                <a:gd name="T77" fmla="*/ 427 h 605"/>
                <a:gd name="T78" fmla="*/ 2223 w 3549"/>
                <a:gd name="T79" fmla="*/ 444 h 605"/>
                <a:gd name="T80" fmla="*/ 2278 w 3549"/>
                <a:gd name="T81" fmla="*/ 429 h 605"/>
                <a:gd name="T82" fmla="*/ 2334 w 3549"/>
                <a:gd name="T83" fmla="*/ 434 h 605"/>
                <a:gd name="T84" fmla="*/ 2390 w 3549"/>
                <a:gd name="T85" fmla="*/ 424 h 605"/>
                <a:gd name="T86" fmla="*/ 2445 w 3549"/>
                <a:gd name="T87" fmla="*/ 450 h 605"/>
                <a:gd name="T88" fmla="*/ 2501 w 3549"/>
                <a:gd name="T89" fmla="*/ 425 h 605"/>
                <a:gd name="T90" fmla="*/ 2557 w 3549"/>
                <a:gd name="T91" fmla="*/ 451 h 605"/>
                <a:gd name="T92" fmla="*/ 2612 w 3549"/>
                <a:gd name="T93" fmla="*/ 449 h 605"/>
                <a:gd name="T94" fmla="*/ 2668 w 3549"/>
                <a:gd name="T95" fmla="*/ 440 h 605"/>
                <a:gd name="T96" fmla="*/ 2723 w 3549"/>
                <a:gd name="T97" fmla="*/ 389 h 605"/>
                <a:gd name="T98" fmla="*/ 2779 w 3549"/>
                <a:gd name="T99" fmla="*/ 438 h 605"/>
                <a:gd name="T100" fmla="*/ 2835 w 3549"/>
                <a:gd name="T101" fmla="*/ 435 h 605"/>
                <a:gd name="T102" fmla="*/ 2890 w 3549"/>
                <a:gd name="T103" fmla="*/ 440 h 605"/>
                <a:gd name="T104" fmla="*/ 2946 w 3549"/>
                <a:gd name="T105" fmla="*/ 383 h 605"/>
                <a:gd name="T106" fmla="*/ 3002 w 3549"/>
                <a:gd name="T107" fmla="*/ 447 h 605"/>
                <a:gd name="T108" fmla="*/ 3057 w 3549"/>
                <a:gd name="T109" fmla="*/ 386 h 605"/>
                <a:gd name="T110" fmla="*/ 3112 w 3549"/>
                <a:gd name="T111" fmla="*/ 440 h 605"/>
                <a:gd name="T112" fmla="*/ 3168 w 3549"/>
                <a:gd name="T113" fmla="*/ 388 h 605"/>
                <a:gd name="T114" fmla="*/ 3224 w 3549"/>
                <a:gd name="T115" fmla="*/ 425 h 605"/>
                <a:gd name="T116" fmla="*/ 3279 w 3549"/>
                <a:gd name="T117" fmla="*/ 441 h 605"/>
                <a:gd name="T118" fmla="*/ 3335 w 3549"/>
                <a:gd name="T119" fmla="*/ 438 h 605"/>
                <a:gd name="T120" fmla="*/ 3391 w 3549"/>
                <a:gd name="T121" fmla="*/ 401 h 605"/>
                <a:gd name="T122" fmla="*/ 3446 w 3549"/>
                <a:gd name="T123" fmla="*/ 444 h 605"/>
                <a:gd name="T124" fmla="*/ 3502 w 3549"/>
                <a:gd name="T125" fmla="*/ 43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9" h="605">
                  <a:moveTo>
                    <a:pt x="0" y="369"/>
                  </a:moveTo>
                  <a:lnTo>
                    <a:pt x="1" y="366"/>
                  </a:lnTo>
                  <a:lnTo>
                    <a:pt x="3" y="368"/>
                  </a:lnTo>
                  <a:lnTo>
                    <a:pt x="3" y="367"/>
                  </a:lnTo>
                  <a:lnTo>
                    <a:pt x="5" y="368"/>
                  </a:lnTo>
                  <a:lnTo>
                    <a:pt x="6" y="368"/>
                  </a:lnTo>
                  <a:lnTo>
                    <a:pt x="7" y="368"/>
                  </a:lnTo>
                  <a:lnTo>
                    <a:pt x="8" y="366"/>
                  </a:lnTo>
                  <a:lnTo>
                    <a:pt x="10" y="369"/>
                  </a:lnTo>
                  <a:lnTo>
                    <a:pt x="11" y="367"/>
                  </a:lnTo>
                  <a:lnTo>
                    <a:pt x="12" y="369"/>
                  </a:lnTo>
                  <a:lnTo>
                    <a:pt x="13" y="366"/>
                  </a:lnTo>
                  <a:lnTo>
                    <a:pt x="14" y="367"/>
                  </a:lnTo>
                  <a:lnTo>
                    <a:pt x="15" y="368"/>
                  </a:lnTo>
                  <a:lnTo>
                    <a:pt x="17" y="366"/>
                  </a:lnTo>
                  <a:lnTo>
                    <a:pt x="18" y="369"/>
                  </a:lnTo>
                  <a:lnTo>
                    <a:pt x="19" y="364"/>
                  </a:lnTo>
                  <a:lnTo>
                    <a:pt x="20" y="367"/>
                  </a:lnTo>
                  <a:lnTo>
                    <a:pt x="21" y="364"/>
                  </a:lnTo>
                  <a:lnTo>
                    <a:pt x="23" y="367"/>
                  </a:lnTo>
                  <a:lnTo>
                    <a:pt x="24" y="366"/>
                  </a:lnTo>
                  <a:lnTo>
                    <a:pt x="25" y="367"/>
                  </a:lnTo>
                  <a:lnTo>
                    <a:pt x="26" y="366"/>
                  </a:lnTo>
                  <a:lnTo>
                    <a:pt x="27" y="368"/>
                  </a:lnTo>
                  <a:lnTo>
                    <a:pt x="28" y="369"/>
                  </a:lnTo>
                  <a:lnTo>
                    <a:pt x="30" y="369"/>
                  </a:lnTo>
                  <a:lnTo>
                    <a:pt x="31" y="370"/>
                  </a:lnTo>
                  <a:lnTo>
                    <a:pt x="32" y="370"/>
                  </a:lnTo>
                  <a:lnTo>
                    <a:pt x="33" y="377"/>
                  </a:lnTo>
                  <a:lnTo>
                    <a:pt x="34" y="351"/>
                  </a:lnTo>
                  <a:lnTo>
                    <a:pt x="35" y="446"/>
                  </a:lnTo>
                  <a:lnTo>
                    <a:pt x="37" y="475"/>
                  </a:lnTo>
                  <a:lnTo>
                    <a:pt x="38" y="483"/>
                  </a:lnTo>
                  <a:lnTo>
                    <a:pt x="39" y="485"/>
                  </a:lnTo>
                  <a:lnTo>
                    <a:pt x="40" y="487"/>
                  </a:lnTo>
                  <a:lnTo>
                    <a:pt x="42" y="487"/>
                  </a:lnTo>
                  <a:lnTo>
                    <a:pt x="42" y="484"/>
                  </a:lnTo>
                  <a:lnTo>
                    <a:pt x="44" y="486"/>
                  </a:lnTo>
                  <a:lnTo>
                    <a:pt x="45" y="486"/>
                  </a:lnTo>
                  <a:lnTo>
                    <a:pt x="46" y="488"/>
                  </a:lnTo>
                  <a:lnTo>
                    <a:pt x="47" y="484"/>
                  </a:lnTo>
                  <a:lnTo>
                    <a:pt x="49" y="487"/>
                  </a:lnTo>
                  <a:lnTo>
                    <a:pt x="50" y="486"/>
                  </a:lnTo>
                  <a:lnTo>
                    <a:pt x="51" y="486"/>
                  </a:lnTo>
                  <a:lnTo>
                    <a:pt x="52" y="487"/>
                  </a:lnTo>
                  <a:lnTo>
                    <a:pt x="53" y="485"/>
                  </a:lnTo>
                  <a:lnTo>
                    <a:pt x="54" y="486"/>
                  </a:lnTo>
                  <a:lnTo>
                    <a:pt x="56" y="483"/>
                  </a:lnTo>
                  <a:lnTo>
                    <a:pt x="57" y="486"/>
                  </a:lnTo>
                  <a:lnTo>
                    <a:pt x="58" y="485"/>
                  </a:lnTo>
                  <a:lnTo>
                    <a:pt x="59" y="486"/>
                  </a:lnTo>
                  <a:lnTo>
                    <a:pt x="60" y="483"/>
                  </a:lnTo>
                  <a:lnTo>
                    <a:pt x="62" y="485"/>
                  </a:lnTo>
                  <a:lnTo>
                    <a:pt x="63" y="486"/>
                  </a:lnTo>
                  <a:lnTo>
                    <a:pt x="64" y="487"/>
                  </a:lnTo>
                  <a:lnTo>
                    <a:pt x="65" y="485"/>
                  </a:lnTo>
                  <a:lnTo>
                    <a:pt x="66" y="485"/>
                  </a:lnTo>
                  <a:lnTo>
                    <a:pt x="67" y="485"/>
                  </a:lnTo>
                  <a:lnTo>
                    <a:pt x="69" y="485"/>
                  </a:lnTo>
                  <a:lnTo>
                    <a:pt x="70" y="487"/>
                  </a:lnTo>
                  <a:lnTo>
                    <a:pt x="71" y="484"/>
                  </a:lnTo>
                  <a:lnTo>
                    <a:pt x="72" y="485"/>
                  </a:lnTo>
                  <a:lnTo>
                    <a:pt x="74" y="483"/>
                  </a:lnTo>
                  <a:lnTo>
                    <a:pt x="74" y="486"/>
                  </a:lnTo>
                  <a:lnTo>
                    <a:pt x="76" y="483"/>
                  </a:lnTo>
                  <a:lnTo>
                    <a:pt x="77" y="485"/>
                  </a:lnTo>
                  <a:lnTo>
                    <a:pt x="78" y="481"/>
                  </a:lnTo>
                  <a:lnTo>
                    <a:pt x="79" y="483"/>
                  </a:lnTo>
                  <a:lnTo>
                    <a:pt x="81" y="483"/>
                  </a:lnTo>
                  <a:lnTo>
                    <a:pt x="82" y="483"/>
                  </a:lnTo>
                  <a:lnTo>
                    <a:pt x="83" y="483"/>
                  </a:lnTo>
                  <a:lnTo>
                    <a:pt x="84" y="482"/>
                  </a:lnTo>
                  <a:lnTo>
                    <a:pt x="85" y="482"/>
                  </a:lnTo>
                  <a:lnTo>
                    <a:pt x="86" y="482"/>
                  </a:lnTo>
                  <a:lnTo>
                    <a:pt x="88" y="483"/>
                  </a:lnTo>
                  <a:lnTo>
                    <a:pt x="89" y="483"/>
                  </a:lnTo>
                  <a:lnTo>
                    <a:pt x="90" y="482"/>
                  </a:lnTo>
                  <a:lnTo>
                    <a:pt x="91" y="481"/>
                  </a:lnTo>
                  <a:lnTo>
                    <a:pt x="92" y="482"/>
                  </a:lnTo>
                  <a:lnTo>
                    <a:pt x="93" y="481"/>
                  </a:lnTo>
                  <a:lnTo>
                    <a:pt x="95" y="483"/>
                  </a:lnTo>
                  <a:lnTo>
                    <a:pt x="96" y="478"/>
                  </a:lnTo>
                  <a:lnTo>
                    <a:pt x="97" y="482"/>
                  </a:lnTo>
                  <a:lnTo>
                    <a:pt x="98" y="479"/>
                  </a:lnTo>
                  <a:lnTo>
                    <a:pt x="99" y="481"/>
                  </a:lnTo>
                  <a:lnTo>
                    <a:pt x="101" y="480"/>
                  </a:lnTo>
                  <a:lnTo>
                    <a:pt x="102" y="479"/>
                  </a:lnTo>
                  <a:lnTo>
                    <a:pt x="103" y="478"/>
                  </a:lnTo>
                  <a:lnTo>
                    <a:pt x="104" y="478"/>
                  </a:lnTo>
                  <a:lnTo>
                    <a:pt x="105" y="477"/>
                  </a:lnTo>
                  <a:lnTo>
                    <a:pt x="106" y="477"/>
                  </a:lnTo>
                  <a:lnTo>
                    <a:pt x="108" y="472"/>
                  </a:lnTo>
                  <a:lnTo>
                    <a:pt x="109" y="471"/>
                  </a:lnTo>
                  <a:lnTo>
                    <a:pt x="110" y="493"/>
                  </a:lnTo>
                  <a:lnTo>
                    <a:pt x="111" y="397"/>
                  </a:lnTo>
                  <a:lnTo>
                    <a:pt x="113" y="370"/>
                  </a:lnTo>
                  <a:lnTo>
                    <a:pt x="113" y="364"/>
                  </a:lnTo>
                  <a:lnTo>
                    <a:pt x="115" y="362"/>
                  </a:lnTo>
                  <a:lnTo>
                    <a:pt x="116" y="362"/>
                  </a:lnTo>
                  <a:lnTo>
                    <a:pt x="117" y="361"/>
                  </a:lnTo>
                  <a:lnTo>
                    <a:pt x="118" y="362"/>
                  </a:lnTo>
                  <a:lnTo>
                    <a:pt x="120" y="363"/>
                  </a:lnTo>
                  <a:lnTo>
                    <a:pt x="121" y="361"/>
                  </a:lnTo>
                  <a:lnTo>
                    <a:pt x="122" y="363"/>
                  </a:lnTo>
                  <a:lnTo>
                    <a:pt x="123" y="364"/>
                  </a:lnTo>
                  <a:lnTo>
                    <a:pt x="124" y="364"/>
                  </a:lnTo>
                  <a:lnTo>
                    <a:pt x="125" y="365"/>
                  </a:lnTo>
                  <a:lnTo>
                    <a:pt x="127" y="363"/>
                  </a:lnTo>
                  <a:lnTo>
                    <a:pt x="128" y="364"/>
                  </a:lnTo>
                  <a:lnTo>
                    <a:pt x="129" y="366"/>
                  </a:lnTo>
                  <a:lnTo>
                    <a:pt x="130" y="365"/>
                  </a:lnTo>
                  <a:lnTo>
                    <a:pt x="131" y="369"/>
                  </a:lnTo>
                  <a:lnTo>
                    <a:pt x="133" y="364"/>
                  </a:lnTo>
                  <a:lnTo>
                    <a:pt x="134" y="369"/>
                  </a:lnTo>
                  <a:lnTo>
                    <a:pt x="135" y="367"/>
                  </a:lnTo>
                  <a:lnTo>
                    <a:pt x="136" y="370"/>
                  </a:lnTo>
                  <a:lnTo>
                    <a:pt x="137" y="369"/>
                  </a:lnTo>
                  <a:lnTo>
                    <a:pt x="138" y="370"/>
                  </a:lnTo>
                  <a:lnTo>
                    <a:pt x="140" y="369"/>
                  </a:lnTo>
                  <a:lnTo>
                    <a:pt x="141" y="371"/>
                  </a:lnTo>
                  <a:lnTo>
                    <a:pt x="142" y="369"/>
                  </a:lnTo>
                  <a:lnTo>
                    <a:pt x="143" y="372"/>
                  </a:lnTo>
                  <a:lnTo>
                    <a:pt x="145" y="370"/>
                  </a:lnTo>
                  <a:lnTo>
                    <a:pt x="145" y="371"/>
                  </a:lnTo>
                  <a:lnTo>
                    <a:pt x="147" y="369"/>
                  </a:lnTo>
                  <a:lnTo>
                    <a:pt x="148" y="371"/>
                  </a:lnTo>
                  <a:lnTo>
                    <a:pt x="149" y="370"/>
                  </a:lnTo>
                  <a:lnTo>
                    <a:pt x="150" y="374"/>
                  </a:lnTo>
                  <a:lnTo>
                    <a:pt x="152" y="368"/>
                  </a:lnTo>
                  <a:lnTo>
                    <a:pt x="152" y="372"/>
                  </a:lnTo>
                  <a:lnTo>
                    <a:pt x="154" y="372"/>
                  </a:lnTo>
                  <a:lnTo>
                    <a:pt x="155" y="372"/>
                  </a:lnTo>
                  <a:lnTo>
                    <a:pt x="156" y="373"/>
                  </a:lnTo>
                  <a:lnTo>
                    <a:pt x="157" y="371"/>
                  </a:lnTo>
                  <a:lnTo>
                    <a:pt x="159" y="370"/>
                  </a:lnTo>
                  <a:lnTo>
                    <a:pt x="160" y="371"/>
                  </a:lnTo>
                  <a:lnTo>
                    <a:pt x="161" y="370"/>
                  </a:lnTo>
                  <a:lnTo>
                    <a:pt x="162" y="372"/>
                  </a:lnTo>
                  <a:lnTo>
                    <a:pt x="163" y="371"/>
                  </a:lnTo>
                  <a:lnTo>
                    <a:pt x="164" y="371"/>
                  </a:lnTo>
                  <a:lnTo>
                    <a:pt x="166" y="370"/>
                  </a:lnTo>
                  <a:lnTo>
                    <a:pt x="167" y="371"/>
                  </a:lnTo>
                  <a:lnTo>
                    <a:pt x="168" y="372"/>
                  </a:lnTo>
                  <a:lnTo>
                    <a:pt x="169" y="373"/>
                  </a:lnTo>
                  <a:lnTo>
                    <a:pt x="170" y="369"/>
                  </a:lnTo>
                  <a:lnTo>
                    <a:pt x="172" y="372"/>
                  </a:lnTo>
                  <a:lnTo>
                    <a:pt x="173" y="372"/>
                  </a:lnTo>
                  <a:lnTo>
                    <a:pt x="174" y="372"/>
                  </a:lnTo>
                  <a:lnTo>
                    <a:pt x="175" y="373"/>
                  </a:lnTo>
                  <a:lnTo>
                    <a:pt x="176" y="372"/>
                  </a:lnTo>
                  <a:lnTo>
                    <a:pt x="177" y="371"/>
                  </a:lnTo>
                  <a:lnTo>
                    <a:pt x="179" y="372"/>
                  </a:lnTo>
                  <a:lnTo>
                    <a:pt x="180" y="374"/>
                  </a:lnTo>
                  <a:lnTo>
                    <a:pt x="181" y="376"/>
                  </a:lnTo>
                  <a:lnTo>
                    <a:pt x="182" y="375"/>
                  </a:lnTo>
                  <a:lnTo>
                    <a:pt x="184" y="377"/>
                  </a:lnTo>
                  <a:lnTo>
                    <a:pt x="184" y="372"/>
                  </a:lnTo>
                  <a:lnTo>
                    <a:pt x="186" y="369"/>
                  </a:lnTo>
                  <a:lnTo>
                    <a:pt x="187" y="449"/>
                  </a:lnTo>
                  <a:lnTo>
                    <a:pt x="188" y="486"/>
                  </a:lnTo>
                  <a:lnTo>
                    <a:pt x="189" y="485"/>
                  </a:lnTo>
                  <a:lnTo>
                    <a:pt x="191" y="491"/>
                  </a:lnTo>
                  <a:lnTo>
                    <a:pt x="192" y="489"/>
                  </a:lnTo>
                  <a:lnTo>
                    <a:pt x="193" y="491"/>
                  </a:lnTo>
                  <a:lnTo>
                    <a:pt x="194" y="490"/>
                  </a:lnTo>
                  <a:lnTo>
                    <a:pt x="195" y="490"/>
                  </a:lnTo>
                  <a:lnTo>
                    <a:pt x="196" y="488"/>
                  </a:lnTo>
                  <a:lnTo>
                    <a:pt x="198" y="490"/>
                  </a:lnTo>
                  <a:lnTo>
                    <a:pt x="199" y="491"/>
                  </a:lnTo>
                  <a:lnTo>
                    <a:pt x="200" y="491"/>
                  </a:lnTo>
                  <a:lnTo>
                    <a:pt x="201" y="490"/>
                  </a:lnTo>
                  <a:lnTo>
                    <a:pt x="202" y="490"/>
                  </a:lnTo>
                  <a:lnTo>
                    <a:pt x="204" y="489"/>
                  </a:lnTo>
                  <a:lnTo>
                    <a:pt x="205" y="491"/>
                  </a:lnTo>
                  <a:lnTo>
                    <a:pt x="206" y="488"/>
                  </a:lnTo>
                  <a:lnTo>
                    <a:pt x="207" y="493"/>
                  </a:lnTo>
                  <a:lnTo>
                    <a:pt x="208" y="487"/>
                  </a:lnTo>
                  <a:lnTo>
                    <a:pt x="209" y="490"/>
                  </a:lnTo>
                  <a:lnTo>
                    <a:pt x="211" y="489"/>
                  </a:lnTo>
                  <a:lnTo>
                    <a:pt x="212" y="490"/>
                  </a:lnTo>
                  <a:lnTo>
                    <a:pt x="213" y="489"/>
                  </a:lnTo>
                  <a:lnTo>
                    <a:pt x="214" y="490"/>
                  </a:lnTo>
                  <a:lnTo>
                    <a:pt x="215" y="488"/>
                  </a:lnTo>
                  <a:lnTo>
                    <a:pt x="216" y="489"/>
                  </a:lnTo>
                  <a:lnTo>
                    <a:pt x="218" y="488"/>
                  </a:lnTo>
                  <a:lnTo>
                    <a:pt x="219" y="489"/>
                  </a:lnTo>
                  <a:lnTo>
                    <a:pt x="220" y="488"/>
                  </a:lnTo>
                  <a:lnTo>
                    <a:pt x="221" y="488"/>
                  </a:lnTo>
                  <a:lnTo>
                    <a:pt x="223" y="488"/>
                  </a:lnTo>
                  <a:lnTo>
                    <a:pt x="223" y="488"/>
                  </a:lnTo>
                  <a:lnTo>
                    <a:pt x="225" y="487"/>
                  </a:lnTo>
                  <a:lnTo>
                    <a:pt x="226" y="488"/>
                  </a:lnTo>
                  <a:lnTo>
                    <a:pt x="227" y="484"/>
                  </a:lnTo>
                  <a:lnTo>
                    <a:pt x="228" y="486"/>
                  </a:lnTo>
                  <a:lnTo>
                    <a:pt x="230" y="486"/>
                  </a:lnTo>
                  <a:lnTo>
                    <a:pt x="231" y="486"/>
                  </a:lnTo>
                  <a:lnTo>
                    <a:pt x="232" y="486"/>
                  </a:lnTo>
                  <a:lnTo>
                    <a:pt x="233" y="484"/>
                  </a:lnTo>
                  <a:lnTo>
                    <a:pt x="234" y="485"/>
                  </a:lnTo>
                  <a:lnTo>
                    <a:pt x="235" y="483"/>
                  </a:lnTo>
                  <a:lnTo>
                    <a:pt x="237" y="486"/>
                  </a:lnTo>
                  <a:lnTo>
                    <a:pt x="238" y="484"/>
                  </a:lnTo>
                  <a:lnTo>
                    <a:pt x="239" y="486"/>
                  </a:lnTo>
                  <a:lnTo>
                    <a:pt x="240" y="482"/>
                  </a:lnTo>
                  <a:lnTo>
                    <a:pt x="241" y="485"/>
                  </a:lnTo>
                  <a:lnTo>
                    <a:pt x="243" y="484"/>
                  </a:lnTo>
                  <a:lnTo>
                    <a:pt x="244" y="484"/>
                  </a:lnTo>
                  <a:lnTo>
                    <a:pt x="245" y="484"/>
                  </a:lnTo>
                  <a:lnTo>
                    <a:pt x="246" y="483"/>
                  </a:lnTo>
                  <a:lnTo>
                    <a:pt x="247" y="483"/>
                  </a:lnTo>
                  <a:lnTo>
                    <a:pt x="248" y="483"/>
                  </a:lnTo>
                  <a:lnTo>
                    <a:pt x="250" y="483"/>
                  </a:lnTo>
                  <a:lnTo>
                    <a:pt x="251" y="483"/>
                  </a:lnTo>
                  <a:lnTo>
                    <a:pt x="252" y="482"/>
                  </a:lnTo>
                  <a:lnTo>
                    <a:pt x="253" y="480"/>
                  </a:lnTo>
                  <a:lnTo>
                    <a:pt x="255" y="479"/>
                  </a:lnTo>
                  <a:lnTo>
                    <a:pt x="255" y="480"/>
                  </a:lnTo>
                  <a:lnTo>
                    <a:pt x="257" y="478"/>
                  </a:lnTo>
                  <a:lnTo>
                    <a:pt x="258" y="479"/>
                  </a:lnTo>
                  <a:lnTo>
                    <a:pt x="259" y="474"/>
                  </a:lnTo>
                  <a:lnTo>
                    <a:pt x="260" y="472"/>
                  </a:lnTo>
                  <a:lnTo>
                    <a:pt x="262" y="500"/>
                  </a:lnTo>
                  <a:lnTo>
                    <a:pt x="263" y="399"/>
                  </a:lnTo>
                  <a:lnTo>
                    <a:pt x="264" y="369"/>
                  </a:lnTo>
                  <a:lnTo>
                    <a:pt x="265" y="363"/>
                  </a:lnTo>
                  <a:lnTo>
                    <a:pt x="266" y="359"/>
                  </a:lnTo>
                  <a:lnTo>
                    <a:pt x="267" y="360"/>
                  </a:lnTo>
                  <a:lnTo>
                    <a:pt x="269" y="359"/>
                  </a:lnTo>
                  <a:lnTo>
                    <a:pt x="270" y="359"/>
                  </a:lnTo>
                  <a:lnTo>
                    <a:pt x="271" y="359"/>
                  </a:lnTo>
                  <a:lnTo>
                    <a:pt x="272" y="358"/>
                  </a:lnTo>
                  <a:lnTo>
                    <a:pt x="273" y="357"/>
                  </a:lnTo>
                  <a:lnTo>
                    <a:pt x="274" y="358"/>
                  </a:lnTo>
                  <a:lnTo>
                    <a:pt x="276" y="359"/>
                  </a:lnTo>
                  <a:lnTo>
                    <a:pt x="277" y="362"/>
                  </a:lnTo>
                  <a:lnTo>
                    <a:pt x="278" y="358"/>
                  </a:lnTo>
                  <a:lnTo>
                    <a:pt x="279" y="361"/>
                  </a:lnTo>
                  <a:lnTo>
                    <a:pt x="280" y="360"/>
                  </a:lnTo>
                  <a:lnTo>
                    <a:pt x="282" y="364"/>
                  </a:lnTo>
                  <a:lnTo>
                    <a:pt x="283" y="363"/>
                  </a:lnTo>
                  <a:lnTo>
                    <a:pt x="284" y="365"/>
                  </a:lnTo>
                  <a:lnTo>
                    <a:pt x="285" y="363"/>
                  </a:lnTo>
                  <a:lnTo>
                    <a:pt x="286" y="366"/>
                  </a:lnTo>
                  <a:lnTo>
                    <a:pt x="287" y="365"/>
                  </a:lnTo>
                  <a:lnTo>
                    <a:pt x="289" y="368"/>
                  </a:lnTo>
                  <a:lnTo>
                    <a:pt x="290" y="368"/>
                  </a:lnTo>
                  <a:lnTo>
                    <a:pt x="291" y="368"/>
                  </a:lnTo>
                  <a:lnTo>
                    <a:pt x="292" y="368"/>
                  </a:lnTo>
                  <a:lnTo>
                    <a:pt x="294" y="368"/>
                  </a:lnTo>
                  <a:lnTo>
                    <a:pt x="294" y="369"/>
                  </a:lnTo>
                  <a:lnTo>
                    <a:pt x="296" y="371"/>
                  </a:lnTo>
                  <a:lnTo>
                    <a:pt x="297" y="369"/>
                  </a:lnTo>
                  <a:lnTo>
                    <a:pt x="298" y="370"/>
                  </a:lnTo>
                  <a:lnTo>
                    <a:pt x="299" y="369"/>
                  </a:lnTo>
                  <a:lnTo>
                    <a:pt x="301" y="372"/>
                  </a:lnTo>
                  <a:lnTo>
                    <a:pt x="302" y="370"/>
                  </a:lnTo>
                  <a:lnTo>
                    <a:pt x="303" y="373"/>
                  </a:lnTo>
                  <a:lnTo>
                    <a:pt x="304" y="369"/>
                  </a:lnTo>
                  <a:lnTo>
                    <a:pt x="305" y="372"/>
                  </a:lnTo>
                  <a:lnTo>
                    <a:pt x="306" y="372"/>
                  </a:lnTo>
                  <a:lnTo>
                    <a:pt x="308" y="372"/>
                  </a:lnTo>
                  <a:lnTo>
                    <a:pt x="309" y="374"/>
                  </a:lnTo>
                  <a:lnTo>
                    <a:pt x="310" y="372"/>
                  </a:lnTo>
                  <a:lnTo>
                    <a:pt x="311" y="373"/>
                  </a:lnTo>
                  <a:lnTo>
                    <a:pt x="312" y="373"/>
                  </a:lnTo>
                  <a:lnTo>
                    <a:pt x="314" y="374"/>
                  </a:lnTo>
                  <a:lnTo>
                    <a:pt x="315" y="375"/>
                  </a:lnTo>
                  <a:lnTo>
                    <a:pt x="316" y="372"/>
                  </a:lnTo>
                  <a:lnTo>
                    <a:pt x="317" y="371"/>
                  </a:lnTo>
                  <a:lnTo>
                    <a:pt x="318" y="373"/>
                  </a:lnTo>
                  <a:lnTo>
                    <a:pt x="319" y="372"/>
                  </a:lnTo>
                  <a:lnTo>
                    <a:pt x="321" y="372"/>
                  </a:lnTo>
                  <a:lnTo>
                    <a:pt x="322" y="372"/>
                  </a:lnTo>
                  <a:lnTo>
                    <a:pt x="323" y="371"/>
                  </a:lnTo>
                  <a:lnTo>
                    <a:pt x="324" y="371"/>
                  </a:lnTo>
                  <a:lnTo>
                    <a:pt x="326" y="372"/>
                  </a:lnTo>
                  <a:lnTo>
                    <a:pt x="326" y="371"/>
                  </a:lnTo>
                  <a:lnTo>
                    <a:pt x="328" y="373"/>
                  </a:lnTo>
                  <a:lnTo>
                    <a:pt x="329" y="371"/>
                  </a:lnTo>
                  <a:lnTo>
                    <a:pt x="330" y="372"/>
                  </a:lnTo>
                  <a:lnTo>
                    <a:pt x="331" y="371"/>
                  </a:lnTo>
                  <a:lnTo>
                    <a:pt x="333" y="376"/>
                  </a:lnTo>
                  <a:lnTo>
                    <a:pt x="334" y="375"/>
                  </a:lnTo>
                  <a:lnTo>
                    <a:pt x="335" y="380"/>
                  </a:lnTo>
                  <a:lnTo>
                    <a:pt x="336" y="369"/>
                  </a:lnTo>
                  <a:lnTo>
                    <a:pt x="337" y="376"/>
                  </a:lnTo>
                  <a:lnTo>
                    <a:pt x="338" y="451"/>
                  </a:lnTo>
                  <a:lnTo>
                    <a:pt x="340" y="483"/>
                  </a:lnTo>
                  <a:lnTo>
                    <a:pt x="341" y="488"/>
                  </a:lnTo>
                  <a:lnTo>
                    <a:pt x="342" y="488"/>
                  </a:lnTo>
                  <a:lnTo>
                    <a:pt x="343" y="489"/>
                  </a:lnTo>
                  <a:lnTo>
                    <a:pt x="344" y="491"/>
                  </a:lnTo>
                  <a:lnTo>
                    <a:pt x="345" y="489"/>
                  </a:lnTo>
                  <a:lnTo>
                    <a:pt x="347" y="492"/>
                  </a:lnTo>
                  <a:lnTo>
                    <a:pt x="348" y="488"/>
                  </a:lnTo>
                  <a:lnTo>
                    <a:pt x="349" y="490"/>
                  </a:lnTo>
                  <a:lnTo>
                    <a:pt x="350" y="491"/>
                  </a:lnTo>
                  <a:lnTo>
                    <a:pt x="351" y="491"/>
                  </a:lnTo>
                  <a:lnTo>
                    <a:pt x="353" y="492"/>
                  </a:lnTo>
                  <a:lnTo>
                    <a:pt x="354" y="490"/>
                  </a:lnTo>
                  <a:lnTo>
                    <a:pt x="355" y="490"/>
                  </a:lnTo>
                  <a:lnTo>
                    <a:pt x="356" y="490"/>
                  </a:lnTo>
                  <a:lnTo>
                    <a:pt x="357" y="490"/>
                  </a:lnTo>
                  <a:lnTo>
                    <a:pt x="358" y="490"/>
                  </a:lnTo>
                  <a:lnTo>
                    <a:pt x="360" y="490"/>
                  </a:lnTo>
                  <a:lnTo>
                    <a:pt x="361" y="488"/>
                  </a:lnTo>
                  <a:lnTo>
                    <a:pt x="362" y="490"/>
                  </a:lnTo>
                  <a:lnTo>
                    <a:pt x="363" y="490"/>
                  </a:lnTo>
                  <a:lnTo>
                    <a:pt x="365" y="490"/>
                  </a:lnTo>
                  <a:lnTo>
                    <a:pt x="365" y="490"/>
                  </a:lnTo>
                  <a:lnTo>
                    <a:pt x="367" y="488"/>
                  </a:lnTo>
                  <a:lnTo>
                    <a:pt x="368" y="488"/>
                  </a:lnTo>
                  <a:lnTo>
                    <a:pt x="369" y="489"/>
                  </a:lnTo>
                  <a:lnTo>
                    <a:pt x="370" y="488"/>
                  </a:lnTo>
                  <a:lnTo>
                    <a:pt x="372" y="491"/>
                  </a:lnTo>
                  <a:lnTo>
                    <a:pt x="373" y="486"/>
                  </a:lnTo>
                  <a:lnTo>
                    <a:pt x="374" y="489"/>
                  </a:lnTo>
                  <a:lnTo>
                    <a:pt x="375" y="487"/>
                  </a:lnTo>
                  <a:lnTo>
                    <a:pt x="376" y="487"/>
                  </a:lnTo>
                  <a:lnTo>
                    <a:pt x="377" y="486"/>
                  </a:lnTo>
                  <a:lnTo>
                    <a:pt x="379" y="488"/>
                  </a:lnTo>
                  <a:lnTo>
                    <a:pt x="380" y="483"/>
                  </a:lnTo>
                  <a:lnTo>
                    <a:pt x="381" y="486"/>
                  </a:lnTo>
                  <a:lnTo>
                    <a:pt x="382" y="485"/>
                  </a:lnTo>
                  <a:lnTo>
                    <a:pt x="383" y="486"/>
                  </a:lnTo>
                  <a:lnTo>
                    <a:pt x="385" y="485"/>
                  </a:lnTo>
                  <a:lnTo>
                    <a:pt x="386" y="483"/>
                  </a:lnTo>
                  <a:lnTo>
                    <a:pt x="387" y="483"/>
                  </a:lnTo>
                  <a:lnTo>
                    <a:pt x="388" y="485"/>
                  </a:lnTo>
                  <a:lnTo>
                    <a:pt x="389" y="483"/>
                  </a:lnTo>
                  <a:lnTo>
                    <a:pt x="390" y="486"/>
                  </a:lnTo>
                  <a:lnTo>
                    <a:pt x="392" y="482"/>
                  </a:lnTo>
                  <a:lnTo>
                    <a:pt x="393" y="485"/>
                  </a:lnTo>
                  <a:lnTo>
                    <a:pt x="394" y="482"/>
                  </a:lnTo>
                  <a:lnTo>
                    <a:pt x="395" y="484"/>
                  </a:lnTo>
                  <a:lnTo>
                    <a:pt x="396" y="483"/>
                  </a:lnTo>
                  <a:lnTo>
                    <a:pt x="397" y="483"/>
                  </a:lnTo>
                  <a:lnTo>
                    <a:pt x="399" y="481"/>
                  </a:lnTo>
                  <a:lnTo>
                    <a:pt x="400" y="483"/>
                  </a:lnTo>
                  <a:lnTo>
                    <a:pt x="401" y="482"/>
                  </a:lnTo>
                  <a:lnTo>
                    <a:pt x="402" y="483"/>
                  </a:lnTo>
                  <a:lnTo>
                    <a:pt x="404" y="483"/>
                  </a:lnTo>
                  <a:lnTo>
                    <a:pt x="404" y="482"/>
                  </a:lnTo>
                  <a:lnTo>
                    <a:pt x="406" y="481"/>
                  </a:lnTo>
                  <a:lnTo>
                    <a:pt x="407" y="482"/>
                  </a:lnTo>
                  <a:lnTo>
                    <a:pt x="408" y="480"/>
                  </a:lnTo>
                  <a:lnTo>
                    <a:pt x="409" y="482"/>
                  </a:lnTo>
                  <a:lnTo>
                    <a:pt x="411" y="477"/>
                  </a:lnTo>
                  <a:lnTo>
                    <a:pt x="412" y="475"/>
                  </a:lnTo>
                  <a:lnTo>
                    <a:pt x="413" y="497"/>
                  </a:lnTo>
                  <a:lnTo>
                    <a:pt x="414" y="410"/>
                  </a:lnTo>
                  <a:lnTo>
                    <a:pt x="415" y="378"/>
                  </a:lnTo>
                  <a:lnTo>
                    <a:pt x="416" y="376"/>
                  </a:lnTo>
                  <a:lnTo>
                    <a:pt x="418" y="370"/>
                  </a:lnTo>
                  <a:lnTo>
                    <a:pt x="419" y="375"/>
                  </a:lnTo>
                  <a:lnTo>
                    <a:pt x="420" y="374"/>
                  </a:lnTo>
                  <a:lnTo>
                    <a:pt x="421" y="376"/>
                  </a:lnTo>
                  <a:lnTo>
                    <a:pt x="422" y="379"/>
                  </a:lnTo>
                  <a:lnTo>
                    <a:pt x="424" y="378"/>
                  </a:lnTo>
                  <a:lnTo>
                    <a:pt x="425" y="379"/>
                  </a:lnTo>
                  <a:lnTo>
                    <a:pt x="426" y="381"/>
                  </a:lnTo>
                  <a:lnTo>
                    <a:pt x="427" y="380"/>
                  </a:lnTo>
                  <a:lnTo>
                    <a:pt x="428" y="381"/>
                  </a:lnTo>
                  <a:lnTo>
                    <a:pt x="429" y="377"/>
                  </a:lnTo>
                  <a:lnTo>
                    <a:pt x="431" y="380"/>
                  </a:lnTo>
                  <a:lnTo>
                    <a:pt x="432" y="377"/>
                  </a:lnTo>
                  <a:lnTo>
                    <a:pt x="433" y="379"/>
                  </a:lnTo>
                  <a:lnTo>
                    <a:pt x="434" y="376"/>
                  </a:lnTo>
                  <a:lnTo>
                    <a:pt x="436" y="376"/>
                  </a:lnTo>
                  <a:lnTo>
                    <a:pt x="436" y="374"/>
                  </a:lnTo>
                  <a:lnTo>
                    <a:pt x="438" y="374"/>
                  </a:lnTo>
                  <a:lnTo>
                    <a:pt x="439" y="374"/>
                  </a:lnTo>
                  <a:lnTo>
                    <a:pt x="440" y="374"/>
                  </a:lnTo>
                  <a:lnTo>
                    <a:pt x="441" y="374"/>
                  </a:lnTo>
                  <a:lnTo>
                    <a:pt x="443" y="373"/>
                  </a:lnTo>
                  <a:lnTo>
                    <a:pt x="444" y="373"/>
                  </a:lnTo>
                  <a:lnTo>
                    <a:pt x="445" y="374"/>
                  </a:lnTo>
                  <a:lnTo>
                    <a:pt x="446" y="373"/>
                  </a:lnTo>
                  <a:lnTo>
                    <a:pt x="447" y="375"/>
                  </a:lnTo>
                  <a:lnTo>
                    <a:pt x="448" y="371"/>
                  </a:lnTo>
                  <a:lnTo>
                    <a:pt x="450" y="372"/>
                  </a:lnTo>
                  <a:lnTo>
                    <a:pt x="451" y="374"/>
                  </a:lnTo>
                  <a:lnTo>
                    <a:pt x="452" y="374"/>
                  </a:lnTo>
                  <a:lnTo>
                    <a:pt x="453" y="374"/>
                  </a:lnTo>
                  <a:lnTo>
                    <a:pt x="454" y="372"/>
                  </a:lnTo>
                  <a:lnTo>
                    <a:pt x="456" y="375"/>
                  </a:lnTo>
                  <a:lnTo>
                    <a:pt x="457" y="375"/>
                  </a:lnTo>
                  <a:lnTo>
                    <a:pt x="458" y="375"/>
                  </a:lnTo>
                  <a:lnTo>
                    <a:pt x="459" y="377"/>
                  </a:lnTo>
                  <a:lnTo>
                    <a:pt x="460" y="374"/>
                  </a:lnTo>
                  <a:lnTo>
                    <a:pt x="461" y="376"/>
                  </a:lnTo>
                  <a:lnTo>
                    <a:pt x="463" y="376"/>
                  </a:lnTo>
                  <a:lnTo>
                    <a:pt x="464" y="377"/>
                  </a:lnTo>
                  <a:lnTo>
                    <a:pt x="465" y="379"/>
                  </a:lnTo>
                  <a:lnTo>
                    <a:pt x="466" y="375"/>
                  </a:lnTo>
                  <a:lnTo>
                    <a:pt x="467" y="376"/>
                  </a:lnTo>
                  <a:lnTo>
                    <a:pt x="468" y="376"/>
                  </a:lnTo>
                  <a:lnTo>
                    <a:pt x="470" y="379"/>
                  </a:lnTo>
                  <a:lnTo>
                    <a:pt x="471" y="377"/>
                  </a:lnTo>
                  <a:lnTo>
                    <a:pt x="472" y="379"/>
                  </a:lnTo>
                  <a:lnTo>
                    <a:pt x="473" y="376"/>
                  </a:lnTo>
                  <a:lnTo>
                    <a:pt x="475" y="377"/>
                  </a:lnTo>
                  <a:lnTo>
                    <a:pt x="475" y="377"/>
                  </a:lnTo>
                  <a:lnTo>
                    <a:pt x="477" y="380"/>
                  </a:lnTo>
                  <a:lnTo>
                    <a:pt x="478" y="378"/>
                  </a:lnTo>
                  <a:lnTo>
                    <a:pt x="479" y="378"/>
                  </a:lnTo>
                  <a:lnTo>
                    <a:pt x="480" y="378"/>
                  </a:lnTo>
                  <a:lnTo>
                    <a:pt x="482" y="380"/>
                  </a:lnTo>
                  <a:lnTo>
                    <a:pt x="483" y="380"/>
                  </a:lnTo>
                  <a:lnTo>
                    <a:pt x="484" y="383"/>
                  </a:lnTo>
                  <a:lnTo>
                    <a:pt x="485" y="380"/>
                  </a:lnTo>
                  <a:lnTo>
                    <a:pt x="486" y="385"/>
                  </a:lnTo>
                  <a:lnTo>
                    <a:pt x="487" y="379"/>
                  </a:lnTo>
                  <a:lnTo>
                    <a:pt x="489" y="386"/>
                  </a:lnTo>
                  <a:lnTo>
                    <a:pt x="490" y="459"/>
                  </a:lnTo>
                  <a:lnTo>
                    <a:pt x="491" y="487"/>
                  </a:lnTo>
                  <a:lnTo>
                    <a:pt x="492" y="494"/>
                  </a:lnTo>
                  <a:lnTo>
                    <a:pt x="493" y="497"/>
                  </a:lnTo>
                  <a:lnTo>
                    <a:pt x="495" y="495"/>
                  </a:lnTo>
                  <a:lnTo>
                    <a:pt x="496" y="499"/>
                  </a:lnTo>
                  <a:lnTo>
                    <a:pt x="497" y="494"/>
                  </a:lnTo>
                  <a:lnTo>
                    <a:pt x="498" y="499"/>
                  </a:lnTo>
                  <a:lnTo>
                    <a:pt x="499" y="495"/>
                  </a:lnTo>
                  <a:lnTo>
                    <a:pt x="500" y="497"/>
                  </a:lnTo>
                  <a:lnTo>
                    <a:pt x="502" y="496"/>
                  </a:lnTo>
                  <a:lnTo>
                    <a:pt x="503" y="494"/>
                  </a:lnTo>
                  <a:lnTo>
                    <a:pt x="504" y="495"/>
                  </a:lnTo>
                  <a:lnTo>
                    <a:pt x="505" y="494"/>
                  </a:lnTo>
                  <a:lnTo>
                    <a:pt x="507" y="495"/>
                  </a:lnTo>
                  <a:lnTo>
                    <a:pt x="507" y="496"/>
                  </a:lnTo>
                  <a:lnTo>
                    <a:pt x="509" y="494"/>
                  </a:lnTo>
                  <a:lnTo>
                    <a:pt x="510" y="494"/>
                  </a:lnTo>
                  <a:lnTo>
                    <a:pt x="511" y="494"/>
                  </a:lnTo>
                  <a:lnTo>
                    <a:pt x="512" y="494"/>
                  </a:lnTo>
                  <a:lnTo>
                    <a:pt x="514" y="495"/>
                  </a:lnTo>
                  <a:lnTo>
                    <a:pt x="515" y="491"/>
                  </a:lnTo>
                  <a:lnTo>
                    <a:pt x="516" y="494"/>
                  </a:lnTo>
                  <a:lnTo>
                    <a:pt x="517" y="491"/>
                  </a:lnTo>
                  <a:lnTo>
                    <a:pt x="518" y="494"/>
                  </a:lnTo>
                  <a:lnTo>
                    <a:pt x="519" y="493"/>
                  </a:lnTo>
                  <a:lnTo>
                    <a:pt x="521" y="492"/>
                  </a:lnTo>
                  <a:lnTo>
                    <a:pt x="522" y="490"/>
                  </a:lnTo>
                  <a:lnTo>
                    <a:pt x="523" y="491"/>
                  </a:lnTo>
                  <a:lnTo>
                    <a:pt x="524" y="490"/>
                  </a:lnTo>
                  <a:lnTo>
                    <a:pt x="525" y="491"/>
                  </a:lnTo>
                  <a:lnTo>
                    <a:pt x="526" y="489"/>
                  </a:lnTo>
                  <a:lnTo>
                    <a:pt x="528" y="490"/>
                  </a:lnTo>
                  <a:lnTo>
                    <a:pt x="529" y="489"/>
                  </a:lnTo>
                  <a:lnTo>
                    <a:pt x="530" y="491"/>
                  </a:lnTo>
                  <a:lnTo>
                    <a:pt x="531" y="491"/>
                  </a:lnTo>
                  <a:lnTo>
                    <a:pt x="532" y="491"/>
                  </a:lnTo>
                  <a:lnTo>
                    <a:pt x="534" y="488"/>
                  </a:lnTo>
                  <a:lnTo>
                    <a:pt x="535" y="491"/>
                  </a:lnTo>
                  <a:lnTo>
                    <a:pt x="536" y="491"/>
                  </a:lnTo>
                  <a:lnTo>
                    <a:pt x="537" y="491"/>
                  </a:lnTo>
                  <a:lnTo>
                    <a:pt x="538" y="491"/>
                  </a:lnTo>
                  <a:lnTo>
                    <a:pt x="539" y="490"/>
                  </a:lnTo>
                  <a:lnTo>
                    <a:pt x="541" y="491"/>
                  </a:lnTo>
                  <a:lnTo>
                    <a:pt x="542" y="490"/>
                  </a:lnTo>
                  <a:lnTo>
                    <a:pt x="543" y="491"/>
                  </a:lnTo>
                  <a:lnTo>
                    <a:pt x="544" y="491"/>
                  </a:lnTo>
                  <a:lnTo>
                    <a:pt x="546" y="491"/>
                  </a:lnTo>
                  <a:lnTo>
                    <a:pt x="546" y="489"/>
                  </a:lnTo>
                  <a:lnTo>
                    <a:pt x="548" y="493"/>
                  </a:lnTo>
                  <a:lnTo>
                    <a:pt x="549" y="489"/>
                  </a:lnTo>
                  <a:lnTo>
                    <a:pt x="550" y="494"/>
                  </a:lnTo>
                  <a:lnTo>
                    <a:pt x="551" y="488"/>
                  </a:lnTo>
                  <a:lnTo>
                    <a:pt x="553" y="491"/>
                  </a:lnTo>
                  <a:lnTo>
                    <a:pt x="554" y="491"/>
                  </a:lnTo>
                  <a:lnTo>
                    <a:pt x="555" y="491"/>
                  </a:lnTo>
                  <a:lnTo>
                    <a:pt x="556" y="491"/>
                  </a:lnTo>
                  <a:lnTo>
                    <a:pt x="557" y="490"/>
                  </a:lnTo>
                  <a:lnTo>
                    <a:pt x="558" y="488"/>
                  </a:lnTo>
                  <a:lnTo>
                    <a:pt x="560" y="488"/>
                  </a:lnTo>
                  <a:lnTo>
                    <a:pt x="561" y="488"/>
                  </a:lnTo>
                  <a:lnTo>
                    <a:pt x="562" y="487"/>
                  </a:lnTo>
                  <a:lnTo>
                    <a:pt x="563" y="484"/>
                  </a:lnTo>
                  <a:lnTo>
                    <a:pt x="564" y="499"/>
                  </a:lnTo>
                  <a:lnTo>
                    <a:pt x="566" y="408"/>
                  </a:lnTo>
                  <a:lnTo>
                    <a:pt x="567" y="379"/>
                  </a:lnTo>
                  <a:lnTo>
                    <a:pt x="568" y="375"/>
                  </a:lnTo>
                  <a:lnTo>
                    <a:pt x="569" y="372"/>
                  </a:lnTo>
                  <a:lnTo>
                    <a:pt x="570" y="372"/>
                  </a:lnTo>
                  <a:lnTo>
                    <a:pt x="571" y="374"/>
                  </a:lnTo>
                  <a:lnTo>
                    <a:pt x="573" y="375"/>
                  </a:lnTo>
                  <a:lnTo>
                    <a:pt x="574" y="376"/>
                  </a:lnTo>
                  <a:lnTo>
                    <a:pt x="575" y="375"/>
                  </a:lnTo>
                  <a:lnTo>
                    <a:pt x="576" y="376"/>
                  </a:lnTo>
                  <a:lnTo>
                    <a:pt x="578" y="375"/>
                  </a:lnTo>
                  <a:lnTo>
                    <a:pt x="578" y="376"/>
                  </a:lnTo>
                  <a:lnTo>
                    <a:pt x="580" y="379"/>
                  </a:lnTo>
                  <a:lnTo>
                    <a:pt x="581" y="376"/>
                  </a:lnTo>
                  <a:lnTo>
                    <a:pt x="582" y="376"/>
                  </a:lnTo>
                  <a:lnTo>
                    <a:pt x="583" y="377"/>
                  </a:lnTo>
                  <a:lnTo>
                    <a:pt x="585" y="378"/>
                  </a:lnTo>
                  <a:lnTo>
                    <a:pt x="585" y="377"/>
                  </a:lnTo>
                  <a:lnTo>
                    <a:pt x="587" y="379"/>
                  </a:lnTo>
                  <a:lnTo>
                    <a:pt x="588" y="376"/>
                  </a:lnTo>
                  <a:lnTo>
                    <a:pt x="589" y="378"/>
                  </a:lnTo>
                  <a:lnTo>
                    <a:pt x="590" y="379"/>
                  </a:lnTo>
                  <a:lnTo>
                    <a:pt x="592" y="378"/>
                  </a:lnTo>
                  <a:lnTo>
                    <a:pt x="593" y="380"/>
                  </a:lnTo>
                  <a:lnTo>
                    <a:pt x="594" y="376"/>
                  </a:lnTo>
                  <a:lnTo>
                    <a:pt x="595" y="379"/>
                  </a:lnTo>
                  <a:lnTo>
                    <a:pt x="596" y="378"/>
                  </a:lnTo>
                  <a:lnTo>
                    <a:pt x="597" y="379"/>
                  </a:lnTo>
                  <a:lnTo>
                    <a:pt x="599" y="380"/>
                  </a:lnTo>
                  <a:lnTo>
                    <a:pt x="600" y="377"/>
                  </a:lnTo>
                  <a:lnTo>
                    <a:pt x="601" y="380"/>
                  </a:lnTo>
                  <a:lnTo>
                    <a:pt x="602" y="379"/>
                  </a:lnTo>
                  <a:lnTo>
                    <a:pt x="603" y="380"/>
                  </a:lnTo>
                  <a:lnTo>
                    <a:pt x="605" y="381"/>
                  </a:lnTo>
                  <a:lnTo>
                    <a:pt x="606" y="380"/>
                  </a:lnTo>
                  <a:lnTo>
                    <a:pt x="607" y="380"/>
                  </a:lnTo>
                  <a:lnTo>
                    <a:pt x="608" y="381"/>
                  </a:lnTo>
                  <a:lnTo>
                    <a:pt x="609" y="381"/>
                  </a:lnTo>
                  <a:lnTo>
                    <a:pt x="610" y="384"/>
                  </a:lnTo>
                  <a:lnTo>
                    <a:pt x="612" y="380"/>
                  </a:lnTo>
                  <a:lnTo>
                    <a:pt x="613" y="381"/>
                  </a:lnTo>
                  <a:lnTo>
                    <a:pt x="614" y="380"/>
                  </a:lnTo>
                  <a:lnTo>
                    <a:pt x="615" y="383"/>
                  </a:lnTo>
                  <a:lnTo>
                    <a:pt x="617" y="381"/>
                  </a:lnTo>
                  <a:lnTo>
                    <a:pt x="617" y="382"/>
                  </a:lnTo>
                  <a:lnTo>
                    <a:pt x="619" y="380"/>
                  </a:lnTo>
                  <a:lnTo>
                    <a:pt x="620" y="380"/>
                  </a:lnTo>
                  <a:lnTo>
                    <a:pt x="621" y="380"/>
                  </a:lnTo>
                  <a:lnTo>
                    <a:pt x="622" y="382"/>
                  </a:lnTo>
                  <a:lnTo>
                    <a:pt x="624" y="380"/>
                  </a:lnTo>
                  <a:lnTo>
                    <a:pt x="625" y="380"/>
                  </a:lnTo>
                  <a:lnTo>
                    <a:pt x="626" y="380"/>
                  </a:lnTo>
                  <a:lnTo>
                    <a:pt x="627" y="383"/>
                  </a:lnTo>
                  <a:lnTo>
                    <a:pt x="628" y="379"/>
                  </a:lnTo>
                  <a:lnTo>
                    <a:pt x="629" y="384"/>
                  </a:lnTo>
                  <a:lnTo>
                    <a:pt x="631" y="379"/>
                  </a:lnTo>
                  <a:lnTo>
                    <a:pt x="632" y="382"/>
                  </a:lnTo>
                  <a:lnTo>
                    <a:pt x="633" y="381"/>
                  </a:lnTo>
                  <a:lnTo>
                    <a:pt x="634" y="384"/>
                  </a:lnTo>
                  <a:lnTo>
                    <a:pt x="635" y="384"/>
                  </a:lnTo>
                  <a:lnTo>
                    <a:pt x="637" y="385"/>
                  </a:lnTo>
                  <a:lnTo>
                    <a:pt x="638" y="386"/>
                  </a:lnTo>
                  <a:lnTo>
                    <a:pt x="639" y="385"/>
                  </a:lnTo>
                  <a:lnTo>
                    <a:pt x="640" y="375"/>
                  </a:lnTo>
                  <a:lnTo>
                    <a:pt x="641" y="455"/>
                  </a:lnTo>
                  <a:lnTo>
                    <a:pt x="642" y="490"/>
                  </a:lnTo>
                  <a:lnTo>
                    <a:pt x="644" y="499"/>
                  </a:lnTo>
                  <a:lnTo>
                    <a:pt x="645" y="499"/>
                  </a:lnTo>
                  <a:lnTo>
                    <a:pt x="646" y="501"/>
                  </a:lnTo>
                  <a:lnTo>
                    <a:pt x="647" y="501"/>
                  </a:lnTo>
                  <a:lnTo>
                    <a:pt x="648" y="502"/>
                  </a:lnTo>
                  <a:lnTo>
                    <a:pt x="649" y="500"/>
                  </a:lnTo>
                  <a:lnTo>
                    <a:pt x="651" y="502"/>
                  </a:lnTo>
                  <a:lnTo>
                    <a:pt x="652" y="501"/>
                  </a:lnTo>
                  <a:lnTo>
                    <a:pt x="653" y="502"/>
                  </a:lnTo>
                  <a:lnTo>
                    <a:pt x="654" y="500"/>
                  </a:lnTo>
                  <a:lnTo>
                    <a:pt x="656" y="500"/>
                  </a:lnTo>
                  <a:lnTo>
                    <a:pt x="656" y="499"/>
                  </a:lnTo>
                  <a:lnTo>
                    <a:pt x="658" y="500"/>
                  </a:lnTo>
                  <a:lnTo>
                    <a:pt x="659" y="500"/>
                  </a:lnTo>
                  <a:lnTo>
                    <a:pt x="660" y="501"/>
                  </a:lnTo>
                  <a:lnTo>
                    <a:pt x="661" y="497"/>
                  </a:lnTo>
                  <a:lnTo>
                    <a:pt x="663" y="500"/>
                  </a:lnTo>
                  <a:lnTo>
                    <a:pt x="664" y="498"/>
                  </a:lnTo>
                  <a:lnTo>
                    <a:pt x="665" y="499"/>
                  </a:lnTo>
                  <a:lnTo>
                    <a:pt x="666" y="499"/>
                  </a:lnTo>
                  <a:lnTo>
                    <a:pt x="667" y="498"/>
                  </a:lnTo>
                  <a:lnTo>
                    <a:pt x="668" y="498"/>
                  </a:lnTo>
                  <a:lnTo>
                    <a:pt x="670" y="498"/>
                  </a:lnTo>
                  <a:lnTo>
                    <a:pt x="671" y="499"/>
                  </a:lnTo>
                  <a:lnTo>
                    <a:pt x="672" y="499"/>
                  </a:lnTo>
                  <a:lnTo>
                    <a:pt x="673" y="496"/>
                  </a:lnTo>
                  <a:lnTo>
                    <a:pt x="674" y="497"/>
                  </a:lnTo>
                  <a:lnTo>
                    <a:pt x="676" y="498"/>
                  </a:lnTo>
                  <a:lnTo>
                    <a:pt x="677" y="497"/>
                  </a:lnTo>
                  <a:lnTo>
                    <a:pt x="678" y="499"/>
                  </a:lnTo>
                  <a:lnTo>
                    <a:pt x="679" y="495"/>
                  </a:lnTo>
                  <a:lnTo>
                    <a:pt x="680" y="496"/>
                  </a:lnTo>
                  <a:lnTo>
                    <a:pt x="681" y="495"/>
                  </a:lnTo>
                  <a:lnTo>
                    <a:pt x="683" y="499"/>
                  </a:lnTo>
                  <a:lnTo>
                    <a:pt x="684" y="496"/>
                  </a:lnTo>
                  <a:lnTo>
                    <a:pt x="685" y="499"/>
                  </a:lnTo>
                  <a:lnTo>
                    <a:pt x="686" y="494"/>
                  </a:lnTo>
                  <a:lnTo>
                    <a:pt x="688" y="497"/>
                  </a:lnTo>
                  <a:lnTo>
                    <a:pt x="688" y="496"/>
                  </a:lnTo>
                  <a:lnTo>
                    <a:pt x="690" y="497"/>
                  </a:lnTo>
                  <a:lnTo>
                    <a:pt x="691" y="498"/>
                  </a:lnTo>
                  <a:lnTo>
                    <a:pt x="692" y="495"/>
                  </a:lnTo>
                  <a:lnTo>
                    <a:pt x="693" y="496"/>
                  </a:lnTo>
                  <a:lnTo>
                    <a:pt x="695" y="496"/>
                  </a:lnTo>
                  <a:lnTo>
                    <a:pt x="696" y="497"/>
                  </a:lnTo>
                  <a:lnTo>
                    <a:pt x="697" y="499"/>
                  </a:lnTo>
                  <a:lnTo>
                    <a:pt x="698" y="495"/>
                  </a:lnTo>
                  <a:lnTo>
                    <a:pt x="699" y="498"/>
                  </a:lnTo>
                  <a:lnTo>
                    <a:pt x="700" y="499"/>
                  </a:lnTo>
                  <a:lnTo>
                    <a:pt x="702" y="497"/>
                  </a:lnTo>
                  <a:lnTo>
                    <a:pt x="703" y="500"/>
                  </a:lnTo>
                  <a:lnTo>
                    <a:pt x="704" y="495"/>
                  </a:lnTo>
                  <a:lnTo>
                    <a:pt x="705" y="497"/>
                  </a:lnTo>
                  <a:lnTo>
                    <a:pt x="706" y="495"/>
                  </a:lnTo>
                  <a:lnTo>
                    <a:pt x="707" y="498"/>
                  </a:lnTo>
                  <a:lnTo>
                    <a:pt x="709" y="496"/>
                  </a:lnTo>
                  <a:lnTo>
                    <a:pt x="710" y="495"/>
                  </a:lnTo>
                  <a:lnTo>
                    <a:pt x="711" y="493"/>
                  </a:lnTo>
                  <a:lnTo>
                    <a:pt x="712" y="494"/>
                  </a:lnTo>
                  <a:lnTo>
                    <a:pt x="713" y="491"/>
                  </a:lnTo>
                  <a:lnTo>
                    <a:pt x="715" y="496"/>
                  </a:lnTo>
                  <a:lnTo>
                    <a:pt x="716" y="495"/>
                  </a:lnTo>
                  <a:lnTo>
                    <a:pt x="717" y="436"/>
                  </a:lnTo>
                  <a:lnTo>
                    <a:pt x="718" y="391"/>
                  </a:lnTo>
                  <a:lnTo>
                    <a:pt x="719" y="385"/>
                  </a:lnTo>
                  <a:lnTo>
                    <a:pt x="720" y="383"/>
                  </a:lnTo>
                  <a:lnTo>
                    <a:pt x="722" y="383"/>
                  </a:lnTo>
                  <a:lnTo>
                    <a:pt x="723" y="382"/>
                  </a:lnTo>
                  <a:lnTo>
                    <a:pt x="724" y="383"/>
                  </a:lnTo>
                  <a:lnTo>
                    <a:pt x="725" y="386"/>
                  </a:lnTo>
                  <a:lnTo>
                    <a:pt x="727" y="385"/>
                  </a:lnTo>
                  <a:lnTo>
                    <a:pt x="727" y="392"/>
                  </a:lnTo>
                  <a:lnTo>
                    <a:pt x="729" y="386"/>
                  </a:lnTo>
                  <a:lnTo>
                    <a:pt x="730" y="391"/>
                  </a:lnTo>
                  <a:lnTo>
                    <a:pt x="731" y="390"/>
                  </a:lnTo>
                  <a:lnTo>
                    <a:pt x="732" y="391"/>
                  </a:lnTo>
                  <a:lnTo>
                    <a:pt x="734" y="391"/>
                  </a:lnTo>
                  <a:lnTo>
                    <a:pt x="735" y="391"/>
                  </a:lnTo>
                  <a:lnTo>
                    <a:pt x="736" y="391"/>
                  </a:lnTo>
                  <a:lnTo>
                    <a:pt x="737" y="392"/>
                  </a:lnTo>
                  <a:lnTo>
                    <a:pt x="738" y="393"/>
                  </a:lnTo>
                  <a:lnTo>
                    <a:pt x="739" y="394"/>
                  </a:lnTo>
                  <a:lnTo>
                    <a:pt x="741" y="391"/>
                  </a:lnTo>
                  <a:lnTo>
                    <a:pt x="742" y="391"/>
                  </a:lnTo>
                  <a:lnTo>
                    <a:pt x="743" y="393"/>
                  </a:lnTo>
                  <a:lnTo>
                    <a:pt x="744" y="392"/>
                  </a:lnTo>
                  <a:lnTo>
                    <a:pt x="745" y="397"/>
                  </a:lnTo>
                  <a:lnTo>
                    <a:pt x="747" y="390"/>
                  </a:lnTo>
                  <a:lnTo>
                    <a:pt x="748" y="394"/>
                  </a:lnTo>
                  <a:lnTo>
                    <a:pt x="749" y="393"/>
                  </a:lnTo>
                  <a:lnTo>
                    <a:pt x="750" y="394"/>
                  </a:lnTo>
                  <a:lnTo>
                    <a:pt x="751" y="395"/>
                  </a:lnTo>
                  <a:lnTo>
                    <a:pt x="752" y="393"/>
                  </a:lnTo>
                  <a:lnTo>
                    <a:pt x="754" y="393"/>
                  </a:lnTo>
                  <a:lnTo>
                    <a:pt x="755" y="393"/>
                  </a:lnTo>
                  <a:lnTo>
                    <a:pt x="756" y="393"/>
                  </a:lnTo>
                  <a:lnTo>
                    <a:pt x="757" y="394"/>
                  </a:lnTo>
                  <a:lnTo>
                    <a:pt x="759" y="392"/>
                  </a:lnTo>
                  <a:lnTo>
                    <a:pt x="759" y="393"/>
                  </a:lnTo>
                  <a:lnTo>
                    <a:pt x="761" y="395"/>
                  </a:lnTo>
                  <a:lnTo>
                    <a:pt x="762" y="392"/>
                  </a:lnTo>
                  <a:lnTo>
                    <a:pt x="763" y="397"/>
                  </a:lnTo>
                  <a:lnTo>
                    <a:pt x="764" y="390"/>
                  </a:lnTo>
                  <a:lnTo>
                    <a:pt x="766" y="393"/>
                  </a:lnTo>
                  <a:lnTo>
                    <a:pt x="766" y="390"/>
                  </a:lnTo>
                  <a:lnTo>
                    <a:pt x="768" y="393"/>
                  </a:lnTo>
                  <a:lnTo>
                    <a:pt x="769" y="390"/>
                  </a:lnTo>
                  <a:lnTo>
                    <a:pt x="770" y="390"/>
                  </a:lnTo>
                  <a:lnTo>
                    <a:pt x="771" y="390"/>
                  </a:lnTo>
                  <a:lnTo>
                    <a:pt x="773" y="390"/>
                  </a:lnTo>
                  <a:lnTo>
                    <a:pt x="774" y="390"/>
                  </a:lnTo>
                  <a:lnTo>
                    <a:pt x="775" y="390"/>
                  </a:lnTo>
                  <a:lnTo>
                    <a:pt x="776" y="390"/>
                  </a:lnTo>
                  <a:lnTo>
                    <a:pt x="777" y="390"/>
                  </a:lnTo>
                  <a:lnTo>
                    <a:pt x="778" y="390"/>
                  </a:lnTo>
                  <a:lnTo>
                    <a:pt x="780" y="389"/>
                  </a:lnTo>
                  <a:lnTo>
                    <a:pt x="781" y="392"/>
                  </a:lnTo>
                  <a:lnTo>
                    <a:pt x="782" y="391"/>
                  </a:lnTo>
                  <a:lnTo>
                    <a:pt x="783" y="392"/>
                  </a:lnTo>
                  <a:lnTo>
                    <a:pt x="784" y="391"/>
                  </a:lnTo>
                  <a:lnTo>
                    <a:pt x="786" y="393"/>
                  </a:lnTo>
                  <a:lnTo>
                    <a:pt x="787" y="395"/>
                  </a:lnTo>
                  <a:lnTo>
                    <a:pt x="788" y="397"/>
                  </a:lnTo>
                  <a:lnTo>
                    <a:pt x="789" y="395"/>
                  </a:lnTo>
                  <a:lnTo>
                    <a:pt x="790" y="400"/>
                  </a:lnTo>
                  <a:lnTo>
                    <a:pt x="791" y="376"/>
                  </a:lnTo>
                  <a:lnTo>
                    <a:pt x="793" y="461"/>
                  </a:lnTo>
                  <a:lnTo>
                    <a:pt x="794" y="503"/>
                  </a:lnTo>
                  <a:lnTo>
                    <a:pt x="795" y="504"/>
                  </a:lnTo>
                  <a:lnTo>
                    <a:pt x="796" y="508"/>
                  </a:lnTo>
                  <a:lnTo>
                    <a:pt x="798" y="510"/>
                  </a:lnTo>
                  <a:lnTo>
                    <a:pt x="798" y="511"/>
                  </a:lnTo>
                  <a:lnTo>
                    <a:pt x="800" y="511"/>
                  </a:lnTo>
                  <a:lnTo>
                    <a:pt x="801" y="511"/>
                  </a:lnTo>
                  <a:lnTo>
                    <a:pt x="802" y="510"/>
                  </a:lnTo>
                  <a:lnTo>
                    <a:pt x="803" y="511"/>
                  </a:lnTo>
                  <a:lnTo>
                    <a:pt x="805" y="511"/>
                  </a:lnTo>
                  <a:lnTo>
                    <a:pt x="806" y="511"/>
                  </a:lnTo>
                  <a:lnTo>
                    <a:pt x="807" y="510"/>
                  </a:lnTo>
                  <a:lnTo>
                    <a:pt x="808" y="510"/>
                  </a:lnTo>
                  <a:lnTo>
                    <a:pt x="809" y="512"/>
                  </a:lnTo>
                  <a:lnTo>
                    <a:pt x="810" y="510"/>
                  </a:lnTo>
                  <a:lnTo>
                    <a:pt x="812" y="513"/>
                  </a:lnTo>
                  <a:lnTo>
                    <a:pt x="813" y="508"/>
                  </a:lnTo>
                  <a:lnTo>
                    <a:pt x="814" y="511"/>
                  </a:lnTo>
                  <a:lnTo>
                    <a:pt x="815" y="510"/>
                  </a:lnTo>
                  <a:lnTo>
                    <a:pt x="816" y="511"/>
                  </a:lnTo>
                  <a:lnTo>
                    <a:pt x="818" y="511"/>
                  </a:lnTo>
                  <a:lnTo>
                    <a:pt x="819" y="509"/>
                  </a:lnTo>
                  <a:lnTo>
                    <a:pt x="820" y="510"/>
                  </a:lnTo>
                  <a:lnTo>
                    <a:pt x="821" y="509"/>
                  </a:lnTo>
                  <a:lnTo>
                    <a:pt x="822" y="509"/>
                  </a:lnTo>
                  <a:lnTo>
                    <a:pt x="823" y="509"/>
                  </a:lnTo>
                  <a:lnTo>
                    <a:pt x="825" y="509"/>
                  </a:lnTo>
                  <a:lnTo>
                    <a:pt x="826" y="506"/>
                  </a:lnTo>
                  <a:lnTo>
                    <a:pt x="827" y="508"/>
                  </a:lnTo>
                  <a:lnTo>
                    <a:pt x="828" y="506"/>
                  </a:lnTo>
                  <a:lnTo>
                    <a:pt x="829" y="509"/>
                  </a:lnTo>
                  <a:lnTo>
                    <a:pt x="830" y="505"/>
                  </a:lnTo>
                  <a:lnTo>
                    <a:pt x="832" y="506"/>
                  </a:lnTo>
                  <a:lnTo>
                    <a:pt x="833" y="505"/>
                  </a:lnTo>
                  <a:lnTo>
                    <a:pt x="834" y="505"/>
                  </a:lnTo>
                  <a:lnTo>
                    <a:pt x="835" y="509"/>
                  </a:lnTo>
                  <a:lnTo>
                    <a:pt x="837" y="503"/>
                  </a:lnTo>
                  <a:lnTo>
                    <a:pt x="837" y="506"/>
                  </a:lnTo>
                  <a:lnTo>
                    <a:pt x="839" y="503"/>
                  </a:lnTo>
                  <a:lnTo>
                    <a:pt x="840" y="506"/>
                  </a:lnTo>
                  <a:lnTo>
                    <a:pt x="841" y="505"/>
                  </a:lnTo>
                  <a:lnTo>
                    <a:pt x="842" y="505"/>
                  </a:lnTo>
                  <a:lnTo>
                    <a:pt x="844" y="503"/>
                  </a:lnTo>
                  <a:lnTo>
                    <a:pt x="845" y="505"/>
                  </a:lnTo>
                  <a:lnTo>
                    <a:pt x="846" y="505"/>
                  </a:lnTo>
                  <a:lnTo>
                    <a:pt x="847" y="505"/>
                  </a:lnTo>
                  <a:lnTo>
                    <a:pt x="848" y="504"/>
                  </a:lnTo>
                  <a:lnTo>
                    <a:pt x="849" y="505"/>
                  </a:lnTo>
                  <a:lnTo>
                    <a:pt x="851" y="505"/>
                  </a:lnTo>
                  <a:lnTo>
                    <a:pt x="852" y="505"/>
                  </a:lnTo>
                  <a:lnTo>
                    <a:pt x="853" y="508"/>
                  </a:lnTo>
                  <a:lnTo>
                    <a:pt x="854" y="504"/>
                  </a:lnTo>
                  <a:lnTo>
                    <a:pt x="855" y="505"/>
                  </a:lnTo>
                  <a:lnTo>
                    <a:pt x="857" y="504"/>
                  </a:lnTo>
                  <a:lnTo>
                    <a:pt x="858" y="507"/>
                  </a:lnTo>
                  <a:lnTo>
                    <a:pt x="859" y="505"/>
                  </a:lnTo>
                  <a:lnTo>
                    <a:pt x="860" y="505"/>
                  </a:lnTo>
                  <a:lnTo>
                    <a:pt x="861" y="503"/>
                  </a:lnTo>
                  <a:lnTo>
                    <a:pt x="862" y="503"/>
                  </a:lnTo>
                  <a:lnTo>
                    <a:pt x="864" y="503"/>
                  </a:lnTo>
                  <a:lnTo>
                    <a:pt x="865" y="500"/>
                  </a:lnTo>
                  <a:lnTo>
                    <a:pt x="866" y="504"/>
                  </a:lnTo>
                  <a:lnTo>
                    <a:pt x="867" y="501"/>
                  </a:lnTo>
                  <a:lnTo>
                    <a:pt x="869" y="437"/>
                  </a:lnTo>
                  <a:lnTo>
                    <a:pt x="869" y="394"/>
                  </a:lnTo>
                  <a:lnTo>
                    <a:pt x="871" y="391"/>
                  </a:lnTo>
                  <a:lnTo>
                    <a:pt x="872" y="385"/>
                  </a:lnTo>
                  <a:lnTo>
                    <a:pt x="873" y="387"/>
                  </a:lnTo>
                  <a:lnTo>
                    <a:pt x="874" y="386"/>
                  </a:lnTo>
                  <a:lnTo>
                    <a:pt x="876" y="387"/>
                  </a:lnTo>
                  <a:lnTo>
                    <a:pt x="877" y="389"/>
                  </a:lnTo>
                  <a:lnTo>
                    <a:pt x="878" y="388"/>
                  </a:lnTo>
                  <a:lnTo>
                    <a:pt x="879" y="389"/>
                  </a:lnTo>
                  <a:lnTo>
                    <a:pt x="880" y="390"/>
                  </a:lnTo>
                  <a:lnTo>
                    <a:pt x="881" y="390"/>
                  </a:lnTo>
                  <a:lnTo>
                    <a:pt x="883" y="391"/>
                  </a:lnTo>
                  <a:lnTo>
                    <a:pt x="884" y="390"/>
                  </a:lnTo>
                  <a:lnTo>
                    <a:pt x="885" y="389"/>
                  </a:lnTo>
                  <a:lnTo>
                    <a:pt x="886" y="391"/>
                  </a:lnTo>
                  <a:lnTo>
                    <a:pt x="887" y="389"/>
                  </a:lnTo>
                  <a:lnTo>
                    <a:pt x="888" y="391"/>
                  </a:lnTo>
                  <a:lnTo>
                    <a:pt x="890" y="389"/>
                  </a:lnTo>
                  <a:lnTo>
                    <a:pt x="891" y="389"/>
                  </a:lnTo>
                  <a:lnTo>
                    <a:pt x="892" y="390"/>
                  </a:lnTo>
                  <a:lnTo>
                    <a:pt x="893" y="386"/>
                  </a:lnTo>
                  <a:lnTo>
                    <a:pt x="894" y="392"/>
                  </a:lnTo>
                  <a:lnTo>
                    <a:pt x="896" y="386"/>
                  </a:lnTo>
                  <a:lnTo>
                    <a:pt x="897" y="389"/>
                  </a:lnTo>
                  <a:lnTo>
                    <a:pt x="898" y="387"/>
                  </a:lnTo>
                  <a:lnTo>
                    <a:pt x="899" y="389"/>
                  </a:lnTo>
                  <a:lnTo>
                    <a:pt x="900" y="388"/>
                  </a:lnTo>
                  <a:lnTo>
                    <a:pt x="901" y="387"/>
                  </a:lnTo>
                  <a:lnTo>
                    <a:pt x="903" y="387"/>
                  </a:lnTo>
                  <a:lnTo>
                    <a:pt x="904" y="388"/>
                  </a:lnTo>
                  <a:lnTo>
                    <a:pt x="905" y="389"/>
                  </a:lnTo>
                  <a:lnTo>
                    <a:pt x="906" y="387"/>
                  </a:lnTo>
                  <a:lnTo>
                    <a:pt x="908" y="388"/>
                  </a:lnTo>
                  <a:lnTo>
                    <a:pt x="908" y="386"/>
                  </a:lnTo>
                  <a:lnTo>
                    <a:pt x="910" y="388"/>
                  </a:lnTo>
                  <a:lnTo>
                    <a:pt x="911" y="386"/>
                  </a:lnTo>
                  <a:lnTo>
                    <a:pt x="912" y="389"/>
                  </a:lnTo>
                  <a:lnTo>
                    <a:pt x="913" y="385"/>
                  </a:lnTo>
                  <a:lnTo>
                    <a:pt x="915" y="386"/>
                  </a:lnTo>
                  <a:lnTo>
                    <a:pt x="916" y="386"/>
                  </a:lnTo>
                  <a:lnTo>
                    <a:pt x="917" y="385"/>
                  </a:lnTo>
                  <a:lnTo>
                    <a:pt x="918" y="385"/>
                  </a:lnTo>
                  <a:lnTo>
                    <a:pt x="919" y="383"/>
                  </a:lnTo>
                  <a:lnTo>
                    <a:pt x="920" y="385"/>
                  </a:lnTo>
                  <a:lnTo>
                    <a:pt x="922" y="382"/>
                  </a:lnTo>
                  <a:lnTo>
                    <a:pt x="923" y="385"/>
                  </a:lnTo>
                  <a:lnTo>
                    <a:pt x="924" y="380"/>
                  </a:lnTo>
                  <a:lnTo>
                    <a:pt x="925" y="380"/>
                  </a:lnTo>
                  <a:lnTo>
                    <a:pt x="926" y="380"/>
                  </a:lnTo>
                  <a:lnTo>
                    <a:pt x="928" y="378"/>
                  </a:lnTo>
                  <a:lnTo>
                    <a:pt x="929" y="381"/>
                  </a:lnTo>
                  <a:lnTo>
                    <a:pt x="930" y="375"/>
                  </a:lnTo>
                  <a:lnTo>
                    <a:pt x="931" y="379"/>
                  </a:lnTo>
                  <a:lnTo>
                    <a:pt x="932" y="376"/>
                  </a:lnTo>
                  <a:lnTo>
                    <a:pt x="933" y="379"/>
                  </a:lnTo>
                  <a:lnTo>
                    <a:pt x="935" y="379"/>
                  </a:lnTo>
                  <a:lnTo>
                    <a:pt x="936" y="377"/>
                  </a:lnTo>
                  <a:lnTo>
                    <a:pt x="937" y="377"/>
                  </a:lnTo>
                  <a:lnTo>
                    <a:pt x="938" y="378"/>
                  </a:lnTo>
                  <a:lnTo>
                    <a:pt x="940" y="380"/>
                  </a:lnTo>
                  <a:lnTo>
                    <a:pt x="940" y="380"/>
                  </a:lnTo>
                  <a:lnTo>
                    <a:pt x="942" y="380"/>
                  </a:lnTo>
                  <a:lnTo>
                    <a:pt x="943" y="367"/>
                  </a:lnTo>
                  <a:lnTo>
                    <a:pt x="944" y="439"/>
                  </a:lnTo>
                  <a:lnTo>
                    <a:pt x="945" y="479"/>
                  </a:lnTo>
                  <a:lnTo>
                    <a:pt x="947" y="488"/>
                  </a:lnTo>
                  <a:lnTo>
                    <a:pt x="948" y="487"/>
                  </a:lnTo>
                  <a:lnTo>
                    <a:pt x="949" y="486"/>
                  </a:lnTo>
                  <a:lnTo>
                    <a:pt x="950" y="488"/>
                  </a:lnTo>
                  <a:lnTo>
                    <a:pt x="951" y="486"/>
                  </a:lnTo>
                  <a:lnTo>
                    <a:pt x="952" y="488"/>
                  </a:lnTo>
                  <a:lnTo>
                    <a:pt x="954" y="483"/>
                  </a:lnTo>
                  <a:lnTo>
                    <a:pt x="955" y="483"/>
                  </a:lnTo>
                  <a:lnTo>
                    <a:pt x="956" y="484"/>
                  </a:lnTo>
                  <a:lnTo>
                    <a:pt x="957" y="483"/>
                  </a:lnTo>
                  <a:lnTo>
                    <a:pt x="958" y="483"/>
                  </a:lnTo>
                  <a:lnTo>
                    <a:pt x="959" y="480"/>
                  </a:lnTo>
                  <a:lnTo>
                    <a:pt x="961" y="479"/>
                  </a:lnTo>
                  <a:lnTo>
                    <a:pt x="962" y="478"/>
                  </a:lnTo>
                  <a:lnTo>
                    <a:pt x="963" y="480"/>
                  </a:lnTo>
                  <a:lnTo>
                    <a:pt x="964" y="477"/>
                  </a:lnTo>
                  <a:lnTo>
                    <a:pt x="965" y="475"/>
                  </a:lnTo>
                  <a:lnTo>
                    <a:pt x="967" y="476"/>
                  </a:lnTo>
                  <a:lnTo>
                    <a:pt x="968" y="474"/>
                  </a:lnTo>
                  <a:lnTo>
                    <a:pt x="969" y="476"/>
                  </a:lnTo>
                  <a:lnTo>
                    <a:pt x="970" y="469"/>
                  </a:lnTo>
                  <a:lnTo>
                    <a:pt x="971" y="471"/>
                  </a:lnTo>
                  <a:lnTo>
                    <a:pt x="972" y="469"/>
                  </a:lnTo>
                  <a:lnTo>
                    <a:pt x="974" y="469"/>
                  </a:lnTo>
                  <a:lnTo>
                    <a:pt x="975" y="470"/>
                  </a:lnTo>
                  <a:lnTo>
                    <a:pt x="976" y="464"/>
                  </a:lnTo>
                  <a:lnTo>
                    <a:pt x="977" y="465"/>
                  </a:lnTo>
                  <a:lnTo>
                    <a:pt x="979" y="465"/>
                  </a:lnTo>
                  <a:lnTo>
                    <a:pt x="979" y="463"/>
                  </a:lnTo>
                  <a:lnTo>
                    <a:pt x="981" y="462"/>
                  </a:lnTo>
                  <a:lnTo>
                    <a:pt x="982" y="459"/>
                  </a:lnTo>
                  <a:lnTo>
                    <a:pt x="983" y="460"/>
                  </a:lnTo>
                  <a:lnTo>
                    <a:pt x="984" y="457"/>
                  </a:lnTo>
                  <a:lnTo>
                    <a:pt x="986" y="459"/>
                  </a:lnTo>
                  <a:lnTo>
                    <a:pt x="987" y="454"/>
                  </a:lnTo>
                  <a:lnTo>
                    <a:pt x="988" y="454"/>
                  </a:lnTo>
                  <a:lnTo>
                    <a:pt x="989" y="453"/>
                  </a:lnTo>
                  <a:lnTo>
                    <a:pt x="990" y="452"/>
                  </a:lnTo>
                  <a:lnTo>
                    <a:pt x="991" y="452"/>
                  </a:lnTo>
                  <a:lnTo>
                    <a:pt x="993" y="448"/>
                  </a:lnTo>
                  <a:lnTo>
                    <a:pt x="994" y="448"/>
                  </a:lnTo>
                  <a:lnTo>
                    <a:pt x="995" y="445"/>
                  </a:lnTo>
                  <a:lnTo>
                    <a:pt x="996" y="446"/>
                  </a:lnTo>
                  <a:lnTo>
                    <a:pt x="997" y="444"/>
                  </a:lnTo>
                  <a:lnTo>
                    <a:pt x="999" y="443"/>
                  </a:lnTo>
                  <a:lnTo>
                    <a:pt x="1000" y="440"/>
                  </a:lnTo>
                  <a:lnTo>
                    <a:pt x="1001" y="440"/>
                  </a:lnTo>
                  <a:lnTo>
                    <a:pt x="1002" y="440"/>
                  </a:lnTo>
                  <a:lnTo>
                    <a:pt x="1003" y="437"/>
                  </a:lnTo>
                  <a:lnTo>
                    <a:pt x="1004" y="436"/>
                  </a:lnTo>
                  <a:lnTo>
                    <a:pt x="1006" y="432"/>
                  </a:lnTo>
                  <a:lnTo>
                    <a:pt x="1007" y="432"/>
                  </a:lnTo>
                  <a:lnTo>
                    <a:pt x="1008" y="431"/>
                  </a:lnTo>
                  <a:lnTo>
                    <a:pt x="1009" y="430"/>
                  </a:lnTo>
                  <a:lnTo>
                    <a:pt x="1011" y="426"/>
                  </a:lnTo>
                  <a:lnTo>
                    <a:pt x="1011" y="424"/>
                  </a:lnTo>
                  <a:lnTo>
                    <a:pt x="1013" y="424"/>
                  </a:lnTo>
                  <a:lnTo>
                    <a:pt x="1014" y="419"/>
                  </a:lnTo>
                  <a:lnTo>
                    <a:pt x="1015" y="420"/>
                  </a:lnTo>
                  <a:lnTo>
                    <a:pt x="1016" y="411"/>
                  </a:lnTo>
                  <a:lnTo>
                    <a:pt x="1018" y="411"/>
                  </a:lnTo>
                  <a:lnTo>
                    <a:pt x="1018" y="431"/>
                  </a:lnTo>
                  <a:lnTo>
                    <a:pt x="1020" y="335"/>
                  </a:lnTo>
                  <a:lnTo>
                    <a:pt x="1021" y="309"/>
                  </a:lnTo>
                  <a:lnTo>
                    <a:pt x="1022" y="296"/>
                  </a:lnTo>
                  <a:lnTo>
                    <a:pt x="1023" y="296"/>
                  </a:lnTo>
                  <a:lnTo>
                    <a:pt x="1025" y="293"/>
                  </a:lnTo>
                  <a:lnTo>
                    <a:pt x="1026" y="292"/>
                  </a:lnTo>
                  <a:lnTo>
                    <a:pt x="1027" y="289"/>
                  </a:lnTo>
                  <a:lnTo>
                    <a:pt x="1028" y="287"/>
                  </a:lnTo>
                  <a:lnTo>
                    <a:pt x="1029" y="284"/>
                  </a:lnTo>
                  <a:lnTo>
                    <a:pt x="1030" y="283"/>
                  </a:lnTo>
                  <a:lnTo>
                    <a:pt x="1032" y="281"/>
                  </a:lnTo>
                  <a:lnTo>
                    <a:pt x="1033" y="280"/>
                  </a:lnTo>
                  <a:lnTo>
                    <a:pt x="1034" y="277"/>
                  </a:lnTo>
                  <a:lnTo>
                    <a:pt x="1035" y="275"/>
                  </a:lnTo>
                  <a:lnTo>
                    <a:pt x="1036" y="274"/>
                  </a:lnTo>
                  <a:lnTo>
                    <a:pt x="1038" y="270"/>
                  </a:lnTo>
                  <a:lnTo>
                    <a:pt x="1039" y="272"/>
                  </a:lnTo>
                  <a:lnTo>
                    <a:pt x="1040" y="263"/>
                  </a:lnTo>
                  <a:lnTo>
                    <a:pt x="1041" y="266"/>
                  </a:lnTo>
                  <a:lnTo>
                    <a:pt x="1042" y="262"/>
                  </a:lnTo>
                  <a:lnTo>
                    <a:pt x="1043" y="260"/>
                  </a:lnTo>
                  <a:lnTo>
                    <a:pt x="1045" y="259"/>
                  </a:lnTo>
                  <a:lnTo>
                    <a:pt x="1046" y="255"/>
                  </a:lnTo>
                  <a:lnTo>
                    <a:pt x="1047" y="254"/>
                  </a:lnTo>
                  <a:lnTo>
                    <a:pt x="1048" y="250"/>
                  </a:lnTo>
                  <a:lnTo>
                    <a:pt x="1050" y="249"/>
                  </a:lnTo>
                  <a:lnTo>
                    <a:pt x="1050" y="248"/>
                  </a:lnTo>
                  <a:lnTo>
                    <a:pt x="1052" y="243"/>
                  </a:lnTo>
                  <a:lnTo>
                    <a:pt x="1053" y="242"/>
                  </a:lnTo>
                  <a:lnTo>
                    <a:pt x="1054" y="240"/>
                  </a:lnTo>
                  <a:lnTo>
                    <a:pt x="1055" y="238"/>
                  </a:lnTo>
                  <a:lnTo>
                    <a:pt x="1057" y="238"/>
                  </a:lnTo>
                  <a:lnTo>
                    <a:pt x="1058" y="231"/>
                  </a:lnTo>
                  <a:lnTo>
                    <a:pt x="1059" y="232"/>
                  </a:lnTo>
                  <a:lnTo>
                    <a:pt x="1060" y="228"/>
                  </a:lnTo>
                  <a:lnTo>
                    <a:pt x="1061" y="228"/>
                  </a:lnTo>
                  <a:lnTo>
                    <a:pt x="1062" y="225"/>
                  </a:lnTo>
                  <a:lnTo>
                    <a:pt x="1064" y="222"/>
                  </a:lnTo>
                  <a:lnTo>
                    <a:pt x="1065" y="218"/>
                  </a:lnTo>
                  <a:lnTo>
                    <a:pt x="1066" y="216"/>
                  </a:lnTo>
                  <a:lnTo>
                    <a:pt x="1067" y="213"/>
                  </a:lnTo>
                  <a:lnTo>
                    <a:pt x="1068" y="209"/>
                  </a:lnTo>
                  <a:lnTo>
                    <a:pt x="1070" y="208"/>
                  </a:lnTo>
                  <a:lnTo>
                    <a:pt x="1071" y="204"/>
                  </a:lnTo>
                  <a:lnTo>
                    <a:pt x="1072" y="203"/>
                  </a:lnTo>
                  <a:lnTo>
                    <a:pt x="1073" y="199"/>
                  </a:lnTo>
                  <a:lnTo>
                    <a:pt x="1074" y="198"/>
                  </a:lnTo>
                  <a:lnTo>
                    <a:pt x="1075" y="194"/>
                  </a:lnTo>
                  <a:lnTo>
                    <a:pt x="1077" y="190"/>
                  </a:lnTo>
                  <a:lnTo>
                    <a:pt x="1078" y="187"/>
                  </a:lnTo>
                  <a:lnTo>
                    <a:pt x="1079" y="186"/>
                  </a:lnTo>
                  <a:lnTo>
                    <a:pt x="1080" y="182"/>
                  </a:lnTo>
                  <a:lnTo>
                    <a:pt x="1081" y="183"/>
                  </a:lnTo>
                  <a:lnTo>
                    <a:pt x="1082" y="174"/>
                  </a:lnTo>
                  <a:lnTo>
                    <a:pt x="1084" y="174"/>
                  </a:lnTo>
                  <a:lnTo>
                    <a:pt x="1085" y="170"/>
                  </a:lnTo>
                  <a:lnTo>
                    <a:pt x="1086" y="169"/>
                  </a:lnTo>
                  <a:lnTo>
                    <a:pt x="1087" y="165"/>
                  </a:lnTo>
                  <a:lnTo>
                    <a:pt x="1089" y="161"/>
                  </a:lnTo>
                  <a:lnTo>
                    <a:pt x="1089" y="160"/>
                  </a:lnTo>
                  <a:lnTo>
                    <a:pt x="1091" y="158"/>
                  </a:lnTo>
                  <a:lnTo>
                    <a:pt x="1092" y="157"/>
                  </a:lnTo>
                  <a:lnTo>
                    <a:pt x="1093" y="152"/>
                  </a:lnTo>
                  <a:lnTo>
                    <a:pt x="1094" y="145"/>
                  </a:lnTo>
                  <a:lnTo>
                    <a:pt x="1096" y="207"/>
                  </a:lnTo>
                  <a:lnTo>
                    <a:pt x="1097" y="247"/>
                  </a:lnTo>
                  <a:lnTo>
                    <a:pt x="1098" y="250"/>
                  </a:lnTo>
                  <a:lnTo>
                    <a:pt x="1099" y="252"/>
                  </a:lnTo>
                  <a:lnTo>
                    <a:pt x="1100" y="245"/>
                  </a:lnTo>
                  <a:lnTo>
                    <a:pt x="1101" y="243"/>
                  </a:lnTo>
                  <a:lnTo>
                    <a:pt x="1103" y="239"/>
                  </a:lnTo>
                  <a:lnTo>
                    <a:pt x="1104" y="238"/>
                  </a:lnTo>
                  <a:lnTo>
                    <a:pt x="1105" y="233"/>
                  </a:lnTo>
                  <a:lnTo>
                    <a:pt x="1106" y="231"/>
                  </a:lnTo>
                  <a:lnTo>
                    <a:pt x="1107" y="224"/>
                  </a:lnTo>
                  <a:lnTo>
                    <a:pt x="1109" y="223"/>
                  </a:lnTo>
                  <a:lnTo>
                    <a:pt x="1110" y="218"/>
                  </a:lnTo>
                  <a:lnTo>
                    <a:pt x="1111" y="216"/>
                  </a:lnTo>
                  <a:lnTo>
                    <a:pt x="1112" y="211"/>
                  </a:lnTo>
                  <a:lnTo>
                    <a:pt x="1113" y="207"/>
                  </a:lnTo>
                  <a:lnTo>
                    <a:pt x="1114" y="203"/>
                  </a:lnTo>
                  <a:lnTo>
                    <a:pt x="1116" y="199"/>
                  </a:lnTo>
                  <a:lnTo>
                    <a:pt x="1117" y="195"/>
                  </a:lnTo>
                  <a:lnTo>
                    <a:pt x="1118" y="194"/>
                  </a:lnTo>
                  <a:lnTo>
                    <a:pt x="1119" y="186"/>
                  </a:lnTo>
                  <a:lnTo>
                    <a:pt x="1121" y="184"/>
                  </a:lnTo>
                  <a:lnTo>
                    <a:pt x="1121" y="177"/>
                  </a:lnTo>
                  <a:lnTo>
                    <a:pt x="1123" y="176"/>
                  </a:lnTo>
                  <a:lnTo>
                    <a:pt x="1124" y="171"/>
                  </a:lnTo>
                  <a:lnTo>
                    <a:pt x="1125" y="170"/>
                  </a:lnTo>
                  <a:lnTo>
                    <a:pt x="1126" y="160"/>
                  </a:lnTo>
                  <a:lnTo>
                    <a:pt x="1128" y="160"/>
                  </a:lnTo>
                  <a:lnTo>
                    <a:pt x="1129" y="155"/>
                  </a:lnTo>
                  <a:lnTo>
                    <a:pt x="1130" y="152"/>
                  </a:lnTo>
                  <a:lnTo>
                    <a:pt x="1131" y="148"/>
                  </a:lnTo>
                  <a:lnTo>
                    <a:pt x="1132" y="143"/>
                  </a:lnTo>
                  <a:lnTo>
                    <a:pt x="1133" y="139"/>
                  </a:lnTo>
                  <a:lnTo>
                    <a:pt x="1135" y="135"/>
                  </a:lnTo>
                  <a:lnTo>
                    <a:pt x="1136" y="131"/>
                  </a:lnTo>
                  <a:lnTo>
                    <a:pt x="1137" y="127"/>
                  </a:lnTo>
                  <a:lnTo>
                    <a:pt x="1138" y="126"/>
                  </a:lnTo>
                  <a:lnTo>
                    <a:pt x="1139" y="117"/>
                  </a:lnTo>
                  <a:lnTo>
                    <a:pt x="1140" y="114"/>
                  </a:lnTo>
                  <a:lnTo>
                    <a:pt x="1142" y="108"/>
                  </a:lnTo>
                  <a:lnTo>
                    <a:pt x="1143" y="104"/>
                  </a:lnTo>
                  <a:lnTo>
                    <a:pt x="1144" y="100"/>
                  </a:lnTo>
                  <a:lnTo>
                    <a:pt x="1145" y="96"/>
                  </a:lnTo>
                  <a:lnTo>
                    <a:pt x="1146" y="90"/>
                  </a:lnTo>
                  <a:lnTo>
                    <a:pt x="1148" y="85"/>
                  </a:lnTo>
                  <a:lnTo>
                    <a:pt x="1149" y="82"/>
                  </a:lnTo>
                  <a:lnTo>
                    <a:pt x="1150" y="76"/>
                  </a:lnTo>
                  <a:lnTo>
                    <a:pt x="1151" y="72"/>
                  </a:lnTo>
                  <a:lnTo>
                    <a:pt x="1152" y="68"/>
                  </a:lnTo>
                  <a:lnTo>
                    <a:pt x="1153" y="61"/>
                  </a:lnTo>
                  <a:lnTo>
                    <a:pt x="1155" y="56"/>
                  </a:lnTo>
                  <a:lnTo>
                    <a:pt x="1156" y="52"/>
                  </a:lnTo>
                  <a:lnTo>
                    <a:pt x="1157" y="48"/>
                  </a:lnTo>
                  <a:lnTo>
                    <a:pt x="1158" y="43"/>
                  </a:lnTo>
                  <a:lnTo>
                    <a:pt x="1160" y="42"/>
                  </a:lnTo>
                  <a:lnTo>
                    <a:pt x="1160" y="35"/>
                  </a:lnTo>
                  <a:lnTo>
                    <a:pt x="1162" y="32"/>
                  </a:lnTo>
                  <a:lnTo>
                    <a:pt x="1163" y="29"/>
                  </a:lnTo>
                  <a:lnTo>
                    <a:pt x="1164" y="27"/>
                  </a:lnTo>
                  <a:lnTo>
                    <a:pt x="1165" y="27"/>
                  </a:lnTo>
                  <a:lnTo>
                    <a:pt x="1167" y="27"/>
                  </a:lnTo>
                  <a:lnTo>
                    <a:pt x="1168" y="29"/>
                  </a:lnTo>
                  <a:lnTo>
                    <a:pt x="1169" y="0"/>
                  </a:lnTo>
                  <a:lnTo>
                    <a:pt x="1170" y="72"/>
                  </a:lnTo>
                  <a:lnTo>
                    <a:pt x="1171" y="305"/>
                  </a:lnTo>
                  <a:lnTo>
                    <a:pt x="1172" y="373"/>
                  </a:lnTo>
                  <a:lnTo>
                    <a:pt x="1174" y="391"/>
                  </a:lnTo>
                  <a:lnTo>
                    <a:pt x="1175" y="398"/>
                  </a:lnTo>
                  <a:lnTo>
                    <a:pt x="1176" y="403"/>
                  </a:lnTo>
                  <a:lnTo>
                    <a:pt x="1177" y="405"/>
                  </a:lnTo>
                  <a:lnTo>
                    <a:pt x="1178" y="408"/>
                  </a:lnTo>
                  <a:lnTo>
                    <a:pt x="1180" y="408"/>
                  </a:lnTo>
                  <a:lnTo>
                    <a:pt x="1181" y="413"/>
                  </a:lnTo>
                  <a:lnTo>
                    <a:pt x="1182" y="410"/>
                  </a:lnTo>
                  <a:lnTo>
                    <a:pt x="1183" y="415"/>
                  </a:lnTo>
                  <a:lnTo>
                    <a:pt x="1184" y="416"/>
                  </a:lnTo>
                  <a:lnTo>
                    <a:pt x="1185" y="422"/>
                  </a:lnTo>
                  <a:lnTo>
                    <a:pt x="1187" y="424"/>
                  </a:lnTo>
                  <a:lnTo>
                    <a:pt x="1188" y="424"/>
                  </a:lnTo>
                  <a:lnTo>
                    <a:pt x="1189" y="425"/>
                  </a:lnTo>
                  <a:lnTo>
                    <a:pt x="1190" y="426"/>
                  </a:lnTo>
                  <a:lnTo>
                    <a:pt x="1192" y="427"/>
                  </a:lnTo>
                  <a:lnTo>
                    <a:pt x="1192" y="431"/>
                  </a:lnTo>
                  <a:lnTo>
                    <a:pt x="1194" y="430"/>
                  </a:lnTo>
                  <a:lnTo>
                    <a:pt x="1195" y="432"/>
                  </a:lnTo>
                  <a:lnTo>
                    <a:pt x="1196" y="433"/>
                  </a:lnTo>
                  <a:lnTo>
                    <a:pt x="1197" y="437"/>
                  </a:lnTo>
                  <a:lnTo>
                    <a:pt x="1199" y="437"/>
                  </a:lnTo>
                  <a:lnTo>
                    <a:pt x="1199" y="444"/>
                  </a:lnTo>
                  <a:lnTo>
                    <a:pt x="1201" y="440"/>
                  </a:lnTo>
                  <a:lnTo>
                    <a:pt x="1202" y="446"/>
                  </a:lnTo>
                  <a:lnTo>
                    <a:pt x="1203" y="448"/>
                  </a:lnTo>
                  <a:lnTo>
                    <a:pt x="1204" y="453"/>
                  </a:lnTo>
                  <a:lnTo>
                    <a:pt x="1206" y="453"/>
                  </a:lnTo>
                  <a:lnTo>
                    <a:pt x="1207" y="456"/>
                  </a:lnTo>
                  <a:lnTo>
                    <a:pt x="1208" y="460"/>
                  </a:lnTo>
                  <a:lnTo>
                    <a:pt x="1209" y="462"/>
                  </a:lnTo>
                  <a:lnTo>
                    <a:pt x="1210" y="466"/>
                  </a:lnTo>
                  <a:lnTo>
                    <a:pt x="1211" y="466"/>
                  </a:lnTo>
                  <a:lnTo>
                    <a:pt x="1213" y="470"/>
                  </a:lnTo>
                  <a:lnTo>
                    <a:pt x="1214" y="470"/>
                  </a:lnTo>
                  <a:lnTo>
                    <a:pt x="1215" y="475"/>
                  </a:lnTo>
                  <a:lnTo>
                    <a:pt x="1216" y="477"/>
                  </a:lnTo>
                  <a:lnTo>
                    <a:pt x="1217" y="479"/>
                  </a:lnTo>
                  <a:lnTo>
                    <a:pt x="1219" y="478"/>
                  </a:lnTo>
                  <a:lnTo>
                    <a:pt x="1220" y="482"/>
                  </a:lnTo>
                  <a:lnTo>
                    <a:pt x="1221" y="483"/>
                  </a:lnTo>
                  <a:lnTo>
                    <a:pt x="1222" y="487"/>
                  </a:lnTo>
                  <a:lnTo>
                    <a:pt x="1223" y="488"/>
                  </a:lnTo>
                  <a:lnTo>
                    <a:pt x="1224" y="491"/>
                  </a:lnTo>
                  <a:lnTo>
                    <a:pt x="1226" y="491"/>
                  </a:lnTo>
                  <a:lnTo>
                    <a:pt x="1227" y="494"/>
                  </a:lnTo>
                  <a:lnTo>
                    <a:pt x="1228" y="497"/>
                  </a:lnTo>
                  <a:lnTo>
                    <a:pt x="1229" y="497"/>
                  </a:lnTo>
                  <a:lnTo>
                    <a:pt x="1231" y="501"/>
                  </a:lnTo>
                  <a:lnTo>
                    <a:pt x="1231" y="500"/>
                  </a:lnTo>
                  <a:lnTo>
                    <a:pt x="1233" y="504"/>
                  </a:lnTo>
                  <a:lnTo>
                    <a:pt x="1234" y="504"/>
                  </a:lnTo>
                  <a:lnTo>
                    <a:pt x="1235" y="508"/>
                  </a:lnTo>
                  <a:lnTo>
                    <a:pt x="1236" y="509"/>
                  </a:lnTo>
                  <a:lnTo>
                    <a:pt x="1238" y="513"/>
                  </a:lnTo>
                  <a:lnTo>
                    <a:pt x="1239" y="514"/>
                  </a:lnTo>
                  <a:lnTo>
                    <a:pt x="1240" y="519"/>
                  </a:lnTo>
                  <a:lnTo>
                    <a:pt x="1241" y="519"/>
                  </a:lnTo>
                  <a:lnTo>
                    <a:pt x="1242" y="523"/>
                  </a:lnTo>
                  <a:lnTo>
                    <a:pt x="1243" y="525"/>
                  </a:lnTo>
                  <a:lnTo>
                    <a:pt x="1245" y="528"/>
                  </a:lnTo>
                  <a:lnTo>
                    <a:pt x="1246" y="533"/>
                  </a:lnTo>
                  <a:lnTo>
                    <a:pt x="1247" y="533"/>
                  </a:lnTo>
                  <a:lnTo>
                    <a:pt x="1248" y="536"/>
                  </a:lnTo>
                  <a:lnTo>
                    <a:pt x="1249" y="537"/>
                  </a:lnTo>
                  <a:lnTo>
                    <a:pt x="1251" y="541"/>
                  </a:lnTo>
                  <a:lnTo>
                    <a:pt x="1252" y="543"/>
                  </a:lnTo>
                  <a:lnTo>
                    <a:pt x="1253" y="545"/>
                  </a:lnTo>
                  <a:lnTo>
                    <a:pt x="1254" y="546"/>
                  </a:lnTo>
                  <a:lnTo>
                    <a:pt x="1255" y="550"/>
                  </a:lnTo>
                  <a:lnTo>
                    <a:pt x="1256" y="550"/>
                  </a:lnTo>
                  <a:lnTo>
                    <a:pt x="1258" y="557"/>
                  </a:lnTo>
                  <a:lnTo>
                    <a:pt x="1259" y="555"/>
                  </a:lnTo>
                  <a:lnTo>
                    <a:pt x="1260" y="559"/>
                  </a:lnTo>
                  <a:lnTo>
                    <a:pt x="1261" y="562"/>
                  </a:lnTo>
                  <a:lnTo>
                    <a:pt x="1262" y="563"/>
                  </a:lnTo>
                  <a:lnTo>
                    <a:pt x="1263" y="569"/>
                  </a:lnTo>
                  <a:lnTo>
                    <a:pt x="1265" y="565"/>
                  </a:lnTo>
                  <a:lnTo>
                    <a:pt x="1266" y="570"/>
                  </a:lnTo>
                  <a:lnTo>
                    <a:pt x="1267" y="569"/>
                  </a:lnTo>
                  <a:lnTo>
                    <a:pt x="1268" y="572"/>
                  </a:lnTo>
                  <a:lnTo>
                    <a:pt x="1270" y="573"/>
                  </a:lnTo>
                  <a:lnTo>
                    <a:pt x="1270" y="574"/>
                  </a:lnTo>
                  <a:lnTo>
                    <a:pt x="1272" y="574"/>
                  </a:lnTo>
                  <a:lnTo>
                    <a:pt x="1273" y="575"/>
                  </a:lnTo>
                  <a:lnTo>
                    <a:pt x="1274" y="578"/>
                  </a:lnTo>
                  <a:lnTo>
                    <a:pt x="1275" y="579"/>
                  </a:lnTo>
                  <a:lnTo>
                    <a:pt x="1277" y="580"/>
                  </a:lnTo>
                  <a:lnTo>
                    <a:pt x="1278" y="581"/>
                  </a:lnTo>
                  <a:lnTo>
                    <a:pt x="1279" y="583"/>
                  </a:lnTo>
                  <a:lnTo>
                    <a:pt x="1280" y="584"/>
                  </a:lnTo>
                  <a:lnTo>
                    <a:pt x="1281" y="588"/>
                  </a:lnTo>
                  <a:lnTo>
                    <a:pt x="1282" y="585"/>
                  </a:lnTo>
                  <a:lnTo>
                    <a:pt x="1284" y="588"/>
                  </a:lnTo>
                  <a:lnTo>
                    <a:pt x="1285" y="586"/>
                  </a:lnTo>
                  <a:lnTo>
                    <a:pt x="1286" y="588"/>
                  </a:lnTo>
                  <a:lnTo>
                    <a:pt x="1287" y="590"/>
                  </a:lnTo>
                  <a:lnTo>
                    <a:pt x="1288" y="586"/>
                  </a:lnTo>
                  <a:lnTo>
                    <a:pt x="1290" y="588"/>
                  </a:lnTo>
                  <a:lnTo>
                    <a:pt x="1291" y="586"/>
                  </a:lnTo>
                  <a:lnTo>
                    <a:pt x="1292" y="589"/>
                  </a:lnTo>
                  <a:lnTo>
                    <a:pt x="1293" y="588"/>
                  </a:lnTo>
                  <a:lnTo>
                    <a:pt x="1294" y="588"/>
                  </a:lnTo>
                  <a:lnTo>
                    <a:pt x="1295" y="588"/>
                  </a:lnTo>
                  <a:lnTo>
                    <a:pt x="1297" y="592"/>
                  </a:lnTo>
                  <a:lnTo>
                    <a:pt x="1298" y="593"/>
                  </a:lnTo>
                  <a:lnTo>
                    <a:pt x="1299" y="596"/>
                  </a:lnTo>
                  <a:lnTo>
                    <a:pt x="1300" y="593"/>
                  </a:lnTo>
                  <a:lnTo>
                    <a:pt x="1302" y="594"/>
                  </a:lnTo>
                  <a:lnTo>
                    <a:pt x="1302" y="597"/>
                  </a:lnTo>
                  <a:lnTo>
                    <a:pt x="1304" y="597"/>
                  </a:lnTo>
                  <a:lnTo>
                    <a:pt x="1305" y="604"/>
                  </a:lnTo>
                  <a:lnTo>
                    <a:pt x="1306" y="599"/>
                  </a:lnTo>
                  <a:lnTo>
                    <a:pt x="1307" y="605"/>
                  </a:lnTo>
                  <a:lnTo>
                    <a:pt x="1309" y="604"/>
                  </a:lnTo>
                  <a:lnTo>
                    <a:pt x="1310" y="605"/>
                  </a:lnTo>
                  <a:lnTo>
                    <a:pt x="1311" y="605"/>
                  </a:lnTo>
                  <a:lnTo>
                    <a:pt x="1312" y="602"/>
                  </a:lnTo>
                  <a:lnTo>
                    <a:pt x="1313" y="604"/>
                  </a:lnTo>
                  <a:lnTo>
                    <a:pt x="1314" y="603"/>
                  </a:lnTo>
                  <a:lnTo>
                    <a:pt x="1316" y="603"/>
                  </a:lnTo>
                  <a:lnTo>
                    <a:pt x="1317" y="601"/>
                  </a:lnTo>
                  <a:lnTo>
                    <a:pt x="1318" y="599"/>
                  </a:lnTo>
                  <a:lnTo>
                    <a:pt x="1319" y="597"/>
                  </a:lnTo>
                  <a:lnTo>
                    <a:pt x="1320" y="599"/>
                  </a:lnTo>
                  <a:lnTo>
                    <a:pt x="1321" y="597"/>
                  </a:lnTo>
                  <a:lnTo>
                    <a:pt x="1323" y="597"/>
                  </a:lnTo>
                  <a:lnTo>
                    <a:pt x="1324" y="592"/>
                  </a:lnTo>
                  <a:lnTo>
                    <a:pt x="1325" y="592"/>
                  </a:lnTo>
                  <a:lnTo>
                    <a:pt x="1326" y="595"/>
                  </a:lnTo>
                  <a:lnTo>
                    <a:pt x="1327" y="593"/>
                  </a:lnTo>
                  <a:lnTo>
                    <a:pt x="1329" y="596"/>
                  </a:lnTo>
                  <a:lnTo>
                    <a:pt x="1330" y="592"/>
                  </a:lnTo>
                  <a:lnTo>
                    <a:pt x="1331" y="595"/>
                  </a:lnTo>
                  <a:lnTo>
                    <a:pt x="1332" y="595"/>
                  </a:lnTo>
                  <a:lnTo>
                    <a:pt x="1333" y="597"/>
                  </a:lnTo>
                  <a:lnTo>
                    <a:pt x="1334" y="594"/>
                  </a:lnTo>
                  <a:lnTo>
                    <a:pt x="1336" y="594"/>
                  </a:lnTo>
                  <a:lnTo>
                    <a:pt x="1337" y="592"/>
                  </a:lnTo>
                  <a:lnTo>
                    <a:pt x="1338" y="592"/>
                  </a:lnTo>
                  <a:lnTo>
                    <a:pt x="1339" y="592"/>
                  </a:lnTo>
                  <a:lnTo>
                    <a:pt x="1341" y="587"/>
                  </a:lnTo>
                  <a:lnTo>
                    <a:pt x="1341" y="546"/>
                  </a:lnTo>
                  <a:lnTo>
                    <a:pt x="1343" y="486"/>
                  </a:lnTo>
                  <a:lnTo>
                    <a:pt x="1344" y="550"/>
                  </a:lnTo>
                  <a:lnTo>
                    <a:pt x="1345" y="586"/>
                  </a:lnTo>
                  <a:lnTo>
                    <a:pt x="1346" y="584"/>
                  </a:lnTo>
                  <a:lnTo>
                    <a:pt x="1348" y="576"/>
                  </a:lnTo>
                  <a:lnTo>
                    <a:pt x="1349" y="578"/>
                  </a:lnTo>
                  <a:lnTo>
                    <a:pt x="1350" y="580"/>
                  </a:lnTo>
                  <a:lnTo>
                    <a:pt x="1351" y="583"/>
                  </a:lnTo>
                  <a:lnTo>
                    <a:pt x="1352" y="584"/>
                  </a:lnTo>
                  <a:lnTo>
                    <a:pt x="1353" y="582"/>
                  </a:lnTo>
                  <a:lnTo>
                    <a:pt x="1355" y="586"/>
                  </a:lnTo>
                  <a:lnTo>
                    <a:pt x="1356" y="584"/>
                  </a:lnTo>
                  <a:lnTo>
                    <a:pt x="1357" y="587"/>
                  </a:lnTo>
                  <a:lnTo>
                    <a:pt x="1358" y="581"/>
                  </a:lnTo>
                  <a:lnTo>
                    <a:pt x="1359" y="582"/>
                  </a:lnTo>
                  <a:lnTo>
                    <a:pt x="1361" y="582"/>
                  </a:lnTo>
                  <a:lnTo>
                    <a:pt x="1362" y="580"/>
                  </a:lnTo>
                  <a:lnTo>
                    <a:pt x="1363" y="585"/>
                  </a:lnTo>
                  <a:lnTo>
                    <a:pt x="1364" y="574"/>
                  </a:lnTo>
                  <a:lnTo>
                    <a:pt x="1365" y="574"/>
                  </a:lnTo>
                  <a:lnTo>
                    <a:pt x="1366" y="568"/>
                  </a:lnTo>
                  <a:lnTo>
                    <a:pt x="1368" y="568"/>
                  </a:lnTo>
                  <a:lnTo>
                    <a:pt x="1369" y="567"/>
                  </a:lnTo>
                  <a:lnTo>
                    <a:pt x="1370" y="563"/>
                  </a:lnTo>
                  <a:lnTo>
                    <a:pt x="1371" y="561"/>
                  </a:lnTo>
                  <a:lnTo>
                    <a:pt x="1373" y="556"/>
                  </a:lnTo>
                  <a:lnTo>
                    <a:pt x="1373" y="555"/>
                  </a:lnTo>
                  <a:lnTo>
                    <a:pt x="1375" y="552"/>
                  </a:lnTo>
                  <a:lnTo>
                    <a:pt x="1376" y="549"/>
                  </a:lnTo>
                  <a:lnTo>
                    <a:pt x="1377" y="544"/>
                  </a:lnTo>
                  <a:lnTo>
                    <a:pt x="1378" y="543"/>
                  </a:lnTo>
                  <a:lnTo>
                    <a:pt x="1380" y="536"/>
                  </a:lnTo>
                  <a:lnTo>
                    <a:pt x="1380" y="531"/>
                  </a:lnTo>
                  <a:lnTo>
                    <a:pt x="1382" y="525"/>
                  </a:lnTo>
                  <a:lnTo>
                    <a:pt x="1383" y="520"/>
                  </a:lnTo>
                  <a:lnTo>
                    <a:pt x="1384" y="523"/>
                  </a:lnTo>
                  <a:lnTo>
                    <a:pt x="1385" y="523"/>
                  </a:lnTo>
                  <a:lnTo>
                    <a:pt x="1387" y="526"/>
                  </a:lnTo>
                  <a:lnTo>
                    <a:pt x="1388" y="529"/>
                  </a:lnTo>
                  <a:lnTo>
                    <a:pt x="1389" y="535"/>
                  </a:lnTo>
                  <a:lnTo>
                    <a:pt x="1390" y="540"/>
                  </a:lnTo>
                  <a:lnTo>
                    <a:pt x="1391" y="547"/>
                  </a:lnTo>
                  <a:lnTo>
                    <a:pt x="1392" y="548"/>
                  </a:lnTo>
                  <a:lnTo>
                    <a:pt x="1394" y="549"/>
                  </a:lnTo>
                  <a:lnTo>
                    <a:pt x="1395" y="550"/>
                  </a:lnTo>
                  <a:lnTo>
                    <a:pt x="1396" y="548"/>
                  </a:lnTo>
                  <a:lnTo>
                    <a:pt x="1397" y="553"/>
                  </a:lnTo>
                  <a:lnTo>
                    <a:pt x="1398" y="545"/>
                  </a:lnTo>
                  <a:lnTo>
                    <a:pt x="1400" y="545"/>
                  </a:lnTo>
                  <a:lnTo>
                    <a:pt x="1401" y="541"/>
                  </a:lnTo>
                  <a:lnTo>
                    <a:pt x="1402" y="540"/>
                  </a:lnTo>
                  <a:lnTo>
                    <a:pt x="1403" y="540"/>
                  </a:lnTo>
                  <a:lnTo>
                    <a:pt x="1404" y="533"/>
                  </a:lnTo>
                  <a:lnTo>
                    <a:pt x="1405" y="534"/>
                  </a:lnTo>
                  <a:lnTo>
                    <a:pt x="1407" y="534"/>
                  </a:lnTo>
                  <a:lnTo>
                    <a:pt x="1408" y="533"/>
                  </a:lnTo>
                  <a:lnTo>
                    <a:pt x="1409" y="525"/>
                  </a:lnTo>
                  <a:lnTo>
                    <a:pt x="1410" y="525"/>
                  </a:lnTo>
                  <a:lnTo>
                    <a:pt x="1412" y="529"/>
                  </a:lnTo>
                  <a:lnTo>
                    <a:pt x="1412" y="530"/>
                  </a:lnTo>
                  <a:lnTo>
                    <a:pt x="1414" y="534"/>
                  </a:lnTo>
                  <a:lnTo>
                    <a:pt x="1415" y="531"/>
                  </a:lnTo>
                  <a:lnTo>
                    <a:pt x="1416" y="533"/>
                  </a:lnTo>
                  <a:lnTo>
                    <a:pt x="1417" y="529"/>
                  </a:lnTo>
                  <a:lnTo>
                    <a:pt x="1419" y="529"/>
                  </a:lnTo>
                  <a:lnTo>
                    <a:pt x="1420" y="528"/>
                  </a:lnTo>
                  <a:lnTo>
                    <a:pt x="1421" y="525"/>
                  </a:lnTo>
                  <a:lnTo>
                    <a:pt x="1422" y="527"/>
                  </a:lnTo>
                  <a:lnTo>
                    <a:pt x="1423" y="526"/>
                  </a:lnTo>
                  <a:lnTo>
                    <a:pt x="1424" y="529"/>
                  </a:lnTo>
                  <a:lnTo>
                    <a:pt x="1426" y="528"/>
                  </a:lnTo>
                  <a:lnTo>
                    <a:pt x="1427" y="532"/>
                  </a:lnTo>
                  <a:lnTo>
                    <a:pt x="1428" y="532"/>
                  </a:lnTo>
                  <a:lnTo>
                    <a:pt x="1429" y="532"/>
                  </a:lnTo>
                  <a:lnTo>
                    <a:pt x="1430" y="529"/>
                  </a:lnTo>
                  <a:lnTo>
                    <a:pt x="1432" y="525"/>
                  </a:lnTo>
                  <a:lnTo>
                    <a:pt x="1433" y="525"/>
                  </a:lnTo>
                  <a:lnTo>
                    <a:pt x="1434" y="517"/>
                  </a:lnTo>
                  <a:lnTo>
                    <a:pt x="1435" y="520"/>
                  </a:lnTo>
                  <a:lnTo>
                    <a:pt x="1436" y="517"/>
                  </a:lnTo>
                  <a:lnTo>
                    <a:pt x="1437" y="517"/>
                  </a:lnTo>
                  <a:lnTo>
                    <a:pt x="1439" y="516"/>
                  </a:lnTo>
                  <a:lnTo>
                    <a:pt x="1440" y="513"/>
                  </a:lnTo>
                  <a:lnTo>
                    <a:pt x="1441" y="511"/>
                  </a:lnTo>
                  <a:lnTo>
                    <a:pt x="1442" y="507"/>
                  </a:lnTo>
                  <a:lnTo>
                    <a:pt x="1443" y="505"/>
                  </a:lnTo>
                  <a:lnTo>
                    <a:pt x="1444" y="503"/>
                  </a:lnTo>
                  <a:lnTo>
                    <a:pt x="1446" y="503"/>
                  </a:lnTo>
                  <a:lnTo>
                    <a:pt x="1447" y="501"/>
                  </a:lnTo>
                  <a:lnTo>
                    <a:pt x="1448" y="501"/>
                  </a:lnTo>
                  <a:lnTo>
                    <a:pt x="1449" y="497"/>
                  </a:lnTo>
                  <a:lnTo>
                    <a:pt x="1451" y="499"/>
                  </a:lnTo>
                  <a:lnTo>
                    <a:pt x="1451" y="505"/>
                  </a:lnTo>
                  <a:lnTo>
                    <a:pt x="1453" y="500"/>
                  </a:lnTo>
                  <a:lnTo>
                    <a:pt x="1454" y="499"/>
                  </a:lnTo>
                  <a:lnTo>
                    <a:pt x="1455" y="494"/>
                  </a:lnTo>
                  <a:lnTo>
                    <a:pt x="1456" y="494"/>
                  </a:lnTo>
                  <a:lnTo>
                    <a:pt x="1458" y="487"/>
                  </a:lnTo>
                  <a:lnTo>
                    <a:pt x="1459" y="488"/>
                  </a:lnTo>
                  <a:lnTo>
                    <a:pt x="1460" y="483"/>
                  </a:lnTo>
                  <a:lnTo>
                    <a:pt x="1461" y="461"/>
                  </a:lnTo>
                  <a:lnTo>
                    <a:pt x="1462" y="398"/>
                  </a:lnTo>
                  <a:lnTo>
                    <a:pt x="1463" y="317"/>
                  </a:lnTo>
                  <a:lnTo>
                    <a:pt x="1465" y="403"/>
                  </a:lnTo>
                  <a:lnTo>
                    <a:pt x="1466" y="495"/>
                  </a:lnTo>
                  <a:lnTo>
                    <a:pt x="1467" y="481"/>
                  </a:lnTo>
                  <a:lnTo>
                    <a:pt x="1468" y="468"/>
                  </a:lnTo>
                  <a:lnTo>
                    <a:pt x="1469" y="465"/>
                  </a:lnTo>
                  <a:lnTo>
                    <a:pt x="1471" y="474"/>
                  </a:lnTo>
                  <a:lnTo>
                    <a:pt x="1472" y="469"/>
                  </a:lnTo>
                  <a:lnTo>
                    <a:pt x="1473" y="474"/>
                  </a:lnTo>
                  <a:lnTo>
                    <a:pt x="1474" y="477"/>
                  </a:lnTo>
                  <a:lnTo>
                    <a:pt x="1475" y="478"/>
                  </a:lnTo>
                  <a:lnTo>
                    <a:pt x="1476" y="475"/>
                  </a:lnTo>
                  <a:lnTo>
                    <a:pt x="1478" y="469"/>
                  </a:lnTo>
                  <a:lnTo>
                    <a:pt x="1479" y="470"/>
                  </a:lnTo>
                  <a:lnTo>
                    <a:pt x="1480" y="466"/>
                  </a:lnTo>
                  <a:lnTo>
                    <a:pt x="1481" y="466"/>
                  </a:lnTo>
                  <a:lnTo>
                    <a:pt x="1483" y="461"/>
                  </a:lnTo>
                  <a:lnTo>
                    <a:pt x="1483" y="461"/>
                  </a:lnTo>
                  <a:lnTo>
                    <a:pt x="1485" y="460"/>
                  </a:lnTo>
                  <a:lnTo>
                    <a:pt x="1486" y="459"/>
                  </a:lnTo>
                  <a:lnTo>
                    <a:pt x="1487" y="460"/>
                  </a:lnTo>
                  <a:lnTo>
                    <a:pt x="1488" y="456"/>
                  </a:lnTo>
                  <a:lnTo>
                    <a:pt x="1490" y="456"/>
                  </a:lnTo>
                  <a:lnTo>
                    <a:pt x="1491" y="450"/>
                  </a:lnTo>
                  <a:lnTo>
                    <a:pt x="1492" y="452"/>
                  </a:lnTo>
                  <a:lnTo>
                    <a:pt x="1493" y="449"/>
                  </a:lnTo>
                  <a:lnTo>
                    <a:pt x="1494" y="449"/>
                  </a:lnTo>
                  <a:lnTo>
                    <a:pt x="1495" y="444"/>
                  </a:lnTo>
                  <a:lnTo>
                    <a:pt x="1497" y="434"/>
                  </a:lnTo>
                  <a:lnTo>
                    <a:pt x="1498" y="427"/>
                  </a:lnTo>
                  <a:lnTo>
                    <a:pt x="1499" y="422"/>
                  </a:lnTo>
                  <a:lnTo>
                    <a:pt x="1500" y="416"/>
                  </a:lnTo>
                  <a:lnTo>
                    <a:pt x="1501" y="412"/>
                  </a:lnTo>
                  <a:lnTo>
                    <a:pt x="1503" y="407"/>
                  </a:lnTo>
                  <a:lnTo>
                    <a:pt x="1504" y="400"/>
                  </a:lnTo>
                  <a:lnTo>
                    <a:pt x="1505" y="401"/>
                  </a:lnTo>
                  <a:lnTo>
                    <a:pt x="1506" y="400"/>
                  </a:lnTo>
                  <a:lnTo>
                    <a:pt x="1507" y="410"/>
                  </a:lnTo>
                  <a:lnTo>
                    <a:pt x="1508" y="422"/>
                  </a:lnTo>
                  <a:lnTo>
                    <a:pt x="1510" y="429"/>
                  </a:lnTo>
                  <a:lnTo>
                    <a:pt x="1511" y="440"/>
                  </a:lnTo>
                  <a:lnTo>
                    <a:pt x="1512" y="439"/>
                  </a:lnTo>
                  <a:lnTo>
                    <a:pt x="1513" y="448"/>
                  </a:lnTo>
                  <a:lnTo>
                    <a:pt x="1514" y="453"/>
                  </a:lnTo>
                  <a:lnTo>
                    <a:pt x="1515" y="461"/>
                  </a:lnTo>
                  <a:lnTo>
                    <a:pt x="1517" y="462"/>
                  </a:lnTo>
                  <a:lnTo>
                    <a:pt x="1518" y="459"/>
                  </a:lnTo>
                  <a:lnTo>
                    <a:pt x="1519" y="456"/>
                  </a:lnTo>
                  <a:lnTo>
                    <a:pt x="1520" y="456"/>
                  </a:lnTo>
                  <a:lnTo>
                    <a:pt x="1522" y="456"/>
                  </a:lnTo>
                  <a:lnTo>
                    <a:pt x="1522" y="457"/>
                  </a:lnTo>
                  <a:lnTo>
                    <a:pt x="1524" y="453"/>
                  </a:lnTo>
                  <a:lnTo>
                    <a:pt x="1525" y="449"/>
                  </a:lnTo>
                  <a:lnTo>
                    <a:pt x="1526" y="444"/>
                  </a:lnTo>
                  <a:lnTo>
                    <a:pt x="1527" y="439"/>
                  </a:lnTo>
                  <a:lnTo>
                    <a:pt x="1529" y="440"/>
                  </a:lnTo>
                  <a:lnTo>
                    <a:pt x="1530" y="436"/>
                  </a:lnTo>
                  <a:lnTo>
                    <a:pt x="1531" y="439"/>
                  </a:lnTo>
                  <a:lnTo>
                    <a:pt x="1532" y="438"/>
                  </a:lnTo>
                  <a:lnTo>
                    <a:pt x="1533" y="442"/>
                  </a:lnTo>
                  <a:lnTo>
                    <a:pt x="1534" y="445"/>
                  </a:lnTo>
                  <a:lnTo>
                    <a:pt x="1536" y="447"/>
                  </a:lnTo>
                  <a:lnTo>
                    <a:pt x="1537" y="446"/>
                  </a:lnTo>
                  <a:lnTo>
                    <a:pt x="1538" y="448"/>
                  </a:lnTo>
                  <a:lnTo>
                    <a:pt x="1539" y="446"/>
                  </a:lnTo>
                  <a:lnTo>
                    <a:pt x="1540" y="449"/>
                  </a:lnTo>
                  <a:lnTo>
                    <a:pt x="1542" y="447"/>
                  </a:lnTo>
                  <a:lnTo>
                    <a:pt x="1543" y="453"/>
                  </a:lnTo>
                  <a:lnTo>
                    <a:pt x="1544" y="452"/>
                  </a:lnTo>
                  <a:lnTo>
                    <a:pt x="1545" y="448"/>
                  </a:lnTo>
                  <a:lnTo>
                    <a:pt x="1546" y="446"/>
                  </a:lnTo>
                  <a:lnTo>
                    <a:pt x="1547" y="442"/>
                  </a:lnTo>
                  <a:lnTo>
                    <a:pt x="1549" y="442"/>
                  </a:lnTo>
                  <a:lnTo>
                    <a:pt x="1550" y="440"/>
                  </a:lnTo>
                  <a:lnTo>
                    <a:pt x="1551" y="440"/>
                  </a:lnTo>
                  <a:lnTo>
                    <a:pt x="1552" y="437"/>
                  </a:lnTo>
                  <a:lnTo>
                    <a:pt x="1554" y="439"/>
                  </a:lnTo>
                  <a:lnTo>
                    <a:pt x="1554" y="443"/>
                  </a:lnTo>
                  <a:lnTo>
                    <a:pt x="1556" y="448"/>
                  </a:lnTo>
                  <a:lnTo>
                    <a:pt x="1557" y="445"/>
                  </a:lnTo>
                  <a:lnTo>
                    <a:pt x="1558" y="446"/>
                  </a:lnTo>
                  <a:lnTo>
                    <a:pt x="1559" y="440"/>
                  </a:lnTo>
                  <a:lnTo>
                    <a:pt x="1561" y="446"/>
                  </a:lnTo>
                  <a:lnTo>
                    <a:pt x="1562" y="443"/>
                  </a:lnTo>
                  <a:lnTo>
                    <a:pt x="1563" y="445"/>
                  </a:lnTo>
                  <a:lnTo>
                    <a:pt x="1564" y="445"/>
                  </a:lnTo>
                  <a:lnTo>
                    <a:pt x="1565" y="444"/>
                  </a:lnTo>
                  <a:lnTo>
                    <a:pt x="1566" y="440"/>
                  </a:lnTo>
                  <a:lnTo>
                    <a:pt x="1568" y="442"/>
                  </a:lnTo>
                  <a:lnTo>
                    <a:pt x="1569" y="440"/>
                  </a:lnTo>
                  <a:lnTo>
                    <a:pt x="1570" y="443"/>
                  </a:lnTo>
                  <a:lnTo>
                    <a:pt x="1571" y="440"/>
                  </a:lnTo>
                  <a:lnTo>
                    <a:pt x="1572" y="444"/>
                  </a:lnTo>
                  <a:lnTo>
                    <a:pt x="1573" y="443"/>
                  </a:lnTo>
                  <a:lnTo>
                    <a:pt x="1575" y="443"/>
                  </a:lnTo>
                  <a:lnTo>
                    <a:pt x="1576" y="442"/>
                  </a:lnTo>
                  <a:lnTo>
                    <a:pt x="1577" y="443"/>
                  </a:lnTo>
                  <a:lnTo>
                    <a:pt x="1578" y="436"/>
                  </a:lnTo>
                  <a:lnTo>
                    <a:pt x="1579" y="436"/>
                  </a:lnTo>
                  <a:lnTo>
                    <a:pt x="1581" y="437"/>
                  </a:lnTo>
                  <a:lnTo>
                    <a:pt x="1582" y="440"/>
                  </a:lnTo>
                  <a:lnTo>
                    <a:pt x="1583" y="440"/>
                  </a:lnTo>
                  <a:lnTo>
                    <a:pt x="1584" y="440"/>
                  </a:lnTo>
                  <a:lnTo>
                    <a:pt x="1585" y="443"/>
                  </a:lnTo>
                  <a:lnTo>
                    <a:pt x="1586" y="442"/>
                  </a:lnTo>
                  <a:lnTo>
                    <a:pt x="1588" y="443"/>
                  </a:lnTo>
                  <a:lnTo>
                    <a:pt x="1589" y="441"/>
                  </a:lnTo>
                  <a:lnTo>
                    <a:pt x="1590" y="438"/>
                  </a:lnTo>
                  <a:lnTo>
                    <a:pt x="1591" y="444"/>
                  </a:lnTo>
                  <a:lnTo>
                    <a:pt x="1593" y="440"/>
                  </a:lnTo>
                  <a:lnTo>
                    <a:pt x="1593" y="420"/>
                  </a:lnTo>
                  <a:lnTo>
                    <a:pt x="1595" y="353"/>
                  </a:lnTo>
                  <a:lnTo>
                    <a:pt x="1596" y="248"/>
                  </a:lnTo>
                  <a:lnTo>
                    <a:pt x="1597" y="301"/>
                  </a:lnTo>
                  <a:lnTo>
                    <a:pt x="1598" y="452"/>
                  </a:lnTo>
                  <a:lnTo>
                    <a:pt x="1600" y="460"/>
                  </a:lnTo>
                  <a:lnTo>
                    <a:pt x="1601" y="431"/>
                  </a:lnTo>
                  <a:lnTo>
                    <a:pt x="1602" y="423"/>
                  </a:lnTo>
                  <a:lnTo>
                    <a:pt x="1603" y="423"/>
                  </a:lnTo>
                  <a:lnTo>
                    <a:pt x="1604" y="425"/>
                  </a:lnTo>
                  <a:lnTo>
                    <a:pt x="1605" y="424"/>
                  </a:lnTo>
                  <a:lnTo>
                    <a:pt x="1607" y="426"/>
                  </a:lnTo>
                  <a:lnTo>
                    <a:pt x="1608" y="424"/>
                  </a:lnTo>
                  <a:lnTo>
                    <a:pt x="1609" y="425"/>
                  </a:lnTo>
                  <a:lnTo>
                    <a:pt x="1610" y="425"/>
                  </a:lnTo>
                  <a:lnTo>
                    <a:pt x="1611" y="426"/>
                  </a:lnTo>
                  <a:lnTo>
                    <a:pt x="1613" y="428"/>
                  </a:lnTo>
                  <a:lnTo>
                    <a:pt x="1614" y="429"/>
                  </a:lnTo>
                  <a:lnTo>
                    <a:pt x="1615" y="430"/>
                  </a:lnTo>
                  <a:lnTo>
                    <a:pt x="1616" y="430"/>
                  </a:lnTo>
                  <a:lnTo>
                    <a:pt x="1617" y="435"/>
                  </a:lnTo>
                  <a:lnTo>
                    <a:pt x="1618" y="440"/>
                  </a:lnTo>
                  <a:lnTo>
                    <a:pt x="1620" y="443"/>
                  </a:lnTo>
                  <a:lnTo>
                    <a:pt x="1621" y="436"/>
                  </a:lnTo>
                  <a:lnTo>
                    <a:pt x="1622" y="429"/>
                  </a:lnTo>
                  <a:lnTo>
                    <a:pt x="1623" y="422"/>
                  </a:lnTo>
                  <a:lnTo>
                    <a:pt x="1625" y="419"/>
                  </a:lnTo>
                  <a:lnTo>
                    <a:pt x="1625" y="412"/>
                  </a:lnTo>
                  <a:lnTo>
                    <a:pt x="1627" y="407"/>
                  </a:lnTo>
                  <a:lnTo>
                    <a:pt x="1628" y="397"/>
                  </a:lnTo>
                  <a:lnTo>
                    <a:pt x="1629" y="391"/>
                  </a:lnTo>
                  <a:lnTo>
                    <a:pt x="1630" y="385"/>
                  </a:lnTo>
                  <a:lnTo>
                    <a:pt x="1632" y="383"/>
                  </a:lnTo>
                  <a:lnTo>
                    <a:pt x="1632" y="372"/>
                  </a:lnTo>
                  <a:lnTo>
                    <a:pt x="1634" y="371"/>
                  </a:lnTo>
                  <a:lnTo>
                    <a:pt x="1635" y="368"/>
                  </a:lnTo>
                  <a:lnTo>
                    <a:pt x="1636" y="373"/>
                  </a:lnTo>
                  <a:lnTo>
                    <a:pt x="1637" y="381"/>
                  </a:lnTo>
                  <a:lnTo>
                    <a:pt x="1639" y="387"/>
                  </a:lnTo>
                  <a:lnTo>
                    <a:pt x="1640" y="393"/>
                  </a:lnTo>
                  <a:lnTo>
                    <a:pt x="1641" y="402"/>
                  </a:lnTo>
                  <a:lnTo>
                    <a:pt x="1642" y="408"/>
                  </a:lnTo>
                  <a:lnTo>
                    <a:pt x="1643" y="419"/>
                  </a:lnTo>
                  <a:lnTo>
                    <a:pt x="1644" y="419"/>
                  </a:lnTo>
                  <a:lnTo>
                    <a:pt x="1646" y="428"/>
                  </a:lnTo>
                  <a:lnTo>
                    <a:pt x="1647" y="430"/>
                  </a:lnTo>
                  <a:lnTo>
                    <a:pt x="1648" y="428"/>
                  </a:lnTo>
                  <a:lnTo>
                    <a:pt x="1649" y="428"/>
                  </a:lnTo>
                  <a:lnTo>
                    <a:pt x="1650" y="427"/>
                  </a:lnTo>
                  <a:lnTo>
                    <a:pt x="1652" y="428"/>
                  </a:lnTo>
                  <a:lnTo>
                    <a:pt x="1653" y="430"/>
                  </a:lnTo>
                  <a:lnTo>
                    <a:pt x="1654" y="428"/>
                  </a:lnTo>
                  <a:lnTo>
                    <a:pt x="1655" y="429"/>
                  </a:lnTo>
                  <a:lnTo>
                    <a:pt x="1656" y="430"/>
                  </a:lnTo>
                  <a:lnTo>
                    <a:pt x="1657" y="431"/>
                  </a:lnTo>
                  <a:lnTo>
                    <a:pt x="1659" y="427"/>
                  </a:lnTo>
                  <a:lnTo>
                    <a:pt x="1660" y="423"/>
                  </a:lnTo>
                  <a:lnTo>
                    <a:pt x="1661" y="426"/>
                  </a:lnTo>
                  <a:lnTo>
                    <a:pt x="1662" y="420"/>
                  </a:lnTo>
                  <a:lnTo>
                    <a:pt x="1664" y="420"/>
                  </a:lnTo>
                  <a:lnTo>
                    <a:pt x="1664" y="419"/>
                  </a:lnTo>
                  <a:lnTo>
                    <a:pt x="1666" y="423"/>
                  </a:lnTo>
                  <a:lnTo>
                    <a:pt x="1667" y="424"/>
                  </a:lnTo>
                  <a:lnTo>
                    <a:pt x="1668" y="423"/>
                  </a:lnTo>
                  <a:lnTo>
                    <a:pt x="1669" y="423"/>
                  </a:lnTo>
                  <a:lnTo>
                    <a:pt x="1671" y="426"/>
                  </a:lnTo>
                  <a:lnTo>
                    <a:pt x="1672" y="427"/>
                  </a:lnTo>
                  <a:lnTo>
                    <a:pt x="1673" y="432"/>
                  </a:lnTo>
                  <a:lnTo>
                    <a:pt x="1674" y="430"/>
                  </a:lnTo>
                  <a:lnTo>
                    <a:pt x="1675" y="439"/>
                  </a:lnTo>
                  <a:lnTo>
                    <a:pt x="1676" y="444"/>
                  </a:lnTo>
                  <a:lnTo>
                    <a:pt x="1678" y="449"/>
                  </a:lnTo>
                  <a:lnTo>
                    <a:pt x="1679" y="444"/>
                  </a:lnTo>
                  <a:lnTo>
                    <a:pt x="1680" y="440"/>
                  </a:lnTo>
                  <a:lnTo>
                    <a:pt x="1681" y="433"/>
                  </a:lnTo>
                  <a:lnTo>
                    <a:pt x="1682" y="435"/>
                  </a:lnTo>
                  <a:lnTo>
                    <a:pt x="1684" y="436"/>
                  </a:lnTo>
                  <a:lnTo>
                    <a:pt x="1685" y="435"/>
                  </a:lnTo>
                  <a:lnTo>
                    <a:pt x="1686" y="431"/>
                  </a:lnTo>
                  <a:lnTo>
                    <a:pt x="1687" y="425"/>
                  </a:lnTo>
                  <a:lnTo>
                    <a:pt x="1688" y="423"/>
                  </a:lnTo>
                  <a:lnTo>
                    <a:pt x="1689" y="425"/>
                  </a:lnTo>
                  <a:lnTo>
                    <a:pt x="1691" y="426"/>
                  </a:lnTo>
                  <a:lnTo>
                    <a:pt x="1692" y="428"/>
                  </a:lnTo>
                  <a:lnTo>
                    <a:pt x="1693" y="426"/>
                  </a:lnTo>
                  <a:lnTo>
                    <a:pt x="1694" y="428"/>
                  </a:lnTo>
                  <a:lnTo>
                    <a:pt x="1695" y="430"/>
                  </a:lnTo>
                  <a:lnTo>
                    <a:pt x="1696" y="436"/>
                  </a:lnTo>
                  <a:lnTo>
                    <a:pt x="1698" y="447"/>
                  </a:lnTo>
                  <a:lnTo>
                    <a:pt x="1699" y="438"/>
                  </a:lnTo>
                  <a:lnTo>
                    <a:pt x="1700" y="436"/>
                  </a:lnTo>
                  <a:lnTo>
                    <a:pt x="1701" y="432"/>
                  </a:lnTo>
                  <a:lnTo>
                    <a:pt x="1703" y="435"/>
                  </a:lnTo>
                  <a:lnTo>
                    <a:pt x="1703" y="434"/>
                  </a:lnTo>
                  <a:lnTo>
                    <a:pt x="1705" y="432"/>
                  </a:lnTo>
                  <a:lnTo>
                    <a:pt x="1706" y="433"/>
                  </a:lnTo>
                  <a:lnTo>
                    <a:pt x="1707" y="433"/>
                  </a:lnTo>
                  <a:lnTo>
                    <a:pt x="1708" y="432"/>
                  </a:lnTo>
                  <a:lnTo>
                    <a:pt x="1710" y="433"/>
                  </a:lnTo>
                  <a:lnTo>
                    <a:pt x="1711" y="426"/>
                  </a:lnTo>
                  <a:lnTo>
                    <a:pt x="1712" y="428"/>
                  </a:lnTo>
                  <a:lnTo>
                    <a:pt x="1713" y="427"/>
                  </a:lnTo>
                  <a:lnTo>
                    <a:pt x="1714" y="431"/>
                  </a:lnTo>
                  <a:lnTo>
                    <a:pt x="1715" y="436"/>
                  </a:lnTo>
                  <a:lnTo>
                    <a:pt x="1717" y="439"/>
                  </a:lnTo>
                  <a:lnTo>
                    <a:pt x="1718" y="439"/>
                  </a:lnTo>
                  <a:lnTo>
                    <a:pt x="1719" y="436"/>
                  </a:lnTo>
                  <a:lnTo>
                    <a:pt x="1720" y="432"/>
                  </a:lnTo>
                  <a:lnTo>
                    <a:pt x="1721" y="436"/>
                  </a:lnTo>
                  <a:lnTo>
                    <a:pt x="1723" y="431"/>
                  </a:lnTo>
                  <a:lnTo>
                    <a:pt x="1724" y="436"/>
                  </a:lnTo>
                  <a:lnTo>
                    <a:pt x="1725" y="433"/>
                  </a:lnTo>
                  <a:lnTo>
                    <a:pt x="1726" y="433"/>
                  </a:lnTo>
                  <a:lnTo>
                    <a:pt x="1727" y="434"/>
                  </a:lnTo>
                  <a:lnTo>
                    <a:pt x="1728" y="431"/>
                  </a:lnTo>
                  <a:lnTo>
                    <a:pt x="1730" y="430"/>
                  </a:lnTo>
                  <a:lnTo>
                    <a:pt x="1731" y="428"/>
                  </a:lnTo>
                  <a:lnTo>
                    <a:pt x="1732" y="427"/>
                  </a:lnTo>
                  <a:lnTo>
                    <a:pt x="1733" y="427"/>
                  </a:lnTo>
                  <a:lnTo>
                    <a:pt x="1735" y="425"/>
                  </a:lnTo>
                  <a:lnTo>
                    <a:pt x="1735" y="429"/>
                  </a:lnTo>
                  <a:lnTo>
                    <a:pt x="1737" y="429"/>
                  </a:lnTo>
                  <a:lnTo>
                    <a:pt x="1738" y="425"/>
                  </a:lnTo>
                  <a:lnTo>
                    <a:pt x="1739" y="425"/>
                  </a:lnTo>
                  <a:lnTo>
                    <a:pt x="1740" y="429"/>
                  </a:lnTo>
                  <a:lnTo>
                    <a:pt x="1742" y="420"/>
                  </a:lnTo>
                  <a:lnTo>
                    <a:pt x="1743" y="382"/>
                  </a:lnTo>
                  <a:lnTo>
                    <a:pt x="1744" y="297"/>
                  </a:lnTo>
                  <a:lnTo>
                    <a:pt x="1745" y="249"/>
                  </a:lnTo>
                  <a:lnTo>
                    <a:pt x="1746" y="367"/>
                  </a:lnTo>
                  <a:lnTo>
                    <a:pt x="1747" y="449"/>
                  </a:lnTo>
                  <a:lnTo>
                    <a:pt x="1749" y="432"/>
                  </a:lnTo>
                  <a:lnTo>
                    <a:pt x="1750" y="420"/>
                  </a:lnTo>
                  <a:lnTo>
                    <a:pt x="1751" y="427"/>
                  </a:lnTo>
                  <a:lnTo>
                    <a:pt x="1752" y="427"/>
                  </a:lnTo>
                  <a:lnTo>
                    <a:pt x="1753" y="431"/>
                  </a:lnTo>
                  <a:lnTo>
                    <a:pt x="1754" y="430"/>
                  </a:lnTo>
                  <a:lnTo>
                    <a:pt x="1756" y="436"/>
                  </a:lnTo>
                  <a:lnTo>
                    <a:pt x="1757" y="439"/>
                  </a:lnTo>
                  <a:lnTo>
                    <a:pt x="1758" y="430"/>
                  </a:lnTo>
                  <a:lnTo>
                    <a:pt x="1759" y="425"/>
                  </a:lnTo>
                  <a:lnTo>
                    <a:pt x="1760" y="423"/>
                  </a:lnTo>
                  <a:lnTo>
                    <a:pt x="1762" y="423"/>
                  </a:lnTo>
                  <a:lnTo>
                    <a:pt x="1763" y="424"/>
                  </a:lnTo>
                  <a:lnTo>
                    <a:pt x="1764" y="420"/>
                  </a:lnTo>
                  <a:lnTo>
                    <a:pt x="1765" y="420"/>
                  </a:lnTo>
                  <a:lnTo>
                    <a:pt x="1766" y="419"/>
                  </a:lnTo>
                  <a:lnTo>
                    <a:pt x="1767" y="417"/>
                  </a:lnTo>
                  <a:lnTo>
                    <a:pt x="1769" y="419"/>
                  </a:lnTo>
                  <a:lnTo>
                    <a:pt x="1770" y="412"/>
                  </a:lnTo>
                  <a:lnTo>
                    <a:pt x="1771" y="413"/>
                  </a:lnTo>
                  <a:lnTo>
                    <a:pt x="1772" y="415"/>
                  </a:lnTo>
                  <a:lnTo>
                    <a:pt x="1774" y="417"/>
                  </a:lnTo>
                  <a:lnTo>
                    <a:pt x="1774" y="414"/>
                  </a:lnTo>
                  <a:lnTo>
                    <a:pt x="1776" y="409"/>
                  </a:lnTo>
                  <a:lnTo>
                    <a:pt x="1777" y="402"/>
                  </a:lnTo>
                  <a:lnTo>
                    <a:pt x="1778" y="395"/>
                  </a:lnTo>
                  <a:lnTo>
                    <a:pt x="1779" y="386"/>
                  </a:lnTo>
                  <a:lnTo>
                    <a:pt x="1781" y="384"/>
                  </a:lnTo>
                  <a:lnTo>
                    <a:pt x="1782" y="376"/>
                  </a:lnTo>
                  <a:lnTo>
                    <a:pt x="1783" y="374"/>
                  </a:lnTo>
                  <a:lnTo>
                    <a:pt x="1784" y="373"/>
                  </a:lnTo>
                  <a:lnTo>
                    <a:pt x="1785" y="371"/>
                  </a:lnTo>
                  <a:lnTo>
                    <a:pt x="1786" y="372"/>
                  </a:lnTo>
                  <a:lnTo>
                    <a:pt x="1788" y="369"/>
                  </a:lnTo>
                  <a:lnTo>
                    <a:pt x="1789" y="379"/>
                  </a:lnTo>
                  <a:lnTo>
                    <a:pt x="1790" y="387"/>
                  </a:lnTo>
                  <a:lnTo>
                    <a:pt x="1791" y="402"/>
                  </a:lnTo>
                  <a:lnTo>
                    <a:pt x="1792" y="413"/>
                  </a:lnTo>
                  <a:lnTo>
                    <a:pt x="1794" y="420"/>
                  </a:lnTo>
                  <a:lnTo>
                    <a:pt x="1795" y="422"/>
                  </a:lnTo>
                  <a:lnTo>
                    <a:pt x="1796" y="421"/>
                  </a:lnTo>
                  <a:lnTo>
                    <a:pt x="1797" y="425"/>
                  </a:lnTo>
                  <a:lnTo>
                    <a:pt x="1798" y="423"/>
                  </a:lnTo>
                  <a:lnTo>
                    <a:pt x="1799" y="425"/>
                  </a:lnTo>
                  <a:lnTo>
                    <a:pt x="1801" y="422"/>
                  </a:lnTo>
                  <a:lnTo>
                    <a:pt x="1802" y="425"/>
                  </a:lnTo>
                  <a:lnTo>
                    <a:pt x="1803" y="425"/>
                  </a:lnTo>
                  <a:lnTo>
                    <a:pt x="1804" y="427"/>
                  </a:lnTo>
                  <a:lnTo>
                    <a:pt x="1806" y="426"/>
                  </a:lnTo>
                  <a:lnTo>
                    <a:pt x="1806" y="427"/>
                  </a:lnTo>
                  <a:lnTo>
                    <a:pt x="1808" y="427"/>
                  </a:lnTo>
                  <a:lnTo>
                    <a:pt x="1809" y="427"/>
                  </a:lnTo>
                  <a:lnTo>
                    <a:pt x="1810" y="424"/>
                  </a:lnTo>
                  <a:lnTo>
                    <a:pt x="1811" y="419"/>
                  </a:lnTo>
                  <a:lnTo>
                    <a:pt x="1813" y="419"/>
                  </a:lnTo>
                  <a:lnTo>
                    <a:pt x="1813" y="423"/>
                  </a:lnTo>
                  <a:lnTo>
                    <a:pt x="1815" y="428"/>
                  </a:lnTo>
                  <a:lnTo>
                    <a:pt x="1816" y="417"/>
                  </a:lnTo>
                  <a:lnTo>
                    <a:pt x="1817" y="416"/>
                  </a:lnTo>
                  <a:lnTo>
                    <a:pt x="1818" y="415"/>
                  </a:lnTo>
                  <a:lnTo>
                    <a:pt x="1820" y="415"/>
                  </a:lnTo>
                  <a:lnTo>
                    <a:pt x="1821" y="417"/>
                  </a:lnTo>
                  <a:lnTo>
                    <a:pt x="1822" y="415"/>
                  </a:lnTo>
                  <a:lnTo>
                    <a:pt x="1823" y="420"/>
                  </a:lnTo>
                  <a:lnTo>
                    <a:pt x="1824" y="420"/>
                  </a:lnTo>
                  <a:lnTo>
                    <a:pt x="1825" y="427"/>
                  </a:lnTo>
                  <a:lnTo>
                    <a:pt x="1827" y="426"/>
                  </a:lnTo>
                  <a:lnTo>
                    <a:pt x="1828" y="428"/>
                  </a:lnTo>
                  <a:lnTo>
                    <a:pt x="1829" y="430"/>
                  </a:lnTo>
                  <a:lnTo>
                    <a:pt x="1830" y="430"/>
                  </a:lnTo>
                  <a:lnTo>
                    <a:pt x="1831" y="434"/>
                  </a:lnTo>
                  <a:lnTo>
                    <a:pt x="1833" y="430"/>
                  </a:lnTo>
                  <a:lnTo>
                    <a:pt x="1834" y="432"/>
                  </a:lnTo>
                  <a:lnTo>
                    <a:pt x="1835" y="428"/>
                  </a:lnTo>
                  <a:lnTo>
                    <a:pt x="1836" y="437"/>
                  </a:lnTo>
                  <a:lnTo>
                    <a:pt x="1837" y="437"/>
                  </a:lnTo>
                  <a:lnTo>
                    <a:pt x="1838" y="427"/>
                  </a:lnTo>
                  <a:lnTo>
                    <a:pt x="1840" y="425"/>
                  </a:lnTo>
                  <a:lnTo>
                    <a:pt x="1841" y="421"/>
                  </a:lnTo>
                  <a:lnTo>
                    <a:pt x="1842" y="409"/>
                  </a:lnTo>
                  <a:lnTo>
                    <a:pt x="1843" y="370"/>
                  </a:lnTo>
                  <a:lnTo>
                    <a:pt x="1845" y="282"/>
                  </a:lnTo>
                  <a:lnTo>
                    <a:pt x="1845" y="285"/>
                  </a:lnTo>
                  <a:lnTo>
                    <a:pt x="1847" y="415"/>
                  </a:lnTo>
                  <a:lnTo>
                    <a:pt x="1848" y="453"/>
                  </a:lnTo>
                  <a:lnTo>
                    <a:pt x="1849" y="427"/>
                  </a:lnTo>
                  <a:lnTo>
                    <a:pt x="1850" y="423"/>
                  </a:lnTo>
                  <a:lnTo>
                    <a:pt x="1852" y="425"/>
                  </a:lnTo>
                  <a:lnTo>
                    <a:pt x="1853" y="429"/>
                  </a:lnTo>
                  <a:lnTo>
                    <a:pt x="1854" y="434"/>
                  </a:lnTo>
                  <a:lnTo>
                    <a:pt x="1855" y="431"/>
                  </a:lnTo>
                  <a:lnTo>
                    <a:pt x="1856" y="440"/>
                  </a:lnTo>
                  <a:lnTo>
                    <a:pt x="1857" y="437"/>
                  </a:lnTo>
                  <a:lnTo>
                    <a:pt x="1859" y="432"/>
                  </a:lnTo>
                  <a:lnTo>
                    <a:pt x="1860" y="431"/>
                  </a:lnTo>
                  <a:lnTo>
                    <a:pt x="1861" y="426"/>
                  </a:lnTo>
                  <a:lnTo>
                    <a:pt x="1862" y="423"/>
                  </a:lnTo>
                  <a:lnTo>
                    <a:pt x="1863" y="420"/>
                  </a:lnTo>
                  <a:lnTo>
                    <a:pt x="1865" y="419"/>
                  </a:lnTo>
                  <a:lnTo>
                    <a:pt x="1866" y="413"/>
                  </a:lnTo>
                  <a:lnTo>
                    <a:pt x="1867" y="412"/>
                  </a:lnTo>
                  <a:lnTo>
                    <a:pt x="1868" y="410"/>
                  </a:lnTo>
                  <a:lnTo>
                    <a:pt x="1869" y="408"/>
                  </a:lnTo>
                  <a:lnTo>
                    <a:pt x="1870" y="411"/>
                  </a:lnTo>
                  <a:lnTo>
                    <a:pt x="1872" y="402"/>
                  </a:lnTo>
                  <a:lnTo>
                    <a:pt x="1873" y="399"/>
                  </a:lnTo>
                  <a:lnTo>
                    <a:pt x="1874" y="398"/>
                  </a:lnTo>
                  <a:lnTo>
                    <a:pt x="1875" y="397"/>
                  </a:lnTo>
                  <a:lnTo>
                    <a:pt x="1876" y="394"/>
                  </a:lnTo>
                  <a:lnTo>
                    <a:pt x="1877" y="390"/>
                  </a:lnTo>
                  <a:lnTo>
                    <a:pt x="1879" y="390"/>
                  </a:lnTo>
                  <a:lnTo>
                    <a:pt x="1880" y="384"/>
                  </a:lnTo>
                  <a:lnTo>
                    <a:pt x="1881" y="379"/>
                  </a:lnTo>
                  <a:lnTo>
                    <a:pt x="1882" y="371"/>
                  </a:lnTo>
                  <a:lnTo>
                    <a:pt x="1884" y="369"/>
                  </a:lnTo>
                  <a:lnTo>
                    <a:pt x="1884" y="371"/>
                  </a:lnTo>
                  <a:lnTo>
                    <a:pt x="1886" y="370"/>
                  </a:lnTo>
                  <a:lnTo>
                    <a:pt x="1887" y="378"/>
                  </a:lnTo>
                  <a:lnTo>
                    <a:pt x="1888" y="383"/>
                  </a:lnTo>
                  <a:lnTo>
                    <a:pt x="1889" y="396"/>
                  </a:lnTo>
                  <a:lnTo>
                    <a:pt x="1891" y="405"/>
                  </a:lnTo>
                  <a:lnTo>
                    <a:pt x="1892" y="410"/>
                  </a:lnTo>
                  <a:lnTo>
                    <a:pt x="1893" y="415"/>
                  </a:lnTo>
                  <a:lnTo>
                    <a:pt x="1894" y="415"/>
                  </a:lnTo>
                  <a:lnTo>
                    <a:pt x="1895" y="419"/>
                  </a:lnTo>
                  <a:lnTo>
                    <a:pt x="1896" y="420"/>
                  </a:lnTo>
                  <a:lnTo>
                    <a:pt x="1898" y="420"/>
                  </a:lnTo>
                  <a:lnTo>
                    <a:pt x="1899" y="422"/>
                  </a:lnTo>
                  <a:lnTo>
                    <a:pt x="1900" y="423"/>
                  </a:lnTo>
                  <a:lnTo>
                    <a:pt x="1901" y="426"/>
                  </a:lnTo>
                  <a:lnTo>
                    <a:pt x="1902" y="423"/>
                  </a:lnTo>
                  <a:lnTo>
                    <a:pt x="1904" y="420"/>
                  </a:lnTo>
                  <a:lnTo>
                    <a:pt x="1905" y="422"/>
                  </a:lnTo>
                  <a:lnTo>
                    <a:pt x="1906" y="419"/>
                  </a:lnTo>
                  <a:lnTo>
                    <a:pt x="1907" y="423"/>
                  </a:lnTo>
                  <a:lnTo>
                    <a:pt x="1908" y="420"/>
                  </a:lnTo>
                  <a:lnTo>
                    <a:pt x="1909" y="419"/>
                  </a:lnTo>
                  <a:lnTo>
                    <a:pt x="1911" y="421"/>
                  </a:lnTo>
                  <a:lnTo>
                    <a:pt x="1912" y="422"/>
                  </a:lnTo>
                  <a:lnTo>
                    <a:pt x="1913" y="427"/>
                  </a:lnTo>
                  <a:lnTo>
                    <a:pt x="1914" y="424"/>
                  </a:lnTo>
                  <a:lnTo>
                    <a:pt x="1916" y="426"/>
                  </a:lnTo>
                  <a:lnTo>
                    <a:pt x="1916" y="427"/>
                  </a:lnTo>
                  <a:lnTo>
                    <a:pt x="1918" y="426"/>
                  </a:lnTo>
                  <a:lnTo>
                    <a:pt x="1919" y="427"/>
                  </a:lnTo>
                  <a:lnTo>
                    <a:pt x="1920" y="427"/>
                  </a:lnTo>
                  <a:lnTo>
                    <a:pt x="1921" y="434"/>
                  </a:lnTo>
                  <a:lnTo>
                    <a:pt x="1923" y="425"/>
                  </a:lnTo>
                  <a:lnTo>
                    <a:pt x="1924" y="421"/>
                  </a:lnTo>
                  <a:lnTo>
                    <a:pt x="1925" y="426"/>
                  </a:lnTo>
                  <a:lnTo>
                    <a:pt x="1926" y="423"/>
                  </a:lnTo>
                  <a:lnTo>
                    <a:pt x="1927" y="427"/>
                  </a:lnTo>
                  <a:lnTo>
                    <a:pt x="1928" y="431"/>
                  </a:lnTo>
                  <a:lnTo>
                    <a:pt x="1930" y="431"/>
                  </a:lnTo>
                  <a:lnTo>
                    <a:pt x="1931" y="431"/>
                  </a:lnTo>
                  <a:lnTo>
                    <a:pt x="1932" y="428"/>
                  </a:lnTo>
                  <a:lnTo>
                    <a:pt x="1933" y="431"/>
                  </a:lnTo>
                  <a:lnTo>
                    <a:pt x="1934" y="431"/>
                  </a:lnTo>
                  <a:lnTo>
                    <a:pt x="1935" y="433"/>
                  </a:lnTo>
                  <a:lnTo>
                    <a:pt x="1937" y="432"/>
                  </a:lnTo>
                  <a:lnTo>
                    <a:pt x="1938" y="430"/>
                  </a:lnTo>
                  <a:lnTo>
                    <a:pt x="1939" y="434"/>
                  </a:lnTo>
                  <a:lnTo>
                    <a:pt x="1940" y="432"/>
                  </a:lnTo>
                  <a:lnTo>
                    <a:pt x="1941" y="430"/>
                  </a:lnTo>
                  <a:lnTo>
                    <a:pt x="1943" y="434"/>
                  </a:lnTo>
                  <a:lnTo>
                    <a:pt x="1944" y="432"/>
                  </a:lnTo>
                  <a:lnTo>
                    <a:pt x="1945" y="426"/>
                  </a:lnTo>
                  <a:lnTo>
                    <a:pt x="1946" y="423"/>
                  </a:lnTo>
                  <a:lnTo>
                    <a:pt x="1947" y="425"/>
                  </a:lnTo>
                  <a:lnTo>
                    <a:pt x="1948" y="428"/>
                  </a:lnTo>
                  <a:lnTo>
                    <a:pt x="1950" y="431"/>
                  </a:lnTo>
                  <a:lnTo>
                    <a:pt x="1951" y="432"/>
                  </a:lnTo>
                  <a:lnTo>
                    <a:pt x="1952" y="431"/>
                  </a:lnTo>
                  <a:lnTo>
                    <a:pt x="1953" y="432"/>
                  </a:lnTo>
                  <a:lnTo>
                    <a:pt x="1955" y="428"/>
                  </a:lnTo>
                  <a:lnTo>
                    <a:pt x="1955" y="433"/>
                  </a:lnTo>
                  <a:lnTo>
                    <a:pt x="1957" y="435"/>
                  </a:lnTo>
                  <a:lnTo>
                    <a:pt x="1958" y="435"/>
                  </a:lnTo>
                  <a:lnTo>
                    <a:pt x="1959" y="437"/>
                  </a:lnTo>
                  <a:lnTo>
                    <a:pt x="1960" y="436"/>
                  </a:lnTo>
                  <a:lnTo>
                    <a:pt x="1962" y="438"/>
                  </a:lnTo>
                  <a:lnTo>
                    <a:pt x="1963" y="439"/>
                  </a:lnTo>
                  <a:lnTo>
                    <a:pt x="1964" y="441"/>
                  </a:lnTo>
                  <a:lnTo>
                    <a:pt x="1965" y="440"/>
                  </a:lnTo>
                  <a:lnTo>
                    <a:pt x="1966" y="440"/>
                  </a:lnTo>
                  <a:lnTo>
                    <a:pt x="1967" y="435"/>
                  </a:lnTo>
                  <a:lnTo>
                    <a:pt x="1969" y="418"/>
                  </a:lnTo>
                  <a:lnTo>
                    <a:pt x="1970" y="372"/>
                  </a:lnTo>
                  <a:lnTo>
                    <a:pt x="1971" y="275"/>
                  </a:lnTo>
                  <a:lnTo>
                    <a:pt x="1972" y="260"/>
                  </a:lnTo>
                  <a:lnTo>
                    <a:pt x="1973" y="420"/>
                  </a:lnTo>
                  <a:lnTo>
                    <a:pt x="1975" y="449"/>
                  </a:lnTo>
                  <a:lnTo>
                    <a:pt x="1976" y="420"/>
                  </a:lnTo>
                  <a:lnTo>
                    <a:pt x="1977" y="417"/>
                  </a:lnTo>
                  <a:lnTo>
                    <a:pt x="1978" y="420"/>
                  </a:lnTo>
                  <a:lnTo>
                    <a:pt x="1979" y="425"/>
                  </a:lnTo>
                  <a:lnTo>
                    <a:pt x="1980" y="430"/>
                  </a:lnTo>
                  <a:lnTo>
                    <a:pt x="1982" y="432"/>
                  </a:lnTo>
                  <a:lnTo>
                    <a:pt x="1983" y="440"/>
                  </a:lnTo>
                  <a:lnTo>
                    <a:pt x="1984" y="443"/>
                  </a:lnTo>
                  <a:lnTo>
                    <a:pt x="1985" y="443"/>
                  </a:lnTo>
                  <a:lnTo>
                    <a:pt x="1987" y="444"/>
                  </a:lnTo>
                  <a:lnTo>
                    <a:pt x="1987" y="437"/>
                  </a:lnTo>
                  <a:lnTo>
                    <a:pt x="1989" y="432"/>
                  </a:lnTo>
                  <a:lnTo>
                    <a:pt x="1990" y="431"/>
                  </a:lnTo>
                  <a:lnTo>
                    <a:pt x="1991" y="430"/>
                  </a:lnTo>
                  <a:lnTo>
                    <a:pt x="1992" y="427"/>
                  </a:lnTo>
                  <a:lnTo>
                    <a:pt x="1994" y="425"/>
                  </a:lnTo>
                  <a:lnTo>
                    <a:pt x="1995" y="427"/>
                  </a:lnTo>
                  <a:lnTo>
                    <a:pt x="1996" y="420"/>
                  </a:lnTo>
                  <a:lnTo>
                    <a:pt x="1997" y="416"/>
                  </a:lnTo>
                  <a:lnTo>
                    <a:pt x="1998" y="414"/>
                  </a:lnTo>
                  <a:lnTo>
                    <a:pt x="1999" y="412"/>
                  </a:lnTo>
                  <a:lnTo>
                    <a:pt x="2001" y="410"/>
                  </a:lnTo>
                  <a:lnTo>
                    <a:pt x="2002" y="408"/>
                  </a:lnTo>
                  <a:lnTo>
                    <a:pt x="2003" y="408"/>
                  </a:lnTo>
                  <a:lnTo>
                    <a:pt x="2004" y="406"/>
                  </a:lnTo>
                  <a:lnTo>
                    <a:pt x="2005" y="404"/>
                  </a:lnTo>
                  <a:lnTo>
                    <a:pt x="2006" y="394"/>
                  </a:lnTo>
                  <a:lnTo>
                    <a:pt x="2008" y="388"/>
                  </a:lnTo>
                  <a:lnTo>
                    <a:pt x="2009" y="378"/>
                  </a:lnTo>
                  <a:lnTo>
                    <a:pt x="2010" y="373"/>
                  </a:lnTo>
                  <a:lnTo>
                    <a:pt x="2011" y="372"/>
                  </a:lnTo>
                  <a:lnTo>
                    <a:pt x="2012" y="371"/>
                  </a:lnTo>
                  <a:lnTo>
                    <a:pt x="2014" y="376"/>
                  </a:lnTo>
                  <a:lnTo>
                    <a:pt x="2015" y="378"/>
                  </a:lnTo>
                  <a:lnTo>
                    <a:pt x="2016" y="388"/>
                  </a:lnTo>
                  <a:lnTo>
                    <a:pt x="2017" y="396"/>
                  </a:lnTo>
                  <a:lnTo>
                    <a:pt x="2018" y="405"/>
                  </a:lnTo>
                  <a:lnTo>
                    <a:pt x="2019" y="414"/>
                  </a:lnTo>
                  <a:lnTo>
                    <a:pt x="2021" y="417"/>
                  </a:lnTo>
                  <a:lnTo>
                    <a:pt x="2022" y="422"/>
                  </a:lnTo>
                  <a:lnTo>
                    <a:pt x="2023" y="426"/>
                  </a:lnTo>
                  <a:lnTo>
                    <a:pt x="2024" y="431"/>
                  </a:lnTo>
                  <a:lnTo>
                    <a:pt x="2026" y="431"/>
                  </a:lnTo>
                  <a:lnTo>
                    <a:pt x="2026" y="430"/>
                  </a:lnTo>
                  <a:lnTo>
                    <a:pt x="2028" y="432"/>
                  </a:lnTo>
                  <a:lnTo>
                    <a:pt x="2029" y="428"/>
                  </a:lnTo>
                  <a:lnTo>
                    <a:pt x="2030" y="427"/>
                  </a:lnTo>
                  <a:lnTo>
                    <a:pt x="2031" y="426"/>
                  </a:lnTo>
                  <a:lnTo>
                    <a:pt x="2033" y="431"/>
                  </a:lnTo>
                  <a:lnTo>
                    <a:pt x="2034" y="431"/>
                  </a:lnTo>
                  <a:lnTo>
                    <a:pt x="2035" y="429"/>
                  </a:lnTo>
                  <a:lnTo>
                    <a:pt x="2036" y="431"/>
                  </a:lnTo>
                  <a:lnTo>
                    <a:pt x="2037" y="427"/>
                  </a:lnTo>
                  <a:lnTo>
                    <a:pt x="2038" y="431"/>
                  </a:lnTo>
                  <a:lnTo>
                    <a:pt x="2040" y="430"/>
                  </a:lnTo>
                  <a:lnTo>
                    <a:pt x="2041" y="431"/>
                  </a:lnTo>
                  <a:lnTo>
                    <a:pt x="2042" y="428"/>
                  </a:lnTo>
                  <a:lnTo>
                    <a:pt x="2043" y="427"/>
                  </a:lnTo>
                  <a:lnTo>
                    <a:pt x="2044" y="426"/>
                  </a:lnTo>
                  <a:lnTo>
                    <a:pt x="2046" y="425"/>
                  </a:lnTo>
                  <a:lnTo>
                    <a:pt x="2047" y="424"/>
                  </a:lnTo>
                  <a:lnTo>
                    <a:pt x="2048" y="423"/>
                  </a:lnTo>
                  <a:lnTo>
                    <a:pt x="2049" y="425"/>
                  </a:lnTo>
                  <a:lnTo>
                    <a:pt x="2050" y="426"/>
                  </a:lnTo>
                  <a:lnTo>
                    <a:pt x="2051" y="427"/>
                  </a:lnTo>
                  <a:lnTo>
                    <a:pt x="2053" y="425"/>
                  </a:lnTo>
                  <a:lnTo>
                    <a:pt x="2054" y="423"/>
                  </a:lnTo>
                  <a:lnTo>
                    <a:pt x="2055" y="424"/>
                  </a:lnTo>
                  <a:lnTo>
                    <a:pt x="2056" y="432"/>
                  </a:lnTo>
                  <a:lnTo>
                    <a:pt x="2057" y="436"/>
                  </a:lnTo>
                  <a:lnTo>
                    <a:pt x="2058" y="434"/>
                  </a:lnTo>
                  <a:lnTo>
                    <a:pt x="2060" y="434"/>
                  </a:lnTo>
                  <a:lnTo>
                    <a:pt x="2061" y="432"/>
                  </a:lnTo>
                  <a:lnTo>
                    <a:pt x="2062" y="437"/>
                  </a:lnTo>
                  <a:lnTo>
                    <a:pt x="2063" y="440"/>
                  </a:lnTo>
                  <a:lnTo>
                    <a:pt x="2065" y="443"/>
                  </a:lnTo>
                  <a:lnTo>
                    <a:pt x="2065" y="443"/>
                  </a:lnTo>
                  <a:lnTo>
                    <a:pt x="2067" y="442"/>
                  </a:lnTo>
                  <a:lnTo>
                    <a:pt x="2068" y="443"/>
                  </a:lnTo>
                  <a:lnTo>
                    <a:pt x="2069" y="440"/>
                  </a:lnTo>
                  <a:lnTo>
                    <a:pt x="2070" y="441"/>
                  </a:lnTo>
                  <a:lnTo>
                    <a:pt x="2072" y="435"/>
                  </a:lnTo>
                  <a:lnTo>
                    <a:pt x="2073" y="435"/>
                  </a:lnTo>
                  <a:lnTo>
                    <a:pt x="2074" y="436"/>
                  </a:lnTo>
                  <a:lnTo>
                    <a:pt x="2075" y="432"/>
                  </a:lnTo>
                  <a:lnTo>
                    <a:pt x="2076" y="438"/>
                  </a:lnTo>
                  <a:lnTo>
                    <a:pt x="2077" y="432"/>
                  </a:lnTo>
                  <a:lnTo>
                    <a:pt x="2079" y="431"/>
                  </a:lnTo>
                  <a:lnTo>
                    <a:pt x="2080" y="425"/>
                  </a:lnTo>
                  <a:lnTo>
                    <a:pt x="2081" y="426"/>
                  </a:lnTo>
                  <a:lnTo>
                    <a:pt x="2082" y="430"/>
                  </a:lnTo>
                  <a:lnTo>
                    <a:pt x="2083" y="431"/>
                  </a:lnTo>
                  <a:lnTo>
                    <a:pt x="2085" y="434"/>
                  </a:lnTo>
                  <a:lnTo>
                    <a:pt x="2086" y="437"/>
                  </a:lnTo>
                  <a:lnTo>
                    <a:pt x="2087" y="438"/>
                  </a:lnTo>
                  <a:lnTo>
                    <a:pt x="2088" y="438"/>
                  </a:lnTo>
                  <a:lnTo>
                    <a:pt x="2089" y="440"/>
                  </a:lnTo>
                  <a:lnTo>
                    <a:pt x="2090" y="438"/>
                  </a:lnTo>
                  <a:lnTo>
                    <a:pt x="2092" y="436"/>
                  </a:lnTo>
                  <a:lnTo>
                    <a:pt x="2093" y="436"/>
                  </a:lnTo>
                  <a:lnTo>
                    <a:pt x="2094" y="421"/>
                  </a:lnTo>
                  <a:lnTo>
                    <a:pt x="2095" y="379"/>
                  </a:lnTo>
                  <a:lnTo>
                    <a:pt x="2097" y="283"/>
                  </a:lnTo>
                  <a:lnTo>
                    <a:pt x="2097" y="241"/>
                  </a:lnTo>
                  <a:lnTo>
                    <a:pt x="2099" y="389"/>
                  </a:lnTo>
                  <a:lnTo>
                    <a:pt x="2100" y="461"/>
                  </a:lnTo>
                  <a:lnTo>
                    <a:pt x="2101" y="432"/>
                  </a:lnTo>
                  <a:lnTo>
                    <a:pt x="2102" y="425"/>
                  </a:lnTo>
                  <a:lnTo>
                    <a:pt x="2104" y="428"/>
                  </a:lnTo>
                  <a:lnTo>
                    <a:pt x="2105" y="432"/>
                  </a:lnTo>
                  <a:lnTo>
                    <a:pt x="2106" y="437"/>
                  </a:lnTo>
                  <a:lnTo>
                    <a:pt x="2107" y="440"/>
                  </a:lnTo>
                  <a:lnTo>
                    <a:pt x="2108" y="443"/>
                  </a:lnTo>
                  <a:lnTo>
                    <a:pt x="2109" y="443"/>
                  </a:lnTo>
                  <a:lnTo>
                    <a:pt x="2111" y="444"/>
                  </a:lnTo>
                  <a:lnTo>
                    <a:pt x="2112" y="442"/>
                  </a:lnTo>
                  <a:lnTo>
                    <a:pt x="2113" y="438"/>
                  </a:lnTo>
                  <a:lnTo>
                    <a:pt x="2114" y="437"/>
                  </a:lnTo>
                  <a:lnTo>
                    <a:pt x="2115" y="436"/>
                  </a:lnTo>
                  <a:lnTo>
                    <a:pt x="2117" y="431"/>
                  </a:lnTo>
                  <a:lnTo>
                    <a:pt x="2118" y="427"/>
                  </a:lnTo>
                  <a:lnTo>
                    <a:pt x="2119" y="429"/>
                  </a:lnTo>
                  <a:lnTo>
                    <a:pt x="2120" y="431"/>
                  </a:lnTo>
                  <a:lnTo>
                    <a:pt x="2121" y="425"/>
                  </a:lnTo>
                  <a:lnTo>
                    <a:pt x="2122" y="423"/>
                  </a:lnTo>
                  <a:lnTo>
                    <a:pt x="2124" y="417"/>
                  </a:lnTo>
                  <a:lnTo>
                    <a:pt x="2125" y="418"/>
                  </a:lnTo>
                  <a:lnTo>
                    <a:pt x="2126" y="416"/>
                  </a:lnTo>
                  <a:lnTo>
                    <a:pt x="2127" y="411"/>
                  </a:lnTo>
                  <a:lnTo>
                    <a:pt x="2128" y="408"/>
                  </a:lnTo>
                  <a:lnTo>
                    <a:pt x="2129" y="403"/>
                  </a:lnTo>
                  <a:lnTo>
                    <a:pt x="2131" y="402"/>
                  </a:lnTo>
                  <a:lnTo>
                    <a:pt x="2132" y="398"/>
                  </a:lnTo>
                  <a:lnTo>
                    <a:pt x="2133" y="388"/>
                  </a:lnTo>
                  <a:lnTo>
                    <a:pt x="2134" y="384"/>
                  </a:lnTo>
                  <a:lnTo>
                    <a:pt x="2136" y="378"/>
                  </a:lnTo>
                  <a:lnTo>
                    <a:pt x="2136" y="373"/>
                  </a:lnTo>
                  <a:lnTo>
                    <a:pt x="2138" y="368"/>
                  </a:lnTo>
                  <a:lnTo>
                    <a:pt x="2139" y="369"/>
                  </a:lnTo>
                  <a:lnTo>
                    <a:pt x="2140" y="383"/>
                  </a:lnTo>
                  <a:lnTo>
                    <a:pt x="2141" y="395"/>
                  </a:lnTo>
                  <a:lnTo>
                    <a:pt x="2143" y="406"/>
                  </a:lnTo>
                  <a:lnTo>
                    <a:pt x="2144" y="409"/>
                  </a:lnTo>
                  <a:lnTo>
                    <a:pt x="2145" y="418"/>
                  </a:lnTo>
                  <a:lnTo>
                    <a:pt x="2146" y="431"/>
                  </a:lnTo>
                  <a:lnTo>
                    <a:pt x="2147" y="432"/>
                  </a:lnTo>
                  <a:lnTo>
                    <a:pt x="2148" y="439"/>
                  </a:lnTo>
                  <a:lnTo>
                    <a:pt x="2150" y="437"/>
                  </a:lnTo>
                  <a:lnTo>
                    <a:pt x="2151" y="441"/>
                  </a:lnTo>
                  <a:lnTo>
                    <a:pt x="2152" y="444"/>
                  </a:lnTo>
                  <a:lnTo>
                    <a:pt x="2153" y="444"/>
                  </a:lnTo>
                  <a:lnTo>
                    <a:pt x="2154" y="443"/>
                  </a:lnTo>
                  <a:lnTo>
                    <a:pt x="2156" y="441"/>
                  </a:lnTo>
                  <a:lnTo>
                    <a:pt x="2157" y="437"/>
                  </a:lnTo>
                  <a:lnTo>
                    <a:pt x="2158" y="435"/>
                  </a:lnTo>
                  <a:lnTo>
                    <a:pt x="2159" y="428"/>
                  </a:lnTo>
                  <a:lnTo>
                    <a:pt x="2160" y="429"/>
                  </a:lnTo>
                  <a:lnTo>
                    <a:pt x="2161" y="428"/>
                  </a:lnTo>
                  <a:lnTo>
                    <a:pt x="2163" y="425"/>
                  </a:lnTo>
                  <a:lnTo>
                    <a:pt x="2164" y="432"/>
                  </a:lnTo>
                  <a:lnTo>
                    <a:pt x="2165" y="423"/>
                  </a:lnTo>
                  <a:lnTo>
                    <a:pt x="2166" y="425"/>
                  </a:lnTo>
                  <a:lnTo>
                    <a:pt x="2168" y="427"/>
                  </a:lnTo>
                  <a:lnTo>
                    <a:pt x="2168" y="427"/>
                  </a:lnTo>
                  <a:lnTo>
                    <a:pt x="2170" y="429"/>
                  </a:lnTo>
                  <a:lnTo>
                    <a:pt x="2171" y="427"/>
                  </a:lnTo>
                  <a:lnTo>
                    <a:pt x="2172" y="431"/>
                  </a:lnTo>
                  <a:lnTo>
                    <a:pt x="2173" y="434"/>
                  </a:lnTo>
                  <a:lnTo>
                    <a:pt x="2175" y="435"/>
                  </a:lnTo>
                  <a:lnTo>
                    <a:pt x="2176" y="437"/>
                  </a:lnTo>
                  <a:lnTo>
                    <a:pt x="2177" y="437"/>
                  </a:lnTo>
                  <a:lnTo>
                    <a:pt x="2178" y="444"/>
                  </a:lnTo>
                  <a:lnTo>
                    <a:pt x="2179" y="452"/>
                  </a:lnTo>
                  <a:lnTo>
                    <a:pt x="2180" y="449"/>
                  </a:lnTo>
                  <a:lnTo>
                    <a:pt x="2182" y="448"/>
                  </a:lnTo>
                  <a:lnTo>
                    <a:pt x="2183" y="442"/>
                  </a:lnTo>
                  <a:lnTo>
                    <a:pt x="2184" y="439"/>
                  </a:lnTo>
                  <a:lnTo>
                    <a:pt x="2185" y="438"/>
                  </a:lnTo>
                  <a:lnTo>
                    <a:pt x="2186" y="433"/>
                  </a:lnTo>
                  <a:lnTo>
                    <a:pt x="2187" y="435"/>
                  </a:lnTo>
                  <a:lnTo>
                    <a:pt x="2189" y="431"/>
                  </a:lnTo>
                  <a:lnTo>
                    <a:pt x="2190" y="432"/>
                  </a:lnTo>
                  <a:lnTo>
                    <a:pt x="2191" y="431"/>
                  </a:lnTo>
                  <a:lnTo>
                    <a:pt x="2192" y="431"/>
                  </a:lnTo>
                  <a:lnTo>
                    <a:pt x="2193" y="432"/>
                  </a:lnTo>
                  <a:lnTo>
                    <a:pt x="2195" y="435"/>
                  </a:lnTo>
                  <a:lnTo>
                    <a:pt x="2196" y="436"/>
                  </a:lnTo>
                  <a:lnTo>
                    <a:pt x="2197" y="436"/>
                  </a:lnTo>
                  <a:lnTo>
                    <a:pt x="2198" y="435"/>
                  </a:lnTo>
                  <a:lnTo>
                    <a:pt x="2199" y="433"/>
                  </a:lnTo>
                  <a:lnTo>
                    <a:pt x="2200" y="440"/>
                  </a:lnTo>
                  <a:lnTo>
                    <a:pt x="2202" y="443"/>
                  </a:lnTo>
                  <a:lnTo>
                    <a:pt x="2203" y="446"/>
                  </a:lnTo>
                  <a:lnTo>
                    <a:pt x="2204" y="442"/>
                  </a:lnTo>
                  <a:lnTo>
                    <a:pt x="2205" y="443"/>
                  </a:lnTo>
                  <a:lnTo>
                    <a:pt x="2207" y="445"/>
                  </a:lnTo>
                  <a:lnTo>
                    <a:pt x="2207" y="440"/>
                  </a:lnTo>
                  <a:lnTo>
                    <a:pt x="2209" y="440"/>
                  </a:lnTo>
                  <a:lnTo>
                    <a:pt x="2210" y="436"/>
                  </a:lnTo>
                  <a:lnTo>
                    <a:pt x="2211" y="425"/>
                  </a:lnTo>
                  <a:lnTo>
                    <a:pt x="2212" y="385"/>
                  </a:lnTo>
                  <a:lnTo>
                    <a:pt x="2214" y="300"/>
                  </a:lnTo>
                  <a:lnTo>
                    <a:pt x="2215" y="260"/>
                  </a:lnTo>
                  <a:lnTo>
                    <a:pt x="2216" y="385"/>
                  </a:lnTo>
                  <a:lnTo>
                    <a:pt x="2217" y="453"/>
                  </a:lnTo>
                  <a:lnTo>
                    <a:pt x="2218" y="436"/>
                  </a:lnTo>
                  <a:lnTo>
                    <a:pt x="2219" y="427"/>
                  </a:lnTo>
                  <a:lnTo>
                    <a:pt x="2221" y="432"/>
                  </a:lnTo>
                  <a:lnTo>
                    <a:pt x="2222" y="436"/>
                  </a:lnTo>
                  <a:lnTo>
                    <a:pt x="2223" y="444"/>
                  </a:lnTo>
                  <a:lnTo>
                    <a:pt x="2224" y="443"/>
                  </a:lnTo>
                  <a:lnTo>
                    <a:pt x="2225" y="443"/>
                  </a:lnTo>
                  <a:lnTo>
                    <a:pt x="2227" y="443"/>
                  </a:lnTo>
                  <a:lnTo>
                    <a:pt x="2228" y="440"/>
                  </a:lnTo>
                  <a:lnTo>
                    <a:pt x="2229" y="443"/>
                  </a:lnTo>
                  <a:lnTo>
                    <a:pt x="2230" y="441"/>
                  </a:lnTo>
                  <a:lnTo>
                    <a:pt x="2231" y="440"/>
                  </a:lnTo>
                  <a:lnTo>
                    <a:pt x="2232" y="437"/>
                  </a:lnTo>
                  <a:lnTo>
                    <a:pt x="2234" y="432"/>
                  </a:lnTo>
                  <a:lnTo>
                    <a:pt x="2235" y="429"/>
                  </a:lnTo>
                  <a:lnTo>
                    <a:pt x="2236" y="431"/>
                  </a:lnTo>
                  <a:lnTo>
                    <a:pt x="2237" y="425"/>
                  </a:lnTo>
                  <a:lnTo>
                    <a:pt x="2239" y="425"/>
                  </a:lnTo>
                  <a:lnTo>
                    <a:pt x="2239" y="415"/>
                  </a:lnTo>
                  <a:lnTo>
                    <a:pt x="2241" y="420"/>
                  </a:lnTo>
                  <a:lnTo>
                    <a:pt x="2242" y="417"/>
                  </a:lnTo>
                  <a:lnTo>
                    <a:pt x="2243" y="416"/>
                  </a:lnTo>
                  <a:lnTo>
                    <a:pt x="2244" y="414"/>
                  </a:lnTo>
                  <a:lnTo>
                    <a:pt x="2246" y="411"/>
                  </a:lnTo>
                  <a:lnTo>
                    <a:pt x="2246" y="410"/>
                  </a:lnTo>
                  <a:lnTo>
                    <a:pt x="2248" y="409"/>
                  </a:lnTo>
                  <a:lnTo>
                    <a:pt x="2249" y="405"/>
                  </a:lnTo>
                  <a:lnTo>
                    <a:pt x="2250" y="397"/>
                  </a:lnTo>
                  <a:lnTo>
                    <a:pt x="2251" y="386"/>
                  </a:lnTo>
                  <a:lnTo>
                    <a:pt x="2253" y="381"/>
                  </a:lnTo>
                  <a:lnTo>
                    <a:pt x="2254" y="378"/>
                  </a:lnTo>
                  <a:lnTo>
                    <a:pt x="2255" y="375"/>
                  </a:lnTo>
                  <a:lnTo>
                    <a:pt x="2256" y="381"/>
                  </a:lnTo>
                  <a:lnTo>
                    <a:pt x="2257" y="383"/>
                  </a:lnTo>
                  <a:lnTo>
                    <a:pt x="2258" y="394"/>
                  </a:lnTo>
                  <a:lnTo>
                    <a:pt x="2260" y="403"/>
                  </a:lnTo>
                  <a:lnTo>
                    <a:pt x="2261" y="415"/>
                  </a:lnTo>
                  <a:lnTo>
                    <a:pt x="2262" y="423"/>
                  </a:lnTo>
                  <a:lnTo>
                    <a:pt x="2263" y="429"/>
                  </a:lnTo>
                  <a:lnTo>
                    <a:pt x="2264" y="432"/>
                  </a:lnTo>
                  <a:lnTo>
                    <a:pt x="2266" y="436"/>
                  </a:lnTo>
                  <a:lnTo>
                    <a:pt x="2267" y="437"/>
                  </a:lnTo>
                  <a:lnTo>
                    <a:pt x="2268" y="443"/>
                  </a:lnTo>
                  <a:lnTo>
                    <a:pt x="2269" y="443"/>
                  </a:lnTo>
                  <a:lnTo>
                    <a:pt x="2270" y="445"/>
                  </a:lnTo>
                  <a:lnTo>
                    <a:pt x="2271" y="444"/>
                  </a:lnTo>
                  <a:lnTo>
                    <a:pt x="2273" y="443"/>
                  </a:lnTo>
                  <a:lnTo>
                    <a:pt x="2274" y="440"/>
                  </a:lnTo>
                  <a:lnTo>
                    <a:pt x="2275" y="432"/>
                  </a:lnTo>
                  <a:lnTo>
                    <a:pt x="2276" y="432"/>
                  </a:lnTo>
                  <a:lnTo>
                    <a:pt x="2278" y="428"/>
                  </a:lnTo>
                  <a:lnTo>
                    <a:pt x="2278" y="429"/>
                  </a:lnTo>
                  <a:lnTo>
                    <a:pt x="2280" y="425"/>
                  </a:lnTo>
                  <a:lnTo>
                    <a:pt x="2281" y="428"/>
                  </a:lnTo>
                  <a:lnTo>
                    <a:pt x="2282" y="425"/>
                  </a:lnTo>
                  <a:lnTo>
                    <a:pt x="2283" y="430"/>
                  </a:lnTo>
                  <a:lnTo>
                    <a:pt x="2285" y="431"/>
                  </a:lnTo>
                  <a:lnTo>
                    <a:pt x="2286" y="432"/>
                  </a:lnTo>
                  <a:lnTo>
                    <a:pt x="2287" y="433"/>
                  </a:lnTo>
                  <a:lnTo>
                    <a:pt x="2288" y="432"/>
                  </a:lnTo>
                  <a:lnTo>
                    <a:pt x="2289" y="434"/>
                  </a:lnTo>
                  <a:lnTo>
                    <a:pt x="2290" y="436"/>
                  </a:lnTo>
                  <a:lnTo>
                    <a:pt x="2292" y="440"/>
                  </a:lnTo>
                  <a:lnTo>
                    <a:pt x="2293" y="440"/>
                  </a:lnTo>
                  <a:lnTo>
                    <a:pt x="2294" y="442"/>
                  </a:lnTo>
                  <a:lnTo>
                    <a:pt x="2295" y="444"/>
                  </a:lnTo>
                  <a:lnTo>
                    <a:pt x="2296" y="448"/>
                  </a:lnTo>
                  <a:lnTo>
                    <a:pt x="2298" y="446"/>
                  </a:lnTo>
                  <a:lnTo>
                    <a:pt x="2299" y="453"/>
                  </a:lnTo>
                  <a:lnTo>
                    <a:pt x="2300" y="446"/>
                  </a:lnTo>
                  <a:lnTo>
                    <a:pt x="2301" y="448"/>
                  </a:lnTo>
                  <a:lnTo>
                    <a:pt x="2302" y="449"/>
                  </a:lnTo>
                  <a:lnTo>
                    <a:pt x="2303" y="449"/>
                  </a:lnTo>
                  <a:lnTo>
                    <a:pt x="2305" y="445"/>
                  </a:lnTo>
                  <a:lnTo>
                    <a:pt x="2306" y="440"/>
                  </a:lnTo>
                  <a:lnTo>
                    <a:pt x="2307" y="439"/>
                  </a:lnTo>
                  <a:lnTo>
                    <a:pt x="2308" y="437"/>
                  </a:lnTo>
                  <a:lnTo>
                    <a:pt x="2309" y="439"/>
                  </a:lnTo>
                  <a:lnTo>
                    <a:pt x="2310" y="434"/>
                  </a:lnTo>
                  <a:lnTo>
                    <a:pt x="2312" y="439"/>
                  </a:lnTo>
                  <a:lnTo>
                    <a:pt x="2313" y="437"/>
                  </a:lnTo>
                  <a:lnTo>
                    <a:pt x="2314" y="440"/>
                  </a:lnTo>
                  <a:lnTo>
                    <a:pt x="2315" y="440"/>
                  </a:lnTo>
                  <a:lnTo>
                    <a:pt x="2317" y="440"/>
                  </a:lnTo>
                  <a:lnTo>
                    <a:pt x="2317" y="441"/>
                  </a:lnTo>
                  <a:lnTo>
                    <a:pt x="2319" y="442"/>
                  </a:lnTo>
                  <a:lnTo>
                    <a:pt x="2320" y="443"/>
                  </a:lnTo>
                  <a:lnTo>
                    <a:pt x="2321" y="444"/>
                  </a:lnTo>
                  <a:lnTo>
                    <a:pt x="2322" y="443"/>
                  </a:lnTo>
                  <a:lnTo>
                    <a:pt x="2324" y="448"/>
                  </a:lnTo>
                  <a:lnTo>
                    <a:pt x="2325" y="450"/>
                  </a:lnTo>
                  <a:lnTo>
                    <a:pt x="2326" y="448"/>
                  </a:lnTo>
                  <a:lnTo>
                    <a:pt x="2327" y="453"/>
                  </a:lnTo>
                  <a:lnTo>
                    <a:pt x="2328" y="446"/>
                  </a:lnTo>
                  <a:lnTo>
                    <a:pt x="2329" y="451"/>
                  </a:lnTo>
                  <a:lnTo>
                    <a:pt x="2331" y="450"/>
                  </a:lnTo>
                  <a:lnTo>
                    <a:pt x="2332" y="444"/>
                  </a:lnTo>
                  <a:lnTo>
                    <a:pt x="2333" y="443"/>
                  </a:lnTo>
                  <a:lnTo>
                    <a:pt x="2334" y="434"/>
                  </a:lnTo>
                  <a:lnTo>
                    <a:pt x="2335" y="433"/>
                  </a:lnTo>
                  <a:lnTo>
                    <a:pt x="2337" y="430"/>
                  </a:lnTo>
                  <a:lnTo>
                    <a:pt x="2338" y="422"/>
                  </a:lnTo>
                  <a:lnTo>
                    <a:pt x="2339" y="388"/>
                  </a:lnTo>
                  <a:lnTo>
                    <a:pt x="2340" y="313"/>
                  </a:lnTo>
                  <a:lnTo>
                    <a:pt x="2341" y="271"/>
                  </a:lnTo>
                  <a:lnTo>
                    <a:pt x="2342" y="386"/>
                  </a:lnTo>
                  <a:lnTo>
                    <a:pt x="2344" y="463"/>
                  </a:lnTo>
                  <a:lnTo>
                    <a:pt x="2345" y="437"/>
                  </a:lnTo>
                  <a:lnTo>
                    <a:pt x="2346" y="434"/>
                  </a:lnTo>
                  <a:lnTo>
                    <a:pt x="2347" y="429"/>
                  </a:lnTo>
                  <a:lnTo>
                    <a:pt x="2349" y="437"/>
                  </a:lnTo>
                  <a:lnTo>
                    <a:pt x="2349" y="445"/>
                  </a:lnTo>
                  <a:lnTo>
                    <a:pt x="2351" y="445"/>
                  </a:lnTo>
                  <a:lnTo>
                    <a:pt x="2352" y="443"/>
                  </a:lnTo>
                  <a:lnTo>
                    <a:pt x="2353" y="444"/>
                  </a:lnTo>
                  <a:lnTo>
                    <a:pt x="2354" y="447"/>
                  </a:lnTo>
                  <a:lnTo>
                    <a:pt x="2356" y="449"/>
                  </a:lnTo>
                  <a:lnTo>
                    <a:pt x="2357" y="448"/>
                  </a:lnTo>
                  <a:lnTo>
                    <a:pt x="2358" y="448"/>
                  </a:lnTo>
                  <a:lnTo>
                    <a:pt x="2359" y="451"/>
                  </a:lnTo>
                  <a:lnTo>
                    <a:pt x="2360" y="449"/>
                  </a:lnTo>
                  <a:lnTo>
                    <a:pt x="2361" y="446"/>
                  </a:lnTo>
                  <a:lnTo>
                    <a:pt x="2363" y="436"/>
                  </a:lnTo>
                  <a:lnTo>
                    <a:pt x="2364" y="434"/>
                  </a:lnTo>
                  <a:lnTo>
                    <a:pt x="2365" y="430"/>
                  </a:lnTo>
                  <a:lnTo>
                    <a:pt x="2366" y="428"/>
                  </a:lnTo>
                  <a:lnTo>
                    <a:pt x="2367" y="428"/>
                  </a:lnTo>
                  <a:lnTo>
                    <a:pt x="2368" y="424"/>
                  </a:lnTo>
                  <a:lnTo>
                    <a:pt x="2370" y="424"/>
                  </a:lnTo>
                  <a:lnTo>
                    <a:pt x="2371" y="420"/>
                  </a:lnTo>
                  <a:lnTo>
                    <a:pt x="2372" y="422"/>
                  </a:lnTo>
                  <a:lnTo>
                    <a:pt x="2373" y="413"/>
                  </a:lnTo>
                  <a:lnTo>
                    <a:pt x="2374" y="404"/>
                  </a:lnTo>
                  <a:lnTo>
                    <a:pt x="2376" y="399"/>
                  </a:lnTo>
                  <a:lnTo>
                    <a:pt x="2377" y="396"/>
                  </a:lnTo>
                  <a:lnTo>
                    <a:pt x="2378" y="393"/>
                  </a:lnTo>
                  <a:lnTo>
                    <a:pt x="2379" y="390"/>
                  </a:lnTo>
                  <a:lnTo>
                    <a:pt x="2380" y="386"/>
                  </a:lnTo>
                  <a:lnTo>
                    <a:pt x="2381" y="386"/>
                  </a:lnTo>
                  <a:lnTo>
                    <a:pt x="2383" y="392"/>
                  </a:lnTo>
                  <a:lnTo>
                    <a:pt x="2384" y="395"/>
                  </a:lnTo>
                  <a:lnTo>
                    <a:pt x="2385" y="405"/>
                  </a:lnTo>
                  <a:lnTo>
                    <a:pt x="2386" y="410"/>
                  </a:lnTo>
                  <a:lnTo>
                    <a:pt x="2388" y="418"/>
                  </a:lnTo>
                  <a:lnTo>
                    <a:pt x="2388" y="419"/>
                  </a:lnTo>
                  <a:lnTo>
                    <a:pt x="2390" y="424"/>
                  </a:lnTo>
                  <a:lnTo>
                    <a:pt x="2391" y="429"/>
                  </a:lnTo>
                  <a:lnTo>
                    <a:pt x="2392" y="430"/>
                  </a:lnTo>
                  <a:lnTo>
                    <a:pt x="2393" y="434"/>
                  </a:lnTo>
                  <a:lnTo>
                    <a:pt x="2395" y="437"/>
                  </a:lnTo>
                  <a:lnTo>
                    <a:pt x="2396" y="439"/>
                  </a:lnTo>
                  <a:lnTo>
                    <a:pt x="2397" y="440"/>
                  </a:lnTo>
                  <a:lnTo>
                    <a:pt x="2398" y="444"/>
                  </a:lnTo>
                  <a:lnTo>
                    <a:pt x="2399" y="442"/>
                  </a:lnTo>
                  <a:lnTo>
                    <a:pt x="2400" y="441"/>
                  </a:lnTo>
                  <a:lnTo>
                    <a:pt x="2402" y="440"/>
                  </a:lnTo>
                  <a:lnTo>
                    <a:pt x="2403" y="439"/>
                  </a:lnTo>
                  <a:lnTo>
                    <a:pt x="2404" y="439"/>
                  </a:lnTo>
                  <a:lnTo>
                    <a:pt x="2405" y="439"/>
                  </a:lnTo>
                  <a:lnTo>
                    <a:pt x="2406" y="441"/>
                  </a:lnTo>
                  <a:lnTo>
                    <a:pt x="2408" y="438"/>
                  </a:lnTo>
                  <a:lnTo>
                    <a:pt x="2409" y="440"/>
                  </a:lnTo>
                  <a:lnTo>
                    <a:pt x="2410" y="435"/>
                  </a:lnTo>
                  <a:lnTo>
                    <a:pt x="2411" y="439"/>
                  </a:lnTo>
                  <a:lnTo>
                    <a:pt x="2412" y="435"/>
                  </a:lnTo>
                  <a:lnTo>
                    <a:pt x="2413" y="431"/>
                  </a:lnTo>
                  <a:lnTo>
                    <a:pt x="2415" y="429"/>
                  </a:lnTo>
                  <a:lnTo>
                    <a:pt x="2416" y="432"/>
                  </a:lnTo>
                  <a:lnTo>
                    <a:pt x="2417" y="435"/>
                  </a:lnTo>
                  <a:lnTo>
                    <a:pt x="2418" y="439"/>
                  </a:lnTo>
                  <a:lnTo>
                    <a:pt x="2420" y="444"/>
                  </a:lnTo>
                  <a:lnTo>
                    <a:pt x="2420" y="448"/>
                  </a:lnTo>
                  <a:lnTo>
                    <a:pt x="2422" y="449"/>
                  </a:lnTo>
                  <a:lnTo>
                    <a:pt x="2423" y="448"/>
                  </a:lnTo>
                  <a:lnTo>
                    <a:pt x="2424" y="448"/>
                  </a:lnTo>
                  <a:lnTo>
                    <a:pt x="2425" y="443"/>
                  </a:lnTo>
                  <a:lnTo>
                    <a:pt x="2427" y="452"/>
                  </a:lnTo>
                  <a:lnTo>
                    <a:pt x="2427" y="448"/>
                  </a:lnTo>
                  <a:lnTo>
                    <a:pt x="2429" y="448"/>
                  </a:lnTo>
                  <a:lnTo>
                    <a:pt x="2430" y="444"/>
                  </a:lnTo>
                  <a:lnTo>
                    <a:pt x="2431" y="444"/>
                  </a:lnTo>
                  <a:lnTo>
                    <a:pt x="2432" y="443"/>
                  </a:lnTo>
                  <a:lnTo>
                    <a:pt x="2434" y="443"/>
                  </a:lnTo>
                  <a:lnTo>
                    <a:pt x="2435" y="441"/>
                  </a:lnTo>
                  <a:lnTo>
                    <a:pt x="2436" y="441"/>
                  </a:lnTo>
                  <a:lnTo>
                    <a:pt x="2437" y="437"/>
                  </a:lnTo>
                  <a:lnTo>
                    <a:pt x="2438" y="436"/>
                  </a:lnTo>
                  <a:lnTo>
                    <a:pt x="2439" y="431"/>
                  </a:lnTo>
                  <a:lnTo>
                    <a:pt x="2441" y="439"/>
                  </a:lnTo>
                  <a:lnTo>
                    <a:pt x="2442" y="442"/>
                  </a:lnTo>
                  <a:lnTo>
                    <a:pt x="2443" y="446"/>
                  </a:lnTo>
                  <a:lnTo>
                    <a:pt x="2444" y="450"/>
                  </a:lnTo>
                  <a:lnTo>
                    <a:pt x="2445" y="450"/>
                  </a:lnTo>
                  <a:lnTo>
                    <a:pt x="2447" y="452"/>
                  </a:lnTo>
                  <a:lnTo>
                    <a:pt x="2448" y="453"/>
                  </a:lnTo>
                  <a:lnTo>
                    <a:pt x="2449" y="453"/>
                  </a:lnTo>
                  <a:lnTo>
                    <a:pt x="2450" y="462"/>
                  </a:lnTo>
                  <a:lnTo>
                    <a:pt x="2451" y="456"/>
                  </a:lnTo>
                  <a:lnTo>
                    <a:pt x="2452" y="429"/>
                  </a:lnTo>
                  <a:lnTo>
                    <a:pt x="2454" y="355"/>
                  </a:lnTo>
                  <a:lnTo>
                    <a:pt x="2455" y="256"/>
                  </a:lnTo>
                  <a:lnTo>
                    <a:pt x="2456" y="369"/>
                  </a:lnTo>
                  <a:lnTo>
                    <a:pt x="2457" y="475"/>
                  </a:lnTo>
                  <a:lnTo>
                    <a:pt x="2459" y="442"/>
                  </a:lnTo>
                  <a:lnTo>
                    <a:pt x="2459" y="426"/>
                  </a:lnTo>
                  <a:lnTo>
                    <a:pt x="2461" y="427"/>
                  </a:lnTo>
                  <a:lnTo>
                    <a:pt x="2462" y="431"/>
                  </a:lnTo>
                  <a:lnTo>
                    <a:pt x="2463" y="429"/>
                  </a:lnTo>
                  <a:lnTo>
                    <a:pt x="2464" y="431"/>
                  </a:lnTo>
                  <a:lnTo>
                    <a:pt x="2466" y="435"/>
                  </a:lnTo>
                  <a:lnTo>
                    <a:pt x="2467" y="437"/>
                  </a:lnTo>
                  <a:lnTo>
                    <a:pt x="2468" y="444"/>
                  </a:lnTo>
                  <a:lnTo>
                    <a:pt x="2469" y="444"/>
                  </a:lnTo>
                  <a:lnTo>
                    <a:pt x="2470" y="452"/>
                  </a:lnTo>
                  <a:lnTo>
                    <a:pt x="2471" y="454"/>
                  </a:lnTo>
                  <a:lnTo>
                    <a:pt x="2473" y="457"/>
                  </a:lnTo>
                  <a:lnTo>
                    <a:pt x="2474" y="454"/>
                  </a:lnTo>
                  <a:lnTo>
                    <a:pt x="2475" y="449"/>
                  </a:lnTo>
                  <a:lnTo>
                    <a:pt x="2476" y="444"/>
                  </a:lnTo>
                  <a:lnTo>
                    <a:pt x="2477" y="444"/>
                  </a:lnTo>
                  <a:lnTo>
                    <a:pt x="2479" y="438"/>
                  </a:lnTo>
                  <a:lnTo>
                    <a:pt x="2480" y="436"/>
                  </a:lnTo>
                  <a:lnTo>
                    <a:pt x="2481" y="428"/>
                  </a:lnTo>
                  <a:lnTo>
                    <a:pt x="2482" y="422"/>
                  </a:lnTo>
                  <a:lnTo>
                    <a:pt x="2483" y="416"/>
                  </a:lnTo>
                  <a:lnTo>
                    <a:pt x="2484" y="410"/>
                  </a:lnTo>
                  <a:lnTo>
                    <a:pt x="2486" y="403"/>
                  </a:lnTo>
                  <a:lnTo>
                    <a:pt x="2487" y="403"/>
                  </a:lnTo>
                  <a:lnTo>
                    <a:pt x="2488" y="396"/>
                  </a:lnTo>
                  <a:lnTo>
                    <a:pt x="2489" y="397"/>
                  </a:lnTo>
                  <a:lnTo>
                    <a:pt x="2490" y="393"/>
                  </a:lnTo>
                  <a:lnTo>
                    <a:pt x="2491" y="394"/>
                  </a:lnTo>
                  <a:lnTo>
                    <a:pt x="2493" y="397"/>
                  </a:lnTo>
                  <a:lnTo>
                    <a:pt x="2494" y="396"/>
                  </a:lnTo>
                  <a:lnTo>
                    <a:pt x="2495" y="391"/>
                  </a:lnTo>
                  <a:lnTo>
                    <a:pt x="2496" y="397"/>
                  </a:lnTo>
                  <a:lnTo>
                    <a:pt x="2498" y="401"/>
                  </a:lnTo>
                  <a:lnTo>
                    <a:pt x="2498" y="412"/>
                  </a:lnTo>
                  <a:lnTo>
                    <a:pt x="2500" y="417"/>
                  </a:lnTo>
                  <a:lnTo>
                    <a:pt x="2501" y="425"/>
                  </a:lnTo>
                  <a:lnTo>
                    <a:pt x="2502" y="429"/>
                  </a:lnTo>
                  <a:lnTo>
                    <a:pt x="2503" y="436"/>
                  </a:lnTo>
                  <a:lnTo>
                    <a:pt x="2505" y="437"/>
                  </a:lnTo>
                  <a:lnTo>
                    <a:pt x="2506" y="436"/>
                  </a:lnTo>
                  <a:lnTo>
                    <a:pt x="2507" y="433"/>
                  </a:lnTo>
                  <a:lnTo>
                    <a:pt x="2508" y="433"/>
                  </a:lnTo>
                  <a:lnTo>
                    <a:pt x="2509" y="431"/>
                  </a:lnTo>
                  <a:lnTo>
                    <a:pt x="2510" y="432"/>
                  </a:lnTo>
                  <a:lnTo>
                    <a:pt x="2512" y="430"/>
                  </a:lnTo>
                  <a:lnTo>
                    <a:pt x="2513" y="434"/>
                  </a:lnTo>
                  <a:lnTo>
                    <a:pt x="2514" y="434"/>
                  </a:lnTo>
                  <a:lnTo>
                    <a:pt x="2515" y="438"/>
                  </a:lnTo>
                  <a:lnTo>
                    <a:pt x="2516" y="440"/>
                  </a:lnTo>
                  <a:lnTo>
                    <a:pt x="2518" y="445"/>
                  </a:lnTo>
                  <a:lnTo>
                    <a:pt x="2519" y="443"/>
                  </a:lnTo>
                  <a:lnTo>
                    <a:pt x="2520" y="446"/>
                  </a:lnTo>
                  <a:lnTo>
                    <a:pt x="2521" y="443"/>
                  </a:lnTo>
                  <a:lnTo>
                    <a:pt x="2522" y="444"/>
                  </a:lnTo>
                  <a:lnTo>
                    <a:pt x="2523" y="445"/>
                  </a:lnTo>
                  <a:lnTo>
                    <a:pt x="2525" y="444"/>
                  </a:lnTo>
                  <a:lnTo>
                    <a:pt x="2526" y="444"/>
                  </a:lnTo>
                  <a:lnTo>
                    <a:pt x="2527" y="445"/>
                  </a:lnTo>
                  <a:lnTo>
                    <a:pt x="2528" y="443"/>
                  </a:lnTo>
                  <a:lnTo>
                    <a:pt x="2530" y="446"/>
                  </a:lnTo>
                  <a:lnTo>
                    <a:pt x="2530" y="439"/>
                  </a:lnTo>
                  <a:lnTo>
                    <a:pt x="2532" y="441"/>
                  </a:lnTo>
                  <a:lnTo>
                    <a:pt x="2533" y="438"/>
                  </a:lnTo>
                  <a:lnTo>
                    <a:pt x="2534" y="440"/>
                  </a:lnTo>
                  <a:lnTo>
                    <a:pt x="2535" y="442"/>
                  </a:lnTo>
                  <a:lnTo>
                    <a:pt x="2537" y="440"/>
                  </a:lnTo>
                  <a:lnTo>
                    <a:pt x="2538" y="441"/>
                  </a:lnTo>
                  <a:lnTo>
                    <a:pt x="2539" y="443"/>
                  </a:lnTo>
                  <a:lnTo>
                    <a:pt x="2540" y="441"/>
                  </a:lnTo>
                  <a:lnTo>
                    <a:pt x="2541" y="443"/>
                  </a:lnTo>
                  <a:lnTo>
                    <a:pt x="2542" y="444"/>
                  </a:lnTo>
                  <a:lnTo>
                    <a:pt x="2544" y="448"/>
                  </a:lnTo>
                  <a:lnTo>
                    <a:pt x="2545" y="444"/>
                  </a:lnTo>
                  <a:lnTo>
                    <a:pt x="2546" y="443"/>
                  </a:lnTo>
                  <a:lnTo>
                    <a:pt x="2547" y="444"/>
                  </a:lnTo>
                  <a:lnTo>
                    <a:pt x="2548" y="444"/>
                  </a:lnTo>
                  <a:lnTo>
                    <a:pt x="2549" y="445"/>
                  </a:lnTo>
                  <a:lnTo>
                    <a:pt x="2551" y="444"/>
                  </a:lnTo>
                  <a:lnTo>
                    <a:pt x="2552" y="424"/>
                  </a:lnTo>
                  <a:lnTo>
                    <a:pt x="2553" y="370"/>
                  </a:lnTo>
                  <a:lnTo>
                    <a:pt x="2554" y="277"/>
                  </a:lnTo>
                  <a:lnTo>
                    <a:pt x="2555" y="319"/>
                  </a:lnTo>
                  <a:lnTo>
                    <a:pt x="2557" y="451"/>
                  </a:lnTo>
                  <a:lnTo>
                    <a:pt x="2558" y="460"/>
                  </a:lnTo>
                  <a:lnTo>
                    <a:pt x="2559" y="436"/>
                  </a:lnTo>
                  <a:lnTo>
                    <a:pt x="2560" y="438"/>
                  </a:lnTo>
                  <a:lnTo>
                    <a:pt x="2561" y="435"/>
                  </a:lnTo>
                  <a:lnTo>
                    <a:pt x="2562" y="445"/>
                  </a:lnTo>
                  <a:lnTo>
                    <a:pt x="2564" y="448"/>
                  </a:lnTo>
                  <a:lnTo>
                    <a:pt x="2565" y="453"/>
                  </a:lnTo>
                  <a:lnTo>
                    <a:pt x="2566" y="453"/>
                  </a:lnTo>
                  <a:lnTo>
                    <a:pt x="2567" y="446"/>
                  </a:lnTo>
                  <a:lnTo>
                    <a:pt x="2569" y="441"/>
                  </a:lnTo>
                  <a:lnTo>
                    <a:pt x="2569" y="440"/>
                  </a:lnTo>
                  <a:lnTo>
                    <a:pt x="2571" y="439"/>
                  </a:lnTo>
                  <a:lnTo>
                    <a:pt x="2572" y="440"/>
                  </a:lnTo>
                  <a:lnTo>
                    <a:pt x="2573" y="434"/>
                  </a:lnTo>
                  <a:lnTo>
                    <a:pt x="2574" y="433"/>
                  </a:lnTo>
                  <a:lnTo>
                    <a:pt x="2576" y="431"/>
                  </a:lnTo>
                  <a:lnTo>
                    <a:pt x="2577" y="431"/>
                  </a:lnTo>
                  <a:lnTo>
                    <a:pt x="2578" y="428"/>
                  </a:lnTo>
                  <a:lnTo>
                    <a:pt x="2579" y="427"/>
                  </a:lnTo>
                  <a:lnTo>
                    <a:pt x="2580" y="427"/>
                  </a:lnTo>
                  <a:lnTo>
                    <a:pt x="2581" y="432"/>
                  </a:lnTo>
                  <a:lnTo>
                    <a:pt x="2583" y="431"/>
                  </a:lnTo>
                  <a:lnTo>
                    <a:pt x="2584" y="432"/>
                  </a:lnTo>
                  <a:lnTo>
                    <a:pt x="2585" y="427"/>
                  </a:lnTo>
                  <a:lnTo>
                    <a:pt x="2586" y="418"/>
                  </a:lnTo>
                  <a:lnTo>
                    <a:pt x="2587" y="409"/>
                  </a:lnTo>
                  <a:lnTo>
                    <a:pt x="2589" y="403"/>
                  </a:lnTo>
                  <a:lnTo>
                    <a:pt x="2590" y="395"/>
                  </a:lnTo>
                  <a:lnTo>
                    <a:pt x="2591" y="386"/>
                  </a:lnTo>
                  <a:lnTo>
                    <a:pt x="2592" y="375"/>
                  </a:lnTo>
                  <a:lnTo>
                    <a:pt x="2593" y="372"/>
                  </a:lnTo>
                  <a:lnTo>
                    <a:pt x="2594" y="372"/>
                  </a:lnTo>
                  <a:lnTo>
                    <a:pt x="2596" y="377"/>
                  </a:lnTo>
                  <a:lnTo>
                    <a:pt x="2597" y="386"/>
                  </a:lnTo>
                  <a:lnTo>
                    <a:pt x="2598" y="389"/>
                  </a:lnTo>
                  <a:lnTo>
                    <a:pt x="2599" y="398"/>
                  </a:lnTo>
                  <a:lnTo>
                    <a:pt x="2601" y="403"/>
                  </a:lnTo>
                  <a:lnTo>
                    <a:pt x="2601" y="420"/>
                  </a:lnTo>
                  <a:lnTo>
                    <a:pt x="2603" y="434"/>
                  </a:lnTo>
                  <a:lnTo>
                    <a:pt x="2604" y="437"/>
                  </a:lnTo>
                  <a:lnTo>
                    <a:pt x="2605" y="440"/>
                  </a:lnTo>
                  <a:lnTo>
                    <a:pt x="2606" y="443"/>
                  </a:lnTo>
                  <a:lnTo>
                    <a:pt x="2608" y="445"/>
                  </a:lnTo>
                  <a:lnTo>
                    <a:pt x="2609" y="449"/>
                  </a:lnTo>
                  <a:lnTo>
                    <a:pt x="2610" y="449"/>
                  </a:lnTo>
                  <a:lnTo>
                    <a:pt x="2611" y="449"/>
                  </a:lnTo>
                  <a:lnTo>
                    <a:pt x="2612" y="449"/>
                  </a:lnTo>
                  <a:lnTo>
                    <a:pt x="2613" y="449"/>
                  </a:lnTo>
                  <a:lnTo>
                    <a:pt x="2615" y="447"/>
                  </a:lnTo>
                  <a:lnTo>
                    <a:pt x="2616" y="449"/>
                  </a:lnTo>
                  <a:lnTo>
                    <a:pt x="2617" y="442"/>
                  </a:lnTo>
                  <a:lnTo>
                    <a:pt x="2618" y="447"/>
                  </a:lnTo>
                  <a:lnTo>
                    <a:pt x="2619" y="438"/>
                  </a:lnTo>
                  <a:lnTo>
                    <a:pt x="2620" y="436"/>
                  </a:lnTo>
                  <a:lnTo>
                    <a:pt x="2622" y="434"/>
                  </a:lnTo>
                  <a:lnTo>
                    <a:pt x="2623" y="431"/>
                  </a:lnTo>
                  <a:lnTo>
                    <a:pt x="2624" y="431"/>
                  </a:lnTo>
                  <a:lnTo>
                    <a:pt x="2625" y="431"/>
                  </a:lnTo>
                  <a:lnTo>
                    <a:pt x="2626" y="431"/>
                  </a:lnTo>
                  <a:lnTo>
                    <a:pt x="2628" y="435"/>
                  </a:lnTo>
                  <a:lnTo>
                    <a:pt x="2629" y="432"/>
                  </a:lnTo>
                  <a:lnTo>
                    <a:pt x="2630" y="436"/>
                  </a:lnTo>
                  <a:lnTo>
                    <a:pt x="2631" y="436"/>
                  </a:lnTo>
                  <a:lnTo>
                    <a:pt x="2632" y="437"/>
                  </a:lnTo>
                  <a:lnTo>
                    <a:pt x="2633" y="439"/>
                  </a:lnTo>
                  <a:lnTo>
                    <a:pt x="2635" y="442"/>
                  </a:lnTo>
                  <a:lnTo>
                    <a:pt x="2636" y="436"/>
                  </a:lnTo>
                  <a:lnTo>
                    <a:pt x="2637" y="440"/>
                  </a:lnTo>
                  <a:lnTo>
                    <a:pt x="2638" y="436"/>
                  </a:lnTo>
                  <a:lnTo>
                    <a:pt x="2640" y="436"/>
                  </a:lnTo>
                  <a:lnTo>
                    <a:pt x="2640" y="440"/>
                  </a:lnTo>
                  <a:lnTo>
                    <a:pt x="2642" y="444"/>
                  </a:lnTo>
                  <a:lnTo>
                    <a:pt x="2643" y="445"/>
                  </a:lnTo>
                  <a:lnTo>
                    <a:pt x="2644" y="448"/>
                  </a:lnTo>
                  <a:lnTo>
                    <a:pt x="2645" y="450"/>
                  </a:lnTo>
                  <a:lnTo>
                    <a:pt x="2647" y="452"/>
                  </a:lnTo>
                  <a:lnTo>
                    <a:pt x="2648" y="448"/>
                  </a:lnTo>
                  <a:lnTo>
                    <a:pt x="2649" y="453"/>
                  </a:lnTo>
                  <a:lnTo>
                    <a:pt x="2650" y="452"/>
                  </a:lnTo>
                  <a:lnTo>
                    <a:pt x="2651" y="456"/>
                  </a:lnTo>
                  <a:lnTo>
                    <a:pt x="2652" y="449"/>
                  </a:lnTo>
                  <a:lnTo>
                    <a:pt x="2654" y="447"/>
                  </a:lnTo>
                  <a:lnTo>
                    <a:pt x="2655" y="439"/>
                  </a:lnTo>
                  <a:lnTo>
                    <a:pt x="2656" y="440"/>
                  </a:lnTo>
                  <a:lnTo>
                    <a:pt x="2657" y="440"/>
                  </a:lnTo>
                  <a:lnTo>
                    <a:pt x="2658" y="442"/>
                  </a:lnTo>
                  <a:lnTo>
                    <a:pt x="2660" y="440"/>
                  </a:lnTo>
                  <a:lnTo>
                    <a:pt x="2661" y="435"/>
                  </a:lnTo>
                  <a:lnTo>
                    <a:pt x="2662" y="431"/>
                  </a:lnTo>
                  <a:lnTo>
                    <a:pt x="2663" y="431"/>
                  </a:lnTo>
                  <a:lnTo>
                    <a:pt x="2664" y="432"/>
                  </a:lnTo>
                  <a:lnTo>
                    <a:pt x="2665" y="439"/>
                  </a:lnTo>
                  <a:lnTo>
                    <a:pt x="2667" y="433"/>
                  </a:lnTo>
                  <a:lnTo>
                    <a:pt x="2668" y="440"/>
                  </a:lnTo>
                  <a:lnTo>
                    <a:pt x="2669" y="440"/>
                  </a:lnTo>
                  <a:lnTo>
                    <a:pt x="2670" y="446"/>
                  </a:lnTo>
                  <a:lnTo>
                    <a:pt x="2671" y="449"/>
                  </a:lnTo>
                  <a:lnTo>
                    <a:pt x="2672" y="450"/>
                  </a:lnTo>
                  <a:lnTo>
                    <a:pt x="2674" y="451"/>
                  </a:lnTo>
                  <a:lnTo>
                    <a:pt x="2675" y="452"/>
                  </a:lnTo>
                  <a:lnTo>
                    <a:pt x="2676" y="448"/>
                  </a:lnTo>
                  <a:lnTo>
                    <a:pt x="2677" y="449"/>
                  </a:lnTo>
                  <a:lnTo>
                    <a:pt x="2679" y="441"/>
                  </a:lnTo>
                  <a:lnTo>
                    <a:pt x="2679" y="427"/>
                  </a:lnTo>
                  <a:lnTo>
                    <a:pt x="2681" y="376"/>
                  </a:lnTo>
                  <a:lnTo>
                    <a:pt x="2682" y="289"/>
                  </a:lnTo>
                  <a:lnTo>
                    <a:pt x="2683" y="245"/>
                  </a:lnTo>
                  <a:lnTo>
                    <a:pt x="2684" y="429"/>
                  </a:lnTo>
                  <a:lnTo>
                    <a:pt x="2686" y="468"/>
                  </a:lnTo>
                  <a:lnTo>
                    <a:pt x="2687" y="431"/>
                  </a:lnTo>
                  <a:lnTo>
                    <a:pt x="2688" y="425"/>
                  </a:lnTo>
                  <a:lnTo>
                    <a:pt x="2689" y="426"/>
                  </a:lnTo>
                  <a:lnTo>
                    <a:pt x="2690" y="431"/>
                  </a:lnTo>
                  <a:lnTo>
                    <a:pt x="2691" y="433"/>
                  </a:lnTo>
                  <a:lnTo>
                    <a:pt x="2693" y="436"/>
                  </a:lnTo>
                  <a:lnTo>
                    <a:pt x="2694" y="439"/>
                  </a:lnTo>
                  <a:lnTo>
                    <a:pt x="2695" y="441"/>
                  </a:lnTo>
                  <a:lnTo>
                    <a:pt x="2696" y="444"/>
                  </a:lnTo>
                  <a:lnTo>
                    <a:pt x="2697" y="441"/>
                  </a:lnTo>
                  <a:lnTo>
                    <a:pt x="2699" y="447"/>
                  </a:lnTo>
                  <a:lnTo>
                    <a:pt x="2700" y="444"/>
                  </a:lnTo>
                  <a:lnTo>
                    <a:pt x="2701" y="446"/>
                  </a:lnTo>
                  <a:lnTo>
                    <a:pt x="2702" y="447"/>
                  </a:lnTo>
                  <a:lnTo>
                    <a:pt x="2703" y="447"/>
                  </a:lnTo>
                  <a:lnTo>
                    <a:pt x="2704" y="446"/>
                  </a:lnTo>
                  <a:lnTo>
                    <a:pt x="2706" y="442"/>
                  </a:lnTo>
                  <a:lnTo>
                    <a:pt x="2707" y="430"/>
                  </a:lnTo>
                  <a:lnTo>
                    <a:pt x="2708" y="424"/>
                  </a:lnTo>
                  <a:lnTo>
                    <a:pt x="2709" y="415"/>
                  </a:lnTo>
                  <a:lnTo>
                    <a:pt x="2711" y="410"/>
                  </a:lnTo>
                  <a:lnTo>
                    <a:pt x="2711" y="405"/>
                  </a:lnTo>
                  <a:lnTo>
                    <a:pt x="2713" y="405"/>
                  </a:lnTo>
                  <a:lnTo>
                    <a:pt x="2714" y="400"/>
                  </a:lnTo>
                  <a:lnTo>
                    <a:pt x="2715" y="402"/>
                  </a:lnTo>
                  <a:lnTo>
                    <a:pt x="2716" y="391"/>
                  </a:lnTo>
                  <a:lnTo>
                    <a:pt x="2718" y="393"/>
                  </a:lnTo>
                  <a:lnTo>
                    <a:pt x="2719" y="390"/>
                  </a:lnTo>
                  <a:lnTo>
                    <a:pt x="2720" y="389"/>
                  </a:lnTo>
                  <a:lnTo>
                    <a:pt x="2721" y="386"/>
                  </a:lnTo>
                  <a:lnTo>
                    <a:pt x="2722" y="386"/>
                  </a:lnTo>
                  <a:lnTo>
                    <a:pt x="2723" y="389"/>
                  </a:lnTo>
                  <a:lnTo>
                    <a:pt x="2725" y="392"/>
                  </a:lnTo>
                  <a:lnTo>
                    <a:pt x="2726" y="398"/>
                  </a:lnTo>
                  <a:lnTo>
                    <a:pt x="2727" y="407"/>
                  </a:lnTo>
                  <a:lnTo>
                    <a:pt x="2728" y="412"/>
                  </a:lnTo>
                  <a:lnTo>
                    <a:pt x="2729" y="421"/>
                  </a:lnTo>
                  <a:lnTo>
                    <a:pt x="2731" y="424"/>
                  </a:lnTo>
                  <a:lnTo>
                    <a:pt x="2732" y="428"/>
                  </a:lnTo>
                  <a:lnTo>
                    <a:pt x="2733" y="429"/>
                  </a:lnTo>
                  <a:lnTo>
                    <a:pt x="2734" y="425"/>
                  </a:lnTo>
                  <a:lnTo>
                    <a:pt x="2735" y="423"/>
                  </a:lnTo>
                  <a:lnTo>
                    <a:pt x="2736" y="423"/>
                  </a:lnTo>
                  <a:lnTo>
                    <a:pt x="2738" y="426"/>
                  </a:lnTo>
                  <a:lnTo>
                    <a:pt x="2739" y="428"/>
                  </a:lnTo>
                  <a:lnTo>
                    <a:pt x="2740" y="430"/>
                  </a:lnTo>
                  <a:lnTo>
                    <a:pt x="2741" y="431"/>
                  </a:lnTo>
                  <a:lnTo>
                    <a:pt x="2742" y="435"/>
                  </a:lnTo>
                  <a:lnTo>
                    <a:pt x="2743" y="437"/>
                  </a:lnTo>
                  <a:lnTo>
                    <a:pt x="2745" y="442"/>
                  </a:lnTo>
                  <a:lnTo>
                    <a:pt x="2746" y="446"/>
                  </a:lnTo>
                  <a:lnTo>
                    <a:pt x="2747" y="440"/>
                  </a:lnTo>
                  <a:lnTo>
                    <a:pt x="2748" y="440"/>
                  </a:lnTo>
                  <a:lnTo>
                    <a:pt x="2750" y="437"/>
                  </a:lnTo>
                  <a:lnTo>
                    <a:pt x="2750" y="436"/>
                  </a:lnTo>
                  <a:lnTo>
                    <a:pt x="2752" y="437"/>
                  </a:lnTo>
                  <a:lnTo>
                    <a:pt x="2753" y="431"/>
                  </a:lnTo>
                  <a:lnTo>
                    <a:pt x="2754" y="432"/>
                  </a:lnTo>
                  <a:lnTo>
                    <a:pt x="2755" y="429"/>
                  </a:lnTo>
                  <a:lnTo>
                    <a:pt x="2757" y="428"/>
                  </a:lnTo>
                  <a:lnTo>
                    <a:pt x="2758" y="427"/>
                  </a:lnTo>
                  <a:lnTo>
                    <a:pt x="2759" y="425"/>
                  </a:lnTo>
                  <a:lnTo>
                    <a:pt x="2760" y="425"/>
                  </a:lnTo>
                  <a:lnTo>
                    <a:pt x="2761" y="429"/>
                  </a:lnTo>
                  <a:lnTo>
                    <a:pt x="2762" y="431"/>
                  </a:lnTo>
                  <a:lnTo>
                    <a:pt x="2764" y="436"/>
                  </a:lnTo>
                  <a:lnTo>
                    <a:pt x="2765" y="436"/>
                  </a:lnTo>
                  <a:lnTo>
                    <a:pt x="2766" y="452"/>
                  </a:lnTo>
                  <a:lnTo>
                    <a:pt x="2767" y="454"/>
                  </a:lnTo>
                  <a:lnTo>
                    <a:pt x="2768" y="452"/>
                  </a:lnTo>
                  <a:lnTo>
                    <a:pt x="2770" y="449"/>
                  </a:lnTo>
                  <a:lnTo>
                    <a:pt x="2771" y="449"/>
                  </a:lnTo>
                  <a:lnTo>
                    <a:pt x="2772" y="447"/>
                  </a:lnTo>
                  <a:lnTo>
                    <a:pt x="2773" y="448"/>
                  </a:lnTo>
                  <a:lnTo>
                    <a:pt x="2774" y="444"/>
                  </a:lnTo>
                  <a:lnTo>
                    <a:pt x="2775" y="448"/>
                  </a:lnTo>
                  <a:lnTo>
                    <a:pt x="2777" y="442"/>
                  </a:lnTo>
                  <a:lnTo>
                    <a:pt x="2778" y="443"/>
                  </a:lnTo>
                  <a:lnTo>
                    <a:pt x="2779" y="438"/>
                  </a:lnTo>
                  <a:lnTo>
                    <a:pt x="2780" y="437"/>
                  </a:lnTo>
                  <a:lnTo>
                    <a:pt x="2782" y="436"/>
                  </a:lnTo>
                  <a:lnTo>
                    <a:pt x="2782" y="432"/>
                  </a:lnTo>
                  <a:lnTo>
                    <a:pt x="2784" y="432"/>
                  </a:lnTo>
                  <a:lnTo>
                    <a:pt x="2785" y="437"/>
                  </a:lnTo>
                  <a:lnTo>
                    <a:pt x="2786" y="440"/>
                  </a:lnTo>
                  <a:lnTo>
                    <a:pt x="2787" y="443"/>
                  </a:lnTo>
                  <a:lnTo>
                    <a:pt x="2789" y="441"/>
                  </a:lnTo>
                  <a:lnTo>
                    <a:pt x="2790" y="438"/>
                  </a:lnTo>
                  <a:lnTo>
                    <a:pt x="2791" y="439"/>
                  </a:lnTo>
                  <a:lnTo>
                    <a:pt x="2792" y="440"/>
                  </a:lnTo>
                  <a:lnTo>
                    <a:pt x="2793" y="442"/>
                  </a:lnTo>
                  <a:lnTo>
                    <a:pt x="2794" y="443"/>
                  </a:lnTo>
                  <a:lnTo>
                    <a:pt x="2796" y="444"/>
                  </a:lnTo>
                  <a:lnTo>
                    <a:pt x="2797" y="443"/>
                  </a:lnTo>
                  <a:lnTo>
                    <a:pt x="2798" y="445"/>
                  </a:lnTo>
                  <a:lnTo>
                    <a:pt x="2799" y="446"/>
                  </a:lnTo>
                  <a:lnTo>
                    <a:pt x="2800" y="447"/>
                  </a:lnTo>
                  <a:lnTo>
                    <a:pt x="2801" y="441"/>
                  </a:lnTo>
                  <a:lnTo>
                    <a:pt x="2803" y="444"/>
                  </a:lnTo>
                  <a:lnTo>
                    <a:pt x="2804" y="444"/>
                  </a:lnTo>
                  <a:lnTo>
                    <a:pt x="2805" y="449"/>
                  </a:lnTo>
                  <a:lnTo>
                    <a:pt x="2806" y="450"/>
                  </a:lnTo>
                  <a:lnTo>
                    <a:pt x="2807" y="447"/>
                  </a:lnTo>
                  <a:lnTo>
                    <a:pt x="2809" y="440"/>
                  </a:lnTo>
                  <a:lnTo>
                    <a:pt x="2810" y="437"/>
                  </a:lnTo>
                  <a:lnTo>
                    <a:pt x="2811" y="437"/>
                  </a:lnTo>
                  <a:lnTo>
                    <a:pt x="2812" y="435"/>
                  </a:lnTo>
                  <a:lnTo>
                    <a:pt x="2813" y="437"/>
                  </a:lnTo>
                  <a:lnTo>
                    <a:pt x="2814" y="433"/>
                  </a:lnTo>
                  <a:lnTo>
                    <a:pt x="2816" y="419"/>
                  </a:lnTo>
                  <a:lnTo>
                    <a:pt x="2817" y="346"/>
                  </a:lnTo>
                  <a:lnTo>
                    <a:pt x="2818" y="267"/>
                  </a:lnTo>
                  <a:lnTo>
                    <a:pt x="2819" y="326"/>
                  </a:lnTo>
                  <a:lnTo>
                    <a:pt x="2821" y="461"/>
                  </a:lnTo>
                  <a:lnTo>
                    <a:pt x="2821" y="457"/>
                  </a:lnTo>
                  <a:lnTo>
                    <a:pt x="2823" y="440"/>
                  </a:lnTo>
                  <a:lnTo>
                    <a:pt x="2824" y="439"/>
                  </a:lnTo>
                  <a:lnTo>
                    <a:pt x="2825" y="444"/>
                  </a:lnTo>
                  <a:lnTo>
                    <a:pt x="2826" y="452"/>
                  </a:lnTo>
                  <a:lnTo>
                    <a:pt x="2828" y="457"/>
                  </a:lnTo>
                  <a:lnTo>
                    <a:pt x="2829" y="457"/>
                  </a:lnTo>
                  <a:lnTo>
                    <a:pt x="2830" y="449"/>
                  </a:lnTo>
                  <a:lnTo>
                    <a:pt x="2831" y="441"/>
                  </a:lnTo>
                  <a:lnTo>
                    <a:pt x="2832" y="439"/>
                  </a:lnTo>
                  <a:lnTo>
                    <a:pt x="2833" y="440"/>
                  </a:lnTo>
                  <a:lnTo>
                    <a:pt x="2835" y="435"/>
                  </a:lnTo>
                  <a:lnTo>
                    <a:pt x="2836" y="440"/>
                  </a:lnTo>
                  <a:lnTo>
                    <a:pt x="2837" y="433"/>
                  </a:lnTo>
                  <a:lnTo>
                    <a:pt x="2838" y="437"/>
                  </a:lnTo>
                  <a:lnTo>
                    <a:pt x="2839" y="436"/>
                  </a:lnTo>
                  <a:lnTo>
                    <a:pt x="2841" y="436"/>
                  </a:lnTo>
                  <a:lnTo>
                    <a:pt x="2842" y="435"/>
                  </a:lnTo>
                  <a:lnTo>
                    <a:pt x="2843" y="432"/>
                  </a:lnTo>
                  <a:lnTo>
                    <a:pt x="2844" y="431"/>
                  </a:lnTo>
                  <a:lnTo>
                    <a:pt x="2845" y="430"/>
                  </a:lnTo>
                  <a:lnTo>
                    <a:pt x="2846" y="425"/>
                  </a:lnTo>
                  <a:lnTo>
                    <a:pt x="2848" y="423"/>
                  </a:lnTo>
                  <a:lnTo>
                    <a:pt x="2849" y="415"/>
                  </a:lnTo>
                  <a:lnTo>
                    <a:pt x="2850" y="419"/>
                  </a:lnTo>
                  <a:lnTo>
                    <a:pt x="2851" y="420"/>
                  </a:lnTo>
                  <a:lnTo>
                    <a:pt x="2853" y="418"/>
                  </a:lnTo>
                  <a:lnTo>
                    <a:pt x="2853" y="414"/>
                  </a:lnTo>
                  <a:lnTo>
                    <a:pt x="2855" y="396"/>
                  </a:lnTo>
                  <a:lnTo>
                    <a:pt x="2856" y="390"/>
                  </a:lnTo>
                  <a:lnTo>
                    <a:pt x="2857" y="386"/>
                  </a:lnTo>
                  <a:lnTo>
                    <a:pt x="2858" y="385"/>
                  </a:lnTo>
                  <a:lnTo>
                    <a:pt x="2860" y="385"/>
                  </a:lnTo>
                  <a:lnTo>
                    <a:pt x="2860" y="385"/>
                  </a:lnTo>
                  <a:lnTo>
                    <a:pt x="2862" y="392"/>
                  </a:lnTo>
                  <a:lnTo>
                    <a:pt x="2863" y="403"/>
                  </a:lnTo>
                  <a:lnTo>
                    <a:pt x="2864" y="410"/>
                  </a:lnTo>
                  <a:lnTo>
                    <a:pt x="2865" y="421"/>
                  </a:lnTo>
                  <a:lnTo>
                    <a:pt x="2867" y="424"/>
                  </a:lnTo>
                  <a:lnTo>
                    <a:pt x="2868" y="431"/>
                  </a:lnTo>
                  <a:lnTo>
                    <a:pt x="2869" y="433"/>
                  </a:lnTo>
                  <a:lnTo>
                    <a:pt x="2870" y="436"/>
                  </a:lnTo>
                  <a:lnTo>
                    <a:pt x="2871" y="437"/>
                  </a:lnTo>
                  <a:lnTo>
                    <a:pt x="2872" y="441"/>
                  </a:lnTo>
                  <a:lnTo>
                    <a:pt x="2874" y="443"/>
                  </a:lnTo>
                  <a:lnTo>
                    <a:pt x="2875" y="440"/>
                  </a:lnTo>
                  <a:lnTo>
                    <a:pt x="2876" y="437"/>
                  </a:lnTo>
                  <a:lnTo>
                    <a:pt x="2877" y="440"/>
                  </a:lnTo>
                  <a:lnTo>
                    <a:pt x="2878" y="436"/>
                  </a:lnTo>
                  <a:lnTo>
                    <a:pt x="2880" y="440"/>
                  </a:lnTo>
                  <a:lnTo>
                    <a:pt x="2881" y="440"/>
                  </a:lnTo>
                  <a:lnTo>
                    <a:pt x="2882" y="440"/>
                  </a:lnTo>
                  <a:lnTo>
                    <a:pt x="2883" y="439"/>
                  </a:lnTo>
                  <a:lnTo>
                    <a:pt x="2884" y="437"/>
                  </a:lnTo>
                  <a:lnTo>
                    <a:pt x="2885" y="437"/>
                  </a:lnTo>
                  <a:lnTo>
                    <a:pt x="2887" y="438"/>
                  </a:lnTo>
                  <a:lnTo>
                    <a:pt x="2888" y="439"/>
                  </a:lnTo>
                  <a:lnTo>
                    <a:pt x="2889" y="440"/>
                  </a:lnTo>
                  <a:lnTo>
                    <a:pt x="2890" y="440"/>
                  </a:lnTo>
                  <a:lnTo>
                    <a:pt x="2892" y="438"/>
                  </a:lnTo>
                  <a:lnTo>
                    <a:pt x="2892" y="439"/>
                  </a:lnTo>
                  <a:lnTo>
                    <a:pt x="2894" y="439"/>
                  </a:lnTo>
                  <a:lnTo>
                    <a:pt x="2895" y="439"/>
                  </a:lnTo>
                  <a:lnTo>
                    <a:pt x="2896" y="443"/>
                  </a:lnTo>
                  <a:lnTo>
                    <a:pt x="2897" y="443"/>
                  </a:lnTo>
                  <a:lnTo>
                    <a:pt x="2899" y="440"/>
                  </a:lnTo>
                  <a:lnTo>
                    <a:pt x="2900" y="440"/>
                  </a:lnTo>
                  <a:lnTo>
                    <a:pt x="2901" y="444"/>
                  </a:lnTo>
                  <a:lnTo>
                    <a:pt x="2902" y="439"/>
                  </a:lnTo>
                  <a:lnTo>
                    <a:pt x="2903" y="408"/>
                  </a:lnTo>
                  <a:lnTo>
                    <a:pt x="2904" y="327"/>
                  </a:lnTo>
                  <a:lnTo>
                    <a:pt x="2906" y="278"/>
                  </a:lnTo>
                  <a:lnTo>
                    <a:pt x="2907" y="384"/>
                  </a:lnTo>
                  <a:lnTo>
                    <a:pt x="2908" y="450"/>
                  </a:lnTo>
                  <a:lnTo>
                    <a:pt x="2909" y="432"/>
                  </a:lnTo>
                  <a:lnTo>
                    <a:pt x="2910" y="430"/>
                  </a:lnTo>
                  <a:lnTo>
                    <a:pt x="2912" y="433"/>
                  </a:lnTo>
                  <a:lnTo>
                    <a:pt x="2913" y="438"/>
                  </a:lnTo>
                  <a:lnTo>
                    <a:pt x="2914" y="440"/>
                  </a:lnTo>
                  <a:lnTo>
                    <a:pt x="2915" y="438"/>
                  </a:lnTo>
                  <a:lnTo>
                    <a:pt x="2916" y="434"/>
                  </a:lnTo>
                  <a:lnTo>
                    <a:pt x="2917" y="435"/>
                  </a:lnTo>
                  <a:lnTo>
                    <a:pt x="2919" y="433"/>
                  </a:lnTo>
                  <a:lnTo>
                    <a:pt x="2920" y="438"/>
                  </a:lnTo>
                  <a:lnTo>
                    <a:pt x="2921" y="441"/>
                  </a:lnTo>
                  <a:lnTo>
                    <a:pt x="2922" y="439"/>
                  </a:lnTo>
                  <a:lnTo>
                    <a:pt x="2923" y="442"/>
                  </a:lnTo>
                  <a:lnTo>
                    <a:pt x="2924" y="444"/>
                  </a:lnTo>
                  <a:lnTo>
                    <a:pt x="2926" y="446"/>
                  </a:lnTo>
                  <a:lnTo>
                    <a:pt x="2927" y="448"/>
                  </a:lnTo>
                  <a:lnTo>
                    <a:pt x="2928" y="445"/>
                  </a:lnTo>
                  <a:lnTo>
                    <a:pt x="2929" y="440"/>
                  </a:lnTo>
                  <a:lnTo>
                    <a:pt x="2931" y="435"/>
                  </a:lnTo>
                  <a:lnTo>
                    <a:pt x="2931" y="431"/>
                  </a:lnTo>
                  <a:lnTo>
                    <a:pt x="2933" y="425"/>
                  </a:lnTo>
                  <a:lnTo>
                    <a:pt x="2934" y="422"/>
                  </a:lnTo>
                  <a:lnTo>
                    <a:pt x="2935" y="415"/>
                  </a:lnTo>
                  <a:lnTo>
                    <a:pt x="2936" y="410"/>
                  </a:lnTo>
                  <a:lnTo>
                    <a:pt x="2938" y="405"/>
                  </a:lnTo>
                  <a:lnTo>
                    <a:pt x="2939" y="399"/>
                  </a:lnTo>
                  <a:lnTo>
                    <a:pt x="2940" y="394"/>
                  </a:lnTo>
                  <a:lnTo>
                    <a:pt x="2941" y="385"/>
                  </a:lnTo>
                  <a:lnTo>
                    <a:pt x="2942" y="380"/>
                  </a:lnTo>
                  <a:lnTo>
                    <a:pt x="2943" y="376"/>
                  </a:lnTo>
                  <a:lnTo>
                    <a:pt x="2945" y="377"/>
                  </a:lnTo>
                  <a:lnTo>
                    <a:pt x="2946" y="383"/>
                  </a:lnTo>
                  <a:lnTo>
                    <a:pt x="2947" y="390"/>
                  </a:lnTo>
                  <a:lnTo>
                    <a:pt x="2948" y="402"/>
                  </a:lnTo>
                  <a:lnTo>
                    <a:pt x="2949" y="414"/>
                  </a:lnTo>
                  <a:lnTo>
                    <a:pt x="2951" y="426"/>
                  </a:lnTo>
                  <a:lnTo>
                    <a:pt x="2952" y="436"/>
                  </a:lnTo>
                  <a:lnTo>
                    <a:pt x="2953" y="440"/>
                  </a:lnTo>
                  <a:lnTo>
                    <a:pt x="2954" y="442"/>
                  </a:lnTo>
                  <a:lnTo>
                    <a:pt x="2955" y="441"/>
                  </a:lnTo>
                  <a:lnTo>
                    <a:pt x="2956" y="440"/>
                  </a:lnTo>
                  <a:lnTo>
                    <a:pt x="2958" y="440"/>
                  </a:lnTo>
                  <a:lnTo>
                    <a:pt x="2959" y="442"/>
                  </a:lnTo>
                  <a:lnTo>
                    <a:pt x="2960" y="443"/>
                  </a:lnTo>
                  <a:lnTo>
                    <a:pt x="2961" y="444"/>
                  </a:lnTo>
                  <a:lnTo>
                    <a:pt x="2963" y="444"/>
                  </a:lnTo>
                  <a:lnTo>
                    <a:pt x="2963" y="444"/>
                  </a:lnTo>
                  <a:lnTo>
                    <a:pt x="2965" y="444"/>
                  </a:lnTo>
                  <a:lnTo>
                    <a:pt x="2966" y="440"/>
                  </a:lnTo>
                  <a:lnTo>
                    <a:pt x="2967" y="440"/>
                  </a:lnTo>
                  <a:lnTo>
                    <a:pt x="2968" y="439"/>
                  </a:lnTo>
                  <a:lnTo>
                    <a:pt x="2970" y="437"/>
                  </a:lnTo>
                  <a:lnTo>
                    <a:pt x="2971" y="436"/>
                  </a:lnTo>
                  <a:lnTo>
                    <a:pt x="2972" y="440"/>
                  </a:lnTo>
                  <a:lnTo>
                    <a:pt x="2973" y="436"/>
                  </a:lnTo>
                  <a:lnTo>
                    <a:pt x="2974" y="436"/>
                  </a:lnTo>
                  <a:lnTo>
                    <a:pt x="2975" y="437"/>
                  </a:lnTo>
                  <a:lnTo>
                    <a:pt x="2977" y="438"/>
                  </a:lnTo>
                  <a:lnTo>
                    <a:pt x="2978" y="443"/>
                  </a:lnTo>
                  <a:lnTo>
                    <a:pt x="2979" y="443"/>
                  </a:lnTo>
                  <a:lnTo>
                    <a:pt x="2980" y="440"/>
                  </a:lnTo>
                  <a:lnTo>
                    <a:pt x="2981" y="441"/>
                  </a:lnTo>
                  <a:lnTo>
                    <a:pt x="2982" y="440"/>
                  </a:lnTo>
                  <a:lnTo>
                    <a:pt x="2984" y="446"/>
                  </a:lnTo>
                  <a:lnTo>
                    <a:pt x="2985" y="441"/>
                  </a:lnTo>
                  <a:lnTo>
                    <a:pt x="2986" y="445"/>
                  </a:lnTo>
                  <a:lnTo>
                    <a:pt x="2987" y="443"/>
                  </a:lnTo>
                  <a:lnTo>
                    <a:pt x="2988" y="443"/>
                  </a:lnTo>
                  <a:lnTo>
                    <a:pt x="2990" y="443"/>
                  </a:lnTo>
                  <a:lnTo>
                    <a:pt x="2991" y="441"/>
                  </a:lnTo>
                  <a:lnTo>
                    <a:pt x="2992" y="440"/>
                  </a:lnTo>
                  <a:lnTo>
                    <a:pt x="2993" y="441"/>
                  </a:lnTo>
                  <a:lnTo>
                    <a:pt x="2994" y="439"/>
                  </a:lnTo>
                  <a:lnTo>
                    <a:pt x="2995" y="440"/>
                  </a:lnTo>
                  <a:lnTo>
                    <a:pt x="2997" y="443"/>
                  </a:lnTo>
                  <a:lnTo>
                    <a:pt x="2998" y="443"/>
                  </a:lnTo>
                  <a:lnTo>
                    <a:pt x="2999" y="444"/>
                  </a:lnTo>
                  <a:lnTo>
                    <a:pt x="3000" y="446"/>
                  </a:lnTo>
                  <a:lnTo>
                    <a:pt x="3002" y="447"/>
                  </a:lnTo>
                  <a:lnTo>
                    <a:pt x="3002" y="452"/>
                  </a:lnTo>
                  <a:lnTo>
                    <a:pt x="3004" y="445"/>
                  </a:lnTo>
                  <a:lnTo>
                    <a:pt x="3005" y="449"/>
                  </a:lnTo>
                  <a:lnTo>
                    <a:pt x="3006" y="449"/>
                  </a:lnTo>
                  <a:lnTo>
                    <a:pt x="3007" y="448"/>
                  </a:lnTo>
                  <a:lnTo>
                    <a:pt x="3009" y="449"/>
                  </a:lnTo>
                  <a:lnTo>
                    <a:pt x="3010" y="444"/>
                  </a:lnTo>
                  <a:lnTo>
                    <a:pt x="3011" y="440"/>
                  </a:lnTo>
                  <a:lnTo>
                    <a:pt x="3012" y="443"/>
                  </a:lnTo>
                  <a:lnTo>
                    <a:pt x="3013" y="439"/>
                  </a:lnTo>
                  <a:lnTo>
                    <a:pt x="3014" y="427"/>
                  </a:lnTo>
                  <a:lnTo>
                    <a:pt x="3016" y="377"/>
                  </a:lnTo>
                  <a:lnTo>
                    <a:pt x="3017" y="281"/>
                  </a:lnTo>
                  <a:lnTo>
                    <a:pt x="3018" y="279"/>
                  </a:lnTo>
                  <a:lnTo>
                    <a:pt x="3019" y="439"/>
                  </a:lnTo>
                  <a:lnTo>
                    <a:pt x="3020" y="471"/>
                  </a:lnTo>
                  <a:lnTo>
                    <a:pt x="3022" y="446"/>
                  </a:lnTo>
                  <a:lnTo>
                    <a:pt x="3023" y="438"/>
                  </a:lnTo>
                  <a:lnTo>
                    <a:pt x="3024" y="440"/>
                  </a:lnTo>
                  <a:lnTo>
                    <a:pt x="3025" y="443"/>
                  </a:lnTo>
                  <a:lnTo>
                    <a:pt x="3026" y="448"/>
                  </a:lnTo>
                  <a:lnTo>
                    <a:pt x="3027" y="449"/>
                  </a:lnTo>
                  <a:lnTo>
                    <a:pt x="3029" y="448"/>
                  </a:lnTo>
                  <a:lnTo>
                    <a:pt x="3030" y="445"/>
                  </a:lnTo>
                  <a:lnTo>
                    <a:pt x="3031" y="440"/>
                  </a:lnTo>
                  <a:lnTo>
                    <a:pt x="3032" y="437"/>
                  </a:lnTo>
                  <a:lnTo>
                    <a:pt x="3034" y="437"/>
                  </a:lnTo>
                  <a:lnTo>
                    <a:pt x="3034" y="436"/>
                  </a:lnTo>
                  <a:lnTo>
                    <a:pt x="3036" y="437"/>
                  </a:lnTo>
                  <a:lnTo>
                    <a:pt x="3037" y="436"/>
                  </a:lnTo>
                  <a:lnTo>
                    <a:pt x="3038" y="433"/>
                  </a:lnTo>
                  <a:lnTo>
                    <a:pt x="3039" y="435"/>
                  </a:lnTo>
                  <a:lnTo>
                    <a:pt x="3041" y="429"/>
                  </a:lnTo>
                  <a:lnTo>
                    <a:pt x="3041" y="429"/>
                  </a:lnTo>
                  <a:lnTo>
                    <a:pt x="3043" y="428"/>
                  </a:lnTo>
                  <a:lnTo>
                    <a:pt x="3044" y="428"/>
                  </a:lnTo>
                  <a:lnTo>
                    <a:pt x="3045" y="427"/>
                  </a:lnTo>
                  <a:lnTo>
                    <a:pt x="3046" y="420"/>
                  </a:lnTo>
                  <a:lnTo>
                    <a:pt x="3048" y="415"/>
                  </a:lnTo>
                  <a:lnTo>
                    <a:pt x="3049" y="414"/>
                  </a:lnTo>
                  <a:lnTo>
                    <a:pt x="3050" y="409"/>
                  </a:lnTo>
                  <a:lnTo>
                    <a:pt x="3051" y="408"/>
                  </a:lnTo>
                  <a:lnTo>
                    <a:pt x="3052" y="399"/>
                  </a:lnTo>
                  <a:lnTo>
                    <a:pt x="3053" y="397"/>
                  </a:lnTo>
                  <a:lnTo>
                    <a:pt x="3055" y="390"/>
                  </a:lnTo>
                  <a:lnTo>
                    <a:pt x="3056" y="391"/>
                  </a:lnTo>
                  <a:lnTo>
                    <a:pt x="3057" y="386"/>
                  </a:lnTo>
                  <a:lnTo>
                    <a:pt x="3058" y="386"/>
                  </a:lnTo>
                  <a:lnTo>
                    <a:pt x="3059" y="385"/>
                  </a:lnTo>
                  <a:lnTo>
                    <a:pt x="3061" y="389"/>
                  </a:lnTo>
                  <a:lnTo>
                    <a:pt x="3062" y="397"/>
                  </a:lnTo>
                  <a:lnTo>
                    <a:pt x="3063" y="406"/>
                  </a:lnTo>
                  <a:lnTo>
                    <a:pt x="3064" y="409"/>
                  </a:lnTo>
                  <a:lnTo>
                    <a:pt x="3065" y="414"/>
                  </a:lnTo>
                  <a:lnTo>
                    <a:pt x="3066" y="423"/>
                  </a:lnTo>
                  <a:lnTo>
                    <a:pt x="3068" y="427"/>
                  </a:lnTo>
                  <a:lnTo>
                    <a:pt x="3069" y="430"/>
                  </a:lnTo>
                  <a:lnTo>
                    <a:pt x="3070" y="431"/>
                  </a:lnTo>
                  <a:lnTo>
                    <a:pt x="3071" y="434"/>
                  </a:lnTo>
                  <a:lnTo>
                    <a:pt x="3073" y="434"/>
                  </a:lnTo>
                  <a:lnTo>
                    <a:pt x="3073" y="439"/>
                  </a:lnTo>
                  <a:lnTo>
                    <a:pt x="3075" y="436"/>
                  </a:lnTo>
                  <a:lnTo>
                    <a:pt x="3076" y="440"/>
                  </a:lnTo>
                  <a:lnTo>
                    <a:pt x="3077" y="434"/>
                  </a:lnTo>
                  <a:lnTo>
                    <a:pt x="3078" y="440"/>
                  </a:lnTo>
                  <a:lnTo>
                    <a:pt x="3080" y="437"/>
                  </a:lnTo>
                  <a:lnTo>
                    <a:pt x="3081" y="440"/>
                  </a:lnTo>
                  <a:lnTo>
                    <a:pt x="3082" y="437"/>
                  </a:lnTo>
                  <a:lnTo>
                    <a:pt x="3083" y="435"/>
                  </a:lnTo>
                  <a:lnTo>
                    <a:pt x="3084" y="432"/>
                  </a:lnTo>
                  <a:lnTo>
                    <a:pt x="3085" y="429"/>
                  </a:lnTo>
                  <a:lnTo>
                    <a:pt x="3087" y="425"/>
                  </a:lnTo>
                  <a:lnTo>
                    <a:pt x="3088" y="430"/>
                  </a:lnTo>
                  <a:lnTo>
                    <a:pt x="3089" y="427"/>
                  </a:lnTo>
                  <a:lnTo>
                    <a:pt x="3090" y="430"/>
                  </a:lnTo>
                  <a:lnTo>
                    <a:pt x="3091" y="427"/>
                  </a:lnTo>
                  <a:lnTo>
                    <a:pt x="3093" y="426"/>
                  </a:lnTo>
                  <a:lnTo>
                    <a:pt x="3094" y="431"/>
                  </a:lnTo>
                  <a:lnTo>
                    <a:pt x="3095" y="430"/>
                  </a:lnTo>
                  <a:lnTo>
                    <a:pt x="3096" y="431"/>
                  </a:lnTo>
                  <a:lnTo>
                    <a:pt x="3097" y="432"/>
                  </a:lnTo>
                  <a:lnTo>
                    <a:pt x="3098" y="436"/>
                  </a:lnTo>
                  <a:lnTo>
                    <a:pt x="3100" y="437"/>
                  </a:lnTo>
                  <a:lnTo>
                    <a:pt x="3101" y="437"/>
                  </a:lnTo>
                  <a:lnTo>
                    <a:pt x="3102" y="438"/>
                  </a:lnTo>
                  <a:lnTo>
                    <a:pt x="3103" y="440"/>
                  </a:lnTo>
                  <a:lnTo>
                    <a:pt x="3104" y="441"/>
                  </a:lnTo>
                  <a:lnTo>
                    <a:pt x="3105" y="443"/>
                  </a:lnTo>
                  <a:lnTo>
                    <a:pt x="3107" y="436"/>
                  </a:lnTo>
                  <a:lnTo>
                    <a:pt x="3108" y="437"/>
                  </a:lnTo>
                  <a:lnTo>
                    <a:pt x="3109" y="436"/>
                  </a:lnTo>
                  <a:lnTo>
                    <a:pt x="3110" y="442"/>
                  </a:lnTo>
                  <a:lnTo>
                    <a:pt x="3112" y="444"/>
                  </a:lnTo>
                  <a:lnTo>
                    <a:pt x="3112" y="440"/>
                  </a:lnTo>
                  <a:lnTo>
                    <a:pt x="3114" y="436"/>
                  </a:lnTo>
                  <a:lnTo>
                    <a:pt x="3115" y="438"/>
                  </a:lnTo>
                  <a:lnTo>
                    <a:pt x="3116" y="437"/>
                  </a:lnTo>
                  <a:lnTo>
                    <a:pt x="3117" y="441"/>
                  </a:lnTo>
                  <a:lnTo>
                    <a:pt x="3119" y="437"/>
                  </a:lnTo>
                  <a:lnTo>
                    <a:pt x="3120" y="443"/>
                  </a:lnTo>
                  <a:lnTo>
                    <a:pt x="3121" y="441"/>
                  </a:lnTo>
                  <a:lnTo>
                    <a:pt x="3122" y="441"/>
                  </a:lnTo>
                  <a:lnTo>
                    <a:pt x="3123" y="441"/>
                  </a:lnTo>
                  <a:lnTo>
                    <a:pt x="3124" y="437"/>
                  </a:lnTo>
                  <a:lnTo>
                    <a:pt x="3126" y="436"/>
                  </a:lnTo>
                  <a:lnTo>
                    <a:pt x="3127" y="438"/>
                  </a:lnTo>
                  <a:lnTo>
                    <a:pt x="3128" y="436"/>
                  </a:lnTo>
                  <a:lnTo>
                    <a:pt x="3129" y="422"/>
                  </a:lnTo>
                  <a:lnTo>
                    <a:pt x="3130" y="372"/>
                  </a:lnTo>
                  <a:lnTo>
                    <a:pt x="3132" y="277"/>
                  </a:lnTo>
                  <a:lnTo>
                    <a:pt x="3133" y="263"/>
                  </a:lnTo>
                  <a:lnTo>
                    <a:pt x="3134" y="434"/>
                  </a:lnTo>
                  <a:lnTo>
                    <a:pt x="3135" y="471"/>
                  </a:lnTo>
                  <a:lnTo>
                    <a:pt x="3136" y="429"/>
                  </a:lnTo>
                  <a:lnTo>
                    <a:pt x="3137" y="427"/>
                  </a:lnTo>
                  <a:lnTo>
                    <a:pt x="3139" y="427"/>
                  </a:lnTo>
                  <a:lnTo>
                    <a:pt x="3140" y="431"/>
                  </a:lnTo>
                  <a:lnTo>
                    <a:pt x="3141" y="433"/>
                  </a:lnTo>
                  <a:lnTo>
                    <a:pt x="3142" y="431"/>
                  </a:lnTo>
                  <a:lnTo>
                    <a:pt x="3144" y="431"/>
                  </a:lnTo>
                  <a:lnTo>
                    <a:pt x="3144" y="432"/>
                  </a:lnTo>
                  <a:lnTo>
                    <a:pt x="3146" y="435"/>
                  </a:lnTo>
                  <a:lnTo>
                    <a:pt x="3147" y="438"/>
                  </a:lnTo>
                  <a:lnTo>
                    <a:pt x="3148" y="436"/>
                  </a:lnTo>
                  <a:lnTo>
                    <a:pt x="3149" y="437"/>
                  </a:lnTo>
                  <a:lnTo>
                    <a:pt x="3151" y="440"/>
                  </a:lnTo>
                  <a:lnTo>
                    <a:pt x="3152" y="437"/>
                  </a:lnTo>
                  <a:lnTo>
                    <a:pt x="3153" y="443"/>
                  </a:lnTo>
                  <a:lnTo>
                    <a:pt x="3154" y="440"/>
                  </a:lnTo>
                  <a:lnTo>
                    <a:pt x="3155" y="443"/>
                  </a:lnTo>
                  <a:lnTo>
                    <a:pt x="3156" y="437"/>
                  </a:lnTo>
                  <a:lnTo>
                    <a:pt x="3158" y="431"/>
                  </a:lnTo>
                  <a:lnTo>
                    <a:pt x="3159" y="425"/>
                  </a:lnTo>
                  <a:lnTo>
                    <a:pt x="3160" y="423"/>
                  </a:lnTo>
                  <a:lnTo>
                    <a:pt x="3161" y="419"/>
                  </a:lnTo>
                  <a:lnTo>
                    <a:pt x="3162" y="414"/>
                  </a:lnTo>
                  <a:lnTo>
                    <a:pt x="3163" y="408"/>
                  </a:lnTo>
                  <a:lnTo>
                    <a:pt x="3165" y="405"/>
                  </a:lnTo>
                  <a:lnTo>
                    <a:pt x="3166" y="397"/>
                  </a:lnTo>
                  <a:lnTo>
                    <a:pt x="3167" y="390"/>
                  </a:lnTo>
                  <a:lnTo>
                    <a:pt x="3168" y="388"/>
                  </a:lnTo>
                  <a:lnTo>
                    <a:pt x="3169" y="384"/>
                  </a:lnTo>
                  <a:lnTo>
                    <a:pt x="3171" y="387"/>
                  </a:lnTo>
                  <a:lnTo>
                    <a:pt x="3172" y="383"/>
                  </a:lnTo>
                  <a:lnTo>
                    <a:pt x="3173" y="389"/>
                  </a:lnTo>
                  <a:lnTo>
                    <a:pt x="3174" y="393"/>
                  </a:lnTo>
                  <a:lnTo>
                    <a:pt x="3175" y="403"/>
                  </a:lnTo>
                  <a:lnTo>
                    <a:pt x="3176" y="403"/>
                  </a:lnTo>
                  <a:lnTo>
                    <a:pt x="3178" y="409"/>
                  </a:lnTo>
                  <a:lnTo>
                    <a:pt x="3179" y="412"/>
                  </a:lnTo>
                  <a:lnTo>
                    <a:pt x="3180" y="414"/>
                  </a:lnTo>
                  <a:lnTo>
                    <a:pt x="3181" y="419"/>
                  </a:lnTo>
                  <a:lnTo>
                    <a:pt x="3183" y="422"/>
                  </a:lnTo>
                  <a:lnTo>
                    <a:pt x="3183" y="423"/>
                  </a:lnTo>
                  <a:lnTo>
                    <a:pt x="3185" y="424"/>
                  </a:lnTo>
                  <a:lnTo>
                    <a:pt x="3186" y="426"/>
                  </a:lnTo>
                  <a:lnTo>
                    <a:pt x="3187" y="425"/>
                  </a:lnTo>
                  <a:lnTo>
                    <a:pt x="3188" y="431"/>
                  </a:lnTo>
                  <a:lnTo>
                    <a:pt x="3190" y="432"/>
                  </a:lnTo>
                  <a:lnTo>
                    <a:pt x="3191" y="440"/>
                  </a:lnTo>
                  <a:lnTo>
                    <a:pt x="3192" y="443"/>
                  </a:lnTo>
                  <a:lnTo>
                    <a:pt x="3193" y="443"/>
                  </a:lnTo>
                  <a:lnTo>
                    <a:pt x="3194" y="439"/>
                  </a:lnTo>
                  <a:lnTo>
                    <a:pt x="3195" y="437"/>
                  </a:lnTo>
                  <a:lnTo>
                    <a:pt x="3197" y="436"/>
                  </a:lnTo>
                  <a:lnTo>
                    <a:pt x="3198" y="434"/>
                  </a:lnTo>
                  <a:lnTo>
                    <a:pt x="3199" y="435"/>
                  </a:lnTo>
                  <a:lnTo>
                    <a:pt x="3200" y="432"/>
                  </a:lnTo>
                  <a:lnTo>
                    <a:pt x="3201" y="434"/>
                  </a:lnTo>
                  <a:lnTo>
                    <a:pt x="3203" y="431"/>
                  </a:lnTo>
                  <a:lnTo>
                    <a:pt x="3204" y="431"/>
                  </a:lnTo>
                  <a:lnTo>
                    <a:pt x="3205" y="429"/>
                  </a:lnTo>
                  <a:lnTo>
                    <a:pt x="3206" y="432"/>
                  </a:lnTo>
                  <a:lnTo>
                    <a:pt x="3207" y="432"/>
                  </a:lnTo>
                  <a:lnTo>
                    <a:pt x="3208" y="436"/>
                  </a:lnTo>
                  <a:lnTo>
                    <a:pt x="3210" y="440"/>
                  </a:lnTo>
                  <a:lnTo>
                    <a:pt x="3211" y="447"/>
                  </a:lnTo>
                  <a:lnTo>
                    <a:pt x="3212" y="447"/>
                  </a:lnTo>
                  <a:lnTo>
                    <a:pt x="3213" y="438"/>
                  </a:lnTo>
                  <a:lnTo>
                    <a:pt x="3215" y="436"/>
                  </a:lnTo>
                  <a:lnTo>
                    <a:pt x="3215" y="436"/>
                  </a:lnTo>
                  <a:lnTo>
                    <a:pt x="3217" y="432"/>
                  </a:lnTo>
                  <a:lnTo>
                    <a:pt x="3218" y="406"/>
                  </a:lnTo>
                  <a:lnTo>
                    <a:pt x="3219" y="345"/>
                  </a:lnTo>
                  <a:lnTo>
                    <a:pt x="3220" y="255"/>
                  </a:lnTo>
                  <a:lnTo>
                    <a:pt x="3222" y="331"/>
                  </a:lnTo>
                  <a:lnTo>
                    <a:pt x="3223" y="441"/>
                  </a:lnTo>
                  <a:lnTo>
                    <a:pt x="3224" y="425"/>
                  </a:lnTo>
                  <a:lnTo>
                    <a:pt x="3225" y="422"/>
                  </a:lnTo>
                  <a:lnTo>
                    <a:pt x="3226" y="423"/>
                  </a:lnTo>
                  <a:lnTo>
                    <a:pt x="3227" y="428"/>
                  </a:lnTo>
                  <a:lnTo>
                    <a:pt x="3229" y="431"/>
                  </a:lnTo>
                  <a:lnTo>
                    <a:pt x="3230" y="432"/>
                  </a:lnTo>
                  <a:lnTo>
                    <a:pt x="3231" y="432"/>
                  </a:lnTo>
                  <a:lnTo>
                    <a:pt x="3232" y="436"/>
                  </a:lnTo>
                  <a:lnTo>
                    <a:pt x="3233" y="438"/>
                  </a:lnTo>
                  <a:lnTo>
                    <a:pt x="3234" y="445"/>
                  </a:lnTo>
                  <a:lnTo>
                    <a:pt x="3236" y="448"/>
                  </a:lnTo>
                  <a:lnTo>
                    <a:pt x="3237" y="443"/>
                  </a:lnTo>
                  <a:lnTo>
                    <a:pt x="3238" y="444"/>
                  </a:lnTo>
                  <a:lnTo>
                    <a:pt x="3239" y="442"/>
                  </a:lnTo>
                  <a:lnTo>
                    <a:pt x="3240" y="443"/>
                  </a:lnTo>
                  <a:lnTo>
                    <a:pt x="3242" y="437"/>
                  </a:lnTo>
                  <a:lnTo>
                    <a:pt x="3243" y="432"/>
                  </a:lnTo>
                  <a:lnTo>
                    <a:pt x="3244" y="430"/>
                  </a:lnTo>
                  <a:lnTo>
                    <a:pt x="3245" y="427"/>
                  </a:lnTo>
                  <a:lnTo>
                    <a:pt x="3246" y="429"/>
                  </a:lnTo>
                  <a:lnTo>
                    <a:pt x="3247" y="419"/>
                  </a:lnTo>
                  <a:lnTo>
                    <a:pt x="3249" y="416"/>
                  </a:lnTo>
                  <a:lnTo>
                    <a:pt x="3250" y="410"/>
                  </a:lnTo>
                  <a:lnTo>
                    <a:pt x="3251" y="406"/>
                  </a:lnTo>
                  <a:lnTo>
                    <a:pt x="3252" y="402"/>
                  </a:lnTo>
                  <a:lnTo>
                    <a:pt x="3254" y="395"/>
                  </a:lnTo>
                  <a:lnTo>
                    <a:pt x="3254" y="389"/>
                  </a:lnTo>
                  <a:lnTo>
                    <a:pt x="3256" y="381"/>
                  </a:lnTo>
                  <a:lnTo>
                    <a:pt x="3257" y="385"/>
                  </a:lnTo>
                  <a:lnTo>
                    <a:pt x="3258" y="383"/>
                  </a:lnTo>
                  <a:lnTo>
                    <a:pt x="3259" y="384"/>
                  </a:lnTo>
                  <a:lnTo>
                    <a:pt x="3261" y="385"/>
                  </a:lnTo>
                  <a:lnTo>
                    <a:pt x="3262" y="392"/>
                  </a:lnTo>
                  <a:lnTo>
                    <a:pt x="3263" y="400"/>
                  </a:lnTo>
                  <a:lnTo>
                    <a:pt x="3264" y="410"/>
                  </a:lnTo>
                  <a:lnTo>
                    <a:pt x="3265" y="414"/>
                  </a:lnTo>
                  <a:lnTo>
                    <a:pt x="3266" y="420"/>
                  </a:lnTo>
                  <a:lnTo>
                    <a:pt x="3268" y="427"/>
                  </a:lnTo>
                  <a:lnTo>
                    <a:pt x="3269" y="427"/>
                  </a:lnTo>
                  <a:lnTo>
                    <a:pt x="3270" y="429"/>
                  </a:lnTo>
                  <a:lnTo>
                    <a:pt x="3271" y="430"/>
                  </a:lnTo>
                  <a:lnTo>
                    <a:pt x="3272" y="435"/>
                  </a:lnTo>
                  <a:lnTo>
                    <a:pt x="3274" y="437"/>
                  </a:lnTo>
                  <a:lnTo>
                    <a:pt x="3275" y="440"/>
                  </a:lnTo>
                  <a:lnTo>
                    <a:pt x="3276" y="437"/>
                  </a:lnTo>
                  <a:lnTo>
                    <a:pt x="3277" y="437"/>
                  </a:lnTo>
                  <a:lnTo>
                    <a:pt x="3278" y="444"/>
                  </a:lnTo>
                  <a:lnTo>
                    <a:pt x="3279" y="441"/>
                  </a:lnTo>
                  <a:lnTo>
                    <a:pt x="3281" y="445"/>
                  </a:lnTo>
                  <a:lnTo>
                    <a:pt x="3282" y="437"/>
                  </a:lnTo>
                  <a:lnTo>
                    <a:pt x="3283" y="443"/>
                  </a:lnTo>
                  <a:lnTo>
                    <a:pt x="3284" y="442"/>
                  </a:lnTo>
                  <a:lnTo>
                    <a:pt x="3286" y="441"/>
                  </a:lnTo>
                  <a:lnTo>
                    <a:pt x="3286" y="443"/>
                  </a:lnTo>
                  <a:lnTo>
                    <a:pt x="3288" y="436"/>
                  </a:lnTo>
                  <a:lnTo>
                    <a:pt x="3289" y="435"/>
                  </a:lnTo>
                  <a:lnTo>
                    <a:pt x="3290" y="431"/>
                  </a:lnTo>
                  <a:lnTo>
                    <a:pt x="3291" y="431"/>
                  </a:lnTo>
                  <a:lnTo>
                    <a:pt x="3293" y="429"/>
                  </a:lnTo>
                  <a:lnTo>
                    <a:pt x="3293" y="427"/>
                  </a:lnTo>
                  <a:lnTo>
                    <a:pt x="3295" y="427"/>
                  </a:lnTo>
                  <a:lnTo>
                    <a:pt x="3296" y="430"/>
                  </a:lnTo>
                  <a:lnTo>
                    <a:pt x="3297" y="432"/>
                  </a:lnTo>
                  <a:lnTo>
                    <a:pt x="3298" y="431"/>
                  </a:lnTo>
                  <a:lnTo>
                    <a:pt x="3300" y="436"/>
                  </a:lnTo>
                  <a:lnTo>
                    <a:pt x="3301" y="432"/>
                  </a:lnTo>
                  <a:lnTo>
                    <a:pt x="3302" y="437"/>
                  </a:lnTo>
                  <a:lnTo>
                    <a:pt x="3303" y="442"/>
                  </a:lnTo>
                  <a:lnTo>
                    <a:pt x="3304" y="439"/>
                  </a:lnTo>
                  <a:lnTo>
                    <a:pt x="3305" y="440"/>
                  </a:lnTo>
                  <a:lnTo>
                    <a:pt x="3307" y="442"/>
                  </a:lnTo>
                  <a:lnTo>
                    <a:pt x="3308" y="444"/>
                  </a:lnTo>
                  <a:lnTo>
                    <a:pt x="3309" y="442"/>
                  </a:lnTo>
                  <a:lnTo>
                    <a:pt x="3310" y="443"/>
                  </a:lnTo>
                  <a:lnTo>
                    <a:pt x="3311" y="443"/>
                  </a:lnTo>
                  <a:lnTo>
                    <a:pt x="3313" y="446"/>
                  </a:lnTo>
                  <a:lnTo>
                    <a:pt x="3314" y="443"/>
                  </a:lnTo>
                  <a:lnTo>
                    <a:pt x="3315" y="443"/>
                  </a:lnTo>
                  <a:lnTo>
                    <a:pt x="3316" y="437"/>
                  </a:lnTo>
                  <a:lnTo>
                    <a:pt x="3317" y="436"/>
                  </a:lnTo>
                  <a:lnTo>
                    <a:pt x="3318" y="436"/>
                  </a:lnTo>
                  <a:lnTo>
                    <a:pt x="3320" y="435"/>
                  </a:lnTo>
                  <a:lnTo>
                    <a:pt x="3321" y="434"/>
                  </a:lnTo>
                  <a:lnTo>
                    <a:pt x="3322" y="430"/>
                  </a:lnTo>
                  <a:lnTo>
                    <a:pt x="3323" y="431"/>
                  </a:lnTo>
                  <a:lnTo>
                    <a:pt x="3325" y="432"/>
                  </a:lnTo>
                  <a:lnTo>
                    <a:pt x="3325" y="440"/>
                  </a:lnTo>
                  <a:lnTo>
                    <a:pt x="3327" y="440"/>
                  </a:lnTo>
                  <a:lnTo>
                    <a:pt x="3328" y="439"/>
                  </a:lnTo>
                  <a:lnTo>
                    <a:pt x="3329" y="437"/>
                  </a:lnTo>
                  <a:lnTo>
                    <a:pt x="3330" y="437"/>
                  </a:lnTo>
                  <a:lnTo>
                    <a:pt x="3332" y="438"/>
                  </a:lnTo>
                  <a:lnTo>
                    <a:pt x="3333" y="436"/>
                  </a:lnTo>
                  <a:lnTo>
                    <a:pt x="3334" y="441"/>
                  </a:lnTo>
                  <a:lnTo>
                    <a:pt x="3335" y="438"/>
                  </a:lnTo>
                  <a:lnTo>
                    <a:pt x="3336" y="441"/>
                  </a:lnTo>
                  <a:lnTo>
                    <a:pt x="3337" y="442"/>
                  </a:lnTo>
                  <a:lnTo>
                    <a:pt x="3339" y="439"/>
                  </a:lnTo>
                  <a:lnTo>
                    <a:pt x="3340" y="437"/>
                  </a:lnTo>
                  <a:lnTo>
                    <a:pt x="3341" y="437"/>
                  </a:lnTo>
                  <a:lnTo>
                    <a:pt x="3342" y="429"/>
                  </a:lnTo>
                  <a:lnTo>
                    <a:pt x="3343" y="398"/>
                  </a:lnTo>
                  <a:lnTo>
                    <a:pt x="3345" y="325"/>
                  </a:lnTo>
                  <a:lnTo>
                    <a:pt x="3346" y="259"/>
                  </a:lnTo>
                  <a:lnTo>
                    <a:pt x="3347" y="382"/>
                  </a:lnTo>
                  <a:lnTo>
                    <a:pt x="3348" y="476"/>
                  </a:lnTo>
                  <a:lnTo>
                    <a:pt x="3349" y="439"/>
                  </a:lnTo>
                  <a:lnTo>
                    <a:pt x="3350" y="421"/>
                  </a:lnTo>
                  <a:lnTo>
                    <a:pt x="3352" y="422"/>
                  </a:lnTo>
                  <a:lnTo>
                    <a:pt x="3353" y="430"/>
                  </a:lnTo>
                  <a:lnTo>
                    <a:pt x="3354" y="437"/>
                  </a:lnTo>
                  <a:lnTo>
                    <a:pt x="3355" y="437"/>
                  </a:lnTo>
                  <a:lnTo>
                    <a:pt x="3356" y="436"/>
                  </a:lnTo>
                  <a:lnTo>
                    <a:pt x="3357" y="438"/>
                  </a:lnTo>
                  <a:lnTo>
                    <a:pt x="3359" y="439"/>
                  </a:lnTo>
                  <a:lnTo>
                    <a:pt x="3360" y="440"/>
                  </a:lnTo>
                  <a:lnTo>
                    <a:pt x="3361" y="438"/>
                  </a:lnTo>
                  <a:lnTo>
                    <a:pt x="3362" y="437"/>
                  </a:lnTo>
                  <a:lnTo>
                    <a:pt x="3364" y="436"/>
                  </a:lnTo>
                  <a:lnTo>
                    <a:pt x="3364" y="436"/>
                  </a:lnTo>
                  <a:lnTo>
                    <a:pt x="3366" y="428"/>
                  </a:lnTo>
                  <a:lnTo>
                    <a:pt x="3367" y="430"/>
                  </a:lnTo>
                  <a:lnTo>
                    <a:pt x="3368" y="425"/>
                  </a:lnTo>
                  <a:lnTo>
                    <a:pt x="3369" y="425"/>
                  </a:lnTo>
                  <a:lnTo>
                    <a:pt x="3371" y="420"/>
                  </a:lnTo>
                  <a:lnTo>
                    <a:pt x="3372" y="415"/>
                  </a:lnTo>
                  <a:lnTo>
                    <a:pt x="3373" y="418"/>
                  </a:lnTo>
                  <a:lnTo>
                    <a:pt x="3374" y="415"/>
                  </a:lnTo>
                  <a:lnTo>
                    <a:pt x="3375" y="414"/>
                  </a:lnTo>
                  <a:lnTo>
                    <a:pt x="3376" y="411"/>
                  </a:lnTo>
                  <a:lnTo>
                    <a:pt x="3378" y="410"/>
                  </a:lnTo>
                  <a:lnTo>
                    <a:pt x="3379" y="408"/>
                  </a:lnTo>
                  <a:lnTo>
                    <a:pt x="3380" y="404"/>
                  </a:lnTo>
                  <a:lnTo>
                    <a:pt x="3381" y="400"/>
                  </a:lnTo>
                  <a:lnTo>
                    <a:pt x="3382" y="402"/>
                  </a:lnTo>
                  <a:lnTo>
                    <a:pt x="3384" y="395"/>
                  </a:lnTo>
                  <a:lnTo>
                    <a:pt x="3385" y="396"/>
                  </a:lnTo>
                  <a:lnTo>
                    <a:pt x="3386" y="385"/>
                  </a:lnTo>
                  <a:lnTo>
                    <a:pt x="3387" y="389"/>
                  </a:lnTo>
                  <a:lnTo>
                    <a:pt x="3388" y="389"/>
                  </a:lnTo>
                  <a:lnTo>
                    <a:pt x="3389" y="394"/>
                  </a:lnTo>
                  <a:lnTo>
                    <a:pt x="3391" y="401"/>
                  </a:lnTo>
                  <a:lnTo>
                    <a:pt x="3392" y="410"/>
                  </a:lnTo>
                  <a:lnTo>
                    <a:pt x="3393" y="415"/>
                  </a:lnTo>
                  <a:lnTo>
                    <a:pt x="3394" y="417"/>
                  </a:lnTo>
                  <a:lnTo>
                    <a:pt x="3396" y="419"/>
                  </a:lnTo>
                  <a:lnTo>
                    <a:pt x="3396" y="423"/>
                  </a:lnTo>
                  <a:lnTo>
                    <a:pt x="3398" y="423"/>
                  </a:lnTo>
                  <a:lnTo>
                    <a:pt x="3399" y="427"/>
                  </a:lnTo>
                  <a:lnTo>
                    <a:pt x="3400" y="429"/>
                  </a:lnTo>
                  <a:lnTo>
                    <a:pt x="3401" y="428"/>
                  </a:lnTo>
                  <a:lnTo>
                    <a:pt x="3403" y="432"/>
                  </a:lnTo>
                  <a:lnTo>
                    <a:pt x="3404" y="428"/>
                  </a:lnTo>
                  <a:lnTo>
                    <a:pt x="3405" y="432"/>
                  </a:lnTo>
                  <a:lnTo>
                    <a:pt x="3406" y="429"/>
                  </a:lnTo>
                  <a:lnTo>
                    <a:pt x="3407" y="431"/>
                  </a:lnTo>
                  <a:lnTo>
                    <a:pt x="3408" y="431"/>
                  </a:lnTo>
                  <a:lnTo>
                    <a:pt x="3410" y="430"/>
                  </a:lnTo>
                  <a:lnTo>
                    <a:pt x="3411" y="423"/>
                  </a:lnTo>
                  <a:lnTo>
                    <a:pt x="3412" y="427"/>
                  </a:lnTo>
                  <a:lnTo>
                    <a:pt x="3413" y="428"/>
                  </a:lnTo>
                  <a:lnTo>
                    <a:pt x="3414" y="432"/>
                  </a:lnTo>
                  <a:lnTo>
                    <a:pt x="3415" y="435"/>
                  </a:lnTo>
                  <a:lnTo>
                    <a:pt x="3417" y="434"/>
                  </a:lnTo>
                  <a:lnTo>
                    <a:pt x="3418" y="435"/>
                  </a:lnTo>
                  <a:lnTo>
                    <a:pt x="3419" y="441"/>
                  </a:lnTo>
                  <a:lnTo>
                    <a:pt x="3420" y="447"/>
                  </a:lnTo>
                  <a:lnTo>
                    <a:pt x="3421" y="447"/>
                  </a:lnTo>
                  <a:lnTo>
                    <a:pt x="3423" y="437"/>
                  </a:lnTo>
                  <a:lnTo>
                    <a:pt x="3424" y="441"/>
                  </a:lnTo>
                  <a:lnTo>
                    <a:pt x="3425" y="440"/>
                  </a:lnTo>
                  <a:lnTo>
                    <a:pt x="3426" y="439"/>
                  </a:lnTo>
                  <a:lnTo>
                    <a:pt x="3427" y="440"/>
                  </a:lnTo>
                  <a:lnTo>
                    <a:pt x="3428" y="441"/>
                  </a:lnTo>
                  <a:lnTo>
                    <a:pt x="3430" y="441"/>
                  </a:lnTo>
                  <a:lnTo>
                    <a:pt x="3431" y="438"/>
                  </a:lnTo>
                  <a:lnTo>
                    <a:pt x="3432" y="443"/>
                  </a:lnTo>
                  <a:lnTo>
                    <a:pt x="3433" y="446"/>
                  </a:lnTo>
                  <a:lnTo>
                    <a:pt x="3435" y="445"/>
                  </a:lnTo>
                  <a:lnTo>
                    <a:pt x="3435" y="446"/>
                  </a:lnTo>
                  <a:lnTo>
                    <a:pt x="3437" y="445"/>
                  </a:lnTo>
                  <a:lnTo>
                    <a:pt x="3438" y="444"/>
                  </a:lnTo>
                  <a:lnTo>
                    <a:pt x="3439" y="449"/>
                  </a:lnTo>
                  <a:lnTo>
                    <a:pt x="3440" y="449"/>
                  </a:lnTo>
                  <a:lnTo>
                    <a:pt x="3442" y="449"/>
                  </a:lnTo>
                  <a:lnTo>
                    <a:pt x="3443" y="447"/>
                  </a:lnTo>
                  <a:lnTo>
                    <a:pt x="3444" y="446"/>
                  </a:lnTo>
                  <a:lnTo>
                    <a:pt x="3445" y="442"/>
                  </a:lnTo>
                  <a:lnTo>
                    <a:pt x="3446" y="444"/>
                  </a:lnTo>
                  <a:lnTo>
                    <a:pt x="3447" y="440"/>
                  </a:lnTo>
                  <a:lnTo>
                    <a:pt x="3449" y="439"/>
                  </a:lnTo>
                  <a:lnTo>
                    <a:pt x="3450" y="438"/>
                  </a:lnTo>
                  <a:lnTo>
                    <a:pt x="3451" y="441"/>
                  </a:lnTo>
                  <a:lnTo>
                    <a:pt x="3452" y="439"/>
                  </a:lnTo>
                  <a:lnTo>
                    <a:pt x="3453" y="440"/>
                  </a:lnTo>
                  <a:lnTo>
                    <a:pt x="3455" y="445"/>
                  </a:lnTo>
                  <a:lnTo>
                    <a:pt x="3456" y="446"/>
                  </a:lnTo>
                  <a:lnTo>
                    <a:pt x="3457" y="448"/>
                  </a:lnTo>
                  <a:lnTo>
                    <a:pt x="3458" y="453"/>
                  </a:lnTo>
                  <a:lnTo>
                    <a:pt x="3459" y="448"/>
                  </a:lnTo>
                  <a:lnTo>
                    <a:pt x="3460" y="453"/>
                  </a:lnTo>
                  <a:lnTo>
                    <a:pt x="3462" y="454"/>
                  </a:lnTo>
                  <a:lnTo>
                    <a:pt x="3463" y="461"/>
                  </a:lnTo>
                  <a:lnTo>
                    <a:pt x="3464" y="449"/>
                  </a:lnTo>
                  <a:lnTo>
                    <a:pt x="3465" y="445"/>
                  </a:lnTo>
                  <a:lnTo>
                    <a:pt x="3467" y="444"/>
                  </a:lnTo>
                  <a:lnTo>
                    <a:pt x="3467" y="441"/>
                  </a:lnTo>
                  <a:lnTo>
                    <a:pt x="3469" y="440"/>
                  </a:lnTo>
                  <a:lnTo>
                    <a:pt x="3470" y="440"/>
                  </a:lnTo>
                  <a:lnTo>
                    <a:pt x="3471" y="441"/>
                  </a:lnTo>
                  <a:lnTo>
                    <a:pt x="3472" y="439"/>
                  </a:lnTo>
                  <a:lnTo>
                    <a:pt x="3474" y="437"/>
                  </a:lnTo>
                  <a:lnTo>
                    <a:pt x="3474" y="437"/>
                  </a:lnTo>
                  <a:lnTo>
                    <a:pt x="3476" y="439"/>
                  </a:lnTo>
                  <a:lnTo>
                    <a:pt x="3477" y="436"/>
                  </a:lnTo>
                  <a:lnTo>
                    <a:pt x="3478" y="437"/>
                  </a:lnTo>
                  <a:lnTo>
                    <a:pt x="3479" y="439"/>
                  </a:lnTo>
                  <a:lnTo>
                    <a:pt x="3481" y="444"/>
                  </a:lnTo>
                  <a:lnTo>
                    <a:pt x="3482" y="443"/>
                  </a:lnTo>
                  <a:lnTo>
                    <a:pt x="3483" y="458"/>
                  </a:lnTo>
                  <a:lnTo>
                    <a:pt x="3484" y="454"/>
                  </a:lnTo>
                  <a:lnTo>
                    <a:pt x="3485" y="452"/>
                  </a:lnTo>
                  <a:lnTo>
                    <a:pt x="3486" y="448"/>
                  </a:lnTo>
                  <a:lnTo>
                    <a:pt x="3488" y="447"/>
                  </a:lnTo>
                  <a:lnTo>
                    <a:pt x="3489" y="444"/>
                  </a:lnTo>
                  <a:lnTo>
                    <a:pt x="3490" y="443"/>
                  </a:lnTo>
                  <a:lnTo>
                    <a:pt x="3491" y="439"/>
                  </a:lnTo>
                  <a:lnTo>
                    <a:pt x="3492" y="439"/>
                  </a:lnTo>
                  <a:lnTo>
                    <a:pt x="3494" y="434"/>
                  </a:lnTo>
                  <a:lnTo>
                    <a:pt x="3495" y="437"/>
                  </a:lnTo>
                  <a:lnTo>
                    <a:pt x="3496" y="433"/>
                  </a:lnTo>
                  <a:lnTo>
                    <a:pt x="3497" y="432"/>
                  </a:lnTo>
                  <a:lnTo>
                    <a:pt x="3498" y="434"/>
                  </a:lnTo>
                  <a:lnTo>
                    <a:pt x="3499" y="436"/>
                  </a:lnTo>
                  <a:lnTo>
                    <a:pt x="3501" y="432"/>
                  </a:lnTo>
                  <a:lnTo>
                    <a:pt x="3502" y="435"/>
                  </a:lnTo>
                  <a:lnTo>
                    <a:pt x="3503" y="438"/>
                  </a:lnTo>
                  <a:lnTo>
                    <a:pt x="3504" y="447"/>
                  </a:lnTo>
                  <a:lnTo>
                    <a:pt x="3506" y="427"/>
                  </a:lnTo>
                  <a:lnTo>
                    <a:pt x="3506" y="338"/>
                  </a:lnTo>
                  <a:lnTo>
                    <a:pt x="3508" y="262"/>
                  </a:lnTo>
                  <a:lnTo>
                    <a:pt x="3509" y="357"/>
                  </a:lnTo>
                  <a:lnTo>
                    <a:pt x="3510" y="474"/>
                  </a:lnTo>
                  <a:lnTo>
                    <a:pt x="3511" y="453"/>
                  </a:lnTo>
                  <a:lnTo>
                    <a:pt x="3513" y="436"/>
                  </a:lnTo>
                  <a:lnTo>
                    <a:pt x="3514" y="432"/>
                  </a:lnTo>
                  <a:lnTo>
                    <a:pt x="3515" y="434"/>
                  </a:lnTo>
                  <a:lnTo>
                    <a:pt x="3516" y="432"/>
                  </a:lnTo>
                  <a:lnTo>
                    <a:pt x="3517" y="431"/>
                  </a:lnTo>
                  <a:lnTo>
                    <a:pt x="3518" y="429"/>
                  </a:lnTo>
                  <a:lnTo>
                    <a:pt x="3520" y="431"/>
                  </a:lnTo>
                  <a:lnTo>
                    <a:pt x="3521" y="425"/>
                  </a:lnTo>
                  <a:lnTo>
                    <a:pt x="3522" y="429"/>
                  </a:lnTo>
                  <a:lnTo>
                    <a:pt x="3523" y="429"/>
                  </a:lnTo>
                  <a:lnTo>
                    <a:pt x="3524" y="432"/>
                  </a:lnTo>
                  <a:lnTo>
                    <a:pt x="3526" y="435"/>
                  </a:lnTo>
                  <a:lnTo>
                    <a:pt x="3527" y="442"/>
                  </a:lnTo>
                  <a:lnTo>
                    <a:pt x="3528" y="444"/>
                  </a:lnTo>
                  <a:lnTo>
                    <a:pt x="3529" y="448"/>
                  </a:lnTo>
                  <a:lnTo>
                    <a:pt x="3530" y="448"/>
                  </a:lnTo>
                  <a:lnTo>
                    <a:pt x="3531" y="444"/>
                  </a:lnTo>
                  <a:lnTo>
                    <a:pt x="3533" y="440"/>
                  </a:lnTo>
                  <a:lnTo>
                    <a:pt x="3534" y="436"/>
                  </a:lnTo>
                  <a:lnTo>
                    <a:pt x="3535" y="435"/>
                  </a:lnTo>
                  <a:lnTo>
                    <a:pt x="3536" y="437"/>
                  </a:lnTo>
                  <a:lnTo>
                    <a:pt x="3537" y="426"/>
                  </a:lnTo>
                  <a:lnTo>
                    <a:pt x="3538" y="428"/>
                  </a:lnTo>
                  <a:lnTo>
                    <a:pt x="3540" y="415"/>
                  </a:lnTo>
                  <a:lnTo>
                    <a:pt x="3541" y="415"/>
                  </a:lnTo>
                  <a:lnTo>
                    <a:pt x="3542" y="407"/>
                  </a:lnTo>
                  <a:lnTo>
                    <a:pt x="3543" y="408"/>
                  </a:lnTo>
                  <a:lnTo>
                    <a:pt x="3545" y="399"/>
                  </a:lnTo>
                  <a:lnTo>
                    <a:pt x="3545" y="393"/>
                  </a:lnTo>
                  <a:lnTo>
                    <a:pt x="3547" y="391"/>
                  </a:lnTo>
                  <a:lnTo>
                    <a:pt x="3548" y="389"/>
                  </a:lnTo>
                  <a:lnTo>
                    <a:pt x="3549" y="389"/>
                  </a:lnTo>
                </a:path>
              </a:pathLst>
            </a:custGeom>
            <a:noFill/>
            <a:ln w="7938"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37" name="Line 6"/>
            <p:cNvSpPr>
              <a:spLocks noChangeShapeType="1"/>
            </p:cNvSpPr>
            <p:nvPr/>
          </p:nvSpPr>
          <p:spPr bwMode="auto">
            <a:xfrm>
              <a:off x="842014" y="2450316"/>
              <a:ext cx="4813300"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38" name="Line 9"/>
            <p:cNvSpPr>
              <a:spLocks noChangeShapeType="1"/>
            </p:cNvSpPr>
            <p:nvPr/>
          </p:nvSpPr>
          <p:spPr bwMode="auto">
            <a:xfrm flipV="1">
              <a:off x="1645289" y="2419211"/>
              <a:ext cx="0" cy="31105"/>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39" name="Line 10"/>
            <p:cNvSpPr>
              <a:spLocks noChangeShapeType="1"/>
            </p:cNvSpPr>
            <p:nvPr/>
          </p:nvSpPr>
          <p:spPr bwMode="auto">
            <a:xfrm flipV="1">
              <a:off x="2446976" y="2419211"/>
              <a:ext cx="0" cy="31105"/>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40" name="Line 11"/>
            <p:cNvSpPr>
              <a:spLocks noChangeShapeType="1"/>
            </p:cNvSpPr>
            <p:nvPr/>
          </p:nvSpPr>
          <p:spPr bwMode="auto">
            <a:xfrm flipV="1">
              <a:off x="3248664" y="2419211"/>
              <a:ext cx="0" cy="31105"/>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41" name="Line 12"/>
            <p:cNvSpPr>
              <a:spLocks noChangeShapeType="1"/>
            </p:cNvSpPr>
            <p:nvPr/>
          </p:nvSpPr>
          <p:spPr bwMode="auto">
            <a:xfrm flipV="1">
              <a:off x="4050351" y="2419211"/>
              <a:ext cx="0" cy="31105"/>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42" name="Line 13"/>
            <p:cNvSpPr>
              <a:spLocks noChangeShapeType="1"/>
            </p:cNvSpPr>
            <p:nvPr/>
          </p:nvSpPr>
          <p:spPr bwMode="auto">
            <a:xfrm flipV="1">
              <a:off x="4853626" y="2419211"/>
              <a:ext cx="0" cy="31105"/>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43" name="Line 14"/>
            <p:cNvSpPr>
              <a:spLocks noChangeShapeType="1"/>
            </p:cNvSpPr>
            <p:nvPr/>
          </p:nvSpPr>
          <p:spPr bwMode="auto">
            <a:xfrm flipV="1">
              <a:off x="5655314" y="2419211"/>
              <a:ext cx="0" cy="31105"/>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46" name="Line 37"/>
            <p:cNvSpPr>
              <a:spLocks noChangeShapeType="1"/>
            </p:cNvSpPr>
            <p:nvPr/>
          </p:nvSpPr>
          <p:spPr bwMode="auto">
            <a:xfrm flipH="1">
              <a:off x="5607689" y="2450316"/>
              <a:ext cx="47625"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47" name="Line 9"/>
            <p:cNvSpPr>
              <a:spLocks noChangeShapeType="1"/>
            </p:cNvSpPr>
            <p:nvPr/>
          </p:nvSpPr>
          <p:spPr bwMode="auto">
            <a:xfrm flipV="1">
              <a:off x="845189" y="2419211"/>
              <a:ext cx="0" cy="31105"/>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49" name="TextBox 48"/>
            <p:cNvSpPr txBox="1"/>
            <p:nvPr/>
          </p:nvSpPr>
          <p:spPr>
            <a:xfrm>
              <a:off x="1018515" y="1722819"/>
              <a:ext cx="1253548" cy="21544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Stop-word motif</a:t>
              </a:r>
            </a:p>
          </p:txBody>
        </p:sp>
        <p:cxnSp>
          <p:nvCxnSpPr>
            <p:cNvPr id="50" name="Straight Arrow Connector 49"/>
            <p:cNvCxnSpPr/>
            <p:nvPr/>
          </p:nvCxnSpPr>
          <p:spPr>
            <a:xfrm flipH="1">
              <a:off x="1074378" y="1994318"/>
              <a:ext cx="157903" cy="55916"/>
            </a:xfrm>
            <a:prstGeom prst="straightConnector1">
              <a:avLst/>
            </a:prstGeom>
            <a:noFill/>
            <a:ln w="6350" cap="flat" cmpd="sng" algn="ctr">
              <a:solidFill>
                <a:sysClr val="windowText" lastClr="000000"/>
              </a:solidFill>
              <a:prstDash val="solid"/>
              <a:miter lim="800000"/>
              <a:tailEnd type="stealth"/>
            </a:ln>
            <a:effectLst/>
          </p:spPr>
        </p:cxnSp>
      </p:grpSp>
      <p:grpSp>
        <p:nvGrpSpPr>
          <p:cNvPr id="4" name="Group 3"/>
          <p:cNvGrpSpPr/>
          <p:nvPr/>
        </p:nvGrpSpPr>
        <p:grpSpPr>
          <a:xfrm>
            <a:off x="344765" y="2665615"/>
            <a:ext cx="4763961" cy="1240500"/>
            <a:chOff x="838200" y="2741994"/>
            <a:chExt cx="4763961" cy="1240500"/>
          </a:xfrm>
        </p:grpSpPr>
        <p:cxnSp>
          <p:nvCxnSpPr>
            <p:cNvPr id="28" name="Straight Connector 27"/>
            <p:cNvCxnSpPr/>
            <p:nvPr/>
          </p:nvCxnSpPr>
          <p:spPr>
            <a:xfrm>
              <a:off x="838200" y="3199591"/>
              <a:ext cx="4572000" cy="0"/>
            </a:xfrm>
            <a:prstGeom prst="line">
              <a:avLst/>
            </a:prstGeom>
            <a:noFill/>
            <a:ln w="12700" cap="flat" cmpd="sng" algn="ctr">
              <a:solidFill>
                <a:srgbClr val="5B9BD5">
                  <a:lumMod val="75000"/>
                </a:srgbClr>
              </a:solidFill>
              <a:prstDash val="solid"/>
              <a:miter lim="800000"/>
            </a:ln>
            <a:effectLst/>
          </p:spPr>
        </p:cxnSp>
        <p:sp>
          <p:nvSpPr>
            <p:cNvPr id="29" name="Line 29"/>
            <p:cNvSpPr>
              <a:spLocks noChangeShapeType="1"/>
            </p:cNvSpPr>
            <p:nvPr/>
          </p:nvSpPr>
          <p:spPr bwMode="auto">
            <a:xfrm flipV="1">
              <a:off x="5479101" y="2836068"/>
              <a:ext cx="0" cy="44421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30" name="Line 34"/>
            <p:cNvSpPr>
              <a:spLocks noChangeShapeType="1"/>
            </p:cNvSpPr>
            <p:nvPr/>
          </p:nvSpPr>
          <p:spPr bwMode="auto">
            <a:xfrm>
              <a:off x="5428301" y="3284008"/>
              <a:ext cx="49213"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31" name="Rectangle 30"/>
            <p:cNvSpPr>
              <a:spLocks noChangeArrowheads="1"/>
            </p:cNvSpPr>
            <p:nvPr/>
          </p:nvSpPr>
          <p:spPr bwMode="auto">
            <a:xfrm>
              <a:off x="5517201" y="3177492"/>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32" name="Line 36"/>
            <p:cNvSpPr>
              <a:spLocks noChangeShapeType="1"/>
            </p:cNvSpPr>
            <p:nvPr/>
          </p:nvSpPr>
          <p:spPr bwMode="auto">
            <a:xfrm>
              <a:off x="5427154" y="2837458"/>
              <a:ext cx="49213"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33" name="Rectangle 32"/>
            <p:cNvSpPr>
              <a:spLocks noChangeArrowheads="1"/>
            </p:cNvSpPr>
            <p:nvPr/>
          </p:nvSpPr>
          <p:spPr bwMode="auto">
            <a:xfrm>
              <a:off x="5509704" y="2791836"/>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1</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34" name="Freeform 33"/>
            <p:cNvSpPr>
              <a:spLocks/>
            </p:cNvSpPr>
            <p:nvPr/>
          </p:nvSpPr>
          <p:spPr bwMode="auto">
            <a:xfrm>
              <a:off x="845189" y="2741994"/>
              <a:ext cx="4572000" cy="537495"/>
            </a:xfrm>
            <a:custGeom>
              <a:avLst/>
              <a:gdLst>
                <a:gd name="T0" fmla="*/ 44 w 2880"/>
                <a:gd name="T1" fmla="*/ 889 h 1147"/>
                <a:gd name="T2" fmla="*/ 89 w 2880"/>
                <a:gd name="T3" fmla="*/ 779 h 1147"/>
                <a:gd name="T4" fmla="*/ 135 w 2880"/>
                <a:gd name="T5" fmla="*/ 644 h 1147"/>
                <a:gd name="T6" fmla="*/ 180 w 2880"/>
                <a:gd name="T7" fmla="*/ 945 h 1147"/>
                <a:gd name="T8" fmla="*/ 226 w 2880"/>
                <a:gd name="T9" fmla="*/ 741 h 1147"/>
                <a:gd name="T10" fmla="*/ 271 w 2880"/>
                <a:gd name="T11" fmla="*/ 692 h 1147"/>
                <a:gd name="T12" fmla="*/ 317 w 2880"/>
                <a:gd name="T13" fmla="*/ 1032 h 1147"/>
                <a:gd name="T14" fmla="*/ 362 w 2880"/>
                <a:gd name="T15" fmla="*/ 717 h 1147"/>
                <a:gd name="T16" fmla="*/ 408 w 2880"/>
                <a:gd name="T17" fmla="*/ 734 h 1147"/>
                <a:gd name="T18" fmla="*/ 453 w 2880"/>
                <a:gd name="T19" fmla="*/ 1040 h 1147"/>
                <a:gd name="T20" fmla="*/ 499 w 2880"/>
                <a:gd name="T21" fmla="*/ 697 h 1147"/>
                <a:gd name="T22" fmla="*/ 544 w 2880"/>
                <a:gd name="T23" fmla="*/ 778 h 1147"/>
                <a:gd name="T24" fmla="*/ 590 w 2880"/>
                <a:gd name="T25" fmla="*/ 939 h 1147"/>
                <a:gd name="T26" fmla="*/ 635 w 2880"/>
                <a:gd name="T27" fmla="*/ 656 h 1147"/>
                <a:gd name="T28" fmla="*/ 681 w 2880"/>
                <a:gd name="T29" fmla="*/ 793 h 1147"/>
                <a:gd name="T30" fmla="*/ 726 w 2880"/>
                <a:gd name="T31" fmla="*/ 840 h 1147"/>
                <a:gd name="T32" fmla="*/ 772 w 2880"/>
                <a:gd name="T33" fmla="*/ 407 h 1147"/>
                <a:gd name="T34" fmla="*/ 817 w 2880"/>
                <a:gd name="T35" fmla="*/ 273 h 1147"/>
                <a:gd name="T36" fmla="*/ 863 w 2880"/>
                <a:gd name="T37" fmla="*/ 9 h 1147"/>
                <a:gd name="T38" fmla="*/ 908 w 2880"/>
                <a:gd name="T39" fmla="*/ 194 h 1147"/>
                <a:gd name="T40" fmla="*/ 954 w 2880"/>
                <a:gd name="T41" fmla="*/ 224 h 1147"/>
                <a:gd name="T42" fmla="*/ 999 w 2880"/>
                <a:gd name="T43" fmla="*/ 544 h 1147"/>
                <a:gd name="T44" fmla="*/ 1045 w 2880"/>
                <a:gd name="T45" fmla="*/ 449 h 1147"/>
                <a:gd name="T46" fmla="*/ 1090 w 2880"/>
                <a:gd name="T47" fmla="*/ 481 h 1147"/>
                <a:gd name="T48" fmla="*/ 1135 w 2880"/>
                <a:gd name="T49" fmla="*/ 594 h 1147"/>
                <a:gd name="T50" fmla="*/ 1181 w 2880"/>
                <a:gd name="T51" fmla="*/ 740 h 1147"/>
                <a:gd name="T52" fmla="*/ 1226 w 2880"/>
                <a:gd name="T53" fmla="*/ 841 h 1147"/>
                <a:gd name="T54" fmla="*/ 1272 w 2880"/>
                <a:gd name="T55" fmla="*/ 832 h 1147"/>
                <a:gd name="T56" fmla="*/ 1317 w 2880"/>
                <a:gd name="T57" fmla="*/ 903 h 1147"/>
                <a:gd name="T58" fmla="*/ 1363 w 2880"/>
                <a:gd name="T59" fmla="*/ 833 h 1147"/>
                <a:gd name="T60" fmla="*/ 1408 w 2880"/>
                <a:gd name="T61" fmla="*/ 842 h 1147"/>
                <a:gd name="T62" fmla="*/ 1454 w 2880"/>
                <a:gd name="T63" fmla="*/ 865 h 1147"/>
                <a:gd name="T64" fmla="*/ 1499 w 2880"/>
                <a:gd name="T65" fmla="*/ 827 h 1147"/>
                <a:gd name="T66" fmla="*/ 1545 w 2880"/>
                <a:gd name="T67" fmla="*/ 857 h 1147"/>
                <a:gd name="T68" fmla="*/ 1590 w 2880"/>
                <a:gd name="T69" fmla="*/ 824 h 1147"/>
                <a:gd name="T70" fmla="*/ 1636 w 2880"/>
                <a:gd name="T71" fmla="*/ 896 h 1147"/>
                <a:gd name="T72" fmla="*/ 1681 w 2880"/>
                <a:gd name="T73" fmla="*/ 820 h 1147"/>
                <a:gd name="T74" fmla="*/ 1727 w 2880"/>
                <a:gd name="T75" fmla="*/ 867 h 1147"/>
                <a:gd name="T76" fmla="*/ 1772 w 2880"/>
                <a:gd name="T77" fmla="*/ 844 h 1147"/>
                <a:gd name="T78" fmla="*/ 1818 w 2880"/>
                <a:gd name="T79" fmla="*/ 839 h 1147"/>
                <a:gd name="T80" fmla="*/ 1863 w 2880"/>
                <a:gd name="T81" fmla="*/ 866 h 1147"/>
                <a:gd name="T82" fmla="*/ 1909 w 2880"/>
                <a:gd name="T83" fmla="*/ 839 h 1147"/>
                <a:gd name="T84" fmla="*/ 1954 w 2880"/>
                <a:gd name="T85" fmla="*/ 886 h 1147"/>
                <a:gd name="T86" fmla="*/ 1999 w 2880"/>
                <a:gd name="T87" fmla="*/ 839 h 1147"/>
                <a:gd name="T88" fmla="*/ 2045 w 2880"/>
                <a:gd name="T89" fmla="*/ 879 h 1147"/>
                <a:gd name="T90" fmla="*/ 2090 w 2880"/>
                <a:gd name="T91" fmla="*/ 853 h 1147"/>
                <a:gd name="T92" fmla="*/ 2136 w 2880"/>
                <a:gd name="T93" fmla="*/ 900 h 1147"/>
                <a:gd name="T94" fmla="*/ 2181 w 2880"/>
                <a:gd name="T95" fmla="*/ 822 h 1147"/>
                <a:gd name="T96" fmla="*/ 2227 w 2880"/>
                <a:gd name="T97" fmla="*/ 872 h 1147"/>
                <a:gd name="T98" fmla="*/ 2272 w 2880"/>
                <a:gd name="T99" fmla="*/ 863 h 1147"/>
                <a:gd name="T100" fmla="*/ 2318 w 2880"/>
                <a:gd name="T101" fmla="*/ 839 h 1147"/>
                <a:gd name="T102" fmla="*/ 2363 w 2880"/>
                <a:gd name="T103" fmla="*/ 868 h 1147"/>
                <a:gd name="T104" fmla="*/ 2409 w 2880"/>
                <a:gd name="T105" fmla="*/ 867 h 1147"/>
                <a:gd name="T106" fmla="*/ 2454 w 2880"/>
                <a:gd name="T107" fmla="*/ 856 h 1147"/>
                <a:gd name="T108" fmla="*/ 2500 w 2880"/>
                <a:gd name="T109" fmla="*/ 830 h 1147"/>
                <a:gd name="T110" fmla="*/ 2545 w 2880"/>
                <a:gd name="T111" fmla="*/ 863 h 1147"/>
                <a:gd name="T112" fmla="*/ 2591 w 2880"/>
                <a:gd name="T113" fmla="*/ 839 h 1147"/>
                <a:gd name="T114" fmla="*/ 2636 w 2880"/>
                <a:gd name="T115" fmla="*/ 856 h 1147"/>
                <a:gd name="T116" fmla="*/ 2681 w 2880"/>
                <a:gd name="T117" fmla="*/ 858 h 1147"/>
                <a:gd name="T118" fmla="*/ 2727 w 2880"/>
                <a:gd name="T119" fmla="*/ 855 h 1147"/>
                <a:gd name="T120" fmla="*/ 2772 w 2880"/>
                <a:gd name="T121" fmla="*/ 837 h 1147"/>
                <a:gd name="T122" fmla="*/ 2818 w 2880"/>
                <a:gd name="T123" fmla="*/ 921 h 1147"/>
                <a:gd name="T124" fmla="*/ 2863 w 2880"/>
                <a:gd name="T125" fmla="*/ 847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0" h="1147">
                  <a:moveTo>
                    <a:pt x="0" y="625"/>
                  </a:moveTo>
                  <a:lnTo>
                    <a:pt x="0" y="628"/>
                  </a:lnTo>
                  <a:lnTo>
                    <a:pt x="1" y="632"/>
                  </a:lnTo>
                  <a:lnTo>
                    <a:pt x="3" y="636"/>
                  </a:lnTo>
                  <a:lnTo>
                    <a:pt x="4" y="639"/>
                  </a:lnTo>
                  <a:lnTo>
                    <a:pt x="4" y="643"/>
                  </a:lnTo>
                  <a:lnTo>
                    <a:pt x="5" y="648"/>
                  </a:lnTo>
                  <a:lnTo>
                    <a:pt x="7" y="652"/>
                  </a:lnTo>
                  <a:lnTo>
                    <a:pt x="8" y="655"/>
                  </a:lnTo>
                  <a:lnTo>
                    <a:pt x="8" y="661"/>
                  </a:lnTo>
                  <a:lnTo>
                    <a:pt x="10" y="666"/>
                  </a:lnTo>
                  <a:lnTo>
                    <a:pt x="11" y="672"/>
                  </a:lnTo>
                  <a:lnTo>
                    <a:pt x="12" y="678"/>
                  </a:lnTo>
                  <a:lnTo>
                    <a:pt x="12" y="684"/>
                  </a:lnTo>
                  <a:lnTo>
                    <a:pt x="14" y="691"/>
                  </a:lnTo>
                  <a:lnTo>
                    <a:pt x="15" y="696"/>
                  </a:lnTo>
                  <a:lnTo>
                    <a:pt x="16" y="703"/>
                  </a:lnTo>
                  <a:lnTo>
                    <a:pt x="16" y="709"/>
                  </a:lnTo>
                  <a:lnTo>
                    <a:pt x="18" y="716"/>
                  </a:lnTo>
                  <a:lnTo>
                    <a:pt x="19" y="722"/>
                  </a:lnTo>
                  <a:lnTo>
                    <a:pt x="20" y="729"/>
                  </a:lnTo>
                  <a:lnTo>
                    <a:pt x="21" y="735"/>
                  </a:lnTo>
                  <a:lnTo>
                    <a:pt x="22" y="742"/>
                  </a:lnTo>
                  <a:lnTo>
                    <a:pt x="23" y="749"/>
                  </a:lnTo>
                  <a:lnTo>
                    <a:pt x="24" y="756"/>
                  </a:lnTo>
                  <a:lnTo>
                    <a:pt x="25" y="763"/>
                  </a:lnTo>
                  <a:lnTo>
                    <a:pt x="26" y="770"/>
                  </a:lnTo>
                  <a:lnTo>
                    <a:pt x="27" y="778"/>
                  </a:lnTo>
                  <a:lnTo>
                    <a:pt x="28" y="786"/>
                  </a:lnTo>
                  <a:lnTo>
                    <a:pt x="29" y="793"/>
                  </a:lnTo>
                  <a:lnTo>
                    <a:pt x="30" y="802"/>
                  </a:lnTo>
                  <a:lnTo>
                    <a:pt x="31" y="808"/>
                  </a:lnTo>
                  <a:lnTo>
                    <a:pt x="32" y="813"/>
                  </a:lnTo>
                  <a:lnTo>
                    <a:pt x="33" y="819"/>
                  </a:lnTo>
                  <a:lnTo>
                    <a:pt x="34" y="825"/>
                  </a:lnTo>
                  <a:lnTo>
                    <a:pt x="35" y="830"/>
                  </a:lnTo>
                  <a:lnTo>
                    <a:pt x="36" y="836"/>
                  </a:lnTo>
                  <a:lnTo>
                    <a:pt x="37" y="842"/>
                  </a:lnTo>
                  <a:lnTo>
                    <a:pt x="38" y="848"/>
                  </a:lnTo>
                  <a:lnTo>
                    <a:pt x="39" y="855"/>
                  </a:lnTo>
                  <a:lnTo>
                    <a:pt x="40" y="861"/>
                  </a:lnTo>
                  <a:lnTo>
                    <a:pt x="41" y="868"/>
                  </a:lnTo>
                  <a:lnTo>
                    <a:pt x="42" y="874"/>
                  </a:lnTo>
                  <a:lnTo>
                    <a:pt x="43" y="882"/>
                  </a:lnTo>
                  <a:lnTo>
                    <a:pt x="44" y="889"/>
                  </a:lnTo>
                  <a:lnTo>
                    <a:pt x="45" y="896"/>
                  </a:lnTo>
                  <a:lnTo>
                    <a:pt x="46" y="904"/>
                  </a:lnTo>
                  <a:lnTo>
                    <a:pt x="47" y="912"/>
                  </a:lnTo>
                  <a:lnTo>
                    <a:pt x="48" y="921"/>
                  </a:lnTo>
                  <a:lnTo>
                    <a:pt x="49" y="930"/>
                  </a:lnTo>
                  <a:lnTo>
                    <a:pt x="50" y="939"/>
                  </a:lnTo>
                  <a:lnTo>
                    <a:pt x="51" y="948"/>
                  </a:lnTo>
                  <a:lnTo>
                    <a:pt x="52" y="958"/>
                  </a:lnTo>
                  <a:lnTo>
                    <a:pt x="53" y="968"/>
                  </a:lnTo>
                  <a:lnTo>
                    <a:pt x="54" y="979"/>
                  </a:lnTo>
                  <a:lnTo>
                    <a:pt x="55" y="991"/>
                  </a:lnTo>
                  <a:lnTo>
                    <a:pt x="56" y="1004"/>
                  </a:lnTo>
                  <a:lnTo>
                    <a:pt x="57" y="1018"/>
                  </a:lnTo>
                  <a:lnTo>
                    <a:pt x="58" y="1033"/>
                  </a:lnTo>
                  <a:lnTo>
                    <a:pt x="59" y="1050"/>
                  </a:lnTo>
                  <a:lnTo>
                    <a:pt x="60" y="1070"/>
                  </a:lnTo>
                  <a:lnTo>
                    <a:pt x="61" y="1096"/>
                  </a:lnTo>
                  <a:lnTo>
                    <a:pt x="62" y="1147"/>
                  </a:lnTo>
                  <a:lnTo>
                    <a:pt x="63" y="1096"/>
                  </a:lnTo>
                  <a:lnTo>
                    <a:pt x="64" y="1070"/>
                  </a:lnTo>
                  <a:lnTo>
                    <a:pt x="65" y="1050"/>
                  </a:lnTo>
                  <a:lnTo>
                    <a:pt x="66" y="1033"/>
                  </a:lnTo>
                  <a:lnTo>
                    <a:pt x="67" y="1018"/>
                  </a:lnTo>
                  <a:lnTo>
                    <a:pt x="68" y="1004"/>
                  </a:lnTo>
                  <a:lnTo>
                    <a:pt x="69" y="991"/>
                  </a:lnTo>
                  <a:lnTo>
                    <a:pt x="70" y="979"/>
                  </a:lnTo>
                  <a:lnTo>
                    <a:pt x="71" y="968"/>
                  </a:lnTo>
                  <a:lnTo>
                    <a:pt x="72" y="958"/>
                  </a:lnTo>
                  <a:lnTo>
                    <a:pt x="73" y="945"/>
                  </a:lnTo>
                  <a:lnTo>
                    <a:pt x="74" y="932"/>
                  </a:lnTo>
                  <a:lnTo>
                    <a:pt x="75" y="919"/>
                  </a:lnTo>
                  <a:lnTo>
                    <a:pt x="76" y="906"/>
                  </a:lnTo>
                  <a:lnTo>
                    <a:pt x="77" y="894"/>
                  </a:lnTo>
                  <a:lnTo>
                    <a:pt x="78" y="882"/>
                  </a:lnTo>
                  <a:lnTo>
                    <a:pt x="79" y="871"/>
                  </a:lnTo>
                  <a:lnTo>
                    <a:pt x="80" y="860"/>
                  </a:lnTo>
                  <a:lnTo>
                    <a:pt x="81" y="850"/>
                  </a:lnTo>
                  <a:lnTo>
                    <a:pt x="82" y="840"/>
                  </a:lnTo>
                  <a:lnTo>
                    <a:pt x="83" y="830"/>
                  </a:lnTo>
                  <a:lnTo>
                    <a:pt x="84" y="821"/>
                  </a:lnTo>
                  <a:lnTo>
                    <a:pt x="85" y="812"/>
                  </a:lnTo>
                  <a:lnTo>
                    <a:pt x="87" y="803"/>
                  </a:lnTo>
                  <a:lnTo>
                    <a:pt x="87" y="795"/>
                  </a:lnTo>
                  <a:lnTo>
                    <a:pt x="88" y="787"/>
                  </a:lnTo>
                  <a:lnTo>
                    <a:pt x="89" y="779"/>
                  </a:lnTo>
                  <a:lnTo>
                    <a:pt x="91" y="771"/>
                  </a:lnTo>
                  <a:lnTo>
                    <a:pt x="91" y="763"/>
                  </a:lnTo>
                  <a:lnTo>
                    <a:pt x="92" y="756"/>
                  </a:lnTo>
                  <a:lnTo>
                    <a:pt x="94" y="748"/>
                  </a:lnTo>
                  <a:lnTo>
                    <a:pt x="95" y="741"/>
                  </a:lnTo>
                  <a:lnTo>
                    <a:pt x="95" y="735"/>
                  </a:lnTo>
                  <a:lnTo>
                    <a:pt x="96" y="731"/>
                  </a:lnTo>
                  <a:lnTo>
                    <a:pt x="98" y="726"/>
                  </a:lnTo>
                  <a:lnTo>
                    <a:pt x="99" y="722"/>
                  </a:lnTo>
                  <a:lnTo>
                    <a:pt x="99" y="718"/>
                  </a:lnTo>
                  <a:lnTo>
                    <a:pt x="100" y="714"/>
                  </a:lnTo>
                  <a:lnTo>
                    <a:pt x="102" y="710"/>
                  </a:lnTo>
                  <a:lnTo>
                    <a:pt x="102" y="706"/>
                  </a:lnTo>
                  <a:lnTo>
                    <a:pt x="103" y="702"/>
                  </a:lnTo>
                  <a:lnTo>
                    <a:pt x="105" y="698"/>
                  </a:lnTo>
                  <a:lnTo>
                    <a:pt x="106" y="694"/>
                  </a:lnTo>
                  <a:lnTo>
                    <a:pt x="106" y="690"/>
                  </a:lnTo>
                  <a:lnTo>
                    <a:pt x="107" y="686"/>
                  </a:lnTo>
                  <a:lnTo>
                    <a:pt x="109" y="682"/>
                  </a:lnTo>
                  <a:lnTo>
                    <a:pt x="110" y="678"/>
                  </a:lnTo>
                  <a:lnTo>
                    <a:pt x="110" y="674"/>
                  </a:lnTo>
                  <a:lnTo>
                    <a:pt x="112" y="670"/>
                  </a:lnTo>
                  <a:lnTo>
                    <a:pt x="113" y="666"/>
                  </a:lnTo>
                  <a:lnTo>
                    <a:pt x="114" y="662"/>
                  </a:lnTo>
                  <a:lnTo>
                    <a:pt x="114" y="658"/>
                  </a:lnTo>
                  <a:lnTo>
                    <a:pt x="116" y="655"/>
                  </a:lnTo>
                  <a:lnTo>
                    <a:pt x="117" y="651"/>
                  </a:lnTo>
                  <a:lnTo>
                    <a:pt x="118" y="647"/>
                  </a:lnTo>
                  <a:lnTo>
                    <a:pt x="118" y="643"/>
                  </a:lnTo>
                  <a:lnTo>
                    <a:pt x="120" y="639"/>
                  </a:lnTo>
                  <a:lnTo>
                    <a:pt x="121" y="635"/>
                  </a:lnTo>
                  <a:lnTo>
                    <a:pt x="122" y="632"/>
                  </a:lnTo>
                  <a:lnTo>
                    <a:pt x="123" y="628"/>
                  </a:lnTo>
                  <a:lnTo>
                    <a:pt x="124" y="625"/>
                  </a:lnTo>
                  <a:lnTo>
                    <a:pt x="125" y="622"/>
                  </a:lnTo>
                  <a:lnTo>
                    <a:pt x="126" y="618"/>
                  </a:lnTo>
                  <a:lnTo>
                    <a:pt x="127" y="616"/>
                  </a:lnTo>
                  <a:lnTo>
                    <a:pt x="128" y="618"/>
                  </a:lnTo>
                  <a:lnTo>
                    <a:pt x="129" y="622"/>
                  </a:lnTo>
                  <a:lnTo>
                    <a:pt x="130" y="625"/>
                  </a:lnTo>
                  <a:lnTo>
                    <a:pt x="131" y="628"/>
                  </a:lnTo>
                  <a:lnTo>
                    <a:pt x="132" y="632"/>
                  </a:lnTo>
                  <a:lnTo>
                    <a:pt x="133" y="636"/>
                  </a:lnTo>
                  <a:lnTo>
                    <a:pt x="134" y="639"/>
                  </a:lnTo>
                  <a:lnTo>
                    <a:pt x="135" y="644"/>
                  </a:lnTo>
                  <a:lnTo>
                    <a:pt x="136" y="648"/>
                  </a:lnTo>
                  <a:lnTo>
                    <a:pt x="137" y="652"/>
                  </a:lnTo>
                  <a:lnTo>
                    <a:pt x="138" y="658"/>
                  </a:lnTo>
                  <a:lnTo>
                    <a:pt x="139" y="664"/>
                  </a:lnTo>
                  <a:lnTo>
                    <a:pt x="140" y="670"/>
                  </a:lnTo>
                  <a:lnTo>
                    <a:pt x="141" y="676"/>
                  </a:lnTo>
                  <a:lnTo>
                    <a:pt x="142" y="682"/>
                  </a:lnTo>
                  <a:lnTo>
                    <a:pt x="143" y="688"/>
                  </a:lnTo>
                  <a:lnTo>
                    <a:pt x="144" y="694"/>
                  </a:lnTo>
                  <a:lnTo>
                    <a:pt x="145" y="700"/>
                  </a:lnTo>
                  <a:lnTo>
                    <a:pt x="146" y="707"/>
                  </a:lnTo>
                  <a:lnTo>
                    <a:pt x="147" y="713"/>
                  </a:lnTo>
                  <a:lnTo>
                    <a:pt x="148" y="720"/>
                  </a:lnTo>
                  <a:lnTo>
                    <a:pt x="149" y="727"/>
                  </a:lnTo>
                  <a:lnTo>
                    <a:pt x="150" y="734"/>
                  </a:lnTo>
                  <a:lnTo>
                    <a:pt x="151" y="740"/>
                  </a:lnTo>
                  <a:lnTo>
                    <a:pt x="152" y="747"/>
                  </a:lnTo>
                  <a:lnTo>
                    <a:pt x="153" y="754"/>
                  </a:lnTo>
                  <a:lnTo>
                    <a:pt x="154" y="761"/>
                  </a:lnTo>
                  <a:lnTo>
                    <a:pt x="155" y="769"/>
                  </a:lnTo>
                  <a:lnTo>
                    <a:pt x="156" y="776"/>
                  </a:lnTo>
                  <a:lnTo>
                    <a:pt x="157" y="783"/>
                  </a:lnTo>
                  <a:lnTo>
                    <a:pt x="158" y="791"/>
                  </a:lnTo>
                  <a:lnTo>
                    <a:pt x="159" y="799"/>
                  </a:lnTo>
                  <a:lnTo>
                    <a:pt x="160" y="804"/>
                  </a:lnTo>
                  <a:lnTo>
                    <a:pt x="161" y="810"/>
                  </a:lnTo>
                  <a:lnTo>
                    <a:pt x="162" y="816"/>
                  </a:lnTo>
                  <a:lnTo>
                    <a:pt x="163" y="821"/>
                  </a:lnTo>
                  <a:lnTo>
                    <a:pt x="164" y="827"/>
                  </a:lnTo>
                  <a:lnTo>
                    <a:pt x="165" y="834"/>
                  </a:lnTo>
                  <a:lnTo>
                    <a:pt x="166" y="839"/>
                  </a:lnTo>
                  <a:lnTo>
                    <a:pt x="167" y="846"/>
                  </a:lnTo>
                  <a:lnTo>
                    <a:pt x="168" y="852"/>
                  </a:lnTo>
                  <a:lnTo>
                    <a:pt x="169" y="858"/>
                  </a:lnTo>
                  <a:lnTo>
                    <a:pt x="170" y="865"/>
                  </a:lnTo>
                  <a:lnTo>
                    <a:pt x="171" y="872"/>
                  </a:lnTo>
                  <a:lnTo>
                    <a:pt x="172" y="878"/>
                  </a:lnTo>
                  <a:lnTo>
                    <a:pt x="173" y="886"/>
                  </a:lnTo>
                  <a:lnTo>
                    <a:pt x="174" y="894"/>
                  </a:lnTo>
                  <a:lnTo>
                    <a:pt x="175" y="901"/>
                  </a:lnTo>
                  <a:lnTo>
                    <a:pt x="176" y="909"/>
                  </a:lnTo>
                  <a:lnTo>
                    <a:pt x="177" y="918"/>
                  </a:lnTo>
                  <a:lnTo>
                    <a:pt x="178" y="926"/>
                  </a:lnTo>
                  <a:lnTo>
                    <a:pt x="179" y="936"/>
                  </a:lnTo>
                  <a:lnTo>
                    <a:pt x="180" y="945"/>
                  </a:lnTo>
                  <a:lnTo>
                    <a:pt x="181" y="956"/>
                  </a:lnTo>
                  <a:lnTo>
                    <a:pt x="182" y="966"/>
                  </a:lnTo>
                  <a:lnTo>
                    <a:pt x="183" y="978"/>
                  </a:lnTo>
                  <a:lnTo>
                    <a:pt x="184" y="989"/>
                  </a:lnTo>
                  <a:lnTo>
                    <a:pt x="185" y="1002"/>
                  </a:lnTo>
                  <a:lnTo>
                    <a:pt x="186" y="1017"/>
                  </a:lnTo>
                  <a:lnTo>
                    <a:pt x="187" y="1031"/>
                  </a:lnTo>
                  <a:lnTo>
                    <a:pt x="189" y="1049"/>
                  </a:lnTo>
                  <a:lnTo>
                    <a:pt x="189" y="1068"/>
                  </a:lnTo>
                  <a:lnTo>
                    <a:pt x="190" y="1095"/>
                  </a:lnTo>
                  <a:lnTo>
                    <a:pt x="191" y="1136"/>
                  </a:lnTo>
                  <a:lnTo>
                    <a:pt x="193" y="1096"/>
                  </a:lnTo>
                  <a:lnTo>
                    <a:pt x="193" y="1069"/>
                  </a:lnTo>
                  <a:lnTo>
                    <a:pt x="194" y="1050"/>
                  </a:lnTo>
                  <a:lnTo>
                    <a:pt x="196" y="1032"/>
                  </a:lnTo>
                  <a:lnTo>
                    <a:pt x="197" y="1017"/>
                  </a:lnTo>
                  <a:lnTo>
                    <a:pt x="197" y="1004"/>
                  </a:lnTo>
                  <a:lnTo>
                    <a:pt x="198" y="991"/>
                  </a:lnTo>
                  <a:lnTo>
                    <a:pt x="200" y="978"/>
                  </a:lnTo>
                  <a:lnTo>
                    <a:pt x="201" y="967"/>
                  </a:lnTo>
                  <a:lnTo>
                    <a:pt x="201" y="956"/>
                  </a:lnTo>
                  <a:lnTo>
                    <a:pt x="202" y="944"/>
                  </a:lnTo>
                  <a:lnTo>
                    <a:pt x="204" y="930"/>
                  </a:lnTo>
                  <a:lnTo>
                    <a:pt x="205" y="918"/>
                  </a:lnTo>
                  <a:lnTo>
                    <a:pt x="205" y="905"/>
                  </a:lnTo>
                  <a:lnTo>
                    <a:pt x="207" y="894"/>
                  </a:lnTo>
                  <a:lnTo>
                    <a:pt x="208" y="883"/>
                  </a:lnTo>
                  <a:lnTo>
                    <a:pt x="209" y="873"/>
                  </a:lnTo>
                  <a:lnTo>
                    <a:pt x="209" y="863"/>
                  </a:lnTo>
                  <a:lnTo>
                    <a:pt x="211" y="853"/>
                  </a:lnTo>
                  <a:lnTo>
                    <a:pt x="212" y="844"/>
                  </a:lnTo>
                  <a:lnTo>
                    <a:pt x="213" y="835"/>
                  </a:lnTo>
                  <a:lnTo>
                    <a:pt x="214" y="827"/>
                  </a:lnTo>
                  <a:lnTo>
                    <a:pt x="215" y="819"/>
                  </a:lnTo>
                  <a:lnTo>
                    <a:pt x="216" y="810"/>
                  </a:lnTo>
                  <a:lnTo>
                    <a:pt x="217" y="803"/>
                  </a:lnTo>
                  <a:lnTo>
                    <a:pt x="218" y="795"/>
                  </a:lnTo>
                  <a:lnTo>
                    <a:pt x="219" y="787"/>
                  </a:lnTo>
                  <a:lnTo>
                    <a:pt x="220" y="780"/>
                  </a:lnTo>
                  <a:lnTo>
                    <a:pt x="221" y="773"/>
                  </a:lnTo>
                  <a:lnTo>
                    <a:pt x="222" y="765"/>
                  </a:lnTo>
                  <a:lnTo>
                    <a:pt x="223" y="758"/>
                  </a:lnTo>
                  <a:lnTo>
                    <a:pt x="224" y="751"/>
                  </a:lnTo>
                  <a:lnTo>
                    <a:pt x="225" y="746"/>
                  </a:lnTo>
                  <a:lnTo>
                    <a:pt x="226" y="741"/>
                  </a:lnTo>
                  <a:lnTo>
                    <a:pt x="227" y="737"/>
                  </a:lnTo>
                  <a:lnTo>
                    <a:pt x="228" y="733"/>
                  </a:lnTo>
                  <a:lnTo>
                    <a:pt x="229" y="729"/>
                  </a:lnTo>
                  <a:lnTo>
                    <a:pt x="230" y="725"/>
                  </a:lnTo>
                  <a:lnTo>
                    <a:pt x="231" y="721"/>
                  </a:lnTo>
                  <a:lnTo>
                    <a:pt x="232" y="717"/>
                  </a:lnTo>
                  <a:lnTo>
                    <a:pt x="233" y="713"/>
                  </a:lnTo>
                  <a:lnTo>
                    <a:pt x="234" y="710"/>
                  </a:lnTo>
                  <a:lnTo>
                    <a:pt x="235" y="706"/>
                  </a:lnTo>
                  <a:lnTo>
                    <a:pt x="236" y="703"/>
                  </a:lnTo>
                  <a:lnTo>
                    <a:pt x="237" y="699"/>
                  </a:lnTo>
                  <a:lnTo>
                    <a:pt x="238" y="695"/>
                  </a:lnTo>
                  <a:lnTo>
                    <a:pt x="239" y="691"/>
                  </a:lnTo>
                  <a:lnTo>
                    <a:pt x="240" y="688"/>
                  </a:lnTo>
                  <a:lnTo>
                    <a:pt x="241" y="684"/>
                  </a:lnTo>
                  <a:lnTo>
                    <a:pt x="242" y="680"/>
                  </a:lnTo>
                  <a:lnTo>
                    <a:pt x="243" y="676"/>
                  </a:lnTo>
                  <a:lnTo>
                    <a:pt x="244" y="673"/>
                  </a:lnTo>
                  <a:lnTo>
                    <a:pt x="245" y="669"/>
                  </a:lnTo>
                  <a:lnTo>
                    <a:pt x="246" y="665"/>
                  </a:lnTo>
                  <a:lnTo>
                    <a:pt x="247" y="661"/>
                  </a:lnTo>
                  <a:lnTo>
                    <a:pt x="248" y="658"/>
                  </a:lnTo>
                  <a:lnTo>
                    <a:pt x="249" y="654"/>
                  </a:lnTo>
                  <a:lnTo>
                    <a:pt x="250" y="650"/>
                  </a:lnTo>
                  <a:lnTo>
                    <a:pt x="251" y="647"/>
                  </a:lnTo>
                  <a:lnTo>
                    <a:pt x="252" y="643"/>
                  </a:lnTo>
                  <a:lnTo>
                    <a:pt x="253" y="639"/>
                  </a:lnTo>
                  <a:lnTo>
                    <a:pt x="254" y="636"/>
                  </a:lnTo>
                  <a:lnTo>
                    <a:pt x="255" y="633"/>
                  </a:lnTo>
                  <a:lnTo>
                    <a:pt x="256" y="631"/>
                  </a:lnTo>
                  <a:lnTo>
                    <a:pt x="257" y="633"/>
                  </a:lnTo>
                  <a:lnTo>
                    <a:pt x="258" y="636"/>
                  </a:lnTo>
                  <a:lnTo>
                    <a:pt x="259" y="639"/>
                  </a:lnTo>
                  <a:lnTo>
                    <a:pt x="260" y="643"/>
                  </a:lnTo>
                  <a:lnTo>
                    <a:pt x="261" y="647"/>
                  </a:lnTo>
                  <a:lnTo>
                    <a:pt x="262" y="650"/>
                  </a:lnTo>
                  <a:lnTo>
                    <a:pt x="263" y="654"/>
                  </a:lnTo>
                  <a:lnTo>
                    <a:pt x="264" y="658"/>
                  </a:lnTo>
                  <a:lnTo>
                    <a:pt x="265" y="661"/>
                  </a:lnTo>
                  <a:lnTo>
                    <a:pt x="266" y="665"/>
                  </a:lnTo>
                  <a:lnTo>
                    <a:pt x="267" y="670"/>
                  </a:lnTo>
                  <a:lnTo>
                    <a:pt x="268" y="676"/>
                  </a:lnTo>
                  <a:lnTo>
                    <a:pt x="269" y="681"/>
                  </a:lnTo>
                  <a:lnTo>
                    <a:pt x="270" y="687"/>
                  </a:lnTo>
                  <a:lnTo>
                    <a:pt x="271" y="692"/>
                  </a:lnTo>
                  <a:lnTo>
                    <a:pt x="272" y="698"/>
                  </a:lnTo>
                  <a:lnTo>
                    <a:pt x="273" y="704"/>
                  </a:lnTo>
                  <a:lnTo>
                    <a:pt x="274" y="709"/>
                  </a:lnTo>
                  <a:lnTo>
                    <a:pt x="275" y="716"/>
                  </a:lnTo>
                  <a:lnTo>
                    <a:pt x="276" y="722"/>
                  </a:lnTo>
                  <a:lnTo>
                    <a:pt x="277" y="728"/>
                  </a:lnTo>
                  <a:lnTo>
                    <a:pt x="278" y="735"/>
                  </a:lnTo>
                  <a:lnTo>
                    <a:pt x="280" y="741"/>
                  </a:lnTo>
                  <a:lnTo>
                    <a:pt x="280" y="748"/>
                  </a:lnTo>
                  <a:lnTo>
                    <a:pt x="281" y="755"/>
                  </a:lnTo>
                  <a:lnTo>
                    <a:pt x="282" y="762"/>
                  </a:lnTo>
                  <a:lnTo>
                    <a:pt x="284" y="769"/>
                  </a:lnTo>
                  <a:lnTo>
                    <a:pt x="284" y="776"/>
                  </a:lnTo>
                  <a:lnTo>
                    <a:pt x="285" y="783"/>
                  </a:lnTo>
                  <a:lnTo>
                    <a:pt x="287" y="791"/>
                  </a:lnTo>
                  <a:lnTo>
                    <a:pt x="288" y="799"/>
                  </a:lnTo>
                  <a:lnTo>
                    <a:pt x="288" y="806"/>
                  </a:lnTo>
                  <a:lnTo>
                    <a:pt x="289" y="812"/>
                  </a:lnTo>
                  <a:lnTo>
                    <a:pt x="291" y="817"/>
                  </a:lnTo>
                  <a:lnTo>
                    <a:pt x="292" y="823"/>
                  </a:lnTo>
                  <a:lnTo>
                    <a:pt x="292" y="829"/>
                  </a:lnTo>
                  <a:lnTo>
                    <a:pt x="293" y="835"/>
                  </a:lnTo>
                  <a:lnTo>
                    <a:pt x="295" y="841"/>
                  </a:lnTo>
                  <a:lnTo>
                    <a:pt x="296" y="847"/>
                  </a:lnTo>
                  <a:lnTo>
                    <a:pt x="296" y="853"/>
                  </a:lnTo>
                  <a:lnTo>
                    <a:pt x="298" y="859"/>
                  </a:lnTo>
                  <a:lnTo>
                    <a:pt x="299" y="865"/>
                  </a:lnTo>
                  <a:lnTo>
                    <a:pt x="300" y="872"/>
                  </a:lnTo>
                  <a:lnTo>
                    <a:pt x="300" y="878"/>
                  </a:lnTo>
                  <a:lnTo>
                    <a:pt x="302" y="886"/>
                  </a:lnTo>
                  <a:lnTo>
                    <a:pt x="303" y="892"/>
                  </a:lnTo>
                  <a:lnTo>
                    <a:pt x="304" y="900"/>
                  </a:lnTo>
                  <a:lnTo>
                    <a:pt x="305" y="907"/>
                  </a:lnTo>
                  <a:lnTo>
                    <a:pt x="306" y="915"/>
                  </a:lnTo>
                  <a:lnTo>
                    <a:pt x="307" y="923"/>
                  </a:lnTo>
                  <a:lnTo>
                    <a:pt x="308" y="932"/>
                  </a:lnTo>
                  <a:lnTo>
                    <a:pt x="309" y="941"/>
                  </a:lnTo>
                  <a:lnTo>
                    <a:pt x="310" y="950"/>
                  </a:lnTo>
                  <a:lnTo>
                    <a:pt x="311" y="959"/>
                  </a:lnTo>
                  <a:lnTo>
                    <a:pt x="311" y="969"/>
                  </a:lnTo>
                  <a:lnTo>
                    <a:pt x="313" y="980"/>
                  </a:lnTo>
                  <a:lnTo>
                    <a:pt x="314" y="992"/>
                  </a:lnTo>
                  <a:lnTo>
                    <a:pt x="315" y="1004"/>
                  </a:lnTo>
                  <a:lnTo>
                    <a:pt x="316" y="1017"/>
                  </a:lnTo>
                  <a:lnTo>
                    <a:pt x="317" y="1032"/>
                  </a:lnTo>
                  <a:lnTo>
                    <a:pt x="318" y="1048"/>
                  </a:lnTo>
                  <a:lnTo>
                    <a:pt x="319" y="1067"/>
                  </a:lnTo>
                  <a:lnTo>
                    <a:pt x="320" y="1091"/>
                  </a:lnTo>
                  <a:lnTo>
                    <a:pt x="321" y="1116"/>
                  </a:lnTo>
                  <a:lnTo>
                    <a:pt x="322" y="1090"/>
                  </a:lnTo>
                  <a:lnTo>
                    <a:pt x="323" y="1066"/>
                  </a:lnTo>
                  <a:lnTo>
                    <a:pt x="324" y="1048"/>
                  </a:lnTo>
                  <a:lnTo>
                    <a:pt x="325" y="1031"/>
                  </a:lnTo>
                  <a:lnTo>
                    <a:pt x="326" y="1017"/>
                  </a:lnTo>
                  <a:lnTo>
                    <a:pt x="327" y="1004"/>
                  </a:lnTo>
                  <a:lnTo>
                    <a:pt x="328" y="992"/>
                  </a:lnTo>
                  <a:lnTo>
                    <a:pt x="329" y="981"/>
                  </a:lnTo>
                  <a:lnTo>
                    <a:pt x="330" y="971"/>
                  </a:lnTo>
                  <a:lnTo>
                    <a:pt x="331" y="961"/>
                  </a:lnTo>
                  <a:lnTo>
                    <a:pt x="332" y="950"/>
                  </a:lnTo>
                  <a:lnTo>
                    <a:pt x="333" y="937"/>
                  </a:lnTo>
                  <a:lnTo>
                    <a:pt x="334" y="926"/>
                  </a:lnTo>
                  <a:lnTo>
                    <a:pt x="335" y="914"/>
                  </a:lnTo>
                  <a:lnTo>
                    <a:pt x="336" y="903"/>
                  </a:lnTo>
                  <a:lnTo>
                    <a:pt x="337" y="892"/>
                  </a:lnTo>
                  <a:lnTo>
                    <a:pt x="338" y="882"/>
                  </a:lnTo>
                  <a:lnTo>
                    <a:pt x="339" y="872"/>
                  </a:lnTo>
                  <a:lnTo>
                    <a:pt x="340" y="863"/>
                  </a:lnTo>
                  <a:lnTo>
                    <a:pt x="341" y="853"/>
                  </a:lnTo>
                  <a:lnTo>
                    <a:pt x="342" y="844"/>
                  </a:lnTo>
                  <a:lnTo>
                    <a:pt x="343" y="836"/>
                  </a:lnTo>
                  <a:lnTo>
                    <a:pt x="344" y="827"/>
                  </a:lnTo>
                  <a:lnTo>
                    <a:pt x="345" y="819"/>
                  </a:lnTo>
                  <a:lnTo>
                    <a:pt x="346" y="811"/>
                  </a:lnTo>
                  <a:lnTo>
                    <a:pt x="347" y="803"/>
                  </a:lnTo>
                  <a:lnTo>
                    <a:pt x="348" y="795"/>
                  </a:lnTo>
                  <a:lnTo>
                    <a:pt x="349" y="788"/>
                  </a:lnTo>
                  <a:lnTo>
                    <a:pt x="350" y="781"/>
                  </a:lnTo>
                  <a:lnTo>
                    <a:pt x="351" y="774"/>
                  </a:lnTo>
                  <a:lnTo>
                    <a:pt x="352" y="766"/>
                  </a:lnTo>
                  <a:lnTo>
                    <a:pt x="353" y="760"/>
                  </a:lnTo>
                  <a:lnTo>
                    <a:pt x="354" y="753"/>
                  </a:lnTo>
                  <a:lnTo>
                    <a:pt x="355" y="749"/>
                  </a:lnTo>
                  <a:lnTo>
                    <a:pt x="356" y="744"/>
                  </a:lnTo>
                  <a:lnTo>
                    <a:pt x="357" y="739"/>
                  </a:lnTo>
                  <a:lnTo>
                    <a:pt x="358" y="735"/>
                  </a:lnTo>
                  <a:lnTo>
                    <a:pt x="359" y="730"/>
                  </a:lnTo>
                  <a:lnTo>
                    <a:pt x="360" y="726"/>
                  </a:lnTo>
                  <a:lnTo>
                    <a:pt x="361" y="722"/>
                  </a:lnTo>
                  <a:lnTo>
                    <a:pt x="362" y="717"/>
                  </a:lnTo>
                  <a:lnTo>
                    <a:pt x="363" y="713"/>
                  </a:lnTo>
                  <a:lnTo>
                    <a:pt x="364" y="709"/>
                  </a:lnTo>
                  <a:lnTo>
                    <a:pt x="365" y="704"/>
                  </a:lnTo>
                  <a:lnTo>
                    <a:pt x="366" y="700"/>
                  </a:lnTo>
                  <a:lnTo>
                    <a:pt x="367" y="696"/>
                  </a:lnTo>
                  <a:lnTo>
                    <a:pt x="368" y="691"/>
                  </a:lnTo>
                  <a:lnTo>
                    <a:pt x="369" y="687"/>
                  </a:lnTo>
                  <a:lnTo>
                    <a:pt x="371" y="683"/>
                  </a:lnTo>
                  <a:lnTo>
                    <a:pt x="371" y="679"/>
                  </a:lnTo>
                  <a:lnTo>
                    <a:pt x="372" y="674"/>
                  </a:lnTo>
                  <a:lnTo>
                    <a:pt x="373" y="670"/>
                  </a:lnTo>
                  <a:lnTo>
                    <a:pt x="375" y="667"/>
                  </a:lnTo>
                  <a:lnTo>
                    <a:pt x="375" y="663"/>
                  </a:lnTo>
                  <a:lnTo>
                    <a:pt x="376" y="659"/>
                  </a:lnTo>
                  <a:lnTo>
                    <a:pt x="377" y="655"/>
                  </a:lnTo>
                  <a:lnTo>
                    <a:pt x="378" y="651"/>
                  </a:lnTo>
                  <a:lnTo>
                    <a:pt x="379" y="648"/>
                  </a:lnTo>
                  <a:lnTo>
                    <a:pt x="380" y="644"/>
                  </a:lnTo>
                  <a:lnTo>
                    <a:pt x="382" y="640"/>
                  </a:lnTo>
                  <a:lnTo>
                    <a:pt x="382" y="636"/>
                  </a:lnTo>
                  <a:lnTo>
                    <a:pt x="383" y="633"/>
                  </a:lnTo>
                  <a:lnTo>
                    <a:pt x="384" y="630"/>
                  </a:lnTo>
                  <a:lnTo>
                    <a:pt x="386" y="628"/>
                  </a:lnTo>
                  <a:lnTo>
                    <a:pt x="386" y="630"/>
                  </a:lnTo>
                  <a:lnTo>
                    <a:pt x="387" y="634"/>
                  </a:lnTo>
                  <a:lnTo>
                    <a:pt x="389" y="638"/>
                  </a:lnTo>
                  <a:lnTo>
                    <a:pt x="390" y="641"/>
                  </a:lnTo>
                  <a:lnTo>
                    <a:pt x="390" y="645"/>
                  </a:lnTo>
                  <a:lnTo>
                    <a:pt x="391" y="649"/>
                  </a:lnTo>
                  <a:lnTo>
                    <a:pt x="393" y="652"/>
                  </a:lnTo>
                  <a:lnTo>
                    <a:pt x="394" y="657"/>
                  </a:lnTo>
                  <a:lnTo>
                    <a:pt x="394" y="661"/>
                  </a:lnTo>
                  <a:lnTo>
                    <a:pt x="395" y="665"/>
                  </a:lnTo>
                  <a:lnTo>
                    <a:pt x="397" y="670"/>
                  </a:lnTo>
                  <a:lnTo>
                    <a:pt x="398" y="675"/>
                  </a:lnTo>
                  <a:lnTo>
                    <a:pt x="398" y="681"/>
                  </a:lnTo>
                  <a:lnTo>
                    <a:pt x="400" y="686"/>
                  </a:lnTo>
                  <a:lnTo>
                    <a:pt x="401" y="692"/>
                  </a:lnTo>
                  <a:lnTo>
                    <a:pt x="402" y="698"/>
                  </a:lnTo>
                  <a:lnTo>
                    <a:pt x="402" y="703"/>
                  </a:lnTo>
                  <a:lnTo>
                    <a:pt x="404" y="709"/>
                  </a:lnTo>
                  <a:lnTo>
                    <a:pt x="405" y="715"/>
                  </a:lnTo>
                  <a:lnTo>
                    <a:pt x="406" y="721"/>
                  </a:lnTo>
                  <a:lnTo>
                    <a:pt x="407" y="727"/>
                  </a:lnTo>
                  <a:lnTo>
                    <a:pt x="408" y="734"/>
                  </a:lnTo>
                  <a:lnTo>
                    <a:pt x="409" y="740"/>
                  </a:lnTo>
                  <a:lnTo>
                    <a:pt x="410" y="746"/>
                  </a:lnTo>
                  <a:lnTo>
                    <a:pt x="411" y="752"/>
                  </a:lnTo>
                  <a:lnTo>
                    <a:pt x="412" y="759"/>
                  </a:lnTo>
                  <a:lnTo>
                    <a:pt x="413" y="765"/>
                  </a:lnTo>
                  <a:lnTo>
                    <a:pt x="414" y="772"/>
                  </a:lnTo>
                  <a:lnTo>
                    <a:pt x="415" y="779"/>
                  </a:lnTo>
                  <a:lnTo>
                    <a:pt x="416" y="786"/>
                  </a:lnTo>
                  <a:lnTo>
                    <a:pt x="417" y="793"/>
                  </a:lnTo>
                  <a:lnTo>
                    <a:pt x="418" y="800"/>
                  </a:lnTo>
                  <a:lnTo>
                    <a:pt x="419" y="805"/>
                  </a:lnTo>
                  <a:lnTo>
                    <a:pt x="420" y="811"/>
                  </a:lnTo>
                  <a:lnTo>
                    <a:pt x="421" y="816"/>
                  </a:lnTo>
                  <a:lnTo>
                    <a:pt x="422" y="821"/>
                  </a:lnTo>
                  <a:lnTo>
                    <a:pt x="423" y="827"/>
                  </a:lnTo>
                  <a:lnTo>
                    <a:pt x="424" y="833"/>
                  </a:lnTo>
                  <a:lnTo>
                    <a:pt x="425" y="839"/>
                  </a:lnTo>
                  <a:lnTo>
                    <a:pt x="426" y="844"/>
                  </a:lnTo>
                  <a:lnTo>
                    <a:pt x="427" y="851"/>
                  </a:lnTo>
                  <a:lnTo>
                    <a:pt x="428" y="857"/>
                  </a:lnTo>
                  <a:lnTo>
                    <a:pt x="429" y="863"/>
                  </a:lnTo>
                  <a:lnTo>
                    <a:pt x="430" y="870"/>
                  </a:lnTo>
                  <a:lnTo>
                    <a:pt x="431" y="877"/>
                  </a:lnTo>
                  <a:lnTo>
                    <a:pt x="432" y="884"/>
                  </a:lnTo>
                  <a:lnTo>
                    <a:pt x="433" y="891"/>
                  </a:lnTo>
                  <a:lnTo>
                    <a:pt x="434" y="899"/>
                  </a:lnTo>
                  <a:lnTo>
                    <a:pt x="435" y="906"/>
                  </a:lnTo>
                  <a:lnTo>
                    <a:pt x="436" y="915"/>
                  </a:lnTo>
                  <a:lnTo>
                    <a:pt x="437" y="923"/>
                  </a:lnTo>
                  <a:lnTo>
                    <a:pt x="438" y="932"/>
                  </a:lnTo>
                  <a:lnTo>
                    <a:pt x="439" y="941"/>
                  </a:lnTo>
                  <a:lnTo>
                    <a:pt x="440" y="951"/>
                  </a:lnTo>
                  <a:lnTo>
                    <a:pt x="441" y="961"/>
                  </a:lnTo>
                  <a:lnTo>
                    <a:pt x="442" y="972"/>
                  </a:lnTo>
                  <a:lnTo>
                    <a:pt x="443" y="983"/>
                  </a:lnTo>
                  <a:lnTo>
                    <a:pt x="444" y="995"/>
                  </a:lnTo>
                  <a:lnTo>
                    <a:pt x="445" y="1009"/>
                  </a:lnTo>
                  <a:lnTo>
                    <a:pt x="446" y="1023"/>
                  </a:lnTo>
                  <a:lnTo>
                    <a:pt x="447" y="1039"/>
                  </a:lnTo>
                  <a:lnTo>
                    <a:pt x="448" y="1056"/>
                  </a:lnTo>
                  <a:lnTo>
                    <a:pt x="449" y="1078"/>
                  </a:lnTo>
                  <a:lnTo>
                    <a:pt x="450" y="1100"/>
                  </a:lnTo>
                  <a:lnTo>
                    <a:pt x="451" y="1080"/>
                  </a:lnTo>
                  <a:lnTo>
                    <a:pt x="452" y="1058"/>
                  </a:lnTo>
                  <a:lnTo>
                    <a:pt x="453" y="1040"/>
                  </a:lnTo>
                  <a:lnTo>
                    <a:pt x="454" y="1025"/>
                  </a:lnTo>
                  <a:lnTo>
                    <a:pt x="455" y="1010"/>
                  </a:lnTo>
                  <a:lnTo>
                    <a:pt x="456" y="997"/>
                  </a:lnTo>
                  <a:lnTo>
                    <a:pt x="457" y="986"/>
                  </a:lnTo>
                  <a:lnTo>
                    <a:pt x="458" y="974"/>
                  </a:lnTo>
                  <a:lnTo>
                    <a:pt x="459" y="964"/>
                  </a:lnTo>
                  <a:lnTo>
                    <a:pt x="460" y="953"/>
                  </a:lnTo>
                  <a:lnTo>
                    <a:pt x="461" y="943"/>
                  </a:lnTo>
                  <a:lnTo>
                    <a:pt x="462" y="931"/>
                  </a:lnTo>
                  <a:lnTo>
                    <a:pt x="463" y="920"/>
                  </a:lnTo>
                  <a:lnTo>
                    <a:pt x="464" y="908"/>
                  </a:lnTo>
                  <a:lnTo>
                    <a:pt x="465" y="898"/>
                  </a:lnTo>
                  <a:lnTo>
                    <a:pt x="466" y="888"/>
                  </a:lnTo>
                  <a:lnTo>
                    <a:pt x="467" y="878"/>
                  </a:lnTo>
                  <a:lnTo>
                    <a:pt x="468" y="869"/>
                  </a:lnTo>
                  <a:lnTo>
                    <a:pt x="469" y="860"/>
                  </a:lnTo>
                  <a:lnTo>
                    <a:pt x="470" y="851"/>
                  </a:lnTo>
                  <a:lnTo>
                    <a:pt x="471" y="843"/>
                  </a:lnTo>
                  <a:lnTo>
                    <a:pt x="473" y="835"/>
                  </a:lnTo>
                  <a:lnTo>
                    <a:pt x="473" y="826"/>
                  </a:lnTo>
                  <a:lnTo>
                    <a:pt x="474" y="819"/>
                  </a:lnTo>
                  <a:lnTo>
                    <a:pt x="475" y="811"/>
                  </a:lnTo>
                  <a:lnTo>
                    <a:pt x="477" y="804"/>
                  </a:lnTo>
                  <a:lnTo>
                    <a:pt x="477" y="797"/>
                  </a:lnTo>
                  <a:lnTo>
                    <a:pt x="478" y="790"/>
                  </a:lnTo>
                  <a:lnTo>
                    <a:pt x="479" y="783"/>
                  </a:lnTo>
                  <a:lnTo>
                    <a:pt x="481" y="776"/>
                  </a:lnTo>
                  <a:lnTo>
                    <a:pt x="481" y="769"/>
                  </a:lnTo>
                  <a:lnTo>
                    <a:pt x="482" y="763"/>
                  </a:lnTo>
                  <a:lnTo>
                    <a:pt x="484" y="757"/>
                  </a:lnTo>
                  <a:lnTo>
                    <a:pt x="485" y="753"/>
                  </a:lnTo>
                  <a:lnTo>
                    <a:pt x="485" y="749"/>
                  </a:lnTo>
                  <a:lnTo>
                    <a:pt x="486" y="745"/>
                  </a:lnTo>
                  <a:lnTo>
                    <a:pt x="488" y="741"/>
                  </a:lnTo>
                  <a:lnTo>
                    <a:pt x="489" y="737"/>
                  </a:lnTo>
                  <a:lnTo>
                    <a:pt x="489" y="733"/>
                  </a:lnTo>
                  <a:lnTo>
                    <a:pt x="491" y="729"/>
                  </a:lnTo>
                  <a:lnTo>
                    <a:pt x="492" y="725"/>
                  </a:lnTo>
                  <a:lnTo>
                    <a:pt x="493" y="721"/>
                  </a:lnTo>
                  <a:lnTo>
                    <a:pt x="493" y="717"/>
                  </a:lnTo>
                  <a:lnTo>
                    <a:pt x="495" y="713"/>
                  </a:lnTo>
                  <a:lnTo>
                    <a:pt x="496" y="709"/>
                  </a:lnTo>
                  <a:lnTo>
                    <a:pt x="497" y="705"/>
                  </a:lnTo>
                  <a:lnTo>
                    <a:pt x="497" y="701"/>
                  </a:lnTo>
                  <a:lnTo>
                    <a:pt x="499" y="697"/>
                  </a:lnTo>
                  <a:lnTo>
                    <a:pt x="500" y="693"/>
                  </a:lnTo>
                  <a:lnTo>
                    <a:pt x="501" y="689"/>
                  </a:lnTo>
                  <a:lnTo>
                    <a:pt x="502" y="685"/>
                  </a:lnTo>
                  <a:lnTo>
                    <a:pt x="503" y="681"/>
                  </a:lnTo>
                  <a:lnTo>
                    <a:pt x="504" y="678"/>
                  </a:lnTo>
                  <a:lnTo>
                    <a:pt x="505" y="674"/>
                  </a:lnTo>
                  <a:lnTo>
                    <a:pt x="506" y="670"/>
                  </a:lnTo>
                  <a:lnTo>
                    <a:pt x="507" y="665"/>
                  </a:lnTo>
                  <a:lnTo>
                    <a:pt x="508" y="662"/>
                  </a:lnTo>
                  <a:lnTo>
                    <a:pt x="509" y="658"/>
                  </a:lnTo>
                  <a:lnTo>
                    <a:pt x="510" y="654"/>
                  </a:lnTo>
                  <a:lnTo>
                    <a:pt x="511" y="651"/>
                  </a:lnTo>
                  <a:lnTo>
                    <a:pt x="512" y="647"/>
                  </a:lnTo>
                  <a:lnTo>
                    <a:pt x="513" y="643"/>
                  </a:lnTo>
                  <a:lnTo>
                    <a:pt x="514" y="640"/>
                  </a:lnTo>
                  <a:lnTo>
                    <a:pt x="515" y="638"/>
                  </a:lnTo>
                  <a:lnTo>
                    <a:pt x="516" y="639"/>
                  </a:lnTo>
                  <a:lnTo>
                    <a:pt x="517" y="643"/>
                  </a:lnTo>
                  <a:lnTo>
                    <a:pt x="518" y="646"/>
                  </a:lnTo>
                  <a:lnTo>
                    <a:pt x="519" y="650"/>
                  </a:lnTo>
                  <a:lnTo>
                    <a:pt x="520" y="654"/>
                  </a:lnTo>
                  <a:lnTo>
                    <a:pt x="521" y="657"/>
                  </a:lnTo>
                  <a:lnTo>
                    <a:pt x="522" y="661"/>
                  </a:lnTo>
                  <a:lnTo>
                    <a:pt x="523" y="665"/>
                  </a:lnTo>
                  <a:lnTo>
                    <a:pt x="524" y="670"/>
                  </a:lnTo>
                  <a:lnTo>
                    <a:pt x="525" y="673"/>
                  </a:lnTo>
                  <a:lnTo>
                    <a:pt x="526" y="678"/>
                  </a:lnTo>
                  <a:lnTo>
                    <a:pt x="527" y="683"/>
                  </a:lnTo>
                  <a:lnTo>
                    <a:pt x="528" y="688"/>
                  </a:lnTo>
                  <a:lnTo>
                    <a:pt x="529" y="693"/>
                  </a:lnTo>
                  <a:lnTo>
                    <a:pt x="530" y="699"/>
                  </a:lnTo>
                  <a:lnTo>
                    <a:pt x="531" y="704"/>
                  </a:lnTo>
                  <a:lnTo>
                    <a:pt x="532" y="709"/>
                  </a:lnTo>
                  <a:lnTo>
                    <a:pt x="533" y="715"/>
                  </a:lnTo>
                  <a:lnTo>
                    <a:pt x="534" y="720"/>
                  </a:lnTo>
                  <a:lnTo>
                    <a:pt x="535" y="726"/>
                  </a:lnTo>
                  <a:lnTo>
                    <a:pt x="536" y="731"/>
                  </a:lnTo>
                  <a:lnTo>
                    <a:pt x="537" y="737"/>
                  </a:lnTo>
                  <a:lnTo>
                    <a:pt x="538" y="743"/>
                  </a:lnTo>
                  <a:lnTo>
                    <a:pt x="539" y="748"/>
                  </a:lnTo>
                  <a:lnTo>
                    <a:pt x="540" y="754"/>
                  </a:lnTo>
                  <a:lnTo>
                    <a:pt x="541" y="761"/>
                  </a:lnTo>
                  <a:lnTo>
                    <a:pt x="542" y="766"/>
                  </a:lnTo>
                  <a:lnTo>
                    <a:pt x="543" y="772"/>
                  </a:lnTo>
                  <a:lnTo>
                    <a:pt x="544" y="778"/>
                  </a:lnTo>
                  <a:lnTo>
                    <a:pt x="545" y="785"/>
                  </a:lnTo>
                  <a:lnTo>
                    <a:pt x="546" y="791"/>
                  </a:lnTo>
                  <a:lnTo>
                    <a:pt x="547" y="799"/>
                  </a:lnTo>
                  <a:lnTo>
                    <a:pt x="548" y="803"/>
                  </a:lnTo>
                  <a:lnTo>
                    <a:pt x="549" y="808"/>
                  </a:lnTo>
                  <a:lnTo>
                    <a:pt x="550" y="813"/>
                  </a:lnTo>
                  <a:lnTo>
                    <a:pt x="551" y="818"/>
                  </a:lnTo>
                  <a:lnTo>
                    <a:pt x="552" y="823"/>
                  </a:lnTo>
                  <a:lnTo>
                    <a:pt x="553" y="829"/>
                  </a:lnTo>
                  <a:lnTo>
                    <a:pt x="554" y="834"/>
                  </a:lnTo>
                  <a:lnTo>
                    <a:pt x="555" y="839"/>
                  </a:lnTo>
                  <a:lnTo>
                    <a:pt x="556" y="845"/>
                  </a:lnTo>
                  <a:lnTo>
                    <a:pt x="557" y="851"/>
                  </a:lnTo>
                  <a:lnTo>
                    <a:pt x="558" y="857"/>
                  </a:lnTo>
                  <a:lnTo>
                    <a:pt x="559" y="863"/>
                  </a:lnTo>
                  <a:lnTo>
                    <a:pt x="560" y="870"/>
                  </a:lnTo>
                  <a:lnTo>
                    <a:pt x="561" y="876"/>
                  </a:lnTo>
                  <a:lnTo>
                    <a:pt x="562" y="883"/>
                  </a:lnTo>
                  <a:lnTo>
                    <a:pt x="563" y="891"/>
                  </a:lnTo>
                  <a:lnTo>
                    <a:pt x="564" y="898"/>
                  </a:lnTo>
                  <a:lnTo>
                    <a:pt x="565" y="905"/>
                  </a:lnTo>
                  <a:lnTo>
                    <a:pt x="566" y="913"/>
                  </a:lnTo>
                  <a:lnTo>
                    <a:pt x="568" y="921"/>
                  </a:lnTo>
                  <a:lnTo>
                    <a:pt x="568" y="930"/>
                  </a:lnTo>
                  <a:lnTo>
                    <a:pt x="569" y="939"/>
                  </a:lnTo>
                  <a:lnTo>
                    <a:pt x="570" y="948"/>
                  </a:lnTo>
                  <a:lnTo>
                    <a:pt x="572" y="957"/>
                  </a:lnTo>
                  <a:lnTo>
                    <a:pt x="572" y="968"/>
                  </a:lnTo>
                  <a:lnTo>
                    <a:pt x="573" y="978"/>
                  </a:lnTo>
                  <a:lnTo>
                    <a:pt x="575" y="989"/>
                  </a:lnTo>
                  <a:lnTo>
                    <a:pt x="576" y="1001"/>
                  </a:lnTo>
                  <a:lnTo>
                    <a:pt x="576" y="1013"/>
                  </a:lnTo>
                  <a:lnTo>
                    <a:pt x="577" y="1026"/>
                  </a:lnTo>
                  <a:lnTo>
                    <a:pt x="579" y="1042"/>
                  </a:lnTo>
                  <a:lnTo>
                    <a:pt x="580" y="1054"/>
                  </a:lnTo>
                  <a:lnTo>
                    <a:pt x="580" y="1045"/>
                  </a:lnTo>
                  <a:lnTo>
                    <a:pt x="581" y="1029"/>
                  </a:lnTo>
                  <a:lnTo>
                    <a:pt x="583" y="1016"/>
                  </a:lnTo>
                  <a:lnTo>
                    <a:pt x="584" y="1003"/>
                  </a:lnTo>
                  <a:lnTo>
                    <a:pt x="584" y="990"/>
                  </a:lnTo>
                  <a:lnTo>
                    <a:pt x="586" y="979"/>
                  </a:lnTo>
                  <a:lnTo>
                    <a:pt x="587" y="968"/>
                  </a:lnTo>
                  <a:lnTo>
                    <a:pt x="587" y="958"/>
                  </a:lnTo>
                  <a:lnTo>
                    <a:pt x="588" y="948"/>
                  </a:lnTo>
                  <a:lnTo>
                    <a:pt x="590" y="939"/>
                  </a:lnTo>
                  <a:lnTo>
                    <a:pt x="591" y="930"/>
                  </a:lnTo>
                  <a:lnTo>
                    <a:pt x="591" y="919"/>
                  </a:lnTo>
                  <a:lnTo>
                    <a:pt x="593" y="908"/>
                  </a:lnTo>
                  <a:lnTo>
                    <a:pt x="594" y="898"/>
                  </a:lnTo>
                  <a:lnTo>
                    <a:pt x="595" y="888"/>
                  </a:lnTo>
                  <a:lnTo>
                    <a:pt x="595" y="879"/>
                  </a:lnTo>
                  <a:lnTo>
                    <a:pt x="597" y="869"/>
                  </a:lnTo>
                  <a:lnTo>
                    <a:pt x="598" y="861"/>
                  </a:lnTo>
                  <a:lnTo>
                    <a:pt x="599" y="852"/>
                  </a:lnTo>
                  <a:lnTo>
                    <a:pt x="599" y="844"/>
                  </a:lnTo>
                  <a:lnTo>
                    <a:pt x="601" y="836"/>
                  </a:lnTo>
                  <a:lnTo>
                    <a:pt x="602" y="828"/>
                  </a:lnTo>
                  <a:lnTo>
                    <a:pt x="603" y="821"/>
                  </a:lnTo>
                  <a:lnTo>
                    <a:pt x="604" y="813"/>
                  </a:lnTo>
                  <a:lnTo>
                    <a:pt x="605" y="806"/>
                  </a:lnTo>
                  <a:lnTo>
                    <a:pt x="606" y="799"/>
                  </a:lnTo>
                  <a:lnTo>
                    <a:pt x="607" y="792"/>
                  </a:lnTo>
                  <a:lnTo>
                    <a:pt x="608" y="786"/>
                  </a:lnTo>
                  <a:lnTo>
                    <a:pt x="609" y="779"/>
                  </a:lnTo>
                  <a:lnTo>
                    <a:pt x="610" y="772"/>
                  </a:lnTo>
                  <a:lnTo>
                    <a:pt x="611" y="766"/>
                  </a:lnTo>
                  <a:lnTo>
                    <a:pt x="612" y="759"/>
                  </a:lnTo>
                  <a:lnTo>
                    <a:pt x="613" y="753"/>
                  </a:lnTo>
                  <a:lnTo>
                    <a:pt x="614" y="749"/>
                  </a:lnTo>
                  <a:lnTo>
                    <a:pt x="615" y="744"/>
                  </a:lnTo>
                  <a:lnTo>
                    <a:pt x="616" y="740"/>
                  </a:lnTo>
                  <a:lnTo>
                    <a:pt x="617" y="735"/>
                  </a:lnTo>
                  <a:lnTo>
                    <a:pt x="618" y="731"/>
                  </a:lnTo>
                  <a:lnTo>
                    <a:pt x="619" y="727"/>
                  </a:lnTo>
                  <a:lnTo>
                    <a:pt x="620" y="723"/>
                  </a:lnTo>
                  <a:lnTo>
                    <a:pt x="621" y="718"/>
                  </a:lnTo>
                  <a:lnTo>
                    <a:pt x="622" y="714"/>
                  </a:lnTo>
                  <a:lnTo>
                    <a:pt x="623" y="709"/>
                  </a:lnTo>
                  <a:lnTo>
                    <a:pt x="624" y="705"/>
                  </a:lnTo>
                  <a:lnTo>
                    <a:pt x="625" y="700"/>
                  </a:lnTo>
                  <a:lnTo>
                    <a:pt x="626" y="696"/>
                  </a:lnTo>
                  <a:lnTo>
                    <a:pt x="627" y="691"/>
                  </a:lnTo>
                  <a:lnTo>
                    <a:pt x="628" y="687"/>
                  </a:lnTo>
                  <a:lnTo>
                    <a:pt x="629" y="683"/>
                  </a:lnTo>
                  <a:lnTo>
                    <a:pt x="630" y="678"/>
                  </a:lnTo>
                  <a:lnTo>
                    <a:pt x="631" y="674"/>
                  </a:lnTo>
                  <a:lnTo>
                    <a:pt x="632" y="669"/>
                  </a:lnTo>
                  <a:lnTo>
                    <a:pt x="633" y="665"/>
                  </a:lnTo>
                  <a:lnTo>
                    <a:pt x="634" y="660"/>
                  </a:lnTo>
                  <a:lnTo>
                    <a:pt x="635" y="656"/>
                  </a:lnTo>
                  <a:lnTo>
                    <a:pt x="636" y="652"/>
                  </a:lnTo>
                  <a:lnTo>
                    <a:pt x="637" y="647"/>
                  </a:lnTo>
                  <a:lnTo>
                    <a:pt x="638" y="643"/>
                  </a:lnTo>
                  <a:lnTo>
                    <a:pt x="639" y="639"/>
                  </a:lnTo>
                  <a:lnTo>
                    <a:pt x="640" y="635"/>
                  </a:lnTo>
                  <a:lnTo>
                    <a:pt x="641" y="630"/>
                  </a:lnTo>
                  <a:lnTo>
                    <a:pt x="642" y="626"/>
                  </a:lnTo>
                  <a:lnTo>
                    <a:pt x="643" y="622"/>
                  </a:lnTo>
                  <a:lnTo>
                    <a:pt x="644" y="619"/>
                  </a:lnTo>
                  <a:lnTo>
                    <a:pt x="645" y="621"/>
                  </a:lnTo>
                  <a:lnTo>
                    <a:pt x="646" y="623"/>
                  </a:lnTo>
                  <a:lnTo>
                    <a:pt x="647" y="626"/>
                  </a:lnTo>
                  <a:lnTo>
                    <a:pt x="648" y="629"/>
                  </a:lnTo>
                  <a:lnTo>
                    <a:pt x="649" y="632"/>
                  </a:lnTo>
                  <a:lnTo>
                    <a:pt x="650" y="635"/>
                  </a:lnTo>
                  <a:lnTo>
                    <a:pt x="651" y="638"/>
                  </a:lnTo>
                  <a:lnTo>
                    <a:pt x="652" y="641"/>
                  </a:lnTo>
                  <a:lnTo>
                    <a:pt x="653" y="644"/>
                  </a:lnTo>
                  <a:lnTo>
                    <a:pt x="654" y="648"/>
                  </a:lnTo>
                  <a:lnTo>
                    <a:pt x="655" y="652"/>
                  </a:lnTo>
                  <a:lnTo>
                    <a:pt x="656" y="657"/>
                  </a:lnTo>
                  <a:lnTo>
                    <a:pt x="657" y="662"/>
                  </a:lnTo>
                  <a:lnTo>
                    <a:pt x="658" y="667"/>
                  </a:lnTo>
                  <a:lnTo>
                    <a:pt x="659" y="672"/>
                  </a:lnTo>
                  <a:lnTo>
                    <a:pt x="660" y="677"/>
                  </a:lnTo>
                  <a:lnTo>
                    <a:pt x="661" y="683"/>
                  </a:lnTo>
                  <a:lnTo>
                    <a:pt x="662" y="688"/>
                  </a:lnTo>
                  <a:lnTo>
                    <a:pt x="663" y="693"/>
                  </a:lnTo>
                  <a:lnTo>
                    <a:pt x="664" y="699"/>
                  </a:lnTo>
                  <a:lnTo>
                    <a:pt x="666" y="704"/>
                  </a:lnTo>
                  <a:lnTo>
                    <a:pt x="666" y="710"/>
                  </a:lnTo>
                  <a:lnTo>
                    <a:pt x="667" y="716"/>
                  </a:lnTo>
                  <a:lnTo>
                    <a:pt x="668" y="722"/>
                  </a:lnTo>
                  <a:lnTo>
                    <a:pt x="670" y="728"/>
                  </a:lnTo>
                  <a:lnTo>
                    <a:pt x="670" y="734"/>
                  </a:lnTo>
                  <a:lnTo>
                    <a:pt x="671" y="740"/>
                  </a:lnTo>
                  <a:lnTo>
                    <a:pt x="672" y="746"/>
                  </a:lnTo>
                  <a:lnTo>
                    <a:pt x="674" y="752"/>
                  </a:lnTo>
                  <a:lnTo>
                    <a:pt x="674" y="758"/>
                  </a:lnTo>
                  <a:lnTo>
                    <a:pt x="675" y="764"/>
                  </a:lnTo>
                  <a:lnTo>
                    <a:pt x="677" y="772"/>
                  </a:lnTo>
                  <a:lnTo>
                    <a:pt x="678" y="777"/>
                  </a:lnTo>
                  <a:lnTo>
                    <a:pt x="678" y="782"/>
                  </a:lnTo>
                  <a:lnTo>
                    <a:pt x="679" y="787"/>
                  </a:lnTo>
                  <a:lnTo>
                    <a:pt x="681" y="793"/>
                  </a:lnTo>
                  <a:lnTo>
                    <a:pt x="682" y="799"/>
                  </a:lnTo>
                  <a:lnTo>
                    <a:pt x="682" y="804"/>
                  </a:lnTo>
                  <a:lnTo>
                    <a:pt x="684" y="810"/>
                  </a:lnTo>
                  <a:lnTo>
                    <a:pt x="685" y="816"/>
                  </a:lnTo>
                  <a:lnTo>
                    <a:pt x="686" y="822"/>
                  </a:lnTo>
                  <a:lnTo>
                    <a:pt x="686" y="828"/>
                  </a:lnTo>
                  <a:lnTo>
                    <a:pt x="688" y="835"/>
                  </a:lnTo>
                  <a:lnTo>
                    <a:pt x="689" y="841"/>
                  </a:lnTo>
                  <a:lnTo>
                    <a:pt x="690" y="848"/>
                  </a:lnTo>
                  <a:lnTo>
                    <a:pt x="690" y="855"/>
                  </a:lnTo>
                  <a:lnTo>
                    <a:pt x="692" y="862"/>
                  </a:lnTo>
                  <a:lnTo>
                    <a:pt x="693" y="869"/>
                  </a:lnTo>
                  <a:lnTo>
                    <a:pt x="694" y="878"/>
                  </a:lnTo>
                  <a:lnTo>
                    <a:pt x="695" y="886"/>
                  </a:lnTo>
                  <a:lnTo>
                    <a:pt x="696" y="894"/>
                  </a:lnTo>
                  <a:lnTo>
                    <a:pt x="697" y="903"/>
                  </a:lnTo>
                  <a:lnTo>
                    <a:pt x="698" y="912"/>
                  </a:lnTo>
                  <a:lnTo>
                    <a:pt x="699" y="921"/>
                  </a:lnTo>
                  <a:lnTo>
                    <a:pt x="700" y="930"/>
                  </a:lnTo>
                  <a:lnTo>
                    <a:pt x="701" y="941"/>
                  </a:lnTo>
                  <a:lnTo>
                    <a:pt x="702" y="952"/>
                  </a:lnTo>
                  <a:lnTo>
                    <a:pt x="703" y="963"/>
                  </a:lnTo>
                  <a:lnTo>
                    <a:pt x="704" y="974"/>
                  </a:lnTo>
                  <a:lnTo>
                    <a:pt x="705" y="987"/>
                  </a:lnTo>
                  <a:lnTo>
                    <a:pt x="706" y="1000"/>
                  </a:lnTo>
                  <a:lnTo>
                    <a:pt x="707" y="1014"/>
                  </a:lnTo>
                  <a:lnTo>
                    <a:pt x="708" y="1030"/>
                  </a:lnTo>
                  <a:lnTo>
                    <a:pt x="709" y="1043"/>
                  </a:lnTo>
                  <a:lnTo>
                    <a:pt x="710" y="1036"/>
                  </a:lnTo>
                  <a:lnTo>
                    <a:pt x="711" y="1023"/>
                  </a:lnTo>
                  <a:lnTo>
                    <a:pt x="712" y="1012"/>
                  </a:lnTo>
                  <a:lnTo>
                    <a:pt x="713" y="1000"/>
                  </a:lnTo>
                  <a:lnTo>
                    <a:pt x="714" y="989"/>
                  </a:lnTo>
                  <a:lnTo>
                    <a:pt x="715" y="979"/>
                  </a:lnTo>
                  <a:lnTo>
                    <a:pt x="716" y="969"/>
                  </a:lnTo>
                  <a:lnTo>
                    <a:pt x="717" y="959"/>
                  </a:lnTo>
                  <a:lnTo>
                    <a:pt x="718" y="950"/>
                  </a:lnTo>
                  <a:lnTo>
                    <a:pt x="719" y="942"/>
                  </a:lnTo>
                  <a:lnTo>
                    <a:pt x="720" y="928"/>
                  </a:lnTo>
                  <a:lnTo>
                    <a:pt x="721" y="912"/>
                  </a:lnTo>
                  <a:lnTo>
                    <a:pt x="722" y="896"/>
                  </a:lnTo>
                  <a:lnTo>
                    <a:pt x="723" y="882"/>
                  </a:lnTo>
                  <a:lnTo>
                    <a:pt x="724" y="867"/>
                  </a:lnTo>
                  <a:lnTo>
                    <a:pt x="725" y="854"/>
                  </a:lnTo>
                  <a:lnTo>
                    <a:pt x="726" y="840"/>
                  </a:lnTo>
                  <a:lnTo>
                    <a:pt x="727" y="827"/>
                  </a:lnTo>
                  <a:lnTo>
                    <a:pt x="728" y="815"/>
                  </a:lnTo>
                  <a:lnTo>
                    <a:pt x="729" y="803"/>
                  </a:lnTo>
                  <a:lnTo>
                    <a:pt x="730" y="791"/>
                  </a:lnTo>
                  <a:lnTo>
                    <a:pt x="731" y="779"/>
                  </a:lnTo>
                  <a:lnTo>
                    <a:pt x="732" y="768"/>
                  </a:lnTo>
                  <a:lnTo>
                    <a:pt x="733" y="756"/>
                  </a:lnTo>
                  <a:lnTo>
                    <a:pt x="734" y="745"/>
                  </a:lnTo>
                  <a:lnTo>
                    <a:pt x="735" y="734"/>
                  </a:lnTo>
                  <a:lnTo>
                    <a:pt x="736" y="724"/>
                  </a:lnTo>
                  <a:lnTo>
                    <a:pt x="737" y="713"/>
                  </a:lnTo>
                  <a:lnTo>
                    <a:pt x="738" y="703"/>
                  </a:lnTo>
                  <a:lnTo>
                    <a:pt x="739" y="692"/>
                  </a:lnTo>
                  <a:lnTo>
                    <a:pt x="740" y="682"/>
                  </a:lnTo>
                  <a:lnTo>
                    <a:pt x="741" y="672"/>
                  </a:lnTo>
                  <a:lnTo>
                    <a:pt x="742" y="662"/>
                  </a:lnTo>
                  <a:lnTo>
                    <a:pt x="743" y="653"/>
                  </a:lnTo>
                  <a:lnTo>
                    <a:pt x="744" y="644"/>
                  </a:lnTo>
                  <a:lnTo>
                    <a:pt x="745" y="635"/>
                  </a:lnTo>
                  <a:lnTo>
                    <a:pt x="746" y="627"/>
                  </a:lnTo>
                  <a:lnTo>
                    <a:pt x="747" y="618"/>
                  </a:lnTo>
                  <a:lnTo>
                    <a:pt x="748" y="609"/>
                  </a:lnTo>
                  <a:lnTo>
                    <a:pt x="749" y="601"/>
                  </a:lnTo>
                  <a:lnTo>
                    <a:pt x="750" y="592"/>
                  </a:lnTo>
                  <a:lnTo>
                    <a:pt x="751" y="584"/>
                  </a:lnTo>
                  <a:lnTo>
                    <a:pt x="752" y="575"/>
                  </a:lnTo>
                  <a:lnTo>
                    <a:pt x="753" y="566"/>
                  </a:lnTo>
                  <a:lnTo>
                    <a:pt x="754" y="557"/>
                  </a:lnTo>
                  <a:lnTo>
                    <a:pt x="755" y="549"/>
                  </a:lnTo>
                  <a:lnTo>
                    <a:pt x="756" y="540"/>
                  </a:lnTo>
                  <a:lnTo>
                    <a:pt x="757" y="532"/>
                  </a:lnTo>
                  <a:lnTo>
                    <a:pt x="758" y="523"/>
                  </a:lnTo>
                  <a:lnTo>
                    <a:pt x="759" y="514"/>
                  </a:lnTo>
                  <a:lnTo>
                    <a:pt x="761" y="505"/>
                  </a:lnTo>
                  <a:lnTo>
                    <a:pt x="761" y="496"/>
                  </a:lnTo>
                  <a:lnTo>
                    <a:pt x="762" y="487"/>
                  </a:lnTo>
                  <a:lnTo>
                    <a:pt x="763" y="478"/>
                  </a:lnTo>
                  <a:lnTo>
                    <a:pt x="765" y="470"/>
                  </a:lnTo>
                  <a:lnTo>
                    <a:pt x="765" y="461"/>
                  </a:lnTo>
                  <a:lnTo>
                    <a:pt x="766" y="452"/>
                  </a:lnTo>
                  <a:lnTo>
                    <a:pt x="768" y="443"/>
                  </a:lnTo>
                  <a:lnTo>
                    <a:pt x="769" y="434"/>
                  </a:lnTo>
                  <a:lnTo>
                    <a:pt x="769" y="425"/>
                  </a:lnTo>
                  <a:lnTo>
                    <a:pt x="770" y="416"/>
                  </a:lnTo>
                  <a:lnTo>
                    <a:pt x="772" y="407"/>
                  </a:lnTo>
                  <a:lnTo>
                    <a:pt x="773" y="399"/>
                  </a:lnTo>
                  <a:lnTo>
                    <a:pt x="773" y="390"/>
                  </a:lnTo>
                  <a:lnTo>
                    <a:pt x="774" y="385"/>
                  </a:lnTo>
                  <a:lnTo>
                    <a:pt x="776" y="380"/>
                  </a:lnTo>
                  <a:lnTo>
                    <a:pt x="777" y="375"/>
                  </a:lnTo>
                  <a:lnTo>
                    <a:pt x="777" y="370"/>
                  </a:lnTo>
                  <a:lnTo>
                    <a:pt x="779" y="366"/>
                  </a:lnTo>
                  <a:lnTo>
                    <a:pt x="780" y="361"/>
                  </a:lnTo>
                  <a:lnTo>
                    <a:pt x="781" y="356"/>
                  </a:lnTo>
                  <a:lnTo>
                    <a:pt x="781" y="351"/>
                  </a:lnTo>
                  <a:lnTo>
                    <a:pt x="783" y="346"/>
                  </a:lnTo>
                  <a:lnTo>
                    <a:pt x="784" y="341"/>
                  </a:lnTo>
                  <a:lnTo>
                    <a:pt x="785" y="339"/>
                  </a:lnTo>
                  <a:lnTo>
                    <a:pt x="786" y="339"/>
                  </a:lnTo>
                  <a:lnTo>
                    <a:pt x="787" y="339"/>
                  </a:lnTo>
                  <a:lnTo>
                    <a:pt x="788" y="339"/>
                  </a:lnTo>
                  <a:lnTo>
                    <a:pt x="789" y="339"/>
                  </a:lnTo>
                  <a:lnTo>
                    <a:pt x="790" y="339"/>
                  </a:lnTo>
                  <a:lnTo>
                    <a:pt x="791" y="339"/>
                  </a:lnTo>
                  <a:lnTo>
                    <a:pt x="792" y="338"/>
                  </a:lnTo>
                  <a:lnTo>
                    <a:pt x="793" y="338"/>
                  </a:lnTo>
                  <a:lnTo>
                    <a:pt x="794" y="337"/>
                  </a:lnTo>
                  <a:lnTo>
                    <a:pt x="795" y="336"/>
                  </a:lnTo>
                  <a:lnTo>
                    <a:pt x="796" y="336"/>
                  </a:lnTo>
                  <a:lnTo>
                    <a:pt x="797" y="335"/>
                  </a:lnTo>
                  <a:lnTo>
                    <a:pt x="798" y="334"/>
                  </a:lnTo>
                  <a:lnTo>
                    <a:pt x="799" y="333"/>
                  </a:lnTo>
                  <a:lnTo>
                    <a:pt x="800" y="331"/>
                  </a:lnTo>
                  <a:lnTo>
                    <a:pt x="801" y="330"/>
                  </a:lnTo>
                  <a:lnTo>
                    <a:pt x="802" y="328"/>
                  </a:lnTo>
                  <a:lnTo>
                    <a:pt x="803" y="326"/>
                  </a:lnTo>
                  <a:lnTo>
                    <a:pt x="804" y="324"/>
                  </a:lnTo>
                  <a:lnTo>
                    <a:pt x="805" y="322"/>
                  </a:lnTo>
                  <a:lnTo>
                    <a:pt x="806" y="319"/>
                  </a:lnTo>
                  <a:lnTo>
                    <a:pt x="807" y="316"/>
                  </a:lnTo>
                  <a:lnTo>
                    <a:pt x="808" y="313"/>
                  </a:lnTo>
                  <a:lnTo>
                    <a:pt x="809" y="309"/>
                  </a:lnTo>
                  <a:lnTo>
                    <a:pt x="810" y="305"/>
                  </a:lnTo>
                  <a:lnTo>
                    <a:pt x="811" y="300"/>
                  </a:lnTo>
                  <a:lnTo>
                    <a:pt x="812" y="296"/>
                  </a:lnTo>
                  <a:lnTo>
                    <a:pt x="813" y="292"/>
                  </a:lnTo>
                  <a:lnTo>
                    <a:pt x="814" y="287"/>
                  </a:lnTo>
                  <a:lnTo>
                    <a:pt x="815" y="283"/>
                  </a:lnTo>
                  <a:lnTo>
                    <a:pt x="816" y="278"/>
                  </a:lnTo>
                  <a:lnTo>
                    <a:pt x="817" y="273"/>
                  </a:lnTo>
                  <a:lnTo>
                    <a:pt x="818" y="267"/>
                  </a:lnTo>
                  <a:lnTo>
                    <a:pt x="819" y="262"/>
                  </a:lnTo>
                  <a:lnTo>
                    <a:pt x="820" y="257"/>
                  </a:lnTo>
                  <a:lnTo>
                    <a:pt x="821" y="251"/>
                  </a:lnTo>
                  <a:lnTo>
                    <a:pt x="822" y="245"/>
                  </a:lnTo>
                  <a:lnTo>
                    <a:pt x="823" y="239"/>
                  </a:lnTo>
                  <a:lnTo>
                    <a:pt x="824" y="232"/>
                  </a:lnTo>
                  <a:lnTo>
                    <a:pt x="825" y="226"/>
                  </a:lnTo>
                  <a:lnTo>
                    <a:pt x="826" y="219"/>
                  </a:lnTo>
                  <a:lnTo>
                    <a:pt x="827" y="213"/>
                  </a:lnTo>
                  <a:lnTo>
                    <a:pt x="828" y="205"/>
                  </a:lnTo>
                  <a:lnTo>
                    <a:pt x="829" y="198"/>
                  </a:lnTo>
                  <a:lnTo>
                    <a:pt x="830" y="191"/>
                  </a:lnTo>
                  <a:lnTo>
                    <a:pt x="831" y="183"/>
                  </a:lnTo>
                  <a:lnTo>
                    <a:pt x="832" y="175"/>
                  </a:lnTo>
                  <a:lnTo>
                    <a:pt x="833" y="167"/>
                  </a:lnTo>
                  <a:lnTo>
                    <a:pt x="834" y="159"/>
                  </a:lnTo>
                  <a:lnTo>
                    <a:pt x="835" y="151"/>
                  </a:lnTo>
                  <a:lnTo>
                    <a:pt x="836" y="142"/>
                  </a:lnTo>
                  <a:lnTo>
                    <a:pt x="837" y="133"/>
                  </a:lnTo>
                  <a:lnTo>
                    <a:pt x="838" y="123"/>
                  </a:lnTo>
                  <a:lnTo>
                    <a:pt x="839" y="112"/>
                  </a:lnTo>
                  <a:lnTo>
                    <a:pt x="840" y="99"/>
                  </a:lnTo>
                  <a:lnTo>
                    <a:pt x="841" y="87"/>
                  </a:lnTo>
                  <a:lnTo>
                    <a:pt x="842" y="74"/>
                  </a:lnTo>
                  <a:lnTo>
                    <a:pt x="843" y="61"/>
                  </a:lnTo>
                  <a:lnTo>
                    <a:pt x="844" y="49"/>
                  </a:lnTo>
                  <a:lnTo>
                    <a:pt x="845" y="36"/>
                  </a:lnTo>
                  <a:lnTo>
                    <a:pt x="846" y="24"/>
                  </a:lnTo>
                  <a:lnTo>
                    <a:pt x="847" y="10"/>
                  </a:lnTo>
                  <a:lnTo>
                    <a:pt x="848" y="1"/>
                  </a:lnTo>
                  <a:lnTo>
                    <a:pt x="849" y="0"/>
                  </a:lnTo>
                  <a:lnTo>
                    <a:pt x="850" y="0"/>
                  </a:lnTo>
                  <a:lnTo>
                    <a:pt x="852" y="1"/>
                  </a:lnTo>
                  <a:lnTo>
                    <a:pt x="852" y="1"/>
                  </a:lnTo>
                  <a:lnTo>
                    <a:pt x="853" y="1"/>
                  </a:lnTo>
                  <a:lnTo>
                    <a:pt x="854" y="2"/>
                  </a:lnTo>
                  <a:lnTo>
                    <a:pt x="856" y="3"/>
                  </a:lnTo>
                  <a:lnTo>
                    <a:pt x="856" y="3"/>
                  </a:lnTo>
                  <a:lnTo>
                    <a:pt x="857" y="4"/>
                  </a:lnTo>
                  <a:lnTo>
                    <a:pt x="858" y="5"/>
                  </a:lnTo>
                  <a:lnTo>
                    <a:pt x="860" y="6"/>
                  </a:lnTo>
                  <a:lnTo>
                    <a:pt x="860" y="7"/>
                  </a:lnTo>
                  <a:lnTo>
                    <a:pt x="861" y="8"/>
                  </a:lnTo>
                  <a:lnTo>
                    <a:pt x="863" y="9"/>
                  </a:lnTo>
                  <a:lnTo>
                    <a:pt x="864" y="10"/>
                  </a:lnTo>
                  <a:lnTo>
                    <a:pt x="864" y="11"/>
                  </a:lnTo>
                  <a:lnTo>
                    <a:pt x="865" y="12"/>
                  </a:lnTo>
                  <a:lnTo>
                    <a:pt x="867" y="14"/>
                  </a:lnTo>
                  <a:lnTo>
                    <a:pt x="867" y="15"/>
                  </a:lnTo>
                  <a:lnTo>
                    <a:pt x="868" y="17"/>
                  </a:lnTo>
                  <a:lnTo>
                    <a:pt x="870" y="18"/>
                  </a:lnTo>
                  <a:lnTo>
                    <a:pt x="871" y="19"/>
                  </a:lnTo>
                  <a:lnTo>
                    <a:pt x="871" y="23"/>
                  </a:lnTo>
                  <a:lnTo>
                    <a:pt x="872" y="26"/>
                  </a:lnTo>
                  <a:lnTo>
                    <a:pt x="874" y="29"/>
                  </a:lnTo>
                  <a:lnTo>
                    <a:pt x="875" y="33"/>
                  </a:lnTo>
                  <a:lnTo>
                    <a:pt x="875" y="37"/>
                  </a:lnTo>
                  <a:lnTo>
                    <a:pt x="876" y="41"/>
                  </a:lnTo>
                  <a:lnTo>
                    <a:pt x="878" y="45"/>
                  </a:lnTo>
                  <a:lnTo>
                    <a:pt x="879" y="49"/>
                  </a:lnTo>
                  <a:lnTo>
                    <a:pt x="879" y="53"/>
                  </a:lnTo>
                  <a:lnTo>
                    <a:pt x="881" y="58"/>
                  </a:lnTo>
                  <a:lnTo>
                    <a:pt x="882" y="62"/>
                  </a:lnTo>
                  <a:lnTo>
                    <a:pt x="883" y="67"/>
                  </a:lnTo>
                  <a:lnTo>
                    <a:pt x="883" y="72"/>
                  </a:lnTo>
                  <a:lnTo>
                    <a:pt x="885" y="76"/>
                  </a:lnTo>
                  <a:lnTo>
                    <a:pt x="886" y="82"/>
                  </a:lnTo>
                  <a:lnTo>
                    <a:pt x="887" y="87"/>
                  </a:lnTo>
                  <a:lnTo>
                    <a:pt x="888" y="92"/>
                  </a:lnTo>
                  <a:lnTo>
                    <a:pt x="889" y="97"/>
                  </a:lnTo>
                  <a:lnTo>
                    <a:pt x="890" y="103"/>
                  </a:lnTo>
                  <a:lnTo>
                    <a:pt x="891" y="108"/>
                  </a:lnTo>
                  <a:lnTo>
                    <a:pt x="892" y="114"/>
                  </a:lnTo>
                  <a:lnTo>
                    <a:pt x="893" y="120"/>
                  </a:lnTo>
                  <a:lnTo>
                    <a:pt x="894" y="126"/>
                  </a:lnTo>
                  <a:lnTo>
                    <a:pt x="895" y="131"/>
                  </a:lnTo>
                  <a:lnTo>
                    <a:pt x="896" y="138"/>
                  </a:lnTo>
                  <a:lnTo>
                    <a:pt x="897" y="144"/>
                  </a:lnTo>
                  <a:lnTo>
                    <a:pt x="898" y="150"/>
                  </a:lnTo>
                  <a:lnTo>
                    <a:pt x="899" y="157"/>
                  </a:lnTo>
                  <a:lnTo>
                    <a:pt x="900" y="163"/>
                  </a:lnTo>
                  <a:lnTo>
                    <a:pt x="901" y="170"/>
                  </a:lnTo>
                  <a:lnTo>
                    <a:pt x="902" y="177"/>
                  </a:lnTo>
                  <a:lnTo>
                    <a:pt x="903" y="181"/>
                  </a:lnTo>
                  <a:lnTo>
                    <a:pt x="904" y="184"/>
                  </a:lnTo>
                  <a:lnTo>
                    <a:pt x="905" y="187"/>
                  </a:lnTo>
                  <a:lnTo>
                    <a:pt x="906" y="189"/>
                  </a:lnTo>
                  <a:lnTo>
                    <a:pt x="907" y="192"/>
                  </a:lnTo>
                  <a:lnTo>
                    <a:pt x="908" y="194"/>
                  </a:lnTo>
                  <a:lnTo>
                    <a:pt x="909" y="197"/>
                  </a:lnTo>
                  <a:lnTo>
                    <a:pt x="910" y="199"/>
                  </a:lnTo>
                  <a:lnTo>
                    <a:pt x="911" y="202"/>
                  </a:lnTo>
                  <a:lnTo>
                    <a:pt x="912" y="204"/>
                  </a:lnTo>
                  <a:lnTo>
                    <a:pt x="913" y="207"/>
                  </a:lnTo>
                  <a:lnTo>
                    <a:pt x="914" y="209"/>
                  </a:lnTo>
                  <a:lnTo>
                    <a:pt x="915" y="212"/>
                  </a:lnTo>
                  <a:lnTo>
                    <a:pt x="916" y="214"/>
                  </a:lnTo>
                  <a:lnTo>
                    <a:pt x="917" y="217"/>
                  </a:lnTo>
                  <a:lnTo>
                    <a:pt x="918" y="219"/>
                  </a:lnTo>
                  <a:lnTo>
                    <a:pt x="919" y="222"/>
                  </a:lnTo>
                  <a:lnTo>
                    <a:pt x="920" y="224"/>
                  </a:lnTo>
                  <a:lnTo>
                    <a:pt x="921" y="227"/>
                  </a:lnTo>
                  <a:lnTo>
                    <a:pt x="922" y="229"/>
                  </a:lnTo>
                  <a:lnTo>
                    <a:pt x="923" y="232"/>
                  </a:lnTo>
                  <a:lnTo>
                    <a:pt x="924" y="234"/>
                  </a:lnTo>
                  <a:lnTo>
                    <a:pt x="925" y="237"/>
                  </a:lnTo>
                  <a:lnTo>
                    <a:pt x="926" y="240"/>
                  </a:lnTo>
                  <a:lnTo>
                    <a:pt x="927" y="242"/>
                  </a:lnTo>
                  <a:lnTo>
                    <a:pt x="928" y="245"/>
                  </a:lnTo>
                  <a:lnTo>
                    <a:pt x="929" y="248"/>
                  </a:lnTo>
                  <a:lnTo>
                    <a:pt x="930" y="250"/>
                  </a:lnTo>
                  <a:lnTo>
                    <a:pt x="931" y="253"/>
                  </a:lnTo>
                  <a:lnTo>
                    <a:pt x="932" y="256"/>
                  </a:lnTo>
                  <a:lnTo>
                    <a:pt x="933" y="258"/>
                  </a:lnTo>
                  <a:lnTo>
                    <a:pt x="934" y="261"/>
                  </a:lnTo>
                  <a:lnTo>
                    <a:pt x="935" y="264"/>
                  </a:lnTo>
                  <a:lnTo>
                    <a:pt x="936" y="264"/>
                  </a:lnTo>
                  <a:lnTo>
                    <a:pt x="937" y="262"/>
                  </a:lnTo>
                  <a:lnTo>
                    <a:pt x="938" y="260"/>
                  </a:lnTo>
                  <a:lnTo>
                    <a:pt x="939" y="257"/>
                  </a:lnTo>
                  <a:lnTo>
                    <a:pt x="940" y="255"/>
                  </a:lnTo>
                  <a:lnTo>
                    <a:pt x="941" y="253"/>
                  </a:lnTo>
                  <a:lnTo>
                    <a:pt x="942" y="250"/>
                  </a:lnTo>
                  <a:lnTo>
                    <a:pt x="943" y="248"/>
                  </a:lnTo>
                  <a:lnTo>
                    <a:pt x="944" y="245"/>
                  </a:lnTo>
                  <a:lnTo>
                    <a:pt x="945" y="243"/>
                  </a:lnTo>
                  <a:lnTo>
                    <a:pt x="946" y="241"/>
                  </a:lnTo>
                  <a:lnTo>
                    <a:pt x="947" y="238"/>
                  </a:lnTo>
                  <a:lnTo>
                    <a:pt x="948" y="236"/>
                  </a:lnTo>
                  <a:lnTo>
                    <a:pt x="949" y="233"/>
                  </a:lnTo>
                  <a:lnTo>
                    <a:pt x="950" y="231"/>
                  </a:lnTo>
                  <a:lnTo>
                    <a:pt x="951" y="229"/>
                  </a:lnTo>
                  <a:lnTo>
                    <a:pt x="952" y="227"/>
                  </a:lnTo>
                  <a:lnTo>
                    <a:pt x="954" y="224"/>
                  </a:lnTo>
                  <a:lnTo>
                    <a:pt x="954" y="222"/>
                  </a:lnTo>
                  <a:lnTo>
                    <a:pt x="955" y="219"/>
                  </a:lnTo>
                  <a:lnTo>
                    <a:pt x="956" y="217"/>
                  </a:lnTo>
                  <a:lnTo>
                    <a:pt x="958" y="215"/>
                  </a:lnTo>
                  <a:lnTo>
                    <a:pt x="958" y="213"/>
                  </a:lnTo>
                  <a:lnTo>
                    <a:pt x="959" y="210"/>
                  </a:lnTo>
                  <a:lnTo>
                    <a:pt x="960" y="208"/>
                  </a:lnTo>
                  <a:lnTo>
                    <a:pt x="962" y="206"/>
                  </a:lnTo>
                  <a:lnTo>
                    <a:pt x="962" y="204"/>
                  </a:lnTo>
                  <a:lnTo>
                    <a:pt x="963" y="202"/>
                  </a:lnTo>
                  <a:lnTo>
                    <a:pt x="965" y="201"/>
                  </a:lnTo>
                  <a:lnTo>
                    <a:pt x="966" y="199"/>
                  </a:lnTo>
                  <a:lnTo>
                    <a:pt x="966" y="197"/>
                  </a:lnTo>
                  <a:lnTo>
                    <a:pt x="967" y="198"/>
                  </a:lnTo>
                  <a:lnTo>
                    <a:pt x="969" y="203"/>
                  </a:lnTo>
                  <a:lnTo>
                    <a:pt x="970" y="208"/>
                  </a:lnTo>
                  <a:lnTo>
                    <a:pt x="970" y="213"/>
                  </a:lnTo>
                  <a:lnTo>
                    <a:pt x="972" y="218"/>
                  </a:lnTo>
                  <a:lnTo>
                    <a:pt x="973" y="224"/>
                  </a:lnTo>
                  <a:lnTo>
                    <a:pt x="974" y="231"/>
                  </a:lnTo>
                  <a:lnTo>
                    <a:pt x="974" y="238"/>
                  </a:lnTo>
                  <a:lnTo>
                    <a:pt x="976" y="245"/>
                  </a:lnTo>
                  <a:lnTo>
                    <a:pt x="977" y="252"/>
                  </a:lnTo>
                  <a:lnTo>
                    <a:pt x="978" y="260"/>
                  </a:lnTo>
                  <a:lnTo>
                    <a:pt x="978" y="268"/>
                  </a:lnTo>
                  <a:lnTo>
                    <a:pt x="980" y="277"/>
                  </a:lnTo>
                  <a:lnTo>
                    <a:pt x="981" y="286"/>
                  </a:lnTo>
                  <a:lnTo>
                    <a:pt x="982" y="295"/>
                  </a:lnTo>
                  <a:lnTo>
                    <a:pt x="983" y="305"/>
                  </a:lnTo>
                  <a:lnTo>
                    <a:pt x="984" y="316"/>
                  </a:lnTo>
                  <a:lnTo>
                    <a:pt x="985" y="326"/>
                  </a:lnTo>
                  <a:lnTo>
                    <a:pt x="986" y="338"/>
                  </a:lnTo>
                  <a:lnTo>
                    <a:pt x="987" y="349"/>
                  </a:lnTo>
                  <a:lnTo>
                    <a:pt x="988" y="362"/>
                  </a:lnTo>
                  <a:lnTo>
                    <a:pt x="989" y="375"/>
                  </a:lnTo>
                  <a:lnTo>
                    <a:pt x="990" y="388"/>
                  </a:lnTo>
                  <a:lnTo>
                    <a:pt x="991" y="402"/>
                  </a:lnTo>
                  <a:lnTo>
                    <a:pt x="992" y="417"/>
                  </a:lnTo>
                  <a:lnTo>
                    <a:pt x="993" y="433"/>
                  </a:lnTo>
                  <a:lnTo>
                    <a:pt x="994" y="449"/>
                  </a:lnTo>
                  <a:lnTo>
                    <a:pt x="995" y="466"/>
                  </a:lnTo>
                  <a:lnTo>
                    <a:pt x="996" y="485"/>
                  </a:lnTo>
                  <a:lnTo>
                    <a:pt x="997" y="503"/>
                  </a:lnTo>
                  <a:lnTo>
                    <a:pt x="998" y="522"/>
                  </a:lnTo>
                  <a:lnTo>
                    <a:pt x="999" y="544"/>
                  </a:lnTo>
                  <a:lnTo>
                    <a:pt x="1000" y="559"/>
                  </a:lnTo>
                  <a:lnTo>
                    <a:pt x="1001" y="558"/>
                  </a:lnTo>
                  <a:lnTo>
                    <a:pt x="1002" y="555"/>
                  </a:lnTo>
                  <a:lnTo>
                    <a:pt x="1003" y="552"/>
                  </a:lnTo>
                  <a:lnTo>
                    <a:pt x="1004" y="548"/>
                  </a:lnTo>
                  <a:lnTo>
                    <a:pt x="1005" y="545"/>
                  </a:lnTo>
                  <a:lnTo>
                    <a:pt x="1006" y="541"/>
                  </a:lnTo>
                  <a:lnTo>
                    <a:pt x="1007" y="538"/>
                  </a:lnTo>
                  <a:lnTo>
                    <a:pt x="1008" y="535"/>
                  </a:lnTo>
                  <a:lnTo>
                    <a:pt x="1009" y="531"/>
                  </a:lnTo>
                  <a:lnTo>
                    <a:pt x="1010" y="528"/>
                  </a:lnTo>
                  <a:lnTo>
                    <a:pt x="1011" y="524"/>
                  </a:lnTo>
                  <a:lnTo>
                    <a:pt x="1012" y="521"/>
                  </a:lnTo>
                  <a:lnTo>
                    <a:pt x="1013" y="518"/>
                  </a:lnTo>
                  <a:lnTo>
                    <a:pt x="1014" y="514"/>
                  </a:lnTo>
                  <a:lnTo>
                    <a:pt x="1015" y="511"/>
                  </a:lnTo>
                  <a:lnTo>
                    <a:pt x="1016" y="508"/>
                  </a:lnTo>
                  <a:lnTo>
                    <a:pt x="1017" y="505"/>
                  </a:lnTo>
                  <a:lnTo>
                    <a:pt x="1018" y="502"/>
                  </a:lnTo>
                  <a:lnTo>
                    <a:pt x="1019" y="499"/>
                  </a:lnTo>
                  <a:lnTo>
                    <a:pt x="1020" y="496"/>
                  </a:lnTo>
                  <a:lnTo>
                    <a:pt x="1021" y="493"/>
                  </a:lnTo>
                  <a:lnTo>
                    <a:pt x="1022" y="490"/>
                  </a:lnTo>
                  <a:lnTo>
                    <a:pt x="1023" y="487"/>
                  </a:lnTo>
                  <a:lnTo>
                    <a:pt x="1024" y="485"/>
                  </a:lnTo>
                  <a:lnTo>
                    <a:pt x="1025" y="483"/>
                  </a:lnTo>
                  <a:lnTo>
                    <a:pt x="1026" y="480"/>
                  </a:lnTo>
                  <a:lnTo>
                    <a:pt x="1027" y="478"/>
                  </a:lnTo>
                  <a:lnTo>
                    <a:pt x="1028" y="476"/>
                  </a:lnTo>
                  <a:lnTo>
                    <a:pt x="1029" y="474"/>
                  </a:lnTo>
                  <a:lnTo>
                    <a:pt x="1030" y="472"/>
                  </a:lnTo>
                  <a:lnTo>
                    <a:pt x="1031" y="470"/>
                  </a:lnTo>
                  <a:lnTo>
                    <a:pt x="1032" y="468"/>
                  </a:lnTo>
                  <a:lnTo>
                    <a:pt x="1033" y="466"/>
                  </a:lnTo>
                  <a:lnTo>
                    <a:pt x="1034" y="465"/>
                  </a:lnTo>
                  <a:lnTo>
                    <a:pt x="1035" y="463"/>
                  </a:lnTo>
                  <a:lnTo>
                    <a:pt x="1036" y="461"/>
                  </a:lnTo>
                  <a:lnTo>
                    <a:pt x="1037" y="460"/>
                  </a:lnTo>
                  <a:lnTo>
                    <a:pt x="1038" y="458"/>
                  </a:lnTo>
                  <a:lnTo>
                    <a:pt x="1039" y="457"/>
                  </a:lnTo>
                  <a:lnTo>
                    <a:pt x="1040" y="455"/>
                  </a:lnTo>
                  <a:lnTo>
                    <a:pt x="1041" y="453"/>
                  </a:lnTo>
                  <a:lnTo>
                    <a:pt x="1042" y="452"/>
                  </a:lnTo>
                  <a:lnTo>
                    <a:pt x="1043" y="451"/>
                  </a:lnTo>
                  <a:lnTo>
                    <a:pt x="1045" y="449"/>
                  </a:lnTo>
                  <a:lnTo>
                    <a:pt x="1045" y="448"/>
                  </a:lnTo>
                  <a:lnTo>
                    <a:pt x="1046" y="447"/>
                  </a:lnTo>
                  <a:lnTo>
                    <a:pt x="1047" y="446"/>
                  </a:lnTo>
                  <a:lnTo>
                    <a:pt x="1049" y="446"/>
                  </a:lnTo>
                  <a:lnTo>
                    <a:pt x="1049" y="447"/>
                  </a:lnTo>
                  <a:lnTo>
                    <a:pt x="1050" y="448"/>
                  </a:lnTo>
                  <a:lnTo>
                    <a:pt x="1051" y="448"/>
                  </a:lnTo>
                  <a:lnTo>
                    <a:pt x="1053" y="447"/>
                  </a:lnTo>
                  <a:lnTo>
                    <a:pt x="1053" y="446"/>
                  </a:lnTo>
                  <a:lnTo>
                    <a:pt x="1054" y="446"/>
                  </a:lnTo>
                  <a:lnTo>
                    <a:pt x="1056" y="446"/>
                  </a:lnTo>
                  <a:lnTo>
                    <a:pt x="1057" y="445"/>
                  </a:lnTo>
                  <a:lnTo>
                    <a:pt x="1057" y="445"/>
                  </a:lnTo>
                  <a:lnTo>
                    <a:pt x="1058" y="445"/>
                  </a:lnTo>
                  <a:lnTo>
                    <a:pt x="1060" y="444"/>
                  </a:lnTo>
                  <a:lnTo>
                    <a:pt x="1061" y="444"/>
                  </a:lnTo>
                  <a:lnTo>
                    <a:pt x="1061" y="444"/>
                  </a:lnTo>
                  <a:lnTo>
                    <a:pt x="1063" y="444"/>
                  </a:lnTo>
                  <a:lnTo>
                    <a:pt x="1064" y="444"/>
                  </a:lnTo>
                  <a:lnTo>
                    <a:pt x="1065" y="444"/>
                  </a:lnTo>
                  <a:lnTo>
                    <a:pt x="1065" y="444"/>
                  </a:lnTo>
                  <a:lnTo>
                    <a:pt x="1067" y="444"/>
                  </a:lnTo>
                  <a:lnTo>
                    <a:pt x="1068" y="445"/>
                  </a:lnTo>
                  <a:lnTo>
                    <a:pt x="1069" y="445"/>
                  </a:lnTo>
                  <a:lnTo>
                    <a:pt x="1069" y="445"/>
                  </a:lnTo>
                  <a:lnTo>
                    <a:pt x="1071" y="446"/>
                  </a:lnTo>
                  <a:lnTo>
                    <a:pt x="1072" y="447"/>
                  </a:lnTo>
                  <a:lnTo>
                    <a:pt x="1073" y="447"/>
                  </a:lnTo>
                  <a:lnTo>
                    <a:pt x="1074" y="448"/>
                  </a:lnTo>
                  <a:lnTo>
                    <a:pt x="1075" y="449"/>
                  </a:lnTo>
                  <a:lnTo>
                    <a:pt x="1076" y="450"/>
                  </a:lnTo>
                  <a:lnTo>
                    <a:pt x="1076" y="452"/>
                  </a:lnTo>
                  <a:lnTo>
                    <a:pt x="1078" y="453"/>
                  </a:lnTo>
                  <a:lnTo>
                    <a:pt x="1079" y="455"/>
                  </a:lnTo>
                  <a:lnTo>
                    <a:pt x="1080" y="457"/>
                  </a:lnTo>
                  <a:lnTo>
                    <a:pt x="1080" y="458"/>
                  </a:lnTo>
                  <a:lnTo>
                    <a:pt x="1082" y="461"/>
                  </a:lnTo>
                  <a:lnTo>
                    <a:pt x="1083" y="463"/>
                  </a:lnTo>
                  <a:lnTo>
                    <a:pt x="1084" y="465"/>
                  </a:lnTo>
                  <a:lnTo>
                    <a:pt x="1085" y="468"/>
                  </a:lnTo>
                  <a:lnTo>
                    <a:pt x="1086" y="471"/>
                  </a:lnTo>
                  <a:lnTo>
                    <a:pt x="1087" y="474"/>
                  </a:lnTo>
                  <a:lnTo>
                    <a:pt x="1088" y="476"/>
                  </a:lnTo>
                  <a:lnTo>
                    <a:pt x="1089" y="478"/>
                  </a:lnTo>
                  <a:lnTo>
                    <a:pt x="1090" y="481"/>
                  </a:lnTo>
                  <a:lnTo>
                    <a:pt x="1091" y="483"/>
                  </a:lnTo>
                  <a:lnTo>
                    <a:pt x="1092" y="486"/>
                  </a:lnTo>
                  <a:lnTo>
                    <a:pt x="1093" y="488"/>
                  </a:lnTo>
                  <a:lnTo>
                    <a:pt x="1094" y="491"/>
                  </a:lnTo>
                  <a:lnTo>
                    <a:pt x="1095" y="493"/>
                  </a:lnTo>
                  <a:lnTo>
                    <a:pt x="1096" y="495"/>
                  </a:lnTo>
                  <a:lnTo>
                    <a:pt x="1097" y="497"/>
                  </a:lnTo>
                  <a:lnTo>
                    <a:pt x="1098" y="499"/>
                  </a:lnTo>
                  <a:lnTo>
                    <a:pt x="1099" y="498"/>
                  </a:lnTo>
                  <a:lnTo>
                    <a:pt x="1100" y="500"/>
                  </a:lnTo>
                  <a:lnTo>
                    <a:pt x="1101" y="503"/>
                  </a:lnTo>
                  <a:lnTo>
                    <a:pt x="1102" y="505"/>
                  </a:lnTo>
                  <a:lnTo>
                    <a:pt x="1103" y="508"/>
                  </a:lnTo>
                  <a:lnTo>
                    <a:pt x="1104" y="510"/>
                  </a:lnTo>
                  <a:lnTo>
                    <a:pt x="1105" y="513"/>
                  </a:lnTo>
                  <a:lnTo>
                    <a:pt x="1106" y="516"/>
                  </a:lnTo>
                  <a:lnTo>
                    <a:pt x="1107" y="519"/>
                  </a:lnTo>
                  <a:lnTo>
                    <a:pt x="1108" y="522"/>
                  </a:lnTo>
                  <a:lnTo>
                    <a:pt x="1109" y="525"/>
                  </a:lnTo>
                  <a:lnTo>
                    <a:pt x="1110" y="527"/>
                  </a:lnTo>
                  <a:lnTo>
                    <a:pt x="1111" y="531"/>
                  </a:lnTo>
                  <a:lnTo>
                    <a:pt x="1112" y="533"/>
                  </a:lnTo>
                  <a:lnTo>
                    <a:pt x="1113" y="535"/>
                  </a:lnTo>
                  <a:lnTo>
                    <a:pt x="1114" y="537"/>
                  </a:lnTo>
                  <a:lnTo>
                    <a:pt x="1115" y="538"/>
                  </a:lnTo>
                  <a:lnTo>
                    <a:pt x="1116" y="540"/>
                  </a:lnTo>
                  <a:lnTo>
                    <a:pt x="1117" y="544"/>
                  </a:lnTo>
                  <a:lnTo>
                    <a:pt x="1118" y="547"/>
                  </a:lnTo>
                  <a:lnTo>
                    <a:pt x="1119" y="549"/>
                  </a:lnTo>
                  <a:lnTo>
                    <a:pt x="1120" y="552"/>
                  </a:lnTo>
                  <a:lnTo>
                    <a:pt x="1121" y="555"/>
                  </a:lnTo>
                  <a:lnTo>
                    <a:pt x="1122" y="558"/>
                  </a:lnTo>
                  <a:lnTo>
                    <a:pt x="1123" y="561"/>
                  </a:lnTo>
                  <a:lnTo>
                    <a:pt x="1124" y="564"/>
                  </a:lnTo>
                  <a:lnTo>
                    <a:pt x="1125" y="567"/>
                  </a:lnTo>
                  <a:lnTo>
                    <a:pt x="1126" y="570"/>
                  </a:lnTo>
                  <a:lnTo>
                    <a:pt x="1127" y="573"/>
                  </a:lnTo>
                  <a:lnTo>
                    <a:pt x="1128" y="576"/>
                  </a:lnTo>
                  <a:lnTo>
                    <a:pt x="1129" y="578"/>
                  </a:lnTo>
                  <a:lnTo>
                    <a:pt x="1130" y="582"/>
                  </a:lnTo>
                  <a:lnTo>
                    <a:pt x="1131" y="584"/>
                  </a:lnTo>
                  <a:lnTo>
                    <a:pt x="1132" y="587"/>
                  </a:lnTo>
                  <a:lnTo>
                    <a:pt x="1133" y="589"/>
                  </a:lnTo>
                  <a:lnTo>
                    <a:pt x="1134" y="591"/>
                  </a:lnTo>
                  <a:lnTo>
                    <a:pt x="1135" y="594"/>
                  </a:lnTo>
                  <a:lnTo>
                    <a:pt x="1136" y="597"/>
                  </a:lnTo>
                  <a:lnTo>
                    <a:pt x="1137" y="600"/>
                  </a:lnTo>
                  <a:lnTo>
                    <a:pt x="1138" y="602"/>
                  </a:lnTo>
                  <a:lnTo>
                    <a:pt x="1140" y="605"/>
                  </a:lnTo>
                  <a:lnTo>
                    <a:pt x="1140" y="609"/>
                  </a:lnTo>
                  <a:lnTo>
                    <a:pt x="1141" y="612"/>
                  </a:lnTo>
                  <a:lnTo>
                    <a:pt x="1142" y="614"/>
                  </a:lnTo>
                  <a:lnTo>
                    <a:pt x="1144" y="617"/>
                  </a:lnTo>
                  <a:lnTo>
                    <a:pt x="1144" y="620"/>
                  </a:lnTo>
                  <a:lnTo>
                    <a:pt x="1145" y="622"/>
                  </a:lnTo>
                  <a:lnTo>
                    <a:pt x="1147" y="624"/>
                  </a:lnTo>
                  <a:lnTo>
                    <a:pt x="1147" y="625"/>
                  </a:lnTo>
                  <a:lnTo>
                    <a:pt x="1148" y="626"/>
                  </a:lnTo>
                  <a:lnTo>
                    <a:pt x="1149" y="629"/>
                  </a:lnTo>
                  <a:lnTo>
                    <a:pt x="1151" y="632"/>
                  </a:lnTo>
                  <a:lnTo>
                    <a:pt x="1151" y="635"/>
                  </a:lnTo>
                  <a:lnTo>
                    <a:pt x="1152" y="641"/>
                  </a:lnTo>
                  <a:lnTo>
                    <a:pt x="1153" y="648"/>
                  </a:lnTo>
                  <a:lnTo>
                    <a:pt x="1155" y="652"/>
                  </a:lnTo>
                  <a:lnTo>
                    <a:pt x="1155" y="655"/>
                  </a:lnTo>
                  <a:lnTo>
                    <a:pt x="1156" y="658"/>
                  </a:lnTo>
                  <a:lnTo>
                    <a:pt x="1158" y="662"/>
                  </a:lnTo>
                  <a:lnTo>
                    <a:pt x="1159" y="666"/>
                  </a:lnTo>
                  <a:lnTo>
                    <a:pt x="1159" y="670"/>
                  </a:lnTo>
                  <a:lnTo>
                    <a:pt x="1160" y="674"/>
                  </a:lnTo>
                  <a:lnTo>
                    <a:pt x="1162" y="677"/>
                  </a:lnTo>
                  <a:lnTo>
                    <a:pt x="1163" y="681"/>
                  </a:lnTo>
                  <a:lnTo>
                    <a:pt x="1163" y="684"/>
                  </a:lnTo>
                  <a:lnTo>
                    <a:pt x="1165" y="688"/>
                  </a:lnTo>
                  <a:lnTo>
                    <a:pt x="1166" y="691"/>
                  </a:lnTo>
                  <a:lnTo>
                    <a:pt x="1167" y="695"/>
                  </a:lnTo>
                  <a:lnTo>
                    <a:pt x="1167" y="698"/>
                  </a:lnTo>
                  <a:lnTo>
                    <a:pt x="1169" y="701"/>
                  </a:lnTo>
                  <a:lnTo>
                    <a:pt x="1170" y="705"/>
                  </a:lnTo>
                  <a:lnTo>
                    <a:pt x="1171" y="708"/>
                  </a:lnTo>
                  <a:lnTo>
                    <a:pt x="1171" y="711"/>
                  </a:lnTo>
                  <a:lnTo>
                    <a:pt x="1173" y="714"/>
                  </a:lnTo>
                  <a:lnTo>
                    <a:pt x="1174" y="717"/>
                  </a:lnTo>
                  <a:lnTo>
                    <a:pt x="1175" y="721"/>
                  </a:lnTo>
                  <a:lnTo>
                    <a:pt x="1176" y="724"/>
                  </a:lnTo>
                  <a:lnTo>
                    <a:pt x="1177" y="727"/>
                  </a:lnTo>
                  <a:lnTo>
                    <a:pt x="1178" y="730"/>
                  </a:lnTo>
                  <a:lnTo>
                    <a:pt x="1179" y="734"/>
                  </a:lnTo>
                  <a:lnTo>
                    <a:pt x="1180" y="737"/>
                  </a:lnTo>
                  <a:lnTo>
                    <a:pt x="1181" y="740"/>
                  </a:lnTo>
                  <a:lnTo>
                    <a:pt x="1182" y="744"/>
                  </a:lnTo>
                  <a:lnTo>
                    <a:pt x="1183" y="748"/>
                  </a:lnTo>
                  <a:lnTo>
                    <a:pt x="1184" y="752"/>
                  </a:lnTo>
                  <a:lnTo>
                    <a:pt x="1185" y="757"/>
                  </a:lnTo>
                  <a:lnTo>
                    <a:pt x="1186" y="763"/>
                  </a:lnTo>
                  <a:lnTo>
                    <a:pt x="1187" y="768"/>
                  </a:lnTo>
                  <a:lnTo>
                    <a:pt x="1188" y="774"/>
                  </a:lnTo>
                  <a:lnTo>
                    <a:pt x="1189" y="780"/>
                  </a:lnTo>
                  <a:lnTo>
                    <a:pt x="1190" y="786"/>
                  </a:lnTo>
                  <a:lnTo>
                    <a:pt x="1191" y="791"/>
                  </a:lnTo>
                  <a:lnTo>
                    <a:pt x="1192" y="797"/>
                  </a:lnTo>
                  <a:lnTo>
                    <a:pt x="1193" y="801"/>
                  </a:lnTo>
                  <a:lnTo>
                    <a:pt x="1194" y="805"/>
                  </a:lnTo>
                  <a:lnTo>
                    <a:pt x="1195" y="810"/>
                  </a:lnTo>
                  <a:lnTo>
                    <a:pt x="1196" y="813"/>
                  </a:lnTo>
                  <a:lnTo>
                    <a:pt x="1197" y="817"/>
                  </a:lnTo>
                  <a:lnTo>
                    <a:pt x="1198" y="820"/>
                  </a:lnTo>
                  <a:lnTo>
                    <a:pt x="1199" y="822"/>
                  </a:lnTo>
                  <a:lnTo>
                    <a:pt x="1200" y="825"/>
                  </a:lnTo>
                  <a:lnTo>
                    <a:pt x="1201" y="828"/>
                  </a:lnTo>
                  <a:lnTo>
                    <a:pt x="1202" y="830"/>
                  </a:lnTo>
                  <a:lnTo>
                    <a:pt x="1203" y="833"/>
                  </a:lnTo>
                  <a:lnTo>
                    <a:pt x="1204" y="836"/>
                  </a:lnTo>
                  <a:lnTo>
                    <a:pt x="1205" y="839"/>
                  </a:lnTo>
                  <a:lnTo>
                    <a:pt x="1206" y="841"/>
                  </a:lnTo>
                  <a:lnTo>
                    <a:pt x="1207" y="844"/>
                  </a:lnTo>
                  <a:lnTo>
                    <a:pt x="1208" y="848"/>
                  </a:lnTo>
                  <a:lnTo>
                    <a:pt x="1209" y="852"/>
                  </a:lnTo>
                  <a:lnTo>
                    <a:pt x="1210" y="855"/>
                  </a:lnTo>
                  <a:lnTo>
                    <a:pt x="1211" y="854"/>
                  </a:lnTo>
                  <a:lnTo>
                    <a:pt x="1212" y="845"/>
                  </a:lnTo>
                  <a:lnTo>
                    <a:pt x="1213" y="840"/>
                  </a:lnTo>
                  <a:lnTo>
                    <a:pt x="1214" y="842"/>
                  </a:lnTo>
                  <a:lnTo>
                    <a:pt x="1215" y="844"/>
                  </a:lnTo>
                  <a:lnTo>
                    <a:pt x="1216" y="843"/>
                  </a:lnTo>
                  <a:lnTo>
                    <a:pt x="1217" y="839"/>
                  </a:lnTo>
                  <a:lnTo>
                    <a:pt x="1218" y="833"/>
                  </a:lnTo>
                  <a:lnTo>
                    <a:pt x="1219" y="833"/>
                  </a:lnTo>
                  <a:lnTo>
                    <a:pt x="1220" y="835"/>
                  </a:lnTo>
                  <a:lnTo>
                    <a:pt x="1221" y="836"/>
                  </a:lnTo>
                  <a:lnTo>
                    <a:pt x="1222" y="836"/>
                  </a:lnTo>
                  <a:lnTo>
                    <a:pt x="1223" y="837"/>
                  </a:lnTo>
                  <a:lnTo>
                    <a:pt x="1224" y="839"/>
                  </a:lnTo>
                  <a:lnTo>
                    <a:pt x="1225" y="839"/>
                  </a:lnTo>
                  <a:lnTo>
                    <a:pt x="1226" y="841"/>
                  </a:lnTo>
                  <a:lnTo>
                    <a:pt x="1227" y="842"/>
                  </a:lnTo>
                  <a:lnTo>
                    <a:pt x="1228" y="844"/>
                  </a:lnTo>
                  <a:lnTo>
                    <a:pt x="1229" y="845"/>
                  </a:lnTo>
                  <a:lnTo>
                    <a:pt x="1230" y="847"/>
                  </a:lnTo>
                  <a:lnTo>
                    <a:pt x="1231" y="848"/>
                  </a:lnTo>
                  <a:lnTo>
                    <a:pt x="1232" y="848"/>
                  </a:lnTo>
                  <a:lnTo>
                    <a:pt x="1233" y="849"/>
                  </a:lnTo>
                  <a:lnTo>
                    <a:pt x="1234" y="849"/>
                  </a:lnTo>
                  <a:lnTo>
                    <a:pt x="1235" y="850"/>
                  </a:lnTo>
                  <a:lnTo>
                    <a:pt x="1236" y="850"/>
                  </a:lnTo>
                  <a:lnTo>
                    <a:pt x="1237" y="849"/>
                  </a:lnTo>
                  <a:lnTo>
                    <a:pt x="1238" y="849"/>
                  </a:lnTo>
                  <a:lnTo>
                    <a:pt x="1239" y="848"/>
                  </a:lnTo>
                  <a:lnTo>
                    <a:pt x="1240" y="847"/>
                  </a:lnTo>
                  <a:lnTo>
                    <a:pt x="1242" y="845"/>
                  </a:lnTo>
                  <a:lnTo>
                    <a:pt x="1242" y="843"/>
                  </a:lnTo>
                  <a:lnTo>
                    <a:pt x="1243" y="841"/>
                  </a:lnTo>
                  <a:lnTo>
                    <a:pt x="1244" y="839"/>
                  </a:lnTo>
                  <a:lnTo>
                    <a:pt x="1246" y="835"/>
                  </a:lnTo>
                  <a:lnTo>
                    <a:pt x="1246" y="832"/>
                  </a:lnTo>
                  <a:lnTo>
                    <a:pt x="1247" y="828"/>
                  </a:lnTo>
                  <a:lnTo>
                    <a:pt x="1249" y="825"/>
                  </a:lnTo>
                  <a:lnTo>
                    <a:pt x="1250" y="824"/>
                  </a:lnTo>
                  <a:lnTo>
                    <a:pt x="1250" y="827"/>
                  </a:lnTo>
                  <a:lnTo>
                    <a:pt x="1251" y="826"/>
                  </a:lnTo>
                  <a:lnTo>
                    <a:pt x="1253" y="823"/>
                  </a:lnTo>
                  <a:lnTo>
                    <a:pt x="1254" y="820"/>
                  </a:lnTo>
                  <a:lnTo>
                    <a:pt x="1254" y="817"/>
                  </a:lnTo>
                  <a:lnTo>
                    <a:pt x="1255" y="815"/>
                  </a:lnTo>
                  <a:lnTo>
                    <a:pt x="1257" y="814"/>
                  </a:lnTo>
                  <a:lnTo>
                    <a:pt x="1258" y="813"/>
                  </a:lnTo>
                  <a:lnTo>
                    <a:pt x="1258" y="812"/>
                  </a:lnTo>
                  <a:lnTo>
                    <a:pt x="1260" y="811"/>
                  </a:lnTo>
                  <a:lnTo>
                    <a:pt x="1261" y="811"/>
                  </a:lnTo>
                  <a:lnTo>
                    <a:pt x="1262" y="811"/>
                  </a:lnTo>
                  <a:lnTo>
                    <a:pt x="1262" y="811"/>
                  </a:lnTo>
                  <a:lnTo>
                    <a:pt x="1264" y="812"/>
                  </a:lnTo>
                  <a:lnTo>
                    <a:pt x="1265" y="815"/>
                  </a:lnTo>
                  <a:lnTo>
                    <a:pt x="1266" y="821"/>
                  </a:lnTo>
                  <a:lnTo>
                    <a:pt x="1267" y="829"/>
                  </a:lnTo>
                  <a:lnTo>
                    <a:pt x="1268" y="834"/>
                  </a:lnTo>
                  <a:lnTo>
                    <a:pt x="1269" y="832"/>
                  </a:lnTo>
                  <a:lnTo>
                    <a:pt x="1270" y="831"/>
                  </a:lnTo>
                  <a:lnTo>
                    <a:pt x="1271" y="831"/>
                  </a:lnTo>
                  <a:lnTo>
                    <a:pt x="1272" y="832"/>
                  </a:lnTo>
                  <a:lnTo>
                    <a:pt x="1273" y="832"/>
                  </a:lnTo>
                  <a:lnTo>
                    <a:pt x="1274" y="833"/>
                  </a:lnTo>
                  <a:lnTo>
                    <a:pt x="1275" y="833"/>
                  </a:lnTo>
                  <a:lnTo>
                    <a:pt x="1276" y="833"/>
                  </a:lnTo>
                  <a:lnTo>
                    <a:pt x="1277" y="833"/>
                  </a:lnTo>
                  <a:lnTo>
                    <a:pt x="1278" y="834"/>
                  </a:lnTo>
                  <a:lnTo>
                    <a:pt x="1279" y="835"/>
                  </a:lnTo>
                  <a:lnTo>
                    <a:pt x="1280" y="836"/>
                  </a:lnTo>
                  <a:lnTo>
                    <a:pt x="1281" y="837"/>
                  </a:lnTo>
                  <a:lnTo>
                    <a:pt x="1282" y="839"/>
                  </a:lnTo>
                  <a:lnTo>
                    <a:pt x="1283" y="840"/>
                  </a:lnTo>
                  <a:lnTo>
                    <a:pt x="1284" y="842"/>
                  </a:lnTo>
                  <a:lnTo>
                    <a:pt x="1285" y="844"/>
                  </a:lnTo>
                  <a:lnTo>
                    <a:pt x="1286" y="845"/>
                  </a:lnTo>
                  <a:lnTo>
                    <a:pt x="1287" y="847"/>
                  </a:lnTo>
                  <a:lnTo>
                    <a:pt x="1288" y="848"/>
                  </a:lnTo>
                  <a:lnTo>
                    <a:pt x="1289" y="850"/>
                  </a:lnTo>
                  <a:lnTo>
                    <a:pt x="1290" y="851"/>
                  </a:lnTo>
                  <a:lnTo>
                    <a:pt x="1291" y="852"/>
                  </a:lnTo>
                  <a:lnTo>
                    <a:pt x="1292" y="853"/>
                  </a:lnTo>
                  <a:lnTo>
                    <a:pt x="1293" y="854"/>
                  </a:lnTo>
                  <a:lnTo>
                    <a:pt x="1294" y="856"/>
                  </a:lnTo>
                  <a:lnTo>
                    <a:pt x="1295" y="859"/>
                  </a:lnTo>
                  <a:lnTo>
                    <a:pt x="1296" y="862"/>
                  </a:lnTo>
                  <a:lnTo>
                    <a:pt x="1297" y="865"/>
                  </a:lnTo>
                  <a:lnTo>
                    <a:pt x="1298" y="869"/>
                  </a:lnTo>
                  <a:lnTo>
                    <a:pt x="1299" y="873"/>
                  </a:lnTo>
                  <a:lnTo>
                    <a:pt x="1300" y="877"/>
                  </a:lnTo>
                  <a:lnTo>
                    <a:pt x="1301" y="881"/>
                  </a:lnTo>
                  <a:lnTo>
                    <a:pt x="1302" y="884"/>
                  </a:lnTo>
                  <a:lnTo>
                    <a:pt x="1303" y="887"/>
                  </a:lnTo>
                  <a:lnTo>
                    <a:pt x="1304" y="890"/>
                  </a:lnTo>
                  <a:lnTo>
                    <a:pt x="1305" y="892"/>
                  </a:lnTo>
                  <a:lnTo>
                    <a:pt x="1306" y="894"/>
                  </a:lnTo>
                  <a:lnTo>
                    <a:pt x="1307" y="895"/>
                  </a:lnTo>
                  <a:lnTo>
                    <a:pt x="1308" y="897"/>
                  </a:lnTo>
                  <a:lnTo>
                    <a:pt x="1309" y="898"/>
                  </a:lnTo>
                  <a:lnTo>
                    <a:pt x="1310" y="898"/>
                  </a:lnTo>
                  <a:lnTo>
                    <a:pt x="1311" y="899"/>
                  </a:lnTo>
                  <a:lnTo>
                    <a:pt x="1312" y="900"/>
                  </a:lnTo>
                  <a:lnTo>
                    <a:pt x="1313" y="900"/>
                  </a:lnTo>
                  <a:lnTo>
                    <a:pt x="1314" y="901"/>
                  </a:lnTo>
                  <a:lnTo>
                    <a:pt x="1315" y="902"/>
                  </a:lnTo>
                  <a:lnTo>
                    <a:pt x="1316" y="903"/>
                  </a:lnTo>
                  <a:lnTo>
                    <a:pt x="1317" y="903"/>
                  </a:lnTo>
                  <a:lnTo>
                    <a:pt x="1318" y="903"/>
                  </a:lnTo>
                  <a:lnTo>
                    <a:pt x="1319" y="903"/>
                  </a:lnTo>
                  <a:lnTo>
                    <a:pt x="1320" y="904"/>
                  </a:lnTo>
                  <a:lnTo>
                    <a:pt x="1321" y="905"/>
                  </a:lnTo>
                  <a:lnTo>
                    <a:pt x="1322" y="907"/>
                  </a:lnTo>
                  <a:lnTo>
                    <a:pt x="1323" y="908"/>
                  </a:lnTo>
                  <a:lnTo>
                    <a:pt x="1324" y="909"/>
                  </a:lnTo>
                  <a:lnTo>
                    <a:pt x="1325" y="910"/>
                  </a:lnTo>
                  <a:lnTo>
                    <a:pt x="1326" y="911"/>
                  </a:lnTo>
                  <a:lnTo>
                    <a:pt x="1327" y="912"/>
                  </a:lnTo>
                  <a:lnTo>
                    <a:pt x="1328" y="912"/>
                  </a:lnTo>
                  <a:lnTo>
                    <a:pt x="1329" y="909"/>
                  </a:lnTo>
                  <a:lnTo>
                    <a:pt x="1330" y="902"/>
                  </a:lnTo>
                  <a:lnTo>
                    <a:pt x="1331" y="891"/>
                  </a:lnTo>
                  <a:lnTo>
                    <a:pt x="1333" y="887"/>
                  </a:lnTo>
                  <a:lnTo>
                    <a:pt x="1333" y="888"/>
                  </a:lnTo>
                  <a:lnTo>
                    <a:pt x="1334" y="888"/>
                  </a:lnTo>
                  <a:lnTo>
                    <a:pt x="1335" y="886"/>
                  </a:lnTo>
                  <a:lnTo>
                    <a:pt x="1337" y="884"/>
                  </a:lnTo>
                  <a:lnTo>
                    <a:pt x="1337" y="881"/>
                  </a:lnTo>
                  <a:lnTo>
                    <a:pt x="1338" y="871"/>
                  </a:lnTo>
                  <a:lnTo>
                    <a:pt x="1339" y="858"/>
                  </a:lnTo>
                  <a:lnTo>
                    <a:pt x="1341" y="855"/>
                  </a:lnTo>
                  <a:lnTo>
                    <a:pt x="1341" y="854"/>
                  </a:lnTo>
                  <a:lnTo>
                    <a:pt x="1342" y="854"/>
                  </a:lnTo>
                  <a:lnTo>
                    <a:pt x="1344" y="853"/>
                  </a:lnTo>
                  <a:lnTo>
                    <a:pt x="1345" y="852"/>
                  </a:lnTo>
                  <a:lnTo>
                    <a:pt x="1345" y="852"/>
                  </a:lnTo>
                  <a:lnTo>
                    <a:pt x="1346" y="853"/>
                  </a:lnTo>
                  <a:lnTo>
                    <a:pt x="1348" y="853"/>
                  </a:lnTo>
                  <a:lnTo>
                    <a:pt x="1349" y="853"/>
                  </a:lnTo>
                  <a:lnTo>
                    <a:pt x="1349" y="853"/>
                  </a:lnTo>
                  <a:lnTo>
                    <a:pt x="1351" y="854"/>
                  </a:lnTo>
                  <a:lnTo>
                    <a:pt x="1352" y="855"/>
                  </a:lnTo>
                  <a:lnTo>
                    <a:pt x="1353" y="854"/>
                  </a:lnTo>
                  <a:lnTo>
                    <a:pt x="1353" y="852"/>
                  </a:lnTo>
                  <a:lnTo>
                    <a:pt x="1355" y="851"/>
                  </a:lnTo>
                  <a:lnTo>
                    <a:pt x="1356" y="849"/>
                  </a:lnTo>
                  <a:lnTo>
                    <a:pt x="1356" y="848"/>
                  </a:lnTo>
                  <a:lnTo>
                    <a:pt x="1357" y="846"/>
                  </a:lnTo>
                  <a:lnTo>
                    <a:pt x="1359" y="843"/>
                  </a:lnTo>
                  <a:lnTo>
                    <a:pt x="1360" y="839"/>
                  </a:lnTo>
                  <a:lnTo>
                    <a:pt x="1360" y="836"/>
                  </a:lnTo>
                  <a:lnTo>
                    <a:pt x="1362" y="833"/>
                  </a:lnTo>
                  <a:lnTo>
                    <a:pt x="1363" y="833"/>
                  </a:lnTo>
                  <a:lnTo>
                    <a:pt x="1364" y="841"/>
                  </a:lnTo>
                  <a:lnTo>
                    <a:pt x="1364" y="845"/>
                  </a:lnTo>
                  <a:lnTo>
                    <a:pt x="1366" y="841"/>
                  </a:lnTo>
                  <a:lnTo>
                    <a:pt x="1367" y="837"/>
                  </a:lnTo>
                  <a:lnTo>
                    <a:pt x="1368" y="834"/>
                  </a:lnTo>
                  <a:lnTo>
                    <a:pt x="1369" y="830"/>
                  </a:lnTo>
                  <a:lnTo>
                    <a:pt x="1370" y="827"/>
                  </a:lnTo>
                  <a:lnTo>
                    <a:pt x="1371" y="824"/>
                  </a:lnTo>
                  <a:lnTo>
                    <a:pt x="1372" y="821"/>
                  </a:lnTo>
                  <a:lnTo>
                    <a:pt x="1373" y="818"/>
                  </a:lnTo>
                  <a:lnTo>
                    <a:pt x="1374" y="816"/>
                  </a:lnTo>
                  <a:lnTo>
                    <a:pt x="1375" y="814"/>
                  </a:lnTo>
                  <a:lnTo>
                    <a:pt x="1376" y="811"/>
                  </a:lnTo>
                  <a:lnTo>
                    <a:pt x="1377" y="809"/>
                  </a:lnTo>
                  <a:lnTo>
                    <a:pt x="1378" y="808"/>
                  </a:lnTo>
                  <a:lnTo>
                    <a:pt x="1379" y="807"/>
                  </a:lnTo>
                  <a:lnTo>
                    <a:pt x="1380" y="806"/>
                  </a:lnTo>
                  <a:lnTo>
                    <a:pt x="1381" y="806"/>
                  </a:lnTo>
                  <a:lnTo>
                    <a:pt x="1382" y="805"/>
                  </a:lnTo>
                  <a:lnTo>
                    <a:pt x="1383" y="805"/>
                  </a:lnTo>
                  <a:lnTo>
                    <a:pt x="1384" y="805"/>
                  </a:lnTo>
                  <a:lnTo>
                    <a:pt x="1385" y="804"/>
                  </a:lnTo>
                  <a:lnTo>
                    <a:pt x="1386" y="804"/>
                  </a:lnTo>
                  <a:lnTo>
                    <a:pt x="1387" y="804"/>
                  </a:lnTo>
                  <a:lnTo>
                    <a:pt x="1388" y="803"/>
                  </a:lnTo>
                  <a:lnTo>
                    <a:pt x="1389" y="803"/>
                  </a:lnTo>
                  <a:lnTo>
                    <a:pt x="1390" y="804"/>
                  </a:lnTo>
                  <a:lnTo>
                    <a:pt x="1391" y="805"/>
                  </a:lnTo>
                  <a:lnTo>
                    <a:pt x="1392" y="810"/>
                  </a:lnTo>
                  <a:lnTo>
                    <a:pt x="1393" y="817"/>
                  </a:lnTo>
                  <a:lnTo>
                    <a:pt x="1394" y="826"/>
                  </a:lnTo>
                  <a:lnTo>
                    <a:pt x="1395" y="829"/>
                  </a:lnTo>
                  <a:lnTo>
                    <a:pt x="1396" y="829"/>
                  </a:lnTo>
                  <a:lnTo>
                    <a:pt x="1397" y="831"/>
                  </a:lnTo>
                  <a:lnTo>
                    <a:pt x="1398" y="834"/>
                  </a:lnTo>
                  <a:lnTo>
                    <a:pt x="1399" y="836"/>
                  </a:lnTo>
                  <a:lnTo>
                    <a:pt x="1400" y="839"/>
                  </a:lnTo>
                  <a:lnTo>
                    <a:pt x="1401" y="840"/>
                  </a:lnTo>
                  <a:lnTo>
                    <a:pt x="1402" y="841"/>
                  </a:lnTo>
                  <a:lnTo>
                    <a:pt x="1403" y="841"/>
                  </a:lnTo>
                  <a:lnTo>
                    <a:pt x="1404" y="841"/>
                  </a:lnTo>
                  <a:lnTo>
                    <a:pt x="1405" y="842"/>
                  </a:lnTo>
                  <a:lnTo>
                    <a:pt x="1406" y="842"/>
                  </a:lnTo>
                  <a:lnTo>
                    <a:pt x="1407" y="842"/>
                  </a:lnTo>
                  <a:lnTo>
                    <a:pt x="1408" y="842"/>
                  </a:lnTo>
                  <a:lnTo>
                    <a:pt x="1409" y="842"/>
                  </a:lnTo>
                  <a:lnTo>
                    <a:pt x="1410" y="843"/>
                  </a:lnTo>
                  <a:lnTo>
                    <a:pt x="1411" y="843"/>
                  </a:lnTo>
                  <a:lnTo>
                    <a:pt x="1412" y="843"/>
                  </a:lnTo>
                  <a:lnTo>
                    <a:pt x="1413" y="844"/>
                  </a:lnTo>
                  <a:lnTo>
                    <a:pt x="1414" y="844"/>
                  </a:lnTo>
                  <a:lnTo>
                    <a:pt x="1415" y="845"/>
                  </a:lnTo>
                  <a:lnTo>
                    <a:pt x="1416" y="846"/>
                  </a:lnTo>
                  <a:lnTo>
                    <a:pt x="1417" y="848"/>
                  </a:lnTo>
                  <a:lnTo>
                    <a:pt x="1418" y="849"/>
                  </a:lnTo>
                  <a:lnTo>
                    <a:pt x="1419" y="851"/>
                  </a:lnTo>
                  <a:lnTo>
                    <a:pt x="1420" y="852"/>
                  </a:lnTo>
                  <a:lnTo>
                    <a:pt x="1421" y="855"/>
                  </a:lnTo>
                  <a:lnTo>
                    <a:pt x="1422" y="857"/>
                  </a:lnTo>
                  <a:lnTo>
                    <a:pt x="1423" y="857"/>
                  </a:lnTo>
                  <a:lnTo>
                    <a:pt x="1424" y="851"/>
                  </a:lnTo>
                  <a:lnTo>
                    <a:pt x="1425" y="846"/>
                  </a:lnTo>
                  <a:lnTo>
                    <a:pt x="1426" y="849"/>
                  </a:lnTo>
                  <a:lnTo>
                    <a:pt x="1427" y="853"/>
                  </a:lnTo>
                  <a:lnTo>
                    <a:pt x="1428" y="856"/>
                  </a:lnTo>
                  <a:lnTo>
                    <a:pt x="1429" y="859"/>
                  </a:lnTo>
                  <a:lnTo>
                    <a:pt x="1430" y="862"/>
                  </a:lnTo>
                  <a:lnTo>
                    <a:pt x="1431" y="865"/>
                  </a:lnTo>
                  <a:lnTo>
                    <a:pt x="1432" y="867"/>
                  </a:lnTo>
                  <a:lnTo>
                    <a:pt x="1433" y="868"/>
                  </a:lnTo>
                  <a:lnTo>
                    <a:pt x="1435" y="869"/>
                  </a:lnTo>
                  <a:lnTo>
                    <a:pt x="1435" y="870"/>
                  </a:lnTo>
                  <a:lnTo>
                    <a:pt x="1436" y="871"/>
                  </a:lnTo>
                  <a:lnTo>
                    <a:pt x="1437" y="872"/>
                  </a:lnTo>
                  <a:lnTo>
                    <a:pt x="1439" y="873"/>
                  </a:lnTo>
                  <a:lnTo>
                    <a:pt x="1439" y="873"/>
                  </a:lnTo>
                  <a:lnTo>
                    <a:pt x="1440" y="874"/>
                  </a:lnTo>
                  <a:lnTo>
                    <a:pt x="1442" y="874"/>
                  </a:lnTo>
                  <a:lnTo>
                    <a:pt x="1443" y="874"/>
                  </a:lnTo>
                  <a:lnTo>
                    <a:pt x="1443" y="875"/>
                  </a:lnTo>
                  <a:lnTo>
                    <a:pt x="1444" y="874"/>
                  </a:lnTo>
                  <a:lnTo>
                    <a:pt x="1446" y="874"/>
                  </a:lnTo>
                  <a:lnTo>
                    <a:pt x="1447" y="873"/>
                  </a:lnTo>
                  <a:lnTo>
                    <a:pt x="1447" y="872"/>
                  </a:lnTo>
                  <a:lnTo>
                    <a:pt x="1448" y="872"/>
                  </a:lnTo>
                  <a:lnTo>
                    <a:pt x="1450" y="871"/>
                  </a:lnTo>
                  <a:lnTo>
                    <a:pt x="1451" y="869"/>
                  </a:lnTo>
                  <a:lnTo>
                    <a:pt x="1451" y="869"/>
                  </a:lnTo>
                  <a:lnTo>
                    <a:pt x="1453" y="867"/>
                  </a:lnTo>
                  <a:lnTo>
                    <a:pt x="1454" y="865"/>
                  </a:lnTo>
                  <a:lnTo>
                    <a:pt x="1455" y="864"/>
                  </a:lnTo>
                  <a:lnTo>
                    <a:pt x="1455" y="861"/>
                  </a:lnTo>
                  <a:lnTo>
                    <a:pt x="1457" y="855"/>
                  </a:lnTo>
                  <a:lnTo>
                    <a:pt x="1458" y="845"/>
                  </a:lnTo>
                  <a:lnTo>
                    <a:pt x="1459" y="837"/>
                  </a:lnTo>
                  <a:lnTo>
                    <a:pt x="1459" y="834"/>
                  </a:lnTo>
                  <a:lnTo>
                    <a:pt x="1461" y="834"/>
                  </a:lnTo>
                  <a:lnTo>
                    <a:pt x="1462" y="832"/>
                  </a:lnTo>
                  <a:lnTo>
                    <a:pt x="1463" y="830"/>
                  </a:lnTo>
                  <a:lnTo>
                    <a:pt x="1464" y="830"/>
                  </a:lnTo>
                  <a:lnTo>
                    <a:pt x="1465" y="829"/>
                  </a:lnTo>
                  <a:lnTo>
                    <a:pt x="1466" y="828"/>
                  </a:lnTo>
                  <a:lnTo>
                    <a:pt x="1467" y="828"/>
                  </a:lnTo>
                  <a:lnTo>
                    <a:pt x="1468" y="827"/>
                  </a:lnTo>
                  <a:lnTo>
                    <a:pt x="1469" y="828"/>
                  </a:lnTo>
                  <a:lnTo>
                    <a:pt x="1470" y="827"/>
                  </a:lnTo>
                  <a:lnTo>
                    <a:pt x="1471" y="826"/>
                  </a:lnTo>
                  <a:lnTo>
                    <a:pt x="1472" y="826"/>
                  </a:lnTo>
                  <a:lnTo>
                    <a:pt x="1473" y="825"/>
                  </a:lnTo>
                  <a:lnTo>
                    <a:pt x="1474" y="825"/>
                  </a:lnTo>
                  <a:lnTo>
                    <a:pt x="1475" y="824"/>
                  </a:lnTo>
                  <a:lnTo>
                    <a:pt x="1476" y="824"/>
                  </a:lnTo>
                  <a:lnTo>
                    <a:pt x="1477" y="825"/>
                  </a:lnTo>
                  <a:lnTo>
                    <a:pt x="1478" y="829"/>
                  </a:lnTo>
                  <a:lnTo>
                    <a:pt x="1479" y="835"/>
                  </a:lnTo>
                  <a:lnTo>
                    <a:pt x="1480" y="839"/>
                  </a:lnTo>
                  <a:lnTo>
                    <a:pt x="1481" y="838"/>
                  </a:lnTo>
                  <a:lnTo>
                    <a:pt x="1482" y="836"/>
                  </a:lnTo>
                  <a:lnTo>
                    <a:pt x="1483" y="836"/>
                  </a:lnTo>
                  <a:lnTo>
                    <a:pt x="1484" y="835"/>
                  </a:lnTo>
                  <a:lnTo>
                    <a:pt x="1485" y="835"/>
                  </a:lnTo>
                  <a:lnTo>
                    <a:pt x="1486" y="833"/>
                  </a:lnTo>
                  <a:lnTo>
                    <a:pt x="1487" y="830"/>
                  </a:lnTo>
                  <a:lnTo>
                    <a:pt x="1488" y="828"/>
                  </a:lnTo>
                  <a:lnTo>
                    <a:pt x="1489" y="826"/>
                  </a:lnTo>
                  <a:lnTo>
                    <a:pt x="1490" y="831"/>
                  </a:lnTo>
                  <a:lnTo>
                    <a:pt x="1491" y="839"/>
                  </a:lnTo>
                  <a:lnTo>
                    <a:pt x="1492" y="839"/>
                  </a:lnTo>
                  <a:lnTo>
                    <a:pt x="1493" y="835"/>
                  </a:lnTo>
                  <a:lnTo>
                    <a:pt x="1494" y="832"/>
                  </a:lnTo>
                  <a:lnTo>
                    <a:pt x="1495" y="830"/>
                  </a:lnTo>
                  <a:lnTo>
                    <a:pt x="1496" y="829"/>
                  </a:lnTo>
                  <a:lnTo>
                    <a:pt x="1497" y="828"/>
                  </a:lnTo>
                  <a:lnTo>
                    <a:pt x="1498" y="827"/>
                  </a:lnTo>
                  <a:lnTo>
                    <a:pt x="1499" y="827"/>
                  </a:lnTo>
                  <a:lnTo>
                    <a:pt x="1500" y="828"/>
                  </a:lnTo>
                  <a:lnTo>
                    <a:pt x="1501" y="828"/>
                  </a:lnTo>
                  <a:lnTo>
                    <a:pt x="1502" y="830"/>
                  </a:lnTo>
                  <a:lnTo>
                    <a:pt x="1503" y="831"/>
                  </a:lnTo>
                  <a:lnTo>
                    <a:pt x="1504" y="832"/>
                  </a:lnTo>
                  <a:lnTo>
                    <a:pt x="1505" y="834"/>
                  </a:lnTo>
                  <a:lnTo>
                    <a:pt x="1506" y="835"/>
                  </a:lnTo>
                  <a:lnTo>
                    <a:pt x="1507" y="838"/>
                  </a:lnTo>
                  <a:lnTo>
                    <a:pt x="1508" y="840"/>
                  </a:lnTo>
                  <a:lnTo>
                    <a:pt x="1509" y="843"/>
                  </a:lnTo>
                  <a:lnTo>
                    <a:pt x="1510" y="846"/>
                  </a:lnTo>
                  <a:lnTo>
                    <a:pt x="1511" y="849"/>
                  </a:lnTo>
                  <a:lnTo>
                    <a:pt x="1512" y="852"/>
                  </a:lnTo>
                  <a:lnTo>
                    <a:pt x="1513" y="856"/>
                  </a:lnTo>
                  <a:lnTo>
                    <a:pt x="1514" y="859"/>
                  </a:lnTo>
                  <a:lnTo>
                    <a:pt x="1515" y="861"/>
                  </a:lnTo>
                  <a:lnTo>
                    <a:pt x="1516" y="864"/>
                  </a:lnTo>
                  <a:lnTo>
                    <a:pt x="1517" y="866"/>
                  </a:lnTo>
                  <a:lnTo>
                    <a:pt x="1518" y="868"/>
                  </a:lnTo>
                  <a:lnTo>
                    <a:pt x="1519" y="870"/>
                  </a:lnTo>
                  <a:lnTo>
                    <a:pt x="1520" y="872"/>
                  </a:lnTo>
                  <a:lnTo>
                    <a:pt x="1521" y="874"/>
                  </a:lnTo>
                  <a:lnTo>
                    <a:pt x="1522" y="876"/>
                  </a:lnTo>
                  <a:lnTo>
                    <a:pt x="1523" y="878"/>
                  </a:lnTo>
                  <a:lnTo>
                    <a:pt x="1524" y="881"/>
                  </a:lnTo>
                  <a:lnTo>
                    <a:pt x="1526" y="884"/>
                  </a:lnTo>
                  <a:lnTo>
                    <a:pt x="1526" y="887"/>
                  </a:lnTo>
                  <a:lnTo>
                    <a:pt x="1527" y="890"/>
                  </a:lnTo>
                  <a:lnTo>
                    <a:pt x="1528" y="893"/>
                  </a:lnTo>
                  <a:lnTo>
                    <a:pt x="1530" y="895"/>
                  </a:lnTo>
                  <a:lnTo>
                    <a:pt x="1530" y="897"/>
                  </a:lnTo>
                  <a:lnTo>
                    <a:pt x="1531" y="895"/>
                  </a:lnTo>
                  <a:lnTo>
                    <a:pt x="1532" y="886"/>
                  </a:lnTo>
                  <a:lnTo>
                    <a:pt x="1534" y="874"/>
                  </a:lnTo>
                  <a:lnTo>
                    <a:pt x="1534" y="875"/>
                  </a:lnTo>
                  <a:lnTo>
                    <a:pt x="1535" y="876"/>
                  </a:lnTo>
                  <a:lnTo>
                    <a:pt x="1537" y="877"/>
                  </a:lnTo>
                  <a:lnTo>
                    <a:pt x="1538" y="877"/>
                  </a:lnTo>
                  <a:lnTo>
                    <a:pt x="1538" y="877"/>
                  </a:lnTo>
                  <a:lnTo>
                    <a:pt x="1539" y="877"/>
                  </a:lnTo>
                  <a:lnTo>
                    <a:pt x="1541" y="876"/>
                  </a:lnTo>
                  <a:lnTo>
                    <a:pt x="1542" y="874"/>
                  </a:lnTo>
                  <a:lnTo>
                    <a:pt x="1542" y="869"/>
                  </a:lnTo>
                  <a:lnTo>
                    <a:pt x="1544" y="862"/>
                  </a:lnTo>
                  <a:lnTo>
                    <a:pt x="1545" y="857"/>
                  </a:lnTo>
                  <a:lnTo>
                    <a:pt x="1546" y="859"/>
                  </a:lnTo>
                  <a:lnTo>
                    <a:pt x="1546" y="860"/>
                  </a:lnTo>
                  <a:lnTo>
                    <a:pt x="1548" y="860"/>
                  </a:lnTo>
                  <a:lnTo>
                    <a:pt x="1549" y="860"/>
                  </a:lnTo>
                  <a:lnTo>
                    <a:pt x="1550" y="860"/>
                  </a:lnTo>
                  <a:lnTo>
                    <a:pt x="1550" y="860"/>
                  </a:lnTo>
                  <a:lnTo>
                    <a:pt x="1552" y="861"/>
                  </a:lnTo>
                  <a:lnTo>
                    <a:pt x="1553" y="861"/>
                  </a:lnTo>
                  <a:lnTo>
                    <a:pt x="1554" y="861"/>
                  </a:lnTo>
                  <a:lnTo>
                    <a:pt x="1555" y="862"/>
                  </a:lnTo>
                  <a:lnTo>
                    <a:pt x="1556" y="862"/>
                  </a:lnTo>
                  <a:lnTo>
                    <a:pt x="1557" y="862"/>
                  </a:lnTo>
                  <a:lnTo>
                    <a:pt x="1558" y="861"/>
                  </a:lnTo>
                  <a:lnTo>
                    <a:pt x="1559" y="860"/>
                  </a:lnTo>
                  <a:lnTo>
                    <a:pt x="1560" y="859"/>
                  </a:lnTo>
                  <a:lnTo>
                    <a:pt x="1561" y="858"/>
                  </a:lnTo>
                  <a:lnTo>
                    <a:pt x="1562" y="856"/>
                  </a:lnTo>
                  <a:lnTo>
                    <a:pt x="1563" y="854"/>
                  </a:lnTo>
                  <a:lnTo>
                    <a:pt x="1564" y="851"/>
                  </a:lnTo>
                  <a:lnTo>
                    <a:pt x="1565" y="848"/>
                  </a:lnTo>
                  <a:lnTo>
                    <a:pt x="1566" y="846"/>
                  </a:lnTo>
                  <a:lnTo>
                    <a:pt x="1567" y="842"/>
                  </a:lnTo>
                  <a:lnTo>
                    <a:pt x="1568" y="838"/>
                  </a:lnTo>
                  <a:lnTo>
                    <a:pt x="1569" y="835"/>
                  </a:lnTo>
                  <a:lnTo>
                    <a:pt x="1570" y="830"/>
                  </a:lnTo>
                  <a:lnTo>
                    <a:pt x="1571" y="827"/>
                  </a:lnTo>
                  <a:lnTo>
                    <a:pt x="1572" y="824"/>
                  </a:lnTo>
                  <a:lnTo>
                    <a:pt x="1573" y="821"/>
                  </a:lnTo>
                  <a:lnTo>
                    <a:pt x="1574" y="819"/>
                  </a:lnTo>
                  <a:lnTo>
                    <a:pt x="1575" y="817"/>
                  </a:lnTo>
                  <a:lnTo>
                    <a:pt x="1576" y="822"/>
                  </a:lnTo>
                  <a:lnTo>
                    <a:pt x="1577" y="827"/>
                  </a:lnTo>
                  <a:lnTo>
                    <a:pt x="1578" y="824"/>
                  </a:lnTo>
                  <a:lnTo>
                    <a:pt x="1579" y="821"/>
                  </a:lnTo>
                  <a:lnTo>
                    <a:pt x="1580" y="817"/>
                  </a:lnTo>
                  <a:lnTo>
                    <a:pt x="1581" y="815"/>
                  </a:lnTo>
                  <a:lnTo>
                    <a:pt x="1582" y="813"/>
                  </a:lnTo>
                  <a:lnTo>
                    <a:pt x="1583" y="811"/>
                  </a:lnTo>
                  <a:lnTo>
                    <a:pt x="1584" y="810"/>
                  </a:lnTo>
                  <a:lnTo>
                    <a:pt x="1585" y="811"/>
                  </a:lnTo>
                  <a:lnTo>
                    <a:pt x="1586" y="814"/>
                  </a:lnTo>
                  <a:lnTo>
                    <a:pt x="1587" y="821"/>
                  </a:lnTo>
                  <a:lnTo>
                    <a:pt x="1588" y="826"/>
                  </a:lnTo>
                  <a:lnTo>
                    <a:pt x="1589" y="825"/>
                  </a:lnTo>
                  <a:lnTo>
                    <a:pt x="1590" y="824"/>
                  </a:lnTo>
                  <a:lnTo>
                    <a:pt x="1591" y="825"/>
                  </a:lnTo>
                  <a:lnTo>
                    <a:pt x="1592" y="825"/>
                  </a:lnTo>
                  <a:lnTo>
                    <a:pt x="1593" y="826"/>
                  </a:lnTo>
                  <a:lnTo>
                    <a:pt x="1594" y="826"/>
                  </a:lnTo>
                  <a:lnTo>
                    <a:pt x="1595" y="826"/>
                  </a:lnTo>
                  <a:lnTo>
                    <a:pt x="1596" y="825"/>
                  </a:lnTo>
                  <a:lnTo>
                    <a:pt x="1597" y="824"/>
                  </a:lnTo>
                  <a:lnTo>
                    <a:pt x="1598" y="823"/>
                  </a:lnTo>
                  <a:lnTo>
                    <a:pt x="1599" y="823"/>
                  </a:lnTo>
                  <a:lnTo>
                    <a:pt x="1600" y="823"/>
                  </a:lnTo>
                  <a:lnTo>
                    <a:pt x="1601" y="823"/>
                  </a:lnTo>
                  <a:lnTo>
                    <a:pt x="1602" y="823"/>
                  </a:lnTo>
                  <a:lnTo>
                    <a:pt x="1603" y="824"/>
                  </a:lnTo>
                  <a:lnTo>
                    <a:pt x="1604" y="825"/>
                  </a:lnTo>
                  <a:lnTo>
                    <a:pt x="1605" y="826"/>
                  </a:lnTo>
                  <a:lnTo>
                    <a:pt x="1606" y="828"/>
                  </a:lnTo>
                  <a:lnTo>
                    <a:pt x="1607" y="830"/>
                  </a:lnTo>
                  <a:lnTo>
                    <a:pt x="1608" y="832"/>
                  </a:lnTo>
                  <a:lnTo>
                    <a:pt x="1609" y="836"/>
                  </a:lnTo>
                  <a:lnTo>
                    <a:pt x="1610" y="839"/>
                  </a:lnTo>
                  <a:lnTo>
                    <a:pt x="1611" y="842"/>
                  </a:lnTo>
                  <a:lnTo>
                    <a:pt x="1612" y="844"/>
                  </a:lnTo>
                  <a:lnTo>
                    <a:pt x="1613" y="847"/>
                  </a:lnTo>
                  <a:lnTo>
                    <a:pt x="1614" y="850"/>
                  </a:lnTo>
                  <a:lnTo>
                    <a:pt x="1615" y="852"/>
                  </a:lnTo>
                  <a:lnTo>
                    <a:pt x="1616" y="855"/>
                  </a:lnTo>
                  <a:lnTo>
                    <a:pt x="1617" y="858"/>
                  </a:lnTo>
                  <a:lnTo>
                    <a:pt x="1618" y="861"/>
                  </a:lnTo>
                  <a:lnTo>
                    <a:pt x="1619" y="865"/>
                  </a:lnTo>
                  <a:lnTo>
                    <a:pt x="1621" y="869"/>
                  </a:lnTo>
                  <a:lnTo>
                    <a:pt x="1621" y="873"/>
                  </a:lnTo>
                  <a:lnTo>
                    <a:pt x="1622" y="876"/>
                  </a:lnTo>
                  <a:lnTo>
                    <a:pt x="1623" y="880"/>
                  </a:lnTo>
                  <a:lnTo>
                    <a:pt x="1625" y="883"/>
                  </a:lnTo>
                  <a:lnTo>
                    <a:pt x="1625" y="886"/>
                  </a:lnTo>
                  <a:lnTo>
                    <a:pt x="1626" y="888"/>
                  </a:lnTo>
                  <a:lnTo>
                    <a:pt x="1628" y="890"/>
                  </a:lnTo>
                  <a:lnTo>
                    <a:pt x="1629" y="891"/>
                  </a:lnTo>
                  <a:lnTo>
                    <a:pt x="1629" y="892"/>
                  </a:lnTo>
                  <a:lnTo>
                    <a:pt x="1630" y="893"/>
                  </a:lnTo>
                  <a:lnTo>
                    <a:pt x="1632" y="894"/>
                  </a:lnTo>
                  <a:lnTo>
                    <a:pt x="1633" y="894"/>
                  </a:lnTo>
                  <a:lnTo>
                    <a:pt x="1633" y="895"/>
                  </a:lnTo>
                  <a:lnTo>
                    <a:pt x="1634" y="895"/>
                  </a:lnTo>
                  <a:lnTo>
                    <a:pt x="1636" y="896"/>
                  </a:lnTo>
                  <a:lnTo>
                    <a:pt x="1636" y="897"/>
                  </a:lnTo>
                  <a:lnTo>
                    <a:pt x="1637" y="897"/>
                  </a:lnTo>
                  <a:lnTo>
                    <a:pt x="1639" y="895"/>
                  </a:lnTo>
                  <a:lnTo>
                    <a:pt x="1640" y="885"/>
                  </a:lnTo>
                  <a:lnTo>
                    <a:pt x="1640" y="871"/>
                  </a:lnTo>
                  <a:lnTo>
                    <a:pt x="1641" y="870"/>
                  </a:lnTo>
                  <a:lnTo>
                    <a:pt x="1643" y="872"/>
                  </a:lnTo>
                  <a:lnTo>
                    <a:pt x="1644" y="873"/>
                  </a:lnTo>
                  <a:lnTo>
                    <a:pt x="1644" y="873"/>
                  </a:lnTo>
                  <a:lnTo>
                    <a:pt x="1646" y="874"/>
                  </a:lnTo>
                  <a:lnTo>
                    <a:pt x="1647" y="874"/>
                  </a:lnTo>
                  <a:lnTo>
                    <a:pt x="1648" y="875"/>
                  </a:lnTo>
                  <a:lnTo>
                    <a:pt x="1648" y="875"/>
                  </a:lnTo>
                  <a:lnTo>
                    <a:pt x="1650" y="874"/>
                  </a:lnTo>
                  <a:lnTo>
                    <a:pt x="1651" y="869"/>
                  </a:lnTo>
                  <a:lnTo>
                    <a:pt x="1652" y="861"/>
                  </a:lnTo>
                  <a:lnTo>
                    <a:pt x="1652" y="855"/>
                  </a:lnTo>
                  <a:lnTo>
                    <a:pt x="1654" y="857"/>
                  </a:lnTo>
                  <a:lnTo>
                    <a:pt x="1655" y="857"/>
                  </a:lnTo>
                  <a:lnTo>
                    <a:pt x="1656" y="856"/>
                  </a:lnTo>
                  <a:lnTo>
                    <a:pt x="1657" y="856"/>
                  </a:lnTo>
                  <a:lnTo>
                    <a:pt x="1658" y="856"/>
                  </a:lnTo>
                  <a:lnTo>
                    <a:pt x="1659" y="856"/>
                  </a:lnTo>
                  <a:lnTo>
                    <a:pt x="1660" y="855"/>
                  </a:lnTo>
                  <a:lnTo>
                    <a:pt x="1661" y="855"/>
                  </a:lnTo>
                  <a:lnTo>
                    <a:pt x="1662" y="855"/>
                  </a:lnTo>
                  <a:lnTo>
                    <a:pt x="1663" y="856"/>
                  </a:lnTo>
                  <a:lnTo>
                    <a:pt x="1664" y="856"/>
                  </a:lnTo>
                  <a:lnTo>
                    <a:pt x="1665" y="856"/>
                  </a:lnTo>
                  <a:lnTo>
                    <a:pt x="1666" y="855"/>
                  </a:lnTo>
                  <a:lnTo>
                    <a:pt x="1667" y="854"/>
                  </a:lnTo>
                  <a:lnTo>
                    <a:pt x="1668" y="852"/>
                  </a:lnTo>
                  <a:lnTo>
                    <a:pt x="1669" y="851"/>
                  </a:lnTo>
                  <a:lnTo>
                    <a:pt x="1670" y="849"/>
                  </a:lnTo>
                  <a:lnTo>
                    <a:pt x="1671" y="847"/>
                  </a:lnTo>
                  <a:lnTo>
                    <a:pt x="1672" y="845"/>
                  </a:lnTo>
                  <a:lnTo>
                    <a:pt x="1673" y="842"/>
                  </a:lnTo>
                  <a:lnTo>
                    <a:pt x="1674" y="839"/>
                  </a:lnTo>
                  <a:lnTo>
                    <a:pt x="1675" y="835"/>
                  </a:lnTo>
                  <a:lnTo>
                    <a:pt x="1676" y="831"/>
                  </a:lnTo>
                  <a:lnTo>
                    <a:pt x="1677" y="828"/>
                  </a:lnTo>
                  <a:lnTo>
                    <a:pt x="1678" y="826"/>
                  </a:lnTo>
                  <a:lnTo>
                    <a:pt x="1679" y="824"/>
                  </a:lnTo>
                  <a:lnTo>
                    <a:pt x="1680" y="822"/>
                  </a:lnTo>
                  <a:lnTo>
                    <a:pt x="1681" y="820"/>
                  </a:lnTo>
                  <a:lnTo>
                    <a:pt x="1682" y="818"/>
                  </a:lnTo>
                  <a:lnTo>
                    <a:pt x="1683" y="818"/>
                  </a:lnTo>
                  <a:lnTo>
                    <a:pt x="1684" y="824"/>
                  </a:lnTo>
                  <a:lnTo>
                    <a:pt x="1685" y="831"/>
                  </a:lnTo>
                  <a:lnTo>
                    <a:pt x="1686" y="829"/>
                  </a:lnTo>
                  <a:lnTo>
                    <a:pt x="1687" y="825"/>
                  </a:lnTo>
                  <a:lnTo>
                    <a:pt x="1688" y="822"/>
                  </a:lnTo>
                  <a:lnTo>
                    <a:pt x="1689" y="820"/>
                  </a:lnTo>
                  <a:lnTo>
                    <a:pt x="1690" y="818"/>
                  </a:lnTo>
                  <a:lnTo>
                    <a:pt x="1691" y="817"/>
                  </a:lnTo>
                  <a:lnTo>
                    <a:pt x="1692" y="817"/>
                  </a:lnTo>
                  <a:lnTo>
                    <a:pt x="1693" y="821"/>
                  </a:lnTo>
                  <a:lnTo>
                    <a:pt x="1694" y="828"/>
                  </a:lnTo>
                  <a:lnTo>
                    <a:pt x="1695" y="834"/>
                  </a:lnTo>
                  <a:lnTo>
                    <a:pt x="1696" y="834"/>
                  </a:lnTo>
                  <a:lnTo>
                    <a:pt x="1697" y="832"/>
                  </a:lnTo>
                  <a:lnTo>
                    <a:pt x="1698" y="831"/>
                  </a:lnTo>
                  <a:lnTo>
                    <a:pt x="1699" y="831"/>
                  </a:lnTo>
                  <a:lnTo>
                    <a:pt x="1700" y="832"/>
                  </a:lnTo>
                  <a:lnTo>
                    <a:pt x="1701" y="831"/>
                  </a:lnTo>
                  <a:lnTo>
                    <a:pt x="1702" y="831"/>
                  </a:lnTo>
                  <a:lnTo>
                    <a:pt x="1703" y="830"/>
                  </a:lnTo>
                  <a:lnTo>
                    <a:pt x="1704" y="829"/>
                  </a:lnTo>
                  <a:lnTo>
                    <a:pt x="1705" y="829"/>
                  </a:lnTo>
                  <a:lnTo>
                    <a:pt x="1706" y="829"/>
                  </a:lnTo>
                  <a:lnTo>
                    <a:pt x="1707" y="829"/>
                  </a:lnTo>
                  <a:lnTo>
                    <a:pt x="1708" y="829"/>
                  </a:lnTo>
                  <a:lnTo>
                    <a:pt x="1709" y="829"/>
                  </a:lnTo>
                  <a:lnTo>
                    <a:pt x="1710" y="830"/>
                  </a:lnTo>
                  <a:lnTo>
                    <a:pt x="1711" y="831"/>
                  </a:lnTo>
                  <a:lnTo>
                    <a:pt x="1712" y="832"/>
                  </a:lnTo>
                  <a:lnTo>
                    <a:pt x="1713" y="833"/>
                  </a:lnTo>
                  <a:lnTo>
                    <a:pt x="1714" y="834"/>
                  </a:lnTo>
                  <a:lnTo>
                    <a:pt x="1715" y="835"/>
                  </a:lnTo>
                  <a:lnTo>
                    <a:pt x="1716" y="838"/>
                  </a:lnTo>
                  <a:lnTo>
                    <a:pt x="1717" y="840"/>
                  </a:lnTo>
                  <a:lnTo>
                    <a:pt x="1718" y="843"/>
                  </a:lnTo>
                  <a:lnTo>
                    <a:pt x="1719" y="846"/>
                  </a:lnTo>
                  <a:lnTo>
                    <a:pt x="1720" y="848"/>
                  </a:lnTo>
                  <a:lnTo>
                    <a:pt x="1721" y="852"/>
                  </a:lnTo>
                  <a:lnTo>
                    <a:pt x="1723" y="854"/>
                  </a:lnTo>
                  <a:lnTo>
                    <a:pt x="1723" y="857"/>
                  </a:lnTo>
                  <a:lnTo>
                    <a:pt x="1724" y="861"/>
                  </a:lnTo>
                  <a:lnTo>
                    <a:pt x="1725" y="864"/>
                  </a:lnTo>
                  <a:lnTo>
                    <a:pt x="1727" y="867"/>
                  </a:lnTo>
                  <a:lnTo>
                    <a:pt x="1727" y="871"/>
                  </a:lnTo>
                  <a:lnTo>
                    <a:pt x="1728" y="875"/>
                  </a:lnTo>
                  <a:lnTo>
                    <a:pt x="1730" y="880"/>
                  </a:lnTo>
                  <a:lnTo>
                    <a:pt x="1731" y="884"/>
                  </a:lnTo>
                  <a:lnTo>
                    <a:pt x="1731" y="888"/>
                  </a:lnTo>
                  <a:lnTo>
                    <a:pt x="1732" y="891"/>
                  </a:lnTo>
                  <a:lnTo>
                    <a:pt x="1734" y="893"/>
                  </a:lnTo>
                  <a:lnTo>
                    <a:pt x="1735" y="896"/>
                  </a:lnTo>
                  <a:lnTo>
                    <a:pt x="1735" y="897"/>
                  </a:lnTo>
                  <a:lnTo>
                    <a:pt x="1736" y="898"/>
                  </a:lnTo>
                  <a:lnTo>
                    <a:pt x="1738" y="898"/>
                  </a:lnTo>
                  <a:lnTo>
                    <a:pt x="1739" y="896"/>
                  </a:lnTo>
                  <a:lnTo>
                    <a:pt x="1739" y="888"/>
                  </a:lnTo>
                  <a:lnTo>
                    <a:pt x="1741" y="875"/>
                  </a:lnTo>
                  <a:lnTo>
                    <a:pt x="1742" y="873"/>
                  </a:lnTo>
                  <a:lnTo>
                    <a:pt x="1743" y="873"/>
                  </a:lnTo>
                  <a:lnTo>
                    <a:pt x="1743" y="873"/>
                  </a:lnTo>
                  <a:lnTo>
                    <a:pt x="1745" y="872"/>
                  </a:lnTo>
                  <a:lnTo>
                    <a:pt x="1746" y="872"/>
                  </a:lnTo>
                  <a:lnTo>
                    <a:pt x="1747" y="872"/>
                  </a:lnTo>
                  <a:lnTo>
                    <a:pt x="1748" y="873"/>
                  </a:lnTo>
                  <a:lnTo>
                    <a:pt x="1749" y="874"/>
                  </a:lnTo>
                  <a:lnTo>
                    <a:pt x="1750" y="875"/>
                  </a:lnTo>
                  <a:lnTo>
                    <a:pt x="1751" y="876"/>
                  </a:lnTo>
                  <a:lnTo>
                    <a:pt x="1752" y="877"/>
                  </a:lnTo>
                  <a:lnTo>
                    <a:pt x="1753" y="878"/>
                  </a:lnTo>
                  <a:lnTo>
                    <a:pt x="1754" y="879"/>
                  </a:lnTo>
                  <a:lnTo>
                    <a:pt x="1755" y="880"/>
                  </a:lnTo>
                  <a:lnTo>
                    <a:pt x="1756" y="880"/>
                  </a:lnTo>
                  <a:lnTo>
                    <a:pt x="1757" y="878"/>
                  </a:lnTo>
                  <a:lnTo>
                    <a:pt x="1758" y="874"/>
                  </a:lnTo>
                  <a:lnTo>
                    <a:pt x="1759" y="864"/>
                  </a:lnTo>
                  <a:lnTo>
                    <a:pt x="1760" y="856"/>
                  </a:lnTo>
                  <a:lnTo>
                    <a:pt x="1761" y="856"/>
                  </a:lnTo>
                  <a:lnTo>
                    <a:pt x="1762" y="856"/>
                  </a:lnTo>
                  <a:lnTo>
                    <a:pt x="1763" y="854"/>
                  </a:lnTo>
                  <a:lnTo>
                    <a:pt x="1764" y="852"/>
                  </a:lnTo>
                  <a:lnTo>
                    <a:pt x="1765" y="850"/>
                  </a:lnTo>
                  <a:lnTo>
                    <a:pt x="1766" y="849"/>
                  </a:lnTo>
                  <a:lnTo>
                    <a:pt x="1767" y="848"/>
                  </a:lnTo>
                  <a:lnTo>
                    <a:pt x="1768" y="847"/>
                  </a:lnTo>
                  <a:lnTo>
                    <a:pt x="1769" y="846"/>
                  </a:lnTo>
                  <a:lnTo>
                    <a:pt x="1770" y="846"/>
                  </a:lnTo>
                  <a:lnTo>
                    <a:pt x="1771" y="845"/>
                  </a:lnTo>
                  <a:lnTo>
                    <a:pt x="1772" y="844"/>
                  </a:lnTo>
                  <a:lnTo>
                    <a:pt x="1773" y="842"/>
                  </a:lnTo>
                  <a:lnTo>
                    <a:pt x="1774" y="841"/>
                  </a:lnTo>
                  <a:lnTo>
                    <a:pt x="1775" y="839"/>
                  </a:lnTo>
                  <a:lnTo>
                    <a:pt x="1776" y="837"/>
                  </a:lnTo>
                  <a:lnTo>
                    <a:pt x="1777" y="835"/>
                  </a:lnTo>
                  <a:lnTo>
                    <a:pt x="1778" y="834"/>
                  </a:lnTo>
                  <a:lnTo>
                    <a:pt x="1779" y="833"/>
                  </a:lnTo>
                  <a:lnTo>
                    <a:pt x="1780" y="832"/>
                  </a:lnTo>
                  <a:lnTo>
                    <a:pt x="1781" y="831"/>
                  </a:lnTo>
                  <a:lnTo>
                    <a:pt x="1782" y="830"/>
                  </a:lnTo>
                  <a:lnTo>
                    <a:pt x="1783" y="829"/>
                  </a:lnTo>
                  <a:lnTo>
                    <a:pt x="1784" y="827"/>
                  </a:lnTo>
                  <a:lnTo>
                    <a:pt x="1785" y="826"/>
                  </a:lnTo>
                  <a:lnTo>
                    <a:pt x="1786" y="824"/>
                  </a:lnTo>
                  <a:lnTo>
                    <a:pt x="1787" y="822"/>
                  </a:lnTo>
                  <a:lnTo>
                    <a:pt x="1788" y="819"/>
                  </a:lnTo>
                  <a:lnTo>
                    <a:pt x="1789" y="817"/>
                  </a:lnTo>
                  <a:lnTo>
                    <a:pt x="1790" y="817"/>
                  </a:lnTo>
                  <a:lnTo>
                    <a:pt x="1791" y="823"/>
                  </a:lnTo>
                  <a:lnTo>
                    <a:pt x="1792" y="834"/>
                  </a:lnTo>
                  <a:lnTo>
                    <a:pt x="1793" y="836"/>
                  </a:lnTo>
                  <a:lnTo>
                    <a:pt x="1794" y="839"/>
                  </a:lnTo>
                  <a:lnTo>
                    <a:pt x="1795" y="843"/>
                  </a:lnTo>
                  <a:lnTo>
                    <a:pt x="1796" y="841"/>
                  </a:lnTo>
                  <a:lnTo>
                    <a:pt x="1797" y="838"/>
                  </a:lnTo>
                  <a:lnTo>
                    <a:pt x="1798" y="837"/>
                  </a:lnTo>
                  <a:lnTo>
                    <a:pt x="1799" y="836"/>
                  </a:lnTo>
                  <a:lnTo>
                    <a:pt x="1800" y="835"/>
                  </a:lnTo>
                  <a:lnTo>
                    <a:pt x="1801" y="835"/>
                  </a:lnTo>
                  <a:lnTo>
                    <a:pt x="1802" y="834"/>
                  </a:lnTo>
                  <a:lnTo>
                    <a:pt x="1803" y="833"/>
                  </a:lnTo>
                  <a:lnTo>
                    <a:pt x="1804" y="833"/>
                  </a:lnTo>
                  <a:lnTo>
                    <a:pt x="1805" y="832"/>
                  </a:lnTo>
                  <a:lnTo>
                    <a:pt x="1806" y="833"/>
                  </a:lnTo>
                  <a:lnTo>
                    <a:pt x="1807" y="833"/>
                  </a:lnTo>
                  <a:lnTo>
                    <a:pt x="1808" y="833"/>
                  </a:lnTo>
                  <a:lnTo>
                    <a:pt x="1809" y="833"/>
                  </a:lnTo>
                  <a:lnTo>
                    <a:pt x="1810" y="834"/>
                  </a:lnTo>
                  <a:lnTo>
                    <a:pt x="1811" y="834"/>
                  </a:lnTo>
                  <a:lnTo>
                    <a:pt x="1812" y="835"/>
                  </a:lnTo>
                  <a:lnTo>
                    <a:pt x="1814" y="835"/>
                  </a:lnTo>
                  <a:lnTo>
                    <a:pt x="1814" y="835"/>
                  </a:lnTo>
                  <a:lnTo>
                    <a:pt x="1815" y="836"/>
                  </a:lnTo>
                  <a:lnTo>
                    <a:pt x="1816" y="838"/>
                  </a:lnTo>
                  <a:lnTo>
                    <a:pt x="1818" y="839"/>
                  </a:lnTo>
                  <a:lnTo>
                    <a:pt x="1818" y="840"/>
                  </a:lnTo>
                  <a:lnTo>
                    <a:pt x="1819" y="842"/>
                  </a:lnTo>
                  <a:lnTo>
                    <a:pt x="1821" y="843"/>
                  </a:lnTo>
                  <a:lnTo>
                    <a:pt x="1822" y="846"/>
                  </a:lnTo>
                  <a:lnTo>
                    <a:pt x="1822" y="848"/>
                  </a:lnTo>
                  <a:lnTo>
                    <a:pt x="1823" y="852"/>
                  </a:lnTo>
                  <a:lnTo>
                    <a:pt x="1825" y="856"/>
                  </a:lnTo>
                  <a:lnTo>
                    <a:pt x="1826" y="861"/>
                  </a:lnTo>
                  <a:lnTo>
                    <a:pt x="1826" y="866"/>
                  </a:lnTo>
                  <a:lnTo>
                    <a:pt x="1827" y="873"/>
                  </a:lnTo>
                  <a:lnTo>
                    <a:pt x="1829" y="879"/>
                  </a:lnTo>
                  <a:lnTo>
                    <a:pt x="1830" y="885"/>
                  </a:lnTo>
                  <a:lnTo>
                    <a:pt x="1830" y="890"/>
                  </a:lnTo>
                  <a:lnTo>
                    <a:pt x="1832" y="895"/>
                  </a:lnTo>
                  <a:lnTo>
                    <a:pt x="1833" y="899"/>
                  </a:lnTo>
                  <a:lnTo>
                    <a:pt x="1834" y="901"/>
                  </a:lnTo>
                  <a:lnTo>
                    <a:pt x="1834" y="903"/>
                  </a:lnTo>
                  <a:lnTo>
                    <a:pt x="1836" y="904"/>
                  </a:lnTo>
                  <a:lnTo>
                    <a:pt x="1837" y="905"/>
                  </a:lnTo>
                  <a:lnTo>
                    <a:pt x="1838" y="905"/>
                  </a:lnTo>
                  <a:lnTo>
                    <a:pt x="1838" y="905"/>
                  </a:lnTo>
                  <a:lnTo>
                    <a:pt x="1840" y="905"/>
                  </a:lnTo>
                  <a:lnTo>
                    <a:pt x="1841" y="904"/>
                  </a:lnTo>
                  <a:lnTo>
                    <a:pt x="1842" y="904"/>
                  </a:lnTo>
                  <a:lnTo>
                    <a:pt x="1843" y="904"/>
                  </a:lnTo>
                  <a:lnTo>
                    <a:pt x="1844" y="903"/>
                  </a:lnTo>
                  <a:lnTo>
                    <a:pt x="1845" y="903"/>
                  </a:lnTo>
                  <a:lnTo>
                    <a:pt x="1845" y="903"/>
                  </a:lnTo>
                  <a:lnTo>
                    <a:pt x="1847" y="901"/>
                  </a:lnTo>
                  <a:lnTo>
                    <a:pt x="1848" y="895"/>
                  </a:lnTo>
                  <a:lnTo>
                    <a:pt x="1849" y="884"/>
                  </a:lnTo>
                  <a:lnTo>
                    <a:pt x="1850" y="884"/>
                  </a:lnTo>
                  <a:lnTo>
                    <a:pt x="1851" y="886"/>
                  </a:lnTo>
                  <a:lnTo>
                    <a:pt x="1852" y="887"/>
                  </a:lnTo>
                  <a:lnTo>
                    <a:pt x="1853" y="888"/>
                  </a:lnTo>
                  <a:lnTo>
                    <a:pt x="1854" y="889"/>
                  </a:lnTo>
                  <a:lnTo>
                    <a:pt x="1855" y="890"/>
                  </a:lnTo>
                  <a:lnTo>
                    <a:pt x="1856" y="890"/>
                  </a:lnTo>
                  <a:lnTo>
                    <a:pt x="1857" y="888"/>
                  </a:lnTo>
                  <a:lnTo>
                    <a:pt x="1858" y="883"/>
                  </a:lnTo>
                  <a:lnTo>
                    <a:pt x="1859" y="875"/>
                  </a:lnTo>
                  <a:lnTo>
                    <a:pt x="1860" y="868"/>
                  </a:lnTo>
                  <a:lnTo>
                    <a:pt x="1861" y="867"/>
                  </a:lnTo>
                  <a:lnTo>
                    <a:pt x="1862" y="868"/>
                  </a:lnTo>
                  <a:lnTo>
                    <a:pt x="1863" y="866"/>
                  </a:lnTo>
                  <a:lnTo>
                    <a:pt x="1864" y="865"/>
                  </a:lnTo>
                  <a:lnTo>
                    <a:pt x="1865" y="865"/>
                  </a:lnTo>
                  <a:lnTo>
                    <a:pt x="1866" y="864"/>
                  </a:lnTo>
                  <a:lnTo>
                    <a:pt x="1867" y="864"/>
                  </a:lnTo>
                  <a:lnTo>
                    <a:pt x="1868" y="863"/>
                  </a:lnTo>
                  <a:lnTo>
                    <a:pt x="1869" y="863"/>
                  </a:lnTo>
                  <a:lnTo>
                    <a:pt x="1870" y="862"/>
                  </a:lnTo>
                  <a:lnTo>
                    <a:pt x="1871" y="862"/>
                  </a:lnTo>
                  <a:lnTo>
                    <a:pt x="1872" y="862"/>
                  </a:lnTo>
                  <a:lnTo>
                    <a:pt x="1873" y="861"/>
                  </a:lnTo>
                  <a:lnTo>
                    <a:pt x="1874" y="861"/>
                  </a:lnTo>
                  <a:lnTo>
                    <a:pt x="1875" y="861"/>
                  </a:lnTo>
                  <a:lnTo>
                    <a:pt x="1876" y="860"/>
                  </a:lnTo>
                  <a:lnTo>
                    <a:pt x="1877" y="859"/>
                  </a:lnTo>
                  <a:lnTo>
                    <a:pt x="1878" y="857"/>
                  </a:lnTo>
                  <a:lnTo>
                    <a:pt x="1879" y="855"/>
                  </a:lnTo>
                  <a:lnTo>
                    <a:pt x="1880" y="853"/>
                  </a:lnTo>
                  <a:lnTo>
                    <a:pt x="1881" y="850"/>
                  </a:lnTo>
                  <a:lnTo>
                    <a:pt x="1882" y="847"/>
                  </a:lnTo>
                  <a:lnTo>
                    <a:pt x="1883" y="844"/>
                  </a:lnTo>
                  <a:lnTo>
                    <a:pt x="1884" y="841"/>
                  </a:lnTo>
                  <a:lnTo>
                    <a:pt x="1885" y="838"/>
                  </a:lnTo>
                  <a:lnTo>
                    <a:pt x="1886" y="835"/>
                  </a:lnTo>
                  <a:lnTo>
                    <a:pt x="1887" y="833"/>
                  </a:lnTo>
                  <a:lnTo>
                    <a:pt x="1888" y="830"/>
                  </a:lnTo>
                  <a:lnTo>
                    <a:pt x="1889" y="827"/>
                  </a:lnTo>
                  <a:lnTo>
                    <a:pt x="1890" y="826"/>
                  </a:lnTo>
                  <a:lnTo>
                    <a:pt x="1891" y="829"/>
                  </a:lnTo>
                  <a:lnTo>
                    <a:pt x="1892" y="836"/>
                  </a:lnTo>
                  <a:lnTo>
                    <a:pt x="1893" y="834"/>
                  </a:lnTo>
                  <a:lnTo>
                    <a:pt x="1894" y="830"/>
                  </a:lnTo>
                  <a:lnTo>
                    <a:pt x="1895" y="827"/>
                  </a:lnTo>
                  <a:lnTo>
                    <a:pt x="1896" y="825"/>
                  </a:lnTo>
                  <a:lnTo>
                    <a:pt x="1897" y="823"/>
                  </a:lnTo>
                  <a:lnTo>
                    <a:pt x="1898" y="821"/>
                  </a:lnTo>
                  <a:lnTo>
                    <a:pt x="1899" y="821"/>
                  </a:lnTo>
                  <a:lnTo>
                    <a:pt x="1900" y="822"/>
                  </a:lnTo>
                  <a:lnTo>
                    <a:pt x="1901" y="825"/>
                  </a:lnTo>
                  <a:lnTo>
                    <a:pt x="1902" y="831"/>
                  </a:lnTo>
                  <a:lnTo>
                    <a:pt x="1903" y="838"/>
                  </a:lnTo>
                  <a:lnTo>
                    <a:pt x="1905" y="839"/>
                  </a:lnTo>
                  <a:lnTo>
                    <a:pt x="1905" y="838"/>
                  </a:lnTo>
                  <a:lnTo>
                    <a:pt x="1906" y="838"/>
                  </a:lnTo>
                  <a:lnTo>
                    <a:pt x="1907" y="839"/>
                  </a:lnTo>
                  <a:lnTo>
                    <a:pt x="1909" y="839"/>
                  </a:lnTo>
                  <a:lnTo>
                    <a:pt x="1909" y="839"/>
                  </a:lnTo>
                  <a:lnTo>
                    <a:pt x="1910" y="839"/>
                  </a:lnTo>
                  <a:lnTo>
                    <a:pt x="1911" y="838"/>
                  </a:lnTo>
                  <a:lnTo>
                    <a:pt x="1912" y="838"/>
                  </a:lnTo>
                  <a:lnTo>
                    <a:pt x="1913" y="837"/>
                  </a:lnTo>
                  <a:lnTo>
                    <a:pt x="1914" y="837"/>
                  </a:lnTo>
                  <a:lnTo>
                    <a:pt x="1916" y="836"/>
                  </a:lnTo>
                  <a:lnTo>
                    <a:pt x="1916" y="836"/>
                  </a:lnTo>
                  <a:lnTo>
                    <a:pt x="1917" y="835"/>
                  </a:lnTo>
                  <a:lnTo>
                    <a:pt x="1918" y="835"/>
                  </a:lnTo>
                  <a:lnTo>
                    <a:pt x="1920" y="835"/>
                  </a:lnTo>
                  <a:lnTo>
                    <a:pt x="1920" y="835"/>
                  </a:lnTo>
                  <a:lnTo>
                    <a:pt x="1921" y="837"/>
                  </a:lnTo>
                  <a:lnTo>
                    <a:pt x="1923" y="838"/>
                  </a:lnTo>
                  <a:lnTo>
                    <a:pt x="1924" y="840"/>
                  </a:lnTo>
                  <a:lnTo>
                    <a:pt x="1924" y="843"/>
                  </a:lnTo>
                  <a:lnTo>
                    <a:pt x="1925" y="845"/>
                  </a:lnTo>
                  <a:lnTo>
                    <a:pt x="1927" y="848"/>
                  </a:lnTo>
                  <a:lnTo>
                    <a:pt x="1928" y="852"/>
                  </a:lnTo>
                  <a:lnTo>
                    <a:pt x="1928" y="855"/>
                  </a:lnTo>
                  <a:lnTo>
                    <a:pt x="1929" y="858"/>
                  </a:lnTo>
                  <a:lnTo>
                    <a:pt x="1931" y="861"/>
                  </a:lnTo>
                  <a:lnTo>
                    <a:pt x="1932" y="865"/>
                  </a:lnTo>
                  <a:lnTo>
                    <a:pt x="1932" y="868"/>
                  </a:lnTo>
                  <a:lnTo>
                    <a:pt x="1934" y="871"/>
                  </a:lnTo>
                  <a:lnTo>
                    <a:pt x="1935" y="874"/>
                  </a:lnTo>
                  <a:lnTo>
                    <a:pt x="1936" y="878"/>
                  </a:lnTo>
                  <a:lnTo>
                    <a:pt x="1936" y="882"/>
                  </a:lnTo>
                  <a:lnTo>
                    <a:pt x="1938" y="886"/>
                  </a:lnTo>
                  <a:lnTo>
                    <a:pt x="1939" y="888"/>
                  </a:lnTo>
                  <a:lnTo>
                    <a:pt x="1940" y="891"/>
                  </a:lnTo>
                  <a:lnTo>
                    <a:pt x="1941" y="893"/>
                  </a:lnTo>
                  <a:lnTo>
                    <a:pt x="1942" y="895"/>
                  </a:lnTo>
                  <a:lnTo>
                    <a:pt x="1943" y="897"/>
                  </a:lnTo>
                  <a:lnTo>
                    <a:pt x="1944" y="898"/>
                  </a:lnTo>
                  <a:lnTo>
                    <a:pt x="1945" y="895"/>
                  </a:lnTo>
                  <a:lnTo>
                    <a:pt x="1946" y="883"/>
                  </a:lnTo>
                  <a:lnTo>
                    <a:pt x="1947" y="882"/>
                  </a:lnTo>
                  <a:lnTo>
                    <a:pt x="1948" y="883"/>
                  </a:lnTo>
                  <a:lnTo>
                    <a:pt x="1949" y="883"/>
                  </a:lnTo>
                  <a:lnTo>
                    <a:pt x="1950" y="883"/>
                  </a:lnTo>
                  <a:lnTo>
                    <a:pt x="1951" y="884"/>
                  </a:lnTo>
                  <a:lnTo>
                    <a:pt x="1952" y="884"/>
                  </a:lnTo>
                  <a:lnTo>
                    <a:pt x="1953" y="885"/>
                  </a:lnTo>
                  <a:lnTo>
                    <a:pt x="1954" y="886"/>
                  </a:lnTo>
                  <a:lnTo>
                    <a:pt x="1955" y="886"/>
                  </a:lnTo>
                  <a:lnTo>
                    <a:pt x="1956" y="887"/>
                  </a:lnTo>
                  <a:lnTo>
                    <a:pt x="1957" y="887"/>
                  </a:lnTo>
                  <a:lnTo>
                    <a:pt x="1958" y="889"/>
                  </a:lnTo>
                  <a:lnTo>
                    <a:pt x="1959" y="890"/>
                  </a:lnTo>
                  <a:lnTo>
                    <a:pt x="1960" y="890"/>
                  </a:lnTo>
                  <a:lnTo>
                    <a:pt x="1961" y="890"/>
                  </a:lnTo>
                  <a:lnTo>
                    <a:pt x="1962" y="890"/>
                  </a:lnTo>
                  <a:lnTo>
                    <a:pt x="1963" y="890"/>
                  </a:lnTo>
                  <a:lnTo>
                    <a:pt x="1964" y="889"/>
                  </a:lnTo>
                  <a:lnTo>
                    <a:pt x="1965" y="887"/>
                  </a:lnTo>
                  <a:lnTo>
                    <a:pt x="1966" y="883"/>
                  </a:lnTo>
                  <a:lnTo>
                    <a:pt x="1967" y="875"/>
                  </a:lnTo>
                  <a:lnTo>
                    <a:pt x="1968" y="867"/>
                  </a:lnTo>
                  <a:lnTo>
                    <a:pt x="1969" y="865"/>
                  </a:lnTo>
                  <a:lnTo>
                    <a:pt x="1970" y="866"/>
                  </a:lnTo>
                  <a:lnTo>
                    <a:pt x="1971" y="863"/>
                  </a:lnTo>
                  <a:lnTo>
                    <a:pt x="1972" y="861"/>
                  </a:lnTo>
                  <a:lnTo>
                    <a:pt x="1973" y="859"/>
                  </a:lnTo>
                  <a:lnTo>
                    <a:pt x="1974" y="858"/>
                  </a:lnTo>
                  <a:lnTo>
                    <a:pt x="1975" y="856"/>
                  </a:lnTo>
                  <a:lnTo>
                    <a:pt x="1976" y="855"/>
                  </a:lnTo>
                  <a:lnTo>
                    <a:pt x="1977" y="853"/>
                  </a:lnTo>
                  <a:lnTo>
                    <a:pt x="1978" y="852"/>
                  </a:lnTo>
                  <a:lnTo>
                    <a:pt x="1979" y="851"/>
                  </a:lnTo>
                  <a:lnTo>
                    <a:pt x="1980" y="849"/>
                  </a:lnTo>
                  <a:lnTo>
                    <a:pt x="1981" y="848"/>
                  </a:lnTo>
                  <a:lnTo>
                    <a:pt x="1982" y="847"/>
                  </a:lnTo>
                  <a:lnTo>
                    <a:pt x="1983" y="847"/>
                  </a:lnTo>
                  <a:lnTo>
                    <a:pt x="1984" y="847"/>
                  </a:lnTo>
                  <a:lnTo>
                    <a:pt x="1985" y="847"/>
                  </a:lnTo>
                  <a:lnTo>
                    <a:pt x="1986" y="846"/>
                  </a:lnTo>
                  <a:lnTo>
                    <a:pt x="1987" y="846"/>
                  </a:lnTo>
                  <a:lnTo>
                    <a:pt x="1988" y="845"/>
                  </a:lnTo>
                  <a:lnTo>
                    <a:pt x="1989" y="844"/>
                  </a:lnTo>
                  <a:lnTo>
                    <a:pt x="1990" y="843"/>
                  </a:lnTo>
                  <a:lnTo>
                    <a:pt x="1991" y="841"/>
                  </a:lnTo>
                  <a:lnTo>
                    <a:pt x="1992" y="839"/>
                  </a:lnTo>
                  <a:lnTo>
                    <a:pt x="1993" y="838"/>
                  </a:lnTo>
                  <a:lnTo>
                    <a:pt x="1994" y="836"/>
                  </a:lnTo>
                  <a:lnTo>
                    <a:pt x="1995" y="834"/>
                  </a:lnTo>
                  <a:lnTo>
                    <a:pt x="1996" y="830"/>
                  </a:lnTo>
                  <a:lnTo>
                    <a:pt x="1997" y="829"/>
                  </a:lnTo>
                  <a:lnTo>
                    <a:pt x="1998" y="830"/>
                  </a:lnTo>
                  <a:lnTo>
                    <a:pt x="1999" y="839"/>
                  </a:lnTo>
                  <a:lnTo>
                    <a:pt x="2000" y="855"/>
                  </a:lnTo>
                  <a:lnTo>
                    <a:pt x="2001" y="855"/>
                  </a:lnTo>
                  <a:lnTo>
                    <a:pt x="2002" y="850"/>
                  </a:lnTo>
                  <a:lnTo>
                    <a:pt x="2003" y="848"/>
                  </a:lnTo>
                  <a:lnTo>
                    <a:pt x="2004" y="847"/>
                  </a:lnTo>
                  <a:lnTo>
                    <a:pt x="2005" y="846"/>
                  </a:lnTo>
                  <a:lnTo>
                    <a:pt x="2007" y="845"/>
                  </a:lnTo>
                  <a:lnTo>
                    <a:pt x="2007" y="845"/>
                  </a:lnTo>
                  <a:lnTo>
                    <a:pt x="2008" y="844"/>
                  </a:lnTo>
                  <a:lnTo>
                    <a:pt x="2009" y="843"/>
                  </a:lnTo>
                  <a:lnTo>
                    <a:pt x="2011" y="842"/>
                  </a:lnTo>
                  <a:lnTo>
                    <a:pt x="2011" y="842"/>
                  </a:lnTo>
                  <a:lnTo>
                    <a:pt x="2012" y="841"/>
                  </a:lnTo>
                  <a:lnTo>
                    <a:pt x="2013" y="839"/>
                  </a:lnTo>
                  <a:lnTo>
                    <a:pt x="2015" y="839"/>
                  </a:lnTo>
                  <a:lnTo>
                    <a:pt x="2015" y="838"/>
                  </a:lnTo>
                  <a:lnTo>
                    <a:pt x="2016" y="837"/>
                  </a:lnTo>
                  <a:lnTo>
                    <a:pt x="2018" y="836"/>
                  </a:lnTo>
                  <a:lnTo>
                    <a:pt x="2019" y="836"/>
                  </a:lnTo>
                  <a:lnTo>
                    <a:pt x="2019" y="836"/>
                  </a:lnTo>
                  <a:lnTo>
                    <a:pt x="2020" y="837"/>
                  </a:lnTo>
                  <a:lnTo>
                    <a:pt x="2022" y="837"/>
                  </a:lnTo>
                  <a:lnTo>
                    <a:pt x="2023" y="839"/>
                  </a:lnTo>
                  <a:lnTo>
                    <a:pt x="2023" y="840"/>
                  </a:lnTo>
                  <a:lnTo>
                    <a:pt x="2025" y="841"/>
                  </a:lnTo>
                  <a:lnTo>
                    <a:pt x="2026" y="843"/>
                  </a:lnTo>
                  <a:lnTo>
                    <a:pt x="2027" y="846"/>
                  </a:lnTo>
                  <a:lnTo>
                    <a:pt x="2027" y="848"/>
                  </a:lnTo>
                  <a:lnTo>
                    <a:pt x="2029" y="851"/>
                  </a:lnTo>
                  <a:lnTo>
                    <a:pt x="2030" y="852"/>
                  </a:lnTo>
                  <a:lnTo>
                    <a:pt x="2031" y="845"/>
                  </a:lnTo>
                  <a:lnTo>
                    <a:pt x="2031" y="843"/>
                  </a:lnTo>
                  <a:lnTo>
                    <a:pt x="2033" y="848"/>
                  </a:lnTo>
                  <a:lnTo>
                    <a:pt x="2034" y="852"/>
                  </a:lnTo>
                  <a:lnTo>
                    <a:pt x="2035" y="856"/>
                  </a:lnTo>
                  <a:lnTo>
                    <a:pt x="2036" y="861"/>
                  </a:lnTo>
                  <a:lnTo>
                    <a:pt x="2037" y="865"/>
                  </a:lnTo>
                  <a:lnTo>
                    <a:pt x="2038" y="868"/>
                  </a:lnTo>
                  <a:lnTo>
                    <a:pt x="2039" y="870"/>
                  </a:lnTo>
                  <a:lnTo>
                    <a:pt x="2040" y="872"/>
                  </a:lnTo>
                  <a:lnTo>
                    <a:pt x="2041" y="874"/>
                  </a:lnTo>
                  <a:lnTo>
                    <a:pt x="2042" y="876"/>
                  </a:lnTo>
                  <a:lnTo>
                    <a:pt x="2043" y="877"/>
                  </a:lnTo>
                  <a:lnTo>
                    <a:pt x="2044" y="878"/>
                  </a:lnTo>
                  <a:lnTo>
                    <a:pt x="2045" y="879"/>
                  </a:lnTo>
                  <a:lnTo>
                    <a:pt x="2046" y="879"/>
                  </a:lnTo>
                  <a:lnTo>
                    <a:pt x="2047" y="880"/>
                  </a:lnTo>
                  <a:lnTo>
                    <a:pt x="2048" y="880"/>
                  </a:lnTo>
                  <a:lnTo>
                    <a:pt x="2049" y="881"/>
                  </a:lnTo>
                  <a:lnTo>
                    <a:pt x="2050" y="881"/>
                  </a:lnTo>
                  <a:lnTo>
                    <a:pt x="2051" y="880"/>
                  </a:lnTo>
                  <a:lnTo>
                    <a:pt x="2052" y="879"/>
                  </a:lnTo>
                  <a:lnTo>
                    <a:pt x="2053" y="879"/>
                  </a:lnTo>
                  <a:lnTo>
                    <a:pt x="2054" y="879"/>
                  </a:lnTo>
                  <a:lnTo>
                    <a:pt x="2055" y="879"/>
                  </a:lnTo>
                  <a:lnTo>
                    <a:pt x="2056" y="879"/>
                  </a:lnTo>
                  <a:lnTo>
                    <a:pt x="2057" y="879"/>
                  </a:lnTo>
                  <a:lnTo>
                    <a:pt x="2058" y="879"/>
                  </a:lnTo>
                  <a:lnTo>
                    <a:pt x="2059" y="879"/>
                  </a:lnTo>
                  <a:lnTo>
                    <a:pt x="2060" y="878"/>
                  </a:lnTo>
                  <a:lnTo>
                    <a:pt x="2061" y="878"/>
                  </a:lnTo>
                  <a:lnTo>
                    <a:pt x="2062" y="876"/>
                  </a:lnTo>
                  <a:lnTo>
                    <a:pt x="2063" y="871"/>
                  </a:lnTo>
                  <a:lnTo>
                    <a:pt x="2064" y="862"/>
                  </a:lnTo>
                  <a:lnTo>
                    <a:pt x="2065" y="851"/>
                  </a:lnTo>
                  <a:lnTo>
                    <a:pt x="2066" y="848"/>
                  </a:lnTo>
                  <a:lnTo>
                    <a:pt x="2067" y="848"/>
                  </a:lnTo>
                  <a:lnTo>
                    <a:pt x="2068" y="845"/>
                  </a:lnTo>
                  <a:lnTo>
                    <a:pt x="2069" y="843"/>
                  </a:lnTo>
                  <a:lnTo>
                    <a:pt x="2070" y="841"/>
                  </a:lnTo>
                  <a:lnTo>
                    <a:pt x="2071" y="840"/>
                  </a:lnTo>
                  <a:lnTo>
                    <a:pt x="2072" y="839"/>
                  </a:lnTo>
                  <a:lnTo>
                    <a:pt x="2073" y="838"/>
                  </a:lnTo>
                  <a:lnTo>
                    <a:pt x="2074" y="838"/>
                  </a:lnTo>
                  <a:lnTo>
                    <a:pt x="2075" y="838"/>
                  </a:lnTo>
                  <a:lnTo>
                    <a:pt x="2076" y="838"/>
                  </a:lnTo>
                  <a:lnTo>
                    <a:pt x="2077" y="838"/>
                  </a:lnTo>
                  <a:lnTo>
                    <a:pt x="2078" y="838"/>
                  </a:lnTo>
                  <a:lnTo>
                    <a:pt x="2079" y="839"/>
                  </a:lnTo>
                  <a:lnTo>
                    <a:pt x="2080" y="839"/>
                  </a:lnTo>
                  <a:lnTo>
                    <a:pt x="2081" y="840"/>
                  </a:lnTo>
                  <a:lnTo>
                    <a:pt x="2082" y="841"/>
                  </a:lnTo>
                  <a:lnTo>
                    <a:pt x="2083" y="843"/>
                  </a:lnTo>
                  <a:lnTo>
                    <a:pt x="2084" y="849"/>
                  </a:lnTo>
                  <a:lnTo>
                    <a:pt x="2085" y="857"/>
                  </a:lnTo>
                  <a:lnTo>
                    <a:pt x="2086" y="861"/>
                  </a:lnTo>
                  <a:lnTo>
                    <a:pt x="2087" y="859"/>
                  </a:lnTo>
                  <a:lnTo>
                    <a:pt x="2088" y="856"/>
                  </a:lnTo>
                  <a:lnTo>
                    <a:pt x="2089" y="855"/>
                  </a:lnTo>
                  <a:lnTo>
                    <a:pt x="2090" y="853"/>
                  </a:lnTo>
                  <a:lnTo>
                    <a:pt x="2091" y="851"/>
                  </a:lnTo>
                  <a:lnTo>
                    <a:pt x="2092" y="848"/>
                  </a:lnTo>
                  <a:lnTo>
                    <a:pt x="2093" y="845"/>
                  </a:lnTo>
                  <a:lnTo>
                    <a:pt x="2094" y="841"/>
                  </a:lnTo>
                  <a:lnTo>
                    <a:pt x="2095" y="838"/>
                  </a:lnTo>
                  <a:lnTo>
                    <a:pt x="2096" y="839"/>
                  </a:lnTo>
                  <a:lnTo>
                    <a:pt x="2097" y="848"/>
                  </a:lnTo>
                  <a:lnTo>
                    <a:pt x="2098" y="848"/>
                  </a:lnTo>
                  <a:lnTo>
                    <a:pt x="2099" y="845"/>
                  </a:lnTo>
                  <a:lnTo>
                    <a:pt x="2100" y="843"/>
                  </a:lnTo>
                  <a:lnTo>
                    <a:pt x="2102" y="842"/>
                  </a:lnTo>
                  <a:lnTo>
                    <a:pt x="2102" y="841"/>
                  </a:lnTo>
                  <a:lnTo>
                    <a:pt x="2103" y="840"/>
                  </a:lnTo>
                  <a:lnTo>
                    <a:pt x="2104" y="840"/>
                  </a:lnTo>
                  <a:lnTo>
                    <a:pt x="2106" y="841"/>
                  </a:lnTo>
                  <a:lnTo>
                    <a:pt x="2106" y="841"/>
                  </a:lnTo>
                  <a:lnTo>
                    <a:pt x="2107" y="842"/>
                  </a:lnTo>
                  <a:lnTo>
                    <a:pt x="2109" y="842"/>
                  </a:lnTo>
                  <a:lnTo>
                    <a:pt x="2110" y="842"/>
                  </a:lnTo>
                  <a:lnTo>
                    <a:pt x="2110" y="842"/>
                  </a:lnTo>
                  <a:lnTo>
                    <a:pt x="2111" y="842"/>
                  </a:lnTo>
                  <a:lnTo>
                    <a:pt x="2113" y="843"/>
                  </a:lnTo>
                  <a:lnTo>
                    <a:pt x="2114" y="845"/>
                  </a:lnTo>
                  <a:lnTo>
                    <a:pt x="2114" y="847"/>
                  </a:lnTo>
                  <a:lnTo>
                    <a:pt x="2115" y="849"/>
                  </a:lnTo>
                  <a:lnTo>
                    <a:pt x="2117" y="852"/>
                  </a:lnTo>
                  <a:lnTo>
                    <a:pt x="2118" y="856"/>
                  </a:lnTo>
                  <a:lnTo>
                    <a:pt x="2118" y="860"/>
                  </a:lnTo>
                  <a:lnTo>
                    <a:pt x="2120" y="864"/>
                  </a:lnTo>
                  <a:lnTo>
                    <a:pt x="2121" y="868"/>
                  </a:lnTo>
                  <a:lnTo>
                    <a:pt x="2121" y="872"/>
                  </a:lnTo>
                  <a:lnTo>
                    <a:pt x="2122" y="875"/>
                  </a:lnTo>
                  <a:lnTo>
                    <a:pt x="2124" y="879"/>
                  </a:lnTo>
                  <a:lnTo>
                    <a:pt x="2125" y="882"/>
                  </a:lnTo>
                  <a:lnTo>
                    <a:pt x="2125" y="885"/>
                  </a:lnTo>
                  <a:lnTo>
                    <a:pt x="2127" y="887"/>
                  </a:lnTo>
                  <a:lnTo>
                    <a:pt x="2128" y="889"/>
                  </a:lnTo>
                  <a:lnTo>
                    <a:pt x="2129" y="891"/>
                  </a:lnTo>
                  <a:lnTo>
                    <a:pt x="2129" y="893"/>
                  </a:lnTo>
                  <a:lnTo>
                    <a:pt x="2131" y="894"/>
                  </a:lnTo>
                  <a:lnTo>
                    <a:pt x="2132" y="896"/>
                  </a:lnTo>
                  <a:lnTo>
                    <a:pt x="2133" y="897"/>
                  </a:lnTo>
                  <a:lnTo>
                    <a:pt x="2133" y="899"/>
                  </a:lnTo>
                  <a:lnTo>
                    <a:pt x="2135" y="900"/>
                  </a:lnTo>
                  <a:lnTo>
                    <a:pt x="2136" y="900"/>
                  </a:lnTo>
                  <a:lnTo>
                    <a:pt x="2137" y="900"/>
                  </a:lnTo>
                  <a:lnTo>
                    <a:pt x="2138" y="900"/>
                  </a:lnTo>
                  <a:lnTo>
                    <a:pt x="2139" y="897"/>
                  </a:lnTo>
                  <a:lnTo>
                    <a:pt x="2140" y="888"/>
                  </a:lnTo>
                  <a:lnTo>
                    <a:pt x="2141" y="874"/>
                  </a:lnTo>
                  <a:lnTo>
                    <a:pt x="2142" y="875"/>
                  </a:lnTo>
                  <a:lnTo>
                    <a:pt x="2143" y="876"/>
                  </a:lnTo>
                  <a:lnTo>
                    <a:pt x="2144" y="877"/>
                  </a:lnTo>
                  <a:lnTo>
                    <a:pt x="2145" y="877"/>
                  </a:lnTo>
                  <a:lnTo>
                    <a:pt x="2146" y="878"/>
                  </a:lnTo>
                  <a:lnTo>
                    <a:pt x="2147" y="878"/>
                  </a:lnTo>
                  <a:lnTo>
                    <a:pt x="2148" y="876"/>
                  </a:lnTo>
                  <a:lnTo>
                    <a:pt x="2149" y="870"/>
                  </a:lnTo>
                  <a:lnTo>
                    <a:pt x="2150" y="862"/>
                  </a:lnTo>
                  <a:lnTo>
                    <a:pt x="2151" y="858"/>
                  </a:lnTo>
                  <a:lnTo>
                    <a:pt x="2152" y="861"/>
                  </a:lnTo>
                  <a:lnTo>
                    <a:pt x="2153" y="861"/>
                  </a:lnTo>
                  <a:lnTo>
                    <a:pt x="2154" y="860"/>
                  </a:lnTo>
                  <a:lnTo>
                    <a:pt x="2155" y="860"/>
                  </a:lnTo>
                  <a:lnTo>
                    <a:pt x="2156" y="860"/>
                  </a:lnTo>
                  <a:lnTo>
                    <a:pt x="2157" y="861"/>
                  </a:lnTo>
                  <a:lnTo>
                    <a:pt x="2158" y="861"/>
                  </a:lnTo>
                  <a:lnTo>
                    <a:pt x="2159" y="862"/>
                  </a:lnTo>
                  <a:lnTo>
                    <a:pt x="2160" y="862"/>
                  </a:lnTo>
                  <a:lnTo>
                    <a:pt x="2161" y="861"/>
                  </a:lnTo>
                  <a:lnTo>
                    <a:pt x="2162" y="861"/>
                  </a:lnTo>
                  <a:lnTo>
                    <a:pt x="2163" y="860"/>
                  </a:lnTo>
                  <a:lnTo>
                    <a:pt x="2164" y="858"/>
                  </a:lnTo>
                  <a:lnTo>
                    <a:pt x="2165" y="856"/>
                  </a:lnTo>
                  <a:lnTo>
                    <a:pt x="2166" y="855"/>
                  </a:lnTo>
                  <a:lnTo>
                    <a:pt x="2167" y="852"/>
                  </a:lnTo>
                  <a:lnTo>
                    <a:pt x="2168" y="850"/>
                  </a:lnTo>
                  <a:lnTo>
                    <a:pt x="2169" y="848"/>
                  </a:lnTo>
                  <a:lnTo>
                    <a:pt x="2170" y="845"/>
                  </a:lnTo>
                  <a:lnTo>
                    <a:pt x="2171" y="843"/>
                  </a:lnTo>
                  <a:lnTo>
                    <a:pt x="2172" y="841"/>
                  </a:lnTo>
                  <a:lnTo>
                    <a:pt x="2173" y="839"/>
                  </a:lnTo>
                  <a:lnTo>
                    <a:pt x="2174" y="836"/>
                  </a:lnTo>
                  <a:lnTo>
                    <a:pt x="2175" y="835"/>
                  </a:lnTo>
                  <a:lnTo>
                    <a:pt x="2176" y="832"/>
                  </a:lnTo>
                  <a:lnTo>
                    <a:pt x="2177" y="830"/>
                  </a:lnTo>
                  <a:lnTo>
                    <a:pt x="2178" y="828"/>
                  </a:lnTo>
                  <a:lnTo>
                    <a:pt x="2179" y="825"/>
                  </a:lnTo>
                  <a:lnTo>
                    <a:pt x="2180" y="822"/>
                  </a:lnTo>
                  <a:lnTo>
                    <a:pt x="2181" y="822"/>
                  </a:lnTo>
                  <a:lnTo>
                    <a:pt x="2182" y="827"/>
                  </a:lnTo>
                  <a:lnTo>
                    <a:pt x="2183" y="829"/>
                  </a:lnTo>
                  <a:lnTo>
                    <a:pt x="2184" y="825"/>
                  </a:lnTo>
                  <a:lnTo>
                    <a:pt x="2185" y="821"/>
                  </a:lnTo>
                  <a:lnTo>
                    <a:pt x="2186" y="817"/>
                  </a:lnTo>
                  <a:lnTo>
                    <a:pt x="2187" y="814"/>
                  </a:lnTo>
                  <a:lnTo>
                    <a:pt x="2188" y="811"/>
                  </a:lnTo>
                  <a:lnTo>
                    <a:pt x="2189" y="809"/>
                  </a:lnTo>
                  <a:lnTo>
                    <a:pt x="2190" y="808"/>
                  </a:lnTo>
                  <a:lnTo>
                    <a:pt x="2191" y="807"/>
                  </a:lnTo>
                  <a:lnTo>
                    <a:pt x="2192" y="808"/>
                  </a:lnTo>
                  <a:lnTo>
                    <a:pt x="2193" y="813"/>
                  </a:lnTo>
                  <a:lnTo>
                    <a:pt x="2194" y="821"/>
                  </a:lnTo>
                  <a:lnTo>
                    <a:pt x="2195" y="827"/>
                  </a:lnTo>
                  <a:lnTo>
                    <a:pt x="2196" y="827"/>
                  </a:lnTo>
                  <a:lnTo>
                    <a:pt x="2197" y="826"/>
                  </a:lnTo>
                  <a:lnTo>
                    <a:pt x="2198" y="827"/>
                  </a:lnTo>
                  <a:lnTo>
                    <a:pt x="2200" y="829"/>
                  </a:lnTo>
                  <a:lnTo>
                    <a:pt x="2200" y="830"/>
                  </a:lnTo>
                  <a:lnTo>
                    <a:pt x="2201" y="830"/>
                  </a:lnTo>
                  <a:lnTo>
                    <a:pt x="2202" y="831"/>
                  </a:lnTo>
                  <a:lnTo>
                    <a:pt x="2204" y="831"/>
                  </a:lnTo>
                  <a:lnTo>
                    <a:pt x="2204" y="831"/>
                  </a:lnTo>
                  <a:lnTo>
                    <a:pt x="2205" y="831"/>
                  </a:lnTo>
                  <a:lnTo>
                    <a:pt x="2206" y="830"/>
                  </a:lnTo>
                  <a:lnTo>
                    <a:pt x="2208" y="830"/>
                  </a:lnTo>
                  <a:lnTo>
                    <a:pt x="2208" y="829"/>
                  </a:lnTo>
                  <a:lnTo>
                    <a:pt x="2209" y="829"/>
                  </a:lnTo>
                  <a:lnTo>
                    <a:pt x="2211" y="829"/>
                  </a:lnTo>
                  <a:lnTo>
                    <a:pt x="2212" y="829"/>
                  </a:lnTo>
                  <a:lnTo>
                    <a:pt x="2212" y="830"/>
                  </a:lnTo>
                  <a:lnTo>
                    <a:pt x="2213" y="831"/>
                  </a:lnTo>
                  <a:lnTo>
                    <a:pt x="2215" y="833"/>
                  </a:lnTo>
                  <a:lnTo>
                    <a:pt x="2216" y="836"/>
                  </a:lnTo>
                  <a:lnTo>
                    <a:pt x="2216" y="840"/>
                  </a:lnTo>
                  <a:lnTo>
                    <a:pt x="2217" y="843"/>
                  </a:lnTo>
                  <a:lnTo>
                    <a:pt x="2219" y="847"/>
                  </a:lnTo>
                  <a:lnTo>
                    <a:pt x="2220" y="850"/>
                  </a:lnTo>
                  <a:lnTo>
                    <a:pt x="2220" y="853"/>
                  </a:lnTo>
                  <a:lnTo>
                    <a:pt x="2222" y="856"/>
                  </a:lnTo>
                  <a:lnTo>
                    <a:pt x="2223" y="859"/>
                  </a:lnTo>
                  <a:lnTo>
                    <a:pt x="2224" y="862"/>
                  </a:lnTo>
                  <a:lnTo>
                    <a:pt x="2224" y="865"/>
                  </a:lnTo>
                  <a:lnTo>
                    <a:pt x="2226" y="868"/>
                  </a:lnTo>
                  <a:lnTo>
                    <a:pt x="2227" y="872"/>
                  </a:lnTo>
                  <a:lnTo>
                    <a:pt x="2228" y="875"/>
                  </a:lnTo>
                  <a:lnTo>
                    <a:pt x="2229" y="879"/>
                  </a:lnTo>
                  <a:lnTo>
                    <a:pt x="2230" y="882"/>
                  </a:lnTo>
                  <a:lnTo>
                    <a:pt x="2231" y="886"/>
                  </a:lnTo>
                  <a:lnTo>
                    <a:pt x="2232" y="889"/>
                  </a:lnTo>
                  <a:lnTo>
                    <a:pt x="2233" y="891"/>
                  </a:lnTo>
                  <a:lnTo>
                    <a:pt x="2234" y="893"/>
                  </a:lnTo>
                  <a:lnTo>
                    <a:pt x="2235" y="895"/>
                  </a:lnTo>
                  <a:lnTo>
                    <a:pt x="2236" y="896"/>
                  </a:lnTo>
                  <a:lnTo>
                    <a:pt x="2237" y="897"/>
                  </a:lnTo>
                  <a:lnTo>
                    <a:pt x="2238" y="898"/>
                  </a:lnTo>
                  <a:lnTo>
                    <a:pt x="2239" y="900"/>
                  </a:lnTo>
                  <a:lnTo>
                    <a:pt x="2240" y="901"/>
                  </a:lnTo>
                  <a:lnTo>
                    <a:pt x="2241" y="902"/>
                  </a:lnTo>
                  <a:lnTo>
                    <a:pt x="2242" y="903"/>
                  </a:lnTo>
                  <a:lnTo>
                    <a:pt x="2243" y="904"/>
                  </a:lnTo>
                  <a:lnTo>
                    <a:pt x="2244" y="904"/>
                  </a:lnTo>
                  <a:lnTo>
                    <a:pt x="2245" y="905"/>
                  </a:lnTo>
                  <a:lnTo>
                    <a:pt x="2246" y="906"/>
                  </a:lnTo>
                  <a:lnTo>
                    <a:pt x="2247" y="906"/>
                  </a:lnTo>
                  <a:lnTo>
                    <a:pt x="2248" y="906"/>
                  </a:lnTo>
                  <a:lnTo>
                    <a:pt x="2249" y="907"/>
                  </a:lnTo>
                  <a:lnTo>
                    <a:pt x="2250" y="908"/>
                  </a:lnTo>
                  <a:lnTo>
                    <a:pt x="2251" y="908"/>
                  </a:lnTo>
                  <a:lnTo>
                    <a:pt x="2252" y="910"/>
                  </a:lnTo>
                  <a:lnTo>
                    <a:pt x="2253" y="911"/>
                  </a:lnTo>
                  <a:lnTo>
                    <a:pt x="2254" y="911"/>
                  </a:lnTo>
                  <a:lnTo>
                    <a:pt x="2255" y="907"/>
                  </a:lnTo>
                  <a:lnTo>
                    <a:pt x="2256" y="894"/>
                  </a:lnTo>
                  <a:lnTo>
                    <a:pt x="2257" y="887"/>
                  </a:lnTo>
                  <a:lnTo>
                    <a:pt x="2258" y="882"/>
                  </a:lnTo>
                  <a:lnTo>
                    <a:pt x="2259" y="873"/>
                  </a:lnTo>
                  <a:lnTo>
                    <a:pt x="2260" y="866"/>
                  </a:lnTo>
                  <a:lnTo>
                    <a:pt x="2261" y="868"/>
                  </a:lnTo>
                  <a:lnTo>
                    <a:pt x="2262" y="869"/>
                  </a:lnTo>
                  <a:lnTo>
                    <a:pt x="2263" y="869"/>
                  </a:lnTo>
                  <a:lnTo>
                    <a:pt x="2264" y="868"/>
                  </a:lnTo>
                  <a:lnTo>
                    <a:pt x="2265" y="867"/>
                  </a:lnTo>
                  <a:lnTo>
                    <a:pt x="2266" y="866"/>
                  </a:lnTo>
                  <a:lnTo>
                    <a:pt x="2267" y="865"/>
                  </a:lnTo>
                  <a:lnTo>
                    <a:pt x="2268" y="864"/>
                  </a:lnTo>
                  <a:lnTo>
                    <a:pt x="2269" y="864"/>
                  </a:lnTo>
                  <a:lnTo>
                    <a:pt x="2270" y="863"/>
                  </a:lnTo>
                  <a:lnTo>
                    <a:pt x="2271" y="863"/>
                  </a:lnTo>
                  <a:lnTo>
                    <a:pt x="2272" y="863"/>
                  </a:lnTo>
                  <a:lnTo>
                    <a:pt x="2273" y="863"/>
                  </a:lnTo>
                  <a:lnTo>
                    <a:pt x="2274" y="863"/>
                  </a:lnTo>
                  <a:lnTo>
                    <a:pt x="2275" y="864"/>
                  </a:lnTo>
                  <a:lnTo>
                    <a:pt x="2276" y="864"/>
                  </a:lnTo>
                  <a:lnTo>
                    <a:pt x="2277" y="864"/>
                  </a:lnTo>
                  <a:lnTo>
                    <a:pt x="2278" y="865"/>
                  </a:lnTo>
                  <a:lnTo>
                    <a:pt x="2279" y="865"/>
                  </a:lnTo>
                  <a:lnTo>
                    <a:pt x="2280" y="864"/>
                  </a:lnTo>
                  <a:lnTo>
                    <a:pt x="2281" y="863"/>
                  </a:lnTo>
                  <a:lnTo>
                    <a:pt x="2282" y="861"/>
                  </a:lnTo>
                  <a:lnTo>
                    <a:pt x="2283" y="858"/>
                  </a:lnTo>
                  <a:lnTo>
                    <a:pt x="2284" y="856"/>
                  </a:lnTo>
                  <a:lnTo>
                    <a:pt x="2285" y="853"/>
                  </a:lnTo>
                  <a:lnTo>
                    <a:pt x="2286" y="850"/>
                  </a:lnTo>
                  <a:lnTo>
                    <a:pt x="2287" y="846"/>
                  </a:lnTo>
                  <a:lnTo>
                    <a:pt x="2288" y="842"/>
                  </a:lnTo>
                  <a:lnTo>
                    <a:pt x="2289" y="838"/>
                  </a:lnTo>
                  <a:lnTo>
                    <a:pt x="2290" y="835"/>
                  </a:lnTo>
                  <a:lnTo>
                    <a:pt x="2291" y="839"/>
                  </a:lnTo>
                  <a:lnTo>
                    <a:pt x="2292" y="847"/>
                  </a:lnTo>
                  <a:lnTo>
                    <a:pt x="2293" y="842"/>
                  </a:lnTo>
                  <a:lnTo>
                    <a:pt x="2295" y="838"/>
                  </a:lnTo>
                  <a:lnTo>
                    <a:pt x="2295" y="835"/>
                  </a:lnTo>
                  <a:lnTo>
                    <a:pt x="2296" y="832"/>
                  </a:lnTo>
                  <a:lnTo>
                    <a:pt x="2297" y="830"/>
                  </a:lnTo>
                  <a:lnTo>
                    <a:pt x="2299" y="828"/>
                  </a:lnTo>
                  <a:lnTo>
                    <a:pt x="2299" y="827"/>
                  </a:lnTo>
                  <a:lnTo>
                    <a:pt x="2300" y="826"/>
                  </a:lnTo>
                  <a:lnTo>
                    <a:pt x="2302" y="825"/>
                  </a:lnTo>
                  <a:lnTo>
                    <a:pt x="2303" y="824"/>
                  </a:lnTo>
                  <a:lnTo>
                    <a:pt x="2303" y="823"/>
                  </a:lnTo>
                  <a:lnTo>
                    <a:pt x="2304" y="822"/>
                  </a:lnTo>
                  <a:lnTo>
                    <a:pt x="2306" y="821"/>
                  </a:lnTo>
                  <a:lnTo>
                    <a:pt x="2307" y="821"/>
                  </a:lnTo>
                  <a:lnTo>
                    <a:pt x="2307" y="821"/>
                  </a:lnTo>
                  <a:lnTo>
                    <a:pt x="2308" y="823"/>
                  </a:lnTo>
                  <a:lnTo>
                    <a:pt x="2310" y="828"/>
                  </a:lnTo>
                  <a:lnTo>
                    <a:pt x="2311" y="835"/>
                  </a:lnTo>
                  <a:lnTo>
                    <a:pt x="2311" y="839"/>
                  </a:lnTo>
                  <a:lnTo>
                    <a:pt x="2313" y="837"/>
                  </a:lnTo>
                  <a:lnTo>
                    <a:pt x="2314" y="837"/>
                  </a:lnTo>
                  <a:lnTo>
                    <a:pt x="2315" y="837"/>
                  </a:lnTo>
                  <a:lnTo>
                    <a:pt x="2315" y="838"/>
                  </a:lnTo>
                  <a:lnTo>
                    <a:pt x="2317" y="839"/>
                  </a:lnTo>
                  <a:lnTo>
                    <a:pt x="2318" y="839"/>
                  </a:lnTo>
                  <a:lnTo>
                    <a:pt x="2319" y="839"/>
                  </a:lnTo>
                  <a:lnTo>
                    <a:pt x="2320" y="838"/>
                  </a:lnTo>
                  <a:lnTo>
                    <a:pt x="2321" y="839"/>
                  </a:lnTo>
                  <a:lnTo>
                    <a:pt x="2322" y="839"/>
                  </a:lnTo>
                  <a:lnTo>
                    <a:pt x="2323" y="841"/>
                  </a:lnTo>
                  <a:lnTo>
                    <a:pt x="2324" y="842"/>
                  </a:lnTo>
                  <a:lnTo>
                    <a:pt x="2325" y="843"/>
                  </a:lnTo>
                  <a:lnTo>
                    <a:pt x="2326" y="843"/>
                  </a:lnTo>
                  <a:lnTo>
                    <a:pt x="2327" y="845"/>
                  </a:lnTo>
                  <a:lnTo>
                    <a:pt x="2328" y="847"/>
                  </a:lnTo>
                  <a:lnTo>
                    <a:pt x="2329" y="847"/>
                  </a:lnTo>
                  <a:lnTo>
                    <a:pt x="2330" y="843"/>
                  </a:lnTo>
                  <a:lnTo>
                    <a:pt x="2331" y="835"/>
                  </a:lnTo>
                  <a:lnTo>
                    <a:pt x="2332" y="835"/>
                  </a:lnTo>
                  <a:lnTo>
                    <a:pt x="2333" y="837"/>
                  </a:lnTo>
                  <a:lnTo>
                    <a:pt x="2334" y="838"/>
                  </a:lnTo>
                  <a:lnTo>
                    <a:pt x="2335" y="839"/>
                  </a:lnTo>
                  <a:lnTo>
                    <a:pt x="2336" y="840"/>
                  </a:lnTo>
                  <a:lnTo>
                    <a:pt x="2337" y="842"/>
                  </a:lnTo>
                  <a:lnTo>
                    <a:pt x="2338" y="844"/>
                  </a:lnTo>
                  <a:lnTo>
                    <a:pt x="2339" y="846"/>
                  </a:lnTo>
                  <a:lnTo>
                    <a:pt x="2340" y="848"/>
                  </a:lnTo>
                  <a:lnTo>
                    <a:pt x="2341" y="849"/>
                  </a:lnTo>
                  <a:lnTo>
                    <a:pt x="2342" y="852"/>
                  </a:lnTo>
                  <a:lnTo>
                    <a:pt x="2343" y="855"/>
                  </a:lnTo>
                  <a:lnTo>
                    <a:pt x="2344" y="858"/>
                  </a:lnTo>
                  <a:lnTo>
                    <a:pt x="2345" y="860"/>
                  </a:lnTo>
                  <a:lnTo>
                    <a:pt x="2346" y="863"/>
                  </a:lnTo>
                  <a:lnTo>
                    <a:pt x="2347" y="866"/>
                  </a:lnTo>
                  <a:lnTo>
                    <a:pt x="2348" y="869"/>
                  </a:lnTo>
                  <a:lnTo>
                    <a:pt x="2349" y="871"/>
                  </a:lnTo>
                  <a:lnTo>
                    <a:pt x="2350" y="873"/>
                  </a:lnTo>
                  <a:lnTo>
                    <a:pt x="2351" y="874"/>
                  </a:lnTo>
                  <a:lnTo>
                    <a:pt x="2352" y="874"/>
                  </a:lnTo>
                  <a:lnTo>
                    <a:pt x="2353" y="875"/>
                  </a:lnTo>
                  <a:lnTo>
                    <a:pt x="2354" y="876"/>
                  </a:lnTo>
                  <a:lnTo>
                    <a:pt x="2355" y="876"/>
                  </a:lnTo>
                  <a:lnTo>
                    <a:pt x="2356" y="876"/>
                  </a:lnTo>
                  <a:lnTo>
                    <a:pt x="2357" y="875"/>
                  </a:lnTo>
                  <a:lnTo>
                    <a:pt x="2358" y="875"/>
                  </a:lnTo>
                  <a:lnTo>
                    <a:pt x="2359" y="875"/>
                  </a:lnTo>
                  <a:lnTo>
                    <a:pt x="2360" y="874"/>
                  </a:lnTo>
                  <a:lnTo>
                    <a:pt x="2361" y="873"/>
                  </a:lnTo>
                  <a:lnTo>
                    <a:pt x="2362" y="870"/>
                  </a:lnTo>
                  <a:lnTo>
                    <a:pt x="2363" y="868"/>
                  </a:lnTo>
                  <a:lnTo>
                    <a:pt x="2364" y="866"/>
                  </a:lnTo>
                  <a:lnTo>
                    <a:pt x="2365" y="865"/>
                  </a:lnTo>
                  <a:lnTo>
                    <a:pt x="2366" y="863"/>
                  </a:lnTo>
                  <a:lnTo>
                    <a:pt x="2367" y="862"/>
                  </a:lnTo>
                  <a:lnTo>
                    <a:pt x="2368" y="861"/>
                  </a:lnTo>
                  <a:lnTo>
                    <a:pt x="2369" y="861"/>
                  </a:lnTo>
                  <a:lnTo>
                    <a:pt x="2370" y="860"/>
                  </a:lnTo>
                  <a:lnTo>
                    <a:pt x="2371" y="860"/>
                  </a:lnTo>
                  <a:lnTo>
                    <a:pt x="2372" y="858"/>
                  </a:lnTo>
                  <a:lnTo>
                    <a:pt x="2373" y="856"/>
                  </a:lnTo>
                  <a:lnTo>
                    <a:pt x="2374" y="849"/>
                  </a:lnTo>
                  <a:lnTo>
                    <a:pt x="2375" y="841"/>
                  </a:lnTo>
                  <a:lnTo>
                    <a:pt x="2376" y="839"/>
                  </a:lnTo>
                  <a:lnTo>
                    <a:pt x="2377" y="840"/>
                  </a:lnTo>
                  <a:lnTo>
                    <a:pt x="2378" y="840"/>
                  </a:lnTo>
                  <a:lnTo>
                    <a:pt x="2379" y="840"/>
                  </a:lnTo>
                  <a:lnTo>
                    <a:pt x="2380" y="840"/>
                  </a:lnTo>
                  <a:lnTo>
                    <a:pt x="2381" y="841"/>
                  </a:lnTo>
                  <a:lnTo>
                    <a:pt x="2382" y="842"/>
                  </a:lnTo>
                  <a:lnTo>
                    <a:pt x="2383" y="846"/>
                  </a:lnTo>
                  <a:lnTo>
                    <a:pt x="2384" y="854"/>
                  </a:lnTo>
                  <a:lnTo>
                    <a:pt x="2386" y="861"/>
                  </a:lnTo>
                  <a:lnTo>
                    <a:pt x="2386" y="862"/>
                  </a:lnTo>
                  <a:lnTo>
                    <a:pt x="2387" y="862"/>
                  </a:lnTo>
                  <a:lnTo>
                    <a:pt x="2388" y="862"/>
                  </a:lnTo>
                  <a:lnTo>
                    <a:pt x="2390" y="862"/>
                  </a:lnTo>
                  <a:lnTo>
                    <a:pt x="2390" y="863"/>
                  </a:lnTo>
                  <a:lnTo>
                    <a:pt x="2391" y="863"/>
                  </a:lnTo>
                  <a:lnTo>
                    <a:pt x="2392" y="863"/>
                  </a:lnTo>
                  <a:lnTo>
                    <a:pt x="2394" y="862"/>
                  </a:lnTo>
                  <a:lnTo>
                    <a:pt x="2394" y="862"/>
                  </a:lnTo>
                  <a:lnTo>
                    <a:pt x="2395" y="863"/>
                  </a:lnTo>
                  <a:lnTo>
                    <a:pt x="2397" y="862"/>
                  </a:lnTo>
                  <a:lnTo>
                    <a:pt x="2398" y="862"/>
                  </a:lnTo>
                  <a:lnTo>
                    <a:pt x="2398" y="861"/>
                  </a:lnTo>
                  <a:lnTo>
                    <a:pt x="2399" y="860"/>
                  </a:lnTo>
                  <a:lnTo>
                    <a:pt x="2401" y="859"/>
                  </a:lnTo>
                  <a:lnTo>
                    <a:pt x="2401" y="858"/>
                  </a:lnTo>
                  <a:lnTo>
                    <a:pt x="2402" y="857"/>
                  </a:lnTo>
                  <a:lnTo>
                    <a:pt x="2404" y="855"/>
                  </a:lnTo>
                  <a:lnTo>
                    <a:pt x="2405" y="853"/>
                  </a:lnTo>
                  <a:lnTo>
                    <a:pt x="2405" y="852"/>
                  </a:lnTo>
                  <a:lnTo>
                    <a:pt x="2406" y="854"/>
                  </a:lnTo>
                  <a:lnTo>
                    <a:pt x="2408" y="863"/>
                  </a:lnTo>
                  <a:lnTo>
                    <a:pt x="2409" y="867"/>
                  </a:lnTo>
                  <a:lnTo>
                    <a:pt x="2409" y="864"/>
                  </a:lnTo>
                  <a:lnTo>
                    <a:pt x="2410" y="862"/>
                  </a:lnTo>
                  <a:lnTo>
                    <a:pt x="2412" y="861"/>
                  </a:lnTo>
                  <a:lnTo>
                    <a:pt x="2413" y="861"/>
                  </a:lnTo>
                  <a:lnTo>
                    <a:pt x="2413" y="862"/>
                  </a:lnTo>
                  <a:lnTo>
                    <a:pt x="2415" y="863"/>
                  </a:lnTo>
                  <a:lnTo>
                    <a:pt x="2416" y="865"/>
                  </a:lnTo>
                  <a:lnTo>
                    <a:pt x="2417" y="868"/>
                  </a:lnTo>
                  <a:lnTo>
                    <a:pt x="2417" y="871"/>
                  </a:lnTo>
                  <a:lnTo>
                    <a:pt x="2419" y="874"/>
                  </a:lnTo>
                  <a:lnTo>
                    <a:pt x="2420" y="877"/>
                  </a:lnTo>
                  <a:lnTo>
                    <a:pt x="2421" y="880"/>
                  </a:lnTo>
                  <a:lnTo>
                    <a:pt x="2422" y="882"/>
                  </a:lnTo>
                  <a:lnTo>
                    <a:pt x="2423" y="883"/>
                  </a:lnTo>
                  <a:lnTo>
                    <a:pt x="2424" y="884"/>
                  </a:lnTo>
                  <a:lnTo>
                    <a:pt x="2425" y="882"/>
                  </a:lnTo>
                  <a:lnTo>
                    <a:pt x="2426" y="872"/>
                  </a:lnTo>
                  <a:lnTo>
                    <a:pt x="2427" y="861"/>
                  </a:lnTo>
                  <a:lnTo>
                    <a:pt x="2428" y="862"/>
                  </a:lnTo>
                  <a:lnTo>
                    <a:pt x="2429" y="863"/>
                  </a:lnTo>
                  <a:lnTo>
                    <a:pt x="2430" y="863"/>
                  </a:lnTo>
                  <a:lnTo>
                    <a:pt x="2431" y="863"/>
                  </a:lnTo>
                  <a:lnTo>
                    <a:pt x="2432" y="863"/>
                  </a:lnTo>
                  <a:lnTo>
                    <a:pt x="2433" y="863"/>
                  </a:lnTo>
                  <a:lnTo>
                    <a:pt x="2434" y="864"/>
                  </a:lnTo>
                  <a:lnTo>
                    <a:pt x="2435" y="865"/>
                  </a:lnTo>
                  <a:lnTo>
                    <a:pt x="2436" y="865"/>
                  </a:lnTo>
                  <a:lnTo>
                    <a:pt x="2437" y="865"/>
                  </a:lnTo>
                  <a:lnTo>
                    <a:pt x="2438" y="866"/>
                  </a:lnTo>
                  <a:lnTo>
                    <a:pt x="2439" y="868"/>
                  </a:lnTo>
                  <a:lnTo>
                    <a:pt x="2440" y="870"/>
                  </a:lnTo>
                  <a:lnTo>
                    <a:pt x="2441" y="872"/>
                  </a:lnTo>
                  <a:lnTo>
                    <a:pt x="2442" y="874"/>
                  </a:lnTo>
                  <a:lnTo>
                    <a:pt x="2443" y="876"/>
                  </a:lnTo>
                  <a:lnTo>
                    <a:pt x="2444" y="878"/>
                  </a:lnTo>
                  <a:lnTo>
                    <a:pt x="2445" y="880"/>
                  </a:lnTo>
                  <a:lnTo>
                    <a:pt x="2446" y="881"/>
                  </a:lnTo>
                  <a:lnTo>
                    <a:pt x="2447" y="880"/>
                  </a:lnTo>
                  <a:lnTo>
                    <a:pt x="2448" y="876"/>
                  </a:lnTo>
                  <a:lnTo>
                    <a:pt x="2449" y="869"/>
                  </a:lnTo>
                  <a:lnTo>
                    <a:pt x="2450" y="862"/>
                  </a:lnTo>
                  <a:lnTo>
                    <a:pt x="2451" y="861"/>
                  </a:lnTo>
                  <a:lnTo>
                    <a:pt x="2452" y="860"/>
                  </a:lnTo>
                  <a:lnTo>
                    <a:pt x="2453" y="858"/>
                  </a:lnTo>
                  <a:lnTo>
                    <a:pt x="2454" y="856"/>
                  </a:lnTo>
                  <a:lnTo>
                    <a:pt x="2455" y="855"/>
                  </a:lnTo>
                  <a:lnTo>
                    <a:pt x="2456" y="854"/>
                  </a:lnTo>
                  <a:lnTo>
                    <a:pt x="2457" y="852"/>
                  </a:lnTo>
                  <a:lnTo>
                    <a:pt x="2458" y="850"/>
                  </a:lnTo>
                  <a:lnTo>
                    <a:pt x="2459" y="848"/>
                  </a:lnTo>
                  <a:lnTo>
                    <a:pt x="2460" y="847"/>
                  </a:lnTo>
                  <a:lnTo>
                    <a:pt x="2461" y="844"/>
                  </a:lnTo>
                  <a:lnTo>
                    <a:pt x="2462" y="843"/>
                  </a:lnTo>
                  <a:lnTo>
                    <a:pt x="2463" y="841"/>
                  </a:lnTo>
                  <a:lnTo>
                    <a:pt x="2464" y="839"/>
                  </a:lnTo>
                  <a:lnTo>
                    <a:pt x="2465" y="839"/>
                  </a:lnTo>
                  <a:lnTo>
                    <a:pt x="2466" y="838"/>
                  </a:lnTo>
                  <a:lnTo>
                    <a:pt x="2467" y="837"/>
                  </a:lnTo>
                  <a:lnTo>
                    <a:pt x="2468" y="836"/>
                  </a:lnTo>
                  <a:lnTo>
                    <a:pt x="2469" y="836"/>
                  </a:lnTo>
                  <a:lnTo>
                    <a:pt x="2470" y="835"/>
                  </a:lnTo>
                  <a:lnTo>
                    <a:pt x="2471" y="835"/>
                  </a:lnTo>
                  <a:lnTo>
                    <a:pt x="2472" y="834"/>
                  </a:lnTo>
                  <a:lnTo>
                    <a:pt x="2473" y="832"/>
                  </a:lnTo>
                  <a:lnTo>
                    <a:pt x="2474" y="830"/>
                  </a:lnTo>
                  <a:lnTo>
                    <a:pt x="2475" y="829"/>
                  </a:lnTo>
                  <a:lnTo>
                    <a:pt x="2476" y="828"/>
                  </a:lnTo>
                  <a:lnTo>
                    <a:pt x="2477" y="826"/>
                  </a:lnTo>
                  <a:lnTo>
                    <a:pt x="2478" y="825"/>
                  </a:lnTo>
                  <a:lnTo>
                    <a:pt x="2479" y="827"/>
                  </a:lnTo>
                  <a:lnTo>
                    <a:pt x="2480" y="833"/>
                  </a:lnTo>
                  <a:lnTo>
                    <a:pt x="2481" y="840"/>
                  </a:lnTo>
                  <a:lnTo>
                    <a:pt x="2482" y="845"/>
                  </a:lnTo>
                  <a:lnTo>
                    <a:pt x="2483" y="842"/>
                  </a:lnTo>
                  <a:lnTo>
                    <a:pt x="2484" y="839"/>
                  </a:lnTo>
                  <a:lnTo>
                    <a:pt x="2485" y="836"/>
                  </a:lnTo>
                  <a:lnTo>
                    <a:pt x="2486" y="835"/>
                  </a:lnTo>
                  <a:lnTo>
                    <a:pt x="2488" y="833"/>
                  </a:lnTo>
                  <a:lnTo>
                    <a:pt x="2488" y="832"/>
                  </a:lnTo>
                  <a:lnTo>
                    <a:pt x="2489" y="830"/>
                  </a:lnTo>
                  <a:lnTo>
                    <a:pt x="2490" y="830"/>
                  </a:lnTo>
                  <a:lnTo>
                    <a:pt x="2492" y="830"/>
                  </a:lnTo>
                  <a:lnTo>
                    <a:pt x="2492" y="830"/>
                  </a:lnTo>
                  <a:lnTo>
                    <a:pt x="2493" y="830"/>
                  </a:lnTo>
                  <a:lnTo>
                    <a:pt x="2494" y="830"/>
                  </a:lnTo>
                  <a:lnTo>
                    <a:pt x="2496" y="829"/>
                  </a:lnTo>
                  <a:lnTo>
                    <a:pt x="2496" y="830"/>
                  </a:lnTo>
                  <a:lnTo>
                    <a:pt x="2497" y="830"/>
                  </a:lnTo>
                  <a:lnTo>
                    <a:pt x="2499" y="830"/>
                  </a:lnTo>
                  <a:lnTo>
                    <a:pt x="2500" y="830"/>
                  </a:lnTo>
                  <a:lnTo>
                    <a:pt x="2500" y="831"/>
                  </a:lnTo>
                  <a:lnTo>
                    <a:pt x="2501" y="831"/>
                  </a:lnTo>
                  <a:lnTo>
                    <a:pt x="2503" y="832"/>
                  </a:lnTo>
                  <a:lnTo>
                    <a:pt x="2504" y="833"/>
                  </a:lnTo>
                  <a:lnTo>
                    <a:pt x="2504" y="833"/>
                  </a:lnTo>
                  <a:lnTo>
                    <a:pt x="2506" y="835"/>
                  </a:lnTo>
                  <a:lnTo>
                    <a:pt x="2507" y="836"/>
                  </a:lnTo>
                  <a:lnTo>
                    <a:pt x="2508" y="838"/>
                  </a:lnTo>
                  <a:lnTo>
                    <a:pt x="2508" y="840"/>
                  </a:lnTo>
                  <a:lnTo>
                    <a:pt x="2510" y="843"/>
                  </a:lnTo>
                  <a:lnTo>
                    <a:pt x="2511" y="846"/>
                  </a:lnTo>
                  <a:lnTo>
                    <a:pt x="2512" y="850"/>
                  </a:lnTo>
                  <a:lnTo>
                    <a:pt x="2512" y="855"/>
                  </a:lnTo>
                  <a:lnTo>
                    <a:pt x="2514" y="860"/>
                  </a:lnTo>
                  <a:lnTo>
                    <a:pt x="2515" y="865"/>
                  </a:lnTo>
                  <a:lnTo>
                    <a:pt x="2516" y="871"/>
                  </a:lnTo>
                  <a:lnTo>
                    <a:pt x="2517" y="877"/>
                  </a:lnTo>
                  <a:lnTo>
                    <a:pt x="2518" y="881"/>
                  </a:lnTo>
                  <a:lnTo>
                    <a:pt x="2519" y="885"/>
                  </a:lnTo>
                  <a:lnTo>
                    <a:pt x="2520" y="888"/>
                  </a:lnTo>
                  <a:lnTo>
                    <a:pt x="2521" y="891"/>
                  </a:lnTo>
                  <a:lnTo>
                    <a:pt x="2522" y="892"/>
                  </a:lnTo>
                  <a:lnTo>
                    <a:pt x="2523" y="890"/>
                  </a:lnTo>
                  <a:lnTo>
                    <a:pt x="2524" y="880"/>
                  </a:lnTo>
                  <a:lnTo>
                    <a:pt x="2525" y="869"/>
                  </a:lnTo>
                  <a:lnTo>
                    <a:pt x="2526" y="869"/>
                  </a:lnTo>
                  <a:lnTo>
                    <a:pt x="2527" y="870"/>
                  </a:lnTo>
                  <a:lnTo>
                    <a:pt x="2528" y="870"/>
                  </a:lnTo>
                  <a:lnTo>
                    <a:pt x="2529" y="870"/>
                  </a:lnTo>
                  <a:lnTo>
                    <a:pt x="2530" y="871"/>
                  </a:lnTo>
                  <a:lnTo>
                    <a:pt x="2531" y="871"/>
                  </a:lnTo>
                  <a:lnTo>
                    <a:pt x="2532" y="872"/>
                  </a:lnTo>
                  <a:lnTo>
                    <a:pt x="2533" y="872"/>
                  </a:lnTo>
                  <a:lnTo>
                    <a:pt x="2534" y="872"/>
                  </a:lnTo>
                  <a:lnTo>
                    <a:pt x="2535" y="873"/>
                  </a:lnTo>
                  <a:lnTo>
                    <a:pt x="2536" y="874"/>
                  </a:lnTo>
                  <a:lnTo>
                    <a:pt x="2537" y="874"/>
                  </a:lnTo>
                  <a:lnTo>
                    <a:pt x="2538" y="875"/>
                  </a:lnTo>
                  <a:lnTo>
                    <a:pt x="2539" y="876"/>
                  </a:lnTo>
                  <a:lnTo>
                    <a:pt x="2540" y="877"/>
                  </a:lnTo>
                  <a:lnTo>
                    <a:pt x="2541" y="878"/>
                  </a:lnTo>
                  <a:lnTo>
                    <a:pt x="2542" y="878"/>
                  </a:lnTo>
                  <a:lnTo>
                    <a:pt x="2543" y="877"/>
                  </a:lnTo>
                  <a:lnTo>
                    <a:pt x="2544" y="872"/>
                  </a:lnTo>
                  <a:lnTo>
                    <a:pt x="2545" y="863"/>
                  </a:lnTo>
                  <a:lnTo>
                    <a:pt x="2546" y="857"/>
                  </a:lnTo>
                  <a:lnTo>
                    <a:pt x="2547" y="860"/>
                  </a:lnTo>
                  <a:lnTo>
                    <a:pt x="2548" y="861"/>
                  </a:lnTo>
                  <a:lnTo>
                    <a:pt x="2549" y="860"/>
                  </a:lnTo>
                  <a:lnTo>
                    <a:pt x="2550" y="859"/>
                  </a:lnTo>
                  <a:lnTo>
                    <a:pt x="2551" y="859"/>
                  </a:lnTo>
                  <a:lnTo>
                    <a:pt x="2552" y="858"/>
                  </a:lnTo>
                  <a:lnTo>
                    <a:pt x="2553" y="857"/>
                  </a:lnTo>
                  <a:lnTo>
                    <a:pt x="2554" y="856"/>
                  </a:lnTo>
                  <a:lnTo>
                    <a:pt x="2555" y="854"/>
                  </a:lnTo>
                  <a:lnTo>
                    <a:pt x="2556" y="852"/>
                  </a:lnTo>
                  <a:lnTo>
                    <a:pt x="2557" y="851"/>
                  </a:lnTo>
                  <a:lnTo>
                    <a:pt x="2558" y="849"/>
                  </a:lnTo>
                  <a:lnTo>
                    <a:pt x="2559" y="848"/>
                  </a:lnTo>
                  <a:lnTo>
                    <a:pt x="2560" y="846"/>
                  </a:lnTo>
                  <a:lnTo>
                    <a:pt x="2561" y="844"/>
                  </a:lnTo>
                  <a:lnTo>
                    <a:pt x="2562" y="843"/>
                  </a:lnTo>
                  <a:lnTo>
                    <a:pt x="2563" y="842"/>
                  </a:lnTo>
                  <a:lnTo>
                    <a:pt x="2564" y="841"/>
                  </a:lnTo>
                  <a:lnTo>
                    <a:pt x="2565" y="840"/>
                  </a:lnTo>
                  <a:lnTo>
                    <a:pt x="2566" y="839"/>
                  </a:lnTo>
                  <a:lnTo>
                    <a:pt x="2567" y="838"/>
                  </a:lnTo>
                  <a:lnTo>
                    <a:pt x="2568" y="836"/>
                  </a:lnTo>
                  <a:lnTo>
                    <a:pt x="2569" y="835"/>
                  </a:lnTo>
                  <a:lnTo>
                    <a:pt x="2570" y="834"/>
                  </a:lnTo>
                  <a:lnTo>
                    <a:pt x="2571" y="832"/>
                  </a:lnTo>
                  <a:lnTo>
                    <a:pt x="2572" y="830"/>
                  </a:lnTo>
                  <a:lnTo>
                    <a:pt x="2573" y="829"/>
                  </a:lnTo>
                  <a:lnTo>
                    <a:pt x="2574" y="827"/>
                  </a:lnTo>
                  <a:lnTo>
                    <a:pt x="2575" y="826"/>
                  </a:lnTo>
                  <a:lnTo>
                    <a:pt x="2576" y="827"/>
                  </a:lnTo>
                  <a:lnTo>
                    <a:pt x="2577" y="839"/>
                  </a:lnTo>
                  <a:lnTo>
                    <a:pt x="2579" y="854"/>
                  </a:lnTo>
                  <a:lnTo>
                    <a:pt x="2579" y="857"/>
                  </a:lnTo>
                  <a:lnTo>
                    <a:pt x="2580" y="852"/>
                  </a:lnTo>
                  <a:lnTo>
                    <a:pt x="2581" y="848"/>
                  </a:lnTo>
                  <a:lnTo>
                    <a:pt x="2583" y="846"/>
                  </a:lnTo>
                  <a:lnTo>
                    <a:pt x="2583" y="845"/>
                  </a:lnTo>
                  <a:lnTo>
                    <a:pt x="2584" y="843"/>
                  </a:lnTo>
                  <a:lnTo>
                    <a:pt x="2585" y="842"/>
                  </a:lnTo>
                  <a:lnTo>
                    <a:pt x="2587" y="841"/>
                  </a:lnTo>
                  <a:lnTo>
                    <a:pt x="2587" y="840"/>
                  </a:lnTo>
                  <a:lnTo>
                    <a:pt x="2588" y="839"/>
                  </a:lnTo>
                  <a:lnTo>
                    <a:pt x="2590" y="839"/>
                  </a:lnTo>
                  <a:lnTo>
                    <a:pt x="2591" y="839"/>
                  </a:lnTo>
                  <a:lnTo>
                    <a:pt x="2591" y="839"/>
                  </a:lnTo>
                  <a:lnTo>
                    <a:pt x="2592" y="839"/>
                  </a:lnTo>
                  <a:lnTo>
                    <a:pt x="2594" y="839"/>
                  </a:lnTo>
                  <a:lnTo>
                    <a:pt x="2595" y="839"/>
                  </a:lnTo>
                  <a:lnTo>
                    <a:pt x="2595" y="839"/>
                  </a:lnTo>
                  <a:lnTo>
                    <a:pt x="2596" y="838"/>
                  </a:lnTo>
                  <a:lnTo>
                    <a:pt x="2598" y="837"/>
                  </a:lnTo>
                  <a:lnTo>
                    <a:pt x="2599" y="834"/>
                  </a:lnTo>
                  <a:lnTo>
                    <a:pt x="2599" y="823"/>
                  </a:lnTo>
                  <a:lnTo>
                    <a:pt x="2601" y="819"/>
                  </a:lnTo>
                  <a:lnTo>
                    <a:pt x="2602" y="820"/>
                  </a:lnTo>
                  <a:lnTo>
                    <a:pt x="2603" y="820"/>
                  </a:lnTo>
                  <a:lnTo>
                    <a:pt x="2603" y="821"/>
                  </a:lnTo>
                  <a:lnTo>
                    <a:pt x="2605" y="821"/>
                  </a:lnTo>
                  <a:lnTo>
                    <a:pt x="2606" y="823"/>
                  </a:lnTo>
                  <a:lnTo>
                    <a:pt x="2607" y="826"/>
                  </a:lnTo>
                  <a:lnTo>
                    <a:pt x="2608" y="828"/>
                  </a:lnTo>
                  <a:lnTo>
                    <a:pt x="2609" y="831"/>
                  </a:lnTo>
                  <a:lnTo>
                    <a:pt x="2610" y="834"/>
                  </a:lnTo>
                  <a:lnTo>
                    <a:pt x="2610" y="838"/>
                  </a:lnTo>
                  <a:lnTo>
                    <a:pt x="2612" y="843"/>
                  </a:lnTo>
                  <a:lnTo>
                    <a:pt x="2613" y="847"/>
                  </a:lnTo>
                  <a:lnTo>
                    <a:pt x="2614" y="851"/>
                  </a:lnTo>
                  <a:lnTo>
                    <a:pt x="2614" y="855"/>
                  </a:lnTo>
                  <a:lnTo>
                    <a:pt x="2616" y="858"/>
                  </a:lnTo>
                  <a:lnTo>
                    <a:pt x="2617" y="861"/>
                  </a:lnTo>
                  <a:lnTo>
                    <a:pt x="2618" y="864"/>
                  </a:lnTo>
                  <a:lnTo>
                    <a:pt x="2619" y="866"/>
                  </a:lnTo>
                  <a:lnTo>
                    <a:pt x="2620" y="867"/>
                  </a:lnTo>
                  <a:lnTo>
                    <a:pt x="2621" y="869"/>
                  </a:lnTo>
                  <a:lnTo>
                    <a:pt x="2622" y="869"/>
                  </a:lnTo>
                  <a:lnTo>
                    <a:pt x="2623" y="870"/>
                  </a:lnTo>
                  <a:lnTo>
                    <a:pt x="2624" y="870"/>
                  </a:lnTo>
                  <a:lnTo>
                    <a:pt x="2625" y="871"/>
                  </a:lnTo>
                  <a:lnTo>
                    <a:pt x="2626" y="870"/>
                  </a:lnTo>
                  <a:lnTo>
                    <a:pt x="2627" y="870"/>
                  </a:lnTo>
                  <a:lnTo>
                    <a:pt x="2628" y="869"/>
                  </a:lnTo>
                  <a:lnTo>
                    <a:pt x="2629" y="867"/>
                  </a:lnTo>
                  <a:lnTo>
                    <a:pt x="2630" y="865"/>
                  </a:lnTo>
                  <a:lnTo>
                    <a:pt x="2631" y="863"/>
                  </a:lnTo>
                  <a:lnTo>
                    <a:pt x="2632" y="861"/>
                  </a:lnTo>
                  <a:lnTo>
                    <a:pt x="2633" y="860"/>
                  </a:lnTo>
                  <a:lnTo>
                    <a:pt x="2634" y="858"/>
                  </a:lnTo>
                  <a:lnTo>
                    <a:pt x="2635" y="857"/>
                  </a:lnTo>
                  <a:lnTo>
                    <a:pt x="2636" y="856"/>
                  </a:lnTo>
                  <a:lnTo>
                    <a:pt x="2637" y="856"/>
                  </a:lnTo>
                  <a:lnTo>
                    <a:pt x="2638" y="856"/>
                  </a:lnTo>
                  <a:lnTo>
                    <a:pt x="2639" y="856"/>
                  </a:lnTo>
                  <a:lnTo>
                    <a:pt x="2640" y="856"/>
                  </a:lnTo>
                  <a:lnTo>
                    <a:pt x="2641" y="853"/>
                  </a:lnTo>
                  <a:lnTo>
                    <a:pt x="2642" y="848"/>
                  </a:lnTo>
                  <a:lnTo>
                    <a:pt x="2643" y="840"/>
                  </a:lnTo>
                  <a:lnTo>
                    <a:pt x="2644" y="835"/>
                  </a:lnTo>
                  <a:lnTo>
                    <a:pt x="2645" y="836"/>
                  </a:lnTo>
                  <a:lnTo>
                    <a:pt x="2646" y="837"/>
                  </a:lnTo>
                  <a:lnTo>
                    <a:pt x="2647" y="835"/>
                  </a:lnTo>
                  <a:lnTo>
                    <a:pt x="2648" y="835"/>
                  </a:lnTo>
                  <a:lnTo>
                    <a:pt x="2649" y="834"/>
                  </a:lnTo>
                  <a:lnTo>
                    <a:pt x="2650" y="834"/>
                  </a:lnTo>
                  <a:lnTo>
                    <a:pt x="2651" y="835"/>
                  </a:lnTo>
                  <a:lnTo>
                    <a:pt x="2652" y="837"/>
                  </a:lnTo>
                  <a:lnTo>
                    <a:pt x="2653" y="843"/>
                  </a:lnTo>
                  <a:lnTo>
                    <a:pt x="2654" y="852"/>
                  </a:lnTo>
                  <a:lnTo>
                    <a:pt x="2655" y="855"/>
                  </a:lnTo>
                  <a:lnTo>
                    <a:pt x="2656" y="855"/>
                  </a:lnTo>
                  <a:lnTo>
                    <a:pt x="2657" y="855"/>
                  </a:lnTo>
                  <a:lnTo>
                    <a:pt x="2658" y="856"/>
                  </a:lnTo>
                  <a:lnTo>
                    <a:pt x="2659" y="857"/>
                  </a:lnTo>
                  <a:lnTo>
                    <a:pt x="2660" y="858"/>
                  </a:lnTo>
                  <a:lnTo>
                    <a:pt x="2661" y="858"/>
                  </a:lnTo>
                  <a:lnTo>
                    <a:pt x="2662" y="859"/>
                  </a:lnTo>
                  <a:lnTo>
                    <a:pt x="2663" y="859"/>
                  </a:lnTo>
                  <a:lnTo>
                    <a:pt x="2664" y="859"/>
                  </a:lnTo>
                  <a:lnTo>
                    <a:pt x="2665" y="858"/>
                  </a:lnTo>
                  <a:lnTo>
                    <a:pt x="2666" y="856"/>
                  </a:lnTo>
                  <a:lnTo>
                    <a:pt x="2667" y="855"/>
                  </a:lnTo>
                  <a:lnTo>
                    <a:pt x="2668" y="853"/>
                  </a:lnTo>
                  <a:lnTo>
                    <a:pt x="2669" y="852"/>
                  </a:lnTo>
                  <a:lnTo>
                    <a:pt x="2670" y="850"/>
                  </a:lnTo>
                  <a:lnTo>
                    <a:pt x="2671" y="848"/>
                  </a:lnTo>
                  <a:lnTo>
                    <a:pt x="2672" y="846"/>
                  </a:lnTo>
                  <a:lnTo>
                    <a:pt x="2674" y="844"/>
                  </a:lnTo>
                  <a:lnTo>
                    <a:pt x="2674" y="844"/>
                  </a:lnTo>
                  <a:lnTo>
                    <a:pt x="2675" y="852"/>
                  </a:lnTo>
                  <a:lnTo>
                    <a:pt x="2676" y="861"/>
                  </a:lnTo>
                  <a:lnTo>
                    <a:pt x="2678" y="859"/>
                  </a:lnTo>
                  <a:lnTo>
                    <a:pt x="2678" y="857"/>
                  </a:lnTo>
                  <a:lnTo>
                    <a:pt x="2679" y="857"/>
                  </a:lnTo>
                  <a:lnTo>
                    <a:pt x="2681" y="857"/>
                  </a:lnTo>
                  <a:lnTo>
                    <a:pt x="2681" y="858"/>
                  </a:lnTo>
                  <a:lnTo>
                    <a:pt x="2682" y="859"/>
                  </a:lnTo>
                  <a:lnTo>
                    <a:pt x="2683" y="861"/>
                  </a:lnTo>
                  <a:lnTo>
                    <a:pt x="2685" y="862"/>
                  </a:lnTo>
                  <a:lnTo>
                    <a:pt x="2685" y="865"/>
                  </a:lnTo>
                  <a:lnTo>
                    <a:pt x="2686" y="867"/>
                  </a:lnTo>
                  <a:lnTo>
                    <a:pt x="2687" y="869"/>
                  </a:lnTo>
                  <a:lnTo>
                    <a:pt x="2689" y="871"/>
                  </a:lnTo>
                  <a:lnTo>
                    <a:pt x="2689" y="873"/>
                  </a:lnTo>
                  <a:lnTo>
                    <a:pt x="2690" y="874"/>
                  </a:lnTo>
                  <a:lnTo>
                    <a:pt x="2692" y="875"/>
                  </a:lnTo>
                  <a:lnTo>
                    <a:pt x="2693" y="876"/>
                  </a:lnTo>
                  <a:lnTo>
                    <a:pt x="2693" y="878"/>
                  </a:lnTo>
                  <a:lnTo>
                    <a:pt x="2694" y="878"/>
                  </a:lnTo>
                  <a:lnTo>
                    <a:pt x="2696" y="879"/>
                  </a:lnTo>
                  <a:lnTo>
                    <a:pt x="2697" y="880"/>
                  </a:lnTo>
                  <a:lnTo>
                    <a:pt x="2697" y="881"/>
                  </a:lnTo>
                  <a:lnTo>
                    <a:pt x="2699" y="881"/>
                  </a:lnTo>
                  <a:lnTo>
                    <a:pt x="2700" y="881"/>
                  </a:lnTo>
                  <a:lnTo>
                    <a:pt x="2701" y="882"/>
                  </a:lnTo>
                  <a:lnTo>
                    <a:pt x="2701" y="882"/>
                  </a:lnTo>
                  <a:lnTo>
                    <a:pt x="2703" y="883"/>
                  </a:lnTo>
                  <a:lnTo>
                    <a:pt x="2704" y="883"/>
                  </a:lnTo>
                  <a:lnTo>
                    <a:pt x="2705" y="882"/>
                  </a:lnTo>
                  <a:lnTo>
                    <a:pt x="2705" y="878"/>
                  </a:lnTo>
                  <a:lnTo>
                    <a:pt x="2707" y="867"/>
                  </a:lnTo>
                  <a:lnTo>
                    <a:pt x="2708" y="866"/>
                  </a:lnTo>
                  <a:lnTo>
                    <a:pt x="2709" y="869"/>
                  </a:lnTo>
                  <a:lnTo>
                    <a:pt x="2710" y="871"/>
                  </a:lnTo>
                  <a:lnTo>
                    <a:pt x="2711" y="872"/>
                  </a:lnTo>
                  <a:lnTo>
                    <a:pt x="2712" y="874"/>
                  </a:lnTo>
                  <a:lnTo>
                    <a:pt x="2713" y="875"/>
                  </a:lnTo>
                  <a:lnTo>
                    <a:pt x="2714" y="877"/>
                  </a:lnTo>
                  <a:lnTo>
                    <a:pt x="2715" y="878"/>
                  </a:lnTo>
                  <a:lnTo>
                    <a:pt x="2716" y="877"/>
                  </a:lnTo>
                  <a:lnTo>
                    <a:pt x="2717" y="875"/>
                  </a:lnTo>
                  <a:lnTo>
                    <a:pt x="2718" y="869"/>
                  </a:lnTo>
                  <a:lnTo>
                    <a:pt x="2719" y="861"/>
                  </a:lnTo>
                  <a:lnTo>
                    <a:pt x="2720" y="859"/>
                  </a:lnTo>
                  <a:lnTo>
                    <a:pt x="2721" y="860"/>
                  </a:lnTo>
                  <a:lnTo>
                    <a:pt x="2722" y="859"/>
                  </a:lnTo>
                  <a:lnTo>
                    <a:pt x="2723" y="859"/>
                  </a:lnTo>
                  <a:lnTo>
                    <a:pt x="2724" y="858"/>
                  </a:lnTo>
                  <a:lnTo>
                    <a:pt x="2725" y="857"/>
                  </a:lnTo>
                  <a:lnTo>
                    <a:pt x="2726" y="856"/>
                  </a:lnTo>
                  <a:lnTo>
                    <a:pt x="2727" y="855"/>
                  </a:lnTo>
                  <a:lnTo>
                    <a:pt x="2728" y="854"/>
                  </a:lnTo>
                  <a:lnTo>
                    <a:pt x="2729" y="853"/>
                  </a:lnTo>
                  <a:lnTo>
                    <a:pt x="2730" y="852"/>
                  </a:lnTo>
                  <a:lnTo>
                    <a:pt x="2731" y="852"/>
                  </a:lnTo>
                  <a:lnTo>
                    <a:pt x="2732" y="852"/>
                  </a:lnTo>
                  <a:lnTo>
                    <a:pt x="2733" y="851"/>
                  </a:lnTo>
                  <a:lnTo>
                    <a:pt x="2734" y="851"/>
                  </a:lnTo>
                  <a:lnTo>
                    <a:pt x="2735" y="850"/>
                  </a:lnTo>
                  <a:lnTo>
                    <a:pt x="2736" y="849"/>
                  </a:lnTo>
                  <a:lnTo>
                    <a:pt x="2737" y="848"/>
                  </a:lnTo>
                  <a:lnTo>
                    <a:pt x="2738" y="847"/>
                  </a:lnTo>
                  <a:lnTo>
                    <a:pt x="2739" y="846"/>
                  </a:lnTo>
                  <a:lnTo>
                    <a:pt x="2740" y="844"/>
                  </a:lnTo>
                  <a:lnTo>
                    <a:pt x="2741" y="843"/>
                  </a:lnTo>
                  <a:lnTo>
                    <a:pt x="2742" y="840"/>
                  </a:lnTo>
                  <a:lnTo>
                    <a:pt x="2743" y="837"/>
                  </a:lnTo>
                  <a:lnTo>
                    <a:pt x="2744" y="834"/>
                  </a:lnTo>
                  <a:lnTo>
                    <a:pt x="2745" y="831"/>
                  </a:lnTo>
                  <a:lnTo>
                    <a:pt x="2746" y="829"/>
                  </a:lnTo>
                  <a:lnTo>
                    <a:pt x="2747" y="826"/>
                  </a:lnTo>
                  <a:lnTo>
                    <a:pt x="2748" y="822"/>
                  </a:lnTo>
                  <a:lnTo>
                    <a:pt x="2749" y="820"/>
                  </a:lnTo>
                  <a:lnTo>
                    <a:pt x="2750" y="821"/>
                  </a:lnTo>
                  <a:lnTo>
                    <a:pt x="2751" y="829"/>
                  </a:lnTo>
                  <a:lnTo>
                    <a:pt x="2752" y="830"/>
                  </a:lnTo>
                  <a:lnTo>
                    <a:pt x="2753" y="827"/>
                  </a:lnTo>
                  <a:lnTo>
                    <a:pt x="2754" y="825"/>
                  </a:lnTo>
                  <a:lnTo>
                    <a:pt x="2755" y="823"/>
                  </a:lnTo>
                  <a:lnTo>
                    <a:pt x="2756" y="822"/>
                  </a:lnTo>
                  <a:lnTo>
                    <a:pt x="2757" y="821"/>
                  </a:lnTo>
                  <a:lnTo>
                    <a:pt x="2758" y="821"/>
                  </a:lnTo>
                  <a:lnTo>
                    <a:pt x="2759" y="824"/>
                  </a:lnTo>
                  <a:lnTo>
                    <a:pt x="2760" y="830"/>
                  </a:lnTo>
                  <a:lnTo>
                    <a:pt x="2761" y="836"/>
                  </a:lnTo>
                  <a:lnTo>
                    <a:pt x="2762" y="836"/>
                  </a:lnTo>
                  <a:lnTo>
                    <a:pt x="2763" y="834"/>
                  </a:lnTo>
                  <a:lnTo>
                    <a:pt x="2764" y="834"/>
                  </a:lnTo>
                  <a:lnTo>
                    <a:pt x="2765" y="835"/>
                  </a:lnTo>
                  <a:lnTo>
                    <a:pt x="2766" y="835"/>
                  </a:lnTo>
                  <a:lnTo>
                    <a:pt x="2767" y="835"/>
                  </a:lnTo>
                  <a:lnTo>
                    <a:pt x="2768" y="835"/>
                  </a:lnTo>
                  <a:lnTo>
                    <a:pt x="2769" y="835"/>
                  </a:lnTo>
                  <a:lnTo>
                    <a:pt x="2770" y="836"/>
                  </a:lnTo>
                  <a:lnTo>
                    <a:pt x="2771" y="836"/>
                  </a:lnTo>
                  <a:lnTo>
                    <a:pt x="2772" y="837"/>
                  </a:lnTo>
                  <a:lnTo>
                    <a:pt x="2773" y="837"/>
                  </a:lnTo>
                  <a:lnTo>
                    <a:pt x="2774" y="838"/>
                  </a:lnTo>
                  <a:lnTo>
                    <a:pt x="2776" y="838"/>
                  </a:lnTo>
                  <a:lnTo>
                    <a:pt x="2776" y="839"/>
                  </a:lnTo>
                  <a:lnTo>
                    <a:pt x="2777" y="840"/>
                  </a:lnTo>
                  <a:lnTo>
                    <a:pt x="2778" y="841"/>
                  </a:lnTo>
                  <a:lnTo>
                    <a:pt x="2780" y="842"/>
                  </a:lnTo>
                  <a:lnTo>
                    <a:pt x="2780" y="844"/>
                  </a:lnTo>
                  <a:lnTo>
                    <a:pt x="2781" y="846"/>
                  </a:lnTo>
                  <a:lnTo>
                    <a:pt x="2783" y="849"/>
                  </a:lnTo>
                  <a:lnTo>
                    <a:pt x="2784" y="852"/>
                  </a:lnTo>
                  <a:lnTo>
                    <a:pt x="2784" y="855"/>
                  </a:lnTo>
                  <a:lnTo>
                    <a:pt x="2785" y="857"/>
                  </a:lnTo>
                  <a:lnTo>
                    <a:pt x="2787" y="860"/>
                  </a:lnTo>
                  <a:lnTo>
                    <a:pt x="2788" y="863"/>
                  </a:lnTo>
                  <a:lnTo>
                    <a:pt x="2788" y="866"/>
                  </a:lnTo>
                  <a:lnTo>
                    <a:pt x="2789" y="869"/>
                  </a:lnTo>
                  <a:lnTo>
                    <a:pt x="2791" y="872"/>
                  </a:lnTo>
                  <a:lnTo>
                    <a:pt x="2792" y="874"/>
                  </a:lnTo>
                  <a:lnTo>
                    <a:pt x="2792" y="877"/>
                  </a:lnTo>
                  <a:lnTo>
                    <a:pt x="2794" y="881"/>
                  </a:lnTo>
                  <a:lnTo>
                    <a:pt x="2795" y="884"/>
                  </a:lnTo>
                  <a:lnTo>
                    <a:pt x="2796" y="887"/>
                  </a:lnTo>
                  <a:lnTo>
                    <a:pt x="2796" y="891"/>
                  </a:lnTo>
                  <a:lnTo>
                    <a:pt x="2798" y="895"/>
                  </a:lnTo>
                  <a:lnTo>
                    <a:pt x="2799" y="898"/>
                  </a:lnTo>
                  <a:lnTo>
                    <a:pt x="2800" y="900"/>
                  </a:lnTo>
                  <a:lnTo>
                    <a:pt x="2801" y="902"/>
                  </a:lnTo>
                  <a:lnTo>
                    <a:pt x="2802" y="904"/>
                  </a:lnTo>
                  <a:lnTo>
                    <a:pt x="2803" y="905"/>
                  </a:lnTo>
                  <a:lnTo>
                    <a:pt x="2804" y="907"/>
                  </a:lnTo>
                  <a:lnTo>
                    <a:pt x="2805" y="908"/>
                  </a:lnTo>
                  <a:lnTo>
                    <a:pt x="2806" y="908"/>
                  </a:lnTo>
                  <a:lnTo>
                    <a:pt x="2807" y="909"/>
                  </a:lnTo>
                  <a:lnTo>
                    <a:pt x="2808" y="910"/>
                  </a:lnTo>
                  <a:lnTo>
                    <a:pt x="2809" y="912"/>
                  </a:lnTo>
                  <a:lnTo>
                    <a:pt x="2810" y="913"/>
                  </a:lnTo>
                  <a:lnTo>
                    <a:pt x="2811" y="914"/>
                  </a:lnTo>
                  <a:lnTo>
                    <a:pt x="2812" y="914"/>
                  </a:lnTo>
                  <a:lnTo>
                    <a:pt x="2813" y="915"/>
                  </a:lnTo>
                  <a:lnTo>
                    <a:pt x="2814" y="917"/>
                  </a:lnTo>
                  <a:lnTo>
                    <a:pt x="2815" y="917"/>
                  </a:lnTo>
                  <a:lnTo>
                    <a:pt x="2816" y="919"/>
                  </a:lnTo>
                  <a:lnTo>
                    <a:pt x="2817" y="920"/>
                  </a:lnTo>
                  <a:lnTo>
                    <a:pt x="2818" y="921"/>
                  </a:lnTo>
                  <a:lnTo>
                    <a:pt x="2819" y="922"/>
                  </a:lnTo>
                  <a:lnTo>
                    <a:pt x="2820" y="923"/>
                  </a:lnTo>
                  <a:lnTo>
                    <a:pt x="2821" y="923"/>
                  </a:lnTo>
                  <a:lnTo>
                    <a:pt x="2822" y="923"/>
                  </a:lnTo>
                  <a:lnTo>
                    <a:pt x="2823" y="921"/>
                  </a:lnTo>
                  <a:lnTo>
                    <a:pt x="2824" y="917"/>
                  </a:lnTo>
                  <a:lnTo>
                    <a:pt x="2825" y="908"/>
                  </a:lnTo>
                  <a:lnTo>
                    <a:pt x="2826" y="899"/>
                  </a:lnTo>
                  <a:lnTo>
                    <a:pt x="2827" y="898"/>
                  </a:lnTo>
                  <a:lnTo>
                    <a:pt x="2828" y="900"/>
                  </a:lnTo>
                  <a:lnTo>
                    <a:pt x="2829" y="900"/>
                  </a:lnTo>
                  <a:lnTo>
                    <a:pt x="2830" y="898"/>
                  </a:lnTo>
                  <a:lnTo>
                    <a:pt x="2831" y="897"/>
                  </a:lnTo>
                  <a:lnTo>
                    <a:pt x="2832" y="896"/>
                  </a:lnTo>
                  <a:lnTo>
                    <a:pt x="2833" y="896"/>
                  </a:lnTo>
                  <a:lnTo>
                    <a:pt x="2834" y="896"/>
                  </a:lnTo>
                  <a:lnTo>
                    <a:pt x="2835" y="895"/>
                  </a:lnTo>
                  <a:lnTo>
                    <a:pt x="2836" y="895"/>
                  </a:lnTo>
                  <a:lnTo>
                    <a:pt x="2837" y="895"/>
                  </a:lnTo>
                  <a:lnTo>
                    <a:pt x="2838" y="895"/>
                  </a:lnTo>
                  <a:lnTo>
                    <a:pt x="2839" y="894"/>
                  </a:lnTo>
                  <a:lnTo>
                    <a:pt x="2840" y="894"/>
                  </a:lnTo>
                  <a:lnTo>
                    <a:pt x="2841" y="893"/>
                  </a:lnTo>
                  <a:lnTo>
                    <a:pt x="2842" y="892"/>
                  </a:lnTo>
                  <a:lnTo>
                    <a:pt x="2843" y="891"/>
                  </a:lnTo>
                  <a:lnTo>
                    <a:pt x="2844" y="885"/>
                  </a:lnTo>
                  <a:lnTo>
                    <a:pt x="2845" y="872"/>
                  </a:lnTo>
                  <a:lnTo>
                    <a:pt x="2846" y="867"/>
                  </a:lnTo>
                  <a:lnTo>
                    <a:pt x="2847" y="866"/>
                  </a:lnTo>
                  <a:lnTo>
                    <a:pt x="2848" y="865"/>
                  </a:lnTo>
                  <a:lnTo>
                    <a:pt x="2849" y="864"/>
                  </a:lnTo>
                  <a:lnTo>
                    <a:pt x="2850" y="862"/>
                  </a:lnTo>
                  <a:lnTo>
                    <a:pt x="2851" y="861"/>
                  </a:lnTo>
                  <a:lnTo>
                    <a:pt x="2852" y="859"/>
                  </a:lnTo>
                  <a:lnTo>
                    <a:pt x="2853" y="857"/>
                  </a:lnTo>
                  <a:lnTo>
                    <a:pt x="2854" y="855"/>
                  </a:lnTo>
                  <a:lnTo>
                    <a:pt x="2855" y="852"/>
                  </a:lnTo>
                  <a:lnTo>
                    <a:pt x="2856" y="850"/>
                  </a:lnTo>
                  <a:lnTo>
                    <a:pt x="2857" y="853"/>
                  </a:lnTo>
                  <a:lnTo>
                    <a:pt x="2858" y="861"/>
                  </a:lnTo>
                  <a:lnTo>
                    <a:pt x="2859" y="860"/>
                  </a:lnTo>
                  <a:lnTo>
                    <a:pt x="2860" y="855"/>
                  </a:lnTo>
                  <a:lnTo>
                    <a:pt x="2861" y="852"/>
                  </a:lnTo>
                  <a:lnTo>
                    <a:pt x="2862" y="849"/>
                  </a:lnTo>
                  <a:lnTo>
                    <a:pt x="2863" y="847"/>
                  </a:lnTo>
                  <a:lnTo>
                    <a:pt x="2864" y="845"/>
                  </a:lnTo>
                  <a:lnTo>
                    <a:pt x="2865" y="843"/>
                  </a:lnTo>
                  <a:lnTo>
                    <a:pt x="2867" y="842"/>
                  </a:lnTo>
                  <a:lnTo>
                    <a:pt x="2867" y="841"/>
                  </a:lnTo>
                  <a:lnTo>
                    <a:pt x="2868" y="839"/>
                  </a:lnTo>
                  <a:lnTo>
                    <a:pt x="2869" y="839"/>
                  </a:lnTo>
                  <a:lnTo>
                    <a:pt x="2871" y="838"/>
                  </a:lnTo>
                  <a:lnTo>
                    <a:pt x="2871" y="836"/>
                  </a:lnTo>
                  <a:lnTo>
                    <a:pt x="2872" y="835"/>
                  </a:lnTo>
                  <a:lnTo>
                    <a:pt x="2873" y="835"/>
                  </a:lnTo>
                  <a:lnTo>
                    <a:pt x="2875" y="833"/>
                  </a:lnTo>
                  <a:lnTo>
                    <a:pt x="2875" y="832"/>
                  </a:lnTo>
                  <a:lnTo>
                    <a:pt x="2876" y="830"/>
                  </a:lnTo>
                  <a:lnTo>
                    <a:pt x="2878" y="828"/>
                  </a:lnTo>
                  <a:lnTo>
                    <a:pt x="2879" y="826"/>
                  </a:lnTo>
                  <a:lnTo>
                    <a:pt x="2879" y="823"/>
                  </a:lnTo>
                  <a:lnTo>
                    <a:pt x="2880" y="821"/>
                  </a:lnTo>
                </a:path>
              </a:pathLst>
            </a:custGeom>
            <a:noFill/>
            <a:ln w="7938" cap="flat">
              <a:solidFill>
                <a:srgbClr val="70AD47">
                  <a:lumMod val="50000"/>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35" name="Left Brace 34"/>
            <p:cNvSpPr/>
            <p:nvPr/>
          </p:nvSpPr>
          <p:spPr>
            <a:xfrm rot="16200000">
              <a:off x="1501960" y="2753131"/>
              <a:ext cx="119443" cy="1280160"/>
            </a:xfrm>
            <a:prstGeom prst="leftBrace">
              <a:avLst/>
            </a:prstGeom>
            <a:noFill/>
            <a:ln w="1270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36" name="TextBox 35"/>
            <p:cNvSpPr txBox="1"/>
            <p:nvPr/>
          </p:nvSpPr>
          <p:spPr>
            <a:xfrm>
              <a:off x="869095" y="3551607"/>
              <a:ext cx="2526333" cy="430887"/>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Extended exclusion zone for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each data point below threshold</a:t>
              </a:r>
            </a:p>
          </p:txBody>
        </p:sp>
        <p:sp>
          <p:nvSpPr>
            <p:cNvPr id="48" name="TextBox 47"/>
            <p:cNvSpPr txBox="1"/>
            <p:nvPr/>
          </p:nvSpPr>
          <p:spPr>
            <a:xfrm>
              <a:off x="3971758" y="2864637"/>
              <a:ext cx="1234312" cy="21544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Distance profile</a:t>
              </a:r>
            </a:p>
          </p:txBody>
        </p:sp>
        <p:sp>
          <p:nvSpPr>
            <p:cNvPr id="51" name="TextBox 50"/>
            <p:cNvSpPr txBox="1"/>
            <p:nvPr/>
          </p:nvSpPr>
          <p:spPr>
            <a:xfrm>
              <a:off x="3396683" y="3354169"/>
              <a:ext cx="795089" cy="21544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Threshold</a:t>
              </a:r>
            </a:p>
          </p:txBody>
        </p:sp>
        <p:cxnSp>
          <p:nvCxnSpPr>
            <p:cNvPr id="52" name="Straight Arrow Connector 51"/>
            <p:cNvCxnSpPr/>
            <p:nvPr/>
          </p:nvCxnSpPr>
          <p:spPr>
            <a:xfrm flipH="1" flipV="1">
              <a:off x="3404792" y="3236212"/>
              <a:ext cx="94554" cy="118747"/>
            </a:xfrm>
            <a:prstGeom prst="straightConnector1">
              <a:avLst/>
            </a:prstGeom>
            <a:noFill/>
            <a:ln w="6350" cap="flat" cmpd="sng" algn="ctr">
              <a:solidFill>
                <a:schemeClr val="accent5">
                  <a:lumMod val="75000"/>
                </a:schemeClr>
              </a:solidFill>
              <a:prstDash val="solid"/>
              <a:miter lim="800000"/>
              <a:tailEnd type="stealth"/>
            </a:ln>
            <a:effectLst/>
          </p:spPr>
        </p:cxnSp>
        <p:cxnSp>
          <p:nvCxnSpPr>
            <p:cNvPr id="53" name="Straight Arrow Connector 52"/>
            <p:cNvCxnSpPr/>
            <p:nvPr/>
          </p:nvCxnSpPr>
          <p:spPr>
            <a:xfrm flipH="1" flipV="1">
              <a:off x="1573658" y="3283963"/>
              <a:ext cx="80962" cy="73451"/>
            </a:xfrm>
            <a:prstGeom prst="straightConnector1">
              <a:avLst/>
            </a:prstGeom>
            <a:noFill/>
            <a:ln w="6350" cap="flat" cmpd="sng" algn="ctr">
              <a:solidFill>
                <a:sysClr val="windowText" lastClr="000000"/>
              </a:solidFill>
              <a:prstDash val="solid"/>
              <a:miter lim="800000"/>
              <a:tailEnd type="stealth"/>
            </a:ln>
            <a:effectLst/>
          </p:spPr>
        </p:cxnSp>
      </p:grpSp>
      <p:sp>
        <p:nvSpPr>
          <p:cNvPr id="55" name="TextBox 54"/>
          <p:cNvSpPr txBox="1"/>
          <p:nvPr/>
        </p:nvSpPr>
        <p:spPr>
          <a:xfrm>
            <a:off x="259040" y="5005708"/>
            <a:ext cx="4995500" cy="1477328"/>
          </a:xfrm>
          <a:prstGeom prst="rect">
            <a:avLst/>
          </a:prstGeom>
          <a:noFill/>
        </p:spPr>
        <p:txBody>
          <a:bodyPr wrap="square" rtlCol="0">
            <a:spAutoFit/>
          </a:bodyPr>
          <a:lstStyle/>
          <a:p>
            <a:r>
              <a:rPr lang="en-US" i="1" dirty="0"/>
              <a:t>top</a:t>
            </a:r>
            <a:r>
              <a:rPr lang="en-US" dirty="0"/>
              <a:t>) We annotated a single stop-word from the LTAF-71 dataset. </a:t>
            </a:r>
            <a:r>
              <a:rPr lang="en-US" i="1" dirty="0"/>
              <a:t>middle</a:t>
            </a:r>
            <a:r>
              <a:rPr lang="en-US" dirty="0"/>
              <a:t>) The stop-word distance profile to the entire dataset was </a:t>
            </a:r>
            <a:r>
              <a:rPr lang="en-US" dirty="0" err="1"/>
              <a:t>thresholded</a:t>
            </a:r>
            <a:r>
              <a:rPr lang="en-US" dirty="0"/>
              <a:t> to create an exclusion zone, which was used to create an AV (</a:t>
            </a:r>
            <a:r>
              <a:rPr lang="en-US" i="1" dirty="0"/>
              <a:t>bottom</a:t>
            </a:r>
            <a:r>
              <a:rPr lang="en-US" dirty="0"/>
              <a:t>).</a:t>
            </a:r>
          </a:p>
        </p:txBody>
      </p:sp>
      <p:grpSp>
        <p:nvGrpSpPr>
          <p:cNvPr id="94" name="Group 93"/>
          <p:cNvGrpSpPr/>
          <p:nvPr/>
        </p:nvGrpSpPr>
        <p:grpSpPr>
          <a:xfrm>
            <a:off x="6207794" y="2807025"/>
            <a:ext cx="5746081" cy="2471692"/>
            <a:chOff x="6167666" y="2101662"/>
            <a:chExt cx="5746081" cy="2471692"/>
          </a:xfrm>
        </p:grpSpPr>
        <p:grpSp>
          <p:nvGrpSpPr>
            <p:cNvPr id="91" name="Group 90"/>
            <p:cNvGrpSpPr/>
            <p:nvPr/>
          </p:nvGrpSpPr>
          <p:grpSpPr>
            <a:xfrm>
              <a:off x="6356223" y="2101662"/>
              <a:ext cx="5230498" cy="1607066"/>
              <a:chOff x="6243204" y="2033513"/>
              <a:chExt cx="5230498" cy="1607066"/>
            </a:xfrm>
          </p:grpSpPr>
          <p:sp>
            <p:nvSpPr>
              <p:cNvPr id="59" name="Freeform 21"/>
              <p:cNvSpPr>
                <a:spLocks/>
              </p:cNvSpPr>
              <p:nvPr/>
            </p:nvSpPr>
            <p:spPr bwMode="auto">
              <a:xfrm>
                <a:off x="9297227" y="2348184"/>
                <a:ext cx="108832" cy="119703"/>
              </a:xfrm>
              <a:custGeom>
                <a:avLst/>
                <a:gdLst>
                  <a:gd name="T0" fmla="*/ 2 w 176"/>
                  <a:gd name="T1" fmla="*/ 121 h 132"/>
                  <a:gd name="T2" fmla="*/ 6 w 176"/>
                  <a:gd name="T3" fmla="*/ 122 h 132"/>
                  <a:gd name="T4" fmla="*/ 9 w 176"/>
                  <a:gd name="T5" fmla="*/ 120 h 132"/>
                  <a:gd name="T6" fmla="*/ 13 w 176"/>
                  <a:gd name="T7" fmla="*/ 122 h 132"/>
                  <a:gd name="T8" fmla="*/ 16 w 176"/>
                  <a:gd name="T9" fmla="*/ 118 h 132"/>
                  <a:gd name="T10" fmla="*/ 20 w 176"/>
                  <a:gd name="T11" fmla="*/ 118 h 132"/>
                  <a:gd name="T12" fmla="*/ 23 w 176"/>
                  <a:gd name="T13" fmla="*/ 116 h 132"/>
                  <a:gd name="T14" fmla="*/ 27 w 176"/>
                  <a:gd name="T15" fmla="*/ 110 h 132"/>
                  <a:gd name="T16" fmla="*/ 31 w 176"/>
                  <a:gd name="T17" fmla="*/ 9 h 132"/>
                  <a:gd name="T18" fmla="*/ 34 w 176"/>
                  <a:gd name="T19" fmla="*/ 1 h 132"/>
                  <a:gd name="T20" fmla="*/ 38 w 176"/>
                  <a:gd name="T21" fmla="*/ 2 h 132"/>
                  <a:gd name="T22" fmla="*/ 41 w 176"/>
                  <a:gd name="T23" fmla="*/ 3 h 132"/>
                  <a:gd name="T24" fmla="*/ 45 w 176"/>
                  <a:gd name="T25" fmla="*/ 2 h 132"/>
                  <a:gd name="T26" fmla="*/ 48 w 176"/>
                  <a:gd name="T27" fmla="*/ 4 h 132"/>
                  <a:gd name="T28" fmla="*/ 52 w 176"/>
                  <a:gd name="T29" fmla="*/ 8 h 132"/>
                  <a:gd name="T30" fmla="*/ 55 w 176"/>
                  <a:gd name="T31" fmla="*/ 8 h 132"/>
                  <a:gd name="T32" fmla="*/ 59 w 176"/>
                  <a:gd name="T33" fmla="*/ 10 h 132"/>
                  <a:gd name="T34" fmla="*/ 63 w 176"/>
                  <a:gd name="T35" fmla="*/ 9 h 132"/>
                  <a:gd name="T36" fmla="*/ 66 w 176"/>
                  <a:gd name="T37" fmla="*/ 10 h 132"/>
                  <a:gd name="T38" fmla="*/ 70 w 176"/>
                  <a:gd name="T39" fmla="*/ 7 h 132"/>
                  <a:gd name="T40" fmla="*/ 73 w 176"/>
                  <a:gd name="T41" fmla="*/ 11 h 132"/>
                  <a:gd name="T42" fmla="*/ 77 w 176"/>
                  <a:gd name="T43" fmla="*/ 9 h 132"/>
                  <a:gd name="T44" fmla="*/ 80 w 176"/>
                  <a:gd name="T45" fmla="*/ 11 h 132"/>
                  <a:gd name="T46" fmla="*/ 84 w 176"/>
                  <a:gd name="T47" fmla="*/ 9 h 132"/>
                  <a:gd name="T48" fmla="*/ 87 w 176"/>
                  <a:gd name="T49" fmla="*/ 12 h 132"/>
                  <a:gd name="T50" fmla="*/ 91 w 176"/>
                  <a:gd name="T51" fmla="*/ 11 h 132"/>
                  <a:gd name="T52" fmla="*/ 94 w 176"/>
                  <a:gd name="T53" fmla="*/ 11 h 132"/>
                  <a:gd name="T54" fmla="*/ 98 w 176"/>
                  <a:gd name="T55" fmla="*/ 13 h 132"/>
                  <a:gd name="T56" fmla="*/ 102 w 176"/>
                  <a:gd name="T57" fmla="*/ 16 h 132"/>
                  <a:gd name="T58" fmla="*/ 105 w 176"/>
                  <a:gd name="T59" fmla="*/ 88 h 132"/>
                  <a:gd name="T60" fmla="*/ 109 w 176"/>
                  <a:gd name="T61" fmla="*/ 130 h 132"/>
                  <a:gd name="T62" fmla="*/ 112 w 176"/>
                  <a:gd name="T63" fmla="*/ 129 h 132"/>
                  <a:gd name="T64" fmla="*/ 116 w 176"/>
                  <a:gd name="T65" fmla="*/ 129 h 132"/>
                  <a:gd name="T66" fmla="*/ 119 w 176"/>
                  <a:gd name="T67" fmla="*/ 129 h 132"/>
                  <a:gd name="T68" fmla="*/ 123 w 176"/>
                  <a:gd name="T69" fmla="*/ 130 h 132"/>
                  <a:gd name="T70" fmla="*/ 126 w 176"/>
                  <a:gd name="T71" fmla="*/ 126 h 132"/>
                  <a:gd name="T72" fmla="*/ 130 w 176"/>
                  <a:gd name="T73" fmla="*/ 129 h 132"/>
                  <a:gd name="T74" fmla="*/ 133 w 176"/>
                  <a:gd name="T75" fmla="*/ 127 h 132"/>
                  <a:gd name="T76" fmla="*/ 137 w 176"/>
                  <a:gd name="T77" fmla="*/ 128 h 132"/>
                  <a:gd name="T78" fmla="*/ 141 w 176"/>
                  <a:gd name="T79" fmla="*/ 127 h 132"/>
                  <a:gd name="T80" fmla="*/ 144 w 176"/>
                  <a:gd name="T81" fmla="*/ 127 h 132"/>
                  <a:gd name="T82" fmla="*/ 148 w 176"/>
                  <a:gd name="T83" fmla="*/ 125 h 132"/>
                  <a:gd name="T84" fmla="*/ 151 w 176"/>
                  <a:gd name="T85" fmla="*/ 123 h 132"/>
                  <a:gd name="T86" fmla="*/ 155 w 176"/>
                  <a:gd name="T87" fmla="*/ 125 h 132"/>
                  <a:gd name="T88" fmla="*/ 158 w 176"/>
                  <a:gd name="T89" fmla="*/ 121 h 132"/>
                  <a:gd name="T90" fmla="*/ 162 w 176"/>
                  <a:gd name="T91" fmla="*/ 123 h 132"/>
                  <a:gd name="T92" fmla="*/ 165 w 176"/>
                  <a:gd name="T93" fmla="*/ 122 h 132"/>
                  <a:gd name="T94" fmla="*/ 169 w 176"/>
                  <a:gd name="T95" fmla="*/ 122 h 132"/>
                  <a:gd name="T96" fmla="*/ 173 w 176"/>
                  <a:gd name="T97" fmla="*/ 118 h 132"/>
                  <a:gd name="T98" fmla="*/ 176 w 176"/>
                  <a:gd name="T99" fmla="*/ 11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6" h="132">
                    <a:moveTo>
                      <a:pt x="0" y="122"/>
                    </a:moveTo>
                    <a:lnTo>
                      <a:pt x="1" y="122"/>
                    </a:lnTo>
                    <a:lnTo>
                      <a:pt x="2" y="121"/>
                    </a:lnTo>
                    <a:lnTo>
                      <a:pt x="3" y="121"/>
                    </a:lnTo>
                    <a:lnTo>
                      <a:pt x="4" y="121"/>
                    </a:lnTo>
                    <a:lnTo>
                      <a:pt x="6" y="122"/>
                    </a:lnTo>
                    <a:lnTo>
                      <a:pt x="7" y="122"/>
                    </a:lnTo>
                    <a:lnTo>
                      <a:pt x="8" y="121"/>
                    </a:lnTo>
                    <a:lnTo>
                      <a:pt x="9" y="120"/>
                    </a:lnTo>
                    <a:lnTo>
                      <a:pt x="10" y="121"/>
                    </a:lnTo>
                    <a:lnTo>
                      <a:pt x="11" y="120"/>
                    </a:lnTo>
                    <a:lnTo>
                      <a:pt x="13" y="122"/>
                    </a:lnTo>
                    <a:lnTo>
                      <a:pt x="14" y="117"/>
                    </a:lnTo>
                    <a:lnTo>
                      <a:pt x="15" y="121"/>
                    </a:lnTo>
                    <a:lnTo>
                      <a:pt x="16" y="118"/>
                    </a:lnTo>
                    <a:lnTo>
                      <a:pt x="17" y="120"/>
                    </a:lnTo>
                    <a:lnTo>
                      <a:pt x="19" y="119"/>
                    </a:lnTo>
                    <a:lnTo>
                      <a:pt x="20" y="118"/>
                    </a:lnTo>
                    <a:lnTo>
                      <a:pt x="21" y="117"/>
                    </a:lnTo>
                    <a:lnTo>
                      <a:pt x="22" y="117"/>
                    </a:lnTo>
                    <a:lnTo>
                      <a:pt x="23" y="116"/>
                    </a:lnTo>
                    <a:lnTo>
                      <a:pt x="24" y="116"/>
                    </a:lnTo>
                    <a:lnTo>
                      <a:pt x="26" y="111"/>
                    </a:lnTo>
                    <a:lnTo>
                      <a:pt x="27" y="110"/>
                    </a:lnTo>
                    <a:lnTo>
                      <a:pt x="28" y="132"/>
                    </a:lnTo>
                    <a:lnTo>
                      <a:pt x="29" y="36"/>
                    </a:lnTo>
                    <a:lnTo>
                      <a:pt x="31" y="9"/>
                    </a:lnTo>
                    <a:lnTo>
                      <a:pt x="31" y="3"/>
                    </a:lnTo>
                    <a:lnTo>
                      <a:pt x="33" y="1"/>
                    </a:lnTo>
                    <a:lnTo>
                      <a:pt x="34" y="1"/>
                    </a:lnTo>
                    <a:lnTo>
                      <a:pt x="35" y="0"/>
                    </a:lnTo>
                    <a:lnTo>
                      <a:pt x="36" y="1"/>
                    </a:lnTo>
                    <a:lnTo>
                      <a:pt x="38" y="2"/>
                    </a:lnTo>
                    <a:lnTo>
                      <a:pt x="39" y="0"/>
                    </a:lnTo>
                    <a:lnTo>
                      <a:pt x="40" y="2"/>
                    </a:lnTo>
                    <a:lnTo>
                      <a:pt x="41" y="3"/>
                    </a:lnTo>
                    <a:lnTo>
                      <a:pt x="42" y="3"/>
                    </a:lnTo>
                    <a:lnTo>
                      <a:pt x="43" y="4"/>
                    </a:lnTo>
                    <a:lnTo>
                      <a:pt x="45" y="2"/>
                    </a:lnTo>
                    <a:lnTo>
                      <a:pt x="46" y="3"/>
                    </a:lnTo>
                    <a:lnTo>
                      <a:pt x="47" y="5"/>
                    </a:lnTo>
                    <a:lnTo>
                      <a:pt x="48" y="4"/>
                    </a:lnTo>
                    <a:lnTo>
                      <a:pt x="49" y="8"/>
                    </a:lnTo>
                    <a:lnTo>
                      <a:pt x="51" y="3"/>
                    </a:lnTo>
                    <a:lnTo>
                      <a:pt x="52" y="8"/>
                    </a:lnTo>
                    <a:lnTo>
                      <a:pt x="53" y="6"/>
                    </a:lnTo>
                    <a:lnTo>
                      <a:pt x="54" y="9"/>
                    </a:lnTo>
                    <a:lnTo>
                      <a:pt x="55" y="8"/>
                    </a:lnTo>
                    <a:lnTo>
                      <a:pt x="56" y="9"/>
                    </a:lnTo>
                    <a:lnTo>
                      <a:pt x="58" y="8"/>
                    </a:lnTo>
                    <a:lnTo>
                      <a:pt x="59" y="10"/>
                    </a:lnTo>
                    <a:lnTo>
                      <a:pt x="60" y="8"/>
                    </a:lnTo>
                    <a:lnTo>
                      <a:pt x="61" y="11"/>
                    </a:lnTo>
                    <a:lnTo>
                      <a:pt x="63" y="9"/>
                    </a:lnTo>
                    <a:lnTo>
                      <a:pt x="63" y="10"/>
                    </a:lnTo>
                    <a:lnTo>
                      <a:pt x="65" y="8"/>
                    </a:lnTo>
                    <a:lnTo>
                      <a:pt x="66" y="10"/>
                    </a:lnTo>
                    <a:lnTo>
                      <a:pt x="67" y="9"/>
                    </a:lnTo>
                    <a:lnTo>
                      <a:pt x="68" y="13"/>
                    </a:lnTo>
                    <a:lnTo>
                      <a:pt x="70" y="7"/>
                    </a:lnTo>
                    <a:lnTo>
                      <a:pt x="70" y="11"/>
                    </a:lnTo>
                    <a:lnTo>
                      <a:pt x="72" y="11"/>
                    </a:lnTo>
                    <a:lnTo>
                      <a:pt x="73" y="11"/>
                    </a:lnTo>
                    <a:lnTo>
                      <a:pt x="74" y="12"/>
                    </a:lnTo>
                    <a:lnTo>
                      <a:pt x="75" y="10"/>
                    </a:lnTo>
                    <a:lnTo>
                      <a:pt x="77" y="9"/>
                    </a:lnTo>
                    <a:lnTo>
                      <a:pt x="78" y="10"/>
                    </a:lnTo>
                    <a:lnTo>
                      <a:pt x="79" y="9"/>
                    </a:lnTo>
                    <a:lnTo>
                      <a:pt x="80" y="11"/>
                    </a:lnTo>
                    <a:lnTo>
                      <a:pt x="81" y="10"/>
                    </a:lnTo>
                    <a:lnTo>
                      <a:pt x="82" y="10"/>
                    </a:lnTo>
                    <a:lnTo>
                      <a:pt x="84" y="9"/>
                    </a:lnTo>
                    <a:lnTo>
                      <a:pt x="85" y="10"/>
                    </a:lnTo>
                    <a:lnTo>
                      <a:pt x="86" y="11"/>
                    </a:lnTo>
                    <a:lnTo>
                      <a:pt x="87" y="12"/>
                    </a:lnTo>
                    <a:lnTo>
                      <a:pt x="88" y="8"/>
                    </a:lnTo>
                    <a:lnTo>
                      <a:pt x="90" y="11"/>
                    </a:lnTo>
                    <a:lnTo>
                      <a:pt x="91" y="11"/>
                    </a:lnTo>
                    <a:lnTo>
                      <a:pt x="92" y="11"/>
                    </a:lnTo>
                    <a:lnTo>
                      <a:pt x="93" y="12"/>
                    </a:lnTo>
                    <a:lnTo>
                      <a:pt x="94" y="11"/>
                    </a:lnTo>
                    <a:lnTo>
                      <a:pt x="95" y="10"/>
                    </a:lnTo>
                    <a:lnTo>
                      <a:pt x="97" y="11"/>
                    </a:lnTo>
                    <a:lnTo>
                      <a:pt x="98" y="13"/>
                    </a:lnTo>
                    <a:lnTo>
                      <a:pt x="99" y="15"/>
                    </a:lnTo>
                    <a:lnTo>
                      <a:pt x="100" y="14"/>
                    </a:lnTo>
                    <a:lnTo>
                      <a:pt x="102" y="16"/>
                    </a:lnTo>
                    <a:lnTo>
                      <a:pt x="102" y="11"/>
                    </a:lnTo>
                    <a:lnTo>
                      <a:pt x="104" y="8"/>
                    </a:lnTo>
                    <a:lnTo>
                      <a:pt x="105" y="88"/>
                    </a:lnTo>
                    <a:lnTo>
                      <a:pt x="106" y="125"/>
                    </a:lnTo>
                    <a:lnTo>
                      <a:pt x="107" y="124"/>
                    </a:lnTo>
                    <a:lnTo>
                      <a:pt x="109" y="130"/>
                    </a:lnTo>
                    <a:lnTo>
                      <a:pt x="110" y="128"/>
                    </a:lnTo>
                    <a:lnTo>
                      <a:pt x="111" y="130"/>
                    </a:lnTo>
                    <a:lnTo>
                      <a:pt x="112" y="129"/>
                    </a:lnTo>
                    <a:lnTo>
                      <a:pt x="113" y="129"/>
                    </a:lnTo>
                    <a:lnTo>
                      <a:pt x="114" y="127"/>
                    </a:lnTo>
                    <a:lnTo>
                      <a:pt x="116" y="129"/>
                    </a:lnTo>
                    <a:lnTo>
                      <a:pt x="117" y="130"/>
                    </a:lnTo>
                    <a:lnTo>
                      <a:pt x="118" y="130"/>
                    </a:lnTo>
                    <a:lnTo>
                      <a:pt x="119" y="129"/>
                    </a:lnTo>
                    <a:lnTo>
                      <a:pt x="120" y="129"/>
                    </a:lnTo>
                    <a:lnTo>
                      <a:pt x="122" y="128"/>
                    </a:lnTo>
                    <a:lnTo>
                      <a:pt x="123" y="130"/>
                    </a:lnTo>
                    <a:lnTo>
                      <a:pt x="124" y="127"/>
                    </a:lnTo>
                    <a:lnTo>
                      <a:pt x="125" y="132"/>
                    </a:lnTo>
                    <a:lnTo>
                      <a:pt x="126" y="126"/>
                    </a:lnTo>
                    <a:lnTo>
                      <a:pt x="127" y="129"/>
                    </a:lnTo>
                    <a:lnTo>
                      <a:pt x="129" y="128"/>
                    </a:lnTo>
                    <a:lnTo>
                      <a:pt x="130" y="129"/>
                    </a:lnTo>
                    <a:lnTo>
                      <a:pt x="131" y="128"/>
                    </a:lnTo>
                    <a:lnTo>
                      <a:pt x="132" y="129"/>
                    </a:lnTo>
                    <a:lnTo>
                      <a:pt x="133" y="127"/>
                    </a:lnTo>
                    <a:lnTo>
                      <a:pt x="134" y="128"/>
                    </a:lnTo>
                    <a:lnTo>
                      <a:pt x="136" y="127"/>
                    </a:lnTo>
                    <a:lnTo>
                      <a:pt x="137" y="128"/>
                    </a:lnTo>
                    <a:lnTo>
                      <a:pt x="138" y="127"/>
                    </a:lnTo>
                    <a:lnTo>
                      <a:pt x="139" y="127"/>
                    </a:lnTo>
                    <a:lnTo>
                      <a:pt x="141" y="127"/>
                    </a:lnTo>
                    <a:lnTo>
                      <a:pt x="141" y="127"/>
                    </a:lnTo>
                    <a:lnTo>
                      <a:pt x="143" y="126"/>
                    </a:lnTo>
                    <a:lnTo>
                      <a:pt x="144" y="127"/>
                    </a:lnTo>
                    <a:lnTo>
                      <a:pt x="145" y="123"/>
                    </a:lnTo>
                    <a:lnTo>
                      <a:pt x="146" y="125"/>
                    </a:lnTo>
                    <a:lnTo>
                      <a:pt x="148" y="125"/>
                    </a:lnTo>
                    <a:lnTo>
                      <a:pt x="149" y="125"/>
                    </a:lnTo>
                    <a:lnTo>
                      <a:pt x="150" y="125"/>
                    </a:lnTo>
                    <a:lnTo>
                      <a:pt x="151" y="123"/>
                    </a:lnTo>
                    <a:lnTo>
                      <a:pt x="152" y="124"/>
                    </a:lnTo>
                    <a:lnTo>
                      <a:pt x="153" y="122"/>
                    </a:lnTo>
                    <a:lnTo>
                      <a:pt x="155" y="125"/>
                    </a:lnTo>
                    <a:lnTo>
                      <a:pt x="156" y="123"/>
                    </a:lnTo>
                    <a:lnTo>
                      <a:pt x="157" y="125"/>
                    </a:lnTo>
                    <a:lnTo>
                      <a:pt x="158" y="121"/>
                    </a:lnTo>
                    <a:lnTo>
                      <a:pt x="159" y="124"/>
                    </a:lnTo>
                    <a:lnTo>
                      <a:pt x="161" y="123"/>
                    </a:lnTo>
                    <a:lnTo>
                      <a:pt x="162" y="123"/>
                    </a:lnTo>
                    <a:lnTo>
                      <a:pt x="163" y="123"/>
                    </a:lnTo>
                    <a:lnTo>
                      <a:pt x="164" y="122"/>
                    </a:lnTo>
                    <a:lnTo>
                      <a:pt x="165" y="122"/>
                    </a:lnTo>
                    <a:lnTo>
                      <a:pt x="166" y="122"/>
                    </a:lnTo>
                    <a:lnTo>
                      <a:pt x="168" y="122"/>
                    </a:lnTo>
                    <a:lnTo>
                      <a:pt x="169" y="122"/>
                    </a:lnTo>
                    <a:lnTo>
                      <a:pt x="170" y="121"/>
                    </a:lnTo>
                    <a:lnTo>
                      <a:pt x="171" y="119"/>
                    </a:lnTo>
                    <a:lnTo>
                      <a:pt x="173" y="118"/>
                    </a:lnTo>
                    <a:lnTo>
                      <a:pt x="173" y="119"/>
                    </a:lnTo>
                    <a:lnTo>
                      <a:pt x="175" y="117"/>
                    </a:lnTo>
                    <a:lnTo>
                      <a:pt x="176" y="118"/>
                    </a:lnTo>
                  </a:path>
                </a:pathLst>
              </a:custGeom>
              <a:noFill/>
              <a:ln w="3175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0" name="Freeform 22"/>
              <p:cNvSpPr>
                <a:spLocks/>
              </p:cNvSpPr>
              <p:nvPr/>
            </p:nvSpPr>
            <p:spPr bwMode="auto">
              <a:xfrm>
                <a:off x="9390600" y="2344556"/>
                <a:ext cx="108832" cy="129679"/>
              </a:xfrm>
              <a:custGeom>
                <a:avLst/>
                <a:gdLst>
                  <a:gd name="T0" fmla="*/ 2 w 176"/>
                  <a:gd name="T1" fmla="*/ 126 h 143"/>
                  <a:gd name="T2" fmla="*/ 6 w 176"/>
                  <a:gd name="T3" fmla="*/ 129 h 143"/>
                  <a:gd name="T4" fmla="*/ 10 w 176"/>
                  <a:gd name="T5" fmla="*/ 127 h 143"/>
                  <a:gd name="T6" fmla="*/ 13 w 176"/>
                  <a:gd name="T7" fmla="*/ 126 h 143"/>
                  <a:gd name="T8" fmla="*/ 17 w 176"/>
                  <a:gd name="T9" fmla="*/ 126 h 143"/>
                  <a:gd name="T10" fmla="*/ 20 w 176"/>
                  <a:gd name="T11" fmla="*/ 123 h 143"/>
                  <a:gd name="T12" fmla="*/ 24 w 176"/>
                  <a:gd name="T13" fmla="*/ 121 h 143"/>
                  <a:gd name="T14" fmla="*/ 27 w 176"/>
                  <a:gd name="T15" fmla="*/ 115 h 143"/>
                  <a:gd name="T16" fmla="*/ 31 w 176"/>
                  <a:gd name="T17" fmla="*/ 12 h 143"/>
                  <a:gd name="T18" fmla="*/ 34 w 176"/>
                  <a:gd name="T19" fmla="*/ 3 h 143"/>
                  <a:gd name="T20" fmla="*/ 38 w 176"/>
                  <a:gd name="T21" fmla="*/ 2 h 143"/>
                  <a:gd name="T22" fmla="*/ 41 w 176"/>
                  <a:gd name="T23" fmla="*/ 1 h 143"/>
                  <a:gd name="T24" fmla="*/ 45 w 176"/>
                  <a:gd name="T25" fmla="*/ 1 h 143"/>
                  <a:gd name="T26" fmla="*/ 49 w 176"/>
                  <a:gd name="T27" fmla="*/ 7 h 143"/>
                  <a:gd name="T28" fmla="*/ 52 w 176"/>
                  <a:gd name="T29" fmla="*/ 6 h 143"/>
                  <a:gd name="T30" fmla="*/ 56 w 176"/>
                  <a:gd name="T31" fmla="*/ 11 h 143"/>
                  <a:gd name="T32" fmla="*/ 59 w 176"/>
                  <a:gd name="T33" fmla="*/ 11 h 143"/>
                  <a:gd name="T34" fmla="*/ 63 w 176"/>
                  <a:gd name="T35" fmla="*/ 14 h 143"/>
                  <a:gd name="T36" fmla="*/ 66 w 176"/>
                  <a:gd name="T37" fmla="*/ 12 h 143"/>
                  <a:gd name="T38" fmla="*/ 70 w 176"/>
                  <a:gd name="T39" fmla="*/ 16 h 143"/>
                  <a:gd name="T40" fmla="*/ 73 w 176"/>
                  <a:gd name="T41" fmla="*/ 15 h 143"/>
                  <a:gd name="T42" fmla="*/ 77 w 176"/>
                  <a:gd name="T43" fmla="*/ 15 h 143"/>
                  <a:gd name="T44" fmla="*/ 81 w 176"/>
                  <a:gd name="T45" fmla="*/ 17 h 143"/>
                  <a:gd name="T46" fmla="*/ 84 w 176"/>
                  <a:gd name="T47" fmla="*/ 14 h 143"/>
                  <a:gd name="T48" fmla="*/ 88 w 176"/>
                  <a:gd name="T49" fmla="*/ 15 h 143"/>
                  <a:gd name="T50" fmla="*/ 91 w 176"/>
                  <a:gd name="T51" fmla="*/ 14 h 143"/>
                  <a:gd name="T52" fmla="*/ 95 w 176"/>
                  <a:gd name="T53" fmla="*/ 16 h 143"/>
                  <a:gd name="T54" fmla="*/ 98 w 176"/>
                  <a:gd name="T55" fmla="*/ 14 h 143"/>
                  <a:gd name="T56" fmla="*/ 102 w 176"/>
                  <a:gd name="T57" fmla="*/ 23 h 143"/>
                  <a:gd name="T58" fmla="*/ 105 w 176"/>
                  <a:gd name="T59" fmla="*/ 94 h 143"/>
                  <a:gd name="T60" fmla="*/ 109 w 176"/>
                  <a:gd name="T61" fmla="*/ 131 h 143"/>
                  <a:gd name="T62" fmla="*/ 112 w 176"/>
                  <a:gd name="T63" fmla="*/ 132 h 143"/>
                  <a:gd name="T64" fmla="*/ 116 w 176"/>
                  <a:gd name="T65" fmla="*/ 133 h 143"/>
                  <a:gd name="T66" fmla="*/ 120 w 176"/>
                  <a:gd name="T67" fmla="*/ 135 h 143"/>
                  <a:gd name="T68" fmla="*/ 123 w 176"/>
                  <a:gd name="T69" fmla="*/ 133 h 143"/>
                  <a:gd name="T70" fmla="*/ 127 w 176"/>
                  <a:gd name="T71" fmla="*/ 133 h 143"/>
                  <a:gd name="T72" fmla="*/ 130 w 176"/>
                  <a:gd name="T73" fmla="*/ 133 h 143"/>
                  <a:gd name="T74" fmla="*/ 134 w 176"/>
                  <a:gd name="T75" fmla="*/ 131 h 143"/>
                  <a:gd name="T76" fmla="*/ 137 w 176"/>
                  <a:gd name="T77" fmla="*/ 131 h 143"/>
                  <a:gd name="T78" fmla="*/ 141 w 176"/>
                  <a:gd name="T79" fmla="*/ 132 h 143"/>
                  <a:gd name="T80" fmla="*/ 144 w 176"/>
                  <a:gd name="T81" fmla="*/ 129 h 143"/>
                  <a:gd name="T82" fmla="*/ 148 w 176"/>
                  <a:gd name="T83" fmla="*/ 129 h 143"/>
                  <a:gd name="T84" fmla="*/ 152 w 176"/>
                  <a:gd name="T85" fmla="*/ 128 h 143"/>
                  <a:gd name="T86" fmla="*/ 155 w 176"/>
                  <a:gd name="T87" fmla="*/ 128 h 143"/>
                  <a:gd name="T88" fmla="*/ 159 w 176"/>
                  <a:gd name="T89" fmla="*/ 125 h 143"/>
                  <a:gd name="T90" fmla="*/ 162 w 176"/>
                  <a:gd name="T91" fmla="*/ 127 h 143"/>
                  <a:gd name="T92" fmla="*/ 166 w 176"/>
                  <a:gd name="T93" fmla="*/ 124 h 143"/>
                  <a:gd name="T94" fmla="*/ 169 w 176"/>
                  <a:gd name="T95" fmla="*/ 126 h 143"/>
                  <a:gd name="T96" fmla="*/ 173 w 176"/>
                  <a:gd name="T97" fmla="*/ 124 h 143"/>
                  <a:gd name="T98" fmla="*/ 176 w 176"/>
                  <a:gd name="T99" fmla="*/ 1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6" h="143">
                    <a:moveTo>
                      <a:pt x="0" y="127"/>
                    </a:moveTo>
                    <a:lnTo>
                      <a:pt x="1" y="128"/>
                    </a:lnTo>
                    <a:lnTo>
                      <a:pt x="2" y="126"/>
                    </a:lnTo>
                    <a:lnTo>
                      <a:pt x="4" y="129"/>
                    </a:lnTo>
                    <a:lnTo>
                      <a:pt x="5" y="127"/>
                    </a:lnTo>
                    <a:lnTo>
                      <a:pt x="6" y="129"/>
                    </a:lnTo>
                    <a:lnTo>
                      <a:pt x="7" y="125"/>
                    </a:lnTo>
                    <a:lnTo>
                      <a:pt x="8" y="128"/>
                    </a:lnTo>
                    <a:lnTo>
                      <a:pt x="10" y="127"/>
                    </a:lnTo>
                    <a:lnTo>
                      <a:pt x="11" y="127"/>
                    </a:lnTo>
                    <a:lnTo>
                      <a:pt x="12" y="127"/>
                    </a:lnTo>
                    <a:lnTo>
                      <a:pt x="13" y="126"/>
                    </a:lnTo>
                    <a:lnTo>
                      <a:pt x="14" y="126"/>
                    </a:lnTo>
                    <a:lnTo>
                      <a:pt x="15" y="126"/>
                    </a:lnTo>
                    <a:lnTo>
                      <a:pt x="17" y="126"/>
                    </a:lnTo>
                    <a:lnTo>
                      <a:pt x="18" y="126"/>
                    </a:lnTo>
                    <a:lnTo>
                      <a:pt x="19" y="125"/>
                    </a:lnTo>
                    <a:lnTo>
                      <a:pt x="20" y="123"/>
                    </a:lnTo>
                    <a:lnTo>
                      <a:pt x="22" y="122"/>
                    </a:lnTo>
                    <a:lnTo>
                      <a:pt x="22" y="123"/>
                    </a:lnTo>
                    <a:lnTo>
                      <a:pt x="24" y="121"/>
                    </a:lnTo>
                    <a:lnTo>
                      <a:pt x="25" y="122"/>
                    </a:lnTo>
                    <a:lnTo>
                      <a:pt x="26" y="117"/>
                    </a:lnTo>
                    <a:lnTo>
                      <a:pt x="27" y="115"/>
                    </a:lnTo>
                    <a:lnTo>
                      <a:pt x="29" y="143"/>
                    </a:lnTo>
                    <a:lnTo>
                      <a:pt x="30" y="42"/>
                    </a:lnTo>
                    <a:lnTo>
                      <a:pt x="31" y="12"/>
                    </a:lnTo>
                    <a:lnTo>
                      <a:pt x="32" y="6"/>
                    </a:lnTo>
                    <a:lnTo>
                      <a:pt x="33" y="2"/>
                    </a:lnTo>
                    <a:lnTo>
                      <a:pt x="34" y="3"/>
                    </a:lnTo>
                    <a:lnTo>
                      <a:pt x="36" y="2"/>
                    </a:lnTo>
                    <a:lnTo>
                      <a:pt x="37" y="2"/>
                    </a:lnTo>
                    <a:lnTo>
                      <a:pt x="38" y="2"/>
                    </a:lnTo>
                    <a:lnTo>
                      <a:pt x="39" y="1"/>
                    </a:lnTo>
                    <a:lnTo>
                      <a:pt x="40" y="0"/>
                    </a:lnTo>
                    <a:lnTo>
                      <a:pt x="41" y="1"/>
                    </a:lnTo>
                    <a:lnTo>
                      <a:pt x="43" y="2"/>
                    </a:lnTo>
                    <a:lnTo>
                      <a:pt x="44" y="5"/>
                    </a:lnTo>
                    <a:lnTo>
                      <a:pt x="45" y="1"/>
                    </a:lnTo>
                    <a:lnTo>
                      <a:pt x="46" y="4"/>
                    </a:lnTo>
                    <a:lnTo>
                      <a:pt x="47" y="3"/>
                    </a:lnTo>
                    <a:lnTo>
                      <a:pt x="49" y="7"/>
                    </a:lnTo>
                    <a:lnTo>
                      <a:pt x="50" y="6"/>
                    </a:lnTo>
                    <a:lnTo>
                      <a:pt x="51" y="8"/>
                    </a:lnTo>
                    <a:lnTo>
                      <a:pt x="52" y="6"/>
                    </a:lnTo>
                    <a:lnTo>
                      <a:pt x="53" y="9"/>
                    </a:lnTo>
                    <a:lnTo>
                      <a:pt x="54" y="8"/>
                    </a:lnTo>
                    <a:lnTo>
                      <a:pt x="56" y="11"/>
                    </a:lnTo>
                    <a:lnTo>
                      <a:pt x="57" y="11"/>
                    </a:lnTo>
                    <a:lnTo>
                      <a:pt x="58" y="11"/>
                    </a:lnTo>
                    <a:lnTo>
                      <a:pt x="59" y="11"/>
                    </a:lnTo>
                    <a:lnTo>
                      <a:pt x="61" y="11"/>
                    </a:lnTo>
                    <a:lnTo>
                      <a:pt x="61" y="12"/>
                    </a:lnTo>
                    <a:lnTo>
                      <a:pt x="63" y="14"/>
                    </a:lnTo>
                    <a:lnTo>
                      <a:pt x="64" y="12"/>
                    </a:lnTo>
                    <a:lnTo>
                      <a:pt x="65" y="13"/>
                    </a:lnTo>
                    <a:lnTo>
                      <a:pt x="66" y="12"/>
                    </a:lnTo>
                    <a:lnTo>
                      <a:pt x="68" y="15"/>
                    </a:lnTo>
                    <a:lnTo>
                      <a:pt x="69" y="13"/>
                    </a:lnTo>
                    <a:lnTo>
                      <a:pt x="70" y="16"/>
                    </a:lnTo>
                    <a:lnTo>
                      <a:pt x="71" y="12"/>
                    </a:lnTo>
                    <a:lnTo>
                      <a:pt x="72" y="15"/>
                    </a:lnTo>
                    <a:lnTo>
                      <a:pt x="73" y="15"/>
                    </a:lnTo>
                    <a:lnTo>
                      <a:pt x="75" y="15"/>
                    </a:lnTo>
                    <a:lnTo>
                      <a:pt x="76" y="17"/>
                    </a:lnTo>
                    <a:lnTo>
                      <a:pt x="77" y="15"/>
                    </a:lnTo>
                    <a:lnTo>
                      <a:pt x="78" y="16"/>
                    </a:lnTo>
                    <a:lnTo>
                      <a:pt x="79" y="16"/>
                    </a:lnTo>
                    <a:lnTo>
                      <a:pt x="81" y="17"/>
                    </a:lnTo>
                    <a:lnTo>
                      <a:pt x="82" y="18"/>
                    </a:lnTo>
                    <a:lnTo>
                      <a:pt x="83" y="15"/>
                    </a:lnTo>
                    <a:lnTo>
                      <a:pt x="84" y="14"/>
                    </a:lnTo>
                    <a:lnTo>
                      <a:pt x="85" y="16"/>
                    </a:lnTo>
                    <a:lnTo>
                      <a:pt x="86" y="15"/>
                    </a:lnTo>
                    <a:lnTo>
                      <a:pt x="88" y="15"/>
                    </a:lnTo>
                    <a:lnTo>
                      <a:pt x="89" y="15"/>
                    </a:lnTo>
                    <a:lnTo>
                      <a:pt x="90" y="14"/>
                    </a:lnTo>
                    <a:lnTo>
                      <a:pt x="91" y="14"/>
                    </a:lnTo>
                    <a:lnTo>
                      <a:pt x="93" y="15"/>
                    </a:lnTo>
                    <a:lnTo>
                      <a:pt x="93" y="14"/>
                    </a:lnTo>
                    <a:lnTo>
                      <a:pt x="95" y="16"/>
                    </a:lnTo>
                    <a:lnTo>
                      <a:pt x="96" y="14"/>
                    </a:lnTo>
                    <a:lnTo>
                      <a:pt x="97" y="15"/>
                    </a:lnTo>
                    <a:lnTo>
                      <a:pt x="98" y="14"/>
                    </a:lnTo>
                    <a:lnTo>
                      <a:pt x="100" y="19"/>
                    </a:lnTo>
                    <a:lnTo>
                      <a:pt x="101" y="18"/>
                    </a:lnTo>
                    <a:lnTo>
                      <a:pt x="102" y="23"/>
                    </a:lnTo>
                    <a:lnTo>
                      <a:pt x="103" y="12"/>
                    </a:lnTo>
                    <a:lnTo>
                      <a:pt x="104" y="19"/>
                    </a:lnTo>
                    <a:lnTo>
                      <a:pt x="105" y="94"/>
                    </a:lnTo>
                    <a:lnTo>
                      <a:pt x="107" y="126"/>
                    </a:lnTo>
                    <a:lnTo>
                      <a:pt x="108" y="131"/>
                    </a:lnTo>
                    <a:lnTo>
                      <a:pt x="109" y="131"/>
                    </a:lnTo>
                    <a:lnTo>
                      <a:pt x="110" y="132"/>
                    </a:lnTo>
                    <a:lnTo>
                      <a:pt x="111" y="134"/>
                    </a:lnTo>
                    <a:lnTo>
                      <a:pt x="112" y="132"/>
                    </a:lnTo>
                    <a:lnTo>
                      <a:pt x="114" y="135"/>
                    </a:lnTo>
                    <a:lnTo>
                      <a:pt x="115" y="131"/>
                    </a:lnTo>
                    <a:lnTo>
                      <a:pt x="116" y="133"/>
                    </a:lnTo>
                    <a:lnTo>
                      <a:pt x="117" y="134"/>
                    </a:lnTo>
                    <a:lnTo>
                      <a:pt x="118" y="134"/>
                    </a:lnTo>
                    <a:lnTo>
                      <a:pt x="120" y="135"/>
                    </a:lnTo>
                    <a:lnTo>
                      <a:pt x="121" y="133"/>
                    </a:lnTo>
                    <a:lnTo>
                      <a:pt x="122" y="133"/>
                    </a:lnTo>
                    <a:lnTo>
                      <a:pt x="123" y="133"/>
                    </a:lnTo>
                    <a:lnTo>
                      <a:pt x="124" y="133"/>
                    </a:lnTo>
                    <a:lnTo>
                      <a:pt x="125" y="133"/>
                    </a:lnTo>
                    <a:lnTo>
                      <a:pt x="127" y="133"/>
                    </a:lnTo>
                    <a:lnTo>
                      <a:pt x="128" y="131"/>
                    </a:lnTo>
                    <a:lnTo>
                      <a:pt x="129" y="133"/>
                    </a:lnTo>
                    <a:lnTo>
                      <a:pt x="130" y="133"/>
                    </a:lnTo>
                    <a:lnTo>
                      <a:pt x="132" y="133"/>
                    </a:lnTo>
                    <a:lnTo>
                      <a:pt x="132" y="133"/>
                    </a:lnTo>
                    <a:lnTo>
                      <a:pt x="134" y="131"/>
                    </a:lnTo>
                    <a:lnTo>
                      <a:pt x="135" y="131"/>
                    </a:lnTo>
                    <a:lnTo>
                      <a:pt x="136" y="132"/>
                    </a:lnTo>
                    <a:lnTo>
                      <a:pt x="137" y="131"/>
                    </a:lnTo>
                    <a:lnTo>
                      <a:pt x="139" y="134"/>
                    </a:lnTo>
                    <a:lnTo>
                      <a:pt x="140" y="129"/>
                    </a:lnTo>
                    <a:lnTo>
                      <a:pt x="141" y="132"/>
                    </a:lnTo>
                    <a:lnTo>
                      <a:pt x="142" y="130"/>
                    </a:lnTo>
                    <a:lnTo>
                      <a:pt x="143" y="130"/>
                    </a:lnTo>
                    <a:lnTo>
                      <a:pt x="144" y="129"/>
                    </a:lnTo>
                    <a:lnTo>
                      <a:pt x="146" y="131"/>
                    </a:lnTo>
                    <a:lnTo>
                      <a:pt x="147" y="126"/>
                    </a:lnTo>
                    <a:lnTo>
                      <a:pt x="148" y="129"/>
                    </a:lnTo>
                    <a:lnTo>
                      <a:pt x="149" y="128"/>
                    </a:lnTo>
                    <a:lnTo>
                      <a:pt x="150" y="129"/>
                    </a:lnTo>
                    <a:lnTo>
                      <a:pt x="152" y="128"/>
                    </a:lnTo>
                    <a:lnTo>
                      <a:pt x="153" y="126"/>
                    </a:lnTo>
                    <a:lnTo>
                      <a:pt x="154" y="126"/>
                    </a:lnTo>
                    <a:lnTo>
                      <a:pt x="155" y="128"/>
                    </a:lnTo>
                    <a:lnTo>
                      <a:pt x="156" y="126"/>
                    </a:lnTo>
                    <a:lnTo>
                      <a:pt x="157" y="129"/>
                    </a:lnTo>
                    <a:lnTo>
                      <a:pt x="159" y="125"/>
                    </a:lnTo>
                    <a:lnTo>
                      <a:pt x="160" y="128"/>
                    </a:lnTo>
                    <a:lnTo>
                      <a:pt x="161" y="125"/>
                    </a:lnTo>
                    <a:lnTo>
                      <a:pt x="162" y="127"/>
                    </a:lnTo>
                    <a:lnTo>
                      <a:pt x="163" y="126"/>
                    </a:lnTo>
                    <a:lnTo>
                      <a:pt x="164" y="126"/>
                    </a:lnTo>
                    <a:lnTo>
                      <a:pt x="166" y="124"/>
                    </a:lnTo>
                    <a:lnTo>
                      <a:pt x="167" y="126"/>
                    </a:lnTo>
                    <a:lnTo>
                      <a:pt x="168" y="125"/>
                    </a:lnTo>
                    <a:lnTo>
                      <a:pt x="169" y="126"/>
                    </a:lnTo>
                    <a:lnTo>
                      <a:pt x="171" y="126"/>
                    </a:lnTo>
                    <a:lnTo>
                      <a:pt x="171" y="125"/>
                    </a:lnTo>
                    <a:lnTo>
                      <a:pt x="173" y="124"/>
                    </a:lnTo>
                    <a:lnTo>
                      <a:pt x="174" y="125"/>
                    </a:lnTo>
                    <a:lnTo>
                      <a:pt x="175" y="123"/>
                    </a:lnTo>
                    <a:lnTo>
                      <a:pt x="176" y="125"/>
                    </a:lnTo>
                  </a:path>
                </a:pathLst>
              </a:custGeom>
              <a:noFill/>
              <a:ln w="3175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1" name="Freeform 21"/>
              <p:cNvSpPr>
                <a:spLocks/>
              </p:cNvSpPr>
              <p:nvPr/>
            </p:nvSpPr>
            <p:spPr bwMode="auto">
              <a:xfrm>
                <a:off x="10501175" y="3035175"/>
                <a:ext cx="108831" cy="199505"/>
              </a:xfrm>
              <a:custGeom>
                <a:avLst/>
                <a:gdLst>
                  <a:gd name="T0" fmla="*/ 2 w 176"/>
                  <a:gd name="T1" fmla="*/ 185 h 220"/>
                  <a:gd name="T2" fmla="*/ 6 w 176"/>
                  <a:gd name="T3" fmla="*/ 188 h 220"/>
                  <a:gd name="T4" fmla="*/ 9 w 176"/>
                  <a:gd name="T5" fmla="*/ 190 h 220"/>
                  <a:gd name="T6" fmla="*/ 13 w 176"/>
                  <a:gd name="T7" fmla="*/ 187 h 220"/>
                  <a:gd name="T8" fmla="*/ 17 w 176"/>
                  <a:gd name="T9" fmla="*/ 184 h 220"/>
                  <a:gd name="T10" fmla="*/ 20 w 176"/>
                  <a:gd name="T11" fmla="*/ 184 h 220"/>
                  <a:gd name="T12" fmla="*/ 24 w 176"/>
                  <a:gd name="T13" fmla="*/ 184 h 220"/>
                  <a:gd name="T14" fmla="*/ 27 w 176"/>
                  <a:gd name="T15" fmla="*/ 191 h 220"/>
                  <a:gd name="T16" fmla="*/ 31 w 176"/>
                  <a:gd name="T17" fmla="*/ 193 h 220"/>
                  <a:gd name="T18" fmla="*/ 34 w 176"/>
                  <a:gd name="T19" fmla="*/ 199 h 220"/>
                  <a:gd name="T20" fmla="*/ 38 w 176"/>
                  <a:gd name="T21" fmla="*/ 201 h 220"/>
                  <a:gd name="T22" fmla="*/ 41 w 176"/>
                  <a:gd name="T23" fmla="*/ 200 h 220"/>
                  <a:gd name="T24" fmla="*/ 45 w 176"/>
                  <a:gd name="T25" fmla="*/ 195 h 220"/>
                  <a:gd name="T26" fmla="*/ 48 w 176"/>
                  <a:gd name="T27" fmla="*/ 191 h 220"/>
                  <a:gd name="T28" fmla="*/ 52 w 176"/>
                  <a:gd name="T29" fmla="*/ 185 h 220"/>
                  <a:gd name="T30" fmla="*/ 56 w 176"/>
                  <a:gd name="T31" fmla="*/ 193 h 220"/>
                  <a:gd name="T32" fmla="*/ 59 w 176"/>
                  <a:gd name="T33" fmla="*/ 197 h 220"/>
                  <a:gd name="T34" fmla="*/ 63 w 176"/>
                  <a:gd name="T35" fmla="*/ 195 h 220"/>
                  <a:gd name="T36" fmla="*/ 66 w 176"/>
                  <a:gd name="T37" fmla="*/ 138 h 220"/>
                  <a:gd name="T38" fmla="*/ 70 w 176"/>
                  <a:gd name="T39" fmla="*/ 148 h 220"/>
                  <a:gd name="T40" fmla="*/ 73 w 176"/>
                  <a:gd name="T41" fmla="*/ 184 h 220"/>
                  <a:gd name="T42" fmla="*/ 77 w 176"/>
                  <a:gd name="T43" fmla="*/ 196 h 220"/>
                  <a:gd name="T44" fmla="*/ 80 w 176"/>
                  <a:gd name="T45" fmla="*/ 202 h 220"/>
                  <a:gd name="T46" fmla="*/ 84 w 176"/>
                  <a:gd name="T47" fmla="*/ 197 h 220"/>
                  <a:gd name="T48" fmla="*/ 88 w 176"/>
                  <a:gd name="T49" fmla="*/ 190 h 220"/>
                  <a:gd name="T50" fmla="*/ 91 w 176"/>
                  <a:gd name="T51" fmla="*/ 190 h 220"/>
                  <a:gd name="T52" fmla="*/ 95 w 176"/>
                  <a:gd name="T53" fmla="*/ 176 h 220"/>
                  <a:gd name="T54" fmla="*/ 98 w 176"/>
                  <a:gd name="T55" fmla="*/ 170 h 220"/>
                  <a:gd name="T56" fmla="*/ 102 w 176"/>
                  <a:gd name="T57" fmla="*/ 161 h 220"/>
                  <a:gd name="T58" fmla="*/ 105 w 176"/>
                  <a:gd name="T59" fmla="*/ 143 h 220"/>
                  <a:gd name="T60" fmla="*/ 109 w 176"/>
                  <a:gd name="T61" fmla="*/ 127 h 220"/>
                  <a:gd name="T62" fmla="*/ 112 w 176"/>
                  <a:gd name="T63" fmla="*/ 154 h 220"/>
                  <a:gd name="T64" fmla="*/ 116 w 176"/>
                  <a:gd name="T65" fmla="*/ 177 h 220"/>
                  <a:gd name="T66" fmla="*/ 119 w 176"/>
                  <a:gd name="T67" fmla="*/ 198 h 220"/>
                  <a:gd name="T68" fmla="*/ 123 w 176"/>
                  <a:gd name="T69" fmla="*/ 203 h 220"/>
                  <a:gd name="T70" fmla="*/ 127 w 176"/>
                  <a:gd name="T71" fmla="*/ 200 h 220"/>
                  <a:gd name="T72" fmla="*/ 130 w 176"/>
                  <a:gd name="T73" fmla="*/ 187 h 220"/>
                  <a:gd name="T74" fmla="*/ 134 w 176"/>
                  <a:gd name="T75" fmla="*/ 184 h 220"/>
                  <a:gd name="T76" fmla="*/ 137 w 176"/>
                  <a:gd name="T77" fmla="*/ 184 h 220"/>
                  <a:gd name="T78" fmla="*/ 141 w 176"/>
                  <a:gd name="T79" fmla="*/ 188 h 220"/>
                  <a:gd name="T80" fmla="*/ 144 w 176"/>
                  <a:gd name="T81" fmla="*/ 193 h 220"/>
                  <a:gd name="T82" fmla="*/ 148 w 176"/>
                  <a:gd name="T83" fmla="*/ 196 h 220"/>
                  <a:gd name="T84" fmla="*/ 151 w 176"/>
                  <a:gd name="T85" fmla="*/ 208 h 220"/>
                  <a:gd name="T86" fmla="*/ 155 w 176"/>
                  <a:gd name="T87" fmla="*/ 198 h 220"/>
                  <a:gd name="T88" fmla="*/ 158 w 176"/>
                  <a:gd name="T89" fmla="*/ 194 h 220"/>
                  <a:gd name="T90" fmla="*/ 162 w 176"/>
                  <a:gd name="T91" fmla="*/ 190 h 220"/>
                  <a:gd name="T92" fmla="*/ 166 w 176"/>
                  <a:gd name="T93" fmla="*/ 194 h 220"/>
                  <a:gd name="T94" fmla="*/ 169 w 176"/>
                  <a:gd name="T95" fmla="*/ 194 h 220"/>
                  <a:gd name="T96" fmla="*/ 173 w 176"/>
                  <a:gd name="T97" fmla="*/ 202 h 220"/>
                  <a:gd name="T98" fmla="*/ 176 w 176"/>
                  <a:gd name="T99" fmla="*/ 202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6" h="220">
                    <a:moveTo>
                      <a:pt x="0" y="187"/>
                    </a:moveTo>
                    <a:lnTo>
                      <a:pt x="1" y="186"/>
                    </a:lnTo>
                    <a:lnTo>
                      <a:pt x="2" y="185"/>
                    </a:lnTo>
                    <a:lnTo>
                      <a:pt x="4" y="190"/>
                    </a:lnTo>
                    <a:lnTo>
                      <a:pt x="5" y="190"/>
                    </a:lnTo>
                    <a:lnTo>
                      <a:pt x="6" y="188"/>
                    </a:lnTo>
                    <a:lnTo>
                      <a:pt x="7" y="190"/>
                    </a:lnTo>
                    <a:lnTo>
                      <a:pt x="8" y="186"/>
                    </a:lnTo>
                    <a:lnTo>
                      <a:pt x="9" y="190"/>
                    </a:lnTo>
                    <a:lnTo>
                      <a:pt x="11" y="189"/>
                    </a:lnTo>
                    <a:lnTo>
                      <a:pt x="12" y="190"/>
                    </a:lnTo>
                    <a:lnTo>
                      <a:pt x="13" y="187"/>
                    </a:lnTo>
                    <a:lnTo>
                      <a:pt x="14" y="186"/>
                    </a:lnTo>
                    <a:lnTo>
                      <a:pt x="15" y="185"/>
                    </a:lnTo>
                    <a:lnTo>
                      <a:pt x="17" y="184"/>
                    </a:lnTo>
                    <a:lnTo>
                      <a:pt x="18" y="183"/>
                    </a:lnTo>
                    <a:lnTo>
                      <a:pt x="19" y="182"/>
                    </a:lnTo>
                    <a:lnTo>
                      <a:pt x="20" y="184"/>
                    </a:lnTo>
                    <a:lnTo>
                      <a:pt x="21" y="185"/>
                    </a:lnTo>
                    <a:lnTo>
                      <a:pt x="22" y="186"/>
                    </a:lnTo>
                    <a:lnTo>
                      <a:pt x="24" y="184"/>
                    </a:lnTo>
                    <a:lnTo>
                      <a:pt x="25" y="182"/>
                    </a:lnTo>
                    <a:lnTo>
                      <a:pt x="26" y="183"/>
                    </a:lnTo>
                    <a:lnTo>
                      <a:pt x="27" y="191"/>
                    </a:lnTo>
                    <a:lnTo>
                      <a:pt x="28" y="195"/>
                    </a:lnTo>
                    <a:lnTo>
                      <a:pt x="29" y="193"/>
                    </a:lnTo>
                    <a:lnTo>
                      <a:pt x="31" y="193"/>
                    </a:lnTo>
                    <a:lnTo>
                      <a:pt x="32" y="191"/>
                    </a:lnTo>
                    <a:lnTo>
                      <a:pt x="33" y="196"/>
                    </a:lnTo>
                    <a:lnTo>
                      <a:pt x="34" y="199"/>
                    </a:lnTo>
                    <a:lnTo>
                      <a:pt x="36" y="202"/>
                    </a:lnTo>
                    <a:lnTo>
                      <a:pt x="36" y="202"/>
                    </a:lnTo>
                    <a:lnTo>
                      <a:pt x="38" y="201"/>
                    </a:lnTo>
                    <a:lnTo>
                      <a:pt x="39" y="202"/>
                    </a:lnTo>
                    <a:lnTo>
                      <a:pt x="40" y="199"/>
                    </a:lnTo>
                    <a:lnTo>
                      <a:pt x="41" y="200"/>
                    </a:lnTo>
                    <a:lnTo>
                      <a:pt x="43" y="194"/>
                    </a:lnTo>
                    <a:lnTo>
                      <a:pt x="44" y="194"/>
                    </a:lnTo>
                    <a:lnTo>
                      <a:pt x="45" y="195"/>
                    </a:lnTo>
                    <a:lnTo>
                      <a:pt x="46" y="191"/>
                    </a:lnTo>
                    <a:lnTo>
                      <a:pt x="47" y="197"/>
                    </a:lnTo>
                    <a:lnTo>
                      <a:pt x="48" y="191"/>
                    </a:lnTo>
                    <a:lnTo>
                      <a:pt x="50" y="190"/>
                    </a:lnTo>
                    <a:lnTo>
                      <a:pt x="51" y="184"/>
                    </a:lnTo>
                    <a:lnTo>
                      <a:pt x="52" y="185"/>
                    </a:lnTo>
                    <a:lnTo>
                      <a:pt x="53" y="189"/>
                    </a:lnTo>
                    <a:lnTo>
                      <a:pt x="54" y="190"/>
                    </a:lnTo>
                    <a:lnTo>
                      <a:pt x="56" y="193"/>
                    </a:lnTo>
                    <a:lnTo>
                      <a:pt x="57" y="196"/>
                    </a:lnTo>
                    <a:lnTo>
                      <a:pt x="58" y="197"/>
                    </a:lnTo>
                    <a:lnTo>
                      <a:pt x="59" y="197"/>
                    </a:lnTo>
                    <a:lnTo>
                      <a:pt x="60" y="199"/>
                    </a:lnTo>
                    <a:lnTo>
                      <a:pt x="61" y="197"/>
                    </a:lnTo>
                    <a:lnTo>
                      <a:pt x="63" y="195"/>
                    </a:lnTo>
                    <a:lnTo>
                      <a:pt x="64" y="195"/>
                    </a:lnTo>
                    <a:lnTo>
                      <a:pt x="65" y="180"/>
                    </a:lnTo>
                    <a:lnTo>
                      <a:pt x="66" y="138"/>
                    </a:lnTo>
                    <a:lnTo>
                      <a:pt x="68" y="42"/>
                    </a:lnTo>
                    <a:lnTo>
                      <a:pt x="68" y="0"/>
                    </a:lnTo>
                    <a:lnTo>
                      <a:pt x="70" y="148"/>
                    </a:lnTo>
                    <a:lnTo>
                      <a:pt x="71" y="220"/>
                    </a:lnTo>
                    <a:lnTo>
                      <a:pt x="72" y="191"/>
                    </a:lnTo>
                    <a:lnTo>
                      <a:pt x="73" y="184"/>
                    </a:lnTo>
                    <a:lnTo>
                      <a:pt x="75" y="187"/>
                    </a:lnTo>
                    <a:lnTo>
                      <a:pt x="76" y="191"/>
                    </a:lnTo>
                    <a:lnTo>
                      <a:pt x="77" y="196"/>
                    </a:lnTo>
                    <a:lnTo>
                      <a:pt x="78" y="199"/>
                    </a:lnTo>
                    <a:lnTo>
                      <a:pt x="79" y="202"/>
                    </a:lnTo>
                    <a:lnTo>
                      <a:pt x="80" y="202"/>
                    </a:lnTo>
                    <a:lnTo>
                      <a:pt x="82" y="203"/>
                    </a:lnTo>
                    <a:lnTo>
                      <a:pt x="83" y="201"/>
                    </a:lnTo>
                    <a:lnTo>
                      <a:pt x="84" y="197"/>
                    </a:lnTo>
                    <a:lnTo>
                      <a:pt x="85" y="196"/>
                    </a:lnTo>
                    <a:lnTo>
                      <a:pt x="86" y="195"/>
                    </a:lnTo>
                    <a:lnTo>
                      <a:pt x="88" y="190"/>
                    </a:lnTo>
                    <a:lnTo>
                      <a:pt x="89" y="186"/>
                    </a:lnTo>
                    <a:lnTo>
                      <a:pt x="90" y="188"/>
                    </a:lnTo>
                    <a:lnTo>
                      <a:pt x="91" y="190"/>
                    </a:lnTo>
                    <a:lnTo>
                      <a:pt x="92" y="184"/>
                    </a:lnTo>
                    <a:lnTo>
                      <a:pt x="93" y="182"/>
                    </a:lnTo>
                    <a:lnTo>
                      <a:pt x="95" y="176"/>
                    </a:lnTo>
                    <a:lnTo>
                      <a:pt x="96" y="177"/>
                    </a:lnTo>
                    <a:lnTo>
                      <a:pt x="97" y="175"/>
                    </a:lnTo>
                    <a:lnTo>
                      <a:pt x="98" y="170"/>
                    </a:lnTo>
                    <a:lnTo>
                      <a:pt x="99" y="167"/>
                    </a:lnTo>
                    <a:lnTo>
                      <a:pt x="100" y="162"/>
                    </a:lnTo>
                    <a:lnTo>
                      <a:pt x="102" y="161"/>
                    </a:lnTo>
                    <a:lnTo>
                      <a:pt x="103" y="157"/>
                    </a:lnTo>
                    <a:lnTo>
                      <a:pt x="104" y="147"/>
                    </a:lnTo>
                    <a:lnTo>
                      <a:pt x="105" y="143"/>
                    </a:lnTo>
                    <a:lnTo>
                      <a:pt x="107" y="137"/>
                    </a:lnTo>
                    <a:lnTo>
                      <a:pt x="107" y="132"/>
                    </a:lnTo>
                    <a:lnTo>
                      <a:pt x="109" y="127"/>
                    </a:lnTo>
                    <a:lnTo>
                      <a:pt x="110" y="128"/>
                    </a:lnTo>
                    <a:lnTo>
                      <a:pt x="111" y="142"/>
                    </a:lnTo>
                    <a:lnTo>
                      <a:pt x="112" y="154"/>
                    </a:lnTo>
                    <a:lnTo>
                      <a:pt x="114" y="165"/>
                    </a:lnTo>
                    <a:lnTo>
                      <a:pt x="115" y="168"/>
                    </a:lnTo>
                    <a:lnTo>
                      <a:pt x="116" y="177"/>
                    </a:lnTo>
                    <a:lnTo>
                      <a:pt x="117" y="190"/>
                    </a:lnTo>
                    <a:lnTo>
                      <a:pt x="118" y="191"/>
                    </a:lnTo>
                    <a:lnTo>
                      <a:pt x="119" y="198"/>
                    </a:lnTo>
                    <a:lnTo>
                      <a:pt x="121" y="196"/>
                    </a:lnTo>
                    <a:lnTo>
                      <a:pt x="122" y="200"/>
                    </a:lnTo>
                    <a:lnTo>
                      <a:pt x="123" y="203"/>
                    </a:lnTo>
                    <a:lnTo>
                      <a:pt x="124" y="203"/>
                    </a:lnTo>
                    <a:lnTo>
                      <a:pt x="125" y="202"/>
                    </a:lnTo>
                    <a:lnTo>
                      <a:pt x="127" y="200"/>
                    </a:lnTo>
                    <a:lnTo>
                      <a:pt x="128" y="196"/>
                    </a:lnTo>
                    <a:lnTo>
                      <a:pt x="129" y="194"/>
                    </a:lnTo>
                    <a:lnTo>
                      <a:pt x="130" y="187"/>
                    </a:lnTo>
                    <a:lnTo>
                      <a:pt x="131" y="188"/>
                    </a:lnTo>
                    <a:lnTo>
                      <a:pt x="132" y="187"/>
                    </a:lnTo>
                    <a:lnTo>
                      <a:pt x="134" y="184"/>
                    </a:lnTo>
                    <a:lnTo>
                      <a:pt x="135" y="191"/>
                    </a:lnTo>
                    <a:lnTo>
                      <a:pt x="136" y="182"/>
                    </a:lnTo>
                    <a:lnTo>
                      <a:pt x="137" y="184"/>
                    </a:lnTo>
                    <a:lnTo>
                      <a:pt x="139" y="186"/>
                    </a:lnTo>
                    <a:lnTo>
                      <a:pt x="139" y="186"/>
                    </a:lnTo>
                    <a:lnTo>
                      <a:pt x="141" y="188"/>
                    </a:lnTo>
                    <a:lnTo>
                      <a:pt x="142" y="186"/>
                    </a:lnTo>
                    <a:lnTo>
                      <a:pt x="143" y="190"/>
                    </a:lnTo>
                    <a:lnTo>
                      <a:pt x="144" y="193"/>
                    </a:lnTo>
                    <a:lnTo>
                      <a:pt x="146" y="194"/>
                    </a:lnTo>
                    <a:lnTo>
                      <a:pt x="147" y="196"/>
                    </a:lnTo>
                    <a:lnTo>
                      <a:pt x="148" y="196"/>
                    </a:lnTo>
                    <a:lnTo>
                      <a:pt x="149" y="203"/>
                    </a:lnTo>
                    <a:lnTo>
                      <a:pt x="150" y="211"/>
                    </a:lnTo>
                    <a:lnTo>
                      <a:pt x="151" y="208"/>
                    </a:lnTo>
                    <a:lnTo>
                      <a:pt x="153" y="207"/>
                    </a:lnTo>
                    <a:lnTo>
                      <a:pt x="154" y="201"/>
                    </a:lnTo>
                    <a:lnTo>
                      <a:pt x="155" y="198"/>
                    </a:lnTo>
                    <a:lnTo>
                      <a:pt x="156" y="197"/>
                    </a:lnTo>
                    <a:lnTo>
                      <a:pt x="157" y="192"/>
                    </a:lnTo>
                    <a:lnTo>
                      <a:pt x="158" y="194"/>
                    </a:lnTo>
                    <a:lnTo>
                      <a:pt x="160" y="190"/>
                    </a:lnTo>
                    <a:lnTo>
                      <a:pt x="161" y="191"/>
                    </a:lnTo>
                    <a:lnTo>
                      <a:pt x="162" y="190"/>
                    </a:lnTo>
                    <a:lnTo>
                      <a:pt x="163" y="190"/>
                    </a:lnTo>
                    <a:lnTo>
                      <a:pt x="164" y="191"/>
                    </a:lnTo>
                    <a:lnTo>
                      <a:pt x="166" y="194"/>
                    </a:lnTo>
                    <a:lnTo>
                      <a:pt x="167" y="195"/>
                    </a:lnTo>
                    <a:lnTo>
                      <a:pt x="168" y="195"/>
                    </a:lnTo>
                    <a:lnTo>
                      <a:pt x="169" y="194"/>
                    </a:lnTo>
                    <a:lnTo>
                      <a:pt x="170" y="192"/>
                    </a:lnTo>
                    <a:lnTo>
                      <a:pt x="171" y="199"/>
                    </a:lnTo>
                    <a:lnTo>
                      <a:pt x="173" y="202"/>
                    </a:lnTo>
                    <a:lnTo>
                      <a:pt x="174" y="205"/>
                    </a:lnTo>
                    <a:lnTo>
                      <a:pt x="175" y="201"/>
                    </a:lnTo>
                    <a:lnTo>
                      <a:pt x="176" y="202"/>
                    </a:lnTo>
                  </a:path>
                </a:pathLst>
              </a:custGeom>
              <a:noFill/>
              <a:ln w="3175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2" name="Freeform 22"/>
              <p:cNvSpPr>
                <a:spLocks/>
              </p:cNvSpPr>
              <p:nvPr/>
            </p:nvSpPr>
            <p:spPr bwMode="auto">
              <a:xfrm>
                <a:off x="10573523" y="3052405"/>
                <a:ext cx="108831" cy="175021"/>
              </a:xfrm>
              <a:custGeom>
                <a:avLst/>
                <a:gdLst>
                  <a:gd name="T0" fmla="*/ 2 w 176"/>
                  <a:gd name="T1" fmla="*/ 179 h 193"/>
                  <a:gd name="T2" fmla="*/ 6 w 176"/>
                  <a:gd name="T3" fmla="*/ 184 h 193"/>
                  <a:gd name="T4" fmla="*/ 10 w 176"/>
                  <a:gd name="T5" fmla="*/ 181 h 193"/>
                  <a:gd name="T6" fmla="*/ 13 w 176"/>
                  <a:gd name="T7" fmla="*/ 168 h 193"/>
                  <a:gd name="T8" fmla="*/ 17 w 176"/>
                  <a:gd name="T9" fmla="*/ 165 h 193"/>
                  <a:gd name="T10" fmla="*/ 20 w 176"/>
                  <a:gd name="T11" fmla="*/ 165 h 193"/>
                  <a:gd name="T12" fmla="*/ 24 w 176"/>
                  <a:gd name="T13" fmla="*/ 169 h 193"/>
                  <a:gd name="T14" fmla="*/ 27 w 176"/>
                  <a:gd name="T15" fmla="*/ 174 h 193"/>
                  <a:gd name="T16" fmla="*/ 31 w 176"/>
                  <a:gd name="T17" fmla="*/ 177 h 193"/>
                  <a:gd name="T18" fmla="*/ 34 w 176"/>
                  <a:gd name="T19" fmla="*/ 189 h 193"/>
                  <a:gd name="T20" fmla="*/ 38 w 176"/>
                  <a:gd name="T21" fmla="*/ 179 h 193"/>
                  <a:gd name="T22" fmla="*/ 41 w 176"/>
                  <a:gd name="T23" fmla="*/ 175 h 193"/>
                  <a:gd name="T24" fmla="*/ 45 w 176"/>
                  <a:gd name="T25" fmla="*/ 171 h 193"/>
                  <a:gd name="T26" fmla="*/ 49 w 176"/>
                  <a:gd name="T27" fmla="*/ 175 h 193"/>
                  <a:gd name="T28" fmla="*/ 52 w 176"/>
                  <a:gd name="T29" fmla="*/ 175 h 193"/>
                  <a:gd name="T30" fmla="*/ 56 w 176"/>
                  <a:gd name="T31" fmla="*/ 183 h 193"/>
                  <a:gd name="T32" fmla="*/ 59 w 176"/>
                  <a:gd name="T33" fmla="*/ 183 h 193"/>
                  <a:gd name="T34" fmla="*/ 63 w 176"/>
                  <a:gd name="T35" fmla="*/ 180 h 193"/>
                  <a:gd name="T36" fmla="*/ 66 w 176"/>
                  <a:gd name="T37" fmla="*/ 125 h 193"/>
                  <a:gd name="T38" fmla="*/ 70 w 176"/>
                  <a:gd name="T39" fmla="*/ 125 h 193"/>
                  <a:gd name="T40" fmla="*/ 73 w 176"/>
                  <a:gd name="T41" fmla="*/ 167 h 193"/>
                  <a:gd name="T42" fmla="*/ 77 w 176"/>
                  <a:gd name="T43" fmla="*/ 184 h 193"/>
                  <a:gd name="T44" fmla="*/ 81 w 176"/>
                  <a:gd name="T45" fmla="*/ 183 h 193"/>
                  <a:gd name="T46" fmla="*/ 84 w 176"/>
                  <a:gd name="T47" fmla="*/ 181 h 193"/>
                  <a:gd name="T48" fmla="*/ 88 w 176"/>
                  <a:gd name="T49" fmla="*/ 172 h 193"/>
                  <a:gd name="T50" fmla="*/ 91 w 176"/>
                  <a:gd name="T51" fmla="*/ 165 h 193"/>
                  <a:gd name="T52" fmla="*/ 95 w 176"/>
                  <a:gd name="T53" fmla="*/ 160 h 193"/>
                  <a:gd name="T54" fmla="*/ 98 w 176"/>
                  <a:gd name="T55" fmla="*/ 154 h 193"/>
                  <a:gd name="T56" fmla="*/ 102 w 176"/>
                  <a:gd name="T57" fmla="*/ 149 h 193"/>
                  <a:gd name="T58" fmla="*/ 105 w 176"/>
                  <a:gd name="T59" fmla="*/ 126 h 193"/>
                  <a:gd name="T60" fmla="*/ 109 w 176"/>
                  <a:gd name="T61" fmla="*/ 115 h 193"/>
                  <a:gd name="T62" fmla="*/ 112 w 176"/>
                  <a:gd name="T63" fmla="*/ 134 h 193"/>
                  <a:gd name="T64" fmla="*/ 116 w 176"/>
                  <a:gd name="T65" fmla="*/ 163 h 193"/>
                  <a:gd name="T66" fmla="*/ 120 w 176"/>
                  <a:gd name="T67" fmla="*/ 176 h 193"/>
                  <a:gd name="T68" fmla="*/ 123 w 176"/>
                  <a:gd name="T69" fmla="*/ 183 h 193"/>
                  <a:gd name="T70" fmla="*/ 127 w 176"/>
                  <a:gd name="T71" fmla="*/ 183 h 193"/>
                  <a:gd name="T72" fmla="*/ 130 w 176"/>
                  <a:gd name="T73" fmla="*/ 172 h 193"/>
                  <a:gd name="T74" fmla="*/ 134 w 176"/>
                  <a:gd name="T75" fmla="*/ 165 h 193"/>
                  <a:gd name="T76" fmla="*/ 137 w 176"/>
                  <a:gd name="T77" fmla="*/ 170 h 193"/>
                  <a:gd name="T78" fmla="*/ 141 w 176"/>
                  <a:gd name="T79" fmla="*/ 173 h 193"/>
                  <a:gd name="T80" fmla="*/ 144 w 176"/>
                  <a:gd name="T81" fmla="*/ 176 h 193"/>
                  <a:gd name="T82" fmla="*/ 148 w 176"/>
                  <a:gd name="T83" fmla="*/ 182 h 193"/>
                  <a:gd name="T84" fmla="*/ 152 w 176"/>
                  <a:gd name="T85" fmla="*/ 186 h 193"/>
                  <a:gd name="T86" fmla="*/ 155 w 176"/>
                  <a:gd name="T87" fmla="*/ 188 h 193"/>
                  <a:gd name="T88" fmla="*/ 159 w 176"/>
                  <a:gd name="T89" fmla="*/ 185 h 193"/>
                  <a:gd name="T90" fmla="*/ 162 w 176"/>
                  <a:gd name="T91" fmla="*/ 177 h 193"/>
                  <a:gd name="T92" fmla="*/ 166 w 176"/>
                  <a:gd name="T93" fmla="*/ 179 h 193"/>
                  <a:gd name="T94" fmla="*/ 169 w 176"/>
                  <a:gd name="T95" fmla="*/ 180 h 193"/>
                  <a:gd name="T96" fmla="*/ 173 w 176"/>
                  <a:gd name="T97" fmla="*/ 182 h 193"/>
                  <a:gd name="T98" fmla="*/ 176 w 176"/>
                  <a:gd name="T99" fmla="*/ 18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6" h="193">
                    <a:moveTo>
                      <a:pt x="0" y="171"/>
                    </a:moveTo>
                    <a:lnTo>
                      <a:pt x="1" y="172"/>
                    </a:lnTo>
                    <a:lnTo>
                      <a:pt x="2" y="179"/>
                    </a:lnTo>
                    <a:lnTo>
                      <a:pt x="4" y="177"/>
                    </a:lnTo>
                    <a:lnTo>
                      <a:pt x="5" y="181"/>
                    </a:lnTo>
                    <a:lnTo>
                      <a:pt x="6" y="184"/>
                    </a:lnTo>
                    <a:lnTo>
                      <a:pt x="7" y="184"/>
                    </a:lnTo>
                    <a:lnTo>
                      <a:pt x="8" y="183"/>
                    </a:lnTo>
                    <a:lnTo>
                      <a:pt x="10" y="181"/>
                    </a:lnTo>
                    <a:lnTo>
                      <a:pt x="11" y="177"/>
                    </a:lnTo>
                    <a:lnTo>
                      <a:pt x="12" y="175"/>
                    </a:lnTo>
                    <a:lnTo>
                      <a:pt x="13" y="168"/>
                    </a:lnTo>
                    <a:lnTo>
                      <a:pt x="14" y="169"/>
                    </a:lnTo>
                    <a:lnTo>
                      <a:pt x="15" y="168"/>
                    </a:lnTo>
                    <a:lnTo>
                      <a:pt x="17" y="165"/>
                    </a:lnTo>
                    <a:lnTo>
                      <a:pt x="18" y="172"/>
                    </a:lnTo>
                    <a:lnTo>
                      <a:pt x="19" y="163"/>
                    </a:lnTo>
                    <a:lnTo>
                      <a:pt x="20" y="165"/>
                    </a:lnTo>
                    <a:lnTo>
                      <a:pt x="22" y="167"/>
                    </a:lnTo>
                    <a:lnTo>
                      <a:pt x="22" y="167"/>
                    </a:lnTo>
                    <a:lnTo>
                      <a:pt x="24" y="169"/>
                    </a:lnTo>
                    <a:lnTo>
                      <a:pt x="25" y="167"/>
                    </a:lnTo>
                    <a:lnTo>
                      <a:pt x="26" y="171"/>
                    </a:lnTo>
                    <a:lnTo>
                      <a:pt x="27" y="174"/>
                    </a:lnTo>
                    <a:lnTo>
                      <a:pt x="29" y="175"/>
                    </a:lnTo>
                    <a:lnTo>
                      <a:pt x="30" y="177"/>
                    </a:lnTo>
                    <a:lnTo>
                      <a:pt x="31" y="177"/>
                    </a:lnTo>
                    <a:lnTo>
                      <a:pt x="32" y="184"/>
                    </a:lnTo>
                    <a:lnTo>
                      <a:pt x="33" y="192"/>
                    </a:lnTo>
                    <a:lnTo>
                      <a:pt x="34" y="189"/>
                    </a:lnTo>
                    <a:lnTo>
                      <a:pt x="36" y="188"/>
                    </a:lnTo>
                    <a:lnTo>
                      <a:pt x="37" y="182"/>
                    </a:lnTo>
                    <a:lnTo>
                      <a:pt x="38" y="179"/>
                    </a:lnTo>
                    <a:lnTo>
                      <a:pt x="39" y="178"/>
                    </a:lnTo>
                    <a:lnTo>
                      <a:pt x="40" y="173"/>
                    </a:lnTo>
                    <a:lnTo>
                      <a:pt x="41" y="175"/>
                    </a:lnTo>
                    <a:lnTo>
                      <a:pt x="43" y="171"/>
                    </a:lnTo>
                    <a:lnTo>
                      <a:pt x="44" y="172"/>
                    </a:lnTo>
                    <a:lnTo>
                      <a:pt x="45" y="171"/>
                    </a:lnTo>
                    <a:lnTo>
                      <a:pt x="46" y="171"/>
                    </a:lnTo>
                    <a:lnTo>
                      <a:pt x="47" y="172"/>
                    </a:lnTo>
                    <a:lnTo>
                      <a:pt x="49" y="175"/>
                    </a:lnTo>
                    <a:lnTo>
                      <a:pt x="50" y="176"/>
                    </a:lnTo>
                    <a:lnTo>
                      <a:pt x="51" y="176"/>
                    </a:lnTo>
                    <a:lnTo>
                      <a:pt x="52" y="175"/>
                    </a:lnTo>
                    <a:lnTo>
                      <a:pt x="53" y="173"/>
                    </a:lnTo>
                    <a:lnTo>
                      <a:pt x="54" y="180"/>
                    </a:lnTo>
                    <a:lnTo>
                      <a:pt x="56" y="183"/>
                    </a:lnTo>
                    <a:lnTo>
                      <a:pt x="57" y="186"/>
                    </a:lnTo>
                    <a:lnTo>
                      <a:pt x="58" y="182"/>
                    </a:lnTo>
                    <a:lnTo>
                      <a:pt x="59" y="183"/>
                    </a:lnTo>
                    <a:lnTo>
                      <a:pt x="61" y="185"/>
                    </a:lnTo>
                    <a:lnTo>
                      <a:pt x="61" y="180"/>
                    </a:lnTo>
                    <a:lnTo>
                      <a:pt x="63" y="180"/>
                    </a:lnTo>
                    <a:lnTo>
                      <a:pt x="64" y="176"/>
                    </a:lnTo>
                    <a:lnTo>
                      <a:pt x="65" y="165"/>
                    </a:lnTo>
                    <a:lnTo>
                      <a:pt x="66" y="125"/>
                    </a:lnTo>
                    <a:lnTo>
                      <a:pt x="68" y="40"/>
                    </a:lnTo>
                    <a:lnTo>
                      <a:pt x="69" y="0"/>
                    </a:lnTo>
                    <a:lnTo>
                      <a:pt x="70" y="125"/>
                    </a:lnTo>
                    <a:lnTo>
                      <a:pt x="71" y="193"/>
                    </a:lnTo>
                    <a:lnTo>
                      <a:pt x="72" y="176"/>
                    </a:lnTo>
                    <a:lnTo>
                      <a:pt x="73" y="167"/>
                    </a:lnTo>
                    <a:lnTo>
                      <a:pt x="75" y="172"/>
                    </a:lnTo>
                    <a:lnTo>
                      <a:pt x="76" y="176"/>
                    </a:lnTo>
                    <a:lnTo>
                      <a:pt x="77" y="184"/>
                    </a:lnTo>
                    <a:lnTo>
                      <a:pt x="78" y="183"/>
                    </a:lnTo>
                    <a:lnTo>
                      <a:pt x="79" y="183"/>
                    </a:lnTo>
                    <a:lnTo>
                      <a:pt x="81" y="183"/>
                    </a:lnTo>
                    <a:lnTo>
                      <a:pt x="82" y="180"/>
                    </a:lnTo>
                    <a:lnTo>
                      <a:pt x="83" y="183"/>
                    </a:lnTo>
                    <a:lnTo>
                      <a:pt x="84" y="181"/>
                    </a:lnTo>
                    <a:lnTo>
                      <a:pt x="85" y="180"/>
                    </a:lnTo>
                    <a:lnTo>
                      <a:pt x="86" y="177"/>
                    </a:lnTo>
                    <a:lnTo>
                      <a:pt x="88" y="172"/>
                    </a:lnTo>
                    <a:lnTo>
                      <a:pt x="89" y="169"/>
                    </a:lnTo>
                    <a:lnTo>
                      <a:pt x="90" y="171"/>
                    </a:lnTo>
                    <a:lnTo>
                      <a:pt x="91" y="165"/>
                    </a:lnTo>
                    <a:lnTo>
                      <a:pt x="93" y="165"/>
                    </a:lnTo>
                    <a:lnTo>
                      <a:pt x="93" y="155"/>
                    </a:lnTo>
                    <a:lnTo>
                      <a:pt x="95" y="160"/>
                    </a:lnTo>
                    <a:lnTo>
                      <a:pt x="96" y="157"/>
                    </a:lnTo>
                    <a:lnTo>
                      <a:pt x="97" y="156"/>
                    </a:lnTo>
                    <a:lnTo>
                      <a:pt x="98" y="154"/>
                    </a:lnTo>
                    <a:lnTo>
                      <a:pt x="100" y="151"/>
                    </a:lnTo>
                    <a:lnTo>
                      <a:pt x="100" y="150"/>
                    </a:lnTo>
                    <a:lnTo>
                      <a:pt x="102" y="149"/>
                    </a:lnTo>
                    <a:lnTo>
                      <a:pt x="103" y="145"/>
                    </a:lnTo>
                    <a:lnTo>
                      <a:pt x="104" y="137"/>
                    </a:lnTo>
                    <a:lnTo>
                      <a:pt x="105" y="126"/>
                    </a:lnTo>
                    <a:lnTo>
                      <a:pt x="107" y="121"/>
                    </a:lnTo>
                    <a:lnTo>
                      <a:pt x="108" y="118"/>
                    </a:lnTo>
                    <a:lnTo>
                      <a:pt x="109" y="115"/>
                    </a:lnTo>
                    <a:lnTo>
                      <a:pt x="110" y="121"/>
                    </a:lnTo>
                    <a:lnTo>
                      <a:pt x="111" y="123"/>
                    </a:lnTo>
                    <a:lnTo>
                      <a:pt x="112" y="134"/>
                    </a:lnTo>
                    <a:lnTo>
                      <a:pt x="114" y="143"/>
                    </a:lnTo>
                    <a:lnTo>
                      <a:pt x="115" y="155"/>
                    </a:lnTo>
                    <a:lnTo>
                      <a:pt x="116" y="163"/>
                    </a:lnTo>
                    <a:lnTo>
                      <a:pt x="117" y="169"/>
                    </a:lnTo>
                    <a:lnTo>
                      <a:pt x="118" y="172"/>
                    </a:lnTo>
                    <a:lnTo>
                      <a:pt x="120" y="176"/>
                    </a:lnTo>
                    <a:lnTo>
                      <a:pt x="121" y="177"/>
                    </a:lnTo>
                    <a:lnTo>
                      <a:pt x="122" y="183"/>
                    </a:lnTo>
                    <a:lnTo>
                      <a:pt x="123" y="183"/>
                    </a:lnTo>
                    <a:lnTo>
                      <a:pt x="124" y="185"/>
                    </a:lnTo>
                    <a:lnTo>
                      <a:pt x="125" y="184"/>
                    </a:lnTo>
                    <a:lnTo>
                      <a:pt x="127" y="183"/>
                    </a:lnTo>
                    <a:lnTo>
                      <a:pt x="128" y="180"/>
                    </a:lnTo>
                    <a:lnTo>
                      <a:pt x="129" y="172"/>
                    </a:lnTo>
                    <a:lnTo>
                      <a:pt x="130" y="172"/>
                    </a:lnTo>
                    <a:lnTo>
                      <a:pt x="132" y="168"/>
                    </a:lnTo>
                    <a:lnTo>
                      <a:pt x="132" y="169"/>
                    </a:lnTo>
                    <a:lnTo>
                      <a:pt x="134" y="165"/>
                    </a:lnTo>
                    <a:lnTo>
                      <a:pt x="135" y="168"/>
                    </a:lnTo>
                    <a:lnTo>
                      <a:pt x="136" y="165"/>
                    </a:lnTo>
                    <a:lnTo>
                      <a:pt x="137" y="170"/>
                    </a:lnTo>
                    <a:lnTo>
                      <a:pt x="139" y="171"/>
                    </a:lnTo>
                    <a:lnTo>
                      <a:pt x="140" y="172"/>
                    </a:lnTo>
                    <a:lnTo>
                      <a:pt x="141" y="173"/>
                    </a:lnTo>
                    <a:lnTo>
                      <a:pt x="142" y="172"/>
                    </a:lnTo>
                    <a:lnTo>
                      <a:pt x="143" y="174"/>
                    </a:lnTo>
                    <a:lnTo>
                      <a:pt x="144" y="176"/>
                    </a:lnTo>
                    <a:lnTo>
                      <a:pt x="146" y="180"/>
                    </a:lnTo>
                    <a:lnTo>
                      <a:pt x="147" y="180"/>
                    </a:lnTo>
                    <a:lnTo>
                      <a:pt x="148" y="182"/>
                    </a:lnTo>
                    <a:lnTo>
                      <a:pt x="149" y="184"/>
                    </a:lnTo>
                    <a:lnTo>
                      <a:pt x="150" y="188"/>
                    </a:lnTo>
                    <a:lnTo>
                      <a:pt x="152" y="186"/>
                    </a:lnTo>
                    <a:lnTo>
                      <a:pt x="153" y="193"/>
                    </a:lnTo>
                    <a:lnTo>
                      <a:pt x="154" y="186"/>
                    </a:lnTo>
                    <a:lnTo>
                      <a:pt x="155" y="188"/>
                    </a:lnTo>
                    <a:lnTo>
                      <a:pt x="156" y="189"/>
                    </a:lnTo>
                    <a:lnTo>
                      <a:pt x="157" y="189"/>
                    </a:lnTo>
                    <a:lnTo>
                      <a:pt x="159" y="185"/>
                    </a:lnTo>
                    <a:lnTo>
                      <a:pt x="160" y="180"/>
                    </a:lnTo>
                    <a:lnTo>
                      <a:pt x="161" y="179"/>
                    </a:lnTo>
                    <a:lnTo>
                      <a:pt x="162" y="177"/>
                    </a:lnTo>
                    <a:lnTo>
                      <a:pt x="163" y="179"/>
                    </a:lnTo>
                    <a:lnTo>
                      <a:pt x="164" y="174"/>
                    </a:lnTo>
                    <a:lnTo>
                      <a:pt x="166" y="179"/>
                    </a:lnTo>
                    <a:lnTo>
                      <a:pt x="167" y="177"/>
                    </a:lnTo>
                    <a:lnTo>
                      <a:pt x="168" y="180"/>
                    </a:lnTo>
                    <a:lnTo>
                      <a:pt x="169" y="180"/>
                    </a:lnTo>
                    <a:lnTo>
                      <a:pt x="171" y="180"/>
                    </a:lnTo>
                    <a:lnTo>
                      <a:pt x="171" y="181"/>
                    </a:lnTo>
                    <a:lnTo>
                      <a:pt x="173" y="182"/>
                    </a:lnTo>
                    <a:lnTo>
                      <a:pt x="174" y="183"/>
                    </a:lnTo>
                    <a:lnTo>
                      <a:pt x="175" y="184"/>
                    </a:lnTo>
                    <a:lnTo>
                      <a:pt x="176" y="183"/>
                    </a:lnTo>
                  </a:path>
                </a:pathLst>
              </a:custGeom>
              <a:noFill/>
              <a:ln w="3175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3" name="Line 6"/>
              <p:cNvSpPr>
                <a:spLocks noChangeShapeType="1"/>
              </p:cNvSpPr>
              <p:nvPr/>
            </p:nvSpPr>
            <p:spPr bwMode="auto">
              <a:xfrm>
                <a:off x="6815107" y="3437180"/>
                <a:ext cx="2194560"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4" name="Line 9"/>
              <p:cNvSpPr>
                <a:spLocks noChangeShapeType="1"/>
              </p:cNvSpPr>
              <p:nvPr/>
            </p:nvSpPr>
            <p:spPr bwMode="auto">
              <a:xfrm flipV="1">
                <a:off x="6814790" y="3397493"/>
                <a:ext cx="0" cy="39688"/>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5" name="Line 10"/>
              <p:cNvSpPr>
                <a:spLocks noChangeShapeType="1"/>
              </p:cNvSpPr>
              <p:nvPr/>
            </p:nvSpPr>
            <p:spPr bwMode="auto">
              <a:xfrm flipV="1">
                <a:off x="9008876" y="3394636"/>
                <a:ext cx="0" cy="39688"/>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6" name="Rectangle 22"/>
              <p:cNvSpPr>
                <a:spLocks noChangeArrowheads="1"/>
              </p:cNvSpPr>
              <p:nvPr/>
            </p:nvSpPr>
            <p:spPr bwMode="auto">
              <a:xfrm>
                <a:off x="6805582" y="3455913"/>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1</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67" name="Rectangle 28"/>
              <p:cNvSpPr>
                <a:spLocks noChangeArrowheads="1"/>
              </p:cNvSpPr>
              <p:nvPr/>
            </p:nvSpPr>
            <p:spPr bwMode="auto">
              <a:xfrm>
                <a:off x="8701815" y="3455913"/>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3000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68" name="Freeform 49"/>
              <p:cNvSpPr>
                <a:spLocks/>
              </p:cNvSpPr>
              <p:nvPr/>
            </p:nvSpPr>
            <p:spPr bwMode="auto">
              <a:xfrm>
                <a:off x="6816695" y="2033513"/>
                <a:ext cx="2103120" cy="548640"/>
              </a:xfrm>
              <a:custGeom>
                <a:avLst/>
                <a:gdLst>
                  <a:gd name="T0" fmla="*/ 36 w 2295"/>
                  <a:gd name="T1" fmla="*/ 897 h 898"/>
                  <a:gd name="T2" fmla="*/ 72 w 2295"/>
                  <a:gd name="T3" fmla="*/ 868 h 898"/>
                  <a:gd name="T4" fmla="*/ 108 w 2295"/>
                  <a:gd name="T5" fmla="*/ 882 h 898"/>
                  <a:gd name="T6" fmla="*/ 144 w 2295"/>
                  <a:gd name="T7" fmla="*/ 897 h 898"/>
                  <a:gd name="T8" fmla="*/ 180 w 2295"/>
                  <a:gd name="T9" fmla="*/ 872 h 898"/>
                  <a:gd name="T10" fmla="*/ 216 w 2295"/>
                  <a:gd name="T11" fmla="*/ 879 h 898"/>
                  <a:gd name="T12" fmla="*/ 253 w 2295"/>
                  <a:gd name="T13" fmla="*/ 884 h 898"/>
                  <a:gd name="T14" fmla="*/ 289 w 2295"/>
                  <a:gd name="T15" fmla="*/ 869 h 898"/>
                  <a:gd name="T16" fmla="*/ 325 w 2295"/>
                  <a:gd name="T17" fmla="*/ 882 h 898"/>
                  <a:gd name="T18" fmla="*/ 361 w 2295"/>
                  <a:gd name="T19" fmla="*/ 895 h 898"/>
                  <a:gd name="T20" fmla="*/ 398 w 2295"/>
                  <a:gd name="T21" fmla="*/ 861 h 898"/>
                  <a:gd name="T22" fmla="*/ 434 w 2295"/>
                  <a:gd name="T23" fmla="*/ 867 h 898"/>
                  <a:gd name="T24" fmla="*/ 470 w 2295"/>
                  <a:gd name="T25" fmla="*/ 882 h 898"/>
                  <a:gd name="T26" fmla="*/ 506 w 2295"/>
                  <a:gd name="T27" fmla="*/ 857 h 898"/>
                  <a:gd name="T28" fmla="*/ 543 w 2295"/>
                  <a:gd name="T29" fmla="*/ 723 h 898"/>
                  <a:gd name="T30" fmla="*/ 579 w 2295"/>
                  <a:gd name="T31" fmla="*/ 440 h 898"/>
                  <a:gd name="T32" fmla="*/ 615 w 2295"/>
                  <a:gd name="T33" fmla="*/ 460 h 898"/>
                  <a:gd name="T34" fmla="*/ 651 w 2295"/>
                  <a:gd name="T35" fmla="*/ 502 h 898"/>
                  <a:gd name="T36" fmla="*/ 688 w 2295"/>
                  <a:gd name="T37" fmla="*/ 18 h 898"/>
                  <a:gd name="T38" fmla="*/ 724 w 2295"/>
                  <a:gd name="T39" fmla="*/ 278 h 898"/>
                  <a:gd name="T40" fmla="*/ 760 w 2295"/>
                  <a:gd name="T41" fmla="*/ 184 h 898"/>
                  <a:gd name="T42" fmla="*/ 796 w 2295"/>
                  <a:gd name="T43" fmla="*/ 123 h 898"/>
                  <a:gd name="T44" fmla="*/ 832 w 2295"/>
                  <a:gd name="T45" fmla="*/ 259 h 898"/>
                  <a:gd name="T46" fmla="*/ 868 w 2295"/>
                  <a:gd name="T47" fmla="*/ 515 h 898"/>
                  <a:gd name="T48" fmla="*/ 905 w 2295"/>
                  <a:gd name="T49" fmla="*/ 395 h 898"/>
                  <a:gd name="T50" fmla="*/ 941 w 2295"/>
                  <a:gd name="T51" fmla="*/ 490 h 898"/>
                  <a:gd name="T52" fmla="*/ 977 w 2295"/>
                  <a:gd name="T53" fmla="*/ 157 h 898"/>
                  <a:gd name="T54" fmla="*/ 1013 w 2295"/>
                  <a:gd name="T55" fmla="*/ 374 h 898"/>
                  <a:gd name="T56" fmla="*/ 1050 w 2295"/>
                  <a:gd name="T57" fmla="*/ 525 h 898"/>
                  <a:gd name="T58" fmla="*/ 1086 w 2295"/>
                  <a:gd name="T59" fmla="*/ 64 h 898"/>
                  <a:gd name="T60" fmla="*/ 1122 w 2295"/>
                  <a:gd name="T61" fmla="*/ 410 h 898"/>
                  <a:gd name="T62" fmla="*/ 1158 w 2295"/>
                  <a:gd name="T63" fmla="*/ 578 h 898"/>
                  <a:gd name="T64" fmla="*/ 1195 w 2295"/>
                  <a:gd name="T65" fmla="*/ 572 h 898"/>
                  <a:gd name="T66" fmla="*/ 1231 w 2295"/>
                  <a:gd name="T67" fmla="*/ 638 h 898"/>
                  <a:gd name="T68" fmla="*/ 1267 w 2295"/>
                  <a:gd name="T69" fmla="*/ 655 h 898"/>
                  <a:gd name="T70" fmla="*/ 1303 w 2295"/>
                  <a:gd name="T71" fmla="*/ 644 h 898"/>
                  <a:gd name="T72" fmla="*/ 1339 w 2295"/>
                  <a:gd name="T73" fmla="*/ 563 h 898"/>
                  <a:gd name="T74" fmla="*/ 1376 w 2295"/>
                  <a:gd name="T75" fmla="*/ 650 h 898"/>
                  <a:gd name="T76" fmla="*/ 1412 w 2295"/>
                  <a:gd name="T77" fmla="*/ 181 h 898"/>
                  <a:gd name="T78" fmla="*/ 1448 w 2295"/>
                  <a:gd name="T79" fmla="*/ 559 h 898"/>
                  <a:gd name="T80" fmla="*/ 1484 w 2295"/>
                  <a:gd name="T81" fmla="*/ 646 h 898"/>
                  <a:gd name="T82" fmla="*/ 1520 w 2295"/>
                  <a:gd name="T83" fmla="*/ 651 h 898"/>
                  <a:gd name="T84" fmla="*/ 1557 w 2295"/>
                  <a:gd name="T85" fmla="*/ 527 h 898"/>
                  <a:gd name="T86" fmla="*/ 1593 w 2295"/>
                  <a:gd name="T87" fmla="*/ 501 h 898"/>
                  <a:gd name="T88" fmla="*/ 1629 w 2295"/>
                  <a:gd name="T89" fmla="*/ 575 h 898"/>
                  <a:gd name="T90" fmla="*/ 1665 w 2295"/>
                  <a:gd name="T91" fmla="*/ 596 h 898"/>
                  <a:gd name="T92" fmla="*/ 1702 w 2295"/>
                  <a:gd name="T93" fmla="*/ 627 h 898"/>
                  <a:gd name="T94" fmla="*/ 1738 w 2295"/>
                  <a:gd name="T95" fmla="*/ 405 h 898"/>
                  <a:gd name="T96" fmla="*/ 1774 w 2295"/>
                  <a:gd name="T97" fmla="*/ 598 h 898"/>
                  <a:gd name="T98" fmla="*/ 1810 w 2295"/>
                  <a:gd name="T99" fmla="*/ 232 h 898"/>
                  <a:gd name="T100" fmla="*/ 1847 w 2295"/>
                  <a:gd name="T101" fmla="*/ 426 h 898"/>
                  <a:gd name="T102" fmla="*/ 1883 w 2295"/>
                  <a:gd name="T103" fmla="*/ 474 h 898"/>
                  <a:gd name="T104" fmla="*/ 1919 w 2295"/>
                  <a:gd name="T105" fmla="*/ 583 h 898"/>
                  <a:gd name="T106" fmla="*/ 1955 w 2295"/>
                  <a:gd name="T107" fmla="*/ 285 h 898"/>
                  <a:gd name="T108" fmla="*/ 1991 w 2295"/>
                  <a:gd name="T109" fmla="*/ 656 h 898"/>
                  <a:gd name="T110" fmla="*/ 2027 w 2295"/>
                  <a:gd name="T111" fmla="*/ 524 h 898"/>
                  <a:gd name="T112" fmla="*/ 2064 w 2295"/>
                  <a:gd name="T113" fmla="*/ 681 h 898"/>
                  <a:gd name="T114" fmla="*/ 2100 w 2295"/>
                  <a:gd name="T115" fmla="*/ 483 h 898"/>
                  <a:gd name="T116" fmla="*/ 2136 w 2295"/>
                  <a:gd name="T117" fmla="*/ 592 h 898"/>
                  <a:gd name="T118" fmla="*/ 2172 w 2295"/>
                  <a:gd name="T119" fmla="*/ 553 h 898"/>
                  <a:gd name="T120" fmla="*/ 2209 w 2295"/>
                  <a:gd name="T121" fmla="*/ 630 h 898"/>
                  <a:gd name="T122" fmla="*/ 2245 w 2295"/>
                  <a:gd name="T123" fmla="*/ 570 h 898"/>
                  <a:gd name="T124" fmla="*/ 2281 w 2295"/>
                  <a:gd name="T125" fmla="*/ 88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95" h="898">
                    <a:moveTo>
                      <a:pt x="0" y="882"/>
                    </a:moveTo>
                    <a:lnTo>
                      <a:pt x="1" y="883"/>
                    </a:lnTo>
                    <a:lnTo>
                      <a:pt x="2" y="883"/>
                    </a:lnTo>
                    <a:lnTo>
                      <a:pt x="3" y="883"/>
                    </a:lnTo>
                    <a:lnTo>
                      <a:pt x="3" y="883"/>
                    </a:lnTo>
                    <a:lnTo>
                      <a:pt x="4" y="883"/>
                    </a:lnTo>
                    <a:lnTo>
                      <a:pt x="5" y="883"/>
                    </a:lnTo>
                    <a:lnTo>
                      <a:pt x="6" y="883"/>
                    </a:lnTo>
                    <a:lnTo>
                      <a:pt x="6" y="883"/>
                    </a:lnTo>
                    <a:lnTo>
                      <a:pt x="8" y="883"/>
                    </a:lnTo>
                    <a:lnTo>
                      <a:pt x="8" y="883"/>
                    </a:lnTo>
                    <a:lnTo>
                      <a:pt x="9" y="883"/>
                    </a:lnTo>
                    <a:lnTo>
                      <a:pt x="10" y="883"/>
                    </a:lnTo>
                    <a:lnTo>
                      <a:pt x="11" y="883"/>
                    </a:lnTo>
                    <a:lnTo>
                      <a:pt x="11" y="883"/>
                    </a:lnTo>
                    <a:lnTo>
                      <a:pt x="12" y="883"/>
                    </a:lnTo>
                    <a:lnTo>
                      <a:pt x="13" y="883"/>
                    </a:lnTo>
                    <a:lnTo>
                      <a:pt x="14" y="882"/>
                    </a:lnTo>
                    <a:lnTo>
                      <a:pt x="14" y="882"/>
                    </a:lnTo>
                    <a:lnTo>
                      <a:pt x="16" y="883"/>
                    </a:lnTo>
                    <a:lnTo>
                      <a:pt x="16" y="883"/>
                    </a:lnTo>
                    <a:lnTo>
                      <a:pt x="17" y="884"/>
                    </a:lnTo>
                    <a:lnTo>
                      <a:pt x="18" y="884"/>
                    </a:lnTo>
                    <a:lnTo>
                      <a:pt x="19" y="885"/>
                    </a:lnTo>
                    <a:lnTo>
                      <a:pt x="19" y="885"/>
                    </a:lnTo>
                    <a:lnTo>
                      <a:pt x="20" y="885"/>
                    </a:lnTo>
                    <a:lnTo>
                      <a:pt x="21" y="886"/>
                    </a:lnTo>
                    <a:lnTo>
                      <a:pt x="22" y="886"/>
                    </a:lnTo>
                    <a:lnTo>
                      <a:pt x="23" y="887"/>
                    </a:lnTo>
                    <a:lnTo>
                      <a:pt x="24" y="887"/>
                    </a:lnTo>
                    <a:lnTo>
                      <a:pt x="24" y="896"/>
                    </a:lnTo>
                    <a:lnTo>
                      <a:pt x="25" y="896"/>
                    </a:lnTo>
                    <a:lnTo>
                      <a:pt x="26" y="896"/>
                    </a:lnTo>
                    <a:lnTo>
                      <a:pt x="27" y="896"/>
                    </a:lnTo>
                    <a:lnTo>
                      <a:pt x="27" y="896"/>
                    </a:lnTo>
                    <a:lnTo>
                      <a:pt x="28" y="896"/>
                    </a:lnTo>
                    <a:lnTo>
                      <a:pt x="29" y="896"/>
                    </a:lnTo>
                    <a:lnTo>
                      <a:pt x="30" y="897"/>
                    </a:lnTo>
                    <a:lnTo>
                      <a:pt x="31" y="897"/>
                    </a:lnTo>
                    <a:lnTo>
                      <a:pt x="31" y="897"/>
                    </a:lnTo>
                    <a:lnTo>
                      <a:pt x="32" y="897"/>
                    </a:lnTo>
                    <a:lnTo>
                      <a:pt x="33" y="897"/>
                    </a:lnTo>
                    <a:lnTo>
                      <a:pt x="34" y="897"/>
                    </a:lnTo>
                    <a:lnTo>
                      <a:pt x="35" y="897"/>
                    </a:lnTo>
                    <a:lnTo>
                      <a:pt x="36" y="897"/>
                    </a:lnTo>
                    <a:lnTo>
                      <a:pt x="36" y="897"/>
                    </a:lnTo>
                    <a:lnTo>
                      <a:pt x="37" y="896"/>
                    </a:lnTo>
                    <a:lnTo>
                      <a:pt x="38" y="896"/>
                    </a:lnTo>
                    <a:lnTo>
                      <a:pt x="39" y="897"/>
                    </a:lnTo>
                    <a:lnTo>
                      <a:pt x="39" y="897"/>
                    </a:lnTo>
                    <a:lnTo>
                      <a:pt x="41" y="897"/>
                    </a:lnTo>
                    <a:lnTo>
                      <a:pt x="41" y="897"/>
                    </a:lnTo>
                    <a:lnTo>
                      <a:pt x="42" y="897"/>
                    </a:lnTo>
                    <a:lnTo>
                      <a:pt x="43" y="897"/>
                    </a:lnTo>
                    <a:lnTo>
                      <a:pt x="44" y="898"/>
                    </a:lnTo>
                    <a:lnTo>
                      <a:pt x="44" y="897"/>
                    </a:lnTo>
                    <a:lnTo>
                      <a:pt x="45" y="897"/>
                    </a:lnTo>
                    <a:lnTo>
                      <a:pt x="46" y="898"/>
                    </a:lnTo>
                    <a:lnTo>
                      <a:pt x="47" y="898"/>
                    </a:lnTo>
                    <a:lnTo>
                      <a:pt x="47" y="898"/>
                    </a:lnTo>
                    <a:lnTo>
                      <a:pt x="49" y="898"/>
                    </a:lnTo>
                    <a:lnTo>
                      <a:pt x="49" y="898"/>
                    </a:lnTo>
                    <a:lnTo>
                      <a:pt x="50" y="898"/>
                    </a:lnTo>
                    <a:lnTo>
                      <a:pt x="51" y="898"/>
                    </a:lnTo>
                    <a:lnTo>
                      <a:pt x="52" y="898"/>
                    </a:lnTo>
                    <a:lnTo>
                      <a:pt x="52" y="898"/>
                    </a:lnTo>
                    <a:lnTo>
                      <a:pt x="53" y="898"/>
                    </a:lnTo>
                    <a:lnTo>
                      <a:pt x="54" y="898"/>
                    </a:lnTo>
                    <a:lnTo>
                      <a:pt x="55" y="898"/>
                    </a:lnTo>
                    <a:lnTo>
                      <a:pt x="55" y="898"/>
                    </a:lnTo>
                    <a:lnTo>
                      <a:pt x="57" y="898"/>
                    </a:lnTo>
                    <a:lnTo>
                      <a:pt x="57" y="898"/>
                    </a:lnTo>
                    <a:lnTo>
                      <a:pt x="58" y="898"/>
                    </a:lnTo>
                    <a:lnTo>
                      <a:pt x="59" y="895"/>
                    </a:lnTo>
                    <a:lnTo>
                      <a:pt x="60" y="893"/>
                    </a:lnTo>
                    <a:lnTo>
                      <a:pt x="60" y="890"/>
                    </a:lnTo>
                    <a:lnTo>
                      <a:pt x="61" y="888"/>
                    </a:lnTo>
                    <a:lnTo>
                      <a:pt x="62" y="884"/>
                    </a:lnTo>
                    <a:lnTo>
                      <a:pt x="63" y="881"/>
                    </a:lnTo>
                    <a:lnTo>
                      <a:pt x="64" y="877"/>
                    </a:lnTo>
                    <a:lnTo>
                      <a:pt x="65" y="874"/>
                    </a:lnTo>
                    <a:lnTo>
                      <a:pt x="65" y="873"/>
                    </a:lnTo>
                    <a:lnTo>
                      <a:pt x="66" y="872"/>
                    </a:lnTo>
                    <a:lnTo>
                      <a:pt x="67" y="871"/>
                    </a:lnTo>
                    <a:lnTo>
                      <a:pt x="68" y="870"/>
                    </a:lnTo>
                    <a:lnTo>
                      <a:pt x="69" y="870"/>
                    </a:lnTo>
                    <a:lnTo>
                      <a:pt x="69" y="869"/>
                    </a:lnTo>
                    <a:lnTo>
                      <a:pt x="70" y="868"/>
                    </a:lnTo>
                    <a:lnTo>
                      <a:pt x="71" y="868"/>
                    </a:lnTo>
                    <a:lnTo>
                      <a:pt x="72" y="868"/>
                    </a:lnTo>
                    <a:lnTo>
                      <a:pt x="73" y="867"/>
                    </a:lnTo>
                    <a:lnTo>
                      <a:pt x="73" y="867"/>
                    </a:lnTo>
                    <a:lnTo>
                      <a:pt x="74" y="867"/>
                    </a:lnTo>
                    <a:lnTo>
                      <a:pt x="75" y="867"/>
                    </a:lnTo>
                    <a:lnTo>
                      <a:pt x="76" y="866"/>
                    </a:lnTo>
                    <a:lnTo>
                      <a:pt x="77" y="869"/>
                    </a:lnTo>
                    <a:lnTo>
                      <a:pt x="77" y="868"/>
                    </a:lnTo>
                    <a:lnTo>
                      <a:pt x="78" y="869"/>
                    </a:lnTo>
                    <a:lnTo>
                      <a:pt x="79" y="868"/>
                    </a:lnTo>
                    <a:lnTo>
                      <a:pt x="80" y="868"/>
                    </a:lnTo>
                    <a:lnTo>
                      <a:pt x="81" y="868"/>
                    </a:lnTo>
                    <a:lnTo>
                      <a:pt x="82" y="868"/>
                    </a:lnTo>
                    <a:lnTo>
                      <a:pt x="82" y="868"/>
                    </a:lnTo>
                    <a:lnTo>
                      <a:pt x="83" y="869"/>
                    </a:lnTo>
                    <a:lnTo>
                      <a:pt x="84" y="869"/>
                    </a:lnTo>
                    <a:lnTo>
                      <a:pt x="85" y="870"/>
                    </a:lnTo>
                    <a:lnTo>
                      <a:pt x="85" y="870"/>
                    </a:lnTo>
                    <a:lnTo>
                      <a:pt x="86" y="871"/>
                    </a:lnTo>
                    <a:lnTo>
                      <a:pt x="87" y="871"/>
                    </a:lnTo>
                    <a:lnTo>
                      <a:pt x="88" y="872"/>
                    </a:lnTo>
                    <a:lnTo>
                      <a:pt x="89" y="872"/>
                    </a:lnTo>
                    <a:lnTo>
                      <a:pt x="90" y="872"/>
                    </a:lnTo>
                    <a:lnTo>
                      <a:pt x="90" y="872"/>
                    </a:lnTo>
                    <a:lnTo>
                      <a:pt x="91" y="872"/>
                    </a:lnTo>
                    <a:lnTo>
                      <a:pt x="92" y="872"/>
                    </a:lnTo>
                    <a:lnTo>
                      <a:pt x="93" y="872"/>
                    </a:lnTo>
                    <a:lnTo>
                      <a:pt x="93" y="872"/>
                    </a:lnTo>
                    <a:lnTo>
                      <a:pt x="94" y="872"/>
                    </a:lnTo>
                    <a:lnTo>
                      <a:pt x="95" y="873"/>
                    </a:lnTo>
                    <a:lnTo>
                      <a:pt x="96" y="873"/>
                    </a:lnTo>
                    <a:lnTo>
                      <a:pt x="97" y="874"/>
                    </a:lnTo>
                    <a:lnTo>
                      <a:pt x="98" y="874"/>
                    </a:lnTo>
                    <a:lnTo>
                      <a:pt x="98" y="875"/>
                    </a:lnTo>
                    <a:lnTo>
                      <a:pt x="99" y="875"/>
                    </a:lnTo>
                    <a:lnTo>
                      <a:pt x="100" y="876"/>
                    </a:lnTo>
                    <a:lnTo>
                      <a:pt x="101" y="877"/>
                    </a:lnTo>
                    <a:lnTo>
                      <a:pt x="101" y="877"/>
                    </a:lnTo>
                    <a:lnTo>
                      <a:pt x="102" y="878"/>
                    </a:lnTo>
                    <a:lnTo>
                      <a:pt x="103" y="881"/>
                    </a:lnTo>
                    <a:lnTo>
                      <a:pt x="104" y="881"/>
                    </a:lnTo>
                    <a:lnTo>
                      <a:pt x="105" y="881"/>
                    </a:lnTo>
                    <a:lnTo>
                      <a:pt x="106" y="881"/>
                    </a:lnTo>
                    <a:lnTo>
                      <a:pt x="106" y="881"/>
                    </a:lnTo>
                    <a:lnTo>
                      <a:pt x="107" y="882"/>
                    </a:lnTo>
                    <a:lnTo>
                      <a:pt x="108" y="882"/>
                    </a:lnTo>
                    <a:lnTo>
                      <a:pt x="109" y="881"/>
                    </a:lnTo>
                    <a:lnTo>
                      <a:pt x="110" y="881"/>
                    </a:lnTo>
                    <a:lnTo>
                      <a:pt x="110" y="881"/>
                    </a:lnTo>
                    <a:lnTo>
                      <a:pt x="111" y="881"/>
                    </a:lnTo>
                    <a:lnTo>
                      <a:pt x="112" y="881"/>
                    </a:lnTo>
                    <a:lnTo>
                      <a:pt x="113" y="881"/>
                    </a:lnTo>
                    <a:lnTo>
                      <a:pt x="114" y="881"/>
                    </a:lnTo>
                    <a:lnTo>
                      <a:pt x="114" y="881"/>
                    </a:lnTo>
                    <a:lnTo>
                      <a:pt x="115" y="881"/>
                    </a:lnTo>
                    <a:lnTo>
                      <a:pt x="116" y="882"/>
                    </a:lnTo>
                    <a:lnTo>
                      <a:pt x="117" y="882"/>
                    </a:lnTo>
                    <a:lnTo>
                      <a:pt x="118" y="882"/>
                    </a:lnTo>
                    <a:lnTo>
                      <a:pt x="118" y="883"/>
                    </a:lnTo>
                    <a:lnTo>
                      <a:pt x="119" y="883"/>
                    </a:lnTo>
                    <a:lnTo>
                      <a:pt x="120" y="884"/>
                    </a:lnTo>
                    <a:lnTo>
                      <a:pt x="121" y="884"/>
                    </a:lnTo>
                    <a:lnTo>
                      <a:pt x="122" y="885"/>
                    </a:lnTo>
                    <a:lnTo>
                      <a:pt x="123" y="885"/>
                    </a:lnTo>
                    <a:lnTo>
                      <a:pt x="123" y="885"/>
                    </a:lnTo>
                    <a:lnTo>
                      <a:pt x="124" y="886"/>
                    </a:lnTo>
                    <a:lnTo>
                      <a:pt x="125" y="886"/>
                    </a:lnTo>
                    <a:lnTo>
                      <a:pt x="126" y="887"/>
                    </a:lnTo>
                    <a:lnTo>
                      <a:pt x="126" y="887"/>
                    </a:lnTo>
                    <a:lnTo>
                      <a:pt x="127" y="895"/>
                    </a:lnTo>
                    <a:lnTo>
                      <a:pt x="128" y="895"/>
                    </a:lnTo>
                    <a:lnTo>
                      <a:pt x="129" y="896"/>
                    </a:lnTo>
                    <a:lnTo>
                      <a:pt x="130" y="896"/>
                    </a:lnTo>
                    <a:lnTo>
                      <a:pt x="131" y="896"/>
                    </a:lnTo>
                    <a:lnTo>
                      <a:pt x="131" y="896"/>
                    </a:lnTo>
                    <a:lnTo>
                      <a:pt x="132" y="896"/>
                    </a:lnTo>
                    <a:lnTo>
                      <a:pt x="133" y="897"/>
                    </a:lnTo>
                    <a:lnTo>
                      <a:pt x="134" y="896"/>
                    </a:lnTo>
                    <a:lnTo>
                      <a:pt x="134" y="896"/>
                    </a:lnTo>
                    <a:lnTo>
                      <a:pt x="135" y="896"/>
                    </a:lnTo>
                    <a:lnTo>
                      <a:pt x="136" y="896"/>
                    </a:lnTo>
                    <a:lnTo>
                      <a:pt x="137" y="896"/>
                    </a:lnTo>
                    <a:lnTo>
                      <a:pt x="138" y="896"/>
                    </a:lnTo>
                    <a:lnTo>
                      <a:pt x="139" y="896"/>
                    </a:lnTo>
                    <a:lnTo>
                      <a:pt x="139" y="896"/>
                    </a:lnTo>
                    <a:lnTo>
                      <a:pt x="140" y="896"/>
                    </a:lnTo>
                    <a:lnTo>
                      <a:pt x="141" y="896"/>
                    </a:lnTo>
                    <a:lnTo>
                      <a:pt x="142" y="897"/>
                    </a:lnTo>
                    <a:lnTo>
                      <a:pt x="142" y="897"/>
                    </a:lnTo>
                    <a:lnTo>
                      <a:pt x="143" y="897"/>
                    </a:lnTo>
                    <a:lnTo>
                      <a:pt x="144" y="897"/>
                    </a:lnTo>
                    <a:lnTo>
                      <a:pt x="145" y="897"/>
                    </a:lnTo>
                    <a:lnTo>
                      <a:pt x="146" y="897"/>
                    </a:lnTo>
                    <a:lnTo>
                      <a:pt x="147" y="898"/>
                    </a:lnTo>
                    <a:lnTo>
                      <a:pt x="147" y="897"/>
                    </a:lnTo>
                    <a:lnTo>
                      <a:pt x="148" y="897"/>
                    </a:lnTo>
                    <a:lnTo>
                      <a:pt x="149" y="898"/>
                    </a:lnTo>
                    <a:lnTo>
                      <a:pt x="150" y="898"/>
                    </a:lnTo>
                    <a:lnTo>
                      <a:pt x="151" y="898"/>
                    </a:lnTo>
                    <a:lnTo>
                      <a:pt x="151" y="898"/>
                    </a:lnTo>
                    <a:lnTo>
                      <a:pt x="152" y="898"/>
                    </a:lnTo>
                    <a:lnTo>
                      <a:pt x="153" y="898"/>
                    </a:lnTo>
                    <a:lnTo>
                      <a:pt x="154" y="898"/>
                    </a:lnTo>
                    <a:lnTo>
                      <a:pt x="155" y="898"/>
                    </a:lnTo>
                    <a:lnTo>
                      <a:pt x="156" y="898"/>
                    </a:lnTo>
                    <a:lnTo>
                      <a:pt x="156" y="898"/>
                    </a:lnTo>
                    <a:lnTo>
                      <a:pt x="157" y="898"/>
                    </a:lnTo>
                    <a:lnTo>
                      <a:pt x="158" y="898"/>
                    </a:lnTo>
                    <a:lnTo>
                      <a:pt x="159" y="898"/>
                    </a:lnTo>
                    <a:lnTo>
                      <a:pt x="159" y="898"/>
                    </a:lnTo>
                    <a:lnTo>
                      <a:pt x="160" y="898"/>
                    </a:lnTo>
                    <a:lnTo>
                      <a:pt x="161" y="898"/>
                    </a:lnTo>
                    <a:lnTo>
                      <a:pt x="162" y="895"/>
                    </a:lnTo>
                    <a:lnTo>
                      <a:pt x="163" y="893"/>
                    </a:lnTo>
                    <a:lnTo>
                      <a:pt x="164" y="890"/>
                    </a:lnTo>
                    <a:lnTo>
                      <a:pt x="164" y="888"/>
                    </a:lnTo>
                    <a:lnTo>
                      <a:pt x="165" y="884"/>
                    </a:lnTo>
                    <a:lnTo>
                      <a:pt x="166" y="881"/>
                    </a:lnTo>
                    <a:lnTo>
                      <a:pt x="167" y="877"/>
                    </a:lnTo>
                    <a:lnTo>
                      <a:pt x="167" y="875"/>
                    </a:lnTo>
                    <a:lnTo>
                      <a:pt x="168" y="875"/>
                    </a:lnTo>
                    <a:lnTo>
                      <a:pt x="169" y="875"/>
                    </a:lnTo>
                    <a:lnTo>
                      <a:pt x="170" y="875"/>
                    </a:lnTo>
                    <a:lnTo>
                      <a:pt x="171" y="875"/>
                    </a:lnTo>
                    <a:lnTo>
                      <a:pt x="172" y="875"/>
                    </a:lnTo>
                    <a:lnTo>
                      <a:pt x="172" y="875"/>
                    </a:lnTo>
                    <a:lnTo>
                      <a:pt x="173" y="875"/>
                    </a:lnTo>
                    <a:lnTo>
                      <a:pt x="174" y="875"/>
                    </a:lnTo>
                    <a:lnTo>
                      <a:pt x="175" y="875"/>
                    </a:lnTo>
                    <a:lnTo>
                      <a:pt x="175" y="874"/>
                    </a:lnTo>
                    <a:lnTo>
                      <a:pt x="176" y="874"/>
                    </a:lnTo>
                    <a:lnTo>
                      <a:pt x="177" y="873"/>
                    </a:lnTo>
                    <a:lnTo>
                      <a:pt x="178" y="872"/>
                    </a:lnTo>
                    <a:lnTo>
                      <a:pt x="179" y="874"/>
                    </a:lnTo>
                    <a:lnTo>
                      <a:pt x="180" y="873"/>
                    </a:lnTo>
                    <a:lnTo>
                      <a:pt x="180" y="872"/>
                    </a:lnTo>
                    <a:lnTo>
                      <a:pt x="181" y="870"/>
                    </a:lnTo>
                    <a:lnTo>
                      <a:pt x="182" y="870"/>
                    </a:lnTo>
                    <a:lnTo>
                      <a:pt x="183" y="869"/>
                    </a:lnTo>
                    <a:lnTo>
                      <a:pt x="184" y="868"/>
                    </a:lnTo>
                    <a:lnTo>
                      <a:pt x="184" y="867"/>
                    </a:lnTo>
                    <a:lnTo>
                      <a:pt x="185" y="865"/>
                    </a:lnTo>
                    <a:lnTo>
                      <a:pt x="186" y="864"/>
                    </a:lnTo>
                    <a:lnTo>
                      <a:pt x="187" y="864"/>
                    </a:lnTo>
                    <a:lnTo>
                      <a:pt x="188" y="864"/>
                    </a:lnTo>
                    <a:lnTo>
                      <a:pt x="188" y="868"/>
                    </a:lnTo>
                    <a:lnTo>
                      <a:pt x="189" y="870"/>
                    </a:lnTo>
                    <a:lnTo>
                      <a:pt x="190" y="874"/>
                    </a:lnTo>
                    <a:lnTo>
                      <a:pt x="191" y="877"/>
                    </a:lnTo>
                    <a:lnTo>
                      <a:pt x="192" y="879"/>
                    </a:lnTo>
                    <a:lnTo>
                      <a:pt x="192" y="881"/>
                    </a:lnTo>
                    <a:lnTo>
                      <a:pt x="193" y="882"/>
                    </a:lnTo>
                    <a:lnTo>
                      <a:pt x="194" y="883"/>
                    </a:lnTo>
                    <a:lnTo>
                      <a:pt x="195" y="884"/>
                    </a:lnTo>
                    <a:lnTo>
                      <a:pt x="196" y="884"/>
                    </a:lnTo>
                    <a:lnTo>
                      <a:pt x="197" y="885"/>
                    </a:lnTo>
                    <a:lnTo>
                      <a:pt x="197" y="885"/>
                    </a:lnTo>
                    <a:lnTo>
                      <a:pt x="198" y="885"/>
                    </a:lnTo>
                    <a:lnTo>
                      <a:pt x="199" y="885"/>
                    </a:lnTo>
                    <a:lnTo>
                      <a:pt x="200" y="885"/>
                    </a:lnTo>
                    <a:lnTo>
                      <a:pt x="200" y="885"/>
                    </a:lnTo>
                    <a:lnTo>
                      <a:pt x="201" y="885"/>
                    </a:lnTo>
                    <a:lnTo>
                      <a:pt x="202" y="885"/>
                    </a:lnTo>
                    <a:lnTo>
                      <a:pt x="203" y="885"/>
                    </a:lnTo>
                    <a:lnTo>
                      <a:pt x="204" y="885"/>
                    </a:lnTo>
                    <a:lnTo>
                      <a:pt x="205" y="884"/>
                    </a:lnTo>
                    <a:lnTo>
                      <a:pt x="205" y="884"/>
                    </a:lnTo>
                    <a:lnTo>
                      <a:pt x="206" y="884"/>
                    </a:lnTo>
                    <a:lnTo>
                      <a:pt x="207" y="884"/>
                    </a:lnTo>
                    <a:lnTo>
                      <a:pt x="208" y="884"/>
                    </a:lnTo>
                    <a:lnTo>
                      <a:pt x="208" y="884"/>
                    </a:lnTo>
                    <a:lnTo>
                      <a:pt x="210" y="884"/>
                    </a:lnTo>
                    <a:lnTo>
                      <a:pt x="210" y="884"/>
                    </a:lnTo>
                    <a:lnTo>
                      <a:pt x="211" y="884"/>
                    </a:lnTo>
                    <a:lnTo>
                      <a:pt x="212" y="884"/>
                    </a:lnTo>
                    <a:lnTo>
                      <a:pt x="213" y="880"/>
                    </a:lnTo>
                    <a:lnTo>
                      <a:pt x="213" y="879"/>
                    </a:lnTo>
                    <a:lnTo>
                      <a:pt x="214" y="879"/>
                    </a:lnTo>
                    <a:lnTo>
                      <a:pt x="215" y="879"/>
                    </a:lnTo>
                    <a:lnTo>
                      <a:pt x="216" y="879"/>
                    </a:lnTo>
                    <a:lnTo>
                      <a:pt x="216" y="879"/>
                    </a:lnTo>
                    <a:lnTo>
                      <a:pt x="218" y="879"/>
                    </a:lnTo>
                    <a:lnTo>
                      <a:pt x="218" y="879"/>
                    </a:lnTo>
                    <a:lnTo>
                      <a:pt x="219" y="879"/>
                    </a:lnTo>
                    <a:lnTo>
                      <a:pt x="220" y="879"/>
                    </a:lnTo>
                    <a:lnTo>
                      <a:pt x="221" y="879"/>
                    </a:lnTo>
                    <a:lnTo>
                      <a:pt x="221" y="880"/>
                    </a:lnTo>
                    <a:lnTo>
                      <a:pt x="222" y="880"/>
                    </a:lnTo>
                    <a:lnTo>
                      <a:pt x="223" y="881"/>
                    </a:lnTo>
                    <a:lnTo>
                      <a:pt x="224" y="881"/>
                    </a:lnTo>
                    <a:lnTo>
                      <a:pt x="225" y="881"/>
                    </a:lnTo>
                    <a:lnTo>
                      <a:pt x="226" y="881"/>
                    </a:lnTo>
                    <a:lnTo>
                      <a:pt x="226" y="882"/>
                    </a:lnTo>
                    <a:lnTo>
                      <a:pt x="227" y="882"/>
                    </a:lnTo>
                    <a:lnTo>
                      <a:pt x="228" y="882"/>
                    </a:lnTo>
                    <a:lnTo>
                      <a:pt x="229" y="882"/>
                    </a:lnTo>
                    <a:lnTo>
                      <a:pt x="229" y="883"/>
                    </a:lnTo>
                    <a:lnTo>
                      <a:pt x="230" y="884"/>
                    </a:lnTo>
                    <a:lnTo>
                      <a:pt x="231" y="884"/>
                    </a:lnTo>
                    <a:lnTo>
                      <a:pt x="232" y="884"/>
                    </a:lnTo>
                    <a:lnTo>
                      <a:pt x="233" y="884"/>
                    </a:lnTo>
                    <a:lnTo>
                      <a:pt x="234" y="884"/>
                    </a:lnTo>
                    <a:lnTo>
                      <a:pt x="234" y="884"/>
                    </a:lnTo>
                    <a:lnTo>
                      <a:pt x="235" y="884"/>
                    </a:lnTo>
                    <a:lnTo>
                      <a:pt x="236" y="884"/>
                    </a:lnTo>
                    <a:lnTo>
                      <a:pt x="237" y="884"/>
                    </a:lnTo>
                    <a:lnTo>
                      <a:pt x="238" y="884"/>
                    </a:lnTo>
                    <a:lnTo>
                      <a:pt x="238" y="884"/>
                    </a:lnTo>
                    <a:lnTo>
                      <a:pt x="239" y="884"/>
                    </a:lnTo>
                    <a:lnTo>
                      <a:pt x="240" y="884"/>
                    </a:lnTo>
                    <a:lnTo>
                      <a:pt x="241" y="884"/>
                    </a:lnTo>
                    <a:lnTo>
                      <a:pt x="242" y="884"/>
                    </a:lnTo>
                    <a:lnTo>
                      <a:pt x="242" y="884"/>
                    </a:lnTo>
                    <a:lnTo>
                      <a:pt x="243" y="883"/>
                    </a:lnTo>
                    <a:lnTo>
                      <a:pt x="244" y="883"/>
                    </a:lnTo>
                    <a:lnTo>
                      <a:pt x="245" y="883"/>
                    </a:lnTo>
                    <a:lnTo>
                      <a:pt x="246" y="883"/>
                    </a:lnTo>
                    <a:lnTo>
                      <a:pt x="246" y="883"/>
                    </a:lnTo>
                    <a:lnTo>
                      <a:pt x="247" y="883"/>
                    </a:lnTo>
                    <a:lnTo>
                      <a:pt x="248" y="884"/>
                    </a:lnTo>
                    <a:lnTo>
                      <a:pt x="249" y="884"/>
                    </a:lnTo>
                    <a:lnTo>
                      <a:pt x="250" y="884"/>
                    </a:lnTo>
                    <a:lnTo>
                      <a:pt x="251" y="884"/>
                    </a:lnTo>
                    <a:lnTo>
                      <a:pt x="251" y="884"/>
                    </a:lnTo>
                    <a:lnTo>
                      <a:pt x="252" y="884"/>
                    </a:lnTo>
                    <a:lnTo>
                      <a:pt x="253" y="884"/>
                    </a:lnTo>
                    <a:lnTo>
                      <a:pt x="254" y="885"/>
                    </a:lnTo>
                    <a:lnTo>
                      <a:pt x="254" y="885"/>
                    </a:lnTo>
                    <a:lnTo>
                      <a:pt x="255" y="885"/>
                    </a:lnTo>
                    <a:lnTo>
                      <a:pt x="256" y="885"/>
                    </a:lnTo>
                    <a:lnTo>
                      <a:pt x="257" y="885"/>
                    </a:lnTo>
                    <a:lnTo>
                      <a:pt x="258" y="885"/>
                    </a:lnTo>
                    <a:lnTo>
                      <a:pt x="259" y="885"/>
                    </a:lnTo>
                    <a:lnTo>
                      <a:pt x="259" y="885"/>
                    </a:lnTo>
                    <a:lnTo>
                      <a:pt x="260" y="885"/>
                    </a:lnTo>
                    <a:lnTo>
                      <a:pt x="261" y="885"/>
                    </a:lnTo>
                    <a:lnTo>
                      <a:pt x="262" y="886"/>
                    </a:lnTo>
                    <a:lnTo>
                      <a:pt x="262" y="885"/>
                    </a:lnTo>
                    <a:lnTo>
                      <a:pt x="263" y="885"/>
                    </a:lnTo>
                    <a:lnTo>
                      <a:pt x="264" y="883"/>
                    </a:lnTo>
                    <a:lnTo>
                      <a:pt x="265" y="874"/>
                    </a:lnTo>
                    <a:lnTo>
                      <a:pt x="266" y="875"/>
                    </a:lnTo>
                    <a:lnTo>
                      <a:pt x="267" y="875"/>
                    </a:lnTo>
                    <a:lnTo>
                      <a:pt x="267" y="875"/>
                    </a:lnTo>
                    <a:lnTo>
                      <a:pt x="268" y="875"/>
                    </a:lnTo>
                    <a:lnTo>
                      <a:pt x="269" y="875"/>
                    </a:lnTo>
                    <a:lnTo>
                      <a:pt x="270" y="874"/>
                    </a:lnTo>
                    <a:lnTo>
                      <a:pt x="271" y="874"/>
                    </a:lnTo>
                    <a:lnTo>
                      <a:pt x="271" y="873"/>
                    </a:lnTo>
                    <a:lnTo>
                      <a:pt x="272" y="872"/>
                    </a:lnTo>
                    <a:lnTo>
                      <a:pt x="273" y="871"/>
                    </a:lnTo>
                    <a:lnTo>
                      <a:pt x="274" y="870"/>
                    </a:lnTo>
                    <a:lnTo>
                      <a:pt x="275" y="870"/>
                    </a:lnTo>
                    <a:lnTo>
                      <a:pt x="275" y="869"/>
                    </a:lnTo>
                    <a:lnTo>
                      <a:pt x="276" y="868"/>
                    </a:lnTo>
                    <a:lnTo>
                      <a:pt x="277" y="868"/>
                    </a:lnTo>
                    <a:lnTo>
                      <a:pt x="278" y="868"/>
                    </a:lnTo>
                    <a:lnTo>
                      <a:pt x="279" y="867"/>
                    </a:lnTo>
                    <a:lnTo>
                      <a:pt x="279" y="867"/>
                    </a:lnTo>
                    <a:lnTo>
                      <a:pt x="280" y="867"/>
                    </a:lnTo>
                    <a:lnTo>
                      <a:pt x="281" y="867"/>
                    </a:lnTo>
                    <a:lnTo>
                      <a:pt x="282" y="866"/>
                    </a:lnTo>
                    <a:lnTo>
                      <a:pt x="283" y="867"/>
                    </a:lnTo>
                    <a:lnTo>
                      <a:pt x="284" y="867"/>
                    </a:lnTo>
                    <a:lnTo>
                      <a:pt x="284" y="867"/>
                    </a:lnTo>
                    <a:lnTo>
                      <a:pt x="285" y="867"/>
                    </a:lnTo>
                    <a:lnTo>
                      <a:pt x="286" y="867"/>
                    </a:lnTo>
                    <a:lnTo>
                      <a:pt x="287" y="867"/>
                    </a:lnTo>
                    <a:lnTo>
                      <a:pt x="287" y="868"/>
                    </a:lnTo>
                    <a:lnTo>
                      <a:pt x="288" y="868"/>
                    </a:lnTo>
                    <a:lnTo>
                      <a:pt x="289" y="869"/>
                    </a:lnTo>
                    <a:lnTo>
                      <a:pt x="290" y="869"/>
                    </a:lnTo>
                    <a:lnTo>
                      <a:pt x="291" y="870"/>
                    </a:lnTo>
                    <a:lnTo>
                      <a:pt x="292" y="870"/>
                    </a:lnTo>
                    <a:lnTo>
                      <a:pt x="292" y="871"/>
                    </a:lnTo>
                    <a:lnTo>
                      <a:pt x="293" y="874"/>
                    </a:lnTo>
                    <a:lnTo>
                      <a:pt x="294" y="877"/>
                    </a:lnTo>
                    <a:lnTo>
                      <a:pt x="295" y="879"/>
                    </a:lnTo>
                    <a:lnTo>
                      <a:pt x="295" y="881"/>
                    </a:lnTo>
                    <a:lnTo>
                      <a:pt x="296" y="882"/>
                    </a:lnTo>
                    <a:lnTo>
                      <a:pt x="297" y="883"/>
                    </a:lnTo>
                    <a:lnTo>
                      <a:pt x="298" y="884"/>
                    </a:lnTo>
                    <a:lnTo>
                      <a:pt x="299" y="884"/>
                    </a:lnTo>
                    <a:lnTo>
                      <a:pt x="300" y="885"/>
                    </a:lnTo>
                    <a:lnTo>
                      <a:pt x="300" y="885"/>
                    </a:lnTo>
                    <a:lnTo>
                      <a:pt x="301" y="885"/>
                    </a:lnTo>
                    <a:lnTo>
                      <a:pt x="302" y="885"/>
                    </a:lnTo>
                    <a:lnTo>
                      <a:pt x="303" y="885"/>
                    </a:lnTo>
                    <a:lnTo>
                      <a:pt x="303" y="885"/>
                    </a:lnTo>
                    <a:lnTo>
                      <a:pt x="304" y="885"/>
                    </a:lnTo>
                    <a:lnTo>
                      <a:pt x="305" y="885"/>
                    </a:lnTo>
                    <a:lnTo>
                      <a:pt x="306" y="885"/>
                    </a:lnTo>
                    <a:lnTo>
                      <a:pt x="307" y="885"/>
                    </a:lnTo>
                    <a:lnTo>
                      <a:pt x="308" y="884"/>
                    </a:lnTo>
                    <a:lnTo>
                      <a:pt x="308" y="884"/>
                    </a:lnTo>
                    <a:lnTo>
                      <a:pt x="309" y="884"/>
                    </a:lnTo>
                    <a:lnTo>
                      <a:pt x="310" y="884"/>
                    </a:lnTo>
                    <a:lnTo>
                      <a:pt x="311" y="884"/>
                    </a:lnTo>
                    <a:lnTo>
                      <a:pt x="312" y="884"/>
                    </a:lnTo>
                    <a:lnTo>
                      <a:pt x="312" y="884"/>
                    </a:lnTo>
                    <a:lnTo>
                      <a:pt x="313" y="884"/>
                    </a:lnTo>
                    <a:lnTo>
                      <a:pt x="314" y="884"/>
                    </a:lnTo>
                    <a:lnTo>
                      <a:pt x="315" y="884"/>
                    </a:lnTo>
                    <a:lnTo>
                      <a:pt x="316" y="883"/>
                    </a:lnTo>
                    <a:lnTo>
                      <a:pt x="316" y="883"/>
                    </a:lnTo>
                    <a:lnTo>
                      <a:pt x="317" y="883"/>
                    </a:lnTo>
                    <a:lnTo>
                      <a:pt x="318" y="883"/>
                    </a:lnTo>
                    <a:lnTo>
                      <a:pt x="319" y="883"/>
                    </a:lnTo>
                    <a:lnTo>
                      <a:pt x="320" y="883"/>
                    </a:lnTo>
                    <a:lnTo>
                      <a:pt x="320" y="883"/>
                    </a:lnTo>
                    <a:lnTo>
                      <a:pt x="321" y="883"/>
                    </a:lnTo>
                    <a:lnTo>
                      <a:pt x="322" y="883"/>
                    </a:lnTo>
                    <a:lnTo>
                      <a:pt x="323" y="882"/>
                    </a:lnTo>
                    <a:lnTo>
                      <a:pt x="324" y="882"/>
                    </a:lnTo>
                    <a:lnTo>
                      <a:pt x="325" y="882"/>
                    </a:lnTo>
                    <a:lnTo>
                      <a:pt x="325" y="882"/>
                    </a:lnTo>
                    <a:lnTo>
                      <a:pt x="326" y="882"/>
                    </a:lnTo>
                    <a:lnTo>
                      <a:pt x="327" y="882"/>
                    </a:lnTo>
                    <a:lnTo>
                      <a:pt x="328" y="882"/>
                    </a:lnTo>
                    <a:lnTo>
                      <a:pt x="328" y="882"/>
                    </a:lnTo>
                    <a:lnTo>
                      <a:pt x="329" y="882"/>
                    </a:lnTo>
                    <a:lnTo>
                      <a:pt x="330" y="882"/>
                    </a:lnTo>
                    <a:lnTo>
                      <a:pt x="331" y="882"/>
                    </a:lnTo>
                    <a:lnTo>
                      <a:pt x="332" y="882"/>
                    </a:lnTo>
                    <a:lnTo>
                      <a:pt x="333" y="883"/>
                    </a:lnTo>
                    <a:lnTo>
                      <a:pt x="333" y="896"/>
                    </a:lnTo>
                    <a:lnTo>
                      <a:pt x="334" y="896"/>
                    </a:lnTo>
                    <a:lnTo>
                      <a:pt x="335" y="896"/>
                    </a:lnTo>
                    <a:lnTo>
                      <a:pt x="336" y="896"/>
                    </a:lnTo>
                    <a:lnTo>
                      <a:pt x="336" y="896"/>
                    </a:lnTo>
                    <a:lnTo>
                      <a:pt x="337" y="896"/>
                    </a:lnTo>
                    <a:lnTo>
                      <a:pt x="338" y="896"/>
                    </a:lnTo>
                    <a:lnTo>
                      <a:pt x="339" y="896"/>
                    </a:lnTo>
                    <a:lnTo>
                      <a:pt x="340" y="897"/>
                    </a:lnTo>
                    <a:lnTo>
                      <a:pt x="341" y="897"/>
                    </a:lnTo>
                    <a:lnTo>
                      <a:pt x="341" y="897"/>
                    </a:lnTo>
                    <a:lnTo>
                      <a:pt x="342" y="897"/>
                    </a:lnTo>
                    <a:lnTo>
                      <a:pt x="343" y="897"/>
                    </a:lnTo>
                    <a:lnTo>
                      <a:pt x="344" y="897"/>
                    </a:lnTo>
                    <a:lnTo>
                      <a:pt x="344" y="897"/>
                    </a:lnTo>
                    <a:lnTo>
                      <a:pt x="345" y="897"/>
                    </a:lnTo>
                    <a:lnTo>
                      <a:pt x="346" y="896"/>
                    </a:lnTo>
                    <a:lnTo>
                      <a:pt x="347" y="896"/>
                    </a:lnTo>
                    <a:lnTo>
                      <a:pt x="348" y="896"/>
                    </a:lnTo>
                    <a:lnTo>
                      <a:pt x="349" y="896"/>
                    </a:lnTo>
                    <a:lnTo>
                      <a:pt x="349" y="896"/>
                    </a:lnTo>
                    <a:lnTo>
                      <a:pt x="350" y="895"/>
                    </a:lnTo>
                    <a:lnTo>
                      <a:pt x="351" y="895"/>
                    </a:lnTo>
                    <a:lnTo>
                      <a:pt x="352" y="895"/>
                    </a:lnTo>
                    <a:lnTo>
                      <a:pt x="353" y="895"/>
                    </a:lnTo>
                    <a:lnTo>
                      <a:pt x="353" y="895"/>
                    </a:lnTo>
                    <a:lnTo>
                      <a:pt x="354" y="894"/>
                    </a:lnTo>
                    <a:lnTo>
                      <a:pt x="355" y="895"/>
                    </a:lnTo>
                    <a:lnTo>
                      <a:pt x="356" y="895"/>
                    </a:lnTo>
                    <a:lnTo>
                      <a:pt x="357" y="894"/>
                    </a:lnTo>
                    <a:lnTo>
                      <a:pt x="357" y="895"/>
                    </a:lnTo>
                    <a:lnTo>
                      <a:pt x="358" y="894"/>
                    </a:lnTo>
                    <a:lnTo>
                      <a:pt x="359" y="895"/>
                    </a:lnTo>
                    <a:lnTo>
                      <a:pt x="360" y="895"/>
                    </a:lnTo>
                    <a:lnTo>
                      <a:pt x="361" y="896"/>
                    </a:lnTo>
                    <a:lnTo>
                      <a:pt x="361" y="895"/>
                    </a:lnTo>
                    <a:lnTo>
                      <a:pt x="362" y="894"/>
                    </a:lnTo>
                    <a:lnTo>
                      <a:pt x="363" y="893"/>
                    </a:lnTo>
                    <a:lnTo>
                      <a:pt x="364" y="894"/>
                    </a:lnTo>
                    <a:lnTo>
                      <a:pt x="365" y="894"/>
                    </a:lnTo>
                    <a:lnTo>
                      <a:pt x="366" y="893"/>
                    </a:lnTo>
                    <a:lnTo>
                      <a:pt x="366" y="890"/>
                    </a:lnTo>
                    <a:lnTo>
                      <a:pt x="367" y="885"/>
                    </a:lnTo>
                    <a:lnTo>
                      <a:pt x="368" y="881"/>
                    </a:lnTo>
                    <a:lnTo>
                      <a:pt x="369" y="879"/>
                    </a:lnTo>
                    <a:lnTo>
                      <a:pt x="369" y="879"/>
                    </a:lnTo>
                    <a:lnTo>
                      <a:pt x="371" y="878"/>
                    </a:lnTo>
                    <a:lnTo>
                      <a:pt x="371" y="877"/>
                    </a:lnTo>
                    <a:lnTo>
                      <a:pt x="372" y="877"/>
                    </a:lnTo>
                    <a:lnTo>
                      <a:pt x="373" y="876"/>
                    </a:lnTo>
                    <a:lnTo>
                      <a:pt x="374" y="875"/>
                    </a:lnTo>
                    <a:lnTo>
                      <a:pt x="374" y="875"/>
                    </a:lnTo>
                    <a:lnTo>
                      <a:pt x="375" y="875"/>
                    </a:lnTo>
                    <a:lnTo>
                      <a:pt x="376" y="875"/>
                    </a:lnTo>
                    <a:lnTo>
                      <a:pt x="377" y="875"/>
                    </a:lnTo>
                    <a:lnTo>
                      <a:pt x="377" y="875"/>
                    </a:lnTo>
                    <a:lnTo>
                      <a:pt x="379" y="875"/>
                    </a:lnTo>
                    <a:lnTo>
                      <a:pt x="379" y="875"/>
                    </a:lnTo>
                    <a:lnTo>
                      <a:pt x="380" y="875"/>
                    </a:lnTo>
                    <a:lnTo>
                      <a:pt x="381" y="875"/>
                    </a:lnTo>
                    <a:lnTo>
                      <a:pt x="382" y="874"/>
                    </a:lnTo>
                    <a:lnTo>
                      <a:pt x="382" y="874"/>
                    </a:lnTo>
                    <a:lnTo>
                      <a:pt x="383" y="873"/>
                    </a:lnTo>
                    <a:lnTo>
                      <a:pt x="384" y="872"/>
                    </a:lnTo>
                    <a:lnTo>
                      <a:pt x="385" y="874"/>
                    </a:lnTo>
                    <a:lnTo>
                      <a:pt x="386" y="873"/>
                    </a:lnTo>
                    <a:lnTo>
                      <a:pt x="387" y="872"/>
                    </a:lnTo>
                    <a:lnTo>
                      <a:pt x="387" y="870"/>
                    </a:lnTo>
                    <a:lnTo>
                      <a:pt x="388" y="870"/>
                    </a:lnTo>
                    <a:lnTo>
                      <a:pt x="389" y="869"/>
                    </a:lnTo>
                    <a:lnTo>
                      <a:pt x="390" y="868"/>
                    </a:lnTo>
                    <a:lnTo>
                      <a:pt x="390" y="867"/>
                    </a:lnTo>
                    <a:lnTo>
                      <a:pt x="391" y="865"/>
                    </a:lnTo>
                    <a:lnTo>
                      <a:pt x="392" y="864"/>
                    </a:lnTo>
                    <a:lnTo>
                      <a:pt x="393" y="864"/>
                    </a:lnTo>
                    <a:lnTo>
                      <a:pt x="394" y="864"/>
                    </a:lnTo>
                    <a:lnTo>
                      <a:pt x="395" y="863"/>
                    </a:lnTo>
                    <a:lnTo>
                      <a:pt x="395" y="862"/>
                    </a:lnTo>
                    <a:lnTo>
                      <a:pt x="396" y="862"/>
                    </a:lnTo>
                    <a:lnTo>
                      <a:pt x="397" y="862"/>
                    </a:lnTo>
                    <a:lnTo>
                      <a:pt x="398" y="861"/>
                    </a:lnTo>
                    <a:lnTo>
                      <a:pt x="399" y="861"/>
                    </a:lnTo>
                    <a:lnTo>
                      <a:pt x="399" y="859"/>
                    </a:lnTo>
                    <a:lnTo>
                      <a:pt x="400" y="859"/>
                    </a:lnTo>
                    <a:lnTo>
                      <a:pt x="401" y="859"/>
                    </a:lnTo>
                    <a:lnTo>
                      <a:pt x="402" y="859"/>
                    </a:lnTo>
                    <a:lnTo>
                      <a:pt x="403" y="859"/>
                    </a:lnTo>
                    <a:lnTo>
                      <a:pt x="403" y="858"/>
                    </a:lnTo>
                    <a:lnTo>
                      <a:pt x="404" y="858"/>
                    </a:lnTo>
                    <a:lnTo>
                      <a:pt x="405" y="858"/>
                    </a:lnTo>
                    <a:lnTo>
                      <a:pt x="406" y="858"/>
                    </a:lnTo>
                    <a:lnTo>
                      <a:pt x="407" y="858"/>
                    </a:lnTo>
                    <a:lnTo>
                      <a:pt x="407" y="858"/>
                    </a:lnTo>
                    <a:lnTo>
                      <a:pt x="408" y="858"/>
                    </a:lnTo>
                    <a:lnTo>
                      <a:pt x="409" y="858"/>
                    </a:lnTo>
                    <a:lnTo>
                      <a:pt x="410" y="859"/>
                    </a:lnTo>
                    <a:lnTo>
                      <a:pt x="411" y="858"/>
                    </a:lnTo>
                    <a:lnTo>
                      <a:pt x="412" y="859"/>
                    </a:lnTo>
                    <a:lnTo>
                      <a:pt x="412" y="859"/>
                    </a:lnTo>
                    <a:lnTo>
                      <a:pt x="413" y="861"/>
                    </a:lnTo>
                    <a:lnTo>
                      <a:pt x="414" y="861"/>
                    </a:lnTo>
                    <a:lnTo>
                      <a:pt x="415" y="861"/>
                    </a:lnTo>
                    <a:lnTo>
                      <a:pt x="415" y="862"/>
                    </a:lnTo>
                    <a:lnTo>
                      <a:pt x="416" y="862"/>
                    </a:lnTo>
                    <a:lnTo>
                      <a:pt x="417" y="862"/>
                    </a:lnTo>
                    <a:lnTo>
                      <a:pt x="418" y="862"/>
                    </a:lnTo>
                    <a:lnTo>
                      <a:pt x="419" y="860"/>
                    </a:lnTo>
                    <a:lnTo>
                      <a:pt x="420" y="860"/>
                    </a:lnTo>
                    <a:lnTo>
                      <a:pt x="420" y="861"/>
                    </a:lnTo>
                    <a:lnTo>
                      <a:pt x="421" y="861"/>
                    </a:lnTo>
                    <a:lnTo>
                      <a:pt x="422" y="862"/>
                    </a:lnTo>
                    <a:lnTo>
                      <a:pt x="423" y="862"/>
                    </a:lnTo>
                    <a:lnTo>
                      <a:pt x="423" y="863"/>
                    </a:lnTo>
                    <a:lnTo>
                      <a:pt x="424" y="863"/>
                    </a:lnTo>
                    <a:lnTo>
                      <a:pt x="425" y="863"/>
                    </a:lnTo>
                    <a:lnTo>
                      <a:pt x="426" y="863"/>
                    </a:lnTo>
                    <a:lnTo>
                      <a:pt x="427" y="864"/>
                    </a:lnTo>
                    <a:lnTo>
                      <a:pt x="428" y="863"/>
                    </a:lnTo>
                    <a:lnTo>
                      <a:pt x="428" y="864"/>
                    </a:lnTo>
                    <a:lnTo>
                      <a:pt x="429" y="864"/>
                    </a:lnTo>
                    <a:lnTo>
                      <a:pt x="430" y="865"/>
                    </a:lnTo>
                    <a:lnTo>
                      <a:pt x="431" y="864"/>
                    </a:lnTo>
                    <a:lnTo>
                      <a:pt x="431" y="865"/>
                    </a:lnTo>
                    <a:lnTo>
                      <a:pt x="432" y="866"/>
                    </a:lnTo>
                    <a:lnTo>
                      <a:pt x="433" y="867"/>
                    </a:lnTo>
                    <a:lnTo>
                      <a:pt x="434" y="867"/>
                    </a:lnTo>
                    <a:lnTo>
                      <a:pt x="435" y="868"/>
                    </a:lnTo>
                    <a:lnTo>
                      <a:pt x="436" y="868"/>
                    </a:lnTo>
                    <a:lnTo>
                      <a:pt x="436" y="876"/>
                    </a:lnTo>
                    <a:lnTo>
                      <a:pt x="437" y="878"/>
                    </a:lnTo>
                    <a:lnTo>
                      <a:pt x="438" y="878"/>
                    </a:lnTo>
                    <a:lnTo>
                      <a:pt x="439" y="878"/>
                    </a:lnTo>
                    <a:lnTo>
                      <a:pt x="440" y="878"/>
                    </a:lnTo>
                    <a:lnTo>
                      <a:pt x="440" y="878"/>
                    </a:lnTo>
                    <a:lnTo>
                      <a:pt x="441" y="878"/>
                    </a:lnTo>
                    <a:lnTo>
                      <a:pt x="442" y="878"/>
                    </a:lnTo>
                    <a:lnTo>
                      <a:pt x="443" y="878"/>
                    </a:lnTo>
                    <a:lnTo>
                      <a:pt x="444" y="878"/>
                    </a:lnTo>
                    <a:lnTo>
                      <a:pt x="444" y="878"/>
                    </a:lnTo>
                    <a:lnTo>
                      <a:pt x="445" y="878"/>
                    </a:lnTo>
                    <a:lnTo>
                      <a:pt x="446" y="879"/>
                    </a:lnTo>
                    <a:lnTo>
                      <a:pt x="447" y="879"/>
                    </a:lnTo>
                    <a:lnTo>
                      <a:pt x="448" y="879"/>
                    </a:lnTo>
                    <a:lnTo>
                      <a:pt x="448" y="878"/>
                    </a:lnTo>
                    <a:lnTo>
                      <a:pt x="449" y="878"/>
                    </a:lnTo>
                    <a:lnTo>
                      <a:pt x="450" y="878"/>
                    </a:lnTo>
                    <a:lnTo>
                      <a:pt x="451" y="879"/>
                    </a:lnTo>
                    <a:lnTo>
                      <a:pt x="452" y="879"/>
                    </a:lnTo>
                    <a:lnTo>
                      <a:pt x="453" y="879"/>
                    </a:lnTo>
                    <a:lnTo>
                      <a:pt x="453" y="879"/>
                    </a:lnTo>
                    <a:lnTo>
                      <a:pt x="454" y="879"/>
                    </a:lnTo>
                    <a:lnTo>
                      <a:pt x="455" y="880"/>
                    </a:lnTo>
                    <a:lnTo>
                      <a:pt x="456" y="880"/>
                    </a:lnTo>
                    <a:lnTo>
                      <a:pt x="456" y="880"/>
                    </a:lnTo>
                    <a:lnTo>
                      <a:pt x="457" y="880"/>
                    </a:lnTo>
                    <a:lnTo>
                      <a:pt x="458" y="880"/>
                    </a:lnTo>
                    <a:lnTo>
                      <a:pt x="459" y="881"/>
                    </a:lnTo>
                    <a:lnTo>
                      <a:pt x="460" y="881"/>
                    </a:lnTo>
                    <a:lnTo>
                      <a:pt x="461" y="881"/>
                    </a:lnTo>
                    <a:lnTo>
                      <a:pt x="461" y="880"/>
                    </a:lnTo>
                    <a:lnTo>
                      <a:pt x="462" y="880"/>
                    </a:lnTo>
                    <a:lnTo>
                      <a:pt x="463" y="881"/>
                    </a:lnTo>
                    <a:lnTo>
                      <a:pt x="464" y="881"/>
                    </a:lnTo>
                    <a:lnTo>
                      <a:pt x="464" y="881"/>
                    </a:lnTo>
                    <a:lnTo>
                      <a:pt x="465" y="881"/>
                    </a:lnTo>
                    <a:lnTo>
                      <a:pt x="466" y="881"/>
                    </a:lnTo>
                    <a:lnTo>
                      <a:pt x="467" y="881"/>
                    </a:lnTo>
                    <a:lnTo>
                      <a:pt x="468" y="882"/>
                    </a:lnTo>
                    <a:lnTo>
                      <a:pt x="469" y="882"/>
                    </a:lnTo>
                    <a:lnTo>
                      <a:pt x="469" y="882"/>
                    </a:lnTo>
                    <a:lnTo>
                      <a:pt x="470" y="882"/>
                    </a:lnTo>
                    <a:lnTo>
                      <a:pt x="471" y="881"/>
                    </a:lnTo>
                    <a:lnTo>
                      <a:pt x="472" y="879"/>
                    </a:lnTo>
                    <a:lnTo>
                      <a:pt x="472" y="879"/>
                    </a:lnTo>
                    <a:lnTo>
                      <a:pt x="473" y="878"/>
                    </a:lnTo>
                    <a:lnTo>
                      <a:pt x="474" y="877"/>
                    </a:lnTo>
                    <a:lnTo>
                      <a:pt x="475" y="877"/>
                    </a:lnTo>
                    <a:lnTo>
                      <a:pt x="476" y="876"/>
                    </a:lnTo>
                    <a:lnTo>
                      <a:pt x="477" y="875"/>
                    </a:lnTo>
                    <a:lnTo>
                      <a:pt x="477" y="875"/>
                    </a:lnTo>
                    <a:lnTo>
                      <a:pt x="478" y="872"/>
                    </a:lnTo>
                    <a:lnTo>
                      <a:pt x="479" y="871"/>
                    </a:lnTo>
                    <a:lnTo>
                      <a:pt x="480" y="870"/>
                    </a:lnTo>
                    <a:lnTo>
                      <a:pt x="481" y="869"/>
                    </a:lnTo>
                    <a:lnTo>
                      <a:pt x="481" y="868"/>
                    </a:lnTo>
                    <a:lnTo>
                      <a:pt x="482" y="866"/>
                    </a:lnTo>
                    <a:lnTo>
                      <a:pt x="483" y="865"/>
                    </a:lnTo>
                    <a:lnTo>
                      <a:pt x="484" y="863"/>
                    </a:lnTo>
                    <a:lnTo>
                      <a:pt x="485" y="862"/>
                    </a:lnTo>
                    <a:lnTo>
                      <a:pt x="486" y="862"/>
                    </a:lnTo>
                    <a:lnTo>
                      <a:pt x="486" y="862"/>
                    </a:lnTo>
                    <a:lnTo>
                      <a:pt x="487" y="862"/>
                    </a:lnTo>
                    <a:lnTo>
                      <a:pt x="488" y="865"/>
                    </a:lnTo>
                    <a:lnTo>
                      <a:pt x="489" y="869"/>
                    </a:lnTo>
                    <a:lnTo>
                      <a:pt x="489" y="868"/>
                    </a:lnTo>
                    <a:lnTo>
                      <a:pt x="490" y="869"/>
                    </a:lnTo>
                    <a:lnTo>
                      <a:pt x="491" y="868"/>
                    </a:lnTo>
                    <a:lnTo>
                      <a:pt x="492" y="868"/>
                    </a:lnTo>
                    <a:lnTo>
                      <a:pt x="493" y="868"/>
                    </a:lnTo>
                    <a:lnTo>
                      <a:pt x="494" y="868"/>
                    </a:lnTo>
                    <a:lnTo>
                      <a:pt x="494" y="867"/>
                    </a:lnTo>
                    <a:lnTo>
                      <a:pt x="495" y="867"/>
                    </a:lnTo>
                    <a:lnTo>
                      <a:pt x="496" y="867"/>
                    </a:lnTo>
                    <a:lnTo>
                      <a:pt x="497" y="867"/>
                    </a:lnTo>
                    <a:lnTo>
                      <a:pt x="497" y="867"/>
                    </a:lnTo>
                    <a:lnTo>
                      <a:pt x="498" y="866"/>
                    </a:lnTo>
                    <a:lnTo>
                      <a:pt x="499" y="866"/>
                    </a:lnTo>
                    <a:lnTo>
                      <a:pt x="500" y="865"/>
                    </a:lnTo>
                    <a:lnTo>
                      <a:pt x="501" y="864"/>
                    </a:lnTo>
                    <a:lnTo>
                      <a:pt x="502" y="863"/>
                    </a:lnTo>
                    <a:lnTo>
                      <a:pt x="502" y="862"/>
                    </a:lnTo>
                    <a:lnTo>
                      <a:pt x="503" y="861"/>
                    </a:lnTo>
                    <a:lnTo>
                      <a:pt x="504" y="860"/>
                    </a:lnTo>
                    <a:lnTo>
                      <a:pt x="505" y="859"/>
                    </a:lnTo>
                    <a:lnTo>
                      <a:pt x="505" y="857"/>
                    </a:lnTo>
                    <a:lnTo>
                      <a:pt x="506" y="857"/>
                    </a:lnTo>
                    <a:lnTo>
                      <a:pt x="507" y="856"/>
                    </a:lnTo>
                    <a:lnTo>
                      <a:pt x="508" y="857"/>
                    </a:lnTo>
                    <a:lnTo>
                      <a:pt x="509" y="855"/>
                    </a:lnTo>
                    <a:lnTo>
                      <a:pt x="510" y="855"/>
                    </a:lnTo>
                    <a:lnTo>
                      <a:pt x="510" y="853"/>
                    </a:lnTo>
                    <a:lnTo>
                      <a:pt x="511" y="852"/>
                    </a:lnTo>
                    <a:lnTo>
                      <a:pt x="512" y="853"/>
                    </a:lnTo>
                    <a:lnTo>
                      <a:pt x="513" y="851"/>
                    </a:lnTo>
                    <a:lnTo>
                      <a:pt x="514" y="850"/>
                    </a:lnTo>
                    <a:lnTo>
                      <a:pt x="514" y="848"/>
                    </a:lnTo>
                    <a:lnTo>
                      <a:pt x="515" y="848"/>
                    </a:lnTo>
                    <a:lnTo>
                      <a:pt x="516" y="848"/>
                    </a:lnTo>
                    <a:lnTo>
                      <a:pt x="517" y="847"/>
                    </a:lnTo>
                    <a:lnTo>
                      <a:pt x="518" y="845"/>
                    </a:lnTo>
                    <a:lnTo>
                      <a:pt x="518" y="844"/>
                    </a:lnTo>
                    <a:lnTo>
                      <a:pt x="519" y="843"/>
                    </a:lnTo>
                    <a:lnTo>
                      <a:pt x="520" y="843"/>
                    </a:lnTo>
                    <a:lnTo>
                      <a:pt x="521" y="842"/>
                    </a:lnTo>
                    <a:lnTo>
                      <a:pt x="522" y="841"/>
                    </a:lnTo>
                    <a:lnTo>
                      <a:pt x="522" y="834"/>
                    </a:lnTo>
                    <a:lnTo>
                      <a:pt x="523" y="829"/>
                    </a:lnTo>
                    <a:lnTo>
                      <a:pt x="524" y="824"/>
                    </a:lnTo>
                    <a:lnTo>
                      <a:pt x="525" y="820"/>
                    </a:lnTo>
                    <a:lnTo>
                      <a:pt x="526" y="815"/>
                    </a:lnTo>
                    <a:lnTo>
                      <a:pt x="527" y="810"/>
                    </a:lnTo>
                    <a:lnTo>
                      <a:pt x="527" y="804"/>
                    </a:lnTo>
                    <a:lnTo>
                      <a:pt x="528" y="801"/>
                    </a:lnTo>
                    <a:lnTo>
                      <a:pt x="529" y="795"/>
                    </a:lnTo>
                    <a:lnTo>
                      <a:pt x="530" y="790"/>
                    </a:lnTo>
                    <a:lnTo>
                      <a:pt x="530" y="786"/>
                    </a:lnTo>
                    <a:lnTo>
                      <a:pt x="531" y="782"/>
                    </a:lnTo>
                    <a:lnTo>
                      <a:pt x="532" y="778"/>
                    </a:lnTo>
                    <a:lnTo>
                      <a:pt x="533" y="774"/>
                    </a:lnTo>
                    <a:lnTo>
                      <a:pt x="534" y="770"/>
                    </a:lnTo>
                    <a:lnTo>
                      <a:pt x="535" y="767"/>
                    </a:lnTo>
                    <a:lnTo>
                      <a:pt x="535" y="763"/>
                    </a:lnTo>
                    <a:lnTo>
                      <a:pt x="536" y="759"/>
                    </a:lnTo>
                    <a:lnTo>
                      <a:pt x="537" y="754"/>
                    </a:lnTo>
                    <a:lnTo>
                      <a:pt x="538" y="750"/>
                    </a:lnTo>
                    <a:lnTo>
                      <a:pt x="538" y="747"/>
                    </a:lnTo>
                    <a:lnTo>
                      <a:pt x="540" y="743"/>
                    </a:lnTo>
                    <a:lnTo>
                      <a:pt x="540" y="738"/>
                    </a:lnTo>
                    <a:lnTo>
                      <a:pt x="541" y="733"/>
                    </a:lnTo>
                    <a:lnTo>
                      <a:pt x="542" y="728"/>
                    </a:lnTo>
                    <a:lnTo>
                      <a:pt x="543" y="723"/>
                    </a:lnTo>
                    <a:lnTo>
                      <a:pt x="543" y="720"/>
                    </a:lnTo>
                    <a:lnTo>
                      <a:pt x="544" y="714"/>
                    </a:lnTo>
                    <a:lnTo>
                      <a:pt x="545" y="708"/>
                    </a:lnTo>
                    <a:lnTo>
                      <a:pt x="546" y="704"/>
                    </a:lnTo>
                    <a:lnTo>
                      <a:pt x="546" y="699"/>
                    </a:lnTo>
                    <a:lnTo>
                      <a:pt x="548" y="694"/>
                    </a:lnTo>
                    <a:lnTo>
                      <a:pt x="548" y="688"/>
                    </a:lnTo>
                    <a:lnTo>
                      <a:pt x="549" y="683"/>
                    </a:lnTo>
                    <a:lnTo>
                      <a:pt x="550" y="677"/>
                    </a:lnTo>
                    <a:lnTo>
                      <a:pt x="551" y="673"/>
                    </a:lnTo>
                    <a:lnTo>
                      <a:pt x="551" y="668"/>
                    </a:lnTo>
                    <a:lnTo>
                      <a:pt x="552" y="662"/>
                    </a:lnTo>
                    <a:lnTo>
                      <a:pt x="553" y="657"/>
                    </a:lnTo>
                    <a:lnTo>
                      <a:pt x="554" y="651"/>
                    </a:lnTo>
                    <a:lnTo>
                      <a:pt x="555" y="647"/>
                    </a:lnTo>
                    <a:lnTo>
                      <a:pt x="556" y="641"/>
                    </a:lnTo>
                    <a:lnTo>
                      <a:pt x="556" y="635"/>
                    </a:lnTo>
                    <a:lnTo>
                      <a:pt x="557" y="630"/>
                    </a:lnTo>
                    <a:lnTo>
                      <a:pt x="558" y="624"/>
                    </a:lnTo>
                    <a:lnTo>
                      <a:pt x="559" y="618"/>
                    </a:lnTo>
                    <a:lnTo>
                      <a:pt x="559" y="612"/>
                    </a:lnTo>
                    <a:lnTo>
                      <a:pt x="560" y="606"/>
                    </a:lnTo>
                    <a:lnTo>
                      <a:pt x="561" y="599"/>
                    </a:lnTo>
                    <a:lnTo>
                      <a:pt x="562" y="594"/>
                    </a:lnTo>
                    <a:lnTo>
                      <a:pt x="563" y="587"/>
                    </a:lnTo>
                    <a:lnTo>
                      <a:pt x="564" y="581"/>
                    </a:lnTo>
                    <a:lnTo>
                      <a:pt x="564" y="573"/>
                    </a:lnTo>
                    <a:lnTo>
                      <a:pt x="565" y="567"/>
                    </a:lnTo>
                    <a:lnTo>
                      <a:pt x="566" y="559"/>
                    </a:lnTo>
                    <a:lnTo>
                      <a:pt x="567" y="552"/>
                    </a:lnTo>
                    <a:lnTo>
                      <a:pt x="568" y="545"/>
                    </a:lnTo>
                    <a:lnTo>
                      <a:pt x="568" y="537"/>
                    </a:lnTo>
                    <a:lnTo>
                      <a:pt x="569" y="530"/>
                    </a:lnTo>
                    <a:lnTo>
                      <a:pt x="570" y="521"/>
                    </a:lnTo>
                    <a:lnTo>
                      <a:pt x="571" y="513"/>
                    </a:lnTo>
                    <a:lnTo>
                      <a:pt x="571" y="504"/>
                    </a:lnTo>
                    <a:lnTo>
                      <a:pt x="573" y="496"/>
                    </a:lnTo>
                    <a:lnTo>
                      <a:pt x="573" y="489"/>
                    </a:lnTo>
                    <a:lnTo>
                      <a:pt x="574" y="475"/>
                    </a:lnTo>
                    <a:lnTo>
                      <a:pt x="575" y="468"/>
                    </a:lnTo>
                    <a:lnTo>
                      <a:pt x="576" y="461"/>
                    </a:lnTo>
                    <a:lnTo>
                      <a:pt x="576" y="455"/>
                    </a:lnTo>
                    <a:lnTo>
                      <a:pt x="577" y="450"/>
                    </a:lnTo>
                    <a:lnTo>
                      <a:pt x="578" y="445"/>
                    </a:lnTo>
                    <a:lnTo>
                      <a:pt x="579" y="440"/>
                    </a:lnTo>
                    <a:lnTo>
                      <a:pt x="579" y="435"/>
                    </a:lnTo>
                    <a:lnTo>
                      <a:pt x="581" y="430"/>
                    </a:lnTo>
                    <a:lnTo>
                      <a:pt x="581" y="427"/>
                    </a:lnTo>
                    <a:lnTo>
                      <a:pt x="582" y="423"/>
                    </a:lnTo>
                    <a:lnTo>
                      <a:pt x="583" y="419"/>
                    </a:lnTo>
                    <a:lnTo>
                      <a:pt x="584" y="413"/>
                    </a:lnTo>
                    <a:lnTo>
                      <a:pt x="584" y="409"/>
                    </a:lnTo>
                    <a:lnTo>
                      <a:pt x="585" y="404"/>
                    </a:lnTo>
                    <a:lnTo>
                      <a:pt x="586" y="400"/>
                    </a:lnTo>
                    <a:lnTo>
                      <a:pt x="587" y="395"/>
                    </a:lnTo>
                    <a:lnTo>
                      <a:pt x="587" y="389"/>
                    </a:lnTo>
                    <a:lnTo>
                      <a:pt x="589" y="383"/>
                    </a:lnTo>
                    <a:lnTo>
                      <a:pt x="589" y="378"/>
                    </a:lnTo>
                    <a:lnTo>
                      <a:pt x="590" y="373"/>
                    </a:lnTo>
                    <a:lnTo>
                      <a:pt x="591" y="365"/>
                    </a:lnTo>
                    <a:lnTo>
                      <a:pt x="592" y="364"/>
                    </a:lnTo>
                    <a:lnTo>
                      <a:pt x="592" y="361"/>
                    </a:lnTo>
                    <a:lnTo>
                      <a:pt x="593" y="359"/>
                    </a:lnTo>
                    <a:lnTo>
                      <a:pt x="594" y="356"/>
                    </a:lnTo>
                    <a:lnTo>
                      <a:pt x="595" y="354"/>
                    </a:lnTo>
                    <a:lnTo>
                      <a:pt x="596" y="353"/>
                    </a:lnTo>
                    <a:lnTo>
                      <a:pt x="597" y="351"/>
                    </a:lnTo>
                    <a:lnTo>
                      <a:pt x="597" y="350"/>
                    </a:lnTo>
                    <a:lnTo>
                      <a:pt x="598" y="349"/>
                    </a:lnTo>
                    <a:lnTo>
                      <a:pt x="599" y="349"/>
                    </a:lnTo>
                    <a:lnTo>
                      <a:pt x="600" y="348"/>
                    </a:lnTo>
                    <a:lnTo>
                      <a:pt x="601" y="349"/>
                    </a:lnTo>
                    <a:lnTo>
                      <a:pt x="601" y="348"/>
                    </a:lnTo>
                    <a:lnTo>
                      <a:pt x="602" y="349"/>
                    </a:lnTo>
                    <a:lnTo>
                      <a:pt x="603" y="350"/>
                    </a:lnTo>
                    <a:lnTo>
                      <a:pt x="604" y="351"/>
                    </a:lnTo>
                    <a:lnTo>
                      <a:pt x="605" y="352"/>
                    </a:lnTo>
                    <a:lnTo>
                      <a:pt x="605" y="352"/>
                    </a:lnTo>
                    <a:lnTo>
                      <a:pt x="606" y="354"/>
                    </a:lnTo>
                    <a:lnTo>
                      <a:pt x="607" y="358"/>
                    </a:lnTo>
                    <a:lnTo>
                      <a:pt x="608" y="372"/>
                    </a:lnTo>
                    <a:lnTo>
                      <a:pt x="609" y="383"/>
                    </a:lnTo>
                    <a:lnTo>
                      <a:pt x="609" y="396"/>
                    </a:lnTo>
                    <a:lnTo>
                      <a:pt x="610" y="406"/>
                    </a:lnTo>
                    <a:lnTo>
                      <a:pt x="611" y="417"/>
                    </a:lnTo>
                    <a:lnTo>
                      <a:pt x="612" y="426"/>
                    </a:lnTo>
                    <a:lnTo>
                      <a:pt x="613" y="435"/>
                    </a:lnTo>
                    <a:lnTo>
                      <a:pt x="614" y="443"/>
                    </a:lnTo>
                    <a:lnTo>
                      <a:pt x="614" y="452"/>
                    </a:lnTo>
                    <a:lnTo>
                      <a:pt x="615" y="460"/>
                    </a:lnTo>
                    <a:lnTo>
                      <a:pt x="616" y="469"/>
                    </a:lnTo>
                    <a:lnTo>
                      <a:pt x="617" y="477"/>
                    </a:lnTo>
                    <a:lnTo>
                      <a:pt x="617" y="483"/>
                    </a:lnTo>
                    <a:lnTo>
                      <a:pt x="618" y="491"/>
                    </a:lnTo>
                    <a:lnTo>
                      <a:pt x="619" y="498"/>
                    </a:lnTo>
                    <a:lnTo>
                      <a:pt x="620" y="504"/>
                    </a:lnTo>
                    <a:lnTo>
                      <a:pt x="621" y="510"/>
                    </a:lnTo>
                    <a:lnTo>
                      <a:pt x="622" y="515"/>
                    </a:lnTo>
                    <a:lnTo>
                      <a:pt x="622" y="520"/>
                    </a:lnTo>
                    <a:lnTo>
                      <a:pt x="623" y="525"/>
                    </a:lnTo>
                    <a:lnTo>
                      <a:pt x="624" y="530"/>
                    </a:lnTo>
                    <a:lnTo>
                      <a:pt x="625" y="535"/>
                    </a:lnTo>
                    <a:lnTo>
                      <a:pt x="625" y="535"/>
                    </a:lnTo>
                    <a:lnTo>
                      <a:pt x="626" y="530"/>
                    </a:lnTo>
                    <a:lnTo>
                      <a:pt x="627" y="525"/>
                    </a:lnTo>
                    <a:lnTo>
                      <a:pt x="628" y="518"/>
                    </a:lnTo>
                    <a:lnTo>
                      <a:pt x="629" y="515"/>
                    </a:lnTo>
                    <a:lnTo>
                      <a:pt x="630" y="512"/>
                    </a:lnTo>
                    <a:lnTo>
                      <a:pt x="630" y="509"/>
                    </a:lnTo>
                    <a:lnTo>
                      <a:pt x="631" y="507"/>
                    </a:lnTo>
                    <a:lnTo>
                      <a:pt x="632" y="504"/>
                    </a:lnTo>
                    <a:lnTo>
                      <a:pt x="633" y="501"/>
                    </a:lnTo>
                    <a:lnTo>
                      <a:pt x="633" y="498"/>
                    </a:lnTo>
                    <a:lnTo>
                      <a:pt x="634" y="497"/>
                    </a:lnTo>
                    <a:lnTo>
                      <a:pt x="635" y="494"/>
                    </a:lnTo>
                    <a:lnTo>
                      <a:pt x="636" y="491"/>
                    </a:lnTo>
                    <a:lnTo>
                      <a:pt x="637" y="488"/>
                    </a:lnTo>
                    <a:lnTo>
                      <a:pt x="638" y="483"/>
                    </a:lnTo>
                    <a:lnTo>
                      <a:pt x="638" y="479"/>
                    </a:lnTo>
                    <a:lnTo>
                      <a:pt x="639" y="476"/>
                    </a:lnTo>
                    <a:lnTo>
                      <a:pt x="640" y="486"/>
                    </a:lnTo>
                    <a:lnTo>
                      <a:pt x="641" y="496"/>
                    </a:lnTo>
                    <a:lnTo>
                      <a:pt x="642" y="508"/>
                    </a:lnTo>
                    <a:lnTo>
                      <a:pt x="642" y="522"/>
                    </a:lnTo>
                    <a:lnTo>
                      <a:pt x="643" y="525"/>
                    </a:lnTo>
                    <a:lnTo>
                      <a:pt x="644" y="525"/>
                    </a:lnTo>
                    <a:lnTo>
                      <a:pt x="645" y="523"/>
                    </a:lnTo>
                    <a:lnTo>
                      <a:pt x="646" y="520"/>
                    </a:lnTo>
                    <a:lnTo>
                      <a:pt x="646" y="517"/>
                    </a:lnTo>
                    <a:lnTo>
                      <a:pt x="647" y="514"/>
                    </a:lnTo>
                    <a:lnTo>
                      <a:pt x="648" y="511"/>
                    </a:lnTo>
                    <a:lnTo>
                      <a:pt x="649" y="509"/>
                    </a:lnTo>
                    <a:lnTo>
                      <a:pt x="650" y="507"/>
                    </a:lnTo>
                    <a:lnTo>
                      <a:pt x="650" y="504"/>
                    </a:lnTo>
                    <a:lnTo>
                      <a:pt x="651" y="502"/>
                    </a:lnTo>
                    <a:lnTo>
                      <a:pt x="652" y="500"/>
                    </a:lnTo>
                    <a:lnTo>
                      <a:pt x="653" y="497"/>
                    </a:lnTo>
                    <a:lnTo>
                      <a:pt x="654" y="494"/>
                    </a:lnTo>
                    <a:lnTo>
                      <a:pt x="655" y="490"/>
                    </a:lnTo>
                    <a:lnTo>
                      <a:pt x="655" y="488"/>
                    </a:lnTo>
                    <a:lnTo>
                      <a:pt x="656" y="487"/>
                    </a:lnTo>
                    <a:lnTo>
                      <a:pt x="657" y="486"/>
                    </a:lnTo>
                    <a:lnTo>
                      <a:pt x="658" y="483"/>
                    </a:lnTo>
                    <a:lnTo>
                      <a:pt x="658" y="481"/>
                    </a:lnTo>
                    <a:lnTo>
                      <a:pt x="659" y="478"/>
                    </a:lnTo>
                    <a:lnTo>
                      <a:pt x="660" y="475"/>
                    </a:lnTo>
                    <a:lnTo>
                      <a:pt x="661" y="470"/>
                    </a:lnTo>
                    <a:lnTo>
                      <a:pt x="662" y="466"/>
                    </a:lnTo>
                    <a:lnTo>
                      <a:pt x="663" y="460"/>
                    </a:lnTo>
                    <a:lnTo>
                      <a:pt x="663" y="454"/>
                    </a:lnTo>
                    <a:lnTo>
                      <a:pt x="664" y="447"/>
                    </a:lnTo>
                    <a:lnTo>
                      <a:pt x="665" y="439"/>
                    </a:lnTo>
                    <a:lnTo>
                      <a:pt x="666" y="431"/>
                    </a:lnTo>
                    <a:lnTo>
                      <a:pt x="666" y="423"/>
                    </a:lnTo>
                    <a:lnTo>
                      <a:pt x="667" y="416"/>
                    </a:lnTo>
                    <a:lnTo>
                      <a:pt x="668" y="417"/>
                    </a:lnTo>
                    <a:lnTo>
                      <a:pt x="669" y="420"/>
                    </a:lnTo>
                    <a:lnTo>
                      <a:pt x="670" y="423"/>
                    </a:lnTo>
                    <a:lnTo>
                      <a:pt x="671" y="425"/>
                    </a:lnTo>
                    <a:lnTo>
                      <a:pt x="671" y="428"/>
                    </a:lnTo>
                    <a:lnTo>
                      <a:pt x="672" y="430"/>
                    </a:lnTo>
                    <a:lnTo>
                      <a:pt x="673" y="431"/>
                    </a:lnTo>
                    <a:lnTo>
                      <a:pt x="674" y="433"/>
                    </a:lnTo>
                    <a:lnTo>
                      <a:pt x="674" y="434"/>
                    </a:lnTo>
                    <a:lnTo>
                      <a:pt x="675" y="436"/>
                    </a:lnTo>
                    <a:lnTo>
                      <a:pt x="676" y="436"/>
                    </a:lnTo>
                    <a:lnTo>
                      <a:pt x="677" y="403"/>
                    </a:lnTo>
                    <a:lnTo>
                      <a:pt x="678" y="355"/>
                    </a:lnTo>
                    <a:lnTo>
                      <a:pt x="679" y="328"/>
                    </a:lnTo>
                    <a:lnTo>
                      <a:pt x="679" y="302"/>
                    </a:lnTo>
                    <a:lnTo>
                      <a:pt x="680" y="276"/>
                    </a:lnTo>
                    <a:lnTo>
                      <a:pt x="681" y="250"/>
                    </a:lnTo>
                    <a:lnTo>
                      <a:pt x="682" y="219"/>
                    </a:lnTo>
                    <a:lnTo>
                      <a:pt x="683" y="188"/>
                    </a:lnTo>
                    <a:lnTo>
                      <a:pt x="683" y="156"/>
                    </a:lnTo>
                    <a:lnTo>
                      <a:pt x="684" y="125"/>
                    </a:lnTo>
                    <a:lnTo>
                      <a:pt x="685" y="93"/>
                    </a:lnTo>
                    <a:lnTo>
                      <a:pt x="686" y="61"/>
                    </a:lnTo>
                    <a:lnTo>
                      <a:pt x="687" y="27"/>
                    </a:lnTo>
                    <a:lnTo>
                      <a:pt x="688" y="18"/>
                    </a:lnTo>
                    <a:lnTo>
                      <a:pt x="688" y="39"/>
                    </a:lnTo>
                    <a:lnTo>
                      <a:pt x="689" y="60"/>
                    </a:lnTo>
                    <a:lnTo>
                      <a:pt x="690" y="82"/>
                    </a:lnTo>
                    <a:lnTo>
                      <a:pt x="691" y="103"/>
                    </a:lnTo>
                    <a:lnTo>
                      <a:pt x="691" y="125"/>
                    </a:lnTo>
                    <a:lnTo>
                      <a:pt x="692" y="145"/>
                    </a:lnTo>
                    <a:lnTo>
                      <a:pt x="693" y="165"/>
                    </a:lnTo>
                    <a:lnTo>
                      <a:pt x="694" y="177"/>
                    </a:lnTo>
                    <a:lnTo>
                      <a:pt x="695" y="179"/>
                    </a:lnTo>
                    <a:lnTo>
                      <a:pt x="696" y="180"/>
                    </a:lnTo>
                    <a:lnTo>
                      <a:pt x="696" y="181"/>
                    </a:lnTo>
                    <a:lnTo>
                      <a:pt x="697" y="182"/>
                    </a:lnTo>
                    <a:lnTo>
                      <a:pt x="698" y="183"/>
                    </a:lnTo>
                    <a:lnTo>
                      <a:pt x="699" y="185"/>
                    </a:lnTo>
                    <a:lnTo>
                      <a:pt x="699" y="185"/>
                    </a:lnTo>
                    <a:lnTo>
                      <a:pt x="701" y="187"/>
                    </a:lnTo>
                    <a:lnTo>
                      <a:pt x="701" y="188"/>
                    </a:lnTo>
                    <a:lnTo>
                      <a:pt x="702" y="190"/>
                    </a:lnTo>
                    <a:lnTo>
                      <a:pt x="703" y="191"/>
                    </a:lnTo>
                    <a:lnTo>
                      <a:pt x="704" y="193"/>
                    </a:lnTo>
                    <a:lnTo>
                      <a:pt x="704" y="194"/>
                    </a:lnTo>
                    <a:lnTo>
                      <a:pt x="705" y="196"/>
                    </a:lnTo>
                    <a:lnTo>
                      <a:pt x="706" y="198"/>
                    </a:lnTo>
                    <a:lnTo>
                      <a:pt x="707" y="200"/>
                    </a:lnTo>
                    <a:lnTo>
                      <a:pt x="707" y="202"/>
                    </a:lnTo>
                    <a:lnTo>
                      <a:pt x="708" y="204"/>
                    </a:lnTo>
                    <a:lnTo>
                      <a:pt x="709" y="207"/>
                    </a:lnTo>
                    <a:lnTo>
                      <a:pt x="710" y="209"/>
                    </a:lnTo>
                    <a:lnTo>
                      <a:pt x="711" y="212"/>
                    </a:lnTo>
                    <a:lnTo>
                      <a:pt x="712" y="215"/>
                    </a:lnTo>
                    <a:lnTo>
                      <a:pt x="712" y="218"/>
                    </a:lnTo>
                    <a:lnTo>
                      <a:pt x="713" y="221"/>
                    </a:lnTo>
                    <a:lnTo>
                      <a:pt x="714" y="224"/>
                    </a:lnTo>
                    <a:lnTo>
                      <a:pt x="715" y="228"/>
                    </a:lnTo>
                    <a:lnTo>
                      <a:pt x="716" y="232"/>
                    </a:lnTo>
                    <a:lnTo>
                      <a:pt x="716" y="235"/>
                    </a:lnTo>
                    <a:lnTo>
                      <a:pt x="717" y="239"/>
                    </a:lnTo>
                    <a:lnTo>
                      <a:pt x="718" y="244"/>
                    </a:lnTo>
                    <a:lnTo>
                      <a:pt x="719" y="248"/>
                    </a:lnTo>
                    <a:lnTo>
                      <a:pt x="720" y="253"/>
                    </a:lnTo>
                    <a:lnTo>
                      <a:pt x="720" y="257"/>
                    </a:lnTo>
                    <a:lnTo>
                      <a:pt x="721" y="263"/>
                    </a:lnTo>
                    <a:lnTo>
                      <a:pt x="722" y="267"/>
                    </a:lnTo>
                    <a:lnTo>
                      <a:pt x="723" y="273"/>
                    </a:lnTo>
                    <a:lnTo>
                      <a:pt x="724" y="278"/>
                    </a:lnTo>
                    <a:lnTo>
                      <a:pt x="724" y="284"/>
                    </a:lnTo>
                    <a:lnTo>
                      <a:pt x="725" y="289"/>
                    </a:lnTo>
                    <a:lnTo>
                      <a:pt x="726" y="294"/>
                    </a:lnTo>
                    <a:lnTo>
                      <a:pt x="727" y="301"/>
                    </a:lnTo>
                    <a:lnTo>
                      <a:pt x="728" y="307"/>
                    </a:lnTo>
                    <a:lnTo>
                      <a:pt x="729" y="304"/>
                    </a:lnTo>
                    <a:lnTo>
                      <a:pt x="729" y="299"/>
                    </a:lnTo>
                    <a:lnTo>
                      <a:pt x="730" y="294"/>
                    </a:lnTo>
                    <a:lnTo>
                      <a:pt x="731" y="288"/>
                    </a:lnTo>
                    <a:lnTo>
                      <a:pt x="732" y="282"/>
                    </a:lnTo>
                    <a:lnTo>
                      <a:pt x="732" y="276"/>
                    </a:lnTo>
                    <a:lnTo>
                      <a:pt x="733" y="269"/>
                    </a:lnTo>
                    <a:lnTo>
                      <a:pt x="734" y="262"/>
                    </a:lnTo>
                    <a:lnTo>
                      <a:pt x="735" y="254"/>
                    </a:lnTo>
                    <a:lnTo>
                      <a:pt x="736" y="248"/>
                    </a:lnTo>
                    <a:lnTo>
                      <a:pt x="737" y="241"/>
                    </a:lnTo>
                    <a:lnTo>
                      <a:pt x="737" y="234"/>
                    </a:lnTo>
                    <a:lnTo>
                      <a:pt x="738" y="228"/>
                    </a:lnTo>
                    <a:lnTo>
                      <a:pt x="739" y="221"/>
                    </a:lnTo>
                    <a:lnTo>
                      <a:pt x="740" y="213"/>
                    </a:lnTo>
                    <a:lnTo>
                      <a:pt x="740" y="207"/>
                    </a:lnTo>
                    <a:lnTo>
                      <a:pt x="742" y="200"/>
                    </a:lnTo>
                    <a:lnTo>
                      <a:pt x="742" y="194"/>
                    </a:lnTo>
                    <a:lnTo>
                      <a:pt x="743" y="189"/>
                    </a:lnTo>
                    <a:lnTo>
                      <a:pt x="744" y="189"/>
                    </a:lnTo>
                    <a:lnTo>
                      <a:pt x="745" y="189"/>
                    </a:lnTo>
                    <a:lnTo>
                      <a:pt x="745" y="188"/>
                    </a:lnTo>
                    <a:lnTo>
                      <a:pt x="746" y="191"/>
                    </a:lnTo>
                    <a:lnTo>
                      <a:pt x="747" y="196"/>
                    </a:lnTo>
                    <a:lnTo>
                      <a:pt x="748" y="201"/>
                    </a:lnTo>
                    <a:lnTo>
                      <a:pt x="748" y="206"/>
                    </a:lnTo>
                    <a:lnTo>
                      <a:pt x="750" y="210"/>
                    </a:lnTo>
                    <a:lnTo>
                      <a:pt x="750" y="215"/>
                    </a:lnTo>
                    <a:lnTo>
                      <a:pt x="751" y="218"/>
                    </a:lnTo>
                    <a:lnTo>
                      <a:pt x="752" y="221"/>
                    </a:lnTo>
                    <a:lnTo>
                      <a:pt x="753" y="223"/>
                    </a:lnTo>
                    <a:lnTo>
                      <a:pt x="753" y="224"/>
                    </a:lnTo>
                    <a:lnTo>
                      <a:pt x="754" y="225"/>
                    </a:lnTo>
                    <a:lnTo>
                      <a:pt x="755" y="224"/>
                    </a:lnTo>
                    <a:lnTo>
                      <a:pt x="756" y="222"/>
                    </a:lnTo>
                    <a:lnTo>
                      <a:pt x="757" y="219"/>
                    </a:lnTo>
                    <a:lnTo>
                      <a:pt x="758" y="214"/>
                    </a:lnTo>
                    <a:lnTo>
                      <a:pt x="758" y="206"/>
                    </a:lnTo>
                    <a:lnTo>
                      <a:pt x="759" y="196"/>
                    </a:lnTo>
                    <a:lnTo>
                      <a:pt x="760" y="184"/>
                    </a:lnTo>
                    <a:lnTo>
                      <a:pt x="761" y="172"/>
                    </a:lnTo>
                    <a:lnTo>
                      <a:pt x="761" y="159"/>
                    </a:lnTo>
                    <a:lnTo>
                      <a:pt x="762" y="147"/>
                    </a:lnTo>
                    <a:lnTo>
                      <a:pt x="763" y="134"/>
                    </a:lnTo>
                    <a:lnTo>
                      <a:pt x="764" y="122"/>
                    </a:lnTo>
                    <a:lnTo>
                      <a:pt x="765" y="112"/>
                    </a:lnTo>
                    <a:lnTo>
                      <a:pt x="766" y="102"/>
                    </a:lnTo>
                    <a:lnTo>
                      <a:pt x="766" y="92"/>
                    </a:lnTo>
                    <a:lnTo>
                      <a:pt x="767" y="82"/>
                    </a:lnTo>
                    <a:lnTo>
                      <a:pt x="768" y="70"/>
                    </a:lnTo>
                    <a:lnTo>
                      <a:pt x="769" y="59"/>
                    </a:lnTo>
                    <a:lnTo>
                      <a:pt x="770" y="53"/>
                    </a:lnTo>
                    <a:lnTo>
                      <a:pt x="770" y="50"/>
                    </a:lnTo>
                    <a:lnTo>
                      <a:pt x="771" y="48"/>
                    </a:lnTo>
                    <a:lnTo>
                      <a:pt x="772" y="46"/>
                    </a:lnTo>
                    <a:lnTo>
                      <a:pt x="773" y="43"/>
                    </a:lnTo>
                    <a:lnTo>
                      <a:pt x="774" y="41"/>
                    </a:lnTo>
                    <a:lnTo>
                      <a:pt x="774" y="39"/>
                    </a:lnTo>
                    <a:lnTo>
                      <a:pt x="775" y="36"/>
                    </a:lnTo>
                    <a:lnTo>
                      <a:pt x="776" y="33"/>
                    </a:lnTo>
                    <a:lnTo>
                      <a:pt x="777" y="30"/>
                    </a:lnTo>
                    <a:lnTo>
                      <a:pt x="778" y="27"/>
                    </a:lnTo>
                    <a:lnTo>
                      <a:pt x="778" y="25"/>
                    </a:lnTo>
                    <a:lnTo>
                      <a:pt x="779" y="22"/>
                    </a:lnTo>
                    <a:lnTo>
                      <a:pt x="780" y="20"/>
                    </a:lnTo>
                    <a:lnTo>
                      <a:pt x="781" y="17"/>
                    </a:lnTo>
                    <a:lnTo>
                      <a:pt x="782" y="14"/>
                    </a:lnTo>
                    <a:lnTo>
                      <a:pt x="783" y="12"/>
                    </a:lnTo>
                    <a:lnTo>
                      <a:pt x="783" y="9"/>
                    </a:lnTo>
                    <a:lnTo>
                      <a:pt x="784" y="8"/>
                    </a:lnTo>
                    <a:lnTo>
                      <a:pt x="785" y="6"/>
                    </a:lnTo>
                    <a:lnTo>
                      <a:pt x="786" y="4"/>
                    </a:lnTo>
                    <a:lnTo>
                      <a:pt x="786" y="2"/>
                    </a:lnTo>
                    <a:lnTo>
                      <a:pt x="787" y="1"/>
                    </a:lnTo>
                    <a:lnTo>
                      <a:pt x="788" y="0"/>
                    </a:lnTo>
                    <a:lnTo>
                      <a:pt x="789" y="0"/>
                    </a:lnTo>
                    <a:lnTo>
                      <a:pt x="790" y="0"/>
                    </a:lnTo>
                    <a:lnTo>
                      <a:pt x="791" y="1"/>
                    </a:lnTo>
                    <a:lnTo>
                      <a:pt x="791" y="3"/>
                    </a:lnTo>
                    <a:lnTo>
                      <a:pt x="792" y="8"/>
                    </a:lnTo>
                    <a:lnTo>
                      <a:pt x="793" y="18"/>
                    </a:lnTo>
                    <a:lnTo>
                      <a:pt x="794" y="34"/>
                    </a:lnTo>
                    <a:lnTo>
                      <a:pt x="794" y="53"/>
                    </a:lnTo>
                    <a:lnTo>
                      <a:pt x="795" y="75"/>
                    </a:lnTo>
                    <a:lnTo>
                      <a:pt x="796" y="123"/>
                    </a:lnTo>
                    <a:lnTo>
                      <a:pt x="797" y="186"/>
                    </a:lnTo>
                    <a:lnTo>
                      <a:pt x="798" y="204"/>
                    </a:lnTo>
                    <a:lnTo>
                      <a:pt x="799" y="211"/>
                    </a:lnTo>
                    <a:lnTo>
                      <a:pt x="799" y="216"/>
                    </a:lnTo>
                    <a:lnTo>
                      <a:pt x="800" y="220"/>
                    </a:lnTo>
                    <a:lnTo>
                      <a:pt x="801" y="224"/>
                    </a:lnTo>
                    <a:lnTo>
                      <a:pt x="802" y="227"/>
                    </a:lnTo>
                    <a:lnTo>
                      <a:pt x="803" y="230"/>
                    </a:lnTo>
                    <a:lnTo>
                      <a:pt x="803" y="233"/>
                    </a:lnTo>
                    <a:lnTo>
                      <a:pt x="804" y="236"/>
                    </a:lnTo>
                    <a:lnTo>
                      <a:pt x="805" y="240"/>
                    </a:lnTo>
                    <a:lnTo>
                      <a:pt x="806" y="243"/>
                    </a:lnTo>
                    <a:lnTo>
                      <a:pt x="807" y="247"/>
                    </a:lnTo>
                    <a:lnTo>
                      <a:pt x="807" y="247"/>
                    </a:lnTo>
                    <a:lnTo>
                      <a:pt x="808" y="250"/>
                    </a:lnTo>
                    <a:lnTo>
                      <a:pt x="809" y="252"/>
                    </a:lnTo>
                    <a:lnTo>
                      <a:pt x="810" y="254"/>
                    </a:lnTo>
                    <a:lnTo>
                      <a:pt x="811" y="251"/>
                    </a:lnTo>
                    <a:lnTo>
                      <a:pt x="811" y="248"/>
                    </a:lnTo>
                    <a:lnTo>
                      <a:pt x="812" y="244"/>
                    </a:lnTo>
                    <a:lnTo>
                      <a:pt x="813" y="240"/>
                    </a:lnTo>
                    <a:lnTo>
                      <a:pt x="814" y="237"/>
                    </a:lnTo>
                    <a:lnTo>
                      <a:pt x="815" y="234"/>
                    </a:lnTo>
                    <a:lnTo>
                      <a:pt x="816" y="232"/>
                    </a:lnTo>
                    <a:lnTo>
                      <a:pt x="816" y="230"/>
                    </a:lnTo>
                    <a:lnTo>
                      <a:pt x="817" y="229"/>
                    </a:lnTo>
                    <a:lnTo>
                      <a:pt x="818" y="229"/>
                    </a:lnTo>
                    <a:lnTo>
                      <a:pt x="819" y="231"/>
                    </a:lnTo>
                    <a:lnTo>
                      <a:pt x="819" y="233"/>
                    </a:lnTo>
                    <a:lnTo>
                      <a:pt x="820" y="235"/>
                    </a:lnTo>
                    <a:lnTo>
                      <a:pt x="821" y="237"/>
                    </a:lnTo>
                    <a:lnTo>
                      <a:pt x="822" y="240"/>
                    </a:lnTo>
                    <a:lnTo>
                      <a:pt x="823" y="242"/>
                    </a:lnTo>
                    <a:lnTo>
                      <a:pt x="824" y="244"/>
                    </a:lnTo>
                    <a:lnTo>
                      <a:pt x="824" y="246"/>
                    </a:lnTo>
                    <a:lnTo>
                      <a:pt x="825" y="248"/>
                    </a:lnTo>
                    <a:lnTo>
                      <a:pt x="826" y="250"/>
                    </a:lnTo>
                    <a:lnTo>
                      <a:pt x="827" y="251"/>
                    </a:lnTo>
                    <a:lnTo>
                      <a:pt x="827" y="252"/>
                    </a:lnTo>
                    <a:lnTo>
                      <a:pt x="828" y="253"/>
                    </a:lnTo>
                    <a:lnTo>
                      <a:pt x="829" y="253"/>
                    </a:lnTo>
                    <a:lnTo>
                      <a:pt x="830" y="255"/>
                    </a:lnTo>
                    <a:lnTo>
                      <a:pt x="831" y="255"/>
                    </a:lnTo>
                    <a:lnTo>
                      <a:pt x="832" y="257"/>
                    </a:lnTo>
                    <a:lnTo>
                      <a:pt x="832" y="259"/>
                    </a:lnTo>
                    <a:lnTo>
                      <a:pt x="833" y="261"/>
                    </a:lnTo>
                    <a:lnTo>
                      <a:pt x="834" y="264"/>
                    </a:lnTo>
                    <a:lnTo>
                      <a:pt x="835" y="266"/>
                    </a:lnTo>
                    <a:lnTo>
                      <a:pt x="835" y="268"/>
                    </a:lnTo>
                    <a:lnTo>
                      <a:pt x="836" y="271"/>
                    </a:lnTo>
                    <a:lnTo>
                      <a:pt x="837" y="273"/>
                    </a:lnTo>
                    <a:lnTo>
                      <a:pt x="838" y="276"/>
                    </a:lnTo>
                    <a:lnTo>
                      <a:pt x="839" y="277"/>
                    </a:lnTo>
                    <a:lnTo>
                      <a:pt x="840" y="278"/>
                    </a:lnTo>
                    <a:lnTo>
                      <a:pt x="840" y="280"/>
                    </a:lnTo>
                    <a:lnTo>
                      <a:pt x="841" y="283"/>
                    </a:lnTo>
                    <a:lnTo>
                      <a:pt x="842" y="289"/>
                    </a:lnTo>
                    <a:lnTo>
                      <a:pt x="843" y="293"/>
                    </a:lnTo>
                    <a:lnTo>
                      <a:pt x="844" y="298"/>
                    </a:lnTo>
                    <a:lnTo>
                      <a:pt x="844" y="306"/>
                    </a:lnTo>
                    <a:lnTo>
                      <a:pt x="845" y="325"/>
                    </a:lnTo>
                    <a:lnTo>
                      <a:pt x="846" y="344"/>
                    </a:lnTo>
                    <a:lnTo>
                      <a:pt x="847" y="362"/>
                    </a:lnTo>
                    <a:lnTo>
                      <a:pt x="848" y="379"/>
                    </a:lnTo>
                    <a:lnTo>
                      <a:pt x="848" y="394"/>
                    </a:lnTo>
                    <a:lnTo>
                      <a:pt x="849" y="409"/>
                    </a:lnTo>
                    <a:lnTo>
                      <a:pt x="850" y="422"/>
                    </a:lnTo>
                    <a:lnTo>
                      <a:pt x="851" y="434"/>
                    </a:lnTo>
                    <a:lnTo>
                      <a:pt x="852" y="443"/>
                    </a:lnTo>
                    <a:lnTo>
                      <a:pt x="852" y="453"/>
                    </a:lnTo>
                    <a:lnTo>
                      <a:pt x="853" y="462"/>
                    </a:lnTo>
                    <a:lnTo>
                      <a:pt x="854" y="472"/>
                    </a:lnTo>
                    <a:lnTo>
                      <a:pt x="855" y="480"/>
                    </a:lnTo>
                    <a:lnTo>
                      <a:pt x="856" y="490"/>
                    </a:lnTo>
                    <a:lnTo>
                      <a:pt x="857" y="497"/>
                    </a:lnTo>
                    <a:lnTo>
                      <a:pt x="857" y="505"/>
                    </a:lnTo>
                    <a:lnTo>
                      <a:pt x="858" y="511"/>
                    </a:lnTo>
                    <a:lnTo>
                      <a:pt x="859" y="517"/>
                    </a:lnTo>
                    <a:lnTo>
                      <a:pt x="860" y="522"/>
                    </a:lnTo>
                    <a:lnTo>
                      <a:pt x="860" y="527"/>
                    </a:lnTo>
                    <a:lnTo>
                      <a:pt x="861" y="532"/>
                    </a:lnTo>
                    <a:lnTo>
                      <a:pt x="862" y="533"/>
                    </a:lnTo>
                    <a:lnTo>
                      <a:pt x="863" y="535"/>
                    </a:lnTo>
                    <a:lnTo>
                      <a:pt x="864" y="535"/>
                    </a:lnTo>
                    <a:lnTo>
                      <a:pt x="865" y="533"/>
                    </a:lnTo>
                    <a:lnTo>
                      <a:pt x="865" y="532"/>
                    </a:lnTo>
                    <a:lnTo>
                      <a:pt x="866" y="526"/>
                    </a:lnTo>
                    <a:lnTo>
                      <a:pt x="867" y="521"/>
                    </a:lnTo>
                    <a:lnTo>
                      <a:pt x="868" y="518"/>
                    </a:lnTo>
                    <a:lnTo>
                      <a:pt x="868" y="515"/>
                    </a:lnTo>
                    <a:lnTo>
                      <a:pt x="869" y="512"/>
                    </a:lnTo>
                    <a:lnTo>
                      <a:pt x="870" y="508"/>
                    </a:lnTo>
                    <a:lnTo>
                      <a:pt x="871" y="505"/>
                    </a:lnTo>
                    <a:lnTo>
                      <a:pt x="872" y="502"/>
                    </a:lnTo>
                    <a:lnTo>
                      <a:pt x="873" y="499"/>
                    </a:lnTo>
                    <a:lnTo>
                      <a:pt x="873" y="496"/>
                    </a:lnTo>
                    <a:lnTo>
                      <a:pt x="874" y="485"/>
                    </a:lnTo>
                    <a:lnTo>
                      <a:pt x="875" y="439"/>
                    </a:lnTo>
                    <a:lnTo>
                      <a:pt x="876" y="367"/>
                    </a:lnTo>
                    <a:lnTo>
                      <a:pt x="876" y="362"/>
                    </a:lnTo>
                    <a:lnTo>
                      <a:pt x="877" y="367"/>
                    </a:lnTo>
                    <a:lnTo>
                      <a:pt x="878" y="372"/>
                    </a:lnTo>
                    <a:lnTo>
                      <a:pt x="879" y="380"/>
                    </a:lnTo>
                    <a:lnTo>
                      <a:pt x="880" y="388"/>
                    </a:lnTo>
                    <a:lnTo>
                      <a:pt x="881" y="394"/>
                    </a:lnTo>
                    <a:lnTo>
                      <a:pt x="881" y="400"/>
                    </a:lnTo>
                    <a:lnTo>
                      <a:pt x="882" y="405"/>
                    </a:lnTo>
                    <a:lnTo>
                      <a:pt x="883" y="408"/>
                    </a:lnTo>
                    <a:lnTo>
                      <a:pt x="884" y="411"/>
                    </a:lnTo>
                    <a:lnTo>
                      <a:pt x="885" y="413"/>
                    </a:lnTo>
                    <a:lnTo>
                      <a:pt x="885" y="417"/>
                    </a:lnTo>
                    <a:lnTo>
                      <a:pt x="886" y="421"/>
                    </a:lnTo>
                    <a:lnTo>
                      <a:pt x="887" y="424"/>
                    </a:lnTo>
                    <a:lnTo>
                      <a:pt x="888" y="428"/>
                    </a:lnTo>
                    <a:lnTo>
                      <a:pt x="889" y="430"/>
                    </a:lnTo>
                    <a:lnTo>
                      <a:pt x="889" y="433"/>
                    </a:lnTo>
                    <a:lnTo>
                      <a:pt x="890" y="435"/>
                    </a:lnTo>
                    <a:lnTo>
                      <a:pt x="891" y="436"/>
                    </a:lnTo>
                    <a:lnTo>
                      <a:pt x="892" y="436"/>
                    </a:lnTo>
                    <a:lnTo>
                      <a:pt x="893" y="435"/>
                    </a:lnTo>
                    <a:lnTo>
                      <a:pt x="893" y="435"/>
                    </a:lnTo>
                    <a:lnTo>
                      <a:pt x="894" y="435"/>
                    </a:lnTo>
                    <a:lnTo>
                      <a:pt x="895" y="430"/>
                    </a:lnTo>
                    <a:lnTo>
                      <a:pt x="896" y="414"/>
                    </a:lnTo>
                    <a:lnTo>
                      <a:pt x="897" y="395"/>
                    </a:lnTo>
                    <a:lnTo>
                      <a:pt x="898" y="395"/>
                    </a:lnTo>
                    <a:lnTo>
                      <a:pt x="898" y="395"/>
                    </a:lnTo>
                    <a:lnTo>
                      <a:pt x="899" y="394"/>
                    </a:lnTo>
                    <a:lnTo>
                      <a:pt x="900" y="393"/>
                    </a:lnTo>
                    <a:lnTo>
                      <a:pt x="901" y="393"/>
                    </a:lnTo>
                    <a:lnTo>
                      <a:pt x="901" y="393"/>
                    </a:lnTo>
                    <a:lnTo>
                      <a:pt x="903" y="393"/>
                    </a:lnTo>
                    <a:lnTo>
                      <a:pt x="903" y="393"/>
                    </a:lnTo>
                    <a:lnTo>
                      <a:pt x="904" y="395"/>
                    </a:lnTo>
                    <a:lnTo>
                      <a:pt x="905" y="395"/>
                    </a:lnTo>
                    <a:lnTo>
                      <a:pt x="906" y="396"/>
                    </a:lnTo>
                    <a:lnTo>
                      <a:pt x="906" y="396"/>
                    </a:lnTo>
                    <a:lnTo>
                      <a:pt x="907" y="396"/>
                    </a:lnTo>
                    <a:lnTo>
                      <a:pt x="908" y="394"/>
                    </a:lnTo>
                    <a:lnTo>
                      <a:pt x="909" y="393"/>
                    </a:lnTo>
                    <a:lnTo>
                      <a:pt x="909" y="390"/>
                    </a:lnTo>
                    <a:lnTo>
                      <a:pt x="911" y="386"/>
                    </a:lnTo>
                    <a:lnTo>
                      <a:pt x="911" y="392"/>
                    </a:lnTo>
                    <a:lnTo>
                      <a:pt x="912" y="400"/>
                    </a:lnTo>
                    <a:lnTo>
                      <a:pt x="913" y="406"/>
                    </a:lnTo>
                    <a:lnTo>
                      <a:pt x="914" y="409"/>
                    </a:lnTo>
                    <a:lnTo>
                      <a:pt x="914" y="413"/>
                    </a:lnTo>
                    <a:lnTo>
                      <a:pt x="915" y="416"/>
                    </a:lnTo>
                    <a:lnTo>
                      <a:pt x="916" y="423"/>
                    </a:lnTo>
                    <a:lnTo>
                      <a:pt x="917" y="430"/>
                    </a:lnTo>
                    <a:lnTo>
                      <a:pt x="918" y="437"/>
                    </a:lnTo>
                    <a:lnTo>
                      <a:pt x="919" y="444"/>
                    </a:lnTo>
                    <a:lnTo>
                      <a:pt x="919" y="452"/>
                    </a:lnTo>
                    <a:lnTo>
                      <a:pt x="920" y="460"/>
                    </a:lnTo>
                    <a:lnTo>
                      <a:pt x="921" y="469"/>
                    </a:lnTo>
                    <a:lnTo>
                      <a:pt x="922" y="478"/>
                    </a:lnTo>
                    <a:lnTo>
                      <a:pt x="922" y="491"/>
                    </a:lnTo>
                    <a:lnTo>
                      <a:pt x="923" y="501"/>
                    </a:lnTo>
                    <a:lnTo>
                      <a:pt x="924" y="510"/>
                    </a:lnTo>
                    <a:lnTo>
                      <a:pt x="925" y="515"/>
                    </a:lnTo>
                    <a:lnTo>
                      <a:pt x="926" y="519"/>
                    </a:lnTo>
                    <a:lnTo>
                      <a:pt x="927" y="522"/>
                    </a:lnTo>
                    <a:lnTo>
                      <a:pt x="927" y="525"/>
                    </a:lnTo>
                    <a:lnTo>
                      <a:pt x="928" y="525"/>
                    </a:lnTo>
                    <a:lnTo>
                      <a:pt x="929" y="524"/>
                    </a:lnTo>
                    <a:lnTo>
                      <a:pt x="930" y="522"/>
                    </a:lnTo>
                    <a:lnTo>
                      <a:pt x="931" y="519"/>
                    </a:lnTo>
                    <a:lnTo>
                      <a:pt x="931" y="517"/>
                    </a:lnTo>
                    <a:lnTo>
                      <a:pt x="932" y="515"/>
                    </a:lnTo>
                    <a:lnTo>
                      <a:pt x="933" y="512"/>
                    </a:lnTo>
                    <a:lnTo>
                      <a:pt x="934" y="510"/>
                    </a:lnTo>
                    <a:lnTo>
                      <a:pt x="935" y="508"/>
                    </a:lnTo>
                    <a:lnTo>
                      <a:pt x="935" y="506"/>
                    </a:lnTo>
                    <a:lnTo>
                      <a:pt x="936" y="504"/>
                    </a:lnTo>
                    <a:lnTo>
                      <a:pt x="937" y="501"/>
                    </a:lnTo>
                    <a:lnTo>
                      <a:pt x="938" y="498"/>
                    </a:lnTo>
                    <a:lnTo>
                      <a:pt x="939" y="494"/>
                    </a:lnTo>
                    <a:lnTo>
                      <a:pt x="939" y="492"/>
                    </a:lnTo>
                    <a:lnTo>
                      <a:pt x="940" y="490"/>
                    </a:lnTo>
                    <a:lnTo>
                      <a:pt x="941" y="490"/>
                    </a:lnTo>
                    <a:lnTo>
                      <a:pt x="942" y="489"/>
                    </a:lnTo>
                    <a:lnTo>
                      <a:pt x="943" y="488"/>
                    </a:lnTo>
                    <a:lnTo>
                      <a:pt x="944" y="487"/>
                    </a:lnTo>
                    <a:lnTo>
                      <a:pt x="944" y="484"/>
                    </a:lnTo>
                    <a:lnTo>
                      <a:pt x="945" y="482"/>
                    </a:lnTo>
                    <a:lnTo>
                      <a:pt x="946" y="479"/>
                    </a:lnTo>
                    <a:lnTo>
                      <a:pt x="947" y="475"/>
                    </a:lnTo>
                    <a:lnTo>
                      <a:pt x="947" y="472"/>
                    </a:lnTo>
                    <a:lnTo>
                      <a:pt x="948" y="467"/>
                    </a:lnTo>
                    <a:lnTo>
                      <a:pt x="949" y="463"/>
                    </a:lnTo>
                    <a:lnTo>
                      <a:pt x="950" y="457"/>
                    </a:lnTo>
                    <a:lnTo>
                      <a:pt x="951" y="452"/>
                    </a:lnTo>
                    <a:lnTo>
                      <a:pt x="952" y="446"/>
                    </a:lnTo>
                    <a:lnTo>
                      <a:pt x="952" y="441"/>
                    </a:lnTo>
                    <a:lnTo>
                      <a:pt x="953" y="434"/>
                    </a:lnTo>
                    <a:lnTo>
                      <a:pt x="954" y="430"/>
                    </a:lnTo>
                    <a:lnTo>
                      <a:pt x="955" y="424"/>
                    </a:lnTo>
                    <a:lnTo>
                      <a:pt x="955" y="419"/>
                    </a:lnTo>
                    <a:lnTo>
                      <a:pt x="956" y="413"/>
                    </a:lnTo>
                    <a:lnTo>
                      <a:pt x="957" y="406"/>
                    </a:lnTo>
                    <a:lnTo>
                      <a:pt x="958" y="399"/>
                    </a:lnTo>
                    <a:lnTo>
                      <a:pt x="959" y="390"/>
                    </a:lnTo>
                    <a:lnTo>
                      <a:pt x="960" y="383"/>
                    </a:lnTo>
                    <a:lnTo>
                      <a:pt x="960" y="375"/>
                    </a:lnTo>
                    <a:lnTo>
                      <a:pt x="961" y="366"/>
                    </a:lnTo>
                    <a:lnTo>
                      <a:pt x="962" y="358"/>
                    </a:lnTo>
                    <a:lnTo>
                      <a:pt x="963" y="348"/>
                    </a:lnTo>
                    <a:lnTo>
                      <a:pt x="963" y="338"/>
                    </a:lnTo>
                    <a:lnTo>
                      <a:pt x="964" y="334"/>
                    </a:lnTo>
                    <a:lnTo>
                      <a:pt x="965" y="332"/>
                    </a:lnTo>
                    <a:lnTo>
                      <a:pt x="966" y="292"/>
                    </a:lnTo>
                    <a:lnTo>
                      <a:pt x="967" y="285"/>
                    </a:lnTo>
                    <a:lnTo>
                      <a:pt x="968" y="269"/>
                    </a:lnTo>
                    <a:lnTo>
                      <a:pt x="968" y="250"/>
                    </a:lnTo>
                    <a:lnTo>
                      <a:pt x="969" y="241"/>
                    </a:lnTo>
                    <a:lnTo>
                      <a:pt x="970" y="233"/>
                    </a:lnTo>
                    <a:lnTo>
                      <a:pt x="971" y="224"/>
                    </a:lnTo>
                    <a:lnTo>
                      <a:pt x="972" y="215"/>
                    </a:lnTo>
                    <a:lnTo>
                      <a:pt x="972" y="205"/>
                    </a:lnTo>
                    <a:lnTo>
                      <a:pt x="973" y="195"/>
                    </a:lnTo>
                    <a:lnTo>
                      <a:pt x="974" y="185"/>
                    </a:lnTo>
                    <a:lnTo>
                      <a:pt x="975" y="174"/>
                    </a:lnTo>
                    <a:lnTo>
                      <a:pt x="976" y="165"/>
                    </a:lnTo>
                    <a:lnTo>
                      <a:pt x="976" y="162"/>
                    </a:lnTo>
                    <a:lnTo>
                      <a:pt x="977" y="157"/>
                    </a:lnTo>
                    <a:lnTo>
                      <a:pt x="978" y="152"/>
                    </a:lnTo>
                    <a:lnTo>
                      <a:pt x="979" y="145"/>
                    </a:lnTo>
                    <a:lnTo>
                      <a:pt x="980" y="138"/>
                    </a:lnTo>
                    <a:lnTo>
                      <a:pt x="980" y="129"/>
                    </a:lnTo>
                    <a:lnTo>
                      <a:pt x="981" y="119"/>
                    </a:lnTo>
                    <a:lnTo>
                      <a:pt x="982" y="107"/>
                    </a:lnTo>
                    <a:lnTo>
                      <a:pt x="983" y="97"/>
                    </a:lnTo>
                    <a:lnTo>
                      <a:pt x="984" y="90"/>
                    </a:lnTo>
                    <a:lnTo>
                      <a:pt x="985" y="83"/>
                    </a:lnTo>
                    <a:lnTo>
                      <a:pt x="985" y="78"/>
                    </a:lnTo>
                    <a:lnTo>
                      <a:pt x="986" y="74"/>
                    </a:lnTo>
                    <a:lnTo>
                      <a:pt x="987" y="71"/>
                    </a:lnTo>
                    <a:lnTo>
                      <a:pt x="988" y="71"/>
                    </a:lnTo>
                    <a:lnTo>
                      <a:pt x="988" y="72"/>
                    </a:lnTo>
                    <a:lnTo>
                      <a:pt x="989" y="74"/>
                    </a:lnTo>
                    <a:lnTo>
                      <a:pt x="990" y="77"/>
                    </a:lnTo>
                    <a:lnTo>
                      <a:pt x="991" y="83"/>
                    </a:lnTo>
                    <a:lnTo>
                      <a:pt x="992" y="90"/>
                    </a:lnTo>
                    <a:lnTo>
                      <a:pt x="993" y="97"/>
                    </a:lnTo>
                    <a:lnTo>
                      <a:pt x="993" y="104"/>
                    </a:lnTo>
                    <a:lnTo>
                      <a:pt x="994" y="108"/>
                    </a:lnTo>
                    <a:lnTo>
                      <a:pt x="995" y="149"/>
                    </a:lnTo>
                    <a:lnTo>
                      <a:pt x="996" y="157"/>
                    </a:lnTo>
                    <a:lnTo>
                      <a:pt x="996" y="257"/>
                    </a:lnTo>
                    <a:lnTo>
                      <a:pt x="997" y="264"/>
                    </a:lnTo>
                    <a:lnTo>
                      <a:pt x="998" y="279"/>
                    </a:lnTo>
                    <a:lnTo>
                      <a:pt x="999" y="288"/>
                    </a:lnTo>
                    <a:lnTo>
                      <a:pt x="1000" y="291"/>
                    </a:lnTo>
                    <a:lnTo>
                      <a:pt x="1001" y="375"/>
                    </a:lnTo>
                    <a:lnTo>
                      <a:pt x="1001" y="374"/>
                    </a:lnTo>
                    <a:lnTo>
                      <a:pt x="1002" y="371"/>
                    </a:lnTo>
                    <a:lnTo>
                      <a:pt x="1003" y="376"/>
                    </a:lnTo>
                    <a:lnTo>
                      <a:pt x="1004" y="380"/>
                    </a:lnTo>
                    <a:lnTo>
                      <a:pt x="1004" y="388"/>
                    </a:lnTo>
                    <a:lnTo>
                      <a:pt x="1005" y="389"/>
                    </a:lnTo>
                    <a:lnTo>
                      <a:pt x="1006" y="388"/>
                    </a:lnTo>
                    <a:lnTo>
                      <a:pt x="1007" y="387"/>
                    </a:lnTo>
                    <a:lnTo>
                      <a:pt x="1008" y="384"/>
                    </a:lnTo>
                    <a:lnTo>
                      <a:pt x="1009" y="382"/>
                    </a:lnTo>
                    <a:lnTo>
                      <a:pt x="1009" y="379"/>
                    </a:lnTo>
                    <a:lnTo>
                      <a:pt x="1010" y="378"/>
                    </a:lnTo>
                    <a:lnTo>
                      <a:pt x="1011" y="375"/>
                    </a:lnTo>
                    <a:lnTo>
                      <a:pt x="1012" y="373"/>
                    </a:lnTo>
                    <a:lnTo>
                      <a:pt x="1013" y="374"/>
                    </a:lnTo>
                    <a:lnTo>
                      <a:pt x="1013" y="374"/>
                    </a:lnTo>
                    <a:lnTo>
                      <a:pt x="1014" y="376"/>
                    </a:lnTo>
                    <a:lnTo>
                      <a:pt x="1015" y="382"/>
                    </a:lnTo>
                    <a:lnTo>
                      <a:pt x="1016" y="395"/>
                    </a:lnTo>
                    <a:lnTo>
                      <a:pt x="1017" y="403"/>
                    </a:lnTo>
                    <a:lnTo>
                      <a:pt x="1018" y="407"/>
                    </a:lnTo>
                    <a:lnTo>
                      <a:pt x="1018" y="409"/>
                    </a:lnTo>
                    <a:lnTo>
                      <a:pt x="1019" y="413"/>
                    </a:lnTo>
                    <a:lnTo>
                      <a:pt x="1020" y="427"/>
                    </a:lnTo>
                    <a:lnTo>
                      <a:pt x="1021" y="440"/>
                    </a:lnTo>
                    <a:lnTo>
                      <a:pt x="1021" y="450"/>
                    </a:lnTo>
                    <a:lnTo>
                      <a:pt x="1022" y="456"/>
                    </a:lnTo>
                    <a:lnTo>
                      <a:pt x="1023" y="458"/>
                    </a:lnTo>
                    <a:lnTo>
                      <a:pt x="1024" y="449"/>
                    </a:lnTo>
                    <a:lnTo>
                      <a:pt x="1025" y="445"/>
                    </a:lnTo>
                    <a:lnTo>
                      <a:pt x="1026" y="457"/>
                    </a:lnTo>
                    <a:lnTo>
                      <a:pt x="1026" y="464"/>
                    </a:lnTo>
                    <a:lnTo>
                      <a:pt x="1027" y="467"/>
                    </a:lnTo>
                    <a:lnTo>
                      <a:pt x="1028" y="463"/>
                    </a:lnTo>
                    <a:lnTo>
                      <a:pt x="1029" y="458"/>
                    </a:lnTo>
                    <a:lnTo>
                      <a:pt x="1029" y="457"/>
                    </a:lnTo>
                    <a:lnTo>
                      <a:pt x="1030" y="459"/>
                    </a:lnTo>
                    <a:lnTo>
                      <a:pt x="1031" y="479"/>
                    </a:lnTo>
                    <a:lnTo>
                      <a:pt x="1032" y="495"/>
                    </a:lnTo>
                    <a:lnTo>
                      <a:pt x="1033" y="503"/>
                    </a:lnTo>
                    <a:lnTo>
                      <a:pt x="1034" y="508"/>
                    </a:lnTo>
                    <a:lnTo>
                      <a:pt x="1034" y="511"/>
                    </a:lnTo>
                    <a:lnTo>
                      <a:pt x="1035" y="510"/>
                    </a:lnTo>
                    <a:lnTo>
                      <a:pt x="1036" y="510"/>
                    </a:lnTo>
                    <a:lnTo>
                      <a:pt x="1037" y="511"/>
                    </a:lnTo>
                    <a:lnTo>
                      <a:pt x="1037" y="510"/>
                    </a:lnTo>
                    <a:lnTo>
                      <a:pt x="1038" y="513"/>
                    </a:lnTo>
                    <a:lnTo>
                      <a:pt x="1039" y="553"/>
                    </a:lnTo>
                    <a:lnTo>
                      <a:pt x="1040" y="576"/>
                    </a:lnTo>
                    <a:lnTo>
                      <a:pt x="1041" y="589"/>
                    </a:lnTo>
                    <a:lnTo>
                      <a:pt x="1042" y="592"/>
                    </a:lnTo>
                    <a:lnTo>
                      <a:pt x="1042" y="590"/>
                    </a:lnTo>
                    <a:lnTo>
                      <a:pt x="1043" y="533"/>
                    </a:lnTo>
                    <a:lnTo>
                      <a:pt x="1044" y="506"/>
                    </a:lnTo>
                    <a:lnTo>
                      <a:pt x="1045" y="506"/>
                    </a:lnTo>
                    <a:lnTo>
                      <a:pt x="1046" y="506"/>
                    </a:lnTo>
                    <a:lnTo>
                      <a:pt x="1046" y="509"/>
                    </a:lnTo>
                    <a:lnTo>
                      <a:pt x="1047" y="513"/>
                    </a:lnTo>
                    <a:lnTo>
                      <a:pt x="1048" y="517"/>
                    </a:lnTo>
                    <a:lnTo>
                      <a:pt x="1049" y="523"/>
                    </a:lnTo>
                    <a:lnTo>
                      <a:pt x="1050" y="525"/>
                    </a:lnTo>
                    <a:lnTo>
                      <a:pt x="1050" y="531"/>
                    </a:lnTo>
                    <a:lnTo>
                      <a:pt x="1051" y="538"/>
                    </a:lnTo>
                    <a:lnTo>
                      <a:pt x="1052" y="538"/>
                    </a:lnTo>
                    <a:lnTo>
                      <a:pt x="1053" y="540"/>
                    </a:lnTo>
                    <a:lnTo>
                      <a:pt x="1054" y="541"/>
                    </a:lnTo>
                    <a:lnTo>
                      <a:pt x="1054" y="541"/>
                    </a:lnTo>
                    <a:lnTo>
                      <a:pt x="1055" y="542"/>
                    </a:lnTo>
                    <a:lnTo>
                      <a:pt x="1056" y="542"/>
                    </a:lnTo>
                    <a:lnTo>
                      <a:pt x="1057" y="539"/>
                    </a:lnTo>
                    <a:lnTo>
                      <a:pt x="1058" y="469"/>
                    </a:lnTo>
                    <a:lnTo>
                      <a:pt x="1059" y="445"/>
                    </a:lnTo>
                    <a:lnTo>
                      <a:pt x="1059" y="439"/>
                    </a:lnTo>
                    <a:lnTo>
                      <a:pt x="1060" y="433"/>
                    </a:lnTo>
                    <a:lnTo>
                      <a:pt x="1061" y="430"/>
                    </a:lnTo>
                    <a:lnTo>
                      <a:pt x="1062" y="428"/>
                    </a:lnTo>
                    <a:lnTo>
                      <a:pt x="1062" y="426"/>
                    </a:lnTo>
                    <a:lnTo>
                      <a:pt x="1063" y="424"/>
                    </a:lnTo>
                    <a:lnTo>
                      <a:pt x="1064" y="423"/>
                    </a:lnTo>
                    <a:lnTo>
                      <a:pt x="1065" y="421"/>
                    </a:lnTo>
                    <a:lnTo>
                      <a:pt x="1066" y="399"/>
                    </a:lnTo>
                    <a:lnTo>
                      <a:pt x="1067" y="294"/>
                    </a:lnTo>
                    <a:lnTo>
                      <a:pt x="1067" y="169"/>
                    </a:lnTo>
                    <a:lnTo>
                      <a:pt x="1068" y="159"/>
                    </a:lnTo>
                    <a:lnTo>
                      <a:pt x="1069" y="158"/>
                    </a:lnTo>
                    <a:lnTo>
                      <a:pt x="1070" y="158"/>
                    </a:lnTo>
                    <a:lnTo>
                      <a:pt x="1070" y="160"/>
                    </a:lnTo>
                    <a:lnTo>
                      <a:pt x="1072" y="161"/>
                    </a:lnTo>
                    <a:lnTo>
                      <a:pt x="1072" y="163"/>
                    </a:lnTo>
                    <a:lnTo>
                      <a:pt x="1073" y="163"/>
                    </a:lnTo>
                    <a:lnTo>
                      <a:pt x="1074" y="162"/>
                    </a:lnTo>
                    <a:lnTo>
                      <a:pt x="1075" y="161"/>
                    </a:lnTo>
                    <a:lnTo>
                      <a:pt x="1075" y="123"/>
                    </a:lnTo>
                    <a:lnTo>
                      <a:pt x="1076" y="85"/>
                    </a:lnTo>
                    <a:lnTo>
                      <a:pt x="1077" y="84"/>
                    </a:lnTo>
                    <a:lnTo>
                      <a:pt x="1078" y="83"/>
                    </a:lnTo>
                    <a:lnTo>
                      <a:pt x="1078" y="82"/>
                    </a:lnTo>
                    <a:lnTo>
                      <a:pt x="1080" y="80"/>
                    </a:lnTo>
                    <a:lnTo>
                      <a:pt x="1080" y="79"/>
                    </a:lnTo>
                    <a:lnTo>
                      <a:pt x="1081" y="78"/>
                    </a:lnTo>
                    <a:lnTo>
                      <a:pt x="1082" y="77"/>
                    </a:lnTo>
                    <a:lnTo>
                      <a:pt x="1083" y="77"/>
                    </a:lnTo>
                    <a:lnTo>
                      <a:pt x="1083" y="78"/>
                    </a:lnTo>
                    <a:lnTo>
                      <a:pt x="1084" y="79"/>
                    </a:lnTo>
                    <a:lnTo>
                      <a:pt x="1085" y="81"/>
                    </a:lnTo>
                    <a:lnTo>
                      <a:pt x="1086" y="64"/>
                    </a:lnTo>
                    <a:lnTo>
                      <a:pt x="1087" y="154"/>
                    </a:lnTo>
                    <a:lnTo>
                      <a:pt x="1088" y="236"/>
                    </a:lnTo>
                    <a:lnTo>
                      <a:pt x="1088" y="237"/>
                    </a:lnTo>
                    <a:lnTo>
                      <a:pt x="1089" y="243"/>
                    </a:lnTo>
                    <a:lnTo>
                      <a:pt x="1090" y="244"/>
                    </a:lnTo>
                    <a:lnTo>
                      <a:pt x="1091" y="247"/>
                    </a:lnTo>
                    <a:lnTo>
                      <a:pt x="1091" y="250"/>
                    </a:lnTo>
                    <a:lnTo>
                      <a:pt x="1092" y="256"/>
                    </a:lnTo>
                    <a:lnTo>
                      <a:pt x="1093" y="263"/>
                    </a:lnTo>
                    <a:lnTo>
                      <a:pt x="1094" y="271"/>
                    </a:lnTo>
                    <a:lnTo>
                      <a:pt x="1095" y="280"/>
                    </a:lnTo>
                    <a:lnTo>
                      <a:pt x="1096" y="290"/>
                    </a:lnTo>
                    <a:lnTo>
                      <a:pt x="1096" y="216"/>
                    </a:lnTo>
                    <a:lnTo>
                      <a:pt x="1097" y="219"/>
                    </a:lnTo>
                    <a:lnTo>
                      <a:pt x="1098" y="220"/>
                    </a:lnTo>
                    <a:lnTo>
                      <a:pt x="1099" y="221"/>
                    </a:lnTo>
                    <a:lnTo>
                      <a:pt x="1100" y="222"/>
                    </a:lnTo>
                    <a:lnTo>
                      <a:pt x="1100" y="223"/>
                    </a:lnTo>
                    <a:lnTo>
                      <a:pt x="1101" y="224"/>
                    </a:lnTo>
                    <a:lnTo>
                      <a:pt x="1102" y="224"/>
                    </a:lnTo>
                    <a:lnTo>
                      <a:pt x="1103" y="225"/>
                    </a:lnTo>
                    <a:lnTo>
                      <a:pt x="1104" y="224"/>
                    </a:lnTo>
                    <a:lnTo>
                      <a:pt x="1105" y="224"/>
                    </a:lnTo>
                    <a:lnTo>
                      <a:pt x="1105" y="224"/>
                    </a:lnTo>
                    <a:lnTo>
                      <a:pt x="1106" y="225"/>
                    </a:lnTo>
                    <a:lnTo>
                      <a:pt x="1107" y="229"/>
                    </a:lnTo>
                    <a:lnTo>
                      <a:pt x="1108" y="233"/>
                    </a:lnTo>
                    <a:lnTo>
                      <a:pt x="1108" y="243"/>
                    </a:lnTo>
                    <a:lnTo>
                      <a:pt x="1109" y="255"/>
                    </a:lnTo>
                    <a:lnTo>
                      <a:pt x="1110" y="272"/>
                    </a:lnTo>
                    <a:lnTo>
                      <a:pt x="1111" y="290"/>
                    </a:lnTo>
                    <a:lnTo>
                      <a:pt x="1111" y="314"/>
                    </a:lnTo>
                    <a:lnTo>
                      <a:pt x="1113" y="329"/>
                    </a:lnTo>
                    <a:lnTo>
                      <a:pt x="1113" y="343"/>
                    </a:lnTo>
                    <a:lnTo>
                      <a:pt x="1114" y="349"/>
                    </a:lnTo>
                    <a:lnTo>
                      <a:pt x="1115" y="351"/>
                    </a:lnTo>
                    <a:lnTo>
                      <a:pt x="1116" y="363"/>
                    </a:lnTo>
                    <a:lnTo>
                      <a:pt x="1116" y="382"/>
                    </a:lnTo>
                    <a:lnTo>
                      <a:pt x="1117" y="395"/>
                    </a:lnTo>
                    <a:lnTo>
                      <a:pt x="1118" y="403"/>
                    </a:lnTo>
                    <a:lnTo>
                      <a:pt x="1119" y="407"/>
                    </a:lnTo>
                    <a:lnTo>
                      <a:pt x="1119" y="409"/>
                    </a:lnTo>
                    <a:lnTo>
                      <a:pt x="1121" y="409"/>
                    </a:lnTo>
                    <a:lnTo>
                      <a:pt x="1121" y="409"/>
                    </a:lnTo>
                    <a:lnTo>
                      <a:pt x="1122" y="410"/>
                    </a:lnTo>
                    <a:lnTo>
                      <a:pt x="1123" y="435"/>
                    </a:lnTo>
                    <a:lnTo>
                      <a:pt x="1124" y="458"/>
                    </a:lnTo>
                    <a:lnTo>
                      <a:pt x="1124" y="483"/>
                    </a:lnTo>
                    <a:lnTo>
                      <a:pt x="1125" y="492"/>
                    </a:lnTo>
                    <a:lnTo>
                      <a:pt x="1126" y="445"/>
                    </a:lnTo>
                    <a:lnTo>
                      <a:pt x="1127" y="457"/>
                    </a:lnTo>
                    <a:lnTo>
                      <a:pt x="1128" y="470"/>
                    </a:lnTo>
                    <a:lnTo>
                      <a:pt x="1129" y="504"/>
                    </a:lnTo>
                    <a:lnTo>
                      <a:pt x="1129" y="538"/>
                    </a:lnTo>
                    <a:lnTo>
                      <a:pt x="1130" y="570"/>
                    </a:lnTo>
                    <a:lnTo>
                      <a:pt x="1131" y="594"/>
                    </a:lnTo>
                    <a:lnTo>
                      <a:pt x="1132" y="603"/>
                    </a:lnTo>
                    <a:lnTo>
                      <a:pt x="1133" y="604"/>
                    </a:lnTo>
                    <a:lnTo>
                      <a:pt x="1133" y="605"/>
                    </a:lnTo>
                    <a:lnTo>
                      <a:pt x="1134" y="575"/>
                    </a:lnTo>
                    <a:lnTo>
                      <a:pt x="1135" y="386"/>
                    </a:lnTo>
                    <a:lnTo>
                      <a:pt x="1136" y="407"/>
                    </a:lnTo>
                    <a:lnTo>
                      <a:pt x="1137" y="415"/>
                    </a:lnTo>
                    <a:lnTo>
                      <a:pt x="1137" y="434"/>
                    </a:lnTo>
                    <a:lnTo>
                      <a:pt x="1138" y="453"/>
                    </a:lnTo>
                    <a:lnTo>
                      <a:pt x="1139" y="473"/>
                    </a:lnTo>
                    <a:lnTo>
                      <a:pt x="1140" y="489"/>
                    </a:lnTo>
                    <a:lnTo>
                      <a:pt x="1141" y="507"/>
                    </a:lnTo>
                    <a:lnTo>
                      <a:pt x="1141" y="526"/>
                    </a:lnTo>
                    <a:lnTo>
                      <a:pt x="1142" y="543"/>
                    </a:lnTo>
                    <a:lnTo>
                      <a:pt x="1143" y="557"/>
                    </a:lnTo>
                    <a:lnTo>
                      <a:pt x="1144" y="566"/>
                    </a:lnTo>
                    <a:lnTo>
                      <a:pt x="1145" y="569"/>
                    </a:lnTo>
                    <a:lnTo>
                      <a:pt x="1146" y="573"/>
                    </a:lnTo>
                    <a:lnTo>
                      <a:pt x="1146" y="575"/>
                    </a:lnTo>
                    <a:lnTo>
                      <a:pt x="1147" y="576"/>
                    </a:lnTo>
                    <a:lnTo>
                      <a:pt x="1148" y="577"/>
                    </a:lnTo>
                    <a:lnTo>
                      <a:pt x="1149" y="577"/>
                    </a:lnTo>
                    <a:lnTo>
                      <a:pt x="1149" y="577"/>
                    </a:lnTo>
                    <a:lnTo>
                      <a:pt x="1150" y="577"/>
                    </a:lnTo>
                    <a:lnTo>
                      <a:pt x="1151" y="576"/>
                    </a:lnTo>
                    <a:lnTo>
                      <a:pt x="1152" y="576"/>
                    </a:lnTo>
                    <a:lnTo>
                      <a:pt x="1153" y="576"/>
                    </a:lnTo>
                    <a:lnTo>
                      <a:pt x="1154" y="574"/>
                    </a:lnTo>
                    <a:lnTo>
                      <a:pt x="1154" y="571"/>
                    </a:lnTo>
                    <a:lnTo>
                      <a:pt x="1155" y="569"/>
                    </a:lnTo>
                    <a:lnTo>
                      <a:pt x="1156" y="572"/>
                    </a:lnTo>
                    <a:lnTo>
                      <a:pt x="1157" y="573"/>
                    </a:lnTo>
                    <a:lnTo>
                      <a:pt x="1157" y="577"/>
                    </a:lnTo>
                    <a:lnTo>
                      <a:pt x="1158" y="578"/>
                    </a:lnTo>
                    <a:lnTo>
                      <a:pt x="1159" y="582"/>
                    </a:lnTo>
                    <a:lnTo>
                      <a:pt x="1160" y="587"/>
                    </a:lnTo>
                    <a:lnTo>
                      <a:pt x="1161" y="592"/>
                    </a:lnTo>
                    <a:lnTo>
                      <a:pt x="1162" y="597"/>
                    </a:lnTo>
                    <a:lnTo>
                      <a:pt x="1162" y="600"/>
                    </a:lnTo>
                    <a:lnTo>
                      <a:pt x="1163" y="603"/>
                    </a:lnTo>
                    <a:lnTo>
                      <a:pt x="1164" y="604"/>
                    </a:lnTo>
                    <a:lnTo>
                      <a:pt x="1165" y="604"/>
                    </a:lnTo>
                    <a:lnTo>
                      <a:pt x="1165" y="603"/>
                    </a:lnTo>
                    <a:lnTo>
                      <a:pt x="1166" y="601"/>
                    </a:lnTo>
                    <a:lnTo>
                      <a:pt x="1167" y="600"/>
                    </a:lnTo>
                    <a:lnTo>
                      <a:pt x="1168" y="600"/>
                    </a:lnTo>
                    <a:lnTo>
                      <a:pt x="1169" y="599"/>
                    </a:lnTo>
                    <a:lnTo>
                      <a:pt x="1170" y="599"/>
                    </a:lnTo>
                    <a:lnTo>
                      <a:pt x="1170" y="598"/>
                    </a:lnTo>
                    <a:lnTo>
                      <a:pt x="1171" y="598"/>
                    </a:lnTo>
                    <a:lnTo>
                      <a:pt x="1172" y="597"/>
                    </a:lnTo>
                    <a:lnTo>
                      <a:pt x="1173" y="596"/>
                    </a:lnTo>
                    <a:lnTo>
                      <a:pt x="1174" y="597"/>
                    </a:lnTo>
                    <a:lnTo>
                      <a:pt x="1174" y="596"/>
                    </a:lnTo>
                    <a:lnTo>
                      <a:pt x="1175" y="596"/>
                    </a:lnTo>
                    <a:lnTo>
                      <a:pt x="1176" y="597"/>
                    </a:lnTo>
                    <a:lnTo>
                      <a:pt x="1177" y="597"/>
                    </a:lnTo>
                    <a:lnTo>
                      <a:pt x="1178" y="599"/>
                    </a:lnTo>
                    <a:lnTo>
                      <a:pt x="1178" y="599"/>
                    </a:lnTo>
                    <a:lnTo>
                      <a:pt x="1179" y="599"/>
                    </a:lnTo>
                    <a:lnTo>
                      <a:pt x="1180" y="599"/>
                    </a:lnTo>
                    <a:lnTo>
                      <a:pt x="1181" y="599"/>
                    </a:lnTo>
                    <a:lnTo>
                      <a:pt x="1182" y="597"/>
                    </a:lnTo>
                    <a:lnTo>
                      <a:pt x="1182" y="596"/>
                    </a:lnTo>
                    <a:lnTo>
                      <a:pt x="1183" y="594"/>
                    </a:lnTo>
                    <a:lnTo>
                      <a:pt x="1184" y="593"/>
                    </a:lnTo>
                    <a:lnTo>
                      <a:pt x="1185" y="594"/>
                    </a:lnTo>
                    <a:lnTo>
                      <a:pt x="1186" y="596"/>
                    </a:lnTo>
                    <a:lnTo>
                      <a:pt x="1187" y="605"/>
                    </a:lnTo>
                    <a:lnTo>
                      <a:pt x="1187" y="615"/>
                    </a:lnTo>
                    <a:lnTo>
                      <a:pt x="1188" y="569"/>
                    </a:lnTo>
                    <a:lnTo>
                      <a:pt x="1189" y="564"/>
                    </a:lnTo>
                    <a:lnTo>
                      <a:pt x="1190" y="562"/>
                    </a:lnTo>
                    <a:lnTo>
                      <a:pt x="1190" y="562"/>
                    </a:lnTo>
                    <a:lnTo>
                      <a:pt x="1191" y="563"/>
                    </a:lnTo>
                    <a:lnTo>
                      <a:pt x="1192" y="565"/>
                    </a:lnTo>
                    <a:lnTo>
                      <a:pt x="1193" y="565"/>
                    </a:lnTo>
                    <a:lnTo>
                      <a:pt x="1194" y="569"/>
                    </a:lnTo>
                    <a:lnTo>
                      <a:pt x="1195" y="572"/>
                    </a:lnTo>
                    <a:lnTo>
                      <a:pt x="1195" y="577"/>
                    </a:lnTo>
                    <a:lnTo>
                      <a:pt x="1196" y="581"/>
                    </a:lnTo>
                    <a:lnTo>
                      <a:pt x="1197" y="582"/>
                    </a:lnTo>
                    <a:lnTo>
                      <a:pt x="1198" y="582"/>
                    </a:lnTo>
                    <a:lnTo>
                      <a:pt x="1198" y="584"/>
                    </a:lnTo>
                    <a:lnTo>
                      <a:pt x="1199" y="587"/>
                    </a:lnTo>
                    <a:lnTo>
                      <a:pt x="1200" y="591"/>
                    </a:lnTo>
                    <a:lnTo>
                      <a:pt x="1201" y="594"/>
                    </a:lnTo>
                    <a:lnTo>
                      <a:pt x="1202" y="597"/>
                    </a:lnTo>
                    <a:lnTo>
                      <a:pt x="1203" y="598"/>
                    </a:lnTo>
                    <a:lnTo>
                      <a:pt x="1203" y="600"/>
                    </a:lnTo>
                    <a:lnTo>
                      <a:pt x="1204" y="600"/>
                    </a:lnTo>
                    <a:lnTo>
                      <a:pt x="1205" y="601"/>
                    </a:lnTo>
                    <a:lnTo>
                      <a:pt x="1206" y="602"/>
                    </a:lnTo>
                    <a:lnTo>
                      <a:pt x="1206" y="603"/>
                    </a:lnTo>
                    <a:lnTo>
                      <a:pt x="1207" y="604"/>
                    </a:lnTo>
                    <a:lnTo>
                      <a:pt x="1208" y="605"/>
                    </a:lnTo>
                    <a:lnTo>
                      <a:pt x="1209" y="607"/>
                    </a:lnTo>
                    <a:lnTo>
                      <a:pt x="1210" y="607"/>
                    </a:lnTo>
                    <a:lnTo>
                      <a:pt x="1211" y="607"/>
                    </a:lnTo>
                    <a:lnTo>
                      <a:pt x="1211" y="601"/>
                    </a:lnTo>
                    <a:lnTo>
                      <a:pt x="1212" y="598"/>
                    </a:lnTo>
                    <a:lnTo>
                      <a:pt x="1213" y="593"/>
                    </a:lnTo>
                    <a:lnTo>
                      <a:pt x="1214" y="591"/>
                    </a:lnTo>
                    <a:lnTo>
                      <a:pt x="1215" y="589"/>
                    </a:lnTo>
                    <a:lnTo>
                      <a:pt x="1215" y="586"/>
                    </a:lnTo>
                    <a:lnTo>
                      <a:pt x="1216" y="585"/>
                    </a:lnTo>
                    <a:lnTo>
                      <a:pt x="1217" y="606"/>
                    </a:lnTo>
                    <a:lnTo>
                      <a:pt x="1218" y="637"/>
                    </a:lnTo>
                    <a:lnTo>
                      <a:pt x="1219" y="654"/>
                    </a:lnTo>
                    <a:lnTo>
                      <a:pt x="1220" y="630"/>
                    </a:lnTo>
                    <a:lnTo>
                      <a:pt x="1220" y="611"/>
                    </a:lnTo>
                    <a:lnTo>
                      <a:pt x="1221" y="625"/>
                    </a:lnTo>
                    <a:lnTo>
                      <a:pt x="1222" y="658"/>
                    </a:lnTo>
                    <a:lnTo>
                      <a:pt x="1223" y="635"/>
                    </a:lnTo>
                    <a:lnTo>
                      <a:pt x="1223" y="638"/>
                    </a:lnTo>
                    <a:lnTo>
                      <a:pt x="1224" y="638"/>
                    </a:lnTo>
                    <a:lnTo>
                      <a:pt x="1225" y="638"/>
                    </a:lnTo>
                    <a:lnTo>
                      <a:pt x="1226" y="638"/>
                    </a:lnTo>
                    <a:lnTo>
                      <a:pt x="1227" y="639"/>
                    </a:lnTo>
                    <a:lnTo>
                      <a:pt x="1228" y="639"/>
                    </a:lnTo>
                    <a:lnTo>
                      <a:pt x="1228" y="640"/>
                    </a:lnTo>
                    <a:lnTo>
                      <a:pt x="1229" y="639"/>
                    </a:lnTo>
                    <a:lnTo>
                      <a:pt x="1230" y="639"/>
                    </a:lnTo>
                    <a:lnTo>
                      <a:pt x="1231" y="638"/>
                    </a:lnTo>
                    <a:lnTo>
                      <a:pt x="1231" y="639"/>
                    </a:lnTo>
                    <a:lnTo>
                      <a:pt x="1233" y="642"/>
                    </a:lnTo>
                    <a:lnTo>
                      <a:pt x="1233" y="646"/>
                    </a:lnTo>
                    <a:lnTo>
                      <a:pt x="1234" y="650"/>
                    </a:lnTo>
                    <a:lnTo>
                      <a:pt x="1235" y="650"/>
                    </a:lnTo>
                    <a:lnTo>
                      <a:pt x="1236" y="649"/>
                    </a:lnTo>
                    <a:lnTo>
                      <a:pt x="1236" y="650"/>
                    </a:lnTo>
                    <a:lnTo>
                      <a:pt x="1237" y="651"/>
                    </a:lnTo>
                    <a:lnTo>
                      <a:pt x="1238" y="652"/>
                    </a:lnTo>
                    <a:lnTo>
                      <a:pt x="1239" y="652"/>
                    </a:lnTo>
                    <a:lnTo>
                      <a:pt x="1239" y="652"/>
                    </a:lnTo>
                    <a:lnTo>
                      <a:pt x="1241" y="652"/>
                    </a:lnTo>
                    <a:lnTo>
                      <a:pt x="1241" y="652"/>
                    </a:lnTo>
                    <a:lnTo>
                      <a:pt x="1242" y="652"/>
                    </a:lnTo>
                    <a:lnTo>
                      <a:pt x="1243" y="652"/>
                    </a:lnTo>
                    <a:lnTo>
                      <a:pt x="1244" y="652"/>
                    </a:lnTo>
                    <a:lnTo>
                      <a:pt x="1244" y="651"/>
                    </a:lnTo>
                    <a:lnTo>
                      <a:pt x="1245" y="652"/>
                    </a:lnTo>
                    <a:lnTo>
                      <a:pt x="1246" y="653"/>
                    </a:lnTo>
                    <a:lnTo>
                      <a:pt x="1247" y="654"/>
                    </a:lnTo>
                    <a:lnTo>
                      <a:pt x="1248" y="655"/>
                    </a:lnTo>
                    <a:lnTo>
                      <a:pt x="1248" y="657"/>
                    </a:lnTo>
                    <a:lnTo>
                      <a:pt x="1249" y="658"/>
                    </a:lnTo>
                    <a:lnTo>
                      <a:pt x="1250" y="659"/>
                    </a:lnTo>
                    <a:lnTo>
                      <a:pt x="1251" y="660"/>
                    </a:lnTo>
                    <a:lnTo>
                      <a:pt x="1252" y="660"/>
                    </a:lnTo>
                    <a:lnTo>
                      <a:pt x="1252" y="660"/>
                    </a:lnTo>
                    <a:lnTo>
                      <a:pt x="1253" y="660"/>
                    </a:lnTo>
                    <a:lnTo>
                      <a:pt x="1254" y="660"/>
                    </a:lnTo>
                    <a:lnTo>
                      <a:pt x="1255" y="658"/>
                    </a:lnTo>
                    <a:lnTo>
                      <a:pt x="1256" y="640"/>
                    </a:lnTo>
                    <a:lnTo>
                      <a:pt x="1256" y="624"/>
                    </a:lnTo>
                    <a:lnTo>
                      <a:pt x="1257" y="650"/>
                    </a:lnTo>
                    <a:lnTo>
                      <a:pt x="1258" y="650"/>
                    </a:lnTo>
                    <a:lnTo>
                      <a:pt x="1259" y="650"/>
                    </a:lnTo>
                    <a:lnTo>
                      <a:pt x="1260" y="651"/>
                    </a:lnTo>
                    <a:lnTo>
                      <a:pt x="1261" y="651"/>
                    </a:lnTo>
                    <a:lnTo>
                      <a:pt x="1261" y="651"/>
                    </a:lnTo>
                    <a:lnTo>
                      <a:pt x="1262" y="653"/>
                    </a:lnTo>
                    <a:lnTo>
                      <a:pt x="1263" y="654"/>
                    </a:lnTo>
                    <a:lnTo>
                      <a:pt x="1264" y="655"/>
                    </a:lnTo>
                    <a:lnTo>
                      <a:pt x="1264" y="654"/>
                    </a:lnTo>
                    <a:lnTo>
                      <a:pt x="1265" y="653"/>
                    </a:lnTo>
                    <a:lnTo>
                      <a:pt x="1266" y="653"/>
                    </a:lnTo>
                    <a:lnTo>
                      <a:pt x="1267" y="655"/>
                    </a:lnTo>
                    <a:lnTo>
                      <a:pt x="1268" y="654"/>
                    </a:lnTo>
                    <a:lnTo>
                      <a:pt x="1269" y="654"/>
                    </a:lnTo>
                    <a:lnTo>
                      <a:pt x="1269" y="654"/>
                    </a:lnTo>
                    <a:lnTo>
                      <a:pt x="1270" y="657"/>
                    </a:lnTo>
                    <a:lnTo>
                      <a:pt x="1271" y="659"/>
                    </a:lnTo>
                    <a:lnTo>
                      <a:pt x="1272" y="661"/>
                    </a:lnTo>
                    <a:lnTo>
                      <a:pt x="1272" y="664"/>
                    </a:lnTo>
                    <a:lnTo>
                      <a:pt x="1274" y="664"/>
                    </a:lnTo>
                    <a:lnTo>
                      <a:pt x="1274" y="666"/>
                    </a:lnTo>
                    <a:lnTo>
                      <a:pt x="1275" y="667"/>
                    </a:lnTo>
                    <a:lnTo>
                      <a:pt x="1276" y="668"/>
                    </a:lnTo>
                    <a:lnTo>
                      <a:pt x="1277" y="667"/>
                    </a:lnTo>
                    <a:lnTo>
                      <a:pt x="1277" y="660"/>
                    </a:lnTo>
                    <a:lnTo>
                      <a:pt x="1278" y="658"/>
                    </a:lnTo>
                    <a:lnTo>
                      <a:pt x="1279" y="659"/>
                    </a:lnTo>
                    <a:lnTo>
                      <a:pt x="1280" y="664"/>
                    </a:lnTo>
                    <a:lnTo>
                      <a:pt x="1280" y="667"/>
                    </a:lnTo>
                    <a:lnTo>
                      <a:pt x="1282" y="669"/>
                    </a:lnTo>
                    <a:lnTo>
                      <a:pt x="1282" y="668"/>
                    </a:lnTo>
                    <a:lnTo>
                      <a:pt x="1283" y="664"/>
                    </a:lnTo>
                    <a:lnTo>
                      <a:pt x="1284" y="658"/>
                    </a:lnTo>
                    <a:lnTo>
                      <a:pt x="1285" y="651"/>
                    </a:lnTo>
                    <a:lnTo>
                      <a:pt x="1285" y="645"/>
                    </a:lnTo>
                    <a:lnTo>
                      <a:pt x="1286" y="645"/>
                    </a:lnTo>
                    <a:lnTo>
                      <a:pt x="1287" y="646"/>
                    </a:lnTo>
                    <a:lnTo>
                      <a:pt x="1288" y="649"/>
                    </a:lnTo>
                    <a:lnTo>
                      <a:pt x="1289" y="650"/>
                    </a:lnTo>
                    <a:lnTo>
                      <a:pt x="1290" y="650"/>
                    </a:lnTo>
                    <a:lnTo>
                      <a:pt x="1290" y="650"/>
                    </a:lnTo>
                    <a:lnTo>
                      <a:pt x="1291" y="650"/>
                    </a:lnTo>
                    <a:lnTo>
                      <a:pt x="1292" y="650"/>
                    </a:lnTo>
                    <a:lnTo>
                      <a:pt x="1293" y="651"/>
                    </a:lnTo>
                    <a:lnTo>
                      <a:pt x="1293" y="650"/>
                    </a:lnTo>
                    <a:lnTo>
                      <a:pt x="1294" y="651"/>
                    </a:lnTo>
                    <a:lnTo>
                      <a:pt x="1295" y="668"/>
                    </a:lnTo>
                    <a:lnTo>
                      <a:pt x="1296" y="673"/>
                    </a:lnTo>
                    <a:lnTo>
                      <a:pt x="1297" y="673"/>
                    </a:lnTo>
                    <a:lnTo>
                      <a:pt x="1298" y="668"/>
                    </a:lnTo>
                    <a:lnTo>
                      <a:pt x="1298" y="644"/>
                    </a:lnTo>
                    <a:lnTo>
                      <a:pt x="1299" y="641"/>
                    </a:lnTo>
                    <a:lnTo>
                      <a:pt x="1300" y="642"/>
                    </a:lnTo>
                    <a:lnTo>
                      <a:pt x="1301" y="643"/>
                    </a:lnTo>
                    <a:lnTo>
                      <a:pt x="1302" y="643"/>
                    </a:lnTo>
                    <a:lnTo>
                      <a:pt x="1302" y="643"/>
                    </a:lnTo>
                    <a:lnTo>
                      <a:pt x="1303" y="644"/>
                    </a:lnTo>
                    <a:lnTo>
                      <a:pt x="1304" y="644"/>
                    </a:lnTo>
                    <a:lnTo>
                      <a:pt x="1305" y="654"/>
                    </a:lnTo>
                    <a:lnTo>
                      <a:pt x="1306" y="630"/>
                    </a:lnTo>
                    <a:lnTo>
                      <a:pt x="1306" y="553"/>
                    </a:lnTo>
                    <a:lnTo>
                      <a:pt x="1307" y="599"/>
                    </a:lnTo>
                    <a:lnTo>
                      <a:pt x="1308" y="473"/>
                    </a:lnTo>
                    <a:lnTo>
                      <a:pt x="1309" y="483"/>
                    </a:lnTo>
                    <a:lnTo>
                      <a:pt x="1310" y="496"/>
                    </a:lnTo>
                    <a:lnTo>
                      <a:pt x="1310" y="508"/>
                    </a:lnTo>
                    <a:lnTo>
                      <a:pt x="1311" y="517"/>
                    </a:lnTo>
                    <a:lnTo>
                      <a:pt x="1312" y="523"/>
                    </a:lnTo>
                    <a:lnTo>
                      <a:pt x="1313" y="532"/>
                    </a:lnTo>
                    <a:lnTo>
                      <a:pt x="1314" y="538"/>
                    </a:lnTo>
                    <a:lnTo>
                      <a:pt x="1315" y="542"/>
                    </a:lnTo>
                    <a:lnTo>
                      <a:pt x="1315" y="545"/>
                    </a:lnTo>
                    <a:lnTo>
                      <a:pt x="1316" y="547"/>
                    </a:lnTo>
                    <a:lnTo>
                      <a:pt x="1317" y="549"/>
                    </a:lnTo>
                    <a:lnTo>
                      <a:pt x="1318" y="551"/>
                    </a:lnTo>
                    <a:lnTo>
                      <a:pt x="1318" y="552"/>
                    </a:lnTo>
                    <a:lnTo>
                      <a:pt x="1319" y="553"/>
                    </a:lnTo>
                    <a:lnTo>
                      <a:pt x="1320" y="554"/>
                    </a:lnTo>
                    <a:lnTo>
                      <a:pt x="1321" y="555"/>
                    </a:lnTo>
                    <a:lnTo>
                      <a:pt x="1322" y="554"/>
                    </a:lnTo>
                    <a:lnTo>
                      <a:pt x="1323" y="553"/>
                    </a:lnTo>
                    <a:lnTo>
                      <a:pt x="1323" y="553"/>
                    </a:lnTo>
                    <a:lnTo>
                      <a:pt x="1324" y="554"/>
                    </a:lnTo>
                    <a:lnTo>
                      <a:pt x="1325" y="555"/>
                    </a:lnTo>
                    <a:lnTo>
                      <a:pt x="1326" y="555"/>
                    </a:lnTo>
                    <a:lnTo>
                      <a:pt x="1326" y="555"/>
                    </a:lnTo>
                    <a:lnTo>
                      <a:pt x="1327" y="555"/>
                    </a:lnTo>
                    <a:lnTo>
                      <a:pt x="1328" y="555"/>
                    </a:lnTo>
                    <a:lnTo>
                      <a:pt x="1329" y="555"/>
                    </a:lnTo>
                    <a:lnTo>
                      <a:pt x="1330" y="556"/>
                    </a:lnTo>
                    <a:lnTo>
                      <a:pt x="1331" y="556"/>
                    </a:lnTo>
                    <a:lnTo>
                      <a:pt x="1331" y="557"/>
                    </a:lnTo>
                    <a:lnTo>
                      <a:pt x="1332" y="558"/>
                    </a:lnTo>
                    <a:lnTo>
                      <a:pt x="1333" y="559"/>
                    </a:lnTo>
                    <a:lnTo>
                      <a:pt x="1334" y="560"/>
                    </a:lnTo>
                    <a:lnTo>
                      <a:pt x="1335" y="563"/>
                    </a:lnTo>
                    <a:lnTo>
                      <a:pt x="1335" y="564"/>
                    </a:lnTo>
                    <a:lnTo>
                      <a:pt x="1336" y="565"/>
                    </a:lnTo>
                    <a:lnTo>
                      <a:pt x="1337" y="564"/>
                    </a:lnTo>
                    <a:lnTo>
                      <a:pt x="1338" y="563"/>
                    </a:lnTo>
                    <a:lnTo>
                      <a:pt x="1339" y="563"/>
                    </a:lnTo>
                    <a:lnTo>
                      <a:pt x="1339" y="563"/>
                    </a:lnTo>
                    <a:lnTo>
                      <a:pt x="1340" y="560"/>
                    </a:lnTo>
                    <a:lnTo>
                      <a:pt x="1341" y="563"/>
                    </a:lnTo>
                    <a:lnTo>
                      <a:pt x="1342" y="571"/>
                    </a:lnTo>
                    <a:lnTo>
                      <a:pt x="1343" y="635"/>
                    </a:lnTo>
                    <a:lnTo>
                      <a:pt x="1343" y="644"/>
                    </a:lnTo>
                    <a:lnTo>
                      <a:pt x="1344" y="648"/>
                    </a:lnTo>
                    <a:lnTo>
                      <a:pt x="1345" y="647"/>
                    </a:lnTo>
                    <a:lnTo>
                      <a:pt x="1346" y="649"/>
                    </a:lnTo>
                    <a:lnTo>
                      <a:pt x="1347" y="651"/>
                    </a:lnTo>
                    <a:lnTo>
                      <a:pt x="1348" y="653"/>
                    </a:lnTo>
                    <a:lnTo>
                      <a:pt x="1348" y="654"/>
                    </a:lnTo>
                    <a:lnTo>
                      <a:pt x="1349" y="655"/>
                    </a:lnTo>
                    <a:lnTo>
                      <a:pt x="1350" y="654"/>
                    </a:lnTo>
                    <a:lnTo>
                      <a:pt x="1351" y="653"/>
                    </a:lnTo>
                    <a:lnTo>
                      <a:pt x="1351" y="653"/>
                    </a:lnTo>
                    <a:lnTo>
                      <a:pt x="1352" y="655"/>
                    </a:lnTo>
                    <a:lnTo>
                      <a:pt x="1353" y="654"/>
                    </a:lnTo>
                    <a:lnTo>
                      <a:pt x="1354" y="654"/>
                    </a:lnTo>
                    <a:lnTo>
                      <a:pt x="1355" y="654"/>
                    </a:lnTo>
                    <a:lnTo>
                      <a:pt x="1356" y="657"/>
                    </a:lnTo>
                    <a:lnTo>
                      <a:pt x="1356" y="659"/>
                    </a:lnTo>
                    <a:lnTo>
                      <a:pt x="1357" y="661"/>
                    </a:lnTo>
                    <a:lnTo>
                      <a:pt x="1358" y="664"/>
                    </a:lnTo>
                    <a:lnTo>
                      <a:pt x="1359" y="664"/>
                    </a:lnTo>
                    <a:lnTo>
                      <a:pt x="1359" y="666"/>
                    </a:lnTo>
                    <a:lnTo>
                      <a:pt x="1360" y="667"/>
                    </a:lnTo>
                    <a:lnTo>
                      <a:pt x="1361" y="668"/>
                    </a:lnTo>
                    <a:lnTo>
                      <a:pt x="1362" y="667"/>
                    </a:lnTo>
                    <a:lnTo>
                      <a:pt x="1363" y="660"/>
                    </a:lnTo>
                    <a:lnTo>
                      <a:pt x="1364" y="658"/>
                    </a:lnTo>
                    <a:lnTo>
                      <a:pt x="1364" y="659"/>
                    </a:lnTo>
                    <a:lnTo>
                      <a:pt x="1365" y="664"/>
                    </a:lnTo>
                    <a:lnTo>
                      <a:pt x="1366" y="667"/>
                    </a:lnTo>
                    <a:lnTo>
                      <a:pt x="1367" y="669"/>
                    </a:lnTo>
                    <a:lnTo>
                      <a:pt x="1367" y="668"/>
                    </a:lnTo>
                    <a:lnTo>
                      <a:pt x="1368" y="664"/>
                    </a:lnTo>
                    <a:lnTo>
                      <a:pt x="1369" y="658"/>
                    </a:lnTo>
                    <a:lnTo>
                      <a:pt x="1370" y="651"/>
                    </a:lnTo>
                    <a:lnTo>
                      <a:pt x="1371" y="645"/>
                    </a:lnTo>
                    <a:lnTo>
                      <a:pt x="1372" y="645"/>
                    </a:lnTo>
                    <a:lnTo>
                      <a:pt x="1372" y="646"/>
                    </a:lnTo>
                    <a:lnTo>
                      <a:pt x="1373" y="649"/>
                    </a:lnTo>
                    <a:lnTo>
                      <a:pt x="1374" y="650"/>
                    </a:lnTo>
                    <a:lnTo>
                      <a:pt x="1375" y="650"/>
                    </a:lnTo>
                    <a:lnTo>
                      <a:pt x="1376" y="650"/>
                    </a:lnTo>
                    <a:lnTo>
                      <a:pt x="1376" y="650"/>
                    </a:lnTo>
                    <a:lnTo>
                      <a:pt x="1377" y="676"/>
                    </a:lnTo>
                    <a:lnTo>
                      <a:pt x="1378" y="708"/>
                    </a:lnTo>
                    <a:lnTo>
                      <a:pt x="1379" y="725"/>
                    </a:lnTo>
                    <a:lnTo>
                      <a:pt x="1380" y="740"/>
                    </a:lnTo>
                    <a:lnTo>
                      <a:pt x="1380" y="748"/>
                    </a:lnTo>
                    <a:lnTo>
                      <a:pt x="1381" y="749"/>
                    </a:lnTo>
                    <a:lnTo>
                      <a:pt x="1382" y="747"/>
                    </a:lnTo>
                    <a:lnTo>
                      <a:pt x="1383" y="749"/>
                    </a:lnTo>
                    <a:lnTo>
                      <a:pt x="1384" y="745"/>
                    </a:lnTo>
                    <a:lnTo>
                      <a:pt x="1384" y="738"/>
                    </a:lnTo>
                    <a:lnTo>
                      <a:pt x="1385" y="661"/>
                    </a:lnTo>
                    <a:lnTo>
                      <a:pt x="1386" y="435"/>
                    </a:lnTo>
                    <a:lnTo>
                      <a:pt x="1387" y="267"/>
                    </a:lnTo>
                    <a:lnTo>
                      <a:pt x="1388" y="255"/>
                    </a:lnTo>
                    <a:lnTo>
                      <a:pt x="1389" y="253"/>
                    </a:lnTo>
                    <a:lnTo>
                      <a:pt x="1389" y="253"/>
                    </a:lnTo>
                    <a:lnTo>
                      <a:pt x="1390" y="253"/>
                    </a:lnTo>
                    <a:lnTo>
                      <a:pt x="1391" y="252"/>
                    </a:lnTo>
                    <a:lnTo>
                      <a:pt x="1392" y="236"/>
                    </a:lnTo>
                    <a:lnTo>
                      <a:pt x="1392" y="225"/>
                    </a:lnTo>
                    <a:lnTo>
                      <a:pt x="1393" y="226"/>
                    </a:lnTo>
                    <a:lnTo>
                      <a:pt x="1394" y="227"/>
                    </a:lnTo>
                    <a:lnTo>
                      <a:pt x="1395" y="229"/>
                    </a:lnTo>
                    <a:lnTo>
                      <a:pt x="1396" y="229"/>
                    </a:lnTo>
                    <a:lnTo>
                      <a:pt x="1397" y="230"/>
                    </a:lnTo>
                    <a:lnTo>
                      <a:pt x="1397" y="230"/>
                    </a:lnTo>
                    <a:lnTo>
                      <a:pt x="1398" y="231"/>
                    </a:lnTo>
                    <a:lnTo>
                      <a:pt x="1399" y="232"/>
                    </a:lnTo>
                    <a:lnTo>
                      <a:pt x="1400" y="233"/>
                    </a:lnTo>
                    <a:lnTo>
                      <a:pt x="1400" y="233"/>
                    </a:lnTo>
                    <a:lnTo>
                      <a:pt x="1401" y="233"/>
                    </a:lnTo>
                    <a:lnTo>
                      <a:pt x="1402" y="233"/>
                    </a:lnTo>
                    <a:lnTo>
                      <a:pt x="1403" y="233"/>
                    </a:lnTo>
                    <a:lnTo>
                      <a:pt x="1404" y="233"/>
                    </a:lnTo>
                    <a:lnTo>
                      <a:pt x="1405" y="232"/>
                    </a:lnTo>
                    <a:lnTo>
                      <a:pt x="1405" y="231"/>
                    </a:lnTo>
                    <a:lnTo>
                      <a:pt x="1406" y="225"/>
                    </a:lnTo>
                    <a:lnTo>
                      <a:pt x="1407" y="204"/>
                    </a:lnTo>
                    <a:lnTo>
                      <a:pt x="1408" y="176"/>
                    </a:lnTo>
                    <a:lnTo>
                      <a:pt x="1408" y="176"/>
                    </a:lnTo>
                    <a:lnTo>
                      <a:pt x="1409" y="175"/>
                    </a:lnTo>
                    <a:lnTo>
                      <a:pt x="1410" y="176"/>
                    </a:lnTo>
                    <a:lnTo>
                      <a:pt x="1411" y="178"/>
                    </a:lnTo>
                    <a:lnTo>
                      <a:pt x="1412" y="181"/>
                    </a:lnTo>
                    <a:lnTo>
                      <a:pt x="1413" y="185"/>
                    </a:lnTo>
                    <a:lnTo>
                      <a:pt x="1413" y="189"/>
                    </a:lnTo>
                    <a:lnTo>
                      <a:pt x="1414" y="192"/>
                    </a:lnTo>
                    <a:lnTo>
                      <a:pt x="1415" y="193"/>
                    </a:lnTo>
                    <a:lnTo>
                      <a:pt x="1416" y="195"/>
                    </a:lnTo>
                    <a:lnTo>
                      <a:pt x="1417" y="196"/>
                    </a:lnTo>
                    <a:lnTo>
                      <a:pt x="1417" y="196"/>
                    </a:lnTo>
                    <a:lnTo>
                      <a:pt x="1418" y="197"/>
                    </a:lnTo>
                    <a:lnTo>
                      <a:pt x="1419" y="196"/>
                    </a:lnTo>
                    <a:lnTo>
                      <a:pt x="1420" y="195"/>
                    </a:lnTo>
                    <a:lnTo>
                      <a:pt x="1421" y="194"/>
                    </a:lnTo>
                    <a:lnTo>
                      <a:pt x="1421" y="193"/>
                    </a:lnTo>
                    <a:lnTo>
                      <a:pt x="1422" y="191"/>
                    </a:lnTo>
                    <a:lnTo>
                      <a:pt x="1423" y="190"/>
                    </a:lnTo>
                    <a:lnTo>
                      <a:pt x="1424" y="189"/>
                    </a:lnTo>
                    <a:lnTo>
                      <a:pt x="1425" y="188"/>
                    </a:lnTo>
                    <a:lnTo>
                      <a:pt x="1425" y="190"/>
                    </a:lnTo>
                    <a:lnTo>
                      <a:pt x="1426" y="198"/>
                    </a:lnTo>
                    <a:lnTo>
                      <a:pt x="1427" y="243"/>
                    </a:lnTo>
                    <a:lnTo>
                      <a:pt x="1428" y="431"/>
                    </a:lnTo>
                    <a:lnTo>
                      <a:pt x="1429" y="448"/>
                    </a:lnTo>
                    <a:lnTo>
                      <a:pt x="1430" y="518"/>
                    </a:lnTo>
                    <a:lnTo>
                      <a:pt x="1430" y="518"/>
                    </a:lnTo>
                    <a:lnTo>
                      <a:pt x="1431" y="539"/>
                    </a:lnTo>
                    <a:lnTo>
                      <a:pt x="1432" y="542"/>
                    </a:lnTo>
                    <a:lnTo>
                      <a:pt x="1433" y="544"/>
                    </a:lnTo>
                    <a:lnTo>
                      <a:pt x="1433" y="544"/>
                    </a:lnTo>
                    <a:lnTo>
                      <a:pt x="1435" y="546"/>
                    </a:lnTo>
                    <a:lnTo>
                      <a:pt x="1435" y="547"/>
                    </a:lnTo>
                    <a:lnTo>
                      <a:pt x="1436" y="547"/>
                    </a:lnTo>
                    <a:lnTo>
                      <a:pt x="1437" y="546"/>
                    </a:lnTo>
                    <a:lnTo>
                      <a:pt x="1438" y="545"/>
                    </a:lnTo>
                    <a:lnTo>
                      <a:pt x="1438" y="544"/>
                    </a:lnTo>
                    <a:lnTo>
                      <a:pt x="1439" y="543"/>
                    </a:lnTo>
                    <a:lnTo>
                      <a:pt x="1440" y="541"/>
                    </a:lnTo>
                    <a:lnTo>
                      <a:pt x="1441" y="539"/>
                    </a:lnTo>
                    <a:lnTo>
                      <a:pt x="1441" y="539"/>
                    </a:lnTo>
                    <a:lnTo>
                      <a:pt x="1443" y="539"/>
                    </a:lnTo>
                    <a:lnTo>
                      <a:pt x="1443" y="538"/>
                    </a:lnTo>
                    <a:lnTo>
                      <a:pt x="1444" y="535"/>
                    </a:lnTo>
                    <a:lnTo>
                      <a:pt x="1445" y="539"/>
                    </a:lnTo>
                    <a:lnTo>
                      <a:pt x="1446" y="546"/>
                    </a:lnTo>
                    <a:lnTo>
                      <a:pt x="1446" y="553"/>
                    </a:lnTo>
                    <a:lnTo>
                      <a:pt x="1447" y="556"/>
                    </a:lnTo>
                    <a:lnTo>
                      <a:pt x="1448" y="559"/>
                    </a:lnTo>
                    <a:lnTo>
                      <a:pt x="1449" y="564"/>
                    </a:lnTo>
                    <a:lnTo>
                      <a:pt x="1449" y="568"/>
                    </a:lnTo>
                    <a:lnTo>
                      <a:pt x="1451" y="571"/>
                    </a:lnTo>
                    <a:lnTo>
                      <a:pt x="1451" y="573"/>
                    </a:lnTo>
                    <a:lnTo>
                      <a:pt x="1452" y="577"/>
                    </a:lnTo>
                    <a:lnTo>
                      <a:pt x="1453" y="579"/>
                    </a:lnTo>
                    <a:lnTo>
                      <a:pt x="1454" y="581"/>
                    </a:lnTo>
                    <a:lnTo>
                      <a:pt x="1454" y="582"/>
                    </a:lnTo>
                    <a:lnTo>
                      <a:pt x="1455" y="594"/>
                    </a:lnTo>
                    <a:lnTo>
                      <a:pt x="1456" y="639"/>
                    </a:lnTo>
                    <a:lnTo>
                      <a:pt x="1457" y="676"/>
                    </a:lnTo>
                    <a:lnTo>
                      <a:pt x="1458" y="708"/>
                    </a:lnTo>
                    <a:lnTo>
                      <a:pt x="1459" y="725"/>
                    </a:lnTo>
                    <a:lnTo>
                      <a:pt x="1459" y="740"/>
                    </a:lnTo>
                    <a:lnTo>
                      <a:pt x="1460" y="748"/>
                    </a:lnTo>
                    <a:lnTo>
                      <a:pt x="1461" y="749"/>
                    </a:lnTo>
                    <a:lnTo>
                      <a:pt x="1462" y="747"/>
                    </a:lnTo>
                    <a:lnTo>
                      <a:pt x="1463" y="749"/>
                    </a:lnTo>
                    <a:lnTo>
                      <a:pt x="1463" y="745"/>
                    </a:lnTo>
                    <a:lnTo>
                      <a:pt x="1464" y="738"/>
                    </a:lnTo>
                    <a:lnTo>
                      <a:pt x="1465" y="661"/>
                    </a:lnTo>
                    <a:lnTo>
                      <a:pt x="1466" y="661"/>
                    </a:lnTo>
                    <a:lnTo>
                      <a:pt x="1467" y="655"/>
                    </a:lnTo>
                    <a:lnTo>
                      <a:pt x="1467" y="654"/>
                    </a:lnTo>
                    <a:lnTo>
                      <a:pt x="1468" y="652"/>
                    </a:lnTo>
                    <a:lnTo>
                      <a:pt x="1469" y="650"/>
                    </a:lnTo>
                    <a:lnTo>
                      <a:pt x="1470" y="648"/>
                    </a:lnTo>
                    <a:lnTo>
                      <a:pt x="1471" y="643"/>
                    </a:lnTo>
                    <a:lnTo>
                      <a:pt x="1471" y="611"/>
                    </a:lnTo>
                    <a:lnTo>
                      <a:pt x="1472" y="625"/>
                    </a:lnTo>
                    <a:lnTo>
                      <a:pt x="1473" y="658"/>
                    </a:lnTo>
                    <a:lnTo>
                      <a:pt x="1474" y="635"/>
                    </a:lnTo>
                    <a:lnTo>
                      <a:pt x="1475" y="638"/>
                    </a:lnTo>
                    <a:lnTo>
                      <a:pt x="1476" y="638"/>
                    </a:lnTo>
                    <a:lnTo>
                      <a:pt x="1476" y="638"/>
                    </a:lnTo>
                    <a:lnTo>
                      <a:pt x="1477" y="638"/>
                    </a:lnTo>
                    <a:lnTo>
                      <a:pt x="1478" y="639"/>
                    </a:lnTo>
                    <a:lnTo>
                      <a:pt x="1479" y="639"/>
                    </a:lnTo>
                    <a:lnTo>
                      <a:pt x="1479" y="640"/>
                    </a:lnTo>
                    <a:lnTo>
                      <a:pt x="1480" y="639"/>
                    </a:lnTo>
                    <a:lnTo>
                      <a:pt x="1481" y="639"/>
                    </a:lnTo>
                    <a:lnTo>
                      <a:pt x="1482" y="638"/>
                    </a:lnTo>
                    <a:lnTo>
                      <a:pt x="1483" y="639"/>
                    </a:lnTo>
                    <a:lnTo>
                      <a:pt x="1484" y="642"/>
                    </a:lnTo>
                    <a:lnTo>
                      <a:pt x="1484" y="646"/>
                    </a:lnTo>
                    <a:lnTo>
                      <a:pt x="1485" y="650"/>
                    </a:lnTo>
                    <a:lnTo>
                      <a:pt x="1486" y="650"/>
                    </a:lnTo>
                    <a:lnTo>
                      <a:pt x="1487" y="649"/>
                    </a:lnTo>
                    <a:lnTo>
                      <a:pt x="1487" y="650"/>
                    </a:lnTo>
                    <a:lnTo>
                      <a:pt x="1488" y="651"/>
                    </a:lnTo>
                    <a:lnTo>
                      <a:pt x="1489" y="652"/>
                    </a:lnTo>
                    <a:lnTo>
                      <a:pt x="1490" y="652"/>
                    </a:lnTo>
                    <a:lnTo>
                      <a:pt x="1491" y="652"/>
                    </a:lnTo>
                    <a:lnTo>
                      <a:pt x="1492" y="652"/>
                    </a:lnTo>
                    <a:lnTo>
                      <a:pt x="1492" y="652"/>
                    </a:lnTo>
                    <a:lnTo>
                      <a:pt x="1493" y="652"/>
                    </a:lnTo>
                    <a:lnTo>
                      <a:pt x="1494" y="652"/>
                    </a:lnTo>
                    <a:lnTo>
                      <a:pt x="1495" y="652"/>
                    </a:lnTo>
                    <a:lnTo>
                      <a:pt x="1495" y="651"/>
                    </a:lnTo>
                    <a:lnTo>
                      <a:pt x="1496" y="652"/>
                    </a:lnTo>
                    <a:lnTo>
                      <a:pt x="1497" y="653"/>
                    </a:lnTo>
                    <a:lnTo>
                      <a:pt x="1498" y="654"/>
                    </a:lnTo>
                    <a:lnTo>
                      <a:pt x="1499" y="655"/>
                    </a:lnTo>
                    <a:lnTo>
                      <a:pt x="1500" y="657"/>
                    </a:lnTo>
                    <a:lnTo>
                      <a:pt x="1500" y="658"/>
                    </a:lnTo>
                    <a:lnTo>
                      <a:pt x="1501" y="659"/>
                    </a:lnTo>
                    <a:lnTo>
                      <a:pt x="1502" y="660"/>
                    </a:lnTo>
                    <a:lnTo>
                      <a:pt x="1503" y="660"/>
                    </a:lnTo>
                    <a:lnTo>
                      <a:pt x="1504" y="660"/>
                    </a:lnTo>
                    <a:lnTo>
                      <a:pt x="1504" y="660"/>
                    </a:lnTo>
                    <a:lnTo>
                      <a:pt x="1505" y="660"/>
                    </a:lnTo>
                    <a:lnTo>
                      <a:pt x="1506" y="658"/>
                    </a:lnTo>
                    <a:lnTo>
                      <a:pt x="1507" y="640"/>
                    </a:lnTo>
                    <a:lnTo>
                      <a:pt x="1508" y="624"/>
                    </a:lnTo>
                    <a:lnTo>
                      <a:pt x="1508" y="650"/>
                    </a:lnTo>
                    <a:lnTo>
                      <a:pt x="1509" y="650"/>
                    </a:lnTo>
                    <a:lnTo>
                      <a:pt x="1510" y="650"/>
                    </a:lnTo>
                    <a:lnTo>
                      <a:pt x="1511" y="651"/>
                    </a:lnTo>
                    <a:lnTo>
                      <a:pt x="1512" y="651"/>
                    </a:lnTo>
                    <a:lnTo>
                      <a:pt x="1512" y="651"/>
                    </a:lnTo>
                    <a:lnTo>
                      <a:pt x="1513" y="653"/>
                    </a:lnTo>
                    <a:lnTo>
                      <a:pt x="1514" y="654"/>
                    </a:lnTo>
                    <a:lnTo>
                      <a:pt x="1515" y="654"/>
                    </a:lnTo>
                    <a:lnTo>
                      <a:pt x="1516" y="653"/>
                    </a:lnTo>
                    <a:lnTo>
                      <a:pt x="1517" y="653"/>
                    </a:lnTo>
                    <a:lnTo>
                      <a:pt x="1517" y="652"/>
                    </a:lnTo>
                    <a:lnTo>
                      <a:pt x="1518" y="653"/>
                    </a:lnTo>
                    <a:lnTo>
                      <a:pt x="1519" y="651"/>
                    </a:lnTo>
                    <a:lnTo>
                      <a:pt x="1520" y="651"/>
                    </a:lnTo>
                    <a:lnTo>
                      <a:pt x="1520" y="651"/>
                    </a:lnTo>
                    <a:lnTo>
                      <a:pt x="1521" y="652"/>
                    </a:lnTo>
                    <a:lnTo>
                      <a:pt x="1522" y="652"/>
                    </a:lnTo>
                    <a:lnTo>
                      <a:pt x="1523" y="652"/>
                    </a:lnTo>
                    <a:lnTo>
                      <a:pt x="1524" y="653"/>
                    </a:lnTo>
                    <a:lnTo>
                      <a:pt x="1525" y="655"/>
                    </a:lnTo>
                    <a:lnTo>
                      <a:pt x="1525" y="656"/>
                    </a:lnTo>
                    <a:lnTo>
                      <a:pt x="1526" y="656"/>
                    </a:lnTo>
                    <a:lnTo>
                      <a:pt x="1527" y="657"/>
                    </a:lnTo>
                    <a:lnTo>
                      <a:pt x="1528" y="657"/>
                    </a:lnTo>
                    <a:lnTo>
                      <a:pt x="1528" y="657"/>
                    </a:lnTo>
                    <a:lnTo>
                      <a:pt x="1529" y="657"/>
                    </a:lnTo>
                    <a:lnTo>
                      <a:pt x="1530" y="656"/>
                    </a:lnTo>
                    <a:lnTo>
                      <a:pt x="1531" y="657"/>
                    </a:lnTo>
                    <a:lnTo>
                      <a:pt x="1532" y="657"/>
                    </a:lnTo>
                    <a:lnTo>
                      <a:pt x="1533" y="657"/>
                    </a:lnTo>
                    <a:lnTo>
                      <a:pt x="1533" y="655"/>
                    </a:lnTo>
                    <a:lnTo>
                      <a:pt x="1534" y="652"/>
                    </a:lnTo>
                    <a:lnTo>
                      <a:pt x="1535" y="650"/>
                    </a:lnTo>
                    <a:lnTo>
                      <a:pt x="1536" y="645"/>
                    </a:lnTo>
                    <a:lnTo>
                      <a:pt x="1536" y="642"/>
                    </a:lnTo>
                    <a:lnTo>
                      <a:pt x="1537" y="639"/>
                    </a:lnTo>
                    <a:lnTo>
                      <a:pt x="1538" y="637"/>
                    </a:lnTo>
                    <a:lnTo>
                      <a:pt x="1539" y="637"/>
                    </a:lnTo>
                    <a:lnTo>
                      <a:pt x="1540" y="635"/>
                    </a:lnTo>
                    <a:lnTo>
                      <a:pt x="1541" y="636"/>
                    </a:lnTo>
                    <a:lnTo>
                      <a:pt x="1541" y="637"/>
                    </a:lnTo>
                    <a:lnTo>
                      <a:pt x="1542" y="637"/>
                    </a:lnTo>
                    <a:lnTo>
                      <a:pt x="1543" y="637"/>
                    </a:lnTo>
                    <a:lnTo>
                      <a:pt x="1544" y="638"/>
                    </a:lnTo>
                    <a:lnTo>
                      <a:pt x="1545" y="639"/>
                    </a:lnTo>
                    <a:lnTo>
                      <a:pt x="1545" y="641"/>
                    </a:lnTo>
                    <a:lnTo>
                      <a:pt x="1546" y="641"/>
                    </a:lnTo>
                    <a:lnTo>
                      <a:pt x="1547" y="640"/>
                    </a:lnTo>
                    <a:lnTo>
                      <a:pt x="1548" y="640"/>
                    </a:lnTo>
                    <a:lnTo>
                      <a:pt x="1549" y="634"/>
                    </a:lnTo>
                    <a:lnTo>
                      <a:pt x="1550" y="567"/>
                    </a:lnTo>
                    <a:lnTo>
                      <a:pt x="1550" y="614"/>
                    </a:lnTo>
                    <a:lnTo>
                      <a:pt x="1551" y="532"/>
                    </a:lnTo>
                    <a:lnTo>
                      <a:pt x="1552" y="522"/>
                    </a:lnTo>
                    <a:lnTo>
                      <a:pt x="1553" y="518"/>
                    </a:lnTo>
                    <a:lnTo>
                      <a:pt x="1553" y="521"/>
                    </a:lnTo>
                    <a:lnTo>
                      <a:pt x="1554" y="522"/>
                    </a:lnTo>
                    <a:lnTo>
                      <a:pt x="1555" y="524"/>
                    </a:lnTo>
                    <a:lnTo>
                      <a:pt x="1556" y="525"/>
                    </a:lnTo>
                    <a:lnTo>
                      <a:pt x="1557" y="527"/>
                    </a:lnTo>
                    <a:lnTo>
                      <a:pt x="1558" y="528"/>
                    </a:lnTo>
                    <a:lnTo>
                      <a:pt x="1558" y="529"/>
                    </a:lnTo>
                    <a:lnTo>
                      <a:pt x="1559" y="529"/>
                    </a:lnTo>
                    <a:lnTo>
                      <a:pt x="1560" y="528"/>
                    </a:lnTo>
                    <a:lnTo>
                      <a:pt x="1561" y="528"/>
                    </a:lnTo>
                    <a:lnTo>
                      <a:pt x="1561" y="526"/>
                    </a:lnTo>
                    <a:lnTo>
                      <a:pt x="1562" y="524"/>
                    </a:lnTo>
                    <a:lnTo>
                      <a:pt x="1563" y="524"/>
                    </a:lnTo>
                    <a:lnTo>
                      <a:pt x="1564" y="524"/>
                    </a:lnTo>
                    <a:lnTo>
                      <a:pt x="1565" y="525"/>
                    </a:lnTo>
                    <a:lnTo>
                      <a:pt x="1566" y="525"/>
                    </a:lnTo>
                    <a:lnTo>
                      <a:pt x="1566" y="524"/>
                    </a:lnTo>
                    <a:lnTo>
                      <a:pt x="1567" y="524"/>
                    </a:lnTo>
                    <a:lnTo>
                      <a:pt x="1568" y="524"/>
                    </a:lnTo>
                    <a:lnTo>
                      <a:pt x="1569" y="523"/>
                    </a:lnTo>
                    <a:lnTo>
                      <a:pt x="1569" y="522"/>
                    </a:lnTo>
                    <a:lnTo>
                      <a:pt x="1570" y="522"/>
                    </a:lnTo>
                    <a:lnTo>
                      <a:pt x="1571" y="521"/>
                    </a:lnTo>
                    <a:lnTo>
                      <a:pt x="1572" y="522"/>
                    </a:lnTo>
                    <a:lnTo>
                      <a:pt x="1573" y="522"/>
                    </a:lnTo>
                    <a:lnTo>
                      <a:pt x="1574" y="524"/>
                    </a:lnTo>
                    <a:lnTo>
                      <a:pt x="1574" y="526"/>
                    </a:lnTo>
                    <a:lnTo>
                      <a:pt x="1575" y="529"/>
                    </a:lnTo>
                    <a:lnTo>
                      <a:pt x="1576" y="530"/>
                    </a:lnTo>
                    <a:lnTo>
                      <a:pt x="1577" y="532"/>
                    </a:lnTo>
                    <a:lnTo>
                      <a:pt x="1578" y="534"/>
                    </a:lnTo>
                    <a:lnTo>
                      <a:pt x="1578" y="535"/>
                    </a:lnTo>
                    <a:lnTo>
                      <a:pt x="1579" y="536"/>
                    </a:lnTo>
                    <a:lnTo>
                      <a:pt x="1580" y="536"/>
                    </a:lnTo>
                    <a:lnTo>
                      <a:pt x="1581" y="536"/>
                    </a:lnTo>
                    <a:lnTo>
                      <a:pt x="1582" y="534"/>
                    </a:lnTo>
                    <a:lnTo>
                      <a:pt x="1582" y="532"/>
                    </a:lnTo>
                    <a:lnTo>
                      <a:pt x="1583" y="530"/>
                    </a:lnTo>
                    <a:lnTo>
                      <a:pt x="1584" y="527"/>
                    </a:lnTo>
                    <a:lnTo>
                      <a:pt x="1585" y="526"/>
                    </a:lnTo>
                    <a:lnTo>
                      <a:pt x="1586" y="525"/>
                    </a:lnTo>
                    <a:lnTo>
                      <a:pt x="1586" y="524"/>
                    </a:lnTo>
                    <a:lnTo>
                      <a:pt x="1587" y="524"/>
                    </a:lnTo>
                    <a:lnTo>
                      <a:pt x="1588" y="524"/>
                    </a:lnTo>
                    <a:lnTo>
                      <a:pt x="1589" y="524"/>
                    </a:lnTo>
                    <a:lnTo>
                      <a:pt x="1590" y="525"/>
                    </a:lnTo>
                    <a:lnTo>
                      <a:pt x="1591" y="526"/>
                    </a:lnTo>
                    <a:lnTo>
                      <a:pt x="1591" y="526"/>
                    </a:lnTo>
                    <a:lnTo>
                      <a:pt x="1592" y="524"/>
                    </a:lnTo>
                    <a:lnTo>
                      <a:pt x="1593" y="501"/>
                    </a:lnTo>
                    <a:lnTo>
                      <a:pt x="1594" y="453"/>
                    </a:lnTo>
                    <a:lnTo>
                      <a:pt x="1594" y="492"/>
                    </a:lnTo>
                    <a:lnTo>
                      <a:pt x="1595" y="492"/>
                    </a:lnTo>
                    <a:lnTo>
                      <a:pt x="1596" y="491"/>
                    </a:lnTo>
                    <a:lnTo>
                      <a:pt x="1597" y="492"/>
                    </a:lnTo>
                    <a:lnTo>
                      <a:pt x="1598" y="496"/>
                    </a:lnTo>
                    <a:lnTo>
                      <a:pt x="1599" y="498"/>
                    </a:lnTo>
                    <a:lnTo>
                      <a:pt x="1599" y="497"/>
                    </a:lnTo>
                    <a:lnTo>
                      <a:pt x="1600" y="497"/>
                    </a:lnTo>
                    <a:lnTo>
                      <a:pt x="1601" y="496"/>
                    </a:lnTo>
                    <a:lnTo>
                      <a:pt x="1602" y="496"/>
                    </a:lnTo>
                    <a:lnTo>
                      <a:pt x="1602" y="496"/>
                    </a:lnTo>
                    <a:lnTo>
                      <a:pt x="1604" y="494"/>
                    </a:lnTo>
                    <a:lnTo>
                      <a:pt x="1604" y="493"/>
                    </a:lnTo>
                    <a:lnTo>
                      <a:pt x="1605" y="493"/>
                    </a:lnTo>
                    <a:lnTo>
                      <a:pt x="1606" y="494"/>
                    </a:lnTo>
                    <a:lnTo>
                      <a:pt x="1607" y="495"/>
                    </a:lnTo>
                    <a:lnTo>
                      <a:pt x="1607" y="495"/>
                    </a:lnTo>
                    <a:lnTo>
                      <a:pt x="1608" y="486"/>
                    </a:lnTo>
                    <a:lnTo>
                      <a:pt x="1609" y="477"/>
                    </a:lnTo>
                    <a:lnTo>
                      <a:pt x="1610" y="468"/>
                    </a:lnTo>
                    <a:lnTo>
                      <a:pt x="1610" y="469"/>
                    </a:lnTo>
                    <a:lnTo>
                      <a:pt x="1612" y="470"/>
                    </a:lnTo>
                    <a:lnTo>
                      <a:pt x="1612" y="471"/>
                    </a:lnTo>
                    <a:lnTo>
                      <a:pt x="1613" y="474"/>
                    </a:lnTo>
                    <a:lnTo>
                      <a:pt x="1614" y="475"/>
                    </a:lnTo>
                    <a:lnTo>
                      <a:pt x="1615" y="477"/>
                    </a:lnTo>
                    <a:lnTo>
                      <a:pt x="1615" y="478"/>
                    </a:lnTo>
                    <a:lnTo>
                      <a:pt x="1616" y="474"/>
                    </a:lnTo>
                    <a:lnTo>
                      <a:pt x="1617" y="425"/>
                    </a:lnTo>
                    <a:lnTo>
                      <a:pt x="1618" y="366"/>
                    </a:lnTo>
                    <a:lnTo>
                      <a:pt x="1619" y="407"/>
                    </a:lnTo>
                    <a:lnTo>
                      <a:pt x="1620" y="415"/>
                    </a:lnTo>
                    <a:lnTo>
                      <a:pt x="1620" y="434"/>
                    </a:lnTo>
                    <a:lnTo>
                      <a:pt x="1621" y="453"/>
                    </a:lnTo>
                    <a:lnTo>
                      <a:pt x="1622" y="473"/>
                    </a:lnTo>
                    <a:lnTo>
                      <a:pt x="1623" y="489"/>
                    </a:lnTo>
                    <a:lnTo>
                      <a:pt x="1623" y="507"/>
                    </a:lnTo>
                    <a:lnTo>
                      <a:pt x="1624" y="526"/>
                    </a:lnTo>
                    <a:lnTo>
                      <a:pt x="1625" y="543"/>
                    </a:lnTo>
                    <a:lnTo>
                      <a:pt x="1626" y="557"/>
                    </a:lnTo>
                    <a:lnTo>
                      <a:pt x="1627" y="566"/>
                    </a:lnTo>
                    <a:lnTo>
                      <a:pt x="1628" y="569"/>
                    </a:lnTo>
                    <a:lnTo>
                      <a:pt x="1628" y="573"/>
                    </a:lnTo>
                    <a:lnTo>
                      <a:pt x="1629" y="575"/>
                    </a:lnTo>
                    <a:lnTo>
                      <a:pt x="1630" y="576"/>
                    </a:lnTo>
                    <a:lnTo>
                      <a:pt x="1631" y="577"/>
                    </a:lnTo>
                    <a:lnTo>
                      <a:pt x="1632" y="577"/>
                    </a:lnTo>
                    <a:lnTo>
                      <a:pt x="1632" y="577"/>
                    </a:lnTo>
                    <a:lnTo>
                      <a:pt x="1633" y="577"/>
                    </a:lnTo>
                    <a:lnTo>
                      <a:pt x="1634" y="576"/>
                    </a:lnTo>
                    <a:lnTo>
                      <a:pt x="1635" y="576"/>
                    </a:lnTo>
                    <a:lnTo>
                      <a:pt x="1636" y="576"/>
                    </a:lnTo>
                    <a:lnTo>
                      <a:pt x="1637" y="574"/>
                    </a:lnTo>
                    <a:lnTo>
                      <a:pt x="1637" y="571"/>
                    </a:lnTo>
                    <a:lnTo>
                      <a:pt x="1638" y="569"/>
                    </a:lnTo>
                    <a:lnTo>
                      <a:pt x="1639" y="572"/>
                    </a:lnTo>
                    <a:lnTo>
                      <a:pt x="1640" y="573"/>
                    </a:lnTo>
                    <a:lnTo>
                      <a:pt x="1640" y="577"/>
                    </a:lnTo>
                    <a:lnTo>
                      <a:pt x="1641" y="578"/>
                    </a:lnTo>
                    <a:lnTo>
                      <a:pt x="1642" y="582"/>
                    </a:lnTo>
                    <a:lnTo>
                      <a:pt x="1643" y="587"/>
                    </a:lnTo>
                    <a:lnTo>
                      <a:pt x="1644" y="592"/>
                    </a:lnTo>
                    <a:lnTo>
                      <a:pt x="1645" y="597"/>
                    </a:lnTo>
                    <a:lnTo>
                      <a:pt x="1645" y="600"/>
                    </a:lnTo>
                    <a:lnTo>
                      <a:pt x="1646" y="603"/>
                    </a:lnTo>
                    <a:lnTo>
                      <a:pt x="1647" y="604"/>
                    </a:lnTo>
                    <a:lnTo>
                      <a:pt x="1648" y="604"/>
                    </a:lnTo>
                    <a:lnTo>
                      <a:pt x="1648" y="603"/>
                    </a:lnTo>
                    <a:lnTo>
                      <a:pt x="1649" y="601"/>
                    </a:lnTo>
                    <a:lnTo>
                      <a:pt x="1650" y="600"/>
                    </a:lnTo>
                    <a:lnTo>
                      <a:pt x="1651" y="600"/>
                    </a:lnTo>
                    <a:lnTo>
                      <a:pt x="1651" y="599"/>
                    </a:lnTo>
                    <a:lnTo>
                      <a:pt x="1653" y="599"/>
                    </a:lnTo>
                    <a:lnTo>
                      <a:pt x="1653" y="598"/>
                    </a:lnTo>
                    <a:lnTo>
                      <a:pt x="1654" y="598"/>
                    </a:lnTo>
                    <a:lnTo>
                      <a:pt x="1655" y="597"/>
                    </a:lnTo>
                    <a:lnTo>
                      <a:pt x="1656" y="596"/>
                    </a:lnTo>
                    <a:lnTo>
                      <a:pt x="1656" y="597"/>
                    </a:lnTo>
                    <a:lnTo>
                      <a:pt x="1657" y="596"/>
                    </a:lnTo>
                    <a:lnTo>
                      <a:pt x="1658" y="596"/>
                    </a:lnTo>
                    <a:lnTo>
                      <a:pt x="1659" y="597"/>
                    </a:lnTo>
                    <a:lnTo>
                      <a:pt x="1660" y="597"/>
                    </a:lnTo>
                    <a:lnTo>
                      <a:pt x="1661" y="599"/>
                    </a:lnTo>
                    <a:lnTo>
                      <a:pt x="1661" y="599"/>
                    </a:lnTo>
                    <a:lnTo>
                      <a:pt x="1662" y="599"/>
                    </a:lnTo>
                    <a:lnTo>
                      <a:pt x="1663" y="599"/>
                    </a:lnTo>
                    <a:lnTo>
                      <a:pt x="1664" y="599"/>
                    </a:lnTo>
                    <a:lnTo>
                      <a:pt x="1665" y="597"/>
                    </a:lnTo>
                    <a:lnTo>
                      <a:pt x="1665" y="596"/>
                    </a:lnTo>
                    <a:lnTo>
                      <a:pt x="1666" y="594"/>
                    </a:lnTo>
                    <a:lnTo>
                      <a:pt x="1667" y="593"/>
                    </a:lnTo>
                    <a:lnTo>
                      <a:pt x="1668" y="594"/>
                    </a:lnTo>
                    <a:lnTo>
                      <a:pt x="1669" y="596"/>
                    </a:lnTo>
                    <a:lnTo>
                      <a:pt x="1669" y="605"/>
                    </a:lnTo>
                    <a:lnTo>
                      <a:pt x="1670" y="615"/>
                    </a:lnTo>
                    <a:lnTo>
                      <a:pt x="1671" y="569"/>
                    </a:lnTo>
                    <a:lnTo>
                      <a:pt x="1672" y="564"/>
                    </a:lnTo>
                    <a:lnTo>
                      <a:pt x="1673" y="562"/>
                    </a:lnTo>
                    <a:lnTo>
                      <a:pt x="1673" y="562"/>
                    </a:lnTo>
                    <a:lnTo>
                      <a:pt x="1674" y="563"/>
                    </a:lnTo>
                    <a:lnTo>
                      <a:pt x="1675" y="565"/>
                    </a:lnTo>
                    <a:lnTo>
                      <a:pt x="1676" y="565"/>
                    </a:lnTo>
                    <a:lnTo>
                      <a:pt x="1677" y="569"/>
                    </a:lnTo>
                    <a:lnTo>
                      <a:pt x="1678" y="572"/>
                    </a:lnTo>
                    <a:lnTo>
                      <a:pt x="1678" y="577"/>
                    </a:lnTo>
                    <a:lnTo>
                      <a:pt x="1679" y="581"/>
                    </a:lnTo>
                    <a:lnTo>
                      <a:pt x="1680" y="582"/>
                    </a:lnTo>
                    <a:lnTo>
                      <a:pt x="1681" y="582"/>
                    </a:lnTo>
                    <a:lnTo>
                      <a:pt x="1681" y="584"/>
                    </a:lnTo>
                    <a:lnTo>
                      <a:pt x="1682" y="587"/>
                    </a:lnTo>
                    <a:lnTo>
                      <a:pt x="1683" y="591"/>
                    </a:lnTo>
                    <a:lnTo>
                      <a:pt x="1684" y="594"/>
                    </a:lnTo>
                    <a:lnTo>
                      <a:pt x="1685" y="597"/>
                    </a:lnTo>
                    <a:lnTo>
                      <a:pt x="1686" y="598"/>
                    </a:lnTo>
                    <a:lnTo>
                      <a:pt x="1686" y="600"/>
                    </a:lnTo>
                    <a:lnTo>
                      <a:pt x="1687" y="600"/>
                    </a:lnTo>
                    <a:lnTo>
                      <a:pt x="1688" y="601"/>
                    </a:lnTo>
                    <a:lnTo>
                      <a:pt x="1689" y="602"/>
                    </a:lnTo>
                    <a:lnTo>
                      <a:pt x="1689" y="603"/>
                    </a:lnTo>
                    <a:lnTo>
                      <a:pt x="1690" y="604"/>
                    </a:lnTo>
                    <a:lnTo>
                      <a:pt x="1691" y="605"/>
                    </a:lnTo>
                    <a:lnTo>
                      <a:pt x="1692" y="607"/>
                    </a:lnTo>
                    <a:lnTo>
                      <a:pt x="1693" y="607"/>
                    </a:lnTo>
                    <a:lnTo>
                      <a:pt x="1694" y="607"/>
                    </a:lnTo>
                    <a:lnTo>
                      <a:pt x="1694" y="601"/>
                    </a:lnTo>
                    <a:lnTo>
                      <a:pt x="1695" y="598"/>
                    </a:lnTo>
                    <a:lnTo>
                      <a:pt x="1696" y="593"/>
                    </a:lnTo>
                    <a:lnTo>
                      <a:pt x="1697" y="591"/>
                    </a:lnTo>
                    <a:lnTo>
                      <a:pt x="1697" y="589"/>
                    </a:lnTo>
                    <a:lnTo>
                      <a:pt x="1698" y="586"/>
                    </a:lnTo>
                    <a:lnTo>
                      <a:pt x="1699" y="601"/>
                    </a:lnTo>
                    <a:lnTo>
                      <a:pt x="1700" y="617"/>
                    </a:lnTo>
                    <a:lnTo>
                      <a:pt x="1701" y="627"/>
                    </a:lnTo>
                    <a:lnTo>
                      <a:pt x="1702" y="627"/>
                    </a:lnTo>
                    <a:lnTo>
                      <a:pt x="1702" y="594"/>
                    </a:lnTo>
                    <a:lnTo>
                      <a:pt x="1703" y="567"/>
                    </a:lnTo>
                    <a:lnTo>
                      <a:pt x="1704" y="501"/>
                    </a:lnTo>
                    <a:lnTo>
                      <a:pt x="1705" y="548"/>
                    </a:lnTo>
                    <a:lnTo>
                      <a:pt x="1706" y="410"/>
                    </a:lnTo>
                    <a:lnTo>
                      <a:pt x="1706" y="403"/>
                    </a:lnTo>
                    <a:lnTo>
                      <a:pt x="1707" y="400"/>
                    </a:lnTo>
                    <a:lnTo>
                      <a:pt x="1708" y="400"/>
                    </a:lnTo>
                    <a:lnTo>
                      <a:pt x="1709" y="399"/>
                    </a:lnTo>
                    <a:lnTo>
                      <a:pt x="1710" y="398"/>
                    </a:lnTo>
                    <a:lnTo>
                      <a:pt x="1710" y="396"/>
                    </a:lnTo>
                    <a:lnTo>
                      <a:pt x="1711" y="395"/>
                    </a:lnTo>
                    <a:lnTo>
                      <a:pt x="1712" y="395"/>
                    </a:lnTo>
                    <a:lnTo>
                      <a:pt x="1713" y="394"/>
                    </a:lnTo>
                    <a:lnTo>
                      <a:pt x="1714" y="394"/>
                    </a:lnTo>
                    <a:lnTo>
                      <a:pt x="1714" y="394"/>
                    </a:lnTo>
                    <a:lnTo>
                      <a:pt x="1715" y="394"/>
                    </a:lnTo>
                    <a:lnTo>
                      <a:pt x="1716" y="394"/>
                    </a:lnTo>
                    <a:lnTo>
                      <a:pt x="1717" y="394"/>
                    </a:lnTo>
                    <a:lnTo>
                      <a:pt x="1718" y="394"/>
                    </a:lnTo>
                    <a:lnTo>
                      <a:pt x="1719" y="394"/>
                    </a:lnTo>
                    <a:lnTo>
                      <a:pt x="1719" y="394"/>
                    </a:lnTo>
                    <a:lnTo>
                      <a:pt x="1720" y="394"/>
                    </a:lnTo>
                    <a:lnTo>
                      <a:pt x="1721" y="394"/>
                    </a:lnTo>
                    <a:lnTo>
                      <a:pt x="1722" y="394"/>
                    </a:lnTo>
                    <a:lnTo>
                      <a:pt x="1722" y="394"/>
                    </a:lnTo>
                    <a:lnTo>
                      <a:pt x="1723" y="394"/>
                    </a:lnTo>
                    <a:lnTo>
                      <a:pt x="1724" y="393"/>
                    </a:lnTo>
                    <a:lnTo>
                      <a:pt x="1725" y="392"/>
                    </a:lnTo>
                    <a:lnTo>
                      <a:pt x="1726" y="390"/>
                    </a:lnTo>
                    <a:lnTo>
                      <a:pt x="1727" y="390"/>
                    </a:lnTo>
                    <a:lnTo>
                      <a:pt x="1727" y="392"/>
                    </a:lnTo>
                    <a:lnTo>
                      <a:pt x="1728" y="393"/>
                    </a:lnTo>
                    <a:lnTo>
                      <a:pt x="1729" y="396"/>
                    </a:lnTo>
                    <a:lnTo>
                      <a:pt x="1730" y="398"/>
                    </a:lnTo>
                    <a:lnTo>
                      <a:pt x="1730" y="400"/>
                    </a:lnTo>
                    <a:lnTo>
                      <a:pt x="1731" y="402"/>
                    </a:lnTo>
                    <a:lnTo>
                      <a:pt x="1732" y="405"/>
                    </a:lnTo>
                    <a:lnTo>
                      <a:pt x="1733" y="407"/>
                    </a:lnTo>
                    <a:lnTo>
                      <a:pt x="1734" y="408"/>
                    </a:lnTo>
                    <a:lnTo>
                      <a:pt x="1735" y="409"/>
                    </a:lnTo>
                    <a:lnTo>
                      <a:pt x="1735" y="409"/>
                    </a:lnTo>
                    <a:lnTo>
                      <a:pt x="1736" y="408"/>
                    </a:lnTo>
                    <a:lnTo>
                      <a:pt x="1737" y="409"/>
                    </a:lnTo>
                    <a:lnTo>
                      <a:pt x="1738" y="405"/>
                    </a:lnTo>
                    <a:lnTo>
                      <a:pt x="1738" y="433"/>
                    </a:lnTo>
                    <a:lnTo>
                      <a:pt x="1739" y="406"/>
                    </a:lnTo>
                    <a:lnTo>
                      <a:pt x="1740" y="612"/>
                    </a:lnTo>
                    <a:lnTo>
                      <a:pt x="1741" y="619"/>
                    </a:lnTo>
                    <a:lnTo>
                      <a:pt x="1742" y="624"/>
                    </a:lnTo>
                    <a:lnTo>
                      <a:pt x="1743" y="621"/>
                    </a:lnTo>
                    <a:lnTo>
                      <a:pt x="1743" y="618"/>
                    </a:lnTo>
                    <a:lnTo>
                      <a:pt x="1744" y="617"/>
                    </a:lnTo>
                    <a:lnTo>
                      <a:pt x="1745" y="617"/>
                    </a:lnTo>
                    <a:lnTo>
                      <a:pt x="1746" y="616"/>
                    </a:lnTo>
                    <a:lnTo>
                      <a:pt x="1747" y="617"/>
                    </a:lnTo>
                    <a:lnTo>
                      <a:pt x="1747" y="617"/>
                    </a:lnTo>
                    <a:lnTo>
                      <a:pt x="1748" y="617"/>
                    </a:lnTo>
                    <a:lnTo>
                      <a:pt x="1749" y="617"/>
                    </a:lnTo>
                    <a:lnTo>
                      <a:pt x="1750" y="617"/>
                    </a:lnTo>
                    <a:lnTo>
                      <a:pt x="1751" y="617"/>
                    </a:lnTo>
                    <a:lnTo>
                      <a:pt x="1751" y="617"/>
                    </a:lnTo>
                    <a:lnTo>
                      <a:pt x="1752" y="617"/>
                    </a:lnTo>
                    <a:lnTo>
                      <a:pt x="1753" y="616"/>
                    </a:lnTo>
                    <a:lnTo>
                      <a:pt x="1754" y="616"/>
                    </a:lnTo>
                    <a:lnTo>
                      <a:pt x="1755" y="619"/>
                    </a:lnTo>
                    <a:lnTo>
                      <a:pt x="1755" y="617"/>
                    </a:lnTo>
                    <a:lnTo>
                      <a:pt x="1756" y="616"/>
                    </a:lnTo>
                    <a:lnTo>
                      <a:pt x="1757" y="616"/>
                    </a:lnTo>
                    <a:lnTo>
                      <a:pt x="1758" y="620"/>
                    </a:lnTo>
                    <a:lnTo>
                      <a:pt x="1759" y="626"/>
                    </a:lnTo>
                    <a:lnTo>
                      <a:pt x="1760" y="630"/>
                    </a:lnTo>
                    <a:lnTo>
                      <a:pt x="1760" y="632"/>
                    </a:lnTo>
                    <a:lnTo>
                      <a:pt x="1761" y="632"/>
                    </a:lnTo>
                    <a:lnTo>
                      <a:pt x="1762" y="628"/>
                    </a:lnTo>
                    <a:lnTo>
                      <a:pt x="1763" y="626"/>
                    </a:lnTo>
                    <a:lnTo>
                      <a:pt x="1763" y="624"/>
                    </a:lnTo>
                    <a:lnTo>
                      <a:pt x="1765" y="623"/>
                    </a:lnTo>
                    <a:lnTo>
                      <a:pt x="1765" y="619"/>
                    </a:lnTo>
                    <a:lnTo>
                      <a:pt x="1766" y="614"/>
                    </a:lnTo>
                    <a:lnTo>
                      <a:pt x="1767" y="611"/>
                    </a:lnTo>
                    <a:lnTo>
                      <a:pt x="1768" y="608"/>
                    </a:lnTo>
                    <a:lnTo>
                      <a:pt x="1768" y="605"/>
                    </a:lnTo>
                    <a:lnTo>
                      <a:pt x="1769" y="601"/>
                    </a:lnTo>
                    <a:lnTo>
                      <a:pt x="1770" y="599"/>
                    </a:lnTo>
                    <a:lnTo>
                      <a:pt x="1771" y="596"/>
                    </a:lnTo>
                    <a:lnTo>
                      <a:pt x="1771" y="597"/>
                    </a:lnTo>
                    <a:lnTo>
                      <a:pt x="1773" y="596"/>
                    </a:lnTo>
                    <a:lnTo>
                      <a:pt x="1773" y="597"/>
                    </a:lnTo>
                    <a:lnTo>
                      <a:pt x="1774" y="598"/>
                    </a:lnTo>
                    <a:lnTo>
                      <a:pt x="1775" y="600"/>
                    </a:lnTo>
                    <a:lnTo>
                      <a:pt x="1776" y="605"/>
                    </a:lnTo>
                    <a:lnTo>
                      <a:pt x="1776" y="610"/>
                    </a:lnTo>
                    <a:lnTo>
                      <a:pt x="1777" y="614"/>
                    </a:lnTo>
                    <a:lnTo>
                      <a:pt x="1778" y="617"/>
                    </a:lnTo>
                    <a:lnTo>
                      <a:pt x="1779" y="621"/>
                    </a:lnTo>
                    <a:lnTo>
                      <a:pt x="1780" y="626"/>
                    </a:lnTo>
                    <a:lnTo>
                      <a:pt x="1781" y="631"/>
                    </a:lnTo>
                    <a:lnTo>
                      <a:pt x="1781" y="634"/>
                    </a:lnTo>
                    <a:lnTo>
                      <a:pt x="1782" y="638"/>
                    </a:lnTo>
                    <a:lnTo>
                      <a:pt x="1783" y="640"/>
                    </a:lnTo>
                    <a:lnTo>
                      <a:pt x="1784" y="642"/>
                    </a:lnTo>
                    <a:lnTo>
                      <a:pt x="1784" y="643"/>
                    </a:lnTo>
                    <a:lnTo>
                      <a:pt x="1785" y="643"/>
                    </a:lnTo>
                    <a:lnTo>
                      <a:pt x="1786" y="643"/>
                    </a:lnTo>
                    <a:lnTo>
                      <a:pt x="1787" y="644"/>
                    </a:lnTo>
                    <a:lnTo>
                      <a:pt x="1788" y="644"/>
                    </a:lnTo>
                    <a:lnTo>
                      <a:pt x="1788" y="638"/>
                    </a:lnTo>
                    <a:lnTo>
                      <a:pt x="1789" y="578"/>
                    </a:lnTo>
                    <a:lnTo>
                      <a:pt x="1790" y="566"/>
                    </a:lnTo>
                    <a:lnTo>
                      <a:pt x="1791" y="567"/>
                    </a:lnTo>
                    <a:lnTo>
                      <a:pt x="1792" y="568"/>
                    </a:lnTo>
                    <a:lnTo>
                      <a:pt x="1793" y="569"/>
                    </a:lnTo>
                    <a:lnTo>
                      <a:pt x="1793" y="570"/>
                    </a:lnTo>
                    <a:lnTo>
                      <a:pt x="1794" y="570"/>
                    </a:lnTo>
                    <a:lnTo>
                      <a:pt x="1795" y="570"/>
                    </a:lnTo>
                    <a:lnTo>
                      <a:pt x="1796" y="565"/>
                    </a:lnTo>
                    <a:lnTo>
                      <a:pt x="1796" y="477"/>
                    </a:lnTo>
                    <a:lnTo>
                      <a:pt x="1797" y="311"/>
                    </a:lnTo>
                    <a:lnTo>
                      <a:pt x="1798" y="267"/>
                    </a:lnTo>
                    <a:lnTo>
                      <a:pt x="1799" y="262"/>
                    </a:lnTo>
                    <a:lnTo>
                      <a:pt x="1800" y="259"/>
                    </a:lnTo>
                    <a:lnTo>
                      <a:pt x="1801" y="258"/>
                    </a:lnTo>
                    <a:lnTo>
                      <a:pt x="1801" y="257"/>
                    </a:lnTo>
                    <a:lnTo>
                      <a:pt x="1802" y="255"/>
                    </a:lnTo>
                    <a:lnTo>
                      <a:pt x="1803" y="253"/>
                    </a:lnTo>
                    <a:lnTo>
                      <a:pt x="1804" y="247"/>
                    </a:lnTo>
                    <a:lnTo>
                      <a:pt x="1804" y="232"/>
                    </a:lnTo>
                    <a:lnTo>
                      <a:pt x="1806" y="231"/>
                    </a:lnTo>
                    <a:lnTo>
                      <a:pt x="1806" y="231"/>
                    </a:lnTo>
                    <a:lnTo>
                      <a:pt x="1807" y="231"/>
                    </a:lnTo>
                    <a:lnTo>
                      <a:pt x="1808" y="231"/>
                    </a:lnTo>
                    <a:lnTo>
                      <a:pt x="1809" y="231"/>
                    </a:lnTo>
                    <a:lnTo>
                      <a:pt x="1809" y="231"/>
                    </a:lnTo>
                    <a:lnTo>
                      <a:pt x="1810" y="232"/>
                    </a:lnTo>
                    <a:lnTo>
                      <a:pt x="1811" y="232"/>
                    </a:lnTo>
                    <a:lnTo>
                      <a:pt x="1812" y="232"/>
                    </a:lnTo>
                    <a:lnTo>
                      <a:pt x="1812" y="232"/>
                    </a:lnTo>
                    <a:lnTo>
                      <a:pt x="1814" y="232"/>
                    </a:lnTo>
                    <a:lnTo>
                      <a:pt x="1814" y="231"/>
                    </a:lnTo>
                    <a:lnTo>
                      <a:pt x="1815" y="184"/>
                    </a:lnTo>
                    <a:lnTo>
                      <a:pt x="1816" y="91"/>
                    </a:lnTo>
                    <a:lnTo>
                      <a:pt x="1817" y="90"/>
                    </a:lnTo>
                    <a:lnTo>
                      <a:pt x="1817" y="89"/>
                    </a:lnTo>
                    <a:lnTo>
                      <a:pt x="1818" y="86"/>
                    </a:lnTo>
                    <a:lnTo>
                      <a:pt x="1819" y="84"/>
                    </a:lnTo>
                    <a:lnTo>
                      <a:pt x="1820" y="81"/>
                    </a:lnTo>
                    <a:lnTo>
                      <a:pt x="1821" y="78"/>
                    </a:lnTo>
                    <a:lnTo>
                      <a:pt x="1822" y="74"/>
                    </a:lnTo>
                    <a:lnTo>
                      <a:pt x="1822" y="66"/>
                    </a:lnTo>
                    <a:lnTo>
                      <a:pt x="1823" y="58"/>
                    </a:lnTo>
                    <a:lnTo>
                      <a:pt x="1824" y="49"/>
                    </a:lnTo>
                    <a:lnTo>
                      <a:pt x="1825" y="47"/>
                    </a:lnTo>
                    <a:lnTo>
                      <a:pt x="1825" y="77"/>
                    </a:lnTo>
                    <a:lnTo>
                      <a:pt x="1826" y="209"/>
                    </a:lnTo>
                    <a:lnTo>
                      <a:pt x="1827" y="214"/>
                    </a:lnTo>
                    <a:lnTo>
                      <a:pt x="1828" y="257"/>
                    </a:lnTo>
                    <a:lnTo>
                      <a:pt x="1829" y="264"/>
                    </a:lnTo>
                    <a:lnTo>
                      <a:pt x="1830" y="279"/>
                    </a:lnTo>
                    <a:lnTo>
                      <a:pt x="1830" y="288"/>
                    </a:lnTo>
                    <a:lnTo>
                      <a:pt x="1831" y="291"/>
                    </a:lnTo>
                    <a:lnTo>
                      <a:pt x="1832" y="352"/>
                    </a:lnTo>
                    <a:lnTo>
                      <a:pt x="1833" y="403"/>
                    </a:lnTo>
                    <a:lnTo>
                      <a:pt x="1834" y="404"/>
                    </a:lnTo>
                    <a:lnTo>
                      <a:pt x="1834" y="407"/>
                    </a:lnTo>
                    <a:lnTo>
                      <a:pt x="1835" y="407"/>
                    </a:lnTo>
                    <a:lnTo>
                      <a:pt x="1836" y="408"/>
                    </a:lnTo>
                    <a:lnTo>
                      <a:pt x="1837" y="408"/>
                    </a:lnTo>
                    <a:lnTo>
                      <a:pt x="1838" y="408"/>
                    </a:lnTo>
                    <a:lnTo>
                      <a:pt x="1838" y="408"/>
                    </a:lnTo>
                    <a:lnTo>
                      <a:pt x="1839" y="408"/>
                    </a:lnTo>
                    <a:lnTo>
                      <a:pt x="1840" y="407"/>
                    </a:lnTo>
                    <a:lnTo>
                      <a:pt x="1841" y="407"/>
                    </a:lnTo>
                    <a:lnTo>
                      <a:pt x="1842" y="406"/>
                    </a:lnTo>
                    <a:lnTo>
                      <a:pt x="1842" y="408"/>
                    </a:lnTo>
                    <a:lnTo>
                      <a:pt x="1843" y="409"/>
                    </a:lnTo>
                    <a:lnTo>
                      <a:pt x="1844" y="413"/>
                    </a:lnTo>
                    <a:lnTo>
                      <a:pt x="1845" y="417"/>
                    </a:lnTo>
                    <a:lnTo>
                      <a:pt x="1846" y="423"/>
                    </a:lnTo>
                    <a:lnTo>
                      <a:pt x="1847" y="426"/>
                    </a:lnTo>
                    <a:lnTo>
                      <a:pt x="1847" y="431"/>
                    </a:lnTo>
                    <a:lnTo>
                      <a:pt x="1848" y="434"/>
                    </a:lnTo>
                    <a:lnTo>
                      <a:pt x="1849" y="441"/>
                    </a:lnTo>
                    <a:lnTo>
                      <a:pt x="1850" y="449"/>
                    </a:lnTo>
                    <a:lnTo>
                      <a:pt x="1850" y="454"/>
                    </a:lnTo>
                    <a:lnTo>
                      <a:pt x="1851" y="458"/>
                    </a:lnTo>
                    <a:lnTo>
                      <a:pt x="1852" y="463"/>
                    </a:lnTo>
                    <a:lnTo>
                      <a:pt x="1853" y="467"/>
                    </a:lnTo>
                    <a:lnTo>
                      <a:pt x="1854" y="469"/>
                    </a:lnTo>
                    <a:lnTo>
                      <a:pt x="1855" y="483"/>
                    </a:lnTo>
                    <a:lnTo>
                      <a:pt x="1855" y="492"/>
                    </a:lnTo>
                    <a:lnTo>
                      <a:pt x="1856" y="370"/>
                    </a:lnTo>
                    <a:lnTo>
                      <a:pt x="1857" y="359"/>
                    </a:lnTo>
                    <a:lnTo>
                      <a:pt x="1858" y="362"/>
                    </a:lnTo>
                    <a:lnTo>
                      <a:pt x="1858" y="363"/>
                    </a:lnTo>
                    <a:lnTo>
                      <a:pt x="1859" y="363"/>
                    </a:lnTo>
                    <a:lnTo>
                      <a:pt x="1860" y="364"/>
                    </a:lnTo>
                    <a:lnTo>
                      <a:pt x="1861" y="364"/>
                    </a:lnTo>
                    <a:lnTo>
                      <a:pt x="1862" y="364"/>
                    </a:lnTo>
                    <a:lnTo>
                      <a:pt x="1863" y="364"/>
                    </a:lnTo>
                    <a:lnTo>
                      <a:pt x="1863" y="365"/>
                    </a:lnTo>
                    <a:lnTo>
                      <a:pt x="1864" y="368"/>
                    </a:lnTo>
                    <a:lnTo>
                      <a:pt x="1865" y="373"/>
                    </a:lnTo>
                    <a:lnTo>
                      <a:pt x="1866" y="377"/>
                    </a:lnTo>
                    <a:lnTo>
                      <a:pt x="1866" y="386"/>
                    </a:lnTo>
                    <a:lnTo>
                      <a:pt x="1867" y="396"/>
                    </a:lnTo>
                    <a:lnTo>
                      <a:pt x="1868" y="411"/>
                    </a:lnTo>
                    <a:lnTo>
                      <a:pt x="1869" y="428"/>
                    </a:lnTo>
                    <a:lnTo>
                      <a:pt x="1870" y="437"/>
                    </a:lnTo>
                    <a:lnTo>
                      <a:pt x="1871" y="444"/>
                    </a:lnTo>
                    <a:lnTo>
                      <a:pt x="1871" y="447"/>
                    </a:lnTo>
                    <a:lnTo>
                      <a:pt x="1872" y="449"/>
                    </a:lnTo>
                    <a:lnTo>
                      <a:pt x="1873" y="449"/>
                    </a:lnTo>
                    <a:lnTo>
                      <a:pt x="1874" y="449"/>
                    </a:lnTo>
                    <a:lnTo>
                      <a:pt x="1875" y="449"/>
                    </a:lnTo>
                    <a:lnTo>
                      <a:pt x="1875" y="450"/>
                    </a:lnTo>
                    <a:lnTo>
                      <a:pt x="1876" y="450"/>
                    </a:lnTo>
                    <a:lnTo>
                      <a:pt x="1877" y="452"/>
                    </a:lnTo>
                    <a:lnTo>
                      <a:pt x="1878" y="455"/>
                    </a:lnTo>
                    <a:lnTo>
                      <a:pt x="1879" y="458"/>
                    </a:lnTo>
                    <a:lnTo>
                      <a:pt x="1880" y="462"/>
                    </a:lnTo>
                    <a:lnTo>
                      <a:pt x="1880" y="465"/>
                    </a:lnTo>
                    <a:lnTo>
                      <a:pt x="1881" y="469"/>
                    </a:lnTo>
                    <a:lnTo>
                      <a:pt x="1882" y="471"/>
                    </a:lnTo>
                    <a:lnTo>
                      <a:pt x="1883" y="474"/>
                    </a:lnTo>
                    <a:lnTo>
                      <a:pt x="1883" y="476"/>
                    </a:lnTo>
                    <a:lnTo>
                      <a:pt x="1884" y="479"/>
                    </a:lnTo>
                    <a:lnTo>
                      <a:pt x="1885" y="481"/>
                    </a:lnTo>
                    <a:lnTo>
                      <a:pt x="1886" y="483"/>
                    </a:lnTo>
                    <a:lnTo>
                      <a:pt x="1887" y="485"/>
                    </a:lnTo>
                    <a:lnTo>
                      <a:pt x="1888" y="486"/>
                    </a:lnTo>
                    <a:lnTo>
                      <a:pt x="1888" y="487"/>
                    </a:lnTo>
                    <a:lnTo>
                      <a:pt x="1889" y="487"/>
                    </a:lnTo>
                    <a:lnTo>
                      <a:pt x="1890" y="487"/>
                    </a:lnTo>
                    <a:lnTo>
                      <a:pt x="1891" y="488"/>
                    </a:lnTo>
                    <a:lnTo>
                      <a:pt x="1891" y="488"/>
                    </a:lnTo>
                    <a:lnTo>
                      <a:pt x="1892" y="488"/>
                    </a:lnTo>
                    <a:lnTo>
                      <a:pt x="1893" y="488"/>
                    </a:lnTo>
                    <a:lnTo>
                      <a:pt x="1894" y="488"/>
                    </a:lnTo>
                    <a:lnTo>
                      <a:pt x="1895" y="489"/>
                    </a:lnTo>
                    <a:lnTo>
                      <a:pt x="1896" y="489"/>
                    </a:lnTo>
                    <a:lnTo>
                      <a:pt x="1896" y="490"/>
                    </a:lnTo>
                    <a:lnTo>
                      <a:pt x="1897" y="490"/>
                    </a:lnTo>
                    <a:lnTo>
                      <a:pt x="1898" y="489"/>
                    </a:lnTo>
                    <a:lnTo>
                      <a:pt x="1899" y="490"/>
                    </a:lnTo>
                    <a:lnTo>
                      <a:pt x="1899" y="490"/>
                    </a:lnTo>
                    <a:lnTo>
                      <a:pt x="1900" y="489"/>
                    </a:lnTo>
                    <a:lnTo>
                      <a:pt x="1901" y="489"/>
                    </a:lnTo>
                    <a:lnTo>
                      <a:pt x="1902" y="488"/>
                    </a:lnTo>
                    <a:lnTo>
                      <a:pt x="1903" y="488"/>
                    </a:lnTo>
                    <a:lnTo>
                      <a:pt x="1904" y="488"/>
                    </a:lnTo>
                    <a:lnTo>
                      <a:pt x="1904" y="487"/>
                    </a:lnTo>
                    <a:lnTo>
                      <a:pt x="1905" y="487"/>
                    </a:lnTo>
                    <a:lnTo>
                      <a:pt x="1906" y="486"/>
                    </a:lnTo>
                    <a:lnTo>
                      <a:pt x="1907" y="485"/>
                    </a:lnTo>
                    <a:lnTo>
                      <a:pt x="1908" y="484"/>
                    </a:lnTo>
                    <a:lnTo>
                      <a:pt x="1908" y="484"/>
                    </a:lnTo>
                    <a:lnTo>
                      <a:pt x="1909" y="483"/>
                    </a:lnTo>
                    <a:lnTo>
                      <a:pt x="1910" y="482"/>
                    </a:lnTo>
                    <a:lnTo>
                      <a:pt x="1911" y="482"/>
                    </a:lnTo>
                    <a:lnTo>
                      <a:pt x="1912" y="481"/>
                    </a:lnTo>
                    <a:lnTo>
                      <a:pt x="1912" y="482"/>
                    </a:lnTo>
                    <a:lnTo>
                      <a:pt x="1913" y="482"/>
                    </a:lnTo>
                    <a:lnTo>
                      <a:pt x="1914" y="483"/>
                    </a:lnTo>
                    <a:lnTo>
                      <a:pt x="1915" y="483"/>
                    </a:lnTo>
                    <a:lnTo>
                      <a:pt x="1916" y="483"/>
                    </a:lnTo>
                    <a:lnTo>
                      <a:pt x="1916" y="494"/>
                    </a:lnTo>
                    <a:lnTo>
                      <a:pt x="1917" y="503"/>
                    </a:lnTo>
                    <a:lnTo>
                      <a:pt x="1918" y="446"/>
                    </a:lnTo>
                    <a:lnTo>
                      <a:pt x="1919" y="583"/>
                    </a:lnTo>
                    <a:lnTo>
                      <a:pt x="1920" y="582"/>
                    </a:lnTo>
                    <a:lnTo>
                      <a:pt x="1921" y="590"/>
                    </a:lnTo>
                    <a:lnTo>
                      <a:pt x="1921" y="591"/>
                    </a:lnTo>
                    <a:lnTo>
                      <a:pt x="1922" y="592"/>
                    </a:lnTo>
                    <a:lnTo>
                      <a:pt x="1923" y="591"/>
                    </a:lnTo>
                    <a:lnTo>
                      <a:pt x="1924" y="594"/>
                    </a:lnTo>
                    <a:lnTo>
                      <a:pt x="1924" y="599"/>
                    </a:lnTo>
                    <a:lnTo>
                      <a:pt x="1925" y="605"/>
                    </a:lnTo>
                    <a:lnTo>
                      <a:pt x="1926" y="604"/>
                    </a:lnTo>
                    <a:lnTo>
                      <a:pt x="1927" y="601"/>
                    </a:lnTo>
                    <a:lnTo>
                      <a:pt x="1928" y="600"/>
                    </a:lnTo>
                    <a:lnTo>
                      <a:pt x="1929" y="600"/>
                    </a:lnTo>
                    <a:lnTo>
                      <a:pt x="1929" y="601"/>
                    </a:lnTo>
                    <a:lnTo>
                      <a:pt x="1930" y="601"/>
                    </a:lnTo>
                    <a:lnTo>
                      <a:pt x="1931" y="599"/>
                    </a:lnTo>
                    <a:lnTo>
                      <a:pt x="1932" y="543"/>
                    </a:lnTo>
                    <a:lnTo>
                      <a:pt x="1932" y="331"/>
                    </a:lnTo>
                    <a:lnTo>
                      <a:pt x="1933" y="220"/>
                    </a:lnTo>
                    <a:lnTo>
                      <a:pt x="1934" y="215"/>
                    </a:lnTo>
                    <a:lnTo>
                      <a:pt x="1935" y="214"/>
                    </a:lnTo>
                    <a:lnTo>
                      <a:pt x="1936" y="215"/>
                    </a:lnTo>
                    <a:lnTo>
                      <a:pt x="1937" y="216"/>
                    </a:lnTo>
                    <a:lnTo>
                      <a:pt x="1937" y="216"/>
                    </a:lnTo>
                    <a:lnTo>
                      <a:pt x="1938" y="217"/>
                    </a:lnTo>
                    <a:lnTo>
                      <a:pt x="1939" y="217"/>
                    </a:lnTo>
                    <a:lnTo>
                      <a:pt x="1940" y="217"/>
                    </a:lnTo>
                    <a:lnTo>
                      <a:pt x="1940" y="207"/>
                    </a:lnTo>
                    <a:lnTo>
                      <a:pt x="1941" y="180"/>
                    </a:lnTo>
                    <a:lnTo>
                      <a:pt x="1942" y="182"/>
                    </a:lnTo>
                    <a:lnTo>
                      <a:pt x="1943" y="188"/>
                    </a:lnTo>
                    <a:lnTo>
                      <a:pt x="1944" y="196"/>
                    </a:lnTo>
                    <a:lnTo>
                      <a:pt x="1945" y="205"/>
                    </a:lnTo>
                    <a:lnTo>
                      <a:pt x="1945" y="217"/>
                    </a:lnTo>
                    <a:lnTo>
                      <a:pt x="1946" y="232"/>
                    </a:lnTo>
                    <a:lnTo>
                      <a:pt x="1947" y="246"/>
                    </a:lnTo>
                    <a:lnTo>
                      <a:pt x="1948" y="261"/>
                    </a:lnTo>
                    <a:lnTo>
                      <a:pt x="1949" y="268"/>
                    </a:lnTo>
                    <a:lnTo>
                      <a:pt x="1949" y="275"/>
                    </a:lnTo>
                    <a:lnTo>
                      <a:pt x="1950" y="278"/>
                    </a:lnTo>
                    <a:lnTo>
                      <a:pt x="1951" y="281"/>
                    </a:lnTo>
                    <a:lnTo>
                      <a:pt x="1952" y="282"/>
                    </a:lnTo>
                    <a:lnTo>
                      <a:pt x="1953" y="282"/>
                    </a:lnTo>
                    <a:lnTo>
                      <a:pt x="1953" y="283"/>
                    </a:lnTo>
                    <a:lnTo>
                      <a:pt x="1954" y="284"/>
                    </a:lnTo>
                    <a:lnTo>
                      <a:pt x="1955" y="285"/>
                    </a:lnTo>
                    <a:lnTo>
                      <a:pt x="1956" y="286"/>
                    </a:lnTo>
                    <a:lnTo>
                      <a:pt x="1957" y="289"/>
                    </a:lnTo>
                    <a:lnTo>
                      <a:pt x="1957" y="292"/>
                    </a:lnTo>
                    <a:lnTo>
                      <a:pt x="1958" y="295"/>
                    </a:lnTo>
                    <a:lnTo>
                      <a:pt x="1959" y="298"/>
                    </a:lnTo>
                    <a:lnTo>
                      <a:pt x="1960" y="301"/>
                    </a:lnTo>
                    <a:lnTo>
                      <a:pt x="1961" y="305"/>
                    </a:lnTo>
                    <a:lnTo>
                      <a:pt x="1962" y="307"/>
                    </a:lnTo>
                    <a:lnTo>
                      <a:pt x="1962" y="309"/>
                    </a:lnTo>
                    <a:lnTo>
                      <a:pt x="1963" y="309"/>
                    </a:lnTo>
                    <a:lnTo>
                      <a:pt x="1964" y="309"/>
                    </a:lnTo>
                    <a:lnTo>
                      <a:pt x="1965" y="308"/>
                    </a:lnTo>
                    <a:lnTo>
                      <a:pt x="1965" y="307"/>
                    </a:lnTo>
                    <a:lnTo>
                      <a:pt x="1967" y="306"/>
                    </a:lnTo>
                    <a:lnTo>
                      <a:pt x="1967" y="305"/>
                    </a:lnTo>
                    <a:lnTo>
                      <a:pt x="1968" y="305"/>
                    </a:lnTo>
                    <a:lnTo>
                      <a:pt x="1969" y="305"/>
                    </a:lnTo>
                    <a:lnTo>
                      <a:pt x="1970" y="305"/>
                    </a:lnTo>
                    <a:lnTo>
                      <a:pt x="1970" y="304"/>
                    </a:lnTo>
                    <a:lnTo>
                      <a:pt x="1971" y="304"/>
                    </a:lnTo>
                    <a:lnTo>
                      <a:pt x="1972" y="304"/>
                    </a:lnTo>
                    <a:lnTo>
                      <a:pt x="1973" y="304"/>
                    </a:lnTo>
                    <a:lnTo>
                      <a:pt x="1973" y="304"/>
                    </a:lnTo>
                    <a:lnTo>
                      <a:pt x="1975" y="307"/>
                    </a:lnTo>
                    <a:lnTo>
                      <a:pt x="1975" y="320"/>
                    </a:lnTo>
                    <a:lnTo>
                      <a:pt x="1976" y="363"/>
                    </a:lnTo>
                    <a:lnTo>
                      <a:pt x="1977" y="360"/>
                    </a:lnTo>
                    <a:lnTo>
                      <a:pt x="1978" y="605"/>
                    </a:lnTo>
                    <a:lnTo>
                      <a:pt x="1978" y="669"/>
                    </a:lnTo>
                    <a:lnTo>
                      <a:pt x="1979" y="669"/>
                    </a:lnTo>
                    <a:lnTo>
                      <a:pt x="1980" y="669"/>
                    </a:lnTo>
                    <a:lnTo>
                      <a:pt x="1981" y="674"/>
                    </a:lnTo>
                    <a:lnTo>
                      <a:pt x="1981" y="679"/>
                    </a:lnTo>
                    <a:lnTo>
                      <a:pt x="1983" y="682"/>
                    </a:lnTo>
                    <a:lnTo>
                      <a:pt x="1983" y="684"/>
                    </a:lnTo>
                    <a:lnTo>
                      <a:pt x="1984" y="684"/>
                    </a:lnTo>
                    <a:lnTo>
                      <a:pt x="1985" y="684"/>
                    </a:lnTo>
                    <a:lnTo>
                      <a:pt x="1986" y="681"/>
                    </a:lnTo>
                    <a:lnTo>
                      <a:pt x="1986" y="675"/>
                    </a:lnTo>
                    <a:lnTo>
                      <a:pt x="1987" y="669"/>
                    </a:lnTo>
                    <a:lnTo>
                      <a:pt x="1988" y="669"/>
                    </a:lnTo>
                    <a:lnTo>
                      <a:pt x="1989" y="668"/>
                    </a:lnTo>
                    <a:lnTo>
                      <a:pt x="1990" y="669"/>
                    </a:lnTo>
                    <a:lnTo>
                      <a:pt x="1991" y="669"/>
                    </a:lnTo>
                    <a:lnTo>
                      <a:pt x="1991" y="656"/>
                    </a:lnTo>
                    <a:lnTo>
                      <a:pt x="1992" y="546"/>
                    </a:lnTo>
                    <a:lnTo>
                      <a:pt x="1993" y="553"/>
                    </a:lnTo>
                    <a:lnTo>
                      <a:pt x="1994" y="556"/>
                    </a:lnTo>
                    <a:lnTo>
                      <a:pt x="1995" y="559"/>
                    </a:lnTo>
                    <a:lnTo>
                      <a:pt x="1995" y="564"/>
                    </a:lnTo>
                    <a:lnTo>
                      <a:pt x="1996" y="568"/>
                    </a:lnTo>
                    <a:lnTo>
                      <a:pt x="1997" y="571"/>
                    </a:lnTo>
                    <a:lnTo>
                      <a:pt x="1998" y="573"/>
                    </a:lnTo>
                    <a:lnTo>
                      <a:pt x="1999" y="577"/>
                    </a:lnTo>
                    <a:lnTo>
                      <a:pt x="1999" y="579"/>
                    </a:lnTo>
                    <a:lnTo>
                      <a:pt x="2000" y="581"/>
                    </a:lnTo>
                    <a:lnTo>
                      <a:pt x="2001" y="582"/>
                    </a:lnTo>
                    <a:lnTo>
                      <a:pt x="2002" y="580"/>
                    </a:lnTo>
                    <a:lnTo>
                      <a:pt x="2003" y="576"/>
                    </a:lnTo>
                    <a:lnTo>
                      <a:pt x="2003" y="571"/>
                    </a:lnTo>
                    <a:lnTo>
                      <a:pt x="2004" y="583"/>
                    </a:lnTo>
                    <a:lnTo>
                      <a:pt x="2005" y="617"/>
                    </a:lnTo>
                    <a:lnTo>
                      <a:pt x="2006" y="651"/>
                    </a:lnTo>
                    <a:lnTo>
                      <a:pt x="2007" y="668"/>
                    </a:lnTo>
                    <a:lnTo>
                      <a:pt x="2008" y="673"/>
                    </a:lnTo>
                    <a:lnTo>
                      <a:pt x="2008" y="673"/>
                    </a:lnTo>
                    <a:lnTo>
                      <a:pt x="2009" y="668"/>
                    </a:lnTo>
                    <a:lnTo>
                      <a:pt x="2010" y="586"/>
                    </a:lnTo>
                    <a:lnTo>
                      <a:pt x="2011" y="614"/>
                    </a:lnTo>
                    <a:lnTo>
                      <a:pt x="2011" y="532"/>
                    </a:lnTo>
                    <a:lnTo>
                      <a:pt x="2012" y="522"/>
                    </a:lnTo>
                    <a:lnTo>
                      <a:pt x="2013" y="518"/>
                    </a:lnTo>
                    <a:lnTo>
                      <a:pt x="2014" y="521"/>
                    </a:lnTo>
                    <a:lnTo>
                      <a:pt x="2015" y="522"/>
                    </a:lnTo>
                    <a:lnTo>
                      <a:pt x="2016" y="524"/>
                    </a:lnTo>
                    <a:lnTo>
                      <a:pt x="2016" y="525"/>
                    </a:lnTo>
                    <a:lnTo>
                      <a:pt x="2017" y="527"/>
                    </a:lnTo>
                    <a:lnTo>
                      <a:pt x="2018" y="528"/>
                    </a:lnTo>
                    <a:lnTo>
                      <a:pt x="2019" y="529"/>
                    </a:lnTo>
                    <a:lnTo>
                      <a:pt x="2019" y="529"/>
                    </a:lnTo>
                    <a:lnTo>
                      <a:pt x="2020" y="528"/>
                    </a:lnTo>
                    <a:lnTo>
                      <a:pt x="2021" y="528"/>
                    </a:lnTo>
                    <a:lnTo>
                      <a:pt x="2022" y="526"/>
                    </a:lnTo>
                    <a:lnTo>
                      <a:pt x="2023" y="524"/>
                    </a:lnTo>
                    <a:lnTo>
                      <a:pt x="2024" y="524"/>
                    </a:lnTo>
                    <a:lnTo>
                      <a:pt x="2024" y="524"/>
                    </a:lnTo>
                    <a:lnTo>
                      <a:pt x="2025" y="525"/>
                    </a:lnTo>
                    <a:lnTo>
                      <a:pt x="2026" y="525"/>
                    </a:lnTo>
                    <a:lnTo>
                      <a:pt x="2027" y="524"/>
                    </a:lnTo>
                    <a:lnTo>
                      <a:pt x="2027" y="524"/>
                    </a:lnTo>
                    <a:lnTo>
                      <a:pt x="2028" y="524"/>
                    </a:lnTo>
                    <a:lnTo>
                      <a:pt x="2029" y="523"/>
                    </a:lnTo>
                    <a:lnTo>
                      <a:pt x="2030" y="522"/>
                    </a:lnTo>
                    <a:lnTo>
                      <a:pt x="2031" y="522"/>
                    </a:lnTo>
                    <a:lnTo>
                      <a:pt x="2032" y="521"/>
                    </a:lnTo>
                    <a:lnTo>
                      <a:pt x="2032" y="522"/>
                    </a:lnTo>
                    <a:lnTo>
                      <a:pt x="2033" y="522"/>
                    </a:lnTo>
                    <a:lnTo>
                      <a:pt x="2034" y="524"/>
                    </a:lnTo>
                    <a:lnTo>
                      <a:pt x="2035" y="526"/>
                    </a:lnTo>
                    <a:lnTo>
                      <a:pt x="2036" y="529"/>
                    </a:lnTo>
                    <a:lnTo>
                      <a:pt x="2036" y="530"/>
                    </a:lnTo>
                    <a:lnTo>
                      <a:pt x="2037" y="532"/>
                    </a:lnTo>
                    <a:lnTo>
                      <a:pt x="2038" y="534"/>
                    </a:lnTo>
                    <a:lnTo>
                      <a:pt x="2039" y="535"/>
                    </a:lnTo>
                    <a:lnTo>
                      <a:pt x="2040" y="536"/>
                    </a:lnTo>
                    <a:lnTo>
                      <a:pt x="2040" y="536"/>
                    </a:lnTo>
                    <a:lnTo>
                      <a:pt x="2041" y="536"/>
                    </a:lnTo>
                    <a:lnTo>
                      <a:pt x="2042" y="534"/>
                    </a:lnTo>
                    <a:lnTo>
                      <a:pt x="2043" y="532"/>
                    </a:lnTo>
                    <a:lnTo>
                      <a:pt x="2044" y="530"/>
                    </a:lnTo>
                    <a:lnTo>
                      <a:pt x="2044" y="527"/>
                    </a:lnTo>
                    <a:lnTo>
                      <a:pt x="2045" y="526"/>
                    </a:lnTo>
                    <a:lnTo>
                      <a:pt x="2046" y="525"/>
                    </a:lnTo>
                    <a:lnTo>
                      <a:pt x="2047" y="524"/>
                    </a:lnTo>
                    <a:lnTo>
                      <a:pt x="2048" y="524"/>
                    </a:lnTo>
                    <a:lnTo>
                      <a:pt x="2049" y="524"/>
                    </a:lnTo>
                    <a:lnTo>
                      <a:pt x="2049" y="524"/>
                    </a:lnTo>
                    <a:lnTo>
                      <a:pt x="2050" y="525"/>
                    </a:lnTo>
                    <a:lnTo>
                      <a:pt x="2051" y="526"/>
                    </a:lnTo>
                    <a:lnTo>
                      <a:pt x="2052" y="526"/>
                    </a:lnTo>
                    <a:lnTo>
                      <a:pt x="2052" y="524"/>
                    </a:lnTo>
                    <a:lnTo>
                      <a:pt x="2053" y="501"/>
                    </a:lnTo>
                    <a:lnTo>
                      <a:pt x="2054" y="518"/>
                    </a:lnTo>
                    <a:lnTo>
                      <a:pt x="2055" y="518"/>
                    </a:lnTo>
                    <a:lnTo>
                      <a:pt x="2056" y="605"/>
                    </a:lnTo>
                    <a:lnTo>
                      <a:pt x="2057" y="669"/>
                    </a:lnTo>
                    <a:lnTo>
                      <a:pt x="2057" y="669"/>
                    </a:lnTo>
                    <a:lnTo>
                      <a:pt x="2058" y="669"/>
                    </a:lnTo>
                    <a:lnTo>
                      <a:pt x="2059" y="674"/>
                    </a:lnTo>
                    <a:lnTo>
                      <a:pt x="2060" y="679"/>
                    </a:lnTo>
                    <a:lnTo>
                      <a:pt x="2060" y="682"/>
                    </a:lnTo>
                    <a:lnTo>
                      <a:pt x="2061" y="684"/>
                    </a:lnTo>
                    <a:lnTo>
                      <a:pt x="2062" y="684"/>
                    </a:lnTo>
                    <a:lnTo>
                      <a:pt x="2063" y="684"/>
                    </a:lnTo>
                    <a:lnTo>
                      <a:pt x="2064" y="681"/>
                    </a:lnTo>
                    <a:lnTo>
                      <a:pt x="2065" y="675"/>
                    </a:lnTo>
                    <a:lnTo>
                      <a:pt x="2065" y="669"/>
                    </a:lnTo>
                    <a:lnTo>
                      <a:pt x="2066" y="669"/>
                    </a:lnTo>
                    <a:lnTo>
                      <a:pt x="2067" y="668"/>
                    </a:lnTo>
                    <a:lnTo>
                      <a:pt x="2068" y="669"/>
                    </a:lnTo>
                    <a:lnTo>
                      <a:pt x="2068" y="669"/>
                    </a:lnTo>
                    <a:lnTo>
                      <a:pt x="2069" y="656"/>
                    </a:lnTo>
                    <a:lnTo>
                      <a:pt x="2070" y="546"/>
                    </a:lnTo>
                    <a:lnTo>
                      <a:pt x="2071" y="359"/>
                    </a:lnTo>
                    <a:lnTo>
                      <a:pt x="2072" y="362"/>
                    </a:lnTo>
                    <a:lnTo>
                      <a:pt x="2073" y="363"/>
                    </a:lnTo>
                    <a:lnTo>
                      <a:pt x="2073" y="363"/>
                    </a:lnTo>
                    <a:lnTo>
                      <a:pt x="2074" y="364"/>
                    </a:lnTo>
                    <a:lnTo>
                      <a:pt x="2075" y="364"/>
                    </a:lnTo>
                    <a:lnTo>
                      <a:pt x="2076" y="364"/>
                    </a:lnTo>
                    <a:lnTo>
                      <a:pt x="2077" y="364"/>
                    </a:lnTo>
                    <a:lnTo>
                      <a:pt x="2077" y="365"/>
                    </a:lnTo>
                    <a:lnTo>
                      <a:pt x="2078" y="368"/>
                    </a:lnTo>
                    <a:lnTo>
                      <a:pt x="2079" y="373"/>
                    </a:lnTo>
                    <a:lnTo>
                      <a:pt x="2080" y="377"/>
                    </a:lnTo>
                    <a:lnTo>
                      <a:pt x="2081" y="386"/>
                    </a:lnTo>
                    <a:lnTo>
                      <a:pt x="2082" y="396"/>
                    </a:lnTo>
                    <a:lnTo>
                      <a:pt x="2082" y="411"/>
                    </a:lnTo>
                    <a:lnTo>
                      <a:pt x="2083" y="428"/>
                    </a:lnTo>
                    <a:lnTo>
                      <a:pt x="2084" y="437"/>
                    </a:lnTo>
                    <a:lnTo>
                      <a:pt x="2085" y="444"/>
                    </a:lnTo>
                    <a:lnTo>
                      <a:pt x="2085" y="447"/>
                    </a:lnTo>
                    <a:lnTo>
                      <a:pt x="2086" y="449"/>
                    </a:lnTo>
                    <a:lnTo>
                      <a:pt x="2087" y="449"/>
                    </a:lnTo>
                    <a:lnTo>
                      <a:pt x="2088" y="449"/>
                    </a:lnTo>
                    <a:lnTo>
                      <a:pt x="2089" y="449"/>
                    </a:lnTo>
                    <a:lnTo>
                      <a:pt x="2090" y="450"/>
                    </a:lnTo>
                    <a:lnTo>
                      <a:pt x="2090" y="450"/>
                    </a:lnTo>
                    <a:lnTo>
                      <a:pt x="2091" y="452"/>
                    </a:lnTo>
                    <a:lnTo>
                      <a:pt x="2092" y="455"/>
                    </a:lnTo>
                    <a:lnTo>
                      <a:pt x="2093" y="458"/>
                    </a:lnTo>
                    <a:lnTo>
                      <a:pt x="2093" y="462"/>
                    </a:lnTo>
                    <a:lnTo>
                      <a:pt x="2094" y="465"/>
                    </a:lnTo>
                    <a:lnTo>
                      <a:pt x="2095" y="469"/>
                    </a:lnTo>
                    <a:lnTo>
                      <a:pt x="2096" y="471"/>
                    </a:lnTo>
                    <a:lnTo>
                      <a:pt x="2097" y="474"/>
                    </a:lnTo>
                    <a:lnTo>
                      <a:pt x="2098" y="476"/>
                    </a:lnTo>
                    <a:lnTo>
                      <a:pt x="2098" y="479"/>
                    </a:lnTo>
                    <a:lnTo>
                      <a:pt x="2099" y="481"/>
                    </a:lnTo>
                    <a:lnTo>
                      <a:pt x="2100" y="483"/>
                    </a:lnTo>
                    <a:lnTo>
                      <a:pt x="2101" y="485"/>
                    </a:lnTo>
                    <a:lnTo>
                      <a:pt x="2101" y="486"/>
                    </a:lnTo>
                    <a:lnTo>
                      <a:pt x="2102" y="487"/>
                    </a:lnTo>
                    <a:lnTo>
                      <a:pt x="2103" y="487"/>
                    </a:lnTo>
                    <a:lnTo>
                      <a:pt x="2104" y="487"/>
                    </a:lnTo>
                    <a:lnTo>
                      <a:pt x="2105" y="488"/>
                    </a:lnTo>
                    <a:lnTo>
                      <a:pt x="2106" y="488"/>
                    </a:lnTo>
                    <a:lnTo>
                      <a:pt x="2106" y="488"/>
                    </a:lnTo>
                    <a:lnTo>
                      <a:pt x="2107" y="488"/>
                    </a:lnTo>
                    <a:lnTo>
                      <a:pt x="2108" y="488"/>
                    </a:lnTo>
                    <a:lnTo>
                      <a:pt x="2109" y="489"/>
                    </a:lnTo>
                    <a:lnTo>
                      <a:pt x="2110" y="489"/>
                    </a:lnTo>
                    <a:lnTo>
                      <a:pt x="2110" y="490"/>
                    </a:lnTo>
                    <a:lnTo>
                      <a:pt x="2111" y="490"/>
                    </a:lnTo>
                    <a:lnTo>
                      <a:pt x="2112" y="489"/>
                    </a:lnTo>
                    <a:lnTo>
                      <a:pt x="2113" y="490"/>
                    </a:lnTo>
                    <a:lnTo>
                      <a:pt x="2114" y="490"/>
                    </a:lnTo>
                    <a:lnTo>
                      <a:pt x="2114" y="489"/>
                    </a:lnTo>
                    <a:lnTo>
                      <a:pt x="2115" y="489"/>
                    </a:lnTo>
                    <a:lnTo>
                      <a:pt x="2116" y="488"/>
                    </a:lnTo>
                    <a:lnTo>
                      <a:pt x="2117" y="488"/>
                    </a:lnTo>
                    <a:lnTo>
                      <a:pt x="2118" y="488"/>
                    </a:lnTo>
                    <a:lnTo>
                      <a:pt x="2118" y="487"/>
                    </a:lnTo>
                    <a:lnTo>
                      <a:pt x="2119" y="487"/>
                    </a:lnTo>
                    <a:lnTo>
                      <a:pt x="2120" y="486"/>
                    </a:lnTo>
                    <a:lnTo>
                      <a:pt x="2121" y="485"/>
                    </a:lnTo>
                    <a:lnTo>
                      <a:pt x="2122" y="484"/>
                    </a:lnTo>
                    <a:lnTo>
                      <a:pt x="2123" y="484"/>
                    </a:lnTo>
                    <a:lnTo>
                      <a:pt x="2123" y="483"/>
                    </a:lnTo>
                    <a:lnTo>
                      <a:pt x="2124" y="482"/>
                    </a:lnTo>
                    <a:lnTo>
                      <a:pt x="2125" y="482"/>
                    </a:lnTo>
                    <a:lnTo>
                      <a:pt x="2126" y="481"/>
                    </a:lnTo>
                    <a:lnTo>
                      <a:pt x="2126" y="482"/>
                    </a:lnTo>
                    <a:lnTo>
                      <a:pt x="2127" y="482"/>
                    </a:lnTo>
                    <a:lnTo>
                      <a:pt x="2128" y="483"/>
                    </a:lnTo>
                    <a:lnTo>
                      <a:pt x="2129" y="483"/>
                    </a:lnTo>
                    <a:lnTo>
                      <a:pt x="2130" y="483"/>
                    </a:lnTo>
                    <a:lnTo>
                      <a:pt x="2131" y="494"/>
                    </a:lnTo>
                    <a:lnTo>
                      <a:pt x="2131" y="503"/>
                    </a:lnTo>
                    <a:lnTo>
                      <a:pt x="2132" y="446"/>
                    </a:lnTo>
                    <a:lnTo>
                      <a:pt x="2133" y="583"/>
                    </a:lnTo>
                    <a:lnTo>
                      <a:pt x="2134" y="582"/>
                    </a:lnTo>
                    <a:lnTo>
                      <a:pt x="2134" y="590"/>
                    </a:lnTo>
                    <a:lnTo>
                      <a:pt x="2136" y="591"/>
                    </a:lnTo>
                    <a:lnTo>
                      <a:pt x="2136" y="592"/>
                    </a:lnTo>
                    <a:lnTo>
                      <a:pt x="2137" y="591"/>
                    </a:lnTo>
                    <a:lnTo>
                      <a:pt x="2138" y="594"/>
                    </a:lnTo>
                    <a:lnTo>
                      <a:pt x="2139" y="599"/>
                    </a:lnTo>
                    <a:lnTo>
                      <a:pt x="2139" y="605"/>
                    </a:lnTo>
                    <a:lnTo>
                      <a:pt x="2140" y="604"/>
                    </a:lnTo>
                    <a:lnTo>
                      <a:pt x="2141" y="601"/>
                    </a:lnTo>
                    <a:lnTo>
                      <a:pt x="2142" y="600"/>
                    </a:lnTo>
                    <a:lnTo>
                      <a:pt x="2142" y="600"/>
                    </a:lnTo>
                    <a:lnTo>
                      <a:pt x="2144" y="601"/>
                    </a:lnTo>
                    <a:lnTo>
                      <a:pt x="2144" y="601"/>
                    </a:lnTo>
                    <a:lnTo>
                      <a:pt x="2145" y="599"/>
                    </a:lnTo>
                    <a:lnTo>
                      <a:pt x="2146" y="543"/>
                    </a:lnTo>
                    <a:lnTo>
                      <a:pt x="2147" y="392"/>
                    </a:lnTo>
                    <a:lnTo>
                      <a:pt x="2147" y="394"/>
                    </a:lnTo>
                    <a:lnTo>
                      <a:pt x="2148" y="392"/>
                    </a:lnTo>
                    <a:lnTo>
                      <a:pt x="2149" y="393"/>
                    </a:lnTo>
                    <a:lnTo>
                      <a:pt x="2150" y="404"/>
                    </a:lnTo>
                    <a:lnTo>
                      <a:pt x="2151" y="414"/>
                    </a:lnTo>
                    <a:lnTo>
                      <a:pt x="2152" y="425"/>
                    </a:lnTo>
                    <a:lnTo>
                      <a:pt x="2152" y="430"/>
                    </a:lnTo>
                    <a:lnTo>
                      <a:pt x="2153" y="431"/>
                    </a:lnTo>
                    <a:lnTo>
                      <a:pt x="2154" y="429"/>
                    </a:lnTo>
                    <a:lnTo>
                      <a:pt x="2155" y="412"/>
                    </a:lnTo>
                    <a:lnTo>
                      <a:pt x="2155" y="407"/>
                    </a:lnTo>
                    <a:lnTo>
                      <a:pt x="2156" y="451"/>
                    </a:lnTo>
                    <a:lnTo>
                      <a:pt x="2157" y="469"/>
                    </a:lnTo>
                    <a:lnTo>
                      <a:pt x="2158" y="483"/>
                    </a:lnTo>
                    <a:lnTo>
                      <a:pt x="2159" y="496"/>
                    </a:lnTo>
                    <a:lnTo>
                      <a:pt x="2160" y="508"/>
                    </a:lnTo>
                    <a:lnTo>
                      <a:pt x="2160" y="517"/>
                    </a:lnTo>
                    <a:lnTo>
                      <a:pt x="2161" y="523"/>
                    </a:lnTo>
                    <a:lnTo>
                      <a:pt x="2162" y="532"/>
                    </a:lnTo>
                    <a:lnTo>
                      <a:pt x="2163" y="538"/>
                    </a:lnTo>
                    <a:lnTo>
                      <a:pt x="2164" y="542"/>
                    </a:lnTo>
                    <a:lnTo>
                      <a:pt x="2164" y="545"/>
                    </a:lnTo>
                    <a:lnTo>
                      <a:pt x="2165" y="547"/>
                    </a:lnTo>
                    <a:lnTo>
                      <a:pt x="2166" y="549"/>
                    </a:lnTo>
                    <a:lnTo>
                      <a:pt x="2167" y="551"/>
                    </a:lnTo>
                    <a:lnTo>
                      <a:pt x="2168" y="552"/>
                    </a:lnTo>
                    <a:lnTo>
                      <a:pt x="2168" y="553"/>
                    </a:lnTo>
                    <a:lnTo>
                      <a:pt x="2169" y="554"/>
                    </a:lnTo>
                    <a:lnTo>
                      <a:pt x="2170" y="555"/>
                    </a:lnTo>
                    <a:lnTo>
                      <a:pt x="2171" y="554"/>
                    </a:lnTo>
                    <a:lnTo>
                      <a:pt x="2172" y="553"/>
                    </a:lnTo>
                    <a:lnTo>
                      <a:pt x="2172" y="553"/>
                    </a:lnTo>
                    <a:lnTo>
                      <a:pt x="2173" y="554"/>
                    </a:lnTo>
                    <a:lnTo>
                      <a:pt x="2174" y="555"/>
                    </a:lnTo>
                    <a:lnTo>
                      <a:pt x="2175" y="555"/>
                    </a:lnTo>
                    <a:lnTo>
                      <a:pt x="2176" y="555"/>
                    </a:lnTo>
                    <a:lnTo>
                      <a:pt x="2177" y="555"/>
                    </a:lnTo>
                    <a:lnTo>
                      <a:pt x="2177" y="555"/>
                    </a:lnTo>
                    <a:lnTo>
                      <a:pt x="2178" y="555"/>
                    </a:lnTo>
                    <a:lnTo>
                      <a:pt x="2179" y="556"/>
                    </a:lnTo>
                    <a:lnTo>
                      <a:pt x="2180" y="556"/>
                    </a:lnTo>
                    <a:lnTo>
                      <a:pt x="2180" y="557"/>
                    </a:lnTo>
                    <a:lnTo>
                      <a:pt x="2181" y="558"/>
                    </a:lnTo>
                    <a:lnTo>
                      <a:pt x="2182" y="559"/>
                    </a:lnTo>
                    <a:lnTo>
                      <a:pt x="2183" y="560"/>
                    </a:lnTo>
                    <a:lnTo>
                      <a:pt x="2184" y="563"/>
                    </a:lnTo>
                    <a:lnTo>
                      <a:pt x="2185" y="564"/>
                    </a:lnTo>
                    <a:lnTo>
                      <a:pt x="2185" y="565"/>
                    </a:lnTo>
                    <a:lnTo>
                      <a:pt x="2186" y="564"/>
                    </a:lnTo>
                    <a:lnTo>
                      <a:pt x="2187" y="563"/>
                    </a:lnTo>
                    <a:lnTo>
                      <a:pt x="2188" y="563"/>
                    </a:lnTo>
                    <a:lnTo>
                      <a:pt x="2188" y="563"/>
                    </a:lnTo>
                    <a:lnTo>
                      <a:pt x="2189" y="560"/>
                    </a:lnTo>
                    <a:lnTo>
                      <a:pt x="2190" y="563"/>
                    </a:lnTo>
                    <a:lnTo>
                      <a:pt x="2191" y="571"/>
                    </a:lnTo>
                    <a:lnTo>
                      <a:pt x="2192" y="525"/>
                    </a:lnTo>
                    <a:lnTo>
                      <a:pt x="2193" y="638"/>
                    </a:lnTo>
                    <a:lnTo>
                      <a:pt x="2193" y="633"/>
                    </a:lnTo>
                    <a:lnTo>
                      <a:pt x="2194" y="628"/>
                    </a:lnTo>
                    <a:lnTo>
                      <a:pt x="2195" y="626"/>
                    </a:lnTo>
                    <a:lnTo>
                      <a:pt x="2196" y="623"/>
                    </a:lnTo>
                    <a:lnTo>
                      <a:pt x="2197" y="622"/>
                    </a:lnTo>
                    <a:lnTo>
                      <a:pt x="2197" y="621"/>
                    </a:lnTo>
                    <a:lnTo>
                      <a:pt x="2198" y="621"/>
                    </a:lnTo>
                    <a:lnTo>
                      <a:pt x="2199" y="623"/>
                    </a:lnTo>
                    <a:lnTo>
                      <a:pt x="2200" y="624"/>
                    </a:lnTo>
                    <a:lnTo>
                      <a:pt x="2201" y="623"/>
                    </a:lnTo>
                    <a:lnTo>
                      <a:pt x="2201" y="622"/>
                    </a:lnTo>
                    <a:lnTo>
                      <a:pt x="2202" y="622"/>
                    </a:lnTo>
                    <a:lnTo>
                      <a:pt x="2203" y="623"/>
                    </a:lnTo>
                    <a:lnTo>
                      <a:pt x="2204" y="624"/>
                    </a:lnTo>
                    <a:lnTo>
                      <a:pt x="2205" y="626"/>
                    </a:lnTo>
                    <a:lnTo>
                      <a:pt x="2205" y="630"/>
                    </a:lnTo>
                    <a:lnTo>
                      <a:pt x="2206" y="630"/>
                    </a:lnTo>
                    <a:lnTo>
                      <a:pt x="2207" y="627"/>
                    </a:lnTo>
                    <a:lnTo>
                      <a:pt x="2208" y="628"/>
                    </a:lnTo>
                    <a:lnTo>
                      <a:pt x="2209" y="630"/>
                    </a:lnTo>
                    <a:lnTo>
                      <a:pt x="2210" y="634"/>
                    </a:lnTo>
                    <a:lnTo>
                      <a:pt x="2210" y="634"/>
                    </a:lnTo>
                    <a:lnTo>
                      <a:pt x="2211" y="635"/>
                    </a:lnTo>
                    <a:lnTo>
                      <a:pt x="2212" y="635"/>
                    </a:lnTo>
                    <a:lnTo>
                      <a:pt x="2213" y="634"/>
                    </a:lnTo>
                    <a:lnTo>
                      <a:pt x="2213" y="634"/>
                    </a:lnTo>
                    <a:lnTo>
                      <a:pt x="2214" y="633"/>
                    </a:lnTo>
                    <a:lnTo>
                      <a:pt x="2215" y="632"/>
                    </a:lnTo>
                    <a:lnTo>
                      <a:pt x="2216" y="632"/>
                    </a:lnTo>
                    <a:lnTo>
                      <a:pt x="2217" y="628"/>
                    </a:lnTo>
                    <a:lnTo>
                      <a:pt x="2218" y="623"/>
                    </a:lnTo>
                    <a:lnTo>
                      <a:pt x="2218" y="618"/>
                    </a:lnTo>
                    <a:lnTo>
                      <a:pt x="2219" y="613"/>
                    </a:lnTo>
                    <a:lnTo>
                      <a:pt x="2220" y="609"/>
                    </a:lnTo>
                    <a:lnTo>
                      <a:pt x="2221" y="606"/>
                    </a:lnTo>
                    <a:lnTo>
                      <a:pt x="2221" y="602"/>
                    </a:lnTo>
                    <a:lnTo>
                      <a:pt x="2222" y="599"/>
                    </a:lnTo>
                    <a:lnTo>
                      <a:pt x="2223" y="599"/>
                    </a:lnTo>
                    <a:lnTo>
                      <a:pt x="2224" y="600"/>
                    </a:lnTo>
                    <a:lnTo>
                      <a:pt x="2225" y="600"/>
                    </a:lnTo>
                    <a:lnTo>
                      <a:pt x="2226" y="600"/>
                    </a:lnTo>
                    <a:lnTo>
                      <a:pt x="2226" y="600"/>
                    </a:lnTo>
                    <a:lnTo>
                      <a:pt x="2227" y="612"/>
                    </a:lnTo>
                    <a:lnTo>
                      <a:pt x="2228" y="628"/>
                    </a:lnTo>
                    <a:lnTo>
                      <a:pt x="2229" y="645"/>
                    </a:lnTo>
                    <a:lnTo>
                      <a:pt x="2229" y="652"/>
                    </a:lnTo>
                    <a:lnTo>
                      <a:pt x="2230" y="654"/>
                    </a:lnTo>
                    <a:lnTo>
                      <a:pt x="2231" y="657"/>
                    </a:lnTo>
                    <a:lnTo>
                      <a:pt x="2232" y="658"/>
                    </a:lnTo>
                    <a:lnTo>
                      <a:pt x="2233" y="660"/>
                    </a:lnTo>
                    <a:lnTo>
                      <a:pt x="2234" y="660"/>
                    </a:lnTo>
                    <a:lnTo>
                      <a:pt x="2234" y="661"/>
                    </a:lnTo>
                    <a:lnTo>
                      <a:pt x="2235" y="661"/>
                    </a:lnTo>
                    <a:lnTo>
                      <a:pt x="2236" y="655"/>
                    </a:lnTo>
                    <a:lnTo>
                      <a:pt x="2237" y="654"/>
                    </a:lnTo>
                    <a:lnTo>
                      <a:pt x="2238" y="652"/>
                    </a:lnTo>
                    <a:lnTo>
                      <a:pt x="2238" y="650"/>
                    </a:lnTo>
                    <a:lnTo>
                      <a:pt x="2239" y="648"/>
                    </a:lnTo>
                    <a:lnTo>
                      <a:pt x="2240" y="643"/>
                    </a:lnTo>
                    <a:lnTo>
                      <a:pt x="2241" y="601"/>
                    </a:lnTo>
                    <a:lnTo>
                      <a:pt x="2242" y="567"/>
                    </a:lnTo>
                    <a:lnTo>
                      <a:pt x="2242" y="568"/>
                    </a:lnTo>
                    <a:lnTo>
                      <a:pt x="2243" y="569"/>
                    </a:lnTo>
                    <a:lnTo>
                      <a:pt x="2244" y="570"/>
                    </a:lnTo>
                    <a:lnTo>
                      <a:pt x="2245" y="570"/>
                    </a:lnTo>
                    <a:lnTo>
                      <a:pt x="2246" y="570"/>
                    </a:lnTo>
                    <a:lnTo>
                      <a:pt x="2246" y="565"/>
                    </a:lnTo>
                    <a:lnTo>
                      <a:pt x="2247" y="477"/>
                    </a:lnTo>
                    <a:lnTo>
                      <a:pt x="2248" y="446"/>
                    </a:lnTo>
                    <a:lnTo>
                      <a:pt x="2249" y="445"/>
                    </a:lnTo>
                    <a:lnTo>
                      <a:pt x="2250" y="439"/>
                    </a:lnTo>
                    <a:lnTo>
                      <a:pt x="2251" y="433"/>
                    </a:lnTo>
                    <a:lnTo>
                      <a:pt x="2251" y="430"/>
                    </a:lnTo>
                    <a:lnTo>
                      <a:pt x="2252" y="428"/>
                    </a:lnTo>
                    <a:lnTo>
                      <a:pt x="2253" y="426"/>
                    </a:lnTo>
                    <a:lnTo>
                      <a:pt x="2254" y="424"/>
                    </a:lnTo>
                    <a:lnTo>
                      <a:pt x="2254" y="423"/>
                    </a:lnTo>
                    <a:lnTo>
                      <a:pt x="2255" y="421"/>
                    </a:lnTo>
                    <a:lnTo>
                      <a:pt x="2256" y="399"/>
                    </a:lnTo>
                    <a:lnTo>
                      <a:pt x="2257" y="294"/>
                    </a:lnTo>
                    <a:lnTo>
                      <a:pt x="2258" y="266"/>
                    </a:lnTo>
                    <a:lnTo>
                      <a:pt x="2259" y="266"/>
                    </a:lnTo>
                    <a:lnTo>
                      <a:pt x="2259" y="266"/>
                    </a:lnTo>
                    <a:lnTo>
                      <a:pt x="2260" y="266"/>
                    </a:lnTo>
                    <a:lnTo>
                      <a:pt x="2261" y="266"/>
                    </a:lnTo>
                    <a:lnTo>
                      <a:pt x="2262" y="266"/>
                    </a:lnTo>
                    <a:lnTo>
                      <a:pt x="2262" y="265"/>
                    </a:lnTo>
                    <a:lnTo>
                      <a:pt x="2263" y="264"/>
                    </a:lnTo>
                    <a:lnTo>
                      <a:pt x="2264" y="258"/>
                    </a:lnTo>
                    <a:lnTo>
                      <a:pt x="2265" y="258"/>
                    </a:lnTo>
                    <a:lnTo>
                      <a:pt x="2266" y="238"/>
                    </a:lnTo>
                    <a:lnTo>
                      <a:pt x="2267" y="171"/>
                    </a:lnTo>
                    <a:lnTo>
                      <a:pt x="2267" y="172"/>
                    </a:lnTo>
                    <a:lnTo>
                      <a:pt x="2268" y="148"/>
                    </a:lnTo>
                    <a:lnTo>
                      <a:pt x="2269" y="133"/>
                    </a:lnTo>
                    <a:lnTo>
                      <a:pt x="2270" y="126"/>
                    </a:lnTo>
                    <a:lnTo>
                      <a:pt x="2270" y="122"/>
                    </a:lnTo>
                    <a:lnTo>
                      <a:pt x="2271" y="118"/>
                    </a:lnTo>
                    <a:lnTo>
                      <a:pt x="2272" y="116"/>
                    </a:lnTo>
                    <a:lnTo>
                      <a:pt x="2273" y="115"/>
                    </a:lnTo>
                    <a:lnTo>
                      <a:pt x="2274" y="115"/>
                    </a:lnTo>
                    <a:lnTo>
                      <a:pt x="2275" y="115"/>
                    </a:lnTo>
                    <a:lnTo>
                      <a:pt x="2275" y="111"/>
                    </a:lnTo>
                    <a:lnTo>
                      <a:pt x="2276" y="65"/>
                    </a:lnTo>
                    <a:lnTo>
                      <a:pt x="2277" y="70"/>
                    </a:lnTo>
                    <a:lnTo>
                      <a:pt x="2278" y="78"/>
                    </a:lnTo>
                    <a:lnTo>
                      <a:pt x="2279" y="86"/>
                    </a:lnTo>
                    <a:lnTo>
                      <a:pt x="2279" y="87"/>
                    </a:lnTo>
                    <a:lnTo>
                      <a:pt x="2280" y="88"/>
                    </a:lnTo>
                    <a:lnTo>
                      <a:pt x="2281" y="88"/>
                    </a:lnTo>
                    <a:lnTo>
                      <a:pt x="2282" y="87"/>
                    </a:lnTo>
                    <a:lnTo>
                      <a:pt x="2283" y="86"/>
                    </a:lnTo>
                    <a:lnTo>
                      <a:pt x="2283" y="85"/>
                    </a:lnTo>
                    <a:lnTo>
                      <a:pt x="2284" y="84"/>
                    </a:lnTo>
                    <a:lnTo>
                      <a:pt x="2285" y="83"/>
                    </a:lnTo>
                    <a:lnTo>
                      <a:pt x="2286" y="154"/>
                    </a:lnTo>
                    <a:lnTo>
                      <a:pt x="2287" y="236"/>
                    </a:lnTo>
                    <a:lnTo>
                      <a:pt x="2287" y="237"/>
                    </a:lnTo>
                    <a:lnTo>
                      <a:pt x="2288" y="243"/>
                    </a:lnTo>
                    <a:lnTo>
                      <a:pt x="2289" y="244"/>
                    </a:lnTo>
                    <a:lnTo>
                      <a:pt x="2290" y="247"/>
                    </a:lnTo>
                    <a:lnTo>
                      <a:pt x="2291" y="250"/>
                    </a:lnTo>
                    <a:lnTo>
                      <a:pt x="2292" y="256"/>
                    </a:lnTo>
                    <a:lnTo>
                      <a:pt x="2292" y="263"/>
                    </a:lnTo>
                    <a:lnTo>
                      <a:pt x="2293" y="271"/>
                    </a:lnTo>
                    <a:lnTo>
                      <a:pt x="2294" y="280"/>
                    </a:lnTo>
                    <a:lnTo>
                      <a:pt x="2295" y="290"/>
                    </a:lnTo>
                  </a:path>
                </a:pathLst>
              </a:custGeom>
              <a:noFill/>
              <a:ln w="3175"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9" name="Freeform 50"/>
              <p:cNvSpPr>
                <a:spLocks/>
              </p:cNvSpPr>
              <p:nvPr/>
            </p:nvSpPr>
            <p:spPr bwMode="auto">
              <a:xfrm>
                <a:off x="6816695" y="2816785"/>
                <a:ext cx="2103120" cy="548640"/>
              </a:xfrm>
              <a:custGeom>
                <a:avLst/>
                <a:gdLst>
                  <a:gd name="T0" fmla="*/ 36 w 2295"/>
                  <a:gd name="T1" fmla="*/ 897 h 958"/>
                  <a:gd name="T2" fmla="*/ 72 w 2295"/>
                  <a:gd name="T3" fmla="*/ 868 h 958"/>
                  <a:gd name="T4" fmla="*/ 108 w 2295"/>
                  <a:gd name="T5" fmla="*/ 882 h 958"/>
                  <a:gd name="T6" fmla="*/ 144 w 2295"/>
                  <a:gd name="T7" fmla="*/ 897 h 958"/>
                  <a:gd name="T8" fmla="*/ 180 w 2295"/>
                  <a:gd name="T9" fmla="*/ 872 h 958"/>
                  <a:gd name="T10" fmla="*/ 216 w 2295"/>
                  <a:gd name="T11" fmla="*/ 880 h 958"/>
                  <a:gd name="T12" fmla="*/ 253 w 2295"/>
                  <a:gd name="T13" fmla="*/ 884 h 958"/>
                  <a:gd name="T14" fmla="*/ 289 w 2295"/>
                  <a:gd name="T15" fmla="*/ 869 h 958"/>
                  <a:gd name="T16" fmla="*/ 325 w 2295"/>
                  <a:gd name="T17" fmla="*/ 883 h 958"/>
                  <a:gd name="T18" fmla="*/ 361 w 2295"/>
                  <a:gd name="T19" fmla="*/ 895 h 958"/>
                  <a:gd name="T20" fmla="*/ 398 w 2295"/>
                  <a:gd name="T21" fmla="*/ 861 h 958"/>
                  <a:gd name="T22" fmla="*/ 434 w 2295"/>
                  <a:gd name="T23" fmla="*/ 868 h 958"/>
                  <a:gd name="T24" fmla="*/ 470 w 2295"/>
                  <a:gd name="T25" fmla="*/ 882 h 958"/>
                  <a:gd name="T26" fmla="*/ 506 w 2295"/>
                  <a:gd name="T27" fmla="*/ 857 h 958"/>
                  <a:gd name="T28" fmla="*/ 543 w 2295"/>
                  <a:gd name="T29" fmla="*/ 724 h 958"/>
                  <a:gd name="T30" fmla="*/ 579 w 2295"/>
                  <a:gd name="T31" fmla="*/ 440 h 958"/>
                  <a:gd name="T32" fmla="*/ 615 w 2295"/>
                  <a:gd name="T33" fmla="*/ 460 h 958"/>
                  <a:gd name="T34" fmla="*/ 651 w 2295"/>
                  <a:gd name="T35" fmla="*/ 502 h 958"/>
                  <a:gd name="T36" fmla="*/ 688 w 2295"/>
                  <a:gd name="T37" fmla="*/ 18 h 958"/>
                  <a:gd name="T38" fmla="*/ 724 w 2295"/>
                  <a:gd name="T39" fmla="*/ 278 h 958"/>
                  <a:gd name="T40" fmla="*/ 760 w 2295"/>
                  <a:gd name="T41" fmla="*/ 184 h 958"/>
                  <a:gd name="T42" fmla="*/ 796 w 2295"/>
                  <a:gd name="T43" fmla="*/ 123 h 958"/>
                  <a:gd name="T44" fmla="*/ 832 w 2295"/>
                  <a:gd name="T45" fmla="*/ 259 h 958"/>
                  <a:gd name="T46" fmla="*/ 868 w 2295"/>
                  <a:gd name="T47" fmla="*/ 515 h 958"/>
                  <a:gd name="T48" fmla="*/ 905 w 2295"/>
                  <a:gd name="T49" fmla="*/ 396 h 958"/>
                  <a:gd name="T50" fmla="*/ 941 w 2295"/>
                  <a:gd name="T51" fmla="*/ 822 h 958"/>
                  <a:gd name="T52" fmla="*/ 977 w 2295"/>
                  <a:gd name="T53" fmla="*/ 408 h 958"/>
                  <a:gd name="T54" fmla="*/ 1013 w 2295"/>
                  <a:gd name="T55" fmla="*/ 632 h 958"/>
                  <a:gd name="T56" fmla="*/ 1050 w 2295"/>
                  <a:gd name="T57" fmla="*/ 725 h 958"/>
                  <a:gd name="T58" fmla="*/ 1086 w 2295"/>
                  <a:gd name="T59" fmla="*/ 321 h 958"/>
                  <a:gd name="T60" fmla="*/ 1122 w 2295"/>
                  <a:gd name="T61" fmla="*/ 660 h 958"/>
                  <a:gd name="T62" fmla="*/ 1158 w 2295"/>
                  <a:gd name="T63" fmla="*/ 809 h 958"/>
                  <a:gd name="T64" fmla="*/ 1195 w 2295"/>
                  <a:gd name="T65" fmla="*/ 834 h 958"/>
                  <a:gd name="T66" fmla="*/ 1231 w 2295"/>
                  <a:gd name="T67" fmla="*/ 876 h 958"/>
                  <a:gd name="T68" fmla="*/ 1267 w 2295"/>
                  <a:gd name="T69" fmla="*/ 919 h 958"/>
                  <a:gd name="T70" fmla="*/ 1303 w 2295"/>
                  <a:gd name="T71" fmla="*/ 849 h 958"/>
                  <a:gd name="T72" fmla="*/ 1339 w 2295"/>
                  <a:gd name="T73" fmla="*/ 830 h 958"/>
                  <a:gd name="T74" fmla="*/ 1376 w 2295"/>
                  <a:gd name="T75" fmla="*/ 880 h 958"/>
                  <a:gd name="T76" fmla="*/ 1412 w 2295"/>
                  <a:gd name="T77" fmla="*/ 429 h 958"/>
                  <a:gd name="T78" fmla="*/ 1448 w 2295"/>
                  <a:gd name="T79" fmla="*/ 812 h 958"/>
                  <a:gd name="T80" fmla="*/ 1484 w 2295"/>
                  <a:gd name="T81" fmla="*/ 876 h 958"/>
                  <a:gd name="T82" fmla="*/ 1520 w 2295"/>
                  <a:gd name="T83" fmla="*/ 903 h 958"/>
                  <a:gd name="T84" fmla="*/ 1557 w 2295"/>
                  <a:gd name="T85" fmla="*/ 741 h 958"/>
                  <a:gd name="T86" fmla="*/ 1593 w 2295"/>
                  <a:gd name="T87" fmla="*/ 753 h 958"/>
                  <a:gd name="T88" fmla="*/ 1629 w 2295"/>
                  <a:gd name="T89" fmla="*/ 795 h 958"/>
                  <a:gd name="T90" fmla="*/ 1665 w 2295"/>
                  <a:gd name="T91" fmla="*/ 836 h 958"/>
                  <a:gd name="T92" fmla="*/ 1702 w 2295"/>
                  <a:gd name="T93" fmla="*/ 830 h 958"/>
                  <a:gd name="T94" fmla="*/ 1738 w 2295"/>
                  <a:gd name="T95" fmla="*/ 671 h 958"/>
                  <a:gd name="T96" fmla="*/ 1774 w 2295"/>
                  <a:gd name="T97" fmla="*/ 823 h 958"/>
                  <a:gd name="T98" fmla="*/ 1810 w 2295"/>
                  <a:gd name="T99" fmla="*/ 464 h 958"/>
                  <a:gd name="T100" fmla="*/ 1847 w 2295"/>
                  <a:gd name="T101" fmla="*/ 679 h 958"/>
                  <a:gd name="T102" fmla="*/ 1883 w 2295"/>
                  <a:gd name="T103" fmla="*/ 702 h 958"/>
                  <a:gd name="T104" fmla="*/ 1919 w 2295"/>
                  <a:gd name="T105" fmla="*/ 812 h 958"/>
                  <a:gd name="T106" fmla="*/ 1955 w 2295"/>
                  <a:gd name="T107" fmla="*/ 523 h 958"/>
                  <a:gd name="T108" fmla="*/ 1991 w 2295"/>
                  <a:gd name="T109" fmla="*/ 915 h 958"/>
                  <a:gd name="T110" fmla="*/ 2027 w 2295"/>
                  <a:gd name="T111" fmla="*/ 756 h 958"/>
                  <a:gd name="T112" fmla="*/ 2064 w 2295"/>
                  <a:gd name="T113" fmla="*/ 933 h 958"/>
                  <a:gd name="T114" fmla="*/ 2100 w 2295"/>
                  <a:gd name="T115" fmla="*/ 721 h 958"/>
                  <a:gd name="T116" fmla="*/ 2136 w 2295"/>
                  <a:gd name="T117" fmla="*/ 828 h 958"/>
                  <a:gd name="T118" fmla="*/ 2172 w 2295"/>
                  <a:gd name="T119" fmla="*/ 792 h 958"/>
                  <a:gd name="T120" fmla="*/ 2209 w 2295"/>
                  <a:gd name="T121" fmla="*/ 884 h 958"/>
                  <a:gd name="T122" fmla="*/ 2245 w 2295"/>
                  <a:gd name="T123" fmla="*/ 755 h 958"/>
                  <a:gd name="T124" fmla="*/ 2281 w 2295"/>
                  <a:gd name="T125" fmla="*/ 334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95" h="958">
                    <a:moveTo>
                      <a:pt x="0" y="883"/>
                    </a:moveTo>
                    <a:lnTo>
                      <a:pt x="1" y="883"/>
                    </a:lnTo>
                    <a:lnTo>
                      <a:pt x="2" y="883"/>
                    </a:lnTo>
                    <a:lnTo>
                      <a:pt x="3" y="884"/>
                    </a:lnTo>
                    <a:lnTo>
                      <a:pt x="3" y="883"/>
                    </a:lnTo>
                    <a:lnTo>
                      <a:pt x="4" y="883"/>
                    </a:lnTo>
                    <a:lnTo>
                      <a:pt x="5" y="884"/>
                    </a:lnTo>
                    <a:lnTo>
                      <a:pt x="6" y="884"/>
                    </a:lnTo>
                    <a:lnTo>
                      <a:pt x="6" y="883"/>
                    </a:lnTo>
                    <a:lnTo>
                      <a:pt x="8" y="883"/>
                    </a:lnTo>
                    <a:lnTo>
                      <a:pt x="8" y="883"/>
                    </a:lnTo>
                    <a:lnTo>
                      <a:pt x="9" y="883"/>
                    </a:lnTo>
                    <a:lnTo>
                      <a:pt x="10" y="883"/>
                    </a:lnTo>
                    <a:lnTo>
                      <a:pt x="11" y="883"/>
                    </a:lnTo>
                    <a:lnTo>
                      <a:pt x="11" y="883"/>
                    </a:lnTo>
                    <a:lnTo>
                      <a:pt x="12" y="883"/>
                    </a:lnTo>
                    <a:lnTo>
                      <a:pt x="13" y="883"/>
                    </a:lnTo>
                    <a:lnTo>
                      <a:pt x="14" y="882"/>
                    </a:lnTo>
                    <a:lnTo>
                      <a:pt x="14" y="882"/>
                    </a:lnTo>
                    <a:lnTo>
                      <a:pt x="16" y="883"/>
                    </a:lnTo>
                    <a:lnTo>
                      <a:pt x="16" y="883"/>
                    </a:lnTo>
                    <a:lnTo>
                      <a:pt x="17" y="884"/>
                    </a:lnTo>
                    <a:lnTo>
                      <a:pt x="18" y="885"/>
                    </a:lnTo>
                    <a:lnTo>
                      <a:pt x="19" y="885"/>
                    </a:lnTo>
                    <a:lnTo>
                      <a:pt x="19" y="885"/>
                    </a:lnTo>
                    <a:lnTo>
                      <a:pt x="20" y="885"/>
                    </a:lnTo>
                    <a:lnTo>
                      <a:pt x="21" y="886"/>
                    </a:lnTo>
                    <a:lnTo>
                      <a:pt x="22" y="887"/>
                    </a:lnTo>
                    <a:lnTo>
                      <a:pt x="23" y="887"/>
                    </a:lnTo>
                    <a:lnTo>
                      <a:pt x="24" y="887"/>
                    </a:lnTo>
                    <a:lnTo>
                      <a:pt x="24" y="896"/>
                    </a:lnTo>
                    <a:lnTo>
                      <a:pt x="25" y="896"/>
                    </a:lnTo>
                    <a:lnTo>
                      <a:pt x="26" y="897"/>
                    </a:lnTo>
                    <a:lnTo>
                      <a:pt x="27" y="896"/>
                    </a:lnTo>
                    <a:lnTo>
                      <a:pt x="27" y="897"/>
                    </a:lnTo>
                    <a:lnTo>
                      <a:pt x="28" y="897"/>
                    </a:lnTo>
                    <a:lnTo>
                      <a:pt x="29" y="897"/>
                    </a:lnTo>
                    <a:lnTo>
                      <a:pt x="30" y="897"/>
                    </a:lnTo>
                    <a:lnTo>
                      <a:pt x="31" y="897"/>
                    </a:lnTo>
                    <a:lnTo>
                      <a:pt x="31" y="897"/>
                    </a:lnTo>
                    <a:lnTo>
                      <a:pt x="32" y="897"/>
                    </a:lnTo>
                    <a:lnTo>
                      <a:pt x="33" y="897"/>
                    </a:lnTo>
                    <a:lnTo>
                      <a:pt x="34" y="897"/>
                    </a:lnTo>
                    <a:lnTo>
                      <a:pt x="35" y="897"/>
                    </a:lnTo>
                    <a:lnTo>
                      <a:pt x="36" y="897"/>
                    </a:lnTo>
                    <a:lnTo>
                      <a:pt x="36" y="897"/>
                    </a:lnTo>
                    <a:lnTo>
                      <a:pt x="37" y="896"/>
                    </a:lnTo>
                    <a:lnTo>
                      <a:pt x="38" y="896"/>
                    </a:lnTo>
                    <a:lnTo>
                      <a:pt x="39" y="897"/>
                    </a:lnTo>
                    <a:lnTo>
                      <a:pt x="39" y="897"/>
                    </a:lnTo>
                    <a:lnTo>
                      <a:pt x="41" y="897"/>
                    </a:lnTo>
                    <a:lnTo>
                      <a:pt x="41" y="897"/>
                    </a:lnTo>
                    <a:lnTo>
                      <a:pt x="42" y="897"/>
                    </a:lnTo>
                    <a:lnTo>
                      <a:pt x="43" y="898"/>
                    </a:lnTo>
                    <a:lnTo>
                      <a:pt x="44" y="898"/>
                    </a:lnTo>
                    <a:lnTo>
                      <a:pt x="44" y="898"/>
                    </a:lnTo>
                    <a:lnTo>
                      <a:pt x="45" y="898"/>
                    </a:lnTo>
                    <a:lnTo>
                      <a:pt x="46" y="898"/>
                    </a:lnTo>
                    <a:lnTo>
                      <a:pt x="47" y="898"/>
                    </a:lnTo>
                    <a:lnTo>
                      <a:pt x="47" y="898"/>
                    </a:lnTo>
                    <a:lnTo>
                      <a:pt x="49" y="898"/>
                    </a:lnTo>
                    <a:lnTo>
                      <a:pt x="49" y="898"/>
                    </a:lnTo>
                    <a:lnTo>
                      <a:pt x="50" y="898"/>
                    </a:lnTo>
                    <a:lnTo>
                      <a:pt x="51" y="898"/>
                    </a:lnTo>
                    <a:lnTo>
                      <a:pt x="52" y="898"/>
                    </a:lnTo>
                    <a:lnTo>
                      <a:pt x="52" y="898"/>
                    </a:lnTo>
                    <a:lnTo>
                      <a:pt x="53" y="898"/>
                    </a:lnTo>
                    <a:lnTo>
                      <a:pt x="54" y="898"/>
                    </a:lnTo>
                    <a:lnTo>
                      <a:pt x="55" y="898"/>
                    </a:lnTo>
                    <a:lnTo>
                      <a:pt x="55" y="898"/>
                    </a:lnTo>
                    <a:lnTo>
                      <a:pt x="57" y="898"/>
                    </a:lnTo>
                    <a:lnTo>
                      <a:pt x="57" y="898"/>
                    </a:lnTo>
                    <a:lnTo>
                      <a:pt x="58" y="898"/>
                    </a:lnTo>
                    <a:lnTo>
                      <a:pt x="59" y="895"/>
                    </a:lnTo>
                    <a:lnTo>
                      <a:pt x="60" y="893"/>
                    </a:lnTo>
                    <a:lnTo>
                      <a:pt x="60" y="890"/>
                    </a:lnTo>
                    <a:lnTo>
                      <a:pt x="61" y="888"/>
                    </a:lnTo>
                    <a:lnTo>
                      <a:pt x="62" y="884"/>
                    </a:lnTo>
                    <a:lnTo>
                      <a:pt x="63" y="881"/>
                    </a:lnTo>
                    <a:lnTo>
                      <a:pt x="64" y="877"/>
                    </a:lnTo>
                    <a:lnTo>
                      <a:pt x="65" y="874"/>
                    </a:lnTo>
                    <a:lnTo>
                      <a:pt x="65" y="873"/>
                    </a:lnTo>
                    <a:lnTo>
                      <a:pt x="66" y="872"/>
                    </a:lnTo>
                    <a:lnTo>
                      <a:pt x="67" y="871"/>
                    </a:lnTo>
                    <a:lnTo>
                      <a:pt x="68" y="870"/>
                    </a:lnTo>
                    <a:lnTo>
                      <a:pt x="69" y="870"/>
                    </a:lnTo>
                    <a:lnTo>
                      <a:pt x="69" y="869"/>
                    </a:lnTo>
                    <a:lnTo>
                      <a:pt x="70" y="869"/>
                    </a:lnTo>
                    <a:lnTo>
                      <a:pt x="71" y="868"/>
                    </a:lnTo>
                    <a:lnTo>
                      <a:pt x="72" y="868"/>
                    </a:lnTo>
                    <a:lnTo>
                      <a:pt x="73" y="868"/>
                    </a:lnTo>
                    <a:lnTo>
                      <a:pt x="73" y="867"/>
                    </a:lnTo>
                    <a:lnTo>
                      <a:pt x="74" y="867"/>
                    </a:lnTo>
                    <a:lnTo>
                      <a:pt x="75" y="867"/>
                    </a:lnTo>
                    <a:lnTo>
                      <a:pt x="76" y="867"/>
                    </a:lnTo>
                    <a:lnTo>
                      <a:pt x="77" y="869"/>
                    </a:lnTo>
                    <a:lnTo>
                      <a:pt x="77" y="869"/>
                    </a:lnTo>
                    <a:lnTo>
                      <a:pt x="78" y="869"/>
                    </a:lnTo>
                    <a:lnTo>
                      <a:pt x="79" y="869"/>
                    </a:lnTo>
                    <a:lnTo>
                      <a:pt x="80" y="869"/>
                    </a:lnTo>
                    <a:lnTo>
                      <a:pt x="81" y="868"/>
                    </a:lnTo>
                    <a:lnTo>
                      <a:pt x="82" y="868"/>
                    </a:lnTo>
                    <a:lnTo>
                      <a:pt x="82" y="868"/>
                    </a:lnTo>
                    <a:lnTo>
                      <a:pt x="83" y="869"/>
                    </a:lnTo>
                    <a:lnTo>
                      <a:pt x="84" y="870"/>
                    </a:lnTo>
                    <a:lnTo>
                      <a:pt x="85" y="870"/>
                    </a:lnTo>
                    <a:lnTo>
                      <a:pt x="85" y="871"/>
                    </a:lnTo>
                    <a:lnTo>
                      <a:pt x="86" y="871"/>
                    </a:lnTo>
                    <a:lnTo>
                      <a:pt x="87" y="871"/>
                    </a:lnTo>
                    <a:lnTo>
                      <a:pt x="88" y="872"/>
                    </a:lnTo>
                    <a:lnTo>
                      <a:pt x="89" y="872"/>
                    </a:lnTo>
                    <a:lnTo>
                      <a:pt x="90" y="872"/>
                    </a:lnTo>
                    <a:lnTo>
                      <a:pt x="90" y="872"/>
                    </a:lnTo>
                    <a:lnTo>
                      <a:pt x="91" y="872"/>
                    </a:lnTo>
                    <a:lnTo>
                      <a:pt x="92" y="872"/>
                    </a:lnTo>
                    <a:lnTo>
                      <a:pt x="93" y="872"/>
                    </a:lnTo>
                    <a:lnTo>
                      <a:pt x="93" y="872"/>
                    </a:lnTo>
                    <a:lnTo>
                      <a:pt x="94" y="873"/>
                    </a:lnTo>
                    <a:lnTo>
                      <a:pt x="95" y="873"/>
                    </a:lnTo>
                    <a:lnTo>
                      <a:pt x="96" y="874"/>
                    </a:lnTo>
                    <a:lnTo>
                      <a:pt x="97" y="874"/>
                    </a:lnTo>
                    <a:lnTo>
                      <a:pt x="98" y="874"/>
                    </a:lnTo>
                    <a:lnTo>
                      <a:pt x="98" y="875"/>
                    </a:lnTo>
                    <a:lnTo>
                      <a:pt x="99" y="875"/>
                    </a:lnTo>
                    <a:lnTo>
                      <a:pt x="100" y="876"/>
                    </a:lnTo>
                    <a:lnTo>
                      <a:pt x="101" y="877"/>
                    </a:lnTo>
                    <a:lnTo>
                      <a:pt x="101" y="877"/>
                    </a:lnTo>
                    <a:lnTo>
                      <a:pt x="102" y="878"/>
                    </a:lnTo>
                    <a:lnTo>
                      <a:pt x="103" y="881"/>
                    </a:lnTo>
                    <a:lnTo>
                      <a:pt x="104" y="881"/>
                    </a:lnTo>
                    <a:lnTo>
                      <a:pt x="105" y="881"/>
                    </a:lnTo>
                    <a:lnTo>
                      <a:pt x="106" y="881"/>
                    </a:lnTo>
                    <a:lnTo>
                      <a:pt x="106" y="881"/>
                    </a:lnTo>
                    <a:lnTo>
                      <a:pt x="107" y="882"/>
                    </a:lnTo>
                    <a:lnTo>
                      <a:pt x="108" y="882"/>
                    </a:lnTo>
                    <a:lnTo>
                      <a:pt x="109" y="882"/>
                    </a:lnTo>
                    <a:lnTo>
                      <a:pt x="110" y="881"/>
                    </a:lnTo>
                    <a:lnTo>
                      <a:pt x="110" y="881"/>
                    </a:lnTo>
                    <a:lnTo>
                      <a:pt x="111" y="881"/>
                    </a:lnTo>
                    <a:lnTo>
                      <a:pt x="112" y="881"/>
                    </a:lnTo>
                    <a:lnTo>
                      <a:pt x="113" y="881"/>
                    </a:lnTo>
                    <a:lnTo>
                      <a:pt x="114" y="881"/>
                    </a:lnTo>
                    <a:lnTo>
                      <a:pt x="114" y="881"/>
                    </a:lnTo>
                    <a:lnTo>
                      <a:pt x="115" y="882"/>
                    </a:lnTo>
                    <a:lnTo>
                      <a:pt x="116" y="882"/>
                    </a:lnTo>
                    <a:lnTo>
                      <a:pt x="117" y="882"/>
                    </a:lnTo>
                    <a:lnTo>
                      <a:pt x="118" y="882"/>
                    </a:lnTo>
                    <a:lnTo>
                      <a:pt x="118" y="883"/>
                    </a:lnTo>
                    <a:lnTo>
                      <a:pt x="119" y="883"/>
                    </a:lnTo>
                    <a:lnTo>
                      <a:pt x="120" y="884"/>
                    </a:lnTo>
                    <a:lnTo>
                      <a:pt x="121" y="885"/>
                    </a:lnTo>
                    <a:lnTo>
                      <a:pt x="122" y="885"/>
                    </a:lnTo>
                    <a:lnTo>
                      <a:pt x="123" y="885"/>
                    </a:lnTo>
                    <a:lnTo>
                      <a:pt x="123" y="885"/>
                    </a:lnTo>
                    <a:lnTo>
                      <a:pt x="124" y="886"/>
                    </a:lnTo>
                    <a:lnTo>
                      <a:pt x="125" y="887"/>
                    </a:lnTo>
                    <a:lnTo>
                      <a:pt x="126" y="887"/>
                    </a:lnTo>
                    <a:lnTo>
                      <a:pt x="126" y="887"/>
                    </a:lnTo>
                    <a:lnTo>
                      <a:pt x="127" y="895"/>
                    </a:lnTo>
                    <a:lnTo>
                      <a:pt x="128" y="895"/>
                    </a:lnTo>
                    <a:lnTo>
                      <a:pt x="129" y="897"/>
                    </a:lnTo>
                    <a:lnTo>
                      <a:pt x="130" y="896"/>
                    </a:lnTo>
                    <a:lnTo>
                      <a:pt x="131" y="897"/>
                    </a:lnTo>
                    <a:lnTo>
                      <a:pt x="131" y="897"/>
                    </a:lnTo>
                    <a:lnTo>
                      <a:pt x="132" y="896"/>
                    </a:lnTo>
                    <a:lnTo>
                      <a:pt x="133" y="897"/>
                    </a:lnTo>
                    <a:lnTo>
                      <a:pt x="134" y="896"/>
                    </a:lnTo>
                    <a:lnTo>
                      <a:pt x="134" y="896"/>
                    </a:lnTo>
                    <a:lnTo>
                      <a:pt x="135" y="896"/>
                    </a:lnTo>
                    <a:lnTo>
                      <a:pt x="136" y="896"/>
                    </a:lnTo>
                    <a:lnTo>
                      <a:pt x="137" y="896"/>
                    </a:lnTo>
                    <a:lnTo>
                      <a:pt x="138" y="896"/>
                    </a:lnTo>
                    <a:lnTo>
                      <a:pt x="139" y="896"/>
                    </a:lnTo>
                    <a:lnTo>
                      <a:pt x="139" y="896"/>
                    </a:lnTo>
                    <a:lnTo>
                      <a:pt x="140" y="896"/>
                    </a:lnTo>
                    <a:lnTo>
                      <a:pt x="141" y="896"/>
                    </a:lnTo>
                    <a:lnTo>
                      <a:pt x="142" y="897"/>
                    </a:lnTo>
                    <a:lnTo>
                      <a:pt x="142" y="897"/>
                    </a:lnTo>
                    <a:lnTo>
                      <a:pt x="143" y="897"/>
                    </a:lnTo>
                    <a:lnTo>
                      <a:pt x="144" y="897"/>
                    </a:lnTo>
                    <a:lnTo>
                      <a:pt x="145" y="897"/>
                    </a:lnTo>
                    <a:lnTo>
                      <a:pt x="146" y="898"/>
                    </a:lnTo>
                    <a:lnTo>
                      <a:pt x="147" y="898"/>
                    </a:lnTo>
                    <a:lnTo>
                      <a:pt x="147" y="898"/>
                    </a:lnTo>
                    <a:lnTo>
                      <a:pt x="148" y="898"/>
                    </a:lnTo>
                    <a:lnTo>
                      <a:pt x="149" y="898"/>
                    </a:lnTo>
                    <a:lnTo>
                      <a:pt x="150" y="898"/>
                    </a:lnTo>
                    <a:lnTo>
                      <a:pt x="151" y="898"/>
                    </a:lnTo>
                    <a:lnTo>
                      <a:pt x="151" y="898"/>
                    </a:lnTo>
                    <a:lnTo>
                      <a:pt x="152" y="898"/>
                    </a:lnTo>
                    <a:lnTo>
                      <a:pt x="153" y="898"/>
                    </a:lnTo>
                    <a:lnTo>
                      <a:pt x="154" y="898"/>
                    </a:lnTo>
                    <a:lnTo>
                      <a:pt x="155" y="898"/>
                    </a:lnTo>
                    <a:lnTo>
                      <a:pt x="156" y="898"/>
                    </a:lnTo>
                    <a:lnTo>
                      <a:pt x="156" y="898"/>
                    </a:lnTo>
                    <a:lnTo>
                      <a:pt x="157" y="898"/>
                    </a:lnTo>
                    <a:lnTo>
                      <a:pt x="158" y="898"/>
                    </a:lnTo>
                    <a:lnTo>
                      <a:pt x="159" y="898"/>
                    </a:lnTo>
                    <a:lnTo>
                      <a:pt x="159" y="898"/>
                    </a:lnTo>
                    <a:lnTo>
                      <a:pt x="160" y="898"/>
                    </a:lnTo>
                    <a:lnTo>
                      <a:pt x="161" y="898"/>
                    </a:lnTo>
                    <a:lnTo>
                      <a:pt x="162" y="895"/>
                    </a:lnTo>
                    <a:lnTo>
                      <a:pt x="163" y="893"/>
                    </a:lnTo>
                    <a:lnTo>
                      <a:pt x="164" y="890"/>
                    </a:lnTo>
                    <a:lnTo>
                      <a:pt x="164" y="888"/>
                    </a:lnTo>
                    <a:lnTo>
                      <a:pt x="165" y="884"/>
                    </a:lnTo>
                    <a:lnTo>
                      <a:pt x="166" y="881"/>
                    </a:lnTo>
                    <a:lnTo>
                      <a:pt x="167" y="877"/>
                    </a:lnTo>
                    <a:lnTo>
                      <a:pt x="167" y="875"/>
                    </a:lnTo>
                    <a:lnTo>
                      <a:pt x="168" y="875"/>
                    </a:lnTo>
                    <a:lnTo>
                      <a:pt x="169" y="875"/>
                    </a:lnTo>
                    <a:lnTo>
                      <a:pt x="170" y="875"/>
                    </a:lnTo>
                    <a:lnTo>
                      <a:pt x="171" y="875"/>
                    </a:lnTo>
                    <a:lnTo>
                      <a:pt x="172" y="875"/>
                    </a:lnTo>
                    <a:lnTo>
                      <a:pt x="172" y="875"/>
                    </a:lnTo>
                    <a:lnTo>
                      <a:pt x="173" y="875"/>
                    </a:lnTo>
                    <a:lnTo>
                      <a:pt x="174" y="875"/>
                    </a:lnTo>
                    <a:lnTo>
                      <a:pt x="175" y="875"/>
                    </a:lnTo>
                    <a:lnTo>
                      <a:pt x="175" y="875"/>
                    </a:lnTo>
                    <a:lnTo>
                      <a:pt x="176" y="874"/>
                    </a:lnTo>
                    <a:lnTo>
                      <a:pt x="177" y="873"/>
                    </a:lnTo>
                    <a:lnTo>
                      <a:pt x="178" y="872"/>
                    </a:lnTo>
                    <a:lnTo>
                      <a:pt x="179" y="874"/>
                    </a:lnTo>
                    <a:lnTo>
                      <a:pt x="180" y="873"/>
                    </a:lnTo>
                    <a:lnTo>
                      <a:pt x="180" y="872"/>
                    </a:lnTo>
                    <a:lnTo>
                      <a:pt x="181" y="870"/>
                    </a:lnTo>
                    <a:lnTo>
                      <a:pt x="182" y="870"/>
                    </a:lnTo>
                    <a:lnTo>
                      <a:pt x="183" y="869"/>
                    </a:lnTo>
                    <a:lnTo>
                      <a:pt x="184" y="868"/>
                    </a:lnTo>
                    <a:lnTo>
                      <a:pt x="184" y="868"/>
                    </a:lnTo>
                    <a:lnTo>
                      <a:pt x="185" y="865"/>
                    </a:lnTo>
                    <a:lnTo>
                      <a:pt x="186" y="865"/>
                    </a:lnTo>
                    <a:lnTo>
                      <a:pt x="187" y="864"/>
                    </a:lnTo>
                    <a:lnTo>
                      <a:pt x="188" y="865"/>
                    </a:lnTo>
                    <a:lnTo>
                      <a:pt x="188" y="868"/>
                    </a:lnTo>
                    <a:lnTo>
                      <a:pt x="189" y="871"/>
                    </a:lnTo>
                    <a:lnTo>
                      <a:pt x="190" y="874"/>
                    </a:lnTo>
                    <a:lnTo>
                      <a:pt x="191" y="877"/>
                    </a:lnTo>
                    <a:lnTo>
                      <a:pt x="192" y="879"/>
                    </a:lnTo>
                    <a:lnTo>
                      <a:pt x="192" y="881"/>
                    </a:lnTo>
                    <a:lnTo>
                      <a:pt x="193" y="882"/>
                    </a:lnTo>
                    <a:lnTo>
                      <a:pt x="194" y="883"/>
                    </a:lnTo>
                    <a:lnTo>
                      <a:pt x="195" y="884"/>
                    </a:lnTo>
                    <a:lnTo>
                      <a:pt x="196" y="885"/>
                    </a:lnTo>
                    <a:lnTo>
                      <a:pt x="197" y="885"/>
                    </a:lnTo>
                    <a:lnTo>
                      <a:pt x="197" y="885"/>
                    </a:lnTo>
                    <a:lnTo>
                      <a:pt x="198" y="885"/>
                    </a:lnTo>
                    <a:lnTo>
                      <a:pt x="199" y="885"/>
                    </a:lnTo>
                    <a:lnTo>
                      <a:pt x="200" y="885"/>
                    </a:lnTo>
                    <a:lnTo>
                      <a:pt x="200" y="885"/>
                    </a:lnTo>
                    <a:lnTo>
                      <a:pt x="201" y="885"/>
                    </a:lnTo>
                    <a:lnTo>
                      <a:pt x="202" y="885"/>
                    </a:lnTo>
                    <a:lnTo>
                      <a:pt x="203" y="885"/>
                    </a:lnTo>
                    <a:lnTo>
                      <a:pt x="204" y="885"/>
                    </a:lnTo>
                    <a:lnTo>
                      <a:pt x="205" y="884"/>
                    </a:lnTo>
                    <a:lnTo>
                      <a:pt x="205" y="884"/>
                    </a:lnTo>
                    <a:lnTo>
                      <a:pt x="206" y="884"/>
                    </a:lnTo>
                    <a:lnTo>
                      <a:pt x="207" y="884"/>
                    </a:lnTo>
                    <a:lnTo>
                      <a:pt x="208" y="884"/>
                    </a:lnTo>
                    <a:lnTo>
                      <a:pt x="208" y="884"/>
                    </a:lnTo>
                    <a:lnTo>
                      <a:pt x="210" y="884"/>
                    </a:lnTo>
                    <a:lnTo>
                      <a:pt x="210" y="884"/>
                    </a:lnTo>
                    <a:lnTo>
                      <a:pt x="211" y="884"/>
                    </a:lnTo>
                    <a:lnTo>
                      <a:pt x="212" y="884"/>
                    </a:lnTo>
                    <a:lnTo>
                      <a:pt x="213" y="881"/>
                    </a:lnTo>
                    <a:lnTo>
                      <a:pt x="213" y="879"/>
                    </a:lnTo>
                    <a:lnTo>
                      <a:pt x="214" y="879"/>
                    </a:lnTo>
                    <a:lnTo>
                      <a:pt x="215" y="880"/>
                    </a:lnTo>
                    <a:lnTo>
                      <a:pt x="216" y="879"/>
                    </a:lnTo>
                    <a:lnTo>
                      <a:pt x="216" y="880"/>
                    </a:lnTo>
                    <a:lnTo>
                      <a:pt x="218" y="880"/>
                    </a:lnTo>
                    <a:lnTo>
                      <a:pt x="218" y="880"/>
                    </a:lnTo>
                    <a:lnTo>
                      <a:pt x="219" y="880"/>
                    </a:lnTo>
                    <a:lnTo>
                      <a:pt x="220" y="880"/>
                    </a:lnTo>
                    <a:lnTo>
                      <a:pt x="221" y="880"/>
                    </a:lnTo>
                    <a:lnTo>
                      <a:pt x="221" y="880"/>
                    </a:lnTo>
                    <a:lnTo>
                      <a:pt x="222" y="881"/>
                    </a:lnTo>
                    <a:lnTo>
                      <a:pt x="223" y="881"/>
                    </a:lnTo>
                    <a:lnTo>
                      <a:pt x="224" y="881"/>
                    </a:lnTo>
                    <a:lnTo>
                      <a:pt x="225" y="881"/>
                    </a:lnTo>
                    <a:lnTo>
                      <a:pt x="226" y="882"/>
                    </a:lnTo>
                    <a:lnTo>
                      <a:pt x="226" y="882"/>
                    </a:lnTo>
                    <a:lnTo>
                      <a:pt x="227" y="882"/>
                    </a:lnTo>
                    <a:lnTo>
                      <a:pt x="228" y="882"/>
                    </a:lnTo>
                    <a:lnTo>
                      <a:pt x="229" y="882"/>
                    </a:lnTo>
                    <a:lnTo>
                      <a:pt x="229" y="883"/>
                    </a:lnTo>
                    <a:lnTo>
                      <a:pt x="230" y="884"/>
                    </a:lnTo>
                    <a:lnTo>
                      <a:pt x="231" y="884"/>
                    </a:lnTo>
                    <a:lnTo>
                      <a:pt x="232" y="884"/>
                    </a:lnTo>
                    <a:lnTo>
                      <a:pt x="233" y="884"/>
                    </a:lnTo>
                    <a:lnTo>
                      <a:pt x="234" y="884"/>
                    </a:lnTo>
                    <a:lnTo>
                      <a:pt x="234" y="884"/>
                    </a:lnTo>
                    <a:lnTo>
                      <a:pt x="235" y="884"/>
                    </a:lnTo>
                    <a:lnTo>
                      <a:pt x="236" y="884"/>
                    </a:lnTo>
                    <a:lnTo>
                      <a:pt x="237" y="884"/>
                    </a:lnTo>
                    <a:lnTo>
                      <a:pt x="238" y="884"/>
                    </a:lnTo>
                    <a:lnTo>
                      <a:pt x="238" y="884"/>
                    </a:lnTo>
                    <a:lnTo>
                      <a:pt x="239" y="884"/>
                    </a:lnTo>
                    <a:lnTo>
                      <a:pt x="240" y="884"/>
                    </a:lnTo>
                    <a:lnTo>
                      <a:pt x="241" y="884"/>
                    </a:lnTo>
                    <a:lnTo>
                      <a:pt x="242" y="884"/>
                    </a:lnTo>
                    <a:lnTo>
                      <a:pt x="242" y="884"/>
                    </a:lnTo>
                    <a:lnTo>
                      <a:pt x="243" y="884"/>
                    </a:lnTo>
                    <a:lnTo>
                      <a:pt x="244" y="884"/>
                    </a:lnTo>
                    <a:lnTo>
                      <a:pt x="245" y="884"/>
                    </a:lnTo>
                    <a:lnTo>
                      <a:pt x="246" y="884"/>
                    </a:lnTo>
                    <a:lnTo>
                      <a:pt x="246" y="884"/>
                    </a:lnTo>
                    <a:lnTo>
                      <a:pt x="247" y="883"/>
                    </a:lnTo>
                    <a:lnTo>
                      <a:pt x="248" y="884"/>
                    </a:lnTo>
                    <a:lnTo>
                      <a:pt x="249" y="884"/>
                    </a:lnTo>
                    <a:lnTo>
                      <a:pt x="250" y="884"/>
                    </a:lnTo>
                    <a:lnTo>
                      <a:pt x="251" y="884"/>
                    </a:lnTo>
                    <a:lnTo>
                      <a:pt x="251" y="884"/>
                    </a:lnTo>
                    <a:lnTo>
                      <a:pt x="252" y="884"/>
                    </a:lnTo>
                    <a:lnTo>
                      <a:pt x="253" y="884"/>
                    </a:lnTo>
                    <a:lnTo>
                      <a:pt x="254" y="885"/>
                    </a:lnTo>
                    <a:lnTo>
                      <a:pt x="254" y="885"/>
                    </a:lnTo>
                    <a:lnTo>
                      <a:pt x="255" y="885"/>
                    </a:lnTo>
                    <a:lnTo>
                      <a:pt x="256" y="885"/>
                    </a:lnTo>
                    <a:lnTo>
                      <a:pt x="257" y="885"/>
                    </a:lnTo>
                    <a:lnTo>
                      <a:pt x="258" y="885"/>
                    </a:lnTo>
                    <a:lnTo>
                      <a:pt x="259" y="885"/>
                    </a:lnTo>
                    <a:lnTo>
                      <a:pt x="259" y="885"/>
                    </a:lnTo>
                    <a:lnTo>
                      <a:pt x="260" y="885"/>
                    </a:lnTo>
                    <a:lnTo>
                      <a:pt x="261" y="886"/>
                    </a:lnTo>
                    <a:lnTo>
                      <a:pt x="262" y="886"/>
                    </a:lnTo>
                    <a:lnTo>
                      <a:pt x="262" y="886"/>
                    </a:lnTo>
                    <a:lnTo>
                      <a:pt x="263" y="885"/>
                    </a:lnTo>
                    <a:lnTo>
                      <a:pt x="264" y="883"/>
                    </a:lnTo>
                    <a:lnTo>
                      <a:pt x="265" y="874"/>
                    </a:lnTo>
                    <a:lnTo>
                      <a:pt x="266" y="875"/>
                    </a:lnTo>
                    <a:lnTo>
                      <a:pt x="267" y="875"/>
                    </a:lnTo>
                    <a:lnTo>
                      <a:pt x="267" y="875"/>
                    </a:lnTo>
                    <a:lnTo>
                      <a:pt x="268" y="875"/>
                    </a:lnTo>
                    <a:lnTo>
                      <a:pt x="269" y="875"/>
                    </a:lnTo>
                    <a:lnTo>
                      <a:pt x="270" y="874"/>
                    </a:lnTo>
                    <a:lnTo>
                      <a:pt x="271" y="874"/>
                    </a:lnTo>
                    <a:lnTo>
                      <a:pt x="271" y="873"/>
                    </a:lnTo>
                    <a:lnTo>
                      <a:pt x="272" y="872"/>
                    </a:lnTo>
                    <a:lnTo>
                      <a:pt x="273" y="871"/>
                    </a:lnTo>
                    <a:lnTo>
                      <a:pt x="274" y="870"/>
                    </a:lnTo>
                    <a:lnTo>
                      <a:pt x="275" y="870"/>
                    </a:lnTo>
                    <a:lnTo>
                      <a:pt x="275" y="869"/>
                    </a:lnTo>
                    <a:lnTo>
                      <a:pt x="276" y="869"/>
                    </a:lnTo>
                    <a:lnTo>
                      <a:pt x="277" y="868"/>
                    </a:lnTo>
                    <a:lnTo>
                      <a:pt x="278" y="868"/>
                    </a:lnTo>
                    <a:lnTo>
                      <a:pt x="279" y="868"/>
                    </a:lnTo>
                    <a:lnTo>
                      <a:pt x="279" y="867"/>
                    </a:lnTo>
                    <a:lnTo>
                      <a:pt x="280" y="867"/>
                    </a:lnTo>
                    <a:lnTo>
                      <a:pt x="281" y="867"/>
                    </a:lnTo>
                    <a:lnTo>
                      <a:pt x="282" y="867"/>
                    </a:lnTo>
                    <a:lnTo>
                      <a:pt x="283" y="867"/>
                    </a:lnTo>
                    <a:lnTo>
                      <a:pt x="284" y="867"/>
                    </a:lnTo>
                    <a:lnTo>
                      <a:pt x="284" y="867"/>
                    </a:lnTo>
                    <a:lnTo>
                      <a:pt x="285" y="867"/>
                    </a:lnTo>
                    <a:lnTo>
                      <a:pt x="286" y="867"/>
                    </a:lnTo>
                    <a:lnTo>
                      <a:pt x="287" y="867"/>
                    </a:lnTo>
                    <a:lnTo>
                      <a:pt x="287" y="868"/>
                    </a:lnTo>
                    <a:lnTo>
                      <a:pt x="288" y="868"/>
                    </a:lnTo>
                    <a:lnTo>
                      <a:pt x="289" y="869"/>
                    </a:lnTo>
                    <a:lnTo>
                      <a:pt x="290" y="870"/>
                    </a:lnTo>
                    <a:lnTo>
                      <a:pt x="291" y="870"/>
                    </a:lnTo>
                    <a:lnTo>
                      <a:pt x="292" y="871"/>
                    </a:lnTo>
                    <a:lnTo>
                      <a:pt x="292" y="871"/>
                    </a:lnTo>
                    <a:lnTo>
                      <a:pt x="293" y="874"/>
                    </a:lnTo>
                    <a:lnTo>
                      <a:pt x="294" y="877"/>
                    </a:lnTo>
                    <a:lnTo>
                      <a:pt x="295" y="879"/>
                    </a:lnTo>
                    <a:lnTo>
                      <a:pt x="295" y="881"/>
                    </a:lnTo>
                    <a:lnTo>
                      <a:pt x="296" y="882"/>
                    </a:lnTo>
                    <a:lnTo>
                      <a:pt x="297" y="883"/>
                    </a:lnTo>
                    <a:lnTo>
                      <a:pt x="298" y="884"/>
                    </a:lnTo>
                    <a:lnTo>
                      <a:pt x="299" y="885"/>
                    </a:lnTo>
                    <a:lnTo>
                      <a:pt x="300" y="885"/>
                    </a:lnTo>
                    <a:lnTo>
                      <a:pt x="300" y="885"/>
                    </a:lnTo>
                    <a:lnTo>
                      <a:pt x="301" y="885"/>
                    </a:lnTo>
                    <a:lnTo>
                      <a:pt x="302" y="885"/>
                    </a:lnTo>
                    <a:lnTo>
                      <a:pt x="303" y="885"/>
                    </a:lnTo>
                    <a:lnTo>
                      <a:pt x="303" y="885"/>
                    </a:lnTo>
                    <a:lnTo>
                      <a:pt x="304" y="885"/>
                    </a:lnTo>
                    <a:lnTo>
                      <a:pt x="305" y="885"/>
                    </a:lnTo>
                    <a:lnTo>
                      <a:pt x="306" y="885"/>
                    </a:lnTo>
                    <a:lnTo>
                      <a:pt x="307" y="885"/>
                    </a:lnTo>
                    <a:lnTo>
                      <a:pt x="308" y="884"/>
                    </a:lnTo>
                    <a:lnTo>
                      <a:pt x="308" y="884"/>
                    </a:lnTo>
                    <a:lnTo>
                      <a:pt x="309" y="884"/>
                    </a:lnTo>
                    <a:lnTo>
                      <a:pt x="310" y="884"/>
                    </a:lnTo>
                    <a:lnTo>
                      <a:pt x="311" y="884"/>
                    </a:lnTo>
                    <a:lnTo>
                      <a:pt x="312" y="884"/>
                    </a:lnTo>
                    <a:lnTo>
                      <a:pt x="312" y="884"/>
                    </a:lnTo>
                    <a:lnTo>
                      <a:pt x="313" y="884"/>
                    </a:lnTo>
                    <a:lnTo>
                      <a:pt x="314" y="884"/>
                    </a:lnTo>
                    <a:lnTo>
                      <a:pt x="315" y="884"/>
                    </a:lnTo>
                    <a:lnTo>
                      <a:pt x="316" y="883"/>
                    </a:lnTo>
                    <a:lnTo>
                      <a:pt x="316" y="883"/>
                    </a:lnTo>
                    <a:lnTo>
                      <a:pt x="317" y="883"/>
                    </a:lnTo>
                    <a:lnTo>
                      <a:pt x="318" y="883"/>
                    </a:lnTo>
                    <a:lnTo>
                      <a:pt x="319" y="883"/>
                    </a:lnTo>
                    <a:lnTo>
                      <a:pt x="320" y="883"/>
                    </a:lnTo>
                    <a:lnTo>
                      <a:pt x="320" y="883"/>
                    </a:lnTo>
                    <a:lnTo>
                      <a:pt x="321" y="883"/>
                    </a:lnTo>
                    <a:lnTo>
                      <a:pt x="322" y="883"/>
                    </a:lnTo>
                    <a:lnTo>
                      <a:pt x="323" y="882"/>
                    </a:lnTo>
                    <a:lnTo>
                      <a:pt x="324" y="882"/>
                    </a:lnTo>
                    <a:lnTo>
                      <a:pt x="325" y="882"/>
                    </a:lnTo>
                    <a:lnTo>
                      <a:pt x="325" y="883"/>
                    </a:lnTo>
                    <a:lnTo>
                      <a:pt x="326" y="883"/>
                    </a:lnTo>
                    <a:lnTo>
                      <a:pt x="327" y="883"/>
                    </a:lnTo>
                    <a:lnTo>
                      <a:pt x="328" y="883"/>
                    </a:lnTo>
                    <a:lnTo>
                      <a:pt x="328" y="883"/>
                    </a:lnTo>
                    <a:lnTo>
                      <a:pt x="329" y="882"/>
                    </a:lnTo>
                    <a:lnTo>
                      <a:pt x="330" y="882"/>
                    </a:lnTo>
                    <a:lnTo>
                      <a:pt x="331" y="882"/>
                    </a:lnTo>
                    <a:lnTo>
                      <a:pt x="332" y="882"/>
                    </a:lnTo>
                    <a:lnTo>
                      <a:pt x="333" y="883"/>
                    </a:lnTo>
                    <a:lnTo>
                      <a:pt x="333" y="896"/>
                    </a:lnTo>
                    <a:lnTo>
                      <a:pt x="334" y="896"/>
                    </a:lnTo>
                    <a:lnTo>
                      <a:pt x="335" y="896"/>
                    </a:lnTo>
                    <a:lnTo>
                      <a:pt x="336" y="896"/>
                    </a:lnTo>
                    <a:lnTo>
                      <a:pt x="336" y="896"/>
                    </a:lnTo>
                    <a:lnTo>
                      <a:pt x="337" y="896"/>
                    </a:lnTo>
                    <a:lnTo>
                      <a:pt x="338" y="897"/>
                    </a:lnTo>
                    <a:lnTo>
                      <a:pt x="339" y="897"/>
                    </a:lnTo>
                    <a:lnTo>
                      <a:pt x="340" y="897"/>
                    </a:lnTo>
                    <a:lnTo>
                      <a:pt x="341" y="897"/>
                    </a:lnTo>
                    <a:lnTo>
                      <a:pt x="341" y="897"/>
                    </a:lnTo>
                    <a:lnTo>
                      <a:pt x="342" y="897"/>
                    </a:lnTo>
                    <a:lnTo>
                      <a:pt x="343" y="897"/>
                    </a:lnTo>
                    <a:lnTo>
                      <a:pt x="344" y="897"/>
                    </a:lnTo>
                    <a:lnTo>
                      <a:pt x="344" y="897"/>
                    </a:lnTo>
                    <a:lnTo>
                      <a:pt x="345" y="897"/>
                    </a:lnTo>
                    <a:lnTo>
                      <a:pt x="346" y="896"/>
                    </a:lnTo>
                    <a:lnTo>
                      <a:pt x="347" y="896"/>
                    </a:lnTo>
                    <a:lnTo>
                      <a:pt x="348" y="896"/>
                    </a:lnTo>
                    <a:lnTo>
                      <a:pt x="349" y="896"/>
                    </a:lnTo>
                    <a:lnTo>
                      <a:pt x="349" y="896"/>
                    </a:lnTo>
                    <a:lnTo>
                      <a:pt x="350" y="896"/>
                    </a:lnTo>
                    <a:lnTo>
                      <a:pt x="351" y="896"/>
                    </a:lnTo>
                    <a:lnTo>
                      <a:pt x="352" y="896"/>
                    </a:lnTo>
                    <a:lnTo>
                      <a:pt x="353" y="895"/>
                    </a:lnTo>
                    <a:lnTo>
                      <a:pt x="353" y="895"/>
                    </a:lnTo>
                    <a:lnTo>
                      <a:pt x="354" y="895"/>
                    </a:lnTo>
                    <a:lnTo>
                      <a:pt x="355" y="895"/>
                    </a:lnTo>
                    <a:lnTo>
                      <a:pt x="356" y="895"/>
                    </a:lnTo>
                    <a:lnTo>
                      <a:pt x="357" y="894"/>
                    </a:lnTo>
                    <a:lnTo>
                      <a:pt x="357" y="895"/>
                    </a:lnTo>
                    <a:lnTo>
                      <a:pt x="358" y="894"/>
                    </a:lnTo>
                    <a:lnTo>
                      <a:pt x="359" y="895"/>
                    </a:lnTo>
                    <a:lnTo>
                      <a:pt x="360" y="895"/>
                    </a:lnTo>
                    <a:lnTo>
                      <a:pt x="361" y="896"/>
                    </a:lnTo>
                    <a:lnTo>
                      <a:pt x="361" y="895"/>
                    </a:lnTo>
                    <a:lnTo>
                      <a:pt x="362" y="894"/>
                    </a:lnTo>
                    <a:lnTo>
                      <a:pt x="363" y="894"/>
                    </a:lnTo>
                    <a:lnTo>
                      <a:pt x="364" y="894"/>
                    </a:lnTo>
                    <a:lnTo>
                      <a:pt x="365" y="894"/>
                    </a:lnTo>
                    <a:lnTo>
                      <a:pt x="366" y="893"/>
                    </a:lnTo>
                    <a:lnTo>
                      <a:pt x="366" y="890"/>
                    </a:lnTo>
                    <a:lnTo>
                      <a:pt x="367" y="885"/>
                    </a:lnTo>
                    <a:lnTo>
                      <a:pt x="368" y="881"/>
                    </a:lnTo>
                    <a:lnTo>
                      <a:pt x="369" y="880"/>
                    </a:lnTo>
                    <a:lnTo>
                      <a:pt x="369" y="880"/>
                    </a:lnTo>
                    <a:lnTo>
                      <a:pt x="371" y="878"/>
                    </a:lnTo>
                    <a:lnTo>
                      <a:pt x="371" y="878"/>
                    </a:lnTo>
                    <a:lnTo>
                      <a:pt x="372" y="877"/>
                    </a:lnTo>
                    <a:lnTo>
                      <a:pt x="373" y="876"/>
                    </a:lnTo>
                    <a:lnTo>
                      <a:pt x="374" y="876"/>
                    </a:lnTo>
                    <a:lnTo>
                      <a:pt x="374" y="875"/>
                    </a:lnTo>
                    <a:lnTo>
                      <a:pt x="375" y="875"/>
                    </a:lnTo>
                    <a:lnTo>
                      <a:pt x="376" y="875"/>
                    </a:lnTo>
                    <a:lnTo>
                      <a:pt x="377" y="875"/>
                    </a:lnTo>
                    <a:lnTo>
                      <a:pt x="377" y="875"/>
                    </a:lnTo>
                    <a:lnTo>
                      <a:pt x="379" y="875"/>
                    </a:lnTo>
                    <a:lnTo>
                      <a:pt x="379" y="875"/>
                    </a:lnTo>
                    <a:lnTo>
                      <a:pt x="380" y="875"/>
                    </a:lnTo>
                    <a:lnTo>
                      <a:pt x="381" y="875"/>
                    </a:lnTo>
                    <a:lnTo>
                      <a:pt x="382" y="875"/>
                    </a:lnTo>
                    <a:lnTo>
                      <a:pt x="382" y="874"/>
                    </a:lnTo>
                    <a:lnTo>
                      <a:pt x="383" y="873"/>
                    </a:lnTo>
                    <a:lnTo>
                      <a:pt x="384" y="872"/>
                    </a:lnTo>
                    <a:lnTo>
                      <a:pt x="385" y="874"/>
                    </a:lnTo>
                    <a:lnTo>
                      <a:pt x="386" y="873"/>
                    </a:lnTo>
                    <a:lnTo>
                      <a:pt x="387" y="872"/>
                    </a:lnTo>
                    <a:lnTo>
                      <a:pt x="387" y="870"/>
                    </a:lnTo>
                    <a:lnTo>
                      <a:pt x="388" y="870"/>
                    </a:lnTo>
                    <a:lnTo>
                      <a:pt x="389" y="869"/>
                    </a:lnTo>
                    <a:lnTo>
                      <a:pt x="390" y="868"/>
                    </a:lnTo>
                    <a:lnTo>
                      <a:pt x="390" y="868"/>
                    </a:lnTo>
                    <a:lnTo>
                      <a:pt x="391" y="865"/>
                    </a:lnTo>
                    <a:lnTo>
                      <a:pt x="392" y="865"/>
                    </a:lnTo>
                    <a:lnTo>
                      <a:pt x="393" y="864"/>
                    </a:lnTo>
                    <a:lnTo>
                      <a:pt x="394" y="864"/>
                    </a:lnTo>
                    <a:lnTo>
                      <a:pt x="395" y="863"/>
                    </a:lnTo>
                    <a:lnTo>
                      <a:pt x="395" y="862"/>
                    </a:lnTo>
                    <a:lnTo>
                      <a:pt x="396" y="862"/>
                    </a:lnTo>
                    <a:lnTo>
                      <a:pt x="397" y="862"/>
                    </a:lnTo>
                    <a:lnTo>
                      <a:pt x="398" y="861"/>
                    </a:lnTo>
                    <a:lnTo>
                      <a:pt x="399" y="861"/>
                    </a:lnTo>
                    <a:lnTo>
                      <a:pt x="399" y="860"/>
                    </a:lnTo>
                    <a:lnTo>
                      <a:pt x="400" y="860"/>
                    </a:lnTo>
                    <a:lnTo>
                      <a:pt x="401" y="859"/>
                    </a:lnTo>
                    <a:lnTo>
                      <a:pt x="402" y="859"/>
                    </a:lnTo>
                    <a:lnTo>
                      <a:pt x="403" y="859"/>
                    </a:lnTo>
                    <a:lnTo>
                      <a:pt x="403" y="859"/>
                    </a:lnTo>
                    <a:lnTo>
                      <a:pt x="404" y="859"/>
                    </a:lnTo>
                    <a:lnTo>
                      <a:pt x="405" y="859"/>
                    </a:lnTo>
                    <a:lnTo>
                      <a:pt x="406" y="859"/>
                    </a:lnTo>
                    <a:lnTo>
                      <a:pt x="407" y="858"/>
                    </a:lnTo>
                    <a:lnTo>
                      <a:pt x="407" y="858"/>
                    </a:lnTo>
                    <a:lnTo>
                      <a:pt x="408" y="859"/>
                    </a:lnTo>
                    <a:lnTo>
                      <a:pt x="409" y="859"/>
                    </a:lnTo>
                    <a:lnTo>
                      <a:pt x="410" y="859"/>
                    </a:lnTo>
                    <a:lnTo>
                      <a:pt x="411" y="859"/>
                    </a:lnTo>
                    <a:lnTo>
                      <a:pt x="412" y="859"/>
                    </a:lnTo>
                    <a:lnTo>
                      <a:pt x="412" y="860"/>
                    </a:lnTo>
                    <a:lnTo>
                      <a:pt x="413" y="861"/>
                    </a:lnTo>
                    <a:lnTo>
                      <a:pt x="414" y="861"/>
                    </a:lnTo>
                    <a:lnTo>
                      <a:pt x="415" y="862"/>
                    </a:lnTo>
                    <a:lnTo>
                      <a:pt x="415" y="862"/>
                    </a:lnTo>
                    <a:lnTo>
                      <a:pt x="416" y="862"/>
                    </a:lnTo>
                    <a:lnTo>
                      <a:pt x="417" y="863"/>
                    </a:lnTo>
                    <a:lnTo>
                      <a:pt x="418" y="862"/>
                    </a:lnTo>
                    <a:lnTo>
                      <a:pt x="419" y="860"/>
                    </a:lnTo>
                    <a:lnTo>
                      <a:pt x="420" y="860"/>
                    </a:lnTo>
                    <a:lnTo>
                      <a:pt x="420" y="861"/>
                    </a:lnTo>
                    <a:lnTo>
                      <a:pt x="421" y="861"/>
                    </a:lnTo>
                    <a:lnTo>
                      <a:pt x="422" y="862"/>
                    </a:lnTo>
                    <a:lnTo>
                      <a:pt x="423" y="862"/>
                    </a:lnTo>
                    <a:lnTo>
                      <a:pt x="423" y="863"/>
                    </a:lnTo>
                    <a:lnTo>
                      <a:pt x="424" y="863"/>
                    </a:lnTo>
                    <a:lnTo>
                      <a:pt x="425" y="864"/>
                    </a:lnTo>
                    <a:lnTo>
                      <a:pt x="426" y="863"/>
                    </a:lnTo>
                    <a:lnTo>
                      <a:pt x="427" y="864"/>
                    </a:lnTo>
                    <a:lnTo>
                      <a:pt x="428" y="864"/>
                    </a:lnTo>
                    <a:lnTo>
                      <a:pt x="428" y="864"/>
                    </a:lnTo>
                    <a:lnTo>
                      <a:pt x="429" y="864"/>
                    </a:lnTo>
                    <a:lnTo>
                      <a:pt x="430" y="865"/>
                    </a:lnTo>
                    <a:lnTo>
                      <a:pt x="431" y="865"/>
                    </a:lnTo>
                    <a:lnTo>
                      <a:pt x="431" y="866"/>
                    </a:lnTo>
                    <a:lnTo>
                      <a:pt x="432" y="866"/>
                    </a:lnTo>
                    <a:lnTo>
                      <a:pt x="433" y="867"/>
                    </a:lnTo>
                    <a:lnTo>
                      <a:pt x="434" y="868"/>
                    </a:lnTo>
                    <a:lnTo>
                      <a:pt x="435" y="869"/>
                    </a:lnTo>
                    <a:lnTo>
                      <a:pt x="436" y="869"/>
                    </a:lnTo>
                    <a:lnTo>
                      <a:pt x="436" y="876"/>
                    </a:lnTo>
                    <a:lnTo>
                      <a:pt x="437" y="878"/>
                    </a:lnTo>
                    <a:lnTo>
                      <a:pt x="438" y="878"/>
                    </a:lnTo>
                    <a:lnTo>
                      <a:pt x="439" y="878"/>
                    </a:lnTo>
                    <a:lnTo>
                      <a:pt x="440" y="878"/>
                    </a:lnTo>
                    <a:lnTo>
                      <a:pt x="440" y="878"/>
                    </a:lnTo>
                    <a:lnTo>
                      <a:pt x="441" y="878"/>
                    </a:lnTo>
                    <a:lnTo>
                      <a:pt x="442" y="878"/>
                    </a:lnTo>
                    <a:lnTo>
                      <a:pt x="443" y="879"/>
                    </a:lnTo>
                    <a:lnTo>
                      <a:pt x="444" y="879"/>
                    </a:lnTo>
                    <a:lnTo>
                      <a:pt x="444" y="879"/>
                    </a:lnTo>
                    <a:lnTo>
                      <a:pt x="445" y="879"/>
                    </a:lnTo>
                    <a:lnTo>
                      <a:pt x="446" y="879"/>
                    </a:lnTo>
                    <a:lnTo>
                      <a:pt x="447" y="879"/>
                    </a:lnTo>
                    <a:lnTo>
                      <a:pt x="448" y="879"/>
                    </a:lnTo>
                    <a:lnTo>
                      <a:pt x="448" y="879"/>
                    </a:lnTo>
                    <a:lnTo>
                      <a:pt x="449" y="879"/>
                    </a:lnTo>
                    <a:lnTo>
                      <a:pt x="450" y="878"/>
                    </a:lnTo>
                    <a:lnTo>
                      <a:pt x="451" y="879"/>
                    </a:lnTo>
                    <a:lnTo>
                      <a:pt x="452" y="879"/>
                    </a:lnTo>
                    <a:lnTo>
                      <a:pt x="453" y="879"/>
                    </a:lnTo>
                    <a:lnTo>
                      <a:pt x="453" y="880"/>
                    </a:lnTo>
                    <a:lnTo>
                      <a:pt x="454" y="880"/>
                    </a:lnTo>
                    <a:lnTo>
                      <a:pt x="455" y="880"/>
                    </a:lnTo>
                    <a:lnTo>
                      <a:pt x="456" y="880"/>
                    </a:lnTo>
                    <a:lnTo>
                      <a:pt x="456" y="881"/>
                    </a:lnTo>
                    <a:lnTo>
                      <a:pt x="457" y="881"/>
                    </a:lnTo>
                    <a:lnTo>
                      <a:pt x="458" y="881"/>
                    </a:lnTo>
                    <a:lnTo>
                      <a:pt x="459" y="881"/>
                    </a:lnTo>
                    <a:lnTo>
                      <a:pt x="460" y="881"/>
                    </a:lnTo>
                    <a:lnTo>
                      <a:pt x="461" y="881"/>
                    </a:lnTo>
                    <a:lnTo>
                      <a:pt x="461" y="881"/>
                    </a:lnTo>
                    <a:lnTo>
                      <a:pt x="462" y="881"/>
                    </a:lnTo>
                    <a:lnTo>
                      <a:pt x="463" y="881"/>
                    </a:lnTo>
                    <a:lnTo>
                      <a:pt x="464" y="881"/>
                    </a:lnTo>
                    <a:lnTo>
                      <a:pt x="464" y="881"/>
                    </a:lnTo>
                    <a:lnTo>
                      <a:pt x="465" y="881"/>
                    </a:lnTo>
                    <a:lnTo>
                      <a:pt x="466" y="881"/>
                    </a:lnTo>
                    <a:lnTo>
                      <a:pt x="467" y="881"/>
                    </a:lnTo>
                    <a:lnTo>
                      <a:pt x="468" y="882"/>
                    </a:lnTo>
                    <a:lnTo>
                      <a:pt x="469" y="882"/>
                    </a:lnTo>
                    <a:lnTo>
                      <a:pt x="469" y="882"/>
                    </a:lnTo>
                    <a:lnTo>
                      <a:pt x="470" y="882"/>
                    </a:lnTo>
                    <a:lnTo>
                      <a:pt x="471" y="881"/>
                    </a:lnTo>
                    <a:lnTo>
                      <a:pt x="472" y="880"/>
                    </a:lnTo>
                    <a:lnTo>
                      <a:pt x="472" y="880"/>
                    </a:lnTo>
                    <a:lnTo>
                      <a:pt x="473" y="878"/>
                    </a:lnTo>
                    <a:lnTo>
                      <a:pt x="474" y="878"/>
                    </a:lnTo>
                    <a:lnTo>
                      <a:pt x="475" y="877"/>
                    </a:lnTo>
                    <a:lnTo>
                      <a:pt x="476" y="876"/>
                    </a:lnTo>
                    <a:lnTo>
                      <a:pt x="477" y="876"/>
                    </a:lnTo>
                    <a:lnTo>
                      <a:pt x="477" y="875"/>
                    </a:lnTo>
                    <a:lnTo>
                      <a:pt x="478" y="872"/>
                    </a:lnTo>
                    <a:lnTo>
                      <a:pt x="479" y="872"/>
                    </a:lnTo>
                    <a:lnTo>
                      <a:pt x="480" y="870"/>
                    </a:lnTo>
                    <a:lnTo>
                      <a:pt x="481" y="869"/>
                    </a:lnTo>
                    <a:lnTo>
                      <a:pt x="481" y="868"/>
                    </a:lnTo>
                    <a:lnTo>
                      <a:pt x="482" y="866"/>
                    </a:lnTo>
                    <a:lnTo>
                      <a:pt x="483" y="865"/>
                    </a:lnTo>
                    <a:lnTo>
                      <a:pt x="484" y="863"/>
                    </a:lnTo>
                    <a:lnTo>
                      <a:pt x="485" y="862"/>
                    </a:lnTo>
                    <a:lnTo>
                      <a:pt x="486" y="862"/>
                    </a:lnTo>
                    <a:lnTo>
                      <a:pt x="486" y="862"/>
                    </a:lnTo>
                    <a:lnTo>
                      <a:pt x="487" y="863"/>
                    </a:lnTo>
                    <a:lnTo>
                      <a:pt x="488" y="865"/>
                    </a:lnTo>
                    <a:lnTo>
                      <a:pt x="489" y="869"/>
                    </a:lnTo>
                    <a:lnTo>
                      <a:pt x="489" y="869"/>
                    </a:lnTo>
                    <a:lnTo>
                      <a:pt x="490" y="869"/>
                    </a:lnTo>
                    <a:lnTo>
                      <a:pt x="491" y="869"/>
                    </a:lnTo>
                    <a:lnTo>
                      <a:pt x="492" y="869"/>
                    </a:lnTo>
                    <a:lnTo>
                      <a:pt x="493" y="868"/>
                    </a:lnTo>
                    <a:lnTo>
                      <a:pt x="494" y="868"/>
                    </a:lnTo>
                    <a:lnTo>
                      <a:pt x="494" y="867"/>
                    </a:lnTo>
                    <a:lnTo>
                      <a:pt x="495" y="867"/>
                    </a:lnTo>
                    <a:lnTo>
                      <a:pt x="496" y="867"/>
                    </a:lnTo>
                    <a:lnTo>
                      <a:pt x="497" y="868"/>
                    </a:lnTo>
                    <a:lnTo>
                      <a:pt x="497" y="867"/>
                    </a:lnTo>
                    <a:lnTo>
                      <a:pt x="498" y="867"/>
                    </a:lnTo>
                    <a:lnTo>
                      <a:pt x="499" y="866"/>
                    </a:lnTo>
                    <a:lnTo>
                      <a:pt x="500" y="865"/>
                    </a:lnTo>
                    <a:lnTo>
                      <a:pt x="501" y="865"/>
                    </a:lnTo>
                    <a:lnTo>
                      <a:pt x="502" y="863"/>
                    </a:lnTo>
                    <a:lnTo>
                      <a:pt x="502" y="862"/>
                    </a:lnTo>
                    <a:lnTo>
                      <a:pt x="503" y="861"/>
                    </a:lnTo>
                    <a:lnTo>
                      <a:pt x="504" y="861"/>
                    </a:lnTo>
                    <a:lnTo>
                      <a:pt x="505" y="859"/>
                    </a:lnTo>
                    <a:lnTo>
                      <a:pt x="505" y="858"/>
                    </a:lnTo>
                    <a:lnTo>
                      <a:pt x="506" y="857"/>
                    </a:lnTo>
                    <a:lnTo>
                      <a:pt x="507" y="856"/>
                    </a:lnTo>
                    <a:lnTo>
                      <a:pt x="508" y="857"/>
                    </a:lnTo>
                    <a:lnTo>
                      <a:pt x="509" y="855"/>
                    </a:lnTo>
                    <a:lnTo>
                      <a:pt x="510" y="855"/>
                    </a:lnTo>
                    <a:lnTo>
                      <a:pt x="510" y="854"/>
                    </a:lnTo>
                    <a:lnTo>
                      <a:pt x="511" y="853"/>
                    </a:lnTo>
                    <a:lnTo>
                      <a:pt x="512" y="853"/>
                    </a:lnTo>
                    <a:lnTo>
                      <a:pt x="513" y="851"/>
                    </a:lnTo>
                    <a:lnTo>
                      <a:pt x="514" y="850"/>
                    </a:lnTo>
                    <a:lnTo>
                      <a:pt x="514" y="848"/>
                    </a:lnTo>
                    <a:lnTo>
                      <a:pt x="515" y="848"/>
                    </a:lnTo>
                    <a:lnTo>
                      <a:pt x="516" y="848"/>
                    </a:lnTo>
                    <a:lnTo>
                      <a:pt x="517" y="847"/>
                    </a:lnTo>
                    <a:lnTo>
                      <a:pt x="518" y="845"/>
                    </a:lnTo>
                    <a:lnTo>
                      <a:pt x="518" y="845"/>
                    </a:lnTo>
                    <a:lnTo>
                      <a:pt x="519" y="843"/>
                    </a:lnTo>
                    <a:lnTo>
                      <a:pt x="520" y="843"/>
                    </a:lnTo>
                    <a:lnTo>
                      <a:pt x="521" y="842"/>
                    </a:lnTo>
                    <a:lnTo>
                      <a:pt x="522" y="841"/>
                    </a:lnTo>
                    <a:lnTo>
                      <a:pt x="522" y="834"/>
                    </a:lnTo>
                    <a:lnTo>
                      <a:pt x="523" y="829"/>
                    </a:lnTo>
                    <a:lnTo>
                      <a:pt x="524" y="824"/>
                    </a:lnTo>
                    <a:lnTo>
                      <a:pt x="525" y="820"/>
                    </a:lnTo>
                    <a:lnTo>
                      <a:pt x="526" y="815"/>
                    </a:lnTo>
                    <a:lnTo>
                      <a:pt x="527" y="810"/>
                    </a:lnTo>
                    <a:lnTo>
                      <a:pt x="527" y="804"/>
                    </a:lnTo>
                    <a:lnTo>
                      <a:pt x="528" y="801"/>
                    </a:lnTo>
                    <a:lnTo>
                      <a:pt x="529" y="795"/>
                    </a:lnTo>
                    <a:lnTo>
                      <a:pt x="530" y="790"/>
                    </a:lnTo>
                    <a:lnTo>
                      <a:pt x="530" y="786"/>
                    </a:lnTo>
                    <a:lnTo>
                      <a:pt x="531" y="782"/>
                    </a:lnTo>
                    <a:lnTo>
                      <a:pt x="532" y="778"/>
                    </a:lnTo>
                    <a:lnTo>
                      <a:pt x="533" y="774"/>
                    </a:lnTo>
                    <a:lnTo>
                      <a:pt x="534" y="770"/>
                    </a:lnTo>
                    <a:lnTo>
                      <a:pt x="535" y="767"/>
                    </a:lnTo>
                    <a:lnTo>
                      <a:pt x="535" y="763"/>
                    </a:lnTo>
                    <a:lnTo>
                      <a:pt x="536" y="759"/>
                    </a:lnTo>
                    <a:lnTo>
                      <a:pt x="537" y="755"/>
                    </a:lnTo>
                    <a:lnTo>
                      <a:pt x="538" y="751"/>
                    </a:lnTo>
                    <a:lnTo>
                      <a:pt x="538" y="747"/>
                    </a:lnTo>
                    <a:lnTo>
                      <a:pt x="540" y="743"/>
                    </a:lnTo>
                    <a:lnTo>
                      <a:pt x="540" y="738"/>
                    </a:lnTo>
                    <a:lnTo>
                      <a:pt x="541" y="733"/>
                    </a:lnTo>
                    <a:lnTo>
                      <a:pt x="542" y="729"/>
                    </a:lnTo>
                    <a:lnTo>
                      <a:pt x="543" y="724"/>
                    </a:lnTo>
                    <a:lnTo>
                      <a:pt x="543" y="720"/>
                    </a:lnTo>
                    <a:lnTo>
                      <a:pt x="544" y="714"/>
                    </a:lnTo>
                    <a:lnTo>
                      <a:pt x="545" y="708"/>
                    </a:lnTo>
                    <a:lnTo>
                      <a:pt x="546" y="704"/>
                    </a:lnTo>
                    <a:lnTo>
                      <a:pt x="546" y="699"/>
                    </a:lnTo>
                    <a:lnTo>
                      <a:pt x="548" y="694"/>
                    </a:lnTo>
                    <a:lnTo>
                      <a:pt x="548" y="688"/>
                    </a:lnTo>
                    <a:lnTo>
                      <a:pt x="549" y="684"/>
                    </a:lnTo>
                    <a:lnTo>
                      <a:pt x="550" y="677"/>
                    </a:lnTo>
                    <a:lnTo>
                      <a:pt x="551" y="673"/>
                    </a:lnTo>
                    <a:lnTo>
                      <a:pt x="551" y="668"/>
                    </a:lnTo>
                    <a:lnTo>
                      <a:pt x="552" y="662"/>
                    </a:lnTo>
                    <a:lnTo>
                      <a:pt x="553" y="657"/>
                    </a:lnTo>
                    <a:lnTo>
                      <a:pt x="554" y="651"/>
                    </a:lnTo>
                    <a:lnTo>
                      <a:pt x="555" y="647"/>
                    </a:lnTo>
                    <a:lnTo>
                      <a:pt x="556" y="641"/>
                    </a:lnTo>
                    <a:lnTo>
                      <a:pt x="556" y="636"/>
                    </a:lnTo>
                    <a:lnTo>
                      <a:pt x="557" y="630"/>
                    </a:lnTo>
                    <a:lnTo>
                      <a:pt x="558" y="624"/>
                    </a:lnTo>
                    <a:lnTo>
                      <a:pt x="559" y="618"/>
                    </a:lnTo>
                    <a:lnTo>
                      <a:pt x="559" y="612"/>
                    </a:lnTo>
                    <a:lnTo>
                      <a:pt x="560" y="606"/>
                    </a:lnTo>
                    <a:lnTo>
                      <a:pt x="561" y="600"/>
                    </a:lnTo>
                    <a:lnTo>
                      <a:pt x="562" y="594"/>
                    </a:lnTo>
                    <a:lnTo>
                      <a:pt x="563" y="587"/>
                    </a:lnTo>
                    <a:lnTo>
                      <a:pt x="564" y="581"/>
                    </a:lnTo>
                    <a:lnTo>
                      <a:pt x="564" y="574"/>
                    </a:lnTo>
                    <a:lnTo>
                      <a:pt x="565" y="567"/>
                    </a:lnTo>
                    <a:lnTo>
                      <a:pt x="566" y="560"/>
                    </a:lnTo>
                    <a:lnTo>
                      <a:pt x="567" y="552"/>
                    </a:lnTo>
                    <a:lnTo>
                      <a:pt x="568" y="545"/>
                    </a:lnTo>
                    <a:lnTo>
                      <a:pt x="568" y="537"/>
                    </a:lnTo>
                    <a:lnTo>
                      <a:pt x="569" y="530"/>
                    </a:lnTo>
                    <a:lnTo>
                      <a:pt x="570" y="522"/>
                    </a:lnTo>
                    <a:lnTo>
                      <a:pt x="571" y="514"/>
                    </a:lnTo>
                    <a:lnTo>
                      <a:pt x="571" y="504"/>
                    </a:lnTo>
                    <a:lnTo>
                      <a:pt x="573" y="496"/>
                    </a:lnTo>
                    <a:lnTo>
                      <a:pt x="573" y="489"/>
                    </a:lnTo>
                    <a:lnTo>
                      <a:pt x="574" y="475"/>
                    </a:lnTo>
                    <a:lnTo>
                      <a:pt x="575" y="468"/>
                    </a:lnTo>
                    <a:lnTo>
                      <a:pt x="576" y="461"/>
                    </a:lnTo>
                    <a:lnTo>
                      <a:pt x="576" y="455"/>
                    </a:lnTo>
                    <a:lnTo>
                      <a:pt x="577" y="450"/>
                    </a:lnTo>
                    <a:lnTo>
                      <a:pt x="578" y="445"/>
                    </a:lnTo>
                    <a:lnTo>
                      <a:pt x="579" y="440"/>
                    </a:lnTo>
                    <a:lnTo>
                      <a:pt x="579" y="435"/>
                    </a:lnTo>
                    <a:lnTo>
                      <a:pt x="581" y="430"/>
                    </a:lnTo>
                    <a:lnTo>
                      <a:pt x="581" y="427"/>
                    </a:lnTo>
                    <a:lnTo>
                      <a:pt x="582" y="423"/>
                    </a:lnTo>
                    <a:lnTo>
                      <a:pt x="583" y="419"/>
                    </a:lnTo>
                    <a:lnTo>
                      <a:pt x="584" y="413"/>
                    </a:lnTo>
                    <a:lnTo>
                      <a:pt x="584" y="409"/>
                    </a:lnTo>
                    <a:lnTo>
                      <a:pt x="585" y="405"/>
                    </a:lnTo>
                    <a:lnTo>
                      <a:pt x="586" y="400"/>
                    </a:lnTo>
                    <a:lnTo>
                      <a:pt x="587" y="395"/>
                    </a:lnTo>
                    <a:lnTo>
                      <a:pt x="587" y="389"/>
                    </a:lnTo>
                    <a:lnTo>
                      <a:pt x="589" y="383"/>
                    </a:lnTo>
                    <a:lnTo>
                      <a:pt x="589" y="378"/>
                    </a:lnTo>
                    <a:lnTo>
                      <a:pt x="590" y="373"/>
                    </a:lnTo>
                    <a:lnTo>
                      <a:pt x="591" y="365"/>
                    </a:lnTo>
                    <a:lnTo>
                      <a:pt x="592" y="364"/>
                    </a:lnTo>
                    <a:lnTo>
                      <a:pt x="592" y="361"/>
                    </a:lnTo>
                    <a:lnTo>
                      <a:pt x="593" y="359"/>
                    </a:lnTo>
                    <a:lnTo>
                      <a:pt x="594" y="356"/>
                    </a:lnTo>
                    <a:lnTo>
                      <a:pt x="595" y="355"/>
                    </a:lnTo>
                    <a:lnTo>
                      <a:pt x="596" y="353"/>
                    </a:lnTo>
                    <a:lnTo>
                      <a:pt x="597" y="351"/>
                    </a:lnTo>
                    <a:lnTo>
                      <a:pt x="597" y="350"/>
                    </a:lnTo>
                    <a:lnTo>
                      <a:pt x="598" y="349"/>
                    </a:lnTo>
                    <a:lnTo>
                      <a:pt x="599" y="349"/>
                    </a:lnTo>
                    <a:lnTo>
                      <a:pt x="600" y="348"/>
                    </a:lnTo>
                    <a:lnTo>
                      <a:pt x="601" y="349"/>
                    </a:lnTo>
                    <a:lnTo>
                      <a:pt x="601" y="348"/>
                    </a:lnTo>
                    <a:lnTo>
                      <a:pt x="602" y="349"/>
                    </a:lnTo>
                    <a:lnTo>
                      <a:pt x="603" y="350"/>
                    </a:lnTo>
                    <a:lnTo>
                      <a:pt x="604" y="351"/>
                    </a:lnTo>
                    <a:lnTo>
                      <a:pt x="605" y="352"/>
                    </a:lnTo>
                    <a:lnTo>
                      <a:pt x="605" y="352"/>
                    </a:lnTo>
                    <a:lnTo>
                      <a:pt x="606" y="354"/>
                    </a:lnTo>
                    <a:lnTo>
                      <a:pt x="607" y="359"/>
                    </a:lnTo>
                    <a:lnTo>
                      <a:pt x="608" y="372"/>
                    </a:lnTo>
                    <a:lnTo>
                      <a:pt x="609" y="383"/>
                    </a:lnTo>
                    <a:lnTo>
                      <a:pt x="609" y="396"/>
                    </a:lnTo>
                    <a:lnTo>
                      <a:pt x="610" y="406"/>
                    </a:lnTo>
                    <a:lnTo>
                      <a:pt x="611" y="417"/>
                    </a:lnTo>
                    <a:lnTo>
                      <a:pt x="612" y="426"/>
                    </a:lnTo>
                    <a:lnTo>
                      <a:pt x="613" y="435"/>
                    </a:lnTo>
                    <a:lnTo>
                      <a:pt x="614" y="443"/>
                    </a:lnTo>
                    <a:lnTo>
                      <a:pt x="614" y="453"/>
                    </a:lnTo>
                    <a:lnTo>
                      <a:pt x="615" y="460"/>
                    </a:lnTo>
                    <a:lnTo>
                      <a:pt x="616" y="469"/>
                    </a:lnTo>
                    <a:lnTo>
                      <a:pt x="617" y="477"/>
                    </a:lnTo>
                    <a:lnTo>
                      <a:pt x="617" y="484"/>
                    </a:lnTo>
                    <a:lnTo>
                      <a:pt x="618" y="491"/>
                    </a:lnTo>
                    <a:lnTo>
                      <a:pt x="619" y="498"/>
                    </a:lnTo>
                    <a:lnTo>
                      <a:pt x="620" y="504"/>
                    </a:lnTo>
                    <a:lnTo>
                      <a:pt x="621" y="510"/>
                    </a:lnTo>
                    <a:lnTo>
                      <a:pt x="622" y="516"/>
                    </a:lnTo>
                    <a:lnTo>
                      <a:pt x="622" y="521"/>
                    </a:lnTo>
                    <a:lnTo>
                      <a:pt x="623" y="526"/>
                    </a:lnTo>
                    <a:lnTo>
                      <a:pt x="624" y="531"/>
                    </a:lnTo>
                    <a:lnTo>
                      <a:pt x="625" y="536"/>
                    </a:lnTo>
                    <a:lnTo>
                      <a:pt x="625" y="536"/>
                    </a:lnTo>
                    <a:lnTo>
                      <a:pt x="626" y="530"/>
                    </a:lnTo>
                    <a:lnTo>
                      <a:pt x="627" y="525"/>
                    </a:lnTo>
                    <a:lnTo>
                      <a:pt x="628" y="518"/>
                    </a:lnTo>
                    <a:lnTo>
                      <a:pt x="629" y="515"/>
                    </a:lnTo>
                    <a:lnTo>
                      <a:pt x="630" y="512"/>
                    </a:lnTo>
                    <a:lnTo>
                      <a:pt x="630" y="509"/>
                    </a:lnTo>
                    <a:lnTo>
                      <a:pt x="631" y="507"/>
                    </a:lnTo>
                    <a:lnTo>
                      <a:pt x="632" y="504"/>
                    </a:lnTo>
                    <a:lnTo>
                      <a:pt x="633" y="501"/>
                    </a:lnTo>
                    <a:lnTo>
                      <a:pt x="633" y="498"/>
                    </a:lnTo>
                    <a:lnTo>
                      <a:pt x="634" y="497"/>
                    </a:lnTo>
                    <a:lnTo>
                      <a:pt x="635" y="495"/>
                    </a:lnTo>
                    <a:lnTo>
                      <a:pt x="636" y="491"/>
                    </a:lnTo>
                    <a:lnTo>
                      <a:pt x="637" y="488"/>
                    </a:lnTo>
                    <a:lnTo>
                      <a:pt x="638" y="483"/>
                    </a:lnTo>
                    <a:lnTo>
                      <a:pt x="638" y="480"/>
                    </a:lnTo>
                    <a:lnTo>
                      <a:pt x="639" y="476"/>
                    </a:lnTo>
                    <a:lnTo>
                      <a:pt x="640" y="486"/>
                    </a:lnTo>
                    <a:lnTo>
                      <a:pt x="641" y="497"/>
                    </a:lnTo>
                    <a:lnTo>
                      <a:pt x="642" y="508"/>
                    </a:lnTo>
                    <a:lnTo>
                      <a:pt x="642" y="522"/>
                    </a:lnTo>
                    <a:lnTo>
                      <a:pt x="643" y="526"/>
                    </a:lnTo>
                    <a:lnTo>
                      <a:pt x="644" y="525"/>
                    </a:lnTo>
                    <a:lnTo>
                      <a:pt x="645" y="523"/>
                    </a:lnTo>
                    <a:lnTo>
                      <a:pt x="646" y="520"/>
                    </a:lnTo>
                    <a:lnTo>
                      <a:pt x="646" y="517"/>
                    </a:lnTo>
                    <a:lnTo>
                      <a:pt x="647" y="514"/>
                    </a:lnTo>
                    <a:lnTo>
                      <a:pt x="648" y="512"/>
                    </a:lnTo>
                    <a:lnTo>
                      <a:pt x="649" y="509"/>
                    </a:lnTo>
                    <a:lnTo>
                      <a:pt x="650" y="507"/>
                    </a:lnTo>
                    <a:lnTo>
                      <a:pt x="650" y="505"/>
                    </a:lnTo>
                    <a:lnTo>
                      <a:pt x="651" y="502"/>
                    </a:lnTo>
                    <a:lnTo>
                      <a:pt x="652" y="500"/>
                    </a:lnTo>
                    <a:lnTo>
                      <a:pt x="653" y="497"/>
                    </a:lnTo>
                    <a:lnTo>
                      <a:pt x="654" y="494"/>
                    </a:lnTo>
                    <a:lnTo>
                      <a:pt x="655" y="490"/>
                    </a:lnTo>
                    <a:lnTo>
                      <a:pt x="655" y="488"/>
                    </a:lnTo>
                    <a:lnTo>
                      <a:pt x="656" y="487"/>
                    </a:lnTo>
                    <a:lnTo>
                      <a:pt x="657" y="486"/>
                    </a:lnTo>
                    <a:lnTo>
                      <a:pt x="658" y="484"/>
                    </a:lnTo>
                    <a:lnTo>
                      <a:pt x="658" y="482"/>
                    </a:lnTo>
                    <a:lnTo>
                      <a:pt x="659" y="478"/>
                    </a:lnTo>
                    <a:lnTo>
                      <a:pt x="660" y="475"/>
                    </a:lnTo>
                    <a:lnTo>
                      <a:pt x="661" y="471"/>
                    </a:lnTo>
                    <a:lnTo>
                      <a:pt x="662" y="466"/>
                    </a:lnTo>
                    <a:lnTo>
                      <a:pt x="663" y="460"/>
                    </a:lnTo>
                    <a:lnTo>
                      <a:pt x="663" y="454"/>
                    </a:lnTo>
                    <a:lnTo>
                      <a:pt x="664" y="447"/>
                    </a:lnTo>
                    <a:lnTo>
                      <a:pt x="665" y="439"/>
                    </a:lnTo>
                    <a:lnTo>
                      <a:pt x="666" y="431"/>
                    </a:lnTo>
                    <a:lnTo>
                      <a:pt x="666" y="423"/>
                    </a:lnTo>
                    <a:lnTo>
                      <a:pt x="667" y="417"/>
                    </a:lnTo>
                    <a:lnTo>
                      <a:pt x="668" y="418"/>
                    </a:lnTo>
                    <a:lnTo>
                      <a:pt x="669" y="420"/>
                    </a:lnTo>
                    <a:lnTo>
                      <a:pt x="670" y="423"/>
                    </a:lnTo>
                    <a:lnTo>
                      <a:pt x="671" y="425"/>
                    </a:lnTo>
                    <a:lnTo>
                      <a:pt x="671" y="428"/>
                    </a:lnTo>
                    <a:lnTo>
                      <a:pt x="672" y="430"/>
                    </a:lnTo>
                    <a:lnTo>
                      <a:pt x="673" y="432"/>
                    </a:lnTo>
                    <a:lnTo>
                      <a:pt x="674" y="433"/>
                    </a:lnTo>
                    <a:lnTo>
                      <a:pt x="674" y="434"/>
                    </a:lnTo>
                    <a:lnTo>
                      <a:pt x="675" y="436"/>
                    </a:lnTo>
                    <a:lnTo>
                      <a:pt x="676" y="436"/>
                    </a:lnTo>
                    <a:lnTo>
                      <a:pt x="677" y="403"/>
                    </a:lnTo>
                    <a:lnTo>
                      <a:pt x="678" y="356"/>
                    </a:lnTo>
                    <a:lnTo>
                      <a:pt x="679" y="328"/>
                    </a:lnTo>
                    <a:lnTo>
                      <a:pt x="679" y="303"/>
                    </a:lnTo>
                    <a:lnTo>
                      <a:pt x="680" y="277"/>
                    </a:lnTo>
                    <a:lnTo>
                      <a:pt x="681" y="250"/>
                    </a:lnTo>
                    <a:lnTo>
                      <a:pt x="682" y="219"/>
                    </a:lnTo>
                    <a:lnTo>
                      <a:pt x="683" y="188"/>
                    </a:lnTo>
                    <a:lnTo>
                      <a:pt x="683" y="156"/>
                    </a:lnTo>
                    <a:lnTo>
                      <a:pt x="684" y="125"/>
                    </a:lnTo>
                    <a:lnTo>
                      <a:pt x="685" y="93"/>
                    </a:lnTo>
                    <a:lnTo>
                      <a:pt x="686" y="61"/>
                    </a:lnTo>
                    <a:lnTo>
                      <a:pt x="687" y="27"/>
                    </a:lnTo>
                    <a:lnTo>
                      <a:pt x="688" y="18"/>
                    </a:lnTo>
                    <a:lnTo>
                      <a:pt x="688" y="39"/>
                    </a:lnTo>
                    <a:lnTo>
                      <a:pt x="689" y="61"/>
                    </a:lnTo>
                    <a:lnTo>
                      <a:pt x="690" y="82"/>
                    </a:lnTo>
                    <a:lnTo>
                      <a:pt x="691" y="103"/>
                    </a:lnTo>
                    <a:lnTo>
                      <a:pt x="691" y="125"/>
                    </a:lnTo>
                    <a:lnTo>
                      <a:pt x="692" y="145"/>
                    </a:lnTo>
                    <a:lnTo>
                      <a:pt x="693" y="165"/>
                    </a:lnTo>
                    <a:lnTo>
                      <a:pt x="694" y="178"/>
                    </a:lnTo>
                    <a:lnTo>
                      <a:pt x="695" y="179"/>
                    </a:lnTo>
                    <a:lnTo>
                      <a:pt x="696" y="180"/>
                    </a:lnTo>
                    <a:lnTo>
                      <a:pt x="696" y="181"/>
                    </a:lnTo>
                    <a:lnTo>
                      <a:pt x="697" y="182"/>
                    </a:lnTo>
                    <a:lnTo>
                      <a:pt x="698" y="183"/>
                    </a:lnTo>
                    <a:lnTo>
                      <a:pt x="699" y="185"/>
                    </a:lnTo>
                    <a:lnTo>
                      <a:pt x="699" y="186"/>
                    </a:lnTo>
                    <a:lnTo>
                      <a:pt x="701" y="187"/>
                    </a:lnTo>
                    <a:lnTo>
                      <a:pt x="701" y="188"/>
                    </a:lnTo>
                    <a:lnTo>
                      <a:pt x="702" y="190"/>
                    </a:lnTo>
                    <a:lnTo>
                      <a:pt x="703" y="191"/>
                    </a:lnTo>
                    <a:lnTo>
                      <a:pt x="704" y="193"/>
                    </a:lnTo>
                    <a:lnTo>
                      <a:pt x="704" y="195"/>
                    </a:lnTo>
                    <a:lnTo>
                      <a:pt x="705" y="196"/>
                    </a:lnTo>
                    <a:lnTo>
                      <a:pt x="706" y="199"/>
                    </a:lnTo>
                    <a:lnTo>
                      <a:pt x="707" y="200"/>
                    </a:lnTo>
                    <a:lnTo>
                      <a:pt x="707" y="203"/>
                    </a:lnTo>
                    <a:lnTo>
                      <a:pt x="708" y="204"/>
                    </a:lnTo>
                    <a:lnTo>
                      <a:pt x="709" y="207"/>
                    </a:lnTo>
                    <a:lnTo>
                      <a:pt x="710" y="210"/>
                    </a:lnTo>
                    <a:lnTo>
                      <a:pt x="711" y="212"/>
                    </a:lnTo>
                    <a:lnTo>
                      <a:pt x="712" y="215"/>
                    </a:lnTo>
                    <a:lnTo>
                      <a:pt x="712" y="218"/>
                    </a:lnTo>
                    <a:lnTo>
                      <a:pt x="713" y="221"/>
                    </a:lnTo>
                    <a:lnTo>
                      <a:pt x="714" y="224"/>
                    </a:lnTo>
                    <a:lnTo>
                      <a:pt x="715" y="228"/>
                    </a:lnTo>
                    <a:lnTo>
                      <a:pt x="716" y="232"/>
                    </a:lnTo>
                    <a:lnTo>
                      <a:pt x="716" y="236"/>
                    </a:lnTo>
                    <a:lnTo>
                      <a:pt x="717" y="239"/>
                    </a:lnTo>
                    <a:lnTo>
                      <a:pt x="718" y="244"/>
                    </a:lnTo>
                    <a:lnTo>
                      <a:pt x="719" y="248"/>
                    </a:lnTo>
                    <a:lnTo>
                      <a:pt x="720" y="253"/>
                    </a:lnTo>
                    <a:lnTo>
                      <a:pt x="720" y="258"/>
                    </a:lnTo>
                    <a:lnTo>
                      <a:pt x="721" y="263"/>
                    </a:lnTo>
                    <a:lnTo>
                      <a:pt x="722" y="268"/>
                    </a:lnTo>
                    <a:lnTo>
                      <a:pt x="723" y="273"/>
                    </a:lnTo>
                    <a:lnTo>
                      <a:pt x="724" y="278"/>
                    </a:lnTo>
                    <a:lnTo>
                      <a:pt x="724" y="284"/>
                    </a:lnTo>
                    <a:lnTo>
                      <a:pt x="725" y="289"/>
                    </a:lnTo>
                    <a:lnTo>
                      <a:pt x="726" y="295"/>
                    </a:lnTo>
                    <a:lnTo>
                      <a:pt x="727" y="301"/>
                    </a:lnTo>
                    <a:lnTo>
                      <a:pt x="728" y="307"/>
                    </a:lnTo>
                    <a:lnTo>
                      <a:pt x="729" y="304"/>
                    </a:lnTo>
                    <a:lnTo>
                      <a:pt x="729" y="300"/>
                    </a:lnTo>
                    <a:lnTo>
                      <a:pt x="730" y="294"/>
                    </a:lnTo>
                    <a:lnTo>
                      <a:pt x="731" y="289"/>
                    </a:lnTo>
                    <a:lnTo>
                      <a:pt x="732" y="282"/>
                    </a:lnTo>
                    <a:lnTo>
                      <a:pt x="732" y="276"/>
                    </a:lnTo>
                    <a:lnTo>
                      <a:pt x="733" y="269"/>
                    </a:lnTo>
                    <a:lnTo>
                      <a:pt x="734" y="262"/>
                    </a:lnTo>
                    <a:lnTo>
                      <a:pt x="735" y="255"/>
                    </a:lnTo>
                    <a:lnTo>
                      <a:pt x="736" y="248"/>
                    </a:lnTo>
                    <a:lnTo>
                      <a:pt x="737" y="242"/>
                    </a:lnTo>
                    <a:lnTo>
                      <a:pt x="737" y="235"/>
                    </a:lnTo>
                    <a:lnTo>
                      <a:pt x="738" y="228"/>
                    </a:lnTo>
                    <a:lnTo>
                      <a:pt x="739" y="221"/>
                    </a:lnTo>
                    <a:lnTo>
                      <a:pt x="740" y="213"/>
                    </a:lnTo>
                    <a:lnTo>
                      <a:pt x="740" y="208"/>
                    </a:lnTo>
                    <a:lnTo>
                      <a:pt x="742" y="201"/>
                    </a:lnTo>
                    <a:lnTo>
                      <a:pt x="742" y="194"/>
                    </a:lnTo>
                    <a:lnTo>
                      <a:pt x="743" y="189"/>
                    </a:lnTo>
                    <a:lnTo>
                      <a:pt x="744" y="189"/>
                    </a:lnTo>
                    <a:lnTo>
                      <a:pt x="745" y="189"/>
                    </a:lnTo>
                    <a:lnTo>
                      <a:pt x="745" y="188"/>
                    </a:lnTo>
                    <a:lnTo>
                      <a:pt x="746" y="191"/>
                    </a:lnTo>
                    <a:lnTo>
                      <a:pt x="747" y="196"/>
                    </a:lnTo>
                    <a:lnTo>
                      <a:pt x="748" y="201"/>
                    </a:lnTo>
                    <a:lnTo>
                      <a:pt x="748" y="206"/>
                    </a:lnTo>
                    <a:lnTo>
                      <a:pt x="750" y="210"/>
                    </a:lnTo>
                    <a:lnTo>
                      <a:pt x="750" y="215"/>
                    </a:lnTo>
                    <a:lnTo>
                      <a:pt x="751" y="218"/>
                    </a:lnTo>
                    <a:lnTo>
                      <a:pt x="752" y="221"/>
                    </a:lnTo>
                    <a:lnTo>
                      <a:pt x="753" y="223"/>
                    </a:lnTo>
                    <a:lnTo>
                      <a:pt x="753" y="225"/>
                    </a:lnTo>
                    <a:lnTo>
                      <a:pt x="754" y="225"/>
                    </a:lnTo>
                    <a:lnTo>
                      <a:pt x="755" y="224"/>
                    </a:lnTo>
                    <a:lnTo>
                      <a:pt x="756" y="222"/>
                    </a:lnTo>
                    <a:lnTo>
                      <a:pt x="757" y="219"/>
                    </a:lnTo>
                    <a:lnTo>
                      <a:pt x="758" y="214"/>
                    </a:lnTo>
                    <a:lnTo>
                      <a:pt x="758" y="207"/>
                    </a:lnTo>
                    <a:lnTo>
                      <a:pt x="759" y="196"/>
                    </a:lnTo>
                    <a:lnTo>
                      <a:pt x="760" y="184"/>
                    </a:lnTo>
                    <a:lnTo>
                      <a:pt x="761" y="172"/>
                    </a:lnTo>
                    <a:lnTo>
                      <a:pt x="761" y="160"/>
                    </a:lnTo>
                    <a:lnTo>
                      <a:pt x="762" y="147"/>
                    </a:lnTo>
                    <a:lnTo>
                      <a:pt x="763" y="134"/>
                    </a:lnTo>
                    <a:lnTo>
                      <a:pt x="764" y="123"/>
                    </a:lnTo>
                    <a:lnTo>
                      <a:pt x="765" y="112"/>
                    </a:lnTo>
                    <a:lnTo>
                      <a:pt x="766" y="102"/>
                    </a:lnTo>
                    <a:lnTo>
                      <a:pt x="766" y="93"/>
                    </a:lnTo>
                    <a:lnTo>
                      <a:pt x="767" y="82"/>
                    </a:lnTo>
                    <a:lnTo>
                      <a:pt x="768" y="71"/>
                    </a:lnTo>
                    <a:lnTo>
                      <a:pt x="769" y="59"/>
                    </a:lnTo>
                    <a:lnTo>
                      <a:pt x="770" y="53"/>
                    </a:lnTo>
                    <a:lnTo>
                      <a:pt x="770" y="50"/>
                    </a:lnTo>
                    <a:lnTo>
                      <a:pt x="771" y="48"/>
                    </a:lnTo>
                    <a:lnTo>
                      <a:pt x="772" y="46"/>
                    </a:lnTo>
                    <a:lnTo>
                      <a:pt x="773" y="43"/>
                    </a:lnTo>
                    <a:lnTo>
                      <a:pt x="774" y="41"/>
                    </a:lnTo>
                    <a:lnTo>
                      <a:pt x="774" y="39"/>
                    </a:lnTo>
                    <a:lnTo>
                      <a:pt x="775" y="36"/>
                    </a:lnTo>
                    <a:lnTo>
                      <a:pt x="776" y="33"/>
                    </a:lnTo>
                    <a:lnTo>
                      <a:pt x="777" y="30"/>
                    </a:lnTo>
                    <a:lnTo>
                      <a:pt x="778" y="28"/>
                    </a:lnTo>
                    <a:lnTo>
                      <a:pt x="778" y="25"/>
                    </a:lnTo>
                    <a:lnTo>
                      <a:pt x="779" y="22"/>
                    </a:lnTo>
                    <a:lnTo>
                      <a:pt x="780" y="20"/>
                    </a:lnTo>
                    <a:lnTo>
                      <a:pt x="781" y="18"/>
                    </a:lnTo>
                    <a:lnTo>
                      <a:pt x="782" y="15"/>
                    </a:lnTo>
                    <a:lnTo>
                      <a:pt x="783" y="12"/>
                    </a:lnTo>
                    <a:lnTo>
                      <a:pt x="783" y="10"/>
                    </a:lnTo>
                    <a:lnTo>
                      <a:pt x="784" y="8"/>
                    </a:lnTo>
                    <a:lnTo>
                      <a:pt x="785" y="6"/>
                    </a:lnTo>
                    <a:lnTo>
                      <a:pt x="786" y="4"/>
                    </a:lnTo>
                    <a:lnTo>
                      <a:pt x="786" y="2"/>
                    </a:lnTo>
                    <a:lnTo>
                      <a:pt x="787" y="1"/>
                    </a:lnTo>
                    <a:lnTo>
                      <a:pt x="788" y="0"/>
                    </a:lnTo>
                    <a:lnTo>
                      <a:pt x="789" y="0"/>
                    </a:lnTo>
                    <a:lnTo>
                      <a:pt x="790" y="0"/>
                    </a:lnTo>
                    <a:lnTo>
                      <a:pt x="791" y="1"/>
                    </a:lnTo>
                    <a:lnTo>
                      <a:pt x="791" y="4"/>
                    </a:lnTo>
                    <a:lnTo>
                      <a:pt x="792" y="8"/>
                    </a:lnTo>
                    <a:lnTo>
                      <a:pt x="793" y="18"/>
                    </a:lnTo>
                    <a:lnTo>
                      <a:pt x="794" y="34"/>
                    </a:lnTo>
                    <a:lnTo>
                      <a:pt x="794" y="53"/>
                    </a:lnTo>
                    <a:lnTo>
                      <a:pt x="795" y="76"/>
                    </a:lnTo>
                    <a:lnTo>
                      <a:pt x="796" y="123"/>
                    </a:lnTo>
                    <a:lnTo>
                      <a:pt x="797" y="186"/>
                    </a:lnTo>
                    <a:lnTo>
                      <a:pt x="798" y="205"/>
                    </a:lnTo>
                    <a:lnTo>
                      <a:pt x="799" y="211"/>
                    </a:lnTo>
                    <a:lnTo>
                      <a:pt x="799" y="216"/>
                    </a:lnTo>
                    <a:lnTo>
                      <a:pt x="800" y="221"/>
                    </a:lnTo>
                    <a:lnTo>
                      <a:pt x="801" y="224"/>
                    </a:lnTo>
                    <a:lnTo>
                      <a:pt x="802" y="227"/>
                    </a:lnTo>
                    <a:lnTo>
                      <a:pt x="803" y="230"/>
                    </a:lnTo>
                    <a:lnTo>
                      <a:pt x="803" y="233"/>
                    </a:lnTo>
                    <a:lnTo>
                      <a:pt x="804" y="236"/>
                    </a:lnTo>
                    <a:lnTo>
                      <a:pt x="805" y="240"/>
                    </a:lnTo>
                    <a:lnTo>
                      <a:pt x="806" y="243"/>
                    </a:lnTo>
                    <a:lnTo>
                      <a:pt x="807" y="247"/>
                    </a:lnTo>
                    <a:lnTo>
                      <a:pt x="807" y="247"/>
                    </a:lnTo>
                    <a:lnTo>
                      <a:pt x="808" y="250"/>
                    </a:lnTo>
                    <a:lnTo>
                      <a:pt x="809" y="253"/>
                    </a:lnTo>
                    <a:lnTo>
                      <a:pt x="810" y="254"/>
                    </a:lnTo>
                    <a:lnTo>
                      <a:pt x="811" y="251"/>
                    </a:lnTo>
                    <a:lnTo>
                      <a:pt x="811" y="248"/>
                    </a:lnTo>
                    <a:lnTo>
                      <a:pt x="812" y="244"/>
                    </a:lnTo>
                    <a:lnTo>
                      <a:pt x="813" y="240"/>
                    </a:lnTo>
                    <a:lnTo>
                      <a:pt x="814" y="237"/>
                    </a:lnTo>
                    <a:lnTo>
                      <a:pt x="815" y="235"/>
                    </a:lnTo>
                    <a:lnTo>
                      <a:pt x="816" y="232"/>
                    </a:lnTo>
                    <a:lnTo>
                      <a:pt x="816" y="231"/>
                    </a:lnTo>
                    <a:lnTo>
                      <a:pt x="817" y="229"/>
                    </a:lnTo>
                    <a:lnTo>
                      <a:pt x="818" y="229"/>
                    </a:lnTo>
                    <a:lnTo>
                      <a:pt x="819" y="231"/>
                    </a:lnTo>
                    <a:lnTo>
                      <a:pt x="819" y="233"/>
                    </a:lnTo>
                    <a:lnTo>
                      <a:pt x="820" y="235"/>
                    </a:lnTo>
                    <a:lnTo>
                      <a:pt x="821" y="238"/>
                    </a:lnTo>
                    <a:lnTo>
                      <a:pt x="822" y="240"/>
                    </a:lnTo>
                    <a:lnTo>
                      <a:pt x="823" y="243"/>
                    </a:lnTo>
                    <a:lnTo>
                      <a:pt x="824" y="244"/>
                    </a:lnTo>
                    <a:lnTo>
                      <a:pt x="824" y="247"/>
                    </a:lnTo>
                    <a:lnTo>
                      <a:pt x="825" y="248"/>
                    </a:lnTo>
                    <a:lnTo>
                      <a:pt x="826" y="250"/>
                    </a:lnTo>
                    <a:lnTo>
                      <a:pt x="827" y="251"/>
                    </a:lnTo>
                    <a:lnTo>
                      <a:pt x="827" y="252"/>
                    </a:lnTo>
                    <a:lnTo>
                      <a:pt x="828" y="253"/>
                    </a:lnTo>
                    <a:lnTo>
                      <a:pt x="829" y="253"/>
                    </a:lnTo>
                    <a:lnTo>
                      <a:pt x="830" y="255"/>
                    </a:lnTo>
                    <a:lnTo>
                      <a:pt x="831" y="256"/>
                    </a:lnTo>
                    <a:lnTo>
                      <a:pt x="832" y="257"/>
                    </a:lnTo>
                    <a:lnTo>
                      <a:pt x="832" y="259"/>
                    </a:lnTo>
                    <a:lnTo>
                      <a:pt x="833" y="261"/>
                    </a:lnTo>
                    <a:lnTo>
                      <a:pt x="834" y="264"/>
                    </a:lnTo>
                    <a:lnTo>
                      <a:pt x="835" y="266"/>
                    </a:lnTo>
                    <a:lnTo>
                      <a:pt x="835" y="269"/>
                    </a:lnTo>
                    <a:lnTo>
                      <a:pt x="836" y="271"/>
                    </a:lnTo>
                    <a:lnTo>
                      <a:pt x="837" y="274"/>
                    </a:lnTo>
                    <a:lnTo>
                      <a:pt x="838" y="276"/>
                    </a:lnTo>
                    <a:lnTo>
                      <a:pt x="839" y="277"/>
                    </a:lnTo>
                    <a:lnTo>
                      <a:pt x="840" y="278"/>
                    </a:lnTo>
                    <a:lnTo>
                      <a:pt x="840" y="280"/>
                    </a:lnTo>
                    <a:lnTo>
                      <a:pt x="841" y="283"/>
                    </a:lnTo>
                    <a:lnTo>
                      <a:pt x="842" y="289"/>
                    </a:lnTo>
                    <a:lnTo>
                      <a:pt x="843" y="293"/>
                    </a:lnTo>
                    <a:lnTo>
                      <a:pt x="844" y="299"/>
                    </a:lnTo>
                    <a:lnTo>
                      <a:pt x="844" y="306"/>
                    </a:lnTo>
                    <a:lnTo>
                      <a:pt x="845" y="325"/>
                    </a:lnTo>
                    <a:lnTo>
                      <a:pt x="846" y="344"/>
                    </a:lnTo>
                    <a:lnTo>
                      <a:pt x="847" y="362"/>
                    </a:lnTo>
                    <a:lnTo>
                      <a:pt x="848" y="380"/>
                    </a:lnTo>
                    <a:lnTo>
                      <a:pt x="848" y="394"/>
                    </a:lnTo>
                    <a:lnTo>
                      <a:pt x="849" y="409"/>
                    </a:lnTo>
                    <a:lnTo>
                      <a:pt x="850" y="422"/>
                    </a:lnTo>
                    <a:lnTo>
                      <a:pt x="851" y="434"/>
                    </a:lnTo>
                    <a:lnTo>
                      <a:pt x="852" y="444"/>
                    </a:lnTo>
                    <a:lnTo>
                      <a:pt x="852" y="453"/>
                    </a:lnTo>
                    <a:lnTo>
                      <a:pt x="853" y="462"/>
                    </a:lnTo>
                    <a:lnTo>
                      <a:pt x="854" y="473"/>
                    </a:lnTo>
                    <a:lnTo>
                      <a:pt x="855" y="481"/>
                    </a:lnTo>
                    <a:lnTo>
                      <a:pt x="856" y="490"/>
                    </a:lnTo>
                    <a:lnTo>
                      <a:pt x="857" y="497"/>
                    </a:lnTo>
                    <a:lnTo>
                      <a:pt x="857" y="505"/>
                    </a:lnTo>
                    <a:lnTo>
                      <a:pt x="858" y="511"/>
                    </a:lnTo>
                    <a:lnTo>
                      <a:pt x="859" y="517"/>
                    </a:lnTo>
                    <a:lnTo>
                      <a:pt x="860" y="523"/>
                    </a:lnTo>
                    <a:lnTo>
                      <a:pt x="860" y="528"/>
                    </a:lnTo>
                    <a:lnTo>
                      <a:pt x="861" y="532"/>
                    </a:lnTo>
                    <a:lnTo>
                      <a:pt x="862" y="534"/>
                    </a:lnTo>
                    <a:lnTo>
                      <a:pt x="863" y="536"/>
                    </a:lnTo>
                    <a:lnTo>
                      <a:pt x="864" y="536"/>
                    </a:lnTo>
                    <a:lnTo>
                      <a:pt x="865" y="534"/>
                    </a:lnTo>
                    <a:lnTo>
                      <a:pt x="865" y="532"/>
                    </a:lnTo>
                    <a:lnTo>
                      <a:pt x="866" y="526"/>
                    </a:lnTo>
                    <a:lnTo>
                      <a:pt x="867" y="521"/>
                    </a:lnTo>
                    <a:lnTo>
                      <a:pt x="868" y="518"/>
                    </a:lnTo>
                    <a:lnTo>
                      <a:pt x="868" y="515"/>
                    </a:lnTo>
                    <a:lnTo>
                      <a:pt x="869" y="512"/>
                    </a:lnTo>
                    <a:lnTo>
                      <a:pt x="870" y="509"/>
                    </a:lnTo>
                    <a:lnTo>
                      <a:pt x="871" y="505"/>
                    </a:lnTo>
                    <a:lnTo>
                      <a:pt x="872" y="502"/>
                    </a:lnTo>
                    <a:lnTo>
                      <a:pt x="873" y="499"/>
                    </a:lnTo>
                    <a:lnTo>
                      <a:pt x="873" y="497"/>
                    </a:lnTo>
                    <a:lnTo>
                      <a:pt x="874" y="486"/>
                    </a:lnTo>
                    <a:lnTo>
                      <a:pt x="875" y="439"/>
                    </a:lnTo>
                    <a:lnTo>
                      <a:pt x="876" y="367"/>
                    </a:lnTo>
                    <a:lnTo>
                      <a:pt x="876" y="363"/>
                    </a:lnTo>
                    <a:lnTo>
                      <a:pt x="877" y="367"/>
                    </a:lnTo>
                    <a:lnTo>
                      <a:pt x="878" y="372"/>
                    </a:lnTo>
                    <a:lnTo>
                      <a:pt x="879" y="380"/>
                    </a:lnTo>
                    <a:lnTo>
                      <a:pt x="880" y="388"/>
                    </a:lnTo>
                    <a:lnTo>
                      <a:pt x="881" y="394"/>
                    </a:lnTo>
                    <a:lnTo>
                      <a:pt x="881" y="400"/>
                    </a:lnTo>
                    <a:lnTo>
                      <a:pt x="882" y="406"/>
                    </a:lnTo>
                    <a:lnTo>
                      <a:pt x="883" y="408"/>
                    </a:lnTo>
                    <a:lnTo>
                      <a:pt x="884" y="411"/>
                    </a:lnTo>
                    <a:lnTo>
                      <a:pt x="885" y="413"/>
                    </a:lnTo>
                    <a:lnTo>
                      <a:pt x="885" y="418"/>
                    </a:lnTo>
                    <a:lnTo>
                      <a:pt x="886" y="421"/>
                    </a:lnTo>
                    <a:lnTo>
                      <a:pt x="887" y="425"/>
                    </a:lnTo>
                    <a:lnTo>
                      <a:pt x="888" y="428"/>
                    </a:lnTo>
                    <a:lnTo>
                      <a:pt x="889" y="430"/>
                    </a:lnTo>
                    <a:lnTo>
                      <a:pt x="889" y="433"/>
                    </a:lnTo>
                    <a:lnTo>
                      <a:pt x="890" y="435"/>
                    </a:lnTo>
                    <a:lnTo>
                      <a:pt x="891" y="436"/>
                    </a:lnTo>
                    <a:lnTo>
                      <a:pt x="892" y="436"/>
                    </a:lnTo>
                    <a:lnTo>
                      <a:pt x="893" y="435"/>
                    </a:lnTo>
                    <a:lnTo>
                      <a:pt x="893" y="436"/>
                    </a:lnTo>
                    <a:lnTo>
                      <a:pt x="894" y="435"/>
                    </a:lnTo>
                    <a:lnTo>
                      <a:pt x="895" y="430"/>
                    </a:lnTo>
                    <a:lnTo>
                      <a:pt x="896" y="414"/>
                    </a:lnTo>
                    <a:lnTo>
                      <a:pt x="897" y="395"/>
                    </a:lnTo>
                    <a:lnTo>
                      <a:pt x="898" y="395"/>
                    </a:lnTo>
                    <a:lnTo>
                      <a:pt x="898" y="395"/>
                    </a:lnTo>
                    <a:lnTo>
                      <a:pt x="899" y="394"/>
                    </a:lnTo>
                    <a:lnTo>
                      <a:pt x="900" y="393"/>
                    </a:lnTo>
                    <a:lnTo>
                      <a:pt x="901" y="393"/>
                    </a:lnTo>
                    <a:lnTo>
                      <a:pt x="901" y="393"/>
                    </a:lnTo>
                    <a:lnTo>
                      <a:pt x="903" y="393"/>
                    </a:lnTo>
                    <a:lnTo>
                      <a:pt x="903" y="393"/>
                    </a:lnTo>
                    <a:lnTo>
                      <a:pt x="904" y="395"/>
                    </a:lnTo>
                    <a:lnTo>
                      <a:pt x="905" y="396"/>
                    </a:lnTo>
                    <a:lnTo>
                      <a:pt x="906" y="396"/>
                    </a:lnTo>
                    <a:lnTo>
                      <a:pt x="906" y="396"/>
                    </a:lnTo>
                    <a:lnTo>
                      <a:pt x="907" y="396"/>
                    </a:lnTo>
                    <a:lnTo>
                      <a:pt x="908" y="395"/>
                    </a:lnTo>
                    <a:lnTo>
                      <a:pt x="909" y="393"/>
                    </a:lnTo>
                    <a:lnTo>
                      <a:pt x="909" y="391"/>
                    </a:lnTo>
                    <a:lnTo>
                      <a:pt x="911" y="386"/>
                    </a:lnTo>
                    <a:lnTo>
                      <a:pt x="911" y="392"/>
                    </a:lnTo>
                    <a:lnTo>
                      <a:pt x="912" y="400"/>
                    </a:lnTo>
                    <a:lnTo>
                      <a:pt x="913" y="407"/>
                    </a:lnTo>
                    <a:lnTo>
                      <a:pt x="914" y="409"/>
                    </a:lnTo>
                    <a:lnTo>
                      <a:pt x="914" y="413"/>
                    </a:lnTo>
                    <a:lnTo>
                      <a:pt x="915" y="416"/>
                    </a:lnTo>
                    <a:lnTo>
                      <a:pt x="916" y="423"/>
                    </a:lnTo>
                    <a:lnTo>
                      <a:pt x="917" y="430"/>
                    </a:lnTo>
                    <a:lnTo>
                      <a:pt x="918" y="437"/>
                    </a:lnTo>
                    <a:lnTo>
                      <a:pt x="919" y="444"/>
                    </a:lnTo>
                    <a:lnTo>
                      <a:pt x="919" y="452"/>
                    </a:lnTo>
                    <a:lnTo>
                      <a:pt x="920" y="461"/>
                    </a:lnTo>
                    <a:lnTo>
                      <a:pt x="921" y="469"/>
                    </a:lnTo>
                    <a:lnTo>
                      <a:pt x="922" y="478"/>
                    </a:lnTo>
                    <a:lnTo>
                      <a:pt x="922" y="491"/>
                    </a:lnTo>
                    <a:lnTo>
                      <a:pt x="923" y="501"/>
                    </a:lnTo>
                    <a:lnTo>
                      <a:pt x="924" y="511"/>
                    </a:lnTo>
                    <a:lnTo>
                      <a:pt x="925" y="515"/>
                    </a:lnTo>
                    <a:lnTo>
                      <a:pt x="926" y="519"/>
                    </a:lnTo>
                    <a:lnTo>
                      <a:pt x="927" y="522"/>
                    </a:lnTo>
                    <a:lnTo>
                      <a:pt x="927" y="525"/>
                    </a:lnTo>
                    <a:lnTo>
                      <a:pt x="928" y="901"/>
                    </a:lnTo>
                    <a:lnTo>
                      <a:pt x="929" y="897"/>
                    </a:lnTo>
                    <a:lnTo>
                      <a:pt x="930" y="892"/>
                    </a:lnTo>
                    <a:lnTo>
                      <a:pt x="931" y="887"/>
                    </a:lnTo>
                    <a:lnTo>
                      <a:pt x="931" y="882"/>
                    </a:lnTo>
                    <a:lnTo>
                      <a:pt x="932" y="876"/>
                    </a:lnTo>
                    <a:lnTo>
                      <a:pt x="933" y="871"/>
                    </a:lnTo>
                    <a:lnTo>
                      <a:pt x="934" y="867"/>
                    </a:lnTo>
                    <a:lnTo>
                      <a:pt x="935" y="862"/>
                    </a:lnTo>
                    <a:lnTo>
                      <a:pt x="935" y="857"/>
                    </a:lnTo>
                    <a:lnTo>
                      <a:pt x="936" y="853"/>
                    </a:lnTo>
                    <a:lnTo>
                      <a:pt x="937" y="848"/>
                    </a:lnTo>
                    <a:lnTo>
                      <a:pt x="938" y="842"/>
                    </a:lnTo>
                    <a:lnTo>
                      <a:pt x="939" y="835"/>
                    </a:lnTo>
                    <a:lnTo>
                      <a:pt x="939" y="830"/>
                    </a:lnTo>
                    <a:lnTo>
                      <a:pt x="940" y="826"/>
                    </a:lnTo>
                    <a:lnTo>
                      <a:pt x="941" y="822"/>
                    </a:lnTo>
                    <a:lnTo>
                      <a:pt x="942" y="819"/>
                    </a:lnTo>
                    <a:lnTo>
                      <a:pt x="943" y="814"/>
                    </a:lnTo>
                    <a:lnTo>
                      <a:pt x="944" y="809"/>
                    </a:lnTo>
                    <a:lnTo>
                      <a:pt x="944" y="803"/>
                    </a:lnTo>
                    <a:lnTo>
                      <a:pt x="945" y="796"/>
                    </a:lnTo>
                    <a:lnTo>
                      <a:pt x="946" y="789"/>
                    </a:lnTo>
                    <a:lnTo>
                      <a:pt x="947" y="780"/>
                    </a:lnTo>
                    <a:lnTo>
                      <a:pt x="947" y="772"/>
                    </a:lnTo>
                    <a:lnTo>
                      <a:pt x="948" y="762"/>
                    </a:lnTo>
                    <a:lnTo>
                      <a:pt x="949" y="754"/>
                    </a:lnTo>
                    <a:lnTo>
                      <a:pt x="950" y="744"/>
                    </a:lnTo>
                    <a:lnTo>
                      <a:pt x="951" y="735"/>
                    </a:lnTo>
                    <a:lnTo>
                      <a:pt x="952" y="726"/>
                    </a:lnTo>
                    <a:lnTo>
                      <a:pt x="952" y="717"/>
                    </a:lnTo>
                    <a:lnTo>
                      <a:pt x="953" y="707"/>
                    </a:lnTo>
                    <a:lnTo>
                      <a:pt x="954" y="700"/>
                    </a:lnTo>
                    <a:lnTo>
                      <a:pt x="955" y="692"/>
                    </a:lnTo>
                    <a:lnTo>
                      <a:pt x="955" y="685"/>
                    </a:lnTo>
                    <a:lnTo>
                      <a:pt x="956" y="676"/>
                    </a:lnTo>
                    <a:lnTo>
                      <a:pt x="957" y="667"/>
                    </a:lnTo>
                    <a:lnTo>
                      <a:pt x="958" y="658"/>
                    </a:lnTo>
                    <a:lnTo>
                      <a:pt x="959" y="647"/>
                    </a:lnTo>
                    <a:lnTo>
                      <a:pt x="960" y="637"/>
                    </a:lnTo>
                    <a:lnTo>
                      <a:pt x="960" y="627"/>
                    </a:lnTo>
                    <a:lnTo>
                      <a:pt x="961" y="617"/>
                    </a:lnTo>
                    <a:lnTo>
                      <a:pt x="962" y="606"/>
                    </a:lnTo>
                    <a:lnTo>
                      <a:pt x="963" y="592"/>
                    </a:lnTo>
                    <a:lnTo>
                      <a:pt x="963" y="580"/>
                    </a:lnTo>
                    <a:lnTo>
                      <a:pt x="964" y="573"/>
                    </a:lnTo>
                    <a:lnTo>
                      <a:pt x="965" y="572"/>
                    </a:lnTo>
                    <a:lnTo>
                      <a:pt x="966" y="539"/>
                    </a:lnTo>
                    <a:lnTo>
                      <a:pt x="967" y="537"/>
                    </a:lnTo>
                    <a:lnTo>
                      <a:pt x="968" y="519"/>
                    </a:lnTo>
                    <a:lnTo>
                      <a:pt x="968" y="498"/>
                    </a:lnTo>
                    <a:lnTo>
                      <a:pt x="969" y="490"/>
                    </a:lnTo>
                    <a:lnTo>
                      <a:pt x="970" y="485"/>
                    </a:lnTo>
                    <a:lnTo>
                      <a:pt x="971" y="481"/>
                    </a:lnTo>
                    <a:lnTo>
                      <a:pt x="972" y="471"/>
                    </a:lnTo>
                    <a:lnTo>
                      <a:pt x="972" y="460"/>
                    </a:lnTo>
                    <a:lnTo>
                      <a:pt x="973" y="449"/>
                    </a:lnTo>
                    <a:lnTo>
                      <a:pt x="974" y="439"/>
                    </a:lnTo>
                    <a:lnTo>
                      <a:pt x="975" y="428"/>
                    </a:lnTo>
                    <a:lnTo>
                      <a:pt x="976" y="418"/>
                    </a:lnTo>
                    <a:lnTo>
                      <a:pt x="976" y="414"/>
                    </a:lnTo>
                    <a:lnTo>
                      <a:pt x="977" y="408"/>
                    </a:lnTo>
                    <a:lnTo>
                      <a:pt x="978" y="402"/>
                    </a:lnTo>
                    <a:lnTo>
                      <a:pt x="979" y="393"/>
                    </a:lnTo>
                    <a:lnTo>
                      <a:pt x="980" y="386"/>
                    </a:lnTo>
                    <a:lnTo>
                      <a:pt x="980" y="375"/>
                    </a:lnTo>
                    <a:lnTo>
                      <a:pt x="981" y="364"/>
                    </a:lnTo>
                    <a:lnTo>
                      <a:pt x="982" y="352"/>
                    </a:lnTo>
                    <a:lnTo>
                      <a:pt x="983" y="341"/>
                    </a:lnTo>
                    <a:lnTo>
                      <a:pt x="984" y="333"/>
                    </a:lnTo>
                    <a:lnTo>
                      <a:pt x="985" y="327"/>
                    </a:lnTo>
                    <a:lnTo>
                      <a:pt x="985" y="321"/>
                    </a:lnTo>
                    <a:lnTo>
                      <a:pt x="986" y="318"/>
                    </a:lnTo>
                    <a:lnTo>
                      <a:pt x="987" y="315"/>
                    </a:lnTo>
                    <a:lnTo>
                      <a:pt x="988" y="316"/>
                    </a:lnTo>
                    <a:lnTo>
                      <a:pt x="988" y="318"/>
                    </a:lnTo>
                    <a:lnTo>
                      <a:pt x="989" y="321"/>
                    </a:lnTo>
                    <a:lnTo>
                      <a:pt x="990" y="326"/>
                    </a:lnTo>
                    <a:lnTo>
                      <a:pt x="991" y="334"/>
                    </a:lnTo>
                    <a:lnTo>
                      <a:pt x="992" y="342"/>
                    </a:lnTo>
                    <a:lnTo>
                      <a:pt x="993" y="353"/>
                    </a:lnTo>
                    <a:lnTo>
                      <a:pt x="993" y="362"/>
                    </a:lnTo>
                    <a:lnTo>
                      <a:pt x="994" y="368"/>
                    </a:lnTo>
                    <a:lnTo>
                      <a:pt x="995" y="412"/>
                    </a:lnTo>
                    <a:lnTo>
                      <a:pt x="996" y="422"/>
                    </a:lnTo>
                    <a:lnTo>
                      <a:pt x="996" y="520"/>
                    </a:lnTo>
                    <a:lnTo>
                      <a:pt x="997" y="527"/>
                    </a:lnTo>
                    <a:lnTo>
                      <a:pt x="998" y="544"/>
                    </a:lnTo>
                    <a:lnTo>
                      <a:pt x="999" y="556"/>
                    </a:lnTo>
                    <a:lnTo>
                      <a:pt x="1000" y="561"/>
                    </a:lnTo>
                    <a:lnTo>
                      <a:pt x="1001" y="646"/>
                    </a:lnTo>
                    <a:lnTo>
                      <a:pt x="1001" y="646"/>
                    </a:lnTo>
                    <a:lnTo>
                      <a:pt x="1002" y="645"/>
                    </a:lnTo>
                    <a:lnTo>
                      <a:pt x="1003" y="650"/>
                    </a:lnTo>
                    <a:lnTo>
                      <a:pt x="1004" y="655"/>
                    </a:lnTo>
                    <a:lnTo>
                      <a:pt x="1004" y="663"/>
                    </a:lnTo>
                    <a:lnTo>
                      <a:pt x="1005" y="664"/>
                    </a:lnTo>
                    <a:lnTo>
                      <a:pt x="1006" y="663"/>
                    </a:lnTo>
                    <a:lnTo>
                      <a:pt x="1007" y="660"/>
                    </a:lnTo>
                    <a:lnTo>
                      <a:pt x="1008" y="656"/>
                    </a:lnTo>
                    <a:lnTo>
                      <a:pt x="1009" y="650"/>
                    </a:lnTo>
                    <a:lnTo>
                      <a:pt x="1009" y="639"/>
                    </a:lnTo>
                    <a:lnTo>
                      <a:pt x="1010" y="634"/>
                    </a:lnTo>
                    <a:lnTo>
                      <a:pt x="1011" y="633"/>
                    </a:lnTo>
                    <a:lnTo>
                      <a:pt x="1012" y="632"/>
                    </a:lnTo>
                    <a:lnTo>
                      <a:pt x="1013" y="632"/>
                    </a:lnTo>
                    <a:lnTo>
                      <a:pt x="1013" y="632"/>
                    </a:lnTo>
                    <a:lnTo>
                      <a:pt x="1014" y="634"/>
                    </a:lnTo>
                    <a:lnTo>
                      <a:pt x="1015" y="639"/>
                    </a:lnTo>
                    <a:lnTo>
                      <a:pt x="1016" y="653"/>
                    </a:lnTo>
                    <a:lnTo>
                      <a:pt x="1017" y="661"/>
                    </a:lnTo>
                    <a:lnTo>
                      <a:pt x="1018" y="664"/>
                    </a:lnTo>
                    <a:lnTo>
                      <a:pt x="1018" y="666"/>
                    </a:lnTo>
                    <a:lnTo>
                      <a:pt x="1019" y="669"/>
                    </a:lnTo>
                    <a:lnTo>
                      <a:pt x="1020" y="682"/>
                    </a:lnTo>
                    <a:lnTo>
                      <a:pt x="1021" y="694"/>
                    </a:lnTo>
                    <a:lnTo>
                      <a:pt x="1021" y="702"/>
                    </a:lnTo>
                    <a:lnTo>
                      <a:pt x="1022" y="707"/>
                    </a:lnTo>
                    <a:lnTo>
                      <a:pt x="1023" y="708"/>
                    </a:lnTo>
                    <a:lnTo>
                      <a:pt x="1024" y="697"/>
                    </a:lnTo>
                    <a:lnTo>
                      <a:pt x="1025" y="692"/>
                    </a:lnTo>
                    <a:lnTo>
                      <a:pt x="1026" y="702"/>
                    </a:lnTo>
                    <a:lnTo>
                      <a:pt x="1026" y="708"/>
                    </a:lnTo>
                    <a:lnTo>
                      <a:pt x="1027" y="710"/>
                    </a:lnTo>
                    <a:lnTo>
                      <a:pt x="1028" y="705"/>
                    </a:lnTo>
                    <a:lnTo>
                      <a:pt x="1029" y="700"/>
                    </a:lnTo>
                    <a:lnTo>
                      <a:pt x="1029" y="698"/>
                    </a:lnTo>
                    <a:lnTo>
                      <a:pt x="1030" y="699"/>
                    </a:lnTo>
                    <a:lnTo>
                      <a:pt x="1031" y="717"/>
                    </a:lnTo>
                    <a:lnTo>
                      <a:pt x="1032" y="731"/>
                    </a:lnTo>
                    <a:lnTo>
                      <a:pt x="1033" y="737"/>
                    </a:lnTo>
                    <a:lnTo>
                      <a:pt x="1034" y="739"/>
                    </a:lnTo>
                    <a:lnTo>
                      <a:pt x="1034" y="739"/>
                    </a:lnTo>
                    <a:lnTo>
                      <a:pt x="1035" y="734"/>
                    </a:lnTo>
                    <a:lnTo>
                      <a:pt x="1036" y="732"/>
                    </a:lnTo>
                    <a:lnTo>
                      <a:pt x="1037" y="729"/>
                    </a:lnTo>
                    <a:lnTo>
                      <a:pt x="1037" y="725"/>
                    </a:lnTo>
                    <a:lnTo>
                      <a:pt x="1038" y="726"/>
                    </a:lnTo>
                    <a:lnTo>
                      <a:pt x="1039" y="763"/>
                    </a:lnTo>
                    <a:lnTo>
                      <a:pt x="1040" y="785"/>
                    </a:lnTo>
                    <a:lnTo>
                      <a:pt x="1041" y="796"/>
                    </a:lnTo>
                    <a:lnTo>
                      <a:pt x="1042" y="798"/>
                    </a:lnTo>
                    <a:lnTo>
                      <a:pt x="1042" y="795"/>
                    </a:lnTo>
                    <a:lnTo>
                      <a:pt x="1043" y="738"/>
                    </a:lnTo>
                    <a:lnTo>
                      <a:pt x="1044" y="710"/>
                    </a:lnTo>
                    <a:lnTo>
                      <a:pt x="1045" y="709"/>
                    </a:lnTo>
                    <a:lnTo>
                      <a:pt x="1046" y="709"/>
                    </a:lnTo>
                    <a:lnTo>
                      <a:pt x="1046" y="711"/>
                    </a:lnTo>
                    <a:lnTo>
                      <a:pt x="1047" y="714"/>
                    </a:lnTo>
                    <a:lnTo>
                      <a:pt x="1048" y="718"/>
                    </a:lnTo>
                    <a:lnTo>
                      <a:pt x="1049" y="723"/>
                    </a:lnTo>
                    <a:lnTo>
                      <a:pt x="1050" y="725"/>
                    </a:lnTo>
                    <a:lnTo>
                      <a:pt x="1050" y="731"/>
                    </a:lnTo>
                    <a:lnTo>
                      <a:pt x="1051" y="738"/>
                    </a:lnTo>
                    <a:lnTo>
                      <a:pt x="1052" y="738"/>
                    </a:lnTo>
                    <a:lnTo>
                      <a:pt x="1053" y="738"/>
                    </a:lnTo>
                    <a:lnTo>
                      <a:pt x="1054" y="738"/>
                    </a:lnTo>
                    <a:lnTo>
                      <a:pt x="1054" y="737"/>
                    </a:lnTo>
                    <a:lnTo>
                      <a:pt x="1055" y="736"/>
                    </a:lnTo>
                    <a:lnTo>
                      <a:pt x="1056" y="736"/>
                    </a:lnTo>
                    <a:lnTo>
                      <a:pt x="1057" y="733"/>
                    </a:lnTo>
                    <a:lnTo>
                      <a:pt x="1058" y="661"/>
                    </a:lnTo>
                    <a:lnTo>
                      <a:pt x="1059" y="638"/>
                    </a:lnTo>
                    <a:lnTo>
                      <a:pt x="1059" y="634"/>
                    </a:lnTo>
                    <a:lnTo>
                      <a:pt x="1060" y="634"/>
                    </a:lnTo>
                    <a:lnTo>
                      <a:pt x="1061" y="640"/>
                    </a:lnTo>
                    <a:lnTo>
                      <a:pt x="1062" y="641"/>
                    </a:lnTo>
                    <a:lnTo>
                      <a:pt x="1062" y="638"/>
                    </a:lnTo>
                    <a:lnTo>
                      <a:pt x="1063" y="636"/>
                    </a:lnTo>
                    <a:lnTo>
                      <a:pt x="1064" y="637"/>
                    </a:lnTo>
                    <a:lnTo>
                      <a:pt x="1065" y="637"/>
                    </a:lnTo>
                    <a:lnTo>
                      <a:pt x="1066" y="617"/>
                    </a:lnTo>
                    <a:lnTo>
                      <a:pt x="1067" y="520"/>
                    </a:lnTo>
                    <a:lnTo>
                      <a:pt x="1067" y="406"/>
                    </a:lnTo>
                    <a:lnTo>
                      <a:pt x="1068" y="399"/>
                    </a:lnTo>
                    <a:lnTo>
                      <a:pt x="1069" y="398"/>
                    </a:lnTo>
                    <a:lnTo>
                      <a:pt x="1070" y="399"/>
                    </a:lnTo>
                    <a:lnTo>
                      <a:pt x="1070" y="401"/>
                    </a:lnTo>
                    <a:lnTo>
                      <a:pt x="1072" y="402"/>
                    </a:lnTo>
                    <a:lnTo>
                      <a:pt x="1072" y="404"/>
                    </a:lnTo>
                    <a:lnTo>
                      <a:pt x="1073" y="403"/>
                    </a:lnTo>
                    <a:lnTo>
                      <a:pt x="1074" y="403"/>
                    </a:lnTo>
                    <a:lnTo>
                      <a:pt x="1075" y="401"/>
                    </a:lnTo>
                    <a:lnTo>
                      <a:pt x="1075" y="363"/>
                    </a:lnTo>
                    <a:lnTo>
                      <a:pt x="1076" y="325"/>
                    </a:lnTo>
                    <a:lnTo>
                      <a:pt x="1077" y="324"/>
                    </a:lnTo>
                    <a:lnTo>
                      <a:pt x="1078" y="323"/>
                    </a:lnTo>
                    <a:lnTo>
                      <a:pt x="1078" y="323"/>
                    </a:lnTo>
                    <a:lnTo>
                      <a:pt x="1080" y="323"/>
                    </a:lnTo>
                    <a:lnTo>
                      <a:pt x="1080" y="323"/>
                    </a:lnTo>
                    <a:lnTo>
                      <a:pt x="1081" y="323"/>
                    </a:lnTo>
                    <a:lnTo>
                      <a:pt x="1082" y="324"/>
                    </a:lnTo>
                    <a:lnTo>
                      <a:pt x="1083" y="326"/>
                    </a:lnTo>
                    <a:lnTo>
                      <a:pt x="1083" y="330"/>
                    </a:lnTo>
                    <a:lnTo>
                      <a:pt x="1084" y="333"/>
                    </a:lnTo>
                    <a:lnTo>
                      <a:pt x="1085" y="338"/>
                    </a:lnTo>
                    <a:lnTo>
                      <a:pt x="1086" y="321"/>
                    </a:lnTo>
                    <a:lnTo>
                      <a:pt x="1087" y="405"/>
                    </a:lnTo>
                    <a:lnTo>
                      <a:pt x="1088" y="483"/>
                    </a:lnTo>
                    <a:lnTo>
                      <a:pt x="1088" y="488"/>
                    </a:lnTo>
                    <a:lnTo>
                      <a:pt x="1089" y="497"/>
                    </a:lnTo>
                    <a:lnTo>
                      <a:pt x="1090" y="501"/>
                    </a:lnTo>
                    <a:lnTo>
                      <a:pt x="1091" y="507"/>
                    </a:lnTo>
                    <a:lnTo>
                      <a:pt x="1091" y="512"/>
                    </a:lnTo>
                    <a:lnTo>
                      <a:pt x="1092" y="520"/>
                    </a:lnTo>
                    <a:lnTo>
                      <a:pt x="1093" y="530"/>
                    </a:lnTo>
                    <a:lnTo>
                      <a:pt x="1094" y="540"/>
                    </a:lnTo>
                    <a:lnTo>
                      <a:pt x="1095" y="551"/>
                    </a:lnTo>
                    <a:lnTo>
                      <a:pt x="1096" y="562"/>
                    </a:lnTo>
                    <a:lnTo>
                      <a:pt x="1096" y="491"/>
                    </a:lnTo>
                    <a:lnTo>
                      <a:pt x="1097" y="496"/>
                    </a:lnTo>
                    <a:lnTo>
                      <a:pt x="1098" y="498"/>
                    </a:lnTo>
                    <a:lnTo>
                      <a:pt x="1099" y="500"/>
                    </a:lnTo>
                    <a:lnTo>
                      <a:pt x="1100" y="501"/>
                    </a:lnTo>
                    <a:lnTo>
                      <a:pt x="1100" y="502"/>
                    </a:lnTo>
                    <a:lnTo>
                      <a:pt x="1101" y="503"/>
                    </a:lnTo>
                    <a:lnTo>
                      <a:pt x="1102" y="504"/>
                    </a:lnTo>
                    <a:lnTo>
                      <a:pt x="1103" y="505"/>
                    </a:lnTo>
                    <a:lnTo>
                      <a:pt x="1104" y="505"/>
                    </a:lnTo>
                    <a:lnTo>
                      <a:pt x="1105" y="505"/>
                    </a:lnTo>
                    <a:lnTo>
                      <a:pt x="1105" y="505"/>
                    </a:lnTo>
                    <a:lnTo>
                      <a:pt x="1106" y="506"/>
                    </a:lnTo>
                    <a:lnTo>
                      <a:pt x="1107" y="510"/>
                    </a:lnTo>
                    <a:lnTo>
                      <a:pt x="1108" y="514"/>
                    </a:lnTo>
                    <a:lnTo>
                      <a:pt x="1108" y="522"/>
                    </a:lnTo>
                    <a:lnTo>
                      <a:pt x="1109" y="531"/>
                    </a:lnTo>
                    <a:lnTo>
                      <a:pt x="1110" y="541"/>
                    </a:lnTo>
                    <a:lnTo>
                      <a:pt x="1111" y="553"/>
                    </a:lnTo>
                    <a:lnTo>
                      <a:pt x="1111" y="574"/>
                    </a:lnTo>
                    <a:lnTo>
                      <a:pt x="1113" y="589"/>
                    </a:lnTo>
                    <a:lnTo>
                      <a:pt x="1113" y="601"/>
                    </a:lnTo>
                    <a:lnTo>
                      <a:pt x="1114" y="605"/>
                    </a:lnTo>
                    <a:lnTo>
                      <a:pt x="1115" y="605"/>
                    </a:lnTo>
                    <a:lnTo>
                      <a:pt x="1116" y="616"/>
                    </a:lnTo>
                    <a:lnTo>
                      <a:pt x="1116" y="633"/>
                    </a:lnTo>
                    <a:lnTo>
                      <a:pt x="1117" y="646"/>
                    </a:lnTo>
                    <a:lnTo>
                      <a:pt x="1118" y="654"/>
                    </a:lnTo>
                    <a:lnTo>
                      <a:pt x="1119" y="658"/>
                    </a:lnTo>
                    <a:lnTo>
                      <a:pt x="1119" y="659"/>
                    </a:lnTo>
                    <a:lnTo>
                      <a:pt x="1121" y="659"/>
                    </a:lnTo>
                    <a:lnTo>
                      <a:pt x="1121" y="659"/>
                    </a:lnTo>
                    <a:lnTo>
                      <a:pt x="1122" y="660"/>
                    </a:lnTo>
                    <a:lnTo>
                      <a:pt x="1123" y="685"/>
                    </a:lnTo>
                    <a:lnTo>
                      <a:pt x="1124" y="708"/>
                    </a:lnTo>
                    <a:lnTo>
                      <a:pt x="1124" y="732"/>
                    </a:lnTo>
                    <a:lnTo>
                      <a:pt x="1125" y="741"/>
                    </a:lnTo>
                    <a:lnTo>
                      <a:pt x="1126" y="693"/>
                    </a:lnTo>
                    <a:lnTo>
                      <a:pt x="1127" y="705"/>
                    </a:lnTo>
                    <a:lnTo>
                      <a:pt x="1128" y="717"/>
                    </a:lnTo>
                    <a:lnTo>
                      <a:pt x="1129" y="750"/>
                    </a:lnTo>
                    <a:lnTo>
                      <a:pt x="1129" y="783"/>
                    </a:lnTo>
                    <a:lnTo>
                      <a:pt x="1130" y="814"/>
                    </a:lnTo>
                    <a:lnTo>
                      <a:pt x="1131" y="837"/>
                    </a:lnTo>
                    <a:lnTo>
                      <a:pt x="1132" y="844"/>
                    </a:lnTo>
                    <a:lnTo>
                      <a:pt x="1133" y="844"/>
                    </a:lnTo>
                    <a:lnTo>
                      <a:pt x="1133" y="843"/>
                    </a:lnTo>
                    <a:lnTo>
                      <a:pt x="1134" y="812"/>
                    </a:lnTo>
                    <a:lnTo>
                      <a:pt x="1135" y="628"/>
                    </a:lnTo>
                    <a:lnTo>
                      <a:pt x="1136" y="653"/>
                    </a:lnTo>
                    <a:lnTo>
                      <a:pt x="1137" y="659"/>
                    </a:lnTo>
                    <a:lnTo>
                      <a:pt x="1137" y="675"/>
                    </a:lnTo>
                    <a:lnTo>
                      <a:pt x="1138" y="691"/>
                    </a:lnTo>
                    <a:lnTo>
                      <a:pt x="1139" y="708"/>
                    </a:lnTo>
                    <a:lnTo>
                      <a:pt x="1140" y="723"/>
                    </a:lnTo>
                    <a:lnTo>
                      <a:pt x="1141" y="739"/>
                    </a:lnTo>
                    <a:lnTo>
                      <a:pt x="1141" y="755"/>
                    </a:lnTo>
                    <a:lnTo>
                      <a:pt x="1142" y="772"/>
                    </a:lnTo>
                    <a:lnTo>
                      <a:pt x="1143" y="785"/>
                    </a:lnTo>
                    <a:lnTo>
                      <a:pt x="1144" y="793"/>
                    </a:lnTo>
                    <a:lnTo>
                      <a:pt x="1145" y="795"/>
                    </a:lnTo>
                    <a:lnTo>
                      <a:pt x="1146" y="798"/>
                    </a:lnTo>
                    <a:lnTo>
                      <a:pt x="1146" y="800"/>
                    </a:lnTo>
                    <a:lnTo>
                      <a:pt x="1147" y="801"/>
                    </a:lnTo>
                    <a:lnTo>
                      <a:pt x="1148" y="801"/>
                    </a:lnTo>
                    <a:lnTo>
                      <a:pt x="1149" y="800"/>
                    </a:lnTo>
                    <a:lnTo>
                      <a:pt x="1149" y="800"/>
                    </a:lnTo>
                    <a:lnTo>
                      <a:pt x="1150" y="800"/>
                    </a:lnTo>
                    <a:lnTo>
                      <a:pt x="1151" y="800"/>
                    </a:lnTo>
                    <a:lnTo>
                      <a:pt x="1152" y="800"/>
                    </a:lnTo>
                    <a:lnTo>
                      <a:pt x="1153" y="801"/>
                    </a:lnTo>
                    <a:lnTo>
                      <a:pt x="1154" y="799"/>
                    </a:lnTo>
                    <a:lnTo>
                      <a:pt x="1154" y="797"/>
                    </a:lnTo>
                    <a:lnTo>
                      <a:pt x="1155" y="795"/>
                    </a:lnTo>
                    <a:lnTo>
                      <a:pt x="1156" y="799"/>
                    </a:lnTo>
                    <a:lnTo>
                      <a:pt x="1157" y="801"/>
                    </a:lnTo>
                    <a:lnTo>
                      <a:pt x="1157" y="806"/>
                    </a:lnTo>
                    <a:lnTo>
                      <a:pt x="1158" y="809"/>
                    </a:lnTo>
                    <a:lnTo>
                      <a:pt x="1159" y="814"/>
                    </a:lnTo>
                    <a:lnTo>
                      <a:pt x="1160" y="821"/>
                    </a:lnTo>
                    <a:lnTo>
                      <a:pt x="1161" y="831"/>
                    </a:lnTo>
                    <a:lnTo>
                      <a:pt x="1162" y="843"/>
                    </a:lnTo>
                    <a:lnTo>
                      <a:pt x="1162" y="854"/>
                    </a:lnTo>
                    <a:lnTo>
                      <a:pt x="1163" y="859"/>
                    </a:lnTo>
                    <a:lnTo>
                      <a:pt x="1164" y="860"/>
                    </a:lnTo>
                    <a:lnTo>
                      <a:pt x="1165" y="862"/>
                    </a:lnTo>
                    <a:lnTo>
                      <a:pt x="1165" y="863"/>
                    </a:lnTo>
                    <a:lnTo>
                      <a:pt x="1166" y="861"/>
                    </a:lnTo>
                    <a:lnTo>
                      <a:pt x="1167" y="860"/>
                    </a:lnTo>
                    <a:lnTo>
                      <a:pt x="1168" y="861"/>
                    </a:lnTo>
                    <a:lnTo>
                      <a:pt x="1169" y="861"/>
                    </a:lnTo>
                    <a:lnTo>
                      <a:pt x="1170" y="860"/>
                    </a:lnTo>
                    <a:lnTo>
                      <a:pt x="1170" y="860"/>
                    </a:lnTo>
                    <a:lnTo>
                      <a:pt x="1171" y="859"/>
                    </a:lnTo>
                    <a:lnTo>
                      <a:pt x="1172" y="859"/>
                    </a:lnTo>
                    <a:lnTo>
                      <a:pt x="1173" y="859"/>
                    </a:lnTo>
                    <a:lnTo>
                      <a:pt x="1174" y="860"/>
                    </a:lnTo>
                    <a:lnTo>
                      <a:pt x="1174" y="860"/>
                    </a:lnTo>
                    <a:lnTo>
                      <a:pt x="1175" y="860"/>
                    </a:lnTo>
                    <a:lnTo>
                      <a:pt x="1176" y="861"/>
                    </a:lnTo>
                    <a:lnTo>
                      <a:pt x="1177" y="861"/>
                    </a:lnTo>
                    <a:lnTo>
                      <a:pt x="1178" y="860"/>
                    </a:lnTo>
                    <a:lnTo>
                      <a:pt x="1178" y="854"/>
                    </a:lnTo>
                    <a:lnTo>
                      <a:pt x="1179" y="851"/>
                    </a:lnTo>
                    <a:lnTo>
                      <a:pt x="1180" y="851"/>
                    </a:lnTo>
                    <a:lnTo>
                      <a:pt x="1181" y="853"/>
                    </a:lnTo>
                    <a:lnTo>
                      <a:pt x="1182" y="851"/>
                    </a:lnTo>
                    <a:lnTo>
                      <a:pt x="1182" y="851"/>
                    </a:lnTo>
                    <a:lnTo>
                      <a:pt x="1183" y="850"/>
                    </a:lnTo>
                    <a:lnTo>
                      <a:pt x="1184" y="850"/>
                    </a:lnTo>
                    <a:lnTo>
                      <a:pt x="1185" y="854"/>
                    </a:lnTo>
                    <a:lnTo>
                      <a:pt x="1186" y="857"/>
                    </a:lnTo>
                    <a:lnTo>
                      <a:pt x="1187" y="868"/>
                    </a:lnTo>
                    <a:lnTo>
                      <a:pt x="1187" y="874"/>
                    </a:lnTo>
                    <a:lnTo>
                      <a:pt x="1188" y="820"/>
                    </a:lnTo>
                    <a:lnTo>
                      <a:pt x="1189" y="816"/>
                    </a:lnTo>
                    <a:lnTo>
                      <a:pt x="1190" y="817"/>
                    </a:lnTo>
                    <a:lnTo>
                      <a:pt x="1190" y="819"/>
                    </a:lnTo>
                    <a:lnTo>
                      <a:pt x="1191" y="822"/>
                    </a:lnTo>
                    <a:lnTo>
                      <a:pt x="1192" y="826"/>
                    </a:lnTo>
                    <a:lnTo>
                      <a:pt x="1193" y="827"/>
                    </a:lnTo>
                    <a:lnTo>
                      <a:pt x="1194" y="830"/>
                    </a:lnTo>
                    <a:lnTo>
                      <a:pt x="1195" y="834"/>
                    </a:lnTo>
                    <a:lnTo>
                      <a:pt x="1195" y="838"/>
                    </a:lnTo>
                    <a:lnTo>
                      <a:pt x="1196" y="842"/>
                    </a:lnTo>
                    <a:lnTo>
                      <a:pt x="1197" y="842"/>
                    </a:lnTo>
                    <a:lnTo>
                      <a:pt x="1198" y="841"/>
                    </a:lnTo>
                    <a:lnTo>
                      <a:pt x="1198" y="842"/>
                    </a:lnTo>
                    <a:lnTo>
                      <a:pt x="1199" y="843"/>
                    </a:lnTo>
                    <a:lnTo>
                      <a:pt x="1200" y="845"/>
                    </a:lnTo>
                    <a:lnTo>
                      <a:pt x="1201" y="847"/>
                    </a:lnTo>
                    <a:lnTo>
                      <a:pt x="1202" y="848"/>
                    </a:lnTo>
                    <a:lnTo>
                      <a:pt x="1203" y="848"/>
                    </a:lnTo>
                    <a:lnTo>
                      <a:pt x="1203" y="847"/>
                    </a:lnTo>
                    <a:lnTo>
                      <a:pt x="1204" y="845"/>
                    </a:lnTo>
                    <a:lnTo>
                      <a:pt x="1205" y="843"/>
                    </a:lnTo>
                    <a:lnTo>
                      <a:pt x="1206" y="840"/>
                    </a:lnTo>
                    <a:lnTo>
                      <a:pt x="1206" y="838"/>
                    </a:lnTo>
                    <a:lnTo>
                      <a:pt x="1207" y="837"/>
                    </a:lnTo>
                    <a:lnTo>
                      <a:pt x="1208" y="837"/>
                    </a:lnTo>
                    <a:lnTo>
                      <a:pt x="1209" y="837"/>
                    </a:lnTo>
                    <a:lnTo>
                      <a:pt x="1210" y="835"/>
                    </a:lnTo>
                    <a:lnTo>
                      <a:pt x="1211" y="834"/>
                    </a:lnTo>
                    <a:lnTo>
                      <a:pt x="1211" y="827"/>
                    </a:lnTo>
                    <a:lnTo>
                      <a:pt x="1212" y="822"/>
                    </a:lnTo>
                    <a:lnTo>
                      <a:pt x="1213" y="815"/>
                    </a:lnTo>
                    <a:lnTo>
                      <a:pt x="1214" y="811"/>
                    </a:lnTo>
                    <a:lnTo>
                      <a:pt x="1215" y="807"/>
                    </a:lnTo>
                    <a:lnTo>
                      <a:pt x="1215" y="802"/>
                    </a:lnTo>
                    <a:lnTo>
                      <a:pt x="1216" y="798"/>
                    </a:lnTo>
                    <a:lnTo>
                      <a:pt x="1217" y="817"/>
                    </a:lnTo>
                    <a:lnTo>
                      <a:pt x="1218" y="845"/>
                    </a:lnTo>
                    <a:lnTo>
                      <a:pt x="1219" y="860"/>
                    </a:lnTo>
                    <a:lnTo>
                      <a:pt x="1220" y="835"/>
                    </a:lnTo>
                    <a:lnTo>
                      <a:pt x="1220" y="817"/>
                    </a:lnTo>
                    <a:lnTo>
                      <a:pt x="1221" y="839"/>
                    </a:lnTo>
                    <a:lnTo>
                      <a:pt x="1222" y="881"/>
                    </a:lnTo>
                    <a:lnTo>
                      <a:pt x="1223" y="857"/>
                    </a:lnTo>
                    <a:lnTo>
                      <a:pt x="1223" y="859"/>
                    </a:lnTo>
                    <a:lnTo>
                      <a:pt x="1224" y="859"/>
                    </a:lnTo>
                    <a:lnTo>
                      <a:pt x="1225" y="859"/>
                    </a:lnTo>
                    <a:lnTo>
                      <a:pt x="1226" y="859"/>
                    </a:lnTo>
                    <a:lnTo>
                      <a:pt x="1227" y="860"/>
                    </a:lnTo>
                    <a:lnTo>
                      <a:pt x="1228" y="861"/>
                    </a:lnTo>
                    <a:lnTo>
                      <a:pt x="1228" y="863"/>
                    </a:lnTo>
                    <a:lnTo>
                      <a:pt x="1229" y="867"/>
                    </a:lnTo>
                    <a:lnTo>
                      <a:pt x="1230" y="872"/>
                    </a:lnTo>
                    <a:lnTo>
                      <a:pt x="1231" y="876"/>
                    </a:lnTo>
                    <a:lnTo>
                      <a:pt x="1231" y="875"/>
                    </a:lnTo>
                    <a:lnTo>
                      <a:pt x="1233" y="877"/>
                    </a:lnTo>
                    <a:lnTo>
                      <a:pt x="1233" y="881"/>
                    </a:lnTo>
                    <a:lnTo>
                      <a:pt x="1234" y="884"/>
                    </a:lnTo>
                    <a:lnTo>
                      <a:pt x="1235" y="884"/>
                    </a:lnTo>
                    <a:lnTo>
                      <a:pt x="1236" y="884"/>
                    </a:lnTo>
                    <a:lnTo>
                      <a:pt x="1236" y="885"/>
                    </a:lnTo>
                    <a:lnTo>
                      <a:pt x="1237" y="885"/>
                    </a:lnTo>
                    <a:lnTo>
                      <a:pt x="1238" y="885"/>
                    </a:lnTo>
                    <a:lnTo>
                      <a:pt x="1239" y="885"/>
                    </a:lnTo>
                    <a:lnTo>
                      <a:pt x="1239" y="885"/>
                    </a:lnTo>
                    <a:lnTo>
                      <a:pt x="1241" y="886"/>
                    </a:lnTo>
                    <a:lnTo>
                      <a:pt x="1241" y="886"/>
                    </a:lnTo>
                    <a:lnTo>
                      <a:pt x="1242" y="887"/>
                    </a:lnTo>
                    <a:lnTo>
                      <a:pt x="1243" y="888"/>
                    </a:lnTo>
                    <a:lnTo>
                      <a:pt x="1244" y="889"/>
                    </a:lnTo>
                    <a:lnTo>
                      <a:pt x="1244" y="889"/>
                    </a:lnTo>
                    <a:lnTo>
                      <a:pt x="1245" y="892"/>
                    </a:lnTo>
                    <a:lnTo>
                      <a:pt x="1246" y="896"/>
                    </a:lnTo>
                    <a:lnTo>
                      <a:pt x="1247" y="899"/>
                    </a:lnTo>
                    <a:lnTo>
                      <a:pt x="1248" y="902"/>
                    </a:lnTo>
                    <a:lnTo>
                      <a:pt x="1248" y="906"/>
                    </a:lnTo>
                    <a:lnTo>
                      <a:pt x="1249" y="911"/>
                    </a:lnTo>
                    <a:lnTo>
                      <a:pt x="1250" y="915"/>
                    </a:lnTo>
                    <a:lnTo>
                      <a:pt x="1251" y="919"/>
                    </a:lnTo>
                    <a:lnTo>
                      <a:pt x="1252" y="921"/>
                    </a:lnTo>
                    <a:lnTo>
                      <a:pt x="1252" y="924"/>
                    </a:lnTo>
                    <a:lnTo>
                      <a:pt x="1253" y="926"/>
                    </a:lnTo>
                    <a:lnTo>
                      <a:pt x="1254" y="928"/>
                    </a:lnTo>
                    <a:lnTo>
                      <a:pt x="1255" y="928"/>
                    </a:lnTo>
                    <a:lnTo>
                      <a:pt x="1256" y="905"/>
                    </a:lnTo>
                    <a:lnTo>
                      <a:pt x="1256" y="887"/>
                    </a:lnTo>
                    <a:lnTo>
                      <a:pt x="1257" y="914"/>
                    </a:lnTo>
                    <a:lnTo>
                      <a:pt x="1258" y="917"/>
                    </a:lnTo>
                    <a:lnTo>
                      <a:pt x="1259" y="919"/>
                    </a:lnTo>
                    <a:lnTo>
                      <a:pt x="1260" y="923"/>
                    </a:lnTo>
                    <a:lnTo>
                      <a:pt x="1261" y="924"/>
                    </a:lnTo>
                    <a:lnTo>
                      <a:pt x="1261" y="925"/>
                    </a:lnTo>
                    <a:lnTo>
                      <a:pt x="1262" y="929"/>
                    </a:lnTo>
                    <a:lnTo>
                      <a:pt x="1263" y="928"/>
                    </a:lnTo>
                    <a:lnTo>
                      <a:pt x="1264" y="927"/>
                    </a:lnTo>
                    <a:lnTo>
                      <a:pt x="1264" y="921"/>
                    </a:lnTo>
                    <a:lnTo>
                      <a:pt x="1265" y="916"/>
                    </a:lnTo>
                    <a:lnTo>
                      <a:pt x="1266" y="916"/>
                    </a:lnTo>
                    <a:lnTo>
                      <a:pt x="1267" y="919"/>
                    </a:lnTo>
                    <a:lnTo>
                      <a:pt x="1268" y="918"/>
                    </a:lnTo>
                    <a:lnTo>
                      <a:pt x="1269" y="917"/>
                    </a:lnTo>
                    <a:lnTo>
                      <a:pt x="1269" y="917"/>
                    </a:lnTo>
                    <a:lnTo>
                      <a:pt x="1270" y="919"/>
                    </a:lnTo>
                    <a:lnTo>
                      <a:pt x="1271" y="922"/>
                    </a:lnTo>
                    <a:lnTo>
                      <a:pt x="1272" y="925"/>
                    </a:lnTo>
                    <a:lnTo>
                      <a:pt x="1272" y="929"/>
                    </a:lnTo>
                    <a:lnTo>
                      <a:pt x="1274" y="929"/>
                    </a:lnTo>
                    <a:lnTo>
                      <a:pt x="1274" y="931"/>
                    </a:lnTo>
                    <a:lnTo>
                      <a:pt x="1275" y="933"/>
                    </a:lnTo>
                    <a:lnTo>
                      <a:pt x="1276" y="934"/>
                    </a:lnTo>
                    <a:lnTo>
                      <a:pt x="1277" y="932"/>
                    </a:lnTo>
                    <a:lnTo>
                      <a:pt x="1277" y="925"/>
                    </a:lnTo>
                    <a:lnTo>
                      <a:pt x="1278" y="922"/>
                    </a:lnTo>
                    <a:lnTo>
                      <a:pt x="1279" y="922"/>
                    </a:lnTo>
                    <a:lnTo>
                      <a:pt x="1280" y="925"/>
                    </a:lnTo>
                    <a:lnTo>
                      <a:pt x="1280" y="926"/>
                    </a:lnTo>
                    <a:lnTo>
                      <a:pt x="1282" y="927"/>
                    </a:lnTo>
                    <a:lnTo>
                      <a:pt x="1282" y="923"/>
                    </a:lnTo>
                    <a:lnTo>
                      <a:pt x="1283" y="916"/>
                    </a:lnTo>
                    <a:lnTo>
                      <a:pt x="1284" y="908"/>
                    </a:lnTo>
                    <a:lnTo>
                      <a:pt x="1285" y="899"/>
                    </a:lnTo>
                    <a:lnTo>
                      <a:pt x="1285" y="891"/>
                    </a:lnTo>
                    <a:lnTo>
                      <a:pt x="1286" y="888"/>
                    </a:lnTo>
                    <a:lnTo>
                      <a:pt x="1287" y="887"/>
                    </a:lnTo>
                    <a:lnTo>
                      <a:pt x="1288" y="888"/>
                    </a:lnTo>
                    <a:lnTo>
                      <a:pt x="1289" y="887"/>
                    </a:lnTo>
                    <a:lnTo>
                      <a:pt x="1290" y="884"/>
                    </a:lnTo>
                    <a:lnTo>
                      <a:pt x="1290" y="882"/>
                    </a:lnTo>
                    <a:lnTo>
                      <a:pt x="1291" y="878"/>
                    </a:lnTo>
                    <a:lnTo>
                      <a:pt x="1292" y="875"/>
                    </a:lnTo>
                    <a:lnTo>
                      <a:pt x="1293" y="873"/>
                    </a:lnTo>
                    <a:lnTo>
                      <a:pt x="1293" y="869"/>
                    </a:lnTo>
                    <a:lnTo>
                      <a:pt x="1294" y="868"/>
                    </a:lnTo>
                    <a:lnTo>
                      <a:pt x="1295" y="882"/>
                    </a:lnTo>
                    <a:lnTo>
                      <a:pt x="1296" y="885"/>
                    </a:lnTo>
                    <a:lnTo>
                      <a:pt x="1297" y="884"/>
                    </a:lnTo>
                    <a:lnTo>
                      <a:pt x="1298" y="878"/>
                    </a:lnTo>
                    <a:lnTo>
                      <a:pt x="1298" y="853"/>
                    </a:lnTo>
                    <a:lnTo>
                      <a:pt x="1299" y="849"/>
                    </a:lnTo>
                    <a:lnTo>
                      <a:pt x="1300" y="850"/>
                    </a:lnTo>
                    <a:lnTo>
                      <a:pt x="1301" y="850"/>
                    </a:lnTo>
                    <a:lnTo>
                      <a:pt x="1302" y="850"/>
                    </a:lnTo>
                    <a:lnTo>
                      <a:pt x="1302" y="849"/>
                    </a:lnTo>
                    <a:lnTo>
                      <a:pt x="1303" y="849"/>
                    </a:lnTo>
                    <a:lnTo>
                      <a:pt x="1304" y="849"/>
                    </a:lnTo>
                    <a:lnTo>
                      <a:pt x="1305" y="859"/>
                    </a:lnTo>
                    <a:lnTo>
                      <a:pt x="1306" y="836"/>
                    </a:lnTo>
                    <a:lnTo>
                      <a:pt x="1306" y="768"/>
                    </a:lnTo>
                    <a:lnTo>
                      <a:pt x="1307" y="824"/>
                    </a:lnTo>
                    <a:lnTo>
                      <a:pt x="1308" y="699"/>
                    </a:lnTo>
                    <a:lnTo>
                      <a:pt x="1309" y="709"/>
                    </a:lnTo>
                    <a:lnTo>
                      <a:pt x="1310" y="720"/>
                    </a:lnTo>
                    <a:lnTo>
                      <a:pt x="1310" y="733"/>
                    </a:lnTo>
                    <a:lnTo>
                      <a:pt x="1311" y="740"/>
                    </a:lnTo>
                    <a:lnTo>
                      <a:pt x="1312" y="746"/>
                    </a:lnTo>
                    <a:lnTo>
                      <a:pt x="1313" y="755"/>
                    </a:lnTo>
                    <a:lnTo>
                      <a:pt x="1314" y="761"/>
                    </a:lnTo>
                    <a:lnTo>
                      <a:pt x="1315" y="766"/>
                    </a:lnTo>
                    <a:lnTo>
                      <a:pt x="1315" y="773"/>
                    </a:lnTo>
                    <a:lnTo>
                      <a:pt x="1316" y="781"/>
                    </a:lnTo>
                    <a:lnTo>
                      <a:pt x="1317" y="788"/>
                    </a:lnTo>
                    <a:lnTo>
                      <a:pt x="1318" y="788"/>
                    </a:lnTo>
                    <a:lnTo>
                      <a:pt x="1318" y="789"/>
                    </a:lnTo>
                    <a:lnTo>
                      <a:pt x="1319" y="791"/>
                    </a:lnTo>
                    <a:lnTo>
                      <a:pt x="1320" y="793"/>
                    </a:lnTo>
                    <a:lnTo>
                      <a:pt x="1321" y="793"/>
                    </a:lnTo>
                    <a:lnTo>
                      <a:pt x="1322" y="793"/>
                    </a:lnTo>
                    <a:lnTo>
                      <a:pt x="1323" y="792"/>
                    </a:lnTo>
                    <a:lnTo>
                      <a:pt x="1323" y="792"/>
                    </a:lnTo>
                    <a:lnTo>
                      <a:pt x="1324" y="793"/>
                    </a:lnTo>
                    <a:lnTo>
                      <a:pt x="1325" y="793"/>
                    </a:lnTo>
                    <a:lnTo>
                      <a:pt x="1326" y="793"/>
                    </a:lnTo>
                    <a:lnTo>
                      <a:pt x="1326" y="793"/>
                    </a:lnTo>
                    <a:lnTo>
                      <a:pt x="1327" y="794"/>
                    </a:lnTo>
                    <a:lnTo>
                      <a:pt x="1328" y="795"/>
                    </a:lnTo>
                    <a:lnTo>
                      <a:pt x="1329" y="796"/>
                    </a:lnTo>
                    <a:lnTo>
                      <a:pt x="1330" y="798"/>
                    </a:lnTo>
                    <a:lnTo>
                      <a:pt x="1331" y="800"/>
                    </a:lnTo>
                    <a:lnTo>
                      <a:pt x="1331" y="803"/>
                    </a:lnTo>
                    <a:lnTo>
                      <a:pt x="1332" y="806"/>
                    </a:lnTo>
                    <a:lnTo>
                      <a:pt x="1333" y="809"/>
                    </a:lnTo>
                    <a:lnTo>
                      <a:pt x="1334" y="813"/>
                    </a:lnTo>
                    <a:lnTo>
                      <a:pt x="1335" y="818"/>
                    </a:lnTo>
                    <a:lnTo>
                      <a:pt x="1335" y="822"/>
                    </a:lnTo>
                    <a:lnTo>
                      <a:pt x="1336" y="826"/>
                    </a:lnTo>
                    <a:lnTo>
                      <a:pt x="1337" y="827"/>
                    </a:lnTo>
                    <a:lnTo>
                      <a:pt x="1338" y="828"/>
                    </a:lnTo>
                    <a:lnTo>
                      <a:pt x="1339" y="829"/>
                    </a:lnTo>
                    <a:lnTo>
                      <a:pt x="1339" y="830"/>
                    </a:lnTo>
                    <a:lnTo>
                      <a:pt x="1340" y="830"/>
                    </a:lnTo>
                    <a:lnTo>
                      <a:pt x="1341" y="832"/>
                    </a:lnTo>
                    <a:lnTo>
                      <a:pt x="1342" y="835"/>
                    </a:lnTo>
                    <a:lnTo>
                      <a:pt x="1343" y="894"/>
                    </a:lnTo>
                    <a:lnTo>
                      <a:pt x="1343" y="905"/>
                    </a:lnTo>
                    <a:lnTo>
                      <a:pt x="1344" y="912"/>
                    </a:lnTo>
                    <a:lnTo>
                      <a:pt x="1345" y="913"/>
                    </a:lnTo>
                    <a:lnTo>
                      <a:pt x="1346" y="916"/>
                    </a:lnTo>
                    <a:lnTo>
                      <a:pt x="1347" y="919"/>
                    </a:lnTo>
                    <a:lnTo>
                      <a:pt x="1348" y="923"/>
                    </a:lnTo>
                    <a:lnTo>
                      <a:pt x="1348" y="923"/>
                    </a:lnTo>
                    <a:lnTo>
                      <a:pt x="1349" y="922"/>
                    </a:lnTo>
                    <a:lnTo>
                      <a:pt x="1350" y="915"/>
                    </a:lnTo>
                    <a:lnTo>
                      <a:pt x="1351" y="910"/>
                    </a:lnTo>
                    <a:lnTo>
                      <a:pt x="1351" y="909"/>
                    </a:lnTo>
                    <a:lnTo>
                      <a:pt x="1352" y="913"/>
                    </a:lnTo>
                    <a:lnTo>
                      <a:pt x="1353" y="912"/>
                    </a:lnTo>
                    <a:lnTo>
                      <a:pt x="1354" y="912"/>
                    </a:lnTo>
                    <a:lnTo>
                      <a:pt x="1355" y="912"/>
                    </a:lnTo>
                    <a:lnTo>
                      <a:pt x="1356" y="915"/>
                    </a:lnTo>
                    <a:lnTo>
                      <a:pt x="1356" y="917"/>
                    </a:lnTo>
                    <a:lnTo>
                      <a:pt x="1357" y="921"/>
                    </a:lnTo>
                    <a:lnTo>
                      <a:pt x="1358" y="924"/>
                    </a:lnTo>
                    <a:lnTo>
                      <a:pt x="1359" y="924"/>
                    </a:lnTo>
                    <a:lnTo>
                      <a:pt x="1359" y="926"/>
                    </a:lnTo>
                    <a:lnTo>
                      <a:pt x="1360" y="928"/>
                    </a:lnTo>
                    <a:lnTo>
                      <a:pt x="1361" y="929"/>
                    </a:lnTo>
                    <a:lnTo>
                      <a:pt x="1362" y="927"/>
                    </a:lnTo>
                    <a:lnTo>
                      <a:pt x="1363" y="920"/>
                    </a:lnTo>
                    <a:lnTo>
                      <a:pt x="1364" y="916"/>
                    </a:lnTo>
                    <a:lnTo>
                      <a:pt x="1364" y="917"/>
                    </a:lnTo>
                    <a:lnTo>
                      <a:pt x="1365" y="921"/>
                    </a:lnTo>
                    <a:lnTo>
                      <a:pt x="1366" y="923"/>
                    </a:lnTo>
                    <a:lnTo>
                      <a:pt x="1367" y="924"/>
                    </a:lnTo>
                    <a:lnTo>
                      <a:pt x="1367" y="921"/>
                    </a:lnTo>
                    <a:lnTo>
                      <a:pt x="1368" y="915"/>
                    </a:lnTo>
                    <a:lnTo>
                      <a:pt x="1369" y="907"/>
                    </a:lnTo>
                    <a:lnTo>
                      <a:pt x="1370" y="898"/>
                    </a:lnTo>
                    <a:lnTo>
                      <a:pt x="1371" y="890"/>
                    </a:lnTo>
                    <a:lnTo>
                      <a:pt x="1372" y="887"/>
                    </a:lnTo>
                    <a:lnTo>
                      <a:pt x="1372" y="885"/>
                    </a:lnTo>
                    <a:lnTo>
                      <a:pt x="1373" y="886"/>
                    </a:lnTo>
                    <a:lnTo>
                      <a:pt x="1374" y="884"/>
                    </a:lnTo>
                    <a:lnTo>
                      <a:pt x="1375" y="882"/>
                    </a:lnTo>
                    <a:lnTo>
                      <a:pt x="1376" y="880"/>
                    </a:lnTo>
                    <a:lnTo>
                      <a:pt x="1376" y="876"/>
                    </a:lnTo>
                    <a:lnTo>
                      <a:pt x="1377" y="899"/>
                    </a:lnTo>
                    <a:lnTo>
                      <a:pt x="1378" y="926"/>
                    </a:lnTo>
                    <a:lnTo>
                      <a:pt x="1379" y="940"/>
                    </a:lnTo>
                    <a:lnTo>
                      <a:pt x="1380" y="952"/>
                    </a:lnTo>
                    <a:lnTo>
                      <a:pt x="1380" y="958"/>
                    </a:lnTo>
                    <a:lnTo>
                      <a:pt x="1381" y="956"/>
                    </a:lnTo>
                    <a:lnTo>
                      <a:pt x="1382" y="953"/>
                    </a:lnTo>
                    <a:lnTo>
                      <a:pt x="1383" y="954"/>
                    </a:lnTo>
                    <a:lnTo>
                      <a:pt x="1384" y="949"/>
                    </a:lnTo>
                    <a:lnTo>
                      <a:pt x="1384" y="941"/>
                    </a:lnTo>
                    <a:lnTo>
                      <a:pt x="1385" y="866"/>
                    </a:lnTo>
                    <a:lnTo>
                      <a:pt x="1386" y="647"/>
                    </a:lnTo>
                    <a:lnTo>
                      <a:pt x="1387" y="490"/>
                    </a:lnTo>
                    <a:lnTo>
                      <a:pt x="1388" y="479"/>
                    </a:lnTo>
                    <a:lnTo>
                      <a:pt x="1389" y="477"/>
                    </a:lnTo>
                    <a:lnTo>
                      <a:pt x="1389" y="478"/>
                    </a:lnTo>
                    <a:lnTo>
                      <a:pt x="1390" y="478"/>
                    </a:lnTo>
                    <a:lnTo>
                      <a:pt x="1391" y="477"/>
                    </a:lnTo>
                    <a:lnTo>
                      <a:pt x="1392" y="462"/>
                    </a:lnTo>
                    <a:lnTo>
                      <a:pt x="1392" y="450"/>
                    </a:lnTo>
                    <a:lnTo>
                      <a:pt x="1393" y="450"/>
                    </a:lnTo>
                    <a:lnTo>
                      <a:pt x="1394" y="450"/>
                    </a:lnTo>
                    <a:lnTo>
                      <a:pt x="1395" y="450"/>
                    </a:lnTo>
                    <a:lnTo>
                      <a:pt x="1396" y="450"/>
                    </a:lnTo>
                    <a:lnTo>
                      <a:pt x="1397" y="450"/>
                    </a:lnTo>
                    <a:lnTo>
                      <a:pt x="1397" y="449"/>
                    </a:lnTo>
                    <a:lnTo>
                      <a:pt x="1398" y="449"/>
                    </a:lnTo>
                    <a:lnTo>
                      <a:pt x="1399" y="450"/>
                    </a:lnTo>
                    <a:lnTo>
                      <a:pt x="1400" y="453"/>
                    </a:lnTo>
                    <a:lnTo>
                      <a:pt x="1400" y="457"/>
                    </a:lnTo>
                    <a:lnTo>
                      <a:pt x="1401" y="464"/>
                    </a:lnTo>
                    <a:lnTo>
                      <a:pt x="1402" y="471"/>
                    </a:lnTo>
                    <a:lnTo>
                      <a:pt x="1403" y="472"/>
                    </a:lnTo>
                    <a:lnTo>
                      <a:pt x="1404" y="471"/>
                    </a:lnTo>
                    <a:lnTo>
                      <a:pt x="1405" y="472"/>
                    </a:lnTo>
                    <a:lnTo>
                      <a:pt x="1405" y="473"/>
                    </a:lnTo>
                    <a:lnTo>
                      <a:pt x="1406" y="468"/>
                    </a:lnTo>
                    <a:lnTo>
                      <a:pt x="1407" y="448"/>
                    </a:lnTo>
                    <a:lnTo>
                      <a:pt x="1408" y="421"/>
                    </a:lnTo>
                    <a:lnTo>
                      <a:pt x="1408" y="422"/>
                    </a:lnTo>
                    <a:lnTo>
                      <a:pt x="1409" y="421"/>
                    </a:lnTo>
                    <a:lnTo>
                      <a:pt x="1410" y="422"/>
                    </a:lnTo>
                    <a:lnTo>
                      <a:pt x="1411" y="425"/>
                    </a:lnTo>
                    <a:lnTo>
                      <a:pt x="1412" y="429"/>
                    </a:lnTo>
                    <a:lnTo>
                      <a:pt x="1413" y="435"/>
                    </a:lnTo>
                    <a:lnTo>
                      <a:pt x="1413" y="439"/>
                    </a:lnTo>
                    <a:lnTo>
                      <a:pt x="1414" y="444"/>
                    </a:lnTo>
                    <a:lnTo>
                      <a:pt x="1415" y="446"/>
                    </a:lnTo>
                    <a:lnTo>
                      <a:pt x="1416" y="450"/>
                    </a:lnTo>
                    <a:lnTo>
                      <a:pt x="1417" y="452"/>
                    </a:lnTo>
                    <a:lnTo>
                      <a:pt x="1417" y="454"/>
                    </a:lnTo>
                    <a:lnTo>
                      <a:pt x="1418" y="455"/>
                    </a:lnTo>
                    <a:lnTo>
                      <a:pt x="1419" y="455"/>
                    </a:lnTo>
                    <a:lnTo>
                      <a:pt x="1420" y="455"/>
                    </a:lnTo>
                    <a:lnTo>
                      <a:pt x="1421" y="455"/>
                    </a:lnTo>
                    <a:lnTo>
                      <a:pt x="1421" y="455"/>
                    </a:lnTo>
                    <a:lnTo>
                      <a:pt x="1422" y="454"/>
                    </a:lnTo>
                    <a:lnTo>
                      <a:pt x="1423" y="454"/>
                    </a:lnTo>
                    <a:lnTo>
                      <a:pt x="1424" y="455"/>
                    </a:lnTo>
                    <a:lnTo>
                      <a:pt x="1425" y="456"/>
                    </a:lnTo>
                    <a:lnTo>
                      <a:pt x="1425" y="460"/>
                    </a:lnTo>
                    <a:lnTo>
                      <a:pt x="1426" y="468"/>
                    </a:lnTo>
                    <a:lnTo>
                      <a:pt x="1427" y="509"/>
                    </a:lnTo>
                    <a:lnTo>
                      <a:pt x="1428" y="687"/>
                    </a:lnTo>
                    <a:lnTo>
                      <a:pt x="1429" y="703"/>
                    </a:lnTo>
                    <a:lnTo>
                      <a:pt x="1430" y="770"/>
                    </a:lnTo>
                    <a:lnTo>
                      <a:pt x="1430" y="767"/>
                    </a:lnTo>
                    <a:lnTo>
                      <a:pt x="1431" y="789"/>
                    </a:lnTo>
                    <a:lnTo>
                      <a:pt x="1432" y="795"/>
                    </a:lnTo>
                    <a:lnTo>
                      <a:pt x="1433" y="798"/>
                    </a:lnTo>
                    <a:lnTo>
                      <a:pt x="1433" y="799"/>
                    </a:lnTo>
                    <a:lnTo>
                      <a:pt x="1435" y="801"/>
                    </a:lnTo>
                    <a:lnTo>
                      <a:pt x="1435" y="802"/>
                    </a:lnTo>
                    <a:lnTo>
                      <a:pt x="1436" y="803"/>
                    </a:lnTo>
                    <a:lnTo>
                      <a:pt x="1437" y="803"/>
                    </a:lnTo>
                    <a:lnTo>
                      <a:pt x="1438" y="802"/>
                    </a:lnTo>
                    <a:lnTo>
                      <a:pt x="1438" y="802"/>
                    </a:lnTo>
                    <a:lnTo>
                      <a:pt x="1439" y="800"/>
                    </a:lnTo>
                    <a:lnTo>
                      <a:pt x="1440" y="798"/>
                    </a:lnTo>
                    <a:lnTo>
                      <a:pt x="1441" y="796"/>
                    </a:lnTo>
                    <a:lnTo>
                      <a:pt x="1441" y="796"/>
                    </a:lnTo>
                    <a:lnTo>
                      <a:pt x="1443" y="795"/>
                    </a:lnTo>
                    <a:lnTo>
                      <a:pt x="1443" y="794"/>
                    </a:lnTo>
                    <a:lnTo>
                      <a:pt x="1444" y="791"/>
                    </a:lnTo>
                    <a:lnTo>
                      <a:pt x="1445" y="794"/>
                    </a:lnTo>
                    <a:lnTo>
                      <a:pt x="1446" y="802"/>
                    </a:lnTo>
                    <a:lnTo>
                      <a:pt x="1446" y="807"/>
                    </a:lnTo>
                    <a:lnTo>
                      <a:pt x="1447" y="809"/>
                    </a:lnTo>
                    <a:lnTo>
                      <a:pt x="1448" y="812"/>
                    </a:lnTo>
                    <a:lnTo>
                      <a:pt x="1449" y="815"/>
                    </a:lnTo>
                    <a:lnTo>
                      <a:pt x="1449" y="818"/>
                    </a:lnTo>
                    <a:lnTo>
                      <a:pt x="1451" y="820"/>
                    </a:lnTo>
                    <a:lnTo>
                      <a:pt x="1451" y="820"/>
                    </a:lnTo>
                    <a:lnTo>
                      <a:pt x="1452" y="821"/>
                    </a:lnTo>
                    <a:lnTo>
                      <a:pt x="1453" y="821"/>
                    </a:lnTo>
                    <a:lnTo>
                      <a:pt x="1454" y="819"/>
                    </a:lnTo>
                    <a:lnTo>
                      <a:pt x="1454" y="817"/>
                    </a:lnTo>
                    <a:lnTo>
                      <a:pt x="1455" y="824"/>
                    </a:lnTo>
                    <a:lnTo>
                      <a:pt x="1456" y="863"/>
                    </a:lnTo>
                    <a:lnTo>
                      <a:pt x="1457" y="896"/>
                    </a:lnTo>
                    <a:lnTo>
                      <a:pt x="1458" y="922"/>
                    </a:lnTo>
                    <a:lnTo>
                      <a:pt x="1459" y="936"/>
                    </a:lnTo>
                    <a:lnTo>
                      <a:pt x="1459" y="946"/>
                    </a:lnTo>
                    <a:lnTo>
                      <a:pt x="1460" y="952"/>
                    </a:lnTo>
                    <a:lnTo>
                      <a:pt x="1461" y="950"/>
                    </a:lnTo>
                    <a:lnTo>
                      <a:pt x="1462" y="947"/>
                    </a:lnTo>
                    <a:lnTo>
                      <a:pt x="1463" y="949"/>
                    </a:lnTo>
                    <a:lnTo>
                      <a:pt x="1463" y="943"/>
                    </a:lnTo>
                    <a:lnTo>
                      <a:pt x="1464" y="936"/>
                    </a:lnTo>
                    <a:lnTo>
                      <a:pt x="1465" y="859"/>
                    </a:lnTo>
                    <a:lnTo>
                      <a:pt x="1466" y="859"/>
                    </a:lnTo>
                    <a:lnTo>
                      <a:pt x="1467" y="854"/>
                    </a:lnTo>
                    <a:lnTo>
                      <a:pt x="1467" y="854"/>
                    </a:lnTo>
                    <a:lnTo>
                      <a:pt x="1468" y="851"/>
                    </a:lnTo>
                    <a:lnTo>
                      <a:pt x="1469" y="850"/>
                    </a:lnTo>
                    <a:lnTo>
                      <a:pt x="1470" y="848"/>
                    </a:lnTo>
                    <a:lnTo>
                      <a:pt x="1471" y="843"/>
                    </a:lnTo>
                    <a:lnTo>
                      <a:pt x="1471" y="812"/>
                    </a:lnTo>
                    <a:lnTo>
                      <a:pt x="1472" y="831"/>
                    </a:lnTo>
                    <a:lnTo>
                      <a:pt x="1473" y="873"/>
                    </a:lnTo>
                    <a:lnTo>
                      <a:pt x="1474" y="850"/>
                    </a:lnTo>
                    <a:lnTo>
                      <a:pt x="1475" y="851"/>
                    </a:lnTo>
                    <a:lnTo>
                      <a:pt x="1476" y="850"/>
                    </a:lnTo>
                    <a:lnTo>
                      <a:pt x="1476" y="850"/>
                    </a:lnTo>
                    <a:lnTo>
                      <a:pt x="1477" y="850"/>
                    </a:lnTo>
                    <a:lnTo>
                      <a:pt x="1478" y="850"/>
                    </a:lnTo>
                    <a:lnTo>
                      <a:pt x="1479" y="850"/>
                    </a:lnTo>
                    <a:lnTo>
                      <a:pt x="1479" y="852"/>
                    </a:lnTo>
                    <a:lnTo>
                      <a:pt x="1480" y="855"/>
                    </a:lnTo>
                    <a:lnTo>
                      <a:pt x="1481" y="861"/>
                    </a:lnTo>
                    <a:lnTo>
                      <a:pt x="1482" y="867"/>
                    </a:lnTo>
                    <a:lnTo>
                      <a:pt x="1483" y="868"/>
                    </a:lnTo>
                    <a:lnTo>
                      <a:pt x="1484" y="871"/>
                    </a:lnTo>
                    <a:lnTo>
                      <a:pt x="1484" y="876"/>
                    </a:lnTo>
                    <a:lnTo>
                      <a:pt x="1485" y="880"/>
                    </a:lnTo>
                    <a:lnTo>
                      <a:pt x="1486" y="881"/>
                    </a:lnTo>
                    <a:lnTo>
                      <a:pt x="1487" y="881"/>
                    </a:lnTo>
                    <a:lnTo>
                      <a:pt x="1487" y="882"/>
                    </a:lnTo>
                    <a:lnTo>
                      <a:pt x="1488" y="883"/>
                    </a:lnTo>
                    <a:lnTo>
                      <a:pt x="1489" y="884"/>
                    </a:lnTo>
                    <a:lnTo>
                      <a:pt x="1490" y="885"/>
                    </a:lnTo>
                    <a:lnTo>
                      <a:pt x="1491" y="885"/>
                    </a:lnTo>
                    <a:lnTo>
                      <a:pt x="1492" y="886"/>
                    </a:lnTo>
                    <a:lnTo>
                      <a:pt x="1492" y="886"/>
                    </a:lnTo>
                    <a:lnTo>
                      <a:pt x="1493" y="886"/>
                    </a:lnTo>
                    <a:lnTo>
                      <a:pt x="1494" y="886"/>
                    </a:lnTo>
                    <a:lnTo>
                      <a:pt x="1495" y="887"/>
                    </a:lnTo>
                    <a:lnTo>
                      <a:pt x="1495" y="887"/>
                    </a:lnTo>
                    <a:lnTo>
                      <a:pt x="1496" y="889"/>
                    </a:lnTo>
                    <a:lnTo>
                      <a:pt x="1497" y="892"/>
                    </a:lnTo>
                    <a:lnTo>
                      <a:pt x="1498" y="895"/>
                    </a:lnTo>
                    <a:lnTo>
                      <a:pt x="1499" y="898"/>
                    </a:lnTo>
                    <a:lnTo>
                      <a:pt x="1500" y="902"/>
                    </a:lnTo>
                    <a:lnTo>
                      <a:pt x="1500" y="906"/>
                    </a:lnTo>
                    <a:lnTo>
                      <a:pt x="1501" y="910"/>
                    </a:lnTo>
                    <a:lnTo>
                      <a:pt x="1502" y="912"/>
                    </a:lnTo>
                    <a:lnTo>
                      <a:pt x="1503" y="915"/>
                    </a:lnTo>
                    <a:lnTo>
                      <a:pt x="1504" y="917"/>
                    </a:lnTo>
                    <a:lnTo>
                      <a:pt x="1504" y="919"/>
                    </a:lnTo>
                    <a:lnTo>
                      <a:pt x="1505" y="921"/>
                    </a:lnTo>
                    <a:lnTo>
                      <a:pt x="1506" y="921"/>
                    </a:lnTo>
                    <a:lnTo>
                      <a:pt x="1507" y="900"/>
                    </a:lnTo>
                    <a:lnTo>
                      <a:pt x="1508" y="879"/>
                    </a:lnTo>
                    <a:lnTo>
                      <a:pt x="1508" y="906"/>
                    </a:lnTo>
                    <a:lnTo>
                      <a:pt x="1509" y="909"/>
                    </a:lnTo>
                    <a:lnTo>
                      <a:pt x="1510" y="911"/>
                    </a:lnTo>
                    <a:lnTo>
                      <a:pt x="1511" y="915"/>
                    </a:lnTo>
                    <a:lnTo>
                      <a:pt x="1512" y="916"/>
                    </a:lnTo>
                    <a:lnTo>
                      <a:pt x="1512" y="917"/>
                    </a:lnTo>
                    <a:lnTo>
                      <a:pt x="1513" y="919"/>
                    </a:lnTo>
                    <a:lnTo>
                      <a:pt x="1514" y="920"/>
                    </a:lnTo>
                    <a:lnTo>
                      <a:pt x="1515" y="917"/>
                    </a:lnTo>
                    <a:lnTo>
                      <a:pt x="1516" y="911"/>
                    </a:lnTo>
                    <a:lnTo>
                      <a:pt x="1517" y="906"/>
                    </a:lnTo>
                    <a:lnTo>
                      <a:pt x="1517" y="904"/>
                    </a:lnTo>
                    <a:lnTo>
                      <a:pt x="1518" y="906"/>
                    </a:lnTo>
                    <a:lnTo>
                      <a:pt x="1519" y="904"/>
                    </a:lnTo>
                    <a:lnTo>
                      <a:pt x="1520" y="904"/>
                    </a:lnTo>
                    <a:lnTo>
                      <a:pt x="1520" y="903"/>
                    </a:lnTo>
                    <a:lnTo>
                      <a:pt x="1521" y="904"/>
                    </a:lnTo>
                    <a:lnTo>
                      <a:pt x="1522" y="904"/>
                    </a:lnTo>
                    <a:lnTo>
                      <a:pt x="1523" y="905"/>
                    </a:lnTo>
                    <a:lnTo>
                      <a:pt x="1524" y="906"/>
                    </a:lnTo>
                    <a:lnTo>
                      <a:pt x="1525" y="909"/>
                    </a:lnTo>
                    <a:lnTo>
                      <a:pt x="1525" y="910"/>
                    </a:lnTo>
                    <a:lnTo>
                      <a:pt x="1526" y="911"/>
                    </a:lnTo>
                    <a:lnTo>
                      <a:pt x="1527" y="911"/>
                    </a:lnTo>
                    <a:lnTo>
                      <a:pt x="1528" y="912"/>
                    </a:lnTo>
                    <a:lnTo>
                      <a:pt x="1528" y="912"/>
                    </a:lnTo>
                    <a:lnTo>
                      <a:pt x="1529" y="912"/>
                    </a:lnTo>
                    <a:lnTo>
                      <a:pt x="1530" y="911"/>
                    </a:lnTo>
                    <a:lnTo>
                      <a:pt x="1531" y="911"/>
                    </a:lnTo>
                    <a:lnTo>
                      <a:pt x="1532" y="910"/>
                    </a:lnTo>
                    <a:lnTo>
                      <a:pt x="1533" y="909"/>
                    </a:lnTo>
                    <a:lnTo>
                      <a:pt x="1533" y="904"/>
                    </a:lnTo>
                    <a:lnTo>
                      <a:pt x="1534" y="899"/>
                    </a:lnTo>
                    <a:lnTo>
                      <a:pt x="1535" y="894"/>
                    </a:lnTo>
                    <a:lnTo>
                      <a:pt x="1536" y="887"/>
                    </a:lnTo>
                    <a:lnTo>
                      <a:pt x="1536" y="881"/>
                    </a:lnTo>
                    <a:lnTo>
                      <a:pt x="1537" y="875"/>
                    </a:lnTo>
                    <a:lnTo>
                      <a:pt x="1538" y="871"/>
                    </a:lnTo>
                    <a:lnTo>
                      <a:pt x="1539" y="868"/>
                    </a:lnTo>
                    <a:lnTo>
                      <a:pt x="1540" y="864"/>
                    </a:lnTo>
                    <a:lnTo>
                      <a:pt x="1541" y="862"/>
                    </a:lnTo>
                    <a:lnTo>
                      <a:pt x="1541" y="860"/>
                    </a:lnTo>
                    <a:lnTo>
                      <a:pt x="1542" y="857"/>
                    </a:lnTo>
                    <a:lnTo>
                      <a:pt x="1543" y="854"/>
                    </a:lnTo>
                    <a:lnTo>
                      <a:pt x="1544" y="852"/>
                    </a:lnTo>
                    <a:lnTo>
                      <a:pt x="1545" y="851"/>
                    </a:lnTo>
                    <a:lnTo>
                      <a:pt x="1545" y="850"/>
                    </a:lnTo>
                    <a:lnTo>
                      <a:pt x="1546" y="849"/>
                    </a:lnTo>
                    <a:lnTo>
                      <a:pt x="1547" y="847"/>
                    </a:lnTo>
                    <a:lnTo>
                      <a:pt x="1548" y="844"/>
                    </a:lnTo>
                    <a:lnTo>
                      <a:pt x="1549" y="838"/>
                    </a:lnTo>
                    <a:lnTo>
                      <a:pt x="1550" y="773"/>
                    </a:lnTo>
                    <a:lnTo>
                      <a:pt x="1550" y="831"/>
                    </a:lnTo>
                    <a:lnTo>
                      <a:pt x="1551" y="749"/>
                    </a:lnTo>
                    <a:lnTo>
                      <a:pt x="1552" y="739"/>
                    </a:lnTo>
                    <a:lnTo>
                      <a:pt x="1553" y="734"/>
                    </a:lnTo>
                    <a:lnTo>
                      <a:pt x="1553" y="736"/>
                    </a:lnTo>
                    <a:lnTo>
                      <a:pt x="1554" y="738"/>
                    </a:lnTo>
                    <a:lnTo>
                      <a:pt x="1555" y="739"/>
                    </a:lnTo>
                    <a:lnTo>
                      <a:pt x="1556" y="740"/>
                    </a:lnTo>
                    <a:lnTo>
                      <a:pt x="1557" y="741"/>
                    </a:lnTo>
                    <a:lnTo>
                      <a:pt x="1558" y="742"/>
                    </a:lnTo>
                    <a:lnTo>
                      <a:pt x="1558" y="742"/>
                    </a:lnTo>
                    <a:lnTo>
                      <a:pt x="1559" y="741"/>
                    </a:lnTo>
                    <a:lnTo>
                      <a:pt x="1560" y="740"/>
                    </a:lnTo>
                    <a:lnTo>
                      <a:pt x="1561" y="739"/>
                    </a:lnTo>
                    <a:lnTo>
                      <a:pt x="1561" y="736"/>
                    </a:lnTo>
                    <a:lnTo>
                      <a:pt x="1562" y="734"/>
                    </a:lnTo>
                    <a:lnTo>
                      <a:pt x="1563" y="734"/>
                    </a:lnTo>
                    <a:lnTo>
                      <a:pt x="1564" y="734"/>
                    </a:lnTo>
                    <a:lnTo>
                      <a:pt x="1565" y="736"/>
                    </a:lnTo>
                    <a:lnTo>
                      <a:pt x="1566" y="738"/>
                    </a:lnTo>
                    <a:lnTo>
                      <a:pt x="1566" y="741"/>
                    </a:lnTo>
                    <a:lnTo>
                      <a:pt x="1567" y="747"/>
                    </a:lnTo>
                    <a:lnTo>
                      <a:pt x="1568" y="753"/>
                    </a:lnTo>
                    <a:lnTo>
                      <a:pt x="1569" y="753"/>
                    </a:lnTo>
                    <a:lnTo>
                      <a:pt x="1569" y="753"/>
                    </a:lnTo>
                    <a:lnTo>
                      <a:pt x="1570" y="754"/>
                    </a:lnTo>
                    <a:lnTo>
                      <a:pt x="1571" y="755"/>
                    </a:lnTo>
                    <a:lnTo>
                      <a:pt x="1572" y="757"/>
                    </a:lnTo>
                    <a:lnTo>
                      <a:pt x="1573" y="759"/>
                    </a:lnTo>
                    <a:lnTo>
                      <a:pt x="1574" y="762"/>
                    </a:lnTo>
                    <a:lnTo>
                      <a:pt x="1574" y="766"/>
                    </a:lnTo>
                    <a:lnTo>
                      <a:pt x="1575" y="769"/>
                    </a:lnTo>
                    <a:lnTo>
                      <a:pt x="1576" y="772"/>
                    </a:lnTo>
                    <a:lnTo>
                      <a:pt x="1577" y="774"/>
                    </a:lnTo>
                    <a:lnTo>
                      <a:pt x="1578" y="777"/>
                    </a:lnTo>
                    <a:lnTo>
                      <a:pt x="1578" y="780"/>
                    </a:lnTo>
                    <a:lnTo>
                      <a:pt x="1579" y="782"/>
                    </a:lnTo>
                    <a:lnTo>
                      <a:pt x="1580" y="782"/>
                    </a:lnTo>
                    <a:lnTo>
                      <a:pt x="1581" y="781"/>
                    </a:lnTo>
                    <a:lnTo>
                      <a:pt x="1582" y="780"/>
                    </a:lnTo>
                    <a:lnTo>
                      <a:pt x="1582" y="778"/>
                    </a:lnTo>
                    <a:lnTo>
                      <a:pt x="1583" y="776"/>
                    </a:lnTo>
                    <a:lnTo>
                      <a:pt x="1584" y="774"/>
                    </a:lnTo>
                    <a:lnTo>
                      <a:pt x="1585" y="774"/>
                    </a:lnTo>
                    <a:lnTo>
                      <a:pt x="1586" y="774"/>
                    </a:lnTo>
                    <a:lnTo>
                      <a:pt x="1586" y="774"/>
                    </a:lnTo>
                    <a:lnTo>
                      <a:pt x="1587" y="776"/>
                    </a:lnTo>
                    <a:lnTo>
                      <a:pt x="1588" y="777"/>
                    </a:lnTo>
                    <a:lnTo>
                      <a:pt x="1589" y="779"/>
                    </a:lnTo>
                    <a:lnTo>
                      <a:pt x="1590" y="782"/>
                    </a:lnTo>
                    <a:lnTo>
                      <a:pt x="1591" y="785"/>
                    </a:lnTo>
                    <a:lnTo>
                      <a:pt x="1591" y="787"/>
                    </a:lnTo>
                    <a:lnTo>
                      <a:pt x="1592" y="783"/>
                    </a:lnTo>
                    <a:lnTo>
                      <a:pt x="1593" y="753"/>
                    </a:lnTo>
                    <a:lnTo>
                      <a:pt x="1594" y="692"/>
                    </a:lnTo>
                    <a:lnTo>
                      <a:pt x="1594" y="731"/>
                    </a:lnTo>
                    <a:lnTo>
                      <a:pt x="1595" y="735"/>
                    </a:lnTo>
                    <a:lnTo>
                      <a:pt x="1596" y="736"/>
                    </a:lnTo>
                    <a:lnTo>
                      <a:pt x="1597" y="739"/>
                    </a:lnTo>
                    <a:lnTo>
                      <a:pt x="1598" y="742"/>
                    </a:lnTo>
                    <a:lnTo>
                      <a:pt x="1599" y="745"/>
                    </a:lnTo>
                    <a:lnTo>
                      <a:pt x="1599" y="744"/>
                    </a:lnTo>
                    <a:lnTo>
                      <a:pt x="1600" y="745"/>
                    </a:lnTo>
                    <a:lnTo>
                      <a:pt x="1601" y="745"/>
                    </a:lnTo>
                    <a:lnTo>
                      <a:pt x="1602" y="746"/>
                    </a:lnTo>
                    <a:lnTo>
                      <a:pt x="1602" y="746"/>
                    </a:lnTo>
                    <a:lnTo>
                      <a:pt x="1604" y="745"/>
                    </a:lnTo>
                    <a:lnTo>
                      <a:pt x="1604" y="745"/>
                    </a:lnTo>
                    <a:lnTo>
                      <a:pt x="1605" y="746"/>
                    </a:lnTo>
                    <a:lnTo>
                      <a:pt x="1606" y="747"/>
                    </a:lnTo>
                    <a:lnTo>
                      <a:pt x="1607" y="749"/>
                    </a:lnTo>
                    <a:lnTo>
                      <a:pt x="1607" y="749"/>
                    </a:lnTo>
                    <a:lnTo>
                      <a:pt x="1608" y="740"/>
                    </a:lnTo>
                    <a:lnTo>
                      <a:pt x="1609" y="731"/>
                    </a:lnTo>
                    <a:lnTo>
                      <a:pt x="1610" y="722"/>
                    </a:lnTo>
                    <a:lnTo>
                      <a:pt x="1610" y="722"/>
                    </a:lnTo>
                    <a:lnTo>
                      <a:pt x="1612" y="723"/>
                    </a:lnTo>
                    <a:lnTo>
                      <a:pt x="1612" y="723"/>
                    </a:lnTo>
                    <a:lnTo>
                      <a:pt x="1613" y="724"/>
                    </a:lnTo>
                    <a:lnTo>
                      <a:pt x="1614" y="723"/>
                    </a:lnTo>
                    <a:lnTo>
                      <a:pt x="1615" y="724"/>
                    </a:lnTo>
                    <a:lnTo>
                      <a:pt x="1615" y="723"/>
                    </a:lnTo>
                    <a:lnTo>
                      <a:pt x="1616" y="716"/>
                    </a:lnTo>
                    <a:lnTo>
                      <a:pt x="1617" y="667"/>
                    </a:lnTo>
                    <a:lnTo>
                      <a:pt x="1618" y="612"/>
                    </a:lnTo>
                    <a:lnTo>
                      <a:pt x="1619" y="656"/>
                    </a:lnTo>
                    <a:lnTo>
                      <a:pt x="1620" y="660"/>
                    </a:lnTo>
                    <a:lnTo>
                      <a:pt x="1620" y="675"/>
                    </a:lnTo>
                    <a:lnTo>
                      <a:pt x="1621" y="691"/>
                    </a:lnTo>
                    <a:lnTo>
                      <a:pt x="1622" y="707"/>
                    </a:lnTo>
                    <a:lnTo>
                      <a:pt x="1623" y="721"/>
                    </a:lnTo>
                    <a:lnTo>
                      <a:pt x="1623" y="736"/>
                    </a:lnTo>
                    <a:lnTo>
                      <a:pt x="1624" y="752"/>
                    </a:lnTo>
                    <a:lnTo>
                      <a:pt x="1625" y="768"/>
                    </a:lnTo>
                    <a:lnTo>
                      <a:pt x="1626" y="781"/>
                    </a:lnTo>
                    <a:lnTo>
                      <a:pt x="1627" y="788"/>
                    </a:lnTo>
                    <a:lnTo>
                      <a:pt x="1628" y="791"/>
                    </a:lnTo>
                    <a:lnTo>
                      <a:pt x="1628" y="793"/>
                    </a:lnTo>
                    <a:lnTo>
                      <a:pt x="1629" y="795"/>
                    </a:lnTo>
                    <a:lnTo>
                      <a:pt x="1630" y="795"/>
                    </a:lnTo>
                    <a:lnTo>
                      <a:pt x="1631" y="795"/>
                    </a:lnTo>
                    <a:lnTo>
                      <a:pt x="1632" y="795"/>
                    </a:lnTo>
                    <a:lnTo>
                      <a:pt x="1632" y="795"/>
                    </a:lnTo>
                    <a:lnTo>
                      <a:pt x="1633" y="794"/>
                    </a:lnTo>
                    <a:lnTo>
                      <a:pt x="1634" y="795"/>
                    </a:lnTo>
                    <a:lnTo>
                      <a:pt x="1635" y="795"/>
                    </a:lnTo>
                    <a:lnTo>
                      <a:pt x="1636" y="796"/>
                    </a:lnTo>
                    <a:lnTo>
                      <a:pt x="1637" y="793"/>
                    </a:lnTo>
                    <a:lnTo>
                      <a:pt x="1637" y="791"/>
                    </a:lnTo>
                    <a:lnTo>
                      <a:pt x="1638" y="788"/>
                    </a:lnTo>
                    <a:lnTo>
                      <a:pt x="1639" y="791"/>
                    </a:lnTo>
                    <a:lnTo>
                      <a:pt x="1640" y="792"/>
                    </a:lnTo>
                    <a:lnTo>
                      <a:pt x="1640" y="796"/>
                    </a:lnTo>
                    <a:lnTo>
                      <a:pt x="1641" y="798"/>
                    </a:lnTo>
                    <a:lnTo>
                      <a:pt x="1642" y="802"/>
                    </a:lnTo>
                    <a:lnTo>
                      <a:pt x="1643" y="809"/>
                    </a:lnTo>
                    <a:lnTo>
                      <a:pt x="1644" y="819"/>
                    </a:lnTo>
                    <a:lnTo>
                      <a:pt x="1645" y="830"/>
                    </a:lnTo>
                    <a:lnTo>
                      <a:pt x="1645" y="842"/>
                    </a:lnTo>
                    <a:lnTo>
                      <a:pt x="1646" y="847"/>
                    </a:lnTo>
                    <a:lnTo>
                      <a:pt x="1647" y="849"/>
                    </a:lnTo>
                    <a:lnTo>
                      <a:pt x="1648" y="851"/>
                    </a:lnTo>
                    <a:lnTo>
                      <a:pt x="1648" y="853"/>
                    </a:lnTo>
                    <a:lnTo>
                      <a:pt x="1649" y="851"/>
                    </a:lnTo>
                    <a:lnTo>
                      <a:pt x="1650" y="851"/>
                    </a:lnTo>
                    <a:lnTo>
                      <a:pt x="1651" y="853"/>
                    </a:lnTo>
                    <a:lnTo>
                      <a:pt x="1651" y="852"/>
                    </a:lnTo>
                    <a:lnTo>
                      <a:pt x="1653" y="852"/>
                    </a:lnTo>
                    <a:lnTo>
                      <a:pt x="1653" y="852"/>
                    </a:lnTo>
                    <a:lnTo>
                      <a:pt x="1654" y="851"/>
                    </a:lnTo>
                    <a:lnTo>
                      <a:pt x="1655" y="850"/>
                    </a:lnTo>
                    <a:lnTo>
                      <a:pt x="1656" y="849"/>
                    </a:lnTo>
                    <a:lnTo>
                      <a:pt x="1656" y="849"/>
                    </a:lnTo>
                    <a:lnTo>
                      <a:pt x="1657" y="848"/>
                    </a:lnTo>
                    <a:lnTo>
                      <a:pt x="1658" y="847"/>
                    </a:lnTo>
                    <a:lnTo>
                      <a:pt x="1659" y="847"/>
                    </a:lnTo>
                    <a:lnTo>
                      <a:pt x="1660" y="845"/>
                    </a:lnTo>
                    <a:lnTo>
                      <a:pt x="1661" y="843"/>
                    </a:lnTo>
                    <a:lnTo>
                      <a:pt x="1661" y="836"/>
                    </a:lnTo>
                    <a:lnTo>
                      <a:pt x="1662" y="833"/>
                    </a:lnTo>
                    <a:lnTo>
                      <a:pt x="1663" y="835"/>
                    </a:lnTo>
                    <a:lnTo>
                      <a:pt x="1664" y="836"/>
                    </a:lnTo>
                    <a:lnTo>
                      <a:pt x="1665" y="836"/>
                    </a:lnTo>
                    <a:lnTo>
                      <a:pt x="1665" y="836"/>
                    </a:lnTo>
                    <a:lnTo>
                      <a:pt x="1666" y="836"/>
                    </a:lnTo>
                    <a:lnTo>
                      <a:pt x="1667" y="838"/>
                    </a:lnTo>
                    <a:lnTo>
                      <a:pt x="1668" y="842"/>
                    </a:lnTo>
                    <a:lnTo>
                      <a:pt x="1669" y="847"/>
                    </a:lnTo>
                    <a:lnTo>
                      <a:pt x="1669" y="858"/>
                    </a:lnTo>
                    <a:lnTo>
                      <a:pt x="1670" y="867"/>
                    </a:lnTo>
                    <a:lnTo>
                      <a:pt x="1671" y="813"/>
                    </a:lnTo>
                    <a:lnTo>
                      <a:pt x="1672" y="809"/>
                    </a:lnTo>
                    <a:lnTo>
                      <a:pt x="1673" y="809"/>
                    </a:lnTo>
                    <a:lnTo>
                      <a:pt x="1673" y="811"/>
                    </a:lnTo>
                    <a:lnTo>
                      <a:pt x="1674" y="813"/>
                    </a:lnTo>
                    <a:lnTo>
                      <a:pt x="1675" y="815"/>
                    </a:lnTo>
                    <a:lnTo>
                      <a:pt x="1676" y="816"/>
                    </a:lnTo>
                    <a:lnTo>
                      <a:pt x="1677" y="820"/>
                    </a:lnTo>
                    <a:lnTo>
                      <a:pt x="1678" y="823"/>
                    </a:lnTo>
                    <a:lnTo>
                      <a:pt x="1678" y="827"/>
                    </a:lnTo>
                    <a:lnTo>
                      <a:pt x="1679" y="831"/>
                    </a:lnTo>
                    <a:lnTo>
                      <a:pt x="1680" y="831"/>
                    </a:lnTo>
                    <a:lnTo>
                      <a:pt x="1681" y="832"/>
                    </a:lnTo>
                    <a:lnTo>
                      <a:pt x="1681" y="834"/>
                    </a:lnTo>
                    <a:lnTo>
                      <a:pt x="1682" y="836"/>
                    </a:lnTo>
                    <a:lnTo>
                      <a:pt x="1683" y="839"/>
                    </a:lnTo>
                    <a:lnTo>
                      <a:pt x="1684" y="841"/>
                    </a:lnTo>
                    <a:lnTo>
                      <a:pt x="1685" y="843"/>
                    </a:lnTo>
                    <a:lnTo>
                      <a:pt x="1686" y="843"/>
                    </a:lnTo>
                    <a:lnTo>
                      <a:pt x="1686" y="842"/>
                    </a:lnTo>
                    <a:lnTo>
                      <a:pt x="1687" y="839"/>
                    </a:lnTo>
                    <a:lnTo>
                      <a:pt x="1688" y="837"/>
                    </a:lnTo>
                    <a:lnTo>
                      <a:pt x="1689" y="834"/>
                    </a:lnTo>
                    <a:lnTo>
                      <a:pt x="1689" y="831"/>
                    </a:lnTo>
                    <a:lnTo>
                      <a:pt x="1690" y="829"/>
                    </a:lnTo>
                    <a:lnTo>
                      <a:pt x="1691" y="828"/>
                    </a:lnTo>
                    <a:lnTo>
                      <a:pt x="1692" y="826"/>
                    </a:lnTo>
                    <a:lnTo>
                      <a:pt x="1693" y="823"/>
                    </a:lnTo>
                    <a:lnTo>
                      <a:pt x="1694" y="822"/>
                    </a:lnTo>
                    <a:lnTo>
                      <a:pt x="1694" y="814"/>
                    </a:lnTo>
                    <a:lnTo>
                      <a:pt x="1695" y="809"/>
                    </a:lnTo>
                    <a:lnTo>
                      <a:pt x="1696" y="803"/>
                    </a:lnTo>
                    <a:lnTo>
                      <a:pt x="1697" y="799"/>
                    </a:lnTo>
                    <a:lnTo>
                      <a:pt x="1697" y="796"/>
                    </a:lnTo>
                    <a:lnTo>
                      <a:pt x="1698" y="792"/>
                    </a:lnTo>
                    <a:lnTo>
                      <a:pt x="1699" y="806"/>
                    </a:lnTo>
                    <a:lnTo>
                      <a:pt x="1700" y="821"/>
                    </a:lnTo>
                    <a:lnTo>
                      <a:pt x="1701" y="829"/>
                    </a:lnTo>
                    <a:lnTo>
                      <a:pt x="1702" y="830"/>
                    </a:lnTo>
                    <a:lnTo>
                      <a:pt x="1702" y="796"/>
                    </a:lnTo>
                    <a:lnTo>
                      <a:pt x="1703" y="770"/>
                    </a:lnTo>
                    <a:lnTo>
                      <a:pt x="1704" y="706"/>
                    </a:lnTo>
                    <a:lnTo>
                      <a:pt x="1705" y="760"/>
                    </a:lnTo>
                    <a:lnTo>
                      <a:pt x="1706" y="633"/>
                    </a:lnTo>
                    <a:lnTo>
                      <a:pt x="1706" y="625"/>
                    </a:lnTo>
                    <a:lnTo>
                      <a:pt x="1707" y="622"/>
                    </a:lnTo>
                    <a:lnTo>
                      <a:pt x="1708" y="621"/>
                    </a:lnTo>
                    <a:lnTo>
                      <a:pt x="1709" y="620"/>
                    </a:lnTo>
                    <a:lnTo>
                      <a:pt x="1710" y="619"/>
                    </a:lnTo>
                    <a:lnTo>
                      <a:pt x="1710" y="617"/>
                    </a:lnTo>
                    <a:lnTo>
                      <a:pt x="1711" y="617"/>
                    </a:lnTo>
                    <a:lnTo>
                      <a:pt x="1712" y="621"/>
                    </a:lnTo>
                    <a:lnTo>
                      <a:pt x="1713" y="628"/>
                    </a:lnTo>
                    <a:lnTo>
                      <a:pt x="1714" y="631"/>
                    </a:lnTo>
                    <a:lnTo>
                      <a:pt x="1714" y="629"/>
                    </a:lnTo>
                    <a:lnTo>
                      <a:pt x="1715" y="628"/>
                    </a:lnTo>
                    <a:lnTo>
                      <a:pt x="1716" y="629"/>
                    </a:lnTo>
                    <a:lnTo>
                      <a:pt x="1717" y="629"/>
                    </a:lnTo>
                    <a:lnTo>
                      <a:pt x="1718" y="629"/>
                    </a:lnTo>
                    <a:lnTo>
                      <a:pt x="1719" y="629"/>
                    </a:lnTo>
                    <a:lnTo>
                      <a:pt x="1719" y="628"/>
                    </a:lnTo>
                    <a:lnTo>
                      <a:pt x="1720" y="627"/>
                    </a:lnTo>
                    <a:lnTo>
                      <a:pt x="1721" y="627"/>
                    </a:lnTo>
                    <a:lnTo>
                      <a:pt x="1722" y="628"/>
                    </a:lnTo>
                    <a:lnTo>
                      <a:pt x="1722" y="628"/>
                    </a:lnTo>
                    <a:lnTo>
                      <a:pt x="1723" y="629"/>
                    </a:lnTo>
                    <a:lnTo>
                      <a:pt x="1724" y="629"/>
                    </a:lnTo>
                    <a:lnTo>
                      <a:pt x="1725" y="630"/>
                    </a:lnTo>
                    <a:lnTo>
                      <a:pt x="1726" y="630"/>
                    </a:lnTo>
                    <a:lnTo>
                      <a:pt x="1727" y="632"/>
                    </a:lnTo>
                    <a:lnTo>
                      <a:pt x="1727" y="634"/>
                    </a:lnTo>
                    <a:lnTo>
                      <a:pt x="1728" y="638"/>
                    </a:lnTo>
                    <a:lnTo>
                      <a:pt x="1729" y="643"/>
                    </a:lnTo>
                    <a:lnTo>
                      <a:pt x="1730" y="646"/>
                    </a:lnTo>
                    <a:lnTo>
                      <a:pt x="1730" y="651"/>
                    </a:lnTo>
                    <a:lnTo>
                      <a:pt x="1731" y="655"/>
                    </a:lnTo>
                    <a:lnTo>
                      <a:pt x="1732" y="659"/>
                    </a:lnTo>
                    <a:lnTo>
                      <a:pt x="1733" y="663"/>
                    </a:lnTo>
                    <a:lnTo>
                      <a:pt x="1734" y="666"/>
                    </a:lnTo>
                    <a:lnTo>
                      <a:pt x="1735" y="668"/>
                    </a:lnTo>
                    <a:lnTo>
                      <a:pt x="1735" y="670"/>
                    </a:lnTo>
                    <a:lnTo>
                      <a:pt x="1736" y="672"/>
                    </a:lnTo>
                    <a:lnTo>
                      <a:pt x="1737" y="674"/>
                    </a:lnTo>
                    <a:lnTo>
                      <a:pt x="1738" y="671"/>
                    </a:lnTo>
                    <a:lnTo>
                      <a:pt x="1738" y="695"/>
                    </a:lnTo>
                    <a:lnTo>
                      <a:pt x="1739" y="666"/>
                    </a:lnTo>
                    <a:lnTo>
                      <a:pt x="1740" y="876"/>
                    </a:lnTo>
                    <a:lnTo>
                      <a:pt x="1741" y="886"/>
                    </a:lnTo>
                    <a:lnTo>
                      <a:pt x="1742" y="894"/>
                    </a:lnTo>
                    <a:lnTo>
                      <a:pt x="1743" y="894"/>
                    </a:lnTo>
                    <a:lnTo>
                      <a:pt x="1743" y="893"/>
                    </a:lnTo>
                    <a:lnTo>
                      <a:pt x="1744" y="894"/>
                    </a:lnTo>
                    <a:lnTo>
                      <a:pt x="1745" y="894"/>
                    </a:lnTo>
                    <a:lnTo>
                      <a:pt x="1746" y="894"/>
                    </a:lnTo>
                    <a:lnTo>
                      <a:pt x="1747" y="894"/>
                    </a:lnTo>
                    <a:lnTo>
                      <a:pt x="1747" y="890"/>
                    </a:lnTo>
                    <a:lnTo>
                      <a:pt x="1748" y="884"/>
                    </a:lnTo>
                    <a:lnTo>
                      <a:pt x="1749" y="879"/>
                    </a:lnTo>
                    <a:lnTo>
                      <a:pt x="1750" y="879"/>
                    </a:lnTo>
                    <a:lnTo>
                      <a:pt x="1751" y="880"/>
                    </a:lnTo>
                    <a:lnTo>
                      <a:pt x="1751" y="878"/>
                    </a:lnTo>
                    <a:lnTo>
                      <a:pt x="1752" y="877"/>
                    </a:lnTo>
                    <a:lnTo>
                      <a:pt x="1753" y="875"/>
                    </a:lnTo>
                    <a:lnTo>
                      <a:pt x="1754" y="875"/>
                    </a:lnTo>
                    <a:lnTo>
                      <a:pt x="1755" y="877"/>
                    </a:lnTo>
                    <a:lnTo>
                      <a:pt x="1755" y="876"/>
                    </a:lnTo>
                    <a:lnTo>
                      <a:pt x="1756" y="874"/>
                    </a:lnTo>
                    <a:lnTo>
                      <a:pt x="1757" y="875"/>
                    </a:lnTo>
                    <a:lnTo>
                      <a:pt x="1758" y="879"/>
                    </a:lnTo>
                    <a:lnTo>
                      <a:pt x="1759" y="885"/>
                    </a:lnTo>
                    <a:lnTo>
                      <a:pt x="1760" y="890"/>
                    </a:lnTo>
                    <a:lnTo>
                      <a:pt x="1760" y="893"/>
                    </a:lnTo>
                    <a:lnTo>
                      <a:pt x="1761" y="893"/>
                    </a:lnTo>
                    <a:lnTo>
                      <a:pt x="1762" y="888"/>
                    </a:lnTo>
                    <a:lnTo>
                      <a:pt x="1763" y="885"/>
                    </a:lnTo>
                    <a:lnTo>
                      <a:pt x="1763" y="883"/>
                    </a:lnTo>
                    <a:lnTo>
                      <a:pt x="1765" y="880"/>
                    </a:lnTo>
                    <a:lnTo>
                      <a:pt x="1765" y="873"/>
                    </a:lnTo>
                    <a:lnTo>
                      <a:pt x="1766" y="866"/>
                    </a:lnTo>
                    <a:lnTo>
                      <a:pt x="1767" y="859"/>
                    </a:lnTo>
                    <a:lnTo>
                      <a:pt x="1768" y="854"/>
                    </a:lnTo>
                    <a:lnTo>
                      <a:pt x="1768" y="848"/>
                    </a:lnTo>
                    <a:lnTo>
                      <a:pt x="1769" y="842"/>
                    </a:lnTo>
                    <a:lnTo>
                      <a:pt x="1770" y="837"/>
                    </a:lnTo>
                    <a:lnTo>
                      <a:pt x="1771" y="832"/>
                    </a:lnTo>
                    <a:lnTo>
                      <a:pt x="1771" y="830"/>
                    </a:lnTo>
                    <a:lnTo>
                      <a:pt x="1773" y="827"/>
                    </a:lnTo>
                    <a:lnTo>
                      <a:pt x="1773" y="826"/>
                    </a:lnTo>
                    <a:lnTo>
                      <a:pt x="1774" y="823"/>
                    </a:lnTo>
                    <a:lnTo>
                      <a:pt x="1775" y="823"/>
                    </a:lnTo>
                    <a:lnTo>
                      <a:pt x="1776" y="825"/>
                    </a:lnTo>
                    <a:lnTo>
                      <a:pt x="1776" y="827"/>
                    </a:lnTo>
                    <a:lnTo>
                      <a:pt x="1777" y="828"/>
                    </a:lnTo>
                    <a:lnTo>
                      <a:pt x="1778" y="829"/>
                    </a:lnTo>
                    <a:lnTo>
                      <a:pt x="1779" y="830"/>
                    </a:lnTo>
                    <a:lnTo>
                      <a:pt x="1780" y="833"/>
                    </a:lnTo>
                    <a:lnTo>
                      <a:pt x="1781" y="838"/>
                    </a:lnTo>
                    <a:lnTo>
                      <a:pt x="1781" y="840"/>
                    </a:lnTo>
                    <a:lnTo>
                      <a:pt x="1782" y="843"/>
                    </a:lnTo>
                    <a:lnTo>
                      <a:pt x="1783" y="844"/>
                    </a:lnTo>
                    <a:lnTo>
                      <a:pt x="1784" y="845"/>
                    </a:lnTo>
                    <a:lnTo>
                      <a:pt x="1784" y="844"/>
                    </a:lnTo>
                    <a:lnTo>
                      <a:pt x="1785" y="844"/>
                    </a:lnTo>
                    <a:lnTo>
                      <a:pt x="1786" y="843"/>
                    </a:lnTo>
                    <a:lnTo>
                      <a:pt x="1787" y="843"/>
                    </a:lnTo>
                    <a:lnTo>
                      <a:pt x="1788" y="843"/>
                    </a:lnTo>
                    <a:lnTo>
                      <a:pt x="1788" y="835"/>
                    </a:lnTo>
                    <a:lnTo>
                      <a:pt x="1789" y="776"/>
                    </a:lnTo>
                    <a:lnTo>
                      <a:pt x="1790" y="764"/>
                    </a:lnTo>
                    <a:lnTo>
                      <a:pt x="1791" y="765"/>
                    </a:lnTo>
                    <a:lnTo>
                      <a:pt x="1792" y="765"/>
                    </a:lnTo>
                    <a:lnTo>
                      <a:pt x="1793" y="765"/>
                    </a:lnTo>
                    <a:lnTo>
                      <a:pt x="1793" y="765"/>
                    </a:lnTo>
                    <a:lnTo>
                      <a:pt x="1794" y="765"/>
                    </a:lnTo>
                    <a:lnTo>
                      <a:pt x="1795" y="763"/>
                    </a:lnTo>
                    <a:lnTo>
                      <a:pt x="1796" y="759"/>
                    </a:lnTo>
                    <a:lnTo>
                      <a:pt x="1796" y="674"/>
                    </a:lnTo>
                    <a:lnTo>
                      <a:pt x="1797" y="518"/>
                    </a:lnTo>
                    <a:lnTo>
                      <a:pt x="1798" y="480"/>
                    </a:lnTo>
                    <a:lnTo>
                      <a:pt x="1799" y="479"/>
                    </a:lnTo>
                    <a:lnTo>
                      <a:pt x="1800" y="483"/>
                    </a:lnTo>
                    <a:lnTo>
                      <a:pt x="1801" y="488"/>
                    </a:lnTo>
                    <a:lnTo>
                      <a:pt x="1801" y="485"/>
                    </a:lnTo>
                    <a:lnTo>
                      <a:pt x="1802" y="482"/>
                    </a:lnTo>
                    <a:lnTo>
                      <a:pt x="1803" y="481"/>
                    </a:lnTo>
                    <a:lnTo>
                      <a:pt x="1804" y="475"/>
                    </a:lnTo>
                    <a:lnTo>
                      <a:pt x="1804" y="461"/>
                    </a:lnTo>
                    <a:lnTo>
                      <a:pt x="1806" y="462"/>
                    </a:lnTo>
                    <a:lnTo>
                      <a:pt x="1806" y="462"/>
                    </a:lnTo>
                    <a:lnTo>
                      <a:pt x="1807" y="463"/>
                    </a:lnTo>
                    <a:lnTo>
                      <a:pt x="1808" y="463"/>
                    </a:lnTo>
                    <a:lnTo>
                      <a:pt x="1809" y="463"/>
                    </a:lnTo>
                    <a:lnTo>
                      <a:pt x="1809" y="463"/>
                    </a:lnTo>
                    <a:lnTo>
                      <a:pt x="1810" y="464"/>
                    </a:lnTo>
                    <a:lnTo>
                      <a:pt x="1811" y="464"/>
                    </a:lnTo>
                    <a:lnTo>
                      <a:pt x="1812" y="464"/>
                    </a:lnTo>
                    <a:lnTo>
                      <a:pt x="1812" y="464"/>
                    </a:lnTo>
                    <a:lnTo>
                      <a:pt x="1814" y="463"/>
                    </a:lnTo>
                    <a:lnTo>
                      <a:pt x="1814" y="463"/>
                    </a:lnTo>
                    <a:lnTo>
                      <a:pt x="1815" y="415"/>
                    </a:lnTo>
                    <a:lnTo>
                      <a:pt x="1816" y="323"/>
                    </a:lnTo>
                    <a:lnTo>
                      <a:pt x="1817" y="322"/>
                    </a:lnTo>
                    <a:lnTo>
                      <a:pt x="1817" y="322"/>
                    </a:lnTo>
                    <a:lnTo>
                      <a:pt x="1818" y="321"/>
                    </a:lnTo>
                    <a:lnTo>
                      <a:pt x="1819" y="320"/>
                    </a:lnTo>
                    <a:lnTo>
                      <a:pt x="1820" y="320"/>
                    </a:lnTo>
                    <a:lnTo>
                      <a:pt x="1821" y="319"/>
                    </a:lnTo>
                    <a:lnTo>
                      <a:pt x="1822" y="317"/>
                    </a:lnTo>
                    <a:lnTo>
                      <a:pt x="1822" y="313"/>
                    </a:lnTo>
                    <a:lnTo>
                      <a:pt x="1823" y="308"/>
                    </a:lnTo>
                    <a:lnTo>
                      <a:pt x="1824" y="302"/>
                    </a:lnTo>
                    <a:lnTo>
                      <a:pt x="1825" y="303"/>
                    </a:lnTo>
                    <a:lnTo>
                      <a:pt x="1825" y="330"/>
                    </a:lnTo>
                    <a:lnTo>
                      <a:pt x="1826" y="455"/>
                    </a:lnTo>
                    <a:lnTo>
                      <a:pt x="1827" y="464"/>
                    </a:lnTo>
                    <a:lnTo>
                      <a:pt x="1828" y="511"/>
                    </a:lnTo>
                    <a:lnTo>
                      <a:pt x="1829" y="520"/>
                    </a:lnTo>
                    <a:lnTo>
                      <a:pt x="1830" y="537"/>
                    </a:lnTo>
                    <a:lnTo>
                      <a:pt x="1830" y="547"/>
                    </a:lnTo>
                    <a:lnTo>
                      <a:pt x="1831" y="552"/>
                    </a:lnTo>
                    <a:lnTo>
                      <a:pt x="1832" y="614"/>
                    </a:lnTo>
                    <a:lnTo>
                      <a:pt x="1833" y="666"/>
                    </a:lnTo>
                    <a:lnTo>
                      <a:pt x="1834" y="668"/>
                    </a:lnTo>
                    <a:lnTo>
                      <a:pt x="1834" y="671"/>
                    </a:lnTo>
                    <a:lnTo>
                      <a:pt x="1835" y="672"/>
                    </a:lnTo>
                    <a:lnTo>
                      <a:pt x="1836" y="674"/>
                    </a:lnTo>
                    <a:lnTo>
                      <a:pt x="1837" y="675"/>
                    </a:lnTo>
                    <a:lnTo>
                      <a:pt x="1838" y="675"/>
                    </a:lnTo>
                    <a:lnTo>
                      <a:pt x="1838" y="674"/>
                    </a:lnTo>
                    <a:lnTo>
                      <a:pt x="1839" y="673"/>
                    </a:lnTo>
                    <a:lnTo>
                      <a:pt x="1840" y="668"/>
                    </a:lnTo>
                    <a:lnTo>
                      <a:pt x="1841" y="661"/>
                    </a:lnTo>
                    <a:lnTo>
                      <a:pt x="1842" y="659"/>
                    </a:lnTo>
                    <a:lnTo>
                      <a:pt x="1842" y="661"/>
                    </a:lnTo>
                    <a:lnTo>
                      <a:pt x="1843" y="663"/>
                    </a:lnTo>
                    <a:lnTo>
                      <a:pt x="1844" y="666"/>
                    </a:lnTo>
                    <a:lnTo>
                      <a:pt x="1845" y="670"/>
                    </a:lnTo>
                    <a:lnTo>
                      <a:pt x="1846" y="675"/>
                    </a:lnTo>
                    <a:lnTo>
                      <a:pt x="1847" y="679"/>
                    </a:lnTo>
                    <a:lnTo>
                      <a:pt x="1847" y="684"/>
                    </a:lnTo>
                    <a:lnTo>
                      <a:pt x="1848" y="687"/>
                    </a:lnTo>
                    <a:lnTo>
                      <a:pt x="1849" y="693"/>
                    </a:lnTo>
                    <a:lnTo>
                      <a:pt x="1850" y="701"/>
                    </a:lnTo>
                    <a:lnTo>
                      <a:pt x="1850" y="705"/>
                    </a:lnTo>
                    <a:lnTo>
                      <a:pt x="1851" y="708"/>
                    </a:lnTo>
                    <a:lnTo>
                      <a:pt x="1852" y="712"/>
                    </a:lnTo>
                    <a:lnTo>
                      <a:pt x="1853" y="716"/>
                    </a:lnTo>
                    <a:lnTo>
                      <a:pt x="1854" y="716"/>
                    </a:lnTo>
                    <a:lnTo>
                      <a:pt x="1855" y="729"/>
                    </a:lnTo>
                    <a:lnTo>
                      <a:pt x="1855" y="738"/>
                    </a:lnTo>
                    <a:lnTo>
                      <a:pt x="1856" y="620"/>
                    </a:lnTo>
                    <a:lnTo>
                      <a:pt x="1857" y="613"/>
                    </a:lnTo>
                    <a:lnTo>
                      <a:pt x="1858" y="617"/>
                    </a:lnTo>
                    <a:lnTo>
                      <a:pt x="1858" y="618"/>
                    </a:lnTo>
                    <a:lnTo>
                      <a:pt x="1859" y="617"/>
                    </a:lnTo>
                    <a:lnTo>
                      <a:pt x="1860" y="616"/>
                    </a:lnTo>
                    <a:lnTo>
                      <a:pt x="1861" y="615"/>
                    </a:lnTo>
                    <a:lnTo>
                      <a:pt x="1862" y="613"/>
                    </a:lnTo>
                    <a:lnTo>
                      <a:pt x="1863" y="612"/>
                    </a:lnTo>
                    <a:lnTo>
                      <a:pt x="1863" y="612"/>
                    </a:lnTo>
                    <a:lnTo>
                      <a:pt x="1864" y="613"/>
                    </a:lnTo>
                    <a:lnTo>
                      <a:pt x="1865" y="616"/>
                    </a:lnTo>
                    <a:lnTo>
                      <a:pt x="1866" y="619"/>
                    </a:lnTo>
                    <a:lnTo>
                      <a:pt x="1866" y="625"/>
                    </a:lnTo>
                    <a:lnTo>
                      <a:pt x="1867" y="633"/>
                    </a:lnTo>
                    <a:lnTo>
                      <a:pt x="1868" y="646"/>
                    </a:lnTo>
                    <a:lnTo>
                      <a:pt x="1869" y="661"/>
                    </a:lnTo>
                    <a:lnTo>
                      <a:pt x="1870" y="668"/>
                    </a:lnTo>
                    <a:lnTo>
                      <a:pt x="1871" y="672"/>
                    </a:lnTo>
                    <a:lnTo>
                      <a:pt x="1871" y="673"/>
                    </a:lnTo>
                    <a:lnTo>
                      <a:pt x="1872" y="674"/>
                    </a:lnTo>
                    <a:lnTo>
                      <a:pt x="1873" y="673"/>
                    </a:lnTo>
                    <a:lnTo>
                      <a:pt x="1874" y="673"/>
                    </a:lnTo>
                    <a:lnTo>
                      <a:pt x="1875" y="672"/>
                    </a:lnTo>
                    <a:lnTo>
                      <a:pt x="1875" y="672"/>
                    </a:lnTo>
                    <a:lnTo>
                      <a:pt x="1876" y="673"/>
                    </a:lnTo>
                    <a:lnTo>
                      <a:pt x="1877" y="674"/>
                    </a:lnTo>
                    <a:lnTo>
                      <a:pt x="1878" y="678"/>
                    </a:lnTo>
                    <a:lnTo>
                      <a:pt x="1879" y="681"/>
                    </a:lnTo>
                    <a:lnTo>
                      <a:pt x="1880" y="685"/>
                    </a:lnTo>
                    <a:lnTo>
                      <a:pt x="1880" y="688"/>
                    </a:lnTo>
                    <a:lnTo>
                      <a:pt x="1881" y="693"/>
                    </a:lnTo>
                    <a:lnTo>
                      <a:pt x="1882" y="698"/>
                    </a:lnTo>
                    <a:lnTo>
                      <a:pt x="1883" y="702"/>
                    </a:lnTo>
                    <a:lnTo>
                      <a:pt x="1883" y="706"/>
                    </a:lnTo>
                    <a:lnTo>
                      <a:pt x="1884" y="710"/>
                    </a:lnTo>
                    <a:lnTo>
                      <a:pt x="1885" y="714"/>
                    </a:lnTo>
                    <a:lnTo>
                      <a:pt x="1886" y="717"/>
                    </a:lnTo>
                    <a:lnTo>
                      <a:pt x="1887" y="720"/>
                    </a:lnTo>
                    <a:lnTo>
                      <a:pt x="1888" y="721"/>
                    </a:lnTo>
                    <a:lnTo>
                      <a:pt x="1888" y="721"/>
                    </a:lnTo>
                    <a:lnTo>
                      <a:pt x="1889" y="722"/>
                    </a:lnTo>
                    <a:lnTo>
                      <a:pt x="1890" y="724"/>
                    </a:lnTo>
                    <a:lnTo>
                      <a:pt x="1891" y="726"/>
                    </a:lnTo>
                    <a:lnTo>
                      <a:pt x="1891" y="731"/>
                    </a:lnTo>
                    <a:lnTo>
                      <a:pt x="1892" y="738"/>
                    </a:lnTo>
                    <a:lnTo>
                      <a:pt x="1893" y="740"/>
                    </a:lnTo>
                    <a:lnTo>
                      <a:pt x="1894" y="739"/>
                    </a:lnTo>
                    <a:lnTo>
                      <a:pt x="1895" y="740"/>
                    </a:lnTo>
                    <a:lnTo>
                      <a:pt x="1896" y="741"/>
                    </a:lnTo>
                    <a:lnTo>
                      <a:pt x="1896" y="741"/>
                    </a:lnTo>
                    <a:lnTo>
                      <a:pt x="1897" y="741"/>
                    </a:lnTo>
                    <a:lnTo>
                      <a:pt x="1898" y="739"/>
                    </a:lnTo>
                    <a:lnTo>
                      <a:pt x="1899" y="736"/>
                    </a:lnTo>
                    <a:lnTo>
                      <a:pt x="1899" y="730"/>
                    </a:lnTo>
                    <a:lnTo>
                      <a:pt x="1900" y="724"/>
                    </a:lnTo>
                    <a:lnTo>
                      <a:pt x="1901" y="721"/>
                    </a:lnTo>
                    <a:lnTo>
                      <a:pt x="1902" y="722"/>
                    </a:lnTo>
                    <a:lnTo>
                      <a:pt x="1903" y="721"/>
                    </a:lnTo>
                    <a:lnTo>
                      <a:pt x="1904" y="721"/>
                    </a:lnTo>
                    <a:lnTo>
                      <a:pt x="1904" y="720"/>
                    </a:lnTo>
                    <a:lnTo>
                      <a:pt x="1905" y="720"/>
                    </a:lnTo>
                    <a:lnTo>
                      <a:pt x="1906" y="719"/>
                    </a:lnTo>
                    <a:lnTo>
                      <a:pt x="1907" y="718"/>
                    </a:lnTo>
                    <a:lnTo>
                      <a:pt x="1908" y="717"/>
                    </a:lnTo>
                    <a:lnTo>
                      <a:pt x="1908" y="717"/>
                    </a:lnTo>
                    <a:lnTo>
                      <a:pt x="1909" y="716"/>
                    </a:lnTo>
                    <a:lnTo>
                      <a:pt x="1910" y="715"/>
                    </a:lnTo>
                    <a:lnTo>
                      <a:pt x="1911" y="716"/>
                    </a:lnTo>
                    <a:lnTo>
                      <a:pt x="1912" y="716"/>
                    </a:lnTo>
                    <a:lnTo>
                      <a:pt x="1912" y="717"/>
                    </a:lnTo>
                    <a:lnTo>
                      <a:pt x="1913" y="719"/>
                    </a:lnTo>
                    <a:lnTo>
                      <a:pt x="1914" y="720"/>
                    </a:lnTo>
                    <a:lnTo>
                      <a:pt x="1915" y="722"/>
                    </a:lnTo>
                    <a:lnTo>
                      <a:pt x="1916" y="724"/>
                    </a:lnTo>
                    <a:lnTo>
                      <a:pt x="1916" y="735"/>
                    </a:lnTo>
                    <a:lnTo>
                      <a:pt x="1917" y="743"/>
                    </a:lnTo>
                    <a:lnTo>
                      <a:pt x="1918" y="678"/>
                    </a:lnTo>
                    <a:lnTo>
                      <a:pt x="1919" y="812"/>
                    </a:lnTo>
                    <a:lnTo>
                      <a:pt x="1920" y="813"/>
                    </a:lnTo>
                    <a:lnTo>
                      <a:pt x="1921" y="823"/>
                    </a:lnTo>
                    <a:lnTo>
                      <a:pt x="1921" y="825"/>
                    </a:lnTo>
                    <a:lnTo>
                      <a:pt x="1922" y="826"/>
                    </a:lnTo>
                    <a:lnTo>
                      <a:pt x="1923" y="825"/>
                    </a:lnTo>
                    <a:lnTo>
                      <a:pt x="1924" y="826"/>
                    </a:lnTo>
                    <a:lnTo>
                      <a:pt x="1924" y="830"/>
                    </a:lnTo>
                    <a:lnTo>
                      <a:pt x="1925" y="833"/>
                    </a:lnTo>
                    <a:lnTo>
                      <a:pt x="1926" y="830"/>
                    </a:lnTo>
                    <a:lnTo>
                      <a:pt x="1927" y="825"/>
                    </a:lnTo>
                    <a:lnTo>
                      <a:pt x="1928" y="821"/>
                    </a:lnTo>
                    <a:lnTo>
                      <a:pt x="1929" y="819"/>
                    </a:lnTo>
                    <a:lnTo>
                      <a:pt x="1929" y="819"/>
                    </a:lnTo>
                    <a:lnTo>
                      <a:pt x="1930" y="817"/>
                    </a:lnTo>
                    <a:lnTo>
                      <a:pt x="1931" y="814"/>
                    </a:lnTo>
                    <a:lnTo>
                      <a:pt x="1932" y="760"/>
                    </a:lnTo>
                    <a:lnTo>
                      <a:pt x="1932" y="556"/>
                    </a:lnTo>
                    <a:lnTo>
                      <a:pt x="1933" y="453"/>
                    </a:lnTo>
                    <a:lnTo>
                      <a:pt x="1934" y="448"/>
                    </a:lnTo>
                    <a:lnTo>
                      <a:pt x="1935" y="447"/>
                    </a:lnTo>
                    <a:lnTo>
                      <a:pt x="1936" y="448"/>
                    </a:lnTo>
                    <a:lnTo>
                      <a:pt x="1937" y="448"/>
                    </a:lnTo>
                    <a:lnTo>
                      <a:pt x="1937" y="449"/>
                    </a:lnTo>
                    <a:lnTo>
                      <a:pt x="1938" y="449"/>
                    </a:lnTo>
                    <a:lnTo>
                      <a:pt x="1939" y="449"/>
                    </a:lnTo>
                    <a:lnTo>
                      <a:pt x="1940" y="448"/>
                    </a:lnTo>
                    <a:lnTo>
                      <a:pt x="1940" y="438"/>
                    </a:lnTo>
                    <a:lnTo>
                      <a:pt x="1941" y="410"/>
                    </a:lnTo>
                    <a:lnTo>
                      <a:pt x="1942" y="412"/>
                    </a:lnTo>
                    <a:lnTo>
                      <a:pt x="1943" y="416"/>
                    </a:lnTo>
                    <a:lnTo>
                      <a:pt x="1944" y="422"/>
                    </a:lnTo>
                    <a:lnTo>
                      <a:pt x="1945" y="431"/>
                    </a:lnTo>
                    <a:lnTo>
                      <a:pt x="1945" y="441"/>
                    </a:lnTo>
                    <a:lnTo>
                      <a:pt x="1946" y="454"/>
                    </a:lnTo>
                    <a:lnTo>
                      <a:pt x="1947" y="466"/>
                    </a:lnTo>
                    <a:lnTo>
                      <a:pt x="1948" y="480"/>
                    </a:lnTo>
                    <a:lnTo>
                      <a:pt x="1949" y="487"/>
                    </a:lnTo>
                    <a:lnTo>
                      <a:pt x="1949" y="494"/>
                    </a:lnTo>
                    <a:lnTo>
                      <a:pt x="1950" y="500"/>
                    </a:lnTo>
                    <a:lnTo>
                      <a:pt x="1951" y="509"/>
                    </a:lnTo>
                    <a:lnTo>
                      <a:pt x="1952" y="515"/>
                    </a:lnTo>
                    <a:lnTo>
                      <a:pt x="1953" y="517"/>
                    </a:lnTo>
                    <a:lnTo>
                      <a:pt x="1953" y="518"/>
                    </a:lnTo>
                    <a:lnTo>
                      <a:pt x="1954" y="520"/>
                    </a:lnTo>
                    <a:lnTo>
                      <a:pt x="1955" y="523"/>
                    </a:lnTo>
                    <a:lnTo>
                      <a:pt x="1956" y="525"/>
                    </a:lnTo>
                    <a:lnTo>
                      <a:pt x="1957" y="529"/>
                    </a:lnTo>
                    <a:lnTo>
                      <a:pt x="1957" y="534"/>
                    </a:lnTo>
                    <a:lnTo>
                      <a:pt x="1958" y="538"/>
                    </a:lnTo>
                    <a:lnTo>
                      <a:pt x="1959" y="543"/>
                    </a:lnTo>
                    <a:lnTo>
                      <a:pt x="1960" y="547"/>
                    </a:lnTo>
                    <a:lnTo>
                      <a:pt x="1961" y="552"/>
                    </a:lnTo>
                    <a:lnTo>
                      <a:pt x="1962" y="556"/>
                    </a:lnTo>
                    <a:lnTo>
                      <a:pt x="1962" y="560"/>
                    </a:lnTo>
                    <a:lnTo>
                      <a:pt x="1963" y="561"/>
                    </a:lnTo>
                    <a:lnTo>
                      <a:pt x="1964" y="562"/>
                    </a:lnTo>
                    <a:lnTo>
                      <a:pt x="1965" y="561"/>
                    </a:lnTo>
                    <a:lnTo>
                      <a:pt x="1965" y="561"/>
                    </a:lnTo>
                    <a:lnTo>
                      <a:pt x="1967" y="560"/>
                    </a:lnTo>
                    <a:lnTo>
                      <a:pt x="1967" y="560"/>
                    </a:lnTo>
                    <a:lnTo>
                      <a:pt x="1968" y="560"/>
                    </a:lnTo>
                    <a:lnTo>
                      <a:pt x="1969" y="561"/>
                    </a:lnTo>
                    <a:lnTo>
                      <a:pt x="1970" y="561"/>
                    </a:lnTo>
                    <a:lnTo>
                      <a:pt x="1970" y="562"/>
                    </a:lnTo>
                    <a:lnTo>
                      <a:pt x="1971" y="563"/>
                    </a:lnTo>
                    <a:lnTo>
                      <a:pt x="1972" y="564"/>
                    </a:lnTo>
                    <a:lnTo>
                      <a:pt x="1973" y="565"/>
                    </a:lnTo>
                    <a:lnTo>
                      <a:pt x="1973" y="567"/>
                    </a:lnTo>
                    <a:lnTo>
                      <a:pt x="1975" y="570"/>
                    </a:lnTo>
                    <a:lnTo>
                      <a:pt x="1975" y="582"/>
                    </a:lnTo>
                    <a:lnTo>
                      <a:pt x="1976" y="620"/>
                    </a:lnTo>
                    <a:lnTo>
                      <a:pt x="1977" y="611"/>
                    </a:lnTo>
                    <a:lnTo>
                      <a:pt x="1978" y="853"/>
                    </a:lnTo>
                    <a:lnTo>
                      <a:pt x="1978" y="919"/>
                    </a:lnTo>
                    <a:lnTo>
                      <a:pt x="1979" y="922"/>
                    </a:lnTo>
                    <a:lnTo>
                      <a:pt x="1980" y="923"/>
                    </a:lnTo>
                    <a:lnTo>
                      <a:pt x="1981" y="929"/>
                    </a:lnTo>
                    <a:lnTo>
                      <a:pt x="1981" y="936"/>
                    </a:lnTo>
                    <a:lnTo>
                      <a:pt x="1983" y="940"/>
                    </a:lnTo>
                    <a:lnTo>
                      <a:pt x="1983" y="943"/>
                    </a:lnTo>
                    <a:lnTo>
                      <a:pt x="1984" y="944"/>
                    </a:lnTo>
                    <a:lnTo>
                      <a:pt x="1985" y="944"/>
                    </a:lnTo>
                    <a:lnTo>
                      <a:pt x="1986" y="942"/>
                    </a:lnTo>
                    <a:lnTo>
                      <a:pt x="1986" y="935"/>
                    </a:lnTo>
                    <a:lnTo>
                      <a:pt x="1987" y="930"/>
                    </a:lnTo>
                    <a:lnTo>
                      <a:pt x="1988" y="929"/>
                    </a:lnTo>
                    <a:lnTo>
                      <a:pt x="1989" y="928"/>
                    </a:lnTo>
                    <a:lnTo>
                      <a:pt x="1990" y="928"/>
                    </a:lnTo>
                    <a:lnTo>
                      <a:pt x="1991" y="928"/>
                    </a:lnTo>
                    <a:lnTo>
                      <a:pt x="1991" y="915"/>
                    </a:lnTo>
                    <a:lnTo>
                      <a:pt x="1992" y="805"/>
                    </a:lnTo>
                    <a:lnTo>
                      <a:pt x="1993" y="811"/>
                    </a:lnTo>
                    <a:lnTo>
                      <a:pt x="1994" y="813"/>
                    </a:lnTo>
                    <a:lnTo>
                      <a:pt x="1995" y="817"/>
                    </a:lnTo>
                    <a:lnTo>
                      <a:pt x="1995" y="821"/>
                    </a:lnTo>
                    <a:lnTo>
                      <a:pt x="1996" y="824"/>
                    </a:lnTo>
                    <a:lnTo>
                      <a:pt x="1997" y="826"/>
                    </a:lnTo>
                    <a:lnTo>
                      <a:pt x="1998" y="826"/>
                    </a:lnTo>
                    <a:lnTo>
                      <a:pt x="1999" y="828"/>
                    </a:lnTo>
                    <a:lnTo>
                      <a:pt x="1999" y="828"/>
                    </a:lnTo>
                    <a:lnTo>
                      <a:pt x="2000" y="827"/>
                    </a:lnTo>
                    <a:lnTo>
                      <a:pt x="2001" y="825"/>
                    </a:lnTo>
                    <a:lnTo>
                      <a:pt x="2002" y="819"/>
                    </a:lnTo>
                    <a:lnTo>
                      <a:pt x="2003" y="811"/>
                    </a:lnTo>
                    <a:lnTo>
                      <a:pt x="2003" y="802"/>
                    </a:lnTo>
                    <a:lnTo>
                      <a:pt x="2004" y="809"/>
                    </a:lnTo>
                    <a:lnTo>
                      <a:pt x="2005" y="838"/>
                    </a:lnTo>
                    <a:lnTo>
                      <a:pt x="2006" y="869"/>
                    </a:lnTo>
                    <a:lnTo>
                      <a:pt x="2007" y="883"/>
                    </a:lnTo>
                    <a:lnTo>
                      <a:pt x="2008" y="885"/>
                    </a:lnTo>
                    <a:lnTo>
                      <a:pt x="2008" y="883"/>
                    </a:lnTo>
                    <a:lnTo>
                      <a:pt x="2009" y="878"/>
                    </a:lnTo>
                    <a:lnTo>
                      <a:pt x="2010" y="797"/>
                    </a:lnTo>
                    <a:lnTo>
                      <a:pt x="2011" y="833"/>
                    </a:lnTo>
                    <a:lnTo>
                      <a:pt x="2011" y="760"/>
                    </a:lnTo>
                    <a:lnTo>
                      <a:pt x="2012" y="750"/>
                    </a:lnTo>
                    <a:lnTo>
                      <a:pt x="2013" y="744"/>
                    </a:lnTo>
                    <a:lnTo>
                      <a:pt x="2014" y="747"/>
                    </a:lnTo>
                    <a:lnTo>
                      <a:pt x="2015" y="749"/>
                    </a:lnTo>
                    <a:lnTo>
                      <a:pt x="2016" y="751"/>
                    </a:lnTo>
                    <a:lnTo>
                      <a:pt x="2016" y="752"/>
                    </a:lnTo>
                    <a:lnTo>
                      <a:pt x="2017" y="752"/>
                    </a:lnTo>
                    <a:lnTo>
                      <a:pt x="2018" y="754"/>
                    </a:lnTo>
                    <a:lnTo>
                      <a:pt x="2019" y="754"/>
                    </a:lnTo>
                    <a:lnTo>
                      <a:pt x="2019" y="753"/>
                    </a:lnTo>
                    <a:lnTo>
                      <a:pt x="2020" y="752"/>
                    </a:lnTo>
                    <a:lnTo>
                      <a:pt x="2021" y="751"/>
                    </a:lnTo>
                    <a:lnTo>
                      <a:pt x="2022" y="748"/>
                    </a:lnTo>
                    <a:lnTo>
                      <a:pt x="2023" y="746"/>
                    </a:lnTo>
                    <a:lnTo>
                      <a:pt x="2024" y="745"/>
                    </a:lnTo>
                    <a:lnTo>
                      <a:pt x="2024" y="744"/>
                    </a:lnTo>
                    <a:lnTo>
                      <a:pt x="2025" y="745"/>
                    </a:lnTo>
                    <a:lnTo>
                      <a:pt x="2026" y="747"/>
                    </a:lnTo>
                    <a:lnTo>
                      <a:pt x="2027" y="750"/>
                    </a:lnTo>
                    <a:lnTo>
                      <a:pt x="2027" y="756"/>
                    </a:lnTo>
                    <a:lnTo>
                      <a:pt x="2028" y="761"/>
                    </a:lnTo>
                    <a:lnTo>
                      <a:pt x="2029" y="758"/>
                    </a:lnTo>
                    <a:lnTo>
                      <a:pt x="2030" y="756"/>
                    </a:lnTo>
                    <a:lnTo>
                      <a:pt x="2031" y="757"/>
                    </a:lnTo>
                    <a:lnTo>
                      <a:pt x="2032" y="756"/>
                    </a:lnTo>
                    <a:lnTo>
                      <a:pt x="2032" y="758"/>
                    </a:lnTo>
                    <a:lnTo>
                      <a:pt x="2033" y="759"/>
                    </a:lnTo>
                    <a:lnTo>
                      <a:pt x="2034" y="761"/>
                    </a:lnTo>
                    <a:lnTo>
                      <a:pt x="2035" y="765"/>
                    </a:lnTo>
                    <a:lnTo>
                      <a:pt x="2036" y="768"/>
                    </a:lnTo>
                    <a:lnTo>
                      <a:pt x="2036" y="771"/>
                    </a:lnTo>
                    <a:lnTo>
                      <a:pt x="2037" y="774"/>
                    </a:lnTo>
                    <a:lnTo>
                      <a:pt x="2038" y="777"/>
                    </a:lnTo>
                    <a:lnTo>
                      <a:pt x="2039" y="781"/>
                    </a:lnTo>
                    <a:lnTo>
                      <a:pt x="2040" y="783"/>
                    </a:lnTo>
                    <a:lnTo>
                      <a:pt x="2040" y="784"/>
                    </a:lnTo>
                    <a:lnTo>
                      <a:pt x="2041" y="785"/>
                    </a:lnTo>
                    <a:lnTo>
                      <a:pt x="2042" y="784"/>
                    </a:lnTo>
                    <a:lnTo>
                      <a:pt x="2043" y="783"/>
                    </a:lnTo>
                    <a:lnTo>
                      <a:pt x="2044" y="781"/>
                    </a:lnTo>
                    <a:lnTo>
                      <a:pt x="2044" y="780"/>
                    </a:lnTo>
                    <a:lnTo>
                      <a:pt x="2045" y="780"/>
                    </a:lnTo>
                    <a:lnTo>
                      <a:pt x="2046" y="780"/>
                    </a:lnTo>
                    <a:lnTo>
                      <a:pt x="2047" y="780"/>
                    </a:lnTo>
                    <a:lnTo>
                      <a:pt x="2048" y="781"/>
                    </a:lnTo>
                    <a:lnTo>
                      <a:pt x="2049" y="782"/>
                    </a:lnTo>
                    <a:lnTo>
                      <a:pt x="2049" y="783"/>
                    </a:lnTo>
                    <a:lnTo>
                      <a:pt x="2050" y="786"/>
                    </a:lnTo>
                    <a:lnTo>
                      <a:pt x="2051" y="788"/>
                    </a:lnTo>
                    <a:lnTo>
                      <a:pt x="2052" y="790"/>
                    </a:lnTo>
                    <a:lnTo>
                      <a:pt x="2052" y="786"/>
                    </a:lnTo>
                    <a:lnTo>
                      <a:pt x="2053" y="754"/>
                    </a:lnTo>
                    <a:lnTo>
                      <a:pt x="2054" y="758"/>
                    </a:lnTo>
                    <a:lnTo>
                      <a:pt x="2055" y="755"/>
                    </a:lnTo>
                    <a:lnTo>
                      <a:pt x="2056" y="846"/>
                    </a:lnTo>
                    <a:lnTo>
                      <a:pt x="2057" y="914"/>
                    </a:lnTo>
                    <a:lnTo>
                      <a:pt x="2057" y="915"/>
                    </a:lnTo>
                    <a:lnTo>
                      <a:pt x="2058" y="916"/>
                    </a:lnTo>
                    <a:lnTo>
                      <a:pt x="2059" y="922"/>
                    </a:lnTo>
                    <a:lnTo>
                      <a:pt x="2060" y="928"/>
                    </a:lnTo>
                    <a:lnTo>
                      <a:pt x="2060" y="933"/>
                    </a:lnTo>
                    <a:lnTo>
                      <a:pt x="2061" y="935"/>
                    </a:lnTo>
                    <a:lnTo>
                      <a:pt x="2062" y="936"/>
                    </a:lnTo>
                    <a:lnTo>
                      <a:pt x="2063" y="936"/>
                    </a:lnTo>
                    <a:lnTo>
                      <a:pt x="2064" y="933"/>
                    </a:lnTo>
                    <a:lnTo>
                      <a:pt x="2065" y="928"/>
                    </a:lnTo>
                    <a:lnTo>
                      <a:pt x="2065" y="922"/>
                    </a:lnTo>
                    <a:lnTo>
                      <a:pt x="2066" y="921"/>
                    </a:lnTo>
                    <a:lnTo>
                      <a:pt x="2067" y="921"/>
                    </a:lnTo>
                    <a:lnTo>
                      <a:pt x="2068" y="921"/>
                    </a:lnTo>
                    <a:lnTo>
                      <a:pt x="2068" y="922"/>
                    </a:lnTo>
                    <a:lnTo>
                      <a:pt x="2069" y="910"/>
                    </a:lnTo>
                    <a:lnTo>
                      <a:pt x="2070" y="802"/>
                    </a:lnTo>
                    <a:lnTo>
                      <a:pt x="2071" y="624"/>
                    </a:lnTo>
                    <a:lnTo>
                      <a:pt x="2072" y="630"/>
                    </a:lnTo>
                    <a:lnTo>
                      <a:pt x="2073" y="631"/>
                    </a:lnTo>
                    <a:lnTo>
                      <a:pt x="2073" y="631"/>
                    </a:lnTo>
                    <a:lnTo>
                      <a:pt x="2074" y="631"/>
                    </a:lnTo>
                    <a:lnTo>
                      <a:pt x="2075" y="630"/>
                    </a:lnTo>
                    <a:lnTo>
                      <a:pt x="2076" y="629"/>
                    </a:lnTo>
                    <a:lnTo>
                      <a:pt x="2077" y="627"/>
                    </a:lnTo>
                    <a:lnTo>
                      <a:pt x="2077" y="626"/>
                    </a:lnTo>
                    <a:lnTo>
                      <a:pt x="2078" y="626"/>
                    </a:lnTo>
                    <a:lnTo>
                      <a:pt x="2079" y="629"/>
                    </a:lnTo>
                    <a:lnTo>
                      <a:pt x="2080" y="630"/>
                    </a:lnTo>
                    <a:lnTo>
                      <a:pt x="2081" y="635"/>
                    </a:lnTo>
                    <a:lnTo>
                      <a:pt x="2082" y="642"/>
                    </a:lnTo>
                    <a:lnTo>
                      <a:pt x="2082" y="654"/>
                    </a:lnTo>
                    <a:lnTo>
                      <a:pt x="2083" y="667"/>
                    </a:lnTo>
                    <a:lnTo>
                      <a:pt x="2084" y="674"/>
                    </a:lnTo>
                    <a:lnTo>
                      <a:pt x="2085" y="678"/>
                    </a:lnTo>
                    <a:lnTo>
                      <a:pt x="2085" y="679"/>
                    </a:lnTo>
                    <a:lnTo>
                      <a:pt x="2086" y="679"/>
                    </a:lnTo>
                    <a:lnTo>
                      <a:pt x="2087" y="678"/>
                    </a:lnTo>
                    <a:lnTo>
                      <a:pt x="2088" y="677"/>
                    </a:lnTo>
                    <a:lnTo>
                      <a:pt x="2089" y="677"/>
                    </a:lnTo>
                    <a:lnTo>
                      <a:pt x="2090" y="676"/>
                    </a:lnTo>
                    <a:lnTo>
                      <a:pt x="2090" y="677"/>
                    </a:lnTo>
                    <a:lnTo>
                      <a:pt x="2091" y="678"/>
                    </a:lnTo>
                    <a:lnTo>
                      <a:pt x="2092" y="682"/>
                    </a:lnTo>
                    <a:lnTo>
                      <a:pt x="2093" y="685"/>
                    </a:lnTo>
                    <a:lnTo>
                      <a:pt x="2093" y="690"/>
                    </a:lnTo>
                    <a:lnTo>
                      <a:pt x="2094" y="694"/>
                    </a:lnTo>
                    <a:lnTo>
                      <a:pt x="2095" y="700"/>
                    </a:lnTo>
                    <a:lnTo>
                      <a:pt x="2096" y="704"/>
                    </a:lnTo>
                    <a:lnTo>
                      <a:pt x="2097" y="708"/>
                    </a:lnTo>
                    <a:lnTo>
                      <a:pt x="2098" y="712"/>
                    </a:lnTo>
                    <a:lnTo>
                      <a:pt x="2098" y="715"/>
                    </a:lnTo>
                    <a:lnTo>
                      <a:pt x="2099" y="719"/>
                    </a:lnTo>
                    <a:lnTo>
                      <a:pt x="2100" y="721"/>
                    </a:lnTo>
                    <a:lnTo>
                      <a:pt x="2101" y="724"/>
                    </a:lnTo>
                    <a:lnTo>
                      <a:pt x="2101" y="725"/>
                    </a:lnTo>
                    <a:lnTo>
                      <a:pt x="2102" y="725"/>
                    </a:lnTo>
                    <a:lnTo>
                      <a:pt x="2103" y="726"/>
                    </a:lnTo>
                    <a:lnTo>
                      <a:pt x="2104" y="727"/>
                    </a:lnTo>
                    <a:lnTo>
                      <a:pt x="2105" y="732"/>
                    </a:lnTo>
                    <a:lnTo>
                      <a:pt x="2106" y="739"/>
                    </a:lnTo>
                    <a:lnTo>
                      <a:pt x="2106" y="743"/>
                    </a:lnTo>
                    <a:lnTo>
                      <a:pt x="2107" y="742"/>
                    </a:lnTo>
                    <a:lnTo>
                      <a:pt x="2108" y="742"/>
                    </a:lnTo>
                    <a:lnTo>
                      <a:pt x="2109" y="745"/>
                    </a:lnTo>
                    <a:lnTo>
                      <a:pt x="2110" y="745"/>
                    </a:lnTo>
                    <a:lnTo>
                      <a:pt x="2110" y="746"/>
                    </a:lnTo>
                    <a:lnTo>
                      <a:pt x="2111" y="746"/>
                    </a:lnTo>
                    <a:lnTo>
                      <a:pt x="2112" y="745"/>
                    </a:lnTo>
                    <a:lnTo>
                      <a:pt x="2113" y="743"/>
                    </a:lnTo>
                    <a:lnTo>
                      <a:pt x="2114" y="739"/>
                    </a:lnTo>
                    <a:lnTo>
                      <a:pt x="2114" y="731"/>
                    </a:lnTo>
                    <a:lnTo>
                      <a:pt x="2115" y="727"/>
                    </a:lnTo>
                    <a:lnTo>
                      <a:pt x="2116" y="727"/>
                    </a:lnTo>
                    <a:lnTo>
                      <a:pt x="2117" y="727"/>
                    </a:lnTo>
                    <a:lnTo>
                      <a:pt x="2118" y="726"/>
                    </a:lnTo>
                    <a:lnTo>
                      <a:pt x="2118" y="725"/>
                    </a:lnTo>
                    <a:lnTo>
                      <a:pt x="2119" y="724"/>
                    </a:lnTo>
                    <a:lnTo>
                      <a:pt x="2120" y="723"/>
                    </a:lnTo>
                    <a:lnTo>
                      <a:pt x="2121" y="721"/>
                    </a:lnTo>
                    <a:lnTo>
                      <a:pt x="2122" y="720"/>
                    </a:lnTo>
                    <a:lnTo>
                      <a:pt x="2123" y="720"/>
                    </a:lnTo>
                    <a:lnTo>
                      <a:pt x="2123" y="720"/>
                    </a:lnTo>
                    <a:lnTo>
                      <a:pt x="2124" y="720"/>
                    </a:lnTo>
                    <a:lnTo>
                      <a:pt x="2125" y="721"/>
                    </a:lnTo>
                    <a:lnTo>
                      <a:pt x="2126" y="722"/>
                    </a:lnTo>
                    <a:lnTo>
                      <a:pt x="2126" y="723"/>
                    </a:lnTo>
                    <a:lnTo>
                      <a:pt x="2127" y="725"/>
                    </a:lnTo>
                    <a:lnTo>
                      <a:pt x="2128" y="727"/>
                    </a:lnTo>
                    <a:lnTo>
                      <a:pt x="2129" y="729"/>
                    </a:lnTo>
                    <a:lnTo>
                      <a:pt x="2130" y="731"/>
                    </a:lnTo>
                    <a:lnTo>
                      <a:pt x="2131" y="742"/>
                    </a:lnTo>
                    <a:lnTo>
                      <a:pt x="2131" y="745"/>
                    </a:lnTo>
                    <a:lnTo>
                      <a:pt x="2132" y="680"/>
                    </a:lnTo>
                    <a:lnTo>
                      <a:pt x="2133" y="818"/>
                    </a:lnTo>
                    <a:lnTo>
                      <a:pt x="2134" y="819"/>
                    </a:lnTo>
                    <a:lnTo>
                      <a:pt x="2134" y="827"/>
                    </a:lnTo>
                    <a:lnTo>
                      <a:pt x="2136" y="828"/>
                    </a:lnTo>
                    <a:lnTo>
                      <a:pt x="2136" y="828"/>
                    </a:lnTo>
                    <a:lnTo>
                      <a:pt x="2137" y="827"/>
                    </a:lnTo>
                    <a:lnTo>
                      <a:pt x="2138" y="828"/>
                    </a:lnTo>
                    <a:lnTo>
                      <a:pt x="2139" y="832"/>
                    </a:lnTo>
                    <a:lnTo>
                      <a:pt x="2139" y="836"/>
                    </a:lnTo>
                    <a:lnTo>
                      <a:pt x="2140" y="834"/>
                    </a:lnTo>
                    <a:lnTo>
                      <a:pt x="2141" y="829"/>
                    </a:lnTo>
                    <a:lnTo>
                      <a:pt x="2142" y="827"/>
                    </a:lnTo>
                    <a:lnTo>
                      <a:pt x="2142" y="825"/>
                    </a:lnTo>
                    <a:lnTo>
                      <a:pt x="2144" y="825"/>
                    </a:lnTo>
                    <a:lnTo>
                      <a:pt x="2144" y="824"/>
                    </a:lnTo>
                    <a:lnTo>
                      <a:pt x="2145" y="821"/>
                    </a:lnTo>
                    <a:lnTo>
                      <a:pt x="2146" y="764"/>
                    </a:lnTo>
                    <a:lnTo>
                      <a:pt x="2147" y="612"/>
                    </a:lnTo>
                    <a:lnTo>
                      <a:pt x="2147" y="613"/>
                    </a:lnTo>
                    <a:lnTo>
                      <a:pt x="2148" y="610"/>
                    </a:lnTo>
                    <a:lnTo>
                      <a:pt x="2149" y="611"/>
                    </a:lnTo>
                    <a:lnTo>
                      <a:pt x="2150" y="622"/>
                    </a:lnTo>
                    <a:lnTo>
                      <a:pt x="2151" y="632"/>
                    </a:lnTo>
                    <a:lnTo>
                      <a:pt x="2152" y="643"/>
                    </a:lnTo>
                    <a:lnTo>
                      <a:pt x="2152" y="647"/>
                    </a:lnTo>
                    <a:lnTo>
                      <a:pt x="2153" y="648"/>
                    </a:lnTo>
                    <a:lnTo>
                      <a:pt x="2154" y="646"/>
                    </a:lnTo>
                    <a:lnTo>
                      <a:pt x="2155" y="629"/>
                    </a:lnTo>
                    <a:lnTo>
                      <a:pt x="2155" y="628"/>
                    </a:lnTo>
                    <a:lnTo>
                      <a:pt x="2156" y="680"/>
                    </a:lnTo>
                    <a:lnTo>
                      <a:pt x="2157" y="699"/>
                    </a:lnTo>
                    <a:lnTo>
                      <a:pt x="2158" y="711"/>
                    </a:lnTo>
                    <a:lnTo>
                      <a:pt x="2159" y="722"/>
                    </a:lnTo>
                    <a:lnTo>
                      <a:pt x="2160" y="733"/>
                    </a:lnTo>
                    <a:lnTo>
                      <a:pt x="2160" y="740"/>
                    </a:lnTo>
                    <a:lnTo>
                      <a:pt x="2161" y="746"/>
                    </a:lnTo>
                    <a:lnTo>
                      <a:pt x="2162" y="754"/>
                    </a:lnTo>
                    <a:lnTo>
                      <a:pt x="2163" y="759"/>
                    </a:lnTo>
                    <a:lnTo>
                      <a:pt x="2164" y="763"/>
                    </a:lnTo>
                    <a:lnTo>
                      <a:pt x="2164" y="767"/>
                    </a:lnTo>
                    <a:lnTo>
                      <a:pt x="2165" y="774"/>
                    </a:lnTo>
                    <a:lnTo>
                      <a:pt x="2166" y="783"/>
                    </a:lnTo>
                    <a:lnTo>
                      <a:pt x="2167" y="787"/>
                    </a:lnTo>
                    <a:lnTo>
                      <a:pt x="2168" y="787"/>
                    </a:lnTo>
                    <a:lnTo>
                      <a:pt x="2168" y="788"/>
                    </a:lnTo>
                    <a:lnTo>
                      <a:pt x="2169" y="790"/>
                    </a:lnTo>
                    <a:lnTo>
                      <a:pt x="2170" y="791"/>
                    </a:lnTo>
                    <a:lnTo>
                      <a:pt x="2171" y="792"/>
                    </a:lnTo>
                    <a:lnTo>
                      <a:pt x="2172" y="791"/>
                    </a:lnTo>
                    <a:lnTo>
                      <a:pt x="2172" y="792"/>
                    </a:lnTo>
                    <a:lnTo>
                      <a:pt x="2173" y="794"/>
                    </a:lnTo>
                    <a:lnTo>
                      <a:pt x="2174" y="795"/>
                    </a:lnTo>
                    <a:lnTo>
                      <a:pt x="2175" y="796"/>
                    </a:lnTo>
                    <a:lnTo>
                      <a:pt x="2176" y="796"/>
                    </a:lnTo>
                    <a:lnTo>
                      <a:pt x="2177" y="796"/>
                    </a:lnTo>
                    <a:lnTo>
                      <a:pt x="2177" y="797"/>
                    </a:lnTo>
                    <a:lnTo>
                      <a:pt x="2178" y="798"/>
                    </a:lnTo>
                    <a:lnTo>
                      <a:pt x="2179" y="799"/>
                    </a:lnTo>
                    <a:lnTo>
                      <a:pt x="2180" y="800"/>
                    </a:lnTo>
                    <a:lnTo>
                      <a:pt x="2180" y="802"/>
                    </a:lnTo>
                    <a:lnTo>
                      <a:pt x="2181" y="804"/>
                    </a:lnTo>
                    <a:lnTo>
                      <a:pt x="2182" y="806"/>
                    </a:lnTo>
                    <a:lnTo>
                      <a:pt x="2183" y="808"/>
                    </a:lnTo>
                    <a:lnTo>
                      <a:pt x="2184" y="812"/>
                    </a:lnTo>
                    <a:lnTo>
                      <a:pt x="2185" y="815"/>
                    </a:lnTo>
                    <a:lnTo>
                      <a:pt x="2185" y="819"/>
                    </a:lnTo>
                    <a:lnTo>
                      <a:pt x="2186" y="821"/>
                    </a:lnTo>
                    <a:lnTo>
                      <a:pt x="2187" y="822"/>
                    </a:lnTo>
                    <a:lnTo>
                      <a:pt x="2188" y="824"/>
                    </a:lnTo>
                    <a:lnTo>
                      <a:pt x="2188" y="826"/>
                    </a:lnTo>
                    <a:lnTo>
                      <a:pt x="2189" y="826"/>
                    </a:lnTo>
                    <a:lnTo>
                      <a:pt x="2190" y="830"/>
                    </a:lnTo>
                    <a:lnTo>
                      <a:pt x="2191" y="838"/>
                    </a:lnTo>
                    <a:lnTo>
                      <a:pt x="2192" y="785"/>
                    </a:lnTo>
                    <a:lnTo>
                      <a:pt x="2193" y="897"/>
                    </a:lnTo>
                    <a:lnTo>
                      <a:pt x="2193" y="895"/>
                    </a:lnTo>
                    <a:lnTo>
                      <a:pt x="2194" y="892"/>
                    </a:lnTo>
                    <a:lnTo>
                      <a:pt x="2195" y="891"/>
                    </a:lnTo>
                    <a:lnTo>
                      <a:pt x="2196" y="889"/>
                    </a:lnTo>
                    <a:lnTo>
                      <a:pt x="2197" y="889"/>
                    </a:lnTo>
                    <a:lnTo>
                      <a:pt x="2197" y="888"/>
                    </a:lnTo>
                    <a:lnTo>
                      <a:pt x="2198" y="886"/>
                    </a:lnTo>
                    <a:lnTo>
                      <a:pt x="2199" y="882"/>
                    </a:lnTo>
                    <a:lnTo>
                      <a:pt x="2200" y="878"/>
                    </a:lnTo>
                    <a:lnTo>
                      <a:pt x="2201" y="878"/>
                    </a:lnTo>
                    <a:lnTo>
                      <a:pt x="2201" y="878"/>
                    </a:lnTo>
                    <a:lnTo>
                      <a:pt x="2202" y="878"/>
                    </a:lnTo>
                    <a:lnTo>
                      <a:pt x="2203" y="878"/>
                    </a:lnTo>
                    <a:lnTo>
                      <a:pt x="2204" y="879"/>
                    </a:lnTo>
                    <a:lnTo>
                      <a:pt x="2205" y="882"/>
                    </a:lnTo>
                    <a:lnTo>
                      <a:pt x="2205" y="885"/>
                    </a:lnTo>
                    <a:lnTo>
                      <a:pt x="2206" y="885"/>
                    </a:lnTo>
                    <a:lnTo>
                      <a:pt x="2207" y="882"/>
                    </a:lnTo>
                    <a:lnTo>
                      <a:pt x="2208" y="882"/>
                    </a:lnTo>
                    <a:lnTo>
                      <a:pt x="2209" y="884"/>
                    </a:lnTo>
                    <a:lnTo>
                      <a:pt x="2210" y="888"/>
                    </a:lnTo>
                    <a:lnTo>
                      <a:pt x="2210" y="888"/>
                    </a:lnTo>
                    <a:lnTo>
                      <a:pt x="2211" y="888"/>
                    </a:lnTo>
                    <a:lnTo>
                      <a:pt x="2212" y="887"/>
                    </a:lnTo>
                    <a:lnTo>
                      <a:pt x="2213" y="886"/>
                    </a:lnTo>
                    <a:lnTo>
                      <a:pt x="2213" y="885"/>
                    </a:lnTo>
                    <a:lnTo>
                      <a:pt x="2214" y="883"/>
                    </a:lnTo>
                    <a:lnTo>
                      <a:pt x="2215" y="880"/>
                    </a:lnTo>
                    <a:lnTo>
                      <a:pt x="2216" y="878"/>
                    </a:lnTo>
                    <a:lnTo>
                      <a:pt x="2217" y="872"/>
                    </a:lnTo>
                    <a:lnTo>
                      <a:pt x="2218" y="865"/>
                    </a:lnTo>
                    <a:lnTo>
                      <a:pt x="2218" y="857"/>
                    </a:lnTo>
                    <a:lnTo>
                      <a:pt x="2219" y="850"/>
                    </a:lnTo>
                    <a:lnTo>
                      <a:pt x="2220" y="844"/>
                    </a:lnTo>
                    <a:lnTo>
                      <a:pt x="2221" y="838"/>
                    </a:lnTo>
                    <a:lnTo>
                      <a:pt x="2221" y="832"/>
                    </a:lnTo>
                    <a:lnTo>
                      <a:pt x="2222" y="827"/>
                    </a:lnTo>
                    <a:lnTo>
                      <a:pt x="2223" y="825"/>
                    </a:lnTo>
                    <a:lnTo>
                      <a:pt x="2224" y="824"/>
                    </a:lnTo>
                    <a:lnTo>
                      <a:pt x="2225" y="821"/>
                    </a:lnTo>
                    <a:lnTo>
                      <a:pt x="2226" y="818"/>
                    </a:lnTo>
                    <a:lnTo>
                      <a:pt x="2226" y="816"/>
                    </a:lnTo>
                    <a:lnTo>
                      <a:pt x="2227" y="825"/>
                    </a:lnTo>
                    <a:lnTo>
                      <a:pt x="2228" y="838"/>
                    </a:lnTo>
                    <a:lnTo>
                      <a:pt x="2229" y="852"/>
                    </a:lnTo>
                    <a:lnTo>
                      <a:pt x="2229" y="857"/>
                    </a:lnTo>
                    <a:lnTo>
                      <a:pt x="2230" y="856"/>
                    </a:lnTo>
                    <a:lnTo>
                      <a:pt x="2231" y="858"/>
                    </a:lnTo>
                    <a:lnTo>
                      <a:pt x="2232" y="857"/>
                    </a:lnTo>
                    <a:lnTo>
                      <a:pt x="2233" y="858"/>
                    </a:lnTo>
                    <a:lnTo>
                      <a:pt x="2234" y="857"/>
                    </a:lnTo>
                    <a:lnTo>
                      <a:pt x="2234" y="856"/>
                    </a:lnTo>
                    <a:lnTo>
                      <a:pt x="2235" y="856"/>
                    </a:lnTo>
                    <a:lnTo>
                      <a:pt x="2236" y="849"/>
                    </a:lnTo>
                    <a:lnTo>
                      <a:pt x="2237" y="848"/>
                    </a:lnTo>
                    <a:lnTo>
                      <a:pt x="2238" y="845"/>
                    </a:lnTo>
                    <a:lnTo>
                      <a:pt x="2238" y="842"/>
                    </a:lnTo>
                    <a:lnTo>
                      <a:pt x="2239" y="839"/>
                    </a:lnTo>
                    <a:lnTo>
                      <a:pt x="2240" y="833"/>
                    </a:lnTo>
                    <a:lnTo>
                      <a:pt x="2241" y="790"/>
                    </a:lnTo>
                    <a:lnTo>
                      <a:pt x="2242" y="756"/>
                    </a:lnTo>
                    <a:lnTo>
                      <a:pt x="2242" y="756"/>
                    </a:lnTo>
                    <a:lnTo>
                      <a:pt x="2243" y="756"/>
                    </a:lnTo>
                    <a:lnTo>
                      <a:pt x="2244" y="755"/>
                    </a:lnTo>
                    <a:lnTo>
                      <a:pt x="2245" y="755"/>
                    </a:lnTo>
                    <a:lnTo>
                      <a:pt x="2246" y="754"/>
                    </a:lnTo>
                    <a:lnTo>
                      <a:pt x="2246" y="749"/>
                    </a:lnTo>
                    <a:lnTo>
                      <a:pt x="2247" y="660"/>
                    </a:lnTo>
                    <a:lnTo>
                      <a:pt x="2248" y="630"/>
                    </a:lnTo>
                    <a:lnTo>
                      <a:pt x="2249" y="630"/>
                    </a:lnTo>
                    <a:lnTo>
                      <a:pt x="2250" y="628"/>
                    </a:lnTo>
                    <a:lnTo>
                      <a:pt x="2251" y="629"/>
                    </a:lnTo>
                    <a:lnTo>
                      <a:pt x="2251" y="634"/>
                    </a:lnTo>
                    <a:lnTo>
                      <a:pt x="2252" y="632"/>
                    </a:lnTo>
                    <a:lnTo>
                      <a:pt x="2253" y="628"/>
                    </a:lnTo>
                    <a:lnTo>
                      <a:pt x="2254" y="627"/>
                    </a:lnTo>
                    <a:lnTo>
                      <a:pt x="2254" y="627"/>
                    </a:lnTo>
                    <a:lnTo>
                      <a:pt x="2255" y="626"/>
                    </a:lnTo>
                    <a:lnTo>
                      <a:pt x="2256" y="605"/>
                    </a:lnTo>
                    <a:lnTo>
                      <a:pt x="2257" y="500"/>
                    </a:lnTo>
                    <a:lnTo>
                      <a:pt x="2258" y="472"/>
                    </a:lnTo>
                    <a:lnTo>
                      <a:pt x="2259" y="473"/>
                    </a:lnTo>
                    <a:lnTo>
                      <a:pt x="2259" y="473"/>
                    </a:lnTo>
                    <a:lnTo>
                      <a:pt x="2260" y="473"/>
                    </a:lnTo>
                    <a:lnTo>
                      <a:pt x="2261" y="473"/>
                    </a:lnTo>
                    <a:lnTo>
                      <a:pt x="2262" y="473"/>
                    </a:lnTo>
                    <a:lnTo>
                      <a:pt x="2262" y="473"/>
                    </a:lnTo>
                    <a:lnTo>
                      <a:pt x="2263" y="472"/>
                    </a:lnTo>
                    <a:lnTo>
                      <a:pt x="2264" y="467"/>
                    </a:lnTo>
                    <a:lnTo>
                      <a:pt x="2265" y="467"/>
                    </a:lnTo>
                    <a:lnTo>
                      <a:pt x="2266" y="452"/>
                    </a:lnTo>
                    <a:lnTo>
                      <a:pt x="2267" y="396"/>
                    </a:lnTo>
                    <a:lnTo>
                      <a:pt x="2267" y="402"/>
                    </a:lnTo>
                    <a:lnTo>
                      <a:pt x="2268" y="377"/>
                    </a:lnTo>
                    <a:lnTo>
                      <a:pt x="2269" y="364"/>
                    </a:lnTo>
                    <a:lnTo>
                      <a:pt x="2270" y="358"/>
                    </a:lnTo>
                    <a:lnTo>
                      <a:pt x="2270" y="355"/>
                    </a:lnTo>
                    <a:lnTo>
                      <a:pt x="2271" y="352"/>
                    </a:lnTo>
                    <a:lnTo>
                      <a:pt x="2272" y="352"/>
                    </a:lnTo>
                    <a:lnTo>
                      <a:pt x="2273" y="352"/>
                    </a:lnTo>
                    <a:lnTo>
                      <a:pt x="2274" y="354"/>
                    </a:lnTo>
                    <a:lnTo>
                      <a:pt x="2275" y="356"/>
                    </a:lnTo>
                    <a:lnTo>
                      <a:pt x="2275" y="354"/>
                    </a:lnTo>
                    <a:lnTo>
                      <a:pt x="2276" y="306"/>
                    </a:lnTo>
                    <a:lnTo>
                      <a:pt x="2277" y="304"/>
                    </a:lnTo>
                    <a:lnTo>
                      <a:pt x="2278" y="313"/>
                    </a:lnTo>
                    <a:lnTo>
                      <a:pt x="2279" y="325"/>
                    </a:lnTo>
                    <a:lnTo>
                      <a:pt x="2279" y="329"/>
                    </a:lnTo>
                    <a:lnTo>
                      <a:pt x="2280" y="332"/>
                    </a:lnTo>
                    <a:lnTo>
                      <a:pt x="2281" y="334"/>
                    </a:lnTo>
                    <a:lnTo>
                      <a:pt x="2282" y="334"/>
                    </a:lnTo>
                    <a:lnTo>
                      <a:pt x="2283" y="335"/>
                    </a:lnTo>
                    <a:lnTo>
                      <a:pt x="2283" y="335"/>
                    </a:lnTo>
                    <a:lnTo>
                      <a:pt x="2284" y="335"/>
                    </a:lnTo>
                    <a:lnTo>
                      <a:pt x="2285" y="335"/>
                    </a:lnTo>
                    <a:lnTo>
                      <a:pt x="2286" y="407"/>
                    </a:lnTo>
                    <a:lnTo>
                      <a:pt x="2287" y="489"/>
                    </a:lnTo>
                    <a:lnTo>
                      <a:pt x="2287" y="491"/>
                    </a:lnTo>
                    <a:lnTo>
                      <a:pt x="2288" y="498"/>
                    </a:lnTo>
                    <a:lnTo>
                      <a:pt x="2289" y="500"/>
                    </a:lnTo>
                    <a:lnTo>
                      <a:pt x="2290" y="504"/>
                    </a:lnTo>
                    <a:lnTo>
                      <a:pt x="2291" y="508"/>
                    </a:lnTo>
                    <a:lnTo>
                      <a:pt x="2292" y="515"/>
                    </a:lnTo>
                    <a:lnTo>
                      <a:pt x="2292" y="524"/>
                    </a:lnTo>
                    <a:lnTo>
                      <a:pt x="2293" y="534"/>
                    </a:lnTo>
                    <a:lnTo>
                      <a:pt x="2294" y="545"/>
                    </a:lnTo>
                    <a:lnTo>
                      <a:pt x="2295" y="557"/>
                    </a:lnTo>
                  </a:path>
                </a:pathLst>
              </a:custGeom>
              <a:noFill/>
              <a:ln w="12700" cap="flat">
                <a:solidFill>
                  <a:srgbClr val="70AD47">
                    <a:lumMod val="75000"/>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70" name="Freeform 20"/>
              <p:cNvSpPr>
                <a:spLocks/>
              </p:cNvSpPr>
              <p:nvPr/>
            </p:nvSpPr>
            <p:spPr bwMode="auto">
              <a:xfrm>
                <a:off x="9246522" y="2816785"/>
                <a:ext cx="2194560" cy="548640"/>
              </a:xfrm>
              <a:custGeom>
                <a:avLst/>
                <a:gdLst>
                  <a:gd name="T0" fmla="*/ 54 w 3549"/>
                  <a:gd name="T1" fmla="*/ 486 h 605"/>
                  <a:gd name="T2" fmla="*/ 110 w 3549"/>
                  <a:gd name="T3" fmla="*/ 493 h 605"/>
                  <a:gd name="T4" fmla="*/ 166 w 3549"/>
                  <a:gd name="T5" fmla="*/ 370 h 605"/>
                  <a:gd name="T6" fmla="*/ 221 w 3549"/>
                  <a:gd name="T7" fmla="*/ 488 h 605"/>
                  <a:gd name="T8" fmla="*/ 277 w 3549"/>
                  <a:gd name="T9" fmla="*/ 362 h 605"/>
                  <a:gd name="T10" fmla="*/ 333 w 3549"/>
                  <a:gd name="T11" fmla="*/ 376 h 605"/>
                  <a:gd name="T12" fmla="*/ 388 w 3549"/>
                  <a:gd name="T13" fmla="*/ 485 h 605"/>
                  <a:gd name="T14" fmla="*/ 444 w 3549"/>
                  <a:gd name="T15" fmla="*/ 373 h 605"/>
                  <a:gd name="T16" fmla="*/ 499 w 3549"/>
                  <a:gd name="T17" fmla="*/ 495 h 605"/>
                  <a:gd name="T18" fmla="*/ 555 w 3549"/>
                  <a:gd name="T19" fmla="*/ 491 h 605"/>
                  <a:gd name="T20" fmla="*/ 610 w 3549"/>
                  <a:gd name="T21" fmla="*/ 384 h 605"/>
                  <a:gd name="T22" fmla="*/ 666 w 3549"/>
                  <a:gd name="T23" fmla="*/ 499 h 605"/>
                  <a:gd name="T24" fmla="*/ 722 w 3549"/>
                  <a:gd name="T25" fmla="*/ 383 h 605"/>
                  <a:gd name="T26" fmla="*/ 777 w 3549"/>
                  <a:gd name="T27" fmla="*/ 390 h 605"/>
                  <a:gd name="T28" fmla="*/ 833 w 3549"/>
                  <a:gd name="T29" fmla="*/ 505 h 605"/>
                  <a:gd name="T30" fmla="*/ 888 w 3549"/>
                  <a:gd name="T31" fmla="*/ 391 h 605"/>
                  <a:gd name="T32" fmla="*/ 944 w 3549"/>
                  <a:gd name="T33" fmla="*/ 439 h 605"/>
                  <a:gd name="T34" fmla="*/ 1000 w 3549"/>
                  <a:gd name="T35" fmla="*/ 440 h 605"/>
                  <a:gd name="T36" fmla="*/ 1055 w 3549"/>
                  <a:gd name="T37" fmla="*/ 238 h 605"/>
                  <a:gd name="T38" fmla="*/ 1111 w 3549"/>
                  <a:gd name="T39" fmla="*/ 216 h 605"/>
                  <a:gd name="T40" fmla="*/ 1167 w 3549"/>
                  <a:gd name="T41" fmla="*/ 27 h 605"/>
                  <a:gd name="T42" fmla="*/ 1222 w 3549"/>
                  <a:gd name="T43" fmla="*/ 487 h 605"/>
                  <a:gd name="T44" fmla="*/ 1278 w 3549"/>
                  <a:gd name="T45" fmla="*/ 581 h 605"/>
                  <a:gd name="T46" fmla="*/ 1333 w 3549"/>
                  <a:gd name="T47" fmla="*/ 597 h 605"/>
                  <a:gd name="T48" fmla="*/ 1389 w 3549"/>
                  <a:gd name="T49" fmla="*/ 535 h 605"/>
                  <a:gd name="T50" fmla="*/ 1444 w 3549"/>
                  <a:gd name="T51" fmla="*/ 503 h 605"/>
                  <a:gd name="T52" fmla="*/ 1500 w 3549"/>
                  <a:gd name="T53" fmla="*/ 416 h 605"/>
                  <a:gd name="T54" fmla="*/ 1556 w 3549"/>
                  <a:gd name="T55" fmla="*/ 448 h 605"/>
                  <a:gd name="T56" fmla="*/ 1611 w 3549"/>
                  <a:gd name="T57" fmla="*/ 426 h 605"/>
                  <a:gd name="T58" fmla="*/ 1667 w 3549"/>
                  <a:gd name="T59" fmla="*/ 424 h 605"/>
                  <a:gd name="T60" fmla="*/ 1723 w 3549"/>
                  <a:gd name="T61" fmla="*/ 431 h 605"/>
                  <a:gd name="T62" fmla="*/ 1778 w 3549"/>
                  <a:gd name="T63" fmla="*/ 395 h 605"/>
                  <a:gd name="T64" fmla="*/ 1834 w 3549"/>
                  <a:gd name="T65" fmla="*/ 432 h 605"/>
                  <a:gd name="T66" fmla="*/ 1889 w 3549"/>
                  <a:gd name="T67" fmla="*/ 396 h 605"/>
                  <a:gd name="T68" fmla="*/ 1945 w 3549"/>
                  <a:gd name="T69" fmla="*/ 426 h 605"/>
                  <a:gd name="T70" fmla="*/ 2001 w 3549"/>
                  <a:gd name="T71" fmla="*/ 410 h 605"/>
                  <a:gd name="T72" fmla="*/ 2056 w 3549"/>
                  <a:gd name="T73" fmla="*/ 432 h 605"/>
                  <a:gd name="T74" fmla="*/ 2112 w 3549"/>
                  <a:gd name="T75" fmla="*/ 442 h 605"/>
                  <a:gd name="T76" fmla="*/ 2168 w 3549"/>
                  <a:gd name="T77" fmla="*/ 427 h 605"/>
                  <a:gd name="T78" fmla="*/ 2223 w 3549"/>
                  <a:gd name="T79" fmla="*/ 444 h 605"/>
                  <a:gd name="T80" fmla="*/ 2278 w 3549"/>
                  <a:gd name="T81" fmla="*/ 429 h 605"/>
                  <a:gd name="T82" fmla="*/ 2334 w 3549"/>
                  <a:gd name="T83" fmla="*/ 434 h 605"/>
                  <a:gd name="T84" fmla="*/ 2390 w 3549"/>
                  <a:gd name="T85" fmla="*/ 424 h 605"/>
                  <a:gd name="T86" fmla="*/ 2445 w 3549"/>
                  <a:gd name="T87" fmla="*/ 450 h 605"/>
                  <a:gd name="T88" fmla="*/ 2501 w 3549"/>
                  <a:gd name="T89" fmla="*/ 425 h 605"/>
                  <a:gd name="T90" fmla="*/ 2557 w 3549"/>
                  <a:gd name="T91" fmla="*/ 451 h 605"/>
                  <a:gd name="T92" fmla="*/ 2612 w 3549"/>
                  <a:gd name="T93" fmla="*/ 449 h 605"/>
                  <a:gd name="T94" fmla="*/ 2668 w 3549"/>
                  <a:gd name="T95" fmla="*/ 440 h 605"/>
                  <a:gd name="T96" fmla="*/ 2723 w 3549"/>
                  <a:gd name="T97" fmla="*/ 389 h 605"/>
                  <a:gd name="T98" fmla="*/ 2779 w 3549"/>
                  <a:gd name="T99" fmla="*/ 438 h 605"/>
                  <a:gd name="T100" fmla="*/ 2835 w 3549"/>
                  <a:gd name="T101" fmla="*/ 435 h 605"/>
                  <a:gd name="T102" fmla="*/ 2890 w 3549"/>
                  <a:gd name="T103" fmla="*/ 440 h 605"/>
                  <a:gd name="T104" fmla="*/ 2946 w 3549"/>
                  <a:gd name="T105" fmla="*/ 383 h 605"/>
                  <a:gd name="T106" fmla="*/ 3002 w 3549"/>
                  <a:gd name="T107" fmla="*/ 447 h 605"/>
                  <a:gd name="T108" fmla="*/ 3057 w 3549"/>
                  <a:gd name="T109" fmla="*/ 386 h 605"/>
                  <a:gd name="T110" fmla="*/ 3112 w 3549"/>
                  <a:gd name="T111" fmla="*/ 440 h 605"/>
                  <a:gd name="T112" fmla="*/ 3168 w 3549"/>
                  <a:gd name="T113" fmla="*/ 388 h 605"/>
                  <a:gd name="T114" fmla="*/ 3224 w 3549"/>
                  <a:gd name="T115" fmla="*/ 425 h 605"/>
                  <a:gd name="T116" fmla="*/ 3279 w 3549"/>
                  <a:gd name="T117" fmla="*/ 441 h 605"/>
                  <a:gd name="T118" fmla="*/ 3335 w 3549"/>
                  <a:gd name="T119" fmla="*/ 438 h 605"/>
                  <a:gd name="T120" fmla="*/ 3391 w 3549"/>
                  <a:gd name="T121" fmla="*/ 401 h 605"/>
                  <a:gd name="T122" fmla="*/ 3446 w 3549"/>
                  <a:gd name="T123" fmla="*/ 444 h 605"/>
                  <a:gd name="T124" fmla="*/ 3502 w 3549"/>
                  <a:gd name="T125" fmla="*/ 43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9" h="605">
                    <a:moveTo>
                      <a:pt x="0" y="369"/>
                    </a:moveTo>
                    <a:lnTo>
                      <a:pt x="1" y="366"/>
                    </a:lnTo>
                    <a:lnTo>
                      <a:pt x="3" y="368"/>
                    </a:lnTo>
                    <a:lnTo>
                      <a:pt x="3" y="367"/>
                    </a:lnTo>
                    <a:lnTo>
                      <a:pt x="5" y="368"/>
                    </a:lnTo>
                    <a:lnTo>
                      <a:pt x="6" y="368"/>
                    </a:lnTo>
                    <a:lnTo>
                      <a:pt x="7" y="368"/>
                    </a:lnTo>
                    <a:lnTo>
                      <a:pt x="8" y="366"/>
                    </a:lnTo>
                    <a:lnTo>
                      <a:pt x="10" y="369"/>
                    </a:lnTo>
                    <a:lnTo>
                      <a:pt x="11" y="367"/>
                    </a:lnTo>
                    <a:lnTo>
                      <a:pt x="12" y="369"/>
                    </a:lnTo>
                    <a:lnTo>
                      <a:pt x="13" y="366"/>
                    </a:lnTo>
                    <a:lnTo>
                      <a:pt x="14" y="367"/>
                    </a:lnTo>
                    <a:lnTo>
                      <a:pt x="15" y="368"/>
                    </a:lnTo>
                    <a:lnTo>
                      <a:pt x="17" y="366"/>
                    </a:lnTo>
                    <a:lnTo>
                      <a:pt x="18" y="369"/>
                    </a:lnTo>
                    <a:lnTo>
                      <a:pt x="19" y="364"/>
                    </a:lnTo>
                    <a:lnTo>
                      <a:pt x="20" y="367"/>
                    </a:lnTo>
                    <a:lnTo>
                      <a:pt x="21" y="364"/>
                    </a:lnTo>
                    <a:lnTo>
                      <a:pt x="23" y="367"/>
                    </a:lnTo>
                    <a:lnTo>
                      <a:pt x="24" y="366"/>
                    </a:lnTo>
                    <a:lnTo>
                      <a:pt x="25" y="367"/>
                    </a:lnTo>
                    <a:lnTo>
                      <a:pt x="26" y="366"/>
                    </a:lnTo>
                    <a:lnTo>
                      <a:pt x="27" y="368"/>
                    </a:lnTo>
                    <a:lnTo>
                      <a:pt x="28" y="369"/>
                    </a:lnTo>
                    <a:lnTo>
                      <a:pt x="30" y="369"/>
                    </a:lnTo>
                    <a:lnTo>
                      <a:pt x="31" y="370"/>
                    </a:lnTo>
                    <a:lnTo>
                      <a:pt x="32" y="370"/>
                    </a:lnTo>
                    <a:lnTo>
                      <a:pt x="33" y="377"/>
                    </a:lnTo>
                    <a:lnTo>
                      <a:pt x="34" y="351"/>
                    </a:lnTo>
                    <a:lnTo>
                      <a:pt x="35" y="446"/>
                    </a:lnTo>
                    <a:lnTo>
                      <a:pt x="37" y="475"/>
                    </a:lnTo>
                    <a:lnTo>
                      <a:pt x="38" y="483"/>
                    </a:lnTo>
                    <a:lnTo>
                      <a:pt x="39" y="485"/>
                    </a:lnTo>
                    <a:lnTo>
                      <a:pt x="40" y="487"/>
                    </a:lnTo>
                    <a:lnTo>
                      <a:pt x="42" y="487"/>
                    </a:lnTo>
                    <a:lnTo>
                      <a:pt x="42" y="484"/>
                    </a:lnTo>
                    <a:lnTo>
                      <a:pt x="44" y="486"/>
                    </a:lnTo>
                    <a:lnTo>
                      <a:pt x="45" y="486"/>
                    </a:lnTo>
                    <a:lnTo>
                      <a:pt x="46" y="488"/>
                    </a:lnTo>
                    <a:lnTo>
                      <a:pt x="47" y="484"/>
                    </a:lnTo>
                    <a:lnTo>
                      <a:pt x="49" y="487"/>
                    </a:lnTo>
                    <a:lnTo>
                      <a:pt x="50" y="486"/>
                    </a:lnTo>
                    <a:lnTo>
                      <a:pt x="51" y="486"/>
                    </a:lnTo>
                    <a:lnTo>
                      <a:pt x="52" y="487"/>
                    </a:lnTo>
                    <a:lnTo>
                      <a:pt x="53" y="485"/>
                    </a:lnTo>
                    <a:lnTo>
                      <a:pt x="54" y="486"/>
                    </a:lnTo>
                    <a:lnTo>
                      <a:pt x="56" y="483"/>
                    </a:lnTo>
                    <a:lnTo>
                      <a:pt x="57" y="486"/>
                    </a:lnTo>
                    <a:lnTo>
                      <a:pt x="58" y="485"/>
                    </a:lnTo>
                    <a:lnTo>
                      <a:pt x="59" y="486"/>
                    </a:lnTo>
                    <a:lnTo>
                      <a:pt x="60" y="483"/>
                    </a:lnTo>
                    <a:lnTo>
                      <a:pt x="62" y="485"/>
                    </a:lnTo>
                    <a:lnTo>
                      <a:pt x="63" y="486"/>
                    </a:lnTo>
                    <a:lnTo>
                      <a:pt x="64" y="487"/>
                    </a:lnTo>
                    <a:lnTo>
                      <a:pt x="65" y="485"/>
                    </a:lnTo>
                    <a:lnTo>
                      <a:pt x="66" y="485"/>
                    </a:lnTo>
                    <a:lnTo>
                      <a:pt x="67" y="485"/>
                    </a:lnTo>
                    <a:lnTo>
                      <a:pt x="69" y="485"/>
                    </a:lnTo>
                    <a:lnTo>
                      <a:pt x="70" y="487"/>
                    </a:lnTo>
                    <a:lnTo>
                      <a:pt x="71" y="484"/>
                    </a:lnTo>
                    <a:lnTo>
                      <a:pt x="72" y="485"/>
                    </a:lnTo>
                    <a:lnTo>
                      <a:pt x="74" y="483"/>
                    </a:lnTo>
                    <a:lnTo>
                      <a:pt x="74" y="486"/>
                    </a:lnTo>
                    <a:lnTo>
                      <a:pt x="76" y="483"/>
                    </a:lnTo>
                    <a:lnTo>
                      <a:pt x="77" y="485"/>
                    </a:lnTo>
                    <a:lnTo>
                      <a:pt x="78" y="481"/>
                    </a:lnTo>
                    <a:lnTo>
                      <a:pt x="79" y="483"/>
                    </a:lnTo>
                    <a:lnTo>
                      <a:pt x="81" y="483"/>
                    </a:lnTo>
                    <a:lnTo>
                      <a:pt x="82" y="483"/>
                    </a:lnTo>
                    <a:lnTo>
                      <a:pt x="83" y="483"/>
                    </a:lnTo>
                    <a:lnTo>
                      <a:pt x="84" y="482"/>
                    </a:lnTo>
                    <a:lnTo>
                      <a:pt x="85" y="482"/>
                    </a:lnTo>
                    <a:lnTo>
                      <a:pt x="86" y="482"/>
                    </a:lnTo>
                    <a:lnTo>
                      <a:pt x="88" y="483"/>
                    </a:lnTo>
                    <a:lnTo>
                      <a:pt x="89" y="483"/>
                    </a:lnTo>
                    <a:lnTo>
                      <a:pt x="90" y="482"/>
                    </a:lnTo>
                    <a:lnTo>
                      <a:pt x="91" y="481"/>
                    </a:lnTo>
                    <a:lnTo>
                      <a:pt x="92" y="482"/>
                    </a:lnTo>
                    <a:lnTo>
                      <a:pt x="93" y="481"/>
                    </a:lnTo>
                    <a:lnTo>
                      <a:pt x="95" y="483"/>
                    </a:lnTo>
                    <a:lnTo>
                      <a:pt x="96" y="478"/>
                    </a:lnTo>
                    <a:lnTo>
                      <a:pt x="97" y="482"/>
                    </a:lnTo>
                    <a:lnTo>
                      <a:pt x="98" y="479"/>
                    </a:lnTo>
                    <a:lnTo>
                      <a:pt x="99" y="481"/>
                    </a:lnTo>
                    <a:lnTo>
                      <a:pt x="101" y="480"/>
                    </a:lnTo>
                    <a:lnTo>
                      <a:pt x="102" y="479"/>
                    </a:lnTo>
                    <a:lnTo>
                      <a:pt x="103" y="478"/>
                    </a:lnTo>
                    <a:lnTo>
                      <a:pt x="104" y="478"/>
                    </a:lnTo>
                    <a:lnTo>
                      <a:pt x="105" y="477"/>
                    </a:lnTo>
                    <a:lnTo>
                      <a:pt x="106" y="477"/>
                    </a:lnTo>
                    <a:lnTo>
                      <a:pt x="108" y="472"/>
                    </a:lnTo>
                    <a:lnTo>
                      <a:pt x="109" y="471"/>
                    </a:lnTo>
                    <a:lnTo>
                      <a:pt x="110" y="493"/>
                    </a:lnTo>
                    <a:lnTo>
                      <a:pt x="111" y="397"/>
                    </a:lnTo>
                    <a:lnTo>
                      <a:pt x="113" y="370"/>
                    </a:lnTo>
                    <a:lnTo>
                      <a:pt x="113" y="364"/>
                    </a:lnTo>
                    <a:lnTo>
                      <a:pt x="115" y="362"/>
                    </a:lnTo>
                    <a:lnTo>
                      <a:pt x="116" y="362"/>
                    </a:lnTo>
                    <a:lnTo>
                      <a:pt x="117" y="361"/>
                    </a:lnTo>
                    <a:lnTo>
                      <a:pt x="118" y="362"/>
                    </a:lnTo>
                    <a:lnTo>
                      <a:pt x="120" y="363"/>
                    </a:lnTo>
                    <a:lnTo>
                      <a:pt x="121" y="361"/>
                    </a:lnTo>
                    <a:lnTo>
                      <a:pt x="122" y="363"/>
                    </a:lnTo>
                    <a:lnTo>
                      <a:pt x="123" y="364"/>
                    </a:lnTo>
                    <a:lnTo>
                      <a:pt x="124" y="364"/>
                    </a:lnTo>
                    <a:lnTo>
                      <a:pt x="125" y="365"/>
                    </a:lnTo>
                    <a:lnTo>
                      <a:pt x="127" y="363"/>
                    </a:lnTo>
                    <a:lnTo>
                      <a:pt x="128" y="364"/>
                    </a:lnTo>
                    <a:lnTo>
                      <a:pt x="129" y="366"/>
                    </a:lnTo>
                    <a:lnTo>
                      <a:pt x="130" y="365"/>
                    </a:lnTo>
                    <a:lnTo>
                      <a:pt x="131" y="369"/>
                    </a:lnTo>
                    <a:lnTo>
                      <a:pt x="133" y="364"/>
                    </a:lnTo>
                    <a:lnTo>
                      <a:pt x="134" y="369"/>
                    </a:lnTo>
                    <a:lnTo>
                      <a:pt x="135" y="367"/>
                    </a:lnTo>
                    <a:lnTo>
                      <a:pt x="136" y="370"/>
                    </a:lnTo>
                    <a:lnTo>
                      <a:pt x="137" y="369"/>
                    </a:lnTo>
                    <a:lnTo>
                      <a:pt x="138" y="370"/>
                    </a:lnTo>
                    <a:lnTo>
                      <a:pt x="140" y="369"/>
                    </a:lnTo>
                    <a:lnTo>
                      <a:pt x="141" y="371"/>
                    </a:lnTo>
                    <a:lnTo>
                      <a:pt x="142" y="369"/>
                    </a:lnTo>
                    <a:lnTo>
                      <a:pt x="143" y="372"/>
                    </a:lnTo>
                    <a:lnTo>
                      <a:pt x="145" y="370"/>
                    </a:lnTo>
                    <a:lnTo>
                      <a:pt x="145" y="371"/>
                    </a:lnTo>
                    <a:lnTo>
                      <a:pt x="147" y="369"/>
                    </a:lnTo>
                    <a:lnTo>
                      <a:pt x="148" y="371"/>
                    </a:lnTo>
                    <a:lnTo>
                      <a:pt x="149" y="370"/>
                    </a:lnTo>
                    <a:lnTo>
                      <a:pt x="150" y="374"/>
                    </a:lnTo>
                    <a:lnTo>
                      <a:pt x="152" y="368"/>
                    </a:lnTo>
                    <a:lnTo>
                      <a:pt x="152" y="372"/>
                    </a:lnTo>
                    <a:lnTo>
                      <a:pt x="154" y="372"/>
                    </a:lnTo>
                    <a:lnTo>
                      <a:pt x="155" y="372"/>
                    </a:lnTo>
                    <a:lnTo>
                      <a:pt x="156" y="373"/>
                    </a:lnTo>
                    <a:lnTo>
                      <a:pt x="157" y="371"/>
                    </a:lnTo>
                    <a:lnTo>
                      <a:pt x="159" y="370"/>
                    </a:lnTo>
                    <a:lnTo>
                      <a:pt x="160" y="371"/>
                    </a:lnTo>
                    <a:lnTo>
                      <a:pt x="161" y="370"/>
                    </a:lnTo>
                    <a:lnTo>
                      <a:pt x="162" y="372"/>
                    </a:lnTo>
                    <a:lnTo>
                      <a:pt x="163" y="371"/>
                    </a:lnTo>
                    <a:lnTo>
                      <a:pt x="164" y="371"/>
                    </a:lnTo>
                    <a:lnTo>
                      <a:pt x="166" y="370"/>
                    </a:lnTo>
                    <a:lnTo>
                      <a:pt x="167" y="371"/>
                    </a:lnTo>
                    <a:lnTo>
                      <a:pt x="168" y="372"/>
                    </a:lnTo>
                    <a:lnTo>
                      <a:pt x="169" y="373"/>
                    </a:lnTo>
                    <a:lnTo>
                      <a:pt x="170" y="369"/>
                    </a:lnTo>
                    <a:lnTo>
                      <a:pt x="172" y="372"/>
                    </a:lnTo>
                    <a:lnTo>
                      <a:pt x="173" y="372"/>
                    </a:lnTo>
                    <a:lnTo>
                      <a:pt x="174" y="372"/>
                    </a:lnTo>
                    <a:lnTo>
                      <a:pt x="175" y="373"/>
                    </a:lnTo>
                    <a:lnTo>
                      <a:pt x="176" y="372"/>
                    </a:lnTo>
                    <a:lnTo>
                      <a:pt x="177" y="371"/>
                    </a:lnTo>
                    <a:lnTo>
                      <a:pt x="179" y="372"/>
                    </a:lnTo>
                    <a:lnTo>
                      <a:pt x="180" y="374"/>
                    </a:lnTo>
                    <a:lnTo>
                      <a:pt x="181" y="376"/>
                    </a:lnTo>
                    <a:lnTo>
                      <a:pt x="182" y="375"/>
                    </a:lnTo>
                    <a:lnTo>
                      <a:pt x="184" y="377"/>
                    </a:lnTo>
                    <a:lnTo>
                      <a:pt x="184" y="372"/>
                    </a:lnTo>
                    <a:lnTo>
                      <a:pt x="186" y="369"/>
                    </a:lnTo>
                    <a:lnTo>
                      <a:pt x="187" y="449"/>
                    </a:lnTo>
                    <a:lnTo>
                      <a:pt x="188" y="486"/>
                    </a:lnTo>
                    <a:lnTo>
                      <a:pt x="189" y="485"/>
                    </a:lnTo>
                    <a:lnTo>
                      <a:pt x="191" y="491"/>
                    </a:lnTo>
                    <a:lnTo>
                      <a:pt x="192" y="489"/>
                    </a:lnTo>
                    <a:lnTo>
                      <a:pt x="193" y="491"/>
                    </a:lnTo>
                    <a:lnTo>
                      <a:pt x="194" y="490"/>
                    </a:lnTo>
                    <a:lnTo>
                      <a:pt x="195" y="490"/>
                    </a:lnTo>
                    <a:lnTo>
                      <a:pt x="196" y="488"/>
                    </a:lnTo>
                    <a:lnTo>
                      <a:pt x="198" y="490"/>
                    </a:lnTo>
                    <a:lnTo>
                      <a:pt x="199" y="491"/>
                    </a:lnTo>
                    <a:lnTo>
                      <a:pt x="200" y="491"/>
                    </a:lnTo>
                    <a:lnTo>
                      <a:pt x="201" y="490"/>
                    </a:lnTo>
                    <a:lnTo>
                      <a:pt x="202" y="490"/>
                    </a:lnTo>
                    <a:lnTo>
                      <a:pt x="204" y="489"/>
                    </a:lnTo>
                    <a:lnTo>
                      <a:pt x="205" y="491"/>
                    </a:lnTo>
                    <a:lnTo>
                      <a:pt x="206" y="488"/>
                    </a:lnTo>
                    <a:lnTo>
                      <a:pt x="207" y="493"/>
                    </a:lnTo>
                    <a:lnTo>
                      <a:pt x="208" y="487"/>
                    </a:lnTo>
                    <a:lnTo>
                      <a:pt x="209" y="490"/>
                    </a:lnTo>
                    <a:lnTo>
                      <a:pt x="211" y="489"/>
                    </a:lnTo>
                    <a:lnTo>
                      <a:pt x="212" y="490"/>
                    </a:lnTo>
                    <a:lnTo>
                      <a:pt x="213" y="489"/>
                    </a:lnTo>
                    <a:lnTo>
                      <a:pt x="214" y="490"/>
                    </a:lnTo>
                    <a:lnTo>
                      <a:pt x="215" y="488"/>
                    </a:lnTo>
                    <a:lnTo>
                      <a:pt x="216" y="489"/>
                    </a:lnTo>
                    <a:lnTo>
                      <a:pt x="218" y="488"/>
                    </a:lnTo>
                    <a:lnTo>
                      <a:pt x="219" y="489"/>
                    </a:lnTo>
                    <a:lnTo>
                      <a:pt x="220" y="488"/>
                    </a:lnTo>
                    <a:lnTo>
                      <a:pt x="221" y="488"/>
                    </a:lnTo>
                    <a:lnTo>
                      <a:pt x="223" y="488"/>
                    </a:lnTo>
                    <a:lnTo>
                      <a:pt x="223" y="488"/>
                    </a:lnTo>
                    <a:lnTo>
                      <a:pt x="225" y="487"/>
                    </a:lnTo>
                    <a:lnTo>
                      <a:pt x="226" y="488"/>
                    </a:lnTo>
                    <a:lnTo>
                      <a:pt x="227" y="484"/>
                    </a:lnTo>
                    <a:lnTo>
                      <a:pt x="228" y="486"/>
                    </a:lnTo>
                    <a:lnTo>
                      <a:pt x="230" y="486"/>
                    </a:lnTo>
                    <a:lnTo>
                      <a:pt x="231" y="486"/>
                    </a:lnTo>
                    <a:lnTo>
                      <a:pt x="232" y="486"/>
                    </a:lnTo>
                    <a:lnTo>
                      <a:pt x="233" y="484"/>
                    </a:lnTo>
                    <a:lnTo>
                      <a:pt x="234" y="485"/>
                    </a:lnTo>
                    <a:lnTo>
                      <a:pt x="235" y="483"/>
                    </a:lnTo>
                    <a:lnTo>
                      <a:pt x="237" y="486"/>
                    </a:lnTo>
                    <a:lnTo>
                      <a:pt x="238" y="484"/>
                    </a:lnTo>
                    <a:lnTo>
                      <a:pt x="239" y="486"/>
                    </a:lnTo>
                    <a:lnTo>
                      <a:pt x="240" y="482"/>
                    </a:lnTo>
                    <a:lnTo>
                      <a:pt x="241" y="485"/>
                    </a:lnTo>
                    <a:lnTo>
                      <a:pt x="243" y="484"/>
                    </a:lnTo>
                    <a:lnTo>
                      <a:pt x="244" y="484"/>
                    </a:lnTo>
                    <a:lnTo>
                      <a:pt x="245" y="484"/>
                    </a:lnTo>
                    <a:lnTo>
                      <a:pt x="246" y="483"/>
                    </a:lnTo>
                    <a:lnTo>
                      <a:pt x="247" y="483"/>
                    </a:lnTo>
                    <a:lnTo>
                      <a:pt x="248" y="483"/>
                    </a:lnTo>
                    <a:lnTo>
                      <a:pt x="250" y="483"/>
                    </a:lnTo>
                    <a:lnTo>
                      <a:pt x="251" y="483"/>
                    </a:lnTo>
                    <a:lnTo>
                      <a:pt x="252" y="482"/>
                    </a:lnTo>
                    <a:lnTo>
                      <a:pt x="253" y="480"/>
                    </a:lnTo>
                    <a:lnTo>
                      <a:pt x="255" y="479"/>
                    </a:lnTo>
                    <a:lnTo>
                      <a:pt x="255" y="480"/>
                    </a:lnTo>
                    <a:lnTo>
                      <a:pt x="257" y="478"/>
                    </a:lnTo>
                    <a:lnTo>
                      <a:pt x="258" y="479"/>
                    </a:lnTo>
                    <a:lnTo>
                      <a:pt x="259" y="474"/>
                    </a:lnTo>
                    <a:lnTo>
                      <a:pt x="260" y="472"/>
                    </a:lnTo>
                    <a:lnTo>
                      <a:pt x="262" y="500"/>
                    </a:lnTo>
                    <a:lnTo>
                      <a:pt x="263" y="399"/>
                    </a:lnTo>
                    <a:lnTo>
                      <a:pt x="264" y="369"/>
                    </a:lnTo>
                    <a:lnTo>
                      <a:pt x="265" y="363"/>
                    </a:lnTo>
                    <a:lnTo>
                      <a:pt x="266" y="359"/>
                    </a:lnTo>
                    <a:lnTo>
                      <a:pt x="267" y="360"/>
                    </a:lnTo>
                    <a:lnTo>
                      <a:pt x="269" y="359"/>
                    </a:lnTo>
                    <a:lnTo>
                      <a:pt x="270" y="359"/>
                    </a:lnTo>
                    <a:lnTo>
                      <a:pt x="271" y="359"/>
                    </a:lnTo>
                    <a:lnTo>
                      <a:pt x="272" y="358"/>
                    </a:lnTo>
                    <a:lnTo>
                      <a:pt x="273" y="357"/>
                    </a:lnTo>
                    <a:lnTo>
                      <a:pt x="274" y="358"/>
                    </a:lnTo>
                    <a:lnTo>
                      <a:pt x="276" y="359"/>
                    </a:lnTo>
                    <a:lnTo>
                      <a:pt x="277" y="362"/>
                    </a:lnTo>
                    <a:lnTo>
                      <a:pt x="278" y="358"/>
                    </a:lnTo>
                    <a:lnTo>
                      <a:pt x="279" y="361"/>
                    </a:lnTo>
                    <a:lnTo>
                      <a:pt x="280" y="360"/>
                    </a:lnTo>
                    <a:lnTo>
                      <a:pt x="282" y="364"/>
                    </a:lnTo>
                    <a:lnTo>
                      <a:pt x="283" y="363"/>
                    </a:lnTo>
                    <a:lnTo>
                      <a:pt x="284" y="365"/>
                    </a:lnTo>
                    <a:lnTo>
                      <a:pt x="285" y="363"/>
                    </a:lnTo>
                    <a:lnTo>
                      <a:pt x="286" y="366"/>
                    </a:lnTo>
                    <a:lnTo>
                      <a:pt x="287" y="365"/>
                    </a:lnTo>
                    <a:lnTo>
                      <a:pt x="289" y="368"/>
                    </a:lnTo>
                    <a:lnTo>
                      <a:pt x="290" y="368"/>
                    </a:lnTo>
                    <a:lnTo>
                      <a:pt x="291" y="368"/>
                    </a:lnTo>
                    <a:lnTo>
                      <a:pt x="292" y="368"/>
                    </a:lnTo>
                    <a:lnTo>
                      <a:pt x="294" y="368"/>
                    </a:lnTo>
                    <a:lnTo>
                      <a:pt x="294" y="369"/>
                    </a:lnTo>
                    <a:lnTo>
                      <a:pt x="296" y="371"/>
                    </a:lnTo>
                    <a:lnTo>
                      <a:pt x="297" y="369"/>
                    </a:lnTo>
                    <a:lnTo>
                      <a:pt x="298" y="370"/>
                    </a:lnTo>
                    <a:lnTo>
                      <a:pt x="299" y="369"/>
                    </a:lnTo>
                    <a:lnTo>
                      <a:pt x="301" y="372"/>
                    </a:lnTo>
                    <a:lnTo>
                      <a:pt x="302" y="370"/>
                    </a:lnTo>
                    <a:lnTo>
                      <a:pt x="303" y="373"/>
                    </a:lnTo>
                    <a:lnTo>
                      <a:pt x="304" y="369"/>
                    </a:lnTo>
                    <a:lnTo>
                      <a:pt x="305" y="372"/>
                    </a:lnTo>
                    <a:lnTo>
                      <a:pt x="306" y="372"/>
                    </a:lnTo>
                    <a:lnTo>
                      <a:pt x="308" y="372"/>
                    </a:lnTo>
                    <a:lnTo>
                      <a:pt x="309" y="374"/>
                    </a:lnTo>
                    <a:lnTo>
                      <a:pt x="310" y="372"/>
                    </a:lnTo>
                    <a:lnTo>
                      <a:pt x="311" y="373"/>
                    </a:lnTo>
                    <a:lnTo>
                      <a:pt x="312" y="373"/>
                    </a:lnTo>
                    <a:lnTo>
                      <a:pt x="314" y="374"/>
                    </a:lnTo>
                    <a:lnTo>
                      <a:pt x="315" y="375"/>
                    </a:lnTo>
                    <a:lnTo>
                      <a:pt x="316" y="372"/>
                    </a:lnTo>
                    <a:lnTo>
                      <a:pt x="317" y="371"/>
                    </a:lnTo>
                    <a:lnTo>
                      <a:pt x="318" y="373"/>
                    </a:lnTo>
                    <a:lnTo>
                      <a:pt x="319" y="372"/>
                    </a:lnTo>
                    <a:lnTo>
                      <a:pt x="321" y="372"/>
                    </a:lnTo>
                    <a:lnTo>
                      <a:pt x="322" y="372"/>
                    </a:lnTo>
                    <a:lnTo>
                      <a:pt x="323" y="371"/>
                    </a:lnTo>
                    <a:lnTo>
                      <a:pt x="324" y="371"/>
                    </a:lnTo>
                    <a:lnTo>
                      <a:pt x="326" y="372"/>
                    </a:lnTo>
                    <a:lnTo>
                      <a:pt x="326" y="371"/>
                    </a:lnTo>
                    <a:lnTo>
                      <a:pt x="328" y="373"/>
                    </a:lnTo>
                    <a:lnTo>
                      <a:pt x="329" y="371"/>
                    </a:lnTo>
                    <a:lnTo>
                      <a:pt x="330" y="372"/>
                    </a:lnTo>
                    <a:lnTo>
                      <a:pt x="331" y="371"/>
                    </a:lnTo>
                    <a:lnTo>
                      <a:pt x="333" y="376"/>
                    </a:lnTo>
                    <a:lnTo>
                      <a:pt x="334" y="375"/>
                    </a:lnTo>
                    <a:lnTo>
                      <a:pt x="335" y="380"/>
                    </a:lnTo>
                    <a:lnTo>
                      <a:pt x="336" y="369"/>
                    </a:lnTo>
                    <a:lnTo>
                      <a:pt x="337" y="376"/>
                    </a:lnTo>
                    <a:lnTo>
                      <a:pt x="338" y="451"/>
                    </a:lnTo>
                    <a:lnTo>
                      <a:pt x="340" y="483"/>
                    </a:lnTo>
                    <a:lnTo>
                      <a:pt x="341" y="488"/>
                    </a:lnTo>
                    <a:lnTo>
                      <a:pt x="342" y="488"/>
                    </a:lnTo>
                    <a:lnTo>
                      <a:pt x="343" y="489"/>
                    </a:lnTo>
                    <a:lnTo>
                      <a:pt x="344" y="491"/>
                    </a:lnTo>
                    <a:lnTo>
                      <a:pt x="345" y="489"/>
                    </a:lnTo>
                    <a:lnTo>
                      <a:pt x="347" y="492"/>
                    </a:lnTo>
                    <a:lnTo>
                      <a:pt x="348" y="488"/>
                    </a:lnTo>
                    <a:lnTo>
                      <a:pt x="349" y="490"/>
                    </a:lnTo>
                    <a:lnTo>
                      <a:pt x="350" y="491"/>
                    </a:lnTo>
                    <a:lnTo>
                      <a:pt x="351" y="491"/>
                    </a:lnTo>
                    <a:lnTo>
                      <a:pt x="353" y="492"/>
                    </a:lnTo>
                    <a:lnTo>
                      <a:pt x="354" y="490"/>
                    </a:lnTo>
                    <a:lnTo>
                      <a:pt x="355" y="490"/>
                    </a:lnTo>
                    <a:lnTo>
                      <a:pt x="356" y="490"/>
                    </a:lnTo>
                    <a:lnTo>
                      <a:pt x="357" y="490"/>
                    </a:lnTo>
                    <a:lnTo>
                      <a:pt x="358" y="490"/>
                    </a:lnTo>
                    <a:lnTo>
                      <a:pt x="360" y="490"/>
                    </a:lnTo>
                    <a:lnTo>
                      <a:pt x="361" y="488"/>
                    </a:lnTo>
                    <a:lnTo>
                      <a:pt x="362" y="490"/>
                    </a:lnTo>
                    <a:lnTo>
                      <a:pt x="363" y="490"/>
                    </a:lnTo>
                    <a:lnTo>
                      <a:pt x="365" y="490"/>
                    </a:lnTo>
                    <a:lnTo>
                      <a:pt x="365" y="490"/>
                    </a:lnTo>
                    <a:lnTo>
                      <a:pt x="367" y="488"/>
                    </a:lnTo>
                    <a:lnTo>
                      <a:pt x="368" y="488"/>
                    </a:lnTo>
                    <a:lnTo>
                      <a:pt x="369" y="489"/>
                    </a:lnTo>
                    <a:lnTo>
                      <a:pt x="370" y="488"/>
                    </a:lnTo>
                    <a:lnTo>
                      <a:pt x="372" y="491"/>
                    </a:lnTo>
                    <a:lnTo>
                      <a:pt x="373" y="486"/>
                    </a:lnTo>
                    <a:lnTo>
                      <a:pt x="374" y="489"/>
                    </a:lnTo>
                    <a:lnTo>
                      <a:pt x="375" y="487"/>
                    </a:lnTo>
                    <a:lnTo>
                      <a:pt x="376" y="487"/>
                    </a:lnTo>
                    <a:lnTo>
                      <a:pt x="377" y="486"/>
                    </a:lnTo>
                    <a:lnTo>
                      <a:pt x="379" y="488"/>
                    </a:lnTo>
                    <a:lnTo>
                      <a:pt x="380" y="483"/>
                    </a:lnTo>
                    <a:lnTo>
                      <a:pt x="381" y="486"/>
                    </a:lnTo>
                    <a:lnTo>
                      <a:pt x="382" y="485"/>
                    </a:lnTo>
                    <a:lnTo>
                      <a:pt x="383" y="486"/>
                    </a:lnTo>
                    <a:lnTo>
                      <a:pt x="385" y="485"/>
                    </a:lnTo>
                    <a:lnTo>
                      <a:pt x="386" y="483"/>
                    </a:lnTo>
                    <a:lnTo>
                      <a:pt x="387" y="483"/>
                    </a:lnTo>
                    <a:lnTo>
                      <a:pt x="388" y="485"/>
                    </a:lnTo>
                    <a:lnTo>
                      <a:pt x="389" y="483"/>
                    </a:lnTo>
                    <a:lnTo>
                      <a:pt x="390" y="486"/>
                    </a:lnTo>
                    <a:lnTo>
                      <a:pt x="392" y="482"/>
                    </a:lnTo>
                    <a:lnTo>
                      <a:pt x="393" y="485"/>
                    </a:lnTo>
                    <a:lnTo>
                      <a:pt x="394" y="482"/>
                    </a:lnTo>
                    <a:lnTo>
                      <a:pt x="395" y="484"/>
                    </a:lnTo>
                    <a:lnTo>
                      <a:pt x="396" y="483"/>
                    </a:lnTo>
                    <a:lnTo>
                      <a:pt x="397" y="483"/>
                    </a:lnTo>
                    <a:lnTo>
                      <a:pt x="399" y="481"/>
                    </a:lnTo>
                    <a:lnTo>
                      <a:pt x="400" y="483"/>
                    </a:lnTo>
                    <a:lnTo>
                      <a:pt x="401" y="482"/>
                    </a:lnTo>
                    <a:lnTo>
                      <a:pt x="402" y="483"/>
                    </a:lnTo>
                    <a:lnTo>
                      <a:pt x="404" y="483"/>
                    </a:lnTo>
                    <a:lnTo>
                      <a:pt x="404" y="482"/>
                    </a:lnTo>
                    <a:lnTo>
                      <a:pt x="406" y="481"/>
                    </a:lnTo>
                    <a:lnTo>
                      <a:pt x="407" y="482"/>
                    </a:lnTo>
                    <a:lnTo>
                      <a:pt x="408" y="480"/>
                    </a:lnTo>
                    <a:lnTo>
                      <a:pt x="409" y="482"/>
                    </a:lnTo>
                    <a:lnTo>
                      <a:pt x="411" y="477"/>
                    </a:lnTo>
                    <a:lnTo>
                      <a:pt x="412" y="475"/>
                    </a:lnTo>
                    <a:lnTo>
                      <a:pt x="413" y="497"/>
                    </a:lnTo>
                    <a:lnTo>
                      <a:pt x="414" y="410"/>
                    </a:lnTo>
                    <a:lnTo>
                      <a:pt x="415" y="378"/>
                    </a:lnTo>
                    <a:lnTo>
                      <a:pt x="416" y="376"/>
                    </a:lnTo>
                    <a:lnTo>
                      <a:pt x="418" y="370"/>
                    </a:lnTo>
                    <a:lnTo>
                      <a:pt x="419" y="375"/>
                    </a:lnTo>
                    <a:lnTo>
                      <a:pt x="420" y="374"/>
                    </a:lnTo>
                    <a:lnTo>
                      <a:pt x="421" y="376"/>
                    </a:lnTo>
                    <a:lnTo>
                      <a:pt x="422" y="379"/>
                    </a:lnTo>
                    <a:lnTo>
                      <a:pt x="424" y="378"/>
                    </a:lnTo>
                    <a:lnTo>
                      <a:pt x="425" y="379"/>
                    </a:lnTo>
                    <a:lnTo>
                      <a:pt x="426" y="381"/>
                    </a:lnTo>
                    <a:lnTo>
                      <a:pt x="427" y="380"/>
                    </a:lnTo>
                    <a:lnTo>
                      <a:pt x="428" y="381"/>
                    </a:lnTo>
                    <a:lnTo>
                      <a:pt x="429" y="377"/>
                    </a:lnTo>
                    <a:lnTo>
                      <a:pt x="431" y="380"/>
                    </a:lnTo>
                    <a:lnTo>
                      <a:pt x="432" y="377"/>
                    </a:lnTo>
                    <a:lnTo>
                      <a:pt x="433" y="379"/>
                    </a:lnTo>
                    <a:lnTo>
                      <a:pt x="434" y="376"/>
                    </a:lnTo>
                    <a:lnTo>
                      <a:pt x="436" y="376"/>
                    </a:lnTo>
                    <a:lnTo>
                      <a:pt x="436" y="374"/>
                    </a:lnTo>
                    <a:lnTo>
                      <a:pt x="438" y="374"/>
                    </a:lnTo>
                    <a:lnTo>
                      <a:pt x="439" y="374"/>
                    </a:lnTo>
                    <a:lnTo>
                      <a:pt x="440" y="374"/>
                    </a:lnTo>
                    <a:lnTo>
                      <a:pt x="441" y="374"/>
                    </a:lnTo>
                    <a:lnTo>
                      <a:pt x="443" y="373"/>
                    </a:lnTo>
                    <a:lnTo>
                      <a:pt x="444" y="373"/>
                    </a:lnTo>
                    <a:lnTo>
                      <a:pt x="445" y="374"/>
                    </a:lnTo>
                    <a:lnTo>
                      <a:pt x="446" y="373"/>
                    </a:lnTo>
                    <a:lnTo>
                      <a:pt x="447" y="375"/>
                    </a:lnTo>
                    <a:lnTo>
                      <a:pt x="448" y="371"/>
                    </a:lnTo>
                    <a:lnTo>
                      <a:pt x="450" y="372"/>
                    </a:lnTo>
                    <a:lnTo>
                      <a:pt x="451" y="374"/>
                    </a:lnTo>
                    <a:lnTo>
                      <a:pt x="452" y="374"/>
                    </a:lnTo>
                    <a:lnTo>
                      <a:pt x="453" y="374"/>
                    </a:lnTo>
                    <a:lnTo>
                      <a:pt x="454" y="372"/>
                    </a:lnTo>
                    <a:lnTo>
                      <a:pt x="456" y="375"/>
                    </a:lnTo>
                    <a:lnTo>
                      <a:pt x="457" y="375"/>
                    </a:lnTo>
                    <a:lnTo>
                      <a:pt x="458" y="375"/>
                    </a:lnTo>
                    <a:lnTo>
                      <a:pt x="459" y="377"/>
                    </a:lnTo>
                    <a:lnTo>
                      <a:pt x="460" y="374"/>
                    </a:lnTo>
                    <a:lnTo>
                      <a:pt x="461" y="376"/>
                    </a:lnTo>
                    <a:lnTo>
                      <a:pt x="463" y="376"/>
                    </a:lnTo>
                    <a:lnTo>
                      <a:pt x="464" y="377"/>
                    </a:lnTo>
                    <a:lnTo>
                      <a:pt x="465" y="379"/>
                    </a:lnTo>
                    <a:lnTo>
                      <a:pt x="466" y="375"/>
                    </a:lnTo>
                    <a:lnTo>
                      <a:pt x="467" y="376"/>
                    </a:lnTo>
                    <a:lnTo>
                      <a:pt x="468" y="376"/>
                    </a:lnTo>
                    <a:lnTo>
                      <a:pt x="470" y="379"/>
                    </a:lnTo>
                    <a:lnTo>
                      <a:pt x="471" y="377"/>
                    </a:lnTo>
                    <a:lnTo>
                      <a:pt x="472" y="379"/>
                    </a:lnTo>
                    <a:lnTo>
                      <a:pt x="473" y="376"/>
                    </a:lnTo>
                    <a:lnTo>
                      <a:pt x="475" y="377"/>
                    </a:lnTo>
                    <a:lnTo>
                      <a:pt x="475" y="377"/>
                    </a:lnTo>
                    <a:lnTo>
                      <a:pt x="477" y="380"/>
                    </a:lnTo>
                    <a:lnTo>
                      <a:pt x="478" y="378"/>
                    </a:lnTo>
                    <a:lnTo>
                      <a:pt x="479" y="378"/>
                    </a:lnTo>
                    <a:lnTo>
                      <a:pt x="480" y="378"/>
                    </a:lnTo>
                    <a:lnTo>
                      <a:pt x="482" y="380"/>
                    </a:lnTo>
                    <a:lnTo>
                      <a:pt x="483" y="380"/>
                    </a:lnTo>
                    <a:lnTo>
                      <a:pt x="484" y="383"/>
                    </a:lnTo>
                    <a:lnTo>
                      <a:pt x="485" y="380"/>
                    </a:lnTo>
                    <a:lnTo>
                      <a:pt x="486" y="385"/>
                    </a:lnTo>
                    <a:lnTo>
                      <a:pt x="487" y="379"/>
                    </a:lnTo>
                    <a:lnTo>
                      <a:pt x="489" y="386"/>
                    </a:lnTo>
                    <a:lnTo>
                      <a:pt x="490" y="459"/>
                    </a:lnTo>
                    <a:lnTo>
                      <a:pt x="491" y="487"/>
                    </a:lnTo>
                    <a:lnTo>
                      <a:pt x="492" y="494"/>
                    </a:lnTo>
                    <a:lnTo>
                      <a:pt x="493" y="497"/>
                    </a:lnTo>
                    <a:lnTo>
                      <a:pt x="495" y="495"/>
                    </a:lnTo>
                    <a:lnTo>
                      <a:pt x="496" y="499"/>
                    </a:lnTo>
                    <a:lnTo>
                      <a:pt x="497" y="494"/>
                    </a:lnTo>
                    <a:lnTo>
                      <a:pt x="498" y="499"/>
                    </a:lnTo>
                    <a:lnTo>
                      <a:pt x="499" y="495"/>
                    </a:lnTo>
                    <a:lnTo>
                      <a:pt x="500" y="497"/>
                    </a:lnTo>
                    <a:lnTo>
                      <a:pt x="502" y="496"/>
                    </a:lnTo>
                    <a:lnTo>
                      <a:pt x="503" y="494"/>
                    </a:lnTo>
                    <a:lnTo>
                      <a:pt x="504" y="495"/>
                    </a:lnTo>
                    <a:lnTo>
                      <a:pt x="505" y="494"/>
                    </a:lnTo>
                    <a:lnTo>
                      <a:pt x="507" y="495"/>
                    </a:lnTo>
                    <a:lnTo>
                      <a:pt x="507" y="496"/>
                    </a:lnTo>
                    <a:lnTo>
                      <a:pt x="509" y="494"/>
                    </a:lnTo>
                    <a:lnTo>
                      <a:pt x="510" y="494"/>
                    </a:lnTo>
                    <a:lnTo>
                      <a:pt x="511" y="494"/>
                    </a:lnTo>
                    <a:lnTo>
                      <a:pt x="512" y="494"/>
                    </a:lnTo>
                    <a:lnTo>
                      <a:pt x="514" y="495"/>
                    </a:lnTo>
                    <a:lnTo>
                      <a:pt x="515" y="491"/>
                    </a:lnTo>
                    <a:lnTo>
                      <a:pt x="516" y="494"/>
                    </a:lnTo>
                    <a:lnTo>
                      <a:pt x="517" y="491"/>
                    </a:lnTo>
                    <a:lnTo>
                      <a:pt x="518" y="494"/>
                    </a:lnTo>
                    <a:lnTo>
                      <a:pt x="519" y="493"/>
                    </a:lnTo>
                    <a:lnTo>
                      <a:pt x="521" y="492"/>
                    </a:lnTo>
                    <a:lnTo>
                      <a:pt x="522" y="490"/>
                    </a:lnTo>
                    <a:lnTo>
                      <a:pt x="523" y="491"/>
                    </a:lnTo>
                    <a:lnTo>
                      <a:pt x="524" y="490"/>
                    </a:lnTo>
                    <a:lnTo>
                      <a:pt x="525" y="491"/>
                    </a:lnTo>
                    <a:lnTo>
                      <a:pt x="526" y="489"/>
                    </a:lnTo>
                    <a:lnTo>
                      <a:pt x="528" y="490"/>
                    </a:lnTo>
                    <a:lnTo>
                      <a:pt x="529" y="489"/>
                    </a:lnTo>
                    <a:lnTo>
                      <a:pt x="530" y="491"/>
                    </a:lnTo>
                    <a:lnTo>
                      <a:pt x="531" y="491"/>
                    </a:lnTo>
                    <a:lnTo>
                      <a:pt x="532" y="491"/>
                    </a:lnTo>
                    <a:lnTo>
                      <a:pt x="534" y="488"/>
                    </a:lnTo>
                    <a:lnTo>
                      <a:pt x="535" y="491"/>
                    </a:lnTo>
                    <a:lnTo>
                      <a:pt x="536" y="491"/>
                    </a:lnTo>
                    <a:lnTo>
                      <a:pt x="537" y="491"/>
                    </a:lnTo>
                    <a:lnTo>
                      <a:pt x="538" y="491"/>
                    </a:lnTo>
                    <a:lnTo>
                      <a:pt x="539" y="490"/>
                    </a:lnTo>
                    <a:lnTo>
                      <a:pt x="541" y="491"/>
                    </a:lnTo>
                    <a:lnTo>
                      <a:pt x="542" y="490"/>
                    </a:lnTo>
                    <a:lnTo>
                      <a:pt x="543" y="491"/>
                    </a:lnTo>
                    <a:lnTo>
                      <a:pt x="544" y="491"/>
                    </a:lnTo>
                    <a:lnTo>
                      <a:pt x="546" y="491"/>
                    </a:lnTo>
                    <a:lnTo>
                      <a:pt x="546" y="489"/>
                    </a:lnTo>
                    <a:lnTo>
                      <a:pt x="548" y="493"/>
                    </a:lnTo>
                    <a:lnTo>
                      <a:pt x="549" y="489"/>
                    </a:lnTo>
                    <a:lnTo>
                      <a:pt x="550" y="494"/>
                    </a:lnTo>
                    <a:lnTo>
                      <a:pt x="551" y="488"/>
                    </a:lnTo>
                    <a:lnTo>
                      <a:pt x="553" y="491"/>
                    </a:lnTo>
                    <a:lnTo>
                      <a:pt x="554" y="491"/>
                    </a:lnTo>
                    <a:lnTo>
                      <a:pt x="555" y="491"/>
                    </a:lnTo>
                    <a:lnTo>
                      <a:pt x="556" y="491"/>
                    </a:lnTo>
                    <a:lnTo>
                      <a:pt x="557" y="490"/>
                    </a:lnTo>
                    <a:lnTo>
                      <a:pt x="558" y="488"/>
                    </a:lnTo>
                    <a:lnTo>
                      <a:pt x="560" y="488"/>
                    </a:lnTo>
                    <a:lnTo>
                      <a:pt x="561" y="488"/>
                    </a:lnTo>
                    <a:lnTo>
                      <a:pt x="562" y="487"/>
                    </a:lnTo>
                    <a:lnTo>
                      <a:pt x="563" y="484"/>
                    </a:lnTo>
                    <a:lnTo>
                      <a:pt x="564" y="499"/>
                    </a:lnTo>
                    <a:lnTo>
                      <a:pt x="566" y="408"/>
                    </a:lnTo>
                    <a:lnTo>
                      <a:pt x="567" y="379"/>
                    </a:lnTo>
                    <a:lnTo>
                      <a:pt x="568" y="375"/>
                    </a:lnTo>
                    <a:lnTo>
                      <a:pt x="569" y="372"/>
                    </a:lnTo>
                    <a:lnTo>
                      <a:pt x="570" y="372"/>
                    </a:lnTo>
                    <a:lnTo>
                      <a:pt x="571" y="374"/>
                    </a:lnTo>
                    <a:lnTo>
                      <a:pt x="573" y="375"/>
                    </a:lnTo>
                    <a:lnTo>
                      <a:pt x="574" y="376"/>
                    </a:lnTo>
                    <a:lnTo>
                      <a:pt x="575" y="375"/>
                    </a:lnTo>
                    <a:lnTo>
                      <a:pt x="576" y="376"/>
                    </a:lnTo>
                    <a:lnTo>
                      <a:pt x="578" y="375"/>
                    </a:lnTo>
                    <a:lnTo>
                      <a:pt x="578" y="376"/>
                    </a:lnTo>
                    <a:lnTo>
                      <a:pt x="580" y="379"/>
                    </a:lnTo>
                    <a:lnTo>
                      <a:pt x="581" y="376"/>
                    </a:lnTo>
                    <a:lnTo>
                      <a:pt x="582" y="376"/>
                    </a:lnTo>
                    <a:lnTo>
                      <a:pt x="583" y="377"/>
                    </a:lnTo>
                    <a:lnTo>
                      <a:pt x="585" y="378"/>
                    </a:lnTo>
                    <a:lnTo>
                      <a:pt x="585" y="377"/>
                    </a:lnTo>
                    <a:lnTo>
                      <a:pt x="587" y="379"/>
                    </a:lnTo>
                    <a:lnTo>
                      <a:pt x="588" y="376"/>
                    </a:lnTo>
                    <a:lnTo>
                      <a:pt x="589" y="378"/>
                    </a:lnTo>
                    <a:lnTo>
                      <a:pt x="590" y="379"/>
                    </a:lnTo>
                    <a:lnTo>
                      <a:pt x="592" y="378"/>
                    </a:lnTo>
                    <a:lnTo>
                      <a:pt x="593" y="380"/>
                    </a:lnTo>
                    <a:lnTo>
                      <a:pt x="594" y="376"/>
                    </a:lnTo>
                    <a:lnTo>
                      <a:pt x="595" y="379"/>
                    </a:lnTo>
                    <a:lnTo>
                      <a:pt x="596" y="378"/>
                    </a:lnTo>
                    <a:lnTo>
                      <a:pt x="597" y="379"/>
                    </a:lnTo>
                    <a:lnTo>
                      <a:pt x="599" y="380"/>
                    </a:lnTo>
                    <a:lnTo>
                      <a:pt x="600" y="377"/>
                    </a:lnTo>
                    <a:lnTo>
                      <a:pt x="601" y="380"/>
                    </a:lnTo>
                    <a:lnTo>
                      <a:pt x="602" y="379"/>
                    </a:lnTo>
                    <a:lnTo>
                      <a:pt x="603" y="380"/>
                    </a:lnTo>
                    <a:lnTo>
                      <a:pt x="605" y="381"/>
                    </a:lnTo>
                    <a:lnTo>
                      <a:pt x="606" y="380"/>
                    </a:lnTo>
                    <a:lnTo>
                      <a:pt x="607" y="380"/>
                    </a:lnTo>
                    <a:lnTo>
                      <a:pt x="608" y="381"/>
                    </a:lnTo>
                    <a:lnTo>
                      <a:pt x="609" y="381"/>
                    </a:lnTo>
                    <a:lnTo>
                      <a:pt x="610" y="384"/>
                    </a:lnTo>
                    <a:lnTo>
                      <a:pt x="612" y="380"/>
                    </a:lnTo>
                    <a:lnTo>
                      <a:pt x="613" y="381"/>
                    </a:lnTo>
                    <a:lnTo>
                      <a:pt x="614" y="380"/>
                    </a:lnTo>
                    <a:lnTo>
                      <a:pt x="615" y="383"/>
                    </a:lnTo>
                    <a:lnTo>
                      <a:pt x="617" y="381"/>
                    </a:lnTo>
                    <a:lnTo>
                      <a:pt x="617" y="382"/>
                    </a:lnTo>
                    <a:lnTo>
                      <a:pt x="619" y="380"/>
                    </a:lnTo>
                    <a:lnTo>
                      <a:pt x="620" y="380"/>
                    </a:lnTo>
                    <a:lnTo>
                      <a:pt x="621" y="380"/>
                    </a:lnTo>
                    <a:lnTo>
                      <a:pt x="622" y="382"/>
                    </a:lnTo>
                    <a:lnTo>
                      <a:pt x="624" y="380"/>
                    </a:lnTo>
                    <a:lnTo>
                      <a:pt x="625" y="380"/>
                    </a:lnTo>
                    <a:lnTo>
                      <a:pt x="626" y="380"/>
                    </a:lnTo>
                    <a:lnTo>
                      <a:pt x="627" y="383"/>
                    </a:lnTo>
                    <a:lnTo>
                      <a:pt x="628" y="379"/>
                    </a:lnTo>
                    <a:lnTo>
                      <a:pt x="629" y="384"/>
                    </a:lnTo>
                    <a:lnTo>
                      <a:pt x="631" y="379"/>
                    </a:lnTo>
                    <a:lnTo>
                      <a:pt x="632" y="382"/>
                    </a:lnTo>
                    <a:lnTo>
                      <a:pt x="633" y="381"/>
                    </a:lnTo>
                    <a:lnTo>
                      <a:pt x="634" y="384"/>
                    </a:lnTo>
                    <a:lnTo>
                      <a:pt x="635" y="384"/>
                    </a:lnTo>
                    <a:lnTo>
                      <a:pt x="637" y="385"/>
                    </a:lnTo>
                    <a:lnTo>
                      <a:pt x="638" y="386"/>
                    </a:lnTo>
                    <a:lnTo>
                      <a:pt x="639" y="385"/>
                    </a:lnTo>
                    <a:lnTo>
                      <a:pt x="640" y="375"/>
                    </a:lnTo>
                    <a:lnTo>
                      <a:pt x="641" y="455"/>
                    </a:lnTo>
                    <a:lnTo>
                      <a:pt x="642" y="490"/>
                    </a:lnTo>
                    <a:lnTo>
                      <a:pt x="644" y="499"/>
                    </a:lnTo>
                    <a:lnTo>
                      <a:pt x="645" y="499"/>
                    </a:lnTo>
                    <a:lnTo>
                      <a:pt x="646" y="501"/>
                    </a:lnTo>
                    <a:lnTo>
                      <a:pt x="647" y="501"/>
                    </a:lnTo>
                    <a:lnTo>
                      <a:pt x="648" y="502"/>
                    </a:lnTo>
                    <a:lnTo>
                      <a:pt x="649" y="500"/>
                    </a:lnTo>
                    <a:lnTo>
                      <a:pt x="651" y="502"/>
                    </a:lnTo>
                    <a:lnTo>
                      <a:pt x="652" y="501"/>
                    </a:lnTo>
                    <a:lnTo>
                      <a:pt x="653" y="502"/>
                    </a:lnTo>
                    <a:lnTo>
                      <a:pt x="654" y="500"/>
                    </a:lnTo>
                    <a:lnTo>
                      <a:pt x="656" y="500"/>
                    </a:lnTo>
                    <a:lnTo>
                      <a:pt x="656" y="499"/>
                    </a:lnTo>
                    <a:lnTo>
                      <a:pt x="658" y="500"/>
                    </a:lnTo>
                    <a:lnTo>
                      <a:pt x="659" y="500"/>
                    </a:lnTo>
                    <a:lnTo>
                      <a:pt x="660" y="501"/>
                    </a:lnTo>
                    <a:lnTo>
                      <a:pt x="661" y="497"/>
                    </a:lnTo>
                    <a:lnTo>
                      <a:pt x="663" y="500"/>
                    </a:lnTo>
                    <a:lnTo>
                      <a:pt x="664" y="498"/>
                    </a:lnTo>
                    <a:lnTo>
                      <a:pt x="665" y="499"/>
                    </a:lnTo>
                    <a:lnTo>
                      <a:pt x="666" y="499"/>
                    </a:lnTo>
                    <a:lnTo>
                      <a:pt x="667" y="498"/>
                    </a:lnTo>
                    <a:lnTo>
                      <a:pt x="668" y="498"/>
                    </a:lnTo>
                    <a:lnTo>
                      <a:pt x="670" y="498"/>
                    </a:lnTo>
                    <a:lnTo>
                      <a:pt x="671" y="499"/>
                    </a:lnTo>
                    <a:lnTo>
                      <a:pt x="672" y="499"/>
                    </a:lnTo>
                    <a:lnTo>
                      <a:pt x="673" y="496"/>
                    </a:lnTo>
                    <a:lnTo>
                      <a:pt x="674" y="497"/>
                    </a:lnTo>
                    <a:lnTo>
                      <a:pt x="676" y="498"/>
                    </a:lnTo>
                    <a:lnTo>
                      <a:pt x="677" y="497"/>
                    </a:lnTo>
                    <a:lnTo>
                      <a:pt x="678" y="499"/>
                    </a:lnTo>
                    <a:lnTo>
                      <a:pt x="679" y="495"/>
                    </a:lnTo>
                    <a:lnTo>
                      <a:pt x="680" y="496"/>
                    </a:lnTo>
                    <a:lnTo>
                      <a:pt x="681" y="495"/>
                    </a:lnTo>
                    <a:lnTo>
                      <a:pt x="683" y="499"/>
                    </a:lnTo>
                    <a:lnTo>
                      <a:pt x="684" y="496"/>
                    </a:lnTo>
                    <a:lnTo>
                      <a:pt x="685" y="499"/>
                    </a:lnTo>
                    <a:lnTo>
                      <a:pt x="686" y="494"/>
                    </a:lnTo>
                    <a:lnTo>
                      <a:pt x="688" y="497"/>
                    </a:lnTo>
                    <a:lnTo>
                      <a:pt x="688" y="496"/>
                    </a:lnTo>
                    <a:lnTo>
                      <a:pt x="690" y="497"/>
                    </a:lnTo>
                    <a:lnTo>
                      <a:pt x="691" y="498"/>
                    </a:lnTo>
                    <a:lnTo>
                      <a:pt x="692" y="495"/>
                    </a:lnTo>
                    <a:lnTo>
                      <a:pt x="693" y="496"/>
                    </a:lnTo>
                    <a:lnTo>
                      <a:pt x="695" y="496"/>
                    </a:lnTo>
                    <a:lnTo>
                      <a:pt x="696" y="497"/>
                    </a:lnTo>
                    <a:lnTo>
                      <a:pt x="697" y="499"/>
                    </a:lnTo>
                    <a:lnTo>
                      <a:pt x="698" y="495"/>
                    </a:lnTo>
                    <a:lnTo>
                      <a:pt x="699" y="498"/>
                    </a:lnTo>
                    <a:lnTo>
                      <a:pt x="700" y="499"/>
                    </a:lnTo>
                    <a:lnTo>
                      <a:pt x="702" y="497"/>
                    </a:lnTo>
                    <a:lnTo>
                      <a:pt x="703" y="500"/>
                    </a:lnTo>
                    <a:lnTo>
                      <a:pt x="704" y="495"/>
                    </a:lnTo>
                    <a:lnTo>
                      <a:pt x="705" y="497"/>
                    </a:lnTo>
                    <a:lnTo>
                      <a:pt x="706" y="495"/>
                    </a:lnTo>
                    <a:lnTo>
                      <a:pt x="707" y="498"/>
                    </a:lnTo>
                    <a:lnTo>
                      <a:pt x="709" y="496"/>
                    </a:lnTo>
                    <a:lnTo>
                      <a:pt x="710" y="495"/>
                    </a:lnTo>
                    <a:lnTo>
                      <a:pt x="711" y="493"/>
                    </a:lnTo>
                    <a:lnTo>
                      <a:pt x="712" y="494"/>
                    </a:lnTo>
                    <a:lnTo>
                      <a:pt x="713" y="491"/>
                    </a:lnTo>
                    <a:lnTo>
                      <a:pt x="715" y="496"/>
                    </a:lnTo>
                    <a:lnTo>
                      <a:pt x="716" y="495"/>
                    </a:lnTo>
                    <a:lnTo>
                      <a:pt x="717" y="436"/>
                    </a:lnTo>
                    <a:lnTo>
                      <a:pt x="718" y="391"/>
                    </a:lnTo>
                    <a:lnTo>
                      <a:pt x="719" y="385"/>
                    </a:lnTo>
                    <a:lnTo>
                      <a:pt x="720" y="383"/>
                    </a:lnTo>
                    <a:lnTo>
                      <a:pt x="722" y="383"/>
                    </a:lnTo>
                    <a:lnTo>
                      <a:pt x="723" y="382"/>
                    </a:lnTo>
                    <a:lnTo>
                      <a:pt x="724" y="383"/>
                    </a:lnTo>
                    <a:lnTo>
                      <a:pt x="725" y="386"/>
                    </a:lnTo>
                    <a:lnTo>
                      <a:pt x="727" y="385"/>
                    </a:lnTo>
                    <a:lnTo>
                      <a:pt x="727" y="392"/>
                    </a:lnTo>
                    <a:lnTo>
                      <a:pt x="729" y="386"/>
                    </a:lnTo>
                    <a:lnTo>
                      <a:pt x="730" y="391"/>
                    </a:lnTo>
                    <a:lnTo>
                      <a:pt x="731" y="390"/>
                    </a:lnTo>
                    <a:lnTo>
                      <a:pt x="732" y="391"/>
                    </a:lnTo>
                    <a:lnTo>
                      <a:pt x="734" y="391"/>
                    </a:lnTo>
                    <a:lnTo>
                      <a:pt x="735" y="391"/>
                    </a:lnTo>
                    <a:lnTo>
                      <a:pt x="736" y="391"/>
                    </a:lnTo>
                    <a:lnTo>
                      <a:pt x="737" y="392"/>
                    </a:lnTo>
                    <a:lnTo>
                      <a:pt x="738" y="393"/>
                    </a:lnTo>
                    <a:lnTo>
                      <a:pt x="739" y="394"/>
                    </a:lnTo>
                    <a:lnTo>
                      <a:pt x="741" y="391"/>
                    </a:lnTo>
                    <a:lnTo>
                      <a:pt x="742" y="391"/>
                    </a:lnTo>
                    <a:lnTo>
                      <a:pt x="743" y="393"/>
                    </a:lnTo>
                    <a:lnTo>
                      <a:pt x="744" y="392"/>
                    </a:lnTo>
                    <a:lnTo>
                      <a:pt x="745" y="397"/>
                    </a:lnTo>
                    <a:lnTo>
                      <a:pt x="747" y="390"/>
                    </a:lnTo>
                    <a:lnTo>
                      <a:pt x="748" y="394"/>
                    </a:lnTo>
                    <a:lnTo>
                      <a:pt x="749" y="393"/>
                    </a:lnTo>
                    <a:lnTo>
                      <a:pt x="750" y="394"/>
                    </a:lnTo>
                    <a:lnTo>
                      <a:pt x="751" y="395"/>
                    </a:lnTo>
                    <a:lnTo>
                      <a:pt x="752" y="393"/>
                    </a:lnTo>
                    <a:lnTo>
                      <a:pt x="754" y="393"/>
                    </a:lnTo>
                    <a:lnTo>
                      <a:pt x="755" y="393"/>
                    </a:lnTo>
                    <a:lnTo>
                      <a:pt x="756" y="393"/>
                    </a:lnTo>
                    <a:lnTo>
                      <a:pt x="757" y="394"/>
                    </a:lnTo>
                    <a:lnTo>
                      <a:pt x="759" y="392"/>
                    </a:lnTo>
                    <a:lnTo>
                      <a:pt x="759" y="393"/>
                    </a:lnTo>
                    <a:lnTo>
                      <a:pt x="761" y="395"/>
                    </a:lnTo>
                    <a:lnTo>
                      <a:pt x="762" y="392"/>
                    </a:lnTo>
                    <a:lnTo>
                      <a:pt x="763" y="397"/>
                    </a:lnTo>
                    <a:lnTo>
                      <a:pt x="764" y="390"/>
                    </a:lnTo>
                    <a:lnTo>
                      <a:pt x="766" y="393"/>
                    </a:lnTo>
                    <a:lnTo>
                      <a:pt x="766" y="390"/>
                    </a:lnTo>
                    <a:lnTo>
                      <a:pt x="768" y="393"/>
                    </a:lnTo>
                    <a:lnTo>
                      <a:pt x="769" y="390"/>
                    </a:lnTo>
                    <a:lnTo>
                      <a:pt x="770" y="390"/>
                    </a:lnTo>
                    <a:lnTo>
                      <a:pt x="771" y="390"/>
                    </a:lnTo>
                    <a:lnTo>
                      <a:pt x="773" y="390"/>
                    </a:lnTo>
                    <a:lnTo>
                      <a:pt x="774" y="390"/>
                    </a:lnTo>
                    <a:lnTo>
                      <a:pt x="775" y="390"/>
                    </a:lnTo>
                    <a:lnTo>
                      <a:pt x="776" y="390"/>
                    </a:lnTo>
                    <a:lnTo>
                      <a:pt x="777" y="390"/>
                    </a:lnTo>
                    <a:lnTo>
                      <a:pt x="778" y="390"/>
                    </a:lnTo>
                    <a:lnTo>
                      <a:pt x="780" y="389"/>
                    </a:lnTo>
                    <a:lnTo>
                      <a:pt x="781" y="392"/>
                    </a:lnTo>
                    <a:lnTo>
                      <a:pt x="782" y="391"/>
                    </a:lnTo>
                    <a:lnTo>
                      <a:pt x="783" y="392"/>
                    </a:lnTo>
                    <a:lnTo>
                      <a:pt x="784" y="391"/>
                    </a:lnTo>
                    <a:lnTo>
                      <a:pt x="786" y="393"/>
                    </a:lnTo>
                    <a:lnTo>
                      <a:pt x="787" y="395"/>
                    </a:lnTo>
                    <a:lnTo>
                      <a:pt x="788" y="397"/>
                    </a:lnTo>
                    <a:lnTo>
                      <a:pt x="789" y="395"/>
                    </a:lnTo>
                    <a:lnTo>
                      <a:pt x="790" y="400"/>
                    </a:lnTo>
                    <a:lnTo>
                      <a:pt x="791" y="376"/>
                    </a:lnTo>
                    <a:lnTo>
                      <a:pt x="793" y="461"/>
                    </a:lnTo>
                    <a:lnTo>
                      <a:pt x="794" y="503"/>
                    </a:lnTo>
                    <a:lnTo>
                      <a:pt x="795" y="504"/>
                    </a:lnTo>
                    <a:lnTo>
                      <a:pt x="796" y="508"/>
                    </a:lnTo>
                    <a:lnTo>
                      <a:pt x="798" y="510"/>
                    </a:lnTo>
                    <a:lnTo>
                      <a:pt x="798" y="511"/>
                    </a:lnTo>
                    <a:lnTo>
                      <a:pt x="800" y="511"/>
                    </a:lnTo>
                    <a:lnTo>
                      <a:pt x="801" y="511"/>
                    </a:lnTo>
                    <a:lnTo>
                      <a:pt x="802" y="510"/>
                    </a:lnTo>
                    <a:lnTo>
                      <a:pt x="803" y="511"/>
                    </a:lnTo>
                    <a:lnTo>
                      <a:pt x="805" y="511"/>
                    </a:lnTo>
                    <a:lnTo>
                      <a:pt x="806" y="511"/>
                    </a:lnTo>
                    <a:lnTo>
                      <a:pt x="807" y="510"/>
                    </a:lnTo>
                    <a:lnTo>
                      <a:pt x="808" y="510"/>
                    </a:lnTo>
                    <a:lnTo>
                      <a:pt x="809" y="512"/>
                    </a:lnTo>
                    <a:lnTo>
                      <a:pt x="810" y="510"/>
                    </a:lnTo>
                    <a:lnTo>
                      <a:pt x="812" y="513"/>
                    </a:lnTo>
                    <a:lnTo>
                      <a:pt x="813" y="508"/>
                    </a:lnTo>
                    <a:lnTo>
                      <a:pt x="814" y="511"/>
                    </a:lnTo>
                    <a:lnTo>
                      <a:pt x="815" y="510"/>
                    </a:lnTo>
                    <a:lnTo>
                      <a:pt x="816" y="511"/>
                    </a:lnTo>
                    <a:lnTo>
                      <a:pt x="818" y="511"/>
                    </a:lnTo>
                    <a:lnTo>
                      <a:pt x="819" y="509"/>
                    </a:lnTo>
                    <a:lnTo>
                      <a:pt x="820" y="510"/>
                    </a:lnTo>
                    <a:lnTo>
                      <a:pt x="821" y="509"/>
                    </a:lnTo>
                    <a:lnTo>
                      <a:pt x="822" y="509"/>
                    </a:lnTo>
                    <a:lnTo>
                      <a:pt x="823" y="509"/>
                    </a:lnTo>
                    <a:lnTo>
                      <a:pt x="825" y="509"/>
                    </a:lnTo>
                    <a:lnTo>
                      <a:pt x="826" y="506"/>
                    </a:lnTo>
                    <a:lnTo>
                      <a:pt x="827" y="508"/>
                    </a:lnTo>
                    <a:lnTo>
                      <a:pt x="828" y="506"/>
                    </a:lnTo>
                    <a:lnTo>
                      <a:pt x="829" y="509"/>
                    </a:lnTo>
                    <a:lnTo>
                      <a:pt x="830" y="505"/>
                    </a:lnTo>
                    <a:lnTo>
                      <a:pt x="832" y="506"/>
                    </a:lnTo>
                    <a:lnTo>
                      <a:pt x="833" y="505"/>
                    </a:lnTo>
                    <a:lnTo>
                      <a:pt x="834" y="505"/>
                    </a:lnTo>
                    <a:lnTo>
                      <a:pt x="835" y="509"/>
                    </a:lnTo>
                    <a:lnTo>
                      <a:pt x="837" y="503"/>
                    </a:lnTo>
                    <a:lnTo>
                      <a:pt x="837" y="506"/>
                    </a:lnTo>
                    <a:lnTo>
                      <a:pt x="839" y="503"/>
                    </a:lnTo>
                    <a:lnTo>
                      <a:pt x="840" y="506"/>
                    </a:lnTo>
                    <a:lnTo>
                      <a:pt x="841" y="505"/>
                    </a:lnTo>
                    <a:lnTo>
                      <a:pt x="842" y="505"/>
                    </a:lnTo>
                    <a:lnTo>
                      <a:pt x="844" y="503"/>
                    </a:lnTo>
                    <a:lnTo>
                      <a:pt x="845" y="505"/>
                    </a:lnTo>
                    <a:lnTo>
                      <a:pt x="846" y="505"/>
                    </a:lnTo>
                    <a:lnTo>
                      <a:pt x="847" y="505"/>
                    </a:lnTo>
                    <a:lnTo>
                      <a:pt x="848" y="504"/>
                    </a:lnTo>
                    <a:lnTo>
                      <a:pt x="849" y="505"/>
                    </a:lnTo>
                    <a:lnTo>
                      <a:pt x="851" y="505"/>
                    </a:lnTo>
                    <a:lnTo>
                      <a:pt x="852" y="505"/>
                    </a:lnTo>
                    <a:lnTo>
                      <a:pt x="853" y="508"/>
                    </a:lnTo>
                    <a:lnTo>
                      <a:pt x="854" y="504"/>
                    </a:lnTo>
                    <a:lnTo>
                      <a:pt x="855" y="505"/>
                    </a:lnTo>
                    <a:lnTo>
                      <a:pt x="857" y="504"/>
                    </a:lnTo>
                    <a:lnTo>
                      <a:pt x="858" y="507"/>
                    </a:lnTo>
                    <a:lnTo>
                      <a:pt x="859" y="505"/>
                    </a:lnTo>
                    <a:lnTo>
                      <a:pt x="860" y="505"/>
                    </a:lnTo>
                    <a:lnTo>
                      <a:pt x="861" y="503"/>
                    </a:lnTo>
                    <a:lnTo>
                      <a:pt x="862" y="503"/>
                    </a:lnTo>
                    <a:lnTo>
                      <a:pt x="864" y="503"/>
                    </a:lnTo>
                    <a:lnTo>
                      <a:pt x="865" y="500"/>
                    </a:lnTo>
                    <a:lnTo>
                      <a:pt x="866" y="504"/>
                    </a:lnTo>
                    <a:lnTo>
                      <a:pt x="867" y="501"/>
                    </a:lnTo>
                    <a:lnTo>
                      <a:pt x="869" y="437"/>
                    </a:lnTo>
                    <a:lnTo>
                      <a:pt x="869" y="394"/>
                    </a:lnTo>
                    <a:lnTo>
                      <a:pt x="871" y="391"/>
                    </a:lnTo>
                    <a:lnTo>
                      <a:pt x="872" y="385"/>
                    </a:lnTo>
                    <a:lnTo>
                      <a:pt x="873" y="387"/>
                    </a:lnTo>
                    <a:lnTo>
                      <a:pt x="874" y="386"/>
                    </a:lnTo>
                    <a:lnTo>
                      <a:pt x="876" y="387"/>
                    </a:lnTo>
                    <a:lnTo>
                      <a:pt x="877" y="389"/>
                    </a:lnTo>
                    <a:lnTo>
                      <a:pt x="878" y="388"/>
                    </a:lnTo>
                    <a:lnTo>
                      <a:pt x="879" y="389"/>
                    </a:lnTo>
                    <a:lnTo>
                      <a:pt x="880" y="390"/>
                    </a:lnTo>
                    <a:lnTo>
                      <a:pt x="881" y="390"/>
                    </a:lnTo>
                    <a:lnTo>
                      <a:pt x="883" y="391"/>
                    </a:lnTo>
                    <a:lnTo>
                      <a:pt x="884" y="390"/>
                    </a:lnTo>
                    <a:lnTo>
                      <a:pt x="885" y="389"/>
                    </a:lnTo>
                    <a:lnTo>
                      <a:pt x="886" y="391"/>
                    </a:lnTo>
                    <a:lnTo>
                      <a:pt x="887" y="389"/>
                    </a:lnTo>
                    <a:lnTo>
                      <a:pt x="888" y="391"/>
                    </a:lnTo>
                    <a:lnTo>
                      <a:pt x="890" y="389"/>
                    </a:lnTo>
                    <a:lnTo>
                      <a:pt x="891" y="389"/>
                    </a:lnTo>
                    <a:lnTo>
                      <a:pt x="892" y="390"/>
                    </a:lnTo>
                    <a:lnTo>
                      <a:pt x="893" y="386"/>
                    </a:lnTo>
                    <a:lnTo>
                      <a:pt x="894" y="392"/>
                    </a:lnTo>
                    <a:lnTo>
                      <a:pt x="896" y="386"/>
                    </a:lnTo>
                    <a:lnTo>
                      <a:pt x="897" y="389"/>
                    </a:lnTo>
                    <a:lnTo>
                      <a:pt x="898" y="387"/>
                    </a:lnTo>
                    <a:lnTo>
                      <a:pt x="899" y="389"/>
                    </a:lnTo>
                    <a:lnTo>
                      <a:pt x="900" y="388"/>
                    </a:lnTo>
                    <a:lnTo>
                      <a:pt x="901" y="387"/>
                    </a:lnTo>
                    <a:lnTo>
                      <a:pt x="903" y="387"/>
                    </a:lnTo>
                    <a:lnTo>
                      <a:pt x="904" y="388"/>
                    </a:lnTo>
                    <a:lnTo>
                      <a:pt x="905" y="389"/>
                    </a:lnTo>
                    <a:lnTo>
                      <a:pt x="906" y="387"/>
                    </a:lnTo>
                    <a:lnTo>
                      <a:pt x="908" y="388"/>
                    </a:lnTo>
                    <a:lnTo>
                      <a:pt x="908" y="386"/>
                    </a:lnTo>
                    <a:lnTo>
                      <a:pt x="910" y="388"/>
                    </a:lnTo>
                    <a:lnTo>
                      <a:pt x="911" y="386"/>
                    </a:lnTo>
                    <a:lnTo>
                      <a:pt x="912" y="389"/>
                    </a:lnTo>
                    <a:lnTo>
                      <a:pt x="913" y="385"/>
                    </a:lnTo>
                    <a:lnTo>
                      <a:pt x="915" y="386"/>
                    </a:lnTo>
                    <a:lnTo>
                      <a:pt x="916" y="386"/>
                    </a:lnTo>
                    <a:lnTo>
                      <a:pt x="917" y="385"/>
                    </a:lnTo>
                    <a:lnTo>
                      <a:pt x="918" y="385"/>
                    </a:lnTo>
                    <a:lnTo>
                      <a:pt x="919" y="383"/>
                    </a:lnTo>
                    <a:lnTo>
                      <a:pt x="920" y="385"/>
                    </a:lnTo>
                    <a:lnTo>
                      <a:pt x="922" y="382"/>
                    </a:lnTo>
                    <a:lnTo>
                      <a:pt x="923" y="385"/>
                    </a:lnTo>
                    <a:lnTo>
                      <a:pt x="924" y="380"/>
                    </a:lnTo>
                    <a:lnTo>
                      <a:pt x="925" y="380"/>
                    </a:lnTo>
                    <a:lnTo>
                      <a:pt x="926" y="380"/>
                    </a:lnTo>
                    <a:lnTo>
                      <a:pt x="928" y="378"/>
                    </a:lnTo>
                    <a:lnTo>
                      <a:pt x="929" y="381"/>
                    </a:lnTo>
                    <a:lnTo>
                      <a:pt x="930" y="375"/>
                    </a:lnTo>
                    <a:lnTo>
                      <a:pt x="931" y="379"/>
                    </a:lnTo>
                    <a:lnTo>
                      <a:pt x="932" y="376"/>
                    </a:lnTo>
                    <a:lnTo>
                      <a:pt x="933" y="379"/>
                    </a:lnTo>
                    <a:lnTo>
                      <a:pt x="935" y="379"/>
                    </a:lnTo>
                    <a:lnTo>
                      <a:pt x="936" y="377"/>
                    </a:lnTo>
                    <a:lnTo>
                      <a:pt x="937" y="377"/>
                    </a:lnTo>
                    <a:lnTo>
                      <a:pt x="938" y="378"/>
                    </a:lnTo>
                    <a:lnTo>
                      <a:pt x="940" y="380"/>
                    </a:lnTo>
                    <a:lnTo>
                      <a:pt x="940" y="380"/>
                    </a:lnTo>
                    <a:lnTo>
                      <a:pt x="942" y="380"/>
                    </a:lnTo>
                    <a:lnTo>
                      <a:pt x="943" y="367"/>
                    </a:lnTo>
                    <a:lnTo>
                      <a:pt x="944" y="439"/>
                    </a:lnTo>
                    <a:lnTo>
                      <a:pt x="945" y="479"/>
                    </a:lnTo>
                    <a:lnTo>
                      <a:pt x="947" y="488"/>
                    </a:lnTo>
                    <a:lnTo>
                      <a:pt x="948" y="487"/>
                    </a:lnTo>
                    <a:lnTo>
                      <a:pt x="949" y="486"/>
                    </a:lnTo>
                    <a:lnTo>
                      <a:pt x="950" y="488"/>
                    </a:lnTo>
                    <a:lnTo>
                      <a:pt x="951" y="486"/>
                    </a:lnTo>
                    <a:lnTo>
                      <a:pt x="952" y="488"/>
                    </a:lnTo>
                    <a:lnTo>
                      <a:pt x="954" y="483"/>
                    </a:lnTo>
                    <a:lnTo>
                      <a:pt x="955" y="483"/>
                    </a:lnTo>
                    <a:lnTo>
                      <a:pt x="956" y="484"/>
                    </a:lnTo>
                    <a:lnTo>
                      <a:pt x="957" y="483"/>
                    </a:lnTo>
                    <a:lnTo>
                      <a:pt x="958" y="483"/>
                    </a:lnTo>
                    <a:lnTo>
                      <a:pt x="959" y="480"/>
                    </a:lnTo>
                    <a:lnTo>
                      <a:pt x="961" y="479"/>
                    </a:lnTo>
                    <a:lnTo>
                      <a:pt x="962" y="478"/>
                    </a:lnTo>
                    <a:lnTo>
                      <a:pt x="963" y="480"/>
                    </a:lnTo>
                    <a:lnTo>
                      <a:pt x="964" y="477"/>
                    </a:lnTo>
                    <a:lnTo>
                      <a:pt x="965" y="475"/>
                    </a:lnTo>
                    <a:lnTo>
                      <a:pt x="967" y="476"/>
                    </a:lnTo>
                    <a:lnTo>
                      <a:pt x="968" y="474"/>
                    </a:lnTo>
                    <a:lnTo>
                      <a:pt x="969" y="476"/>
                    </a:lnTo>
                    <a:lnTo>
                      <a:pt x="970" y="469"/>
                    </a:lnTo>
                    <a:lnTo>
                      <a:pt x="971" y="471"/>
                    </a:lnTo>
                    <a:lnTo>
                      <a:pt x="972" y="469"/>
                    </a:lnTo>
                    <a:lnTo>
                      <a:pt x="974" y="469"/>
                    </a:lnTo>
                    <a:lnTo>
                      <a:pt x="975" y="470"/>
                    </a:lnTo>
                    <a:lnTo>
                      <a:pt x="976" y="464"/>
                    </a:lnTo>
                    <a:lnTo>
                      <a:pt x="977" y="465"/>
                    </a:lnTo>
                    <a:lnTo>
                      <a:pt x="979" y="465"/>
                    </a:lnTo>
                    <a:lnTo>
                      <a:pt x="979" y="463"/>
                    </a:lnTo>
                    <a:lnTo>
                      <a:pt x="981" y="462"/>
                    </a:lnTo>
                    <a:lnTo>
                      <a:pt x="982" y="459"/>
                    </a:lnTo>
                    <a:lnTo>
                      <a:pt x="983" y="460"/>
                    </a:lnTo>
                    <a:lnTo>
                      <a:pt x="984" y="457"/>
                    </a:lnTo>
                    <a:lnTo>
                      <a:pt x="986" y="459"/>
                    </a:lnTo>
                    <a:lnTo>
                      <a:pt x="987" y="454"/>
                    </a:lnTo>
                    <a:lnTo>
                      <a:pt x="988" y="454"/>
                    </a:lnTo>
                    <a:lnTo>
                      <a:pt x="989" y="453"/>
                    </a:lnTo>
                    <a:lnTo>
                      <a:pt x="990" y="452"/>
                    </a:lnTo>
                    <a:lnTo>
                      <a:pt x="991" y="452"/>
                    </a:lnTo>
                    <a:lnTo>
                      <a:pt x="993" y="448"/>
                    </a:lnTo>
                    <a:lnTo>
                      <a:pt x="994" y="448"/>
                    </a:lnTo>
                    <a:lnTo>
                      <a:pt x="995" y="445"/>
                    </a:lnTo>
                    <a:lnTo>
                      <a:pt x="996" y="446"/>
                    </a:lnTo>
                    <a:lnTo>
                      <a:pt x="997" y="444"/>
                    </a:lnTo>
                    <a:lnTo>
                      <a:pt x="999" y="443"/>
                    </a:lnTo>
                    <a:lnTo>
                      <a:pt x="1000" y="440"/>
                    </a:lnTo>
                    <a:lnTo>
                      <a:pt x="1001" y="440"/>
                    </a:lnTo>
                    <a:lnTo>
                      <a:pt x="1002" y="440"/>
                    </a:lnTo>
                    <a:lnTo>
                      <a:pt x="1003" y="437"/>
                    </a:lnTo>
                    <a:lnTo>
                      <a:pt x="1004" y="436"/>
                    </a:lnTo>
                    <a:lnTo>
                      <a:pt x="1006" y="432"/>
                    </a:lnTo>
                    <a:lnTo>
                      <a:pt x="1007" y="432"/>
                    </a:lnTo>
                    <a:lnTo>
                      <a:pt x="1008" y="431"/>
                    </a:lnTo>
                    <a:lnTo>
                      <a:pt x="1009" y="430"/>
                    </a:lnTo>
                    <a:lnTo>
                      <a:pt x="1011" y="426"/>
                    </a:lnTo>
                    <a:lnTo>
                      <a:pt x="1011" y="424"/>
                    </a:lnTo>
                    <a:lnTo>
                      <a:pt x="1013" y="424"/>
                    </a:lnTo>
                    <a:lnTo>
                      <a:pt x="1014" y="419"/>
                    </a:lnTo>
                    <a:lnTo>
                      <a:pt x="1015" y="420"/>
                    </a:lnTo>
                    <a:lnTo>
                      <a:pt x="1016" y="411"/>
                    </a:lnTo>
                    <a:lnTo>
                      <a:pt x="1018" y="411"/>
                    </a:lnTo>
                    <a:lnTo>
                      <a:pt x="1018" y="431"/>
                    </a:lnTo>
                    <a:lnTo>
                      <a:pt x="1020" y="335"/>
                    </a:lnTo>
                    <a:lnTo>
                      <a:pt x="1021" y="309"/>
                    </a:lnTo>
                    <a:lnTo>
                      <a:pt x="1022" y="296"/>
                    </a:lnTo>
                    <a:lnTo>
                      <a:pt x="1023" y="296"/>
                    </a:lnTo>
                    <a:lnTo>
                      <a:pt x="1025" y="293"/>
                    </a:lnTo>
                    <a:lnTo>
                      <a:pt x="1026" y="292"/>
                    </a:lnTo>
                    <a:lnTo>
                      <a:pt x="1027" y="289"/>
                    </a:lnTo>
                    <a:lnTo>
                      <a:pt x="1028" y="287"/>
                    </a:lnTo>
                    <a:lnTo>
                      <a:pt x="1029" y="284"/>
                    </a:lnTo>
                    <a:lnTo>
                      <a:pt x="1030" y="283"/>
                    </a:lnTo>
                    <a:lnTo>
                      <a:pt x="1032" y="281"/>
                    </a:lnTo>
                    <a:lnTo>
                      <a:pt x="1033" y="280"/>
                    </a:lnTo>
                    <a:lnTo>
                      <a:pt x="1034" y="277"/>
                    </a:lnTo>
                    <a:lnTo>
                      <a:pt x="1035" y="275"/>
                    </a:lnTo>
                    <a:lnTo>
                      <a:pt x="1036" y="274"/>
                    </a:lnTo>
                    <a:lnTo>
                      <a:pt x="1038" y="270"/>
                    </a:lnTo>
                    <a:lnTo>
                      <a:pt x="1039" y="272"/>
                    </a:lnTo>
                    <a:lnTo>
                      <a:pt x="1040" y="263"/>
                    </a:lnTo>
                    <a:lnTo>
                      <a:pt x="1041" y="266"/>
                    </a:lnTo>
                    <a:lnTo>
                      <a:pt x="1042" y="262"/>
                    </a:lnTo>
                    <a:lnTo>
                      <a:pt x="1043" y="260"/>
                    </a:lnTo>
                    <a:lnTo>
                      <a:pt x="1045" y="259"/>
                    </a:lnTo>
                    <a:lnTo>
                      <a:pt x="1046" y="255"/>
                    </a:lnTo>
                    <a:lnTo>
                      <a:pt x="1047" y="254"/>
                    </a:lnTo>
                    <a:lnTo>
                      <a:pt x="1048" y="250"/>
                    </a:lnTo>
                    <a:lnTo>
                      <a:pt x="1050" y="249"/>
                    </a:lnTo>
                    <a:lnTo>
                      <a:pt x="1050" y="248"/>
                    </a:lnTo>
                    <a:lnTo>
                      <a:pt x="1052" y="243"/>
                    </a:lnTo>
                    <a:lnTo>
                      <a:pt x="1053" y="242"/>
                    </a:lnTo>
                    <a:lnTo>
                      <a:pt x="1054" y="240"/>
                    </a:lnTo>
                    <a:lnTo>
                      <a:pt x="1055" y="238"/>
                    </a:lnTo>
                    <a:lnTo>
                      <a:pt x="1057" y="238"/>
                    </a:lnTo>
                    <a:lnTo>
                      <a:pt x="1058" y="231"/>
                    </a:lnTo>
                    <a:lnTo>
                      <a:pt x="1059" y="232"/>
                    </a:lnTo>
                    <a:lnTo>
                      <a:pt x="1060" y="228"/>
                    </a:lnTo>
                    <a:lnTo>
                      <a:pt x="1061" y="228"/>
                    </a:lnTo>
                    <a:lnTo>
                      <a:pt x="1062" y="225"/>
                    </a:lnTo>
                    <a:lnTo>
                      <a:pt x="1064" y="222"/>
                    </a:lnTo>
                    <a:lnTo>
                      <a:pt x="1065" y="218"/>
                    </a:lnTo>
                    <a:lnTo>
                      <a:pt x="1066" y="216"/>
                    </a:lnTo>
                    <a:lnTo>
                      <a:pt x="1067" y="213"/>
                    </a:lnTo>
                    <a:lnTo>
                      <a:pt x="1068" y="209"/>
                    </a:lnTo>
                    <a:lnTo>
                      <a:pt x="1070" y="208"/>
                    </a:lnTo>
                    <a:lnTo>
                      <a:pt x="1071" y="204"/>
                    </a:lnTo>
                    <a:lnTo>
                      <a:pt x="1072" y="203"/>
                    </a:lnTo>
                    <a:lnTo>
                      <a:pt x="1073" y="199"/>
                    </a:lnTo>
                    <a:lnTo>
                      <a:pt x="1074" y="198"/>
                    </a:lnTo>
                    <a:lnTo>
                      <a:pt x="1075" y="194"/>
                    </a:lnTo>
                    <a:lnTo>
                      <a:pt x="1077" y="190"/>
                    </a:lnTo>
                    <a:lnTo>
                      <a:pt x="1078" y="187"/>
                    </a:lnTo>
                    <a:lnTo>
                      <a:pt x="1079" y="186"/>
                    </a:lnTo>
                    <a:lnTo>
                      <a:pt x="1080" y="182"/>
                    </a:lnTo>
                    <a:lnTo>
                      <a:pt x="1081" y="183"/>
                    </a:lnTo>
                    <a:lnTo>
                      <a:pt x="1082" y="174"/>
                    </a:lnTo>
                    <a:lnTo>
                      <a:pt x="1084" y="174"/>
                    </a:lnTo>
                    <a:lnTo>
                      <a:pt x="1085" y="170"/>
                    </a:lnTo>
                    <a:lnTo>
                      <a:pt x="1086" y="169"/>
                    </a:lnTo>
                    <a:lnTo>
                      <a:pt x="1087" y="165"/>
                    </a:lnTo>
                    <a:lnTo>
                      <a:pt x="1089" y="161"/>
                    </a:lnTo>
                    <a:lnTo>
                      <a:pt x="1089" y="160"/>
                    </a:lnTo>
                    <a:lnTo>
                      <a:pt x="1091" y="158"/>
                    </a:lnTo>
                    <a:lnTo>
                      <a:pt x="1092" y="157"/>
                    </a:lnTo>
                    <a:lnTo>
                      <a:pt x="1093" y="152"/>
                    </a:lnTo>
                    <a:lnTo>
                      <a:pt x="1094" y="145"/>
                    </a:lnTo>
                    <a:lnTo>
                      <a:pt x="1096" y="207"/>
                    </a:lnTo>
                    <a:lnTo>
                      <a:pt x="1097" y="247"/>
                    </a:lnTo>
                    <a:lnTo>
                      <a:pt x="1098" y="250"/>
                    </a:lnTo>
                    <a:lnTo>
                      <a:pt x="1099" y="252"/>
                    </a:lnTo>
                    <a:lnTo>
                      <a:pt x="1100" y="245"/>
                    </a:lnTo>
                    <a:lnTo>
                      <a:pt x="1101" y="243"/>
                    </a:lnTo>
                    <a:lnTo>
                      <a:pt x="1103" y="239"/>
                    </a:lnTo>
                    <a:lnTo>
                      <a:pt x="1104" y="238"/>
                    </a:lnTo>
                    <a:lnTo>
                      <a:pt x="1105" y="233"/>
                    </a:lnTo>
                    <a:lnTo>
                      <a:pt x="1106" y="231"/>
                    </a:lnTo>
                    <a:lnTo>
                      <a:pt x="1107" y="224"/>
                    </a:lnTo>
                    <a:lnTo>
                      <a:pt x="1109" y="223"/>
                    </a:lnTo>
                    <a:lnTo>
                      <a:pt x="1110" y="218"/>
                    </a:lnTo>
                    <a:lnTo>
                      <a:pt x="1111" y="216"/>
                    </a:lnTo>
                    <a:lnTo>
                      <a:pt x="1112" y="211"/>
                    </a:lnTo>
                    <a:lnTo>
                      <a:pt x="1113" y="207"/>
                    </a:lnTo>
                    <a:lnTo>
                      <a:pt x="1114" y="203"/>
                    </a:lnTo>
                    <a:lnTo>
                      <a:pt x="1116" y="199"/>
                    </a:lnTo>
                    <a:lnTo>
                      <a:pt x="1117" y="195"/>
                    </a:lnTo>
                    <a:lnTo>
                      <a:pt x="1118" y="194"/>
                    </a:lnTo>
                    <a:lnTo>
                      <a:pt x="1119" y="186"/>
                    </a:lnTo>
                    <a:lnTo>
                      <a:pt x="1121" y="184"/>
                    </a:lnTo>
                    <a:lnTo>
                      <a:pt x="1121" y="177"/>
                    </a:lnTo>
                    <a:lnTo>
                      <a:pt x="1123" y="176"/>
                    </a:lnTo>
                    <a:lnTo>
                      <a:pt x="1124" y="171"/>
                    </a:lnTo>
                    <a:lnTo>
                      <a:pt x="1125" y="170"/>
                    </a:lnTo>
                    <a:lnTo>
                      <a:pt x="1126" y="160"/>
                    </a:lnTo>
                    <a:lnTo>
                      <a:pt x="1128" y="160"/>
                    </a:lnTo>
                    <a:lnTo>
                      <a:pt x="1129" y="155"/>
                    </a:lnTo>
                    <a:lnTo>
                      <a:pt x="1130" y="152"/>
                    </a:lnTo>
                    <a:lnTo>
                      <a:pt x="1131" y="148"/>
                    </a:lnTo>
                    <a:lnTo>
                      <a:pt x="1132" y="143"/>
                    </a:lnTo>
                    <a:lnTo>
                      <a:pt x="1133" y="139"/>
                    </a:lnTo>
                    <a:lnTo>
                      <a:pt x="1135" y="135"/>
                    </a:lnTo>
                    <a:lnTo>
                      <a:pt x="1136" y="131"/>
                    </a:lnTo>
                    <a:lnTo>
                      <a:pt x="1137" y="127"/>
                    </a:lnTo>
                    <a:lnTo>
                      <a:pt x="1138" y="126"/>
                    </a:lnTo>
                    <a:lnTo>
                      <a:pt x="1139" y="117"/>
                    </a:lnTo>
                    <a:lnTo>
                      <a:pt x="1140" y="114"/>
                    </a:lnTo>
                    <a:lnTo>
                      <a:pt x="1142" y="108"/>
                    </a:lnTo>
                    <a:lnTo>
                      <a:pt x="1143" y="104"/>
                    </a:lnTo>
                    <a:lnTo>
                      <a:pt x="1144" y="100"/>
                    </a:lnTo>
                    <a:lnTo>
                      <a:pt x="1145" y="96"/>
                    </a:lnTo>
                    <a:lnTo>
                      <a:pt x="1146" y="90"/>
                    </a:lnTo>
                    <a:lnTo>
                      <a:pt x="1148" y="85"/>
                    </a:lnTo>
                    <a:lnTo>
                      <a:pt x="1149" y="82"/>
                    </a:lnTo>
                    <a:lnTo>
                      <a:pt x="1150" y="76"/>
                    </a:lnTo>
                    <a:lnTo>
                      <a:pt x="1151" y="72"/>
                    </a:lnTo>
                    <a:lnTo>
                      <a:pt x="1152" y="68"/>
                    </a:lnTo>
                    <a:lnTo>
                      <a:pt x="1153" y="61"/>
                    </a:lnTo>
                    <a:lnTo>
                      <a:pt x="1155" y="56"/>
                    </a:lnTo>
                    <a:lnTo>
                      <a:pt x="1156" y="52"/>
                    </a:lnTo>
                    <a:lnTo>
                      <a:pt x="1157" y="48"/>
                    </a:lnTo>
                    <a:lnTo>
                      <a:pt x="1158" y="43"/>
                    </a:lnTo>
                    <a:lnTo>
                      <a:pt x="1160" y="42"/>
                    </a:lnTo>
                    <a:lnTo>
                      <a:pt x="1160" y="35"/>
                    </a:lnTo>
                    <a:lnTo>
                      <a:pt x="1162" y="32"/>
                    </a:lnTo>
                    <a:lnTo>
                      <a:pt x="1163" y="29"/>
                    </a:lnTo>
                    <a:lnTo>
                      <a:pt x="1164" y="27"/>
                    </a:lnTo>
                    <a:lnTo>
                      <a:pt x="1165" y="27"/>
                    </a:lnTo>
                    <a:lnTo>
                      <a:pt x="1167" y="27"/>
                    </a:lnTo>
                    <a:lnTo>
                      <a:pt x="1168" y="29"/>
                    </a:lnTo>
                    <a:lnTo>
                      <a:pt x="1169" y="0"/>
                    </a:lnTo>
                    <a:lnTo>
                      <a:pt x="1170" y="72"/>
                    </a:lnTo>
                    <a:lnTo>
                      <a:pt x="1171" y="305"/>
                    </a:lnTo>
                    <a:lnTo>
                      <a:pt x="1172" y="373"/>
                    </a:lnTo>
                    <a:lnTo>
                      <a:pt x="1174" y="391"/>
                    </a:lnTo>
                    <a:lnTo>
                      <a:pt x="1175" y="398"/>
                    </a:lnTo>
                    <a:lnTo>
                      <a:pt x="1176" y="403"/>
                    </a:lnTo>
                    <a:lnTo>
                      <a:pt x="1177" y="405"/>
                    </a:lnTo>
                    <a:lnTo>
                      <a:pt x="1178" y="408"/>
                    </a:lnTo>
                    <a:lnTo>
                      <a:pt x="1180" y="408"/>
                    </a:lnTo>
                    <a:lnTo>
                      <a:pt x="1181" y="413"/>
                    </a:lnTo>
                    <a:lnTo>
                      <a:pt x="1182" y="410"/>
                    </a:lnTo>
                    <a:lnTo>
                      <a:pt x="1183" y="415"/>
                    </a:lnTo>
                    <a:lnTo>
                      <a:pt x="1184" y="416"/>
                    </a:lnTo>
                    <a:lnTo>
                      <a:pt x="1185" y="422"/>
                    </a:lnTo>
                    <a:lnTo>
                      <a:pt x="1187" y="424"/>
                    </a:lnTo>
                    <a:lnTo>
                      <a:pt x="1188" y="424"/>
                    </a:lnTo>
                    <a:lnTo>
                      <a:pt x="1189" y="425"/>
                    </a:lnTo>
                    <a:lnTo>
                      <a:pt x="1190" y="426"/>
                    </a:lnTo>
                    <a:lnTo>
                      <a:pt x="1192" y="427"/>
                    </a:lnTo>
                    <a:lnTo>
                      <a:pt x="1192" y="431"/>
                    </a:lnTo>
                    <a:lnTo>
                      <a:pt x="1194" y="430"/>
                    </a:lnTo>
                    <a:lnTo>
                      <a:pt x="1195" y="432"/>
                    </a:lnTo>
                    <a:lnTo>
                      <a:pt x="1196" y="433"/>
                    </a:lnTo>
                    <a:lnTo>
                      <a:pt x="1197" y="437"/>
                    </a:lnTo>
                    <a:lnTo>
                      <a:pt x="1199" y="437"/>
                    </a:lnTo>
                    <a:lnTo>
                      <a:pt x="1199" y="444"/>
                    </a:lnTo>
                    <a:lnTo>
                      <a:pt x="1201" y="440"/>
                    </a:lnTo>
                    <a:lnTo>
                      <a:pt x="1202" y="446"/>
                    </a:lnTo>
                    <a:lnTo>
                      <a:pt x="1203" y="448"/>
                    </a:lnTo>
                    <a:lnTo>
                      <a:pt x="1204" y="453"/>
                    </a:lnTo>
                    <a:lnTo>
                      <a:pt x="1206" y="453"/>
                    </a:lnTo>
                    <a:lnTo>
                      <a:pt x="1207" y="456"/>
                    </a:lnTo>
                    <a:lnTo>
                      <a:pt x="1208" y="460"/>
                    </a:lnTo>
                    <a:lnTo>
                      <a:pt x="1209" y="462"/>
                    </a:lnTo>
                    <a:lnTo>
                      <a:pt x="1210" y="466"/>
                    </a:lnTo>
                    <a:lnTo>
                      <a:pt x="1211" y="466"/>
                    </a:lnTo>
                    <a:lnTo>
                      <a:pt x="1213" y="470"/>
                    </a:lnTo>
                    <a:lnTo>
                      <a:pt x="1214" y="470"/>
                    </a:lnTo>
                    <a:lnTo>
                      <a:pt x="1215" y="475"/>
                    </a:lnTo>
                    <a:lnTo>
                      <a:pt x="1216" y="477"/>
                    </a:lnTo>
                    <a:lnTo>
                      <a:pt x="1217" y="479"/>
                    </a:lnTo>
                    <a:lnTo>
                      <a:pt x="1219" y="478"/>
                    </a:lnTo>
                    <a:lnTo>
                      <a:pt x="1220" y="482"/>
                    </a:lnTo>
                    <a:lnTo>
                      <a:pt x="1221" y="483"/>
                    </a:lnTo>
                    <a:lnTo>
                      <a:pt x="1222" y="487"/>
                    </a:lnTo>
                    <a:lnTo>
                      <a:pt x="1223" y="488"/>
                    </a:lnTo>
                    <a:lnTo>
                      <a:pt x="1224" y="491"/>
                    </a:lnTo>
                    <a:lnTo>
                      <a:pt x="1226" y="491"/>
                    </a:lnTo>
                    <a:lnTo>
                      <a:pt x="1227" y="494"/>
                    </a:lnTo>
                    <a:lnTo>
                      <a:pt x="1228" y="497"/>
                    </a:lnTo>
                    <a:lnTo>
                      <a:pt x="1229" y="497"/>
                    </a:lnTo>
                    <a:lnTo>
                      <a:pt x="1231" y="501"/>
                    </a:lnTo>
                    <a:lnTo>
                      <a:pt x="1231" y="500"/>
                    </a:lnTo>
                    <a:lnTo>
                      <a:pt x="1233" y="504"/>
                    </a:lnTo>
                    <a:lnTo>
                      <a:pt x="1234" y="504"/>
                    </a:lnTo>
                    <a:lnTo>
                      <a:pt x="1235" y="508"/>
                    </a:lnTo>
                    <a:lnTo>
                      <a:pt x="1236" y="509"/>
                    </a:lnTo>
                    <a:lnTo>
                      <a:pt x="1238" y="513"/>
                    </a:lnTo>
                    <a:lnTo>
                      <a:pt x="1239" y="514"/>
                    </a:lnTo>
                    <a:lnTo>
                      <a:pt x="1240" y="519"/>
                    </a:lnTo>
                    <a:lnTo>
                      <a:pt x="1241" y="519"/>
                    </a:lnTo>
                    <a:lnTo>
                      <a:pt x="1242" y="523"/>
                    </a:lnTo>
                    <a:lnTo>
                      <a:pt x="1243" y="525"/>
                    </a:lnTo>
                    <a:lnTo>
                      <a:pt x="1245" y="528"/>
                    </a:lnTo>
                    <a:lnTo>
                      <a:pt x="1246" y="533"/>
                    </a:lnTo>
                    <a:lnTo>
                      <a:pt x="1247" y="533"/>
                    </a:lnTo>
                    <a:lnTo>
                      <a:pt x="1248" y="536"/>
                    </a:lnTo>
                    <a:lnTo>
                      <a:pt x="1249" y="537"/>
                    </a:lnTo>
                    <a:lnTo>
                      <a:pt x="1251" y="541"/>
                    </a:lnTo>
                    <a:lnTo>
                      <a:pt x="1252" y="543"/>
                    </a:lnTo>
                    <a:lnTo>
                      <a:pt x="1253" y="545"/>
                    </a:lnTo>
                    <a:lnTo>
                      <a:pt x="1254" y="546"/>
                    </a:lnTo>
                    <a:lnTo>
                      <a:pt x="1255" y="550"/>
                    </a:lnTo>
                    <a:lnTo>
                      <a:pt x="1256" y="550"/>
                    </a:lnTo>
                    <a:lnTo>
                      <a:pt x="1258" y="557"/>
                    </a:lnTo>
                    <a:lnTo>
                      <a:pt x="1259" y="555"/>
                    </a:lnTo>
                    <a:lnTo>
                      <a:pt x="1260" y="559"/>
                    </a:lnTo>
                    <a:lnTo>
                      <a:pt x="1261" y="562"/>
                    </a:lnTo>
                    <a:lnTo>
                      <a:pt x="1262" y="563"/>
                    </a:lnTo>
                    <a:lnTo>
                      <a:pt x="1263" y="569"/>
                    </a:lnTo>
                    <a:lnTo>
                      <a:pt x="1265" y="565"/>
                    </a:lnTo>
                    <a:lnTo>
                      <a:pt x="1266" y="570"/>
                    </a:lnTo>
                    <a:lnTo>
                      <a:pt x="1267" y="569"/>
                    </a:lnTo>
                    <a:lnTo>
                      <a:pt x="1268" y="572"/>
                    </a:lnTo>
                    <a:lnTo>
                      <a:pt x="1270" y="573"/>
                    </a:lnTo>
                    <a:lnTo>
                      <a:pt x="1270" y="574"/>
                    </a:lnTo>
                    <a:lnTo>
                      <a:pt x="1272" y="574"/>
                    </a:lnTo>
                    <a:lnTo>
                      <a:pt x="1273" y="575"/>
                    </a:lnTo>
                    <a:lnTo>
                      <a:pt x="1274" y="578"/>
                    </a:lnTo>
                    <a:lnTo>
                      <a:pt x="1275" y="579"/>
                    </a:lnTo>
                    <a:lnTo>
                      <a:pt x="1277" y="580"/>
                    </a:lnTo>
                    <a:lnTo>
                      <a:pt x="1278" y="581"/>
                    </a:lnTo>
                    <a:lnTo>
                      <a:pt x="1279" y="583"/>
                    </a:lnTo>
                    <a:lnTo>
                      <a:pt x="1280" y="584"/>
                    </a:lnTo>
                    <a:lnTo>
                      <a:pt x="1281" y="588"/>
                    </a:lnTo>
                    <a:lnTo>
                      <a:pt x="1282" y="585"/>
                    </a:lnTo>
                    <a:lnTo>
                      <a:pt x="1284" y="588"/>
                    </a:lnTo>
                    <a:lnTo>
                      <a:pt x="1285" y="586"/>
                    </a:lnTo>
                    <a:lnTo>
                      <a:pt x="1286" y="588"/>
                    </a:lnTo>
                    <a:lnTo>
                      <a:pt x="1287" y="590"/>
                    </a:lnTo>
                    <a:lnTo>
                      <a:pt x="1288" y="586"/>
                    </a:lnTo>
                    <a:lnTo>
                      <a:pt x="1290" y="588"/>
                    </a:lnTo>
                    <a:lnTo>
                      <a:pt x="1291" y="586"/>
                    </a:lnTo>
                    <a:lnTo>
                      <a:pt x="1292" y="589"/>
                    </a:lnTo>
                    <a:lnTo>
                      <a:pt x="1293" y="588"/>
                    </a:lnTo>
                    <a:lnTo>
                      <a:pt x="1294" y="588"/>
                    </a:lnTo>
                    <a:lnTo>
                      <a:pt x="1295" y="588"/>
                    </a:lnTo>
                    <a:lnTo>
                      <a:pt x="1297" y="592"/>
                    </a:lnTo>
                    <a:lnTo>
                      <a:pt x="1298" y="593"/>
                    </a:lnTo>
                    <a:lnTo>
                      <a:pt x="1299" y="596"/>
                    </a:lnTo>
                    <a:lnTo>
                      <a:pt x="1300" y="593"/>
                    </a:lnTo>
                    <a:lnTo>
                      <a:pt x="1302" y="594"/>
                    </a:lnTo>
                    <a:lnTo>
                      <a:pt x="1302" y="597"/>
                    </a:lnTo>
                    <a:lnTo>
                      <a:pt x="1304" y="597"/>
                    </a:lnTo>
                    <a:lnTo>
                      <a:pt x="1305" y="604"/>
                    </a:lnTo>
                    <a:lnTo>
                      <a:pt x="1306" y="599"/>
                    </a:lnTo>
                    <a:lnTo>
                      <a:pt x="1307" y="605"/>
                    </a:lnTo>
                    <a:lnTo>
                      <a:pt x="1309" y="604"/>
                    </a:lnTo>
                    <a:lnTo>
                      <a:pt x="1310" y="605"/>
                    </a:lnTo>
                    <a:lnTo>
                      <a:pt x="1311" y="605"/>
                    </a:lnTo>
                    <a:lnTo>
                      <a:pt x="1312" y="602"/>
                    </a:lnTo>
                    <a:lnTo>
                      <a:pt x="1313" y="604"/>
                    </a:lnTo>
                    <a:lnTo>
                      <a:pt x="1314" y="603"/>
                    </a:lnTo>
                    <a:lnTo>
                      <a:pt x="1316" y="603"/>
                    </a:lnTo>
                    <a:lnTo>
                      <a:pt x="1317" y="601"/>
                    </a:lnTo>
                    <a:lnTo>
                      <a:pt x="1318" y="599"/>
                    </a:lnTo>
                    <a:lnTo>
                      <a:pt x="1319" y="597"/>
                    </a:lnTo>
                    <a:lnTo>
                      <a:pt x="1320" y="599"/>
                    </a:lnTo>
                    <a:lnTo>
                      <a:pt x="1321" y="597"/>
                    </a:lnTo>
                    <a:lnTo>
                      <a:pt x="1323" y="597"/>
                    </a:lnTo>
                    <a:lnTo>
                      <a:pt x="1324" y="592"/>
                    </a:lnTo>
                    <a:lnTo>
                      <a:pt x="1325" y="592"/>
                    </a:lnTo>
                    <a:lnTo>
                      <a:pt x="1326" y="595"/>
                    </a:lnTo>
                    <a:lnTo>
                      <a:pt x="1327" y="593"/>
                    </a:lnTo>
                    <a:lnTo>
                      <a:pt x="1329" y="596"/>
                    </a:lnTo>
                    <a:lnTo>
                      <a:pt x="1330" y="592"/>
                    </a:lnTo>
                    <a:lnTo>
                      <a:pt x="1331" y="595"/>
                    </a:lnTo>
                    <a:lnTo>
                      <a:pt x="1332" y="595"/>
                    </a:lnTo>
                    <a:lnTo>
                      <a:pt x="1333" y="597"/>
                    </a:lnTo>
                    <a:lnTo>
                      <a:pt x="1334" y="594"/>
                    </a:lnTo>
                    <a:lnTo>
                      <a:pt x="1336" y="594"/>
                    </a:lnTo>
                    <a:lnTo>
                      <a:pt x="1337" y="592"/>
                    </a:lnTo>
                    <a:lnTo>
                      <a:pt x="1338" y="592"/>
                    </a:lnTo>
                    <a:lnTo>
                      <a:pt x="1339" y="592"/>
                    </a:lnTo>
                    <a:lnTo>
                      <a:pt x="1341" y="587"/>
                    </a:lnTo>
                    <a:lnTo>
                      <a:pt x="1341" y="546"/>
                    </a:lnTo>
                    <a:lnTo>
                      <a:pt x="1343" y="486"/>
                    </a:lnTo>
                    <a:lnTo>
                      <a:pt x="1344" y="550"/>
                    </a:lnTo>
                    <a:lnTo>
                      <a:pt x="1345" y="586"/>
                    </a:lnTo>
                    <a:lnTo>
                      <a:pt x="1346" y="584"/>
                    </a:lnTo>
                    <a:lnTo>
                      <a:pt x="1348" y="576"/>
                    </a:lnTo>
                    <a:lnTo>
                      <a:pt x="1349" y="578"/>
                    </a:lnTo>
                    <a:lnTo>
                      <a:pt x="1350" y="580"/>
                    </a:lnTo>
                    <a:lnTo>
                      <a:pt x="1351" y="583"/>
                    </a:lnTo>
                    <a:lnTo>
                      <a:pt x="1352" y="584"/>
                    </a:lnTo>
                    <a:lnTo>
                      <a:pt x="1353" y="582"/>
                    </a:lnTo>
                    <a:lnTo>
                      <a:pt x="1355" y="586"/>
                    </a:lnTo>
                    <a:lnTo>
                      <a:pt x="1356" y="584"/>
                    </a:lnTo>
                    <a:lnTo>
                      <a:pt x="1357" y="587"/>
                    </a:lnTo>
                    <a:lnTo>
                      <a:pt x="1358" y="581"/>
                    </a:lnTo>
                    <a:lnTo>
                      <a:pt x="1359" y="582"/>
                    </a:lnTo>
                    <a:lnTo>
                      <a:pt x="1361" y="582"/>
                    </a:lnTo>
                    <a:lnTo>
                      <a:pt x="1362" y="580"/>
                    </a:lnTo>
                    <a:lnTo>
                      <a:pt x="1363" y="585"/>
                    </a:lnTo>
                    <a:lnTo>
                      <a:pt x="1364" y="574"/>
                    </a:lnTo>
                    <a:lnTo>
                      <a:pt x="1365" y="574"/>
                    </a:lnTo>
                    <a:lnTo>
                      <a:pt x="1366" y="568"/>
                    </a:lnTo>
                    <a:lnTo>
                      <a:pt x="1368" y="568"/>
                    </a:lnTo>
                    <a:lnTo>
                      <a:pt x="1369" y="567"/>
                    </a:lnTo>
                    <a:lnTo>
                      <a:pt x="1370" y="563"/>
                    </a:lnTo>
                    <a:lnTo>
                      <a:pt x="1371" y="561"/>
                    </a:lnTo>
                    <a:lnTo>
                      <a:pt x="1373" y="556"/>
                    </a:lnTo>
                    <a:lnTo>
                      <a:pt x="1373" y="555"/>
                    </a:lnTo>
                    <a:lnTo>
                      <a:pt x="1375" y="552"/>
                    </a:lnTo>
                    <a:lnTo>
                      <a:pt x="1376" y="549"/>
                    </a:lnTo>
                    <a:lnTo>
                      <a:pt x="1377" y="544"/>
                    </a:lnTo>
                    <a:lnTo>
                      <a:pt x="1378" y="543"/>
                    </a:lnTo>
                    <a:lnTo>
                      <a:pt x="1380" y="536"/>
                    </a:lnTo>
                    <a:lnTo>
                      <a:pt x="1380" y="531"/>
                    </a:lnTo>
                    <a:lnTo>
                      <a:pt x="1382" y="525"/>
                    </a:lnTo>
                    <a:lnTo>
                      <a:pt x="1383" y="520"/>
                    </a:lnTo>
                    <a:lnTo>
                      <a:pt x="1384" y="523"/>
                    </a:lnTo>
                    <a:lnTo>
                      <a:pt x="1385" y="523"/>
                    </a:lnTo>
                    <a:lnTo>
                      <a:pt x="1387" y="526"/>
                    </a:lnTo>
                    <a:lnTo>
                      <a:pt x="1388" y="529"/>
                    </a:lnTo>
                    <a:lnTo>
                      <a:pt x="1389" y="535"/>
                    </a:lnTo>
                    <a:lnTo>
                      <a:pt x="1390" y="540"/>
                    </a:lnTo>
                    <a:lnTo>
                      <a:pt x="1391" y="547"/>
                    </a:lnTo>
                    <a:lnTo>
                      <a:pt x="1392" y="548"/>
                    </a:lnTo>
                    <a:lnTo>
                      <a:pt x="1394" y="549"/>
                    </a:lnTo>
                    <a:lnTo>
                      <a:pt x="1395" y="550"/>
                    </a:lnTo>
                    <a:lnTo>
                      <a:pt x="1396" y="548"/>
                    </a:lnTo>
                    <a:lnTo>
                      <a:pt x="1397" y="553"/>
                    </a:lnTo>
                    <a:lnTo>
                      <a:pt x="1398" y="545"/>
                    </a:lnTo>
                    <a:lnTo>
                      <a:pt x="1400" y="545"/>
                    </a:lnTo>
                    <a:lnTo>
                      <a:pt x="1401" y="541"/>
                    </a:lnTo>
                    <a:lnTo>
                      <a:pt x="1402" y="540"/>
                    </a:lnTo>
                    <a:lnTo>
                      <a:pt x="1403" y="540"/>
                    </a:lnTo>
                    <a:lnTo>
                      <a:pt x="1404" y="533"/>
                    </a:lnTo>
                    <a:lnTo>
                      <a:pt x="1405" y="534"/>
                    </a:lnTo>
                    <a:lnTo>
                      <a:pt x="1407" y="534"/>
                    </a:lnTo>
                    <a:lnTo>
                      <a:pt x="1408" y="533"/>
                    </a:lnTo>
                    <a:lnTo>
                      <a:pt x="1409" y="525"/>
                    </a:lnTo>
                    <a:lnTo>
                      <a:pt x="1410" y="525"/>
                    </a:lnTo>
                    <a:lnTo>
                      <a:pt x="1412" y="529"/>
                    </a:lnTo>
                    <a:lnTo>
                      <a:pt x="1412" y="530"/>
                    </a:lnTo>
                    <a:lnTo>
                      <a:pt x="1414" y="534"/>
                    </a:lnTo>
                    <a:lnTo>
                      <a:pt x="1415" y="531"/>
                    </a:lnTo>
                    <a:lnTo>
                      <a:pt x="1416" y="533"/>
                    </a:lnTo>
                    <a:lnTo>
                      <a:pt x="1417" y="529"/>
                    </a:lnTo>
                    <a:lnTo>
                      <a:pt x="1419" y="529"/>
                    </a:lnTo>
                    <a:lnTo>
                      <a:pt x="1420" y="528"/>
                    </a:lnTo>
                    <a:lnTo>
                      <a:pt x="1421" y="525"/>
                    </a:lnTo>
                    <a:lnTo>
                      <a:pt x="1422" y="527"/>
                    </a:lnTo>
                    <a:lnTo>
                      <a:pt x="1423" y="526"/>
                    </a:lnTo>
                    <a:lnTo>
                      <a:pt x="1424" y="529"/>
                    </a:lnTo>
                    <a:lnTo>
                      <a:pt x="1426" y="528"/>
                    </a:lnTo>
                    <a:lnTo>
                      <a:pt x="1427" y="532"/>
                    </a:lnTo>
                    <a:lnTo>
                      <a:pt x="1428" y="532"/>
                    </a:lnTo>
                    <a:lnTo>
                      <a:pt x="1429" y="532"/>
                    </a:lnTo>
                    <a:lnTo>
                      <a:pt x="1430" y="529"/>
                    </a:lnTo>
                    <a:lnTo>
                      <a:pt x="1432" y="525"/>
                    </a:lnTo>
                    <a:lnTo>
                      <a:pt x="1433" y="525"/>
                    </a:lnTo>
                    <a:lnTo>
                      <a:pt x="1434" y="517"/>
                    </a:lnTo>
                    <a:lnTo>
                      <a:pt x="1435" y="520"/>
                    </a:lnTo>
                    <a:lnTo>
                      <a:pt x="1436" y="517"/>
                    </a:lnTo>
                    <a:lnTo>
                      <a:pt x="1437" y="517"/>
                    </a:lnTo>
                    <a:lnTo>
                      <a:pt x="1439" y="516"/>
                    </a:lnTo>
                    <a:lnTo>
                      <a:pt x="1440" y="513"/>
                    </a:lnTo>
                    <a:lnTo>
                      <a:pt x="1441" y="511"/>
                    </a:lnTo>
                    <a:lnTo>
                      <a:pt x="1442" y="507"/>
                    </a:lnTo>
                    <a:lnTo>
                      <a:pt x="1443" y="505"/>
                    </a:lnTo>
                    <a:lnTo>
                      <a:pt x="1444" y="503"/>
                    </a:lnTo>
                    <a:lnTo>
                      <a:pt x="1446" y="503"/>
                    </a:lnTo>
                    <a:lnTo>
                      <a:pt x="1447" y="501"/>
                    </a:lnTo>
                    <a:lnTo>
                      <a:pt x="1448" y="501"/>
                    </a:lnTo>
                    <a:lnTo>
                      <a:pt x="1449" y="497"/>
                    </a:lnTo>
                    <a:lnTo>
                      <a:pt x="1451" y="499"/>
                    </a:lnTo>
                    <a:lnTo>
                      <a:pt x="1451" y="505"/>
                    </a:lnTo>
                    <a:lnTo>
                      <a:pt x="1453" y="500"/>
                    </a:lnTo>
                    <a:lnTo>
                      <a:pt x="1454" y="499"/>
                    </a:lnTo>
                    <a:lnTo>
                      <a:pt x="1455" y="494"/>
                    </a:lnTo>
                    <a:lnTo>
                      <a:pt x="1456" y="494"/>
                    </a:lnTo>
                    <a:lnTo>
                      <a:pt x="1458" y="487"/>
                    </a:lnTo>
                    <a:lnTo>
                      <a:pt x="1459" y="488"/>
                    </a:lnTo>
                    <a:lnTo>
                      <a:pt x="1460" y="483"/>
                    </a:lnTo>
                    <a:lnTo>
                      <a:pt x="1461" y="461"/>
                    </a:lnTo>
                    <a:lnTo>
                      <a:pt x="1462" y="398"/>
                    </a:lnTo>
                    <a:lnTo>
                      <a:pt x="1463" y="317"/>
                    </a:lnTo>
                    <a:lnTo>
                      <a:pt x="1465" y="403"/>
                    </a:lnTo>
                    <a:lnTo>
                      <a:pt x="1466" y="495"/>
                    </a:lnTo>
                    <a:lnTo>
                      <a:pt x="1467" y="481"/>
                    </a:lnTo>
                    <a:lnTo>
                      <a:pt x="1468" y="468"/>
                    </a:lnTo>
                    <a:lnTo>
                      <a:pt x="1469" y="465"/>
                    </a:lnTo>
                    <a:lnTo>
                      <a:pt x="1471" y="474"/>
                    </a:lnTo>
                    <a:lnTo>
                      <a:pt x="1472" y="469"/>
                    </a:lnTo>
                    <a:lnTo>
                      <a:pt x="1473" y="474"/>
                    </a:lnTo>
                    <a:lnTo>
                      <a:pt x="1474" y="477"/>
                    </a:lnTo>
                    <a:lnTo>
                      <a:pt x="1475" y="478"/>
                    </a:lnTo>
                    <a:lnTo>
                      <a:pt x="1476" y="475"/>
                    </a:lnTo>
                    <a:lnTo>
                      <a:pt x="1478" y="469"/>
                    </a:lnTo>
                    <a:lnTo>
                      <a:pt x="1479" y="470"/>
                    </a:lnTo>
                    <a:lnTo>
                      <a:pt x="1480" y="466"/>
                    </a:lnTo>
                    <a:lnTo>
                      <a:pt x="1481" y="466"/>
                    </a:lnTo>
                    <a:lnTo>
                      <a:pt x="1483" y="461"/>
                    </a:lnTo>
                    <a:lnTo>
                      <a:pt x="1483" y="461"/>
                    </a:lnTo>
                    <a:lnTo>
                      <a:pt x="1485" y="460"/>
                    </a:lnTo>
                    <a:lnTo>
                      <a:pt x="1486" y="459"/>
                    </a:lnTo>
                    <a:lnTo>
                      <a:pt x="1487" y="460"/>
                    </a:lnTo>
                    <a:lnTo>
                      <a:pt x="1488" y="456"/>
                    </a:lnTo>
                    <a:lnTo>
                      <a:pt x="1490" y="456"/>
                    </a:lnTo>
                    <a:lnTo>
                      <a:pt x="1491" y="450"/>
                    </a:lnTo>
                    <a:lnTo>
                      <a:pt x="1492" y="452"/>
                    </a:lnTo>
                    <a:lnTo>
                      <a:pt x="1493" y="449"/>
                    </a:lnTo>
                    <a:lnTo>
                      <a:pt x="1494" y="449"/>
                    </a:lnTo>
                    <a:lnTo>
                      <a:pt x="1495" y="444"/>
                    </a:lnTo>
                    <a:lnTo>
                      <a:pt x="1497" y="434"/>
                    </a:lnTo>
                    <a:lnTo>
                      <a:pt x="1498" y="427"/>
                    </a:lnTo>
                    <a:lnTo>
                      <a:pt x="1499" y="422"/>
                    </a:lnTo>
                    <a:lnTo>
                      <a:pt x="1500" y="416"/>
                    </a:lnTo>
                    <a:lnTo>
                      <a:pt x="1501" y="412"/>
                    </a:lnTo>
                    <a:lnTo>
                      <a:pt x="1503" y="407"/>
                    </a:lnTo>
                    <a:lnTo>
                      <a:pt x="1504" y="400"/>
                    </a:lnTo>
                    <a:lnTo>
                      <a:pt x="1505" y="401"/>
                    </a:lnTo>
                    <a:lnTo>
                      <a:pt x="1506" y="400"/>
                    </a:lnTo>
                    <a:lnTo>
                      <a:pt x="1507" y="410"/>
                    </a:lnTo>
                    <a:lnTo>
                      <a:pt x="1508" y="422"/>
                    </a:lnTo>
                    <a:lnTo>
                      <a:pt x="1510" y="429"/>
                    </a:lnTo>
                    <a:lnTo>
                      <a:pt x="1511" y="440"/>
                    </a:lnTo>
                    <a:lnTo>
                      <a:pt x="1512" y="439"/>
                    </a:lnTo>
                    <a:lnTo>
                      <a:pt x="1513" y="448"/>
                    </a:lnTo>
                    <a:lnTo>
                      <a:pt x="1514" y="453"/>
                    </a:lnTo>
                    <a:lnTo>
                      <a:pt x="1515" y="461"/>
                    </a:lnTo>
                    <a:lnTo>
                      <a:pt x="1517" y="462"/>
                    </a:lnTo>
                    <a:lnTo>
                      <a:pt x="1518" y="459"/>
                    </a:lnTo>
                    <a:lnTo>
                      <a:pt x="1519" y="456"/>
                    </a:lnTo>
                    <a:lnTo>
                      <a:pt x="1520" y="456"/>
                    </a:lnTo>
                    <a:lnTo>
                      <a:pt x="1522" y="456"/>
                    </a:lnTo>
                    <a:lnTo>
                      <a:pt x="1522" y="457"/>
                    </a:lnTo>
                    <a:lnTo>
                      <a:pt x="1524" y="453"/>
                    </a:lnTo>
                    <a:lnTo>
                      <a:pt x="1525" y="449"/>
                    </a:lnTo>
                    <a:lnTo>
                      <a:pt x="1526" y="444"/>
                    </a:lnTo>
                    <a:lnTo>
                      <a:pt x="1527" y="439"/>
                    </a:lnTo>
                    <a:lnTo>
                      <a:pt x="1529" y="440"/>
                    </a:lnTo>
                    <a:lnTo>
                      <a:pt x="1530" y="436"/>
                    </a:lnTo>
                    <a:lnTo>
                      <a:pt x="1531" y="439"/>
                    </a:lnTo>
                    <a:lnTo>
                      <a:pt x="1532" y="438"/>
                    </a:lnTo>
                    <a:lnTo>
                      <a:pt x="1533" y="442"/>
                    </a:lnTo>
                    <a:lnTo>
                      <a:pt x="1534" y="445"/>
                    </a:lnTo>
                    <a:lnTo>
                      <a:pt x="1536" y="447"/>
                    </a:lnTo>
                    <a:lnTo>
                      <a:pt x="1537" y="446"/>
                    </a:lnTo>
                    <a:lnTo>
                      <a:pt x="1538" y="448"/>
                    </a:lnTo>
                    <a:lnTo>
                      <a:pt x="1539" y="446"/>
                    </a:lnTo>
                    <a:lnTo>
                      <a:pt x="1540" y="449"/>
                    </a:lnTo>
                    <a:lnTo>
                      <a:pt x="1542" y="447"/>
                    </a:lnTo>
                    <a:lnTo>
                      <a:pt x="1543" y="453"/>
                    </a:lnTo>
                    <a:lnTo>
                      <a:pt x="1544" y="452"/>
                    </a:lnTo>
                    <a:lnTo>
                      <a:pt x="1545" y="448"/>
                    </a:lnTo>
                    <a:lnTo>
                      <a:pt x="1546" y="446"/>
                    </a:lnTo>
                    <a:lnTo>
                      <a:pt x="1547" y="442"/>
                    </a:lnTo>
                    <a:lnTo>
                      <a:pt x="1549" y="442"/>
                    </a:lnTo>
                    <a:lnTo>
                      <a:pt x="1550" y="440"/>
                    </a:lnTo>
                    <a:lnTo>
                      <a:pt x="1551" y="440"/>
                    </a:lnTo>
                    <a:lnTo>
                      <a:pt x="1552" y="437"/>
                    </a:lnTo>
                    <a:lnTo>
                      <a:pt x="1554" y="439"/>
                    </a:lnTo>
                    <a:lnTo>
                      <a:pt x="1554" y="443"/>
                    </a:lnTo>
                    <a:lnTo>
                      <a:pt x="1556" y="448"/>
                    </a:lnTo>
                    <a:lnTo>
                      <a:pt x="1557" y="445"/>
                    </a:lnTo>
                    <a:lnTo>
                      <a:pt x="1558" y="446"/>
                    </a:lnTo>
                    <a:lnTo>
                      <a:pt x="1559" y="440"/>
                    </a:lnTo>
                    <a:lnTo>
                      <a:pt x="1561" y="446"/>
                    </a:lnTo>
                    <a:lnTo>
                      <a:pt x="1562" y="443"/>
                    </a:lnTo>
                    <a:lnTo>
                      <a:pt x="1563" y="445"/>
                    </a:lnTo>
                    <a:lnTo>
                      <a:pt x="1564" y="445"/>
                    </a:lnTo>
                    <a:lnTo>
                      <a:pt x="1565" y="444"/>
                    </a:lnTo>
                    <a:lnTo>
                      <a:pt x="1566" y="440"/>
                    </a:lnTo>
                    <a:lnTo>
                      <a:pt x="1568" y="442"/>
                    </a:lnTo>
                    <a:lnTo>
                      <a:pt x="1569" y="440"/>
                    </a:lnTo>
                    <a:lnTo>
                      <a:pt x="1570" y="443"/>
                    </a:lnTo>
                    <a:lnTo>
                      <a:pt x="1571" y="440"/>
                    </a:lnTo>
                    <a:lnTo>
                      <a:pt x="1572" y="444"/>
                    </a:lnTo>
                    <a:lnTo>
                      <a:pt x="1573" y="443"/>
                    </a:lnTo>
                    <a:lnTo>
                      <a:pt x="1575" y="443"/>
                    </a:lnTo>
                    <a:lnTo>
                      <a:pt x="1576" y="442"/>
                    </a:lnTo>
                    <a:lnTo>
                      <a:pt x="1577" y="443"/>
                    </a:lnTo>
                    <a:lnTo>
                      <a:pt x="1578" y="436"/>
                    </a:lnTo>
                    <a:lnTo>
                      <a:pt x="1579" y="436"/>
                    </a:lnTo>
                    <a:lnTo>
                      <a:pt x="1581" y="437"/>
                    </a:lnTo>
                    <a:lnTo>
                      <a:pt x="1582" y="440"/>
                    </a:lnTo>
                    <a:lnTo>
                      <a:pt x="1583" y="440"/>
                    </a:lnTo>
                    <a:lnTo>
                      <a:pt x="1584" y="440"/>
                    </a:lnTo>
                    <a:lnTo>
                      <a:pt x="1585" y="443"/>
                    </a:lnTo>
                    <a:lnTo>
                      <a:pt x="1586" y="442"/>
                    </a:lnTo>
                    <a:lnTo>
                      <a:pt x="1588" y="443"/>
                    </a:lnTo>
                    <a:lnTo>
                      <a:pt x="1589" y="441"/>
                    </a:lnTo>
                    <a:lnTo>
                      <a:pt x="1590" y="438"/>
                    </a:lnTo>
                    <a:lnTo>
                      <a:pt x="1591" y="444"/>
                    </a:lnTo>
                    <a:lnTo>
                      <a:pt x="1593" y="440"/>
                    </a:lnTo>
                    <a:lnTo>
                      <a:pt x="1593" y="420"/>
                    </a:lnTo>
                    <a:lnTo>
                      <a:pt x="1595" y="353"/>
                    </a:lnTo>
                    <a:lnTo>
                      <a:pt x="1596" y="248"/>
                    </a:lnTo>
                    <a:lnTo>
                      <a:pt x="1597" y="301"/>
                    </a:lnTo>
                    <a:lnTo>
                      <a:pt x="1598" y="452"/>
                    </a:lnTo>
                    <a:lnTo>
                      <a:pt x="1600" y="460"/>
                    </a:lnTo>
                    <a:lnTo>
                      <a:pt x="1601" y="431"/>
                    </a:lnTo>
                    <a:lnTo>
                      <a:pt x="1602" y="423"/>
                    </a:lnTo>
                    <a:lnTo>
                      <a:pt x="1603" y="423"/>
                    </a:lnTo>
                    <a:lnTo>
                      <a:pt x="1604" y="425"/>
                    </a:lnTo>
                    <a:lnTo>
                      <a:pt x="1605" y="424"/>
                    </a:lnTo>
                    <a:lnTo>
                      <a:pt x="1607" y="426"/>
                    </a:lnTo>
                    <a:lnTo>
                      <a:pt x="1608" y="424"/>
                    </a:lnTo>
                    <a:lnTo>
                      <a:pt x="1609" y="425"/>
                    </a:lnTo>
                    <a:lnTo>
                      <a:pt x="1610" y="425"/>
                    </a:lnTo>
                    <a:lnTo>
                      <a:pt x="1611" y="426"/>
                    </a:lnTo>
                    <a:lnTo>
                      <a:pt x="1613" y="428"/>
                    </a:lnTo>
                    <a:lnTo>
                      <a:pt x="1614" y="429"/>
                    </a:lnTo>
                    <a:lnTo>
                      <a:pt x="1615" y="430"/>
                    </a:lnTo>
                    <a:lnTo>
                      <a:pt x="1616" y="430"/>
                    </a:lnTo>
                    <a:lnTo>
                      <a:pt x="1617" y="435"/>
                    </a:lnTo>
                    <a:lnTo>
                      <a:pt x="1618" y="440"/>
                    </a:lnTo>
                    <a:lnTo>
                      <a:pt x="1620" y="443"/>
                    </a:lnTo>
                    <a:lnTo>
                      <a:pt x="1621" y="436"/>
                    </a:lnTo>
                    <a:lnTo>
                      <a:pt x="1622" y="429"/>
                    </a:lnTo>
                    <a:lnTo>
                      <a:pt x="1623" y="422"/>
                    </a:lnTo>
                    <a:lnTo>
                      <a:pt x="1625" y="419"/>
                    </a:lnTo>
                    <a:lnTo>
                      <a:pt x="1625" y="412"/>
                    </a:lnTo>
                    <a:lnTo>
                      <a:pt x="1627" y="407"/>
                    </a:lnTo>
                    <a:lnTo>
                      <a:pt x="1628" y="397"/>
                    </a:lnTo>
                    <a:lnTo>
                      <a:pt x="1629" y="391"/>
                    </a:lnTo>
                    <a:lnTo>
                      <a:pt x="1630" y="385"/>
                    </a:lnTo>
                    <a:lnTo>
                      <a:pt x="1632" y="383"/>
                    </a:lnTo>
                    <a:lnTo>
                      <a:pt x="1632" y="372"/>
                    </a:lnTo>
                    <a:lnTo>
                      <a:pt x="1634" y="371"/>
                    </a:lnTo>
                    <a:lnTo>
                      <a:pt x="1635" y="368"/>
                    </a:lnTo>
                    <a:lnTo>
                      <a:pt x="1636" y="373"/>
                    </a:lnTo>
                    <a:lnTo>
                      <a:pt x="1637" y="381"/>
                    </a:lnTo>
                    <a:lnTo>
                      <a:pt x="1639" y="387"/>
                    </a:lnTo>
                    <a:lnTo>
                      <a:pt x="1640" y="393"/>
                    </a:lnTo>
                    <a:lnTo>
                      <a:pt x="1641" y="402"/>
                    </a:lnTo>
                    <a:lnTo>
                      <a:pt x="1642" y="408"/>
                    </a:lnTo>
                    <a:lnTo>
                      <a:pt x="1643" y="419"/>
                    </a:lnTo>
                    <a:lnTo>
                      <a:pt x="1644" y="419"/>
                    </a:lnTo>
                    <a:lnTo>
                      <a:pt x="1646" y="428"/>
                    </a:lnTo>
                    <a:lnTo>
                      <a:pt x="1647" y="430"/>
                    </a:lnTo>
                    <a:lnTo>
                      <a:pt x="1648" y="428"/>
                    </a:lnTo>
                    <a:lnTo>
                      <a:pt x="1649" y="428"/>
                    </a:lnTo>
                    <a:lnTo>
                      <a:pt x="1650" y="427"/>
                    </a:lnTo>
                    <a:lnTo>
                      <a:pt x="1652" y="428"/>
                    </a:lnTo>
                    <a:lnTo>
                      <a:pt x="1653" y="430"/>
                    </a:lnTo>
                    <a:lnTo>
                      <a:pt x="1654" y="428"/>
                    </a:lnTo>
                    <a:lnTo>
                      <a:pt x="1655" y="429"/>
                    </a:lnTo>
                    <a:lnTo>
                      <a:pt x="1656" y="430"/>
                    </a:lnTo>
                    <a:lnTo>
                      <a:pt x="1657" y="431"/>
                    </a:lnTo>
                    <a:lnTo>
                      <a:pt x="1659" y="427"/>
                    </a:lnTo>
                    <a:lnTo>
                      <a:pt x="1660" y="423"/>
                    </a:lnTo>
                    <a:lnTo>
                      <a:pt x="1661" y="426"/>
                    </a:lnTo>
                    <a:lnTo>
                      <a:pt x="1662" y="420"/>
                    </a:lnTo>
                    <a:lnTo>
                      <a:pt x="1664" y="420"/>
                    </a:lnTo>
                    <a:lnTo>
                      <a:pt x="1664" y="419"/>
                    </a:lnTo>
                    <a:lnTo>
                      <a:pt x="1666" y="423"/>
                    </a:lnTo>
                    <a:lnTo>
                      <a:pt x="1667" y="424"/>
                    </a:lnTo>
                    <a:lnTo>
                      <a:pt x="1668" y="423"/>
                    </a:lnTo>
                    <a:lnTo>
                      <a:pt x="1669" y="423"/>
                    </a:lnTo>
                    <a:lnTo>
                      <a:pt x="1671" y="426"/>
                    </a:lnTo>
                    <a:lnTo>
                      <a:pt x="1672" y="427"/>
                    </a:lnTo>
                    <a:lnTo>
                      <a:pt x="1673" y="432"/>
                    </a:lnTo>
                    <a:lnTo>
                      <a:pt x="1674" y="430"/>
                    </a:lnTo>
                    <a:lnTo>
                      <a:pt x="1675" y="439"/>
                    </a:lnTo>
                    <a:lnTo>
                      <a:pt x="1676" y="444"/>
                    </a:lnTo>
                    <a:lnTo>
                      <a:pt x="1678" y="449"/>
                    </a:lnTo>
                    <a:lnTo>
                      <a:pt x="1679" y="444"/>
                    </a:lnTo>
                    <a:lnTo>
                      <a:pt x="1680" y="440"/>
                    </a:lnTo>
                    <a:lnTo>
                      <a:pt x="1681" y="433"/>
                    </a:lnTo>
                    <a:lnTo>
                      <a:pt x="1682" y="435"/>
                    </a:lnTo>
                    <a:lnTo>
                      <a:pt x="1684" y="436"/>
                    </a:lnTo>
                    <a:lnTo>
                      <a:pt x="1685" y="435"/>
                    </a:lnTo>
                    <a:lnTo>
                      <a:pt x="1686" y="431"/>
                    </a:lnTo>
                    <a:lnTo>
                      <a:pt x="1687" y="425"/>
                    </a:lnTo>
                    <a:lnTo>
                      <a:pt x="1688" y="423"/>
                    </a:lnTo>
                    <a:lnTo>
                      <a:pt x="1689" y="425"/>
                    </a:lnTo>
                    <a:lnTo>
                      <a:pt x="1691" y="426"/>
                    </a:lnTo>
                    <a:lnTo>
                      <a:pt x="1692" y="428"/>
                    </a:lnTo>
                    <a:lnTo>
                      <a:pt x="1693" y="426"/>
                    </a:lnTo>
                    <a:lnTo>
                      <a:pt x="1694" y="428"/>
                    </a:lnTo>
                    <a:lnTo>
                      <a:pt x="1695" y="430"/>
                    </a:lnTo>
                    <a:lnTo>
                      <a:pt x="1696" y="436"/>
                    </a:lnTo>
                    <a:lnTo>
                      <a:pt x="1698" y="447"/>
                    </a:lnTo>
                    <a:lnTo>
                      <a:pt x="1699" y="438"/>
                    </a:lnTo>
                    <a:lnTo>
                      <a:pt x="1700" y="436"/>
                    </a:lnTo>
                    <a:lnTo>
                      <a:pt x="1701" y="432"/>
                    </a:lnTo>
                    <a:lnTo>
                      <a:pt x="1703" y="435"/>
                    </a:lnTo>
                    <a:lnTo>
                      <a:pt x="1703" y="434"/>
                    </a:lnTo>
                    <a:lnTo>
                      <a:pt x="1705" y="432"/>
                    </a:lnTo>
                    <a:lnTo>
                      <a:pt x="1706" y="433"/>
                    </a:lnTo>
                    <a:lnTo>
                      <a:pt x="1707" y="433"/>
                    </a:lnTo>
                    <a:lnTo>
                      <a:pt x="1708" y="432"/>
                    </a:lnTo>
                    <a:lnTo>
                      <a:pt x="1710" y="433"/>
                    </a:lnTo>
                    <a:lnTo>
                      <a:pt x="1711" y="426"/>
                    </a:lnTo>
                    <a:lnTo>
                      <a:pt x="1712" y="428"/>
                    </a:lnTo>
                    <a:lnTo>
                      <a:pt x="1713" y="427"/>
                    </a:lnTo>
                    <a:lnTo>
                      <a:pt x="1714" y="431"/>
                    </a:lnTo>
                    <a:lnTo>
                      <a:pt x="1715" y="436"/>
                    </a:lnTo>
                    <a:lnTo>
                      <a:pt x="1717" y="439"/>
                    </a:lnTo>
                    <a:lnTo>
                      <a:pt x="1718" y="439"/>
                    </a:lnTo>
                    <a:lnTo>
                      <a:pt x="1719" y="436"/>
                    </a:lnTo>
                    <a:lnTo>
                      <a:pt x="1720" y="432"/>
                    </a:lnTo>
                    <a:lnTo>
                      <a:pt x="1721" y="436"/>
                    </a:lnTo>
                    <a:lnTo>
                      <a:pt x="1723" y="431"/>
                    </a:lnTo>
                    <a:lnTo>
                      <a:pt x="1724" y="436"/>
                    </a:lnTo>
                    <a:lnTo>
                      <a:pt x="1725" y="433"/>
                    </a:lnTo>
                    <a:lnTo>
                      <a:pt x="1726" y="433"/>
                    </a:lnTo>
                    <a:lnTo>
                      <a:pt x="1727" y="434"/>
                    </a:lnTo>
                    <a:lnTo>
                      <a:pt x="1728" y="431"/>
                    </a:lnTo>
                    <a:lnTo>
                      <a:pt x="1730" y="430"/>
                    </a:lnTo>
                    <a:lnTo>
                      <a:pt x="1731" y="428"/>
                    </a:lnTo>
                    <a:lnTo>
                      <a:pt x="1732" y="427"/>
                    </a:lnTo>
                    <a:lnTo>
                      <a:pt x="1733" y="427"/>
                    </a:lnTo>
                    <a:lnTo>
                      <a:pt x="1735" y="425"/>
                    </a:lnTo>
                    <a:lnTo>
                      <a:pt x="1735" y="429"/>
                    </a:lnTo>
                    <a:lnTo>
                      <a:pt x="1737" y="429"/>
                    </a:lnTo>
                    <a:lnTo>
                      <a:pt x="1738" y="425"/>
                    </a:lnTo>
                    <a:lnTo>
                      <a:pt x="1739" y="425"/>
                    </a:lnTo>
                    <a:lnTo>
                      <a:pt x="1740" y="429"/>
                    </a:lnTo>
                    <a:lnTo>
                      <a:pt x="1742" y="420"/>
                    </a:lnTo>
                    <a:lnTo>
                      <a:pt x="1743" y="382"/>
                    </a:lnTo>
                    <a:lnTo>
                      <a:pt x="1744" y="297"/>
                    </a:lnTo>
                    <a:lnTo>
                      <a:pt x="1745" y="249"/>
                    </a:lnTo>
                    <a:lnTo>
                      <a:pt x="1746" y="367"/>
                    </a:lnTo>
                    <a:lnTo>
                      <a:pt x="1747" y="449"/>
                    </a:lnTo>
                    <a:lnTo>
                      <a:pt x="1749" y="432"/>
                    </a:lnTo>
                    <a:lnTo>
                      <a:pt x="1750" y="420"/>
                    </a:lnTo>
                    <a:lnTo>
                      <a:pt x="1751" y="427"/>
                    </a:lnTo>
                    <a:lnTo>
                      <a:pt x="1752" y="427"/>
                    </a:lnTo>
                    <a:lnTo>
                      <a:pt x="1753" y="431"/>
                    </a:lnTo>
                    <a:lnTo>
                      <a:pt x="1754" y="430"/>
                    </a:lnTo>
                    <a:lnTo>
                      <a:pt x="1756" y="436"/>
                    </a:lnTo>
                    <a:lnTo>
                      <a:pt x="1757" y="439"/>
                    </a:lnTo>
                    <a:lnTo>
                      <a:pt x="1758" y="430"/>
                    </a:lnTo>
                    <a:lnTo>
                      <a:pt x="1759" y="425"/>
                    </a:lnTo>
                    <a:lnTo>
                      <a:pt x="1760" y="423"/>
                    </a:lnTo>
                    <a:lnTo>
                      <a:pt x="1762" y="423"/>
                    </a:lnTo>
                    <a:lnTo>
                      <a:pt x="1763" y="424"/>
                    </a:lnTo>
                    <a:lnTo>
                      <a:pt x="1764" y="420"/>
                    </a:lnTo>
                    <a:lnTo>
                      <a:pt x="1765" y="420"/>
                    </a:lnTo>
                    <a:lnTo>
                      <a:pt x="1766" y="419"/>
                    </a:lnTo>
                    <a:lnTo>
                      <a:pt x="1767" y="417"/>
                    </a:lnTo>
                    <a:lnTo>
                      <a:pt x="1769" y="419"/>
                    </a:lnTo>
                    <a:lnTo>
                      <a:pt x="1770" y="412"/>
                    </a:lnTo>
                    <a:lnTo>
                      <a:pt x="1771" y="413"/>
                    </a:lnTo>
                    <a:lnTo>
                      <a:pt x="1772" y="415"/>
                    </a:lnTo>
                    <a:lnTo>
                      <a:pt x="1774" y="417"/>
                    </a:lnTo>
                    <a:lnTo>
                      <a:pt x="1774" y="414"/>
                    </a:lnTo>
                    <a:lnTo>
                      <a:pt x="1776" y="409"/>
                    </a:lnTo>
                    <a:lnTo>
                      <a:pt x="1777" y="402"/>
                    </a:lnTo>
                    <a:lnTo>
                      <a:pt x="1778" y="395"/>
                    </a:lnTo>
                    <a:lnTo>
                      <a:pt x="1779" y="386"/>
                    </a:lnTo>
                    <a:lnTo>
                      <a:pt x="1781" y="384"/>
                    </a:lnTo>
                    <a:lnTo>
                      <a:pt x="1782" y="376"/>
                    </a:lnTo>
                    <a:lnTo>
                      <a:pt x="1783" y="374"/>
                    </a:lnTo>
                    <a:lnTo>
                      <a:pt x="1784" y="373"/>
                    </a:lnTo>
                    <a:lnTo>
                      <a:pt x="1785" y="371"/>
                    </a:lnTo>
                    <a:lnTo>
                      <a:pt x="1786" y="372"/>
                    </a:lnTo>
                    <a:lnTo>
                      <a:pt x="1788" y="369"/>
                    </a:lnTo>
                    <a:lnTo>
                      <a:pt x="1789" y="379"/>
                    </a:lnTo>
                    <a:lnTo>
                      <a:pt x="1790" y="387"/>
                    </a:lnTo>
                    <a:lnTo>
                      <a:pt x="1791" y="402"/>
                    </a:lnTo>
                    <a:lnTo>
                      <a:pt x="1792" y="413"/>
                    </a:lnTo>
                    <a:lnTo>
                      <a:pt x="1794" y="420"/>
                    </a:lnTo>
                    <a:lnTo>
                      <a:pt x="1795" y="422"/>
                    </a:lnTo>
                    <a:lnTo>
                      <a:pt x="1796" y="421"/>
                    </a:lnTo>
                    <a:lnTo>
                      <a:pt x="1797" y="425"/>
                    </a:lnTo>
                    <a:lnTo>
                      <a:pt x="1798" y="423"/>
                    </a:lnTo>
                    <a:lnTo>
                      <a:pt x="1799" y="425"/>
                    </a:lnTo>
                    <a:lnTo>
                      <a:pt x="1801" y="422"/>
                    </a:lnTo>
                    <a:lnTo>
                      <a:pt x="1802" y="425"/>
                    </a:lnTo>
                    <a:lnTo>
                      <a:pt x="1803" y="425"/>
                    </a:lnTo>
                    <a:lnTo>
                      <a:pt x="1804" y="427"/>
                    </a:lnTo>
                    <a:lnTo>
                      <a:pt x="1806" y="426"/>
                    </a:lnTo>
                    <a:lnTo>
                      <a:pt x="1806" y="427"/>
                    </a:lnTo>
                    <a:lnTo>
                      <a:pt x="1808" y="427"/>
                    </a:lnTo>
                    <a:lnTo>
                      <a:pt x="1809" y="427"/>
                    </a:lnTo>
                    <a:lnTo>
                      <a:pt x="1810" y="424"/>
                    </a:lnTo>
                    <a:lnTo>
                      <a:pt x="1811" y="419"/>
                    </a:lnTo>
                    <a:lnTo>
                      <a:pt x="1813" y="419"/>
                    </a:lnTo>
                    <a:lnTo>
                      <a:pt x="1813" y="423"/>
                    </a:lnTo>
                    <a:lnTo>
                      <a:pt x="1815" y="428"/>
                    </a:lnTo>
                    <a:lnTo>
                      <a:pt x="1816" y="417"/>
                    </a:lnTo>
                    <a:lnTo>
                      <a:pt x="1817" y="416"/>
                    </a:lnTo>
                    <a:lnTo>
                      <a:pt x="1818" y="415"/>
                    </a:lnTo>
                    <a:lnTo>
                      <a:pt x="1820" y="415"/>
                    </a:lnTo>
                    <a:lnTo>
                      <a:pt x="1821" y="417"/>
                    </a:lnTo>
                    <a:lnTo>
                      <a:pt x="1822" y="415"/>
                    </a:lnTo>
                    <a:lnTo>
                      <a:pt x="1823" y="420"/>
                    </a:lnTo>
                    <a:lnTo>
                      <a:pt x="1824" y="420"/>
                    </a:lnTo>
                    <a:lnTo>
                      <a:pt x="1825" y="427"/>
                    </a:lnTo>
                    <a:lnTo>
                      <a:pt x="1827" y="426"/>
                    </a:lnTo>
                    <a:lnTo>
                      <a:pt x="1828" y="428"/>
                    </a:lnTo>
                    <a:lnTo>
                      <a:pt x="1829" y="430"/>
                    </a:lnTo>
                    <a:lnTo>
                      <a:pt x="1830" y="430"/>
                    </a:lnTo>
                    <a:lnTo>
                      <a:pt x="1831" y="434"/>
                    </a:lnTo>
                    <a:lnTo>
                      <a:pt x="1833" y="430"/>
                    </a:lnTo>
                    <a:lnTo>
                      <a:pt x="1834" y="432"/>
                    </a:lnTo>
                    <a:lnTo>
                      <a:pt x="1835" y="428"/>
                    </a:lnTo>
                    <a:lnTo>
                      <a:pt x="1836" y="437"/>
                    </a:lnTo>
                    <a:lnTo>
                      <a:pt x="1837" y="437"/>
                    </a:lnTo>
                    <a:lnTo>
                      <a:pt x="1838" y="427"/>
                    </a:lnTo>
                    <a:lnTo>
                      <a:pt x="1840" y="425"/>
                    </a:lnTo>
                    <a:lnTo>
                      <a:pt x="1841" y="421"/>
                    </a:lnTo>
                    <a:lnTo>
                      <a:pt x="1842" y="409"/>
                    </a:lnTo>
                    <a:lnTo>
                      <a:pt x="1843" y="370"/>
                    </a:lnTo>
                    <a:lnTo>
                      <a:pt x="1845" y="282"/>
                    </a:lnTo>
                    <a:lnTo>
                      <a:pt x="1845" y="285"/>
                    </a:lnTo>
                    <a:lnTo>
                      <a:pt x="1847" y="415"/>
                    </a:lnTo>
                    <a:lnTo>
                      <a:pt x="1848" y="453"/>
                    </a:lnTo>
                    <a:lnTo>
                      <a:pt x="1849" y="427"/>
                    </a:lnTo>
                    <a:lnTo>
                      <a:pt x="1850" y="423"/>
                    </a:lnTo>
                    <a:lnTo>
                      <a:pt x="1852" y="425"/>
                    </a:lnTo>
                    <a:lnTo>
                      <a:pt x="1853" y="429"/>
                    </a:lnTo>
                    <a:lnTo>
                      <a:pt x="1854" y="434"/>
                    </a:lnTo>
                    <a:lnTo>
                      <a:pt x="1855" y="431"/>
                    </a:lnTo>
                    <a:lnTo>
                      <a:pt x="1856" y="440"/>
                    </a:lnTo>
                    <a:lnTo>
                      <a:pt x="1857" y="437"/>
                    </a:lnTo>
                    <a:lnTo>
                      <a:pt x="1859" y="432"/>
                    </a:lnTo>
                    <a:lnTo>
                      <a:pt x="1860" y="431"/>
                    </a:lnTo>
                    <a:lnTo>
                      <a:pt x="1861" y="426"/>
                    </a:lnTo>
                    <a:lnTo>
                      <a:pt x="1862" y="423"/>
                    </a:lnTo>
                    <a:lnTo>
                      <a:pt x="1863" y="420"/>
                    </a:lnTo>
                    <a:lnTo>
                      <a:pt x="1865" y="419"/>
                    </a:lnTo>
                    <a:lnTo>
                      <a:pt x="1866" y="413"/>
                    </a:lnTo>
                    <a:lnTo>
                      <a:pt x="1867" y="412"/>
                    </a:lnTo>
                    <a:lnTo>
                      <a:pt x="1868" y="410"/>
                    </a:lnTo>
                    <a:lnTo>
                      <a:pt x="1869" y="408"/>
                    </a:lnTo>
                    <a:lnTo>
                      <a:pt x="1870" y="411"/>
                    </a:lnTo>
                    <a:lnTo>
                      <a:pt x="1872" y="402"/>
                    </a:lnTo>
                    <a:lnTo>
                      <a:pt x="1873" y="399"/>
                    </a:lnTo>
                    <a:lnTo>
                      <a:pt x="1874" y="398"/>
                    </a:lnTo>
                    <a:lnTo>
                      <a:pt x="1875" y="397"/>
                    </a:lnTo>
                    <a:lnTo>
                      <a:pt x="1876" y="394"/>
                    </a:lnTo>
                    <a:lnTo>
                      <a:pt x="1877" y="390"/>
                    </a:lnTo>
                    <a:lnTo>
                      <a:pt x="1879" y="390"/>
                    </a:lnTo>
                    <a:lnTo>
                      <a:pt x="1880" y="384"/>
                    </a:lnTo>
                    <a:lnTo>
                      <a:pt x="1881" y="379"/>
                    </a:lnTo>
                    <a:lnTo>
                      <a:pt x="1882" y="371"/>
                    </a:lnTo>
                    <a:lnTo>
                      <a:pt x="1884" y="369"/>
                    </a:lnTo>
                    <a:lnTo>
                      <a:pt x="1884" y="371"/>
                    </a:lnTo>
                    <a:lnTo>
                      <a:pt x="1886" y="370"/>
                    </a:lnTo>
                    <a:lnTo>
                      <a:pt x="1887" y="378"/>
                    </a:lnTo>
                    <a:lnTo>
                      <a:pt x="1888" y="383"/>
                    </a:lnTo>
                    <a:lnTo>
                      <a:pt x="1889" y="396"/>
                    </a:lnTo>
                    <a:lnTo>
                      <a:pt x="1891" y="405"/>
                    </a:lnTo>
                    <a:lnTo>
                      <a:pt x="1892" y="410"/>
                    </a:lnTo>
                    <a:lnTo>
                      <a:pt x="1893" y="415"/>
                    </a:lnTo>
                    <a:lnTo>
                      <a:pt x="1894" y="415"/>
                    </a:lnTo>
                    <a:lnTo>
                      <a:pt x="1895" y="419"/>
                    </a:lnTo>
                    <a:lnTo>
                      <a:pt x="1896" y="420"/>
                    </a:lnTo>
                    <a:lnTo>
                      <a:pt x="1898" y="420"/>
                    </a:lnTo>
                    <a:lnTo>
                      <a:pt x="1899" y="422"/>
                    </a:lnTo>
                    <a:lnTo>
                      <a:pt x="1900" y="423"/>
                    </a:lnTo>
                    <a:lnTo>
                      <a:pt x="1901" y="426"/>
                    </a:lnTo>
                    <a:lnTo>
                      <a:pt x="1902" y="423"/>
                    </a:lnTo>
                    <a:lnTo>
                      <a:pt x="1904" y="420"/>
                    </a:lnTo>
                    <a:lnTo>
                      <a:pt x="1905" y="422"/>
                    </a:lnTo>
                    <a:lnTo>
                      <a:pt x="1906" y="419"/>
                    </a:lnTo>
                    <a:lnTo>
                      <a:pt x="1907" y="423"/>
                    </a:lnTo>
                    <a:lnTo>
                      <a:pt x="1908" y="420"/>
                    </a:lnTo>
                    <a:lnTo>
                      <a:pt x="1909" y="419"/>
                    </a:lnTo>
                    <a:lnTo>
                      <a:pt x="1911" y="421"/>
                    </a:lnTo>
                    <a:lnTo>
                      <a:pt x="1912" y="422"/>
                    </a:lnTo>
                    <a:lnTo>
                      <a:pt x="1913" y="427"/>
                    </a:lnTo>
                    <a:lnTo>
                      <a:pt x="1914" y="424"/>
                    </a:lnTo>
                    <a:lnTo>
                      <a:pt x="1916" y="426"/>
                    </a:lnTo>
                    <a:lnTo>
                      <a:pt x="1916" y="427"/>
                    </a:lnTo>
                    <a:lnTo>
                      <a:pt x="1918" y="426"/>
                    </a:lnTo>
                    <a:lnTo>
                      <a:pt x="1919" y="427"/>
                    </a:lnTo>
                    <a:lnTo>
                      <a:pt x="1920" y="427"/>
                    </a:lnTo>
                    <a:lnTo>
                      <a:pt x="1921" y="434"/>
                    </a:lnTo>
                    <a:lnTo>
                      <a:pt x="1923" y="425"/>
                    </a:lnTo>
                    <a:lnTo>
                      <a:pt x="1924" y="421"/>
                    </a:lnTo>
                    <a:lnTo>
                      <a:pt x="1925" y="426"/>
                    </a:lnTo>
                    <a:lnTo>
                      <a:pt x="1926" y="423"/>
                    </a:lnTo>
                    <a:lnTo>
                      <a:pt x="1927" y="427"/>
                    </a:lnTo>
                    <a:lnTo>
                      <a:pt x="1928" y="431"/>
                    </a:lnTo>
                    <a:lnTo>
                      <a:pt x="1930" y="431"/>
                    </a:lnTo>
                    <a:lnTo>
                      <a:pt x="1931" y="431"/>
                    </a:lnTo>
                    <a:lnTo>
                      <a:pt x="1932" y="428"/>
                    </a:lnTo>
                    <a:lnTo>
                      <a:pt x="1933" y="431"/>
                    </a:lnTo>
                    <a:lnTo>
                      <a:pt x="1934" y="431"/>
                    </a:lnTo>
                    <a:lnTo>
                      <a:pt x="1935" y="433"/>
                    </a:lnTo>
                    <a:lnTo>
                      <a:pt x="1937" y="432"/>
                    </a:lnTo>
                    <a:lnTo>
                      <a:pt x="1938" y="430"/>
                    </a:lnTo>
                    <a:lnTo>
                      <a:pt x="1939" y="434"/>
                    </a:lnTo>
                    <a:lnTo>
                      <a:pt x="1940" y="432"/>
                    </a:lnTo>
                    <a:lnTo>
                      <a:pt x="1941" y="430"/>
                    </a:lnTo>
                    <a:lnTo>
                      <a:pt x="1943" y="434"/>
                    </a:lnTo>
                    <a:lnTo>
                      <a:pt x="1944" y="432"/>
                    </a:lnTo>
                    <a:lnTo>
                      <a:pt x="1945" y="426"/>
                    </a:lnTo>
                    <a:lnTo>
                      <a:pt x="1946" y="423"/>
                    </a:lnTo>
                    <a:lnTo>
                      <a:pt x="1947" y="425"/>
                    </a:lnTo>
                    <a:lnTo>
                      <a:pt x="1948" y="428"/>
                    </a:lnTo>
                    <a:lnTo>
                      <a:pt x="1950" y="431"/>
                    </a:lnTo>
                    <a:lnTo>
                      <a:pt x="1951" y="432"/>
                    </a:lnTo>
                    <a:lnTo>
                      <a:pt x="1952" y="431"/>
                    </a:lnTo>
                    <a:lnTo>
                      <a:pt x="1953" y="432"/>
                    </a:lnTo>
                    <a:lnTo>
                      <a:pt x="1955" y="428"/>
                    </a:lnTo>
                    <a:lnTo>
                      <a:pt x="1955" y="433"/>
                    </a:lnTo>
                    <a:lnTo>
                      <a:pt x="1957" y="435"/>
                    </a:lnTo>
                    <a:lnTo>
                      <a:pt x="1958" y="435"/>
                    </a:lnTo>
                    <a:lnTo>
                      <a:pt x="1959" y="437"/>
                    </a:lnTo>
                    <a:lnTo>
                      <a:pt x="1960" y="436"/>
                    </a:lnTo>
                    <a:lnTo>
                      <a:pt x="1962" y="438"/>
                    </a:lnTo>
                    <a:lnTo>
                      <a:pt x="1963" y="439"/>
                    </a:lnTo>
                    <a:lnTo>
                      <a:pt x="1964" y="441"/>
                    </a:lnTo>
                    <a:lnTo>
                      <a:pt x="1965" y="440"/>
                    </a:lnTo>
                    <a:lnTo>
                      <a:pt x="1966" y="440"/>
                    </a:lnTo>
                    <a:lnTo>
                      <a:pt x="1967" y="435"/>
                    </a:lnTo>
                    <a:lnTo>
                      <a:pt x="1969" y="418"/>
                    </a:lnTo>
                    <a:lnTo>
                      <a:pt x="1970" y="372"/>
                    </a:lnTo>
                    <a:lnTo>
                      <a:pt x="1971" y="275"/>
                    </a:lnTo>
                    <a:lnTo>
                      <a:pt x="1972" y="260"/>
                    </a:lnTo>
                    <a:lnTo>
                      <a:pt x="1973" y="420"/>
                    </a:lnTo>
                    <a:lnTo>
                      <a:pt x="1975" y="449"/>
                    </a:lnTo>
                    <a:lnTo>
                      <a:pt x="1976" y="420"/>
                    </a:lnTo>
                    <a:lnTo>
                      <a:pt x="1977" y="417"/>
                    </a:lnTo>
                    <a:lnTo>
                      <a:pt x="1978" y="420"/>
                    </a:lnTo>
                    <a:lnTo>
                      <a:pt x="1979" y="425"/>
                    </a:lnTo>
                    <a:lnTo>
                      <a:pt x="1980" y="430"/>
                    </a:lnTo>
                    <a:lnTo>
                      <a:pt x="1982" y="432"/>
                    </a:lnTo>
                    <a:lnTo>
                      <a:pt x="1983" y="440"/>
                    </a:lnTo>
                    <a:lnTo>
                      <a:pt x="1984" y="443"/>
                    </a:lnTo>
                    <a:lnTo>
                      <a:pt x="1985" y="443"/>
                    </a:lnTo>
                    <a:lnTo>
                      <a:pt x="1987" y="444"/>
                    </a:lnTo>
                    <a:lnTo>
                      <a:pt x="1987" y="437"/>
                    </a:lnTo>
                    <a:lnTo>
                      <a:pt x="1989" y="432"/>
                    </a:lnTo>
                    <a:lnTo>
                      <a:pt x="1990" y="431"/>
                    </a:lnTo>
                    <a:lnTo>
                      <a:pt x="1991" y="430"/>
                    </a:lnTo>
                    <a:lnTo>
                      <a:pt x="1992" y="427"/>
                    </a:lnTo>
                    <a:lnTo>
                      <a:pt x="1994" y="425"/>
                    </a:lnTo>
                    <a:lnTo>
                      <a:pt x="1995" y="427"/>
                    </a:lnTo>
                    <a:lnTo>
                      <a:pt x="1996" y="420"/>
                    </a:lnTo>
                    <a:lnTo>
                      <a:pt x="1997" y="416"/>
                    </a:lnTo>
                    <a:lnTo>
                      <a:pt x="1998" y="414"/>
                    </a:lnTo>
                    <a:lnTo>
                      <a:pt x="1999" y="412"/>
                    </a:lnTo>
                    <a:lnTo>
                      <a:pt x="2001" y="410"/>
                    </a:lnTo>
                    <a:lnTo>
                      <a:pt x="2002" y="408"/>
                    </a:lnTo>
                    <a:lnTo>
                      <a:pt x="2003" y="408"/>
                    </a:lnTo>
                    <a:lnTo>
                      <a:pt x="2004" y="406"/>
                    </a:lnTo>
                    <a:lnTo>
                      <a:pt x="2005" y="404"/>
                    </a:lnTo>
                    <a:lnTo>
                      <a:pt x="2006" y="394"/>
                    </a:lnTo>
                    <a:lnTo>
                      <a:pt x="2008" y="388"/>
                    </a:lnTo>
                    <a:lnTo>
                      <a:pt x="2009" y="378"/>
                    </a:lnTo>
                    <a:lnTo>
                      <a:pt x="2010" y="373"/>
                    </a:lnTo>
                    <a:lnTo>
                      <a:pt x="2011" y="372"/>
                    </a:lnTo>
                    <a:lnTo>
                      <a:pt x="2012" y="371"/>
                    </a:lnTo>
                    <a:lnTo>
                      <a:pt x="2014" y="376"/>
                    </a:lnTo>
                    <a:lnTo>
                      <a:pt x="2015" y="378"/>
                    </a:lnTo>
                    <a:lnTo>
                      <a:pt x="2016" y="388"/>
                    </a:lnTo>
                    <a:lnTo>
                      <a:pt x="2017" y="396"/>
                    </a:lnTo>
                    <a:lnTo>
                      <a:pt x="2018" y="405"/>
                    </a:lnTo>
                    <a:lnTo>
                      <a:pt x="2019" y="414"/>
                    </a:lnTo>
                    <a:lnTo>
                      <a:pt x="2021" y="417"/>
                    </a:lnTo>
                    <a:lnTo>
                      <a:pt x="2022" y="422"/>
                    </a:lnTo>
                    <a:lnTo>
                      <a:pt x="2023" y="426"/>
                    </a:lnTo>
                    <a:lnTo>
                      <a:pt x="2024" y="431"/>
                    </a:lnTo>
                    <a:lnTo>
                      <a:pt x="2026" y="431"/>
                    </a:lnTo>
                    <a:lnTo>
                      <a:pt x="2026" y="430"/>
                    </a:lnTo>
                    <a:lnTo>
                      <a:pt x="2028" y="432"/>
                    </a:lnTo>
                    <a:lnTo>
                      <a:pt x="2029" y="428"/>
                    </a:lnTo>
                    <a:lnTo>
                      <a:pt x="2030" y="427"/>
                    </a:lnTo>
                    <a:lnTo>
                      <a:pt x="2031" y="426"/>
                    </a:lnTo>
                    <a:lnTo>
                      <a:pt x="2033" y="431"/>
                    </a:lnTo>
                    <a:lnTo>
                      <a:pt x="2034" y="431"/>
                    </a:lnTo>
                    <a:lnTo>
                      <a:pt x="2035" y="429"/>
                    </a:lnTo>
                    <a:lnTo>
                      <a:pt x="2036" y="431"/>
                    </a:lnTo>
                    <a:lnTo>
                      <a:pt x="2037" y="427"/>
                    </a:lnTo>
                    <a:lnTo>
                      <a:pt x="2038" y="431"/>
                    </a:lnTo>
                    <a:lnTo>
                      <a:pt x="2040" y="430"/>
                    </a:lnTo>
                    <a:lnTo>
                      <a:pt x="2041" y="431"/>
                    </a:lnTo>
                    <a:lnTo>
                      <a:pt x="2042" y="428"/>
                    </a:lnTo>
                    <a:lnTo>
                      <a:pt x="2043" y="427"/>
                    </a:lnTo>
                    <a:lnTo>
                      <a:pt x="2044" y="426"/>
                    </a:lnTo>
                    <a:lnTo>
                      <a:pt x="2046" y="425"/>
                    </a:lnTo>
                    <a:lnTo>
                      <a:pt x="2047" y="424"/>
                    </a:lnTo>
                    <a:lnTo>
                      <a:pt x="2048" y="423"/>
                    </a:lnTo>
                    <a:lnTo>
                      <a:pt x="2049" y="425"/>
                    </a:lnTo>
                    <a:lnTo>
                      <a:pt x="2050" y="426"/>
                    </a:lnTo>
                    <a:lnTo>
                      <a:pt x="2051" y="427"/>
                    </a:lnTo>
                    <a:lnTo>
                      <a:pt x="2053" y="425"/>
                    </a:lnTo>
                    <a:lnTo>
                      <a:pt x="2054" y="423"/>
                    </a:lnTo>
                    <a:lnTo>
                      <a:pt x="2055" y="424"/>
                    </a:lnTo>
                    <a:lnTo>
                      <a:pt x="2056" y="432"/>
                    </a:lnTo>
                    <a:lnTo>
                      <a:pt x="2057" y="436"/>
                    </a:lnTo>
                    <a:lnTo>
                      <a:pt x="2058" y="434"/>
                    </a:lnTo>
                    <a:lnTo>
                      <a:pt x="2060" y="434"/>
                    </a:lnTo>
                    <a:lnTo>
                      <a:pt x="2061" y="432"/>
                    </a:lnTo>
                    <a:lnTo>
                      <a:pt x="2062" y="437"/>
                    </a:lnTo>
                    <a:lnTo>
                      <a:pt x="2063" y="440"/>
                    </a:lnTo>
                    <a:lnTo>
                      <a:pt x="2065" y="443"/>
                    </a:lnTo>
                    <a:lnTo>
                      <a:pt x="2065" y="443"/>
                    </a:lnTo>
                    <a:lnTo>
                      <a:pt x="2067" y="442"/>
                    </a:lnTo>
                    <a:lnTo>
                      <a:pt x="2068" y="443"/>
                    </a:lnTo>
                    <a:lnTo>
                      <a:pt x="2069" y="440"/>
                    </a:lnTo>
                    <a:lnTo>
                      <a:pt x="2070" y="441"/>
                    </a:lnTo>
                    <a:lnTo>
                      <a:pt x="2072" y="435"/>
                    </a:lnTo>
                    <a:lnTo>
                      <a:pt x="2073" y="435"/>
                    </a:lnTo>
                    <a:lnTo>
                      <a:pt x="2074" y="436"/>
                    </a:lnTo>
                    <a:lnTo>
                      <a:pt x="2075" y="432"/>
                    </a:lnTo>
                    <a:lnTo>
                      <a:pt x="2076" y="438"/>
                    </a:lnTo>
                    <a:lnTo>
                      <a:pt x="2077" y="432"/>
                    </a:lnTo>
                    <a:lnTo>
                      <a:pt x="2079" y="431"/>
                    </a:lnTo>
                    <a:lnTo>
                      <a:pt x="2080" y="425"/>
                    </a:lnTo>
                    <a:lnTo>
                      <a:pt x="2081" y="426"/>
                    </a:lnTo>
                    <a:lnTo>
                      <a:pt x="2082" y="430"/>
                    </a:lnTo>
                    <a:lnTo>
                      <a:pt x="2083" y="431"/>
                    </a:lnTo>
                    <a:lnTo>
                      <a:pt x="2085" y="434"/>
                    </a:lnTo>
                    <a:lnTo>
                      <a:pt x="2086" y="437"/>
                    </a:lnTo>
                    <a:lnTo>
                      <a:pt x="2087" y="438"/>
                    </a:lnTo>
                    <a:lnTo>
                      <a:pt x="2088" y="438"/>
                    </a:lnTo>
                    <a:lnTo>
                      <a:pt x="2089" y="440"/>
                    </a:lnTo>
                    <a:lnTo>
                      <a:pt x="2090" y="438"/>
                    </a:lnTo>
                    <a:lnTo>
                      <a:pt x="2092" y="436"/>
                    </a:lnTo>
                    <a:lnTo>
                      <a:pt x="2093" y="436"/>
                    </a:lnTo>
                    <a:lnTo>
                      <a:pt x="2094" y="421"/>
                    </a:lnTo>
                    <a:lnTo>
                      <a:pt x="2095" y="379"/>
                    </a:lnTo>
                    <a:lnTo>
                      <a:pt x="2097" y="283"/>
                    </a:lnTo>
                    <a:lnTo>
                      <a:pt x="2097" y="241"/>
                    </a:lnTo>
                    <a:lnTo>
                      <a:pt x="2099" y="389"/>
                    </a:lnTo>
                    <a:lnTo>
                      <a:pt x="2100" y="461"/>
                    </a:lnTo>
                    <a:lnTo>
                      <a:pt x="2101" y="432"/>
                    </a:lnTo>
                    <a:lnTo>
                      <a:pt x="2102" y="425"/>
                    </a:lnTo>
                    <a:lnTo>
                      <a:pt x="2104" y="428"/>
                    </a:lnTo>
                    <a:lnTo>
                      <a:pt x="2105" y="432"/>
                    </a:lnTo>
                    <a:lnTo>
                      <a:pt x="2106" y="437"/>
                    </a:lnTo>
                    <a:lnTo>
                      <a:pt x="2107" y="440"/>
                    </a:lnTo>
                    <a:lnTo>
                      <a:pt x="2108" y="443"/>
                    </a:lnTo>
                    <a:lnTo>
                      <a:pt x="2109" y="443"/>
                    </a:lnTo>
                    <a:lnTo>
                      <a:pt x="2111" y="444"/>
                    </a:lnTo>
                    <a:lnTo>
                      <a:pt x="2112" y="442"/>
                    </a:lnTo>
                    <a:lnTo>
                      <a:pt x="2113" y="438"/>
                    </a:lnTo>
                    <a:lnTo>
                      <a:pt x="2114" y="437"/>
                    </a:lnTo>
                    <a:lnTo>
                      <a:pt x="2115" y="436"/>
                    </a:lnTo>
                    <a:lnTo>
                      <a:pt x="2117" y="431"/>
                    </a:lnTo>
                    <a:lnTo>
                      <a:pt x="2118" y="427"/>
                    </a:lnTo>
                    <a:lnTo>
                      <a:pt x="2119" y="429"/>
                    </a:lnTo>
                    <a:lnTo>
                      <a:pt x="2120" y="431"/>
                    </a:lnTo>
                    <a:lnTo>
                      <a:pt x="2121" y="425"/>
                    </a:lnTo>
                    <a:lnTo>
                      <a:pt x="2122" y="423"/>
                    </a:lnTo>
                    <a:lnTo>
                      <a:pt x="2124" y="417"/>
                    </a:lnTo>
                    <a:lnTo>
                      <a:pt x="2125" y="418"/>
                    </a:lnTo>
                    <a:lnTo>
                      <a:pt x="2126" y="416"/>
                    </a:lnTo>
                    <a:lnTo>
                      <a:pt x="2127" y="411"/>
                    </a:lnTo>
                    <a:lnTo>
                      <a:pt x="2128" y="408"/>
                    </a:lnTo>
                    <a:lnTo>
                      <a:pt x="2129" y="403"/>
                    </a:lnTo>
                    <a:lnTo>
                      <a:pt x="2131" y="402"/>
                    </a:lnTo>
                    <a:lnTo>
                      <a:pt x="2132" y="398"/>
                    </a:lnTo>
                    <a:lnTo>
                      <a:pt x="2133" y="388"/>
                    </a:lnTo>
                    <a:lnTo>
                      <a:pt x="2134" y="384"/>
                    </a:lnTo>
                    <a:lnTo>
                      <a:pt x="2136" y="378"/>
                    </a:lnTo>
                    <a:lnTo>
                      <a:pt x="2136" y="373"/>
                    </a:lnTo>
                    <a:lnTo>
                      <a:pt x="2138" y="368"/>
                    </a:lnTo>
                    <a:lnTo>
                      <a:pt x="2139" y="369"/>
                    </a:lnTo>
                    <a:lnTo>
                      <a:pt x="2140" y="383"/>
                    </a:lnTo>
                    <a:lnTo>
                      <a:pt x="2141" y="395"/>
                    </a:lnTo>
                    <a:lnTo>
                      <a:pt x="2143" y="406"/>
                    </a:lnTo>
                    <a:lnTo>
                      <a:pt x="2144" y="409"/>
                    </a:lnTo>
                    <a:lnTo>
                      <a:pt x="2145" y="418"/>
                    </a:lnTo>
                    <a:lnTo>
                      <a:pt x="2146" y="431"/>
                    </a:lnTo>
                    <a:lnTo>
                      <a:pt x="2147" y="432"/>
                    </a:lnTo>
                    <a:lnTo>
                      <a:pt x="2148" y="439"/>
                    </a:lnTo>
                    <a:lnTo>
                      <a:pt x="2150" y="437"/>
                    </a:lnTo>
                    <a:lnTo>
                      <a:pt x="2151" y="441"/>
                    </a:lnTo>
                    <a:lnTo>
                      <a:pt x="2152" y="444"/>
                    </a:lnTo>
                    <a:lnTo>
                      <a:pt x="2153" y="444"/>
                    </a:lnTo>
                    <a:lnTo>
                      <a:pt x="2154" y="443"/>
                    </a:lnTo>
                    <a:lnTo>
                      <a:pt x="2156" y="441"/>
                    </a:lnTo>
                    <a:lnTo>
                      <a:pt x="2157" y="437"/>
                    </a:lnTo>
                    <a:lnTo>
                      <a:pt x="2158" y="435"/>
                    </a:lnTo>
                    <a:lnTo>
                      <a:pt x="2159" y="428"/>
                    </a:lnTo>
                    <a:lnTo>
                      <a:pt x="2160" y="429"/>
                    </a:lnTo>
                    <a:lnTo>
                      <a:pt x="2161" y="428"/>
                    </a:lnTo>
                    <a:lnTo>
                      <a:pt x="2163" y="425"/>
                    </a:lnTo>
                    <a:lnTo>
                      <a:pt x="2164" y="432"/>
                    </a:lnTo>
                    <a:lnTo>
                      <a:pt x="2165" y="423"/>
                    </a:lnTo>
                    <a:lnTo>
                      <a:pt x="2166" y="425"/>
                    </a:lnTo>
                    <a:lnTo>
                      <a:pt x="2168" y="427"/>
                    </a:lnTo>
                    <a:lnTo>
                      <a:pt x="2168" y="427"/>
                    </a:lnTo>
                    <a:lnTo>
                      <a:pt x="2170" y="429"/>
                    </a:lnTo>
                    <a:lnTo>
                      <a:pt x="2171" y="427"/>
                    </a:lnTo>
                    <a:lnTo>
                      <a:pt x="2172" y="431"/>
                    </a:lnTo>
                    <a:lnTo>
                      <a:pt x="2173" y="434"/>
                    </a:lnTo>
                    <a:lnTo>
                      <a:pt x="2175" y="435"/>
                    </a:lnTo>
                    <a:lnTo>
                      <a:pt x="2176" y="437"/>
                    </a:lnTo>
                    <a:lnTo>
                      <a:pt x="2177" y="437"/>
                    </a:lnTo>
                    <a:lnTo>
                      <a:pt x="2178" y="444"/>
                    </a:lnTo>
                    <a:lnTo>
                      <a:pt x="2179" y="452"/>
                    </a:lnTo>
                    <a:lnTo>
                      <a:pt x="2180" y="449"/>
                    </a:lnTo>
                    <a:lnTo>
                      <a:pt x="2182" y="448"/>
                    </a:lnTo>
                    <a:lnTo>
                      <a:pt x="2183" y="442"/>
                    </a:lnTo>
                    <a:lnTo>
                      <a:pt x="2184" y="439"/>
                    </a:lnTo>
                    <a:lnTo>
                      <a:pt x="2185" y="438"/>
                    </a:lnTo>
                    <a:lnTo>
                      <a:pt x="2186" y="433"/>
                    </a:lnTo>
                    <a:lnTo>
                      <a:pt x="2187" y="435"/>
                    </a:lnTo>
                    <a:lnTo>
                      <a:pt x="2189" y="431"/>
                    </a:lnTo>
                    <a:lnTo>
                      <a:pt x="2190" y="432"/>
                    </a:lnTo>
                    <a:lnTo>
                      <a:pt x="2191" y="431"/>
                    </a:lnTo>
                    <a:lnTo>
                      <a:pt x="2192" y="431"/>
                    </a:lnTo>
                    <a:lnTo>
                      <a:pt x="2193" y="432"/>
                    </a:lnTo>
                    <a:lnTo>
                      <a:pt x="2195" y="435"/>
                    </a:lnTo>
                    <a:lnTo>
                      <a:pt x="2196" y="436"/>
                    </a:lnTo>
                    <a:lnTo>
                      <a:pt x="2197" y="436"/>
                    </a:lnTo>
                    <a:lnTo>
                      <a:pt x="2198" y="435"/>
                    </a:lnTo>
                    <a:lnTo>
                      <a:pt x="2199" y="433"/>
                    </a:lnTo>
                    <a:lnTo>
                      <a:pt x="2200" y="440"/>
                    </a:lnTo>
                    <a:lnTo>
                      <a:pt x="2202" y="443"/>
                    </a:lnTo>
                    <a:lnTo>
                      <a:pt x="2203" y="446"/>
                    </a:lnTo>
                    <a:lnTo>
                      <a:pt x="2204" y="442"/>
                    </a:lnTo>
                    <a:lnTo>
                      <a:pt x="2205" y="443"/>
                    </a:lnTo>
                    <a:lnTo>
                      <a:pt x="2207" y="445"/>
                    </a:lnTo>
                    <a:lnTo>
                      <a:pt x="2207" y="440"/>
                    </a:lnTo>
                    <a:lnTo>
                      <a:pt x="2209" y="440"/>
                    </a:lnTo>
                    <a:lnTo>
                      <a:pt x="2210" y="436"/>
                    </a:lnTo>
                    <a:lnTo>
                      <a:pt x="2211" y="425"/>
                    </a:lnTo>
                    <a:lnTo>
                      <a:pt x="2212" y="385"/>
                    </a:lnTo>
                    <a:lnTo>
                      <a:pt x="2214" y="300"/>
                    </a:lnTo>
                    <a:lnTo>
                      <a:pt x="2215" y="260"/>
                    </a:lnTo>
                    <a:lnTo>
                      <a:pt x="2216" y="385"/>
                    </a:lnTo>
                    <a:lnTo>
                      <a:pt x="2217" y="453"/>
                    </a:lnTo>
                    <a:lnTo>
                      <a:pt x="2218" y="436"/>
                    </a:lnTo>
                    <a:lnTo>
                      <a:pt x="2219" y="427"/>
                    </a:lnTo>
                    <a:lnTo>
                      <a:pt x="2221" y="432"/>
                    </a:lnTo>
                    <a:lnTo>
                      <a:pt x="2222" y="436"/>
                    </a:lnTo>
                    <a:lnTo>
                      <a:pt x="2223" y="444"/>
                    </a:lnTo>
                    <a:lnTo>
                      <a:pt x="2224" y="443"/>
                    </a:lnTo>
                    <a:lnTo>
                      <a:pt x="2225" y="443"/>
                    </a:lnTo>
                    <a:lnTo>
                      <a:pt x="2227" y="443"/>
                    </a:lnTo>
                    <a:lnTo>
                      <a:pt x="2228" y="440"/>
                    </a:lnTo>
                    <a:lnTo>
                      <a:pt x="2229" y="443"/>
                    </a:lnTo>
                    <a:lnTo>
                      <a:pt x="2230" y="441"/>
                    </a:lnTo>
                    <a:lnTo>
                      <a:pt x="2231" y="440"/>
                    </a:lnTo>
                    <a:lnTo>
                      <a:pt x="2232" y="437"/>
                    </a:lnTo>
                    <a:lnTo>
                      <a:pt x="2234" y="432"/>
                    </a:lnTo>
                    <a:lnTo>
                      <a:pt x="2235" y="429"/>
                    </a:lnTo>
                    <a:lnTo>
                      <a:pt x="2236" y="431"/>
                    </a:lnTo>
                    <a:lnTo>
                      <a:pt x="2237" y="425"/>
                    </a:lnTo>
                    <a:lnTo>
                      <a:pt x="2239" y="425"/>
                    </a:lnTo>
                    <a:lnTo>
                      <a:pt x="2239" y="415"/>
                    </a:lnTo>
                    <a:lnTo>
                      <a:pt x="2241" y="420"/>
                    </a:lnTo>
                    <a:lnTo>
                      <a:pt x="2242" y="417"/>
                    </a:lnTo>
                    <a:lnTo>
                      <a:pt x="2243" y="416"/>
                    </a:lnTo>
                    <a:lnTo>
                      <a:pt x="2244" y="414"/>
                    </a:lnTo>
                    <a:lnTo>
                      <a:pt x="2246" y="411"/>
                    </a:lnTo>
                    <a:lnTo>
                      <a:pt x="2246" y="410"/>
                    </a:lnTo>
                    <a:lnTo>
                      <a:pt x="2248" y="409"/>
                    </a:lnTo>
                    <a:lnTo>
                      <a:pt x="2249" y="405"/>
                    </a:lnTo>
                    <a:lnTo>
                      <a:pt x="2250" y="397"/>
                    </a:lnTo>
                    <a:lnTo>
                      <a:pt x="2251" y="386"/>
                    </a:lnTo>
                    <a:lnTo>
                      <a:pt x="2253" y="381"/>
                    </a:lnTo>
                    <a:lnTo>
                      <a:pt x="2254" y="378"/>
                    </a:lnTo>
                    <a:lnTo>
                      <a:pt x="2255" y="375"/>
                    </a:lnTo>
                    <a:lnTo>
                      <a:pt x="2256" y="381"/>
                    </a:lnTo>
                    <a:lnTo>
                      <a:pt x="2257" y="383"/>
                    </a:lnTo>
                    <a:lnTo>
                      <a:pt x="2258" y="394"/>
                    </a:lnTo>
                    <a:lnTo>
                      <a:pt x="2260" y="403"/>
                    </a:lnTo>
                    <a:lnTo>
                      <a:pt x="2261" y="415"/>
                    </a:lnTo>
                    <a:lnTo>
                      <a:pt x="2262" y="423"/>
                    </a:lnTo>
                    <a:lnTo>
                      <a:pt x="2263" y="429"/>
                    </a:lnTo>
                    <a:lnTo>
                      <a:pt x="2264" y="432"/>
                    </a:lnTo>
                    <a:lnTo>
                      <a:pt x="2266" y="436"/>
                    </a:lnTo>
                    <a:lnTo>
                      <a:pt x="2267" y="437"/>
                    </a:lnTo>
                    <a:lnTo>
                      <a:pt x="2268" y="443"/>
                    </a:lnTo>
                    <a:lnTo>
                      <a:pt x="2269" y="443"/>
                    </a:lnTo>
                    <a:lnTo>
                      <a:pt x="2270" y="445"/>
                    </a:lnTo>
                    <a:lnTo>
                      <a:pt x="2271" y="444"/>
                    </a:lnTo>
                    <a:lnTo>
                      <a:pt x="2273" y="443"/>
                    </a:lnTo>
                    <a:lnTo>
                      <a:pt x="2274" y="440"/>
                    </a:lnTo>
                    <a:lnTo>
                      <a:pt x="2275" y="432"/>
                    </a:lnTo>
                    <a:lnTo>
                      <a:pt x="2276" y="432"/>
                    </a:lnTo>
                    <a:lnTo>
                      <a:pt x="2278" y="428"/>
                    </a:lnTo>
                    <a:lnTo>
                      <a:pt x="2278" y="429"/>
                    </a:lnTo>
                    <a:lnTo>
                      <a:pt x="2280" y="425"/>
                    </a:lnTo>
                    <a:lnTo>
                      <a:pt x="2281" y="428"/>
                    </a:lnTo>
                    <a:lnTo>
                      <a:pt x="2282" y="425"/>
                    </a:lnTo>
                    <a:lnTo>
                      <a:pt x="2283" y="430"/>
                    </a:lnTo>
                    <a:lnTo>
                      <a:pt x="2285" y="431"/>
                    </a:lnTo>
                    <a:lnTo>
                      <a:pt x="2286" y="432"/>
                    </a:lnTo>
                    <a:lnTo>
                      <a:pt x="2287" y="433"/>
                    </a:lnTo>
                    <a:lnTo>
                      <a:pt x="2288" y="432"/>
                    </a:lnTo>
                    <a:lnTo>
                      <a:pt x="2289" y="434"/>
                    </a:lnTo>
                    <a:lnTo>
                      <a:pt x="2290" y="436"/>
                    </a:lnTo>
                    <a:lnTo>
                      <a:pt x="2292" y="440"/>
                    </a:lnTo>
                    <a:lnTo>
                      <a:pt x="2293" y="440"/>
                    </a:lnTo>
                    <a:lnTo>
                      <a:pt x="2294" y="442"/>
                    </a:lnTo>
                    <a:lnTo>
                      <a:pt x="2295" y="444"/>
                    </a:lnTo>
                    <a:lnTo>
                      <a:pt x="2296" y="448"/>
                    </a:lnTo>
                    <a:lnTo>
                      <a:pt x="2298" y="446"/>
                    </a:lnTo>
                    <a:lnTo>
                      <a:pt x="2299" y="453"/>
                    </a:lnTo>
                    <a:lnTo>
                      <a:pt x="2300" y="446"/>
                    </a:lnTo>
                    <a:lnTo>
                      <a:pt x="2301" y="448"/>
                    </a:lnTo>
                    <a:lnTo>
                      <a:pt x="2302" y="449"/>
                    </a:lnTo>
                    <a:lnTo>
                      <a:pt x="2303" y="449"/>
                    </a:lnTo>
                    <a:lnTo>
                      <a:pt x="2305" y="445"/>
                    </a:lnTo>
                    <a:lnTo>
                      <a:pt x="2306" y="440"/>
                    </a:lnTo>
                    <a:lnTo>
                      <a:pt x="2307" y="439"/>
                    </a:lnTo>
                    <a:lnTo>
                      <a:pt x="2308" y="437"/>
                    </a:lnTo>
                    <a:lnTo>
                      <a:pt x="2309" y="439"/>
                    </a:lnTo>
                    <a:lnTo>
                      <a:pt x="2310" y="434"/>
                    </a:lnTo>
                    <a:lnTo>
                      <a:pt x="2312" y="439"/>
                    </a:lnTo>
                    <a:lnTo>
                      <a:pt x="2313" y="437"/>
                    </a:lnTo>
                    <a:lnTo>
                      <a:pt x="2314" y="440"/>
                    </a:lnTo>
                    <a:lnTo>
                      <a:pt x="2315" y="440"/>
                    </a:lnTo>
                    <a:lnTo>
                      <a:pt x="2317" y="440"/>
                    </a:lnTo>
                    <a:lnTo>
                      <a:pt x="2317" y="441"/>
                    </a:lnTo>
                    <a:lnTo>
                      <a:pt x="2319" y="442"/>
                    </a:lnTo>
                    <a:lnTo>
                      <a:pt x="2320" y="443"/>
                    </a:lnTo>
                    <a:lnTo>
                      <a:pt x="2321" y="444"/>
                    </a:lnTo>
                    <a:lnTo>
                      <a:pt x="2322" y="443"/>
                    </a:lnTo>
                    <a:lnTo>
                      <a:pt x="2324" y="448"/>
                    </a:lnTo>
                    <a:lnTo>
                      <a:pt x="2325" y="450"/>
                    </a:lnTo>
                    <a:lnTo>
                      <a:pt x="2326" y="448"/>
                    </a:lnTo>
                    <a:lnTo>
                      <a:pt x="2327" y="453"/>
                    </a:lnTo>
                    <a:lnTo>
                      <a:pt x="2328" y="446"/>
                    </a:lnTo>
                    <a:lnTo>
                      <a:pt x="2329" y="451"/>
                    </a:lnTo>
                    <a:lnTo>
                      <a:pt x="2331" y="450"/>
                    </a:lnTo>
                    <a:lnTo>
                      <a:pt x="2332" y="444"/>
                    </a:lnTo>
                    <a:lnTo>
                      <a:pt x="2333" y="443"/>
                    </a:lnTo>
                    <a:lnTo>
                      <a:pt x="2334" y="434"/>
                    </a:lnTo>
                    <a:lnTo>
                      <a:pt x="2335" y="433"/>
                    </a:lnTo>
                    <a:lnTo>
                      <a:pt x="2337" y="430"/>
                    </a:lnTo>
                    <a:lnTo>
                      <a:pt x="2338" y="422"/>
                    </a:lnTo>
                    <a:lnTo>
                      <a:pt x="2339" y="388"/>
                    </a:lnTo>
                    <a:lnTo>
                      <a:pt x="2340" y="313"/>
                    </a:lnTo>
                    <a:lnTo>
                      <a:pt x="2341" y="271"/>
                    </a:lnTo>
                    <a:lnTo>
                      <a:pt x="2342" y="386"/>
                    </a:lnTo>
                    <a:lnTo>
                      <a:pt x="2344" y="463"/>
                    </a:lnTo>
                    <a:lnTo>
                      <a:pt x="2345" y="437"/>
                    </a:lnTo>
                    <a:lnTo>
                      <a:pt x="2346" y="434"/>
                    </a:lnTo>
                    <a:lnTo>
                      <a:pt x="2347" y="429"/>
                    </a:lnTo>
                    <a:lnTo>
                      <a:pt x="2349" y="437"/>
                    </a:lnTo>
                    <a:lnTo>
                      <a:pt x="2349" y="445"/>
                    </a:lnTo>
                    <a:lnTo>
                      <a:pt x="2351" y="445"/>
                    </a:lnTo>
                    <a:lnTo>
                      <a:pt x="2352" y="443"/>
                    </a:lnTo>
                    <a:lnTo>
                      <a:pt x="2353" y="444"/>
                    </a:lnTo>
                    <a:lnTo>
                      <a:pt x="2354" y="447"/>
                    </a:lnTo>
                    <a:lnTo>
                      <a:pt x="2356" y="449"/>
                    </a:lnTo>
                    <a:lnTo>
                      <a:pt x="2357" y="448"/>
                    </a:lnTo>
                    <a:lnTo>
                      <a:pt x="2358" y="448"/>
                    </a:lnTo>
                    <a:lnTo>
                      <a:pt x="2359" y="451"/>
                    </a:lnTo>
                    <a:lnTo>
                      <a:pt x="2360" y="449"/>
                    </a:lnTo>
                    <a:lnTo>
                      <a:pt x="2361" y="446"/>
                    </a:lnTo>
                    <a:lnTo>
                      <a:pt x="2363" y="436"/>
                    </a:lnTo>
                    <a:lnTo>
                      <a:pt x="2364" y="434"/>
                    </a:lnTo>
                    <a:lnTo>
                      <a:pt x="2365" y="430"/>
                    </a:lnTo>
                    <a:lnTo>
                      <a:pt x="2366" y="428"/>
                    </a:lnTo>
                    <a:lnTo>
                      <a:pt x="2367" y="428"/>
                    </a:lnTo>
                    <a:lnTo>
                      <a:pt x="2368" y="424"/>
                    </a:lnTo>
                    <a:lnTo>
                      <a:pt x="2370" y="424"/>
                    </a:lnTo>
                    <a:lnTo>
                      <a:pt x="2371" y="420"/>
                    </a:lnTo>
                    <a:lnTo>
                      <a:pt x="2372" y="422"/>
                    </a:lnTo>
                    <a:lnTo>
                      <a:pt x="2373" y="413"/>
                    </a:lnTo>
                    <a:lnTo>
                      <a:pt x="2374" y="404"/>
                    </a:lnTo>
                    <a:lnTo>
                      <a:pt x="2376" y="399"/>
                    </a:lnTo>
                    <a:lnTo>
                      <a:pt x="2377" y="396"/>
                    </a:lnTo>
                    <a:lnTo>
                      <a:pt x="2378" y="393"/>
                    </a:lnTo>
                    <a:lnTo>
                      <a:pt x="2379" y="390"/>
                    </a:lnTo>
                    <a:lnTo>
                      <a:pt x="2380" y="386"/>
                    </a:lnTo>
                    <a:lnTo>
                      <a:pt x="2381" y="386"/>
                    </a:lnTo>
                    <a:lnTo>
                      <a:pt x="2383" y="392"/>
                    </a:lnTo>
                    <a:lnTo>
                      <a:pt x="2384" y="395"/>
                    </a:lnTo>
                    <a:lnTo>
                      <a:pt x="2385" y="405"/>
                    </a:lnTo>
                    <a:lnTo>
                      <a:pt x="2386" y="410"/>
                    </a:lnTo>
                    <a:lnTo>
                      <a:pt x="2388" y="418"/>
                    </a:lnTo>
                    <a:lnTo>
                      <a:pt x="2388" y="419"/>
                    </a:lnTo>
                    <a:lnTo>
                      <a:pt x="2390" y="424"/>
                    </a:lnTo>
                    <a:lnTo>
                      <a:pt x="2391" y="429"/>
                    </a:lnTo>
                    <a:lnTo>
                      <a:pt x="2392" y="430"/>
                    </a:lnTo>
                    <a:lnTo>
                      <a:pt x="2393" y="434"/>
                    </a:lnTo>
                    <a:lnTo>
                      <a:pt x="2395" y="437"/>
                    </a:lnTo>
                    <a:lnTo>
                      <a:pt x="2396" y="439"/>
                    </a:lnTo>
                    <a:lnTo>
                      <a:pt x="2397" y="440"/>
                    </a:lnTo>
                    <a:lnTo>
                      <a:pt x="2398" y="444"/>
                    </a:lnTo>
                    <a:lnTo>
                      <a:pt x="2399" y="442"/>
                    </a:lnTo>
                    <a:lnTo>
                      <a:pt x="2400" y="441"/>
                    </a:lnTo>
                    <a:lnTo>
                      <a:pt x="2402" y="440"/>
                    </a:lnTo>
                    <a:lnTo>
                      <a:pt x="2403" y="439"/>
                    </a:lnTo>
                    <a:lnTo>
                      <a:pt x="2404" y="439"/>
                    </a:lnTo>
                    <a:lnTo>
                      <a:pt x="2405" y="439"/>
                    </a:lnTo>
                    <a:lnTo>
                      <a:pt x="2406" y="441"/>
                    </a:lnTo>
                    <a:lnTo>
                      <a:pt x="2408" y="438"/>
                    </a:lnTo>
                    <a:lnTo>
                      <a:pt x="2409" y="440"/>
                    </a:lnTo>
                    <a:lnTo>
                      <a:pt x="2410" y="435"/>
                    </a:lnTo>
                    <a:lnTo>
                      <a:pt x="2411" y="439"/>
                    </a:lnTo>
                    <a:lnTo>
                      <a:pt x="2412" y="435"/>
                    </a:lnTo>
                    <a:lnTo>
                      <a:pt x="2413" y="431"/>
                    </a:lnTo>
                    <a:lnTo>
                      <a:pt x="2415" y="429"/>
                    </a:lnTo>
                    <a:lnTo>
                      <a:pt x="2416" y="432"/>
                    </a:lnTo>
                    <a:lnTo>
                      <a:pt x="2417" y="435"/>
                    </a:lnTo>
                    <a:lnTo>
                      <a:pt x="2418" y="439"/>
                    </a:lnTo>
                    <a:lnTo>
                      <a:pt x="2420" y="444"/>
                    </a:lnTo>
                    <a:lnTo>
                      <a:pt x="2420" y="448"/>
                    </a:lnTo>
                    <a:lnTo>
                      <a:pt x="2422" y="449"/>
                    </a:lnTo>
                    <a:lnTo>
                      <a:pt x="2423" y="448"/>
                    </a:lnTo>
                    <a:lnTo>
                      <a:pt x="2424" y="448"/>
                    </a:lnTo>
                    <a:lnTo>
                      <a:pt x="2425" y="443"/>
                    </a:lnTo>
                    <a:lnTo>
                      <a:pt x="2427" y="452"/>
                    </a:lnTo>
                    <a:lnTo>
                      <a:pt x="2427" y="448"/>
                    </a:lnTo>
                    <a:lnTo>
                      <a:pt x="2429" y="448"/>
                    </a:lnTo>
                    <a:lnTo>
                      <a:pt x="2430" y="444"/>
                    </a:lnTo>
                    <a:lnTo>
                      <a:pt x="2431" y="444"/>
                    </a:lnTo>
                    <a:lnTo>
                      <a:pt x="2432" y="443"/>
                    </a:lnTo>
                    <a:lnTo>
                      <a:pt x="2434" y="443"/>
                    </a:lnTo>
                    <a:lnTo>
                      <a:pt x="2435" y="441"/>
                    </a:lnTo>
                    <a:lnTo>
                      <a:pt x="2436" y="441"/>
                    </a:lnTo>
                    <a:lnTo>
                      <a:pt x="2437" y="437"/>
                    </a:lnTo>
                    <a:lnTo>
                      <a:pt x="2438" y="436"/>
                    </a:lnTo>
                    <a:lnTo>
                      <a:pt x="2439" y="431"/>
                    </a:lnTo>
                    <a:lnTo>
                      <a:pt x="2441" y="439"/>
                    </a:lnTo>
                    <a:lnTo>
                      <a:pt x="2442" y="442"/>
                    </a:lnTo>
                    <a:lnTo>
                      <a:pt x="2443" y="446"/>
                    </a:lnTo>
                    <a:lnTo>
                      <a:pt x="2444" y="450"/>
                    </a:lnTo>
                    <a:lnTo>
                      <a:pt x="2445" y="450"/>
                    </a:lnTo>
                    <a:lnTo>
                      <a:pt x="2447" y="452"/>
                    </a:lnTo>
                    <a:lnTo>
                      <a:pt x="2448" y="453"/>
                    </a:lnTo>
                    <a:lnTo>
                      <a:pt x="2449" y="453"/>
                    </a:lnTo>
                    <a:lnTo>
                      <a:pt x="2450" y="462"/>
                    </a:lnTo>
                    <a:lnTo>
                      <a:pt x="2451" y="456"/>
                    </a:lnTo>
                    <a:lnTo>
                      <a:pt x="2452" y="429"/>
                    </a:lnTo>
                    <a:lnTo>
                      <a:pt x="2454" y="355"/>
                    </a:lnTo>
                    <a:lnTo>
                      <a:pt x="2455" y="256"/>
                    </a:lnTo>
                    <a:lnTo>
                      <a:pt x="2456" y="369"/>
                    </a:lnTo>
                    <a:lnTo>
                      <a:pt x="2457" y="475"/>
                    </a:lnTo>
                    <a:lnTo>
                      <a:pt x="2459" y="442"/>
                    </a:lnTo>
                    <a:lnTo>
                      <a:pt x="2459" y="426"/>
                    </a:lnTo>
                    <a:lnTo>
                      <a:pt x="2461" y="427"/>
                    </a:lnTo>
                    <a:lnTo>
                      <a:pt x="2462" y="431"/>
                    </a:lnTo>
                    <a:lnTo>
                      <a:pt x="2463" y="429"/>
                    </a:lnTo>
                    <a:lnTo>
                      <a:pt x="2464" y="431"/>
                    </a:lnTo>
                    <a:lnTo>
                      <a:pt x="2466" y="435"/>
                    </a:lnTo>
                    <a:lnTo>
                      <a:pt x="2467" y="437"/>
                    </a:lnTo>
                    <a:lnTo>
                      <a:pt x="2468" y="444"/>
                    </a:lnTo>
                    <a:lnTo>
                      <a:pt x="2469" y="444"/>
                    </a:lnTo>
                    <a:lnTo>
                      <a:pt x="2470" y="452"/>
                    </a:lnTo>
                    <a:lnTo>
                      <a:pt x="2471" y="454"/>
                    </a:lnTo>
                    <a:lnTo>
                      <a:pt x="2473" y="457"/>
                    </a:lnTo>
                    <a:lnTo>
                      <a:pt x="2474" y="454"/>
                    </a:lnTo>
                    <a:lnTo>
                      <a:pt x="2475" y="449"/>
                    </a:lnTo>
                    <a:lnTo>
                      <a:pt x="2476" y="444"/>
                    </a:lnTo>
                    <a:lnTo>
                      <a:pt x="2477" y="444"/>
                    </a:lnTo>
                    <a:lnTo>
                      <a:pt x="2479" y="438"/>
                    </a:lnTo>
                    <a:lnTo>
                      <a:pt x="2480" y="436"/>
                    </a:lnTo>
                    <a:lnTo>
                      <a:pt x="2481" y="428"/>
                    </a:lnTo>
                    <a:lnTo>
                      <a:pt x="2482" y="422"/>
                    </a:lnTo>
                    <a:lnTo>
                      <a:pt x="2483" y="416"/>
                    </a:lnTo>
                    <a:lnTo>
                      <a:pt x="2484" y="410"/>
                    </a:lnTo>
                    <a:lnTo>
                      <a:pt x="2486" y="403"/>
                    </a:lnTo>
                    <a:lnTo>
                      <a:pt x="2487" y="403"/>
                    </a:lnTo>
                    <a:lnTo>
                      <a:pt x="2488" y="396"/>
                    </a:lnTo>
                    <a:lnTo>
                      <a:pt x="2489" y="397"/>
                    </a:lnTo>
                    <a:lnTo>
                      <a:pt x="2490" y="393"/>
                    </a:lnTo>
                    <a:lnTo>
                      <a:pt x="2491" y="394"/>
                    </a:lnTo>
                    <a:lnTo>
                      <a:pt x="2493" y="397"/>
                    </a:lnTo>
                    <a:lnTo>
                      <a:pt x="2494" y="396"/>
                    </a:lnTo>
                    <a:lnTo>
                      <a:pt x="2495" y="391"/>
                    </a:lnTo>
                    <a:lnTo>
                      <a:pt x="2496" y="397"/>
                    </a:lnTo>
                    <a:lnTo>
                      <a:pt x="2498" y="401"/>
                    </a:lnTo>
                    <a:lnTo>
                      <a:pt x="2498" y="412"/>
                    </a:lnTo>
                    <a:lnTo>
                      <a:pt x="2500" y="417"/>
                    </a:lnTo>
                    <a:lnTo>
                      <a:pt x="2501" y="425"/>
                    </a:lnTo>
                    <a:lnTo>
                      <a:pt x="2502" y="429"/>
                    </a:lnTo>
                    <a:lnTo>
                      <a:pt x="2503" y="436"/>
                    </a:lnTo>
                    <a:lnTo>
                      <a:pt x="2505" y="437"/>
                    </a:lnTo>
                    <a:lnTo>
                      <a:pt x="2506" y="436"/>
                    </a:lnTo>
                    <a:lnTo>
                      <a:pt x="2507" y="433"/>
                    </a:lnTo>
                    <a:lnTo>
                      <a:pt x="2508" y="433"/>
                    </a:lnTo>
                    <a:lnTo>
                      <a:pt x="2509" y="431"/>
                    </a:lnTo>
                    <a:lnTo>
                      <a:pt x="2510" y="432"/>
                    </a:lnTo>
                    <a:lnTo>
                      <a:pt x="2512" y="430"/>
                    </a:lnTo>
                    <a:lnTo>
                      <a:pt x="2513" y="434"/>
                    </a:lnTo>
                    <a:lnTo>
                      <a:pt x="2514" y="434"/>
                    </a:lnTo>
                    <a:lnTo>
                      <a:pt x="2515" y="438"/>
                    </a:lnTo>
                    <a:lnTo>
                      <a:pt x="2516" y="440"/>
                    </a:lnTo>
                    <a:lnTo>
                      <a:pt x="2518" y="445"/>
                    </a:lnTo>
                    <a:lnTo>
                      <a:pt x="2519" y="443"/>
                    </a:lnTo>
                    <a:lnTo>
                      <a:pt x="2520" y="446"/>
                    </a:lnTo>
                    <a:lnTo>
                      <a:pt x="2521" y="443"/>
                    </a:lnTo>
                    <a:lnTo>
                      <a:pt x="2522" y="444"/>
                    </a:lnTo>
                    <a:lnTo>
                      <a:pt x="2523" y="445"/>
                    </a:lnTo>
                    <a:lnTo>
                      <a:pt x="2525" y="444"/>
                    </a:lnTo>
                    <a:lnTo>
                      <a:pt x="2526" y="444"/>
                    </a:lnTo>
                    <a:lnTo>
                      <a:pt x="2527" y="445"/>
                    </a:lnTo>
                    <a:lnTo>
                      <a:pt x="2528" y="443"/>
                    </a:lnTo>
                    <a:lnTo>
                      <a:pt x="2530" y="446"/>
                    </a:lnTo>
                    <a:lnTo>
                      <a:pt x="2530" y="439"/>
                    </a:lnTo>
                    <a:lnTo>
                      <a:pt x="2532" y="441"/>
                    </a:lnTo>
                    <a:lnTo>
                      <a:pt x="2533" y="438"/>
                    </a:lnTo>
                    <a:lnTo>
                      <a:pt x="2534" y="440"/>
                    </a:lnTo>
                    <a:lnTo>
                      <a:pt x="2535" y="442"/>
                    </a:lnTo>
                    <a:lnTo>
                      <a:pt x="2537" y="440"/>
                    </a:lnTo>
                    <a:lnTo>
                      <a:pt x="2538" y="441"/>
                    </a:lnTo>
                    <a:lnTo>
                      <a:pt x="2539" y="443"/>
                    </a:lnTo>
                    <a:lnTo>
                      <a:pt x="2540" y="441"/>
                    </a:lnTo>
                    <a:lnTo>
                      <a:pt x="2541" y="443"/>
                    </a:lnTo>
                    <a:lnTo>
                      <a:pt x="2542" y="444"/>
                    </a:lnTo>
                    <a:lnTo>
                      <a:pt x="2544" y="448"/>
                    </a:lnTo>
                    <a:lnTo>
                      <a:pt x="2545" y="444"/>
                    </a:lnTo>
                    <a:lnTo>
                      <a:pt x="2546" y="443"/>
                    </a:lnTo>
                    <a:lnTo>
                      <a:pt x="2547" y="444"/>
                    </a:lnTo>
                    <a:lnTo>
                      <a:pt x="2548" y="444"/>
                    </a:lnTo>
                    <a:lnTo>
                      <a:pt x="2549" y="445"/>
                    </a:lnTo>
                    <a:lnTo>
                      <a:pt x="2551" y="444"/>
                    </a:lnTo>
                    <a:lnTo>
                      <a:pt x="2552" y="424"/>
                    </a:lnTo>
                    <a:lnTo>
                      <a:pt x="2553" y="370"/>
                    </a:lnTo>
                    <a:lnTo>
                      <a:pt x="2554" y="277"/>
                    </a:lnTo>
                    <a:lnTo>
                      <a:pt x="2555" y="319"/>
                    </a:lnTo>
                    <a:lnTo>
                      <a:pt x="2557" y="451"/>
                    </a:lnTo>
                    <a:lnTo>
                      <a:pt x="2558" y="460"/>
                    </a:lnTo>
                    <a:lnTo>
                      <a:pt x="2559" y="436"/>
                    </a:lnTo>
                    <a:lnTo>
                      <a:pt x="2560" y="438"/>
                    </a:lnTo>
                    <a:lnTo>
                      <a:pt x="2561" y="435"/>
                    </a:lnTo>
                    <a:lnTo>
                      <a:pt x="2562" y="445"/>
                    </a:lnTo>
                    <a:lnTo>
                      <a:pt x="2564" y="448"/>
                    </a:lnTo>
                    <a:lnTo>
                      <a:pt x="2565" y="453"/>
                    </a:lnTo>
                    <a:lnTo>
                      <a:pt x="2566" y="453"/>
                    </a:lnTo>
                    <a:lnTo>
                      <a:pt x="2567" y="446"/>
                    </a:lnTo>
                    <a:lnTo>
                      <a:pt x="2569" y="441"/>
                    </a:lnTo>
                    <a:lnTo>
                      <a:pt x="2569" y="440"/>
                    </a:lnTo>
                    <a:lnTo>
                      <a:pt x="2571" y="439"/>
                    </a:lnTo>
                    <a:lnTo>
                      <a:pt x="2572" y="440"/>
                    </a:lnTo>
                    <a:lnTo>
                      <a:pt x="2573" y="434"/>
                    </a:lnTo>
                    <a:lnTo>
                      <a:pt x="2574" y="433"/>
                    </a:lnTo>
                    <a:lnTo>
                      <a:pt x="2576" y="431"/>
                    </a:lnTo>
                    <a:lnTo>
                      <a:pt x="2577" y="431"/>
                    </a:lnTo>
                    <a:lnTo>
                      <a:pt x="2578" y="428"/>
                    </a:lnTo>
                    <a:lnTo>
                      <a:pt x="2579" y="427"/>
                    </a:lnTo>
                    <a:lnTo>
                      <a:pt x="2580" y="427"/>
                    </a:lnTo>
                    <a:lnTo>
                      <a:pt x="2581" y="432"/>
                    </a:lnTo>
                    <a:lnTo>
                      <a:pt x="2583" y="431"/>
                    </a:lnTo>
                    <a:lnTo>
                      <a:pt x="2584" y="432"/>
                    </a:lnTo>
                    <a:lnTo>
                      <a:pt x="2585" y="427"/>
                    </a:lnTo>
                    <a:lnTo>
                      <a:pt x="2586" y="418"/>
                    </a:lnTo>
                    <a:lnTo>
                      <a:pt x="2587" y="409"/>
                    </a:lnTo>
                    <a:lnTo>
                      <a:pt x="2589" y="403"/>
                    </a:lnTo>
                    <a:lnTo>
                      <a:pt x="2590" y="395"/>
                    </a:lnTo>
                    <a:lnTo>
                      <a:pt x="2591" y="386"/>
                    </a:lnTo>
                    <a:lnTo>
                      <a:pt x="2592" y="375"/>
                    </a:lnTo>
                    <a:lnTo>
                      <a:pt x="2593" y="372"/>
                    </a:lnTo>
                    <a:lnTo>
                      <a:pt x="2594" y="372"/>
                    </a:lnTo>
                    <a:lnTo>
                      <a:pt x="2596" y="377"/>
                    </a:lnTo>
                    <a:lnTo>
                      <a:pt x="2597" y="386"/>
                    </a:lnTo>
                    <a:lnTo>
                      <a:pt x="2598" y="389"/>
                    </a:lnTo>
                    <a:lnTo>
                      <a:pt x="2599" y="398"/>
                    </a:lnTo>
                    <a:lnTo>
                      <a:pt x="2601" y="403"/>
                    </a:lnTo>
                    <a:lnTo>
                      <a:pt x="2601" y="420"/>
                    </a:lnTo>
                    <a:lnTo>
                      <a:pt x="2603" y="434"/>
                    </a:lnTo>
                    <a:lnTo>
                      <a:pt x="2604" y="437"/>
                    </a:lnTo>
                    <a:lnTo>
                      <a:pt x="2605" y="440"/>
                    </a:lnTo>
                    <a:lnTo>
                      <a:pt x="2606" y="443"/>
                    </a:lnTo>
                    <a:lnTo>
                      <a:pt x="2608" y="445"/>
                    </a:lnTo>
                    <a:lnTo>
                      <a:pt x="2609" y="449"/>
                    </a:lnTo>
                    <a:lnTo>
                      <a:pt x="2610" y="449"/>
                    </a:lnTo>
                    <a:lnTo>
                      <a:pt x="2611" y="449"/>
                    </a:lnTo>
                    <a:lnTo>
                      <a:pt x="2612" y="449"/>
                    </a:lnTo>
                    <a:lnTo>
                      <a:pt x="2613" y="449"/>
                    </a:lnTo>
                    <a:lnTo>
                      <a:pt x="2615" y="447"/>
                    </a:lnTo>
                    <a:lnTo>
                      <a:pt x="2616" y="449"/>
                    </a:lnTo>
                    <a:lnTo>
                      <a:pt x="2617" y="442"/>
                    </a:lnTo>
                    <a:lnTo>
                      <a:pt x="2618" y="447"/>
                    </a:lnTo>
                    <a:lnTo>
                      <a:pt x="2619" y="438"/>
                    </a:lnTo>
                    <a:lnTo>
                      <a:pt x="2620" y="436"/>
                    </a:lnTo>
                    <a:lnTo>
                      <a:pt x="2622" y="434"/>
                    </a:lnTo>
                    <a:lnTo>
                      <a:pt x="2623" y="431"/>
                    </a:lnTo>
                    <a:lnTo>
                      <a:pt x="2624" y="431"/>
                    </a:lnTo>
                    <a:lnTo>
                      <a:pt x="2625" y="431"/>
                    </a:lnTo>
                    <a:lnTo>
                      <a:pt x="2626" y="431"/>
                    </a:lnTo>
                    <a:lnTo>
                      <a:pt x="2628" y="435"/>
                    </a:lnTo>
                    <a:lnTo>
                      <a:pt x="2629" y="432"/>
                    </a:lnTo>
                    <a:lnTo>
                      <a:pt x="2630" y="436"/>
                    </a:lnTo>
                    <a:lnTo>
                      <a:pt x="2631" y="436"/>
                    </a:lnTo>
                    <a:lnTo>
                      <a:pt x="2632" y="437"/>
                    </a:lnTo>
                    <a:lnTo>
                      <a:pt x="2633" y="439"/>
                    </a:lnTo>
                    <a:lnTo>
                      <a:pt x="2635" y="442"/>
                    </a:lnTo>
                    <a:lnTo>
                      <a:pt x="2636" y="436"/>
                    </a:lnTo>
                    <a:lnTo>
                      <a:pt x="2637" y="440"/>
                    </a:lnTo>
                    <a:lnTo>
                      <a:pt x="2638" y="436"/>
                    </a:lnTo>
                    <a:lnTo>
                      <a:pt x="2640" y="436"/>
                    </a:lnTo>
                    <a:lnTo>
                      <a:pt x="2640" y="440"/>
                    </a:lnTo>
                    <a:lnTo>
                      <a:pt x="2642" y="444"/>
                    </a:lnTo>
                    <a:lnTo>
                      <a:pt x="2643" y="445"/>
                    </a:lnTo>
                    <a:lnTo>
                      <a:pt x="2644" y="448"/>
                    </a:lnTo>
                    <a:lnTo>
                      <a:pt x="2645" y="450"/>
                    </a:lnTo>
                    <a:lnTo>
                      <a:pt x="2647" y="452"/>
                    </a:lnTo>
                    <a:lnTo>
                      <a:pt x="2648" y="448"/>
                    </a:lnTo>
                    <a:lnTo>
                      <a:pt x="2649" y="453"/>
                    </a:lnTo>
                    <a:lnTo>
                      <a:pt x="2650" y="452"/>
                    </a:lnTo>
                    <a:lnTo>
                      <a:pt x="2651" y="456"/>
                    </a:lnTo>
                    <a:lnTo>
                      <a:pt x="2652" y="449"/>
                    </a:lnTo>
                    <a:lnTo>
                      <a:pt x="2654" y="447"/>
                    </a:lnTo>
                    <a:lnTo>
                      <a:pt x="2655" y="439"/>
                    </a:lnTo>
                    <a:lnTo>
                      <a:pt x="2656" y="440"/>
                    </a:lnTo>
                    <a:lnTo>
                      <a:pt x="2657" y="440"/>
                    </a:lnTo>
                    <a:lnTo>
                      <a:pt x="2658" y="442"/>
                    </a:lnTo>
                    <a:lnTo>
                      <a:pt x="2660" y="440"/>
                    </a:lnTo>
                    <a:lnTo>
                      <a:pt x="2661" y="435"/>
                    </a:lnTo>
                    <a:lnTo>
                      <a:pt x="2662" y="431"/>
                    </a:lnTo>
                    <a:lnTo>
                      <a:pt x="2663" y="431"/>
                    </a:lnTo>
                    <a:lnTo>
                      <a:pt x="2664" y="432"/>
                    </a:lnTo>
                    <a:lnTo>
                      <a:pt x="2665" y="439"/>
                    </a:lnTo>
                    <a:lnTo>
                      <a:pt x="2667" y="433"/>
                    </a:lnTo>
                    <a:lnTo>
                      <a:pt x="2668" y="440"/>
                    </a:lnTo>
                    <a:lnTo>
                      <a:pt x="2669" y="440"/>
                    </a:lnTo>
                    <a:lnTo>
                      <a:pt x="2670" y="446"/>
                    </a:lnTo>
                    <a:lnTo>
                      <a:pt x="2671" y="449"/>
                    </a:lnTo>
                    <a:lnTo>
                      <a:pt x="2672" y="450"/>
                    </a:lnTo>
                    <a:lnTo>
                      <a:pt x="2674" y="451"/>
                    </a:lnTo>
                    <a:lnTo>
                      <a:pt x="2675" y="452"/>
                    </a:lnTo>
                    <a:lnTo>
                      <a:pt x="2676" y="448"/>
                    </a:lnTo>
                    <a:lnTo>
                      <a:pt x="2677" y="449"/>
                    </a:lnTo>
                    <a:lnTo>
                      <a:pt x="2679" y="441"/>
                    </a:lnTo>
                    <a:lnTo>
                      <a:pt x="2679" y="427"/>
                    </a:lnTo>
                    <a:lnTo>
                      <a:pt x="2681" y="376"/>
                    </a:lnTo>
                    <a:lnTo>
                      <a:pt x="2682" y="289"/>
                    </a:lnTo>
                    <a:lnTo>
                      <a:pt x="2683" y="245"/>
                    </a:lnTo>
                    <a:lnTo>
                      <a:pt x="2684" y="429"/>
                    </a:lnTo>
                    <a:lnTo>
                      <a:pt x="2686" y="468"/>
                    </a:lnTo>
                    <a:lnTo>
                      <a:pt x="2687" y="431"/>
                    </a:lnTo>
                    <a:lnTo>
                      <a:pt x="2688" y="425"/>
                    </a:lnTo>
                    <a:lnTo>
                      <a:pt x="2689" y="426"/>
                    </a:lnTo>
                    <a:lnTo>
                      <a:pt x="2690" y="431"/>
                    </a:lnTo>
                    <a:lnTo>
                      <a:pt x="2691" y="433"/>
                    </a:lnTo>
                    <a:lnTo>
                      <a:pt x="2693" y="436"/>
                    </a:lnTo>
                    <a:lnTo>
                      <a:pt x="2694" y="439"/>
                    </a:lnTo>
                    <a:lnTo>
                      <a:pt x="2695" y="441"/>
                    </a:lnTo>
                    <a:lnTo>
                      <a:pt x="2696" y="444"/>
                    </a:lnTo>
                    <a:lnTo>
                      <a:pt x="2697" y="441"/>
                    </a:lnTo>
                    <a:lnTo>
                      <a:pt x="2699" y="447"/>
                    </a:lnTo>
                    <a:lnTo>
                      <a:pt x="2700" y="444"/>
                    </a:lnTo>
                    <a:lnTo>
                      <a:pt x="2701" y="446"/>
                    </a:lnTo>
                    <a:lnTo>
                      <a:pt x="2702" y="447"/>
                    </a:lnTo>
                    <a:lnTo>
                      <a:pt x="2703" y="447"/>
                    </a:lnTo>
                    <a:lnTo>
                      <a:pt x="2704" y="446"/>
                    </a:lnTo>
                    <a:lnTo>
                      <a:pt x="2706" y="442"/>
                    </a:lnTo>
                    <a:lnTo>
                      <a:pt x="2707" y="430"/>
                    </a:lnTo>
                    <a:lnTo>
                      <a:pt x="2708" y="424"/>
                    </a:lnTo>
                    <a:lnTo>
                      <a:pt x="2709" y="415"/>
                    </a:lnTo>
                    <a:lnTo>
                      <a:pt x="2711" y="410"/>
                    </a:lnTo>
                    <a:lnTo>
                      <a:pt x="2711" y="405"/>
                    </a:lnTo>
                    <a:lnTo>
                      <a:pt x="2713" y="405"/>
                    </a:lnTo>
                    <a:lnTo>
                      <a:pt x="2714" y="400"/>
                    </a:lnTo>
                    <a:lnTo>
                      <a:pt x="2715" y="402"/>
                    </a:lnTo>
                    <a:lnTo>
                      <a:pt x="2716" y="391"/>
                    </a:lnTo>
                    <a:lnTo>
                      <a:pt x="2718" y="393"/>
                    </a:lnTo>
                    <a:lnTo>
                      <a:pt x="2719" y="390"/>
                    </a:lnTo>
                    <a:lnTo>
                      <a:pt x="2720" y="389"/>
                    </a:lnTo>
                    <a:lnTo>
                      <a:pt x="2721" y="386"/>
                    </a:lnTo>
                    <a:lnTo>
                      <a:pt x="2722" y="386"/>
                    </a:lnTo>
                    <a:lnTo>
                      <a:pt x="2723" y="389"/>
                    </a:lnTo>
                    <a:lnTo>
                      <a:pt x="2725" y="392"/>
                    </a:lnTo>
                    <a:lnTo>
                      <a:pt x="2726" y="398"/>
                    </a:lnTo>
                    <a:lnTo>
                      <a:pt x="2727" y="407"/>
                    </a:lnTo>
                    <a:lnTo>
                      <a:pt x="2728" y="412"/>
                    </a:lnTo>
                    <a:lnTo>
                      <a:pt x="2729" y="421"/>
                    </a:lnTo>
                    <a:lnTo>
                      <a:pt x="2731" y="424"/>
                    </a:lnTo>
                    <a:lnTo>
                      <a:pt x="2732" y="428"/>
                    </a:lnTo>
                    <a:lnTo>
                      <a:pt x="2733" y="429"/>
                    </a:lnTo>
                    <a:lnTo>
                      <a:pt x="2734" y="425"/>
                    </a:lnTo>
                    <a:lnTo>
                      <a:pt x="2735" y="423"/>
                    </a:lnTo>
                    <a:lnTo>
                      <a:pt x="2736" y="423"/>
                    </a:lnTo>
                    <a:lnTo>
                      <a:pt x="2738" y="426"/>
                    </a:lnTo>
                    <a:lnTo>
                      <a:pt x="2739" y="428"/>
                    </a:lnTo>
                    <a:lnTo>
                      <a:pt x="2740" y="430"/>
                    </a:lnTo>
                    <a:lnTo>
                      <a:pt x="2741" y="431"/>
                    </a:lnTo>
                    <a:lnTo>
                      <a:pt x="2742" y="435"/>
                    </a:lnTo>
                    <a:lnTo>
                      <a:pt x="2743" y="437"/>
                    </a:lnTo>
                    <a:lnTo>
                      <a:pt x="2745" y="442"/>
                    </a:lnTo>
                    <a:lnTo>
                      <a:pt x="2746" y="446"/>
                    </a:lnTo>
                    <a:lnTo>
                      <a:pt x="2747" y="440"/>
                    </a:lnTo>
                    <a:lnTo>
                      <a:pt x="2748" y="440"/>
                    </a:lnTo>
                    <a:lnTo>
                      <a:pt x="2750" y="437"/>
                    </a:lnTo>
                    <a:lnTo>
                      <a:pt x="2750" y="436"/>
                    </a:lnTo>
                    <a:lnTo>
                      <a:pt x="2752" y="437"/>
                    </a:lnTo>
                    <a:lnTo>
                      <a:pt x="2753" y="431"/>
                    </a:lnTo>
                    <a:lnTo>
                      <a:pt x="2754" y="432"/>
                    </a:lnTo>
                    <a:lnTo>
                      <a:pt x="2755" y="429"/>
                    </a:lnTo>
                    <a:lnTo>
                      <a:pt x="2757" y="428"/>
                    </a:lnTo>
                    <a:lnTo>
                      <a:pt x="2758" y="427"/>
                    </a:lnTo>
                    <a:lnTo>
                      <a:pt x="2759" y="425"/>
                    </a:lnTo>
                    <a:lnTo>
                      <a:pt x="2760" y="425"/>
                    </a:lnTo>
                    <a:lnTo>
                      <a:pt x="2761" y="429"/>
                    </a:lnTo>
                    <a:lnTo>
                      <a:pt x="2762" y="431"/>
                    </a:lnTo>
                    <a:lnTo>
                      <a:pt x="2764" y="436"/>
                    </a:lnTo>
                    <a:lnTo>
                      <a:pt x="2765" y="436"/>
                    </a:lnTo>
                    <a:lnTo>
                      <a:pt x="2766" y="452"/>
                    </a:lnTo>
                    <a:lnTo>
                      <a:pt x="2767" y="454"/>
                    </a:lnTo>
                    <a:lnTo>
                      <a:pt x="2768" y="452"/>
                    </a:lnTo>
                    <a:lnTo>
                      <a:pt x="2770" y="449"/>
                    </a:lnTo>
                    <a:lnTo>
                      <a:pt x="2771" y="449"/>
                    </a:lnTo>
                    <a:lnTo>
                      <a:pt x="2772" y="447"/>
                    </a:lnTo>
                    <a:lnTo>
                      <a:pt x="2773" y="448"/>
                    </a:lnTo>
                    <a:lnTo>
                      <a:pt x="2774" y="444"/>
                    </a:lnTo>
                    <a:lnTo>
                      <a:pt x="2775" y="448"/>
                    </a:lnTo>
                    <a:lnTo>
                      <a:pt x="2777" y="442"/>
                    </a:lnTo>
                    <a:lnTo>
                      <a:pt x="2778" y="443"/>
                    </a:lnTo>
                    <a:lnTo>
                      <a:pt x="2779" y="438"/>
                    </a:lnTo>
                    <a:lnTo>
                      <a:pt x="2780" y="437"/>
                    </a:lnTo>
                    <a:lnTo>
                      <a:pt x="2782" y="436"/>
                    </a:lnTo>
                    <a:lnTo>
                      <a:pt x="2782" y="432"/>
                    </a:lnTo>
                    <a:lnTo>
                      <a:pt x="2784" y="432"/>
                    </a:lnTo>
                    <a:lnTo>
                      <a:pt x="2785" y="437"/>
                    </a:lnTo>
                    <a:lnTo>
                      <a:pt x="2786" y="440"/>
                    </a:lnTo>
                    <a:lnTo>
                      <a:pt x="2787" y="443"/>
                    </a:lnTo>
                    <a:lnTo>
                      <a:pt x="2789" y="441"/>
                    </a:lnTo>
                    <a:lnTo>
                      <a:pt x="2790" y="438"/>
                    </a:lnTo>
                    <a:lnTo>
                      <a:pt x="2791" y="439"/>
                    </a:lnTo>
                    <a:lnTo>
                      <a:pt x="2792" y="440"/>
                    </a:lnTo>
                    <a:lnTo>
                      <a:pt x="2793" y="442"/>
                    </a:lnTo>
                    <a:lnTo>
                      <a:pt x="2794" y="443"/>
                    </a:lnTo>
                    <a:lnTo>
                      <a:pt x="2796" y="444"/>
                    </a:lnTo>
                    <a:lnTo>
                      <a:pt x="2797" y="443"/>
                    </a:lnTo>
                    <a:lnTo>
                      <a:pt x="2798" y="445"/>
                    </a:lnTo>
                    <a:lnTo>
                      <a:pt x="2799" y="446"/>
                    </a:lnTo>
                    <a:lnTo>
                      <a:pt x="2800" y="447"/>
                    </a:lnTo>
                    <a:lnTo>
                      <a:pt x="2801" y="441"/>
                    </a:lnTo>
                    <a:lnTo>
                      <a:pt x="2803" y="444"/>
                    </a:lnTo>
                    <a:lnTo>
                      <a:pt x="2804" y="444"/>
                    </a:lnTo>
                    <a:lnTo>
                      <a:pt x="2805" y="449"/>
                    </a:lnTo>
                    <a:lnTo>
                      <a:pt x="2806" y="450"/>
                    </a:lnTo>
                    <a:lnTo>
                      <a:pt x="2807" y="447"/>
                    </a:lnTo>
                    <a:lnTo>
                      <a:pt x="2809" y="440"/>
                    </a:lnTo>
                    <a:lnTo>
                      <a:pt x="2810" y="437"/>
                    </a:lnTo>
                    <a:lnTo>
                      <a:pt x="2811" y="437"/>
                    </a:lnTo>
                    <a:lnTo>
                      <a:pt x="2812" y="435"/>
                    </a:lnTo>
                    <a:lnTo>
                      <a:pt x="2813" y="437"/>
                    </a:lnTo>
                    <a:lnTo>
                      <a:pt x="2814" y="433"/>
                    </a:lnTo>
                    <a:lnTo>
                      <a:pt x="2816" y="419"/>
                    </a:lnTo>
                    <a:lnTo>
                      <a:pt x="2817" y="346"/>
                    </a:lnTo>
                    <a:lnTo>
                      <a:pt x="2818" y="267"/>
                    </a:lnTo>
                    <a:lnTo>
                      <a:pt x="2819" y="326"/>
                    </a:lnTo>
                    <a:lnTo>
                      <a:pt x="2821" y="461"/>
                    </a:lnTo>
                    <a:lnTo>
                      <a:pt x="2821" y="457"/>
                    </a:lnTo>
                    <a:lnTo>
                      <a:pt x="2823" y="440"/>
                    </a:lnTo>
                    <a:lnTo>
                      <a:pt x="2824" y="439"/>
                    </a:lnTo>
                    <a:lnTo>
                      <a:pt x="2825" y="444"/>
                    </a:lnTo>
                    <a:lnTo>
                      <a:pt x="2826" y="452"/>
                    </a:lnTo>
                    <a:lnTo>
                      <a:pt x="2828" y="457"/>
                    </a:lnTo>
                    <a:lnTo>
                      <a:pt x="2829" y="457"/>
                    </a:lnTo>
                    <a:lnTo>
                      <a:pt x="2830" y="449"/>
                    </a:lnTo>
                    <a:lnTo>
                      <a:pt x="2831" y="441"/>
                    </a:lnTo>
                    <a:lnTo>
                      <a:pt x="2832" y="439"/>
                    </a:lnTo>
                    <a:lnTo>
                      <a:pt x="2833" y="440"/>
                    </a:lnTo>
                    <a:lnTo>
                      <a:pt x="2835" y="435"/>
                    </a:lnTo>
                    <a:lnTo>
                      <a:pt x="2836" y="440"/>
                    </a:lnTo>
                    <a:lnTo>
                      <a:pt x="2837" y="433"/>
                    </a:lnTo>
                    <a:lnTo>
                      <a:pt x="2838" y="437"/>
                    </a:lnTo>
                    <a:lnTo>
                      <a:pt x="2839" y="436"/>
                    </a:lnTo>
                    <a:lnTo>
                      <a:pt x="2841" y="436"/>
                    </a:lnTo>
                    <a:lnTo>
                      <a:pt x="2842" y="435"/>
                    </a:lnTo>
                    <a:lnTo>
                      <a:pt x="2843" y="432"/>
                    </a:lnTo>
                    <a:lnTo>
                      <a:pt x="2844" y="431"/>
                    </a:lnTo>
                    <a:lnTo>
                      <a:pt x="2845" y="430"/>
                    </a:lnTo>
                    <a:lnTo>
                      <a:pt x="2846" y="425"/>
                    </a:lnTo>
                    <a:lnTo>
                      <a:pt x="2848" y="423"/>
                    </a:lnTo>
                    <a:lnTo>
                      <a:pt x="2849" y="415"/>
                    </a:lnTo>
                    <a:lnTo>
                      <a:pt x="2850" y="419"/>
                    </a:lnTo>
                    <a:lnTo>
                      <a:pt x="2851" y="420"/>
                    </a:lnTo>
                    <a:lnTo>
                      <a:pt x="2853" y="418"/>
                    </a:lnTo>
                    <a:lnTo>
                      <a:pt x="2853" y="414"/>
                    </a:lnTo>
                    <a:lnTo>
                      <a:pt x="2855" y="396"/>
                    </a:lnTo>
                    <a:lnTo>
                      <a:pt x="2856" y="390"/>
                    </a:lnTo>
                    <a:lnTo>
                      <a:pt x="2857" y="386"/>
                    </a:lnTo>
                    <a:lnTo>
                      <a:pt x="2858" y="385"/>
                    </a:lnTo>
                    <a:lnTo>
                      <a:pt x="2860" y="385"/>
                    </a:lnTo>
                    <a:lnTo>
                      <a:pt x="2860" y="385"/>
                    </a:lnTo>
                    <a:lnTo>
                      <a:pt x="2862" y="392"/>
                    </a:lnTo>
                    <a:lnTo>
                      <a:pt x="2863" y="403"/>
                    </a:lnTo>
                    <a:lnTo>
                      <a:pt x="2864" y="410"/>
                    </a:lnTo>
                    <a:lnTo>
                      <a:pt x="2865" y="421"/>
                    </a:lnTo>
                    <a:lnTo>
                      <a:pt x="2867" y="424"/>
                    </a:lnTo>
                    <a:lnTo>
                      <a:pt x="2868" y="431"/>
                    </a:lnTo>
                    <a:lnTo>
                      <a:pt x="2869" y="433"/>
                    </a:lnTo>
                    <a:lnTo>
                      <a:pt x="2870" y="436"/>
                    </a:lnTo>
                    <a:lnTo>
                      <a:pt x="2871" y="437"/>
                    </a:lnTo>
                    <a:lnTo>
                      <a:pt x="2872" y="441"/>
                    </a:lnTo>
                    <a:lnTo>
                      <a:pt x="2874" y="443"/>
                    </a:lnTo>
                    <a:lnTo>
                      <a:pt x="2875" y="440"/>
                    </a:lnTo>
                    <a:lnTo>
                      <a:pt x="2876" y="437"/>
                    </a:lnTo>
                    <a:lnTo>
                      <a:pt x="2877" y="440"/>
                    </a:lnTo>
                    <a:lnTo>
                      <a:pt x="2878" y="436"/>
                    </a:lnTo>
                    <a:lnTo>
                      <a:pt x="2880" y="440"/>
                    </a:lnTo>
                    <a:lnTo>
                      <a:pt x="2881" y="440"/>
                    </a:lnTo>
                    <a:lnTo>
                      <a:pt x="2882" y="440"/>
                    </a:lnTo>
                    <a:lnTo>
                      <a:pt x="2883" y="439"/>
                    </a:lnTo>
                    <a:lnTo>
                      <a:pt x="2884" y="437"/>
                    </a:lnTo>
                    <a:lnTo>
                      <a:pt x="2885" y="437"/>
                    </a:lnTo>
                    <a:lnTo>
                      <a:pt x="2887" y="438"/>
                    </a:lnTo>
                    <a:lnTo>
                      <a:pt x="2888" y="439"/>
                    </a:lnTo>
                    <a:lnTo>
                      <a:pt x="2889" y="440"/>
                    </a:lnTo>
                    <a:lnTo>
                      <a:pt x="2890" y="440"/>
                    </a:lnTo>
                    <a:lnTo>
                      <a:pt x="2892" y="438"/>
                    </a:lnTo>
                    <a:lnTo>
                      <a:pt x="2892" y="439"/>
                    </a:lnTo>
                    <a:lnTo>
                      <a:pt x="2894" y="439"/>
                    </a:lnTo>
                    <a:lnTo>
                      <a:pt x="2895" y="439"/>
                    </a:lnTo>
                    <a:lnTo>
                      <a:pt x="2896" y="443"/>
                    </a:lnTo>
                    <a:lnTo>
                      <a:pt x="2897" y="443"/>
                    </a:lnTo>
                    <a:lnTo>
                      <a:pt x="2899" y="440"/>
                    </a:lnTo>
                    <a:lnTo>
                      <a:pt x="2900" y="440"/>
                    </a:lnTo>
                    <a:lnTo>
                      <a:pt x="2901" y="444"/>
                    </a:lnTo>
                    <a:lnTo>
                      <a:pt x="2902" y="439"/>
                    </a:lnTo>
                    <a:lnTo>
                      <a:pt x="2903" y="408"/>
                    </a:lnTo>
                    <a:lnTo>
                      <a:pt x="2904" y="327"/>
                    </a:lnTo>
                    <a:lnTo>
                      <a:pt x="2906" y="278"/>
                    </a:lnTo>
                    <a:lnTo>
                      <a:pt x="2907" y="384"/>
                    </a:lnTo>
                    <a:lnTo>
                      <a:pt x="2908" y="450"/>
                    </a:lnTo>
                    <a:lnTo>
                      <a:pt x="2909" y="432"/>
                    </a:lnTo>
                    <a:lnTo>
                      <a:pt x="2910" y="430"/>
                    </a:lnTo>
                    <a:lnTo>
                      <a:pt x="2912" y="433"/>
                    </a:lnTo>
                    <a:lnTo>
                      <a:pt x="2913" y="438"/>
                    </a:lnTo>
                    <a:lnTo>
                      <a:pt x="2914" y="440"/>
                    </a:lnTo>
                    <a:lnTo>
                      <a:pt x="2915" y="438"/>
                    </a:lnTo>
                    <a:lnTo>
                      <a:pt x="2916" y="434"/>
                    </a:lnTo>
                    <a:lnTo>
                      <a:pt x="2917" y="435"/>
                    </a:lnTo>
                    <a:lnTo>
                      <a:pt x="2919" y="433"/>
                    </a:lnTo>
                    <a:lnTo>
                      <a:pt x="2920" y="438"/>
                    </a:lnTo>
                    <a:lnTo>
                      <a:pt x="2921" y="441"/>
                    </a:lnTo>
                    <a:lnTo>
                      <a:pt x="2922" y="439"/>
                    </a:lnTo>
                    <a:lnTo>
                      <a:pt x="2923" y="442"/>
                    </a:lnTo>
                    <a:lnTo>
                      <a:pt x="2924" y="444"/>
                    </a:lnTo>
                    <a:lnTo>
                      <a:pt x="2926" y="446"/>
                    </a:lnTo>
                    <a:lnTo>
                      <a:pt x="2927" y="448"/>
                    </a:lnTo>
                    <a:lnTo>
                      <a:pt x="2928" y="445"/>
                    </a:lnTo>
                    <a:lnTo>
                      <a:pt x="2929" y="440"/>
                    </a:lnTo>
                    <a:lnTo>
                      <a:pt x="2931" y="435"/>
                    </a:lnTo>
                    <a:lnTo>
                      <a:pt x="2931" y="431"/>
                    </a:lnTo>
                    <a:lnTo>
                      <a:pt x="2933" y="425"/>
                    </a:lnTo>
                    <a:lnTo>
                      <a:pt x="2934" y="422"/>
                    </a:lnTo>
                    <a:lnTo>
                      <a:pt x="2935" y="415"/>
                    </a:lnTo>
                    <a:lnTo>
                      <a:pt x="2936" y="410"/>
                    </a:lnTo>
                    <a:lnTo>
                      <a:pt x="2938" y="405"/>
                    </a:lnTo>
                    <a:lnTo>
                      <a:pt x="2939" y="399"/>
                    </a:lnTo>
                    <a:lnTo>
                      <a:pt x="2940" y="394"/>
                    </a:lnTo>
                    <a:lnTo>
                      <a:pt x="2941" y="385"/>
                    </a:lnTo>
                    <a:lnTo>
                      <a:pt x="2942" y="380"/>
                    </a:lnTo>
                    <a:lnTo>
                      <a:pt x="2943" y="376"/>
                    </a:lnTo>
                    <a:lnTo>
                      <a:pt x="2945" y="377"/>
                    </a:lnTo>
                    <a:lnTo>
                      <a:pt x="2946" y="383"/>
                    </a:lnTo>
                    <a:lnTo>
                      <a:pt x="2947" y="390"/>
                    </a:lnTo>
                    <a:lnTo>
                      <a:pt x="2948" y="402"/>
                    </a:lnTo>
                    <a:lnTo>
                      <a:pt x="2949" y="414"/>
                    </a:lnTo>
                    <a:lnTo>
                      <a:pt x="2951" y="426"/>
                    </a:lnTo>
                    <a:lnTo>
                      <a:pt x="2952" y="436"/>
                    </a:lnTo>
                    <a:lnTo>
                      <a:pt x="2953" y="440"/>
                    </a:lnTo>
                    <a:lnTo>
                      <a:pt x="2954" y="442"/>
                    </a:lnTo>
                    <a:lnTo>
                      <a:pt x="2955" y="441"/>
                    </a:lnTo>
                    <a:lnTo>
                      <a:pt x="2956" y="440"/>
                    </a:lnTo>
                    <a:lnTo>
                      <a:pt x="2958" y="440"/>
                    </a:lnTo>
                    <a:lnTo>
                      <a:pt x="2959" y="442"/>
                    </a:lnTo>
                    <a:lnTo>
                      <a:pt x="2960" y="443"/>
                    </a:lnTo>
                    <a:lnTo>
                      <a:pt x="2961" y="444"/>
                    </a:lnTo>
                    <a:lnTo>
                      <a:pt x="2963" y="444"/>
                    </a:lnTo>
                    <a:lnTo>
                      <a:pt x="2963" y="444"/>
                    </a:lnTo>
                    <a:lnTo>
                      <a:pt x="2965" y="444"/>
                    </a:lnTo>
                    <a:lnTo>
                      <a:pt x="2966" y="440"/>
                    </a:lnTo>
                    <a:lnTo>
                      <a:pt x="2967" y="440"/>
                    </a:lnTo>
                    <a:lnTo>
                      <a:pt x="2968" y="439"/>
                    </a:lnTo>
                    <a:lnTo>
                      <a:pt x="2970" y="437"/>
                    </a:lnTo>
                    <a:lnTo>
                      <a:pt x="2971" y="436"/>
                    </a:lnTo>
                    <a:lnTo>
                      <a:pt x="2972" y="440"/>
                    </a:lnTo>
                    <a:lnTo>
                      <a:pt x="2973" y="436"/>
                    </a:lnTo>
                    <a:lnTo>
                      <a:pt x="2974" y="436"/>
                    </a:lnTo>
                    <a:lnTo>
                      <a:pt x="2975" y="437"/>
                    </a:lnTo>
                    <a:lnTo>
                      <a:pt x="2977" y="438"/>
                    </a:lnTo>
                    <a:lnTo>
                      <a:pt x="2978" y="443"/>
                    </a:lnTo>
                    <a:lnTo>
                      <a:pt x="2979" y="443"/>
                    </a:lnTo>
                    <a:lnTo>
                      <a:pt x="2980" y="440"/>
                    </a:lnTo>
                    <a:lnTo>
                      <a:pt x="2981" y="441"/>
                    </a:lnTo>
                    <a:lnTo>
                      <a:pt x="2982" y="440"/>
                    </a:lnTo>
                    <a:lnTo>
                      <a:pt x="2984" y="446"/>
                    </a:lnTo>
                    <a:lnTo>
                      <a:pt x="2985" y="441"/>
                    </a:lnTo>
                    <a:lnTo>
                      <a:pt x="2986" y="445"/>
                    </a:lnTo>
                    <a:lnTo>
                      <a:pt x="2987" y="443"/>
                    </a:lnTo>
                    <a:lnTo>
                      <a:pt x="2988" y="443"/>
                    </a:lnTo>
                    <a:lnTo>
                      <a:pt x="2990" y="443"/>
                    </a:lnTo>
                    <a:lnTo>
                      <a:pt x="2991" y="441"/>
                    </a:lnTo>
                    <a:lnTo>
                      <a:pt x="2992" y="440"/>
                    </a:lnTo>
                    <a:lnTo>
                      <a:pt x="2993" y="441"/>
                    </a:lnTo>
                    <a:lnTo>
                      <a:pt x="2994" y="439"/>
                    </a:lnTo>
                    <a:lnTo>
                      <a:pt x="2995" y="440"/>
                    </a:lnTo>
                    <a:lnTo>
                      <a:pt x="2997" y="443"/>
                    </a:lnTo>
                    <a:lnTo>
                      <a:pt x="2998" y="443"/>
                    </a:lnTo>
                    <a:lnTo>
                      <a:pt x="2999" y="444"/>
                    </a:lnTo>
                    <a:lnTo>
                      <a:pt x="3000" y="446"/>
                    </a:lnTo>
                    <a:lnTo>
                      <a:pt x="3002" y="447"/>
                    </a:lnTo>
                    <a:lnTo>
                      <a:pt x="3002" y="452"/>
                    </a:lnTo>
                    <a:lnTo>
                      <a:pt x="3004" y="445"/>
                    </a:lnTo>
                    <a:lnTo>
                      <a:pt x="3005" y="449"/>
                    </a:lnTo>
                    <a:lnTo>
                      <a:pt x="3006" y="449"/>
                    </a:lnTo>
                    <a:lnTo>
                      <a:pt x="3007" y="448"/>
                    </a:lnTo>
                    <a:lnTo>
                      <a:pt x="3009" y="449"/>
                    </a:lnTo>
                    <a:lnTo>
                      <a:pt x="3010" y="444"/>
                    </a:lnTo>
                    <a:lnTo>
                      <a:pt x="3011" y="440"/>
                    </a:lnTo>
                    <a:lnTo>
                      <a:pt x="3012" y="443"/>
                    </a:lnTo>
                    <a:lnTo>
                      <a:pt x="3013" y="439"/>
                    </a:lnTo>
                    <a:lnTo>
                      <a:pt x="3014" y="427"/>
                    </a:lnTo>
                    <a:lnTo>
                      <a:pt x="3016" y="377"/>
                    </a:lnTo>
                    <a:lnTo>
                      <a:pt x="3017" y="281"/>
                    </a:lnTo>
                    <a:lnTo>
                      <a:pt x="3018" y="279"/>
                    </a:lnTo>
                    <a:lnTo>
                      <a:pt x="3019" y="439"/>
                    </a:lnTo>
                    <a:lnTo>
                      <a:pt x="3020" y="471"/>
                    </a:lnTo>
                    <a:lnTo>
                      <a:pt x="3022" y="446"/>
                    </a:lnTo>
                    <a:lnTo>
                      <a:pt x="3023" y="438"/>
                    </a:lnTo>
                    <a:lnTo>
                      <a:pt x="3024" y="440"/>
                    </a:lnTo>
                    <a:lnTo>
                      <a:pt x="3025" y="443"/>
                    </a:lnTo>
                    <a:lnTo>
                      <a:pt x="3026" y="448"/>
                    </a:lnTo>
                    <a:lnTo>
                      <a:pt x="3027" y="449"/>
                    </a:lnTo>
                    <a:lnTo>
                      <a:pt x="3029" y="448"/>
                    </a:lnTo>
                    <a:lnTo>
                      <a:pt x="3030" y="445"/>
                    </a:lnTo>
                    <a:lnTo>
                      <a:pt x="3031" y="440"/>
                    </a:lnTo>
                    <a:lnTo>
                      <a:pt x="3032" y="437"/>
                    </a:lnTo>
                    <a:lnTo>
                      <a:pt x="3034" y="437"/>
                    </a:lnTo>
                    <a:lnTo>
                      <a:pt x="3034" y="436"/>
                    </a:lnTo>
                    <a:lnTo>
                      <a:pt x="3036" y="437"/>
                    </a:lnTo>
                    <a:lnTo>
                      <a:pt x="3037" y="436"/>
                    </a:lnTo>
                    <a:lnTo>
                      <a:pt x="3038" y="433"/>
                    </a:lnTo>
                    <a:lnTo>
                      <a:pt x="3039" y="435"/>
                    </a:lnTo>
                    <a:lnTo>
                      <a:pt x="3041" y="429"/>
                    </a:lnTo>
                    <a:lnTo>
                      <a:pt x="3041" y="429"/>
                    </a:lnTo>
                    <a:lnTo>
                      <a:pt x="3043" y="428"/>
                    </a:lnTo>
                    <a:lnTo>
                      <a:pt x="3044" y="428"/>
                    </a:lnTo>
                    <a:lnTo>
                      <a:pt x="3045" y="427"/>
                    </a:lnTo>
                    <a:lnTo>
                      <a:pt x="3046" y="420"/>
                    </a:lnTo>
                    <a:lnTo>
                      <a:pt x="3048" y="415"/>
                    </a:lnTo>
                    <a:lnTo>
                      <a:pt x="3049" y="414"/>
                    </a:lnTo>
                    <a:lnTo>
                      <a:pt x="3050" y="409"/>
                    </a:lnTo>
                    <a:lnTo>
                      <a:pt x="3051" y="408"/>
                    </a:lnTo>
                    <a:lnTo>
                      <a:pt x="3052" y="399"/>
                    </a:lnTo>
                    <a:lnTo>
                      <a:pt x="3053" y="397"/>
                    </a:lnTo>
                    <a:lnTo>
                      <a:pt x="3055" y="390"/>
                    </a:lnTo>
                    <a:lnTo>
                      <a:pt x="3056" y="391"/>
                    </a:lnTo>
                    <a:lnTo>
                      <a:pt x="3057" y="386"/>
                    </a:lnTo>
                    <a:lnTo>
                      <a:pt x="3058" y="386"/>
                    </a:lnTo>
                    <a:lnTo>
                      <a:pt x="3059" y="385"/>
                    </a:lnTo>
                    <a:lnTo>
                      <a:pt x="3061" y="389"/>
                    </a:lnTo>
                    <a:lnTo>
                      <a:pt x="3062" y="397"/>
                    </a:lnTo>
                    <a:lnTo>
                      <a:pt x="3063" y="406"/>
                    </a:lnTo>
                    <a:lnTo>
                      <a:pt x="3064" y="409"/>
                    </a:lnTo>
                    <a:lnTo>
                      <a:pt x="3065" y="414"/>
                    </a:lnTo>
                    <a:lnTo>
                      <a:pt x="3066" y="423"/>
                    </a:lnTo>
                    <a:lnTo>
                      <a:pt x="3068" y="427"/>
                    </a:lnTo>
                    <a:lnTo>
                      <a:pt x="3069" y="430"/>
                    </a:lnTo>
                    <a:lnTo>
                      <a:pt x="3070" y="431"/>
                    </a:lnTo>
                    <a:lnTo>
                      <a:pt x="3071" y="434"/>
                    </a:lnTo>
                    <a:lnTo>
                      <a:pt x="3073" y="434"/>
                    </a:lnTo>
                    <a:lnTo>
                      <a:pt x="3073" y="439"/>
                    </a:lnTo>
                    <a:lnTo>
                      <a:pt x="3075" y="436"/>
                    </a:lnTo>
                    <a:lnTo>
                      <a:pt x="3076" y="440"/>
                    </a:lnTo>
                    <a:lnTo>
                      <a:pt x="3077" y="434"/>
                    </a:lnTo>
                    <a:lnTo>
                      <a:pt x="3078" y="440"/>
                    </a:lnTo>
                    <a:lnTo>
                      <a:pt x="3080" y="437"/>
                    </a:lnTo>
                    <a:lnTo>
                      <a:pt x="3081" y="440"/>
                    </a:lnTo>
                    <a:lnTo>
                      <a:pt x="3082" y="437"/>
                    </a:lnTo>
                    <a:lnTo>
                      <a:pt x="3083" y="435"/>
                    </a:lnTo>
                    <a:lnTo>
                      <a:pt x="3084" y="432"/>
                    </a:lnTo>
                    <a:lnTo>
                      <a:pt x="3085" y="429"/>
                    </a:lnTo>
                    <a:lnTo>
                      <a:pt x="3087" y="425"/>
                    </a:lnTo>
                    <a:lnTo>
                      <a:pt x="3088" y="430"/>
                    </a:lnTo>
                    <a:lnTo>
                      <a:pt x="3089" y="427"/>
                    </a:lnTo>
                    <a:lnTo>
                      <a:pt x="3090" y="430"/>
                    </a:lnTo>
                    <a:lnTo>
                      <a:pt x="3091" y="427"/>
                    </a:lnTo>
                    <a:lnTo>
                      <a:pt x="3093" y="426"/>
                    </a:lnTo>
                    <a:lnTo>
                      <a:pt x="3094" y="431"/>
                    </a:lnTo>
                    <a:lnTo>
                      <a:pt x="3095" y="430"/>
                    </a:lnTo>
                    <a:lnTo>
                      <a:pt x="3096" y="431"/>
                    </a:lnTo>
                    <a:lnTo>
                      <a:pt x="3097" y="432"/>
                    </a:lnTo>
                    <a:lnTo>
                      <a:pt x="3098" y="436"/>
                    </a:lnTo>
                    <a:lnTo>
                      <a:pt x="3100" y="437"/>
                    </a:lnTo>
                    <a:lnTo>
                      <a:pt x="3101" y="437"/>
                    </a:lnTo>
                    <a:lnTo>
                      <a:pt x="3102" y="438"/>
                    </a:lnTo>
                    <a:lnTo>
                      <a:pt x="3103" y="440"/>
                    </a:lnTo>
                    <a:lnTo>
                      <a:pt x="3104" y="441"/>
                    </a:lnTo>
                    <a:lnTo>
                      <a:pt x="3105" y="443"/>
                    </a:lnTo>
                    <a:lnTo>
                      <a:pt x="3107" y="436"/>
                    </a:lnTo>
                    <a:lnTo>
                      <a:pt x="3108" y="437"/>
                    </a:lnTo>
                    <a:lnTo>
                      <a:pt x="3109" y="436"/>
                    </a:lnTo>
                    <a:lnTo>
                      <a:pt x="3110" y="442"/>
                    </a:lnTo>
                    <a:lnTo>
                      <a:pt x="3112" y="444"/>
                    </a:lnTo>
                    <a:lnTo>
                      <a:pt x="3112" y="440"/>
                    </a:lnTo>
                    <a:lnTo>
                      <a:pt x="3114" y="436"/>
                    </a:lnTo>
                    <a:lnTo>
                      <a:pt x="3115" y="438"/>
                    </a:lnTo>
                    <a:lnTo>
                      <a:pt x="3116" y="437"/>
                    </a:lnTo>
                    <a:lnTo>
                      <a:pt x="3117" y="441"/>
                    </a:lnTo>
                    <a:lnTo>
                      <a:pt x="3119" y="437"/>
                    </a:lnTo>
                    <a:lnTo>
                      <a:pt x="3120" y="443"/>
                    </a:lnTo>
                    <a:lnTo>
                      <a:pt x="3121" y="441"/>
                    </a:lnTo>
                    <a:lnTo>
                      <a:pt x="3122" y="441"/>
                    </a:lnTo>
                    <a:lnTo>
                      <a:pt x="3123" y="441"/>
                    </a:lnTo>
                    <a:lnTo>
                      <a:pt x="3124" y="437"/>
                    </a:lnTo>
                    <a:lnTo>
                      <a:pt x="3126" y="436"/>
                    </a:lnTo>
                    <a:lnTo>
                      <a:pt x="3127" y="438"/>
                    </a:lnTo>
                    <a:lnTo>
                      <a:pt x="3128" y="436"/>
                    </a:lnTo>
                    <a:lnTo>
                      <a:pt x="3129" y="422"/>
                    </a:lnTo>
                    <a:lnTo>
                      <a:pt x="3130" y="372"/>
                    </a:lnTo>
                    <a:lnTo>
                      <a:pt x="3132" y="277"/>
                    </a:lnTo>
                    <a:lnTo>
                      <a:pt x="3133" y="263"/>
                    </a:lnTo>
                    <a:lnTo>
                      <a:pt x="3134" y="434"/>
                    </a:lnTo>
                    <a:lnTo>
                      <a:pt x="3135" y="471"/>
                    </a:lnTo>
                    <a:lnTo>
                      <a:pt x="3136" y="429"/>
                    </a:lnTo>
                    <a:lnTo>
                      <a:pt x="3137" y="427"/>
                    </a:lnTo>
                    <a:lnTo>
                      <a:pt x="3139" y="427"/>
                    </a:lnTo>
                    <a:lnTo>
                      <a:pt x="3140" y="431"/>
                    </a:lnTo>
                    <a:lnTo>
                      <a:pt x="3141" y="433"/>
                    </a:lnTo>
                    <a:lnTo>
                      <a:pt x="3142" y="431"/>
                    </a:lnTo>
                    <a:lnTo>
                      <a:pt x="3144" y="431"/>
                    </a:lnTo>
                    <a:lnTo>
                      <a:pt x="3144" y="432"/>
                    </a:lnTo>
                    <a:lnTo>
                      <a:pt x="3146" y="435"/>
                    </a:lnTo>
                    <a:lnTo>
                      <a:pt x="3147" y="438"/>
                    </a:lnTo>
                    <a:lnTo>
                      <a:pt x="3148" y="436"/>
                    </a:lnTo>
                    <a:lnTo>
                      <a:pt x="3149" y="437"/>
                    </a:lnTo>
                    <a:lnTo>
                      <a:pt x="3151" y="440"/>
                    </a:lnTo>
                    <a:lnTo>
                      <a:pt x="3152" y="437"/>
                    </a:lnTo>
                    <a:lnTo>
                      <a:pt x="3153" y="443"/>
                    </a:lnTo>
                    <a:lnTo>
                      <a:pt x="3154" y="440"/>
                    </a:lnTo>
                    <a:lnTo>
                      <a:pt x="3155" y="443"/>
                    </a:lnTo>
                    <a:lnTo>
                      <a:pt x="3156" y="437"/>
                    </a:lnTo>
                    <a:lnTo>
                      <a:pt x="3158" y="431"/>
                    </a:lnTo>
                    <a:lnTo>
                      <a:pt x="3159" y="425"/>
                    </a:lnTo>
                    <a:lnTo>
                      <a:pt x="3160" y="423"/>
                    </a:lnTo>
                    <a:lnTo>
                      <a:pt x="3161" y="419"/>
                    </a:lnTo>
                    <a:lnTo>
                      <a:pt x="3162" y="414"/>
                    </a:lnTo>
                    <a:lnTo>
                      <a:pt x="3163" y="408"/>
                    </a:lnTo>
                    <a:lnTo>
                      <a:pt x="3165" y="405"/>
                    </a:lnTo>
                    <a:lnTo>
                      <a:pt x="3166" y="397"/>
                    </a:lnTo>
                    <a:lnTo>
                      <a:pt x="3167" y="390"/>
                    </a:lnTo>
                    <a:lnTo>
                      <a:pt x="3168" y="388"/>
                    </a:lnTo>
                    <a:lnTo>
                      <a:pt x="3169" y="384"/>
                    </a:lnTo>
                    <a:lnTo>
                      <a:pt x="3171" y="387"/>
                    </a:lnTo>
                    <a:lnTo>
                      <a:pt x="3172" y="383"/>
                    </a:lnTo>
                    <a:lnTo>
                      <a:pt x="3173" y="389"/>
                    </a:lnTo>
                    <a:lnTo>
                      <a:pt x="3174" y="393"/>
                    </a:lnTo>
                    <a:lnTo>
                      <a:pt x="3175" y="403"/>
                    </a:lnTo>
                    <a:lnTo>
                      <a:pt x="3176" y="403"/>
                    </a:lnTo>
                    <a:lnTo>
                      <a:pt x="3178" y="409"/>
                    </a:lnTo>
                    <a:lnTo>
                      <a:pt x="3179" y="412"/>
                    </a:lnTo>
                    <a:lnTo>
                      <a:pt x="3180" y="414"/>
                    </a:lnTo>
                    <a:lnTo>
                      <a:pt x="3181" y="419"/>
                    </a:lnTo>
                    <a:lnTo>
                      <a:pt x="3183" y="422"/>
                    </a:lnTo>
                    <a:lnTo>
                      <a:pt x="3183" y="423"/>
                    </a:lnTo>
                    <a:lnTo>
                      <a:pt x="3185" y="424"/>
                    </a:lnTo>
                    <a:lnTo>
                      <a:pt x="3186" y="426"/>
                    </a:lnTo>
                    <a:lnTo>
                      <a:pt x="3187" y="425"/>
                    </a:lnTo>
                    <a:lnTo>
                      <a:pt x="3188" y="431"/>
                    </a:lnTo>
                    <a:lnTo>
                      <a:pt x="3190" y="432"/>
                    </a:lnTo>
                    <a:lnTo>
                      <a:pt x="3191" y="440"/>
                    </a:lnTo>
                    <a:lnTo>
                      <a:pt x="3192" y="443"/>
                    </a:lnTo>
                    <a:lnTo>
                      <a:pt x="3193" y="443"/>
                    </a:lnTo>
                    <a:lnTo>
                      <a:pt x="3194" y="439"/>
                    </a:lnTo>
                    <a:lnTo>
                      <a:pt x="3195" y="437"/>
                    </a:lnTo>
                    <a:lnTo>
                      <a:pt x="3197" y="436"/>
                    </a:lnTo>
                    <a:lnTo>
                      <a:pt x="3198" y="434"/>
                    </a:lnTo>
                    <a:lnTo>
                      <a:pt x="3199" y="435"/>
                    </a:lnTo>
                    <a:lnTo>
                      <a:pt x="3200" y="432"/>
                    </a:lnTo>
                    <a:lnTo>
                      <a:pt x="3201" y="434"/>
                    </a:lnTo>
                    <a:lnTo>
                      <a:pt x="3203" y="431"/>
                    </a:lnTo>
                    <a:lnTo>
                      <a:pt x="3204" y="431"/>
                    </a:lnTo>
                    <a:lnTo>
                      <a:pt x="3205" y="429"/>
                    </a:lnTo>
                    <a:lnTo>
                      <a:pt x="3206" y="432"/>
                    </a:lnTo>
                    <a:lnTo>
                      <a:pt x="3207" y="432"/>
                    </a:lnTo>
                    <a:lnTo>
                      <a:pt x="3208" y="436"/>
                    </a:lnTo>
                    <a:lnTo>
                      <a:pt x="3210" y="440"/>
                    </a:lnTo>
                    <a:lnTo>
                      <a:pt x="3211" y="447"/>
                    </a:lnTo>
                    <a:lnTo>
                      <a:pt x="3212" y="447"/>
                    </a:lnTo>
                    <a:lnTo>
                      <a:pt x="3213" y="438"/>
                    </a:lnTo>
                    <a:lnTo>
                      <a:pt x="3215" y="436"/>
                    </a:lnTo>
                    <a:lnTo>
                      <a:pt x="3215" y="436"/>
                    </a:lnTo>
                    <a:lnTo>
                      <a:pt x="3217" y="432"/>
                    </a:lnTo>
                    <a:lnTo>
                      <a:pt x="3218" y="406"/>
                    </a:lnTo>
                    <a:lnTo>
                      <a:pt x="3219" y="345"/>
                    </a:lnTo>
                    <a:lnTo>
                      <a:pt x="3220" y="255"/>
                    </a:lnTo>
                    <a:lnTo>
                      <a:pt x="3222" y="331"/>
                    </a:lnTo>
                    <a:lnTo>
                      <a:pt x="3223" y="441"/>
                    </a:lnTo>
                    <a:lnTo>
                      <a:pt x="3224" y="425"/>
                    </a:lnTo>
                    <a:lnTo>
                      <a:pt x="3225" y="422"/>
                    </a:lnTo>
                    <a:lnTo>
                      <a:pt x="3226" y="423"/>
                    </a:lnTo>
                    <a:lnTo>
                      <a:pt x="3227" y="428"/>
                    </a:lnTo>
                    <a:lnTo>
                      <a:pt x="3229" y="431"/>
                    </a:lnTo>
                    <a:lnTo>
                      <a:pt x="3230" y="432"/>
                    </a:lnTo>
                    <a:lnTo>
                      <a:pt x="3231" y="432"/>
                    </a:lnTo>
                    <a:lnTo>
                      <a:pt x="3232" y="436"/>
                    </a:lnTo>
                    <a:lnTo>
                      <a:pt x="3233" y="438"/>
                    </a:lnTo>
                    <a:lnTo>
                      <a:pt x="3234" y="445"/>
                    </a:lnTo>
                    <a:lnTo>
                      <a:pt x="3236" y="448"/>
                    </a:lnTo>
                    <a:lnTo>
                      <a:pt x="3237" y="443"/>
                    </a:lnTo>
                    <a:lnTo>
                      <a:pt x="3238" y="444"/>
                    </a:lnTo>
                    <a:lnTo>
                      <a:pt x="3239" y="442"/>
                    </a:lnTo>
                    <a:lnTo>
                      <a:pt x="3240" y="443"/>
                    </a:lnTo>
                    <a:lnTo>
                      <a:pt x="3242" y="437"/>
                    </a:lnTo>
                    <a:lnTo>
                      <a:pt x="3243" y="432"/>
                    </a:lnTo>
                    <a:lnTo>
                      <a:pt x="3244" y="430"/>
                    </a:lnTo>
                    <a:lnTo>
                      <a:pt x="3245" y="427"/>
                    </a:lnTo>
                    <a:lnTo>
                      <a:pt x="3246" y="429"/>
                    </a:lnTo>
                    <a:lnTo>
                      <a:pt x="3247" y="419"/>
                    </a:lnTo>
                    <a:lnTo>
                      <a:pt x="3249" y="416"/>
                    </a:lnTo>
                    <a:lnTo>
                      <a:pt x="3250" y="410"/>
                    </a:lnTo>
                    <a:lnTo>
                      <a:pt x="3251" y="406"/>
                    </a:lnTo>
                    <a:lnTo>
                      <a:pt x="3252" y="402"/>
                    </a:lnTo>
                    <a:lnTo>
                      <a:pt x="3254" y="395"/>
                    </a:lnTo>
                    <a:lnTo>
                      <a:pt x="3254" y="389"/>
                    </a:lnTo>
                    <a:lnTo>
                      <a:pt x="3256" y="381"/>
                    </a:lnTo>
                    <a:lnTo>
                      <a:pt x="3257" y="385"/>
                    </a:lnTo>
                    <a:lnTo>
                      <a:pt x="3258" y="383"/>
                    </a:lnTo>
                    <a:lnTo>
                      <a:pt x="3259" y="384"/>
                    </a:lnTo>
                    <a:lnTo>
                      <a:pt x="3261" y="385"/>
                    </a:lnTo>
                    <a:lnTo>
                      <a:pt x="3262" y="392"/>
                    </a:lnTo>
                    <a:lnTo>
                      <a:pt x="3263" y="400"/>
                    </a:lnTo>
                    <a:lnTo>
                      <a:pt x="3264" y="410"/>
                    </a:lnTo>
                    <a:lnTo>
                      <a:pt x="3265" y="414"/>
                    </a:lnTo>
                    <a:lnTo>
                      <a:pt x="3266" y="420"/>
                    </a:lnTo>
                    <a:lnTo>
                      <a:pt x="3268" y="427"/>
                    </a:lnTo>
                    <a:lnTo>
                      <a:pt x="3269" y="427"/>
                    </a:lnTo>
                    <a:lnTo>
                      <a:pt x="3270" y="429"/>
                    </a:lnTo>
                    <a:lnTo>
                      <a:pt x="3271" y="430"/>
                    </a:lnTo>
                    <a:lnTo>
                      <a:pt x="3272" y="435"/>
                    </a:lnTo>
                    <a:lnTo>
                      <a:pt x="3274" y="437"/>
                    </a:lnTo>
                    <a:lnTo>
                      <a:pt x="3275" y="440"/>
                    </a:lnTo>
                    <a:lnTo>
                      <a:pt x="3276" y="437"/>
                    </a:lnTo>
                    <a:lnTo>
                      <a:pt x="3277" y="437"/>
                    </a:lnTo>
                    <a:lnTo>
                      <a:pt x="3278" y="444"/>
                    </a:lnTo>
                    <a:lnTo>
                      <a:pt x="3279" y="441"/>
                    </a:lnTo>
                    <a:lnTo>
                      <a:pt x="3281" y="445"/>
                    </a:lnTo>
                    <a:lnTo>
                      <a:pt x="3282" y="437"/>
                    </a:lnTo>
                    <a:lnTo>
                      <a:pt x="3283" y="443"/>
                    </a:lnTo>
                    <a:lnTo>
                      <a:pt x="3284" y="442"/>
                    </a:lnTo>
                    <a:lnTo>
                      <a:pt x="3286" y="441"/>
                    </a:lnTo>
                    <a:lnTo>
                      <a:pt x="3286" y="443"/>
                    </a:lnTo>
                    <a:lnTo>
                      <a:pt x="3288" y="436"/>
                    </a:lnTo>
                    <a:lnTo>
                      <a:pt x="3289" y="435"/>
                    </a:lnTo>
                    <a:lnTo>
                      <a:pt x="3290" y="431"/>
                    </a:lnTo>
                    <a:lnTo>
                      <a:pt x="3291" y="431"/>
                    </a:lnTo>
                    <a:lnTo>
                      <a:pt x="3293" y="429"/>
                    </a:lnTo>
                    <a:lnTo>
                      <a:pt x="3293" y="427"/>
                    </a:lnTo>
                    <a:lnTo>
                      <a:pt x="3295" y="427"/>
                    </a:lnTo>
                    <a:lnTo>
                      <a:pt x="3296" y="430"/>
                    </a:lnTo>
                    <a:lnTo>
                      <a:pt x="3297" y="432"/>
                    </a:lnTo>
                    <a:lnTo>
                      <a:pt x="3298" y="431"/>
                    </a:lnTo>
                    <a:lnTo>
                      <a:pt x="3300" y="436"/>
                    </a:lnTo>
                    <a:lnTo>
                      <a:pt x="3301" y="432"/>
                    </a:lnTo>
                    <a:lnTo>
                      <a:pt x="3302" y="437"/>
                    </a:lnTo>
                    <a:lnTo>
                      <a:pt x="3303" y="442"/>
                    </a:lnTo>
                    <a:lnTo>
                      <a:pt x="3304" y="439"/>
                    </a:lnTo>
                    <a:lnTo>
                      <a:pt x="3305" y="440"/>
                    </a:lnTo>
                    <a:lnTo>
                      <a:pt x="3307" y="442"/>
                    </a:lnTo>
                    <a:lnTo>
                      <a:pt x="3308" y="444"/>
                    </a:lnTo>
                    <a:lnTo>
                      <a:pt x="3309" y="442"/>
                    </a:lnTo>
                    <a:lnTo>
                      <a:pt x="3310" y="443"/>
                    </a:lnTo>
                    <a:lnTo>
                      <a:pt x="3311" y="443"/>
                    </a:lnTo>
                    <a:lnTo>
                      <a:pt x="3313" y="446"/>
                    </a:lnTo>
                    <a:lnTo>
                      <a:pt x="3314" y="443"/>
                    </a:lnTo>
                    <a:lnTo>
                      <a:pt x="3315" y="443"/>
                    </a:lnTo>
                    <a:lnTo>
                      <a:pt x="3316" y="437"/>
                    </a:lnTo>
                    <a:lnTo>
                      <a:pt x="3317" y="436"/>
                    </a:lnTo>
                    <a:lnTo>
                      <a:pt x="3318" y="436"/>
                    </a:lnTo>
                    <a:lnTo>
                      <a:pt x="3320" y="435"/>
                    </a:lnTo>
                    <a:lnTo>
                      <a:pt x="3321" y="434"/>
                    </a:lnTo>
                    <a:lnTo>
                      <a:pt x="3322" y="430"/>
                    </a:lnTo>
                    <a:lnTo>
                      <a:pt x="3323" y="431"/>
                    </a:lnTo>
                    <a:lnTo>
                      <a:pt x="3325" y="432"/>
                    </a:lnTo>
                    <a:lnTo>
                      <a:pt x="3325" y="440"/>
                    </a:lnTo>
                    <a:lnTo>
                      <a:pt x="3327" y="440"/>
                    </a:lnTo>
                    <a:lnTo>
                      <a:pt x="3328" y="439"/>
                    </a:lnTo>
                    <a:lnTo>
                      <a:pt x="3329" y="437"/>
                    </a:lnTo>
                    <a:lnTo>
                      <a:pt x="3330" y="437"/>
                    </a:lnTo>
                    <a:lnTo>
                      <a:pt x="3332" y="438"/>
                    </a:lnTo>
                    <a:lnTo>
                      <a:pt x="3333" y="436"/>
                    </a:lnTo>
                    <a:lnTo>
                      <a:pt x="3334" y="441"/>
                    </a:lnTo>
                    <a:lnTo>
                      <a:pt x="3335" y="438"/>
                    </a:lnTo>
                    <a:lnTo>
                      <a:pt x="3336" y="441"/>
                    </a:lnTo>
                    <a:lnTo>
                      <a:pt x="3337" y="442"/>
                    </a:lnTo>
                    <a:lnTo>
                      <a:pt x="3339" y="439"/>
                    </a:lnTo>
                    <a:lnTo>
                      <a:pt x="3340" y="437"/>
                    </a:lnTo>
                    <a:lnTo>
                      <a:pt x="3341" y="437"/>
                    </a:lnTo>
                    <a:lnTo>
                      <a:pt x="3342" y="429"/>
                    </a:lnTo>
                    <a:lnTo>
                      <a:pt x="3343" y="398"/>
                    </a:lnTo>
                    <a:lnTo>
                      <a:pt x="3345" y="325"/>
                    </a:lnTo>
                    <a:lnTo>
                      <a:pt x="3346" y="259"/>
                    </a:lnTo>
                    <a:lnTo>
                      <a:pt x="3347" y="382"/>
                    </a:lnTo>
                    <a:lnTo>
                      <a:pt x="3348" y="476"/>
                    </a:lnTo>
                    <a:lnTo>
                      <a:pt x="3349" y="439"/>
                    </a:lnTo>
                    <a:lnTo>
                      <a:pt x="3350" y="421"/>
                    </a:lnTo>
                    <a:lnTo>
                      <a:pt x="3352" y="422"/>
                    </a:lnTo>
                    <a:lnTo>
                      <a:pt x="3353" y="430"/>
                    </a:lnTo>
                    <a:lnTo>
                      <a:pt x="3354" y="437"/>
                    </a:lnTo>
                    <a:lnTo>
                      <a:pt x="3355" y="437"/>
                    </a:lnTo>
                    <a:lnTo>
                      <a:pt x="3356" y="436"/>
                    </a:lnTo>
                    <a:lnTo>
                      <a:pt x="3357" y="438"/>
                    </a:lnTo>
                    <a:lnTo>
                      <a:pt x="3359" y="439"/>
                    </a:lnTo>
                    <a:lnTo>
                      <a:pt x="3360" y="440"/>
                    </a:lnTo>
                    <a:lnTo>
                      <a:pt x="3361" y="438"/>
                    </a:lnTo>
                    <a:lnTo>
                      <a:pt x="3362" y="437"/>
                    </a:lnTo>
                    <a:lnTo>
                      <a:pt x="3364" y="436"/>
                    </a:lnTo>
                    <a:lnTo>
                      <a:pt x="3364" y="436"/>
                    </a:lnTo>
                    <a:lnTo>
                      <a:pt x="3366" y="428"/>
                    </a:lnTo>
                    <a:lnTo>
                      <a:pt x="3367" y="430"/>
                    </a:lnTo>
                    <a:lnTo>
                      <a:pt x="3368" y="425"/>
                    </a:lnTo>
                    <a:lnTo>
                      <a:pt x="3369" y="425"/>
                    </a:lnTo>
                    <a:lnTo>
                      <a:pt x="3371" y="420"/>
                    </a:lnTo>
                    <a:lnTo>
                      <a:pt x="3372" y="415"/>
                    </a:lnTo>
                    <a:lnTo>
                      <a:pt x="3373" y="418"/>
                    </a:lnTo>
                    <a:lnTo>
                      <a:pt x="3374" y="415"/>
                    </a:lnTo>
                    <a:lnTo>
                      <a:pt x="3375" y="414"/>
                    </a:lnTo>
                    <a:lnTo>
                      <a:pt x="3376" y="411"/>
                    </a:lnTo>
                    <a:lnTo>
                      <a:pt x="3378" y="410"/>
                    </a:lnTo>
                    <a:lnTo>
                      <a:pt x="3379" y="408"/>
                    </a:lnTo>
                    <a:lnTo>
                      <a:pt x="3380" y="404"/>
                    </a:lnTo>
                    <a:lnTo>
                      <a:pt x="3381" y="400"/>
                    </a:lnTo>
                    <a:lnTo>
                      <a:pt x="3382" y="402"/>
                    </a:lnTo>
                    <a:lnTo>
                      <a:pt x="3384" y="395"/>
                    </a:lnTo>
                    <a:lnTo>
                      <a:pt x="3385" y="396"/>
                    </a:lnTo>
                    <a:lnTo>
                      <a:pt x="3386" y="385"/>
                    </a:lnTo>
                    <a:lnTo>
                      <a:pt x="3387" y="389"/>
                    </a:lnTo>
                    <a:lnTo>
                      <a:pt x="3388" y="389"/>
                    </a:lnTo>
                    <a:lnTo>
                      <a:pt x="3389" y="394"/>
                    </a:lnTo>
                    <a:lnTo>
                      <a:pt x="3391" y="401"/>
                    </a:lnTo>
                    <a:lnTo>
                      <a:pt x="3392" y="410"/>
                    </a:lnTo>
                    <a:lnTo>
                      <a:pt x="3393" y="415"/>
                    </a:lnTo>
                    <a:lnTo>
                      <a:pt x="3394" y="417"/>
                    </a:lnTo>
                    <a:lnTo>
                      <a:pt x="3396" y="419"/>
                    </a:lnTo>
                    <a:lnTo>
                      <a:pt x="3396" y="423"/>
                    </a:lnTo>
                    <a:lnTo>
                      <a:pt x="3398" y="423"/>
                    </a:lnTo>
                    <a:lnTo>
                      <a:pt x="3399" y="427"/>
                    </a:lnTo>
                    <a:lnTo>
                      <a:pt x="3400" y="429"/>
                    </a:lnTo>
                    <a:lnTo>
                      <a:pt x="3401" y="428"/>
                    </a:lnTo>
                    <a:lnTo>
                      <a:pt x="3403" y="432"/>
                    </a:lnTo>
                    <a:lnTo>
                      <a:pt x="3404" y="428"/>
                    </a:lnTo>
                    <a:lnTo>
                      <a:pt x="3405" y="432"/>
                    </a:lnTo>
                    <a:lnTo>
                      <a:pt x="3406" y="429"/>
                    </a:lnTo>
                    <a:lnTo>
                      <a:pt x="3407" y="431"/>
                    </a:lnTo>
                    <a:lnTo>
                      <a:pt x="3408" y="431"/>
                    </a:lnTo>
                    <a:lnTo>
                      <a:pt x="3410" y="430"/>
                    </a:lnTo>
                    <a:lnTo>
                      <a:pt x="3411" y="423"/>
                    </a:lnTo>
                    <a:lnTo>
                      <a:pt x="3412" y="427"/>
                    </a:lnTo>
                    <a:lnTo>
                      <a:pt x="3413" y="428"/>
                    </a:lnTo>
                    <a:lnTo>
                      <a:pt x="3414" y="432"/>
                    </a:lnTo>
                    <a:lnTo>
                      <a:pt x="3415" y="435"/>
                    </a:lnTo>
                    <a:lnTo>
                      <a:pt x="3417" y="434"/>
                    </a:lnTo>
                    <a:lnTo>
                      <a:pt x="3418" y="435"/>
                    </a:lnTo>
                    <a:lnTo>
                      <a:pt x="3419" y="441"/>
                    </a:lnTo>
                    <a:lnTo>
                      <a:pt x="3420" y="447"/>
                    </a:lnTo>
                    <a:lnTo>
                      <a:pt x="3421" y="447"/>
                    </a:lnTo>
                    <a:lnTo>
                      <a:pt x="3423" y="437"/>
                    </a:lnTo>
                    <a:lnTo>
                      <a:pt x="3424" y="441"/>
                    </a:lnTo>
                    <a:lnTo>
                      <a:pt x="3425" y="440"/>
                    </a:lnTo>
                    <a:lnTo>
                      <a:pt x="3426" y="439"/>
                    </a:lnTo>
                    <a:lnTo>
                      <a:pt x="3427" y="440"/>
                    </a:lnTo>
                    <a:lnTo>
                      <a:pt x="3428" y="441"/>
                    </a:lnTo>
                    <a:lnTo>
                      <a:pt x="3430" y="441"/>
                    </a:lnTo>
                    <a:lnTo>
                      <a:pt x="3431" y="438"/>
                    </a:lnTo>
                    <a:lnTo>
                      <a:pt x="3432" y="443"/>
                    </a:lnTo>
                    <a:lnTo>
                      <a:pt x="3433" y="446"/>
                    </a:lnTo>
                    <a:lnTo>
                      <a:pt x="3435" y="445"/>
                    </a:lnTo>
                    <a:lnTo>
                      <a:pt x="3435" y="446"/>
                    </a:lnTo>
                    <a:lnTo>
                      <a:pt x="3437" y="445"/>
                    </a:lnTo>
                    <a:lnTo>
                      <a:pt x="3438" y="444"/>
                    </a:lnTo>
                    <a:lnTo>
                      <a:pt x="3439" y="449"/>
                    </a:lnTo>
                    <a:lnTo>
                      <a:pt x="3440" y="449"/>
                    </a:lnTo>
                    <a:lnTo>
                      <a:pt x="3442" y="449"/>
                    </a:lnTo>
                    <a:lnTo>
                      <a:pt x="3443" y="447"/>
                    </a:lnTo>
                    <a:lnTo>
                      <a:pt x="3444" y="446"/>
                    </a:lnTo>
                    <a:lnTo>
                      <a:pt x="3445" y="442"/>
                    </a:lnTo>
                    <a:lnTo>
                      <a:pt x="3446" y="444"/>
                    </a:lnTo>
                    <a:lnTo>
                      <a:pt x="3447" y="440"/>
                    </a:lnTo>
                    <a:lnTo>
                      <a:pt x="3449" y="439"/>
                    </a:lnTo>
                    <a:lnTo>
                      <a:pt x="3450" y="438"/>
                    </a:lnTo>
                    <a:lnTo>
                      <a:pt x="3451" y="441"/>
                    </a:lnTo>
                    <a:lnTo>
                      <a:pt x="3452" y="439"/>
                    </a:lnTo>
                    <a:lnTo>
                      <a:pt x="3453" y="440"/>
                    </a:lnTo>
                    <a:lnTo>
                      <a:pt x="3455" y="445"/>
                    </a:lnTo>
                    <a:lnTo>
                      <a:pt x="3456" y="446"/>
                    </a:lnTo>
                    <a:lnTo>
                      <a:pt x="3457" y="448"/>
                    </a:lnTo>
                    <a:lnTo>
                      <a:pt x="3458" y="453"/>
                    </a:lnTo>
                    <a:lnTo>
                      <a:pt x="3459" y="448"/>
                    </a:lnTo>
                    <a:lnTo>
                      <a:pt x="3460" y="453"/>
                    </a:lnTo>
                    <a:lnTo>
                      <a:pt x="3462" y="454"/>
                    </a:lnTo>
                    <a:lnTo>
                      <a:pt x="3463" y="461"/>
                    </a:lnTo>
                    <a:lnTo>
                      <a:pt x="3464" y="449"/>
                    </a:lnTo>
                    <a:lnTo>
                      <a:pt x="3465" y="445"/>
                    </a:lnTo>
                    <a:lnTo>
                      <a:pt x="3467" y="444"/>
                    </a:lnTo>
                    <a:lnTo>
                      <a:pt x="3467" y="441"/>
                    </a:lnTo>
                    <a:lnTo>
                      <a:pt x="3469" y="440"/>
                    </a:lnTo>
                    <a:lnTo>
                      <a:pt x="3470" y="440"/>
                    </a:lnTo>
                    <a:lnTo>
                      <a:pt x="3471" y="441"/>
                    </a:lnTo>
                    <a:lnTo>
                      <a:pt x="3472" y="439"/>
                    </a:lnTo>
                    <a:lnTo>
                      <a:pt x="3474" y="437"/>
                    </a:lnTo>
                    <a:lnTo>
                      <a:pt x="3474" y="437"/>
                    </a:lnTo>
                    <a:lnTo>
                      <a:pt x="3476" y="439"/>
                    </a:lnTo>
                    <a:lnTo>
                      <a:pt x="3477" y="436"/>
                    </a:lnTo>
                    <a:lnTo>
                      <a:pt x="3478" y="437"/>
                    </a:lnTo>
                    <a:lnTo>
                      <a:pt x="3479" y="439"/>
                    </a:lnTo>
                    <a:lnTo>
                      <a:pt x="3481" y="444"/>
                    </a:lnTo>
                    <a:lnTo>
                      <a:pt x="3482" y="443"/>
                    </a:lnTo>
                    <a:lnTo>
                      <a:pt x="3483" y="458"/>
                    </a:lnTo>
                    <a:lnTo>
                      <a:pt x="3484" y="454"/>
                    </a:lnTo>
                    <a:lnTo>
                      <a:pt x="3485" y="452"/>
                    </a:lnTo>
                    <a:lnTo>
                      <a:pt x="3486" y="448"/>
                    </a:lnTo>
                    <a:lnTo>
                      <a:pt x="3488" y="447"/>
                    </a:lnTo>
                    <a:lnTo>
                      <a:pt x="3489" y="444"/>
                    </a:lnTo>
                    <a:lnTo>
                      <a:pt x="3490" y="443"/>
                    </a:lnTo>
                    <a:lnTo>
                      <a:pt x="3491" y="439"/>
                    </a:lnTo>
                    <a:lnTo>
                      <a:pt x="3492" y="439"/>
                    </a:lnTo>
                    <a:lnTo>
                      <a:pt x="3494" y="434"/>
                    </a:lnTo>
                    <a:lnTo>
                      <a:pt x="3495" y="437"/>
                    </a:lnTo>
                    <a:lnTo>
                      <a:pt x="3496" y="433"/>
                    </a:lnTo>
                    <a:lnTo>
                      <a:pt x="3497" y="432"/>
                    </a:lnTo>
                    <a:lnTo>
                      <a:pt x="3498" y="434"/>
                    </a:lnTo>
                    <a:lnTo>
                      <a:pt x="3499" y="436"/>
                    </a:lnTo>
                    <a:lnTo>
                      <a:pt x="3501" y="432"/>
                    </a:lnTo>
                    <a:lnTo>
                      <a:pt x="3502" y="435"/>
                    </a:lnTo>
                    <a:lnTo>
                      <a:pt x="3503" y="438"/>
                    </a:lnTo>
                    <a:lnTo>
                      <a:pt x="3504" y="447"/>
                    </a:lnTo>
                    <a:lnTo>
                      <a:pt x="3506" y="427"/>
                    </a:lnTo>
                    <a:lnTo>
                      <a:pt x="3506" y="338"/>
                    </a:lnTo>
                    <a:lnTo>
                      <a:pt x="3508" y="262"/>
                    </a:lnTo>
                    <a:lnTo>
                      <a:pt x="3509" y="357"/>
                    </a:lnTo>
                    <a:lnTo>
                      <a:pt x="3510" y="474"/>
                    </a:lnTo>
                    <a:lnTo>
                      <a:pt x="3511" y="453"/>
                    </a:lnTo>
                    <a:lnTo>
                      <a:pt x="3513" y="436"/>
                    </a:lnTo>
                    <a:lnTo>
                      <a:pt x="3514" y="432"/>
                    </a:lnTo>
                    <a:lnTo>
                      <a:pt x="3515" y="434"/>
                    </a:lnTo>
                    <a:lnTo>
                      <a:pt x="3516" y="432"/>
                    </a:lnTo>
                    <a:lnTo>
                      <a:pt x="3517" y="431"/>
                    </a:lnTo>
                    <a:lnTo>
                      <a:pt x="3518" y="429"/>
                    </a:lnTo>
                    <a:lnTo>
                      <a:pt x="3520" y="431"/>
                    </a:lnTo>
                    <a:lnTo>
                      <a:pt x="3521" y="425"/>
                    </a:lnTo>
                    <a:lnTo>
                      <a:pt x="3522" y="429"/>
                    </a:lnTo>
                    <a:lnTo>
                      <a:pt x="3523" y="429"/>
                    </a:lnTo>
                    <a:lnTo>
                      <a:pt x="3524" y="432"/>
                    </a:lnTo>
                    <a:lnTo>
                      <a:pt x="3526" y="435"/>
                    </a:lnTo>
                    <a:lnTo>
                      <a:pt x="3527" y="442"/>
                    </a:lnTo>
                    <a:lnTo>
                      <a:pt x="3528" y="444"/>
                    </a:lnTo>
                    <a:lnTo>
                      <a:pt x="3529" y="448"/>
                    </a:lnTo>
                    <a:lnTo>
                      <a:pt x="3530" y="448"/>
                    </a:lnTo>
                    <a:lnTo>
                      <a:pt x="3531" y="444"/>
                    </a:lnTo>
                    <a:lnTo>
                      <a:pt x="3533" y="440"/>
                    </a:lnTo>
                    <a:lnTo>
                      <a:pt x="3534" y="436"/>
                    </a:lnTo>
                    <a:lnTo>
                      <a:pt x="3535" y="435"/>
                    </a:lnTo>
                    <a:lnTo>
                      <a:pt x="3536" y="437"/>
                    </a:lnTo>
                    <a:lnTo>
                      <a:pt x="3537" y="426"/>
                    </a:lnTo>
                    <a:lnTo>
                      <a:pt x="3538" y="428"/>
                    </a:lnTo>
                    <a:lnTo>
                      <a:pt x="3540" y="415"/>
                    </a:lnTo>
                    <a:lnTo>
                      <a:pt x="3541" y="415"/>
                    </a:lnTo>
                    <a:lnTo>
                      <a:pt x="3542" y="407"/>
                    </a:lnTo>
                    <a:lnTo>
                      <a:pt x="3543" y="408"/>
                    </a:lnTo>
                    <a:lnTo>
                      <a:pt x="3545" y="399"/>
                    </a:lnTo>
                    <a:lnTo>
                      <a:pt x="3545" y="393"/>
                    </a:lnTo>
                    <a:lnTo>
                      <a:pt x="3547" y="391"/>
                    </a:lnTo>
                    <a:lnTo>
                      <a:pt x="3548" y="389"/>
                    </a:lnTo>
                    <a:lnTo>
                      <a:pt x="3549" y="389"/>
                    </a:lnTo>
                  </a:path>
                </a:pathLst>
              </a:custGeom>
              <a:noFill/>
              <a:ln w="3175"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71" name="Freeform 20"/>
              <p:cNvSpPr>
                <a:spLocks/>
              </p:cNvSpPr>
              <p:nvPr/>
            </p:nvSpPr>
            <p:spPr bwMode="auto">
              <a:xfrm>
                <a:off x="9246522" y="2033513"/>
                <a:ext cx="2194560" cy="548640"/>
              </a:xfrm>
              <a:custGeom>
                <a:avLst/>
                <a:gdLst>
                  <a:gd name="T0" fmla="*/ 54 w 3549"/>
                  <a:gd name="T1" fmla="*/ 486 h 605"/>
                  <a:gd name="T2" fmla="*/ 110 w 3549"/>
                  <a:gd name="T3" fmla="*/ 493 h 605"/>
                  <a:gd name="T4" fmla="*/ 166 w 3549"/>
                  <a:gd name="T5" fmla="*/ 370 h 605"/>
                  <a:gd name="T6" fmla="*/ 221 w 3549"/>
                  <a:gd name="T7" fmla="*/ 488 h 605"/>
                  <a:gd name="T8" fmla="*/ 277 w 3549"/>
                  <a:gd name="T9" fmla="*/ 362 h 605"/>
                  <a:gd name="T10" fmla="*/ 333 w 3549"/>
                  <a:gd name="T11" fmla="*/ 376 h 605"/>
                  <a:gd name="T12" fmla="*/ 388 w 3549"/>
                  <a:gd name="T13" fmla="*/ 485 h 605"/>
                  <a:gd name="T14" fmla="*/ 444 w 3549"/>
                  <a:gd name="T15" fmla="*/ 373 h 605"/>
                  <a:gd name="T16" fmla="*/ 499 w 3549"/>
                  <a:gd name="T17" fmla="*/ 495 h 605"/>
                  <a:gd name="T18" fmla="*/ 555 w 3549"/>
                  <a:gd name="T19" fmla="*/ 491 h 605"/>
                  <a:gd name="T20" fmla="*/ 610 w 3549"/>
                  <a:gd name="T21" fmla="*/ 384 h 605"/>
                  <a:gd name="T22" fmla="*/ 666 w 3549"/>
                  <a:gd name="T23" fmla="*/ 499 h 605"/>
                  <a:gd name="T24" fmla="*/ 722 w 3549"/>
                  <a:gd name="T25" fmla="*/ 383 h 605"/>
                  <a:gd name="T26" fmla="*/ 777 w 3549"/>
                  <a:gd name="T27" fmla="*/ 390 h 605"/>
                  <a:gd name="T28" fmla="*/ 833 w 3549"/>
                  <a:gd name="T29" fmla="*/ 505 h 605"/>
                  <a:gd name="T30" fmla="*/ 888 w 3549"/>
                  <a:gd name="T31" fmla="*/ 391 h 605"/>
                  <a:gd name="T32" fmla="*/ 944 w 3549"/>
                  <a:gd name="T33" fmla="*/ 439 h 605"/>
                  <a:gd name="T34" fmla="*/ 1000 w 3549"/>
                  <a:gd name="T35" fmla="*/ 440 h 605"/>
                  <a:gd name="T36" fmla="*/ 1055 w 3549"/>
                  <a:gd name="T37" fmla="*/ 238 h 605"/>
                  <a:gd name="T38" fmla="*/ 1111 w 3549"/>
                  <a:gd name="T39" fmla="*/ 216 h 605"/>
                  <a:gd name="T40" fmla="*/ 1167 w 3549"/>
                  <a:gd name="T41" fmla="*/ 27 h 605"/>
                  <a:gd name="T42" fmla="*/ 1222 w 3549"/>
                  <a:gd name="T43" fmla="*/ 487 h 605"/>
                  <a:gd name="T44" fmla="*/ 1278 w 3549"/>
                  <a:gd name="T45" fmla="*/ 581 h 605"/>
                  <a:gd name="T46" fmla="*/ 1333 w 3549"/>
                  <a:gd name="T47" fmla="*/ 597 h 605"/>
                  <a:gd name="T48" fmla="*/ 1389 w 3549"/>
                  <a:gd name="T49" fmla="*/ 535 h 605"/>
                  <a:gd name="T50" fmla="*/ 1444 w 3549"/>
                  <a:gd name="T51" fmla="*/ 503 h 605"/>
                  <a:gd name="T52" fmla="*/ 1500 w 3549"/>
                  <a:gd name="T53" fmla="*/ 416 h 605"/>
                  <a:gd name="T54" fmla="*/ 1556 w 3549"/>
                  <a:gd name="T55" fmla="*/ 448 h 605"/>
                  <a:gd name="T56" fmla="*/ 1611 w 3549"/>
                  <a:gd name="T57" fmla="*/ 426 h 605"/>
                  <a:gd name="T58" fmla="*/ 1667 w 3549"/>
                  <a:gd name="T59" fmla="*/ 424 h 605"/>
                  <a:gd name="T60" fmla="*/ 1723 w 3549"/>
                  <a:gd name="T61" fmla="*/ 431 h 605"/>
                  <a:gd name="T62" fmla="*/ 1778 w 3549"/>
                  <a:gd name="T63" fmla="*/ 395 h 605"/>
                  <a:gd name="T64" fmla="*/ 1834 w 3549"/>
                  <a:gd name="T65" fmla="*/ 432 h 605"/>
                  <a:gd name="T66" fmla="*/ 1889 w 3549"/>
                  <a:gd name="T67" fmla="*/ 396 h 605"/>
                  <a:gd name="T68" fmla="*/ 1945 w 3549"/>
                  <a:gd name="T69" fmla="*/ 426 h 605"/>
                  <a:gd name="T70" fmla="*/ 2001 w 3549"/>
                  <a:gd name="T71" fmla="*/ 410 h 605"/>
                  <a:gd name="T72" fmla="*/ 2056 w 3549"/>
                  <a:gd name="T73" fmla="*/ 432 h 605"/>
                  <a:gd name="T74" fmla="*/ 2112 w 3549"/>
                  <a:gd name="T75" fmla="*/ 442 h 605"/>
                  <a:gd name="T76" fmla="*/ 2168 w 3549"/>
                  <a:gd name="T77" fmla="*/ 427 h 605"/>
                  <a:gd name="T78" fmla="*/ 2223 w 3549"/>
                  <a:gd name="T79" fmla="*/ 444 h 605"/>
                  <a:gd name="T80" fmla="*/ 2278 w 3549"/>
                  <a:gd name="T81" fmla="*/ 429 h 605"/>
                  <a:gd name="T82" fmla="*/ 2334 w 3549"/>
                  <a:gd name="T83" fmla="*/ 434 h 605"/>
                  <a:gd name="T84" fmla="*/ 2390 w 3549"/>
                  <a:gd name="T85" fmla="*/ 424 h 605"/>
                  <a:gd name="T86" fmla="*/ 2445 w 3549"/>
                  <a:gd name="T87" fmla="*/ 450 h 605"/>
                  <a:gd name="T88" fmla="*/ 2501 w 3549"/>
                  <a:gd name="T89" fmla="*/ 425 h 605"/>
                  <a:gd name="T90" fmla="*/ 2557 w 3549"/>
                  <a:gd name="T91" fmla="*/ 451 h 605"/>
                  <a:gd name="T92" fmla="*/ 2612 w 3549"/>
                  <a:gd name="T93" fmla="*/ 449 h 605"/>
                  <a:gd name="T94" fmla="*/ 2668 w 3549"/>
                  <a:gd name="T95" fmla="*/ 440 h 605"/>
                  <a:gd name="T96" fmla="*/ 2723 w 3549"/>
                  <a:gd name="T97" fmla="*/ 389 h 605"/>
                  <a:gd name="T98" fmla="*/ 2779 w 3549"/>
                  <a:gd name="T99" fmla="*/ 438 h 605"/>
                  <a:gd name="T100" fmla="*/ 2835 w 3549"/>
                  <a:gd name="T101" fmla="*/ 435 h 605"/>
                  <a:gd name="T102" fmla="*/ 2890 w 3549"/>
                  <a:gd name="T103" fmla="*/ 440 h 605"/>
                  <a:gd name="T104" fmla="*/ 2946 w 3549"/>
                  <a:gd name="T105" fmla="*/ 383 h 605"/>
                  <a:gd name="T106" fmla="*/ 3002 w 3549"/>
                  <a:gd name="T107" fmla="*/ 447 h 605"/>
                  <a:gd name="T108" fmla="*/ 3057 w 3549"/>
                  <a:gd name="T109" fmla="*/ 386 h 605"/>
                  <a:gd name="T110" fmla="*/ 3112 w 3549"/>
                  <a:gd name="T111" fmla="*/ 440 h 605"/>
                  <a:gd name="T112" fmla="*/ 3168 w 3549"/>
                  <a:gd name="T113" fmla="*/ 388 h 605"/>
                  <a:gd name="T114" fmla="*/ 3224 w 3549"/>
                  <a:gd name="T115" fmla="*/ 425 h 605"/>
                  <a:gd name="T116" fmla="*/ 3279 w 3549"/>
                  <a:gd name="T117" fmla="*/ 441 h 605"/>
                  <a:gd name="T118" fmla="*/ 3335 w 3549"/>
                  <a:gd name="T119" fmla="*/ 438 h 605"/>
                  <a:gd name="T120" fmla="*/ 3391 w 3549"/>
                  <a:gd name="T121" fmla="*/ 401 h 605"/>
                  <a:gd name="T122" fmla="*/ 3446 w 3549"/>
                  <a:gd name="T123" fmla="*/ 444 h 605"/>
                  <a:gd name="T124" fmla="*/ 3502 w 3549"/>
                  <a:gd name="T125" fmla="*/ 43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9" h="605">
                    <a:moveTo>
                      <a:pt x="0" y="369"/>
                    </a:moveTo>
                    <a:lnTo>
                      <a:pt x="1" y="366"/>
                    </a:lnTo>
                    <a:lnTo>
                      <a:pt x="3" y="368"/>
                    </a:lnTo>
                    <a:lnTo>
                      <a:pt x="3" y="367"/>
                    </a:lnTo>
                    <a:lnTo>
                      <a:pt x="5" y="368"/>
                    </a:lnTo>
                    <a:lnTo>
                      <a:pt x="6" y="368"/>
                    </a:lnTo>
                    <a:lnTo>
                      <a:pt x="7" y="368"/>
                    </a:lnTo>
                    <a:lnTo>
                      <a:pt x="8" y="366"/>
                    </a:lnTo>
                    <a:lnTo>
                      <a:pt x="10" y="369"/>
                    </a:lnTo>
                    <a:lnTo>
                      <a:pt x="11" y="367"/>
                    </a:lnTo>
                    <a:lnTo>
                      <a:pt x="12" y="369"/>
                    </a:lnTo>
                    <a:lnTo>
                      <a:pt x="13" y="366"/>
                    </a:lnTo>
                    <a:lnTo>
                      <a:pt x="14" y="367"/>
                    </a:lnTo>
                    <a:lnTo>
                      <a:pt x="15" y="368"/>
                    </a:lnTo>
                    <a:lnTo>
                      <a:pt x="17" y="366"/>
                    </a:lnTo>
                    <a:lnTo>
                      <a:pt x="18" y="369"/>
                    </a:lnTo>
                    <a:lnTo>
                      <a:pt x="19" y="364"/>
                    </a:lnTo>
                    <a:lnTo>
                      <a:pt x="20" y="367"/>
                    </a:lnTo>
                    <a:lnTo>
                      <a:pt x="21" y="364"/>
                    </a:lnTo>
                    <a:lnTo>
                      <a:pt x="23" y="367"/>
                    </a:lnTo>
                    <a:lnTo>
                      <a:pt x="24" y="366"/>
                    </a:lnTo>
                    <a:lnTo>
                      <a:pt x="25" y="367"/>
                    </a:lnTo>
                    <a:lnTo>
                      <a:pt x="26" y="366"/>
                    </a:lnTo>
                    <a:lnTo>
                      <a:pt x="27" y="368"/>
                    </a:lnTo>
                    <a:lnTo>
                      <a:pt x="28" y="369"/>
                    </a:lnTo>
                    <a:lnTo>
                      <a:pt x="30" y="369"/>
                    </a:lnTo>
                    <a:lnTo>
                      <a:pt x="31" y="370"/>
                    </a:lnTo>
                    <a:lnTo>
                      <a:pt x="32" y="370"/>
                    </a:lnTo>
                    <a:lnTo>
                      <a:pt x="33" y="377"/>
                    </a:lnTo>
                    <a:lnTo>
                      <a:pt x="34" y="351"/>
                    </a:lnTo>
                    <a:lnTo>
                      <a:pt x="35" y="446"/>
                    </a:lnTo>
                    <a:lnTo>
                      <a:pt x="37" y="475"/>
                    </a:lnTo>
                    <a:lnTo>
                      <a:pt x="38" y="483"/>
                    </a:lnTo>
                    <a:lnTo>
                      <a:pt x="39" y="485"/>
                    </a:lnTo>
                    <a:lnTo>
                      <a:pt x="40" y="487"/>
                    </a:lnTo>
                    <a:lnTo>
                      <a:pt x="42" y="487"/>
                    </a:lnTo>
                    <a:lnTo>
                      <a:pt x="42" y="484"/>
                    </a:lnTo>
                    <a:lnTo>
                      <a:pt x="44" y="486"/>
                    </a:lnTo>
                    <a:lnTo>
                      <a:pt x="45" y="486"/>
                    </a:lnTo>
                    <a:lnTo>
                      <a:pt x="46" y="488"/>
                    </a:lnTo>
                    <a:lnTo>
                      <a:pt x="47" y="484"/>
                    </a:lnTo>
                    <a:lnTo>
                      <a:pt x="49" y="487"/>
                    </a:lnTo>
                    <a:lnTo>
                      <a:pt x="50" y="486"/>
                    </a:lnTo>
                    <a:lnTo>
                      <a:pt x="51" y="486"/>
                    </a:lnTo>
                    <a:lnTo>
                      <a:pt x="52" y="487"/>
                    </a:lnTo>
                    <a:lnTo>
                      <a:pt x="53" y="485"/>
                    </a:lnTo>
                    <a:lnTo>
                      <a:pt x="54" y="486"/>
                    </a:lnTo>
                    <a:lnTo>
                      <a:pt x="56" y="483"/>
                    </a:lnTo>
                    <a:lnTo>
                      <a:pt x="57" y="486"/>
                    </a:lnTo>
                    <a:lnTo>
                      <a:pt x="58" y="485"/>
                    </a:lnTo>
                    <a:lnTo>
                      <a:pt x="59" y="486"/>
                    </a:lnTo>
                    <a:lnTo>
                      <a:pt x="60" y="483"/>
                    </a:lnTo>
                    <a:lnTo>
                      <a:pt x="62" y="485"/>
                    </a:lnTo>
                    <a:lnTo>
                      <a:pt x="63" y="486"/>
                    </a:lnTo>
                    <a:lnTo>
                      <a:pt x="64" y="487"/>
                    </a:lnTo>
                    <a:lnTo>
                      <a:pt x="65" y="485"/>
                    </a:lnTo>
                    <a:lnTo>
                      <a:pt x="66" y="485"/>
                    </a:lnTo>
                    <a:lnTo>
                      <a:pt x="67" y="485"/>
                    </a:lnTo>
                    <a:lnTo>
                      <a:pt x="69" y="485"/>
                    </a:lnTo>
                    <a:lnTo>
                      <a:pt x="70" y="487"/>
                    </a:lnTo>
                    <a:lnTo>
                      <a:pt x="71" y="484"/>
                    </a:lnTo>
                    <a:lnTo>
                      <a:pt x="72" y="485"/>
                    </a:lnTo>
                    <a:lnTo>
                      <a:pt x="74" y="483"/>
                    </a:lnTo>
                    <a:lnTo>
                      <a:pt x="74" y="486"/>
                    </a:lnTo>
                    <a:lnTo>
                      <a:pt x="76" y="483"/>
                    </a:lnTo>
                    <a:lnTo>
                      <a:pt x="77" y="485"/>
                    </a:lnTo>
                    <a:lnTo>
                      <a:pt x="78" y="481"/>
                    </a:lnTo>
                    <a:lnTo>
                      <a:pt x="79" y="483"/>
                    </a:lnTo>
                    <a:lnTo>
                      <a:pt x="81" y="483"/>
                    </a:lnTo>
                    <a:lnTo>
                      <a:pt x="82" y="483"/>
                    </a:lnTo>
                    <a:lnTo>
                      <a:pt x="83" y="483"/>
                    </a:lnTo>
                    <a:lnTo>
                      <a:pt x="84" y="482"/>
                    </a:lnTo>
                    <a:lnTo>
                      <a:pt x="85" y="482"/>
                    </a:lnTo>
                    <a:lnTo>
                      <a:pt x="86" y="482"/>
                    </a:lnTo>
                    <a:lnTo>
                      <a:pt x="88" y="483"/>
                    </a:lnTo>
                    <a:lnTo>
                      <a:pt x="89" y="483"/>
                    </a:lnTo>
                    <a:lnTo>
                      <a:pt x="90" y="482"/>
                    </a:lnTo>
                    <a:lnTo>
                      <a:pt x="91" y="481"/>
                    </a:lnTo>
                    <a:lnTo>
                      <a:pt x="92" y="482"/>
                    </a:lnTo>
                    <a:lnTo>
                      <a:pt x="93" y="481"/>
                    </a:lnTo>
                    <a:lnTo>
                      <a:pt x="95" y="483"/>
                    </a:lnTo>
                    <a:lnTo>
                      <a:pt x="96" y="478"/>
                    </a:lnTo>
                    <a:lnTo>
                      <a:pt x="97" y="482"/>
                    </a:lnTo>
                    <a:lnTo>
                      <a:pt x="98" y="479"/>
                    </a:lnTo>
                    <a:lnTo>
                      <a:pt x="99" y="481"/>
                    </a:lnTo>
                    <a:lnTo>
                      <a:pt x="101" y="480"/>
                    </a:lnTo>
                    <a:lnTo>
                      <a:pt x="102" y="479"/>
                    </a:lnTo>
                    <a:lnTo>
                      <a:pt x="103" y="478"/>
                    </a:lnTo>
                    <a:lnTo>
                      <a:pt x="104" y="478"/>
                    </a:lnTo>
                    <a:lnTo>
                      <a:pt x="105" y="477"/>
                    </a:lnTo>
                    <a:lnTo>
                      <a:pt x="106" y="477"/>
                    </a:lnTo>
                    <a:lnTo>
                      <a:pt x="108" y="472"/>
                    </a:lnTo>
                    <a:lnTo>
                      <a:pt x="109" y="471"/>
                    </a:lnTo>
                    <a:lnTo>
                      <a:pt x="110" y="493"/>
                    </a:lnTo>
                    <a:lnTo>
                      <a:pt x="111" y="397"/>
                    </a:lnTo>
                    <a:lnTo>
                      <a:pt x="113" y="370"/>
                    </a:lnTo>
                    <a:lnTo>
                      <a:pt x="113" y="364"/>
                    </a:lnTo>
                    <a:lnTo>
                      <a:pt x="115" y="362"/>
                    </a:lnTo>
                    <a:lnTo>
                      <a:pt x="116" y="362"/>
                    </a:lnTo>
                    <a:lnTo>
                      <a:pt x="117" y="361"/>
                    </a:lnTo>
                    <a:lnTo>
                      <a:pt x="118" y="362"/>
                    </a:lnTo>
                    <a:lnTo>
                      <a:pt x="120" y="363"/>
                    </a:lnTo>
                    <a:lnTo>
                      <a:pt x="121" y="361"/>
                    </a:lnTo>
                    <a:lnTo>
                      <a:pt x="122" y="363"/>
                    </a:lnTo>
                    <a:lnTo>
                      <a:pt x="123" y="364"/>
                    </a:lnTo>
                    <a:lnTo>
                      <a:pt x="124" y="364"/>
                    </a:lnTo>
                    <a:lnTo>
                      <a:pt x="125" y="365"/>
                    </a:lnTo>
                    <a:lnTo>
                      <a:pt x="127" y="363"/>
                    </a:lnTo>
                    <a:lnTo>
                      <a:pt x="128" y="364"/>
                    </a:lnTo>
                    <a:lnTo>
                      <a:pt x="129" y="366"/>
                    </a:lnTo>
                    <a:lnTo>
                      <a:pt x="130" y="365"/>
                    </a:lnTo>
                    <a:lnTo>
                      <a:pt x="131" y="369"/>
                    </a:lnTo>
                    <a:lnTo>
                      <a:pt x="133" y="364"/>
                    </a:lnTo>
                    <a:lnTo>
                      <a:pt x="134" y="369"/>
                    </a:lnTo>
                    <a:lnTo>
                      <a:pt x="135" y="367"/>
                    </a:lnTo>
                    <a:lnTo>
                      <a:pt x="136" y="370"/>
                    </a:lnTo>
                    <a:lnTo>
                      <a:pt x="137" y="369"/>
                    </a:lnTo>
                    <a:lnTo>
                      <a:pt x="138" y="370"/>
                    </a:lnTo>
                    <a:lnTo>
                      <a:pt x="140" y="369"/>
                    </a:lnTo>
                    <a:lnTo>
                      <a:pt x="141" y="371"/>
                    </a:lnTo>
                    <a:lnTo>
                      <a:pt x="142" y="369"/>
                    </a:lnTo>
                    <a:lnTo>
                      <a:pt x="143" y="372"/>
                    </a:lnTo>
                    <a:lnTo>
                      <a:pt x="145" y="370"/>
                    </a:lnTo>
                    <a:lnTo>
                      <a:pt x="145" y="371"/>
                    </a:lnTo>
                    <a:lnTo>
                      <a:pt x="147" y="369"/>
                    </a:lnTo>
                    <a:lnTo>
                      <a:pt x="148" y="371"/>
                    </a:lnTo>
                    <a:lnTo>
                      <a:pt x="149" y="370"/>
                    </a:lnTo>
                    <a:lnTo>
                      <a:pt x="150" y="374"/>
                    </a:lnTo>
                    <a:lnTo>
                      <a:pt x="152" y="368"/>
                    </a:lnTo>
                    <a:lnTo>
                      <a:pt x="152" y="372"/>
                    </a:lnTo>
                    <a:lnTo>
                      <a:pt x="154" y="372"/>
                    </a:lnTo>
                    <a:lnTo>
                      <a:pt x="155" y="372"/>
                    </a:lnTo>
                    <a:lnTo>
                      <a:pt x="156" y="373"/>
                    </a:lnTo>
                    <a:lnTo>
                      <a:pt x="157" y="371"/>
                    </a:lnTo>
                    <a:lnTo>
                      <a:pt x="159" y="370"/>
                    </a:lnTo>
                    <a:lnTo>
                      <a:pt x="160" y="371"/>
                    </a:lnTo>
                    <a:lnTo>
                      <a:pt x="161" y="370"/>
                    </a:lnTo>
                    <a:lnTo>
                      <a:pt x="162" y="372"/>
                    </a:lnTo>
                    <a:lnTo>
                      <a:pt x="163" y="371"/>
                    </a:lnTo>
                    <a:lnTo>
                      <a:pt x="164" y="371"/>
                    </a:lnTo>
                    <a:lnTo>
                      <a:pt x="166" y="370"/>
                    </a:lnTo>
                    <a:lnTo>
                      <a:pt x="167" y="371"/>
                    </a:lnTo>
                    <a:lnTo>
                      <a:pt x="168" y="372"/>
                    </a:lnTo>
                    <a:lnTo>
                      <a:pt x="169" y="373"/>
                    </a:lnTo>
                    <a:lnTo>
                      <a:pt x="170" y="369"/>
                    </a:lnTo>
                    <a:lnTo>
                      <a:pt x="172" y="372"/>
                    </a:lnTo>
                    <a:lnTo>
                      <a:pt x="173" y="372"/>
                    </a:lnTo>
                    <a:lnTo>
                      <a:pt x="174" y="372"/>
                    </a:lnTo>
                    <a:lnTo>
                      <a:pt x="175" y="373"/>
                    </a:lnTo>
                    <a:lnTo>
                      <a:pt x="176" y="372"/>
                    </a:lnTo>
                    <a:lnTo>
                      <a:pt x="177" y="371"/>
                    </a:lnTo>
                    <a:lnTo>
                      <a:pt x="179" y="372"/>
                    </a:lnTo>
                    <a:lnTo>
                      <a:pt x="180" y="374"/>
                    </a:lnTo>
                    <a:lnTo>
                      <a:pt x="181" y="376"/>
                    </a:lnTo>
                    <a:lnTo>
                      <a:pt x="182" y="375"/>
                    </a:lnTo>
                    <a:lnTo>
                      <a:pt x="184" y="377"/>
                    </a:lnTo>
                    <a:lnTo>
                      <a:pt x="184" y="372"/>
                    </a:lnTo>
                    <a:lnTo>
                      <a:pt x="186" y="369"/>
                    </a:lnTo>
                    <a:lnTo>
                      <a:pt x="187" y="449"/>
                    </a:lnTo>
                    <a:lnTo>
                      <a:pt x="188" y="486"/>
                    </a:lnTo>
                    <a:lnTo>
                      <a:pt x="189" y="485"/>
                    </a:lnTo>
                    <a:lnTo>
                      <a:pt x="191" y="491"/>
                    </a:lnTo>
                    <a:lnTo>
                      <a:pt x="192" y="489"/>
                    </a:lnTo>
                    <a:lnTo>
                      <a:pt x="193" y="491"/>
                    </a:lnTo>
                    <a:lnTo>
                      <a:pt x="194" y="490"/>
                    </a:lnTo>
                    <a:lnTo>
                      <a:pt x="195" y="490"/>
                    </a:lnTo>
                    <a:lnTo>
                      <a:pt x="196" y="488"/>
                    </a:lnTo>
                    <a:lnTo>
                      <a:pt x="198" y="490"/>
                    </a:lnTo>
                    <a:lnTo>
                      <a:pt x="199" y="491"/>
                    </a:lnTo>
                    <a:lnTo>
                      <a:pt x="200" y="491"/>
                    </a:lnTo>
                    <a:lnTo>
                      <a:pt x="201" y="490"/>
                    </a:lnTo>
                    <a:lnTo>
                      <a:pt x="202" y="490"/>
                    </a:lnTo>
                    <a:lnTo>
                      <a:pt x="204" y="489"/>
                    </a:lnTo>
                    <a:lnTo>
                      <a:pt x="205" y="491"/>
                    </a:lnTo>
                    <a:lnTo>
                      <a:pt x="206" y="488"/>
                    </a:lnTo>
                    <a:lnTo>
                      <a:pt x="207" y="493"/>
                    </a:lnTo>
                    <a:lnTo>
                      <a:pt x="208" y="487"/>
                    </a:lnTo>
                    <a:lnTo>
                      <a:pt x="209" y="490"/>
                    </a:lnTo>
                    <a:lnTo>
                      <a:pt x="211" y="489"/>
                    </a:lnTo>
                    <a:lnTo>
                      <a:pt x="212" y="490"/>
                    </a:lnTo>
                    <a:lnTo>
                      <a:pt x="213" y="489"/>
                    </a:lnTo>
                    <a:lnTo>
                      <a:pt x="214" y="490"/>
                    </a:lnTo>
                    <a:lnTo>
                      <a:pt x="215" y="488"/>
                    </a:lnTo>
                    <a:lnTo>
                      <a:pt x="216" y="489"/>
                    </a:lnTo>
                    <a:lnTo>
                      <a:pt x="218" y="488"/>
                    </a:lnTo>
                    <a:lnTo>
                      <a:pt x="219" y="489"/>
                    </a:lnTo>
                    <a:lnTo>
                      <a:pt x="220" y="488"/>
                    </a:lnTo>
                    <a:lnTo>
                      <a:pt x="221" y="488"/>
                    </a:lnTo>
                    <a:lnTo>
                      <a:pt x="223" y="488"/>
                    </a:lnTo>
                    <a:lnTo>
                      <a:pt x="223" y="488"/>
                    </a:lnTo>
                    <a:lnTo>
                      <a:pt x="225" y="487"/>
                    </a:lnTo>
                    <a:lnTo>
                      <a:pt x="226" y="488"/>
                    </a:lnTo>
                    <a:lnTo>
                      <a:pt x="227" y="484"/>
                    </a:lnTo>
                    <a:lnTo>
                      <a:pt x="228" y="486"/>
                    </a:lnTo>
                    <a:lnTo>
                      <a:pt x="230" y="486"/>
                    </a:lnTo>
                    <a:lnTo>
                      <a:pt x="231" y="486"/>
                    </a:lnTo>
                    <a:lnTo>
                      <a:pt x="232" y="486"/>
                    </a:lnTo>
                    <a:lnTo>
                      <a:pt x="233" y="484"/>
                    </a:lnTo>
                    <a:lnTo>
                      <a:pt x="234" y="485"/>
                    </a:lnTo>
                    <a:lnTo>
                      <a:pt x="235" y="483"/>
                    </a:lnTo>
                    <a:lnTo>
                      <a:pt x="237" y="486"/>
                    </a:lnTo>
                    <a:lnTo>
                      <a:pt x="238" y="484"/>
                    </a:lnTo>
                    <a:lnTo>
                      <a:pt x="239" y="486"/>
                    </a:lnTo>
                    <a:lnTo>
                      <a:pt x="240" y="482"/>
                    </a:lnTo>
                    <a:lnTo>
                      <a:pt x="241" y="485"/>
                    </a:lnTo>
                    <a:lnTo>
                      <a:pt x="243" y="484"/>
                    </a:lnTo>
                    <a:lnTo>
                      <a:pt x="244" y="484"/>
                    </a:lnTo>
                    <a:lnTo>
                      <a:pt x="245" y="484"/>
                    </a:lnTo>
                    <a:lnTo>
                      <a:pt x="246" y="483"/>
                    </a:lnTo>
                    <a:lnTo>
                      <a:pt x="247" y="483"/>
                    </a:lnTo>
                    <a:lnTo>
                      <a:pt x="248" y="483"/>
                    </a:lnTo>
                    <a:lnTo>
                      <a:pt x="250" y="483"/>
                    </a:lnTo>
                    <a:lnTo>
                      <a:pt x="251" y="483"/>
                    </a:lnTo>
                    <a:lnTo>
                      <a:pt x="252" y="482"/>
                    </a:lnTo>
                    <a:lnTo>
                      <a:pt x="253" y="480"/>
                    </a:lnTo>
                    <a:lnTo>
                      <a:pt x="255" y="479"/>
                    </a:lnTo>
                    <a:lnTo>
                      <a:pt x="255" y="480"/>
                    </a:lnTo>
                    <a:lnTo>
                      <a:pt x="257" y="478"/>
                    </a:lnTo>
                    <a:lnTo>
                      <a:pt x="258" y="479"/>
                    </a:lnTo>
                    <a:lnTo>
                      <a:pt x="259" y="474"/>
                    </a:lnTo>
                    <a:lnTo>
                      <a:pt x="260" y="472"/>
                    </a:lnTo>
                    <a:lnTo>
                      <a:pt x="262" y="500"/>
                    </a:lnTo>
                    <a:lnTo>
                      <a:pt x="263" y="399"/>
                    </a:lnTo>
                    <a:lnTo>
                      <a:pt x="264" y="369"/>
                    </a:lnTo>
                    <a:lnTo>
                      <a:pt x="265" y="363"/>
                    </a:lnTo>
                    <a:lnTo>
                      <a:pt x="266" y="359"/>
                    </a:lnTo>
                    <a:lnTo>
                      <a:pt x="267" y="360"/>
                    </a:lnTo>
                    <a:lnTo>
                      <a:pt x="269" y="359"/>
                    </a:lnTo>
                    <a:lnTo>
                      <a:pt x="270" y="359"/>
                    </a:lnTo>
                    <a:lnTo>
                      <a:pt x="271" y="359"/>
                    </a:lnTo>
                    <a:lnTo>
                      <a:pt x="272" y="358"/>
                    </a:lnTo>
                    <a:lnTo>
                      <a:pt x="273" y="357"/>
                    </a:lnTo>
                    <a:lnTo>
                      <a:pt x="274" y="358"/>
                    </a:lnTo>
                    <a:lnTo>
                      <a:pt x="276" y="359"/>
                    </a:lnTo>
                    <a:lnTo>
                      <a:pt x="277" y="362"/>
                    </a:lnTo>
                    <a:lnTo>
                      <a:pt x="278" y="358"/>
                    </a:lnTo>
                    <a:lnTo>
                      <a:pt x="279" y="361"/>
                    </a:lnTo>
                    <a:lnTo>
                      <a:pt x="280" y="360"/>
                    </a:lnTo>
                    <a:lnTo>
                      <a:pt x="282" y="364"/>
                    </a:lnTo>
                    <a:lnTo>
                      <a:pt x="283" y="363"/>
                    </a:lnTo>
                    <a:lnTo>
                      <a:pt x="284" y="365"/>
                    </a:lnTo>
                    <a:lnTo>
                      <a:pt x="285" y="363"/>
                    </a:lnTo>
                    <a:lnTo>
                      <a:pt x="286" y="366"/>
                    </a:lnTo>
                    <a:lnTo>
                      <a:pt x="287" y="365"/>
                    </a:lnTo>
                    <a:lnTo>
                      <a:pt x="289" y="368"/>
                    </a:lnTo>
                    <a:lnTo>
                      <a:pt x="290" y="368"/>
                    </a:lnTo>
                    <a:lnTo>
                      <a:pt x="291" y="368"/>
                    </a:lnTo>
                    <a:lnTo>
                      <a:pt x="292" y="368"/>
                    </a:lnTo>
                    <a:lnTo>
                      <a:pt x="294" y="368"/>
                    </a:lnTo>
                    <a:lnTo>
                      <a:pt x="294" y="369"/>
                    </a:lnTo>
                    <a:lnTo>
                      <a:pt x="296" y="371"/>
                    </a:lnTo>
                    <a:lnTo>
                      <a:pt x="297" y="369"/>
                    </a:lnTo>
                    <a:lnTo>
                      <a:pt x="298" y="370"/>
                    </a:lnTo>
                    <a:lnTo>
                      <a:pt x="299" y="369"/>
                    </a:lnTo>
                    <a:lnTo>
                      <a:pt x="301" y="372"/>
                    </a:lnTo>
                    <a:lnTo>
                      <a:pt x="302" y="370"/>
                    </a:lnTo>
                    <a:lnTo>
                      <a:pt x="303" y="373"/>
                    </a:lnTo>
                    <a:lnTo>
                      <a:pt x="304" y="369"/>
                    </a:lnTo>
                    <a:lnTo>
                      <a:pt x="305" y="372"/>
                    </a:lnTo>
                    <a:lnTo>
                      <a:pt x="306" y="372"/>
                    </a:lnTo>
                    <a:lnTo>
                      <a:pt x="308" y="372"/>
                    </a:lnTo>
                    <a:lnTo>
                      <a:pt x="309" y="374"/>
                    </a:lnTo>
                    <a:lnTo>
                      <a:pt x="310" y="372"/>
                    </a:lnTo>
                    <a:lnTo>
                      <a:pt x="311" y="373"/>
                    </a:lnTo>
                    <a:lnTo>
                      <a:pt x="312" y="373"/>
                    </a:lnTo>
                    <a:lnTo>
                      <a:pt x="314" y="374"/>
                    </a:lnTo>
                    <a:lnTo>
                      <a:pt x="315" y="375"/>
                    </a:lnTo>
                    <a:lnTo>
                      <a:pt x="316" y="372"/>
                    </a:lnTo>
                    <a:lnTo>
                      <a:pt x="317" y="371"/>
                    </a:lnTo>
                    <a:lnTo>
                      <a:pt x="318" y="373"/>
                    </a:lnTo>
                    <a:lnTo>
                      <a:pt x="319" y="372"/>
                    </a:lnTo>
                    <a:lnTo>
                      <a:pt x="321" y="372"/>
                    </a:lnTo>
                    <a:lnTo>
                      <a:pt x="322" y="372"/>
                    </a:lnTo>
                    <a:lnTo>
                      <a:pt x="323" y="371"/>
                    </a:lnTo>
                    <a:lnTo>
                      <a:pt x="324" y="371"/>
                    </a:lnTo>
                    <a:lnTo>
                      <a:pt x="326" y="372"/>
                    </a:lnTo>
                    <a:lnTo>
                      <a:pt x="326" y="371"/>
                    </a:lnTo>
                    <a:lnTo>
                      <a:pt x="328" y="373"/>
                    </a:lnTo>
                    <a:lnTo>
                      <a:pt x="329" y="371"/>
                    </a:lnTo>
                    <a:lnTo>
                      <a:pt x="330" y="372"/>
                    </a:lnTo>
                    <a:lnTo>
                      <a:pt x="331" y="371"/>
                    </a:lnTo>
                    <a:lnTo>
                      <a:pt x="333" y="376"/>
                    </a:lnTo>
                    <a:lnTo>
                      <a:pt x="334" y="375"/>
                    </a:lnTo>
                    <a:lnTo>
                      <a:pt x="335" y="380"/>
                    </a:lnTo>
                    <a:lnTo>
                      <a:pt x="336" y="369"/>
                    </a:lnTo>
                    <a:lnTo>
                      <a:pt x="337" y="376"/>
                    </a:lnTo>
                    <a:lnTo>
                      <a:pt x="338" y="451"/>
                    </a:lnTo>
                    <a:lnTo>
                      <a:pt x="340" y="483"/>
                    </a:lnTo>
                    <a:lnTo>
                      <a:pt x="341" y="488"/>
                    </a:lnTo>
                    <a:lnTo>
                      <a:pt x="342" y="488"/>
                    </a:lnTo>
                    <a:lnTo>
                      <a:pt x="343" y="489"/>
                    </a:lnTo>
                    <a:lnTo>
                      <a:pt x="344" y="491"/>
                    </a:lnTo>
                    <a:lnTo>
                      <a:pt x="345" y="489"/>
                    </a:lnTo>
                    <a:lnTo>
                      <a:pt x="347" y="492"/>
                    </a:lnTo>
                    <a:lnTo>
                      <a:pt x="348" y="488"/>
                    </a:lnTo>
                    <a:lnTo>
                      <a:pt x="349" y="490"/>
                    </a:lnTo>
                    <a:lnTo>
                      <a:pt x="350" y="491"/>
                    </a:lnTo>
                    <a:lnTo>
                      <a:pt x="351" y="491"/>
                    </a:lnTo>
                    <a:lnTo>
                      <a:pt x="353" y="492"/>
                    </a:lnTo>
                    <a:lnTo>
                      <a:pt x="354" y="490"/>
                    </a:lnTo>
                    <a:lnTo>
                      <a:pt x="355" y="490"/>
                    </a:lnTo>
                    <a:lnTo>
                      <a:pt x="356" y="490"/>
                    </a:lnTo>
                    <a:lnTo>
                      <a:pt x="357" y="490"/>
                    </a:lnTo>
                    <a:lnTo>
                      <a:pt x="358" y="490"/>
                    </a:lnTo>
                    <a:lnTo>
                      <a:pt x="360" y="490"/>
                    </a:lnTo>
                    <a:lnTo>
                      <a:pt x="361" y="488"/>
                    </a:lnTo>
                    <a:lnTo>
                      <a:pt x="362" y="490"/>
                    </a:lnTo>
                    <a:lnTo>
                      <a:pt x="363" y="490"/>
                    </a:lnTo>
                    <a:lnTo>
                      <a:pt x="365" y="490"/>
                    </a:lnTo>
                    <a:lnTo>
                      <a:pt x="365" y="490"/>
                    </a:lnTo>
                    <a:lnTo>
                      <a:pt x="367" y="488"/>
                    </a:lnTo>
                    <a:lnTo>
                      <a:pt x="368" y="488"/>
                    </a:lnTo>
                    <a:lnTo>
                      <a:pt x="369" y="489"/>
                    </a:lnTo>
                    <a:lnTo>
                      <a:pt x="370" y="488"/>
                    </a:lnTo>
                    <a:lnTo>
                      <a:pt x="372" y="491"/>
                    </a:lnTo>
                    <a:lnTo>
                      <a:pt x="373" y="486"/>
                    </a:lnTo>
                    <a:lnTo>
                      <a:pt x="374" y="489"/>
                    </a:lnTo>
                    <a:lnTo>
                      <a:pt x="375" y="487"/>
                    </a:lnTo>
                    <a:lnTo>
                      <a:pt x="376" y="487"/>
                    </a:lnTo>
                    <a:lnTo>
                      <a:pt x="377" y="486"/>
                    </a:lnTo>
                    <a:lnTo>
                      <a:pt x="379" y="488"/>
                    </a:lnTo>
                    <a:lnTo>
                      <a:pt x="380" y="483"/>
                    </a:lnTo>
                    <a:lnTo>
                      <a:pt x="381" y="486"/>
                    </a:lnTo>
                    <a:lnTo>
                      <a:pt x="382" y="485"/>
                    </a:lnTo>
                    <a:lnTo>
                      <a:pt x="383" y="486"/>
                    </a:lnTo>
                    <a:lnTo>
                      <a:pt x="385" y="485"/>
                    </a:lnTo>
                    <a:lnTo>
                      <a:pt x="386" y="483"/>
                    </a:lnTo>
                    <a:lnTo>
                      <a:pt x="387" y="483"/>
                    </a:lnTo>
                    <a:lnTo>
                      <a:pt x="388" y="485"/>
                    </a:lnTo>
                    <a:lnTo>
                      <a:pt x="389" y="483"/>
                    </a:lnTo>
                    <a:lnTo>
                      <a:pt x="390" y="486"/>
                    </a:lnTo>
                    <a:lnTo>
                      <a:pt x="392" y="482"/>
                    </a:lnTo>
                    <a:lnTo>
                      <a:pt x="393" y="485"/>
                    </a:lnTo>
                    <a:lnTo>
                      <a:pt x="394" y="482"/>
                    </a:lnTo>
                    <a:lnTo>
                      <a:pt x="395" y="484"/>
                    </a:lnTo>
                    <a:lnTo>
                      <a:pt x="396" y="483"/>
                    </a:lnTo>
                    <a:lnTo>
                      <a:pt x="397" y="483"/>
                    </a:lnTo>
                    <a:lnTo>
                      <a:pt x="399" y="481"/>
                    </a:lnTo>
                    <a:lnTo>
                      <a:pt x="400" y="483"/>
                    </a:lnTo>
                    <a:lnTo>
                      <a:pt x="401" y="482"/>
                    </a:lnTo>
                    <a:lnTo>
                      <a:pt x="402" y="483"/>
                    </a:lnTo>
                    <a:lnTo>
                      <a:pt x="404" y="483"/>
                    </a:lnTo>
                    <a:lnTo>
                      <a:pt x="404" y="482"/>
                    </a:lnTo>
                    <a:lnTo>
                      <a:pt x="406" y="481"/>
                    </a:lnTo>
                    <a:lnTo>
                      <a:pt x="407" y="482"/>
                    </a:lnTo>
                    <a:lnTo>
                      <a:pt x="408" y="480"/>
                    </a:lnTo>
                    <a:lnTo>
                      <a:pt x="409" y="482"/>
                    </a:lnTo>
                    <a:lnTo>
                      <a:pt x="411" y="477"/>
                    </a:lnTo>
                    <a:lnTo>
                      <a:pt x="412" y="475"/>
                    </a:lnTo>
                    <a:lnTo>
                      <a:pt x="413" y="497"/>
                    </a:lnTo>
                    <a:lnTo>
                      <a:pt x="414" y="410"/>
                    </a:lnTo>
                    <a:lnTo>
                      <a:pt x="415" y="378"/>
                    </a:lnTo>
                    <a:lnTo>
                      <a:pt x="416" y="376"/>
                    </a:lnTo>
                    <a:lnTo>
                      <a:pt x="418" y="370"/>
                    </a:lnTo>
                    <a:lnTo>
                      <a:pt x="419" y="375"/>
                    </a:lnTo>
                    <a:lnTo>
                      <a:pt x="420" y="374"/>
                    </a:lnTo>
                    <a:lnTo>
                      <a:pt x="421" y="376"/>
                    </a:lnTo>
                    <a:lnTo>
                      <a:pt x="422" y="379"/>
                    </a:lnTo>
                    <a:lnTo>
                      <a:pt x="424" y="378"/>
                    </a:lnTo>
                    <a:lnTo>
                      <a:pt x="425" y="379"/>
                    </a:lnTo>
                    <a:lnTo>
                      <a:pt x="426" y="381"/>
                    </a:lnTo>
                    <a:lnTo>
                      <a:pt x="427" y="380"/>
                    </a:lnTo>
                    <a:lnTo>
                      <a:pt x="428" y="381"/>
                    </a:lnTo>
                    <a:lnTo>
                      <a:pt x="429" y="377"/>
                    </a:lnTo>
                    <a:lnTo>
                      <a:pt x="431" y="380"/>
                    </a:lnTo>
                    <a:lnTo>
                      <a:pt x="432" y="377"/>
                    </a:lnTo>
                    <a:lnTo>
                      <a:pt x="433" y="379"/>
                    </a:lnTo>
                    <a:lnTo>
                      <a:pt x="434" y="376"/>
                    </a:lnTo>
                    <a:lnTo>
                      <a:pt x="436" y="376"/>
                    </a:lnTo>
                    <a:lnTo>
                      <a:pt x="436" y="374"/>
                    </a:lnTo>
                    <a:lnTo>
                      <a:pt x="438" y="374"/>
                    </a:lnTo>
                    <a:lnTo>
                      <a:pt x="439" y="374"/>
                    </a:lnTo>
                    <a:lnTo>
                      <a:pt x="440" y="374"/>
                    </a:lnTo>
                    <a:lnTo>
                      <a:pt x="441" y="374"/>
                    </a:lnTo>
                    <a:lnTo>
                      <a:pt x="443" y="373"/>
                    </a:lnTo>
                    <a:lnTo>
                      <a:pt x="444" y="373"/>
                    </a:lnTo>
                    <a:lnTo>
                      <a:pt x="445" y="374"/>
                    </a:lnTo>
                    <a:lnTo>
                      <a:pt x="446" y="373"/>
                    </a:lnTo>
                    <a:lnTo>
                      <a:pt x="447" y="375"/>
                    </a:lnTo>
                    <a:lnTo>
                      <a:pt x="448" y="371"/>
                    </a:lnTo>
                    <a:lnTo>
                      <a:pt x="450" y="372"/>
                    </a:lnTo>
                    <a:lnTo>
                      <a:pt x="451" y="374"/>
                    </a:lnTo>
                    <a:lnTo>
                      <a:pt x="452" y="374"/>
                    </a:lnTo>
                    <a:lnTo>
                      <a:pt x="453" y="374"/>
                    </a:lnTo>
                    <a:lnTo>
                      <a:pt x="454" y="372"/>
                    </a:lnTo>
                    <a:lnTo>
                      <a:pt x="456" y="375"/>
                    </a:lnTo>
                    <a:lnTo>
                      <a:pt x="457" y="375"/>
                    </a:lnTo>
                    <a:lnTo>
                      <a:pt x="458" y="375"/>
                    </a:lnTo>
                    <a:lnTo>
                      <a:pt x="459" y="377"/>
                    </a:lnTo>
                    <a:lnTo>
                      <a:pt x="460" y="374"/>
                    </a:lnTo>
                    <a:lnTo>
                      <a:pt x="461" y="376"/>
                    </a:lnTo>
                    <a:lnTo>
                      <a:pt x="463" y="376"/>
                    </a:lnTo>
                    <a:lnTo>
                      <a:pt x="464" y="377"/>
                    </a:lnTo>
                    <a:lnTo>
                      <a:pt x="465" y="379"/>
                    </a:lnTo>
                    <a:lnTo>
                      <a:pt x="466" y="375"/>
                    </a:lnTo>
                    <a:lnTo>
                      <a:pt x="467" y="376"/>
                    </a:lnTo>
                    <a:lnTo>
                      <a:pt x="468" y="376"/>
                    </a:lnTo>
                    <a:lnTo>
                      <a:pt x="470" y="379"/>
                    </a:lnTo>
                    <a:lnTo>
                      <a:pt x="471" y="377"/>
                    </a:lnTo>
                    <a:lnTo>
                      <a:pt x="472" y="379"/>
                    </a:lnTo>
                    <a:lnTo>
                      <a:pt x="473" y="376"/>
                    </a:lnTo>
                    <a:lnTo>
                      <a:pt x="475" y="377"/>
                    </a:lnTo>
                    <a:lnTo>
                      <a:pt x="475" y="377"/>
                    </a:lnTo>
                    <a:lnTo>
                      <a:pt x="477" y="380"/>
                    </a:lnTo>
                    <a:lnTo>
                      <a:pt x="478" y="378"/>
                    </a:lnTo>
                    <a:lnTo>
                      <a:pt x="479" y="378"/>
                    </a:lnTo>
                    <a:lnTo>
                      <a:pt x="480" y="378"/>
                    </a:lnTo>
                    <a:lnTo>
                      <a:pt x="482" y="380"/>
                    </a:lnTo>
                    <a:lnTo>
                      <a:pt x="483" y="380"/>
                    </a:lnTo>
                    <a:lnTo>
                      <a:pt x="484" y="383"/>
                    </a:lnTo>
                    <a:lnTo>
                      <a:pt x="485" y="380"/>
                    </a:lnTo>
                    <a:lnTo>
                      <a:pt x="486" y="385"/>
                    </a:lnTo>
                    <a:lnTo>
                      <a:pt x="487" y="379"/>
                    </a:lnTo>
                    <a:lnTo>
                      <a:pt x="489" y="386"/>
                    </a:lnTo>
                    <a:lnTo>
                      <a:pt x="490" y="459"/>
                    </a:lnTo>
                    <a:lnTo>
                      <a:pt x="491" y="487"/>
                    </a:lnTo>
                    <a:lnTo>
                      <a:pt x="492" y="494"/>
                    </a:lnTo>
                    <a:lnTo>
                      <a:pt x="493" y="497"/>
                    </a:lnTo>
                    <a:lnTo>
                      <a:pt x="495" y="495"/>
                    </a:lnTo>
                    <a:lnTo>
                      <a:pt x="496" y="499"/>
                    </a:lnTo>
                    <a:lnTo>
                      <a:pt x="497" y="494"/>
                    </a:lnTo>
                    <a:lnTo>
                      <a:pt x="498" y="499"/>
                    </a:lnTo>
                    <a:lnTo>
                      <a:pt x="499" y="495"/>
                    </a:lnTo>
                    <a:lnTo>
                      <a:pt x="500" y="497"/>
                    </a:lnTo>
                    <a:lnTo>
                      <a:pt x="502" y="496"/>
                    </a:lnTo>
                    <a:lnTo>
                      <a:pt x="503" y="494"/>
                    </a:lnTo>
                    <a:lnTo>
                      <a:pt x="504" y="495"/>
                    </a:lnTo>
                    <a:lnTo>
                      <a:pt x="505" y="494"/>
                    </a:lnTo>
                    <a:lnTo>
                      <a:pt x="507" y="495"/>
                    </a:lnTo>
                    <a:lnTo>
                      <a:pt x="507" y="496"/>
                    </a:lnTo>
                    <a:lnTo>
                      <a:pt x="509" y="494"/>
                    </a:lnTo>
                    <a:lnTo>
                      <a:pt x="510" y="494"/>
                    </a:lnTo>
                    <a:lnTo>
                      <a:pt x="511" y="494"/>
                    </a:lnTo>
                    <a:lnTo>
                      <a:pt x="512" y="494"/>
                    </a:lnTo>
                    <a:lnTo>
                      <a:pt x="514" y="495"/>
                    </a:lnTo>
                    <a:lnTo>
                      <a:pt x="515" y="491"/>
                    </a:lnTo>
                    <a:lnTo>
                      <a:pt x="516" y="494"/>
                    </a:lnTo>
                    <a:lnTo>
                      <a:pt x="517" y="491"/>
                    </a:lnTo>
                    <a:lnTo>
                      <a:pt x="518" y="494"/>
                    </a:lnTo>
                    <a:lnTo>
                      <a:pt x="519" y="493"/>
                    </a:lnTo>
                    <a:lnTo>
                      <a:pt x="521" y="492"/>
                    </a:lnTo>
                    <a:lnTo>
                      <a:pt x="522" y="490"/>
                    </a:lnTo>
                    <a:lnTo>
                      <a:pt x="523" y="491"/>
                    </a:lnTo>
                    <a:lnTo>
                      <a:pt x="524" y="490"/>
                    </a:lnTo>
                    <a:lnTo>
                      <a:pt x="525" y="491"/>
                    </a:lnTo>
                    <a:lnTo>
                      <a:pt x="526" y="489"/>
                    </a:lnTo>
                    <a:lnTo>
                      <a:pt x="528" y="490"/>
                    </a:lnTo>
                    <a:lnTo>
                      <a:pt x="529" y="489"/>
                    </a:lnTo>
                    <a:lnTo>
                      <a:pt x="530" y="491"/>
                    </a:lnTo>
                    <a:lnTo>
                      <a:pt x="531" y="491"/>
                    </a:lnTo>
                    <a:lnTo>
                      <a:pt x="532" y="491"/>
                    </a:lnTo>
                    <a:lnTo>
                      <a:pt x="534" y="488"/>
                    </a:lnTo>
                    <a:lnTo>
                      <a:pt x="535" y="491"/>
                    </a:lnTo>
                    <a:lnTo>
                      <a:pt x="536" y="491"/>
                    </a:lnTo>
                    <a:lnTo>
                      <a:pt x="537" y="491"/>
                    </a:lnTo>
                    <a:lnTo>
                      <a:pt x="538" y="491"/>
                    </a:lnTo>
                    <a:lnTo>
                      <a:pt x="539" y="490"/>
                    </a:lnTo>
                    <a:lnTo>
                      <a:pt x="541" y="491"/>
                    </a:lnTo>
                    <a:lnTo>
                      <a:pt x="542" y="490"/>
                    </a:lnTo>
                    <a:lnTo>
                      <a:pt x="543" y="491"/>
                    </a:lnTo>
                    <a:lnTo>
                      <a:pt x="544" y="491"/>
                    </a:lnTo>
                    <a:lnTo>
                      <a:pt x="546" y="491"/>
                    </a:lnTo>
                    <a:lnTo>
                      <a:pt x="546" y="489"/>
                    </a:lnTo>
                    <a:lnTo>
                      <a:pt x="548" y="493"/>
                    </a:lnTo>
                    <a:lnTo>
                      <a:pt x="549" y="489"/>
                    </a:lnTo>
                    <a:lnTo>
                      <a:pt x="550" y="494"/>
                    </a:lnTo>
                    <a:lnTo>
                      <a:pt x="551" y="488"/>
                    </a:lnTo>
                    <a:lnTo>
                      <a:pt x="553" y="491"/>
                    </a:lnTo>
                    <a:lnTo>
                      <a:pt x="554" y="491"/>
                    </a:lnTo>
                    <a:lnTo>
                      <a:pt x="555" y="491"/>
                    </a:lnTo>
                    <a:lnTo>
                      <a:pt x="556" y="491"/>
                    </a:lnTo>
                    <a:lnTo>
                      <a:pt x="557" y="490"/>
                    </a:lnTo>
                    <a:lnTo>
                      <a:pt x="558" y="488"/>
                    </a:lnTo>
                    <a:lnTo>
                      <a:pt x="560" y="488"/>
                    </a:lnTo>
                    <a:lnTo>
                      <a:pt x="561" y="488"/>
                    </a:lnTo>
                    <a:lnTo>
                      <a:pt x="562" y="487"/>
                    </a:lnTo>
                    <a:lnTo>
                      <a:pt x="563" y="484"/>
                    </a:lnTo>
                    <a:lnTo>
                      <a:pt x="564" y="499"/>
                    </a:lnTo>
                    <a:lnTo>
                      <a:pt x="566" y="408"/>
                    </a:lnTo>
                    <a:lnTo>
                      <a:pt x="567" y="379"/>
                    </a:lnTo>
                    <a:lnTo>
                      <a:pt x="568" y="375"/>
                    </a:lnTo>
                    <a:lnTo>
                      <a:pt x="569" y="372"/>
                    </a:lnTo>
                    <a:lnTo>
                      <a:pt x="570" y="372"/>
                    </a:lnTo>
                    <a:lnTo>
                      <a:pt x="571" y="374"/>
                    </a:lnTo>
                    <a:lnTo>
                      <a:pt x="573" y="375"/>
                    </a:lnTo>
                    <a:lnTo>
                      <a:pt x="574" y="376"/>
                    </a:lnTo>
                    <a:lnTo>
                      <a:pt x="575" y="375"/>
                    </a:lnTo>
                    <a:lnTo>
                      <a:pt x="576" y="376"/>
                    </a:lnTo>
                    <a:lnTo>
                      <a:pt x="578" y="375"/>
                    </a:lnTo>
                    <a:lnTo>
                      <a:pt x="578" y="376"/>
                    </a:lnTo>
                    <a:lnTo>
                      <a:pt x="580" y="379"/>
                    </a:lnTo>
                    <a:lnTo>
                      <a:pt x="581" y="376"/>
                    </a:lnTo>
                    <a:lnTo>
                      <a:pt x="582" y="376"/>
                    </a:lnTo>
                    <a:lnTo>
                      <a:pt x="583" y="377"/>
                    </a:lnTo>
                    <a:lnTo>
                      <a:pt x="585" y="378"/>
                    </a:lnTo>
                    <a:lnTo>
                      <a:pt x="585" y="377"/>
                    </a:lnTo>
                    <a:lnTo>
                      <a:pt x="587" y="379"/>
                    </a:lnTo>
                    <a:lnTo>
                      <a:pt x="588" y="376"/>
                    </a:lnTo>
                    <a:lnTo>
                      <a:pt x="589" y="378"/>
                    </a:lnTo>
                    <a:lnTo>
                      <a:pt x="590" y="379"/>
                    </a:lnTo>
                    <a:lnTo>
                      <a:pt x="592" y="378"/>
                    </a:lnTo>
                    <a:lnTo>
                      <a:pt x="593" y="380"/>
                    </a:lnTo>
                    <a:lnTo>
                      <a:pt x="594" y="376"/>
                    </a:lnTo>
                    <a:lnTo>
                      <a:pt x="595" y="379"/>
                    </a:lnTo>
                    <a:lnTo>
                      <a:pt x="596" y="378"/>
                    </a:lnTo>
                    <a:lnTo>
                      <a:pt x="597" y="379"/>
                    </a:lnTo>
                    <a:lnTo>
                      <a:pt x="599" y="380"/>
                    </a:lnTo>
                    <a:lnTo>
                      <a:pt x="600" y="377"/>
                    </a:lnTo>
                    <a:lnTo>
                      <a:pt x="601" y="380"/>
                    </a:lnTo>
                    <a:lnTo>
                      <a:pt x="602" y="379"/>
                    </a:lnTo>
                    <a:lnTo>
                      <a:pt x="603" y="380"/>
                    </a:lnTo>
                    <a:lnTo>
                      <a:pt x="605" y="381"/>
                    </a:lnTo>
                    <a:lnTo>
                      <a:pt x="606" y="380"/>
                    </a:lnTo>
                    <a:lnTo>
                      <a:pt x="607" y="380"/>
                    </a:lnTo>
                    <a:lnTo>
                      <a:pt x="608" y="381"/>
                    </a:lnTo>
                    <a:lnTo>
                      <a:pt x="609" y="381"/>
                    </a:lnTo>
                    <a:lnTo>
                      <a:pt x="610" y="384"/>
                    </a:lnTo>
                    <a:lnTo>
                      <a:pt x="612" y="380"/>
                    </a:lnTo>
                    <a:lnTo>
                      <a:pt x="613" y="381"/>
                    </a:lnTo>
                    <a:lnTo>
                      <a:pt x="614" y="380"/>
                    </a:lnTo>
                    <a:lnTo>
                      <a:pt x="615" y="383"/>
                    </a:lnTo>
                    <a:lnTo>
                      <a:pt x="617" y="381"/>
                    </a:lnTo>
                    <a:lnTo>
                      <a:pt x="617" y="382"/>
                    </a:lnTo>
                    <a:lnTo>
                      <a:pt x="619" y="380"/>
                    </a:lnTo>
                    <a:lnTo>
                      <a:pt x="620" y="380"/>
                    </a:lnTo>
                    <a:lnTo>
                      <a:pt x="621" y="380"/>
                    </a:lnTo>
                    <a:lnTo>
                      <a:pt x="622" y="382"/>
                    </a:lnTo>
                    <a:lnTo>
                      <a:pt x="624" y="380"/>
                    </a:lnTo>
                    <a:lnTo>
                      <a:pt x="625" y="380"/>
                    </a:lnTo>
                    <a:lnTo>
                      <a:pt x="626" y="380"/>
                    </a:lnTo>
                    <a:lnTo>
                      <a:pt x="627" y="383"/>
                    </a:lnTo>
                    <a:lnTo>
                      <a:pt x="628" y="379"/>
                    </a:lnTo>
                    <a:lnTo>
                      <a:pt x="629" y="384"/>
                    </a:lnTo>
                    <a:lnTo>
                      <a:pt x="631" y="379"/>
                    </a:lnTo>
                    <a:lnTo>
                      <a:pt x="632" y="382"/>
                    </a:lnTo>
                    <a:lnTo>
                      <a:pt x="633" y="381"/>
                    </a:lnTo>
                    <a:lnTo>
                      <a:pt x="634" y="384"/>
                    </a:lnTo>
                    <a:lnTo>
                      <a:pt x="635" y="384"/>
                    </a:lnTo>
                    <a:lnTo>
                      <a:pt x="637" y="385"/>
                    </a:lnTo>
                    <a:lnTo>
                      <a:pt x="638" y="386"/>
                    </a:lnTo>
                    <a:lnTo>
                      <a:pt x="639" y="385"/>
                    </a:lnTo>
                    <a:lnTo>
                      <a:pt x="640" y="375"/>
                    </a:lnTo>
                    <a:lnTo>
                      <a:pt x="641" y="455"/>
                    </a:lnTo>
                    <a:lnTo>
                      <a:pt x="642" y="490"/>
                    </a:lnTo>
                    <a:lnTo>
                      <a:pt x="644" y="499"/>
                    </a:lnTo>
                    <a:lnTo>
                      <a:pt x="645" y="499"/>
                    </a:lnTo>
                    <a:lnTo>
                      <a:pt x="646" y="501"/>
                    </a:lnTo>
                    <a:lnTo>
                      <a:pt x="647" y="501"/>
                    </a:lnTo>
                    <a:lnTo>
                      <a:pt x="648" y="502"/>
                    </a:lnTo>
                    <a:lnTo>
                      <a:pt x="649" y="500"/>
                    </a:lnTo>
                    <a:lnTo>
                      <a:pt x="651" y="502"/>
                    </a:lnTo>
                    <a:lnTo>
                      <a:pt x="652" y="501"/>
                    </a:lnTo>
                    <a:lnTo>
                      <a:pt x="653" y="502"/>
                    </a:lnTo>
                    <a:lnTo>
                      <a:pt x="654" y="500"/>
                    </a:lnTo>
                    <a:lnTo>
                      <a:pt x="656" y="500"/>
                    </a:lnTo>
                    <a:lnTo>
                      <a:pt x="656" y="499"/>
                    </a:lnTo>
                    <a:lnTo>
                      <a:pt x="658" y="500"/>
                    </a:lnTo>
                    <a:lnTo>
                      <a:pt x="659" y="500"/>
                    </a:lnTo>
                    <a:lnTo>
                      <a:pt x="660" y="501"/>
                    </a:lnTo>
                    <a:lnTo>
                      <a:pt x="661" y="497"/>
                    </a:lnTo>
                    <a:lnTo>
                      <a:pt x="663" y="500"/>
                    </a:lnTo>
                    <a:lnTo>
                      <a:pt x="664" y="498"/>
                    </a:lnTo>
                    <a:lnTo>
                      <a:pt x="665" y="499"/>
                    </a:lnTo>
                    <a:lnTo>
                      <a:pt x="666" y="499"/>
                    </a:lnTo>
                    <a:lnTo>
                      <a:pt x="667" y="498"/>
                    </a:lnTo>
                    <a:lnTo>
                      <a:pt x="668" y="498"/>
                    </a:lnTo>
                    <a:lnTo>
                      <a:pt x="670" y="498"/>
                    </a:lnTo>
                    <a:lnTo>
                      <a:pt x="671" y="499"/>
                    </a:lnTo>
                    <a:lnTo>
                      <a:pt x="672" y="499"/>
                    </a:lnTo>
                    <a:lnTo>
                      <a:pt x="673" y="496"/>
                    </a:lnTo>
                    <a:lnTo>
                      <a:pt x="674" y="497"/>
                    </a:lnTo>
                    <a:lnTo>
                      <a:pt x="676" y="498"/>
                    </a:lnTo>
                    <a:lnTo>
                      <a:pt x="677" y="497"/>
                    </a:lnTo>
                    <a:lnTo>
                      <a:pt x="678" y="499"/>
                    </a:lnTo>
                    <a:lnTo>
                      <a:pt x="679" y="495"/>
                    </a:lnTo>
                    <a:lnTo>
                      <a:pt x="680" y="496"/>
                    </a:lnTo>
                    <a:lnTo>
                      <a:pt x="681" y="495"/>
                    </a:lnTo>
                    <a:lnTo>
                      <a:pt x="683" y="499"/>
                    </a:lnTo>
                    <a:lnTo>
                      <a:pt x="684" y="496"/>
                    </a:lnTo>
                    <a:lnTo>
                      <a:pt x="685" y="499"/>
                    </a:lnTo>
                    <a:lnTo>
                      <a:pt x="686" y="494"/>
                    </a:lnTo>
                    <a:lnTo>
                      <a:pt x="688" y="497"/>
                    </a:lnTo>
                    <a:lnTo>
                      <a:pt x="688" y="496"/>
                    </a:lnTo>
                    <a:lnTo>
                      <a:pt x="690" y="497"/>
                    </a:lnTo>
                    <a:lnTo>
                      <a:pt x="691" y="498"/>
                    </a:lnTo>
                    <a:lnTo>
                      <a:pt x="692" y="495"/>
                    </a:lnTo>
                    <a:lnTo>
                      <a:pt x="693" y="496"/>
                    </a:lnTo>
                    <a:lnTo>
                      <a:pt x="695" y="496"/>
                    </a:lnTo>
                    <a:lnTo>
                      <a:pt x="696" y="497"/>
                    </a:lnTo>
                    <a:lnTo>
                      <a:pt x="697" y="499"/>
                    </a:lnTo>
                    <a:lnTo>
                      <a:pt x="698" y="495"/>
                    </a:lnTo>
                    <a:lnTo>
                      <a:pt x="699" y="498"/>
                    </a:lnTo>
                    <a:lnTo>
                      <a:pt x="700" y="499"/>
                    </a:lnTo>
                    <a:lnTo>
                      <a:pt x="702" y="497"/>
                    </a:lnTo>
                    <a:lnTo>
                      <a:pt x="703" y="500"/>
                    </a:lnTo>
                    <a:lnTo>
                      <a:pt x="704" y="495"/>
                    </a:lnTo>
                    <a:lnTo>
                      <a:pt x="705" y="497"/>
                    </a:lnTo>
                    <a:lnTo>
                      <a:pt x="706" y="495"/>
                    </a:lnTo>
                    <a:lnTo>
                      <a:pt x="707" y="498"/>
                    </a:lnTo>
                    <a:lnTo>
                      <a:pt x="709" y="496"/>
                    </a:lnTo>
                    <a:lnTo>
                      <a:pt x="710" y="495"/>
                    </a:lnTo>
                    <a:lnTo>
                      <a:pt x="711" y="493"/>
                    </a:lnTo>
                    <a:lnTo>
                      <a:pt x="712" y="494"/>
                    </a:lnTo>
                    <a:lnTo>
                      <a:pt x="713" y="491"/>
                    </a:lnTo>
                    <a:lnTo>
                      <a:pt x="715" y="496"/>
                    </a:lnTo>
                    <a:lnTo>
                      <a:pt x="716" y="495"/>
                    </a:lnTo>
                    <a:lnTo>
                      <a:pt x="717" y="436"/>
                    </a:lnTo>
                    <a:lnTo>
                      <a:pt x="718" y="391"/>
                    </a:lnTo>
                    <a:lnTo>
                      <a:pt x="719" y="385"/>
                    </a:lnTo>
                    <a:lnTo>
                      <a:pt x="720" y="383"/>
                    </a:lnTo>
                    <a:lnTo>
                      <a:pt x="722" y="383"/>
                    </a:lnTo>
                    <a:lnTo>
                      <a:pt x="723" y="382"/>
                    </a:lnTo>
                    <a:lnTo>
                      <a:pt x="724" y="383"/>
                    </a:lnTo>
                    <a:lnTo>
                      <a:pt x="725" y="386"/>
                    </a:lnTo>
                    <a:lnTo>
                      <a:pt x="727" y="385"/>
                    </a:lnTo>
                    <a:lnTo>
                      <a:pt x="727" y="392"/>
                    </a:lnTo>
                    <a:lnTo>
                      <a:pt x="729" y="386"/>
                    </a:lnTo>
                    <a:lnTo>
                      <a:pt x="730" y="391"/>
                    </a:lnTo>
                    <a:lnTo>
                      <a:pt x="731" y="390"/>
                    </a:lnTo>
                    <a:lnTo>
                      <a:pt x="732" y="391"/>
                    </a:lnTo>
                    <a:lnTo>
                      <a:pt x="734" y="391"/>
                    </a:lnTo>
                    <a:lnTo>
                      <a:pt x="735" y="391"/>
                    </a:lnTo>
                    <a:lnTo>
                      <a:pt x="736" y="391"/>
                    </a:lnTo>
                    <a:lnTo>
                      <a:pt x="737" y="392"/>
                    </a:lnTo>
                    <a:lnTo>
                      <a:pt x="738" y="393"/>
                    </a:lnTo>
                    <a:lnTo>
                      <a:pt x="739" y="394"/>
                    </a:lnTo>
                    <a:lnTo>
                      <a:pt x="741" y="391"/>
                    </a:lnTo>
                    <a:lnTo>
                      <a:pt x="742" y="391"/>
                    </a:lnTo>
                    <a:lnTo>
                      <a:pt x="743" y="393"/>
                    </a:lnTo>
                    <a:lnTo>
                      <a:pt x="744" y="392"/>
                    </a:lnTo>
                    <a:lnTo>
                      <a:pt x="745" y="397"/>
                    </a:lnTo>
                    <a:lnTo>
                      <a:pt x="747" y="390"/>
                    </a:lnTo>
                    <a:lnTo>
                      <a:pt x="748" y="394"/>
                    </a:lnTo>
                    <a:lnTo>
                      <a:pt x="749" y="393"/>
                    </a:lnTo>
                    <a:lnTo>
                      <a:pt x="750" y="394"/>
                    </a:lnTo>
                    <a:lnTo>
                      <a:pt x="751" y="395"/>
                    </a:lnTo>
                    <a:lnTo>
                      <a:pt x="752" y="393"/>
                    </a:lnTo>
                    <a:lnTo>
                      <a:pt x="754" y="393"/>
                    </a:lnTo>
                    <a:lnTo>
                      <a:pt x="755" y="393"/>
                    </a:lnTo>
                    <a:lnTo>
                      <a:pt x="756" y="393"/>
                    </a:lnTo>
                    <a:lnTo>
                      <a:pt x="757" y="394"/>
                    </a:lnTo>
                    <a:lnTo>
                      <a:pt x="759" y="392"/>
                    </a:lnTo>
                    <a:lnTo>
                      <a:pt x="759" y="393"/>
                    </a:lnTo>
                    <a:lnTo>
                      <a:pt x="761" y="395"/>
                    </a:lnTo>
                    <a:lnTo>
                      <a:pt x="762" y="392"/>
                    </a:lnTo>
                    <a:lnTo>
                      <a:pt x="763" y="397"/>
                    </a:lnTo>
                    <a:lnTo>
                      <a:pt x="764" y="390"/>
                    </a:lnTo>
                    <a:lnTo>
                      <a:pt x="766" y="393"/>
                    </a:lnTo>
                    <a:lnTo>
                      <a:pt x="766" y="390"/>
                    </a:lnTo>
                    <a:lnTo>
                      <a:pt x="768" y="393"/>
                    </a:lnTo>
                    <a:lnTo>
                      <a:pt x="769" y="390"/>
                    </a:lnTo>
                    <a:lnTo>
                      <a:pt x="770" y="390"/>
                    </a:lnTo>
                    <a:lnTo>
                      <a:pt x="771" y="390"/>
                    </a:lnTo>
                    <a:lnTo>
                      <a:pt x="773" y="390"/>
                    </a:lnTo>
                    <a:lnTo>
                      <a:pt x="774" y="390"/>
                    </a:lnTo>
                    <a:lnTo>
                      <a:pt x="775" y="390"/>
                    </a:lnTo>
                    <a:lnTo>
                      <a:pt x="776" y="390"/>
                    </a:lnTo>
                    <a:lnTo>
                      <a:pt x="777" y="390"/>
                    </a:lnTo>
                    <a:lnTo>
                      <a:pt x="778" y="390"/>
                    </a:lnTo>
                    <a:lnTo>
                      <a:pt x="780" y="389"/>
                    </a:lnTo>
                    <a:lnTo>
                      <a:pt x="781" y="392"/>
                    </a:lnTo>
                    <a:lnTo>
                      <a:pt x="782" y="391"/>
                    </a:lnTo>
                    <a:lnTo>
                      <a:pt x="783" y="392"/>
                    </a:lnTo>
                    <a:lnTo>
                      <a:pt x="784" y="391"/>
                    </a:lnTo>
                    <a:lnTo>
                      <a:pt x="786" y="393"/>
                    </a:lnTo>
                    <a:lnTo>
                      <a:pt x="787" y="395"/>
                    </a:lnTo>
                    <a:lnTo>
                      <a:pt x="788" y="397"/>
                    </a:lnTo>
                    <a:lnTo>
                      <a:pt x="789" y="395"/>
                    </a:lnTo>
                    <a:lnTo>
                      <a:pt x="790" y="400"/>
                    </a:lnTo>
                    <a:lnTo>
                      <a:pt x="791" y="376"/>
                    </a:lnTo>
                    <a:lnTo>
                      <a:pt x="793" y="461"/>
                    </a:lnTo>
                    <a:lnTo>
                      <a:pt x="794" y="503"/>
                    </a:lnTo>
                    <a:lnTo>
                      <a:pt x="795" y="504"/>
                    </a:lnTo>
                    <a:lnTo>
                      <a:pt x="796" y="508"/>
                    </a:lnTo>
                    <a:lnTo>
                      <a:pt x="798" y="510"/>
                    </a:lnTo>
                    <a:lnTo>
                      <a:pt x="798" y="511"/>
                    </a:lnTo>
                    <a:lnTo>
                      <a:pt x="800" y="511"/>
                    </a:lnTo>
                    <a:lnTo>
                      <a:pt x="801" y="511"/>
                    </a:lnTo>
                    <a:lnTo>
                      <a:pt x="802" y="510"/>
                    </a:lnTo>
                    <a:lnTo>
                      <a:pt x="803" y="511"/>
                    </a:lnTo>
                    <a:lnTo>
                      <a:pt x="805" y="511"/>
                    </a:lnTo>
                    <a:lnTo>
                      <a:pt x="806" y="511"/>
                    </a:lnTo>
                    <a:lnTo>
                      <a:pt x="807" y="510"/>
                    </a:lnTo>
                    <a:lnTo>
                      <a:pt x="808" y="510"/>
                    </a:lnTo>
                    <a:lnTo>
                      <a:pt x="809" y="512"/>
                    </a:lnTo>
                    <a:lnTo>
                      <a:pt x="810" y="510"/>
                    </a:lnTo>
                    <a:lnTo>
                      <a:pt x="812" y="513"/>
                    </a:lnTo>
                    <a:lnTo>
                      <a:pt x="813" y="508"/>
                    </a:lnTo>
                    <a:lnTo>
                      <a:pt x="814" y="511"/>
                    </a:lnTo>
                    <a:lnTo>
                      <a:pt x="815" y="510"/>
                    </a:lnTo>
                    <a:lnTo>
                      <a:pt x="816" y="511"/>
                    </a:lnTo>
                    <a:lnTo>
                      <a:pt x="818" y="511"/>
                    </a:lnTo>
                    <a:lnTo>
                      <a:pt x="819" y="509"/>
                    </a:lnTo>
                    <a:lnTo>
                      <a:pt x="820" y="510"/>
                    </a:lnTo>
                    <a:lnTo>
                      <a:pt x="821" y="509"/>
                    </a:lnTo>
                    <a:lnTo>
                      <a:pt x="822" y="509"/>
                    </a:lnTo>
                    <a:lnTo>
                      <a:pt x="823" y="509"/>
                    </a:lnTo>
                    <a:lnTo>
                      <a:pt x="825" y="509"/>
                    </a:lnTo>
                    <a:lnTo>
                      <a:pt x="826" y="506"/>
                    </a:lnTo>
                    <a:lnTo>
                      <a:pt x="827" y="508"/>
                    </a:lnTo>
                    <a:lnTo>
                      <a:pt x="828" y="506"/>
                    </a:lnTo>
                    <a:lnTo>
                      <a:pt x="829" y="509"/>
                    </a:lnTo>
                    <a:lnTo>
                      <a:pt x="830" y="505"/>
                    </a:lnTo>
                    <a:lnTo>
                      <a:pt x="832" y="506"/>
                    </a:lnTo>
                    <a:lnTo>
                      <a:pt x="833" y="505"/>
                    </a:lnTo>
                    <a:lnTo>
                      <a:pt x="834" y="505"/>
                    </a:lnTo>
                    <a:lnTo>
                      <a:pt x="835" y="509"/>
                    </a:lnTo>
                    <a:lnTo>
                      <a:pt x="837" y="503"/>
                    </a:lnTo>
                    <a:lnTo>
                      <a:pt x="837" y="506"/>
                    </a:lnTo>
                    <a:lnTo>
                      <a:pt x="839" y="503"/>
                    </a:lnTo>
                    <a:lnTo>
                      <a:pt x="840" y="506"/>
                    </a:lnTo>
                    <a:lnTo>
                      <a:pt x="841" y="505"/>
                    </a:lnTo>
                    <a:lnTo>
                      <a:pt x="842" y="505"/>
                    </a:lnTo>
                    <a:lnTo>
                      <a:pt x="844" y="503"/>
                    </a:lnTo>
                    <a:lnTo>
                      <a:pt x="845" y="505"/>
                    </a:lnTo>
                    <a:lnTo>
                      <a:pt x="846" y="505"/>
                    </a:lnTo>
                    <a:lnTo>
                      <a:pt x="847" y="505"/>
                    </a:lnTo>
                    <a:lnTo>
                      <a:pt x="848" y="504"/>
                    </a:lnTo>
                    <a:lnTo>
                      <a:pt x="849" y="505"/>
                    </a:lnTo>
                    <a:lnTo>
                      <a:pt x="851" y="505"/>
                    </a:lnTo>
                    <a:lnTo>
                      <a:pt x="852" y="505"/>
                    </a:lnTo>
                    <a:lnTo>
                      <a:pt x="853" y="508"/>
                    </a:lnTo>
                    <a:lnTo>
                      <a:pt x="854" y="504"/>
                    </a:lnTo>
                    <a:lnTo>
                      <a:pt x="855" y="505"/>
                    </a:lnTo>
                    <a:lnTo>
                      <a:pt x="857" y="504"/>
                    </a:lnTo>
                    <a:lnTo>
                      <a:pt x="858" y="507"/>
                    </a:lnTo>
                    <a:lnTo>
                      <a:pt x="859" y="505"/>
                    </a:lnTo>
                    <a:lnTo>
                      <a:pt x="860" y="505"/>
                    </a:lnTo>
                    <a:lnTo>
                      <a:pt x="861" y="503"/>
                    </a:lnTo>
                    <a:lnTo>
                      <a:pt x="862" y="503"/>
                    </a:lnTo>
                    <a:lnTo>
                      <a:pt x="864" y="503"/>
                    </a:lnTo>
                    <a:lnTo>
                      <a:pt x="865" y="500"/>
                    </a:lnTo>
                    <a:lnTo>
                      <a:pt x="866" y="504"/>
                    </a:lnTo>
                    <a:lnTo>
                      <a:pt x="867" y="501"/>
                    </a:lnTo>
                    <a:lnTo>
                      <a:pt x="869" y="437"/>
                    </a:lnTo>
                    <a:lnTo>
                      <a:pt x="869" y="394"/>
                    </a:lnTo>
                    <a:lnTo>
                      <a:pt x="871" y="391"/>
                    </a:lnTo>
                    <a:lnTo>
                      <a:pt x="872" y="385"/>
                    </a:lnTo>
                    <a:lnTo>
                      <a:pt x="873" y="387"/>
                    </a:lnTo>
                    <a:lnTo>
                      <a:pt x="874" y="386"/>
                    </a:lnTo>
                    <a:lnTo>
                      <a:pt x="876" y="387"/>
                    </a:lnTo>
                    <a:lnTo>
                      <a:pt x="877" y="389"/>
                    </a:lnTo>
                    <a:lnTo>
                      <a:pt x="878" y="388"/>
                    </a:lnTo>
                    <a:lnTo>
                      <a:pt x="879" y="389"/>
                    </a:lnTo>
                    <a:lnTo>
                      <a:pt x="880" y="390"/>
                    </a:lnTo>
                    <a:lnTo>
                      <a:pt x="881" y="390"/>
                    </a:lnTo>
                    <a:lnTo>
                      <a:pt x="883" y="391"/>
                    </a:lnTo>
                    <a:lnTo>
                      <a:pt x="884" y="390"/>
                    </a:lnTo>
                    <a:lnTo>
                      <a:pt x="885" y="389"/>
                    </a:lnTo>
                    <a:lnTo>
                      <a:pt x="886" y="391"/>
                    </a:lnTo>
                    <a:lnTo>
                      <a:pt x="887" y="389"/>
                    </a:lnTo>
                    <a:lnTo>
                      <a:pt x="888" y="391"/>
                    </a:lnTo>
                    <a:lnTo>
                      <a:pt x="890" y="389"/>
                    </a:lnTo>
                    <a:lnTo>
                      <a:pt x="891" y="389"/>
                    </a:lnTo>
                    <a:lnTo>
                      <a:pt x="892" y="390"/>
                    </a:lnTo>
                    <a:lnTo>
                      <a:pt x="893" y="386"/>
                    </a:lnTo>
                    <a:lnTo>
                      <a:pt x="894" y="392"/>
                    </a:lnTo>
                    <a:lnTo>
                      <a:pt x="896" y="386"/>
                    </a:lnTo>
                    <a:lnTo>
                      <a:pt x="897" y="389"/>
                    </a:lnTo>
                    <a:lnTo>
                      <a:pt x="898" y="387"/>
                    </a:lnTo>
                    <a:lnTo>
                      <a:pt x="899" y="389"/>
                    </a:lnTo>
                    <a:lnTo>
                      <a:pt x="900" y="388"/>
                    </a:lnTo>
                    <a:lnTo>
                      <a:pt x="901" y="387"/>
                    </a:lnTo>
                    <a:lnTo>
                      <a:pt x="903" y="387"/>
                    </a:lnTo>
                    <a:lnTo>
                      <a:pt x="904" y="388"/>
                    </a:lnTo>
                    <a:lnTo>
                      <a:pt x="905" y="389"/>
                    </a:lnTo>
                    <a:lnTo>
                      <a:pt x="906" y="387"/>
                    </a:lnTo>
                    <a:lnTo>
                      <a:pt x="908" y="388"/>
                    </a:lnTo>
                    <a:lnTo>
                      <a:pt x="908" y="386"/>
                    </a:lnTo>
                    <a:lnTo>
                      <a:pt x="910" y="388"/>
                    </a:lnTo>
                    <a:lnTo>
                      <a:pt x="911" y="386"/>
                    </a:lnTo>
                    <a:lnTo>
                      <a:pt x="912" y="389"/>
                    </a:lnTo>
                    <a:lnTo>
                      <a:pt x="913" y="385"/>
                    </a:lnTo>
                    <a:lnTo>
                      <a:pt x="915" y="386"/>
                    </a:lnTo>
                    <a:lnTo>
                      <a:pt x="916" y="386"/>
                    </a:lnTo>
                    <a:lnTo>
                      <a:pt x="917" y="385"/>
                    </a:lnTo>
                    <a:lnTo>
                      <a:pt x="918" y="385"/>
                    </a:lnTo>
                    <a:lnTo>
                      <a:pt x="919" y="383"/>
                    </a:lnTo>
                    <a:lnTo>
                      <a:pt x="920" y="385"/>
                    </a:lnTo>
                    <a:lnTo>
                      <a:pt x="922" y="382"/>
                    </a:lnTo>
                    <a:lnTo>
                      <a:pt x="923" y="385"/>
                    </a:lnTo>
                    <a:lnTo>
                      <a:pt x="924" y="380"/>
                    </a:lnTo>
                    <a:lnTo>
                      <a:pt x="925" y="380"/>
                    </a:lnTo>
                    <a:lnTo>
                      <a:pt x="926" y="380"/>
                    </a:lnTo>
                    <a:lnTo>
                      <a:pt x="928" y="378"/>
                    </a:lnTo>
                    <a:lnTo>
                      <a:pt x="929" y="381"/>
                    </a:lnTo>
                    <a:lnTo>
                      <a:pt x="930" y="375"/>
                    </a:lnTo>
                    <a:lnTo>
                      <a:pt x="931" y="379"/>
                    </a:lnTo>
                    <a:lnTo>
                      <a:pt x="932" y="376"/>
                    </a:lnTo>
                    <a:lnTo>
                      <a:pt x="933" y="379"/>
                    </a:lnTo>
                    <a:lnTo>
                      <a:pt x="935" y="379"/>
                    </a:lnTo>
                    <a:lnTo>
                      <a:pt x="936" y="377"/>
                    </a:lnTo>
                    <a:lnTo>
                      <a:pt x="937" y="377"/>
                    </a:lnTo>
                    <a:lnTo>
                      <a:pt x="938" y="378"/>
                    </a:lnTo>
                    <a:lnTo>
                      <a:pt x="940" y="380"/>
                    </a:lnTo>
                    <a:lnTo>
                      <a:pt x="940" y="380"/>
                    </a:lnTo>
                    <a:lnTo>
                      <a:pt x="942" y="380"/>
                    </a:lnTo>
                    <a:lnTo>
                      <a:pt x="943" y="367"/>
                    </a:lnTo>
                    <a:lnTo>
                      <a:pt x="944" y="439"/>
                    </a:lnTo>
                    <a:lnTo>
                      <a:pt x="945" y="479"/>
                    </a:lnTo>
                    <a:lnTo>
                      <a:pt x="947" y="488"/>
                    </a:lnTo>
                    <a:lnTo>
                      <a:pt x="948" y="487"/>
                    </a:lnTo>
                    <a:lnTo>
                      <a:pt x="949" y="486"/>
                    </a:lnTo>
                    <a:lnTo>
                      <a:pt x="950" y="488"/>
                    </a:lnTo>
                    <a:lnTo>
                      <a:pt x="951" y="486"/>
                    </a:lnTo>
                    <a:lnTo>
                      <a:pt x="952" y="488"/>
                    </a:lnTo>
                    <a:lnTo>
                      <a:pt x="954" y="483"/>
                    </a:lnTo>
                    <a:lnTo>
                      <a:pt x="955" y="483"/>
                    </a:lnTo>
                    <a:lnTo>
                      <a:pt x="956" y="484"/>
                    </a:lnTo>
                    <a:lnTo>
                      <a:pt x="957" y="483"/>
                    </a:lnTo>
                    <a:lnTo>
                      <a:pt x="958" y="483"/>
                    </a:lnTo>
                    <a:lnTo>
                      <a:pt x="959" y="480"/>
                    </a:lnTo>
                    <a:lnTo>
                      <a:pt x="961" y="479"/>
                    </a:lnTo>
                    <a:lnTo>
                      <a:pt x="962" y="478"/>
                    </a:lnTo>
                    <a:lnTo>
                      <a:pt x="963" y="480"/>
                    </a:lnTo>
                    <a:lnTo>
                      <a:pt x="964" y="477"/>
                    </a:lnTo>
                    <a:lnTo>
                      <a:pt x="965" y="475"/>
                    </a:lnTo>
                    <a:lnTo>
                      <a:pt x="967" y="476"/>
                    </a:lnTo>
                    <a:lnTo>
                      <a:pt x="968" y="474"/>
                    </a:lnTo>
                    <a:lnTo>
                      <a:pt x="969" y="476"/>
                    </a:lnTo>
                    <a:lnTo>
                      <a:pt x="970" y="469"/>
                    </a:lnTo>
                    <a:lnTo>
                      <a:pt x="971" y="471"/>
                    </a:lnTo>
                    <a:lnTo>
                      <a:pt x="972" y="469"/>
                    </a:lnTo>
                    <a:lnTo>
                      <a:pt x="974" y="469"/>
                    </a:lnTo>
                    <a:lnTo>
                      <a:pt x="975" y="470"/>
                    </a:lnTo>
                    <a:lnTo>
                      <a:pt x="976" y="464"/>
                    </a:lnTo>
                    <a:lnTo>
                      <a:pt x="977" y="465"/>
                    </a:lnTo>
                    <a:lnTo>
                      <a:pt x="979" y="465"/>
                    </a:lnTo>
                    <a:lnTo>
                      <a:pt x="979" y="463"/>
                    </a:lnTo>
                    <a:lnTo>
                      <a:pt x="981" y="462"/>
                    </a:lnTo>
                    <a:lnTo>
                      <a:pt x="982" y="459"/>
                    </a:lnTo>
                    <a:lnTo>
                      <a:pt x="983" y="460"/>
                    </a:lnTo>
                    <a:lnTo>
                      <a:pt x="984" y="457"/>
                    </a:lnTo>
                    <a:lnTo>
                      <a:pt x="986" y="459"/>
                    </a:lnTo>
                    <a:lnTo>
                      <a:pt x="987" y="454"/>
                    </a:lnTo>
                    <a:lnTo>
                      <a:pt x="988" y="454"/>
                    </a:lnTo>
                    <a:lnTo>
                      <a:pt x="989" y="453"/>
                    </a:lnTo>
                    <a:lnTo>
                      <a:pt x="990" y="452"/>
                    </a:lnTo>
                    <a:lnTo>
                      <a:pt x="991" y="452"/>
                    </a:lnTo>
                    <a:lnTo>
                      <a:pt x="993" y="448"/>
                    </a:lnTo>
                    <a:lnTo>
                      <a:pt x="994" y="448"/>
                    </a:lnTo>
                    <a:lnTo>
                      <a:pt x="995" y="445"/>
                    </a:lnTo>
                    <a:lnTo>
                      <a:pt x="996" y="446"/>
                    </a:lnTo>
                    <a:lnTo>
                      <a:pt x="997" y="444"/>
                    </a:lnTo>
                    <a:lnTo>
                      <a:pt x="999" y="443"/>
                    </a:lnTo>
                    <a:lnTo>
                      <a:pt x="1000" y="440"/>
                    </a:lnTo>
                    <a:lnTo>
                      <a:pt x="1001" y="440"/>
                    </a:lnTo>
                    <a:lnTo>
                      <a:pt x="1002" y="440"/>
                    </a:lnTo>
                    <a:lnTo>
                      <a:pt x="1003" y="437"/>
                    </a:lnTo>
                    <a:lnTo>
                      <a:pt x="1004" y="436"/>
                    </a:lnTo>
                    <a:lnTo>
                      <a:pt x="1006" y="432"/>
                    </a:lnTo>
                    <a:lnTo>
                      <a:pt x="1007" y="432"/>
                    </a:lnTo>
                    <a:lnTo>
                      <a:pt x="1008" y="431"/>
                    </a:lnTo>
                    <a:lnTo>
                      <a:pt x="1009" y="430"/>
                    </a:lnTo>
                    <a:lnTo>
                      <a:pt x="1011" y="426"/>
                    </a:lnTo>
                    <a:lnTo>
                      <a:pt x="1011" y="424"/>
                    </a:lnTo>
                    <a:lnTo>
                      <a:pt x="1013" y="424"/>
                    </a:lnTo>
                    <a:lnTo>
                      <a:pt x="1014" y="419"/>
                    </a:lnTo>
                    <a:lnTo>
                      <a:pt x="1015" y="420"/>
                    </a:lnTo>
                    <a:lnTo>
                      <a:pt x="1016" y="411"/>
                    </a:lnTo>
                    <a:lnTo>
                      <a:pt x="1018" y="411"/>
                    </a:lnTo>
                    <a:lnTo>
                      <a:pt x="1018" y="431"/>
                    </a:lnTo>
                    <a:lnTo>
                      <a:pt x="1020" y="335"/>
                    </a:lnTo>
                    <a:lnTo>
                      <a:pt x="1021" y="309"/>
                    </a:lnTo>
                    <a:lnTo>
                      <a:pt x="1022" y="296"/>
                    </a:lnTo>
                    <a:lnTo>
                      <a:pt x="1023" y="296"/>
                    </a:lnTo>
                    <a:lnTo>
                      <a:pt x="1025" y="293"/>
                    </a:lnTo>
                    <a:lnTo>
                      <a:pt x="1026" y="292"/>
                    </a:lnTo>
                    <a:lnTo>
                      <a:pt x="1027" y="289"/>
                    </a:lnTo>
                    <a:lnTo>
                      <a:pt x="1028" y="287"/>
                    </a:lnTo>
                    <a:lnTo>
                      <a:pt x="1029" y="284"/>
                    </a:lnTo>
                    <a:lnTo>
                      <a:pt x="1030" y="283"/>
                    </a:lnTo>
                    <a:lnTo>
                      <a:pt x="1032" y="281"/>
                    </a:lnTo>
                    <a:lnTo>
                      <a:pt x="1033" y="280"/>
                    </a:lnTo>
                    <a:lnTo>
                      <a:pt x="1034" y="277"/>
                    </a:lnTo>
                    <a:lnTo>
                      <a:pt x="1035" y="275"/>
                    </a:lnTo>
                    <a:lnTo>
                      <a:pt x="1036" y="274"/>
                    </a:lnTo>
                    <a:lnTo>
                      <a:pt x="1038" y="270"/>
                    </a:lnTo>
                    <a:lnTo>
                      <a:pt x="1039" y="272"/>
                    </a:lnTo>
                    <a:lnTo>
                      <a:pt x="1040" y="263"/>
                    </a:lnTo>
                    <a:lnTo>
                      <a:pt x="1041" y="266"/>
                    </a:lnTo>
                    <a:lnTo>
                      <a:pt x="1042" y="262"/>
                    </a:lnTo>
                    <a:lnTo>
                      <a:pt x="1043" y="260"/>
                    </a:lnTo>
                    <a:lnTo>
                      <a:pt x="1045" y="259"/>
                    </a:lnTo>
                    <a:lnTo>
                      <a:pt x="1046" y="255"/>
                    </a:lnTo>
                    <a:lnTo>
                      <a:pt x="1047" y="254"/>
                    </a:lnTo>
                    <a:lnTo>
                      <a:pt x="1048" y="250"/>
                    </a:lnTo>
                    <a:lnTo>
                      <a:pt x="1050" y="249"/>
                    </a:lnTo>
                    <a:lnTo>
                      <a:pt x="1050" y="248"/>
                    </a:lnTo>
                    <a:lnTo>
                      <a:pt x="1052" y="243"/>
                    </a:lnTo>
                    <a:lnTo>
                      <a:pt x="1053" y="242"/>
                    </a:lnTo>
                    <a:lnTo>
                      <a:pt x="1054" y="240"/>
                    </a:lnTo>
                    <a:lnTo>
                      <a:pt x="1055" y="238"/>
                    </a:lnTo>
                    <a:lnTo>
                      <a:pt x="1057" y="238"/>
                    </a:lnTo>
                    <a:lnTo>
                      <a:pt x="1058" y="231"/>
                    </a:lnTo>
                    <a:lnTo>
                      <a:pt x="1059" y="232"/>
                    </a:lnTo>
                    <a:lnTo>
                      <a:pt x="1060" y="228"/>
                    </a:lnTo>
                    <a:lnTo>
                      <a:pt x="1061" y="228"/>
                    </a:lnTo>
                    <a:lnTo>
                      <a:pt x="1062" y="225"/>
                    </a:lnTo>
                    <a:lnTo>
                      <a:pt x="1064" y="222"/>
                    </a:lnTo>
                    <a:lnTo>
                      <a:pt x="1065" y="218"/>
                    </a:lnTo>
                    <a:lnTo>
                      <a:pt x="1066" y="216"/>
                    </a:lnTo>
                    <a:lnTo>
                      <a:pt x="1067" y="213"/>
                    </a:lnTo>
                    <a:lnTo>
                      <a:pt x="1068" y="209"/>
                    </a:lnTo>
                    <a:lnTo>
                      <a:pt x="1070" y="208"/>
                    </a:lnTo>
                    <a:lnTo>
                      <a:pt x="1071" y="204"/>
                    </a:lnTo>
                    <a:lnTo>
                      <a:pt x="1072" y="203"/>
                    </a:lnTo>
                    <a:lnTo>
                      <a:pt x="1073" y="199"/>
                    </a:lnTo>
                    <a:lnTo>
                      <a:pt x="1074" y="198"/>
                    </a:lnTo>
                    <a:lnTo>
                      <a:pt x="1075" y="194"/>
                    </a:lnTo>
                    <a:lnTo>
                      <a:pt x="1077" y="190"/>
                    </a:lnTo>
                    <a:lnTo>
                      <a:pt x="1078" y="187"/>
                    </a:lnTo>
                    <a:lnTo>
                      <a:pt x="1079" y="186"/>
                    </a:lnTo>
                    <a:lnTo>
                      <a:pt x="1080" y="182"/>
                    </a:lnTo>
                    <a:lnTo>
                      <a:pt x="1081" y="183"/>
                    </a:lnTo>
                    <a:lnTo>
                      <a:pt x="1082" y="174"/>
                    </a:lnTo>
                    <a:lnTo>
                      <a:pt x="1084" y="174"/>
                    </a:lnTo>
                    <a:lnTo>
                      <a:pt x="1085" y="170"/>
                    </a:lnTo>
                    <a:lnTo>
                      <a:pt x="1086" y="169"/>
                    </a:lnTo>
                    <a:lnTo>
                      <a:pt x="1087" y="165"/>
                    </a:lnTo>
                    <a:lnTo>
                      <a:pt x="1089" y="161"/>
                    </a:lnTo>
                    <a:lnTo>
                      <a:pt x="1089" y="160"/>
                    </a:lnTo>
                    <a:lnTo>
                      <a:pt x="1091" y="158"/>
                    </a:lnTo>
                    <a:lnTo>
                      <a:pt x="1092" y="157"/>
                    </a:lnTo>
                    <a:lnTo>
                      <a:pt x="1093" y="152"/>
                    </a:lnTo>
                    <a:lnTo>
                      <a:pt x="1094" y="145"/>
                    </a:lnTo>
                    <a:lnTo>
                      <a:pt x="1096" y="207"/>
                    </a:lnTo>
                    <a:lnTo>
                      <a:pt x="1097" y="247"/>
                    </a:lnTo>
                    <a:lnTo>
                      <a:pt x="1098" y="250"/>
                    </a:lnTo>
                    <a:lnTo>
                      <a:pt x="1099" y="252"/>
                    </a:lnTo>
                    <a:lnTo>
                      <a:pt x="1100" y="245"/>
                    </a:lnTo>
                    <a:lnTo>
                      <a:pt x="1101" y="243"/>
                    </a:lnTo>
                    <a:lnTo>
                      <a:pt x="1103" y="239"/>
                    </a:lnTo>
                    <a:lnTo>
                      <a:pt x="1104" y="238"/>
                    </a:lnTo>
                    <a:lnTo>
                      <a:pt x="1105" y="233"/>
                    </a:lnTo>
                    <a:lnTo>
                      <a:pt x="1106" y="231"/>
                    </a:lnTo>
                    <a:lnTo>
                      <a:pt x="1107" y="224"/>
                    </a:lnTo>
                    <a:lnTo>
                      <a:pt x="1109" y="223"/>
                    </a:lnTo>
                    <a:lnTo>
                      <a:pt x="1110" y="218"/>
                    </a:lnTo>
                    <a:lnTo>
                      <a:pt x="1111" y="216"/>
                    </a:lnTo>
                    <a:lnTo>
                      <a:pt x="1112" y="211"/>
                    </a:lnTo>
                    <a:lnTo>
                      <a:pt x="1113" y="207"/>
                    </a:lnTo>
                    <a:lnTo>
                      <a:pt x="1114" y="203"/>
                    </a:lnTo>
                    <a:lnTo>
                      <a:pt x="1116" y="199"/>
                    </a:lnTo>
                    <a:lnTo>
                      <a:pt x="1117" y="195"/>
                    </a:lnTo>
                    <a:lnTo>
                      <a:pt x="1118" y="194"/>
                    </a:lnTo>
                    <a:lnTo>
                      <a:pt x="1119" y="186"/>
                    </a:lnTo>
                    <a:lnTo>
                      <a:pt x="1121" y="184"/>
                    </a:lnTo>
                    <a:lnTo>
                      <a:pt x="1121" y="177"/>
                    </a:lnTo>
                    <a:lnTo>
                      <a:pt x="1123" y="176"/>
                    </a:lnTo>
                    <a:lnTo>
                      <a:pt x="1124" y="171"/>
                    </a:lnTo>
                    <a:lnTo>
                      <a:pt x="1125" y="170"/>
                    </a:lnTo>
                    <a:lnTo>
                      <a:pt x="1126" y="160"/>
                    </a:lnTo>
                    <a:lnTo>
                      <a:pt x="1128" y="160"/>
                    </a:lnTo>
                    <a:lnTo>
                      <a:pt x="1129" y="155"/>
                    </a:lnTo>
                    <a:lnTo>
                      <a:pt x="1130" y="152"/>
                    </a:lnTo>
                    <a:lnTo>
                      <a:pt x="1131" y="148"/>
                    </a:lnTo>
                    <a:lnTo>
                      <a:pt x="1132" y="143"/>
                    </a:lnTo>
                    <a:lnTo>
                      <a:pt x="1133" y="139"/>
                    </a:lnTo>
                    <a:lnTo>
                      <a:pt x="1135" y="135"/>
                    </a:lnTo>
                    <a:lnTo>
                      <a:pt x="1136" y="131"/>
                    </a:lnTo>
                    <a:lnTo>
                      <a:pt x="1137" y="127"/>
                    </a:lnTo>
                    <a:lnTo>
                      <a:pt x="1138" y="126"/>
                    </a:lnTo>
                    <a:lnTo>
                      <a:pt x="1139" y="117"/>
                    </a:lnTo>
                    <a:lnTo>
                      <a:pt x="1140" y="114"/>
                    </a:lnTo>
                    <a:lnTo>
                      <a:pt x="1142" y="108"/>
                    </a:lnTo>
                    <a:lnTo>
                      <a:pt x="1143" y="104"/>
                    </a:lnTo>
                    <a:lnTo>
                      <a:pt x="1144" y="100"/>
                    </a:lnTo>
                    <a:lnTo>
                      <a:pt x="1145" y="96"/>
                    </a:lnTo>
                    <a:lnTo>
                      <a:pt x="1146" y="90"/>
                    </a:lnTo>
                    <a:lnTo>
                      <a:pt x="1148" y="85"/>
                    </a:lnTo>
                    <a:lnTo>
                      <a:pt x="1149" y="82"/>
                    </a:lnTo>
                    <a:lnTo>
                      <a:pt x="1150" y="76"/>
                    </a:lnTo>
                    <a:lnTo>
                      <a:pt x="1151" y="72"/>
                    </a:lnTo>
                    <a:lnTo>
                      <a:pt x="1152" y="68"/>
                    </a:lnTo>
                    <a:lnTo>
                      <a:pt x="1153" y="61"/>
                    </a:lnTo>
                    <a:lnTo>
                      <a:pt x="1155" y="56"/>
                    </a:lnTo>
                    <a:lnTo>
                      <a:pt x="1156" y="52"/>
                    </a:lnTo>
                    <a:lnTo>
                      <a:pt x="1157" y="48"/>
                    </a:lnTo>
                    <a:lnTo>
                      <a:pt x="1158" y="43"/>
                    </a:lnTo>
                    <a:lnTo>
                      <a:pt x="1160" y="42"/>
                    </a:lnTo>
                    <a:lnTo>
                      <a:pt x="1160" y="35"/>
                    </a:lnTo>
                    <a:lnTo>
                      <a:pt x="1162" y="32"/>
                    </a:lnTo>
                    <a:lnTo>
                      <a:pt x="1163" y="29"/>
                    </a:lnTo>
                    <a:lnTo>
                      <a:pt x="1164" y="27"/>
                    </a:lnTo>
                    <a:lnTo>
                      <a:pt x="1165" y="27"/>
                    </a:lnTo>
                    <a:lnTo>
                      <a:pt x="1167" y="27"/>
                    </a:lnTo>
                    <a:lnTo>
                      <a:pt x="1168" y="29"/>
                    </a:lnTo>
                    <a:lnTo>
                      <a:pt x="1169" y="0"/>
                    </a:lnTo>
                    <a:lnTo>
                      <a:pt x="1170" y="72"/>
                    </a:lnTo>
                    <a:lnTo>
                      <a:pt x="1171" y="305"/>
                    </a:lnTo>
                    <a:lnTo>
                      <a:pt x="1172" y="373"/>
                    </a:lnTo>
                    <a:lnTo>
                      <a:pt x="1174" y="391"/>
                    </a:lnTo>
                    <a:lnTo>
                      <a:pt x="1175" y="398"/>
                    </a:lnTo>
                    <a:lnTo>
                      <a:pt x="1176" y="403"/>
                    </a:lnTo>
                    <a:lnTo>
                      <a:pt x="1177" y="405"/>
                    </a:lnTo>
                    <a:lnTo>
                      <a:pt x="1178" y="408"/>
                    </a:lnTo>
                    <a:lnTo>
                      <a:pt x="1180" y="408"/>
                    </a:lnTo>
                    <a:lnTo>
                      <a:pt x="1181" y="413"/>
                    </a:lnTo>
                    <a:lnTo>
                      <a:pt x="1182" y="410"/>
                    </a:lnTo>
                    <a:lnTo>
                      <a:pt x="1183" y="415"/>
                    </a:lnTo>
                    <a:lnTo>
                      <a:pt x="1184" y="416"/>
                    </a:lnTo>
                    <a:lnTo>
                      <a:pt x="1185" y="422"/>
                    </a:lnTo>
                    <a:lnTo>
                      <a:pt x="1187" y="424"/>
                    </a:lnTo>
                    <a:lnTo>
                      <a:pt x="1188" y="424"/>
                    </a:lnTo>
                    <a:lnTo>
                      <a:pt x="1189" y="425"/>
                    </a:lnTo>
                    <a:lnTo>
                      <a:pt x="1190" y="426"/>
                    </a:lnTo>
                    <a:lnTo>
                      <a:pt x="1192" y="427"/>
                    </a:lnTo>
                    <a:lnTo>
                      <a:pt x="1192" y="431"/>
                    </a:lnTo>
                    <a:lnTo>
                      <a:pt x="1194" y="430"/>
                    </a:lnTo>
                    <a:lnTo>
                      <a:pt x="1195" y="432"/>
                    </a:lnTo>
                    <a:lnTo>
                      <a:pt x="1196" y="433"/>
                    </a:lnTo>
                    <a:lnTo>
                      <a:pt x="1197" y="437"/>
                    </a:lnTo>
                    <a:lnTo>
                      <a:pt x="1199" y="437"/>
                    </a:lnTo>
                    <a:lnTo>
                      <a:pt x="1199" y="444"/>
                    </a:lnTo>
                    <a:lnTo>
                      <a:pt x="1201" y="440"/>
                    </a:lnTo>
                    <a:lnTo>
                      <a:pt x="1202" y="446"/>
                    </a:lnTo>
                    <a:lnTo>
                      <a:pt x="1203" y="448"/>
                    </a:lnTo>
                    <a:lnTo>
                      <a:pt x="1204" y="453"/>
                    </a:lnTo>
                    <a:lnTo>
                      <a:pt x="1206" y="453"/>
                    </a:lnTo>
                    <a:lnTo>
                      <a:pt x="1207" y="456"/>
                    </a:lnTo>
                    <a:lnTo>
                      <a:pt x="1208" y="460"/>
                    </a:lnTo>
                    <a:lnTo>
                      <a:pt x="1209" y="462"/>
                    </a:lnTo>
                    <a:lnTo>
                      <a:pt x="1210" y="466"/>
                    </a:lnTo>
                    <a:lnTo>
                      <a:pt x="1211" y="466"/>
                    </a:lnTo>
                    <a:lnTo>
                      <a:pt x="1213" y="470"/>
                    </a:lnTo>
                    <a:lnTo>
                      <a:pt x="1214" y="470"/>
                    </a:lnTo>
                    <a:lnTo>
                      <a:pt x="1215" y="475"/>
                    </a:lnTo>
                    <a:lnTo>
                      <a:pt x="1216" y="477"/>
                    </a:lnTo>
                    <a:lnTo>
                      <a:pt x="1217" y="479"/>
                    </a:lnTo>
                    <a:lnTo>
                      <a:pt x="1219" y="478"/>
                    </a:lnTo>
                    <a:lnTo>
                      <a:pt x="1220" y="482"/>
                    </a:lnTo>
                    <a:lnTo>
                      <a:pt x="1221" y="483"/>
                    </a:lnTo>
                    <a:lnTo>
                      <a:pt x="1222" y="487"/>
                    </a:lnTo>
                    <a:lnTo>
                      <a:pt x="1223" y="488"/>
                    </a:lnTo>
                    <a:lnTo>
                      <a:pt x="1224" y="491"/>
                    </a:lnTo>
                    <a:lnTo>
                      <a:pt x="1226" y="491"/>
                    </a:lnTo>
                    <a:lnTo>
                      <a:pt x="1227" y="494"/>
                    </a:lnTo>
                    <a:lnTo>
                      <a:pt x="1228" y="497"/>
                    </a:lnTo>
                    <a:lnTo>
                      <a:pt x="1229" y="497"/>
                    </a:lnTo>
                    <a:lnTo>
                      <a:pt x="1231" y="501"/>
                    </a:lnTo>
                    <a:lnTo>
                      <a:pt x="1231" y="500"/>
                    </a:lnTo>
                    <a:lnTo>
                      <a:pt x="1233" y="504"/>
                    </a:lnTo>
                    <a:lnTo>
                      <a:pt x="1234" y="504"/>
                    </a:lnTo>
                    <a:lnTo>
                      <a:pt x="1235" y="508"/>
                    </a:lnTo>
                    <a:lnTo>
                      <a:pt x="1236" y="509"/>
                    </a:lnTo>
                    <a:lnTo>
                      <a:pt x="1238" y="513"/>
                    </a:lnTo>
                    <a:lnTo>
                      <a:pt x="1239" y="514"/>
                    </a:lnTo>
                    <a:lnTo>
                      <a:pt x="1240" y="519"/>
                    </a:lnTo>
                    <a:lnTo>
                      <a:pt x="1241" y="519"/>
                    </a:lnTo>
                    <a:lnTo>
                      <a:pt x="1242" y="523"/>
                    </a:lnTo>
                    <a:lnTo>
                      <a:pt x="1243" y="525"/>
                    </a:lnTo>
                    <a:lnTo>
                      <a:pt x="1245" y="528"/>
                    </a:lnTo>
                    <a:lnTo>
                      <a:pt x="1246" y="533"/>
                    </a:lnTo>
                    <a:lnTo>
                      <a:pt x="1247" y="533"/>
                    </a:lnTo>
                    <a:lnTo>
                      <a:pt x="1248" y="536"/>
                    </a:lnTo>
                    <a:lnTo>
                      <a:pt x="1249" y="537"/>
                    </a:lnTo>
                    <a:lnTo>
                      <a:pt x="1251" y="541"/>
                    </a:lnTo>
                    <a:lnTo>
                      <a:pt x="1252" y="543"/>
                    </a:lnTo>
                    <a:lnTo>
                      <a:pt x="1253" y="545"/>
                    </a:lnTo>
                    <a:lnTo>
                      <a:pt x="1254" y="546"/>
                    </a:lnTo>
                    <a:lnTo>
                      <a:pt x="1255" y="550"/>
                    </a:lnTo>
                    <a:lnTo>
                      <a:pt x="1256" y="550"/>
                    </a:lnTo>
                    <a:lnTo>
                      <a:pt x="1258" y="557"/>
                    </a:lnTo>
                    <a:lnTo>
                      <a:pt x="1259" y="555"/>
                    </a:lnTo>
                    <a:lnTo>
                      <a:pt x="1260" y="559"/>
                    </a:lnTo>
                    <a:lnTo>
                      <a:pt x="1261" y="562"/>
                    </a:lnTo>
                    <a:lnTo>
                      <a:pt x="1262" y="563"/>
                    </a:lnTo>
                    <a:lnTo>
                      <a:pt x="1263" y="569"/>
                    </a:lnTo>
                    <a:lnTo>
                      <a:pt x="1265" y="565"/>
                    </a:lnTo>
                    <a:lnTo>
                      <a:pt x="1266" y="570"/>
                    </a:lnTo>
                    <a:lnTo>
                      <a:pt x="1267" y="569"/>
                    </a:lnTo>
                    <a:lnTo>
                      <a:pt x="1268" y="572"/>
                    </a:lnTo>
                    <a:lnTo>
                      <a:pt x="1270" y="573"/>
                    </a:lnTo>
                    <a:lnTo>
                      <a:pt x="1270" y="574"/>
                    </a:lnTo>
                    <a:lnTo>
                      <a:pt x="1272" y="574"/>
                    </a:lnTo>
                    <a:lnTo>
                      <a:pt x="1273" y="575"/>
                    </a:lnTo>
                    <a:lnTo>
                      <a:pt x="1274" y="578"/>
                    </a:lnTo>
                    <a:lnTo>
                      <a:pt x="1275" y="579"/>
                    </a:lnTo>
                    <a:lnTo>
                      <a:pt x="1277" y="580"/>
                    </a:lnTo>
                    <a:lnTo>
                      <a:pt x="1278" y="581"/>
                    </a:lnTo>
                    <a:lnTo>
                      <a:pt x="1279" y="583"/>
                    </a:lnTo>
                    <a:lnTo>
                      <a:pt x="1280" y="584"/>
                    </a:lnTo>
                    <a:lnTo>
                      <a:pt x="1281" y="588"/>
                    </a:lnTo>
                    <a:lnTo>
                      <a:pt x="1282" y="585"/>
                    </a:lnTo>
                    <a:lnTo>
                      <a:pt x="1284" y="588"/>
                    </a:lnTo>
                    <a:lnTo>
                      <a:pt x="1285" y="586"/>
                    </a:lnTo>
                    <a:lnTo>
                      <a:pt x="1286" y="588"/>
                    </a:lnTo>
                    <a:lnTo>
                      <a:pt x="1287" y="590"/>
                    </a:lnTo>
                    <a:lnTo>
                      <a:pt x="1288" y="586"/>
                    </a:lnTo>
                    <a:lnTo>
                      <a:pt x="1290" y="588"/>
                    </a:lnTo>
                    <a:lnTo>
                      <a:pt x="1291" y="586"/>
                    </a:lnTo>
                    <a:lnTo>
                      <a:pt x="1292" y="589"/>
                    </a:lnTo>
                    <a:lnTo>
                      <a:pt x="1293" y="588"/>
                    </a:lnTo>
                    <a:lnTo>
                      <a:pt x="1294" y="588"/>
                    </a:lnTo>
                    <a:lnTo>
                      <a:pt x="1295" y="588"/>
                    </a:lnTo>
                    <a:lnTo>
                      <a:pt x="1297" y="592"/>
                    </a:lnTo>
                    <a:lnTo>
                      <a:pt x="1298" y="593"/>
                    </a:lnTo>
                    <a:lnTo>
                      <a:pt x="1299" y="596"/>
                    </a:lnTo>
                    <a:lnTo>
                      <a:pt x="1300" y="593"/>
                    </a:lnTo>
                    <a:lnTo>
                      <a:pt x="1302" y="594"/>
                    </a:lnTo>
                    <a:lnTo>
                      <a:pt x="1302" y="597"/>
                    </a:lnTo>
                    <a:lnTo>
                      <a:pt x="1304" y="597"/>
                    </a:lnTo>
                    <a:lnTo>
                      <a:pt x="1305" y="604"/>
                    </a:lnTo>
                    <a:lnTo>
                      <a:pt x="1306" y="599"/>
                    </a:lnTo>
                    <a:lnTo>
                      <a:pt x="1307" y="605"/>
                    </a:lnTo>
                    <a:lnTo>
                      <a:pt x="1309" y="604"/>
                    </a:lnTo>
                    <a:lnTo>
                      <a:pt x="1310" y="605"/>
                    </a:lnTo>
                    <a:lnTo>
                      <a:pt x="1311" y="605"/>
                    </a:lnTo>
                    <a:lnTo>
                      <a:pt x="1312" y="602"/>
                    </a:lnTo>
                    <a:lnTo>
                      <a:pt x="1313" y="604"/>
                    </a:lnTo>
                    <a:lnTo>
                      <a:pt x="1314" y="603"/>
                    </a:lnTo>
                    <a:lnTo>
                      <a:pt x="1316" y="603"/>
                    </a:lnTo>
                    <a:lnTo>
                      <a:pt x="1317" y="601"/>
                    </a:lnTo>
                    <a:lnTo>
                      <a:pt x="1318" y="599"/>
                    </a:lnTo>
                    <a:lnTo>
                      <a:pt x="1319" y="597"/>
                    </a:lnTo>
                    <a:lnTo>
                      <a:pt x="1320" y="599"/>
                    </a:lnTo>
                    <a:lnTo>
                      <a:pt x="1321" y="597"/>
                    </a:lnTo>
                    <a:lnTo>
                      <a:pt x="1323" y="597"/>
                    </a:lnTo>
                    <a:lnTo>
                      <a:pt x="1324" y="592"/>
                    </a:lnTo>
                    <a:lnTo>
                      <a:pt x="1325" y="592"/>
                    </a:lnTo>
                    <a:lnTo>
                      <a:pt x="1326" y="595"/>
                    </a:lnTo>
                    <a:lnTo>
                      <a:pt x="1327" y="593"/>
                    </a:lnTo>
                    <a:lnTo>
                      <a:pt x="1329" y="596"/>
                    </a:lnTo>
                    <a:lnTo>
                      <a:pt x="1330" y="592"/>
                    </a:lnTo>
                    <a:lnTo>
                      <a:pt x="1331" y="595"/>
                    </a:lnTo>
                    <a:lnTo>
                      <a:pt x="1332" y="595"/>
                    </a:lnTo>
                    <a:lnTo>
                      <a:pt x="1333" y="597"/>
                    </a:lnTo>
                    <a:lnTo>
                      <a:pt x="1334" y="594"/>
                    </a:lnTo>
                    <a:lnTo>
                      <a:pt x="1336" y="594"/>
                    </a:lnTo>
                    <a:lnTo>
                      <a:pt x="1337" y="592"/>
                    </a:lnTo>
                    <a:lnTo>
                      <a:pt x="1338" y="592"/>
                    </a:lnTo>
                    <a:lnTo>
                      <a:pt x="1339" y="592"/>
                    </a:lnTo>
                    <a:lnTo>
                      <a:pt x="1341" y="587"/>
                    </a:lnTo>
                    <a:lnTo>
                      <a:pt x="1341" y="546"/>
                    </a:lnTo>
                    <a:lnTo>
                      <a:pt x="1343" y="486"/>
                    </a:lnTo>
                    <a:lnTo>
                      <a:pt x="1344" y="550"/>
                    </a:lnTo>
                    <a:lnTo>
                      <a:pt x="1345" y="586"/>
                    </a:lnTo>
                    <a:lnTo>
                      <a:pt x="1346" y="584"/>
                    </a:lnTo>
                    <a:lnTo>
                      <a:pt x="1348" y="576"/>
                    </a:lnTo>
                    <a:lnTo>
                      <a:pt x="1349" y="578"/>
                    </a:lnTo>
                    <a:lnTo>
                      <a:pt x="1350" y="580"/>
                    </a:lnTo>
                    <a:lnTo>
                      <a:pt x="1351" y="583"/>
                    </a:lnTo>
                    <a:lnTo>
                      <a:pt x="1352" y="584"/>
                    </a:lnTo>
                    <a:lnTo>
                      <a:pt x="1353" y="582"/>
                    </a:lnTo>
                    <a:lnTo>
                      <a:pt x="1355" y="586"/>
                    </a:lnTo>
                    <a:lnTo>
                      <a:pt x="1356" y="584"/>
                    </a:lnTo>
                    <a:lnTo>
                      <a:pt x="1357" y="587"/>
                    </a:lnTo>
                    <a:lnTo>
                      <a:pt x="1358" y="581"/>
                    </a:lnTo>
                    <a:lnTo>
                      <a:pt x="1359" y="582"/>
                    </a:lnTo>
                    <a:lnTo>
                      <a:pt x="1361" y="582"/>
                    </a:lnTo>
                    <a:lnTo>
                      <a:pt x="1362" y="580"/>
                    </a:lnTo>
                    <a:lnTo>
                      <a:pt x="1363" y="585"/>
                    </a:lnTo>
                    <a:lnTo>
                      <a:pt x="1364" y="574"/>
                    </a:lnTo>
                    <a:lnTo>
                      <a:pt x="1365" y="574"/>
                    </a:lnTo>
                    <a:lnTo>
                      <a:pt x="1366" y="568"/>
                    </a:lnTo>
                    <a:lnTo>
                      <a:pt x="1368" y="568"/>
                    </a:lnTo>
                    <a:lnTo>
                      <a:pt x="1369" y="567"/>
                    </a:lnTo>
                    <a:lnTo>
                      <a:pt x="1370" y="563"/>
                    </a:lnTo>
                    <a:lnTo>
                      <a:pt x="1371" y="561"/>
                    </a:lnTo>
                    <a:lnTo>
                      <a:pt x="1373" y="556"/>
                    </a:lnTo>
                    <a:lnTo>
                      <a:pt x="1373" y="555"/>
                    </a:lnTo>
                    <a:lnTo>
                      <a:pt x="1375" y="552"/>
                    </a:lnTo>
                    <a:lnTo>
                      <a:pt x="1376" y="549"/>
                    </a:lnTo>
                    <a:lnTo>
                      <a:pt x="1377" y="544"/>
                    </a:lnTo>
                    <a:lnTo>
                      <a:pt x="1378" y="543"/>
                    </a:lnTo>
                    <a:lnTo>
                      <a:pt x="1380" y="536"/>
                    </a:lnTo>
                    <a:lnTo>
                      <a:pt x="1380" y="531"/>
                    </a:lnTo>
                    <a:lnTo>
                      <a:pt x="1382" y="525"/>
                    </a:lnTo>
                    <a:lnTo>
                      <a:pt x="1383" y="520"/>
                    </a:lnTo>
                    <a:lnTo>
                      <a:pt x="1384" y="523"/>
                    </a:lnTo>
                    <a:lnTo>
                      <a:pt x="1385" y="523"/>
                    </a:lnTo>
                    <a:lnTo>
                      <a:pt x="1387" y="526"/>
                    </a:lnTo>
                    <a:lnTo>
                      <a:pt x="1388" y="529"/>
                    </a:lnTo>
                    <a:lnTo>
                      <a:pt x="1389" y="535"/>
                    </a:lnTo>
                    <a:lnTo>
                      <a:pt x="1390" y="540"/>
                    </a:lnTo>
                    <a:lnTo>
                      <a:pt x="1391" y="547"/>
                    </a:lnTo>
                    <a:lnTo>
                      <a:pt x="1392" y="548"/>
                    </a:lnTo>
                    <a:lnTo>
                      <a:pt x="1394" y="549"/>
                    </a:lnTo>
                    <a:lnTo>
                      <a:pt x="1395" y="550"/>
                    </a:lnTo>
                    <a:lnTo>
                      <a:pt x="1396" y="548"/>
                    </a:lnTo>
                    <a:lnTo>
                      <a:pt x="1397" y="553"/>
                    </a:lnTo>
                    <a:lnTo>
                      <a:pt x="1398" y="545"/>
                    </a:lnTo>
                    <a:lnTo>
                      <a:pt x="1400" y="545"/>
                    </a:lnTo>
                    <a:lnTo>
                      <a:pt x="1401" y="541"/>
                    </a:lnTo>
                    <a:lnTo>
                      <a:pt x="1402" y="540"/>
                    </a:lnTo>
                    <a:lnTo>
                      <a:pt x="1403" y="540"/>
                    </a:lnTo>
                    <a:lnTo>
                      <a:pt x="1404" y="533"/>
                    </a:lnTo>
                    <a:lnTo>
                      <a:pt x="1405" y="534"/>
                    </a:lnTo>
                    <a:lnTo>
                      <a:pt x="1407" y="534"/>
                    </a:lnTo>
                    <a:lnTo>
                      <a:pt x="1408" y="533"/>
                    </a:lnTo>
                    <a:lnTo>
                      <a:pt x="1409" y="525"/>
                    </a:lnTo>
                    <a:lnTo>
                      <a:pt x="1410" y="525"/>
                    </a:lnTo>
                    <a:lnTo>
                      <a:pt x="1412" y="529"/>
                    </a:lnTo>
                    <a:lnTo>
                      <a:pt x="1412" y="530"/>
                    </a:lnTo>
                    <a:lnTo>
                      <a:pt x="1414" y="534"/>
                    </a:lnTo>
                    <a:lnTo>
                      <a:pt x="1415" y="531"/>
                    </a:lnTo>
                    <a:lnTo>
                      <a:pt x="1416" y="533"/>
                    </a:lnTo>
                    <a:lnTo>
                      <a:pt x="1417" y="529"/>
                    </a:lnTo>
                    <a:lnTo>
                      <a:pt x="1419" y="529"/>
                    </a:lnTo>
                    <a:lnTo>
                      <a:pt x="1420" y="528"/>
                    </a:lnTo>
                    <a:lnTo>
                      <a:pt x="1421" y="525"/>
                    </a:lnTo>
                    <a:lnTo>
                      <a:pt x="1422" y="527"/>
                    </a:lnTo>
                    <a:lnTo>
                      <a:pt x="1423" y="526"/>
                    </a:lnTo>
                    <a:lnTo>
                      <a:pt x="1424" y="529"/>
                    </a:lnTo>
                    <a:lnTo>
                      <a:pt x="1426" y="528"/>
                    </a:lnTo>
                    <a:lnTo>
                      <a:pt x="1427" y="532"/>
                    </a:lnTo>
                    <a:lnTo>
                      <a:pt x="1428" y="532"/>
                    </a:lnTo>
                    <a:lnTo>
                      <a:pt x="1429" y="532"/>
                    </a:lnTo>
                    <a:lnTo>
                      <a:pt x="1430" y="529"/>
                    </a:lnTo>
                    <a:lnTo>
                      <a:pt x="1432" y="525"/>
                    </a:lnTo>
                    <a:lnTo>
                      <a:pt x="1433" y="525"/>
                    </a:lnTo>
                    <a:lnTo>
                      <a:pt x="1434" y="517"/>
                    </a:lnTo>
                    <a:lnTo>
                      <a:pt x="1435" y="520"/>
                    </a:lnTo>
                    <a:lnTo>
                      <a:pt x="1436" y="517"/>
                    </a:lnTo>
                    <a:lnTo>
                      <a:pt x="1437" y="517"/>
                    </a:lnTo>
                    <a:lnTo>
                      <a:pt x="1439" y="516"/>
                    </a:lnTo>
                    <a:lnTo>
                      <a:pt x="1440" y="513"/>
                    </a:lnTo>
                    <a:lnTo>
                      <a:pt x="1441" y="511"/>
                    </a:lnTo>
                    <a:lnTo>
                      <a:pt x="1442" y="507"/>
                    </a:lnTo>
                    <a:lnTo>
                      <a:pt x="1443" y="505"/>
                    </a:lnTo>
                    <a:lnTo>
                      <a:pt x="1444" y="503"/>
                    </a:lnTo>
                    <a:lnTo>
                      <a:pt x="1446" y="503"/>
                    </a:lnTo>
                    <a:lnTo>
                      <a:pt x="1447" y="501"/>
                    </a:lnTo>
                    <a:lnTo>
                      <a:pt x="1448" y="501"/>
                    </a:lnTo>
                    <a:lnTo>
                      <a:pt x="1449" y="497"/>
                    </a:lnTo>
                    <a:lnTo>
                      <a:pt x="1451" y="499"/>
                    </a:lnTo>
                    <a:lnTo>
                      <a:pt x="1451" y="505"/>
                    </a:lnTo>
                    <a:lnTo>
                      <a:pt x="1453" y="500"/>
                    </a:lnTo>
                    <a:lnTo>
                      <a:pt x="1454" y="499"/>
                    </a:lnTo>
                    <a:lnTo>
                      <a:pt x="1455" y="494"/>
                    </a:lnTo>
                    <a:lnTo>
                      <a:pt x="1456" y="494"/>
                    </a:lnTo>
                    <a:lnTo>
                      <a:pt x="1458" y="487"/>
                    </a:lnTo>
                    <a:lnTo>
                      <a:pt x="1459" y="488"/>
                    </a:lnTo>
                    <a:lnTo>
                      <a:pt x="1460" y="483"/>
                    </a:lnTo>
                    <a:lnTo>
                      <a:pt x="1461" y="461"/>
                    </a:lnTo>
                    <a:lnTo>
                      <a:pt x="1462" y="398"/>
                    </a:lnTo>
                    <a:lnTo>
                      <a:pt x="1463" y="317"/>
                    </a:lnTo>
                    <a:lnTo>
                      <a:pt x="1465" y="403"/>
                    </a:lnTo>
                    <a:lnTo>
                      <a:pt x="1466" y="495"/>
                    </a:lnTo>
                    <a:lnTo>
                      <a:pt x="1467" y="481"/>
                    </a:lnTo>
                    <a:lnTo>
                      <a:pt x="1468" y="468"/>
                    </a:lnTo>
                    <a:lnTo>
                      <a:pt x="1469" y="465"/>
                    </a:lnTo>
                    <a:lnTo>
                      <a:pt x="1471" y="474"/>
                    </a:lnTo>
                    <a:lnTo>
                      <a:pt x="1472" y="469"/>
                    </a:lnTo>
                    <a:lnTo>
                      <a:pt x="1473" y="474"/>
                    </a:lnTo>
                    <a:lnTo>
                      <a:pt x="1474" y="477"/>
                    </a:lnTo>
                    <a:lnTo>
                      <a:pt x="1475" y="478"/>
                    </a:lnTo>
                    <a:lnTo>
                      <a:pt x="1476" y="475"/>
                    </a:lnTo>
                    <a:lnTo>
                      <a:pt x="1478" y="469"/>
                    </a:lnTo>
                    <a:lnTo>
                      <a:pt x="1479" y="470"/>
                    </a:lnTo>
                    <a:lnTo>
                      <a:pt x="1480" y="466"/>
                    </a:lnTo>
                    <a:lnTo>
                      <a:pt x="1481" y="466"/>
                    </a:lnTo>
                    <a:lnTo>
                      <a:pt x="1483" y="461"/>
                    </a:lnTo>
                    <a:lnTo>
                      <a:pt x="1483" y="461"/>
                    </a:lnTo>
                    <a:lnTo>
                      <a:pt x="1485" y="460"/>
                    </a:lnTo>
                    <a:lnTo>
                      <a:pt x="1486" y="459"/>
                    </a:lnTo>
                    <a:lnTo>
                      <a:pt x="1487" y="460"/>
                    </a:lnTo>
                    <a:lnTo>
                      <a:pt x="1488" y="456"/>
                    </a:lnTo>
                    <a:lnTo>
                      <a:pt x="1490" y="456"/>
                    </a:lnTo>
                    <a:lnTo>
                      <a:pt x="1491" y="450"/>
                    </a:lnTo>
                    <a:lnTo>
                      <a:pt x="1492" y="452"/>
                    </a:lnTo>
                    <a:lnTo>
                      <a:pt x="1493" y="449"/>
                    </a:lnTo>
                    <a:lnTo>
                      <a:pt x="1494" y="449"/>
                    </a:lnTo>
                    <a:lnTo>
                      <a:pt x="1495" y="444"/>
                    </a:lnTo>
                    <a:lnTo>
                      <a:pt x="1497" y="434"/>
                    </a:lnTo>
                    <a:lnTo>
                      <a:pt x="1498" y="427"/>
                    </a:lnTo>
                    <a:lnTo>
                      <a:pt x="1499" y="422"/>
                    </a:lnTo>
                    <a:lnTo>
                      <a:pt x="1500" y="416"/>
                    </a:lnTo>
                    <a:lnTo>
                      <a:pt x="1501" y="412"/>
                    </a:lnTo>
                    <a:lnTo>
                      <a:pt x="1503" y="407"/>
                    </a:lnTo>
                    <a:lnTo>
                      <a:pt x="1504" y="400"/>
                    </a:lnTo>
                    <a:lnTo>
                      <a:pt x="1505" y="401"/>
                    </a:lnTo>
                    <a:lnTo>
                      <a:pt x="1506" y="400"/>
                    </a:lnTo>
                    <a:lnTo>
                      <a:pt x="1507" y="410"/>
                    </a:lnTo>
                    <a:lnTo>
                      <a:pt x="1508" y="422"/>
                    </a:lnTo>
                    <a:lnTo>
                      <a:pt x="1510" y="429"/>
                    </a:lnTo>
                    <a:lnTo>
                      <a:pt x="1511" y="440"/>
                    </a:lnTo>
                    <a:lnTo>
                      <a:pt x="1512" y="439"/>
                    </a:lnTo>
                    <a:lnTo>
                      <a:pt x="1513" y="448"/>
                    </a:lnTo>
                    <a:lnTo>
                      <a:pt x="1514" y="453"/>
                    </a:lnTo>
                    <a:lnTo>
                      <a:pt x="1515" y="461"/>
                    </a:lnTo>
                    <a:lnTo>
                      <a:pt x="1517" y="462"/>
                    </a:lnTo>
                    <a:lnTo>
                      <a:pt x="1518" y="459"/>
                    </a:lnTo>
                    <a:lnTo>
                      <a:pt x="1519" y="456"/>
                    </a:lnTo>
                    <a:lnTo>
                      <a:pt x="1520" y="456"/>
                    </a:lnTo>
                    <a:lnTo>
                      <a:pt x="1522" y="456"/>
                    </a:lnTo>
                    <a:lnTo>
                      <a:pt x="1522" y="457"/>
                    </a:lnTo>
                    <a:lnTo>
                      <a:pt x="1524" y="453"/>
                    </a:lnTo>
                    <a:lnTo>
                      <a:pt x="1525" y="449"/>
                    </a:lnTo>
                    <a:lnTo>
                      <a:pt x="1526" y="444"/>
                    </a:lnTo>
                    <a:lnTo>
                      <a:pt x="1527" y="439"/>
                    </a:lnTo>
                    <a:lnTo>
                      <a:pt x="1529" y="440"/>
                    </a:lnTo>
                    <a:lnTo>
                      <a:pt x="1530" y="436"/>
                    </a:lnTo>
                    <a:lnTo>
                      <a:pt x="1531" y="439"/>
                    </a:lnTo>
                    <a:lnTo>
                      <a:pt x="1532" y="438"/>
                    </a:lnTo>
                    <a:lnTo>
                      <a:pt x="1533" y="442"/>
                    </a:lnTo>
                    <a:lnTo>
                      <a:pt x="1534" y="445"/>
                    </a:lnTo>
                    <a:lnTo>
                      <a:pt x="1536" y="447"/>
                    </a:lnTo>
                    <a:lnTo>
                      <a:pt x="1537" y="446"/>
                    </a:lnTo>
                    <a:lnTo>
                      <a:pt x="1538" y="448"/>
                    </a:lnTo>
                    <a:lnTo>
                      <a:pt x="1539" y="446"/>
                    </a:lnTo>
                    <a:lnTo>
                      <a:pt x="1540" y="449"/>
                    </a:lnTo>
                    <a:lnTo>
                      <a:pt x="1542" y="447"/>
                    </a:lnTo>
                    <a:lnTo>
                      <a:pt x="1543" y="453"/>
                    </a:lnTo>
                    <a:lnTo>
                      <a:pt x="1544" y="452"/>
                    </a:lnTo>
                    <a:lnTo>
                      <a:pt x="1545" y="448"/>
                    </a:lnTo>
                    <a:lnTo>
                      <a:pt x="1546" y="446"/>
                    </a:lnTo>
                    <a:lnTo>
                      <a:pt x="1547" y="442"/>
                    </a:lnTo>
                    <a:lnTo>
                      <a:pt x="1549" y="442"/>
                    </a:lnTo>
                    <a:lnTo>
                      <a:pt x="1550" y="440"/>
                    </a:lnTo>
                    <a:lnTo>
                      <a:pt x="1551" y="440"/>
                    </a:lnTo>
                    <a:lnTo>
                      <a:pt x="1552" y="437"/>
                    </a:lnTo>
                    <a:lnTo>
                      <a:pt x="1554" y="439"/>
                    </a:lnTo>
                    <a:lnTo>
                      <a:pt x="1554" y="443"/>
                    </a:lnTo>
                    <a:lnTo>
                      <a:pt x="1556" y="448"/>
                    </a:lnTo>
                    <a:lnTo>
                      <a:pt x="1557" y="445"/>
                    </a:lnTo>
                    <a:lnTo>
                      <a:pt x="1558" y="446"/>
                    </a:lnTo>
                    <a:lnTo>
                      <a:pt x="1559" y="440"/>
                    </a:lnTo>
                    <a:lnTo>
                      <a:pt x="1561" y="446"/>
                    </a:lnTo>
                    <a:lnTo>
                      <a:pt x="1562" y="443"/>
                    </a:lnTo>
                    <a:lnTo>
                      <a:pt x="1563" y="445"/>
                    </a:lnTo>
                    <a:lnTo>
                      <a:pt x="1564" y="445"/>
                    </a:lnTo>
                    <a:lnTo>
                      <a:pt x="1565" y="444"/>
                    </a:lnTo>
                    <a:lnTo>
                      <a:pt x="1566" y="440"/>
                    </a:lnTo>
                    <a:lnTo>
                      <a:pt x="1568" y="442"/>
                    </a:lnTo>
                    <a:lnTo>
                      <a:pt x="1569" y="440"/>
                    </a:lnTo>
                    <a:lnTo>
                      <a:pt x="1570" y="443"/>
                    </a:lnTo>
                    <a:lnTo>
                      <a:pt x="1571" y="440"/>
                    </a:lnTo>
                    <a:lnTo>
                      <a:pt x="1572" y="444"/>
                    </a:lnTo>
                    <a:lnTo>
                      <a:pt x="1573" y="443"/>
                    </a:lnTo>
                    <a:lnTo>
                      <a:pt x="1575" y="443"/>
                    </a:lnTo>
                    <a:lnTo>
                      <a:pt x="1576" y="442"/>
                    </a:lnTo>
                    <a:lnTo>
                      <a:pt x="1577" y="443"/>
                    </a:lnTo>
                    <a:lnTo>
                      <a:pt x="1578" y="436"/>
                    </a:lnTo>
                    <a:lnTo>
                      <a:pt x="1579" y="436"/>
                    </a:lnTo>
                    <a:lnTo>
                      <a:pt x="1581" y="437"/>
                    </a:lnTo>
                    <a:lnTo>
                      <a:pt x="1582" y="440"/>
                    </a:lnTo>
                    <a:lnTo>
                      <a:pt x="1583" y="440"/>
                    </a:lnTo>
                    <a:lnTo>
                      <a:pt x="1584" y="440"/>
                    </a:lnTo>
                    <a:lnTo>
                      <a:pt x="1585" y="443"/>
                    </a:lnTo>
                    <a:lnTo>
                      <a:pt x="1586" y="442"/>
                    </a:lnTo>
                    <a:lnTo>
                      <a:pt x="1588" y="443"/>
                    </a:lnTo>
                    <a:lnTo>
                      <a:pt x="1589" y="441"/>
                    </a:lnTo>
                    <a:lnTo>
                      <a:pt x="1590" y="438"/>
                    </a:lnTo>
                    <a:lnTo>
                      <a:pt x="1591" y="444"/>
                    </a:lnTo>
                    <a:lnTo>
                      <a:pt x="1593" y="440"/>
                    </a:lnTo>
                    <a:lnTo>
                      <a:pt x="1593" y="420"/>
                    </a:lnTo>
                    <a:lnTo>
                      <a:pt x="1595" y="353"/>
                    </a:lnTo>
                    <a:lnTo>
                      <a:pt x="1596" y="248"/>
                    </a:lnTo>
                    <a:lnTo>
                      <a:pt x="1597" y="301"/>
                    </a:lnTo>
                    <a:lnTo>
                      <a:pt x="1598" y="452"/>
                    </a:lnTo>
                    <a:lnTo>
                      <a:pt x="1600" y="460"/>
                    </a:lnTo>
                    <a:lnTo>
                      <a:pt x="1601" y="431"/>
                    </a:lnTo>
                    <a:lnTo>
                      <a:pt x="1602" y="423"/>
                    </a:lnTo>
                    <a:lnTo>
                      <a:pt x="1603" y="423"/>
                    </a:lnTo>
                    <a:lnTo>
                      <a:pt x="1604" y="425"/>
                    </a:lnTo>
                    <a:lnTo>
                      <a:pt x="1605" y="424"/>
                    </a:lnTo>
                    <a:lnTo>
                      <a:pt x="1607" y="426"/>
                    </a:lnTo>
                    <a:lnTo>
                      <a:pt x="1608" y="424"/>
                    </a:lnTo>
                    <a:lnTo>
                      <a:pt x="1609" y="425"/>
                    </a:lnTo>
                    <a:lnTo>
                      <a:pt x="1610" y="425"/>
                    </a:lnTo>
                    <a:lnTo>
                      <a:pt x="1611" y="426"/>
                    </a:lnTo>
                    <a:lnTo>
                      <a:pt x="1613" y="428"/>
                    </a:lnTo>
                    <a:lnTo>
                      <a:pt x="1614" y="429"/>
                    </a:lnTo>
                    <a:lnTo>
                      <a:pt x="1615" y="430"/>
                    </a:lnTo>
                    <a:lnTo>
                      <a:pt x="1616" y="430"/>
                    </a:lnTo>
                    <a:lnTo>
                      <a:pt x="1617" y="435"/>
                    </a:lnTo>
                    <a:lnTo>
                      <a:pt x="1618" y="440"/>
                    </a:lnTo>
                    <a:lnTo>
                      <a:pt x="1620" y="443"/>
                    </a:lnTo>
                    <a:lnTo>
                      <a:pt x="1621" y="436"/>
                    </a:lnTo>
                    <a:lnTo>
                      <a:pt x="1622" y="429"/>
                    </a:lnTo>
                    <a:lnTo>
                      <a:pt x="1623" y="422"/>
                    </a:lnTo>
                    <a:lnTo>
                      <a:pt x="1625" y="419"/>
                    </a:lnTo>
                    <a:lnTo>
                      <a:pt x="1625" y="412"/>
                    </a:lnTo>
                    <a:lnTo>
                      <a:pt x="1627" y="407"/>
                    </a:lnTo>
                    <a:lnTo>
                      <a:pt x="1628" y="397"/>
                    </a:lnTo>
                    <a:lnTo>
                      <a:pt x="1629" y="391"/>
                    </a:lnTo>
                    <a:lnTo>
                      <a:pt x="1630" y="385"/>
                    </a:lnTo>
                    <a:lnTo>
                      <a:pt x="1632" y="383"/>
                    </a:lnTo>
                    <a:lnTo>
                      <a:pt x="1632" y="372"/>
                    </a:lnTo>
                    <a:lnTo>
                      <a:pt x="1634" y="371"/>
                    </a:lnTo>
                    <a:lnTo>
                      <a:pt x="1635" y="368"/>
                    </a:lnTo>
                    <a:lnTo>
                      <a:pt x="1636" y="373"/>
                    </a:lnTo>
                    <a:lnTo>
                      <a:pt x="1637" y="381"/>
                    </a:lnTo>
                    <a:lnTo>
                      <a:pt x="1639" y="387"/>
                    </a:lnTo>
                    <a:lnTo>
                      <a:pt x="1640" y="393"/>
                    </a:lnTo>
                    <a:lnTo>
                      <a:pt x="1641" y="402"/>
                    </a:lnTo>
                    <a:lnTo>
                      <a:pt x="1642" y="408"/>
                    </a:lnTo>
                    <a:lnTo>
                      <a:pt x="1643" y="419"/>
                    </a:lnTo>
                    <a:lnTo>
                      <a:pt x="1644" y="419"/>
                    </a:lnTo>
                    <a:lnTo>
                      <a:pt x="1646" y="428"/>
                    </a:lnTo>
                    <a:lnTo>
                      <a:pt x="1647" y="430"/>
                    </a:lnTo>
                    <a:lnTo>
                      <a:pt x="1648" y="428"/>
                    </a:lnTo>
                    <a:lnTo>
                      <a:pt x="1649" y="428"/>
                    </a:lnTo>
                    <a:lnTo>
                      <a:pt x="1650" y="427"/>
                    </a:lnTo>
                    <a:lnTo>
                      <a:pt x="1652" y="428"/>
                    </a:lnTo>
                    <a:lnTo>
                      <a:pt x="1653" y="430"/>
                    </a:lnTo>
                    <a:lnTo>
                      <a:pt x="1654" y="428"/>
                    </a:lnTo>
                    <a:lnTo>
                      <a:pt x="1655" y="429"/>
                    </a:lnTo>
                    <a:lnTo>
                      <a:pt x="1656" y="430"/>
                    </a:lnTo>
                    <a:lnTo>
                      <a:pt x="1657" y="431"/>
                    </a:lnTo>
                    <a:lnTo>
                      <a:pt x="1659" y="427"/>
                    </a:lnTo>
                    <a:lnTo>
                      <a:pt x="1660" y="423"/>
                    </a:lnTo>
                    <a:lnTo>
                      <a:pt x="1661" y="426"/>
                    </a:lnTo>
                    <a:lnTo>
                      <a:pt x="1662" y="420"/>
                    </a:lnTo>
                    <a:lnTo>
                      <a:pt x="1664" y="420"/>
                    </a:lnTo>
                    <a:lnTo>
                      <a:pt x="1664" y="419"/>
                    </a:lnTo>
                    <a:lnTo>
                      <a:pt x="1666" y="423"/>
                    </a:lnTo>
                    <a:lnTo>
                      <a:pt x="1667" y="424"/>
                    </a:lnTo>
                    <a:lnTo>
                      <a:pt x="1668" y="423"/>
                    </a:lnTo>
                    <a:lnTo>
                      <a:pt x="1669" y="423"/>
                    </a:lnTo>
                    <a:lnTo>
                      <a:pt x="1671" y="426"/>
                    </a:lnTo>
                    <a:lnTo>
                      <a:pt x="1672" y="427"/>
                    </a:lnTo>
                    <a:lnTo>
                      <a:pt x="1673" y="432"/>
                    </a:lnTo>
                    <a:lnTo>
                      <a:pt x="1674" y="430"/>
                    </a:lnTo>
                    <a:lnTo>
                      <a:pt x="1675" y="439"/>
                    </a:lnTo>
                    <a:lnTo>
                      <a:pt x="1676" y="444"/>
                    </a:lnTo>
                    <a:lnTo>
                      <a:pt x="1678" y="449"/>
                    </a:lnTo>
                    <a:lnTo>
                      <a:pt x="1679" y="444"/>
                    </a:lnTo>
                    <a:lnTo>
                      <a:pt x="1680" y="440"/>
                    </a:lnTo>
                    <a:lnTo>
                      <a:pt x="1681" y="433"/>
                    </a:lnTo>
                    <a:lnTo>
                      <a:pt x="1682" y="435"/>
                    </a:lnTo>
                    <a:lnTo>
                      <a:pt x="1684" y="436"/>
                    </a:lnTo>
                    <a:lnTo>
                      <a:pt x="1685" y="435"/>
                    </a:lnTo>
                    <a:lnTo>
                      <a:pt x="1686" y="431"/>
                    </a:lnTo>
                    <a:lnTo>
                      <a:pt x="1687" y="425"/>
                    </a:lnTo>
                    <a:lnTo>
                      <a:pt x="1688" y="423"/>
                    </a:lnTo>
                    <a:lnTo>
                      <a:pt x="1689" y="425"/>
                    </a:lnTo>
                    <a:lnTo>
                      <a:pt x="1691" y="426"/>
                    </a:lnTo>
                    <a:lnTo>
                      <a:pt x="1692" y="428"/>
                    </a:lnTo>
                    <a:lnTo>
                      <a:pt x="1693" y="426"/>
                    </a:lnTo>
                    <a:lnTo>
                      <a:pt x="1694" y="428"/>
                    </a:lnTo>
                    <a:lnTo>
                      <a:pt x="1695" y="430"/>
                    </a:lnTo>
                    <a:lnTo>
                      <a:pt x="1696" y="436"/>
                    </a:lnTo>
                    <a:lnTo>
                      <a:pt x="1698" y="447"/>
                    </a:lnTo>
                    <a:lnTo>
                      <a:pt x="1699" y="438"/>
                    </a:lnTo>
                    <a:lnTo>
                      <a:pt x="1700" y="436"/>
                    </a:lnTo>
                    <a:lnTo>
                      <a:pt x="1701" y="432"/>
                    </a:lnTo>
                    <a:lnTo>
                      <a:pt x="1703" y="435"/>
                    </a:lnTo>
                    <a:lnTo>
                      <a:pt x="1703" y="434"/>
                    </a:lnTo>
                    <a:lnTo>
                      <a:pt x="1705" y="432"/>
                    </a:lnTo>
                    <a:lnTo>
                      <a:pt x="1706" y="433"/>
                    </a:lnTo>
                    <a:lnTo>
                      <a:pt x="1707" y="433"/>
                    </a:lnTo>
                    <a:lnTo>
                      <a:pt x="1708" y="432"/>
                    </a:lnTo>
                    <a:lnTo>
                      <a:pt x="1710" y="433"/>
                    </a:lnTo>
                    <a:lnTo>
                      <a:pt x="1711" y="426"/>
                    </a:lnTo>
                    <a:lnTo>
                      <a:pt x="1712" y="428"/>
                    </a:lnTo>
                    <a:lnTo>
                      <a:pt x="1713" y="427"/>
                    </a:lnTo>
                    <a:lnTo>
                      <a:pt x="1714" y="431"/>
                    </a:lnTo>
                    <a:lnTo>
                      <a:pt x="1715" y="436"/>
                    </a:lnTo>
                    <a:lnTo>
                      <a:pt x="1717" y="439"/>
                    </a:lnTo>
                    <a:lnTo>
                      <a:pt x="1718" y="439"/>
                    </a:lnTo>
                    <a:lnTo>
                      <a:pt x="1719" y="436"/>
                    </a:lnTo>
                    <a:lnTo>
                      <a:pt x="1720" y="432"/>
                    </a:lnTo>
                    <a:lnTo>
                      <a:pt x="1721" y="436"/>
                    </a:lnTo>
                    <a:lnTo>
                      <a:pt x="1723" y="431"/>
                    </a:lnTo>
                    <a:lnTo>
                      <a:pt x="1724" y="436"/>
                    </a:lnTo>
                    <a:lnTo>
                      <a:pt x="1725" y="433"/>
                    </a:lnTo>
                    <a:lnTo>
                      <a:pt x="1726" y="433"/>
                    </a:lnTo>
                    <a:lnTo>
                      <a:pt x="1727" y="434"/>
                    </a:lnTo>
                    <a:lnTo>
                      <a:pt x="1728" y="431"/>
                    </a:lnTo>
                    <a:lnTo>
                      <a:pt x="1730" y="430"/>
                    </a:lnTo>
                    <a:lnTo>
                      <a:pt x="1731" y="428"/>
                    </a:lnTo>
                    <a:lnTo>
                      <a:pt x="1732" y="427"/>
                    </a:lnTo>
                    <a:lnTo>
                      <a:pt x="1733" y="427"/>
                    </a:lnTo>
                    <a:lnTo>
                      <a:pt x="1735" y="425"/>
                    </a:lnTo>
                    <a:lnTo>
                      <a:pt x="1735" y="429"/>
                    </a:lnTo>
                    <a:lnTo>
                      <a:pt x="1737" y="429"/>
                    </a:lnTo>
                    <a:lnTo>
                      <a:pt x="1738" y="425"/>
                    </a:lnTo>
                    <a:lnTo>
                      <a:pt x="1739" y="425"/>
                    </a:lnTo>
                    <a:lnTo>
                      <a:pt x="1740" y="429"/>
                    </a:lnTo>
                    <a:lnTo>
                      <a:pt x="1742" y="420"/>
                    </a:lnTo>
                    <a:lnTo>
                      <a:pt x="1743" y="382"/>
                    </a:lnTo>
                    <a:lnTo>
                      <a:pt x="1744" y="297"/>
                    </a:lnTo>
                    <a:lnTo>
                      <a:pt x="1745" y="249"/>
                    </a:lnTo>
                    <a:lnTo>
                      <a:pt x="1746" y="367"/>
                    </a:lnTo>
                    <a:lnTo>
                      <a:pt x="1747" y="449"/>
                    </a:lnTo>
                    <a:lnTo>
                      <a:pt x="1749" y="432"/>
                    </a:lnTo>
                    <a:lnTo>
                      <a:pt x="1750" y="420"/>
                    </a:lnTo>
                    <a:lnTo>
                      <a:pt x="1751" y="427"/>
                    </a:lnTo>
                    <a:lnTo>
                      <a:pt x="1752" y="427"/>
                    </a:lnTo>
                    <a:lnTo>
                      <a:pt x="1753" y="431"/>
                    </a:lnTo>
                    <a:lnTo>
                      <a:pt x="1754" y="430"/>
                    </a:lnTo>
                    <a:lnTo>
                      <a:pt x="1756" y="436"/>
                    </a:lnTo>
                    <a:lnTo>
                      <a:pt x="1757" y="439"/>
                    </a:lnTo>
                    <a:lnTo>
                      <a:pt x="1758" y="430"/>
                    </a:lnTo>
                    <a:lnTo>
                      <a:pt x="1759" y="425"/>
                    </a:lnTo>
                    <a:lnTo>
                      <a:pt x="1760" y="423"/>
                    </a:lnTo>
                    <a:lnTo>
                      <a:pt x="1762" y="423"/>
                    </a:lnTo>
                    <a:lnTo>
                      <a:pt x="1763" y="424"/>
                    </a:lnTo>
                    <a:lnTo>
                      <a:pt x="1764" y="420"/>
                    </a:lnTo>
                    <a:lnTo>
                      <a:pt x="1765" y="420"/>
                    </a:lnTo>
                    <a:lnTo>
                      <a:pt x="1766" y="419"/>
                    </a:lnTo>
                    <a:lnTo>
                      <a:pt x="1767" y="417"/>
                    </a:lnTo>
                    <a:lnTo>
                      <a:pt x="1769" y="419"/>
                    </a:lnTo>
                    <a:lnTo>
                      <a:pt x="1770" y="412"/>
                    </a:lnTo>
                    <a:lnTo>
                      <a:pt x="1771" y="413"/>
                    </a:lnTo>
                    <a:lnTo>
                      <a:pt x="1772" y="415"/>
                    </a:lnTo>
                    <a:lnTo>
                      <a:pt x="1774" y="417"/>
                    </a:lnTo>
                    <a:lnTo>
                      <a:pt x="1774" y="414"/>
                    </a:lnTo>
                    <a:lnTo>
                      <a:pt x="1776" y="409"/>
                    </a:lnTo>
                    <a:lnTo>
                      <a:pt x="1777" y="402"/>
                    </a:lnTo>
                    <a:lnTo>
                      <a:pt x="1778" y="395"/>
                    </a:lnTo>
                    <a:lnTo>
                      <a:pt x="1779" y="386"/>
                    </a:lnTo>
                    <a:lnTo>
                      <a:pt x="1781" y="384"/>
                    </a:lnTo>
                    <a:lnTo>
                      <a:pt x="1782" y="376"/>
                    </a:lnTo>
                    <a:lnTo>
                      <a:pt x="1783" y="374"/>
                    </a:lnTo>
                    <a:lnTo>
                      <a:pt x="1784" y="373"/>
                    </a:lnTo>
                    <a:lnTo>
                      <a:pt x="1785" y="371"/>
                    </a:lnTo>
                    <a:lnTo>
                      <a:pt x="1786" y="372"/>
                    </a:lnTo>
                    <a:lnTo>
                      <a:pt x="1788" y="369"/>
                    </a:lnTo>
                    <a:lnTo>
                      <a:pt x="1789" y="379"/>
                    </a:lnTo>
                    <a:lnTo>
                      <a:pt x="1790" y="387"/>
                    </a:lnTo>
                    <a:lnTo>
                      <a:pt x="1791" y="402"/>
                    </a:lnTo>
                    <a:lnTo>
                      <a:pt x="1792" y="413"/>
                    </a:lnTo>
                    <a:lnTo>
                      <a:pt x="1794" y="420"/>
                    </a:lnTo>
                    <a:lnTo>
                      <a:pt x="1795" y="422"/>
                    </a:lnTo>
                    <a:lnTo>
                      <a:pt x="1796" y="421"/>
                    </a:lnTo>
                    <a:lnTo>
                      <a:pt x="1797" y="425"/>
                    </a:lnTo>
                    <a:lnTo>
                      <a:pt x="1798" y="423"/>
                    </a:lnTo>
                    <a:lnTo>
                      <a:pt x="1799" y="425"/>
                    </a:lnTo>
                    <a:lnTo>
                      <a:pt x="1801" y="422"/>
                    </a:lnTo>
                    <a:lnTo>
                      <a:pt x="1802" y="425"/>
                    </a:lnTo>
                    <a:lnTo>
                      <a:pt x="1803" y="425"/>
                    </a:lnTo>
                    <a:lnTo>
                      <a:pt x="1804" y="427"/>
                    </a:lnTo>
                    <a:lnTo>
                      <a:pt x="1806" y="426"/>
                    </a:lnTo>
                    <a:lnTo>
                      <a:pt x="1806" y="427"/>
                    </a:lnTo>
                    <a:lnTo>
                      <a:pt x="1808" y="427"/>
                    </a:lnTo>
                    <a:lnTo>
                      <a:pt x="1809" y="427"/>
                    </a:lnTo>
                    <a:lnTo>
                      <a:pt x="1810" y="424"/>
                    </a:lnTo>
                    <a:lnTo>
                      <a:pt x="1811" y="419"/>
                    </a:lnTo>
                    <a:lnTo>
                      <a:pt x="1813" y="419"/>
                    </a:lnTo>
                    <a:lnTo>
                      <a:pt x="1813" y="423"/>
                    </a:lnTo>
                    <a:lnTo>
                      <a:pt x="1815" y="428"/>
                    </a:lnTo>
                    <a:lnTo>
                      <a:pt x="1816" y="417"/>
                    </a:lnTo>
                    <a:lnTo>
                      <a:pt x="1817" y="416"/>
                    </a:lnTo>
                    <a:lnTo>
                      <a:pt x="1818" y="415"/>
                    </a:lnTo>
                    <a:lnTo>
                      <a:pt x="1820" y="415"/>
                    </a:lnTo>
                    <a:lnTo>
                      <a:pt x="1821" y="417"/>
                    </a:lnTo>
                    <a:lnTo>
                      <a:pt x="1822" y="415"/>
                    </a:lnTo>
                    <a:lnTo>
                      <a:pt x="1823" y="420"/>
                    </a:lnTo>
                    <a:lnTo>
                      <a:pt x="1824" y="420"/>
                    </a:lnTo>
                    <a:lnTo>
                      <a:pt x="1825" y="427"/>
                    </a:lnTo>
                    <a:lnTo>
                      <a:pt x="1827" y="426"/>
                    </a:lnTo>
                    <a:lnTo>
                      <a:pt x="1828" y="428"/>
                    </a:lnTo>
                    <a:lnTo>
                      <a:pt x="1829" y="430"/>
                    </a:lnTo>
                    <a:lnTo>
                      <a:pt x="1830" y="430"/>
                    </a:lnTo>
                    <a:lnTo>
                      <a:pt x="1831" y="434"/>
                    </a:lnTo>
                    <a:lnTo>
                      <a:pt x="1833" y="430"/>
                    </a:lnTo>
                    <a:lnTo>
                      <a:pt x="1834" y="432"/>
                    </a:lnTo>
                    <a:lnTo>
                      <a:pt x="1835" y="428"/>
                    </a:lnTo>
                    <a:lnTo>
                      <a:pt x="1836" y="437"/>
                    </a:lnTo>
                    <a:lnTo>
                      <a:pt x="1837" y="437"/>
                    </a:lnTo>
                    <a:lnTo>
                      <a:pt x="1838" y="427"/>
                    </a:lnTo>
                    <a:lnTo>
                      <a:pt x="1840" y="425"/>
                    </a:lnTo>
                    <a:lnTo>
                      <a:pt x="1841" y="421"/>
                    </a:lnTo>
                    <a:lnTo>
                      <a:pt x="1842" y="409"/>
                    </a:lnTo>
                    <a:lnTo>
                      <a:pt x="1843" y="370"/>
                    </a:lnTo>
                    <a:lnTo>
                      <a:pt x="1845" y="282"/>
                    </a:lnTo>
                    <a:lnTo>
                      <a:pt x="1845" y="285"/>
                    </a:lnTo>
                    <a:lnTo>
                      <a:pt x="1847" y="415"/>
                    </a:lnTo>
                    <a:lnTo>
                      <a:pt x="1848" y="453"/>
                    </a:lnTo>
                    <a:lnTo>
                      <a:pt x="1849" y="427"/>
                    </a:lnTo>
                    <a:lnTo>
                      <a:pt x="1850" y="423"/>
                    </a:lnTo>
                    <a:lnTo>
                      <a:pt x="1852" y="425"/>
                    </a:lnTo>
                    <a:lnTo>
                      <a:pt x="1853" y="429"/>
                    </a:lnTo>
                    <a:lnTo>
                      <a:pt x="1854" y="434"/>
                    </a:lnTo>
                    <a:lnTo>
                      <a:pt x="1855" y="431"/>
                    </a:lnTo>
                    <a:lnTo>
                      <a:pt x="1856" y="440"/>
                    </a:lnTo>
                    <a:lnTo>
                      <a:pt x="1857" y="437"/>
                    </a:lnTo>
                    <a:lnTo>
                      <a:pt x="1859" y="432"/>
                    </a:lnTo>
                    <a:lnTo>
                      <a:pt x="1860" y="431"/>
                    </a:lnTo>
                    <a:lnTo>
                      <a:pt x="1861" y="426"/>
                    </a:lnTo>
                    <a:lnTo>
                      <a:pt x="1862" y="423"/>
                    </a:lnTo>
                    <a:lnTo>
                      <a:pt x="1863" y="420"/>
                    </a:lnTo>
                    <a:lnTo>
                      <a:pt x="1865" y="419"/>
                    </a:lnTo>
                    <a:lnTo>
                      <a:pt x="1866" y="413"/>
                    </a:lnTo>
                    <a:lnTo>
                      <a:pt x="1867" y="412"/>
                    </a:lnTo>
                    <a:lnTo>
                      <a:pt x="1868" y="410"/>
                    </a:lnTo>
                    <a:lnTo>
                      <a:pt x="1869" y="408"/>
                    </a:lnTo>
                    <a:lnTo>
                      <a:pt x="1870" y="411"/>
                    </a:lnTo>
                    <a:lnTo>
                      <a:pt x="1872" y="402"/>
                    </a:lnTo>
                    <a:lnTo>
                      <a:pt x="1873" y="399"/>
                    </a:lnTo>
                    <a:lnTo>
                      <a:pt x="1874" y="398"/>
                    </a:lnTo>
                    <a:lnTo>
                      <a:pt x="1875" y="397"/>
                    </a:lnTo>
                    <a:lnTo>
                      <a:pt x="1876" y="394"/>
                    </a:lnTo>
                    <a:lnTo>
                      <a:pt x="1877" y="390"/>
                    </a:lnTo>
                    <a:lnTo>
                      <a:pt x="1879" y="390"/>
                    </a:lnTo>
                    <a:lnTo>
                      <a:pt x="1880" y="384"/>
                    </a:lnTo>
                    <a:lnTo>
                      <a:pt x="1881" y="379"/>
                    </a:lnTo>
                    <a:lnTo>
                      <a:pt x="1882" y="371"/>
                    </a:lnTo>
                    <a:lnTo>
                      <a:pt x="1884" y="369"/>
                    </a:lnTo>
                    <a:lnTo>
                      <a:pt x="1884" y="371"/>
                    </a:lnTo>
                    <a:lnTo>
                      <a:pt x="1886" y="370"/>
                    </a:lnTo>
                    <a:lnTo>
                      <a:pt x="1887" y="378"/>
                    </a:lnTo>
                    <a:lnTo>
                      <a:pt x="1888" y="383"/>
                    </a:lnTo>
                    <a:lnTo>
                      <a:pt x="1889" y="396"/>
                    </a:lnTo>
                    <a:lnTo>
                      <a:pt x="1891" y="405"/>
                    </a:lnTo>
                    <a:lnTo>
                      <a:pt x="1892" y="410"/>
                    </a:lnTo>
                    <a:lnTo>
                      <a:pt x="1893" y="415"/>
                    </a:lnTo>
                    <a:lnTo>
                      <a:pt x="1894" y="415"/>
                    </a:lnTo>
                    <a:lnTo>
                      <a:pt x="1895" y="419"/>
                    </a:lnTo>
                    <a:lnTo>
                      <a:pt x="1896" y="420"/>
                    </a:lnTo>
                    <a:lnTo>
                      <a:pt x="1898" y="420"/>
                    </a:lnTo>
                    <a:lnTo>
                      <a:pt x="1899" y="422"/>
                    </a:lnTo>
                    <a:lnTo>
                      <a:pt x="1900" y="423"/>
                    </a:lnTo>
                    <a:lnTo>
                      <a:pt x="1901" y="426"/>
                    </a:lnTo>
                    <a:lnTo>
                      <a:pt x="1902" y="423"/>
                    </a:lnTo>
                    <a:lnTo>
                      <a:pt x="1904" y="420"/>
                    </a:lnTo>
                    <a:lnTo>
                      <a:pt x="1905" y="422"/>
                    </a:lnTo>
                    <a:lnTo>
                      <a:pt x="1906" y="419"/>
                    </a:lnTo>
                    <a:lnTo>
                      <a:pt x="1907" y="423"/>
                    </a:lnTo>
                    <a:lnTo>
                      <a:pt x="1908" y="420"/>
                    </a:lnTo>
                    <a:lnTo>
                      <a:pt x="1909" y="419"/>
                    </a:lnTo>
                    <a:lnTo>
                      <a:pt x="1911" y="421"/>
                    </a:lnTo>
                    <a:lnTo>
                      <a:pt x="1912" y="422"/>
                    </a:lnTo>
                    <a:lnTo>
                      <a:pt x="1913" y="427"/>
                    </a:lnTo>
                    <a:lnTo>
                      <a:pt x="1914" y="424"/>
                    </a:lnTo>
                    <a:lnTo>
                      <a:pt x="1916" y="426"/>
                    </a:lnTo>
                    <a:lnTo>
                      <a:pt x="1916" y="427"/>
                    </a:lnTo>
                    <a:lnTo>
                      <a:pt x="1918" y="426"/>
                    </a:lnTo>
                    <a:lnTo>
                      <a:pt x="1919" y="427"/>
                    </a:lnTo>
                    <a:lnTo>
                      <a:pt x="1920" y="427"/>
                    </a:lnTo>
                    <a:lnTo>
                      <a:pt x="1921" y="434"/>
                    </a:lnTo>
                    <a:lnTo>
                      <a:pt x="1923" y="425"/>
                    </a:lnTo>
                    <a:lnTo>
                      <a:pt x="1924" y="421"/>
                    </a:lnTo>
                    <a:lnTo>
                      <a:pt x="1925" y="426"/>
                    </a:lnTo>
                    <a:lnTo>
                      <a:pt x="1926" y="423"/>
                    </a:lnTo>
                    <a:lnTo>
                      <a:pt x="1927" y="427"/>
                    </a:lnTo>
                    <a:lnTo>
                      <a:pt x="1928" y="431"/>
                    </a:lnTo>
                    <a:lnTo>
                      <a:pt x="1930" y="431"/>
                    </a:lnTo>
                    <a:lnTo>
                      <a:pt x="1931" y="431"/>
                    </a:lnTo>
                    <a:lnTo>
                      <a:pt x="1932" y="428"/>
                    </a:lnTo>
                    <a:lnTo>
                      <a:pt x="1933" y="431"/>
                    </a:lnTo>
                    <a:lnTo>
                      <a:pt x="1934" y="431"/>
                    </a:lnTo>
                    <a:lnTo>
                      <a:pt x="1935" y="433"/>
                    </a:lnTo>
                    <a:lnTo>
                      <a:pt x="1937" y="432"/>
                    </a:lnTo>
                    <a:lnTo>
                      <a:pt x="1938" y="430"/>
                    </a:lnTo>
                    <a:lnTo>
                      <a:pt x="1939" y="434"/>
                    </a:lnTo>
                    <a:lnTo>
                      <a:pt x="1940" y="432"/>
                    </a:lnTo>
                    <a:lnTo>
                      <a:pt x="1941" y="430"/>
                    </a:lnTo>
                    <a:lnTo>
                      <a:pt x="1943" y="434"/>
                    </a:lnTo>
                    <a:lnTo>
                      <a:pt x="1944" y="432"/>
                    </a:lnTo>
                    <a:lnTo>
                      <a:pt x="1945" y="426"/>
                    </a:lnTo>
                    <a:lnTo>
                      <a:pt x="1946" y="423"/>
                    </a:lnTo>
                    <a:lnTo>
                      <a:pt x="1947" y="425"/>
                    </a:lnTo>
                    <a:lnTo>
                      <a:pt x="1948" y="428"/>
                    </a:lnTo>
                    <a:lnTo>
                      <a:pt x="1950" y="431"/>
                    </a:lnTo>
                    <a:lnTo>
                      <a:pt x="1951" y="432"/>
                    </a:lnTo>
                    <a:lnTo>
                      <a:pt x="1952" y="431"/>
                    </a:lnTo>
                    <a:lnTo>
                      <a:pt x="1953" y="432"/>
                    </a:lnTo>
                    <a:lnTo>
                      <a:pt x="1955" y="428"/>
                    </a:lnTo>
                    <a:lnTo>
                      <a:pt x="1955" y="433"/>
                    </a:lnTo>
                    <a:lnTo>
                      <a:pt x="1957" y="435"/>
                    </a:lnTo>
                    <a:lnTo>
                      <a:pt x="1958" y="435"/>
                    </a:lnTo>
                    <a:lnTo>
                      <a:pt x="1959" y="437"/>
                    </a:lnTo>
                    <a:lnTo>
                      <a:pt x="1960" y="436"/>
                    </a:lnTo>
                    <a:lnTo>
                      <a:pt x="1962" y="438"/>
                    </a:lnTo>
                    <a:lnTo>
                      <a:pt x="1963" y="439"/>
                    </a:lnTo>
                    <a:lnTo>
                      <a:pt x="1964" y="441"/>
                    </a:lnTo>
                    <a:lnTo>
                      <a:pt x="1965" y="440"/>
                    </a:lnTo>
                    <a:lnTo>
                      <a:pt x="1966" y="440"/>
                    </a:lnTo>
                    <a:lnTo>
                      <a:pt x="1967" y="435"/>
                    </a:lnTo>
                    <a:lnTo>
                      <a:pt x="1969" y="418"/>
                    </a:lnTo>
                    <a:lnTo>
                      <a:pt x="1970" y="372"/>
                    </a:lnTo>
                    <a:lnTo>
                      <a:pt x="1971" y="275"/>
                    </a:lnTo>
                    <a:lnTo>
                      <a:pt x="1972" y="260"/>
                    </a:lnTo>
                    <a:lnTo>
                      <a:pt x="1973" y="420"/>
                    </a:lnTo>
                    <a:lnTo>
                      <a:pt x="1975" y="449"/>
                    </a:lnTo>
                    <a:lnTo>
                      <a:pt x="1976" y="420"/>
                    </a:lnTo>
                    <a:lnTo>
                      <a:pt x="1977" y="417"/>
                    </a:lnTo>
                    <a:lnTo>
                      <a:pt x="1978" y="420"/>
                    </a:lnTo>
                    <a:lnTo>
                      <a:pt x="1979" y="425"/>
                    </a:lnTo>
                    <a:lnTo>
                      <a:pt x="1980" y="430"/>
                    </a:lnTo>
                    <a:lnTo>
                      <a:pt x="1982" y="432"/>
                    </a:lnTo>
                    <a:lnTo>
                      <a:pt x="1983" y="440"/>
                    </a:lnTo>
                    <a:lnTo>
                      <a:pt x="1984" y="443"/>
                    </a:lnTo>
                    <a:lnTo>
                      <a:pt x="1985" y="443"/>
                    </a:lnTo>
                    <a:lnTo>
                      <a:pt x="1987" y="444"/>
                    </a:lnTo>
                    <a:lnTo>
                      <a:pt x="1987" y="437"/>
                    </a:lnTo>
                    <a:lnTo>
                      <a:pt x="1989" y="432"/>
                    </a:lnTo>
                    <a:lnTo>
                      <a:pt x="1990" y="431"/>
                    </a:lnTo>
                    <a:lnTo>
                      <a:pt x="1991" y="430"/>
                    </a:lnTo>
                    <a:lnTo>
                      <a:pt x="1992" y="427"/>
                    </a:lnTo>
                    <a:lnTo>
                      <a:pt x="1994" y="425"/>
                    </a:lnTo>
                    <a:lnTo>
                      <a:pt x="1995" y="427"/>
                    </a:lnTo>
                    <a:lnTo>
                      <a:pt x="1996" y="420"/>
                    </a:lnTo>
                    <a:lnTo>
                      <a:pt x="1997" y="416"/>
                    </a:lnTo>
                    <a:lnTo>
                      <a:pt x="1998" y="414"/>
                    </a:lnTo>
                    <a:lnTo>
                      <a:pt x="1999" y="412"/>
                    </a:lnTo>
                    <a:lnTo>
                      <a:pt x="2001" y="410"/>
                    </a:lnTo>
                    <a:lnTo>
                      <a:pt x="2002" y="408"/>
                    </a:lnTo>
                    <a:lnTo>
                      <a:pt x="2003" y="408"/>
                    </a:lnTo>
                    <a:lnTo>
                      <a:pt x="2004" y="406"/>
                    </a:lnTo>
                    <a:lnTo>
                      <a:pt x="2005" y="404"/>
                    </a:lnTo>
                    <a:lnTo>
                      <a:pt x="2006" y="394"/>
                    </a:lnTo>
                    <a:lnTo>
                      <a:pt x="2008" y="388"/>
                    </a:lnTo>
                    <a:lnTo>
                      <a:pt x="2009" y="378"/>
                    </a:lnTo>
                    <a:lnTo>
                      <a:pt x="2010" y="373"/>
                    </a:lnTo>
                    <a:lnTo>
                      <a:pt x="2011" y="372"/>
                    </a:lnTo>
                    <a:lnTo>
                      <a:pt x="2012" y="371"/>
                    </a:lnTo>
                    <a:lnTo>
                      <a:pt x="2014" y="376"/>
                    </a:lnTo>
                    <a:lnTo>
                      <a:pt x="2015" y="378"/>
                    </a:lnTo>
                    <a:lnTo>
                      <a:pt x="2016" y="388"/>
                    </a:lnTo>
                    <a:lnTo>
                      <a:pt x="2017" y="396"/>
                    </a:lnTo>
                    <a:lnTo>
                      <a:pt x="2018" y="405"/>
                    </a:lnTo>
                    <a:lnTo>
                      <a:pt x="2019" y="414"/>
                    </a:lnTo>
                    <a:lnTo>
                      <a:pt x="2021" y="417"/>
                    </a:lnTo>
                    <a:lnTo>
                      <a:pt x="2022" y="422"/>
                    </a:lnTo>
                    <a:lnTo>
                      <a:pt x="2023" y="426"/>
                    </a:lnTo>
                    <a:lnTo>
                      <a:pt x="2024" y="431"/>
                    </a:lnTo>
                    <a:lnTo>
                      <a:pt x="2026" y="431"/>
                    </a:lnTo>
                    <a:lnTo>
                      <a:pt x="2026" y="430"/>
                    </a:lnTo>
                    <a:lnTo>
                      <a:pt x="2028" y="432"/>
                    </a:lnTo>
                    <a:lnTo>
                      <a:pt x="2029" y="428"/>
                    </a:lnTo>
                    <a:lnTo>
                      <a:pt x="2030" y="427"/>
                    </a:lnTo>
                    <a:lnTo>
                      <a:pt x="2031" y="426"/>
                    </a:lnTo>
                    <a:lnTo>
                      <a:pt x="2033" y="431"/>
                    </a:lnTo>
                    <a:lnTo>
                      <a:pt x="2034" y="431"/>
                    </a:lnTo>
                    <a:lnTo>
                      <a:pt x="2035" y="429"/>
                    </a:lnTo>
                    <a:lnTo>
                      <a:pt x="2036" y="431"/>
                    </a:lnTo>
                    <a:lnTo>
                      <a:pt x="2037" y="427"/>
                    </a:lnTo>
                    <a:lnTo>
                      <a:pt x="2038" y="431"/>
                    </a:lnTo>
                    <a:lnTo>
                      <a:pt x="2040" y="430"/>
                    </a:lnTo>
                    <a:lnTo>
                      <a:pt x="2041" y="431"/>
                    </a:lnTo>
                    <a:lnTo>
                      <a:pt x="2042" y="428"/>
                    </a:lnTo>
                    <a:lnTo>
                      <a:pt x="2043" y="427"/>
                    </a:lnTo>
                    <a:lnTo>
                      <a:pt x="2044" y="426"/>
                    </a:lnTo>
                    <a:lnTo>
                      <a:pt x="2046" y="425"/>
                    </a:lnTo>
                    <a:lnTo>
                      <a:pt x="2047" y="424"/>
                    </a:lnTo>
                    <a:lnTo>
                      <a:pt x="2048" y="423"/>
                    </a:lnTo>
                    <a:lnTo>
                      <a:pt x="2049" y="425"/>
                    </a:lnTo>
                    <a:lnTo>
                      <a:pt x="2050" y="426"/>
                    </a:lnTo>
                    <a:lnTo>
                      <a:pt x="2051" y="427"/>
                    </a:lnTo>
                    <a:lnTo>
                      <a:pt x="2053" y="425"/>
                    </a:lnTo>
                    <a:lnTo>
                      <a:pt x="2054" y="423"/>
                    </a:lnTo>
                    <a:lnTo>
                      <a:pt x="2055" y="424"/>
                    </a:lnTo>
                    <a:lnTo>
                      <a:pt x="2056" y="432"/>
                    </a:lnTo>
                    <a:lnTo>
                      <a:pt x="2057" y="436"/>
                    </a:lnTo>
                    <a:lnTo>
                      <a:pt x="2058" y="434"/>
                    </a:lnTo>
                    <a:lnTo>
                      <a:pt x="2060" y="434"/>
                    </a:lnTo>
                    <a:lnTo>
                      <a:pt x="2061" y="432"/>
                    </a:lnTo>
                    <a:lnTo>
                      <a:pt x="2062" y="437"/>
                    </a:lnTo>
                    <a:lnTo>
                      <a:pt x="2063" y="440"/>
                    </a:lnTo>
                    <a:lnTo>
                      <a:pt x="2065" y="443"/>
                    </a:lnTo>
                    <a:lnTo>
                      <a:pt x="2065" y="443"/>
                    </a:lnTo>
                    <a:lnTo>
                      <a:pt x="2067" y="442"/>
                    </a:lnTo>
                    <a:lnTo>
                      <a:pt x="2068" y="443"/>
                    </a:lnTo>
                    <a:lnTo>
                      <a:pt x="2069" y="440"/>
                    </a:lnTo>
                    <a:lnTo>
                      <a:pt x="2070" y="441"/>
                    </a:lnTo>
                    <a:lnTo>
                      <a:pt x="2072" y="435"/>
                    </a:lnTo>
                    <a:lnTo>
                      <a:pt x="2073" y="435"/>
                    </a:lnTo>
                    <a:lnTo>
                      <a:pt x="2074" y="436"/>
                    </a:lnTo>
                    <a:lnTo>
                      <a:pt x="2075" y="432"/>
                    </a:lnTo>
                    <a:lnTo>
                      <a:pt x="2076" y="438"/>
                    </a:lnTo>
                    <a:lnTo>
                      <a:pt x="2077" y="432"/>
                    </a:lnTo>
                    <a:lnTo>
                      <a:pt x="2079" y="431"/>
                    </a:lnTo>
                    <a:lnTo>
                      <a:pt x="2080" y="425"/>
                    </a:lnTo>
                    <a:lnTo>
                      <a:pt x="2081" y="426"/>
                    </a:lnTo>
                    <a:lnTo>
                      <a:pt x="2082" y="430"/>
                    </a:lnTo>
                    <a:lnTo>
                      <a:pt x="2083" y="431"/>
                    </a:lnTo>
                    <a:lnTo>
                      <a:pt x="2085" y="434"/>
                    </a:lnTo>
                    <a:lnTo>
                      <a:pt x="2086" y="437"/>
                    </a:lnTo>
                    <a:lnTo>
                      <a:pt x="2087" y="438"/>
                    </a:lnTo>
                    <a:lnTo>
                      <a:pt x="2088" y="438"/>
                    </a:lnTo>
                    <a:lnTo>
                      <a:pt x="2089" y="440"/>
                    </a:lnTo>
                    <a:lnTo>
                      <a:pt x="2090" y="438"/>
                    </a:lnTo>
                    <a:lnTo>
                      <a:pt x="2092" y="436"/>
                    </a:lnTo>
                    <a:lnTo>
                      <a:pt x="2093" y="436"/>
                    </a:lnTo>
                    <a:lnTo>
                      <a:pt x="2094" y="421"/>
                    </a:lnTo>
                    <a:lnTo>
                      <a:pt x="2095" y="379"/>
                    </a:lnTo>
                    <a:lnTo>
                      <a:pt x="2097" y="283"/>
                    </a:lnTo>
                    <a:lnTo>
                      <a:pt x="2097" y="241"/>
                    </a:lnTo>
                    <a:lnTo>
                      <a:pt x="2099" y="389"/>
                    </a:lnTo>
                    <a:lnTo>
                      <a:pt x="2100" y="461"/>
                    </a:lnTo>
                    <a:lnTo>
                      <a:pt x="2101" y="432"/>
                    </a:lnTo>
                    <a:lnTo>
                      <a:pt x="2102" y="425"/>
                    </a:lnTo>
                    <a:lnTo>
                      <a:pt x="2104" y="428"/>
                    </a:lnTo>
                    <a:lnTo>
                      <a:pt x="2105" y="432"/>
                    </a:lnTo>
                    <a:lnTo>
                      <a:pt x="2106" y="437"/>
                    </a:lnTo>
                    <a:lnTo>
                      <a:pt x="2107" y="440"/>
                    </a:lnTo>
                    <a:lnTo>
                      <a:pt x="2108" y="443"/>
                    </a:lnTo>
                    <a:lnTo>
                      <a:pt x="2109" y="443"/>
                    </a:lnTo>
                    <a:lnTo>
                      <a:pt x="2111" y="444"/>
                    </a:lnTo>
                    <a:lnTo>
                      <a:pt x="2112" y="442"/>
                    </a:lnTo>
                    <a:lnTo>
                      <a:pt x="2113" y="438"/>
                    </a:lnTo>
                    <a:lnTo>
                      <a:pt x="2114" y="437"/>
                    </a:lnTo>
                    <a:lnTo>
                      <a:pt x="2115" y="436"/>
                    </a:lnTo>
                    <a:lnTo>
                      <a:pt x="2117" y="431"/>
                    </a:lnTo>
                    <a:lnTo>
                      <a:pt x="2118" y="427"/>
                    </a:lnTo>
                    <a:lnTo>
                      <a:pt x="2119" y="429"/>
                    </a:lnTo>
                    <a:lnTo>
                      <a:pt x="2120" y="431"/>
                    </a:lnTo>
                    <a:lnTo>
                      <a:pt x="2121" y="425"/>
                    </a:lnTo>
                    <a:lnTo>
                      <a:pt x="2122" y="423"/>
                    </a:lnTo>
                    <a:lnTo>
                      <a:pt x="2124" y="417"/>
                    </a:lnTo>
                    <a:lnTo>
                      <a:pt x="2125" y="418"/>
                    </a:lnTo>
                    <a:lnTo>
                      <a:pt x="2126" y="416"/>
                    </a:lnTo>
                    <a:lnTo>
                      <a:pt x="2127" y="411"/>
                    </a:lnTo>
                    <a:lnTo>
                      <a:pt x="2128" y="408"/>
                    </a:lnTo>
                    <a:lnTo>
                      <a:pt x="2129" y="403"/>
                    </a:lnTo>
                    <a:lnTo>
                      <a:pt x="2131" y="402"/>
                    </a:lnTo>
                    <a:lnTo>
                      <a:pt x="2132" y="398"/>
                    </a:lnTo>
                    <a:lnTo>
                      <a:pt x="2133" y="388"/>
                    </a:lnTo>
                    <a:lnTo>
                      <a:pt x="2134" y="384"/>
                    </a:lnTo>
                    <a:lnTo>
                      <a:pt x="2136" y="378"/>
                    </a:lnTo>
                    <a:lnTo>
                      <a:pt x="2136" y="373"/>
                    </a:lnTo>
                    <a:lnTo>
                      <a:pt x="2138" y="368"/>
                    </a:lnTo>
                    <a:lnTo>
                      <a:pt x="2139" y="369"/>
                    </a:lnTo>
                    <a:lnTo>
                      <a:pt x="2140" y="383"/>
                    </a:lnTo>
                    <a:lnTo>
                      <a:pt x="2141" y="395"/>
                    </a:lnTo>
                    <a:lnTo>
                      <a:pt x="2143" y="406"/>
                    </a:lnTo>
                    <a:lnTo>
                      <a:pt x="2144" y="409"/>
                    </a:lnTo>
                    <a:lnTo>
                      <a:pt x="2145" y="418"/>
                    </a:lnTo>
                    <a:lnTo>
                      <a:pt x="2146" y="431"/>
                    </a:lnTo>
                    <a:lnTo>
                      <a:pt x="2147" y="432"/>
                    </a:lnTo>
                    <a:lnTo>
                      <a:pt x="2148" y="439"/>
                    </a:lnTo>
                    <a:lnTo>
                      <a:pt x="2150" y="437"/>
                    </a:lnTo>
                    <a:lnTo>
                      <a:pt x="2151" y="441"/>
                    </a:lnTo>
                    <a:lnTo>
                      <a:pt x="2152" y="444"/>
                    </a:lnTo>
                    <a:lnTo>
                      <a:pt x="2153" y="444"/>
                    </a:lnTo>
                    <a:lnTo>
                      <a:pt x="2154" y="443"/>
                    </a:lnTo>
                    <a:lnTo>
                      <a:pt x="2156" y="441"/>
                    </a:lnTo>
                    <a:lnTo>
                      <a:pt x="2157" y="437"/>
                    </a:lnTo>
                    <a:lnTo>
                      <a:pt x="2158" y="435"/>
                    </a:lnTo>
                    <a:lnTo>
                      <a:pt x="2159" y="428"/>
                    </a:lnTo>
                    <a:lnTo>
                      <a:pt x="2160" y="429"/>
                    </a:lnTo>
                    <a:lnTo>
                      <a:pt x="2161" y="428"/>
                    </a:lnTo>
                    <a:lnTo>
                      <a:pt x="2163" y="425"/>
                    </a:lnTo>
                    <a:lnTo>
                      <a:pt x="2164" y="432"/>
                    </a:lnTo>
                    <a:lnTo>
                      <a:pt x="2165" y="423"/>
                    </a:lnTo>
                    <a:lnTo>
                      <a:pt x="2166" y="425"/>
                    </a:lnTo>
                    <a:lnTo>
                      <a:pt x="2168" y="427"/>
                    </a:lnTo>
                    <a:lnTo>
                      <a:pt x="2168" y="427"/>
                    </a:lnTo>
                    <a:lnTo>
                      <a:pt x="2170" y="429"/>
                    </a:lnTo>
                    <a:lnTo>
                      <a:pt x="2171" y="427"/>
                    </a:lnTo>
                    <a:lnTo>
                      <a:pt x="2172" y="431"/>
                    </a:lnTo>
                    <a:lnTo>
                      <a:pt x="2173" y="434"/>
                    </a:lnTo>
                    <a:lnTo>
                      <a:pt x="2175" y="435"/>
                    </a:lnTo>
                    <a:lnTo>
                      <a:pt x="2176" y="437"/>
                    </a:lnTo>
                    <a:lnTo>
                      <a:pt x="2177" y="437"/>
                    </a:lnTo>
                    <a:lnTo>
                      <a:pt x="2178" y="444"/>
                    </a:lnTo>
                    <a:lnTo>
                      <a:pt x="2179" y="452"/>
                    </a:lnTo>
                    <a:lnTo>
                      <a:pt x="2180" y="449"/>
                    </a:lnTo>
                    <a:lnTo>
                      <a:pt x="2182" y="448"/>
                    </a:lnTo>
                    <a:lnTo>
                      <a:pt x="2183" y="442"/>
                    </a:lnTo>
                    <a:lnTo>
                      <a:pt x="2184" y="439"/>
                    </a:lnTo>
                    <a:lnTo>
                      <a:pt x="2185" y="438"/>
                    </a:lnTo>
                    <a:lnTo>
                      <a:pt x="2186" y="433"/>
                    </a:lnTo>
                    <a:lnTo>
                      <a:pt x="2187" y="435"/>
                    </a:lnTo>
                    <a:lnTo>
                      <a:pt x="2189" y="431"/>
                    </a:lnTo>
                    <a:lnTo>
                      <a:pt x="2190" y="432"/>
                    </a:lnTo>
                    <a:lnTo>
                      <a:pt x="2191" y="431"/>
                    </a:lnTo>
                    <a:lnTo>
                      <a:pt x="2192" y="431"/>
                    </a:lnTo>
                    <a:lnTo>
                      <a:pt x="2193" y="432"/>
                    </a:lnTo>
                    <a:lnTo>
                      <a:pt x="2195" y="435"/>
                    </a:lnTo>
                    <a:lnTo>
                      <a:pt x="2196" y="436"/>
                    </a:lnTo>
                    <a:lnTo>
                      <a:pt x="2197" y="436"/>
                    </a:lnTo>
                    <a:lnTo>
                      <a:pt x="2198" y="435"/>
                    </a:lnTo>
                    <a:lnTo>
                      <a:pt x="2199" y="433"/>
                    </a:lnTo>
                    <a:lnTo>
                      <a:pt x="2200" y="440"/>
                    </a:lnTo>
                    <a:lnTo>
                      <a:pt x="2202" y="443"/>
                    </a:lnTo>
                    <a:lnTo>
                      <a:pt x="2203" y="446"/>
                    </a:lnTo>
                    <a:lnTo>
                      <a:pt x="2204" y="442"/>
                    </a:lnTo>
                    <a:lnTo>
                      <a:pt x="2205" y="443"/>
                    </a:lnTo>
                    <a:lnTo>
                      <a:pt x="2207" y="445"/>
                    </a:lnTo>
                    <a:lnTo>
                      <a:pt x="2207" y="440"/>
                    </a:lnTo>
                    <a:lnTo>
                      <a:pt x="2209" y="440"/>
                    </a:lnTo>
                    <a:lnTo>
                      <a:pt x="2210" y="436"/>
                    </a:lnTo>
                    <a:lnTo>
                      <a:pt x="2211" y="425"/>
                    </a:lnTo>
                    <a:lnTo>
                      <a:pt x="2212" y="385"/>
                    </a:lnTo>
                    <a:lnTo>
                      <a:pt x="2214" y="300"/>
                    </a:lnTo>
                    <a:lnTo>
                      <a:pt x="2215" y="260"/>
                    </a:lnTo>
                    <a:lnTo>
                      <a:pt x="2216" y="385"/>
                    </a:lnTo>
                    <a:lnTo>
                      <a:pt x="2217" y="453"/>
                    </a:lnTo>
                    <a:lnTo>
                      <a:pt x="2218" y="436"/>
                    </a:lnTo>
                    <a:lnTo>
                      <a:pt x="2219" y="427"/>
                    </a:lnTo>
                    <a:lnTo>
                      <a:pt x="2221" y="432"/>
                    </a:lnTo>
                    <a:lnTo>
                      <a:pt x="2222" y="436"/>
                    </a:lnTo>
                    <a:lnTo>
                      <a:pt x="2223" y="444"/>
                    </a:lnTo>
                    <a:lnTo>
                      <a:pt x="2224" y="443"/>
                    </a:lnTo>
                    <a:lnTo>
                      <a:pt x="2225" y="443"/>
                    </a:lnTo>
                    <a:lnTo>
                      <a:pt x="2227" y="443"/>
                    </a:lnTo>
                    <a:lnTo>
                      <a:pt x="2228" y="440"/>
                    </a:lnTo>
                    <a:lnTo>
                      <a:pt x="2229" y="443"/>
                    </a:lnTo>
                    <a:lnTo>
                      <a:pt x="2230" y="441"/>
                    </a:lnTo>
                    <a:lnTo>
                      <a:pt x="2231" y="440"/>
                    </a:lnTo>
                    <a:lnTo>
                      <a:pt x="2232" y="437"/>
                    </a:lnTo>
                    <a:lnTo>
                      <a:pt x="2234" y="432"/>
                    </a:lnTo>
                    <a:lnTo>
                      <a:pt x="2235" y="429"/>
                    </a:lnTo>
                    <a:lnTo>
                      <a:pt x="2236" y="431"/>
                    </a:lnTo>
                    <a:lnTo>
                      <a:pt x="2237" y="425"/>
                    </a:lnTo>
                    <a:lnTo>
                      <a:pt x="2239" y="425"/>
                    </a:lnTo>
                    <a:lnTo>
                      <a:pt x="2239" y="415"/>
                    </a:lnTo>
                    <a:lnTo>
                      <a:pt x="2241" y="420"/>
                    </a:lnTo>
                    <a:lnTo>
                      <a:pt x="2242" y="417"/>
                    </a:lnTo>
                    <a:lnTo>
                      <a:pt x="2243" y="416"/>
                    </a:lnTo>
                    <a:lnTo>
                      <a:pt x="2244" y="414"/>
                    </a:lnTo>
                    <a:lnTo>
                      <a:pt x="2246" y="411"/>
                    </a:lnTo>
                    <a:lnTo>
                      <a:pt x="2246" y="410"/>
                    </a:lnTo>
                    <a:lnTo>
                      <a:pt x="2248" y="409"/>
                    </a:lnTo>
                    <a:lnTo>
                      <a:pt x="2249" y="405"/>
                    </a:lnTo>
                    <a:lnTo>
                      <a:pt x="2250" y="397"/>
                    </a:lnTo>
                    <a:lnTo>
                      <a:pt x="2251" y="386"/>
                    </a:lnTo>
                    <a:lnTo>
                      <a:pt x="2253" y="381"/>
                    </a:lnTo>
                    <a:lnTo>
                      <a:pt x="2254" y="378"/>
                    </a:lnTo>
                    <a:lnTo>
                      <a:pt x="2255" y="375"/>
                    </a:lnTo>
                    <a:lnTo>
                      <a:pt x="2256" y="381"/>
                    </a:lnTo>
                    <a:lnTo>
                      <a:pt x="2257" y="383"/>
                    </a:lnTo>
                    <a:lnTo>
                      <a:pt x="2258" y="394"/>
                    </a:lnTo>
                    <a:lnTo>
                      <a:pt x="2260" y="403"/>
                    </a:lnTo>
                    <a:lnTo>
                      <a:pt x="2261" y="415"/>
                    </a:lnTo>
                    <a:lnTo>
                      <a:pt x="2262" y="423"/>
                    </a:lnTo>
                    <a:lnTo>
                      <a:pt x="2263" y="429"/>
                    </a:lnTo>
                    <a:lnTo>
                      <a:pt x="2264" y="432"/>
                    </a:lnTo>
                    <a:lnTo>
                      <a:pt x="2266" y="436"/>
                    </a:lnTo>
                    <a:lnTo>
                      <a:pt x="2267" y="437"/>
                    </a:lnTo>
                    <a:lnTo>
                      <a:pt x="2268" y="443"/>
                    </a:lnTo>
                    <a:lnTo>
                      <a:pt x="2269" y="443"/>
                    </a:lnTo>
                    <a:lnTo>
                      <a:pt x="2270" y="445"/>
                    </a:lnTo>
                    <a:lnTo>
                      <a:pt x="2271" y="444"/>
                    </a:lnTo>
                    <a:lnTo>
                      <a:pt x="2273" y="443"/>
                    </a:lnTo>
                    <a:lnTo>
                      <a:pt x="2274" y="440"/>
                    </a:lnTo>
                    <a:lnTo>
                      <a:pt x="2275" y="432"/>
                    </a:lnTo>
                    <a:lnTo>
                      <a:pt x="2276" y="432"/>
                    </a:lnTo>
                    <a:lnTo>
                      <a:pt x="2278" y="428"/>
                    </a:lnTo>
                    <a:lnTo>
                      <a:pt x="2278" y="429"/>
                    </a:lnTo>
                    <a:lnTo>
                      <a:pt x="2280" y="425"/>
                    </a:lnTo>
                    <a:lnTo>
                      <a:pt x="2281" y="428"/>
                    </a:lnTo>
                    <a:lnTo>
                      <a:pt x="2282" y="425"/>
                    </a:lnTo>
                    <a:lnTo>
                      <a:pt x="2283" y="430"/>
                    </a:lnTo>
                    <a:lnTo>
                      <a:pt x="2285" y="431"/>
                    </a:lnTo>
                    <a:lnTo>
                      <a:pt x="2286" y="432"/>
                    </a:lnTo>
                    <a:lnTo>
                      <a:pt x="2287" y="433"/>
                    </a:lnTo>
                    <a:lnTo>
                      <a:pt x="2288" y="432"/>
                    </a:lnTo>
                    <a:lnTo>
                      <a:pt x="2289" y="434"/>
                    </a:lnTo>
                    <a:lnTo>
                      <a:pt x="2290" y="436"/>
                    </a:lnTo>
                    <a:lnTo>
                      <a:pt x="2292" y="440"/>
                    </a:lnTo>
                    <a:lnTo>
                      <a:pt x="2293" y="440"/>
                    </a:lnTo>
                    <a:lnTo>
                      <a:pt x="2294" y="442"/>
                    </a:lnTo>
                    <a:lnTo>
                      <a:pt x="2295" y="444"/>
                    </a:lnTo>
                    <a:lnTo>
                      <a:pt x="2296" y="448"/>
                    </a:lnTo>
                    <a:lnTo>
                      <a:pt x="2298" y="446"/>
                    </a:lnTo>
                    <a:lnTo>
                      <a:pt x="2299" y="453"/>
                    </a:lnTo>
                    <a:lnTo>
                      <a:pt x="2300" y="446"/>
                    </a:lnTo>
                    <a:lnTo>
                      <a:pt x="2301" y="448"/>
                    </a:lnTo>
                    <a:lnTo>
                      <a:pt x="2302" y="449"/>
                    </a:lnTo>
                    <a:lnTo>
                      <a:pt x="2303" y="449"/>
                    </a:lnTo>
                    <a:lnTo>
                      <a:pt x="2305" y="445"/>
                    </a:lnTo>
                    <a:lnTo>
                      <a:pt x="2306" y="440"/>
                    </a:lnTo>
                    <a:lnTo>
                      <a:pt x="2307" y="439"/>
                    </a:lnTo>
                    <a:lnTo>
                      <a:pt x="2308" y="437"/>
                    </a:lnTo>
                    <a:lnTo>
                      <a:pt x="2309" y="439"/>
                    </a:lnTo>
                    <a:lnTo>
                      <a:pt x="2310" y="434"/>
                    </a:lnTo>
                    <a:lnTo>
                      <a:pt x="2312" y="439"/>
                    </a:lnTo>
                    <a:lnTo>
                      <a:pt x="2313" y="437"/>
                    </a:lnTo>
                    <a:lnTo>
                      <a:pt x="2314" y="440"/>
                    </a:lnTo>
                    <a:lnTo>
                      <a:pt x="2315" y="440"/>
                    </a:lnTo>
                    <a:lnTo>
                      <a:pt x="2317" y="440"/>
                    </a:lnTo>
                    <a:lnTo>
                      <a:pt x="2317" y="441"/>
                    </a:lnTo>
                    <a:lnTo>
                      <a:pt x="2319" y="442"/>
                    </a:lnTo>
                    <a:lnTo>
                      <a:pt x="2320" y="443"/>
                    </a:lnTo>
                    <a:lnTo>
                      <a:pt x="2321" y="444"/>
                    </a:lnTo>
                    <a:lnTo>
                      <a:pt x="2322" y="443"/>
                    </a:lnTo>
                    <a:lnTo>
                      <a:pt x="2324" y="448"/>
                    </a:lnTo>
                    <a:lnTo>
                      <a:pt x="2325" y="450"/>
                    </a:lnTo>
                    <a:lnTo>
                      <a:pt x="2326" y="448"/>
                    </a:lnTo>
                    <a:lnTo>
                      <a:pt x="2327" y="453"/>
                    </a:lnTo>
                    <a:lnTo>
                      <a:pt x="2328" y="446"/>
                    </a:lnTo>
                    <a:lnTo>
                      <a:pt x="2329" y="451"/>
                    </a:lnTo>
                    <a:lnTo>
                      <a:pt x="2331" y="450"/>
                    </a:lnTo>
                    <a:lnTo>
                      <a:pt x="2332" y="444"/>
                    </a:lnTo>
                    <a:lnTo>
                      <a:pt x="2333" y="443"/>
                    </a:lnTo>
                    <a:lnTo>
                      <a:pt x="2334" y="434"/>
                    </a:lnTo>
                    <a:lnTo>
                      <a:pt x="2335" y="433"/>
                    </a:lnTo>
                    <a:lnTo>
                      <a:pt x="2337" y="430"/>
                    </a:lnTo>
                    <a:lnTo>
                      <a:pt x="2338" y="422"/>
                    </a:lnTo>
                    <a:lnTo>
                      <a:pt x="2339" y="388"/>
                    </a:lnTo>
                    <a:lnTo>
                      <a:pt x="2340" y="313"/>
                    </a:lnTo>
                    <a:lnTo>
                      <a:pt x="2341" y="271"/>
                    </a:lnTo>
                    <a:lnTo>
                      <a:pt x="2342" y="386"/>
                    </a:lnTo>
                    <a:lnTo>
                      <a:pt x="2344" y="463"/>
                    </a:lnTo>
                    <a:lnTo>
                      <a:pt x="2345" y="437"/>
                    </a:lnTo>
                    <a:lnTo>
                      <a:pt x="2346" y="434"/>
                    </a:lnTo>
                    <a:lnTo>
                      <a:pt x="2347" y="429"/>
                    </a:lnTo>
                    <a:lnTo>
                      <a:pt x="2349" y="437"/>
                    </a:lnTo>
                    <a:lnTo>
                      <a:pt x="2349" y="445"/>
                    </a:lnTo>
                    <a:lnTo>
                      <a:pt x="2351" y="445"/>
                    </a:lnTo>
                    <a:lnTo>
                      <a:pt x="2352" y="443"/>
                    </a:lnTo>
                    <a:lnTo>
                      <a:pt x="2353" y="444"/>
                    </a:lnTo>
                    <a:lnTo>
                      <a:pt x="2354" y="447"/>
                    </a:lnTo>
                    <a:lnTo>
                      <a:pt x="2356" y="449"/>
                    </a:lnTo>
                    <a:lnTo>
                      <a:pt x="2357" y="448"/>
                    </a:lnTo>
                    <a:lnTo>
                      <a:pt x="2358" y="448"/>
                    </a:lnTo>
                    <a:lnTo>
                      <a:pt x="2359" y="451"/>
                    </a:lnTo>
                    <a:lnTo>
                      <a:pt x="2360" y="449"/>
                    </a:lnTo>
                    <a:lnTo>
                      <a:pt x="2361" y="446"/>
                    </a:lnTo>
                    <a:lnTo>
                      <a:pt x="2363" y="436"/>
                    </a:lnTo>
                    <a:lnTo>
                      <a:pt x="2364" y="434"/>
                    </a:lnTo>
                    <a:lnTo>
                      <a:pt x="2365" y="430"/>
                    </a:lnTo>
                    <a:lnTo>
                      <a:pt x="2366" y="428"/>
                    </a:lnTo>
                    <a:lnTo>
                      <a:pt x="2367" y="428"/>
                    </a:lnTo>
                    <a:lnTo>
                      <a:pt x="2368" y="424"/>
                    </a:lnTo>
                    <a:lnTo>
                      <a:pt x="2370" y="424"/>
                    </a:lnTo>
                    <a:lnTo>
                      <a:pt x="2371" y="420"/>
                    </a:lnTo>
                    <a:lnTo>
                      <a:pt x="2372" y="422"/>
                    </a:lnTo>
                    <a:lnTo>
                      <a:pt x="2373" y="413"/>
                    </a:lnTo>
                    <a:lnTo>
                      <a:pt x="2374" y="404"/>
                    </a:lnTo>
                    <a:lnTo>
                      <a:pt x="2376" y="399"/>
                    </a:lnTo>
                    <a:lnTo>
                      <a:pt x="2377" y="396"/>
                    </a:lnTo>
                    <a:lnTo>
                      <a:pt x="2378" y="393"/>
                    </a:lnTo>
                    <a:lnTo>
                      <a:pt x="2379" y="390"/>
                    </a:lnTo>
                    <a:lnTo>
                      <a:pt x="2380" y="386"/>
                    </a:lnTo>
                    <a:lnTo>
                      <a:pt x="2381" y="386"/>
                    </a:lnTo>
                    <a:lnTo>
                      <a:pt x="2383" y="392"/>
                    </a:lnTo>
                    <a:lnTo>
                      <a:pt x="2384" y="395"/>
                    </a:lnTo>
                    <a:lnTo>
                      <a:pt x="2385" y="405"/>
                    </a:lnTo>
                    <a:lnTo>
                      <a:pt x="2386" y="410"/>
                    </a:lnTo>
                    <a:lnTo>
                      <a:pt x="2388" y="418"/>
                    </a:lnTo>
                    <a:lnTo>
                      <a:pt x="2388" y="419"/>
                    </a:lnTo>
                    <a:lnTo>
                      <a:pt x="2390" y="424"/>
                    </a:lnTo>
                    <a:lnTo>
                      <a:pt x="2391" y="429"/>
                    </a:lnTo>
                    <a:lnTo>
                      <a:pt x="2392" y="430"/>
                    </a:lnTo>
                    <a:lnTo>
                      <a:pt x="2393" y="434"/>
                    </a:lnTo>
                    <a:lnTo>
                      <a:pt x="2395" y="437"/>
                    </a:lnTo>
                    <a:lnTo>
                      <a:pt x="2396" y="439"/>
                    </a:lnTo>
                    <a:lnTo>
                      <a:pt x="2397" y="440"/>
                    </a:lnTo>
                    <a:lnTo>
                      <a:pt x="2398" y="444"/>
                    </a:lnTo>
                    <a:lnTo>
                      <a:pt x="2399" y="442"/>
                    </a:lnTo>
                    <a:lnTo>
                      <a:pt x="2400" y="441"/>
                    </a:lnTo>
                    <a:lnTo>
                      <a:pt x="2402" y="440"/>
                    </a:lnTo>
                    <a:lnTo>
                      <a:pt x="2403" y="439"/>
                    </a:lnTo>
                    <a:lnTo>
                      <a:pt x="2404" y="439"/>
                    </a:lnTo>
                    <a:lnTo>
                      <a:pt x="2405" y="439"/>
                    </a:lnTo>
                    <a:lnTo>
                      <a:pt x="2406" y="441"/>
                    </a:lnTo>
                    <a:lnTo>
                      <a:pt x="2408" y="438"/>
                    </a:lnTo>
                    <a:lnTo>
                      <a:pt x="2409" y="440"/>
                    </a:lnTo>
                    <a:lnTo>
                      <a:pt x="2410" y="435"/>
                    </a:lnTo>
                    <a:lnTo>
                      <a:pt x="2411" y="439"/>
                    </a:lnTo>
                    <a:lnTo>
                      <a:pt x="2412" y="435"/>
                    </a:lnTo>
                    <a:lnTo>
                      <a:pt x="2413" y="431"/>
                    </a:lnTo>
                    <a:lnTo>
                      <a:pt x="2415" y="429"/>
                    </a:lnTo>
                    <a:lnTo>
                      <a:pt x="2416" y="432"/>
                    </a:lnTo>
                    <a:lnTo>
                      <a:pt x="2417" y="435"/>
                    </a:lnTo>
                    <a:lnTo>
                      <a:pt x="2418" y="439"/>
                    </a:lnTo>
                    <a:lnTo>
                      <a:pt x="2420" y="444"/>
                    </a:lnTo>
                    <a:lnTo>
                      <a:pt x="2420" y="448"/>
                    </a:lnTo>
                    <a:lnTo>
                      <a:pt x="2422" y="449"/>
                    </a:lnTo>
                    <a:lnTo>
                      <a:pt x="2423" y="448"/>
                    </a:lnTo>
                    <a:lnTo>
                      <a:pt x="2424" y="448"/>
                    </a:lnTo>
                    <a:lnTo>
                      <a:pt x="2425" y="443"/>
                    </a:lnTo>
                    <a:lnTo>
                      <a:pt x="2427" y="452"/>
                    </a:lnTo>
                    <a:lnTo>
                      <a:pt x="2427" y="448"/>
                    </a:lnTo>
                    <a:lnTo>
                      <a:pt x="2429" y="448"/>
                    </a:lnTo>
                    <a:lnTo>
                      <a:pt x="2430" y="444"/>
                    </a:lnTo>
                    <a:lnTo>
                      <a:pt x="2431" y="444"/>
                    </a:lnTo>
                    <a:lnTo>
                      <a:pt x="2432" y="443"/>
                    </a:lnTo>
                    <a:lnTo>
                      <a:pt x="2434" y="443"/>
                    </a:lnTo>
                    <a:lnTo>
                      <a:pt x="2435" y="441"/>
                    </a:lnTo>
                    <a:lnTo>
                      <a:pt x="2436" y="441"/>
                    </a:lnTo>
                    <a:lnTo>
                      <a:pt x="2437" y="437"/>
                    </a:lnTo>
                    <a:lnTo>
                      <a:pt x="2438" y="436"/>
                    </a:lnTo>
                    <a:lnTo>
                      <a:pt x="2439" y="431"/>
                    </a:lnTo>
                    <a:lnTo>
                      <a:pt x="2441" y="439"/>
                    </a:lnTo>
                    <a:lnTo>
                      <a:pt x="2442" y="442"/>
                    </a:lnTo>
                    <a:lnTo>
                      <a:pt x="2443" y="446"/>
                    </a:lnTo>
                    <a:lnTo>
                      <a:pt x="2444" y="450"/>
                    </a:lnTo>
                    <a:lnTo>
                      <a:pt x="2445" y="450"/>
                    </a:lnTo>
                    <a:lnTo>
                      <a:pt x="2447" y="452"/>
                    </a:lnTo>
                    <a:lnTo>
                      <a:pt x="2448" y="453"/>
                    </a:lnTo>
                    <a:lnTo>
                      <a:pt x="2449" y="453"/>
                    </a:lnTo>
                    <a:lnTo>
                      <a:pt x="2450" y="462"/>
                    </a:lnTo>
                    <a:lnTo>
                      <a:pt x="2451" y="456"/>
                    </a:lnTo>
                    <a:lnTo>
                      <a:pt x="2452" y="429"/>
                    </a:lnTo>
                    <a:lnTo>
                      <a:pt x="2454" y="355"/>
                    </a:lnTo>
                    <a:lnTo>
                      <a:pt x="2455" y="256"/>
                    </a:lnTo>
                    <a:lnTo>
                      <a:pt x="2456" y="369"/>
                    </a:lnTo>
                    <a:lnTo>
                      <a:pt x="2457" y="475"/>
                    </a:lnTo>
                    <a:lnTo>
                      <a:pt x="2459" y="442"/>
                    </a:lnTo>
                    <a:lnTo>
                      <a:pt x="2459" y="426"/>
                    </a:lnTo>
                    <a:lnTo>
                      <a:pt x="2461" y="427"/>
                    </a:lnTo>
                    <a:lnTo>
                      <a:pt x="2462" y="431"/>
                    </a:lnTo>
                    <a:lnTo>
                      <a:pt x="2463" y="429"/>
                    </a:lnTo>
                    <a:lnTo>
                      <a:pt x="2464" y="431"/>
                    </a:lnTo>
                    <a:lnTo>
                      <a:pt x="2466" y="435"/>
                    </a:lnTo>
                    <a:lnTo>
                      <a:pt x="2467" y="437"/>
                    </a:lnTo>
                    <a:lnTo>
                      <a:pt x="2468" y="444"/>
                    </a:lnTo>
                    <a:lnTo>
                      <a:pt x="2469" y="444"/>
                    </a:lnTo>
                    <a:lnTo>
                      <a:pt x="2470" y="452"/>
                    </a:lnTo>
                    <a:lnTo>
                      <a:pt x="2471" y="454"/>
                    </a:lnTo>
                    <a:lnTo>
                      <a:pt x="2473" y="457"/>
                    </a:lnTo>
                    <a:lnTo>
                      <a:pt x="2474" y="454"/>
                    </a:lnTo>
                    <a:lnTo>
                      <a:pt x="2475" y="449"/>
                    </a:lnTo>
                    <a:lnTo>
                      <a:pt x="2476" y="444"/>
                    </a:lnTo>
                    <a:lnTo>
                      <a:pt x="2477" y="444"/>
                    </a:lnTo>
                    <a:lnTo>
                      <a:pt x="2479" y="438"/>
                    </a:lnTo>
                    <a:lnTo>
                      <a:pt x="2480" y="436"/>
                    </a:lnTo>
                    <a:lnTo>
                      <a:pt x="2481" y="428"/>
                    </a:lnTo>
                    <a:lnTo>
                      <a:pt x="2482" y="422"/>
                    </a:lnTo>
                    <a:lnTo>
                      <a:pt x="2483" y="416"/>
                    </a:lnTo>
                    <a:lnTo>
                      <a:pt x="2484" y="410"/>
                    </a:lnTo>
                    <a:lnTo>
                      <a:pt x="2486" y="403"/>
                    </a:lnTo>
                    <a:lnTo>
                      <a:pt x="2487" y="403"/>
                    </a:lnTo>
                    <a:lnTo>
                      <a:pt x="2488" y="396"/>
                    </a:lnTo>
                    <a:lnTo>
                      <a:pt x="2489" y="397"/>
                    </a:lnTo>
                    <a:lnTo>
                      <a:pt x="2490" y="393"/>
                    </a:lnTo>
                    <a:lnTo>
                      <a:pt x="2491" y="394"/>
                    </a:lnTo>
                    <a:lnTo>
                      <a:pt x="2493" y="397"/>
                    </a:lnTo>
                    <a:lnTo>
                      <a:pt x="2494" y="396"/>
                    </a:lnTo>
                    <a:lnTo>
                      <a:pt x="2495" y="391"/>
                    </a:lnTo>
                    <a:lnTo>
                      <a:pt x="2496" y="397"/>
                    </a:lnTo>
                    <a:lnTo>
                      <a:pt x="2498" y="401"/>
                    </a:lnTo>
                    <a:lnTo>
                      <a:pt x="2498" y="412"/>
                    </a:lnTo>
                    <a:lnTo>
                      <a:pt x="2500" y="417"/>
                    </a:lnTo>
                    <a:lnTo>
                      <a:pt x="2501" y="425"/>
                    </a:lnTo>
                    <a:lnTo>
                      <a:pt x="2502" y="429"/>
                    </a:lnTo>
                    <a:lnTo>
                      <a:pt x="2503" y="436"/>
                    </a:lnTo>
                    <a:lnTo>
                      <a:pt x="2505" y="437"/>
                    </a:lnTo>
                    <a:lnTo>
                      <a:pt x="2506" y="436"/>
                    </a:lnTo>
                    <a:lnTo>
                      <a:pt x="2507" y="433"/>
                    </a:lnTo>
                    <a:lnTo>
                      <a:pt x="2508" y="433"/>
                    </a:lnTo>
                    <a:lnTo>
                      <a:pt x="2509" y="431"/>
                    </a:lnTo>
                    <a:lnTo>
                      <a:pt x="2510" y="432"/>
                    </a:lnTo>
                    <a:lnTo>
                      <a:pt x="2512" y="430"/>
                    </a:lnTo>
                    <a:lnTo>
                      <a:pt x="2513" y="434"/>
                    </a:lnTo>
                    <a:lnTo>
                      <a:pt x="2514" y="434"/>
                    </a:lnTo>
                    <a:lnTo>
                      <a:pt x="2515" y="438"/>
                    </a:lnTo>
                    <a:lnTo>
                      <a:pt x="2516" y="440"/>
                    </a:lnTo>
                    <a:lnTo>
                      <a:pt x="2518" y="445"/>
                    </a:lnTo>
                    <a:lnTo>
                      <a:pt x="2519" y="443"/>
                    </a:lnTo>
                    <a:lnTo>
                      <a:pt x="2520" y="446"/>
                    </a:lnTo>
                    <a:lnTo>
                      <a:pt x="2521" y="443"/>
                    </a:lnTo>
                    <a:lnTo>
                      <a:pt x="2522" y="444"/>
                    </a:lnTo>
                    <a:lnTo>
                      <a:pt x="2523" y="445"/>
                    </a:lnTo>
                    <a:lnTo>
                      <a:pt x="2525" y="444"/>
                    </a:lnTo>
                    <a:lnTo>
                      <a:pt x="2526" y="444"/>
                    </a:lnTo>
                    <a:lnTo>
                      <a:pt x="2527" y="445"/>
                    </a:lnTo>
                    <a:lnTo>
                      <a:pt x="2528" y="443"/>
                    </a:lnTo>
                    <a:lnTo>
                      <a:pt x="2530" y="446"/>
                    </a:lnTo>
                    <a:lnTo>
                      <a:pt x="2530" y="439"/>
                    </a:lnTo>
                    <a:lnTo>
                      <a:pt x="2532" y="441"/>
                    </a:lnTo>
                    <a:lnTo>
                      <a:pt x="2533" y="438"/>
                    </a:lnTo>
                    <a:lnTo>
                      <a:pt x="2534" y="440"/>
                    </a:lnTo>
                    <a:lnTo>
                      <a:pt x="2535" y="442"/>
                    </a:lnTo>
                    <a:lnTo>
                      <a:pt x="2537" y="440"/>
                    </a:lnTo>
                    <a:lnTo>
                      <a:pt x="2538" y="441"/>
                    </a:lnTo>
                    <a:lnTo>
                      <a:pt x="2539" y="443"/>
                    </a:lnTo>
                    <a:lnTo>
                      <a:pt x="2540" y="441"/>
                    </a:lnTo>
                    <a:lnTo>
                      <a:pt x="2541" y="443"/>
                    </a:lnTo>
                    <a:lnTo>
                      <a:pt x="2542" y="444"/>
                    </a:lnTo>
                    <a:lnTo>
                      <a:pt x="2544" y="448"/>
                    </a:lnTo>
                    <a:lnTo>
                      <a:pt x="2545" y="444"/>
                    </a:lnTo>
                    <a:lnTo>
                      <a:pt x="2546" y="443"/>
                    </a:lnTo>
                    <a:lnTo>
                      <a:pt x="2547" y="444"/>
                    </a:lnTo>
                    <a:lnTo>
                      <a:pt x="2548" y="444"/>
                    </a:lnTo>
                    <a:lnTo>
                      <a:pt x="2549" y="445"/>
                    </a:lnTo>
                    <a:lnTo>
                      <a:pt x="2551" y="444"/>
                    </a:lnTo>
                    <a:lnTo>
                      <a:pt x="2552" y="424"/>
                    </a:lnTo>
                    <a:lnTo>
                      <a:pt x="2553" y="370"/>
                    </a:lnTo>
                    <a:lnTo>
                      <a:pt x="2554" y="277"/>
                    </a:lnTo>
                    <a:lnTo>
                      <a:pt x="2555" y="319"/>
                    </a:lnTo>
                    <a:lnTo>
                      <a:pt x="2557" y="451"/>
                    </a:lnTo>
                    <a:lnTo>
                      <a:pt x="2558" y="460"/>
                    </a:lnTo>
                    <a:lnTo>
                      <a:pt x="2559" y="436"/>
                    </a:lnTo>
                    <a:lnTo>
                      <a:pt x="2560" y="438"/>
                    </a:lnTo>
                    <a:lnTo>
                      <a:pt x="2561" y="435"/>
                    </a:lnTo>
                    <a:lnTo>
                      <a:pt x="2562" y="445"/>
                    </a:lnTo>
                    <a:lnTo>
                      <a:pt x="2564" y="448"/>
                    </a:lnTo>
                    <a:lnTo>
                      <a:pt x="2565" y="453"/>
                    </a:lnTo>
                    <a:lnTo>
                      <a:pt x="2566" y="453"/>
                    </a:lnTo>
                    <a:lnTo>
                      <a:pt x="2567" y="446"/>
                    </a:lnTo>
                    <a:lnTo>
                      <a:pt x="2569" y="441"/>
                    </a:lnTo>
                    <a:lnTo>
                      <a:pt x="2569" y="440"/>
                    </a:lnTo>
                    <a:lnTo>
                      <a:pt x="2571" y="439"/>
                    </a:lnTo>
                    <a:lnTo>
                      <a:pt x="2572" y="440"/>
                    </a:lnTo>
                    <a:lnTo>
                      <a:pt x="2573" y="434"/>
                    </a:lnTo>
                    <a:lnTo>
                      <a:pt x="2574" y="433"/>
                    </a:lnTo>
                    <a:lnTo>
                      <a:pt x="2576" y="431"/>
                    </a:lnTo>
                    <a:lnTo>
                      <a:pt x="2577" y="431"/>
                    </a:lnTo>
                    <a:lnTo>
                      <a:pt x="2578" y="428"/>
                    </a:lnTo>
                    <a:lnTo>
                      <a:pt x="2579" y="427"/>
                    </a:lnTo>
                    <a:lnTo>
                      <a:pt x="2580" y="427"/>
                    </a:lnTo>
                    <a:lnTo>
                      <a:pt x="2581" y="432"/>
                    </a:lnTo>
                    <a:lnTo>
                      <a:pt x="2583" y="431"/>
                    </a:lnTo>
                    <a:lnTo>
                      <a:pt x="2584" y="432"/>
                    </a:lnTo>
                    <a:lnTo>
                      <a:pt x="2585" y="427"/>
                    </a:lnTo>
                    <a:lnTo>
                      <a:pt x="2586" y="418"/>
                    </a:lnTo>
                    <a:lnTo>
                      <a:pt x="2587" y="409"/>
                    </a:lnTo>
                    <a:lnTo>
                      <a:pt x="2589" y="403"/>
                    </a:lnTo>
                    <a:lnTo>
                      <a:pt x="2590" y="395"/>
                    </a:lnTo>
                    <a:lnTo>
                      <a:pt x="2591" y="386"/>
                    </a:lnTo>
                    <a:lnTo>
                      <a:pt x="2592" y="375"/>
                    </a:lnTo>
                    <a:lnTo>
                      <a:pt x="2593" y="372"/>
                    </a:lnTo>
                    <a:lnTo>
                      <a:pt x="2594" y="372"/>
                    </a:lnTo>
                    <a:lnTo>
                      <a:pt x="2596" y="377"/>
                    </a:lnTo>
                    <a:lnTo>
                      <a:pt x="2597" y="386"/>
                    </a:lnTo>
                    <a:lnTo>
                      <a:pt x="2598" y="389"/>
                    </a:lnTo>
                    <a:lnTo>
                      <a:pt x="2599" y="398"/>
                    </a:lnTo>
                    <a:lnTo>
                      <a:pt x="2601" y="403"/>
                    </a:lnTo>
                    <a:lnTo>
                      <a:pt x="2601" y="420"/>
                    </a:lnTo>
                    <a:lnTo>
                      <a:pt x="2603" y="434"/>
                    </a:lnTo>
                    <a:lnTo>
                      <a:pt x="2604" y="437"/>
                    </a:lnTo>
                    <a:lnTo>
                      <a:pt x="2605" y="440"/>
                    </a:lnTo>
                    <a:lnTo>
                      <a:pt x="2606" y="443"/>
                    </a:lnTo>
                    <a:lnTo>
                      <a:pt x="2608" y="445"/>
                    </a:lnTo>
                    <a:lnTo>
                      <a:pt x="2609" y="449"/>
                    </a:lnTo>
                    <a:lnTo>
                      <a:pt x="2610" y="449"/>
                    </a:lnTo>
                    <a:lnTo>
                      <a:pt x="2611" y="449"/>
                    </a:lnTo>
                    <a:lnTo>
                      <a:pt x="2612" y="449"/>
                    </a:lnTo>
                    <a:lnTo>
                      <a:pt x="2613" y="449"/>
                    </a:lnTo>
                    <a:lnTo>
                      <a:pt x="2615" y="447"/>
                    </a:lnTo>
                    <a:lnTo>
                      <a:pt x="2616" y="449"/>
                    </a:lnTo>
                    <a:lnTo>
                      <a:pt x="2617" y="442"/>
                    </a:lnTo>
                    <a:lnTo>
                      <a:pt x="2618" y="447"/>
                    </a:lnTo>
                    <a:lnTo>
                      <a:pt x="2619" y="438"/>
                    </a:lnTo>
                    <a:lnTo>
                      <a:pt x="2620" y="436"/>
                    </a:lnTo>
                    <a:lnTo>
                      <a:pt x="2622" y="434"/>
                    </a:lnTo>
                    <a:lnTo>
                      <a:pt x="2623" y="431"/>
                    </a:lnTo>
                    <a:lnTo>
                      <a:pt x="2624" y="431"/>
                    </a:lnTo>
                    <a:lnTo>
                      <a:pt x="2625" y="431"/>
                    </a:lnTo>
                    <a:lnTo>
                      <a:pt x="2626" y="431"/>
                    </a:lnTo>
                    <a:lnTo>
                      <a:pt x="2628" y="435"/>
                    </a:lnTo>
                    <a:lnTo>
                      <a:pt x="2629" y="432"/>
                    </a:lnTo>
                    <a:lnTo>
                      <a:pt x="2630" y="436"/>
                    </a:lnTo>
                    <a:lnTo>
                      <a:pt x="2631" y="436"/>
                    </a:lnTo>
                    <a:lnTo>
                      <a:pt x="2632" y="437"/>
                    </a:lnTo>
                    <a:lnTo>
                      <a:pt x="2633" y="439"/>
                    </a:lnTo>
                    <a:lnTo>
                      <a:pt x="2635" y="442"/>
                    </a:lnTo>
                    <a:lnTo>
                      <a:pt x="2636" y="436"/>
                    </a:lnTo>
                    <a:lnTo>
                      <a:pt x="2637" y="440"/>
                    </a:lnTo>
                    <a:lnTo>
                      <a:pt x="2638" y="436"/>
                    </a:lnTo>
                    <a:lnTo>
                      <a:pt x="2640" y="436"/>
                    </a:lnTo>
                    <a:lnTo>
                      <a:pt x="2640" y="440"/>
                    </a:lnTo>
                    <a:lnTo>
                      <a:pt x="2642" y="444"/>
                    </a:lnTo>
                    <a:lnTo>
                      <a:pt x="2643" y="445"/>
                    </a:lnTo>
                    <a:lnTo>
                      <a:pt x="2644" y="448"/>
                    </a:lnTo>
                    <a:lnTo>
                      <a:pt x="2645" y="450"/>
                    </a:lnTo>
                    <a:lnTo>
                      <a:pt x="2647" y="452"/>
                    </a:lnTo>
                    <a:lnTo>
                      <a:pt x="2648" y="448"/>
                    </a:lnTo>
                    <a:lnTo>
                      <a:pt x="2649" y="453"/>
                    </a:lnTo>
                    <a:lnTo>
                      <a:pt x="2650" y="452"/>
                    </a:lnTo>
                    <a:lnTo>
                      <a:pt x="2651" y="456"/>
                    </a:lnTo>
                    <a:lnTo>
                      <a:pt x="2652" y="449"/>
                    </a:lnTo>
                    <a:lnTo>
                      <a:pt x="2654" y="447"/>
                    </a:lnTo>
                    <a:lnTo>
                      <a:pt x="2655" y="439"/>
                    </a:lnTo>
                    <a:lnTo>
                      <a:pt x="2656" y="440"/>
                    </a:lnTo>
                    <a:lnTo>
                      <a:pt x="2657" y="440"/>
                    </a:lnTo>
                    <a:lnTo>
                      <a:pt x="2658" y="442"/>
                    </a:lnTo>
                    <a:lnTo>
                      <a:pt x="2660" y="440"/>
                    </a:lnTo>
                    <a:lnTo>
                      <a:pt x="2661" y="435"/>
                    </a:lnTo>
                    <a:lnTo>
                      <a:pt x="2662" y="431"/>
                    </a:lnTo>
                    <a:lnTo>
                      <a:pt x="2663" y="431"/>
                    </a:lnTo>
                    <a:lnTo>
                      <a:pt x="2664" y="432"/>
                    </a:lnTo>
                    <a:lnTo>
                      <a:pt x="2665" y="439"/>
                    </a:lnTo>
                    <a:lnTo>
                      <a:pt x="2667" y="433"/>
                    </a:lnTo>
                    <a:lnTo>
                      <a:pt x="2668" y="440"/>
                    </a:lnTo>
                    <a:lnTo>
                      <a:pt x="2669" y="440"/>
                    </a:lnTo>
                    <a:lnTo>
                      <a:pt x="2670" y="446"/>
                    </a:lnTo>
                    <a:lnTo>
                      <a:pt x="2671" y="449"/>
                    </a:lnTo>
                    <a:lnTo>
                      <a:pt x="2672" y="450"/>
                    </a:lnTo>
                    <a:lnTo>
                      <a:pt x="2674" y="451"/>
                    </a:lnTo>
                    <a:lnTo>
                      <a:pt x="2675" y="452"/>
                    </a:lnTo>
                    <a:lnTo>
                      <a:pt x="2676" y="448"/>
                    </a:lnTo>
                    <a:lnTo>
                      <a:pt x="2677" y="449"/>
                    </a:lnTo>
                    <a:lnTo>
                      <a:pt x="2679" y="441"/>
                    </a:lnTo>
                    <a:lnTo>
                      <a:pt x="2679" y="427"/>
                    </a:lnTo>
                    <a:lnTo>
                      <a:pt x="2681" y="376"/>
                    </a:lnTo>
                    <a:lnTo>
                      <a:pt x="2682" y="289"/>
                    </a:lnTo>
                    <a:lnTo>
                      <a:pt x="2683" y="245"/>
                    </a:lnTo>
                    <a:lnTo>
                      <a:pt x="2684" y="429"/>
                    </a:lnTo>
                    <a:lnTo>
                      <a:pt x="2686" y="468"/>
                    </a:lnTo>
                    <a:lnTo>
                      <a:pt x="2687" y="431"/>
                    </a:lnTo>
                    <a:lnTo>
                      <a:pt x="2688" y="425"/>
                    </a:lnTo>
                    <a:lnTo>
                      <a:pt x="2689" y="426"/>
                    </a:lnTo>
                    <a:lnTo>
                      <a:pt x="2690" y="431"/>
                    </a:lnTo>
                    <a:lnTo>
                      <a:pt x="2691" y="433"/>
                    </a:lnTo>
                    <a:lnTo>
                      <a:pt x="2693" y="436"/>
                    </a:lnTo>
                    <a:lnTo>
                      <a:pt x="2694" y="439"/>
                    </a:lnTo>
                    <a:lnTo>
                      <a:pt x="2695" y="441"/>
                    </a:lnTo>
                    <a:lnTo>
                      <a:pt x="2696" y="444"/>
                    </a:lnTo>
                    <a:lnTo>
                      <a:pt x="2697" y="441"/>
                    </a:lnTo>
                    <a:lnTo>
                      <a:pt x="2699" y="447"/>
                    </a:lnTo>
                    <a:lnTo>
                      <a:pt x="2700" y="444"/>
                    </a:lnTo>
                    <a:lnTo>
                      <a:pt x="2701" y="446"/>
                    </a:lnTo>
                    <a:lnTo>
                      <a:pt x="2702" y="447"/>
                    </a:lnTo>
                    <a:lnTo>
                      <a:pt x="2703" y="447"/>
                    </a:lnTo>
                    <a:lnTo>
                      <a:pt x="2704" y="446"/>
                    </a:lnTo>
                    <a:lnTo>
                      <a:pt x="2706" y="442"/>
                    </a:lnTo>
                    <a:lnTo>
                      <a:pt x="2707" y="430"/>
                    </a:lnTo>
                    <a:lnTo>
                      <a:pt x="2708" y="424"/>
                    </a:lnTo>
                    <a:lnTo>
                      <a:pt x="2709" y="415"/>
                    </a:lnTo>
                    <a:lnTo>
                      <a:pt x="2711" y="410"/>
                    </a:lnTo>
                    <a:lnTo>
                      <a:pt x="2711" y="405"/>
                    </a:lnTo>
                    <a:lnTo>
                      <a:pt x="2713" y="405"/>
                    </a:lnTo>
                    <a:lnTo>
                      <a:pt x="2714" y="400"/>
                    </a:lnTo>
                    <a:lnTo>
                      <a:pt x="2715" y="402"/>
                    </a:lnTo>
                    <a:lnTo>
                      <a:pt x="2716" y="391"/>
                    </a:lnTo>
                    <a:lnTo>
                      <a:pt x="2718" y="393"/>
                    </a:lnTo>
                    <a:lnTo>
                      <a:pt x="2719" y="390"/>
                    </a:lnTo>
                    <a:lnTo>
                      <a:pt x="2720" y="389"/>
                    </a:lnTo>
                    <a:lnTo>
                      <a:pt x="2721" y="386"/>
                    </a:lnTo>
                    <a:lnTo>
                      <a:pt x="2722" y="386"/>
                    </a:lnTo>
                    <a:lnTo>
                      <a:pt x="2723" y="389"/>
                    </a:lnTo>
                    <a:lnTo>
                      <a:pt x="2725" y="392"/>
                    </a:lnTo>
                    <a:lnTo>
                      <a:pt x="2726" y="398"/>
                    </a:lnTo>
                    <a:lnTo>
                      <a:pt x="2727" y="407"/>
                    </a:lnTo>
                    <a:lnTo>
                      <a:pt x="2728" y="412"/>
                    </a:lnTo>
                    <a:lnTo>
                      <a:pt x="2729" y="421"/>
                    </a:lnTo>
                    <a:lnTo>
                      <a:pt x="2731" y="424"/>
                    </a:lnTo>
                    <a:lnTo>
                      <a:pt x="2732" y="428"/>
                    </a:lnTo>
                    <a:lnTo>
                      <a:pt x="2733" y="429"/>
                    </a:lnTo>
                    <a:lnTo>
                      <a:pt x="2734" y="425"/>
                    </a:lnTo>
                    <a:lnTo>
                      <a:pt x="2735" y="423"/>
                    </a:lnTo>
                    <a:lnTo>
                      <a:pt x="2736" y="423"/>
                    </a:lnTo>
                    <a:lnTo>
                      <a:pt x="2738" y="426"/>
                    </a:lnTo>
                    <a:lnTo>
                      <a:pt x="2739" y="428"/>
                    </a:lnTo>
                    <a:lnTo>
                      <a:pt x="2740" y="430"/>
                    </a:lnTo>
                    <a:lnTo>
                      <a:pt x="2741" y="431"/>
                    </a:lnTo>
                    <a:lnTo>
                      <a:pt x="2742" y="435"/>
                    </a:lnTo>
                    <a:lnTo>
                      <a:pt x="2743" y="437"/>
                    </a:lnTo>
                    <a:lnTo>
                      <a:pt x="2745" y="442"/>
                    </a:lnTo>
                    <a:lnTo>
                      <a:pt x="2746" y="446"/>
                    </a:lnTo>
                    <a:lnTo>
                      <a:pt x="2747" y="440"/>
                    </a:lnTo>
                    <a:lnTo>
                      <a:pt x="2748" y="440"/>
                    </a:lnTo>
                    <a:lnTo>
                      <a:pt x="2750" y="437"/>
                    </a:lnTo>
                    <a:lnTo>
                      <a:pt x="2750" y="436"/>
                    </a:lnTo>
                    <a:lnTo>
                      <a:pt x="2752" y="437"/>
                    </a:lnTo>
                    <a:lnTo>
                      <a:pt x="2753" y="431"/>
                    </a:lnTo>
                    <a:lnTo>
                      <a:pt x="2754" y="432"/>
                    </a:lnTo>
                    <a:lnTo>
                      <a:pt x="2755" y="429"/>
                    </a:lnTo>
                    <a:lnTo>
                      <a:pt x="2757" y="428"/>
                    </a:lnTo>
                    <a:lnTo>
                      <a:pt x="2758" y="427"/>
                    </a:lnTo>
                    <a:lnTo>
                      <a:pt x="2759" y="425"/>
                    </a:lnTo>
                    <a:lnTo>
                      <a:pt x="2760" y="425"/>
                    </a:lnTo>
                    <a:lnTo>
                      <a:pt x="2761" y="429"/>
                    </a:lnTo>
                    <a:lnTo>
                      <a:pt x="2762" y="431"/>
                    </a:lnTo>
                    <a:lnTo>
                      <a:pt x="2764" y="436"/>
                    </a:lnTo>
                    <a:lnTo>
                      <a:pt x="2765" y="436"/>
                    </a:lnTo>
                    <a:lnTo>
                      <a:pt x="2766" y="452"/>
                    </a:lnTo>
                    <a:lnTo>
                      <a:pt x="2767" y="454"/>
                    </a:lnTo>
                    <a:lnTo>
                      <a:pt x="2768" y="452"/>
                    </a:lnTo>
                    <a:lnTo>
                      <a:pt x="2770" y="449"/>
                    </a:lnTo>
                    <a:lnTo>
                      <a:pt x="2771" y="449"/>
                    </a:lnTo>
                    <a:lnTo>
                      <a:pt x="2772" y="447"/>
                    </a:lnTo>
                    <a:lnTo>
                      <a:pt x="2773" y="448"/>
                    </a:lnTo>
                    <a:lnTo>
                      <a:pt x="2774" y="444"/>
                    </a:lnTo>
                    <a:lnTo>
                      <a:pt x="2775" y="448"/>
                    </a:lnTo>
                    <a:lnTo>
                      <a:pt x="2777" y="442"/>
                    </a:lnTo>
                    <a:lnTo>
                      <a:pt x="2778" y="443"/>
                    </a:lnTo>
                    <a:lnTo>
                      <a:pt x="2779" y="438"/>
                    </a:lnTo>
                    <a:lnTo>
                      <a:pt x="2780" y="437"/>
                    </a:lnTo>
                    <a:lnTo>
                      <a:pt x="2782" y="436"/>
                    </a:lnTo>
                    <a:lnTo>
                      <a:pt x="2782" y="432"/>
                    </a:lnTo>
                    <a:lnTo>
                      <a:pt x="2784" y="432"/>
                    </a:lnTo>
                    <a:lnTo>
                      <a:pt x="2785" y="437"/>
                    </a:lnTo>
                    <a:lnTo>
                      <a:pt x="2786" y="440"/>
                    </a:lnTo>
                    <a:lnTo>
                      <a:pt x="2787" y="443"/>
                    </a:lnTo>
                    <a:lnTo>
                      <a:pt x="2789" y="441"/>
                    </a:lnTo>
                    <a:lnTo>
                      <a:pt x="2790" y="438"/>
                    </a:lnTo>
                    <a:lnTo>
                      <a:pt x="2791" y="439"/>
                    </a:lnTo>
                    <a:lnTo>
                      <a:pt x="2792" y="440"/>
                    </a:lnTo>
                    <a:lnTo>
                      <a:pt x="2793" y="442"/>
                    </a:lnTo>
                    <a:lnTo>
                      <a:pt x="2794" y="443"/>
                    </a:lnTo>
                    <a:lnTo>
                      <a:pt x="2796" y="444"/>
                    </a:lnTo>
                    <a:lnTo>
                      <a:pt x="2797" y="443"/>
                    </a:lnTo>
                    <a:lnTo>
                      <a:pt x="2798" y="445"/>
                    </a:lnTo>
                    <a:lnTo>
                      <a:pt x="2799" y="446"/>
                    </a:lnTo>
                    <a:lnTo>
                      <a:pt x="2800" y="447"/>
                    </a:lnTo>
                    <a:lnTo>
                      <a:pt x="2801" y="441"/>
                    </a:lnTo>
                    <a:lnTo>
                      <a:pt x="2803" y="444"/>
                    </a:lnTo>
                    <a:lnTo>
                      <a:pt x="2804" y="444"/>
                    </a:lnTo>
                    <a:lnTo>
                      <a:pt x="2805" y="449"/>
                    </a:lnTo>
                    <a:lnTo>
                      <a:pt x="2806" y="450"/>
                    </a:lnTo>
                    <a:lnTo>
                      <a:pt x="2807" y="447"/>
                    </a:lnTo>
                    <a:lnTo>
                      <a:pt x="2809" y="440"/>
                    </a:lnTo>
                    <a:lnTo>
                      <a:pt x="2810" y="437"/>
                    </a:lnTo>
                    <a:lnTo>
                      <a:pt x="2811" y="437"/>
                    </a:lnTo>
                    <a:lnTo>
                      <a:pt x="2812" y="435"/>
                    </a:lnTo>
                    <a:lnTo>
                      <a:pt x="2813" y="437"/>
                    </a:lnTo>
                    <a:lnTo>
                      <a:pt x="2814" y="433"/>
                    </a:lnTo>
                    <a:lnTo>
                      <a:pt x="2816" y="419"/>
                    </a:lnTo>
                    <a:lnTo>
                      <a:pt x="2817" y="346"/>
                    </a:lnTo>
                    <a:lnTo>
                      <a:pt x="2818" y="267"/>
                    </a:lnTo>
                    <a:lnTo>
                      <a:pt x="2819" y="326"/>
                    </a:lnTo>
                    <a:lnTo>
                      <a:pt x="2821" y="461"/>
                    </a:lnTo>
                    <a:lnTo>
                      <a:pt x="2821" y="457"/>
                    </a:lnTo>
                    <a:lnTo>
                      <a:pt x="2823" y="440"/>
                    </a:lnTo>
                    <a:lnTo>
                      <a:pt x="2824" y="439"/>
                    </a:lnTo>
                    <a:lnTo>
                      <a:pt x="2825" y="444"/>
                    </a:lnTo>
                    <a:lnTo>
                      <a:pt x="2826" y="452"/>
                    </a:lnTo>
                    <a:lnTo>
                      <a:pt x="2828" y="457"/>
                    </a:lnTo>
                    <a:lnTo>
                      <a:pt x="2829" y="457"/>
                    </a:lnTo>
                    <a:lnTo>
                      <a:pt x="2830" y="449"/>
                    </a:lnTo>
                    <a:lnTo>
                      <a:pt x="2831" y="441"/>
                    </a:lnTo>
                    <a:lnTo>
                      <a:pt x="2832" y="439"/>
                    </a:lnTo>
                    <a:lnTo>
                      <a:pt x="2833" y="440"/>
                    </a:lnTo>
                    <a:lnTo>
                      <a:pt x="2835" y="435"/>
                    </a:lnTo>
                    <a:lnTo>
                      <a:pt x="2836" y="440"/>
                    </a:lnTo>
                    <a:lnTo>
                      <a:pt x="2837" y="433"/>
                    </a:lnTo>
                    <a:lnTo>
                      <a:pt x="2838" y="437"/>
                    </a:lnTo>
                    <a:lnTo>
                      <a:pt x="2839" y="436"/>
                    </a:lnTo>
                    <a:lnTo>
                      <a:pt x="2841" y="436"/>
                    </a:lnTo>
                    <a:lnTo>
                      <a:pt x="2842" y="435"/>
                    </a:lnTo>
                    <a:lnTo>
                      <a:pt x="2843" y="432"/>
                    </a:lnTo>
                    <a:lnTo>
                      <a:pt x="2844" y="431"/>
                    </a:lnTo>
                    <a:lnTo>
                      <a:pt x="2845" y="430"/>
                    </a:lnTo>
                    <a:lnTo>
                      <a:pt x="2846" y="425"/>
                    </a:lnTo>
                    <a:lnTo>
                      <a:pt x="2848" y="423"/>
                    </a:lnTo>
                    <a:lnTo>
                      <a:pt x="2849" y="415"/>
                    </a:lnTo>
                    <a:lnTo>
                      <a:pt x="2850" y="419"/>
                    </a:lnTo>
                    <a:lnTo>
                      <a:pt x="2851" y="420"/>
                    </a:lnTo>
                    <a:lnTo>
                      <a:pt x="2853" y="418"/>
                    </a:lnTo>
                    <a:lnTo>
                      <a:pt x="2853" y="414"/>
                    </a:lnTo>
                    <a:lnTo>
                      <a:pt x="2855" y="396"/>
                    </a:lnTo>
                    <a:lnTo>
                      <a:pt x="2856" y="390"/>
                    </a:lnTo>
                    <a:lnTo>
                      <a:pt x="2857" y="386"/>
                    </a:lnTo>
                    <a:lnTo>
                      <a:pt x="2858" y="385"/>
                    </a:lnTo>
                    <a:lnTo>
                      <a:pt x="2860" y="385"/>
                    </a:lnTo>
                    <a:lnTo>
                      <a:pt x="2860" y="385"/>
                    </a:lnTo>
                    <a:lnTo>
                      <a:pt x="2862" y="392"/>
                    </a:lnTo>
                    <a:lnTo>
                      <a:pt x="2863" y="403"/>
                    </a:lnTo>
                    <a:lnTo>
                      <a:pt x="2864" y="410"/>
                    </a:lnTo>
                    <a:lnTo>
                      <a:pt x="2865" y="421"/>
                    </a:lnTo>
                    <a:lnTo>
                      <a:pt x="2867" y="424"/>
                    </a:lnTo>
                    <a:lnTo>
                      <a:pt x="2868" y="431"/>
                    </a:lnTo>
                    <a:lnTo>
                      <a:pt x="2869" y="433"/>
                    </a:lnTo>
                    <a:lnTo>
                      <a:pt x="2870" y="436"/>
                    </a:lnTo>
                    <a:lnTo>
                      <a:pt x="2871" y="437"/>
                    </a:lnTo>
                    <a:lnTo>
                      <a:pt x="2872" y="441"/>
                    </a:lnTo>
                    <a:lnTo>
                      <a:pt x="2874" y="443"/>
                    </a:lnTo>
                    <a:lnTo>
                      <a:pt x="2875" y="440"/>
                    </a:lnTo>
                    <a:lnTo>
                      <a:pt x="2876" y="437"/>
                    </a:lnTo>
                    <a:lnTo>
                      <a:pt x="2877" y="440"/>
                    </a:lnTo>
                    <a:lnTo>
                      <a:pt x="2878" y="436"/>
                    </a:lnTo>
                    <a:lnTo>
                      <a:pt x="2880" y="440"/>
                    </a:lnTo>
                    <a:lnTo>
                      <a:pt x="2881" y="440"/>
                    </a:lnTo>
                    <a:lnTo>
                      <a:pt x="2882" y="440"/>
                    </a:lnTo>
                    <a:lnTo>
                      <a:pt x="2883" y="439"/>
                    </a:lnTo>
                    <a:lnTo>
                      <a:pt x="2884" y="437"/>
                    </a:lnTo>
                    <a:lnTo>
                      <a:pt x="2885" y="437"/>
                    </a:lnTo>
                    <a:lnTo>
                      <a:pt x="2887" y="438"/>
                    </a:lnTo>
                    <a:lnTo>
                      <a:pt x="2888" y="439"/>
                    </a:lnTo>
                    <a:lnTo>
                      <a:pt x="2889" y="440"/>
                    </a:lnTo>
                    <a:lnTo>
                      <a:pt x="2890" y="440"/>
                    </a:lnTo>
                    <a:lnTo>
                      <a:pt x="2892" y="438"/>
                    </a:lnTo>
                    <a:lnTo>
                      <a:pt x="2892" y="439"/>
                    </a:lnTo>
                    <a:lnTo>
                      <a:pt x="2894" y="439"/>
                    </a:lnTo>
                    <a:lnTo>
                      <a:pt x="2895" y="439"/>
                    </a:lnTo>
                    <a:lnTo>
                      <a:pt x="2896" y="443"/>
                    </a:lnTo>
                    <a:lnTo>
                      <a:pt x="2897" y="443"/>
                    </a:lnTo>
                    <a:lnTo>
                      <a:pt x="2899" y="440"/>
                    </a:lnTo>
                    <a:lnTo>
                      <a:pt x="2900" y="440"/>
                    </a:lnTo>
                    <a:lnTo>
                      <a:pt x="2901" y="444"/>
                    </a:lnTo>
                    <a:lnTo>
                      <a:pt x="2902" y="439"/>
                    </a:lnTo>
                    <a:lnTo>
                      <a:pt x="2903" y="408"/>
                    </a:lnTo>
                    <a:lnTo>
                      <a:pt x="2904" y="327"/>
                    </a:lnTo>
                    <a:lnTo>
                      <a:pt x="2906" y="278"/>
                    </a:lnTo>
                    <a:lnTo>
                      <a:pt x="2907" y="384"/>
                    </a:lnTo>
                    <a:lnTo>
                      <a:pt x="2908" y="450"/>
                    </a:lnTo>
                    <a:lnTo>
                      <a:pt x="2909" y="432"/>
                    </a:lnTo>
                    <a:lnTo>
                      <a:pt x="2910" y="430"/>
                    </a:lnTo>
                    <a:lnTo>
                      <a:pt x="2912" y="433"/>
                    </a:lnTo>
                    <a:lnTo>
                      <a:pt x="2913" y="438"/>
                    </a:lnTo>
                    <a:lnTo>
                      <a:pt x="2914" y="440"/>
                    </a:lnTo>
                    <a:lnTo>
                      <a:pt x="2915" y="438"/>
                    </a:lnTo>
                    <a:lnTo>
                      <a:pt x="2916" y="434"/>
                    </a:lnTo>
                    <a:lnTo>
                      <a:pt x="2917" y="435"/>
                    </a:lnTo>
                    <a:lnTo>
                      <a:pt x="2919" y="433"/>
                    </a:lnTo>
                    <a:lnTo>
                      <a:pt x="2920" y="438"/>
                    </a:lnTo>
                    <a:lnTo>
                      <a:pt x="2921" y="441"/>
                    </a:lnTo>
                    <a:lnTo>
                      <a:pt x="2922" y="439"/>
                    </a:lnTo>
                    <a:lnTo>
                      <a:pt x="2923" y="442"/>
                    </a:lnTo>
                    <a:lnTo>
                      <a:pt x="2924" y="444"/>
                    </a:lnTo>
                    <a:lnTo>
                      <a:pt x="2926" y="446"/>
                    </a:lnTo>
                    <a:lnTo>
                      <a:pt x="2927" y="448"/>
                    </a:lnTo>
                    <a:lnTo>
                      <a:pt x="2928" y="445"/>
                    </a:lnTo>
                    <a:lnTo>
                      <a:pt x="2929" y="440"/>
                    </a:lnTo>
                    <a:lnTo>
                      <a:pt x="2931" y="435"/>
                    </a:lnTo>
                    <a:lnTo>
                      <a:pt x="2931" y="431"/>
                    </a:lnTo>
                    <a:lnTo>
                      <a:pt x="2933" y="425"/>
                    </a:lnTo>
                    <a:lnTo>
                      <a:pt x="2934" y="422"/>
                    </a:lnTo>
                    <a:lnTo>
                      <a:pt x="2935" y="415"/>
                    </a:lnTo>
                    <a:lnTo>
                      <a:pt x="2936" y="410"/>
                    </a:lnTo>
                    <a:lnTo>
                      <a:pt x="2938" y="405"/>
                    </a:lnTo>
                    <a:lnTo>
                      <a:pt x="2939" y="399"/>
                    </a:lnTo>
                    <a:lnTo>
                      <a:pt x="2940" y="394"/>
                    </a:lnTo>
                    <a:lnTo>
                      <a:pt x="2941" y="385"/>
                    </a:lnTo>
                    <a:lnTo>
                      <a:pt x="2942" y="380"/>
                    </a:lnTo>
                    <a:lnTo>
                      <a:pt x="2943" y="376"/>
                    </a:lnTo>
                    <a:lnTo>
                      <a:pt x="2945" y="377"/>
                    </a:lnTo>
                    <a:lnTo>
                      <a:pt x="2946" y="383"/>
                    </a:lnTo>
                    <a:lnTo>
                      <a:pt x="2947" y="390"/>
                    </a:lnTo>
                    <a:lnTo>
                      <a:pt x="2948" y="402"/>
                    </a:lnTo>
                    <a:lnTo>
                      <a:pt x="2949" y="414"/>
                    </a:lnTo>
                    <a:lnTo>
                      <a:pt x="2951" y="426"/>
                    </a:lnTo>
                    <a:lnTo>
                      <a:pt x="2952" y="436"/>
                    </a:lnTo>
                    <a:lnTo>
                      <a:pt x="2953" y="440"/>
                    </a:lnTo>
                    <a:lnTo>
                      <a:pt x="2954" y="442"/>
                    </a:lnTo>
                    <a:lnTo>
                      <a:pt x="2955" y="441"/>
                    </a:lnTo>
                    <a:lnTo>
                      <a:pt x="2956" y="440"/>
                    </a:lnTo>
                    <a:lnTo>
                      <a:pt x="2958" y="440"/>
                    </a:lnTo>
                    <a:lnTo>
                      <a:pt x="2959" y="442"/>
                    </a:lnTo>
                    <a:lnTo>
                      <a:pt x="2960" y="443"/>
                    </a:lnTo>
                    <a:lnTo>
                      <a:pt x="2961" y="444"/>
                    </a:lnTo>
                    <a:lnTo>
                      <a:pt x="2963" y="444"/>
                    </a:lnTo>
                    <a:lnTo>
                      <a:pt x="2963" y="444"/>
                    </a:lnTo>
                    <a:lnTo>
                      <a:pt x="2965" y="444"/>
                    </a:lnTo>
                    <a:lnTo>
                      <a:pt x="2966" y="440"/>
                    </a:lnTo>
                    <a:lnTo>
                      <a:pt x="2967" y="440"/>
                    </a:lnTo>
                    <a:lnTo>
                      <a:pt x="2968" y="439"/>
                    </a:lnTo>
                    <a:lnTo>
                      <a:pt x="2970" y="437"/>
                    </a:lnTo>
                    <a:lnTo>
                      <a:pt x="2971" y="436"/>
                    </a:lnTo>
                    <a:lnTo>
                      <a:pt x="2972" y="440"/>
                    </a:lnTo>
                    <a:lnTo>
                      <a:pt x="2973" y="436"/>
                    </a:lnTo>
                    <a:lnTo>
                      <a:pt x="2974" y="436"/>
                    </a:lnTo>
                    <a:lnTo>
                      <a:pt x="2975" y="437"/>
                    </a:lnTo>
                    <a:lnTo>
                      <a:pt x="2977" y="438"/>
                    </a:lnTo>
                    <a:lnTo>
                      <a:pt x="2978" y="443"/>
                    </a:lnTo>
                    <a:lnTo>
                      <a:pt x="2979" y="443"/>
                    </a:lnTo>
                    <a:lnTo>
                      <a:pt x="2980" y="440"/>
                    </a:lnTo>
                    <a:lnTo>
                      <a:pt x="2981" y="441"/>
                    </a:lnTo>
                    <a:lnTo>
                      <a:pt x="2982" y="440"/>
                    </a:lnTo>
                    <a:lnTo>
                      <a:pt x="2984" y="446"/>
                    </a:lnTo>
                    <a:lnTo>
                      <a:pt x="2985" y="441"/>
                    </a:lnTo>
                    <a:lnTo>
                      <a:pt x="2986" y="445"/>
                    </a:lnTo>
                    <a:lnTo>
                      <a:pt x="2987" y="443"/>
                    </a:lnTo>
                    <a:lnTo>
                      <a:pt x="2988" y="443"/>
                    </a:lnTo>
                    <a:lnTo>
                      <a:pt x="2990" y="443"/>
                    </a:lnTo>
                    <a:lnTo>
                      <a:pt x="2991" y="441"/>
                    </a:lnTo>
                    <a:lnTo>
                      <a:pt x="2992" y="440"/>
                    </a:lnTo>
                    <a:lnTo>
                      <a:pt x="2993" y="441"/>
                    </a:lnTo>
                    <a:lnTo>
                      <a:pt x="2994" y="439"/>
                    </a:lnTo>
                    <a:lnTo>
                      <a:pt x="2995" y="440"/>
                    </a:lnTo>
                    <a:lnTo>
                      <a:pt x="2997" y="443"/>
                    </a:lnTo>
                    <a:lnTo>
                      <a:pt x="2998" y="443"/>
                    </a:lnTo>
                    <a:lnTo>
                      <a:pt x="2999" y="444"/>
                    </a:lnTo>
                    <a:lnTo>
                      <a:pt x="3000" y="446"/>
                    </a:lnTo>
                    <a:lnTo>
                      <a:pt x="3002" y="447"/>
                    </a:lnTo>
                    <a:lnTo>
                      <a:pt x="3002" y="452"/>
                    </a:lnTo>
                    <a:lnTo>
                      <a:pt x="3004" y="445"/>
                    </a:lnTo>
                    <a:lnTo>
                      <a:pt x="3005" y="449"/>
                    </a:lnTo>
                    <a:lnTo>
                      <a:pt x="3006" y="449"/>
                    </a:lnTo>
                    <a:lnTo>
                      <a:pt x="3007" y="448"/>
                    </a:lnTo>
                    <a:lnTo>
                      <a:pt x="3009" y="449"/>
                    </a:lnTo>
                    <a:lnTo>
                      <a:pt x="3010" y="444"/>
                    </a:lnTo>
                    <a:lnTo>
                      <a:pt x="3011" y="440"/>
                    </a:lnTo>
                    <a:lnTo>
                      <a:pt x="3012" y="443"/>
                    </a:lnTo>
                    <a:lnTo>
                      <a:pt x="3013" y="439"/>
                    </a:lnTo>
                    <a:lnTo>
                      <a:pt x="3014" y="427"/>
                    </a:lnTo>
                    <a:lnTo>
                      <a:pt x="3016" y="377"/>
                    </a:lnTo>
                    <a:lnTo>
                      <a:pt x="3017" y="281"/>
                    </a:lnTo>
                    <a:lnTo>
                      <a:pt x="3018" y="279"/>
                    </a:lnTo>
                    <a:lnTo>
                      <a:pt x="3019" y="439"/>
                    </a:lnTo>
                    <a:lnTo>
                      <a:pt x="3020" y="471"/>
                    </a:lnTo>
                    <a:lnTo>
                      <a:pt x="3022" y="446"/>
                    </a:lnTo>
                    <a:lnTo>
                      <a:pt x="3023" y="438"/>
                    </a:lnTo>
                    <a:lnTo>
                      <a:pt x="3024" y="440"/>
                    </a:lnTo>
                    <a:lnTo>
                      <a:pt x="3025" y="443"/>
                    </a:lnTo>
                    <a:lnTo>
                      <a:pt x="3026" y="448"/>
                    </a:lnTo>
                    <a:lnTo>
                      <a:pt x="3027" y="449"/>
                    </a:lnTo>
                    <a:lnTo>
                      <a:pt x="3029" y="448"/>
                    </a:lnTo>
                    <a:lnTo>
                      <a:pt x="3030" y="445"/>
                    </a:lnTo>
                    <a:lnTo>
                      <a:pt x="3031" y="440"/>
                    </a:lnTo>
                    <a:lnTo>
                      <a:pt x="3032" y="437"/>
                    </a:lnTo>
                    <a:lnTo>
                      <a:pt x="3034" y="437"/>
                    </a:lnTo>
                    <a:lnTo>
                      <a:pt x="3034" y="436"/>
                    </a:lnTo>
                    <a:lnTo>
                      <a:pt x="3036" y="437"/>
                    </a:lnTo>
                    <a:lnTo>
                      <a:pt x="3037" y="436"/>
                    </a:lnTo>
                    <a:lnTo>
                      <a:pt x="3038" y="433"/>
                    </a:lnTo>
                    <a:lnTo>
                      <a:pt x="3039" y="435"/>
                    </a:lnTo>
                    <a:lnTo>
                      <a:pt x="3041" y="429"/>
                    </a:lnTo>
                    <a:lnTo>
                      <a:pt x="3041" y="429"/>
                    </a:lnTo>
                    <a:lnTo>
                      <a:pt x="3043" y="428"/>
                    </a:lnTo>
                    <a:lnTo>
                      <a:pt x="3044" y="428"/>
                    </a:lnTo>
                    <a:lnTo>
                      <a:pt x="3045" y="427"/>
                    </a:lnTo>
                    <a:lnTo>
                      <a:pt x="3046" y="420"/>
                    </a:lnTo>
                    <a:lnTo>
                      <a:pt x="3048" y="415"/>
                    </a:lnTo>
                    <a:lnTo>
                      <a:pt x="3049" y="414"/>
                    </a:lnTo>
                    <a:lnTo>
                      <a:pt x="3050" y="409"/>
                    </a:lnTo>
                    <a:lnTo>
                      <a:pt x="3051" y="408"/>
                    </a:lnTo>
                    <a:lnTo>
                      <a:pt x="3052" y="399"/>
                    </a:lnTo>
                    <a:lnTo>
                      <a:pt x="3053" y="397"/>
                    </a:lnTo>
                    <a:lnTo>
                      <a:pt x="3055" y="390"/>
                    </a:lnTo>
                    <a:lnTo>
                      <a:pt x="3056" y="391"/>
                    </a:lnTo>
                    <a:lnTo>
                      <a:pt x="3057" y="386"/>
                    </a:lnTo>
                    <a:lnTo>
                      <a:pt x="3058" y="386"/>
                    </a:lnTo>
                    <a:lnTo>
                      <a:pt x="3059" y="385"/>
                    </a:lnTo>
                    <a:lnTo>
                      <a:pt x="3061" y="389"/>
                    </a:lnTo>
                    <a:lnTo>
                      <a:pt x="3062" y="397"/>
                    </a:lnTo>
                    <a:lnTo>
                      <a:pt x="3063" y="406"/>
                    </a:lnTo>
                    <a:lnTo>
                      <a:pt x="3064" y="409"/>
                    </a:lnTo>
                    <a:lnTo>
                      <a:pt x="3065" y="414"/>
                    </a:lnTo>
                    <a:lnTo>
                      <a:pt x="3066" y="423"/>
                    </a:lnTo>
                    <a:lnTo>
                      <a:pt x="3068" y="427"/>
                    </a:lnTo>
                    <a:lnTo>
                      <a:pt x="3069" y="430"/>
                    </a:lnTo>
                    <a:lnTo>
                      <a:pt x="3070" y="431"/>
                    </a:lnTo>
                    <a:lnTo>
                      <a:pt x="3071" y="434"/>
                    </a:lnTo>
                    <a:lnTo>
                      <a:pt x="3073" y="434"/>
                    </a:lnTo>
                    <a:lnTo>
                      <a:pt x="3073" y="439"/>
                    </a:lnTo>
                    <a:lnTo>
                      <a:pt x="3075" y="436"/>
                    </a:lnTo>
                    <a:lnTo>
                      <a:pt x="3076" y="440"/>
                    </a:lnTo>
                    <a:lnTo>
                      <a:pt x="3077" y="434"/>
                    </a:lnTo>
                    <a:lnTo>
                      <a:pt x="3078" y="440"/>
                    </a:lnTo>
                    <a:lnTo>
                      <a:pt x="3080" y="437"/>
                    </a:lnTo>
                    <a:lnTo>
                      <a:pt x="3081" y="440"/>
                    </a:lnTo>
                    <a:lnTo>
                      <a:pt x="3082" y="437"/>
                    </a:lnTo>
                    <a:lnTo>
                      <a:pt x="3083" y="435"/>
                    </a:lnTo>
                    <a:lnTo>
                      <a:pt x="3084" y="432"/>
                    </a:lnTo>
                    <a:lnTo>
                      <a:pt x="3085" y="429"/>
                    </a:lnTo>
                    <a:lnTo>
                      <a:pt x="3087" y="425"/>
                    </a:lnTo>
                    <a:lnTo>
                      <a:pt x="3088" y="430"/>
                    </a:lnTo>
                    <a:lnTo>
                      <a:pt x="3089" y="427"/>
                    </a:lnTo>
                    <a:lnTo>
                      <a:pt x="3090" y="430"/>
                    </a:lnTo>
                    <a:lnTo>
                      <a:pt x="3091" y="427"/>
                    </a:lnTo>
                    <a:lnTo>
                      <a:pt x="3093" y="426"/>
                    </a:lnTo>
                    <a:lnTo>
                      <a:pt x="3094" y="431"/>
                    </a:lnTo>
                    <a:lnTo>
                      <a:pt x="3095" y="430"/>
                    </a:lnTo>
                    <a:lnTo>
                      <a:pt x="3096" y="431"/>
                    </a:lnTo>
                    <a:lnTo>
                      <a:pt x="3097" y="432"/>
                    </a:lnTo>
                    <a:lnTo>
                      <a:pt x="3098" y="436"/>
                    </a:lnTo>
                    <a:lnTo>
                      <a:pt x="3100" y="437"/>
                    </a:lnTo>
                    <a:lnTo>
                      <a:pt x="3101" y="437"/>
                    </a:lnTo>
                    <a:lnTo>
                      <a:pt x="3102" y="438"/>
                    </a:lnTo>
                    <a:lnTo>
                      <a:pt x="3103" y="440"/>
                    </a:lnTo>
                    <a:lnTo>
                      <a:pt x="3104" y="441"/>
                    </a:lnTo>
                    <a:lnTo>
                      <a:pt x="3105" y="443"/>
                    </a:lnTo>
                    <a:lnTo>
                      <a:pt x="3107" y="436"/>
                    </a:lnTo>
                    <a:lnTo>
                      <a:pt x="3108" y="437"/>
                    </a:lnTo>
                    <a:lnTo>
                      <a:pt x="3109" y="436"/>
                    </a:lnTo>
                    <a:lnTo>
                      <a:pt x="3110" y="442"/>
                    </a:lnTo>
                    <a:lnTo>
                      <a:pt x="3112" y="444"/>
                    </a:lnTo>
                    <a:lnTo>
                      <a:pt x="3112" y="440"/>
                    </a:lnTo>
                    <a:lnTo>
                      <a:pt x="3114" y="436"/>
                    </a:lnTo>
                    <a:lnTo>
                      <a:pt x="3115" y="438"/>
                    </a:lnTo>
                    <a:lnTo>
                      <a:pt x="3116" y="437"/>
                    </a:lnTo>
                    <a:lnTo>
                      <a:pt x="3117" y="441"/>
                    </a:lnTo>
                    <a:lnTo>
                      <a:pt x="3119" y="437"/>
                    </a:lnTo>
                    <a:lnTo>
                      <a:pt x="3120" y="443"/>
                    </a:lnTo>
                    <a:lnTo>
                      <a:pt x="3121" y="441"/>
                    </a:lnTo>
                    <a:lnTo>
                      <a:pt x="3122" y="441"/>
                    </a:lnTo>
                    <a:lnTo>
                      <a:pt x="3123" y="441"/>
                    </a:lnTo>
                    <a:lnTo>
                      <a:pt x="3124" y="437"/>
                    </a:lnTo>
                    <a:lnTo>
                      <a:pt x="3126" y="436"/>
                    </a:lnTo>
                    <a:lnTo>
                      <a:pt x="3127" y="438"/>
                    </a:lnTo>
                    <a:lnTo>
                      <a:pt x="3128" y="436"/>
                    </a:lnTo>
                    <a:lnTo>
                      <a:pt x="3129" y="422"/>
                    </a:lnTo>
                    <a:lnTo>
                      <a:pt x="3130" y="372"/>
                    </a:lnTo>
                    <a:lnTo>
                      <a:pt x="3132" y="277"/>
                    </a:lnTo>
                    <a:lnTo>
                      <a:pt x="3133" y="263"/>
                    </a:lnTo>
                    <a:lnTo>
                      <a:pt x="3134" y="434"/>
                    </a:lnTo>
                    <a:lnTo>
                      <a:pt x="3135" y="471"/>
                    </a:lnTo>
                    <a:lnTo>
                      <a:pt x="3136" y="429"/>
                    </a:lnTo>
                    <a:lnTo>
                      <a:pt x="3137" y="427"/>
                    </a:lnTo>
                    <a:lnTo>
                      <a:pt x="3139" y="427"/>
                    </a:lnTo>
                    <a:lnTo>
                      <a:pt x="3140" y="431"/>
                    </a:lnTo>
                    <a:lnTo>
                      <a:pt x="3141" y="433"/>
                    </a:lnTo>
                    <a:lnTo>
                      <a:pt x="3142" y="431"/>
                    </a:lnTo>
                    <a:lnTo>
                      <a:pt x="3144" y="431"/>
                    </a:lnTo>
                    <a:lnTo>
                      <a:pt x="3144" y="432"/>
                    </a:lnTo>
                    <a:lnTo>
                      <a:pt x="3146" y="435"/>
                    </a:lnTo>
                    <a:lnTo>
                      <a:pt x="3147" y="438"/>
                    </a:lnTo>
                    <a:lnTo>
                      <a:pt x="3148" y="436"/>
                    </a:lnTo>
                    <a:lnTo>
                      <a:pt x="3149" y="437"/>
                    </a:lnTo>
                    <a:lnTo>
                      <a:pt x="3151" y="440"/>
                    </a:lnTo>
                    <a:lnTo>
                      <a:pt x="3152" y="437"/>
                    </a:lnTo>
                    <a:lnTo>
                      <a:pt x="3153" y="443"/>
                    </a:lnTo>
                    <a:lnTo>
                      <a:pt x="3154" y="440"/>
                    </a:lnTo>
                    <a:lnTo>
                      <a:pt x="3155" y="443"/>
                    </a:lnTo>
                    <a:lnTo>
                      <a:pt x="3156" y="437"/>
                    </a:lnTo>
                    <a:lnTo>
                      <a:pt x="3158" y="431"/>
                    </a:lnTo>
                    <a:lnTo>
                      <a:pt x="3159" y="425"/>
                    </a:lnTo>
                    <a:lnTo>
                      <a:pt x="3160" y="423"/>
                    </a:lnTo>
                    <a:lnTo>
                      <a:pt x="3161" y="419"/>
                    </a:lnTo>
                    <a:lnTo>
                      <a:pt x="3162" y="414"/>
                    </a:lnTo>
                    <a:lnTo>
                      <a:pt x="3163" y="408"/>
                    </a:lnTo>
                    <a:lnTo>
                      <a:pt x="3165" y="405"/>
                    </a:lnTo>
                    <a:lnTo>
                      <a:pt x="3166" y="397"/>
                    </a:lnTo>
                    <a:lnTo>
                      <a:pt x="3167" y="390"/>
                    </a:lnTo>
                    <a:lnTo>
                      <a:pt x="3168" y="388"/>
                    </a:lnTo>
                    <a:lnTo>
                      <a:pt x="3169" y="384"/>
                    </a:lnTo>
                    <a:lnTo>
                      <a:pt x="3171" y="387"/>
                    </a:lnTo>
                    <a:lnTo>
                      <a:pt x="3172" y="383"/>
                    </a:lnTo>
                    <a:lnTo>
                      <a:pt x="3173" y="389"/>
                    </a:lnTo>
                    <a:lnTo>
                      <a:pt x="3174" y="393"/>
                    </a:lnTo>
                    <a:lnTo>
                      <a:pt x="3175" y="403"/>
                    </a:lnTo>
                    <a:lnTo>
                      <a:pt x="3176" y="403"/>
                    </a:lnTo>
                    <a:lnTo>
                      <a:pt x="3178" y="409"/>
                    </a:lnTo>
                    <a:lnTo>
                      <a:pt x="3179" y="412"/>
                    </a:lnTo>
                    <a:lnTo>
                      <a:pt x="3180" y="414"/>
                    </a:lnTo>
                    <a:lnTo>
                      <a:pt x="3181" y="419"/>
                    </a:lnTo>
                    <a:lnTo>
                      <a:pt x="3183" y="422"/>
                    </a:lnTo>
                    <a:lnTo>
                      <a:pt x="3183" y="423"/>
                    </a:lnTo>
                    <a:lnTo>
                      <a:pt x="3185" y="424"/>
                    </a:lnTo>
                    <a:lnTo>
                      <a:pt x="3186" y="426"/>
                    </a:lnTo>
                    <a:lnTo>
                      <a:pt x="3187" y="425"/>
                    </a:lnTo>
                    <a:lnTo>
                      <a:pt x="3188" y="431"/>
                    </a:lnTo>
                    <a:lnTo>
                      <a:pt x="3190" y="432"/>
                    </a:lnTo>
                    <a:lnTo>
                      <a:pt x="3191" y="440"/>
                    </a:lnTo>
                    <a:lnTo>
                      <a:pt x="3192" y="443"/>
                    </a:lnTo>
                    <a:lnTo>
                      <a:pt x="3193" y="443"/>
                    </a:lnTo>
                    <a:lnTo>
                      <a:pt x="3194" y="439"/>
                    </a:lnTo>
                    <a:lnTo>
                      <a:pt x="3195" y="437"/>
                    </a:lnTo>
                    <a:lnTo>
                      <a:pt x="3197" y="436"/>
                    </a:lnTo>
                    <a:lnTo>
                      <a:pt x="3198" y="434"/>
                    </a:lnTo>
                    <a:lnTo>
                      <a:pt x="3199" y="435"/>
                    </a:lnTo>
                    <a:lnTo>
                      <a:pt x="3200" y="432"/>
                    </a:lnTo>
                    <a:lnTo>
                      <a:pt x="3201" y="434"/>
                    </a:lnTo>
                    <a:lnTo>
                      <a:pt x="3203" y="431"/>
                    </a:lnTo>
                    <a:lnTo>
                      <a:pt x="3204" y="431"/>
                    </a:lnTo>
                    <a:lnTo>
                      <a:pt x="3205" y="429"/>
                    </a:lnTo>
                    <a:lnTo>
                      <a:pt x="3206" y="432"/>
                    </a:lnTo>
                    <a:lnTo>
                      <a:pt x="3207" y="432"/>
                    </a:lnTo>
                    <a:lnTo>
                      <a:pt x="3208" y="436"/>
                    </a:lnTo>
                    <a:lnTo>
                      <a:pt x="3210" y="440"/>
                    </a:lnTo>
                    <a:lnTo>
                      <a:pt x="3211" y="447"/>
                    </a:lnTo>
                    <a:lnTo>
                      <a:pt x="3212" y="447"/>
                    </a:lnTo>
                    <a:lnTo>
                      <a:pt x="3213" y="438"/>
                    </a:lnTo>
                    <a:lnTo>
                      <a:pt x="3215" y="436"/>
                    </a:lnTo>
                    <a:lnTo>
                      <a:pt x="3215" y="436"/>
                    </a:lnTo>
                    <a:lnTo>
                      <a:pt x="3217" y="432"/>
                    </a:lnTo>
                    <a:lnTo>
                      <a:pt x="3218" y="406"/>
                    </a:lnTo>
                    <a:lnTo>
                      <a:pt x="3219" y="345"/>
                    </a:lnTo>
                    <a:lnTo>
                      <a:pt x="3220" y="255"/>
                    </a:lnTo>
                    <a:lnTo>
                      <a:pt x="3222" y="331"/>
                    </a:lnTo>
                    <a:lnTo>
                      <a:pt x="3223" y="441"/>
                    </a:lnTo>
                    <a:lnTo>
                      <a:pt x="3224" y="425"/>
                    </a:lnTo>
                    <a:lnTo>
                      <a:pt x="3225" y="422"/>
                    </a:lnTo>
                    <a:lnTo>
                      <a:pt x="3226" y="423"/>
                    </a:lnTo>
                    <a:lnTo>
                      <a:pt x="3227" y="428"/>
                    </a:lnTo>
                    <a:lnTo>
                      <a:pt x="3229" y="431"/>
                    </a:lnTo>
                    <a:lnTo>
                      <a:pt x="3230" y="432"/>
                    </a:lnTo>
                    <a:lnTo>
                      <a:pt x="3231" y="432"/>
                    </a:lnTo>
                    <a:lnTo>
                      <a:pt x="3232" y="436"/>
                    </a:lnTo>
                    <a:lnTo>
                      <a:pt x="3233" y="438"/>
                    </a:lnTo>
                    <a:lnTo>
                      <a:pt x="3234" y="445"/>
                    </a:lnTo>
                    <a:lnTo>
                      <a:pt x="3236" y="448"/>
                    </a:lnTo>
                    <a:lnTo>
                      <a:pt x="3237" y="443"/>
                    </a:lnTo>
                    <a:lnTo>
                      <a:pt x="3238" y="444"/>
                    </a:lnTo>
                    <a:lnTo>
                      <a:pt x="3239" y="442"/>
                    </a:lnTo>
                    <a:lnTo>
                      <a:pt x="3240" y="443"/>
                    </a:lnTo>
                    <a:lnTo>
                      <a:pt x="3242" y="437"/>
                    </a:lnTo>
                    <a:lnTo>
                      <a:pt x="3243" y="432"/>
                    </a:lnTo>
                    <a:lnTo>
                      <a:pt x="3244" y="430"/>
                    </a:lnTo>
                    <a:lnTo>
                      <a:pt x="3245" y="427"/>
                    </a:lnTo>
                    <a:lnTo>
                      <a:pt x="3246" y="429"/>
                    </a:lnTo>
                    <a:lnTo>
                      <a:pt x="3247" y="419"/>
                    </a:lnTo>
                    <a:lnTo>
                      <a:pt x="3249" y="416"/>
                    </a:lnTo>
                    <a:lnTo>
                      <a:pt x="3250" y="410"/>
                    </a:lnTo>
                    <a:lnTo>
                      <a:pt x="3251" y="406"/>
                    </a:lnTo>
                    <a:lnTo>
                      <a:pt x="3252" y="402"/>
                    </a:lnTo>
                    <a:lnTo>
                      <a:pt x="3254" y="395"/>
                    </a:lnTo>
                    <a:lnTo>
                      <a:pt x="3254" y="389"/>
                    </a:lnTo>
                    <a:lnTo>
                      <a:pt x="3256" y="381"/>
                    </a:lnTo>
                    <a:lnTo>
                      <a:pt x="3257" y="385"/>
                    </a:lnTo>
                    <a:lnTo>
                      <a:pt x="3258" y="383"/>
                    </a:lnTo>
                    <a:lnTo>
                      <a:pt x="3259" y="384"/>
                    </a:lnTo>
                    <a:lnTo>
                      <a:pt x="3261" y="385"/>
                    </a:lnTo>
                    <a:lnTo>
                      <a:pt x="3262" y="392"/>
                    </a:lnTo>
                    <a:lnTo>
                      <a:pt x="3263" y="400"/>
                    </a:lnTo>
                    <a:lnTo>
                      <a:pt x="3264" y="410"/>
                    </a:lnTo>
                    <a:lnTo>
                      <a:pt x="3265" y="414"/>
                    </a:lnTo>
                    <a:lnTo>
                      <a:pt x="3266" y="420"/>
                    </a:lnTo>
                    <a:lnTo>
                      <a:pt x="3268" y="427"/>
                    </a:lnTo>
                    <a:lnTo>
                      <a:pt x="3269" y="427"/>
                    </a:lnTo>
                    <a:lnTo>
                      <a:pt x="3270" y="429"/>
                    </a:lnTo>
                    <a:lnTo>
                      <a:pt x="3271" y="430"/>
                    </a:lnTo>
                    <a:lnTo>
                      <a:pt x="3272" y="435"/>
                    </a:lnTo>
                    <a:lnTo>
                      <a:pt x="3274" y="437"/>
                    </a:lnTo>
                    <a:lnTo>
                      <a:pt x="3275" y="440"/>
                    </a:lnTo>
                    <a:lnTo>
                      <a:pt x="3276" y="437"/>
                    </a:lnTo>
                    <a:lnTo>
                      <a:pt x="3277" y="437"/>
                    </a:lnTo>
                    <a:lnTo>
                      <a:pt x="3278" y="444"/>
                    </a:lnTo>
                    <a:lnTo>
                      <a:pt x="3279" y="441"/>
                    </a:lnTo>
                    <a:lnTo>
                      <a:pt x="3281" y="445"/>
                    </a:lnTo>
                    <a:lnTo>
                      <a:pt x="3282" y="437"/>
                    </a:lnTo>
                    <a:lnTo>
                      <a:pt x="3283" y="443"/>
                    </a:lnTo>
                    <a:lnTo>
                      <a:pt x="3284" y="442"/>
                    </a:lnTo>
                    <a:lnTo>
                      <a:pt x="3286" y="441"/>
                    </a:lnTo>
                    <a:lnTo>
                      <a:pt x="3286" y="443"/>
                    </a:lnTo>
                    <a:lnTo>
                      <a:pt x="3288" y="436"/>
                    </a:lnTo>
                    <a:lnTo>
                      <a:pt x="3289" y="435"/>
                    </a:lnTo>
                    <a:lnTo>
                      <a:pt x="3290" y="431"/>
                    </a:lnTo>
                    <a:lnTo>
                      <a:pt x="3291" y="431"/>
                    </a:lnTo>
                    <a:lnTo>
                      <a:pt x="3293" y="429"/>
                    </a:lnTo>
                    <a:lnTo>
                      <a:pt x="3293" y="427"/>
                    </a:lnTo>
                    <a:lnTo>
                      <a:pt x="3295" y="427"/>
                    </a:lnTo>
                    <a:lnTo>
                      <a:pt x="3296" y="430"/>
                    </a:lnTo>
                    <a:lnTo>
                      <a:pt x="3297" y="432"/>
                    </a:lnTo>
                    <a:lnTo>
                      <a:pt x="3298" y="431"/>
                    </a:lnTo>
                    <a:lnTo>
                      <a:pt x="3300" y="436"/>
                    </a:lnTo>
                    <a:lnTo>
                      <a:pt x="3301" y="432"/>
                    </a:lnTo>
                    <a:lnTo>
                      <a:pt x="3302" y="437"/>
                    </a:lnTo>
                    <a:lnTo>
                      <a:pt x="3303" y="442"/>
                    </a:lnTo>
                    <a:lnTo>
                      <a:pt x="3304" y="439"/>
                    </a:lnTo>
                    <a:lnTo>
                      <a:pt x="3305" y="440"/>
                    </a:lnTo>
                    <a:lnTo>
                      <a:pt x="3307" y="442"/>
                    </a:lnTo>
                    <a:lnTo>
                      <a:pt x="3308" y="444"/>
                    </a:lnTo>
                    <a:lnTo>
                      <a:pt x="3309" y="442"/>
                    </a:lnTo>
                    <a:lnTo>
                      <a:pt x="3310" y="443"/>
                    </a:lnTo>
                    <a:lnTo>
                      <a:pt x="3311" y="443"/>
                    </a:lnTo>
                    <a:lnTo>
                      <a:pt x="3313" y="446"/>
                    </a:lnTo>
                    <a:lnTo>
                      <a:pt x="3314" y="443"/>
                    </a:lnTo>
                    <a:lnTo>
                      <a:pt x="3315" y="443"/>
                    </a:lnTo>
                    <a:lnTo>
                      <a:pt x="3316" y="437"/>
                    </a:lnTo>
                    <a:lnTo>
                      <a:pt x="3317" y="436"/>
                    </a:lnTo>
                    <a:lnTo>
                      <a:pt x="3318" y="436"/>
                    </a:lnTo>
                    <a:lnTo>
                      <a:pt x="3320" y="435"/>
                    </a:lnTo>
                    <a:lnTo>
                      <a:pt x="3321" y="434"/>
                    </a:lnTo>
                    <a:lnTo>
                      <a:pt x="3322" y="430"/>
                    </a:lnTo>
                    <a:lnTo>
                      <a:pt x="3323" y="431"/>
                    </a:lnTo>
                    <a:lnTo>
                      <a:pt x="3325" y="432"/>
                    </a:lnTo>
                    <a:lnTo>
                      <a:pt x="3325" y="440"/>
                    </a:lnTo>
                    <a:lnTo>
                      <a:pt x="3327" y="440"/>
                    </a:lnTo>
                    <a:lnTo>
                      <a:pt x="3328" y="439"/>
                    </a:lnTo>
                    <a:lnTo>
                      <a:pt x="3329" y="437"/>
                    </a:lnTo>
                    <a:lnTo>
                      <a:pt x="3330" y="437"/>
                    </a:lnTo>
                    <a:lnTo>
                      <a:pt x="3332" y="438"/>
                    </a:lnTo>
                    <a:lnTo>
                      <a:pt x="3333" y="436"/>
                    </a:lnTo>
                    <a:lnTo>
                      <a:pt x="3334" y="441"/>
                    </a:lnTo>
                    <a:lnTo>
                      <a:pt x="3335" y="438"/>
                    </a:lnTo>
                    <a:lnTo>
                      <a:pt x="3336" y="441"/>
                    </a:lnTo>
                    <a:lnTo>
                      <a:pt x="3337" y="442"/>
                    </a:lnTo>
                    <a:lnTo>
                      <a:pt x="3339" y="439"/>
                    </a:lnTo>
                    <a:lnTo>
                      <a:pt x="3340" y="437"/>
                    </a:lnTo>
                    <a:lnTo>
                      <a:pt x="3341" y="437"/>
                    </a:lnTo>
                    <a:lnTo>
                      <a:pt x="3342" y="429"/>
                    </a:lnTo>
                    <a:lnTo>
                      <a:pt x="3343" y="398"/>
                    </a:lnTo>
                    <a:lnTo>
                      <a:pt x="3345" y="325"/>
                    </a:lnTo>
                    <a:lnTo>
                      <a:pt x="3346" y="259"/>
                    </a:lnTo>
                    <a:lnTo>
                      <a:pt x="3347" y="382"/>
                    </a:lnTo>
                    <a:lnTo>
                      <a:pt x="3348" y="476"/>
                    </a:lnTo>
                    <a:lnTo>
                      <a:pt x="3349" y="439"/>
                    </a:lnTo>
                    <a:lnTo>
                      <a:pt x="3350" y="421"/>
                    </a:lnTo>
                    <a:lnTo>
                      <a:pt x="3352" y="422"/>
                    </a:lnTo>
                    <a:lnTo>
                      <a:pt x="3353" y="430"/>
                    </a:lnTo>
                    <a:lnTo>
                      <a:pt x="3354" y="437"/>
                    </a:lnTo>
                    <a:lnTo>
                      <a:pt x="3355" y="437"/>
                    </a:lnTo>
                    <a:lnTo>
                      <a:pt x="3356" y="436"/>
                    </a:lnTo>
                    <a:lnTo>
                      <a:pt x="3357" y="438"/>
                    </a:lnTo>
                    <a:lnTo>
                      <a:pt x="3359" y="439"/>
                    </a:lnTo>
                    <a:lnTo>
                      <a:pt x="3360" y="440"/>
                    </a:lnTo>
                    <a:lnTo>
                      <a:pt x="3361" y="438"/>
                    </a:lnTo>
                    <a:lnTo>
                      <a:pt x="3362" y="437"/>
                    </a:lnTo>
                    <a:lnTo>
                      <a:pt x="3364" y="436"/>
                    </a:lnTo>
                    <a:lnTo>
                      <a:pt x="3364" y="436"/>
                    </a:lnTo>
                    <a:lnTo>
                      <a:pt x="3366" y="428"/>
                    </a:lnTo>
                    <a:lnTo>
                      <a:pt x="3367" y="430"/>
                    </a:lnTo>
                    <a:lnTo>
                      <a:pt x="3368" y="425"/>
                    </a:lnTo>
                    <a:lnTo>
                      <a:pt x="3369" y="425"/>
                    </a:lnTo>
                    <a:lnTo>
                      <a:pt x="3371" y="420"/>
                    </a:lnTo>
                    <a:lnTo>
                      <a:pt x="3372" y="415"/>
                    </a:lnTo>
                    <a:lnTo>
                      <a:pt x="3373" y="418"/>
                    </a:lnTo>
                    <a:lnTo>
                      <a:pt x="3374" y="415"/>
                    </a:lnTo>
                    <a:lnTo>
                      <a:pt x="3375" y="414"/>
                    </a:lnTo>
                    <a:lnTo>
                      <a:pt x="3376" y="411"/>
                    </a:lnTo>
                    <a:lnTo>
                      <a:pt x="3378" y="410"/>
                    </a:lnTo>
                    <a:lnTo>
                      <a:pt x="3379" y="408"/>
                    </a:lnTo>
                    <a:lnTo>
                      <a:pt x="3380" y="404"/>
                    </a:lnTo>
                    <a:lnTo>
                      <a:pt x="3381" y="400"/>
                    </a:lnTo>
                    <a:lnTo>
                      <a:pt x="3382" y="402"/>
                    </a:lnTo>
                    <a:lnTo>
                      <a:pt x="3384" y="395"/>
                    </a:lnTo>
                    <a:lnTo>
                      <a:pt x="3385" y="396"/>
                    </a:lnTo>
                    <a:lnTo>
                      <a:pt x="3386" y="385"/>
                    </a:lnTo>
                    <a:lnTo>
                      <a:pt x="3387" y="389"/>
                    </a:lnTo>
                    <a:lnTo>
                      <a:pt x="3388" y="389"/>
                    </a:lnTo>
                    <a:lnTo>
                      <a:pt x="3389" y="394"/>
                    </a:lnTo>
                    <a:lnTo>
                      <a:pt x="3391" y="401"/>
                    </a:lnTo>
                    <a:lnTo>
                      <a:pt x="3392" y="410"/>
                    </a:lnTo>
                    <a:lnTo>
                      <a:pt x="3393" y="415"/>
                    </a:lnTo>
                    <a:lnTo>
                      <a:pt x="3394" y="417"/>
                    </a:lnTo>
                    <a:lnTo>
                      <a:pt x="3396" y="419"/>
                    </a:lnTo>
                    <a:lnTo>
                      <a:pt x="3396" y="423"/>
                    </a:lnTo>
                    <a:lnTo>
                      <a:pt x="3398" y="423"/>
                    </a:lnTo>
                    <a:lnTo>
                      <a:pt x="3399" y="427"/>
                    </a:lnTo>
                    <a:lnTo>
                      <a:pt x="3400" y="429"/>
                    </a:lnTo>
                    <a:lnTo>
                      <a:pt x="3401" y="428"/>
                    </a:lnTo>
                    <a:lnTo>
                      <a:pt x="3403" y="432"/>
                    </a:lnTo>
                    <a:lnTo>
                      <a:pt x="3404" y="428"/>
                    </a:lnTo>
                    <a:lnTo>
                      <a:pt x="3405" y="432"/>
                    </a:lnTo>
                    <a:lnTo>
                      <a:pt x="3406" y="429"/>
                    </a:lnTo>
                    <a:lnTo>
                      <a:pt x="3407" y="431"/>
                    </a:lnTo>
                    <a:lnTo>
                      <a:pt x="3408" y="431"/>
                    </a:lnTo>
                    <a:lnTo>
                      <a:pt x="3410" y="430"/>
                    </a:lnTo>
                    <a:lnTo>
                      <a:pt x="3411" y="423"/>
                    </a:lnTo>
                    <a:lnTo>
                      <a:pt x="3412" y="427"/>
                    </a:lnTo>
                    <a:lnTo>
                      <a:pt x="3413" y="428"/>
                    </a:lnTo>
                    <a:lnTo>
                      <a:pt x="3414" y="432"/>
                    </a:lnTo>
                    <a:lnTo>
                      <a:pt x="3415" y="435"/>
                    </a:lnTo>
                    <a:lnTo>
                      <a:pt x="3417" y="434"/>
                    </a:lnTo>
                    <a:lnTo>
                      <a:pt x="3418" y="435"/>
                    </a:lnTo>
                    <a:lnTo>
                      <a:pt x="3419" y="441"/>
                    </a:lnTo>
                    <a:lnTo>
                      <a:pt x="3420" y="447"/>
                    </a:lnTo>
                    <a:lnTo>
                      <a:pt x="3421" y="447"/>
                    </a:lnTo>
                    <a:lnTo>
                      <a:pt x="3423" y="437"/>
                    </a:lnTo>
                    <a:lnTo>
                      <a:pt x="3424" y="441"/>
                    </a:lnTo>
                    <a:lnTo>
                      <a:pt x="3425" y="440"/>
                    </a:lnTo>
                    <a:lnTo>
                      <a:pt x="3426" y="439"/>
                    </a:lnTo>
                    <a:lnTo>
                      <a:pt x="3427" y="440"/>
                    </a:lnTo>
                    <a:lnTo>
                      <a:pt x="3428" y="441"/>
                    </a:lnTo>
                    <a:lnTo>
                      <a:pt x="3430" y="441"/>
                    </a:lnTo>
                    <a:lnTo>
                      <a:pt x="3431" y="438"/>
                    </a:lnTo>
                    <a:lnTo>
                      <a:pt x="3432" y="443"/>
                    </a:lnTo>
                    <a:lnTo>
                      <a:pt x="3433" y="446"/>
                    </a:lnTo>
                    <a:lnTo>
                      <a:pt x="3435" y="445"/>
                    </a:lnTo>
                    <a:lnTo>
                      <a:pt x="3435" y="446"/>
                    </a:lnTo>
                    <a:lnTo>
                      <a:pt x="3437" y="445"/>
                    </a:lnTo>
                    <a:lnTo>
                      <a:pt x="3438" y="444"/>
                    </a:lnTo>
                    <a:lnTo>
                      <a:pt x="3439" y="449"/>
                    </a:lnTo>
                    <a:lnTo>
                      <a:pt x="3440" y="449"/>
                    </a:lnTo>
                    <a:lnTo>
                      <a:pt x="3442" y="449"/>
                    </a:lnTo>
                    <a:lnTo>
                      <a:pt x="3443" y="447"/>
                    </a:lnTo>
                    <a:lnTo>
                      <a:pt x="3444" y="446"/>
                    </a:lnTo>
                    <a:lnTo>
                      <a:pt x="3445" y="442"/>
                    </a:lnTo>
                    <a:lnTo>
                      <a:pt x="3446" y="444"/>
                    </a:lnTo>
                    <a:lnTo>
                      <a:pt x="3447" y="440"/>
                    </a:lnTo>
                    <a:lnTo>
                      <a:pt x="3449" y="439"/>
                    </a:lnTo>
                    <a:lnTo>
                      <a:pt x="3450" y="438"/>
                    </a:lnTo>
                    <a:lnTo>
                      <a:pt x="3451" y="441"/>
                    </a:lnTo>
                    <a:lnTo>
                      <a:pt x="3452" y="439"/>
                    </a:lnTo>
                    <a:lnTo>
                      <a:pt x="3453" y="440"/>
                    </a:lnTo>
                    <a:lnTo>
                      <a:pt x="3455" y="445"/>
                    </a:lnTo>
                    <a:lnTo>
                      <a:pt x="3456" y="446"/>
                    </a:lnTo>
                    <a:lnTo>
                      <a:pt x="3457" y="448"/>
                    </a:lnTo>
                    <a:lnTo>
                      <a:pt x="3458" y="453"/>
                    </a:lnTo>
                    <a:lnTo>
                      <a:pt x="3459" y="448"/>
                    </a:lnTo>
                    <a:lnTo>
                      <a:pt x="3460" y="453"/>
                    </a:lnTo>
                    <a:lnTo>
                      <a:pt x="3462" y="454"/>
                    </a:lnTo>
                    <a:lnTo>
                      <a:pt x="3463" y="461"/>
                    </a:lnTo>
                    <a:lnTo>
                      <a:pt x="3464" y="449"/>
                    </a:lnTo>
                    <a:lnTo>
                      <a:pt x="3465" y="445"/>
                    </a:lnTo>
                    <a:lnTo>
                      <a:pt x="3467" y="444"/>
                    </a:lnTo>
                    <a:lnTo>
                      <a:pt x="3467" y="441"/>
                    </a:lnTo>
                    <a:lnTo>
                      <a:pt x="3469" y="440"/>
                    </a:lnTo>
                    <a:lnTo>
                      <a:pt x="3470" y="440"/>
                    </a:lnTo>
                    <a:lnTo>
                      <a:pt x="3471" y="441"/>
                    </a:lnTo>
                    <a:lnTo>
                      <a:pt x="3472" y="439"/>
                    </a:lnTo>
                    <a:lnTo>
                      <a:pt x="3474" y="437"/>
                    </a:lnTo>
                    <a:lnTo>
                      <a:pt x="3474" y="437"/>
                    </a:lnTo>
                    <a:lnTo>
                      <a:pt x="3476" y="439"/>
                    </a:lnTo>
                    <a:lnTo>
                      <a:pt x="3477" y="436"/>
                    </a:lnTo>
                    <a:lnTo>
                      <a:pt x="3478" y="437"/>
                    </a:lnTo>
                    <a:lnTo>
                      <a:pt x="3479" y="439"/>
                    </a:lnTo>
                    <a:lnTo>
                      <a:pt x="3481" y="444"/>
                    </a:lnTo>
                    <a:lnTo>
                      <a:pt x="3482" y="443"/>
                    </a:lnTo>
                    <a:lnTo>
                      <a:pt x="3483" y="458"/>
                    </a:lnTo>
                    <a:lnTo>
                      <a:pt x="3484" y="454"/>
                    </a:lnTo>
                    <a:lnTo>
                      <a:pt x="3485" y="452"/>
                    </a:lnTo>
                    <a:lnTo>
                      <a:pt x="3486" y="448"/>
                    </a:lnTo>
                    <a:lnTo>
                      <a:pt x="3488" y="447"/>
                    </a:lnTo>
                    <a:lnTo>
                      <a:pt x="3489" y="444"/>
                    </a:lnTo>
                    <a:lnTo>
                      <a:pt x="3490" y="443"/>
                    </a:lnTo>
                    <a:lnTo>
                      <a:pt x="3491" y="439"/>
                    </a:lnTo>
                    <a:lnTo>
                      <a:pt x="3492" y="439"/>
                    </a:lnTo>
                    <a:lnTo>
                      <a:pt x="3494" y="434"/>
                    </a:lnTo>
                    <a:lnTo>
                      <a:pt x="3495" y="437"/>
                    </a:lnTo>
                    <a:lnTo>
                      <a:pt x="3496" y="433"/>
                    </a:lnTo>
                    <a:lnTo>
                      <a:pt x="3497" y="432"/>
                    </a:lnTo>
                    <a:lnTo>
                      <a:pt x="3498" y="434"/>
                    </a:lnTo>
                    <a:lnTo>
                      <a:pt x="3499" y="436"/>
                    </a:lnTo>
                    <a:lnTo>
                      <a:pt x="3501" y="432"/>
                    </a:lnTo>
                    <a:lnTo>
                      <a:pt x="3502" y="435"/>
                    </a:lnTo>
                    <a:lnTo>
                      <a:pt x="3503" y="438"/>
                    </a:lnTo>
                    <a:lnTo>
                      <a:pt x="3504" y="447"/>
                    </a:lnTo>
                    <a:lnTo>
                      <a:pt x="3506" y="427"/>
                    </a:lnTo>
                    <a:lnTo>
                      <a:pt x="3506" y="338"/>
                    </a:lnTo>
                    <a:lnTo>
                      <a:pt x="3508" y="262"/>
                    </a:lnTo>
                    <a:lnTo>
                      <a:pt x="3509" y="357"/>
                    </a:lnTo>
                    <a:lnTo>
                      <a:pt x="3510" y="474"/>
                    </a:lnTo>
                    <a:lnTo>
                      <a:pt x="3511" y="453"/>
                    </a:lnTo>
                    <a:lnTo>
                      <a:pt x="3513" y="436"/>
                    </a:lnTo>
                    <a:lnTo>
                      <a:pt x="3514" y="432"/>
                    </a:lnTo>
                    <a:lnTo>
                      <a:pt x="3515" y="434"/>
                    </a:lnTo>
                    <a:lnTo>
                      <a:pt x="3516" y="432"/>
                    </a:lnTo>
                    <a:lnTo>
                      <a:pt x="3517" y="431"/>
                    </a:lnTo>
                    <a:lnTo>
                      <a:pt x="3518" y="429"/>
                    </a:lnTo>
                    <a:lnTo>
                      <a:pt x="3520" y="431"/>
                    </a:lnTo>
                    <a:lnTo>
                      <a:pt x="3521" y="425"/>
                    </a:lnTo>
                    <a:lnTo>
                      <a:pt x="3522" y="429"/>
                    </a:lnTo>
                    <a:lnTo>
                      <a:pt x="3523" y="429"/>
                    </a:lnTo>
                    <a:lnTo>
                      <a:pt x="3524" y="432"/>
                    </a:lnTo>
                    <a:lnTo>
                      <a:pt x="3526" y="435"/>
                    </a:lnTo>
                    <a:lnTo>
                      <a:pt x="3527" y="442"/>
                    </a:lnTo>
                    <a:lnTo>
                      <a:pt x="3528" y="444"/>
                    </a:lnTo>
                    <a:lnTo>
                      <a:pt x="3529" y="448"/>
                    </a:lnTo>
                    <a:lnTo>
                      <a:pt x="3530" y="448"/>
                    </a:lnTo>
                    <a:lnTo>
                      <a:pt x="3531" y="444"/>
                    </a:lnTo>
                    <a:lnTo>
                      <a:pt x="3533" y="440"/>
                    </a:lnTo>
                    <a:lnTo>
                      <a:pt x="3534" y="436"/>
                    </a:lnTo>
                    <a:lnTo>
                      <a:pt x="3535" y="435"/>
                    </a:lnTo>
                    <a:lnTo>
                      <a:pt x="3536" y="437"/>
                    </a:lnTo>
                    <a:lnTo>
                      <a:pt x="3537" y="426"/>
                    </a:lnTo>
                    <a:lnTo>
                      <a:pt x="3538" y="428"/>
                    </a:lnTo>
                    <a:lnTo>
                      <a:pt x="3540" y="415"/>
                    </a:lnTo>
                    <a:lnTo>
                      <a:pt x="3541" y="415"/>
                    </a:lnTo>
                    <a:lnTo>
                      <a:pt x="3542" y="407"/>
                    </a:lnTo>
                    <a:lnTo>
                      <a:pt x="3543" y="408"/>
                    </a:lnTo>
                    <a:lnTo>
                      <a:pt x="3545" y="399"/>
                    </a:lnTo>
                    <a:lnTo>
                      <a:pt x="3545" y="393"/>
                    </a:lnTo>
                    <a:lnTo>
                      <a:pt x="3547" y="391"/>
                    </a:lnTo>
                    <a:lnTo>
                      <a:pt x="3548" y="389"/>
                    </a:lnTo>
                    <a:lnTo>
                      <a:pt x="3549" y="389"/>
                    </a:lnTo>
                  </a:path>
                </a:pathLst>
              </a:custGeom>
              <a:noFill/>
              <a:ln w="3175"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72" name="Line 6"/>
              <p:cNvSpPr>
                <a:spLocks noChangeShapeType="1"/>
              </p:cNvSpPr>
              <p:nvPr/>
            </p:nvSpPr>
            <p:spPr bwMode="auto">
              <a:xfrm>
                <a:off x="9247157" y="3437180"/>
                <a:ext cx="2194560"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73" name="Line 9"/>
              <p:cNvSpPr>
                <a:spLocks noChangeShapeType="1"/>
              </p:cNvSpPr>
              <p:nvPr/>
            </p:nvSpPr>
            <p:spPr bwMode="auto">
              <a:xfrm flipV="1">
                <a:off x="9246840" y="3397493"/>
                <a:ext cx="0" cy="39688"/>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74" name="Line 10"/>
              <p:cNvSpPr>
                <a:spLocks noChangeShapeType="1"/>
              </p:cNvSpPr>
              <p:nvPr/>
            </p:nvSpPr>
            <p:spPr bwMode="auto">
              <a:xfrm flipV="1">
                <a:off x="11438544" y="3394636"/>
                <a:ext cx="0" cy="39688"/>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75" name="Rectangle 22"/>
              <p:cNvSpPr>
                <a:spLocks noChangeArrowheads="1"/>
              </p:cNvSpPr>
              <p:nvPr/>
            </p:nvSpPr>
            <p:spPr bwMode="auto">
              <a:xfrm>
                <a:off x="9237632" y="3455913"/>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1</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76" name="Rectangle 28"/>
              <p:cNvSpPr>
                <a:spLocks noChangeArrowheads="1"/>
              </p:cNvSpPr>
              <p:nvPr/>
            </p:nvSpPr>
            <p:spPr bwMode="auto">
              <a:xfrm>
                <a:off x="11133865" y="3455913"/>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3000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77" name="TextBox 76"/>
              <p:cNvSpPr txBox="1"/>
              <p:nvPr/>
            </p:nvSpPr>
            <p:spPr>
              <a:xfrm>
                <a:off x="6312640" y="2093576"/>
                <a:ext cx="936154" cy="21544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Original MP</a:t>
                </a:r>
              </a:p>
            </p:txBody>
          </p:sp>
          <p:sp>
            <p:nvSpPr>
              <p:cNvPr id="78" name="TextBox 77"/>
              <p:cNvSpPr txBox="1"/>
              <p:nvPr/>
            </p:nvSpPr>
            <p:spPr>
              <a:xfrm>
                <a:off x="6243204" y="2890547"/>
                <a:ext cx="1104470" cy="21544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Corrected MP</a:t>
                </a:r>
              </a:p>
            </p:txBody>
          </p:sp>
          <p:sp>
            <p:nvSpPr>
              <p:cNvPr id="79" name="Line 6"/>
              <p:cNvSpPr>
                <a:spLocks noChangeShapeType="1"/>
              </p:cNvSpPr>
              <p:nvPr/>
            </p:nvSpPr>
            <p:spPr bwMode="auto">
              <a:xfrm>
                <a:off x="6815107" y="2652320"/>
                <a:ext cx="2194560"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80" name="Line 9"/>
              <p:cNvSpPr>
                <a:spLocks noChangeShapeType="1"/>
              </p:cNvSpPr>
              <p:nvPr/>
            </p:nvSpPr>
            <p:spPr bwMode="auto">
              <a:xfrm flipV="1">
                <a:off x="6814790" y="2612633"/>
                <a:ext cx="0" cy="39688"/>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81" name="Line 10"/>
              <p:cNvSpPr>
                <a:spLocks noChangeShapeType="1"/>
              </p:cNvSpPr>
              <p:nvPr/>
            </p:nvSpPr>
            <p:spPr bwMode="auto">
              <a:xfrm flipV="1">
                <a:off x="9008876" y="2609776"/>
                <a:ext cx="0" cy="39688"/>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grpSp>
            <p:nvGrpSpPr>
              <p:cNvPr id="82" name="Group 81"/>
              <p:cNvGrpSpPr/>
              <p:nvPr/>
            </p:nvGrpSpPr>
            <p:grpSpPr>
              <a:xfrm>
                <a:off x="10243789" y="2574916"/>
                <a:ext cx="905667" cy="461059"/>
                <a:chOff x="6881352" y="4138617"/>
                <a:chExt cx="905667" cy="461059"/>
              </a:xfrm>
            </p:grpSpPr>
            <p:sp>
              <p:nvSpPr>
                <p:cNvPr id="83" name="Line 46"/>
                <p:cNvSpPr>
                  <a:spLocks noChangeShapeType="1"/>
                </p:cNvSpPr>
                <p:nvPr/>
              </p:nvSpPr>
              <p:spPr bwMode="auto">
                <a:xfrm>
                  <a:off x="6883600" y="4411093"/>
                  <a:ext cx="798960"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84" name="Line 47"/>
                <p:cNvSpPr>
                  <a:spLocks noChangeShapeType="1"/>
                </p:cNvSpPr>
                <p:nvPr/>
              </p:nvSpPr>
              <p:spPr bwMode="auto">
                <a:xfrm flipV="1">
                  <a:off x="6883600" y="4399737"/>
                  <a:ext cx="0" cy="11356"/>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85" name="Line 53"/>
                <p:cNvSpPr>
                  <a:spLocks noChangeShapeType="1"/>
                </p:cNvSpPr>
                <p:nvPr/>
              </p:nvSpPr>
              <p:spPr bwMode="auto">
                <a:xfrm flipV="1">
                  <a:off x="7683123" y="4399737"/>
                  <a:ext cx="0" cy="11356"/>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86" name="Rectangle 54"/>
                <p:cNvSpPr>
                  <a:spLocks noChangeArrowheads="1"/>
                </p:cNvSpPr>
                <p:nvPr/>
              </p:nvSpPr>
              <p:spPr bwMode="auto">
                <a:xfrm>
                  <a:off x="6881352" y="4415010"/>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1</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87" name="Rectangle 60"/>
                <p:cNvSpPr>
                  <a:spLocks noChangeArrowheads="1"/>
                </p:cNvSpPr>
                <p:nvPr/>
              </p:nvSpPr>
              <p:spPr bwMode="auto">
                <a:xfrm>
                  <a:off x="7532141" y="4415007"/>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150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88" name="Freeform 62"/>
                <p:cNvSpPr>
                  <a:spLocks/>
                </p:cNvSpPr>
                <p:nvPr/>
              </p:nvSpPr>
              <p:spPr bwMode="auto">
                <a:xfrm>
                  <a:off x="6883603" y="4138617"/>
                  <a:ext cx="798960" cy="236920"/>
                </a:xfrm>
                <a:custGeom>
                  <a:avLst/>
                  <a:gdLst>
                    <a:gd name="T0" fmla="*/ 38 w 2839"/>
                    <a:gd name="T1" fmla="*/ 509 h 605"/>
                    <a:gd name="T2" fmla="*/ 95 w 2839"/>
                    <a:gd name="T3" fmla="*/ 517 h 605"/>
                    <a:gd name="T4" fmla="*/ 152 w 2839"/>
                    <a:gd name="T5" fmla="*/ 521 h 605"/>
                    <a:gd name="T6" fmla="*/ 210 w 2839"/>
                    <a:gd name="T7" fmla="*/ 515 h 605"/>
                    <a:gd name="T8" fmla="*/ 267 w 2839"/>
                    <a:gd name="T9" fmla="*/ 507 h 605"/>
                    <a:gd name="T10" fmla="*/ 324 w 2839"/>
                    <a:gd name="T11" fmla="*/ 507 h 605"/>
                    <a:gd name="T12" fmla="*/ 381 w 2839"/>
                    <a:gd name="T13" fmla="*/ 507 h 605"/>
                    <a:gd name="T14" fmla="*/ 438 w 2839"/>
                    <a:gd name="T15" fmla="*/ 526 h 605"/>
                    <a:gd name="T16" fmla="*/ 495 w 2839"/>
                    <a:gd name="T17" fmla="*/ 530 h 605"/>
                    <a:gd name="T18" fmla="*/ 553 w 2839"/>
                    <a:gd name="T19" fmla="*/ 546 h 605"/>
                    <a:gd name="T20" fmla="*/ 610 w 2839"/>
                    <a:gd name="T21" fmla="*/ 552 h 605"/>
                    <a:gd name="T22" fmla="*/ 667 w 2839"/>
                    <a:gd name="T23" fmla="*/ 550 h 605"/>
                    <a:gd name="T24" fmla="*/ 724 w 2839"/>
                    <a:gd name="T25" fmla="*/ 536 h 605"/>
                    <a:gd name="T26" fmla="*/ 782 w 2839"/>
                    <a:gd name="T27" fmla="*/ 525 h 605"/>
                    <a:gd name="T28" fmla="*/ 838 w 2839"/>
                    <a:gd name="T29" fmla="*/ 509 h 605"/>
                    <a:gd name="T30" fmla="*/ 896 w 2839"/>
                    <a:gd name="T31" fmla="*/ 530 h 605"/>
                    <a:gd name="T32" fmla="*/ 953 w 2839"/>
                    <a:gd name="T33" fmla="*/ 542 h 605"/>
                    <a:gd name="T34" fmla="*/ 1010 w 2839"/>
                    <a:gd name="T35" fmla="*/ 534 h 605"/>
                    <a:gd name="T36" fmla="*/ 1067 w 2839"/>
                    <a:gd name="T37" fmla="*/ 378 h 605"/>
                    <a:gd name="T38" fmla="*/ 1125 w 2839"/>
                    <a:gd name="T39" fmla="*/ 407 h 605"/>
                    <a:gd name="T40" fmla="*/ 1182 w 2839"/>
                    <a:gd name="T41" fmla="*/ 505 h 605"/>
                    <a:gd name="T42" fmla="*/ 1239 w 2839"/>
                    <a:gd name="T43" fmla="*/ 540 h 605"/>
                    <a:gd name="T44" fmla="*/ 1296 w 2839"/>
                    <a:gd name="T45" fmla="*/ 556 h 605"/>
                    <a:gd name="T46" fmla="*/ 1353 w 2839"/>
                    <a:gd name="T47" fmla="*/ 542 h 605"/>
                    <a:gd name="T48" fmla="*/ 1410 w 2839"/>
                    <a:gd name="T49" fmla="*/ 523 h 605"/>
                    <a:gd name="T50" fmla="*/ 1467 w 2839"/>
                    <a:gd name="T51" fmla="*/ 521 h 605"/>
                    <a:gd name="T52" fmla="*/ 1525 w 2839"/>
                    <a:gd name="T53" fmla="*/ 483 h 605"/>
                    <a:gd name="T54" fmla="*/ 1582 w 2839"/>
                    <a:gd name="T55" fmla="*/ 468 h 605"/>
                    <a:gd name="T56" fmla="*/ 1639 w 2839"/>
                    <a:gd name="T57" fmla="*/ 441 h 605"/>
                    <a:gd name="T58" fmla="*/ 1696 w 2839"/>
                    <a:gd name="T59" fmla="*/ 392 h 605"/>
                    <a:gd name="T60" fmla="*/ 1753 w 2839"/>
                    <a:gd name="T61" fmla="*/ 349 h 605"/>
                    <a:gd name="T62" fmla="*/ 1810 w 2839"/>
                    <a:gd name="T63" fmla="*/ 423 h 605"/>
                    <a:gd name="T64" fmla="*/ 1868 w 2839"/>
                    <a:gd name="T65" fmla="*/ 486 h 605"/>
                    <a:gd name="T66" fmla="*/ 1925 w 2839"/>
                    <a:gd name="T67" fmla="*/ 544 h 605"/>
                    <a:gd name="T68" fmla="*/ 1982 w 2839"/>
                    <a:gd name="T69" fmla="*/ 560 h 605"/>
                    <a:gd name="T70" fmla="*/ 2039 w 2839"/>
                    <a:gd name="T71" fmla="*/ 550 h 605"/>
                    <a:gd name="T72" fmla="*/ 2096 w 2839"/>
                    <a:gd name="T73" fmla="*/ 515 h 605"/>
                    <a:gd name="T74" fmla="*/ 2153 w 2839"/>
                    <a:gd name="T75" fmla="*/ 505 h 605"/>
                    <a:gd name="T76" fmla="*/ 2211 w 2839"/>
                    <a:gd name="T77" fmla="*/ 505 h 605"/>
                    <a:gd name="T78" fmla="*/ 2268 w 2839"/>
                    <a:gd name="T79" fmla="*/ 517 h 605"/>
                    <a:gd name="T80" fmla="*/ 2325 w 2839"/>
                    <a:gd name="T81" fmla="*/ 530 h 605"/>
                    <a:gd name="T82" fmla="*/ 2382 w 2839"/>
                    <a:gd name="T83" fmla="*/ 540 h 605"/>
                    <a:gd name="T84" fmla="*/ 2439 w 2839"/>
                    <a:gd name="T85" fmla="*/ 572 h 605"/>
                    <a:gd name="T86" fmla="*/ 2496 w 2839"/>
                    <a:gd name="T87" fmla="*/ 544 h 605"/>
                    <a:gd name="T88" fmla="*/ 2553 w 2839"/>
                    <a:gd name="T89" fmla="*/ 532 h 605"/>
                    <a:gd name="T90" fmla="*/ 2611 w 2839"/>
                    <a:gd name="T91" fmla="*/ 523 h 605"/>
                    <a:gd name="T92" fmla="*/ 2668 w 2839"/>
                    <a:gd name="T93" fmla="*/ 532 h 605"/>
                    <a:gd name="T94" fmla="*/ 2725 w 2839"/>
                    <a:gd name="T95" fmla="*/ 532 h 605"/>
                    <a:gd name="T96" fmla="*/ 2782 w 2839"/>
                    <a:gd name="T97" fmla="*/ 556 h 605"/>
                    <a:gd name="T98" fmla="*/ 2839 w 2839"/>
                    <a:gd name="T99" fmla="*/ 554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39" h="605">
                      <a:moveTo>
                        <a:pt x="0" y="515"/>
                      </a:moveTo>
                      <a:lnTo>
                        <a:pt x="19" y="513"/>
                      </a:lnTo>
                      <a:lnTo>
                        <a:pt x="38" y="509"/>
                      </a:lnTo>
                      <a:lnTo>
                        <a:pt x="57" y="523"/>
                      </a:lnTo>
                      <a:lnTo>
                        <a:pt x="76" y="523"/>
                      </a:lnTo>
                      <a:lnTo>
                        <a:pt x="95" y="517"/>
                      </a:lnTo>
                      <a:lnTo>
                        <a:pt x="114" y="523"/>
                      </a:lnTo>
                      <a:lnTo>
                        <a:pt x="133" y="511"/>
                      </a:lnTo>
                      <a:lnTo>
                        <a:pt x="152" y="521"/>
                      </a:lnTo>
                      <a:lnTo>
                        <a:pt x="172" y="519"/>
                      </a:lnTo>
                      <a:lnTo>
                        <a:pt x="191" y="521"/>
                      </a:lnTo>
                      <a:lnTo>
                        <a:pt x="210" y="515"/>
                      </a:lnTo>
                      <a:lnTo>
                        <a:pt x="229" y="513"/>
                      </a:lnTo>
                      <a:lnTo>
                        <a:pt x="248" y="509"/>
                      </a:lnTo>
                      <a:lnTo>
                        <a:pt x="267" y="507"/>
                      </a:lnTo>
                      <a:lnTo>
                        <a:pt x="286" y="503"/>
                      </a:lnTo>
                      <a:lnTo>
                        <a:pt x="305" y="499"/>
                      </a:lnTo>
                      <a:lnTo>
                        <a:pt x="324" y="507"/>
                      </a:lnTo>
                      <a:lnTo>
                        <a:pt x="343" y="509"/>
                      </a:lnTo>
                      <a:lnTo>
                        <a:pt x="362" y="513"/>
                      </a:lnTo>
                      <a:lnTo>
                        <a:pt x="381" y="507"/>
                      </a:lnTo>
                      <a:lnTo>
                        <a:pt x="400" y="501"/>
                      </a:lnTo>
                      <a:lnTo>
                        <a:pt x="419" y="503"/>
                      </a:lnTo>
                      <a:lnTo>
                        <a:pt x="438" y="526"/>
                      </a:lnTo>
                      <a:lnTo>
                        <a:pt x="457" y="534"/>
                      </a:lnTo>
                      <a:lnTo>
                        <a:pt x="476" y="530"/>
                      </a:lnTo>
                      <a:lnTo>
                        <a:pt x="495" y="530"/>
                      </a:lnTo>
                      <a:lnTo>
                        <a:pt x="515" y="526"/>
                      </a:lnTo>
                      <a:lnTo>
                        <a:pt x="534" y="540"/>
                      </a:lnTo>
                      <a:lnTo>
                        <a:pt x="553" y="546"/>
                      </a:lnTo>
                      <a:lnTo>
                        <a:pt x="572" y="554"/>
                      </a:lnTo>
                      <a:lnTo>
                        <a:pt x="591" y="554"/>
                      </a:lnTo>
                      <a:lnTo>
                        <a:pt x="610" y="552"/>
                      </a:lnTo>
                      <a:lnTo>
                        <a:pt x="629" y="556"/>
                      </a:lnTo>
                      <a:lnTo>
                        <a:pt x="648" y="548"/>
                      </a:lnTo>
                      <a:lnTo>
                        <a:pt x="667" y="550"/>
                      </a:lnTo>
                      <a:lnTo>
                        <a:pt x="686" y="532"/>
                      </a:lnTo>
                      <a:lnTo>
                        <a:pt x="705" y="532"/>
                      </a:lnTo>
                      <a:lnTo>
                        <a:pt x="724" y="536"/>
                      </a:lnTo>
                      <a:lnTo>
                        <a:pt x="743" y="526"/>
                      </a:lnTo>
                      <a:lnTo>
                        <a:pt x="763" y="542"/>
                      </a:lnTo>
                      <a:lnTo>
                        <a:pt x="782" y="525"/>
                      </a:lnTo>
                      <a:lnTo>
                        <a:pt x="800" y="523"/>
                      </a:lnTo>
                      <a:lnTo>
                        <a:pt x="819" y="507"/>
                      </a:lnTo>
                      <a:lnTo>
                        <a:pt x="838" y="509"/>
                      </a:lnTo>
                      <a:lnTo>
                        <a:pt x="857" y="519"/>
                      </a:lnTo>
                      <a:lnTo>
                        <a:pt x="877" y="521"/>
                      </a:lnTo>
                      <a:lnTo>
                        <a:pt x="896" y="530"/>
                      </a:lnTo>
                      <a:lnTo>
                        <a:pt x="915" y="538"/>
                      </a:lnTo>
                      <a:lnTo>
                        <a:pt x="934" y="542"/>
                      </a:lnTo>
                      <a:lnTo>
                        <a:pt x="953" y="542"/>
                      </a:lnTo>
                      <a:lnTo>
                        <a:pt x="972" y="548"/>
                      </a:lnTo>
                      <a:lnTo>
                        <a:pt x="991" y="542"/>
                      </a:lnTo>
                      <a:lnTo>
                        <a:pt x="1010" y="534"/>
                      </a:lnTo>
                      <a:lnTo>
                        <a:pt x="1029" y="534"/>
                      </a:lnTo>
                      <a:lnTo>
                        <a:pt x="1048" y="495"/>
                      </a:lnTo>
                      <a:lnTo>
                        <a:pt x="1067" y="378"/>
                      </a:lnTo>
                      <a:lnTo>
                        <a:pt x="1086" y="115"/>
                      </a:lnTo>
                      <a:lnTo>
                        <a:pt x="1105" y="0"/>
                      </a:lnTo>
                      <a:lnTo>
                        <a:pt x="1125" y="407"/>
                      </a:lnTo>
                      <a:lnTo>
                        <a:pt x="1144" y="605"/>
                      </a:lnTo>
                      <a:lnTo>
                        <a:pt x="1163" y="525"/>
                      </a:lnTo>
                      <a:lnTo>
                        <a:pt x="1182" y="505"/>
                      </a:lnTo>
                      <a:lnTo>
                        <a:pt x="1201" y="515"/>
                      </a:lnTo>
                      <a:lnTo>
                        <a:pt x="1219" y="525"/>
                      </a:lnTo>
                      <a:lnTo>
                        <a:pt x="1239" y="540"/>
                      </a:lnTo>
                      <a:lnTo>
                        <a:pt x="1258" y="546"/>
                      </a:lnTo>
                      <a:lnTo>
                        <a:pt x="1277" y="556"/>
                      </a:lnTo>
                      <a:lnTo>
                        <a:pt x="1296" y="556"/>
                      </a:lnTo>
                      <a:lnTo>
                        <a:pt x="1315" y="558"/>
                      </a:lnTo>
                      <a:lnTo>
                        <a:pt x="1334" y="552"/>
                      </a:lnTo>
                      <a:lnTo>
                        <a:pt x="1353" y="542"/>
                      </a:lnTo>
                      <a:lnTo>
                        <a:pt x="1372" y="540"/>
                      </a:lnTo>
                      <a:lnTo>
                        <a:pt x="1391" y="534"/>
                      </a:lnTo>
                      <a:lnTo>
                        <a:pt x="1410" y="523"/>
                      </a:lnTo>
                      <a:lnTo>
                        <a:pt x="1429" y="511"/>
                      </a:lnTo>
                      <a:lnTo>
                        <a:pt x="1448" y="517"/>
                      </a:lnTo>
                      <a:lnTo>
                        <a:pt x="1467" y="521"/>
                      </a:lnTo>
                      <a:lnTo>
                        <a:pt x="1487" y="507"/>
                      </a:lnTo>
                      <a:lnTo>
                        <a:pt x="1506" y="499"/>
                      </a:lnTo>
                      <a:lnTo>
                        <a:pt x="1525" y="483"/>
                      </a:lnTo>
                      <a:lnTo>
                        <a:pt x="1544" y="486"/>
                      </a:lnTo>
                      <a:lnTo>
                        <a:pt x="1563" y="482"/>
                      </a:lnTo>
                      <a:lnTo>
                        <a:pt x="1582" y="468"/>
                      </a:lnTo>
                      <a:lnTo>
                        <a:pt x="1601" y="460"/>
                      </a:lnTo>
                      <a:lnTo>
                        <a:pt x="1620" y="445"/>
                      </a:lnTo>
                      <a:lnTo>
                        <a:pt x="1639" y="441"/>
                      </a:lnTo>
                      <a:lnTo>
                        <a:pt x="1658" y="433"/>
                      </a:lnTo>
                      <a:lnTo>
                        <a:pt x="1677" y="403"/>
                      </a:lnTo>
                      <a:lnTo>
                        <a:pt x="1696" y="392"/>
                      </a:lnTo>
                      <a:lnTo>
                        <a:pt x="1715" y="376"/>
                      </a:lnTo>
                      <a:lnTo>
                        <a:pt x="1734" y="363"/>
                      </a:lnTo>
                      <a:lnTo>
                        <a:pt x="1753" y="349"/>
                      </a:lnTo>
                      <a:lnTo>
                        <a:pt x="1772" y="351"/>
                      </a:lnTo>
                      <a:lnTo>
                        <a:pt x="1791" y="390"/>
                      </a:lnTo>
                      <a:lnTo>
                        <a:pt x="1810" y="423"/>
                      </a:lnTo>
                      <a:lnTo>
                        <a:pt x="1829" y="454"/>
                      </a:lnTo>
                      <a:lnTo>
                        <a:pt x="1849" y="462"/>
                      </a:lnTo>
                      <a:lnTo>
                        <a:pt x="1868" y="486"/>
                      </a:lnTo>
                      <a:lnTo>
                        <a:pt x="1887" y="521"/>
                      </a:lnTo>
                      <a:lnTo>
                        <a:pt x="1906" y="525"/>
                      </a:lnTo>
                      <a:lnTo>
                        <a:pt x="1925" y="544"/>
                      </a:lnTo>
                      <a:lnTo>
                        <a:pt x="1944" y="540"/>
                      </a:lnTo>
                      <a:lnTo>
                        <a:pt x="1963" y="550"/>
                      </a:lnTo>
                      <a:lnTo>
                        <a:pt x="1982" y="560"/>
                      </a:lnTo>
                      <a:lnTo>
                        <a:pt x="2001" y="558"/>
                      </a:lnTo>
                      <a:lnTo>
                        <a:pt x="2020" y="556"/>
                      </a:lnTo>
                      <a:lnTo>
                        <a:pt x="2039" y="550"/>
                      </a:lnTo>
                      <a:lnTo>
                        <a:pt x="2058" y="538"/>
                      </a:lnTo>
                      <a:lnTo>
                        <a:pt x="2077" y="532"/>
                      </a:lnTo>
                      <a:lnTo>
                        <a:pt x="2096" y="515"/>
                      </a:lnTo>
                      <a:lnTo>
                        <a:pt x="2115" y="517"/>
                      </a:lnTo>
                      <a:lnTo>
                        <a:pt x="2134" y="515"/>
                      </a:lnTo>
                      <a:lnTo>
                        <a:pt x="2153" y="505"/>
                      </a:lnTo>
                      <a:lnTo>
                        <a:pt x="2172" y="525"/>
                      </a:lnTo>
                      <a:lnTo>
                        <a:pt x="2191" y="499"/>
                      </a:lnTo>
                      <a:lnTo>
                        <a:pt x="2211" y="505"/>
                      </a:lnTo>
                      <a:lnTo>
                        <a:pt x="2230" y="511"/>
                      </a:lnTo>
                      <a:lnTo>
                        <a:pt x="2249" y="511"/>
                      </a:lnTo>
                      <a:lnTo>
                        <a:pt x="2268" y="517"/>
                      </a:lnTo>
                      <a:lnTo>
                        <a:pt x="2287" y="513"/>
                      </a:lnTo>
                      <a:lnTo>
                        <a:pt x="2306" y="523"/>
                      </a:lnTo>
                      <a:lnTo>
                        <a:pt x="2325" y="530"/>
                      </a:lnTo>
                      <a:lnTo>
                        <a:pt x="2344" y="532"/>
                      </a:lnTo>
                      <a:lnTo>
                        <a:pt x="2363" y="538"/>
                      </a:lnTo>
                      <a:lnTo>
                        <a:pt x="2382" y="540"/>
                      </a:lnTo>
                      <a:lnTo>
                        <a:pt x="2401" y="558"/>
                      </a:lnTo>
                      <a:lnTo>
                        <a:pt x="2420" y="579"/>
                      </a:lnTo>
                      <a:lnTo>
                        <a:pt x="2439" y="572"/>
                      </a:lnTo>
                      <a:lnTo>
                        <a:pt x="2458" y="569"/>
                      </a:lnTo>
                      <a:lnTo>
                        <a:pt x="2477" y="552"/>
                      </a:lnTo>
                      <a:lnTo>
                        <a:pt x="2496" y="544"/>
                      </a:lnTo>
                      <a:lnTo>
                        <a:pt x="2515" y="542"/>
                      </a:lnTo>
                      <a:lnTo>
                        <a:pt x="2534" y="529"/>
                      </a:lnTo>
                      <a:lnTo>
                        <a:pt x="2553" y="532"/>
                      </a:lnTo>
                      <a:lnTo>
                        <a:pt x="2573" y="523"/>
                      </a:lnTo>
                      <a:lnTo>
                        <a:pt x="2592" y="525"/>
                      </a:lnTo>
                      <a:lnTo>
                        <a:pt x="2611" y="523"/>
                      </a:lnTo>
                      <a:lnTo>
                        <a:pt x="2630" y="521"/>
                      </a:lnTo>
                      <a:lnTo>
                        <a:pt x="2649" y="526"/>
                      </a:lnTo>
                      <a:lnTo>
                        <a:pt x="2668" y="532"/>
                      </a:lnTo>
                      <a:lnTo>
                        <a:pt x="2687" y="536"/>
                      </a:lnTo>
                      <a:lnTo>
                        <a:pt x="2706" y="536"/>
                      </a:lnTo>
                      <a:lnTo>
                        <a:pt x="2725" y="532"/>
                      </a:lnTo>
                      <a:lnTo>
                        <a:pt x="2744" y="529"/>
                      </a:lnTo>
                      <a:lnTo>
                        <a:pt x="2763" y="546"/>
                      </a:lnTo>
                      <a:lnTo>
                        <a:pt x="2782" y="556"/>
                      </a:lnTo>
                      <a:lnTo>
                        <a:pt x="2801" y="564"/>
                      </a:lnTo>
                      <a:lnTo>
                        <a:pt x="2821" y="552"/>
                      </a:lnTo>
                      <a:lnTo>
                        <a:pt x="2839" y="554"/>
                      </a:lnTo>
                    </a:path>
                  </a:pathLst>
                </a:custGeom>
                <a:noFill/>
                <a:ln w="635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89" name="Freeform 63"/>
                <p:cNvSpPr>
                  <a:spLocks/>
                </p:cNvSpPr>
                <p:nvPr/>
              </p:nvSpPr>
              <p:spPr bwMode="auto">
                <a:xfrm>
                  <a:off x="6883600" y="4138619"/>
                  <a:ext cx="798960" cy="236920"/>
                </a:xfrm>
                <a:custGeom>
                  <a:avLst/>
                  <a:gdLst>
                    <a:gd name="T0" fmla="*/ 38 w 2839"/>
                    <a:gd name="T1" fmla="*/ 560 h 605"/>
                    <a:gd name="T2" fmla="*/ 95 w 2839"/>
                    <a:gd name="T3" fmla="*/ 578 h 605"/>
                    <a:gd name="T4" fmla="*/ 152 w 2839"/>
                    <a:gd name="T5" fmla="*/ 567 h 605"/>
                    <a:gd name="T6" fmla="*/ 210 w 2839"/>
                    <a:gd name="T7" fmla="*/ 527 h 605"/>
                    <a:gd name="T8" fmla="*/ 267 w 2839"/>
                    <a:gd name="T9" fmla="*/ 516 h 605"/>
                    <a:gd name="T10" fmla="*/ 324 w 2839"/>
                    <a:gd name="T11" fmla="*/ 516 h 605"/>
                    <a:gd name="T12" fmla="*/ 381 w 2839"/>
                    <a:gd name="T13" fmla="*/ 529 h 605"/>
                    <a:gd name="T14" fmla="*/ 438 w 2839"/>
                    <a:gd name="T15" fmla="*/ 545 h 605"/>
                    <a:gd name="T16" fmla="*/ 495 w 2839"/>
                    <a:gd name="T17" fmla="*/ 555 h 605"/>
                    <a:gd name="T18" fmla="*/ 553 w 2839"/>
                    <a:gd name="T19" fmla="*/ 591 h 605"/>
                    <a:gd name="T20" fmla="*/ 610 w 2839"/>
                    <a:gd name="T21" fmla="*/ 560 h 605"/>
                    <a:gd name="T22" fmla="*/ 667 w 2839"/>
                    <a:gd name="T23" fmla="*/ 547 h 605"/>
                    <a:gd name="T24" fmla="*/ 724 w 2839"/>
                    <a:gd name="T25" fmla="*/ 536 h 605"/>
                    <a:gd name="T26" fmla="*/ 782 w 2839"/>
                    <a:gd name="T27" fmla="*/ 547 h 605"/>
                    <a:gd name="T28" fmla="*/ 838 w 2839"/>
                    <a:gd name="T29" fmla="*/ 547 h 605"/>
                    <a:gd name="T30" fmla="*/ 896 w 2839"/>
                    <a:gd name="T31" fmla="*/ 573 h 605"/>
                    <a:gd name="T32" fmla="*/ 953 w 2839"/>
                    <a:gd name="T33" fmla="*/ 571 h 605"/>
                    <a:gd name="T34" fmla="*/ 1010 w 2839"/>
                    <a:gd name="T35" fmla="*/ 564 h 605"/>
                    <a:gd name="T36" fmla="*/ 1067 w 2839"/>
                    <a:gd name="T37" fmla="*/ 389 h 605"/>
                    <a:gd name="T38" fmla="*/ 1125 w 2839"/>
                    <a:gd name="T39" fmla="*/ 391 h 605"/>
                    <a:gd name="T40" fmla="*/ 1182 w 2839"/>
                    <a:gd name="T41" fmla="*/ 522 h 605"/>
                    <a:gd name="T42" fmla="*/ 1239 w 2839"/>
                    <a:gd name="T43" fmla="*/ 576 h 605"/>
                    <a:gd name="T44" fmla="*/ 1296 w 2839"/>
                    <a:gd name="T45" fmla="*/ 573 h 605"/>
                    <a:gd name="T46" fmla="*/ 1353 w 2839"/>
                    <a:gd name="T47" fmla="*/ 567 h 605"/>
                    <a:gd name="T48" fmla="*/ 1410 w 2839"/>
                    <a:gd name="T49" fmla="*/ 540 h 605"/>
                    <a:gd name="T50" fmla="*/ 1467 w 2839"/>
                    <a:gd name="T51" fmla="*/ 516 h 605"/>
                    <a:gd name="T52" fmla="*/ 1525 w 2839"/>
                    <a:gd name="T53" fmla="*/ 502 h 605"/>
                    <a:gd name="T54" fmla="*/ 1582 w 2839"/>
                    <a:gd name="T55" fmla="*/ 482 h 605"/>
                    <a:gd name="T56" fmla="*/ 1639 w 2839"/>
                    <a:gd name="T57" fmla="*/ 466 h 605"/>
                    <a:gd name="T58" fmla="*/ 1696 w 2839"/>
                    <a:gd name="T59" fmla="*/ 395 h 605"/>
                    <a:gd name="T60" fmla="*/ 1753 w 2839"/>
                    <a:gd name="T61" fmla="*/ 360 h 605"/>
                    <a:gd name="T62" fmla="*/ 1810 w 2839"/>
                    <a:gd name="T63" fmla="*/ 420 h 605"/>
                    <a:gd name="T64" fmla="*/ 1868 w 2839"/>
                    <a:gd name="T65" fmla="*/ 509 h 605"/>
                    <a:gd name="T66" fmla="*/ 1925 w 2839"/>
                    <a:gd name="T67" fmla="*/ 549 h 605"/>
                    <a:gd name="T68" fmla="*/ 1982 w 2839"/>
                    <a:gd name="T69" fmla="*/ 573 h 605"/>
                    <a:gd name="T70" fmla="*/ 2039 w 2839"/>
                    <a:gd name="T71" fmla="*/ 571 h 605"/>
                    <a:gd name="T72" fmla="*/ 2096 w 2839"/>
                    <a:gd name="T73" fmla="*/ 540 h 605"/>
                    <a:gd name="T74" fmla="*/ 2153 w 2839"/>
                    <a:gd name="T75" fmla="*/ 518 h 605"/>
                    <a:gd name="T76" fmla="*/ 2211 w 2839"/>
                    <a:gd name="T77" fmla="*/ 531 h 605"/>
                    <a:gd name="T78" fmla="*/ 2268 w 2839"/>
                    <a:gd name="T79" fmla="*/ 543 h 605"/>
                    <a:gd name="T80" fmla="*/ 2325 w 2839"/>
                    <a:gd name="T81" fmla="*/ 549 h 605"/>
                    <a:gd name="T82" fmla="*/ 2382 w 2839"/>
                    <a:gd name="T83" fmla="*/ 569 h 605"/>
                    <a:gd name="T84" fmla="*/ 2439 w 2839"/>
                    <a:gd name="T85" fmla="*/ 582 h 605"/>
                    <a:gd name="T86" fmla="*/ 2496 w 2839"/>
                    <a:gd name="T87" fmla="*/ 589 h 605"/>
                    <a:gd name="T88" fmla="*/ 2553 w 2839"/>
                    <a:gd name="T89" fmla="*/ 580 h 605"/>
                    <a:gd name="T90" fmla="*/ 2611 w 2839"/>
                    <a:gd name="T91" fmla="*/ 555 h 605"/>
                    <a:gd name="T92" fmla="*/ 2668 w 2839"/>
                    <a:gd name="T93" fmla="*/ 560 h 605"/>
                    <a:gd name="T94" fmla="*/ 2725 w 2839"/>
                    <a:gd name="T95" fmla="*/ 564 h 605"/>
                    <a:gd name="T96" fmla="*/ 2782 w 2839"/>
                    <a:gd name="T97" fmla="*/ 569 h 605"/>
                    <a:gd name="T98" fmla="*/ 2839 w 2839"/>
                    <a:gd name="T99" fmla="*/ 571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39" h="605">
                      <a:moveTo>
                        <a:pt x="0" y="534"/>
                      </a:moveTo>
                      <a:lnTo>
                        <a:pt x="19" y="538"/>
                      </a:lnTo>
                      <a:lnTo>
                        <a:pt x="38" y="560"/>
                      </a:lnTo>
                      <a:lnTo>
                        <a:pt x="57" y="555"/>
                      </a:lnTo>
                      <a:lnTo>
                        <a:pt x="76" y="567"/>
                      </a:lnTo>
                      <a:lnTo>
                        <a:pt x="95" y="578"/>
                      </a:lnTo>
                      <a:lnTo>
                        <a:pt x="114" y="576"/>
                      </a:lnTo>
                      <a:lnTo>
                        <a:pt x="133" y="573"/>
                      </a:lnTo>
                      <a:lnTo>
                        <a:pt x="152" y="567"/>
                      </a:lnTo>
                      <a:lnTo>
                        <a:pt x="172" y="553"/>
                      </a:lnTo>
                      <a:lnTo>
                        <a:pt x="191" y="547"/>
                      </a:lnTo>
                      <a:lnTo>
                        <a:pt x="210" y="527"/>
                      </a:lnTo>
                      <a:lnTo>
                        <a:pt x="229" y="529"/>
                      </a:lnTo>
                      <a:lnTo>
                        <a:pt x="248" y="527"/>
                      </a:lnTo>
                      <a:lnTo>
                        <a:pt x="267" y="516"/>
                      </a:lnTo>
                      <a:lnTo>
                        <a:pt x="286" y="538"/>
                      </a:lnTo>
                      <a:lnTo>
                        <a:pt x="305" y="509"/>
                      </a:lnTo>
                      <a:lnTo>
                        <a:pt x="324" y="516"/>
                      </a:lnTo>
                      <a:lnTo>
                        <a:pt x="343" y="522"/>
                      </a:lnTo>
                      <a:lnTo>
                        <a:pt x="362" y="522"/>
                      </a:lnTo>
                      <a:lnTo>
                        <a:pt x="381" y="529"/>
                      </a:lnTo>
                      <a:lnTo>
                        <a:pt x="400" y="525"/>
                      </a:lnTo>
                      <a:lnTo>
                        <a:pt x="419" y="536"/>
                      </a:lnTo>
                      <a:lnTo>
                        <a:pt x="438" y="545"/>
                      </a:lnTo>
                      <a:lnTo>
                        <a:pt x="457" y="547"/>
                      </a:lnTo>
                      <a:lnTo>
                        <a:pt x="476" y="553"/>
                      </a:lnTo>
                      <a:lnTo>
                        <a:pt x="495" y="555"/>
                      </a:lnTo>
                      <a:lnTo>
                        <a:pt x="515" y="576"/>
                      </a:lnTo>
                      <a:lnTo>
                        <a:pt x="534" y="600"/>
                      </a:lnTo>
                      <a:lnTo>
                        <a:pt x="553" y="591"/>
                      </a:lnTo>
                      <a:lnTo>
                        <a:pt x="572" y="589"/>
                      </a:lnTo>
                      <a:lnTo>
                        <a:pt x="591" y="569"/>
                      </a:lnTo>
                      <a:lnTo>
                        <a:pt x="610" y="560"/>
                      </a:lnTo>
                      <a:lnTo>
                        <a:pt x="629" y="558"/>
                      </a:lnTo>
                      <a:lnTo>
                        <a:pt x="648" y="543"/>
                      </a:lnTo>
                      <a:lnTo>
                        <a:pt x="667" y="547"/>
                      </a:lnTo>
                      <a:lnTo>
                        <a:pt x="686" y="536"/>
                      </a:lnTo>
                      <a:lnTo>
                        <a:pt x="705" y="538"/>
                      </a:lnTo>
                      <a:lnTo>
                        <a:pt x="724" y="536"/>
                      </a:lnTo>
                      <a:lnTo>
                        <a:pt x="743" y="534"/>
                      </a:lnTo>
                      <a:lnTo>
                        <a:pt x="763" y="540"/>
                      </a:lnTo>
                      <a:lnTo>
                        <a:pt x="782" y="547"/>
                      </a:lnTo>
                      <a:lnTo>
                        <a:pt x="800" y="551"/>
                      </a:lnTo>
                      <a:lnTo>
                        <a:pt x="819" y="551"/>
                      </a:lnTo>
                      <a:lnTo>
                        <a:pt x="838" y="547"/>
                      </a:lnTo>
                      <a:lnTo>
                        <a:pt x="857" y="543"/>
                      </a:lnTo>
                      <a:lnTo>
                        <a:pt x="877" y="562"/>
                      </a:lnTo>
                      <a:lnTo>
                        <a:pt x="896" y="573"/>
                      </a:lnTo>
                      <a:lnTo>
                        <a:pt x="915" y="582"/>
                      </a:lnTo>
                      <a:lnTo>
                        <a:pt x="934" y="569"/>
                      </a:lnTo>
                      <a:lnTo>
                        <a:pt x="953" y="571"/>
                      </a:lnTo>
                      <a:lnTo>
                        <a:pt x="972" y="580"/>
                      </a:lnTo>
                      <a:lnTo>
                        <a:pt x="991" y="564"/>
                      </a:lnTo>
                      <a:lnTo>
                        <a:pt x="1010" y="564"/>
                      </a:lnTo>
                      <a:lnTo>
                        <a:pt x="1029" y="551"/>
                      </a:lnTo>
                      <a:lnTo>
                        <a:pt x="1048" y="516"/>
                      </a:lnTo>
                      <a:lnTo>
                        <a:pt x="1067" y="389"/>
                      </a:lnTo>
                      <a:lnTo>
                        <a:pt x="1086" y="122"/>
                      </a:lnTo>
                      <a:lnTo>
                        <a:pt x="1105" y="0"/>
                      </a:lnTo>
                      <a:lnTo>
                        <a:pt x="1125" y="391"/>
                      </a:lnTo>
                      <a:lnTo>
                        <a:pt x="1144" y="605"/>
                      </a:lnTo>
                      <a:lnTo>
                        <a:pt x="1163" y="549"/>
                      </a:lnTo>
                      <a:lnTo>
                        <a:pt x="1182" y="522"/>
                      </a:lnTo>
                      <a:lnTo>
                        <a:pt x="1201" y="540"/>
                      </a:lnTo>
                      <a:lnTo>
                        <a:pt x="1219" y="551"/>
                      </a:lnTo>
                      <a:lnTo>
                        <a:pt x="1239" y="576"/>
                      </a:lnTo>
                      <a:lnTo>
                        <a:pt x="1258" y="573"/>
                      </a:lnTo>
                      <a:lnTo>
                        <a:pt x="1277" y="571"/>
                      </a:lnTo>
                      <a:lnTo>
                        <a:pt x="1296" y="573"/>
                      </a:lnTo>
                      <a:lnTo>
                        <a:pt x="1315" y="564"/>
                      </a:lnTo>
                      <a:lnTo>
                        <a:pt x="1334" y="571"/>
                      </a:lnTo>
                      <a:lnTo>
                        <a:pt x="1353" y="567"/>
                      </a:lnTo>
                      <a:lnTo>
                        <a:pt x="1372" y="562"/>
                      </a:lnTo>
                      <a:lnTo>
                        <a:pt x="1391" y="553"/>
                      </a:lnTo>
                      <a:lnTo>
                        <a:pt x="1410" y="540"/>
                      </a:lnTo>
                      <a:lnTo>
                        <a:pt x="1429" y="529"/>
                      </a:lnTo>
                      <a:lnTo>
                        <a:pt x="1448" y="534"/>
                      </a:lnTo>
                      <a:lnTo>
                        <a:pt x="1467" y="516"/>
                      </a:lnTo>
                      <a:lnTo>
                        <a:pt x="1487" y="516"/>
                      </a:lnTo>
                      <a:lnTo>
                        <a:pt x="1506" y="487"/>
                      </a:lnTo>
                      <a:lnTo>
                        <a:pt x="1525" y="502"/>
                      </a:lnTo>
                      <a:lnTo>
                        <a:pt x="1544" y="491"/>
                      </a:lnTo>
                      <a:lnTo>
                        <a:pt x="1563" y="489"/>
                      </a:lnTo>
                      <a:lnTo>
                        <a:pt x="1582" y="482"/>
                      </a:lnTo>
                      <a:lnTo>
                        <a:pt x="1601" y="473"/>
                      </a:lnTo>
                      <a:lnTo>
                        <a:pt x="1620" y="469"/>
                      </a:lnTo>
                      <a:lnTo>
                        <a:pt x="1639" y="466"/>
                      </a:lnTo>
                      <a:lnTo>
                        <a:pt x="1658" y="454"/>
                      </a:lnTo>
                      <a:lnTo>
                        <a:pt x="1677" y="427"/>
                      </a:lnTo>
                      <a:lnTo>
                        <a:pt x="1696" y="395"/>
                      </a:lnTo>
                      <a:lnTo>
                        <a:pt x="1715" y="380"/>
                      </a:lnTo>
                      <a:lnTo>
                        <a:pt x="1734" y="369"/>
                      </a:lnTo>
                      <a:lnTo>
                        <a:pt x="1753" y="360"/>
                      </a:lnTo>
                      <a:lnTo>
                        <a:pt x="1772" y="380"/>
                      </a:lnTo>
                      <a:lnTo>
                        <a:pt x="1791" y="384"/>
                      </a:lnTo>
                      <a:lnTo>
                        <a:pt x="1810" y="420"/>
                      </a:lnTo>
                      <a:lnTo>
                        <a:pt x="1829" y="447"/>
                      </a:lnTo>
                      <a:lnTo>
                        <a:pt x="1849" y="484"/>
                      </a:lnTo>
                      <a:lnTo>
                        <a:pt x="1868" y="509"/>
                      </a:lnTo>
                      <a:lnTo>
                        <a:pt x="1887" y="529"/>
                      </a:lnTo>
                      <a:lnTo>
                        <a:pt x="1906" y="538"/>
                      </a:lnTo>
                      <a:lnTo>
                        <a:pt x="1925" y="549"/>
                      </a:lnTo>
                      <a:lnTo>
                        <a:pt x="1944" y="555"/>
                      </a:lnTo>
                      <a:lnTo>
                        <a:pt x="1963" y="571"/>
                      </a:lnTo>
                      <a:lnTo>
                        <a:pt x="1982" y="573"/>
                      </a:lnTo>
                      <a:lnTo>
                        <a:pt x="2001" y="580"/>
                      </a:lnTo>
                      <a:lnTo>
                        <a:pt x="2020" y="576"/>
                      </a:lnTo>
                      <a:lnTo>
                        <a:pt x="2039" y="571"/>
                      </a:lnTo>
                      <a:lnTo>
                        <a:pt x="2058" y="562"/>
                      </a:lnTo>
                      <a:lnTo>
                        <a:pt x="2077" y="540"/>
                      </a:lnTo>
                      <a:lnTo>
                        <a:pt x="2096" y="540"/>
                      </a:lnTo>
                      <a:lnTo>
                        <a:pt x="2115" y="527"/>
                      </a:lnTo>
                      <a:lnTo>
                        <a:pt x="2134" y="529"/>
                      </a:lnTo>
                      <a:lnTo>
                        <a:pt x="2153" y="518"/>
                      </a:lnTo>
                      <a:lnTo>
                        <a:pt x="2172" y="527"/>
                      </a:lnTo>
                      <a:lnTo>
                        <a:pt x="2191" y="516"/>
                      </a:lnTo>
                      <a:lnTo>
                        <a:pt x="2211" y="531"/>
                      </a:lnTo>
                      <a:lnTo>
                        <a:pt x="2230" y="536"/>
                      </a:lnTo>
                      <a:lnTo>
                        <a:pt x="2249" y="540"/>
                      </a:lnTo>
                      <a:lnTo>
                        <a:pt x="2268" y="543"/>
                      </a:lnTo>
                      <a:lnTo>
                        <a:pt x="2287" y="540"/>
                      </a:lnTo>
                      <a:lnTo>
                        <a:pt x="2306" y="545"/>
                      </a:lnTo>
                      <a:lnTo>
                        <a:pt x="2325" y="549"/>
                      </a:lnTo>
                      <a:lnTo>
                        <a:pt x="2344" y="562"/>
                      </a:lnTo>
                      <a:lnTo>
                        <a:pt x="2363" y="564"/>
                      </a:lnTo>
                      <a:lnTo>
                        <a:pt x="2382" y="569"/>
                      </a:lnTo>
                      <a:lnTo>
                        <a:pt x="2401" y="576"/>
                      </a:lnTo>
                      <a:lnTo>
                        <a:pt x="2420" y="589"/>
                      </a:lnTo>
                      <a:lnTo>
                        <a:pt x="2439" y="582"/>
                      </a:lnTo>
                      <a:lnTo>
                        <a:pt x="2458" y="602"/>
                      </a:lnTo>
                      <a:lnTo>
                        <a:pt x="2477" y="582"/>
                      </a:lnTo>
                      <a:lnTo>
                        <a:pt x="2496" y="589"/>
                      </a:lnTo>
                      <a:lnTo>
                        <a:pt x="2515" y="591"/>
                      </a:lnTo>
                      <a:lnTo>
                        <a:pt x="2534" y="593"/>
                      </a:lnTo>
                      <a:lnTo>
                        <a:pt x="2553" y="580"/>
                      </a:lnTo>
                      <a:lnTo>
                        <a:pt x="2573" y="564"/>
                      </a:lnTo>
                      <a:lnTo>
                        <a:pt x="2592" y="560"/>
                      </a:lnTo>
                      <a:lnTo>
                        <a:pt x="2611" y="555"/>
                      </a:lnTo>
                      <a:lnTo>
                        <a:pt x="2630" y="560"/>
                      </a:lnTo>
                      <a:lnTo>
                        <a:pt x="2649" y="545"/>
                      </a:lnTo>
                      <a:lnTo>
                        <a:pt x="2668" y="560"/>
                      </a:lnTo>
                      <a:lnTo>
                        <a:pt x="2687" y="553"/>
                      </a:lnTo>
                      <a:lnTo>
                        <a:pt x="2706" y="564"/>
                      </a:lnTo>
                      <a:lnTo>
                        <a:pt x="2725" y="564"/>
                      </a:lnTo>
                      <a:lnTo>
                        <a:pt x="2744" y="564"/>
                      </a:lnTo>
                      <a:lnTo>
                        <a:pt x="2763" y="567"/>
                      </a:lnTo>
                      <a:lnTo>
                        <a:pt x="2782" y="569"/>
                      </a:lnTo>
                      <a:lnTo>
                        <a:pt x="2801" y="571"/>
                      </a:lnTo>
                      <a:lnTo>
                        <a:pt x="2821" y="576"/>
                      </a:lnTo>
                      <a:lnTo>
                        <a:pt x="2839" y="571"/>
                      </a:lnTo>
                    </a:path>
                  </a:pathLst>
                </a:custGeom>
                <a:noFill/>
                <a:ln w="635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grpSp>
        </p:grpSp>
        <p:sp>
          <p:nvSpPr>
            <p:cNvPr id="92" name="TextBox 91"/>
            <p:cNvSpPr txBox="1"/>
            <p:nvPr/>
          </p:nvSpPr>
          <p:spPr>
            <a:xfrm>
              <a:off x="6167666" y="3865468"/>
              <a:ext cx="5746081" cy="707886"/>
            </a:xfrm>
            <a:prstGeom prst="rect">
              <a:avLst/>
            </a:prstGeom>
            <a:noFill/>
          </p:spPr>
          <p:txBody>
            <a:bodyPr wrap="square" rtlCol="0">
              <a:spAutoFit/>
            </a:bodyPr>
            <a:lstStyle/>
            <a:p>
              <a:r>
                <a:rPr lang="en-US" sz="2000" dirty="0"/>
                <a:t>By correcting the MP to bias away from stop-word motifs, we can discover medically meaningful motifs.</a:t>
              </a:r>
            </a:p>
          </p:txBody>
        </p:sp>
      </p:grpSp>
    </p:spTree>
    <p:extLst>
      <p:ext uri="{BB962C8B-B14F-4D97-AF65-F5344CB8AC3E}">
        <p14:creationId xmlns:p14="http://schemas.microsoft.com/office/powerpoint/2010/main" val="1899803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5"/>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Lst>
  </p:timing>
</p:sld>
</file>

<file path=ppt/slides/slide83.xml><?xml version="1.0" encoding="utf-8"?>
<p:sld xmlns:a="http://schemas.openxmlformats.org/drawingml/2006/main" xmlns:r="http://schemas.openxmlformats.org/officeDocument/2006/relationships" xmlns:p="http://schemas.openxmlformats.org/presentationml/2006/main">
  <p:cSld>
    <p:bg>
      <p:bgPr>
        <a:solidFill>
          <a:srgbClr val="F4F9F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59373" y="21830"/>
            <a:ext cx="10515600" cy="1325563"/>
          </a:xfrm>
        </p:spPr>
        <p:txBody>
          <a:bodyPr/>
          <a:lstStyle/>
          <a:p>
            <a:r>
              <a:rPr lang="en-US" sz="4000" dirty="0"/>
              <a:t>Case study: Actionability bias (</a:t>
            </a:r>
            <a:r>
              <a:rPr lang="en-US" sz="4000" dirty="0" err="1"/>
              <a:t>i</a:t>
            </a:r>
            <a:r>
              <a:rPr lang="en-US" sz="4000" dirty="0"/>
              <a:t>)</a:t>
            </a:r>
            <a:br>
              <a:rPr lang="en-US" dirty="0"/>
            </a:br>
            <a:r>
              <a:rPr lang="en-US" sz="2400" dirty="0"/>
              <a:t>Suppressing motion artifacts</a:t>
            </a:r>
          </a:p>
        </p:txBody>
      </p:sp>
      <p:grpSp>
        <p:nvGrpSpPr>
          <p:cNvPr id="152" name="Group 151"/>
          <p:cNvGrpSpPr/>
          <p:nvPr/>
        </p:nvGrpSpPr>
        <p:grpSpPr>
          <a:xfrm>
            <a:off x="432793" y="1720461"/>
            <a:ext cx="4846320" cy="2719279"/>
            <a:chOff x="857837" y="2519827"/>
            <a:chExt cx="4846320" cy="2719279"/>
          </a:xfrm>
        </p:grpSpPr>
        <p:grpSp>
          <p:nvGrpSpPr>
            <p:cNvPr id="151" name="Group 150"/>
            <p:cNvGrpSpPr/>
            <p:nvPr/>
          </p:nvGrpSpPr>
          <p:grpSpPr>
            <a:xfrm>
              <a:off x="857837" y="2519827"/>
              <a:ext cx="4846320" cy="1536424"/>
              <a:chOff x="857837" y="2519827"/>
              <a:chExt cx="4846320" cy="1536424"/>
            </a:xfrm>
          </p:grpSpPr>
          <p:sp>
            <p:nvSpPr>
              <p:cNvPr id="120" name="Freeform 23"/>
              <p:cNvSpPr>
                <a:spLocks/>
              </p:cNvSpPr>
              <p:nvPr/>
            </p:nvSpPr>
            <p:spPr bwMode="auto">
              <a:xfrm>
                <a:off x="4087037" y="2821375"/>
                <a:ext cx="194793" cy="752712"/>
              </a:xfrm>
              <a:custGeom>
                <a:avLst/>
                <a:gdLst>
                  <a:gd name="T0" fmla="*/ 2 w 116"/>
                  <a:gd name="T1" fmla="*/ 6 h 355"/>
                  <a:gd name="T2" fmla="*/ 4 w 116"/>
                  <a:gd name="T3" fmla="*/ 22 h 355"/>
                  <a:gd name="T4" fmla="*/ 6 w 116"/>
                  <a:gd name="T5" fmla="*/ 56 h 355"/>
                  <a:gd name="T6" fmla="*/ 8 w 116"/>
                  <a:gd name="T7" fmla="*/ 58 h 355"/>
                  <a:gd name="T8" fmla="*/ 10 w 116"/>
                  <a:gd name="T9" fmla="*/ 69 h 355"/>
                  <a:gd name="T10" fmla="*/ 12 w 116"/>
                  <a:gd name="T11" fmla="*/ 71 h 355"/>
                  <a:gd name="T12" fmla="*/ 13 w 116"/>
                  <a:gd name="T13" fmla="*/ 66 h 355"/>
                  <a:gd name="T14" fmla="*/ 15 w 116"/>
                  <a:gd name="T15" fmla="*/ 48 h 355"/>
                  <a:gd name="T16" fmla="*/ 17 w 116"/>
                  <a:gd name="T17" fmla="*/ 45 h 355"/>
                  <a:gd name="T18" fmla="*/ 19 w 116"/>
                  <a:gd name="T19" fmla="*/ 54 h 355"/>
                  <a:gd name="T20" fmla="*/ 21 w 116"/>
                  <a:gd name="T21" fmla="*/ 50 h 355"/>
                  <a:gd name="T22" fmla="*/ 23 w 116"/>
                  <a:gd name="T23" fmla="*/ 58 h 355"/>
                  <a:gd name="T24" fmla="*/ 25 w 116"/>
                  <a:gd name="T25" fmla="*/ 60 h 355"/>
                  <a:gd name="T26" fmla="*/ 27 w 116"/>
                  <a:gd name="T27" fmla="*/ 53 h 355"/>
                  <a:gd name="T28" fmla="*/ 29 w 116"/>
                  <a:gd name="T29" fmla="*/ 57 h 355"/>
                  <a:gd name="T30" fmla="*/ 31 w 116"/>
                  <a:gd name="T31" fmla="*/ 59 h 355"/>
                  <a:gd name="T32" fmla="*/ 33 w 116"/>
                  <a:gd name="T33" fmla="*/ 58 h 355"/>
                  <a:gd name="T34" fmla="*/ 35 w 116"/>
                  <a:gd name="T35" fmla="*/ 62 h 355"/>
                  <a:gd name="T36" fmla="*/ 36 w 116"/>
                  <a:gd name="T37" fmla="*/ 57 h 355"/>
                  <a:gd name="T38" fmla="*/ 39 w 116"/>
                  <a:gd name="T39" fmla="*/ 107 h 355"/>
                  <a:gd name="T40" fmla="*/ 41 w 116"/>
                  <a:gd name="T41" fmla="*/ 137 h 355"/>
                  <a:gd name="T42" fmla="*/ 42 w 116"/>
                  <a:gd name="T43" fmla="*/ 156 h 355"/>
                  <a:gd name="T44" fmla="*/ 44 w 116"/>
                  <a:gd name="T45" fmla="*/ 169 h 355"/>
                  <a:gd name="T46" fmla="*/ 46 w 116"/>
                  <a:gd name="T47" fmla="*/ 184 h 355"/>
                  <a:gd name="T48" fmla="*/ 48 w 116"/>
                  <a:gd name="T49" fmla="*/ 193 h 355"/>
                  <a:gd name="T50" fmla="*/ 50 w 116"/>
                  <a:gd name="T51" fmla="*/ 193 h 355"/>
                  <a:gd name="T52" fmla="*/ 52 w 116"/>
                  <a:gd name="T53" fmla="*/ 201 h 355"/>
                  <a:gd name="T54" fmla="*/ 54 w 116"/>
                  <a:gd name="T55" fmla="*/ 204 h 355"/>
                  <a:gd name="T56" fmla="*/ 56 w 116"/>
                  <a:gd name="T57" fmla="*/ 209 h 355"/>
                  <a:gd name="T58" fmla="*/ 58 w 116"/>
                  <a:gd name="T59" fmla="*/ 214 h 355"/>
                  <a:gd name="T60" fmla="*/ 60 w 116"/>
                  <a:gd name="T61" fmla="*/ 213 h 355"/>
                  <a:gd name="T62" fmla="*/ 62 w 116"/>
                  <a:gd name="T63" fmla="*/ 217 h 355"/>
                  <a:gd name="T64" fmla="*/ 64 w 116"/>
                  <a:gd name="T65" fmla="*/ 220 h 355"/>
                  <a:gd name="T66" fmla="*/ 65 w 116"/>
                  <a:gd name="T67" fmla="*/ 223 h 355"/>
                  <a:gd name="T68" fmla="*/ 67 w 116"/>
                  <a:gd name="T69" fmla="*/ 227 h 355"/>
                  <a:gd name="T70" fmla="*/ 69 w 116"/>
                  <a:gd name="T71" fmla="*/ 225 h 355"/>
                  <a:gd name="T72" fmla="*/ 71 w 116"/>
                  <a:gd name="T73" fmla="*/ 229 h 355"/>
                  <a:gd name="T74" fmla="*/ 73 w 116"/>
                  <a:gd name="T75" fmla="*/ 236 h 355"/>
                  <a:gd name="T76" fmla="*/ 75 w 116"/>
                  <a:gd name="T77" fmla="*/ 271 h 355"/>
                  <a:gd name="T78" fmla="*/ 77 w 116"/>
                  <a:gd name="T79" fmla="*/ 301 h 355"/>
                  <a:gd name="T80" fmla="*/ 79 w 116"/>
                  <a:gd name="T81" fmla="*/ 326 h 355"/>
                  <a:gd name="T82" fmla="*/ 81 w 116"/>
                  <a:gd name="T83" fmla="*/ 339 h 355"/>
                  <a:gd name="T84" fmla="*/ 83 w 116"/>
                  <a:gd name="T85" fmla="*/ 351 h 355"/>
                  <a:gd name="T86" fmla="*/ 85 w 116"/>
                  <a:gd name="T87" fmla="*/ 354 h 355"/>
                  <a:gd name="T88" fmla="*/ 87 w 116"/>
                  <a:gd name="T89" fmla="*/ 353 h 355"/>
                  <a:gd name="T90" fmla="*/ 88 w 116"/>
                  <a:gd name="T91" fmla="*/ 353 h 355"/>
                  <a:gd name="T92" fmla="*/ 90 w 116"/>
                  <a:gd name="T93" fmla="*/ 355 h 355"/>
                  <a:gd name="T94" fmla="*/ 92 w 116"/>
                  <a:gd name="T95" fmla="*/ 351 h 355"/>
                  <a:gd name="T96" fmla="*/ 94 w 116"/>
                  <a:gd name="T97" fmla="*/ 351 h 355"/>
                  <a:gd name="T98" fmla="*/ 96 w 116"/>
                  <a:gd name="T99" fmla="*/ 343 h 355"/>
                  <a:gd name="T100" fmla="*/ 98 w 116"/>
                  <a:gd name="T101" fmla="*/ 342 h 355"/>
                  <a:gd name="T102" fmla="*/ 100 w 116"/>
                  <a:gd name="T103" fmla="*/ 342 h 355"/>
                  <a:gd name="T104" fmla="*/ 102 w 116"/>
                  <a:gd name="T105" fmla="*/ 331 h 355"/>
                  <a:gd name="T106" fmla="*/ 104 w 116"/>
                  <a:gd name="T107" fmla="*/ 321 h 355"/>
                  <a:gd name="T108" fmla="*/ 106 w 116"/>
                  <a:gd name="T109" fmla="*/ 315 h 355"/>
                  <a:gd name="T110" fmla="*/ 108 w 116"/>
                  <a:gd name="T111" fmla="*/ 298 h 355"/>
                  <a:gd name="T112" fmla="*/ 110 w 116"/>
                  <a:gd name="T113" fmla="*/ 287 h 355"/>
                  <a:gd name="T114" fmla="*/ 111 w 116"/>
                  <a:gd name="T115" fmla="*/ 300 h 355"/>
                  <a:gd name="T116" fmla="*/ 114 w 116"/>
                  <a:gd name="T117" fmla="*/ 319 h 355"/>
                  <a:gd name="T118" fmla="*/ 116 w 116"/>
                  <a:gd name="T119" fmla="*/ 31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 h="355">
                    <a:moveTo>
                      <a:pt x="0" y="17"/>
                    </a:moveTo>
                    <a:lnTo>
                      <a:pt x="0" y="17"/>
                    </a:lnTo>
                    <a:lnTo>
                      <a:pt x="0" y="16"/>
                    </a:lnTo>
                    <a:lnTo>
                      <a:pt x="1" y="14"/>
                    </a:lnTo>
                    <a:lnTo>
                      <a:pt x="1" y="14"/>
                    </a:lnTo>
                    <a:lnTo>
                      <a:pt x="1" y="13"/>
                    </a:lnTo>
                    <a:lnTo>
                      <a:pt x="1" y="11"/>
                    </a:lnTo>
                    <a:lnTo>
                      <a:pt x="1" y="9"/>
                    </a:lnTo>
                    <a:lnTo>
                      <a:pt x="2" y="8"/>
                    </a:lnTo>
                    <a:lnTo>
                      <a:pt x="2" y="6"/>
                    </a:lnTo>
                    <a:lnTo>
                      <a:pt x="2" y="5"/>
                    </a:lnTo>
                    <a:lnTo>
                      <a:pt x="2" y="3"/>
                    </a:lnTo>
                    <a:lnTo>
                      <a:pt x="2" y="1"/>
                    </a:lnTo>
                    <a:lnTo>
                      <a:pt x="3" y="0"/>
                    </a:lnTo>
                    <a:lnTo>
                      <a:pt x="3" y="3"/>
                    </a:lnTo>
                    <a:lnTo>
                      <a:pt x="3" y="7"/>
                    </a:lnTo>
                    <a:lnTo>
                      <a:pt x="3" y="11"/>
                    </a:lnTo>
                    <a:lnTo>
                      <a:pt x="4" y="14"/>
                    </a:lnTo>
                    <a:lnTo>
                      <a:pt x="4" y="18"/>
                    </a:lnTo>
                    <a:lnTo>
                      <a:pt x="4" y="22"/>
                    </a:lnTo>
                    <a:lnTo>
                      <a:pt x="4" y="25"/>
                    </a:lnTo>
                    <a:lnTo>
                      <a:pt x="4" y="29"/>
                    </a:lnTo>
                    <a:lnTo>
                      <a:pt x="5" y="32"/>
                    </a:lnTo>
                    <a:lnTo>
                      <a:pt x="5" y="36"/>
                    </a:lnTo>
                    <a:lnTo>
                      <a:pt x="5" y="39"/>
                    </a:lnTo>
                    <a:lnTo>
                      <a:pt x="5" y="42"/>
                    </a:lnTo>
                    <a:lnTo>
                      <a:pt x="5" y="46"/>
                    </a:lnTo>
                    <a:lnTo>
                      <a:pt x="6" y="49"/>
                    </a:lnTo>
                    <a:lnTo>
                      <a:pt x="6" y="52"/>
                    </a:lnTo>
                    <a:lnTo>
                      <a:pt x="6" y="56"/>
                    </a:lnTo>
                    <a:lnTo>
                      <a:pt x="6" y="56"/>
                    </a:lnTo>
                    <a:lnTo>
                      <a:pt x="6" y="56"/>
                    </a:lnTo>
                    <a:lnTo>
                      <a:pt x="6" y="56"/>
                    </a:lnTo>
                    <a:lnTo>
                      <a:pt x="6" y="56"/>
                    </a:lnTo>
                    <a:lnTo>
                      <a:pt x="7" y="56"/>
                    </a:lnTo>
                    <a:lnTo>
                      <a:pt x="7" y="56"/>
                    </a:lnTo>
                    <a:lnTo>
                      <a:pt x="7" y="56"/>
                    </a:lnTo>
                    <a:lnTo>
                      <a:pt x="7" y="56"/>
                    </a:lnTo>
                    <a:lnTo>
                      <a:pt x="7" y="57"/>
                    </a:lnTo>
                    <a:lnTo>
                      <a:pt x="8" y="58"/>
                    </a:lnTo>
                    <a:lnTo>
                      <a:pt x="8" y="60"/>
                    </a:lnTo>
                    <a:lnTo>
                      <a:pt x="8" y="61"/>
                    </a:lnTo>
                    <a:lnTo>
                      <a:pt x="8" y="62"/>
                    </a:lnTo>
                    <a:lnTo>
                      <a:pt x="8" y="63"/>
                    </a:lnTo>
                    <a:lnTo>
                      <a:pt x="9" y="64"/>
                    </a:lnTo>
                    <a:lnTo>
                      <a:pt x="9" y="65"/>
                    </a:lnTo>
                    <a:lnTo>
                      <a:pt x="9" y="66"/>
                    </a:lnTo>
                    <a:lnTo>
                      <a:pt x="9" y="67"/>
                    </a:lnTo>
                    <a:lnTo>
                      <a:pt x="9" y="68"/>
                    </a:lnTo>
                    <a:lnTo>
                      <a:pt x="10" y="69"/>
                    </a:lnTo>
                    <a:lnTo>
                      <a:pt x="10" y="70"/>
                    </a:lnTo>
                    <a:lnTo>
                      <a:pt x="10" y="70"/>
                    </a:lnTo>
                    <a:lnTo>
                      <a:pt x="10" y="71"/>
                    </a:lnTo>
                    <a:lnTo>
                      <a:pt x="10" y="72"/>
                    </a:lnTo>
                    <a:lnTo>
                      <a:pt x="11" y="72"/>
                    </a:lnTo>
                    <a:lnTo>
                      <a:pt x="11" y="72"/>
                    </a:lnTo>
                    <a:lnTo>
                      <a:pt x="11" y="72"/>
                    </a:lnTo>
                    <a:lnTo>
                      <a:pt x="11" y="71"/>
                    </a:lnTo>
                    <a:lnTo>
                      <a:pt x="12" y="71"/>
                    </a:lnTo>
                    <a:lnTo>
                      <a:pt x="12" y="71"/>
                    </a:lnTo>
                    <a:lnTo>
                      <a:pt x="12" y="71"/>
                    </a:lnTo>
                    <a:lnTo>
                      <a:pt x="12" y="70"/>
                    </a:lnTo>
                    <a:lnTo>
                      <a:pt x="12" y="70"/>
                    </a:lnTo>
                    <a:lnTo>
                      <a:pt x="12" y="69"/>
                    </a:lnTo>
                    <a:lnTo>
                      <a:pt x="12" y="69"/>
                    </a:lnTo>
                    <a:lnTo>
                      <a:pt x="13" y="68"/>
                    </a:lnTo>
                    <a:lnTo>
                      <a:pt x="13" y="68"/>
                    </a:lnTo>
                    <a:lnTo>
                      <a:pt x="13" y="67"/>
                    </a:lnTo>
                    <a:lnTo>
                      <a:pt x="13" y="66"/>
                    </a:lnTo>
                    <a:lnTo>
                      <a:pt x="13" y="66"/>
                    </a:lnTo>
                    <a:lnTo>
                      <a:pt x="14" y="64"/>
                    </a:lnTo>
                    <a:lnTo>
                      <a:pt x="14" y="62"/>
                    </a:lnTo>
                    <a:lnTo>
                      <a:pt x="14" y="60"/>
                    </a:lnTo>
                    <a:lnTo>
                      <a:pt x="14" y="58"/>
                    </a:lnTo>
                    <a:lnTo>
                      <a:pt x="14" y="56"/>
                    </a:lnTo>
                    <a:lnTo>
                      <a:pt x="15" y="54"/>
                    </a:lnTo>
                    <a:lnTo>
                      <a:pt x="15" y="52"/>
                    </a:lnTo>
                    <a:lnTo>
                      <a:pt x="15" y="50"/>
                    </a:lnTo>
                    <a:lnTo>
                      <a:pt x="15" y="49"/>
                    </a:lnTo>
                    <a:lnTo>
                      <a:pt x="15" y="48"/>
                    </a:lnTo>
                    <a:lnTo>
                      <a:pt x="16" y="47"/>
                    </a:lnTo>
                    <a:lnTo>
                      <a:pt x="16" y="47"/>
                    </a:lnTo>
                    <a:lnTo>
                      <a:pt x="16" y="47"/>
                    </a:lnTo>
                    <a:lnTo>
                      <a:pt x="16" y="46"/>
                    </a:lnTo>
                    <a:lnTo>
                      <a:pt x="16" y="45"/>
                    </a:lnTo>
                    <a:lnTo>
                      <a:pt x="17" y="44"/>
                    </a:lnTo>
                    <a:lnTo>
                      <a:pt x="17" y="45"/>
                    </a:lnTo>
                    <a:lnTo>
                      <a:pt x="17" y="45"/>
                    </a:lnTo>
                    <a:lnTo>
                      <a:pt x="17" y="45"/>
                    </a:lnTo>
                    <a:lnTo>
                      <a:pt x="17" y="45"/>
                    </a:lnTo>
                    <a:lnTo>
                      <a:pt x="18" y="45"/>
                    </a:lnTo>
                    <a:lnTo>
                      <a:pt x="18" y="45"/>
                    </a:lnTo>
                    <a:lnTo>
                      <a:pt x="18" y="45"/>
                    </a:lnTo>
                    <a:lnTo>
                      <a:pt x="18" y="45"/>
                    </a:lnTo>
                    <a:lnTo>
                      <a:pt x="18" y="47"/>
                    </a:lnTo>
                    <a:lnTo>
                      <a:pt x="18" y="48"/>
                    </a:lnTo>
                    <a:lnTo>
                      <a:pt x="19" y="50"/>
                    </a:lnTo>
                    <a:lnTo>
                      <a:pt x="19" y="51"/>
                    </a:lnTo>
                    <a:lnTo>
                      <a:pt x="19" y="52"/>
                    </a:lnTo>
                    <a:lnTo>
                      <a:pt x="19" y="54"/>
                    </a:lnTo>
                    <a:lnTo>
                      <a:pt x="19" y="55"/>
                    </a:lnTo>
                    <a:lnTo>
                      <a:pt x="20" y="57"/>
                    </a:lnTo>
                    <a:lnTo>
                      <a:pt x="20" y="56"/>
                    </a:lnTo>
                    <a:lnTo>
                      <a:pt x="20" y="55"/>
                    </a:lnTo>
                    <a:lnTo>
                      <a:pt x="20" y="55"/>
                    </a:lnTo>
                    <a:lnTo>
                      <a:pt x="20" y="54"/>
                    </a:lnTo>
                    <a:lnTo>
                      <a:pt x="21" y="53"/>
                    </a:lnTo>
                    <a:lnTo>
                      <a:pt x="21" y="52"/>
                    </a:lnTo>
                    <a:lnTo>
                      <a:pt x="21" y="51"/>
                    </a:lnTo>
                    <a:lnTo>
                      <a:pt x="21" y="50"/>
                    </a:lnTo>
                    <a:lnTo>
                      <a:pt x="21" y="51"/>
                    </a:lnTo>
                    <a:lnTo>
                      <a:pt x="22" y="52"/>
                    </a:lnTo>
                    <a:lnTo>
                      <a:pt x="22" y="53"/>
                    </a:lnTo>
                    <a:lnTo>
                      <a:pt x="22" y="54"/>
                    </a:lnTo>
                    <a:lnTo>
                      <a:pt x="22" y="55"/>
                    </a:lnTo>
                    <a:lnTo>
                      <a:pt x="22" y="55"/>
                    </a:lnTo>
                    <a:lnTo>
                      <a:pt x="23" y="56"/>
                    </a:lnTo>
                    <a:lnTo>
                      <a:pt x="23" y="57"/>
                    </a:lnTo>
                    <a:lnTo>
                      <a:pt x="23" y="58"/>
                    </a:lnTo>
                    <a:lnTo>
                      <a:pt x="23" y="58"/>
                    </a:lnTo>
                    <a:lnTo>
                      <a:pt x="23" y="58"/>
                    </a:lnTo>
                    <a:lnTo>
                      <a:pt x="23" y="59"/>
                    </a:lnTo>
                    <a:lnTo>
                      <a:pt x="24" y="59"/>
                    </a:lnTo>
                    <a:lnTo>
                      <a:pt x="24" y="60"/>
                    </a:lnTo>
                    <a:lnTo>
                      <a:pt x="24" y="60"/>
                    </a:lnTo>
                    <a:lnTo>
                      <a:pt x="24" y="61"/>
                    </a:lnTo>
                    <a:lnTo>
                      <a:pt x="24" y="60"/>
                    </a:lnTo>
                    <a:lnTo>
                      <a:pt x="25" y="60"/>
                    </a:lnTo>
                    <a:lnTo>
                      <a:pt x="25" y="60"/>
                    </a:lnTo>
                    <a:lnTo>
                      <a:pt x="25" y="60"/>
                    </a:lnTo>
                    <a:lnTo>
                      <a:pt x="25" y="60"/>
                    </a:lnTo>
                    <a:lnTo>
                      <a:pt x="25" y="60"/>
                    </a:lnTo>
                    <a:lnTo>
                      <a:pt x="26" y="60"/>
                    </a:lnTo>
                    <a:lnTo>
                      <a:pt x="26" y="59"/>
                    </a:lnTo>
                    <a:lnTo>
                      <a:pt x="26" y="58"/>
                    </a:lnTo>
                    <a:lnTo>
                      <a:pt x="26" y="58"/>
                    </a:lnTo>
                    <a:lnTo>
                      <a:pt x="26" y="57"/>
                    </a:lnTo>
                    <a:lnTo>
                      <a:pt x="27" y="55"/>
                    </a:lnTo>
                    <a:lnTo>
                      <a:pt x="27" y="54"/>
                    </a:lnTo>
                    <a:lnTo>
                      <a:pt x="27" y="53"/>
                    </a:lnTo>
                    <a:lnTo>
                      <a:pt x="27" y="52"/>
                    </a:lnTo>
                    <a:lnTo>
                      <a:pt x="27" y="52"/>
                    </a:lnTo>
                    <a:lnTo>
                      <a:pt x="28" y="52"/>
                    </a:lnTo>
                    <a:lnTo>
                      <a:pt x="28" y="52"/>
                    </a:lnTo>
                    <a:lnTo>
                      <a:pt x="28" y="53"/>
                    </a:lnTo>
                    <a:lnTo>
                      <a:pt x="28" y="54"/>
                    </a:lnTo>
                    <a:lnTo>
                      <a:pt x="28" y="55"/>
                    </a:lnTo>
                    <a:lnTo>
                      <a:pt x="29" y="55"/>
                    </a:lnTo>
                    <a:lnTo>
                      <a:pt x="29" y="56"/>
                    </a:lnTo>
                    <a:lnTo>
                      <a:pt x="29" y="57"/>
                    </a:lnTo>
                    <a:lnTo>
                      <a:pt x="29" y="57"/>
                    </a:lnTo>
                    <a:lnTo>
                      <a:pt x="29" y="58"/>
                    </a:lnTo>
                    <a:lnTo>
                      <a:pt x="29" y="58"/>
                    </a:lnTo>
                    <a:lnTo>
                      <a:pt x="30" y="58"/>
                    </a:lnTo>
                    <a:lnTo>
                      <a:pt x="30" y="58"/>
                    </a:lnTo>
                    <a:lnTo>
                      <a:pt x="30" y="59"/>
                    </a:lnTo>
                    <a:lnTo>
                      <a:pt x="30" y="59"/>
                    </a:lnTo>
                    <a:lnTo>
                      <a:pt x="30" y="59"/>
                    </a:lnTo>
                    <a:lnTo>
                      <a:pt x="31" y="59"/>
                    </a:lnTo>
                    <a:lnTo>
                      <a:pt x="31" y="59"/>
                    </a:lnTo>
                    <a:lnTo>
                      <a:pt x="31" y="58"/>
                    </a:lnTo>
                    <a:lnTo>
                      <a:pt x="31" y="58"/>
                    </a:lnTo>
                    <a:lnTo>
                      <a:pt x="31" y="57"/>
                    </a:lnTo>
                    <a:lnTo>
                      <a:pt x="32" y="57"/>
                    </a:lnTo>
                    <a:lnTo>
                      <a:pt x="32" y="57"/>
                    </a:lnTo>
                    <a:lnTo>
                      <a:pt x="32" y="56"/>
                    </a:lnTo>
                    <a:lnTo>
                      <a:pt x="32" y="57"/>
                    </a:lnTo>
                    <a:lnTo>
                      <a:pt x="32" y="57"/>
                    </a:lnTo>
                    <a:lnTo>
                      <a:pt x="33" y="58"/>
                    </a:lnTo>
                    <a:lnTo>
                      <a:pt x="33" y="58"/>
                    </a:lnTo>
                    <a:lnTo>
                      <a:pt x="33" y="59"/>
                    </a:lnTo>
                    <a:lnTo>
                      <a:pt x="33" y="59"/>
                    </a:lnTo>
                    <a:lnTo>
                      <a:pt x="33" y="60"/>
                    </a:lnTo>
                    <a:lnTo>
                      <a:pt x="34" y="60"/>
                    </a:lnTo>
                    <a:lnTo>
                      <a:pt x="34" y="60"/>
                    </a:lnTo>
                    <a:lnTo>
                      <a:pt x="34" y="61"/>
                    </a:lnTo>
                    <a:lnTo>
                      <a:pt x="34" y="61"/>
                    </a:lnTo>
                    <a:lnTo>
                      <a:pt x="34" y="61"/>
                    </a:lnTo>
                    <a:lnTo>
                      <a:pt x="35" y="62"/>
                    </a:lnTo>
                    <a:lnTo>
                      <a:pt x="35" y="62"/>
                    </a:lnTo>
                    <a:lnTo>
                      <a:pt x="35" y="62"/>
                    </a:lnTo>
                    <a:lnTo>
                      <a:pt x="35" y="63"/>
                    </a:lnTo>
                    <a:lnTo>
                      <a:pt x="35" y="62"/>
                    </a:lnTo>
                    <a:lnTo>
                      <a:pt x="35" y="61"/>
                    </a:lnTo>
                    <a:lnTo>
                      <a:pt x="35" y="61"/>
                    </a:lnTo>
                    <a:lnTo>
                      <a:pt x="36" y="60"/>
                    </a:lnTo>
                    <a:lnTo>
                      <a:pt x="36" y="59"/>
                    </a:lnTo>
                    <a:lnTo>
                      <a:pt x="36" y="59"/>
                    </a:lnTo>
                    <a:lnTo>
                      <a:pt x="36" y="58"/>
                    </a:lnTo>
                    <a:lnTo>
                      <a:pt x="36" y="57"/>
                    </a:lnTo>
                    <a:lnTo>
                      <a:pt x="37" y="62"/>
                    </a:lnTo>
                    <a:lnTo>
                      <a:pt x="37" y="67"/>
                    </a:lnTo>
                    <a:lnTo>
                      <a:pt x="37" y="73"/>
                    </a:lnTo>
                    <a:lnTo>
                      <a:pt x="37" y="78"/>
                    </a:lnTo>
                    <a:lnTo>
                      <a:pt x="38" y="83"/>
                    </a:lnTo>
                    <a:lnTo>
                      <a:pt x="38" y="89"/>
                    </a:lnTo>
                    <a:lnTo>
                      <a:pt x="38" y="94"/>
                    </a:lnTo>
                    <a:lnTo>
                      <a:pt x="38" y="99"/>
                    </a:lnTo>
                    <a:lnTo>
                      <a:pt x="38" y="103"/>
                    </a:lnTo>
                    <a:lnTo>
                      <a:pt x="39" y="107"/>
                    </a:lnTo>
                    <a:lnTo>
                      <a:pt x="39" y="111"/>
                    </a:lnTo>
                    <a:lnTo>
                      <a:pt x="39" y="115"/>
                    </a:lnTo>
                    <a:lnTo>
                      <a:pt x="39" y="119"/>
                    </a:lnTo>
                    <a:lnTo>
                      <a:pt x="39" y="123"/>
                    </a:lnTo>
                    <a:lnTo>
                      <a:pt x="40" y="127"/>
                    </a:lnTo>
                    <a:lnTo>
                      <a:pt x="40" y="130"/>
                    </a:lnTo>
                    <a:lnTo>
                      <a:pt x="40" y="132"/>
                    </a:lnTo>
                    <a:lnTo>
                      <a:pt x="40" y="134"/>
                    </a:lnTo>
                    <a:lnTo>
                      <a:pt x="40" y="136"/>
                    </a:lnTo>
                    <a:lnTo>
                      <a:pt x="41" y="137"/>
                    </a:lnTo>
                    <a:lnTo>
                      <a:pt x="41" y="139"/>
                    </a:lnTo>
                    <a:lnTo>
                      <a:pt x="41" y="141"/>
                    </a:lnTo>
                    <a:lnTo>
                      <a:pt x="41" y="142"/>
                    </a:lnTo>
                    <a:lnTo>
                      <a:pt x="41" y="144"/>
                    </a:lnTo>
                    <a:lnTo>
                      <a:pt x="41" y="146"/>
                    </a:lnTo>
                    <a:lnTo>
                      <a:pt x="41" y="148"/>
                    </a:lnTo>
                    <a:lnTo>
                      <a:pt x="42" y="150"/>
                    </a:lnTo>
                    <a:lnTo>
                      <a:pt x="42" y="152"/>
                    </a:lnTo>
                    <a:lnTo>
                      <a:pt x="42" y="154"/>
                    </a:lnTo>
                    <a:lnTo>
                      <a:pt x="42" y="156"/>
                    </a:lnTo>
                    <a:lnTo>
                      <a:pt x="42" y="158"/>
                    </a:lnTo>
                    <a:lnTo>
                      <a:pt x="43" y="160"/>
                    </a:lnTo>
                    <a:lnTo>
                      <a:pt x="43" y="161"/>
                    </a:lnTo>
                    <a:lnTo>
                      <a:pt x="43" y="162"/>
                    </a:lnTo>
                    <a:lnTo>
                      <a:pt x="43" y="163"/>
                    </a:lnTo>
                    <a:lnTo>
                      <a:pt x="43" y="164"/>
                    </a:lnTo>
                    <a:lnTo>
                      <a:pt x="44" y="165"/>
                    </a:lnTo>
                    <a:lnTo>
                      <a:pt x="44" y="166"/>
                    </a:lnTo>
                    <a:lnTo>
                      <a:pt x="44" y="168"/>
                    </a:lnTo>
                    <a:lnTo>
                      <a:pt x="44" y="169"/>
                    </a:lnTo>
                    <a:lnTo>
                      <a:pt x="44" y="170"/>
                    </a:lnTo>
                    <a:lnTo>
                      <a:pt x="45" y="172"/>
                    </a:lnTo>
                    <a:lnTo>
                      <a:pt x="45" y="173"/>
                    </a:lnTo>
                    <a:lnTo>
                      <a:pt x="45" y="175"/>
                    </a:lnTo>
                    <a:lnTo>
                      <a:pt x="45" y="176"/>
                    </a:lnTo>
                    <a:lnTo>
                      <a:pt x="46" y="178"/>
                    </a:lnTo>
                    <a:lnTo>
                      <a:pt x="46" y="179"/>
                    </a:lnTo>
                    <a:lnTo>
                      <a:pt x="46" y="181"/>
                    </a:lnTo>
                    <a:lnTo>
                      <a:pt x="46" y="182"/>
                    </a:lnTo>
                    <a:lnTo>
                      <a:pt x="46" y="184"/>
                    </a:lnTo>
                    <a:lnTo>
                      <a:pt x="47" y="185"/>
                    </a:lnTo>
                    <a:lnTo>
                      <a:pt x="47" y="187"/>
                    </a:lnTo>
                    <a:lnTo>
                      <a:pt x="47" y="188"/>
                    </a:lnTo>
                    <a:lnTo>
                      <a:pt x="47" y="190"/>
                    </a:lnTo>
                    <a:lnTo>
                      <a:pt x="47" y="191"/>
                    </a:lnTo>
                    <a:lnTo>
                      <a:pt x="47" y="193"/>
                    </a:lnTo>
                    <a:lnTo>
                      <a:pt x="47" y="193"/>
                    </a:lnTo>
                    <a:lnTo>
                      <a:pt x="48" y="193"/>
                    </a:lnTo>
                    <a:lnTo>
                      <a:pt x="48" y="193"/>
                    </a:lnTo>
                    <a:lnTo>
                      <a:pt x="48" y="193"/>
                    </a:lnTo>
                    <a:lnTo>
                      <a:pt x="48" y="193"/>
                    </a:lnTo>
                    <a:lnTo>
                      <a:pt x="48" y="193"/>
                    </a:lnTo>
                    <a:lnTo>
                      <a:pt x="49" y="193"/>
                    </a:lnTo>
                    <a:lnTo>
                      <a:pt x="49" y="193"/>
                    </a:lnTo>
                    <a:lnTo>
                      <a:pt x="49" y="193"/>
                    </a:lnTo>
                    <a:lnTo>
                      <a:pt x="49" y="193"/>
                    </a:lnTo>
                    <a:lnTo>
                      <a:pt x="49" y="193"/>
                    </a:lnTo>
                    <a:lnTo>
                      <a:pt x="50" y="193"/>
                    </a:lnTo>
                    <a:lnTo>
                      <a:pt x="50" y="193"/>
                    </a:lnTo>
                    <a:lnTo>
                      <a:pt x="50" y="193"/>
                    </a:lnTo>
                    <a:lnTo>
                      <a:pt x="50" y="193"/>
                    </a:lnTo>
                    <a:lnTo>
                      <a:pt x="50" y="194"/>
                    </a:lnTo>
                    <a:lnTo>
                      <a:pt x="51" y="195"/>
                    </a:lnTo>
                    <a:lnTo>
                      <a:pt x="51" y="195"/>
                    </a:lnTo>
                    <a:lnTo>
                      <a:pt x="51" y="196"/>
                    </a:lnTo>
                    <a:lnTo>
                      <a:pt x="51" y="198"/>
                    </a:lnTo>
                    <a:lnTo>
                      <a:pt x="51" y="198"/>
                    </a:lnTo>
                    <a:lnTo>
                      <a:pt x="52" y="199"/>
                    </a:lnTo>
                    <a:lnTo>
                      <a:pt x="52" y="200"/>
                    </a:lnTo>
                    <a:lnTo>
                      <a:pt x="52" y="201"/>
                    </a:lnTo>
                    <a:lnTo>
                      <a:pt x="52" y="201"/>
                    </a:lnTo>
                    <a:lnTo>
                      <a:pt x="53" y="201"/>
                    </a:lnTo>
                    <a:lnTo>
                      <a:pt x="53" y="201"/>
                    </a:lnTo>
                    <a:lnTo>
                      <a:pt x="53" y="202"/>
                    </a:lnTo>
                    <a:lnTo>
                      <a:pt x="53" y="202"/>
                    </a:lnTo>
                    <a:lnTo>
                      <a:pt x="53" y="202"/>
                    </a:lnTo>
                    <a:lnTo>
                      <a:pt x="53" y="202"/>
                    </a:lnTo>
                    <a:lnTo>
                      <a:pt x="53" y="202"/>
                    </a:lnTo>
                    <a:lnTo>
                      <a:pt x="54" y="203"/>
                    </a:lnTo>
                    <a:lnTo>
                      <a:pt x="54" y="204"/>
                    </a:lnTo>
                    <a:lnTo>
                      <a:pt x="54" y="204"/>
                    </a:lnTo>
                    <a:lnTo>
                      <a:pt x="54" y="205"/>
                    </a:lnTo>
                    <a:lnTo>
                      <a:pt x="54" y="206"/>
                    </a:lnTo>
                    <a:lnTo>
                      <a:pt x="55" y="207"/>
                    </a:lnTo>
                    <a:lnTo>
                      <a:pt x="55" y="208"/>
                    </a:lnTo>
                    <a:lnTo>
                      <a:pt x="55" y="208"/>
                    </a:lnTo>
                    <a:lnTo>
                      <a:pt x="55" y="209"/>
                    </a:lnTo>
                    <a:lnTo>
                      <a:pt x="55" y="209"/>
                    </a:lnTo>
                    <a:lnTo>
                      <a:pt x="56" y="209"/>
                    </a:lnTo>
                    <a:lnTo>
                      <a:pt x="56" y="209"/>
                    </a:lnTo>
                    <a:lnTo>
                      <a:pt x="56" y="209"/>
                    </a:lnTo>
                    <a:lnTo>
                      <a:pt x="56" y="209"/>
                    </a:lnTo>
                    <a:lnTo>
                      <a:pt x="56" y="209"/>
                    </a:lnTo>
                    <a:lnTo>
                      <a:pt x="57" y="209"/>
                    </a:lnTo>
                    <a:lnTo>
                      <a:pt x="57" y="210"/>
                    </a:lnTo>
                    <a:lnTo>
                      <a:pt x="57" y="211"/>
                    </a:lnTo>
                    <a:lnTo>
                      <a:pt x="57" y="211"/>
                    </a:lnTo>
                    <a:lnTo>
                      <a:pt x="57" y="212"/>
                    </a:lnTo>
                    <a:lnTo>
                      <a:pt x="58" y="213"/>
                    </a:lnTo>
                    <a:lnTo>
                      <a:pt x="58" y="214"/>
                    </a:lnTo>
                    <a:lnTo>
                      <a:pt x="58" y="215"/>
                    </a:lnTo>
                    <a:lnTo>
                      <a:pt x="58" y="216"/>
                    </a:lnTo>
                    <a:lnTo>
                      <a:pt x="58" y="216"/>
                    </a:lnTo>
                    <a:lnTo>
                      <a:pt x="58" y="215"/>
                    </a:lnTo>
                    <a:lnTo>
                      <a:pt x="59" y="215"/>
                    </a:lnTo>
                    <a:lnTo>
                      <a:pt x="59" y="214"/>
                    </a:lnTo>
                    <a:lnTo>
                      <a:pt x="59" y="214"/>
                    </a:lnTo>
                    <a:lnTo>
                      <a:pt x="59" y="214"/>
                    </a:lnTo>
                    <a:lnTo>
                      <a:pt x="59" y="213"/>
                    </a:lnTo>
                    <a:lnTo>
                      <a:pt x="60" y="213"/>
                    </a:lnTo>
                    <a:lnTo>
                      <a:pt x="60" y="213"/>
                    </a:lnTo>
                    <a:lnTo>
                      <a:pt x="60" y="214"/>
                    </a:lnTo>
                    <a:lnTo>
                      <a:pt x="60" y="214"/>
                    </a:lnTo>
                    <a:lnTo>
                      <a:pt x="60" y="215"/>
                    </a:lnTo>
                    <a:lnTo>
                      <a:pt x="61" y="215"/>
                    </a:lnTo>
                    <a:lnTo>
                      <a:pt x="61" y="216"/>
                    </a:lnTo>
                    <a:lnTo>
                      <a:pt x="61" y="216"/>
                    </a:lnTo>
                    <a:lnTo>
                      <a:pt x="61" y="217"/>
                    </a:lnTo>
                    <a:lnTo>
                      <a:pt x="61" y="217"/>
                    </a:lnTo>
                    <a:lnTo>
                      <a:pt x="62" y="217"/>
                    </a:lnTo>
                    <a:lnTo>
                      <a:pt x="62" y="217"/>
                    </a:lnTo>
                    <a:lnTo>
                      <a:pt x="62" y="217"/>
                    </a:lnTo>
                    <a:lnTo>
                      <a:pt x="62" y="217"/>
                    </a:lnTo>
                    <a:lnTo>
                      <a:pt x="62" y="218"/>
                    </a:lnTo>
                    <a:lnTo>
                      <a:pt x="63" y="218"/>
                    </a:lnTo>
                    <a:lnTo>
                      <a:pt x="63" y="218"/>
                    </a:lnTo>
                    <a:lnTo>
                      <a:pt x="63" y="218"/>
                    </a:lnTo>
                    <a:lnTo>
                      <a:pt x="63" y="219"/>
                    </a:lnTo>
                    <a:lnTo>
                      <a:pt x="63" y="220"/>
                    </a:lnTo>
                    <a:lnTo>
                      <a:pt x="64" y="220"/>
                    </a:lnTo>
                    <a:lnTo>
                      <a:pt x="64" y="221"/>
                    </a:lnTo>
                    <a:lnTo>
                      <a:pt x="64" y="221"/>
                    </a:lnTo>
                    <a:lnTo>
                      <a:pt x="64" y="222"/>
                    </a:lnTo>
                    <a:lnTo>
                      <a:pt x="64" y="222"/>
                    </a:lnTo>
                    <a:lnTo>
                      <a:pt x="64" y="222"/>
                    </a:lnTo>
                    <a:lnTo>
                      <a:pt x="65" y="222"/>
                    </a:lnTo>
                    <a:lnTo>
                      <a:pt x="65" y="222"/>
                    </a:lnTo>
                    <a:lnTo>
                      <a:pt x="65" y="222"/>
                    </a:lnTo>
                    <a:lnTo>
                      <a:pt x="65" y="223"/>
                    </a:lnTo>
                    <a:lnTo>
                      <a:pt x="65" y="223"/>
                    </a:lnTo>
                    <a:lnTo>
                      <a:pt x="66" y="223"/>
                    </a:lnTo>
                    <a:lnTo>
                      <a:pt x="66" y="223"/>
                    </a:lnTo>
                    <a:lnTo>
                      <a:pt x="66" y="223"/>
                    </a:lnTo>
                    <a:lnTo>
                      <a:pt x="66" y="223"/>
                    </a:lnTo>
                    <a:lnTo>
                      <a:pt x="66" y="224"/>
                    </a:lnTo>
                    <a:lnTo>
                      <a:pt x="67" y="225"/>
                    </a:lnTo>
                    <a:lnTo>
                      <a:pt x="67" y="225"/>
                    </a:lnTo>
                    <a:lnTo>
                      <a:pt x="67" y="226"/>
                    </a:lnTo>
                    <a:lnTo>
                      <a:pt x="67" y="227"/>
                    </a:lnTo>
                    <a:lnTo>
                      <a:pt x="67" y="227"/>
                    </a:lnTo>
                    <a:lnTo>
                      <a:pt x="68" y="227"/>
                    </a:lnTo>
                    <a:lnTo>
                      <a:pt x="68" y="227"/>
                    </a:lnTo>
                    <a:lnTo>
                      <a:pt x="68" y="227"/>
                    </a:lnTo>
                    <a:lnTo>
                      <a:pt x="68" y="226"/>
                    </a:lnTo>
                    <a:lnTo>
                      <a:pt x="68" y="226"/>
                    </a:lnTo>
                    <a:lnTo>
                      <a:pt x="69" y="225"/>
                    </a:lnTo>
                    <a:lnTo>
                      <a:pt x="69" y="225"/>
                    </a:lnTo>
                    <a:lnTo>
                      <a:pt x="69" y="225"/>
                    </a:lnTo>
                    <a:lnTo>
                      <a:pt x="69" y="225"/>
                    </a:lnTo>
                    <a:lnTo>
                      <a:pt x="69" y="225"/>
                    </a:lnTo>
                    <a:lnTo>
                      <a:pt x="70" y="225"/>
                    </a:lnTo>
                    <a:lnTo>
                      <a:pt x="70" y="226"/>
                    </a:lnTo>
                    <a:lnTo>
                      <a:pt x="70" y="226"/>
                    </a:lnTo>
                    <a:lnTo>
                      <a:pt x="70" y="227"/>
                    </a:lnTo>
                    <a:lnTo>
                      <a:pt x="70" y="227"/>
                    </a:lnTo>
                    <a:lnTo>
                      <a:pt x="70" y="227"/>
                    </a:lnTo>
                    <a:lnTo>
                      <a:pt x="70" y="228"/>
                    </a:lnTo>
                    <a:lnTo>
                      <a:pt x="71" y="228"/>
                    </a:lnTo>
                    <a:lnTo>
                      <a:pt x="71" y="229"/>
                    </a:lnTo>
                    <a:lnTo>
                      <a:pt x="71" y="229"/>
                    </a:lnTo>
                    <a:lnTo>
                      <a:pt x="71" y="229"/>
                    </a:lnTo>
                    <a:lnTo>
                      <a:pt x="72" y="229"/>
                    </a:lnTo>
                    <a:lnTo>
                      <a:pt x="72" y="230"/>
                    </a:lnTo>
                    <a:lnTo>
                      <a:pt x="72" y="230"/>
                    </a:lnTo>
                    <a:lnTo>
                      <a:pt x="72" y="231"/>
                    </a:lnTo>
                    <a:lnTo>
                      <a:pt x="72" y="232"/>
                    </a:lnTo>
                    <a:lnTo>
                      <a:pt x="73" y="233"/>
                    </a:lnTo>
                    <a:lnTo>
                      <a:pt x="73" y="234"/>
                    </a:lnTo>
                    <a:lnTo>
                      <a:pt x="73" y="235"/>
                    </a:lnTo>
                    <a:lnTo>
                      <a:pt x="73" y="236"/>
                    </a:lnTo>
                    <a:lnTo>
                      <a:pt x="73" y="237"/>
                    </a:lnTo>
                    <a:lnTo>
                      <a:pt x="74" y="238"/>
                    </a:lnTo>
                    <a:lnTo>
                      <a:pt x="74" y="242"/>
                    </a:lnTo>
                    <a:lnTo>
                      <a:pt x="74" y="246"/>
                    </a:lnTo>
                    <a:lnTo>
                      <a:pt x="74" y="250"/>
                    </a:lnTo>
                    <a:lnTo>
                      <a:pt x="74" y="254"/>
                    </a:lnTo>
                    <a:lnTo>
                      <a:pt x="75" y="258"/>
                    </a:lnTo>
                    <a:lnTo>
                      <a:pt x="75" y="263"/>
                    </a:lnTo>
                    <a:lnTo>
                      <a:pt x="75" y="267"/>
                    </a:lnTo>
                    <a:lnTo>
                      <a:pt x="75" y="271"/>
                    </a:lnTo>
                    <a:lnTo>
                      <a:pt x="75" y="274"/>
                    </a:lnTo>
                    <a:lnTo>
                      <a:pt x="76" y="277"/>
                    </a:lnTo>
                    <a:lnTo>
                      <a:pt x="76" y="281"/>
                    </a:lnTo>
                    <a:lnTo>
                      <a:pt x="76" y="284"/>
                    </a:lnTo>
                    <a:lnTo>
                      <a:pt x="76" y="287"/>
                    </a:lnTo>
                    <a:lnTo>
                      <a:pt x="76" y="290"/>
                    </a:lnTo>
                    <a:lnTo>
                      <a:pt x="76" y="294"/>
                    </a:lnTo>
                    <a:lnTo>
                      <a:pt x="76" y="297"/>
                    </a:lnTo>
                    <a:lnTo>
                      <a:pt x="77" y="299"/>
                    </a:lnTo>
                    <a:lnTo>
                      <a:pt x="77" y="301"/>
                    </a:lnTo>
                    <a:lnTo>
                      <a:pt x="77" y="303"/>
                    </a:lnTo>
                    <a:lnTo>
                      <a:pt x="77" y="305"/>
                    </a:lnTo>
                    <a:lnTo>
                      <a:pt x="77" y="306"/>
                    </a:lnTo>
                    <a:lnTo>
                      <a:pt x="78" y="308"/>
                    </a:lnTo>
                    <a:lnTo>
                      <a:pt x="78" y="310"/>
                    </a:lnTo>
                    <a:lnTo>
                      <a:pt x="78" y="312"/>
                    </a:lnTo>
                    <a:lnTo>
                      <a:pt x="78" y="315"/>
                    </a:lnTo>
                    <a:lnTo>
                      <a:pt x="78" y="319"/>
                    </a:lnTo>
                    <a:lnTo>
                      <a:pt x="79" y="323"/>
                    </a:lnTo>
                    <a:lnTo>
                      <a:pt x="79" y="326"/>
                    </a:lnTo>
                    <a:lnTo>
                      <a:pt x="79" y="330"/>
                    </a:lnTo>
                    <a:lnTo>
                      <a:pt x="79" y="333"/>
                    </a:lnTo>
                    <a:lnTo>
                      <a:pt x="80" y="337"/>
                    </a:lnTo>
                    <a:lnTo>
                      <a:pt x="80" y="340"/>
                    </a:lnTo>
                    <a:lnTo>
                      <a:pt x="80" y="341"/>
                    </a:lnTo>
                    <a:lnTo>
                      <a:pt x="80" y="341"/>
                    </a:lnTo>
                    <a:lnTo>
                      <a:pt x="80" y="340"/>
                    </a:lnTo>
                    <a:lnTo>
                      <a:pt x="81" y="340"/>
                    </a:lnTo>
                    <a:lnTo>
                      <a:pt x="81" y="340"/>
                    </a:lnTo>
                    <a:lnTo>
                      <a:pt x="81" y="339"/>
                    </a:lnTo>
                    <a:lnTo>
                      <a:pt x="81" y="339"/>
                    </a:lnTo>
                    <a:lnTo>
                      <a:pt x="81" y="338"/>
                    </a:lnTo>
                    <a:lnTo>
                      <a:pt x="82" y="339"/>
                    </a:lnTo>
                    <a:lnTo>
                      <a:pt x="82" y="341"/>
                    </a:lnTo>
                    <a:lnTo>
                      <a:pt x="82" y="342"/>
                    </a:lnTo>
                    <a:lnTo>
                      <a:pt x="82" y="344"/>
                    </a:lnTo>
                    <a:lnTo>
                      <a:pt x="82" y="346"/>
                    </a:lnTo>
                    <a:lnTo>
                      <a:pt x="82" y="347"/>
                    </a:lnTo>
                    <a:lnTo>
                      <a:pt x="82" y="349"/>
                    </a:lnTo>
                    <a:lnTo>
                      <a:pt x="83" y="351"/>
                    </a:lnTo>
                    <a:lnTo>
                      <a:pt x="83" y="352"/>
                    </a:lnTo>
                    <a:lnTo>
                      <a:pt x="83" y="352"/>
                    </a:lnTo>
                    <a:lnTo>
                      <a:pt x="83" y="352"/>
                    </a:lnTo>
                    <a:lnTo>
                      <a:pt x="83" y="352"/>
                    </a:lnTo>
                    <a:lnTo>
                      <a:pt x="84" y="353"/>
                    </a:lnTo>
                    <a:lnTo>
                      <a:pt x="84" y="353"/>
                    </a:lnTo>
                    <a:lnTo>
                      <a:pt x="84" y="353"/>
                    </a:lnTo>
                    <a:lnTo>
                      <a:pt x="84" y="354"/>
                    </a:lnTo>
                    <a:lnTo>
                      <a:pt x="84" y="354"/>
                    </a:lnTo>
                    <a:lnTo>
                      <a:pt x="85" y="354"/>
                    </a:lnTo>
                    <a:lnTo>
                      <a:pt x="85" y="354"/>
                    </a:lnTo>
                    <a:lnTo>
                      <a:pt x="85" y="354"/>
                    </a:lnTo>
                    <a:lnTo>
                      <a:pt x="85" y="355"/>
                    </a:lnTo>
                    <a:lnTo>
                      <a:pt x="85" y="355"/>
                    </a:lnTo>
                    <a:lnTo>
                      <a:pt x="86" y="355"/>
                    </a:lnTo>
                    <a:lnTo>
                      <a:pt x="86" y="355"/>
                    </a:lnTo>
                    <a:lnTo>
                      <a:pt x="86" y="355"/>
                    </a:lnTo>
                    <a:lnTo>
                      <a:pt x="86" y="354"/>
                    </a:lnTo>
                    <a:lnTo>
                      <a:pt x="87" y="353"/>
                    </a:lnTo>
                    <a:lnTo>
                      <a:pt x="87" y="353"/>
                    </a:lnTo>
                    <a:lnTo>
                      <a:pt x="87" y="352"/>
                    </a:lnTo>
                    <a:lnTo>
                      <a:pt x="87" y="352"/>
                    </a:lnTo>
                    <a:lnTo>
                      <a:pt x="87" y="352"/>
                    </a:lnTo>
                    <a:lnTo>
                      <a:pt x="87" y="351"/>
                    </a:lnTo>
                    <a:lnTo>
                      <a:pt x="87" y="351"/>
                    </a:lnTo>
                    <a:lnTo>
                      <a:pt x="88" y="352"/>
                    </a:lnTo>
                    <a:lnTo>
                      <a:pt x="88" y="352"/>
                    </a:lnTo>
                    <a:lnTo>
                      <a:pt x="88" y="352"/>
                    </a:lnTo>
                    <a:lnTo>
                      <a:pt x="88" y="352"/>
                    </a:lnTo>
                    <a:lnTo>
                      <a:pt x="88" y="353"/>
                    </a:lnTo>
                    <a:lnTo>
                      <a:pt x="89" y="353"/>
                    </a:lnTo>
                    <a:lnTo>
                      <a:pt x="89" y="353"/>
                    </a:lnTo>
                    <a:lnTo>
                      <a:pt x="89" y="354"/>
                    </a:lnTo>
                    <a:lnTo>
                      <a:pt x="89" y="354"/>
                    </a:lnTo>
                    <a:lnTo>
                      <a:pt x="89" y="354"/>
                    </a:lnTo>
                    <a:lnTo>
                      <a:pt x="90" y="354"/>
                    </a:lnTo>
                    <a:lnTo>
                      <a:pt x="90" y="354"/>
                    </a:lnTo>
                    <a:lnTo>
                      <a:pt x="90" y="354"/>
                    </a:lnTo>
                    <a:lnTo>
                      <a:pt x="90" y="355"/>
                    </a:lnTo>
                    <a:lnTo>
                      <a:pt x="90" y="355"/>
                    </a:lnTo>
                    <a:lnTo>
                      <a:pt x="91" y="354"/>
                    </a:lnTo>
                    <a:lnTo>
                      <a:pt x="91" y="354"/>
                    </a:lnTo>
                    <a:lnTo>
                      <a:pt x="91" y="353"/>
                    </a:lnTo>
                    <a:lnTo>
                      <a:pt x="91" y="353"/>
                    </a:lnTo>
                    <a:lnTo>
                      <a:pt x="91" y="352"/>
                    </a:lnTo>
                    <a:lnTo>
                      <a:pt x="92" y="352"/>
                    </a:lnTo>
                    <a:lnTo>
                      <a:pt x="92" y="351"/>
                    </a:lnTo>
                    <a:lnTo>
                      <a:pt x="92" y="351"/>
                    </a:lnTo>
                    <a:lnTo>
                      <a:pt x="92" y="351"/>
                    </a:lnTo>
                    <a:lnTo>
                      <a:pt x="92" y="351"/>
                    </a:lnTo>
                    <a:lnTo>
                      <a:pt x="93" y="351"/>
                    </a:lnTo>
                    <a:lnTo>
                      <a:pt x="93" y="351"/>
                    </a:lnTo>
                    <a:lnTo>
                      <a:pt x="93" y="352"/>
                    </a:lnTo>
                    <a:lnTo>
                      <a:pt x="93" y="352"/>
                    </a:lnTo>
                    <a:lnTo>
                      <a:pt x="93" y="352"/>
                    </a:lnTo>
                    <a:lnTo>
                      <a:pt x="93" y="352"/>
                    </a:lnTo>
                    <a:lnTo>
                      <a:pt x="94" y="352"/>
                    </a:lnTo>
                    <a:lnTo>
                      <a:pt x="94" y="352"/>
                    </a:lnTo>
                    <a:lnTo>
                      <a:pt x="94" y="351"/>
                    </a:lnTo>
                    <a:lnTo>
                      <a:pt x="94" y="351"/>
                    </a:lnTo>
                    <a:lnTo>
                      <a:pt x="94" y="351"/>
                    </a:lnTo>
                    <a:lnTo>
                      <a:pt x="95" y="350"/>
                    </a:lnTo>
                    <a:lnTo>
                      <a:pt x="95" y="350"/>
                    </a:lnTo>
                    <a:lnTo>
                      <a:pt x="95" y="350"/>
                    </a:lnTo>
                    <a:lnTo>
                      <a:pt x="95" y="349"/>
                    </a:lnTo>
                    <a:lnTo>
                      <a:pt x="95" y="347"/>
                    </a:lnTo>
                    <a:lnTo>
                      <a:pt x="96" y="346"/>
                    </a:lnTo>
                    <a:lnTo>
                      <a:pt x="96" y="345"/>
                    </a:lnTo>
                    <a:lnTo>
                      <a:pt x="96" y="344"/>
                    </a:lnTo>
                    <a:lnTo>
                      <a:pt x="96" y="343"/>
                    </a:lnTo>
                    <a:lnTo>
                      <a:pt x="96" y="342"/>
                    </a:lnTo>
                    <a:lnTo>
                      <a:pt x="97" y="341"/>
                    </a:lnTo>
                    <a:lnTo>
                      <a:pt x="97" y="341"/>
                    </a:lnTo>
                    <a:lnTo>
                      <a:pt x="97" y="341"/>
                    </a:lnTo>
                    <a:lnTo>
                      <a:pt x="97" y="341"/>
                    </a:lnTo>
                    <a:lnTo>
                      <a:pt x="97" y="341"/>
                    </a:lnTo>
                    <a:lnTo>
                      <a:pt x="98" y="341"/>
                    </a:lnTo>
                    <a:lnTo>
                      <a:pt x="98" y="342"/>
                    </a:lnTo>
                    <a:lnTo>
                      <a:pt x="98" y="342"/>
                    </a:lnTo>
                    <a:lnTo>
                      <a:pt x="98" y="342"/>
                    </a:lnTo>
                    <a:lnTo>
                      <a:pt x="98" y="342"/>
                    </a:lnTo>
                    <a:lnTo>
                      <a:pt x="99" y="342"/>
                    </a:lnTo>
                    <a:lnTo>
                      <a:pt x="99" y="343"/>
                    </a:lnTo>
                    <a:lnTo>
                      <a:pt x="99" y="343"/>
                    </a:lnTo>
                    <a:lnTo>
                      <a:pt x="99" y="343"/>
                    </a:lnTo>
                    <a:lnTo>
                      <a:pt x="99" y="344"/>
                    </a:lnTo>
                    <a:lnTo>
                      <a:pt x="99" y="344"/>
                    </a:lnTo>
                    <a:lnTo>
                      <a:pt x="100" y="344"/>
                    </a:lnTo>
                    <a:lnTo>
                      <a:pt x="100" y="343"/>
                    </a:lnTo>
                    <a:lnTo>
                      <a:pt x="100" y="342"/>
                    </a:lnTo>
                    <a:lnTo>
                      <a:pt x="100" y="341"/>
                    </a:lnTo>
                    <a:lnTo>
                      <a:pt x="100" y="340"/>
                    </a:lnTo>
                    <a:lnTo>
                      <a:pt x="101" y="339"/>
                    </a:lnTo>
                    <a:lnTo>
                      <a:pt x="101" y="338"/>
                    </a:lnTo>
                    <a:lnTo>
                      <a:pt x="101" y="337"/>
                    </a:lnTo>
                    <a:lnTo>
                      <a:pt x="101" y="335"/>
                    </a:lnTo>
                    <a:lnTo>
                      <a:pt x="101" y="334"/>
                    </a:lnTo>
                    <a:lnTo>
                      <a:pt x="102" y="333"/>
                    </a:lnTo>
                    <a:lnTo>
                      <a:pt x="102" y="332"/>
                    </a:lnTo>
                    <a:lnTo>
                      <a:pt x="102" y="331"/>
                    </a:lnTo>
                    <a:lnTo>
                      <a:pt x="102" y="330"/>
                    </a:lnTo>
                    <a:lnTo>
                      <a:pt x="102" y="329"/>
                    </a:lnTo>
                    <a:lnTo>
                      <a:pt x="103" y="328"/>
                    </a:lnTo>
                    <a:lnTo>
                      <a:pt x="103" y="327"/>
                    </a:lnTo>
                    <a:lnTo>
                      <a:pt x="103" y="326"/>
                    </a:lnTo>
                    <a:lnTo>
                      <a:pt x="103" y="325"/>
                    </a:lnTo>
                    <a:lnTo>
                      <a:pt x="103" y="324"/>
                    </a:lnTo>
                    <a:lnTo>
                      <a:pt x="104" y="323"/>
                    </a:lnTo>
                    <a:lnTo>
                      <a:pt x="104" y="322"/>
                    </a:lnTo>
                    <a:lnTo>
                      <a:pt x="104" y="321"/>
                    </a:lnTo>
                    <a:lnTo>
                      <a:pt x="104" y="320"/>
                    </a:lnTo>
                    <a:lnTo>
                      <a:pt x="104" y="319"/>
                    </a:lnTo>
                    <a:lnTo>
                      <a:pt x="105" y="319"/>
                    </a:lnTo>
                    <a:lnTo>
                      <a:pt x="105" y="318"/>
                    </a:lnTo>
                    <a:lnTo>
                      <a:pt x="105" y="318"/>
                    </a:lnTo>
                    <a:lnTo>
                      <a:pt x="105" y="317"/>
                    </a:lnTo>
                    <a:lnTo>
                      <a:pt x="105" y="317"/>
                    </a:lnTo>
                    <a:lnTo>
                      <a:pt x="105" y="316"/>
                    </a:lnTo>
                    <a:lnTo>
                      <a:pt x="106" y="316"/>
                    </a:lnTo>
                    <a:lnTo>
                      <a:pt x="106" y="315"/>
                    </a:lnTo>
                    <a:lnTo>
                      <a:pt x="106" y="314"/>
                    </a:lnTo>
                    <a:lnTo>
                      <a:pt x="106" y="312"/>
                    </a:lnTo>
                    <a:lnTo>
                      <a:pt x="106" y="310"/>
                    </a:lnTo>
                    <a:lnTo>
                      <a:pt x="107" y="308"/>
                    </a:lnTo>
                    <a:lnTo>
                      <a:pt x="107" y="306"/>
                    </a:lnTo>
                    <a:lnTo>
                      <a:pt x="107" y="304"/>
                    </a:lnTo>
                    <a:lnTo>
                      <a:pt x="107" y="303"/>
                    </a:lnTo>
                    <a:lnTo>
                      <a:pt x="107" y="301"/>
                    </a:lnTo>
                    <a:lnTo>
                      <a:pt x="108" y="299"/>
                    </a:lnTo>
                    <a:lnTo>
                      <a:pt x="108" y="298"/>
                    </a:lnTo>
                    <a:lnTo>
                      <a:pt x="108" y="297"/>
                    </a:lnTo>
                    <a:lnTo>
                      <a:pt x="108" y="296"/>
                    </a:lnTo>
                    <a:lnTo>
                      <a:pt x="108" y="295"/>
                    </a:lnTo>
                    <a:lnTo>
                      <a:pt x="109" y="294"/>
                    </a:lnTo>
                    <a:lnTo>
                      <a:pt x="109" y="293"/>
                    </a:lnTo>
                    <a:lnTo>
                      <a:pt x="109" y="292"/>
                    </a:lnTo>
                    <a:lnTo>
                      <a:pt x="109" y="290"/>
                    </a:lnTo>
                    <a:lnTo>
                      <a:pt x="109" y="289"/>
                    </a:lnTo>
                    <a:lnTo>
                      <a:pt x="110" y="288"/>
                    </a:lnTo>
                    <a:lnTo>
                      <a:pt x="110" y="287"/>
                    </a:lnTo>
                    <a:lnTo>
                      <a:pt x="110" y="287"/>
                    </a:lnTo>
                    <a:lnTo>
                      <a:pt x="110" y="285"/>
                    </a:lnTo>
                    <a:lnTo>
                      <a:pt x="110" y="284"/>
                    </a:lnTo>
                    <a:lnTo>
                      <a:pt x="111" y="283"/>
                    </a:lnTo>
                    <a:lnTo>
                      <a:pt x="111" y="285"/>
                    </a:lnTo>
                    <a:lnTo>
                      <a:pt x="111" y="288"/>
                    </a:lnTo>
                    <a:lnTo>
                      <a:pt x="111" y="291"/>
                    </a:lnTo>
                    <a:lnTo>
                      <a:pt x="111" y="294"/>
                    </a:lnTo>
                    <a:lnTo>
                      <a:pt x="111" y="297"/>
                    </a:lnTo>
                    <a:lnTo>
                      <a:pt x="111" y="300"/>
                    </a:lnTo>
                    <a:lnTo>
                      <a:pt x="112" y="303"/>
                    </a:lnTo>
                    <a:lnTo>
                      <a:pt x="112" y="306"/>
                    </a:lnTo>
                    <a:lnTo>
                      <a:pt x="112" y="308"/>
                    </a:lnTo>
                    <a:lnTo>
                      <a:pt x="112" y="310"/>
                    </a:lnTo>
                    <a:lnTo>
                      <a:pt x="112" y="311"/>
                    </a:lnTo>
                    <a:lnTo>
                      <a:pt x="113" y="313"/>
                    </a:lnTo>
                    <a:lnTo>
                      <a:pt x="113" y="314"/>
                    </a:lnTo>
                    <a:lnTo>
                      <a:pt x="113" y="316"/>
                    </a:lnTo>
                    <a:lnTo>
                      <a:pt x="113" y="317"/>
                    </a:lnTo>
                    <a:lnTo>
                      <a:pt x="114" y="319"/>
                    </a:lnTo>
                    <a:lnTo>
                      <a:pt x="114" y="319"/>
                    </a:lnTo>
                    <a:lnTo>
                      <a:pt x="114" y="318"/>
                    </a:lnTo>
                    <a:lnTo>
                      <a:pt x="114" y="318"/>
                    </a:lnTo>
                    <a:lnTo>
                      <a:pt x="114" y="317"/>
                    </a:lnTo>
                    <a:lnTo>
                      <a:pt x="115" y="316"/>
                    </a:lnTo>
                    <a:lnTo>
                      <a:pt x="115" y="316"/>
                    </a:lnTo>
                    <a:lnTo>
                      <a:pt x="115" y="315"/>
                    </a:lnTo>
                    <a:lnTo>
                      <a:pt x="115" y="314"/>
                    </a:lnTo>
                    <a:lnTo>
                      <a:pt x="115" y="314"/>
                    </a:lnTo>
                    <a:lnTo>
                      <a:pt x="116" y="315"/>
                    </a:lnTo>
                  </a:path>
                </a:pathLst>
              </a:custGeom>
              <a:noFill/>
              <a:ln w="3175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21" name="Freeform 24"/>
              <p:cNvSpPr>
                <a:spLocks/>
              </p:cNvSpPr>
              <p:nvPr/>
            </p:nvSpPr>
            <p:spPr bwMode="auto">
              <a:xfrm>
                <a:off x="4733550" y="2795930"/>
                <a:ext cx="193114" cy="780276"/>
              </a:xfrm>
              <a:custGeom>
                <a:avLst/>
                <a:gdLst>
                  <a:gd name="T0" fmla="*/ 2 w 115"/>
                  <a:gd name="T1" fmla="*/ 35 h 368"/>
                  <a:gd name="T2" fmla="*/ 4 w 115"/>
                  <a:gd name="T3" fmla="*/ 13 h 368"/>
                  <a:gd name="T4" fmla="*/ 5 w 115"/>
                  <a:gd name="T5" fmla="*/ 0 h 368"/>
                  <a:gd name="T6" fmla="*/ 7 w 115"/>
                  <a:gd name="T7" fmla="*/ 24 h 368"/>
                  <a:gd name="T8" fmla="*/ 9 w 115"/>
                  <a:gd name="T9" fmla="*/ 46 h 368"/>
                  <a:gd name="T10" fmla="*/ 11 w 115"/>
                  <a:gd name="T11" fmla="*/ 47 h 368"/>
                  <a:gd name="T12" fmla="*/ 13 w 115"/>
                  <a:gd name="T13" fmla="*/ 55 h 368"/>
                  <a:gd name="T14" fmla="*/ 15 w 115"/>
                  <a:gd name="T15" fmla="*/ 66 h 368"/>
                  <a:gd name="T16" fmla="*/ 17 w 115"/>
                  <a:gd name="T17" fmla="*/ 58 h 368"/>
                  <a:gd name="T18" fmla="*/ 19 w 115"/>
                  <a:gd name="T19" fmla="*/ 54 h 368"/>
                  <a:gd name="T20" fmla="*/ 21 w 115"/>
                  <a:gd name="T21" fmla="*/ 54 h 368"/>
                  <a:gd name="T22" fmla="*/ 23 w 115"/>
                  <a:gd name="T23" fmla="*/ 50 h 368"/>
                  <a:gd name="T24" fmla="*/ 25 w 115"/>
                  <a:gd name="T25" fmla="*/ 54 h 368"/>
                  <a:gd name="T26" fmla="*/ 27 w 115"/>
                  <a:gd name="T27" fmla="*/ 68 h 368"/>
                  <a:gd name="T28" fmla="*/ 28 w 115"/>
                  <a:gd name="T29" fmla="*/ 64 h 368"/>
                  <a:gd name="T30" fmla="*/ 31 w 115"/>
                  <a:gd name="T31" fmla="*/ 75 h 368"/>
                  <a:gd name="T32" fmla="*/ 33 w 115"/>
                  <a:gd name="T33" fmla="*/ 88 h 368"/>
                  <a:gd name="T34" fmla="*/ 34 w 115"/>
                  <a:gd name="T35" fmla="*/ 96 h 368"/>
                  <a:gd name="T36" fmla="*/ 36 w 115"/>
                  <a:gd name="T37" fmla="*/ 97 h 368"/>
                  <a:gd name="T38" fmla="*/ 38 w 115"/>
                  <a:gd name="T39" fmla="*/ 99 h 368"/>
                  <a:gd name="T40" fmla="*/ 40 w 115"/>
                  <a:gd name="T41" fmla="*/ 118 h 368"/>
                  <a:gd name="T42" fmla="*/ 42 w 115"/>
                  <a:gd name="T43" fmla="*/ 165 h 368"/>
                  <a:gd name="T44" fmla="*/ 44 w 115"/>
                  <a:gd name="T45" fmla="*/ 196 h 368"/>
                  <a:gd name="T46" fmla="*/ 46 w 115"/>
                  <a:gd name="T47" fmla="*/ 213 h 368"/>
                  <a:gd name="T48" fmla="*/ 48 w 115"/>
                  <a:gd name="T49" fmla="*/ 229 h 368"/>
                  <a:gd name="T50" fmla="*/ 50 w 115"/>
                  <a:gd name="T51" fmla="*/ 236 h 368"/>
                  <a:gd name="T52" fmla="*/ 52 w 115"/>
                  <a:gd name="T53" fmla="*/ 232 h 368"/>
                  <a:gd name="T54" fmla="*/ 54 w 115"/>
                  <a:gd name="T55" fmla="*/ 234 h 368"/>
                  <a:gd name="T56" fmla="*/ 56 w 115"/>
                  <a:gd name="T57" fmla="*/ 242 h 368"/>
                  <a:gd name="T58" fmla="*/ 57 w 115"/>
                  <a:gd name="T59" fmla="*/ 248 h 368"/>
                  <a:gd name="T60" fmla="*/ 59 w 115"/>
                  <a:gd name="T61" fmla="*/ 248 h 368"/>
                  <a:gd name="T62" fmla="*/ 61 w 115"/>
                  <a:gd name="T63" fmla="*/ 253 h 368"/>
                  <a:gd name="T64" fmla="*/ 63 w 115"/>
                  <a:gd name="T65" fmla="*/ 249 h 368"/>
                  <a:gd name="T66" fmla="*/ 65 w 115"/>
                  <a:gd name="T67" fmla="*/ 253 h 368"/>
                  <a:gd name="T68" fmla="*/ 67 w 115"/>
                  <a:gd name="T69" fmla="*/ 262 h 368"/>
                  <a:gd name="T70" fmla="*/ 69 w 115"/>
                  <a:gd name="T71" fmla="*/ 271 h 368"/>
                  <a:gd name="T72" fmla="*/ 71 w 115"/>
                  <a:gd name="T73" fmla="*/ 267 h 368"/>
                  <a:gd name="T74" fmla="*/ 73 w 115"/>
                  <a:gd name="T75" fmla="*/ 267 h 368"/>
                  <a:gd name="T76" fmla="*/ 75 w 115"/>
                  <a:gd name="T77" fmla="*/ 302 h 368"/>
                  <a:gd name="T78" fmla="*/ 77 w 115"/>
                  <a:gd name="T79" fmla="*/ 327 h 368"/>
                  <a:gd name="T80" fmla="*/ 79 w 115"/>
                  <a:gd name="T81" fmla="*/ 341 h 368"/>
                  <a:gd name="T82" fmla="*/ 81 w 115"/>
                  <a:gd name="T83" fmla="*/ 353 h 368"/>
                  <a:gd name="T84" fmla="*/ 82 w 115"/>
                  <a:gd name="T85" fmla="*/ 358 h 368"/>
                  <a:gd name="T86" fmla="*/ 84 w 115"/>
                  <a:gd name="T87" fmla="*/ 359 h 368"/>
                  <a:gd name="T88" fmla="*/ 86 w 115"/>
                  <a:gd name="T89" fmla="*/ 362 h 368"/>
                  <a:gd name="T90" fmla="*/ 88 w 115"/>
                  <a:gd name="T91" fmla="*/ 362 h 368"/>
                  <a:gd name="T92" fmla="*/ 90 w 115"/>
                  <a:gd name="T93" fmla="*/ 361 h 368"/>
                  <a:gd name="T94" fmla="*/ 92 w 115"/>
                  <a:gd name="T95" fmla="*/ 364 h 368"/>
                  <a:gd name="T96" fmla="*/ 94 w 115"/>
                  <a:gd name="T97" fmla="*/ 365 h 368"/>
                  <a:gd name="T98" fmla="*/ 96 w 115"/>
                  <a:gd name="T99" fmla="*/ 356 h 368"/>
                  <a:gd name="T100" fmla="*/ 98 w 115"/>
                  <a:gd name="T101" fmla="*/ 350 h 368"/>
                  <a:gd name="T102" fmla="*/ 100 w 115"/>
                  <a:gd name="T103" fmla="*/ 338 h 368"/>
                  <a:gd name="T104" fmla="*/ 102 w 115"/>
                  <a:gd name="T105" fmla="*/ 326 h 368"/>
                  <a:gd name="T106" fmla="*/ 104 w 115"/>
                  <a:gd name="T107" fmla="*/ 313 h 368"/>
                  <a:gd name="T108" fmla="*/ 105 w 115"/>
                  <a:gd name="T109" fmla="*/ 303 h 368"/>
                  <a:gd name="T110" fmla="*/ 108 w 115"/>
                  <a:gd name="T111" fmla="*/ 318 h 368"/>
                  <a:gd name="T112" fmla="*/ 110 w 115"/>
                  <a:gd name="T113" fmla="*/ 331 h 368"/>
                  <a:gd name="T114" fmla="*/ 111 w 115"/>
                  <a:gd name="T115" fmla="*/ 331 h 368"/>
                  <a:gd name="T116" fmla="*/ 113 w 115"/>
                  <a:gd name="T117" fmla="*/ 323 h 368"/>
                  <a:gd name="T118" fmla="*/ 115 w 115"/>
                  <a:gd name="T119" fmla="*/ 312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368">
                    <a:moveTo>
                      <a:pt x="0" y="55"/>
                    </a:moveTo>
                    <a:lnTo>
                      <a:pt x="0" y="53"/>
                    </a:lnTo>
                    <a:lnTo>
                      <a:pt x="0" y="51"/>
                    </a:lnTo>
                    <a:lnTo>
                      <a:pt x="0" y="48"/>
                    </a:lnTo>
                    <a:lnTo>
                      <a:pt x="1" y="46"/>
                    </a:lnTo>
                    <a:lnTo>
                      <a:pt x="1" y="43"/>
                    </a:lnTo>
                    <a:lnTo>
                      <a:pt x="1" y="41"/>
                    </a:lnTo>
                    <a:lnTo>
                      <a:pt x="1" y="39"/>
                    </a:lnTo>
                    <a:lnTo>
                      <a:pt x="1" y="37"/>
                    </a:lnTo>
                    <a:lnTo>
                      <a:pt x="2" y="35"/>
                    </a:lnTo>
                    <a:lnTo>
                      <a:pt x="2" y="34"/>
                    </a:lnTo>
                    <a:lnTo>
                      <a:pt x="2" y="32"/>
                    </a:lnTo>
                    <a:lnTo>
                      <a:pt x="2" y="30"/>
                    </a:lnTo>
                    <a:lnTo>
                      <a:pt x="2" y="28"/>
                    </a:lnTo>
                    <a:lnTo>
                      <a:pt x="3" y="27"/>
                    </a:lnTo>
                    <a:lnTo>
                      <a:pt x="3" y="24"/>
                    </a:lnTo>
                    <a:lnTo>
                      <a:pt x="3" y="21"/>
                    </a:lnTo>
                    <a:lnTo>
                      <a:pt x="3" y="19"/>
                    </a:lnTo>
                    <a:lnTo>
                      <a:pt x="3" y="16"/>
                    </a:lnTo>
                    <a:lnTo>
                      <a:pt x="4" y="13"/>
                    </a:lnTo>
                    <a:lnTo>
                      <a:pt x="4" y="11"/>
                    </a:lnTo>
                    <a:lnTo>
                      <a:pt x="4" y="8"/>
                    </a:lnTo>
                    <a:lnTo>
                      <a:pt x="4" y="6"/>
                    </a:lnTo>
                    <a:lnTo>
                      <a:pt x="5" y="5"/>
                    </a:lnTo>
                    <a:lnTo>
                      <a:pt x="5" y="4"/>
                    </a:lnTo>
                    <a:lnTo>
                      <a:pt x="5" y="3"/>
                    </a:lnTo>
                    <a:lnTo>
                      <a:pt x="5" y="2"/>
                    </a:lnTo>
                    <a:lnTo>
                      <a:pt x="5" y="2"/>
                    </a:lnTo>
                    <a:lnTo>
                      <a:pt x="5" y="1"/>
                    </a:lnTo>
                    <a:lnTo>
                      <a:pt x="5" y="0"/>
                    </a:lnTo>
                    <a:lnTo>
                      <a:pt x="6" y="0"/>
                    </a:lnTo>
                    <a:lnTo>
                      <a:pt x="6" y="2"/>
                    </a:lnTo>
                    <a:lnTo>
                      <a:pt x="6" y="5"/>
                    </a:lnTo>
                    <a:lnTo>
                      <a:pt x="6" y="7"/>
                    </a:lnTo>
                    <a:lnTo>
                      <a:pt x="6" y="10"/>
                    </a:lnTo>
                    <a:lnTo>
                      <a:pt x="7" y="13"/>
                    </a:lnTo>
                    <a:lnTo>
                      <a:pt x="7" y="15"/>
                    </a:lnTo>
                    <a:lnTo>
                      <a:pt x="7" y="18"/>
                    </a:lnTo>
                    <a:lnTo>
                      <a:pt x="7" y="21"/>
                    </a:lnTo>
                    <a:lnTo>
                      <a:pt x="7" y="24"/>
                    </a:lnTo>
                    <a:lnTo>
                      <a:pt x="8" y="27"/>
                    </a:lnTo>
                    <a:lnTo>
                      <a:pt x="8" y="30"/>
                    </a:lnTo>
                    <a:lnTo>
                      <a:pt x="8" y="33"/>
                    </a:lnTo>
                    <a:lnTo>
                      <a:pt x="8" y="36"/>
                    </a:lnTo>
                    <a:lnTo>
                      <a:pt x="8" y="39"/>
                    </a:lnTo>
                    <a:lnTo>
                      <a:pt x="9" y="42"/>
                    </a:lnTo>
                    <a:lnTo>
                      <a:pt x="9" y="45"/>
                    </a:lnTo>
                    <a:lnTo>
                      <a:pt x="9" y="46"/>
                    </a:lnTo>
                    <a:lnTo>
                      <a:pt x="9" y="46"/>
                    </a:lnTo>
                    <a:lnTo>
                      <a:pt x="9" y="46"/>
                    </a:lnTo>
                    <a:lnTo>
                      <a:pt x="10" y="46"/>
                    </a:lnTo>
                    <a:lnTo>
                      <a:pt x="10" y="47"/>
                    </a:lnTo>
                    <a:lnTo>
                      <a:pt x="10" y="47"/>
                    </a:lnTo>
                    <a:lnTo>
                      <a:pt x="10" y="47"/>
                    </a:lnTo>
                    <a:lnTo>
                      <a:pt x="10" y="47"/>
                    </a:lnTo>
                    <a:lnTo>
                      <a:pt x="11" y="47"/>
                    </a:lnTo>
                    <a:lnTo>
                      <a:pt x="11" y="47"/>
                    </a:lnTo>
                    <a:lnTo>
                      <a:pt x="11" y="47"/>
                    </a:lnTo>
                    <a:lnTo>
                      <a:pt x="11" y="47"/>
                    </a:lnTo>
                    <a:lnTo>
                      <a:pt x="11" y="47"/>
                    </a:lnTo>
                    <a:lnTo>
                      <a:pt x="11" y="48"/>
                    </a:lnTo>
                    <a:lnTo>
                      <a:pt x="12" y="48"/>
                    </a:lnTo>
                    <a:lnTo>
                      <a:pt x="12" y="48"/>
                    </a:lnTo>
                    <a:lnTo>
                      <a:pt x="12" y="49"/>
                    </a:lnTo>
                    <a:lnTo>
                      <a:pt x="12" y="50"/>
                    </a:lnTo>
                    <a:lnTo>
                      <a:pt x="12" y="51"/>
                    </a:lnTo>
                    <a:lnTo>
                      <a:pt x="13" y="52"/>
                    </a:lnTo>
                    <a:lnTo>
                      <a:pt x="13" y="53"/>
                    </a:lnTo>
                    <a:lnTo>
                      <a:pt x="13" y="53"/>
                    </a:lnTo>
                    <a:lnTo>
                      <a:pt x="13" y="55"/>
                    </a:lnTo>
                    <a:lnTo>
                      <a:pt x="13" y="56"/>
                    </a:lnTo>
                    <a:lnTo>
                      <a:pt x="14" y="57"/>
                    </a:lnTo>
                    <a:lnTo>
                      <a:pt x="14" y="58"/>
                    </a:lnTo>
                    <a:lnTo>
                      <a:pt x="14" y="59"/>
                    </a:lnTo>
                    <a:lnTo>
                      <a:pt x="14" y="61"/>
                    </a:lnTo>
                    <a:lnTo>
                      <a:pt x="14" y="62"/>
                    </a:lnTo>
                    <a:lnTo>
                      <a:pt x="15" y="64"/>
                    </a:lnTo>
                    <a:lnTo>
                      <a:pt x="15" y="65"/>
                    </a:lnTo>
                    <a:lnTo>
                      <a:pt x="15" y="67"/>
                    </a:lnTo>
                    <a:lnTo>
                      <a:pt x="15" y="66"/>
                    </a:lnTo>
                    <a:lnTo>
                      <a:pt x="15" y="65"/>
                    </a:lnTo>
                    <a:lnTo>
                      <a:pt x="16" y="64"/>
                    </a:lnTo>
                    <a:lnTo>
                      <a:pt x="16" y="63"/>
                    </a:lnTo>
                    <a:lnTo>
                      <a:pt x="16" y="62"/>
                    </a:lnTo>
                    <a:lnTo>
                      <a:pt x="16" y="61"/>
                    </a:lnTo>
                    <a:lnTo>
                      <a:pt x="16" y="60"/>
                    </a:lnTo>
                    <a:lnTo>
                      <a:pt x="17" y="59"/>
                    </a:lnTo>
                    <a:lnTo>
                      <a:pt x="17" y="59"/>
                    </a:lnTo>
                    <a:lnTo>
                      <a:pt x="17" y="58"/>
                    </a:lnTo>
                    <a:lnTo>
                      <a:pt x="17" y="58"/>
                    </a:lnTo>
                    <a:lnTo>
                      <a:pt x="17" y="57"/>
                    </a:lnTo>
                    <a:lnTo>
                      <a:pt x="17" y="57"/>
                    </a:lnTo>
                    <a:lnTo>
                      <a:pt x="18" y="56"/>
                    </a:lnTo>
                    <a:lnTo>
                      <a:pt x="18" y="56"/>
                    </a:lnTo>
                    <a:lnTo>
                      <a:pt x="18" y="55"/>
                    </a:lnTo>
                    <a:lnTo>
                      <a:pt x="18" y="55"/>
                    </a:lnTo>
                    <a:lnTo>
                      <a:pt x="18" y="55"/>
                    </a:lnTo>
                    <a:lnTo>
                      <a:pt x="19" y="55"/>
                    </a:lnTo>
                    <a:lnTo>
                      <a:pt x="19" y="55"/>
                    </a:lnTo>
                    <a:lnTo>
                      <a:pt x="19" y="54"/>
                    </a:lnTo>
                    <a:lnTo>
                      <a:pt x="19" y="54"/>
                    </a:lnTo>
                    <a:lnTo>
                      <a:pt x="19" y="54"/>
                    </a:lnTo>
                    <a:lnTo>
                      <a:pt x="20" y="54"/>
                    </a:lnTo>
                    <a:lnTo>
                      <a:pt x="20" y="54"/>
                    </a:lnTo>
                    <a:lnTo>
                      <a:pt x="20" y="54"/>
                    </a:lnTo>
                    <a:lnTo>
                      <a:pt x="20" y="54"/>
                    </a:lnTo>
                    <a:lnTo>
                      <a:pt x="20" y="54"/>
                    </a:lnTo>
                    <a:lnTo>
                      <a:pt x="21" y="54"/>
                    </a:lnTo>
                    <a:lnTo>
                      <a:pt x="21" y="54"/>
                    </a:lnTo>
                    <a:lnTo>
                      <a:pt x="21" y="54"/>
                    </a:lnTo>
                    <a:lnTo>
                      <a:pt x="21" y="54"/>
                    </a:lnTo>
                    <a:lnTo>
                      <a:pt x="21" y="54"/>
                    </a:lnTo>
                    <a:lnTo>
                      <a:pt x="22" y="53"/>
                    </a:lnTo>
                    <a:lnTo>
                      <a:pt x="22" y="53"/>
                    </a:lnTo>
                    <a:lnTo>
                      <a:pt x="22" y="52"/>
                    </a:lnTo>
                    <a:lnTo>
                      <a:pt x="22" y="52"/>
                    </a:lnTo>
                    <a:lnTo>
                      <a:pt x="22" y="51"/>
                    </a:lnTo>
                    <a:lnTo>
                      <a:pt x="23" y="51"/>
                    </a:lnTo>
                    <a:lnTo>
                      <a:pt x="23" y="50"/>
                    </a:lnTo>
                    <a:lnTo>
                      <a:pt x="23" y="50"/>
                    </a:lnTo>
                    <a:lnTo>
                      <a:pt x="23" y="50"/>
                    </a:lnTo>
                    <a:lnTo>
                      <a:pt x="23" y="50"/>
                    </a:lnTo>
                    <a:lnTo>
                      <a:pt x="23" y="50"/>
                    </a:lnTo>
                    <a:lnTo>
                      <a:pt x="24" y="50"/>
                    </a:lnTo>
                    <a:lnTo>
                      <a:pt x="24" y="50"/>
                    </a:lnTo>
                    <a:lnTo>
                      <a:pt x="24" y="50"/>
                    </a:lnTo>
                    <a:lnTo>
                      <a:pt x="24" y="50"/>
                    </a:lnTo>
                    <a:lnTo>
                      <a:pt x="24" y="52"/>
                    </a:lnTo>
                    <a:lnTo>
                      <a:pt x="25" y="53"/>
                    </a:lnTo>
                    <a:lnTo>
                      <a:pt x="25" y="54"/>
                    </a:lnTo>
                    <a:lnTo>
                      <a:pt x="25" y="56"/>
                    </a:lnTo>
                    <a:lnTo>
                      <a:pt x="25" y="58"/>
                    </a:lnTo>
                    <a:lnTo>
                      <a:pt x="25" y="59"/>
                    </a:lnTo>
                    <a:lnTo>
                      <a:pt x="26" y="60"/>
                    </a:lnTo>
                    <a:lnTo>
                      <a:pt x="26" y="62"/>
                    </a:lnTo>
                    <a:lnTo>
                      <a:pt x="26" y="63"/>
                    </a:lnTo>
                    <a:lnTo>
                      <a:pt x="26" y="64"/>
                    </a:lnTo>
                    <a:lnTo>
                      <a:pt x="26" y="66"/>
                    </a:lnTo>
                    <a:lnTo>
                      <a:pt x="27" y="67"/>
                    </a:lnTo>
                    <a:lnTo>
                      <a:pt x="27" y="68"/>
                    </a:lnTo>
                    <a:lnTo>
                      <a:pt x="27" y="69"/>
                    </a:lnTo>
                    <a:lnTo>
                      <a:pt x="27" y="71"/>
                    </a:lnTo>
                    <a:lnTo>
                      <a:pt x="27" y="72"/>
                    </a:lnTo>
                    <a:lnTo>
                      <a:pt x="28" y="71"/>
                    </a:lnTo>
                    <a:lnTo>
                      <a:pt x="28" y="70"/>
                    </a:lnTo>
                    <a:lnTo>
                      <a:pt x="28" y="69"/>
                    </a:lnTo>
                    <a:lnTo>
                      <a:pt x="28" y="68"/>
                    </a:lnTo>
                    <a:lnTo>
                      <a:pt x="28" y="66"/>
                    </a:lnTo>
                    <a:lnTo>
                      <a:pt x="28" y="65"/>
                    </a:lnTo>
                    <a:lnTo>
                      <a:pt x="28" y="64"/>
                    </a:lnTo>
                    <a:lnTo>
                      <a:pt x="29" y="63"/>
                    </a:lnTo>
                    <a:lnTo>
                      <a:pt x="29" y="64"/>
                    </a:lnTo>
                    <a:lnTo>
                      <a:pt x="29" y="65"/>
                    </a:lnTo>
                    <a:lnTo>
                      <a:pt x="29" y="66"/>
                    </a:lnTo>
                    <a:lnTo>
                      <a:pt x="29" y="68"/>
                    </a:lnTo>
                    <a:lnTo>
                      <a:pt x="30" y="69"/>
                    </a:lnTo>
                    <a:lnTo>
                      <a:pt x="30" y="70"/>
                    </a:lnTo>
                    <a:lnTo>
                      <a:pt x="30" y="72"/>
                    </a:lnTo>
                    <a:lnTo>
                      <a:pt x="30" y="73"/>
                    </a:lnTo>
                    <a:lnTo>
                      <a:pt x="31" y="75"/>
                    </a:lnTo>
                    <a:lnTo>
                      <a:pt x="31" y="76"/>
                    </a:lnTo>
                    <a:lnTo>
                      <a:pt x="31" y="77"/>
                    </a:lnTo>
                    <a:lnTo>
                      <a:pt x="31" y="79"/>
                    </a:lnTo>
                    <a:lnTo>
                      <a:pt x="31" y="80"/>
                    </a:lnTo>
                    <a:lnTo>
                      <a:pt x="32" y="82"/>
                    </a:lnTo>
                    <a:lnTo>
                      <a:pt x="32" y="83"/>
                    </a:lnTo>
                    <a:lnTo>
                      <a:pt x="32" y="85"/>
                    </a:lnTo>
                    <a:lnTo>
                      <a:pt x="32" y="86"/>
                    </a:lnTo>
                    <a:lnTo>
                      <a:pt x="32" y="87"/>
                    </a:lnTo>
                    <a:lnTo>
                      <a:pt x="33" y="88"/>
                    </a:lnTo>
                    <a:lnTo>
                      <a:pt x="33" y="90"/>
                    </a:lnTo>
                    <a:lnTo>
                      <a:pt x="33" y="91"/>
                    </a:lnTo>
                    <a:lnTo>
                      <a:pt x="33" y="92"/>
                    </a:lnTo>
                    <a:lnTo>
                      <a:pt x="33" y="94"/>
                    </a:lnTo>
                    <a:lnTo>
                      <a:pt x="34" y="95"/>
                    </a:lnTo>
                    <a:lnTo>
                      <a:pt x="34" y="95"/>
                    </a:lnTo>
                    <a:lnTo>
                      <a:pt x="34" y="95"/>
                    </a:lnTo>
                    <a:lnTo>
                      <a:pt x="34" y="96"/>
                    </a:lnTo>
                    <a:lnTo>
                      <a:pt x="34" y="96"/>
                    </a:lnTo>
                    <a:lnTo>
                      <a:pt x="34" y="96"/>
                    </a:lnTo>
                    <a:lnTo>
                      <a:pt x="34" y="96"/>
                    </a:lnTo>
                    <a:lnTo>
                      <a:pt x="35" y="96"/>
                    </a:lnTo>
                    <a:lnTo>
                      <a:pt x="35" y="97"/>
                    </a:lnTo>
                    <a:lnTo>
                      <a:pt x="35" y="97"/>
                    </a:lnTo>
                    <a:lnTo>
                      <a:pt x="35" y="97"/>
                    </a:lnTo>
                    <a:lnTo>
                      <a:pt x="35" y="97"/>
                    </a:lnTo>
                    <a:lnTo>
                      <a:pt x="36" y="97"/>
                    </a:lnTo>
                    <a:lnTo>
                      <a:pt x="36" y="97"/>
                    </a:lnTo>
                    <a:lnTo>
                      <a:pt x="36" y="97"/>
                    </a:lnTo>
                    <a:lnTo>
                      <a:pt x="36" y="97"/>
                    </a:lnTo>
                    <a:lnTo>
                      <a:pt x="36" y="97"/>
                    </a:lnTo>
                    <a:lnTo>
                      <a:pt x="37" y="97"/>
                    </a:lnTo>
                    <a:lnTo>
                      <a:pt x="37" y="97"/>
                    </a:lnTo>
                    <a:lnTo>
                      <a:pt x="37" y="97"/>
                    </a:lnTo>
                    <a:lnTo>
                      <a:pt x="37" y="98"/>
                    </a:lnTo>
                    <a:lnTo>
                      <a:pt x="37" y="98"/>
                    </a:lnTo>
                    <a:lnTo>
                      <a:pt x="38" y="98"/>
                    </a:lnTo>
                    <a:lnTo>
                      <a:pt x="38" y="98"/>
                    </a:lnTo>
                    <a:lnTo>
                      <a:pt x="38" y="98"/>
                    </a:lnTo>
                    <a:lnTo>
                      <a:pt x="38" y="99"/>
                    </a:lnTo>
                    <a:lnTo>
                      <a:pt x="39" y="100"/>
                    </a:lnTo>
                    <a:lnTo>
                      <a:pt x="39" y="100"/>
                    </a:lnTo>
                    <a:lnTo>
                      <a:pt x="39" y="101"/>
                    </a:lnTo>
                    <a:lnTo>
                      <a:pt x="39" y="102"/>
                    </a:lnTo>
                    <a:lnTo>
                      <a:pt x="39" y="103"/>
                    </a:lnTo>
                    <a:lnTo>
                      <a:pt x="40" y="104"/>
                    </a:lnTo>
                    <a:lnTo>
                      <a:pt x="40" y="105"/>
                    </a:lnTo>
                    <a:lnTo>
                      <a:pt x="40" y="108"/>
                    </a:lnTo>
                    <a:lnTo>
                      <a:pt x="40" y="113"/>
                    </a:lnTo>
                    <a:lnTo>
                      <a:pt x="40" y="118"/>
                    </a:lnTo>
                    <a:lnTo>
                      <a:pt x="40" y="123"/>
                    </a:lnTo>
                    <a:lnTo>
                      <a:pt x="40" y="127"/>
                    </a:lnTo>
                    <a:lnTo>
                      <a:pt x="41" y="132"/>
                    </a:lnTo>
                    <a:lnTo>
                      <a:pt x="41" y="137"/>
                    </a:lnTo>
                    <a:lnTo>
                      <a:pt x="41" y="141"/>
                    </a:lnTo>
                    <a:lnTo>
                      <a:pt x="41" y="146"/>
                    </a:lnTo>
                    <a:lnTo>
                      <a:pt x="41" y="151"/>
                    </a:lnTo>
                    <a:lnTo>
                      <a:pt x="42" y="156"/>
                    </a:lnTo>
                    <a:lnTo>
                      <a:pt x="42" y="160"/>
                    </a:lnTo>
                    <a:lnTo>
                      <a:pt x="42" y="165"/>
                    </a:lnTo>
                    <a:lnTo>
                      <a:pt x="42" y="170"/>
                    </a:lnTo>
                    <a:lnTo>
                      <a:pt x="42" y="175"/>
                    </a:lnTo>
                    <a:lnTo>
                      <a:pt x="43" y="180"/>
                    </a:lnTo>
                    <a:lnTo>
                      <a:pt x="43" y="182"/>
                    </a:lnTo>
                    <a:lnTo>
                      <a:pt x="43" y="185"/>
                    </a:lnTo>
                    <a:lnTo>
                      <a:pt x="43" y="187"/>
                    </a:lnTo>
                    <a:lnTo>
                      <a:pt x="43" y="189"/>
                    </a:lnTo>
                    <a:lnTo>
                      <a:pt x="44" y="192"/>
                    </a:lnTo>
                    <a:lnTo>
                      <a:pt x="44" y="194"/>
                    </a:lnTo>
                    <a:lnTo>
                      <a:pt x="44" y="196"/>
                    </a:lnTo>
                    <a:lnTo>
                      <a:pt x="44" y="199"/>
                    </a:lnTo>
                    <a:lnTo>
                      <a:pt x="44" y="200"/>
                    </a:lnTo>
                    <a:lnTo>
                      <a:pt x="45" y="202"/>
                    </a:lnTo>
                    <a:lnTo>
                      <a:pt x="45" y="204"/>
                    </a:lnTo>
                    <a:lnTo>
                      <a:pt x="45" y="205"/>
                    </a:lnTo>
                    <a:lnTo>
                      <a:pt x="45" y="207"/>
                    </a:lnTo>
                    <a:lnTo>
                      <a:pt x="46" y="208"/>
                    </a:lnTo>
                    <a:lnTo>
                      <a:pt x="46" y="210"/>
                    </a:lnTo>
                    <a:lnTo>
                      <a:pt x="46" y="211"/>
                    </a:lnTo>
                    <a:lnTo>
                      <a:pt x="46" y="213"/>
                    </a:lnTo>
                    <a:lnTo>
                      <a:pt x="46" y="215"/>
                    </a:lnTo>
                    <a:lnTo>
                      <a:pt x="46" y="217"/>
                    </a:lnTo>
                    <a:lnTo>
                      <a:pt x="46" y="219"/>
                    </a:lnTo>
                    <a:lnTo>
                      <a:pt x="47" y="221"/>
                    </a:lnTo>
                    <a:lnTo>
                      <a:pt x="47" y="223"/>
                    </a:lnTo>
                    <a:lnTo>
                      <a:pt x="47" y="225"/>
                    </a:lnTo>
                    <a:lnTo>
                      <a:pt x="47" y="227"/>
                    </a:lnTo>
                    <a:lnTo>
                      <a:pt x="47" y="228"/>
                    </a:lnTo>
                    <a:lnTo>
                      <a:pt x="48" y="229"/>
                    </a:lnTo>
                    <a:lnTo>
                      <a:pt x="48" y="229"/>
                    </a:lnTo>
                    <a:lnTo>
                      <a:pt x="48" y="229"/>
                    </a:lnTo>
                    <a:lnTo>
                      <a:pt x="48" y="230"/>
                    </a:lnTo>
                    <a:lnTo>
                      <a:pt x="48" y="231"/>
                    </a:lnTo>
                    <a:lnTo>
                      <a:pt x="49" y="231"/>
                    </a:lnTo>
                    <a:lnTo>
                      <a:pt x="49" y="232"/>
                    </a:lnTo>
                    <a:lnTo>
                      <a:pt x="49" y="233"/>
                    </a:lnTo>
                    <a:lnTo>
                      <a:pt x="49" y="234"/>
                    </a:lnTo>
                    <a:lnTo>
                      <a:pt x="49" y="234"/>
                    </a:lnTo>
                    <a:lnTo>
                      <a:pt x="50" y="235"/>
                    </a:lnTo>
                    <a:lnTo>
                      <a:pt x="50" y="236"/>
                    </a:lnTo>
                    <a:lnTo>
                      <a:pt x="50" y="237"/>
                    </a:lnTo>
                    <a:lnTo>
                      <a:pt x="50" y="238"/>
                    </a:lnTo>
                    <a:lnTo>
                      <a:pt x="50" y="239"/>
                    </a:lnTo>
                    <a:lnTo>
                      <a:pt x="51" y="238"/>
                    </a:lnTo>
                    <a:lnTo>
                      <a:pt x="51" y="237"/>
                    </a:lnTo>
                    <a:lnTo>
                      <a:pt x="51" y="236"/>
                    </a:lnTo>
                    <a:lnTo>
                      <a:pt x="51" y="235"/>
                    </a:lnTo>
                    <a:lnTo>
                      <a:pt x="51" y="234"/>
                    </a:lnTo>
                    <a:lnTo>
                      <a:pt x="52" y="233"/>
                    </a:lnTo>
                    <a:lnTo>
                      <a:pt x="52" y="232"/>
                    </a:lnTo>
                    <a:lnTo>
                      <a:pt x="52" y="231"/>
                    </a:lnTo>
                    <a:lnTo>
                      <a:pt x="52" y="231"/>
                    </a:lnTo>
                    <a:lnTo>
                      <a:pt x="52" y="231"/>
                    </a:lnTo>
                    <a:lnTo>
                      <a:pt x="52" y="232"/>
                    </a:lnTo>
                    <a:lnTo>
                      <a:pt x="53" y="232"/>
                    </a:lnTo>
                    <a:lnTo>
                      <a:pt x="53" y="232"/>
                    </a:lnTo>
                    <a:lnTo>
                      <a:pt x="53" y="233"/>
                    </a:lnTo>
                    <a:lnTo>
                      <a:pt x="53" y="233"/>
                    </a:lnTo>
                    <a:lnTo>
                      <a:pt x="53" y="234"/>
                    </a:lnTo>
                    <a:lnTo>
                      <a:pt x="54" y="234"/>
                    </a:lnTo>
                    <a:lnTo>
                      <a:pt x="54" y="235"/>
                    </a:lnTo>
                    <a:lnTo>
                      <a:pt x="54" y="236"/>
                    </a:lnTo>
                    <a:lnTo>
                      <a:pt x="54" y="237"/>
                    </a:lnTo>
                    <a:lnTo>
                      <a:pt x="54" y="238"/>
                    </a:lnTo>
                    <a:lnTo>
                      <a:pt x="55" y="239"/>
                    </a:lnTo>
                    <a:lnTo>
                      <a:pt x="55" y="239"/>
                    </a:lnTo>
                    <a:lnTo>
                      <a:pt x="55" y="240"/>
                    </a:lnTo>
                    <a:lnTo>
                      <a:pt x="55" y="241"/>
                    </a:lnTo>
                    <a:lnTo>
                      <a:pt x="55" y="241"/>
                    </a:lnTo>
                    <a:lnTo>
                      <a:pt x="56" y="242"/>
                    </a:lnTo>
                    <a:lnTo>
                      <a:pt x="56" y="242"/>
                    </a:lnTo>
                    <a:lnTo>
                      <a:pt x="56" y="243"/>
                    </a:lnTo>
                    <a:lnTo>
                      <a:pt x="56" y="243"/>
                    </a:lnTo>
                    <a:lnTo>
                      <a:pt x="56" y="244"/>
                    </a:lnTo>
                    <a:lnTo>
                      <a:pt x="57" y="245"/>
                    </a:lnTo>
                    <a:lnTo>
                      <a:pt x="57" y="245"/>
                    </a:lnTo>
                    <a:lnTo>
                      <a:pt x="57" y="246"/>
                    </a:lnTo>
                    <a:lnTo>
                      <a:pt x="57" y="247"/>
                    </a:lnTo>
                    <a:lnTo>
                      <a:pt x="57" y="247"/>
                    </a:lnTo>
                    <a:lnTo>
                      <a:pt x="57" y="248"/>
                    </a:lnTo>
                    <a:lnTo>
                      <a:pt x="58" y="249"/>
                    </a:lnTo>
                    <a:lnTo>
                      <a:pt x="58" y="250"/>
                    </a:lnTo>
                    <a:lnTo>
                      <a:pt x="58" y="250"/>
                    </a:lnTo>
                    <a:lnTo>
                      <a:pt x="58" y="250"/>
                    </a:lnTo>
                    <a:lnTo>
                      <a:pt x="58" y="250"/>
                    </a:lnTo>
                    <a:lnTo>
                      <a:pt x="59" y="250"/>
                    </a:lnTo>
                    <a:lnTo>
                      <a:pt x="59" y="249"/>
                    </a:lnTo>
                    <a:lnTo>
                      <a:pt x="59" y="249"/>
                    </a:lnTo>
                    <a:lnTo>
                      <a:pt x="59" y="248"/>
                    </a:lnTo>
                    <a:lnTo>
                      <a:pt x="59" y="248"/>
                    </a:lnTo>
                    <a:lnTo>
                      <a:pt x="60" y="247"/>
                    </a:lnTo>
                    <a:lnTo>
                      <a:pt x="60" y="248"/>
                    </a:lnTo>
                    <a:lnTo>
                      <a:pt x="60" y="248"/>
                    </a:lnTo>
                    <a:lnTo>
                      <a:pt x="60" y="249"/>
                    </a:lnTo>
                    <a:lnTo>
                      <a:pt x="60" y="250"/>
                    </a:lnTo>
                    <a:lnTo>
                      <a:pt x="61" y="251"/>
                    </a:lnTo>
                    <a:lnTo>
                      <a:pt x="61" y="251"/>
                    </a:lnTo>
                    <a:lnTo>
                      <a:pt x="61" y="252"/>
                    </a:lnTo>
                    <a:lnTo>
                      <a:pt x="61" y="253"/>
                    </a:lnTo>
                    <a:lnTo>
                      <a:pt x="61" y="253"/>
                    </a:lnTo>
                    <a:lnTo>
                      <a:pt x="62" y="252"/>
                    </a:lnTo>
                    <a:lnTo>
                      <a:pt x="62" y="252"/>
                    </a:lnTo>
                    <a:lnTo>
                      <a:pt x="62" y="252"/>
                    </a:lnTo>
                    <a:lnTo>
                      <a:pt x="62" y="252"/>
                    </a:lnTo>
                    <a:lnTo>
                      <a:pt x="62" y="251"/>
                    </a:lnTo>
                    <a:lnTo>
                      <a:pt x="63" y="251"/>
                    </a:lnTo>
                    <a:lnTo>
                      <a:pt x="63" y="250"/>
                    </a:lnTo>
                    <a:lnTo>
                      <a:pt x="63" y="250"/>
                    </a:lnTo>
                    <a:lnTo>
                      <a:pt x="63" y="250"/>
                    </a:lnTo>
                    <a:lnTo>
                      <a:pt x="63" y="249"/>
                    </a:lnTo>
                    <a:lnTo>
                      <a:pt x="63" y="249"/>
                    </a:lnTo>
                    <a:lnTo>
                      <a:pt x="63" y="248"/>
                    </a:lnTo>
                    <a:lnTo>
                      <a:pt x="64" y="248"/>
                    </a:lnTo>
                    <a:lnTo>
                      <a:pt x="64" y="247"/>
                    </a:lnTo>
                    <a:lnTo>
                      <a:pt x="64" y="247"/>
                    </a:lnTo>
                    <a:lnTo>
                      <a:pt x="64" y="248"/>
                    </a:lnTo>
                    <a:lnTo>
                      <a:pt x="65" y="249"/>
                    </a:lnTo>
                    <a:lnTo>
                      <a:pt x="65" y="250"/>
                    </a:lnTo>
                    <a:lnTo>
                      <a:pt x="65" y="252"/>
                    </a:lnTo>
                    <a:lnTo>
                      <a:pt x="65" y="253"/>
                    </a:lnTo>
                    <a:lnTo>
                      <a:pt x="65" y="254"/>
                    </a:lnTo>
                    <a:lnTo>
                      <a:pt x="66" y="256"/>
                    </a:lnTo>
                    <a:lnTo>
                      <a:pt x="66" y="257"/>
                    </a:lnTo>
                    <a:lnTo>
                      <a:pt x="66" y="258"/>
                    </a:lnTo>
                    <a:lnTo>
                      <a:pt x="66" y="258"/>
                    </a:lnTo>
                    <a:lnTo>
                      <a:pt x="66" y="259"/>
                    </a:lnTo>
                    <a:lnTo>
                      <a:pt x="67" y="260"/>
                    </a:lnTo>
                    <a:lnTo>
                      <a:pt x="67" y="260"/>
                    </a:lnTo>
                    <a:lnTo>
                      <a:pt x="67" y="261"/>
                    </a:lnTo>
                    <a:lnTo>
                      <a:pt x="67" y="262"/>
                    </a:lnTo>
                    <a:lnTo>
                      <a:pt x="67" y="262"/>
                    </a:lnTo>
                    <a:lnTo>
                      <a:pt x="68" y="263"/>
                    </a:lnTo>
                    <a:lnTo>
                      <a:pt x="68" y="264"/>
                    </a:lnTo>
                    <a:lnTo>
                      <a:pt x="68" y="265"/>
                    </a:lnTo>
                    <a:lnTo>
                      <a:pt x="68" y="267"/>
                    </a:lnTo>
                    <a:lnTo>
                      <a:pt x="68" y="268"/>
                    </a:lnTo>
                    <a:lnTo>
                      <a:pt x="69" y="269"/>
                    </a:lnTo>
                    <a:lnTo>
                      <a:pt x="69" y="270"/>
                    </a:lnTo>
                    <a:lnTo>
                      <a:pt x="69" y="271"/>
                    </a:lnTo>
                    <a:lnTo>
                      <a:pt x="69" y="271"/>
                    </a:lnTo>
                    <a:lnTo>
                      <a:pt x="69" y="271"/>
                    </a:lnTo>
                    <a:lnTo>
                      <a:pt x="69" y="270"/>
                    </a:lnTo>
                    <a:lnTo>
                      <a:pt x="69" y="270"/>
                    </a:lnTo>
                    <a:lnTo>
                      <a:pt x="70" y="270"/>
                    </a:lnTo>
                    <a:lnTo>
                      <a:pt x="70" y="269"/>
                    </a:lnTo>
                    <a:lnTo>
                      <a:pt x="70" y="269"/>
                    </a:lnTo>
                    <a:lnTo>
                      <a:pt x="70" y="269"/>
                    </a:lnTo>
                    <a:lnTo>
                      <a:pt x="70" y="268"/>
                    </a:lnTo>
                    <a:lnTo>
                      <a:pt x="71" y="267"/>
                    </a:lnTo>
                    <a:lnTo>
                      <a:pt x="71" y="267"/>
                    </a:lnTo>
                    <a:lnTo>
                      <a:pt x="71" y="266"/>
                    </a:lnTo>
                    <a:lnTo>
                      <a:pt x="71" y="266"/>
                    </a:lnTo>
                    <a:lnTo>
                      <a:pt x="71" y="265"/>
                    </a:lnTo>
                    <a:lnTo>
                      <a:pt x="72" y="264"/>
                    </a:lnTo>
                    <a:lnTo>
                      <a:pt x="72" y="264"/>
                    </a:lnTo>
                    <a:lnTo>
                      <a:pt x="72" y="264"/>
                    </a:lnTo>
                    <a:lnTo>
                      <a:pt x="72" y="265"/>
                    </a:lnTo>
                    <a:lnTo>
                      <a:pt x="73" y="266"/>
                    </a:lnTo>
                    <a:lnTo>
                      <a:pt x="73" y="266"/>
                    </a:lnTo>
                    <a:lnTo>
                      <a:pt x="73" y="267"/>
                    </a:lnTo>
                    <a:lnTo>
                      <a:pt x="73" y="268"/>
                    </a:lnTo>
                    <a:lnTo>
                      <a:pt x="73" y="269"/>
                    </a:lnTo>
                    <a:lnTo>
                      <a:pt x="74" y="269"/>
                    </a:lnTo>
                    <a:lnTo>
                      <a:pt x="74" y="272"/>
                    </a:lnTo>
                    <a:lnTo>
                      <a:pt x="74" y="277"/>
                    </a:lnTo>
                    <a:lnTo>
                      <a:pt x="74" y="282"/>
                    </a:lnTo>
                    <a:lnTo>
                      <a:pt x="74" y="287"/>
                    </a:lnTo>
                    <a:lnTo>
                      <a:pt x="75" y="292"/>
                    </a:lnTo>
                    <a:lnTo>
                      <a:pt x="75" y="297"/>
                    </a:lnTo>
                    <a:lnTo>
                      <a:pt x="75" y="302"/>
                    </a:lnTo>
                    <a:lnTo>
                      <a:pt x="75" y="307"/>
                    </a:lnTo>
                    <a:lnTo>
                      <a:pt x="75" y="310"/>
                    </a:lnTo>
                    <a:lnTo>
                      <a:pt x="75" y="312"/>
                    </a:lnTo>
                    <a:lnTo>
                      <a:pt x="75" y="315"/>
                    </a:lnTo>
                    <a:lnTo>
                      <a:pt x="76" y="317"/>
                    </a:lnTo>
                    <a:lnTo>
                      <a:pt x="76" y="319"/>
                    </a:lnTo>
                    <a:lnTo>
                      <a:pt x="76" y="321"/>
                    </a:lnTo>
                    <a:lnTo>
                      <a:pt x="76" y="323"/>
                    </a:lnTo>
                    <a:lnTo>
                      <a:pt x="76" y="325"/>
                    </a:lnTo>
                    <a:lnTo>
                      <a:pt x="77" y="327"/>
                    </a:lnTo>
                    <a:lnTo>
                      <a:pt x="77" y="328"/>
                    </a:lnTo>
                    <a:lnTo>
                      <a:pt x="77" y="329"/>
                    </a:lnTo>
                    <a:lnTo>
                      <a:pt x="77" y="330"/>
                    </a:lnTo>
                    <a:lnTo>
                      <a:pt x="77" y="331"/>
                    </a:lnTo>
                    <a:lnTo>
                      <a:pt x="78" y="332"/>
                    </a:lnTo>
                    <a:lnTo>
                      <a:pt x="78" y="333"/>
                    </a:lnTo>
                    <a:lnTo>
                      <a:pt x="78" y="334"/>
                    </a:lnTo>
                    <a:lnTo>
                      <a:pt x="78" y="336"/>
                    </a:lnTo>
                    <a:lnTo>
                      <a:pt x="78" y="339"/>
                    </a:lnTo>
                    <a:lnTo>
                      <a:pt x="79" y="341"/>
                    </a:lnTo>
                    <a:lnTo>
                      <a:pt x="79" y="344"/>
                    </a:lnTo>
                    <a:lnTo>
                      <a:pt x="79" y="346"/>
                    </a:lnTo>
                    <a:lnTo>
                      <a:pt x="79" y="349"/>
                    </a:lnTo>
                    <a:lnTo>
                      <a:pt x="80" y="352"/>
                    </a:lnTo>
                    <a:lnTo>
                      <a:pt x="80" y="354"/>
                    </a:lnTo>
                    <a:lnTo>
                      <a:pt x="80" y="355"/>
                    </a:lnTo>
                    <a:lnTo>
                      <a:pt x="80" y="354"/>
                    </a:lnTo>
                    <a:lnTo>
                      <a:pt x="80" y="354"/>
                    </a:lnTo>
                    <a:lnTo>
                      <a:pt x="81" y="353"/>
                    </a:lnTo>
                    <a:lnTo>
                      <a:pt x="81" y="353"/>
                    </a:lnTo>
                    <a:lnTo>
                      <a:pt x="81" y="352"/>
                    </a:lnTo>
                    <a:lnTo>
                      <a:pt x="81" y="352"/>
                    </a:lnTo>
                    <a:lnTo>
                      <a:pt x="81" y="351"/>
                    </a:lnTo>
                    <a:lnTo>
                      <a:pt x="81" y="352"/>
                    </a:lnTo>
                    <a:lnTo>
                      <a:pt x="81" y="352"/>
                    </a:lnTo>
                    <a:lnTo>
                      <a:pt x="82" y="353"/>
                    </a:lnTo>
                    <a:lnTo>
                      <a:pt x="82" y="354"/>
                    </a:lnTo>
                    <a:lnTo>
                      <a:pt x="82" y="356"/>
                    </a:lnTo>
                    <a:lnTo>
                      <a:pt x="82" y="357"/>
                    </a:lnTo>
                    <a:lnTo>
                      <a:pt x="82" y="358"/>
                    </a:lnTo>
                    <a:lnTo>
                      <a:pt x="83" y="358"/>
                    </a:lnTo>
                    <a:lnTo>
                      <a:pt x="83" y="359"/>
                    </a:lnTo>
                    <a:lnTo>
                      <a:pt x="83" y="359"/>
                    </a:lnTo>
                    <a:lnTo>
                      <a:pt x="83" y="359"/>
                    </a:lnTo>
                    <a:lnTo>
                      <a:pt x="83" y="359"/>
                    </a:lnTo>
                    <a:lnTo>
                      <a:pt x="84" y="359"/>
                    </a:lnTo>
                    <a:lnTo>
                      <a:pt x="84" y="359"/>
                    </a:lnTo>
                    <a:lnTo>
                      <a:pt x="84" y="359"/>
                    </a:lnTo>
                    <a:lnTo>
                      <a:pt x="84" y="358"/>
                    </a:lnTo>
                    <a:lnTo>
                      <a:pt x="84" y="359"/>
                    </a:lnTo>
                    <a:lnTo>
                      <a:pt x="85" y="359"/>
                    </a:lnTo>
                    <a:lnTo>
                      <a:pt x="85" y="360"/>
                    </a:lnTo>
                    <a:lnTo>
                      <a:pt x="85" y="360"/>
                    </a:lnTo>
                    <a:lnTo>
                      <a:pt x="85" y="361"/>
                    </a:lnTo>
                    <a:lnTo>
                      <a:pt x="85" y="361"/>
                    </a:lnTo>
                    <a:lnTo>
                      <a:pt x="86" y="361"/>
                    </a:lnTo>
                    <a:lnTo>
                      <a:pt x="86" y="362"/>
                    </a:lnTo>
                    <a:lnTo>
                      <a:pt x="86" y="362"/>
                    </a:lnTo>
                    <a:lnTo>
                      <a:pt x="86" y="362"/>
                    </a:lnTo>
                    <a:lnTo>
                      <a:pt x="86" y="362"/>
                    </a:lnTo>
                    <a:lnTo>
                      <a:pt x="87" y="361"/>
                    </a:lnTo>
                    <a:lnTo>
                      <a:pt x="87" y="361"/>
                    </a:lnTo>
                    <a:lnTo>
                      <a:pt x="87" y="361"/>
                    </a:lnTo>
                    <a:lnTo>
                      <a:pt x="87" y="361"/>
                    </a:lnTo>
                    <a:lnTo>
                      <a:pt x="87" y="361"/>
                    </a:lnTo>
                    <a:lnTo>
                      <a:pt x="87" y="361"/>
                    </a:lnTo>
                    <a:lnTo>
                      <a:pt x="88" y="361"/>
                    </a:lnTo>
                    <a:lnTo>
                      <a:pt x="88" y="362"/>
                    </a:lnTo>
                    <a:lnTo>
                      <a:pt x="88" y="362"/>
                    </a:lnTo>
                    <a:lnTo>
                      <a:pt x="88" y="362"/>
                    </a:lnTo>
                    <a:lnTo>
                      <a:pt x="88" y="363"/>
                    </a:lnTo>
                    <a:lnTo>
                      <a:pt x="89" y="363"/>
                    </a:lnTo>
                    <a:lnTo>
                      <a:pt x="89" y="363"/>
                    </a:lnTo>
                    <a:lnTo>
                      <a:pt x="89" y="363"/>
                    </a:lnTo>
                    <a:lnTo>
                      <a:pt x="89" y="363"/>
                    </a:lnTo>
                    <a:lnTo>
                      <a:pt x="89" y="363"/>
                    </a:lnTo>
                    <a:lnTo>
                      <a:pt x="90" y="362"/>
                    </a:lnTo>
                    <a:lnTo>
                      <a:pt x="90" y="362"/>
                    </a:lnTo>
                    <a:lnTo>
                      <a:pt x="90" y="361"/>
                    </a:lnTo>
                    <a:lnTo>
                      <a:pt x="90" y="361"/>
                    </a:lnTo>
                    <a:lnTo>
                      <a:pt x="90" y="361"/>
                    </a:lnTo>
                    <a:lnTo>
                      <a:pt x="91" y="361"/>
                    </a:lnTo>
                    <a:lnTo>
                      <a:pt x="91" y="361"/>
                    </a:lnTo>
                    <a:lnTo>
                      <a:pt x="91" y="362"/>
                    </a:lnTo>
                    <a:lnTo>
                      <a:pt x="91" y="362"/>
                    </a:lnTo>
                    <a:lnTo>
                      <a:pt x="91" y="362"/>
                    </a:lnTo>
                    <a:lnTo>
                      <a:pt x="92" y="363"/>
                    </a:lnTo>
                    <a:lnTo>
                      <a:pt x="92" y="363"/>
                    </a:lnTo>
                    <a:lnTo>
                      <a:pt x="92" y="364"/>
                    </a:lnTo>
                    <a:lnTo>
                      <a:pt x="92" y="364"/>
                    </a:lnTo>
                    <a:lnTo>
                      <a:pt x="92" y="364"/>
                    </a:lnTo>
                    <a:lnTo>
                      <a:pt x="92" y="365"/>
                    </a:lnTo>
                    <a:lnTo>
                      <a:pt x="93" y="365"/>
                    </a:lnTo>
                    <a:lnTo>
                      <a:pt x="93" y="366"/>
                    </a:lnTo>
                    <a:lnTo>
                      <a:pt x="93" y="367"/>
                    </a:lnTo>
                    <a:lnTo>
                      <a:pt x="93" y="367"/>
                    </a:lnTo>
                    <a:lnTo>
                      <a:pt x="93" y="368"/>
                    </a:lnTo>
                    <a:lnTo>
                      <a:pt x="94" y="367"/>
                    </a:lnTo>
                    <a:lnTo>
                      <a:pt x="94" y="366"/>
                    </a:lnTo>
                    <a:lnTo>
                      <a:pt x="94" y="365"/>
                    </a:lnTo>
                    <a:lnTo>
                      <a:pt x="94" y="364"/>
                    </a:lnTo>
                    <a:lnTo>
                      <a:pt x="94" y="362"/>
                    </a:lnTo>
                    <a:lnTo>
                      <a:pt x="95" y="361"/>
                    </a:lnTo>
                    <a:lnTo>
                      <a:pt x="95" y="360"/>
                    </a:lnTo>
                    <a:lnTo>
                      <a:pt x="95" y="359"/>
                    </a:lnTo>
                    <a:lnTo>
                      <a:pt x="95" y="358"/>
                    </a:lnTo>
                    <a:lnTo>
                      <a:pt x="95" y="358"/>
                    </a:lnTo>
                    <a:lnTo>
                      <a:pt x="96" y="357"/>
                    </a:lnTo>
                    <a:lnTo>
                      <a:pt x="96" y="357"/>
                    </a:lnTo>
                    <a:lnTo>
                      <a:pt x="96" y="356"/>
                    </a:lnTo>
                    <a:lnTo>
                      <a:pt x="96" y="356"/>
                    </a:lnTo>
                    <a:lnTo>
                      <a:pt x="96" y="355"/>
                    </a:lnTo>
                    <a:lnTo>
                      <a:pt x="97" y="355"/>
                    </a:lnTo>
                    <a:lnTo>
                      <a:pt x="97" y="354"/>
                    </a:lnTo>
                    <a:lnTo>
                      <a:pt x="97" y="353"/>
                    </a:lnTo>
                    <a:lnTo>
                      <a:pt x="97" y="352"/>
                    </a:lnTo>
                    <a:lnTo>
                      <a:pt x="97" y="352"/>
                    </a:lnTo>
                    <a:lnTo>
                      <a:pt x="98" y="351"/>
                    </a:lnTo>
                    <a:lnTo>
                      <a:pt x="98" y="350"/>
                    </a:lnTo>
                    <a:lnTo>
                      <a:pt x="98" y="350"/>
                    </a:lnTo>
                    <a:lnTo>
                      <a:pt x="98" y="349"/>
                    </a:lnTo>
                    <a:lnTo>
                      <a:pt x="98" y="348"/>
                    </a:lnTo>
                    <a:lnTo>
                      <a:pt x="98" y="346"/>
                    </a:lnTo>
                    <a:lnTo>
                      <a:pt x="99" y="345"/>
                    </a:lnTo>
                    <a:lnTo>
                      <a:pt x="99" y="344"/>
                    </a:lnTo>
                    <a:lnTo>
                      <a:pt x="99" y="343"/>
                    </a:lnTo>
                    <a:lnTo>
                      <a:pt x="99" y="342"/>
                    </a:lnTo>
                    <a:lnTo>
                      <a:pt x="99" y="340"/>
                    </a:lnTo>
                    <a:lnTo>
                      <a:pt x="100" y="339"/>
                    </a:lnTo>
                    <a:lnTo>
                      <a:pt x="100" y="338"/>
                    </a:lnTo>
                    <a:lnTo>
                      <a:pt x="100" y="336"/>
                    </a:lnTo>
                    <a:lnTo>
                      <a:pt x="100" y="335"/>
                    </a:lnTo>
                    <a:lnTo>
                      <a:pt x="100" y="334"/>
                    </a:lnTo>
                    <a:lnTo>
                      <a:pt x="101" y="332"/>
                    </a:lnTo>
                    <a:lnTo>
                      <a:pt x="101" y="331"/>
                    </a:lnTo>
                    <a:lnTo>
                      <a:pt x="101" y="329"/>
                    </a:lnTo>
                    <a:lnTo>
                      <a:pt x="101" y="328"/>
                    </a:lnTo>
                    <a:lnTo>
                      <a:pt x="101" y="327"/>
                    </a:lnTo>
                    <a:lnTo>
                      <a:pt x="102" y="327"/>
                    </a:lnTo>
                    <a:lnTo>
                      <a:pt x="102" y="326"/>
                    </a:lnTo>
                    <a:lnTo>
                      <a:pt x="102" y="326"/>
                    </a:lnTo>
                    <a:lnTo>
                      <a:pt x="102" y="326"/>
                    </a:lnTo>
                    <a:lnTo>
                      <a:pt x="102" y="325"/>
                    </a:lnTo>
                    <a:lnTo>
                      <a:pt x="103" y="325"/>
                    </a:lnTo>
                    <a:lnTo>
                      <a:pt x="103" y="325"/>
                    </a:lnTo>
                    <a:lnTo>
                      <a:pt x="103" y="323"/>
                    </a:lnTo>
                    <a:lnTo>
                      <a:pt x="103" y="321"/>
                    </a:lnTo>
                    <a:lnTo>
                      <a:pt x="103" y="318"/>
                    </a:lnTo>
                    <a:lnTo>
                      <a:pt x="104" y="316"/>
                    </a:lnTo>
                    <a:lnTo>
                      <a:pt x="104" y="313"/>
                    </a:lnTo>
                    <a:lnTo>
                      <a:pt x="104" y="310"/>
                    </a:lnTo>
                    <a:lnTo>
                      <a:pt x="104" y="308"/>
                    </a:lnTo>
                    <a:lnTo>
                      <a:pt x="104" y="305"/>
                    </a:lnTo>
                    <a:lnTo>
                      <a:pt x="104" y="304"/>
                    </a:lnTo>
                    <a:lnTo>
                      <a:pt x="104" y="304"/>
                    </a:lnTo>
                    <a:lnTo>
                      <a:pt x="105" y="304"/>
                    </a:lnTo>
                    <a:lnTo>
                      <a:pt x="105" y="304"/>
                    </a:lnTo>
                    <a:lnTo>
                      <a:pt x="105" y="304"/>
                    </a:lnTo>
                    <a:lnTo>
                      <a:pt x="105" y="303"/>
                    </a:lnTo>
                    <a:lnTo>
                      <a:pt x="105" y="303"/>
                    </a:lnTo>
                    <a:lnTo>
                      <a:pt x="106" y="303"/>
                    </a:lnTo>
                    <a:lnTo>
                      <a:pt x="106" y="304"/>
                    </a:lnTo>
                    <a:lnTo>
                      <a:pt x="106" y="305"/>
                    </a:lnTo>
                    <a:lnTo>
                      <a:pt x="106" y="307"/>
                    </a:lnTo>
                    <a:lnTo>
                      <a:pt x="107" y="309"/>
                    </a:lnTo>
                    <a:lnTo>
                      <a:pt x="107" y="311"/>
                    </a:lnTo>
                    <a:lnTo>
                      <a:pt x="107" y="313"/>
                    </a:lnTo>
                    <a:lnTo>
                      <a:pt x="107" y="315"/>
                    </a:lnTo>
                    <a:lnTo>
                      <a:pt x="107" y="316"/>
                    </a:lnTo>
                    <a:lnTo>
                      <a:pt x="108" y="318"/>
                    </a:lnTo>
                    <a:lnTo>
                      <a:pt x="108" y="320"/>
                    </a:lnTo>
                    <a:lnTo>
                      <a:pt x="108" y="321"/>
                    </a:lnTo>
                    <a:lnTo>
                      <a:pt x="108" y="323"/>
                    </a:lnTo>
                    <a:lnTo>
                      <a:pt x="108" y="325"/>
                    </a:lnTo>
                    <a:lnTo>
                      <a:pt x="109" y="326"/>
                    </a:lnTo>
                    <a:lnTo>
                      <a:pt x="109" y="328"/>
                    </a:lnTo>
                    <a:lnTo>
                      <a:pt x="109" y="330"/>
                    </a:lnTo>
                    <a:lnTo>
                      <a:pt x="109" y="331"/>
                    </a:lnTo>
                    <a:lnTo>
                      <a:pt x="109" y="331"/>
                    </a:lnTo>
                    <a:lnTo>
                      <a:pt x="110" y="331"/>
                    </a:lnTo>
                    <a:lnTo>
                      <a:pt x="110" y="331"/>
                    </a:lnTo>
                    <a:lnTo>
                      <a:pt x="110" y="331"/>
                    </a:lnTo>
                    <a:lnTo>
                      <a:pt x="110" y="331"/>
                    </a:lnTo>
                    <a:lnTo>
                      <a:pt x="110" y="331"/>
                    </a:lnTo>
                    <a:lnTo>
                      <a:pt x="110" y="331"/>
                    </a:lnTo>
                    <a:lnTo>
                      <a:pt x="110" y="331"/>
                    </a:lnTo>
                    <a:lnTo>
                      <a:pt x="111" y="331"/>
                    </a:lnTo>
                    <a:lnTo>
                      <a:pt x="111" y="331"/>
                    </a:lnTo>
                    <a:lnTo>
                      <a:pt x="111" y="331"/>
                    </a:lnTo>
                    <a:lnTo>
                      <a:pt x="111" y="331"/>
                    </a:lnTo>
                    <a:lnTo>
                      <a:pt x="111" y="331"/>
                    </a:lnTo>
                    <a:lnTo>
                      <a:pt x="112" y="331"/>
                    </a:lnTo>
                    <a:lnTo>
                      <a:pt x="112" y="331"/>
                    </a:lnTo>
                    <a:lnTo>
                      <a:pt x="112" y="331"/>
                    </a:lnTo>
                    <a:lnTo>
                      <a:pt x="112" y="329"/>
                    </a:lnTo>
                    <a:lnTo>
                      <a:pt x="112" y="328"/>
                    </a:lnTo>
                    <a:lnTo>
                      <a:pt x="113" y="327"/>
                    </a:lnTo>
                    <a:lnTo>
                      <a:pt x="113" y="326"/>
                    </a:lnTo>
                    <a:lnTo>
                      <a:pt x="113" y="324"/>
                    </a:lnTo>
                    <a:lnTo>
                      <a:pt x="113" y="323"/>
                    </a:lnTo>
                    <a:lnTo>
                      <a:pt x="114" y="322"/>
                    </a:lnTo>
                    <a:lnTo>
                      <a:pt x="114" y="321"/>
                    </a:lnTo>
                    <a:lnTo>
                      <a:pt x="114" y="320"/>
                    </a:lnTo>
                    <a:lnTo>
                      <a:pt x="114" y="319"/>
                    </a:lnTo>
                    <a:lnTo>
                      <a:pt x="114" y="318"/>
                    </a:lnTo>
                    <a:lnTo>
                      <a:pt x="115" y="317"/>
                    </a:lnTo>
                    <a:lnTo>
                      <a:pt x="115" y="316"/>
                    </a:lnTo>
                    <a:lnTo>
                      <a:pt x="115" y="315"/>
                    </a:lnTo>
                    <a:lnTo>
                      <a:pt x="115" y="313"/>
                    </a:lnTo>
                    <a:lnTo>
                      <a:pt x="115" y="312"/>
                    </a:lnTo>
                  </a:path>
                </a:pathLst>
              </a:custGeom>
              <a:noFill/>
              <a:ln w="3175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22" name="Line 6"/>
              <p:cNvSpPr>
                <a:spLocks noChangeShapeType="1"/>
              </p:cNvSpPr>
              <p:nvPr/>
            </p:nvSpPr>
            <p:spPr bwMode="auto">
              <a:xfrm>
                <a:off x="857837" y="3826402"/>
                <a:ext cx="484632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23" name="Line 7"/>
              <p:cNvSpPr>
                <a:spLocks noChangeShapeType="1"/>
              </p:cNvSpPr>
              <p:nvPr/>
            </p:nvSpPr>
            <p:spPr bwMode="auto">
              <a:xfrm flipV="1">
                <a:off x="1504348" y="3767033"/>
                <a:ext cx="0" cy="59369"/>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24" name="Line 8"/>
              <p:cNvSpPr>
                <a:spLocks noChangeShapeType="1"/>
              </p:cNvSpPr>
              <p:nvPr/>
            </p:nvSpPr>
            <p:spPr bwMode="auto">
              <a:xfrm flipV="1">
                <a:off x="2150861" y="3767033"/>
                <a:ext cx="0" cy="59369"/>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25" name="Line 9"/>
              <p:cNvSpPr>
                <a:spLocks noChangeShapeType="1"/>
              </p:cNvSpPr>
              <p:nvPr/>
            </p:nvSpPr>
            <p:spPr bwMode="auto">
              <a:xfrm flipV="1">
                <a:off x="2797372" y="3767033"/>
                <a:ext cx="0" cy="59369"/>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26" name="Line 10"/>
              <p:cNvSpPr>
                <a:spLocks noChangeShapeType="1"/>
              </p:cNvSpPr>
              <p:nvPr/>
            </p:nvSpPr>
            <p:spPr bwMode="auto">
              <a:xfrm flipV="1">
                <a:off x="3442205" y="3767033"/>
                <a:ext cx="0" cy="59369"/>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27" name="Line 11"/>
              <p:cNvSpPr>
                <a:spLocks noChangeShapeType="1"/>
              </p:cNvSpPr>
              <p:nvPr/>
            </p:nvSpPr>
            <p:spPr bwMode="auto">
              <a:xfrm flipV="1">
                <a:off x="4088717" y="3767033"/>
                <a:ext cx="0" cy="59369"/>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28" name="Line 12"/>
              <p:cNvSpPr>
                <a:spLocks noChangeShapeType="1"/>
              </p:cNvSpPr>
              <p:nvPr/>
            </p:nvSpPr>
            <p:spPr bwMode="auto">
              <a:xfrm flipV="1">
                <a:off x="4735228" y="3767033"/>
                <a:ext cx="0" cy="59369"/>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29" name="Line 13"/>
              <p:cNvSpPr>
                <a:spLocks noChangeShapeType="1"/>
              </p:cNvSpPr>
              <p:nvPr/>
            </p:nvSpPr>
            <p:spPr bwMode="auto">
              <a:xfrm flipV="1">
                <a:off x="5380061" y="3767033"/>
                <a:ext cx="0" cy="59369"/>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30" name="Rectangle 15"/>
              <p:cNvSpPr>
                <a:spLocks noChangeArrowheads="1"/>
              </p:cNvSpPr>
              <p:nvPr/>
            </p:nvSpPr>
            <p:spPr bwMode="auto">
              <a:xfrm>
                <a:off x="2034992" y="3900614"/>
                <a:ext cx="339837" cy="155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4000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131" name="Rectangle 17"/>
              <p:cNvSpPr>
                <a:spLocks noChangeArrowheads="1"/>
              </p:cNvSpPr>
              <p:nvPr/>
            </p:nvSpPr>
            <p:spPr bwMode="auto">
              <a:xfrm>
                <a:off x="3322978" y="3900614"/>
                <a:ext cx="339837" cy="155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8000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132" name="Rectangle 19"/>
              <p:cNvSpPr>
                <a:spLocks noChangeArrowheads="1"/>
              </p:cNvSpPr>
              <p:nvPr/>
            </p:nvSpPr>
            <p:spPr bwMode="auto">
              <a:xfrm>
                <a:off x="4585775" y="3900614"/>
                <a:ext cx="424796" cy="155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12000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133" name="Line 21"/>
              <p:cNvSpPr>
                <a:spLocks noChangeShapeType="1"/>
              </p:cNvSpPr>
              <p:nvPr/>
            </p:nvSpPr>
            <p:spPr bwMode="auto">
              <a:xfrm flipV="1">
                <a:off x="857837" y="2745043"/>
                <a:ext cx="0" cy="1081359"/>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34" name="Freeform 22"/>
              <p:cNvSpPr>
                <a:spLocks/>
              </p:cNvSpPr>
              <p:nvPr/>
            </p:nvSpPr>
            <p:spPr bwMode="auto">
              <a:xfrm>
                <a:off x="857837" y="2795930"/>
                <a:ext cx="4846320" cy="981707"/>
              </a:xfrm>
              <a:custGeom>
                <a:avLst/>
                <a:gdLst>
                  <a:gd name="T0" fmla="*/ 45 w 2886"/>
                  <a:gd name="T1" fmla="*/ 329 h 463"/>
                  <a:gd name="T2" fmla="*/ 91 w 2886"/>
                  <a:gd name="T3" fmla="*/ 391 h 463"/>
                  <a:gd name="T4" fmla="*/ 136 w 2886"/>
                  <a:gd name="T5" fmla="*/ 388 h 463"/>
                  <a:gd name="T6" fmla="*/ 181 w 2886"/>
                  <a:gd name="T7" fmla="*/ 359 h 463"/>
                  <a:gd name="T8" fmla="*/ 226 w 2886"/>
                  <a:gd name="T9" fmla="*/ 401 h 463"/>
                  <a:gd name="T10" fmla="*/ 271 w 2886"/>
                  <a:gd name="T11" fmla="*/ 397 h 463"/>
                  <a:gd name="T12" fmla="*/ 317 w 2886"/>
                  <a:gd name="T13" fmla="*/ 373 h 463"/>
                  <a:gd name="T14" fmla="*/ 362 w 2886"/>
                  <a:gd name="T15" fmla="*/ 394 h 463"/>
                  <a:gd name="T16" fmla="*/ 407 w 2886"/>
                  <a:gd name="T17" fmla="*/ 390 h 463"/>
                  <a:gd name="T18" fmla="*/ 452 w 2886"/>
                  <a:gd name="T19" fmla="*/ 377 h 463"/>
                  <a:gd name="T20" fmla="*/ 497 w 2886"/>
                  <a:gd name="T21" fmla="*/ 340 h 463"/>
                  <a:gd name="T22" fmla="*/ 543 w 2886"/>
                  <a:gd name="T23" fmla="*/ 368 h 463"/>
                  <a:gd name="T24" fmla="*/ 588 w 2886"/>
                  <a:gd name="T25" fmla="*/ 377 h 463"/>
                  <a:gd name="T26" fmla="*/ 633 w 2886"/>
                  <a:gd name="T27" fmla="*/ 353 h 463"/>
                  <a:gd name="T28" fmla="*/ 678 w 2886"/>
                  <a:gd name="T29" fmla="*/ 345 h 463"/>
                  <a:gd name="T30" fmla="*/ 724 w 2886"/>
                  <a:gd name="T31" fmla="*/ 403 h 463"/>
                  <a:gd name="T32" fmla="*/ 769 w 2886"/>
                  <a:gd name="T33" fmla="*/ 389 h 463"/>
                  <a:gd name="T34" fmla="*/ 814 w 2886"/>
                  <a:gd name="T35" fmla="*/ 422 h 463"/>
                  <a:gd name="T36" fmla="*/ 859 w 2886"/>
                  <a:gd name="T37" fmla="*/ 437 h 463"/>
                  <a:gd name="T38" fmla="*/ 905 w 2886"/>
                  <a:gd name="T39" fmla="*/ 414 h 463"/>
                  <a:gd name="T40" fmla="*/ 950 w 2886"/>
                  <a:gd name="T41" fmla="*/ 454 h 463"/>
                  <a:gd name="T42" fmla="*/ 995 w 2886"/>
                  <a:gd name="T43" fmla="*/ 440 h 463"/>
                  <a:gd name="T44" fmla="*/ 1040 w 2886"/>
                  <a:gd name="T45" fmla="*/ 400 h 463"/>
                  <a:gd name="T46" fmla="*/ 1085 w 2886"/>
                  <a:gd name="T47" fmla="*/ 437 h 463"/>
                  <a:gd name="T48" fmla="*/ 1131 w 2886"/>
                  <a:gd name="T49" fmla="*/ 425 h 463"/>
                  <a:gd name="T50" fmla="*/ 1176 w 2886"/>
                  <a:gd name="T51" fmla="*/ 392 h 463"/>
                  <a:gd name="T52" fmla="*/ 1221 w 2886"/>
                  <a:gd name="T53" fmla="*/ 433 h 463"/>
                  <a:gd name="T54" fmla="*/ 1266 w 2886"/>
                  <a:gd name="T55" fmla="*/ 406 h 463"/>
                  <a:gd name="T56" fmla="*/ 1311 w 2886"/>
                  <a:gd name="T57" fmla="*/ 371 h 463"/>
                  <a:gd name="T58" fmla="*/ 1357 w 2886"/>
                  <a:gd name="T59" fmla="*/ 413 h 463"/>
                  <a:gd name="T60" fmla="*/ 1402 w 2886"/>
                  <a:gd name="T61" fmla="*/ 379 h 463"/>
                  <a:gd name="T62" fmla="*/ 1447 w 2886"/>
                  <a:gd name="T63" fmla="*/ 356 h 463"/>
                  <a:gd name="T64" fmla="*/ 1492 w 2886"/>
                  <a:gd name="T65" fmla="*/ 398 h 463"/>
                  <a:gd name="T66" fmla="*/ 1537 w 2886"/>
                  <a:gd name="T67" fmla="*/ 399 h 463"/>
                  <a:gd name="T68" fmla="*/ 1583 w 2886"/>
                  <a:gd name="T69" fmla="*/ 378 h 463"/>
                  <a:gd name="T70" fmla="*/ 1628 w 2886"/>
                  <a:gd name="T71" fmla="*/ 433 h 463"/>
                  <a:gd name="T72" fmla="*/ 1673 w 2886"/>
                  <a:gd name="T73" fmla="*/ 430 h 463"/>
                  <a:gd name="T74" fmla="*/ 1718 w 2886"/>
                  <a:gd name="T75" fmla="*/ 399 h 463"/>
                  <a:gd name="T76" fmla="*/ 1763 w 2886"/>
                  <a:gd name="T77" fmla="*/ 456 h 463"/>
                  <a:gd name="T78" fmla="*/ 1808 w 2886"/>
                  <a:gd name="T79" fmla="*/ 434 h 463"/>
                  <a:gd name="T80" fmla="*/ 1854 w 2886"/>
                  <a:gd name="T81" fmla="*/ 396 h 463"/>
                  <a:gd name="T82" fmla="*/ 1899 w 2886"/>
                  <a:gd name="T83" fmla="*/ 311 h 463"/>
                  <a:gd name="T84" fmla="*/ 1944 w 2886"/>
                  <a:gd name="T85" fmla="*/ 62 h 463"/>
                  <a:gd name="T86" fmla="*/ 1989 w 2886"/>
                  <a:gd name="T87" fmla="*/ 236 h 463"/>
                  <a:gd name="T88" fmla="*/ 2034 w 2886"/>
                  <a:gd name="T89" fmla="*/ 312 h 463"/>
                  <a:gd name="T90" fmla="*/ 2080 w 2886"/>
                  <a:gd name="T91" fmla="*/ 159 h 463"/>
                  <a:gd name="T92" fmla="*/ 2125 w 2886"/>
                  <a:gd name="T93" fmla="*/ 229 h 463"/>
                  <a:gd name="T94" fmla="*/ 2170 w 2886"/>
                  <a:gd name="T95" fmla="*/ 225 h 463"/>
                  <a:gd name="T96" fmla="*/ 2215 w 2886"/>
                  <a:gd name="T97" fmla="*/ 186 h 463"/>
                  <a:gd name="T98" fmla="*/ 2261 w 2886"/>
                  <a:gd name="T99" fmla="*/ 360 h 463"/>
                  <a:gd name="T100" fmla="*/ 2306 w 2886"/>
                  <a:gd name="T101" fmla="*/ 75 h 463"/>
                  <a:gd name="T102" fmla="*/ 2351 w 2886"/>
                  <a:gd name="T103" fmla="*/ 185 h 463"/>
                  <a:gd name="T104" fmla="*/ 2396 w 2886"/>
                  <a:gd name="T105" fmla="*/ 362 h 463"/>
                  <a:gd name="T106" fmla="*/ 2441 w 2886"/>
                  <a:gd name="T107" fmla="*/ 144 h 463"/>
                  <a:gd name="T108" fmla="*/ 2487 w 2886"/>
                  <a:gd name="T109" fmla="*/ 121 h 463"/>
                  <a:gd name="T110" fmla="*/ 2532 w 2886"/>
                  <a:gd name="T111" fmla="*/ 291 h 463"/>
                  <a:gd name="T112" fmla="*/ 2577 w 2886"/>
                  <a:gd name="T113" fmla="*/ 246 h 463"/>
                  <a:gd name="T114" fmla="*/ 2622 w 2886"/>
                  <a:gd name="T115" fmla="*/ 306 h 463"/>
                  <a:gd name="T116" fmla="*/ 2668 w 2886"/>
                  <a:gd name="T117" fmla="*/ 276 h 463"/>
                  <a:gd name="T118" fmla="*/ 2713 w 2886"/>
                  <a:gd name="T119" fmla="*/ 271 h 463"/>
                  <a:gd name="T120" fmla="*/ 2758 w 2886"/>
                  <a:gd name="T121" fmla="*/ 279 h 463"/>
                  <a:gd name="T122" fmla="*/ 2803 w 2886"/>
                  <a:gd name="T123" fmla="*/ 260 h 463"/>
                  <a:gd name="T124" fmla="*/ 2848 w 2886"/>
                  <a:gd name="T125" fmla="*/ 22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6" h="463">
                    <a:moveTo>
                      <a:pt x="0" y="361"/>
                    </a:moveTo>
                    <a:lnTo>
                      <a:pt x="1" y="361"/>
                    </a:lnTo>
                    <a:lnTo>
                      <a:pt x="1" y="361"/>
                    </a:lnTo>
                    <a:lnTo>
                      <a:pt x="1" y="361"/>
                    </a:lnTo>
                    <a:lnTo>
                      <a:pt x="1" y="361"/>
                    </a:lnTo>
                    <a:lnTo>
                      <a:pt x="2" y="360"/>
                    </a:lnTo>
                    <a:lnTo>
                      <a:pt x="2" y="359"/>
                    </a:lnTo>
                    <a:lnTo>
                      <a:pt x="2" y="359"/>
                    </a:lnTo>
                    <a:lnTo>
                      <a:pt x="2" y="358"/>
                    </a:lnTo>
                    <a:lnTo>
                      <a:pt x="2" y="358"/>
                    </a:lnTo>
                    <a:lnTo>
                      <a:pt x="2" y="358"/>
                    </a:lnTo>
                    <a:lnTo>
                      <a:pt x="2" y="357"/>
                    </a:lnTo>
                    <a:lnTo>
                      <a:pt x="3" y="355"/>
                    </a:lnTo>
                    <a:lnTo>
                      <a:pt x="3" y="354"/>
                    </a:lnTo>
                    <a:lnTo>
                      <a:pt x="3" y="353"/>
                    </a:lnTo>
                    <a:lnTo>
                      <a:pt x="3" y="352"/>
                    </a:lnTo>
                    <a:lnTo>
                      <a:pt x="3" y="350"/>
                    </a:lnTo>
                    <a:lnTo>
                      <a:pt x="4" y="349"/>
                    </a:lnTo>
                    <a:lnTo>
                      <a:pt x="4" y="348"/>
                    </a:lnTo>
                    <a:lnTo>
                      <a:pt x="4" y="347"/>
                    </a:lnTo>
                    <a:lnTo>
                      <a:pt x="4" y="347"/>
                    </a:lnTo>
                    <a:lnTo>
                      <a:pt x="4" y="347"/>
                    </a:lnTo>
                    <a:lnTo>
                      <a:pt x="5" y="347"/>
                    </a:lnTo>
                    <a:lnTo>
                      <a:pt x="5" y="347"/>
                    </a:lnTo>
                    <a:lnTo>
                      <a:pt x="5" y="347"/>
                    </a:lnTo>
                    <a:lnTo>
                      <a:pt x="5" y="347"/>
                    </a:lnTo>
                    <a:lnTo>
                      <a:pt x="5" y="347"/>
                    </a:lnTo>
                    <a:lnTo>
                      <a:pt x="6" y="346"/>
                    </a:lnTo>
                    <a:lnTo>
                      <a:pt x="6" y="346"/>
                    </a:lnTo>
                    <a:lnTo>
                      <a:pt x="6" y="346"/>
                    </a:lnTo>
                    <a:lnTo>
                      <a:pt x="6" y="345"/>
                    </a:lnTo>
                    <a:lnTo>
                      <a:pt x="6" y="345"/>
                    </a:lnTo>
                    <a:lnTo>
                      <a:pt x="7" y="345"/>
                    </a:lnTo>
                    <a:lnTo>
                      <a:pt x="7" y="344"/>
                    </a:lnTo>
                    <a:lnTo>
                      <a:pt x="7" y="344"/>
                    </a:lnTo>
                    <a:lnTo>
                      <a:pt x="7" y="342"/>
                    </a:lnTo>
                    <a:lnTo>
                      <a:pt x="7" y="341"/>
                    </a:lnTo>
                    <a:lnTo>
                      <a:pt x="8" y="340"/>
                    </a:lnTo>
                    <a:lnTo>
                      <a:pt x="8" y="338"/>
                    </a:lnTo>
                    <a:lnTo>
                      <a:pt x="8" y="336"/>
                    </a:lnTo>
                    <a:lnTo>
                      <a:pt x="8" y="335"/>
                    </a:lnTo>
                    <a:lnTo>
                      <a:pt x="8" y="334"/>
                    </a:lnTo>
                    <a:lnTo>
                      <a:pt x="8" y="332"/>
                    </a:lnTo>
                    <a:lnTo>
                      <a:pt x="9" y="332"/>
                    </a:lnTo>
                    <a:lnTo>
                      <a:pt x="9" y="332"/>
                    </a:lnTo>
                    <a:lnTo>
                      <a:pt x="9" y="332"/>
                    </a:lnTo>
                    <a:lnTo>
                      <a:pt x="9" y="332"/>
                    </a:lnTo>
                    <a:lnTo>
                      <a:pt x="9" y="332"/>
                    </a:lnTo>
                    <a:lnTo>
                      <a:pt x="10" y="332"/>
                    </a:lnTo>
                    <a:lnTo>
                      <a:pt x="10" y="332"/>
                    </a:lnTo>
                    <a:lnTo>
                      <a:pt x="10" y="332"/>
                    </a:lnTo>
                    <a:lnTo>
                      <a:pt x="10" y="331"/>
                    </a:lnTo>
                    <a:lnTo>
                      <a:pt x="10" y="331"/>
                    </a:lnTo>
                    <a:lnTo>
                      <a:pt x="11" y="330"/>
                    </a:lnTo>
                    <a:lnTo>
                      <a:pt x="11" y="329"/>
                    </a:lnTo>
                    <a:lnTo>
                      <a:pt x="11" y="328"/>
                    </a:lnTo>
                    <a:lnTo>
                      <a:pt x="11" y="327"/>
                    </a:lnTo>
                    <a:lnTo>
                      <a:pt x="11" y="326"/>
                    </a:lnTo>
                    <a:lnTo>
                      <a:pt x="12" y="325"/>
                    </a:lnTo>
                    <a:lnTo>
                      <a:pt x="12" y="325"/>
                    </a:lnTo>
                    <a:lnTo>
                      <a:pt x="12" y="326"/>
                    </a:lnTo>
                    <a:lnTo>
                      <a:pt x="12" y="326"/>
                    </a:lnTo>
                    <a:lnTo>
                      <a:pt x="12" y="327"/>
                    </a:lnTo>
                    <a:lnTo>
                      <a:pt x="13" y="327"/>
                    </a:lnTo>
                    <a:lnTo>
                      <a:pt x="13" y="328"/>
                    </a:lnTo>
                    <a:lnTo>
                      <a:pt x="13" y="328"/>
                    </a:lnTo>
                    <a:lnTo>
                      <a:pt x="13" y="329"/>
                    </a:lnTo>
                    <a:lnTo>
                      <a:pt x="13" y="330"/>
                    </a:lnTo>
                    <a:lnTo>
                      <a:pt x="14" y="333"/>
                    </a:lnTo>
                    <a:lnTo>
                      <a:pt x="14" y="335"/>
                    </a:lnTo>
                    <a:lnTo>
                      <a:pt x="14" y="337"/>
                    </a:lnTo>
                    <a:lnTo>
                      <a:pt x="14" y="340"/>
                    </a:lnTo>
                    <a:lnTo>
                      <a:pt x="14" y="342"/>
                    </a:lnTo>
                    <a:lnTo>
                      <a:pt x="14" y="344"/>
                    </a:lnTo>
                    <a:lnTo>
                      <a:pt x="15" y="346"/>
                    </a:lnTo>
                    <a:lnTo>
                      <a:pt x="15" y="348"/>
                    </a:lnTo>
                    <a:lnTo>
                      <a:pt x="15" y="351"/>
                    </a:lnTo>
                    <a:lnTo>
                      <a:pt x="15" y="353"/>
                    </a:lnTo>
                    <a:lnTo>
                      <a:pt x="15" y="355"/>
                    </a:lnTo>
                    <a:lnTo>
                      <a:pt x="16" y="357"/>
                    </a:lnTo>
                    <a:lnTo>
                      <a:pt x="16" y="359"/>
                    </a:lnTo>
                    <a:lnTo>
                      <a:pt x="16" y="361"/>
                    </a:lnTo>
                    <a:lnTo>
                      <a:pt x="16" y="364"/>
                    </a:lnTo>
                    <a:lnTo>
                      <a:pt x="16" y="364"/>
                    </a:lnTo>
                    <a:lnTo>
                      <a:pt x="17" y="365"/>
                    </a:lnTo>
                    <a:lnTo>
                      <a:pt x="17" y="366"/>
                    </a:lnTo>
                    <a:lnTo>
                      <a:pt x="17" y="366"/>
                    </a:lnTo>
                    <a:lnTo>
                      <a:pt x="17" y="367"/>
                    </a:lnTo>
                    <a:lnTo>
                      <a:pt x="17" y="368"/>
                    </a:lnTo>
                    <a:lnTo>
                      <a:pt x="18" y="369"/>
                    </a:lnTo>
                    <a:lnTo>
                      <a:pt x="18" y="369"/>
                    </a:lnTo>
                    <a:lnTo>
                      <a:pt x="18" y="370"/>
                    </a:lnTo>
                    <a:lnTo>
                      <a:pt x="18" y="370"/>
                    </a:lnTo>
                    <a:lnTo>
                      <a:pt x="18" y="371"/>
                    </a:lnTo>
                    <a:lnTo>
                      <a:pt x="19" y="371"/>
                    </a:lnTo>
                    <a:lnTo>
                      <a:pt x="19" y="372"/>
                    </a:lnTo>
                    <a:lnTo>
                      <a:pt x="19" y="372"/>
                    </a:lnTo>
                    <a:lnTo>
                      <a:pt x="19" y="373"/>
                    </a:lnTo>
                    <a:lnTo>
                      <a:pt x="19" y="374"/>
                    </a:lnTo>
                    <a:lnTo>
                      <a:pt x="20" y="375"/>
                    </a:lnTo>
                    <a:lnTo>
                      <a:pt x="20" y="376"/>
                    </a:lnTo>
                    <a:lnTo>
                      <a:pt x="20" y="377"/>
                    </a:lnTo>
                    <a:lnTo>
                      <a:pt x="20" y="378"/>
                    </a:lnTo>
                    <a:lnTo>
                      <a:pt x="20" y="380"/>
                    </a:lnTo>
                    <a:lnTo>
                      <a:pt x="20" y="381"/>
                    </a:lnTo>
                    <a:lnTo>
                      <a:pt x="21" y="382"/>
                    </a:lnTo>
                    <a:lnTo>
                      <a:pt x="21" y="383"/>
                    </a:lnTo>
                    <a:lnTo>
                      <a:pt x="21" y="383"/>
                    </a:lnTo>
                    <a:lnTo>
                      <a:pt x="21" y="383"/>
                    </a:lnTo>
                    <a:lnTo>
                      <a:pt x="21" y="384"/>
                    </a:lnTo>
                    <a:lnTo>
                      <a:pt x="22" y="384"/>
                    </a:lnTo>
                    <a:lnTo>
                      <a:pt x="22" y="384"/>
                    </a:lnTo>
                    <a:lnTo>
                      <a:pt x="22" y="384"/>
                    </a:lnTo>
                    <a:lnTo>
                      <a:pt x="22" y="384"/>
                    </a:lnTo>
                    <a:lnTo>
                      <a:pt x="22" y="384"/>
                    </a:lnTo>
                    <a:lnTo>
                      <a:pt x="23" y="383"/>
                    </a:lnTo>
                    <a:lnTo>
                      <a:pt x="23" y="383"/>
                    </a:lnTo>
                    <a:lnTo>
                      <a:pt x="23" y="382"/>
                    </a:lnTo>
                    <a:lnTo>
                      <a:pt x="23" y="382"/>
                    </a:lnTo>
                    <a:lnTo>
                      <a:pt x="23" y="381"/>
                    </a:lnTo>
                    <a:lnTo>
                      <a:pt x="24" y="381"/>
                    </a:lnTo>
                    <a:lnTo>
                      <a:pt x="24" y="380"/>
                    </a:lnTo>
                    <a:lnTo>
                      <a:pt x="24" y="380"/>
                    </a:lnTo>
                    <a:lnTo>
                      <a:pt x="24" y="380"/>
                    </a:lnTo>
                    <a:lnTo>
                      <a:pt x="24" y="379"/>
                    </a:lnTo>
                    <a:lnTo>
                      <a:pt x="25" y="379"/>
                    </a:lnTo>
                    <a:lnTo>
                      <a:pt x="25" y="379"/>
                    </a:lnTo>
                    <a:lnTo>
                      <a:pt x="25" y="379"/>
                    </a:lnTo>
                    <a:lnTo>
                      <a:pt x="25" y="378"/>
                    </a:lnTo>
                    <a:lnTo>
                      <a:pt x="25" y="378"/>
                    </a:lnTo>
                    <a:lnTo>
                      <a:pt x="26" y="378"/>
                    </a:lnTo>
                    <a:lnTo>
                      <a:pt x="26" y="377"/>
                    </a:lnTo>
                    <a:lnTo>
                      <a:pt x="26" y="376"/>
                    </a:lnTo>
                    <a:lnTo>
                      <a:pt x="26" y="375"/>
                    </a:lnTo>
                    <a:lnTo>
                      <a:pt x="26" y="373"/>
                    </a:lnTo>
                    <a:lnTo>
                      <a:pt x="26" y="372"/>
                    </a:lnTo>
                    <a:lnTo>
                      <a:pt x="26" y="371"/>
                    </a:lnTo>
                    <a:lnTo>
                      <a:pt x="27" y="370"/>
                    </a:lnTo>
                    <a:lnTo>
                      <a:pt x="27" y="368"/>
                    </a:lnTo>
                    <a:lnTo>
                      <a:pt x="27" y="368"/>
                    </a:lnTo>
                    <a:lnTo>
                      <a:pt x="27" y="369"/>
                    </a:lnTo>
                    <a:lnTo>
                      <a:pt x="28" y="370"/>
                    </a:lnTo>
                    <a:lnTo>
                      <a:pt x="28" y="370"/>
                    </a:lnTo>
                    <a:lnTo>
                      <a:pt x="28" y="371"/>
                    </a:lnTo>
                    <a:lnTo>
                      <a:pt x="28" y="372"/>
                    </a:lnTo>
                    <a:lnTo>
                      <a:pt x="28" y="373"/>
                    </a:lnTo>
                    <a:lnTo>
                      <a:pt x="29" y="374"/>
                    </a:lnTo>
                    <a:lnTo>
                      <a:pt x="29" y="374"/>
                    </a:lnTo>
                    <a:lnTo>
                      <a:pt x="29" y="373"/>
                    </a:lnTo>
                    <a:lnTo>
                      <a:pt x="29" y="373"/>
                    </a:lnTo>
                    <a:lnTo>
                      <a:pt x="29" y="372"/>
                    </a:lnTo>
                    <a:lnTo>
                      <a:pt x="30" y="371"/>
                    </a:lnTo>
                    <a:lnTo>
                      <a:pt x="30" y="371"/>
                    </a:lnTo>
                    <a:lnTo>
                      <a:pt x="30" y="370"/>
                    </a:lnTo>
                    <a:lnTo>
                      <a:pt x="30" y="370"/>
                    </a:lnTo>
                    <a:lnTo>
                      <a:pt x="30" y="370"/>
                    </a:lnTo>
                    <a:lnTo>
                      <a:pt x="31" y="370"/>
                    </a:lnTo>
                    <a:lnTo>
                      <a:pt x="31" y="369"/>
                    </a:lnTo>
                    <a:lnTo>
                      <a:pt x="31" y="369"/>
                    </a:lnTo>
                    <a:lnTo>
                      <a:pt x="31" y="369"/>
                    </a:lnTo>
                    <a:lnTo>
                      <a:pt x="31" y="369"/>
                    </a:lnTo>
                    <a:lnTo>
                      <a:pt x="32" y="369"/>
                    </a:lnTo>
                    <a:lnTo>
                      <a:pt x="32" y="369"/>
                    </a:lnTo>
                    <a:lnTo>
                      <a:pt x="32" y="368"/>
                    </a:lnTo>
                    <a:lnTo>
                      <a:pt x="32" y="368"/>
                    </a:lnTo>
                    <a:lnTo>
                      <a:pt x="32" y="368"/>
                    </a:lnTo>
                    <a:lnTo>
                      <a:pt x="32" y="367"/>
                    </a:lnTo>
                    <a:lnTo>
                      <a:pt x="32" y="367"/>
                    </a:lnTo>
                    <a:lnTo>
                      <a:pt x="33" y="367"/>
                    </a:lnTo>
                    <a:lnTo>
                      <a:pt x="33" y="366"/>
                    </a:lnTo>
                    <a:lnTo>
                      <a:pt x="33" y="366"/>
                    </a:lnTo>
                    <a:lnTo>
                      <a:pt x="33" y="366"/>
                    </a:lnTo>
                    <a:lnTo>
                      <a:pt x="33" y="366"/>
                    </a:lnTo>
                    <a:lnTo>
                      <a:pt x="34" y="367"/>
                    </a:lnTo>
                    <a:lnTo>
                      <a:pt x="34" y="367"/>
                    </a:lnTo>
                    <a:lnTo>
                      <a:pt x="34" y="368"/>
                    </a:lnTo>
                    <a:lnTo>
                      <a:pt x="34" y="368"/>
                    </a:lnTo>
                    <a:lnTo>
                      <a:pt x="34" y="368"/>
                    </a:lnTo>
                    <a:lnTo>
                      <a:pt x="35" y="369"/>
                    </a:lnTo>
                    <a:lnTo>
                      <a:pt x="35" y="368"/>
                    </a:lnTo>
                    <a:lnTo>
                      <a:pt x="35" y="367"/>
                    </a:lnTo>
                    <a:lnTo>
                      <a:pt x="35" y="366"/>
                    </a:lnTo>
                    <a:lnTo>
                      <a:pt x="36" y="365"/>
                    </a:lnTo>
                    <a:lnTo>
                      <a:pt x="36" y="364"/>
                    </a:lnTo>
                    <a:lnTo>
                      <a:pt x="36" y="363"/>
                    </a:lnTo>
                    <a:lnTo>
                      <a:pt x="36" y="362"/>
                    </a:lnTo>
                    <a:lnTo>
                      <a:pt x="36" y="361"/>
                    </a:lnTo>
                    <a:lnTo>
                      <a:pt x="37" y="360"/>
                    </a:lnTo>
                    <a:lnTo>
                      <a:pt x="37" y="359"/>
                    </a:lnTo>
                    <a:lnTo>
                      <a:pt x="37" y="359"/>
                    </a:lnTo>
                    <a:lnTo>
                      <a:pt x="37" y="358"/>
                    </a:lnTo>
                    <a:lnTo>
                      <a:pt x="37" y="358"/>
                    </a:lnTo>
                    <a:lnTo>
                      <a:pt x="37" y="357"/>
                    </a:lnTo>
                    <a:lnTo>
                      <a:pt x="37" y="357"/>
                    </a:lnTo>
                    <a:lnTo>
                      <a:pt x="38" y="356"/>
                    </a:lnTo>
                    <a:lnTo>
                      <a:pt x="38" y="356"/>
                    </a:lnTo>
                    <a:lnTo>
                      <a:pt x="38" y="356"/>
                    </a:lnTo>
                    <a:lnTo>
                      <a:pt x="38" y="356"/>
                    </a:lnTo>
                    <a:lnTo>
                      <a:pt x="38" y="355"/>
                    </a:lnTo>
                    <a:lnTo>
                      <a:pt x="39" y="355"/>
                    </a:lnTo>
                    <a:lnTo>
                      <a:pt x="39" y="355"/>
                    </a:lnTo>
                    <a:lnTo>
                      <a:pt x="39" y="355"/>
                    </a:lnTo>
                    <a:lnTo>
                      <a:pt x="39" y="355"/>
                    </a:lnTo>
                    <a:lnTo>
                      <a:pt x="39" y="354"/>
                    </a:lnTo>
                    <a:lnTo>
                      <a:pt x="40" y="353"/>
                    </a:lnTo>
                    <a:lnTo>
                      <a:pt x="40" y="352"/>
                    </a:lnTo>
                    <a:lnTo>
                      <a:pt x="40" y="351"/>
                    </a:lnTo>
                    <a:lnTo>
                      <a:pt x="40" y="349"/>
                    </a:lnTo>
                    <a:lnTo>
                      <a:pt x="40" y="348"/>
                    </a:lnTo>
                    <a:lnTo>
                      <a:pt x="41" y="347"/>
                    </a:lnTo>
                    <a:lnTo>
                      <a:pt x="41" y="346"/>
                    </a:lnTo>
                    <a:lnTo>
                      <a:pt x="41" y="346"/>
                    </a:lnTo>
                    <a:lnTo>
                      <a:pt x="41" y="346"/>
                    </a:lnTo>
                    <a:lnTo>
                      <a:pt x="41" y="346"/>
                    </a:lnTo>
                    <a:lnTo>
                      <a:pt x="42" y="346"/>
                    </a:lnTo>
                    <a:lnTo>
                      <a:pt x="42" y="346"/>
                    </a:lnTo>
                    <a:lnTo>
                      <a:pt x="42" y="346"/>
                    </a:lnTo>
                    <a:lnTo>
                      <a:pt x="42" y="346"/>
                    </a:lnTo>
                    <a:lnTo>
                      <a:pt x="42" y="346"/>
                    </a:lnTo>
                    <a:lnTo>
                      <a:pt x="43" y="345"/>
                    </a:lnTo>
                    <a:lnTo>
                      <a:pt x="43" y="345"/>
                    </a:lnTo>
                    <a:lnTo>
                      <a:pt x="43" y="344"/>
                    </a:lnTo>
                    <a:lnTo>
                      <a:pt x="43" y="343"/>
                    </a:lnTo>
                    <a:lnTo>
                      <a:pt x="43" y="343"/>
                    </a:lnTo>
                    <a:lnTo>
                      <a:pt x="43" y="342"/>
                    </a:lnTo>
                    <a:lnTo>
                      <a:pt x="44" y="342"/>
                    </a:lnTo>
                    <a:lnTo>
                      <a:pt x="44" y="341"/>
                    </a:lnTo>
                    <a:lnTo>
                      <a:pt x="44" y="340"/>
                    </a:lnTo>
                    <a:lnTo>
                      <a:pt x="44" y="338"/>
                    </a:lnTo>
                    <a:lnTo>
                      <a:pt x="44" y="337"/>
                    </a:lnTo>
                    <a:lnTo>
                      <a:pt x="45" y="335"/>
                    </a:lnTo>
                    <a:lnTo>
                      <a:pt x="45" y="334"/>
                    </a:lnTo>
                    <a:lnTo>
                      <a:pt x="45" y="332"/>
                    </a:lnTo>
                    <a:lnTo>
                      <a:pt x="45" y="331"/>
                    </a:lnTo>
                    <a:lnTo>
                      <a:pt x="45" y="329"/>
                    </a:lnTo>
                    <a:lnTo>
                      <a:pt x="46" y="328"/>
                    </a:lnTo>
                    <a:lnTo>
                      <a:pt x="46" y="328"/>
                    </a:lnTo>
                    <a:lnTo>
                      <a:pt x="46" y="328"/>
                    </a:lnTo>
                    <a:lnTo>
                      <a:pt x="46" y="328"/>
                    </a:lnTo>
                    <a:lnTo>
                      <a:pt x="46" y="329"/>
                    </a:lnTo>
                    <a:lnTo>
                      <a:pt x="47" y="329"/>
                    </a:lnTo>
                    <a:lnTo>
                      <a:pt x="47" y="329"/>
                    </a:lnTo>
                    <a:lnTo>
                      <a:pt x="47" y="329"/>
                    </a:lnTo>
                    <a:lnTo>
                      <a:pt x="47" y="330"/>
                    </a:lnTo>
                    <a:lnTo>
                      <a:pt x="47" y="333"/>
                    </a:lnTo>
                    <a:lnTo>
                      <a:pt x="48" y="336"/>
                    </a:lnTo>
                    <a:lnTo>
                      <a:pt x="48" y="339"/>
                    </a:lnTo>
                    <a:lnTo>
                      <a:pt x="48" y="342"/>
                    </a:lnTo>
                    <a:lnTo>
                      <a:pt x="48" y="345"/>
                    </a:lnTo>
                    <a:lnTo>
                      <a:pt x="48" y="348"/>
                    </a:lnTo>
                    <a:lnTo>
                      <a:pt x="49" y="351"/>
                    </a:lnTo>
                    <a:lnTo>
                      <a:pt x="49" y="354"/>
                    </a:lnTo>
                    <a:lnTo>
                      <a:pt x="49" y="356"/>
                    </a:lnTo>
                    <a:lnTo>
                      <a:pt x="49" y="359"/>
                    </a:lnTo>
                    <a:lnTo>
                      <a:pt x="49" y="361"/>
                    </a:lnTo>
                    <a:lnTo>
                      <a:pt x="49" y="364"/>
                    </a:lnTo>
                    <a:lnTo>
                      <a:pt x="50" y="366"/>
                    </a:lnTo>
                    <a:lnTo>
                      <a:pt x="50" y="369"/>
                    </a:lnTo>
                    <a:lnTo>
                      <a:pt x="50" y="371"/>
                    </a:lnTo>
                    <a:lnTo>
                      <a:pt x="50" y="373"/>
                    </a:lnTo>
                    <a:lnTo>
                      <a:pt x="50" y="373"/>
                    </a:lnTo>
                    <a:lnTo>
                      <a:pt x="51" y="374"/>
                    </a:lnTo>
                    <a:lnTo>
                      <a:pt x="51" y="375"/>
                    </a:lnTo>
                    <a:lnTo>
                      <a:pt x="51" y="375"/>
                    </a:lnTo>
                    <a:lnTo>
                      <a:pt x="51" y="376"/>
                    </a:lnTo>
                    <a:lnTo>
                      <a:pt x="51" y="376"/>
                    </a:lnTo>
                    <a:lnTo>
                      <a:pt x="52" y="377"/>
                    </a:lnTo>
                    <a:lnTo>
                      <a:pt x="52" y="377"/>
                    </a:lnTo>
                    <a:lnTo>
                      <a:pt x="52" y="378"/>
                    </a:lnTo>
                    <a:lnTo>
                      <a:pt x="52" y="379"/>
                    </a:lnTo>
                    <a:lnTo>
                      <a:pt x="52" y="380"/>
                    </a:lnTo>
                    <a:lnTo>
                      <a:pt x="53" y="380"/>
                    </a:lnTo>
                    <a:lnTo>
                      <a:pt x="53" y="381"/>
                    </a:lnTo>
                    <a:lnTo>
                      <a:pt x="53" y="381"/>
                    </a:lnTo>
                    <a:lnTo>
                      <a:pt x="53" y="382"/>
                    </a:lnTo>
                    <a:lnTo>
                      <a:pt x="53" y="382"/>
                    </a:lnTo>
                    <a:lnTo>
                      <a:pt x="54" y="383"/>
                    </a:lnTo>
                    <a:lnTo>
                      <a:pt x="54" y="383"/>
                    </a:lnTo>
                    <a:lnTo>
                      <a:pt x="54" y="384"/>
                    </a:lnTo>
                    <a:lnTo>
                      <a:pt x="54" y="384"/>
                    </a:lnTo>
                    <a:lnTo>
                      <a:pt x="54" y="384"/>
                    </a:lnTo>
                    <a:lnTo>
                      <a:pt x="55" y="385"/>
                    </a:lnTo>
                    <a:lnTo>
                      <a:pt x="55" y="385"/>
                    </a:lnTo>
                    <a:lnTo>
                      <a:pt x="55" y="386"/>
                    </a:lnTo>
                    <a:lnTo>
                      <a:pt x="55" y="386"/>
                    </a:lnTo>
                    <a:lnTo>
                      <a:pt x="55" y="386"/>
                    </a:lnTo>
                    <a:lnTo>
                      <a:pt x="55" y="387"/>
                    </a:lnTo>
                    <a:lnTo>
                      <a:pt x="56" y="387"/>
                    </a:lnTo>
                    <a:lnTo>
                      <a:pt x="56" y="387"/>
                    </a:lnTo>
                    <a:lnTo>
                      <a:pt x="56" y="388"/>
                    </a:lnTo>
                    <a:lnTo>
                      <a:pt x="56" y="388"/>
                    </a:lnTo>
                    <a:lnTo>
                      <a:pt x="56" y="388"/>
                    </a:lnTo>
                    <a:lnTo>
                      <a:pt x="57" y="387"/>
                    </a:lnTo>
                    <a:lnTo>
                      <a:pt x="57" y="386"/>
                    </a:lnTo>
                    <a:lnTo>
                      <a:pt x="57" y="385"/>
                    </a:lnTo>
                    <a:lnTo>
                      <a:pt x="57" y="384"/>
                    </a:lnTo>
                    <a:lnTo>
                      <a:pt x="57" y="383"/>
                    </a:lnTo>
                    <a:lnTo>
                      <a:pt x="58" y="382"/>
                    </a:lnTo>
                    <a:lnTo>
                      <a:pt x="58" y="381"/>
                    </a:lnTo>
                    <a:lnTo>
                      <a:pt x="58" y="381"/>
                    </a:lnTo>
                    <a:lnTo>
                      <a:pt x="58" y="381"/>
                    </a:lnTo>
                    <a:lnTo>
                      <a:pt x="58" y="381"/>
                    </a:lnTo>
                    <a:lnTo>
                      <a:pt x="59" y="380"/>
                    </a:lnTo>
                    <a:lnTo>
                      <a:pt x="59" y="380"/>
                    </a:lnTo>
                    <a:lnTo>
                      <a:pt x="59" y="380"/>
                    </a:lnTo>
                    <a:lnTo>
                      <a:pt x="59" y="380"/>
                    </a:lnTo>
                    <a:lnTo>
                      <a:pt x="59" y="380"/>
                    </a:lnTo>
                    <a:lnTo>
                      <a:pt x="60" y="380"/>
                    </a:lnTo>
                    <a:lnTo>
                      <a:pt x="60" y="379"/>
                    </a:lnTo>
                    <a:lnTo>
                      <a:pt x="60" y="379"/>
                    </a:lnTo>
                    <a:lnTo>
                      <a:pt x="60" y="378"/>
                    </a:lnTo>
                    <a:lnTo>
                      <a:pt x="60" y="378"/>
                    </a:lnTo>
                    <a:lnTo>
                      <a:pt x="61" y="377"/>
                    </a:lnTo>
                    <a:lnTo>
                      <a:pt x="61" y="377"/>
                    </a:lnTo>
                    <a:lnTo>
                      <a:pt x="61" y="376"/>
                    </a:lnTo>
                    <a:lnTo>
                      <a:pt x="61" y="376"/>
                    </a:lnTo>
                    <a:lnTo>
                      <a:pt x="61" y="375"/>
                    </a:lnTo>
                    <a:lnTo>
                      <a:pt x="61" y="375"/>
                    </a:lnTo>
                    <a:lnTo>
                      <a:pt x="62" y="374"/>
                    </a:lnTo>
                    <a:lnTo>
                      <a:pt x="62" y="374"/>
                    </a:lnTo>
                    <a:lnTo>
                      <a:pt x="62" y="373"/>
                    </a:lnTo>
                    <a:lnTo>
                      <a:pt x="62" y="372"/>
                    </a:lnTo>
                    <a:lnTo>
                      <a:pt x="62" y="372"/>
                    </a:lnTo>
                    <a:lnTo>
                      <a:pt x="63" y="372"/>
                    </a:lnTo>
                    <a:lnTo>
                      <a:pt x="63" y="373"/>
                    </a:lnTo>
                    <a:lnTo>
                      <a:pt x="63" y="374"/>
                    </a:lnTo>
                    <a:lnTo>
                      <a:pt x="63" y="375"/>
                    </a:lnTo>
                    <a:lnTo>
                      <a:pt x="63" y="376"/>
                    </a:lnTo>
                    <a:lnTo>
                      <a:pt x="64" y="377"/>
                    </a:lnTo>
                    <a:lnTo>
                      <a:pt x="64" y="378"/>
                    </a:lnTo>
                    <a:lnTo>
                      <a:pt x="64" y="379"/>
                    </a:lnTo>
                    <a:lnTo>
                      <a:pt x="64" y="379"/>
                    </a:lnTo>
                    <a:lnTo>
                      <a:pt x="64" y="378"/>
                    </a:lnTo>
                    <a:lnTo>
                      <a:pt x="65" y="377"/>
                    </a:lnTo>
                    <a:lnTo>
                      <a:pt x="65" y="376"/>
                    </a:lnTo>
                    <a:lnTo>
                      <a:pt x="65" y="375"/>
                    </a:lnTo>
                    <a:lnTo>
                      <a:pt x="65" y="374"/>
                    </a:lnTo>
                    <a:lnTo>
                      <a:pt x="65" y="373"/>
                    </a:lnTo>
                    <a:lnTo>
                      <a:pt x="66" y="372"/>
                    </a:lnTo>
                    <a:lnTo>
                      <a:pt x="66" y="371"/>
                    </a:lnTo>
                    <a:lnTo>
                      <a:pt x="66" y="372"/>
                    </a:lnTo>
                    <a:lnTo>
                      <a:pt x="66" y="372"/>
                    </a:lnTo>
                    <a:lnTo>
                      <a:pt x="66" y="372"/>
                    </a:lnTo>
                    <a:lnTo>
                      <a:pt x="66" y="372"/>
                    </a:lnTo>
                    <a:lnTo>
                      <a:pt x="66" y="372"/>
                    </a:lnTo>
                    <a:lnTo>
                      <a:pt x="67" y="372"/>
                    </a:lnTo>
                    <a:lnTo>
                      <a:pt x="67" y="373"/>
                    </a:lnTo>
                    <a:lnTo>
                      <a:pt x="67" y="373"/>
                    </a:lnTo>
                    <a:lnTo>
                      <a:pt x="67" y="373"/>
                    </a:lnTo>
                    <a:lnTo>
                      <a:pt x="67" y="373"/>
                    </a:lnTo>
                    <a:lnTo>
                      <a:pt x="68" y="373"/>
                    </a:lnTo>
                    <a:lnTo>
                      <a:pt x="68" y="373"/>
                    </a:lnTo>
                    <a:lnTo>
                      <a:pt x="68" y="373"/>
                    </a:lnTo>
                    <a:lnTo>
                      <a:pt x="68" y="373"/>
                    </a:lnTo>
                    <a:lnTo>
                      <a:pt x="68" y="373"/>
                    </a:lnTo>
                    <a:lnTo>
                      <a:pt x="69" y="373"/>
                    </a:lnTo>
                    <a:lnTo>
                      <a:pt x="69" y="373"/>
                    </a:lnTo>
                    <a:lnTo>
                      <a:pt x="69" y="373"/>
                    </a:lnTo>
                    <a:lnTo>
                      <a:pt x="69" y="373"/>
                    </a:lnTo>
                    <a:lnTo>
                      <a:pt x="70" y="373"/>
                    </a:lnTo>
                    <a:lnTo>
                      <a:pt x="70" y="373"/>
                    </a:lnTo>
                    <a:lnTo>
                      <a:pt x="70" y="373"/>
                    </a:lnTo>
                    <a:lnTo>
                      <a:pt x="70" y="374"/>
                    </a:lnTo>
                    <a:lnTo>
                      <a:pt x="70" y="373"/>
                    </a:lnTo>
                    <a:lnTo>
                      <a:pt x="71" y="370"/>
                    </a:lnTo>
                    <a:lnTo>
                      <a:pt x="71" y="369"/>
                    </a:lnTo>
                    <a:lnTo>
                      <a:pt x="71" y="366"/>
                    </a:lnTo>
                    <a:lnTo>
                      <a:pt x="71" y="364"/>
                    </a:lnTo>
                    <a:lnTo>
                      <a:pt x="71" y="362"/>
                    </a:lnTo>
                    <a:lnTo>
                      <a:pt x="72" y="360"/>
                    </a:lnTo>
                    <a:lnTo>
                      <a:pt x="72" y="358"/>
                    </a:lnTo>
                    <a:lnTo>
                      <a:pt x="72" y="357"/>
                    </a:lnTo>
                    <a:lnTo>
                      <a:pt x="72" y="358"/>
                    </a:lnTo>
                    <a:lnTo>
                      <a:pt x="72" y="358"/>
                    </a:lnTo>
                    <a:lnTo>
                      <a:pt x="72" y="358"/>
                    </a:lnTo>
                    <a:lnTo>
                      <a:pt x="72" y="358"/>
                    </a:lnTo>
                    <a:lnTo>
                      <a:pt x="73" y="359"/>
                    </a:lnTo>
                    <a:lnTo>
                      <a:pt x="73" y="359"/>
                    </a:lnTo>
                    <a:lnTo>
                      <a:pt x="73" y="359"/>
                    </a:lnTo>
                    <a:lnTo>
                      <a:pt x="73" y="359"/>
                    </a:lnTo>
                    <a:lnTo>
                      <a:pt x="73" y="359"/>
                    </a:lnTo>
                    <a:lnTo>
                      <a:pt x="74" y="358"/>
                    </a:lnTo>
                    <a:lnTo>
                      <a:pt x="74" y="358"/>
                    </a:lnTo>
                    <a:lnTo>
                      <a:pt x="74" y="357"/>
                    </a:lnTo>
                    <a:lnTo>
                      <a:pt x="74" y="357"/>
                    </a:lnTo>
                    <a:lnTo>
                      <a:pt x="74" y="356"/>
                    </a:lnTo>
                    <a:lnTo>
                      <a:pt x="75" y="356"/>
                    </a:lnTo>
                    <a:lnTo>
                      <a:pt x="75" y="355"/>
                    </a:lnTo>
                    <a:lnTo>
                      <a:pt x="75" y="354"/>
                    </a:lnTo>
                    <a:lnTo>
                      <a:pt x="75" y="353"/>
                    </a:lnTo>
                    <a:lnTo>
                      <a:pt x="75" y="352"/>
                    </a:lnTo>
                    <a:lnTo>
                      <a:pt x="76" y="351"/>
                    </a:lnTo>
                    <a:lnTo>
                      <a:pt x="76" y="350"/>
                    </a:lnTo>
                    <a:lnTo>
                      <a:pt x="76" y="349"/>
                    </a:lnTo>
                    <a:lnTo>
                      <a:pt x="76" y="348"/>
                    </a:lnTo>
                    <a:lnTo>
                      <a:pt x="76" y="347"/>
                    </a:lnTo>
                    <a:lnTo>
                      <a:pt x="77" y="347"/>
                    </a:lnTo>
                    <a:lnTo>
                      <a:pt x="77" y="347"/>
                    </a:lnTo>
                    <a:lnTo>
                      <a:pt x="77" y="346"/>
                    </a:lnTo>
                    <a:lnTo>
                      <a:pt x="77" y="346"/>
                    </a:lnTo>
                    <a:lnTo>
                      <a:pt x="78" y="346"/>
                    </a:lnTo>
                    <a:lnTo>
                      <a:pt x="78" y="346"/>
                    </a:lnTo>
                    <a:lnTo>
                      <a:pt x="78" y="346"/>
                    </a:lnTo>
                    <a:lnTo>
                      <a:pt x="78" y="345"/>
                    </a:lnTo>
                    <a:lnTo>
                      <a:pt x="78" y="345"/>
                    </a:lnTo>
                    <a:lnTo>
                      <a:pt x="78" y="344"/>
                    </a:lnTo>
                    <a:lnTo>
                      <a:pt x="78" y="343"/>
                    </a:lnTo>
                    <a:lnTo>
                      <a:pt x="79" y="343"/>
                    </a:lnTo>
                    <a:lnTo>
                      <a:pt x="79" y="342"/>
                    </a:lnTo>
                    <a:lnTo>
                      <a:pt x="79" y="341"/>
                    </a:lnTo>
                    <a:lnTo>
                      <a:pt x="79" y="341"/>
                    </a:lnTo>
                    <a:lnTo>
                      <a:pt x="79" y="340"/>
                    </a:lnTo>
                    <a:lnTo>
                      <a:pt x="80" y="339"/>
                    </a:lnTo>
                    <a:lnTo>
                      <a:pt x="80" y="338"/>
                    </a:lnTo>
                    <a:lnTo>
                      <a:pt x="80" y="338"/>
                    </a:lnTo>
                    <a:lnTo>
                      <a:pt x="80" y="337"/>
                    </a:lnTo>
                    <a:lnTo>
                      <a:pt x="80" y="336"/>
                    </a:lnTo>
                    <a:lnTo>
                      <a:pt x="81" y="335"/>
                    </a:lnTo>
                    <a:lnTo>
                      <a:pt x="81" y="335"/>
                    </a:lnTo>
                    <a:lnTo>
                      <a:pt x="81" y="335"/>
                    </a:lnTo>
                    <a:lnTo>
                      <a:pt x="81" y="337"/>
                    </a:lnTo>
                    <a:lnTo>
                      <a:pt x="81" y="340"/>
                    </a:lnTo>
                    <a:lnTo>
                      <a:pt x="82" y="342"/>
                    </a:lnTo>
                    <a:lnTo>
                      <a:pt x="82" y="344"/>
                    </a:lnTo>
                    <a:lnTo>
                      <a:pt x="82" y="346"/>
                    </a:lnTo>
                    <a:lnTo>
                      <a:pt x="82" y="349"/>
                    </a:lnTo>
                    <a:lnTo>
                      <a:pt x="82" y="351"/>
                    </a:lnTo>
                    <a:lnTo>
                      <a:pt x="83" y="353"/>
                    </a:lnTo>
                    <a:lnTo>
                      <a:pt x="83" y="355"/>
                    </a:lnTo>
                    <a:lnTo>
                      <a:pt x="83" y="358"/>
                    </a:lnTo>
                    <a:lnTo>
                      <a:pt x="83" y="360"/>
                    </a:lnTo>
                    <a:lnTo>
                      <a:pt x="83" y="362"/>
                    </a:lnTo>
                    <a:lnTo>
                      <a:pt x="84" y="364"/>
                    </a:lnTo>
                    <a:lnTo>
                      <a:pt x="84" y="366"/>
                    </a:lnTo>
                    <a:lnTo>
                      <a:pt x="84" y="368"/>
                    </a:lnTo>
                    <a:lnTo>
                      <a:pt x="84" y="370"/>
                    </a:lnTo>
                    <a:lnTo>
                      <a:pt x="84" y="370"/>
                    </a:lnTo>
                    <a:lnTo>
                      <a:pt x="84" y="371"/>
                    </a:lnTo>
                    <a:lnTo>
                      <a:pt x="85" y="371"/>
                    </a:lnTo>
                    <a:lnTo>
                      <a:pt x="85" y="372"/>
                    </a:lnTo>
                    <a:lnTo>
                      <a:pt x="85" y="373"/>
                    </a:lnTo>
                    <a:lnTo>
                      <a:pt x="85" y="373"/>
                    </a:lnTo>
                    <a:lnTo>
                      <a:pt x="85" y="374"/>
                    </a:lnTo>
                    <a:lnTo>
                      <a:pt x="86" y="375"/>
                    </a:lnTo>
                    <a:lnTo>
                      <a:pt x="86" y="376"/>
                    </a:lnTo>
                    <a:lnTo>
                      <a:pt x="86" y="376"/>
                    </a:lnTo>
                    <a:lnTo>
                      <a:pt x="86" y="377"/>
                    </a:lnTo>
                    <a:lnTo>
                      <a:pt x="86" y="378"/>
                    </a:lnTo>
                    <a:lnTo>
                      <a:pt x="87" y="379"/>
                    </a:lnTo>
                    <a:lnTo>
                      <a:pt x="87" y="380"/>
                    </a:lnTo>
                    <a:lnTo>
                      <a:pt x="87" y="381"/>
                    </a:lnTo>
                    <a:lnTo>
                      <a:pt x="87" y="382"/>
                    </a:lnTo>
                    <a:lnTo>
                      <a:pt x="87" y="383"/>
                    </a:lnTo>
                    <a:lnTo>
                      <a:pt x="88" y="384"/>
                    </a:lnTo>
                    <a:lnTo>
                      <a:pt x="88" y="384"/>
                    </a:lnTo>
                    <a:lnTo>
                      <a:pt x="88" y="386"/>
                    </a:lnTo>
                    <a:lnTo>
                      <a:pt x="88" y="387"/>
                    </a:lnTo>
                    <a:lnTo>
                      <a:pt x="88" y="387"/>
                    </a:lnTo>
                    <a:lnTo>
                      <a:pt x="89" y="388"/>
                    </a:lnTo>
                    <a:lnTo>
                      <a:pt x="89" y="389"/>
                    </a:lnTo>
                    <a:lnTo>
                      <a:pt x="89" y="389"/>
                    </a:lnTo>
                    <a:lnTo>
                      <a:pt x="89" y="390"/>
                    </a:lnTo>
                    <a:lnTo>
                      <a:pt x="89" y="390"/>
                    </a:lnTo>
                    <a:lnTo>
                      <a:pt x="90" y="391"/>
                    </a:lnTo>
                    <a:lnTo>
                      <a:pt x="90" y="391"/>
                    </a:lnTo>
                    <a:lnTo>
                      <a:pt x="90" y="391"/>
                    </a:lnTo>
                    <a:lnTo>
                      <a:pt x="90" y="392"/>
                    </a:lnTo>
                    <a:lnTo>
                      <a:pt x="90" y="392"/>
                    </a:lnTo>
                    <a:lnTo>
                      <a:pt x="90" y="392"/>
                    </a:lnTo>
                    <a:lnTo>
                      <a:pt x="91" y="391"/>
                    </a:lnTo>
                    <a:lnTo>
                      <a:pt x="91" y="391"/>
                    </a:lnTo>
                    <a:lnTo>
                      <a:pt x="91" y="391"/>
                    </a:lnTo>
                    <a:lnTo>
                      <a:pt x="91" y="391"/>
                    </a:lnTo>
                    <a:lnTo>
                      <a:pt x="91" y="390"/>
                    </a:lnTo>
                    <a:lnTo>
                      <a:pt x="92" y="390"/>
                    </a:lnTo>
                    <a:lnTo>
                      <a:pt x="92" y="389"/>
                    </a:lnTo>
                    <a:lnTo>
                      <a:pt x="92" y="388"/>
                    </a:lnTo>
                    <a:lnTo>
                      <a:pt x="92" y="387"/>
                    </a:lnTo>
                    <a:lnTo>
                      <a:pt x="92" y="387"/>
                    </a:lnTo>
                    <a:lnTo>
                      <a:pt x="93" y="385"/>
                    </a:lnTo>
                    <a:lnTo>
                      <a:pt x="93" y="384"/>
                    </a:lnTo>
                    <a:lnTo>
                      <a:pt x="93" y="383"/>
                    </a:lnTo>
                    <a:lnTo>
                      <a:pt x="93" y="382"/>
                    </a:lnTo>
                    <a:lnTo>
                      <a:pt x="93" y="381"/>
                    </a:lnTo>
                    <a:lnTo>
                      <a:pt x="94" y="381"/>
                    </a:lnTo>
                    <a:lnTo>
                      <a:pt x="94" y="381"/>
                    </a:lnTo>
                    <a:lnTo>
                      <a:pt x="94" y="381"/>
                    </a:lnTo>
                    <a:lnTo>
                      <a:pt x="94" y="381"/>
                    </a:lnTo>
                    <a:lnTo>
                      <a:pt x="94" y="381"/>
                    </a:lnTo>
                    <a:lnTo>
                      <a:pt x="95" y="380"/>
                    </a:lnTo>
                    <a:lnTo>
                      <a:pt x="95" y="380"/>
                    </a:lnTo>
                    <a:lnTo>
                      <a:pt x="95" y="380"/>
                    </a:lnTo>
                    <a:lnTo>
                      <a:pt x="95" y="380"/>
                    </a:lnTo>
                    <a:lnTo>
                      <a:pt x="95" y="380"/>
                    </a:lnTo>
                    <a:lnTo>
                      <a:pt x="96" y="380"/>
                    </a:lnTo>
                    <a:lnTo>
                      <a:pt x="96" y="380"/>
                    </a:lnTo>
                    <a:lnTo>
                      <a:pt x="96" y="380"/>
                    </a:lnTo>
                    <a:lnTo>
                      <a:pt x="96" y="380"/>
                    </a:lnTo>
                    <a:lnTo>
                      <a:pt x="96" y="380"/>
                    </a:lnTo>
                    <a:lnTo>
                      <a:pt x="96" y="380"/>
                    </a:lnTo>
                    <a:lnTo>
                      <a:pt x="97" y="380"/>
                    </a:lnTo>
                    <a:lnTo>
                      <a:pt x="97" y="381"/>
                    </a:lnTo>
                    <a:lnTo>
                      <a:pt x="97" y="381"/>
                    </a:lnTo>
                    <a:lnTo>
                      <a:pt x="97" y="381"/>
                    </a:lnTo>
                    <a:lnTo>
                      <a:pt x="97" y="382"/>
                    </a:lnTo>
                    <a:lnTo>
                      <a:pt x="98" y="382"/>
                    </a:lnTo>
                    <a:lnTo>
                      <a:pt x="98" y="383"/>
                    </a:lnTo>
                    <a:lnTo>
                      <a:pt x="98" y="383"/>
                    </a:lnTo>
                    <a:lnTo>
                      <a:pt x="98" y="383"/>
                    </a:lnTo>
                    <a:lnTo>
                      <a:pt x="98" y="383"/>
                    </a:lnTo>
                    <a:lnTo>
                      <a:pt x="99" y="383"/>
                    </a:lnTo>
                    <a:lnTo>
                      <a:pt x="99" y="383"/>
                    </a:lnTo>
                    <a:lnTo>
                      <a:pt x="99" y="383"/>
                    </a:lnTo>
                    <a:lnTo>
                      <a:pt x="99" y="383"/>
                    </a:lnTo>
                    <a:lnTo>
                      <a:pt x="99" y="383"/>
                    </a:lnTo>
                    <a:lnTo>
                      <a:pt x="100" y="383"/>
                    </a:lnTo>
                    <a:lnTo>
                      <a:pt x="100" y="383"/>
                    </a:lnTo>
                    <a:lnTo>
                      <a:pt x="100" y="382"/>
                    </a:lnTo>
                    <a:lnTo>
                      <a:pt x="100" y="382"/>
                    </a:lnTo>
                    <a:lnTo>
                      <a:pt x="100" y="382"/>
                    </a:lnTo>
                    <a:lnTo>
                      <a:pt x="101" y="381"/>
                    </a:lnTo>
                    <a:lnTo>
                      <a:pt x="101" y="381"/>
                    </a:lnTo>
                    <a:lnTo>
                      <a:pt x="101" y="381"/>
                    </a:lnTo>
                    <a:lnTo>
                      <a:pt x="101" y="381"/>
                    </a:lnTo>
                    <a:lnTo>
                      <a:pt x="101" y="381"/>
                    </a:lnTo>
                    <a:lnTo>
                      <a:pt x="101" y="381"/>
                    </a:lnTo>
                    <a:lnTo>
                      <a:pt x="101" y="381"/>
                    </a:lnTo>
                    <a:lnTo>
                      <a:pt x="102" y="381"/>
                    </a:lnTo>
                    <a:lnTo>
                      <a:pt x="102" y="381"/>
                    </a:lnTo>
                    <a:lnTo>
                      <a:pt x="102" y="381"/>
                    </a:lnTo>
                    <a:lnTo>
                      <a:pt x="102" y="381"/>
                    </a:lnTo>
                    <a:lnTo>
                      <a:pt x="102" y="381"/>
                    </a:lnTo>
                    <a:lnTo>
                      <a:pt x="103" y="381"/>
                    </a:lnTo>
                    <a:lnTo>
                      <a:pt x="103" y="380"/>
                    </a:lnTo>
                    <a:lnTo>
                      <a:pt x="103" y="379"/>
                    </a:lnTo>
                    <a:lnTo>
                      <a:pt x="103" y="378"/>
                    </a:lnTo>
                    <a:lnTo>
                      <a:pt x="104" y="378"/>
                    </a:lnTo>
                    <a:lnTo>
                      <a:pt x="104" y="377"/>
                    </a:lnTo>
                    <a:lnTo>
                      <a:pt x="104" y="376"/>
                    </a:lnTo>
                    <a:lnTo>
                      <a:pt x="104" y="376"/>
                    </a:lnTo>
                    <a:lnTo>
                      <a:pt x="104" y="375"/>
                    </a:lnTo>
                    <a:lnTo>
                      <a:pt x="105" y="373"/>
                    </a:lnTo>
                    <a:lnTo>
                      <a:pt x="105" y="372"/>
                    </a:lnTo>
                    <a:lnTo>
                      <a:pt x="105" y="371"/>
                    </a:lnTo>
                    <a:lnTo>
                      <a:pt x="105" y="370"/>
                    </a:lnTo>
                    <a:lnTo>
                      <a:pt x="105" y="370"/>
                    </a:lnTo>
                    <a:lnTo>
                      <a:pt x="106" y="369"/>
                    </a:lnTo>
                    <a:lnTo>
                      <a:pt x="106" y="368"/>
                    </a:lnTo>
                    <a:lnTo>
                      <a:pt x="106" y="368"/>
                    </a:lnTo>
                    <a:lnTo>
                      <a:pt x="106" y="368"/>
                    </a:lnTo>
                    <a:lnTo>
                      <a:pt x="106" y="368"/>
                    </a:lnTo>
                    <a:lnTo>
                      <a:pt x="107" y="368"/>
                    </a:lnTo>
                    <a:lnTo>
                      <a:pt x="107" y="368"/>
                    </a:lnTo>
                    <a:lnTo>
                      <a:pt x="107" y="368"/>
                    </a:lnTo>
                    <a:lnTo>
                      <a:pt x="107" y="368"/>
                    </a:lnTo>
                    <a:lnTo>
                      <a:pt x="107" y="368"/>
                    </a:lnTo>
                    <a:lnTo>
                      <a:pt x="107" y="368"/>
                    </a:lnTo>
                    <a:lnTo>
                      <a:pt x="107" y="367"/>
                    </a:lnTo>
                    <a:lnTo>
                      <a:pt x="108" y="367"/>
                    </a:lnTo>
                    <a:lnTo>
                      <a:pt x="108" y="367"/>
                    </a:lnTo>
                    <a:lnTo>
                      <a:pt x="108" y="367"/>
                    </a:lnTo>
                    <a:lnTo>
                      <a:pt x="108" y="366"/>
                    </a:lnTo>
                    <a:lnTo>
                      <a:pt x="108" y="366"/>
                    </a:lnTo>
                    <a:lnTo>
                      <a:pt x="109" y="365"/>
                    </a:lnTo>
                    <a:lnTo>
                      <a:pt x="109" y="364"/>
                    </a:lnTo>
                    <a:lnTo>
                      <a:pt x="109" y="362"/>
                    </a:lnTo>
                    <a:lnTo>
                      <a:pt x="109" y="361"/>
                    </a:lnTo>
                    <a:lnTo>
                      <a:pt x="109" y="359"/>
                    </a:lnTo>
                    <a:lnTo>
                      <a:pt x="110" y="358"/>
                    </a:lnTo>
                    <a:lnTo>
                      <a:pt x="110" y="357"/>
                    </a:lnTo>
                    <a:lnTo>
                      <a:pt x="110" y="355"/>
                    </a:lnTo>
                    <a:lnTo>
                      <a:pt x="110" y="354"/>
                    </a:lnTo>
                    <a:lnTo>
                      <a:pt x="110" y="354"/>
                    </a:lnTo>
                    <a:lnTo>
                      <a:pt x="111" y="354"/>
                    </a:lnTo>
                    <a:lnTo>
                      <a:pt x="111" y="353"/>
                    </a:lnTo>
                    <a:lnTo>
                      <a:pt x="111" y="353"/>
                    </a:lnTo>
                    <a:lnTo>
                      <a:pt x="111" y="353"/>
                    </a:lnTo>
                    <a:lnTo>
                      <a:pt x="112" y="353"/>
                    </a:lnTo>
                    <a:lnTo>
                      <a:pt x="112" y="353"/>
                    </a:lnTo>
                    <a:lnTo>
                      <a:pt x="112" y="352"/>
                    </a:lnTo>
                    <a:lnTo>
                      <a:pt x="112" y="352"/>
                    </a:lnTo>
                    <a:lnTo>
                      <a:pt x="112" y="352"/>
                    </a:lnTo>
                    <a:lnTo>
                      <a:pt x="113" y="352"/>
                    </a:lnTo>
                    <a:lnTo>
                      <a:pt x="113" y="352"/>
                    </a:lnTo>
                    <a:lnTo>
                      <a:pt x="113" y="352"/>
                    </a:lnTo>
                    <a:lnTo>
                      <a:pt x="113" y="352"/>
                    </a:lnTo>
                    <a:lnTo>
                      <a:pt x="113" y="352"/>
                    </a:lnTo>
                    <a:lnTo>
                      <a:pt x="113" y="352"/>
                    </a:lnTo>
                    <a:lnTo>
                      <a:pt x="113" y="351"/>
                    </a:lnTo>
                    <a:lnTo>
                      <a:pt x="114" y="351"/>
                    </a:lnTo>
                    <a:lnTo>
                      <a:pt x="114" y="350"/>
                    </a:lnTo>
                    <a:lnTo>
                      <a:pt x="114" y="350"/>
                    </a:lnTo>
                    <a:lnTo>
                      <a:pt x="114" y="349"/>
                    </a:lnTo>
                    <a:lnTo>
                      <a:pt x="114" y="348"/>
                    </a:lnTo>
                    <a:lnTo>
                      <a:pt x="115" y="348"/>
                    </a:lnTo>
                    <a:lnTo>
                      <a:pt x="115" y="347"/>
                    </a:lnTo>
                    <a:lnTo>
                      <a:pt x="115" y="347"/>
                    </a:lnTo>
                    <a:lnTo>
                      <a:pt x="115" y="346"/>
                    </a:lnTo>
                    <a:lnTo>
                      <a:pt x="115" y="346"/>
                    </a:lnTo>
                    <a:lnTo>
                      <a:pt x="116" y="346"/>
                    </a:lnTo>
                    <a:lnTo>
                      <a:pt x="116" y="346"/>
                    </a:lnTo>
                    <a:lnTo>
                      <a:pt x="116" y="345"/>
                    </a:lnTo>
                    <a:lnTo>
                      <a:pt x="116" y="345"/>
                    </a:lnTo>
                    <a:lnTo>
                      <a:pt x="116" y="345"/>
                    </a:lnTo>
                    <a:lnTo>
                      <a:pt x="117" y="347"/>
                    </a:lnTo>
                    <a:lnTo>
                      <a:pt x="117" y="350"/>
                    </a:lnTo>
                    <a:lnTo>
                      <a:pt x="117" y="352"/>
                    </a:lnTo>
                    <a:lnTo>
                      <a:pt x="117" y="354"/>
                    </a:lnTo>
                    <a:lnTo>
                      <a:pt x="117" y="356"/>
                    </a:lnTo>
                    <a:lnTo>
                      <a:pt x="118" y="358"/>
                    </a:lnTo>
                    <a:lnTo>
                      <a:pt x="118" y="360"/>
                    </a:lnTo>
                    <a:lnTo>
                      <a:pt x="118" y="363"/>
                    </a:lnTo>
                    <a:lnTo>
                      <a:pt x="118" y="365"/>
                    </a:lnTo>
                    <a:lnTo>
                      <a:pt x="119" y="367"/>
                    </a:lnTo>
                    <a:lnTo>
                      <a:pt x="119" y="369"/>
                    </a:lnTo>
                    <a:lnTo>
                      <a:pt x="119" y="372"/>
                    </a:lnTo>
                    <a:lnTo>
                      <a:pt x="119" y="374"/>
                    </a:lnTo>
                    <a:lnTo>
                      <a:pt x="119" y="376"/>
                    </a:lnTo>
                    <a:lnTo>
                      <a:pt x="119" y="378"/>
                    </a:lnTo>
                    <a:lnTo>
                      <a:pt x="119" y="380"/>
                    </a:lnTo>
                    <a:lnTo>
                      <a:pt x="120" y="381"/>
                    </a:lnTo>
                    <a:lnTo>
                      <a:pt x="120" y="381"/>
                    </a:lnTo>
                    <a:lnTo>
                      <a:pt x="120" y="382"/>
                    </a:lnTo>
                    <a:lnTo>
                      <a:pt x="120" y="383"/>
                    </a:lnTo>
                    <a:lnTo>
                      <a:pt x="120" y="384"/>
                    </a:lnTo>
                    <a:lnTo>
                      <a:pt x="121" y="384"/>
                    </a:lnTo>
                    <a:lnTo>
                      <a:pt x="121" y="385"/>
                    </a:lnTo>
                    <a:lnTo>
                      <a:pt x="121" y="386"/>
                    </a:lnTo>
                    <a:lnTo>
                      <a:pt x="121" y="387"/>
                    </a:lnTo>
                    <a:lnTo>
                      <a:pt x="121" y="388"/>
                    </a:lnTo>
                    <a:lnTo>
                      <a:pt x="122" y="388"/>
                    </a:lnTo>
                    <a:lnTo>
                      <a:pt x="122" y="389"/>
                    </a:lnTo>
                    <a:lnTo>
                      <a:pt x="122" y="390"/>
                    </a:lnTo>
                    <a:lnTo>
                      <a:pt x="122" y="391"/>
                    </a:lnTo>
                    <a:lnTo>
                      <a:pt x="122" y="392"/>
                    </a:lnTo>
                    <a:lnTo>
                      <a:pt x="123" y="393"/>
                    </a:lnTo>
                    <a:lnTo>
                      <a:pt x="123" y="394"/>
                    </a:lnTo>
                    <a:lnTo>
                      <a:pt x="123" y="395"/>
                    </a:lnTo>
                    <a:lnTo>
                      <a:pt x="123" y="396"/>
                    </a:lnTo>
                    <a:lnTo>
                      <a:pt x="123" y="398"/>
                    </a:lnTo>
                    <a:lnTo>
                      <a:pt x="124" y="399"/>
                    </a:lnTo>
                    <a:lnTo>
                      <a:pt x="124" y="400"/>
                    </a:lnTo>
                    <a:lnTo>
                      <a:pt x="124" y="401"/>
                    </a:lnTo>
                    <a:lnTo>
                      <a:pt x="124" y="401"/>
                    </a:lnTo>
                    <a:lnTo>
                      <a:pt x="124" y="401"/>
                    </a:lnTo>
                    <a:lnTo>
                      <a:pt x="125" y="400"/>
                    </a:lnTo>
                    <a:lnTo>
                      <a:pt x="125" y="399"/>
                    </a:lnTo>
                    <a:lnTo>
                      <a:pt x="125" y="399"/>
                    </a:lnTo>
                    <a:lnTo>
                      <a:pt x="125" y="398"/>
                    </a:lnTo>
                    <a:lnTo>
                      <a:pt x="125" y="398"/>
                    </a:lnTo>
                    <a:lnTo>
                      <a:pt x="125" y="397"/>
                    </a:lnTo>
                    <a:lnTo>
                      <a:pt x="126" y="397"/>
                    </a:lnTo>
                    <a:lnTo>
                      <a:pt x="126" y="396"/>
                    </a:lnTo>
                    <a:lnTo>
                      <a:pt x="126" y="396"/>
                    </a:lnTo>
                    <a:lnTo>
                      <a:pt x="126" y="396"/>
                    </a:lnTo>
                    <a:lnTo>
                      <a:pt x="126" y="396"/>
                    </a:lnTo>
                    <a:lnTo>
                      <a:pt x="127" y="396"/>
                    </a:lnTo>
                    <a:lnTo>
                      <a:pt x="127" y="396"/>
                    </a:lnTo>
                    <a:lnTo>
                      <a:pt x="127" y="396"/>
                    </a:lnTo>
                    <a:lnTo>
                      <a:pt x="127" y="396"/>
                    </a:lnTo>
                    <a:lnTo>
                      <a:pt x="127" y="395"/>
                    </a:lnTo>
                    <a:lnTo>
                      <a:pt x="128" y="395"/>
                    </a:lnTo>
                    <a:lnTo>
                      <a:pt x="128" y="395"/>
                    </a:lnTo>
                    <a:lnTo>
                      <a:pt x="128" y="395"/>
                    </a:lnTo>
                    <a:lnTo>
                      <a:pt x="128" y="394"/>
                    </a:lnTo>
                    <a:lnTo>
                      <a:pt x="128" y="394"/>
                    </a:lnTo>
                    <a:lnTo>
                      <a:pt x="129" y="394"/>
                    </a:lnTo>
                    <a:lnTo>
                      <a:pt x="129" y="394"/>
                    </a:lnTo>
                    <a:lnTo>
                      <a:pt x="129" y="394"/>
                    </a:lnTo>
                    <a:lnTo>
                      <a:pt x="129" y="393"/>
                    </a:lnTo>
                    <a:lnTo>
                      <a:pt x="129" y="393"/>
                    </a:lnTo>
                    <a:lnTo>
                      <a:pt x="130" y="393"/>
                    </a:lnTo>
                    <a:lnTo>
                      <a:pt x="130" y="393"/>
                    </a:lnTo>
                    <a:lnTo>
                      <a:pt x="130" y="393"/>
                    </a:lnTo>
                    <a:lnTo>
                      <a:pt x="130" y="393"/>
                    </a:lnTo>
                    <a:lnTo>
                      <a:pt x="130" y="393"/>
                    </a:lnTo>
                    <a:lnTo>
                      <a:pt x="130" y="393"/>
                    </a:lnTo>
                    <a:lnTo>
                      <a:pt x="131" y="394"/>
                    </a:lnTo>
                    <a:lnTo>
                      <a:pt x="131" y="395"/>
                    </a:lnTo>
                    <a:lnTo>
                      <a:pt x="131" y="396"/>
                    </a:lnTo>
                    <a:lnTo>
                      <a:pt x="131" y="396"/>
                    </a:lnTo>
                    <a:lnTo>
                      <a:pt x="131" y="397"/>
                    </a:lnTo>
                    <a:lnTo>
                      <a:pt x="132" y="398"/>
                    </a:lnTo>
                    <a:lnTo>
                      <a:pt x="132" y="398"/>
                    </a:lnTo>
                    <a:lnTo>
                      <a:pt x="132" y="397"/>
                    </a:lnTo>
                    <a:lnTo>
                      <a:pt x="132" y="395"/>
                    </a:lnTo>
                    <a:lnTo>
                      <a:pt x="132" y="394"/>
                    </a:lnTo>
                    <a:lnTo>
                      <a:pt x="133" y="393"/>
                    </a:lnTo>
                    <a:lnTo>
                      <a:pt x="133" y="392"/>
                    </a:lnTo>
                    <a:lnTo>
                      <a:pt x="133" y="391"/>
                    </a:lnTo>
                    <a:lnTo>
                      <a:pt x="133" y="390"/>
                    </a:lnTo>
                    <a:lnTo>
                      <a:pt x="133" y="389"/>
                    </a:lnTo>
                    <a:lnTo>
                      <a:pt x="134" y="389"/>
                    </a:lnTo>
                    <a:lnTo>
                      <a:pt x="134" y="390"/>
                    </a:lnTo>
                    <a:lnTo>
                      <a:pt x="134" y="390"/>
                    </a:lnTo>
                    <a:lnTo>
                      <a:pt x="134" y="391"/>
                    </a:lnTo>
                    <a:lnTo>
                      <a:pt x="134" y="391"/>
                    </a:lnTo>
                    <a:lnTo>
                      <a:pt x="135" y="391"/>
                    </a:lnTo>
                    <a:lnTo>
                      <a:pt x="135" y="392"/>
                    </a:lnTo>
                    <a:lnTo>
                      <a:pt x="135" y="392"/>
                    </a:lnTo>
                    <a:lnTo>
                      <a:pt x="135" y="391"/>
                    </a:lnTo>
                    <a:lnTo>
                      <a:pt x="135" y="390"/>
                    </a:lnTo>
                    <a:lnTo>
                      <a:pt x="136" y="390"/>
                    </a:lnTo>
                    <a:lnTo>
                      <a:pt x="136" y="389"/>
                    </a:lnTo>
                    <a:lnTo>
                      <a:pt x="136" y="388"/>
                    </a:lnTo>
                    <a:lnTo>
                      <a:pt x="136" y="388"/>
                    </a:lnTo>
                    <a:lnTo>
                      <a:pt x="136" y="387"/>
                    </a:lnTo>
                    <a:lnTo>
                      <a:pt x="136" y="387"/>
                    </a:lnTo>
                    <a:lnTo>
                      <a:pt x="136" y="386"/>
                    </a:lnTo>
                    <a:lnTo>
                      <a:pt x="137" y="386"/>
                    </a:lnTo>
                    <a:lnTo>
                      <a:pt x="137" y="386"/>
                    </a:lnTo>
                    <a:lnTo>
                      <a:pt x="137" y="386"/>
                    </a:lnTo>
                    <a:lnTo>
                      <a:pt x="137" y="386"/>
                    </a:lnTo>
                    <a:lnTo>
                      <a:pt x="138" y="386"/>
                    </a:lnTo>
                    <a:lnTo>
                      <a:pt x="138" y="385"/>
                    </a:lnTo>
                    <a:lnTo>
                      <a:pt x="138" y="385"/>
                    </a:lnTo>
                    <a:lnTo>
                      <a:pt x="138" y="385"/>
                    </a:lnTo>
                    <a:lnTo>
                      <a:pt x="138" y="385"/>
                    </a:lnTo>
                    <a:lnTo>
                      <a:pt x="139" y="385"/>
                    </a:lnTo>
                    <a:lnTo>
                      <a:pt x="139" y="385"/>
                    </a:lnTo>
                    <a:lnTo>
                      <a:pt x="139" y="385"/>
                    </a:lnTo>
                    <a:lnTo>
                      <a:pt x="139" y="384"/>
                    </a:lnTo>
                    <a:lnTo>
                      <a:pt x="139" y="384"/>
                    </a:lnTo>
                    <a:lnTo>
                      <a:pt x="140" y="384"/>
                    </a:lnTo>
                    <a:lnTo>
                      <a:pt x="140" y="384"/>
                    </a:lnTo>
                    <a:lnTo>
                      <a:pt x="140" y="384"/>
                    </a:lnTo>
                    <a:lnTo>
                      <a:pt x="140" y="384"/>
                    </a:lnTo>
                    <a:lnTo>
                      <a:pt x="140" y="384"/>
                    </a:lnTo>
                    <a:lnTo>
                      <a:pt x="141" y="383"/>
                    </a:lnTo>
                    <a:lnTo>
                      <a:pt x="141" y="383"/>
                    </a:lnTo>
                    <a:lnTo>
                      <a:pt x="141" y="383"/>
                    </a:lnTo>
                    <a:lnTo>
                      <a:pt x="141" y="383"/>
                    </a:lnTo>
                    <a:lnTo>
                      <a:pt x="141" y="382"/>
                    </a:lnTo>
                    <a:lnTo>
                      <a:pt x="142" y="381"/>
                    </a:lnTo>
                    <a:lnTo>
                      <a:pt x="142" y="381"/>
                    </a:lnTo>
                    <a:lnTo>
                      <a:pt x="142" y="380"/>
                    </a:lnTo>
                    <a:lnTo>
                      <a:pt x="142" y="379"/>
                    </a:lnTo>
                    <a:lnTo>
                      <a:pt x="142" y="378"/>
                    </a:lnTo>
                    <a:lnTo>
                      <a:pt x="142" y="377"/>
                    </a:lnTo>
                    <a:lnTo>
                      <a:pt x="142" y="376"/>
                    </a:lnTo>
                    <a:lnTo>
                      <a:pt x="143" y="376"/>
                    </a:lnTo>
                    <a:lnTo>
                      <a:pt x="143" y="375"/>
                    </a:lnTo>
                    <a:lnTo>
                      <a:pt x="143" y="374"/>
                    </a:lnTo>
                    <a:lnTo>
                      <a:pt x="143" y="373"/>
                    </a:lnTo>
                    <a:lnTo>
                      <a:pt x="143" y="372"/>
                    </a:lnTo>
                    <a:lnTo>
                      <a:pt x="144" y="371"/>
                    </a:lnTo>
                    <a:lnTo>
                      <a:pt x="144" y="370"/>
                    </a:lnTo>
                    <a:lnTo>
                      <a:pt x="144" y="370"/>
                    </a:lnTo>
                    <a:lnTo>
                      <a:pt x="144" y="370"/>
                    </a:lnTo>
                    <a:lnTo>
                      <a:pt x="144" y="369"/>
                    </a:lnTo>
                    <a:lnTo>
                      <a:pt x="145" y="369"/>
                    </a:lnTo>
                    <a:lnTo>
                      <a:pt x="145" y="369"/>
                    </a:lnTo>
                    <a:lnTo>
                      <a:pt x="145" y="368"/>
                    </a:lnTo>
                    <a:lnTo>
                      <a:pt x="145" y="368"/>
                    </a:lnTo>
                    <a:lnTo>
                      <a:pt x="146" y="367"/>
                    </a:lnTo>
                    <a:lnTo>
                      <a:pt x="146" y="367"/>
                    </a:lnTo>
                    <a:lnTo>
                      <a:pt x="146" y="366"/>
                    </a:lnTo>
                    <a:lnTo>
                      <a:pt x="146" y="365"/>
                    </a:lnTo>
                    <a:lnTo>
                      <a:pt x="146" y="365"/>
                    </a:lnTo>
                    <a:lnTo>
                      <a:pt x="147" y="364"/>
                    </a:lnTo>
                    <a:lnTo>
                      <a:pt x="147" y="364"/>
                    </a:lnTo>
                    <a:lnTo>
                      <a:pt x="147" y="363"/>
                    </a:lnTo>
                    <a:lnTo>
                      <a:pt x="147" y="362"/>
                    </a:lnTo>
                    <a:lnTo>
                      <a:pt x="147" y="361"/>
                    </a:lnTo>
                    <a:lnTo>
                      <a:pt x="148" y="361"/>
                    </a:lnTo>
                    <a:lnTo>
                      <a:pt x="148" y="361"/>
                    </a:lnTo>
                    <a:lnTo>
                      <a:pt x="148" y="360"/>
                    </a:lnTo>
                    <a:lnTo>
                      <a:pt x="148" y="360"/>
                    </a:lnTo>
                    <a:lnTo>
                      <a:pt x="148" y="359"/>
                    </a:lnTo>
                    <a:lnTo>
                      <a:pt x="148" y="359"/>
                    </a:lnTo>
                    <a:lnTo>
                      <a:pt x="148" y="359"/>
                    </a:lnTo>
                    <a:lnTo>
                      <a:pt x="149" y="358"/>
                    </a:lnTo>
                    <a:lnTo>
                      <a:pt x="149" y="358"/>
                    </a:lnTo>
                    <a:lnTo>
                      <a:pt x="149" y="357"/>
                    </a:lnTo>
                    <a:lnTo>
                      <a:pt x="149" y="356"/>
                    </a:lnTo>
                    <a:lnTo>
                      <a:pt x="149" y="355"/>
                    </a:lnTo>
                    <a:lnTo>
                      <a:pt x="150" y="354"/>
                    </a:lnTo>
                    <a:lnTo>
                      <a:pt x="150" y="354"/>
                    </a:lnTo>
                    <a:lnTo>
                      <a:pt x="150" y="353"/>
                    </a:lnTo>
                    <a:lnTo>
                      <a:pt x="150" y="353"/>
                    </a:lnTo>
                    <a:lnTo>
                      <a:pt x="150" y="353"/>
                    </a:lnTo>
                    <a:lnTo>
                      <a:pt x="151" y="354"/>
                    </a:lnTo>
                    <a:lnTo>
                      <a:pt x="151" y="354"/>
                    </a:lnTo>
                    <a:lnTo>
                      <a:pt x="151" y="355"/>
                    </a:lnTo>
                    <a:lnTo>
                      <a:pt x="151" y="356"/>
                    </a:lnTo>
                    <a:lnTo>
                      <a:pt x="151" y="356"/>
                    </a:lnTo>
                    <a:lnTo>
                      <a:pt x="152" y="357"/>
                    </a:lnTo>
                    <a:lnTo>
                      <a:pt x="152" y="358"/>
                    </a:lnTo>
                    <a:lnTo>
                      <a:pt x="152" y="360"/>
                    </a:lnTo>
                    <a:lnTo>
                      <a:pt x="152" y="362"/>
                    </a:lnTo>
                    <a:lnTo>
                      <a:pt x="153" y="364"/>
                    </a:lnTo>
                    <a:lnTo>
                      <a:pt x="153" y="366"/>
                    </a:lnTo>
                    <a:lnTo>
                      <a:pt x="153" y="368"/>
                    </a:lnTo>
                    <a:lnTo>
                      <a:pt x="153" y="370"/>
                    </a:lnTo>
                    <a:lnTo>
                      <a:pt x="153" y="372"/>
                    </a:lnTo>
                    <a:lnTo>
                      <a:pt x="154" y="374"/>
                    </a:lnTo>
                    <a:lnTo>
                      <a:pt x="154" y="375"/>
                    </a:lnTo>
                    <a:lnTo>
                      <a:pt x="154" y="377"/>
                    </a:lnTo>
                    <a:lnTo>
                      <a:pt x="154" y="379"/>
                    </a:lnTo>
                    <a:lnTo>
                      <a:pt x="154" y="381"/>
                    </a:lnTo>
                    <a:lnTo>
                      <a:pt x="154" y="382"/>
                    </a:lnTo>
                    <a:lnTo>
                      <a:pt x="154" y="384"/>
                    </a:lnTo>
                    <a:lnTo>
                      <a:pt x="155" y="386"/>
                    </a:lnTo>
                    <a:lnTo>
                      <a:pt x="155" y="387"/>
                    </a:lnTo>
                    <a:lnTo>
                      <a:pt x="155" y="388"/>
                    </a:lnTo>
                    <a:lnTo>
                      <a:pt x="155" y="389"/>
                    </a:lnTo>
                    <a:lnTo>
                      <a:pt x="155" y="390"/>
                    </a:lnTo>
                    <a:lnTo>
                      <a:pt x="156" y="391"/>
                    </a:lnTo>
                    <a:lnTo>
                      <a:pt x="156" y="392"/>
                    </a:lnTo>
                    <a:lnTo>
                      <a:pt x="156" y="393"/>
                    </a:lnTo>
                    <a:lnTo>
                      <a:pt x="156" y="394"/>
                    </a:lnTo>
                    <a:lnTo>
                      <a:pt x="156" y="395"/>
                    </a:lnTo>
                    <a:lnTo>
                      <a:pt x="157" y="397"/>
                    </a:lnTo>
                    <a:lnTo>
                      <a:pt x="157" y="398"/>
                    </a:lnTo>
                    <a:lnTo>
                      <a:pt x="157" y="400"/>
                    </a:lnTo>
                    <a:lnTo>
                      <a:pt x="157" y="401"/>
                    </a:lnTo>
                    <a:lnTo>
                      <a:pt x="157" y="403"/>
                    </a:lnTo>
                    <a:lnTo>
                      <a:pt x="158" y="405"/>
                    </a:lnTo>
                    <a:lnTo>
                      <a:pt x="158" y="406"/>
                    </a:lnTo>
                    <a:lnTo>
                      <a:pt x="158" y="407"/>
                    </a:lnTo>
                    <a:lnTo>
                      <a:pt x="158" y="407"/>
                    </a:lnTo>
                    <a:lnTo>
                      <a:pt x="158" y="407"/>
                    </a:lnTo>
                    <a:lnTo>
                      <a:pt x="159" y="406"/>
                    </a:lnTo>
                    <a:lnTo>
                      <a:pt x="159" y="406"/>
                    </a:lnTo>
                    <a:lnTo>
                      <a:pt x="159" y="405"/>
                    </a:lnTo>
                    <a:lnTo>
                      <a:pt x="159" y="405"/>
                    </a:lnTo>
                    <a:lnTo>
                      <a:pt x="159" y="405"/>
                    </a:lnTo>
                    <a:lnTo>
                      <a:pt x="160" y="405"/>
                    </a:lnTo>
                    <a:lnTo>
                      <a:pt x="160" y="405"/>
                    </a:lnTo>
                    <a:lnTo>
                      <a:pt x="160" y="405"/>
                    </a:lnTo>
                    <a:lnTo>
                      <a:pt x="160" y="405"/>
                    </a:lnTo>
                    <a:lnTo>
                      <a:pt x="160" y="405"/>
                    </a:lnTo>
                    <a:lnTo>
                      <a:pt x="160" y="405"/>
                    </a:lnTo>
                    <a:lnTo>
                      <a:pt x="161" y="405"/>
                    </a:lnTo>
                    <a:lnTo>
                      <a:pt x="161" y="405"/>
                    </a:lnTo>
                    <a:lnTo>
                      <a:pt x="161" y="405"/>
                    </a:lnTo>
                    <a:lnTo>
                      <a:pt x="161" y="404"/>
                    </a:lnTo>
                    <a:lnTo>
                      <a:pt x="161" y="404"/>
                    </a:lnTo>
                    <a:lnTo>
                      <a:pt x="162" y="403"/>
                    </a:lnTo>
                    <a:lnTo>
                      <a:pt x="162" y="403"/>
                    </a:lnTo>
                    <a:lnTo>
                      <a:pt x="162" y="402"/>
                    </a:lnTo>
                    <a:lnTo>
                      <a:pt x="162" y="401"/>
                    </a:lnTo>
                    <a:lnTo>
                      <a:pt x="162" y="401"/>
                    </a:lnTo>
                    <a:lnTo>
                      <a:pt x="163" y="400"/>
                    </a:lnTo>
                    <a:lnTo>
                      <a:pt x="163" y="400"/>
                    </a:lnTo>
                    <a:lnTo>
                      <a:pt x="163" y="400"/>
                    </a:lnTo>
                    <a:lnTo>
                      <a:pt x="163" y="400"/>
                    </a:lnTo>
                    <a:lnTo>
                      <a:pt x="163" y="400"/>
                    </a:lnTo>
                    <a:lnTo>
                      <a:pt x="164" y="399"/>
                    </a:lnTo>
                    <a:lnTo>
                      <a:pt x="164" y="399"/>
                    </a:lnTo>
                    <a:lnTo>
                      <a:pt x="164" y="399"/>
                    </a:lnTo>
                    <a:lnTo>
                      <a:pt x="164" y="399"/>
                    </a:lnTo>
                    <a:lnTo>
                      <a:pt x="164" y="399"/>
                    </a:lnTo>
                    <a:lnTo>
                      <a:pt x="165" y="398"/>
                    </a:lnTo>
                    <a:lnTo>
                      <a:pt x="165" y="398"/>
                    </a:lnTo>
                    <a:lnTo>
                      <a:pt x="165" y="397"/>
                    </a:lnTo>
                    <a:lnTo>
                      <a:pt x="165" y="397"/>
                    </a:lnTo>
                    <a:lnTo>
                      <a:pt x="165" y="396"/>
                    </a:lnTo>
                    <a:lnTo>
                      <a:pt x="165" y="396"/>
                    </a:lnTo>
                    <a:lnTo>
                      <a:pt x="166" y="396"/>
                    </a:lnTo>
                    <a:lnTo>
                      <a:pt x="166" y="395"/>
                    </a:lnTo>
                    <a:lnTo>
                      <a:pt x="166" y="395"/>
                    </a:lnTo>
                    <a:lnTo>
                      <a:pt x="166" y="394"/>
                    </a:lnTo>
                    <a:lnTo>
                      <a:pt x="166" y="394"/>
                    </a:lnTo>
                    <a:lnTo>
                      <a:pt x="167" y="393"/>
                    </a:lnTo>
                    <a:lnTo>
                      <a:pt x="167" y="393"/>
                    </a:lnTo>
                    <a:lnTo>
                      <a:pt x="167" y="393"/>
                    </a:lnTo>
                    <a:lnTo>
                      <a:pt x="167" y="392"/>
                    </a:lnTo>
                    <a:lnTo>
                      <a:pt x="167" y="392"/>
                    </a:lnTo>
                    <a:lnTo>
                      <a:pt x="168" y="392"/>
                    </a:lnTo>
                    <a:lnTo>
                      <a:pt x="168" y="392"/>
                    </a:lnTo>
                    <a:lnTo>
                      <a:pt x="168" y="392"/>
                    </a:lnTo>
                    <a:lnTo>
                      <a:pt x="168" y="392"/>
                    </a:lnTo>
                    <a:lnTo>
                      <a:pt x="168" y="392"/>
                    </a:lnTo>
                    <a:lnTo>
                      <a:pt x="169" y="392"/>
                    </a:lnTo>
                    <a:lnTo>
                      <a:pt x="169" y="392"/>
                    </a:lnTo>
                    <a:lnTo>
                      <a:pt x="169" y="392"/>
                    </a:lnTo>
                    <a:lnTo>
                      <a:pt x="169" y="392"/>
                    </a:lnTo>
                    <a:lnTo>
                      <a:pt x="169" y="392"/>
                    </a:lnTo>
                    <a:lnTo>
                      <a:pt x="170" y="393"/>
                    </a:lnTo>
                    <a:lnTo>
                      <a:pt x="170" y="393"/>
                    </a:lnTo>
                    <a:lnTo>
                      <a:pt x="170" y="393"/>
                    </a:lnTo>
                    <a:lnTo>
                      <a:pt x="170" y="393"/>
                    </a:lnTo>
                    <a:lnTo>
                      <a:pt x="170" y="393"/>
                    </a:lnTo>
                    <a:lnTo>
                      <a:pt x="171" y="393"/>
                    </a:lnTo>
                    <a:lnTo>
                      <a:pt x="171" y="392"/>
                    </a:lnTo>
                    <a:lnTo>
                      <a:pt x="171" y="392"/>
                    </a:lnTo>
                    <a:lnTo>
                      <a:pt x="171" y="391"/>
                    </a:lnTo>
                    <a:lnTo>
                      <a:pt x="171" y="391"/>
                    </a:lnTo>
                    <a:lnTo>
                      <a:pt x="171" y="390"/>
                    </a:lnTo>
                    <a:lnTo>
                      <a:pt x="172" y="389"/>
                    </a:lnTo>
                    <a:lnTo>
                      <a:pt x="172" y="389"/>
                    </a:lnTo>
                    <a:lnTo>
                      <a:pt x="172" y="388"/>
                    </a:lnTo>
                    <a:lnTo>
                      <a:pt x="172" y="387"/>
                    </a:lnTo>
                    <a:lnTo>
                      <a:pt x="172" y="387"/>
                    </a:lnTo>
                    <a:lnTo>
                      <a:pt x="173" y="386"/>
                    </a:lnTo>
                    <a:lnTo>
                      <a:pt x="173" y="386"/>
                    </a:lnTo>
                    <a:lnTo>
                      <a:pt x="173" y="385"/>
                    </a:lnTo>
                    <a:lnTo>
                      <a:pt x="173" y="384"/>
                    </a:lnTo>
                    <a:lnTo>
                      <a:pt x="173" y="383"/>
                    </a:lnTo>
                    <a:lnTo>
                      <a:pt x="174" y="383"/>
                    </a:lnTo>
                    <a:lnTo>
                      <a:pt x="174" y="382"/>
                    </a:lnTo>
                    <a:lnTo>
                      <a:pt x="174" y="382"/>
                    </a:lnTo>
                    <a:lnTo>
                      <a:pt x="174" y="381"/>
                    </a:lnTo>
                    <a:lnTo>
                      <a:pt x="174" y="381"/>
                    </a:lnTo>
                    <a:lnTo>
                      <a:pt x="175" y="381"/>
                    </a:lnTo>
                    <a:lnTo>
                      <a:pt x="175" y="380"/>
                    </a:lnTo>
                    <a:lnTo>
                      <a:pt x="175" y="380"/>
                    </a:lnTo>
                    <a:lnTo>
                      <a:pt x="175" y="380"/>
                    </a:lnTo>
                    <a:lnTo>
                      <a:pt x="175" y="380"/>
                    </a:lnTo>
                    <a:lnTo>
                      <a:pt x="176" y="380"/>
                    </a:lnTo>
                    <a:lnTo>
                      <a:pt x="176" y="380"/>
                    </a:lnTo>
                    <a:lnTo>
                      <a:pt x="176" y="380"/>
                    </a:lnTo>
                    <a:lnTo>
                      <a:pt x="176" y="380"/>
                    </a:lnTo>
                    <a:lnTo>
                      <a:pt x="176" y="380"/>
                    </a:lnTo>
                    <a:lnTo>
                      <a:pt x="177" y="380"/>
                    </a:lnTo>
                    <a:lnTo>
                      <a:pt x="177" y="379"/>
                    </a:lnTo>
                    <a:lnTo>
                      <a:pt x="177" y="378"/>
                    </a:lnTo>
                    <a:lnTo>
                      <a:pt x="177" y="377"/>
                    </a:lnTo>
                    <a:lnTo>
                      <a:pt x="177" y="376"/>
                    </a:lnTo>
                    <a:lnTo>
                      <a:pt x="177" y="375"/>
                    </a:lnTo>
                    <a:lnTo>
                      <a:pt x="177" y="375"/>
                    </a:lnTo>
                    <a:lnTo>
                      <a:pt x="178" y="374"/>
                    </a:lnTo>
                    <a:lnTo>
                      <a:pt x="178" y="373"/>
                    </a:lnTo>
                    <a:lnTo>
                      <a:pt x="178" y="373"/>
                    </a:lnTo>
                    <a:lnTo>
                      <a:pt x="178" y="374"/>
                    </a:lnTo>
                    <a:lnTo>
                      <a:pt x="178" y="374"/>
                    </a:lnTo>
                    <a:lnTo>
                      <a:pt x="179" y="375"/>
                    </a:lnTo>
                    <a:lnTo>
                      <a:pt x="179" y="375"/>
                    </a:lnTo>
                    <a:lnTo>
                      <a:pt x="179" y="375"/>
                    </a:lnTo>
                    <a:lnTo>
                      <a:pt x="179" y="376"/>
                    </a:lnTo>
                    <a:lnTo>
                      <a:pt x="180" y="376"/>
                    </a:lnTo>
                    <a:lnTo>
                      <a:pt x="180" y="373"/>
                    </a:lnTo>
                    <a:lnTo>
                      <a:pt x="180" y="371"/>
                    </a:lnTo>
                    <a:lnTo>
                      <a:pt x="180" y="369"/>
                    </a:lnTo>
                    <a:lnTo>
                      <a:pt x="180" y="367"/>
                    </a:lnTo>
                    <a:lnTo>
                      <a:pt x="181" y="365"/>
                    </a:lnTo>
                    <a:lnTo>
                      <a:pt x="181" y="363"/>
                    </a:lnTo>
                    <a:lnTo>
                      <a:pt x="181" y="361"/>
                    </a:lnTo>
                    <a:lnTo>
                      <a:pt x="181" y="359"/>
                    </a:lnTo>
                    <a:lnTo>
                      <a:pt x="181" y="360"/>
                    </a:lnTo>
                    <a:lnTo>
                      <a:pt x="182" y="361"/>
                    </a:lnTo>
                    <a:lnTo>
                      <a:pt x="182" y="361"/>
                    </a:lnTo>
                    <a:lnTo>
                      <a:pt x="182" y="362"/>
                    </a:lnTo>
                    <a:lnTo>
                      <a:pt x="182" y="363"/>
                    </a:lnTo>
                    <a:lnTo>
                      <a:pt x="182" y="364"/>
                    </a:lnTo>
                    <a:lnTo>
                      <a:pt x="183" y="365"/>
                    </a:lnTo>
                    <a:lnTo>
                      <a:pt x="183" y="365"/>
                    </a:lnTo>
                    <a:lnTo>
                      <a:pt x="183" y="364"/>
                    </a:lnTo>
                    <a:lnTo>
                      <a:pt x="183" y="362"/>
                    </a:lnTo>
                    <a:lnTo>
                      <a:pt x="183" y="361"/>
                    </a:lnTo>
                    <a:lnTo>
                      <a:pt x="183" y="359"/>
                    </a:lnTo>
                    <a:lnTo>
                      <a:pt x="183" y="358"/>
                    </a:lnTo>
                    <a:lnTo>
                      <a:pt x="184" y="356"/>
                    </a:lnTo>
                    <a:lnTo>
                      <a:pt x="184" y="354"/>
                    </a:lnTo>
                    <a:lnTo>
                      <a:pt x="184" y="353"/>
                    </a:lnTo>
                    <a:lnTo>
                      <a:pt x="184" y="353"/>
                    </a:lnTo>
                    <a:lnTo>
                      <a:pt x="184" y="353"/>
                    </a:lnTo>
                    <a:lnTo>
                      <a:pt x="185" y="353"/>
                    </a:lnTo>
                    <a:lnTo>
                      <a:pt x="185" y="354"/>
                    </a:lnTo>
                    <a:lnTo>
                      <a:pt x="185" y="354"/>
                    </a:lnTo>
                    <a:lnTo>
                      <a:pt x="185" y="354"/>
                    </a:lnTo>
                    <a:lnTo>
                      <a:pt x="185" y="354"/>
                    </a:lnTo>
                    <a:lnTo>
                      <a:pt x="186" y="354"/>
                    </a:lnTo>
                    <a:lnTo>
                      <a:pt x="186" y="355"/>
                    </a:lnTo>
                    <a:lnTo>
                      <a:pt x="186" y="356"/>
                    </a:lnTo>
                    <a:lnTo>
                      <a:pt x="186" y="357"/>
                    </a:lnTo>
                    <a:lnTo>
                      <a:pt x="187" y="358"/>
                    </a:lnTo>
                    <a:lnTo>
                      <a:pt x="187" y="358"/>
                    </a:lnTo>
                    <a:lnTo>
                      <a:pt x="187" y="359"/>
                    </a:lnTo>
                    <a:lnTo>
                      <a:pt x="187" y="360"/>
                    </a:lnTo>
                    <a:lnTo>
                      <a:pt x="187" y="361"/>
                    </a:lnTo>
                    <a:lnTo>
                      <a:pt x="188" y="364"/>
                    </a:lnTo>
                    <a:lnTo>
                      <a:pt x="188" y="367"/>
                    </a:lnTo>
                    <a:lnTo>
                      <a:pt x="188" y="370"/>
                    </a:lnTo>
                    <a:lnTo>
                      <a:pt x="188" y="372"/>
                    </a:lnTo>
                    <a:lnTo>
                      <a:pt x="188" y="375"/>
                    </a:lnTo>
                    <a:lnTo>
                      <a:pt x="189" y="378"/>
                    </a:lnTo>
                    <a:lnTo>
                      <a:pt x="189" y="381"/>
                    </a:lnTo>
                    <a:lnTo>
                      <a:pt x="189" y="383"/>
                    </a:lnTo>
                    <a:lnTo>
                      <a:pt x="189" y="384"/>
                    </a:lnTo>
                    <a:lnTo>
                      <a:pt x="189" y="385"/>
                    </a:lnTo>
                    <a:lnTo>
                      <a:pt x="189" y="386"/>
                    </a:lnTo>
                    <a:lnTo>
                      <a:pt x="189" y="386"/>
                    </a:lnTo>
                    <a:lnTo>
                      <a:pt x="190" y="387"/>
                    </a:lnTo>
                    <a:lnTo>
                      <a:pt x="190" y="388"/>
                    </a:lnTo>
                    <a:lnTo>
                      <a:pt x="190" y="389"/>
                    </a:lnTo>
                    <a:lnTo>
                      <a:pt x="190" y="390"/>
                    </a:lnTo>
                    <a:lnTo>
                      <a:pt x="190" y="391"/>
                    </a:lnTo>
                    <a:lnTo>
                      <a:pt x="191" y="392"/>
                    </a:lnTo>
                    <a:lnTo>
                      <a:pt x="191" y="392"/>
                    </a:lnTo>
                    <a:lnTo>
                      <a:pt x="191" y="393"/>
                    </a:lnTo>
                    <a:lnTo>
                      <a:pt x="191" y="394"/>
                    </a:lnTo>
                    <a:lnTo>
                      <a:pt x="191" y="395"/>
                    </a:lnTo>
                    <a:lnTo>
                      <a:pt x="192" y="396"/>
                    </a:lnTo>
                    <a:lnTo>
                      <a:pt x="192" y="397"/>
                    </a:lnTo>
                    <a:lnTo>
                      <a:pt x="192" y="398"/>
                    </a:lnTo>
                    <a:lnTo>
                      <a:pt x="192" y="399"/>
                    </a:lnTo>
                    <a:lnTo>
                      <a:pt x="192" y="399"/>
                    </a:lnTo>
                    <a:lnTo>
                      <a:pt x="193" y="400"/>
                    </a:lnTo>
                    <a:lnTo>
                      <a:pt x="193" y="401"/>
                    </a:lnTo>
                    <a:lnTo>
                      <a:pt x="193" y="401"/>
                    </a:lnTo>
                    <a:lnTo>
                      <a:pt x="193" y="402"/>
                    </a:lnTo>
                    <a:lnTo>
                      <a:pt x="193" y="403"/>
                    </a:lnTo>
                    <a:lnTo>
                      <a:pt x="194" y="402"/>
                    </a:lnTo>
                    <a:lnTo>
                      <a:pt x="194" y="401"/>
                    </a:lnTo>
                    <a:lnTo>
                      <a:pt x="194" y="401"/>
                    </a:lnTo>
                    <a:lnTo>
                      <a:pt x="194" y="400"/>
                    </a:lnTo>
                    <a:lnTo>
                      <a:pt x="194" y="399"/>
                    </a:lnTo>
                    <a:lnTo>
                      <a:pt x="194" y="399"/>
                    </a:lnTo>
                    <a:lnTo>
                      <a:pt x="195" y="398"/>
                    </a:lnTo>
                    <a:lnTo>
                      <a:pt x="195" y="398"/>
                    </a:lnTo>
                    <a:lnTo>
                      <a:pt x="195" y="398"/>
                    </a:lnTo>
                    <a:lnTo>
                      <a:pt x="195" y="398"/>
                    </a:lnTo>
                    <a:lnTo>
                      <a:pt x="195" y="398"/>
                    </a:lnTo>
                    <a:lnTo>
                      <a:pt x="196" y="398"/>
                    </a:lnTo>
                    <a:lnTo>
                      <a:pt x="196" y="398"/>
                    </a:lnTo>
                    <a:lnTo>
                      <a:pt x="196" y="399"/>
                    </a:lnTo>
                    <a:lnTo>
                      <a:pt x="196" y="399"/>
                    </a:lnTo>
                    <a:lnTo>
                      <a:pt x="196" y="399"/>
                    </a:lnTo>
                    <a:lnTo>
                      <a:pt x="197" y="399"/>
                    </a:lnTo>
                    <a:lnTo>
                      <a:pt x="197" y="398"/>
                    </a:lnTo>
                    <a:lnTo>
                      <a:pt x="197" y="398"/>
                    </a:lnTo>
                    <a:lnTo>
                      <a:pt x="197" y="398"/>
                    </a:lnTo>
                    <a:lnTo>
                      <a:pt x="197" y="398"/>
                    </a:lnTo>
                    <a:lnTo>
                      <a:pt x="198" y="398"/>
                    </a:lnTo>
                    <a:lnTo>
                      <a:pt x="198" y="397"/>
                    </a:lnTo>
                    <a:lnTo>
                      <a:pt x="198" y="397"/>
                    </a:lnTo>
                    <a:lnTo>
                      <a:pt x="198" y="396"/>
                    </a:lnTo>
                    <a:lnTo>
                      <a:pt x="198" y="395"/>
                    </a:lnTo>
                    <a:lnTo>
                      <a:pt x="199" y="393"/>
                    </a:lnTo>
                    <a:lnTo>
                      <a:pt x="199" y="392"/>
                    </a:lnTo>
                    <a:lnTo>
                      <a:pt x="199" y="391"/>
                    </a:lnTo>
                    <a:lnTo>
                      <a:pt x="199" y="390"/>
                    </a:lnTo>
                    <a:lnTo>
                      <a:pt x="199" y="388"/>
                    </a:lnTo>
                    <a:lnTo>
                      <a:pt x="200" y="387"/>
                    </a:lnTo>
                    <a:lnTo>
                      <a:pt x="200" y="388"/>
                    </a:lnTo>
                    <a:lnTo>
                      <a:pt x="200" y="388"/>
                    </a:lnTo>
                    <a:lnTo>
                      <a:pt x="200" y="388"/>
                    </a:lnTo>
                    <a:lnTo>
                      <a:pt x="200" y="388"/>
                    </a:lnTo>
                    <a:lnTo>
                      <a:pt x="200" y="388"/>
                    </a:lnTo>
                    <a:lnTo>
                      <a:pt x="201" y="388"/>
                    </a:lnTo>
                    <a:lnTo>
                      <a:pt x="201" y="389"/>
                    </a:lnTo>
                    <a:lnTo>
                      <a:pt x="201" y="389"/>
                    </a:lnTo>
                    <a:lnTo>
                      <a:pt x="201" y="389"/>
                    </a:lnTo>
                    <a:lnTo>
                      <a:pt x="201" y="389"/>
                    </a:lnTo>
                    <a:lnTo>
                      <a:pt x="202" y="389"/>
                    </a:lnTo>
                    <a:lnTo>
                      <a:pt x="202" y="388"/>
                    </a:lnTo>
                    <a:lnTo>
                      <a:pt x="202" y="388"/>
                    </a:lnTo>
                    <a:lnTo>
                      <a:pt x="202" y="388"/>
                    </a:lnTo>
                    <a:lnTo>
                      <a:pt x="202" y="388"/>
                    </a:lnTo>
                    <a:lnTo>
                      <a:pt x="203" y="388"/>
                    </a:lnTo>
                    <a:lnTo>
                      <a:pt x="203" y="388"/>
                    </a:lnTo>
                    <a:lnTo>
                      <a:pt x="203" y="389"/>
                    </a:lnTo>
                    <a:lnTo>
                      <a:pt x="203" y="389"/>
                    </a:lnTo>
                    <a:lnTo>
                      <a:pt x="203" y="389"/>
                    </a:lnTo>
                    <a:lnTo>
                      <a:pt x="204" y="389"/>
                    </a:lnTo>
                    <a:lnTo>
                      <a:pt x="204" y="390"/>
                    </a:lnTo>
                    <a:lnTo>
                      <a:pt x="204" y="390"/>
                    </a:lnTo>
                    <a:lnTo>
                      <a:pt x="204" y="390"/>
                    </a:lnTo>
                    <a:lnTo>
                      <a:pt x="204" y="389"/>
                    </a:lnTo>
                    <a:lnTo>
                      <a:pt x="205" y="388"/>
                    </a:lnTo>
                    <a:lnTo>
                      <a:pt x="205" y="388"/>
                    </a:lnTo>
                    <a:lnTo>
                      <a:pt x="205" y="387"/>
                    </a:lnTo>
                    <a:lnTo>
                      <a:pt x="205" y="387"/>
                    </a:lnTo>
                    <a:lnTo>
                      <a:pt x="205" y="386"/>
                    </a:lnTo>
                    <a:lnTo>
                      <a:pt x="206" y="385"/>
                    </a:lnTo>
                    <a:lnTo>
                      <a:pt x="206" y="384"/>
                    </a:lnTo>
                    <a:lnTo>
                      <a:pt x="206" y="384"/>
                    </a:lnTo>
                    <a:lnTo>
                      <a:pt x="206" y="385"/>
                    </a:lnTo>
                    <a:lnTo>
                      <a:pt x="206" y="385"/>
                    </a:lnTo>
                    <a:lnTo>
                      <a:pt x="206" y="385"/>
                    </a:lnTo>
                    <a:lnTo>
                      <a:pt x="207" y="385"/>
                    </a:lnTo>
                    <a:lnTo>
                      <a:pt x="207" y="385"/>
                    </a:lnTo>
                    <a:lnTo>
                      <a:pt x="207" y="385"/>
                    </a:lnTo>
                    <a:lnTo>
                      <a:pt x="207" y="385"/>
                    </a:lnTo>
                    <a:lnTo>
                      <a:pt x="207" y="386"/>
                    </a:lnTo>
                    <a:lnTo>
                      <a:pt x="208" y="386"/>
                    </a:lnTo>
                    <a:lnTo>
                      <a:pt x="208" y="387"/>
                    </a:lnTo>
                    <a:lnTo>
                      <a:pt x="208" y="387"/>
                    </a:lnTo>
                    <a:lnTo>
                      <a:pt x="208" y="387"/>
                    </a:lnTo>
                    <a:lnTo>
                      <a:pt x="208" y="388"/>
                    </a:lnTo>
                    <a:lnTo>
                      <a:pt x="209" y="388"/>
                    </a:lnTo>
                    <a:lnTo>
                      <a:pt x="209" y="389"/>
                    </a:lnTo>
                    <a:lnTo>
                      <a:pt x="209" y="387"/>
                    </a:lnTo>
                    <a:lnTo>
                      <a:pt x="209" y="386"/>
                    </a:lnTo>
                    <a:lnTo>
                      <a:pt x="209" y="384"/>
                    </a:lnTo>
                    <a:lnTo>
                      <a:pt x="210" y="383"/>
                    </a:lnTo>
                    <a:lnTo>
                      <a:pt x="210" y="381"/>
                    </a:lnTo>
                    <a:lnTo>
                      <a:pt x="210" y="380"/>
                    </a:lnTo>
                    <a:lnTo>
                      <a:pt x="210" y="378"/>
                    </a:lnTo>
                    <a:lnTo>
                      <a:pt x="210" y="377"/>
                    </a:lnTo>
                    <a:lnTo>
                      <a:pt x="211" y="377"/>
                    </a:lnTo>
                    <a:lnTo>
                      <a:pt x="211" y="378"/>
                    </a:lnTo>
                    <a:lnTo>
                      <a:pt x="211" y="378"/>
                    </a:lnTo>
                    <a:lnTo>
                      <a:pt x="211" y="378"/>
                    </a:lnTo>
                    <a:lnTo>
                      <a:pt x="211" y="379"/>
                    </a:lnTo>
                    <a:lnTo>
                      <a:pt x="212" y="379"/>
                    </a:lnTo>
                    <a:lnTo>
                      <a:pt x="212" y="380"/>
                    </a:lnTo>
                    <a:lnTo>
                      <a:pt x="212" y="380"/>
                    </a:lnTo>
                    <a:lnTo>
                      <a:pt x="212" y="379"/>
                    </a:lnTo>
                    <a:lnTo>
                      <a:pt x="212" y="379"/>
                    </a:lnTo>
                    <a:lnTo>
                      <a:pt x="212" y="378"/>
                    </a:lnTo>
                    <a:lnTo>
                      <a:pt x="212" y="378"/>
                    </a:lnTo>
                    <a:lnTo>
                      <a:pt x="213" y="377"/>
                    </a:lnTo>
                    <a:lnTo>
                      <a:pt x="213" y="376"/>
                    </a:lnTo>
                    <a:lnTo>
                      <a:pt x="213" y="376"/>
                    </a:lnTo>
                    <a:lnTo>
                      <a:pt x="213" y="376"/>
                    </a:lnTo>
                    <a:lnTo>
                      <a:pt x="214" y="374"/>
                    </a:lnTo>
                    <a:lnTo>
                      <a:pt x="214" y="373"/>
                    </a:lnTo>
                    <a:lnTo>
                      <a:pt x="214" y="372"/>
                    </a:lnTo>
                    <a:lnTo>
                      <a:pt x="214" y="371"/>
                    </a:lnTo>
                    <a:lnTo>
                      <a:pt x="214" y="370"/>
                    </a:lnTo>
                    <a:lnTo>
                      <a:pt x="215" y="369"/>
                    </a:lnTo>
                    <a:lnTo>
                      <a:pt x="215" y="368"/>
                    </a:lnTo>
                    <a:lnTo>
                      <a:pt x="215" y="367"/>
                    </a:lnTo>
                    <a:lnTo>
                      <a:pt x="215" y="365"/>
                    </a:lnTo>
                    <a:lnTo>
                      <a:pt x="215" y="364"/>
                    </a:lnTo>
                    <a:lnTo>
                      <a:pt x="216" y="363"/>
                    </a:lnTo>
                    <a:lnTo>
                      <a:pt x="216" y="362"/>
                    </a:lnTo>
                    <a:lnTo>
                      <a:pt x="216" y="361"/>
                    </a:lnTo>
                    <a:lnTo>
                      <a:pt x="216" y="359"/>
                    </a:lnTo>
                    <a:lnTo>
                      <a:pt x="216" y="358"/>
                    </a:lnTo>
                    <a:lnTo>
                      <a:pt x="217" y="357"/>
                    </a:lnTo>
                    <a:lnTo>
                      <a:pt x="217" y="357"/>
                    </a:lnTo>
                    <a:lnTo>
                      <a:pt x="217" y="357"/>
                    </a:lnTo>
                    <a:lnTo>
                      <a:pt x="217" y="357"/>
                    </a:lnTo>
                    <a:lnTo>
                      <a:pt x="217" y="357"/>
                    </a:lnTo>
                    <a:lnTo>
                      <a:pt x="218" y="357"/>
                    </a:lnTo>
                    <a:lnTo>
                      <a:pt x="218" y="357"/>
                    </a:lnTo>
                    <a:lnTo>
                      <a:pt x="218" y="356"/>
                    </a:lnTo>
                    <a:lnTo>
                      <a:pt x="218" y="356"/>
                    </a:lnTo>
                    <a:lnTo>
                      <a:pt x="218" y="357"/>
                    </a:lnTo>
                    <a:lnTo>
                      <a:pt x="218" y="358"/>
                    </a:lnTo>
                    <a:lnTo>
                      <a:pt x="218" y="358"/>
                    </a:lnTo>
                    <a:lnTo>
                      <a:pt x="219" y="358"/>
                    </a:lnTo>
                    <a:lnTo>
                      <a:pt x="219" y="359"/>
                    </a:lnTo>
                    <a:lnTo>
                      <a:pt x="219" y="360"/>
                    </a:lnTo>
                    <a:lnTo>
                      <a:pt x="219" y="360"/>
                    </a:lnTo>
                    <a:lnTo>
                      <a:pt x="219" y="361"/>
                    </a:lnTo>
                    <a:lnTo>
                      <a:pt x="220" y="364"/>
                    </a:lnTo>
                    <a:lnTo>
                      <a:pt x="220" y="366"/>
                    </a:lnTo>
                    <a:lnTo>
                      <a:pt x="220" y="368"/>
                    </a:lnTo>
                    <a:lnTo>
                      <a:pt x="220" y="371"/>
                    </a:lnTo>
                    <a:lnTo>
                      <a:pt x="221" y="373"/>
                    </a:lnTo>
                    <a:lnTo>
                      <a:pt x="221" y="376"/>
                    </a:lnTo>
                    <a:lnTo>
                      <a:pt x="221" y="378"/>
                    </a:lnTo>
                    <a:lnTo>
                      <a:pt x="221" y="381"/>
                    </a:lnTo>
                    <a:lnTo>
                      <a:pt x="221" y="382"/>
                    </a:lnTo>
                    <a:lnTo>
                      <a:pt x="222" y="384"/>
                    </a:lnTo>
                    <a:lnTo>
                      <a:pt x="222" y="386"/>
                    </a:lnTo>
                    <a:lnTo>
                      <a:pt x="222" y="387"/>
                    </a:lnTo>
                    <a:lnTo>
                      <a:pt x="222" y="389"/>
                    </a:lnTo>
                    <a:lnTo>
                      <a:pt x="222" y="390"/>
                    </a:lnTo>
                    <a:lnTo>
                      <a:pt x="223" y="392"/>
                    </a:lnTo>
                    <a:lnTo>
                      <a:pt x="223" y="393"/>
                    </a:lnTo>
                    <a:lnTo>
                      <a:pt x="223" y="394"/>
                    </a:lnTo>
                    <a:lnTo>
                      <a:pt x="223" y="395"/>
                    </a:lnTo>
                    <a:lnTo>
                      <a:pt x="223" y="396"/>
                    </a:lnTo>
                    <a:lnTo>
                      <a:pt x="224" y="396"/>
                    </a:lnTo>
                    <a:lnTo>
                      <a:pt x="224" y="397"/>
                    </a:lnTo>
                    <a:lnTo>
                      <a:pt x="224" y="398"/>
                    </a:lnTo>
                    <a:lnTo>
                      <a:pt x="224" y="399"/>
                    </a:lnTo>
                    <a:lnTo>
                      <a:pt x="224" y="399"/>
                    </a:lnTo>
                    <a:lnTo>
                      <a:pt x="224" y="399"/>
                    </a:lnTo>
                    <a:lnTo>
                      <a:pt x="224" y="399"/>
                    </a:lnTo>
                    <a:lnTo>
                      <a:pt x="225" y="400"/>
                    </a:lnTo>
                    <a:lnTo>
                      <a:pt x="225" y="400"/>
                    </a:lnTo>
                    <a:lnTo>
                      <a:pt x="225" y="400"/>
                    </a:lnTo>
                    <a:lnTo>
                      <a:pt x="225" y="400"/>
                    </a:lnTo>
                    <a:lnTo>
                      <a:pt x="225" y="400"/>
                    </a:lnTo>
                    <a:lnTo>
                      <a:pt x="226" y="401"/>
                    </a:lnTo>
                    <a:lnTo>
                      <a:pt x="226" y="401"/>
                    </a:lnTo>
                    <a:lnTo>
                      <a:pt x="226" y="401"/>
                    </a:lnTo>
                    <a:lnTo>
                      <a:pt x="226" y="401"/>
                    </a:lnTo>
                    <a:lnTo>
                      <a:pt x="226" y="402"/>
                    </a:lnTo>
                    <a:lnTo>
                      <a:pt x="227" y="402"/>
                    </a:lnTo>
                    <a:lnTo>
                      <a:pt x="227" y="402"/>
                    </a:lnTo>
                    <a:lnTo>
                      <a:pt x="227" y="402"/>
                    </a:lnTo>
                    <a:lnTo>
                      <a:pt x="227" y="402"/>
                    </a:lnTo>
                    <a:lnTo>
                      <a:pt x="227" y="402"/>
                    </a:lnTo>
                    <a:lnTo>
                      <a:pt x="228" y="402"/>
                    </a:lnTo>
                    <a:lnTo>
                      <a:pt x="228" y="402"/>
                    </a:lnTo>
                    <a:lnTo>
                      <a:pt x="228" y="402"/>
                    </a:lnTo>
                    <a:lnTo>
                      <a:pt x="228" y="402"/>
                    </a:lnTo>
                    <a:lnTo>
                      <a:pt x="229" y="402"/>
                    </a:lnTo>
                    <a:lnTo>
                      <a:pt x="229" y="402"/>
                    </a:lnTo>
                    <a:lnTo>
                      <a:pt x="229" y="402"/>
                    </a:lnTo>
                    <a:lnTo>
                      <a:pt x="229" y="402"/>
                    </a:lnTo>
                    <a:lnTo>
                      <a:pt x="229" y="402"/>
                    </a:lnTo>
                    <a:lnTo>
                      <a:pt x="229" y="402"/>
                    </a:lnTo>
                    <a:lnTo>
                      <a:pt x="229" y="402"/>
                    </a:lnTo>
                    <a:lnTo>
                      <a:pt x="230" y="402"/>
                    </a:lnTo>
                    <a:lnTo>
                      <a:pt x="230" y="402"/>
                    </a:lnTo>
                    <a:lnTo>
                      <a:pt x="230" y="402"/>
                    </a:lnTo>
                    <a:lnTo>
                      <a:pt x="230" y="402"/>
                    </a:lnTo>
                    <a:lnTo>
                      <a:pt x="230" y="400"/>
                    </a:lnTo>
                    <a:lnTo>
                      <a:pt x="231" y="399"/>
                    </a:lnTo>
                    <a:lnTo>
                      <a:pt x="231" y="398"/>
                    </a:lnTo>
                    <a:lnTo>
                      <a:pt x="231" y="397"/>
                    </a:lnTo>
                    <a:lnTo>
                      <a:pt x="231" y="395"/>
                    </a:lnTo>
                    <a:lnTo>
                      <a:pt x="231" y="394"/>
                    </a:lnTo>
                    <a:lnTo>
                      <a:pt x="232" y="393"/>
                    </a:lnTo>
                    <a:lnTo>
                      <a:pt x="232" y="392"/>
                    </a:lnTo>
                    <a:lnTo>
                      <a:pt x="232" y="391"/>
                    </a:lnTo>
                    <a:lnTo>
                      <a:pt x="232" y="391"/>
                    </a:lnTo>
                    <a:lnTo>
                      <a:pt x="232" y="391"/>
                    </a:lnTo>
                    <a:lnTo>
                      <a:pt x="233" y="391"/>
                    </a:lnTo>
                    <a:lnTo>
                      <a:pt x="233" y="391"/>
                    </a:lnTo>
                    <a:lnTo>
                      <a:pt x="233" y="390"/>
                    </a:lnTo>
                    <a:lnTo>
                      <a:pt x="233" y="390"/>
                    </a:lnTo>
                    <a:lnTo>
                      <a:pt x="233" y="390"/>
                    </a:lnTo>
                    <a:lnTo>
                      <a:pt x="234" y="391"/>
                    </a:lnTo>
                    <a:lnTo>
                      <a:pt x="234" y="392"/>
                    </a:lnTo>
                    <a:lnTo>
                      <a:pt x="234" y="393"/>
                    </a:lnTo>
                    <a:lnTo>
                      <a:pt x="234" y="394"/>
                    </a:lnTo>
                    <a:lnTo>
                      <a:pt x="234" y="395"/>
                    </a:lnTo>
                    <a:lnTo>
                      <a:pt x="235" y="396"/>
                    </a:lnTo>
                    <a:lnTo>
                      <a:pt x="235" y="397"/>
                    </a:lnTo>
                    <a:lnTo>
                      <a:pt x="235" y="398"/>
                    </a:lnTo>
                    <a:lnTo>
                      <a:pt x="235" y="397"/>
                    </a:lnTo>
                    <a:lnTo>
                      <a:pt x="235" y="397"/>
                    </a:lnTo>
                    <a:lnTo>
                      <a:pt x="235" y="396"/>
                    </a:lnTo>
                    <a:lnTo>
                      <a:pt x="236" y="396"/>
                    </a:lnTo>
                    <a:lnTo>
                      <a:pt x="236" y="395"/>
                    </a:lnTo>
                    <a:lnTo>
                      <a:pt x="236" y="394"/>
                    </a:lnTo>
                    <a:lnTo>
                      <a:pt x="236" y="394"/>
                    </a:lnTo>
                    <a:lnTo>
                      <a:pt x="236" y="393"/>
                    </a:lnTo>
                    <a:lnTo>
                      <a:pt x="237" y="393"/>
                    </a:lnTo>
                    <a:lnTo>
                      <a:pt x="237" y="392"/>
                    </a:lnTo>
                    <a:lnTo>
                      <a:pt x="237" y="391"/>
                    </a:lnTo>
                    <a:lnTo>
                      <a:pt x="237" y="390"/>
                    </a:lnTo>
                    <a:lnTo>
                      <a:pt x="237" y="389"/>
                    </a:lnTo>
                    <a:lnTo>
                      <a:pt x="238" y="388"/>
                    </a:lnTo>
                    <a:lnTo>
                      <a:pt x="238" y="388"/>
                    </a:lnTo>
                    <a:lnTo>
                      <a:pt x="238" y="387"/>
                    </a:lnTo>
                    <a:lnTo>
                      <a:pt x="238" y="387"/>
                    </a:lnTo>
                    <a:lnTo>
                      <a:pt x="238" y="387"/>
                    </a:lnTo>
                    <a:lnTo>
                      <a:pt x="239" y="387"/>
                    </a:lnTo>
                    <a:lnTo>
                      <a:pt x="239" y="387"/>
                    </a:lnTo>
                    <a:lnTo>
                      <a:pt x="239" y="387"/>
                    </a:lnTo>
                    <a:lnTo>
                      <a:pt x="239" y="386"/>
                    </a:lnTo>
                    <a:lnTo>
                      <a:pt x="239" y="386"/>
                    </a:lnTo>
                    <a:lnTo>
                      <a:pt x="240" y="386"/>
                    </a:lnTo>
                    <a:lnTo>
                      <a:pt x="240" y="386"/>
                    </a:lnTo>
                    <a:lnTo>
                      <a:pt x="240" y="386"/>
                    </a:lnTo>
                    <a:lnTo>
                      <a:pt x="240" y="386"/>
                    </a:lnTo>
                    <a:lnTo>
                      <a:pt x="240" y="385"/>
                    </a:lnTo>
                    <a:lnTo>
                      <a:pt x="241" y="385"/>
                    </a:lnTo>
                    <a:lnTo>
                      <a:pt x="241" y="385"/>
                    </a:lnTo>
                    <a:lnTo>
                      <a:pt x="241" y="385"/>
                    </a:lnTo>
                    <a:lnTo>
                      <a:pt x="241" y="384"/>
                    </a:lnTo>
                    <a:lnTo>
                      <a:pt x="241" y="384"/>
                    </a:lnTo>
                    <a:lnTo>
                      <a:pt x="241" y="384"/>
                    </a:lnTo>
                    <a:lnTo>
                      <a:pt x="242" y="384"/>
                    </a:lnTo>
                    <a:lnTo>
                      <a:pt x="242" y="384"/>
                    </a:lnTo>
                    <a:lnTo>
                      <a:pt x="242" y="383"/>
                    </a:lnTo>
                    <a:lnTo>
                      <a:pt x="242" y="383"/>
                    </a:lnTo>
                    <a:lnTo>
                      <a:pt x="242" y="383"/>
                    </a:lnTo>
                    <a:lnTo>
                      <a:pt x="243" y="383"/>
                    </a:lnTo>
                    <a:lnTo>
                      <a:pt x="243" y="381"/>
                    </a:lnTo>
                    <a:lnTo>
                      <a:pt x="243" y="381"/>
                    </a:lnTo>
                    <a:lnTo>
                      <a:pt x="243" y="379"/>
                    </a:lnTo>
                    <a:lnTo>
                      <a:pt x="243" y="378"/>
                    </a:lnTo>
                    <a:lnTo>
                      <a:pt x="244" y="377"/>
                    </a:lnTo>
                    <a:lnTo>
                      <a:pt x="244" y="376"/>
                    </a:lnTo>
                    <a:lnTo>
                      <a:pt x="244" y="375"/>
                    </a:lnTo>
                    <a:lnTo>
                      <a:pt x="244" y="374"/>
                    </a:lnTo>
                    <a:lnTo>
                      <a:pt x="244" y="373"/>
                    </a:lnTo>
                    <a:lnTo>
                      <a:pt x="245" y="373"/>
                    </a:lnTo>
                    <a:lnTo>
                      <a:pt x="245" y="373"/>
                    </a:lnTo>
                    <a:lnTo>
                      <a:pt x="245" y="372"/>
                    </a:lnTo>
                    <a:lnTo>
                      <a:pt x="245" y="372"/>
                    </a:lnTo>
                    <a:lnTo>
                      <a:pt x="245" y="371"/>
                    </a:lnTo>
                    <a:lnTo>
                      <a:pt x="246" y="371"/>
                    </a:lnTo>
                    <a:lnTo>
                      <a:pt x="246" y="371"/>
                    </a:lnTo>
                    <a:lnTo>
                      <a:pt x="246" y="370"/>
                    </a:lnTo>
                    <a:lnTo>
                      <a:pt x="246" y="370"/>
                    </a:lnTo>
                    <a:lnTo>
                      <a:pt x="246" y="370"/>
                    </a:lnTo>
                    <a:lnTo>
                      <a:pt x="247" y="370"/>
                    </a:lnTo>
                    <a:lnTo>
                      <a:pt x="247" y="370"/>
                    </a:lnTo>
                    <a:lnTo>
                      <a:pt x="247" y="370"/>
                    </a:lnTo>
                    <a:lnTo>
                      <a:pt x="247" y="370"/>
                    </a:lnTo>
                    <a:lnTo>
                      <a:pt x="247" y="370"/>
                    </a:lnTo>
                    <a:lnTo>
                      <a:pt x="247" y="368"/>
                    </a:lnTo>
                    <a:lnTo>
                      <a:pt x="248" y="366"/>
                    </a:lnTo>
                    <a:lnTo>
                      <a:pt x="248" y="364"/>
                    </a:lnTo>
                    <a:lnTo>
                      <a:pt x="248" y="362"/>
                    </a:lnTo>
                    <a:lnTo>
                      <a:pt x="248" y="360"/>
                    </a:lnTo>
                    <a:lnTo>
                      <a:pt x="248" y="358"/>
                    </a:lnTo>
                    <a:lnTo>
                      <a:pt x="249" y="356"/>
                    </a:lnTo>
                    <a:lnTo>
                      <a:pt x="249" y="354"/>
                    </a:lnTo>
                    <a:lnTo>
                      <a:pt x="249" y="355"/>
                    </a:lnTo>
                    <a:lnTo>
                      <a:pt x="249" y="356"/>
                    </a:lnTo>
                    <a:lnTo>
                      <a:pt x="249" y="358"/>
                    </a:lnTo>
                    <a:lnTo>
                      <a:pt x="250" y="359"/>
                    </a:lnTo>
                    <a:lnTo>
                      <a:pt x="250" y="360"/>
                    </a:lnTo>
                    <a:lnTo>
                      <a:pt x="250" y="361"/>
                    </a:lnTo>
                    <a:lnTo>
                      <a:pt x="250" y="362"/>
                    </a:lnTo>
                    <a:lnTo>
                      <a:pt x="250" y="364"/>
                    </a:lnTo>
                    <a:lnTo>
                      <a:pt x="251" y="362"/>
                    </a:lnTo>
                    <a:lnTo>
                      <a:pt x="251" y="361"/>
                    </a:lnTo>
                    <a:lnTo>
                      <a:pt x="251" y="360"/>
                    </a:lnTo>
                    <a:lnTo>
                      <a:pt x="251" y="359"/>
                    </a:lnTo>
                    <a:lnTo>
                      <a:pt x="251" y="358"/>
                    </a:lnTo>
                    <a:lnTo>
                      <a:pt x="252" y="357"/>
                    </a:lnTo>
                    <a:lnTo>
                      <a:pt x="252" y="355"/>
                    </a:lnTo>
                    <a:lnTo>
                      <a:pt x="252" y="354"/>
                    </a:lnTo>
                    <a:lnTo>
                      <a:pt x="252" y="354"/>
                    </a:lnTo>
                    <a:lnTo>
                      <a:pt x="252" y="355"/>
                    </a:lnTo>
                    <a:lnTo>
                      <a:pt x="253" y="355"/>
                    </a:lnTo>
                    <a:lnTo>
                      <a:pt x="253" y="355"/>
                    </a:lnTo>
                    <a:lnTo>
                      <a:pt x="253" y="356"/>
                    </a:lnTo>
                    <a:lnTo>
                      <a:pt x="253" y="356"/>
                    </a:lnTo>
                    <a:lnTo>
                      <a:pt x="253" y="356"/>
                    </a:lnTo>
                    <a:lnTo>
                      <a:pt x="253" y="356"/>
                    </a:lnTo>
                    <a:lnTo>
                      <a:pt x="253" y="359"/>
                    </a:lnTo>
                    <a:lnTo>
                      <a:pt x="254" y="361"/>
                    </a:lnTo>
                    <a:lnTo>
                      <a:pt x="254" y="364"/>
                    </a:lnTo>
                    <a:lnTo>
                      <a:pt x="254" y="366"/>
                    </a:lnTo>
                    <a:lnTo>
                      <a:pt x="254" y="369"/>
                    </a:lnTo>
                    <a:lnTo>
                      <a:pt x="255" y="371"/>
                    </a:lnTo>
                    <a:lnTo>
                      <a:pt x="255" y="374"/>
                    </a:lnTo>
                    <a:lnTo>
                      <a:pt x="255" y="376"/>
                    </a:lnTo>
                    <a:lnTo>
                      <a:pt x="255" y="378"/>
                    </a:lnTo>
                    <a:lnTo>
                      <a:pt x="255" y="379"/>
                    </a:lnTo>
                    <a:lnTo>
                      <a:pt x="256" y="381"/>
                    </a:lnTo>
                    <a:lnTo>
                      <a:pt x="256" y="382"/>
                    </a:lnTo>
                    <a:lnTo>
                      <a:pt x="256" y="384"/>
                    </a:lnTo>
                    <a:lnTo>
                      <a:pt x="256" y="385"/>
                    </a:lnTo>
                    <a:lnTo>
                      <a:pt x="256" y="387"/>
                    </a:lnTo>
                    <a:lnTo>
                      <a:pt x="257" y="388"/>
                    </a:lnTo>
                    <a:lnTo>
                      <a:pt x="257" y="389"/>
                    </a:lnTo>
                    <a:lnTo>
                      <a:pt x="257" y="390"/>
                    </a:lnTo>
                    <a:lnTo>
                      <a:pt x="257" y="391"/>
                    </a:lnTo>
                    <a:lnTo>
                      <a:pt x="257" y="392"/>
                    </a:lnTo>
                    <a:lnTo>
                      <a:pt x="258" y="393"/>
                    </a:lnTo>
                    <a:lnTo>
                      <a:pt x="258" y="394"/>
                    </a:lnTo>
                    <a:lnTo>
                      <a:pt x="258" y="395"/>
                    </a:lnTo>
                    <a:lnTo>
                      <a:pt x="258" y="396"/>
                    </a:lnTo>
                    <a:lnTo>
                      <a:pt x="258" y="397"/>
                    </a:lnTo>
                    <a:lnTo>
                      <a:pt x="259" y="398"/>
                    </a:lnTo>
                    <a:lnTo>
                      <a:pt x="259" y="399"/>
                    </a:lnTo>
                    <a:lnTo>
                      <a:pt x="259" y="399"/>
                    </a:lnTo>
                    <a:lnTo>
                      <a:pt x="259" y="400"/>
                    </a:lnTo>
                    <a:lnTo>
                      <a:pt x="259" y="400"/>
                    </a:lnTo>
                    <a:lnTo>
                      <a:pt x="259" y="401"/>
                    </a:lnTo>
                    <a:lnTo>
                      <a:pt x="259" y="402"/>
                    </a:lnTo>
                    <a:lnTo>
                      <a:pt x="260" y="402"/>
                    </a:lnTo>
                    <a:lnTo>
                      <a:pt x="260" y="403"/>
                    </a:lnTo>
                    <a:lnTo>
                      <a:pt x="260" y="403"/>
                    </a:lnTo>
                    <a:lnTo>
                      <a:pt x="260" y="404"/>
                    </a:lnTo>
                    <a:lnTo>
                      <a:pt x="260" y="404"/>
                    </a:lnTo>
                    <a:lnTo>
                      <a:pt x="261" y="405"/>
                    </a:lnTo>
                    <a:lnTo>
                      <a:pt x="261" y="405"/>
                    </a:lnTo>
                    <a:lnTo>
                      <a:pt x="261" y="406"/>
                    </a:lnTo>
                    <a:lnTo>
                      <a:pt x="261" y="405"/>
                    </a:lnTo>
                    <a:lnTo>
                      <a:pt x="261" y="405"/>
                    </a:lnTo>
                    <a:lnTo>
                      <a:pt x="262" y="404"/>
                    </a:lnTo>
                    <a:lnTo>
                      <a:pt x="262" y="404"/>
                    </a:lnTo>
                    <a:lnTo>
                      <a:pt x="262" y="403"/>
                    </a:lnTo>
                    <a:lnTo>
                      <a:pt x="262" y="402"/>
                    </a:lnTo>
                    <a:lnTo>
                      <a:pt x="263" y="402"/>
                    </a:lnTo>
                    <a:lnTo>
                      <a:pt x="263" y="401"/>
                    </a:lnTo>
                    <a:lnTo>
                      <a:pt x="263" y="401"/>
                    </a:lnTo>
                    <a:lnTo>
                      <a:pt x="263" y="400"/>
                    </a:lnTo>
                    <a:lnTo>
                      <a:pt x="263" y="400"/>
                    </a:lnTo>
                    <a:lnTo>
                      <a:pt x="264" y="400"/>
                    </a:lnTo>
                    <a:lnTo>
                      <a:pt x="264" y="399"/>
                    </a:lnTo>
                    <a:lnTo>
                      <a:pt x="264" y="399"/>
                    </a:lnTo>
                    <a:lnTo>
                      <a:pt x="264" y="399"/>
                    </a:lnTo>
                    <a:lnTo>
                      <a:pt x="264" y="399"/>
                    </a:lnTo>
                    <a:lnTo>
                      <a:pt x="264" y="399"/>
                    </a:lnTo>
                    <a:lnTo>
                      <a:pt x="264" y="399"/>
                    </a:lnTo>
                    <a:lnTo>
                      <a:pt x="265" y="399"/>
                    </a:lnTo>
                    <a:lnTo>
                      <a:pt x="265" y="399"/>
                    </a:lnTo>
                    <a:lnTo>
                      <a:pt x="265" y="399"/>
                    </a:lnTo>
                    <a:lnTo>
                      <a:pt x="265" y="399"/>
                    </a:lnTo>
                    <a:lnTo>
                      <a:pt x="265" y="399"/>
                    </a:lnTo>
                    <a:lnTo>
                      <a:pt x="266" y="399"/>
                    </a:lnTo>
                    <a:lnTo>
                      <a:pt x="266" y="399"/>
                    </a:lnTo>
                    <a:lnTo>
                      <a:pt x="266" y="398"/>
                    </a:lnTo>
                    <a:lnTo>
                      <a:pt x="266" y="397"/>
                    </a:lnTo>
                    <a:lnTo>
                      <a:pt x="266" y="397"/>
                    </a:lnTo>
                    <a:lnTo>
                      <a:pt x="267" y="396"/>
                    </a:lnTo>
                    <a:lnTo>
                      <a:pt x="267" y="395"/>
                    </a:lnTo>
                    <a:lnTo>
                      <a:pt x="267" y="394"/>
                    </a:lnTo>
                    <a:lnTo>
                      <a:pt x="267" y="393"/>
                    </a:lnTo>
                    <a:lnTo>
                      <a:pt x="267" y="394"/>
                    </a:lnTo>
                    <a:lnTo>
                      <a:pt x="268" y="395"/>
                    </a:lnTo>
                    <a:lnTo>
                      <a:pt x="268" y="396"/>
                    </a:lnTo>
                    <a:lnTo>
                      <a:pt x="268" y="397"/>
                    </a:lnTo>
                    <a:lnTo>
                      <a:pt x="268" y="398"/>
                    </a:lnTo>
                    <a:lnTo>
                      <a:pt x="268" y="399"/>
                    </a:lnTo>
                    <a:lnTo>
                      <a:pt x="269" y="399"/>
                    </a:lnTo>
                    <a:lnTo>
                      <a:pt x="269" y="400"/>
                    </a:lnTo>
                    <a:lnTo>
                      <a:pt x="269" y="400"/>
                    </a:lnTo>
                    <a:lnTo>
                      <a:pt x="269" y="400"/>
                    </a:lnTo>
                    <a:lnTo>
                      <a:pt x="269" y="400"/>
                    </a:lnTo>
                    <a:lnTo>
                      <a:pt x="270" y="399"/>
                    </a:lnTo>
                    <a:lnTo>
                      <a:pt x="270" y="399"/>
                    </a:lnTo>
                    <a:lnTo>
                      <a:pt x="270" y="399"/>
                    </a:lnTo>
                    <a:lnTo>
                      <a:pt x="270" y="399"/>
                    </a:lnTo>
                    <a:lnTo>
                      <a:pt x="270" y="399"/>
                    </a:lnTo>
                    <a:lnTo>
                      <a:pt x="270" y="398"/>
                    </a:lnTo>
                    <a:lnTo>
                      <a:pt x="271" y="398"/>
                    </a:lnTo>
                    <a:lnTo>
                      <a:pt x="271" y="398"/>
                    </a:lnTo>
                    <a:lnTo>
                      <a:pt x="271" y="397"/>
                    </a:lnTo>
                    <a:lnTo>
                      <a:pt x="271" y="397"/>
                    </a:lnTo>
                    <a:lnTo>
                      <a:pt x="271" y="397"/>
                    </a:lnTo>
                    <a:lnTo>
                      <a:pt x="272" y="396"/>
                    </a:lnTo>
                    <a:lnTo>
                      <a:pt x="272" y="396"/>
                    </a:lnTo>
                    <a:lnTo>
                      <a:pt x="272" y="396"/>
                    </a:lnTo>
                    <a:lnTo>
                      <a:pt x="272" y="396"/>
                    </a:lnTo>
                    <a:lnTo>
                      <a:pt x="272" y="396"/>
                    </a:lnTo>
                    <a:lnTo>
                      <a:pt x="273" y="396"/>
                    </a:lnTo>
                    <a:lnTo>
                      <a:pt x="273" y="397"/>
                    </a:lnTo>
                    <a:lnTo>
                      <a:pt x="273" y="397"/>
                    </a:lnTo>
                    <a:lnTo>
                      <a:pt x="273" y="397"/>
                    </a:lnTo>
                    <a:lnTo>
                      <a:pt x="273" y="397"/>
                    </a:lnTo>
                    <a:lnTo>
                      <a:pt x="274" y="396"/>
                    </a:lnTo>
                    <a:lnTo>
                      <a:pt x="274" y="395"/>
                    </a:lnTo>
                    <a:lnTo>
                      <a:pt x="274" y="394"/>
                    </a:lnTo>
                    <a:lnTo>
                      <a:pt x="274" y="394"/>
                    </a:lnTo>
                    <a:lnTo>
                      <a:pt x="274" y="393"/>
                    </a:lnTo>
                    <a:lnTo>
                      <a:pt x="275" y="392"/>
                    </a:lnTo>
                    <a:lnTo>
                      <a:pt x="275" y="391"/>
                    </a:lnTo>
                    <a:lnTo>
                      <a:pt x="275" y="390"/>
                    </a:lnTo>
                    <a:lnTo>
                      <a:pt x="275" y="390"/>
                    </a:lnTo>
                    <a:lnTo>
                      <a:pt x="275" y="390"/>
                    </a:lnTo>
                    <a:lnTo>
                      <a:pt x="276" y="390"/>
                    </a:lnTo>
                    <a:lnTo>
                      <a:pt x="276" y="390"/>
                    </a:lnTo>
                    <a:lnTo>
                      <a:pt x="276" y="389"/>
                    </a:lnTo>
                    <a:lnTo>
                      <a:pt x="276" y="389"/>
                    </a:lnTo>
                    <a:lnTo>
                      <a:pt x="276" y="389"/>
                    </a:lnTo>
                    <a:lnTo>
                      <a:pt x="276" y="389"/>
                    </a:lnTo>
                    <a:lnTo>
                      <a:pt x="277" y="388"/>
                    </a:lnTo>
                    <a:lnTo>
                      <a:pt x="277" y="387"/>
                    </a:lnTo>
                    <a:lnTo>
                      <a:pt x="277" y="386"/>
                    </a:lnTo>
                    <a:lnTo>
                      <a:pt x="277" y="385"/>
                    </a:lnTo>
                    <a:lnTo>
                      <a:pt x="277" y="384"/>
                    </a:lnTo>
                    <a:lnTo>
                      <a:pt x="278" y="383"/>
                    </a:lnTo>
                    <a:lnTo>
                      <a:pt x="278" y="382"/>
                    </a:lnTo>
                    <a:lnTo>
                      <a:pt x="278" y="381"/>
                    </a:lnTo>
                    <a:lnTo>
                      <a:pt x="278" y="380"/>
                    </a:lnTo>
                    <a:lnTo>
                      <a:pt x="278" y="380"/>
                    </a:lnTo>
                    <a:lnTo>
                      <a:pt x="279" y="379"/>
                    </a:lnTo>
                    <a:lnTo>
                      <a:pt x="279" y="378"/>
                    </a:lnTo>
                    <a:lnTo>
                      <a:pt x="279" y="377"/>
                    </a:lnTo>
                    <a:lnTo>
                      <a:pt x="279" y="376"/>
                    </a:lnTo>
                    <a:lnTo>
                      <a:pt x="279" y="376"/>
                    </a:lnTo>
                    <a:lnTo>
                      <a:pt x="280" y="375"/>
                    </a:lnTo>
                    <a:lnTo>
                      <a:pt x="280" y="375"/>
                    </a:lnTo>
                    <a:lnTo>
                      <a:pt x="280" y="376"/>
                    </a:lnTo>
                    <a:lnTo>
                      <a:pt x="280" y="377"/>
                    </a:lnTo>
                    <a:lnTo>
                      <a:pt x="280" y="377"/>
                    </a:lnTo>
                    <a:lnTo>
                      <a:pt x="281" y="378"/>
                    </a:lnTo>
                    <a:lnTo>
                      <a:pt x="281" y="379"/>
                    </a:lnTo>
                    <a:lnTo>
                      <a:pt x="281" y="379"/>
                    </a:lnTo>
                    <a:lnTo>
                      <a:pt x="281" y="380"/>
                    </a:lnTo>
                    <a:lnTo>
                      <a:pt x="281" y="379"/>
                    </a:lnTo>
                    <a:lnTo>
                      <a:pt x="282" y="378"/>
                    </a:lnTo>
                    <a:lnTo>
                      <a:pt x="282" y="377"/>
                    </a:lnTo>
                    <a:lnTo>
                      <a:pt x="282" y="376"/>
                    </a:lnTo>
                    <a:lnTo>
                      <a:pt x="282" y="375"/>
                    </a:lnTo>
                    <a:lnTo>
                      <a:pt x="282" y="374"/>
                    </a:lnTo>
                    <a:lnTo>
                      <a:pt x="282" y="373"/>
                    </a:lnTo>
                    <a:lnTo>
                      <a:pt x="283" y="372"/>
                    </a:lnTo>
                    <a:lnTo>
                      <a:pt x="283" y="371"/>
                    </a:lnTo>
                    <a:lnTo>
                      <a:pt x="283" y="370"/>
                    </a:lnTo>
                    <a:lnTo>
                      <a:pt x="283" y="369"/>
                    </a:lnTo>
                    <a:lnTo>
                      <a:pt x="283" y="368"/>
                    </a:lnTo>
                    <a:lnTo>
                      <a:pt x="284" y="367"/>
                    </a:lnTo>
                    <a:lnTo>
                      <a:pt x="284" y="365"/>
                    </a:lnTo>
                    <a:lnTo>
                      <a:pt x="284" y="364"/>
                    </a:lnTo>
                    <a:lnTo>
                      <a:pt x="284" y="364"/>
                    </a:lnTo>
                    <a:lnTo>
                      <a:pt x="284" y="364"/>
                    </a:lnTo>
                    <a:lnTo>
                      <a:pt x="285" y="364"/>
                    </a:lnTo>
                    <a:lnTo>
                      <a:pt x="285" y="365"/>
                    </a:lnTo>
                    <a:lnTo>
                      <a:pt x="285" y="365"/>
                    </a:lnTo>
                    <a:lnTo>
                      <a:pt x="285" y="366"/>
                    </a:lnTo>
                    <a:lnTo>
                      <a:pt x="285" y="367"/>
                    </a:lnTo>
                    <a:lnTo>
                      <a:pt x="286" y="367"/>
                    </a:lnTo>
                    <a:lnTo>
                      <a:pt x="286" y="368"/>
                    </a:lnTo>
                    <a:lnTo>
                      <a:pt x="286" y="367"/>
                    </a:lnTo>
                    <a:lnTo>
                      <a:pt x="286" y="365"/>
                    </a:lnTo>
                    <a:lnTo>
                      <a:pt x="286" y="364"/>
                    </a:lnTo>
                    <a:lnTo>
                      <a:pt x="287" y="363"/>
                    </a:lnTo>
                    <a:lnTo>
                      <a:pt x="287" y="362"/>
                    </a:lnTo>
                    <a:lnTo>
                      <a:pt x="287" y="360"/>
                    </a:lnTo>
                    <a:lnTo>
                      <a:pt x="287" y="359"/>
                    </a:lnTo>
                    <a:lnTo>
                      <a:pt x="287" y="358"/>
                    </a:lnTo>
                    <a:lnTo>
                      <a:pt x="288" y="360"/>
                    </a:lnTo>
                    <a:lnTo>
                      <a:pt x="288" y="363"/>
                    </a:lnTo>
                    <a:lnTo>
                      <a:pt x="288" y="365"/>
                    </a:lnTo>
                    <a:lnTo>
                      <a:pt x="288" y="368"/>
                    </a:lnTo>
                    <a:lnTo>
                      <a:pt x="288" y="371"/>
                    </a:lnTo>
                    <a:lnTo>
                      <a:pt x="288" y="374"/>
                    </a:lnTo>
                    <a:lnTo>
                      <a:pt x="289" y="377"/>
                    </a:lnTo>
                    <a:lnTo>
                      <a:pt x="289" y="379"/>
                    </a:lnTo>
                    <a:lnTo>
                      <a:pt x="289" y="381"/>
                    </a:lnTo>
                    <a:lnTo>
                      <a:pt x="289" y="383"/>
                    </a:lnTo>
                    <a:lnTo>
                      <a:pt x="289" y="385"/>
                    </a:lnTo>
                    <a:lnTo>
                      <a:pt x="290" y="387"/>
                    </a:lnTo>
                    <a:lnTo>
                      <a:pt x="290" y="389"/>
                    </a:lnTo>
                    <a:lnTo>
                      <a:pt x="290" y="391"/>
                    </a:lnTo>
                    <a:lnTo>
                      <a:pt x="290" y="392"/>
                    </a:lnTo>
                    <a:lnTo>
                      <a:pt x="290" y="394"/>
                    </a:lnTo>
                    <a:lnTo>
                      <a:pt x="291" y="395"/>
                    </a:lnTo>
                    <a:lnTo>
                      <a:pt x="291" y="395"/>
                    </a:lnTo>
                    <a:lnTo>
                      <a:pt x="291" y="396"/>
                    </a:lnTo>
                    <a:lnTo>
                      <a:pt x="291" y="396"/>
                    </a:lnTo>
                    <a:lnTo>
                      <a:pt x="291" y="397"/>
                    </a:lnTo>
                    <a:lnTo>
                      <a:pt x="292" y="397"/>
                    </a:lnTo>
                    <a:lnTo>
                      <a:pt x="292" y="398"/>
                    </a:lnTo>
                    <a:lnTo>
                      <a:pt x="292" y="398"/>
                    </a:lnTo>
                    <a:lnTo>
                      <a:pt x="292" y="399"/>
                    </a:lnTo>
                    <a:lnTo>
                      <a:pt x="292" y="400"/>
                    </a:lnTo>
                    <a:lnTo>
                      <a:pt x="293" y="401"/>
                    </a:lnTo>
                    <a:lnTo>
                      <a:pt x="293" y="402"/>
                    </a:lnTo>
                    <a:lnTo>
                      <a:pt x="293" y="403"/>
                    </a:lnTo>
                    <a:lnTo>
                      <a:pt x="293" y="404"/>
                    </a:lnTo>
                    <a:lnTo>
                      <a:pt x="293" y="405"/>
                    </a:lnTo>
                    <a:lnTo>
                      <a:pt x="293" y="405"/>
                    </a:lnTo>
                    <a:lnTo>
                      <a:pt x="293" y="405"/>
                    </a:lnTo>
                    <a:lnTo>
                      <a:pt x="294" y="405"/>
                    </a:lnTo>
                    <a:lnTo>
                      <a:pt x="294" y="405"/>
                    </a:lnTo>
                    <a:lnTo>
                      <a:pt x="294" y="405"/>
                    </a:lnTo>
                    <a:lnTo>
                      <a:pt x="294" y="405"/>
                    </a:lnTo>
                    <a:lnTo>
                      <a:pt x="294" y="404"/>
                    </a:lnTo>
                    <a:lnTo>
                      <a:pt x="295" y="404"/>
                    </a:lnTo>
                    <a:lnTo>
                      <a:pt x="295" y="404"/>
                    </a:lnTo>
                    <a:lnTo>
                      <a:pt x="295" y="405"/>
                    </a:lnTo>
                    <a:lnTo>
                      <a:pt x="295" y="406"/>
                    </a:lnTo>
                    <a:lnTo>
                      <a:pt x="295" y="407"/>
                    </a:lnTo>
                    <a:lnTo>
                      <a:pt x="296" y="408"/>
                    </a:lnTo>
                    <a:lnTo>
                      <a:pt x="296" y="409"/>
                    </a:lnTo>
                    <a:lnTo>
                      <a:pt x="296" y="410"/>
                    </a:lnTo>
                    <a:lnTo>
                      <a:pt x="296" y="411"/>
                    </a:lnTo>
                    <a:lnTo>
                      <a:pt x="297" y="412"/>
                    </a:lnTo>
                    <a:lnTo>
                      <a:pt x="297" y="412"/>
                    </a:lnTo>
                    <a:lnTo>
                      <a:pt x="297" y="412"/>
                    </a:lnTo>
                    <a:lnTo>
                      <a:pt x="297" y="411"/>
                    </a:lnTo>
                    <a:lnTo>
                      <a:pt x="297" y="411"/>
                    </a:lnTo>
                    <a:lnTo>
                      <a:pt x="298" y="411"/>
                    </a:lnTo>
                    <a:lnTo>
                      <a:pt x="298" y="411"/>
                    </a:lnTo>
                    <a:lnTo>
                      <a:pt x="298" y="411"/>
                    </a:lnTo>
                    <a:lnTo>
                      <a:pt x="298" y="410"/>
                    </a:lnTo>
                    <a:lnTo>
                      <a:pt x="298" y="409"/>
                    </a:lnTo>
                    <a:lnTo>
                      <a:pt x="299" y="408"/>
                    </a:lnTo>
                    <a:lnTo>
                      <a:pt x="299" y="407"/>
                    </a:lnTo>
                    <a:lnTo>
                      <a:pt x="299" y="407"/>
                    </a:lnTo>
                    <a:lnTo>
                      <a:pt x="299" y="405"/>
                    </a:lnTo>
                    <a:lnTo>
                      <a:pt x="299" y="405"/>
                    </a:lnTo>
                    <a:lnTo>
                      <a:pt x="299" y="404"/>
                    </a:lnTo>
                    <a:lnTo>
                      <a:pt x="299" y="403"/>
                    </a:lnTo>
                    <a:lnTo>
                      <a:pt x="300" y="402"/>
                    </a:lnTo>
                    <a:lnTo>
                      <a:pt x="300" y="402"/>
                    </a:lnTo>
                    <a:lnTo>
                      <a:pt x="300" y="401"/>
                    </a:lnTo>
                    <a:lnTo>
                      <a:pt x="300" y="400"/>
                    </a:lnTo>
                    <a:lnTo>
                      <a:pt x="300" y="400"/>
                    </a:lnTo>
                    <a:lnTo>
                      <a:pt x="301" y="399"/>
                    </a:lnTo>
                    <a:lnTo>
                      <a:pt x="301" y="399"/>
                    </a:lnTo>
                    <a:lnTo>
                      <a:pt x="301" y="398"/>
                    </a:lnTo>
                    <a:lnTo>
                      <a:pt x="301" y="398"/>
                    </a:lnTo>
                    <a:lnTo>
                      <a:pt x="301" y="398"/>
                    </a:lnTo>
                    <a:lnTo>
                      <a:pt x="302" y="398"/>
                    </a:lnTo>
                    <a:lnTo>
                      <a:pt x="302" y="398"/>
                    </a:lnTo>
                    <a:lnTo>
                      <a:pt x="302" y="398"/>
                    </a:lnTo>
                    <a:lnTo>
                      <a:pt x="302" y="398"/>
                    </a:lnTo>
                    <a:lnTo>
                      <a:pt x="302" y="399"/>
                    </a:lnTo>
                    <a:lnTo>
                      <a:pt x="303" y="399"/>
                    </a:lnTo>
                    <a:lnTo>
                      <a:pt x="303" y="398"/>
                    </a:lnTo>
                    <a:lnTo>
                      <a:pt x="303" y="398"/>
                    </a:lnTo>
                    <a:lnTo>
                      <a:pt x="303" y="398"/>
                    </a:lnTo>
                    <a:lnTo>
                      <a:pt x="303" y="398"/>
                    </a:lnTo>
                    <a:lnTo>
                      <a:pt x="304" y="398"/>
                    </a:lnTo>
                    <a:lnTo>
                      <a:pt x="304" y="398"/>
                    </a:lnTo>
                    <a:lnTo>
                      <a:pt x="304" y="398"/>
                    </a:lnTo>
                    <a:lnTo>
                      <a:pt x="304" y="397"/>
                    </a:lnTo>
                    <a:lnTo>
                      <a:pt x="305" y="398"/>
                    </a:lnTo>
                    <a:lnTo>
                      <a:pt x="305" y="398"/>
                    </a:lnTo>
                    <a:lnTo>
                      <a:pt x="305" y="398"/>
                    </a:lnTo>
                    <a:lnTo>
                      <a:pt x="305" y="398"/>
                    </a:lnTo>
                    <a:lnTo>
                      <a:pt x="305" y="399"/>
                    </a:lnTo>
                    <a:lnTo>
                      <a:pt x="305" y="399"/>
                    </a:lnTo>
                    <a:lnTo>
                      <a:pt x="305" y="399"/>
                    </a:lnTo>
                    <a:lnTo>
                      <a:pt x="306" y="399"/>
                    </a:lnTo>
                    <a:lnTo>
                      <a:pt x="306" y="399"/>
                    </a:lnTo>
                    <a:lnTo>
                      <a:pt x="306" y="399"/>
                    </a:lnTo>
                    <a:lnTo>
                      <a:pt x="306" y="399"/>
                    </a:lnTo>
                    <a:lnTo>
                      <a:pt x="306" y="399"/>
                    </a:lnTo>
                    <a:lnTo>
                      <a:pt x="307" y="399"/>
                    </a:lnTo>
                    <a:lnTo>
                      <a:pt x="307" y="399"/>
                    </a:lnTo>
                    <a:lnTo>
                      <a:pt x="307" y="399"/>
                    </a:lnTo>
                    <a:lnTo>
                      <a:pt x="307" y="399"/>
                    </a:lnTo>
                    <a:lnTo>
                      <a:pt x="307" y="398"/>
                    </a:lnTo>
                    <a:lnTo>
                      <a:pt x="308" y="396"/>
                    </a:lnTo>
                    <a:lnTo>
                      <a:pt x="308" y="395"/>
                    </a:lnTo>
                    <a:lnTo>
                      <a:pt x="308" y="393"/>
                    </a:lnTo>
                    <a:lnTo>
                      <a:pt x="308" y="392"/>
                    </a:lnTo>
                    <a:lnTo>
                      <a:pt x="308" y="390"/>
                    </a:lnTo>
                    <a:lnTo>
                      <a:pt x="309" y="389"/>
                    </a:lnTo>
                    <a:lnTo>
                      <a:pt x="309" y="387"/>
                    </a:lnTo>
                    <a:lnTo>
                      <a:pt x="309" y="387"/>
                    </a:lnTo>
                    <a:lnTo>
                      <a:pt x="309" y="388"/>
                    </a:lnTo>
                    <a:lnTo>
                      <a:pt x="309" y="388"/>
                    </a:lnTo>
                    <a:lnTo>
                      <a:pt x="310" y="389"/>
                    </a:lnTo>
                    <a:lnTo>
                      <a:pt x="310" y="390"/>
                    </a:lnTo>
                    <a:lnTo>
                      <a:pt x="310" y="390"/>
                    </a:lnTo>
                    <a:lnTo>
                      <a:pt x="310" y="391"/>
                    </a:lnTo>
                    <a:lnTo>
                      <a:pt x="310" y="391"/>
                    </a:lnTo>
                    <a:lnTo>
                      <a:pt x="311" y="391"/>
                    </a:lnTo>
                    <a:lnTo>
                      <a:pt x="311" y="390"/>
                    </a:lnTo>
                    <a:lnTo>
                      <a:pt x="311" y="389"/>
                    </a:lnTo>
                    <a:lnTo>
                      <a:pt x="311" y="388"/>
                    </a:lnTo>
                    <a:lnTo>
                      <a:pt x="311" y="387"/>
                    </a:lnTo>
                    <a:lnTo>
                      <a:pt x="311" y="387"/>
                    </a:lnTo>
                    <a:lnTo>
                      <a:pt x="312" y="386"/>
                    </a:lnTo>
                    <a:lnTo>
                      <a:pt x="312" y="385"/>
                    </a:lnTo>
                    <a:lnTo>
                      <a:pt x="312" y="384"/>
                    </a:lnTo>
                    <a:lnTo>
                      <a:pt x="312" y="384"/>
                    </a:lnTo>
                    <a:lnTo>
                      <a:pt x="312" y="383"/>
                    </a:lnTo>
                    <a:lnTo>
                      <a:pt x="313" y="383"/>
                    </a:lnTo>
                    <a:lnTo>
                      <a:pt x="313" y="382"/>
                    </a:lnTo>
                    <a:lnTo>
                      <a:pt x="313" y="381"/>
                    </a:lnTo>
                    <a:lnTo>
                      <a:pt x="313" y="381"/>
                    </a:lnTo>
                    <a:lnTo>
                      <a:pt x="313" y="381"/>
                    </a:lnTo>
                    <a:lnTo>
                      <a:pt x="314" y="380"/>
                    </a:lnTo>
                    <a:lnTo>
                      <a:pt x="314" y="379"/>
                    </a:lnTo>
                    <a:lnTo>
                      <a:pt x="314" y="378"/>
                    </a:lnTo>
                    <a:lnTo>
                      <a:pt x="314" y="377"/>
                    </a:lnTo>
                    <a:lnTo>
                      <a:pt x="314" y="376"/>
                    </a:lnTo>
                    <a:lnTo>
                      <a:pt x="315" y="375"/>
                    </a:lnTo>
                    <a:lnTo>
                      <a:pt x="315" y="374"/>
                    </a:lnTo>
                    <a:lnTo>
                      <a:pt x="315" y="373"/>
                    </a:lnTo>
                    <a:lnTo>
                      <a:pt x="315" y="373"/>
                    </a:lnTo>
                    <a:lnTo>
                      <a:pt x="315" y="373"/>
                    </a:lnTo>
                    <a:lnTo>
                      <a:pt x="316" y="373"/>
                    </a:lnTo>
                    <a:lnTo>
                      <a:pt x="316" y="373"/>
                    </a:lnTo>
                    <a:lnTo>
                      <a:pt x="316" y="373"/>
                    </a:lnTo>
                    <a:lnTo>
                      <a:pt x="316" y="373"/>
                    </a:lnTo>
                    <a:lnTo>
                      <a:pt x="316" y="373"/>
                    </a:lnTo>
                    <a:lnTo>
                      <a:pt x="317" y="373"/>
                    </a:lnTo>
                    <a:lnTo>
                      <a:pt x="317" y="373"/>
                    </a:lnTo>
                    <a:lnTo>
                      <a:pt x="317" y="372"/>
                    </a:lnTo>
                    <a:lnTo>
                      <a:pt x="317" y="370"/>
                    </a:lnTo>
                    <a:lnTo>
                      <a:pt x="317" y="370"/>
                    </a:lnTo>
                    <a:lnTo>
                      <a:pt x="317" y="369"/>
                    </a:lnTo>
                    <a:lnTo>
                      <a:pt x="318" y="368"/>
                    </a:lnTo>
                    <a:lnTo>
                      <a:pt x="318" y="367"/>
                    </a:lnTo>
                    <a:lnTo>
                      <a:pt x="318" y="366"/>
                    </a:lnTo>
                    <a:lnTo>
                      <a:pt x="318" y="365"/>
                    </a:lnTo>
                    <a:lnTo>
                      <a:pt x="318" y="364"/>
                    </a:lnTo>
                    <a:lnTo>
                      <a:pt x="319" y="364"/>
                    </a:lnTo>
                    <a:lnTo>
                      <a:pt x="319" y="363"/>
                    </a:lnTo>
                    <a:lnTo>
                      <a:pt x="319" y="363"/>
                    </a:lnTo>
                    <a:lnTo>
                      <a:pt x="319" y="362"/>
                    </a:lnTo>
                    <a:lnTo>
                      <a:pt x="319" y="361"/>
                    </a:lnTo>
                    <a:lnTo>
                      <a:pt x="320" y="361"/>
                    </a:lnTo>
                    <a:lnTo>
                      <a:pt x="320" y="360"/>
                    </a:lnTo>
                    <a:lnTo>
                      <a:pt x="320" y="360"/>
                    </a:lnTo>
                    <a:lnTo>
                      <a:pt x="320" y="359"/>
                    </a:lnTo>
                    <a:lnTo>
                      <a:pt x="320" y="359"/>
                    </a:lnTo>
                    <a:lnTo>
                      <a:pt x="321" y="358"/>
                    </a:lnTo>
                    <a:lnTo>
                      <a:pt x="321" y="358"/>
                    </a:lnTo>
                    <a:lnTo>
                      <a:pt x="321" y="357"/>
                    </a:lnTo>
                    <a:lnTo>
                      <a:pt x="321" y="357"/>
                    </a:lnTo>
                    <a:lnTo>
                      <a:pt x="321" y="358"/>
                    </a:lnTo>
                    <a:lnTo>
                      <a:pt x="322" y="359"/>
                    </a:lnTo>
                    <a:lnTo>
                      <a:pt x="322" y="361"/>
                    </a:lnTo>
                    <a:lnTo>
                      <a:pt x="322" y="362"/>
                    </a:lnTo>
                    <a:lnTo>
                      <a:pt x="322" y="364"/>
                    </a:lnTo>
                    <a:lnTo>
                      <a:pt x="322" y="365"/>
                    </a:lnTo>
                    <a:lnTo>
                      <a:pt x="323" y="366"/>
                    </a:lnTo>
                    <a:lnTo>
                      <a:pt x="323" y="368"/>
                    </a:lnTo>
                    <a:lnTo>
                      <a:pt x="323" y="370"/>
                    </a:lnTo>
                    <a:lnTo>
                      <a:pt x="323" y="372"/>
                    </a:lnTo>
                    <a:lnTo>
                      <a:pt x="323" y="375"/>
                    </a:lnTo>
                    <a:lnTo>
                      <a:pt x="323" y="377"/>
                    </a:lnTo>
                    <a:lnTo>
                      <a:pt x="324" y="380"/>
                    </a:lnTo>
                    <a:lnTo>
                      <a:pt x="324" y="382"/>
                    </a:lnTo>
                    <a:lnTo>
                      <a:pt x="324" y="384"/>
                    </a:lnTo>
                    <a:lnTo>
                      <a:pt x="324" y="387"/>
                    </a:lnTo>
                    <a:lnTo>
                      <a:pt x="324" y="388"/>
                    </a:lnTo>
                    <a:lnTo>
                      <a:pt x="325" y="388"/>
                    </a:lnTo>
                    <a:lnTo>
                      <a:pt x="325" y="389"/>
                    </a:lnTo>
                    <a:lnTo>
                      <a:pt x="325" y="389"/>
                    </a:lnTo>
                    <a:lnTo>
                      <a:pt x="325" y="389"/>
                    </a:lnTo>
                    <a:lnTo>
                      <a:pt x="325" y="390"/>
                    </a:lnTo>
                    <a:lnTo>
                      <a:pt x="326" y="390"/>
                    </a:lnTo>
                    <a:lnTo>
                      <a:pt x="326" y="391"/>
                    </a:lnTo>
                    <a:lnTo>
                      <a:pt x="326" y="392"/>
                    </a:lnTo>
                    <a:lnTo>
                      <a:pt x="326" y="393"/>
                    </a:lnTo>
                    <a:lnTo>
                      <a:pt x="326" y="394"/>
                    </a:lnTo>
                    <a:lnTo>
                      <a:pt x="327" y="395"/>
                    </a:lnTo>
                    <a:lnTo>
                      <a:pt x="327" y="396"/>
                    </a:lnTo>
                    <a:lnTo>
                      <a:pt x="327" y="397"/>
                    </a:lnTo>
                    <a:lnTo>
                      <a:pt x="327" y="398"/>
                    </a:lnTo>
                    <a:lnTo>
                      <a:pt x="327" y="399"/>
                    </a:lnTo>
                    <a:lnTo>
                      <a:pt x="328" y="399"/>
                    </a:lnTo>
                    <a:lnTo>
                      <a:pt x="328" y="399"/>
                    </a:lnTo>
                    <a:lnTo>
                      <a:pt x="328" y="399"/>
                    </a:lnTo>
                    <a:lnTo>
                      <a:pt x="328" y="400"/>
                    </a:lnTo>
                    <a:lnTo>
                      <a:pt x="328" y="400"/>
                    </a:lnTo>
                    <a:lnTo>
                      <a:pt x="328" y="400"/>
                    </a:lnTo>
                    <a:lnTo>
                      <a:pt x="328" y="400"/>
                    </a:lnTo>
                    <a:lnTo>
                      <a:pt x="329" y="400"/>
                    </a:lnTo>
                    <a:lnTo>
                      <a:pt x="329" y="401"/>
                    </a:lnTo>
                    <a:lnTo>
                      <a:pt x="329" y="402"/>
                    </a:lnTo>
                    <a:lnTo>
                      <a:pt x="329" y="403"/>
                    </a:lnTo>
                    <a:lnTo>
                      <a:pt x="329" y="404"/>
                    </a:lnTo>
                    <a:lnTo>
                      <a:pt x="330" y="405"/>
                    </a:lnTo>
                    <a:lnTo>
                      <a:pt x="330" y="405"/>
                    </a:lnTo>
                    <a:lnTo>
                      <a:pt x="330" y="406"/>
                    </a:lnTo>
                    <a:lnTo>
                      <a:pt x="330" y="407"/>
                    </a:lnTo>
                    <a:lnTo>
                      <a:pt x="331" y="407"/>
                    </a:lnTo>
                    <a:lnTo>
                      <a:pt x="331" y="407"/>
                    </a:lnTo>
                    <a:lnTo>
                      <a:pt x="331" y="407"/>
                    </a:lnTo>
                    <a:lnTo>
                      <a:pt x="331" y="407"/>
                    </a:lnTo>
                    <a:lnTo>
                      <a:pt x="331" y="407"/>
                    </a:lnTo>
                    <a:lnTo>
                      <a:pt x="332" y="407"/>
                    </a:lnTo>
                    <a:lnTo>
                      <a:pt x="332" y="407"/>
                    </a:lnTo>
                    <a:lnTo>
                      <a:pt x="332" y="407"/>
                    </a:lnTo>
                    <a:lnTo>
                      <a:pt x="332" y="406"/>
                    </a:lnTo>
                    <a:lnTo>
                      <a:pt x="332" y="406"/>
                    </a:lnTo>
                    <a:lnTo>
                      <a:pt x="333" y="405"/>
                    </a:lnTo>
                    <a:lnTo>
                      <a:pt x="333" y="405"/>
                    </a:lnTo>
                    <a:lnTo>
                      <a:pt x="333" y="404"/>
                    </a:lnTo>
                    <a:lnTo>
                      <a:pt x="333" y="403"/>
                    </a:lnTo>
                    <a:lnTo>
                      <a:pt x="333" y="402"/>
                    </a:lnTo>
                    <a:lnTo>
                      <a:pt x="334" y="402"/>
                    </a:lnTo>
                    <a:lnTo>
                      <a:pt x="334" y="401"/>
                    </a:lnTo>
                    <a:lnTo>
                      <a:pt x="334" y="401"/>
                    </a:lnTo>
                    <a:lnTo>
                      <a:pt x="334" y="400"/>
                    </a:lnTo>
                    <a:lnTo>
                      <a:pt x="334" y="400"/>
                    </a:lnTo>
                    <a:lnTo>
                      <a:pt x="334" y="399"/>
                    </a:lnTo>
                    <a:lnTo>
                      <a:pt x="334" y="399"/>
                    </a:lnTo>
                    <a:lnTo>
                      <a:pt x="335" y="399"/>
                    </a:lnTo>
                    <a:lnTo>
                      <a:pt x="335" y="398"/>
                    </a:lnTo>
                    <a:lnTo>
                      <a:pt x="335" y="398"/>
                    </a:lnTo>
                    <a:lnTo>
                      <a:pt x="335" y="399"/>
                    </a:lnTo>
                    <a:lnTo>
                      <a:pt x="335" y="399"/>
                    </a:lnTo>
                    <a:lnTo>
                      <a:pt x="336" y="399"/>
                    </a:lnTo>
                    <a:lnTo>
                      <a:pt x="336" y="399"/>
                    </a:lnTo>
                    <a:lnTo>
                      <a:pt x="336" y="400"/>
                    </a:lnTo>
                    <a:lnTo>
                      <a:pt x="336" y="400"/>
                    </a:lnTo>
                    <a:lnTo>
                      <a:pt x="336" y="400"/>
                    </a:lnTo>
                    <a:lnTo>
                      <a:pt x="337" y="400"/>
                    </a:lnTo>
                    <a:lnTo>
                      <a:pt x="337" y="399"/>
                    </a:lnTo>
                    <a:lnTo>
                      <a:pt x="337" y="398"/>
                    </a:lnTo>
                    <a:lnTo>
                      <a:pt x="337" y="397"/>
                    </a:lnTo>
                    <a:lnTo>
                      <a:pt x="337" y="396"/>
                    </a:lnTo>
                    <a:lnTo>
                      <a:pt x="338" y="395"/>
                    </a:lnTo>
                    <a:lnTo>
                      <a:pt x="338" y="394"/>
                    </a:lnTo>
                    <a:lnTo>
                      <a:pt x="338" y="393"/>
                    </a:lnTo>
                    <a:lnTo>
                      <a:pt x="338" y="393"/>
                    </a:lnTo>
                    <a:lnTo>
                      <a:pt x="339" y="394"/>
                    </a:lnTo>
                    <a:lnTo>
                      <a:pt x="339" y="396"/>
                    </a:lnTo>
                    <a:lnTo>
                      <a:pt x="339" y="397"/>
                    </a:lnTo>
                    <a:lnTo>
                      <a:pt x="339" y="398"/>
                    </a:lnTo>
                    <a:lnTo>
                      <a:pt x="339" y="399"/>
                    </a:lnTo>
                    <a:lnTo>
                      <a:pt x="340" y="399"/>
                    </a:lnTo>
                    <a:lnTo>
                      <a:pt x="340" y="400"/>
                    </a:lnTo>
                    <a:lnTo>
                      <a:pt x="340" y="400"/>
                    </a:lnTo>
                    <a:lnTo>
                      <a:pt x="340" y="400"/>
                    </a:lnTo>
                    <a:lnTo>
                      <a:pt x="340" y="399"/>
                    </a:lnTo>
                    <a:lnTo>
                      <a:pt x="340" y="399"/>
                    </a:lnTo>
                    <a:lnTo>
                      <a:pt x="340" y="398"/>
                    </a:lnTo>
                    <a:lnTo>
                      <a:pt x="341" y="398"/>
                    </a:lnTo>
                    <a:lnTo>
                      <a:pt x="341" y="397"/>
                    </a:lnTo>
                    <a:lnTo>
                      <a:pt x="341" y="397"/>
                    </a:lnTo>
                    <a:lnTo>
                      <a:pt x="341" y="396"/>
                    </a:lnTo>
                    <a:lnTo>
                      <a:pt x="341" y="396"/>
                    </a:lnTo>
                    <a:lnTo>
                      <a:pt x="342" y="395"/>
                    </a:lnTo>
                    <a:lnTo>
                      <a:pt x="342" y="395"/>
                    </a:lnTo>
                    <a:lnTo>
                      <a:pt x="342" y="394"/>
                    </a:lnTo>
                    <a:lnTo>
                      <a:pt x="342" y="394"/>
                    </a:lnTo>
                    <a:lnTo>
                      <a:pt x="342" y="394"/>
                    </a:lnTo>
                    <a:lnTo>
                      <a:pt x="343" y="393"/>
                    </a:lnTo>
                    <a:lnTo>
                      <a:pt x="343" y="393"/>
                    </a:lnTo>
                    <a:lnTo>
                      <a:pt x="343" y="394"/>
                    </a:lnTo>
                    <a:lnTo>
                      <a:pt x="343" y="394"/>
                    </a:lnTo>
                    <a:lnTo>
                      <a:pt x="343" y="394"/>
                    </a:lnTo>
                    <a:lnTo>
                      <a:pt x="344" y="394"/>
                    </a:lnTo>
                    <a:lnTo>
                      <a:pt x="344" y="395"/>
                    </a:lnTo>
                    <a:lnTo>
                      <a:pt x="344" y="395"/>
                    </a:lnTo>
                    <a:lnTo>
                      <a:pt x="344" y="395"/>
                    </a:lnTo>
                    <a:lnTo>
                      <a:pt x="344" y="394"/>
                    </a:lnTo>
                    <a:lnTo>
                      <a:pt x="345" y="393"/>
                    </a:lnTo>
                    <a:lnTo>
                      <a:pt x="345" y="392"/>
                    </a:lnTo>
                    <a:lnTo>
                      <a:pt x="345" y="390"/>
                    </a:lnTo>
                    <a:lnTo>
                      <a:pt x="345" y="389"/>
                    </a:lnTo>
                    <a:lnTo>
                      <a:pt x="346" y="387"/>
                    </a:lnTo>
                    <a:lnTo>
                      <a:pt x="346" y="386"/>
                    </a:lnTo>
                    <a:lnTo>
                      <a:pt x="346" y="384"/>
                    </a:lnTo>
                    <a:lnTo>
                      <a:pt x="346" y="383"/>
                    </a:lnTo>
                    <a:lnTo>
                      <a:pt x="346" y="383"/>
                    </a:lnTo>
                    <a:lnTo>
                      <a:pt x="346" y="383"/>
                    </a:lnTo>
                    <a:lnTo>
                      <a:pt x="346" y="382"/>
                    </a:lnTo>
                    <a:lnTo>
                      <a:pt x="347" y="382"/>
                    </a:lnTo>
                    <a:lnTo>
                      <a:pt x="347" y="381"/>
                    </a:lnTo>
                    <a:lnTo>
                      <a:pt x="347" y="381"/>
                    </a:lnTo>
                    <a:lnTo>
                      <a:pt x="347" y="381"/>
                    </a:lnTo>
                    <a:lnTo>
                      <a:pt x="347" y="380"/>
                    </a:lnTo>
                    <a:lnTo>
                      <a:pt x="348" y="380"/>
                    </a:lnTo>
                    <a:lnTo>
                      <a:pt x="348" y="380"/>
                    </a:lnTo>
                    <a:lnTo>
                      <a:pt x="348" y="380"/>
                    </a:lnTo>
                    <a:lnTo>
                      <a:pt x="348" y="380"/>
                    </a:lnTo>
                    <a:lnTo>
                      <a:pt x="348" y="380"/>
                    </a:lnTo>
                    <a:lnTo>
                      <a:pt x="349" y="379"/>
                    </a:lnTo>
                    <a:lnTo>
                      <a:pt x="349" y="379"/>
                    </a:lnTo>
                    <a:lnTo>
                      <a:pt x="349" y="379"/>
                    </a:lnTo>
                    <a:lnTo>
                      <a:pt x="349" y="378"/>
                    </a:lnTo>
                    <a:lnTo>
                      <a:pt x="349" y="377"/>
                    </a:lnTo>
                    <a:lnTo>
                      <a:pt x="350" y="377"/>
                    </a:lnTo>
                    <a:lnTo>
                      <a:pt x="350" y="376"/>
                    </a:lnTo>
                    <a:lnTo>
                      <a:pt x="350" y="376"/>
                    </a:lnTo>
                    <a:lnTo>
                      <a:pt x="350" y="375"/>
                    </a:lnTo>
                    <a:lnTo>
                      <a:pt x="350" y="375"/>
                    </a:lnTo>
                    <a:lnTo>
                      <a:pt x="351" y="373"/>
                    </a:lnTo>
                    <a:lnTo>
                      <a:pt x="351" y="372"/>
                    </a:lnTo>
                    <a:lnTo>
                      <a:pt x="351" y="370"/>
                    </a:lnTo>
                    <a:lnTo>
                      <a:pt x="351" y="369"/>
                    </a:lnTo>
                    <a:lnTo>
                      <a:pt x="351" y="367"/>
                    </a:lnTo>
                    <a:lnTo>
                      <a:pt x="352" y="366"/>
                    </a:lnTo>
                    <a:lnTo>
                      <a:pt x="352" y="364"/>
                    </a:lnTo>
                    <a:lnTo>
                      <a:pt x="352" y="363"/>
                    </a:lnTo>
                    <a:lnTo>
                      <a:pt x="352" y="362"/>
                    </a:lnTo>
                    <a:lnTo>
                      <a:pt x="352" y="363"/>
                    </a:lnTo>
                    <a:lnTo>
                      <a:pt x="352" y="364"/>
                    </a:lnTo>
                    <a:lnTo>
                      <a:pt x="353" y="364"/>
                    </a:lnTo>
                    <a:lnTo>
                      <a:pt x="353" y="364"/>
                    </a:lnTo>
                    <a:lnTo>
                      <a:pt x="353" y="365"/>
                    </a:lnTo>
                    <a:lnTo>
                      <a:pt x="353" y="365"/>
                    </a:lnTo>
                    <a:lnTo>
                      <a:pt x="353" y="366"/>
                    </a:lnTo>
                    <a:lnTo>
                      <a:pt x="354" y="365"/>
                    </a:lnTo>
                    <a:lnTo>
                      <a:pt x="354" y="364"/>
                    </a:lnTo>
                    <a:lnTo>
                      <a:pt x="354" y="362"/>
                    </a:lnTo>
                    <a:lnTo>
                      <a:pt x="354" y="361"/>
                    </a:lnTo>
                    <a:lnTo>
                      <a:pt x="354" y="359"/>
                    </a:lnTo>
                    <a:lnTo>
                      <a:pt x="355" y="358"/>
                    </a:lnTo>
                    <a:lnTo>
                      <a:pt x="355" y="357"/>
                    </a:lnTo>
                    <a:lnTo>
                      <a:pt x="355" y="355"/>
                    </a:lnTo>
                    <a:lnTo>
                      <a:pt x="355" y="354"/>
                    </a:lnTo>
                    <a:lnTo>
                      <a:pt x="355" y="355"/>
                    </a:lnTo>
                    <a:lnTo>
                      <a:pt x="356" y="355"/>
                    </a:lnTo>
                    <a:lnTo>
                      <a:pt x="356" y="355"/>
                    </a:lnTo>
                    <a:lnTo>
                      <a:pt x="356" y="355"/>
                    </a:lnTo>
                    <a:lnTo>
                      <a:pt x="356" y="355"/>
                    </a:lnTo>
                    <a:lnTo>
                      <a:pt x="356" y="355"/>
                    </a:lnTo>
                    <a:lnTo>
                      <a:pt x="357" y="355"/>
                    </a:lnTo>
                    <a:lnTo>
                      <a:pt x="357" y="356"/>
                    </a:lnTo>
                    <a:lnTo>
                      <a:pt x="357" y="357"/>
                    </a:lnTo>
                    <a:lnTo>
                      <a:pt x="357" y="358"/>
                    </a:lnTo>
                    <a:lnTo>
                      <a:pt x="357" y="358"/>
                    </a:lnTo>
                    <a:lnTo>
                      <a:pt x="357" y="359"/>
                    </a:lnTo>
                    <a:lnTo>
                      <a:pt x="358" y="360"/>
                    </a:lnTo>
                    <a:lnTo>
                      <a:pt x="358" y="361"/>
                    </a:lnTo>
                    <a:lnTo>
                      <a:pt x="358" y="362"/>
                    </a:lnTo>
                    <a:lnTo>
                      <a:pt x="358" y="364"/>
                    </a:lnTo>
                    <a:lnTo>
                      <a:pt x="358" y="366"/>
                    </a:lnTo>
                    <a:lnTo>
                      <a:pt x="359" y="369"/>
                    </a:lnTo>
                    <a:lnTo>
                      <a:pt x="359" y="371"/>
                    </a:lnTo>
                    <a:lnTo>
                      <a:pt x="359" y="373"/>
                    </a:lnTo>
                    <a:lnTo>
                      <a:pt x="359" y="376"/>
                    </a:lnTo>
                    <a:lnTo>
                      <a:pt x="359" y="378"/>
                    </a:lnTo>
                    <a:lnTo>
                      <a:pt x="360" y="381"/>
                    </a:lnTo>
                    <a:lnTo>
                      <a:pt x="360" y="382"/>
                    </a:lnTo>
                    <a:lnTo>
                      <a:pt x="360" y="383"/>
                    </a:lnTo>
                    <a:lnTo>
                      <a:pt x="360" y="384"/>
                    </a:lnTo>
                    <a:lnTo>
                      <a:pt x="360" y="385"/>
                    </a:lnTo>
                    <a:lnTo>
                      <a:pt x="361" y="386"/>
                    </a:lnTo>
                    <a:lnTo>
                      <a:pt x="361" y="387"/>
                    </a:lnTo>
                    <a:lnTo>
                      <a:pt x="361" y="388"/>
                    </a:lnTo>
                    <a:lnTo>
                      <a:pt x="361" y="389"/>
                    </a:lnTo>
                    <a:lnTo>
                      <a:pt x="361" y="390"/>
                    </a:lnTo>
                    <a:lnTo>
                      <a:pt x="362" y="391"/>
                    </a:lnTo>
                    <a:lnTo>
                      <a:pt x="362" y="393"/>
                    </a:lnTo>
                    <a:lnTo>
                      <a:pt x="362" y="394"/>
                    </a:lnTo>
                    <a:lnTo>
                      <a:pt x="362" y="395"/>
                    </a:lnTo>
                    <a:lnTo>
                      <a:pt x="362" y="396"/>
                    </a:lnTo>
                    <a:lnTo>
                      <a:pt x="363" y="397"/>
                    </a:lnTo>
                    <a:lnTo>
                      <a:pt x="363" y="399"/>
                    </a:lnTo>
                    <a:lnTo>
                      <a:pt x="363" y="399"/>
                    </a:lnTo>
                    <a:lnTo>
                      <a:pt x="363" y="400"/>
                    </a:lnTo>
                    <a:lnTo>
                      <a:pt x="363" y="401"/>
                    </a:lnTo>
                    <a:lnTo>
                      <a:pt x="363" y="402"/>
                    </a:lnTo>
                    <a:lnTo>
                      <a:pt x="363" y="403"/>
                    </a:lnTo>
                    <a:lnTo>
                      <a:pt x="364" y="403"/>
                    </a:lnTo>
                    <a:lnTo>
                      <a:pt x="364" y="404"/>
                    </a:lnTo>
                    <a:lnTo>
                      <a:pt x="364" y="405"/>
                    </a:lnTo>
                    <a:lnTo>
                      <a:pt x="364" y="406"/>
                    </a:lnTo>
                    <a:lnTo>
                      <a:pt x="365" y="406"/>
                    </a:lnTo>
                    <a:lnTo>
                      <a:pt x="365" y="407"/>
                    </a:lnTo>
                    <a:lnTo>
                      <a:pt x="365" y="407"/>
                    </a:lnTo>
                    <a:lnTo>
                      <a:pt x="365" y="407"/>
                    </a:lnTo>
                    <a:lnTo>
                      <a:pt x="365" y="408"/>
                    </a:lnTo>
                    <a:lnTo>
                      <a:pt x="366" y="408"/>
                    </a:lnTo>
                    <a:lnTo>
                      <a:pt x="366" y="409"/>
                    </a:lnTo>
                    <a:lnTo>
                      <a:pt x="366" y="408"/>
                    </a:lnTo>
                    <a:lnTo>
                      <a:pt x="366" y="408"/>
                    </a:lnTo>
                    <a:lnTo>
                      <a:pt x="366" y="407"/>
                    </a:lnTo>
                    <a:lnTo>
                      <a:pt x="367" y="407"/>
                    </a:lnTo>
                    <a:lnTo>
                      <a:pt x="367" y="406"/>
                    </a:lnTo>
                    <a:lnTo>
                      <a:pt x="367" y="405"/>
                    </a:lnTo>
                    <a:lnTo>
                      <a:pt x="367" y="405"/>
                    </a:lnTo>
                    <a:lnTo>
                      <a:pt x="367" y="404"/>
                    </a:lnTo>
                    <a:lnTo>
                      <a:pt x="368" y="404"/>
                    </a:lnTo>
                    <a:lnTo>
                      <a:pt x="368" y="404"/>
                    </a:lnTo>
                    <a:lnTo>
                      <a:pt x="368" y="403"/>
                    </a:lnTo>
                    <a:lnTo>
                      <a:pt x="368" y="403"/>
                    </a:lnTo>
                    <a:lnTo>
                      <a:pt x="368" y="403"/>
                    </a:lnTo>
                    <a:lnTo>
                      <a:pt x="369" y="403"/>
                    </a:lnTo>
                    <a:lnTo>
                      <a:pt x="369" y="402"/>
                    </a:lnTo>
                    <a:lnTo>
                      <a:pt x="369" y="402"/>
                    </a:lnTo>
                    <a:lnTo>
                      <a:pt x="369" y="401"/>
                    </a:lnTo>
                    <a:lnTo>
                      <a:pt x="369" y="400"/>
                    </a:lnTo>
                    <a:lnTo>
                      <a:pt x="369" y="399"/>
                    </a:lnTo>
                    <a:lnTo>
                      <a:pt x="369" y="399"/>
                    </a:lnTo>
                    <a:lnTo>
                      <a:pt x="370" y="398"/>
                    </a:lnTo>
                    <a:lnTo>
                      <a:pt x="370" y="397"/>
                    </a:lnTo>
                    <a:lnTo>
                      <a:pt x="370" y="396"/>
                    </a:lnTo>
                    <a:lnTo>
                      <a:pt x="370" y="394"/>
                    </a:lnTo>
                    <a:lnTo>
                      <a:pt x="370" y="394"/>
                    </a:lnTo>
                    <a:lnTo>
                      <a:pt x="371" y="394"/>
                    </a:lnTo>
                    <a:lnTo>
                      <a:pt x="371" y="394"/>
                    </a:lnTo>
                    <a:lnTo>
                      <a:pt x="371" y="394"/>
                    </a:lnTo>
                    <a:lnTo>
                      <a:pt x="371" y="394"/>
                    </a:lnTo>
                    <a:lnTo>
                      <a:pt x="371" y="394"/>
                    </a:lnTo>
                    <a:lnTo>
                      <a:pt x="372" y="394"/>
                    </a:lnTo>
                    <a:lnTo>
                      <a:pt x="372" y="394"/>
                    </a:lnTo>
                    <a:lnTo>
                      <a:pt x="372" y="394"/>
                    </a:lnTo>
                    <a:lnTo>
                      <a:pt x="372" y="394"/>
                    </a:lnTo>
                    <a:lnTo>
                      <a:pt x="373" y="394"/>
                    </a:lnTo>
                    <a:lnTo>
                      <a:pt x="373" y="394"/>
                    </a:lnTo>
                    <a:lnTo>
                      <a:pt x="373" y="394"/>
                    </a:lnTo>
                    <a:lnTo>
                      <a:pt x="373" y="394"/>
                    </a:lnTo>
                    <a:lnTo>
                      <a:pt x="373" y="394"/>
                    </a:lnTo>
                    <a:lnTo>
                      <a:pt x="374" y="394"/>
                    </a:lnTo>
                    <a:lnTo>
                      <a:pt x="374" y="394"/>
                    </a:lnTo>
                    <a:lnTo>
                      <a:pt x="374" y="394"/>
                    </a:lnTo>
                    <a:lnTo>
                      <a:pt x="374" y="395"/>
                    </a:lnTo>
                    <a:lnTo>
                      <a:pt x="374" y="395"/>
                    </a:lnTo>
                    <a:lnTo>
                      <a:pt x="375" y="395"/>
                    </a:lnTo>
                    <a:lnTo>
                      <a:pt x="375" y="395"/>
                    </a:lnTo>
                    <a:lnTo>
                      <a:pt x="375" y="395"/>
                    </a:lnTo>
                    <a:lnTo>
                      <a:pt x="375" y="396"/>
                    </a:lnTo>
                    <a:lnTo>
                      <a:pt x="375" y="395"/>
                    </a:lnTo>
                    <a:lnTo>
                      <a:pt x="375" y="395"/>
                    </a:lnTo>
                    <a:lnTo>
                      <a:pt x="375" y="394"/>
                    </a:lnTo>
                    <a:lnTo>
                      <a:pt x="376" y="394"/>
                    </a:lnTo>
                    <a:lnTo>
                      <a:pt x="376" y="394"/>
                    </a:lnTo>
                    <a:lnTo>
                      <a:pt x="376" y="393"/>
                    </a:lnTo>
                    <a:lnTo>
                      <a:pt x="376" y="393"/>
                    </a:lnTo>
                    <a:lnTo>
                      <a:pt x="376" y="393"/>
                    </a:lnTo>
                    <a:lnTo>
                      <a:pt x="377" y="392"/>
                    </a:lnTo>
                    <a:lnTo>
                      <a:pt x="377" y="391"/>
                    </a:lnTo>
                    <a:lnTo>
                      <a:pt x="377" y="391"/>
                    </a:lnTo>
                    <a:lnTo>
                      <a:pt x="377" y="390"/>
                    </a:lnTo>
                    <a:lnTo>
                      <a:pt x="377" y="389"/>
                    </a:lnTo>
                    <a:lnTo>
                      <a:pt x="378" y="388"/>
                    </a:lnTo>
                    <a:lnTo>
                      <a:pt x="378" y="387"/>
                    </a:lnTo>
                    <a:lnTo>
                      <a:pt x="378" y="387"/>
                    </a:lnTo>
                    <a:lnTo>
                      <a:pt x="378" y="386"/>
                    </a:lnTo>
                    <a:lnTo>
                      <a:pt x="378" y="385"/>
                    </a:lnTo>
                    <a:lnTo>
                      <a:pt x="379" y="385"/>
                    </a:lnTo>
                    <a:lnTo>
                      <a:pt x="379" y="384"/>
                    </a:lnTo>
                    <a:lnTo>
                      <a:pt x="379" y="384"/>
                    </a:lnTo>
                    <a:lnTo>
                      <a:pt x="379" y="383"/>
                    </a:lnTo>
                    <a:lnTo>
                      <a:pt x="380" y="383"/>
                    </a:lnTo>
                    <a:lnTo>
                      <a:pt x="380" y="382"/>
                    </a:lnTo>
                    <a:lnTo>
                      <a:pt x="380" y="382"/>
                    </a:lnTo>
                    <a:lnTo>
                      <a:pt x="380" y="383"/>
                    </a:lnTo>
                    <a:lnTo>
                      <a:pt x="380" y="384"/>
                    </a:lnTo>
                    <a:lnTo>
                      <a:pt x="381" y="384"/>
                    </a:lnTo>
                    <a:lnTo>
                      <a:pt x="381" y="385"/>
                    </a:lnTo>
                    <a:lnTo>
                      <a:pt x="381" y="386"/>
                    </a:lnTo>
                    <a:lnTo>
                      <a:pt x="381" y="387"/>
                    </a:lnTo>
                    <a:lnTo>
                      <a:pt x="381" y="387"/>
                    </a:lnTo>
                    <a:lnTo>
                      <a:pt x="381" y="387"/>
                    </a:lnTo>
                    <a:lnTo>
                      <a:pt x="381" y="387"/>
                    </a:lnTo>
                    <a:lnTo>
                      <a:pt x="382" y="387"/>
                    </a:lnTo>
                    <a:lnTo>
                      <a:pt x="382" y="386"/>
                    </a:lnTo>
                    <a:lnTo>
                      <a:pt x="382" y="386"/>
                    </a:lnTo>
                    <a:lnTo>
                      <a:pt x="382" y="385"/>
                    </a:lnTo>
                    <a:lnTo>
                      <a:pt x="382" y="385"/>
                    </a:lnTo>
                    <a:lnTo>
                      <a:pt x="383" y="384"/>
                    </a:lnTo>
                    <a:lnTo>
                      <a:pt x="383" y="384"/>
                    </a:lnTo>
                    <a:lnTo>
                      <a:pt x="383" y="383"/>
                    </a:lnTo>
                    <a:lnTo>
                      <a:pt x="383" y="381"/>
                    </a:lnTo>
                    <a:lnTo>
                      <a:pt x="383" y="381"/>
                    </a:lnTo>
                    <a:lnTo>
                      <a:pt x="384" y="379"/>
                    </a:lnTo>
                    <a:lnTo>
                      <a:pt x="384" y="378"/>
                    </a:lnTo>
                    <a:lnTo>
                      <a:pt x="384" y="377"/>
                    </a:lnTo>
                    <a:lnTo>
                      <a:pt x="384" y="376"/>
                    </a:lnTo>
                    <a:lnTo>
                      <a:pt x="384" y="375"/>
                    </a:lnTo>
                    <a:lnTo>
                      <a:pt x="385" y="373"/>
                    </a:lnTo>
                    <a:lnTo>
                      <a:pt x="385" y="372"/>
                    </a:lnTo>
                    <a:lnTo>
                      <a:pt x="385" y="370"/>
                    </a:lnTo>
                    <a:lnTo>
                      <a:pt x="385" y="369"/>
                    </a:lnTo>
                    <a:lnTo>
                      <a:pt x="385" y="367"/>
                    </a:lnTo>
                    <a:lnTo>
                      <a:pt x="386" y="366"/>
                    </a:lnTo>
                    <a:lnTo>
                      <a:pt x="386" y="364"/>
                    </a:lnTo>
                    <a:lnTo>
                      <a:pt x="386" y="364"/>
                    </a:lnTo>
                    <a:lnTo>
                      <a:pt x="386" y="365"/>
                    </a:lnTo>
                    <a:lnTo>
                      <a:pt x="386" y="366"/>
                    </a:lnTo>
                    <a:lnTo>
                      <a:pt x="387" y="367"/>
                    </a:lnTo>
                    <a:lnTo>
                      <a:pt x="387" y="368"/>
                    </a:lnTo>
                    <a:lnTo>
                      <a:pt x="387" y="369"/>
                    </a:lnTo>
                    <a:lnTo>
                      <a:pt x="387" y="369"/>
                    </a:lnTo>
                    <a:lnTo>
                      <a:pt x="387" y="370"/>
                    </a:lnTo>
                    <a:lnTo>
                      <a:pt x="387" y="370"/>
                    </a:lnTo>
                    <a:lnTo>
                      <a:pt x="388" y="369"/>
                    </a:lnTo>
                    <a:lnTo>
                      <a:pt x="388" y="369"/>
                    </a:lnTo>
                    <a:lnTo>
                      <a:pt x="388" y="368"/>
                    </a:lnTo>
                    <a:lnTo>
                      <a:pt x="388" y="367"/>
                    </a:lnTo>
                    <a:lnTo>
                      <a:pt x="388" y="366"/>
                    </a:lnTo>
                    <a:lnTo>
                      <a:pt x="389" y="365"/>
                    </a:lnTo>
                    <a:lnTo>
                      <a:pt x="389" y="365"/>
                    </a:lnTo>
                    <a:lnTo>
                      <a:pt x="389" y="364"/>
                    </a:lnTo>
                    <a:lnTo>
                      <a:pt x="389" y="363"/>
                    </a:lnTo>
                    <a:lnTo>
                      <a:pt x="389" y="362"/>
                    </a:lnTo>
                    <a:lnTo>
                      <a:pt x="390" y="361"/>
                    </a:lnTo>
                    <a:lnTo>
                      <a:pt x="390" y="359"/>
                    </a:lnTo>
                    <a:lnTo>
                      <a:pt x="390" y="358"/>
                    </a:lnTo>
                    <a:lnTo>
                      <a:pt x="390" y="357"/>
                    </a:lnTo>
                    <a:lnTo>
                      <a:pt x="390" y="356"/>
                    </a:lnTo>
                    <a:lnTo>
                      <a:pt x="391" y="356"/>
                    </a:lnTo>
                    <a:lnTo>
                      <a:pt x="391" y="355"/>
                    </a:lnTo>
                    <a:lnTo>
                      <a:pt x="391" y="355"/>
                    </a:lnTo>
                    <a:lnTo>
                      <a:pt x="391" y="355"/>
                    </a:lnTo>
                    <a:lnTo>
                      <a:pt x="391" y="354"/>
                    </a:lnTo>
                    <a:lnTo>
                      <a:pt x="392" y="354"/>
                    </a:lnTo>
                    <a:lnTo>
                      <a:pt x="392" y="354"/>
                    </a:lnTo>
                    <a:lnTo>
                      <a:pt x="392" y="353"/>
                    </a:lnTo>
                    <a:lnTo>
                      <a:pt x="392" y="353"/>
                    </a:lnTo>
                    <a:lnTo>
                      <a:pt x="392" y="352"/>
                    </a:lnTo>
                    <a:lnTo>
                      <a:pt x="392" y="351"/>
                    </a:lnTo>
                    <a:lnTo>
                      <a:pt x="393" y="350"/>
                    </a:lnTo>
                    <a:lnTo>
                      <a:pt x="393" y="350"/>
                    </a:lnTo>
                    <a:lnTo>
                      <a:pt x="393" y="349"/>
                    </a:lnTo>
                    <a:lnTo>
                      <a:pt x="393" y="348"/>
                    </a:lnTo>
                    <a:lnTo>
                      <a:pt x="393" y="347"/>
                    </a:lnTo>
                    <a:lnTo>
                      <a:pt x="394" y="348"/>
                    </a:lnTo>
                    <a:lnTo>
                      <a:pt x="394" y="350"/>
                    </a:lnTo>
                    <a:lnTo>
                      <a:pt x="394" y="352"/>
                    </a:lnTo>
                    <a:lnTo>
                      <a:pt x="394" y="354"/>
                    </a:lnTo>
                    <a:lnTo>
                      <a:pt x="394" y="356"/>
                    </a:lnTo>
                    <a:lnTo>
                      <a:pt x="395" y="358"/>
                    </a:lnTo>
                    <a:lnTo>
                      <a:pt x="395" y="360"/>
                    </a:lnTo>
                    <a:lnTo>
                      <a:pt x="395" y="362"/>
                    </a:lnTo>
                    <a:lnTo>
                      <a:pt x="395" y="364"/>
                    </a:lnTo>
                    <a:lnTo>
                      <a:pt x="395" y="366"/>
                    </a:lnTo>
                    <a:lnTo>
                      <a:pt x="396" y="369"/>
                    </a:lnTo>
                    <a:lnTo>
                      <a:pt x="396" y="371"/>
                    </a:lnTo>
                    <a:lnTo>
                      <a:pt x="396" y="374"/>
                    </a:lnTo>
                    <a:lnTo>
                      <a:pt x="396" y="376"/>
                    </a:lnTo>
                    <a:lnTo>
                      <a:pt x="396" y="378"/>
                    </a:lnTo>
                    <a:lnTo>
                      <a:pt x="397" y="381"/>
                    </a:lnTo>
                    <a:lnTo>
                      <a:pt x="397" y="383"/>
                    </a:lnTo>
                    <a:lnTo>
                      <a:pt x="397" y="384"/>
                    </a:lnTo>
                    <a:lnTo>
                      <a:pt x="397" y="385"/>
                    </a:lnTo>
                    <a:lnTo>
                      <a:pt x="397" y="386"/>
                    </a:lnTo>
                    <a:lnTo>
                      <a:pt x="398" y="387"/>
                    </a:lnTo>
                    <a:lnTo>
                      <a:pt x="398" y="388"/>
                    </a:lnTo>
                    <a:lnTo>
                      <a:pt x="398" y="390"/>
                    </a:lnTo>
                    <a:lnTo>
                      <a:pt x="398" y="391"/>
                    </a:lnTo>
                    <a:lnTo>
                      <a:pt x="398" y="391"/>
                    </a:lnTo>
                    <a:lnTo>
                      <a:pt x="398" y="392"/>
                    </a:lnTo>
                    <a:lnTo>
                      <a:pt x="399" y="392"/>
                    </a:lnTo>
                    <a:lnTo>
                      <a:pt x="399" y="392"/>
                    </a:lnTo>
                    <a:lnTo>
                      <a:pt x="399" y="392"/>
                    </a:lnTo>
                    <a:lnTo>
                      <a:pt x="399" y="392"/>
                    </a:lnTo>
                    <a:lnTo>
                      <a:pt x="399" y="392"/>
                    </a:lnTo>
                    <a:lnTo>
                      <a:pt x="400" y="393"/>
                    </a:lnTo>
                    <a:lnTo>
                      <a:pt x="400" y="393"/>
                    </a:lnTo>
                    <a:lnTo>
                      <a:pt x="400" y="393"/>
                    </a:lnTo>
                    <a:lnTo>
                      <a:pt x="400" y="393"/>
                    </a:lnTo>
                    <a:lnTo>
                      <a:pt x="400" y="393"/>
                    </a:lnTo>
                    <a:lnTo>
                      <a:pt x="401" y="394"/>
                    </a:lnTo>
                    <a:lnTo>
                      <a:pt x="401" y="394"/>
                    </a:lnTo>
                    <a:lnTo>
                      <a:pt x="401" y="394"/>
                    </a:lnTo>
                    <a:lnTo>
                      <a:pt x="401" y="395"/>
                    </a:lnTo>
                    <a:lnTo>
                      <a:pt x="401" y="395"/>
                    </a:lnTo>
                    <a:lnTo>
                      <a:pt x="402" y="395"/>
                    </a:lnTo>
                    <a:lnTo>
                      <a:pt x="402" y="396"/>
                    </a:lnTo>
                    <a:lnTo>
                      <a:pt x="402" y="396"/>
                    </a:lnTo>
                    <a:lnTo>
                      <a:pt x="402" y="397"/>
                    </a:lnTo>
                    <a:lnTo>
                      <a:pt x="402" y="397"/>
                    </a:lnTo>
                    <a:lnTo>
                      <a:pt x="403" y="397"/>
                    </a:lnTo>
                    <a:lnTo>
                      <a:pt x="403" y="398"/>
                    </a:lnTo>
                    <a:lnTo>
                      <a:pt x="403" y="398"/>
                    </a:lnTo>
                    <a:lnTo>
                      <a:pt x="403" y="398"/>
                    </a:lnTo>
                    <a:lnTo>
                      <a:pt x="403" y="398"/>
                    </a:lnTo>
                    <a:lnTo>
                      <a:pt x="404" y="398"/>
                    </a:lnTo>
                    <a:lnTo>
                      <a:pt x="404" y="398"/>
                    </a:lnTo>
                    <a:lnTo>
                      <a:pt x="404" y="398"/>
                    </a:lnTo>
                    <a:lnTo>
                      <a:pt x="404" y="399"/>
                    </a:lnTo>
                    <a:lnTo>
                      <a:pt x="404" y="399"/>
                    </a:lnTo>
                    <a:lnTo>
                      <a:pt x="404" y="399"/>
                    </a:lnTo>
                    <a:lnTo>
                      <a:pt x="404" y="398"/>
                    </a:lnTo>
                    <a:lnTo>
                      <a:pt x="405" y="398"/>
                    </a:lnTo>
                    <a:lnTo>
                      <a:pt x="405" y="398"/>
                    </a:lnTo>
                    <a:lnTo>
                      <a:pt x="405" y="397"/>
                    </a:lnTo>
                    <a:lnTo>
                      <a:pt x="405" y="397"/>
                    </a:lnTo>
                    <a:lnTo>
                      <a:pt x="405" y="397"/>
                    </a:lnTo>
                    <a:lnTo>
                      <a:pt x="406" y="396"/>
                    </a:lnTo>
                    <a:lnTo>
                      <a:pt x="406" y="396"/>
                    </a:lnTo>
                    <a:lnTo>
                      <a:pt x="406" y="395"/>
                    </a:lnTo>
                    <a:lnTo>
                      <a:pt x="406" y="394"/>
                    </a:lnTo>
                    <a:lnTo>
                      <a:pt x="407" y="393"/>
                    </a:lnTo>
                    <a:lnTo>
                      <a:pt x="407" y="392"/>
                    </a:lnTo>
                    <a:lnTo>
                      <a:pt x="407" y="391"/>
                    </a:lnTo>
                    <a:lnTo>
                      <a:pt x="407" y="390"/>
                    </a:lnTo>
                    <a:lnTo>
                      <a:pt x="407" y="389"/>
                    </a:lnTo>
                    <a:lnTo>
                      <a:pt x="408" y="389"/>
                    </a:lnTo>
                    <a:lnTo>
                      <a:pt x="408" y="388"/>
                    </a:lnTo>
                    <a:lnTo>
                      <a:pt x="408" y="388"/>
                    </a:lnTo>
                    <a:lnTo>
                      <a:pt x="408" y="388"/>
                    </a:lnTo>
                    <a:lnTo>
                      <a:pt x="408" y="388"/>
                    </a:lnTo>
                    <a:lnTo>
                      <a:pt x="409" y="388"/>
                    </a:lnTo>
                    <a:lnTo>
                      <a:pt x="409" y="388"/>
                    </a:lnTo>
                    <a:lnTo>
                      <a:pt x="409" y="387"/>
                    </a:lnTo>
                    <a:lnTo>
                      <a:pt x="409" y="388"/>
                    </a:lnTo>
                    <a:lnTo>
                      <a:pt x="409" y="388"/>
                    </a:lnTo>
                    <a:lnTo>
                      <a:pt x="410" y="389"/>
                    </a:lnTo>
                    <a:lnTo>
                      <a:pt x="410" y="390"/>
                    </a:lnTo>
                    <a:lnTo>
                      <a:pt x="410" y="391"/>
                    </a:lnTo>
                    <a:lnTo>
                      <a:pt x="410" y="392"/>
                    </a:lnTo>
                    <a:lnTo>
                      <a:pt x="410" y="393"/>
                    </a:lnTo>
                    <a:lnTo>
                      <a:pt x="410" y="393"/>
                    </a:lnTo>
                    <a:lnTo>
                      <a:pt x="410" y="393"/>
                    </a:lnTo>
                    <a:lnTo>
                      <a:pt x="411" y="393"/>
                    </a:lnTo>
                    <a:lnTo>
                      <a:pt x="411" y="392"/>
                    </a:lnTo>
                    <a:lnTo>
                      <a:pt x="411" y="392"/>
                    </a:lnTo>
                    <a:lnTo>
                      <a:pt x="411" y="391"/>
                    </a:lnTo>
                    <a:lnTo>
                      <a:pt x="411" y="390"/>
                    </a:lnTo>
                    <a:lnTo>
                      <a:pt x="412" y="390"/>
                    </a:lnTo>
                    <a:lnTo>
                      <a:pt x="412" y="389"/>
                    </a:lnTo>
                    <a:lnTo>
                      <a:pt x="412" y="389"/>
                    </a:lnTo>
                    <a:lnTo>
                      <a:pt x="412" y="389"/>
                    </a:lnTo>
                    <a:lnTo>
                      <a:pt x="412" y="388"/>
                    </a:lnTo>
                    <a:lnTo>
                      <a:pt x="413" y="388"/>
                    </a:lnTo>
                    <a:lnTo>
                      <a:pt x="413" y="388"/>
                    </a:lnTo>
                    <a:lnTo>
                      <a:pt x="413" y="388"/>
                    </a:lnTo>
                    <a:lnTo>
                      <a:pt x="413" y="388"/>
                    </a:lnTo>
                    <a:lnTo>
                      <a:pt x="414" y="388"/>
                    </a:lnTo>
                    <a:lnTo>
                      <a:pt x="414" y="388"/>
                    </a:lnTo>
                    <a:lnTo>
                      <a:pt x="414" y="387"/>
                    </a:lnTo>
                    <a:lnTo>
                      <a:pt x="414" y="387"/>
                    </a:lnTo>
                    <a:lnTo>
                      <a:pt x="414" y="387"/>
                    </a:lnTo>
                    <a:lnTo>
                      <a:pt x="415" y="387"/>
                    </a:lnTo>
                    <a:lnTo>
                      <a:pt x="415" y="387"/>
                    </a:lnTo>
                    <a:lnTo>
                      <a:pt x="415" y="387"/>
                    </a:lnTo>
                    <a:lnTo>
                      <a:pt x="415" y="387"/>
                    </a:lnTo>
                    <a:lnTo>
                      <a:pt x="415" y="386"/>
                    </a:lnTo>
                    <a:lnTo>
                      <a:pt x="416" y="385"/>
                    </a:lnTo>
                    <a:lnTo>
                      <a:pt x="416" y="384"/>
                    </a:lnTo>
                    <a:lnTo>
                      <a:pt x="416" y="384"/>
                    </a:lnTo>
                    <a:lnTo>
                      <a:pt x="416" y="383"/>
                    </a:lnTo>
                    <a:lnTo>
                      <a:pt x="416" y="382"/>
                    </a:lnTo>
                    <a:lnTo>
                      <a:pt x="416" y="381"/>
                    </a:lnTo>
                    <a:lnTo>
                      <a:pt x="416" y="381"/>
                    </a:lnTo>
                    <a:lnTo>
                      <a:pt x="417" y="380"/>
                    </a:lnTo>
                    <a:lnTo>
                      <a:pt x="417" y="380"/>
                    </a:lnTo>
                    <a:lnTo>
                      <a:pt x="417" y="381"/>
                    </a:lnTo>
                    <a:lnTo>
                      <a:pt x="417" y="381"/>
                    </a:lnTo>
                    <a:lnTo>
                      <a:pt x="417" y="381"/>
                    </a:lnTo>
                    <a:lnTo>
                      <a:pt x="418" y="381"/>
                    </a:lnTo>
                    <a:lnTo>
                      <a:pt x="418" y="381"/>
                    </a:lnTo>
                    <a:lnTo>
                      <a:pt x="418" y="381"/>
                    </a:lnTo>
                    <a:lnTo>
                      <a:pt x="418" y="381"/>
                    </a:lnTo>
                    <a:lnTo>
                      <a:pt x="418" y="380"/>
                    </a:lnTo>
                    <a:lnTo>
                      <a:pt x="419" y="379"/>
                    </a:lnTo>
                    <a:lnTo>
                      <a:pt x="419" y="378"/>
                    </a:lnTo>
                    <a:lnTo>
                      <a:pt x="419" y="377"/>
                    </a:lnTo>
                    <a:lnTo>
                      <a:pt x="419" y="376"/>
                    </a:lnTo>
                    <a:lnTo>
                      <a:pt x="419" y="375"/>
                    </a:lnTo>
                    <a:lnTo>
                      <a:pt x="420" y="374"/>
                    </a:lnTo>
                    <a:lnTo>
                      <a:pt x="420" y="373"/>
                    </a:lnTo>
                    <a:lnTo>
                      <a:pt x="420" y="373"/>
                    </a:lnTo>
                    <a:lnTo>
                      <a:pt x="420" y="373"/>
                    </a:lnTo>
                    <a:lnTo>
                      <a:pt x="420" y="373"/>
                    </a:lnTo>
                    <a:lnTo>
                      <a:pt x="421" y="373"/>
                    </a:lnTo>
                    <a:lnTo>
                      <a:pt x="421" y="373"/>
                    </a:lnTo>
                    <a:lnTo>
                      <a:pt x="421" y="373"/>
                    </a:lnTo>
                    <a:lnTo>
                      <a:pt x="421" y="373"/>
                    </a:lnTo>
                    <a:lnTo>
                      <a:pt x="421" y="372"/>
                    </a:lnTo>
                    <a:lnTo>
                      <a:pt x="421" y="372"/>
                    </a:lnTo>
                    <a:lnTo>
                      <a:pt x="422" y="371"/>
                    </a:lnTo>
                    <a:lnTo>
                      <a:pt x="422" y="370"/>
                    </a:lnTo>
                    <a:lnTo>
                      <a:pt x="422" y="369"/>
                    </a:lnTo>
                    <a:lnTo>
                      <a:pt x="422" y="368"/>
                    </a:lnTo>
                    <a:lnTo>
                      <a:pt x="422" y="367"/>
                    </a:lnTo>
                    <a:lnTo>
                      <a:pt x="423" y="367"/>
                    </a:lnTo>
                    <a:lnTo>
                      <a:pt x="423" y="366"/>
                    </a:lnTo>
                    <a:lnTo>
                      <a:pt x="423" y="366"/>
                    </a:lnTo>
                    <a:lnTo>
                      <a:pt x="423" y="365"/>
                    </a:lnTo>
                    <a:lnTo>
                      <a:pt x="423" y="365"/>
                    </a:lnTo>
                    <a:lnTo>
                      <a:pt x="424" y="365"/>
                    </a:lnTo>
                    <a:lnTo>
                      <a:pt x="424" y="364"/>
                    </a:lnTo>
                    <a:lnTo>
                      <a:pt x="424" y="364"/>
                    </a:lnTo>
                    <a:lnTo>
                      <a:pt x="424" y="364"/>
                    </a:lnTo>
                    <a:lnTo>
                      <a:pt x="424" y="364"/>
                    </a:lnTo>
                    <a:lnTo>
                      <a:pt x="425" y="362"/>
                    </a:lnTo>
                    <a:lnTo>
                      <a:pt x="425" y="361"/>
                    </a:lnTo>
                    <a:lnTo>
                      <a:pt x="425" y="360"/>
                    </a:lnTo>
                    <a:lnTo>
                      <a:pt x="425" y="358"/>
                    </a:lnTo>
                    <a:lnTo>
                      <a:pt x="425" y="357"/>
                    </a:lnTo>
                    <a:lnTo>
                      <a:pt x="426" y="356"/>
                    </a:lnTo>
                    <a:lnTo>
                      <a:pt x="426" y="355"/>
                    </a:lnTo>
                    <a:lnTo>
                      <a:pt x="426" y="354"/>
                    </a:lnTo>
                    <a:lnTo>
                      <a:pt x="426" y="353"/>
                    </a:lnTo>
                    <a:lnTo>
                      <a:pt x="426" y="352"/>
                    </a:lnTo>
                    <a:lnTo>
                      <a:pt x="427" y="351"/>
                    </a:lnTo>
                    <a:lnTo>
                      <a:pt x="427" y="350"/>
                    </a:lnTo>
                    <a:lnTo>
                      <a:pt x="427" y="348"/>
                    </a:lnTo>
                    <a:lnTo>
                      <a:pt x="427" y="347"/>
                    </a:lnTo>
                    <a:lnTo>
                      <a:pt x="427" y="346"/>
                    </a:lnTo>
                    <a:lnTo>
                      <a:pt x="427" y="347"/>
                    </a:lnTo>
                    <a:lnTo>
                      <a:pt x="428" y="349"/>
                    </a:lnTo>
                    <a:lnTo>
                      <a:pt x="428" y="352"/>
                    </a:lnTo>
                    <a:lnTo>
                      <a:pt x="428" y="354"/>
                    </a:lnTo>
                    <a:lnTo>
                      <a:pt x="428" y="357"/>
                    </a:lnTo>
                    <a:lnTo>
                      <a:pt x="428" y="359"/>
                    </a:lnTo>
                    <a:lnTo>
                      <a:pt x="429" y="362"/>
                    </a:lnTo>
                    <a:lnTo>
                      <a:pt x="429" y="364"/>
                    </a:lnTo>
                    <a:lnTo>
                      <a:pt x="429" y="367"/>
                    </a:lnTo>
                    <a:lnTo>
                      <a:pt x="429" y="368"/>
                    </a:lnTo>
                    <a:lnTo>
                      <a:pt x="429" y="370"/>
                    </a:lnTo>
                    <a:lnTo>
                      <a:pt x="430" y="372"/>
                    </a:lnTo>
                    <a:lnTo>
                      <a:pt x="430" y="374"/>
                    </a:lnTo>
                    <a:lnTo>
                      <a:pt x="430" y="376"/>
                    </a:lnTo>
                    <a:lnTo>
                      <a:pt x="430" y="377"/>
                    </a:lnTo>
                    <a:lnTo>
                      <a:pt x="430" y="379"/>
                    </a:lnTo>
                    <a:lnTo>
                      <a:pt x="431" y="381"/>
                    </a:lnTo>
                    <a:lnTo>
                      <a:pt x="431" y="382"/>
                    </a:lnTo>
                    <a:lnTo>
                      <a:pt x="431" y="384"/>
                    </a:lnTo>
                    <a:lnTo>
                      <a:pt x="431" y="386"/>
                    </a:lnTo>
                    <a:lnTo>
                      <a:pt x="431" y="388"/>
                    </a:lnTo>
                    <a:lnTo>
                      <a:pt x="432" y="390"/>
                    </a:lnTo>
                    <a:lnTo>
                      <a:pt x="432" y="391"/>
                    </a:lnTo>
                    <a:lnTo>
                      <a:pt x="432" y="393"/>
                    </a:lnTo>
                    <a:lnTo>
                      <a:pt x="432" y="394"/>
                    </a:lnTo>
                    <a:lnTo>
                      <a:pt x="432" y="395"/>
                    </a:lnTo>
                    <a:lnTo>
                      <a:pt x="433" y="395"/>
                    </a:lnTo>
                    <a:lnTo>
                      <a:pt x="433" y="396"/>
                    </a:lnTo>
                    <a:lnTo>
                      <a:pt x="433" y="396"/>
                    </a:lnTo>
                    <a:lnTo>
                      <a:pt x="433" y="396"/>
                    </a:lnTo>
                    <a:lnTo>
                      <a:pt x="433" y="397"/>
                    </a:lnTo>
                    <a:lnTo>
                      <a:pt x="433" y="397"/>
                    </a:lnTo>
                    <a:lnTo>
                      <a:pt x="434" y="397"/>
                    </a:lnTo>
                    <a:lnTo>
                      <a:pt x="434" y="397"/>
                    </a:lnTo>
                    <a:lnTo>
                      <a:pt x="434" y="397"/>
                    </a:lnTo>
                    <a:lnTo>
                      <a:pt x="434" y="397"/>
                    </a:lnTo>
                    <a:lnTo>
                      <a:pt x="434" y="396"/>
                    </a:lnTo>
                    <a:lnTo>
                      <a:pt x="435" y="396"/>
                    </a:lnTo>
                    <a:lnTo>
                      <a:pt x="435" y="396"/>
                    </a:lnTo>
                    <a:lnTo>
                      <a:pt x="435" y="396"/>
                    </a:lnTo>
                    <a:lnTo>
                      <a:pt x="435" y="396"/>
                    </a:lnTo>
                    <a:lnTo>
                      <a:pt x="435" y="396"/>
                    </a:lnTo>
                    <a:lnTo>
                      <a:pt x="436" y="396"/>
                    </a:lnTo>
                    <a:lnTo>
                      <a:pt x="436" y="397"/>
                    </a:lnTo>
                    <a:lnTo>
                      <a:pt x="436" y="397"/>
                    </a:lnTo>
                    <a:lnTo>
                      <a:pt x="436" y="397"/>
                    </a:lnTo>
                    <a:lnTo>
                      <a:pt x="436" y="398"/>
                    </a:lnTo>
                    <a:lnTo>
                      <a:pt x="437" y="398"/>
                    </a:lnTo>
                    <a:lnTo>
                      <a:pt x="437" y="398"/>
                    </a:lnTo>
                    <a:lnTo>
                      <a:pt x="437" y="398"/>
                    </a:lnTo>
                    <a:lnTo>
                      <a:pt x="437" y="398"/>
                    </a:lnTo>
                    <a:lnTo>
                      <a:pt x="437" y="398"/>
                    </a:lnTo>
                    <a:lnTo>
                      <a:pt x="438" y="397"/>
                    </a:lnTo>
                    <a:lnTo>
                      <a:pt x="438" y="397"/>
                    </a:lnTo>
                    <a:lnTo>
                      <a:pt x="438" y="397"/>
                    </a:lnTo>
                    <a:lnTo>
                      <a:pt x="438" y="397"/>
                    </a:lnTo>
                    <a:lnTo>
                      <a:pt x="438" y="397"/>
                    </a:lnTo>
                    <a:lnTo>
                      <a:pt x="439" y="396"/>
                    </a:lnTo>
                    <a:lnTo>
                      <a:pt x="439" y="396"/>
                    </a:lnTo>
                    <a:lnTo>
                      <a:pt x="439" y="396"/>
                    </a:lnTo>
                    <a:lnTo>
                      <a:pt x="439" y="395"/>
                    </a:lnTo>
                    <a:lnTo>
                      <a:pt x="439" y="395"/>
                    </a:lnTo>
                    <a:lnTo>
                      <a:pt x="439" y="394"/>
                    </a:lnTo>
                    <a:lnTo>
                      <a:pt x="439" y="394"/>
                    </a:lnTo>
                    <a:lnTo>
                      <a:pt x="440" y="394"/>
                    </a:lnTo>
                    <a:lnTo>
                      <a:pt x="440" y="393"/>
                    </a:lnTo>
                    <a:lnTo>
                      <a:pt x="440" y="392"/>
                    </a:lnTo>
                    <a:lnTo>
                      <a:pt x="440" y="392"/>
                    </a:lnTo>
                    <a:lnTo>
                      <a:pt x="441" y="391"/>
                    </a:lnTo>
                    <a:lnTo>
                      <a:pt x="441" y="390"/>
                    </a:lnTo>
                    <a:lnTo>
                      <a:pt x="441" y="389"/>
                    </a:lnTo>
                    <a:lnTo>
                      <a:pt x="441" y="388"/>
                    </a:lnTo>
                    <a:lnTo>
                      <a:pt x="441" y="388"/>
                    </a:lnTo>
                    <a:lnTo>
                      <a:pt x="442" y="389"/>
                    </a:lnTo>
                    <a:lnTo>
                      <a:pt x="442" y="390"/>
                    </a:lnTo>
                    <a:lnTo>
                      <a:pt x="442" y="391"/>
                    </a:lnTo>
                    <a:lnTo>
                      <a:pt x="442" y="391"/>
                    </a:lnTo>
                    <a:lnTo>
                      <a:pt x="442" y="392"/>
                    </a:lnTo>
                    <a:lnTo>
                      <a:pt x="443" y="393"/>
                    </a:lnTo>
                    <a:lnTo>
                      <a:pt x="443" y="394"/>
                    </a:lnTo>
                    <a:lnTo>
                      <a:pt x="443" y="394"/>
                    </a:lnTo>
                    <a:lnTo>
                      <a:pt x="443" y="393"/>
                    </a:lnTo>
                    <a:lnTo>
                      <a:pt x="443" y="392"/>
                    </a:lnTo>
                    <a:lnTo>
                      <a:pt x="444" y="391"/>
                    </a:lnTo>
                    <a:lnTo>
                      <a:pt x="444" y="390"/>
                    </a:lnTo>
                    <a:lnTo>
                      <a:pt x="444" y="389"/>
                    </a:lnTo>
                    <a:lnTo>
                      <a:pt x="444" y="388"/>
                    </a:lnTo>
                    <a:lnTo>
                      <a:pt x="444" y="387"/>
                    </a:lnTo>
                    <a:lnTo>
                      <a:pt x="445" y="386"/>
                    </a:lnTo>
                    <a:lnTo>
                      <a:pt x="445" y="386"/>
                    </a:lnTo>
                    <a:lnTo>
                      <a:pt x="445" y="386"/>
                    </a:lnTo>
                    <a:lnTo>
                      <a:pt x="445" y="385"/>
                    </a:lnTo>
                    <a:lnTo>
                      <a:pt x="445" y="385"/>
                    </a:lnTo>
                    <a:lnTo>
                      <a:pt x="445" y="384"/>
                    </a:lnTo>
                    <a:lnTo>
                      <a:pt x="445" y="384"/>
                    </a:lnTo>
                    <a:lnTo>
                      <a:pt x="446" y="383"/>
                    </a:lnTo>
                    <a:lnTo>
                      <a:pt x="446" y="383"/>
                    </a:lnTo>
                    <a:lnTo>
                      <a:pt x="446" y="383"/>
                    </a:lnTo>
                    <a:lnTo>
                      <a:pt x="446" y="383"/>
                    </a:lnTo>
                    <a:lnTo>
                      <a:pt x="446" y="383"/>
                    </a:lnTo>
                    <a:lnTo>
                      <a:pt x="447" y="383"/>
                    </a:lnTo>
                    <a:lnTo>
                      <a:pt x="447" y="383"/>
                    </a:lnTo>
                    <a:lnTo>
                      <a:pt x="447" y="383"/>
                    </a:lnTo>
                    <a:lnTo>
                      <a:pt x="447" y="383"/>
                    </a:lnTo>
                    <a:lnTo>
                      <a:pt x="448" y="383"/>
                    </a:lnTo>
                    <a:lnTo>
                      <a:pt x="448" y="383"/>
                    </a:lnTo>
                    <a:lnTo>
                      <a:pt x="448" y="383"/>
                    </a:lnTo>
                    <a:lnTo>
                      <a:pt x="448" y="382"/>
                    </a:lnTo>
                    <a:lnTo>
                      <a:pt x="448" y="382"/>
                    </a:lnTo>
                    <a:lnTo>
                      <a:pt x="449" y="382"/>
                    </a:lnTo>
                    <a:lnTo>
                      <a:pt x="449" y="382"/>
                    </a:lnTo>
                    <a:lnTo>
                      <a:pt x="449" y="381"/>
                    </a:lnTo>
                    <a:lnTo>
                      <a:pt x="449" y="381"/>
                    </a:lnTo>
                    <a:lnTo>
                      <a:pt x="449" y="380"/>
                    </a:lnTo>
                    <a:lnTo>
                      <a:pt x="450" y="379"/>
                    </a:lnTo>
                    <a:lnTo>
                      <a:pt x="450" y="378"/>
                    </a:lnTo>
                    <a:lnTo>
                      <a:pt x="450" y="377"/>
                    </a:lnTo>
                    <a:lnTo>
                      <a:pt x="450" y="376"/>
                    </a:lnTo>
                    <a:lnTo>
                      <a:pt x="450" y="375"/>
                    </a:lnTo>
                    <a:lnTo>
                      <a:pt x="451" y="374"/>
                    </a:lnTo>
                    <a:lnTo>
                      <a:pt x="451" y="373"/>
                    </a:lnTo>
                    <a:lnTo>
                      <a:pt x="451" y="374"/>
                    </a:lnTo>
                    <a:lnTo>
                      <a:pt x="451" y="375"/>
                    </a:lnTo>
                    <a:lnTo>
                      <a:pt x="451" y="375"/>
                    </a:lnTo>
                    <a:lnTo>
                      <a:pt x="451" y="376"/>
                    </a:lnTo>
                    <a:lnTo>
                      <a:pt x="451" y="376"/>
                    </a:lnTo>
                    <a:lnTo>
                      <a:pt x="452" y="377"/>
                    </a:lnTo>
                    <a:lnTo>
                      <a:pt x="452" y="378"/>
                    </a:lnTo>
                    <a:lnTo>
                      <a:pt x="452" y="378"/>
                    </a:lnTo>
                    <a:lnTo>
                      <a:pt x="452" y="377"/>
                    </a:lnTo>
                    <a:lnTo>
                      <a:pt x="452" y="376"/>
                    </a:lnTo>
                    <a:lnTo>
                      <a:pt x="453" y="375"/>
                    </a:lnTo>
                    <a:lnTo>
                      <a:pt x="453" y="374"/>
                    </a:lnTo>
                    <a:lnTo>
                      <a:pt x="453" y="373"/>
                    </a:lnTo>
                    <a:lnTo>
                      <a:pt x="453" y="372"/>
                    </a:lnTo>
                    <a:lnTo>
                      <a:pt x="453" y="371"/>
                    </a:lnTo>
                    <a:lnTo>
                      <a:pt x="454" y="370"/>
                    </a:lnTo>
                    <a:lnTo>
                      <a:pt x="454" y="369"/>
                    </a:lnTo>
                    <a:lnTo>
                      <a:pt x="454" y="368"/>
                    </a:lnTo>
                    <a:lnTo>
                      <a:pt x="454" y="367"/>
                    </a:lnTo>
                    <a:lnTo>
                      <a:pt x="454" y="366"/>
                    </a:lnTo>
                    <a:lnTo>
                      <a:pt x="455" y="365"/>
                    </a:lnTo>
                    <a:lnTo>
                      <a:pt x="455" y="364"/>
                    </a:lnTo>
                    <a:lnTo>
                      <a:pt x="455" y="363"/>
                    </a:lnTo>
                    <a:lnTo>
                      <a:pt x="455" y="362"/>
                    </a:lnTo>
                    <a:lnTo>
                      <a:pt x="456" y="362"/>
                    </a:lnTo>
                    <a:lnTo>
                      <a:pt x="456" y="362"/>
                    </a:lnTo>
                    <a:lnTo>
                      <a:pt x="456" y="362"/>
                    </a:lnTo>
                    <a:lnTo>
                      <a:pt x="456" y="362"/>
                    </a:lnTo>
                    <a:lnTo>
                      <a:pt x="456" y="362"/>
                    </a:lnTo>
                    <a:lnTo>
                      <a:pt x="456" y="362"/>
                    </a:lnTo>
                    <a:lnTo>
                      <a:pt x="456" y="363"/>
                    </a:lnTo>
                    <a:lnTo>
                      <a:pt x="457" y="362"/>
                    </a:lnTo>
                    <a:lnTo>
                      <a:pt x="457" y="362"/>
                    </a:lnTo>
                    <a:lnTo>
                      <a:pt x="457" y="361"/>
                    </a:lnTo>
                    <a:lnTo>
                      <a:pt x="457" y="360"/>
                    </a:lnTo>
                    <a:lnTo>
                      <a:pt x="457" y="360"/>
                    </a:lnTo>
                    <a:lnTo>
                      <a:pt x="458" y="359"/>
                    </a:lnTo>
                    <a:lnTo>
                      <a:pt x="458" y="358"/>
                    </a:lnTo>
                    <a:lnTo>
                      <a:pt x="458" y="358"/>
                    </a:lnTo>
                    <a:lnTo>
                      <a:pt x="458" y="357"/>
                    </a:lnTo>
                    <a:lnTo>
                      <a:pt x="458" y="357"/>
                    </a:lnTo>
                    <a:lnTo>
                      <a:pt x="459" y="357"/>
                    </a:lnTo>
                    <a:lnTo>
                      <a:pt x="459" y="356"/>
                    </a:lnTo>
                    <a:lnTo>
                      <a:pt x="459" y="356"/>
                    </a:lnTo>
                    <a:lnTo>
                      <a:pt x="459" y="356"/>
                    </a:lnTo>
                    <a:lnTo>
                      <a:pt x="459" y="356"/>
                    </a:lnTo>
                    <a:lnTo>
                      <a:pt x="460" y="355"/>
                    </a:lnTo>
                    <a:lnTo>
                      <a:pt x="460" y="354"/>
                    </a:lnTo>
                    <a:lnTo>
                      <a:pt x="460" y="352"/>
                    </a:lnTo>
                    <a:lnTo>
                      <a:pt x="460" y="350"/>
                    </a:lnTo>
                    <a:lnTo>
                      <a:pt x="460" y="348"/>
                    </a:lnTo>
                    <a:lnTo>
                      <a:pt x="461" y="346"/>
                    </a:lnTo>
                    <a:lnTo>
                      <a:pt x="461" y="343"/>
                    </a:lnTo>
                    <a:lnTo>
                      <a:pt x="461" y="341"/>
                    </a:lnTo>
                    <a:lnTo>
                      <a:pt x="461" y="339"/>
                    </a:lnTo>
                    <a:lnTo>
                      <a:pt x="461" y="337"/>
                    </a:lnTo>
                    <a:lnTo>
                      <a:pt x="462" y="337"/>
                    </a:lnTo>
                    <a:lnTo>
                      <a:pt x="462" y="336"/>
                    </a:lnTo>
                    <a:lnTo>
                      <a:pt x="462" y="335"/>
                    </a:lnTo>
                    <a:lnTo>
                      <a:pt x="462" y="335"/>
                    </a:lnTo>
                    <a:lnTo>
                      <a:pt x="462" y="334"/>
                    </a:lnTo>
                    <a:lnTo>
                      <a:pt x="462" y="334"/>
                    </a:lnTo>
                    <a:lnTo>
                      <a:pt x="463" y="333"/>
                    </a:lnTo>
                    <a:lnTo>
                      <a:pt x="463" y="333"/>
                    </a:lnTo>
                    <a:lnTo>
                      <a:pt x="463" y="334"/>
                    </a:lnTo>
                    <a:lnTo>
                      <a:pt x="463" y="335"/>
                    </a:lnTo>
                    <a:lnTo>
                      <a:pt x="463" y="335"/>
                    </a:lnTo>
                    <a:lnTo>
                      <a:pt x="464" y="336"/>
                    </a:lnTo>
                    <a:lnTo>
                      <a:pt x="464" y="337"/>
                    </a:lnTo>
                    <a:lnTo>
                      <a:pt x="464" y="338"/>
                    </a:lnTo>
                    <a:lnTo>
                      <a:pt x="464" y="339"/>
                    </a:lnTo>
                    <a:lnTo>
                      <a:pt x="464" y="340"/>
                    </a:lnTo>
                    <a:lnTo>
                      <a:pt x="465" y="343"/>
                    </a:lnTo>
                    <a:lnTo>
                      <a:pt x="465" y="346"/>
                    </a:lnTo>
                    <a:lnTo>
                      <a:pt x="465" y="349"/>
                    </a:lnTo>
                    <a:lnTo>
                      <a:pt x="465" y="352"/>
                    </a:lnTo>
                    <a:lnTo>
                      <a:pt x="465" y="354"/>
                    </a:lnTo>
                    <a:lnTo>
                      <a:pt x="466" y="357"/>
                    </a:lnTo>
                    <a:lnTo>
                      <a:pt x="466" y="360"/>
                    </a:lnTo>
                    <a:lnTo>
                      <a:pt x="466" y="362"/>
                    </a:lnTo>
                    <a:lnTo>
                      <a:pt x="466" y="364"/>
                    </a:lnTo>
                    <a:lnTo>
                      <a:pt x="466" y="365"/>
                    </a:lnTo>
                    <a:lnTo>
                      <a:pt x="467" y="367"/>
                    </a:lnTo>
                    <a:lnTo>
                      <a:pt x="467" y="369"/>
                    </a:lnTo>
                    <a:lnTo>
                      <a:pt x="467" y="370"/>
                    </a:lnTo>
                    <a:lnTo>
                      <a:pt x="467" y="372"/>
                    </a:lnTo>
                    <a:lnTo>
                      <a:pt x="467" y="374"/>
                    </a:lnTo>
                    <a:lnTo>
                      <a:pt x="468" y="376"/>
                    </a:lnTo>
                    <a:lnTo>
                      <a:pt x="468" y="376"/>
                    </a:lnTo>
                    <a:lnTo>
                      <a:pt x="468" y="377"/>
                    </a:lnTo>
                    <a:lnTo>
                      <a:pt x="468" y="378"/>
                    </a:lnTo>
                    <a:lnTo>
                      <a:pt x="468" y="379"/>
                    </a:lnTo>
                    <a:lnTo>
                      <a:pt x="468" y="380"/>
                    </a:lnTo>
                    <a:lnTo>
                      <a:pt x="469" y="381"/>
                    </a:lnTo>
                    <a:lnTo>
                      <a:pt x="469" y="381"/>
                    </a:lnTo>
                    <a:lnTo>
                      <a:pt x="469" y="383"/>
                    </a:lnTo>
                    <a:lnTo>
                      <a:pt x="469" y="384"/>
                    </a:lnTo>
                    <a:lnTo>
                      <a:pt x="469" y="385"/>
                    </a:lnTo>
                    <a:lnTo>
                      <a:pt x="470" y="387"/>
                    </a:lnTo>
                    <a:lnTo>
                      <a:pt x="470" y="388"/>
                    </a:lnTo>
                    <a:lnTo>
                      <a:pt x="470" y="389"/>
                    </a:lnTo>
                    <a:lnTo>
                      <a:pt x="470" y="391"/>
                    </a:lnTo>
                    <a:lnTo>
                      <a:pt x="470" y="392"/>
                    </a:lnTo>
                    <a:lnTo>
                      <a:pt x="471" y="393"/>
                    </a:lnTo>
                    <a:lnTo>
                      <a:pt x="471" y="393"/>
                    </a:lnTo>
                    <a:lnTo>
                      <a:pt x="471" y="392"/>
                    </a:lnTo>
                    <a:lnTo>
                      <a:pt x="471" y="392"/>
                    </a:lnTo>
                    <a:lnTo>
                      <a:pt x="471" y="392"/>
                    </a:lnTo>
                    <a:lnTo>
                      <a:pt x="472" y="391"/>
                    </a:lnTo>
                    <a:lnTo>
                      <a:pt x="472" y="391"/>
                    </a:lnTo>
                    <a:lnTo>
                      <a:pt x="472" y="391"/>
                    </a:lnTo>
                    <a:lnTo>
                      <a:pt x="472" y="391"/>
                    </a:lnTo>
                    <a:lnTo>
                      <a:pt x="472" y="391"/>
                    </a:lnTo>
                    <a:lnTo>
                      <a:pt x="473" y="392"/>
                    </a:lnTo>
                    <a:lnTo>
                      <a:pt x="473" y="393"/>
                    </a:lnTo>
                    <a:lnTo>
                      <a:pt x="473" y="393"/>
                    </a:lnTo>
                    <a:lnTo>
                      <a:pt x="473" y="394"/>
                    </a:lnTo>
                    <a:lnTo>
                      <a:pt x="473" y="395"/>
                    </a:lnTo>
                    <a:lnTo>
                      <a:pt x="474" y="395"/>
                    </a:lnTo>
                    <a:lnTo>
                      <a:pt x="474" y="396"/>
                    </a:lnTo>
                    <a:lnTo>
                      <a:pt x="474" y="397"/>
                    </a:lnTo>
                    <a:lnTo>
                      <a:pt x="474" y="397"/>
                    </a:lnTo>
                    <a:lnTo>
                      <a:pt x="474" y="398"/>
                    </a:lnTo>
                    <a:lnTo>
                      <a:pt x="474" y="398"/>
                    </a:lnTo>
                    <a:lnTo>
                      <a:pt x="475" y="399"/>
                    </a:lnTo>
                    <a:lnTo>
                      <a:pt x="475" y="399"/>
                    </a:lnTo>
                    <a:lnTo>
                      <a:pt x="475" y="400"/>
                    </a:lnTo>
                    <a:lnTo>
                      <a:pt x="475" y="400"/>
                    </a:lnTo>
                    <a:lnTo>
                      <a:pt x="475" y="399"/>
                    </a:lnTo>
                    <a:lnTo>
                      <a:pt x="476" y="399"/>
                    </a:lnTo>
                    <a:lnTo>
                      <a:pt x="476" y="398"/>
                    </a:lnTo>
                    <a:lnTo>
                      <a:pt x="476" y="397"/>
                    </a:lnTo>
                    <a:lnTo>
                      <a:pt x="476" y="397"/>
                    </a:lnTo>
                    <a:lnTo>
                      <a:pt x="476" y="396"/>
                    </a:lnTo>
                    <a:lnTo>
                      <a:pt x="477" y="395"/>
                    </a:lnTo>
                    <a:lnTo>
                      <a:pt x="477" y="394"/>
                    </a:lnTo>
                    <a:lnTo>
                      <a:pt x="477" y="392"/>
                    </a:lnTo>
                    <a:lnTo>
                      <a:pt x="477" y="390"/>
                    </a:lnTo>
                    <a:lnTo>
                      <a:pt x="477" y="388"/>
                    </a:lnTo>
                    <a:lnTo>
                      <a:pt x="478" y="386"/>
                    </a:lnTo>
                    <a:lnTo>
                      <a:pt x="478" y="384"/>
                    </a:lnTo>
                    <a:lnTo>
                      <a:pt x="478" y="382"/>
                    </a:lnTo>
                    <a:lnTo>
                      <a:pt x="478" y="380"/>
                    </a:lnTo>
                    <a:lnTo>
                      <a:pt x="478" y="379"/>
                    </a:lnTo>
                    <a:lnTo>
                      <a:pt x="479" y="380"/>
                    </a:lnTo>
                    <a:lnTo>
                      <a:pt x="479" y="381"/>
                    </a:lnTo>
                    <a:lnTo>
                      <a:pt x="479" y="382"/>
                    </a:lnTo>
                    <a:lnTo>
                      <a:pt x="479" y="384"/>
                    </a:lnTo>
                    <a:lnTo>
                      <a:pt x="479" y="385"/>
                    </a:lnTo>
                    <a:lnTo>
                      <a:pt x="480" y="386"/>
                    </a:lnTo>
                    <a:lnTo>
                      <a:pt x="480" y="387"/>
                    </a:lnTo>
                    <a:lnTo>
                      <a:pt x="480" y="388"/>
                    </a:lnTo>
                    <a:lnTo>
                      <a:pt x="480" y="388"/>
                    </a:lnTo>
                    <a:lnTo>
                      <a:pt x="480" y="388"/>
                    </a:lnTo>
                    <a:lnTo>
                      <a:pt x="480" y="387"/>
                    </a:lnTo>
                    <a:lnTo>
                      <a:pt x="480" y="387"/>
                    </a:lnTo>
                    <a:lnTo>
                      <a:pt x="481" y="387"/>
                    </a:lnTo>
                    <a:lnTo>
                      <a:pt x="481" y="387"/>
                    </a:lnTo>
                    <a:lnTo>
                      <a:pt x="481" y="386"/>
                    </a:lnTo>
                    <a:lnTo>
                      <a:pt x="481" y="386"/>
                    </a:lnTo>
                    <a:lnTo>
                      <a:pt x="482" y="386"/>
                    </a:lnTo>
                    <a:lnTo>
                      <a:pt x="482" y="387"/>
                    </a:lnTo>
                    <a:lnTo>
                      <a:pt x="482" y="387"/>
                    </a:lnTo>
                    <a:lnTo>
                      <a:pt x="482" y="387"/>
                    </a:lnTo>
                    <a:lnTo>
                      <a:pt x="482" y="387"/>
                    </a:lnTo>
                    <a:lnTo>
                      <a:pt x="483" y="388"/>
                    </a:lnTo>
                    <a:lnTo>
                      <a:pt x="483" y="388"/>
                    </a:lnTo>
                    <a:lnTo>
                      <a:pt x="483" y="388"/>
                    </a:lnTo>
                    <a:lnTo>
                      <a:pt x="483" y="388"/>
                    </a:lnTo>
                    <a:lnTo>
                      <a:pt x="483" y="387"/>
                    </a:lnTo>
                    <a:lnTo>
                      <a:pt x="484" y="387"/>
                    </a:lnTo>
                    <a:lnTo>
                      <a:pt x="484" y="386"/>
                    </a:lnTo>
                    <a:lnTo>
                      <a:pt x="484" y="386"/>
                    </a:lnTo>
                    <a:lnTo>
                      <a:pt x="484" y="385"/>
                    </a:lnTo>
                    <a:lnTo>
                      <a:pt x="484" y="385"/>
                    </a:lnTo>
                    <a:lnTo>
                      <a:pt x="485" y="384"/>
                    </a:lnTo>
                    <a:lnTo>
                      <a:pt x="485" y="383"/>
                    </a:lnTo>
                    <a:lnTo>
                      <a:pt x="485" y="382"/>
                    </a:lnTo>
                    <a:lnTo>
                      <a:pt x="485" y="381"/>
                    </a:lnTo>
                    <a:lnTo>
                      <a:pt x="485" y="380"/>
                    </a:lnTo>
                    <a:lnTo>
                      <a:pt x="486" y="379"/>
                    </a:lnTo>
                    <a:lnTo>
                      <a:pt x="486" y="378"/>
                    </a:lnTo>
                    <a:lnTo>
                      <a:pt x="486" y="377"/>
                    </a:lnTo>
                    <a:lnTo>
                      <a:pt x="486" y="376"/>
                    </a:lnTo>
                    <a:lnTo>
                      <a:pt x="486" y="376"/>
                    </a:lnTo>
                    <a:lnTo>
                      <a:pt x="486" y="375"/>
                    </a:lnTo>
                    <a:lnTo>
                      <a:pt x="486" y="375"/>
                    </a:lnTo>
                    <a:lnTo>
                      <a:pt x="487" y="374"/>
                    </a:lnTo>
                    <a:lnTo>
                      <a:pt x="487" y="374"/>
                    </a:lnTo>
                    <a:lnTo>
                      <a:pt x="487" y="373"/>
                    </a:lnTo>
                    <a:lnTo>
                      <a:pt x="487" y="373"/>
                    </a:lnTo>
                    <a:lnTo>
                      <a:pt x="487" y="373"/>
                    </a:lnTo>
                    <a:lnTo>
                      <a:pt x="488" y="372"/>
                    </a:lnTo>
                    <a:lnTo>
                      <a:pt x="488" y="372"/>
                    </a:lnTo>
                    <a:lnTo>
                      <a:pt x="488" y="372"/>
                    </a:lnTo>
                    <a:lnTo>
                      <a:pt x="488" y="372"/>
                    </a:lnTo>
                    <a:lnTo>
                      <a:pt x="488" y="372"/>
                    </a:lnTo>
                    <a:lnTo>
                      <a:pt x="489" y="371"/>
                    </a:lnTo>
                    <a:lnTo>
                      <a:pt x="489" y="371"/>
                    </a:lnTo>
                    <a:lnTo>
                      <a:pt x="489" y="371"/>
                    </a:lnTo>
                    <a:lnTo>
                      <a:pt x="489" y="370"/>
                    </a:lnTo>
                    <a:lnTo>
                      <a:pt x="490" y="370"/>
                    </a:lnTo>
                    <a:lnTo>
                      <a:pt x="490" y="369"/>
                    </a:lnTo>
                    <a:lnTo>
                      <a:pt x="490" y="368"/>
                    </a:lnTo>
                    <a:lnTo>
                      <a:pt x="490" y="367"/>
                    </a:lnTo>
                    <a:lnTo>
                      <a:pt x="490" y="367"/>
                    </a:lnTo>
                    <a:lnTo>
                      <a:pt x="491" y="366"/>
                    </a:lnTo>
                    <a:lnTo>
                      <a:pt x="491" y="365"/>
                    </a:lnTo>
                    <a:lnTo>
                      <a:pt x="491" y="364"/>
                    </a:lnTo>
                    <a:lnTo>
                      <a:pt x="491" y="364"/>
                    </a:lnTo>
                    <a:lnTo>
                      <a:pt x="491" y="363"/>
                    </a:lnTo>
                    <a:lnTo>
                      <a:pt x="491" y="362"/>
                    </a:lnTo>
                    <a:lnTo>
                      <a:pt x="491" y="361"/>
                    </a:lnTo>
                    <a:lnTo>
                      <a:pt x="492" y="360"/>
                    </a:lnTo>
                    <a:lnTo>
                      <a:pt x="492" y="359"/>
                    </a:lnTo>
                    <a:lnTo>
                      <a:pt x="492" y="358"/>
                    </a:lnTo>
                    <a:lnTo>
                      <a:pt x="492" y="358"/>
                    </a:lnTo>
                    <a:lnTo>
                      <a:pt x="492" y="358"/>
                    </a:lnTo>
                    <a:lnTo>
                      <a:pt x="493" y="358"/>
                    </a:lnTo>
                    <a:lnTo>
                      <a:pt x="493" y="358"/>
                    </a:lnTo>
                    <a:lnTo>
                      <a:pt x="493" y="358"/>
                    </a:lnTo>
                    <a:lnTo>
                      <a:pt x="493" y="358"/>
                    </a:lnTo>
                    <a:lnTo>
                      <a:pt x="493" y="358"/>
                    </a:lnTo>
                    <a:lnTo>
                      <a:pt x="494" y="357"/>
                    </a:lnTo>
                    <a:lnTo>
                      <a:pt x="494" y="357"/>
                    </a:lnTo>
                    <a:lnTo>
                      <a:pt x="494" y="356"/>
                    </a:lnTo>
                    <a:lnTo>
                      <a:pt x="494" y="356"/>
                    </a:lnTo>
                    <a:lnTo>
                      <a:pt x="494" y="355"/>
                    </a:lnTo>
                    <a:lnTo>
                      <a:pt x="495" y="354"/>
                    </a:lnTo>
                    <a:lnTo>
                      <a:pt x="495" y="354"/>
                    </a:lnTo>
                    <a:lnTo>
                      <a:pt x="495" y="353"/>
                    </a:lnTo>
                    <a:lnTo>
                      <a:pt x="495" y="352"/>
                    </a:lnTo>
                    <a:lnTo>
                      <a:pt x="495" y="351"/>
                    </a:lnTo>
                    <a:lnTo>
                      <a:pt x="496" y="349"/>
                    </a:lnTo>
                    <a:lnTo>
                      <a:pt x="496" y="347"/>
                    </a:lnTo>
                    <a:lnTo>
                      <a:pt x="496" y="346"/>
                    </a:lnTo>
                    <a:lnTo>
                      <a:pt x="496" y="345"/>
                    </a:lnTo>
                    <a:lnTo>
                      <a:pt x="496" y="343"/>
                    </a:lnTo>
                    <a:lnTo>
                      <a:pt x="497" y="341"/>
                    </a:lnTo>
                    <a:lnTo>
                      <a:pt x="497" y="340"/>
                    </a:lnTo>
                    <a:lnTo>
                      <a:pt x="497" y="340"/>
                    </a:lnTo>
                    <a:lnTo>
                      <a:pt x="497" y="340"/>
                    </a:lnTo>
                    <a:lnTo>
                      <a:pt x="497" y="340"/>
                    </a:lnTo>
                    <a:lnTo>
                      <a:pt x="497" y="340"/>
                    </a:lnTo>
                    <a:lnTo>
                      <a:pt x="498" y="340"/>
                    </a:lnTo>
                    <a:lnTo>
                      <a:pt x="498" y="340"/>
                    </a:lnTo>
                    <a:lnTo>
                      <a:pt x="498" y="340"/>
                    </a:lnTo>
                    <a:lnTo>
                      <a:pt x="498" y="340"/>
                    </a:lnTo>
                    <a:lnTo>
                      <a:pt x="498" y="340"/>
                    </a:lnTo>
                    <a:lnTo>
                      <a:pt x="499" y="339"/>
                    </a:lnTo>
                    <a:lnTo>
                      <a:pt x="499" y="339"/>
                    </a:lnTo>
                    <a:lnTo>
                      <a:pt x="499" y="339"/>
                    </a:lnTo>
                    <a:lnTo>
                      <a:pt x="499" y="338"/>
                    </a:lnTo>
                    <a:lnTo>
                      <a:pt x="499" y="338"/>
                    </a:lnTo>
                    <a:lnTo>
                      <a:pt x="500" y="338"/>
                    </a:lnTo>
                    <a:lnTo>
                      <a:pt x="500" y="337"/>
                    </a:lnTo>
                    <a:lnTo>
                      <a:pt x="500" y="336"/>
                    </a:lnTo>
                    <a:lnTo>
                      <a:pt x="500" y="335"/>
                    </a:lnTo>
                    <a:lnTo>
                      <a:pt x="500" y="335"/>
                    </a:lnTo>
                    <a:lnTo>
                      <a:pt x="501" y="334"/>
                    </a:lnTo>
                    <a:lnTo>
                      <a:pt x="501" y="333"/>
                    </a:lnTo>
                    <a:lnTo>
                      <a:pt x="501" y="332"/>
                    </a:lnTo>
                    <a:lnTo>
                      <a:pt x="501" y="332"/>
                    </a:lnTo>
                    <a:lnTo>
                      <a:pt x="501" y="332"/>
                    </a:lnTo>
                    <a:lnTo>
                      <a:pt x="502" y="334"/>
                    </a:lnTo>
                    <a:lnTo>
                      <a:pt x="502" y="337"/>
                    </a:lnTo>
                    <a:lnTo>
                      <a:pt x="502" y="340"/>
                    </a:lnTo>
                    <a:lnTo>
                      <a:pt x="502" y="342"/>
                    </a:lnTo>
                    <a:lnTo>
                      <a:pt x="502" y="345"/>
                    </a:lnTo>
                    <a:lnTo>
                      <a:pt x="503" y="347"/>
                    </a:lnTo>
                    <a:lnTo>
                      <a:pt x="503" y="350"/>
                    </a:lnTo>
                    <a:lnTo>
                      <a:pt x="503" y="352"/>
                    </a:lnTo>
                    <a:lnTo>
                      <a:pt x="503" y="354"/>
                    </a:lnTo>
                    <a:lnTo>
                      <a:pt x="503" y="355"/>
                    </a:lnTo>
                    <a:lnTo>
                      <a:pt x="503" y="357"/>
                    </a:lnTo>
                    <a:lnTo>
                      <a:pt x="504" y="358"/>
                    </a:lnTo>
                    <a:lnTo>
                      <a:pt x="504" y="360"/>
                    </a:lnTo>
                    <a:lnTo>
                      <a:pt x="504" y="361"/>
                    </a:lnTo>
                    <a:lnTo>
                      <a:pt x="504" y="363"/>
                    </a:lnTo>
                    <a:lnTo>
                      <a:pt x="504" y="364"/>
                    </a:lnTo>
                    <a:lnTo>
                      <a:pt x="505" y="365"/>
                    </a:lnTo>
                    <a:lnTo>
                      <a:pt x="505" y="367"/>
                    </a:lnTo>
                    <a:lnTo>
                      <a:pt x="505" y="368"/>
                    </a:lnTo>
                    <a:lnTo>
                      <a:pt x="505" y="369"/>
                    </a:lnTo>
                    <a:lnTo>
                      <a:pt x="505" y="370"/>
                    </a:lnTo>
                    <a:lnTo>
                      <a:pt x="506" y="372"/>
                    </a:lnTo>
                    <a:lnTo>
                      <a:pt x="506" y="373"/>
                    </a:lnTo>
                    <a:lnTo>
                      <a:pt x="506" y="374"/>
                    </a:lnTo>
                    <a:lnTo>
                      <a:pt x="506" y="375"/>
                    </a:lnTo>
                    <a:lnTo>
                      <a:pt x="506" y="376"/>
                    </a:lnTo>
                    <a:lnTo>
                      <a:pt x="507" y="377"/>
                    </a:lnTo>
                    <a:lnTo>
                      <a:pt x="507" y="378"/>
                    </a:lnTo>
                    <a:lnTo>
                      <a:pt x="507" y="380"/>
                    </a:lnTo>
                    <a:lnTo>
                      <a:pt x="507" y="381"/>
                    </a:lnTo>
                    <a:lnTo>
                      <a:pt x="507" y="382"/>
                    </a:lnTo>
                    <a:lnTo>
                      <a:pt x="508" y="383"/>
                    </a:lnTo>
                    <a:lnTo>
                      <a:pt x="508" y="382"/>
                    </a:lnTo>
                    <a:lnTo>
                      <a:pt x="508" y="382"/>
                    </a:lnTo>
                    <a:lnTo>
                      <a:pt x="508" y="382"/>
                    </a:lnTo>
                    <a:lnTo>
                      <a:pt x="508" y="382"/>
                    </a:lnTo>
                    <a:lnTo>
                      <a:pt x="509" y="382"/>
                    </a:lnTo>
                    <a:lnTo>
                      <a:pt x="509" y="381"/>
                    </a:lnTo>
                    <a:lnTo>
                      <a:pt x="509" y="381"/>
                    </a:lnTo>
                    <a:lnTo>
                      <a:pt x="509" y="381"/>
                    </a:lnTo>
                    <a:lnTo>
                      <a:pt x="509" y="382"/>
                    </a:lnTo>
                    <a:lnTo>
                      <a:pt x="509" y="383"/>
                    </a:lnTo>
                    <a:lnTo>
                      <a:pt x="510" y="383"/>
                    </a:lnTo>
                    <a:lnTo>
                      <a:pt x="510" y="384"/>
                    </a:lnTo>
                    <a:lnTo>
                      <a:pt x="510" y="384"/>
                    </a:lnTo>
                    <a:lnTo>
                      <a:pt x="510" y="385"/>
                    </a:lnTo>
                    <a:lnTo>
                      <a:pt x="510" y="386"/>
                    </a:lnTo>
                    <a:lnTo>
                      <a:pt x="511" y="386"/>
                    </a:lnTo>
                    <a:lnTo>
                      <a:pt x="511" y="387"/>
                    </a:lnTo>
                    <a:lnTo>
                      <a:pt x="511" y="387"/>
                    </a:lnTo>
                    <a:lnTo>
                      <a:pt x="511" y="387"/>
                    </a:lnTo>
                    <a:lnTo>
                      <a:pt x="511" y="387"/>
                    </a:lnTo>
                    <a:lnTo>
                      <a:pt x="512" y="387"/>
                    </a:lnTo>
                    <a:lnTo>
                      <a:pt x="512" y="387"/>
                    </a:lnTo>
                    <a:lnTo>
                      <a:pt x="512" y="387"/>
                    </a:lnTo>
                    <a:lnTo>
                      <a:pt x="512" y="387"/>
                    </a:lnTo>
                    <a:lnTo>
                      <a:pt x="512" y="387"/>
                    </a:lnTo>
                    <a:lnTo>
                      <a:pt x="513" y="387"/>
                    </a:lnTo>
                    <a:lnTo>
                      <a:pt x="513" y="387"/>
                    </a:lnTo>
                    <a:lnTo>
                      <a:pt x="513" y="386"/>
                    </a:lnTo>
                    <a:lnTo>
                      <a:pt x="513" y="386"/>
                    </a:lnTo>
                    <a:lnTo>
                      <a:pt x="513" y="386"/>
                    </a:lnTo>
                    <a:lnTo>
                      <a:pt x="514" y="386"/>
                    </a:lnTo>
                    <a:lnTo>
                      <a:pt x="514" y="385"/>
                    </a:lnTo>
                    <a:lnTo>
                      <a:pt x="514" y="385"/>
                    </a:lnTo>
                    <a:lnTo>
                      <a:pt x="514" y="384"/>
                    </a:lnTo>
                    <a:lnTo>
                      <a:pt x="514" y="383"/>
                    </a:lnTo>
                    <a:lnTo>
                      <a:pt x="515" y="383"/>
                    </a:lnTo>
                    <a:lnTo>
                      <a:pt x="515" y="382"/>
                    </a:lnTo>
                    <a:lnTo>
                      <a:pt x="515" y="382"/>
                    </a:lnTo>
                    <a:lnTo>
                      <a:pt x="515" y="381"/>
                    </a:lnTo>
                    <a:lnTo>
                      <a:pt x="515" y="381"/>
                    </a:lnTo>
                    <a:lnTo>
                      <a:pt x="515" y="381"/>
                    </a:lnTo>
                    <a:lnTo>
                      <a:pt x="516" y="381"/>
                    </a:lnTo>
                    <a:lnTo>
                      <a:pt x="516" y="380"/>
                    </a:lnTo>
                    <a:lnTo>
                      <a:pt x="516" y="380"/>
                    </a:lnTo>
                    <a:lnTo>
                      <a:pt x="516" y="380"/>
                    </a:lnTo>
                    <a:lnTo>
                      <a:pt x="516" y="380"/>
                    </a:lnTo>
                    <a:lnTo>
                      <a:pt x="517" y="380"/>
                    </a:lnTo>
                    <a:lnTo>
                      <a:pt x="517" y="380"/>
                    </a:lnTo>
                    <a:lnTo>
                      <a:pt x="517" y="380"/>
                    </a:lnTo>
                    <a:lnTo>
                      <a:pt x="517" y="381"/>
                    </a:lnTo>
                    <a:lnTo>
                      <a:pt x="517" y="381"/>
                    </a:lnTo>
                    <a:lnTo>
                      <a:pt x="518" y="381"/>
                    </a:lnTo>
                    <a:lnTo>
                      <a:pt x="518" y="381"/>
                    </a:lnTo>
                    <a:lnTo>
                      <a:pt x="518" y="382"/>
                    </a:lnTo>
                    <a:lnTo>
                      <a:pt x="518" y="382"/>
                    </a:lnTo>
                    <a:lnTo>
                      <a:pt x="518" y="383"/>
                    </a:lnTo>
                    <a:lnTo>
                      <a:pt x="519" y="382"/>
                    </a:lnTo>
                    <a:lnTo>
                      <a:pt x="519" y="382"/>
                    </a:lnTo>
                    <a:lnTo>
                      <a:pt x="519" y="381"/>
                    </a:lnTo>
                    <a:lnTo>
                      <a:pt x="519" y="381"/>
                    </a:lnTo>
                    <a:lnTo>
                      <a:pt x="519" y="381"/>
                    </a:lnTo>
                    <a:lnTo>
                      <a:pt x="520" y="380"/>
                    </a:lnTo>
                    <a:lnTo>
                      <a:pt x="520" y="380"/>
                    </a:lnTo>
                    <a:lnTo>
                      <a:pt x="520" y="379"/>
                    </a:lnTo>
                    <a:lnTo>
                      <a:pt x="520" y="379"/>
                    </a:lnTo>
                    <a:lnTo>
                      <a:pt x="520" y="378"/>
                    </a:lnTo>
                    <a:lnTo>
                      <a:pt x="520" y="377"/>
                    </a:lnTo>
                    <a:lnTo>
                      <a:pt x="520" y="377"/>
                    </a:lnTo>
                    <a:lnTo>
                      <a:pt x="521" y="376"/>
                    </a:lnTo>
                    <a:lnTo>
                      <a:pt x="521" y="376"/>
                    </a:lnTo>
                    <a:lnTo>
                      <a:pt x="521" y="375"/>
                    </a:lnTo>
                    <a:lnTo>
                      <a:pt x="521" y="375"/>
                    </a:lnTo>
                    <a:lnTo>
                      <a:pt x="521" y="375"/>
                    </a:lnTo>
                    <a:lnTo>
                      <a:pt x="522" y="375"/>
                    </a:lnTo>
                    <a:lnTo>
                      <a:pt x="522" y="375"/>
                    </a:lnTo>
                    <a:lnTo>
                      <a:pt x="522" y="375"/>
                    </a:lnTo>
                    <a:lnTo>
                      <a:pt x="522" y="376"/>
                    </a:lnTo>
                    <a:lnTo>
                      <a:pt x="522" y="376"/>
                    </a:lnTo>
                    <a:lnTo>
                      <a:pt x="523" y="376"/>
                    </a:lnTo>
                    <a:lnTo>
                      <a:pt x="523" y="376"/>
                    </a:lnTo>
                    <a:lnTo>
                      <a:pt x="523" y="375"/>
                    </a:lnTo>
                    <a:lnTo>
                      <a:pt x="523" y="375"/>
                    </a:lnTo>
                    <a:lnTo>
                      <a:pt x="524" y="374"/>
                    </a:lnTo>
                    <a:lnTo>
                      <a:pt x="524" y="374"/>
                    </a:lnTo>
                    <a:lnTo>
                      <a:pt x="524" y="373"/>
                    </a:lnTo>
                    <a:lnTo>
                      <a:pt x="524" y="373"/>
                    </a:lnTo>
                    <a:lnTo>
                      <a:pt x="524" y="372"/>
                    </a:lnTo>
                    <a:lnTo>
                      <a:pt x="525" y="371"/>
                    </a:lnTo>
                    <a:lnTo>
                      <a:pt x="525" y="370"/>
                    </a:lnTo>
                    <a:lnTo>
                      <a:pt x="525" y="369"/>
                    </a:lnTo>
                    <a:lnTo>
                      <a:pt x="525" y="368"/>
                    </a:lnTo>
                    <a:lnTo>
                      <a:pt x="525" y="367"/>
                    </a:lnTo>
                    <a:lnTo>
                      <a:pt x="526" y="365"/>
                    </a:lnTo>
                    <a:lnTo>
                      <a:pt x="526" y="364"/>
                    </a:lnTo>
                    <a:lnTo>
                      <a:pt x="526" y="363"/>
                    </a:lnTo>
                    <a:lnTo>
                      <a:pt x="526" y="362"/>
                    </a:lnTo>
                    <a:lnTo>
                      <a:pt x="526" y="362"/>
                    </a:lnTo>
                    <a:lnTo>
                      <a:pt x="526" y="362"/>
                    </a:lnTo>
                    <a:lnTo>
                      <a:pt x="526" y="362"/>
                    </a:lnTo>
                    <a:lnTo>
                      <a:pt x="527" y="363"/>
                    </a:lnTo>
                    <a:lnTo>
                      <a:pt x="527" y="363"/>
                    </a:lnTo>
                    <a:lnTo>
                      <a:pt x="527" y="363"/>
                    </a:lnTo>
                    <a:lnTo>
                      <a:pt x="527" y="363"/>
                    </a:lnTo>
                    <a:lnTo>
                      <a:pt x="527" y="363"/>
                    </a:lnTo>
                    <a:lnTo>
                      <a:pt x="528" y="362"/>
                    </a:lnTo>
                    <a:lnTo>
                      <a:pt x="528" y="361"/>
                    </a:lnTo>
                    <a:lnTo>
                      <a:pt x="528" y="360"/>
                    </a:lnTo>
                    <a:lnTo>
                      <a:pt x="528" y="359"/>
                    </a:lnTo>
                    <a:lnTo>
                      <a:pt x="528" y="358"/>
                    </a:lnTo>
                    <a:lnTo>
                      <a:pt x="529" y="357"/>
                    </a:lnTo>
                    <a:lnTo>
                      <a:pt x="529" y="356"/>
                    </a:lnTo>
                    <a:lnTo>
                      <a:pt x="529" y="354"/>
                    </a:lnTo>
                    <a:lnTo>
                      <a:pt x="529" y="353"/>
                    </a:lnTo>
                    <a:lnTo>
                      <a:pt x="529" y="352"/>
                    </a:lnTo>
                    <a:lnTo>
                      <a:pt x="530" y="352"/>
                    </a:lnTo>
                    <a:lnTo>
                      <a:pt x="530" y="351"/>
                    </a:lnTo>
                    <a:lnTo>
                      <a:pt x="530" y="350"/>
                    </a:lnTo>
                    <a:lnTo>
                      <a:pt x="530" y="349"/>
                    </a:lnTo>
                    <a:lnTo>
                      <a:pt x="530" y="348"/>
                    </a:lnTo>
                    <a:lnTo>
                      <a:pt x="531" y="347"/>
                    </a:lnTo>
                    <a:lnTo>
                      <a:pt x="531" y="346"/>
                    </a:lnTo>
                    <a:lnTo>
                      <a:pt x="531" y="345"/>
                    </a:lnTo>
                    <a:lnTo>
                      <a:pt x="531" y="345"/>
                    </a:lnTo>
                    <a:lnTo>
                      <a:pt x="532" y="344"/>
                    </a:lnTo>
                    <a:lnTo>
                      <a:pt x="532" y="343"/>
                    </a:lnTo>
                    <a:lnTo>
                      <a:pt x="532" y="342"/>
                    </a:lnTo>
                    <a:lnTo>
                      <a:pt x="532" y="341"/>
                    </a:lnTo>
                    <a:lnTo>
                      <a:pt x="532" y="340"/>
                    </a:lnTo>
                    <a:lnTo>
                      <a:pt x="532" y="340"/>
                    </a:lnTo>
                    <a:lnTo>
                      <a:pt x="532" y="340"/>
                    </a:lnTo>
                    <a:lnTo>
                      <a:pt x="533" y="341"/>
                    </a:lnTo>
                    <a:lnTo>
                      <a:pt x="533" y="341"/>
                    </a:lnTo>
                    <a:lnTo>
                      <a:pt x="533" y="341"/>
                    </a:lnTo>
                    <a:lnTo>
                      <a:pt x="533" y="341"/>
                    </a:lnTo>
                    <a:lnTo>
                      <a:pt x="533" y="342"/>
                    </a:lnTo>
                    <a:lnTo>
                      <a:pt x="534" y="342"/>
                    </a:lnTo>
                    <a:lnTo>
                      <a:pt x="534" y="341"/>
                    </a:lnTo>
                    <a:lnTo>
                      <a:pt x="534" y="340"/>
                    </a:lnTo>
                    <a:lnTo>
                      <a:pt x="534" y="339"/>
                    </a:lnTo>
                    <a:lnTo>
                      <a:pt x="534" y="338"/>
                    </a:lnTo>
                    <a:lnTo>
                      <a:pt x="535" y="337"/>
                    </a:lnTo>
                    <a:lnTo>
                      <a:pt x="535" y="336"/>
                    </a:lnTo>
                    <a:lnTo>
                      <a:pt x="535" y="335"/>
                    </a:lnTo>
                    <a:lnTo>
                      <a:pt x="535" y="334"/>
                    </a:lnTo>
                    <a:lnTo>
                      <a:pt x="535" y="334"/>
                    </a:lnTo>
                    <a:lnTo>
                      <a:pt x="536" y="333"/>
                    </a:lnTo>
                    <a:lnTo>
                      <a:pt x="536" y="332"/>
                    </a:lnTo>
                    <a:lnTo>
                      <a:pt x="536" y="332"/>
                    </a:lnTo>
                    <a:lnTo>
                      <a:pt x="536" y="331"/>
                    </a:lnTo>
                    <a:lnTo>
                      <a:pt x="536" y="331"/>
                    </a:lnTo>
                    <a:lnTo>
                      <a:pt x="537" y="330"/>
                    </a:lnTo>
                    <a:lnTo>
                      <a:pt x="537" y="329"/>
                    </a:lnTo>
                    <a:lnTo>
                      <a:pt x="537" y="329"/>
                    </a:lnTo>
                    <a:lnTo>
                      <a:pt x="537" y="327"/>
                    </a:lnTo>
                    <a:lnTo>
                      <a:pt x="537" y="326"/>
                    </a:lnTo>
                    <a:lnTo>
                      <a:pt x="538" y="325"/>
                    </a:lnTo>
                    <a:lnTo>
                      <a:pt x="538" y="324"/>
                    </a:lnTo>
                    <a:lnTo>
                      <a:pt x="538" y="323"/>
                    </a:lnTo>
                    <a:lnTo>
                      <a:pt x="538" y="322"/>
                    </a:lnTo>
                    <a:lnTo>
                      <a:pt x="538" y="321"/>
                    </a:lnTo>
                    <a:lnTo>
                      <a:pt x="538" y="323"/>
                    </a:lnTo>
                    <a:lnTo>
                      <a:pt x="539" y="325"/>
                    </a:lnTo>
                    <a:lnTo>
                      <a:pt x="539" y="327"/>
                    </a:lnTo>
                    <a:lnTo>
                      <a:pt x="539" y="329"/>
                    </a:lnTo>
                    <a:lnTo>
                      <a:pt x="539" y="330"/>
                    </a:lnTo>
                    <a:lnTo>
                      <a:pt x="539" y="332"/>
                    </a:lnTo>
                    <a:lnTo>
                      <a:pt x="540" y="334"/>
                    </a:lnTo>
                    <a:lnTo>
                      <a:pt x="540" y="336"/>
                    </a:lnTo>
                    <a:lnTo>
                      <a:pt x="540" y="340"/>
                    </a:lnTo>
                    <a:lnTo>
                      <a:pt x="540" y="343"/>
                    </a:lnTo>
                    <a:lnTo>
                      <a:pt x="540" y="346"/>
                    </a:lnTo>
                    <a:lnTo>
                      <a:pt x="541" y="350"/>
                    </a:lnTo>
                    <a:lnTo>
                      <a:pt x="541" y="354"/>
                    </a:lnTo>
                    <a:lnTo>
                      <a:pt x="541" y="357"/>
                    </a:lnTo>
                    <a:lnTo>
                      <a:pt x="541" y="361"/>
                    </a:lnTo>
                    <a:lnTo>
                      <a:pt x="541" y="364"/>
                    </a:lnTo>
                    <a:lnTo>
                      <a:pt x="542" y="365"/>
                    </a:lnTo>
                    <a:lnTo>
                      <a:pt x="542" y="365"/>
                    </a:lnTo>
                    <a:lnTo>
                      <a:pt x="542" y="366"/>
                    </a:lnTo>
                    <a:lnTo>
                      <a:pt x="542" y="366"/>
                    </a:lnTo>
                    <a:lnTo>
                      <a:pt x="542" y="367"/>
                    </a:lnTo>
                    <a:lnTo>
                      <a:pt x="543" y="367"/>
                    </a:lnTo>
                    <a:lnTo>
                      <a:pt x="543" y="368"/>
                    </a:lnTo>
                    <a:lnTo>
                      <a:pt x="543" y="369"/>
                    </a:lnTo>
                    <a:lnTo>
                      <a:pt x="543" y="370"/>
                    </a:lnTo>
                    <a:lnTo>
                      <a:pt x="543" y="370"/>
                    </a:lnTo>
                    <a:lnTo>
                      <a:pt x="544" y="371"/>
                    </a:lnTo>
                    <a:lnTo>
                      <a:pt x="544" y="372"/>
                    </a:lnTo>
                    <a:lnTo>
                      <a:pt x="544" y="373"/>
                    </a:lnTo>
                    <a:lnTo>
                      <a:pt x="544" y="374"/>
                    </a:lnTo>
                    <a:lnTo>
                      <a:pt x="544" y="375"/>
                    </a:lnTo>
                    <a:lnTo>
                      <a:pt x="544" y="376"/>
                    </a:lnTo>
                    <a:lnTo>
                      <a:pt x="545" y="376"/>
                    </a:lnTo>
                    <a:lnTo>
                      <a:pt x="545" y="377"/>
                    </a:lnTo>
                    <a:lnTo>
                      <a:pt x="545" y="377"/>
                    </a:lnTo>
                    <a:lnTo>
                      <a:pt x="545" y="378"/>
                    </a:lnTo>
                    <a:lnTo>
                      <a:pt x="545" y="378"/>
                    </a:lnTo>
                    <a:lnTo>
                      <a:pt x="546" y="379"/>
                    </a:lnTo>
                    <a:lnTo>
                      <a:pt x="546" y="380"/>
                    </a:lnTo>
                    <a:lnTo>
                      <a:pt x="546" y="380"/>
                    </a:lnTo>
                    <a:lnTo>
                      <a:pt x="546" y="380"/>
                    </a:lnTo>
                    <a:lnTo>
                      <a:pt x="546" y="380"/>
                    </a:lnTo>
                    <a:lnTo>
                      <a:pt x="547" y="380"/>
                    </a:lnTo>
                    <a:lnTo>
                      <a:pt x="547" y="380"/>
                    </a:lnTo>
                    <a:lnTo>
                      <a:pt x="547" y="380"/>
                    </a:lnTo>
                    <a:lnTo>
                      <a:pt x="547" y="379"/>
                    </a:lnTo>
                    <a:lnTo>
                      <a:pt x="547" y="379"/>
                    </a:lnTo>
                    <a:lnTo>
                      <a:pt x="548" y="379"/>
                    </a:lnTo>
                    <a:lnTo>
                      <a:pt x="548" y="380"/>
                    </a:lnTo>
                    <a:lnTo>
                      <a:pt x="548" y="381"/>
                    </a:lnTo>
                    <a:lnTo>
                      <a:pt x="548" y="382"/>
                    </a:lnTo>
                    <a:lnTo>
                      <a:pt x="548" y="383"/>
                    </a:lnTo>
                    <a:lnTo>
                      <a:pt x="549" y="384"/>
                    </a:lnTo>
                    <a:lnTo>
                      <a:pt x="549" y="385"/>
                    </a:lnTo>
                    <a:lnTo>
                      <a:pt x="549" y="386"/>
                    </a:lnTo>
                    <a:lnTo>
                      <a:pt x="549" y="386"/>
                    </a:lnTo>
                    <a:lnTo>
                      <a:pt x="549" y="385"/>
                    </a:lnTo>
                    <a:lnTo>
                      <a:pt x="550" y="383"/>
                    </a:lnTo>
                    <a:lnTo>
                      <a:pt x="550" y="382"/>
                    </a:lnTo>
                    <a:lnTo>
                      <a:pt x="550" y="381"/>
                    </a:lnTo>
                    <a:lnTo>
                      <a:pt x="550" y="379"/>
                    </a:lnTo>
                    <a:lnTo>
                      <a:pt x="550" y="378"/>
                    </a:lnTo>
                    <a:lnTo>
                      <a:pt x="550" y="376"/>
                    </a:lnTo>
                    <a:lnTo>
                      <a:pt x="551" y="375"/>
                    </a:lnTo>
                    <a:lnTo>
                      <a:pt x="551" y="375"/>
                    </a:lnTo>
                    <a:lnTo>
                      <a:pt x="551" y="375"/>
                    </a:lnTo>
                    <a:lnTo>
                      <a:pt x="551" y="374"/>
                    </a:lnTo>
                    <a:lnTo>
                      <a:pt x="551" y="374"/>
                    </a:lnTo>
                    <a:lnTo>
                      <a:pt x="552" y="374"/>
                    </a:lnTo>
                    <a:lnTo>
                      <a:pt x="552" y="374"/>
                    </a:lnTo>
                    <a:lnTo>
                      <a:pt x="552" y="374"/>
                    </a:lnTo>
                    <a:lnTo>
                      <a:pt x="552" y="373"/>
                    </a:lnTo>
                    <a:lnTo>
                      <a:pt x="552" y="373"/>
                    </a:lnTo>
                    <a:lnTo>
                      <a:pt x="553" y="372"/>
                    </a:lnTo>
                    <a:lnTo>
                      <a:pt x="553" y="372"/>
                    </a:lnTo>
                    <a:lnTo>
                      <a:pt x="553" y="371"/>
                    </a:lnTo>
                    <a:lnTo>
                      <a:pt x="553" y="371"/>
                    </a:lnTo>
                    <a:lnTo>
                      <a:pt x="553" y="370"/>
                    </a:lnTo>
                    <a:lnTo>
                      <a:pt x="554" y="370"/>
                    </a:lnTo>
                    <a:lnTo>
                      <a:pt x="554" y="369"/>
                    </a:lnTo>
                    <a:lnTo>
                      <a:pt x="554" y="370"/>
                    </a:lnTo>
                    <a:lnTo>
                      <a:pt x="554" y="371"/>
                    </a:lnTo>
                    <a:lnTo>
                      <a:pt x="554" y="372"/>
                    </a:lnTo>
                    <a:lnTo>
                      <a:pt x="555" y="373"/>
                    </a:lnTo>
                    <a:lnTo>
                      <a:pt x="555" y="374"/>
                    </a:lnTo>
                    <a:lnTo>
                      <a:pt x="555" y="375"/>
                    </a:lnTo>
                    <a:lnTo>
                      <a:pt x="555" y="376"/>
                    </a:lnTo>
                    <a:lnTo>
                      <a:pt x="555" y="377"/>
                    </a:lnTo>
                    <a:lnTo>
                      <a:pt x="555" y="376"/>
                    </a:lnTo>
                    <a:lnTo>
                      <a:pt x="555" y="376"/>
                    </a:lnTo>
                    <a:lnTo>
                      <a:pt x="556" y="375"/>
                    </a:lnTo>
                    <a:lnTo>
                      <a:pt x="556" y="374"/>
                    </a:lnTo>
                    <a:lnTo>
                      <a:pt x="556" y="373"/>
                    </a:lnTo>
                    <a:lnTo>
                      <a:pt x="556" y="373"/>
                    </a:lnTo>
                    <a:lnTo>
                      <a:pt x="556" y="372"/>
                    </a:lnTo>
                    <a:lnTo>
                      <a:pt x="557" y="372"/>
                    </a:lnTo>
                    <a:lnTo>
                      <a:pt x="557" y="371"/>
                    </a:lnTo>
                    <a:lnTo>
                      <a:pt x="557" y="371"/>
                    </a:lnTo>
                    <a:lnTo>
                      <a:pt x="557" y="371"/>
                    </a:lnTo>
                    <a:lnTo>
                      <a:pt x="558" y="371"/>
                    </a:lnTo>
                    <a:lnTo>
                      <a:pt x="558" y="371"/>
                    </a:lnTo>
                    <a:lnTo>
                      <a:pt x="558" y="370"/>
                    </a:lnTo>
                    <a:lnTo>
                      <a:pt x="558" y="370"/>
                    </a:lnTo>
                    <a:lnTo>
                      <a:pt x="558" y="370"/>
                    </a:lnTo>
                    <a:lnTo>
                      <a:pt x="559" y="370"/>
                    </a:lnTo>
                    <a:lnTo>
                      <a:pt x="559" y="370"/>
                    </a:lnTo>
                    <a:lnTo>
                      <a:pt x="559" y="370"/>
                    </a:lnTo>
                    <a:lnTo>
                      <a:pt x="559" y="370"/>
                    </a:lnTo>
                    <a:lnTo>
                      <a:pt x="559" y="370"/>
                    </a:lnTo>
                    <a:lnTo>
                      <a:pt x="560" y="370"/>
                    </a:lnTo>
                    <a:lnTo>
                      <a:pt x="560" y="370"/>
                    </a:lnTo>
                    <a:lnTo>
                      <a:pt x="560" y="370"/>
                    </a:lnTo>
                    <a:lnTo>
                      <a:pt x="560" y="369"/>
                    </a:lnTo>
                    <a:lnTo>
                      <a:pt x="560" y="368"/>
                    </a:lnTo>
                    <a:lnTo>
                      <a:pt x="561" y="367"/>
                    </a:lnTo>
                    <a:lnTo>
                      <a:pt x="561" y="366"/>
                    </a:lnTo>
                    <a:lnTo>
                      <a:pt x="561" y="365"/>
                    </a:lnTo>
                    <a:lnTo>
                      <a:pt x="561" y="364"/>
                    </a:lnTo>
                    <a:lnTo>
                      <a:pt x="561" y="364"/>
                    </a:lnTo>
                    <a:lnTo>
                      <a:pt x="561" y="363"/>
                    </a:lnTo>
                    <a:lnTo>
                      <a:pt x="561" y="363"/>
                    </a:lnTo>
                    <a:lnTo>
                      <a:pt x="562" y="362"/>
                    </a:lnTo>
                    <a:lnTo>
                      <a:pt x="562" y="362"/>
                    </a:lnTo>
                    <a:lnTo>
                      <a:pt x="562" y="362"/>
                    </a:lnTo>
                    <a:lnTo>
                      <a:pt x="562" y="362"/>
                    </a:lnTo>
                    <a:lnTo>
                      <a:pt x="562" y="362"/>
                    </a:lnTo>
                    <a:lnTo>
                      <a:pt x="563" y="361"/>
                    </a:lnTo>
                    <a:lnTo>
                      <a:pt x="563" y="361"/>
                    </a:lnTo>
                    <a:lnTo>
                      <a:pt x="563" y="360"/>
                    </a:lnTo>
                    <a:lnTo>
                      <a:pt x="563" y="359"/>
                    </a:lnTo>
                    <a:lnTo>
                      <a:pt x="563" y="359"/>
                    </a:lnTo>
                    <a:lnTo>
                      <a:pt x="564" y="358"/>
                    </a:lnTo>
                    <a:lnTo>
                      <a:pt x="564" y="357"/>
                    </a:lnTo>
                    <a:lnTo>
                      <a:pt x="564" y="356"/>
                    </a:lnTo>
                    <a:lnTo>
                      <a:pt x="564" y="356"/>
                    </a:lnTo>
                    <a:lnTo>
                      <a:pt x="564" y="355"/>
                    </a:lnTo>
                    <a:lnTo>
                      <a:pt x="565" y="354"/>
                    </a:lnTo>
                    <a:lnTo>
                      <a:pt x="565" y="354"/>
                    </a:lnTo>
                    <a:lnTo>
                      <a:pt x="565" y="353"/>
                    </a:lnTo>
                    <a:lnTo>
                      <a:pt x="565" y="353"/>
                    </a:lnTo>
                    <a:lnTo>
                      <a:pt x="566" y="353"/>
                    </a:lnTo>
                    <a:lnTo>
                      <a:pt x="566" y="352"/>
                    </a:lnTo>
                    <a:lnTo>
                      <a:pt x="566" y="352"/>
                    </a:lnTo>
                    <a:lnTo>
                      <a:pt x="566" y="352"/>
                    </a:lnTo>
                    <a:lnTo>
                      <a:pt x="566" y="350"/>
                    </a:lnTo>
                    <a:lnTo>
                      <a:pt x="567" y="348"/>
                    </a:lnTo>
                    <a:lnTo>
                      <a:pt x="567" y="346"/>
                    </a:lnTo>
                    <a:lnTo>
                      <a:pt x="567" y="345"/>
                    </a:lnTo>
                    <a:lnTo>
                      <a:pt x="567" y="343"/>
                    </a:lnTo>
                    <a:lnTo>
                      <a:pt x="567" y="342"/>
                    </a:lnTo>
                    <a:lnTo>
                      <a:pt x="567" y="340"/>
                    </a:lnTo>
                    <a:lnTo>
                      <a:pt x="567" y="338"/>
                    </a:lnTo>
                    <a:lnTo>
                      <a:pt x="568" y="338"/>
                    </a:lnTo>
                    <a:lnTo>
                      <a:pt x="568" y="338"/>
                    </a:lnTo>
                    <a:lnTo>
                      <a:pt x="568" y="338"/>
                    </a:lnTo>
                    <a:lnTo>
                      <a:pt x="568" y="337"/>
                    </a:lnTo>
                    <a:lnTo>
                      <a:pt x="568" y="337"/>
                    </a:lnTo>
                    <a:lnTo>
                      <a:pt x="569" y="337"/>
                    </a:lnTo>
                    <a:lnTo>
                      <a:pt x="569" y="337"/>
                    </a:lnTo>
                    <a:lnTo>
                      <a:pt x="569" y="337"/>
                    </a:lnTo>
                    <a:lnTo>
                      <a:pt x="569" y="336"/>
                    </a:lnTo>
                    <a:lnTo>
                      <a:pt x="569" y="335"/>
                    </a:lnTo>
                    <a:lnTo>
                      <a:pt x="570" y="335"/>
                    </a:lnTo>
                    <a:lnTo>
                      <a:pt x="570" y="335"/>
                    </a:lnTo>
                    <a:lnTo>
                      <a:pt x="570" y="334"/>
                    </a:lnTo>
                    <a:lnTo>
                      <a:pt x="570" y="333"/>
                    </a:lnTo>
                    <a:lnTo>
                      <a:pt x="570" y="333"/>
                    </a:lnTo>
                    <a:lnTo>
                      <a:pt x="571" y="332"/>
                    </a:lnTo>
                    <a:lnTo>
                      <a:pt x="571" y="332"/>
                    </a:lnTo>
                    <a:lnTo>
                      <a:pt x="571" y="331"/>
                    </a:lnTo>
                    <a:lnTo>
                      <a:pt x="571" y="330"/>
                    </a:lnTo>
                    <a:lnTo>
                      <a:pt x="571" y="329"/>
                    </a:lnTo>
                    <a:lnTo>
                      <a:pt x="572" y="329"/>
                    </a:lnTo>
                    <a:lnTo>
                      <a:pt x="572" y="328"/>
                    </a:lnTo>
                    <a:lnTo>
                      <a:pt x="572" y="328"/>
                    </a:lnTo>
                    <a:lnTo>
                      <a:pt x="572" y="327"/>
                    </a:lnTo>
                    <a:lnTo>
                      <a:pt x="573" y="326"/>
                    </a:lnTo>
                    <a:lnTo>
                      <a:pt x="573" y="324"/>
                    </a:lnTo>
                    <a:lnTo>
                      <a:pt x="573" y="323"/>
                    </a:lnTo>
                    <a:lnTo>
                      <a:pt x="573" y="322"/>
                    </a:lnTo>
                    <a:lnTo>
                      <a:pt x="573" y="321"/>
                    </a:lnTo>
                    <a:lnTo>
                      <a:pt x="573" y="319"/>
                    </a:lnTo>
                    <a:lnTo>
                      <a:pt x="573" y="318"/>
                    </a:lnTo>
                    <a:lnTo>
                      <a:pt x="574" y="317"/>
                    </a:lnTo>
                    <a:lnTo>
                      <a:pt x="574" y="316"/>
                    </a:lnTo>
                    <a:lnTo>
                      <a:pt x="574" y="316"/>
                    </a:lnTo>
                    <a:lnTo>
                      <a:pt x="574" y="315"/>
                    </a:lnTo>
                    <a:lnTo>
                      <a:pt x="574" y="314"/>
                    </a:lnTo>
                    <a:lnTo>
                      <a:pt x="575" y="313"/>
                    </a:lnTo>
                    <a:lnTo>
                      <a:pt x="575" y="312"/>
                    </a:lnTo>
                    <a:lnTo>
                      <a:pt x="575" y="311"/>
                    </a:lnTo>
                    <a:lnTo>
                      <a:pt x="575" y="310"/>
                    </a:lnTo>
                    <a:lnTo>
                      <a:pt x="575" y="312"/>
                    </a:lnTo>
                    <a:lnTo>
                      <a:pt x="576" y="314"/>
                    </a:lnTo>
                    <a:lnTo>
                      <a:pt x="576" y="317"/>
                    </a:lnTo>
                    <a:lnTo>
                      <a:pt x="576" y="318"/>
                    </a:lnTo>
                    <a:lnTo>
                      <a:pt x="576" y="321"/>
                    </a:lnTo>
                    <a:lnTo>
                      <a:pt x="576" y="323"/>
                    </a:lnTo>
                    <a:lnTo>
                      <a:pt x="577" y="325"/>
                    </a:lnTo>
                    <a:lnTo>
                      <a:pt x="577" y="327"/>
                    </a:lnTo>
                    <a:lnTo>
                      <a:pt x="577" y="330"/>
                    </a:lnTo>
                    <a:lnTo>
                      <a:pt x="577" y="334"/>
                    </a:lnTo>
                    <a:lnTo>
                      <a:pt x="577" y="337"/>
                    </a:lnTo>
                    <a:lnTo>
                      <a:pt x="578" y="340"/>
                    </a:lnTo>
                    <a:lnTo>
                      <a:pt x="578" y="343"/>
                    </a:lnTo>
                    <a:lnTo>
                      <a:pt x="578" y="346"/>
                    </a:lnTo>
                    <a:lnTo>
                      <a:pt x="578" y="350"/>
                    </a:lnTo>
                    <a:lnTo>
                      <a:pt x="578" y="353"/>
                    </a:lnTo>
                    <a:lnTo>
                      <a:pt x="579" y="355"/>
                    </a:lnTo>
                    <a:lnTo>
                      <a:pt x="579" y="357"/>
                    </a:lnTo>
                    <a:lnTo>
                      <a:pt x="579" y="359"/>
                    </a:lnTo>
                    <a:lnTo>
                      <a:pt x="579" y="362"/>
                    </a:lnTo>
                    <a:lnTo>
                      <a:pt x="579" y="364"/>
                    </a:lnTo>
                    <a:lnTo>
                      <a:pt x="579" y="366"/>
                    </a:lnTo>
                    <a:lnTo>
                      <a:pt x="580" y="368"/>
                    </a:lnTo>
                    <a:lnTo>
                      <a:pt x="580" y="370"/>
                    </a:lnTo>
                    <a:lnTo>
                      <a:pt x="580" y="371"/>
                    </a:lnTo>
                    <a:lnTo>
                      <a:pt x="580" y="371"/>
                    </a:lnTo>
                    <a:lnTo>
                      <a:pt x="580" y="372"/>
                    </a:lnTo>
                    <a:lnTo>
                      <a:pt x="581" y="372"/>
                    </a:lnTo>
                    <a:lnTo>
                      <a:pt x="581" y="373"/>
                    </a:lnTo>
                    <a:lnTo>
                      <a:pt x="581" y="373"/>
                    </a:lnTo>
                    <a:lnTo>
                      <a:pt x="581" y="374"/>
                    </a:lnTo>
                    <a:lnTo>
                      <a:pt x="581" y="375"/>
                    </a:lnTo>
                    <a:lnTo>
                      <a:pt x="582" y="375"/>
                    </a:lnTo>
                    <a:lnTo>
                      <a:pt x="582" y="376"/>
                    </a:lnTo>
                    <a:lnTo>
                      <a:pt x="582" y="377"/>
                    </a:lnTo>
                    <a:lnTo>
                      <a:pt x="582" y="377"/>
                    </a:lnTo>
                    <a:lnTo>
                      <a:pt x="582" y="378"/>
                    </a:lnTo>
                    <a:lnTo>
                      <a:pt x="583" y="378"/>
                    </a:lnTo>
                    <a:lnTo>
                      <a:pt x="583" y="379"/>
                    </a:lnTo>
                    <a:lnTo>
                      <a:pt x="583" y="380"/>
                    </a:lnTo>
                    <a:lnTo>
                      <a:pt x="583" y="380"/>
                    </a:lnTo>
                    <a:lnTo>
                      <a:pt x="583" y="380"/>
                    </a:lnTo>
                    <a:lnTo>
                      <a:pt x="584" y="380"/>
                    </a:lnTo>
                    <a:lnTo>
                      <a:pt x="584" y="380"/>
                    </a:lnTo>
                    <a:lnTo>
                      <a:pt x="584" y="380"/>
                    </a:lnTo>
                    <a:lnTo>
                      <a:pt x="584" y="381"/>
                    </a:lnTo>
                    <a:lnTo>
                      <a:pt x="584" y="381"/>
                    </a:lnTo>
                    <a:lnTo>
                      <a:pt x="584" y="381"/>
                    </a:lnTo>
                    <a:lnTo>
                      <a:pt x="585" y="379"/>
                    </a:lnTo>
                    <a:lnTo>
                      <a:pt x="585" y="378"/>
                    </a:lnTo>
                    <a:lnTo>
                      <a:pt x="585" y="376"/>
                    </a:lnTo>
                    <a:lnTo>
                      <a:pt x="585" y="375"/>
                    </a:lnTo>
                    <a:lnTo>
                      <a:pt x="585" y="373"/>
                    </a:lnTo>
                    <a:lnTo>
                      <a:pt x="586" y="372"/>
                    </a:lnTo>
                    <a:lnTo>
                      <a:pt x="586" y="370"/>
                    </a:lnTo>
                    <a:lnTo>
                      <a:pt x="586" y="369"/>
                    </a:lnTo>
                    <a:lnTo>
                      <a:pt x="586" y="370"/>
                    </a:lnTo>
                    <a:lnTo>
                      <a:pt x="586" y="371"/>
                    </a:lnTo>
                    <a:lnTo>
                      <a:pt x="587" y="373"/>
                    </a:lnTo>
                    <a:lnTo>
                      <a:pt x="587" y="374"/>
                    </a:lnTo>
                    <a:lnTo>
                      <a:pt x="587" y="375"/>
                    </a:lnTo>
                    <a:lnTo>
                      <a:pt x="587" y="376"/>
                    </a:lnTo>
                    <a:lnTo>
                      <a:pt x="587" y="377"/>
                    </a:lnTo>
                    <a:lnTo>
                      <a:pt x="588" y="379"/>
                    </a:lnTo>
                    <a:lnTo>
                      <a:pt x="588" y="378"/>
                    </a:lnTo>
                    <a:lnTo>
                      <a:pt x="588" y="377"/>
                    </a:lnTo>
                    <a:lnTo>
                      <a:pt x="588" y="376"/>
                    </a:lnTo>
                    <a:lnTo>
                      <a:pt x="588" y="375"/>
                    </a:lnTo>
                    <a:lnTo>
                      <a:pt x="589" y="374"/>
                    </a:lnTo>
                    <a:lnTo>
                      <a:pt x="589" y="373"/>
                    </a:lnTo>
                    <a:lnTo>
                      <a:pt x="589" y="372"/>
                    </a:lnTo>
                    <a:lnTo>
                      <a:pt x="589" y="371"/>
                    </a:lnTo>
                    <a:lnTo>
                      <a:pt x="589" y="370"/>
                    </a:lnTo>
                    <a:lnTo>
                      <a:pt x="590" y="369"/>
                    </a:lnTo>
                    <a:lnTo>
                      <a:pt x="590" y="368"/>
                    </a:lnTo>
                    <a:lnTo>
                      <a:pt x="590" y="367"/>
                    </a:lnTo>
                    <a:lnTo>
                      <a:pt x="590" y="365"/>
                    </a:lnTo>
                    <a:lnTo>
                      <a:pt x="590" y="364"/>
                    </a:lnTo>
                    <a:lnTo>
                      <a:pt x="590" y="363"/>
                    </a:lnTo>
                    <a:lnTo>
                      <a:pt x="590" y="362"/>
                    </a:lnTo>
                    <a:lnTo>
                      <a:pt x="591" y="363"/>
                    </a:lnTo>
                    <a:lnTo>
                      <a:pt x="591" y="363"/>
                    </a:lnTo>
                    <a:lnTo>
                      <a:pt x="591" y="364"/>
                    </a:lnTo>
                    <a:lnTo>
                      <a:pt x="591" y="364"/>
                    </a:lnTo>
                    <a:lnTo>
                      <a:pt x="592" y="365"/>
                    </a:lnTo>
                    <a:lnTo>
                      <a:pt x="592" y="365"/>
                    </a:lnTo>
                    <a:lnTo>
                      <a:pt x="592" y="366"/>
                    </a:lnTo>
                    <a:lnTo>
                      <a:pt x="592" y="366"/>
                    </a:lnTo>
                    <a:lnTo>
                      <a:pt x="592" y="366"/>
                    </a:lnTo>
                    <a:lnTo>
                      <a:pt x="593" y="366"/>
                    </a:lnTo>
                    <a:lnTo>
                      <a:pt x="593" y="366"/>
                    </a:lnTo>
                    <a:lnTo>
                      <a:pt x="593" y="366"/>
                    </a:lnTo>
                    <a:lnTo>
                      <a:pt x="593" y="366"/>
                    </a:lnTo>
                    <a:lnTo>
                      <a:pt x="593" y="366"/>
                    </a:lnTo>
                    <a:lnTo>
                      <a:pt x="594" y="365"/>
                    </a:lnTo>
                    <a:lnTo>
                      <a:pt x="594" y="365"/>
                    </a:lnTo>
                    <a:lnTo>
                      <a:pt x="594" y="365"/>
                    </a:lnTo>
                    <a:lnTo>
                      <a:pt x="594" y="365"/>
                    </a:lnTo>
                    <a:lnTo>
                      <a:pt x="594" y="365"/>
                    </a:lnTo>
                    <a:lnTo>
                      <a:pt x="595" y="366"/>
                    </a:lnTo>
                    <a:lnTo>
                      <a:pt x="595" y="366"/>
                    </a:lnTo>
                    <a:lnTo>
                      <a:pt x="595" y="366"/>
                    </a:lnTo>
                    <a:lnTo>
                      <a:pt x="595" y="366"/>
                    </a:lnTo>
                    <a:lnTo>
                      <a:pt x="595" y="366"/>
                    </a:lnTo>
                    <a:lnTo>
                      <a:pt x="596" y="366"/>
                    </a:lnTo>
                    <a:lnTo>
                      <a:pt x="596" y="365"/>
                    </a:lnTo>
                    <a:lnTo>
                      <a:pt x="596" y="365"/>
                    </a:lnTo>
                    <a:lnTo>
                      <a:pt x="596" y="364"/>
                    </a:lnTo>
                    <a:lnTo>
                      <a:pt x="596" y="364"/>
                    </a:lnTo>
                    <a:lnTo>
                      <a:pt x="596" y="364"/>
                    </a:lnTo>
                    <a:lnTo>
                      <a:pt x="596" y="364"/>
                    </a:lnTo>
                    <a:lnTo>
                      <a:pt x="597" y="363"/>
                    </a:lnTo>
                    <a:lnTo>
                      <a:pt x="597" y="363"/>
                    </a:lnTo>
                    <a:lnTo>
                      <a:pt x="597" y="363"/>
                    </a:lnTo>
                    <a:lnTo>
                      <a:pt x="597" y="363"/>
                    </a:lnTo>
                    <a:lnTo>
                      <a:pt x="597" y="363"/>
                    </a:lnTo>
                    <a:lnTo>
                      <a:pt x="598" y="362"/>
                    </a:lnTo>
                    <a:lnTo>
                      <a:pt x="598" y="362"/>
                    </a:lnTo>
                    <a:lnTo>
                      <a:pt x="598" y="362"/>
                    </a:lnTo>
                    <a:lnTo>
                      <a:pt x="598" y="362"/>
                    </a:lnTo>
                    <a:lnTo>
                      <a:pt x="598" y="361"/>
                    </a:lnTo>
                    <a:lnTo>
                      <a:pt x="599" y="360"/>
                    </a:lnTo>
                    <a:lnTo>
                      <a:pt x="599" y="359"/>
                    </a:lnTo>
                    <a:lnTo>
                      <a:pt x="599" y="358"/>
                    </a:lnTo>
                    <a:lnTo>
                      <a:pt x="599" y="358"/>
                    </a:lnTo>
                    <a:lnTo>
                      <a:pt x="600" y="357"/>
                    </a:lnTo>
                    <a:lnTo>
                      <a:pt x="600" y="356"/>
                    </a:lnTo>
                    <a:lnTo>
                      <a:pt x="600" y="355"/>
                    </a:lnTo>
                    <a:lnTo>
                      <a:pt x="600" y="355"/>
                    </a:lnTo>
                    <a:lnTo>
                      <a:pt x="600" y="355"/>
                    </a:lnTo>
                    <a:lnTo>
                      <a:pt x="601" y="355"/>
                    </a:lnTo>
                    <a:lnTo>
                      <a:pt x="601" y="355"/>
                    </a:lnTo>
                    <a:lnTo>
                      <a:pt x="601" y="355"/>
                    </a:lnTo>
                    <a:lnTo>
                      <a:pt x="601" y="355"/>
                    </a:lnTo>
                    <a:lnTo>
                      <a:pt x="601" y="355"/>
                    </a:lnTo>
                    <a:lnTo>
                      <a:pt x="602" y="355"/>
                    </a:lnTo>
                    <a:lnTo>
                      <a:pt x="602" y="355"/>
                    </a:lnTo>
                    <a:lnTo>
                      <a:pt x="602" y="354"/>
                    </a:lnTo>
                    <a:lnTo>
                      <a:pt x="602" y="354"/>
                    </a:lnTo>
                    <a:lnTo>
                      <a:pt x="602" y="354"/>
                    </a:lnTo>
                    <a:lnTo>
                      <a:pt x="602" y="353"/>
                    </a:lnTo>
                    <a:lnTo>
                      <a:pt x="602" y="353"/>
                    </a:lnTo>
                    <a:lnTo>
                      <a:pt x="603" y="353"/>
                    </a:lnTo>
                    <a:lnTo>
                      <a:pt x="603" y="352"/>
                    </a:lnTo>
                    <a:lnTo>
                      <a:pt x="603" y="351"/>
                    </a:lnTo>
                    <a:lnTo>
                      <a:pt x="603" y="349"/>
                    </a:lnTo>
                    <a:lnTo>
                      <a:pt x="603" y="347"/>
                    </a:lnTo>
                    <a:lnTo>
                      <a:pt x="604" y="345"/>
                    </a:lnTo>
                    <a:lnTo>
                      <a:pt x="604" y="344"/>
                    </a:lnTo>
                    <a:lnTo>
                      <a:pt x="604" y="342"/>
                    </a:lnTo>
                    <a:lnTo>
                      <a:pt x="604" y="340"/>
                    </a:lnTo>
                    <a:lnTo>
                      <a:pt x="604" y="338"/>
                    </a:lnTo>
                    <a:lnTo>
                      <a:pt x="605" y="338"/>
                    </a:lnTo>
                    <a:lnTo>
                      <a:pt x="605" y="339"/>
                    </a:lnTo>
                    <a:lnTo>
                      <a:pt x="605" y="339"/>
                    </a:lnTo>
                    <a:lnTo>
                      <a:pt x="605" y="339"/>
                    </a:lnTo>
                    <a:lnTo>
                      <a:pt x="605" y="340"/>
                    </a:lnTo>
                    <a:lnTo>
                      <a:pt x="606" y="340"/>
                    </a:lnTo>
                    <a:lnTo>
                      <a:pt x="606" y="340"/>
                    </a:lnTo>
                    <a:lnTo>
                      <a:pt x="606" y="340"/>
                    </a:lnTo>
                    <a:lnTo>
                      <a:pt x="606" y="339"/>
                    </a:lnTo>
                    <a:lnTo>
                      <a:pt x="607" y="337"/>
                    </a:lnTo>
                    <a:lnTo>
                      <a:pt x="607" y="335"/>
                    </a:lnTo>
                    <a:lnTo>
                      <a:pt x="607" y="333"/>
                    </a:lnTo>
                    <a:lnTo>
                      <a:pt x="607" y="331"/>
                    </a:lnTo>
                    <a:lnTo>
                      <a:pt x="607" y="330"/>
                    </a:lnTo>
                    <a:lnTo>
                      <a:pt x="608" y="328"/>
                    </a:lnTo>
                    <a:lnTo>
                      <a:pt x="608" y="326"/>
                    </a:lnTo>
                    <a:lnTo>
                      <a:pt x="608" y="326"/>
                    </a:lnTo>
                    <a:lnTo>
                      <a:pt x="608" y="326"/>
                    </a:lnTo>
                    <a:lnTo>
                      <a:pt x="608" y="327"/>
                    </a:lnTo>
                    <a:lnTo>
                      <a:pt x="608" y="327"/>
                    </a:lnTo>
                    <a:lnTo>
                      <a:pt x="608" y="327"/>
                    </a:lnTo>
                    <a:lnTo>
                      <a:pt x="609" y="328"/>
                    </a:lnTo>
                    <a:lnTo>
                      <a:pt x="609" y="328"/>
                    </a:lnTo>
                    <a:lnTo>
                      <a:pt x="609" y="328"/>
                    </a:lnTo>
                    <a:lnTo>
                      <a:pt x="609" y="329"/>
                    </a:lnTo>
                    <a:lnTo>
                      <a:pt x="609" y="330"/>
                    </a:lnTo>
                    <a:lnTo>
                      <a:pt x="610" y="332"/>
                    </a:lnTo>
                    <a:lnTo>
                      <a:pt x="610" y="333"/>
                    </a:lnTo>
                    <a:lnTo>
                      <a:pt x="610" y="334"/>
                    </a:lnTo>
                    <a:lnTo>
                      <a:pt x="610" y="335"/>
                    </a:lnTo>
                    <a:lnTo>
                      <a:pt x="610" y="336"/>
                    </a:lnTo>
                    <a:lnTo>
                      <a:pt x="611" y="338"/>
                    </a:lnTo>
                    <a:lnTo>
                      <a:pt x="611" y="340"/>
                    </a:lnTo>
                    <a:lnTo>
                      <a:pt x="611" y="343"/>
                    </a:lnTo>
                    <a:lnTo>
                      <a:pt x="611" y="346"/>
                    </a:lnTo>
                    <a:lnTo>
                      <a:pt x="611" y="349"/>
                    </a:lnTo>
                    <a:lnTo>
                      <a:pt x="612" y="352"/>
                    </a:lnTo>
                    <a:lnTo>
                      <a:pt x="612" y="355"/>
                    </a:lnTo>
                    <a:lnTo>
                      <a:pt x="612" y="358"/>
                    </a:lnTo>
                    <a:lnTo>
                      <a:pt x="612" y="361"/>
                    </a:lnTo>
                    <a:lnTo>
                      <a:pt x="612" y="361"/>
                    </a:lnTo>
                    <a:lnTo>
                      <a:pt x="613" y="361"/>
                    </a:lnTo>
                    <a:lnTo>
                      <a:pt x="613" y="361"/>
                    </a:lnTo>
                    <a:lnTo>
                      <a:pt x="613" y="361"/>
                    </a:lnTo>
                    <a:lnTo>
                      <a:pt x="613" y="362"/>
                    </a:lnTo>
                    <a:lnTo>
                      <a:pt x="613" y="362"/>
                    </a:lnTo>
                    <a:lnTo>
                      <a:pt x="614" y="362"/>
                    </a:lnTo>
                    <a:lnTo>
                      <a:pt x="614" y="362"/>
                    </a:lnTo>
                    <a:lnTo>
                      <a:pt x="614" y="364"/>
                    </a:lnTo>
                    <a:lnTo>
                      <a:pt x="614" y="365"/>
                    </a:lnTo>
                    <a:lnTo>
                      <a:pt x="614" y="367"/>
                    </a:lnTo>
                    <a:lnTo>
                      <a:pt x="614" y="369"/>
                    </a:lnTo>
                    <a:lnTo>
                      <a:pt x="615" y="371"/>
                    </a:lnTo>
                    <a:lnTo>
                      <a:pt x="615" y="373"/>
                    </a:lnTo>
                    <a:lnTo>
                      <a:pt x="615" y="375"/>
                    </a:lnTo>
                    <a:lnTo>
                      <a:pt x="615" y="376"/>
                    </a:lnTo>
                    <a:lnTo>
                      <a:pt x="615" y="377"/>
                    </a:lnTo>
                    <a:lnTo>
                      <a:pt x="616" y="378"/>
                    </a:lnTo>
                    <a:lnTo>
                      <a:pt x="616" y="379"/>
                    </a:lnTo>
                    <a:lnTo>
                      <a:pt x="616" y="380"/>
                    </a:lnTo>
                    <a:lnTo>
                      <a:pt x="616" y="381"/>
                    </a:lnTo>
                    <a:lnTo>
                      <a:pt x="616" y="381"/>
                    </a:lnTo>
                    <a:lnTo>
                      <a:pt x="617" y="382"/>
                    </a:lnTo>
                    <a:lnTo>
                      <a:pt x="617" y="383"/>
                    </a:lnTo>
                    <a:lnTo>
                      <a:pt x="617" y="383"/>
                    </a:lnTo>
                    <a:lnTo>
                      <a:pt x="617" y="382"/>
                    </a:lnTo>
                    <a:lnTo>
                      <a:pt x="617" y="382"/>
                    </a:lnTo>
                    <a:lnTo>
                      <a:pt x="618" y="381"/>
                    </a:lnTo>
                    <a:lnTo>
                      <a:pt x="618" y="381"/>
                    </a:lnTo>
                    <a:lnTo>
                      <a:pt x="618" y="380"/>
                    </a:lnTo>
                    <a:lnTo>
                      <a:pt x="618" y="380"/>
                    </a:lnTo>
                    <a:lnTo>
                      <a:pt x="618" y="379"/>
                    </a:lnTo>
                    <a:lnTo>
                      <a:pt x="619" y="380"/>
                    </a:lnTo>
                    <a:lnTo>
                      <a:pt x="619" y="381"/>
                    </a:lnTo>
                    <a:lnTo>
                      <a:pt x="619" y="382"/>
                    </a:lnTo>
                    <a:lnTo>
                      <a:pt x="619" y="383"/>
                    </a:lnTo>
                    <a:lnTo>
                      <a:pt x="619" y="384"/>
                    </a:lnTo>
                    <a:lnTo>
                      <a:pt x="619" y="385"/>
                    </a:lnTo>
                    <a:lnTo>
                      <a:pt x="620" y="386"/>
                    </a:lnTo>
                    <a:lnTo>
                      <a:pt x="620" y="387"/>
                    </a:lnTo>
                    <a:lnTo>
                      <a:pt x="620" y="385"/>
                    </a:lnTo>
                    <a:lnTo>
                      <a:pt x="620" y="383"/>
                    </a:lnTo>
                    <a:lnTo>
                      <a:pt x="620" y="381"/>
                    </a:lnTo>
                    <a:lnTo>
                      <a:pt x="621" y="380"/>
                    </a:lnTo>
                    <a:lnTo>
                      <a:pt x="621" y="377"/>
                    </a:lnTo>
                    <a:lnTo>
                      <a:pt x="621" y="376"/>
                    </a:lnTo>
                    <a:lnTo>
                      <a:pt x="621" y="373"/>
                    </a:lnTo>
                    <a:lnTo>
                      <a:pt x="621" y="372"/>
                    </a:lnTo>
                    <a:lnTo>
                      <a:pt x="622" y="371"/>
                    </a:lnTo>
                    <a:lnTo>
                      <a:pt x="622" y="371"/>
                    </a:lnTo>
                    <a:lnTo>
                      <a:pt x="622" y="370"/>
                    </a:lnTo>
                    <a:lnTo>
                      <a:pt x="622" y="370"/>
                    </a:lnTo>
                    <a:lnTo>
                      <a:pt x="622" y="370"/>
                    </a:lnTo>
                    <a:lnTo>
                      <a:pt x="623" y="370"/>
                    </a:lnTo>
                    <a:lnTo>
                      <a:pt x="623" y="370"/>
                    </a:lnTo>
                    <a:lnTo>
                      <a:pt x="623" y="369"/>
                    </a:lnTo>
                    <a:lnTo>
                      <a:pt x="623" y="369"/>
                    </a:lnTo>
                    <a:lnTo>
                      <a:pt x="623" y="368"/>
                    </a:lnTo>
                    <a:lnTo>
                      <a:pt x="624" y="367"/>
                    </a:lnTo>
                    <a:lnTo>
                      <a:pt x="624" y="367"/>
                    </a:lnTo>
                    <a:lnTo>
                      <a:pt x="624" y="366"/>
                    </a:lnTo>
                    <a:lnTo>
                      <a:pt x="624" y="366"/>
                    </a:lnTo>
                    <a:lnTo>
                      <a:pt x="624" y="365"/>
                    </a:lnTo>
                    <a:lnTo>
                      <a:pt x="625" y="364"/>
                    </a:lnTo>
                    <a:lnTo>
                      <a:pt x="625" y="364"/>
                    </a:lnTo>
                    <a:lnTo>
                      <a:pt x="625" y="364"/>
                    </a:lnTo>
                    <a:lnTo>
                      <a:pt x="625" y="363"/>
                    </a:lnTo>
                    <a:lnTo>
                      <a:pt x="625" y="363"/>
                    </a:lnTo>
                    <a:lnTo>
                      <a:pt x="625" y="362"/>
                    </a:lnTo>
                    <a:lnTo>
                      <a:pt x="626" y="362"/>
                    </a:lnTo>
                    <a:lnTo>
                      <a:pt x="626" y="362"/>
                    </a:lnTo>
                    <a:lnTo>
                      <a:pt x="626" y="361"/>
                    </a:lnTo>
                    <a:lnTo>
                      <a:pt x="626" y="361"/>
                    </a:lnTo>
                    <a:lnTo>
                      <a:pt x="626" y="361"/>
                    </a:lnTo>
                    <a:lnTo>
                      <a:pt x="627" y="361"/>
                    </a:lnTo>
                    <a:lnTo>
                      <a:pt x="627" y="361"/>
                    </a:lnTo>
                    <a:lnTo>
                      <a:pt x="627" y="361"/>
                    </a:lnTo>
                    <a:lnTo>
                      <a:pt x="627" y="361"/>
                    </a:lnTo>
                    <a:lnTo>
                      <a:pt x="627" y="361"/>
                    </a:lnTo>
                    <a:lnTo>
                      <a:pt x="628" y="361"/>
                    </a:lnTo>
                    <a:lnTo>
                      <a:pt x="628" y="362"/>
                    </a:lnTo>
                    <a:lnTo>
                      <a:pt x="628" y="362"/>
                    </a:lnTo>
                    <a:lnTo>
                      <a:pt x="628" y="363"/>
                    </a:lnTo>
                    <a:lnTo>
                      <a:pt x="628" y="364"/>
                    </a:lnTo>
                    <a:lnTo>
                      <a:pt x="629" y="364"/>
                    </a:lnTo>
                    <a:lnTo>
                      <a:pt x="629" y="365"/>
                    </a:lnTo>
                    <a:lnTo>
                      <a:pt x="629" y="366"/>
                    </a:lnTo>
                    <a:lnTo>
                      <a:pt x="629" y="366"/>
                    </a:lnTo>
                    <a:lnTo>
                      <a:pt x="629" y="365"/>
                    </a:lnTo>
                    <a:lnTo>
                      <a:pt x="630" y="364"/>
                    </a:lnTo>
                    <a:lnTo>
                      <a:pt x="630" y="363"/>
                    </a:lnTo>
                    <a:lnTo>
                      <a:pt x="630" y="362"/>
                    </a:lnTo>
                    <a:lnTo>
                      <a:pt x="630" y="360"/>
                    </a:lnTo>
                    <a:lnTo>
                      <a:pt x="630" y="359"/>
                    </a:lnTo>
                    <a:lnTo>
                      <a:pt x="631" y="358"/>
                    </a:lnTo>
                    <a:lnTo>
                      <a:pt x="631" y="356"/>
                    </a:lnTo>
                    <a:lnTo>
                      <a:pt x="631" y="356"/>
                    </a:lnTo>
                    <a:lnTo>
                      <a:pt x="631" y="357"/>
                    </a:lnTo>
                    <a:lnTo>
                      <a:pt x="631" y="357"/>
                    </a:lnTo>
                    <a:lnTo>
                      <a:pt x="631" y="357"/>
                    </a:lnTo>
                    <a:lnTo>
                      <a:pt x="631" y="357"/>
                    </a:lnTo>
                    <a:lnTo>
                      <a:pt x="632" y="358"/>
                    </a:lnTo>
                    <a:lnTo>
                      <a:pt x="632" y="358"/>
                    </a:lnTo>
                    <a:lnTo>
                      <a:pt x="632" y="358"/>
                    </a:lnTo>
                    <a:lnTo>
                      <a:pt x="632" y="357"/>
                    </a:lnTo>
                    <a:lnTo>
                      <a:pt x="633" y="356"/>
                    </a:lnTo>
                    <a:lnTo>
                      <a:pt x="633" y="355"/>
                    </a:lnTo>
                    <a:lnTo>
                      <a:pt x="633" y="354"/>
                    </a:lnTo>
                    <a:lnTo>
                      <a:pt x="633" y="353"/>
                    </a:lnTo>
                    <a:lnTo>
                      <a:pt x="633" y="352"/>
                    </a:lnTo>
                    <a:lnTo>
                      <a:pt x="634" y="351"/>
                    </a:lnTo>
                    <a:lnTo>
                      <a:pt x="634" y="350"/>
                    </a:lnTo>
                    <a:lnTo>
                      <a:pt x="634" y="350"/>
                    </a:lnTo>
                    <a:lnTo>
                      <a:pt x="634" y="351"/>
                    </a:lnTo>
                    <a:lnTo>
                      <a:pt x="634" y="351"/>
                    </a:lnTo>
                    <a:lnTo>
                      <a:pt x="635" y="351"/>
                    </a:lnTo>
                    <a:lnTo>
                      <a:pt x="635" y="351"/>
                    </a:lnTo>
                    <a:lnTo>
                      <a:pt x="635" y="352"/>
                    </a:lnTo>
                    <a:lnTo>
                      <a:pt x="635" y="352"/>
                    </a:lnTo>
                    <a:lnTo>
                      <a:pt x="635" y="352"/>
                    </a:lnTo>
                    <a:lnTo>
                      <a:pt x="636" y="351"/>
                    </a:lnTo>
                    <a:lnTo>
                      <a:pt x="636" y="351"/>
                    </a:lnTo>
                    <a:lnTo>
                      <a:pt x="636" y="350"/>
                    </a:lnTo>
                    <a:lnTo>
                      <a:pt x="636" y="349"/>
                    </a:lnTo>
                    <a:lnTo>
                      <a:pt x="636" y="348"/>
                    </a:lnTo>
                    <a:lnTo>
                      <a:pt x="637" y="348"/>
                    </a:lnTo>
                    <a:lnTo>
                      <a:pt x="637" y="347"/>
                    </a:lnTo>
                    <a:lnTo>
                      <a:pt x="637" y="346"/>
                    </a:lnTo>
                    <a:lnTo>
                      <a:pt x="637" y="345"/>
                    </a:lnTo>
                    <a:lnTo>
                      <a:pt x="637" y="344"/>
                    </a:lnTo>
                    <a:lnTo>
                      <a:pt x="637" y="342"/>
                    </a:lnTo>
                    <a:lnTo>
                      <a:pt x="637" y="341"/>
                    </a:lnTo>
                    <a:lnTo>
                      <a:pt x="638" y="340"/>
                    </a:lnTo>
                    <a:lnTo>
                      <a:pt x="638" y="338"/>
                    </a:lnTo>
                    <a:lnTo>
                      <a:pt x="638" y="337"/>
                    </a:lnTo>
                    <a:lnTo>
                      <a:pt x="638" y="335"/>
                    </a:lnTo>
                    <a:lnTo>
                      <a:pt x="638" y="335"/>
                    </a:lnTo>
                    <a:lnTo>
                      <a:pt x="639" y="335"/>
                    </a:lnTo>
                    <a:lnTo>
                      <a:pt x="639" y="335"/>
                    </a:lnTo>
                    <a:lnTo>
                      <a:pt x="639" y="335"/>
                    </a:lnTo>
                    <a:lnTo>
                      <a:pt x="639" y="335"/>
                    </a:lnTo>
                    <a:lnTo>
                      <a:pt x="639" y="335"/>
                    </a:lnTo>
                    <a:lnTo>
                      <a:pt x="640" y="335"/>
                    </a:lnTo>
                    <a:lnTo>
                      <a:pt x="640" y="335"/>
                    </a:lnTo>
                    <a:lnTo>
                      <a:pt x="640" y="334"/>
                    </a:lnTo>
                    <a:lnTo>
                      <a:pt x="640" y="333"/>
                    </a:lnTo>
                    <a:lnTo>
                      <a:pt x="641" y="331"/>
                    </a:lnTo>
                    <a:lnTo>
                      <a:pt x="641" y="330"/>
                    </a:lnTo>
                    <a:lnTo>
                      <a:pt x="641" y="328"/>
                    </a:lnTo>
                    <a:lnTo>
                      <a:pt x="641" y="327"/>
                    </a:lnTo>
                    <a:lnTo>
                      <a:pt x="641" y="325"/>
                    </a:lnTo>
                    <a:lnTo>
                      <a:pt x="642" y="324"/>
                    </a:lnTo>
                    <a:lnTo>
                      <a:pt x="642" y="323"/>
                    </a:lnTo>
                    <a:lnTo>
                      <a:pt x="642" y="323"/>
                    </a:lnTo>
                    <a:lnTo>
                      <a:pt x="642" y="322"/>
                    </a:lnTo>
                    <a:lnTo>
                      <a:pt x="642" y="322"/>
                    </a:lnTo>
                    <a:lnTo>
                      <a:pt x="643" y="322"/>
                    </a:lnTo>
                    <a:lnTo>
                      <a:pt x="643" y="321"/>
                    </a:lnTo>
                    <a:lnTo>
                      <a:pt x="643" y="321"/>
                    </a:lnTo>
                    <a:lnTo>
                      <a:pt x="643" y="320"/>
                    </a:lnTo>
                    <a:lnTo>
                      <a:pt x="643" y="322"/>
                    </a:lnTo>
                    <a:lnTo>
                      <a:pt x="643" y="324"/>
                    </a:lnTo>
                    <a:lnTo>
                      <a:pt x="643" y="326"/>
                    </a:lnTo>
                    <a:lnTo>
                      <a:pt x="644" y="328"/>
                    </a:lnTo>
                    <a:lnTo>
                      <a:pt x="644" y="329"/>
                    </a:lnTo>
                    <a:lnTo>
                      <a:pt x="644" y="332"/>
                    </a:lnTo>
                    <a:lnTo>
                      <a:pt x="644" y="334"/>
                    </a:lnTo>
                    <a:lnTo>
                      <a:pt x="644" y="335"/>
                    </a:lnTo>
                    <a:lnTo>
                      <a:pt x="645" y="338"/>
                    </a:lnTo>
                    <a:lnTo>
                      <a:pt x="645" y="340"/>
                    </a:lnTo>
                    <a:lnTo>
                      <a:pt x="645" y="343"/>
                    </a:lnTo>
                    <a:lnTo>
                      <a:pt x="645" y="345"/>
                    </a:lnTo>
                    <a:lnTo>
                      <a:pt x="645" y="347"/>
                    </a:lnTo>
                    <a:lnTo>
                      <a:pt x="646" y="350"/>
                    </a:lnTo>
                    <a:lnTo>
                      <a:pt x="646" y="352"/>
                    </a:lnTo>
                    <a:lnTo>
                      <a:pt x="646" y="355"/>
                    </a:lnTo>
                    <a:lnTo>
                      <a:pt x="646" y="357"/>
                    </a:lnTo>
                    <a:lnTo>
                      <a:pt x="646" y="359"/>
                    </a:lnTo>
                    <a:lnTo>
                      <a:pt x="647" y="362"/>
                    </a:lnTo>
                    <a:lnTo>
                      <a:pt x="647" y="364"/>
                    </a:lnTo>
                    <a:lnTo>
                      <a:pt x="647" y="367"/>
                    </a:lnTo>
                    <a:lnTo>
                      <a:pt x="647" y="369"/>
                    </a:lnTo>
                    <a:lnTo>
                      <a:pt x="647" y="371"/>
                    </a:lnTo>
                    <a:lnTo>
                      <a:pt x="648" y="374"/>
                    </a:lnTo>
                    <a:lnTo>
                      <a:pt x="648" y="375"/>
                    </a:lnTo>
                    <a:lnTo>
                      <a:pt x="648" y="377"/>
                    </a:lnTo>
                    <a:lnTo>
                      <a:pt x="648" y="378"/>
                    </a:lnTo>
                    <a:lnTo>
                      <a:pt x="648" y="380"/>
                    </a:lnTo>
                    <a:lnTo>
                      <a:pt x="648" y="381"/>
                    </a:lnTo>
                    <a:lnTo>
                      <a:pt x="649" y="382"/>
                    </a:lnTo>
                    <a:lnTo>
                      <a:pt x="649" y="384"/>
                    </a:lnTo>
                    <a:lnTo>
                      <a:pt x="649" y="385"/>
                    </a:lnTo>
                    <a:lnTo>
                      <a:pt x="649" y="386"/>
                    </a:lnTo>
                    <a:lnTo>
                      <a:pt x="649" y="386"/>
                    </a:lnTo>
                    <a:lnTo>
                      <a:pt x="650" y="386"/>
                    </a:lnTo>
                    <a:lnTo>
                      <a:pt x="650" y="387"/>
                    </a:lnTo>
                    <a:lnTo>
                      <a:pt x="650" y="387"/>
                    </a:lnTo>
                    <a:lnTo>
                      <a:pt x="650" y="387"/>
                    </a:lnTo>
                    <a:lnTo>
                      <a:pt x="650" y="387"/>
                    </a:lnTo>
                    <a:lnTo>
                      <a:pt x="651" y="388"/>
                    </a:lnTo>
                    <a:lnTo>
                      <a:pt x="651" y="388"/>
                    </a:lnTo>
                    <a:lnTo>
                      <a:pt x="651" y="388"/>
                    </a:lnTo>
                    <a:lnTo>
                      <a:pt x="651" y="388"/>
                    </a:lnTo>
                    <a:lnTo>
                      <a:pt x="651" y="388"/>
                    </a:lnTo>
                    <a:lnTo>
                      <a:pt x="652" y="388"/>
                    </a:lnTo>
                    <a:lnTo>
                      <a:pt x="652" y="389"/>
                    </a:lnTo>
                    <a:lnTo>
                      <a:pt x="652" y="389"/>
                    </a:lnTo>
                    <a:lnTo>
                      <a:pt x="652" y="389"/>
                    </a:lnTo>
                    <a:lnTo>
                      <a:pt x="652" y="389"/>
                    </a:lnTo>
                    <a:lnTo>
                      <a:pt x="653" y="389"/>
                    </a:lnTo>
                    <a:lnTo>
                      <a:pt x="653" y="389"/>
                    </a:lnTo>
                    <a:lnTo>
                      <a:pt x="653" y="389"/>
                    </a:lnTo>
                    <a:lnTo>
                      <a:pt x="653" y="389"/>
                    </a:lnTo>
                    <a:lnTo>
                      <a:pt x="653" y="389"/>
                    </a:lnTo>
                    <a:lnTo>
                      <a:pt x="654" y="388"/>
                    </a:lnTo>
                    <a:lnTo>
                      <a:pt x="654" y="388"/>
                    </a:lnTo>
                    <a:lnTo>
                      <a:pt x="654" y="389"/>
                    </a:lnTo>
                    <a:lnTo>
                      <a:pt x="654" y="389"/>
                    </a:lnTo>
                    <a:lnTo>
                      <a:pt x="654" y="389"/>
                    </a:lnTo>
                    <a:lnTo>
                      <a:pt x="654" y="389"/>
                    </a:lnTo>
                    <a:lnTo>
                      <a:pt x="655" y="390"/>
                    </a:lnTo>
                    <a:lnTo>
                      <a:pt x="655" y="390"/>
                    </a:lnTo>
                    <a:lnTo>
                      <a:pt x="655" y="390"/>
                    </a:lnTo>
                    <a:lnTo>
                      <a:pt x="655" y="391"/>
                    </a:lnTo>
                    <a:lnTo>
                      <a:pt x="655" y="389"/>
                    </a:lnTo>
                    <a:lnTo>
                      <a:pt x="656" y="388"/>
                    </a:lnTo>
                    <a:lnTo>
                      <a:pt x="656" y="387"/>
                    </a:lnTo>
                    <a:lnTo>
                      <a:pt x="656" y="385"/>
                    </a:lnTo>
                    <a:lnTo>
                      <a:pt x="656" y="383"/>
                    </a:lnTo>
                    <a:lnTo>
                      <a:pt x="656" y="382"/>
                    </a:lnTo>
                    <a:lnTo>
                      <a:pt x="657" y="381"/>
                    </a:lnTo>
                    <a:lnTo>
                      <a:pt x="657" y="379"/>
                    </a:lnTo>
                    <a:lnTo>
                      <a:pt x="657" y="378"/>
                    </a:lnTo>
                    <a:lnTo>
                      <a:pt x="657" y="378"/>
                    </a:lnTo>
                    <a:lnTo>
                      <a:pt x="657" y="377"/>
                    </a:lnTo>
                    <a:lnTo>
                      <a:pt x="658" y="377"/>
                    </a:lnTo>
                    <a:lnTo>
                      <a:pt x="658" y="376"/>
                    </a:lnTo>
                    <a:lnTo>
                      <a:pt x="658" y="376"/>
                    </a:lnTo>
                    <a:lnTo>
                      <a:pt x="658" y="376"/>
                    </a:lnTo>
                    <a:lnTo>
                      <a:pt x="658" y="375"/>
                    </a:lnTo>
                    <a:lnTo>
                      <a:pt x="659" y="375"/>
                    </a:lnTo>
                    <a:lnTo>
                      <a:pt x="659" y="376"/>
                    </a:lnTo>
                    <a:lnTo>
                      <a:pt x="659" y="376"/>
                    </a:lnTo>
                    <a:lnTo>
                      <a:pt x="659" y="377"/>
                    </a:lnTo>
                    <a:lnTo>
                      <a:pt x="659" y="378"/>
                    </a:lnTo>
                    <a:lnTo>
                      <a:pt x="660" y="378"/>
                    </a:lnTo>
                    <a:lnTo>
                      <a:pt x="660" y="379"/>
                    </a:lnTo>
                    <a:lnTo>
                      <a:pt x="660" y="379"/>
                    </a:lnTo>
                    <a:lnTo>
                      <a:pt x="660" y="379"/>
                    </a:lnTo>
                    <a:lnTo>
                      <a:pt x="660" y="379"/>
                    </a:lnTo>
                    <a:lnTo>
                      <a:pt x="660" y="379"/>
                    </a:lnTo>
                    <a:lnTo>
                      <a:pt x="661" y="379"/>
                    </a:lnTo>
                    <a:lnTo>
                      <a:pt x="661" y="379"/>
                    </a:lnTo>
                    <a:lnTo>
                      <a:pt x="661" y="379"/>
                    </a:lnTo>
                    <a:lnTo>
                      <a:pt x="661" y="378"/>
                    </a:lnTo>
                    <a:lnTo>
                      <a:pt x="661" y="378"/>
                    </a:lnTo>
                    <a:lnTo>
                      <a:pt x="662" y="378"/>
                    </a:lnTo>
                    <a:lnTo>
                      <a:pt x="662" y="378"/>
                    </a:lnTo>
                    <a:lnTo>
                      <a:pt x="662" y="377"/>
                    </a:lnTo>
                    <a:lnTo>
                      <a:pt x="662" y="377"/>
                    </a:lnTo>
                    <a:lnTo>
                      <a:pt x="662" y="376"/>
                    </a:lnTo>
                    <a:lnTo>
                      <a:pt x="663" y="376"/>
                    </a:lnTo>
                    <a:lnTo>
                      <a:pt x="663" y="376"/>
                    </a:lnTo>
                    <a:lnTo>
                      <a:pt x="663" y="375"/>
                    </a:lnTo>
                    <a:lnTo>
                      <a:pt x="663" y="375"/>
                    </a:lnTo>
                    <a:lnTo>
                      <a:pt x="663" y="376"/>
                    </a:lnTo>
                    <a:lnTo>
                      <a:pt x="664" y="376"/>
                    </a:lnTo>
                    <a:lnTo>
                      <a:pt x="664" y="376"/>
                    </a:lnTo>
                    <a:lnTo>
                      <a:pt x="664" y="376"/>
                    </a:lnTo>
                    <a:lnTo>
                      <a:pt x="664" y="377"/>
                    </a:lnTo>
                    <a:lnTo>
                      <a:pt x="664" y="377"/>
                    </a:lnTo>
                    <a:lnTo>
                      <a:pt x="665" y="377"/>
                    </a:lnTo>
                    <a:lnTo>
                      <a:pt x="665" y="376"/>
                    </a:lnTo>
                    <a:lnTo>
                      <a:pt x="665" y="376"/>
                    </a:lnTo>
                    <a:lnTo>
                      <a:pt x="665" y="375"/>
                    </a:lnTo>
                    <a:lnTo>
                      <a:pt x="665" y="373"/>
                    </a:lnTo>
                    <a:lnTo>
                      <a:pt x="666" y="372"/>
                    </a:lnTo>
                    <a:lnTo>
                      <a:pt x="666" y="371"/>
                    </a:lnTo>
                    <a:lnTo>
                      <a:pt x="666" y="370"/>
                    </a:lnTo>
                    <a:lnTo>
                      <a:pt x="666" y="370"/>
                    </a:lnTo>
                    <a:lnTo>
                      <a:pt x="666" y="369"/>
                    </a:lnTo>
                    <a:lnTo>
                      <a:pt x="666" y="369"/>
                    </a:lnTo>
                    <a:lnTo>
                      <a:pt x="667" y="369"/>
                    </a:lnTo>
                    <a:lnTo>
                      <a:pt x="667" y="369"/>
                    </a:lnTo>
                    <a:lnTo>
                      <a:pt x="667" y="369"/>
                    </a:lnTo>
                    <a:lnTo>
                      <a:pt x="667" y="369"/>
                    </a:lnTo>
                    <a:lnTo>
                      <a:pt x="667" y="369"/>
                    </a:lnTo>
                    <a:lnTo>
                      <a:pt x="668" y="369"/>
                    </a:lnTo>
                    <a:lnTo>
                      <a:pt x="668" y="368"/>
                    </a:lnTo>
                    <a:lnTo>
                      <a:pt x="668" y="367"/>
                    </a:lnTo>
                    <a:lnTo>
                      <a:pt x="668" y="367"/>
                    </a:lnTo>
                    <a:lnTo>
                      <a:pt x="668" y="366"/>
                    </a:lnTo>
                    <a:lnTo>
                      <a:pt x="669" y="365"/>
                    </a:lnTo>
                    <a:lnTo>
                      <a:pt x="669" y="365"/>
                    </a:lnTo>
                    <a:lnTo>
                      <a:pt x="669" y="364"/>
                    </a:lnTo>
                    <a:lnTo>
                      <a:pt x="669" y="364"/>
                    </a:lnTo>
                    <a:lnTo>
                      <a:pt x="669" y="363"/>
                    </a:lnTo>
                    <a:lnTo>
                      <a:pt x="670" y="362"/>
                    </a:lnTo>
                    <a:lnTo>
                      <a:pt x="670" y="361"/>
                    </a:lnTo>
                    <a:lnTo>
                      <a:pt x="670" y="360"/>
                    </a:lnTo>
                    <a:lnTo>
                      <a:pt x="670" y="359"/>
                    </a:lnTo>
                    <a:lnTo>
                      <a:pt x="670" y="358"/>
                    </a:lnTo>
                    <a:lnTo>
                      <a:pt x="671" y="358"/>
                    </a:lnTo>
                    <a:lnTo>
                      <a:pt x="671" y="357"/>
                    </a:lnTo>
                    <a:lnTo>
                      <a:pt x="671" y="357"/>
                    </a:lnTo>
                    <a:lnTo>
                      <a:pt x="671" y="356"/>
                    </a:lnTo>
                    <a:lnTo>
                      <a:pt x="671" y="356"/>
                    </a:lnTo>
                    <a:lnTo>
                      <a:pt x="672" y="356"/>
                    </a:lnTo>
                    <a:lnTo>
                      <a:pt x="672" y="356"/>
                    </a:lnTo>
                    <a:lnTo>
                      <a:pt x="672" y="355"/>
                    </a:lnTo>
                    <a:lnTo>
                      <a:pt x="672" y="355"/>
                    </a:lnTo>
                    <a:lnTo>
                      <a:pt x="672" y="355"/>
                    </a:lnTo>
                    <a:lnTo>
                      <a:pt x="672" y="354"/>
                    </a:lnTo>
                    <a:lnTo>
                      <a:pt x="672" y="354"/>
                    </a:lnTo>
                    <a:lnTo>
                      <a:pt x="673" y="353"/>
                    </a:lnTo>
                    <a:lnTo>
                      <a:pt x="673" y="353"/>
                    </a:lnTo>
                    <a:lnTo>
                      <a:pt x="673" y="352"/>
                    </a:lnTo>
                    <a:lnTo>
                      <a:pt x="673" y="352"/>
                    </a:lnTo>
                    <a:lnTo>
                      <a:pt x="673" y="351"/>
                    </a:lnTo>
                    <a:lnTo>
                      <a:pt x="674" y="351"/>
                    </a:lnTo>
                    <a:lnTo>
                      <a:pt x="674" y="350"/>
                    </a:lnTo>
                    <a:lnTo>
                      <a:pt x="674" y="349"/>
                    </a:lnTo>
                    <a:lnTo>
                      <a:pt x="674" y="347"/>
                    </a:lnTo>
                    <a:lnTo>
                      <a:pt x="675" y="346"/>
                    </a:lnTo>
                    <a:lnTo>
                      <a:pt x="675" y="345"/>
                    </a:lnTo>
                    <a:lnTo>
                      <a:pt x="675" y="344"/>
                    </a:lnTo>
                    <a:lnTo>
                      <a:pt x="675" y="342"/>
                    </a:lnTo>
                    <a:lnTo>
                      <a:pt x="675" y="341"/>
                    </a:lnTo>
                    <a:lnTo>
                      <a:pt x="676" y="341"/>
                    </a:lnTo>
                    <a:lnTo>
                      <a:pt x="676" y="341"/>
                    </a:lnTo>
                    <a:lnTo>
                      <a:pt x="676" y="341"/>
                    </a:lnTo>
                    <a:lnTo>
                      <a:pt x="676" y="341"/>
                    </a:lnTo>
                    <a:lnTo>
                      <a:pt x="676" y="341"/>
                    </a:lnTo>
                    <a:lnTo>
                      <a:pt x="677" y="341"/>
                    </a:lnTo>
                    <a:lnTo>
                      <a:pt x="677" y="340"/>
                    </a:lnTo>
                    <a:lnTo>
                      <a:pt x="677" y="340"/>
                    </a:lnTo>
                    <a:lnTo>
                      <a:pt x="677" y="341"/>
                    </a:lnTo>
                    <a:lnTo>
                      <a:pt x="677" y="341"/>
                    </a:lnTo>
                    <a:lnTo>
                      <a:pt x="678" y="342"/>
                    </a:lnTo>
                    <a:lnTo>
                      <a:pt x="678" y="343"/>
                    </a:lnTo>
                    <a:lnTo>
                      <a:pt x="678" y="343"/>
                    </a:lnTo>
                    <a:lnTo>
                      <a:pt x="678" y="344"/>
                    </a:lnTo>
                    <a:lnTo>
                      <a:pt x="678" y="344"/>
                    </a:lnTo>
                    <a:lnTo>
                      <a:pt x="678" y="345"/>
                    </a:lnTo>
                    <a:lnTo>
                      <a:pt x="678" y="347"/>
                    </a:lnTo>
                    <a:lnTo>
                      <a:pt x="679" y="350"/>
                    </a:lnTo>
                    <a:lnTo>
                      <a:pt x="679" y="353"/>
                    </a:lnTo>
                    <a:lnTo>
                      <a:pt x="679" y="356"/>
                    </a:lnTo>
                    <a:lnTo>
                      <a:pt x="679" y="359"/>
                    </a:lnTo>
                    <a:lnTo>
                      <a:pt x="679" y="362"/>
                    </a:lnTo>
                    <a:lnTo>
                      <a:pt x="680" y="365"/>
                    </a:lnTo>
                    <a:lnTo>
                      <a:pt x="680" y="368"/>
                    </a:lnTo>
                    <a:lnTo>
                      <a:pt x="680" y="370"/>
                    </a:lnTo>
                    <a:lnTo>
                      <a:pt x="680" y="371"/>
                    </a:lnTo>
                    <a:lnTo>
                      <a:pt x="680" y="373"/>
                    </a:lnTo>
                    <a:lnTo>
                      <a:pt x="681" y="375"/>
                    </a:lnTo>
                    <a:lnTo>
                      <a:pt x="681" y="376"/>
                    </a:lnTo>
                    <a:lnTo>
                      <a:pt x="681" y="377"/>
                    </a:lnTo>
                    <a:lnTo>
                      <a:pt x="681" y="379"/>
                    </a:lnTo>
                    <a:lnTo>
                      <a:pt x="681" y="380"/>
                    </a:lnTo>
                    <a:lnTo>
                      <a:pt x="682" y="381"/>
                    </a:lnTo>
                    <a:lnTo>
                      <a:pt x="682" y="383"/>
                    </a:lnTo>
                    <a:lnTo>
                      <a:pt x="682" y="384"/>
                    </a:lnTo>
                    <a:lnTo>
                      <a:pt x="682" y="385"/>
                    </a:lnTo>
                    <a:lnTo>
                      <a:pt x="683" y="386"/>
                    </a:lnTo>
                    <a:lnTo>
                      <a:pt x="683" y="387"/>
                    </a:lnTo>
                    <a:lnTo>
                      <a:pt x="683" y="389"/>
                    </a:lnTo>
                    <a:lnTo>
                      <a:pt x="683" y="390"/>
                    </a:lnTo>
                    <a:lnTo>
                      <a:pt x="683" y="391"/>
                    </a:lnTo>
                    <a:lnTo>
                      <a:pt x="683" y="392"/>
                    </a:lnTo>
                    <a:lnTo>
                      <a:pt x="683" y="392"/>
                    </a:lnTo>
                    <a:lnTo>
                      <a:pt x="684" y="393"/>
                    </a:lnTo>
                    <a:lnTo>
                      <a:pt x="684" y="393"/>
                    </a:lnTo>
                    <a:lnTo>
                      <a:pt x="684" y="394"/>
                    </a:lnTo>
                    <a:lnTo>
                      <a:pt x="684" y="395"/>
                    </a:lnTo>
                    <a:lnTo>
                      <a:pt x="684" y="396"/>
                    </a:lnTo>
                    <a:lnTo>
                      <a:pt x="685" y="396"/>
                    </a:lnTo>
                    <a:lnTo>
                      <a:pt x="685" y="397"/>
                    </a:lnTo>
                    <a:lnTo>
                      <a:pt x="685" y="397"/>
                    </a:lnTo>
                    <a:lnTo>
                      <a:pt x="685" y="397"/>
                    </a:lnTo>
                    <a:lnTo>
                      <a:pt x="685" y="398"/>
                    </a:lnTo>
                    <a:lnTo>
                      <a:pt x="686" y="399"/>
                    </a:lnTo>
                    <a:lnTo>
                      <a:pt x="686" y="399"/>
                    </a:lnTo>
                    <a:lnTo>
                      <a:pt x="686" y="399"/>
                    </a:lnTo>
                    <a:lnTo>
                      <a:pt x="686" y="400"/>
                    </a:lnTo>
                    <a:lnTo>
                      <a:pt x="686" y="400"/>
                    </a:lnTo>
                    <a:lnTo>
                      <a:pt x="687" y="401"/>
                    </a:lnTo>
                    <a:lnTo>
                      <a:pt x="687" y="402"/>
                    </a:lnTo>
                    <a:lnTo>
                      <a:pt x="687" y="403"/>
                    </a:lnTo>
                    <a:lnTo>
                      <a:pt x="687" y="404"/>
                    </a:lnTo>
                    <a:lnTo>
                      <a:pt x="687" y="405"/>
                    </a:lnTo>
                    <a:lnTo>
                      <a:pt x="688" y="405"/>
                    </a:lnTo>
                    <a:lnTo>
                      <a:pt x="688" y="405"/>
                    </a:lnTo>
                    <a:lnTo>
                      <a:pt x="688" y="404"/>
                    </a:lnTo>
                    <a:lnTo>
                      <a:pt x="688" y="403"/>
                    </a:lnTo>
                    <a:lnTo>
                      <a:pt x="688" y="403"/>
                    </a:lnTo>
                    <a:lnTo>
                      <a:pt x="689" y="402"/>
                    </a:lnTo>
                    <a:lnTo>
                      <a:pt x="689" y="401"/>
                    </a:lnTo>
                    <a:lnTo>
                      <a:pt x="689" y="400"/>
                    </a:lnTo>
                    <a:lnTo>
                      <a:pt x="689" y="399"/>
                    </a:lnTo>
                    <a:lnTo>
                      <a:pt x="689" y="399"/>
                    </a:lnTo>
                    <a:lnTo>
                      <a:pt x="689" y="398"/>
                    </a:lnTo>
                    <a:lnTo>
                      <a:pt x="690" y="398"/>
                    </a:lnTo>
                    <a:lnTo>
                      <a:pt x="690" y="397"/>
                    </a:lnTo>
                    <a:lnTo>
                      <a:pt x="690" y="396"/>
                    </a:lnTo>
                    <a:lnTo>
                      <a:pt x="690" y="396"/>
                    </a:lnTo>
                    <a:lnTo>
                      <a:pt x="690" y="395"/>
                    </a:lnTo>
                    <a:lnTo>
                      <a:pt x="691" y="394"/>
                    </a:lnTo>
                    <a:lnTo>
                      <a:pt x="691" y="394"/>
                    </a:lnTo>
                    <a:lnTo>
                      <a:pt x="691" y="394"/>
                    </a:lnTo>
                    <a:lnTo>
                      <a:pt x="691" y="394"/>
                    </a:lnTo>
                    <a:lnTo>
                      <a:pt x="691" y="394"/>
                    </a:lnTo>
                    <a:lnTo>
                      <a:pt x="692" y="394"/>
                    </a:lnTo>
                    <a:lnTo>
                      <a:pt x="692" y="394"/>
                    </a:lnTo>
                    <a:lnTo>
                      <a:pt x="692" y="393"/>
                    </a:lnTo>
                    <a:lnTo>
                      <a:pt x="692" y="393"/>
                    </a:lnTo>
                    <a:lnTo>
                      <a:pt x="692" y="393"/>
                    </a:lnTo>
                    <a:lnTo>
                      <a:pt x="693" y="393"/>
                    </a:lnTo>
                    <a:lnTo>
                      <a:pt x="693" y="393"/>
                    </a:lnTo>
                    <a:lnTo>
                      <a:pt x="693" y="393"/>
                    </a:lnTo>
                    <a:lnTo>
                      <a:pt x="693" y="393"/>
                    </a:lnTo>
                    <a:lnTo>
                      <a:pt x="693" y="393"/>
                    </a:lnTo>
                    <a:lnTo>
                      <a:pt x="694" y="393"/>
                    </a:lnTo>
                    <a:lnTo>
                      <a:pt x="694" y="392"/>
                    </a:lnTo>
                    <a:lnTo>
                      <a:pt x="694" y="393"/>
                    </a:lnTo>
                    <a:lnTo>
                      <a:pt x="694" y="393"/>
                    </a:lnTo>
                    <a:lnTo>
                      <a:pt x="694" y="393"/>
                    </a:lnTo>
                    <a:lnTo>
                      <a:pt x="695" y="394"/>
                    </a:lnTo>
                    <a:lnTo>
                      <a:pt x="695" y="394"/>
                    </a:lnTo>
                    <a:lnTo>
                      <a:pt x="695" y="394"/>
                    </a:lnTo>
                    <a:lnTo>
                      <a:pt x="695" y="395"/>
                    </a:lnTo>
                    <a:lnTo>
                      <a:pt x="695" y="395"/>
                    </a:lnTo>
                    <a:lnTo>
                      <a:pt x="695" y="395"/>
                    </a:lnTo>
                    <a:lnTo>
                      <a:pt x="696" y="395"/>
                    </a:lnTo>
                    <a:lnTo>
                      <a:pt x="696" y="394"/>
                    </a:lnTo>
                    <a:lnTo>
                      <a:pt x="696" y="393"/>
                    </a:lnTo>
                    <a:lnTo>
                      <a:pt x="696" y="393"/>
                    </a:lnTo>
                    <a:lnTo>
                      <a:pt x="696" y="393"/>
                    </a:lnTo>
                    <a:lnTo>
                      <a:pt x="697" y="392"/>
                    </a:lnTo>
                    <a:lnTo>
                      <a:pt x="697" y="391"/>
                    </a:lnTo>
                    <a:lnTo>
                      <a:pt x="697" y="391"/>
                    </a:lnTo>
                    <a:lnTo>
                      <a:pt x="697" y="390"/>
                    </a:lnTo>
                    <a:lnTo>
                      <a:pt x="697" y="390"/>
                    </a:lnTo>
                    <a:lnTo>
                      <a:pt x="698" y="389"/>
                    </a:lnTo>
                    <a:lnTo>
                      <a:pt x="698" y="389"/>
                    </a:lnTo>
                    <a:lnTo>
                      <a:pt x="698" y="388"/>
                    </a:lnTo>
                    <a:lnTo>
                      <a:pt x="698" y="388"/>
                    </a:lnTo>
                    <a:lnTo>
                      <a:pt x="698" y="387"/>
                    </a:lnTo>
                    <a:lnTo>
                      <a:pt x="699" y="387"/>
                    </a:lnTo>
                    <a:lnTo>
                      <a:pt x="699" y="387"/>
                    </a:lnTo>
                    <a:lnTo>
                      <a:pt x="699" y="388"/>
                    </a:lnTo>
                    <a:lnTo>
                      <a:pt x="699" y="388"/>
                    </a:lnTo>
                    <a:lnTo>
                      <a:pt x="699" y="388"/>
                    </a:lnTo>
                    <a:lnTo>
                      <a:pt x="700" y="388"/>
                    </a:lnTo>
                    <a:lnTo>
                      <a:pt x="700" y="388"/>
                    </a:lnTo>
                    <a:lnTo>
                      <a:pt x="700" y="388"/>
                    </a:lnTo>
                    <a:lnTo>
                      <a:pt x="700" y="388"/>
                    </a:lnTo>
                    <a:lnTo>
                      <a:pt x="700" y="388"/>
                    </a:lnTo>
                    <a:lnTo>
                      <a:pt x="701" y="387"/>
                    </a:lnTo>
                    <a:lnTo>
                      <a:pt x="701" y="387"/>
                    </a:lnTo>
                    <a:lnTo>
                      <a:pt x="701" y="386"/>
                    </a:lnTo>
                    <a:lnTo>
                      <a:pt x="701" y="385"/>
                    </a:lnTo>
                    <a:lnTo>
                      <a:pt x="701" y="385"/>
                    </a:lnTo>
                    <a:lnTo>
                      <a:pt x="701" y="384"/>
                    </a:lnTo>
                    <a:lnTo>
                      <a:pt x="702" y="384"/>
                    </a:lnTo>
                    <a:lnTo>
                      <a:pt x="702" y="383"/>
                    </a:lnTo>
                    <a:lnTo>
                      <a:pt x="702" y="382"/>
                    </a:lnTo>
                    <a:lnTo>
                      <a:pt x="702" y="382"/>
                    </a:lnTo>
                    <a:lnTo>
                      <a:pt x="702" y="381"/>
                    </a:lnTo>
                    <a:lnTo>
                      <a:pt x="703" y="381"/>
                    </a:lnTo>
                    <a:lnTo>
                      <a:pt x="703" y="380"/>
                    </a:lnTo>
                    <a:lnTo>
                      <a:pt x="703" y="379"/>
                    </a:lnTo>
                    <a:lnTo>
                      <a:pt x="703" y="379"/>
                    </a:lnTo>
                    <a:lnTo>
                      <a:pt x="703" y="378"/>
                    </a:lnTo>
                    <a:lnTo>
                      <a:pt x="704" y="377"/>
                    </a:lnTo>
                    <a:lnTo>
                      <a:pt x="704" y="376"/>
                    </a:lnTo>
                    <a:lnTo>
                      <a:pt x="704" y="376"/>
                    </a:lnTo>
                    <a:lnTo>
                      <a:pt x="704" y="375"/>
                    </a:lnTo>
                    <a:lnTo>
                      <a:pt x="704" y="374"/>
                    </a:lnTo>
                    <a:lnTo>
                      <a:pt x="705" y="373"/>
                    </a:lnTo>
                    <a:lnTo>
                      <a:pt x="705" y="373"/>
                    </a:lnTo>
                    <a:lnTo>
                      <a:pt x="705" y="373"/>
                    </a:lnTo>
                    <a:lnTo>
                      <a:pt x="705" y="372"/>
                    </a:lnTo>
                    <a:lnTo>
                      <a:pt x="705" y="372"/>
                    </a:lnTo>
                    <a:lnTo>
                      <a:pt x="706" y="372"/>
                    </a:lnTo>
                    <a:lnTo>
                      <a:pt x="706" y="372"/>
                    </a:lnTo>
                    <a:lnTo>
                      <a:pt x="706" y="372"/>
                    </a:lnTo>
                    <a:lnTo>
                      <a:pt x="706" y="372"/>
                    </a:lnTo>
                    <a:lnTo>
                      <a:pt x="706" y="371"/>
                    </a:lnTo>
                    <a:lnTo>
                      <a:pt x="707" y="370"/>
                    </a:lnTo>
                    <a:lnTo>
                      <a:pt x="707" y="369"/>
                    </a:lnTo>
                    <a:lnTo>
                      <a:pt x="707" y="368"/>
                    </a:lnTo>
                    <a:lnTo>
                      <a:pt x="707" y="366"/>
                    </a:lnTo>
                    <a:lnTo>
                      <a:pt x="707" y="365"/>
                    </a:lnTo>
                    <a:lnTo>
                      <a:pt x="707" y="364"/>
                    </a:lnTo>
                    <a:lnTo>
                      <a:pt x="707" y="363"/>
                    </a:lnTo>
                    <a:lnTo>
                      <a:pt x="708" y="362"/>
                    </a:lnTo>
                    <a:lnTo>
                      <a:pt x="708" y="362"/>
                    </a:lnTo>
                    <a:lnTo>
                      <a:pt x="708" y="361"/>
                    </a:lnTo>
                    <a:lnTo>
                      <a:pt x="708" y="361"/>
                    </a:lnTo>
                    <a:lnTo>
                      <a:pt x="709" y="361"/>
                    </a:lnTo>
                    <a:lnTo>
                      <a:pt x="709" y="360"/>
                    </a:lnTo>
                    <a:lnTo>
                      <a:pt x="709" y="360"/>
                    </a:lnTo>
                    <a:lnTo>
                      <a:pt x="709" y="359"/>
                    </a:lnTo>
                    <a:lnTo>
                      <a:pt x="709" y="358"/>
                    </a:lnTo>
                    <a:lnTo>
                      <a:pt x="710" y="357"/>
                    </a:lnTo>
                    <a:lnTo>
                      <a:pt x="710" y="356"/>
                    </a:lnTo>
                    <a:lnTo>
                      <a:pt x="710" y="355"/>
                    </a:lnTo>
                    <a:lnTo>
                      <a:pt x="710" y="354"/>
                    </a:lnTo>
                    <a:lnTo>
                      <a:pt x="710" y="353"/>
                    </a:lnTo>
                    <a:lnTo>
                      <a:pt x="711" y="352"/>
                    </a:lnTo>
                    <a:lnTo>
                      <a:pt x="711" y="351"/>
                    </a:lnTo>
                    <a:lnTo>
                      <a:pt x="711" y="350"/>
                    </a:lnTo>
                    <a:lnTo>
                      <a:pt x="711" y="351"/>
                    </a:lnTo>
                    <a:lnTo>
                      <a:pt x="711" y="351"/>
                    </a:lnTo>
                    <a:lnTo>
                      <a:pt x="712" y="351"/>
                    </a:lnTo>
                    <a:lnTo>
                      <a:pt x="712" y="351"/>
                    </a:lnTo>
                    <a:lnTo>
                      <a:pt x="712" y="351"/>
                    </a:lnTo>
                    <a:lnTo>
                      <a:pt x="712" y="351"/>
                    </a:lnTo>
                    <a:lnTo>
                      <a:pt x="712" y="352"/>
                    </a:lnTo>
                    <a:lnTo>
                      <a:pt x="713" y="354"/>
                    </a:lnTo>
                    <a:lnTo>
                      <a:pt x="713" y="358"/>
                    </a:lnTo>
                    <a:lnTo>
                      <a:pt x="713" y="362"/>
                    </a:lnTo>
                    <a:lnTo>
                      <a:pt x="713" y="366"/>
                    </a:lnTo>
                    <a:lnTo>
                      <a:pt x="713" y="370"/>
                    </a:lnTo>
                    <a:lnTo>
                      <a:pt x="713" y="374"/>
                    </a:lnTo>
                    <a:lnTo>
                      <a:pt x="713" y="378"/>
                    </a:lnTo>
                    <a:lnTo>
                      <a:pt x="714" y="382"/>
                    </a:lnTo>
                    <a:lnTo>
                      <a:pt x="714" y="384"/>
                    </a:lnTo>
                    <a:lnTo>
                      <a:pt x="714" y="386"/>
                    </a:lnTo>
                    <a:lnTo>
                      <a:pt x="714" y="387"/>
                    </a:lnTo>
                    <a:lnTo>
                      <a:pt x="714" y="389"/>
                    </a:lnTo>
                    <a:lnTo>
                      <a:pt x="715" y="391"/>
                    </a:lnTo>
                    <a:lnTo>
                      <a:pt x="715" y="392"/>
                    </a:lnTo>
                    <a:lnTo>
                      <a:pt x="715" y="393"/>
                    </a:lnTo>
                    <a:lnTo>
                      <a:pt x="715" y="395"/>
                    </a:lnTo>
                    <a:lnTo>
                      <a:pt x="715" y="396"/>
                    </a:lnTo>
                    <a:lnTo>
                      <a:pt x="716" y="398"/>
                    </a:lnTo>
                    <a:lnTo>
                      <a:pt x="716" y="399"/>
                    </a:lnTo>
                    <a:lnTo>
                      <a:pt x="716" y="400"/>
                    </a:lnTo>
                    <a:lnTo>
                      <a:pt x="716" y="401"/>
                    </a:lnTo>
                    <a:lnTo>
                      <a:pt x="717" y="402"/>
                    </a:lnTo>
                    <a:lnTo>
                      <a:pt x="717" y="404"/>
                    </a:lnTo>
                    <a:lnTo>
                      <a:pt x="717" y="405"/>
                    </a:lnTo>
                    <a:lnTo>
                      <a:pt x="717" y="405"/>
                    </a:lnTo>
                    <a:lnTo>
                      <a:pt x="717" y="405"/>
                    </a:lnTo>
                    <a:lnTo>
                      <a:pt x="718" y="405"/>
                    </a:lnTo>
                    <a:lnTo>
                      <a:pt x="718" y="405"/>
                    </a:lnTo>
                    <a:lnTo>
                      <a:pt x="718" y="405"/>
                    </a:lnTo>
                    <a:lnTo>
                      <a:pt x="718" y="405"/>
                    </a:lnTo>
                    <a:lnTo>
                      <a:pt x="718" y="405"/>
                    </a:lnTo>
                    <a:lnTo>
                      <a:pt x="718" y="404"/>
                    </a:lnTo>
                    <a:lnTo>
                      <a:pt x="718" y="405"/>
                    </a:lnTo>
                    <a:lnTo>
                      <a:pt x="719" y="406"/>
                    </a:lnTo>
                    <a:lnTo>
                      <a:pt x="719" y="407"/>
                    </a:lnTo>
                    <a:lnTo>
                      <a:pt x="719" y="408"/>
                    </a:lnTo>
                    <a:lnTo>
                      <a:pt x="719" y="410"/>
                    </a:lnTo>
                    <a:lnTo>
                      <a:pt x="719" y="411"/>
                    </a:lnTo>
                    <a:lnTo>
                      <a:pt x="720" y="412"/>
                    </a:lnTo>
                    <a:lnTo>
                      <a:pt x="720" y="413"/>
                    </a:lnTo>
                    <a:lnTo>
                      <a:pt x="720" y="413"/>
                    </a:lnTo>
                    <a:lnTo>
                      <a:pt x="720" y="412"/>
                    </a:lnTo>
                    <a:lnTo>
                      <a:pt x="720" y="411"/>
                    </a:lnTo>
                    <a:lnTo>
                      <a:pt x="721" y="410"/>
                    </a:lnTo>
                    <a:lnTo>
                      <a:pt x="721" y="409"/>
                    </a:lnTo>
                    <a:lnTo>
                      <a:pt x="721" y="408"/>
                    </a:lnTo>
                    <a:lnTo>
                      <a:pt x="721" y="407"/>
                    </a:lnTo>
                    <a:lnTo>
                      <a:pt x="721" y="406"/>
                    </a:lnTo>
                    <a:lnTo>
                      <a:pt x="722" y="405"/>
                    </a:lnTo>
                    <a:lnTo>
                      <a:pt x="722" y="405"/>
                    </a:lnTo>
                    <a:lnTo>
                      <a:pt x="722" y="405"/>
                    </a:lnTo>
                    <a:lnTo>
                      <a:pt x="722" y="405"/>
                    </a:lnTo>
                    <a:lnTo>
                      <a:pt x="722" y="404"/>
                    </a:lnTo>
                    <a:lnTo>
                      <a:pt x="723" y="404"/>
                    </a:lnTo>
                    <a:lnTo>
                      <a:pt x="723" y="404"/>
                    </a:lnTo>
                    <a:lnTo>
                      <a:pt x="723" y="403"/>
                    </a:lnTo>
                    <a:lnTo>
                      <a:pt x="723" y="403"/>
                    </a:lnTo>
                    <a:lnTo>
                      <a:pt x="724" y="403"/>
                    </a:lnTo>
                    <a:lnTo>
                      <a:pt x="724" y="403"/>
                    </a:lnTo>
                    <a:lnTo>
                      <a:pt x="724" y="403"/>
                    </a:lnTo>
                    <a:lnTo>
                      <a:pt x="724" y="403"/>
                    </a:lnTo>
                    <a:lnTo>
                      <a:pt x="724" y="403"/>
                    </a:lnTo>
                    <a:lnTo>
                      <a:pt x="724" y="403"/>
                    </a:lnTo>
                    <a:lnTo>
                      <a:pt x="724" y="403"/>
                    </a:lnTo>
                    <a:lnTo>
                      <a:pt x="725" y="403"/>
                    </a:lnTo>
                    <a:lnTo>
                      <a:pt x="725" y="403"/>
                    </a:lnTo>
                    <a:lnTo>
                      <a:pt x="725" y="403"/>
                    </a:lnTo>
                    <a:lnTo>
                      <a:pt x="725" y="403"/>
                    </a:lnTo>
                    <a:lnTo>
                      <a:pt x="725" y="403"/>
                    </a:lnTo>
                    <a:lnTo>
                      <a:pt x="726" y="402"/>
                    </a:lnTo>
                    <a:lnTo>
                      <a:pt x="726" y="402"/>
                    </a:lnTo>
                    <a:lnTo>
                      <a:pt x="726" y="402"/>
                    </a:lnTo>
                    <a:lnTo>
                      <a:pt x="726" y="402"/>
                    </a:lnTo>
                    <a:lnTo>
                      <a:pt x="726" y="401"/>
                    </a:lnTo>
                    <a:lnTo>
                      <a:pt x="727" y="401"/>
                    </a:lnTo>
                    <a:lnTo>
                      <a:pt x="727" y="401"/>
                    </a:lnTo>
                    <a:lnTo>
                      <a:pt x="727" y="400"/>
                    </a:lnTo>
                    <a:lnTo>
                      <a:pt x="727" y="400"/>
                    </a:lnTo>
                    <a:lnTo>
                      <a:pt x="727" y="400"/>
                    </a:lnTo>
                    <a:lnTo>
                      <a:pt x="728" y="399"/>
                    </a:lnTo>
                    <a:lnTo>
                      <a:pt x="728" y="399"/>
                    </a:lnTo>
                    <a:lnTo>
                      <a:pt x="728" y="399"/>
                    </a:lnTo>
                    <a:lnTo>
                      <a:pt x="728" y="399"/>
                    </a:lnTo>
                    <a:lnTo>
                      <a:pt x="728" y="398"/>
                    </a:lnTo>
                    <a:lnTo>
                      <a:pt x="729" y="398"/>
                    </a:lnTo>
                    <a:lnTo>
                      <a:pt x="729" y="397"/>
                    </a:lnTo>
                    <a:lnTo>
                      <a:pt x="729" y="397"/>
                    </a:lnTo>
                    <a:lnTo>
                      <a:pt x="729" y="397"/>
                    </a:lnTo>
                    <a:lnTo>
                      <a:pt x="729" y="397"/>
                    </a:lnTo>
                    <a:lnTo>
                      <a:pt x="730" y="397"/>
                    </a:lnTo>
                    <a:lnTo>
                      <a:pt x="730" y="397"/>
                    </a:lnTo>
                    <a:lnTo>
                      <a:pt x="730" y="398"/>
                    </a:lnTo>
                    <a:lnTo>
                      <a:pt x="730" y="398"/>
                    </a:lnTo>
                    <a:lnTo>
                      <a:pt x="730" y="398"/>
                    </a:lnTo>
                    <a:lnTo>
                      <a:pt x="730" y="399"/>
                    </a:lnTo>
                    <a:lnTo>
                      <a:pt x="731" y="399"/>
                    </a:lnTo>
                    <a:lnTo>
                      <a:pt x="731" y="399"/>
                    </a:lnTo>
                    <a:lnTo>
                      <a:pt x="731" y="398"/>
                    </a:lnTo>
                    <a:lnTo>
                      <a:pt x="731" y="398"/>
                    </a:lnTo>
                    <a:lnTo>
                      <a:pt x="731" y="397"/>
                    </a:lnTo>
                    <a:lnTo>
                      <a:pt x="732" y="397"/>
                    </a:lnTo>
                    <a:lnTo>
                      <a:pt x="732" y="397"/>
                    </a:lnTo>
                    <a:lnTo>
                      <a:pt x="732" y="396"/>
                    </a:lnTo>
                    <a:lnTo>
                      <a:pt x="732" y="396"/>
                    </a:lnTo>
                    <a:lnTo>
                      <a:pt x="732" y="395"/>
                    </a:lnTo>
                    <a:lnTo>
                      <a:pt x="733" y="394"/>
                    </a:lnTo>
                    <a:lnTo>
                      <a:pt x="733" y="394"/>
                    </a:lnTo>
                    <a:lnTo>
                      <a:pt x="733" y="393"/>
                    </a:lnTo>
                    <a:lnTo>
                      <a:pt x="733" y="392"/>
                    </a:lnTo>
                    <a:lnTo>
                      <a:pt x="733" y="391"/>
                    </a:lnTo>
                    <a:lnTo>
                      <a:pt x="734" y="391"/>
                    </a:lnTo>
                    <a:lnTo>
                      <a:pt x="734" y="390"/>
                    </a:lnTo>
                    <a:lnTo>
                      <a:pt x="734" y="389"/>
                    </a:lnTo>
                    <a:lnTo>
                      <a:pt x="734" y="388"/>
                    </a:lnTo>
                    <a:lnTo>
                      <a:pt x="734" y="388"/>
                    </a:lnTo>
                    <a:lnTo>
                      <a:pt x="735" y="387"/>
                    </a:lnTo>
                    <a:lnTo>
                      <a:pt x="735" y="386"/>
                    </a:lnTo>
                    <a:lnTo>
                      <a:pt x="735" y="385"/>
                    </a:lnTo>
                    <a:lnTo>
                      <a:pt x="735" y="385"/>
                    </a:lnTo>
                    <a:lnTo>
                      <a:pt x="735" y="384"/>
                    </a:lnTo>
                    <a:lnTo>
                      <a:pt x="736" y="383"/>
                    </a:lnTo>
                    <a:lnTo>
                      <a:pt x="736" y="383"/>
                    </a:lnTo>
                    <a:lnTo>
                      <a:pt x="736" y="384"/>
                    </a:lnTo>
                    <a:lnTo>
                      <a:pt x="736" y="384"/>
                    </a:lnTo>
                    <a:lnTo>
                      <a:pt x="736" y="384"/>
                    </a:lnTo>
                    <a:lnTo>
                      <a:pt x="736" y="384"/>
                    </a:lnTo>
                    <a:lnTo>
                      <a:pt x="737" y="384"/>
                    </a:lnTo>
                    <a:lnTo>
                      <a:pt x="737" y="384"/>
                    </a:lnTo>
                    <a:lnTo>
                      <a:pt x="737" y="384"/>
                    </a:lnTo>
                    <a:lnTo>
                      <a:pt x="737" y="383"/>
                    </a:lnTo>
                    <a:lnTo>
                      <a:pt x="737" y="383"/>
                    </a:lnTo>
                    <a:lnTo>
                      <a:pt x="738" y="383"/>
                    </a:lnTo>
                    <a:lnTo>
                      <a:pt x="738" y="383"/>
                    </a:lnTo>
                    <a:lnTo>
                      <a:pt x="738" y="383"/>
                    </a:lnTo>
                    <a:lnTo>
                      <a:pt x="738" y="383"/>
                    </a:lnTo>
                    <a:lnTo>
                      <a:pt x="738" y="382"/>
                    </a:lnTo>
                    <a:lnTo>
                      <a:pt x="739" y="382"/>
                    </a:lnTo>
                    <a:lnTo>
                      <a:pt x="739" y="381"/>
                    </a:lnTo>
                    <a:lnTo>
                      <a:pt x="739" y="380"/>
                    </a:lnTo>
                    <a:lnTo>
                      <a:pt x="739" y="378"/>
                    </a:lnTo>
                    <a:lnTo>
                      <a:pt x="739" y="377"/>
                    </a:lnTo>
                    <a:lnTo>
                      <a:pt x="740" y="376"/>
                    </a:lnTo>
                    <a:lnTo>
                      <a:pt x="740" y="375"/>
                    </a:lnTo>
                    <a:lnTo>
                      <a:pt x="740" y="374"/>
                    </a:lnTo>
                    <a:lnTo>
                      <a:pt x="740" y="373"/>
                    </a:lnTo>
                    <a:lnTo>
                      <a:pt x="740" y="372"/>
                    </a:lnTo>
                    <a:lnTo>
                      <a:pt x="741" y="371"/>
                    </a:lnTo>
                    <a:lnTo>
                      <a:pt x="741" y="370"/>
                    </a:lnTo>
                    <a:lnTo>
                      <a:pt x="741" y="370"/>
                    </a:lnTo>
                    <a:lnTo>
                      <a:pt x="741" y="369"/>
                    </a:lnTo>
                    <a:lnTo>
                      <a:pt x="741" y="369"/>
                    </a:lnTo>
                    <a:lnTo>
                      <a:pt x="742" y="368"/>
                    </a:lnTo>
                    <a:lnTo>
                      <a:pt x="742" y="367"/>
                    </a:lnTo>
                    <a:lnTo>
                      <a:pt x="742" y="366"/>
                    </a:lnTo>
                    <a:lnTo>
                      <a:pt x="742" y="366"/>
                    </a:lnTo>
                    <a:lnTo>
                      <a:pt x="742" y="365"/>
                    </a:lnTo>
                    <a:lnTo>
                      <a:pt x="742" y="364"/>
                    </a:lnTo>
                    <a:lnTo>
                      <a:pt x="743" y="364"/>
                    </a:lnTo>
                    <a:lnTo>
                      <a:pt x="743" y="363"/>
                    </a:lnTo>
                    <a:lnTo>
                      <a:pt x="743" y="362"/>
                    </a:lnTo>
                    <a:lnTo>
                      <a:pt x="743" y="361"/>
                    </a:lnTo>
                    <a:lnTo>
                      <a:pt x="743" y="360"/>
                    </a:lnTo>
                    <a:lnTo>
                      <a:pt x="744" y="359"/>
                    </a:lnTo>
                    <a:lnTo>
                      <a:pt x="744" y="358"/>
                    </a:lnTo>
                    <a:lnTo>
                      <a:pt x="744" y="358"/>
                    </a:lnTo>
                    <a:lnTo>
                      <a:pt x="744" y="357"/>
                    </a:lnTo>
                    <a:lnTo>
                      <a:pt x="744" y="356"/>
                    </a:lnTo>
                    <a:lnTo>
                      <a:pt x="745" y="355"/>
                    </a:lnTo>
                    <a:lnTo>
                      <a:pt x="745" y="356"/>
                    </a:lnTo>
                    <a:lnTo>
                      <a:pt x="745" y="359"/>
                    </a:lnTo>
                    <a:lnTo>
                      <a:pt x="745" y="362"/>
                    </a:lnTo>
                    <a:lnTo>
                      <a:pt x="745" y="365"/>
                    </a:lnTo>
                    <a:lnTo>
                      <a:pt x="746" y="369"/>
                    </a:lnTo>
                    <a:lnTo>
                      <a:pt x="746" y="372"/>
                    </a:lnTo>
                    <a:lnTo>
                      <a:pt x="746" y="375"/>
                    </a:lnTo>
                    <a:lnTo>
                      <a:pt x="746" y="378"/>
                    </a:lnTo>
                    <a:lnTo>
                      <a:pt x="746" y="381"/>
                    </a:lnTo>
                    <a:lnTo>
                      <a:pt x="747" y="383"/>
                    </a:lnTo>
                    <a:lnTo>
                      <a:pt x="747" y="386"/>
                    </a:lnTo>
                    <a:lnTo>
                      <a:pt x="747" y="388"/>
                    </a:lnTo>
                    <a:lnTo>
                      <a:pt x="747" y="391"/>
                    </a:lnTo>
                    <a:lnTo>
                      <a:pt x="747" y="393"/>
                    </a:lnTo>
                    <a:lnTo>
                      <a:pt x="747" y="396"/>
                    </a:lnTo>
                    <a:lnTo>
                      <a:pt x="747" y="399"/>
                    </a:lnTo>
                    <a:lnTo>
                      <a:pt x="748" y="400"/>
                    </a:lnTo>
                    <a:lnTo>
                      <a:pt x="748" y="401"/>
                    </a:lnTo>
                    <a:lnTo>
                      <a:pt x="748" y="402"/>
                    </a:lnTo>
                    <a:lnTo>
                      <a:pt x="748" y="403"/>
                    </a:lnTo>
                    <a:lnTo>
                      <a:pt x="748" y="404"/>
                    </a:lnTo>
                    <a:lnTo>
                      <a:pt x="749" y="405"/>
                    </a:lnTo>
                    <a:lnTo>
                      <a:pt x="749" y="405"/>
                    </a:lnTo>
                    <a:lnTo>
                      <a:pt x="749" y="406"/>
                    </a:lnTo>
                    <a:lnTo>
                      <a:pt x="749" y="407"/>
                    </a:lnTo>
                    <a:lnTo>
                      <a:pt x="749" y="408"/>
                    </a:lnTo>
                    <a:lnTo>
                      <a:pt x="750" y="409"/>
                    </a:lnTo>
                    <a:lnTo>
                      <a:pt x="750" y="410"/>
                    </a:lnTo>
                    <a:lnTo>
                      <a:pt x="750" y="411"/>
                    </a:lnTo>
                    <a:lnTo>
                      <a:pt x="750" y="411"/>
                    </a:lnTo>
                    <a:lnTo>
                      <a:pt x="751" y="412"/>
                    </a:lnTo>
                    <a:lnTo>
                      <a:pt x="751" y="413"/>
                    </a:lnTo>
                    <a:lnTo>
                      <a:pt x="751" y="414"/>
                    </a:lnTo>
                    <a:lnTo>
                      <a:pt x="751" y="414"/>
                    </a:lnTo>
                    <a:lnTo>
                      <a:pt x="751" y="413"/>
                    </a:lnTo>
                    <a:lnTo>
                      <a:pt x="752" y="413"/>
                    </a:lnTo>
                    <a:lnTo>
                      <a:pt x="752" y="413"/>
                    </a:lnTo>
                    <a:lnTo>
                      <a:pt x="752" y="413"/>
                    </a:lnTo>
                    <a:lnTo>
                      <a:pt x="752" y="413"/>
                    </a:lnTo>
                    <a:lnTo>
                      <a:pt x="752" y="413"/>
                    </a:lnTo>
                    <a:lnTo>
                      <a:pt x="753" y="414"/>
                    </a:lnTo>
                    <a:lnTo>
                      <a:pt x="753" y="414"/>
                    </a:lnTo>
                    <a:lnTo>
                      <a:pt x="753" y="415"/>
                    </a:lnTo>
                    <a:lnTo>
                      <a:pt x="753" y="416"/>
                    </a:lnTo>
                    <a:lnTo>
                      <a:pt x="753" y="416"/>
                    </a:lnTo>
                    <a:lnTo>
                      <a:pt x="753" y="417"/>
                    </a:lnTo>
                    <a:lnTo>
                      <a:pt x="753" y="417"/>
                    </a:lnTo>
                    <a:lnTo>
                      <a:pt x="754" y="418"/>
                    </a:lnTo>
                    <a:lnTo>
                      <a:pt x="754" y="418"/>
                    </a:lnTo>
                    <a:lnTo>
                      <a:pt x="754" y="417"/>
                    </a:lnTo>
                    <a:lnTo>
                      <a:pt x="754" y="417"/>
                    </a:lnTo>
                    <a:lnTo>
                      <a:pt x="754" y="416"/>
                    </a:lnTo>
                    <a:lnTo>
                      <a:pt x="755" y="416"/>
                    </a:lnTo>
                    <a:lnTo>
                      <a:pt x="755" y="415"/>
                    </a:lnTo>
                    <a:lnTo>
                      <a:pt x="755" y="415"/>
                    </a:lnTo>
                    <a:lnTo>
                      <a:pt x="755" y="414"/>
                    </a:lnTo>
                    <a:lnTo>
                      <a:pt x="755" y="413"/>
                    </a:lnTo>
                    <a:lnTo>
                      <a:pt x="756" y="412"/>
                    </a:lnTo>
                    <a:lnTo>
                      <a:pt x="756" y="411"/>
                    </a:lnTo>
                    <a:lnTo>
                      <a:pt x="756" y="410"/>
                    </a:lnTo>
                    <a:lnTo>
                      <a:pt x="756" y="409"/>
                    </a:lnTo>
                    <a:lnTo>
                      <a:pt x="756" y="408"/>
                    </a:lnTo>
                    <a:lnTo>
                      <a:pt x="757" y="407"/>
                    </a:lnTo>
                    <a:lnTo>
                      <a:pt x="757" y="406"/>
                    </a:lnTo>
                    <a:lnTo>
                      <a:pt x="757" y="406"/>
                    </a:lnTo>
                    <a:lnTo>
                      <a:pt x="757" y="406"/>
                    </a:lnTo>
                    <a:lnTo>
                      <a:pt x="758" y="407"/>
                    </a:lnTo>
                    <a:lnTo>
                      <a:pt x="758" y="407"/>
                    </a:lnTo>
                    <a:lnTo>
                      <a:pt x="758" y="407"/>
                    </a:lnTo>
                    <a:lnTo>
                      <a:pt x="758" y="408"/>
                    </a:lnTo>
                    <a:lnTo>
                      <a:pt x="758" y="408"/>
                    </a:lnTo>
                    <a:lnTo>
                      <a:pt x="759" y="408"/>
                    </a:lnTo>
                    <a:lnTo>
                      <a:pt x="759" y="409"/>
                    </a:lnTo>
                    <a:lnTo>
                      <a:pt x="759" y="409"/>
                    </a:lnTo>
                    <a:lnTo>
                      <a:pt x="759" y="409"/>
                    </a:lnTo>
                    <a:lnTo>
                      <a:pt x="759" y="409"/>
                    </a:lnTo>
                    <a:lnTo>
                      <a:pt x="759" y="409"/>
                    </a:lnTo>
                    <a:lnTo>
                      <a:pt x="759" y="410"/>
                    </a:lnTo>
                    <a:lnTo>
                      <a:pt x="760" y="410"/>
                    </a:lnTo>
                    <a:lnTo>
                      <a:pt x="760" y="410"/>
                    </a:lnTo>
                    <a:lnTo>
                      <a:pt x="760" y="410"/>
                    </a:lnTo>
                    <a:lnTo>
                      <a:pt x="760" y="410"/>
                    </a:lnTo>
                    <a:lnTo>
                      <a:pt x="760" y="410"/>
                    </a:lnTo>
                    <a:lnTo>
                      <a:pt x="761" y="409"/>
                    </a:lnTo>
                    <a:lnTo>
                      <a:pt x="761" y="409"/>
                    </a:lnTo>
                    <a:lnTo>
                      <a:pt x="761" y="409"/>
                    </a:lnTo>
                    <a:lnTo>
                      <a:pt x="761" y="409"/>
                    </a:lnTo>
                    <a:lnTo>
                      <a:pt x="761" y="409"/>
                    </a:lnTo>
                    <a:lnTo>
                      <a:pt x="762" y="408"/>
                    </a:lnTo>
                    <a:lnTo>
                      <a:pt x="762" y="408"/>
                    </a:lnTo>
                    <a:lnTo>
                      <a:pt x="762" y="408"/>
                    </a:lnTo>
                    <a:lnTo>
                      <a:pt x="762" y="407"/>
                    </a:lnTo>
                    <a:lnTo>
                      <a:pt x="762" y="407"/>
                    </a:lnTo>
                    <a:lnTo>
                      <a:pt x="763" y="407"/>
                    </a:lnTo>
                    <a:lnTo>
                      <a:pt x="763" y="406"/>
                    </a:lnTo>
                    <a:lnTo>
                      <a:pt x="763" y="406"/>
                    </a:lnTo>
                    <a:lnTo>
                      <a:pt x="763" y="406"/>
                    </a:lnTo>
                    <a:lnTo>
                      <a:pt x="763" y="406"/>
                    </a:lnTo>
                    <a:lnTo>
                      <a:pt x="764" y="406"/>
                    </a:lnTo>
                    <a:lnTo>
                      <a:pt x="764" y="406"/>
                    </a:lnTo>
                    <a:lnTo>
                      <a:pt x="764" y="406"/>
                    </a:lnTo>
                    <a:lnTo>
                      <a:pt x="764" y="406"/>
                    </a:lnTo>
                    <a:lnTo>
                      <a:pt x="764" y="406"/>
                    </a:lnTo>
                    <a:lnTo>
                      <a:pt x="765" y="407"/>
                    </a:lnTo>
                    <a:lnTo>
                      <a:pt x="765" y="406"/>
                    </a:lnTo>
                    <a:lnTo>
                      <a:pt x="765" y="405"/>
                    </a:lnTo>
                    <a:lnTo>
                      <a:pt x="765" y="405"/>
                    </a:lnTo>
                    <a:lnTo>
                      <a:pt x="765" y="404"/>
                    </a:lnTo>
                    <a:lnTo>
                      <a:pt x="765" y="403"/>
                    </a:lnTo>
                    <a:lnTo>
                      <a:pt x="766" y="403"/>
                    </a:lnTo>
                    <a:lnTo>
                      <a:pt x="766" y="402"/>
                    </a:lnTo>
                    <a:lnTo>
                      <a:pt x="766" y="401"/>
                    </a:lnTo>
                    <a:lnTo>
                      <a:pt x="766" y="400"/>
                    </a:lnTo>
                    <a:lnTo>
                      <a:pt x="766" y="400"/>
                    </a:lnTo>
                    <a:lnTo>
                      <a:pt x="767" y="399"/>
                    </a:lnTo>
                    <a:lnTo>
                      <a:pt x="767" y="398"/>
                    </a:lnTo>
                    <a:lnTo>
                      <a:pt x="767" y="397"/>
                    </a:lnTo>
                    <a:lnTo>
                      <a:pt x="767" y="396"/>
                    </a:lnTo>
                    <a:lnTo>
                      <a:pt x="767" y="396"/>
                    </a:lnTo>
                    <a:lnTo>
                      <a:pt x="768" y="395"/>
                    </a:lnTo>
                    <a:lnTo>
                      <a:pt x="768" y="394"/>
                    </a:lnTo>
                    <a:lnTo>
                      <a:pt x="768" y="393"/>
                    </a:lnTo>
                    <a:lnTo>
                      <a:pt x="768" y="392"/>
                    </a:lnTo>
                    <a:lnTo>
                      <a:pt x="768" y="391"/>
                    </a:lnTo>
                    <a:lnTo>
                      <a:pt x="769" y="390"/>
                    </a:lnTo>
                    <a:lnTo>
                      <a:pt x="769" y="389"/>
                    </a:lnTo>
                    <a:lnTo>
                      <a:pt x="769" y="388"/>
                    </a:lnTo>
                    <a:lnTo>
                      <a:pt x="769" y="387"/>
                    </a:lnTo>
                    <a:lnTo>
                      <a:pt x="769" y="387"/>
                    </a:lnTo>
                    <a:lnTo>
                      <a:pt x="770" y="387"/>
                    </a:lnTo>
                    <a:lnTo>
                      <a:pt x="770" y="387"/>
                    </a:lnTo>
                    <a:lnTo>
                      <a:pt x="770" y="387"/>
                    </a:lnTo>
                    <a:lnTo>
                      <a:pt x="770" y="387"/>
                    </a:lnTo>
                    <a:lnTo>
                      <a:pt x="770" y="387"/>
                    </a:lnTo>
                    <a:lnTo>
                      <a:pt x="771" y="387"/>
                    </a:lnTo>
                    <a:lnTo>
                      <a:pt x="771" y="387"/>
                    </a:lnTo>
                    <a:lnTo>
                      <a:pt x="771" y="387"/>
                    </a:lnTo>
                    <a:lnTo>
                      <a:pt x="771" y="387"/>
                    </a:lnTo>
                    <a:lnTo>
                      <a:pt x="771" y="387"/>
                    </a:lnTo>
                    <a:lnTo>
                      <a:pt x="771" y="387"/>
                    </a:lnTo>
                    <a:lnTo>
                      <a:pt x="772" y="387"/>
                    </a:lnTo>
                    <a:lnTo>
                      <a:pt x="772" y="386"/>
                    </a:lnTo>
                    <a:lnTo>
                      <a:pt x="772" y="386"/>
                    </a:lnTo>
                    <a:lnTo>
                      <a:pt x="772" y="386"/>
                    </a:lnTo>
                    <a:lnTo>
                      <a:pt x="772" y="386"/>
                    </a:lnTo>
                    <a:lnTo>
                      <a:pt x="773" y="384"/>
                    </a:lnTo>
                    <a:lnTo>
                      <a:pt x="773" y="383"/>
                    </a:lnTo>
                    <a:lnTo>
                      <a:pt x="773" y="382"/>
                    </a:lnTo>
                    <a:lnTo>
                      <a:pt x="773" y="381"/>
                    </a:lnTo>
                    <a:lnTo>
                      <a:pt x="773" y="380"/>
                    </a:lnTo>
                    <a:lnTo>
                      <a:pt x="774" y="379"/>
                    </a:lnTo>
                    <a:lnTo>
                      <a:pt x="774" y="378"/>
                    </a:lnTo>
                    <a:lnTo>
                      <a:pt x="774" y="377"/>
                    </a:lnTo>
                    <a:lnTo>
                      <a:pt x="774" y="377"/>
                    </a:lnTo>
                    <a:lnTo>
                      <a:pt x="774" y="377"/>
                    </a:lnTo>
                    <a:lnTo>
                      <a:pt x="775" y="377"/>
                    </a:lnTo>
                    <a:lnTo>
                      <a:pt x="775" y="377"/>
                    </a:lnTo>
                    <a:lnTo>
                      <a:pt x="775" y="377"/>
                    </a:lnTo>
                    <a:lnTo>
                      <a:pt x="775" y="377"/>
                    </a:lnTo>
                    <a:lnTo>
                      <a:pt x="775" y="377"/>
                    </a:lnTo>
                    <a:lnTo>
                      <a:pt x="776" y="377"/>
                    </a:lnTo>
                    <a:lnTo>
                      <a:pt x="776" y="377"/>
                    </a:lnTo>
                    <a:lnTo>
                      <a:pt x="776" y="378"/>
                    </a:lnTo>
                    <a:lnTo>
                      <a:pt x="776" y="379"/>
                    </a:lnTo>
                    <a:lnTo>
                      <a:pt x="776" y="380"/>
                    </a:lnTo>
                    <a:lnTo>
                      <a:pt x="777" y="380"/>
                    </a:lnTo>
                    <a:lnTo>
                      <a:pt x="777" y="381"/>
                    </a:lnTo>
                    <a:lnTo>
                      <a:pt x="777" y="381"/>
                    </a:lnTo>
                    <a:lnTo>
                      <a:pt x="777" y="383"/>
                    </a:lnTo>
                    <a:lnTo>
                      <a:pt x="777" y="386"/>
                    </a:lnTo>
                    <a:lnTo>
                      <a:pt x="777" y="388"/>
                    </a:lnTo>
                    <a:lnTo>
                      <a:pt x="778" y="391"/>
                    </a:lnTo>
                    <a:lnTo>
                      <a:pt x="778" y="393"/>
                    </a:lnTo>
                    <a:lnTo>
                      <a:pt x="778" y="396"/>
                    </a:lnTo>
                    <a:lnTo>
                      <a:pt x="778" y="399"/>
                    </a:lnTo>
                    <a:lnTo>
                      <a:pt x="778" y="401"/>
                    </a:lnTo>
                    <a:lnTo>
                      <a:pt x="779" y="403"/>
                    </a:lnTo>
                    <a:lnTo>
                      <a:pt x="779" y="404"/>
                    </a:lnTo>
                    <a:lnTo>
                      <a:pt x="779" y="405"/>
                    </a:lnTo>
                    <a:lnTo>
                      <a:pt x="779" y="406"/>
                    </a:lnTo>
                    <a:lnTo>
                      <a:pt x="779" y="407"/>
                    </a:lnTo>
                    <a:lnTo>
                      <a:pt x="780" y="408"/>
                    </a:lnTo>
                    <a:lnTo>
                      <a:pt x="780" y="409"/>
                    </a:lnTo>
                    <a:lnTo>
                      <a:pt x="780" y="410"/>
                    </a:lnTo>
                    <a:lnTo>
                      <a:pt x="780" y="411"/>
                    </a:lnTo>
                    <a:lnTo>
                      <a:pt x="780" y="412"/>
                    </a:lnTo>
                    <a:lnTo>
                      <a:pt x="781" y="413"/>
                    </a:lnTo>
                    <a:lnTo>
                      <a:pt x="781" y="415"/>
                    </a:lnTo>
                    <a:lnTo>
                      <a:pt x="781" y="416"/>
                    </a:lnTo>
                    <a:lnTo>
                      <a:pt x="781" y="418"/>
                    </a:lnTo>
                    <a:lnTo>
                      <a:pt x="781" y="419"/>
                    </a:lnTo>
                    <a:lnTo>
                      <a:pt x="782" y="421"/>
                    </a:lnTo>
                    <a:lnTo>
                      <a:pt x="782" y="421"/>
                    </a:lnTo>
                    <a:lnTo>
                      <a:pt x="782" y="422"/>
                    </a:lnTo>
                    <a:lnTo>
                      <a:pt x="782" y="422"/>
                    </a:lnTo>
                    <a:lnTo>
                      <a:pt x="782" y="422"/>
                    </a:lnTo>
                    <a:lnTo>
                      <a:pt x="782" y="422"/>
                    </a:lnTo>
                    <a:lnTo>
                      <a:pt x="782" y="422"/>
                    </a:lnTo>
                    <a:lnTo>
                      <a:pt x="783" y="422"/>
                    </a:lnTo>
                    <a:lnTo>
                      <a:pt x="783" y="422"/>
                    </a:lnTo>
                    <a:lnTo>
                      <a:pt x="783" y="422"/>
                    </a:lnTo>
                    <a:lnTo>
                      <a:pt x="783" y="422"/>
                    </a:lnTo>
                    <a:lnTo>
                      <a:pt x="783" y="422"/>
                    </a:lnTo>
                    <a:lnTo>
                      <a:pt x="784" y="422"/>
                    </a:lnTo>
                    <a:lnTo>
                      <a:pt x="784" y="422"/>
                    </a:lnTo>
                    <a:lnTo>
                      <a:pt x="784" y="422"/>
                    </a:lnTo>
                    <a:lnTo>
                      <a:pt x="784" y="421"/>
                    </a:lnTo>
                    <a:lnTo>
                      <a:pt x="785" y="421"/>
                    </a:lnTo>
                    <a:lnTo>
                      <a:pt x="785" y="421"/>
                    </a:lnTo>
                    <a:lnTo>
                      <a:pt x="785" y="422"/>
                    </a:lnTo>
                    <a:lnTo>
                      <a:pt x="785" y="422"/>
                    </a:lnTo>
                    <a:lnTo>
                      <a:pt x="785" y="423"/>
                    </a:lnTo>
                    <a:lnTo>
                      <a:pt x="786" y="423"/>
                    </a:lnTo>
                    <a:lnTo>
                      <a:pt x="786" y="423"/>
                    </a:lnTo>
                    <a:lnTo>
                      <a:pt x="786" y="424"/>
                    </a:lnTo>
                    <a:lnTo>
                      <a:pt x="786" y="424"/>
                    </a:lnTo>
                    <a:lnTo>
                      <a:pt x="786" y="424"/>
                    </a:lnTo>
                    <a:lnTo>
                      <a:pt x="787" y="424"/>
                    </a:lnTo>
                    <a:lnTo>
                      <a:pt x="787" y="423"/>
                    </a:lnTo>
                    <a:lnTo>
                      <a:pt x="787" y="423"/>
                    </a:lnTo>
                    <a:lnTo>
                      <a:pt x="787" y="423"/>
                    </a:lnTo>
                    <a:lnTo>
                      <a:pt x="787" y="422"/>
                    </a:lnTo>
                    <a:lnTo>
                      <a:pt x="788" y="422"/>
                    </a:lnTo>
                    <a:lnTo>
                      <a:pt x="788" y="422"/>
                    </a:lnTo>
                    <a:lnTo>
                      <a:pt x="788" y="421"/>
                    </a:lnTo>
                    <a:lnTo>
                      <a:pt x="788" y="420"/>
                    </a:lnTo>
                    <a:lnTo>
                      <a:pt x="788" y="420"/>
                    </a:lnTo>
                    <a:lnTo>
                      <a:pt x="788" y="419"/>
                    </a:lnTo>
                    <a:lnTo>
                      <a:pt x="788" y="418"/>
                    </a:lnTo>
                    <a:lnTo>
                      <a:pt x="789" y="417"/>
                    </a:lnTo>
                    <a:lnTo>
                      <a:pt x="789" y="417"/>
                    </a:lnTo>
                    <a:lnTo>
                      <a:pt x="789" y="416"/>
                    </a:lnTo>
                    <a:lnTo>
                      <a:pt x="789" y="416"/>
                    </a:lnTo>
                    <a:lnTo>
                      <a:pt x="789" y="415"/>
                    </a:lnTo>
                    <a:lnTo>
                      <a:pt x="790" y="415"/>
                    </a:lnTo>
                    <a:lnTo>
                      <a:pt x="790" y="414"/>
                    </a:lnTo>
                    <a:lnTo>
                      <a:pt x="790" y="413"/>
                    </a:lnTo>
                    <a:lnTo>
                      <a:pt x="790" y="413"/>
                    </a:lnTo>
                    <a:lnTo>
                      <a:pt x="790" y="413"/>
                    </a:lnTo>
                    <a:lnTo>
                      <a:pt x="791" y="412"/>
                    </a:lnTo>
                    <a:lnTo>
                      <a:pt x="791" y="412"/>
                    </a:lnTo>
                    <a:lnTo>
                      <a:pt x="791" y="411"/>
                    </a:lnTo>
                    <a:lnTo>
                      <a:pt x="791" y="411"/>
                    </a:lnTo>
                    <a:lnTo>
                      <a:pt x="792" y="411"/>
                    </a:lnTo>
                    <a:lnTo>
                      <a:pt x="792" y="411"/>
                    </a:lnTo>
                    <a:lnTo>
                      <a:pt x="792" y="411"/>
                    </a:lnTo>
                    <a:lnTo>
                      <a:pt x="792" y="411"/>
                    </a:lnTo>
                    <a:lnTo>
                      <a:pt x="792" y="411"/>
                    </a:lnTo>
                    <a:lnTo>
                      <a:pt x="793" y="411"/>
                    </a:lnTo>
                    <a:lnTo>
                      <a:pt x="793" y="411"/>
                    </a:lnTo>
                    <a:lnTo>
                      <a:pt x="793" y="411"/>
                    </a:lnTo>
                    <a:lnTo>
                      <a:pt x="793" y="411"/>
                    </a:lnTo>
                    <a:lnTo>
                      <a:pt x="793" y="411"/>
                    </a:lnTo>
                    <a:lnTo>
                      <a:pt x="794" y="412"/>
                    </a:lnTo>
                    <a:lnTo>
                      <a:pt x="794" y="412"/>
                    </a:lnTo>
                    <a:lnTo>
                      <a:pt x="794" y="412"/>
                    </a:lnTo>
                    <a:lnTo>
                      <a:pt x="794" y="412"/>
                    </a:lnTo>
                    <a:lnTo>
                      <a:pt x="794" y="411"/>
                    </a:lnTo>
                    <a:lnTo>
                      <a:pt x="794" y="411"/>
                    </a:lnTo>
                    <a:lnTo>
                      <a:pt x="794" y="410"/>
                    </a:lnTo>
                    <a:lnTo>
                      <a:pt x="795" y="410"/>
                    </a:lnTo>
                    <a:lnTo>
                      <a:pt x="795" y="409"/>
                    </a:lnTo>
                    <a:lnTo>
                      <a:pt x="795" y="408"/>
                    </a:lnTo>
                    <a:lnTo>
                      <a:pt x="795" y="408"/>
                    </a:lnTo>
                    <a:lnTo>
                      <a:pt x="795" y="407"/>
                    </a:lnTo>
                    <a:lnTo>
                      <a:pt x="796" y="408"/>
                    </a:lnTo>
                    <a:lnTo>
                      <a:pt x="796" y="409"/>
                    </a:lnTo>
                    <a:lnTo>
                      <a:pt x="796" y="410"/>
                    </a:lnTo>
                    <a:lnTo>
                      <a:pt x="796" y="411"/>
                    </a:lnTo>
                    <a:lnTo>
                      <a:pt x="796" y="411"/>
                    </a:lnTo>
                    <a:lnTo>
                      <a:pt x="797" y="412"/>
                    </a:lnTo>
                    <a:lnTo>
                      <a:pt x="797" y="413"/>
                    </a:lnTo>
                    <a:lnTo>
                      <a:pt x="797" y="413"/>
                    </a:lnTo>
                    <a:lnTo>
                      <a:pt x="797" y="411"/>
                    </a:lnTo>
                    <a:lnTo>
                      <a:pt x="797" y="411"/>
                    </a:lnTo>
                    <a:lnTo>
                      <a:pt x="798" y="410"/>
                    </a:lnTo>
                    <a:lnTo>
                      <a:pt x="798" y="408"/>
                    </a:lnTo>
                    <a:lnTo>
                      <a:pt x="798" y="407"/>
                    </a:lnTo>
                    <a:lnTo>
                      <a:pt x="798" y="406"/>
                    </a:lnTo>
                    <a:lnTo>
                      <a:pt x="798" y="405"/>
                    </a:lnTo>
                    <a:lnTo>
                      <a:pt x="799" y="404"/>
                    </a:lnTo>
                    <a:lnTo>
                      <a:pt x="799" y="405"/>
                    </a:lnTo>
                    <a:lnTo>
                      <a:pt x="799" y="405"/>
                    </a:lnTo>
                    <a:lnTo>
                      <a:pt x="799" y="405"/>
                    </a:lnTo>
                    <a:lnTo>
                      <a:pt x="800" y="405"/>
                    </a:lnTo>
                    <a:lnTo>
                      <a:pt x="800" y="405"/>
                    </a:lnTo>
                    <a:lnTo>
                      <a:pt x="800" y="406"/>
                    </a:lnTo>
                    <a:lnTo>
                      <a:pt x="800" y="406"/>
                    </a:lnTo>
                    <a:lnTo>
                      <a:pt x="800" y="406"/>
                    </a:lnTo>
                    <a:lnTo>
                      <a:pt x="800" y="405"/>
                    </a:lnTo>
                    <a:lnTo>
                      <a:pt x="800" y="404"/>
                    </a:lnTo>
                    <a:lnTo>
                      <a:pt x="801" y="403"/>
                    </a:lnTo>
                    <a:lnTo>
                      <a:pt x="801" y="402"/>
                    </a:lnTo>
                    <a:lnTo>
                      <a:pt x="801" y="402"/>
                    </a:lnTo>
                    <a:lnTo>
                      <a:pt x="801" y="401"/>
                    </a:lnTo>
                    <a:lnTo>
                      <a:pt x="801" y="400"/>
                    </a:lnTo>
                    <a:lnTo>
                      <a:pt x="802" y="399"/>
                    </a:lnTo>
                    <a:lnTo>
                      <a:pt x="802" y="398"/>
                    </a:lnTo>
                    <a:lnTo>
                      <a:pt x="802" y="397"/>
                    </a:lnTo>
                    <a:lnTo>
                      <a:pt x="802" y="395"/>
                    </a:lnTo>
                    <a:lnTo>
                      <a:pt x="802" y="394"/>
                    </a:lnTo>
                    <a:lnTo>
                      <a:pt x="803" y="393"/>
                    </a:lnTo>
                    <a:lnTo>
                      <a:pt x="803" y="392"/>
                    </a:lnTo>
                    <a:lnTo>
                      <a:pt x="803" y="391"/>
                    </a:lnTo>
                    <a:lnTo>
                      <a:pt x="803" y="390"/>
                    </a:lnTo>
                    <a:lnTo>
                      <a:pt x="803" y="389"/>
                    </a:lnTo>
                    <a:lnTo>
                      <a:pt x="804" y="389"/>
                    </a:lnTo>
                    <a:lnTo>
                      <a:pt x="804" y="388"/>
                    </a:lnTo>
                    <a:lnTo>
                      <a:pt x="804" y="388"/>
                    </a:lnTo>
                    <a:lnTo>
                      <a:pt x="804" y="388"/>
                    </a:lnTo>
                    <a:lnTo>
                      <a:pt x="804" y="387"/>
                    </a:lnTo>
                    <a:lnTo>
                      <a:pt x="805" y="387"/>
                    </a:lnTo>
                    <a:lnTo>
                      <a:pt x="805" y="387"/>
                    </a:lnTo>
                    <a:lnTo>
                      <a:pt x="805" y="386"/>
                    </a:lnTo>
                    <a:lnTo>
                      <a:pt x="805" y="385"/>
                    </a:lnTo>
                    <a:lnTo>
                      <a:pt x="805" y="385"/>
                    </a:lnTo>
                    <a:lnTo>
                      <a:pt x="806" y="384"/>
                    </a:lnTo>
                    <a:lnTo>
                      <a:pt x="806" y="383"/>
                    </a:lnTo>
                    <a:lnTo>
                      <a:pt x="806" y="383"/>
                    </a:lnTo>
                    <a:lnTo>
                      <a:pt x="806" y="382"/>
                    </a:lnTo>
                    <a:lnTo>
                      <a:pt x="806" y="382"/>
                    </a:lnTo>
                    <a:lnTo>
                      <a:pt x="806" y="381"/>
                    </a:lnTo>
                    <a:lnTo>
                      <a:pt x="807" y="381"/>
                    </a:lnTo>
                    <a:lnTo>
                      <a:pt x="807" y="381"/>
                    </a:lnTo>
                    <a:lnTo>
                      <a:pt x="807" y="380"/>
                    </a:lnTo>
                    <a:lnTo>
                      <a:pt x="807" y="380"/>
                    </a:lnTo>
                    <a:lnTo>
                      <a:pt x="807" y="379"/>
                    </a:lnTo>
                    <a:lnTo>
                      <a:pt x="808" y="379"/>
                    </a:lnTo>
                    <a:lnTo>
                      <a:pt x="808" y="379"/>
                    </a:lnTo>
                    <a:lnTo>
                      <a:pt x="808" y="379"/>
                    </a:lnTo>
                    <a:lnTo>
                      <a:pt x="808" y="379"/>
                    </a:lnTo>
                    <a:lnTo>
                      <a:pt x="808" y="379"/>
                    </a:lnTo>
                    <a:lnTo>
                      <a:pt x="809" y="380"/>
                    </a:lnTo>
                    <a:lnTo>
                      <a:pt x="809" y="380"/>
                    </a:lnTo>
                    <a:lnTo>
                      <a:pt x="809" y="380"/>
                    </a:lnTo>
                    <a:lnTo>
                      <a:pt x="809" y="380"/>
                    </a:lnTo>
                    <a:lnTo>
                      <a:pt x="809" y="381"/>
                    </a:lnTo>
                    <a:lnTo>
                      <a:pt x="810" y="385"/>
                    </a:lnTo>
                    <a:lnTo>
                      <a:pt x="810" y="388"/>
                    </a:lnTo>
                    <a:lnTo>
                      <a:pt x="810" y="392"/>
                    </a:lnTo>
                    <a:lnTo>
                      <a:pt x="810" y="395"/>
                    </a:lnTo>
                    <a:lnTo>
                      <a:pt x="810" y="399"/>
                    </a:lnTo>
                    <a:lnTo>
                      <a:pt x="811" y="402"/>
                    </a:lnTo>
                    <a:lnTo>
                      <a:pt x="811" y="405"/>
                    </a:lnTo>
                    <a:lnTo>
                      <a:pt x="811" y="408"/>
                    </a:lnTo>
                    <a:lnTo>
                      <a:pt x="811" y="410"/>
                    </a:lnTo>
                    <a:lnTo>
                      <a:pt x="811" y="411"/>
                    </a:lnTo>
                    <a:lnTo>
                      <a:pt x="811" y="412"/>
                    </a:lnTo>
                    <a:lnTo>
                      <a:pt x="812" y="413"/>
                    </a:lnTo>
                    <a:lnTo>
                      <a:pt x="812" y="414"/>
                    </a:lnTo>
                    <a:lnTo>
                      <a:pt x="812" y="416"/>
                    </a:lnTo>
                    <a:lnTo>
                      <a:pt x="812" y="417"/>
                    </a:lnTo>
                    <a:lnTo>
                      <a:pt x="812" y="418"/>
                    </a:lnTo>
                    <a:lnTo>
                      <a:pt x="813" y="418"/>
                    </a:lnTo>
                    <a:lnTo>
                      <a:pt x="813" y="419"/>
                    </a:lnTo>
                    <a:lnTo>
                      <a:pt x="813" y="419"/>
                    </a:lnTo>
                    <a:lnTo>
                      <a:pt x="813" y="420"/>
                    </a:lnTo>
                    <a:lnTo>
                      <a:pt x="813" y="421"/>
                    </a:lnTo>
                    <a:lnTo>
                      <a:pt x="814" y="421"/>
                    </a:lnTo>
                    <a:lnTo>
                      <a:pt x="814" y="422"/>
                    </a:lnTo>
                    <a:lnTo>
                      <a:pt x="814" y="422"/>
                    </a:lnTo>
                    <a:lnTo>
                      <a:pt x="814" y="424"/>
                    </a:lnTo>
                    <a:lnTo>
                      <a:pt x="814" y="425"/>
                    </a:lnTo>
                    <a:lnTo>
                      <a:pt x="815" y="427"/>
                    </a:lnTo>
                    <a:lnTo>
                      <a:pt x="815" y="428"/>
                    </a:lnTo>
                    <a:lnTo>
                      <a:pt x="815" y="429"/>
                    </a:lnTo>
                    <a:lnTo>
                      <a:pt x="815" y="431"/>
                    </a:lnTo>
                    <a:lnTo>
                      <a:pt x="815" y="432"/>
                    </a:lnTo>
                    <a:lnTo>
                      <a:pt x="816" y="434"/>
                    </a:lnTo>
                    <a:lnTo>
                      <a:pt x="816" y="434"/>
                    </a:lnTo>
                    <a:lnTo>
                      <a:pt x="816" y="434"/>
                    </a:lnTo>
                    <a:lnTo>
                      <a:pt x="816" y="435"/>
                    </a:lnTo>
                    <a:lnTo>
                      <a:pt x="816" y="435"/>
                    </a:lnTo>
                    <a:lnTo>
                      <a:pt x="817" y="435"/>
                    </a:lnTo>
                    <a:lnTo>
                      <a:pt x="817" y="436"/>
                    </a:lnTo>
                    <a:lnTo>
                      <a:pt x="817" y="436"/>
                    </a:lnTo>
                    <a:lnTo>
                      <a:pt x="817" y="437"/>
                    </a:lnTo>
                    <a:lnTo>
                      <a:pt x="817" y="437"/>
                    </a:lnTo>
                    <a:lnTo>
                      <a:pt x="817" y="437"/>
                    </a:lnTo>
                    <a:lnTo>
                      <a:pt x="817" y="437"/>
                    </a:lnTo>
                    <a:lnTo>
                      <a:pt x="818" y="437"/>
                    </a:lnTo>
                    <a:lnTo>
                      <a:pt x="818" y="437"/>
                    </a:lnTo>
                    <a:lnTo>
                      <a:pt x="818" y="437"/>
                    </a:lnTo>
                    <a:lnTo>
                      <a:pt x="818" y="437"/>
                    </a:lnTo>
                    <a:lnTo>
                      <a:pt x="819" y="437"/>
                    </a:lnTo>
                    <a:lnTo>
                      <a:pt x="819" y="437"/>
                    </a:lnTo>
                    <a:lnTo>
                      <a:pt x="819" y="438"/>
                    </a:lnTo>
                    <a:lnTo>
                      <a:pt x="819" y="439"/>
                    </a:lnTo>
                    <a:lnTo>
                      <a:pt x="819" y="439"/>
                    </a:lnTo>
                    <a:lnTo>
                      <a:pt x="820" y="440"/>
                    </a:lnTo>
                    <a:lnTo>
                      <a:pt x="820" y="440"/>
                    </a:lnTo>
                    <a:lnTo>
                      <a:pt x="820" y="441"/>
                    </a:lnTo>
                    <a:lnTo>
                      <a:pt x="820" y="441"/>
                    </a:lnTo>
                    <a:lnTo>
                      <a:pt x="820" y="440"/>
                    </a:lnTo>
                    <a:lnTo>
                      <a:pt x="821" y="440"/>
                    </a:lnTo>
                    <a:lnTo>
                      <a:pt x="821" y="439"/>
                    </a:lnTo>
                    <a:lnTo>
                      <a:pt x="821" y="438"/>
                    </a:lnTo>
                    <a:lnTo>
                      <a:pt x="821" y="437"/>
                    </a:lnTo>
                    <a:lnTo>
                      <a:pt x="821" y="436"/>
                    </a:lnTo>
                    <a:lnTo>
                      <a:pt x="822" y="435"/>
                    </a:lnTo>
                    <a:lnTo>
                      <a:pt x="822" y="434"/>
                    </a:lnTo>
                    <a:lnTo>
                      <a:pt x="822" y="434"/>
                    </a:lnTo>
                    <a:lnTo>
                      <a:pt x="822" y="432"/>
                    </a:lnTo>
                    <a:lnTo>
                      <a:pt x="822" y="431"/>
                    </a:lnTo>
                    <a:lnTo>
                      <a:pt x="823" y="430"/>
                    </a:lnTo>
                    <a:lnTo>
                      <a:pt x="823" y="429"/>
                    </a:lnTo>
                    <a:lnTo>
                      <a:pt x="823" y="428"/>
                    </a:lnTo>
                    <a:lnTo>
                      <a:pt x="823" y="427"/>
                    </a:lnTo>
                    <a:lnTo>
                      <a:pt x="823" y="427"/>
                    </a:lnTo>
                    <a:lnTo>
                      <a:pt x="823" y="427"/>
                    </a:lnTo>
                    <a:lnTo>
                      <a:pt x="823" y="427"/>
                    </a:lnTo>
                    <a:lnTo>
                      <a:pt x="824" y="428"/>
                    </a:lnTo>
                    <a:lnTo>
                      <a:pt x="824" y="428"/>
                    </a:lnTo>
                    <a:lnTo>
                      <a:pt x="824" y="428"/>
                    </a:lnTo>
                    <a:lnTo>
                      <a:pt x="824" y="428"/>
                    </a:lnTo>
                    <a:lnTo>
                      <a:pt x="824" y="429"/>
                    </a:lnTo>
                    <a:lnTo>
                      <a:pt x="825" y="429"/>
                    </a:lnTo>
                    <a:lnTo>
                      <a:pt x="825" y="429"/>
                    </a:lnTo>
                    <a:lnTo>
                      <a:pt x="825" y="429"/>
                    </a:lnTo>
                    <a:lnTo>
                      <a:pt x="825" y="429"/>
                    </a:lnTo>
                    <a:lnTo>
                      <a:pt x="826" y="430"/>
                    </a:lnTo>
                    <a:lnTo>
                      <a:pt x="826" y="430"/>
                    </a:lnTo>
                    <a:lnTo>
                      <a:pt x="826" y="430"/>
                    </a:lnTo>
                    <a:lnTo>
                      <a:pt x="826" y="430"/>
                    </a:lnTo>
                    <a:lnTo>
                      <a:pt x="826" y="430"/>
                    </a:lnTo>
                    <a:lnTo>
                      <a:pt x="827" y="430"/>
                    </a:lnTo>
                    <a:lnTo>
                      <a:pt x="827" y="429"/>
                    </a:lnTo>
                    <a:lnTo>
                      <a:pt x="827" y="429"/>
                    </a:lnTo>
                    <a:lnTo>
                      <a:pt x="827" y="429"/>
                    </a:lnTo>
                    <a:lnTo>
                      <a:pt x="827" y="429"/>
                    </a:lnTo>
                    <a:lnTo>
                      <a:pt x="828" y="429"/>
                    </a:lnTo>
                    <a:lnTo>
                      <a:pt x="828" y="429"/>
                    </a:lnTo>
                    <a:lnTo>
                      <a:pt x="828" y="428"/>
                    </a:lnTo>
                    <a:lnTo>
                      <a:pt x="828" y="428"/>
                    </a:lnTo>
                    <a:lnTo>
                      <a:pt x="828" y="428"/>
                    </a:lnTo>
                    <a:lnTo>
                      <a:pt x="829" y="428"/>
                    </a:lnTo>
                    <a:lnTo>
                      <a:pt x="829" y="428"/>
                    </a:lnTo>
                    <a:lnTo>
                      <a:pt x="829" y="428"/>
                    </a:lnTo>
                    <a:lnTo>
                      <a:pt x="829" y="428"/>
                    </a:lnTo>
                    <a:lnTo>
                      <a:pt x="829" y="428"/>
                    </a:lnTo>
                    <a:lnTo>
                      <a:pt x="829" y="427"/>
                    </a:lnTo>
                    <a:lnTo>
                      <a:pt x="829" y="426"/>
                    </a:lnTo>
                    <a:lnTo>
                      <a:pt x="830" y="425"/>
                    </a:lnTo>
                    <a:lnTo>
                      <a:pt x="830" y="423"/>
                    </a:lnTo>
                    <a:lnTo>
                      <a:pt x="830" y="422"/>
                    </a:lnTo>
                    <a:lnTo>
                      <a:pt x="830" y="421"/>
                    </a:lnTo>
                    <a:lnTo>
                      <a:pt x="830" y="420"/>
                    </a:lnTo>
                    <a:lnTo>
                      <a:pt x="831" y="418"/>
                    </a:lnTo>
                    <a:lnTo>
                      <a:pt x="831" y="418"/>
                    </a:lnTo>
                    <a:lnTo>
                      <a:pt x="831" y="418"/>
                    </a:lnTo>
                    <a:lnTo>
                      <a:pt x="831" y="419"/>
                    </a:lnTo>
                    <a:lnTo>
                      <a:pt x="831" y="419"/>
                    </a:lnTo>
                    <a:lnTo>
                      <a:pt x="832" y="420"/>
                    </a:lnTo>
                    <a:lnTo>
                      <a:pt x="832" y="421"/>
                    </a:lnTo>
                    <a:lnTo>
                      <a:pt x="832" y="421"/>
                    </a:lnTo>
                    <a:lnTo>
                      <a:pt x="832" y="422"/>
                    </a:lnTo>
                    <a:lnTo>
                      <a:pt x="832" y="422"/>
                    </a:lnTo>
                    <a:lnTo>
                      <a:pt x="833" y="422"/>
                    </a:lnTo>
                    <a:lnTo>
                      <a:pt x="833" y="421"/>
                    </a:lnTo>
                    <a:lnTo>
                      <a:pt x="833" y="421"/>
                    </a:lnTo>
                    <a:lnTo>
                      <a:pt x="833" y="420"/>
                    </a:lnTo>
                    <a:lnTo>
                      <a:pt x="834" y="420"/>
                    </a:lnTo>
                    <a:lnTo>
                      <a:pt x="834" y="419"/>
                    </a:lnTo>
                    <a:lnTo>
                      <a:pt x="834" y="419"/>
                    </a:lnTo>
                    <a:lnTo>
                      <a:pt x="834" y="418"/>
                    </a:lnTo>
                    <a:lnTo>
                      <a:pt x="834" y="417"/>
                    </a:lnTo>
                    <a:lnTo>
                      <a:pt x="835" y="417"/>
                    </a:lnTo>
                    <a:lnTo>
                      <a:pt x="835" y="416"/>
                    </a:lnTo>
                    <a:lnTo>
                      <a:pt x="835" y="416"/>
                    </a:lnTo>
                    <a:lnTo>
                      <a:pt x="835" y="415"/>
                    </a:lnTo>
                    <a:lnTo>
                      <a:pt x="835" y="414"/>
                    </a:lnTo>
                    <a:lnTo>
                      <a:pt x="835" y="413"/>
                    </a:lnTo>
                    <a:lnTo>
                      <a:pt x="835" y="413"/>
                    </a:lnTo>
                    <a:lnTo>
                      <a:pt x="836" y="412"/>
                    </a:lnTo>
                    <a:lnTo>
                      <a:pt x="836" y="412"/>
                    </a:lnTo>
                    <a:lnTo>
                      <a:pt x="836" y="411"/>
                    </a:lnTo>
                    <a:lnTo>
                      <a:pt x="836" y="411"/>
                    </a:lnTo>
                    <a:lnTo>
                      <a:pt x="836" y="411"/>
                    </a:lnTo>
                    <a:lnTo>
                      <a:pt x="837" y="410"/>
                    </a:lnTo>
                    <a:lnTo>
                      <a:pt x="837" y="410"/>
                    </a:lnTo>
                    <a:lnTo>
                      <a:pt x="837" y="409"/>
                    </a:lnTo>
                    <a:lnTo>
                      <a:pt x="837" y="408"/>
                    </a:lnTo>
                    <a:lnTo>
                      <a:pt x="837" y="408"/>
                    </a:lnTo>
                    <a:lnTo>
                      <a:pt x="838" y="407"/>
                    </a:lnTo>
                    <a:lnTo>
                      <a:pt x="838" y="406"/>
                    </a:lnTo>
                    <a:lnTo>
                      <a:pt x="838" y="406"/>
                    </a:lnTo>
                    <a:lnTo>
                      <a:pt x="838" y="405"/>
                    </a:lnTo>
                    <a:lnTo>
                      <a:pt x="838" y="405"/>
                    </a:lnTo>
                    <a:lnTo>
                      <a:pt x="839" y="404"/>
                    </a:lnTo>
                    <a:lnTo>
                      <a:pt x="839" y="403"/>
                    </a:lnTo>
                    <a:lnTo>
                      <a:pt x="839" y="402"/>
                    </a:lnTo>
                    <a:lnTo>
                      <a:pt x="839" y="402"/>
                    </a:lnTo>
                    <a:lnTo>
                      <a:pt x="839" y="401"/>
                    </a:lnTo>
                    <a:lnTo>
                      <a:pt x="840" y="400"/>
                    </a:lnTo>
                    <a:lnTo>
                      <a:pt x="840" y="400"/>
                    </a:lnTo>
                    <a:lnTo>
                      <a:pt x="840" y="399"/>
                    </a:lnTo>
                    <a:lnTo>
                      <a:pt x="840" y="399"/>
                    </a:lnTo>
                    <a:lnTo>
                      <a:pt x="840" y="398"/>
                    </a:lnTo>
                    <a:lnTo>
                      <a:pt x="841" y="397"/>
                    </a:lnTo>
                    <a:lnTo>
                      <a:pt x="841" y="397"/>
                    </a:lnTo>
                    <a:lnTo>
                      <a:pt x="841" y="396"/>
                    </a:lnTo>
                    <a:lnTo>
                      <a:pt x="841" y="395"/>
                    </a:lnTo>
                    <a:lnTo>
                      <a:pt x="841" y="394"/>
                    </a:lnTo>
                    <a:lnTo>
                      <a:pt x="841" y="394"/>
                    </a:lnTo>
                    <a:lnTo>
                      <a:pt x="842" y="393"/>
                    </a:lnTo>
                    <a:lnTo>
                      <a:pt x="842" y="395"/>
                    </a:lnTo>
                    <a:lnTo>
                      <a:pt x="842" y="397"/>
                    </a:lnTo>
                    <a:lnTo>
                      <a:pt x="842" y="399"/>
                    </a:lnTo>
                    <a:lnTo>
                      <a:pt x="842" y="400"/>
                    </a:lnTo>
                    <a:lnTo>
                      <a:pt x="843" y="402"/>
                    </a:lnTo>
                    <a:lnTo>
                      <a:pt x="843" y="403"/>
                    </a:lnTo>
                    <a:lnTo>
                      <a:pt x="843" y="405"/>
                    </a:lnTo>
                    <a:lnTo>
                      <a:pt x="843" y="407"/>
                    </a:lnTo>
                    <a:lnTo>
                      <a:pt x="843" y="409"/>
                    </a:lnTo>
                    <a:lnTo>
                      <a:pt x="844" y="412"/>
                    </a:lnTo>
                    <a:lnTo>
                      <a:pt x="844" y="414"/>
                    </a:lnTo>
                    <a:lnTo>
                      <a:pt x="844" y="417"/>
                    </a:lnTo>
                    <a:lnTo>
                      <a:pt x="844" y="419"/>
                    </a:lnTo>
                    <a:lnTo>
                      <a:pt x="844" y="422"/>
                    </a:lnTo>
                    <a:lnTo>
                      <a:pt x="845" y="424"/>
                    </a:lnTo>
                    <a:lnTo>
                      <a:pt x="845" y="427"/>
                    </a:lnTo>
                    <a:lnTo>
                      <a:pt x="845" y="428"/>
                    </a:lnTo>
                    <a:lnTo>
                      <a:pt x="845" y="430"/>
                    </a:lnTo>
                    <a:lnTo>
                      <a:pt x="845" y="432"/>
                    </a:lnTo>
                    <a:lnTo>
                      <a:pt x="846" y="434"/>
                    </a:lnTo>
                    <a:lnTo>
                      <a:pt x="846" y="435"/>
                    </a:lnTo>
                    <a:lnTo>
                      <a:pt x="846" y="437"/>
                    </a:lnTo>
                    <a:lnTo>
                      <a:pt x="846" y="439"/>
                    </a:lnTo>
                    <a:lnTo>
                      <a:pt x="846" y="440"/>
                    </a:lnTo>
                    <a:lnTo>
                      <a:pt x="846" y="440"/>
                    </a:lnTo>
                    <a:lnTo>
                      <a:pt x="847" y="441"/>
                    </a:lnTo>
                    <a:lnTo>
                      <a:pt x="847" y="441"/>
                    </a:lnTo>
                    <a:lnTo>
                      <a:pt x="847" y="441"/>
                    </a:lnTo>
                    <a:lnTo>
                      <a:pt x="847" y="441"/>
                    </a:lnTo>
                    <a:lnTo>
                      <a:pt x="847" y="441"/>
                    </a:lnTo>
                    <a:lnTo>
                      <a:pt x="848" y="442"/>
                    </a:lnTo>
                    <a:lnTo>
                      <a:pt x="848" y="442"/>
                    </a:lnTo>
                    <a:lnTo>
                      <a:pt x="848" y="442"/>
                    </a:lnTo>
                    <a:lnTo>
                      <a:pt x="848" y="442"/>
                    </a:lnTo>
                    <a:lnTo>
                      <a:pt x="848" y="442"/>
                    </a:lnTo>
                    <a:lnTo>
                      <a:pt x="849" y="442"/>
                    </a:lnTo>
                    <a:lnTo>
                      <a:pt x="849" y="442"/>
                    </a:lnTo>
                    <a:lnTo>
                      <a:pt x="849" y="442"/>
                    </a:lnTo>
                    <a:lnTo>
                      <a:pt x="849" y="442"/>
                    </a:lnTo>
                    <a:lnTo>
                      <a:pt x="849" y="443"/>
                    </a:lnTo>
                    <a:lnTo>
                      <a:pt x="850" y="444"/>
                    </a:lnTo>
                    <a:lnTo>
                      <a:pt x="850" y="445"/>
                    </a:lnTo>
                    <a:lnTo>
                      <a:pt x="850" y="446"/>
                    </a:lnTo>
                    <a:lnTo>
                      <a:pt x="850" y="447"/>
                    </a:lnTo>
                    <a:lnTo>
                      <a:pt x="850" y="449"/>
                    </a:lnTo>
                    <a:lnTo>
                      <a:pt x="851" y="450"/>
                    </a:lnTo>
                    <a:lnTo>
                      <a:pt x="851" y="451"/>
                    </a:lnTo>
                    <a:lnTo>
                      <a:pt x="851" y="452"/>
                    </a:lnTo>
                    <a:lnTo>
                      <a:pt x="851" y="452"/>
                    </a:lnTo>
                    <a:lnTo>
                      <a:pt x="851" y="452"/>
                    </a:lnTo>
                    <a:lnTo>
                      <a:pt x="852" y="452"/>
                    </a:lnTo>
                    <a:lnTo>
                      <a:pt x="852" y="452"/>
                    </a:lnTo>
                    <a:lnTo>
                      <a:pt x="852" y="452"/>
                    </a:lnTo>
                    <a:lnTo>
                      <a:pt x="852" y="452"/>
                    </a:lnTo>
                    <a:lnTo>
                      <a:pt x="852" y="452"/>
                    </a:lnTo>
                    <a:lnTo>
                      <a:pt x="852" y="452"/>
                    </a:lnTo>
                    <a:lnTo>
                      <a:pt x="853" y="451"/>
                    </a:lnTo>
                    <a:lnTo>
                      <a:pt x="853" y="451"/>
                    </a:lnTo>
                    <a:lnTo>
                      <a:pt x="853" y="451"/>
                    </a:lnTo>
                    <a:lnTo>
                      <a:pt x="853" y="451"/>
                    </a:lnTo>
                    <a:lnTo>
                      <a:pt x="853" y="451"/>
                    </a:lnTo>
                    <a:lnTo>
                      <a:pt x="854" y="450"/>
                    </a:lnTo>
                    <a:lnTo>
                      <a:pt x="854" y="450"/>
                    </a:lnTo>
                    <a:lnTo>
                      <a:pt x="854" y="450"/>
                    </a:lnTo>
                    <a:lnTo>
                      <a:pt x="854" y="449"/>
                    </a:lnTo>
                    <a:lnTo>
                      <a:pt x="854" y="448"/>
                    </a:lnTo>
                    <a:lnTo>
                      <a:pt x="855" y="447"/>
                    </a:lnTo>
                    <a:lnTo>
                      <a:pt x="855" y="447"/>
                    </a:lnTo>
                    <a:lnTo>
                      <a:pt x="855" y="446"/>
                    </a:lnTo>
                    <a:lnTo>
                      <a:pt x="855" y="445"/>
                    </a:lnTo>
                    <a:lnTo>
                      <a:pt x="855" y="445"/>
                    </a:lnTo>
                    <a:lnTo>
                      <a:pt x="856" y="443"/>
                    </a:lnTo>
                    <a:lnTo>
                      <a:pt x="856" y="442"/>
                    </a:lnTo>
                    <a:lnTo>
                      <a:pt x="856" y="440"/>
                    </a:lnTo>
                    <a:lnTo>
                      <a:pt x="856" y="439"/>
                    </a:lnTo>
                    <a:lnTo>
                      <a:pt x="856" y="437"/>
                    </a:lnTo>
                    <a:lnTo>
                      <a:pt x="857" y="436"/>
                    </a:lnTo>
                    <a:lnTo>
                      <a:pt x="857" y="434"/>
                    </a:lnTo>
                    <a:lnTo>
                      <a:pt x="857" y="433"/>
                    </a:lnTo>
                    <a:lnTo>
                      <a:pt x="857" y="431"/>
                    </a:lnTo>
                    <a:lnTo>
                      <a:pt x="857" y="432"/>
                    </a:lnTo>
                    <a:lnTo>
                      <a:pt x="858" y="432"/>
                    </a:lnTo>
                    <a:lnTo>
                      <a:pt x="858" y="433"/>
                    </a:lnTo>
                    <a:lnTo>
                      <a:pt x="858" y="434"/>
                    </a:lnTo>
                    <a:lnTo>
                      <a:pt x="858" y="434"/>
                    </a:lnTo>
                    <a:lnTo>
                      <a:pt x="858" y="435"/>
                    </a:lnTo>
                    <a:lnTo>
                      <a:pt x="858" y="435"/>
                    </a:lnTo>
                    <a:lnTo>
                      <a:pt x="858" y="436"/>
                    </a:lnTo>
                    <a:lnTo>
                      <a:pt x="859" y="436"/>
                    </a:lnTo>
                    <a:lnTo>
                      <a:pt x="859" y="437"/>
                    </a:lnTo>
                    <a:lnTo>
                      <a:pt x="859" y="437"/>
                    </a:lnTo>
                    <a:lnTo>
                      <a:pt x="859" y="438"/>
                    </a:lnTo>
                    <a:lnTo>
                      <a:pt x="860" y="438"/>
                    </a:lnTo>
                    <a:lnTo>
                      <a:pt x="860" y="439"/>
                    </a:lnTo>
                    <a:lnTo>
                      <a:pt x="860" y="440"/>
                    </a:lnTo>
                    <a:lnTo>
                      <a:pt x="860" y="440"/>
                    </a:lnTo>
                    <a:lnTo>
                      <a:pt x="860" y="439"/>
                    </a:lnTo>
                    <a:lnTo>
                      <a:pt x="861" y="438"/>
                    </a:lnTo>
                    <a:lnTo>
                      <a:pt x="861" y="437"/>
                    </a:lnTo>
                    <a:lnTo>
                      <a:pt x="861" y="436"/>
                    </a:lnTo>
                    <a:lnTo>
                      <a:pt x="861" y="435"/>
                    </a:lnTo>
                    <a:lnTo>
                      <a:pt x="861" y="434"/>
                    </a:lnTo>
                    <a:lnTo>
                      <a:pt x="862" y="434"/>
                    </a:lnTo>
                    <a:lnTo>
                      <a:pt x="862" y="433"/>
                    </a:lnTo>
                    <a:lnTo>
                      <a:pt x="862" y="434"/>
                    </a:lnTo>
                    <a:lnTo>
                      <a:pt x="862" y="434"/>
                    </a:lnTo>
                    <a:lnTo>
                      <a:pt x="862" y="435"/>
                    </a:lnTo>
                    <a:lnTo>
                      <a:pt x="863" y="435"/>
                    </a:lnTo>
                    <a:lnTo>
                      <a:pt x="863" y="436"/>
                    </a:lnTo>
                    <a:lnTo>
                      <a:pt x="863" y="437"/>
                    </a:lnTo>
                    <a:lnTo>
                      <a:pt x="863" y="437"/>
                    </a:lnTo>
                    <a:lnTo>
                      <a:pt x="863" y="438"/>
                    </a:lnTo>
                    <a:lnTo>
                      <a:pt x="864" y="437"/>
                    </a:lnTo>
                    <a:lnTo>
                      <a:pt x="864" y="435"/>
                    </a:lnTo>
                    <a:lnTo>
                      <a:pt x="864" y="434"/>
                    </a:lnTo>
                    <a:lnTo>
                      <a:pt x="864" y="433"/>
                    </a:lnTo>
                    <a:lnTo>
                      <a:pt x="864" y="432"/>
                    </a:lnTo>
                    <a:lnTo>
                      <a:pt x="864" y="431"/>
                    </a:lnTo>
                    <a:lnTo>
                      <a:pt x="864" y="430"/>
                    </a:lnTo>
                    <a:lnTo>
                      <a:pt x="865" y="429"/>
                    </a:lnTo>
                    <a:lnTo>
                      <a:pt x="865" y="428"/>
                    </a:lnTo>
                    <a:lnTo>
                      <a:pt x="865" y="427"/>
                    </a:lnTo>
                    <a:lnTo>
                      <a:pt x="865" y="427"/>
                    </a:lnTo>
                    <a:lnTo>
                      <a:pt x="865" y="426"/>
                    </a:lnTo>
                    <a:lnTo>
                      <a:pt x="866" y="425"/>
                    </a:lnTo>
                    <a:lnTo>
                      <a:pt x="866" y="424"/>
                    </a:lnTo>
                    <a:lnTo>
                      <a:pt x="866" y="423"/>
                    </a:lnTo>
                    <a:lnTo>
                      <a:pt x="866" y="423"/>
                    </a:lnTo>
                    <a:lnTo>
                      <a:pt x="866" y="423"/>
                    </a:lnTo>
                    <a:lnTo>
                      <a:pt x="867" y="423"/>
                    </a:lnTo>
                    <a:lnTo>
                      <a:pt x="867" y="423"/>
                    </a:lnTo>
                    <a:lnTo>
                      <a:pt x="867" y="423"/>
                    </a:lnTo>
                    <a:lnTo>
                      <a:pt x="867" y="423"/>
                    </a:lnTo>
                    <a:lnTo>
                      <a:pt x="868" y="423"/>
                    </a:lnTo>
                    <a:lnTo>
                      <a:pt x="868" y="423"/>
                    </a:lnTo>
                    <a:lnTo>
                      <a:pt x="868" y="423"/>
                    </a:lnTo>
                    <a:lnTo>
                      <a:pt x="868" y="422"/>
                    </a:lnTo>
                    <a:lnTo>
                      <a:pt x="868" y="422"/>
                    </a:lnTo>
                    <a:lnTo>
                      <a:pt x="869" y="421"/>
                    </a:lnTo>
                    <a:lnTo>
                      <a:pt x="869" y="421"/>
                    </a:lnTo>
                    <a:lnTo>
                      <a:pt x="869" y="420"/>
                    </a:lnTo>
                    <a:lnTo>
                      <a:pt x="869" y="419"/>
                    </a:lnTo>
                    <a:lnTo>
                      <a:pt x="869" y="419"/>
                    </a:lnTo>
                    <a:lnTo>
                      <a:pt x="870" y="418"/>
                    </a:lnTo>
                    <a:lnTo>
                      <a:pt x="870" y="418"/>
                    </a:lnTo>
                    <a:lnTo>
                      <a:pt x="870" y="417"/>
                    </a:lnTo>
                    <a:lnTo>
                      <a:pt x="870" y="416"/>
                    </a:lnTo>
                    <a:lnTo>
                      <a:pt x="870" y="415"/>
                    </a:lnTo>
                    <a:lnTo>
                      <a:pt x="870" y="414"/>
                    </a:lnTo>
                    <a:lnTo>
                      <a:pt x="870" y="413"/>
                    </a:lnTo>
                    <a:lnTo>
                      <a:pt x="871" y="412"/>
                    </a:lnTo>
                    <a:lnTo>
                      <a:pt x="871" y="411"/>
                    </a:lnTo>
                    <a:lnTo>
                      <a:pt x="871" y="411"/>
                    </a:lnTo>
                    <a:lnTo>
                      <a:pt x="871" y="410"/>
                    </a:lnTo>
                    <a:lnTo>
                      <a:pt x="871" y="410"/>
                    </a:lnTo>
                    <a:lnTo>
                      <a:pt x="872" y="409"/>
                    </a:lnTo>
                    <a:lnTo>
                      <a:pt x="872" y="408"/>
                    </a:lnTo>
                    <a:lnTo>
                      <a:pt x="872" y="408"/>
                    </a:lnTo>
                    <a:lnTo>
                      <a:pt x="872" y="407"/>
                    </a:lnTo>
                    <a:lnTo>
                      <a:pt x="872" y="406"/>
                    </a:lnTo>
                    <a:lnTo>
                      <a:pt x="873" y="405"/>
                    </a:lnTo>
                    <a:lnTo>
                      <a:pt x="873" y="404"/>
                    </a:lnTo>
                    <a:lnTo>
                      <a:pt x="873" y="402"/>
                    </a:lnTo>
                    <a:lnTo>
                      <a:pt x="873" y="401"/>
                    </a:lnTo>
                    <a:lnTo>
                      <a:pt x="873" y="399"/>
                    </a:lnTo>
                    <a:lnTo>
                      <a:pt x="874" y="398"/>
                    </a:lnTo>
                    <a:lnTo>
                      <a:pt x="874" y="397"/>
                    </a:lnTo>
                    <a:lnTo>
                      <a:pt x="874" y="395"/>
                    </a:lnTo>
                    <a:lnTo>
                      <a:pt x="874" y="395"/>
                    </a:lnTo>
                    <a:lnTo>
                      <a:pt x="874" y="395"/>
                    </a:lnTo>
                    <a:lnTo>
                      <a:pt x="875" y="395"/>
                    </a:lnTo>
                    <a:lnTo>
                      <a:pt x="875" y="395"/>
                    </a:lnTo>
                    <a:lnTo>
                      <a:pt x="875" y="395"/>
                    </a:lnTo>
                    <a:lnTo>
                      <a:pt x="875" y="395"/>
                    </a:lnTo>
                    <a:lnTo>
                      <a:pt x="875" y="395"/>
                    </a:lnTo>
                    <a:lnTo>
                      <a:pt x="875" y="395"/>
                    </a:lnTo>
                    <a:lnTo>
                      <a:pt x="876" y="397"/>
                    </a:lnTo>
                    <a:lnTo>
                      <a:pt x="876" y="399"/>
                    </a:lnTo>
                    <a:lnTo>
                      <a:pt x="876" y="402"/>
                    </a:lnTo>
                    <a:lnTo>
                      <a:pt x="876" y="404"/>
                    </a:lnTo>
                    <a:lnTo>
                      <a:pt x="876" y="406"/>
                    </a:lnTo>
                    <a:lnTo>
                      <a:pt x="877" y="408"/>
                    </a:lnTo>
                    <a:lnTo>
                      <a:pt x="877" y="411"/>
                    </a:lnTo>
                    <a:lnTo>
                      <a:pt x="877" y="413"/>
                    </a:lnTo>
                    <a:lnTo>
                      <a:pt x="877" y="416"/>
                    </a:lnTo>
                    <a:lnTo>
                      <a:pt x="877" y="418"/>
                    </a:lnTo>
                    <a:lnTo>
                      <a:pt x="878" y="421"/>
                    </a:lnTo>
                    <a:lnTo>
                      <a:pt x="878" y="423"/>
                    </a:lnTo>
                    <a:lnTo>
                      <a:pt x="878" y="426"/>
                    </a:lnTo>
                    <a:lnTo>
                      <a:pt x="878" y="428"/>
                    </a:lnTo>
                    <a:lnTo>
                      <a:pt x="878" y="431"/>
                    </a:lnTo>
                    <a:lnTo>
                      <a:pt x="879" y="434"/>
                    </a:lnTo>
                    <a:lnTo>
                      <a:pt x="879" y="435"/>
                    </a:lnTo>
                    <a:lnTo>
                      <a:pt x="879" y="437"/>
                    </a:lnTo>
                    <a:lnTo>
                      <a:pt x="879" y="438"/>
                    </a:lnTo>
                    <a:lnTo>
                      <a:pt x="879" y="440"/>
                    </a:lnTo>
                    <a:lnTo>
                      <a:pt x="880" y="441"/>
                    </a:lnTo>
                    <a:lnTo>
                      <a:pt x="880" y="443"/>
                    </a:lnTo>
                    <a:lnTo>
                      <a:pt x="880" y="444"/>
                    </a:lnTo>
                    <a:lnTo>
                      <a:pt x="880" y="446"/>
                    </a:lnTo>
                    <a:lnTo>
                      <a:pt x="880" y="446"/>
                    </a:lnTo>
                    <a:lnTo>
                      <a:pt x="881" y="447"/>
                    </a:lnTo>
                    <a:lnTo>
                      <a:pt x="881" y="447"/>
                    </a:lnTo>
                    <a:lnTo>
                      <a:pt x="881" y="448"/>
                    </a:lnTo>
                    <a:lnTo>
                      <a:pt x="881" y="449"/>
                    </a:lnTo>
                    <a:lnTo>
                      <a:pt x="881" y="449"/>
                    </a:lnTo>
                    <a:lnTo>
                      <a:pt x="881" y="450"/>
                    </a:lnTo>
                    <a:lnTo>
                      <a:pt x="882" y="451"/>
                    </a:lnTo>
                    <a:lnTo>
                      <a:pt x="882" y="450"/>
                    </a:lnTo>
                    <a:lnTo>
                      <a:pt x="882" y="450"/>
                    </a:lnTo>
                    <a:lnTo>
                      <a:pt x="882" y="449"/>
                    </a:lnTo>
                    <a:lnTo>
                      <a:pt x="882" y="449"/>
                    </a:lnTo>
                    <a:lnTo>
                      <a:pt x="883" y="448"/>
                    </a:lnTo>
                    <a:lnTo>
                      <a:pt x="883" y="448"/>
                    </a:lnTo>
                    <a:lnTo>
                      <a:pt x="883" y="447"/>
                    </a:lnTo>
                    <a:lnTo>
                      <a:pt x="883" y="447"/>
                    </a:lnTo>
                    <a:lnTo>
                      <a:pt x="883" y="448"/>
                    </a:lnTo>
                    <a:lnTo>
                      <a:pt x="884" y="449"/>
                    </a:lnTo>
                    <a:lnTo>
                      <a:pt x="884" y="449"/>
                    </a:lnTo>
                    <a:lnTo>
                      <a:pt x="884" y="450"/>
                    </a:lnTo>
                    <a:lnTo>
                      <a:pt x="884" y="451"/>
                    </a:lnTo>
                    <a:lnTo>
                      <a:pt x="884" y="452"/>
                    </a:lnTo>
                    <a:lnTo>
                      <a:pt x="885" y="453"/>
                    </a:lnTo>
                    <a:lnTo>
                      <a:pt x="885" y="453"/>
                    </a:lnTo>
                    <a:lnTo>
                      <a:pt x="885" y="453"/>
                    </a:lnTo>
                    <a:lnTo>
                      <a:pt x="885" y="453"/>
                    </a:lnTo>
                    <a:lnTo>
                      <a:pt x="885" y="453"/>
                    </a:lnTo>
                    <a:lnTo>
                      <a:pt x="886" y="453"/>
                    </a:lnTo>
                    <a:lnTo>
                      <a:pt x="886" y="453"/>
                    </a:lnTo>
                    <a:lnTo>
                      <a:pt x="886" y="453"/>
                    </a:lnTo>
                    <a:lnTo>
                      <a:pt x="886" y="453"/>
                    </a:lnTo>
                    <a:lnTo>
                      <a:pt x="886" y="452"/>
                    </a:lnTo>
                    <a:lnTo>
                      <a:pt x="887" y="452"/>
                    </a:lnTo>
                    <a:lnTo>
                      <a:pt x="887" y="451"/>
                    </a:lnTo>
                    <a:lnTo>
                      <a:pt x="887" y="450"/>
                    </a:lnTo>
                    <a:lnTo>
                      <a:pt x="887" y="449"/>
                    </a:lnTo>
                    <a:lnTo>
                      <a:pt x="887" y="449"/>
                    </a:lnTo>
                    <a:lnTo>
                      <a:pt x="887" y="448"/>
                    </a:lnTo>
                    <a:lnTo>
                      <a:pt x="888" y="447"/>
                    </a:lnTo>
                    <a:lnTo>
                      <a:pt x="888" y="446"/>
                    </a:lnTo>
                    <a:lnTo>
                      <a:pt x="888" y="445"/>
                    </a:lnTo>
                    <a:lnTo>
                      <a:pt x="888" y="444"/>
                    </a:lnTo>
                    <a:lnTo>
                      <a:pt x="888" y="442"/>
                    </a:lnTo>
                    <a:lnTo>
                      <a:pt x="889" y="441"/>
                    </a:lnTo>
                    <a:lnTo>
                      <a:pt x="889" y="440"/>
                    </a:lnTo>
                    <a:lnTo>
                      <a:pt x="889" y="439"/>
                    </a:lnTo>
                    <a:lnTo>
                      <a:pt x="889" y="437"/>
                    </a:lnTo>
                    <a:lnTo>
                      <a:pt x="889" y="436"/>
                    </a:lnTo>
                    <a:lnTo>
                      <a:pt x="890" y="437"/>
                    </a:lnTo>
                    <a:lnTo>
                      <a:pt x="890" y="437"/>
                    </a:lnTo>
                    <a:lnTo>
                      <a:pt x="890" y="438"/>
                    </a:lnTo>
                    <a:lnTo>
                      <a:pt x="890" y="438"/>
                    </a:lnTo>
                    <a:lnTo>
                      <a:pt x="890" y="439"/>
                    </a:lnTo>
                    <a:lnTo>
                      <a:pt x="891" y="440"/>
                    </a:lnTo>
                    <a:lnTo>
                      <a:pt x="891" y="440"/>
                    </a:lnTo>
                    <a:lnTo>
                      <a:pt x="891" y="440"/>
                    </a:lnTo>
                    <a:lnTo>
                      <a:pt x="891" y="440"/>
                    </a:lnTo>
                    <a:lnTo>
                      <a:pt x="891" y="440"/>
                    </a:lnTo>
                    <a:lnTo>
                      <a:pt x="892" y="440"/>
                    </a:lnTo>
                    <a:lnTo>
                      <a:pt x="892" y="439"/>
                    </a:lnTo>
                    <a:lnTo>
                      <a:pt x="892" y="439"/>
                    </a:lnTo>
                    <a:lnTo>
                      <a:pt x="892" y="439"/>
                    </a:lnTo>
                    <a:lnTo>
                      <a:pt x="892" y="438"/>
                    </a:lnTo>
                    <a:lnTo>
                      <a:pt x="893" y="438"/>
                    </a:lnTo>
                    <a:lnTo>
                      <a:pt x="893" y="438"/>
                    </a:lnTo>
                    <a:lnTo>
                      <a:pt x="893" y="439"/>
                    </a:lnTo>
                    <a:lnTo>
                      <a:pt x="893" y="439"/>
                    </a:lnTo>
                    <a:lnTo>
                      <a:pt x="893" y="439"/>
                    </a:lnTo>
                    <a:lnTo>
                      <a:pt x="893" y="440"/>
                    </a:lnTo>
                    <a:lnTo>
                      <a:pt x="894" y="440"/>
                    </a:lnTo>
                    <a:lnTo>
                      <a:pt x="894" y="440"/>
                    </a:lnTo>
                    <a:lnTo>
                      <a:pt x="894" y="440"/>
                    </a:lnTo>
                    <a:lnTo>
                      <a:pt x="894" y="440"/>
                    </a:lnTo>
                    <a:lnTo>
                      <a:pt x="894" y="440"/>
                    </a:lnTo>
                    <a:lnTo>
                      <a:pt x="895" y="440"/>
                    </a:lnTo>
                    <a:lnTo>
                      <a:pt x="895" y="441"/>
                    </a:lnTo>
                    <a:lnTo>
                      <a:pt x="895" y="441"/>
                    </a:lnTo>
                    <a:lnTo>
                      <a:pt x="895" y="441"/>
                    </a:lnTo>
                    <a:lnTo>
                      <a:pt x="895" y="441"/>
                    </a:lnTo>
                    <a:lnTo>
                      <a:pt x="896" y="441"/>
                    </a:lnTo>
                    <a:lnTo>
                      <a:pt x="896" y="440"/>
                    </a:lnTo>
                    <a:lnTo>
                      <a:pt x="896" y="440"/>
                    </a:lnTo>
                    <a:lnTo>
                      <a:pt x="896" y="439"/>
                    </a:lnTo>
                    <a:lnTo>
                      <a:pt x="896" y="438"/>
                    </a:lnTo>
                    <a:lnTo>
                      <a:pt x="897" y="437"/>
                    </a:lnTo>
                    <a:lnTo>
                      <a:pt x="897" y="436"/>
                    </a:lnTo>
                    <a:lnTo>
                      <a:pt x="897" y="436"/>
                    </a:lnTo>
                    <a:lnTo>
                      <a:pt x="897" y="435"/>
                    </a:lnTo>
                    <a:lnTo>
                      <a:pt x="897" y="434"/>
                    </a:lnTo>
                    <a:lnTo>
                      <a:pt x="898" y="434"/>
                    </a:lnTo>
                    <a:lnTo>
                      <a:pt x="898" y="433"/>
                    </a:lnTo>
                    <a:lnTo>
                      <a:pt x="898" y="432"/>
                    </a:lnTo>
                    <a:lnTo>
                      <a:pt x="898" y="432"/>
                    </a:lnTo>
                    <a:lnTo>
                      <a:pt x="898" y="431"/>
                    </a:lnTo>
                    <a:lnTo>
                      <a:pt x="899" y="430"/>
                    </a:lnTo>
                    <a:lnTo>
                      <a:pt x="899" y="430"/>
                    </a:lnTo>
                    <a:lnTo>
                      <a:pt x="899" y="429"/>
                    </a:lnTo>
                    <a:lnTo>
                      <a:pt x="899" y="429"/>
                    </a:lnTo>
                    <a:lnTo>
                      <a:pt x="899" y="429"/>
                    </a:lnTo>
                    <a:lnTo>
                      <a:pt x="899" y="428"/>
                    </a:lnTo>
                    <a:lnTo>
                      <a:pt x="899" y="428"/>
                    </a:lnTo>
                    <a:lnTo>
                      <a:pt x="900" y="428"/>
                    </a:lnTo>
                    <a:lnTo>
                      <a:pt x="900" y="428"/>
                    </a:lnTo>
                    <a:lnTo>
                      <a:pt x="900" y="427"/>
                    </a:lnTo>
                    <a:lnTo>
                      <a:pt x="900" y="427"/>
                    </a:lnTo>
                    <a:lnTo>
                      <a:pt x="900" y="426"/>
                    </a:lnTo>
                    <a:lnTo>
                      <a:pt x="901" y="426"/>
                    </a:lnTo>
                    <a:lnTo>
                      <a:pt x="901" y="425"/>
                    </a:lnTo>
                    <a:lnTo>
                      <a:pt x="901" y="425"/>
                    </a:lnTo>
                    <a:lnTo>
                      <a:pt x="901" y="424"/>
                    </a:lnTo>
                    <a:lnTo>
                      <a:pt x="902" y="424"/>
                    </a:lnTo>
                    <a:lnTo>
                      <a:pt x="902" y="423"/>
                    </a:lnTo>
                    <a:lnTo>
                      <a:pt x="902" y="423"/>
                    </a:lnTo>
                    <a:lnTo>
                      <a:pt x="902" y="422"/>
                    </a:lnTo>
                    <a:lnTo>
                      <a:pt x="902" y="421"/>
                    </a:lnTo>
                    <a:lnTo>
                      <a:pt x="903" y="420"/>
                    </a:lnTo>
                    <a:lnTo>
                      <a:pt x="903" y="419"/>
                    </a:lnTo>
                    <a:lnTo>
                      <a:pt x="903" y="418"/>
                    </a:lnTo>
                    <a:lnTo>
                      <a:pt x="903" y="417"/>
                    </a:lnTo>
                    <a:lnTo>
                      <a:pt x="903" y="416"/>
                    </a:lnTo>
                    <a:lnTo>
                      <a:pt x="904" y="416"/>
                    </a:lnTo>
                    <a:lnTo>
                      <a:pt x="904" y="416"/>
                    </a:lnTo>
                    <a:lnTo>
                      <a:pt x="904" y="415"/>
                    </a:lnTo>
                    <a:lnTo>
                      <a:pt x="904" y="415"/>
                    </a:lnTo>
                    <a:lnTo>
                      <a:pt x="904" y="415"/>
                    </a:lnTo>
                    <a:lnTo>
                      <a:pt x="905" y="414"/>
                    </a:lnTo>
                    <a:lnTo>
                      <a:pt x="905" y="414"/>
                    </a:lnTo>
                    <a:lnTo>
                      <a:pt x="905" y="414"/>
                    </a:lnTo>
                    <a:lnTo>
                      <a:pt x="905" y="413"/>
                    </a:lnTo>
                    <a:lnTo>
                      <a:pt x="905" y="413"/>
                    </a:lnTo>
                    <a:lnTo>
                      <a:pt x="905" y="412"/>
                    </a:lnTo>
                    <a:lnTo>
                      <a:pt x="905" y="411"/>
                    </a:lnTo>
                    <a:lnTo>
                      <a:pt x="906" y="411"/>
                    </a:lnTo>
                    <a:lnTo>
                      <a:pt x="906" y="411"/>
                    </a:lnTo>
                    <a:lnTo>
                      <a:pt x="906" y="410"/>
                    </a:lnTo>
                    <a:lnTo>
                      <a:pt x="906" y="410"/>
                    </a:lnTo>
                    <a:lnTo>
                      <a:pt x="906" y="410"/>
                    </a:lnTo>
                    <a:lnTo>
                      <a:pt x="907" y="409"/>
                    </a:lnTo>
                    <a:lnTo>
                      <a:pt x="907" y="409"/>
                    </a:lnTo>
                    <a:lnTo>
                      <a:pt x="907" y="409"/>
                    </a:lnTo>
                    <a:lnTo>
                      <a:pt x="907" y="409"/>
                    </a:lnTo>
                    <a:lnTo>
                      <a:pt x="907" y="408"/>
                    </a:lnTo>
                    <a:lnTo>
                      <a:pt x="908" y="408"/>
                    </a:lnTo>
                    <a:lnTo>
                      <a:pt x="908" y="408"/>
                    </a:lnTo>
                    <a:lnTo>
                      <a:pt x="908" y="409"/>
                    </a:lnTo>
                    <a:lnTo>
                      <a:pt x="908" y="409"/>
                    </a:lnTo>
                    <a:lnTo>
                      <a:pt x="908" y="410"/>
                    </a:lnTo>
                    <a:lnTo>
                      <a:pt x="909" y="411"/>
                    </a:lnTo>
                    <a:lnTo>
                      <a:pt x="909" y="411"/>
                    </a:lnTo>
                    <a:lnTo>
                      <a:pt x="909" y="412"/>
                    </a:lnTo>
                    <a:lnTo>
                      <a:pt x="909" y="413"/>
                    </a:lnTo>
                    <a:lnTo>
                      <a:pt x="910" y="413"/>
                    </a:lnTo>
                    <a:lnTo>
                      <a:pt x="910" y="416"/>
                    </a:lnTo>
                    <a:lnTo>
                      <a:pt x="910" y="419"/>
                    </a:lnTo>
                    <a:lnTo>
                      <a:pt x="910" y="422"/>
                    </a:lnTo>
                    <a:lnTo>
                      <a:pt x="910" y="424"/>
                    </a:lnTo>
                    <a:lnTo>
                      <a:pt x="910" y="427"/>
                    </a:lnTo>
                    <a:lnTo>
                      <a:pt x="910" y="430"/>
                    </a:lnTo>
                    <a:lnTo>
                      <a:pt x="911" y="433"/>
                    </a:lnTo>
                    <a:lnTo>
                      <a:pt x="911" y="435"/>
                    </a:lnTo>
                    <a:lnTo>
                      <a:pt x="911" y="435"/>
                    </a:lnTo>
                    <a:lnTo>
                      <a:pt x="911" y="436"/>
                    </a:lnTo>
                    <a:lnTo>
                      <a:pt x="911" y="436"/>
                    </a:lnTo>
                    <a:lnTo>
                      <a:pt x="912" y="437"/>
                    </a:lnTo>
                    <a:lnTo>
                      <a:pt x="912" y="437"/>
                    </a:lnTo>
                    <a:lnTo>
                      <a:pt x="912" y="438"/>
                    </a:lnTo>
                    <a:lnTo>
                      <a:pt x="912" y="438"/>
                    </a:lnTo>
                    <a:lnTo>
                      <a:pt x="912" y="439"/>
                    </a:lnTo>
                    <a:lnTo>
                      <a:pt x="913" y="440"/>
                    </a:lnTo>
                    <a:lnTo>
                      <a:pt x="913" y="442"/>
                    </a:lnTo>
                    <a:lnTo>
                      <a:pt x="913" y="443"/>
                    </a:lnTo>
                    <a:lnTo>
                      <a:pt x="913" y="445"/>
                    </a:lnTo>
                    <a:lnTo>
                      <a:pt x="913" y="446"/>
                    </a:lnTo>
                    <a:lnTo>
                      <a:pt x="914" y="447"/>
                    </a:lnTo>
                    <a:lnTo>
                      <a:pt x="914" y="449"/>
                    </a:lnTo>
                    <a:lnTo>
                      <a:pt x="914" y="451"/>
                    </a:lnTo>
                    <a:lnTo>
                      <a:pt x="914" y="451"/>
                    </a:lnTo>
                    <a:lnTo>
                      <a:pt x="914" y="451"/>
                    </a:lnTo>
                    <a:lnTo>
                      <a:pt x="915" y="451"/>
                    </a:lnTo>
                    <a:lnTo>
                      <a:pt x="915" y="451"/>
                    </a:lnTo>
                    <a:lnTo>
                      <a:pt x="915" y="451"/>
                    </a:lnTo>
                    <a:lnTo>
                      <a:pt x="915" y="451"/>
                    </a:lnTo>
                    <a:lnTo>
                      <a:pt x="915" y="452"/>
                    </a:lnTo>
                    <a:lnTo>
                      <a:pt x="916" y="452"/>
                    </a:lnTo>
                    <a:lnTo>
                      <a:pt x="916" y="452"/>
                    </a:lnTo>
                    <a:lnTo>
                      <a:pt x="916" y="452"/>
                    </a:lnTo>
                    <a:lnTo>
                      <a:pt x="916" y="452"/>
                    </a:lnTo>
                    <a:lnTo>
                      <a:pt x="916" y="452"/>
                    </a:lnTo>
                    <a:lnTo>
                      <a:pt x="916" y="452"/>
                    </a:lnTo>
                    <a:lnTo>
                      <a:pt x="917" y="452"/>
                    </a:lnTo>
                    <a:lnTo>
                      <a:pt x="917" y="452"/>
                    </a:lnTo>
                    <a:lnTo>
                      <a:pt x="917" y="452"/>
                    </a:lnTo>
                    <a:lnTo>
                      <a:pt x="917" y="452"/>
                    </a:lnTo>
                    <a:lnTo>
                      <a:pt x="917" y="452"/>
                    </a:lnTo>
                    <a:lnTo>
                      <a:pt x="918" y="452"/>
                    </a:lnTo>
                    <a:lnTo>
                      <a:pt x="918" y="452"/>
                    </a:lnTo>
                    <a:lnTo>
                      <a:pt x="918" y="452"/>
                    </a:lnTo>
                    <a:lnTo>
                      <a:pt x="918" y="452"/>
                    </a:lnTo>
                    <a:lnTo>
                      <a:pt x="918" y="453"/>
                    </a:lnTo>
                    <a:lnTo>
                      <a:pt x="919" y="453"/>
                    </a:lnTo>
                    <a:lnTo>
                      <a:pt x="919" y="453"/>
                    </a:lnTo>
                    <a:lnTo>
                      <a:pt x="919" y="452"/>
                    </a:lnTo>
                    <a:lnTo>
                      <a:pt x="919" y="452"/>
                    </a:lnTo>
                    <a:lnTo>
                      <a:pt x="919" y="452"/>
                    </a:lnTo>
                    <a:lnTo>
                      <a:pt x="920" y="452"/>
                    </a:lnTo>
                    <a:lnTo>
                      <a:pt x="920" y="452"/>
                    </a:lnTo>
                    <a:lnTo>
                      <a:pt x="920" y="452"/>
                    </a:lnTo>
                    <a:lnTo>
                      <a:pt x="920" y="452"/>
                    </a:lnTo>
                    <a:lnTo>
                      <a:pt x="920" y="450"/>
                    </a:lnTo>
                    <a:lnTo>
                      <a:pt x="921" y="449"/>
                    </a:lnTo>
                    <a:lnTo>
                      <a:pt x="921" y="448"/>
                    </a:lnTo>
                    <a:lnTo>
                      <a:pt x="921" y="447"/>
                    </a:lnTo>
                    <a:lnTo>
                      <a:pt x="921" y="446"/>
                    </a:lnTo>
                    <a:lnTo>
                      <a:pt x="921" y="445"/>
                    </a:lnTo>
                    <a:lnTo>
                      <a:pt x="922" y="443"/>
                    </a:lnTo>
                    <a:lnTo>
                      <a:pt x="922" y="442"/>
                    </a:lnTo>
                    <a:lnTo>
                      <a:pt x="922" y="442"/>
                    </a:lnTo>
                    <a:lnTo>
                      <a:pt x="922" y="442"/>
                    </a:lnTo>
                    <a:lnTo>
                      <a:pt x="922" y="442"/>
                    </a:lnTo>
                    <a:lnTo>
                      <a:pt x="922" y="443"/>
                    </a:lnTo>
                    <a:lnTo>
                      <a:pt x="923" y="443"/>
                    </a:lnTo>
                    <a:lnTo>
                      <a:pt x="923" y="443"/>
                    </a:lnTo>
                    <a:lnTo>
                      <a:pt x="923" y="443"/>
                    </a:lnTo>
                    <a:lnTo>
                      <a:pt x="923" y="443"/>
                    </a:lnTo>
                    <a:lnTo>
                      <a:pt x="923" y="443"/>
                    </a:lnTo>
                    <a:lnTo>
                      <a:pt x="924" y="443"/>
                    </a:lnTo>
                    <a:lnTo>
                      <a:pt x="924" y="443"/>
                    </a:lnTo>
                    <a:lnTo>
                      <a:pt x="924" y="443"/>
                    </a:lnTo>
                    <a:lnTo>
                      <a:pt x="924" y="443"/>
                    </a:lnTo>
                    <a:lnTo>
                      <a:pt x="924" y="443"/>
                    </a:lnTo>
                    <a:lnTo>
                      <a:pt x="925" y="443"/>
                    </a:lnTo>
                    <a:lnTo>
                      <a:pt x="925" y="444"/>
                    </a:lnTo>
                    <a:lnTo>
                      <a:pt x="925" y="443"/>
                    </a:lnTo>
                    <a:lnTo>
                      <a:pt x="925" y="442"/>
                    </a:lnTo>
                    <a:lnTo>
                      <a:pt x="925" y="442"/>
                    </a:lnTo>
                    <a:lnTo>
                      <a:pt x="926" y="441"/>
                    </a:lnTo>
                    <a:lnTo>
                      <a:pt x="926" y="440"/>
                    </a:lnTo>
                    <a:lnTo>
                      <a:pt x="926" y="440"/>
                    </a:lnTo>
                    <a:lnTo>
                      <a:pt x="926" y="439"/>
                    </a:lnTo>
                    <a:lnTo>
                      <a:pt x="926" y="438"/>
                    </a:lnTo>
                    <a:lnTo>
                      <a:pt x="927" y="438"/>
                    </a:lnTo>
                    <a:lnTo>
                      <a:pt x="927" y="438"/>
                    </a:lnTo>
                    <a:lnTo>
                      <a:pt x="927" y="438"/>
                    </a:lnTo>
                    <a:lnTo>
                      <a:pt x="927" y="438"/>
                    </a:lnTo>
                    <a:lnTo>
                      <a:pt x="927" y="438"/>
                    </a:lnTo>
                    <a:lnTo>
                      <a:pt x="928" y="437"/>
                    </a:lnTo>
                    <a:lnTo>
                      <a:pt x="928" y="437"/>
                    </a:lnTo>
                    <a:lnTo>
                      <a:pt x="928" y="437"/>
                    </a:lnTo>
                    <a:lnTo>
                      <a:pt x="928" y="437"/>
                    </a:lnTo>
                    <a:lnTo>
                      <a:pt x="928" y="436"/>
                    </a:lnTo>
                    <a:lnTo>
                      <a:pt x="928" y="435"/>
                    </a:lnTo>
                    <a:lnTo>
                      <a:pt x="929" y="434"/>
                    </a:lnTo>
                    <a:lnTo>
                      <a:pt x="929" y="434"/>
                    </a:lnTo>
                    <a:lnTo>
                      <a:pt x="929" y="433"/>
                    </a:lnTo>
                    <a:lnTo>
                      <a:pt x="929" y="432"/>
                    </a:lnTo>
                    <a:lnTo>
                      <a:pt x="929" y="431"/>
                    </a:lnTo>
                    <a:lnTo>
                      <a:pt x="930" y="431"/>
                    </a:lnTo>
                    <a:lnTo>
                      <a:pt x="930" y="431"/>
                    </a:lnTo>
                    <a:lnTo>
                      <a:pt x="930" y="431"/>
                    </a:lnTo>
                    <a:lnTo>
                      <a:pt x="930" y="430"/>
                    </a:lnTo>
                    <a:lnTo>
                      <a:pt x="930" y="430"/>
                    </a:lnTo>
                    <a:lnTo>
                      <a:pt x="931" y="430"/>
                    </a:lnTo>
                    <a:lnTo>
                      <a:pt x="931" y="430"/>
                    </a:lnTo>
                    <a:lnTo>
                      <a:pt x="931" y="429"/>
                    </a:lnTo>
                    <a:lnTo>
                      <a:pt x="931" y="429"/>
                    </a:lnTo>
                    <a:lnTo>
                      <a:pt x="931" y="428"/>
                    </a:lnTo>
                    <a:lnTo>
                      <a:pt x="932" y="428"/>
                    </a:lnTo>
                    <a:lnTo>
                      <a:pt x="932" y="427"/>
                    </a:lnTo>
                    <a:lnTo>
                      <a:pt x="932" y="427"/>
                    </a:lnTo>
                    <a:lnTo>
                      <a:pt x="932" y="426"/>
                    </a:lnTo>
                    <a:lnTo>
                      <a:pt x="932" y="426"/>
                    </a:lnTo>
                    <a:lnTo>
                      <a:pt x="933" y="425"/>
                    </a:lnTo>
                    <a:lnTo>
                      <a:pt x="933" y="424"/>
                    </a:lnTo>
                    <a:lnTo>
                      <a:pt x="933" y="424"/>
                    </a:lnTo>
                    <a:lnTo>
                      <a:pt x="933" y="423"/>
                    </a:lnTo>
                    <a:lnTo>
                      <a:pt x="933" y="422"/>
                    </a:lnTo>
                    <a:lnTo>
                      <a:pt x="934" y="422"/>
                    </a:lnTo>
                    <a:lnTo>
                      <a:pt x="934" y="421"/>
                    </a:lnTo>
                    <a:lnTo>
                      <a:pt x="934" y="420"/>
                    </a:lnTo>
                    <a:lnTo>
                      <a:pt x="934" y="419"/>
                    </a:lnTo>
                    <a:lnTo>
                      <a:pt x="934" y="419"/>
                    </a:lnTo>
                    <a:lnTo>
                      <a:pt x="934" y="419"/>
                    </a:lnTo>
                    <a:lnTo>
                      <a:pt x="934" y="418"/>
                    </a:lnTo>
                    <a:lnTo>
                      <a:pt x="935" y="418"/>
                    </a:lnTo>
                    <a:lnTo>
                      <a:pt x="935" y="418"/>
                    </a:lnTo>
                    <a:lnTo>
                      <a:pt x="935" y="417"/>
                    </a:lnTo>
                    <a:lnTo>
                      <a:pt x="935" y="417"/>
                    </a:lnTo>
                    <a:lnTo>
                      <a:pt x="936" y="417"/>
                    </a:lnTo>
                    <a:lnTo>
                      <a:pt x="936" y="416"/>
                    </a:lnTo>
                    <a:lnTo>
                      <a:pt x="936" y="415"/>
                    </a:lnTo>
                    <a:lnTo>
                      <a:pt x="936" y="414"/>
                    </a:lnTo>
                    <a:lnTo>
                      <a:pt x="936" y="413"/>
                    </a:lnTo>
                    <a:lnTo>
                      <a:pt x="937" y="412"/>
                    </a:lnTo>
                    <a:lnTo>
                      <a:pt x="937" y="411"/>
                    </a:lnTo>
                    <a:lnTo>
                      <a:pt x="937" y="410"/>
                    </a:lnTo>
                    <a:lnTo>
                      <a:pt x="937" y="409"/>
                    </a:lnTo>
                    <a:lnTo>
                      <a:pt x="937" y="408"/>
                    </a:lnTo>
                    <a:lnTo>
                      <a:pt x="938" y="406"/>
                    </a:lnTo>
                    <a:lnTo>
                      <a:pt x="938" y="405"/>
                    </a:lnTo>
                    <a:lnTo>
                      <a:pt x="938" y="403"/>
                    </a:lnTo>
                    <a:lnTo>
                      <a:pt x="938" y="402"/>
                    </a:lnTo>
                    <a:lnTo>
                      <a:pt x="938" y="400"/>
                    </a:lnTo>
                    <a:lnTo>
                      <a:pt x="939" y="399"/>
                    </a:lnTo>
                    <a:lnTo>
                      <a:pt x="939" y="397"/>
                    </a:lnTo>
                    <a:lnTo>
                      <a:pt x="939" y="398"/>
                    </a:lnTo>
                    <a:lnTo>
                      <a:pt x="939" y="398"/>
                    </a:lnTo>
                    <a:lnTo>
                      <a:pt x="939" y="399"/>
                    </a:lnTo>
                    <a:lnTo>
                      <a:pt x="939" y="399"/>
                    </a:lnTo>
                    <a:lnTo>
                      <a:pt x="939" y="400"/>
                    </a:lnTo>
                    <a:lnTo>
                      <a:pt x="940" y="400"/>
                    </a:lnTo>
                    <a:lnTo>
                      <a:pt x="940" y="401"/>
                    </a:lnTo>
                    <a:lnTo>
                      <a:pt x="940" y="402"/>
                    </a:lnTo>
                    <a:lnTo>
                      <a:pt x="940" y="404"/>
                    </a:lnTo>
                    <a:lnTo>
                      <a:pt x="940" y="405"/>
                    </a:lnTo>
                    <a:lnTo>
                      <a:pt x="941" y="408"/>
                    </a:lnTo>
                    <a:lnTo>
                      <a:pt x="941" y="410"/>
                    </a:lnTo>
                    <a:lnTo>
                      <a:pt x="941" y="411"/>
                    </a:lnTo>
                    <a:lnTo>
                      <a:pt x="941" y="414"/>
                    </a:lnTo>
                    <a:lnTo>
                      <a:pt x="941" y="416"/>
                    </a:lnTo>
                    <a:lnTo>
                      <a:pt x="942" y="418"/>
                    </a:lnTo>
                    <a:lnTo>
                      <a:pt x="942" y="419"/>
                    </a:lnTo>
                    <a:lnTo>
                      <a:pt x="942" y="421"/>
                    </a:lnTo>
                    <a:lnTo>
                      <a:pt x="942" y="423"/>
                    </a:lnTo>
                    <a:lnTo>
                      <a:pt x="942" y="425"/>
                    </a:lnTo>
                    <a:lnTo>
                      <a:pt x="943" y="427"/>
                    </a:lnTo>
                    <a:lnTo>
                      <a:pt x="943" y="429"/>
                    </a:lnTo>
                    <a:lnTo>
                      <a:pt x="943" y="430"/>
                    </a:lnTo>
                    <a:lnTo>
                      <a:pt x="943" y="432"/>
                    </a:lnTo>
                    <a:lnTo>
                      <a:pt x="944" y="434"/>
                    </a:lnTo>
                    <a:lnTo>
                      <a:pt x="944" y="435"/>
                    </a:lnTo>
                    <a:lnTo>
                      <a:pt x="944" y="437"/>
                    </a:lnTo>
                    <a:lnTo>
                      <a:pt x="944" y="438"/>
                    </a:lnTo>
                    <a:lnTo>
                      <a:pt x="944" y="439"/>
                    </a:lnTo>
                    <a:lnTo>
                      <a:pt x="945" y="441"/>
                    </a:lnTo>
                    <a:lnTo>
                      <a:pt x="945" y="442"/>
                    </a:lnTo>
                    <a:lnTo>
                      <a:pt x="945" y="443"/>
                    </a:lnTo>
                    <a:lnTo>
                      <a:pt x="945" y="444"/>
                    </a:lnTo>
                    <a:lnTo>
                      <a:pt x="945" y="444"/>
                    </a:lnTo>
                    <a:lnTo>
                      <a:pt x="945" y="444"/>
                    </a:lnTo>
                    <a:lnTo>
                      <a:pt x="945" y="444"/>
                    </a:lnTo>
                    <a:lnTo>
                      <a:pt x="946" y="443"/>
                    </a:lnTo>
                    <a:lnTo>
                      <a:pt x="946" y="443"/>
                    </a:lnTo>
                    <a:lnTo>
                      <a:pt x="946" y="443"/>
                    </a:lnTo>
                    <a:lnTo>
                      <a:pt x="946" y="443"/>
                    </a:lnTo>
                    <a:lnTo>
                      <a:pt x="946" y="445"/>
                    </a:lnTo>
                    <a:lnTo>
                      <a:pt x="947" y="446"/>
                    </a:lnTo>
                    <a:lnTo>
                      <a:pt x="947" y="447"/>
                    </a:lnTo>
                    <a:lnTo>
                      <a:pt x="947" y="448"/>
                    </a:lnTo>
                    <a:lnTo>
                      <a:pt x="947" y="449"/>
                    </a:lnTo>
                    <a:lnTo>
                      <a:pt x="947" y="450"/>
                    </a:lnTo>
                    <a:lnTo>
                      <a:pt x="948" y="452"/>
                    </a:lnTo>
                    <a:lnTo>
                      <a:pt x="948" y="453"/>
                    </a:lnTo>
                    <a:lnTo>
                      <a:pt x="948" y="453"/>
                    </a:lnTo>
                    <a:lnTo>
                      <a:pt x="948" y="453"/>
                    </a:lnTo>
                    <a:lnTo>
                      <a:pt x="948" y="453"/>
                    </a:lnTo>
                    <a:lnTo>
                      <a:pt x="949" y="454"/>
                    </a:lnTo>
                    <a:lnTo>
                      <a:pt x="949" y="454"/>
                    </a:lnTo>
                    <a:lnTo>
                      <a:pt x="949" y="454"/>
                    </a:lnTo>
                    <a:lnTo>
                      <a:pt x="949" y="454"/>
                    </a:lnTo>
                    <a:lnTo>
                      <a:pt x="949" y="455"/>
                    </a:lnTo>
                    <a:lnTo>
                      <a:pt x="950" y="454"/>
                    </a:lnTo>
                    <a:lnTo>
                      <a:pt x="950" y="454"/>
                    </a:lnTo>
                    <a:lnTo>
                      <a:pt x="950" y="454"/>
                    </a:lnTo>
                    <a:lnTo>
                      <a:pt x="950" y="454"/>
                    </a:lnTo>
                    <a:lnTo>
                      <a:pt x="951" y="454"/>
                    </a:lnTo>
                    <a:lnTo>
                      <a:pt x="951" y="454"/>
                    </a:lnTo>
                    <a:lnTo>
                      <a:pt x="951" y="454"/>
                    </a:lnTo>
                    <a:lnTo>
                      <a:pt x="951" y="454"/>
                    </a:lnTo>
                    <a:lnTo>
                      <a:pt x="951" y="453"/>
                    </a:lnTo>
                    <a:lnTo>
                      <a:pt x="951" y="452"/>
                    </a:lnTo>
                    <a:lnTo>
                      <a:pt x="951" y="451"/>
                    </a:lnTo>
                    <a:lnTo>
                      <a:pt x="952" y="450"/>
                    </a:lnTo>
                    <a:lnTo>
                      <a:pt x="952" y="449"/>
                    </a:lnTo>
                    <a:lnTo>
                      <a:pt x="952" y="448"/>
                    </a:lnTo>
                    <a:lnTo>
                      <a:pt x="952" y="447"/>
                    </a:lnTo>
                    <a:lnTo>
                      <a:pt x="952" y="446"/>
                    </a:lnTo>
                    <a:lnTo>
                      <a:pt x="953" y="446"/>
                    </a:lnTo>
                    <a:lnTo>
                      <a:pt x="953" y="445"/>
                    </a:lnTo>
                    <a:lnTo>
                      <a:pt x="953" y="445"/>
                    </a:lnTo>
                    <a:lnTo>
                      <a:pt x="953" y="444"/>
                    </a:lnTo>
                    <a:lnTo>
                      <a:pt x="953" y="443"/>
                    </a:lnTo>
                    <a:lnTo>
                      <a:pt x="954" y="443"/>
                    </a:lnTo>
                    <a:lnTo>
                      <a:pt x="954" y="442"/>
                    </a:lnTo>
                    <a:lnTo>
                      <a:pt x="954" y="442"/>
                    </a:lnTo>
                    <a:lnTo>
                      <a:pt x="954" y="441"/>
                    </a:lnTo>
                    <a:lnTo>
                      <a:pt x="954" y="441"/>
                    </a:lnTo>
                    <a:lnTo>
                      <a:pt x="955" y="441"/>
                    </a:lnTo>
                    <a:lnTo>
                      <a:pt x="955" y="441"/>
                    </a:lnTo>
                    <a:lnTo>
                      <a:pt x="955" y="440"/>
                    </a:lnTo>
                    <a:lnTo>
                      <a:pt x="955" y="440"/>
                    </a:lnTo>
                    <a:lnTo>
                      <a:pt x="955" y="440"/>
                    </a:lnTo>
                    <a:lnTo>
                      <a:pt x="956" y="440"/>
                    </a:lnTo>
                    <a:lnTo>
                      <a:pt x="956" y="440"/>
                    </a:lnTo>
                    <a:lnTo>
                      <a:pt x="956" y="441"/>
                    </a:lnTo>
                    <a:lnTo>
                      <a:pt x="956" y="442"/>
                    </a:lnTo>
                    <a:lnTo>
                      <a:pt x="956" y="442"/>
                    </a:lnTo>
                    <a:lnTo>
                      <a:pt x="957" y="443"/>
                    </a:lnTo>
                    <a:lnTo>
                      <a:pt x="957" y="444"/>
                    </a:lnTo>
                    <a:lnTo>
                      <a:pt x="957" y="445"/>
                    </a:lnTo>
                    <a:lnTo>
                      <a:pt x="957" y="445"/>
                    </a:lnTo>
                    <a:lnTo>
                      <a:pt x="957" y="444"/>
                    </a:lnTo>
                    <a:lnTo>
                      <a:pt x="957" y="443"/>
                    </a:lnTo>
                    <a:lnTo>
                      <a:pt x="958" y="442"/>
                    </a:lnTo>
                    <a:lnTo>
                      <a:pt x="958" y="441"/>
                    </a:lnTo>
                    <a:lnTo>
                      <a:pt x="958" y="440"/>
                    </a:lnTo>
                    <a:lnTo>
                      <a:pt x="958" y="439"/>
                    </a:lnTo>
                    <a:lnTo>
                      <a:pt x="958" y="437"/>
                    </a:lnTo>
                    <a:lnTo>
                      <a:pt x="959" y="436"/>
                    </a:lnTo>
                    <a:lnTo>
                      <a:pt x="959" y="436"/>
                    </a:lnTo>
                    <a:lnTo>
                      <a:pt x="959" y="436"/>
                    </a:lnTo>
                    <a:lnTo>
                      <a:pt x="959" y="436"/>
                    </a:lnTo>
                    <a:lnTo>
                      <a:pt x="959" y="437"/>
                    </a:lnTo>
                    <a:lnTo>
                      <a:pt x="960" y="437"/>
                    </a:lnTo>
                    <a:lnTo>
                      <a:pt x="960" y="437"/>
                    </a:lnTo>
                    <a:lnTo>
                      <a:pt x="960" y="437"/>
                    </a:lnTo>
                    <a:lnTo>
                      <a:pt x="960" y="437"/>
                    </a:lnTo>
                    <a:lnTo>
                      <a:pt x="960" y="437"/>
                    </a:lnTo>
                    <a:lnTo>
                      <a:pt x="961" y="437"/>
                    </a:lnTo>
                    <a:lnTo>
                      <a:pt x="961" y="436"/>
                    </a:lnTo>
                    <a:lnTo>
                      <a:pt x="961" y="436"/>
                    </a:lnTo>
                    <a:lnTo>
                      <a:pt x="961" y="436"/>
                    </a:lnTo>
                    <a:lnTo>
                      <a:pt x="961" y="436"/>
                    </a:lnTo>
                    <a:lnTo>
                      <a:pt x="962" y="435"/>
                    </a:lnTo>
                    <a:lnTo>
                      <a:pt x="962" y="435"/>
                    </a:lnTo>
                    <a:lnTo>
                      <a:pt x="962" y="435"/>
                    </a:lnTo>
                    <a:lnTo>
                      <a:pt x="962" y="435"/>
                    </a:lnTo>
                    <a:lnTo>
                      <a:pt x="962" y="435"/>
                    </a:lnTo>
                    <a:lnTo>
                      <a:pt x="963" y="435"/>
                    </a:lnTo>
                    <a:lnTo>
                      <a:pt x="963" y="435"/>
                    </a:lnTo>
                    <a:lnTo>
                      <a:pt x="963" y="435"/>
                    </a:lnTo>
                    <a:lnTo>
                      <a:pt x="963" y="435"/>
                    </a:lnTo>
                    <a:lnTo>
                      <a:pt x="963" y="434"/>
                    </a:lnTo>
                    <a:lnTo>
                      <a:pt x="963" y="434"/>
                    </a:lnTo>
                    <a:lnTo>
                      <a:pt x="964" y="432"/>
                    </a:lnTo>
                    <a:lnTo>
                      <a:pt x="964" y="431"/>
                    </a:lnTo>
                    <a:lnTo>
                      <a:pt x="964" y="430"/>
                    </a:lnTo>
                    <a:lnTo>
                      <a:pt x="964" y="428"/>
                    </a:lnTo>
                    <a:lnTo>
                      <a:pt x="964" y="427"/>
                    </a:lnTo>
                    <a:lnTo>
                      <a:pt x="965" y="426"/>
                    </a:lnTo>
                    <a:lnTo>
                      <a:pt x="965" y="425"/>
                    </a:lnTo>
                    <a:lnTo>
                      <a:pt x="965" y="424"/>
                    </a:lnTo>
                    <a:lnTo>
                      <a:pt x="965" y="423"/>
                    </a:lnTo>
                    <a:lnTo>
                      <a:pt x="965" y="423"/>
                    </a:lnTo>
                    <a:lnTo>
                      <a:pt x="966" y="422"/>
                    </a:lnTo>
                    <a:lnTo>
                      <a:pt x="966" y="422"/>
                    </a:lnTo>
                    <a:lnTo>
                      <a:pt x="966" y="421"/>
                    </a:lnTo>
                    <a:lnTo>
                      <a:pt x="966" y="420"/>
                    </a:lnTo>
                    <a:lnTo>
                      <a:pt x="966" y="420"/>
                    </a:lnTo>
                    <a:lnTo>
                      <a:pt x="967" y="419"/>
                    </a:lnTo>
                    <a:lnTo>
                      <a:pt x="967" y="419"/>
                    </a:lnTo>
                    <a:lnTo>
                      <a:pt x="967" y="418"/>
                    </a:lnTo>
                    <a:lnTo>
                      <a:pt x="967" y="417"/>
                    </a:lnTo>
                    <a:lnTo>
                      <a:pt x="967" y="417"/>
                    </a:lnTo>
                    <a:lnTo>
                      <a:pt x="968" y="416"/>
                    </a:lnTo>
                    <a:lnTo>
                      <a:pt x="968" y="416"/>
                    </a:lnTo>
                    <a:lnTo>
                      <a:pt x="968" y="415"/>
                    </a:lnTo>
                    <a:lnTo>
                      <a:pt x="968" y="415"/>
                    </a:lnTo>
                    <a:lnTo>
                      <a:pt x="968" y="415"/>
                    </a:lnTo>
                    <a:lnTo>
                      <a:pt x="969" y="415"/>
                    </a:lnTo>
                    <a:lnTo>
                      <a:pt x="969" y="415"/>
                    </a:lnTo>
                    <a:lnTo>
                      <a:pt x="969" y="415"/>
                    </a:lnTo>
                    <a:lnTo>
                      <a:pt x="969" y="415"/>
                    </a:lnTo>
                    <a:lnTo>
                      <a:pt x="969" y="415"/>
                    </a:lnTo>
                    <a:lnTo>
                      <a:pt x="969" y="415"/>
                    </a:lnTo>
                    <a:lnTo>
                      <a:pt x="970" y="414"/>
                    </a:lnTo>
                    <a:lnTo>
                      <a:pt x="970" y="413"/>
                    </a:lnTo>
                    <a:lnTo>
                      <a:pt x="970" y="412"/>
                    </a:lnTo>
                    <a:lnTo>
                      <a:pt x="970" y="411"/>
                    </a:lnTo>
                    <a:lnTo>
                      <a:pt x="970" y="410"/>
                    </a:lnTo>
                    <a:lnTo>
                      <a:pt x="971" y="409"/>
                    </a:lnTo>
                    <a:lnTo>
                      <a:pt x="971" y="408"/>
                    </a:lnTo>
                    <a:lnTo>
                      <a:pt x="971" y="407"/>
                    </a:lnTo>
                    <a:lnTo>
                      <a:pt x="971" y="406"/>
                    </a:lnTo>
                    <a:lnTo>
                      <a:pt x="971" y="405"/>
                    </a:lnTo>
                    <a:lnTo>
                      <a:pt x="972" y="405"/>
                    </a:lnTo>
                    <a:lnTo>
                      <a:pt x="972" y="405"/>
                    </a:lnTo>
                    <a:lnTo>
                      <a:pt x="972" y="404"/>
                    </a:lnTo>
                    <a:lnTo>
                      <a:pt x="972" y="403"/>
                    </a:lnTo>
                    <a:lnTo>
                      <a:pt x="972" y="403"/>
                    </a:lnTo>
                    <a:lnTo>
                      <a:pt x="973" y="402"/>
                    </a:lnTo>
                    <a:lnTo>
                      <a:pt x="973" y="402"/>
                    </a:lnTo>
                    <a:lnTo>
                      <a:pt x="973" y="402"/>
                    </a:lnTo>
                    <a:lnTo>
                      <a:pt x="973" y="403"/>
                    </a:lnTo>
                    <a:lnTo>
                      <a:pt x="973" y="403"/>
                    </a:lnTo>
                    <a:lnTo>
                      <a:pt x="974" y="403"/>
                    </a:lnTo>
                    <a:lnTo>
                      <a:pt x="974" y="403"/>
                    </a:lnTo>
                    <a:lnTo>
                      <a:pt x="974" y="403"/>
                    </a:lnTo>
                    <a:lnTo>
                      <a:pt x="974" y="403"/>
                    </a:lnTo>
                    <a:lnTo>
                      <a:pt x="974" y="405"/>
                    </a:lnTo>
                    <a:lnTo>
                      <a:pt x="974" y="408"/>
                    </a:lnTo>
                    <a:lnTo>
                      <a:pt x="974" y="410"/>
                    </a:lnTo>
                    <a:lnTo>
                      <a:pt x="975" y="413"/>
                    </a:lnTo>
                    <a:lnTo>
                      <a:pt x="975" y="415"/>
                    </a:lnTo>
                    <a:lnTo>
                      <a:pt x="975" y="417"/>
                    </a:lnTo>
                    <a:lnTo>
                      <a:pt x="975" y="420"/>
                    </a:lnTo>
                    <a:lnTo>
                      <a:pt x="975" y="422"/>
                    </a:lnTo>
                    <a:lnTo>
                      <a:pt x="976" y="425"/>
                    </a:lnTo>
                    <a:lnTo>
                      <a:pt x="976" y="428"/>
                    </a:lnTo>
                    <a:lnTo>
                      <a:pt x="976" y="430"/>
                    </a:lnTo>
                    <a:lnTo>
                      <a:pt x="976" y="433"/>
                    </a:lnTo>
                    <a:lnTo>
                      <a:pt x="976" y="436"/>
                    </a:lnTo>
                    <a:lnTo>
                      <a:pt x="977" y="439"/>
                    </a:lnTo>
                    <a:lnTo>
                      <a:pt x="977" y="441"/>
                    </a:lnTo>
                    <a:lnTo>
                      <a:pt x="977" y="444"/>
                    </a:lnTo>
                    <a:lnTo>
                      <a:pt x="977" y="445"/>
                    </a:lnTo>
                    <a:lnTo>
                      <a:pt x="978" y="446"/>
                    </a:lnTo>
                    <a:lnTo>
                      <a:pt x="978" y="446"/>
                    </a:lnTo>
                    <a:lnTo>
                      <a:pt x="978" y="446"/>
                    </a:lnTo>
                    <a:lnTo>
                      <a:pt x="978" y="447"/>
                    </a:lnTo>
                    <a:lnTo>
                      <a:pt x="978" y="447"/>
                    </a:lnTo>
                    <a:lnTo>
                      <a:pt x="979" y="448"/>
                    </a:lnTo>
                    <a:lnTo>
                      <a:pt x="979" y="448"/>
                    </a:lnTo>
                    <a:lnTo>
                      <a:pt x="979" y="448"/>
                    </a:lnTo>
                    <a:lnTo>
                      <a:pt x="979" y="448"/>
                    </a:lnTo>
                    <a:lnTo>
                      <a:pt x="979" y="447"/>
                    </a:lnTo>
                    <a:lnTo>
                      <a:pt x="980" y="447"/>
                    </a:lnTo>
                    <a:lnTo>
                      <a:pt x="980" y="446"/>
                    </a:lnTo>
                    <a:lnTo>
                      <a:pt x="980" y="446"/>
                    </a:lnTo>
                    <a:lnTo>
                      <a:pt x="980" y="445"/>
                    </a:lnTo>
                    <a:lnTo>
                      <a:pt x="980" y="445"/>
                    </a:lnTo>
                    <a:lnTo>
                      <a:pt x="980" y="446"/>
                    </a:lnTo>
                    <a:lnTo>
                      <a:pt x="980" y="446"/>
                    </a:lnTo>
                    <a:lnTo>
                      <a:pt x="981" y="448"/>
                    </a:lnTo>
                    <a:lnTo>
                      <a:pt x="981" y="449"/>
                    </a:lnTo>
                    <a:lnTo>
                      <a:pt x="981" y="450"/>
                    </a:lnTo>
                    <a:lnTo>
                      <a:pt x="981" y="451"/>
                    </a:lnTo>
                    <a:lnTo>
                      <a:pt x="981" y="452"/>
                    </a:lnTo>
                    <a:lnTo>
                      <a:pt x="982" y="454"/>
                    </a:lnTo>
                    <a:lnTo>
                      <a:pt x="982" y="454"/>
                    </a:lnTo>
                    <a:lnTo>
                      <a:pt x="982" y="454"/>
                    </a:lnTo>
                    <a:lnTo>
                      <a:pt x="982" y="454"/>
                    </a:lnTo>
                    <a:lnTo>
                      <a:pt x="982" y="454"/>
                    </a:lnTo>
                    <a:lnTo>
                      <a:pt x="983" y="453"/>
                    </a:lnTo>
                    <a:lnTo>
                      <a:pt x="983" y="453"/>
                    </a:lnTo>
                    <a:lnTo>
                      <a:pt x="983" y="453"/>
                    </a:lnTo>
                    <a:lnTo>
                      <a:pt x="983" y="453"/>
                    </a:lnTo>
                    <a:lnTo>
                      <a:pt x="983" y="453"/>
                    </a:lnTo>
                    <a:lnTo>
                      <a:pt x="984" y="454"/>
                    </a:lnTo>
                    <a:lnTo>
                      <a:pt x="984" y="454"/>
                    </a:lnTo>
                    <a:lnTo>
                      <a:pt x="984" y="454"/>
                    </a:lnTo>
                    <a:lnTo>
                      <a:pt x="984" y="454"/>
                    </a:lnTo>
                    <a:lnTo>
                      <a:pt x="985" y="454"/>
                    </a:lnTo>
                    <a:lnTo>
                      <a:pt x="985" y="454"/>
                    </a:lnTo>
                    <a:lnTo>
                      <a:pt x="985" y="455"/>
                    </a:lnTo>
                    <a:lnTo>
                      <a:pt x="985" y="454"/>
                    </a:lnTo>
                    <a:lnTo>
                      <a:pt x="985" y="453"/>
                    </a:lnTo>
                    <a:lnTo>
                      <a:pt x="986" y="452"/>
                    </a:lnTo>
                    <a:lnTo>
                      <a:pt x="986" y="451"/>
                    </a:lnTo>
                    <a:lnTo>
                      <a:pt x="986" y="451"/>
                    </a:lnTo>
                    <a:lnTo>
                      <a:pt x="986" y="450"/>
                    </a:lnTo>
                    <a:lnTo>
                      <a:pt x="986" y="449"/>
                    </a:lnTo>
                    <a:lnTo>
                      <a:pt x="986" y="448"/>
                    </a:lnTo>
                    <a:lnTo>
                      <a:pt x="986" y="448"/>
                    </a:lnTo>
                    <a:lnTo>
                      <a:pt x="987" y="448"/>
                    </a:lnTo>
                    <a:lnTo>
                      <a:pt x="987" y="448"/>
                    </a:lnTo>
                    <a:lnTo>
                      <a:pt x="987" y="448"/>
                    </a:lnTo>
                    <a:lnTo>
                      <a:pt x="987" y="448"/>
                    </a:lnTo>
                    <a:lnTo>
                      <a:pt x="987" y="448"/>
                    </a:lnTo>
                    <a:lnTo>
                      <a:pt x="988" y="448"/>
                    </a:lnTo>
                    <a:lnTo>
                      <a:pt x="988" y="448"/>
                    </a:lnTo>
                    <a:lnTo>
                      <a:pt x="988" y="447"/>
                    </a:lnTo>
                    <a:lnTo>
                      <a:pt x="988" y="447"/>
                    </a:lnTo>
                    <a:lnTo>
                      <a:pt x="988" y="446"/>
                    </a:lnTo>
                    <a:lnTo>
                      <a:pt x="989" y="446"/>
                    </a:lnTo>
                    <a:lnTo>
                      <a:pt x="989" y="446"/>
                    </a:lnTo>
                    <a:lnTo>
                      <a:pt x="989" y="445"/>
                    </a:lnTo>
                    <a:lnTo>
                      <a:pt x="989" y="445"/>
                    </a:lnTo>
                    <a:lnTo>
                      <a:pt x="989" y="444"/>
                    </a:lnTo>
                    <a:lnTo>
                      <a:pt x="990" y="444"/>
                    </a:lnTo>
                    <a:lnTo>
                      <a:pt x="990" y="443"/>
                    </a:lnTo>
                    <a:lnTo>
                      <a:pt x="990" y="443"/>
                    </a:lnTo>
                    <a:lnTo>
                      <a:pt x="990" y="443"/>
                    </a:lnTo>
                    <a:lnTo>
                      <a:pt x="990" y="442"/>
                    </a:lnTo>
                    <a:lnTo>
                      <a:pt x="991" y="442"/>
                    </a:lnTo>
                    <a:lnTo>
                      <a:pt x="991" y="442"/>
                    </a:lnTo>
                    <a:lnTo>
                      <a:pt x="991" y="441"/>
                    </a:lnTo>
                    <a:lnTo>
                      <a:pt x="991" y="442"/>
                    </a:lnTo>
                    <a:lnTo>
                      <a:pt x="991" y="442"/>
                    </a:lnTo>
                    <a:lnTo>
                      <a:pt x="992" y="442"/>
                    </a:lnTo>
                    <a:lnTo>
                      <a:pt x="992" y="442"/>
                    </a:lnTo>
                    <a:lnTo>
                      <a:pt x="992" y="443"/>
                    </a:lnTo>
                    <a:lnTo>
                      <a:pt x="992" y="443"/>
                    </a:lnTo>
                    <a:lnTo>
                      <a:pt x="992" y="443"/>
                    </a:lnTo>
                    <a:lnTo>
                      <a:pt x="992" y="443"/>
                    </a:lnTo>
                    <a:lnTo>
                      <a:pt x="993" y="443"/>
                    </a:lnTo>
                    <a:lnTo>
                      <a:pt x="993" y="443"/>
                    </a:lnTo>
                    <a:lnTo>
                      <a:pt x="993" y="443"/>
                    </a:lnTo>
                    <a:lnTo>
                      <a:pt x="993" y="443"/>
                    </a:lnTo>
                    <a:lnTo>
                      <a:pt x="993" y="443"/>
                    </a:lnTo>
                    <a:lnTo>
                      <a:pt x="994" y="443"/>
                    </a:lnTo>
                    <a:lnTo>
                      <a:pt x="994" y="443"/>
                    </a:lnTo>
                    <a:lnTo>
                      <a:pt x="994" y="442"/>
                    </a:lnTo>
                    <a:lnTo>
                      <a:pt x="994" y="442"/>
                    </a:lnTo>
                    <a:lnTo>
                      <a:pt x="994" y="441"/>
                    </a:lnTo>
                    <a:lnTo>
                      <a:pt x="995" y="440"/>
                    </a:lnTo>
                    <a:lnTo>
                      <a:pt x="995" y="440"/>
                    </a:lnTo>
                    <a:lnTo>
                      <a:pt x="995" y="439"/>
                    </a:lnTo>
                    <a:lnTo>
                      <a:pt x="995" y="438"/>
                    </a:lnTo>
                    <a:lnTo>
                      <a:pt x="995" y="437"/>
                    </a:lnTo>
                    <a:lnTo>
                      <a:pt x="996" y="437"/>
                    </a:lnTo>
                    <a:lnTo>
                      <a:pt x="996" y="436"/>
                    </a:lnTo>
                    <a:lnTo>
                      <a:pt x="996" y="435"/>
                    </a:lnTo>
                    <a:lnTo>
                      <a:pt x="996" y="434"/>
                    </a:lnTo>
                    <a:lnTo>
                      <a:pt x="996" y="433"/>
                    </a:lnTo>
                    <a:lnTo>
                      <a:pt x="997" y="432"/>
                    </a:lnTo>
                    <a:lnTo>
                      <a:pt x="997" y="431"/>
                    </a:lnTo>
                    <a:lnTo>
                      <a:pt x="997" y="430"/>
                    </a:lnTo>
                    <a:lnTo>
                      <a:pt x="997" y="429"/>
                    </a:lnTo>
                    <a:lnTo>
                      <a:pt x="997" y="429"/>
                    </a:lnTo>
                    <a:lnTo>
                      <a:pt x="998" y="429"/>
                    </a:lnTo>
                    <a:lnTo>
                      <a:pt x="998" y="429"/>
                    </a:lnTo>
                    <a:lnTo>
                      <a:pt x="998" y="430"/>
                    </a:lnTo>
                    <a:lnTo>
                      <a:pt x="998" y="430"/>
                    </a:lnTo>
                    <a:lnTo>
                      <a:pt x="998" y="430"/>
                    </a:lnTo>
                    <a:lnTo>
                      <a:pt x="998" y="430"/>
                    </a:lnTo>
                    <a:lnTo>
                      <a:pt x="999" y="430"/>
                    </a:lnTo>
                    <a:lnTo>
                      <a:pt x="999" y="430"/>
                    </a:lnTo>
                    <a:lnTo>
                      <a:pt x="999" y="429"/>
                    </a:lnTo>
                    <a:lnTo>
                      <a:pt x="999" y="428"/>
                    </a:lnTo>
                    <a:lnTo>
                      <a:pt x="999" y="427"/>
                    </a:lnTo>
                    <a:lnTo>
                      <a:pt x="1000" y="426"/>
                    </a:lnTo>
                    <a:lnTo>
                      <a:pt x="1000" y="426"/>
                    </a:lnTo>
                    <a:lnTo>
                      <a:pt x="1000" y="425"/>
                    </a:lnTo>
                    <a:lnTo>
                      <a:pt x="1000" y="424"/>
                    </a:lnTo>
                    <a:lnTo>
                      <a:pt x="1000" y="423"/>
                    </a:lnTo>
                    <a:lnTo>
                      <a:pt x="1001" y="423"/>
                    </a:lnTo>
                    <a:lnTo>
                      <a:pt x="1001" y="423"/>
                    </a:lnTo>
                    <a:lnTo>
                      <a:pt x="1001" y="423"/>
                    </a:lnTo>
                    <a:lnTo>
                      <a:pt x="1001" y="423"/>
                    </a:lnTo>
                    <a:lnTo>
                      <a:pt x="1001" y="423"/>
                    </a:lnTo>
                    <a:lnTo>
                      <a:pt x="1002" y="422"/>
                    </a:lnTo>
                    <a:lnTo>
                      <a:pt x="1002" y="422"/>
                    </a:lnTo>
                    <a:lnTo>
                      <a:pt x="1002" y="421"/>
                    </a:lnTo>
                    <a:lnTo>
                      <a:pt x="1002" y="419"/>
                    </a:lnTo>
                    <a:lnTo>
                      <a:pt x="1002" y="417"/>
                    </a:lnTo>
                    <a:lnTo>
                      <a:pt x="1003" y="415"/>
                    </a:lnTo>
                    <a:lnTo>
                      <a:pt x="1003" y="413"/>
                    </a:lnTo>
                    <a:lnTo>
                      <a:pt x="1003" y="411"/>
                    </a:lnTo>
                    <a:lnTo>
                      <a:pt x="1003" y="410"/>
                    </a:lnTo>
                    <a:lnTo>
                      <a:pt x="1003" y="408"/>
                    </a:lnTo>
                    <a:lnTo>
                      <a:pt x="1004" y="407"/>
                    </a:lnTo>
                    <a:lnTo>
                      <a:pt x="1004" y="407"/>
                    </a:lnTo>
                    <a:lnTo>
                      <a:pt x="1004" y="407"/>
                    </a:lnTo>
                    <a:lnTo>
                      <a:pt x="1004" y="407"/>
                    </a:lnTo>
                    <a:lnTo>
                      <a:pt x="1004" y="407"/>
                    </a:lnTo>
                    <a:lnTo>
                      <a:pt x="1004" y="406"/>
                    </a:lnTo>
                    <a:lnTo>
                      <a:pt x="1005" y="406"/>
                    </a:lnTo>
                    <a:lnTo>
                      <a:pt x="1005" y="406"/>
                    </a:lnTo>
                    <a:lnTo>
                      <a:pt x="1005" y="405"/>
                    </a:lnTo>
                    <a:lnTo>
                      <a:pt x="1005" y="404"/>
                    </a:lnTo>
                    <a:lnTo>
                      <a:pt x="1005" y="403"/>
                    </a:lnTo>
                    <a:lnTo>
                      <a:pt x="1006" y="402"/>
                    </a:lnTo>
                    <a:lnTo>
                      <a:pt x="1006" y="401"/>
                    </a:lnTo>
                    <a:lnTo>
                      <a:pt x="1006" y="400"/>
                    </a:lnTo>
                    <a:lnTo>
                      <a:pt x="1006" y="399"/>
                    </a:lnTo>
                    <a:lnTo>
                      <a:pt x="1006" y="397"/>
                    </a:lnTo>
                    <a:lnTo>
                      <a:pt x="1007" y="397"/>
                    </a:lnTo>
                    <a:lnTo>
                      <a:pt x="1007" y="398"/>
                    </a:lnTo>
                    <a:lnTo>
                      <a:pt x="1007" y="398"/>
                    </a:lnTo>
                    <a:lnTo>
                      <a:pt x="1007" y="398"/>
                    </a:lnTo>
                    <a:lnTo>
                      <a:pt x="1007" y="399"/>
                    </a:lnTo>
                    <a:lnTo>
                      <a:pt x="1008" y="399"/>
                    </a:lnTo>
                    <a:lnTo>
                      <a:pt x="1008" y="399"/>
                    </a:lnTo>
                    <a:lnTo>
                      <a:pt x="1008" y="399"/>
                    </a:lnTo>
                    <a:lnTo>
                      <a:pt x="1008" y="401"/>
                    </a:lnTo>
                    <a:lnTo>
                      <a:pt x="1008" y="403"/>
                    </a:lnTo>
                    <a:lnTo>
                      <a:pt x="1009" y="405"/>
                    </a:lnTo>
                    <a:lnTo>
                      <a:pt x="1009" y="406"/>
                    </a:lnTo>
                    <a:lnTo>
                      <a:pt x="1009" y="408"/>
                    </a:lnTo>
                    <a:lnTo>
                      <a:pt x="1009" y="410"/>
                    </a:lnTo>
                    <a:lnTo>
                      <a:pt x="1009" y="412"/>
                    </a:lnTo>
                    <a:lnTo>
                      <a:pt x="1009" y="414"/>
                    </a:lnTo>
                    <a:lnTo>
                      <a:pt x="1009" y="416"/>
                    </a:lnTo>
                    <a:lnTo>
                      <a:pt x="1010" y="418"/>
                    </a:lnTo>
                    <a:lnTo>
                      <a:pt x="1010" y="420"/>
                    </a:lnTo>
                    <a:lnTo>
                      <a:pt x="1010" y="423"/>
                    </a:lnTo>
                    <a:lnTo>
                      <a:pt x="1010" y="425"/>
                    </a:lnTo>
                    <a:lnTo>
                      <a:pt x="1010" y="427"/>
                    </a:lnTo>
                    <a:lnTo>
                      <a:pt x="1011" y="429"/>
                    </a:lnTo>
                    <a:lnTo>
                      <a:pt x="1011" y="432"/>
                    </a:lnTo>
                    <a:lnTo>
                      <a:pt x="1011" y="433"/>
                    </a:lnTo>
                    <a:lnTo>
                      <a:pt x="1011" y="434"/>
                    </a:lnTo>
                    <a:lnTo>
                      <a:pt x="1012" y="435"/>
                    </a:lnTo>
                    <a:lnTo>
                      <a:pt x="1012" y="436"/>
                    </a:lnTo>
                    <a:lnTo>
                      <a:pt x="1012" y="437"/>
                    </a:lnTo>
                    <a:lnTo>
                      <a:pt x="1012" y="438"/>
                    </a:lnTo>
                    <a:lnTo>
                      <a:pt x="1012" y="439"/>
                    </a:lnTo>
                    <a:lnTo>
                      <a:pt x="1013" y="440"/>
                    </a:lnTo>
                    <a:lnTo>
                      <a:pt x="1013" y="440"/>
                    </a:lnTo>
                    <a:lnTo>
                      <a:pt x="1013" y="440"/>
                    </a:lnTo>
                    <a:lnTo>
                      <a:pt x="1013" y="441"/>
                    </a:lnTo>
                    <a:lnTo>
                      <a:pt x="1013" y="441"/>
                    </a:lnTo>
                    <a:lnTo>
                      <a:pt x="1014" y="442"/>
                    </a:lnTo>
                    <a:lnTo>
                      <a:pt x="1014" y="442"/>
                    </a:lnTo>
                    <a:lnTo>
                      <a:pt x="1014" y="443"/>
                    </a:lnTo>
                    <a:lnTo>
                      <a:pt x="1014" y="443"/>
                    </a:lnTo>
                    <a:lnTo>
                      <a:pt x="1014" y="444"/>
                    </a:lnTo>
                    <a:lnTo>
                      <a:pt x="1015" y="445"/>
                    </a:lnTo>
                    <a:lnTo>
                      <a:pt x="1015" y="446"/>
                    </a:lnTo>
                    <a:lnTo>
                      <a:pt x="1015" y="446"/>
                    </a:lnTo>
                    <a:lnTo>
                      <a:pt x="1015" y="447"/>
                    </a:lnTo>
                    <a:lnTo>
                      <a:pt x="1015" y="448"/>
                    </a:lnTo>
                    <a:lnTo>
                      <a:pt x="1015" y="449"/>
                    </a:lnTo>
                    <a:lnTo>
                      <a:pt x="1015" y="450"/>
                    </a:lnTo>
                    <a:lnTo>
                      <a:pt x="1016" y="450"/>
                    </a:lnTo>
                    <a:lnTo>
                      <a:pt x="1016" y="449"/>
                    </a:lnTo>
                    <a:lnTo>
                      <a:pt x="1016" y="449"/>
                    </a:lnTo>
                    <a:lnTo>
                      <a:pt x="1016" y="449"/>
                    </a:lnTo>
                    <a:lnTo>
                      <a:pt x="1016" y="448"/>
                    </a:lnTo>
                    <a:lnTo>
                      <a:pt x="1017" y="448"/>
                    </a:lnTo>
                    <a:lnTo>
                      <a:pt x="1017" y="447"/>
                    </a:lnTo>
                    <a:lnTo>
                      <a:pt x="1017" y="447"/>
                    </a:lnTo>
                    <a:lnTo>
                      <a:pt x="1017" y="447"/>
                    </a:lnTo>
                    <a:lnTo>
                      <a:pt x="1017" y="447"/>
                    </a:lnTo>
                    <a:lnTo>
                      <a:pt x="1018" y="447"/>
                    </a:lnTo>
                    <a:lnTo>
                      <a:pt x="1018" y="447"/>
                    </a:lnTo>
                    <a:lnTo>
                      <a:pt x="1018" y="448"/>
                    </a:lnTo>
                    <a:lnTo>
                      <a:pt x="1018" y="448"/>
                    </a:lnTo>
                    <a:lnTo>
                      <a:pt x="1019" y="448"/>
                    </a:lnTo>
                    <a:lnTo>
                      <a:pt x="1019" y="448"/>
                    </a:lnTo>
                    <a:lnTo>
                      <a:pt x="1019" y="447"/>
                    </a:lnTo>
                    <a:lnTo>
                      <a:pt x="1019" y="446"/>
                    </a:lnTo>
                    <a:lnTo>
                      <a:pt x="1019" y="445"/>
                    </a:lnTo>
                    <a:lnTo>
                      <a:pt x="1020" y="444"/>
                    </a:lnTo>
                    <a:lnTo>
                      <a:pt x="1020" y="443"/>
                    </a:lnTo>
                    <a:lnTo>
                      <a:pt x="1020" y="442"/>
                    </a:lnTo>
                    <a:lnTo>
                      <a:pt x="1020" y="440"/>
                    </a:lnTo>
                    <a:lnTo>
                      <a:pt x="1020" y="440"/>
                    </a:lnTo>
                    <a:lnTo>
                      <a:pt x="1021" y="439"/>
                    </a:lnTo>
                    <a:lnTo>
                      <a:pt x="1021" y="438"/>
                    </a:lnTo>
                    <a:lnTo>
                      <a:pt x="1021" y="437"/>
                    </a:lnTo>
                    <a:lnTo>
                      <a:pt x="1021" y="436"/>
                    </a:lnTo>
                    <a:lnTo>
                      <a:pt x="1021" y="435"/>
                    </a:lnTo>
                    <a:lnTo>
                      <a:pt x="1021" y="434"/>
                    </a:lnTo>
                    <a:lnTo>
                      <a:pt x="1021" y="434"/>
                    </a:lnTo>
                    <a:lnTo>
                      <a:pt x="1022" y="433"/>
                    </a:lnTo>
                    <a:lnTo>
                      <a:pt x="1022" y="433"/>
                    </a:lnTo>
                    <a:lnTo>
                      <a:pt x="1022" y="433"/>
                    </a:lnTo>
                    <a:lnTo>
                      <a:pt x="1022" y="434"/>
                    </a:lnTo>
                    <a:lnTo>
                      <a:pt x="1022" y="434"/>
                    </a:lnTo>
                    <a:lnTo>
                      <a:pt x="1023" y="434"/>
                    </a:lnTo>
                    <a:lnTo>
                      <a:pt x="1023" y="434"/>
                    </a:lnTo>
                    <a:lnTo>
                      <a:pt x="1023" y="435"/>
                    </a:lnTo>
                    <a:lnTo>
                      <a:pt x="1023" y="435"/>
                    </a:lnTo>
                    <a:lnTo>
                      <a:pt x="1023" y="435"/>
                    </a:lnTo>
                    <a:lnTo>
                      <a:pt x="1024" y="436"/>
                    </a:lnTo>
                    <a:lnTo>
                      <a:pt x="1024" y="437"/>
                    </a:lnTo>
                    <a:lnTo>
                      <a:pt x="1024" y="437"/>
                    </a:lnTo>
                    <a:lnTo>
                      <a:pt x="1024" y="438"/>
                    </a:lnTo>
                    <a:lnTo>
                      <a:pt x="1024" y="438"/>
                    </a:lnTo>
                    <a:lnTo>
                      <a:pt x="1025" y="439"/>
                    </a:lnTo>
                    <a:lnTo>
                      <a:pt x="1025" y="440"/>
                    </a:lnTo>
                    <a:lnTo>
                      <a:pt x="1025" y="439"/>
                    </a:lnTo>
                    <a:lnTo>
                      <a:pt x="1025" y="438"/>
                    </a:lnTo>
                    <a:lnTo>
                      <a:pt x="1025" y="437"/>
                    </a:lnTo>
                    <a:lnTo>
                      <a:pt x="1026" y="436"/>
                    </a:lnTo>
                    <a:lnTo>
                      <a:pt x="1026" y="435"/>
                    </a:lnTo>
                    <a:lnTo>
                      <a:pt x="1026" y="434"/>
                    </a:lnTo>
                    <a:lnTo>
                      <a:pt x="1026" y="434"/>
                    </a:lnTo>
                    <a:lnTo>
                      <a:pt x="1027" y="433"/>
                    </a:lnTo>
                    <a:lnTo>
                      <a:pt x="1027" y="432"/>
                    </a:lnTo>
                    <a:lnTo>
                      <a:pt x="1027" y="431"/>
                    </a:lnTo>
                    <a:lnTo>
                      <a:pt x="1027" y="430"/>
                    </a:lnTo>
                    <a:lnTo>
                      <a:pt x="1027" y="430"/>
                    </a:lnTo>
                    <a:lnTo>
                      <a:pt x="1027" y="429"/>
                    </a:lnTo>
                    <a:lnTo>
                      <a:pt x="1027" y="429"/>
                    </a:lnTo>
                    <a:lnTo>
                      <a:pt x="1028" y="428"/>
                    </a:lnTo>
                    <a:lnTo>
                      <a:pt x="1028" y="427"/>
                    </a:lnTo>
                    <a:lnTo>
                      <a:pt x="1028" y="428"/>
                    </a:lnTo>
                    <a:lnTo>
                      <a:pt x="1028" y="428"/>
                    </a:lnTo>
                    <a:lnTo>
                      <a:pt x="1028" y="428"/>
                    </a:lnTo>
                    <a:lnTo>
                      <a:pt x="1029" y="429"/>
                    </a:lnTo>
                    <a:lnTo>
                      <a:pt x="1029" y="429"/>
                    </a:lnTo>
                    <a:lnTo>
                      <a:pt x="1029" y="429"/>
                    </a:lnTo>
                    <a:lnTo>
                      <a:pt x="1029" y="430"/>
                    </a:lnTo>
                    <a:lnTo>
                      <a:pt x="1029" y="430"/>
                    </a:lnTo>
                    <a:lnTo>
                      <a:pt x="1030" y="430"/>
                    </a:lnTo>
                    <a:lnTo>
                      <a:pt x="1030" y="429"/>
                    </a:lnTo>
                    <a:lnTo>
                      <a:pt x="1030" y="429"/>
                    </a:lnTo>
                    <a:lnTo>
                      <a:pt x="1030" y="428"/>
                    </a:lnTo>
                    <a:lnTo>
                      <a:pt x="1030" y="428"/>
                    </a:lnTo>
                    <a:lnTo>
                      <a:pt x="1031" y="427"/>
                    </a:lnTo>
                    <a:lnTo>
                      <a:pt x="1031" y="427"/>
                    </a:lnTo>
                    <a:lnTo>
                      <a:pt x="1031" y="426"/>
                    </a:lnTo>
                    <a:lnTo>
                      <a:pt x="1031" y="426"/>
                    </a:lnTo>
                    <a:lnTo>
                      <a:pt x="1031" y="425"/>
                    </a:lnTo>
                    <a:lnTo>
                      <a:pt x="1032" y="425"/>
                    </a:lnTo>
                    <a:lnTo>
                      <a:pt x="1032" y="425"/>
                    </a:lnTo>
                    <a:lnTo>
                      <a:pt x="1032" y="425"/>
                    </a:lnTo>
                    <a:lnTo>
                      <a:pt x="1032" y="424"/>
                    </a:lnTo>
                    <a:lnTo>
                      <a:pt x="1032" y="424"/>
                    </a:lnTo>
                    <a:lnTo>
                      <a:pt x="1033" y="424"/>
                    </a:lnTo>
                    <a:lnTo>
                      <a:pt x="1033" y="423"/>
                    </a:lnTo>
                    <a:lnTo>
                      <a:pt x="1033" y="422"/>
                    </a:lnTo>
                    <a:lnTo>
                      <a:pt x="1033" y="421"/>
                    </a:lnTo>
                    <a:lnTo>
                      <a:pt x="1033" y="419"/>
                    </a:lnTo>
                    <a:lnTo>
                      <a:pt x="1033" y="418"/>
                    </a:lnTo>
                    <a:lnTo>
                      <a:pt x="1034" y="417"/>
                    </a:lnTo>
                    <a:lnTo>
                      <a:pt x="1034" y="416"/>
                    </a:lnTo>
                    <a:lnTo>
                      <a:pt x="1034" y="415"/>
                    </a:lnTo>
                    <a:lnTo>
                      <a:pt x="1034" y="414"/>
                    </a:lnTo>
                    <a:lnTo>
                      <a:pt x="1034" y="414"/>
                    </a:lnTo>
                    <a:lnTo>
                      <a:pt x="1035" y="414"/>
                    </a:lnTo>
                    <a:lnTo>
                      <a:pt x="1035" y="414"/>
                    </a:lnTo>
                    <a:lnTo>
                      <a:pt x="1035" y="414"/>
                    </a:lnTo>
                    <a:lnTo>
                      <a:pt x="1035" y="414"/>
                    </a:lnTo>
                    <a:lnTo>
                      <a:pt x="1035" y="414"/>
                    </a:lnTo>
                    <a:lnTo>
                      <a:pt x="1036" y="414"/>
                    </a:lnTo>
                    <a:lnTo>
                      <a:pt x="1036" y="414"/>
                    </a:lnTo>
                    <a:lnTo>
                      <a:pt x="1036" y="413"/>
                    </a:lnTo>
                    <a:lnTo>
                      <a:pt x="1036" y="413"/>
                    </a:lnTo>
                    <a:lnTo>
                      <a:pt x="1036" y="412"/>
                    </a:lnTo>
                    <a:lnTo>
                      <a:pt x="1037" y="412"/>
                    </a:lnTo>
                    <a:lnTo>
                      <a:pt x="1037" y="411"/>
                    </a:lnTo>
                    <a:lnTo>
                      <a:pt x="1037" y="411"/>
                    </a:lnTo>
                    <a:lnTo>
                      <a:pt x="1037" y="411"/>
                    </a:lnTo>
                    <a:lnTo>
                      <a:pt x="1037" y="410"/>
                    </a:lnTo>
                    <a:lnTo>
                      <a:pt x="1038" y="409"/>
                    </a:lnTo>
                    <a:lnTo>
                      <a:pt x="1038" y="408"/>
                    </a:lnTo>
                    <a:lnTo>
                      <a:pt x="1038" y="407"/>
                    </a:lnTo>
                    <a:lnTo>
                      <a:pt x="1038" y="406"/>
                    </a:lnTo>
                    <a:lnTo>
                      <a:pt x="1038" y="405"/>
                    </a:lnTo>
                    <a:lnTo>
                      <a:pt x="1038" y="405"/>
                    </a:lnTo>
                    <a:lnTo>
                      <a:pt x="1039" y="404"/>
                    </a:lnTo>
                    <a:lnTo>
                      <a:pt x="1039" y="403"/>
                    </a:lnTo>
                    <a:lnTo>
                      <a:pt x="1039" y="403"/>
                    </a:lnTo>
                    <a:lnTo>
                      <a:pt x="1039" y="402"/>
                    </a:lnTo>
                    <a:lnTo>
                      <a:pt x="1039" y="402"/>
                    </a:lnTo>
                    <a:lnTo>
                      <a:pt x="1040" y="401"/>
                    </a:lnTo>
                    <a:lnTo>
                      <a:pt x="1040" y="401"/>
                    </a:lnTo>
                    <a:lnTo>
                      <a:pt x="1040" y="400"/>
                    </a:lnTo>
                    <a:lnTo>
                      <a:pt x="1040" y="400"/>
                    </a:lnTo>
                    <a:lnTo>
                      <a:pt x="1040" y="399"/>
                    </a:lnTo>
                    <a:lnTo>
                      <a:pt x="1041" y="397"/>
                    </a:lnTo>
                    <a:lnTo>
                      <a:pt x="1041" y="394"/>
                    </a:lnTo>
                    <a:lnTo>
                      <a:pt x="1041" y="392"/>
                    </a:lnTo>
                    <a:lnTo>
                      <a:pt x="1041" y="390"/>
                    </a:lnTo>
                    <a:lnTo>
                      <a:pt x="1041" y="388"/>
                    </a:lnTo>
                    <a:lnTo>
                      <a:pt x="1042" y="386"/>
                    </a:lnTo>
                    <a:lnTo>
                      <a:pt x="1042" y="384"/>
                    </a:lnTo>
                    <a:lnTo>
                      <a:pt x="1042" y="384"/>
                    </a:lnTo>
                    <a:lnTo>
                      <a:pt x="1042" y="384"/>
                    </a:lnTo>
                    <a:lnTo>
                      <a:pt x="1042" y="385"/>
                    </a:lnTo>
                    <a:lnTo>
                      <a:pt x="1043" y="386"/>
                    </a:lnTo>
                    <a:lnTo>
                      <a:pt x="1043" y="387"/>
                    </a:lnTo>
                    <a:lnTo>
                      <a:pt x="1043" y="388"/>
                    </a:lnTo>
                    <a:lnTo>
                      <a:pt x="1043" y="389"/>
                    </a:lnTo>
                    <a:lnTo>
                      <a:pt x="1043" y="389"/>
                    </a:lnTo>
                    <a:lnTo>
                      <a:pt x="1044" y="392"/>
                    </a:lnTo>
                    <a:lnTo>
                      <a:pt x="1044" y="396"/>
                    </a:lnTo>
                    <a:lnTo>
                      <a:pt x="1044" y="400"/>
                    </a:lnTo>
                    <a:lnTo>
                      <a:pt x="1044" y="404"/>
                    </a:lnTo>
                    <a:lnTo>
                      <a:pt x="1044" y="408"/>
                    </a:lnTo>
                    <a:lnTo>
                      <a:pt x="1044" y="412"/>
                    </a:lnTo>
                    <a:lnTo>
                      <a:pt x="1044" y="416"/>
                    </a:lnTo>
                    <a:lnTo>
                      <a:pt x="1045" y="420"/>
                    </a:lnTo>
                    <a:lnTo>
                      <a:pt x="1045" y="422"/>
                    </a:lnTo>
                    <a:lnTo>
                      <a:pt x="1045" y="423"/>
                    </a:lnTo>
                    <a:lnTo>
                      <a:pt x="1045" y="424"/>
                    </a:lnTo>
                    <a:lnTo>
                      <a:pt x="1046" y="425"/>
                    </a:lnTo>
                    <a:lnTo>
                      <a:pt x="1046" y="427"/>
                    </a:lnTo>
                    <a:lnTo>
                      <a:pt x="1046" y="428"/>
                    </a:lnTo>
                    <a:lnTo>
                      <a:pt x="1046" y="429"/>
                    </a:lnTo>
                    <a:lnTo>
                      <a:pt x="1046" y="430"/>
                    </a:lnTo>
                    <a:lnTo>
                      <a:pt x="1047" y="431"/>
                    </a:lnTo>
                    <a:lnTo>
                      <a:pt x="1047" y="432"/>
                    </a:lnTo>
                    <a:lnTo>
                      <a:pt x="1047" y="433"/>
                    </a:lnTo>
                    <a:lnTo>
                      <a:pt x="1047" y="434"/>
                    </a:lnTo>
                    <a:lnTo>
                      <a:pt x="1047" y="435"/>
                    </a:lnTo>
                    <a:lnTo>
                      <a:pt x="1048" y="437"/>
                    </a:lnTo>
                    <a:lnTo>
                      <a:pt x="1048" y="438"/>
                    </a:lnTo>
                    <a:lnTo>
                      <a:pt x="1048" y="439"/>
                    </a:lnTo>
                    <a:lnTo>
                      <a:pt x="1048" y="439"/>
                    </a:lnTo>
                    <a:lnTo>
                      <a:pt x="1048" y="439"/>
                    </a:lnTo>
                    <a:lnTo>
                      <a:pt x="1049" y="439"/>
                    </a:lnTo>
                    <a:lnTo>
                      <a:pt x="1049" y="438"/>
                    </a:lnTo>
                    <a:lnTo>
                      <a:pt x="1049" y="438"/>
                    </a:lnTo>
                    <a:lnTo>
                      <a:pt x="1049" y="438"/>
                    </a:lnTo>
                    <a:lnTo>
                      <a:pt x="1049" y="438"/>
                    </a:lnTo>
                    <a:lnTo>
                      <a:pt x="1050" y="437"/>
                    </a:lnTo>
                    <a:lnTo>
                      <a:pt x="1050" y="438"/>
                    </a:lnTo>
                    <a:lnTo>
                      <a:pt x="1050" y="439"/>
                    </a:lnTo>
                    <a:lnTo>
                      <a:pt x="1050" y="440"/>
                    </a:lnTo>
                    <a:lnTo>
                      <a:pt x="1050" y="440"/>
                    </a:lnTo>
                    <a:lnTo>
                      <a:pt x="1050" y="441"/>
                    </a:lnTo>
                    <a:lnTo>
                      <a:pt x="1050" y="442"/>
                    </a:lnTo>
                    <a:lnTo>
                      <a:pt x="1051" y="443"/>
                    </a:lnTo>
                    <a:lnTo>
                      <a:pt x="1051" y="444"/>
                    </a:lnTo>
                    <a:lnTo>
                      <a:pt x="1051" y="444"/>
                    </a:lnTo>
                    <a:lnTo>
                      <a:pt x="1051" y="444"/>
                    </a:lnTo>
                    <a:lnTo>
                      <a:pt x="1051" y="444"/>
                    </a:lnTo>
                    <a:lnTo>
                      <a:pt x="1052" y="444"/>
                    </a:lnTo>
                    <a:lnTo>
                      <a:pt x="1052" y="444"/>
                    </a:lnTo>
                    <a:lnTo>
                      <a:pt x="1052" y="444"/>
                    </a:lnTo>
                    <a:lnTo>
                      <a:pt x="1052" y="443"/>
                    </a:lnTo>
                    <a:lnTo>
                      <a:pt x="1053" y="443"/>
                    </a:lnTo>
                    <a:lnTo>
                      <a:pt x="1053" y="443"/>
                    </a:lnTo>
                    <a:lnTo>
                      <a:pt x="1053" y="442"/>
                    </a:lnTo>
                    <a:lnTo>
                      <a:pt x="1053" y="441"/>
                    </a:lnTo>
                    <a:lnTo>
                      <a:pt x="1053" y="440"/>
                    </a:lnTo>
                    <a:lnTo>
                      <a:pt x="1054" y="439"/>
                    </a:lnTo>
                    <a:lnTo>
                      <a:pt x="1054" y="438"/>
                    </a:lnTo>
                    <a:lnTo>
                      <a:pt x="1054" y="437"/>
                    </a:lnTo>
                    <a:lnTo>
                      <a:pt x="1054" y="436"/>
                    </a:lnTo>
                    <a:lnTo>
                      <a:pt x="1054" y="436"/>
                    </a:lnTo>
                    <a:lnTo>
                      <a:pt x="1055" y="435"/>
                    </a:lnTo>
                    <a:lnTo>
                      <a:pt x="1055" y="435"/>
                    </a:lnTo>
                    <a:lnTo>
                      <a:pt x="1055" y="435"/>
                    </a:lnTo>
                    <a:lnTo>
                      <a:pt x="1055" y="434"/>
                    </a:lnTo>
                    <a:lnTo>
                      <a:pt x="1055" y="434"/>
                    </a:lnTo>
                    <a:lnTo>
                      <a:pt x="1056" y="434"/>
                    </a:lnTo>
                    <a:lnTo>
                      <a:pt x="1056" y="434"/>
                    </a:lnTo>
                    <a:lnTo>
                      <a:pt x="1056" y="433"/>
                    </a:lnTo>
                    <a:lnTo>
                      <a:pt x="1056" y="432"/>
                    </a:lnTo>
                    <a:lnTo>
                      <a:pt x="1056" y="431"/>
                    </a:lnTo>
                    <a:lnTo>
                      <a:pt x="1056" y="431"/>
                    </a:lnTo>
                    <a:lnTo>
                      <a:pt x="1056" y="430"/>
                    </a:lnTo>
                    <a:lnTo>
                      <a:pt x="1057" y="429"/>
                    </a:lnTo>
                    <a:lnTo>
                      <a:pt x="1057" y="429"/>
                    </a:lnTo>
                    <a:lnTo>
                      <a:pt x="1057" y="428"/>
                    </a:lnTo>
                    <a:lnTo>
                      <a:pt x="1057" y="428"/>
                    </a:lnTo>
                    <a:lnTo>
                      <a:pt x="1057" y="428"/>
                    </a:lnTo>
                    <a:lnTo>
                      <a:pt x="1058" y="428"/>
                    </a:lnTo>
                    <a:lnTo>
                      <a:pt x="1058" y="428"/>
                    </a:lnTo>
                    <a:lnTo>
                      <a:pt x="1058" y="428"/>
                    </a:lnTo>
                    <a:lnTo>
                      <a:pt x="1058" y="428"/>
                    </a:lnTo>
                    <a:lnTo>
                      <a:pt x="1058" y="428"/>
                    </a:lnTo>
                    <a:lnTo>
                      <a:pt x="1059" y="428"/>
                    </a:lnTo>
                    <a:lnTo>
                      <a:pt x="1059" y="427"/>
                    </a:lnTo>
                    <a:lnTo>
                      <a:pt x="1059" y="426"/>
                    </a:lnTo>
                    <a:lnTo>
                      <a:pt x="1059" y="425"/>
                    </a:lnTo>
                    <a:lnTo>
                      <a:pt x="1059" y="424"/>
                    </a:lnTo>
                    <a:lnTo>
                      <a:pt x="1060" y="423"/>
                    </a:lnTo>
                    <a:lnTo>
                      <a:pt x="1060" y="422"/>
                    </a:lnTo>
                    <a:lnTo>
                      <a:pt x="1060" y="420"/>
                    </a:lnTo>
                    <a:lnTo>
                      <a:pt x="1060" y="419"/>
                    </a:lnTo>
                    <a:lnTo>
                      <a:pt x="1061" y="419"/>
                    </a:lnTo>
                    <a:lnTo>
                      <a:pt x="1061" y="420"/>
                    </a:lnTo>
                    <a:lnTo>
                      <a:pt x="1061" y="421"/>
                    </a:lnTo>
                    <a:lnTo>
                      <a:pt x="1061" y="421"/>
                    </a:lnTo>
                    <a:lnTo>
                      <a:pt x="1061" y="422"/>
                    </a:lnTo>
                    <a:lnTo>
                      <a:pt x="1062" y="423"/>
                    </a:lnTo>
                    <a:lnTo>
                      <a:pt x="1062" y="423"/>
                    </a:lnTo>
                    <a:lnTo>
                      <a:pt x="1062" y="424"/>
                    </a:lnTo>
                    <a:lnTo>
                      <a:pt x="1062" y="424"/>
                    </a:lnTo>
                    <a:lnTo>
                      <a:pt x="1062" y="424"/>
                    </a:lnTo>
                    <a:lnTo>
                      <a:pt x="1062" y="423"/>
                    </a:lnTo>
                    <a:lnTo>
                      <a:pt x="1062" y="423"/>
                    </a:lnTo>
                    <a:lnTo>
                      <a:pt x="1063" y="422"/>
                    </a:lnTo>
                    <a:lnTo>
                      <a:pt x="1063" y="422"/>
                    </a:lnTo>
                    <a:lnTo>
                      <a:pt x="1063" y="421"/>
                    </a:lnTo>
                    <a:lnTo>
                      <a:pt x="1063" y="421"/>
                    </a:lnTo>
                    <a:lnTo>
                      <a:pt x="1063" y="421"/>
                    </a:lnTo>
                    <a:lnTo>
                      <a:pt x="1064" y="421"/>
                    </a:lnTo>
                    <a:lnTo>
                      <a:pt x="1064" y="421"/>
                    </a:lnTo>
                    <a:lnTo>
                      <a:pt x="1064" y="421"/>
                    </a:lnTo>
                    <a:lnTo>
                      <a:pt x="1064" y="421"/>
                    </a:lnTo>
                    <a:lnTo>
                      <a:pt x="1064" y="421"/>
                    </a:lnTo>
                    <a:lnTo>
                      <a:pt x="1065" y="421"/>
                    </a:lnTo>
                    <a:lnTo>
                      <a:pt x="1065" y="421"/>
                    </a:lnTo>
                    <a:lnTo>
                      <a:pt x="1065" y="421"/>
                    </a:lnTo>
                    <a:lnTo>
                      <a:pt x="1065" y="421"/>
                    </a:lnTo>
                    <a:lnTo>
                      <a:pt x="1065" y="421"/>
                    </a:lnTo>
                    <a:lnTo>
                      <a:pt x="1066" y="421"/>
                    </a:lnTo>
                    <a:lnTo>
                      <a:pt x="1066" y="421"/>
                    </a:lnTo>
                    <a:lnTo>
                      <a:pt x="1066" y="421"/>
                    </a:lnTo>
                    <a:lnTo>
                      <a:pt x="1066" y="421"/>
                    </a:lnTo>
                    <a:lnTo>
                      <a:pt x="1066" y="421"/>
                    </a:lnTo>
                    <a:lnTo>
                      <a:pt x="1067" y="420"/>
                    </a:lnTo>
                    <a:lnTo>
                      <a:pt x="1067" y="419"/>
                    </a:lnTo>
                    <a:lnTo>
                      <a:pt x="1067" y="418"/>
                    </a:lnTo>
                    <a:lnTo>
                      <a:pt x="1067" y="417"/>
                    </a:lnTo>
                    <a:lnTo>
                      <a:pt x="1067" y="416"/>
                    </a:lnTo>
                    <a:lnTo>
                      <a:pt x="1068" y="415"/>
                    </a:lnTo>
                    <a:lnTo>
                      <a:pt x="1068" y="414"/>
                    </a:lnTo>
                    <a:lnTo>
                      <a:pt x="1068" y="413"/>
                    </a:lnTo>
                    <a:lnTo>
                      <a:pt x="1068" y="412"/>
                    </a:lnTo>
                    <a:lnTo>
                      <a:pt x="1068" y="412"/>
                    </a:lnTo>
                    <a:lnTo>
                      <a:pt x="1068" y="412"/>
                    </a:lnTo>
                    <a:lnTo>
                      <a:pt x="1069" y="411"/>
                    </a:lnTo>
                    <a:lnTo>
                      <a:pt x="1069" y="411"/>
                    </a:lnTo>
                    <a:lnTo>
                      <a:pt x="1069" y="411"/>
                    </a:lnTo>
                    <a:lnTo>
                      <a:pt x="1069" y="411"/>
                    </a:lnTo>
                    <a:lnTo>
                      <a:pt x="1069" y="411"/>
                    </a:lnTo>
                    <a:lnTo>
                      <a:pt x="1070" y="411"/>
                    </a:lnTo>
                    <a:lnTo>
                      <a:pt x="1070" y="410"/>
                    </a:lnTo>
                    <a:lnTo>
                      <a:pt x="1070" y="409"/>
                    </a:lnTo>
                    <a:lnTo>
                      <a:pt x="1070" y="408"/>
                    </a:lnTo>
                    <a:lnTo>
                      <a:pt x="1070" y="408"/>
                    </a:lnTo>
                    <a:lnTo>
                      <a:pt x="1071" y="407"/>
                    </a:lnTo>
                    <a:lnTo>
                      <a:pt x="1071" y="406"/>
                    </a:lnTo>
                    <a:lnTo>
                      <a:pt x="1071" y="405"/>
                    </a:lnTo>
                    <a:lnTo>
                      <a:pt x="1071" y="405"/>
                    </a:lnTo>
                    <a:lnTo>
                      <a:pt x="1071" y="404"/>
                    </a:lnTo>
                    <a:lnTo>
                      <a:pt x="1072" y="403"/>
                    </a:lnTo>
                    <a:lnTo>
                      <a:pt x="1072" y="402"/>
                    </a:lnTo>
                    <a:lnTo>
                      <a:pt x="1072" y="402"/>
                    </a:lnTo>
                    <a:lnTo>
                      <a:pt x="1072" y="401"/>
                    </a:lnTo>
                    <a:lnTo>
                      <a:pt x="1072" y="400"/>
                    </a:lnTo>
                    <a:lnTo>
                      <a:pt x="1073" y="399"/>
                    </a:lnTo>
                    <a:lnTo>
                      <a:pt x="1073" y="399"/>
                    </a:lnTo>
                    <a:lnTo>
                      <a:pt x="1073" y="399"/>
                    </a:lnTo>
                    <a:lnTo>
                      <a:pt x="1073" y="398"/>
                    </a:lnTo>
                    <a:lnTo>
                      <a:pt x="1073" y="398"/>
                    </a:lnTo>
                    <a:lnTo>
                      <a:pt x="1073" y="398"/>
                    </a:lnTo>
                    <a:lnTo>
                      <a:pt x="1074" y="398"/>
                    </a:lnTo>
                    <a:lnTo>
                      <a:pt x="1074" y="397"/>
                    </a:lnTo>
                    <a:lnTo>
                      <a:pt x="1074" y="397"/>
                    </a:lnTo>
                    <a:lnTo>
                      <a:pt x="1074" y="397"/>
                    </a:lnTo>
                    <a:lnTo>
                      <a:pt x="1074" y="396"/>
                    </a:lnTo>
                    <a:lnTo>
                      <a:pt x="1075" y="395"/>
                    </a:lnTo>
                    <a:lnTo>
                      <a:pt x="1075" y="394"/>
                    </a:lnTo>
                    <a:lnTo>
                      <a:pt x="1075" y="393"/>
                    </a:lnTo>
                    <a:lnTo>
                      <a:pt x="1075" y="393"/>
                    </a:lnTo>
                    <a:lnTo>
                      <a:pt x="1075" y="392"/>
                    </a:lnTo>
                    <a:lnTo>
                      <a:pt x="1076" y="391"/>
                    </a:lnTo>
                    <a:lnTo>
                      <a:pt x="1076" y="391"/>
                    </a:lnTo>
                    <a:lnTo>
                      <a:pt x="1076" y="392"/>
                    </a:lnTo>
                    <a:lnTo>
                      <a:pt x="1076" y="393"/>
                    </a:lnTo>
                    <a:lnTo>
                      <a:pt x="1076" y="394"/>
                    </a:lnTo>
                    <a:lnTo>
                      <a:pt x="1077" y="395"/>
                    </a:lnTo>
                    <a:lnTo>
                      <a:pt x="1077" y="396"/>
                    </a:lnTo>
                    <a:lnTo>
                      <a:pt x="1077" y="397"/>
                    </a:lnTo>
                    <a:lnTo>
                      <a:pt x="1077" y="399"/>
                    </a:lnTo>
                    <a:lnTo>
                      <a:pt x="1077" y="400"/>
                    </a:lnTo>
                    <a:lnTo>
                      <a:pt x="1078" y="403"/>
                    </a:lnTo>
                    <a:lnTo>
                      <a:pt x="1078" y="406"/>
                    </a:lnTo>
                    <a:lnTo>
                      <a:pt x="1078" y="409"/>
                    </a:lnTo>
                    <a:lnTo>
                      <a:pt x="1078" y="411"/>
                    </a:lnTo>
                    <a:lnTo>
                      <a:pt x="1078" y="414"/>
                    </a:lnTo>
                    <a:lnTo>
                      <a:pt x="1079" y="417"/>
                    </a:lnTo>
                    <a:lnTo>
                      <a:pt x="1079" y="420"/>
                    </a:lnTo>
                    <a:lnTo>
                      <a:pt x="1079" y="422"/>
                    </a:lnTo>
                    <a:lnTo>
                      <a:pt x="1079" y="423"/>
                    </a:lnTo>
                    <a:lnTo>
                      <a:pt x="1079" y="424"/>
                    </a:lnTo>
                    <a:lnTo>
                      <a:pt x="1079" y="425"/>
                    </a:lnTo>
                    <a:lnTo>
                      <a:pt x="1080" y="427"/>
                    </a:lnTo>
                    <a:lnTo>
                      <a:pt x="1080" y="428"/>
                    </a:lnTo>
                    <a:lnTo>
                      <a:pt x="1080" y="429"/>
                    </a:lnTo>
                    <a:lnTo>
                      <a:pt x="1080" y="430"/>
                    </a:lnTo>
                    <a:lnTo>
                      <a:pt x="1080" y="431"/>
                    </a:lnTo>
                    <a:lnTo>
                      <a:pt x="1081" y="430"/>
                    </a:lnTo>
                    <a:lnTo>
                      <a:pt x="1081" y="430"/>
                    </a:lnTo>
                    <a:lnTo>
                      <a:pt x="1081" y="430"/>
                    </a:lnTo>
                    <a:lnTo>
                      <a:pt x="1081" y="430"/>
                    </a:lnTo>
                    <a:lnTo>
                      <a:pt x="1081" y="429"/>
                    </a:lnTo>
                    <a:lnTo>
                      <a:pt x="1082" y="429"/>
                    </a:lnTo>
                    <a:lnTo>
                      <a:pt x="1082" y="429"/>
                    </a:lnTo>
                    <a:lnTo>
                      <a:pt x="1082" y="429"/>
                    </a:lnTo>
                    <a:lnTo>
                      <a:pt x="1082" y="431"/>
                    </a:lnTo>
                    <a:lnTo>
                      <a:pt x="1082" y="432"/>
                    </a:lnTo>
                    <a:lnTo>
                      <a:pt x="1083" y="434"/>
                    </a:lnTo>
                    <a:lnTo>
                      <a:pt x="1083" y="435"/>
                    </a:lnTo>
                    <a:lnTo>
                      <a:pt x="1083" y="436"/>
                    </a:lnTo>
                    <a:lnTo>
                      <a:pt x="1083" y="438"/>
                    </a:lnTo>
                    <a:lnTo>
                      <a:pt x="1083" y="439"/>
                    </a:lnTo>
                    <a:lnTo>
                      <a:pt x="1084" y="440"/>
                    </a:lnTo>
                    <a:lnTo>
                      <a:pt x="1084" y="439"/>
                    </a:lnTo>
                    <a:lnTo>
                      <a:pt x="1084" y="439"/>
                    </a:lnTo>
                    <a:lnTo>
                      <a:pt x="1084" y="438"/>
                    </a:lnTo>
                    <a:lnTo>
                      <a:pt x="1084" y="438"/>
                    </a:lnTo>
                    <a:lnTo>
                      <a:pt x="1085" y="437"/>
                    </a:lnTo>
                    <a:lnTo>
                      <a:pt x="1085" y="437"/>
                    </a:lnTo>
                    <a:lnTo>
                      <a:pt x="1085" y="436"/>
                    </a:lnTo>
                    <a:lnTo>
                      <a:pt x="1085" y="437"/>
                    </a:lnTo>
                    <a:lnTo>
                      <a:pt x="1085" y="437"/>
                    </a:lnTo>
                    <a:lnTo>
                      <a:pt x="1085" y="438"/>
                    </a:lnTo>
                    <a:lnTo>
                      <a:pt x="1085" y="439"/>
                    </a:lnTo>
                    <a:lnTo>
                      <a:pt x="1086" y="440"/>
                    </a:lnTo>
                    <a:lnTo>
                      <a:pt x="1086" y="441"/>
                    </a:lnTo>
                    <a:lnTo>
                      <a:pt x="1086" y="442"/>
                    </a:lnTo>
                    <a:lnTo>
                      <a:pt x="1086" y="443"/>
                    </a:lnTo>
                    <a:lnTo>
                      <a:pt x="1087" y="442"/>
                    </a:lnTo>
                    <a:lnTo>
                      <a:pt x="1087" y="441"/>
                    </a:lnTo>
                    <a:lnTo>
                      <a:pt x="1087" y="440"/>
                    </a:lnTo>
                    <a:lnTo>
                      <a:pt x="1087" y="438"/>
                    </a:lnTo>
                    <a:lnTo>
                      <a:pt x="1087" y="437"/>
                    </a:lnTo>
                    <a:lnTo>
                      <a:pt x="1088" y="435"/>
                    </a:lnTo>
                    <a:lnTo>
                      <a:pt x="1088" y="434"/>
                    </a:lnTo>
                    <a:lnTo>
                      <a:pt x="1088" y="433"/>
                    </a:lnTo>
                    <a:lnTo>
                      <a:pt x="1088" y="431"/>
                    </a:lnTo>
                    <a:lnTo>
                      <a:pt x="1088" y="430"/>
                    </a:lnTo>
                    <a:lnTo>
                      <a:pt x="1089" y="428"/>
                    </a:lnTo>
                    <a:lnTo>
                      <a:pt x="1089" y="427"/>
                    </a:lnTo>
                    <a:lnTo>
                      <a:pt x="1089" y="425"/>
                    </a:lnTo>
                    <a:lnTo>
                      <a:pt x="1089" y="424"/>
                    </a:lnTo>
                    <a:lnTo>
                      <a:pt x="1089" y="422"/>
                    </a:lnTo>
                    <a:lnTo>
                      <a:pt x="1090" y="421"/>
                    </a:lnTo>
                    <a:lnTo>
                      <a:pt x="1090" y="421"/>
                    </a:lnTo>
                    <a:lnTo>
                      <a:pt x="1090" y="422"/>
                    </a:lnTo>
                    <a:lnTo>
                      <a:pt x="1090" y="423"/>
                    </a:lnTo>
                    <a:lnTo>
                      <a:pt x="1090" y="424"/>
                    </a:lnTo>
                    <a:lnTo>
                      <a:pt x="1091" y="425"/>
                    </a:lnTo>
                    <a:lnTo>
                      <a:pt x="1091" y="426"/>
                    </a:lnTo>
                    <a:lnTo>
                      <a:pt x="1091" y="427"/>
                    </a:lnTo>
                    <a:lnTo>
                      <a:pt x="1091" y="428"/>
                    </a:lnTo>
                    <a:lnTo>
                      <a:pt x="1091" y="429"/>
                    </a:lnTo>
                    <a:lnTo>
                      <a:pt x="1091" y="429"/>
                    </a:lnTo>
                    <a:lnTo>
                      <a:pt x="1091" y="430"/>
                    </a:lnTo>
                    <a:lnTo>
                      <a:pt x="1092" y="430"/>
                    </a:lnTo>
                    <a:lnTo>
                      <a:pt x="1092" y="431"/>
                    </a:lnTo>
                    <a:lnTo>
                      <a:pt x="1092" y="431"/>
                    </a:lnTo>
                    <a:lnTo>
                      <a:pt x="1092" y="432"/>
                    </a:lnTo>
                    <a:lnTo>
                      <a:pt x="1092" y="432"/>
                    </a:lnTo>
                    <a:lnTo>
                      <a:pt x="1093" y="431"/>
                    </a:lnTo>
                    <a:lnTo>
                      <a:pt x="1093" y="430"/>
                    </a:lnTo>
                    <a:lnTo>
                      <a:pt x="1093" y="428"/>
                    </a:lnTo>
                    <a:lnTo>
                      <a:pt x="1093" y="427"/>
                    </a:lnTo>
                    <a:lnTo>
                      <a:pt x="1093" y="426"/>
                    </a:lnTo>
                    <a:lnTo>
                      <a:pt x="1094" y="424"/>
                    </a:lnTo>
                    <a:lnTo>
                      <a:pt x="1094" y="423"/>
                    </a:lnTo>
                    <a:lnTo>
                      <a:pt x="1094" y="422"/>
                    </a:lnTo>
                    <a:lnTo>
                      <a:pt x="1094" y="421"/>
                    </a:lnTo>
                    <a:lnTo>
                      <a:pt x="1095" y="421"/>
                    </a:lnTo>
                    <a:lnTo>
                      <a:pt x="1095" y="422"/>
                    </a:lnTo>
                    <a:lnTo>
                      <a:pt x="1095" y="422"/>
                    </a:lnTo>
                    <a:lnTo>
                      <a:pt x="1095" y="422"/>
                    </a:lnTo>
                    <a:lnTo>
                      <a:pt x="1095" y="423"/>
                    </a:lnTo>
                    <a:lnTo>
                      <a:pt x="1096" y="423"/>
                    </a:lnTo>
                    <a:lnTo>
                      <a:pt x="1096" y="423"/>
                    </a:lnTo>
                    <a:lnTo>
                      <a:pt x="1096" y="423"/>
                    </a:lnTo>
                    <a:lnTo>
                      <a:pt x="1096" y="423"/>
                    </a:lnTo>
                    <a:lnTo>
                      <a:pt x="1096" y="423"/>
                    </a:lnTo>
                    <a:lnTo>
                      <a:pt x="1097" y="422"/>
                    </a:lnTo>
                    <a:lnTo>
                      <a:pt x="1097" y="422"/>
                    </a:lnTo>
                    <a:lnTo>
                      <a:pt x="1097" y="422"/>
                    </a:lnTo>
                    <a:lnTo>
                      <a:pt x="1097" y="421"/>
                    </a:lnTo>
                    <a:lnTo>
                      <a:pt x="1097" y="421"/>
                    </a:lnTo>
                    <a:lnTo>
                      <a:pt x="1097" y="421"/>
                    </a:lnTo>
                    <a:lnTo>
                      <a:pt x="1097" y="420"/>
                    </a:lnTo>
                    <a:lnTo>
                      <a:pt x="1098" y="419"/>
                    </a:lnTo>
                    <a:lnTo>
                      <a:pt x="1098" y="418"/>
                    </a:lnTo>
                    <a:lnTo>
                      <a:pt x="1098" y="418"/>
                    </a:lnTo>
                    <a:lnTo>
                      <a:pt x="1098" y="417"/>
                    </a:lnTo>
                    <a:lnTo>
                      <a:pt x="1098" y="416"/>
                    </a:lnTo>
                    <a:lnTo>
                      <a:pt x="1099" y="416"/>
                    </a:lnTo>
                    <a:lnTo>
                      <a:pt x="1099" y="415"/>
                    </a:lnTo>
                    <a:lnTo>
                      <a:pt x="1099" y="415"/>
                    </a:lnTo>
                    <a:lnTo>
                      <a:pt x="1099" y="414"/>
                    </a:lnTo>
                    <a:lnTo>
                      <a:pt x="1099" y="413"/>
                    </a:lnTo>
                    <a:lnTo>
                      <a:pt x="1100" y="413"/>
                    </a:lnTo>
                    <a:lnTo>
                      <a:pt x="1100" y="412"/>
                    </a:lnTo>
                    <a:lnTo>
                      <a:pt x="1100" y="412"/>
                    </a:lnTo>
                    <a:lnTo>
                      <a:pt x="1100" y="411"/>
                    </a:lnTo>
                    <a:lnTo>
                      <a:pt x="1100" y="411"/>
                    </a:lnTo>
                    <a:lnTo>
                      <a:pt x="1101" y="411"/>
                    </a:lnTo>
                    <a:lnTo>
                      <a:pt x="1101" y="410"/>
                    </a:lnTo>
                    <a:lnTo>
                      <a:pt x="1101" y="410"/>
                    </a:lnTo>
                    <a:lnTo>
                      <a:pt x="1101" y="409"/>
                    </a:lnTo>
                    <a:lnTo>
                      <a:pt x="1101" y="408"/>
                    </a:lnTo>
                    <a:lnTo>
                      <a:pt x="1102" y="408"/>
                    </a:lnTo>
                    <a:lnTo>
                      <a:pt x="1102" y="408"/>
                    </a:lnTo>
                    <a:lnTo>
                      <a:pt x="1102" y="407"/>
                    </a:lnTo>
                    <a:lnTo>
                      <a:pt x="1102" y="406"/>
                    </a:lnTo>
                    <a:lnTo>
                      <a:pt x="1102" y="405"/>
                    </a:lnTo>
                    <a:lnTo>
                      <a:pt x="1102" y="404"/>
                    </a:lnTo>
                    <a:lnTo>
                      <a:pt x="1103" y="403"/>
                    </a:lnTo>
                    <a:lnTo>
                      <a:pt x="1103" y="402"/>
                    </a:lnTo>
                    <a:lnTo>
                      <a:pt x="1103" y="401"/>
                    </a:lnTo>
                    <a:lnTo>
                      <a:pt x="1103" y="400"/>
                    </a:lnTo>
                    <a:lnTo>
                      <a:pt x="1103" y="400"/>
                    </a:lnTo>
                    <a:lnTo>
                      <a:pt x="1104" y="399"/>
                    </a:lnTo>
                    <a:lnTo>
                      <a:pt x="1104" y="399"/>
                    </a:lnTo>
                    <a:lnTo>
                      <a:pt x="1104" y="399"/>
                    </a:lnTo>
                    <a:lnTo>
                      <a:pt x="1104" y="398"/>
                    </a:lnTo>
                    <a:lnTo>
                      <a:pt x="1104" y="398"/>
                    </a:lnTo>
                    <a:lnTo>
                      <a:pt x="1105" y="398"/>
                    </a:lnTo>
                    <a:lnTo>
                      <a:pt x="1105" y="397"/>
                    </a:lnTo>
                    <a:lnTo>
                      <a:pt x="1105" y="397"/>
                    </a:lnTo>
                    <a:lnTo>
                      <a:pt x="1105" y="397"/>
                    </a:lnTo>
                    <a:lnTo>
                      <a:pt x="1105" y="397"/>
                    </a:lnTo>
                    <a:lnTo>
                      <a:pt x="1106" y="396"/>
                    </a:lnTo>
                    <a:lnTo>
                      <a:pt x="1106" y="396"/>
                    </a:lnTo>
                    <a:lnTo>
                      <a:pt x="1106" y="396"/>
                    </a:lnTo>
                    <a:lnTo>
                      <a:pt x="1106" y="396"/>
                    </a:lnTo>
                    <a:lnTo>
                      <a:pt x="1106" y="396"/>
                    </a:lnTo>
                    <a:lnTo>
                      <a:pt x="1107" y="396"/>
                    </a:lnTo>
                    <a:lnTo>
                      <a:pt x="1107" y="395"/>
                    </a:lnTo>
                    <a:lnTo>
                      <a:pt x="1107" y="395"/>
                    </a:lnTo>
                    <a:lnTo>
                      <a:pt x="1107" y="394"/>
                    </a:lnTo>
                    <a:lnTo>
                      <a:pt x="1107" y="394"/>
                    </a:lnTo>
                    <a:lnTo>
                      <a:pt x="1108" y="393"/>
                    </a:lnTo>
                    <a:lnTo>
                      <a:pt x="1108" y="393"/>
                    </a:lnTo>
                    <a:lnTo>
                      <a:pt x="1108" y="393"/>
                    </a:lnTo>
                    <a:lnTo>
                      <a:pt x="1108" y="393"/>
                    </a:lnTo>
                    <a:lnTo>
                      <a:pt x="1108" y="396"/>
                    </a:lnTo>
                    <a:lnTo>
                      <a:pt x="1108" y="399"/>
                    </a:lnTo>
                    <a:lnTo>
                      <a:pt x="1109" y="402"/>
                    </a:lnTo>
                    <a:lnTo>
                      <a:pt x="1109" y="405"/>
                    </a:lnTo>
                    <a:lnTo>
                      <a:pt x="1109" y="408"/>
                    </a:lnTo>
                    <a:lnTo>
                      <a:pt x="1109" y="411"/>
                    </a:lnTo>
                    <a:lnTo>
                      <a:pt x="1109" y="414"/>
                    </a:lnTo>
                    <a:lnTo>
                      <a:pt x="1110" y="416"/>
                    </a:lnTo>
                    <a:lnTo>
                      <a:pt x="1110" y="417"/>
                    </a:lnTo>
                    <a:lnTo>
                      <a:pt x="1110" y="418"/>
                    </a:lnTo>
                    <a:lnTo>
                      <a:pt x="1110" y="419"/>
                    </a:lnTo>
                    <a:lnTo>
                      <a:pt x="1110" y="419"/>
                    </a:lnTo>
                    <a:lnTo>
                      <a:pt x="1111" y="421"/>
                    </a:lnTo>
                    <a:lnTo>
                      <a:pt x="1111" y="422"/>
                    </a:lnTo>
                    <a:lnTo>
                      <a:pt x="1111" y="423"/>
                    </a:lnTo>
                    <a:lnTo>
                      <a:pt x="1111" y="423"/>
                    </a:lnTo>
                    <a:lnTo>
                      <a:pt x="1111" y="424"/>
                    </a:lnTo>
                    <a:lnTo>
                      <a:pt x="1112" y="425"/>
                    </a:lnTo>
                    <a:lnTo>
                      <a:pt x="1112" y="426"/>
                    </a:lnTo>
                    <a:lnTo>
                      <a:pt x="1112" y="427"/>
                    </a:lnTo>
                    <a:lnTo>
                      <a:pt x="1112" y="428"/>
                    </a:lnTo>
                    <a:lnTo>
                      <a:pt x="1112" y="429"/>
                    </a:lnTo>
                    <a:lnTo>
                      <a:pt x="1113" y="430"/>
                    </a:lnTo>
                    <a:lnTo>
                      <a:pt x="1113" y="431"/>
                    </a:lnTo>
                    <a:lnTo>
                      <a:pt x="1113" y="432"/>
                    </a:lnTo>
                    <a:lnTo>
                      <a:pt x="1113" y="433"/>
                    </a:lnTo>
                    <a:lnTo>
                      <a:pt x="1113" y="434"/>
                    </a:lnTo>
                    <a:lnTo>
                      <a:pt x="1114" y="434"/>
                    </a:lnTo>
                    <a:lnTo>
                      <a:pt x="1114" y="435"/>
                    </a:lnTo>
                    <a:lnTo>
                      <a:pt x="1114" y="436"/>
                    </a:lnTo>
                    <a:lnTo>
                      <a:pt x="1114" y="437"/>
                    </a:lnTo>
                    <a:lnTo>
                      <a:pt x="1114" y="437"/>
                    </a:lnTo>
                    <a:lnTo>
                      <a:pt x="1114" y="437"/>
                    </a:lnTo>
                    <a:lnTo>
                      <a:pt x="1115" y="436"/>
                    </a:lnTo>
                    <a:lnTo>
                      <a:pt x="1115" y="435"/>
                    </a:lnTo>
                    <a:lnTo>
                      <a:pt x="1115" y="435"/>
                    </a:lnTo>
                    <a:lnTo>
                      <a:pt x="1115" y="434"/>
                    </a:lnTo>
                    <a:lnTo>
                      <a:pt x="1115" y="434"/>
                    </a:lnTo>
                    <a:lnTo>
                      <a:pt x="1116" y="434"/>
                    </a:lnTo>
                    <a:lnTo>
                      <a:pt x="1116" y="434"/>
                    </a:lnTo>
                    <a:lnTo>
                      <a:pt x="1116" y="434"/>
                    </a:lnTo>
                    <a:lnTo>
                      <a:pt x="1116" y="434"/>
                    </a:lnTo>
                    <a:lnTo>
                      <a:pt x="1116" y="434"/>
                    </a:lnTo>
                    <a:lnTo>
                      <a:pt x="1117" y="434"/>
                    </a:lnTo>
                    <a:lnTo>
                      <a:pt x="1117" y="434"/>
                    </a:lnTo>
                    <a:lnTo>
                      <a:pt x="1117" y="435"/>
                    </a:lnTo>
                    <a:lnTo>
                      <a:pt x="1117" y="435"/>
                    </a:lnTo>
                    <a:lnTo>
                      <a:pt x="1117" y="435"/>
                    </a:lnTo>
                    <a:lnTo>
                      <a:pt x="1118" y="436"/>
                    </a:lnTo>
                    <a:lnTo>
                      <a:pt x="1118" y="436"/>
                    </a:lnTo>
                    <a:lnTo>
                      <a:pt x="1118" y="437"/>
                    </a:lnTo>
                    <a:lnTo>
                      <a:pt x="1118" y="438"/>
                    </a:lnTo>
                    <a:lnTo>
                      <a:pt x="1118" y="438"/>
                    </a:lnTo>
                    <a:lnTo>
                      <a:pt x="1119" y="439"/>
                    </a:lnTo>
                    <a:lnTo>
                      <a:pt x="1119" y="439"/>
                    </a:lnTo>
                    <a:lnTo>
                      <a:pt x="1119" y="439"/>
                    </a:lnTo>
                    <a:lnTo>
                      <a:pt x="1119" y="438"/>
                    </a:lnTo>
                    <a:lnTo>
                      <a:pt x="1119" y="437"/>
                    </a:lnTo>
                    <a:lnTo>
                      <a:pt x="1120" y="435"/>
                    </a:lnTo>
                    <a:lnTo>
                      <a:pt x="1120" y="434"/>
                    </a:lnTo>
                    <a:lnTo>
                      <a:pt x="1120" y="433"/>
                    </a:lnTo>
                    <a:lnTo>
                      <a:pt x="1120" y="432"/>
                    </a:lnTo>
                    <a:lnTo>
                      <a:pt x="1120" y="431"/>
                    </a:lnTo>
                    <a:lnTo>
                      <a:pt x="1120" y="430"/>
                    </a:lnTo>
                    <a:lnTo>
                      <a:pt x="1121" y="429"/>
                    </a:lnTo>
                    <a:lnTo>
                      <a:pt x="1121" y="429"/>
                    </a:lnTo>
                    <a:lnTo>
                      <a:pt x="1121" y="428"/>
                    </a:lnTo>
                    <a:lnTo>
                      <a:pt x="1121" y="428"/>
                    </a:lnTo>
                    <a:lnTo>
                      <a:pt x="1121" y="427"/>
                    </a:lnTo>
                    <a:lnTo>
                      <a:pt x="1122" y="427"/>
                    </a:lnTo>
                    <a:lnTo>
                      <a:pt x="1122" y="426"/>
                    </a:lnTo>
                    <a:lnTo>
                      <a:pt x="1122" y="426"/>
                    </a:lnTo>
                    <a:lnTo>
                      <a:pt x="1122" y="427"/>
                    </a:lnTo>
                    <a:lnTo>
                      <a:pt x="1122" y="427"/>
                    </a:lnTo>
                    <a:lnTo>
                      <a:pt x="1123" y="428"/>
                    </a:lnTo>
                    <a:lnTo>
                      <a:pt x="1123" y="428"/>
                    </a:lnTo>
                    <a:lnTo>
                      <a:pt x="1123" y="428"/>
                    </a:lnTo>
                    <a:lnTo>
                      <a:pt x="1123" y="429"/>
                    </a:lnTo>
                    <a:lnTo>
                      <a:pt x="1123" y="429"/>
                    </a:lnTo>
                    <a:lnTo>
                      <a:pt x="1124" y="430"/>
                    </a:lnTo>
                    <a:lnTo>
                      <a:pt x="1124" y="430"/>
                    </a:lnTo>
                    <a:lnTo>
                      <a:pt x="1124" y="429"/>
                    </a:lnTo>
                    <a:lnTo>
                      <a:pt x="1124" y="429"/>
                    </a:lnTo>
                    <a:lnTo>
                      <a:pt x="1124" y="429"/>
                    </a:lnTo>
                    <a:lnTo>
                      <a:pt x="1125" y="429"/>
                    </a:lnTo>
                    <a:lnTo>
                      <a:pt x="1125" y="429"/>
                    </a:lnTo>
                    <a:lnTo>
                      <a:pt x="1125" y="429"/>
                    </a:lnTo>
                    <a:lnTo>
                      <a:pt x="1125" y="428"/>
                    </a:lnTo>
                    <a:lnTo>
                      <a:pt x="1125" y="428"/>
                    </a:lnTo>
                    <a:lnTo>
                      <a:pt x="1126" y="428"/>
                    </a:lnTo>
                    <a:lnTo>
                      <a:pt x="1126" y="428"/>
                    </a:lnTo>
                    <a:lnTo>
                      <a:pt x="1126" y="428"/>
                    </a:lnTo>
                    <a:lnTo>
                      <a:pt x="1126" y="427"/>
                    </a:lnTo>
                    <a:lnTo>
                      <a:pt x="1126" y="427"/>
                    </a:lnTo>
                    <a:lnTo>
                      <a:pt x="1126" y="427"/>
                    </a:lnTo>
                    <a:lnTo>
                      <a:pt x="1126" y="426"/>
                    </a:lnTo>
                    <a:lnTo>
                      <a:pt x="1127" y="426"/>
                    </a:lnTo>
                    <a:lnTo>
                      <a:pt x="1127" y="426"/>
                    </a:lnTo>
                    <a:lnTo>
                      <a:pt x="1127" y="425"/>
                    </a:lnTo>
                    <a:lnTo>
                      <a:pt x="1127" y="425"/>
                    </a:lnTo>
                    <a:lnTo>
                      <a:pt x="1127" y="424"/>
                    </a:lnTo>
                    <a:lnTo>
                      <a:pt x="1128" y="424"/>
                    </a:lnTo>
                    <a:lnTo>
                      <a:pt x="1128" y="423"/>
                    </a:lnTo>
                    <a:lnTo>
                      <a:pt x="1128" y="423"/>
                    </a:lnTo>
                    <a:lnTo>
                      <a:pt x="1128" y="424"/>
                    </a:lnTo>
                    <a:lnTo>
                      <a:pt x="1129" y="425"/>
                    </a:lnTo>
                    <a:lnTo>
                      <a:pt x="1129" y="426"/>
                    </a:lnTo>
                    <a:lnTo>
                      <a:pt x="1129" y="427"/>
                    </a:lnTo>
                    <a:lnTo>
                      <a:pt x="1129" y="428"/>
                    </a:lnTo>
                    <a:lnTo>
                      <a:pt x="1129" y="429"/>
                    </a:lnTo>
                    <a:lnTo>
                      <a:pt x="1130" y="429"/>
                    </a:lnTo>
                    <a:lnTo>
                      <a:pt x="1130" y="430"/>
                    </a:lnTo>
                    <a:lnTo>
                      <a:pt x="1130" y="428"/>
                    </a:lnTo>
                    <a:lnTo>
                      <a:pt x="1130" y="427"/>
                    </a:lnTo>
                    <a:lnTo>
                      <a:pt x="1130" y="426"/>
                    </a:lnTo>
                    <a:lnTo>
                      <a:pt x="1131" y="425"/>
                    </a:lnTo>
                    <a:lnTo>
                      <a:pt x="1131" y="423"/>
                    </a:lnTo>
                    <a:lnTo>
                      <a:pt x="1131" y="422"/>
                    </a:lnTo>
                    <a:lnTo>
                      <a:pt x="1131" y="421"/>
                    </a:lnTo>
                    <a:lnTo>
                      <a:pt x="1131" y="420"/>
                    </a:lnTo>
                    <a:lnTo>
                      <a:pt x="1132" y="419"/>
                    </a:lnTo>
                    <a:lnTo>
                      <a:pt x="1132" y="417"/>
                    </a:lnTo>
                    <a:lnTo>
                      <a:pt x="1132" y="416"/>
                    </a:lnTo>
                    <a:lnTo>
                      <a:pt x="1132" y="415"/>
                    </a:lnTo>
                    <a:lnTo>
                      <a:pt x="1132" y="414"/>
                    </a:lnTo>
                    <a:lnTo>
                      <a:pt x="1132" y="413"/>
                    </a:lnTo>
                    <a:lnTo>
                      <a:pt x="1132" y="412"/>
                    </a:lnTo>
                    <a:lnTo>
                      <a:pt x="1133" y="411"/>
                    </a:lnTo>
                    <a:lnTo>
                      <a:pt x="1133" y="411"/>
                    </a:lnTo>
                    <a:lnTo>
                      <a:pt x="1133" y="411"/>
                    </a:lnTo>
                    <a:lnTo>
                      <a:pt x="1133" y="410"/>
                    </a:lnTo>
                    <a:lnTo>
                      <a:pt x="1133" y="410"/>
                    </a:lnTo>
                    <a:lnTo>
                      <a:pt x="1134" y="410"/>
                    </a:lnTo>
                    <a:lnTo>
                      <a:pt x="1134" y="410"/>
                    </a:lnTo>
                    <a:lnTo>
                      <a:pt x="1134" y="410"/>
                    </a:lnTo>
                    <a:lnTo>
                      <a:pt x="1134" y="409"/>
                    </a:lnTo>
                    <a:lnTo>
                      <a:pt x="1134" y="409"/>
                    </a:lnTo>
                    <a:lnTo>
                      <a:pt x="1135" y="409"/>
                    </a:lnTo>
                    <a:lnTo>
                      <a:pt x="1135" y="408"/>
                    </a:lnTo>
                    <a:lnTo>
                      <a:pt x="1135" y="408"/>
                    </a:lnTo>
                    <a:lnTo>
                      <a:pt x="1135" y="408"/>
                    </a:lnTo>
                    <a:lnTo>
                      <a:pt x="1135" y="408"/>
                    </a:lnTo>
                    <a:lnTo>
                      <a:pt x="1136" y="407"/>
                    </a:lnTo>
                    <a:lnTo>
                      <a:pt x="1136" y="407"/>
                    </a:lnTo>
                    <a:lnTo>
                      <a:pt x="1136" y="406"/>
                    </a:lnTo>
                    <a:lnTo>
                      <a:pt x="1136" y="405"/>
                    </a:lnTo>
                    <a:lnTo>
                      <a:pt x="1137" y="404"/>
                    </a:lnTo>
                    <a:lnTo>
                      <a:pt x="1137" y="402"/>
                    </a:lnTo>
                    <a:lnTo>
                      <a:pt x="1137" y="401"/>
                    </a:lnTo>
                    <a:lnTo>
                      <a:pt x="1137" y="400"/>
                    </a:lnTo>
                    <a:lnTo>
                      <a:pt x="1137" y="399"/>
                    </a:lnTo>
                    <a:lnTo>
                      <a:pt x="1137" y="398"/>
                    </a:lnTo>
                    <a:lnTo>
                      <a:pt x="1137" y="398"/>
                    </a:lnTo>
                    <a:lnTo>
                      <a:pt x="1138" y="398"/>
                    </a:lnTo>
                    <a:lnTo>
                      <a:pt x="1138" y="397"/>
                    </a:lnTo>
                    <a:lnTo>
                      <a:pt x="1138" y="397"/>
                    </a:lnTo>
                    <a:lnTo>
                      <a:pt x="1138" y="397"/>
                    </a:lnTo>
                    <a:lnTo>
                      <a:pt x="1138" y="397"/>
                    </a:lnTo>
                    <a:lnTo>
                      <a:pt x="1139" y="396"/>
                    </a:lnTo>
                    <a:lnTo>
                      <a:pt x="1139" y="396"/>
                    </a:lnTo>
                    <a:lnTo>
                      <a:pt x="1139" y="396"/>
                    </a:lnTo>
                    <a:lnTo>
                      <a:pt x="1139" y="396"/>
                    </a:lnTo>
                    <a:lnTo>
                      <a:pt x="1139" y="396"/>
                    </a:lnTo>
                    <a:lnTo>
                      <a:pt x="1140" y="395"/>
                    </a:lnTo>
                    <a:lnTo>
                      <a:pt x="1140" y="395"/>
                    </a:lnTo>
                    <a:lnTo>
                      <a:pt x="1140" y="395"/>
                    </a:lnTo>
                    <a:lnTo>
                      <a:pt x="1140" y="395"/>
                    </a:lnTo>
                    <a:lnTo>
                      <a:pt x="1140" y="394"/>
                    </a:lnTo>
                    <a:lnTo>
                      <a:pt x="1141" y="393"/>
                    </a:lnTo>
                    <a:lnTo>
                      <a:pt x="1141" y="393"/>
                    </a:lnTo>
                    <a:lnTo>
                      <a:pt x="1141" y="392"/>
                    </a:lnTo>
                    <a:lnTo>
                      <a:pt x="1141" y="391"/>
                    </a:lnTo>
                    <a:lnTo>
                      <a:pt x="1141" y="390"/>
                    </a:lnTo>
                    <a:lnTo>
                      <a:pt x="1142" y="389"/>
                    </a:lnTo>
                    <a:lnTo>
                      <a:pt x="1142" y="388"/>
                    </a:lnTo>
                    <a:lnTo>
                      <a:pt x="1142" y="389"/>
                    </a:lnTo>
                    <a:lnTo>
                      <a:pt x="1142" y="392"/>
                    </a:lnTo>
                    <a:lnTo>
                      <a:pt x="1142" y="395"/>
                    </a:lnTo>
                    <a:lnTo>
                      <a:pt x="1143" y="399"/>
                    </a:lnTo>
                    <a:lnTo>
                      <a:pt x="1143" y="402"/>
                    </a:lnTo>
                    <a:lnTo>
                      <a:pt x="1143" y="405"/>
                    </a:lnTo>
                    <a:lnTo>
                      <a:pt x="1143" y="409"/>
                    </a:lnTo>
                    <a:lnTo>
                      <a:pt x="1143" y="412"/>
                    </a:lnTo>
                    <a:lnTo>
                      <a:pt x="1143" y="415"/>
                    </a:lnTo>
                    <a:lnTo>
                      <a:pt x="1144" y="417"/>
                    </a:lnTo>
                    <a:lnTo>
                      <a:pt x="1144" y="419"/>
                    </a:lnTo>
                    <a:lnTo>
                      <a:pt x="1144" y="421"/>
                    </a:lnTo>
                    <a:lnTo>
                      <a:pt x="1144" y="422"/>
                    </a:lnTo>
                    <a:lnTo>
                      <a:pt x="1144" y="424"/>
                    </a:lnTo>
                    <a:lnTo>
                      <a:pt x="1145" y="426"/>
                    </a:lnTo>
                    <a:lnTo>
                      <a:pt x="1145" y="428"/>
                    </a:lnTo>
                    <a:lnTo>
                      <a:pt x="1145" y="429"/>
                    </a:lnTo>
                    <a:lnTo>
                      <a:pt x="1145" y="429"/>
                    </a:lnTo>
                    <a:lnTo>
                      <a:pt x="1145" y="430"/>
                    </a:lnTo>
                    <a:lnTo>
                      <a:pt x="1146" y="430"/>
                    </a:lnTo>
                    <a:lnTo>
                      <a:pt x="1146" y="431"/>
                    </a:lnTo>
                    <a:lnTo>
                      <a:pt x="1146" y="432"/>
                    </a:lnTo>
                    <a:lnTo>
                      <a:pt x="1146" y="432"/>
                    </a:lnTo>
                    <a:lnTo>
                      <a:pt x="1146" y="433"/>
                    </a:lnTo>
                    <a:lnTo>
                      <a:pt x="1147" y="433"/>
                    </a:lnTo>
                    <a:lnTo>
                      <a:pt x="1147" y="434"/>
                    </a:lnTo>
                    <a:lnTo>
                      <a:pt x="1147" y="435"/>
                    </a:lnTo>
                    <a:lnTo>
                      <a:pt x="1147" y="435"/>
                    </a:lnTo>
                    <a:lnTo>
                      <a:pt x="1147" y="436"/>
                    </a:lnTo>
                    <a:lnTo>
                      <a:pt x="1148" y="437"/>
                    </a:lnTo>
                    <a:lnTo>
                      <a:pt x="1148" y="438"/>
                    </a:lnTo>
                    <a:lnTo>
                      <a:pt x="1148" y="439"/>
                    </a:lnTo>
                    <a:lnTo>
                      <a:pt x="1148" y="440"/>
                    </a:lnTo>
                    <a:lnTo>
                      <a:pt x="1148" y="440"/>
                    </a:lnTo>
                    <a:lnTo>
                      <a:pt x="1149" y="441"/>
                    </a:lnTo>
                    <a:lnTo>
                      <a:pt x="1149" y="442"/>
                    </a:lnTo>
                    <a:lnTo>
                      <a:pt x="1149" y="443"/>
                    </a:lnTo>
                    <a:lnTo>
                      <a:pt x="1149" y="444"/>
                    </a:lnTo>
                    <a:lnTo>
                      <a:pt x="1149" y="445"/>
                    </a:lnTo>
                    <a:lnTo>
                      <a:pt x="1149" y="446"/>
                    </a:lnTo>
                    <a:lnTo>
                      <a:pt x="1150" y="446"/>
                    </a:lnTo>
                    <a:lnTo>
                      <a:pt x="1150" y="446"/>
                    </a:lnTo>
                    <a:lnTo>
                      <a:pt x="1150" y="445"/>
                    </a:lnTo>
                    <a:lnTo>
                      <a:pt x="1150" y="444"/>
                    </a:lnTo>
                    <a:lnTo>
                      <a:pt x="1150" y="443"/>
                    </a:lnTo>
                    <a:lnTo>
                      <a:pt x="1151" y="442"/>
                    </a:lnTo>
                    <a:lnTo>
                      <a:pt x="1151" y="441"/>
                    </a:lnTo>
                    <a:lnTo>
                      <a:pt x="1151" y="440"/>
                    </a:lnTo>
                    <a:lnTo>
                      <a:pt x="1151" y="439"/>
                    </a:lnTo>
                    <a:lnTo>
                      <a:pt x="1151" y="439"/>
                    </a:lnTo>
                    <a:lnTo>
                      <a:pt x="1152" y="438"/>
                    </a:lnTo>
                    <a:lnTo>
                      <a:pt x="1152" y="438"/>
                    </a:lnTo>
                    <a:lnTo>
                      <a:pt x="1152" y="438"/>
                    </a:lnTo>
                    <a:lnTo>
                      <a:pt x="1152" y="437"/>
                    </a:lnTo>
                    <a:lnTo>
                      <a:pt x="1152" y="437"/>
                    </a:lnTo>
                    <a:lnTo>
                      <a:pt x="1153" y="436"/>
                    </a:lnTo>
                    <a:lnTo>
                      <a:pt x="1153" y="436"/>
                    </a:lnTo>
                    <a:lnTo>
                      <a:pt x="1153" y="435"/>
                    </a:lnTo>
                    <a:lnTo>
                      <a:pt x="1153" y="435"/>
                    </a:lnTo>
                    <a:lnTo>
                      <a:pt x="1153" y="434"/>
                    </a:lnTo>
                    <a:lnTo>
                      <a:pt x="1154" y="434"/>
                    </a:lnTo>
                    <a:lnTo>
                      <a:pt x="1154" y="434"/>
                    </a:lnTo>
                    <a:lnTo>
                      <a:pt x="1154" y="433"/>
                    </a:lnTo>
                    <a:lnTo>
                      <a:pt x="1154" y="432"/>
                    </a:lnTo>
                    <a:lnTo>
                      <a:pt x="1154" y="432"/>
                    </a:lnTo>
                    <a:lnTo>
                      <a:pt x="1155" y="432"/>
                    </a:lnTo>
                    <a:lnTo>
                      <a:pt x="1155" y="432"/>
                    </a:lnTo>
                    <a:lnTo>
                      <a:pt x="1155" y="432"/>
                    </a:lnTo>
                    <a:lnTo>
                      <a:pt x="1155" y="431"/>
                    </a:lnTo>
                    <a:lnTo>
                      <a:pt x="1155" y="431"/>
                    </a:lnTo>
                    <a:lnTo>
                      <a:pt x="1155" y="431"/>
                    </a:lnTo>
                    <a:lnTo>
                      <a:pt x="1156" y="431"/>
                    </a:lnTo>
                    <a:lnTo>
                      <a:pt x="1156" y="431"/>
                    </a:lnTo>
                    <a:lnTo>
                      <a:pt x="1156" y="430"/>
                    </a:lnTo>
                    <a:lnTo>
                      <a:pt x="1156" y="430"/>
                    </a:lnTo>
                    <a:lnTo>
                      <a:pt x="1156" y="430"/>
                    </a:lnTo>
                    <a:lnTo>
                      <a:pt x="1157" y="430"/>
                    </a:lnTo>
                    <a:lnTo>
                      <a:pt x="1157" y="429"/>
                    </a:lnTo>
                    <a:lnTo>
                      <a:pt x="1157" y="429"/>
                    </a:lnTo>
                    <a:lnTo>
                      <a:pt x="1157" y="429"/>
                    </a:lnTo>
                    <a:lnTo>
                      <a:pt x="1157" y="429"/>
                    </a:lnTo>
                    <a:lnTo>
                      <a:pt x="1158" y="429"/>
                    </a:lnTo>
                    <a:lnTo>
                      <a:pt x="1158" y="430"/>
                    </a:lnTo>
                    <a:lnTo>
                      <a:pt x="1158" y="430"/>
                    </a:lnTo>
                    <a:lnTo>
                      <a:pt x="1158" y="431"/>
                    </a:lnTo>
                    <a:lnTo>
                      <a:pt x="1158" y="432"/>
                    </a:lnTo>
                    <a:lnTo>
                      <a:pt x="1159" y="432"/>
                    </a:lnTo>
                    <a:lnTo>
                      <a:pt x="1159" y="433"/>
                    </a:lnTo>
                    <a:lnTo>
                      <a:pt x="1159" y="433"/>
                    </a:lnTo>
                    <a:lnTo>
                      <a:pt x="1159" y="433"/>
                    </a:lnTo>
                    <a:lnTo>
                      <a:pt x="1159" y="433"/>
                    </a:lnTo>
                    <a:lnTo>
                      <a:pt x="1160" y="433"/>
                    </a:lnTo>
                    <a:lnTo>
                      <a:pt x="1160" y="433"/>
                    </a:lnTo>
                    <a:lnTo>
                      <a:pt x="1160" y="432"/>
                    </a:lnTo>
                    <a:lnTo>
                      <a:pt x="1160" y="432"/>
                    </a:lnTo>
                    <a:lnTo>
                      <a:pt x="1160" y="432"/>
                    </a:lnTo>
                    <a:lnTo>
                      <a:pt x="1161" y="432"/>
                    </a:lnTo>
                    <a:lnTo>
                      <a:pt x="1161" y="432"/>
                    </a:lnTo>
                    <a:lnTo>
                      <a:pt x="1161" y="432"/>
                    </a:lnTo>
                    <a:lnTo>
                      <a:pt x="1161" y="431"/>
                    </a:lnTo>
                    <a:lnTo>
                      <a:pt x="1161" y="431"/>
                    </a:lnTo>
                    <a:lnTo>
                      <a:pt x="1161" y="431"/>
                    </a:lnTo>
                    <a:lnTo>
                      <a:pt x="1161" y="430"/>
                    </a:lnTo>
                    <a:lnTo>
                      <a:pt x="1162" y="430"/>
                    </a:lnTo>
                    <a:lnTo>
                      <a:pt x="1162" y="430"/>
                    </a:lnTo>
                    <a:lnTo>
                      <a:pt x="1162" y="431"/>
                    </a:lnTo>
                    <a:lnTo>
                      <a:pt x="1162" y="431"/>
                    </a:lnTo>
                    <a:lnTo>
                      <a:pt x="1163" y="432"/>
                    </a:lnTo>
                    <a:lnTo>
                      <a:pt x="1163" y="432"/>
                    </a:lnTo>
                    <a:lnTo>
                      <a:pt x="1163" y="433"/>
                    </a:lnTo>
                    <a:lnTo>
                      <a:pt x="1163" y="433"/>
                    </a:lnTo>
                    <a:lnTo>
                      <a:pt x="1163" y="434"/>
                    </a:lnTo>
                    <a:lnTo>
                      <a:pt x="1164" y="434"/>
                    </a:lnTo>
                    <a:lnTo>
                      <a:pt x="1164" y="431"/>
                    </a:lnTo>
                    <a:lnTo>
                      <a:pt x="1164" y="429"/>
                    </a:lnTo>
                    <a:lnTo>
                      <a:pt x="1164" y="427"/>
                    </a:lnTo>
                    <a:lnTo>
                      <a:pt x="1164" y="425"/>
                    </a:lnTo>
                    <a:lnTo>
                      <a:pt x="1165" y="423"/>
                    </a:lnTo>
                    <a:lnTo>
                      <a:pt x="1165" y="421"/>
                    </a:lnTo>
                    <a:lnTo>
                      <a:pt x="1165" y="419"/>
                    </a:lnTo>
                    <a:lnTo>
                      <a:pt x="1165" y="418"/>
                    </a:lnTo>
                    <a:lnTo>
                      <a:pt x="1165" y="419"/>
                    </a:lnTo>
                    <a:lnTo>
                      <a:pt x="1166" y="420"/>
                    </a:lnTo>
                    <a:lnTo>
                      <a:pt x="1166" y="421"/>
                    </a:lnTo>
                    <a:lnTo>
                      <a:pt x="1166" y="423"/>
                    </a:lnTo>
                    <a:lnTo>
                      <a:pt x="1166" y="424"/>
                    </a:lnTo>
                    <a:lnTo>
                      <a:pt x="1166" y="425"/>
                    </a:lnTo>
                    <a:lnTo>
                      <a:pt x="1166" y="426"/>
                    </a:lnTo>
                    <a:lnTo>
                      <a:pt x="1166" y="427"/>
                    </a:lnTo>
                    <a:lnTo>
                      <a:pt x="1167" y="425"/>
                    </a:lnTo>
                    <a:lnTo>
                      <a:pt x="1167" y="424"/>
                    </a:lnTo>
                    <a:lnTo>
                      <a:pt x="1167" y="423"/>
                    </a:lnTo>
                    <a:lnTo>
                      <a:pt x="1167" y="421"/>
                    </a:lnTo>
                    <a:lnTo>
                      <a:pt x="1167" y="420"/>
                    </a:lnTo>
                    <a:lnTo>
                      <a:pt x="1168" y="419"/>
                    </a:lnTo>
                    <a:lnTo>
                      <a:pt x="1168" y="417"/>
                    </a:lnTo>
                    <a:lnTo>
                      <a:pt x="1168" y="416"/>
                    </a:lnTo>
                    <a:lnTo>
                      <a:pt x="1168" y="415"/>
                    </a:lnTo>
                    <a:lnTo>
                      <a:pt x="1168" y="414"/>
                    </a:lnTo>
                    <a:lnTo>
                      <a:pt x="1169" y="412"/>
                    </a:lnTo>
                    <a:lnTo>
                      <a:pt x="1169" y="411"/>
                    </a:lnTo>
                    <a:lnTo>
                      <a:pt x="1169" y="410"/>
                    </a:lnTo>
                    <a:lnTo>
                      <a:pt x="1169" y="409"/>
                    </a:lnTo>
                    <a:lnTo>
                      <a:pt x="1169" y="408"/>
                    </a:lnTo>
                    <a:lnTo>
                      <a:pt x="1170" y="406"/>
                    </a:lnTo>
                    <a:lnTo>
                      <a:pt x="1170" y="406"/>
                    </a:lnTo>
                    <a:lnTo>
                      <a:pt x="1170" y="405"/>
                    </a:lnTo>
                    <a:lnTo>
                      <a:pt x="1170" y="405"/>
                    </a:lnTo>
                    <a:lnTo>
                      <a:pt x="1171" y="404"/>
                    </a:lnTo>
                    <a:lnTo>
                      <a:pt x="1171" y="403"/>
                    </a:lnTo>
                    <a:lnTo>
                      <a:pt x="1171" y="403"/>
                    </a:lnTo>
                    <a:lnTo>
                      <a:pt x="1171" y="402"/>
                    </a:lnTo>
                    <a:lnTo>
                      <a:pt x="1171" y="402"/>
                    </a:lnTo>
                    <a:lnTo>
                      <a:pt x="1172" y="401"/>
                    </a:lnTo>
                    <a:lnTo>
                      <a:pt x="1172" y="401"/>
                    </a:lnTo>
                    <a:lnTo>
                      <a:pt x="1172" y="401"/>
                    </a:lnTo>
                    <a:lnTo>
                      <a:pt x="1172" y="400"/>
                    </a:lnTo>
                    <a:lnTo>
                      <a:pt x="1172" y="400"/>
                    </a:lnTo>
                    <a:lnTo>
                      <a:pt x="1172" y="400"/>
                    </a:lnTo>
                    <a:lnTo>
                      <a:pt x="1172" y="399"/>
                    </a:lnTo>
                    <a:lnTo>
                      <a:pt x="1173" y="399"/>
                    </a:lnTo>
                    <a:lnTo>
                      <a:pt x="1173" y="400"/>
                    </a:lnTo>
                    <a:lnTo>
                      <a:pt x="1173" y="400"/>
                    </a:lnTo>
                    <a:lnTo>
                      <a:pt x="1173" y="400"/>
                    </a:lnTo>
                    <a:lnTo>
                      <a:pt x="1173" y="400"/>
                    </a:lnTo>
                    <a:lnTo>
                      <a:pt x="1174" y="401"/>
                    </a:lnTo>
                    <a:lnTo>
                      <a:pt x="1174" y="401"/>
                    </a:lnTo>
                    <a:lnTo>
                      <a:pt x="1174" y="401"/>
                    </a:lnTo>
                    <a:lnTo>
                      <a:pt x="1174" y="401"/>
                    </a:lnTo>
                    <a:lnTo>
                      <a:pt x="1174" y="400"/>
                    </a:lnTo>
                    <a:lnTo>
                      <a:pt x="1175" y="399"/>
                    </a:lnTo>
                    <a:lnTo>
                      <a:pt x="1175" y="397"/>
                    </a:lnTo>
                    <a:lnTo>
                      <a:pt x="1175" y="396"/>
                    </a:lnTo>
                    <a:lnTo>
                      <a:pt x="1175" y="395"/>
                    </a:lnTo>
                    <a:lnTo>
                      <a:pt x="1175" y="393"/>
                    </a:lnTo>
                    <a:lnTo>
                      <a:pt x="1176" y="392"/>
                    </a:lnTo>
                    <a:lnTo>
                      <a:pt x="1176" y="392"/>
                    </a:lnTo>
                    <a:lnTo>
                      <a:pt x="1176" y="394"/>
                    </a:lnTo>
                    <a:lnTo>
                      <a:pt x="1176" y="396"/>
                    </a:lnTo>
                    <a:lnTo>
                      <a:pt x="1176" y="398"/>
                    </a:lnTo>
                    <a:lnTo>
                      <a:pt x="1177" y="400"/>
                    </a:lnTo>
                    <a:lnTo>
                      <a:pt x="1177" y="402"/>
                    </a:lnTo>
                    <a:lnTo>
                      <a:pt x="1177" y="405"/>
                    </a:lnTo>
                    <a:lnTo>
                      <a:pt x="1177" y="407"/>
                    </a:lnTo>
                    <a:lnTo>
                      <a:pt x="1178" y="409"/>
                    </a:lnTo>
                    <a:lnTo>
                      <a:pt x="1178" y="411"/>
                    </a:lnTo>
                    <a:lnTo>
                      <a:pt x="1178" y="415"/>
                    </a:lnTo>
                    <a:lnTo>
                      <a:pt x="1178" y="417"/>
                    </a:lnTo>
                    <a:lnTo>
                      <a:pt x="1178" y="420"/>
                    </a:lnTo>
                    <a:lnTo>
                      <a:pt x="1178" y="423"/>
                    </a:lnTo>
                    <a:lnTo>
                      <a:pt x="1178" y="426"/>
                    </a:lnTo>
                    <a:lnTo>
                      <a:pt x="1179" y="429"/>
                    </a:lnTo>
                    <a:lnTo>
                      <a:pt x="1179" y="431"/>
                    </a:lnTo>
                    <a:lnTo>
                      <a:pt x="1179" y="432"/>
                    </a:lnTo>
                    <a:lnTo>
                      <a:pt x="1179" y="433"/>
                    </a:lnTo>
                    <a:lnTo>
                      <a:pt x="1179" y="434"/>
                    </a:lnTo>
                    <a:lnTo>
                      <a:pt x="1180" y="434"/>
                    </a:lnTo>
                    <a:lnTo>
                      <a:pt x="1180" y="435"/>
                    </a:lnTo>
                    <a:lnTo>
                      <a:pt x="1180" y="436"/>
                    </a:lnTo>
                    <a:lnTo>
                      <a:pt x="1180" y="437"/>
                    </a:lnTo>
                    <a:lnTo>
                      <a:pt x="1180" y="438"/>
                    </a:lnTo>
                    <a:lnTo>
                      <a:pt x="1181" y="438"/>
                    </a:lnTo>
                    <a:lnTo>
                      <a:pt x="1181" y="437"/>
                    </a:lnTo>
                    <a:lnTo>
                      <a:pt x="1181" y="437"/>
                    </a:lnTo>
                    <a:lnTo>
                      <a:pt x="1181" y="437"/>
                    </a:lnTo>
                    <a:lnTo>
                      <a:pt x="1181" y="437"/>
                    </a:lnTo>
                    <a:lnTo>
                      <a:pt x="1182" y="436"/>
                    </a:lnTo>
                    <a:lnTo>
                      <a:pt x="1182" y="436"/>
                    </a:lnTo>
                    <a:lnTo>
                      <a:pt x="1182" y="436"/>
                    </a:lnTo>
                    <a:lnTo>
                      <a:pt x="1182" y="436"/>
                    </a:lnTo>
                    <a:lnTo>
                      <a:pt x="1182" y="437"/>
                    </a:lnTo>
                    <a:lnTo>
                      <a:pt x="1183" y="438"/>
                    </a:lnTo>
                    <a:lnTo>
                      <a:pt x="1183" y="438"/>
                    </a:lnTo>
                    <a:lnTo>
                      <a:pt x="1183" y="439"/>
                    </a:lnTo>
                    <a:lnTo>
                      <a:pt x="1183" y="440"/>
                    </a:lnTo>
                    <a:lnTo>
                      <a:pt x="1183" y="440"/>
                    </a:lnTo>
                    <a:lnTo>
                      <a:pt x="1184" y="440"/>
                    </a:lnTo>
                    <a:lnTo>
                      <a:pt x="1184" y="441"/>
                    </a:lnTo>
                    <a:lnTo>
                      <a:pt x="1184" y="441"/>
                    </a:lnTo>
                    <a:lnTo>
                      <a:pt x="1184" y="442"/>
                    </a:lnTo>
                    <a:lnTo>
                      <a:pt x="1184" y="442"/>
                    </a:lnTo>
                    <a:lnTo>
                      <a:pt x="1184" y="443"/>
                    </a:lnTo>
                    <a:lnTo>
                      <a:pt x="1185" y="443"/>
                    </a:lnTo>
                    <a:lnTo>
                      <a:pt x="1185" y="444"/>
                    </a:lnTo>
                    <a:lnTo>
                      <a:pt x="1185" y="444"/>
                    </a:lnTo>
                    <a:lnTo>
                      <a:pt x="1185" y="443"/>
                    </a:lnTo>
                    <a:lnTo>
                      <a:pt x="1185" y="442"/>
                    </a:lnTo>
                    <a:lnTo>
                      <a:pt x="1186" y="441"/>
                    </a:lnTo>
                    <a:lnTo>
                      <a:pt x="1186" y="440"/>
                    </a:lnTo>
                    <a:lnTo>
                      <a:pt x="1186" y="439"/>
                    </a:lnTo>
                    <a:lnTo>
                      <a:pt x="1186" y="438"/>
                    </a:lnTo>
                    <a:lnTo>
                      <a:pt x="1186" y="437"/>
                    </a:lnTo>
                    <a:lnTo>
                      <a:pt x="1187" y="436"/>
                    </a:lnTo>
                    <a:lnTo>
                      <a:pt x="1187" y="435"/>
                    </a:lnTo>
                    <a:lnTo>
                      <a:pt x="1187" y="434"/>
                    </a:lnTo>
                    <a:lnTo>
                      <a:pt x="1187" y="434"/>
                    </a:lnTo>
                    <a:lnTo>
                      <a:pt x="1187" y="433"/>
                    </a:lnTo>
                    <a:lnTo>
                      <a:pt x="1188" y="432"/>
                    </a:lnTo>
                    <a:lnTo>
                      <a:pt x="1188" y="431"/>
                    </a:lnTo>
                    <a:lnTo>
                      <a:pt x="1188" y="430"/>
                    </a:lnTo>
                    <a:lnTo>
                      <a:pt x="1188" y="429"/>
                    </a:lnTo>
                    <a:lnTo>
                      <a:pt x="1188" y="428"/>
                    </a:lnTo>
                    <a:lnTo>
                      <a:pt x="1189" y="428"/>
                    </a:lnTo>
                    <a:lnTo>
                      <a:pt x="1189" y="428"/>
                    </a:lnTo>
                    <a:lnTo>
                      <a:pt x="1189" y="427"/>
                    </a:lnTo>
                    <a:lnTo>
                      <a:pt x="1189" y="426"/>
                    </a:lnTo>
                    <a:lnTo>
                      <a:pt x="1189" y="426"/>
                    </a:lnTo>
                    <a:lnTo>
                      <a:pt x="1190" y="425"/>
                    </a:lnTo>
                    <a:lnTo>
                      <a:pt x="1190" y="425"/>
                    </a:lnTo>
                    <a:lnTo>
                      <a:pt x="1190" y="425"/>
                    </a:lnTo>
                    <a:lnTo>
                      <a:pt x="1190" y="426"/>
                    </a:lnTo>
                    <a:lnTo>
                      <a:pt x="1190" y="426"/>
                    </a:lnTo>
                    <a:lnTo>
                      <a:pt x="1190" y="427"/>
                    </a:lnTo>
                    <a:lnTo>
                      <a:pt x="1191" y="427"/>
                    </a:lnTo>
                    <a:lnTo>
                      <a:pt x="1191" y="428"/>
                    </a:lnTo>
                    <a:lnTo>
                      <a:pt x="1191" y="428"/>
                    </a:lnTo>
                    <a:lnTo>
                      <a:pt x="1191" y="429"/>
                    </a:lnTo>
                    <a:lnTo>
                      <a:pt x="1191" y="428"/>
                    </a:lnTo>
                    <a:lnTo>
                      <a:pt x="1192" y="428"/>
                    </a:lnTo>
                    <a:lnTo>
                      <a:pt x="1192" y="427"/>
                    </a:lnTo>
                    <a:lnTo>
                      <a:pt x="1192" y="427"/>
                    </a:lnTo>
                    <a:lnTo>
                      <a:pt x="1192" y="426"/>
                    </a:lnTo>
                    <a:lnTo>
                      <a:pt x="1192" y="426"/>
                    </a:lnTo>
                    <a:lnTo>
                      <a:pt x="1193" y="425"/>
                    </a:lnTo>
                    <a:lnTo>
                      <a:pt x="1193" y="425"/>
                    </a:lnTo>
                    <a:lnTo>
                      <a:pt x="1193" y="424"/>
                    </a:lnTo>
                    <a:lnTo>
                      <a:pt x="1193" y="424"/>
                    </a:lnTo>
                    <a:lnTo>
                      <a:pt x="1193" y="424"/>
                    </a:lnTo>
                    <a:lnTo>
                      <a:pt x="1194" y="423"/>
                    </a:lnTo>
                    <a:lnTo>
                      <a:pt x="1194" y="423"/>
                    </a:lnTo>
                    <a:lnTo>
                      <a:pt x="1194" y="423"/>
                    </a:lnTo>
                    <a:lnTo>
                      <a:pt x="1194" y="423"/>
                    </a:lnTo>
                    <a:lnTo>
                      <a:pt x="1194" y="422"/>
                    </a:lnTo>
                    <a:lnTo>
                      <a:pt x="1195" y="422"/>
                    </a:lnTo>
                    <a:lnTo>
                      <a:pt x="1195" y="422"/>
                    </a:lnTo>
                    <a:lnTo>
                      <a:pt x="1195" y="422"/>
                    </a:lnTo>
                    <a:lnTo>
                      <a:pt x="1195" y="422"/>
                    </a:lnTo>
                    <a:lnTo>
                      <a:pt x="1195" y="422"/>
                    </a:lnTo>
                    <a:lnTo>
                      <a:pt x="1196" y="422"/>
                    </a:lnTo>
                    <a:lnTo>
                      <a:pt x="1196" y="422"/>
                    </a:lnTo>
                    <a:lnTo>
                      <a:pt x="1196" y="422"/>
                    </a:lnTo>
                    <a:lnTo>
                      <a:pt x="1196" y="421"/>
                    </a:lnTo>
                    <a:lnTo>
                      <a:pt x="1196" y="421"/>
                    </a:lnTo>
                    <a:lnTo>
                      <a:pt x="1196" y="421"/>
                    </a:lnTo>
                    <a:lnTo>
                      <a:pt x="1197" y="421"/>
                    </a:lnTo>
                    <a:lnTo>
                      <a:pt x="1197" y="420"/>
                    </a:lnTo>
                    <a:lnTo>
                      <a:pt x="1197" y="420"/>
                    </a:lnTo>
                    <a:lnTo>
                      <a:pt x="1197" y="420"/>
                    </a:lnTo>
                    <a:lnTo>
                      <a:pt x="1197" y="419"/>
                    </a:lnTo>
                    <a:lnTo>
                      <a:pt x="1198" y="420"/>
                    </a:lnTo>
                    <a:lnTo>
                      <a:pt x="1198" y="420"/>
                    </a:lnTo>
                    <a:lnTo>
                      <a:pt x="1198" y="420"/>
                    </a:lnTo>
                    <a:lnTo>
                      <a:pt x="1198" y="420"/>
                    </a:lnTo>
                    <a:lnTo>
                      <a:pt x="1198" y="420"/>
                    </a:lnTo>
                    <a:lnTo>
                      <a:pt x="1199" y="420"/>
                    </a:lnTo>
                    <a:lnTo>
                      <a:pt x="1199" y="420"/>
                    </a:lnTo>
                    <a:lnTo>
                      <a:pt x="1199" y="420"/>
                    </a:lnTo>
                    <a:lnTo>
                      <a:pt x="1199" y="420"/>
                    </a:lnTo>
                    <a:lnTo>
                      <a:pt x="1199" y="420"/>
                    </a:lnTo>
                    <a:lnTo>
                      <a:pt x="1200" y="419"/>
                    </a:lnTo>
                    <a:lnTo>
                      <a:pt x="1200" y="419"/>
                    </a:lnTo>
                    <a:lnTo>
                      <a:pt x="1200" y="419"/>
                    </a:lnTo>
                    <a:lnTo>
                      <a:pt x="1200" y="419"/>
                    </a:lnTo>
                    <a:lnTo>
                      <a:pt x="1200" y="419"/>
                    </a:lnTo>
                    <a:lnTo>
                      <a:pt x="1201" y="418"/>
                    </a:lnTo>
                    <a:lnTo>
                      <a:pt x="1201" y="417"/>
                    </a:lnTo>
                    <a:lnTo>
                      <a:pt x="1201" y="417"/>
                    </a:lnTo>
                    <a:lnTo>
                      <a:pt x="1201" y="416"/>
                    </a:lnTo>
                    <a:lnTo>
                      <a:pt x="1201" y="415"/>
                    </a:lnTo>
                    <a:lnTo>
                      <a:pt x="1201" y="414"/>
                    </a:lnTo>
                    <a:lnTo>
                      <a:pt x="1201" y="413"/>
                    </a:lnTo>
                    <a:lnTo>
                      <a:pt x="1202" y="411"/>
                    </a:lnTo>
                    <a:lnTo>
                      <a:pt x="1202" y="411"/>
                    </a:lnTo>
                    <a:lnTo>
                      <a:pt x="1202" y="410"/>
                    </a:lnTo>
                    <a:lnTo>
                      <a:pt x="1202" y="409"/>
                    </a:lnTo>
                    <a:lnTo>
                      <a:pt x="1202" y="409"/>
                    </a:lnTo>
                    <a:lnTo>
                      <a:pt x="1203" y="408"/>
                    </a:lnTo>
                    <a:lnTo>
                      <a:pt x="1203" y="407"/>
                    </a:lnTo>
                    <a:lnTo>
                      <a:pt x="1203" y="406"/>
                    </a:lnTo>
                    <a:lnTo>
                      <a:pt x="1203" y="406"/>
                    </a:lnTo>
                    <a:lnTo>
                      <a:pt x="1203" y="405"/>
                    </a:lnTo>
                    <a:lnTo>
                      <a:pt x="1204" y="405"/>
                    </a:lnTo>
                    <a:lnTo>
                      <a:pt x="1204" y="404"/>
                    </a:lnTo>
                    <a:lnTo>
                      <a:pt x="1204" y="403"/>
                    </a:lnTo>
                    <a:lnTo>
                      <a:pt x="1204" y="403"/>
                    </a:lnTo>
                    <a:lnTo>
                      <a:pt x="1205" y="402"/>
                    </a:lnTo>
                    <a:lnTo>
                      <a:pt x="1205" y="402"/>
                    </a:lnTo>
                    <a:lnTo>
                      <a:pt x="1205" y="401"/>
                    </a:lnTo>
                    <a:lnTo>
                      <a:pt x="1205" y="400"/>
                    </a:lnTo>
                    <a:lnTo>
                      <a:pt x="1205" y="400"/>
                    </a:lnTo>
                    <a:lnTo>
                      <a:pt x="1206" y="399"/>
                    </a:lnTo>
                    <a:lnTo>
                      <a:pt x="1206" y="399"/>
                    </a:lnTo>
                    <a:lnTo>
                      <a:pt x="1206" y="399"/>
                    </a:lnTo>
                    <a:lnTo>
                      <a:pt x="1206" y="399"/>
                    </a:lnTo>
                    <a:lnTo>
                      <a:pt x="1206" y="398"/>
                    </a:lnTo>
                    <a:lnTo>
                      <a:pt x="1207" y="398"/>
                    </a:lnTo>
                    <a:lnTo>
                      <a:pt x="1207" y="397"/>
                    </a:lnTo>
                    <a:lnTo>
                      <a:pt x="1207" y="396"/>
                    </a:lnTo>
                    <a:lnTo>
                      <a:pt x="1207" y="395"/>
                    </a:lnTo>
                    <a:lnTo>
                      <a:pt x="1207" y="394"/>
                    </a:lnTo>
                    <a:lnTo>
                      <a:pt x="1207" y="393"/>
                    </a:lnTo>
                    <a:lnTo>
                      <a:pt x="1207" y="392"/>
                    </a:lnTo>
                    <a:lnTo>
                      <a:pt x="1208" y="390"/>
                    </a:lnTo>
                    <a:lnTo>
                      <a:pt x="1208" y="389"/>
                    </a:lnTo>
                    <a:lnTo>
                      <a:pt x="1208" y="388"/>
                    </a:lnTo>
                    <a:lnTo>
                      <a:pt x="1208" y="388"/>
                    </a:lnTo>
                    <a:lnTo>
                      <a:pt x="1208" y="389"/>
                    </a:lnTo>
                    <a:lnTo>
                      <a:pt x="1209" y="389"/>
                    </a:lnTo>
                    <a:lnTo>
                      <a:pt x="1209" y="389"/>
                    </a:lnTo>
                    <a:lnTo>
                      <a:pt x="1209" y="390"/>
                    </a:lnTo>
                    <a:lnTo>
                      <a:pt x="1209" y="390"/>
                    </a:lnTo>
                    <a:lnTo>
                      <a:pt x="1209" y="391"/>
                    </a:lnTo>
                    <a:lnTo>
                      <a:pt x="1210" y="391"/>
                    </a:lnTo>
                    <a:lnTo>
                      <a:pt x="1210" y="389"/>
                    </a:lnTo>
                    <a:lnTo>
                      <a:pt x="1210" y="388"/>
                    </a:lnTo>
                    <a:lnTo>
                      <a:pt x="1210" y="387"/>
                    </a:lnTo>
                    <a:lnTo>
                      <a:pt x="1210" y="386"/>
                    </a:lnTo>
                    <a:lnTo>
                      <a:pt x="1211" y="385"/>
                    </a:lnTo>
                    <a:lnTo>
                      <a:pt x="1211" y="384"/>
                    </a:lnTo>
                    <a:lnTo>
                      <a:pt x="1211" y="382"/>
                    </a:lnTo>
                    <a:lnTo>
                      <a:pt x="1211" y="382"/>
                    </a:lnTo>
                    <a:lnTo>
                      <a:pt x="1212" y="384"/>
                    </a:lnTo>
                    <a:lnTo>
                      <a:pt x="1212" y="387"/>
                    </a:lnTo>
                    <a:lnTo>
                      <a:pt x="1212" y="390"/>
                    </a:lnTo>
                    <a:lnTo>
                      <a:pt x="1212" y="393"/>
                    </a:lnTo>
                    <a:lnTo>
                      <a:pt x="1212" y="396"/>
                    </a:lnTo>
                    <a:lnTo>
                      <a:pt x="1213" y="399"/>
                    </a:lnTo>
                    <a:lnTo>
                      <a:pt x="1213" y="401"/>
                    </a:lnTo>
                    <a:lnTo>
                      <a:pt x="1213" y="404"/>
                    </a:lnTo>
                    <a:lnTo>
                      <a:pt x="1213" y="405"/>
                    </a:lnTo>
                    <a:lnTo>
                      <a:pt x="1213" y="406"/>
                    </a:lnTo>
                    <a:lnTo>
                      <a:pt x="1213" y="408"/>
                    </a:lnTo>
                    <a:lnTo>
                      <a:pt x="1213" y="409"/>
                    </a:lnTo>
                    <a:lnTo>
                      <a:pt x="1214" y="411"/>
                    </a:lnTo>
                    <a:lnTo>
                      <a:pt x="1214" y="412"/>
                    </a:lnTo>
                    <a:lnTo>
                      <a:pt x="1214" y="413"/>
                    </a:lnTo>
                    <a:lnTo>
                      <a:pt x="1214" y="415"/>
                    </a:lnTo>
                    <a:lnTo>
                      <a:pt x="1214" y="417"/>
                    </a:lnTo>
                    <a:lnTo>
                      <a:pt x="1215" y="418"/>
                    </a:lnTo>
                    <a:lnTo>
                      <a:pt x="1215" y="421"/>
                    </a:lnTo>
                    <a:lnTo>
                      <a:pt x="1215" y="423"/>
                    </a:lnTo>
                    <a:lnTo>
                      <a:pt x="1215" y="424"/>
                    </a:lnTo>
                    <a:lnTo>
                      <a:pt x="1215" y="426"/>
                    </a:lnTo>
                    <a:lnTo>
                      <a:pt x="1216" y="428"/>
                    </a:lnTo>
                    <a:lnTo>
                      <a:pt x="1216" y="430"/>
                    </a:lnTo>
                    <a:lnTo>
                      <a:pt x="1216" y="429"/>
                    </a:lnTo>
                    <a:lnTo>
                      <a:pt x="1216" y="428"/>
                    </a:lnTo>
                    <a:lnTo>
                      <a:pt x="1216" y="427"/>
                    </a:lnTo>
                    <a:lnTo>
                      <a:pt x="1217" y="426"/>
                    </a:lnTo>
                    <a:lnTo>
                      <a:pt x="1217" y="425"/>
                    </a:lnTo>
                    <a:lnTo>
                      <a:pt x="1217" y="424"/>
                    </a:lnTo>
                    <a:lnTo>
                      <a:pt x="1217" y="423"/>
                    </a:lnTo>
                    <a:lnTo>
                      <a:pt x="1217" y="423"/>
                    </a:lnTo>
                    <a:lnTo>
                      <a:pt x="1218" y="424"/>
                    </a:lnTo>
                    <a:lnTo>
                      <a:pt x="1218" y="425"/>
                    </a:lnTo>
                    <a:lnTo>
                      <a:pt x="1218" y="426"/>
                    </a:lnTo>
                    <a:lnTo>
                      <a:pt x="1218" y="428"/>
                    </a:lnTo>
                    <a:lnTo>
                      <a:pt x="1218" y="429"/>
                    </a:lnTo>
                    <a:lnTo>
                      <a:pt x="1219" y="430"/>
                    </a:lnTo>
                    <a:lnTo>
                      <a:pt x="1219" y="431"/>
                    </a:lnTo>
                    <a:lnTo>
                      <a:pt x="1219" y="432"/>
                    </a:lnTo>
                    <a:lnTo>
                      <a:pt x="1219" y="432"/>
                    </a:lnTo>
                    <a:lnTo>
                      <a:pt x="1219" y="432"/>
                    </a:lnTo>
                    <a:lnTo>
                      <a:pt x="1219" y="432"/>
                    </a:lnTo>
                    <a:lnTo>
                      <a:pt x="1220" y="432"/>
                    </a:lnTo>
                    <a:lnTo>
                      <a:pt x="1220" y="432"/>
                    </a:lnTo>
                    <a:lnTo>
                      <a:pt x="1220" y="432"/>
                    </a:lnTo>
                    <a:lnTo>
                      <a:pt x="1220" y="432"/>
                    </a:lnTo>
                    <a:lnTo>
                      <a:pt x="1220" y="432"/>
                    </a:lnTo>
                    <a:lnTo>
                      <a:pt x="1221" y="433"/>
                    </a:lnTo>
                    <a:lnTo>
                      <a:pt x="1221" y="433"/>
                    </a:lnTo>
                    <a:lnTo>
                      <a:pt x="1221" y="433"/>
                    </a:lnTo>
                    <a:lnTo>
                      <a:pt x="1221" y="434"/>
                    </a:lnTo>
                    <a:lnTo>
                      <a:pt x="1221" y="434"/>
                    </a:lnTo>
                    <a:lnTo>
                      <a:pt x="1222" y="434"/>
                    </a:lnTo>
                    <a:lnTo>
                      <a:pt x="1222" y="434"/>
                    </a:lnTo>
                    <a:lnTo>
                      <a:pt x="1222" y="434"/>
                    </a:lnTo>
                    <a:lnTo>
                      <a:pt x="1222" y="433"/>
                    </a:lnTo>
                    <a:lnTo>
                      <a:pt x="1222" y="431"/>
                    </a:lnTo>
                    <a:lnTo>
                      <a:pt x="1223" y="429"/>
                    </a:lnTo>
                    <a:lnTo>
                      <a:pt x="1223" y="427"/>
                    </a:lnTo>
                    <a:lnTo>
                      <a:pt x="1223" y="426"/>
                    </a:lnTo>
                    <a:lnTo>
                      <a:pt x="1223" y="424"/>
                    </a:lnTo>
                    <a:lnTo>
                      <a:pt x="1223" y="422"/>
                    </a:lnTo>
                    <a:lnTo>
                      <a:pt x="1224" y="420"/>
                    </a:lnTo>
                    <a:lnTo>
                      <a:pt x="1224" y="421"/>
                    </a:lnTo>
                    <a:lnTo>
                      <a:pt x="1224" y="421"/>
                    </a:lnTo>
                    <a:lnTo>
                      <a:pt x="1224" y="422"/>
                    </a:lnTo>
                    <a:lnTo>
                      <a:pt x="1224" y="423"/>
                    </a:lnTo>
                    <a:lnTo>
                      <a:pt x="1225" y="423"/>
                    </a:lnTo>
                    <a:lnTo>
                      <a:pt x="1225" y="423"/>
                    </a:lnTo>
                    <a:lnTo>
                      <a:pt x="1225" y="424"/>
                    </a:lnTo>
                    <a:lnTo>
                      <a:pt x="1225" y="425"/>
                    </a:lnTo>
                    <a:lnTo>
                      <a:pt x="1225" y="424"/>
                    </a:lnTo>
                    <a:lnTo>
                      <a:pt x="1225" y="423"/>
                    </a:lnTo>
                    <a:lnTo>
                      <a:pt x="1226" y="423"/>
                    </a:lnTo>
                    <a:lnTo>
                      <a:pt x="1226" y="422"/>
                    </a:lnTo>
                    <a:lnTo>
                      <a:pt x="1226" y="421"/>
                    </a:lnTo>
                    <a:lnTo>
                      <a:pt x="1226" y="421"/>
                    </a:lnTo>
                    <a:lnTo>
                      <a:pt x="1226" y="420"/>
                    </a:lnTo>
                    <a:lnTo>
                      <a:pt x="1227" y="419"/>
                    </a:lnTo>
                    <a:lnTo>
                      <a:pt x="1227" y="419"/>
                    </a:lnTo>
                    <a:lnTo>
                      <a:pt x="1227" y="419"/>
                    </a:lnTo>
                    <a:lnTo>
                      <a:pt x="1227" y="419"/>
                    </a:lnTo>
                    <a:lnTo>
                      <a:pt x="1227" y="419"/>
                    </a:lnTo>
                    <a:lnTo>
                      <a:pt x="1228" y="419"/>
                    </a:lnTo>
                    <a:lnTo>
                      <a:pt x="1228" y="418"/>
                    </a:lnTo>
                    <a:lnTo>
                      <a:pt x="1228" y="418"/>
                    </a:lnTo>
                    <a:lnTo>
                      <a:pt x="1228" y="418"/>
                    </a:lnTo>
                    <a:lnTo>
                      <a:pt x="1228" y="418"/>
                    </a:lnTo>
                    <a:lnTo>
                      <a:pt x="1229" y="419"/>
                    </a:lnTo>
                    <a:lnTo>
                      <a:pt x="1229" y="419"/>
                    </a:lnTo>
                    <a:lnTo>
                      <a:pt x="1229" y="419"/>
                    </a:lnTo>
                    <a:lnTo>
                      <a:pt x="1229" y="420"/>
                    </a:lnTo>
                    <a:lnTo>
                      <a:pt x="1229" y="420"/>
                    </a:lnTo>
                    <a:lnTo>
                      <a:pt x="1230" y="420"/>
                    </a:lnTo>
                    <a:lnTo>
                      <a:pt x="1230" y="421"/>
                    </a:lnTo>
                    <a:lnTo>
                      <a:pt x="1230" y="420"/>
                    </a:lnTo>
                    <a:lnTo>
                      <a:pt x="1230" y="419"/>
                    </a:lnTo>
                    <a:lnTo>
                      <a:pt x="1230" y="418"/>
                    </a:lnTo>
                    <a:lnTo>
                      <a:pt x="1231" y="417"/>
                    </a:lnTo>
                    <a:lnTo>
                      <a:pt x="1231" y="417"/>
                    </a:lnTo>
                    <a:lnTo>
                      <a:pt x="1231" y="416"/>
                    </a:lnTo>
                    <a:lnTo>
                      <a:pt x="1231" y="415"/>
                    </a:lnTo>
                    <a:lnTo>
                      <a:pt x="1231" y="415"/>
                    </a:lnTo>
                    <a:lnTo>
                      <a:pt x="1231" y="415"/>
                    </a:lnTo>
                    <a:lnTo>
                      <a:pt x="1232" y="415"/>
                    </a:lnTo>
                    <a:lnTo>
                      <a:pt x="1232" y="415"/>
                    </a:lnTo>
                    <a:lnTo>
                      <a:pt x="1232" y="415"/>
                    </a:lnTo>
                    <a:lnTo>
                      <a:pt x="1232" y="415"/>
                    </a:lnTo>
                    <a:lnTo>
                      <a:pt x="1232" y="415"/>
                    </a:lnTo>
                    <a:lnTo>
                      <a:pt x="1233" y="415"/>
                    </a:lnTo>
                    <a:lnTo>
                      <a:pt x="1233" y="415"/>
                    </a:lnTo>
                    <a:lnTo>
                      <a:pt x="1233" y="415"/>
                    </a:lnTo>
                    <a:lnTo>
                      <a:pt x="1233" y="414"/>
                    </a:lnTo>
                    <a:lnTo>
                      <a:pt x="1233" y="414"/>
                    </a:lnTo>
                    <a:lnTo>
                      <a:pt x="1234" y="413"/>
                    </a:lnTo>
                    <a:lnTo>
                      <a:pt x="1234" y="413"/>
                    </a:lnTo>
                    <a:lnTo>
                      <a:pt x="1234" y="412"/>
                    </a:lnTo>
                    <a:lnTo>
                      <a:pt x="1234" y="412"/>
                    </a:lnTo>
                    <a:lnTo>
                      <a:pt x="1234" y="411"/>
                    </a:lnTo>
                    <a:lnTo>
                      <a:pt x="1235" y="411"/>
                    </a:lnTo>
                    <a:lnTo>
                      <a:pt x="1235" y="410"/>
                    </a:lnTo>
                    <a:lnTo>
                      <a:pt x="1235" y="409"/>
                    </a:lnTo>
                    <a:lnTo>
                      <a:pt x="1235" y="408"/>
                    </a:lnTo>
                    <a:lnTo>
                      <a:pt x="1235" y="407"/>
                    </a:lnTo>
                    <a:lnTo>
                      <a:pt x="1236" y="407"/>
                    </a:lnTo>
                    <a:lnTo>
                      <a:pt x="1236" y="406"/>
                    </a:lnTo>
                    <a:lnTo>
                      <a:pt x="1236" y="405"/>
                    </a:lnTo>
                    <a:lnTo>
                      <a:pt x="1236" y="405"/>
                    </a:lnTo>
                    <a:lnTo>
                      <a:pt x="1236" y="404"/>
                    </a:lnTo>
                    <a:lnTo>
                      <a:pt x="1236" y="404"/>
                    </a:lnTo>
                    <a:lnTo>
                      <a:pt x="1236" y="403"/>
                    </a:lnTo>
                    <a:lnTo>
                      <a:pt x="1237" y="403"/>
                    </a:lnTo>
                    <a:lnTo>
                      <a:pt x="1237" y="403"/>
                    </a:lnTo>
                    <a:lnTo>
                      <a:pt x="1237" y="402"/>
                    </a:lnTo>
                    <a:lnTo>
                      <a:pt x="1237" y="402"/>
                    </a:lnTo>
                    <a:lnTo>
                      <a:pt x="1237" y="401"/>
                    </a:lnTo>
                    <a:lnTo>
                      <a:pt x="1238" y="400"/>
                    </a:lnTo>
                    <a:lnTo>
                      <a:pt x="1238" y="400"/>
                    </a:lnTo>
                    <a:lnTo>
                      <a:pt x="1238" y="399"/>
                    </a:lnTo>
                    <a:lnTo>
                      <a:pt x="1238" y="398"/>
                    </a:lnTo>
                    <a:lnTo>
                      <a:pt x="1239" y="398"/>
                    </a:lnTo>
                    <a:lnTo>
                      <a:pt x="1239" y="397"/>
                    </a:lnTo>
                    <a:lnTo>
                      <a:pt x="1239" y="396"/>
                    </a:lnTo>
                    <a:lnTo>
                      <a:pt x="1239" y="396"/>
                    </a:lnTo>
                    <a:lnTo>
                      <a:pt x="1239" y="395"/>
                    </a:lnTo>
                    <a:lnTo>
                      <a:pt x="1240" y="394"/>
                    </a:lnTo>
                    <a:lnTo>
                      <a:pt x="1240" y="394"/>
                    </a:lnTo>
                    <a:lnTo>
                      <a:pt x="1240" y="393"/>
                    </a:lnTo>
                    <a:lnTo>
                      <a:pt x="1240" y="393"/>
                    </a:lnTo>
                    <a:lnTo>
                      <a:pt x="1240" y="392"/>
                    </a:lnTo>
                    <a:lnTo>
                      <a:pt x="1241" y="392"/>
                    </a:lnTo>
                    <a:lnTo>
                      <a:pt x="1241" y="390"/>
                    </a:lnTo>
                    <a:lnTo>
                      <a:pt x="1241" y="389"/>
                    </a:lnTo>
                    <a:lnTo>
                      <a:pt x="1241" y="388"/>
                    </a:lnTo>
                    <a:lnTo>
                      <a:pt x="1241" y="387"/>
                    </a:lnTo>
                    <a:lnTo>
                      <a:pt x="1242" y="385"/>
                    </a:lnTo>
                    <a:lnTo>
                      <a:pt x="1242" y="384"/>
                    </a:lnTo>
                    <a:lnTo>
                      <a:pt x="1242" y="383"/>
                    </a:lnTo>
                    <a:lnTo>
                      <a:pt x="1242" y="381"/>
                    </a:lnTo>
                    <a:lnTo>
                      <a:pt x="1242" y="381"/>
                    </a:lnTo>
                    <a:lnTo>
                      <a:pt x="1242" y="381"/>
                    </a:lnTo>
                    <a:lnTo>
                      <a:pt x="1242" y="380"/>
                    </a:lnTo>
                    <a:lnTo>
                      <a:pt x="1243" y="380"/>
                    </a:lnTo>
                    <a:lnTo>
                      <a:pt x="1243" y="379"/>
                    </a:lnTo>
                    <a:lnTo>
                      <a:pt x="1243" y="379"/>
                    </a:lnTo>
                    <a:lnTo>
                      <a:pt x="1243" y="378"/>
                    </a:lnTo>
                    <a:lnTo>
                      <a:pt x="1243" y="378"/>
                    </a:lnTo>
                    <a:lnTo>
                      <a:pt x="1244" y="380"/>
                    </a:lnTo>
                    <a:lnTo>
                      <a:pt x="1244" y="381"/>
                    </a:lnTo>
                    <a:lnTo>
                      <a:pt x="1244" y="383"/>
                    </a:lnTo>
                    <a:lnTo>
                      <a:pt x="1244" y="385"/>
                    </a:lnTo>
                    <a:lnTo>
                      <a:pt x="1244" y="386"/>
                    </a:lnTo>
                    <a:lnTo>
                      <a:pt x="1245" y="388"/>
                    </a:lnTo>
                    <a:lnTo>
                      <a:pt x="1245" y="390"/>
                    </a:lnTo>
                    <a:lnTo>
                      <a:pt x="1245" y="391"/>
                    </a:lnTo>
                    <a:lnTo>
                      <a:pt x="1245" y="393"/>
                    </a:lnTo>
                    <a:lnTo>
                      <a:pt x="1246" y="394"/>
                    </a:lnTo>
                    <a:lnTo>
                      <a:pt x="1246" y="396"/>
                    </a:lnTo>
                    <a:lnTo>
                      <a:pt x="1246" y="397"/>
                    </a:lnTo>
                    <a:lnTo>
                      <a:pt x="1246" y="399"/>
                    </a:lnTo>
                    <a:lnTo>
                      <a:pt x="1246" y="400"/>
                    </a:lnTo>
                    <a:lnTo>
                      <a:pt x="1247" y="402"/>
                    </a:lnTo>
                    <a:lnTo>
                      <a:pt x="1247" y="403"/>
                    </a:lnTo>
                    <a:lnTo>
                      <a:pt x="1247" y="405"/>
                    </a:lnTo>
                    <a:lnTo>
                      <a:pt x="1247" y="407"/>
                    </a:lnTo>
                    <a:lnTo>
                      <a:pt x="1247" y="408"/>
                    </a:lnTo>
                    <a:lnTo>
                      <a:pt x="1248" y="410"/>
                    </a:lnTo>
                    <a:lnTo>
                      <a:pt x="1248" y="411"/>
                    </a:lnTo>
                    <a:lnTo>
                      <a:pt x="1248" y="413"/>
                    </a:lnTo>
                    <a:lnTo>
                      <a:pt x="1248" y="415"/>
                    </a:lnTo>
                    <a:lnTo>
                      <a:pt x="1248" y="417"/>
                    </a:lnTo>
                    <a:lnTo>
                      <a:pt x="1248" y="417"/>
                    </a:lnTo>
                    <a:lnTo>
                      <a:pt x="1248" y="418"/>
                    </a:lnTo>
                    <a:lnTo>
                      <a:pt x="1249" y="419"/>
                    </a:lnTo>
                    <a:lnTo>
                      <a:pt x="1249" y="420"/>
                    </a:lnTo>
                    <a:lnTo>
                      <a:pt x="1249" y="421"/>
                    </a:lnTo>
                    <a:lnTo>
                      <a:pt x="1249" y="422"/>
                    </a:lnTo>
                    <a:lnTo>
                      <a:pt x="1249" y="423"/>
                    </a:lnTo>
                    <a:lnTo>
                      <a:pt x="1250" y="424"/>
                    </a:lnTo>
                    <a:lnTo>
                      <a:pt x="1250" y="424"/>
                    </a:lnTo>
                    <a:lnTo>
                      <a:pt x="1250" y="424"/>
                    </a:lnTo>
                    <a:lnTo>
                      <a:pt x="1250" y="424"/>
                    </a:lnTo>
                    <a:lnTo>
                      <a:pt x="1250" y="425"/>
                    </a:lnTo>
                    <a:lnTo>
                      <a:pt x="1251" y="425"/>
                    </a:lnTo>
                    <a:lnTo>
                      <a:pt x="1251" y="425"/>
                    </a:lnTo>
                    <a:lnTo>
                      <a:pt x="1251" y="425"/>
                    </a:lnTo>
                    <a:lnTo>
                      <a:pt x="1251" y="426"/>
                    </a:lnTo>
                    <a:lnTo>
                      <a:pt x="1251" y="425"/>
                    </a:lnTo>
                    <a:lnTo>
                      <a:pt x="1252" y="425"/>
                    </a:lnTo>
                    <a:lnTo>
                      <a:pt x="1252" y="425"/>
                    </a:lnTo>
                    <a:lnTo>
                      <a:pt x="1252" y="425"/>
                    </a:lnTo>
                    <a:lnTo>
                      <a:pt x="1252" y="424"/>
                    </a:lnTo>
                    <a:lnTo>
                      <a:pt x="1252" y="424"/>
                    </a:lnTo>
                    <a:lnTo>
                      <a:pt x="1253" y="424"/>
                    </a:lnTo>
                    <a:lnTo>
                      <a:pt x="1253" y="423"/>
                    </a:lnTo>
                    <a:lnTo>
                      <a:pt x="1253" y="423"/>
                    </a:lnTo>
                    <a:lnTo>
                      <a:pt x="1253" y="423"/>
                    </a:lnTo>
                    <a:lnTo>
                      <a:pt x="1254" y="423"/>
                    </a:lnTo>
                    <a:lnTo>
                      <a:pt x="1254" y="423"/>
                    </a:lnTo>
                    <a:lnTo>
                      <a:pt x="1254" y="423"/>
                    </a:lnTo>
                    <a:lnTo>
                      <a:pt x="1254" y="422"/>
                    </a:lnTo>
                    <a:lnTo>
                      <a:pt x="1254" y="422"/>
                    </a:lnTo>
                    <a:lnTo>
                      <a:pt x="1254" y="422"/>
                    </a:lnTo>
                    <a:lnTo>
                      <a:pt x="1254" y="422"/>
                    </a:lnTo>
                    <a:lnTo>
                      <a:pt x="1255" y="422"/>
                    </a:lnTo>
                    <a:lnTo>
                      <a:pt x="1255" y="421"/>
                    </a:lnTo>
                    <a:lnTo>
                      <a:pt x="1255" y="421"/>
                    </a:lnTo>
                    <a:lnTo>
                      <a:pt x="1255" y="421"/>
                    </a:lnTo>
                    <a:lnTo>
                      <a:pt x="1255" y="421"/>
                    </a:lnTo>
                    <a:lnTo>
                      <a:pt x="1256" y="420"/>
                    </a:lnTo>
                    <a:lnTo>
                      <a:pt x="1256" y="420"/>
                    </a:lnTo>
                    <a:lnTo>
                      <a:pt x="1256" y="420"/>
                    </a:lnTo>
                    <a:lnTo>
                      <a:pt x="1256" y="421"/>
                    </a:lnTo>
                    <a:lnTo>
                      <a:pt x="1256" y="421"/>
                    </a:lnTo>
                    <a:lnTo>
                      <a:pt x="1257" y="421"/>
                    </a:lnTo>
                    <a:lnTo>
                      <a:pt x="1257" y="421"/>
                    </a:lnTo>
                    <a:lnTo>
                      <a:pt x="1257" y="421"/>
                    </a:lnTo>
                    <a:lnTo>
                      <a:pt x="1257" y="422"/>
                    </a:lnTo>
                    <a:lnTo>
                      <a:pt x="1257" y="422"/>
                    </a:lnTo>
                    <a:lnTo>
                      <a:pt x="1258" y="421"/>
                    </a:lnTo>
                    <a:lnTo>
                      <a:pt x="1258" y="420"/>
                    </a:lnTo>
                    <a:lnTo>
                      <a:pt x="1258" y="419"/>
                    </a:lnTo>
                    <a:lnTo>
                      <a:pt x="1258" y="418"/>
                    </a:lnTo>
                    <a:lnTo>
                      <a:pt x="1258" y="417"/>
                    </a:lnTo>
                    <a:lnTo>
                      <a:pt x="1259" y="416"/>
                    </a:lnTo>
                    <a:lnTo>
                      <a:pt x="1259" y="415"/>
                    </a:lnTo>
                    <a:lnTo>
                      <a:pt x="1259" y="414"/>
                    </a:lnTo>
                    <a:lnTo>
                      <a:pt x="1259" y="414"/>
                    </a:lnTo>
                    <a:lnTo>
                      <a:pt x="1259" y="413"/>
                    </a:lnTo>
                    <a:lnTo>
                      <a:pt x="1260" y="413"/>
                    </a:lnTo>
                    <a:lnTo>
                      <a:pt x="1260" y="412"/>
                    </a:lnTo>
                    <a:lnTo>
                      <a:pt x="1260" y="412"/>
                    </a:lnTo>
                    <a:lnTo>
                      <a:pt x="1260" y="411"/>
                    </a:lnTo>
                    <a:lnTo>
                      <a:pt x="1260" y="411"/>
                    </a:lnTo>
                    <a:lnTo>
                      <a:pt x="1260" y="411"/>
                    </a:lnTo>
                    <a:lnTo>
                      <a:pt x="1261" y="411"/>
                    </a:lnTo>
                    <a:lnTo>
                      <a:pt x="1261" y="411"/>
                    </a:lnTo>
                    <a:lnTo>
                      <a:pt x="1261" y="411"/>
                    </a:lnTo>
                    <a:lnTo>
                      <a:pt x="1261" y="411"/>
                    </a:lnTo>
                    <a:lnTo>
                      <a:pt x="1261" y="411"/>
                    </a:lnTo>
                    <a:lnTo>
                      <a:pt x="1262" y="411"/>
                    </a:lnTo>
                    <a:lnTo>
                      <a:pt x="1262" y="411"/>
                    </a:lnTo>
                    <a:lnTo>
                      <a:pt x="1262" y="411"/>
                    </a:lnTo>
                    <a:lnTo>
                      <a:pt x="1262" y="410"/>
                    </a:lnTo>
                    <a:lnTo>
                      <a:pt x="1262" y="409"/>
                    </a:lnTo>
                    <a:lnTo>
                      <a:pt x="1263" y="408"/>
                    </a:lnTo>
                    <a:lnTo>
                      <a:pt x="1263" y="408"/>
                    </a:lnTo>
                    <a:lnTo>
                      <a:pt x="1263" y="407"/>
                    </a:lnTo>
                    <a:lnTo>
                      <a:pt x="1263" y="406"/>
                    </a:lnTo>
                    <a:lnTo>
                      <a:pt x="1263" y="405"/>
                    </a:lnTo>
                    <a:lnTo>
                      <a:pt x="1264" y="404"/>
                    </a:lnTo>
                    <a:lnTo>
                      <a:pt x="1264" y="404"/>
                    </a:lnTo>
                    <a:lnTo>
                      <a:pt x="1264" y="404"/>
                    </a:lnTo>
                    <a:lnTo>
                      <a:pt x="1264" y="404"/>
                    </a:lnTo>
                    <a:lnTo>
                      <a:pt x="1264" y="404"/>
                    </a:lnTo>
                    <a:lnTo>
                      <a:pt x="1265" y="404"/>
                    </a:lnTo>
                    <a:lnTo>
                      <a:pt x="1265" y="404"/>
                    </a:lnTo>
                    <a:lnTo>
                      <a:pt x="1265" y="404"/>
                    </a:lnTo>
                    <a:lnTo>
                      <a:pt x="1265" y="404"/>
                    </a:lnTo>
                    <a:lnTo>
                      <a:pt x="1265" y="405"/>
                    </a:lnTo>
                    <a:lnTo>
                      <a:pt x="1265" y="405"/>
                    </a:lnTo>
                    <a:lnTo>
                      <a:pt x="1266" y="405"/>
                    </a:lnTo>
                    <a:lnTo>
                      <a:pt x="1266" y="405"/>
                    </a:lnTo>
                    <a:lnTo>
                      <a:pt x="1266" y="406"/>
                    </a:lnTo>
                    <a:lnTo>
                      <a:pt x="1266" y="406"/>
                    </a:lnTo>
                    <a:lnTo>
                      <a:pt x="1266" y="407"/>
                    </a:lnTo>
                    <a:lnTo>
                      <a:pt x="1267" y="407"/>
                    </a:lnTo>
                    <a:lnTo>
                      <a:pt x="1267" y="406"/>
                    </a:lnTo>
                    <a:lnTo>
                      <a:pt x="1267" y="405"/>
                    </a:lnTo>
                    <a:lnTo>
                      <a:pt x="1267" y="404"/>
                    </a:lnTo>
                    <a:lnTo>
                      <a:pt x="1267" y="403"/>
                    </a:lnTo>
                    <a:lnTo>
                      <a:pt x="1268" y="402"/>
                    </a:lnTo>
                    <a:lnTo>
                      <a:pt x="1268" y="401"/>
                    </a:lnTo>
                    <a:lnTo>
                      <a:pt x="1268" y="400"/>
                    </a:lnTo>
                    <a:lnTo>
                      <a:pt x="1268" y="399"/>
                    </a:lnTo>
                    <a:lnTo>
                      <a:pt x="1268" y="399"/>
                    </a:lnTo>
                    <a:lnTo>
                      <a:pt x="1269" y="399"/>
                    </a:lnTo>
                    <a:lnTo>
                      <a:pt x="1269" y="398"/>
                    </a:lnTo>
                    <a:lnTo>
                      <a:pt x="1269" y="398"/>
                    </a:lnTo>
                    <a:lnTo>
                      <a:pt x="1269" y="398"/>
                    </a:lnTo>
                    <a:lnTo>
                      <a:pt x="1269" y="398"/>
                    </a:lnTo>
                    <a:lnTo>
                      <a:pt x="1270" y="397"/>
                    </a:lnTo>
                    <a:lnTo>
                      <a:pt x="1270" y="397"/>
                    </a:lnTo>
                    <a:lnTo>
                      <a:pt x="1270" y="397"/>
                    </a:lnTo>
                    <a:lnTo>
                      <a:pt x="1270" y="396"/>
                    </a:lnTo>
                    <a:lnTo>
                      <a:pt x="1270" y="396"/>
                    </a:lnTo>
                    <a:lnTo>
                      <a:pt x="1271" y="396"/>
                    </a:lnTo>
                    <a:lnTo>
                      <a:pt x="1271" y="395"/>
                    </a:lnTo>
                    <a:lnTo>
                      <a:pt x="1271" y="395"/>
                    </a:lnTo>
                    <a:lnTo>
                      <a:pt x="1271" y="394"/>
                    </a:lnTo>
                    <a:lnTo>
                      <a:pt x="1271" y="394"/>
                    </a:lnTo>
                    <a:lnTo>
                      <a:pt x="1271" y="394"/>
                    </a:lnTo>
                    <a:lnTo>
                      <a:pt x="1271" y="394"/>
                    </a:lnTo>
                    <a:lnTo>
                      <a:pt x="1272" y="394"/>
                    </a:lnTo>
                    <a:lnTo>
                      <a:pt x="1272" y="394"/>
                    </a:lnTo>
                    <a:lnTo>
                      <a:pt x="1272" y="394"/>
                    </a:lnTo>
                    <a:lnTo>
                      <a:pt x="1272" y="394"/>
                    </a:lnTo>
                    <a:lnTo>
                      <a:pt x="1273" y="394"/>
                    </a:lnTo>
                    <a:lnTo>
                      <a:pt x="1273" y="394"/>
                    </a:lnTo>
                    <a:lnTo>
                      <a:pt x="1273" y="393"/>
                    </a:lnTo>
                    <a:lnTo>
                      <a:pt x="1273" y="392"/>
                    </a:lnTo>
                    <a:lnTo>
                      <a:pt x="1273" y="391"/>
                    </a:lnTo>
                    <a:lnTo>
                      <a:pt x="1274" y="390"/>
                    </a:lnTo>
                    <a:lnTo>
                      <a:pt x="1274" y="389"/>
                    </a:lnTo>
                    <a:lnTo>
                      <a:pt x="1274" y="388"/>
                    </a:lnTo>
                    <a:lnTo>
                      <a:pt x="1274" y="387"/>
                    </a:lnTo>
                    <a:lnTo>
                      <a:pt x="1274" y="386"/>
                    </a:lnTo>
                    <a:lnTo>
                      <a:pt x="1275" y="384"/>
                    </a:lnTo>
                    <a:lnTo>
                      <a:pt x="1275" y="383"/>
                    </a:lnTo>
                    <a:lnTo>
                      <a:pt x="1275" y="382"/>
                    </a:lnTo>
                    <a:lnTo>
                      <a:pt x="1275" y="381"/>
                    </a:lnTo>
                    <a:lnTo>
                      <a:pt x="1275" y="380"/>
                    </a:lnTo>
                    <a:lnTo>
                      <a:pt x="1276" y="379"/>
                    </a:lnTo>
                    <a:lnTo>
                      <a:pt x="1276" y="378"/>
                    </a:lnTo>
                    <a:lnTo>
                      <a:pt x="1276" y="377"/>
                    </a:lnTo>
                    <a:lnTo>
                      <a:pt x="1276" y="376"/>
                    </a:lnTo>
                    <a:lnTo>
                      <a:pt x="1276" y="376"/>
                    </a:lnTo>
                    <a:lnTo>
                      <a:pt x="1277" y="375"/>
                    </a:lnTo>
                    <a:lnTo>
                      <a:pt x="1277" y="374"/>
                    </a:lnTo>
                    <a:lnTo>
                      <a:pt x="1277" y="373"/>
                    </a:lnTo>
                    <a:lnTo>
                      <a:pt x="1277" y="372"/>
                    </a:lnTo>
                    <a:lnTo>
                      <a:pt x="1277" y="371"/>
                    </a:lnTo>
                    <a:lnTo>
                      <a:pt x="1277" y="370"/>
                    </a:lnTo>
                    <a:lnTo>
                      <a:pt x="1277" y="370"/>
                    </a:lnTo>
                    <a:lnTo>
                      <a:pt x="1278" y="369"/>
                    </a:lnTo>
                    <a:lnTo>
                      <a:pt x="1278" y="368"/>
                    </a:lnTo>
                    <a:lnTo>
                      <a:pt x="1278" y="367"/>
                    </a:lnTo>
                    <a:lnTo>
                      <a:pt x="1278" y="367"/>
                    </a:lnTo>
                    <a:lnTo>
                      <a:pt x="1278" y="366"/>
                    </a:lnTo>
                    <a:lnTo>
                      <a:pt x="1279" y="365"/>
                    </a:lnTo>
                    <a:lnTo>
                      <a:pt x="1279" y="364"/>
                    </a:lnTo>
                    <a:lnTo>
                      <a:pt x="1279" y="367"/>
                    </a:lnTo>
                    <a:lnTo>
                      <a:pt x="1279" y="370"/>
                    </a:lnTo>
                    <a:lnTo>
                      <a:pt x="1280" y="372"/>
                    </a:lnTo>
                    <a:lnTo>
                      <a:pt x="1280" y="375"/>
                    </a:lnTo>
                    <a:lnTo>
                      <a:pt x="1280" y="377"/>
                    </a:lnTo>
                    <a:lnTo>
                      <a:pt x="1280" y="380"/>
                    </a:lnTo>
                    <a:lnTo>
                      <a:pt x="1280" y="382"/>
                    </a:lnTo>
                    <a:lnTo>
                      <a:pt x="1281" y="385"/>
                    </a:lnTo>
                    <a:lnTo>
                      <a:pt x="1281" y="387"/>
                    </a:lnTo>
                    <a:lnTo>
                      <a:pt x="1281" y="390"/>
                    </a:lnTo>
                    <a:lnTo>
                      <a:pt x="1281" y="393"/>
                    </a:lnTo>
                    <a:lnTo>
                      <a:pt x="1281" y="395"/>
                    </a:lnTo>
                    <a:lnTo>
                      <a:pt x="1282" y="398"/>
                    </a:lnTo>
                    <a:lnTo>
                      <a:pt x="1282" y="401"/>
                    </a:lnTo>
                    <a:lnTo>
                      <a:pt x="1282" y="403"/>
                    </a:lnTo>
                    <a:lnTo>
                      <a:pt x="1282" y="406"/>
                    </a:lnTo>
                    <a:lnTo>
                      <a:pt x="1282" y="407"/>
                    </a:lnTo>
                    <a:lnTo>
                      <a:pt x="1283" y="408"/>
                    </a:lnTo>
                    <a:lnTo>
                      <a:pt x="1283" y="408"/>
                    </a:lnTo>
                    <a:lnTo>
                      <a:pt x="1283" y="409"/>
                    </a:lnTo>
                    <a:lnTo>
                      <a:pt x="1283" y="410"/>
                    </a:lnTo>
                    <a:lnTo>
                      <a:pt x="1283" y="411"/>
                    </a:lnTo>
                    <a:lnTo>
                      <a:pt x="1283" y="411"/>
                    </a:lnTo>
                    <a:lnTo>
                      <a:pt x="1283" y="412"/>
                    </a:lnTo>
                    <a:lnTo>
                      <a:pt x="1284" y="412"/>
                    </a:lnTo>
                    <a:lnTo>
                      <a:pt x="1284" y="412"/>
                    </a:lnTo>
                    <a:lnTo>
                      <a:pt x="1284" y="413"/>
                    </a:lnTo>
                    <a:lnTo>
                      <a:pt x="1284" y="413"/>
                    </a:lnTo>
                    <a:lnTo>
                      <a:pt x="1284" y="413"/>
                    </a:lnTo>
                    <a:lnTo>
                      <a:pt x="1285" y="413"/>
                    </a:lnTo>
                    <a:lnTo>
                      <a:pt x="1285" y="413"/>
                    </a:lnTo>
                    <a:lnTo>
                      <a:pt x="1285" y="413"/>
                    </a:lnTo>
                    <a:lnTo>
                      <a:pt x="1285" y="415"/>
                    </a:lnTo>
                    <a:lnTo>
                      <a:pt x="1285" y="416"/>
                    </a:lnTo>
                    <a:lnTo>
                      <a:pt x="1286" y="417"/>
                    </a:lnTo>
                    <a:lnTo>
                      <a:pt x="1286" y="419"/>
                    </a:lnTo>
                    <a:lnTo>
                      <a:pt x="1286" y="420"/>
                    </a:lnTo>
                    <a:lnTo>
                      <a:pt x="1286" y="422"/>
                    </a:lnTo>
                    <a:lnTo>
                      <a:pt x="1286" y="423"/>
                    </a:lnTo>
                    <a:lnTo>
                      <a:pt x="1287" y="425"/>
                    </a:lnTo>
                    <a:lnTo>
                      <a:pt x="1287" y="425"/>
                    </a:lnTo>
                    <a:lnTo>
                      <a:pt x="1287" y="424"/>
                    </a:lnTo>
                    <a:lnTo>
                      <a:pt x="1287" y="424"/>
                    </a:lnTo>
                    <a:lnTo>
                      <a:pt x="1288" y="424"/>
                    </a:lnTo>
                    <a:lnTo>
                      <a:pt x="1288" y="424"/>
                    </a:lnTo>
                    <a:lnTo>
                      <a:pt x="1288" y="424"/>
                    </a:lnTo>
                    <a:lnTo>
                      <a:pt x="1288" y="423"/>
                    </a:lnTo>
                    <a:lnTo>
                      <a:pt x="1288" y="423"/>
                    </a:lnTo>
                    <a:lnTo>
                      <a:pt x="1289" y="423"/>
                    </a:lnTo>
                    <a:lnTo>
                      <a:pt x="1289" y="423"/>
                    </a:lnTo>
                    <a:lnTo>
                      <a:pt x="1289" y="423"/>
                    </a:lnTo>
                    <a:lnTo>
                      <a:pt x="1289" y="423"/>
                    </a:lnTo>
                    <a:lnTo>
                      <a:pt x="1289" y="424"/>
                    </a:lnTo>
                    <a:lnTo>
                      <a:pt x="1289" y="424"/>
                    </a:lnTo>
                    <a:lnTo>
                      <a:pt x="1289" y="424"/>
                    </a:lnTo>
                    <a:lnTo>
                      <a:pt x="1290" y="424"/>
                    </a:lnTo>
                    <a:lnTo>
                      <a:pt x="1290" y="423"/>
                    </a:lnTo>
                    <a:lnTo>
                      <a:pt x="1290" y="423"/>
                    </a:lnTo>
                    <a:lnTo>
                      <a:pt x="1290" y="423"/>
                    </a:lnTo>
                    <a:lnTo>
                      <a:pt x="1290" y="422"/>
                    </a:lnTo>
                    <a:lnTo>
                      <a:pt x="1291" y="422"/>
                    </a:lnTo>
                    <a:lnTo>
                      <a:pt x="1291" y="422"/>
                    </a:lnTo>
                    <a:lnTo>
                      <a:pt x="1291" y="421"/>
                    </a:lnTo>
                    <a:lnTo>
                      <a:pt x="1291" y="421"/>
                    </a:lnTo>
                    <a:lnTo>
                      <a:pt x="1291" y="420"/>
                    </a:lnTo>
                    <a:lnTo>
                      <a:pt x="1292" y="419"/>
                    </a:lnTo>
                    <a:lnTo>
                      <a:pt x="1292" y="419"/>
                    </a:lnTo>
                    <a:lnTo>
                      <a:pt x="1292" y="418"/>
                    </a:lnTo>
                    <a:lnTo>
                      <a:pt x="1292" y="417"/>
                    </a:lnTo>
                    <a:lnTo>
                      <a:pt x="1292" y="416"/>
                    </a:lnTo>
                    <a:lnTo>
                      <a:pt x="1293" y="416"/>
                    </a:lnTo>
                    <a:lnTo>
                      <a:pt x="1293" y="415"/>
                    </a:lnTo>
                    <a:lnTo>
                      <a:pt x="1293" y="415"/>
                    </a:lnTo>
                    <a:lnTo>
                      <a:pt x="1293" y="415"/>
                    </a:lnTo>
                    <a:lnTo>
                      <a:pt x="1293" y="414"/>
                    </a:lnTo>
                    <a:lnTo>
                      <a:pt x="1294" y="414"/>
                    </a:lnTo>
                    <a:lnTo>
                      <a:pt x="1294" y="414"/>
                    </a:lnTo>
                    <a:lnTo>
                      <a:pt x="1294" y="414"/>
                    </a:lnTo>
                    <a:lnTo>
                      <a:pt x="1294" y="414"/>
                    </a:lnTo>
                    <a:lnTo>
                      <a:pt x="1294" y="414"/>
                    </a:lnTo>
                    <a:lnTo>
                      <a:pt x="1295" y="414"/>
                    </a:lnTo>
                    <a:lnTo>
                      <a:pt x="1295" y="414"/>
                    </a:lnTo>
                    <a:lnTo>
                      <a:pt x="1295" y="414"/>
                    </a:lnTo>
                    <a:lnTo>
                      <a:pt x="1295" y="414"/>
                    </a:lnTo>
                    <a:lnTo>
                      <a:pt x="1295" y="415"/>
                    </a:lnTo>
                    <a:lnTo>
                      <a:pt x="1295" y="415"/>
                    </a:lnTo>
                    <a:lnTo>
                      <a:pt x="1296" y="415"/>
                    </a:lnTo>
                    <a:lnTo>
                      <a:pt x="1296" y="415"/>
                    </a:lnTo>
                    <a:lnTo>
                      <a:pt x="1296" y="414"/>
                    </a:lnTo>
                    <a:lnTo>
                      <a:pt x="1296" y="413"/>
                    </a:lnTo>
                    <a:lnTo>
                      <a:pt x="1296" y="412"/>
                    </a:lnTo>
                    <a:lnTo>
                      <a:pt x="1297" y="411"/>
                    </a:lnTo>
                    <a:lnTo>
                      <a:pt x="1297" y="411"/>
                    </a:lnTo>
                    <a:lnTo>
                      <a:pt x="1297" y="410"/>
                    </a:lnTo>
                    <a:lnTo>
                      <a:pt x="1297" y="408"/>
                    </a:lnTo>
                    <a:lnTo>
                      <a:pt x="1297" y="408"/>
                    </a:lnTo>
                    <a:lnTo>
                      <a:pt x="1298" y="408"/>
                    </a:lnTo>
                    <a:lnTo>
                      <a:pt x="1298" y="408"/>
                    </a:lnTo>
                    <a:lnTo>
                      <a:pt x="1298" y="408"/>
                    </a:lnTo>
                    <a:lnTo>
                      <a:pt x="1298" y="408"/>
                    </a:lnTo>
                    <a:lnTo>
                      <a:pt x="1298" y="408"/>
                    </a:lnTo>
                    <a:lnTo>
                      <a:pt x="1299" y="409"/>
                    </a:lnTo>
                    <a:lnTo>
                      <a:pt x="1299" y="409"/>
                    </a:lnTo>
                    <a:lnTo>
                      <a:pt x="1299" y="409"/>
                    </a:lnTo>
                    <a:lnTo>
                      <a:pt x="1299" y="409"/>
                    </a:lnTo>
                    <a:lnTo>
                      <a:pt x="1299" y="408"/>
                    </a:lnTo>
                    <a:lnTo>
                      <a:pt x="1300" y="408"/>
                    </a:lnTo>
                    <a:lnTo>
                      <a:pt x="1300" y="407"/>
                    </a:lnTo>
                    <a:lnTo>
                      <a:pt x="1300" y="407"/>
                    </a:lnTo>
                    <a:lnTo>
                      <a:pt x="1300" y="406"/>
                    </a:lnTo>
                    <a:lnTo>
                      <a:pt x="1300" y="405"/>
                    </a:lnTo>
                    <a:lnTo>
                      <a:pt x="1300" y="405"/>
                    </a:lnTo>
                    <a:lnTo>
                      <a:pt x="1301" y="405"/>
                    </a:lnTo>
                    <a:lnTo>
                      <a:pt x="1301" y="405"/>
                    </a:lnTo>
                    <a:lnTo>
                      <a:pt x="1301" y="405"/>
                    </a:lnTo>
                    <a:lnTo>
                      <a:pt x="1301" y="405"/>
                    </a:lnTo>
                    <a:lnTo>
                      <a:pt x="1301" y="405"/>
                    </a:lnTo>
                    <a:lnTo>
                      <a:pt x="1302" y="405"/>
                    </a:lnTo>
                    <a:lnTo>
                      <a:pt x="1302" y="405"/>
                    </a:lnTo>
                    <a:lnTo>
                      <a:pt x="1302" y="406"/>
                    </a:lnTo>
                    <a:lnTo>
                      <a:pt x="1302" y="405"/>
                    </a:lnTo>
                    <a:lnTo>
                      <a:pt x="1302" y="405"/>
                    </a:lnTo>
                    <a:lnTo>
                      <a:pt x="1303" y="405"/>
                    </a:lnTo>
                    <a:lnTo>
                      <a:pt x="1303" y="405"/>
                    </a:lnTo>
                    <a:lnTo>
                      <a:pt x="1303" y="405"/>
                    </a:lnTo>
                    <a:lnTo>
                      <a:pt x="1303" y="405"/>
                    </a:lnTo>
                    <a:lnTo>
                      <a:pt x="1303" y="405"/>
                    </a:lnTo>
                    <a:lnTo>
                      <a:pt x="1304" y="404"/>
                    </a:lnTo>
                    <a:lnTo>
                      <a:pt x="1304" y="404"/>
                    </a:lnTo>
                    <a:lnTo>
                      <a:pt x="1304" y="403"/>
                    </a:lnTo>
                    <a:lnTo>
                      <a:pt x="1304" y="402"/>
                    </a:lnTo>
                    <a:lnTo>
                      <a:pt x="1304" y="401"/>
                    </a:lnTo>
                    <a:lnTo>
                      <a:pt x="1305" y="400"/>
                    </a:lnTo>
                    <a:lnTo>
                      <a:pt x="1305" y="400"/>
                    </a:lnTo>
                    <a:lnTo>
                      <a:pt x="1305" y="399"/>
                    </a:lnTo>
                    <a:lnTo>
                      <a:pt x="1305" y="398"/>
                    </a:lnTo>
                    <a:lnTo>
                      <a:pt x="1305" y="397"/>
                    </a:lnTo>
                    <a:lnTo>
                      <a:pt x="1306" y="397"/>
                    </a:lnTo>
                    <a:lnTo>
                      <a:pt x="1306" y="396"/>
                    </a:lnTo>
                    <a:lnTo>
                      <a:pt x="1306" y="395"/>
                    </a:lnTo>
                    <a:lnTo>
                      <a:pt x="1306" y="394"/>
                    </a:lnTo>
                    <a:lnTo>
                      <a:pt x="1306" y="394"/>
                    </a:lnTo>
                    <a:lnTo>
                      <a:pt x="1306" y="393"/>
                    </a:lnTo>
                    <a:lnTo>
                      <a:pt x="1307" y="392"/>
                    </a:lnTo>
                    <a:lnTo>
                      <a:pt x="1307" y="392"/>
                    </a:lnTo>
                    <a:lnTo>
                      <a:pt x="1307" y="391"/>
                    </a:lnTo>
                    <a:lnTo>
                      <a:pt x="1307" y="391"/>
                    </a:lnTo>
                    <a:lnTo>
                      <a:pt x="1307" y="390"/>
                    </a:lnTo>
                    <a:lnTo>
                      <a:pt x="1308" y="389"/>
                    </a:lnTo>
                    <a:lnTo>
                      <a:pt x="1308" y="389"/>
                    </a:lnTo>
                    <a:lnTo>
                      <a:pt x="1308" y="388"/>
                    </a:lnTo>
                    <a:lnTo>
                      <a:pt x="1308" y="388"/>
                    </a:lnTo>
                    <a:lnTo>
                      <a:pt x="1308" y="386"/>
                    </a:lnTo>
                    <a:lnTo>
                      <a:pt x="1309" y="384"/>
                    </a:lnTo>
                    <a:lnTo>
                      <a:pt x="1309" y="382"/>
                    </a:lnTo>
                    <a:lnTo>
                      <a:pt x="1309" y="380"/>
                    </a:lnTo>
                    <a:lnTo>
                      <a:pt x="1309" y="378"/>
                    </a:lnTo>
                    <a:lnTo>
                      <a:pt x="1309" y="377"/>
                    </a:lnTo>
                    <a:lnTo>
                      <a:pt x="1310" y="375"/>
                    </a:lnTo>
                    <a:lnTo>
                      <a:pt x="1310" y="373"/>
                    </a:lnTo>
                    <a:lnTo>
                      <a:pt x="1310" y="372"/>
                    </a:lnTo>
                    <a:lnTo>
                      <a:pt x="1310" y="372"/>
                    </a:lnTo>
                    <a:lnTo>
                      <a:pt x="1310" y="372"/>
                    </a:lnTo>
                    <a:lnTo>
                      <a:pt x="1311" y="372"/>
                    </a:lnTo>
                    <a:lnTo>
                      <a:pt x="1311" y="372"/>
                    </a:lnTo>
                    <a:lnTo>
                      <a:pt x="1311" y="372"/>
                    </a:lnTo>
                    <a:lnTo>
                      <a:pt x="1311" y="371"/>
                    </a:lnTo>
                    <a:lnTo>
                      <a:pt x="1311" y="371"/>
                    </a:lnTo>
                    <a:lnTo>
                      <a:pt x="1312" y="370"/>
                    </a:lnTo>
                    <a:lnTo>
                      <a:pt x="1312" y="369"/>
                    </a:lnTo>
                    <a:lnTo>
                      <a:pt x="1312" y="368"/>
                    </a:lnTo>
                    <a:lnTo>
                      <a:pt x="1312" y="366"/>
                    </a:lnTo>
                    <a:lnTo>
                      <a:pt x="1312" y="365"/>
                    </a:lnTo>
                    <a:lnTo>
                      <a:pt x="1312" y="364"/>
                    </a:lnTo>
                    <a:lnTo>
                      <a:pt x="1312" y="363"/>
                    </a:lnTo>
                    <a:lnTo>
                      <a:pt x="1313" y="361"/>
                    </a:lnTo>
                    <a:lnTo>
                      <a:pt x="1313" y="362"/>
                    </a:lnTo>
                    <a:lnTo>
                      <a:pt x="1313" y="362"/>
                    </a:lnTo>
                    <a:lnTo>
                      <a:pt x="1313" y="363"/>
                    </a:lnTo>
                    <a:lnTo>
                      <a:pt x="1314" y="364"/>
                    </a:lnTo>
                    <a:lnTo>
                      <a:pt x="1314" y="364"/>
                    </a:lnTo>
                    <a:lnTo>
                      <a:pt x="1314" y="365"/>
                    </a:lnTo>
                    <a:lnTo>
                      <a:pt x="1314" y="365"/>
                    </a:lnTo>
                    <a:lnTo>
                      <a:pt x="1314" y="366"/>
                    </a:lnTo>
                    <a:lnTo>
                      <a:pt x="1315" y="368"/>
                    </a:lnTo>
                    <a:lnTo>
                      <a:pt x="1315" y="370"/>
                    </a:lnTo>
                    <a:lnTo>
                      <a:pt x="1315" y="373"/>
                    </a:lnTo>
                    <a:lnTo>
                      <a:pt x="1315" y="375"/>
                    </a:lnTo>
                    <a:lnTo>
                      <a:pt x="1315" y="377"/>
                    </a:lnTo>
                    <a:lnTo>
                      <a:pt x="1316" y="380"/>
                    </a:lnTo>
                    <a:lnTo>
                      <a:pt x="1316" y="382"/>
                    </a:lnTo>
                    <a:lnTo>
                      <a:pt x="1316" y="384"/>
                    </a:lnTo>
                    <a:lnTo>
                      <a:pt x="1316" y="387"/>
                    </a:lnTo>
                    <a:lnTo>
                      <a:pt x="1316" y="390"/>
                    </a:lnTo>
                    <a:lnTo>
                      <a:pt x="1317" y="393"/>
                    </a:lnTo>
                    <a:lnTo>
                      <a:pt x="1317" y="396"/>
                    </a:lnTo>
                    <a:lnTo>
                      <a:pt x="1317" y="399"/>
                    </a:lnTo>
                    <a:lnTo>
                      <a:pt x="1317" y="401"/>
                    </a:lnTo>
                    <a:lnTo>
                      <a:pt x="1317" y="404"/>
                    </a:lnTo>
                    <a:lnTo>
                      <a:pt x="1318" y="407"/>
                    </a:lnTo>
                    <a:lnTo>
                      <a:pt x="1318" y="408"/>
                    </a:lnTo>
                    <a:lnTo>
                      <a:pt x="1318" y="409"/>
                    </a:lnTo>
                    <a:lnTo>
                      <a:pt x="1318" y="410"/>
                    </a:lnTo>
                    <a:lnTo>
                      <a:pt x="1318" y="410"/>
                    </a:lnTo>
                    <a:lnTo>
                      <a:pt x="1318" y="411"/>
                    </a:lnTo>
                    <a:lnTo>
                      <a:pt x="1318" y="411"/>
                    </a:lnTo>
                    <a:lnTo>
                      <a:pt x="1319" y="412"/>
                    </a:lnTo>
                    <a:lnTo>
                      <a:pt x="1319" y="413"/>
                    </a:lnTo>
                    <a:lnTo>
                      <a:pt x="1319" y="413"/>
                    </a:lnTo>
                    <a:lnTo>
                      <a:pt x="1319" y="414"/>
                    </a:lnTo>
                    <a:lnTo>
                      <a:pt x="1319" y="415"/>
                    </a:lnTo>
                    <a:lnTo>
                      <a:pt x="1320" y="415"/>
                    </a:lnTo>
                    <a:lnTo>
                      <a:pt x="1320" y="416"/>
                    </a:lnTo>
                    <a:lnTo>
                      <a:pt x="1320" y="416"/>
                    </a:lnTo>
                    <a:lnTo>
                      <a:pt x="1320" y="416"/>
                    </a:lnTo>
                    <a:lnTo>
                      <a:pt x="1320" y="417"/>
                    </a:lnTo>
                    <a:lnTo>
                      <a:pt x="1321" y="417"/>
                    </a:lnTo>
                    <a:lnTo>
                      <a:pt x="1321" y="418"/>
                    </a:lnTo>
                    <a:lnTo>
                      <a:pt x="1321" y="419"/>
                    </a:lnTo>
                    <a:lnTo>
                      <a:pt x="1321" y="419"/>
                    </a:lnTo>
                    <a:lnTo>
                      <a:pt x="1322" y="420"/>
                    </a:lnTo>
                    <a:lnTo>
                      <a:pt x="1322" y="421"/>
                    </a:lnTo>
                    <a:lnTo>
                      <a:pt x="1322" y="421"/>
                    </a:lnTo>
                    <a:lnTo>
                      <a:pt x="1322" y="422"/>
                    </a:lnTo>
                    <a:lnTo>
                      <a:pt x="1322" y="422"/>
                    </a:lnTo>
                    <a:lnTo>
                      <a:pt x="1323" y="423"/>
                    </a:lnTo>
                    <a:lnTo>
                      <a:pt x="1323" y="423"/>
                    </a:lnTo>
                    <a:lnTo>
                      <a:pt x="1323" y="424"/>
                    </a:lnTo>
                    <a:lnTo>
                      <a:pt x="1323" y="424"/>
                    </a:lnTo>
                    <a:lnTo>
                      <a:pt x="1323" y="425"/>
                    </a:lnTo>
                    <a:lnTo>
                      <a:pt x="1324" y="425"/>
                    </a:lnTo>
                    <a:lnTo>
                      <a:pt x="1324" y="426"/>
                    </a:lnTo>
                    <a:lnTo>
                      <a:pt x="1324" y="425"/>
                    </a:lnTo>
                    <a:lnTo>
                      <a:pt x="1324" y="424"/>
                    </a:lnTo>
                    <a:lnTo>
                      <a:pt x="1324" y="423"/>
                    </a:lnTo>
                    <a:lnTo>
                      <a:pt x="1324" y="422"/>
                    </a:lnTo>
                    <a:lnTo>
                      <a:pt x="1324" y="421"/>
                    </a:lnTo>
                    <a:lnTo>
                      <a:pt x="1325" y="419"/>
                    </a:lnTo>
                    <a:lnTo>
                      <a:pt x="1325" y="418"/>
                    </a:lnTo>
                    <a:lnTo>
                      <a:pt x="1325" y="417"/>
                    </a:lnTo>
                    <a:lnTo>
                      <a:pt x="1325" y="417"/>
                    </a:lnTo>
                    <a:lnTo>
                      <a:pt x="1325" y="417"/>
                    </a:lnTo>
                    <a:lnTo>
                      <a:pt x="1326" y="417"/>
                    </a:lnTo>
                    <a:lnTo>
                      <a:pt x="1326" y="417"/>
                    </a:lnTo>
                    <a:lnTo>
                      <a:pt x="1326" y="417"/>
                    </a:lnTo>
                    <a:lnTo>
                      <a:pt x="1326" y="418"/>
                    </a:lnTo>
                    <a:lnTo>
                      <a:pt x="1326" y="418"/>
                    </a:lnTo>
                    <a:lnTo>
                      <a:pt x="1327" y="418"/>
                    </a:lnTo>
                    <a:lnTo>
                      <a:pt x="1327" y="417"/>
                    </a:lnTo>
                    <a:lnTo>
                      <a:pt x="1327" y="417"/>
                    </a:lnTo>
                    <a:lnTo>
                      <a:pt x="1327" y="416"/>
                    </a:lnTo>
                    <a:lnTo>
                      <a:pt x="1327" y="415"/>
                    </a:lnTo>
                    <a:lnTo>
                      <a:pt x="1328" y="414"/>
                    </a:lnTo>
                    <a:lnTo>
                      <a:pt x="1328" y="413"/>
                    </a:lnTo>
                    <a:lnTo>
                      <a:pt x="1328" y="412"/>
                    </a:lnTo>
                    <a:lnTo>
                      <a:pt x="1328" y="411"/>
                    </a:lnTo>
                    <a:lnTo>
                      <a:pt x="1329" y="411"/>
                    </a:lnTo>
                    <a:lnTo>
                      <a:pt x="1329" y="410"/>
                    </a:lnTo>
                    <a:lnTo>
                      <a:pt x="1329" y="410"/>
                    </a:lnTo>
                    <a:lnTo>
                      <a:pt x="1329" y="409"/>
                    </a:lnTo>
                    <a:lnTo>
                      <a:pt x="1329" y="408"/>
                    </a:lnTo>
                    <a:lnTo>
                      <a:pt x="1329" y="408"/>
                    </a:lnTo>
                    <a:lnTo>
                      <a:pt x="1329" y="407"/>
                    </a:lnTo>
                    <a:lnTo>
                      <a:pt x="1330" y="407"/>
                    </a:lnTo>
                    <a:lnTo>
                      <a:pt x="1330" y="407"/>
                    </a:lnTo>
                    <a:lnTo>
                      <a:pt x="1330" y="407"/>
                    </a:lnTo>
                    <a:lnTo>
                      <a:pt x="1330" y="407"/>
                    </a:lnTo>
                    <a:lnTo>
                      <a:pt x="1330" y="407"/>
                    </a:lnTo>
                    <a:lnTo>
                      <a:pt x="1331" y="407"/>
                    </a:lnTo>
                    <a:lnTo>
                      <a:pt x="1331" y="407"/>
                    </a:lnTo>
                    <a:lnTo>
                      <a:pt x="1331" y="407"/>
                    </a:lnTo>
                    <a:lnTo>
                      <a:pt x="1331" y="407"/>
                    </a:lnTo>
                    <a:lnTo>
                      <a:pt x="1331" y="406"/>
                    </a:lnTo>
                    <a:lnTo>
                      <a:pt x="1332" y="406"/>
                    </a:lnTo>
                    <a:lnTo>
                      <a:pt x="1332" y="405"/>
                    </a:lnTo>
                    <a:lnTo>
                      <a:pt x="1332" y="405"/>
                    </a:lnTo>
                    <a:lnTo>
                      <a:pt x="1332" y="405"/>
                    </a:lnTo>
                    <a:lnTo>
                      <a:pt x="1332" y="405"/>
                    </a:lnTo>
                    <a:lnTo>
                      <a:pt x="1333" y="404"/>
                    </a:lnTo>
                    <a:lnTo>
                      <a:pt x="1333" y="404"/>
                    </a:lnTo>
                    <a:lnTo>
                      <a:pt x="1333" y="404"/>
                    </a:lnTo>
                    <a:lnTo>
                      <a:pt x="1333" y="404"/>
                    </a:lnTo>
                    <a:lnTo>
                      <a:pt x="1333" y="404"/>
                    </a:lnTo>
                    <a:lnTo>
                      <a:pt x="1334" y="404"/>
                    </a:lnTo>
                    <a:lnTo>
                      <a:pt x="1334" y="404"/>
                    </a:lnTo>
                    <a:lnTo>
                      <a:pt x="1334" y="404"/>
                    </a:lnTo>
                    <a:lnTo>
                      <a:pt x="1334" y="404"/>
                    </a:lnTo>
                    <a:lnTo>
                      <a:pt x="1334" y="404"/>
                    </a:lnTo>
                    <a:lnTo>
                      <a:pt x="1335" y="404"/>
                    </a:lnTo>
                    <a:lnTo>
                      <a:pt x="1335" y="404"/>
                    </a:lnTo>
                    <a:lnTo>
                      <a:pt x="1335" y="404"/>
                    </a:lnTo>
                    <a:lnTo>
                      <a:pt x="1335" y="403"/>
                    </a:lnTo>
                    <a:lnTo>
                      <a:pt x="1335" y="403"/>
                    </a:lnTo>
                    <a:lnTo>
                      <a:pt x="1335" y="403"/>
                    </a:lnTo>
                    <a:lnTo>
                      <a:pt x="1336" y="403"/>
                    </a:lnTo>
                    <a:lnTo>
                      <a:pt x="1336" y="403"/>
                    </a:lnTo>
                    <a:lnTo>
                      <a:pt x="1336" y="402"/>
                    </a:lnTo>
                    <a:lnTo>
                      <a:pt x="1336" y="401"/>
                    </a:lnTo>
                    <a:lnTo>
                      <a:pt x="1336" y="400"/>
                    </a:lnTo>
                    <a:lnTo>
                      <a:pt x="1337" y="399"/>
                    </a:lnTo>
                    <a:lnTo>
                      <a:pt x="1337" y="399"/>
                    </a:lnTo>
                    <a:lnTo>
                      <a:pt x="1337" y="398"/>
                    </a:lnTo>
                    <a:lnTo>
                      <a:pt x="1337" y="397"/>
                    </a:lnTo>
                    <a:lnTo>
                      <a:pt x="1337" y="396"/>
                    </a:lnTo>
                    <a:lnTo>
                      <a:pt x="1338" y="396"/>
                    </a:lnTo>
                    <a:lnTo>
                      <a:pt x="1338" y="396"/>
                    </a:lnTo>
                    <a:lnTo>
                      <a:pt x="1338" y="396"/>
                    </a:lnTo>
                    <a:lnTo>
                      <a:pt x="1338" y="396"/>
                    </a:lnTo>
                    <a:lnTo>
                      <a:pt x="1338" y="396"/>
                    </a:lnTo>
                    <a:lnTo>
                      <a:pt x="1339" y="396"/>
                    </a:lnTo>
                    <a:lnTo>
                      <a:pt x="1339" y="396"/>
                    </a:lnTo>
                    <a:lnTo>
                      <a:pt x="1339" y="396"/>
                    </a:lnTo>
                    <a:lnTo>
                      <a:pt x="1339" y="396"/>
                    </a:lnTo>
                    <a:lnTo>
                      <a:pt x="1339" y="395"/>
                    </a:lnTo>
                    <a:lnTo>
                      <a:pt x="1340" y="394"/>
                    </a:lnTo>
                    <a:lnTo>
                      <a:pt x="1340" y="393"/>
                    </a:lnTo>
                    <a:lnTo>
                      <a:pt x="1340" y="392"/>
                    </a:lnTo>
                    <a:lnTo>
                      <a:pt x="1340" y="391"/>
                    </a:lnTo>
                    <a:lnTo>
                      <a:pt x="1340" y="390"/>
                    </a:lnTo>
                    <a:lnTo>
                      <a:pt x="1341" y="389"/>
                    </a:lnTo>
                    <a:lnTo>
                      <a:pt x="1341" y="388"/>
                    </a:lnTo>
                    <a:lnTo>
                      <a:pt x="1341" y="388"/>
                    </a:lnTo>
                    <a:lnTo>
                      <a:pt x="1341" y="387"/>
                    </a:lnTo>
                    <a:lnTo>
                      <a:pt x="1341" y="387"/>
                    </a:lnTo>
                    <a:lnTo>
                      <a:pt x="1341" y="386"/>
                    </a:lnTo>
                    <a:lnTo>
                      <a:pt x="1342" y="385"/>
                    </a:lnTo>
                    <a:lnTo>
                      <a:pt x="1342" y="385"/>
                    </a:lnTo>
                    <a:lnTo>
                      <a:pt x="1342" y="384"/>
                    </a:lnTo>
                    <a:lnTo>
                      <a:pt x="1342" y="383"/>
                    </a:lnTo>
                    <a:lnTo>
                      <a:pt x="1342" y="383"/>
                    </a:lnTo>
                    <a:lnTo>
                      <a:pt x="1343" y="382"/>
                    </a:lnTo>
                    <a:lnTo>
                      <a:pt x="1343" y="381"/>
                    </a:lnTo>
                    <a:lnTo>
                      <a:pt x="1343" y="380"/>
                    </a:lnTo>
                    <a:lnTo>
                      <a:pt x="1343" y="380"/>
                    </a:lnTo>
                    <a:lnTo>
                      <a:pt x="1343" y="379"/>
                    </a:lnTo>
                    <a:lnTo>
                      <a:pt x="1344" y="378"/>
                    </a:lnTo>
                    <a:lnTo>
                      <a:pt x="1344" y="377"/>
                    </a:lnTo>
                    <a:lnTo>
                      <a:pt x="1344" y="376"/>
                    </a:lnTo>
                    <a:lnTo>
                      <a:pt x="1344" y="374"/>
                    </a:lnTo>
                    <a:lnTo>
                      <a:pt x="1344" y="373"/>
                    </a:lnTo>
                    <a:lnTo>
                      <a:pt x="1345" y="371"/>
                    </a:lnTo>
                    <a:lnTo>
                      <a:pt x="1345" y="370"/>
                    </a:lnTo>
                    <a:lnTo>
                      <a:pt x="1345" y="369"/>
                    </a:lnTo>
                    <a:lnTo>
                      <a:pt x="1345" y="367"/>
                    </a:lnTo>
                    <a:lnTo>
                      <a:pt x="1345" y="367"/>
                    </a:lnTo>
                    <a:lnTo>
                      <a:pt x="1346" y="368"/>
                    </a:lnTo>
                    <a:lnTo>
                      <a:pt x="1346" y="368"/>
                    </a:lnTo>
                    <a:lnTo>
                      <a:pt x="1346" y="369"/>
                    </a:lnTo>
                    <a:lnTo>
                      <a:pt x="1346" y="370"/>
                    </a:lnTo>
                    <a:lnTo>
                      <a:pt x="1346" y="370"/>
                    </a:lnTo>
                    <a:lnTo>
                      <a:pt x="1347" y="370"/>
                    </a:lnTo>
                    <a:lnTo>
                      <a:pt x="1347" y="371"/>
                    </a:lnTo>
                    <a:lnTo>
                      <a:pt x="1347" y="370"/>
                    </a:lnTo>
                    <a:lnTo>
                      <a:pt x="1347" y="368"/>
                    </a:lnTo>
                    <a:lnTo>
                      <a:pt x="1347" y="366"/>
                    </a:lnTo>
                    <a:lnTo>
                      <a:pt x="1347" y="364"/>
                    </a:lnTo>
                    <a:lnTo>
                      <a:pt x="1348" y="362"/>
                    </a:lnTo>
                    <a:lnTo>
                      <a:pt x="1348" y="360"/>
                    </a:lnTo>
                    <a:lnTo>
                      <a:pt x="1348" y="358"/>
                    </a:lnTo>
                    <a:lnTo>
                      <a:pt x="1348" y="356"/>
                    </a:lnTo>
                    <a:lnTo>
                      <a:pt x="1348" y="356"/>
                    </a:lnTo>
                    <a:lnTo>
                      <a:pt x="1349" y="356"/>
                    </a:lnTo>
                    <a:lnTo>
                      <a:pt x="1349" y="356"/>
                    </a:lnTo>
                    <a:lnTo>
                      <a:pt x="1349" y="356"/>
                    </a:lnTo>
                    <a:lnTo>
                      <a:pt x="1349" y="356"/>
                    </a:lnTo>
                    <a:lnTo>
                      <a:pt x="1349" y="356"/>
                    </a:lnTo>
                    <a:lnTo>
                      <a:pt x="1350" y="356"/>
                    </a:lnTo>
                    <a:lnTo>
                      <a:pt x="1350" y="357"/>
                    </a:lnTo>
                    <a:lnTo>
                      <a:pt x="1350" y="359"/>
                    </a:lnTo>
                    <a:lnTo>
                      <a:pt x="1350" y="363"/>
                    </a:lnTo>
                    <a:lnTo>
                      <a:pt x="1350" y="367"/>
                    </a:lnTo>
                    <a:lnTo>
                      <a:pt x="1351" y="371"/>
                    </a:lnTo>
                    <a:lnTo>
                      <a:pt x="1351" y="375"/>
                    </a:lnTo>
                    <a:lnTo>
                      <a:pt x="1351" y="379"/>
                    </a:lnTo>
                    <a:lnTo>
                      <a:pt x="1351" y="383"/>
                    </a:lnTo>
                    <a:lnTo>
                      <a:pt x="1351" y="387"/>
                    </a:lnTo>
                    <a:lnTo>
                      <a:pt x="1352" y="390"/>
                    </a:lnTo>
                    <a:lnTo>
                      <a:pt x="1352" y="392"/>
                    </a:lnTo>
                    <a:lnTo>
                      <a:pt x="1352" y="393"/>
                    </a:lnTo>
                    <a:lnTo>
                      <a:pt x="1352" y="395"/>
                    </a:lnTo>
                    <a:lnTo>
                      <a:pt x="1352" y="397"/>
                    </a:lnTo>
                    <a:lnTo>
                      <a:pt x="1353" y="399"/>
                    </a:lnTo>
                    <a:lnTo>
                      <a:pt x="1353" y="400"/>
                    </a:lnTo>
                    <a:lnTo>
                      <a:pt x="1353" y="402"/>
                    </a:lnTo>
                    <a:lnTo>
                      <a:pt x="1353" y="403"/>
                    </a:lnTo>
                    <a:lnTo>
                      <a:pt x="1353" y="404"/>
                    </a:lnTo>
                    <a:lnTo>
                      <a:pt x="1353" y="405"/>
                    </a:lnTo>
                    <a:lnTo>
                      <a:pt x="1353" y="405"/>
                    </a:lnTo>
                    <a:lnTo>
                      <a:pt x="1354" y="406"/>
                    </a:lnTo>
                    <a:lnTo>
                      <a:pt x="1354" y="406"/>
                    </a:lnTo>
                    <a:lnTo>
                      <a:pt x="1354" y="407"/>
                    </a:lnTo>
                    <a:lnTo>
                      <a:pt x="1354" y="408"/>
                    </a:lnTo>
                    <a:lnTo>
                      <a:pt x="1354" y="408"/>
                    </a:lnTo>
                    <a:lnTo>
                      <a:pt x="1355" y="409"/>
                    </a:lnTo>
                    <a:lnTo>
                      <a:pt x="1355" y="410"/>
                    </a:lnTo>
                    <a:lnTo>
                      <a:pt x="1355" y="411"/>
                    </a:lnTo>
                    <a:lnTo>
                      <a:pt x="1355" y="411"/>
                    </a:lnTo>
                    <a:lnTo>
                      <a:pt x="1356" y="412"/>
                    </a:lnTo>
                    <a:lnTo>
                      <a:pt x="1356" y="413"/>
                    </a:lnTo>
                    <a:lnTo>
                      <a:pt x="1356" y="414"/>
                    </a:lnTo>
                    <a:lnTo>
                      <a:pt x="1356" y="414"/>
                    </a:lnTo>
                    <a:lnTo>
                      <a:pt x="1356" y="413"/>
                    </a:lnTo>
                    <a:lnTo>
                      <a:pt x="1357" y="413"/>
                    </a:lnTo>
                    <a:lnTo>
                      <a:pt x="1357" y="413"/>
                    </a:lnTo>
                    <a:lnTo>
                      <a:pt x="1357" y="413"/>
                    </a:lnTo>
                    <a:lnTo>
                      <a:pt x="1357" y="413"/>
                    </a:lnTo>
                    <a:lnTo>
                      <a:pt x="1357" y="413"/>
                    </a:lnTo>
                    <a:lnTo>
                      <a:pt x="1358" y="412"/>
                    </a:lnTo>
                    <a:lnTo>
                      <a:pt x="1358" y="412"/>
                    </a:lnTo>
                    <a:lnTo>
                      <a:pt x="1358" y="412"/>
                    </a:lnTo>
                    <a:lnTo>
                      <a:pt x="1358" y="412"/>
                    </a:lnTo>
                    <a:lnTo>
                      <a:pt x="1358" y="412"/>
                    </a:lnTo>
                    <a:lnTo>
                      <a:pt x="1359" y="411"/>
                    </a:lnTo>
                    <a:lnTo>
                      <a:pt x="1359" y="411"/>
                    </a:lnTo>
                    <a:lnTo>
                      <a:pt x="1359" y="411"/>
                    </a:lnTo>
                    <a:lnTo>
                      <a:pt x="1359" y="411"/>
                    </a:lnTo>
                    <a:lnTo>
                      <a:pt x="1359" y="411"/>
                    </a:lnTo>
                    <a:lnTo>
                      <a:pt x="1359" y="411"/>
                    </a:lnTo>
                    <a:lnTo>
                      <a:pt x="1359" y="411"/>
                    </a:lnTo>
                    <a:lnTo>
                      <a:pt x="1360" y="412"/>
                    </a:lnTo>
                    <a:lnTo>
                      <a:pt x="1360" y="412"/>
                    </a:lnTo>
                    <a:lnTo>
                      <a:pt x="1360" y="412"/>
                    </a:lnTo>
                    <a:lnTo>
                      <a:pt x="1360" y="412"/>
                    </a:lnTo>
                    <a:lnTo>
                      <a:pt x="1360" y="412"/>
                    </a:lnTo>
                    <a:lnTo>
                      <a:pt x="1361" y="412"/>
                    </a:lnTo>
                    <a:lnTo>
                      <a:pt x="1361" y="411"/>
                    </a:lnTo>
                    <a:lnTo>
                      <a:pt x="1361" y="411"/>
                    </a:lnTo>
                    <a:lnTo>
                      <a:pt x="1361" y="410"/>
                    </a:lnTo>
                    <a:lnTo>
                      <a:pt x="1361" y="409"/>
                    </a:lnTo>
                    <a:lnTo>
                      <a:pt x="1362" y="409"/>
                    </a:lnTo>
                    <a:lnTo>
                      <a:pt x="1362" y="408"/>
                    </a:lnTo>
                    <a:lnTo>
                      <a:pt x="1362" y="407"/>
                    </a:lnTo>
                    <a:lnTo>
                      <a:pt x="1362" y="407"/>
                    </a:lnTo>
                    <a:lnTo>
                      <a:pt x="1363" y="406"/>
                    </a:lnTo>
                    <a:lnTo>
                      <a:pt x="1363" y="405"/>
                    </a:lnTo>
                    <a:lnTo>
                      <a:pt x="1363" y="404"/>
                    </a:lnTo>
                    <a:lnTo>
                      <a:pt x="1363" y="403"/>
                    </a:lnTo>
                    <a:lnTo>
                      <a:pt x="1363" y="403"/>
                    </a:lnTo>
                    <a:lnTo>
                      <a:pt x="1364" y="402"/>
                    </a:lnTo>
                    <a:lnTo>
                      <a:pt x="1364" y="401"/>
                    </a:lnTo>
                    <a:lnTo>
                      <a:pt x="1364" y="400"/>
                    </a:lnTo>
                    <a:lnTo>
                      <a:pt x="1364" y="400"/>
                    </a:lnTo>
                    <a:lnTo>
                      <a:pt x="1364" y="400"/>
                    </a:lnTo>
                    <a:lnTo>
                      <a:pt x="1364" y="400"/>
                    </a:lnTo>
                    <a:lnTo>
                      <a:pt x="1364" y="399"/>
                    </a:lnTo>
                    <a:lnTo>
                      <a:pt x="1365" y="399"/>
                    </a:lnTo>
                    <a:lnTo>
                      <a:pt x="1365" y="399"/>
                    </a:lnTo>
                    <a:lnTo>
                      <a:pt x="1365" y="399"/>
                    </a:lnTo>
                    <a:lnTo>
                      <a:pt x="1365" y="399"/>
                    </a:lnTo>
                    <a:lnTo>
                      <a:pt x="1365" y="399"/>
                    </a:lnTo>
                    <a:lnTo>
                      <a:pt x="1366" y="398"/>
                    </a:lnTo>
                    <a:lnTo>
                      <a:pt x="1366" y="398"/>
                    </a:lnTo>
                    <a:lnTo>
                      <a:pt x="1366" y="398"/>
                    </a:lnTo>
                    <a:lnTo>
                      <a:pt x="1366" y="398"/>
                    </a:lnTo>
                    <a:lnTo>
                      <a:pt x="1366" y="398"/>
                    </a:lnTo>
                    <a:lnTo>
                      <a:pt x="1367" y="397"/>
                    </a:lnTo>
                    <a:lnTo>
                      <a:pt x="1367" y="398"/>
                    </a:lnTo>
                    <a:lnTo>
                      <a:pt x="1367" y="399"/>
                    </a:lnTo>
                    <a:lnTo>
                      <a:pt x="1367" y="399"/>
                    </a:lnTo>
                    <a:lnTo>
                      <a:pt x="1367" y="400"/>
                    </a:lnTo>
                    <a:lnTo>
                      <a:pt x="1368" y="400"/>
                    </a:lnTo>
                    <a:lnTo>
                      <a:pt x="1368" y="401"/>
                    </a:lnTo>
                    <a:lnTo>
                      <a:pt x="1368" y="402"/>
                    </a:lnTo>
                    <a:lnTo>
                      <a:pt x="1368" y="403"/>
                    </a:lnTo>
                    <a:lnTo>
                      <a:pt x="1368" y="402"/>
                    </a:lnTo>
                    <a:lnTo>
                      <a:pt x="1369" y="401"/>
                    </a:lnTo>
                    <a:lnTo>
                      <a:pt x="1369" y="400"/>
                    </a:lnTo>
                    <a:lnTo>
                      <a:pt x="1369" y="399"/>
                    </a:lnTo>
                    <a:lnTo>
                      <a:pt x="1369" y="398"/>
                    </a:lnTo>
                    <a:lnTo>
                      <a:pt x="1369" y="397"/>
                    </a:lnTo>
                    <a:lnTo>
                      <a:pt x="1370" y="396"/>
                    </a:lnTo>
                    <a:lnTo>
                      <a:pt x="1370" y="394"/>
                    </a:lnTo>
                    <a:lnTo>
                      <a:pt x="1370" y="394"/>
                    </a:lnTo>
                    <a:lnTo>
                      <a:pt x="1370" y="395"/>
                    </a:lnTo>
                    <a:lnTo>
                      <a:pt x="1370" y="396"/>
                    </a:lnTo>
                    <a:lnTo>
                      <a:pt x="1370" y="396"/>
                    </a:lnTo>
                    <a:lnTo>
                      <a:pt x="1371" y="397"/>
                    </a:lnTo>
                    <a:lnTo>
                      <a:pt x="1371" y="397"/>
                    </a:lnTo>
                    <a:lnTo>
                      <a:pt x="1371" y="398"/>
                    </a:lnTo>
                    <a:lnTo>
                      <a:pt x="1371" y="399"/>
                    </a:lnTo>
                    <a:lnTo>
                      <a:pt x="1371" y="398"/>
                    </a:lnTo>
                    <a:lnTo>
                      <a:pt x="1372" y="396"/>
                    </a:lnTo>
                    <a:lnTo>
                      <a:pt x="1372" y="395"/>
                    </a:lnTo>
                    <a:lnTo>
                      <a:pt x="1372" y="393"/>
                    </a:lnTo>
                    <a:lnTo>
                      <a:pt x="1372" y="392"/>
                    </a:lnTo>
                    <a:lnTo>
                      <a:pt x="1372" y="390"/>
                    </a:lnTo>
                    <a:lnTo>
                      <a:pt x="1373" y="388"/>
                    </a:lnTo>
                    <a:lnTo>
                      <a:pt x="1373" y="387"/>
                    </a:lnTo>
                    <a:lnTo>
                      <a:pt x="1373" y="386"/>
                    </a:lnTo>
                    <a:lnTo>
                      <a:pt x="1373" y="385"/>
                    </a:lnTo>
                    <a:lnTo>
                      <a:pt x="1373" y="385"/>
                    </a:lnTo>
                    <a:lnTo>
                      <a:pt x="1374" y="384"/>
                    </a:lnTo>
                    <a:lnTo>
                      <a:pt x="1374" y="383"/>
                    </a:lnTo>
                    <a:lnTo>
                      <a:pt x="1374" y="383"/>
                    </a:lnTo>
                    <a:lnTo>
                      <a:pt x="1374" y="382"/>
                    </a:lnTo>
                    <a:lnTo>
                      <a:pt x="1374" y="381"/>
                    </a:lnTo>
                    <a:lnTo>
                      <a:pt x="1375" y="381"/>
                    </a:lnTo>
                    <a:lnTo>
                      <a:pt x="1375" y="379"/>
                    </a:lnTo>
                    <a:lnTo>
                      <a:pt x="1375" y="378"/>
                    </a:lnTo>
                    <a:lnTo>
                      <a:pt x="1375" y="376"/>
                    </a:lnTo>
                    <a:lnTo>
                      <a:pt x="1375" y="375"/>
                    </a:lnTo>
                    <a:lnTo>
                      <a:pt x="1376" y="374"/>
                    </a:lnTo>
                    <a:lnTo>
                      <a:pt x="1376" y="372"/>
                    </a:lnTo>
                    <a:lnTo>
                      <a:pt x="1376" y="371"/>
                    </a:lnTo>
                    <a:lnTo>
                      <a:pt x="1376" y="370"/>
                    </a:lnTo>
                    <a:lnTo>
                      <a:pt x="1376" y="368"/>
                    </a:lnTo>
                    <a:lnTo>
                      <a:pt x="1376" y="366"/>
                    </a:lnTo>
                    <a:lnTo>
                      <a:pt x="1377" y="365"/>
                    </a:lnTo>
                    <a:lnTo>
                      <a:pt x="1377" y="364"/>
                    </a:lnTo>
                    <a:lnTo>
                      <a:pt x="1377" y="362"/>
                    </a:lnTo>
                    <a:lnTo>
                      <a:pt x="1377" y="360"/>
                    </a:lnTo>
                    <a:lnTo>
                      <a:pt x="1377" y="359"/>
                    </a:lnTo>
                    <a:lnTo>
                      <a:pt x="1378" y="357"/>
                    </a:lnTo>
                    <a:lnTo>
                      <a:pt x="1378" y="354"/>
                    </a:lnTo>
                    <a:lnTo>
                      <a:pt x="1378" y="352"/>
                    </a:lnTo>
                    <a:lnTo>
                      <a:pt x="1378" y="349"/>
                    </a:lnTo>
                    <a:lnTo>
                      <a:pt x="1378" y="346"/>
                    </a:lnTo>
                    <a:lnTo>
                      <a:pt x="1379" y="344"/>
                    </a:lnTo>
                    <a:lnTo>
                      <a:pt x="1379" y="341"/>
                    </a:lnTo>
                    <a:lnTo>
                      <a:pt x="1379" y="339"/>
                    </a:lnTo>
                    <a:lnTo>
                      <a:pt x="1379" y="338"/>
                    </a:lnTo>
                    <a:lnTo>
                      <a:pt x="1379" y="339"/>
                    </a:lnTo>
                    <a:lnTo>
                      <a:pt x="1380" y="340"/>
                    </a:lnTo>
                    <a:lnTo>
                      <a:pt x="1380" y="340"/>
                    </a:lnTo>
                    <a:lnTo>
                      <a:pt x="1380" y="341"/>
                    </a:lnTo>
                    <a:lnTo>
                      <a:pt x="1380" y="341"/>
                    </a:lnTo>
                    <a:lnTo>
                      <a:pt x="1380" y="342"/>
                    </a:lnTo>
                    <a:lnTo>
                      <a:pt x="1381" y="343"/>
                    </a:lnTo>
                    <a:lnTo>
                      <a:pt x="1381" y="343"/>
                    </a:lnTo>
                    <a:lnTo>
                      <a:pt x="1381" y="342"/>
                    </a:lnTo>
                    <a:lnTo>
                      <a:pt x="1381" y="341"/>
                    </a:lnTo>
                    <a:lnTo>
                      <a:pt x="1381" y="340"/>
                    </a:lnTo>
                    <a:lnTo>
                      <a:pt x="1382" y="339"/>
                    </a:lnTo>
                    <a:lnTo>
                      <a:pt x="1382" y="338"/>
                    </a:lnTo>
                    <a:lnTo>
                      <a:pt x="1382" y="337"/>
                    </a:lnTo>
                    <a:lnTo>
                      <a:pt x="1382" y="336"/>
                    </a:lnTo>
                    <a:lnTo>
                      <a:pt x="1382" y="335"/>
                    </a:lnTo>
                    <a:lnTo>
                      <a:pt x="1382" y="334"/>
                    </a:lnTo>
                    <a:lnTo>
                      <a:pt x="1383" y="333"/>
                    </a:lnTo>
                    <a:lnTo>
                      <a:pt x="1383" y="332"/>
                    </a:lnTo>
                    <a:lnTo>
                      <a:pt x="1383" y="331"/>
                    </a:lnTo>
                    <a:lnTo>
                      <a:pt x="1383" y="331"/>
                    </a:lnTo>
                    <a:lnTo>
                      <a:pt x="1383" y="329"/>
                    </a:lnTo>
                    <a:lnTo>
                      <a:pt x="1384" y="329"/>
                    </a:lnTo>
                    <a:lnTo>
                      <a:pt x="1384" y="329"/>
                    </a:lnTo>
                    <a:lnTo>
                      <a:pt x="1384" y="330"/>
                    </a:lnTo>
                    <a:lnTo>
                      <a:pt x="1384" y="331"/>
                    </a:lnTo>
                    <a:lnTo>
                      <a:pt x="1384" y="331"/>
                    </a:lnTo>
                    <a:lnTo>
                      <a:pt x="1385" y="332"/>
                    </a:lnTo>
                    <a:lnTo>
                      <a:pt x="1385" y="333"/>
                    </a:lnTo>
                    <a:lnTo>
                      <a:pt x="1385" y="334"/>
                    </a:lnTo>
                    <a:lnTo>
                      <a:pt x="1385" y="335"/>
                    </a:lnTo>
                    <a:lnTo>
                      <a:pt x="1385" y="338"/>
                    </a:lnTo>
                    <a:lnTo>
                      <a:pt x="1386" y="343"/>
                    </a:lnTo>
                    <a:lnTo>
                      <a:pt x="1386" y="347"/>
                    </a:lnTo>
                    <a:lnTo>
                      <a:pt x="1386" y="352"/>
                    </a:lnTo>
                    <a:lnTo>
                      <a:pt x="1386" y="356"/>
                    </a:lnTo>
                    <a:lnTo>
                      <a:pt x="1386" y="361"/>
                    </a:lnTo>
                    <a:lnTo>
                      <a:pt x="1387" y="365"/>
                    </a:lnTo>
                    <a:lnTo>
                      <a:pt x="1387" y="370"/>
                    </a:lnTo>
                    <a:lnTo>
                      <a:pt x="1387" y="372"/>
                    </a:lnTo>
                    <a:lnTo>
                      <a:pt x="1387" y="374"/>
                    </a:lnTo>
                    <a:lnTo>
                      <a:pt x="1387" y="376"/>
                    </a:lnTo>
                    <a:lnTo>
                      <a:pt x="1388" y="377"/>
                    </a:lnTo>
                    <a:lnTo>
                      <a:pt x="1388" y="378"/>
                    </a:lnTo>
                    <a:lnTo>
                      <a:pt x="1388" y="380"/>
                    </a:lnTo>
                    <a:lnTo>
                      <a:pt x="1388" y="381"/>
                    </a:lnTo>
                    <a:lnTo>
                      <a:pt x="1388" y="383"/>
                    </a:lnTo>
                    <a:lnTo>
                      <a:pt x="1388" y="383"/>
                    </a:lnTo>
                    <a:lnTo>
                      <a:pt x="1388" y="384"/>
                    </a:lnTo>
                    <a:lnTo>
                      <a:pt x="1389" y="384"/>
                    </a:lnTo>
                    <a:lnTo>
                      <a:pt x="1389" y="384"/>
                    </a:lnTo>
                    <a:lnTo>
                      <a:pt x="1389" y="384"/>
                    </a:lnTo>
                    <a:lnTo>
                      <a:pt x="1389" y="384"/>
                    </a:lnTo>
                    <a:lnTo>
                      <a:pt x="1390" y="384"/>
                    </a:lnTo>
                    <a:lnTo>
                      <a:pt x="1390" y="384"/>
                    </a:lnTo>
                    <a:lnTo>
                      <a:pt x="1390" y="385"/>
                    </a:lnTo>
                    <a:lnTo>
                      <a:pt x="1390" y="386"/>
                    </a:lnTo>
                    <a:lnTo>
                      <a:pt x="1390" y="387"/>
                    </a:lnTo>
                    <a:lnTo>
                      <a:pt x="1391" y="388"/>
                    </a:lnTo>
                    <a:lnTo>
                      <a:pt x="1391" y="390"/>
                    </a:lnTo>
                    <a:lnTo>
                      <a:pt x="1391" y="391"/>
                    </a:lnTo>
                    <a:lnTo>
                      <a:pt x="1391" y="392"/>
                    </a:lnTo>
                    <a:lnTo>
                      <a:pt x="1391" y="393"/>
                    </a:lnTo>
                    <a:lnTo>
                      <a:pt x="1392" y="394"/>
                    </a:lnTo>
                    <a:lnTo>
                      <a:pt x="1392" y="394"/>
                    </a:lnTo>
                    <a:lnTo>
                      <a:pt x="1392" y="395"/>
                    </a:lnTo>
                    <a:lnTo>
                      <a:pt x="1392" y="395"/>
                    </a:lnTo>
                    <a:lnTo>
                      <a:pt x="1392" y="396"/>
                    </a:lnTo>
                    <a:lnTo>
                      <a:pt x="1393" y="396"/>
                    </a:lnTo>
                    <a:lnTo>
                      <a:pt x="1393" y="396"/>
                    </a:lnTo>
                    <a:lnTo>
                      <a:pt x="1393" y="397"/>
                    </a:lnTo>
                    <a:lnTo>
                      <a:pt x="1393" y="397"/>
                    </a:lnTo>
                    <a:lnTo>
                      <a:pt x="1393" y="396"/>
                    </a:lnTo>
                    <a:lnTo>
                      <a:pt x="1393" y="396"/>
                    </a:lnTo>
                    <a:lnTo>
                      <a:pt x="1393" y="396"/>
                    </a:lnTo>
                    <a:lnTo>
                      <a:pt x="1394" y="396"/>
                    </a:lnTo>
                    <a:lnTo>
                      <a:pt x="1394" y="396"/>
                    </a:lnTo>
                    <a:lnTo>
                      <a:pt x="1394" y="396"/>
                    </a:lnTo>
                    <a:lnTo>
                      <a:pt x="1394" y="395"/>
                    </a:lnTo>
                    <a:lnTo>
                      <a:pt x="1394" y="395"/>
                    </a:lnTo>
                    <a:lnTo>
                      <a:pt x="1395" y="393"/>
                    </a:lnTo>
                    <a:lnTo>
                      <a:pt x="1395" y="392"/>
                    </a:lnTo>
                    <a:lnTo>
                      <a:pt x="1395" y="391"/>
                    </a:lnTo>
                    <a:lnTo>
                      <a:pt x="1395" y="390"/>
                    </a:lnTo>
                    <a:lnTo>
                      <a:pt x="1395" y="389"/>
                    </a:lnTo>
                    <a:lnTo>
                      <a:pt x="1396" y="387"/>
                    </a:lnTo>
                    <a:lnTo>
                      <a:pt x="1396" y="386"/>
                    </a:lnTo>
                    <a:lnTo>
                      <a:pt x="1396" y="386"/>
                    </a:lnTo>
                    <a:lnTo>
                      <a:pt x="1396" y="386"/>
                    </a:lnTo>
                    <a:lnTo>
                      <a:pt x="1397" y="386"/>
                    </a:lnTo>
                    <a:lnTo>
                      <a:pt x="1397" y="386"/>
                    </a:lnTo>
                    <a:lnTo>
                      <a:pt x="1397" y="386"/>
                    </a:lnTo>
                    <a:lnTo>
                      <a:pt x="1397" y="386"/>
                    </a:lnTo>
                    <a:lnTo>
                      <a:pt x="1397" y="386"/>
                    </a:lnTo>
                    <a:lnTo>
                      <a:pt x="1398" y="387"/>
                    </a:lnTo>
                    <a:lnTo>
                      <a:pt x="1398" y="386"/>
                    </a:lnTo>
                    <a:lnTo>
                      <a:pt x="1398" y="386"/>
                    </a:lnTo>
                    <a:lnTo>
                      <a:pt x="1398" y="386"/>
                    </a:lnTo>
                    <a:lnTo>
                      <a:pt x="1398" y="386"/>
                    </a:lnTo>
                    <a:lnTo>
                      <a:pt x="1399" y="386"/>
                    </a:lnTo>
                    <a:lnTo>
                      <a:pt x="1399" y="386"/>
                    </a:lnTo>
                    <a:lnTo>
                      <a:pt x="1399" y="385"/>
                    </a:lnTo>
                    <a:lnTo>
                      <a:pt x="1399" y="385"/>
                    </a:lnTo>
                    <a:lnTo>
                      <a:pt x="1399" y="385"/>
                    </a:lnTo>
                    <a:lnTo>
                      <a:pt x="1399" y="385"/>
                    </a:lnTo>
                    <a:lnTo>
                      <a:pt x="1399" y="384"/>
                    </a:lnTo>
                    <a:lnTo>
                      <a:pt x="1400" y="384"/>
                    </a:lnTo>
                    <a:lnTo>
                      <a:pt x="1400" y="384"/>
                    </a:lnTo>
                    <a:lnTo>
                      <a:pt x="1400" y="384"/>
                    </a:lnTo>
                    <a:lnTo>
                      <a:pt x="1400" y="383"/>
                    </a:lnTo>
                    <a:lnTo>
                      <a:pt x="1400" y="383"/>
                    </a:lnTo>
                    <a:lnTo>
                      <a:pt x="1401" y="383"/>
                    </a:lnTo>
                    <a:lnTo>
                      <a:pt x="1401" y="382"/>
                    </a:lnTo>
                    <a:lnTo>
                      <a:pt x="1401" y="381"/>
                    </a:lnTo>
                    <a:lnTo>
                      <a:pt x="1401" y="381"/>
                    </a:lnTo>
                    <a:lnTo>
                      <a:pt x="1401" y="380"/>
                    </a:lnTo>
                    <a:lnTo>
                      <a:pt x="1402" y="379"/>
                    </a:lnTo>
                    <a:lnTo>
                      <a:pt x="1402" y="378"/>
                    </a:lnTo>
                    <a:lnTo>
                      <a:pt x="1402" y="377"/>
                    </a:lnTo>
                    <a:lnTo>
                      <a:pt x="1402" y="377"/>
                    </a:lnTo>
                    <a:lnTo>
                      <a:pt x="1402" y="377"/>
                    </a:lnTo>
                    <a:lnTo>
                      <a:pt x="1403" y="377"/>
                    </a:lnTo>
                    <a:lnTo>
                      <a:pt x="1403" y="377"/>
                    </a:lnTo>
                    <a:lnTo>
                      <a:pt x="1403" y="377"/>
                    </a:lnTo>
                    <a:lnTo>
                      <a:pt x="1403" y="377"/>
                    </a:lnTo>
                    <a:lnTo>
                      <a:pt x="1403" y="377"/>
                    </a:lnTo>
                    <a:lnTo>
                      <a:pt x="1404" y="377"/>
                    </a:lnTo>
                    <a:lnTo>
                      <a:pt x="1404" y="377"/>
                    </a:lnTo>
                    <a:lnTo>
                      <a:pt x="1404" y="377"/>
                    </a:lnTo>
                    <a:lnTo>
                      <a:pt x="1404" y="377"/>
                    </a:lnTo>
                    <a:lnTo>
                      <a:pt x="1405" y="377"/>
                    </a:lnTo>
                    <a:lnTo>
                      <a:pt x="1405" y="377"/>
                    </a:lnTo>
                    <a:lnTo>
                      <a:pt x="1405" y="377"/>
                    </a:lnTo>
                    <a:lnTo>
                      <a:pt x="1405" y="377"/>
                    </a:lnTo>
                    <a:lnTo>
                      <a:pt x="1405" y="377"/>
                    </a:lnTo>
                    <a:lnTo>
                      <a:pt x="1405" y="377"/>
                    </a:lnTo>
                    <a:lnTo>
                      <a:pt x="1405" y="376"/>
                    </a:lnTo>
                    <a:lnTo>
                      <a:pt x="1406" y="376"/>
                    </a:lnTo>
                    <a:lnTo>
                      <a:pt x="1406" y="376"/>
                    </a:lnTo>
                    <a:lnTo>
                      <a:pt x="1406" y="376"/>
                    </a:lnTo>
                    <a:lnTo>
                      <a:pt x="1406" y="375"/>
                    </a:lnTo>
                    <a:lnTo>
                      <a:pt x="1406" y="375"/>
                    </a:lnTo>
                    <a:lnTo>
                      <a:pt x="1407" y="375"/>
                    </a:lnTo>
                    <a:lnTo>
                      <a:pt x="1407" y="375"/>
                    </a:lnTo>
                    <a:lnTo>
                      <a:pt x="1407" y="375"/>
                    </a:lnTo>
                    <a:lnTo>
                      <a:pt x="1407" y="375"/>
                    </a:lnTo>
                    <a:lnTo>
                      <a:pt x="1407" y="375"/>
                    </a:lnTo>
                    <a:lnTo>
                      <a:pt x="1408" y="375"/>
                    </a:lnTo>
                    <a:lnTo>
                      <a:pt x="1408" y="376"/>
                    </a:lnTo>
                    <a:lnTo>
                      <a:pt x="1408" y="376"/>
                    </a:lnTo>
                    <a:lnTo>
                      <a:pt x="1408" y="376"/>
                    </a:lnTo>
                    <a:lnTo>
                      <a:pt x="1408" y="375"/>
                    </a:lnTo>
                    <a:lnTo>
                      <a:pt x="1409" y="374"/>
                    </a:lnTo>
                    <a:lnTo>
                      <a:pt x="1409" y="372"/>
                    </a:lnTo>
                    <a:lnTo>
                      <a:pt x="1409" y="371"/>
                    </a:lnTo>
                    <a:lnTo>
                      <a:pt x="1409" y="369"/>
                    </a:lnTo>
                    <a:lnTo>
                      <a:pt x="1409" y="368"/>
                    </a:lnTo>
                    <a:lnTo>
                      <a:pt x="1410" y="366"/>
                    </a:lnTo>
                    <a:lnTo>
                      <a:pt x="1410" y="365"/>
                    </a:lnTo>
                    <a:lnTo>
                      <a:pt x="1410" y="364"/>
                    </a:lnTo>
                    <a:lnTo>
                      <a:pt x="1410" y="364"/>
                    </a:lnTo>
                    <a:lnTo>
                      <a:pt x="1410" y="364"/>
                    </a:lnTo>
                    <a:lnTo>
                      <a:pt x="1411" y="364"/>
                    </a:lnTo>
                    <a:lnTo>
                      <a:pt x="1411" y="363"/>
                    </a:lnTo>
                    <a:lnTo>
                      <a:pt x="1411" y="363"/>
                    </a:lnTo>
                    <a:lnTo>
                      <a:pt x="1411" y="363"/>
                    </a:lnTo>
                    <a:lnTo>
                      <a:pt x="1411" y="363"/>
                    </a:lnTo>
                    <a:lnTo>
                      <a:pt x="1411" y="362"/>
                    </a:lnTo>
                    <a:lnTo>
                      <a:pt x="1412" y="361"/>
                    </a:lnTo>
                    <a:lnTo>
                      <a:pt x="1412" y="360"/>
                    </a:lnTo>
                    <a:lnTo>
                      <a:pt x="1412" y="359"/>
                    </a:lnTo>
                    <a:lnTo>
                      <a:pt x="1412" y="358"/>
                    </a:lnTo>
                    <a:lnTo>
                      <a:pt x="1412" y="357"/>
                    </a:lnTo>
                    <a:lnTo>
                      <a:pt x="1413" y="356"/>
                    </a:lnTo>
                    <a:lnTo>
                      <a:pt x="1413" y="355"/>
                    </a:lnTo>
                    <a:lnTo>
                      <a:pt x="1413" y="354"/>
                    </a:lnTo>
                    <a:lnTo>
                      <a:pt x="1413" y="354"/>
                    </a:lnTo>
                    <a:lnTo>
                      <a:pt x="1413" y="353"/>
                    </a:lnTo>
                    <a:lnTo>
                      <a:pt x="1414" y="353"/>
                    </a:lnTo>
                    <a:lnTo>
                      <a:pt x="1414" y="352"/>
                    </a:lnTo>
                    <a:lnTo>
                      <a:pt x="1414" y="352"/>
                    </a:lnTo>
                    <a:lnTo>
                      <a:pt x="1414" y="351"/>
                    </a:lnTo>
                    <a:lnTo>
                      <a:pt x="1414" y="351"/>
                    </a:lnTo>
                    <a:lnTo>
                      <a:pt x="1415" y="350"/>
                    </a:lnTo>
                    <a:lnTo>
                      <a:pt x="1415" y="351"/>
                    </a:lnTo>
                    <a:lnTo>
                      <a:pt x="1415" y="351"/>
                    </a:lnTo>
                    <a:lnTo>
                      <a:pt x="1415" y="351"/>
                    </a:lnTo>
                    <a:lnTo>
                      <a:pt x="1415" y="351"/>
                    </a:lnTo>
                    <a:lnTo>
                      <a:pt x="1416" y="351"/>
                    </a:lnTo>
                    <a:lnTo>
                      <a:pt x="1416" y="351"/>
                    </a:lnTo>
                    <a:lnTo>
                      <a:pt x="1416" y="352"/>
                    </a:lnTo>
                    <a:lnTo>
                      <a:pt x="1416" y="351"/>
                    </a:lnTo>
                    <a:lnTo>
                      <a:pt x="1416" y="350"/>
                    </a:lnTo>
                    <a:lnTo>
                      <a:pt x="1417" y="348"/>
                    </a:lnTo>
                    <a:lnTo>
                      <a:pt x="1417" y="347"/>
                    </a:lnTo>
                    <a:lnTo>
                      <a:pt x="1417" y="346"/>
                    </a:lnTo>
                    <a:lnTo>
                      <a:pt x="1417" y="344"/>
                    </a:lnTo>
                    <a:lnTo>
                      <a:pt x="1417" y="343"/>
                    </a:lnTo>
                    <a:lnTo>
                      <a:pt x="1417" y="342"/>
                    </a:lnTo>
                    <a:lnTo>
                      <a:pt x="1418" y="342"/>
                    </a:lnTo>
                    <a:lnTo>
                      <a:pt x="1418" y="345"/>
                    </a:lnTo>
                    <a:lnTo>
                      <a:pt x="1418" y="348"/>
                    </a:lnTo>
                    <a:lnTo>
                      <a:pt x="1418" y="350"/>
                    </a:lnTo>
                    <a:lnTo>
                      <a:pt x="1418" y="353"/>
                    </a:lnTo>
                    <a:lnTo>
                      <a:pt x="1419" y="356"/>
                    </a:lnTo>
                    <a:lnTo>
                      <a:pt x="1419" y="358"/>
                    </a:lnTo>
                    <a:lnTo>
                      <a:pt x="1419" y="361"/>
                    </a:lnTo>
                    <a:lnTo>
                      <a:pt x="1419" y="364"/>
                    </a:lnTo>
                    <a:lnTo>
                      <a:pt x="1419" y="367"/>
                    </a:lnTo>
                    <a:lnTo>
                      <a:pt x="1420" y="370"/>
                    </a:lnTo>
                    <a:lnTo>
                      <a:pt x="1420" y="372"/>
                    </a:lnTo>
                    <a:lnTo>
                      <a:pt x="1420" y="375"/>
                    </a:lnTo>
                    <a:lnTo>
                      <a:pt x="1420" y="378"/>
                    </a:lnTo>
                    <a:lnTo>
                      <a:pt x="1420" y="381"/>
                    </a:lnTo>
                    <a:lnTo>
                      <a:pt x="1421" y="384"/>
                    </a:lnTo>
                    <a:lnTo>
                      <a:pt x="1421" y="386"/>
                    </a:lnTo>
                    <a:lnTo>
                      <a:pt x="1421" y="386"/>
                    </a:lnTo>
                    <a:lnTo>
                      <a:pt x="1421" y="387"/>
                    </a:lnTo>
                    <a:lnTo>
                      <a:pt x="1421" y="387"/>
                    </a:lnTo>
                    <a:lnTo>
                      <a:pt x="1422" y="388"/>
                    </a:lnTo>
                    <a:lnTo>
                      <a:pt x="1422" y="389"/>
                    </a:lnTo>
                    <a:lnTo>
                      <a:pt x="1422" y="389"/>
                    </a:lnTo>
                    <a:lnTo>
                      <a:pt x="1422" y="390"/>
                    </a:lnTo>
                    <a:lnTo>
                      <a:pt x="1422" y="391"/>
                    </a:lnTo>
                    <a:lnTo>
                      <a:pt x="1423" y="392"/>
                    </a:lnTo>
                    <a:lnTo>
                      <a:pt x="1423" y="393"/>
                    </a:lnTo>
                    <a:lnTo>
                      <a:pt x="1423" y="394"/>
                    </a:lnTo>
                    <a:lnTo>
                      <a:pt x="1423" y="396"/>
                    </a:lnTo>
                    <a:lnTo>
                      <a:pt x="1423" y="397"/>
                    </a:lnTo>
                    <a:lnTo>
                      <a:pt x="1423" y="398"/>
                    </a:lnTo>
                    <a:lnTo>
                      <a:pt x="1424" y="399"/>
                    </a:lnTo>
                    <a:lnTo>
                      <a:pt x="1424" y="400"/>
                    </a:lnTo>
                    <a:lnTo>
                      <a:pt x="1424" y="400"/>
                    </a:lnTo>
                    <a:lnTo>
                      <a:pt x="1424" y="400"/>
                    </a:lnTo>
                    <a:lnTo>
                      <a:pt x="1424" y="400"/>
                    </a:lnTo>
                    <a:lnTo>
                      <a:pt x="1425" y="400"/>
                    </a:lnTo>
                    <a:lnTo>
                      <a:pt x="1425" y="400"/>
                    </a:lnTo>
                    <a:lnTo>
                      <a:pt x="1425" y="400"/>
                    </a:lnTo>
                    <a:lnTo>
                      <a:pt x="1425" y="401"/>
                    </a:lnTo>
                    <a:lnTo>
                      <a:pt x="1425" y="400"/>
                    </a:lnTo>
                    <a:lnTo>
                      <a:pt x="1426" y="400"/>
                    </a:lnTo>
                    <a:lnTo>
                      <a:pt x="1426" y="400"/>
                    </a:lnTo>
                    <a:lnTo>
                      <a:pt x="1426" y="400"/>
                    </a:lnTo>
                    <a:lnTo>
                      <a:pt x="1426" y="400"/>
                    </a:lnTo>
                    <a:lnTo>
                      <a:pt x="1426" y="399"/>
                    </a:lnTo>
                    <a:lnTo>
                      <a:pt x="1427" y="399"/>
                    </a:lnTo>
                    <a:lnTo>
                      <a:pt x="1427" y="399"/>
                    </a:lnTo>
                    <a:lnTo>
                      <a:pt x="1427" y="399"/>
                    </a:lnTo>
                    <a:lnTo>
                      <a:pt x="1427" y="399"/>
                    </a:lnTo>
                    <a:lnTo>
                      <a:pt x="1427" y="399"/>
                    </a:lnTo>
                    <a:lnTo>
                      <a:pt x="1428" y="399"/>
                    </a:lnTo>
                    <a:lnTo>
                      <a:pt x="1428" y="399"/>
                    </a:lnTo>
                    <a:lnTo>
                      <a:pt x="1428" y="398"/>
                    </a:lnTo>
                    <a:lnTo>
                      <a:pt x="1428" y="398"/>
                    </a:lnTo>
                    <a:lnTo>
                      <a:pt x="1428" y="398"/>
                    </a:lnTo>
                    <a:lnTo>
                      <a:pt x="1428" y="397"/>
                    </a:lnTo>
                    <a:lnTo>
                      <a:pt x="1428" y="396"/>
                    </a:lnTo>
                    <a:lnTo>
                      <a:pt x="1429" y="395"/>
                    </a:lnTo>
                    <a:lnTo>
                      <a:pt x="1429" y="394"/>
                    </a:lnTo>
                    <a:lnTo>
                      <a:pt x="1429" y="393"/>
                    </a:lnTo>
                    <a:lnTo>
                      <a:pt x="1429" y="393"/>
                    </a:lnTo>
                    <a:lnTo>
                      <a:pt x="1429" y="392"/>
                    </a:lnTo>
                    <a:lnTo>
                      <a:pt x="1430" y="391"/>
                    </a:lnTo>
                    <a:lnTo>
                      <a:pt x="1430" y="390"/>
                    </a:lnTo>
                    <a:lnTo>
                      <a:pt x="1430" y="390"/>
                    </a:lnTo>
                    <a:lnTo>
                      <a:pt x="1430" y="389"/>
                    </a:lnTo>
                    <a:lnTo>
                      <a:pt x="1431" y="389"/>
                    </a:lnTo>
                    <a:lnTo>
                      <a:pt x="1431" y="389"/>
                    </a:lnTo>
                    <a:lnTo>
                      <a:pt x="1431" y="388"/>
                    </a:lnTo>
                    <a:lnTo>
                      <a:pt x="1431" y="388"/>
                    </a:lnTo>
                    <a:lnTo>
                      <a:pt x="1431" y="388"/>
                    </a:lnTo>
                    <a:lnTo>
                      <a:pt x="1432" y="388"/>
                    </a:lnTo>
                    <a:lnTo>
                      <a:pt x="1432" y="387"/>
                    </a:lnTo>
                    <a:lnTo>
                      <a:pt x="1432" y="387"/>
                    </a:lnTo>
                    <a:lnTo>
                      <a:pt x="1432" y="387"/>
                    </a:lnTo>
                    <a:lnTo>
                      <a:pt x="1432" y="387"/>
                    </a:lnTo>
                    <a:lnTo>
                      <a:pt x="1433" y="387"/>
                    </a:lnTo>
                    <a:lnTo>
                      <a:pt x="1433" y="386"/>
                    </a:lnTo>
                    <a:lnTo>
                      <a:pt x="1433" y="386"/>
                    </a:lnTo>
                    <a:lnTo>
                      <a:pt x="1433" y="386"/>
                    </a:lnTo>
                    <a:lnTo>
                      <a:pt x="1433" y="387"/>
                    </a:lnTo>
                    <a:lnTo>
                      <a:pt x="1434" y="388"/>
                    </a:lnTo>
                    <a:lnTo>
                      <a:pt x="1434" y="388"/>
                    </a:lnTo>
                    <a:lnTo>
                      <a:pt x="1434" y="389"/>
                    </a:lnTo>
                    <a:lnTo>
                      <a:pt x="1434" y="390"/>
                    </a:lnTo>
                    <a:lnTo>
                      <a:pt x="1434" y="391"/>
                    </a:lnTo>
                    <a:lnTo>
                      <a:pt x="1434" y="391"/>
                    </a:lnTo>
                    <a:lnTo>
                      <a:pt x="1434" y="391"/>
                    </a:lnTo>
                    <a:lnTo>
                      <a:pt x="1435" y="390"/>
                    </a:lnTo>
                    <a:lnTo>
                      <a:pt x="1435" y="389"/>
                    </a:lnTo>
                    <a:lnTo>
                      <a:pt x="1435" y="389"/>
                    </a:lnTo>
                    <a:lnTo>
                      <a:pt x="1435" y="388"/>
                    </a:lnTo>
                    <a:lnTo>
                      <a:pt x="1435" y="387"/>
                    </a:lnTo>
                    <a:lnTo>
                      <a:pt x="1436" y="386"/>
                    </a:lnTo>
                    <a:lnTo>
                      <a:pt x="1436" y="385"/>
                    </a:lnTo>
                    <a:lnTo>
                      <a:pt x="1436" y="385"/>
                    </a:lnTo>
                    <a:lnTo>
                      <a:pt x="1436" y="385"/>
                    </a:lnTo>
                    <a:lnTo>
                      <a:pt x="1436" y="385"/>
                    </a:lnTo>
                    <a:lnTo>
                      <a:pt x="1437" y="385"/>
                    </a:lnTo>
                    <a:lnTo>
                      <a:pt x="1437" y="385"/>
                    </a:lnTo>
                    <a:lnTo>
                      <a:pt x="1437" y="385"/>
                    </a:lnTo>
                    <a:lnTo>
                      <a:pt x="1437" y="385"/>
                    </a:lnTo>
                    <a:lnTo>
                      <a:pt x="1437" y="385"/>
                    </a:lnTo>
                    <a:lnTo>
                      <a:pt x="1438" y="385"/>
                    </a:lnTo>
                    <a:lnTo>
                      <a:pt x="1438" y="384"/>
                    </a:lnTo>
                    <a:lnTo>
                      <a:pt x="1438" y="383"/>
                    </a:lnTo>
                    <a:lnTo>
                      <a:pt x="1438" y="382"/>
                    </a:lnTo>
                    <a:lnTo>
                      <a:pt x="1439" y="381"/>
                    </a:lnTo>
                    <a:lnTo>
                      <a:pt x="1439" y="381"/>
                    </a:lnTo>
                    <a:lnTo>
                      <a:pt x="1439" y="380"/>
                    </a:lnTo>
                    <a:lnTo>
                      <a:pt x="1439" y="379"/>
                    </a:lnTo>
                    <a:lnTo>
                      <a:pt x="1439" y="378"/>
                    </a:lnTo>
                    <a:lnTo>
                      <a:pt x="1440" y="379"/>
                    </a:lnTo>
                    <a:lnTo>
                      <a:pt x="1440" y="379"/>
                    </a:lnTo>
                    <a:lnTo>
                      <a:pt x="1440" y="379"/>
                    </a:lnTo>
                    <a:lnTo>
                      <a:pt x="1440" y="380"/>
                    </a:lnTo>
                    <a:lnTo>
                      <a:pt x="1440" y="380"/>
                    </a:lnTo>
                    <a:lnTo>
                      <a:pt x="1440" y="380"/>
                    </a:lnTo>
                    <a:lnTo>
                      <a:pt x="1440" y="380"/>
                    </a:lnTo>
                    <a:lnTo>
                      <a:pt x="1441" y="380"/>
                    </a:lnTo>
                    <a:lnTo>
                      <a:pt x="1441" y="379"/>
                    </a:lnTo>
                    <a:lnTo>
                      <a:pt x="1441" y="377"/>
                    </a:lnTo>
                    <a:lnTo>
                      <a:pt x="1441" y="376"/>
                    </a:lnTo>
                    <a:lnTo>
                      <a:pt x="1441" y="375"/>
                    </a:lnTo>
                    <a:lnTo>
                      <a:pt x="1442" y="374"/>
                    </a:lnTo>
                    <a:lnTo>
                      <a:pt x="1442" y="373"/>
                    </a:lnTo>
                    <a:lnTo>
                      <a:pt x="1442" y="371"/>
                    </a:lnTo>
                    <a:lnTo>
                      <a:pt x="1442" y="370"/>
                    </a:lnTo>
                    <a:lnTo>
                      <a:pt x="1442" y="370"/>
                    </a:lnTo>
                    <a:lnTo>
                      <a:pt x="1443" y="370"/>
                    </a:lnTo>
                    <a:lnTo>
                      <a:pt x="1443" y="370"/>
                    </a:lnTo>
                    <a:lnTo>
                      <a:pt x="1443" y="370"/>
                    </a:lnTo>
                    <a:lnTo>
                      <a:pt x="1443" y="370"/>
                    </a:lnTo>
                    <a:lnTo>
                      <a:pt x="1443" y="369"/>
                    </a:lnTo>
                    <a:lnTo>
                      <a:pt x="1444" y="369"/>
                    </a:lnTo>
                    <a:lnTo>
                      <a:pt x="1444" y="368"/>
                    </a:lnTo>
                    <a:lnTo>
                      <a:pt x="1444" y="367"/>
                    </a:lnTo>
                    <a:lnTo>
                      <a:pt x="1444" y="365"/>
                    </a:lnTo>
                    <a:lnTo>
                      <a:pt x="1444" y="364"/>
                    </a:lnTo>
                    <a:lnTo>
                      <a:pt x="1445" y="363"/>
                    </a:lnTo>
                    <a:lnTo>
                      <a:pt x="1445" y="361"/>
                    </a:lnTo>
                    <a:lnTo>
                      <a:pt x="1445" y="360"/>
                    </a:lnTo>
                    <a:lnTo>
                      <a:pt x="1445" y="358"/>
                    </a:lnTo>
                    <a:lnTo>
                      <a:pt x="1445" y="358"/>
                    </a:lnTo>
                    <a:lnTo>
                      <a:pt x="1446" y="357"/>
                    </a:lnTo>
                    <a:lnTo>
                      <a:pt x="1446" y="357"/>
                    </a:lnTo>
                    <a:lnTo>
                      <a:pt x="1446" y="357"/>
                    </a:lnTo>
                    <a:lnTo>
                      <a:pt x="1446" y="357"/>
                    </a:lnTo>
                    <a:lnTo>
                      <a:pt x="1446" y="357"/>
                    </a:lnTo>
                    <a:lnTo>
                      <a:pt x="1446" y="356"/>
                    </a:lnTo>
                    <a:lnTo>
                      <a:pt x="1447" y="356"/>
                    </a:lnTo>
                    <a:lnTo>
                      <a:pt x="1447" y="356"/>
                    </a:lnTo>
                    <a:lnTo>
                      <a:pt x="1447" y="355"/>
                    </a:lnTo>
                    <a:lnTo>
                      <a:pt x="1447" y="354"/>
                    </a:lnTo>
                    <a:lnTo>
                      <a:pt x="1447" y="353"/>
                    </a:lnTo>
                    <a:lnTo>
                      <a:pt x="1448" y="352"/>
                    </a:lnTo>
                    <a:lnTo>
                      <a:pt x="1448" y="351"/>
                    </a:lnTo>
                    <a:lnTo>
                      <a:pt x="1448" y="350"/>
                    </a:lnTo>
                    <a:lnTo>
                      <a:pt x="1448" y="350"/>
                    </a:lnTo>
                    <a:lnTo>
                      <a:pt x="1448" y="348"/>
                    </a:lnTo>
                    <a:lnTo>
                      <a:pt x="1449" y="347"/>
                    </a:lnTo>
                    <a:lnTo>
                      <a:pt x="1449" y="346"/>
                    </a:lnTo>
                    <a:lnTo>
                      <a:pt x="1449" y="345"/>
                    </a:lnTo>
                    <a:lnTo>
                      <a:pt x="1449" y="343"/>
                    </a:lnTo>
                    <a:lnTo>
                      <a:pt x="1449" y="342"/>
                    </a:lnTo>
                    <a:lnTo>
                      <a:pt x="1450" y="340"/>
                    </a:lnTo>
                    <a:lnTo>
                      <a:pt x="1450" y="339"/>
                    </a:lnTo>
                    <a:lnTo>
                      <a:pt x="1450" y="338"/>
                    </a:lnTo>
                    <a:lnTo>
                      <a:pt x="1450" y="338"/>
                    </a:lnTo>
                    <a:lnTo>
                      <a:pt x="1450" y="338"/>
                    </a:lnTo>
                    <a:lnTo>
                      <a:pt x="1451" y="338"/>
                    </a:lnTo>
                    <a:lnTo>
                      <a:pt x="1451" y="338"/>
                    </a:lnTo>
                    <a:lnTo>
                      <a:pt x="1451" y="338"/>
                    </a:lnTo>
                    <a:lnTo>
                      <a:pt x="1451" y="338"/>
                    </a:lnTo>
                    <a:lnTo>
                      <a:pt x="1451" y="338"/>
                    </a:lnTo>
                    <a:lnTo>
                      <a:pt x="1452" y="338"/>
                    </a:lnTo>
                    <a:lnTo>
                      <a:pt x="1452" y="339"/>
                    </a:lnTo>
                    <a:lnTo>
                      <a:pt x="1452" y="340"/>
                    </a:lnTo>
                    <a:lnTo>
                      <a:pt x="1452" y="341"/>
                    </a:lnTo>
                    <a:lnTo>
                      <a:pt x="1452" y="342"/>
                    </a:lnTo>
                    <a:lnTo>
                      <a:pt x="1452" y="343"/>
                    </a:lnTo>
                    <a:lnTo>
                      <a:pt x="1453" y="344"/>
                    </a:lnTo>
                    <a:lnTo>
                      <a:pt x="1453" y="345"/>
                    </a:lnTo>
                    <a:lnTo>
                      <a:pt x="1453" y="347"/>
                    </a:lnTo>
                    <a:lnTo>
                      <a:pt x="1453" y="350"/>
                    </a:lnTo>
                    <a:lnTo>
                      <a:pt x="1453" y="353"/>
                    </a:lnTo>
                    <a:lnTo>
                      <a:pt x="1454" y="356"/>
                    </a:lnTo>
                    <a:lnTo>
                      <a:pt x="1454" y="359"/>
                    </a:lnTo>
                    <a:lnTo>
                      <a:pt x="1454" y="362"/>
                    </a:lnTo>
                    <a:lnTo>
                      <a:pt x="1454" y="365"/>
                    </a:lnTo>
                    <a:lnTo>
                      <a:pt x="1454" y="368"/>
                    </a:lnTo>
                    <a:lnTo>
                      <a:pt x="1455" y="370"/>
                    </a:lnTo>
                    <a:lnTo>
                      <a:pt x="1455" y="372"/>
                    </a:lnTo>
                    <a:lnTo>
                      <a:pt x="1455" y="374"/>
                    </a:lnTo>
                    <a:lnTo>
                      <a:pt x="1455" y="376"/>
                    </a:lnTo>
                    <a:lnTo>
                      <a:pt x="1455" y="378"/>
                    </a:lnTo>
                    <a:lnTo>
                      <a:pt x="1456" y="380"/>
                    </a:lnTo>
                    <a:lnTo>
                      <a:pt x="1456" y="381"/>
                    </a:lnTo>
                    <a:lnTo>
                      <a:pt x="1456" y="383"/>
                    </a:lnTo>
                    <a:lnTo>
                      <a:pt x="1456" y="385"/>
                    </a:lnTo>
                    <a:lnTo>
                      <a:pt x="1456" y="386"/>
                    </a:lnTo>
                    <a:lnTo>
                      <a:pt x="1457" y="386"/>
                    </a:lnTo>
                    <a:lnTo>
                      <a:pt x="1457" y="387"/>
                    </a:lnTo>
                    <a:lnTo>
                      <a:pt x="1457" y="388"/>
                    </a:lnTo>
                    <a:lnTo>
                      <a:pt x="1457" y="388"/>
                    </a:lnTo>
                    <a:lnTo>
                      <a:pt x="1457" y="389"/>
                    </a:lnTo>
                    <a:lnTo>
                      <a:pt x="1458" y="390"/>
                    </a:lnTo>
                    <a:lnTo>
                      <a:pt x="1458" y="391"/>
                    </a:lnTo>
                    <a:lnTo>
                      <a:pt x="1458" y="391"/>
                    </a:lnTo>
                    <a:lnTo>
                      <a:pt x="1458" y="391"/>
                    </a:lnTo>
                    <a:lnTo>
                      <a:pt x="1458" y="391"/>
                    </a:lnTo>
                    <a:lnTo>
                      <a:pt x="1458" y="391"/>
                    </a:lnTo>
                    <a:lnTo>
                      <a:pt x="1459" y="391"/>
                    </a:lnTo>
                    <a:lnTo>
                      <a:pt x="1459" y="391"/>
                    </a:lnTo>
                    <a:lnTo>
                      <a:pt x="1459" y="391"/>
                    </a:lnTo>
                    <a:lnTo>
                      <a:pt x="1459" y="391"/>
                    </a:lnTo>
                    <a:lnTo>
                      <a:pt x="1459" y="392"/>
                    </a:lnTo>
                    <a:lnTo>
                      <a:pt x="1460" y="393"/>
                    </a:lnTo>
                    <a:lnTo>
                      <a:pt x="1460" y="394"/>
                    </a:lnTo>
                    <a:lnTo>
                      <a:pt x="1460" y="395"/>
                    </a:lnTo>
                    <a:lnTo>
                      <a:pt x="1460" y="396"/>
                    </a:lnTo>
                    <a:lnTo>
                      <a:pt x="1460" y="397"/>
                    </a:lnTo>
                    <a:lnTo>
                      <a:pt x="1461" y="398"/>
                    </a:lnTo>
                    <a:lnTo>
                      <a:pt x="1461" y="399"/>
                    </a:lnTo>
                    <a:lnTo>
                      <a:pt x="1461" y="398"/>
                    </a:lnTo>
                    <a:lnTo>
                      <a:pt x="1461" y="398"/>
                    </a:lnTo>
                    <a:lnTo>
                      <a:pt x="1461" y="397"/>
                    </a:lnTo>
                    <a:lnTo>
                      <a:pt x="1462" y="397"/>
                    </a:lnTo>
                    <a:lnTo>
                      <a:pt x="1462" y="396"/>
                    </a:lnTo>
                    <a:lnTo>
                      <a:pt x="1462" y="396"/>
                    </a:lnTo>
                    <a:lnTo>
                      <a:pt x="1462" y="396"/>
                    </a:lnTo>
                    <a:lnTo>
                      <a:pt x="1462" y="395"/>
                    </a:lnTo>
                    <a:lnTo>
                      <a:pt x="1463" y="395"/>
                    </a:lnTo>
                    <a:lnTo>
                      <a:pt x="1463" y="395"/>
                    </a:lnTo>
                    <a:lnTo>
                      <a:pt x="1463" y="395"/>
                    </a:lnTo>
                    <a:lnTo>
                      <a:pt x="1463" y="395"/>
                    </a:lnTo>
                    <a:lnTo>
                      <a:pt x="1463" y="395"/>
                    </a:lnTo>
                    <a:lnTo>
                      <a:pt x="1463" y="395"/>
                    </a:lnTo>
                    <a:lnTo>
                      <a:pt x="1463" y="394"/>
                    </a:lnTo>
                    <a:lnTo>
                      <a:pt x="1464" y="394"/>
                    </a:lnTo>
                    <a:lnTo>
                      <a:pt x="1464" y="394"/>
                    </a:lnTo>
                    <a:lnTo>
                      <a:pt x="1464" y="393"/>
                    </a:lnTo>
                    <a:lnTo>
                      <a:pt x="1464" y="393"/>
                    </a:lnTo>
                    <a:lnTo>
                      <a:pt x="1465" y="393"/>
                    </a:lnTo>
                    <a:lnTo>
                      <a:pt x="1465" y="392"/>
                    </a:lnTo>
                    <a:lnTo>
                      <a:pt x="1465" y="392"/>
                    </a:lnTo>
                    <a:lnTo>
                      <a:pt x="1465" y="392"/>
                    </a:lnTo>
                    <a:lnTo>
                      <a:pt x="1465" y="391"/>
                    </a:lnTo>
                    <a:lnTo>
                      <a:pt x="1466" y="390"/>
                    </a:lnTo>
                    <a:lnTo>
                      <a:pt x="1466" y="389"/>
                    </a:lnTo>
                    <a:lnTo>
                      <a:pt x="1466" y="389"/>
                    </a:lnTo>
                    <a:lnTo>
                      <a:pt x="1466" y="388"/>
                    </a:lnTo>
                    <a:lnTo>
                      <a:pt x="1466" y="387"/>
                    </a:lnTo>
                    <a:lnTo>
                      <a:pt x="1467" y="386"/>
                    </a:lnTo>
                    <a:lnTo>
                      <a:pt x="1467" y="385"/>
                    </a:lnTo>
                    <a:lnTo>
                      <a:pt x="1467" y="385"/>
                    </a:lnTo>
                    <a:lnTo>
                      <a:pt x="1467" y="385"/>
                    </a:lnTo>
                    <a:lnTo>
                      <a:pt x="1467" y="386"/>
                    </a:lnTo>
                    <a:lnTo>
                      <a:pt x="1468" y="386"/>
                    </a:lnTo>
                    <a:lnTo>
                      <a:pt x="1468" y="387"/>
                    </a:lnTo>
                    <a:lnTo>
                      <a:pt x="1468" y="387"/>
                    </a:lnTo>
                    <a:lnTo>
                      <a:pt x="1468" y="387"/>
                    </a:lnTo>
                    <a:lnTo>
                      <a:pt x="1468" y="388"/>
                    </a:lnTo>
                    <a:lnTo>
                      <a:pt x="1469" y="388"/>
                    </a:lnTo>
                    <a:lnTo>
                      <a:pt x="1469" y="388"/>
                    </a:lnTo>
                    <a:lnTo>
                      <a:pt x="1469" y="388"/>
                    </a:lnTo>
                    <a:lnTo>
                      <a:pt x="1469" y="388"/>
                    </a:lnTo>
                    <a:lnTo>
                      <a:pt x="1469" y="387"/>
                    </a:lnTo>
                    <a:lnTo>
                      <a:pt x="1469" y="387"/>
                    </a:lnTo>
                    <a:lnTo>
                      <a:pt x="1469" y="387"/>
                    </a:lnTo>
                    <a:lnTo>
                      <a:pt x="1470" y="387"/>
                    </a:lnTo>
                    <a:lnTo>
                      <a:pt x="1470" y="387"/>
                    </a:lnTo>
                    <a:lnTo>
                      <a:pt x="1470" y="387"/>
                    </a:lnTo>
                    <a:lnTo>
                      <a:pt x="1470" y="386"/>
                    </a:lnTo>
                    <a:lnTo>
                      <a:pt x="1470" y="386"/>
                    </a:lnTo>
                    <a:lnTo>
                      <a:pt x="1471" y="386"/>
                    </a:lnTo>
                    <a:lnTo>
                      <a:pt x="1471" y="385"/>
                    </a:lnTo>
                    <a:lnTo>
                      <a:pt x="1471" y="385"/>
                    </a:lnTo>
                    <a:lnTo>
                      <a:pt x="1471" y="384"/>
                    </a:lnTo>
                    <a:lnTo>
                      <a:pt x="1471" y="384"/>
                    </a:lnTo>
                    <a:lnTo>
                      <a:pt x="1472" y="384"/>
                    </a:lnTo>
                    <a:lnTo>
                      <a:pt x="1472" y="384"/>
                    </a:lnTo>
                    <a:lnTo>
                      <a:pt x="1472" y="384"/>
                    </a:lnTo>
                    <a:lnTo>
                      <a:pt x="1472" y="384"/>
                    </a:lnTo>
                    <a:lnTo>
                      <a:pt x="1473" y="384"/>
                    </a:lnTo>
                    <a:lnTo>
                      <a:pt x="1473" y="384"/>
                    </a:lnTo>
                    <a:lnTo>
                      <a:pt x="1473" y="384"/>
                    </a:lnTo>
                    <a:lnTo>
                      <a:pt x="1473" y="384"/>
                    </a:lnTo>
                    <a:lnTo>
                      <a:pt x="1473" y="383"/>
                    </a:lnTo>
                    <a:lnTo>
                      <a:pt x="1474" y="383"/>
                    </a:lnTo>
                    <a:lnTo>
                      <a:pt x="1474" y="383"/>
                    </a:lnTo>
                    <a:lnTo>
                      <a:pt x="1474" y="382"/>
                    </a:lnTo>
                    <a:lnTo>
                      <a:pt x="1474" y="381"/>
                    </a:lnTo>
                    <a:lnTo>
                      <a:pt x="1474" y="381"/>
                    </a:lnTo>
                    <a:lnTo>
                      <a:pt x="1475" y="381"/>
                    </a:lnTo>
                    <a:lnTo>
                      <a:pt x="1475" y="380"/>
                    </a:lnTo>
                    <a:lnTo>
                      <a:pt x="1475" y="379"/>
                    </a:lnTo>
                    <a:lnTo>
                      <a:pt x="1475" y="378"/>
                    </a:lnTo>
                    <a:lnTo>
                      <a:pt x="1475" y="378"/>
                    </a:lnTo>
                    <a:lnTo>
                      <a:pt x="1475" y="377"/>
                    </a:lnTo>
                    <a:lnTo>
                      <a:pt x="1475" y="376"/>
                    </a:lnTo>
                    <a:lnTo>
                      <a:pt x="1476" y="375"/>
                    </a:lnTo>
                    <a:lnTo>
                      <a:pt x="1476" y="374"/>
                    </a:lnTo>
                    <a:lnTo>
                      <a:pt x="1476" y="373"/>
                    </a:lnTo>
                    <a:lnTo>
                      <a:pt x="1476" y="373"/>
                    </a:lnTo>
                    <a:lnTo>
                      <a:pt x="1476" y="373"/>
                    </a:lnTo>
                    <a:lnTo>
                      <a:pt x="1477" y="373"/>
                    </a:lnTo>
                    <a:lnTo>
                      <a:pt x="1477" y="373"/>
                    </a:lnTo>
                    <a:lnTo>
                      <a:pt x="1477" y="373"/>
                    </a:lnTo>
                    <a:lnTo>
                      <a:pt x="1477" y="372"/>
                    </a:lnTo>
                    <a:lnTo>
                      <a:pt x="1477" y="372"/>
                    </a:lnTo>
                    <a:lnTo>
                      <a:pt x="1478" y="372"/>
                    </a:lnTo>
                    <a:lnTo>
                      <a:pt x="1478" y="372"/>
                    </a:lnTo>
                    <a:lnTo>
                      <a:pt x="1478" y="372"/>
                    </a:lnTo>
                    <a:lnTo>
                      <a:pt x="1478" y="372"/>
                    </a:lnTo>
                    <a:lnTo>
                      <a:pt x="1478" y="372"/>
                    </a:lnTo>
                    <a:lnTo>
                      <a:pt x="1479" y="372"/>
                    </a:lnTo>
                    <a:lnTo>
                      <a:pt x="1479" y="372"/>
                    </a:lnTo>
                    <a:lnTo>
                      <a:pt x="1479" y="372"/>
                    </a:lnTo>
                    <a:lnTo>
                      <a:pt x="1479" y="372"/>
                    </a:lnTo>
                    <a:lnTo>
                      <a:pt x="1479" y="372"/>
                    </a:lnTo>
                    <a:lnTo>
                      <a:pt x="1480" y="372"/>
                    </a:lnTo>
                    <a:lnTo>
                      <a:pt x="1480" y="372"/>
                    </a:lnTo>
                    <a:lnTo>
                      <a:pt x="1480" y="372"/>
                    </a:lnTo>
                    <a:lnTo>
                      <a:pt x="1480" y="372"/>
                    </a:lnTo>
                    <a:lnTo>
                      <a:pt x="1481" y="372"/>
                    </a:lnTo>
                    <a:lnTo>
                      <a:pt x="1481" y="372"/>
                    </a:lnTo>
                    <a:lnTo>
                      <a:pt x="1481" y="372"/>
                    </a:lnTo>
                    <a:lnTo>
                      <a:pt x="1481" y="370"/>
                    </a:lnTo>
                    <a:lnTo>
                      <a:pt x="1481" y="368"/>
                    </a:lnTo>
                    <a:lnTo>
                      <a:pt x="1481" y="365"/>
                    </a:lnTo>
                    <a:lnTo>
                      <a:pt x="1481" y="364"/>
                    </a:lnTo>
                    <a:lnTo>
                      <a:pt x="1482" y="361"/>
                    </a:lnTo>
                    <a:lnTo>
                      <a:pt x="1482" y="359"/>
                    </a:lnTo>
                    <a:lnTo>
                      <a:pt x="1482" y="357"/>
                    </a:lnTo>
                    <a:lnTo>
                      <a:pt x="1482" y="355"/>
                    </a:lnTo>
                    <a:lnTo>
                      <a:pt x="1482" y="355"/>
                    </a:lnTo>
                    <a:lnTo>
                      <a:pt x="1483" y="354"/>
                    </a:lnTo>
                    <a:lnTo>
                      <a:pt x="1483" y="354"/>
                    </a:lnTo>
                    <a:lnTo>
                      <a:pt x="1483" y="354"/>
                    </a:lnTo>
                    <a:lnTo>
                      <a:pt x="1483" y="353"/>
                    </a:lnTo>
                    <a:lnTo>
                      <a:pt x="1483" y="353"/>
                    </a:lnTo>
                    <a:lnTo>
                      <a:pt x="1484" y="353"/>
                    </a:lnTo>
                    <a:lnTo>
                      <a:pt x="1484" y="352"/>
                    </a:lnTo>
                    <a:lnTo>
                      <a:pt x="1484" y="352"/>
                    </a:lnTo>
                    <a:lnTo>
                      <a:pt x="1484" y="352"/>
                    </a:lnTo>
                    <a:lnTo>
                      <a:pt x="1484" y="352"/>
                    </a:lnTo>
                    <a:lnTo>
                      <a:pt x="1485" y="352"/>
                    </a:lnTo>
                    <a:lnTo>
                      <a:pt x="1485" y="351"/>
                    </a:lnTo>
                    <a:lnTo>
                      <a:pt x="1485" y="351"/>
                    </a:lnTo>
                    <a:lnTo>
                      <a:pt x="1485" y="351"/>
                    </a:lnTo>
                    <a:lnTo>
                      <a:pt x="1485" y="350"/>
                    </a:lnTo>
                    <a:lnTo>
                      <a:pt x="1486" y="349"/>
                    </a:lnTo>
                    <a:lnTo>
                      <a:pt x="1486" y="348"/>
                    </a:lnTo>
                    <a:lnTo>
                      <a:pt x="1486" y="347"/>
                    </a:lnTo>
                    <a:lnTo>
                      <a:pt x="1486" y="346"/>
                    </a:lnTo>
                    <a:lnTo>
                      <a:pt x="1486" y="345"/>
                    </a:lnTo>
                    <a:lnTo>
                      <a:pt x="1487" y="344"/>
                    </a:lnTo>
                    <a:lnTo>
                      <a:pt x="1487" y="343"/>
                    </a:lnTo>
                    <a:lnTo>
                      <a:pt x="1487" y="343"/>
                    </a:lnTo>
                    <a:lnTo>
                      <a:pt x="1487" y="346"/>
                    </a:lnTo>
                    <a:lnTo>
                      <a:pt x="1487" y="348"/>
                    </a:lnTo>
                    <a:lnTo>
                      <a:pt x="1487" y="351"/>
                    </a:lnTo>
                    <a:lnTo>
                      <a:pt x="1488" y="353"/>
                    </a:lnTo>
                    <a:lnTo>
                      <a:pt x="1488" y="356"/>
                    </a:lnTo>
                    <a:lnTo>
                      <a:pt x="1488" y="358"/>
                    </a:lnTo>
                    <a:lnTo>
                      <a:pt x="1488" y="360"/>
                    </a:lnTo>
                    <a:lnTo>
                      <a:pt x="1488" y="363"/>
                    </a:lnTo>
                    <a:lnTo>
                      <a:pt x="1489" y="366"/>
                    </a:lnTo>
                    <a:lnTo>
                      <a:pt x="1489" y="370"/>
                    </a:lnTo>
                    <a:lnTo>
                      <a:pt x="1489" y="373"/>
                    </a:lnTo>
                    <a:lnTo>
                      <a:pt x="1489" y="376"/>
                    </a:lnTo>
                    <a:lnTo>
                      <a:pt x="1489" y="379"/>
                    </a:lnTo>
                    <a:lnTo>
                      <a:pt x="1490" y="383"/>
                    </a:lnTo>
                    <a:lnTo>
                      <a:pt x="1490" y="386"/>
                    </a:lnTo>
                    <a:lnTo>
                      <a:pt x="1490" y="388"/>
                    </a:lnTo>
                    <a:lnTo>
                      <a:pt x="1490" y="390"/>
                    </a:lnTo>
                    <a:lnTo>
                      <a:pt x="1490" y="391"/>
                    </a:lnTo>
                    <a:lnTo>
                      <a:pt x="1491" y="392"/>
                    </a:lnTo>
                    <a:lnTo>
                      <a:pt x="1491" y="393"/>
                    </a:lnTo>
                    <a:lnTo>
                      <a:pt x="1491" y="394"/>
                    </a:lnTo>
                    <a:lnTo>
                      <a:pt x="1491" y="395"/>
                    </a:lnTo>
                    <a:lnTo>
                      <a:pt x="1491" y="397"/>
                    </a:lnTo>
                    <a:lnTo>
                      <a:pt x="1492" y="397"/>
                    </a:lnTo>
                    <a:lnTo>
                      <a:pt x="1492" y="398"/>
                    </a:lnTo>
                    <a:lnTo>
                      <a:pt x="1492" y="398"/>
                    </a:lnTo>
                    <a:lnTo>
                      <a:pt x="1492" y="398"/>
                    </a:lnTo>
                    <a:lnTo>
                      <a:pt x="1492" y="398"/>
                    </a:lnTo>
                    <a:lnTo>
                      <a:pt x="1492" y="399"/>
                    </a:lnTo>
                    <a:lnTo>
                      <a:pt x="1493" y="399"/>
                    </a:lnTo>
                    <a:lnTo>
                      <a:pt x="1493" y="399"/>
                    </a:lnTo>
                    <a:lnTo>
                      <a:pt x="1493" y="399"/>
                    </a:lnTo>
                    <a:lnTo>
                      <a:pt x="1493" y="400"/>
                    </a:lnTo>
                    <a:lnTo>
                      <a:pt x="1493" y="401"/>
                    </a:lnTo>
                    <a:lnTo>
                      <a:pt x="1494" y="402"/>
                    </a:lnTo>
                    <a:lnTo>
                      <a:pt x="1494" y="403"/>
                    </a:lnTo>
                    <a:lnTo>
                      <a:pt x="1494" y="405"/>
                    </a:lnTo>
                    <a:lnTo>
                      <a:pt x="1494" y="405"/>
                    </a:lnTo>
                    <a:lnTo>
                      <a:pt x="1494" y="406"/>
                    </a:lnTo>
                    <a:lnTo>
                      <a:pt x="1495" y="407"/>
                    </a:lnTo>
                    <a:lnTo>
                      <a:pt x="1495" y="407"/>
                    </a:lnTo>
                    <a:lnTo>
                      <a:pt x="1495" y="407"/>
                    </a:lnTo>
                    <a:lnTo>
                      <a:pt x="1495" y="407"/>
                    </a:lnTo>
                    <a:lnTo>
                      <a:pt x="1495" y="407"/>
                    </a:lnTo>
                    <a:lnTo>
                      <a:pt x="1496" y="407"/>
                    </a:lnTo>
                    <a:lnTo>
                      <a:pt x="1496" y="407"/>
                    </a:lnTo>
                    <a:lnTo>
                      <a:pt x="1496" y="407"/>
                    </a:lnTo>
                    <a:lnTo>
                      <a:pt x="1496" y="407"/>
                    </a:lnTo>
                    <a:lnTo>
                      <a:pt x="1496" y="407"/>
                    </a:lnTo>
                    <a:lnTo>
                      <a:pt x="1497" y="406"/>
                    </a:lnTo>
                    <a:lnTo>
                      <a:pt x="1497" y="405"/>
                    </a:lnTo>
                    <a:lnTo>
                      <a:pt x="1497" y="405"/>
                    </a:lnTo>
                    <a:lnTo>
                      <a:pt x="1497" y="405"/>
                    </a:lnTo>
                    <a:lnTo>
                      <a:pt x="1497" y="405"/>
                    </a:lnTo>
                    <a:lnTo>
                      <a:pt x="1498" y="404"/>
                    </a:lnTo>
                    <a:lnTo>
                      <a:pt x="1498" y="404"/>
                    </a:lnTo>
                    <a:lnTo>
                      <a:pt x="1498" y="403"/>
                    </a:lnTo>
                    <a:lnTo>
                      <a:pt x="1498" y="403"/>
                    </a:lnTo>
                    <a:lnTo>
                      <a:pt x="1498" y="403"/>
                    </a:lnTo>
                    <a:lnTo>
                      <a:pt x="1498" y="403"/>
                    </a:lnTo>
                    <a:lnTo>
                      <a:pt x="1499" y="403"/>
                    </a:lnTo>
                    <a:lnTo>
                      <a:pt x="1499" y="403"/>
                    </a:lnTo>
                    <a:lnTo>
                      <a:pt x="1499" y="403"/>
                    </a:lnTo>
                    <a:lnTo>
                      <a:pt x="1499" y="403"/>
                    </a:lnTo>
                    <a:lnTo>
                      <a:pt x="1499" y="402"/>
                    </a:lnTo>
                    <a:lnTo>
                      <a:pt x="1500" y="401"/>
                    </a:lnTo>
                    <a:lnTo>
                      <a:pt x="1500" y="400"/>
                    </a:lnTo>
                    <a:lnTo>
                      <a:pt x="1500" y="399"/>
                    </a:lnTo>
                    <a:lnTo>
                      <a:pt x="1500" y="398"/>
                    </a:lnTo>
                    <a:lnTo>
                      <a:pt x="1500" y="397"/>
                    </a:lnTo>
                    <a:lnTo>
                      <a:pt x="1501" y="396"/>
                    </a:lnTo>
                    <a:lnTo>
                      <a:pt x="1501" y="395"/>
                    </a:lnTo>
                    <a:lnTo>
                      <a:pt x="1501" y="394"/>
                    </a:lnTo>
                    <a:lnTo>
                      <a:pt x="1501" y="393"/>
                    </a:lnTo>
                    <a:lnTo>
                      <a:pt x="1501" y="392"/>
                    </a:lnTo>
                    <a:lnTo>
                      <a:pt x="1502" y="392"/>
                    </a:lnTo>
                    <a:lnTo>
                      <a:pt x="1502" y="391"/>
                    </a:lnTo>
                    <a:lnTo>
                      <a:pt x="1502" y="390"/>
                    </a:lnTo>
                    <a:lnTo>
                      <a:pt x="1502" y="389"/>
                    </a:lnTo>
                    <a:lnTo>
                      <a:pt x="1502" y="389"/>
                    </a:lnTo>
                    <a:lnTo>
                      <a:pt x="1503" y="389"/>
                    </a:lnTo>
                    <a:lnTo>
                      <a:pt x="1503" y="389"/>
                    </a:lnTo>
                    <a:lnTo>
                      <a:pt x="1503" y="390"/>
                    </a:lnTo>
                    <a:lnTo>
                      <a:pt x="1503" y="391"/>
                    </a:lnTo>
                    <a:lnTo>
                      <a:pt x="1503" y="391"/>
                    </a:lnTo>
                    <a:lnTo>
                      <a:pt x="1504" y="392"/>
                    </a:lnTo>
                    <a:lnTo>
                      <a:pt x="1504" y="392"/>
                    </a:lnTo>
                    <a:lnTo>
                      <a:pt x="1504" y="392"/>
                    </a:lnTo>
                    <a:lnTo>
                      <a:pt x="1504" y="392"/>
                    </a:lnTo>
                    <a:lnTo>
                      <a:pt x="1504" y="392"/>
                    </a:lnTo>
                    <a:lnTo>
                      <a:pt x="1504" y="392"/>
                    </a:lnTo>
                    <a:lnTo>
                      <a:pt x="1504" y="392"/>
                    </a:lnTo>
                    <a:lnTo>
                      <a:pt x="1505" y="392"/>
                    </a:lnTo>
                    <a:lnTo>
                      <a:pt x="1505" y="391"/>
                    </a:lnTo>
                    <a:lnTo>
                      <a:pt x="1505" y="391"/>
                    </a:lnTo>
                    <a:lnTo>
                      <a:pt x="1505" y="391"/>
                    </a:lnTo>
                    <a:lnTo>
                      <a:pt x="1505" y="391"/>
                    </a:lnTo>
                    <a:lnTo>
                      <a:pt x="1506" y="391"/>
                    </a:lnTo>
                    <a:lnTo>
                      <a:pt x="1506" y="391"/>
                    </a:lnTo>
                    <a:lnTo>
                      <a:pt x="1506" y="391"/>
                    </a:lnTo>
                    <a:lnTo>
                      <a:pt x="1506" y="391"/>
                    </a:lnTo>
                    <a:lnTo>
                      <a:pt x="1507" y="391"/>
                    </a:lnTo>
                    <a:lnTo>
                      <a:pt x="1507" y="391"/>
                    </a:lnTo>
                    <a:lnTo>
                      <a:pt x="1507" y="391"/>
                    </a:lnTo>
                    <a:lnTo>
                      <a:pt x="1507" y="391"/>
                    </a:lnTo>
                    <a:lnTo>
                      <a:pt x="1507" y="391"/>
                    </a:lnTo>
                    <a:lnTo>
                      <a:pt x="1508" y="390"/>
                    </a:lnTo>
                    <a:lnTo>
                      <a:pt x="1508" y="390"/>
                    </a:lnTo>
                    <a:lnTo>
                      <a:pt x="1508" y="390"/>
                    </a:lnTo>
                    <a:lnTo>
                      <a:pt x="1508" y="389"/>
                    </a:lnTo>
                    <a:lnTo>
                      <a:pt x="1508" y="389"/>
                    </a:lnTo>
                    <a:lnTo>
                      <a:pt x="1509" y="389"/>
                    </a:lnTo>
                    <a:lnTo>
                      <a:pt x="1509" y="388"/>
                    </a:lnTo>
                    <a:lnTo>
                      <a:pt x="1509" y="388"/>
                    </a:lnTo>
                    <a:lnTo>
                      <a:pt x="1509" y="387"/>
                    </a:lnTo>
                    <a:lnTo>
                      <a:pt x="1509" y="387"/>
                    </a:lnTo>
                    <a:lnTo>
                      <a:pt x="1510" y="387"/>
                    </a:lnTo>
                    <a:lnTo>
                      <a:pt x="1510" y="386"/>
                    </a:lnTo>
                    <a:lnTo>
                      <a:pt x="1510" y="386"/>
                    </a:lnTo>
                    <a:lnTo>
                      <a:pt x="1510" y="385"/>
                    </a:lnTo>
                    <a:lnTo>
                      <a:pt x="1510" y="385"/>
                    </a:lnTo>
                    <a:lnTo>
                      <a:pt x="1510" y="386"/>
                    </a:lnTo>
                    <a:lnTo>
                      <a:pt x="1510" y="386"/>
                    </a:lnTo>
                    <a:lnTo>
                      <a:pt x="1511" y="386"/>
                    </a:lnTo>
                    <a:lnTo>
                      <a:pt x="1511" y="386"/>
                    </a:lnTo>
                    <a:lnTo>
                      <a:pt x="1511" y="386"/>
                    </a:lnTo>
                    <a:lnTo>
                      <a:pt x="1511" y="386"/>
                    </a:lnTo>
                    <a:lnTo>
                      <a:pt x="1511" y="386"/>
                    </a:lnTo>
                    <a:lnTo>
                      <a:pt x="1512" y="384"/>
                    </a:lnTo>
                    <a:lnTo>
                      <a:pt x="1512" y="383"/>
                    </a:lnTo>
                    <a:lnTo>
                      <a:pt x="1512" y="381"/>
                    </a:lnTo>
                    <a:lnTo>
                      <a:pt x="1512" y="380"/>
                    </a:lnTo>
                    <a:lnTo>
                      <a:pt x="1512" y="378"/>
                    </a:lnTo>
                    <a:lnTo>
                      <a:pt x="1513" y="377"/>
                    </a:lnTo>
                    <a:lnTo>
                      <a:pt x="1513" y="375"/>
                    </a:lnTo>
                    <a:lnTo>
                      <a:pt x="1513" y="374"/>
                    </a:lnTo>
                    <a:lnTo>
                      <a:pt x="1513" y="374"/>
                    </a:lnTo>
                    <a:lnTo>
                      <a:pt x="1513" y="374"/>
                    </a:lnTo>
                    <a:lnTo>
                      <a:pt x="1514" y="373"/>
                    </a:lnTo>
                    <a:lnTo>
                      <a:pt x="1514" y="373"/>
                    </a:lnTo>
                    <a:lnTo>
                      <a:pt x="1514" y="373"/>
                    </a:lnTo>
                    <a:lnTo>
                      <a:pt x="1514" y="373"/>
                    </a:lnTo>
                    <a:lnTo>
                      <a:pt x="1515" y="373"/>
                    </a:lnTo>
                    <a:lnTo>
                      <a:pt x="1515" y="373"/>
                    </a:lnTo>
                    <a:lnTo>
                      <a:pt x="1515" y="371"/>
                    </a:lnTo>
                    <a:lnTo>
                      <a:pt x="1515" y="370"/>
                    </a:lnTo>
                    <a:lnTo>
                      <a:pt x="1515" y="369"/>
                    </a:lnTo>
                    <a:lnTo>
                      <a:pt x="1516" y="367"/>
                    </a:lnTo>
                    <a:lnTo>
                      <a:pt x="1516" y="365"/>
                    </a:lnTo>
                    <a:lnTo>
                      <a:pt x="1516" y="364"/>
                    </a:lnTo>
                    <a:lnTo>
                      <a:pt x="1516" y="362"/>
                    </a:lnTo>
                    <a:lnTo>
                      <a:pt x="1516" y="361"/>
                    </a:lnTo>
                    <a:lnTo>
                      <a:pt x="1516" y="360"/>
                    </a:lnTo>
                    <a:lnTo>
                      <a:pt x="1516" y="359"/>
                    </a:lnTo>
                    <a:lnTo>
                      <a:pt x="1517" y="358"/>
                    </a:lnTo>
                    <a:lnTo>
                      <a:pt x="1517" y="358"/>
                    </a:lnTo>
                    <a:lnTo>
                      <a:pt x="1517" y="357"/>
                    </a:lnTo>
                    <a:lnTo>
                      <a:pt x="1517" y="356"/>
                    </a:lnTo>
                    <a:lnTo>
                      <a:pt x="1517" y="355"/>
                    </a:lnTo>
                    <a:lnTo>
                      <a:pt x="1518" y="354"/>
                    </a:lnTo>
                    <a:lnTo>
                      <a:pt x="1518" y="354"/>
                    </a:lnTo>
                    <a:lnTo>
                      <a:pt x="1518" y="354"/>
                    </a:lnTo>
                    <a:lnTo>
                      <a:pt x="1518" y="354"/>
                    </a:lnTo>
                    <a:lnTo>
                      <a:pt x="1518" y="353"/>
                    </a:lnTo>
                    <a:lnTo>
                      <a:pt x="1519" y="353"/>
                    </a:lnTo>
                    <a:lnTo>
                      <a:pt x="1519" y="353"/>
                    </a:lnTo>
                    <a:lnTo>
                      <a:pt x="1519" y="353"/>
                    </a:lnTo>
                    <a:lnTo>
                      <a:pt x="1519" y="352"/>
                    </a:lnTo>
                    <a:lnTo>
                      <a:pt x="1519" y="353"/>
                    </a:lnTo>
                    <a:lnTo>
                      <a:pt x="1520" y="353"/>
                    </a:lnTo>
                    <a:lnTo>
                      <a:pt x="1520" y="353"/>
                    </a:lnTo>
                    <a:lnTo>
                      <a:pt x="1520" y="353"/>
                    </a:lnTo>
                    <a:lnTo>
                      <a:pt x="1520" y="353"/>
                    </a:lnTo>
                    <a:lnTo>
                      <a:pt x="1520" y="353"/>
                    </a:lnTo>
                    <a:lnTo>
                      <a:pt x="1521" y="353"/>
                    </a:lnTo>
                    <a:lnTo>
                      <a:pt x="1521" y="353"/>
                    </a:lnTo>
                    <a:lnTo>
                      <a:pt x="1521" y="353"/>
                    </a:lnTo>
                    <a:lnTo>
                      <a:pt x="1521" y="354"/>
                    </a:lnTo>
                    <a:lnTo>
                      <a:pt x="1522" y="354"/>
                    </a:lnTo>
                    <a:lnTo>
                      <a:pt x="1522" y="354"/>
                    </a:lnTo>
                    <a:lnTo>
                      <a:pt x="1522" y="354"/>
                    </a:lnTo>
                    <a:lnTo>
                      <a:pt x="1522" y="354"/>
                    </a:lnTo>
                    <a:lnTo>
                      <a:pt x="1522" y="354"/>
                    </a:lnTo>
                    <a:lnTo>
                      <a:pt x="1522" y="354"/>
                    </a:lnTo>
                    <a:lnTo>
                      <a:pt x="1522" y="358"/>
                    </a:lnTo>
                    <a:lnTo>
                      <a:pt x="1523" y="362"/>
                    </a:lnTo>
                    <a:lnTo>
                      <a:pt x="1523" y="366"/>
                    </a:lnTo>
                    <a:lnTo>
                      <a:pt x="1523" y="370"/>
                    </a:lnTo>
                    <a:lnTo>
                      <a:pt x="1523" y="373"/>
                    </a:lnTo>
                    <a:lnTo>
                      <a:pt x="1523" y="377"/>
                    </a:lnTo>
                    <a:lnTo>
                      <a:pt x="1524" y="381"/>
                    </a:lnTo>
                    <a:lnTo>
                      <a:pt x="1524" y="384"/>
                    </a:lnTo>
                    <a:lnTo>
                      <a:pt x="1524" y="385"/>
                    </a:lnTo>
                    <a:lnTo>
                      <a:pt x="1524" y="386"/>
                    </a:lnTo>
                    <a:lnTo>
                      <a:pt x="1524" y="386"/>
                    </a:lnTo>
                    <a:lnTo>
                      <a:pt x="1525" y="387"/>
                    </a:lnTo>
                    <a:lnTo>
                      <a:pt x="1525" y="388"/>
                    </a:lnTo>
                    <a:lnTo>
                      <a:pt x="1525" y="389"/>
                    </a:lnTo>
                    <a:lnTo>
                      <a:pt x="1525" y="389"/>
                    </a:lnTo>
                    <a:lnTo>
                      <a:pt x="1525" y="390"/>
                    </a:lnTo>
                    <a:lnTo>
                      <a:pt x="1526" y="391"/>
                    </a:lnTo>
                    <a:lnTo>
                      <a:pt x="1526" y="392"/>
                    </a:lnTo>
                    <a:lnTo>
                      <a:pt x="1526" y="393"/>
                    </a:lnTo>
                    <a:lnTo>
                      <a:pt x="1526" y="394"/>
                    </a:lnTo>
                    <a:lnTo>
                      <a:pt x="1526" y="396"/>
                    </a:lnTo>
                    <a:lnTo>
                      <a:pt x="1527" y="397"/>
                    </a:lnTo>
                    <a:lnTo>
                      <a:pt x="1527" y="398"/>
                    </a:lnTo>
                    <a:lnTo>
                      <a:pt x="1527" y="399"/>
                    </a:lnTo>
                    <a:lnTo>
                      <a:pt x="1527" y="400"/>
                    </a:lnTo>
                    <a:lnTo>
                      <a:pt x="1527" y="402"/>
                    </a:lnTo>
                    <a:lnTo>
                      <a:pt x="1527" y="403"/>
                    </a:lnTo>
                    <a:lnTo>
                      <a:pt x="1528" y="404"/>
                    </a:lnTo>
                    <a:lnTo>
                      <a:pt x="1528" y="405"/>
                    </a:lnTo>
                    <a:lnTo>
                      <a:pt x="1528" y="407"/>
                    </a:lnTo>
                    <a:lnTo>
                      <a:pt x="1528" y="408"/>
                    </a:lnTo>
                    <a:lnTo>
                      <a:pt x="1528" y="410"/>
                    </a:lnTo>
                    <a:lnTo>
                      <a:pt x="1529" y="409"/>
                    </a:lnTo>
                    <a:lnTo>
                      <a:pt x="1529" y="409"/>
                    </a:lnTo>
                    <a:lnTo>
                      <a:pt x="1529" y="409"/>
                    </a:lnTo>
                    <a:lnTo>
                      <a:pt x="1529" y="409"/>
                    </a:lnTo>
                    <a:lnTo>
                      <a:pt x="1529" y="409"/>
                    </a:lnTo>
                    <a:lnTo>
                      <a:pt x="1530" y="409"/>
                    </a:lnTo>
                    <a:lnTo>
                      <a:pt x="1530" y="408"/>
                    </a:lnTo>
                    <a:lnTo>
                      <a:pt x="1530" y="408"/>
                    </a:lnTo>
                    <a:lnTo>
                      <a:pt x="1530" y="409"/>
                    </a:lnTo>
                    <a:lnTo>
                      <a:pt x="1530" y="410"/>
                    </a:lnTo>
                    <a:lnTo>
                      <a:pt x="1531" y="410"/>
                    </a:lnTo>
                    <a:lnTo>
                      <a:pt x="1531" y="411"/>
                    </a:lnTo>
                    <a:lnTo>
                      <a:pt x="1531" y="411"/>
                    </a:lnTo>
                    <a:lnTo>
                      <a:pt x="1531" y="411"/>
                    </a:lnTo>
                    <a:lnTo>
                      <a:pt x="1531" y="412"/>
                    </a:lnTo>
                    <a:lnTo>
                      <a:pt x="1532" y="412"/>
                    </a:lnTo>
                    <a:lnTo>
                      <a:pt x="1532" y="411"/>
                    </a:lnTo>
                    <a:lnTo>
                      <a:pt x="1532" y="410"/>
                    </a:lnTo>
                    <a:lnTo>
                      <a:pt x="1532" y="409"/>
                    </a:lnTo>
                    <a:lnTo>
                      <a:pt x="1532" y="408"/>
                    </a:lnTo>
                    <a:lnTo>
                      <a:pt x="1533" y="407"/>
                    </a:lnTo>
                    <a:lnTo>
                      <a:pt x="1533" y="406"/>
                    </a:lnTo>
                    <a:lnTo>
                      <a:pt x="1533" y="405"/>
                    </a:lnTo>
                    <a:lnTo>
                      <a:pt x="1533" y="404"/>
                    </a:lnTo>
                    <a:lnTo>
                      <a:pt x="1533" y="404"/>
                    </a:lnTo>
                    <a:lnTo>
                      <a:pt x="1533" y="403"/>
                    </a:lnTo>
                    <a:lnTo>
                      <a:pt x="1534" y="403"/>
                    </a:lnTo>
                    <a:lnTo>
                      <a:pt x="1534" y="403"/>
                    </a:lnTo>
                    <a:lnTo>
                      <a:pt x="1534" y="402"/>
                    </a:lnTo>
                    <a:lnTo>
                      <a:pt x="1534" y="402"/>
                    </a:lnTo>
                    <a:lnTo>
                      <a:pt x="1534" y="401"/>
                    </a:lnTo>
                    <a:lnTo>
                      <a:pt x="1535" y="401"/>
                    </a:lnTo>
                    <a:lnTo>
                      <a:pt x="1535" y="400"/>
                    </a:lnTo>
                    <a:lnTo>
                      <a:pt x="1535" y="400"/>
                    </a:lnTo>
                    <a:lnTo>
                      <a:pt x="1535" y="400"/>
                    </a:lnTo>
                    <a:lnTo>
                      <a:pt x="1535" y="399"/>
                    </a:lnTo>
                    <a:lnTo>
                      <a:pt x="1536" y="399"/>
                    </a:lnTo>
                    <a:lnTo>
                      <a:pt x="1536" y="399"/>
                    </a:lnTo>
                    <a:lnTo>
                      <a:pt x="1536" y="398"/>
                    </a:lnTo>
                    <a:lnTo>
                      <a:pt x="1536" y="398"/>
                    </a:lnTo>
                    <a:lnTo>
                      <a:pt x="1536" y="398"/>
                    </a:lnTo>
                    <a:lnTo>
                      <a:pt x="1537" y="398"/>
                    </a:lnTo>
                    <a:lnTo>
                      <a:pt x="1537" y="399"/>
                    </a:lnTo>
                    <a:lnTo>
                      <a:pt x="1537" y="399"/>
                    </a:lnTo>
                    <a:lnTo>
                      <a:pt x="1537" y="399"/>
                    </a:lnTo>
                    <a:lnTo>
                      <a:pt x="1537" y="399"/>
                    </a:lnTo>
                    <a:lnTo>
                      <a:pt x="1538" y="399"/>
                    </a:lnTo>
                    <a:lnTo>
                      <a:pt x="1538" y="399"/>
                    </a:lnTo>
                    <a:lnTo>
                      <a:pt x="1538" y="399"/>
                    </a:lnTo>
                    <a:lnTo>
                      <a:pt x="1538" y="399"/>
                    </a:lnTo>
                    <a:lnTo>
                      <a:pt x="1538" y="398"/>
                    </a:lnTo>
                    <a:lnTo>
                      <a:pt x="1539" y="398"/>
                    </a:lnTo>
                    <a:lnTo>
                      <a:pt x="1539" y="397"/>
                    </a:lnTo>
                    <a:lnTo>
                      <a:pt x="1539" y="397"/>
                    </a:lnTo>
                    <a:lnTo>
                      <a:pt x="1539" y="396"/>
                    </a:lnTo>
                    <a:lnTo>
                      <a:pt x="1539" y="396"/>
                    </a:lnTo>
                    <a:lnTo>
                      <a:pt x="1539" y="396"/>
                    </a:lnTo>
                    <a:lnTo>
                      <a:pt x="1539" y="397"/>
                    </a:lnTo>
                    <a:lnTo>
                      <a:pt x="1540" y="397"/>
                    </a:lnTo>
                    <a:lnTo>
                      <a:pt x="1540" y="397"/>
                    </a:lnTo>
                    <a:lnTo>
                      <a:pt x="1540" y="398"/>
                    </a:lnTo>
                    <a:lnTo>
                      <a:pt x="1540" y="398"/>
                    </a:lnTo>
                    <a:lnTo>
                      <a:pt x="1541" y="399"/>
                    </a:lnTo>
                    <a:lnTo>
                      <a:pt x="1541" y="399"/>
                    </a:lnTo>
                    <a:lnTo>
                      <a:pt x="1541" y="398"/>
                    </a:lnTo>
                    <a:lnTo>
                      <a:pt x="1541" y="397"/>
                    </a:lnTo>
                    <a:lnTo>
                      <a:pt x="1541" y="396"/>
                    </a:lnTo>
                    <a:lnTo>
                      <a:pt x="1542" y="395"/>
                    </a:lnTo>
                    <a:lnTo>
                      <a:pt x="1542" y="394"/>
                    </a:lnTo>
                    <a:lnTo>
                      <a:pt x="1542" y="393"/>
                    </a:lnTo>
                    <a:lnTo>
                      <a:pt x="1542" y="393"/>
                    </a:lnTo>
                    <a:lnTo>
                      <a:pt x="1542" y="392"/>
                    </a:lnTo>
                    <a:lnTo>
                      <a:pt x="1543" y="392"/>
                    </a:lnTo>
                    <a:lnTo>
                      <a:pt x="1543" y="392"/>
                    </a:lnTo>
                    <a:lnTo>
                      <a:pt x="1543" y="391"/>
                    </a:lnTo>
                    <a:lnTo>
                      <a:pt x="1543" y="391"/>
                    </a:lnTo>
                    <a:lnTo>
                      <a:pt x="1543" y="391"/>
                    </a:lnTo>
                    <a:lnTo>
                      <a:pt x="1544" y="391"/>
                    </a:lnTo>
                    <a:lnTo>
                      <a:pt x="1544" y="391"/>
                    </a:lnTo>
                    <a:lnTo>
                      <a:pt x="1544" y="391"/>
                    </a:lnTo>
                    <a:lnTo>
                      <a:pt x="1544" y="390"/>
                    </a:lnTo>
                    <a:lnTo>
                      <a:pt x="1544" y="390"/>
                    </a:lnTo>
                    <a:lnTo>
                      <a:pt x="1545" y="389"/>
                    </a:lnTo>
                    <a:lnTo>
                      <a:pt x="1545" y="388"/>
                    </a:lnTo>
                    <a:lnTo>
                      <a:pt x="1545" y="388"/>
                    </a:lnTo>
                    <a:lnTo>
                      <a:pt x="1545" y="387"/>
                    </a:lnTo>
                    <a:lnTo>
                      <a:pt x="1545" y="386"/>
                    </a:lnTo>
                    <a:lnTo>
                      <a:pt x="1545" y="386"/>
                    </a:lnTo>
                    <a:lnTo>
                      <a:pt x="1545" y="386"/>
                    </a:lnTo>
                    <a:lnTo>
                      <a:pt x="1546" y="386"/>
                    </a:lnTo>
                    <a:lnTo>
                      <a:pt x="1546" y="386"/>
                    </a:lnTo>
                    <a:lnTo>
                      <a:pt x="1546" y="386"/>
                    </a:lnTo>
                    <a:lnTo>
                      <a:pt x="1546" y="386"/>
                    </a:lnTo>
                    <a:lnTo>
                      <a:pt x="1546" y="386"/>
                    </a:lnTo>
                    <a:lnTo>
                      <a:pt x="1547" y="386"/>
                    </a:lnTo>
                    <a:lnTo>
                      <a:pt x="1547" y="386"/>
                    </a:lnTo>
                    <a:lnTo>
                      <a:pt x="1547" y="385"/>
                    </a:lnTo>
                    <a:lnTo>
                      <a:pt x="1547" y="383"/>
                    </a:lnTo>
                    <a:lnTo>
                      <a:pt x="1547" y="382"/>
                    </a:lnTo>
                    <a:lnTo>
                      <a:pt x="1548" y="380"/>
                    </a:lnTo>
                    <a:lnTo>
                      <a:pt x="1548" y="379"/>
                    </a:lnTo>
                    <a:lnTo>
                      <a:pt x="1548" y="377"/>
                    </a:lnTo>
                    <a:lnTo>
                      <a:pt x="1548" y="376"/>
                    </a:lnTo>
                    <a:lnTo>
                      <a:pt x="1549" y="375"/>
                    </a:lnTo>
                    <a:lnTo>
                      <a:pt x="1549" y="375"/>
                    </a:lnTo>
                    <a:lnTo>
                      <a:pt x="1549" y="374"/>
                    </a:lnTo>
                    <a:lnTo>
                      <a:pt x="1549" y="374"/>
                    </a:lnTo>
                    <a:lnTo>
                      <a:pt x="1549" y="374"/>
                    </a:lnTo>
                    <a:lnTo>
                      <a:pt x="1550" y="374"/>
                    </a:lnTo>
                    <a:lnTo>
                      <a:pt x="1550" y="373"/>
                    </a:lnTo>
                    <a:lnTo>
                      <a:pt x="1550" y="373"/>
                    </a:lnTo>
                    <a:lnTo>
                      <a:pt x="1550" y="373"/>
                    </a:lnTo>
                    <a:lnTo>
                      <a:pt x="1550" y="372"/>
                    </a:lnTo>
                    <a:lnTo>
                      <a:pt x="1551" y="372"/>
                    </a:lnTo>
                    <a:lnTo>
                      <a:pt x="1551" y="371"/>
                    </a:lnTo>
                    <a:lnTo>
                      <a:pt x="1551" y="371"/>
                    </a:lnTo>
                    <a:lnTo>
                      <a:pt x="1551" y="370"/>
                    </a:lnTo>
                    <a:lnTo>
                      <a:pt x="1551" y="370"/>
                    </a:lnTo>
                    <a:lnTo>
                      <a:pt x="1551" y="370"/>
                    </a:lnTo>
                    <a:lnTo>
                      <a:pt x="1551" y="369"/>
                    </a:lnTo>
                    <a:lnTo>
                      <a:pt x="1552" y="368"/>
                    </a:lnTo>
                    <a:lnTo>
                      <a:pt x="1552" y="367"/>
                    </a:lnTo>
                    <a:lnTo>
                      <a:pt x="1552" y="367"/>
                    </a:lnTo>
                    <a:lnTo>
                      <a:pt x="1552" y="366"/>
                    </a:lnTo>
                    <a:lnTo>
                      <a:pt x="1552" y="365"/>
                    </a:lnTo>
                    <a:lnTo>
                      <a:pt x="1553" y="364"/>
                    </a:lnTo>
                    <a:lnTo>
                      <a:pt x="1553" y="364"/>
                    </a:lnTo>
                    <a:lnTo>
                      <a:pt x="1553" y="363"/>
                    </a:lnTo>
                    <a:lnTo>
                      <a:pt x="1553" y="363"/>
                    </a:lnTo>
                    <a:lnTo>
                      <a:pt x="1553" y="363"/>
                    </a:lnTo>
                    <a:lnTo>
                      <a:pt x="1554" y="363"/>
                    </a:lnTo>
                    <a:lnTo>
                      <a:pt x="1554" y="363"/>
                    </a:lnTo>
                    <a:lnTo>
                      <a:pt x="1554" y="363"/>
                    </a:lnTo>
                    <a:lnTo>
                      <a:pt x="1554" y="363"/>
                    </a:lnTo>
                    <a:lnTo>
                      <a:pt x="1554" y="363"/>
                    </a:lnTo>
                    <a:lnTo>
                      <a:pt x="1555" y="364"/>
                    </a:lnTo>
                    <a:lnTo>
                      <a:pt x="1555" y="367"/>
                    </a:lnTo>
                    <a:lnTo>
                      <a:pt x="1555" y="371"/>
                    </a:lnTo>
                    <a:lnTo>
                      <a:pt x="1555" y="376"/>
                    </a:lnTo>
                    <a:lnTo>
                      <a:pt x="1556" y="379"/>
                    </a:lnTo>
                    <a:lnTo>
                      <a:pt x="1556" y="383"/>
                    </a:lnTo>
                    <a:lnTo>
                      <a:pt x="1556" y="387"/>
                    </a:lnTo>
                    <a:lnTo>
                      <a:pt x="1556" y="391"/>
                    </a:lnTo>
                    <a:lnTo>
                      <a:pt x="1556" y="395"/>
                    </a:lnTo>
                    <a:lnTo>
                      <a:pt x="1556" y="395"/>
                    </a:lnTo>
                    <a:lnTo>
                      <a:pt x="1556" y="396"/>
                    </a:lnTo>
                    <a:lnTo>
                      <a:pt x="1557" y="396"/>
                    </a:lnTo>
                    <a:lnTo>
                      <a:pt x="1557" y="396"/>
                    </a:lnTo>
                    <a:lnTo>
                      <a:pt x="1557" y="397"/>
                    </a:lnTo>
                    <a:lnTo>
                      <a:pt x="1557" y="397"/>
                    </a:lnTo>
                    <a:lnTo>
                      <a:pt x="1557" y="397"/>
                    </a:lnTo>
                    <a:lnTo>
                      <a:pt x="1558" y="398"/>
                    </a:lnTo>
                    <a:lnTo>
                      <a:pt x="1558" y="400"/>
                    </a:lnTo>
                    <a:lnTo>
                      <a:pt x="1558" y="402"/>
                    </a:lnTo>
                    <a:lnTo>
                      <a:pt x="1558" y="405"/>
                    </a:lnTo>
                    <a:lnTo>
                      <a:pt x="1558" y="407"/>
                    </a:lnTo>
                    <a:lnTo>
                      <a:pt x="1559" y="409"/>
                    </a:lnTo>
                    <a:lnTo>
                      <a:pt x="1559" y="411"/>
                    </a:lnTo>
                    <a:lnTo>
                      <a:pt x="1559" y="414"/>
                    </a:lnTo>
                    <a:lnTo>
                      <a:pt x="1559" y="416"/>
                    </a:lnTo>
                    <a:lnTo>
                      <a:pt x="1559" y="415"/>
                    </a:lnTo>
                    <a:lnTo>
                      <a:pt x="1560" y="414"/>
                    </a:lnTo>
                    <a:lnTo>
                      <a:pt x="1560" y="413"/>
                    </a:lnTo>
                    <a:lnTo>
                      <a:pt x="1560" y="412"/>
                    </a:lnTo>
                    <a:lnTo>
                      <a:pt x="1560" y="411"/>
                    </a:lnTo>
                    <a:lnTo>
                      <a:pt x="1560" y="410"/>
                    </a:lnTo>
                    <a:lnTo>
                      <a:pt x="1561" y="409"/>
                    </a:lnTo>
                    <a:lnTo>
                      <a:pt x="1561" y="408"/>
                    </a:lnTo>
                    <a:lnTo>
                      <a:pt x="1561" y="409"/>
                    </a:lnTo>
                    <a:lnTo>
                      <a:pt x="1561" y="410"/>
                    </a:lnTo>
                    <a:lnTo>
                      <a:pt x="1561" y="410"/>
                    </a:lnTo>
                    <a:lnTo>
                      <a:pt x="1562" y="411"/>
                    </a:lnTo>
                    <a:lnTo>
                      <a:pt x="1562" y="412"/>
                    </a:lnTo>
                    <a:lnTo>
                      <a:pt x="1562" y="412"/>
                    </a:lnTo>
                    <a:lnTo>
                      <a:pt x="1562" y="413"/>
                    </a:lnTo>
                    <a:lnTo>
                      <a:pt x="1562" y="414"/>
                    </a:lnTo>
                    <a:lnTo>
                      <a:pt x="1562" y="414"/>
                    </a:lnTo>
                    <a:lnTo>
                      <a:pt x="1563" y="414"/>
                    </a:lnTo>
                    <a:lnTo>
                      <a:pt x="1563" y="413"/>
                    </a:lnTo>
                    <a:lnTo>
                      <a:pt x="1563" y="413"/>
                    </a:lnTo>
                    <a:lnTo>
                      <a:pt x="1563" y="413"/>
                    </a:lnTo>
                    <a:lnTo>
                      <a:pt x="1563" y="413"/>
                    </a:lnTo>
                    <a:lnTo>
                      <a:pt x="1564" y="413"/>
                    </a:lnTo>
                    <a:lnTo>
                      <a:pt x="1564" y="412"/>
                    </a:lnTo>
                    <a:lnTo>
                      <a:pt x="1564" y="412"/>
                    </a:lnTo>
                    <a:lnTo>
                      <a:pt x="1564" y="412"/>
                    </a:lnTo>
                    <a:lnTo>
                      <a:pt x="1564" y="411"/>
                    </a:lnTo>
                    <a:lnTo>
                      <a:pt x="1565" y="411"/>
                    </a:lnTo>
                    <a:lnTo>
                      <a:pt x="1565" y="411"/>
                    </a:lnTo>
                    <a:lnTo>
                      <a:pt x="1565" y="410"/>
                    </a:lnTo>
                    <a:lnTo>
                      <a:pt x="1565" y="410"/>
                    </a:lnTo>
                    <a:lnTo>
                      <a:pt x="1565" y="410"/>
                    </a:lnTo>
                    <a:lnTo>
                      <a:pt x="1566" y="408"/>
                    </a:lnTo>
                    <a:lnTo>
                      <a:pt x="1566" y="407"/>
                    </a:lnTo>
                    <a:lnTo>
                      <a:pt x="1566" y="406"/>
                    </a:lnTo>
                    <a:lnTo>
                      <a:pt x="1566" y="405"/>
                    </a:lnTo>
                    <a:lnTo>
                      <a:pt x="1566" y="403"/>
                    </a:lnTo>
                    <a:lnTo>
                      <a:pt x="1567" y="402"/>
                    </a:lnTo>
                    <a:lnTo>
                      <a:pt x="1567" y="401"/>
                    </a:lnTo>
                    <a:lnTo>
                      <a:pt x="1567" y="400"/>
                    </a:lnTo>
                    <a:lnTo>
                      <a:pt x="1567" y="400"/>
                    </a:lnTo>
                    <a:lnTo>
                      <a:pt x="1567" y="400"/>
                    </a:lnTo>
                    <a:lnTo>
                      <a:pt x="1568" y="400"/>
                    </a:lnTo>
                    <a:lnTo>
                      <a:pt x="1568" y="400"/>
                    </a:lnTo>
                    <a:lnTo>
                      <a:pt x="1568" y="400"/>
                    </a:lnTo>
                    <a:lnTo>
                      <a:pt x="1568" y="401"/>
                    </a:lnTo>
                    <a:lnTo>
                      <a:pt x="1568" y="401"/>
                    </a:lnTo>
                    <a:lnTo>
                      <a:pt x="1568" y="401"/>
                    </a:lnTo>
                    <a:lnTo>
                      <a:pt x="1569" y="401"/>
                    </a:lnTo>
                    <a:lnTo>
                      <a:pt x="1569" y="401"/>
                    </a:lnTo>
                    <a:lnTo>
                      <a:pt x="1569" y="400"/>
                    </a:lnTo>
                    <a:lnTo>
                      <a:pt x="1569" y="400"/>
                    </a:lnTo>
                    <a:lnTo>
                      <a:pt x="1569" y="400"/>
                    </a:lnTo>
                    <a:lnTo>
                      <a:pt x="1570" y="400"/>
                    </a:lnTo>
                    <a:lnTo>
                      <a:pt x="1570" y="400"/>
                    </a:lnTo>
                    <a:lnTo>
                      <a:pt x="1570" y="400"/>
                    </a:lnTo>
                    <a:lnTo>
                      <a:pt x="1570" y="400"/>
                    </a:lnTo>
                    <a:lnTo>
                      <a:pt x="1570" y="401"/>
                    </a:lnTo>
                    <a:lnTo>
                      <a:pt x="1571" y="401"/>
                    </a:lnTo>
                    <a:lnTo>
                      <a:pt x="1571" y="401"/>
                    </a:lnTo>
                    <a:lnTo>
                      <a:pt x="1571" y="402"/>
                    </a:lnTo>
                    <a:lnTo>
                      <a:pt x="1571" y="402"/>
                    </a:lnTo>
                    <a:lnTo>
                      <a:pt x="1571" y="402"/>
                    </a:lnTo>
                    <a:lnTo>
                      <a:pt x="1572" y="403"/>
                    </a:lnTo>
                    <a:lnTo>
                      <a:pt x="1572" y="402"/>
                    </a:lnTo>
                    <a:lnTo>
                      <a:pt x="1572" y="402"/>
                    </a:lnTo>
                    <a:lnTo>
                      <a:pt x="1572" y="402"/>
                    </a:lnTo>
                    <a:lnTo>
                      <a:pt x="1572" y="401"/>
                    </a:lnTo>
                    <a:lnTo>
                      <a:pt x="1573" y="401"/>
                    </a:lnTo>
                    <a:lnTo>
                      <a:pt x="1573" y="400"/>
                    </a:lnTo>
                    <a:lnTo>
                      <a:pt x="1573" y="400"/>
                    </a:lnTo>
                    <a:lnTo>
                      <a:pt x="1573" y="399"/>
                    </a:lnTo>
                    <a:lnTo>
                      <a:pt x="1573" y="400"/>
                    </a:lnTo>
                    <a:lnTo>
                      <a:pt x="1574" y="400"/>
                    </a:lnTo>
                    <a:lnTo>
                      <a:pt x="1574" y="400"/>
                    </a:lnTo>
                    <a:lnTo>
                      <a:pt x="1574" y="400"/>
                    </a:lnTo>
                    <a:lnTo>
                      <a:pt x="1574" y="400"/>
                    </a:lnTo>
                    <a:lnTo>
                      <a:pt x="1574" y="401"/>
                    </a:lnTo>
                    <a:lnTo>
                      <a:pt x="1574" y="401"/>
                    </a:lnTo>
                    <a:lnTo>
                      <a:pt x="1575" y="401"/>
                    </a:lnTo>
                    <a:lnTo>
                      <a:pt x="1575" y="400"/>
                    </a:lnTo>
                    <a:lnTo>
                      <a:pt x="1575" y="400"/>
                    </a:lnTo>
                    <a:lnTo>
                      <a:pt x="1575" y="399"/>
                    </a:lnTo>
                    <a:lnTo>
                      <a:pt x="1575" y="399"/>
                    </a:lnTo>
                    <a:lnTo>
                      <a:pt x="1576" y="398"/>
                    </a:lnTo>
                    <a:lnTo>
                      <a:pt x="1576" y="397"/>
                    </a:lnTo>
                    <a:lnTo>
                      <a:pt x="1576" y="396"/>
                    </a:lnTo>
                    <a:lnTo>
                      <a:pt x="1576" y="396"/>
                    </a:lnTo>
                    <a:lnTo>
                      <a:pt x="1576" y="395"/>
                    </a:lnTo>
                    <a:lnTo>
                      <a:pt x="1577" y="394"/>
                    </a:lnTo>
                    <a:lnTo>
                      <a:pt x="1577" y="393"/>
                    </a:lnTo>
                    <a:lnTo>
                      <a:pt x="1577" y="393"/>
                    </a:lnTo>
                    <a:lnTo>
                      <a:pt x="1577" y="392"/>
                    </a:lnTo>
                    <a:lnTo>
                      <a:pt x="1577" y="391"/>
                    </a:lnTo>
                    <a:lnTo>
                      <a:pt x="1578" y="391"/>
                    </a:lnTo>
                    <a:lnTo>
                      <a:pt x="1578" y="390"/>
                    </a:lnTo>
                    <a:lnTo>
                      <a:pt x="1578" y="389"/>
                    </a:lnTo>
                    <a:lnTo>
                      <a:pt x="1578" y="388"/>
                    </a:lnTo>
                    <a:lnTo>
                      <a:pt x="1578" y="388"/>
                    </a:lnTo>
                    <a:lnTo>
                      <a:pt x="1579" y="387"/>
                    </a:lnTo>
                    <a:lnTo>
                      <a:pt x="1579" y="386"/>
                    </a:lnTo>
                    <a:lnTo>
                      <a:pt x="1579" y="386"/>
                    </a:lnTo>
                    <a:lnTo>
                      <a:pt x="1579" y="385"/>
                    </a:lnTo>
                    <a:lnTo>
                      <a:pt x="1579" y="384"/>
                    </a:lnTo>
                    <a:lnTo>
                      <a:pt x="1580" y="385"/>
                    </a:lnTo>
                    <a:lnTo>
                      <a:pt x="1580" y="385"/>
                    </a:lnTo>
                    <a:lnTo>
                      <a:pt x="1580" y="386"/>
                    </a:lnTo>
                    <a:lnTo>
                      <a:pt x="1580" y="387"/>
                    </a:lnTo>
                    <a:lnTo>
                      <a:pt x="1580" y="387"/>
                    </a:lnTo>
                    <a:lnTo>
                      <a:pt x="1580" y="388"/>
                    </a:lnTo>
                    <a:lnTo>
                      <a:pt x="1580" y="388"/>
                    </a:lnTo>
                    <a:lnTo>
                      <a:pt x="1581" y="389"/>
                    </a:lnTo>
                    <a:lnTo>
                      <a:pt x="1581" y="388"/>
                    </a:lnTo>
                    <a:lnTo>
                      <a:pt x="1581" y="387"/>
                    </a:lnTo>
                    <a:lnTo>
                      <a:pt x="1581" y="385"/>
                    </a:lnTo>
                    <a:lnTo>
                      <a:pt x="1581" y="384"/>
                    </a:lnTo>
                    <a:lnTo>
                      <a:pt x="1582" y="382"/>
                    </a:lnTo>
                    <a:lnTo>
                      <a:pt x="1582" y="381"/>
                    </a:lnTo>
                    <a:lnTo>
                      <a:pt x="1582" y="380"/>
                    </a:lnTo>
                    <a:lnTo>
                      <a:pt x="1582" y="379"/>
                    </a:lnTo>
                    <a:lnTo>
                      <a:pt x="1583" y="378"/>
                    </a:lnTo>
                    <a:lnTo>
                      <a:pt x="1583" y="377"/>
                    </a:lnTo>
                    <a:lnTo>
                      <a:pt x="1583" y="376"/>
                    </a:lnTo>
                    <a:lnTo>
                      <a:pt x="1583" y="375"/>
                    </a:lnTo>
                    <a:lnTo>
                      <a:pt x="1583" y="374"/>
                    </a:lnTo>
                    <a:lnTo>
                      <a:pt x="1584" y="373"/>
                    </a:lnTo>
                    <a:lnTo>
                      <a:pt x="1584" y="372"/>
                    </a:lnTo>
                    <a:lnTo>
                      <a:pt x="1584" y="371"/>
                    </a:lnTo>
                    <a:lnTo>
                      <a:pt x="1584" y="370"/>
                    </a:lnTo>
                    <a:lnTo>
                      <a:pt x="1584" y="370"/>
                    </a:lnTo>
                    <a:lnTo>
                      <a:pt x="1585" y="369"/>
                    </a:lnTo>
                    <a:lnTo>
                      <a:pt x="1585" y="368"/>
                    </a:lnTo>
                    <a:lnTo>
                      <a:pt x="1585" y="367"/>
                    </a:lnTo>
                    <a:lnTo>
                      <a:pt x="1585" y="367"/>
                    </a:lnTo>
                    <a:lnTo>
                      <a:pt x="1585" y="366"/>
                    </a:lnTo>
                    <a:lnTo>
                      <a:pt x="1586" y="365"/>
                    </a:lnTo>
                    <a:lnTo>
                      <a:pt x="1586" y="364"/>
                    </a:lnTo>
                    <a:lnTo>
                      <a:pt x="1586" y="362"/>
                    </a:lnTo>
                    <a:lnTo>
                      <a:pt x="1586" y="360"/>
                    </a:lnTo>
                    <a:lnTo>
                      <a:pt x="1586" y="358"/>
                    </a:lnTo>
                    <a:lnTo>
                      <a:pt x="1586" y="357"/>
                    </a:lnTo>
                    <a:lnTo>
                      <a:pt x="1586" y="355"/>
                    </a:lnTo>
                    <a:lnTo>
                      <a:pt x="1587" y="354"/>
                    </a:lnTo>
                    <a:lnTo>
                      <a:pt x="1587" y="352"/>
                    </a:lnTo>
                    <a:lnTo>
                      <a:pt x="1587" y="354"/>
                    </a:lnTo>
                    <a:lnTo>
                      <a:pt x="1587" y="356"/>
                    </a:lnTo>
                    <a:lnTo>
                      <a:pt x="1587" y="358"/>
                    </a:lnTo>
                    <a:lnTo>
                      <a:pt x="1588" y="361"/>
                    </a:lnTo>
                    <a:lnTo>
                      <a:pt x="1588" y="363"/>
                    </a:lnTo>
                    <a:lnTo>
                      <a:pt x="1588" y="365"/>
                    </a:lnTo>
                    <a:lnTo>
                      <a:pt x="1588" y="367"/>
                    </a:lnTo>
                    <a:lnTo>
                      <a:pt x="1588" y="370"/>
                    </a:lnTo>
                    <a:lnTo>
                      <a:pt x="1589" y="373"/>
                    </a:lnTo>
                    <a:lnTo>
                      <a:pt x="1589" y="376"/>
                    </a:lnTo>
                    <a:lnTo>
                      <a:pt x="1589" y="379"/>
                    </a:lnTo>
                    <a:lnTo>
                      <a:pt x="1589" y="381"/>
                    </a:lnTo>
                    <a:lnTo>
                      <a:pt x="1590" y="385"/>
                    </a:lnTo>
                    <a:lnTo>
                      <a:pt x="1590" y="388"/>
                    </a:lnTo>
                    <a:lnTo>
                      <a:pt x="1590" y="391"/>
                    </a:lnTo>
                    <a:lnTo>
                      <a:pt x="1590" y="394"/>
                    </a:lnTo>
                    <a:lnTo>
                      <a:pt x="1590" y="395"/>
                    </a:lnTo>
                    <a:lnTo>
                      <a:pt x="1591" y="397"/>
                    </a:lnTo>
                    <a:lnTo>
                      <a:pt x="1591" y="399"/>
                    </a:lnTo>
                    <a:lnTo>
                      <a:pt x="1591" y="400"/>
                    </a:lnTo>
                    <a:lnTo>
                      <a:pt x="1591" y="402"/>
                    </a:lnTo>
                    <a:lnTo>
                      <a:pt x="1591" y="404"/>
                    </a:lnTo>
                    <a:lnTo>
                      <a:pt x="1591" y="405"/>
                    </a:lnTo>
                    <a:lnTo>
                      <a:pt x="1591" y="407"/>
                    </a:lnTo>
                    <a:lnTo>
                      <a:pt x="1592" y="407"/>
                    </a:lnTo>
                    <a:lnTo>
                      <a:pt x="1592" y="408"/>
                    </a:lnTo>
                    <a:lnTo>
                      <a:pt x="1592" y="408"/>
                    </a:lnTo>
                    <a:lnTo>
                      <a:pt x="1592" y="409"/>
                    </a:lnTo>
                    <a:lnTo>
                      <a:pt x="1592" y="409"/>
                    </a:lnTo>
                    <a:lnTo>
                      <a:pt x="1593" y="410"/>
                    </a:lnTo>
                    <a:lnTo>
                      <a:pt x="1593" y="410"/>
                    </a:lnTo>
                    <a:lnTo>
                      <a:pt x="1593" y="411"/>
                    </a:lnTo>
                    <a:lnTo>
                      <a:pt x="1593" y="412"/>
                    </a:lnTo>
                    <a:lnTo>
                      <a:pt x="1593" y="413"/>
                    </a:lnTo>
                    <a:lnTo>
                      <a:pt x="1594" y="415"/>
                    </a:lnTo>
                    <a:lnTo>
                      <a:pt x="1594" y="416"/>
                    </a:lnTo>
                    <a:lnTo>
                      <a:pt x="1594" y="417"/>
                    </a:lnTo>
                    <a:lnTo>
                      <a:pt x="1594" y="418"/>
                    </a:lnTo>
                    <a:lnTo>
                      <a:pt x="1594" y="419"/>
                    </a:lnTo>
                    <a:lnTo>
                      <a:pt x="1595" y="421"/>
                    </a:lnTo>
                    <a:lnTo>
                      <a:pt x="1595" y="421"/>
                    </a:lnTo>
                    <a:lnTo>
                      <a:pt x="1595" y="420"/>
                    </a:lnTo>
                    <a:lnTo>
                      <a:pt x="1595" y="420"/>
                    </a:lnTo>
                    <a:lnTo>
                      <a:pt x="1595" y="420"/>
                    </a:lnTo>
                    <a:lnTo>
                      <a:pt x="1596" y="420"/>
                    </a:lnTo>
                    <a:lnTo>
                      <a:pt x="1596" y="419"/>
                    </a:lnTo>
                    <a:lnTo>
                      <a:pt x="1596" y="419"/>
                    </a:lnTo>
                    <a:lnTo>
                      <a:pt x="1596" y="419"/>
                    </a:lnTo>
                    <a:lnTo>
                      <a:pt x="1596" y="420"/>
                    </a:lnTo>
                    <a:lnTo>
                      <a:pt x="1597" y="421"/>
                    </a:lnTo>
                    <a:lnTo>
                      <a:pt x="1597" y="421"/>
                    </a:lnTo>
                    <a:lnTo>
                      <a:pt x="1597" y="422"/>
                    </a:lnTo>
                    <a:lnTo>
                      <a:pt x="1597" y="423"/>
                    </a:lnTo>
                    <a:lnTo>
                      <a:pt x="1597" y="423"/>
                    </a:lnTo>
                    <a:lnTo>
                      <a:pt x="1597" y="424"/>
                    </a:lnTo>
                    <a:lnTo>
                      <a:pt x="1598" y="425"/>
                    </a:lnTo>
                    <a:lnTo>
                      <a:pt x="1598" y="424"/>
                    </a:lnTo>
                    <a:lnTo>
                      <a:pt x="1598" y="423"/>
                    </a:lnTo>
                    <a:lnTo>
                      <a:pt x="1598" y="422"/>
                    </a:lnTo>
                    <a:lnTo>
                      <a:pt x="1598" y="421"/>
                    </a:lnTo>
                    <a:lnTo>
                      <a:pt x="1599" y="420"/>
                    </a:lnTo>
                    <a:lnTo>
                      <a:pt x="1599" y="419"/>
                    </a:lnTo>
                    <a:lnTo>
                      <a:pt x="1599" y="418"/>
                    </a:lnTo>
                    <a:lnTo>
                      <a:pt x="1599" y="417"/>
                    </a:lnTo>
                    <a:lnTo>
                      <a:pt x="1599" y="417"/>
                    </a:lnTo>
                    <a:lnTo>
                      <a:pt x="1600" y="416"/>
                    </a:lnTo>
                    <a:lnTo>
                      <a:pt x="1600" y="416"/>
                    </a:lnTo>
                    <a:lnTo>
                      <a:pt x="1600" y="415"/>
                    </a:lnTo>
                    <a:lnTo>
                      <a:pt x="1600" y="415"/>
                    </a:lnTo>
                    <a:lnTo>
                      <a:pt x="1600" y="414"/>
                    </a:lnTo>
                    <a:lnTo>
                      <a:pt x="1601" y="413"/>
                    </a:lnTo>
                    <a:lnTo>
                      <a:pt x="1601" y="413"/>
                    </a:lnTo>
                    <a:lnTo>
                      <a:pt x="1601" y="412"/>
                    </a:lnTo>
                    <a:lnTo>
                      <a:pt x="1601" y="411"/>
                    </a:lnTo>
                    <a:lnTo>
                      <a:pt x="1601" y="411"/>
                    </a:lnTo>
                    <a:lnTo>
                      <a:pt x="1602" y="410"/>
                    </a:lnTo>
                    <a:lnTo>
                      <a:pt x="1602" y="409"/>
                    </a:lnTo>
                    <a:lnTo>
                      <a:pt x="1602" y="408"/>
                    </a:lnTo>
                    <a:lnTo>
                      <a:pt x="1602" y="408"/>
                    </a:lnTo>
                    <a:lnTo>
                      <a:pt x="1602" y="407"/>
                    </a:lnTo>
                    <a:lnTo>
                      <a:pt x="1603" y="407"/>
                    </a:lnTo>
                    <a:lnTo>
                      <a:pt x="1603" y="407"/>
                    </a:lnTo>
                    <a:lnTo>
                      <a:pt x="1603" y="407"/>
                    </a:lnTo>
                    <a:lnTo>
                      <a:pt x="1603" y="407"/>
                    </a:lnTo>
                    <a:lnTo>
                      <a:pt x="1603" y="407"/>
                    </a:lnTo>
                    <a:lnTo>
                      <a:pt x="1603" y="407"/>
                    </a:lnTo>
                    <a:lnTo>
                      <a:pt x="1604" y="407"/>
                    </a:lnTo>
                    <a:lnTo>
                      <a:pt x="1604" y="407"/>
                    </a:lnTo>
                    <a:lnTo>
                      <a:pt x="1604" y="407"/>
                    </a:lnTo>
                    <a:lnTo>
                      <a:pt x="1604" y="408"/>
                    </a:lnTo>
                    <a:lnTo>
                      <a:pt x="1604" y="408"/>
                    </a:lnTo>
                    <a:lnTo>
                      <a:pt x="1605" y="409"/>
                    </a:lnTo>
                    <a:lnTo>
                      <a:pt x="1605" y="409"/>
                    </a:lnTo>
                    <a:lnTo>
                      <a:pt x="1605" y="410"/>
                    </a:lnTo>
                    <a:lnTo>
                      <a:pt x="1605" y="411"/>
                    </a:lnTo>
                    <a:lnTo>
                      <a:pt x="1605" y="411"/>
                    </a:lnTo>
                    <a:lnTo>
                      <a:pt x="1606" y="412"/>
                    </a:lnTo>
                    <a:lnTo>
                      <a:pt x="1606" y="413"/>
                    </a:lnTo>
                    <a:lnTo>
                      <a:pt x="1606" y="414"/>
                    </a:lnTo>
                    <a:lnTo>
                      <a:pt x="1606" y="415"/>
                    </a:lnTo>
                    <a:lnTo>
                      <a:pt x="1606" y="416"/>
                    </a:lnTo>
                    <a:lnTo>
                      <a:pt x="1607" y="417"/>
                    </a:lnTo>
                    <a:lnTo>
                      <a:pt x="1607" y="418"/>
                    </a:lnTo>
                    <a:lnTo>
                      <a:pt x="1607" y="419"/>
                    </a:lnTo>
                    <a:lnTo>
                      <a:pt x="1607" y="418"/>
                    </a:lnTo>
                    <a:lnTo>
                      <a:pt x="1607" y="417"/>
                    </a:lnTo>
                    <a:lnTo>
                      <a:pt x="1608" y="416"/>
                    </a:lnTo>
                    <a:lnTo>
                      <a:pt x="1608" y="415"/>
                    </a:lnTo>
                    <a:lnTo>
                      <a:pt x="1608" y="413"/>
                    </a:lnTo>
                    <a:lnTo>
                      <a:pt x="1608" y="412"/>
                    </a:lnTo>
                    <a:lnTo>
                      <a:pt x="1608" y="411"/>
                    </a:lnTo>
                    <a:lnTo>
                      <a:pt x="1609" y="410"/>
                    </a:lnTo>
                    <a:lnTo>
                      <a:pt x="1609" y="409"/>
                    </a:lnTo>
                    <a:lnTo>
                      <a:pt x="1609" y="408"/>
                    </a:lnTo>
                    <a:lnTo>
                      <a:pt x="1609" y="407"/>
                    </a:lnTo>
                    <a:lnTo>
                      <a:pt x="1609" y="406"/>
                    </a:lnTo>
                    <a:lnTo>
                      <a:pt x="1609" y="405"/>
                    </a:lnTo>
                    <a:lnTo>
                      <a:pt x="1610" y="405"/>
                    </a:lnTo>
                    <a:lnTo>
                      <a:pt x="1610" y="404"/>
                    </a:lnTo>
                    <a:lnTo>
                      <a:pt x="1610" y="403"/>
                    </a:lnTo>
                    <a:lnTo>
                      <a:pt x="1610" y="402"/>
                    </a:lnTo>
                    <a:lnTo>
                      <a:pt x="1610" y="401"/>
                    </a:lnTo>
                    <a:lnTo>
                      <a:pt x="1611" y="400"/>
                    </a:lnTo>
                    <a:lnTo>
                      <a:pt x="1611" y="399"/>
                    </a:lnTo>
                    <a:lnTo>
                      <a:pt x="1611" y="399"/>
                    </a:lnTo>
                    <a:lnTo>
                      <a:pt x="1611" y="398"/>
                    </a:lnTo>
                    <a:lnTo>
                      <a:pt x="1611" y="397"/>
                    </a:lnTo>
                    <a:lnTo>
                      <a:pt x="1612" y="396"/>
                    </a:lnTo>
                    <a:lnTo>
                      <a:pt x="1612" y="396"/>
                    </a:lnTo>
                    <a:lnTo>
                      <a:pt x="1612" y="397"/>
                    </a:lnTo>
                    <a:lnTo>
                      <a:pt x="1612" y="397"/>
                    </a:lnTo>
                    <a:lnTo>
                      <a:pt x="1612" y="397"/>
                    </a:lnTo>
                    <a:lnTo>
                      <a:pt x="1613" y="398"/>
                    </a:lnTo>
                    <a:lnTo>
                      <a:pt x="1613" y="398"/>
                    </a:lnTo>
                    <a:lnTo>
                      <a:pt x="1613" y="398"/>
                    </a:lnTo>
                    <a:lnTo>
                      <a:pt x="1613" y="399"/>
                    </a:lnTo>
                    <a:lnTo>
                      <a:pt x="1613" y="399"/>
                    </a:lnTo>
                    <a:lnTo>
                      <a:pt x="1614" y="399"/>
                    </a:lnTo>
                    <a:lnTo>
                      <a:pt x="1614" y="399"/>
                    </a:lnTo>
                    <a:lnTo>
                      <a:pt x="1614" y="399"/>
                    </a:lnTo>
                    <a:lnTo>
                      <a:pt x="1614" y="398"/>
                    </a:lnTo>
                    <a:lnTo>
                      <a:pt x="1614" y="398"/>
                    </a:lnTo>
                    <a:lnTo>
                      <a:pt x="1615" y="398"/>
                    </a:lnTo>
                    <a:lnTo>
                      <a:pt x="1615" y="398"/>
                    </a:lnTo>
                    <a:lnTo>
                      <a:pt x="1615" y="397"/>
                    </a:lnTo>
                    <a:lnTo>
                      <a:pt x="1615" y="396"/>
                    </a:lnTo>
                    <a:lnTo>
                      <a:pt x="1615" y="395"/>
                    </a:lnTo>
                    <a:lnTo>
                      <a:pt x="1615" y="394"/>
                    </a:lnTo>
                    <a:lnTo>
                      <a:pt x="1615" y="393"/>
                    </a:lnTo>
                    <a:lnTo>
                      <a:pt x="1616" y="392"/>
                    </a:lnTo>
                    <a:lnTo>
                      <a:pt x="1616" y="391"/>
                    </a:lnTo>
                    <a:lnTo>
                      <a:pt x="1616" y="389"/>
                    </a:lnTo>
                    <a:lnTo>
                      <a:pt x="1616" y="388"/>
                    </a:lnTo>
                    <a:lnTo>
                      <a:pt x="1617" y="387"/>
                    </a:lnTo>
                    <a:lnTo>
                      <a:pt x="1617" y="386"/>
                    </a:lnTo>
                    <a:lnTo>
                      <a:pt x="1617" y="385"/>
                    </a:lnTo>
                    <a:lnTo>
                      <a:pt x="1617" y="384"/>
                    </a:lnTo>
                    <a:lnTo>
                      <a:pt x="1617" y="383"/>
                    </a:lnTo>
                    <a:lnTo>
                      <a:pt x="1618" y="381"/>
                    </a:lnTo>
                    <a:lnTo>
                      <a:pt x="1618" y="381"/>
                    </a:lnTo>
                    <a:lnTo>
                      <a:pt x="1618" y="381"/>
                    </a:lnTo>
                    <a:lnTo>
                      <a:pt x="1618" y="381"/>
                    </a:lnTo>
                    <a:lnTo>
                      <a:pt x="1618" y="381"/>
                    </a:lnTo>
                    <a:lnTo>
                      <a:pt x="1619" y="381"/>
                    </a:lnTo>
                    <a:lnTo>
                      <a:pt x="1619" y="382"/>
                    </a:lnTo>
                    <a:lnTo>
                      <a:pt x="1619" y="382"/>
                    </a:lnTo>
                    <a:lnTo>
                      <a:pt x="1619" y="382"/>
                    </a:lnTo>
                    <a:lnTo>
                      <a:pt x="1619" y="383"/>
                    </a:lnTo>
                    <a:lnTo>
                      <a:pt x="1620" y="381"/>
                    </a:lnTo>
                    <a:lnTo>
                      <a:pt x="1620" y="380"/>
                    </a:lnTo>
                    <a:lnTo>
                      <a:pt x="1620" y="378"/>
                    </a:lnTo>
                    <a:lnTo>
                      <a:pt x="1620" y="377"/>
                    </a:lnTo>
                    <a:lnTo>
                      <a:pt x="1620" y="375"/>
                    </a:lnTo>
                    <a:lnTo>
                      <a:pt x="1620" y="373"/>
                    </a:lnTo>
                    <a:lnTo>
                      <a:pt x="1620" y="372"/>
                    </a:lnTo>
                    <a:lnTo>
                      <a:pt x="1621" y="370"/>
                    </a:lnTo>
                    <a:lnTo>
                      <a:pt x="1621" y="370"/>
                    </a:lnTo>
                    <a:lnTo>
                      <a:pt x="1621" y="371"/>
                    </a:lnTo>
                    <a:lnTo>
                      <a:pt x="1621" y="372"/>
                    </a:lnTo>
                    <a:lnTo>
                      <a:pt x="1621" y="373"/>
                    </a:lnTo>
                    <a:lnTo>
                      <a:pt x="1622" y="373"/>
                    </a:lnTo>
                    <a:lnTo>
                      <a:pt x="1622" y="374"/>
                    </a:lnTo>
                    <a:lnTo>
                      <a:pt x="1622" y="375"/>
                    </a:lnTo>
                    <a:lnTo>
                      <a:pt x="1622" y="375"/>
                    </a:lnTo>
                    <a:lnTo>
                      <a:pt x="1622" y="379"/>
                    </a:lnTo>
                    <a:lnTo>
                      <a:pt x="1623" y="382"/>
                    </a:lnTo>
                    <a:lnTo>
                      <a:pt x="1623" y="386"/>
                    </a:lnTo>
                    <a:lnTo>
                      <a:pt x="1623" y="390"/>
                    </a:lnTo>
                    <a:lnTo>
                      <a:pt x="1623" y="394"/>
                    </a:lnTo>
                    <a:lnTo>
                      <a:pt x="1624" y="398"/>
                    </a:lnTo>
                    <a:lnTo>
                      <a:pt x="1624" y="401"/>
                    </a:lnTo>
                    <a:lnTo>
                      <a:pt x="1624" y="405"/>
                    </a:lnTo>
                    <a:lnTo>
                      <a:pt x="1624" y="407"/>
                    </a:lnTo>
                    <a:lnTo>
                      <a:pt x="1624" y="408"/>
                    </a:lnTo>
                    <a:lnTo>
                      <a:pt x="1625" y="410"/>
                    </a:lnTo>
                    <a:lnTo>
                      <a:pt x="1625" y="411"/>
                    </a:lnTo>
                    <a:lnTo>
                      <a:pt x="1625" y="413"/>
                    </a:lnTo>
                    <a:lnTo>
                      <a:pt x="1625" y="414"/>
                    </a:lnTo>
                    <a:lnTo>
                      <a:pt x="1625" y="416"/>
                    </a:lnTo>
                    <a:lnTo>
                      <a:pt x="1626" y="417"/>
                    </a:lnTo>
                    <a:lnTo>
                      <a:pt x="1626" y="419"/>
                    </a:lnTo>
                    <a:lnTo>
                      <a:pt x="1626" y="422"/>
                    </a:lnTo>
                    <a:lnTo>
                      <a:pt x="1626" y="424"/>
                    </a:lnTo>
                    <a:lnTo>
                      <a:pt x="1626" y="426"/>
                    </a:lnTo>
                    <a:lnTo>
                      <a:pt x="1626" y="428"/>
                    </a:lnTo>
                    <a:lnTo>
                      <a:pt x="1626" y="430"/>
                    </a:lnTo>
                    <a:lnTo>
                      <a:pt x="1627" y="433"/>
                    </a:lnTo>
                    <a:lnTo>
                      <a:pt x="1627" y="435"/>
                    </a:lnTo>
                    <a:lnTo>
                      <a:pt x="1627" y="435"/>
                    </a:lnTo>
                    <a:lnTo>
                      <a:pt x="1627" y="434"/>
                    </a:lnTo>
                    <a:lnTo>
                      <a:pt x="1627" y="434"/>
                    </a:lnTo>
                    <a:lnTo>
                      <a:pt x="1628" y="433"/>
                    </a:lnTo>
                    <a:lnTo>
                      <a:pt x="1628" y="433"/>
                    </a:lnTo>
                    <a:lnTo>
                      <a:pt x="1628" y="432"/>
                    </a:lnTo>
                    <a:lnTo>
                      <a:pt x="1628" y="432"/>
                    </a:lnTo>
                    <a:lnTo>
                      <a:pt x="1628" y="431"/>
                    </a:lnTo>
                    <a:lnTo>
                      <a:pt x="1629" y="431"/>
                    </a:lnTo>
                    <a:lnTo>
                      <a:pt x="1629" y="432"/>
                    </a:lnTo>
                    <a:lnTo>
                      <a:pt x="1629" y="432"/>
                    </a:lnTo>
                    <a:lnTo>
                      <a:pt x="1629" y="433"/>
                    </a:lnTo>
                    <a:lnTo>
                      <a:pt x="1629" y="433"/>
                    </a:lnTo>
                    <a:lnTo>
                      <a:pt x="1630" y="434"/>
                    </a:lnTo>
                    <a:lnTo>
                      <a:pt x="1630" y="434"/>
                    </a:lnTo>
                    <a:lnTo>
                      <a:pt x="1630" y="435"/>
                    </a:lnTo>
                    <a:lnTo>
                      <a:pt x="1630" y="434"/>
                    </a:lnTo>
                    <a:lnTo>
                      <a:pt x="1630" y="434"/>
                    </a:lnTo>
                    <a:lnTo>
                      <a:pt x="1631" y="434"/>
                    </a:lnTo>
                    <a:lnTo>
                      <a:pt x="1631" y="434"/>
                    </a:lnTo>
                    <a:lnTo>
                      <a:pt x="1631" y="434"/>
                    </a:lnTo>
                    <a:lnTo>
                      <a:pt x="1631" y="434"/>
                    </a:lnTo>
                    <a:lnTo>
                      <a:pt x="1632" y="434"/>
                    </a:lnTo>
                    <a:lnTo>
                      <a:pt x="1632" y="434"/>
                    </a:lnTo>
                    <a:lnTo>
                      <a:pt x="1632" y="434"/>
                    </a:lnTo>
                    <a:lnTo>
                      <a:pt x="1632" y="434"/>
                    </a:lnTo>
                    <a:lnTo>
                      <a:pt x="1632" y="435"/>
                    </a:lnTo>
                    <a:lnTo>
                      <a:pt x="1632" y="436"/>
                    </a:lnTo>
                    <a:lnTo>
                      <a:pt x="1632" y="437"/>
                    </a:lnTo>
                    <a:lnTo>
                      <a:pt x="1633" y="437"/>
                    </a:lnTo>
                    <a:lnTo>
                      <a:pt x="1633" y="438"/>
                    </a:lnTo>
                    <a:lnTo>
                      <a:pt x="1633" y="438"/>
                    </a:lnTo>
                    <a:lnTo>
                      <a:pt x="1633" y="437"/>
                    </a:lnTo>
                    <a:lnTo>
                      <a:pt x="1633" y="436"/>
                    </a:lnTo>
                    <a:lnTo>
                      <a:pt x="1634" y="434"/>
                    </a:lnTo>
                    <a:lnTo>
                      <a:pt x="1634" y="433"/>
                    </a:lnTo>
                    <a:lnTo>
                      <a:pt x="1634" y="431"/>
                    </a:lnTo>
                    <a:lnTo>
                      <a:pt x="1634" y="430"/>
                    </a:lnTo>
                    <a:lnTo>
                      <a:pt x="1634" y="428"/>
                    </a:lnTo>
                    <a:lnTo>
                      <a:pt x="1635" y="427"/>
                    </a:lnTo>
                    <a:lnTo>
                      <a:pt x="1635" y="426"/>
                    </a:lnTo>
                    <a:lnTo>
                      <a:pt x="1635" y="426"/>
                    </a:lnTo>
                    <a:lnTo>
                      <a:pt x="1635" y="425"/>
                    </a:lnTo>
                    <a:lnTo>
                      <a:pt x="1635" y="424"/>
                    </a:lnTo>
                    <a:lnTo>
                      <a:pt x="1636" y="424"/>
                    </a:lnTo>
                    <a:lnTo>
                      <a:pt x="1636" y="424"/>
                    </a:lnTo>
                    <a:lnTo>
                      <a:pt x="1636" y="423"/>
                    </a:lnTo>
                    <a:lnTo>
                      <a:pt x="1636" y="423"/>
                    </a:lnTo>
                    <a:lnTo>
                      <a:pt x="1636" y="423"/>
                    </a:lnTo>
                    <a:lnTo>
                      <a:pt x="1637" y="423"/>
                    </a:lnTo>
                    <a:lnTo>
                      <a:pt x="1637" y="423"/>
                    </a:lnTo>
                    <a:lnTo>
                      <a:pt x="1637" y="424"/>
                    </a:lnTo>
                    <a:lnTo>
                      <a:pt x="1637" y="424"/>
                    </a:lnTo>
                    <a:lnTo>
                      <a:pt x="1637" y="424"/>
                    </a:lnTo>
                    <a:lnTo>
                      <a:pt x="1638" y="425"/>
                    </a:lnTo>
                    <a:lnTo>
                      <a:pt x="1638" y="425"/>
                    </a:lnTo>
                    <a:lnTo>
                      <a:pt x="1638" y="425"/>
                    </a:lnTo>
                    <a:lnTo>
                      <a:pt x="1638" y="425"/>
                    </a:lnTo>
                    <a:lnTo>
                      <a:pt x="1638" y="426"/>
                    </a:lnTo>
                    <a:lnTo>
                      <a:pt x="1638" y="426"/>
                    </a:lnTo>
                    <a:lnTo>
                      <a:pt x="1639" y="426"/>
                    </a:lnTo>
                    <a:lnTo>
                      <a:pt x="1639" y="426"/>
                    </a:lnTo>
                    <a:lnTo>
                      <a:pt x="1639" y="426"/>
                    </a:lnTo>
                    <a:lnTo>
                      <a:pt x="1639" y="426"/>
                    </a:lnTo>
                    <a:lnTo>
                      <a:pt x="1639" y="427"/>
                    </a:lnTo>
                    <a:lnTo>
                      <a:pt x="1640" y="427"/>
                    </a:lnTo>
                    <a:lnTo>
                      <a:pt x="1640" y="427"/>
                    </a:lnTo>
                    <a:lnTo>
                      <a:pt x="1640" y="427"/>
                    </a:lnTo>
                    <a:lnTo>
                      <a:pt x="1640" y="427"/>
                    </a:lnTo>
                    <a:lnTo>
                      <a:pt x="1640" y="427"/>
                    </a:lnTo>
                    <a:lnTo>
                      <a:pt x="1641" y="428"/>
                    </a:lnTo>
                    <a:lnTo>
                      <a:pt x="1641" y="428"/>
                    </a:lnTo>
                    <a:lnTo>
                      <a:pt x="1641" y="427"/>
                    </a:lnTo>
                    <a:lnTo>
                      <a:pt x="1641" y="425"/>
                    </a:lnTo>
                    <a:lnTo>
                      <a:pt x="1641" y="424"/>
                    </a:lnTo>
                    <a:lnTo>
                      <a:pt x="1642" y="423"/>
                    </a:lnTo>
                    <a:lnTo>
                      <a:pt x="1642" y="422"/>
                    </a:lnTo>
                    <a:lnTo>
                      <a:pt x="1642" y="420"/>
                    </a:lnTo>
                    <a:lnTo>
                      <a:pt x="1642" y="419"/>
                    </a:lnTo>
                    <a:lnTo>
                      <a:pt x="1642" y="417"/>
                    </a:lnTo>
                    <a:lnTo>
                      <a:pt x="1643" y="417"/>
                    </a:lnTo>
                    <a:lnTo>
                      <a:pt x="1643" y="417"/>
                    </a:lnTo>
                    <a:lnTo>
                      <a:pt x="1643" y="416"/>
                    </a:lnTo>
                    <a:lnTo>
                      <a:pt x="1643" y="416"/>
                    </a:lnTo>
                    <a:lnTo>
                      <a:pt x="1643" y="416"/>
                    </a:lnTo>
                    <a:lnTo>
                      <a:pt x="1644" y="415"/>
                    </a:lnTo>
                    <a:lnTo>
                      <a:pt x="1644" y="415"/>
                    </a:lnTo>
                    <a:lnTo>
                      <a:pt x="1644" y="414"/>
                    </a:lnTo>
                    <a:lnTo>
                      <a:pt x="1644" y="415"/>
                    </a:lnTo>
                    <a:lnTo>
                      <a:pt x="1644" y="415"/>
                    </a:lnTo>
                    <a:lnTo>
                      <a:pt x="1644" y="415"/>
                    </a:lnTo>
                    <a:lnTo>
                      <a:pt x="1645" y="415"/>
                    </a:lnTo>
                    <a:lnTo>
                      <a:pt x="1645" y="416"/>
                    </a:lnTo>
                    <a:lnTo>
                      <a:pt x="1645" y="416"/>
                    </a:lnTo>
                    <a:lnTo>
                      <a:pt x="1645" y="416"/>
                    </a:lnTo>
                    <a:lnTo>
                      <a:pt x="1645" y="416"/>
                    </a:lnTo>
                    <a:lnTo>
                      <a:pt x="1646" y="416"/>
                    </a:lnTo>
                    <a:lnTo>
                      <a:pt x="1646" y="415"/>
                    </a:lnTo>
                    <a:lnTo>
                      <a:pt x="1646" y="414"/>
                    </a:lnTo>
                    <a:lnTo>
                      <a:pt x="1646" y="413"/>
                    </a:lnTo>
                    <a:lnTo>
                      <a:pt x="1646" y="412"/>
                    </a:lnTo>
                    <a:lnTo>
                      <a:pt x="1647" y="411"/>
                    </a:lnTo>
                    <a:lnTo>
                      <a:pt x="1647" y="410"/>
                    </a:lnTo>
                    <a:lnTo>
                      <a:pt x="1647" y="409"/>
                    </a:lnTo>
                    <a:lnTo>
                      <a:pt x="1647" y="409"/>
                    </a:lnTo>
                    <a:lnTo>
                      <a:pt x="1647" y="409"/>
                    </a:lnTo>
                    <a:lnTo>
                      <a:pt x="1648" y="409"/>
                    </a:lnTo>
                    <a:lnTo>
                      <a:pt x="1648" y="409"/>
                    </a:lnTo>
                    <a:lnTo>
                      <a:pt x="1648" y="408"/>
                    </a:lnTo>
                    <a:lnTo>
                      <a:pt x="1648" y="408"/>
                    </a:lnTo>
                    <a:lnTo>
                      <a:pt x="1648" y="408"/>
                    </a:lnTo>
                    <a:lnTo>
                      <a:pt x="1649" y="408"/>
                    </a:lnTo>
                    <a:lnTo>
                      <a:pt x="1649" y="407"/>
                    </a:lnTo>
                    <a:lnTo>
                      <a:pt x="1649" y="406"/>
                    </a:lnTo>
                    <a:lnTo>
                      <a:pt x="1649" y="405"/>
                    </a:lnTo>
                    <a:lnTo>
                      <a:pt x="1649" y="403"/>
                    </a:lnTo>
                    <a:lnTo>
                      <a:pt x="1650" y="402"/>
                    </a:lnTo>
                    <a:lnTo>
                      <a:pt x="1650" y="400"/>
                    </a:lnTo>
                    <a:lnTo>
                      <a:pt x="1650" y="399"/>
                    </a:lnTo>
                    <a:lnTo>
                      <a:pt x="1650" y="398"/>
                    </a:lnTo>
                    <a:lnTo>
                      <a:pt x="1650" y="397"/>
                    </a:lnTo>
                    <a:lnTo>
                      <a:pt x="1650" y="397"/>
                    </a:lnTo>
                    <a:lnTo>
                      <a:pt x="1651" y="396"/>
                    </a:lnTo>
                    <a:lnTo>
                      <a:pt x="1651" y="395"/>
                    </a:lnTo>
                    <a:lnTo>
                      <a:pt x="1651" y="395"/>
                    </a:lnTo>
                    <a:lnTo>
                      <a:pt x="1651" y="394"/>
                    </a:lnTo>
                    <a:lnTo>
                      <a:pt x="1651" y="393"/>
                    </a:lnTo>
                    <a:lnTo>
                      <a:pt x="1652" y="393"/>
                    </a:lnTo>
                    <a:lnTo>
                      <a:pt x="1652" y="393"/>
                    </a:lnTo>
                    <a:lnTo>
                      <a:pt x="1652" y="392"/>
                    </a:lnTo>
                    <a:lnTo>
                      <a:pt x="1652" y="392"/>
                    </a:lnTo>
                    <a:lnTo>
                      <a:pt x="1652" y="392"/>
                    </a:lnTo>
                    <a:lnTo>
                      <a:pt x="1653" y="392"/>
                    </a:lnTo>
                    <a:lnTo>
                      <a:pt x="1653" y="392"/>
                    </a:lnTo>
                    <a:lnTo>
                      <a:pt x="1653" y="391"/>
                    </a:lnTo>
                    <a:lnTo>
                      <a:pt x="1653" y="391"/>
                    </a:lnTo>
                    <a:lnTo>
                      <a:pt x="1653" y="390"/>
                    </a:lnTo>
                    <a:lnTo>
                      <a:pt x="1654" y="389"/>
                    </a:lnTo>
                    <a:lnTo>
                      <a:pt x="1654" y="388"/>
                    </a:lnTo>
                    <a:lnTo>
                      <a:pt x="1654" y="387"/>
                    </a:lnTo>
                    <a:lnTo>
                      <a:pt x="1654" y="386"/>
                    </a:lnTo>
                    <a:lnTo>
                      <a:pt x="1654" y="384"/>
                    </a:lnTo>
                    <a:lnTo>
                      <a:pt x="1655" y="383"/>
                    </a:lnTo>
                    <a:lnTo>
                      <a:pt x="1655" y="382"/>
                    </a:lnTo>
                    <a:lnTo>
                      <a:pt x="1655" y="383"/>
                    </a:lnTo>
                    <a:lnTo>
                      <a:pt x="1655" y="385"/>
                    </a:lnTo>
                    <a:lnTo>
                      <a:pt x="1655" y="387"/>
                    </a:lnTo>
                    <a:lnTo>
                      <a:pt x="1655" y="389"/>
                    </a:lnTo>
                    <a:lnTo>
                      <a:pt x="1655" y="392"/>
                    </a:lnTo>
                    <a:lnTo>
                      <a:pt x="1656" y="393"/>
                    </a:lnTo>
                    <a:lnTo>
                      <a:pt x="1656" y="396"/>
                    </a:lnTo>
                    <a:lnTo>
                      <a:pt x="1656" y="398"/>
                    </a:lnTo>
                    <a:lnTo>
                      <a:pt x="1656" y="400"/>
                    </a:lnTo>
                    <a:lnTo>
                      <a:pt x="1656" y="402"/>
                    </a:lnTo>
                    <a:lnTo>
                      <a:pt x="1657" y="405"/>
                    </a:lnTo>
                    <a:lnTo>
                      <a:pt x="1657" y="407"/>
                    </a:lnTo>
                    <a:lnTo>
                      <a:pt x="1657" y="409"/>
                    </a:lnTo>
                    <a:lnTo>
                      <a:pt x="1657" y="411"/>
                    </a:lnTo>
                    <a:lnTo>
                      <a:pt x="1658" y="414"/>
                    </a:lnTo>
                    <a:lnTo>
                      <a:pt x="1658" y="416"/>
                    </a:lnTo>
                    <a:lnTo>
                      <a:pt x="1658" y="417"/>
                    </a:lnTo>
                    <a:lnTo>
                      <a:pt x="1658" y="418"/>
                    </a:lnTo>
                    <a:lnTo>
                      <a:pt x="1658" y="419"/>
                    </a:lnTo>
                    <a:lnTo>
                      <a:pt x="1659" y="420"/>
                    </a:lnTo>
                    <a:lnTo>
                      <a:pt x="1659" y="421"/>
                    </a:lnTo>
                    <a:lnTo>
                      <a:pt x="1659" y="422"/>
                    </a:lnTo>
                    <a:lnTo>
                      <a:pt x="1659" y="423"/>
                    </a:lnTo>
                    <a:lnTo>
                      <a:pt x="1659" y="423"/>
                    </a:lnTo>
                    <a:lnTo>
                      <a:pt x="1660" y="425"/>
                    </a:lnTo>
                    <a:lnTo>
                      <a:pt x="1660" y="427"/>
                    </a:lnTo>
                    <a:lnTo>
                      <a:pt x="1660" y="429"/>
                    </a:lnTo>
                    <a:lnTo>
                      <a:pt x="1660" y="431"/>
                    </a:lnTo>
                    <a:lnTo>
                      <a:pt x="1660" y="433"/>
                    </a:lnTo>
                    <a:lnTo>
                      <a:pt x="1661" y="434"/>
                    </a:lnTo>
                    <a:lnTo>
                      <a:pt x="1661" y="436"/>
                    </a:lnTo>
                    <a:lnTo>
                      <a:pt x="1661" y="438"/>
                    </a:lnTo>
                    <a:lnTo>
                      <a:pt x="1661" y="439"/>
                    </a:lnTo>
                    <a:lnTo>
                      <a:pt x="1661" y="440"/>
                    </a:lnTo>
                    <a:lnTo>
                      <a:pt x="1661" y="440"/>
                    </a:lnTo>
                    <a:lnTo>
                      <a:pt x="1661" y="440"/>
                    </a:lnTo>
                    <a:lnTo>
                      <a:pt x="1662" y="440"/>
                    </a:lnTo>
                    <a:lnTo>
                      <a:pt x="1662" y="441"/>
                    </a:lnTo>
                    <a:lnTo>
                      <a:pt x="1662" y="442"/>
                    </a:lnTo>
                    <a:lnTo>
                      <a:pt x="1662" y="442"/>
                    </a:lnTo>
                    <a:lnTo>
                      <a:pt x="1662" y="442"/>
                    </a:lnTo>
                    <a:lnTo>
                      <a:pt x="1663" y="441"/>
                    </a:lnTo>
                    <a:lnTo>
                      <a:pt x="1663" y="440"/>
                    </a:lnTo>
                    <a:lnTo>
                      <a:pt x="1663" y="440"/>
                    </a:lnTo>
                    <a:lnTo>
                      <a:pt x="1663" y="439"/>
                    </a:lnTo>
                    <a:lnTo>
                      <a:pt x="1663" y="438"/>
                    </a:lnTo>
                    <a:lnTo>
                      <a:pt x="1664" y="437"/>
                    </a:lnTo>
                    <a:lnTo>
                      <a:pt x="1664" y="437"/>
                    </a:lnTo>
                    <a:lnTo>
                      <a:pt x="1664" y="437"/>
                    </a:lnTo>
                    <a:lnTo>
                      <a:pt x="1664" y="439"/>
                    </a:lnTo>
                    <a:lnTo>
                      <a:pt x="1664" y="440"/>
                    </a:lnTo>
                    <a:lnTo>
                      <a:pt x="1665" y="442"/>
                    </a:lnTo>
                    <a:lnTo>
                      <a:pt x="1665" y="443"/>
                    </a:lnTo>
                    <a:lnTo>
                      <a:pt x="1665" y="444"/>
                    </a:lnTo>
                    <a:lnTo>
                      <a:pt x="1665" y="446"/>
                    </a:lnTo>
                    <a:lnTo>
                      <a:pt x="1666" y="447"/>
                    </a:lnTo>
                    <a:lnTo>
                      <a:pt x="1666" y="447"/>
                    </a:lnTo>
                    <a:lnTo>
                      <a:pt x="1666" y="446"/>
                    </a:lnTo>
                    <a:lnTo>
                      <a:pt x="1666" y="446"/>
                    </a:lnTo>
                    <a:lnTo>
                      <a:pt x="1666" y="445"/>
                    </a:lnTo>
                    <a:lnTo>
                      <a:pt x="1667" y="444"/>
                    </a:lnTo>
                    <a:lnTo>
                      <a:pt x="1667" y="443"/>
                    </a:lnTo>
                    <a:lnTo>
                      <a:pt x="1667" y="443"/>
                    </a:lnTo>
                    <a:lnTo>
                      <a:pt x="1667" y="442"/>
                    </a:lnTo>
                    <a:lnTo>
                      <a:pt x="1667" y="441"/>
                    </a:lnTo>
                    <a:lnTo>
                      <a:pt x="1667" y="440"/>
                    </a:lnTo>
                    <a:lnTo>
                      <a:pt x="1667" y="438"/>
                    </a:lnTo>
                    <a:lnTo>
                      <a:pt x="1668" y="437"/>
                    </a:lnTo>
                    <a:lnTo>
                      <a:pt x="1668" y="436"/>
                    </a:lnTo>
                    <a:lnTo>
                      <a:pt x="1668" y="435"/>
                    </a:lnTo>
                    <a:lnTo>
                      <a:pt x="1668" y="434"/>
                    </a:lnTo>
                    <a:lnTo>
                      <a:pt x="1668" y="432"/>
                    </a:lnTo>
                    <a:lnTo>
                      <a:pt x="1669" y="432"/>
                    </a:lnTo>
                    <a:lnTo>
                      <a:pt x="1669" y="431"/>
                    </a:lnTo>
                    <a:lnTo>
                      <a:pt x="1669" y="430"/>
                    </a:lnTo>
                    <a:lnTo>
                      <a:pt x="1669" y="430"/>
                    </a:lnTo>
                    <a:lnTo>
                      <a:pt x="1669" y="429"/>
                    </a:lnTo>
                    <a:lnTo>
                      <a:pt x="1670" y="429"/>
                    </a:lnTo>
                    <a:lnTo>
                      <a:pt x="1670" y="428"/>
                    </a:lnTo>
                    <a:lnTo>
                      <a:pt x="1670" y="428"/>
                    </a:lnTo>
                    <a:lnTo>
                      <a:pt x="1670" y="427"/>
                    </a:lnTo>
                    <a:lnTo>
                      <a:pt x="1670" y="427"/>
                    </a:lnTo>
                    <a:lnTo>
                      <a:pt x="1671" y="427"/>
                    </a:lnTo>
                    <a:lnTo>
                      <a:pt x="1671" y="427"/>
                    </a:lnTo>
                    <a:lnTo>
                      <a:pt x="1671" y="426"/>
                    </a:lnTo>
                    <a:lnTo>
                      <a:pt x="1671" y="426"/>
                    </a:lnTo>
                    <a:lnTo>
                      <a:pt x="1671" y="426"/>
                    </a:lnTo>
                    <a:lnTo>
                      <a:pt x="1672" y="425"/>
                    </a:lnTo>
                    <a:lnTo>
                      <a:pt x="1672" y="426"/>
                    </a:lnTo>
                    <a:lnTo>
                      <a:pt x="1672" y="427"/>
                    </a:lnTo>
                    <a:lnTo>
                      <a:pt x="1672" y="427"/>
                    </a:lnTo>
                    <a:lnTo>
                      <a:pt x="1672" y="428"/>
                    </a:lnTo>
                    <a:lnTo>
                      <a:pt x="1673" y="428"/>
                    </a:lnTo>
                    <a:lnTo>
                      <a:pt x="1673" y="429"/>
                    </a:lnTo>
                    <a:lnTo>
                      <a:pt x="1673" y="430"/>
                    </a:lnTo>
                    <a:lnTo>
                      <a:pt x="1673" y="430"/>
                    </a:lnTo>
                    <a:lnTo>
                      <a:pt x="1673" y="430"/>
                    </a:lnTo>
                    <a:lnTo>
                      <a:pt x="1673" y="430"/>
                    </a:lnTo>
                    <a:lnTo>
                      <a:pt x="1674" y="430"/>
                    </a:lnTo>
                    <a:lnTo>
                      <a:pt x="1674" y="430"/>
                    </a:lnTo>
                    <a:lnTo>
                      <a:pt x="1674" y="430"/>
                    </a:lnTo>
                    <a:lnTo>
                      <a:pt x="1674" y="430"/>
                    </a:lnTo>
                    <a:lnTo>
                      <a:pt x="1674" y="430"/>
                    </a:lnTo>
                    <a:lnTo>
                      <a:pt x="1675" y="430"/>
                    </a:lnTo>
                    <a:lnTo>
                      <a:pt x="1675" y="429"/>
                    </a:lnTo>
                    <a:lnTo>
                      <a:pt x="1675" y="428"/>
                    </a:lnTo>
                    <a:lnTo>
                      <a:pt x="1675" y="427"/>
                    </a:lnTo>
                    <a:lnTo>
                      <a:pt x="1675" y="426"/>
                    </a:lnTo>
                    <a:lnTo>
                      <a:pt x="1676" y="424"/>
                    </a:lnTo>
                    <a:lnTo>
                      <a:pt x="1676" y="423"/>
                    </a:lnTo>
                    <a:lnTo>
                      <a:pt x="1676" y="422"/>
                    </a:lnTo>
                    <a:lnTo>
                      <a:pt x="1676" y="421"/>
                    </a:lnTo>
                    <a:lnTo>
                      <a:pt x="1676" y="420"/>
                    </a:lnTo>
                    <a:lnTo>
                      <a:pt x="1677" y="419"/>
                    </a:lnTo>
                    <a:lnTo>
                      <a:pt x="1677" y="419"/>
                    </a:lnTo>
                    <a:lnTo>
                      <a:pt x="1677" y="418"/>
                    </a:lnTo>
                    <a:lnTo>
                      <a:pt x="1677" y="417"/>
                    </a:lnTo>
                    <a:lnTo>
                      <a:pt x="1677" y="417"/>
                    </a:lnTo>
                    <a:lnTo>
                      <a:pt x="1678" y="416"/>
                    </a:lnTo>
                    <a:lnTo>
                      <a:pt x="1678" y="416"/>
                    </a:lnTo>
                    <a:lnTo>
                      <a:pt x="1678" y="415"/>
                    </a:lnTo>
                    <a:lnTo>
                      <a:pt x="1678" y="416"/>
                    </a:lnTo>
                    <a:lnTo>
                      <a:pt x="1678" y="416"/>
                    </a:lnTo>
                    <a:lnTo>
                      <a:pt x="1679" y="416"/>
                    </a:lnTo>
                    <a:lnTo>
                      <a:pt x="1679" y="416"/>
                    </a:lnTo>
                    <a:lnTo>
                      <a:pt x="1679" y="416"/>
                    </a:lnTo>
                    <a:lnTo>
                      <a:pt x="1679" y="416"/>
                    </a:lnTo>
                    <a:lnTo>
                      <a:pt x="1679" y="416"/>
                    </a:lnTo>
                    <a:lnTo>
                      <a:pt x="1679" y="416"/>
                    </a:lnTo>
                    <a:lnTo>
                      <a:pt x="1680" y="415"/>
                    </a:lnTo>
                    <a:lnTo>
                      <a:pt x="1680" y="415"/>
                    </a:lnTo>
                    <a:lnTo>
                      <a:pt x="1680" y="414"/>
                    </a:lnTo>
                    <a:lnTo>
                      <a:pt x="1680" y="414"/>
                    </a:lnTo>
                    <a:lnTo>
                      <a:pt x="1680" y="413"/>
                    </a:lnTo>
                    <a:lnTo>
                      <a:pt x="1681" y="413"/>
                    </a:lnTo>
                    <a:lnTo>
                      <a:pt x="1681" y="412"/>
                    </a:lnTo>
                    <a:lnTo>
                      <a:pt x="1681" y="413"/>
                    </a:lnTo>
                    <a:lnTo>
                      <a:pt x="1681" y="413"/>
                    </a:lnTo>
                    <a:lnTo>
                      <a:pt x="1681" y="414"/>
                    </a:lnTo>
                    <a:lnTo>
                      <a:pt x="1682" y="415"/>
                    </a:lnTo>
                    <a:lnTo>
                      <a:pt x="1682" y="416"/>
                    </a:lnTo>
                    <a:lnTo>
                      <a:pt x="1682" y="416"/>
                    </a:lnTo>
                    <a:lnTo>
                      <a:pt x="1682" y="417"/>
                    </a:lnTo>
                    <a:lnTo>
                      <a:pt x="1682" y="418"/>
                    </a:lnTo>
                    <a:lnTo>
                      <a:pt x="1683" y="417"/>
                    </a:lnTo>
                    <a:lnTo>
                      <a:pt x="1683" y="416"/>
                    </a:lnTo>
                    <a:lnTo>
                      <a:pt x="1683" y="415"/>
                    </a:lnTo>
                    <a:lnTo>
                      <a:pt x="1683" y="414"/>
                    </a:lnTo>
                    <a:lnTo>
                      <a:pt x="1683" y="413"/>
                    </a:lnTo>
                    <a:lnTo>
                      <a:pt x="1684" y="412"/>
                    </a:lnTo>
                    <a:lnTo>
                      <a:pt x="1684" y="411"/>
                    </a:lnTo>
                    <a:lnTo>
                      <a:pt x="1684" y="410"/>
                    </a:lnTo>
                    <a:lnTo>
                      <a:pt x="1684" y="409"/>
                    </a:lnTo>
                    <a:lnTo>
                      <a:pt x="1684" y="408"/>
                    </a:lnTo>
                    <a:lnTo>
                      <a:pt x="1685" y="408"/>
                    </a:lnTo>
                    <a:lnTo>
                      <a:pt x="1685" y="407"/>
                    </a:lnTo>
                    <a:lnTo>
                      <a:pt x="1685" y="406"/>
                    </a:lnTo>
                    <a:lnTo>
                      <a:pt x="1685" y="406"/>
                    </a:lnTo>
                    <a:lnTo>
                      <a:pt x="1685" y="405"/>
                    </a:lnTo>
                    <a:lnTo>
                      <a:pt x="1685" y="405"/>
                    </a:lnTo>
                    <a:lnTo>
                      <a:pt x="1686" y="403"/>
                    </a:lnTo>
                    <a:lnTo>
                      <a:pt x="1686" y="401"/>
                    </a:lnTo>
                    <a:lnTo>
                      <a:pt x="1686" y="399"/>
                    </a:lnTo>
                    <a:lnTo>
                      <a:pt x="1686" y="398"/>
                    </a:lnTo>
                    <a:lnTo>
                      <a:pt x="1686" y="396"/>
                    </a:lnTo>
                    <a:lnTo>
                      <a:pt x="1687" y="394"/>
                    </a:lnTo>
                    <a:lnTo>
                      <a:pt x="1687" y="392"/>
                    </a:lnTo>
                    <a:lnTo>
                      <a:pt x="1687" y="390"/>
                    </a:lnTo>
                    <a:lnTo>
                      <a:pt x="1687" y="392"/>
                    </a:lnTo>
                    <a:lnTo>
                      <a:pt x="1687" y="395"/>
                    </a:lnTo>
                    <a:lnTo>
                      <a:pt x="1688" y="399"/>
                    </a:lnTo>
                    <a:lnTo>
                      <a:pt x="1688" y="402"/>
                    </a:lnTo>
                    <a:lnTo>
                      <a:pt x="1688" y="405"/>
                    </a:lnTo>
                    <a:lnTo>
                      <a:pt x="1688" y="409"/>
                    </a:lnTo>
                    <a:lnTo>
                      <a:pt x="1688" y="412"/>
                    </a:lnTo>
                    <a:lnTo>
                      <a:pt x="1689" y="415"/>
                    </a:lnTo>
                    <a:lnTo>
                      <a:pt x="1689" y="418"/>
                    </a:lnTo>
                    <a:lnTo>
                      <a:pt x="1689" y="420"/>
                    </a:lnTo>
                    <a:lnTo>
                      <a:pt x="1689" y="422"/>
                    </a:lnTo>
                    <a:lnTo>
                      <a:pt x="1689" y="424"/>
                    </a:lnTo>
                    <a:lnTo>
                      <a:pt x="1690" y="427"/>
                    </a:lnTo>
                    <a:lnTo>
                      <a:pt x="1690" y="429"/>
                    </a:lnTo>
                    <a:lnTo>
                      <a:pt x="1690" y="431"/>
                    </a:lnTo>
                    <a:lnTo>
                      <a:pt x="1690" y="433"/>
                    </a:lnTo>
                    <a:lnTo>
                      <a:pt x="1690" y="434"/>
                    </a:lnTo>
                    <a:lnTo>
                      <a:pt x="1690" y="434"/>
                    </a:lnTo>
                    <a:lnTo>
                      <a:pt x="1690" y="435"/>
                    </a:lnTo>
                    <a:lnTo>
                      <a:pt x="1691" y="435"/>
                    </a:lnTo>
                    <a:lnTo>
                      <a:pt x="1691" y="436"/>
                    </a:lnTo>
                    <a:lnTo>
                      <a:pt x="1691" y="436"/>
                    </a:lnTo>
                    <a:lnTo>
                      <a:pt x="1691" y="437"/>
                    </a:lnTo>
                    <a:lnTo>
                      <a:pt x="1692" y="437"/>
                    </a:lnTo>
                    <a:lnTo>
                      <a:pt x="1692" y="438"/>
                    </a:lnTo>
                    <a:lnTo>
                      <a:pt x="1692" y="439"/>
                    </a:lnTo>
                    <a:lnTo>
                      <a:pt x="1692" y="440"/>
                    </a:lnTo>
                    <a:lnTo>
                      <a:pt x="1692" y="441"/>
                    </a:lnTo>
                    <a:lnTo>
                      <a:pt x="1693" y="442"/>
                    </a:lnTo>
                    <a:lnTo>
                      <a:pt x="1693" y="443"/>
                    </a:lnTo>
                    <a:lnTo>
                      <a:pt x="1693" y="443"/>
                    </a:lnTo>
                    <a:lnTo>
                      <a:pt x="1693" y="445"/>
                    </a:lnTo>
                    <a:lnTo>
                      <a:pt x="1693" y="445"/>
                    </a:lnTo>
                    <a:lnTo>
                      <a:pt x="1694" y="445"/>
                    </a:lnTo>
                    <a:lnTo>
                      <a:pt x="1694" y="446"/>
                    </a:lnTo>
                    <a:lnTo>
                      <a:pt x="1694" y="446"/>
                    </a:lnTo>
                    <a:lnTo>
                      <a:pt x="1694" y="446"/>
                    </a:lnTo>
                    <a:lnTo>
                      <a:pt x="1694" y="446"/>
                    </a:lnTo>
                    <a:lnTo>
                      <a:pt x="1695" y="447"/>
                    </a:lnTo>
                    <a:lnTo>
                      <a:pt x="1695" y="447"/>
                    </a:lnTo>
                    <a:lnTo>
                      <a:pt x="1695" y="447"/>
                    </a:lnTo>
                    <a:lnTo>
                      <a:pt x="1695" y="447"/>
                    </a:lnTo>
                    <a:lnTo>
                      <a:pt x="1695" y="447"/>
                    </a:lnTo>
                    <a:lnTo>
                      <a:pt x="1696" y="447"/>
                    </a:lnTo>
                    <a:lnTo>
                      <a:pt x="1696" y="448"/>
                    </a:lnTo>
                    <a:lnTo>
                      <a:pt x="1696" y="448"/>
                    </a:lnTo>
                    <a:lnTo>
                      <a:pt x="1696" y="448"/>
                    </a:lnTo>
                    <a:lnTo>
                      <a:pt x="1696" y="448"/>
                    </a:lnTo>
                    <a:lnTo>
                      <a:pt x="1696" y="447"/>
                    </a:lnTo>
                    <a:lnTo>
                      <a:pt x="1696" y="447"/>
                    </a:lnTo>
                    <a:lnTo>
                      <a:pt x="1697" y="447"/>
                    </a:lnTo>
                    <a:lnTo>
                      <a:pt x="1697" y="446"/>
                    </a:lnTo>
                    <a:lnTo>
                      <a:pt x="1697" y="446"/>
                    </a:lnTo>
                    <a:lnTo>
                      <a:pt x="1697" y="446"/>
                    </a:lnTo>
                    <a:lnTo>
                      <a:pt x="1697" y="446"/>
                    </a:lnTo>
                    <a:lnTo>
                      <a:pt x="1698" y="445"/>
                    </a:lnTo>
                    <a:lnTo>
                      <a:pt x="1698" y="445"/>
                    </a:lnTo>
                    <a:lnTo>
                      <a:pt x="1698" y="444"/>
                    </a:lnTo>
                    <a:lnTo>
                      <a:pt x="1698" y="443"/>
                    </a:lnTo>
                    <a:lnTo>
                      <a:pt x="1698" y="442"/>
                    </a:lnTo>
                    <a:lnTo>
                      <a:pt x="1699" y="441"/>
                    </a:lnTo>
                    <a:lnTo>
                      <a:pt x="1699" y="440"/>
                    </a:lnTo>
                    <a:lnTo>
                      <a:pt x="1699" y="439"/>
                    </a:lnTo>
                    <a:lnTo>
                      <a:pt x="1699" y="438"/>
                    </a:lnTo>
                    <a:lnTo>
                      <a:pt x="1700" y="438"/>
                    </a:lnTo>
                    <a:lnTo>
                      <a:pt x="1700" y="438"/>
                    </a:lnTo>
                    <a:lnTo>
                      <a:pt x="1700" y="438"/>
                    </a:lnTo>
                    <a:lnTo>
                      <a:pt x="1700" y="438"/>
                    </a:lnTo>
                    <a:lnTo>
                      <a:pt x="1700" y="437"/>
                    </a:lnTo>
                    <a:lnTo>
                      <a:pt x="1701" y="437"/>
                    </a:lnTo>
                    <a:lnTo>
                      <a:pt x="1701" y="437"/>
                    </a:lnTo>
                    <a:lnTo>
                      <a:pt x="1701" y="437"/>
                    </a:lnTo>
                    <a:lnTo>
                      <a:pt x="1701" y="437"/>
                    </a:lnTo>
                    <a:lnTo>
                      <a:pt x="1701" y="437"/>
                    </a:lnTo>
                    <a:lnTo>
                      <a:pt x="1702" y="437"/>
                    </a:lnTo>
                    <a:lnTo>
                      <a:pt x="1702" y="437"/>
                    </a:lnTo>
                    <a:lnTo>
                      <a:pt x="1702" y="436"/>
                    </a:lnTo>
                    <a:lnTo>
                      <a:pt x="1702" y="436"/>
                    </a:lnTo>
                    <a:lnTo>
                      <a:pt x="1702" y="436"/>
                    </a:lnTo>
                    <a:lnTo>
                      <a:pt x="1702" y="435"/>
                    </a:lnTo>
                    <a:lnTo>
                      <a:pt x="1702" y="435"/>
                    </a:lnTo>
                    <a:lnTo>
                      <a:pt x="1703" y="435"/>
                    </a:lnTo>
                    <a:lnTo>
                      <a:pt x="1703" y="435"/>
                    </a:lnTo>
                    <a:lnTo>
                      <a:pt x="1703" y="434"/>
                    </a:lnTo>
                    <a:lnTo>
                      <a:pt x="1703" y="434"/>
                    </a:lnTo>
                    <a:lnTo>
                      <a:pt x="1703" y="434"/>
                    </a:lnTo>
                    <a:lnTo>
                      <a:pt x="1704" y="434"/>
                    </a:lnTo>
                    <a:lnTo>
                      <a:pt x="1704" y="434"/>
                    </a:lnTo>
                    <a:lnTo>
                      <a:pt x="1704" y="434"/>
                    </a:lnTo>
                    <a:lnTo>
                      <a:pt x="1704" y="434"/>
                    </a:lnTo>
                    <a:lnTo>
                      <a:pt x="1704" y="434"/>
                    </a:lnTo>
                    <a:lnTo>
                      <a:pt x="1705" y="434"/>
                    </a:lnTo>
                    <a:lnTo>
                      <a:pt x="1705" y="435"/>
                    </a:lnTo>
                    <a:lnTo>
                      <a:pt x="1705" y="435"/>
                    </a:lnTo>
                    <a:lnTo>
                      <a:pt x="1705" y="435"/>
                    </a:lnTo>
                    <a:lnTo>
                      <a:pt x="1705" y="435"/>
                    </a:lnTo>
                    <a:lnTo>
                      <a:pt x="1706" y="435"/>
                    </a:lnTo>
                    <a:lnTo>
                      <a:pt x="1706" y="434"/>
                    </a:lnTo>
                    <a:lnTo>
                      <a:pt x="1706" y="434"/>
                    </a:lnTo>
                    <a:lnTo>
                      <a:pt x="1706" y="433"/>
                    </a:lnTo>
                    <a:lnTo>
                      <a:pt x="1706" y="432"/>
                    </a:lnTo>
                    <a:lnTo>
                      <a:pt x="1707" y="431"/>
                    </a:lnTo>
                    <a:lnTo>
                      <a:pt x="1707" y="430"/>
                    </a:lnTo>
                    <a:lnTo>
                      <a:pt x="1707" y="430"/>
                    </a:lnTo>
                    <a:lnTo>
                      <a:pt x="1707" y="429"/>
                    </a:lnTo>
                    <a:lnTo>
                      <a:pt x="1708" y="430"/>
                    </a:lnTo>
                    <a:lnTo>
                      <a:pt x="1708" y="430"/>
                    </a:lnTo>
                    <a:lnTo>
                      <a:pt x="1708" y="430"/>
                    </a:lnTo>
                    <a:lnTo>
                      <a:pt x="1708" y="430"/>
                    </a:lnTo>
                    <a:lnTo>
                      <a:pt x="1708" y="431"/>
                    </a:lnTo>
                    <a:lnTo>
                      <a:pt x="1708" y="431"/>
                    </a:lnTo>
                    <a:lnTo>
                      <a:pt x="1708" y="431"/>
                    </a:lnTo>
                    <a:lnTo>
                      <a:pt x="1709" y="431"/>
                    </a:lnTo>
                    <a:lnTo>
                      <a:pt x="1709" y="431"/>
                    </a:lnTo>
                    <a:lnTo>
                      <a:pt x="1709" y="430"/>
                    </a:lnTo>
                    <a:lnTo>
                      <a:pt x="1709" y="430"/>
                    </a:lnTo>
                    <a:lnTo>
                      <a:pt x="1709" y="430"/>
                    </a:lnTo>
                    <a:lnTo>
                      <a:pt x="1710" y="429"/>
                    </a:lnTo>
                    <a:lnTo>
                      <a:pt x="1710" y="429"/>
                    </a:lnTo>
                    <a:lnTo>
                      <a:pt x="1710" y="429"/>
                    </a:lnTo>
                    <a:lnTo>
                      <a:pt x="1710" y="428"/>
                    </a:lnTo>
                    <a:lnTo>
                      <a:pt x="1710" y="428"/>
                    </a:lnTo>
                    <a:lnTo>
                      <a:pt x="1711" y="427"/>
                    </a:lnTo>
                    <a:lnTo>
                      <a:pt x="1711" y="426"/>
                    </a:lnTo>
                    <a:lnTo>
                      <a:pt x="1711" y="426"/>
                    </a:lnTo>
                    <a:lnTo>
                      <a:pt x="1711" y="425"/>
                    </a:lnTo>
                    <a:lnTo>
                      <a:pt x="1711" y="424"/>
                    </a:lnTo>
                    <a:lnTo>
                      <a:pt x="1712" y="424"/>
                    </a:lnTo>
                    <a:lnTo>
                      <a:pt x="1712" y="423"/>
                    </a:lnTo>
                    <a:lnTo>
                      <a:pt x="1712" y="422"/>
                    </a:lnTo>
                    <a:lnTo>
                      <a:pt x="1712" y="420"/>
                    </a:lnTo>
                    <a:lnTo>
                      <a:pt x="1712" y="419"/>
                    </a:lnTo>
                    <a:lnTo>
                      <a:pt x="1713" y="418"/>
                    </a:lnTo>
                    <a:lnTo>
                      <a:pt x="1713" y="417"/>
                    </a:lnTo>
                    <a:lnTo>
                      <a:pt x="1713" y="416"/>
                    </a:lnTo>
                    <a:lnTo>
                      <a:pt x="1713" y="415"/>
                    </a:lnTo>
                    <a:lnTo>
                      <a:pt x="1713" y="414"/>
                    </a:lnTo>
                    <a:lnTo>
                      <a:pt x="1714" y="413"/>
                    </a:lnTo>
                    <a:lnTo>
                      <a:pt x="1714" y="413"/>
                    </a:lnTo>
                    <a:lnTo>
                      <a:pt x="1714" y="412"/>
                    </a:lnTo>
                    <a:lnTo>
                      <a:pt x="1714" y="412"/>
                    </a:lnTo>
                    <a:lnTo>
                      <a:pt x="1714" y="412"/>
                    </a:lnTo>
                    <a:lnTo>
                      <a:pt x="1714" y="411"/>
                    </a:lnTo>
                    <a:lnTo>
                      <a:pt x="1715" y="411"/>
                    </a:lnTo>
                    <a:lnTo>
                      <a:pt x="1715" y="410"/>
                    </a:lnTo>
                    <a:lnTo>
                      <a:pt x="1715" y="410"/>
                    </a:lnTo>
                    <a:lnTo>
                      <a:pt x="1715" y="409"/>
                    </a:lnTo>
                    <a:lnTo>
                      <a:pt x="1715" y="408"/>
                    </a:lnTo>
                    <a:lnTo>
                      <a:pt x="1716" y="407"/>
                    </a:lnTo>
                    <a:lnTo>
                      <a:pt x="1716" y="406"/>
                    </a:lnTo>
                    <a:lnTo>
                      <a:pt x="1716" y="405"/>
                    </a:lnTo>
                    <a:lnTo>
                      <a:pt x="1716" y="404"/>
                    </a:lnTo>
                    <a:lnTo>
                      <a:pt x="1716" y="404"/>
                    </a:lnTo>
                    <a:lnTo>
                      <a:pt x="1717" y="403"/>
                    </a:lnTo>
                    <a:lnTo>
                      <a:pt x="1717" y="402"/>
                    </a:lnTo>
                    <a:lnTo>
                      <a:pt x="1717" y="402"/>
                    </a:lnTo>
                    <a:lnTo>
                      <a:pt x="1717" y="401"/>
                    </a:lnTo>
                    <a:lnTo>
                      <a:pt x="1717" y="400"/>
                    </a:lnTo>
                    <a:lnTo>
                      <a:pt x="1718" y="400"/>
                    </a:lnTo>
                    <a:lnTo>
                      <a:pt x="1718" y="399"/>
                    </a:lnTo>
                    <a:lnTo>
                      <a:pt x="1718" y="399"/>
                    </a:lnTo>
                    <a:lnTo>
                      <a:pt x="1718" y="399"/>
                    </a:lnTo>
                    <a:lnTo>
                      <a:pt x="1718" y="398"/>
                    </a:lnTo>
                    <a:lnTo>
                      <a:pt x="1719" y="398"/>
                    </a:lnTo>
                    <a:lnTo>
                      <a:pt x="1719" y="398"/>
                    </a:lnTo>
                    <a:lnTo>
                      <a:pt x="1719" y="398"/>
                    </a:lnTo>
                    <a:lnTo>
                      <a:pt x="1719" y="397"/>
                    </a:lnTo>
                    <a:lnTo>
                      <a:pt x="1719" y="397"/>
                    </a:lnTo>
                    <a:lnTo>
                      <a:pt x="1719" y="397"/>
                    </a:lnTo>
                    <a:lnTo>
                      <a:pt x="1720" y="398"/>
                    </a:lnTo>
                    <a:lnTo>
                      <a:pt x="1720" y="398"/>
                    </a:lnTo>
                    <a:lnTo>
                      <a:pt x="1720" y="399"/>
                    </a:lnTo>
                    <a:lnTo>
                      <a:pt x="1720" y="399"/>
                    </a:lnTo>
                    <a:lnTo>
                      <a:pt x="1720" y="400"/>
                    </a:lnTo>
                    <a:lnTo>
                      <a:pt x="1721" y="400"/>
                    </a:lnTo>
                    <a:lnTo>
                      <a:pt x="1721" y="401"/>
                    </a:lnTo>
                    <a:lnTo>
                      <a:pt x="1721" y="403"/>
                    </a:lnTo>
                    <a:lnTo>
                      <a:pt x="1721" y="407"/>
                    </a:lnTo>
                    <a:lnTo>
                      <a:pt x="1721" y="411"/>
                    </a:lnTo>
                    <a:lnTo>
                      <a:pt x="1722" y="415"/>
                    </a:lnTo>
                    <a:lnTo>
                      <a:pt x="1722" y="418"/>
                    </a:lnTo>
                    <a:lnTo>
                      <a:pt x="1722" y="422"/>
                    </a:lnTo>
                    <a:lnTo>
                      <a:pt x="1722" y="426"/>
                    </a:lnTo>
                    <a:lnTo>
                      <a:pt x="1722" y="429"/>
                    </a:lnTo>
                    <a:lnTo>
                      <a:pt x="1723" y="432"/>
                    </a:lnTo>
                    <a:lnTo>
                      <a:pt x="1723" y="432"/>
                    </a:lnTo>
                    <a:lnTo>
                      <a:pt x="1723" y="433"/>
                    </a:lnTo>
                    <a:lnTo>
                      <a:pt x="1723" y="434"/>
                    </a:lnTo>
                    <a:lnTo>
                      <a:pt x="1723" y="434"/>
                    </a:lnTo>
                    <a:lnTo>
                      <a:pt x="1724" y="435"/>
                    </a:lnTo>
                    <a:lnTo>
                      <a:pt x="1724" y="435"/>
                    </a:lnTo>
                    <a:lnTo>
                      <a:pt x="1724" y="436"/>
                    </a:lnTo>
                    <a:lnTo>
                      <a:pt x="1724" y="437"/>
                    </a:lnTo>
                    <a:lnTo>
                      <a:pt x="1724" y="438"/>
                    </a:lnTo>
                    <a:lnTo>
                      <a:pt x="1725" y="440"/>
                    </a:lnTo>
                    <a:lnTo>
                      <a:pt x="1725" y="440"/>
                    </a:lnTo>
                    <a:lnTo>
                      <a:pt x="1725" y="442"/>
                    </a:lnTo>
                    <a:lnTo>
                      <a:pt x="1725" y="443"/>
                    </a:lnTo>
                    <a:lnTo>
                      <a:pt x="1725" y="444"/>
                    </a:lnTo>
                    <a:lnTo>
                      <a:pt x="1725" y="445"/>
                    </a:lnTo>
                    <a:lnTo>
                      <a:pt x="1726" y="446"/>
                    </a:lnTo>
                    <a:lnTo>
                      <a:pt x="1726" y="448"/>
                    </a:lnTo>
                    <a:lnTo>
                      <a:pt x="1726" y="449"/>
                    </a:lnTo>
                    <a:lnTo>
                      <a:pt x="1726" y="450"/>
                    </a:lnTo>
                    <a:lnTo>
                      <a:pt x="1726" y="451"/>
                    </a:lnTo>
                    <a:lnTo>
                      <a:pt x="1727" y="452"/>
                    </a:lnTo>
                    <a:lnTo>
                      <a:pt x="1727" y="453"/>
                    </a:lnTo>
                    <a:lnTo>
                      <a:pt x="1727" y="454"/>
                    </a:lnTo>
                    <a:lnTo>
                      <a:pt x="1727" y="455"/>
                    </a:lnTo>
                    <a:lnTo>
                      <a:pt x="1727" y="455"/>
                    </a:lnTo>
                    <a:lnTo>
                      <a:pt x="1728" y="455"/>
                    </a:lnTo>
                    <a:lnTo>
                      <a:pt x="1728" y="455"/>
                    </a:lnTo>
                    <a:lnTo>
                      <a:pt x="1728" y="455"/>
                    </a:lnTo>
                    <a:lnTo>
                      <a:pt x="1728" y="456"/>
                    </a:lnTo>
                    <a:lnTo>
                      <a:pt x="1728" y="456"/>
                    </a:lnTo>
                    <a:lnTo>
                      <a:pt x="1729" y="456"/>
                    </a:lnTo>
                    <a:lnTo>
                      <a:pt x="1729" y="456"/>
                    </a:lnTo>
                    <a:lnTo>
                      <a:pt x="1729" y="455"/>
                    </a:lnTo>
                    <a:lnTo>
                      <a:pt x="1729" y="455"/>
                    </a:lnTo>
                    <a:lnTo>
                      <a:pt x="1729" y="455"/>
                    </a:lnTo>
                    <a:lnTo>
                      <a:pt x="1730" y="455"/>
                    </a:lnTo>
                    <a:lnTo>
                      <a:pt x="1730" y="454"/>
                    </a:lnTo>
                    <a:lnTo>
                      <a:pt x="1730" y="454"/>
                    </a:lnTo>
                    <a:lnTo>
                      <a:pt x="1730" y="454"/>
                    </a:lnTo>
                    <a:lnTo>
                      <a:pt x="1730" y="454"/>
                    </a:lnTo>
                    <a:lnTo>
                      <a:pt x="1731" y="454"/>
                    </a:lnTo>
                    <a:lnTo>
                      <a:pt x="1731" y="455"/>
                    </a:lnTo>
                    <a:lnTo>
                      <a:pt x="1731" y="455"/>
                    </a:lnTo>
                    <a:lnTo>
                      <a:pt x="1731" y="456"/>
                    </a:lnTo>
                    <a:lnTo>
                      <a:pt x="1731" y="456"/>
                    </a:lnTo>
                    <a:lnTo>
                      <a:pt x="1731" y="457"/>
                    </a:lnTo>
                    <a:lnTo>
                      <a:pt x="1731" y="457"/>
                    </a:lnTo>
                    <a:lnTo>
                      <a:pt x="1732" y="457"/>
                    </a:lnTo>
                    <a:lnTo>
                      <a:pt x="1732" y="456"/>
                    </a:lnTo>
                    <a:lnTo>
                      <a:pt x="1732" y="455"/>
                    </a:lnTo>
                    <a:lnTo>
                      <a:pt x="1732" y="454"/>
                    </a:lnTo>
                    <a:lnTo>
                      <a:pt x="1732" y="453"/>
                    </a:lnTo>
                    <a:lnTo>
                      <a:pt x="1733" y="453"/>
                    </a:lnTo>
                    <a:lnTo>
                      <a:pt x="1733" y="452"/>
                    </a:lnTo>
                    <a:lnTo>
                      <a:pt x="1733" y="451"/>
                    </a:lnTo>
                    <a:lnTo>
                      <a:pt x="1733" y="450"/>
                    </a:lnTo>
                    <a:lnTo>
                      <a:pt x="1734" y="449"/>
                    </a:lnTo>
                    <a:lnTo>
                      <a:pt x="1734" y="448"/>
                    </a:lnTo>
                    <a:lnTo>
                      <a:pt x="1734" y="448"/>
                    </a:lnTo>
                    <a:lnTo>
                      <a:pt x="1734" y="447"/>
                    </a:lnTo>
                    <a:lnTo>
                      <a:pt x="1734" y="446"/>
                    </a:lnTo>
                    <a:lnTo>
                      <a:pt x="1735" y="445"/>
                    </a:lnTo>
                    <a:lnTo>
                      <a:pt x="1735" y="445"/>
                    </a:lnTo>
                    <a:lnTo>
                      <a:pt x="1735" y="444"/>
                    </a:lnTo>
                    <a:lnTo>
                      <a:pt x="1735" y="445"/>
                    </a:lnTo>
                    <a:lnTo>
                      <a:pt x="1735" y="445"/>
                    </a:lnTo>
                    <a:lnTo>
                      <a:pt x="1736" y="445"/>
                    </a:lnTo>
                    <a:lnTo>
                      <a:pt x="1736" y="446"/>
                    </a:lnTo>
                    <a:lnTo>
                      <a:pt x="1736" y="446"/>
                    </a:lnTo>
                    <a:lnTo>
                      <a:pt x="1736" y="446"/>
                    </a:lnTo>
                    <a:lnTo>
                      <a:pt x="1736" y="446"/>
                    </a:lnTo>
                    <a:lnTo>
                      <a:pt x="1737" y="447"/>
                    </a:lnTo>
                    <a:lnTo>
                      <a:pt x="1737" y="447"/>
                    </a:lnTo>
                    <a:lnTo>
                      <a:pt x="1737" y="447"/>
                    </a:lnTo>
                    <a:lnTo>
                      <a:pt x="1737" y="447"/>
                    </a:lnTo>
                    <a:lnTo>
                      <a:pt x="1737" y="447"/>
                    </a:lnTo>
                    <a:lnTo>
                      <a:pt x="1737" y="447"/>
                    </a:lnTo>
                    <a:lnTo>
                      <a:pt x="1737" y="447"/>
                    </a:lnTo>
                    <a:lnTo>
                      <a:pt x="1738" y="447"/>
                    </a:lnTo>
                    <a:lnTo>
                      <a:pt x="1738" y="446"/>
                    </a:lnTo>
                    <a:lnTo>
                      <a:pt x="1738" y="446"/>
                    </a:lnTo>
                    <a:lnTo>
                      <a:pt x="1738" y="445"/>
                    </a:lnTo>
                    <a:lnTo>
                      <a:pt x="1738" y="444"/>
                    </a:lnTo>
                    <a:lnTo>
                      <a:pt x="1739" y="443"/>
                    </a:lnTo>
                    <a:lnTo>
                      <a:pt x="1739" y="442"/>
                    </a:lnTo>
                    <a:lnTo>
                      <a:pt x="1739" y="442"/>
                    </a:lnTo>
                    <a:lnTo>
                      <a:pt x="1739" y="441"/>
                    </a:lnTo>
                    <a:lnTo>
                      <a:pt x="1739" y="441"/>
                    </a:lnTo>
                    <a:lnTo>
                      <a:pt x="1740" y="442"/>
                    </a:lnTo>
                    <a:lnTo>
                      <a:pt x="1740" y="443"/>
                    </a:lnTo>
                    <a:lnTo>
                      <a:pt x="1740" y="443"/>
                    </a:lnTo>
                    <a:lnTo>
                      <a:pt x="1740" y="444"/>
                    </a:lnTo>
                    <a:lnTo>
                      <a:pt x="1740" y="445"/>
                    </a:lnTo>
                    <a:lnTo>
                      <a:pt x="1741" y="446"/>
                    </a:lnTo>
                    <a:lnTo>
                      <a:pt x="1741" y="447"/>
                    </a:lnTo>
                    <a:lnTo>
                      <a:pt x="1741" y="447"/>
                    </a:lnTo>
                    <a:lnTo>
                      <a:pt x="1741" y="446"/>
                    </a:lnTo>
                    <a:lnTo>
                      <a:pt x="1742" y="445"/>
                    </a:lnTo>
                    <a:lnTo>
                      <a:pt x="1742" y="444"/>
                    </a:lnTo>
                    <a:lnTo>
                      <a:pt x="1742" y="442"/>
                    </a:lnTo>
                    <a:lnTo>
                      <a:pt x="1742" y="441"/>
                    </a:lnTo>
                    <a:lnTo>
                      <a:pt x="1742" y="440"/>
                    </a:lnTo>
                    <a:lnTo>
                      <a:pt x="1743" y="439"/>
                    </a:lnTo>
                    <a:lnTo>
                      <a:pt x="1743" y="439"/>
                    </a:lnTo>
                    <a:lnTo>
                      <a:pt x="1743" y="439"/>
                    </a:lnTo>
                    <a:lnTo>
                      <a:pt x="1743" y="439"/>
                    </a:lnTo>
                    <a:lnTo>
                      <a:pt x="1743" y="439"/>
                    </a:lnTo>
                    <a:lnTo>
                      <a:pt x="1743" y="439"/>
                    </a:lnTo>
                    <a:lnTo>
                      <a:pt x="1743" y="439"/>
                    </a:lnTo>
                    <a:lnTo>
                      <a:pt x="1744" y="440"/>
                    </a:lnTo>
                    <a:lnTo>
                      <a:pt x="1744" y="440"/>
                    </a:lnTo>
                    <a:lnTo>
                      <a:pt x="1744" y="439"/>
                    </a:lnTo>
                    <a:lnTo>
                      <a:pt x="1744" y="437"/>
                    </a:lnTo>
                    <a:lnTo>
                      <a:pt x="1744" y="435"/>
                    </a:lnTo>
                    <a:lnTo>
                      <a:pt x="1745" y="434"/>
                    </a:lnTo>
                    <a:lnTo>
                      <a:pt x="1745" y="432"/>
                    </a:lnTo>
                    <a:lnTo>
                      <a:pt x="1745" y="430"/>
                    </a:lnTo>
                    <a:lnTo>
                      <a:pt x="1745" y="428"/>
                    </a:lnTo>
                    <a:lnTo>
                      <a:pt x="1745" y="427"/>
                    </a:lnTo>
                    <a:lnTo>
                      <a:pt x="1746" y="426"/>
                    </a:lnTo>
                    <a:lnTo>
                      <a:pt x="1746" y="426"/>
                    </a:lnTo>
                    <a:lnTo>
                      <a:pt x="1746" y="426"/>
                    </a:lnTo>
                    <a:lnTo>
                      <a:pt x="1746" y="427"/>
                    </a:lnTo>
                    <a:lnTo>
                      <a:pt x="1746" y="427"/>
                    </a:lnTo>
                    <a:lnTo>
                      <a:pt x="1747" y="427"/>
                    </a:lnTo>
                    <a:lnTo>
                      <a:pt x="1747" y="427"/>
                    </a:lnTo>
                    <a:lnTo>
                      <a:pt x="1747" y="427"/>
                    </a:lnTo>
                    <a:lnTo>
                      <a:pt x="1747" y="427"/>
                    </a:lnTo>
                    <a:lnTo>
                      <a:pt x="1747" y="427"/>
                    </a:lnTo>
                    <a:lnTo>
                      <a:pt x="1748" y="427"/>
                    </a:lnTo>
                    <a:lnTo>
                      <a:pt x="1748" y="427"/>
                    </a:lnTo>
                    <a:lnTo>
                      <a:pt x="1748" y="426"/>
                    </a:lnTo>
                    <a:lnTo>
                      <a:pt x="1748" y="426"/>
                    </a:lnTo>
                    <a:lnTo>
                      <a:pt x="1749" y="426"/>
                    </a:lnTo>
                    <a:lnTo>
                      <a:pt x="1749" y="426"/>
                    </a:lnTo>
                    <a:lnTo>
                      <a:pt x="1749" y="425"/>
                    </a:lnTo>
                    <a:lnTo>
                      <a:pt x="1749" y="423"/>
                    </a:lnTo>
                    <a:lnTo>
                      <a:pt x="1749" y="422"/>
                    </a:lnTo>
                    <a:lnTo>
                      <a:pt x="1749" y="420"/>
                    </a:lnTo>
                    <a:lnTo>
                      <a:pt x="1749" y="419"/>
                    </a:lnTo>
                    <a:lnTo>
                      <a:pt x="1750" y="417"/>
                    </a:lnTo>
                    <a:lnTo>
                      <a:pt x="1750" y="416"/>
                    </a:lnTo>
                    <a:lnTo>
                      <a:pt x="1750" y="415"/>
                    </a:lnTo>
                    <a:lnTo>
                      <a:pt x="1750" y="414"/>
                    </a:lnTo>
                    <a:lnTo>
                      <a:pt x="1750" y="414"/>
                    </a:lnTo>
                    <a:lnTo>
                      <a:pt x="1751" y="413"/>
                    </a:lnTo>
                    <a:lnTo>
                      <a:pt x="1751" y="413"/>
                    </a:lnTo>
                    <a:lnTo>
                      <a:pt x="1751" y="413"/>
                    </a:lnTo>
                    <a:lnTo>
                      <a:pt x="1751" y="413"/>
                    </a:lnTo>
                    <a:lnTo>
                      <a:pt x="1751" y="413"/>
                    </a:lnTo>
                    <a:lnTo>
                      <a:pt x="1752" y="413"/>
                    </a:lnTo>
                    <a:lnTo>
                      <a:pt x="1752" y="412"/>
                    </a:lnTo>
                    <a:lnTo>
                      <a:pt x="1752" y="411"/>
                    </a:lnTo>
                    <a:lnTo>
                      <a:pt x="1752" y="410"/>
                    </a:lnTo>
                    <a:lnTo>
                      <a:pt x="1752" y="409"/>
                    </a:lnTo>
                    <a:lnTo>
                      <a:pt x="1753" y="408"/>
                    </a:lnTo>
                    <a:lnTo>
                      <a:pt x="1753" y="407"/>
                    </a:lnTo>
                    <a:lnTo>
                      <a:pt x="1753" y="405"/>
                    </a:lnTo>
                    <a:lnTo>
                      <a:pt x="1753" y="405"/>
                    </a:lnTo>
                    <a:lnTo>
                      <a:pt x="1753" y="405"/>
                    </a:lnTo>
                    <a:lnTo>
                      <a:pt x="1754" y="405"/>
                    </a:lnTo>
                    <a:lnTo>
                      <a:pt x="1754" y="406"/>
                    </a:lnTo>
                    <a:lnTo>
                      <a:pt x="1754" y="407"/>
                    </a:lnTo>
                    <a:lnTo>
                      <a:pt x="1754" y="408"/>
                    </a:lnTo>
                    <a:lnTo>
                      <a:pt x="1754" y="409"/>
                    </a:lnTo>
                    <a:lnTo>
                      <a:pt x="1754" y="410"/>
                    </a:lnTo>
                    <a:lnTo>
                      <a:pt x="1755" y="411"/>
                    </a:lnTo>
                    <a:lnTo>
                      <a:pt x="1755" y="412"/>
                    </a:lnTo>
                    <a:lnTo>
                      <a:pt x="1755" y="416"/>
                    </a:lnTo>
                    <a:lnTo>
                      <a:pt x="1755" y="418"/>
                    </a:lnTo>
                    <a:lnTo>
                      <a:pt x="1755" y="421"/>
                    </a:lnTo>
                    <a:lnTo>
                      <a:pt x="1756" y="424"/>
                    </a:lnTo>
                    <a:lnTo>
                      <a:pt x="1756" y="427"/>
                    </a:lnTo>
                    <a:lnTo>
                      <a:pt x="1756" y="430"/>
                    </a:lnTo>
                    <a:lnTo>
                      <a:pt x="1756" y="433"/>
                    </a:lnTo>
                    <a:lnTo>
                      <a:pt x="1756" y="435"/>
                    </a:lnTo>
                    <a:lnTo>
                      <a:pt x="1757" y="436"/>
                    </a:lnTo>
                    <a:lnTo>
                      <a:pt x="1757" y="438"/>
                    </a:lnTo>
                    <a:lnTo>
                      <a:pt x="1757" y="439"/>
                    </a:lnTo>
                    <a:lnTo>
                      <a:pt x="1757" y="440"/>
                    </a:lnTo>
                    <a:lnTo>
                      <a:pt x="1757" y="442"/>
                    </a:lnTo>
                    <a:lnTo>
                      <a:pt x="1758" y="443"/>
                    </a:lnTo>
                    <a:lnTo>
                      <a:pt x="1758" y="445"/>
                    </a:lnTo>
                    <a:lnTo>
                      <a:pt x="1758" y="446"/>
                    </a:lnTo>
                    <a:lnTo>
                      <a:pt x="1758" y="446"/>
                    </a:lnTo>
                    <a:lnTo>
                      <a:pt x="1758" y="446"/>
                    </a:lnTo>
                    <a:lnTo>
                      <a:pt x="1759" y="447"/>
                    </a:lnTo>
                    <a:lnTo>
                      <a:pt x="1759" y="448"/>
                    </a:lnTo>
                    <a:lnTo>
                      <a:pt x="1759" y="449"/>
                    </a:lnTo>
                    <a:lnTo>
                      <a:pt x="1759" y="449"/>
                    </a:lnTo>
                    <a:lnTo>
                      <a:pt x="1759" y="450"/>
                    </a:lnTo>
                    <a:lnTo>
                      <a:pt x="1760" y="451"/>
                    </a:lnTo>
                    <a:lnTo>
                      <a:pt x="1760" y="452"/>
                    </a:lnTo>
                    <a:lnTo>
                      <a:pt x="1760" y="453"/>
                    </a:lnTo>
                    <a:lnTo>
                      <a:pt x="1760" y="454"/>
                    </a:lnTo>
                    <a:lnTo>
                      <a:pt x="1760" y="455"/>
                    </a:lnTo>
                    <a:lnTo>
                      <a:pt x="1760" y="456"/>
                    </a:lnTo>
                    <a:lnTo>
                      <a:pt x="1761" y="457"/>
                    </a:lnTo>
                    <a:lnTo>
                      <a:pt x="1761" y="458"/>
                    </a:lnTo>
                    <a:lnTo>
                      <a:pt x="1761" y="458"/>
                    </a:lnTo>
                    <a:lnTo>
                      <a:pt x="1761" y="458"/>
                    </a:lnTo>
                    <a:lnTo>
                      <a:pt x="1761" y="457"/>
                    </a:lnTo>
                    <a:lnTo>
                      <a:pt x="1762" y="457"/>
                    </a:lnTo>
                    <a:lnTo>
                      <a:pt x="1762" y="456"/>
                    </a:lnTo>
                    <a:lnTo>
                      <a:pt x="1762" y="456"/>
                    </a:lnTo>
                    <a:lnTo>
                      <a:pt x="1762" y="456"/>
                    </a:lnTo>
                    <a:lnTo>
                      <a:pt x="1762" y="455"/>
                    </a:lnTo>
                    <a:lnTo>
                      <a:pt x="1763" y="455"/>
                    </a:lnTo>
                    <a:lnTo>
                      <a:pt x="1763" y="455"/>
                    </a:lnTo>
                    <a:lnTo>
                      <a:pt x="1763" y="455"/>
                    </a:lnTo>
                    <a:lnTo>
                      <a:pt x="1763" y="456"/>
                    </a:lnTo>
                    <a:lnTo>
                      <a:pt x="1763" y="456"/>
                    </a:lnTo>
                    <a:lnTo>
                      <a:pt x="1764" y="456"/>
                    </a:lnTo>
                    <a:lnTo>
                      <a:pt x="1764" y="456"/>
                    </a:lnTo>
                    <a:lnTo>
                      <a:pt x="1764" y="456"/>
                    </a:lnTo>
                    <a:lnTo>
                      <a:pt x="1764" y="456"/>
                    </a:lnTo>
                    <a:lnTo>
                      <a:pt x="1764" y="456"/>
                    </a:lnTo>
                    <a:lnTo>
                      <a:pt x="1765" y="456"/>
                    </a:lnTo>
                    <a:lnTo>
                      <a:pt x="1765" y="456"/>
                    </a:lnTo>
                    <a:lnTo>
                      <a:pt x="1765" y="456"/>
                    </a:lnTo>
                    <a:lnTo>
                      <a:pt x="1765" y="456"/>
                    </a:lnTo>
                    <a:lnTo>
                      <a:pt x="1765" y="455"/>
                    </a:lnTo>
                    <a:lnTo>
                      <a:pt x="1766" y="455"/>
                    </a:lnTo>
                    <a:lnTo>
                      <a:pt x="1766" y="455"/>
                    </a:lnTo>
                    <a:lnTo>
                      <a:pt x="1766" y="455"/>
                    </a:lnTo>
                    <a:lnTo>
                      <a:pt x="1766" y="456"/>
                    </a:lnTo>
                    <a:lnTo>
                      <a:pt x="1766" y="456"/>
                    </a:lnTo>
                    <a:lnTo>
                      <a:pt x="1766" y="456"/>
                    </a:lnTo>
                    <a:lnTo>
                      <a:pt x="1766" y="456"/>
                    </a:lnTo>
                    <a:lnTo>
                      <a:pt x="1767" y="456"/>
                    </a:lnTo>
                    <a:lnTo>
                      <a:pt x="1767" y="456"/>
                    </a:lnTo>
                    <a:lnTo>
                      <a:pt x="1767" y="456"/>
                    </a:lnTo>
                    <a:lnTo>
                      <a:pt x="1767" y="454"/>
                    </a:lnTo>
                    <a:lnTo>
                      <a:pt x="1768" y="453"/>
                    </a:lnTo>
                    <a:lnTo>
                      <a:pt x="1768" y="452"/>
                    </a:lnTo>
                    <a:lnTo>
                      <a:pt x="1768" y="451"/>
                    </a:lnTo>
                    <a:lnTo>
                      <a:pt x="1768" y="450"/>
                    </a:lnTo>
                    <a:lnTo>
                      <a:pt x="1768" y="448"/>
                    </a:lnTo>
                    <a:lnTo>
                      <a:pt x="1769" y="447"/>
                    </a:lnTo>
                    <a:lnTo>
                      <a:pt x="1769" y="446"/>
                    </a:lnTo>
                    <a:lnTo>
                      <a:pt x="1769" y="446"/>
                    </a:lnTo>
                    <a:lnTo>
                      <a:pt x="1769" y="445"/>
                    </a:lnTo>
                    <a:lnTo>
                      <a:pt x="1769" y="444"/>
                    </a:lnTo>
                    <a:lnTo>
                      <a:pt x="1770" y="443"/>
                    </a:lnTo>
                    <a:lnTo>
                      <a:pt x="1770" y="442"/>
                    </a:lnTo>
                    <a:lnTo>
                      <a:pt x="1770" y="442"/>
                    </a:lnTo>
                    <a:lnTo>
                      <a:pt x="1770" y="441"/>
                    </a:lnTo>
                    <a:lnTo>
                      <a:pt x="1770" y="441"/>
                    </a:lnTo>
                    <a:lnTo>
                      <a:pt x="1771" y="442"/>
                    </a:lnTo>
                    <a:lnTo>
                      <a:pt x="1771" y="442"/>
                    </a:lnTo>
                    <a:lnTo>
                      <a:pt x="1771" y="443"/>
                    </a:lnTo>
                    <a:lnTo>
                      <a:pt x="1771" y="444"/>
                    </a:lnTo>
                    <a:lnTo>
                      <a:pt x="1771" y="445"/>
                    </a:lnTo>
                    <a:lnTo>
                      <a:pt x="1772" y="446"/>
                    </a:lnTo>
                    <a:lnTo>
                      <a:pt x="1772" y="446"/>
                    </a:lnTo>
                    <a:lnTo>
                      <a:pt x="1772" y="446"/>
                    </a:lnTo>
                    <a:lnTo>
                      <a:pt x="1772" y="446"/>
                    </a:lnTo>
                    <a:lnTo>
                      <a:pt x="1772" y="445"/>
                    </a:lnTo>
                    <a:lnTo>
                      <a:pt x="1772" y="443"/>
                    </a:lnTo>
                    <a:lnTo>
                      <a:pt x="1772" y="442"/>
                    </a:lnTo>
                    <a:lnTo>
                      <a:pt x="1773" y="441"/>
                    </a:lnTo>
                    <a:lnTo>
                      <a:pt x="1773" y="440"/>
                    </a:lnTo>
                    <a:lnTo>
                      <a:pt x="1773" y="440"/>
                    </a:lnTo>
                    <a:lnTo>
                      <a:pt x="1773" y="439"/>
                    </a:lnTo>
                    <a:lnTo>
                      <a:pt x="1773" y="440"/>
                    </a:lnTo>
                    <a:lnTo>
                      <a:pt x="1774" y="441"/>
                    </a:lnTo>
                    <a:lnTo>
                      <a:pt x="1774" y="442"/>
                    </a:lnTo>
                    <a:lnTo>
                      <a:pt x="1774" y="443"/>
                    </a:lnTo>
                    <a:lnTo>
                      <a:pt x="1774" y="443"/>
                    </a:lnTo>
                    <a:lnTo>
                      <a:pt x="1774" y="445"/>
                    </a:lnTo>
                    <a:lnTo>
                      <a:pt x="1775" y="445"/>
                    </a:lnTo>
                    <a:lnTo>
                      <a:pt x="1775" y="446"/>
                    </a:lnTo>
                    <a:lnTo>
                      <a:pt x="1775" y="445"/>
                    </a:lnTo>
                    <a:lnTo>
                      <a:pt x="1775" y="444"/>
                    </a:lnTo>
                    <a:lnTo>
                      <a:pt x="1776" y="443"/>
                    </a:lnTo>
                    <a:lnTo>
                      <a:pt x="1776" y="442"/>
                    </a:lnTo>
                    <a:lnTo>
                      <a:pt x="1776" y="441"/>
                    </a:lnTo>
                    <a:lnTo>
                      <a:pt x="1776" y="440"/>
                    </a:lnTo>
                    <a:lnTo>
                      <a:pt x="1776" y="440"/>
                    </a:lnTo>
                    <a:lnTo>
                      <a:pt x="1777" y="439"/>
                    </a:lnTo>
                    <a:lnTo>
                      <a:pt x="1777" y="439"/>
                    </a:lnTo>
                    <a:lnTo>
                      <a:pt x="1777" y="439"/>
                    </a:lnTo>
                    <a:lnTo>
                      <a:pt x="1777" y="438"/>
                    </a:lnTo>
                    <a:lnTo>
                      <a:pt x="1777" y="438"/>
                    </a:lnTo>
                    <a:lnTo>
                      <a:pt x="1778" y="438"/>
                    </a:lnTo>
                    <a:lnTo>
                      <a:pt x="1778" y="438"/>
                    </a:lnTo>
                    <a:lnTo>
                      <a:pt x="1778" y="437"/>
                    </a:lnTo>
                    <a:lnTo>
                      <a:pt x="1778" y="437"/>
                    </a:lnTo>
                    <a:lnTo>
                      <a:pt x="1778" y="436"/>
                    </a:lnTo>
                    <a:lnTo>
                      <a:pt x="1778" y="435"/>
                    </a:lnTo>
                    <a:lnTo>
                      <a:pt x="1778" y="435"/>
                    </a:lnTo>
                    <a:lnTo>
                      <a:pt x="1779" y="434"/>
                    </a:lnTo>
                    <a:lnTo>
                      <a:pt x="1779" y="434"/>
                    </a:lnTo>
                    <a:lnTo>
                      <a:pt x="1779" y="433"/>
                    </a:lnTo>
                    <a:lnTo>
                      <a:pt x="1779" y="432"/>
                    </a:lnTo>
                    <a:lnTo>
                      <a:pt x="1779" y="432"/>
                    </a:lnTo>
                    <a:lnTo>
                      <a:pt x="1780" y="432"/>
                    </a:lnTo>
                    <a:lnTo>
                      <a:pt x="1780" y="431"/>
                    </a:lnTo>
                    <a:lnTo>
                      <a:pt x="1780" y="431"/>
                    </a:lnTo>
                    <a:lnTo>
                      <a:pt x="1780" y="431"/>
                    </a:lnTo>
                    <a:lnTo>
                      <a:pt x="1780" y="430"/>
                    </a:lnTo>
                    <a:lnTo>
                      <a:pt x="1781" y="430"/>
                    </a:lnTo>
                    <a:lnTo>
                      <a:pt x="1781" y="430"/>
                    </a:lnTo>
                    <a:lnTo>
                      <a:pt x="1781" y="430"/>
                    </a:lnTo>
                    <a:lnTo>
                      <a:pt x="1781" y="429"/>
                    </a:lnTo>
                    <a:lnTo>
                      <a:pt x="1781" y="428"/>
                    </a:lnTo>
                    <a:lnTo>
                      <a:pt x="1782" y="428"/>
                    </a:lnTo>
                    <a:lnTo>
                      <a:pt x="1782" y="427"/>
                    </a:lnTo>
                    <a:lnTo>
                      <a:pt x="1782" y="427"/>
                    </a:lnTo>
                    <a:lnTo>
                      <a:pt x="1782" y="426"/>
                    </a:lnTo>
                    <a:lnTo>
                      <a:pt x="1783" y="426"/>
                    </a:lnTo>
                    <a:lnTo>
                      <a:pt x="1783" y="425"/>
                    </a:lnTo>
                    <a:lnTo>
                      <a:pt x="1783" y="423"/>
                    </a:lnTo>
                    <a:lnTo>
                      <a:pt x="1783" y="422"/>
                    </a:lnTo>
                    <a:lnTo>
                      <a:pt x="1783" y="420"/>
                    </a:lnTo>
                    <a:lnTo>
                      <a:pt x="1783" y="419"/>
                    </a:lnTo>
                    <a:lnTo>
                      <a:pt x="1783" y="417"/>
                    </a:lnTo>
                    <a:lnTo>
                      <a:pt x="1784" y="416"/>
                    </a:lnTo>
                    <a:lnTo>
                      <a:pt x="1784" y="414"/>
                    </a:lnTo>
                    <a:lnTo>
                      <a:pt x="1784" y="413"/>
                    </a:lnTo>
                    <a:lnTo>
                      <a:pt x="1784" y="414"/>
                    </a:lnTo>
                    <a:lnTo>
                      <a:pt x="1784" y="414"/>
                    </a:lnTo>
                    <a:lnTo>
                      <a:pt x="1785" y="415"/>
                    </a:lnTo>
                    <a:lnTo>
                      <a:pt x="1785" y="415"/>
                    </a:lnTo>
                    <a:lnTo>
                      <a:pt x="1785" y="416"/>
                    </a:lnTo>
                    <a:lnTo>
                      <a:pt x="1785" y="416"/>
                    </a:lnTo>
                    <a:lnTo>
                      <a:pt x="1785" y="416"/>
                    </a:lnTo>
                    <a:lnTo>
                      <a:pt x="1786" y="416"/>
                    </a:lnTo>
                    <a:lnTo>
                      <a:pt x="1786" y="415"/>
                    </a:lnTo>
                    <a:lnTo>
                      <a:pt x="1786" y="414"/>
                    </a:lnTo>
                    <a:lnTo>
                      <a:pt x="1786" y="413"/>
                    </a:lnTo>
                    <a:lnTo>
                      <a:pt x="1786" y="412"/>
                    </a:lnTo>
                    <a:lnTo>
                      <a:pt x="1787" y="411"/>
                    </a:lnTo>
                    <a:lnTo>
                      <a:pt x="1787" y="410"/>
                    </a:lnTo>
                    <a:lnTo>
                      <a:pt x="1787" y="410"/>
                    </a:lnTo>
                    <a:lnTo>
                      <a:pt x="1787" y="409"/>
                    </a:lnTo>
                    <a:lnTo>
                      <a:pt x="1787" y="410"/>
                    </a:lnTo>
                    <a:lnTo>
                      <a:pt x="1788" y="410"/>
                    </a:lnTo>
                    <a:lnTo>
                      <a:pt x="1788" y="411"/>
                    </a:lnTo>
                    <a:lnTo>
                      <a:pt x="1788" y="411"/>
                    </a:lnTo>
                    <a:lnTo>
                      <a:pt x="1788" y="411"/>
                    </a:lnTo>
                    <a:lnTo>
                      <a:pt x="1788" y="412"/>
                    </a:lnTo>
                    <a:lnTo>
                      <a:pt x="1789" y="412"/>
                    </a:lnTo>
                    <a:lnTo>
                      <a:pt x="1789" y="414"/>
                    </a:lnTo>
                    <a:lnTo>
                      <a:pt x="1789" y="417"/>
                    </a:lnTo>
                    <a:lnTo>
                      <a:pt x="1789" y="419"/>
                    </a:lnTo>
                    <a:lnTo>
                      <a:pt x="1789" y="422"/>
                    </a:lnTo>
                    <a:lnTo>
                      <a:pt x="1789" y="425"/>
                    </a:lnTo>
                    <a:lnTo>
                      <a:pt x="1790" y="428"/>
                    </a:lnTo>
                    <a:lnTo>
                      <a:pt x="1790" y="431"/>
                    </a:lnTo>
                    <a:lnTo>
                      <a:pt x="1790" y="434"/>
                    </a:lnTo>
                    <a:lnTo>
                      <a:pt x="1790" y="436"/>
                    </a:lnTo>
                    <a:lnTo>
                      <a:pt x="1790" y="438"/>
                    </a:lnTo>
                    <a:lnTo>
                      <a:pt x="1791" y="440"/>
                    </a:lnTo>
                    <a:lnTo>
                      <a:pt x="1791" y="441"/>
                    </a:lnTo>
                    <a:lnTo>
                      <a:pt x="1791" y="442"/>
                    </a:lnTo>
                    <a:lnTo>
                      <a:pt x="1791" y="444"/>
                    </a:lnTo>
                    <a:lnTo>
                      <a:pt x="1791" y="446"/>
                    </a:lnTo>
                    <a:lnTo>
                      <a:pt x="1792" y="447"/>
                    </a:lnTo>
                    <a:lnTo>
                      <a:pt x="1792" y="448"/>
                    </a:lnTo>
                    <a:lnTo>
                      <a:pt x="1792" y="449"/>
                    </a:lnTo>
                    <a:lnTo>
                      <a:pt x="1792" y="450"/>
                    </a:lnTo>
                    <a:lnTo>
                      <a:pt x="1792" y="451"/>
                    </a:lnTo>
                    <a:lnTo>
                      <a:pt x="1793" y="451"/>
                    </a:lnTo>
                    <a:lnTo>
                      <a:pt x="1793" y="452"/>
                    </a:lnTo>
                    <a:lnTo>
                      <a:pt x="1793" y="453"/>
                    </a:lnTo>
                    <a:lnTo>
                      <a:pt x="1793" y="453"/>
                    </a:lnTo>
                    <a:lnTo>
                      <a:pt x="1793" y="454"/>
                    </a:lnTo>
                    <a:lnTo>
                      <a:pt x="1794" y="454"/>
                    </a:lnTo>
                    <a:lnTo>
                      <a:pt x="1794" y="454"/>
                    </a:lnTo>
                    <a:lnTo>
                      <a:pt x="1794" y="454"/>
                    </a:lnTo>
                    <a:lnTo>
                      <a:pt x="1794" y="454"/>
                    </a:lnTo>
                    <a:lnTo>
                      <a:pt x="1794" y="454"/>
                    </a:lnTo>
                    <a:lnTo>
                      <a:pt x="1795" y="455"/>
                    </a:lnTo>
                    <a:lnTo>
                      <a:pt x="1795" y="455"/>
                    </a:lnTo>
                    <a:lnTo>
                      <a:pt x="1795" y="455"/>
                    </a:lnTo>
                    <a:lnTo>
                      <a:pt x="1795" y="456"/>
                    </a:lnTo>
                    <a:lnTo>
                      <a:pt x="1795" y="456"/>
                    </a:lnTo>
                    <a:lnTo>
                      <a:pt x="1795" y="457"/>
                    </a:lnTo>
                    <a:lnTo>
                      <a:pt x="1796" y="457"/>
                    </a:lnTo>
                    <a:lnTo>
                      <a:pt x="1796" y="458"/>
                    </a:lnTo>
                    <a:lnTo>
                      <a:pt x="1796" y="458"/>
                    </a:lnTo>
                    <a:lnTo>
                      <a:pt x="1796" y="459"/>
                    </a:lnTo>
                    <a:lnTo>
                      <a:pt x="1796" y="459"/>
                    </a:lnTo>
                    <a:lnTo>
                      <a:pt x="1797" y="458"/>
                    </a:lnTo>
                    <a:lnTo>
                      <a:pt x="1797" y="457"/>
                    </a:lnTo>
                    <a:lnTo>
                      <a:pt x="1797" y="455"/>
                    </a:lnTo>
                    <a:lnTo>
                      <a:pt x="1797" y="454"/>
                    </a:lnTo>
                    <a:lnTo>
                      <a:pt x="1797" y="453"/>
                    </a:lnTo>
                    <a:lnTo>
                      <a:pt x="1798" y="452"/>
                    </a:lnTo>
                    <a:lnTo>
                      <a:pt x="1798" y="451"/>
                    </a:lnTo>
                    <a:lnTo>
                      <a:pt x="1798" y="450"/>
                    </a:lnTo>
                    <a:lnTo>
                      <a:pt x="1798" y="449"/>
                    </a:lnTo>
                    <a:lnTo>
                      <a:pt x="1798" y="449"/>
                    </a:lnTo>
                    <a:lnTo>
                      <a:pt x="1799" y="449"/>
                    </a:lnTo>
                    <a:lnTo>
                      <a:pt x="1799" y="448"/>
                    </a:lnTo>
                    <a:lnTo>
                      <a:pt x="1799" y="448"/>
                    </a:lnTo>
                    <a:lnTo>
                      <a:pt x="1799" y="447"/>
                    </a:lnTo>
                    <a:lnTo>
                      <a:pt x="1799" y="447"/>
                    </a:lnTo>
                    <a:lnTo>
                      <a:pt x="1800" y="446"/>
                    </a:lnTo>
                    <a:lnTo>
                      <a:pt x="1800" y="446"/>
                    </a:lnTo>
                    <a:lnTo>
                      <a:pt x="1800" y="446"/>
                    </a:lnTo>
                    <a:lnTo>
                      <a:pt x="1800" y="446"/>
                    </a:lnTo>
                    <a:lnTo>
                      <a:pt x="1800" y="446"/>
                    </a:lnTo>
                    <a:lnTo>
                      <a:pt x="1801" y="446"/>
                    </a:lnTo>
                    <a:lnTo>
                      <a:pt x="1801" y="446"/>
                    </a:lnTo>
                    <a:lnTo>
                      <a:pt x="1801" y="446"/>
                    </a:lnTo>
                    <a:lnTo>
                      <a:pt x="1801" y="446"/>
                    </a:lnTo>
                    <a:lnTo>
                      <a:pt x="1801" y="445"/>
                    </a:lnTo>
                    <a:lnTo>
                      <a:pt x="1801" y="445"/>
                    </a:lnTo>
                    <a:lnTo>
                      <a:pt x="1802" y="445"/>
                    </a:lnTo>
                    <a:lnTo>
                      <a:pt x="1802" y="445"/>
                    </a:lnTo>
                    <a:lnTo>
                      <a:pt x="1802" y="445"/>
                    </a:lnTo>
                    <a:lnTo>
                      <a:pt x="1802" y="444"/>
                    </a:lnTo>
                    <a:lnTo>
                      <a:pt x="1802" y="444"/>
                    </a:lnTo>
                    <a:lnTo>
                      <a:pt x="1803" y="444"/>
                    </a:lnTo>
                    <a:lnTo>
                      <a:pt x="1803" y="443"/>
                    </a:lnTo>
                    <a:lnTo>
                      <a:pt x="1803" y="442"/>
                    </a:lnTo>
                    <a:lnTo>
                      <a:pt x="1803" y="442"/>
                    </a:lnTo>
                    <a:lnTo>
                      <a:pt x="1803" y="441"/>
                    </a:lnTo>
                    <a:lnTo>
                      <a:pt x="1804" y="440"/>
                    </a:lnTo>
                    <a:lnTo>
                      <a:pt x="1804" y="440"/>
                    </a:lnTo>
                    <a:lnTo>
                      <a:pt x="1804" y="439"/>
                    </a:lnTo>
                    <a:lnTo>
                      <a:pt x="1804" y="439"/>
                    </a:lnTo>
                    <a:lnTo>
                      <a:pt x="1804" y="440"/>
                    </a:lnTo>
                    <a:lnTo>
                      <a:pt x="1805" y="440"/>
                    </a:lnTo>
                    <a:lnTo>
                      <a:pt x="1805" y="441"/>
                    </a:lnTo>
                    <a:lnTo>
                      <a:pt x="1805" y="442"/>
                    </a:lnTo>
                    <a:lnTo>
                      <a:pt x="1805" y="443"/>
                    </a:lnTo>
                    <a:lnTo>
                      <a:pt x="1805" y="444"/>
                    </a:lnTo>
                    <a:lnTo>
                      <a:pt x="1806" y="445"/>
                    </a:lnTo>
                    <a:lnTo>
                      <a:pt x="1806" y="445"/>
                    </a:lnTo>
                    <a:lnTo>
                      <a:pt x="1806" y="445"/>
                    </a:lnTo>
                    <a:lnTo>
                      <a:pt x="1806" y="445"/>
                    </a:lnTo>
                    <a:lnTo>
                      <a:pt x="1806" y="444"/>
                    </a:lnTo>
                    <a:lnTo>
                      <a:pt x="1807" y="444"/>
                    </a:lnTo>
                    <a:lnTo>
                      <a:pt x="1807" y="444"/>
                    </a:lnTo>
                    <a:lnTo>
                      <a:pt x="1807" y="444"/>
                    </a:lnTo>
                    <a:lnTo>
                      <a:pt x="1807" y="443"/>
                    </a:lnTo>
                    <a:lnTo>
                      <a:pt x="1807" y="443"/>
                    </a:lnTo>
                    <a:lnTo>
                      <a:pt x="1807" y="442"/>
                    </a:lnTo>
                    <a:lnTo>
                      <a:pt x="1807" y="440"/>
                    </a:lnTo>
                    <a:lnTo>
                      <a:pt x="1808" y="439"/>
                    </a:lnTo>
                    <a:lnTo>
                      <a:pt x="1808" y="438"/>
                    </a:lnTo>
                    <a:lnTo>
                      <a:pt x="1808" y="437"/>
                    </a:lnTo>
                    <a:lnTo>
                      <a:pt x="1808" y="436"/>
                    </a:lnTo>
                    <a:lnTo>
                      <a:pt x="1808" y="434"/>
                    </a:lnTo>
                    <a:lnTo>
                      <a:pt x="1809" y="434"/>
                    </a:lnTo>
                    <a:lnTo>
                      <a:pt x="1809" y="433"/>
                    </a:lnTo>
                    <a:lnTo>
                      <a:pt x="1809" y="432"/>
                    </a:lnTo>
                    <a:lnTo>
                      <a:pt x="1809" y="431"/>
                    </a:lnTo>
                    <a:lnTo>
                      <a:pt x="1810" y="430"/>
                    </a:lnTo>
                    <a:lnTo>
                      <a:pt x="1810" y="429"/>
                    </a:lnTo>
                    <a:lnTo>
                      <a:pt x="1810" y="429"/>
                    </a:lnTo>
                    <a:lnTo>
                      <a:pt x="1810" y="428"/>
                    </a:lnTo>
                    <a:lnTo>
                      <a:pt x="1810" y="428"/>
                    </a:lnTo>
                    <a:lnTo>
                      <a:pt x="1811" y="428"/>
                    </a:lnTo>
                    <a:lnTo>
                      <a:pt x="1811" y="428"/>
                    </a:lnTo>
                    <a:lnTo>
                      <a:pt x="1811" y="428"/>
                    </a:lnTo>
                    <a:lnTo>
                      <a:pt x="1811" y="428"/>
                    </a:lnTo>
                    <a:lnTo>
                      <a:pt x="1811" y="428"/>
                    </a:lnTo>
                    <a:lnTo>
                      <a:pt x="1812" y="428"/>
                    </a:lnTo>
                    <a:lnTo>
                      <a:pt x="1812" y="428"/>
                    </a:lnTo>
                    <a:lnTo>
                      <a:pt x="1812" y="427"/>
                    </a:lnTo>
                    <a:lnTo>
                      <a:pt x="1812" y="427"/>
                    </a:lnTo>
                    <a:lnTo>
                      <a:pt x="1812" y="426"/>
                    </a:lnTo>
                    <a:lnTo>
                      <a:pt x="1813" y="425"/>
                    </a:lnTo>
                    <a:lnTo>
                      <a:pt x="1813" y="424"/>
                    </a:lnTo>
                    <a:lnTo>
                      <a:pt x="1813" y="423"/>
                    </a:lnTo>
                    <a:lnTo>
                      <a:pt x="1813" y="422"/>
                    </a:lnTo>
                    <a:lnTo>
                      <a:pt x="1813" y="422"/>
                    </a:lnTo>
                    <a:lnTo>
                      <a:pt x="1813" y="421"/>
                    </a:lnTo>
                    <a:lnTo>
                      <a:pt x="1813" y="421"/>
                    </a:lnTo>
                    <a:lnTo>
                      <a:pt x="1814" y="421"/>
                    </a:lnTo>
                    <a:lnTo>
                      <a:pt x="1814" y="422"/>
                    </a:lnTo>
                    <a:lnTo>
                      <a:pt x="1814" y="422"/>
                    </a:lnTo>
                    <a:lnTo>
                      <a:pt x="1814" y="422"/>
                    </a:lnTo>
                    <a:lnTo>
                      <a:pt x="1814" y="422"/>
                    </a:lnTo>
                    <a:lnTo>
                      <a:pt x="1815" y="422"/>
                    </a:lnTo>
                    <a:lnTo>
                      <a:pt x="1815" y="422"/>
                    </a:lnTo>
                    <a:lnTo>
                      <a:pt x="1815" y="422"/>
                    </a:lnTo>
                    <a:lnTo>
                      <a:pt x="1815" y="422"/>
                    </a:lnTo>
                    <a:lnTo>
                      <a:pt x="1815" y="421"/>
                    </a:lnTo>
                    <a:lnTo>
                      <a:pt x="1816" y="421"/>
                    </a:lnTo>
                    <a:lnTo>
                      <a:pt x="1816" y="420"/>
                    </a:lnTo>
                    <a:lnTo>
                      <a:pt x="1816" y="420"/>
                    </a:lnTo>
                    <a:lnTo>
                      <a:pt x="1816" y="419"/>
                    </a:lnTo>
                    <a:lnTo>
                      <a:pt x="1817" y="418"/>
                    </a:lnTo>
                    <a:lnTo>
                      <a:pt x="1817" y="417"/>
                    </a:lnTo>
                    <a:lnTo>
                      <a:pt x="1817" y="415"/>
                    </a:lnTo>
                    <a:lnTo>
                      <a:pt x="1817" y="414"/>
                    </a:lnTo>
                    <a:lnTo>
                      <a:pt x="1817" y="412"/>
                    </a:lnTo>
                    <a:lnTo>
                      <a:pt x="1818" y="411"/>
                    </a:lnTo>
                    <a:lnTo>
                      <a:pt x="1818" y="409"/>
                    </a:lnTo>
                    <a:lnTo>
                      <a:pt x="1818" y="407"/>
                    </a:lnTo>
                    <a:lnTo>
                      <a:pt x="1818" y="406"/>
                    </a:lnTo>
                    <a:lnTo>
                      <a:pt x="1818" y="406"/>
                    </a:lnTo>
                    <a:lnTo>
                      <a:pt x="1818" y="405"/>
                    </a:lnTo>
                    <a:lnTo>
                      <a:pt x="1818" y="405"/>
                    </a:lnTo>
                    <a:lnTo>
                      <a:pt x="1819" y="405"/>
                    </a:lnTo>
                    <a:lnTo>
                      <a:pt x="1819" y="404"/>
                    </a:lnTo>
                    <a:lnTo>
                      <a:pt x="1819" y="404"/>
                    </a:lnTo>
                    <a:lnTo>
                      <a:pt x="1819" y="404"/>
                    </a:lnTo>
                    <a:lnTo>
                      <a:pt x="1819" y="404"/>
                    </a:lnTo>
                    <a:lnTo>
                      <a:pt x="1820" y="407"/>
                    </a:lnTo>
                    <a:lnTo>
                      <a:pt x="1820" y="409"/>
                    </a:lnTo>
                    <a:lnTo>
                      <a:pt x="1820" y="412"/>
                    </a:lnTo>
                    <a:lnTo>
                      <a:pt x="1820" y="415"/>
                    </a:lnTo>
                    <a:lnTo>
                      <a:pt x="1820" y="417"/>
                    </a:lnTo>
                    <a:lnTo>
                      <a:pt x="1821" y="420"/>
                    </a:lnTo>
                    <a:lnTo>
                      <a:pt x="1821" y="423"/>
                    </a:lnTo>
                    <a:lnTo>
                      <a:pt x="1821" y="425"/>
                    </a:lnTo>
                    <a:lnTo>
                      <a:pt x="1821" y="427"/>
                    </a:lnTo>
                    <a:lnTo>
                      <a:pt x="1821" y="428"/>
                    </a:lnTo>
                    <a:lnTo>
                      <a:pt x="1822" y="430"/>
                    </a:lnTo>
                    <a:lnTo>
                      <a:pt x="1822" y="431"/>
                    </a:lnTo>
                    <a:lnTo>
                      <a:pt x="1822" y="433"/>
                    </a:lnTo>
                    <a:lnTo>
                      <a:pt x="1822" y="434"/>
                    </a:lnTo>
                    <a:lnTo>
                      <a:pt x="1822" y="436"/>
                    </a:lnTo>
                    <a:lnTo>
                      <a:pt x="1823" y="437"/>
                    </a:lnTo>
                    <a:lnTo>
                      <a:pt x="1823" y="438"/>
                    </a:lnTo>
                    <a:lnTo>
                      <a:pt x="1823" y="438"/>
                    </a:lnTo>
                    <a:lnTo>
                      <a:pt x="1823" y="438"/>
                    </a:lnTo>
                    <a:lnTo>
                      <a:pt x="1823" y="438"/>
                    </a:lnTo>
                    <a:lnTo>
                      <a:pt x="1824" y="438"/>
                    </a:lnTo>
                    <a:lnTo>
                      <a:pt x="1824" y="438"/>
                    </a:lnTo>
                    <a:lnTo>
                      <a:pt x="1824" y="438"/>
                    </a:lnTo>
                    <a:lnTo>
                      <a:pt x="1824" y="438"/>
                    </a:lnTo>
                    <a:lnTo>
                      <a:pt x="1824" y="440"/>
                    </a:lnTo>
                    <a:lnTo>
                      <a:pt x="1824" y="440"/>
                    </a:lnTo>
                    <a:lnTo>
                      <a:pt x="1825" y="442"/>
                    </a:lnTo>
                    <a:lnTo>
                      <a:pt x="1825" y="443"/>
                    </a:lnTo>
                    <a:lnTo>
                      <a:pt x="1825" y="444"/>
                    </a:lnTo>
                    <a:lnTo>
                      <a:pt x="1825" y="445"/>
                    </a:lnTo>
                    <a:lnTo>
                      <a:pt x="1825" y="446"/>
                    </a:lnTo>
                    <a:lnTo>
                      <a:pt x="1826" y="447"/>
                    </a:lnTo>
                    <a:lnTo>
                      <a:pt x="1826" y="447"/>
                    </a:lnTo>
                    <a:lnTo>
                      <a:pt x="1826" y="447"/>
                    </a:lnTo>
                    <a:lnTo>
                      <a:pt x="1826" y="447"/>
                    </a:lnTo>
                    <a:lnTo>
                      <a:pt x="1826" y="447"/>
                    </a:lnTo>
                    <a:lnTo>
                      <a:pt x="1827" y="447"/>
                    </a:lnTo>
                    <a:lnTo>
                      <a:pt x="1827" y="447"/>
                    </a:lnTo>
                    <a:lnTo>
                      <a:pt x="1827" y="447"/>
                    </a:lnTo>
                    <a:lnTo>
                      <a:pt x="1827" y="447"/>
                    </a:lnTo>
                    <a:lnTo>
                      <a:pt x="1827" y="447"/>
                    </a:lnTo>
                    <a:lnTo>
                      <a:pt x="1828" y="448"/>
                    </a:lnTo>
                    <a:lnTo>
                      <a:pt x="1828" y="448"/>
                    </a:lnTo>
                    <a:lnTo>
                      <a:pt x="1828" y="449"/>
                    </a:lnTo>
                    <a:lnTo>
                      <a:pt x="1828" y="449"/>
                    </a:lnTo>
                    <a:lnTo>
                      <a:pt x="1828" y="449"/>
                    </a:lnTo>
                    <a:lnTo>
                      <a:pt x="1829" y="450"/>
                    </a:lnTo>
                    <a:lnTo>
                      <a:pt x="1829" y="450"/>
                    </a:lnTo>
                    <a:lnTo>
                      <a:pt x="1829" y="450"/>
                    </a:lnTo>
                    <a:lnTo>
                      <a:pt x="1829" y="450"/>
                    </a:lnTo>
                    <a:lnTo>
                      <a:pt x="1829" y="450"/>
                    </a:lnTo>
                    <a:lnTo>
                      <a:pt x="1830" y="450"/>
                    </a:lnTo>
                    <a:lnTo>
                      <a:pt x="1830" y="449"/>
                    </a:lnTo>
                    <a:lnTo>
                      <a:pt x="1830" y="449"/>
                    </a:lnTo>
                    <a:lnTo>
                      <a:pt x="1830" y="449"/>
                    </a:lnTo>
                    <a:lnTo>
                      <a:pt x="1830" y="449"/>
                    </a:lnTo>
                    <a:lnTo>
                      <a:pt x="1830" y="446"/>
                    </a:lnTo>
                    <a:lnTo>
                      <a:pt x="1831" y="445"/>
                    </a:lnTo>
                    <a:lnTo>
                      <a:pt x="1831" y="443"/>
                    </a:lnTo>
                    <a:lnTo>
                      <a:pt x="1831" y="441"/>
                    </a:lnTo>
                    <a:lnTo>
                      <a:pt x="1831" y="439"/>
                    </a:lnTo>
                    <a:lnTo>
                      <a:pt x="1831" y="437"/>
                    </a:lnTo>
                    <a:lnTo>
                      <a:pt x="1832" y="435"/>
                    </a:lnTo>
                    <a:lnTo>
                      <a:pt x="1832" y="433"/>
                    </a:lnTo>
                    <a:lnTo>
                      <a:pt x="1832" y="433"/>
                    </a:lnTo>
                    <a:lnTo>
                      <a:pt x="1832" y="432"/>
                    </a:lnTo>
                    <a:lnTo>
                      <a:pt x="1832" y="432"/>
                    </a:lnTo>
                    <a:lnTo>
                      <a:pt x="1833" y="431"/>
                    </a:lnTo>
                    <a:lnTo>
                      <a:pt x="1833" y="431"/>
                    </a:lnTo>
                    <a:lnTo>
                      <a:pt x="1833" y="430"/>
                    </a:lnTo>
                    <a:lnTo>
                      <a:pt x="1833" y="430"/>
                    </a:lnTo>
                    <a:lnTo>
                      <a:pt x="1833" y="429"/>
                    </a:lnTo>
                    <a:lnTo>
                      <a:pt x="1834" y="429"/>
                    </a:lnTo>
                    <a:lnTo>
                      <a:pt x="1834" y="429"/>
                    </a:lnTo>
                    <a:lnTo>
                      <a:pt x="1834" y="429"/>
                    </a:lnTo>
                    <a:lnTo>
                      <a:pt x="1834" y="428"/>
                    </a:lnTo>
                    <a:lnTo>
                      <a:pt x="1834" y="428"/>
                    </a:lnTo>
                    <a:lnTo>
                      <a:pt x="1835" y="428"/>
                    </a:lnTo>
                    <a:lnTo>
                      <a:pt x="1835" y="428"/>
                    </a:lnTo>
                    <a:lnTo>
                      <a:pt x="1835" y="428"/>
                    </a:lnTo>
                    <a:lnTo>
                      <a:pt x="1835" y="428"/>
                    </a:lnTo>
                    <a:lnTo>
                      <a:pt x="1835" y="429"/>
                    </a:lnTo>
                    <a:lnTo>
                      <a:pt x="1836" y="430"/>
                    </a:lnTo>
                    <a:lnTo>
                      <a:pt x="1836" y="430"/>
                    </a:lnTo>
                    <a:lnTo>
                      <a:pt x="1836" y="431"/>
                    </a:lnTo>
                    <a:lnTo>
                      <a:pt x="1836" y="432"/>
                    </a:lnTo>
                    <a:lnTo>
                      <a:pt x="1836" y="433"/>
                    </a:lnTo>
                    <a:lnTo>
                      <a:pt x="1836" y="433"/>
                    </a:lnTo>
                    <a:lnTo>
                      <a:pt x="1837" y="434"/>
                    </a:lnTo>
                    <a:lnTo>
                      <a:pt x="1837" y="434"/>
                    </a:lnTo>
                    <a:lnTo>
                      <a:pt x="1837" y="434"/>
                    </a:lnTo>
                    <a:lnTo>
                      <a:pt x="1837" y="434"/>
                    </a:lnTo>
                    <a:lnTo>
                      <a:pt x="1837" y="434"/>
                    </a:lnTo>
                    <a:lnTo>
                      <a:pt x="1838" y="434"/>
                    </a:lnTo>
                    <a:lnTo>
                      <a:pt x="1838" y="435"/>
                    </a:lnTo>
                    <a:lnTo>
                      <a:pt x="1838" y="435"/>
                    </a:lnTo>
                    <a:lnTo>
                      <a:pt x="1838" y="434"/>
                    </a:lnTo>
                    <a:lnTo>
                      <a:pt x="1838" y="433"/>
                    </a:lnTo>
                    <a:lnTo>
                      <a:pt x="1839" y="432"/>
                    </a:lnTo>
                    <a:lnTo>
                      <a:pt x="1839" y="431"/>
                    </a:lnTo>
                    <a:lnTo>
                      <a:pt x="1839" y="430"/>
                    </a:lnTo>
                    <a:lnTo>
                      <a:pt x="1839" y="429"/>
                    </a:lnTo>
                    <a:lnTo>
                      <a:pt x="1839" y="428"/>
                    </a:lnTo>
                    <a:lnTo>
                      <a:pt x="1840" y="427"/>
                    </a:lnTo>
                    <a:lnTo>
                      <a:pt x="1840" y="427"/>
                    </a:lnTo>
                    <a:lnTo>
                      <a:pt x="1840" y="427"/>
                    </a:lnTo>
                    <a:lnTo>
                      <a:pt x="1840" y="427"/>
                    </a:lnTo>
                    <a:lnTo>
                      <a:pt x="1840" y="427"/>
                    </a:lnTo>
                    <a:lnTo>
                      <a:pt x="1841" y="427"/>
                    </a:lnTo>
                    <a:lnTo>
                      <a:pt x="1841" y="427"/>
                    </a:lnTo>
                    <a:lnTo>
                      <a:pt x="1841" y="427"/>
                    </a:lnTo>
                    <a:lnTo>
                      <a:pt x="1841" y="427"/>
                    </a:lnTo>
                    <a:lnTo>
                      <a:pt x="1841" y="427"/>
                    </a:lnTo>
                    <a:lnTo>
                      <a:pt x="1842" y="427"/>
                    </a:lnTo>
                    <a:lnTo>
                      <a:pt x="1842" y="426"/>
                    </a:lnTo>
                    <a:lnTo>
                      <a:pt x="1842" y="426"/>
                    </a:lnTo>
                    <a:lnTo>
                      <a:pt x="1842" y="425"/>
                    </a:lnTo>
                    <a:lnTo>
                      <a:pt x="1842" y="425"/>
                    </a:lnTo>
                    <a:lnTo>
                      <a:pt x="1842" y="424"/>
                    </a:lnTo>
                    <a:lnTo>
                      <a:pt x="1842" y="424"/>
                    </a:lnTo>
                    <a:lnTo>
                      <a:pt x="1843" y="423"/>
                    </a:lnTo>
                    <a:lnTo>
                      <a:pt x="1843" y="423"/>
                    </a:lnTo>
                    <a:lnTo>
                      <a:pt x="1843" y="422"/>
                    </a:lnTo>
                    <a:lnTo>
                      <a:pt x="1843" y="422"/>
                    </a:lnTo>
                    <a:lnTo>
                      <a:pt x="1844" y="421"/>
                    </a:lnTo>
                    <a:lnTo>
                      <a:pt x="1844" y="420"/>
                    </a:lnTo>
                    <a:lnTo>
                      <a:pt x="1844" y="419"/>
                    </a:lnTo>
                    <a:lnTo>
                      <a:pt x="1844" y="419"/>
                    </a:lnTo>
                    <a:lnTo>
                      <a:pt x="1844" y="419"/>
                    </a:lnTo>
                    <a:lnTo>
                      <a:pt x="1845" y="419"/>
                    </a:lnTo>
                    <a:lnTo>
                      <a:pt x="1845" y="419"/>
                    </a:lnTo>
                    <a:lnTo>
                      <a:pt x="1845" y="418"/>
                    </a:lnTo>
                    <a:lnTo>
                      <a:pt x="1845" y="418"/>
                    </a:lnTo>
                    <a:lnTo>
                      <a:pt x="1845" y="418"/>
                    </a:lnTo>
                    <a:lnTo>
                      <a:pt x="1846" y="418"/>
                    </a:lnTo>
                    <a:lnTo>
                      <a:pt x="1846" y="418"/>
                    </a:lnTo>
                    <a:lnTo>
                      <a:pt x="1846" y="418"/>
                    </a:lnTo>
                    <a:lnTo>
                      <a:pt x="1846" y="418"/>
                    </a:lnTo>
                    <a:lnTo>
                      <a:pt x="1846" y="418"/>
                    </a:lnTo>
                    <a:lnTo>
                      <a:pt x="1847" y="418"/>
                    </a:lnTo>
                    <a:lnTo>
                      <a:pt x="1847" y="417"/>
                    </a:lnTo>
                    <a:lnTo>
                      <a:pt x="1847" y="417"/>
                    </a:lnTo>
                    <a:lnTo>
                      <a:pt x="1847" y="417"/>
                    </a:lnTo>
                    <a:lnTo>
                      <a:pt x="1847" y="417"/>
                    </a:lnTo>
                    <a:lnTo>
                      <a:pt x="1847" y="416"/>
                    </a:lnTo>
                    <a:lnTo>
                      <a:pt x="1847" y="415"/>
                    </a:lnTo>
                    <a:lnTo>
                      <a:pt x="1848" y="414"/>
                    </a:lnTo>
                    <a:lnTo>
                      <a:pt x="1848" y="413"/>
                    </a:lnTo>
                    <a:lnTo>
                      <a:pt x="1848" y="412"/>
                    </a:lnTo>
                    <a:lnTo>
                      <a:pt x="1848" y="411"/>
                    </a:lnTo>
                    <a:lnTo>
                      <a:pt x="1848" y="410"/>
                    </a:lnTo>
                    <a:lnTo>
                      <a:pt x="1849" y="409"/>
                    </a:lnTo>
                    <a:lnTo>
                      <a:pt x="1849" y="408"/>
                    </a:lnTo>
                    <a:lnTo>
                      <a:pt x="1849" y="407"/>
                    </a:lnTo>
                    <a:lnTo>
                      <a:pt x="1849" y="406"/>
                    </a:lnTo>
                    <a:lnTo>
                      <a:pt x="1849" y="405"/>
                    </a:lnTo>
                    <a:lnTo>
                      <a:pt x="1850" y="405"/>
                    </a:lnTo>
                    <a:lnTo>
                      <a:pt x="1850" y="404"/>
                    </a:lnTo>
                    <a:lnTo>
                      <a:pt x="1850" y="403"/>
                    </a:lnTo>
                    <a:lnTo>
                      <a:pt x="1850" y="402"/>
                    </a:lnTo>
                    <a:lnTo>
                      <a:pt x="1851" y="401"/>
                    </a:lnTo>
                    <a:lnTo>
                      <a:pt x="1851" y="401"/>
                    </a:lnTo>
                    <a:lnTo>
                      <a:pt x="1851" y="400"/>
                    </a:lnTo>
                    <a:lnTo>
                      <a:pt x="1851" y="399"/>
                    </a:lnTo>
                    <a:lnTo>
                      <a:pt x="1851" y="399"/>
                    </a:lnTo>
                    <a:lnTo>
                      <a:pt x="1852" y="399"/>
                    </a:lnTo>
                    <a:lnTo>
                      <a:pt x="1852" y="398"/>
                    </a:lnTo>
                    <a:lnTo>
                      <a:pt x="1852" y="397"/>
                    </a:lnTo>
                    <a:lnTo>
                      <a:pt x="1852" y="397"/>
                    </a:lnTo>
                    <a:lnTo>
                      <a:pt x="1852" y="396"/>
                    </a:lnTo>
                    <a:lnTo>
                      <a:pt x="1853" y="395"/>
                    </a:lnTo>
                    <a:lnTo>
                      <a:pt x="1853" y="394"/>
                    </a:lnTo>
                    <a:lnTo>
                      <a:pt x="1853" y="394"/>
                    </a:lnTo>
                    <a:lnTo>
                      <a:pt x="1853" y="393"/>
                    </a:lnTo>
                    <a:lnTo>
                      <a:pt x="1853" y="393"/>
                    </a:lnTo>
                    <a:lnTo>
                      <a:pt x="1853" y="392"/>
                    </a:lnTo>
                    <a:lnTo>
                      <a:pt x="1853" y="394"/>
                    </a:lnTo>
                    <a:lnTo>
                      <a:pt x="1854" y="396"/>
                    </a:lnTo>
                    <a:lnTo>
                      <a:pt x="1854" y="398"/>
                    </a:lnTo>
                    <a:lnTo>
                      <a:pt x="1854" y="399"/>
                    </a:lnTo>
                    <a:lnTo>
                      <a:pt x="1854" y="401"/>
                    </a:lnTo>
                    <a:lnTo>
                      <a:pt x="1854" y="403"/>
                    </a:lnTo>
                    <a:lnTo>
                      <a:pt x="1855" y="405"/>
                    </a:lnTo>
                    <a:lnTo>
                      <a:pt x="1855" y="406"/>
                    </a:lnTo>
                    <a:lnTo>
                      <a:pt x="1855" y="409"/>
                    </a:lnTo>
                    <a:lnTo>
                      <a:pt x="1855" y="412"/>
                    </a:lnTo>
                    <a:lnTo>
                      <a:pt x="1855" y="415"/>
                    </a:lnTo>
                    <a:lnTo>
                      <a:pt x="1856" y="417"/>
                    </a:lnTo>
                    <a:lnTo>
                      <a:pt x="1856" y="420"/>
                    </a:lnTo>
                    <a:lnTo>
                      <a:pt x="1856" y="423"/>
                    </a:lnTo>
                    <a:lnTo>
                      <a:pt x="1856" y="426"/>
                    </a:lnTo>
                    <a:lnTo>
                      <a:pt x="1856" y="428"/>
                    </a:lnTo>
                    <a:lnTo>
                      <a:pt x="1857" y="429"/>
                    </a:lnTo>
                    <a:lnTo>
                      <a:pt x="1857" y="430"/>
                    </a:lnTo>
                    <a:lnTo>
                      <a:pt x="1857" y="431"/>
                    </a:lnTo>
                    <a:lnTo>
                      <a:pt x="1857" y="432"/>
                    </a:lnTo>
                    <a:lnTo>
                      <a:pt x="1857" y="434"/>
                    </a:lnTo>
                    <a:lnTo>
                      <a:pt x="1858" y="435"/>
                    </a:lnTo>
                    <a:lnTo>
                      <a:pt x="1858" y="436"/>
                    </a:lnTo>
                    <a:lnTo>
                      <a:pt x="1858" y="437"/>
                    </a:lnTo>
                    <a:lnTo>
                      <a:pt x="1858" y="438"/>
                    </a:lnTo>
                    <a:lnTo>
                      <a:pt x="1859" y="440"/>
                    </a:lnTo>
                    <a:lnTo>
                      <a:pt x="1859" y="441"/>
                    </a:lnTo>
                    <a:lnTo>
                      <a:pt x="1859" y="442"/>
                    </a:lnTo>
                    <a:lnTo>
                      <a:pt x="1859" y="443"/>
                    </a:lnTo>
                    <a:lnTo>
                      <a:pt x="1859" y="445"/>
                    </a:lnTo>
                    <a:lnTo>
                      <a:pt x="1859" y="446"/>
                    </a:lnTo>
                    <a:lnTo>
                      <a:pt x="1859" y="447"/>
                    </a:lnTo>
                    <a:lnTo>
                      <a:pt x="1860" y="449"/>
                    </a:lnTo>
                    <a:lnTo>
                      <a:pt x="1860" y="451"/>
                    </a:lnTo>
                    <a:lnTo>
                      <a:pt x="1860" y="452"/>
                    </a:lnTo>
                    <a:lnTo>
                      <a:pt x="1860" y="454"/>
                    </a:lnTo>
                    <a:lnTo>
                      <a:pt x="1860" y="456"/>
                    </a:lnTo>
                    <a:lnTo>
                      <a:pt x="1861" y="457"/>
                    </a:lnTo>
                    <a:lnTo>
                      <a:pt x="1861" y="459"/>
                    </a:lnTo>
                    <a:lnTo>
                      <a:pt x="1861" y="460"/>
                    </a:lnTo>
                    <a:lnTo>
                      <a:pt x="1861" y="460"/>
                    </a:lnTo>
                    <a:lnTo>
                      <a:pt x="1861" y="460"/>
                    </a:lnTo>
                    <a:lnTo>
                      <a:pt x="1862" y="461"/>
                    </a:lnTo>
                    <a:lnTo>
                      <a:pt x="1862" y="461"/>
                    </a:lnTo>
                    <a:lnTo>
                      <a:pt x="1862" y="461"/>
                    </a:lnTo>
                    <a:lnTo>
                      <a:pt x="1862" y="461"/>
                    </a:lnTo>
                    <a:lnTo>
                      <a:pt x="1862" y="461"/>
                    </a:lnTo>
                    <a:lnTo>
                      <a:pt x="1863" y="461"/>
                    </a:lnTo>
                    <a:lnTo>
                      <a:pt x="1863" y="462"/>
                    </a:lnTo>
                    <a:lnTo>
                      <a:pt x="1863" y="462"/>
                    </a:lnTo>
                    <a:lnTo>
                      <a:pt x="1863" y="462"/>
                    </a:lnTo>
                    <a:lnTo>
                      <a:pt x="1863" y="462"/>
                    </a:lnTo>
                    <a:lnTo>
                      <a:pt x="1864" y="463"/>
                    </a:lnTo>
                    <a:lnTo>
                      <a:pt x="1864" y="463"/>
                    </a:lnTo>
                    <a:lnTo>
                      <a:pt x="1864" y="463"/>
                    </a:lnTo>
                    <a:lnTo>
                      <a:pt x="1864" y="463"/>
                    </a:lnTo>
                    <a:lnTo>
                      <a:pt x="1864" y="463"/>
                    </a:lnTo>
                    <a:lnTo>
                      <a:pt x="1865" y="462"/>
                    </a:lnTo>
                    <a:lnTo>
                      <a:pt x="1865" y="462"/>
                    </a:lnTo>
                    <a:lnTo>
                      <a:pt x="1865" y="461"/>
                    </a:lnTo>
                    <a:lnTo>
                      <a:pt x="1865" y="461"/>
                    </a:lnTo>
                    <a:lnTo>
                      <a:pt x="1865" y="460"/>
                    </a:lnTo>
                    <a:lnTo>
                      <a:pt x="1865" y="460"/>
                    </a:lnTo>
                    <a:lnTo>
                      <a:pt x="1866" y="459"/>
                    </a:lnTo>
                    <a:lnTo>
                      <a:pt x="1866" y="458"/>
                    </a:lnTo>
                    <a:lnTo>
                      <a:pt x="1866" y="458"/>
                    </a:lnTo>
                    <a:lnTo>
                      <a:pt x="1866" y="457"/>
                    </a:lnTo>
                    <a:lnTo>
                      <a:pt x="1866" y="456"/>
                    </a:lnTo>
                    <a:lnTo>
                      <a:pt x="1867" y="455"/>
                    </a:lnTo>
                    <a:lnTo>
                      <a:pt x="1867" y="455"/>
                    </a:lnTo>
                    <a:lnTo>
                      <a:pt x="1867" y="454"/>
                    </a:lnTo>
                    <a:lnTo>
                      <a:pt x="1867" y="453"/>
                    </a:lnTo>
                    <a:lnTo>
                      <a:pt x="1867" y="452"/>
                    </a:lnTo>
                    <a:lnTo>
                      <a:pt x="1868" y="451"/>
                    </a:lnTo>
                    <a:lnTo>
                      <a:pt x="1868" y="450"/>
                    </a:lnTo>
                    <a:lnTo>
                      <a:pt x="1868" y="449"/>
                    </a:lnTo>
                    <a:lnTo>
                      <a:pt x="1868" y="448"/>
                    </a:lnTo>
                    <a:lnTo>
                      <a:pt x="1868" y="447"/>
                    </a:lnTo>
                    <a:lnTo>
                      <a:pt x="1869" y="446"/>
                    </a:lnTo>
                    <a:lnTo>
                      <a:pt x="1869" y="445"/>
                    </a:lnTo>
                    <a:lnTo>
                      <a:pt x="1869" y="445"/>
                    </a:lnTo>
                    <a:lnTo>
                      <a:pt x="1869" y="444"/>
                    </a:lnTo>
                    <a:lnTo>
                      <a:pt x="1869" y="444"/>
                    </a:lnTo>
                    <a:lnTo>
                      <a:pt x="1870" y="443"/>
                    </a:lnTo>
                    <a:lnTo>
                      <a:pt x="1870" y="443"/>
                    </a:lnTo>
                    <a:lnTo>
                      <a:pt x="1870" y="442"/>
                    </a:lnTo>
                    <a:lnTo>
                      <a:pt x="1870" y="442"/>
                    </a:lnTo>
                    <a:lnTo>
                      <a:pt x="1870" y="441"/>
                    </a:lnTo>
                    <a:lnTo>
                      <a:pt x="1871" y="441"/>
                    </a:lnTo>
                    <a:lnTo>
                      <a:pt x="1871" y="441"/>
                    </a:lnTo>
                    <a:lnTo>
                      <a:pt x="1871" y="442"/>
                    </a:lnTo>
                    <a:lnTo>
                      <a:pt x="1871" y="442"/>
                    </a:lnTo>
                    <a:lnTo>
                      <a:pt x="1871" y="442"/>
                    </a:lnTo>
                    <a:lnTo>
                      <a:pt x="1871" y="442"/>
                    </a:lnTo>
                    <a:lnTo>
                      <a:pt x="1872" y="442"/>
                    </a:lnTo>
                    <a:lnTo>
                      <a:pt x="1872" y="442"/>
                    </a:lnTo>
                    <a:lnTo>
                      <a:pt x="1872" y="441"/>
                    </a:lnTo>
                    <a:lnTo>
                      <a:pt x="1872" y="440"/>
                    </a:lnTo>
                    <a:lnTo>
                      <a:pt x="1872" y="439"/>
                    </a:lnTo>
                    <a:lnTo>
                      <a:pt x="1873" y="437"/>
                    </a:lnTo>
                    <a:lnTo>
                      <a:pt x="1873" y="436"/>
                    </a:lnTo>
                    <a:lnTo>
                      <a:pt x="1873" y="435"/>
                    </a:lnTo>
                    <a:lnTo>
                      <a:pt x="1873" y="434"/>
                    </a:lnTo>
                    <a:lnTo>
                      <a:pt x="1873" y="432"/>
                    </a:lnTo>
                    <a:lnTo>
                      <a:pt x="1874" y="431"/>
                    </a:lnTo>
                    <a:lnTo>
                      <a:pt x="1874" y="429"/>
                    </a:lnTo>
                    <a:lnTo>
                      <a:pt x="1874" y="428"/>
                    </a:lnTo>
                    <a:lnTo>
                      <a:pt x="1874" y="426"/>
                    </a:lnTo>
                    <a:lnTo>
                      <a:pt x="1874" y="425"/>
                    </a:lnTo>
                    <a:lnTo>
                      <a:pt x="1875" y="423"/>
                    </a:lnTo>
                    <a:lnTo>
                      <a:pt x="1875" y="422"/>
                    </a:lnTo>
                    <a:lnTo>
                      <a:pt x="1875" y="420"/>
                    </a:lnTo>
                    <a:lnTo>
                      <a:pt x="1875" y="420"/>
                    </a:lnTo>
                    <a:lnTo>
                      <a:pt x="1875" y="420"/>
                    </a:lnTo>
                    <a:lnTo>
                      <a:pt x="1876" y="420"/>
                    </a:lnTo>
                    <a:lnTo>
                      <a:pt x="1876" y="419"/>
                    </a:lnTo>
                    <a:lnTo>
                      <a:pt x="1876" y="419"/>
                    </a:lnTo>
                    <a:lnTo>
                      <a:pt x="1876" y="419"/>
                    </a:lnTo>
                    <a:lnTo>
                      <a:pt x="1876" y="419"/>
                    </a:lnTo>
                    <a:lnTo>
                      <a:pt x="1877" y="419"/>
                    </a:lnTo>
                    <a:lnTo>
                      <a:pt x="1877" y="417"/>
                    </a:lnTo>
                    <a:lnTo>
                      <a:pt x="1877" y="416"/>
                    </a:lnTo>
                    <a:lnTo>
                      <a:pt x="1877" y="415"/>
                    </a:lnTo>
                    <a:lnTo>
                      <a:pt x="1877" y="413"/>
                    </a:lnTo>
                    <a:lnTo>
                      <a:pt x="1877" y="411"/>
                    </a:lnTo>
                    <a:lnTo>
                      <a:pt x="1878" y="410"/>
                    </a:lnTo>
                    <a:lnTo>
                      <a:pt x="1878" y="409"/>
                    </a:lnTo>
                    <a:lnTo>
                      <a:pt x="1878" y="407"/>
                    </a:lnTo>
                    <a:lnTo>
                      <a:pt x="1878" y="406"/>
                    </a:lnTo>
                    <a:lnTo>
                      <a:pt x="1878" y="404"/>
                    </a:lnTo>
                    <a:lnTo>
                      <a:pt x="1879" y="403"/>
                    </a:lnTo>
                    <a:lnTo>
                      <a:pt x="1879" y="401"/>
                    </a:lnTo>
                    <a:lnTo>
                      <a:pt x="1879" y="399"/>
                    </a:lnTo>
                    <a:lnTo>
                      <a:pt x="1879" y="398"/>
                    </a:lnTo>
                    <a:lnTo>
                      <a:pt x="1879" y="396"/>
                    </a:lnTo>
                    <a:lnTo>
                      <a:pt x="1880" y="395"/>
                    </a:lnTo>
                    <a:lnTo>
                      <a:pt x="1880" y="393"/>
                    </a:lnTo>
                    <a:lnTo>
                      <a:pt x="1880" y="392"/>
                    </a:lnTo>
                    <a:lnTo>
                      <a:pt x="1880" y="391"/>
                    </a:lnTo>
                    <a:lnTo>
                      <a:pt x="1880" y="389"/>
                    </a:lnTo>
                    <a:lnTo>
                      <a:pt x="1881" y="388"/>
                    </a:lnTo>
                    <a:lnTo>
                      <a:pt x="1881" y="386"/>
                    </a:lnTo>
                    <a:lnTo>
                      <a:pt x="1881" y="385"/>
                    </a:lnTo>
                    <a:lnTo>
                      <a:pt x="1881" y="383"/>
                    </a:lnTo>
                    <a:lnTo>
                      <a:pt x="1881" y="382"/>
                    </a:lnTo>
                    <a:lnTo>
                      <a:pt x="1882" y="380"/>
                    </a:lnTo>
                    <a:lnTo>
                      <a:pt x="1882" y="379"/>
                    </a:lnTo>
                    <a:lnTo>
                      <a:pt x="1882" y="377"/>
                    </a:lnTo>
                    <a:lnTo>
                      <a:pt x="1882" y="375"/>
                    </a:lnTo>
                    <a:lnTo>
                      <a:pt x="1882" y="374"/>
                    </a:lnTo>
                    <a:lnTo>
                      <a:pt x="1882" y="372"/>
                    </a:lnTo>
                    <a:lnTo>
                      <a:pt x="1882" y="370"/>
                    </a:lnTo>
                    <a:lnTo>
                      <a:pt x="1883" y="369"/>
                    </a:lnTo>
                    <a:lnTo>
                      <a:pt x="1883" y="367"/>
                    </a:lnTo>
                    <a:lnTo>
                      <a:pt x="1883" y="365"/>
                    </a:lnTo>
                    <a:lnTo>
                      <a:pt x="1883" y="363"/>
                    </a:lnTo>
                    <a:lnTo>
                      <a:pt x="1883" y="362"/>
                    </a:lnTo>
                    <a:lnTo>
                      <a:pt x="1884" y="360"/>
                    </a:lnTo>
                    <a:lnTo>
                      <a:pt x="1884" y="358"/>
                    </a:lnTo>
                    <a:lnTo>
                      <a:pt x="1884" y="356"/>
                    </a:lnTo>
                    <a:lnTo>
                      <a:pt x="1884" y="354"/>
                    </a:lnTo>
                    <a:lnTo>
                      <a:pt x="1885" y="351"/>
                    </a:lnTo>
                    <a:lnTo>
                      <a:pt x="1885" y="349"/>
                    </a:lnTo>
                    <a:lnTo>
                      <a:pt x="1885" y="346"/>
                    </a:lnTo>
                    <a:lnTo>
                      <a:pt x="1885" y="344"/>
                    </a:lnTo>
                    <a:lnTo>
                      <a:pt x="1885" y="342"/>
                    </a:lnTo>
                    <a:lnTo>
                      <a:pt x="1886" y="340"/>
                    </a:lnTo>
                    <a:lnTo>
                      <a:pt x="1886" y="337"/>
                    </a:lnTo>
                    <a:lnTo>
                      <a:pt x="1886" y="335"/>
                    </a:lnTo>
                    <a:lnTo>
                      <a:pt x="1886" y="333"/>
                    </a:lnTo>
                    <a:lnTo>
                      <a:pt x="1886" y="331"/>
                    </a:lnTo>
                    <a:lnTo>
                      <a:pt x="1887" y="329"/>
                    </a:lnTo>
                    <a:lnTo>
                      <a:pt x="1887" y="327"/>
                    </a:lnTo>
                    <a:lnTo>
                      <a:pt x="1887" y="325"/>
                    </a:lnTo>
                    <a:lnTo>
                      <a:pt x="1887" y="323"/>
                    </a:lnTo>
                    <a:lnTo>
                      <a:pt x="1887" y="321"/>
                    </a:lnTo>
                    <a:lnTo>
                      <a:pt x="1888" y="319"/>
                    </a:lnTo>
                    <a:lnTo>
                      <a:pt x="1888" y="317"/>
                    </a:lnTo>
                    <a:lnTo>
                      <a:pt x="1888" y="315"/>
                    </a:lnTo>
                    <a:lnTo>
                      <a:pt x="1888" y="313"/>
                    </a:lnTo>
                    <a:lnTo>
                      <a:pt x="1888" y="311"/>
                    </a:lnTo>
                    <a:lnTo>
                      <a:pt x="1888" y="310"/>
                    </a:lnTo>
                    <a:lnTo>
                      <a:pt x="1888" y="308"/>
                    </a:lnTo>
                    <a:lnTo>
                      <a:pt x="1889" y="306"/>
                    </a:lnTo>
                    <a:lnTo>
                      <a:pt x="1889" y="306"/>
                    </a:lnTo>
                    <a:lnTo>
                      <a:pt x="1889" y="307"/>
                    </a:lnTo>
                    <a:lnTo>
                      <a:pt x="1889" y="307"/>
                    </a:lnTo>
                    <a:lnTo>
                      <a:pt x="1889" y="307"/>
                    </a:lnTo>
                    <a:lnTo>
                      <a:pt x="1890" y="307"/>
                    </a:lnTo>
                    <a:lnTo>
                      <a:pt x="1890" y="308"/>
                    </a:lnTo>
                    <a:lnTo>
                      <a:pt x="1890" y="308"/>
                    </a:lnTo>
                    <a:lnTo>
                      <a:pt x="1890" y="308"/>
                    </a:lnTo>
                    <a:lnTo>
                      <a:pt x="1890" y="311"/>
                    </a:lnTo>
                    <a:lnTo>
                      <a:pt x="1891" y="313"/>
                    </a:lnTo>
                    <a:lnTo>
                      <a:pt x="1891" y="315"/>
                    </a:lnTo>
                    <a:lnTo>
                      <a:pt x="1891" y="317"/>
                    </a:lnTo>
                    <a:lnTo>
                      <a:pt x="1891" y="319"/>
                    </a:lnTo>
                    <a:lnTo>
                      <a:pt x="1891" y="322"/>
                    </a:lnTo>
                    <a:lnTo>
                      <a:pt x="1892" y="324"/>
                    </a:lnTo>
                    <a:lnTo>
                      <a:pt x="1892" y="326"/>
                    </a:lnTo>
                    <a:lnTo>
                      <a:pt x="1892" y="325"/>
                    </a:lnTo>
                    <a:lnTo>
                      <a:pt x="1892" y="325"/>
                    </a:lnTo>
                    <a:lnTo>
                      <a:pt x="1893" y="324"/>
                    </a:lnTo>
                    <a:lnTo>
                      <a:pt x="1893" y="324"/>
                    </a:lnTo>
                    <a:lnTo>
                      <a:pt x="1893" y="324"/>
                    </a:lnTo>
                    <a:lnTo>
                      <a:pt x="1893" y="323"/>
                    </a:lnTo>
                    <a:lnTo>
                      <a:pt x="1893" y="323"/>
                    </a:lnTo>
                    <a:lnTo>
                      <a:pt x="1894" y="322"/>
                    </a:lnTo>
                    <a:lnTo>
                      <a:pt x="1894" y="322"/>
                    </a:lnTo>
                    <a:lnTo>
                      <a:pt x="1894" y="322"/>
                    </a:lnTo>
                    <a:lnTo>
                      <a:pt x="1894" y="321"/>
                    </a:lnTo>
                    <a:lnTo>
                      <a:pt x="1894" y="321"/>
                    </a:lnTo>
                    <a:lnTo>
                      <a:pt x="1894" y="321"/>
                    </a:lnTo>
                    <a:lnTo>
                      <a:pt x="1894" y="320"/>
                    </a:lnTo>
                    <a:lnTo>
                      <a:pt x="1895" y="320"/>
                    </a:lnTo>
                    <a:lnTo>
                      <a:pt x="1895" y="319"/>
                    </a:lnTo>
                    <a:lnTo>
                      <a:pt x="1895" y="318"/>
                    </a:lnTo>
                    <a:lnTo>
                      <a:pt x="1895" y="317"/>
                    </a:lnTo>
                    <a:lnTo>
                      <a:pt x="1895" y="317"/>
                    </a:lnTo>
                    <a:lnTo>
                      <a:pt x="1896" y="316"/>
                    </a:lnTo>
                    <a:lnTo>
                      <a:pt x="1896" y="315"/>
                    </a:lnTo>
                    <a:lnTo>
                      <a:pt x="1896" y="313"/>
                    </a:lnTo>
                    <a:lnTo>
                      <a:pt x="1896" y="313"/>
                    </a:lnTo>
                    <a:lnTo>
                      <a:pt x="1896" y="312"/>
                    </a:lnTo>
                    <a:lnTo>
                      <a:pt x="1897" y="313"/>
                    </a:lnTo>
                    <a:lnTo>
                      <a:pt x="1897" y="314"/>
                    </a:lnTo>
                    <a:lnTo>
                      <a:pt x="1897" y="316"/>
                    </a:lnTo>
                    <a:lnTo>
                      <a:pt x="1897" y="317"/>
                    </a:lnTo>
                    <a:lnTo>
                      <a:pt x="1897" y="318"/>
                    </a:lnTo>
                    <a:lnTo>
                      <a:pt x="1898" y="320"/>
                    </a:lnTo>
                    <a:lnTo>
                      <a:pt x="1898" y="321"/>
                    </a:lnTo>
                    <a:lnTo>
                      <a:pt x="1898" y="322"/>
                    </a:lnTo>
                    <a:lnTo>
                      <a:pt x="1898" y="320"/>
                    </a:lnTo>
                    <a:lnTo>
                      <a:pt x="1898" y="318"/>
                    </a:lnTo>
                    <a:lnTo>
                      <a:pt x="1899" y="316"/>
                    </a:lnTo>
                    <a:lnTo>
                      <a:pt x="1899" y="313"/>
                    </a:lnTo>
                    <a:lnTo>
                      <a:pt x="1899" y="311"/>
                    </a:lnTo>
                    <a:lnTo>
                      <a:pt x="1899" y="309"/>
                    </a:lnTo>
                    <a:lnTo>
                      <a:pt x="1899" y="307"/>
                    </a:lnTo>
                    <a:lnTo>
                      <a:pt x="1900" y="305"/>
                    </a:lnTo>
                    <a:lnTo>
                      <a:pt x="1900" y="303"/>
                    </a:lnTo>
                    <a:lnTo>
                      <a:pt x="1900" y="302"/>
                    </a:lnTo>
                    <a:lnTo>
                      <a:pt x="1900" y="300"/>
                    </a:lnTo>
                    <a:lnTo>
                      <a:pt x="1900" y="299"/>
                    </a:lnTo>
                    <a:lnTo>
                      <a:pt x="1900" y="298"/>
                    </a:lnTo>
                    <a:lnTo>
                      <a:pt x="1901" y="297"/>
                    </a:lnTo>
                    <a:lnTo>
                      <a:pt x="1901" y="295"/>
                    </a:lnTo>
                    <a:lnTo>
                      <a:pt x="1901" y="294"/>
                    </a:lnTo>
                    <a:lnTo>
                      <a:pt x="1901" y="292"/>
                    </a:lnTo>
                    <a:lnTo>
                      <a:pt x="1901" y="291"/>
                    </a:lnTo>
                    <a:lnTo>
                      <a:pt x="1902" y="289"/>
                    </a:lnTo>
                    <a:lnTo>
                      <a:pt x="1902" y="287"/>
                    </a:lnTo>
                    <a:lnTo>
                      <a:pt x="1902" y="285"/>
                    </a:lnTo>
                    <a:lnTo>
                      <a:pt x="1902" y="283"/>
                    </a:lnTo>
                    <a:lnTo>
                      <a:pt x="1902" y="282"/>
                    </a:lnTo>
                    <a:lnTo>
                      <a:pt x="1903" y="280"/>
                    </a:lnTo>
                    <a:lnTo>
                      <a:pt x="1903" y="278"/>
                    </a:lnTo>
                    <a:lnTo>
                      <a:pt x="1903" y="277"/>
                    </a:lnTo>
                    <a:lnTo>
                      <a:pt x="1903" y="275"/>
                    </a:lnTo>
                    <a:lnTo>
                      <a:pt x="1903" y="274"/>
                    </a:lnTo>
                    <a:lnTo>
                      <a:pt x="1904" y="272"/>
                    </a:lnTo>
                    <a:lnTo>
                      <a:pt x="1904" y="270"/>
                    </a:lnTo>
                    <a:lnTo>
                      <a:pt x="1904" y="269"/>
                    </a:lnTo>
                    <a:lnTo>
                      <a:pt x="1904" y="268"/>
                    </a:lnTo>
                    <a:lnTo>
                      <a:pt x="1904" y="267"/>
                    </a:lnTo>
                    <a:lnTo>
                      <a:pt x="1905" y="267"/>
                    </a:lnTo>
                    <a:lnTo>
                      <a:pt x="1905" y="266"/>
                    </a:lnTo>
                    <a:lnTo>
                      <a:pt x="1905" y="266"/>
                    </a:lnTo>
                    <a:lnTo>
                      <a:pt x="1905" y="266"/>
                    </a:lnTo>
                    <a:lnTo>
                      <a:pt x="1905" y="265"/>
                    </a:lnTo>
                    <a:lnTo>
                      <a:pt x="1906" y="265"/>
                    </a:lnTo>
                    <a:lnTo>
                      <a:pt x="1906" y="264"/>
                    </a:lnTo>
                    <a:lnTo>
                      <a:pt x="1906" y="262"/>
                    </a:lnTo>
                    <a:lnTo>
                      <a:pt x="1906" y="260"/>
                    </a:lnTo>
                    <a:lnTo>
                      <a:pt x="1906" y="258"/>
                    </a:lnTo>
                    <a:lnTo>
                      <a:pt x="1906" y="257"/>
                    </a:lnTo>
                    <a:lnTo>
                      <a:pt x="1907" y="255"/>
                    </a:lnTo>
                    <a:lnTo>
                      <a:pt x="1907" y="253"/>
                    </a:lnTo>
                    <a:lnTo>
                      <a:pt x="1907" y="251"/>
                    </a:lnTo>
                    <a:lnTo>
                      <a:pt x="1907" y="249"/>
                    </a:lnTo>
                    <a:lnTo>
                      <a:pt x="1907" y="247"/>
                    </a:lnTo>
                    <a:lnTo>
                      <a:pt x="1908" y="246"/>
                    </a:lnTo>
                    <a:lnTo>
                      <a:pt x="1908" y="245"/>
                    </a:lnTo>
                    <a:lnTo>
                      <a:pt x="1908" y="243"/>
                    </a:lnTo>
                    <a:lnTo>
                      <a:pt x="1908" y="242"/>
                    </a:lnTo>
                    <a:lnTo>
                      <a:pt x="1908" y="241"/>
                    </a:lnTo>
                    <a:lnTo>
                      <a:pt x="1909" y="240"/>
                    </a:lnTo>
                    <a:lnTo>
                      <a:pt x="1909" y="238"/>
                    </a:lnTo>
                    <a:lnTo>
                      <a:pt x="1909" y="237"/>
                    </a:lnTo>
                    <a:lnTo>
                      <a:pt x="1909" y="236"/>
                    </a:lnTo>
                    <a:lnTo>
                      <a:pt x="1909" y="235"/>
                    </a:lnTo>
                    <a:lnTo>
                      <a:pt x="1910" y="234"/>
                    </a:lnTo>
                    <a:lnTo>
                      <a:pt x="1910" y="232"/>
                    </a:lnTo>
                    <a:lnTo>
                      <a:pt x="1910" y="231"/>
                    </a:lnTo>
                    <a:lnTo>
                      <a:pt x="1910" y="230"/>
                    </a:lnTo>
                    <a:lnTo>
                      <a:pt x="1910" y="229"/>
                    </a:lnTo>
                    <a:lnTo>
                      <a:pt x="1911" y="226"/>
                    </a:lnTo>
                    <a:lnTo>
                      <a:pt x="1911" y="223"/>
                    </a:lnTo>
                    <a:lnTo>
                      <a:pt x="1911" y="221"/>
                    </a:lnTo>
                    <a:lnTo>
                      <a:pt x="1911" y="218"/>
                    </a:lnTo>
                    <a:lnTo>
                      <a:pt x="1911" y="216"/>
                    </a:lnTo>
                    <a:lnTo>
                      <a:pt x="1911" y="213"/>
                    </a:lnTo>
                    <a:lnTo>
                      <a:pt x="1912" y="211"/>
                    </a:lnTo>
                    <a:lnTo>
                      <a:pt x="1912" y="208"/>
                    </a:lnTo>
                    <a:lnTo>
                      <a:pt x="1912" y="202"/>
                    </a:lnTo>
                    <a:lnTo>
                      <a:pt x="1912" y="197"/>
                    </a:lnTo>
                    <a:lnTo>
                      <a:pt x="1912" y="191"/>
                    </a:lnTo>
                    <a:lnTo>
                      <a:pt x="1913" y="186"/>
                    </a:lnTo>
                    <a:lnTo>
                      <a:pt x="1913" y="181"/>
                    </a:lnTo>
                    <a:lnTo>
                      <a:pt x="1913" y="175"/>
                    </a:lnTo>
                    <a:lnTo>
                      <a:pt x="1913" y="170"/>
                    </a:lnTo>
                    <a:lnTo>
                      <a:pt x="1913" y="164"/>
                    </a:lnTo>
                    <a:lnTo>
                      <a:pt x="1914" y="160"/>
                    </a:lnTo>
                    <a:lnTo>
                      <a:pt x="1914" y="156"/>
                    </a:lnTo>
                    <a:lnTo>
                      <a:pt x="1914" y="153"/>
                    </a:lnTo>
                    <a:lnTo>
                      <a:pt x="1914" y="148"/>
                    </a:lnTo>
                    <a:lnTo>
                      <a:pt x="1914" y="145"/>
                    </a:lnTo>
                    <a:lnTo>
                      <a:pt x="1915" y="141"/>
                    </a:lnTo>
                    <a:lnTo>
                      <a:pt x="1915" y="137"/>
                    </a:lnTo>
                    <a:lnTo>
                      <a:pt x="1915" y="133"/>
                    </a:lnTo>
                    <a:lnTo>
                      <a:pt x="1915" y="129"/>
                    </a:lnTo>
                    <a:lnTo>
                      <a:pt x="1915" y="125"/>
                    </a:lnTo>
                    <a:lnTo>
                      <a:pt x="1916" y="121"/>
                    </a:lnTo>
                    <a:lnTo>
                      <a:pt x="1916" y="117"/>
                    </a:lnTo>
                    <a:lnTo>
                      <a:pt x="1916" y="112"/>
                    </a:lnTo>
                    <a:lnTo>
                      <a:pt x="1916" y="108"/>
                    </a:lnTo>
                    <a:lnTo>
                      <a:pt x="1916" y="104"/>
                    </a:lnTo>
                    <a:lnTo>
                      <a:pt x="1917" y="100"/>
                    </a:lnTo>
                    <a:lnTo>
                      <a:pt x="1917" y="97"/>
                    </a:lnTo>
                    <a:lnTo>
                      <a:pt x="1917" y="94"/>
                    </a:lnTo>
                    <a:lnTo>
                      <a:pt x="1917" y="91"/>
                    </a:lnTo>
                    <a:lnTo>
                      <a:pt x="1917" y="88"/>
                    </a:lnTo>
                    <a:lnTo>
                      <a:pt x="1917" y="85"/>
                    </a:lnTo>
                    <a:lnTo>
                      <a:pt x="1917" y="82"/>
                    </a:lnTo>
                    <a:lnTo>
                      <a:pt x="1918" y="79"/>
                    </a:lnTo>
                    <a:lnTo>
                      <a:pt x="1918" y="76"/>
                    </a:lnTo>
                    <a:lnTo>
                      <a:pt x="1918" y="73"/>
                    </a:lnTo>
                    <a:lnTo>
                      <a:pt x="1918" y="70"/>
                    </a:lnTo>
                    <a:lnTo>
                      <a:pt x="1919" y="67"/>
                    </a:lnTo>
                    <a:lnTo>
                      <a:pt x="1919" y="65"/>
                    </a:lnTo>
                    <a:lnTo>
                      <a:pt x="1919" y="62"/>
                    </a:lnTo>
                    <a:lnTo>
                      <a:pt x="1919" y="59"/>
                    </a:lnTo>
                    <a:lnTo>
                      <a:pt x="1919" y="57"/>
                    </a:lnTo>
                    <a:lnTo>
                      <a:pt x="1920" y="54"/>
                    </a:lnTo>
                    <a:lnTo>
                      <a:pt x="1920" y="52"/>
                    </a:lnTo>
                    <a:lnTo>
                      <a:pt x="1920" y="50"/>
                    </a:lnTo>
                    <a:lnTo>
                      <a:pt x="1920" y="47"/>
                    </a:lnTo>
                    <a:lnTo>
                      <a:pt x="1920" y="46"/>
                    </a:lnTo>
                    <a:lnTo>
                      <a:pt x="1921" y="43"/>
                    </a:lnTo>
                    <a:lnTo>
                      <a:pt x="1921" y="41"/>
                    </a:lnTo>
                    <a:lnTo>
                      <a:pt x="1921" y="39"/>
                    </a:lnTo>
                    <a:lnTo>
                      <a:pt x="1921" y="37"/>
                    </a:lnTo>
                    <a:lnTo>
                      <a:pt x="1921" y="37"/>
                    </a:lnTo>
                    <a:lnTo>
                      <a:pt x="1922" y="36"/>
                    </a:lnTo>
                    <a:lnTo>
                      <a:pt x="1922" y="35"/>
                    </a:lnTo>
                    <a:lnTo>
                      <a:pt x="1922" y="35"/>
                    </a:lnTo>
                    <a:lnTo>
                      <a:pt x="1922" y="34"/>
                    </a:lnTo>
                    <a:lnTo>
                      <a:pt x="1922" y="34"/>
                    </a:lnTo>
                    <a:lnTo>
                      <a:pt x="1923" y="33"/>
                    </a:lnTo>
                    <a:lnTo>
                      <a:pt x="1923" y="32"/>
                    </a:lnTo>
                    <a:lnTo>
                      <a:pt x="1923" y="31"/>
                    </a:lnTo>
                    <a:lnTo>
                      <a:pt x="1923" y="30"/>
                    </a:lnTo>
                    <a:lnTo>
                      <a:pt x="1923" y="29"/>
                    </a:lnTo>
                    <a:lnTo>
                      <a:pt x="1923" y="29"/>
                    </a:lnTo>
                    <a:lnTo>
                      <a:pt x="1923" y="28"/>
                    </a:lnTo>
                    <a:lnTo>
                      <a:pt x="1924" y="26"/>
                    </a:lnTo>
                    <a:lnTo>
                      <a:pt x="1924" y="26"/>
                    </a:lnTo>
                    <a:lnTo>
                      <a:pt x="1924" y="25"/>
                    </a:lnTo>
                    <a:lnTo>
                      <a:pt x="1924" y="23"/>
                    </a:lnTo>
                    <a:lnTo>
                      <a:pt x="1924" y="21"/>
                    </a:lnTo>
                    <a:lnTo>
                      <a:pt x="1925" y="20"/>
                    </a:lnTo>
                    <a:lnTo>
                      <a:pt x="1925" y="18"/>
                    </a:lnTo>
                    <a:lnTo>
                      <a:pt x="1925" y="17"/>
                    </a:lnTo>
                    <a:lnTo>
                      <a:pt x="1925" y="15"/>
                    </a:lnTo>
                    <a:lnTo>
                      <a:pt x="1925" y="13"/>
                    </a:lnTo>
                    <a:lnTo>
                      <a:pt x="1926" y="12"/>
                    </a:lnTo>
                    <a:lnTo>
                      <a:pt x="1926" y="15"/>
                    </a:lnTo>
                    <a:lnTo>
                      <a:pt x="1926" y="19"/>
                    </a:lnTo>
                    <a:lnTo>
                      <a:pt x="1926" y="23"/>
                    </a:lnTo>
                    <a:lnTo>
                      <a:pt x="1927" y="26"/>
                    </a:lnTo>
                    <a:lnTo>
                      <a:pt x="1927" y="30"/>
                    </a:lnTo>
                    <a:lnTo>
                      <a:pt x="1927" y="34"/>
                    </a:lnTo>
                    <a:lnTo>
                      <a:pt x="1927" y="37"/>
                    </a:lnTo>
                    <a:lnTo>
                      <a:pt x="1927" y="41"/>
                    </a:lnTo>
                    <a:lnTo>
                      <a:pt x="1928" y="44"/>
                    </a:lnTo>
                    <a:lnTo>
                      <a:pt x="1928" y="48"/>
                    </a:lnTo>
                    <a:lnTo>
                      <a:pt x="1928" y="51"/>
                    </a:lnTo>
                    <a:lnTo>
                      <a:pt x="1928" y="54"/>
                    </a:lnTo>
                    <a:lnTo>
                      <a:pt x="1928" y="58"/>
                    </a:lnTo>
                    <a:lnTo>
                      <a:pt x="1929" y="61"/>
                    </a:lnTo>
                    <a:lnTo>
                      <a:pt x="1929" y="64"/>
                    </a:lnTo>
                    <a:lnTo>
                      <a:pt x="1929" y="68"/>
                    </a:lnTo>
                    <a:lnTo>
                      <a:pt x="1929" y="68"/>
                    </a:lnTo>
                    <a:lnTo>
                      <a:pt x="1929" y="68"/>
                    </a:lnTo>
                    <a:lnTo>
                      <a:pt x="1929" y="68"/>
                    </a:lnTo>
                    <a:lnTo>
                      <a:pt x="1929" y="68"/>
                    </a:lnTo>
                    <a:lnTo>
                      <a:pt x="1930" y="68"/>
                    </a:lnTo>
                    <a:lnTo>
                      <a:pt x="1930" y="68"/>
                    </a:lnTo>
                    <a:lnTo>
                      <a:pt x="1930" y="68"/>
                    </a:lnTo>
                    <a:lnTo>
                      <a:pt x="1930" y="68"/>
                    </a:lnTo>
                    <a:lnTo>
                      <a:pt x="1930" y="69"/>
                    </a:lnTo>
                    <a:lnTo>
                      <a:pt x="1931" y="70"/>
                    </a:lnTo>
                    <a:lnTo>
                      <a:pt x="1931" y="72"/>
                    </a:lnTo>
                    <a:lnTo>
                      <a:pt x="1931" y="73"/>
                    </a:lnTo>
                    <a:lnTo>
                      <a:pt x="1931" y="74"/>
                    </a:lnTo>
                    <a:lnTo>
                      <a:pt x="1931" y="75"/>
                    </a:lnTo>
                    <a:lnTo>
                      <a:pt x="1932" y="76"/>
                    </a:lnTo>
                    <a:lnTo>
                      <a:pt x="1932" y="77"/>
                    </a:lnTo>
                    <a:lnTo>
                      <a:pt x="1932" y="78"/>
                    </a:lnTo>
                    <a:lnTo>
                      <a:pt x="1932" y="79"/>
                    </a:lnTo>
                    <a:lnTo>
                      <a:pt x="1932" y="80"/>
                    </a:lnTo>
                    <a:lnTo>
                      <a:pt x="1933" y="81"/>
                    </a:lnTo>
                    <a:lnTo>
                      <a:pt x="1933" y="82"/>
                    </a:lnTo>
                    <a:lnTo>
                      <a:pt x="1933" y="82"/>
                    </a:lnTo>
                    <a:lnTo>
                      <a:pt x="1933" y="83"/>
                    </a:lnTo>
                    <a:lnTo>
                      <a:pt x="1933" y="84"/>
                    </a:lnTo>
                    <a:lnTo>
                      <a:pt x="1934" y="84"/>
                    </a:lnTo>
                    <a:lnTo>
                      <a:pt x="1934" y="84"/>
                    </a:lnTo>
                    <a:lnTo>
                      <a:pt x="1934" y="84"/>
                    </a:lnTo>
                    <a:lnTo>
                      <a:pt x="1934" y="83"/>
                    </a:lnTo>
                    <a:lnTo>
                      <a:pt x="1935" y="83"/>
                    </a:lnTo>
                    <a:lnTo>
                      <a:pt x="1935" y="83"/>
                    </a:lnTo>
                    <a:lnTo>
                      <a:pt x="1935" y="83"/>
                    </a:lnTo>
                    <a:lnTo>
                      <a:pt x="1935" y="82"/>
                    </a:lnTo>
                    <a:lnTo>
                      <a:pt x="1935" y="82"/>
                    </a:lnTo>
                    <a:lnTo>
                      <a:pt x="1935" y="81"/>
                    </a:lnTo>
                    <a:lnTo>
                      <a:pt x="1935" y="81"/>
                    </a:lnTo>
                    <a:lnTo>
                      <a:pt x="1936" y="80"/>
                    </a:lnTo>
                    <a:lnTo>
                      <a:pt x="1936" y="80"/>
                    </a:lnTo>
                    <a:lnTo>
                      <a:pt x="1936" y="79"/>
                    </a:lnTo>
                    <a:lnTo>
                      <a:pt x="1936" y="78"/>
                    </a:lnTo>
                    <a:lnTo>
                      <a:pt x="1936" y="78"/>
                    </a:lnTo>
                    <a:lnTo>
                      <a:pt x="1937" y="76"/>
                    </a:lnTo>
                    <a:lnTo>
                      <a:pt x="1937" y="74"/>
                    </a:lnTo>
                    <a:lnTo>
                      <a:pt x="1937" y="72"/>
                    </a:lnTo>
                    <a:lnTo>
                      <a:pt x="1937" y="70"/>
                    </a:lnTo>
                    <a:lnTo>
                      <a:pt x="1937" y="68"/>
                    </a:lnTo>
                    <a:lnTo>
                      <a:pt x="1938" y="66"/>
                    </a:lnTo>
                    <a:lnTo>
                      <a:pt x="1938" y="64"/>
                    </a:lnTo>
                    <a:lnTo>
                      <a:pt x="1938" y="62"/>
                    </a:lnTo>
                    <a:lnTo>
                      <a:pt x="1938" y="61"/>
                    </a:lnTo>
                    <a:lnTo>
                      <a:pt x="1938" y="60"/>
                    </a:lnTo>
                    <a:lnTo>
                      <a:pt x="1939" y="59"/>
                    </a:lnTo>
                    <a:lnTo>
                      <a:pt x="1939" y="59"/>
                    </a:lnTo>
                    <a:lnTo>
                      <a:pt x="1939" y="59"/>
                    </a:lnTo>
                    <a:lnTo>
                      <a:pt x="1939" y="58"/>
                    </a:lnTo>
                    <a:lnTo>
                      <a:pt x="1939" y="57"/>
                    </a:lnTo>
                    <a:lnTo>
                      <a:pt x="1940" y="56"/>
                    </a:lnTo>
                    <a:lnTo>
                      <a:pt x="1940" y="57"/>
                    </a:lnTo>
                    <a:lnTo>
                      <a:pt x="1940" y="57"/>
                    </a:lnTo>
                    <a:lnTo>
                      <a:pt x="1940" y="57"/>
                    </a:lnTo>
                    <a:lnTo>
                      <a:pt x="1940" y="57"/>
                    </a:lnTo>
                    <a:lnTo>
                      <a:pt x="1941" y="57"/>
                    </a:lnTo>
                    <a:lnTo>
                      <a:pt x="1941" y="57"/>
                    </a:lnTo>
                    <a:lnTo>
                      <a:pt x="1941" y="57"/>
                    </a:lnTo>
                    <a:lnTo>
                      <a:pt x="1941" y="57"/>
                    </a:lnTo>
                    <a:lnTo>
                      <a:pt x="1941" y="59"/>
                    </a:lnTo>
                    <a:lnTo>
                      <a:pt x="1941" y="60"/>
                    </a:lnTo>
                    <a:lnTo>
                      <a:pt x="1942" y="62"/>
                    </a:lnTo>
                    <a:lnTo>
                      <a:pt x="1942" y="63"/>
                    </a:lnTo>
                    <a:lnTo>
                      <a:pt x="1942" y="64"/>
                    </a:lnTo>
                    <a:lnTo>
                      <a:pt x="1942" y="66"/>
                    </a:lnTo>
                    <a:lnTo>
                      <a:pt x="1942" y="67"/>
                    </a:lnTo>
                    <a:lnTo>
                      <a:pt x="1943" y="69"/>
                    </a:lnTo>
                    <a:lnTo>
                      <a:pt x="1943" y="68"/>
                    </a:lnTo>
                    <a:lnTo>
                      <a:pt x="1943" y="67"/>
                    </a:lnTo>
                    <a:lnTo>
                      <a:pt x="1943" y="67"/>
                    </a:lnTo>
                    <a:lnTo>
                      <a:pt x="1943" y="66"/>
                    </a:lnTo>
                    <a:lnTo>
                      <a:pt x="1944" y="65"/>
                    </a:lnTo>
                    <a:lnTo>
                      <a:pt x="1944" y="64"/>
                    </a:lnTo>
                    <a:lnTo>
                      <a:pt x="1944" y="63"/>
                    </a:lnTo>
                    <a:lnTo>
                      <a:pt x="1944" y="62"/>
                    </a:lnTo>
                    <a:lnTo>
                      <a:pt x="1944" y="63"/>
                    </a:lnTo>
                    <a:lnTo>
                      <a:pt x="1945" y="64"/>
                    </a:lnTo>
                    <a:lnTo>
                      <a:pt x="1945" y="65"/>
                    </a:lnTo>
                    <a:lnTo>
                      <a:pt x="1945" y="66"/>
                    </a:lnTo>
                    <a:lnTo>
                      <a:pt x="1945" y="67"/>
                    </a:lnTo>
                    <a:lnTo>
                      <a:pt x="1945" y="67"/>
                    </a:lnTo>
                    <a:lnTo>
                      <a:pt x="1946" y="68"/>
                    </a:lnTo>
                    <a:lnTo>
                      <a:pt x="1946" y="69"/>
                    </a:lnTo>
                    <a:lnTo>
                      <a:pt x="1946" y="70"/>
                    </a:lnTo>
                    <a:lnTo>
                      <a:pt x="1946" y="70"/>
                    </a:lnTo>
                    <a:lnTo>
                      <a:pt x="1946" y="70"/>
                    </a:lnTo>
                    <a:lnTo>
                      <a:pt x="1946" y="71"/>
                    </a:lnTo>
                    <a:lnTo>
                      <a:pt x="1947" y="71"/>
                    </a:lnTo>
                    <a:lnTo>
                      <a:pt x="1947" y="72"/>
                    </a:lnTo>
                    <a:lnTo>
                      <a:pt x="1947" y="72"/>
                    </a:lnTo>
                    <a:lnTo>
                      <a:pt x="1947" y="73"/>
                    </a:lnTo>
                    <a:lnTo>
                      <a:pt x="1947" y="72"/>
                    </a:lnTo>
                    <a:lnTo>
                      <a:pt x="1948" y="72"/>
                    </a:lnTo>
                    <a:lnTo>
                      <a:pt x="1948" y="72"/>
                    </a:lnTo>
                    <a:lnTo>
                      <a:pt x="1948" y="72"/>
                    </a:lnTo>
                    <a:lnTo>
                      <a:pt x="1948" y="72"/>
                    </a:lnTo>
                    <a:lnTo>
                      <a:pt x="1948" y="72"/>
                    </a:lnTo>
                    <a:lnTo>
                      <a:pt x="1949" y="72"/>
                    </a:lnTo>
                    <a:lnTo>
                      <a:pt x="1949" y="71"/>
                    </a:lnTo>
                    <a:lnTo>
                      <a:pt x="1949" y="70"/>
                    </a:lnTo>
                    <a:lnTo>
                      <a:pt x="1949" y="70"/>
                    </a:lnTo>
                    <a:lnTo>
                      <a:pt x="1949" y="69"/>
                    </a:lnTo>
                    <a:lnTo>
                      <a:pt x="1950" y="67"/>
                    </a:lnTo>
                    <a:lnTo>
                      <a:pt x="1950" y="66"/>
                    </a:lnTo>
                    <a:lnTo>
                      <a:pt x="1950" y="65"/>
                    </a:lnTo>
                    <a:lnTo>
                      <a:pt x="1950" y="64"/>
                    </a:lnTo>
                    <a:lnTo>
                      <a:pt x="1950" y="64"/>
                    </a:lnTo>
                    <a:lnTo>
                      <a:pt x="1951" y="64"/>
                    </a:lnTo>
                    <a:lnTo>
                      <a:pt x="1951" y="64"/>
                    </a:lnTo>
                    <a:lnTo>
                      <a:pt x="1951" y="65"/>
                    </a:lnTo>
                    <a:lnTo>
                      <a:pt x="1951" y="66"/>
                    </a:lnTo>
                    <a:lnTo>
                      <a:pt x="1951" y="67"/>
                    </a:lnTo>
                    <a:lnTo>
                      <a:pt x="1952" y="67"/>
                    </a:lnTo>
                    <a:lnTo>
                      <a:pt x="1952" y="68"/>
                    </a:lnTo>
                    <a:lnTo>
                      <a:pt x="1952" y="69"/>
                    </a:lnTo>
                    <a:lnTo>
                      <a:pt x="1952" y="69"/>
                    </a:lnTo>
                    <a:lnTo>
                      <a:pt x="1952" y="70"/>
                    </a:lnTo>
                    <a:lnTo>
                      <a:pt x="1952" y="70"/>
                    </a:lnTo>
                    <a:lnTo>
                      <a:pt x="1953" y="70"/>
                    </a:lnTo>
                    <a:lnTo>
                      <a:pt x="1953" y="70"/>
                    </a:lnTo>
                    <a:lnTo>
                      <a:pt x="1953" y="71"/>
                    </a:lnTo>
                    <a:lnTo>
                      <a:pt x="1953" y="71"/>
                    </a:lnTo>
                    <a:lnTo>
                      <a:pt x="1953" y="71"/>
                    </a:lnTo>
                    <a:lnTo>
                      <a:pt x="1954" y="71"/>
                    </a:lnTo>
                    <a:lnTo>
                      <a:pt x="1954" y="71"/>
                    </a:lnTo>
                    <a:lnTo>
                      <a:pt x="1954" y="70"/>
                    </a:lnTo>
                    <a:lnTo>
                      <a:pt x="1954" y="70"/>
                    </a:lnTo>
                    <a:lnTo>
                      <a:pt x="1954" y="69"/>
                    </a:lnTo>
                    <a:lnTo>
                      <a:pt x="1955" y="69"/>
                    </a:lnTo>
                    <a:lnTo>
                      <a:pt x="1955" y="69"/>
                    </a:lnTo>
                    <a:lnTo>
                      <a:pt x="1955" y="68"/>
                    </a:lnTo>
                    <a:lnTo>
                      <a:pt x="1955" y="69"/>
                    </a:lnTo>
                    <a:lnTo>
                      <a:pt x="1955" y="69"/>
                    </a:lnTo>
                    <a:lnTo>
                      <a:pt x="1956" y="70"/>
                    </a:lnTo>
                    <a:lnTo>
                      <a:pt x="1956" y="70"/>
                    </a:lnTo>
                    <a:lnTo>
                      <a:pt x="1956" y="71"/>
                    </a:lnTo>
                    <a:lnTo>
                      <a:pt x="1956" y="71"/>
                    </a:lnTo>
                    <a:lnTo>
                      <a:pt x="1956" y="72"/>
                    </a:lnTo>
                    <a:lnTo>
                      <a:pt x="1957" y="72"/>
                    </a:lnTo>
                    <a:lnTo>
                      <a:pt x="1957" y="72"/>
                    </a:lnTo>
                    <a:lnTo>
                      <a:pt x="1957" y="73"/>
                    </a:lnTo>
                    <a:lnTo>
                      <a:pt x="1957" y="73"/>
                    </a:lnTo>
                    <a:lnTo>
                      <a:pt x="1957" y="73"/>
                    </a:lnTo>
                    <a:lnTo>
                      <a:pt x="1958" y="74"/>
                    </a:lnTo>
                    <a:lnTo>
                      <a:pt x="1958" y="74"/>
                    </a:lnTo>
                    <a:lnTo>
                      <a:pt x="1958" y="74"/>
                    </a:lnTo>
                    <a:lnTo>
                      <a:pt x="1958" y="75"/>
                    </a:lnTo>
                    <a:lnTo>
                      <a:pt x="1958" y="74"/>
                    </a:lnTo>
                    <a:lnTo>
                      <a:pt x="1958" y="73"/>
                    </a:lnTo>
                    <a:lnTo>
                      <a:pt x="1958" y="73"/>
                    </a:lnTo>
                    <a:lnTo>
                      <a:pt x="1959" y="72"/>
                    </a:lnTo>
                    <a:lnTo>
                      <a:pt x="1959" y="71"/>
                    </a:lnTo>
                    <a:lnTo>
                      <a:pt x="1959" y="71"/>
                    </a:lnTo>
                    <a:lnTo>
                      <a:pt x="1959" y="70"/>
                    </a:lnTo>
                    <a:lnTo>
                      <a:pt x="1959" y="69"/>
                    </a:lnTo>
                    <a:lnTo>
                      <a:pt x="1960" y="74"/>
                    </a:lnTo>
                    <a:lnTo>
                      <a:pt x="1960" y="79"/>
                    </a:lnTo>
                    <a:lnTo>
                      <a:pt x="1960" y="85"/>
                    </a:lnTo>
                    <a:lnTo>
                      <a:pt x="1960" y="90"/>
                    </a:lnTo>
                    <a:lnTo>
                      <a:pt x="1961" y="95"/>
                    </a:lnTo>
                    <a:lnTo>
                      <a:pt x="1961" y="101"/>
                    </a:lnTo>
                    <a:lnTo>
                      <a:pt x="1961" y="106"/>
                    </a:lnTo>
                    <a:lnTo>
                      <a:pt x="1961" y="111"/>
                    </a:lnTo>
                    <a:lnTo>
                      <a:pt x="1961" y="115"/>
                    </a:lnTo>
                    <a:lnTo>
                      <a:pt x="1962" y="119"/>
                    </a:lnTo>
                    <a:lnTo>
                      <a:pt x="1962" y="123"/>
                    </a:lnTo>
                    <a:lnTo>
                      <a:pt x="1962" y="127"/>
                    </a:lnTo>
                    <a:lnTo>
                      <a:pt x="1962" y="131"/>
                    </a:lnTo>
                    <a:lnTo>
                      <a:pt x="1962" y="135"/>
                    </a:lnTo>
                    <a:lnTo>
                      <a:pt x="1963" y="139"/>
                    </a:lnTo>
                    <a:lnTo>
                      <a:pt x="1963" y="142"/>
                    </a:lnTo>
                    <a:lnTo>
                      <a:pt x="1963" y="144"/>
                    </a:lnTo>
                    <a:lnTo>
                      <a:pt x="1963" y="146"/>
                    </a:lnTo>
                    <a:lnTo>
                      <a:pt x="1963" y="148"/>
                    </a:lnTo>
                    <a:lnTo>
                      <a:pt x="1964" y="149"/>
                    </a:lnTo>
                    <a:lnTo>
                      <a:pt x="1964" y="151"/>
                    </a:lnTo>
                    <a:lnTo>
                      <a:pt x="1964" y="153"/>
                    </a:lnTo>
                    <a:lnTo>
                      <a:pt x="1964" y="154"/>
                    </a:lnTo>
                    <a:lnTo>
                      <a:pt x="1964" y="156"/>
                    </a:lnTo>
                    <a:lnTo>
                      <a:pt x="1964" y="158"/>
                    </a:lnTo>
                    <a:lnTo>
                      <a:pt x="1964" y="160"/>
                    </a:lnTo>
                    <a:lnTo>
                      <a:pt x="1965" y="162"/>
                    </a:lnTo>
                    <a:lnTo>
                      <a:pt x="1965" y="164"/>
                    </a:lnTo>
                    <a:lnTo>
                      <a:pt x="1965" y="166"/>
                    </a:lnTo>
                    <a:lnTo>
                      <a:pt x="1965" y="168"/>
                    </a:lnTo>
                    <a:lnTo>
                      <a:pt x="1965" y="170"/>
                    </a:lnTo>
                    <a:lnTo>
                      <a:pt x="1966" y="172"/>
                    </a:lnTo>
                    <a:lnTo>
                      <a:pt x="1966" y="173"/>
                    </a:lnTo>
                    <a:lnTo>
                      <a:pt x="1966" y="174"/>
                    </a:lnTo>
                    <a:lnTo>
                      <a:pt x="1966" y="175"/>
                    </a:lnTo>
                    <a:lnTo>
                      <a:pt x="1966" y="176"/>
                    </a:lnTo>
                    <a:lnTo>
                      <a:pt x="1967" y="177"/>
                    </a:lnTo>
                    <a:lnTo>
                      <a:pt x="1967" y="178"/>
                    </a:lnTo>
                    <a:lnTo>
                      <a:pt x="1967" y="180"/>
                    </a:lnTo>
                    <a:lnTo>
                      <a:pt x="1967" y="181"/>
                    </a:lnTo>
                    <a:lnTo>
                      <a:pt x="1967" y="182"/>
                    </a:lnTo>
                    <a:lnTo>
                      <a:pt x="1968" y="184"/>
                    </a:lnTo>
                    <a:lnTo>
                      <a:pt x="1968" y="185"/>
                    </a:lnTo>
                    <a:lnTo>
                      <a:pt x="1968" y="187"/>
                    </a:lnTo>
                    <a:lnTo>
                      <a:pt x="1968" y="188"/>
                    </a:lnTo>
                    <a:lnTo>
                      <a:pt x="1969" y="190"/>
                    </a:lnTo>
                    <a:lnTo>
                      <a:pt x="1969" y="191"/>
                    </a:lnTo>
                    <a:lnTo>
                      <a:pt x="1969" y="193"/>
                    </a:lnTo>
                    <a:lnTo>
                      <a:pt x="1969" y="194"/>
                    </a:lnTo>
                    <a:lnTo>
                      <a:pt x="1969" y="196"/>
                    </a:lnTo>
                    <a:lnTo>
                      <a:pt x="1970" y="197"/>
                    </a:lnTo>
                    <a:lnTo>
                      <a:pt x="1970" y="199"/>
                    </a:lnTo>
                    <a:lnTo>
                      <a:pt x="1970" y="200"/>
                    </a:lnTo>
                    <a:lnTo>
                      <a:pt x="1970" y="202"/>
                    </a:lnTo>
                    <a:lnTo>
                      <a:pt x="1970" y="203"/>
                    </a:lnTo>
                    <a:lnTo>
                      <a:pt x="1970" y="205"/>
                    </a:lnTo>
                    <a:lnTo>
                      <a:pt x="1970" y="205"/>
                    </a:lnTo>
                    <a:lnTo>
                      <a:pt x="1971" y="205"/>
                    </a:lnTo>
                    <a:lnTo>
                      <a:pt x="1971" y="205"/>
                    </a:lnTo>
                    <a:lnTo>
                      <a:pt x="1971" y="205"/>
                    </a:lnTo>
                    <a:lnTo>
                      <a:pt x="1971" y="205"/>
                    </a:lnTo>
                    <a:lnTo>
                      <a:pt x="1971" y="205"/>
                    </a:lnTo>
                    <a:lnTo>
                      <a:pt x="1972" y="205"/>
                    </a:lnTo>
                    <a:lnTo>
                      <a:pt x="1972" y="205"/>
                    </a:lnTo>
                    <a:lnTo>
                      <a:pt x="1972" y="205"/>
                    </a:lnTo>
                    <a:lnTo>
                      <a:pt x="1972" y="205"/>
                    </a:lnTo>
                    <a:lnTo>
                      <a:pt x="1972" y="205"/>
                    </a:lnTo>
                    <a:lnTo>
                      <a:pt x="1973" y="205"/>
                    </a:lnTo>
                    <a:lnTo>
                      <a:pt x="1973" y="205"/>
                    </a:lnTo>
                    <a:lnTo>
                      <a:pt x="1973" y="205"/>
                    </a:lnTo>
                    <a:lnTo>
                      <a:pt x="1973" y="205"/>
                    </a:lnTo>
                    <a:lnTo>
                      <a:pt x="1973" y="206"/>
                    </a:lnTo>
                    <a:lnTo>
                      <a:pt x="1974" y="207"/>
                    </a:lnTo>
                    <a:lnTo>
                      <a:pt x="1974" y="207"/>
                    </a:lnTo>
                    <a:lnTo>
                      <a:pt x="1974" y="208"/>
                    </a:lnTo>
                    <a:lnTo>
                      <a:pt x="1974" y="210"/>
                    </a:lnTo>
                    <a:lnTo>
                      <a:pt x="1974" y="210"/>
                    </a:lnTo>
                    <a:lnTo>
                      <a:pt x="1975" y="211"/>
                    </a:lnTo>
                    <a:lnTo>
                      <a:pt x="1975" y="212"/>
                    </a:lnTo>
                    <a:lnTo>
                      <a:pt x="1975" y="213"/>
                    </a:lnTo>
                    <a:lnTo>
                      <a:pt x="1975" y="213"/>
                    </a:lnTo>
                    <a:lnTo>
                      <a:pt x="1976" y="213"/>
                    </a:lnTo>
                    <a:lnTo>
                      <a:pt x="1976" y="213"/>
                    </a:lnTo>
                    <a:lnTo>
                      <a:pt x="1976" y="214"/>
                    </a:lnTo>
                    <a:lnTo>
                      <a:pt x="1976" y="214"/>
                    </a:lnTo>
                    <a:lnTo>
                      <a:pt x="1976" y="214"/>
                    </a:lnTo>
                    <a:lnTo>
                      <a:pt x="1976" y="214"/>
                    </a:lnTo>
                    <a:lnTo>
                      <a:pt x="1976" y="214"/>
                    </a:lnTo>
                    <a:lnTo>
                      <a:pt x="1977" y="215"/>
                    </a:lnTo>
                    <a:lnTo>
                      <a:pt x="1977" y="216"/>
                    </a:lnTo>
                    <a:lnTo>
                      <a:pt x="1977" y="216"/>
                    </a:lnTo>
                    <a:lnTo>
                      <a:pt x="1977" y="217"/>
                    </a:lnTo>
                    <a:lnTo>
                      <a:pt x="1977" y="218"/>
                    </a:lnTo>
                    <a:lnTo>
                      <a:pt x="1978" y="219"/>
                    </a:lnTo>
                    <a:lnTo>
                      <a:pt x="1978" y="220"/>
                    </a:lnTo>
                    <a:lnTo>
                      <a:pt x="1978" y="220"/>
                    </a:lnTo>
                    <a:lnTo>
                      <a:pt x="1978" y="221"/>
                    </a:lnTo>
                    <a:lnTo>
                      <a:pt x="1978" y="221"/>
                    </a:lnTo>
                    <a:lnTo>
                      <a:pt x="1979" y="221"/>
                    </a:lnTo>
                    <a:lnTo>
                      <a:pt x="1979" y="221"/>
                    </a:lnTo>
                    <a:lnTo>
                      <a:pt x="1979" y="221"/>
                    </a:lnTo>
                    <a:lnTo>
                      <a:pt x="1979" y="221"/>
                    </a:lnTo>
                    <a:lnTo>
                      <a:pt x="1979" y="221"/>
                    </a:lnTo>
                    <a:lnTo>
                      <a:pt x="1980" y="221"/>
                    </a:lnTo>
                    <a:lnTo>
                      <a:pt x="1980" y="222"/>
                    </a:lnTo>
                    <a:lnTo>
                      <a:pt x="1980" y="223"/>
                    </a:lnTo>
                    <a:lnTo>
                      <a:pt x="1980" y="223"/>
                    </a:lnTo>
                    <a:lnTo>
                      <a:pt x="1980" y="224"/>
                    </a:lnTo>
                    <a:lnTo>
                      <a:pt x="1981" y="225"/>
                    </a:lnTo>
                    <a:lnTo>
                      <a:pt x="1981" y="226"/>
                    </a:lnTo>
                    <a:lnTo>
                      <a:pt x="1981" y="227"/>
                    </a:lnTo>
                    <a:lnTo>
                      <a:pt x="1981" y="228"/>
                    </a:lnTo>
                    <a:lnTo>
                      <a:pt x="1981" y="228"/>
                    </a:lnTo>
                    <a:lnTo>
                      <a:pt x="1981" y="227"/>
                    </a:lnTo>
                    <a:lnTo>
                      <a:pt x="1982" y="227"/>
                    </a:lnTo>
                    <a:lnTo>
                      <a:pt x="1982" y="226"/>
                    </a:lnTo>
                    <a:lnTo>
                      <a:pt x="1982" y="226"/>
                    </a:lnTo>
                    <a:lnTo>
                      <a:pt x="1982" y="226"/>
                    </a:lnTo>
                    <a:lnTo>
                      <a:pt x="1982" y="225"/>
                    </a:lnTo>
                    <a:lnTo>
                      <a:pt x="1983" y="225"/>
                    </a:lnTo>
                    <a:lnTo>
                      <a:pt x="1983" y="225"/>
                    </a:lnTo>
                    <a:lnTo>
                      <a:pt x="1983" y="226"/>
                    </a:lnTo>
                    <a:lnTo>
                      <a:pt x="1983" y="226"/>
                    </a:lnTo>
                    <a:lnTo>
                      <a:pt x="1983" y="227"/>
                    </a:lnTo>
                    <a:lnTo>
                      <a:pt x="1984" y="227"/>
                    </a:lnTo>
                    <a:lnTo>
                      <a:pt x="1984" y="228"/>
                    </a:lnTo>
                    <a:lnTo>
                      <a:pt x="1984" y="228"/>
                    </a:lnTo>
                    <a:lnTo>
                      <a:pt x="1984" y="229"/>
                    </a:lnTo>
                    <a:lnTo>
                      <a:pt x="1984" y="229"/>
                    </a:lnTo>
                    <a:lnTo>
                      <a:pt x="1985" y="229"/>
                    </a:lnTo>
                    <a:lnTo>
                      <a:pt x="1985" y="229"/>
                    </a:lnTo>
                    <a:lnTo>
                      <a:pt x="1985" y="229"/>
                    </a:lnTo>
                    <a:lnTo>
                      <a:pt x="1985" y="229"/>
                    </a:lnTo>
                    <a:lnTo>
                      <a:pt x="1985" y="230"/>
                    </a:lnTo>
                    <a:lnTo>
                      <a:pt x="1986" y="230"/>
                    </a:lnTo>
                    <a:lnTo>
                      <a:pt x="1986" y="230"/>
                    </a:lnTo>
                    <a:lnTo>
                      <a:pt x="1986" y="230"/>
                    </a:lnTo>
                    <a:lnTo>
                      <a:pt x="1986" y="231"/>
                    </a:lnTo>
                    <a:lnTo>
                      <a:pt x="1986" y="232"/>
                    </a:lnTo>
                    <a:lnTo>
                      <a:pt x="1987" y="232"/>
                    </a:lnTo>
                    <a:lnTo>
                      <a:pt x="1987" y="233"/>
                    </a:lnTo>
                    <a:lnTo>
                      <a:pt x="1987" y="233"/>
                    </a:lnTo>
                    <a:lnTo>
                      <a:pt x="1987" y="234"/>
                    </a:lnTo>
                    <a:lnTo>
                      <a:pt x="1987" y="234"/>
                    </a:lnTo>
                    <a:lnTo>
                      <a:pt x="1987" y="234"/>
                    </a:lnTo>
                    <a:lnTo>
                      <a:pt x="1988" y="234"/>
                    </a:lnTo>
                    <a:lnTo>
                      <a:pt x="1988" y="234"/>
                    </a:lnTo>
                    <a:lnTo>
                      <a:pt x="1988" y="234"/>
                    </a:lnTo>
                    <a:lnTo>
                      <a:pt x="1988" y="235"/>
                    </a:lnTo>
                    <a:lnTo>
                      <a:pt x="1988" y="235"/>
                    </a:lnTo>
                    <a:lnTo>
                      <a:pt x="1989" y="235"/>
                    </a:lnTo>
                    <a:lnTo>
                      <a:pt x="1989" y="235"/>
                    </a:lnTo>
                    <a:lnTo>
                      <a:pt x="1989" y="235"/>
                    </a:lnTo>
                    <a:lnTo>
                      <a:pt x="1989" y="235"/>
                    </a:lnTo>
                    <a:lnTo>
                      <a:pt x="1989" y="236"/>
                    </a:lnTo>
                    <a:lnTo>
                      <a:pt x="1990" y="237"/>
                    </a:lnTo>
                    <a:lnTo>
                      <a:pt x="1990" y="237"/>
                    </a:lnTo>
                    <a:lnTo>
                      <a:pt x="1990" y="238"/>
                    </a:lnTo>
                    <a:lnTo>
                      <a:pt x="1990" y="239"/>
                    </a:lnTo>
                    <a:lnTo>
                      <a:pt x="1990" y="239"/>
                    </a:lnTo>
                    <a:lnTo>
                      <a:pt x="1991" y="239"/>
                    </a:lnTo>
                    <a:lnTo>
                      <a:pt x="1991" y="239"/>
                    </a:lnTo>
                    <a:lnTo>
                      <a:pt x="1991" y="239"/>
                    </a:lnTo>
                    <a:lnTo>
                      <a:pt x="1991" y="238"/>
                    </a:lnTo>
                    <a:lnTo>
                      <a:pt x="1991" y="238"/>
                    </a:lnTo>
                    <a:lnTo>
                      <a:pt x="1992" y="237"/>
                    </a:lnTo>
                    <a:lnTo>
                      <a:pt x="1992" y="237"/>
                    </a:lnTo>
                    <a:lnTo>
                      <a:pt x="1992" y="237"/>
                    </a:lnTo>
                    <a:lnTo>
                      <a:pt x="1992" y="237"/>
                    </a:lnTo>
                    <a:lnTo>
                      <a:pt x="1992" y="237"/>
                    </a:lnTo>
                    <a:lnTo>
                      <a:pt x="1993" y="237"/>
                    </a:lnTo>
                    <a:lnTo>
                      <a:pt x="1993" y="238"/>
                    </a:lnTo>
                    <a:lnTo>
                      <a:pt x="1993" y="238"/>
                    </a:lnTo>
                    <a:lnTo>
                      <a:pt x="1993" y="239"/>
                    </a:lnTo>
                    <a:lnTo>
                      <a:pt x="1993" y="239"/>
                    </a:lnTo>
                    <a:lnTo>
                      <a:pt x="1993" y="239"/>
                    </a:lnTo>
                    <a:lnTo>
                      <a:pt x="1993" y="240"/>
                    </a:lnTo>
                    <a:lnTo>
                      <a:pt x="1994" y="240"/>
                    </a:lnTo>
                    <a:lnTo>
                      <a:pt x="1994" y="241"/>
                    </a:lnTo>
                    <a:lnTo>
                      <a:pt x="1994" y="241"/>
                    </a:lnTo>
                    <a:lnTo>
                      <a:pt x="1994" y="241"/>
                    </a:lnTo>
                    <a:lnTo>
                      <a:pt x="1995" y="241"/>
                    </a:lnTo>
                    <a:lnTo>
                      <a:pt x="1995" y="242"/>
                    </a:lnTo>
                    <a:lnTo>
                      <a:pt x="1995" y="242"/>
                    </a:lnTo>
                    <a:lnTo>
                      <a:pt x="1995" y="243"/>
                    </a:lnTo>
                    <a:lnTo>
                      <a:pt x="1995" y="244"/>
                    </a:lnTo>
                    <a:lnTo>
                      <a:pt x="1996" y="245"/>
                    </a:lnTo>
                    <a:lnTo>
                      <a:pt x="1996" y="246"/>
                    </a:lnTo>
                    <a:lnTo>
                      <a:pt x="1996" y="247"/>
                    </a:lnTo>
                    <a:lnTo>
                      <a:pt x="1996" y="248"/>
                    </a:lnTo>
                    <a:lnTo>
                      <a:pt x="1996" y="249"/>
                    </a:lnTo>
                    <a:lnTo>
                      <a:pt x="1997" y="250"/>
                    </a:lnTo>
                    <a:lnTo>
                      <a:pt x="1997" y="254"/>
                    </a:lnTo>
                    <a:lnTo>
                      <a:pt x="1997" y="258"/>
                    </a:lnTo>
                    <a:lnTo>
                      <a:pt x="1997" y="262"/>
                    </a:lnTo>
                    <a:lnTo>
                      <a:pt x="1997" y="266"/>
                    </a:lnTo>
                    <a:lnTo>
                      <a:pt x="1998" y="270"/>
                    </a:lnTo>
                    <a:lnTo>
                      <a:pt x="1998" y="275"/>
                    </a:lnTo>
                    <a:lnTo>
                      <a:pt x="1998" y="279"/>
                    </a:lnTo>
                    <a:lnTo>
                      <a:pt x="1998" y="283"/>
                    </a:lnTo>
                    <a:lnTo>
                      <a:pt x="1998" y="286"/>
                    </a:lnTo>
                    <a:lnTo>
                      <a:pt x="1999" y="289"/>
                    </a:lnTo>
                    <a:lnTo>
                      <a:pt x="1999" y="293"/>
                    </a:lnTo>
                    <a:lnTo>
                      <a:pt x="1999" y="296"/>
                    </a:lnTo>
                    <a:lnTo>
                      <a:pt x="1999" y="299"/>
                    </a:lnTo>
                    <a:lnTo>
                      <a:pt x="1999" y="302"/>
                    </a:lnTo>
                    <a:lnTo>
                      <a:pt x="1999" y="306"/>
                    </a:lnTo>
                    <a:lnTo>
                      <a:pt x="1999" y="309"/>
                    </a:lnTo>
                    <a:lnTo>
                      <a:pt x="2000" y="311"/>
                    </a:lnTo>
                    <a:lnTo>
                      <a:pt x="2000" y="313"/>
                    </a:lnTo>
                    <a:lnTo>
                      <a:pt x="2000" y="315"/>
                    </a:lnTo>
                    <a:lnTo>
                      <a:pt x="2000" y="317"/>
                    </a:lnTo>
                    <a:lnTo>
                      <a:pt x="2000" y="318"/>
                    </a:lnTo>
                    <a:lnTo>
                      <a:pt x="2001" y="320"/>
                    </a:lnTo>
                    <a:lnTo>
                      <a:pt x="2001" y="322"/>
                    </a:lnTo>
                    <a:lnTo>
                      <a:pt x="2001" y="324"/>
                    </a:lnTo>
                    <a:lnTo>
                      <a:pt x="2001" y="327"/>
                    </a:lnTo>
                    <a:lnTo>
                      <a:pt x="2001" y="331"/>
                    </a:lnTo>
                    <a:lnTo>
                      <a:pt x="2002" y="335"/>
                    </a:lnTo>
                    <a:lnTo>
                      <a:pt x="2002" y="338"/>
                    </a:lnTo>
                    <a:lnTo>
                      <a:pt x="2002" y="342"/>
                    </a:lnTo>
                    <a:lnTo>
                      <a:pt x="2002" y="345"/>
                    </a:lnTo>
                    <a:lnTo>
                      <a:pt x="2003" y="349"/>
                    </a:lnTo>
                    <a:lnTo>
                      <a:pt x="2003" y="352"/>
                    </a:lnTo>
                    <a:lnTo>
                      <a:pt x="2003" y="353"/>
                    </a:lnTo>
                    <a:lnTo>
                      <a:pt x="2003" y="353"/>
                    </a:lnTo>
                    <a:lnTo>
                      <a:pt x="2003" y="352"/>
                    </a:lnTo>
                    <a:lnTo>
                      <a:pt x="2004" y="352"/>
                    </a:lnTo>
                    <a:lnTo>
                      <a:pt x="2004" y="352"/>
                    </a:lnTo>
                    <a:lnTo>
                      <a:pt x="2004" y="351"/>
                    </a:lnTo>
                    <a:lnTo>
                      <a:pt x="2004" y="351"/>
                    </a:lnTo>
                    <a:lnTo>
                      <a:pt x="2004" y="350"/>
                    </a:lnTo>
                    <a:lnTo>
                      <a:pt x="2005" y="351"/>
                    </a:lnTo>
                    <a:lnTo>
                      <a:pt x="2005" y="353"/>
                    </a:lnTo>
                    <a:lnTo>
                      <a:pt x="2005" y="354"/>
                    </a:lnTo>
                    <a:lnTo>
                      <a:pt x="2005" y="356"/>
                    </a:lnTo>
                    <a:lnTo>
                      <a:pt x="2005" y="358"/>
                    </a:lnTo>
                    <a:lnTo>
                      <a:pt x="2005" y="359"/>
                    </a:lnTo>
                    <a:lnTo>
                      <a:pt x="2005" y="361"/>
                    </a:lnTo>
                    <a:lnTo>
                      <a:pt x="2006" y="363"/>
                    </a:lnTo>
                    <a:lnTo>
                      <a:pt x="2006" y="364"/>
                    </a:lnTo>
                    <a:lnTo>
                      <a:pt x="2006" y="364"/>
                    </a:lnTo>
                    <a:lnTo>
                      <a:pt x="2006" y="364"/>
                    </a:lnTo>
                    <a:lnTo>
                      <a:pt x="2006" y="364"/>
                    </a:lnTo>
                    <a:lnTo>
                      <a:pt x="2007" y="365"/>
                    </a:lnTo>
                    <a:lnTo>
                      <a:pt x="2007" y="365"/>
                    </a:lnTo>
                    <a:lnTo>
                      <a:pt x="2007" y="365"/>
                    </a:lnTo>
                    <a:lnTo>
                      <a:pt x="2007" y="366"/>
                    </a:lnTo>
                    <a:lnTo>
                      <a:pt x="2007" y="366"/>
                    </a:lnTo>
                    <a:lnTo>
                      <a:pt x="2008" y="366"/>
                    </a:lnTo>
                    <a:lnTo>
                      <a:pt x="2008" y="366"/>
                    </a:lnTo>
                    <a:lnTo>
                      <a:pt x="2008" y="366"/>
                    </a:lnTo>
                    <a:lnTo>
                      <a:pt x="2008" y="367"/>
                    </a:lnTo>
                    <a:lnTo>
                      <a:pt x="2008" y="367"/>
                    </a:lnTo>
                    <a:lnTo>
                      <a:pt x="2009" y="367"/>
                    </a:lnTo>
                    <a:lnTo>
                      <a:pt x="2009" y="367"/>
                    </a:lnTo>
                    <a:lnTo>
                      <a:pt x="2009" y="367"/>
                    </a:lnTo>
                    <a:lnTo>
                      <a:pt x="2009" y="366"/>
                    </a:lnTo>
                    <a:lnTo>
                      <a:pt x="2010" y="365"/>
                    </a:lnTo>
                    <a:lnTo>
                      <a:pt x="2010" y="365"/>
                    </a:lnTo>
                    <a:lnTo>
                      <a:pt x="2010" y="364"/>
                    </a:lnTo>
                    <a:lnTo>
                      <a:pt x="2010" y="364"/>
                    </a:lnTo>
                    <a:lnTo>
                      <a:pt x="2010" y="364"/>
                    </a:lnTo>
                    <a:lnTo>
                      <a:pt x="2010" y="363"/>
                    </a:lnTo>
                    <a:lnTo>
                      <a:pt x="2010" y="363"/>
                    </a:lnTo>
                    <a:lnTo>
                      <a:pt x="2011" y="364"/>
                    </a:lnTo>
                    <a:lnTo>
                      <a:pt x="2011" y="364"/>
                    </a:lnTo>
                    <a:lnTo>
                      <a:pt x="2011" y="364"/>
                    </a:lnTo>
                    <a:lnTo>
                      <a:pt x="2011" y="364"/>
                    </a:lnTo>
                    <a:lnTo>
                      <a:pt x="2011" y="365"/>
                    </a:lnTo>
                    <a:lnTo>
                      <a:pt x="2012" y="365"/>
                    </a:lnTo>
                    <a:lnTo>
                      <a:pt x="2012" y="365"/>
                    </a:lnTo>
                    <a:lnTo>
                      <a:pt x="2012" y="366"/>
                    </a:lnTo>
                    <a:lnTo>
                      <a:pt x="2012" y="366"/>
                    </a:lnTo>
                    <a:lnTo>
                      <a:pt x="2012" y="366"/>
                    </a:lnTo>
                    <a:lnTo>
                      <a:pt x="2013" y="366"/>
                    </a:lnTo>
                    <a:lnTo>
                      <a:pt x="2013" y="366"/>
                    </a:lnTo>
                    <a:lnTo>
                      <a:pt x="2013" y="366"/>
                    </a:lnTo>
                    <a:lnTo>
                      <a:pt x="2013" y="367"/>
                    </a:lnTo>
                    <a:lnTo>
                      <a:pt x="2013" y="367"/>
                    </a:lnTo>
                    <a:lnTo>
                      <a:pt x="2014" y="366"/>
                    </a:lnTo>
                    <a:lnTo>
                      <a:pt x="2014" y="366"/>
                    </a:lnTo>
                    <a:lnTo>
                      <a:pt x="2014" y="365"/>
                    </a:lnTo>
                    <a:lnTo>
                      <a:pt x="2014" y="365"/>
                    </a:lnTo>
                    <a:lnTo>
                      <a:pt x="2014" y="364"/>
                    </a:lnTo>
                    <a:lnTo>
                      <a:pt x="2015" y="364"/>
                    </a:lnTo>
                    <a:lnTo>
                      <a:pt x="2015" y="363"/>
                    </a:lnTo>
                    <a:lnTo>
                      <a:pt x="2015" y="363"/>
                    </a:lnTo>
                    <a:lnTo>
                      <a:pt x="2015" y="363"/>
                    </a:lnTo>
                    <a:lnTo>
                      <a:pt x="2015" y="363"/>
                    </a:lnTo>
                    <a:lnTo>
                      <a:pt x="2016" y="363"/>
                    </a:lnTo>
                    <a:lnTo>
                      <a:pt x="2016" y="363"/>
                    </a:lnTo>
                    <a:lnTo>
                      <a:pt x="2016" y="364"/>
                    </a:lnTo>
                    <a:lnTo>
                      <a:pt x="2016" y="364"/>
                    </a:lnTo>
                    <a:lnTo>
                      <a:pt x="2016" y="364"/>
                    </a:lnTo>
                    <a:lnTo>
                      <a:pt x="2016" y="364"/>
                    </a:lnTo>
                    <a:lnTo>
                      <a:pt x="2017" y="364"/>
                    </a:lnTo>
                    <a:lnTo>
                      <a:pt x="2017" y="364"/>
                    </a:lnTo>
                    <a:lnTo>
                      <a:pt x="2017" y="363"/>
                    </a:lnTo>
                    <a:lnTo>
                      <a:pt x="2017" y="363"/>
                    </a:lnTo>
                    <a:lnTo>
                      <a:pt x="2017" y="363"/>
                    </a:lnTo>
                    <a:lnTo>
                      <a:pt x="2018" y="362"/>
                    </a:lnTo>
                    <a:lnTo>
                      <a:pt x="2018" y="362"/>
                    </a:lnTo>
                    <a:lnTo>
                      <a:pt x="2018" y="362"/>
                    </a:lnTo>
                    <a:lnTo>
                      <a:pt x="2018" y="361"/>
                    </a:lnTo>
                    <a:lnTo>
                      <a:pt x="2018" y="359"/>
                    </a:lnTo>
                    <a:lnTo>
                      <a:pt x="2019" y="358"/>
                    </a:lnTo>
                    <a:lnTo>
                      <a:pt x="2019" y="357"/>
                    </a:lnTo>
                    <a:lnTo>
                      <a:pt x="2019" y="356"/>
                    </a:lnTo>
                    <a:lnTo>
                      <a:pt x="2019" y="355"/>
                    </a:lnTo>
                    <a:lnTo>
                      <a:pt x="2019" y="354"/>
                    </a:lnTo>
                    <a:lnTo>
                      <a:pt x="2020" y="353"/>
                    </a:lnTo>
                    <a:lnTo>
                      <a:pt x="2020" y="353"/>
                    </a:lnTo>
                    <a:lnTo>
                      <a:pt x="2020" y="353"/>
                    </a:lnTo>
                    <a:lnTo>
                      <a:pt x="2020" y="353"/>
                    </a:lnTo>
                    <a:lnTo>
                      <a:pt x="2020" y="353"/>
                    </a:lnTo>
                    <a:lnTo>
                      <a:pt x="2021" y="353"/>
                    </a:lnTo>
                    <a:lnTo>
                      <a:pt x="2021" y="354"/>
                    </a:lnTo>
                    <a:lnTo>
                      <a:pt x="2021" y="354"/>
                    </a:lnTo>
                    <a:lnTo>
                      <a:pt x="2021" y="354"/>
                    </a:lnTo>
                    <a:lnTo>
                      <a:pt x="2021" y="354"/>
                    </a:lnTo>
                    <a:lnTo>
                      <a:pt x="2022" y="354"/>
                    </a:lnTo>
                    <a:lnTo>
                      <a:pt x="2022" y="355"/>
                    </a:lnTo>
                    <a:lnTo>
                      <a:pt x="2022" y="355"/>
                    </a:lnTo>
                    <a:lnTo>
                      <a:pt x="2022" y="355"/>
                    </a:lnTo>
                    <a:lnTo>
                      <a:pt x="2022" y="356"/>
                    </a:lnTo>
                    <a:lnTo>
                      <a:pt x="2022" y="356"/>
                    </a:lnTo>
                    <a:lnTo>
                      <a:pt x="2023" y="356"/>
                    </a:lnTo>
                    <a:lnTo>
                      <a:pt x="2023" y="355"/>
                    </a:lnTo>
                    <a:lnTo>
                      <a:pt x="2023" y="354"/>
                    </a:lnTo>
                    <a:lnTo>
                      <a:pt x="2023" y="353"/>
                    </a:lnTo>
                    <a:lnTo>
                      <a:pt x="2023" y="352"/>
                    </a:lnTo>
                    <a:lnTo>
                      <a:pt x="2024" y="351"/>
                    </a:lnTo>
                    <a:lnTo>
                      <a:pt x="2024" y="350"/>
                    </a:lnTo>
                    <a:lnTo>
                      <a:pt x="2024" y="349"/>
                    </a:lnTo>
                    <a:lnTo>
                      <a:pt x="2024" y="347"/>
                    </a:lnTo>
                    <a:lnTo>
                      <a:pt x="2024" y="346"/>
                    </a:lnTo>
                    <a:lnTo>
                      <a:pt x="2025" y="345"/>
                    </a:lnTo>
                    <a:lnTo>
                      <a:pt x="2025" y="344"/>
                    </a:lnTo>
                    <a:lnTo>
                      <a:pt x="2025" y="343"/>
                    </a:lnTo>
                    <a:lnTo>
                      <a:pt x="2025" y="342"/>
                    </a:lnTo>
                    <a:lnTo>
                      <a:pt x="2025" y="341"/>
                    </a:lnTo>
                    <a:lnTo>
                      <a:pt x="2026" y="340"/>
                    </a:lnTo>
                    <a:lnTo>
                      <a:pt x="2026" y="339"/>
                    </a:lnTo>
                    <a:lnTo>
                      <a:pt x="2026" y="338"/>
                    </a:lnTo>
                    <a:lnTo>
                      <a:pt x="2026" y="337"/>
                    </a:lnTo>
                    <a:lnTo>
                      <a:pt x="2026" y="336"/>
                    </a:lnTo>
                    <a:lnTo>
                      <a:pt x="2027" y="335"/>
                    </a:lnTo>
                    <a:lnTo>
                      <a:pt x="2027" y="334"/>
                    </a:lnTo>
                    <a:lnTo>
                      <a:pt x="2027" y="333"/>
                    </a:lnTo>
                    <a:lnTo>
                      <a:pt x="2027" y="332"/>
                    </a:lnTo>
                    <a:lnTo>
                      <a:pt x="2027" y="331"/>
                    </a:lnTo>
                    <a:lnTo>
                      <a:pt x="2028" y="331"/>
                    </a:lnTo>
                    <a:lnTo>
                      <a:pt x="2028" y="330"/>
                    </a:lnTo>
                    <a:lnTo>
                      <a:pt x="2028" y="330"/>
                    </a:lnTo>
                    <a:lnTo>
                      <a:pt x="2028" y="329"/>
                    </a:lnTo>
                    <a:lnTo>
                      <a:pt x="2028" y="329"/>
                    </a:lnTo>
                    <a:lnTo>
                      <a:pt x="2028" y="328"/>
                    </a:lnTo>
                    <a:lnTo>
                      <a:pt x="2029" y="328"/>
                    </a:lnTo>
                    <a:lnTo>
                      <a:pt x="2029" y="327"/>
                    </a:lnTo>
                    <a:lnTo>
                      <a:pt x="2029" y="326"/>
                    </a:lnTo>
                    <a:lnTo>
                      <a:pt x="2029" y="324"/>
                    </a:lnTo>
                    <a:lnTo>
                      <a:pt x="2029" y="322"/>
                    </a:lnTo>
                    <a:lnTo>
                      <a:pt x="2030" y="320"/>
                    </a:lnTo>
                    <a:lnTo>
                      <a:pt x="2030" y="318"/>
                    </a:lnTo>
                    <a:lnTo>
                      <a:pt x="2030" y="316"/>
                    </a:lnTo>
                    <a:lnTo>
                      <a:pt x="2030" y="315"/>
                    </a:lnTo>
                    <a:lnTo>
                      <a:pt x="2030" y="313"/>
                    </a:lnTo>
                    <a:lnTo>
                      <a:pt x="2031" y="311"/>
                    </a:lnTo>
                    <a:lnTo>
                      <a:pt x="2031" y="310"/>
                    </a:lnTo>
                    <a:lnTo>
                      <a:pt x="2031" y="309"/>
                    </a:lnTo>
                    <a:lnTo>
                      <a:pt x="2031" y="308"/>
                    </a:lnTo>
                    <a:lnTo>
                      <a:pt x="2031" y="307"/>
                    </a:lnTo>
                    <a:lnTo>
                      <a:pt x="2032" y="306"/>
                    </a:lnTo>
                    <a:lnTo>
                      <a:pt x="2032" y="305"/>
                    </a:lnTo>
                    <a:lnTo>
                      <a:pt x="2032" y="304"/>
                    </a:lnTo>
                    <a:lnTo>
                      <a:pt x="2032" y="302"/>
                    </a:lnTo>
                    <a:lnTo>
                      <a:pt x="2032" y="301"/>
                    </a:lnTo>
                    <a:lnTo>
                      <a:pt x="2033" y="300"/>
                    </a:lnTo>
                    <a:lnTo>
                      <a:pt x="2033" y="299"/>
                    </a:lnTo>
                    <a:lnTo>
                      <a:pt x="2033" y="299"/>
                    </a:lnTo>
                    <a:lnTo>
                      <a:pt x="2033" y="297"/>
                    </a:lnTo>
                    <a:lnTo>
                      <a:pt x="2033" y="296"/>
                    </a:lnTo>
                    <a:lnTo>
                      <a:pt x="2034" y="295"/>
                    </a:lnTo>
                    <a:lnTo>
                      <a:pt x="2034" y="297"/>
                    </a:lnTo>
                    <a:lnTo>
                      <a:pt x="2034" y="300"/>
                    </a:lnTo>
                    <a:lnTo>
                      <a:pt x="2034" y="303"/>
                    </a:lnTo>
                    <a:lnTo>
                      <a:pt x="2034" y="306"/>
                    </a:lnTo>
                    <a:lnTo>
                      <a:pt x="2034" y="309"/>
                    </a:lnTo>
                    <a:lnTo>
                      <a:pt x="2034" y="312"/>
                    </a:lnTo>
                    <a:lnTo>
                      <a:pt x="2035" y="315"/>
                    </a:lnTo>
                    <a:lnTo>
                      <a:pt x="2035" y="318"/>
                    </a:lnTo>
                    <a:lnTo>
                      <a:pt x="2035" y="320"/>
                    </a:lnTo>
                    <a:lnTo>
                      <a:pt x="2035" y="322"/>
                    </a:lnTo>
                    <a:lnTo>
                      <a:pt x="2035" y="323"/>
                    </a:lnTo>
                    <a:lnTo>
                      <a:pt x="2036" y="325"/>
                    </a:lnTo>
                    <a:lnTo>
                      <a:pt x="2036" y="326"/>
                    </a:lnTo>
                    <a:lnTo>
                      <a:pt x="2036" y="328"/>
                    </a:lnTo>
                    <a:lnTo>
                      <a:pt x="2036" y="329"/>
                    </a:lnTo>
                    <a:lnTo>
                      <a:pt x="2037" y="331"/>
                    </a:lnTo>
                    <a:lnTo>
                      <a:pt x="2037" y="331"/>
                    </a:lnTo>
                    <a:lnTo>
                      <a:pt x="2037" y="330"/>
                    </a:lnTo>
                    <a:lnTo>
                      <a:pt x="2037" y="330"/>
                    </a:lnTo>
                    <a:lnTo>
                      <a:pt x="2037" y="329"/>
                    </a:lnTo>
                    <a:lnTo>
                      <a:pt x="2038" y="328"/>
                    </a:lnTo>
                    <a:lnTo>
                      <a:pt x="2038" y="328"/>
                    </a:lnTo>
                    <a:lnTo>
                      <a:pt x="2038" y="327"/>
                    </a:lnTo>
                    <a:lnTo>
                      <a:pt x="2038" y="326"/>
                    </a:lnTo>
                    <a:lnTo>
                      <a:pt x="2038" y="326"/>
                    </a:lnTo>
                    <a:lnTo>
                      <a:pt x="2039" y="327"/>
                    </a:lnTo>
                    <a:lnTo>
                      <a:pt x="2039" y="327"/>
                    </a:lnTo>
                    <a:lnTo>
                      <a:pt x="2039" y="327"/>
                    </a:lnTo>
                    <a:lnTo>
                      <a:pt x="2039" y="328"/>
                    </a:lnTo>
                    <a:lnTo>
                      <a:pt x="2039" y="328"/>
                    </a:lnTo>
                    <a:lnTo>
                      <a:pt x="2040" y="329"/>
                    </a:lnTo>
                    <a:lnTo>
                      <a:pt x="2040" y="329"/>
                    </a:lnTo>
                    <a:lnTo>
                      <a:pt x="2040" y="329"/>
                    </a:lnTo>
                    <a:lnTo>
                      <a:pt x="2040" y="330"/>
                    </a:lnTo>
                    <a:lnTo>
                      <a:pt x="2040" y="331"/>
                    </a:lnTo>
                    <a:lnTo>
                      <a:pt x="2040" y="332"/>
                    </a:lnTo>
                    <a:lnTo>
                      <a:pt x="2040" y="333"/>
                    </a:lnTo>
                    <a:lnTo>
                      <a:pt x="2041" y="334"/>
                    </a:lnTo>
                    <a:lnTo>
                      <a:pt x="2041" y="334"/>
                    </a:lnTo>
                    <a:lnTo>
                      <a:pt x="2041" y="335"/>
                    </a:lnTo>
                    <a:lnTo>
                      <a:pt x="2041" y="335"/>
                    </a:lnTo>
                    <a:lnTo>
                      <a:pt x="2041" y="335"/>
                    </a:lnTo>
                    <a:lnTo>
                      <a:pt x="2042" y="335"/>
                    </a:lnTo>
                    <a:lnTo>
                      <a:pt x="2042" y="334"/>
                    </a:lnTo>
                    <a:lnTo>
                      <a:pt x="2042" y="334"/>
                    </a:lnTo>
                    <a:lnTo>
                      <a:pt x="2042" y="334"/>
                    </a:lnTo>
                    <a:lnTo>
                      <a:pt x="2042" y="333"/>
                    </a:lnTo>
                    <a:lnTo>
                      <a:pt x="2043" y="333"/>
                    </a:lnTo>
                    <a:lnTo>
                      <a:pt x="2043" y="332"/>
                    </a:lnTo>
                    <a:lnTo>
                      <a:pt x="2043" y="331"/>
                    </a:lnTo>
                    <a:lnTo>
                      <a:pt x="2043" y="329"/>
                    </a:lnTo>
                    <a:lnTo>
                      <a:pt x="2044" y="328"/>
                    </a:lnTo>
                    <a:lnTo>
                      <a:pt x="2044" y="326"/>
                    </a:lnTo>
                    <a:lnTo>
                      <a:pt x="2044" y="325"/>
                    </a:lnTo>
                    <a:lnTo>
                      <a:pt x="2044" y="323"/>
                    </a:lnTo>
                    <a:lnTo>
                      <a:pt x="2044" y="322"/>
                    </a:lnTo>
                    <a:lnTo>
                      <a:pt x="2045" y="321"/>
                    </a:lnTo>
                    <a:lnTo>
                      <a:pt x="2045" y="321"/>
                    </a:lnTo>
                    <a:lnTo>
                      <a:pt x="2045" y="320"/>
                    </a:lnTo>
                    <a:lnTo>
                      <a:pt x="2045" y="320"/>
                    </a:lnTo>
                    <a:lnTo>
                      <a:pt x="2045" y="319"/>
                    </a:lnTo>
                    <a:lnTo>
                      <a:pt x="2045" y="319"/>
                    </a:lnTo>
                    <a:lnTo>
                      <a:pt x="2045" y="318"/>
                    </a:lnTo>
                    <a:lnTo>
                      <a:pt x="2046" y="318"/>
                    </a:lnTo>
                    <a:lnTo>
                      <a:pt x="2046" y="317"/>
                    </a:lnTo>
                    <a:lnTo>
                      <a:pt x="2046" y="315"/>
                    </a:lnTo>
                    <a:lnTo>
                      <a:pt x="2046" y="314"/>
                    </a:lnTo>
                    <a:lnTo>
                      <a:pt x="2046" y="312"/>
                    </a:lnTo>
                    <a:lnTo>
                      <a:pt x="2047" y="311"/>
                    </a:lnTo>
                    <a:lnTo>
                      <a:pt x="2047" y="309"/>
                    </a:lnTo>
                    <a:lnTo>
                      <a:pt x="2047" y="307"/>
                    </a:lnTo>
                    <a:lnTo>
                      <a:pt x="2047" y="305"/>
                    </a:lnTo>
                    <a:lnTo>
                      <a:pt x="2047" y="305"/>
                    </a:lnTo>
                    <a:lnTo>
                      <a:pt x="2048" y="304"/>
                    </a:lnTo>
                    <a:lnTo>
                      <a:pt x="2048" y="303"/>
                    </a:lnTo>
                    <a:lnTo>
                      <a:pt x="2048" y="302"/>
                    </a:lnTo>
                    <a:lnTo>
                      <a:pt x="2048" y="302"/>
                    </a:lnTo>
                    <a:lnTo>
                      <a:pt x="2048" y="301"/>
                    </a:lnTo>
                    <a:lnTo>
                      <a:pt x="2049" y="300"/>
                    </a:lnTo>
                    <a:lnTo>
                      <a:pt x="2049" y="299"/>
                    </a:lnTo>
                    <a:lnTo>
                      <a:pt x="2049" y="299"/>
                    </a:lnTo>
                    <a:lnTo>
                      <a:pt x="2049" y="298"/>
                    </a:lnTo>
                    <a:lnTo>
                      <a:pt x="2049" y="297"/>
                    </a:lnTo>
                    <a:lnTo>
                      <a:pt x="2050" y="296"/>
                    </a:lnTo>
                    <a:lnTo>
                      <a:pt x="2050" y="295"/>
                    </a:lnTo>
                    <a:lnTo>
                      <a:pt x="2050" y="294"/>
                    </a:lnTo>
                    <a:lnTo>
                      <a:pt x="2050" y="293"/>
                    </a:lnTo>
                    <a:lnTo>
                      <a:pt x="2050" y="293"/>
                    </a:lnTo>
                    <a:lnTo>
                      <a:pt x="2051" y="292"/>
                    </a:lnTo>
                    <a:lnTo>
                      <a:pt x="2051" y="292"/>
                    </a:lnTo>
                    <a:lnTo>
                      <a:pt x="2051" y="291"/>
                    </a:lnTo>
                    <a:lnTo>
                      <a:pt x="2051" y="291"/>
                    </a:lnTo>
                    <a:lnTo>
                      <a:pt x="2051" y="290"/>
                    </a:lnTo>
                    <a:lnTo>
                      <a:pt x="2051" y="290"/>
                    </a:lnTo>
                    <a:lnTo>
                      <a:pt x="2052" y="289"/>
                    </a:lnTo>
                    <a:lnTo>
                      <a:pt x="2052" y="289"/>
                    </a:lnTo>
                    <a:lnTo>
                      <a:pt x="2052" y="288"/>
                    </a:lnTo>
                    <a:lnTo>
                      <a:pt x="2052" y="285"/>
                    </a:lnTo>
                    <a:lnTo>
                      <a:pt x="2052" y="283"/>
                    </a:lnTo>
                    <a:lnTo>
                      <a:pt x="2053" y="281"/>
                    </a:lnTo>
                    <a:lnTo>
                      <a:pt x="2053" y="279"/>
                    </a:lnTo>
                    <a:lnTo>
                      <a:pt x="2053" y="277"/>
                    </a:lnTo>
                    <a:lnTo>
                      <a:pt x="2053" y="275"/>
                    </a:lnTo>
                    <a:lnTo>
                      <a:pt x="2053" y="273"/>
                    </a:lnTo>
                    <a:lnTo>
                      <a:pt x="2054" y="271"/>
                    </a:lnTo>
                    <a:lnTo>
                      <a:pt x="2054" y="269"/>
                    </a:lnTo>
                    <a:lnTo>
                      <a:pt x="2054" y="267"/>
                    </a:lnTo>
                    <a:lnTo>
                      <a:pt x="2054" y="265"/>
                    </a:lnTo>
                    <a:lnTo>
                      <a:pt x="2054" y="263"/>
                    </a:lnTo>
                    <a:lnTo>
                      <a:pt x="2055" y="261"/>
                    </a:lnTo>
                    <a:lnTo>
                      <a:pt x="2055" y="259"/>
                    </a:lnTo>
                    <a:lnTo>
                      <a:pt x="2055" y="257"/>
                    </a:lnTo>
                    <a:lnTo>
                      <a:pt x="2055" y="256"/>
                    </a:lnTo>
                    <a:lnTo>
                      <a:pt x="2055" y="254"/>
                    </a:lnTo>
                    <a:lnTo>
                      <a:pt x="2056" y="253"/>
                    </a:lnTo>
                    <a:lnTo>
                      <a:pt x="2056" y="252"/>
                    </a:lnTo>
                    <a:lnTo>
                      <a:pt x="2056" y="251"/>
                    </a:lnTo>
                    <a:lnTo>
                      <a:pt x="2056" y="250"/>
                    </a:lnTo>
                    <a:lnTo>
                      <a:pt x="2056" y="249"/>
                    </a:lnTo>
                    <a:lnTo>
                      <a:pt x="2057" y="248"/>
                    </a:lnTo>
                    <a:lnTo>
                      <a:pt x="2057" y="247"/>
                    </a:lnTo>
                    <a:lnTo>
                      <a:pt x="2057" y="245"/>
                    </a:lnTo>
                    <a:lnTo>
                      <a:pt x="2057" y="244"/>
                    </a:lnTo>
                    <a:lnTo>
                      <a:pt x="2057" y="242"/>
                    </a:lnTo>
                    <a:lnTo>
                      <a:pt x="2057" y="241"/>
                    </a:lnTo>
                    <a:lnTo>
                      <a:pt x="2058" y="239"/>
                    </a:lnTo>
                    <a:lnTo>
                      <a:pt x="2058" y="238"/>
                    </a:lnTo>
                    <a:lnTo>
                      <a:pt x="2058" y="236"/>
                    </a:lnTo>
                    <a:lnTo>
                      <a:pt x="2058" y="234"/>
                    </a:lnTo>
                    <a:lnTo>
                      <a:pt x="2058" y="231"/>
                    </a:lnTo>
                    <a:lnTo>
                      <a:pt x="2059" y="229"/>
                    </a:lnTo>
                    <a:lnTo>
                      <a:pt x="2059" y="226"/>
                    </a:lnTo>
                    <a:lnTo>
                      <a:pt x="2059" y="223"/>
                    </a:lnTo>
                    <a:lnTo>
                      <a:pt x="2059" y="220"/>
                    </a:lnTo>
                    <a:lnTo>
                      <a:pt x="2059" y="217"/>
                    </a:lnTo>
                    <a:lnTo>
                      <a:pt x="2060" y="214"/>
                    </a:lnTo>
                    <a:lnTo>
                      <a:pt x="2060" y="212"/>
                    </a:lnTo>
                    <a:lnTo>
                      <a:pt x="2060" y="209"/>
                    </a:lnTo>
                    <a:lnTo>
                      <a:pt x="2060" y="207"/>
                    </a:lnTo>
                    <a:lnTo>
                      <a:pt x="2060" y="205"/>
                    </a:lnTo>
                    <a:lnTo>
                      <a:pt x="2061" y="202"/>
                    </a:lnTo>
                    <a:lnTo>
                      <a:pt x="2061" y="200"/>
                    </a:lnTo>
                    <a:lnTo>
                      <a:pt x="2061" y="197"/>
                    </a:lnTo>
                    <a:lnTo>
                      <a:pt x="2061" y="195"/>
                    </a:lnTo>
                    <a:lnTo>
                      <a:pt x="2061" y="194"/>
                    </a:lnTo>
                    <a:lnTo>
                      <a:pt x="2062" y="193"/>
                    </a:lnTo>
                    <a:lnTo>
                      <a:pt x="2062" y="193"/>
                    </a:lnTo>
                    <a:lnTo>
                      <a:pt x="2062" y="193"/>
                    </a:lnTo>
                    <a:lnTo>
                      <a:pt x="2062" y="192"/>
                    </a:lnTo>
                    <a:lnTo>
                      <a:pt x="2062" y="192"/>
                    </a:lnTo>
                    <a:lnTo>
                      <a:pt x="2063" y="192"/>
                    </a:lnTo>
                    <a:lnTo>
                      <a:pt x="2063" y="191"/>
                    </a:lnTo>
                    <a:lnTo>
                      <a:pt x="2063" y="190"/>
                    </a:lnTo>
                    <a:lnTo>
                      <a:pt x="2063" y="188"/>
                    </a:lnTo>
                    <a:lnTo>
                      <a:pt x="2063" y="185"/>
                    </a:lnTo>
                    <a:lnTo>
                      <a:pt x="2063" y="183"/>
                    </a:lnTo>
                    <a:lnTo>
                      <a:pt x="2064" y="181"/>
                    </a:lnTo>
                    <a:lnTo>
                      <a:pt x="2064" y="178"/>
                    </a:lnTo>
                    <a:lnTo>
                      <a:pt x="2064" y="176"/>
                    </a:lnTo>
                    <a:lnTo>
                      <a:pt x="2064" y="173"/>
                    </a:lnTo>
                    <a:lnTo>
                      <a:pt x="2064" y="171"/>
                    </a:lnTo>
                    <a:lnTo>
                      <a:pt x="2065" y="170"/>
                    </a:lnTo>
                    <a:lnTo>
                      <a:pt x="2065" y="168"/>
                    </a:lnTo>
                    <a:lnTo>
                      <a:pt x="2065" y="166"/>
                    </a:lnTo>
                    <a:lnTo>
                      <a:pt x="2065" y="164"/>
                    </a:lnTo>
                    <a:lnTo>
                      <a:pt x="2065" y="162"/>
                    </a:lnTo>
                    <a:lnTo>
                      <a:pt x="2066" y="160"/>
                    </a:lnTo>
                    <a:lnTo>
                      <a:pt x="2066" y="158"/>
                    </a:lnTo>
                    <a:lnTo>
                      <a:pt x="2066" y="157"/>
                    </a:lnTo>
                    <a:lnTo>
                      <a:pt x="2066" y="155"/>
                    </a:lnTo>
                    <a:lnTo>
                      <a:pt x="2066" y="154"/>
                    </a:lnTo>
                    <a:lnTo>
                      <a:pt x="2067" y="152"/>
                    </a:lnTo>
                    <a:lnTo>
                      <a:pt x="2067" y="151"/>
                    </a:lnTo>
                    <a:lnTo>
                      <a:pt x="2067" y="149"/>
                    </a:lnTo>
                    <a:lnTo>
                      <a:pt x="2067" y="148"/>
                    </a:lnTo>
                    <a:lnTo>
                      <a:pt x="2067" y="146"/>
                    </a:lnTo>
                    <a:lnTo>
                      <a:pt x="2068" y="144"/>
                    </a:lnTo>
                    <a:lnTo>
                      <a:pt x="2068" y="142"/>
                    </a:lnTo>
                    <a:lnTo>
                      <a:pt x="2068" y="139"/>
                    </a:lnTo>
                    <a:lnTo>
                      <a:pt x="2068" y="136"/>
                    </a:lnTo>
                    <a:lnTo>
                      <a:pt x="2068" y="134"/>
                    </a:lnTo>
                    <a:lnTo>
                      <a:pt x="2069" y="131"/>
                    </a:lnTo>
                    <a:lnTo>
                      <a:pt x="2069" y="129"/>
                    </a:lnTo>
                    <a:lnTo>
                      <a:pt x="2069" y="126"/>
                    </a:lnTo>
                    <a:lnTo>
                      <a:pt x="2069" y="124"/>
                    </a:lnTo>
                    <a:lnTo>
                      <a:pt x="2069" y="123"/>
                    </a:lnTo>
                    <a:lnTo>
                      <a:pt x="2069" y="121"/>
                    </a:lnTo>
                    <a:lnTo>
                      <a:pt x="2070" y="120"/>
                    </a:lnTo>
                    <a:lnTo>
                      <a:pt x="2070" y="118"/>
                    </a:lnTo>
                    <a:lnTo>
                      <a:pt x="2070" y="117"/>
                    </a:lnTo>
                    <a:lnTo>
                      <a:pt x="2070" y="116"/>
                    </a:lnTo>
                    <a:lnTo>
                      <a:pt x="2070" y="115"/>
                    </a:lnTo>
                    <a:lnTo>
                      <a:pt x="2071" y="115"/>
                    </a:lnTo>
                    <a:lnTo>
                      <a:pt x="2071" y="118"/>
                    </a:lnTo>
                    <a:lnTo>
                      <a:pt x="2071" y="121"/>
                    </a:lnTo>
                    <a:lnTo>
                      <a:pt x="2071" y="123"/>
                    </a:lnTo>
                    <a:lnTo>
                      <a:pt x="2071" y="126"/>
                    </a:lnTo>
                    <a:lnTo>
                      <a:pt x="2072" y="129"/>
                    </a:lnTo>
                    <a:lnTo>
                      <a:pt x="2072" y="132"/>
                    </a:lnTo>
                    <a:lnTo>
                      <a:pt x="2072" y="135"/>
                    </a:lnTo>
                    <a:lnTo>
                      <a:pt x="2072" y="137"/>
                    </a:lnTo>
                    <a:lnTo>
                      <a:pt x="2072" y="139"/>
                    </a:lnTo>
                    <a:lnTo>
                      <a:pt x="2073" y="142"/>
                    </a:lnTo>
                    <a:lnTo>
                      <a:pt x="2073" y="144"/>
                    </a:lnTo>
                    <a:lnTo>
                      <a:pt x="2073" y="146"/>
                    </a:lnTo>
                    <a:lnTo>
                      <a:pt x="2073" y="148"/>
                    </a:lnTo>
                    <a:lnTo>
                      <a:pt x="2073" y="151"/>
                    </a:lnTo>
                    <a:lnTo>
                      <a:pt x="2074" y="153"/>
                    </a:lnTo>
                    <a:lnTo>
                      <a:pt x="2074" y="154"/>
                    </a:lnTo>
                    <a:lnTo>
                      <a:pt x="2074" y="156"/>
                    </a:lnTo>
                    <a:lnTo>
                      <a:pt x="2074" y="157"/>
                    </a:lnTo>
                    <a:lnTo>
                      <a:pt x="2074" y="158"/>
                    </a:lnTo>
                    <a:lnTo>
                      <a:pt x="2074" y="159"/>
                    </a:lnTo>
                    <a:lnTo>
                      <a:pt x="2074" y="161"/>
                    </a:lnTo>
                    <a:lnTo>
                      <a:pt x="2075" y="162"/>
                    </a:lnTo>
                    <a:lnTo>
                      <a:pt x="2075" y="163"/>
                    </a:lnTo>
                    <a:lnTo>
                      <a:pt x="2075" y="164"/>
                    </a:lnTo>
                    <a:lnTo>
                      <a:pt x="2075" y="164"/>
                    </a:lnTo>
                    <a:lnTo>
                      <a:pt x="2075" y="165"/>
                    </a:lnTo>
                    <a:lnTo>
                      <a:pt x="2076" y="165"/>
                    </a:lnTo>
                    <a:lnTo>
                      <a:pt x="2076" y="166"/>
                    </a:lnTo>
                    <a:lnTo>
                      <a:pt x="2076" y="166"/>
                    </a:lnTo>
                    <a:lnTo>
                      <a:pt x="2076" y="166"/>
                    </a:lnTo>
                    <a:lnTo>
                      <a:pt x="2076" y="167"/>
                    </a:lnTo>
                    <a:lnTo>
                      <a:pt x="2077" y="167"/>
                    </a:lnTo>
                    <a:lnTo>
                      <a:pt x="2077" y="167"/>
                    </a:lnTo>
                    <a:lnTo>
                      <a:pt x="2077" y="167"/>
                    </a:lnTo>
                    <a:lnTo>
                      <a:pt x="2077" y="167"/>
                    </a:lnTo>
                    <a:lnTo>
                      <a:pt x="2078" y="168"/>
                    </a:lnTo>
                    <a:lnTo>
                      <a:pt x="2078" y="168"/>
                    </a:lnTo>
                    <a:lnTo>
                      <a:pt x="2078" y="168"/>
                    </a:lnTo>
                    <a:lnTo>
                      <a:pt x="2078" y="168"/>
                    </a:lnTo>
                    <a:lnTo>
                      <a:pt x="2078" y="168"/>
                    </a:lnTo>
                    <a:lnTo>
                      <a:pt x="2079" y="167"/>
                    </a:lnTo>
                    <a:lnTo>
                      <a:pt x="2079" y="166"/>
                    </a:lnTo>
                    <a:lnTo>
                      <a:pt x="2079" y="164"/>
                    </a:lnTo>
                    <a:lnTo>
                      <a:pt x="2079" y="164"/>
                    </a:lnTo>
                    <a:lnTo>
                      <a:pt x="2079" y="162"/>
                    </a:lnTo>
                    <a:lnTo>
                      <a:pt x="2080" y="161"/>
                    </a:lnTo>
                    <a:lnTo>
                      <a:pt x="2080" y="160"/>
                    </a:lnTo>
                    <a:lnTo>
                      <a:pt x="2080" y="159"/>
                    </a:lnTo>
                    <a:lnTo>
                      <a:pt x="2080" y="159"/>
                    </a:lnTo>
                    <a:lnTo>
                      <a:pt x="2080" y="158"/>
                    </a:lnTo>
                    <a:lnTo>
                      <a:pt x="2080" y="158"/>
                    </a:lnTo>
                    <a:lnTo>
                      <a:pt x="2080" y="157"/>
                    </a:lnTo>
                    <a:lnTo>
                      <a:pt x="2081" y="156"/>
                    </a:lnTo>
                    <a:lnTo>
                      <a:pt x="2081" y="156"/>
                    </a:lnTo>
                    <a:lnTo>
                      <a:pt x="2081" y="155"/>
                    </a:lnTo>
                    <a:lnTo>
                      <a:pt x="2081" y="154"/>
                    </a:lnTo>
                    <a:lnTo>
                      <a:pt x="2081" y="152"/>
                    </a:lnTo>
                    <a:lnTo>
                      <a:pt x="2082" y="150"/>
                    </a:lnTo>
                    <a:lnTo>
                      <a:pt x="2082" y="148"/>
                    </a:lnTo>
                    <a:lnTo>
                      <a:pt x="2082" y="147"/>
                    </a:lnTo>
                    <a:lnTo>
                      <a:pt x="2082" y="145"/>
                    </a:lnTo>
                    <a:lnTo>
                      <a:pt x="2082" y="143"/>
                    </a:lnTo>
                    <a:lnTo>
                      <a:pt x="2083" y="141"/>
                    </a:lnTo>
                    <a:lnTo>
                      <a:pt x="2083" y="139"/>
                    </a:lnTo>
                    <a:lnTo>
                      <a:pt x="2083" y="137"/>
                    </a:lnTo>
                    <a:lnTo>
                      <a:pt x="2083" y="135"/>
                    </a:lnTo>
                    <a:lnTo>
                      <a:pt x="2083" y="132"/>
                    </a:lnTo>
                    <a:lnTo>
                      <a:pt x="2084" y="130"/>
                    </a:lnTo>
                    <a:lnTo>
                      <a:pt x="2084" y="127"/>
                    </a:lnTo>
                    <a:lnTo>
                      <a:pt x="2084" y="125"/>
                    </a:lnTo>
                    <a:lnTo>
                      <a:pt x="2084" y="123"/>
                    </a:lnTo>
                    <a:lnTo>
                      <a:pt x="2084" y="121"/>
                    </a:lnTo>
                    <a:lnTo>
                      <a:pt x="2085" y="119"/>
                    </a:lnTo>
                    <a:lnTo>
                      <a:pt x="2085" y="117"/>
                    </a:lnTo>
                    <a:lnTo>
                      <a:pt x="2085" y="116"/>
                    </a:lnTo>
                    <a:lnTo>
                      <a:pt x="2085" y="114"/>
                    </a:lnTo>
                    <a:lnTo>
                      <a:pt x="2086" y="112"/>
                    </a:lnTo>
                    <a:lnTo>
                      <a:pt x="2086" y="110"/>
                    </a:lnTo>
                    <a:lnTo>
                      <a:pt x="2086" y="108"/>
                    </a:lnTo>
                    <a:lnTo>
                      <a:pt x="2086" y="107"/>
                    </a:lnTo>
                    <a:lnTo>
                      <a:pt x="2086" y="105"/>
                    </a:lnTo>
                    <a:lnTo>
                      <a:pt x="2086" y="104"/>
                    </a:lnTo>
                    <a:lnTo>
                      <a:pt x="2086" y="102"/>
                    </a:lnTo>
                    <a:lnTo>
                      <a:pt x="2087" y="101"/>
                    </a:lnTo>
                    <a:lnTo>
                      <a:pt x="2087" y="99"/>
                    </a:lnTo>
                    <a:lnTo>
                      <a:pt x="2087" y="98"/>
                    </a:lnTo>
                    <a:lnTo>
                      <a:pt x="2087" y="96"/>
                    </a:lnTo>
                    <a:lnTo>
                      <a:pt x="2087" y="95"/>
                    </a:lnTo>
                    <a:lnTo>
                      <a:pt x="2088" y="95"/>
                    </a:lnTo>
                    <a:lnTo>
                      <a:pt x="2088" y="95"/>
                    </a:lnTo>
                    <a:lnTo>
                      <a:pt x="2088" y="95"/>
                    </a:lnTo>
                    <a:lnTo>
                      <a:pt x="2088" y="95"/>
                    </a:lnTo>
                    <a:lnTo>
                      <a:pt x="2088" y="95"/>
                    </a:lnTo>
                    <a:lnTo>
                      <a:pt x="2089" y="95"/>
                    </a:lnTo>
                    <a:lnTo>
                      <a:pt x="2089" y="95"/>
                    </a:lnTo>
                    <a:lnTo>
                      <a:pt x="2089" y="94"/>
                    </a:lnTo>
                    <a:lnTo>
                      <a:pt x="2089" y="94"/>
                    </a:lnTo>
                    <a:lnTo>
                      <a:pt x="2089" y="93"/>
                    </a:lnTo>
                    <a:lnTo>
                      <a:pt x="2090" y="93"/>
                    </a:lnTo>
                    <a:lnTo>
                      <a:pt x="2090" y="92"/>
                    </a:lnTo>
                    <a:lnTo>
                      <a:pt x="2090" y="92"/>
                    </a:lnTo>
                    <a:lnTo>
                      <a:pt x="2090" y="91"/>
                    </a:lnTo>
                    <a:lnTo>
                      <a:pt x="2090" y="90"/>
                    </a:lnTo>
                    <a:lnTo>
                      <a:pt x="2091" y="90"/>
                    </a:lnTo>
                    <a:lnTo>
                      <a:pt x="2091" y="90"/>
                    </a:lnTo>
                    <a:lnTo>
                      <a:pt x="2091" y="90"/>
                    </a:lnTo>
                    <a:lnTo>
                      <a:pt x="2091" y="91"/>
                    </a:lnTo>
                    <a:lnTo>
                      <a:pt x="2091" y="91"/>
                    </a:lnTo>
                    <a:lnTo>
                      <a:pt x="2092" y="91"/>
                    </a:lnTo>
                    <a:lnTo>
                      <a:pt x="2092" y="91"/>
                    </a:lnTo>
                    <a:lnTo>
                      <a:pt x="2092" y="91"/>
                    </a:lnTo>
                    <a:lnTo>
                      <a:pt x="2092" y="91"/>
                    </a:lnTo>
                    <a:lnTo>
                      <a:pt x="2092" y="92"/>
                    </a:lnTo>
                    <a:lnTo>
                      <a:pt x="2092" y="92"/>
                    </a:lnTo>
                    <a:lnTo>
                      <a:pt x="2093" y="93"/>
                    </a:lnTo>
                    <a:lnTo>
                      <a:pt x="2093" y="93"/>
                    </a:lnTo>
                    <a:lnTo>
                      <a:pt x="2093" y="94"/>
                    </a:lnTo>
                    <a:lnTo>
                      <a:pt x="2093" y="94"/>
                    </a:lnTo>
                    <a:lnTo>
                      <a:pt x="2093" y="94"/>
                    </a:lnTo>
                    <a:lnTo>
                      <a:pt x="2094" y="94"/>
                    </a:lnTo>
                    <a:lnTo>
                      <a:pt x="2094" y="94"/>
                    </a:lnTo>
                    <a:lnTo>
                      <a:pt x="2094" y="93"/>
                    </a:lnTo>
                    <a:lnTo>
                      <a:pt x="2094" y="93"/>
                    </a:lnTo>
                    <a:lnTo>
                      <a:pt x="2094" y="92"/>
                    </a:lnTo>
                    <a:lnTo>
                      <a:pt x="2095" y="91"/>
                    </a:lnTo>
                    <a:lnTo>
                      <a:pt x="2095" y="91"/>
                    </a:lnTo>
                    <a:lnTo>
                      <a:pt x="2095" y="90"/>
                    </a:lnTo>
                    <a:lnTo>
                      <a:pt x="2095" y="89"/>
                    </a:lnTo>
                    <a:lnTo>
                      <a:pt x="2095" y="88"/>
                    </a:lnTo>
                    <a:lnTo>
                      <a:pt x="2096" y="88"/>
                    </a:lnTo>
                    <a:lnTo>
                      <a:pt x="2096" y="87"/>
                    </a:lnTo>
                    <a:lnTo>
                      <a:pt x="2096" y="86"/>
                    </a:lnTo>
                    <a:lnTo>
                      <a:pt x="2096" y="86"/>
                    </a:lnTo>
                    <a:lnTo>
                      <a:pt x="2096" y="85"/>
                    </a:lnTo>
                    <a:lnTo>
                      <a:pt x="2097" y="84"/>
                    </a:lnTo>
                    <a:lnTo>
                      <a:pt x="2097" y="84"/>
                    </a:lnTo>
                    <a:lnTo>
                      <a:pt x="2097" y="84"/>
                    </a:lnTo>
                    <a:lnTo>
                      <a:pt x="2097" y="84"/>
                    </a:lnTo>
                    <a:lnTo>
                      <a:pt x="2097" y="84"/>
                    </a:lnTo>
                    <a:lnTo>
                      <a:pt x="2098" y="84"/>
                    </a:lnTo>
                    <a:lnTo>
                      <a:pt x="2098" y="84"/>
                    </a:lnTo>
                    <a:lnTo>
                      <a:pt x="2098" y="84"/>
                    </a:lnTo>
                    <a:lnTo>
                      <a:pt x="2098" y="85"/>
                    </a:lnTo>
                    <a:lnTo>
                      <a:pt x="2098" y="84"/>
                    </a:lnTo>
                    <a:lnTo>
                      <a:pt x="2098" y="83"/>
                    </a:lnTo>
                    <a:lnTo>
                      <a:pt x="2099" y="83"/>
                    </a:lnTo>
                    <a:lnTo>
                      <a:pt x="2099" y="82"/>
                    </a:lnTo>
                    <a:lnTo>
                      <a:pt x="2099" y="81"/>
                    </a:lnTo>
                    <a:lnTo>
                      <a:pt x="2099" y="81"/>
                    </a:lnTo>
                    <a:lnTo>
                      <a:pt x="2099" y="80"/>
                    </a:lnTo>
                    <a:lnTo>
                      <a:pt x="2100" y="79"/>
                    </a:lnTo>
                    <a:lnTo>
                      <a:pt x="2100" y="78"/>
                    </a:lnTo>
                    <a:lnTo>
                      <a:pt x="2100" y="77"/>
                    </a:lnTo>
                    <a:lnTo>
                      <a:pt x="2100" y="76"/>
                    </a:lnTo>
                    <a:lnTo>
                      <a:pt x="2100" y="75"/>
                    </a:lnTo>
                    <a:lnTo>
                      <a:pt x="2101" y="74"/>
                    </a:lnTo>
                    <a:lnTo>
                      <a:pt x="2101" y="73"/>
                    </a:lnTo>
                    <a:lnTo>
                      <a:pt x="2101" y="72"/>
                    </a:lnTo>
                    <a:lnTo>
                      <a:pt x="2101" y="71"/>
                    </a:lnTo>
                    <a:lnTo>
                      <a:pt x="2101" y="71"/>
                    </a:lnTo>
                    <a:lnTo>
                      <a:pt x="2102" y="71"/>
                    </a:lnTo>
                    <a:lnTo>
                      <a:pt x="2102" y="70"/>
                    </a:lnTo>
                    <a:lnTo>
                      <a:pt x="2102" y="70"/>
                    </a:lnTo>
                    <a:lnTo>
                      <a:pt x="2102" y="70"/>
                    </a:lnTo>
                    <a:lnTo>
                      <a:pt x="2102" y="70"/>
                    </a:lnTo>
                    <a:lnTo>
                      <a:pt x="2103" y="70"/>
                    </a:lnTo>
                    <a:lnTo>
                      <a:pt x="2103" y="70"/>
                    </a:lnTo>
                    <a:lnTo>
                      <a:pt x="2103" y="70"/>
                    </a:lnTo>
                    <a:lnTo>
                      <a:pt x="2103" y="69"/>
                    </a:lnTo>
                    <a:lnTo>
                      <a:pt x="2103" y="69"/>
                    </a:lnTo>
                    <a:lnTo>
                      <a:pt x="2104" y="69"/>
                    </a:lnTo>
                    <a:lnTo>
                      <a:pt x="2104" y="69"/>
                    </a:lnTo>
                    <a:lnTo>
                      <a:pt x="2104" y="68"/>
                    </a:lnTo>
                    <a:lnTo>
                      <a:pt x="2104" y="68"/>
                    </a:lnTo>
                    <a:lnTo>
                      <a:pt x="2104" y="68"/>
                    </a:lnTo>
                    <a:lnTo>
                      <a:pt x="2104" y="69"/>
                    </a:lnTo>
                    <a:lnTo>
                      <a:pt x="2105" y="71"/>
                    </a:lnTo>
                    <a:lnTo>
                      <a:pt x="2105" y="73"/>
                    </a:lnTo>
                    <a:lnTo>
                      <a:pt x="2105" y="75"/>
                    </a:lnTo>
                    <a:lnTo>
                      <a:pt x="2105" y="78"/>
                    </a:lnTo>
                    <a:lnTo>
                      <a:pt x="2105" y="80"/>
                    </a:lnTo>
                    <a:lnTo>
                      <a:pt x="2106" y="82"/>
                    </a:lnTo>
                    <a:lnTo>
                      <a:pt x="2106" y="85"/>
                    </a:lnTo>
                    <a:lnTo>
                      <a:pt x="2106" y="88"/>
                    </a:lnTo>
                    <a:lnTo>
                      <a:pt x="2106" y="94"/>
                    </a:lnTo>
                    <a:lnTo>
                      <a:pt x="2106" y="99"/>
                    </a:lnTo>
                    <a:lnTo>
                      <a:pt x="2107" y="104"/>
                    </a:lnTo>
                    <a:lnTo>
                      <a:pt x="2107" y="110"/>
                    </a:lnTo>
                    <a:lnTo>
                      <a:pt x="2107" y="115"/>
                    </a:lnTo>
                    <a:lnTo>
                      <a:pt x="2107" y="120"/>
                    </a:lnTo>
                    <a:lnTo>
                      <a:pt x="2107" y="126"/>
                    </a:lnTo>
                    <a:lnTo>
                      <a:pt x="2108" y="130"/>
                    </a:lnTo>
                    <a:lnTo>
                      <a:pt x="2108" y="134"/>
                    </a:lnTo>
                    <a:lnTo>
                      <a:pt x="2108" y="137"/>
                    </a:lnTo>
                    <a:lnTo>
                      <a:pt x="2108" y="141"/>
                    </a:lnTo>
                    <a:lnTo>
                      <a:pt x="2108" y="145"/>
                    </a:lnTo>
                    <a:lnTo>
                      <a:pt x="2109" y="148"/>
                    </a:lnTo>
                    <a:lnTo>
                      <a:pt x="2109" y="152"/>
                    </a:lnTo>
                    <a:lnTo>
                      <a:pt x="2109" y="156"/>
                    </a:lnTo>
                    <a:lnTo>
                      <a:pt x="2109" y="159"/>
                    </a:lnTo>
                    <a:lnTo>
                      <a:pt x="2109" y="162"/>
                    </a:lnTo>
                    <a:lnTo>
                      <a:pt x="2109" y="166"/>
                    </a:lnTo>
                    <a:lnTo>
                      <a:pt x="2109" y="169"/>
                    </a:lnTo>
                    <a:lnTo>
                      <a:pt x="2110" y="172"/>
                    </a:lnTo>
                    <a:lnTo>
                      <a:pt x="2110" y="176"/>
                    </a:lnTo>
                    <a:lnTo>
                      <a:pt x="2110" y="179"/>
                    </a:lnTo>
                    <a:lnTo>
                      <a:pt x="2110" y="182"/>
                    </a:lnTo>
                    <a:lnTo>
                      <a:pt x="2110" y="185"/>
                    </a:lnTo>
                    <a:lnTo>
                      <a:pt x="2111" y="187"/>
                    </a:lnTo>
                    <a:lnTo>
                      <a:pt x="2111" y="189"/>
                    </a:lnTo>
                    <a:lnTo>
                      <a:pt x="2111" y="191"/>
                    </a:lnTo>
                    <a:lnTo>
                      <a:pt x="2111" y="193"/>
                    </a:lnTo>
                    <a:lnTo>
                      <a:pt x="2112" y="195"/>
                    </a:lnTo>
                    <a:lnTo>
                      <a:pt x="2112" y="197"/>
                    </a:lnTo>
                    <a:lnTo>
                      <a:pt x="2112" y="199"/>
                    </a:lnTo>
                    <a:lnTo>
                      <a:pt x="2112" y="201"/>
                    </a:lnTo>
                    <a:lnTo>
                      <a:pt x="2112" y="202"/>
                    </a:lnTo>
                    <a:lnTo>
                      <a:pt x="2113" y="203"/>
                    </a:lnTo>
                    <a:lnTo>
                      <a:pt x="2113" y="204"/>
                    </a:lnTo>
                    <a:lnTo>
                      <a:pt x="2113" y="205"/>
                    </a:lnTo>
                    <a:lnTo>
                      <a:pt x="2113" y="206"/>
                    </a:lnTo>
                    <a:lnTo>
                      <a:pt x="2113" y="207"/>
                    </a:lnTo>
                    <a:lnTo>
                      <a:pt x="2114" y="208"/>
                    </a:lnTo>
                    <a:lnTo>
                      <a:pt x="2114" y="210"/>
                    </a:lnTo>
                    <a:lnTo>
                      <a:pt x="2114" y="211"/>
                    </a:lnTo>
                    <a:lnTo>
                      <a:pt x="2114" y="213"/>
                    </a:lnTo>
                    <a:lnTo>
                      <a:pt x="2114" y="215"/>
                    </a:lnTo>
                    <a:lnTo>
                      <a:pt x="2115" y="217"/>
                    </a:lnTo>
                    <a:lnTo>
                      <a:pt x="2115" y="218"/>
                    </a:lnTo>
                    <a:lnTo>
                      <a:pt x="2115" y="220"/>
                    </a:lnTo>
                    <a:lnTo>
                      <a:pt x="2115" y="222"/>
                    </a:lnTo>
                    <a:lnTo>
                      <a:pt x="2115" y="223"/>
                    </a:lnTo>
                    <a:lnTo>
                      <a:pt x="2115" y="223"/>
                    </a:lnTo>
                    <a:lnTo>
                      <a:pt x="2115" y="222"/>
                    </a:lnTo>
                    <a:lnTo>
                      <a:pt x="2116" y="222"/>
                    </a:lnTo>
                    <a:lnTo>
                      <a:pt x="2116" y="222"/>
                    </a:lnTo>
                    <a:lnTo>
                      <a:pt x="2116" y="222"/>
                    </a:lnTo>
                    <a:lnTo>
                      <a:pt x="2116" y="221"/>
                    </a:lnTo>
                    <a:lnTo>
                      <a:pt x="2116" y="221"/>
                    </a:lnTo>
                    <a:lnTo>
                      <a:pt x="2117" y="221"/>
                    </a:lnTo>
                    <a:lnTo>
                      <a:pt x="2117" y="220"/>
                    </a:lnTo>
                    <a:lnTo>
                      <a:pt x="2117" y="220"/>
                    </a:lnTo>
                    <a:lnTo>
                      <a:pt x="2117" y="219"/>
                    </a:lnTo>
                    <a:lnTo>
                      <a:pt x="2117" y="219"/>
                    </a:lnTo>
                    <a:lnTo>
                      <a:pt x="2118" y="218"/>
                    </a:lnTo>
                    <a:lnTo>
                      <a:pt x="2118" y="218"/>
                    </a:lnTo>
                    <a:lnTo>
                      <a:pt x="2118" y="218"/>
                    </a:lnTo>
                    <a:lnTo>
                      <a:pt x="2118" y="217"/>
                    </a:lnTo>
                    <a:lnTo>
                      <a:pt x="2118" y="216"/>
                    </a:lnTo>
                    <a:lnTo>
                      <a:pt x="2119" y="215"/>
                    </a:lnTo>
                    <a:lnTo>
                      <a:pt x="2119" y="214"/>
                    </a:lnTo>
                    <a:lnTo>
                      <a:pt x="2119" y="213"/>
                    </a:lnTo>
                    <a:lnTo>
                      <a:pt x="2119" y="211"/>
                    </a:lnTo>
                    <a:lnTo>
                      <a:pt x="2120" y="211"/>
                    </a:lnTo>
                    <a:lnTo>
                      <a:pt x="2120" y="209"/>
                    </a:lnTo>
                    <a:lnTo>
                      <a:pt x="2120" y="209"/>
                    </a:lnTo>
                    <a:lnTo>
                      <a:pt x="2120" y="209"/>
                    </a:lnTo>
                    <a:lnTo>
                      <a:pt x="2120" y="209"/>
                    </a:lnTo>
                    <a:lnTo>
                      <a:pt x="2121" y="210"/>
                    </a:lnTo>
                    <a:lnTo>
                      <a:pt x="2121" y="210"/>
                    </a:lnTo>
                    <a:lnTo>
                      <a:pt x="2121" y="210"/>
                    </a:lnTo>
                    <a:lnTo>
                      <a:pt x="2121" y="210"/>
                    </a:lnTo>
                    <a:lnTo>
                      <a:pt x="2121" y="210"/>
                    </a:lnTo>
                    <a:lnTo>
                      <a:pt x="2121" y="211"/>
                    </a:lnTo>
                    <a:lnTo>
                      <a:pt x="2121" y="214"/>
                    </a:lnTo>
                    <a:lnTo>
                      <a:pt x="2122" y="217"/>
                    </a:lnTo>
                    <a:lnTo>
                      <a:pt x="2122" y="219"/>
                    </a:lnTo>
                    <a:lnTo>
                      <a:pt x="2122" y="222"/>
                    </a:lnTo>
                    <a:lnTo>
                      <a:pt x="2122" y="224"/>
                    </a:lnTo>
                    <a:lnTo>
                      <a:pt x="2122" y="227"/>
                    </a:lnTo>
                    <a:lnTo>
                      <a:pt x="2123" y="229"/>
                    </a:lnTo>
                    <a:lnTo>
                      <a:pt x="2123" y="231"/>
                    </a:lnTo>
                    <a:lnTo>
                      <a:pt x="2123" y="230"/>
                    </a:lnTo>
                    <a:lnTo>
                      <a:pt x="2123" y="229"/>
                    </a:lnTo>
                    <a:lnTo>
                      <a:pt x="2123" y="229"/>
                    </a:lnTo>
                    <a:lnTo>
                      <a:pt x="2124" y="228"/>
                    </a:lnTo>
                    <a:lnTo>
                      <a:pt x="2124" y="227"/>
                    </a:lnTo>
                    <a:lnTo>
                      <a:pt x="2124" y="226"/>
                    </a:lnTo>
                    <a:lnTo>
                      <a:pt x="2124" y="225"/>
                    </a:lnTo>
                    <a:lnTo>
                      <a:pt x="2124" y="225"/>
                    </a:lnTo>
                    <a:lnTo>
                      <a:pt x="2125" y="226"/>
                    </a:lnTo>
                    <a:lnTo>
                      <a:pt x="2125" y="227"/>
                    </a:lnTo>
                    <a:lnTo>
                      <a:pt x="2125" y="229"/>
                    </a:lnTo>
                    <a:lnTo>
                      <a:pt x="2125" y="229"/>
                    </a:lnTo>
                    <a:lnTo>
                      <a:pt x="2125" y="230"/>
                    </a:lnTo>
                    <a:lnTo>
                      <a:pt x="2126" y="231"/>
                    </a:lnTo>
                    <a:lnTo>
                      <a:pt x="2126" y="232"/>
                    </a:lnTo>
                    <a:lnTo>
                      <a:pt x="2126" y="233"/>
                    </a:lnTo>
                    <a:lnTo>
                      <a:pt x="2126" y="232"/>
                    </a:lnTo>
                    <a:lnTo>
                      <a:pt x="2127" y="232"/>
                    </a:lnTo>
                    <a:lnTo>
                      <a:pt x="2127" y="231"/>
                    </a:lnTo>
                    <a:lnTo>
                      <a:pt x="2127" y="230"/>
                    </a:lnTo>
                    <a:lnTo>
                      <a:pt x="2127" y="230"/>
                    </a:lnTo>
                    <a:lnTo>
                      <a:pt x="2127" y="229"/>
                    </a:lnTo>
                    <a:lnTo>
                      <a:pt x="2127" y="229"/>
                    </a:lnTo>
                    <a:lnTo>
                      <a:pt x="2127" y="228"/>
                    </a:lnTo>
                    <a:lnTo>
                      <a:pt x="2128" y="229"/>
                    </a:lnTo>
                    <a:lnTo>
                      <a:pt x="2128" y="229"/>
                    </a:lnTo>
                    <a:lnTo>
                      <a:pt x="2128" y="229"/>
                    </a:lnTo>
                    <a:lnTo>
                      <a:pt x="2128" y="229"/>
                    </a:lnTo>
                    <a:lnTo>
                      <a:pt x="2128" y="229"/>
                    </a:lnTo>
                    <a:lnTo>
                      <a:pt x="2129" y="229"/>
                    </a:lnTo>
                    <a:lnTo>
                      <a:pt x="2129" y="229"/>
                    </a:lnTo>
                    <a:lnTo>
                      <a:pt x="2129" y="229"/>
                    </a:lnTo>
                    <a:lnTo>
                      <a:pt x="2129" y="229"/>
                    </a:lnTo>
                    <a:lnTo>
                      <a:pt x="2129" y="229"/>
                    </a:lnTo>
                    <a:lnTo>
                      <a:pt x="2130" y="229"/>
                    </a:lnTo>
                    <a:lnTo>
                      <a:pt x="2130" y="230"/>
                    </a:lnTo>
                    <a:lnTo>
                      <a:pt x="2130" y="230"/>
                    </a:lnTo>
                    <a:lnTo>
                      <a:pt x="2130" y="230"/>
                    </a:lnTo>
                    <a:lnTo>
                      <a:pt x="2130" y="230"/>
                    </a:lnTo>
                    <a:lnTo>
                      <a:pt x="2131" y="231"/>
                    </a:lnTo>
                    <a:lnTo>
                      <a:pt x="2131" y="231"/>
                    </a:lnTo>
                    <a:lnTo>
                      <a:pt x="2131" y="231"/>
                    </a:lnTo>
                    <a:lnTo>
                      <a:pt x="2131" y="231"/>
                    </a:lnTo>
                    <a:lnTo>
                      <a:pt x="2131" y="231"/>
                    </a:lnTo>
                    <a:lnTo>
                      <a:pt x="2132" y="231"/>
                    </a:lnTo>
                    <a:lnTo>
                      <a:pt x="2132" y="231"/>
                    </a:lnTo>
                    <a:lnTo>
                      <a:pt x="2132" y="231"/>
                    </a:lnTo>
                    <a:lnTo>
                      <a:pt x="2132" y="231"/>
                    </a:lnTo>
                    <a:lnTo>
                      <a:pt x="2132" y="231"/>
                    </a:lnTo>
                    <a:lnTo>
                      <a:pt x="2133" y="231"/>
                    </a:lnTo>
                    <a:lnTo>
                      <a:pt x="2133" y="231"/>
                    </a:lnTo>
                    <a:lnTo>
                      <a:pt x="2133" y="231"/>
                    </a:lnTo>
                    <a:lnTo>
                      <a:pt x="2133" y="232"/>
                    </a:lnTo>
                    <a:lnTo>
                      <a:pt x="2133" y="232"/>
                    </a:lnTo>
                    <a:lnTo>
                      <a:pt x="2133" y="232"/>
                    </a:lnTo>
                    <a:lnTo>
                      <a:pt x="2134" y="232"/>
                    </a:lnTo>
                    <a:lnTo>
                      <a:pt x="2134" y="231"/>
                    </a:lnTo>
                    <a:lnTo>
                      <a:pt x="2134" y="229"/>
                    </a:lnTo>
                    <a:lnTo>
                      <a:pt x="2134" y="228"/>
                    </a:lnTo>
                    <a:lnTo>
                      <a:pt x="2134" y="227"/>
                    </a:lnTo>
                    <a:lnTo>
                      <a:pt x="2135" y="226"/>
                    </a:lnTo>
                    <a:lnTo>
                      <a:pt x="2135" y="225"/>
                    </a:lnTo>
                    <a:lnTo>
                      <a:pt x="2135" y="223"/>
                    </a:lnTo>
                    <a:lnTo>
                      <a:pt x="2135" y="223"/>
                    </a:lnTo>
                    <a:lnTo>
                      <a:pt x="2135" y="224"/>
                    </a:lnTo>
                    <a:lnTo>
                      <a:pt x="2136" y="226"/>
                    </a:lnTo>
                    <a:lnTo>
                      <a:pt x="2136" y="227"/>
                    </a:lnTo>
                    <a:lnTo>
                      <a:pt x="2136" y="228"/>
                    </a:lnTo>
                    <a:lnTo>
                      <a:pt x="2136" y="229"/>
                    </a:lnTo>
                    <a:lnTo>
                      <a:pt x="2136" y="230"/>
                    </a:lnTo>
                    <a:lnTo>
                      <a:pt x="2137" y="231"/>
                    </a:lnTo>
                    <a:lnTo>
                      <a:pt x="2137" y="231"/>
                    </a:lnTo>
                    <a:lnTo>
                      <a:pt x="2137" y="231"/>
                    </a:lnTo>
                    <a:lnTo>
                      <a:pt x="2137" y="230"/>
                    </a:lnTo>
                    <a:lnTo>
                      <a:pt x="2137" y="229"/>
                    </a:lnTo>
                    <a:lnTo>
                      <a:pt x="2138" y="228"/>
                    </a:lnTo>
                    <a:lnTo>
                      <a:pt x="2138" y="227"/>
                    </a:lnTo>
                    <a:lnTo>
                      <a:pt x="2138" y="227"/>
                    </a:lnTo>
                    <a:lnTo>
                      <a:pt x="2138" y="226"/>
                    </a:lnTo>
                    <a:lnTo>
                      <a:pt x="2138" y="226"/>
                    </a:lnTo>
                    <a:lnTo>
                      <a:pt x="2138" y="227"/>
                    </a:lnTo>
                    <a:lnTo>
                      <a:pt x="2139" y="228"/>
                    </a:lnTo>
                    <a:lnTo>
                      <a:pt x="2139" y="229"/>
                    </a:lnTo>
                    <a:lnTo>
                      <a:pt x="2139" y="231"/>
                    </a:lnTo>
                    <a:lnTo>
                      <a:pt x="2139" y="232"/>
                    </a:lnTo>
                    <a:lnTo>
                      <a:pt x="2139" y="233"/>
                    </a:lnTo>
                    <a:lnTo>
                      <a:pt x="2140" y="234"/>
                    </a:lnTo>
                    <a:lnTo>
                      <a:pt x="2140" y="235"/>
                    </a:lnTo>
                    <a:lnTo>
                      <a:pt x="2140" y="236"/>
                    </a:lnTo>
                    <a:lnTo>
                      <a:pt x="2140" y="237"/>
                    </a:lnTo>
                    <a:lnTo>
                      <a:pt x="2140" y="237"/>
                    </a:lnTo>
                    <a:lnTo>
                      <a:pt x="2141" y="238"/>
                    </a:lnTo>
                    <a:lnTo>
                      <a:pt x="2141" y="239"/>
                    </a:lnTo>
                    <a:lnTo>
                      <a:pt x="2141" y="240"/>
                    </a:lnTo>
                    <a:lnTo>
                      <a:pt x="2141" y="240"/>
                    </a:lnTo>
                    <a:lnTo>
                      <a:pt x="2141" y="242"/>
                    </a:lnTo>
                    <a:lnTo>
                      <a:pt x="2142" y="246"/>
                    </a:lnTo>
                    <a:lnTo>
                      <a:pt x="2142" y="251"/>
                    </a:lnTo>
                    <a:lnTo>
                      <a:pt x="2142" y="255"/>
                    </a:lnTo>
                    <a:lnTo>
                      <a:pt x="2142" y="259"/>
                    </a:lnTo>
                    <a:lnTo>
                      <a:pt x="2142" y="264"/>
                    </a:lnTo>
                    <a:lnTo>
                      <a:pt x="2143" y="268"/>
                    </a:lnTo>
                    <a:lnTo>
                      <a:pt x="2143" y="272"/>
                    </a:lnTo>
                    <a:lnTo>
                      <a:pt x="2143" y="276"/>
                    </a:lnTo>
                    <a:lnTo>
                      <a:pt x="2143" y="279"/>
                    </a:lnTo>
                    <a:lnTo>
                      <a:pt x="2143" y="283"/>
                    </a:lnTo>
                    <a:lnTo>
                      <a:pt x="2144" y="286"/>
                    </a:lnTo>
                    <a:lnTo>
                      <a:pt x="2144" y="289"/>
                    </a:lnTo>
                    <a:lnTo>
                      <a:pt x="2144" y="293"/>
                    </a:lnTo>
                    <a:lnTo>
                      <a:pt x="2144" y="296"/>
                    </a:lnTo>
                    <a:lnTo>
                      <a:pt x="2144" y="299"/>
                    </a:lnTo>
                    <a:lnTo>
                      <a:pt x="2144" y="302"/>
                    </a:lnTo>
                    <a:lnTo>
                      <a:pt x="2144" y="304"/>
                    </a:lnTo>
                    <a:lnTo>
                      <a:pt x="2145" y="306"/>
                    </a:lnTo>
                    <a:lnTo>
                      <a:pt x="2145" y="308"/>
                    </a:lnTo>
                    <a:lnTo>
                      <a:pt x="2145" y="310"/>
                    </a:lnTo>
                    <a:lnTo>
                      <a:pt x="2145" y="311"/>
                    </a:lnTo>
                    <a:lnTo>
                      <a:pt x="2146" y="313"/>
                    </a:lnTo>
                    <a:lnTo>
                      <a:pt x="2146" y="315"/>
                    </a:lnTo>
                    <a:lnTo>
                      <a:pt x="2146" y="316"/>
                    </a:lnTo>
                    <a:lnTo>
                      <a:pt x="2146" y="317"/>
                    </a:lnTo>
                    <a:lnTo>
                      <a:pt x="2146" y="319"/>
                    </a:lnTo>
                    <a:lnTo>
                      <a:pt x="2147" y="320"/>
                    </a:lnTo>
                    <a:lnTo>
                      <a:pt x="2147" y="321"/>
                    </a:lnTo>
                    <a:lnTo>
                      <a:pt x="2147" y="322"/>
                    </a:lnTo>
                    <a:lnTo>
                      <a:pt x="2147" y="323"/>
                    </a:lnTo>
                    <a:lnTo>
                      <a:pt x="2147" y="324"/>
                    </a:lnTo>
                    <a:lnTo>
                      <a:pt x="2148" y="325"/>
                    </a:lnTo>
                    <a:lnTo>
                      <a:pt x="2148" y="327"/>
                    </a:lnTo>
                    <a:lnTo>
                      <a:pt x="2148" y="328"/>
                    </a:lnTo>
                    <a:lnTo>
                      <a:pt x="2148" y="329"/>
                    </a:lnTo>
                    <a:lnTo>
                      <a:pt x="2148" y="330"/>
                    </a:lnTo>
                    <a:lnTo>
                      <a:pt x="2149" y="331"/>
                    </a:lnTo>
                    <a:lnTo>
                      <a:pt x="2149" y="332"/>
                    </a:lnTo>
                    <a:lnTo>
                      <a:pt x="2149" y="334"/>
                    </a:lnTo>
                    <a:lnTo>
                      <a:pt x="2149" y="335"/>
                    </a:lnTo>
                    <a:lnTo>
                      <a:pt x="2149" y="335"/>
                    </a:lnTo>
                    <a:lnTo>
                      <a:pt x="2150" y="335"/>
                    </a:lnTo>
                    <a:lnTo>
                      <a:pt x="2150" y="336"/>
                    </a:lnTo>
                    <a:lnTo>
                      <a:pt x="2150" y="336"/>
                    </a:lnTo>
                    <a:lnTo>
                      <a:pt x="2150" y="337"/>
                    </a:lnTo>
                    <a:lnTo>
                      <a:pt x="2150" y="337"/>
                    </a:lnTo>
                    <a:lnTo>
                      <a:pt x="2150" y="338"/>
                    </a:lnTo>
                    <a:lnTo>
                      <a:pt x="2150" y="338"/>
                    </a:lnTo>
                    <a:lnTo>
                      <a:pt x="2151" y="338"/>
                    </a:lnTo>
                    <a:lnTo>
                      <a:pt x="2151" y="337"/>
                    </a:lnTo>
                    <a:lnTo>
                      <a:pt x="2151" y="337"/>
                    </a:lnTo>
                    <a:lnTo>
                      <a:pt x="2151" y="337"/>
                    </a:lnTo>
                    <a:lnTo>
                      <a:pt x="2151" y="337"/>
                    </a:lnTo>
                    <a:lnTo>
                      <a:pt x="2152" y="337"/>
                    </a:lnTo>
                    <a:lnTo>
                      <a:pt x="2152" y="336"/>
                    </a:lnTo>
                    <a:lnTo>
                      <a:pt x="2152" y="335"/>
                    </a:lnTo>
                    <a:lnTo>
                      <a:pt x="2152" y="334"/>
                    </a:lnTo>
                    <a:lnTo>
                      <a:pt x="2152" y="332"/>
                    </a:lnTo>
                    <a:lnTo>
                      <a:pt x="2153" y="329"/>
                    </a:lnTo>
                    <a:lnTo>
                      <a:pt x="2153" y="328"/>
                    </a:lnTo>
                    <a:lnTo>
                      <a:pt x="2153" y="326"/>
                    </a:lnTo>
                    <a:lnTo>
                      <a:pt x="2153" y="323"/>
                    </a:lnTo>
                    <a:lnTo>
                      <a:pt x="2154" y="322"/>
                    </a:lnTo>
                    <a:lnTo>
                      <a:pt x="2154" y="320"/>
                    </a:lnTo>
                    <a:lnTo>
                      <a:pt x="2154" y="319"/>
                    </a:lnTo>
                    <a:lnTo>
                      <a:pt x="2154" y="319"/>
                    </a:lnTo>
                    <a:lnTo>
                      <a:pt x="2154" y="318"/>
                    </a:lnTo>
                    <a:lnTo>
                      <a:pt x="2155" y="317"/>
                    </a:lnTo>
                    <a:lnTo>
                      <a:pt x="2155" y="317"/>
                    </a:lnTo>
                    <a:lnTo>
                      <a:pt x="2155" y="316"/>
                    </a:lnTo>
                    <a:lnTo>
                      <a:pt x="2155" y="316"/>
                    </a:lnTo>
                    <a:lnTo>
                      <a:pt x="2155" y="315"/>
                    </a:lnTo>
                    <a:lnTo>
                      <a:pt x="2156" y="314"/>
                    </a:lnTo>
                    <a:lnTo>
                      <a:pt x="2156" y="313"/>
                    </a:lnTo>
                    <a:lnTo>
                      <a:pt x="2156" y="313"/>
                    </a:lnTo>
                    <a:lnTo>
                      <a:pt x="2156" y="312"/>
                    </a:lnTo>
                    <a:lnTo>
                      <a:pt x="2156" y="311"/>
                    </a:lnTo>
                    <a:lnTo>
                      <a:pt x="2156" y="311"/>
                    </a:lnTo>
                    <a:lnTo>
                      <a:pt x="2156" y="310"/>
                    </a:lnTo>
                    <a:lnTo>
                      <a:pt x="2157" y="309"/>
                    </a:lnTo>
                    <a:lnTo>
                      <a:pt x="2157" y="307"/>
                    </a:lnTo>
                    <a:lnTo>
                      <a:pt x="2157" y="306"/>
                    </a:lnTo>
                    <a:lnTo>
                      <a:pt x="2157" y="305"/>
                    </a:lnTo>
                    <a:lnTo>
                      <a:pt x="2157" y="303"/>
                    </a:lnTo>
                    <a:lnTo>
                      <a:pt x="2158" y="301"/>
                    </a:lnTo>
                    <a:lnTo>
                      <a:pt x="2158" y="300"/>
                    </a:lnTo>
                    <a:lnTo>
                      <a:pt x="2158" y="299"/>
                    </a:lnTo>
                    <a:lnTo>
                      <a:pt x="2158" y="297"/>
                    </a:lnTo>
                    <a:lnTo>
                      <a:pt x="2158" y="296"/>
                    </a:lnTo>
                    <a:lnTo>
                      <a:pt x="2159" y="295"/>
                    </a:lnTo>
                    <a:lnTo>
                      <a:pt x="2159" y="294"/>
                    </a:lnTo>
                    <a:lnTo>
                      <a:pt x="2159" y="293"/>
                    </a:lnTo>
                    <a:lnTo>
                      <a:pt x="2159" y="291"/>
                    </a:lnTo>
                    <a:lnTo>
                      <a:pt x="2159" y="290"/>
                    </a:lnTo>
                    <a:lnTo>
                      <a:pt x="2160" y="289"/>
                    </a:lnTo>
                    <a:lnTo>
                      <a:pt x="2160" y="288"/>
                    </a:lnTo>
                    <a:lnTo>
                      <a:pt x="2160" y="288"/>
                    </a:lnTo>
                    <a:lnTo>
                      <a:pt x="2160" y="288"/>
                    </a:lnTo>
                    <a:lnTo>
                      <a:pt x="2161" y="288"/>
                    </a:lnTo>
                    <a:lnTo>
                      <a:pt x="2161" y="287"/>
                    </a:lnTo>
                    <a:lnTo>
                      <a:pt x="2161" y="287"/>
                    </a:lnTo>
                    <a:lnTo>
                      <a:pt x="2161" y="286"/>
                    </a:lnTo>
                    <a:lnTo>
                      <a:pt x="2161" y="286"/>
                    </a:lnTo>
                    <a:lnTo>
                      <a:pt x="2162" y="286"/>
                    </a:lnTo>
                    <a:lnTo>
                      <a:pt x="2162" y="284"/>
                    </a:lnTo>
                    <a:lnTo>
                      <a:pt x="2162" y="282"/>
                    </a:lnTo>
                    <a:lnTo>
                      <a:pt x="2162" y="281"/>
                    </a:lnTo>
                    <a:lnTo>
                      <a:pt x="2162" y="280"/>
                    </a:lnTo>
                    <a:lnTo>
                      <a:pt x="2162" y="278"/>
                    </a:lnTo>
                    <a:lnTo>
                      <a:pt x="2162" y="277"/>
                    </a:lnTo>
                    <a:lnTo>
                      <a:pt x="2163" y="275"/>
                    </a:lnTo>
                    <a:lnTo>
                      <a:pt x="2163" y="274"/>
                    </a:lnTo>
                    <a:lnTo>
                      <a:pt x="2163" y="273"/>
                    </a:lnTo>
                    <a:lnTo>
                      <a:pt x="2163" y="272"/>
                    </a:lnTo>
                    <a:lnTo>
                      <a:pt x="2163" y="271"/>
                    </a:lnTo>
                    <a:lnTo>
                      <a:pt x="2164" y="270"/>
                    </a:lnTo>
                    <a:lnTo>
                      <a:pt x="2164" y="269"/>
                    </a:lnTo>
                    <a:lnTo>
                      <a:pt x="2164" y="268"/>
                    </a:lnTo>
                    <a:lnTo>
                      <a:pt x="2164" y="267"/>
                    </a:lnTo>
                    <a:lnTo>
                      <a:pt x="2164" y="266"/>
                    </a:lnTo>
                    <a:lnTo>
                      <a:pt x="2165" y="265"/>
                    </a:lnTo>
                    <a:lnTo>
                      <a:pt x="2165" y="264"/>
                    </a:lnTo>
                    <a:lnTo>
                      <a:pt x="2165" y="264"/>
                    </a:lnTo>
                    <a:lnTo>
                      <a:pt x="2165" y="263"/>
                    </a:lnTo>
                    <a:lnTo>
                      <a:pt x="2165" y="262"/>
                    </a:lnTo>
                    <a:lnTo>
                      <a:pt x="2166" y="262"/>
                    </a:lnTo>
                    <a:lnTo>
                      <a:pt x="2166" y="261"/>
                    </a:lnTo>
                    <a:lnTo>
                      <a:pt x="2166" y="260"/>
                    </a:lnTo>
                    <a:lnTo>
                      <a:pt x="2166" y="260"/>
                    </a:lnTo>
                    <a:lnTo>
                      <a:pt x="2166" y="259"/>
                    </a:lnTo>
                    <a:lnTo>
                      <a:pt x="2167" y="259"/>
                    </a:lnTo>
                    <a:lnTo>
                      <a:pt x="2167" y="259"/>
                    </a:lnTo>
                    <a:lnTo>
                      <a:pt x="2167" y="258"/>
                    </a:lnTo>
                    <a:lnTo>
                      <a:pt x="2167" y="258"/>
                    </a:lnTo>
                    <a:lnTo>
                      <a:pt x="2167" y="258"/>
                    </a:lnTo>
                    <a:lnTo>
                      <a:pt x="2168" y="257"/>
                    </a:lnTo>
                    <a:lnTo>
                      <a:pt x="2168" y="254"/>
                    </a:lnTo>
                    <a:lnTo>
                      <a:pt x="2168" y="251"/>
                    </a:lnTo>
                    <a:lnTo>
                      <a:pt x="2168" y="248"/>
                    </a:lnTo>
                    <a:lnTo>
                      <a:pt x="2168" y="246"/>
                    </a:lnTo>
                    <a:lnTo>
                      <a:pt x="2168" y="243"/>
                    </a:lnTo>
                    <a:lnTo>
                      <a:pt x="2169" y="240"/>
                    </a:lnTo>
                    <a:lnTo>
                      <a:pt x="2169" y="237"/>
                    </a:lnTo>
                    <a:lnTo>
                      <a:pt x="2169" y="235"/>
                    </a:lnTo>
                    <a:lnTo>
                      <a:pt x="2169" y="233"/>
                    </a:lnTo>
                    <a:lnTo>
                      <a:pt x="2169" y="231"/>
                    </a:lnTo>
                    <a:lnTo>
                      <a:pt x="2170" y="230"/>
                    </a:lnTo>
                    <a:lnTo>
                      <a:pt x="2170" y="228"/>
                    </a:lnTo>
                    <a:lnTo>
                      <a:pt x="2170" y="227"/>
                    </a:lnTo>
                    <a:lnTo>
                      <a:pt x="2170" y="225"/>
                    </a:lnTo>
                    <a:lnTo>
                      <a:pt x="2170" y="224"/>
                    </a:lnTo>
                    <a:lnTo>
                      <a:pt x="2171" y="222"/>
                    </a:lnTo>
                    <a:lnTo>
                      <a:pt x="2171" y="220"/>
                    </a:lnTo>
                    <a:lnTo>
                      <a:pt x="2171" y="219"/>
                    </a:lnTo>
                    <a:lnTo>
                      <a:pt x="2171" y="217"/>
                    </a:lnTo>
                    <a:lnTo>
                      <a:pt x="2171" y="215"/>
                    </a:lnTo>
                    <a:lnTo>
                      <a:pt x="2172" y="213"/>
                    </a:lnTo>
                    <a:lnTo>
                      <a:pt x="2172" y="212"/>
                    </a:lnTo>
                    <a:lnTo>
                      <a:pt x="2172" y="210"/>
                    </a:lnTo>
                    <a:lnTo>
                      <a:pt x="2172" y="208"/>
                    </a:lnTo>
                    <a:lnTo>
                      <a:pt x="2172" y="205"/>
                    </a:lnTo>
                    <a:lnTo>
                      <a:pt x="2173" y="203"/>
                    </a:lnTo>
                    <a:lnTo>
                      <a:pt x="2173" y="200"/>
                    </a:lnTo>
                    <a:lnTo>
                      <a:pt x="2173" y="198"/>
                    </a:lnTo>
                    <a:lnTo>
                      <a:pt x="2173" y="195"/>
                    </a:lnTo>
                    <a:lnTo>
                      <a:pt x="2173" y="193"/>
                    </a:lnTo>
                    <a:lnTo>
                      <a:pt x="2173" y="190"/>
                    </a:lnTo>
                    <a:lnTo>
                      <a:pt x="2174" y="188"/>
                    </a:lnTo>
                    <a:lnTo>
                      <a:pt x="2174" y="186"/>
                    </a:lnTo>
                    <a:lnTo>
                      <a:pt x="2174" y="184"/>
                    </a:lnTo>
                    <a:lnTo>
                      <a:pt x="2174" y="182"/>
                    </a:lnTo>
                    <a:lnTo>
                      <a:pt x="2174" y="181"/>
                    </a:lnTo>
                    <a:lnTo>
                      <a:pt x="2175" y="179"/>
                    </a:lnTo>
                    <a:lnTo>
                      <a:pt x="2175" y="177"/>
                    </a:lnTo>
                    <a:lnTo>
                      <a:pt x="2175" y="175"/>
                    </a:lnTo>
                    <a:lnTo>
                      <a:pt x="2175" y="174"/>
                    </a:lnTo>
                    <a:lnTo>
                      <a:pt x="2175" y="172"/>
                    </a:lnTo>
                    <a:lnTo>
                      <a:pt x="2176" y="172"/>
                    </a:lnTo>
                    <a:lnTo>
                      <a:pt x="2176" y="170"/>
                    </a:lnTo>
                    <a:lnTo>
                      <a:pt x="2176" y="170"/>
                    </a:lnTo>
                    <a:lnTo>
                      <a:pt x="2176" y="169"/>
                    </a:lnTo>
                    <a:lnTo>
                      <a:pt x="2176" y="168"/>
                    </a:lnTo>
                    <a:lnTo>
                      <a:pt x="2177" y="167"/>
                    </a:lnTo>
                    <a:lnTo>
                      <a:pt x="2177" y="167"/>
                    </a:lnTo>
                    <a:lnTo>
                      <a:pt x="2177" y="170"/>
                    </a:lnTo>
                    <a:lnTo>
                      <a:pt x="2177" y="174"/>
                    </a:lnTo>
                    <a:lnTo>
                      <a:pt x="2177" y="177"/>
                    </a:lnTo>
                    <a:lnTo>
                      <a:pt x="2178" y="181"/>
                    </a:lnTo>
                    <a:lnTo>
                      <a:pt x="2178" y="184"/>
                    </a:lnTo>
                    <a:lnTo>
                      <a:pt x="2178" y="188"/>
                    </a:lnTo>
                    <a:lnTo>
                      <a:pt x="2178" y="191"/>
                    </a:lnTo>
                    <a:lnTo>
                      <a:pt x="2178" y="194"/>
                    </a:lnTo>
                    <a:lnTo>
                      <a:pt x="2179" y="195"/>
                    </a:lnTo>
                    <a:lnTo>
                      <a:pt x="2179" y="195"/>
                    </a:lnTo>
                    <a:lnTo>
                      <a:pt x="2179" y="196"/>
                    </a:lnTo>
                    <a:lnTo>
                      <a:pt x="2179" y="196"/>
                    </a:lnTo>
                    <a:lnTo>
                      <a:pt x="2179" y="197"/>
                    </a:lnTo>
                    <a:lnTo>
                      <a:pt x="2179" y="198"/>
                    </a:lnTo>
                    <a:lnTo>
                      <a:pt x="2180" y="198"/>
                    </a:lnTo>
                    <a:lnTo>
                      <a:pt x="2180" y="199"/>
                    </a:lnTo>
                    <a:lnTo>
                      <a:pt x="2180" y="201"/>
                    </a:lnTo>
                    <a:lnTo>
                      <a:pt x="2180" y="202"/>
                    </a:lnTo>
                    <a:lnTo>
                      <a:pt x="2180" y="204"/>
                    </a:lnTo>
                    <a:lnTo>
                      <a:pt x="2181" y="206"/>
                    </a:lnTo>
                    <a:lnTo>
                      <a:pt x="2181" y="208"/>
                    </a:lnTo>
                    <a:lnTo>
                      <a:pt x="2181" y="210"/>
                    </a:lnTo>
                    <a:lnTo>
                      <a:pt x="2181" y="211"/>
                    </a:lnTo>
                    <a:lnTo>
                      <a:pt x="2181" y="213"/>
                    </a:lnTo>
                    <a:lnTo>
                      <a:pt x="2182" y="213"/>
                    </a:lnTo>
                    <a:lnTo>
                      <a:pt x="2182" y="213"/>
                    </a:lnTo>
                    <a:lnTo>
                      <a:pt x="2182" y="213"/>
                    </a:lnTo>
                    <a:lnTo>
                      <a:pt x="2182" y="213"/>
                    </a:lnTo>
                    <a:lnTo>
                      <a:pt x="2182" y="213"/>
                    </a:lnTo>
                    <a:lnTo>
                      <a:pt x="2183" y="213"/>
                    </a:lnTo>
                    <a:lnTo>
                      <a:pt x="2183" y="214"/>
                    </a:lnTo>
                    <a:lnTo>
                      <a:pt x="2183" y="214"/>
                    </a:lnTo>
                    <a:lnTo>
                      <a:pt x="2183" y="213"/>
                    </a:lnTo>
                    <a:lnTo>
                      <a:pt x="2183" y="213"/>
                    </a:lnTo>
                    <a:lnTo>
                      <a:pt x="2184" y="213"/>
                    </a:lnTo>
                    <a:lnTo>
                      <a:pt x="2184" y="212"/>
                    </a:lnTo>
                    <a:lnTo>
                      <a:pt x="2184" y="212"/>
                    </a:lnTo>
                    <a:lnTo>
                      <a:pt x="2184" y="212"/>
                    </a:lnTo>
                    <a:lnTo>
                      <a:pt x="2184" y="211"/>
                    </a:lnTo>
                    <a:lnTo>
                      <a:pt x="2185" y="211"/>
                    </a:lnTo>
                    <a:lnTo>
                      <a:pt x="2185" y="210"/>
                    </a:lnTo>
                    <a:lnTo>
                      <a:pt x="2185" y="209"/>
                    </a:lnTo>
                    <a:lnTo>
                      <a:pt x="2185" y="208"/>
                    </a:lnTo>
                    <a:lnTo>
                      <a:pt x="2185" y="206"/>
                    </a:lnTo>
                    <a:lnTo>
                      <a:pt x="2185" y="205"/>
                    </a:lnTo>
                    <a:lnTo>
                      <a:pt x="2185" y="204"/>
                    </a:lnTo>
                    <a:lnTo>
                      <a:pt x="2186" y="203"/>
                    </a:lnTo>
                    <a:lnTo>
                      <a:pt x="2186" y="202"/>
                    </a:lnTo>
                    <a:lnTo>
                      <a:pt x="2186" y="201"/>
                    </a:lnTo>
                    <a:lnTo>
                      <a:pt x="2186" y="200"/>
                    </a:lnTo>
                    <a:lnTo>
                      <a:pt x="2186" y="200"/>
                    </a:lnTo>
                    <a:lnTo>
                      <a:pt x="2187" y="199"/>
                    </a:lnTo>
                    <a:lnTo>
                      <a:pt x="2187" y="198"/>
                    </a:lnTo>
                    <a:lnTo>
                      <a:pt x="2187" y="197"/>
                    </a:lnTo>
                    <a:lnTo>
                      <a:pt x="2187" y="196"/>
                    </a:lnTo>
                    <a:lnTo>
                      <a:pt x="2188" y="195"/>
                    </a:lnTo>
                    <a:lnTo>
                      <a:pt x="2188" y="194"/>
                    </a:lnTo>
                    <a:lnTo>
                      <a:pt x="2188" y="193"/>
                    </a:lnTo>
                    <a:lnTo>
                      <a:pt x="2188" y="192"/>
                    </a:lnTo>
                    <a:lnTo>
                      <a:pt x="2188" y="191"/>
                    </a:lnTo>
                    <a:lnTo>
                      <a:pt x="2189" y="190"/>
                    </a:lnTo>
                    <a:lnTo>
                      <a:pt x="2189" y="189"/>
                    </a:lnTo>
                    <a:lnTo>
                      <a:pt x="2189" y="188"/>
                    </a:lnTo>
                    <a:lnTo>
                      <a:pt x="2189" y="187"/>
                    </a:lnTo>
                    <a:lnTo>
                      <a:pt x="2189" y="185"/>
                    </a:lnTo>
                    <a:lnTo>
                      <a:pt x="2190" y="182"/>
                    </a:lnTo>
                    <a:lnTo>
                      <a:pt x="2190" y="180"/>
                    </a:lnTo>
                    <a:lnTo>
                      <a:pt x="2190" y="178"/>
                    </a:lnTo>
                    <a:lnTo>
                      <a:pt x="2190" y="176"/>
                    </a:lnTo>
                    <a:lnTo>
                      <a:pt x="2190" y="174"/>
                    </a:lnTo>
                    <a:lnTo>
                      <a:pt x="2191" y="172"/>
                    </a:lnTo>
                    <a:lnTo>
                      <a:pt x="2191" y="169"/>
                    </a:lnTo>
                    <a:lnTo>
                      <a:pt x="2191" y="166"/>
                    </a:lnTo>
                    <a:lnTo>
                      <a:pt x="2191" y="163"/>
                    </a:lnTo>
                    <a:lnTo>
                      <a:pt x="2191" y="160"/>
                    </a:lnTo>
                    <a:lnTo>
                      <a:pt x="2191" y="157"/>
                    </a:lnTo>
                    <a:lnTo>
                      <a:pt x="2191" y="153"/>
                    </a:lnTo>
                    <a:lnTo>
                      <a:pt x="2192" y="150"/>
                    </a:lnTo>
                    <a:lnTo>
                      <a:pt x="2192" y="147"/>
                    </a:lnTo>
                    <a:lnTo>
                      <a:pt x="2192" y="144"/>
                    </a:lnTo>
                    <a:lnTo>
                      <a:pt x="2192" y="143"/>
                    </a:lnTo>
                    <a:lnTo>
                      <a:pt x="2192" y="142"/>
                    </a:lnTo>
                    <a:lnTo>
                      <a:pt x="2193" y="141"/>
                    </a:lnTo>
                    <a:lnTo>
                      <a:pt x="2193" y="140"/>
                    </a:lnTo>
                    <a:lnTo>
                      <a:pt x="2193" y="139"/>
                    </a:lnTo>
                    <a:lnTo>
                      <a:pt x="2193" y="138"/>
                    </a:lnTo>
                    <a:lnTo>
                      <a:pt x="2193" y="137"/>
                    </a:lnTo>
                    <a:lnTo>
                      <a:pt x="2194" y="136"/>
                    </a:lnTo>
                    <a:lnTo>
                      <a:pt x="2194" y="135"/>
                    </a:lnTo>
                    <a:lnTo>
                      <a:pt x="2194" y="133"/>
                    </a:lnTo>
                    <a:lnTo>
                      <a:pt x="2194" y="131"/>
                    </a:lnTo>
                    <a:lnTo>
                      <a:pt x="2195" y="130"/>
                    </a:lnTo>
                    <a:lnTo>
                      <a:pt x="2195" y="129"/>
                    </a:lnTo>
                    <a:lnTo>
                      <a:pt x="2195" y="127"/>
                    </a:lnTo>
                    <a:lnTo>
                      <a:pt x="2195" y="126"/>
                    </a:lnTo>
                    <a:lnTo>
                      <a:pt x="2195" y="124"/>
                    </a:lnTo>
                    <a:lnTo>
                      <a:pt x="2196" y="122"/>
                    </a:lnTo>
                    <a:lnTo>
                      <a:pt x="2196" y="119"/>
                    </a:lnTo>
                    <a:lnTo>
                      <a:pt x="2196" y="117"/>
                    </a:lnTo>
                    <a:lnTo>
                      <a:pt x="2196" y="115"/>
                    </a:lnTo>
                    <a:lnTo>
                      <a:pt x="2196" y="112"/>
                    </a:lnTo>
                    <a:lnTo>
                      <a:pt x="2197" y="110"/>
                    </a:lnTo>
                    <a:lnTo>
                      <a:pt x="2197" y="108"/>
                    </a:lnTo>
                    <a:lnTo>
                      <a:pt x="2197" y="106"/>
                    </a:lnTo>
                    <a:lnTo>
                      <a:pt x="2197" y="104"/>
                    </a:lnTo>
                    <a:lnTo>
                      <a:pt x="2197" y="102"/>
                    </a:lnTo>
                    <a:lnTo>
                      <a:pt x="2197" y="101"/>
                    </a:lnTo>
                    <a:lnTo>
                      <a:pt x="2197" y="100"/>
                    </a:lnTo>
                    <a:lnTo>
                      <a:pt x="2198" y="98"/>
                    </a:lnTo>
                    <a:lnTo>
                      <a:pt x="2198" y="96"/>
                    </a:lnTo>
                    <a:lnTo>
                      <a:pt x="2198" y="95"/>
                    </a:lnTo>
                    <a:lnTo>
                      <a:pt x="2198" y="94"/>
                    </a:lnTo>
                    <a:lnTo>
                      <a:pt x="2198" y="92"/>
                    </a:lnTo>
                    <a:lnTo>
                      <a:pt x="2199" y="91"/>
                    </a:lnTo>
                    <a:lnTo>
                      <a:pt x="2199" y="89"/>
                    </a:lnTo>
                    <a:lnTo>
                      <a:pt x="2199" y="88"/>
                    </a:lnTo>
                    <a:lnTo>
                      <a:pt x="2199" y="86"/>
                    </a:lnTo>
                    <a:lnTo>
                      <a:pt x="2199" y="85"/>
                    </a:lnTo>
                    <a:lnTo>
                      <a:pt x="2200" y="83"/>
                    </a:lnTo>
                    <a:lnTo>
                      <a:pt x="2200" y="82"/>
                    </a:lnTo>
                    <a:lnTo>
                      <a:pt x="2200" y="82"/>
                    </a:lnTo>
                    <a:lnTo>
                      <a:pt x="2200" y="82"/>
                    </a:lnTo>
                    <a:lnTo>
                      <a:pt x="2200" y="82"/>
                    </a:lnTo>
                    <a:lnTo>
                      <a:pt x="2201" y="82"/>
                    </a:lnTo>
                    <a:lnTo>
                      <a:pt x="2201" y="82"/>
                    </a:lnTo>
                    <a:lnTo>
                      <a:pt x="2201" y="82"/>
                    </a:lnTo>
                    <a:lnTo>
                      <a:pt x="2201" y="82"/>
                    </a:lnTo>
                    <a:lnTo>
                      <a:pt x="2201" y="82"/>
                    </a:lnTo>
                    <a:lnTo>
                      <a:pt x="2202" y="82"/>
                    </a:lnTo>
                    <a:lnTo>
                      <a:pt x="2202" y="83"/>
                    </a:lnTo>
                    <a:lnTo>
                      <a:pt x="2202" y="83"/>
                    </a:lnTo>
                    <a:lnTo>
                      <a:pt x="2202" y="83"/>
                    </a:lnTo>
                    <a:lnTo>
                      <a:pt x="2203" y="83"/>
                    </a:lnTo>
                    <a:lnTo>
                      <a:pt x="2203" y="84"/>
                    </a:lnTo>
                    <a:lnTo>
                      <a:pt x="2203" y="84"/>
                    </a:lnTo>
                    <a:lnTo>
                      <a:pt x="2203" y="84"/>
                    </a:lnTo>
                    <a:lnTo>
                      <a:pt x="2203" y="85"/>
                    </a:lnTo>
                    <a:lnTo>
                      <a:pt x="2203" y="85"/>
                    </a:lnTo>
                    <a:lnTo>
                      <a:pt x="2203" y="86"/>
                    </a:lnTo>
                    <a:lnTo>
                      <a:pt x="2204" y="86"/>
                    </a:lnTo>
                    <a:lnTo>
                      <a:pt x="2204" y="87"/>
                    </a:lnTo>
                    <a:lnTo>
                      <a:pt x="2204" y="88"/>
                    </a:lnTo>
                    <a:lnTo>
                      <a:pt x="2204" y="88"/>
                    </a:lnTo>
                    <a:lnTo>
                      <a:pt x="2204" y="88"/>
                    </a:lnTo>
                    <a:lnTo>
                      <a:pt x="2205" y="88"/>
                    </a:lnTo>
                    <a:lnTo>
                      <a:pt x="2205" y="87"/>
                    </a:lnTo>
                    <a:lnTo>
                      <a:pt x="2205" y="87"/>
                    </a:lnTo>
                    <a:lnTo>
                      <a:pt x="2205" y="86"/>
                    </a:lnTo>
                    <a:lnTo>
                      <a:pt x="2205" y="86"/>
                    </a:lnTo>
                    <a:lnTo>
                      <a:pt x="2206" y="85"/>
                    </a:lnTo>
                    <a:lnTo>
                      <a:pt x="2206" y="84"/>
                    </a:lnTo>
                    <a:lnTo>
                      <a:pt x="2206" y="84"/>
                    </a:lnTo>
                    <a:lnTo>
                      <a:pt x="2206" y="84"/>
                    </a:lnTo>
                    <a:lnTo>
                      <a:pt x="2206" y="84"/>
                    </a:lnTo>
                    <a:lnTo>
                      <a:pt x="2207" y="85"/>
                    </a:lnTo>
                    <a:lnTo>
                      <a:pt x="2207" y="85"/>
                    </a:lnTo>
                    <a:lnTo>
                      <a:pt x="2207" y="85"/>
                    </a:lnTo>
                    <a:lnTo>
                      <a:pt x="2207" y="85"/>
                    </a:lnTo>
                    <a:lnTo>
                      <a:pt x="2207" y="85"/>
                    </a:lnTo>
                    <a:lnTo>
                      <a:pt x="2208" y="85"/>
                    </a:lnTo>
                    <a:lnTo>
                      <a:pt x="2208" y="85"/>
                    </a:lnTo>
                    <a:lnTo>
                      <a:pt x="2208" y="85"/>
                    </a:lnTo>
                    <a:lnTo>
                      <a:pt x="2208" y="85"/>
                    </a:lnTo>
                    <a:lnTo>
                      <a:pt x="2208" y="85"/>
                    </a:lnTo>
                    <a:lnTo>
                      <a:pt x="2208" y="85"/>
                    </a:lnTo>
                    <a:lnTo>
                      <a:pt x="2209" y="85"/>
                    </a:lnTo>
                    <a:lnTo>
                      <a:pt x="2209" y="84"/>
                    </a:lnTo>
                    <a:lnTo>
                      <a:pt x="2209" y="84"/>
                    </a:lnTo>
                    <a:lnTo>
                      <a:pt x="2209" y="86"/>
                    </a:lnTo>
                    <a:lnTo>
                      <a:pt x="2209" y="87"/>
                    </a:lnTo>
                    <a:lnTo>
                      <a:pt x="2210" y="88"/>
                    </a:lnTo>
                    <a:lnTo>
                      <a:pt x="2210" y="89"/>
                    </a:lnTo>
                    <a:lnTo>
                      <a:pt x="2210" y="90"/>
                    </a:lnTo>
                    <a:lnTo>
                      <a:pt x="2210" y="92"/>
                    </a:lnTo>
                    <a:lnTo>
                      <a:pt x="2210" y="93"/>
                    </a:lnTo>
                    <a:lnTo>
                      <a:pt x="2211" y="94"/>
                    </a:lnTo>
                    <a:lnTo>
                      <a:pt x="2211" y="96"/>
                    </a:lnTo>
                    <a:lnTo>
                      <a:pt x="2211" y="97"/>
                    </a:lnTo>
                    <a:lnTo>
                      <a:pt x="2211" y="99"/>
                    </a:lnTo>
                    <a:lnTo>
                      <a:pt x="2211" y="100"/>
                    </a:lnTo>
                    <a:lnTo>
                      <a:pt x="2212" y="102"/>
                    </a:lnTo>
                    <a:lnTo>
                      <a:pt x="2212" y="104"/>
                    </a:lnTo>
                    <a:lnTo>
                      <a:pt x="2212" y="105"/>
                    </a:lnTo>
                    <a:lnTo>
                      <a:pt x="2212" y="107"/>
                    </a:lnTo>
                    <a:lnTo>
                      <a:pt x="2212" y="113"/>
                    </a:lnTo>
                    <a:lnTo>
                      <a:pt x="2213" y="118"/>
                    </a:lnTo>
                    <a:lnTo>
                      <a:pt x="2213" y="123"/>
                    </a:lnTo>
                    <a:lnTo>
                      <a:pt x="2213" y="129"/>
                    </a:lnTo>
                    <a:lnTo>
                      <a:pt x="2213" y="134"/>
                    </a:lnTo>
                    <a:lnTo>
                      <a:pt x="2213" y="140"/>
                    </a:lnTo>
                    <a:lnTo>
                      <a:pt x="2214" y="145"/>
                    </a:lnTo>
                    <a:lnTo>
                      <a:pt x="2214" y="150"/>
                    </a:lnTo>
                    <a:lnTo>
                      <a:pt x="2214" y="154"/>
                    </a:lnTo>
                    <a:lnTo>
                      <a:pt x="2214" y="158"/>
                    </a:lnTo>
                    <a:lnTo>
                      <a:pt x="2214" y="163"/>
                    </a:lnTo>
                    <a:lnTo>
                      <a:pt x="2214" y="167"/>
                    </a:lnTo>
                    <a:lnTo>
                      <a:pt x="2215" y="171"/>
                    </a:lnTo>
                    <a:lnTo>
                      <a:pt x="2215" y="175"/>
                    </a:lnTo>
                    <a:lnTo>
                      <a:pt x="2215" y="179"/>
                    </a:lnTo>
                    <a:lnTo>
                      <a:pt x="2215" y="183"/>
                    </a:lnTo>
                    <a:lnTo>
                      <a:pt x="2215" y="186"/>
                    </a:lnTo>
                    <a:lnTo>
                      <a:pt x="2216" y="188"/>
                    </a:lnTo>
                    <a:lnTo>
                      <a:pt x="2216" y="191"/>
                    </a:lnTo>
                    <a:lnTo>
                      <a:pt x="2216" y="194"/>
                    </a:lnTo>
                    <a:lnTo>
                      <a:pt x="2216" y="197"/>
                    </a:lnTo>
                    <a:lnTo>
                      <a:pt x="2216" y="199"/>
                    </a:lnTo>
                    <a:lnTo>
                      <a:pt x="2217" y="202"/>
                    </a:lnTo>
                    <a:lnTo>
                      <a:pt x="2217" y="205"/>
                    </a:lnTo>
                    <a:lnTo>
                      <a:pt x="2217" y="207"/>
                    </a:lnTo>
                    <a:lnTo>
                      <a:pt x="2217" y="209"/>
                    </a:lnTo>
                    <a:lnTo>
                      <a:pt x="2217" y="212"/>
                    </a:lnTo>
                    <a:lnTo>
                      <a:pt x="2218" y="214"/>
                    </a:lnTo>
                    <a:lnTo>
                      <a:pt x="2218" y="216"/>
                    </a:lnTo>
                    <a:lnTo>
                      <a:pt x="2218" y="219"/>
                    </a:lnTo>
                    <a:lnTo>
                      <a:pt x="2218" y="221"/>
                    </a:lnTo>
                    <a:lnTo>
                      <a:pt x="2218" y="223"/>
                    </a:lnTo>
                    <a:lnTo>
                      <a:pt x="2219" y="225"/>
                    </a:lnTo>
                    <a:lnTo>
                      <a:pt x="2219" y="227"/>
                    </a:lnTo>
                    <a:lnTo>
                      <a:pt x="2219" y="229"/>
                    </a:lnTo>
                    <a:lnTo>
                      <a:pt x="2219" y="230"/>
                    </a:lnTo>
                    <a:lnTo>
                      <a:pt x="2219" y="232"/>
                    </a:lnTo>
                    <a:lnTo>
                      <a:pt x="2220" y="234"/>
                    </a:lnTo>
                    <a:lnTo>
                      <a:pt x="2220" y="235"/>
                    </a:lnTo>
                    <a:lnTo>
                      <a:pt x="2220" y="237"/>
                    </a:lnTo>
                    <a:lnTo>
                      <a:pt x="2220" y="238"/>
                    </a:lnTo>
                    <a:lnTo>
                      <a:pt x="2220" y="239"/>
                    </a:lnTo>
                    <a:lnTo>
                      <a:pt x="2220" y="239"/>
                    </a:lnTo>
                    <a:lnTo>
                      <a:pt x="2220" y="240"/>
                    </a:lnTo>
                    <a:lnTo>
                      <a:pt x="2221" y="241"/>
                    </a:lnTo>
                    <a:lnTo>
                      <a:pt x="2221" y="242"/>
                    </a:lnTo>
                    <a:lnTo>
                      <a:pt x="2221" y="242"/>
                    </a:lnTo>
                    <a:lnTo>
                      <a:pt x="2221" y="243"/>
                    </a:lnTo>
                    <a:lnTo>
                      <a:pt x="2222" y="246"/>
                    </a:lnTo>
                    <a:lnTo>
                      <a:pt x="2222" y="249"/>
                    </a:lnTo>
                    <a:lnTo>
                      <a:pt x="2222" y="252"/>
                    </a:lnTo>
                    <a:lnTo>
                      <a:pt x="2222" y="254"/>
                    </a:lnTo>
                    <a:lnTo>
                      <a:pt x="2222" y="257"/>
                    </a:lnTo>
                    <a:lnTo>
                      <a:pt x="2223" y="260"/>
                    </a:lnTo>
                    <a:lnTo>
                      <a:pt x="2223" y="262"/>
                    </a:lnTo>
                    <a:lnTo>
                      <a:pt x="2223" y="265"/>
                    </a:lnTo>
                    <a:lnTo>
                      <a:pt x="2223" y="266"/>
                    </a:lnTo>
                    <a:lnTo>
                      <a:pt x="2223" y="267"/>
                    </a:lnTo>
                    <a:lnTo>
                      <a:pt x="2224" y="268"/>
                    </a:lnTo>
                    <a:lnTo>
                      <a:pt x="2224" y="269"/>
                    </a:lnTo>
                    <a:lnTo>
                      <a:pt x="2224" y="270"/>
                    </a:lnTo>
                    <a:lnTo>
                      <a:pt x="2224" y="271"/>
                    </a:lnTo>
                    <a:lnTo>
                      <a:pt x="2224" y="272"/>
                    </a:lnTo>
                    <a:lnTo>
                      <a:pt x="2225" y="273"/>
                    </a:lnTo>
                    <a:lnTo>
                      <a:pt x="2225" y="273"/>
                    </a:lnTo>
                    <a:lnTo>
                      <a:pt x="2225" y="272"/>
                    </a:lnTo>
                    <a:lnTo>
                      <a:pt x="2225" y="272"/>
                    </a:lnTo>
                    <a:lnTo>
                      <a:pt x="2225" y="272"/>
                    </a:lnTo>
                    <a:lnTo>
                      <a:pt x="2226" y="271"/>
                    </a:lnTo>
                    <a:lnTo>
                      <a:pt x="2226" y="270"/>
                    </a:lnTo>
                    <a:lnTo>
                      <a:pt x="2226" y="270"/>
                    </a:lnTo>
                    <a:lnTo>
                      <a:pt x="2226" y="270"/>
                    </a:lnTo>
                    <a:lnTo>
                      <a:pt x="2226" y="271"/>
                    </a:lnTo>
                    <a:lnTo>
                      <a:pt x="2226" y="273"/>
                    </a:lnTo>
                    <a:lnTo>
                      <a:pt x="2226" y="275"/>
                    </a:lnTo>
                    <a:lnTo>
                      <a:pt x="2227" y="276"/>
                    </a:lnTo>
                    <a:lnTo>
                      <a:pt x="2227" y="277"/>
                    </a:lnTo>
                    <a:lnTo>
                      <a:pt x="2227" y="279"/>
                    </a:lnTo>
                    <a:lnTo>
                      <a:pt x="2227" y="281"/>
                    </a:lnTo>
                    <a:lnTo>
                      <a:pt x="2227" y="282"/>
                    </a:lnTo>
                    <a:lnTo>
                      <a:pt x="2228" y="283"/>
                    </a:lnTo>
                    <a:lnTo>
                      <a:pt x="2228" y="283"/>
                    </a:lnTo>
                    <a:lnTo>
                      <a:pt x="2228" y="284"/>
                    </a:lnTo>
                    <a:lnTo>
                      <a:pt x="2228" y="285"/>
                    </a:lnTo>
                    <a:lnTo>
                      <a:pt x="2229" y="286"/>
                    </a:lnTo>
                    <a:lnTo>
                      <a:pt x="2229" y="286"/>
                    </a:lnTo>
                    <a:lnTo>
                      <a:pt x="2229" y="287"/>
                    </a:lnTo>
                    <a:lnTo>
                      <a:pt x="2229" y="288"/>
                    </a:lnTo>
                    <a:lnTo>
                      <a:pt x="2229" y="289"/>
                    </a:lnTo>
                    <a:lnTo>
                      <a:pt x="2230" y="290"/>
                    </a:lnTo>
                    <a:lnTo>
                      <a:pt x="2230" y="291"/>
                    </a:lnTo>
                    <a:lnTo>
                      <a:pt x="2230" y="292"/>
                    </a:lnTo>
                    <a:lnTo>
                      <a:pt x="2230" y="293"/>
                    </a:lnTo>
                    <a:lnTo>
                      <a:pt x="2230" y="294"/>
                    </a:lnTo>
                    <a:lnTo>
                      <a:pt x="2231" y="295"/>
                    </a:lnTo>
                    <a:lnTo>
                      <a:pt x="2231" y="296"/>
                    </a:lnTo>
                    <a:lnTo>
                      <a:pt x="2231" y="297"/>
                    </a:lnTo>
                    <a:lnTo>
                      <a:pt x="2231" y="298"/>
                    </a:lnTo>
                    <a:lnTo>
                      <a:pt x="2231" y="299"/>
                    </a:lnTo>
                    <a:lnTo>
                      <a:pt x="2232" y="300"/>
                    </a:lnTo>
                    <a:lnTo>
                      <a:pt x="2232" y="301"/>
                    </a:lnTo>
                    <a:lnTo>
                      <a:pt x="2232" y="302"/>
                    </a:lnTo>
                    <a:lnTo>
                      <a:pt x="2232" y="302"/>
                    </a:lnTo>
                    <a:lnTo>
                      <a:pt x="2232" y="303"/>
                    </a:lnTo>
                    <a:lnTo>
                      <a:pt x="2232" y="304"/>
                    </a:lnTo>
                    <a:lnTo>
                      <a:pt x="2232" y="305"/>
                    </a:lnTo>
                    <a:lnTo>
                      <a:pt x="2233" y="305"/>
                    </a:lnTo>
                    <a:lnTo>
                      <a:pt x="2233" y="305"/>
                    </a:lnTo>
                    <a:lnTo>
                      <a:pt x="2233" y="306"/>
                    </a:lnTo>
                    <a:lnTo>
                      <a:pt x="2233" y="307"/>
                    </a:lnTo>
                    <a:lnTo>
                      <a:pt x="2233" y="307"/>
                    </a:lnTo>
                    <a:lnTo>
                      <a:pt x="2234" y="308"/>
                    </a:lnTo>
                    <a:lnTo>
                      <a:pt x="2234" y="309"/>
                    </a:lnTo>
                    <a:lnTo>
                      <a:pt x="2234" y="310"/>
                    </a:lnTo>
                    <a:lnTo>
                      <a:pt x="2234" y="311"/>
                    </a:lnTo>
                    <a:lnTo>
                      <a:pt x="2234" y="313"/>
                    </a:lnTo>
                    <a:lnTo>
                      <a:pt x="2235" y="314"/>
                    </a:lnTo>
                    <a:lnTo>
                      <a:pt x="2235" y="315"/>
                    </a:lnTo>
                    <a:lnTo>
                      <a:pt x="2235" y="317"/>
                    </a:lnTo>
                    <a:lnTo>
                      <a:pt x="2235" y="318"/>
                    </a:lnTo>
                    <a:lnTo>
                      <a:pt x="2235" y="318"/>
                    </a:lnTo>
                    <a:lnTo>
                      <a:pt x="2236" y="319"/>
                    </a:lnTo>
                    <a:lnTo>
                      <a:pt x="2236" y="320"/>
                    </a:lnTo>
                    <a:lnTo>
                      <a:pt x="2236" y="321"/>
                    </a:lnTo>
                    <a:lnTo>
                      <a:pt x="2236" y="322"/>
                    </a:lnTo>
                    <a:lnTo>
                      <a:pt x="2237" y="323"/>
                    </a:lnTo>
                    <a:lnTo>
                      <a:pt x="2237" y="323"/>
                    </a:lnTo>
                    <a:lnTo>
                      <a:pt x="2237" y="324"/>
                    </a:lnTo>
                    <a:lnTo>
                      <a:pt x="2237" y="325"/>
                    </a:lnTo>
                    <a:lnTo>
                      <a:pt x="2237" y="326"/>
                    </a:lnTo>
                    <a:lnTo>
                      <a:pt x="2237" y="327"/>
                    </a:lnTo>
                    <a:lnTo>
                      <a:pt x="2237" y="327"/>
                    </a:lnTo>
                    <a:lnTo>
                      <a:pt x="2238" y="328"/>
                    </a:lnTo>
                    <a:lnTo>
                      <a:pt x="2238" y="329"/>
                    </a:lnTo>
                    <a:lnTo>
                      <a:pt x="2238" y="329"/>
                    </a:lnTo>
                    <a:lnTo>
                      <a:pt x="2238" y="330"/>
                    </a:lnTo>
                    <a:lnTo>
                      <a:pt x="2238" y="330"/>
                    </a:lnTo>
                    <a:lnTo>
                      <a:pt x="2239" y="329"/>
                    </a:lnTo>
                    <a:lnTo>
                      <a:pt x="2239" y="329"/>
                    </a:lnTo>
                    <a:lnTo>
                      <a:pt x="2239" y="329"/>
                    </a:lnTo>
                    <a:lnTo>
                      <a:pt x="2239" y="329"/>
                    </a:lnTo>
                    <a:lnTo>
                      <a:pt x="2239" y="328"/>
                    </a:lnTo>
                    <a:lnTo>
                      <a:pt x="2240" y="328"/>
                    </a:lnTo>
                    <a:lnTo>
                      <a:pt x="2240" y="327"/>
                    </a:lnTo>
                    <a:lnTo>
                      <a:pt x="2240" y="327"/>
                    </a:lnTo>
                    <a:lnTo>
                      <a:pt x="2240" y="326"/>
                    </a:lnTo>
                    <a:lnTo>
                      <a:pt x="2240" y="326"/>
                    </a:lnTo>
                    <a:lnTo>
                      <a:pt x="2241" y="325"/>
                    </a:lnTo>
                    <a:lnTo>
                      <a:pt x="2241" y="325"/>
                    </a:lnTo>
                    <a:lnTo>
                      <a:pt x="2241" y="324"/>
                    </a:lnTo>
                    <a:lnTo>
                      <a:pt x="2241" y="324"/>
                    </a:lnTo>
                    <a:lnTo>
                      <a:pt x="2241" y="323"/>
                    </a:lnTo>
                    <a:lnTo>
                      <a:pt x="2242" y="323"/>
                    </a:lnTo>
                    <a:lnTo>
                      <a:pt x="2242" y="324"/>
                    </a:lnTo>
                    <a:lnTo>
                      <a:pt x="2242" y="324"/>
                    </a:lnTo>
                    <a:lnTo>
                      <a:pt x="2242" y="324"/>
                    </a:lnTo>
                    <a:lnTo>
                      <a:pt x="2242" y="324"/>
                    </a:lnTo>
                    <a:lnTo>
                      <a:pt x="2243" y="325"/>
                    </a:lnTo>
                    <a:lnTo>
                      <a:pt x="2243" y="325"/>
                    </a:lnTo>
                    <a:lnTo>
                      <a:pt x="2243" y="325"/>
                    </a:lnTo>
                    <a:lnTo>
                      <a:pt x="2243" y="325"/>
                    </a:lnTo>
                    <a:lnTo>
                      <a:pt x="2243" y="325"/>
                    </a:lnTo>
                    <a:lnTo>
                      <a:pt x="2243" y="325"/>
                    </a:lnTo>
                    <a:lnTo>
                      <a:pt x="2244" y="325"/>
                    </a:lnTo>
                    <a:lnTo>
                      <a:pt x="2244" y="325"/>
                    </a:lnTo>
                    <a:lnTo>
                      <a:pt x="2244" y="325"/>
                    </a:lnTo>
                    <a:lnTo>
                      <a:pt x="2244" y="325"/>
                    </a:lnTo>
                    <a:lnTo>
                      <a:pt x="2244" y="325"/>
                    </a:lnTo>
                    <a:lnTo>
                      <a:pt x="2245" y="325"/>
                    </a:lnTo>
                    <a:lnTo>
                      <a:pt x="2245" y="325"/>
                    </a:lnTo>
                    <a:lnTo>
                      <a:pt x="2245" y="324"/>
                    </a:lnTo>
                    <a:lnTo>
                      <a:pt x="2245" y="324"/>
                    </a:lnTo>
                    <a:lnTo>
                      <a:pt x="2245" y="324"/>
                    </a:lnTo>
                    <a:lnTo>
                      <a:pt x="2246" y="324"/>
                    </a:lnTo>
                    <a:lnTo>
                      <a:pt x="2246" y="323"/>
                    </a:lnTo>
                    <a:lnTo>
                      <a:pt x="2246" y="323"/>
                    </a:lnTo>
                    <a:lnTo>
                      <a:pt x="2246" y="326"/>
                    </a:lnTo>
                    <a:lnTo>
                      <a:pt x="2246" y="329"/>
                    </a:lnTo>
                    <a:lnTo>
                      <a:pt x="2247" y="332"/>
                    </a:lnTo>
                    <a:lnTo>
                      <a:pt x="2247" y="335"/>
                    </a:lnTo>
                    <a:lnTo>
                      <a:pt x="2247" y="337"/>
                    </a:lnTo>
                    <a:lnTo>
                      <a:pt x="2247" y="340"/>
                    </a:lnTo>
                    <a:lnTo>
                      <a:pt x="2247" y="343"/>
                    </a:lnTo>
                    <a:lnTo>
                      <a:pt x="2248" y="346"/>
                    </a:lnTo>
                    <a:lnTo>
                      <a:pt x="2248" y="348"/>
                    </a:lnTo>
                    <a:lnTo>
                      <a:pt x="2248" y="350"/>
                    </a:lnTo>
                    <a:lnTo>
                      <a:pt x="2248" y="352"/>
                    </a:lnTo>
                    <a:lnTo>
                      <a:pt x="2248" y="353"/>
                    </a:lnTo>
                    <a:lnTo>
                      <a:pt x="2249" y="355"/>
                    </a:lnTo>
                    <a:lnTo>
                      <a:pt x="2249" y="357"/>
                    </a:lnTo>
                    <a:lnTo>
                      <a:pt x="2249" y="359"/>
                    </a:lnTo>
                    <a:lnTo>
                      <a:pt x="2249" y="361"/>
                    </a:lnTo>
                    <a:lnTo>
                      <a:pt x="2249" y="362"/>
                    </a:lnTo>
                    <a:lnTo>
                      <a:pt x="2249" y="364"/>
                    </a:lnTo>
                    <a:lnTo>
                      <a:pt x="2250" y="365"/>
                    </a:lnTo>
                    <a:lnTo>
                      <a:pt x="2250" y="366"/>
                    </a:lnTo>
                    <a:lnTo>
                      <a:pt x="2250" y="367"/>
                    </a:lnTo>
                    <a:lnTo>
                      <a:pt x="2250" y="369"/>
                    </a:lnTo>
                    <a:lnTo>
                      <a:pt x="2250" y="370"/>
                    </a:lnTo>
                    <a:lnTo>
                      <a:pt x="2251" y="371"/>
                    </a:lnTo>
                    <a:lnTo>
                      <a:pt x="2251" y="373"/>
                    </a:lnTo>
                    <a:lnTo>
                      <a:pt x="2251" y="374"/>
                    </a:lnTo>
                    <a:lnTo>
                      <a:pt x="2251" y="376"/>
                    </a:lnTo>
                    <a:lnTo>
                      <a:pt x="2251" y="377"/>
                    </a:lnTo>
                    <a:lnTo>
                      <a:pt x="2252" y="379"/>
                    </a:lnTo>
                    <a:lnTo>
                      <a:pt x="2252" y="381"/>
                    </a:lnTo>
                    <a:lnTo>
                      <a:pt x="2252" y="382"/>
                    </a:lnTo>
                    <a:lnTo>
                      <a:pt x="2252" y="384"/>
                    </a:lnTo>
                    <a:lnTo>
                      <a:pt x="2252" y="384"/>
                    </a:lnTo>
                    <a:lnTo>
                      <a:pt x="2253" y="384"/>
                    </a:lnTo>
                    <a:lnTo>
                      <a:pt x="2253" y="384"/>
                    </a:lnTo>
                    <a:lnTo>
                      <a:pt x="2253" y="384"/>
                    </a:lnTo>
                    <a:lnTo>
                      <a:pt x="2253" y="384"/>
                    </a:lnTo>
                    <a:lnTo>
                      <a:pt x="2253" y="384"/>
                    </a:lnTo>
                    <a:lnTo>
                      <a:pt x="2254" y="384"/>
                    </a:lnTo>
                    <a:lnTo>
                      <a:pt x="2254" y="384"/>
                    </a:lnTo>
                    <a:lnTo>
                      <a:pt x="2254" y="384"/>
                    </a:lnTo>
                    <a:lnTo>
                      <a:pt x="2254" y="385"/>
                    </a:lnTo>
                    <a:lnTo>
                      <a:pt x="2254" y="385"/>
                    </a:lnTo>
                    <a:lnTo>
                      <a:pt x="2255" y="386"/>
                    </a:lnTo>
                    <a:lnTo>
                      <a:pt x="2255" y="386"/>
                    </a:lnTo>
                    <a:lnTo>
                      <a:pt x="2255" y="387"/>
                    </a:lnTo>
                    <a:lnTo>
                      <a:pt x="2255" y="387"/>
                    </a:lnTo>
                    <a:lnTo>
                      <a:pt x="2255" y="388"/>
                    </a:lnTo>
                    <a:lnTo>
                      <a:pt x="2255" y="387"/>
                    </a:lnTo>
                    <a:lnTo>
                      <a:pt x="2256" y="387"/>
                    </a:lnTo>
                    <a:lnTo>
                      <a:pt x="2256" y="386"/>
                    </a:lnTo>
                    <a:lnTo>
                      <a:pt x="2256" y="386"/>
                    </a:lnTo>
                    <a:lnTo>
                      <a:pt x="2256" y="385"/>
                    </a:lnTo>
                    <a:lnTo>
                      <a:pt x="2256" y="385"/>
                    </a:lnTo>
                    <a:lnTo>
                      <a:pt x="2257" y="384"/>
                    </a:lnTo>
                    <a:lnTo>
                      <a:pt x="2257" y="384"/>
                    </a:lnTo>
                    <a:lnTo>
                      <a:pt x="2257" y="383"/>
                    </a:lnTo>
                    <a:lnTo>
                      <a:pt x="2257" y="383"/>
                    </a:lnTo>
                    <a:lnTo>
                      <a:pt x="2257" y="382"/>
                    </a:lnTo>
                    <a:lnTo>
                      <a:pt x="2258" y="381"/>
                    </a:lnTo>
                    <a:lnTo>
                      <a:pt x="2258" y="381"/>
                    </a:lnTo>
                    <a:lnTo>
                      <a:pt x="2258" y="381"/>
                    </a:lnTo>
                    <a:lnTo>
                      <a:pt x="2258" y="380"/>
                    </a:lnTo>
                    <a:lnTo>
                      <a:pt x="2258" y="380"/>
                    </a:lnTo>
                    <a:lnTo>
                      <a:pt x="2259" y="378"/>
                    </a:lnTo>
                    <a:lnTo>
                      <a:pt x="2259" y="377"/>
                    </a:lnTo>
                    <a:lnTo>
                      <a:pt x="2259" y="375"/>
                    </a:lnTo>
                    <a:lnTo>
                      <a:pt x="2259" y="373"/>
                    </a:lnTo>
                    <a:lnTo>
                      <a:pt x="2259" y="372"/>
                    </a:lnTo>
                    <a:lnTo>
                      <a:pt x="2260" y="370"/>
                    </a:lnTo>
                    <a:lnTo>
                      <a:pt x="2260" y="369"/>
                    </a:lnTo>
                    <a:lnTo>
                      <a:pt x="2260" y="367"/>
                    </a:lnTo>
                    <a:lnTo>
                      <a:pt x="2260" y="365"/>
                    </a:lnTo>
                    <a:lnTo>
                      <a:pt x="2260" y="364"/>
                    </a:lnTo>
                    <a:lnTo>
                      <a:pt x="2261" y="362"/>
                    </a:lnTo>
                    <a:lnTo>
                      <a:pt x="2261" y="360"/>
                    </a:lnTo>
                    <a:lnTo>
                      <a:pt x="2261" y="358"/>
                    </a:lnTo>
                    <a:lnTo>
                      <a:pt x="2261" y="357"/>
                    </a:lnTo>
                    <a:lnTo>
                      <a:pt x="2261" y="355"/>
                    </a:lnTo>
                    <a:lnTo>
                      <a:pt x="2261" y="353"/>
                    </a:lnTo>
                    <a:lnTo>
                      <a:pt x="2261" y="352"/>
                    </a:lnTo>
                    <a:lnTo>
                      <a:pt x="2262" y="351"/>
                    </a:lnTo>
                    <a:lnTo>
                      <a:pt x="2262" y="349"/>
                    </a:lnTo>
                    <a:lnTo>
                      <a:pt x="2262" y="348"/>
                    </a:lnTo>
                    <a:lnTo>
                      <a:pt x="2262" y="347"/>
                    </a:lnTo>
                    <a:lnTo>
                      <a:pt x="2263" y="346"/>
                    </a:lnTo>
                    <a:lnTo>
                      <a:pt x="2263" y="345"/>
                    </a:lnTo>
                    <a:lnTo>
                      <a:pt x="2263" y="343"/>
                    </a:lnTo>
                    <a:lnTo>
                      <a:pt x="2263" y="343"/>
                    </a:lnTo>
                    <a:lnTo>
                      <a:pt x="2263" y="342"/>
                    </a:lnTo>
                    <a:lnTo>
                      <a:pt x="2264" y="342"/>
                    </a:lnTo>
                    <a:lnTo>
                      <a:pt x="2264" y="341"/>
                    </a:lnTo>
                    <a:lnTo>
                      <a:pt x="2264" y="340"/>
                    </a:lnTo>
                    <a:lnTo>
                      <a:pt x="2264" y="340"/>
                    </a:lnTo>
                    <a:lnTo>
                      <a:pt x="2264" y="339"/>
                    </a:lnTo>
                    <a:lnTo>
                      <a:pt x="2265" y="338"/>
                    </a:lnTo>
                    <a:lnTo>
                      <a:pt x="2265" y="337"/>
                    </a:lnTo>
                    <a:lnTo>
                      <a:pt x="2265" y="335"/>
                    </a:lnTo>
                    <a:lnTo>
                      <a:pt x="2265" y="334"/>
                    </a:lnTo>
                    <a:lnTo>
                      <a:pt x="2265" y="332"/>
                    </a:lnTo>
                    <a:lnTo>
                      <a:pt x="2266" y="331"/>
                    </a:lnTo>
                    <a:lnTo>
                      <a:pt x="2266" y="329"/>
                    </a:lnTo>
                    <a:lnTo>
                      <a:pt x="2266" y="328"/>
                    </a:lnTo>
                    <a:lnTo>
                      <a:pt x="2266" y="327"/>
                    </a:lnTo>
                    <a:lnTo>
                      <a:pt x="2266" y="326"/>
                    </a:lnTo>
                    <a:lnTo>
                      <a:pt x="2267" y="324"/>
                    </a:lnTo>
                    <a:lnTo>
                      <a:pt x="2267" y="323"/>
                    </a:lnTo>
                    <a:lnTo>
                      <a:pt x="2267" y="322"/>
                    </a:lnTo>
                    <a:lnTo>
                      <a:pt x="2267" y="321"/>
                    </a:lnTo>
                    <a:lnTo>
                      <a:pt x="2267" y="320"/>
                    </a:lnTo>
                    <a:lnTo>
                      <a:pt x="2267" y="319"/>
                    </a:lnTo>
                    <a:lnTo>
                      <a:pt x="2267" y="317"/>
                    </a:lnTo>
                    <a:lnTo>
                      <a:pt x="2268" y="316"/>
                    </a:lnTo>
                    <a:lnTo>
                      <a:pt x="2268" y="314"/>
                    </a:lnTo>
                    <a:lnTo>
                      <a:pt x="2268" y="313"/>
                    </a:lnTo>
                    <a:lnTo>
                      <a:pt x="2268" y="311"/>
                    </a:lnTo>
                    <a:lnTo>
                      <a:pt x="2268" y="310"/>
                    </a:lnTo>
                    <a:lnTo>
                      <a:pt x="2269" y="308"/>
                    </a:lnTo>
                    <a:lnTo>
                      <a:pt x="2269" y="306"/>
                    </a:lnTo>
                    <a:lnTo>
                      <a:pt x="2269" y="305"/>
                    </a:lnTo>
                    <a:lnTo>
                      <a:pt x="2269" y="302"/>
                    </a:lnTo>
                    <a:lnTo>
                      <a:pt x="2269" y="300"/>
                    </a:lnTo>
                    <a:lnTo>
                      <a:pt x="2270" y="298"/>
                    </a:lnTo>
                    <a:lnTo>
                      <a:pt x="2270" y="295"/>
                    </a:lnTo>
                    <a:lnTo>
                      <a:pt x="2270" y="293"/>
                    </a:lnTo>
                    <a:lnTo>
                      <a:pt x="2270" y="290"/>
                    </a:lnTo>
                    <a:lnTo>
                      <a:pt x="2271" y="288"/>
                    </a:lnTo>
                    <a:lnTo>
                      <a:pt x="2271" y="285"/>
                    </a:lnTo>
                    <a:lnTo>
                      <a:pt x="2271" y="284"/>
                    </a:lnTo>
                    <a:lnTo>
                      <a:pt x="2271" y="282"/>
                    </a:lnTo>
                    <a:lnTo>
                      <a:pt x="2271" y="281"/>
                    </a:lnTo>
                    <a:lnTo>
                      <a:pt x="2272" y="279"/>
                    </a:lnTo>
                    <a:lnTo>
                      <a:pt x="2272" y="278"/>
                    </a:lnTo>
                    <a:lnTo>
                      <a:pt x="2272" y="276"/>
                    </a:lnTo>
                    <a:lnTo>
                      <a:pt x="2272" y="275"/>
                    </a:lnTo>
                    <a:lnTo>
                      <a:pt x="2272" y="273"/>
                    </a:lnTo>
                    <a:lnTo>
                      <a:pt x="2272" y="272"/>
                    </a:lnTo>
                    <a:lnTo>
                      <a:pt x="2272" y="270"/>
                    </a:lnTo>
                    <a:lnTo>
                      <a:pt x="2273" y="269"/>
                    </a:lnTo>
                    <a:lnTo>
                      <a:pt x="2273" y="268"/>
                    </a:lnTo>
                    <a:lnTo>
                      <a:pt x="2273" y="267"/>
                    </a:lnTo>
                    <a:lnTo>
                      <a:pt x="2273" y="265"/>
                    </a:lnTo>
                    <a:lnTo>
                      <a:pt x="2273" y="264"/>
                    </a:lnTo>
                    <a:lnTo>
                      <a:pt x="2274" y="263"/>
                    </a:lnTo>
                    <a:lnTo>
                      <a:pt x="2274" y="260"/>
                    </a:lnTo>
                    <a:lnTo>
                      <a:pt x="2274" y="258"/>
                    </a:lnTo>
                    <a:lnTo>
                      <a:pt x="2274" y="255"/>
                    </a:lnTo>
                    <a:lnTo>
                      <a:pt x="2274" y="252"/>
                    </a:lnTo>
                    <a:lnTo>
                      <a:pt x="2275" y="250"/>
                    </a:lnTo>
                    <a:lnTo>
                      <a:pt x="2275" y="247"/>
                    </a:lnTo>
                    <a:lnTo>
                      <a:pt x="2275" y="245"/>
                    </a:lnTo>
                    <a:lnTo>
                      <a:pt x="2275" y="242"/>
                    </a:lnTo>
                    <a:lnTo>
                      <a:pt x="2275" y="241"/>
                    </a:lnTo>
                    <a:lnTo>
                      <a:pt x="2276" y="240"/>
                    </a:lnTo>
                    <a:lnTo>
                      <a:pt x="2276" y="238"/>
                    </a:lnTo>
                    <a:lnTo>
                      <a:pt x="2276" y="237"/>
                    </a:lnTo>
                    <a:lnTo>
                      <a:pt x="2276" y="235"/>
                    </a:lnTo>
                    <a:lnTo>
                      <a:pt x="2276" y="234"/>
                    </a:lnTo>
                    <a:lnTo>
                      <a:pt x="2277" y="233"/>
                    </a:lnTo>
                    <a:lnTo>
                      <a:pt x="2277" y="232"/>
                    </a:lnTo>
                    <a:lnTo>
                      <a:pt x="2277" y="229"/>
                    </a:lnTo>
                    <a:lnTo>
                      <a:pt x="2277" y="226"/>
                    </a:lnTo>
                    <a:lnTo>
                      <a:pt x="2277" y="223"/>
                    </a:lnTo>
                    <a:lnTo>
                      <a:pt x="2278" y="220"/>
                    </a:lnTo>
                    <a:lnTo>
                      <a:pt x="2278" y="217"/>
                    </a:lnTo>
                    <a:lnTo>
                      <a:pt x="2278" y="214"/>
                    </a:lnTo>
                    <a:lnTo>
                      <a:pt x="2278" y="211"/>
                    </a:lnTo>
                    <a:lnTo>
                      <a:pt x="2278" y="208"/>
                    </a:lnTo>
                    <a:lnTo>
                      <a:pt x="2278" y="208"/>
                    </a:lnTo>
                    <a:lnTo>
                      <a:pt x="2279" y="209"/>
                    </a:lnTo>
                    <a:lnTo>
                      <a:pt x="2279" y="209"/>
                    </a:lnTo>
                    <a:lnTo>
                      <a:pt x="2279" y="209"/>
                    </a:lnTo>
                    <a:lnTo>
                      <a:pt x="2279" y="210"/>
                    </a:lnTo>
                    <a:lnTo>
                      <a:pt x="2279" y="210"/>
                    </a:lnTo>
                    <a:lnTo>
                      <a:pt x="2280" y="210"/>
                    </a:lnTo>
                    <a:lnTo>
                      <a:pt x="2280" y="211"/>
                    </a:lnTo>
                    <a:lnTo>
                      <a:pt x="2280" y="212"/>
                    </a:lnTo>
                    <a:lnTo>
                      <a:pt x="2280" y="213"/>
                    </a:lnTo>
                    <a:lnTo>
                      <a:pt x="2280" y="214"/>
                    </a:lnTo>
                    <a:lnTo>
                      <a:pt x="2281" y="215"/>
                    </a:lnTo>
                    <a:lnTo>
                      <a:pt x="2281" y="217"/>
                    </a:lnTo>
                    <a:lnTo>
                      <a:pt x="2281" y="218"/>
                    </a:lnTo>
                    <a:lnTo>
                      <a:pt x="2281" y="219"/>
                    </a:lnTo>
                    <a:lnTo>
                      <a:pt x="2281" y="220"/>
                    </a:lnTo>
                    <a:lnTo>
                      <a:pt x="2282" y="221"/>
                    </a:lnTo>
                    <a:lnTo>
                      <a:pt x="2282" y="222"/>
                    </a:lnTo>
                    <a:lnTo>
                      <a:pt x="2282" y="223"/>
                    </a:lnTo>
                    <a:lnTo>
                      <a:pt x="2282" y="224"/>
                    </a:lnTo>
                    <a:lnTo>
                      <a:pt x="2282" y="225"/>
                    </a:lnTo>
                    <a:lnTo>
                      <a:pt x="2283" y="226"/>
                    </a:lnTo>
                    <a:lnTo>
                      <a:pt x="2283" y="226"/>
                    </a:lnTo>
                    <a:lnTo>
                      <a:pt x="2283" y="227"/>
                    </a:lnTo>
                    <a:lnTo>
                      <a:pt x="2283" y="227"/>
                    </a:lnTo>
                    <a:lnTo>
                      <a:pt x="2283" y="227"/>
                    </a:lnTo>
                    <a:lnTo>
                      <a:pt x="2284" y="226"/>
                    </a:lnTo>
                    <a:lnTo>
                      <a:pt x="2284" y="226"/>
                    </a:lnTo>
                    <a:lnTo>
                      <a:pt x="2284" y="225"/>
                    </a:lnTo>
                    <a:lnTo>
                      <a:pt x="2284" y="225"/>
                    </a:lnTo>
                    <a:lnTo>
                      <a:pt x="2284" y="224"/>
                    </a:lnTo>
                    <a:lnTo>
                      <a:pt x="2284" y="224"/>
                    </a:lnTo>
                    <a:lnTo>
                      <a:pt x="2285" y="224"/>
                    </a:lnTo>
                    <a:lnTo>
                      <a:pt x="2285" y="224"/>
                    </a:lnTo>
                    <a:lnTo>
                      <a:pt x="2285" y="223"/>
                    </a:lnTo>
                    <a:lnTo>
                      <a:pt x="2285" y="223"/>
                    </a:lnTo>
                    <a:lnTo>
                      <a:pt x="2285" y="223"/>
                    </a:lnTo>
                    <a:lnTo>
                      <a:pt x="2286" y="223"/>
                    </a:lnTo>
                    <a:lnTo>
                      <a:pt x="2286" y="223"/>
                    </a:lnTo>
                    <a:lnTo>
                      <a:pt x="2286" y="223"/>
                    </a:lnTo>
                    <a:lnTo>
                      <a:pt x="2286" y="221"/>
                    </a:lnTo>
                    <a:lnTo>
                      <a:pt x="2286" y="220"/>
                    </a:lnTo>
                    <a:lnTo>
                      <a:pt x="2287" y="219"/>
                    </a:lnTo>
                    <a:lnTo>
                      <a:pt x="2287" y="218"/>
                    </a:lnTo>
                    <a:lnTo>
                      <a:pt x="2287" y="217"/>
                    </a:lnTo>
                    <a:lnTo>
                      <a:pt x="2287" y="216"/>
                    </a:lnTo>
                    <a:lnTo>
                      <a:pt x="2287" y="215"/>
                    </a:lnTo>
                    <a:lnTo>
                      <a:pt x="2288" y="214"/>
                    </a:lnTo>
                    <a:lnTo>
                      <a:pt x="2288" y="212"/>
                    </a:lnTo>
                    <a:lnTo>
                      <a:pt x="2288" y="211"/>
                    </a:lnTo>
                    <a:lnTo>
                      <a:pt x="2288" y="209"/>
                    </a:lnTo>
                    <a:lnTo>
                      <a:pt x="2288" y="208"/>
                    </a:lnTo>
                    <a:lnTo>
                      <a:pt x="2289" y="206"/>
                    </a:lnTo>
                    <a:lnTo>
                      <a:pt x="2289" y="205"/>
                    </a:lnTo>
                    <a:lnTo>
                      <a:pt x="2289" y="203"/>
                    </a:lnTo>
                    <a:lnTo>
                      <a:pt x="2289" y="202"/>
                    </a:lnTo>
                    <a:lnTo>
                      <a:pt x="2289" y="200"/>
                    </a:lnTo>
                    <a:lnTo>
                      <a:pt x="2290" y="199"/>
                    </a:lnTo>
                    <a:lnTo>
                      <a:pt x="2290" y="198"/>
                    </a:lnTo>
                    <a:lnTo>
                      <a:pt x="2290" y="196"/>
                    </a:lnTo>
                    <a:lnTo>
                      <a:pt x="2290" y="195"/>
                    </a:lnTo>
                    <a:lnTo>
                      <a:pt x="2290" y="194"/>
                    </a:lnTo>
                    <a:lnTo>
                      <a:pt x="2290" y="192"/>
                    </a:lnTo>
                    <a:lnTo>
                      <a:pt x="2291" y="191"/>
                    </a:lnTo>
                    <a:lnTo>
                      <a:pt x="2291" y="188"/>
                    </a:lnTo>
                    <a:lnTo>
                      <a:pt x="2291" y="186"/>
                    </a:lnTo>
                    <a:lnTo>
                      <a:pt x="2291" y="183"/>
                    </a:lnTo>
                    <a:lnTo>
                      <a:pt x="2291" y="180"/>
                    </a:lnTo>
                    <a:lnTo>
                      <a:pt x="2292" y="178"/>
                    </a:lnTo>
                    <a:lnTo>
                      <a:pt x="2292" y="175"/>
                    </a:lnTo>
                    <a:lnTo>
                      <a:pt x="2292" y="172"/>
                    </a:lnTo>
                    <a:lnTo>
                      <a:pt x="2292" y="170"/>
                    </a:lnTo>
                    <a:lnTo>
                      <a:pt x="2292" y="168"/>
                    </a:lnTo>
                    <a:lnTo>
                      <a:pt x="2293" y="166"/>
                    </a:lnTo>
                    <a:lnTo>
                      <a:pt x="2293" y="164"/>
                    </a:lnTo>
                    <a:lnTo>
                      <a:pt x="2293" y="163"/>
                    </a:lnTo>
                    <a:lnTo>
                      <a:pt x="2293" y="161"/>
                    </a:lnTo>
                    <a:lnTo>
                      <a:pt x="2293" y="160"/>
                    </a:lnTo>
                    <a:lnTo>
                      <a:pt x="2294" y="158"/>
                    </a:lnTo>
                    <a:lnTo>
                      <a:pt x="2294" y="157"/>
                    </a:lnTo>
                    <a:lnTo>
                      <a:pt x="2294" y="157"/>
                    </a:lnTo>
                    <a:lnTo>
                      <a:pt x="2294" y="156"/>
                    </a:lnTo>
                    <a:lnTo>
                      <a:pt x="2294" y="156"/>
                    </a:lnTo>
                    <a:lnTo>
                      <a:pt x="2295" y="156"/>
                    </a:lnTo>
                    <a:lnTo>
                      <a:pt x="2295" y="156"/>
                    </a:lnTo>
                    <a:lnTo>
                      <a:pt x="2295" y="156"/>
                    </a:lnTo>
                    <a:lnTo>
                      <a:pt x="2295" y="156"/>
                    </a:lnTo>
                    <a:lnTo>
                      <a:pt x="2295" y="156"/>
                    </a:lnTo>
                    <a:lnTo>
                      <a:pt x="2296" y="155"/>
                    </a:lnTo>
                    <a:lnTo>
                      <a:pt x="2296" y="154"/>
                    </a:lnTo>
                    <a:lnTo>
                      <a:pt x="2296" y="153"/>
                    </a:lnTo>
                    <a:lnTo>
                      <a:pt x="2296" y="151"/>
                    </a:lnTo>
                    <a:lnTo>
                      <a:pt x="2296" y="150"/>
                    </a:lnTo>
                    <a:lnTo>
                      <a:pt x="2296" y="149"/>
                    </a:lnTo>
                    <a:lnTo>
                      <a:pt x="2297" y="148"/>
                    </a:lnTo>
                    <a:lnTo>
                      <a:pt x="2297" y="147"/>
                    </a:lnTo>
                    <a:lnTo>
                      <a:pt x="2297" y="145"/>
                    </a:lnTo>
                    <a:lnTo>
                      <a:pt x="2297" y="144"/>
                    </a:lnTo>
                    <a:lnTo>
                      <a:pt x="2297" y="143"/>
                    </a:lnTo>
                    <a:lnTo>
                      <a:pt x="2298" y="141"/>
                    </a:lnTo>
                    <a:lnTo>
                      <a:pt x="2298" y="140"/>
                    </a:lnTo>
                    <a:lnTo>
                      <a:pt x="2298" y="139"/>
                    </a:lnTo>
                    <a:lnTo>
                      <a:pt x="2298" y="138"/>
                    </a:lnTo>
                    <a:lnTo>
                      <a:pt x="2298" y="136"/>
                    </a:lnTo>
                    <a:lnTo>
                      <a:pt x="2299" y="135"/>
                    </a:lnTo>
                    <a:lnTo>
                      <a:pt x="2299" y="134"/>
                    </a:lnTo>
                    <a:lnTo>
                      <a:pt x="2299" y="133"/>
                    </a:lnTo>
                    <a:lnTo>
                      <a:pt x="2299" y="131"/>
                    </a:lnTo>
                    <a:lnTo>
                      <a:pt x="2299" y="130"/>
                    </a:lnTo>
                    <a:lnTo>
                      <a:pt x="2300" y="129"/>
                    </a:lnTo>
                    <a:lnTo>
                      <a:pt x="2300" y="128"/>
                    </a:lnTo>
                    <a:lnTo>
                      <a:pt x="2300" y="126"/>
                    </a:lnTo>
                    <a:lnTo>
                      <a:pt x="2300" y="125"/>
                    </a:lnTo>
                    <a:lnTo>
                      <a:pt x="2300" y="123"/>
                    </a:lnTo>
                    <a:lnTo>
                      <a:pt x="2301" y="121"/>
                    </a:lnTo>
                    <a:lnTo>
                      <a:pt x="2301" y="119"/>
                    </a:lnTo>
                    <a:lnTo>
                      <a:pt x="2301" y="117"/>
                    </a:lnTo>
                    <a:lnTo>
                      <a:pt x="2301" y="116"/>
                    </a:lnTo>
                    <a:lnTo>
                      <a:pt x="2301" y="114"/>
                    </a:lnTo>
                    <a:lnTo>
                      <a:pt x="2301" y="112"/>
                    </a:lnTo>
                    <a:lnTo>
                      <a:pt x="2301" y="110"/>
                    </a:lnTo>
                    <a:lnTo>
                      <a:pt x="2302" y="109"/>
                    </a:lnTo>
                    <a:lnTo>
                      <a:pt x="2302" y="107"/>
                    </a:lnTo>
                    <a:lnTo>
                      <a:pt x="2302" y="106"/>
                    </a:lnTo>
                    <a:lnTo>
                      <a:pt x="2302" y="104"/>
                    </a:lnTo>
                    <a:lnTo>
                      <a:pt x="2302" y="102"/>
                    </a:lnTo>
                    <a:lnTo>
                      <a:pt x="2303" y="101"/>
                    </a:lnTo>
                    <a:lnTo>
                      <a:pt x="2303" y="99"/>
                    </a:lnTo>
                    <a:lnTo>
                      <a:pt x="2303" y="97"/>
                    </a:lnTo>
                    <a:lnTo>
                      <a:pt x="2303" y="95"/>
                    </a:lnTo>
                    <a:lnTo>
                      <a:pt x="2303" y="93"/>
                    </a:lnTo>
                    <a:lnTo>
                      <a:pt x="2304" y="90"/>
                    </a:lnTo>
                    <a:lnTo>
                      <a:pt x="2304" y="88"/>
                    </a:lnTo>
                    <a:lnTo>
                      <a:pt x="2304" y="86"/>
                    </a:lnTo>
                    <a:lnTo>
                      <a:pt x="2304" y="83"/>
                    </a:lnTo>
                    <a:lnTo>
                      <a:pt x="2305" y="81"/>
                    </a:lnTo>
                    <a:lnTo>
                      <a:pt x="2305" y="80"/>
                    </a:lnTo>
                    <a:lnTo>
                      <a:pt x="2305" y="79"/>
                    </a:lnTo>
                    <a:lnTo>
                      <a:pt x="2305" y="78"/>
                    </a:lnTo>
                    <a:lnTo>
                      <a:pt x="2305" y="77"/>
                    </a:lnTo>
                    <a:lnTo>
                      <a:pt x="2306" y="76"/>
                    </a:lnTo>
                    <a:lnTo>
                      <a:pt x="2306" y="76"/>
                    </a:lnTo>
                    <a:lnTo>
                      <a:pt x="2306" y="75"/>
                    </a:lnTo>
                    <a:lnTo>
                      <a:pt x="2306" y="74"/>
                    </a:lnTo>
                    <a:lnTo>
                      <a:pt x="2306" y="72"/>
                    </a:lnTo>
                    <a:lnTo>
                      <a:pt x="2307" y="70"/>
                    </a:lnTo>
                    <a:lnTo>
                      <a:pt x="2307" y="69"/>
                    </a:lnTo>
                    <a:lnTo>
                      <a:pt x="2307" y="67"/>
                    </a:lnTo>
                    <a:lnTo>
                      <a:pt x="2307" y="65"/>
                    </a:lnTo>
                    <a:lnTo>
                      <a:pt x="2307" y="64"/>
                    </a:lnTo>
                    <a:lnTo>
                      <a:pt x="2307" y="62"/>
                    </a:lnTo>
                    <a:lnTo>
                      <a:pt x="2307" y="60"/>
                    </a:lnTo>
                    <a:lnTo>
                      <a:pt x="2308" y="58"/>
                    </a:lnTo>
                    <a:lnTo>
                      <a:pt x="2308" y="55"/>
                    </a:lnTo>
                    <a:lnTo>
                      <a:pt x="2308" y="53"/>
                    </a:lnTo>
                    <a:lnTo>
                      <a:pt x="2308" y="51"/>
                    </a:lnTo>
                    <a:lnTo>
                      <a:pt x="2308" y="48"/>
                    </a:lnTo>
                    <a:lnTo>
                      <a:pt x="2309" y="46"/>
                    </a:lnTo>
                    <a:lnTo>
                      <a:pt x="2309" y="43"/>
                    </a:lnTo>
                    <a:lnTo>
                      <a:pt x="2309" y="41"/>
                    </a:lnTo>
                    <a:lnTo>
                      <a:pt x="2309" y="39"/>
                    </a:lnTo>
                    <a:lnTo>
                      <a:pt x="2309" y="37"/>
                    </a:lnTo>
                    <a:lnTo>
                      <a:pt x="2310" y="35"/>
                    </a:lnTo>
                    <a:lnTo>
                      <a:pt x="2310" y="34"/>
                    </a:lnTo>
                    <a:lnTo>
                      <a:pt x="2310" y="32"/>
                    </a:lnTo>
                    <a:lnTo>
                      <a:pt x="2310" y="30"/>
                    </a:lnTo>
                    <a:lnTo>
                      <a:pt x="2310" y="28"/>
                    </a:lnTo>
                    <a:lnTo>
                      <a:pt x="2311" y="27"/>
                    </a:lnTo>
                    <a:lnTo>
                      <a:pt x="2311" y="24"/>
                    </a:lnTo>
                    <a:lnTo>
                      <a:pt x="2311" y="21"/>
                    </a:lnTo>
                    <a:lnTo>
                      <a:pt x="2311" y="19"/>
                    </a:lnTo>
                    <a:lnTo>
                      <a:pt x="2311" y="16"/>
                    </a:lnTo>
                    <a:lnTo>
                      <a:pt x="2312" y="13"/>
                    </a:lnTo>
                    <a:lnTo>
                      <a:pt x="2312" y="11"/>
                    </a:lnTo>
                    <a:lnTo>
                      <a:pt x="2312" y="8"/>
                    </a:lnTo>
                    <a:lnTo>
                      <a:pt x="2312" y="6"/>
                    </a:lnTo>
                    <a:lnTo>
                      <a:pt x="2313" y="5"/>
                    </a:lnTo>
                    <a:lnTo>
                      <a:pt x="2313" y="4"/>
                    </a:lnTo>
                    <a:lnTo>
                      <a:pt x="2313" y="3"/>
                    </a:lnTo>
                    <a:lnTo>
                      <a:pt x="2313" y="2"/>
                    </a:lnTo>
                    <a:lnTo>
                      <a:pt x="2313" y="2"/>
                    </a:lnTo>
                    <a:lnTo>
                      <a:pt x="2313" y="1"/>
                    </a:lnTo>
                    <a:lnTo>
                      <a:pt x="2313" y="0"/>
                    </a:lnTo>
                    <a:lnTo>
                      <a:pt x="2314" y="0"/>
                    </a:lnTo>
                    <a:lnTo>
                      <a:pt x="2314" y="2"/>
                    </a:lnTo>
                    <a:lnTo>
                      <a:pt x="2314" y="5"/>
                    </a:lnTo>
                    <a:lnTo>
                      <a:pt x="2314" y="7"/>
                    </a:lnTo>
                    <a:lnTo>
                      <a:pt x="2314" y="10"/>
                    </a:lnTo>
                    <a:lnTo>
                      <a:pt x="2315" y="13"/>
                    </a:lnTo>
                    <a:lnTo>
                      <a:pt x="2315" y="15"/>
                    </a:lnTo>
                    <a:lnTo>
                      <a:pt x="2315" y="18"/>
                    </a:lnTo>
                    <a:lnTo>
                      <a:pt x="2315" y="21"/>
                    </a:lnTo>
                    <a:lnTo>
                      <a:pt x="2315" y="24"/>
                    </a:lnTo>
                    <a:lnTo>
                      <a:pt x="2316" y="27"/>
                    </a:lnTo>
                    <a:lnTo>
                      <a:pt x="2316" y="30"/>
                    </a:lnTo>
                    <a:lnTo>
                      <a:pt x="2316" y="33"/>
                    </a:lnTo>
                    <a:lnTo>
                      <a:pt x="2316" y="36"/>
                    </a:lnTo>
                    <a:lnTo>
                      <a:pt x="2316" y="39"/>
                    </a:lnTo>
                    <a:lnTo>
                      <a:pt x="2317" y="42"/>
                    </a:lnTo>
                    <a:lnTo>
                      <a:pt x="2317" y="45"/>
                    </a:lnTo>
                    <a:lnTo>
                      <a:pt x="2317" y="46"/>
                    </a:lnTo>
                    <a:lnTo>
                      <a:pt x="2317" y="46"/>
                    </a:lnTo>
                    <a:lnTo>
                      <a:pt x="2317" y="46"/>
                    </a:lnTo>
                    <a:lnTo>
                      <a:pt x="2318" y="46"/>
                    </a:lnTo>
                    <a:lnTo>
                      <a:pt x="2318" y="47"/>
                    </a:lnTo>
                    <a:lnTo>
                      <a:pt x="2318" y="47"/>
                    </a:lnTo>
                    <a:lnTo>
                      <a:pt x="2318" y="47"/>
                    </a:lnTo>
                    <a:lnTo>
                      <a:pt x="2318" y="47"/>
                    </a:lnTo>
                    <a:lnTo>
                      <a:pt x="2319" y="47"/>
                    </a:lnTo>
                    <a:lnTo>
                      <a:pt x="2319" y="47"/>
                    </a:lnTo>
                    <a:lnTo>
                      <a:pt x="2319" y="47"/>
                    </a:lnTo>
                    <a:lnTo>
                      <a:pt x="2319" y="47"/>
                    </a:lnTo>
                    <a:lnTo>
                      <a:pt x="2319" y="47"/>
                    </a:lnTo>
                    <a:lnTo>
                      <a:pt x="2319" y="48"/>
                    </a:lnTo>
                    <a:lnTo>
                      <a:pt x="2320" y="48"/>
                    </a:lnTo>
                    <a:lnTo>
                      <a:pt x="2320" y="48"/>
                    </a:lnTo>
                    <a:lnTo>
                      <a:pt x="2320" y="49"/>
                    </a:lnTo>
                    <a:lnTo>
                      <a:pt x="2320" y="50"/>
                    </a:lnTo>
                    <a:lnTo>
                      <a:pt x="2320" y="51"/>
                    </a:lnTo>
                    <a:lnTo>
                      <a:pt x="2321" y="52"/>
                    </a:lnTo>
                    <a:lnTo>
                      <a:pt x="2321" y="53"/>
                    </a:lnTo>
                    <a:lnTo>
                      <a:pt x="2321" y="53"/>
                    </a:lnTo>
                    <a:lnTo>
                      <a:pt x="2321" y="55"/>
                    </a:lnTo>
                    <a:lnTo>
                      <a:pt x="2321" y="56"/>
                    </a:lnTo>
                    <a:lnTo>
                      <a:pt x="2322" y="57"/>
                    </a:lnTo>
                    <a:lnTo>
                      <a:pt x="2322" y="58"/>
                    </a:lnTo>
                    <a:lnTo>
                      <a:pt x="2322" y="59"/>
                    </a:lnTo>
                    <a:lnTo>
                      <a:pt x="2322" y="61"/>
                    </a:lnTo>
                    <a:lnTo>
                      <a:pt x="2322" y="62"/>
                    </a:lnTo>
                    <a:lnTo>
                      <a:pt x="2323" y="64"/>
                    </a:lnTo>
                    <a:lnTo>
                      <a:pt x="2323" y="65"/>
                    </a:lnTo>
                    <a:lnTo>
                      <a:pt x="2323" y="67"/>
                    </a:lnTo>
                    <a:lnTo>
                      <a:pt x="2323" y="66"/>
                    </a:lnTo>
                    <a:lnTo>
                      <a:pt x="2323" y="65"/>
                    </a:lnTo>
                    <a:lnTo>
                      <a:pt x="2324" y="64"/>
                    </a:lnTo>
                    <a:lnTo>
                      <a:pt x="2324" y="63"/>
                    </a:lnTo>
                    <a:lnTo>
                      <a:pt x="2324" y="62"/>
                    </a:lnTo>
                    <a:lnTo>
                      <a:pt x="2324" y="61"/>
                    </a:lnTo>
                    <a:lnTo>
                      <a:pt x="2324" y="60"/>
                    </a:lnTo>
                    <a:lnTo>
                      <a:pt x="2325" y="59"/>
                    </a:lnTo>
                    <a:lnTo>
                      <a:pt x="2325" y="59"/>
                    </a:lnTo>
                    <a:lnTo>
                      <a:pt x="2325" y="58"/>
                    </a:lnTo>
                    <a:lnTo>
                      <a:pt x="2325" y="58"/>
                    </a:lnTo>
                    <a:lnTo>
                      <a:pt x="2325" y="57"/>
                    </a:lnTo>
                    <a:lnTo>
                      <a:pt x="2325" y="57"/>
                    </a:lnTo>
                    <a:lnTo>
                      <a:pt x="2326" y="56"/>
                    </a:lnTo>
                    <a:lnTo>
                      <a:pt x="2326" y="56"/>
                    </a:lnTo>
                    <a:lnTo>
                      <a:pt x="2326" y="55"/>
                    </a:lnTo>
                    <a:lnTo>
                      <a:pt x="2326" y="55"/>
                    </a:lnTo>
                    <a:lnTo>
                      <a:pt x="2326" y="55"/>
                    </a:lnTo>
                    <a:lnTo>
                      <a:pt x="2327" y="55"/>
                    </a:lnTo>
                    <a:lnTo>
                      <a:pt x="2327" y="55"/>
                    </a:lnTo>
                    <a:lnTo>
                      <a:pt x="2327" y="54"/>
                    </a:lnTo>
                    <a:lnTo>
                      <a:pt x="2327" y="54"/>
                    </a:lnTo>
                    <a:lnTo>
                      <a:pt x="2327" y="54"/>
                    </a:lnTo>
                    <a:lnTo>
                      <a:pt x="2328" y="54"/>
                    </a:lnTo>
                    <a:lnTo>
                      <a:pt x="2328" y="54"/>
                    </a:lnTo>
                    <a:lnTo>
                      <a:pt x="2328" y="54"/>
                    </a:lnTo>
                    <a:lnTo>
                      <a:pt x="2328" y="54"/>
                    </a:lnTo>
                    <a:lnTo>
                      <a:pt x="2328" y="54"/>
                    </a:lnTo>
                    <a:lnTo>
                      <a:pt x="2329" y="54"/>
                    </a:lnTo>
                    <a:lnTo>
                      <a:pt x="2329" y="54"/>
                    </a:lnTo>
                    <a:lnTo>
                      <a:pt x="2329" y="54"/>
                    </a:lnTo>
                    <a:lnTo>
                      <a:pt x="2329" y="54"/>
                    </a:lnTo>
                    <a:lnTo>
                      <a:pt x="2329" y="54"/>
                    </a:lnTo>
                    <a:lnTo>
                      <a:pt x="2330" y="53"/>
                    </a:lnTo>
                    <a:lnTo>
                      <a:pt x="2330" y="53"/>
                    </a:lnTo>
                    <a:lnTo>
                      <a:pt x="2330" y="52"/>
                    </a:lnTo>
                    <a:lnTo>
                      <a:pt x="2330" y="52"/>
                    </a:lnTo>
                    <a:lnTo>
                      <a:pt x="2330" y="51"/>
                    </a:lnTo>
                    <a:lnTo>
                      <a:pt x="2331" y="51"/>
                    </a:lnTo>
                    <a:lnTo>
                      <a:pt x="2331" y="50"/>
                    </a:lnTo>
                    <a:lnTo>
                      <a:pt x="2331" y="50"/>
                    </a:lnTo>
                    <a:lnTo>
                      <a:pt x="2331" y="50"/>
                    </a:lnTo>
                    <a:lnTo>
                      <a:pt x="2331" y="50"/>
                    </a:lnTo>
                    <a:lnTo>
                      <a:pt x="2331" y="50"/>
                    </a:lnTo>
                    <a:lnTo>
                      <a:pt x="2332" y="50"/>
                    </a:lnTo>
                    <a:lnTo>
                      <a:pt x="2332" y="50"/>
                    </a:lnTo>
                    <a:lnTo>
                      <a:pt x="2332" y="50"/>
                    </a:lnTo>
                    <a:lnTo>
                      <a:pt x="2332" y="50"/>
                    </a:lnTo>
                    <a:lnTo>
                      <a:pt x="2332" y="52"/>
                    </a:lnTo>
                    <a:lnTo>
                      <a:pt x="2333" y="53"/>
                    </a:lnTo>
                    <a:lnTo>
                      <a:pt x="2333" y="54"/>
                    </a:lnTo>
                    <a:lnTo>
                      <a:pt x="2333" y="56"/>
                    </a:lnTo>
                    <a:lnTo>
                      <a:pt x="2333" y="58"/>
                    </a:lnTo>
                    <a:lnTo>
                      <a:pt x="2333" y="59"/>
                    </a:lnTo>
                    <a:lnTo>
                      <a:pt x="2334" y="60"/>
                    </a:lnTo>
                    <a:lnTo>
                      <a:pt x="2334" y="62"/>
                    </a:lnTo>
                    <a:lnTo>
                      <a:pt x="2334" y="63"/>
                    </a:lnTo>
                    <a:lnTo>
                      <a:pt x="2334" y="64"/>
                    </a:lnTo>
                    <a:lnTo>
                      <a:pt x="2334" y="66"/>
                    </a:lnTo>
                    <a:lnTo>
                      <a:pt x="2335" y="67"/>
                    </a:lnTo>
                    <a:lnTo>
                      <a:pt x="2335" y="68"/>
                    </a:lnTo>
                    <a:lnTo>
                      <a:pt x="2335" y="69"/>
                    </a:lnTo>
                    <a:lnTo>
                      <a:pt x="2335" y="71"/>
                    </a:lnTo>
                    <a:lnTo>
                      <a:pt x="2335" y="72"/>
                    </a:lnTo>
                    <a:lnTo>
                      <a:pt x="2336" y="71"/>
                    </a:lnTo>
                    <a:lnTo>
                      <a:pt x="2336" y="70"/>
                    </a:lnTo>
                    <a:lnTo>
                      <a:pt x="2336" y="69"/>
                    </a:lnTo>
                    <a:lnTo>
                      <a:pt x="2336" y="68"/>
                    </a:lnTo>
                    <a:lnTo>
                      <a:pt x="2336" y="66"/>
                    </a:lnTo>
                    <a:lnTo>
                      <a:pt x="2336" y="65"/>
                    </a:lnTo>
                    <a:lnTo>
                      <a:pt x="2336" y="64"/>
                    </a:lnTo>
                    <a:lnTo>
                      <a:pt x="2337" y="63"/>
                    </a:lnTo>
                    <a:lnTo>
                      <a:pt x="2337" y="64"/>
                    </a:lnTo>
                    <a:lnTo>
                      <a:pt x="2337" y="65"/>
                    </a:lnTo>
                    <a:lnTo>
                      <a:pt x="2337" y="66"/>
                    </a:lnTo>
                    <a:lnTo>
                      <a:pt x="2337" y="68"/>
                    </a:lnTo>
                    <a:lnTo>
                      <a:pt x="2338" y="69"/>
                    </a:lnTo>
                    <a:lnTo>
                      <a:pt x="2338" y="70"/>
                    </a:lnTo>
                    <a:lnTo>
                      <a:pt x="2338" y="72"/>
                    </a:lnTo>
                    <a:lnTo>
                      <a:pt x="2338" y="73"/>
                    </a:lnTo>
                    <a:lnTo>
                      <a:pt x="2339" y="75"/>
                    </a:lnTo>
                    <a:lnTo>
                      <a:pt x="2339" y="76"/>
                    </a:lnTo>
                    <a:lnTo>
                      <a:pt x="2339" y="77"/>
                    </a:lnTo>
                    <a:lnTo>
                      <a:pt x="2339" y="79"/>
                    </a:lnTo>
                    <a:lnTo>
                      <a:pt x="2339" y="80"/>
                    </a:lnTo>
                    <a:lnTo>
                      <a:pt x="2340" y="82"/>
                    </a:lnTo>
                    <a:lnTo>
                      <a:pt x="2340" y="83"/>
                    </a:lnTo>
                    <a:lnTo>
                      <a:pt x="2340" y="85"/>
                    </a:lnTo>
                    <a:lnTo>
                      <a:pt x="2340" y="86"/>
                    </a:lnTo>
                    <a:lnTo>
                      <a:pt x="2340" y="87"/>
                    </a:lnTo>
                    <a:lnTo>
                      <a:pt x="2341" y="88"/>
                    </a:lnTo>
                    <a:lnTo>
                      <a:pt x="2341" y="90"/>
                    </a:lnTo>
                    <a:lnTo>
                      <a:pt x="2341" y="91"/>
                    </a:lnTo>
                    <a:lnTo>
                      <a:pt x="2341" y="92"/>
                    </a:lnTo>
                    <a:lnTo>
                      <a:pt x="2341" y="94"/>
                    </a:lnTo>
                    <a:lnTo>
                      <a:pt x="2342" y="95"/>
                    </a:lnTo>
                    <a:lnTo>
                      <a:pt x="2342" y="95"/>
                    </a:lnTo>
                    <a:lnTo>
                      <a:pt x="2342" y="95"/>
                    </a:lnTo>
                    <a:lnTo>
                      <a:pt x="2342" y="96"/>
                    </a:lnTo>
                    <a:lnTo>
                      <a:pt x="2342" y="96"/>
                    </a:lnTo>
                    <a:lnTo>
                      <a:pt x="2342" y="96"/>
                    </a:lnTo>
                    <a:lnTo>
                      <a:pt x="2342" y="96"/>
                    </a:lnTo>
                    <a:lnTo>
                      <a:pt x="2343" y="96"/>
                    </a:lnTo>
                    <a:lnTo>
                      <a:pt x="2343" y="97"/>
                    </a:lnTo>
                    <a:lnTo>
                      <a:pt x="2343" y="97"/>
                    </a:lnTo>
                    <a:lnTo>
                      <a:pt x="2343" y="97"/>
                    </a:lnTo>
                    <a:lnTo>
                      <a:pt x="2343" y="97"/>
                    </a:lnTo>
                    <a:lnTo>
                      <a:pt x="2344" y="97"/>
                    </a:lnTo>
                    <a:lnTo>
                      <a:pt x="2344" y="97"/>
                    </a:lnTo>
                    <a:lnTo>
                      <a:pt x="2344" y="97"/>
                    </a:lnTo>
                    <a:lnTo>
                      <a:pt x="2344" y="97"/>
                    </a:lnTo>
                    <a:lnTo>
                      <a:pt x="2344" y="97"/>
                    </a:lnTo>
                    <a:lnTo>
                      <a:pt x="2345" y="97"/>
                    </a:lnTo>
                    <a:lnTo>
                      <a:pt x="2345" y="97"/>
                    </a:lnTo>
                    <a:lnTo>
                      <a:pt x="2345" y="97"/>
                    </a:lnTo>
                    <a:lnTo>
                      <a:pt x="2345" y="98"/>
                    </a:lnTo>
                    <a:lnTo>
                      <a:pt x="2345" y="98"/>
                    </a:lnTo>
                    <a:lnTo>
                      <a:pt x="2346" y="98"/>
                    </a:lnTo>
                    <a:lnTo>
                      <a:pt x="2346" y="98"/>
                    </a:lnTo>
                    <a:lnTo>
                      <a:pt x="2346" y="98"/>
                    </a:lnTo>
                    <a:lnTo>
                      <a:pt x="2346" y="99"/>
                    </a:lnTo>
                    <a:lnTo>
                      <a:pt x="2347" y="100"/>
                    </a:lnTo>
                    <a:lnTo>
                      <a:pt x="2347" y="100"/>
                    </a:lnTo>
                    <a:lnTo>
                      <a:pt x="2347" y="101"/>
                    </a:lnTo>
                    <a:lnTo>
                      <a:pt x="2347" y="102"/>
                    </a:lnTo>
                    <a:lnTo>
                      <a:pt x="2347" y="103"/>
                    </a:lnTo>
                    <a:lnTo>
                      <a:pt x="2348" y="104"/>
                    </a:lnTo>
                    <a:lnTo>
                      <a:pt x="2348" y="105"/>
                    </a:lnTo>
                    <a:lnTo>
                      <a:pt x="2348" y="108"/>
                    </a:lnTo>
                    <a:lnTo>
                      <a:pt x="2348" y="113"/>
                    </a:lnTo>
                    <a:lnTo>
                      <a:pt x="2348" y="118"/>
                    </a:lnTo>
                    <a:lnTo>
                      <a:pt x="2348" y="123"/>
                    </a:lnTo>
                    <a:lnTo>
                      <a:pt x="2348" y="127"/>
                    </a:lnTo>
                    <a:lnTo>
                      <a:pt x="2349" y="132"/>
                    </a:lnTo>
                    <a:lnTo>
                      <a:pt x="2349" y="137"/>
                    </a:lnTo>
                    <a:lnTo>
                      <a:pt x="2349" y="141"/>
                    </a:lnTo>
                    <a:lnTo>
                      <a:pt x="2349" y="146"/>
                    </a:lnTo>
                    <a:lnTo>
                      <a:pt x="2349" y="151"/>
                    </a:lnTo>
                    <a:lnTo>
                      <a:pt x="2350" y="156"/>
                    </a:lnTo>
                    <a:lnTo>
                      <a:pt x="2350" y="160"/>
                    </a:lnTo>
                    <a:lnTo>
                      <a:pt x="2350" y="165"/>
                    </a:lnTo>
                    <a:lnTo>
                      <a:pt x="2350" y="170"/>
                    </a:lnTo>
                    <a:lnTo>
                      <a:pt x="2350" y="175"/>
                    </a:lnTo>
                    <a:lnTo>
                      <a:pt x="2351" y="180"/>
                    </a:lnTo>
                    <a:lnTo>
                      <a:pt x="2351" y="182"/>
                    </a:lnTo>
                    <a:lnTo>
                      <a:pt x="2351" y="185"/>
                    </a:lnTo>
                    <a:lnTo>
                      <a:pt x="2351" y="187"/>
                    </a:lnTo>
                    <a:lnTo>
                      <a:pt x="2351" y="189"/>
                    </a:lnTo>
                    <a:lnTo>
                      <a:pt x="2352" y="192"/>
                    </a:lnTo>
                    <a:lnTo>
                      <a:pt x="2352" y="194"/>
                    </a:lnTo>
                    <a:lnTo>
                      <a:pt x="2352" y="196"/>
                    </a:lnTo>
                    <a:lnTo>
                      <a:pt x="2352" y="199"/>
                    </a:lnTo>
                    <a:lnTo>
                      <a:pt x="2352" y="200"/>
                    </a:lnTo>
                    <a:lnTo>
                      <a:pt x="2353" y="202"/>
                    </a:lnTo>
                    <a:lnTo>
                      <a:pt x="2353" y="204"/>
                    </a:lnTo>
                    <a:lnTo>
                      <a:pt x="2353" y="205"/>
                    </a:lnTo>
                    <a:lnTo>
                      <a:pt x="2353" y="207"/>
                    </a:lnTo>
                    <a:lnTo>
                      <a:pt x="2354" y="208"/>
                    </a:lnTo>
                    <a:lnTo>
                      <a:pt x="2354" y="210"/>
                    </a:lnTo>
                    <a:lnTo>
                      <a:pt x="2354" y="211"/>
                    </a:lnTo>
                    <a:lnTo>
                      <a:pt x="2354" y="213"/>
                    </a:lnTo>
                    <a:lnTo>
                      <a:pt x="2354" y="215"/>
                    </a:lnTo>
                    <a:lnTo>
                      <a:pt x="2354" y="217"/>
                    </a:lnTo>
                    <a:lnTo>
                      <a:pt x="2354" y="219"/>
                    </a:lnTo>
                    <a:lnTo>
                      <a:pt x="2355" y="221"/>
                    </a:lnTo>
                    <a:lnTo>
                      <a:pt x="2355" y="223"/>
                    </a:lnTo>
                    <a:lnTo>
                      <a:pt x="2355" y="225"/>
                    </a:lnTo>
                    <a:lnTo>
                      <a:pt x="2355" y="227"/>
                    </a:lnTo>
                    <a:lnTo>
                      <a:pt x="2355" y="228"/>
                    </a:lnTo>
                    <a:lnTo>
                      <a:pt x="2356" y="229"/>
                    </a:lnTo>
                    <a:lnTo>
                      <a:pt x="2356" y="229"/>
                    </a:lnTo>
                    <a:lnTo>
                      <a:pt x="2356" y="229"/>
                    </a:lnTo>
                    <a:lnTo>
                      <a:pt x="2356" y="230"/>
                    </a:lnTo>
                    <a:lnTo>
                      <a:pt x="2356" y="231"/>
                    </a:lnTo>
                    <a:lnTo>
                      <a:pt x="2357" y="231"/>
                    </a:lnTo>
                    <a:lnTo>
                      <a:pt x="2357" y="232"/>
                    </a:lnTo>
                    <a:lnTo>
                      <a:pt x="2357" y="233"/>
                    </a:lnTo>
                    <a:lnTo>
                      <a:pt x="2357" y="234"/>
                    </a:lnTo>
                    <a:lnTo>
                      <a:pt x="2357" y="234"/>
                    </a:lnTo>
                    <a:lnTo>
                      <a:pt x="2358" y="235"/>
                    </a:lnTo>
                    <a:lnTo>
                      <a:pt x="2358" y="236"/>
                    </a:lnTo>
                    <a:lnTo>
                      <a:pt x="2358" y="237"/>
                    </a:lnTo>
                    <a:lnTo>
                      <a:pt x="2358" y="238"/>
                    </a:lnTo>
                    <a:lnTo>
                      <a:pt x="2358" y="239"/>
                    </a:lnTo>
                    <a:lnTo>
                      <a:pt x="2359" y="238"/>
                    </a:lnTo>
                    <a:lnTo>
                      <a:pt x="2359" y="237"/>
                    </a:lnTo>
                    <a:lnTo>
                      <a:pt x="2359" y="236"/>
                    </a:lnTo>
                    <a:lnTo>
                      <a:pt x="2359" y="235"/>
                    </a:lnTo>
                    <a:lnTo>
                      <a:pt x="2359" y="234"/>
                    </a:lnTo>
                    <a:lnTo>
                      <a:pt x="2360" y="233"/>
                    </a:lnTo>
                    <a:lnTo>
                      <a:pt x="2360" y="232"/>
                    </a:lnTo>
                    <a:lnTo>
                      <a:pt x="2360" y="231"/>
                    </a:lnTo>
                    <a:lnTo>
                      <a:pt x="2360" y="231"/>
                    </a:lnTo>
                    <a:lnTo>
                      <a:pt x="2360" y="231"/>
                    </a:lnTo>
                    <a:lnTo>
                      <a:pt x="2360" y="232"/>
                    </a:lnTo>
                    <a:lnTo>
                      <a:pt x="2361" y="232"/>
                    </a:lnTo>
                    <a:lnTo>
                      <a:pt x="2361" y="232"/>
                    </a:lnTo>
                    <a:lnTo>
                      <a:pt x="2361" y="233"/>
                    </a:lnTo>
                    <a:lnTo>
                      <a:pt x="2361" y="233"/>
                    </a:lnTo>
                    <a:lnTo>
                      <a:pt x="2361" y="234"/>
                    </a:lnTo>
                    <a:lnTo>
                      <a:pt x="2362" y="234"/>
                    </a:lnTo>
                    <a:lnTo>
                      <a:pt x="2362" y="235"/>
                    </a:lnTo>
                    <a:lnTo>
                      <a:pt x="2362" y="236"/>
                    </a:lnTo>
                    <a:lnTo>
                      <a:pt x="2362" y="237"/>
                    </a:lnTo>
                    <a:lnTo>
                      <a:pt x="2362" y="238"/>
                    </a:lnTo>
                    <a:lnTo>
                      <a:pt x="2363" y="239"/>
                    </a:lnTo>
                    <a:lnTo>
                      <a:pt x="2363" y="239"/>
                    </a:lnTo>
                    <a:lnTo>
                      <a:pt x="2363" y="240"/>
                    </a:lnTo>
                    <a:lnTo>
                      <a:pt x="2363" y="241"/>
                    </a:lnTo>
                    <a:lnTo>
                      <a:pt x="2363" y="241"/>
                    </a:lnTo>
                    <a:lnTo>
                      <a:pt x="2364" y="242"/>
                    </a:lnTo>
                    <a:lnTo>
                      <a:pt x="2364" y="242"/>
                    </a:lnTo>
                    <a:lnTo>
                      <a:pt x="2364" y="243"/>
                    </a:lnTo>
                    <a:lnTo>
                      <a:pt x="2364" y="243"/>
                    </a:lnTo>
                    <a:lnTo>
                      <a:pt x="2364" y="244"/>
                    </a:lnTo>
                    <a:lnTo>
                      <a:pt x="2365" y="245"/>
                    </a:lnTo>
                    <a:lnTo>
                      <a:pt x="2365" y="245"/>
                    </a:lnTo>
                    <a:lnTo>
                      <a:pt x="2365" y="246"/>
                    </a:lnTo>
                    <a:lnTo>
                      <a:pt x="2365" y="247"/>
                    </a:lnTo>
                    <a:lnTo>
                      <a:pt x="2365" y="247"/>
                    </a:lnTo>
                    <a:lnTo>
                      <a:pt x="2365" y="248"/>
                    </a:lnTo>
                    <a:lnTo>
                      <a:pt x="2366" y="249"/>
                    </a:lnTo>
                    <a:lnTo>
                      <a:pt x="2366" y="250"/>
                    </a:lnTo>
                    <a:lnTo>
                      <a:pt x="2366" y="250"/>
                    </a:lnTo>
                    <a:lnTo>
                      <a:pt x="2366" y="250"/>
                    </a:lnTo>
                    <a:lnTo>
                      <a:pt x="2366" y="250"/>
                    </a:lnTo>
                    <a:lnTo>
                      <a:pt x="2367" y="250"/>
                    </a:lnTo>
                    <a:lnTo>
                      <a:pt x="2367" y="249"/>
                    </a:lnTo>
                    <a:lnTo>
                      <a:pt x="2367" y="249"/>
                    </a:lnTo>
                    <a:lnTo>
                      <a:pt x="2367" y="248"/>
                    </a:lnTo>
                    <a:lnTo>
                      <a:pt x="2367" y="248"/>
                    </a:lnTo>
                    <a:lnTo>
                      <a:pt x="2368" y="247"/>
                    </a:lnTo>
                    <a:lnTo>
                      <a:pt x="2368" y="248"/>
                    </a:lnTo>
                    <a:lnTo>
                      <a:pt x="2368" y="248"/>
                    </a:lnTo>
                    <a:lnTo>
                      <a:pt x="2368" y="249"/>
                    </a:lnTo>
                    <a:lnTo>
                      <a:pt x="2368" y="250"/>
                    </a:lnTo>
                    <a:lnTo>
                      <a:pt x="2369" y="251"/>
                    </a:lnTo>
                    <a:lnTo>
                      <a:pt x="2369" y="251"/>
                    </a:lnTo>
                    <a:lnTo>
                      <a:pt x="2369" y="252"/>
                    </a:lnTo>
                    <a:lnTo>
                      <a:pt x="2369" y="253"/>
                    </a:lnTo>
                    <a:lnTo>
                      <a:pt x="2369" y="253"/>
                    </a:lnTo>
                    <a:lnTo>
                      <a:pt x="2370" y="252"/>
                    </a:lnTo>
                    <a:lnTo>
                      <a:pt x="2370" y="252"/>
                    </a:lnTo>
                    <a:lnTo>
                      <a:pt x="2370" y="252"/>
                    </a:lnTo>
                    <a:lnTo>
                      <a:pt x="2370" y="252"/>
                    </a:lnTo>
                    <a:lnTo>
                      <a:pt x="2370" y="251"/>
                    </a:lnTo>
                    <a:lnTo>
                      <a:pt x="2371" y="251"/>
                    </a:lnTo>
                    <a:lnTo>
                      <a:pt x="2371" y="250"/>
                    </a:lnTo>
                    <a:lnTo>
                      <a:pt x="2371" y="250"/>
                    </a:lnTo>
                    <a:lnTo>
                      <a:pt x="2371" y="250"/>
                    </a:lnTo>
                    <a:lnTo>
                      <a:pt x="2371" y="249"/>
                    </a:lnTo>
                    <a:lnTo>
                      <a:pt x="2371" y="249"/>
                    </a:lnTo>
                    <a:lnTo>
                      <a:pt x="2371" y="248"/>
                    </a:lnTo>
                    <a:lnTo>
                      <a:pt x="2372" y="248"/>
                    </a:lnTo>
                    <a:lnTo>
                      <a:pt x="2372" y="247"/>
                    </a:lnTo>
                    <a:lnTo>
                      <a:pt x="2372" y="247"/>
                    </a:lnTo>
                    <a:lnTo>
                      <a:pt x="2372" y="248"/>
                    </a:lnTo>
                    <a:lnTo>
                      <a:pt x="2373" y="249"/>
                    </a:lnTo>
                    <a:lnTo>
                      <a:pt x="2373" y="250"/>
                    </a:lnTo>
                    <a:lnTo>
                      <a:pt x="2373" y="252"/>
                    </a:lnTo>
                    <a:lnTo>
                      <a:pt x="2373" y="253"/>
                    </a:lnTo>
                    <a:lnTo>
                      <a:pt x="2373" y="254"/>
                    </a:lnTo>
                    <a:lnTo>
                      <a:pt x="2374" y="256"/>
                    </a:lnTo>
                    <a:lnTo>
                      <a:pt x="2374" y="257"/>
                    </a:lnTo>
                    <a:lnTo>
                      <a:pt x="2374" y="258"/>
                    </a:lnTo>
                    <a:lnTo>
                      <a:pt x="2374" y="258"/>
                    </a:lnTo>
                    <a:lnTo>
                      <a:pt x="2374" y="259"/>
                    </a:lnTo>
                    <a:lnTo>
                      <a:pt x="2375" y="260"/>
                    </a:lnTo>
                    <a:lnTo>
                      <a:pt x="2375" y="260"/>
                    </a:lnTo>
                    <a:lnTo>
                      <a:pt x="2375" y="261"/>
                    </a:lnTo>
                    <a:lnTo>
                      <a:pt x="2375" y="262"/>
                    </a:lnTo>
                    <a:lnTo>
                      <a:pt x="2375" y="262"/>
                    </a:lnTo>
                    <a:lnTo>
                      <a:pt x="2376" y="263"/>
                    </a:lnTo>
                    <a:lnTo>
                      <a:pt x="2376" y="264"/>
                    </a:lnTo>
                    <a:lnTo>
                      <a:pt x="2376" y="265"/>
                    </a:lnTo>
                    <a:lnTo>
                      <a:pt x="2376" y="267"/>
                    </a:lnTo>
                    <a:lnTo>
                      <a:pt x="2376" y="268"/>
                    </a:lnTo>
                    <a:lnTo>
                      <a:pt x="2377" y="269"/>
                    </a:lnTo>
                    <a:lnTo>
                      <a:pt x="2377" y="270"/>
                    </a:lnTo>
                    <a:lnTo>
                      <a:pt x="2377" y="271"/>
                    </a:lnTo>
                    <a:lnTo>
                      <a:pt x="2377" y="271"/>
                    </a:lnTo>
                    <a:lnTo>
                      <a:pt x="2377" y="271"/>
                    </a:lnTo>
                    <a:lnTo>
                      <a:pt x="2377" y="270"/>
                    </a:lnTo>
                    <a:lnTo>
                      <a:pt x="2377" y="270"/>
                    </a:lnTo>
                    <a:lnTo>
                      <a:pt x="2378" y="270"/>
                    </a:lnTo>
                    <a:lnTo>
                      <a:pt x="2378" y="269"/>
                    </a:lnTo>
                    <a:lnTo>
                      <a:pt x="2378" y="269"/>
                    </a:lnTo>
                    <a:lnTo>
                      <a:pt x="2378" y="269"/>
                    </a:lnTo>
                    <a:lnTo>
                      <a:pt x="2378" y="268"/>
                    </a:lnTo>
                    <a:lnTo>
                      <a:pt x="2379" y="267"/>
                    </a:lnTo>
                    <a:lnTo>
                      <a:pt x="2379" y="267"/>
                    </a:lnTo>
                    <a:lnTo>
                      <a:pt x="2379" y="266"/>
                    </a:lnTo>
                    <a:lnTo>
                      <a:pt x="2379" y="266"/>
                    </a:lnTo>
                    <a:lnTo>
                      <a:pt x="2379" y="265"/>
                    </a:lnTo>
                    <a:lnTo>
                      <a:pt x="2380" y="264"/>
                    </a:lnTo>
                    <a:lnTo>
                      <a:pt x="2380" y="264"/>
                    </a:lnTo>
                    <a:lnTo>
                      <a:pt x="2380" y="264"/>
                    </a:lnTo>
                    <a:lnTo>
                      <a:pt x="2380" y="265"/>
                    </a:lnTo>
                    <a:lnTo>
                      <a:pt x="2381" y="266"/>
                    </a:lnTo>
                    <a:lnTo>
                      <a:pt x="2381" y="266"/>
                    </a:lnTo>
                    <a:lnTo>
                      <a:pt x="2381" y="267"/>
                    </a:lnTo>
                    <a:lnTo>
                      <a:pt x="2381" y="268"/>
                    </a:lnTo>
                    <a:lnTo>
                      <a:pt x="2381" y="269"/>
                    </a:lnTo>
                    <a:lnTo>
                      <a:pt x="2382" y="269"/>
                    </a:lnTo>
                    <a:lnTo>
                      <a:pt x="2382" y="272"/>
                    </a:lnTo>
                    <a:lnTo>
                      <a:pt x="2382" y="277"/>
                    </a:lnTo>
                    <a:lnTo>
                      <a:pt x="2382" y="282"/>
                    </a:lnTo>
                    <a:lnTo>
                      <a:pt x="2382" y="287"/>
                    </a:lnTo>
                    <a:lnTo>
                      <a:pt x="2383" y="292"/>
                    </a:lnTo>
                    <a:lnTo>
                      <a:pt x="2383" y="297"/>
                    </a:lnTo>
                    <a:lnTo>
                      <a:pt x="2383" y="302"/>
                    </a:lnTo>
                    <a:lnTo>
                      <a:pt x="2383" y="307"/>
                    </a:lnTo>
                    <a:lnTo>
                      <a:pt x="2383" y="310"/>
                    </a:lnTo>
                    <a:lnTo>
                      <a:pt x="2383" y="312"/>
                    </a:lnTo>
                    <a:lnTo>
                      <a:pt x="2383" y="315"/>
                    </a:lnTo>
                    <a:lnTo>
                      <a:pt x="2384" y="317"/>
                    </a:lnTo>
                    <a:lnTo>
                      <a:pt x="2384" y="319"/>
                    </a:lnTo>
                    <a:lnTo>
                      <a:pt x="2384" y="321"/>
                    </a:lnTo>
                    <a:lnTo>
                      <a:pt x="2384" y="323"/>
                    </a:lnTo>
                    <a:lnTo>
                      <a:pt x="2384" y="325"/>
                    </a:lnTo>
                    <a:lnTo>
                      <a:pt x="2385" y="327"/>
                    </a:lnTo>
                    <a:lnTo>
                      <a:pt x="2385" y="328"/>
                    </a:lnTo>
                    <a:lnTo>
                      <a:pt x="2385" y="329"/>
                    </a:lnTo>
                    <a:lnTo>
                      <a:pt x="2385" y="330"/>
                    </a:lnTo>
                    <a:lnTo>
                      <a:pt x="2385" y="331"/>
                    </a:lnTo>
                    <a:lnTo>
                      <a:pt x="2386" y="332"/>
                    </a:lnTo>
                    <a:lnTo>
                      <a:pt x="2386" y="333"/>
                    </a:lnTo>
                    <a:lnTo>
                      <a:pt x="2386" y="334"/>
                    </a:lnTo>
                    <a:lnTo>
                      <a:pt x="2386" y="336"/>
                    </a:lnTo>
                    <a:lnTo>
                      <a:pt x="2386" y="339"/>
                    </a:lnTo>
                    <a:lnTo>
                      <a:pt x="2387" y="341"/>
                    </a:lnTo>
                    <a:lnTo>
                      <a:pt x="2387" y="344"/>
                    </a:lnTo>
                    <a:lnTo>
                      <a:pt x="2387" y="346"/>
                    </a:lnTo>
                    <a:lnTo>
                      <a:pt x="2387" y="349"/>
                    </a:lnTo>
                    <a:lnTo>
                      <a:pt x="2388" y="352"/>
                    </a:lnTo>
                    <a:lnTo>
                      <a:pt x="2388" y="354"/>
                    </a:lnTo>
                    <a:lnTo>
                      <a:pt x="2388" y="355"/>
                    </a:lnTo>
                    <a:lnTo>
                      <a:pt x="2388" y="354"/>
                    </a:lnTo>
                    <a:lnTo>
                      <a:pt x="2388" y="354"/>
                    </a:lnTo>
                    <a:lnTo>
                      <a:pt x="2389" y="353"/>
                    </a:lnTo>
                    <a:lnTo>
                      <a:pt x="2389" y="353"/>
                    </a:lnTo>
                    <a:lnTo>
                      <a:pt x="2389" y="352"/>
                    </a:lnTo>
                    <a:lnTo>
                      <a:pt x="2389" y="352"/>
                    </a:lnTo>
                    <a:lnTo>
                      <a:pt x="2389" y="351"/>
                    </a:lnTo>
                    <a:lnTo>
                      <a:pt x="2389" y="352"/>
                    </a:lnTo>
                    <a:lnTo>
                      <a:pt x="2389" y="352"/>
                    </a:lnTo>
                    <a:lnTo>
                      <a:pt x="2390" y="353"/>
                    </a:lnTo>
                    <a:lnTo>
                      <a:pt x="2390" y="354"/>
                    </a:lnTo>
                    <a:lnTo>
                      <a:pt x="2390" y="356"/>
                    </a:lnTo>
                    <a:lnTo>
                      <a:pt x="2390" y="357"/>
                    </a:lnTo>
                    <a:lnTo>
                      <a:pt x="2390" y="358"/>
                    </a:lnTo>
                    <a:lnTo>
                      <a:pt x="2391" y="358"/>
                    </a:lnTo>
                    <a:lnTo>
                      <a:pt x="2391" y="359"/>
                    </a:lnTo>
                    <a:lnTo>
                      <a:pt x="2391" y="359"/>
                    </a:lnTo>
                    <a:lnTo>
                      <a:pt x="2391" y="359"/>
                    </a:lnTo>
                    <a:lnTo>
                      <a:pt x="2391" y="359"/>
                    </a:lnTo>
                    <a:lnTo>
                      <a:pt x="2392" y="359"/>
                    </a:lnTo>
                    <a:lnTo>
                      <a:pt x="2392" y="359"/>
                    </a:lnTo>
                    <a:lnTo>
                      <a:pt x="2392" y="359"/>
                    </a:lnTo>
                    <a:lnTo>
                      <a:pt x="2392" y="358"/>
                    </a:lnTo>
                    <a:lnTo>
                      <a:pt x="2392" y="359"/>
                    </a:lnTo>
                    <a:lnTo>
                      <a:pt x="2393" y="359"/>
                    </a:lnTo>
                    <a:lnTo>
                      <a:pt x="2393" y="360"/>
                    </a:lnTo>
                    <a:lnTo>
                      <a:pt x="2393" y="360"/>
                    </a:lnTo>
                    <a:lnTo>
                      <a:pt x="2393" y="361"/>
                    </a:lnTo>
                    <a:lnTo>
                      <a:pt x="2393" y="361"/>
                    </a:lnTo>
                    <a:lnTo>
                      <a:pt x="2394" y="361"/>
                    </a:lnTo>
                    <a:lnTo>
                      <a:pt x="2394" y="362"/>
                    </a:lnTo>
                    <a:lnTo>
                      <a:pt x="2394" y="362"/>
                    </a:lnTo>
                    <a:lnTo>
                      <a:pt x="2394" y="362"/>
                    </a:lnTo>
                    <a:lnTo>
                      <a:pt x="2394" y="362"/>
                    </a:lnTo>
                    <a:lnTo>
                      <a:pt x="2395" y="361"/>
                    </a:lnTo>
                    <a:lnTo>
                      <a:pt x="2395" y="361"/>
                    </a:lnTo>
                    <a:lnTo>
                      <a:pt x="2395" y="361"/>
                    </a:lnTo>
                    <a:lnTo>
                      <a:pt x="2395" y="361"/>
                    </a:lnTo>
                    <a:lnTo>
                      <a:pt x="2395" y="361"/>
                    </a:lnTo>
                    <a:lnTo>
                      <a:pt x="2395" y="361"/>
                    </a:lnTo>
                    <a:lnTo>
                      <a:pt x="2396" y="361"/>
                    </a:lnTo>
                    <a:lnTo>
                      <a:pt x="2396" y="362"/>
                    </a:lnTo>
                    <a:lnTo>
                      <a:pt x="2396" y="362"/>
                    </a:lnTo>
                    <a:lnTo>
                      <a:pt x="2396" y="362"/>
                    </a:lnTo>
                    <a:lnTo>
                      <a:pt x="2396" y="363"/>
                    </a:lnTo>
                    <a:lnTo>
                      <a:pt x="2397" y="363"/>
                    </a:lnTo>
                    <a:lnTo>
                      <a:pt x="2397" y="363"/>
                    </a:lnTo>
                    <a:lnTo>
                      <a:pt x="2397" y="363"/>
                    </a:lnTo>
                    <a:lnTo>
                      <a:pt x="2397" y="363"/>
                    </a:lnTo>
                    <a:lnTo>
                      <a:pt x="2397" y="363"/>
                    </a:lnTo>
                    <a:lnTo>
                      <a:pt x="2398" y="362"/>
                    </a:lnTo>
                    <a:lnTo>
                      <a:pt x="2398" y="362"/>
                    </a:lnTo>
                    <a:lnTo>
                      <a:pt x="2398" y="361"/>
                    </a:lnTo>
                    <a:lnTo>
                      <a:pt x="2398" y="361"/>
                    </a:lnTo>
                    <a:lnTo>
                      <a:pt x="2398" y="361"/>
                    </a:lnTo>
                    <a:lnTo>
                      <a:pt x="2399" y="361"/>
                    </a:lnTo>
                    <a:lnTo>
                      <a:pt x="2399" y="361"/>
                    </a:lnTo>
                    <a:lnTo>
                      <a:pt x="2399" y="362"/>
                    </a:lnTo>
                    <a:lnTo>
                      <a:pt x="2399" y="362"/>
                    </a:lnTo>
                    <a:lnTo>
                      <a:pt x="2399" y="362"/>
                    </a:lnTo>
                    <a:lnTo>
                      <a:pt x="2400" y="363"/>
                    </a:lnTo>
                    <a:lnTo>
                      <a:pt x="2400" y="363"/>
                    </a:lnTo>
                    <a:lnTo>
                      <a:pt x="2400" y="364"/>
                    </a:lnTo>
                    <a:lnTo>
                      <a:pt x="2400" y="364"/>
                    </a:lnTo>
                    <a:lnTo>
                      <a:pt x="2400" y="364"/>
                    </a:lnTo>
                    <a:lnTo>
                      <a:pt x="2400" y="365"/>
                    </a:lnTo>
                    <a:lnTo>
                      <a:pt x="2401" y="365"/>
                    </a:lnTo>
                    <a:lnTo>
                      <a:pt x="2401" y="366"/>
                    </a:lnTo>
                    <a:lnTo>
                      <a:pt x="2401" y="367"/>
                    </a:lnTo>
                    <a:lnTo>
                      <a:pt x="2401" y="367"/>
                    </a:lnTo>
                    <a:lnTo>
                      <a:pt x="2401" y="368"/>
                    </a:lnTo>
                    <a:lnTo>
                      <a:pt x="2402" y="367"/>
                    </a:lnTo>
                    <a:lnTo>
                      <a:pt x="2402" y="366"/>
                    </a:lnTo>
                    <a:lnTo>
                      <a:pt x="2402" y="365"/>
                    </a:lnTo>
                    <a:lnTo>
                      <a:pt x="2402" y="364"/>
                    </a:lnTo>
                    <a:lnTo>
                      <a:pt x="2402" y="362"/>
                    </a:lnTo>
                    <a:lnTo>
                      <a:pt x="2403" y="361"/>
                    </a:lnTo>
                    <a:lnTo>
                      <a:pt x="2403" y="360"/>
                    </a:lnTo>
                    <a:lnTo>
                      <a:pt x="2403" y="359"/>
                    </a:lnTo>
                    <a:lnTo>
                      <a:pt x="2403" y="358"/>
                    </a:lnTo>
                    <a:lnTo>
                      <a:pt x="2403" y="358"/>
                    </a:lnTo>
                    <a:lnTo>
                      <a:pt x="2404" y="357"/>
                    </a:lnTo>
                    <a:lnTo>
                      <a:pt x="2404" y="357"/>
                    </a:lnTo>
                    <a:lnTo>
                      <a:pt x="2404" y="356"/>
                    </a:lnTo>
                    <a:lnTo>
                      <a:pt x="2404" y="356"/>
                    </a:lnTo>
                    <a:lnTo>
                      <a:pt x="2404" y="355"/>
                    </a:lnTo>
                    <a:lnTo>
                      <a:pt x="2405" y="355"/>
                    </a:lnTo>
                    <a:lnTo>
                      <a:pt x="2405" y="354"/>
                    </a:lnTo>
                    <a:lnTo>
                      <a:pt x="2405" y="353"/>
                    </a:lnTo>
                    <a:lnTo>
                      <a:pt x="2405" y="352"/>
                    </a:lnTo>
                    <a:lnTo>
                      <a:pt x="2405" y="352"/>
                    </a:lnTo>
                    <a:lnTo>
                      <a:pt x="2406" y="351"/>
                    </a:lnTo>
                    <a:lnTo>
                      <a:pt x="2406" y="350"/>
                    </a:lnTo>
                    <a:lnTo>
                      <a:pt x="2406" y="350"/>
                    </a:lnTo>
                    <a:lnTo>
                      <a:pt x="2406" y="349"/>
                    </a:lnTo>
                    <a:lnTo>
                      <a:pt x="2406" y="348"/>
                    </a:lnTo>
                    <a:lnTo>
                      <a:pt x="2406" y="346"/>
                    </a:lnTo>
                    <a:lnTo>
                      <a:pt x="2407" y="345"/>
                    </a:lnTo>
                    <a:lnTo>
                      <a:pt x="2407" y="344"/>
                    </a:lnTo>
                    <a:lnTo>
                      <a:pt x="2407" y="343"/>
                    </a:lnTo>
                    <a:lnTo>
                      <a:pt x="2407" y="342"/>
                    </a:lnTo>
                    <a:lnTo>
                      <a:pt x="2407" y="340"/>
                    </a:lnTo>
                    <a:lnTo>
                      <a:pt x="2408" y="339"/>
                    </a:lnTo>
                    <a:lnTo>
                      <a:pt x="2408" y="338"/>
                    </a:lnTo>
                    <a:lnTo>
                      <a:pt x="2408" y="336"/>
                    </a:lnTo>
                    <a:lnTo>
                      <a:pt x="2408" y="335"/>
                    </a:lnTo>
                    <a:lnTo>
                      <a:pt x="2408" y="334"/>
                    </a:lnTo>
                    <a:lnTo>
                      <a:pt x="2409" y="332"/>
                    </a:lnTo>
                    <a:lnTo>
                      <a:pt x="2409" y="331"/>
                    </a:lnTo>
                    <a:lnTo>
                      <a:pt x="2409" y="329"/>
                    </a:lnTo>
                    <a:lnTo>
                      <a:pt x="2409" y="328"/>
                    </a:lnTo>
                    <a:lnTo>
                      <a:pt x="2409" y="327"/>
                    </a:lnTo>
                    <a:lnTo>
                      <a:pt x="2410" y="327"/>
                    </a:lnTo>
                    <a:lnTo>
                      <a:pt x="2410" y="326"/>
                    </a:lnTo>
                    <a:lnTo>
                      <a:pt x="2410" y="326"/>
                    </a:lnTo>
                    <a:lnTo>
                      <a:pt x="2410" y="326"/>
                    </a:lnTo>
                    <a:lnTo>
                      <a:pt x="2410" y="325"/>
                    </a:lnTo>
                    <a:lnTo>
                      <a:pt x="2411" y="325"/>
                    </a:lnTo>
                    <a:lnTo>
                      <a:pt x="2411" y="325"/>
                    </a:lnTo>
                    <a:lnTo>
                      <a:pt x="2411" y="323"/>
                    </a:lnTo>
                    <a:lnTo>
                      <a:pt x="2411" y="321"/>
                    </a:lnTo>
                    <a:lnTo>
                      <a:pt x="2411" y="318"/>
                    </a:lnTo>
                    <a:lnTo>
                      <a:pt x="2412" y="316"/>
                    </a:lnTo>
                    <a:lnTo>
                      <a:pt x="2412" y="313"/>
                    </a:lnTo>
                    <a:lnTo>
                      <a:pt x="2412" y="310"/>
                    </a:lnTo>
                    <a:lnTo>
                      <a:pt x="2412" y="308"/>
                    </a:lnTo>
                    <a:lnTo>
                      <a:pt x="2412" y="305"/>
                    </a:lnTo>
                    <a:lnTo>
                      <a:pt x="2412" y="304"/>
                    </a:lnTo>
                    <a:lnTo>
                      <a:pt x="2412" y="304"/>
                    </a:lnTo>
                    <a:lnTo>
                      <a:pt x="2413" y="304"/>
                    </a:lnTo>
                    <a:lnTo>
                      <a:pt x="2413" y="304"/>
                    </a:lnTo>
                    <a:lnTo>
                      <a:pt x="2413" y="304"/>
                    </a:lnTo>
                    <a:lnTo>
                      <a:pt x="2413" y="303"/>
                    </a:lnTo>
                    <a:lnTo>
                      <a:pt x="2413" y="303"/>
                    </a:lnTo>
                    <a:lnTo>
                      <a:pt x="2414" y="303"/>
                    </a:lnTo>
                    <a:lnTo>
                      <a:pt x="2414" y="304"/>
                    </a:lnTo>
                    <a:lnTo>
                      <a:pt x="2414" y="305"/>
                    </a:lnTo>
                    <a:lnTo>
                      <a:pt x="2414" y="307"/>
                    </a:lnTo>
                    <a:lnTo>
                      <a:pt x="2415" y="309"/>
                    </a:lnTo>
                    <a:lnTo>
                      <a:pt x="2415" y="311"/>
                    </a:lnTo>
                    <a:lnTo>
                      <a:pt x="2415" y="313"/>
                    </a:lnTo>
                    <a:lnTo>
                      <a:pt x="2415" y="315"/>
                    </a:lnTo>
                    <a:lnTo>
                      <a:pt x="2415" y="316"/>
                    </a:lnTo>
                    <a:lnTo>
                      <a:pt x="2416" y="318"/>
                    </a:lnTo>
                    <a:lnTo>
                      <a:pt x="2416" y="320"/>
                    </a:lnTo>
                    <a:lnTo>
                      <a:pt x="2416" y="321"/>
                    </a:lnTo>
                    <a:lnTo>
                      <a:pt x="2416" y="323"/>
                    </a:lnTo>
                    <a:lnTo>
                      <a:pt x="2416" y="325"/>
                    </a:lnTo>
                    <a:lnTo>
                      <a:pt x="2417" y="326"/>
                    </a:lnTo>
                    <a:lnTo>
                      <a:pt x="2417" y="328"/>
                    </a:lnTo>
                    <a:lnTo>
                      <a:pt x="2417" y="330"/>
                    </a:lnTo>
                    <a:lnTo>
                      <a:pt x="2417" y="331"/>
                    </a:lnTo>
                    <a:lnTo>
                      <a:pt x="2417" y="331"/>
                    </a:lnTo>
                    <a:lnTo>
                      <a:pt x="2418" y="331"/>
                    </a:lnTo>
                    <a:lnTo>
                      <a:pt x="2418" y="331"/>
                    </a:lnTo>
                    <a:lnTo>
                      <a:pt x="2418" y="331"/>
                    </a:lnTo>
                    <a:lnTo>
                      <a:pt x="2418" y="331"/>
                    </a:lnTo>
                    <a:lnTo>
                      <a:pt x="2418" y="331"/>
                    </a:lnTo>
                    <a:lnTo>
                      <a:pt x="2418" y="331"/>
                    </a:lnTo>
                    <a:lnTo>
                      <a:pt x="2418" y="331"/>
                    </a:lnTo>
                    <a:lnTo>
                      <a:pt x="2419" y="331"/>
                    </a:lnTo>
                    <a:lnTo>
                      <a:pt x="2419" y="331"/>
                    </a:lnTo>
                    <a:lnTo>
                      <a:pt x="2419" y="331"/>
                    </a:lnTo>
                    <a:lnTo>
                      <a:pt x="2419" y="331"/>
                    </a:lnTo>
                    <a:lnTo>
                      <a:pt x="2419" y="331"/>
                    </a:lnTo>
                    <a:lnTo>
                      <a:pt x="2420" y="331"/>
                    </a:lnTo>
                    <a:lnTo>
                      <a:pt x="2420" y="331"/>
                    </a:lnTo>
                    <a:lnTo>
                      <a:pt x="2420" y="331"/>
                    </a:lnTo>
                    <a:lnTo>
                      <a:pt x="2420" y="329"/>
                    </a:lnTo>
                    <a:lnTo>
                      <a:pt x="2420" y="328"/>
                    </a:lnTo>
                    <a:lnTo>
                      <a:pt x="2421" y="327"/>
                    </a:lnTo>
                    <a:lnTo>
                      <a:pt x="2421" y="326"/>
                    </a:lnTo>
                    <a:lnTo>
                      <a:pt x="2421" y="324"/>
                    </a:lnTo>
                    <a:lnTo>
                      <a:pt x="2421" y="323"/>
                    </a:lnTo>
                    <a:lnTo>
                      <a:pt x="2422" y="322"/>
                    </a:lnTo>
                    <a:lnTo>
                      <a:pt x="2422" y="321"/>
                    </a:lnTo>
                    <a:lnTo>
                      <a:pt x="2422" y="320"/>
                    </a:lnTo>
                    <a:lnTo>
                      <a:pt x="2422" y="319"/>
                    </a:lnTo>
                    <a:lnTo>
                      <a:pt x="2422" y="318"/>
                    </a:lnTo>
                    <a:lnTo>
                      <a:pt x="2423" y="317"/>
                    </a:lnTo>
                    <a:lnTo>
                      <a:pt x="2423" y="316"/>
                    </a:lnTo>
                    <a:lnTo>
                      <a:pt x="2423" y="315"/>
                    </a:lnTo>
                    <a:lnTo>
                      <a:pt x="2423" y="313"/>
                    </a:lnTo>
                    <a:lnTo>
                      <a:pt x="2423" y="312"/>
                    </a:lnTo>
                    <a:lnTo>
                      <a:pt x="2424" y="309"/>
                    </a:lnTo>
                    <a:lnTo>
                      <a:pt x="2424" y="307"/>
                    </a:lnTo>
                    <a:lnTo>
                      <a:pt x="2424" y="305"/>
                    </a:lnTo>
                    <a:lnTo>
                      <a:pt x="2424" y="302"/>
                    </a:lnTo>
                    <a:lnTo>
                      <a:pt x="2424" y="299"/>
                    </a:lnTo>
                    <a:lnTo>
                      <a:pt x="2424" y="297"/>
                    </a:lnTo>
                    <a:lnTo>
                      <a:pt x="2424" y="295"/>
                    </a:lnTo>
                    <a:lnTo>
                      <a:pt x="2425" y="292"/>
                    </a:lnTo>
                    <a:lnTo>
                      <a:pt x="2425" y="290"/>
                    </a:lnTo>
                    <a:lnTo>
                      <a:pt x="2425" y="288"/>
                    </a:lnTo>
                    <a:lnTo>
                      <a:pt x="2425" y="286"/>
                    </a:lnTo>
                    <a:lnTo>
                      <a:pt x="2425" y="284"/>
                    </a:lnTo>
                    <a:lnTo>
                      <a:pt x="2426" y="282"/>
                    </a:lnTo>
                    <a:lnTo>
                      <a:pt x="2426" y="280"/>
                    </a:lnTo>
                    <a:lnTo>
                      <a:pt x="2426" y="278"/>
                    </a:lnTo>
                    <a:lnTo>
                      <a:pt x="2426" y="276"/>
                    </a:lnTo>
                    <a:lnTo>
                      <a:pt x="2426" y="273"/>
                    </a:lnTo>
                    <a:lnTo>
                      <a:pt x="2427" y="270"/>
                    </a:lnTo>
                    <a:lnTo>
                      <a:pt x="2427" y="268"/>
                    </a:lnTo>
                    <a:lnTo>
                      <a:pt x="2427" y="265"/>
                    </a:lnTo>
                    <a:lnTo>
                      <a:pt x="2427" y="263"/>
                    </a:lnTo>
                    <a:lnTo>
                      <a:pt x="2427" y="260"/>
                    </a:lnTo>
                    <a:lnTo>
                      <a:pt x="2428" y="258"/>
                    </a:lnTo>
                    <a:lnTo>
                      <a:pt x="2428" y="256"/>
                    </a:lnTo>
                    <a:lnTo>
                      <a:pt x="2428" y="255"/>
                    </a:lnTo>
                    <a:lnTo>
                      <a:pt x="2428" y="254"/>
                    </a:lnTo>
                    <a:lnTo>
                      <a:pt x="2428" y="253"/>
                    </a:lnTo>
                    <a:lnTo>
                      <a:pt x="2429" y="253"/>
                    </a:lnTo>
                    <a:lnTo>
                      <a:pt x="2429" y="252"/>
                    </a:lnTo>
                    <a:lnTo>
                      <a:pt x="2429" y="251"/>
                    </a:lnTo>
                    <a:lnTo>
                      <a:pt x="2429" y="250"/>
                    </a:lnTo>
                    <a:lnTo>
                      <a:pt x="2430" y="249"/>
                    </a:lnTo>
                    <a:lnTo>
                      <a:pt x="2430" y="248"/>
                    </a:lnTo>
                    <a:lnTo>
                      <a:pt x="2430" y="246"/>
                    </a:lnTo>
                    <a:lnTo>
                      <a:pt x="2430" y="245"/>
                    </a:lnTo>
                    <a:lnTo>
                      <a:pt x="2430" y="243"/>
                    </a:lnTo>
                    <a:lnTo>
                      <a:pt x="2430" y="242"/>
                    </a:lnTo>
                    <a:lnTo>
                      <a:pt x="2430" y="241"/>
                    </a:lnTo>
                    <a:lnTo>
                      <a:pt x="2431" y="239"/>
                    </a:lnTo>
                    <a:lnTo>
                      <a:pt x="2431" y="237"/>
                    </a:lnTo>
                    <a:lnTo>
                      <a:pt x="2431" y="236"/>
                    </a:lnTo>
                    <a:lnTo>
                      <a:pt x="2431" y="235"/>
                    </a:lnTo>
                    <a:lnTo>
                      <a:pt x="2431" y="234"/>
                    </a:lnTo>
                    <a:lnTo>
                      <a:pt x="2432" y="232"/>
                    </a:lnTo>
                    <a:lnTo>
                      <a:pt x="2432" y="231"/>
                    </a:lnTo>
                    <a:lnTo>
                      <a:pt x="2432" y="230"/>
                    </a:lnTo>
                    <a:lnTo>
                      <a:pt x="2432" y="229"/>
                    </a:lnTo>
                    <a:lnTo>
                      <a:pt x="2432" y="227"/>
                    </a:lnTo>
                    <a:lnTo>
                      <a:pt x="2433" y="226"/>
                    </a:lnTo>
                    <a:lnTo>
                      <a:pt x="2433" y="224"/>
                    </a:lnTo>
                    <a:lnTo>
                      <a:pt x="2433" y="223"/>
                    </a:lnTo>
                    <a:lnTo>
                      <a:pt x="2433" y="222"/>
                    </a:lnTo>
                    <a:lnTo>
                      <a:pt x="2433" y="220"/>
                    </a:lnTo>
                    <a:lnTo>
                      <a:pt x="2434" y="219"/>
                    </a:lnTo>
                    <a:lnTo>
                      <a:pt x="2434" y="217"/>
                    </a:lnTo>
                    <a:lnTo>
                      <a:pt x="2434" y="216"/>
                    </a:lnTo>
                    <a:lnTo>
                      <a:pt x="2434" y="215"/>
                    </a:lnTo>
                    <a:lnTo>
                      <a:pt x="2434" y="213"/>
                    </a:lnTo>
                    <a:lnTo>
                      <a:pt x="2435" y="212"/>
                    </a:lnTo>
                    <a:lnTo>
                      <a:pt x="2435" y="211"/>
                    </a:lnTo>
                    <a:lnTo>
                      <a:pt x="2435" y="209"/>
                    </a:lnTo>
                    <a:lnTo>
                      <a:pt x="2435" y="208"/>
                    </a:lnTo>
                    <a:lnTo>
                      <a:pt x="2435" y="206"/>
                    </a:lnTo>
                    <a:lnTo>
                      <a:pt x="2435" y="205"/>
                    </a:lnTo>
                    <a:lnTo>
                      <a:pt x="2436" y="203"/>
                    </a:lnTo>
                    <a:lnTo>
                      <a:pt x="2436" y="201"/>
                    </a:lnTo>
                    <a:lnTo>
                      <a:pt x="2436" y="199"/>
                    </a:lnTo>
                    <a:lnTo>
                      <a:pt x="2436" y="197"/>
                    </a:lnTo>
                    <a:lnTo>
                      <a:pt x="2436" y="194"/>
                    </a:lnTo>
                    <a:lnTo>
                      <a:pt x="2437" y="193"/>
                    </a:lnTo>
                    <a:lnTo>
                      <a:pt x="2437" y="191"/>
                    </a:lnTo>
                    <a:lnTo>
                      <a:pt x="2437" y="189"/>
                    </a:lnTo>
                    <a:lnTo>
                      <a:pt x="2437" y="188"/>
                    </a:lnTo>
                    <a:lnTo>
                      <a:pt x="2437" y="186"/>
                    </a:lnTo>
                    <a:lnTo>
                      <a:pt x="2438" y="185"/>
                    </a:lnTo>
                    <a:lnTo>
                      <a:pt x="2438" y="183"/>
                    </a:lnTo>
                    <a:lnTo>
                      <a:pt x="2438" y="182"/>
                    </a:lnTo>
                    <a:lnTo>
                      <a:pt x="2438" y="180"/>
                    </a:lnTo>
                    <a:lnTo>
                      <a:pt x="2438" y="179"/>
                    </a:lnTo>
                    <a:lnTo>
                      <a:pt x="2439" y="177"/>
                    </a:lnTo>
                    <a:lnTo>
                      <a:pt x="2439" y="174"/>
                    </a:lnTo>
                    <a:lnTo>
                      <a:pt x="2439" y="171"/>
                    </a:lnTo>
                    <a:lnTo>
                      <a:pt x="2439" y="168"/>
                    </a:lnTo>
                    <a:lnTo>
                      <a:pt x="2439" y="165"/>
                    </a:lnTo>
                    <a:lnTo>
                      <a:pt x="2440" y="162"/>
                    </a:lnTo>
                    <a:lnTo>
                      <a:pt x="2440" y="159"/>
                    </a:lnTo>
                    <a:lnTo>
                      <a:pt x="2440" y="156"/>
                    </a:lnTo>
                    <a:lnTo>
                      <a:pt x="2440" y="153"/>
                    </a:lnTo>
                    <a:lnTo>
                      <a:pt x="2440" y="152"/>
                    </a:lnTo>
                    <a:lnTo>
                      <a:pt x="2441" y="151"/>
                    </a:lnTo>
                    <a:lnTo>
                      <a:pt x="2441" y="150"/>
                    </a:lnTo>
                    <a:lnTo>
                      <a:pt x="2441" y="148"/>
                    </a:lnTo>
                    <a:lnTo>
                      <a:pt x="2441" y="147"/>
                    </a:lnTo>
                    <a:lnTo>
                      <a:pt x="2441" y="145"/>
                    </a:lnTo>
                    <a:lnTo>
                      <a:pt x="2441" y="144"/>
                    </a:lnTo>
                    <a:lnTo>
                      <a:pt x="2442" y="143"/>
                    </a:lnTo>
                    <a:lnTo>
                      <a:pt x="2442" y="142"/>
                    </a:lnTo>
                    <a:lnTo>
                      <a:pt x="2442" y="141"/>
                    </a:lnTo>
                    <a:lnTo>
                      <a:pt x="2442" y="141"/>
                    </a:lnTo>
                    <a:lnTo>
                      <a:pt x="2442" y="140"/>
                    </a:lnTo>
                    <a:lnTo>
                      <a:pt x="2443" y="139"/>
                    </a:lnTo>
                    <a:lnTo>
                      <a:pt x="2443" y="139"/>
                    </a:lnTo>
                    <a:lnTo>
                      <a:pt x="2443" y="138"/>
                    </a:lnTo>
                    <a:lnTo>
                      <a:pt x="2443" y="136"/>
                    </a:lnTo>
                    <a:lnTo>
                      <a:pt x="2443" y="134"/>
                    </a:lnTo>
                    <a:lnTo>
                      <a:pt x="2444" y="131"/>
                    </a:lnTo>
                    <a:lnTo>
                      <a:pt x="2444" y="129"/>
                    </a:lnTo>
                    <a:lnTo>
                      <a:pt x="2444" y="126"/>
                    </a:lnTo>
                    <a:lnTo>
                      <a:pt x="2444" y="124"/>
                    </a:lnTo>
                    <a:lnTo>
                      <a:pt x="2444" y="121"/>
                    </a:lnTo>
                    <a:lnTo>
                      <a:pt x="2445" y="119"/>
                    </a:lnTo>
                    <a:lnTo>
                      <a:pt x="2445" y="117"/>
                    </a:lnTo>
                    <a:lnTo>
                      <a:pt x="2445" y="116"/>
                    </a:lnTo>
                    <a:lnTo>
                      <a:pt x="2445" y="114"/>
                    </a:lnTo>
                    <a:lnTo>
                      <a:pt x="2445" y="112"/>
                    </a:lnTo>
                    <a:lnTo>
                      <a:pt x="2446" y="111"/>
                    </a:lnTo>
                    <a:lnTo>
                      <a:pt x="2446" y="110"/>
                    </a:lnTo>
                    <a:lnTo>
                      <a:pt x="2446" y="108"/>
                    </a:lnTo>
                    <a:lnTo>
                      <a:pt x="2446" y="107"/>
                    </a:lnTo>
                    <a:lnTo>
                      <a:pt x="2446" y="107"/>
                    </a:lnTo>
                    <a:lnTo>
                      <a:pt x="2447" y="109"/>
                    </a:lnTo>
                    <a:lnTo>
                      <a:pt x="2447" y="111"/>
                    </a:lnTo>
                    <a:lnTo>
                      <a:pt x="2447" y="114"/>
                    </a:lnTo>
                    <a:lnTo>
                      <a:pt x="2447" y="116"/>
                    </a:lnTo>
                    <a:lnTo>
                      <a:pt x="2447" y="119"/>
                    </a:lnTo>
                    <a:lnTo>
                      <a:pt x="2447" y="121"/>
                    </a:lnTo>
                    <a:lnTo>
                      <a:pt x="2447" y="123"/>
                    </a:lnTo>
                    <a:lnTo>
                      <a:pt x="2448" y="126"/>
                    </a:lnTo>
                    <a:lnTo>
                      <a:pt x="2448" y="129"/>
                    </a:lnTo>
                    <a:lnTo>
                      <a:pt x="2448" y="131"/>
                    </a:lnTo>
                    <a:lnTo>
                      <a:pt x="2448" y="133"/>
                    </a:lnTo>
                    <a:lnTo>
                      <a:pt x="2449" y="136"/>
                    </a:lnTo>
                    <a:lnTo>
                      <a:pt x="2449" y="138"/>
                    </a:lnTo>
                    <a:lnTo>
                      <a:pt x="2449" y="141"/>
                    </a:lnTo>
                    <a:lnTo>
                      <a:pt x="2449" y="143"/>
                    </a:lnTo>
                    <a:lnTo>
                      <a:pt x="2449" y="145"/>
                    </a:lnTo>
                    <a:lnTo>
                      <a:pt x="2450" y="147"/>
                    </a:lnTo>
                    <a:lnTo>
                      <a:pt x="2450" y="148"/>
                    </a:lnTo>
                    <a:lnTo>
                      <a:pt x="2450" y="149"/>
                    </a:lnTo>
                    <a:lnTo>
                      <a:pt x="2450" y="151"/>
                    </a:lnTo>
                    <a:lnTo>
                      <a:pt x="2450" y="152"/>
                    </a:lnTo>
                    <a:lnTo>
                      <a:pt x="2451" y="153"/>
                    </a:lnTo>
                    <a:lnTo>
                      <a:pt x="2451" y="155"/>
                    </a:lnTo>
                    <a:lnTo>
                      <a:pt x="2451" y="155"/>
                    </a:lnTo>
                    <a:lnTo>
                      <a:pt x="2451" y="155"/>
                    </a:lnTo>
                    <a:lnTo>
                      <a:pt x="2451" y="154"/>
                    </a:lnTo>
                    <a:lnTo>
                      <a:pt x="2452" y="153"/>
                    </a:lnTo>
                    <a:lnTo>
                      <a:pt x="2452" y="152"/>
                    </a:lnTo>
                    <a:lnTo>
                      <a:pt x="2452" y="151"/>
                    </a:lnTo>
                    <a:lnTo>
                      <a:pt x="2452" y="151"/>
                    </a:lnTo>
                    <a:lnTo>
                      <a:pt x="2452" y="150"/>
                    </a:lnTo>
                    <a:lnTo>
                      <a:pt x="2453" y="150"/>
                    </a:lnTo>
                    <a:lnTo>
                      <a:pt x="2453" y="150"/>
                    </a:lnTo>
                    <a:lnTo>
                      <a:pt x="2453" y="151"/>
                    </a:lnTo>
                    <a:lnTo>
                      <a:pt x="2453" y="152"/>
                    </a:lnTo>
                    <a:lnTo>
                      <a:pt x="2453" y="153"/>
                    </a:lnTo>
                    <a:lnTo>
                      <a:pt x="2453" y="154"/>
                    </a:lnTo>
                    <a:lnTo>
                      <a:pt x="2453" y="155"/>
                    </a:lnTo>
                    <a:lnTo>
                      <a:pt x="2454" y="156"/>
                    </a:lnTo>
                    <a:lnTo>
                      <a:pt x="2454" y="156"/>
                    </a:lnTo>
                    <a:lnTo>
                      <a:pt x="2454" y="155"/>
                    </a:lnTo>
                    <a:lnTo>
                      <a:pt x="2454" y="154"/>
                    </a:lnTo>
                    <a:lnTo>
                      <a:pt x="2454" y="153"/>
                    </a:lnTo>
                    <a:lnTo>
                      <a:pt x="2455" y="153"/>
                    </a:lnTo>
                    <a:lnTo>
                      <a:pt x="2455" y="152"/>
                    </a:lnTo>
                    <a:lnTo>
                      <a:pt x="2455" y="151"/>
                    </a:lnTo>
                    <a:lnTo>
                      <a:pt x="2455" y="151"/>
                    </a:lnTo>
                    <a:lnTo>
                      <a:pt x="2456" y="150"/>
                    </a:lnTo>
                    <a:lnTo>
                      <a:pt x="2456" y="149"/>
                    </a:lnTo>
                    <a:lnTo>
                      <a:pt x="2456" y="149"/>
                    </a:lnTo>
                    <a:lnTo>
                      <a:pt x="2456" y="148"/>
                    </a:lnTo>
                    <a:lnTo>
                      <a:pt x="2456" y="148"/>
                    </a:lnTo>
                    <a:lnTo>
                      <a:pt x="2457" y="147"/>
                    </a:lnTo>
                    <a:lnTo>
                      <a:pt x="2457" y="147"/>
                    </a:lnTo>
                    <a:lnTo>
                      <a:pt x="2457" y="146"/>
                    </a:lnTo>
                    <a:lnTo>
                      <a:pt x="2457" y="145"/>
                    </a:lnTo>
                    <a:lnTo>
                      <a:pt x="2457" y="144"/>
                    </a:lnTo>
                    <a:lnTo>
                      <a:pt x="2458" y="142"/>
                    </a:lnTo>
                    <a:lnTo>
                      <a:pt x="2458" y="140"/>
                    </a:lnTo>
                    <a:lnTo>
                      <a:pt x="2458" y="138"/>
                    </a:lnTo>
                    <a:lnTo>
                      <a:pt x="2458" y="137"/>
                    </a:lnTo>
                    <a:lnTo>
                      <a:pt x="2458" y="135"/>
                    </a:lnTo>
                    <a:lnTo>
                      <a:pt x="2459" y="133"/>
                    </a:lnTo>
                    <a:lnTo>
                      <a:pt x="2459" y="132"/>
                    </a:lnTo>
                    <a:lnTo>
                      <a:pt x="2459" y="131"/>
                    </a:lnTo>
                    <a:lnTo>
                      <a:pt x="2459" y="130"/>
                    </a:lnTo>
                    <a:lnTo>
                      <a:pt x="2459" y="129"/>
                    </a:lnTo>
                    <a:lnTo>
                      <a:pt x="2459" y="129"/>
                    </a:lnTo>
                    <a:lnTo>
                      <a:pt x="2459" y="128"/>
                    </a:lnTo>
                    <a:lnTo>
                      <a:pt x="2460" y="127"/>
                    </a:lnTo>
                    <a:lnTo>
                      <a:pt x="2460" y="126"/>
                    </a:lnTo>
                    <a:lnTo>
                      <a:pt x="2460" y="125"/>
                    </a:lnTo>
                    <a:lnTo>
                      <a:pt x="2460" y="124"/>
                    </a:lnTo>
                    <a:lnTo>
                      <a:pt x="2460" y="123"/>
                    </a:lnTo>
                    <a:lnTo>
                      <a:pt x="2461" y="122"/>
                    </a:lnTo>
                    <a:lnTo>
                      <a:pt x="2461" y="121"/>
                    </a:lnTo>
                    <a:lnTo>
                      <a:pt x="2461" y="120"/>
                    </a:lnTo>
                    <a:lnTo>
                      <a:pt x="2461" y="118"/>
                    </a:lnTo>
                    <a:lnTo>
                      <a:pt x="2461" y="117"/>
                    </a:lnTo>
                    <a:lnTo>
                      <a:pt x="2462" y="117"/>
                    </a:lnTo>
                    <a:lnTo>
                      <a:pt x="2462" y="117"/>
                    </a:lnTo>
                    <a:lnTo>
                      <a:pt x="2462" y="117"/>
                    </a:lnTo>
                    <a:lnTo>
                      <a:pt x="2462" y="117"/>
                    </a:lnTo>
                    <a:lnTo>
                      <a:pt x="2462" y="117"/>
                    </a:lnTo>
                    <a:lnTo>
                      <a:pt x="2463" y="118"/>
                    </a:lnTo>
                    <a:lnTo>
                      <a:pt x="2463" y="118"/>
                    </a:lnTo>
                    <a:lnTo>
                      <a:pt x="2463" y="118"/>
                    </a:lnTo>
                    <a:lnTo>
                      <a:pt x="2463" y="118"/>
                    </a:lnTo>
                    <a:lnTo>
                      <a:pt x="2464" y="117"/>
                    </a:lnTo>
                    <a:lnTo>
                      <a:pt x="2464" y="116"/>
                    </a:lnTo>
                    <a:lnTo>
                      <a:pt x="2464" y="115"/>
                    </a:lnTo>
                    <a:lnTo>
                      <a:pt x="2464" y="115"/>
                    </a:lnTo>
                    <a:lnTo>
                      <a:pt x="2464" y="114"/>
                    </a:lnTo>
                    <a:lnTo>
                      <a:pt x="2464" y="113"/>
                    </a:lnTo>
                    <a:lnTo>
                      <a:pt x="2464" y="112"/>
                    </a:lnTo>
                    <a:lnTo>
                      <a:pt x="2465" y="111"/>
                    </a:lnTo>
                    <a:lnTo>
                      <a:pt x="2465" y="110"/>
                    </a:lnTo>
                    <a:lnTo>
                      <a:pt x="2465" y="110"/>
                    </a:lnTo>
                    <a:lnTo>
                      <a:pt x="2465" y="109"/>
                    </a:lnTo>
                    <a:lnTo>
                      <a:pt x="2465" y="108"/>
                    </a:lnTo>
                    <a:lnTo>
                      <a:pt x="2466" y="107"/>
                    </a:lnTo>
                    <a:lnTo>
                      <a:pt x="2466" y="106"/>
                    </a:lnTo>
                    <a:lnTo>
                      <a:pt x="2466" y="106"/>
                    </a:lnTo>
                    <a:lnTo>
                      <a:pt x="2466" y="105"/>
                    </a:lnTo>
                    <a:lnTo>
                      <a:pt x="2466" y="103"/>
                    </a:lnTo>
                    <a:lnTo>
                      <a:pt x="2467" y="102"/>
                    </a:lnTo>
                    <a:lnTo>
                      <a:pt x="2467" y="100"/>
                    </a:lnTo>
                    <a:lnTo>
                      <a:pt x="2467" y="99"/>
                    </a:lnTo>
                    <a:lnTo>
                      <a:pt x="2467" y="98"/>
                    </a:lnTo>
                    <a:lnTo>
                      <a:pt x="2467" y="96"/>
                    </a:lnTo>
                    <a:lnTo>
                      <a:pt x="2468" y="95"/>
                    </a:lnTo>
                    <a:lnTo>
                      <a:pt x="2468" y="94"/>
                    </a:lnTo>
                    <a:lnTo>
                      <a:pt x="2468" y="94"/>
                    </a:lnTo>
                    <a:lnTo>
                      <a:pt x="2468" y="94"/>
                    </a:lnTo>
                    <a:lnTo>
                      <a:pt x="2468" y="94"/>
                    </a:lnTo>
                    <a:lnTo>
                      <a:pt x="2469" y="94"/>
                    </a:lnTo>
                    <a:lnTo>
                      <a:pt x="2469" y="94"/>
                    </a:lnTo>
                    <a:lnTo>
                      <a:pt x="2469" y="94"/>
                    </a:lnTo>
                    <a:lnTo>
                      <a:pt x="2469" y="95"/>
                    </a:lnTo>
                    <a:lnTo>
                      <a:pt x="2469" y="94"/>
                    </a:lnTo>
                    <a:lnTo>
                      <a:pt x="2470" y="93"/>
                    </a:lnTo>
                    <a:lnTo>
                      <a:pt x="2470" y="92"/>
                    </a:lnTo>
                    <a:lnTo>
                      <a:pt x="2470" y="90"/>
                    </a:lnTo>
                    <a:lnTo>
                      <a:pt x="2470" y="89"/>
                    </a:lnTo>
                    <a:lnTo>
                      <a:pt x="2470" y="88"/>
                    </a:lnTo>
                    <a:lnTo>
                      <a:pt x="2470" y="87"/>
                    </a:lnTo>
                    <a:lnTo>
                      <a:pt x="2471" y="85"/>
                    </a:lnTo>
                    <a:lnTo>
                      <a:pt x="2471" y="85"/>
                    </a:lnTo>
                    <a:lnTo>
                      <a:pt x="2471" y="85"/>
                    </a:lnTo>
                    <a:lnTo>
                      <a:pt x="2471" y="85"/>
                    </a:lnTo>
                    <a:lnTo>
                      <a:pt x="2471" y="85"/>
                    </a:lnTo>
                    <a:lnTo>
                      <a:pt x="2472" y="86"/>
                    </a:lnTo>
                    <a:lnTo>
                      <a:pt x="2472" y="86"/>
                    </a:lnTo>
                    <a:lnTo>
                      <a:pt x="2472" y="86"/>
                    </a:lnTo>
                    <a:lnTo>
                      <a:pt x="2472" y="86"/>
                    </a:lnTo>
                    <a:lnTo>
                      <a:pt x="2472" y="86"/>
                    </a:lnTo>
                    <a:lnTo>
                      <a:pt x="2473" y="85"/>
                    </a:lnTo>
                    <a:lnTo>
                      <a:pt x="2473" y="84"/>
                    </a:lnTo>
                    <a:lnTo>
                      <a:pt x="2473" y="83"/>
                    </a:lnTo>
                    <a:lnTo>
                      <a:pt x="2473" y="82"/>
                    </a:lnTo>
                    <a:lnTo>
                      <a:pt x="2473" y="81"/>
                    </a:lnTo>
                    <a:lnTo>
                      <a:pt x="2474" y="80"/>
                    </a:lnTo>
                    <a:lnTo>
                      <a:pt x="2474" y="79"/>
                    </a:lnTo>
                    <a:lnTo>
                      <a:pt x="2474" y="78"/>
                    </a:lnTo>
                    <a:lnTo>
                      <a:pt x="2474" y="76"/>
                    </a:lnTo>
                    <a:lnTo>
                      <a:pt x="2474" y="74"/>
                    </a:lnTo>
                    <a:lnTo>
                      <a:pt x="2475" y="72"/>
                    </a:lnTo>
                    <a:lnTo>
                      <a:pt x="2475" y="70"/>
                    </a:lnTo>
                    <a:lnTo>
                      <a:pt x="2475" y="68"/>
                    </a:lnTo>
                    <a:lnTo>
                      <a:pt x="2475" y="66"/>
                    </a:lnTo>
                    <a:lnTo>
                      <a:pt x="2475" y="64"/>
                    </a:lnTo>
                    <a:lnTo>
                      <a:pt x="2476" y="63"/>
                    </a:lnTo>
                    <a:lnTo>
                      <a:pt x="2476" y="62"/>
                    </a:lnTo>
                    <a:lnTo>
                      <a:pt x="2476" y="61"/>
                    </a:lnTo>
                    <a:lnTo>
                      <a:pt x="2476" y="60"/>
                    </a:lnTo>
                    <a:lnTo>
                      <a:pt x="2476" y="59"/>
                    </a:lnTo>
                    <a:lnTo>
                      <a:pt x="2476" y="59"/>
                    </a:lnTo>
                    <a:lnTo>
                      <a:pt x="2477" y="58"/>
                    </a:lnTo>
                    <a:lnTo>
                      <a:pt x="2477" y="57"/>
                    </a:lnTo>
                    <a:lnTo>
                      <a:pt x="2477" y="56"/>
                    </a:lnTo>
                    <a:lnTo>
                      <a:pt x="2477" y="54"/>
                    </a:lnTo>
                    <a:lnTo>
                      <a:pt x="2477" y="53"/>
                    </a:lnTo>
                    <a:lnTo>
                      <a:pt x="2478" y="52"/>
                    </a:lnTo>
                    <a:lnTo>
                      <a:pt x="2478" y="50"/>
                    </a:lnTo>
                    <a:lnTo>
                      <a:pt x="2478" y="49"/>
                    </a:lnTo>
                    <a:lnTo>
                      <a:pt x="2478" y="48"/>
                    </a:lnTo>
                    <a:lnTo>
                      <a:pt x="2478" y="46"/>
                    </a:lnTo>
                    <a:lnTo>
                      <a:pt x="2479" y="46"/>
                    </a:lnTo>
                    <a:lnTo>
                      <a:pt x="2479" y="47"/>
                    </a:lnTo>
                    <a:lnTo>
                      <a:pt x="2479" y="47"/>
                    </a:lnTo>
                    <a:lnTo>
                      <a:pt x="2479" y="48"/>
                    </a:lnTo>
                    <a:lnTo>
                      <a:pt x="2479" y="48"/>
                    </a:lnTo>
                    <a:lnTo>
                      <a:pt x="2480" y="49"/>
                    </a:lnTo>
                    <a:lnTo>
                      <a:pt x="2480" y="50"/>
                    </a:lnTo>
                    <a:lnTo>
                      <a:pt x="2480" y="51"/>
                    </a:lnTo>
                    <a:lnTo>
                      <a:pt x="2480" y="53"/>
                    </a:lnTo>
                    <a:lnTo>
                      <a:pt x="2480" y="58"/>
                    </a:lnTo>
                    <a:lnTo>
                      <a:pt x="2481" y="62"/>
                    </a:lnTo>
                    <a:lnTo>
                      <a:pt x="2481" y="67"/>
                    </a:lnTo>
                    <a:lnTo>
                      <a:pt x="2481" y="71"/>
                    </a:lnTo>
                    <a:lnTo>
                      <a:pt x="2481" y="76"/>
                    </a:lnTo>
                    <a:lnTo>
                      <a:pt x="2481" y="81"/>
                    </a:lnTo>
                    <a:lnTo>
                      <a:pt x="2482" y="85"/>
                    </a:lnTo>
                    <a:lnTo>
                      <a:pt x="2482" y="89"/>
                    </a:lnTo>
                    <a:lnTo>
                      <a:pt x="2482" y="90"/>
                    </a:lnTo>
                    <a:lnTo>
                      <a:pt x="2482" y="91"/>
                    </a:lnTo>
                    <a:lnTo>
                      <a:pt x="2482" y="93"/>
                    </a:lnTo>
                    <a:lnTo>
                      <a:pt x="2482" y="94"/>
                    </a:lnTo>
                    <a:lnTo>
                      <a:pt x="2483" y="95"/>
                    </a:lnTo>
                    <a:lnTo>
                      <a:pt x="2483" y="97"/>
                    </a:lnTo>
                    <a:lnTo>
                      <a:pt x="2483" y="98"/>
                    </a:lnTo>
                    <a:lnTo>
                      <a:pt x="2483" y="100"/>
                    </a:lnTo>
                    <a:lnTo>
                      <a:pt x="2483" y="101"/>
                    </a:lnTo>
                    <a:lnTo>
                      <a:pt x="2484" y="102"/>
                    </a:lnTo>
                    <a:lnTo>
                      <a:pt x="2484" y="104"/>
                    </a:lnTo>
                    <a:lnTo>
                      <a:pt x="2484" y="106"/>
                    </a:lnTo>
                    <a:lnTo>
                      <a:pt x="2484" y="107"/>
                    </a:lnTo>
                    <a:lnTo>
                      <a:pt x="2484" y="109"/>
                    </a:lnTo>
                    <a:lnTo>
                      <a:pt x="2485" y="110"/>
                    </a:lnTo>
                    <a:lnTo>
                      <a:pt x="2485" y="111"/>
                    </a:lnTo>
                    <a:lnTo>
                      <a:pt x="2485" y="112"/>
                    </a:lnTo>
                    <a:lnTo>
                      <a:pt x="2485" y="113"/>
                    </a:lnTo>
                    <a:lnTo>
                      <a:pt x="2485" y="113"/>
                    </a:lnTo>
                    <a:lnTo>
                      <a:pt x="2486" y="114"/>
                    </a:lnTo>
                    <a:lnTo>
                      <a:pt x="2486" y="115"/>
                    </a:lnTo>
                    <a:lnTo>
                      <a:pt x="2486" y="116"/>
                    </a:lnTo>
                    <a:lnTo>
                      <a:pt x="2486" y="117"/>
                    </a:lnTo>
                    <a:lnTo>
                      <a:pt x="2486" y="117"/>
                    </a:lnTo>
                    <a:lnTo>
                      <a:pt x="2487" y="119"/>
                    </a:lnTo>
                    <a:lnTo>
                      <a:pt x="2487" y="121"/>
                    </a:lnTo>
                    <a:lnTo>
                      <a:pt x="2487" y="123"/>
                    </a:lnTo>
                    <a:lnTo>
                      <a:pt x="2487" y="125"/>
                    </a:lnTo>
                    <a:lnTo>
                      <a:pt x="2487" y="126"/>
                    </a:lnTo>
                    <a:lnTo>
                      <a:pt x="2488" y="128"/>
                    </a:lnTo>
                    <a:lnTo>
                      <a:pt x="2488" y="130"/>
                    </a:lnTo>
                    <a:lnTo>
                      <a:pt x="2488" y="131"/>
                    </a:lnTo>
                    <a:lnTo>
                      <a:pt x="2488" y="131"/>
                    </a:lnTo>
                    <a:lnTo>
                      <a:pt x="2488" y="131"/>
                    </a:lnTo>
                    <a:lnTo>
                      <a:pt x="2488" y="132"/>
                    </a:lnTo>
                    <a:lnTo>
                      <a:pt x="2488" y="132"/>
                    </a:lnTo>
                    <a:lnTo>
                      <a:pt x="2489" y="132"/>
                    </a:lnTo>
                    <a:lnTo>
                      <a:pt x="2489" y="132"/>
                    </a:lnTo>
                    <a:lnTo>
                      <a:pt x="2489" y="132"/>
                    </a:lnTo>
                    <a:lnTo>
                      <a:pt x="2489" y="132"/>
                    </a:lnTo>
                    <a:lnTo>
                      <a:pt x="2490" y="131"/>
                    </a:lnTo>
                    <a:lnTo>
                      <a:pt x="2490" y="129"/>
                    </a:lnTo>
                    <a:lnTo>
                      <a:pt x="2490" y="129"/>
                    </a:lnTo>
                    <a:lnTo>
                      <a:pt x="2490" y="128"/>
                    </a:lnTo>
                    <a:lnTo>
                      <a:pt x="2490" y="127"/>
                    </a:lnTo>
                    <a:lnTo>
                      <a:pt x="2491" y="126"/>
                    </a:lnTo>
                    <a:lnTo>
                      <a:pt x="2491" y="124"/>
                    </a:lnTo>
                    <a:lnTo>
                      <a:pt x="2491" y="123"/>
                    </a:lnTo>
                    <a:lnTo>
                      <a:pt x="2491" y="123"/>
                    </a:lnTo>
                    <a:lnTo>
                      <a:pt x="2491" y="121"/>
                    </a:lnTo>
                    <a:lnTo>
                      <a:pt x="2492" y="120"/>
                    </a:lnTo>
                    <a:lnTo>
                      <a:pt x="2492" y="119"/>
                    </a:lnTo>
                    <a:lnTo>
                      <a:pt x="2492" y="118"/>
                    </a:lnTo>
                    <a:lnTo>
                      <a:pt x="2492" y="117"/>
                    </a:lnTo>
                    <a:lnTo>
                      <a:pt x="2492" y="116"/>
                    </a:lnTo>
                    <a:lnTo>
                      <a:pt x="2493" y="115"/>
                    </a:lnTo>
                    <a:lnTo>
                      <a:pt x="2493" y="116"/>
                    </a:lnTo>
                    <a:lnTo>
                      <a:pt x="2493" y="117"/>
                    </a:lnTo>
                    <a:lnTo>
                      <a:pt x="2493" y="118"/>
                    </a:lnTo>
                    <a:lnTo>
                      <a:pt x="2493" y="118"/>
                    </a:lnTo>
                    <a:lnTo>
                      <a:pt x="2494" y="119"/>
                    </a:lnTo>
                    <a:lnTo>
                      <a:pt x="2494" y="120"/>
                    </a:lnTo>
                    <a:lnTo>
                      <a:pt x="2494" y="121"/>
                    </a:lnTo>
                    <a:lnTo>
                      <a:pt x="2494" y="121"/>
                    </a:lnTo>
                    <a:lnTo>
                      <a:pt x="2494" y="122"/>
                    </a:lnTo>
                    <a:lnTo>
                      <a:pt x="2494" y="122"/>
                    </a:lnTo>
                    <a:lnTo>
                      <a:pt x="2494" y="123"/>
                    </a:lnTo>
                    <a:lnTo>
                      <a:pt x="2495" y="123"/>
                    </a:lnTo>
                    <a:lnTo>
                      <a:pt x="2495" y="123"/>
                    </a:lnTo>
                    <a:lnTo>
                      <a:pt x="2495" y="124"/>
                    </a:lnTo>
                    <a:lnTo>
                      <a:pt x="2495" y="124"/>
                    </a:lnTo>
                    <a:lnTo>
                      <a:pt x="2495" y="125"/>
                    </a:lnTo>
                    <a:lnTo>
                      <a:pt x="2496" y="125"/>
                    </a:lnTo>
                    <a:lnTo>
                      <a:pt x="2496" y="125"/>
                    </a:lnTo>
                    <a:lnTo>
                      <a:pt x="2496" y="125"/>
                    </a:lnTo>
                    <a:lnTo>
                      <a:pt x="2496" y="124"/>
                    </a:lnTo>
                    <a:lnTo>
                      <a:pt x="2496" y="124"/>
                    </a:lnTo>
                    <a:lnTo>
                      <a:pt x="2497" y="124"/>
                    </a:lnTo>
                    <a:lnTo>
                      <a:pt x="2497" y="124"/>
                    </a:lnTo>
                    <a:lnTo>
                      <a:pt x="2497" y="124"/>
                    </a:lnTo>
                    <a:lnTo>
                      <a:pt x="2497" y="125"/>
                    </a:lnTo>
                    <a:lnTo>
                      <a:pt x="2498" y="125"/>
                    </a:lnTo>
                    <a:lnTo>
                      <a:pt x="2498" y="125"/>
                    </a:lnTo>
                    <a:lnTo>
                      <a:pt x="2498" y="126"/>
                    </a:lnTo>
                    <a:lnTo>
                      <a:pt x="2498" y="126"/>
                    </a:lnTo>
                    <a:lnTo>
                      <a:pt x="2498" y="126"/>
                    </a:lnTo>
                    <a:lnTo>
                      <a:pt x="2499" y="126"/>
                    </a:lnTo>
                    <a:lnTo>
                      <a:pt x="2499" y="126"/>
                    </a:lnTo>
                    <a:lnTo>
                      <a:pt x="2499" y="127"/>
                    </a:lnTo>
                    <a:lnTo>
                      <a:pt x="2499" y="127"/>
                    </a:lnTo>
                    <a:lnTo>
                      <a:pt x="2499" y="127"/>
                    </a:lnTo>
                    <a:lnTo>
                      <a:pt x="2499" y="127"/>
                    </a:lnTo>
                    <a:lnTo>
                      <a:pt x="2499" y="127"/>
                    </a:lnTo>
                    <a:lnTo>
                      <a:pt x="2500" y="127"/>
                    </a:lnTo>
                    <a:lnTo>
                      <a:pt x="2500" y="127"/>
                    </a:lnTo>
                    <a:lnTo>
                      <a:pt x="2500" y="128"/>
                    </a:lnTo>
                    <a:lnTo>
                      <a:pt x="2500" y="130"/>
                    </a:lnTo>
                    <a:lnTo>
                      <a:pt x="2500" y="132"/>
                    </a:lnTo>
                    <a:lnTo>
                      <a:pt x="2501" y="133"/>
                    </a:lnTo>
                    <a:lnTo>
                      <a:pt x="2501" y="135"/>
                    </a:lnTo>
                    <a:lnTo>
                      <a:pt x="2501" y="137"/>
                    </a:lnTo>
                    <a:lnTo>
                      <a:pt x="2501" y="139"/>
                    </a:lnTo>
                    <a:lnTo>
                      <a:pt x="2501" y="140"/>
                    </a:lnTo>
                    <a:lnTo>
                      <a:pt x="2502" y="141"/>
                    </a:lnTo>
                    <a:lnTo>
                      <a:pt x="2502" y="140"/>
                    </a:lnTo>
                    <a:lnTo>
                      <a:pt x="2502" y="139"/>
                    </a:lnTo>
                    <a:lnTo>
                      <a:pt x="2502" y="138"/>
                    </a:lnTo>
                    <a:lnTo>
                      <a:pt x="2502" y="136"/>
                    </a:lnTo>
                    <a:lnTo>
                      <a:pt x="2503" y="135"/>
                    </a:lnTo>
                    <a:lnTo>
                      <a:pt x="2503" y="134"/>
                    </a:lnTo>
                    <a:lnTo>
                      <a:pt x="2503" y="133"/>
                    </a:lnTo>
                    <a:lnTo>
                      <a:pt x="2503" y="132"/>
                    </a:lnTo>
                    <a:lnTo>
                      <a:pt x="2503" y="133"/>
                    </a:lnTo>
                    <a:lnTo>
                      <a:pt x="2504" y="134"/>
                    </a:lnTo>
                    <a:lnTo>
                      <a:pt x="2504" y="134"/>
                    </a:lnTo>
                    <a:lnTo>
                      <a:pt x="2504" y="135"/>
                    </a:lnTo>
                    <a:lnTo>
                      <a:pt x="2504" y="136"/>
                    </a:lnTo>
                    <a:lnTo>
                      <a:pt x="2504" y="136"/>
                    </a:lnTo>
                    <a:lnTo>
                      <a:pt x="2505" y="137"/>
                    </a:lnTo>
                    <a:lnTo>
                      <a:pt x="2505" y="138"/>
                    </a:lnTo>
                    <a:lnTo>
                      <a:pt x="2505" y="139"/>
                    </a:lnTo>
                    <a:lnTo>
                      <a:pt x="2505" y="141"/>
                    </a:lnTo>
                    <a:lnTo>
                      <a:pt x="2505" y="142"/>
                    </a:lnTo>
                    <a:lnTo>
                      <a:pt x="2505" y="143"/>
                    </a:lnTo>
                    <a:lnTo>
                      <a:pt x="2506" y="144"/>
                    </a:lnTo>
                    <a:lnTo>
                      <a:pt x="2506" y="146"/>
                    </a:lnTo>
                    <a:lnTo>
                      <a:pt x="2506" y="147"/>
                    </a:lnTo>
                    <a:lnTo>
                      <a:pt x="2506" y="148"/>
                    </a:lnTo>
                    <a:lnTo>
                      <a:pt x="2506" y="149"/>
                    </a:lnTo>
                    <a:lnTo>
                      <a:pt x="2507" y="150"/>
                    </a:lnTo>
                    <a:lnTo>
                      <a:pt x="2507" y="151"/>
                    </a:lnTo>
                    <a:lnTo>
                      <a:pt x="2507" y="152"/>
                    </a:lnTo>
                    <a:lnTo>
                      <a:pt x="2507" y="153"/>
                    </a:lnTo>
                    <a:lnTo>
                      <a:pt x="2507" y="154"/>
                    </a:lnTo>
                    <a:lnTo>
                      <a:pt x="2508" y="155"/>
                    </a:lnTo>
                    <a:lnTo>
                      <a:pt x="2508" y="156"/>
                    </a:lnTo>
                    <a:lnTo>
                      <a:pt x="2508" y="157"/>
                    </a:lnTo>
                    <a:lnTo>
                      <a:pt x="2508" y="157"/>
                    </a:lnTo>
                    <a:lnTo>
                      <a:pt x="2508" y="158"/>
                    </a:lnTo>
                    <a:lnTo>
                      <a:pt x="2509" y="158"/>
                    </a:lnTo>
                    <a:lnTo>
                      <a:pt x="2509" y="159"/>
                    </a:lnTo>
                    <a:lnTo>
                      <a:pt x="2509" y="160"/>
                    </a:lnTo>
                    <a:lnTo>
                      <a:pt x="2509" y="161"/>
                    </a:lnTo>
                    <a:lnTo>
                      <a:pt x="2509" y="161"/>
                    </a:lnTo>
                    <a:lnTo>
                      <a:pt x="2510" y="163"/>
                    </a:lnTo>
                    <a:lnTo>
                      <a:pt x="2510" y="164"/>
                    </a:lnTo>
                    <a:lnTo>
                      <a:pt x="2510" y="165"/>
                    </a:lnTo>
                    <a:lnTo>
                      <a:pt x="2510" y="166"/>
                    </a:lnTo>
                    <a:lnTo>
                      <a:pt x="2510" y="167"/>
                    </a:lnTo>
                    <a:lnTo>
                      <a:pt x="2511" y="168"/>
                    </a:lnTo>
                    <a:lnTo>
                      <a:pt x="2511" y="169"/>
                    </a:lnTo>
                    <a:lnTo>
                      <a:pt x="2511" y="170"/>
                    </a:lnTo>
                    <a:lnTo>
                      <a:pt x="2511" y="171"/>
                    </a:lnTo>
                    <a:lnTo>
                      <a:pt x="2511" y="173"/>
                    </a:lnTo>
                    <a:lnTo>
                      <a:pt x="2511" y="174"/>
                    </a:lnTo>
                    <a:lnTo>
                      <a:pt x="2512" y="175"/>
                    </a:lnTo>
                    <a:lnTo>
                      <a:pt x="2512" y="177"/>
                    </a:lnTo>
                    <a:lnTo>
                      <a:pt x="2512" y="178"/>
                    </a:lnTo>
                    <a:lnTo>
                      <a:pt x="2512" y="179"/>
                    </a:lnTo>
                    <a:lnTo>
                      <a:pt x="2512" y="181"/>
                    </a:lnTo>
                    <a:lnTo>
                      <a:pt x="2513" y="184"/>
                    </a:lnTo>
                    <a:lnTo>
                      <a:pt x="2513" y="187"/>
                    </a:lnTo>
                    <a:lnTo>
                      <a:pt x="2513" y="189"/>
                    </a:lnTo>
                    <a:lnTo>
                      <a:pt x="2513" y="192"/>
                    </a:lnTo>
                    <a:lnTo>
                      <a:pt x="2513" y="195"/>
                    </a:lnTo>
                    <a:lnTo>
                      <a:pt x="2514" y="198"/>
                    </a:lnTo>
                    <a:lnTo>
                      <a:pt x="2514" y="201"/>
                    </a:lnTo>
                    <a:lnTo>
                      <a:pt x="2514" y="204"/>
                    </a:lnTo>
                    <a:lnTo>
                      <a:pt x="2514" y="208"/>
                    </a:lnTo>
                    <a:lnTo>
                      <a:pt x="2514" y="212"/>
                    </a:lnTo>
                    <a:lnTo>
                      <a:pt x="2515" y="216"/>
                    </a:lnTo>
                    <a:lnTo>
                      <a:pt x="2515" y="220"/>
                    </a:lnTo>
                    <a:lnTo>
                      <a:pt x="2515" y="224"/>
                    </a:lnTo>
                    <a:lnTo>
                      <a:pt x="2515" y="229"/>
                    </a:lnTo>
                    <a:lnTo>
                      <a:pt x="2515" y="233"/>
                    </a:lnTo>
                    <a:lnTo>
                      <a:pt x="2516" y="237"/>
                    </a:lnTo>
                    <a:lnTo>
                      <a:pt x="2516" y="239"/>
                    </a:lnTo>
                    <a:lnTo>
                      <a:pt x="2516" y="241"/>
                    </a:lnTo>
                    <a:lnTo>
                      <a:pt x="2516" y="243"/>
                    </a:lnTo>
                    <a:lnTo>
                      <a:pt x="2516" y="245"/>
                    </a:lnTo>
                    <a:lnTo>
                      <a:pt x="2517" y="247"/>
                    </a:lnTo>
                    <a:lnTo>
                      <a:pt x="2517" y="249"/>
                    </a:lnTo>
                    <a:lnTo>
                      <a:pt x="2517" y="251"/>
                    </a:lnTo>
                    <a:lnTo>
                      <a:pt x="2517" y="253"/>
                    </a:lnTo>
                    <a:lnTo>
                      <a:pt x="2517" y="254"/>
                    </a:lnTo>
                    <a:lnTo>
                      <a:pt x="2517" y="257"/>
                    </a:lnTo>
                    <a:lnTo>
                      <a:pt x="2518" y="258"/>
                    </a:lnTo>
                    <a:lnTo>
                      <a:pt x="2518" y="261"/>
                    </a:lnTo>
                    <a:lnTo>
                      <a:pt x="2518" y="263"/>
                    </a:lnTo>
                    <a:lnTo>
                      <a:pt x="2518" y="264"/>
                    </a:lnTo>
                    <a:lnTo>
                      <a:pt x="2518" y="267"/>
                    </a:lnTo>
                    <a:lnTo>
                      <a:pt x="2519" y="268"/>
                    </a:lnTo>
                    <a:lnTo>
                      <a:pt x="2519" y="269"/>
                    </a:lnTo>
                    <a:lnTo>
                      <a:pt x="2519" y="270"/>
                    </a:lnTo>
                    <a:lnTo>
                      <a:pt x="2519" y="270"/>
                    </a:lnTo>
                    <a:lnTo>
                      <a:pt x="2519" y="271"/>
                    </a:lnTo>
                    <a:lnTo>
                      <a:pt x="2520" y="271"/>
                    </a:lnTo>
                    <a:lnTo>
                      <a:pt x="2520" y="272"/>
                    </a:lnTo>
                    <a:lnTo>
                      <a:pt x="2520" y="273"/>
                    </a:lnTo>
                    <a:lnTo>
                      <a:pt x="2520" y="274"/>
                    </a:lnTo>
                    <a:lnTo>
                      <a:pt x="2520" y="276"/>
                    </a:lnTo>
                    <a:lnTo>
                      <a:pt x="2521" y="277"/>
                    </a:lnTo>
                    <a:lnTo>
                      <a:pt x="2521" y="279"/>
                    </a:lnTo>
                    <a:lnTo>
                      <a:pt x="2521" y="281"/>
                    </a:lnTo>
                    <a:lnTo>
                      <a:pt x="2521" y="282"/>
                    </a:lnTo>
                    <a:lnTo>
                      <a:pt x="2521" y="284"/>
                    </a:lnTo>
                    <a:lnTo>
                      <a:pt x="2522" y="286"/>
                    </a:lnTo>
                    <a:lnTo>
                      <a:pt x="2522" y="288"/>
                    </a:lnTo>
                    <a:lnTo>
                      <a:pt x="2522" y="288"/>
                    </a:lnTo>
                    <a:lnTo>
                      <a:pt x="2522" y="288"/>
                    </a:lnTo>
                    <a:lnTo>
                      <a:pt x="2522" y="289"/>
                    </a:lnTo>
                    <a:lnTo>
                      <a:pt x="2523" y="289"/>
                    </a:lnTo>
                    <a:lnTo>
                      <a:pt x="2523" y="289"/>
                    </a:lnTo>
                    <a:lnTo>
                      <a:pt x="2523" y="290"/>
                    </a:lnTo>
                    <a:lnTo>
                      <a:pt x="2523" y="290"/>
                    </a:lnTo>
                    <a:lnTo>
                      <a:pt x="2523" y="291"/>
                    </a:lnTo>
                    <a:lnTo>
                      <a:pt x="2523" y="290"/>
                    </a:lnTo>
                    <a:lnTo>
                      <a:pt x="2524" y="290"/>
                    </a:lnTo>
                    <a:lnTo>
                      <a:pt x="2524" y="289"/>
                    </a:lnTo>
                    <a:lnTo>
                      <a:pt x="2524" y="289"/>
                    </a:lnTo>
                    <a:lnTo>
                      <a:pt x="2524" y="289"/>
                    </a:lnTo>
                    <a:lnTo>
                      <a:pt x="2524" y="288"/>
                    </a:lnTo>
                    <a:lnTo>
                      <a:pt x="2525" y="288"/>
                    </a:lnTo>
                    <a:lnTo>
                      <a:pt x="2525" y="288"/>
                    </a:lnTo>
                    <a:lnTo>
                      <a:pt x="2525" y="289"/>
                    </a:lnTo>
                    <a:lnTo>
                      <a:pt x="2525" y="289"/>
                    </a:lnTo>
                    <a:lnTo>
                      <a:pt x="2525" y="291"/>
                    </a:lnTo>
                    <a:lnTo>
                      <a:pt x="2526" y="291"/>
                    </a:lnTo>
                    <a:lnTo>
                      <a:pt x="2526" y="292"/>
                    </a:lnTo>
                    <a:lnTo>
                      <a:pt x="2526" y="293"/>
                    </a:lnTo>
                    <a:lnTo>
                      <a:pt x="2526" y="294"/>
                    </a:lnTo>
                    <a:lnTo>
                      <a:pt x="2526" y="295"/>
                    </a:lnTo>
                    <a:lnTo>
                      <a:pt x="2527" y="294"/>
                    </a:lnTo>
                    <a:lnTo>
                      <a:pt x="2527" y="294"/>
                    </a:lnTo>
                    <a:lnTo>
                      <a:pt x="2527" y="294"/>
                    </a:lnTo>
                    <a:lnTo>
                      <a:pt x="2527" y="294"/>
                    </a:lnTo>
                    <a:lnTo>
                      <a:pt x="2527" y="294"/>
                    </a:lnTo>
                    <a:lnTo>
                      <a:pt x="2528" y="294"/>
                    </a:lnTo>
                    <a:lnTo>
                      <a:pt x="2528" y="294"/>
                    </a:lnTo>
                    <a:lnTo>
                      <a:pt x="2528" y="294"/>
                    </a:lnTo>
                    <a:lnTo>
                      <a:pt x="2528" y="293"/>
                    </a:lnTo>
                    <a:lnTo>
                      <a:pt x="2528" y="293"/>
                    </a:lnTo>
                    <a:lnTo>
                      <a:pt x="2528" y="293"/>
                    </a:lnTo>
                    <a:lnTo>
                      <a:pt x="2528" y="293"/>
                    </a:lnTo>
                    <a:lnTo>
                      <a:pt x="2529" y="293"/>
                    </a:lnTo>
                    <a:lnTo>
                      <a:pt x="2529" y="293"/>
                    </a:lnTo>
                    <a:lnTo>
                      <a:pt x="2529" y="292"/>
                    </a:lnTo>
                    <a:lnTo>
                      <a:pt x="2529" y="292"/>
                    </a:lnTo>
                    <a:lnTo>
                      <a:pt x="2529" y="292"/>
                    </a:lnTo>
                    <a:lnTo>
                      <a:pt x="2530" y="292"/>
                    </a:lnTo>
                    <a:lnTo>
                      <a:pt x="2530" y="292"/>
                    </a:lnTo>
                    <a:lnTo>
                      <a:pt x="2530" y="292"/>
                    </a:lnTo>
                    <a:lnTo>
                      <a:pt x="2530" y="292"/>
                    </a:lnTo>
                    <a:lnTo>
                      <a:pt x="2530" y="292"/>
                    </a:lnTo>
                    <a:lnTo>
                      <a:pt x="2531" y="292"/>
                    </a:lnTo>
                    <a:lnTo>
                      <a:pt x="2531" y="292"/>
                    </a:lnTo>
                    <a:lnTo>
                      <a:pt x="2531" y="292"/>
                    </a:lnTo>
                    <a:lnTo>
                      <a:pt x="2531" y="292"/>
                    </a:lnTo>
                    <a:lnTo>
                      <a:pt x="2532" y="292"/>
                    </a:lnTo>
                    <a:lnTo>
                      <a:pt x="2532" y="291"/>
                    </a:lnTo>
                    <a:lnTo>
                      <a:pt x="2532" y="291"/>
                    </a:lnTo>
                    <a:lnTo>
                      <a:pt x="2532" y="291"/>
                    </a:lnTo>
                    <a:lnTo>
                      <a:pt x="2532" y="290"/>
                    </a:lnTo>
                    <a:lnTo>
                      <a:pt x="2533" y="290"/>
                    </a:lnTo>
                    <a:lnTo>
                      <a:pt x="2533" y="290"/>
                    </a:lnTo>
                    <a:lnTo>
                      <a:pt x="2533" y="289"/>
                    </a:lnTo>
                    <a:lnTo>
                      <a:pt x="2533" y="289"/>
                    </a:lnTo>
                    <a:lnTo>
                      <a:pt x="2533" y="289"/>
                    </a:lnTo>
                    <a:lnTo>
                      <a:pt x="2534" y="288"/>
                    </a:lnTo>
                    <a:lnTo>
                      <a:pt x="2534" y="288"/>
                    </a:lnTo>
                    <a:lnTo>
                      <a:pt x="2534" y="288"/>
                    </a:lnTo>
                    <a:lnTo>
                      <a:pt x="2534" y="288"/>
                    </a:lnTo>
                    <a:lnTo>
                      <a:pt x="2534" y="286"/>
                    </a:lnTo>
                    <a:lnTo>
                      <a:pt x="2534" y="286"/>
                    </a:lnTo>
                    <a:lnTo>
                      <a:pt x="2534" y="285"/>
                    </a:lnTo>
                    <a:lnTo>
                      <a:pt x="2535" y="283"/>
                    </a:lnTo>
                    <a:lnTo>
                      <a:pt x="2535" y="282"/>
                    </a:lnTo>
                    <a:lnTo>
                      <a:pt x="2535" y="282"/>
                    </a:lnTo>
                    <a:lnTo>
                      <a:pt x="2535" y="281"/>
                    </a:lnTo>
                    <a:lnTo>
                      <a:pt x="2535" y="280"/>
                    </a:lnTo>
                    <a:lnTo>
                      <a:pt x="2536" y="280"/>
                    </a:lnTo>
                    <a:lnTo>
                      <a:pt x="2536" y="280"/>
                    </a:lnTo>
                    <a:lnTo>
                      <a:pt x="2536" y="280"/>
                    </a:lnTo>
                    <a:lnTo>
                      <a:pt x="2536" y="280"/>
                    </a:lnTo>
                    <a:lnTo>
                      <a:pt x="2536" y="280"/>
                    </a:lnTo>
                    <a:lnTo>
                      <a:pt x="2537" y="280"/>
                    </a:lnTo>
                    <a:lnTo>
                      <a:pt x="2537" y="280"/>
                    </a:lnTo>
                    <a:lnTo>
                      <a:pt x="2537" y="280"/>
                    </a:lnTo>
                    <a:lnTo>
                      <a:pt x="2537" y="278"/>
                    </a:lnTo>
                    <a:lnTo>
                      <a:pt x="2537" y="276"/>
                    </a:lnTo>
                    <a:lnTo>
                      <a:pt x="2538" y="274"/>
                    </a:lnTo>
                    <a:lnTo>
                      <a:pt x="2538" y="272"/>
                    </a:lnTo>
                    <a:lnTo>
                      <a:pt x="2538" y="270"/>
                    </a:lnTo>
                    <a:lnTo>
                      <a:pt x="2538" y="269"/>
                    </a:lnTo>
                    <a:lnTo>
                      <a:pt x="2538" y="267"/>
                    </a:lnTo>
                    <a:lnTo>
                      <a:pt x="2539" y="265"/>
                    </a:lnTo>
                    <a:lnTo>
                      <a:pt x="2539" y="264"/>
                    </a:lnTo>
                    <a:lnTo>
                      <a:pt x="2539" y="264"/>
                    </a:lnTo>
                    <a:lnTo>
                      <a:pt x="2539" y="263"/>
                    </a:lnTo>
                    <a:lnTo>
                      <a:pt x="2540" y="263"/>
                    </a:lnTo>
                    <a:lnTo>
                      <a:pt x="2540" y="262"/>
                    </a:lnTo>
                    <a:lnTo>
                      <a:pt x="2540" y="261"/>
                    </a:lnTo>
                    <a:lnTo>
                      <a:pt x="2540" y="261"/>
                    </a:lnTo>
                    <a:lnTo>
                      <a:pt x="2540" y="260"/>
                    </a:lnTo>
                    <a:lnTo>
                      <a:pt x="2540" y="258"/>
                    </a:lnTo>
                    <a:lnTo>
                      <a:pt x="2540" y="257"/>
                    </a:lnTo>
                    <a:lnTo>
                      <a:pt x="2541" y="256"/>
                    </a:lnTo>
                    <a:lnTo>
                      <a:pt x="2541" y="254"/>
                    </a:lnTo>
                    <a:lnTo>
                      <a:pt x="2541" y="252"/>
                    </a:lnTo>
                    <a:lnTo>
                      <a:pt x="2541" y="251"/>
                    </a:lnTo>
                    <a:lnTo>
                      <a:pt x="2541" y="250"/>
                    </a:lnTo>
                    <a:lnTo>
                      <a:pt x="2542" y="248"/>
                    </a:lnTo>
                    <a:lnTo>
                      <a:pt x="2542" y="248"/>
                    </a:lnTo>
                    <a:lnTo>
                      <a:pt x="2542" y="248"/>
                    </a:lnTo>
                    <a:lnTo>
                      <a:pt x="2542" y="248"/>
                    </a:lnTo>
                    <a:lnTo>
                      <a:pt x="2542" y="248"/>
                    </a:lnTo>
                    <a:lnTo>
                      <a:pt x="2543" y="248"/>
                    </a:lnTo>
                    <a:lnTo>
                      <a:pt x="2543" y="248"/>
                    </a:lnTo>
                    <a:lnTo>
                      <a:pt x="2543" y="248"/>
                    </a:lnTo>
                    <a:lnTo>
                      <a:pt x="2543" y="248"/>
                    </a:lnTo>
                    <a:lnTo>
                      <a:pt x="2543" y="247"/>
                    </a:lnTo>
                    <a:lnTo>
                      <a:pt x="2544" y="247"/>
                    </a:lnTo>
                    <a:lnTo>
                      <a:pt x="2544" y="246"/>
                    </a:lnTo>
                    <a:lnTo>
                      <a:pt x="2544" y="245"/>
                    </a:lnTo>
                    <a:lnTo>
                      <a:pt x="2544" y="245"/>
                    </a:lnTo>
                    <a:lnTo>
                      <a:pt x="2544" y="244"/>
                    </a:lnTo>
                    <a:lnTo>
                      <a:pt x="2545" y="243"/>
                    </a:lnTo>
                    <a:lnTo>
                      <a:pt x="2545" y="243"/>
                    </a:lnTo>
                    <a:lnTo>
                      <a:pt x="2545" y="242"/>
                    </a:lnTo>
                    <a:lnTo>
                      <a:pt x="2545" y="242"/>
                    </a:lnTo>
                    <a:lnTo>
                      <a:pt x="2545" y="242"/>
                    </a:lnTo>
                    <a:lnTo>
                      <a:pt x="2546" y="242"/>
                    </a:lnTo>
                    <a:lnTo>
                      <a:pt x="2546" y="242"/>
                    </a:lnTo>
                    <a:lnTo>
                      <a:pt x="2546" y="242"/>
                    </a:lnTo>
                    <a:lnTo>
                      <a:pt x="2546" y="242"/>
                    </a:lnTo>
                    <a:lnTo>
                      <a:pt x="2546" y="242"/>
                    </a:lnTo>
                    <a:lnTo>
                      <a:pt x="2546" y="245"/>
                    </a:lnTo>
                    <a:lnTo>
                      <a:pt x="2547" y="248"/>
                    </a:lnTo>
                    <a:lnTo>
                      <a:pt x="2547" y="251"/>
                    </a:lnTo>
                    <a:lnTo>
                      <a:pt x="2547" y="254"/>
                    </a:lnTo>
                    <a:lnTo>
                      <a:pt x="2547" y="257"/>
                    </a:lnTo>
                    <a:lnTo>
                      <a:pt x="2547" y="260"/>
                    </a:lnTo>
                    <a:lnTo>
                      <a:pt x="2548" y="263"/>
                    </a:lnTo>
                    <a:lnTo>
                      <a:pt x="2548" y="266"/>
                    </a:lnTo>
                    <a:lnTo>
                      <a:pt x="2548" y="268"/>
                    </a:lnTo>
                    <a:lnTo>
                      <a:pt x="2548" y="270"/>
                    </a:lnTo>
                    <a:lnTo>
                      <a:pt x="2548" y="273"/>
                    </a:lnTo>
                    <a:lnTo>
                      <a:pt x="2549" y="275"/>
                    </a:lnTo>
                    <a:lnTo>
                      <a:pt x="2549" y="277"/>
                    </a:lnTo>
                    <a:lnTo>
                      <a:pt x="2549" y="280"/>
                    </a:lnTo>
                    <a:lnTo>
                      <a:pt x="2549" y="282"/>
                    </a:lnTo>
                    <a:lnTo>
                      <a:pt x="2549" y="284"/>
                    </a:lnTo>
                    <a:lnTo>
                      <a:pt x="2550" y="286"/>
                    </a:lnTo>
                    <a:lnTo>
                      <a:pt x="2550" y="287"/>
                    </a:lnTo>
                    <a:lnTo>
                      <a:pt x="2550" y="288"/>
                    </a:lnTo>
                    <a:lnTo>
                      <a:pt x="2550" y="289"/>
                    </a:lnTo>
                    <a:lnTo>
                      <a:pt x="2550" y="290"/>
                    </a:lnTo>
                    <a:lnTo>
                      <a:pt x="2551" y="292"/>
                    </a:lnTo>
                    <a:lnTo>
                      <a:pt x="2551" y="293"/>
                    </a:lnTo>
                    <a:lnTo>
                      <a:pt x="2551" y="294"/>
                    </a:lnTo>
                    <a:lnTo>
                      <a:pt x="2551" y="295"/>
                    </a:lnTo>
                    <a:lnTo>
                      <a:pt x="2551" y="296"/>
                    </a:lnTo>
                    <a:lnTo>
                      <a:pt x="2552" y="297"/>
                    </a:lnTo>
                    <a:lnTo>
                      <a:pt x="2552" y="298"/>
                    </a:lnTo>
                    <a:lnTo>
                      <a:pt x="2552" y="299"/>
                    </a:lnTo>
                    <a:lnTo>
                      <a:pt x="2552" y="299"/>
                    </a:lnTo>
                    <a:lnTo>
                      <a:pt x="2552" y="300"/>
                    </a:lnTo>
                    <a:lnTo>
                      <a:pt x="2552" y="301"/>
                    </a:lnTo>
                    <a:lnTo>
                      <a:pt x="2553" y="301"/>
                    </a:lnTo>
                    <a:lnTo>
                      <a:pt x="2553" y="301"/>
                    </a:lnTo>
                    <a:lnTo>
                      <a:pt x="2553" y="300"/>
                    </a:lnTo>
                    <a:lnTo>
                      <a:pt x="2553" y="300"/>
                    </a:lnTo>
                    <a:lnTo>
                      <a:pt x="2553" y="300"/>
                    </a:lnTo>
                    <a:lnTo>
                      <a:pt x="2554" y="300"/>
                    </a:lnTo>
                    <a:lnTo>
                      <a:pt x="2554" y="299"/>
                    </a:lnTo>
                    <a:lnTo>
                      <a:pt x="2554" y="299"/>
                    </a:lnTo>
                    <a:lnTo>
                      <a:pt x="2554" y="300"/>
                    </a:lnTo>
                    <a:lnTo>
                      <a:pt x="2554" y="300"/>
                    </a:lnTo>
                    <a:lnTo>
                      <a:pt x="2555" y="300"/>
                    </a:lnTo>
                    <a:lnTo>
                      <a:pt x="2555" y="301"/>
                    </a:lnTo>
                    <a:lnTo>
                      <a:pt x="2555" y="301"/>
                    </a:lnTo>
                    <a:lnTo>
                      <a:pt x="2555" y="302"/>
                    </a:lnTo>
                    <a:lnTo>
                      <a:pt x="2555" y="302"/>
                    </a:lnTo>
                    <a:lnTo>
                      <a:pt x="2556" y="303"/>
                    </a:lnTo>
                    <a:lnTo>
                      <a:pt x="2556" y="302"/>
                    </a:lnTo>
                    <a:lnTo>
                      <a:pt x="2556" y="301"/>
                    </a:lnTo>
                    <a:lnTo>
                      <a:pt x="2556" y="300"/>
                    </a:lnTo>
                    <a:lnTo>
                      <a:pt x="2556" y="299"/>
                    </a:lnTo>
                    <a:lnTo>
                      <a:pt x="2557" y="299"/>
                    </a:lnTo>
                    <a:lnTo>
                      <a:pt x="2557" y="298"/>
                    </a:lnTo>
                    <a:lnTo>
                      <a:pt x="2557" y="297"/>
                    </a:lnTo>
                    <a:lnTo>
                      <a:pt x="2557" y="297"/>
                    </a:lnTo>
                    <a:lnTo>
                      <a:pt x="2557" y="296"/>
                    </a:lnTo>
                    <a:lnTo>
                      <a:pt x="2558" y="296"/>
                    </a:lnTo>
                    <a:lnTo>
                      <a:pt x="2558" y="296"/>
                    </a:lnTo>
                    <a:lnTo>
                      <a:pt x="2558" y="296"/>
                    </a:lnTo>
                    <a:lnTo>
                      <a:pt x="2558" y="296"/>
                    </a:lnTo>
                    <a:lnTo>
                      <a:pt x="2558" y="296"/>
                    </a:lnTo>
                    <a:lnTo>
                      <a:pt x="2558" y="296"/>
                    </a:lnTo>
                    <a:lnTo>
                      <a:pt x="2559" y="295"/>
                    </a:lnTo>
                    <a:lnTo>
                      <a:pt x="2559" y="294"/>
                    </a:lnTo>
                    <a:lnTo>
                      <a:pt x="2559" y="293"/>
                    </a:lnTo>
                    <a:lnTo>
                      <a:pt x="2559" y="292"/>
                    </a:lnTo>
                    <a:lnTo>
                      <a:pt x="2559" y="291"/>
                    </a:lnTo>
                    <a:lnTo>
                      <a:pt x="2560" y="290"/>
                    </a:lnTo>
                    <a:lnTo>
                      <a:pt x="2560" y="289"/>
                    </a:lnTo>
                    <a:lnTo>
                      <a:pt x="2560" y="288"/>
                    </a:lnTo>
                    <a:lnTo>
                      <a:pt x="2560" y="287"/>
                    </a:lnTo>
                    <a:lnTo>
                      <a:pt x="2560" y="288"/>
                    </a:lnTo>
                    <a:lnTo>
                      <a:pt x="2561" y="288"/>
                    </a:lnTo>
                    <a:lnTo>
                      <a:pt x="2561" y="289"/>
                    </a:lnTo>
                    <a:lnTo>
                      <a:pt x="2561" y="290"/>
                    </a:lnTo>
                    <a:lnTo>
                      <a:pt x="2561" y="290"/>
                    </a:lnTo>
                    <a:lnTo>
                      <a:pt x="2561" y="291"/>
                    </a:lnTo>
                    <a:lnTo>
                      <a:pt x="2562" y="292"/>
                    </a:lnTo>
                    <a:lnTo>
                      <a:pt x="2562" y="293"/>
                    </a:lnTo>
                    <a:lnTo>
                      <a:pt x="2562" y="292"/>
                    </a:lnTo>
                    <a:lnTo>
                      <a:pt x="2562" y="291"/>
                    </a:lnTo>
                    <a:lnTo>
                      <a:pt x="2562" y="290"/>
                    </a:lnTo>
                    <a:lnTo>
                      <a:pt x="2563" y="289"/>
                    </a:lnTo>
                    <a:lnTo>
                      <a:pt x="2563" y="288"/>
                    </a:lnTo>
                    <a:lnTo>
                      <a:pt x="2563" y="287"/>
                    </a:lnTo>
                    <a:lnTo>
                      <a:pt x="2563" y="286"/>
                    </a:lnTo>
                    <a:lnTo>
                      <a:pt x="2563" y="285"/>
                    </a:lnTo>
                    <a:lnTo>
                      <a:pt x="2563" y="285"/>
                    </a:lnTo>
                    <a:lnTo>
                      <a:pt x="2563" y="285"/>
                    </a:lnTo>
                    <a:lnTo>
                      <a:pt x="2564" y="286"/>
                    </a:lnTo>
                    <a:lnTo>
                      <a:pt x="2564" y="286"/>
                    </a:lnTo>
                    <a:lnTo>
                      <a:pt x="2564" y="286"/>
                    </a:lnTo>
                    <a:lnTo>
                      <a:pt x="2564" y="286"/>
                    </a:lnTo>
                    <a:lnTo>
                      <a:pt x="2564" y="286"/>
                    </a:lnTo>
                    <a:lnTo>
                      <a:pt x="2565" y="286"/>
                    </a:lnTo>
                    <a:lnTo>
                      <a:pt x="2565" y="286"/>
                    </a:lnTo>
                    <a:lnTo>
                      <a:pt x="2565" y="286"/>
                    </a:lnTo>
                    <a:lnTo>
                      <a:pt x="2565" y="286"/>
                    </a:lnTo>
                    <a:lnTo>
                      <a:pt x="2566" y="286"/>
                    </a:lnTo>
                    <a:lnTo>
                      <a:pt x="2566" y="286"/>
                    </a:lnTo>
                    <a:lnTo>
                      <a:pt x="2566" y="286"/>
                    </a:lnTo>
                    <a:lnTo>
                      <a:pt x="2566" y="286"/>
                    </a:lnTo>
                    <a:lnTo>
                      <a:pt x="2566" y="286"/>
                    </a:lnTo>
                    <a:lnTo>
                      <a:pt x="2567" y="285"/>
                    </a:lnTo>
                    <a:lnTo>
                      <a:pt x="2567" y="285"/>
                    </a:lnTo>
                    <a:lnTo>
                      <a:pt x="2567" y="285"/>
                    </a:lnTo>
                    <a:lnTo>
                      <a:pt x="2567" y="284"/>
                    </a:lnTo>
                    <a:lnTo>
                      <a:pt x="2567" y="284"/>
                    </a:lnTo>
                    <a:lnTo>
                      <a:pt x="2568" y="284"/>
                    </a:lnTo>
                    <a:lnTo>
                      <a:pt x="2568" y="284"/>
                    </a:lnTo>
                    <a:lnTo>
                      <a:pt x="2568" y="283"/>
                    </a:lnTo>
                    <a:lnTo>
                      <a:pt x="2568" y="283"/>
                    </a:lnTo>
                    <a:lnTo>
                      <a:pt x="2568" y="282"/>
                    </a:lnTo>
                    <a:lnTo>
                      <a:pt x="2569" y="281"/>
                    </a:lnTo>
                    <a:lnTo>
                      <a:pt x="2569" y="281"/>
                    </a:lnTo>
                    <a:lnTo>
                      <a:pt x="2569" y="280"/>
                    </a:lnTo>
                    <a:lnTo>
                      <a:pt x="2569" y="280"/>
                    </a:lnTo>
                    <a:lnTo>
                      <a:pt x="2569" y="279"/>
                    </a:lnTo>
                    <a:lnTo>
                      <a:pt x="2569" y="278"/>
                    </a:lnTo>
                    <a:lnTo>
                      <a:pt x="2569" y="277"/>
                    </a:lnTo>
                    <a:lnTo>
                      <a:pt x="2570" y="277"/>
                    </a:lnTo>
                    <a:lnTo>
                      <a:pt x="2570" y="276"/>
                    </a:lnTo>
                    <a:lnTo>
                      <a:pt x="2570" y="276"/>
                    </a:lnTo>
                    <a:lnTo>
                      <a:pt x="2570" y="275"/>
                    </a:lnTo>
                    <a:lnTo>
                      <a:pt x="2570" y="275"/>
                    </a:lnTo>
                    <a:lnTo>
                      <a:pt x="2571" y="274"/>
                    </a:lnTo>
                    <a:lnTo>
                      <a:pt x="2571" y="273"/>
                    </a:lnTo>
                    <a:lnTo>
                      <a:pt x="2571" y="272"/>
                    </a:lnTo>
                    <a:lnTo>
                      <a:pt x="2571" y="270"/>
                    </a:lnTo>
                    <a:lnTo>
                      <a:pt x="2571" y="269"/>
                    </a:lnTo>
                    <a:lnTo>
                      <a:pt x="2572" y="267"/>
                    </a:lnTo>
                    <a:lnTo>
                      <a:pt x="2572" y="266"/>
                    </a:lnTo>
                    <a:lnTo>
                      <a:pt x="2572" y="264"/>
                    </a:lnTo>
                    <a:lnTo>
                      <a:pt x="2572" y="263"/>
                    </a:lnTo>
                    <a:lnTo>
                      <a:pt x="2572" y="261"/>
                    </a:lnTo>
                    <a:lnTo>
                      <a:pt x="2573" y="261"/>
                    </a:lnTo>
                    <a:lnTo>
                      <a:pt x="2573" y="261"/>
                    </a:lnTo>
                    <a:lnTo>
                      <a:pt x="2573" y="261"/>
                    </a:lnTo>
                    <a:lnTo>
                      <a:pt x="2573" y="261"/>
                    </a:lnTo>
                    <a:lnTo>
                      <a:pt x="2574" y="261"/>
                    </a:lnTo>
                    <a:lnTo>
                      <a:pt x="2574" y="261"/>
                    </a:lnTo>
                    <a:lnTo>
                      <a:pt x="2574" y="261"/>
                    </a:lnTo>
                    <a:lnTo>
                      <a:pt x="2574" y="261"/>
                    </a:lnTo>
                    <a:lnTo>
                      <a:pt x="2574" y="260"/>
                    </a:lnTo>
                    <a:lnTo>
                      <a:pt x="2575" y="259"/>
                    </a:lnTo>
                    <a:lnTo>
                      <a:pt x="2575" y="259"/>
                    </a:lnTo>
                    <a:lnTo>
                      <a:pt x="2575" y="258"/>
                    </a:lnTo>
                    <a:lnTo>
                      <a:pt x="2575" y="258"/>
                    </a:lnTo>
                    <a:lnTo>
                      <a:pt x="2575" y="257"/>
                    </a:lnTo>
                    <a:lnTo>
                      <a:pt x="2575" y="256"/>
                    </a:lnTo>
                    <a:lnTo>
                      <a:pt x="2575" y="256"/>
                    </a:lnTo>
                    <a:lnTo>
                      <a:pt x="2576" y="254"/>
                    </a:lnTo>
                    <a:lnTo>
                      <a:pt x="2576" y="253"/>
                    </a:lnTo>
                    <a:lnTo>
                      <a:pt x="2576" y="252"/>
                    </a:lnTo>
                    <a:lnTo>
                      <a:pt x="2576" y="251"/>
                    </a:lnTo>
                    <a:lnTo>
                      <a:pt x="2576" y="249"/>
                    </a:lnTo>
                    <a:lnTo>
                      <a:pt x="2577" y="248"/>
                    </a:lnTo>
                    <a:lnTo>
                      <a:pt x="2577" y="247"/>
                    </a:lnTo>
                    <a:lnTo>
                      <a:pt x="2577" y="246"/>
                    </a:lnTo>
                    <a:lnTo>
                      <a:pt x="2577" y="248"/>
                    </a:lnTo>
                    <a:lnTo>
                      <a:pt x="2577" y="251"/>
                    </a:lnTo>
                    <a:lnTo>
                      <a:pt x="2578" y="254"/>
                    </a:lnTo>
                    <a:lnTo>
                      <a:pt x="2578" y="257"/>
                    </a:lnTo>
                    <a:lnTo>
                      <a:pt x="2578" y="259"/>
                    </a:lnTo>
                    <a:lnTo>
                      <a:pt x="2578" y="262"/>
                    </a:lnTo>
                    <a:lnTo>
                      <a:pt x="2578" y="265"/>
                    </a:lnTo>
                    <a:lnTo>
                      <a:pt x="2579" y="268"/>
                    </a:lnTo>
                    <a:lnTo>
                      <a:pt x="2579" y="271"/>
                    </a:lnTo>
                    <a:lnTo>
                      <a:pt x="2579" y="274"/>
                    </a:lnTo>
                    <a:lnTo>
                      <a:pt x="2579" y="277"/>
                    </a:lnTo>
                    <a:lnTo>
                      <a:pt x="2579" y="280"/>
                    </a:lnTo>
                    <a:lnTo>
                      <a:pt x="2580" y="283"/>
                    </a:lnTo>
                    <a:lnTo>
                      <a:pt x="2580" y="286"/>
                    </a:lnTo>
                    <a:lnTo>
                      <a:pt x="2580" y="289"/>
                    </a:lnTo>
                    <a:lnTo>
                      <a:pt x="2580" y="292"/>
                    </a:lnTo>
                    <a:lnTo>
                      <a:pt x="2581" y="293"/>
                    </a:lnTo>
                    <a:lnTo>
                      <a:pt x="2581" y="294"/>
                    </a:lnTo>
                    <a:lnTo>
                      <a:pt x="2581" y="295"/>
                    </a:lnTo>
                    <a:lnTo>
                      <a:pt x="2581" y="296"/>
                    </a:lnTo>
                    <a:lnTo>
                      <a:pt x="2581" y="297"/>
                    </a:lnTo>
                    <a:lnTo>
                      <a:pt x="2581" y="299"/>
                    </a:lnTo>
                    <a:lnTo>
                      <a:pt x="2581" y="300"/>
                    </a:lnTo>
                    <a:lnTo>
                      <a:pt x="2582" y="301"/>
                    </a:lnTo>
                    <a:lnTo>
                      <a:pt x="2582" y="301"/>
                    </a:lnTo>
                    <a:lnTo>
                      <a:pt x="2582" y="302"/>
                    </a:lnTo>
                    <a:lnTo>
                      <a:pt x="2582" y="302"/>
                    </a:lnTo>
                    <a:lnTo>
                      <a:pt x="2582" y="303"/>
                    </a:lnTo>
                    <a:lnTo>
                      <a:pt x="2583" y="303"/>
                    </a:lnTo>
                    <a:lnTo>
                      <a:pt x="2583" y="304"/>
                    </a:lnTo>
                    <a:lnTo>
                      <a:pt x="2583" y="304"/>
                    </a:lnTo>
                    <a:lnTo>
                      <a:pt x="2583" y="304"/>
                    </a:lnTo>
                    <a:lnTo>
                      <a:pt x="2583" y="305"/>
                    </a:lnTo>
                    <a:lnTo>
                      <a:pt x="2584" y="305"/>
                    </a:lnTo>
                    <a:lnTo>
                      <a:pt x="2584" y="305"/>
                    </a:lnTo>
                    <a:lnTo>
                      <a:pt x="2584" y="305"/>
                    </a:lnTo>
                    <a:lnTo>
                      <a:pt x="2584" y="305"/>
                    </a:lnTo>
                    <a:lnTo>
                      <a:pt x="2584" y="306"/>
                    </a:lnTo>
                    <a:lnTo>
                      <a:pt x="2585" y="306"/>
                    </a:lnTo>
                    <a:lnTo>
                      <a:pt x="2585" y="306"/>
                    </a:lnTo>
                    <a:lnTo>
                      <a:pt x="2585" y="307"/>
                    </a:lnTo>
                    <a:lnTo>
                      <a:pt x="2585" y="307"/>
                    </a:lnTo>
                    <a:lnTo>
                      <a:pt x="2585" y="307"/>
                    </a:lnTo>
                    <a:lnTo>
                      <a:pt x="2586" y="307"/>
                    </a:lnTo>
                    <a:lnTo>
                      <a:pt x="2586" y="307"/>
                    </a:lnTo>
                    <a:lnTo>
                      <a:pt x="2586" y="308"/>
                    </a:lnTo>
                    <a:lnTo>
                      <a:pt x="2586" y="308"/>
                    </a:lnTo>
                    <a:lnTo>
                      <a:pt x="2586" y="308"/>
                    </a:lnTo>
                    <a:lnTo>
                      <a:pt x="2587" y="307"/>
                    </a:lnTo>
                    <a:lnTo>
                      <a:pt x="2587" y="307"/>
                    </a:lnTo>
                    <a:lnTo>
                      <a:pt x="2587" y="306"/>
                    </a:lnTo>
                    <a:lnTo>
                      <a:pt x="2587" y="305"/>
                    </a:lnTo>
                    <a:lnTo>
                      <a:pt x="2587" y="305"/>
                    </a:lnTo>
                    <a:lnTo>
                      <a:pt x="2587" y="304"/>
                    </a:lnTo>
                    <a:lnTo>
                      <a:pt x="2588" y="304"/>
                    </a:lnTo>
                    <a:lnTo>
                      <a:pt x="2588" y="303"/>
                    </a:lnTo>
                    <a:lnTo>
                      <a:pt x="2588" y="303"/>
                    </a:lnTo>
                    <a:lnTo>
                      <a:pt x="2588" y="303"/>
                    </a:lnTo>
                    <a:lnTo>
                      <a:pt x="2588" y="303"/>
                    </a:lnTo>
                    <a:lnTo>
                      <a:pt x="2589" y="303"/>
                    </a:lnTo>
                    <a:lnTo>
                      <a:pt x="2589" y="303"/>
                    </a:lnTo>
                    <a:lnTo>
                      <a:pt x="2589" y="303"/>
                    </a:lnTo>
                    <a:lnTo>
                      <a:pt x="2589" y="303"/>
                    </a:lnTo>
                    <a:lnTo>
                      <a:pt x="2589" y="303"/>
                    </a:lnTo>
                    <a:lnTo>
                      <a:pt x="2590" y="302"/>
                    </a:lnTo>
                    <a:lnTo>
                      <a:pt x="2590" y="302"/>
                    </a:lnTo>
                    <a:lnTo>
                      <a:pt x="2590" y="301"/>
                    </a:lnTo>
                    <a:lnTo>
                      <a:pt x="2590" y="301"/>
                    </a:lnTo>
                    <a:lnTo>
                      <a:pt x="2590" y="300"/>
                    </a:lnTo>
                    <a:lnTo>
                      <a:pt x="2591" y="299"/>
                    </a:lnTo>
                    <a:lnTo>
                      <a:pt x="2591" y="299"/>
                    </a:lnTo>
                    <a:lnTo>
                      <a:pt x="2591" y="298"/>
                    </a:lnTo>
                    <a:lnTo>
                      <a:pt x="2591" y="297"/>
                    </a:lnTo>
                    <a:lnTo>
                      <a:pt x="2591" y="296"/>
                    </a:lnTo>
                    <a:lnTo>
                      <a:pt x="2592" y="295"/>
                    </a:lnTo>
                    <a:lnTo>
                      <a:pt x="2592" y="294"/>
                    </a:lnTo>
                    <a:lnTo>
                      <a:pt x="2592" y="293"/>
                    </a:lnTo>
                    <a:lnTo>
                      <a:pt x="2592" y="292"/>
                    </a:lnTo>
                    <a:lnTo>
                      <a:pt x="2592" y="291"/>
                    </a:lnTo>
                    <a:lnTo>
                      <a:pt x="2592" y="289"/>
                    </a:lnTo>
                    <a:lnTo>
                      <a:pt x="2593" y="290"/>
                    </a:lnTo>
                    <a:lnTo>
                      <a:pt x="2593" y="291"/>
                    </a:lnTo>
                    <a:lnTo>
                      <a:pt x="2593" y="292"/>
                    </a:lnTo>
                    <a:lnTo>
                      <a:pt x="2593" y="292"/>
                    </a:lnTo>
                    <a:lnTo>
                      <a:pt x="2593" y="293"/>
                    </a:lnTo>
                    <a:lnTo>
                      <a:pt x="2594" y="293"/>
                    </a:lnTo>
                    <a:lnTo>
                      <a:pt x="2594" y="294"/>
                    </a:lnTo>
                    <a:lnTo>
                      <a:pt x="2594" y="295"/>
                    </a:lnTo>
                    <a:lnTo>
                      <a:pt x="2594" y="295"/>
                    </a:lnTo>
                    <a:lnTo>
                      <a:pt x="2594" y="294"/>
                    </a:lnTo>
                    <a:lnTo>
                      <a:pt x="2595" y="294"/>
                    </a:lnTo>
                    <a:lnTo>
                      <a:pt x="2595" y="294"/>
                    </a:lnTo>
                    <a:lnTo>
                      <a:pt x="2595" y="294"/>
                    </a:lnTo>
                    <a:lnTo>
                      <a:pt x="2595" y="294"/>
                    </a:lnTo>
                    <a:lnTo>
                      <a:pt x="2595" y="294"/>
                    </a:lnTo>
                    <a:lnTo>
                      <a:pt x="2596" y="294"/>
                    </a:lnTo>
                    <a:lnTo>
                      <a:pt x="2596" y="294"/>
                    </a:lnTo>
                    <a:lnTo>
                      <a:pt x="2596" y="293"/>
                    </a:lnTo>
                    <a:lnTo>
                      <a:pt x="2596" y="293"/>
                    </a:lnTo>
                    <a:lnTo>
                      <a:pt x="2596" y="292"/>
                    </a:lnTo>
                    <a:lnTo>
                      <a:pt x="2597" y="292"/>
                    </a:lnTo>
                    <a:lnTo>
                      <a:pt x="2597" y="292"/>
                    </a:lnTo>
                    <a:lnTo>
                      <a:pt x="2597" y="291"/>
                    </a:lnTo>
                    <a:lnTo>
                      <a:pt x="2597" y="291"/>
                    </a:lnTo>
                    <a:lnTo>
                      <a:pt x="2597" y="290"/>
                    </a:lnTo>
                    <a:lnTo>
                      <a:pt x="2598" y="290"/>
                    </a:lnTo>
                    <a:lnTo>
                      <a:pt x="2598" y="290"/>
                    </a:lnTo>
                    <a:lnTo>
                      <a:pt x="2598" y="289"/>
                    </a:lnTo>
                    <a:lnTo>
                      <a:pt x="2598" y="289"/>
                    </a:lnTo>
                    <a:lnTo>
                      <a:pt x="2598" y="289"/>
                    </a:lnTo>
                    <a:lnTo>
                      <a:pt x="2598" y="289"/>
                    </a:lnTo>
                    <a:lnTo>
                      <a:pt x="2598" y="288"/>
                    </a:lnTo>
                    <a:lnTo>
                      <a:pt x="2599" y="288"/>
                    </a:lnTo>
                    <a:lnTo>
                      <a:pt x="2599" y="287"/>
                    </a:lnTo>
                    <a:lnTo>
                      <a:pt x="2599" y="286"/>
                    </a:lnTo>
                    <a:lnTo>
                      <a:pt x="2599" y="285"/>
                    </a:lnTo>
                    <a:lnTo>
                      <a:pt x="2600" y="284"/>
                    </a:lnTo>
                    <a:lnTo>
                      <a:pt x="2600" y="283"/>
                    </a:lnTo>
                    <a:lnTo>
                      <a:pt x="2600" y="282"/>
                    </a:lnTo>
                    <a:lnTo>
                      <a:pt x="2600" y="281"/>
                    </a:lnTo>
                    <a:lnTo>
                      <a:pt x="2600" y="281"/>
                    </a:lnTo>
                    <a:lnTo>
                      <a:pt x="2601" y="281"/>
                    </a:lnTo>
                    <a:lnTo>
                      <a:pt x="2601" y="282"/>
                    </a:lnTo>
                    <a:lnTo>
                      <a:pt x="2601" y="282"/>
                    </a:lnTo>
                    <a:lnTo>
                      <a:pt x="2601" y="282"/>
                    </a:lnTo>
                    <a:lnTo>
                      <a:pt x="2601" y="282"/>
                    </a:lnTo>
                    <a:lnTo>
                      <a:pt x="2602" y="282"/>
                    </a:lnTo>
                    <a:lnTo>
                      <a:pt x="2602" y="282"/>
                    </a:lnTo>
                    <a:lnTo>
                      <a:pt x="2602" y="282"/>
                    </a:lnTo>
                    <a:lnTo>
                      <a:pt x="2602" y="281"/>
                    </a:lnTo>
                    <a:lnTo>
                      <a:pt x="2602" y="280"/>
                    </a:lnTo>
                    <a:lnTo>
                      <a:pt x="2603" y="280"/>
                    </a:lnTo>
                    <a:lnTo>
                      <a:pt x="2603" y="279"/>
                    </a:lnTo>
                    <a:lnTo>
                      <a:pt x="2603" y="278"/>
                    </a:lnTo>
                    <a:lnTo>
                      <a:pt x="2603" y="277"/>
                    </a:lnTo>
                    <a:lnTo>
                      <a:pt x="2603" y="277"/>
                    </a:lnTo>
                    <a:lnTo>
                      <a:pt x="2604" y="277"/>
                    </a:lnTo>
                    <a:lnTo>
                      <a:pt x="2604" y="276"/>
                    </a:lnTo>
                    <a:lnTo>
                      <a:pt x="2604" y="276"/>
                    </a:lnTo>
                    <a:lnTo>
                      <a:pt x="2604" y="276"/>
                    </a:lnTo>
                    <a:lnTo>
                      <a:pt x="2604" y="276"/>
                    </a:lnTo>
                    <a:lnTo>
                      <a:pt x="2604" y="276"/>
                    </a:lnTo>
                    <a:lnTo>
                      <a:pt x="2604" y="276"/>
                    </a:lnTo>
                    <a:lnTo>
                      <a:pt x="2605" y="276"/>
                    </a:lnTo>
                    <a:lnTo>
                      <a:pt x="2605" y="274"/>
                    </a:lnTo>
                    <a:lnTo>
                      <a:pt x="2605" y="273"/>
                    </a:lnTo>
                    <a:lnTo>
                      <a:pt x="2605" y="271"/>
                    </a:lnTo>
                    <a:lnTo>
                      <a:pt x="2605" y="269"/>
                    </a:lnTo>
                    <a:lnTo>
                      <a:pt x="2606" y="267"/>
                    </a:lnTo>
                    <a:lnTo>
                      <a:pt x="2606" y="266"/>
                    </a:lnTo>
                    <a:lnTo>
                      <a:pt x="2606" y="264"/>
                    </a:lnTo>
                    <a:lnTo>
                      <a:pt x="2606" y="262"/>
                    </a:lnTo>
                    <a:lnTo>
                      <a:pt x="2606" y="262"/>
                    </a:lnTo>
                    <a:lnTo>
                      <a:pt x="2607" y="261"/>
                    </a:lnTo>
                    <a:lnTo>
                      <a:pt x="2607" y="260"/>
                    </a:lnTo>
                    <a:lnTo>
                      <a:pt x="2607" y="259"/>
                    </a:lnTo>
                    <a:lnTo>
                      <a:pt x="2607" y="259"/>
                    </a:lnTo>
                    <a:lnTo>
                      <a:pt x="2608" y="258"/>
                    </a:lnTo>
                    <a:lnTo>
                      <a:pt x="2608" y="257"/>
                    </a:lnTo>
                    <a:lnTo>
                      <a:pt x="2608" y="257"/>
                    </a:lnTo>
                    <a:lnTo>
                      <a:pt x="2608" y="256"/>
                    </a:lnTo>
                    <a:lnTo>
                      <a:pt x="2608" y="254"/>
                    </a:lnTo>
                    <a:lnTo>
                      <a:pt x="2609" y="253"/>
                    </a:lnTo>
                    <a:lnTo>
                      <a:pt x="2609" y="252"/>
                    </a:lnTo>
                    <a:lnTo>
                      <a:pt x="2609" y="251"/>
                    </a:lnTo>
                    <a:lnTo>
                      <a:pt x="2609" y="250"/>
                    </a:lnTo>
                    <a:lnTo>
                      <a:pt x="2609" y="249"/>
                    </a:lnTo>
                    <a:lnTo>
                      <a:pt x="2610" y="248"/>
                    </a:lnTo>
                    <a:lnTo>
                      <a:pt x="2610" y="248"/>
                    </a:lnTo>
                    <a:lnTo>
                      <a:pt x="2610" y="249"/>
                    </a:lnTo>
                    <a:lnTo>
                      <a:pt x="2610" y="250"/>
                    </a:lnTo>
                    <a:lnTo>
                      <a:pt x="2610" y="251"/>
                    </a:lnTo>
                    <a:lnTo>
                      <a:pt x="2610" y="251"/>
                    </a:lnTo>
                    <a:lnTo>
                      <a:pt x="2610" y="252"/>
                    </a:lnTo>
                    <a:lnTo>
                      <a:pt x="2611" y="253"/>
                    </a:lnTo>
                    <a:lnTo>
                      <a:pt x="2611" y="253"/>
                    </a:lnTo>
                    <a:lnTo>
                      <a:pt x="2611" y="257"/>
                    </a:lnTo>
                    <a:lnTo>
                      <a:pt x="2611" y="262"/>
                    </a:lnTo>
                    <a:lnTo>
                      <a:pt x="2611" y="266"/>
                    </a:lnTo>
                    <a:lnTo>
                      <a:pt x="2612" y="270"/>
                    </a:lnTo>
                    <a:lnTo>
                      <a:pt x="2612" y="274"/>
                    </a:lnTo>
                    <a:lnTo>
                      <a:pt x="2612" y="278"/>
                    </a:lnTo>
                    <a:lnTo>
                      <a:pt x="2612" y="283"/>
                    </a:lnTo>
                    <a:lnTo>
                      <a:pt x="2612" y="287"/>
                    </a:lnTo>
                    <a:lnTo>
                      <a:pt x="2613" y="288"/>
                    </a:lnTo>
                    <a:lnTo>
                      <a:pt x="2613" y="289"/>
                    </a:lnTo>
                    <a:lnTo>
                      <a:pt x="2613" y="291"/>
                    </a:lnTo>
                    <a:lnTo>
                      <a:pt x="2613" y="292"/>
                    </a:lnTo>
                    <a:lnTo>
                      <a:pt x="2613" y="293"/>
                    </a:lnTo>
                    <a:lnTo>
                      <a:pt x="2614" y="294"/>
                    </a:lnTo>
                    <a:lnTo>
                      <a:pt x="2614" y="295"/>
                    </a:lnTo>
                    <a:lnTo>
                      <a:pt x="2614" y="297"/>
                    </a:lnTo>
                    <a:lnTo>
                      <a:pt x="2614" y="297"/>
                    </a:lnTo>
                    <a:lnTo>
                      <a:pt x="2615" y="298"/>
                    </a:lnTo>
                    <a:lnTo>
                      <a:pt x="2615" y="299"/>
                    </a:lnTo>
                    <a:lnTo>
                      <a:pt x="2615" y="299"/>
                    </a:lnTo>
                    <a:lnTo>
                      <a:pt x="2615" y="300"/>
                    </a:lnTo>
                    <a:lnTo>
                      <a:pt x="2615" y="301"/>
                    </a:lnTo>
                    <a:lnTo>
                      <a:pt x="2616" y="302"/>
                    </a:lnTo>
                    <a:lnTo>
                      <a:pt x="2616" y="303"/>
                    </a:lnTo>
                    <a:lnTo>
                      <a:pt x="2616" y="303"/>
                    </a:lnTo>
                    <a:lnTo>
                      <a:pt x="2616" y="303"/>
                    </a:lnTo>
                    <a:lnTo>
                      <a:pt x="2616" y="304"/>
                    </a:lnTo>
                    <a:lnTo>
                      <a:pt x="2616" y="304"/>
                    </a:lnTo>
                    <a:lnTo>
                      <a:pt x="2616" y="305"/>
                    </a:lnTo>
                    <a:lnTo>
                      <a:pt x="2617" y="305"/>
                    </a:lnTo>
                    <a:lnTo>
                      <a:pt x="2617" y="305"/>
                    </a:lnTo>
                    <a:lnTo>
                      <a:pt x="2617" y="305"/>
                    </a:lnTo>
                    <a:lnTo>
                      <a:pt x="2617" y="306"/>
                    </a:lnTo>
                    <a:lnTo>
                      <a:pt x="2617" y="307"/>
                    </a:lnTo>
                    <a:lnTo>
                      <a:pt x="2618" y="307"/>
                    </a:lnTo>
                    <a:lnTo>
                      <a:pt x="2618" y="308"/>
                    </a:lnTo>
                    <a:lnTo>
                      <a:pt x="2618" y="309"/>
                    </a:lnTo>
                    <a:lnTo>
                      <a:pt x="2618" y="309"/>
                    </a:lnTo>
                    <a:lnTo>
                      <a:pt x="2618" y="310"/>
                    </a:lnTo>
                    <a:lnTo>
                      <a:pt x="2619" y="311"/>
                    </a:lnTo>
                    <a:lnTo>
                      <a:pt x="2619" y="311"/>
                    </a:lnTo>
                    <a:lnTo>
                      <a:pt x="2619" y="311"/>
                    </a:lnTo>
                    <a:lnTo>
                      <a:pt x="2619" y="311"/>
                    </a:lnTo>
                    <a:lnTo>
                      <a:pt x="2619" y="311"/>
                    </a:lnTo>
                    <a:lnTo>
                      <a:pt x="2620" y="311"/>
                    </a:lnTo>
                    <a:lnTo>
                      <a:pt x="2620" y="311"/>
                    </a:lnTo>
                    <a:lnTo>
                      <a:pt x="2620" y="311"/>
                    </a:lnTo>
                    <a:lnTo>
                      <a:pt x="2620" y="311"/>
                    </a:lnTo>
                    <a:lnTo>
                      <a:pt x="2620" y="311"/>
                    </a:lnTo>
                    <a:lnTo>
                      <a:pt x="2621" y="310"/>
                    </a:lnTo>
                    <a:lnTo>
                      <a:pt x="2621" y="310"/>
                    </a:lnTo>
                    <a:lnTo>
                      <a:pt x="2621" y="309"/>
                    </a:lnTo>
                    <a:lnTo>
                      <a:pt x="2621" y="309"/>
                    </a:lnTo>
                    <a:lnTo>
                      <a:pt x="2621" y="308"/>
                    </a:lnTo>
                    <a:lnTo>
                      <a:pt x="2622" y="308"/>
                    </a:lnTo>
                    <a:lnTo>
                      <a:pt x="2622" y="307"/>
                    </a:lnTo>
                    <a:lnTo>
                      <a:pt x="2622" y="307"/>
                    </a:lnTo>
                    <a:lnTo>
                      <a:pt x="2622" y="307"/>
                    </a:lnTo>
                    <a:lnTo>
                      <a:pt x="2622" y="306"/>
                    </a:lnTo>
                    <a:lnTo>
                      <a:pt x="2622" y="306"/>
                    </a:lnTo>
                    <a:lnTo>
                      <a:pt x="2623" y="305"/>
                    </a:lnTo>
                    <a:lnTo>
                      <a:pt x="2623" y="305"/>
                    </a:lnTo>
                    <a:lnTo>
                      <a:pt x="2623" y="305"/>
                    </a:lnTo>
                    <a:lnTo>
                      <a:pt x="2623" y="304"/>
                    </a:lnTo>
                    <a:lnTo>
                      <a:pt x="2623" y="304"/>
                    </a:lnTo>
                    <a:lnTo>
                      <a:pt x="2624" y="303"/>
                    </a:lnTo>
                    <a:lnTo>
                      <a:pt x="2624" y="303"/>
                    </a:lnTo>
                    <a:lnTo>
                      <a:pt x="2624" y="302"/>
                    </a:lnTo>
                    <a:lnTo>
                      <a:pt x="2624" y="302"/>
                    </a:lnTo>
                    <a:lnTo>
                      <a:pt x="2624" y="301"/>
                    </a:lnTo>
                    <a:lnTo>
                      <a:pt x="2625" y="300"/>
                    </a:lnTo>
                    <a:lnTo>
                      <a:pt x="2625" y="300"/>
                    </a:lnTo>
                    <a:lnTo>
                      <a:pt x="2625" y="300"/>
                    </a:lnTo>
                    <a:lnTo>
                      <a:pt x="2625" y="300"/>
                    </a:lnTo>
                    <a:lnTo>
                      <a:pt x="2625" y="300"/>
                    </a:lnTo>
                    <a:lnTo>
                      <a:pt x="2626" y="300"/>
                    </a:lnTo>
                    <a:lnTo>
                      <a:pt x="2626" y="300"/>
                    </a:lnTo>
                    <a:lnTo>
                      <a:pt x="2626" y="300"/>
                    </a:lnTo>
                    <a:lnTo>
                      <a:pt x="2626" y="300"/>
                    </a:lnTo>
                    <a:lnTo>
                      <a:pt x="2626" y="300"/>
                    </a:lnTo>
                    <a:lnTo>
                      <a:pt x="2627" y="300"/>
                    </a:lnTo>
                    <a:lnTo>
                      <a:pt x="2627" y="300"/>
                    </a:lnTo>
                    <a:lnTo>
                      <a:pt x="2627" y="301"/>
                    </a:lnTo>
                    <a:lnTo>
                      <a:pt x="2627" y="301"/>
                    </a:lnTo>
                    <a:lnTo>
                      <a:pt x="2627" y="301"/>
                    </a:lnTo>
                    <a:lnTo>
                      <a:pt x="2627" y="302"/>
                    </a:lnTo>
                    <a:lnTo>
                      <a:pt x="2628" y="302"/>
                    </a:lnTo>
                    <a:lnTo>
                      <a:pt x="2628" y="302"/>
                    </a:lnTo>
                    <a:lnTo>
                      <a:pt x="2628" y="302"/>
                    </a:lnTo>
                    <a:lnTo>
                      <a:pt x="2628" y="302"/>
                    </a:lnTo>
                    <a:lnTo>
                      <a:pt x="2628" y="302"/>
                    </a:lnTo>
                    <a:lnTo>
                      <a:pt x="2629" y="302"/>
                    </a:lnTo>
                    <a:lnTo>
                      <a:pt x="2629" y="302"/>
                    </a:lnTo>
                    <a:lnTo>
                      <a:pt x="2629" y="302"/>
                    </a:lnTo>
                    <a:lnTo>
                      <a:pt x="2629" y="302"/>
                    </a:lnTo>
                    <a:lnTo>
                      <a:pt x="2629" y="302"/>
                    </a:lnTo>
                    <a:lnTo>
                      <a:pt x="2630" y="301"/>
                    </a:lnTo>
                    <a:lnTo>
                      <a:pt x="2630" y="300"/>
                    </a:lnTo>
                    <a:lnTo>
                      <a:pt x="2630" y="299"/>
                    </a:lnTo>
                    <a:lnTo>
                      <a:pt x="2630" y="299"/>
                    </a:lnTo>
                    <a:lnTo>
                      <a:pt x="2630" y="298"/>
                    </a:lnTo>
                    <a:lnTo>
                      <a:pt x="2631" y="297"/>
                    </a:lnTo>
                    <a:lnTo>
                      <a:pt x="2631" y="296"/>
                    </a:lnTo>
                    <a:lnTo>
                      <a:pt x="2631" y="296"/>
                    </a:lnTo>
                    <a:lnTo>
                      <a:pt x="2631" y="295"/>
                    </a:lnTo>
                    <a:lnTo>
                      <a:pt x="2631" y="295"/>
                    </a:lnTo>
                    <a:lnTo>
                      <a:pt x="2632" y="294"/>
                    </a:lnTo>
                    <a:lnTo>
                      <a:pt x="2632" y="294"/>
                    </a:lnTo>
                    <a:lnTo>
                      <a:pt x="2632" y="294"/>
                    </a:lnTo>
                    <a:lnTo>
                      <a:pt x="2632" y="293"/>
                    </a:lnTo>
                    <a:lnTo>
                      <a:pt x="2632" y="293"/>
                    </a:lnTo>
                    <a:lnTo>
                      <a:pt x="2633" y="293"/>
                    </a:lnTo>
                    <a:lnTo>
                      <a:pt x="2633" y="292"/>
                    </a:lnTo>
                    <a:lnTo>
                      <a:pt x="2633" y="291"/>
                    </a:lnTo>
                    <a:lnTo>
                      <a:pt x="2633" y="290"/>
                    </a:lnTo>
                    <a:lnTo>
                      <a:pt x="2633" y="289"/>
                    </a:lnTo>
                    <a:lnTo>
                      <a:pt x="2633" y="288"/>
                    </a:lnTo>
                    <a:lnTo>
                      <a:pt x="2634" y="287"/>
                    </a:lnTo>
                    <a:lnTo>
                      <a:pt x="2634" y="286"/>
                    </a:lnTo>
                    <a:lnTo>
                      <a:pt x="2634" y="285"/>
                    </a:lnTo>
                    <a:lnTo>
                      <a:pt x="2634" y="284"/>
                    </a:lnTo>
                    <a:lnTo>
                      <a:pt x="2634" y="283"/>
                    </a:lnTo>
                    <a:lnTo>
                      <a:pt x="2635" y="283"/>
                    </a:lnTo>
                    <a:lnTo>
                      <a:pt x="2635" y="282"/>
                    </a:lnTo>
                    <a:lnTo>
                      <a:pt x="2635" y="282"/>
                    </a:lnTo>
                    <a:lnTo>
                      <a:pt x="2635" y="281"/>
                    </a:lnTo>
                    <a:lnTo>
                      <a:pt x="2635" y="280"/>
                    </a:lnTo>
                    <a:lnTo>
                      <a:pt x="2636" y="280"/>
                    </a:lnTo>
                    <a:lnTo>
                      <a:pt x="2636" y="279"/>
                    </a:lnTo>
                    <a:lnTo>
                      <a:pt x="2636" y="278"/>
                    </a:lnTo>
                    <a:lnTo>
                      <a:pt x="2636" y="277"/>
                    </a:lnTo>
                    <a:lnTo>
                      <a:pt x="2636" y="277"/>
                    </a:lnTo>
                    <a:lnTo>
                      <a:pt x="2637" y="276"/>
                    </a:lnTo>
                    <a:lnTo>
                      <a:pt x="2637" y="275"/>
                    </a:lnTo>
                    <a:lnTo>
                      <a:pt x="2637" y="275"/>
                    </a:lnTo>
                    <a:lnTo>
                      <a:pt x="2637" y="274"/>
                    </a:lnTo>
                    <a:lnTo>
                      <a:pt x="2637" y="273"/>
                    </a:lnTo>
                    <a:lnTo>
                      <a:pt x="2638" y="273"/>
                    </a:lnTo>
                    <a:lnTo>
                      <a:pt x="2638" y="272"/>
                    </a:lnTo>
                    <a:lnTo>
                      <a:pt x="2638" y="272"/>
                    </a:lnTo>
                    <a:lnTo>
                      <a:pt x="2638" y="271"/>
                    </a:lnTo>
                    <a:lnTo>
                      <a:pt x="2638" y="270"/>
                    </a:lnTo>
                    <a:lnTo>
                      <a:pt x="2639" y="270"/>
                    </a:lnTo>
                    <a:lnTo>
                      <a:pt x="2639" y="269"/>
                    </a:lnTo>
                    <a:lnTo>
                      <a:pt x="2639" y="268"/>
                    </a:lnTo>
                    <a:lnTo>
                      <a:pt x="2639" y="267"/>
                    </a:lnTo>
                    <a:lnTo>
                      <a:pt x="2639" y="266"/>
                    </a:lnTo>
                    <a:lnTo>
                      <a:pt x="2639" y="265"/>
                    </a:lnTo>
                    <a:lnTo>
                      <a:pt x="2639" y="264"/>
                    </a:lnTo>
                    <a:lnTo>
                      <a:pt x="2640" y="264"/>
                    </a:lnTo>
                    <a:lnTo>
                      <a:pt x="2640" y="263"/>
                    </a:lnTo>
                    <a:lnTo>
                      <a:pt x="2640" y="262"/>
                    </a:lnTo>
                    <a:lnTo>
                      <a:pt x="2640" y="261"/>
                    </a:lnTo>
                    <a:lnTo>
                      <a:pt x="2640" y="260"/>
                    </a:lnTo>
                    <a:lnTo>
                      <a:pt x="2641" y="259"/>
                    </a:lnTo>
                    <a:lnTo>
                      <a:pt x="2641" y="259"/>
                    </a:lnTo>
                    <a:lnTo>
                      <a:pt x="2641" y="258"/>
                    </a:lnTo>
                    <a:lnTo>
                      <a:pt x="2641" y="257"/>
                    </a:lnTo>
                    <a:lnTo>
                      <a:pt x="2642" y="257"/>
                    </a:lnTo>
                    <a:lnTo>
                      <a:pt x="2642" y="256"/>
                    </a:lnTo>
                    <a:lnTo>
                      <a:pt x="2642" y="255"/>
                    </a:lnTo>
                    <a:lnTo>
                      <a:pt x="2642" y="255"/>
                    </a:lnTo>
                    <a:lnTo>
                      <a:pt x="2642" y="254"/>
                    </a:lnTo>
                    <a:lnTo>
                      <a:pt x="2643" y="254"/>
                    </a:lnTo>
                    <a:lnTo>
                      <a:pt x="2643" y="253"/>
                    </a:lnTo>
                    <a:lnTo>
                      <a:pt x="2643" y="253"/>
                    </a:lnTo>
                    <a:lnTo>
                      <a:pt x="2643" y="252"/>
                    </a:lnTo>
                    <a:lnTo>
                      <a:pt x="2643" y="252"/>
                    </a:lnTo>
                    <a:lnTo>
                      <a:pt x="2644" y="251"/>
                    </a:lnTo>
                    <a:lnTo>
                      <a:pt x="2644" y="251"/>
                    </a:lnTo>
                    <a:lnTo>
                      <a:pt x="2644" y="250"/>
                    </a:lnTo>
                    <a:lnTo>
                      <a:pt x="2644" y="249"/>
                    </a:lnTo>
                    <a:lnTo>
                      <a:pt x="2644" y="249"/>
                    </a:lnTo>
                    <a:lnTo>
                      <a:pt x="2645" y="248"/>
                    </a:lnTo>
                    <a:lnTo>
                      <a:pt x="2645" y="247"/>
                    </a:lnTo>
                    <a:lnTo>
                      <a:pt x="2645" y="247"/>
                    </a:lnTo>
                    <a:lnTo>
                      <a:pt x="2645" y="249"/>
                    </a:lnTo>
                    <a:lnTo>
                      <a:pt x="2645" y="252"/>
                    </a:lnTo>
                    <a:lnTo>
                      <a:pt x="2645" y="256"/>
                    </a:lnTo>
                    <a:lnTo>
                      <a:pt x="2645" y="259"/>
                    </a:lnTo>
                    <a:lnTo>
                      <a:pt x="2646" y="262"/>
                    </a:lnTo>
                    <a:lnTo>
                      <a:pt x="2646" y="265"/>
                    </a:lnTo>
                    <a:lnTo>
                      <a:pt x="2646" y="269"/>
                    </a:lnTo>
                    <a:lnTo>
                      <a:pt x="2646" y="272"/>
                    </a:lnTo>
                    <a:lnTo>
                      <a:pt x="2646" y="274"/>
                    </a:lnTo>
                    <a:lnTo>
                      <a:pt x="2647" y="276"/>
                    </a:lnTo>
                    <a:lnTo>
                      <a:pt x="2647" y="277"/>
                    </a:lnTo>
                    <a:lnTo>
                      <a:pt x="2647" y="279"/>
                    </a:lnTo>
                    <a:lnTo>
                      <a:pt x="2647" y="281"/>
                    </a:lnTo>
                    <a:lnTo>
                      <a:pt x="2647" y="283"/>
                    </a:lnTo>
                    <a:lnTo>
                      <a:pt x="2648" y="285"/>
                    </a:lnTo>
                    <a:lnTo>
                      <a:pt x="2648" y="287"/>
                    </a:lnTo>
                    <a:lnTo>
                      <a:pt x="2648" y="288"/>
                    </a:lnTo>
                    <a:lnTo>
                      <a:pt x="2648" y="290"/>
                    </a:lnTo>
                    <a:lnTo>
                      <a:pt x="2649" y="291"/>
                    </a:lnTo>
                    <a:lnTo>
                      <a:pt x="2649" y="293"/>
                    </a:lnTo>
                    <a:lnTo>
                      <a:pt x="2649" y="294"/>
                    </a:lnTo>
                    <a:lnTo>
                      <a:pt x="2649" y="296"/>
                    </a:lnTo>
                    <a:lnTo>
                      <a:pt x="2649" y="298"/>
                    </a:lnTo>
                    <a:lnTo>
                      <a:pt x="2650" y="299"/>
                    </a:lnTo>
                    <a:lnTo>
                      <a:pt x="2650" y="299"/>
                    </a:lnTo>
                    <a:lnTo>
                      <a:pt x="2650" y="300"/>
                    </a:lnTo>
                    <a:lnTo>
                      <a:pt x="2650" y="300"/>
                    </a:lnTo>
                    <a:lnTo>
                      <a:pt x="2650" y="300"/>
                    </a:lnTo>
                    <a:lnTo>
                      <a:pt x="2651" y="300"/>
                    </a:lnTo>
                    <a:lnTo>
                      <a:pt x="2651" y="301"/>
                    </a:lnTo>
                    <a:lnTo>
                      <a:pt x="2651" y="301"/>
                    </a:lnTo>
                    <a:lnTo>
                      <a:pt x="2651" y="301"/>
                    </a:lnTo>
                    <a:lnTo>
                      <a:pt x="2651" y="302"/>
                    </a:lnTo>
                    <a:lnTo>
                      <a:pt x="2651" y="303"/>
                    </a:lnTo>
                    <a:lnTo>
                      <a:pt x="2651" y="304"/>
                    </a:lnTo>
                    <a:lnTo>
                      <a:pt x="2652" y="304"/>
                    </a:lnTo>
                    <a:lnTo>
                      <a:pt x="2652" y="305"/>
                    </a:lnTo>
                    <a:lnTo>
                      <a:pt x="2652" y="306"/>
                    </a:lnTo>
                    <a:lnTo>
                      <a:pt x="2652" y="307"/>
                    </a:lnTo>
                    <a:lnTo>
                      <a:pt x="2652" y="307"/>
                    </a:lnTo>
                    <a:lnTo>
                      <a:pt x="2653" y="307"/>
                    </a:lnTo>
                    <a:lnTo>
                      <a:pt x="2653" y="306"/>
                    </a:lnTo>
                    <a:lnTo>
                      <a:pt x="2653" y="305"/>
                    </a:lnTo>
                    <a:lnTo>
                      <a:pt x="2653" y="304"/>
                    </a:lnTo>
                    <a:lnTo>
                      <a:pt x="2653" y="303"/>
                    </a:lnTo>
                    <a:lnTo>
                      <a:pt x="2654" y="302"/>
                    </a:lnTo>
                    <a:lnTo>
                      <a:pt x="2654" y="300"/>
                    </a:lnTo>
                    <a:lnTo>
                      <a:pt x="2654" y="299"/>
                    </a:lnTo>
                    <a:lnTo>
                      <a:pt x="2654" y="299"/>
                    </a:lnTo>
                    <a:lnTo>
                      <a:pt x="2654" y="299"/>
                    </a:lnTo>
                    <a:lnTo>
                      <a:pt x="2655" y="300"/>
                    </a:lnTo>
                    <a:lnTo>
                      <a:pt x="2655" y="300"/>
                    </a:lnTo>
                    <a:lnTo>
                      <a:pt x="2655" y="300"/>
                    </a:lnTo>
                    <a:lnTo>
                      <a:pt x="2655" y="300"/>
                    </a:lnTo>
                    <a:lnTo>
                      <a:pt x="2655" y="300"/>
                    </a:lnTo>
                    <a:lnTo>
                      <a:pt x="2656" y="301"/>
                    </a:lnTo>
                    <a:lnTo>
                      <a:pt x="2656" y="300"/>
                    </a:lnTo>
                    <a:lnTo>
                      <a:pt x="2656" y="300"/>
                    </a:lnTo>
                    <a:lnTo>
                      <a:pt x="2656" y="299"/>
                    </a:lnTo>
                    <a:lnTo>
                      <a:pt x="2657" y="299"/>
                    </a:lnTo>
                    <a:lnTo>
                      <a:pt x="2657" y="298"/>
                    </a:lnTo>
                    <a:lnTo>
                      <a:pt x="2657" y="297"/>
                    </a:lnTo>
                    <a:lnTo>
                      <a:pt x="2657" y="296"/>
                    </a:lnTo>
                    <a:lnTo>
                      <a:pt x="2657" y="296"/>
                    </a:lnTo>
                    <a:lnTo>
                      <a:pt x="2657" y="295"/>
                    </a:lnTo>
                    <a:lnTo>
                      <a:pt x="2657" y="295"/>
                    </a:lnTo>
                    <a:lnTo>
                      <a:pt x="2658" y="294"/>
                    </a:lnTo>
                    <a:lnTo>
                      <a:pt x="2658" y="294"/>
                    </a:lnTo>
                    <a:lnTo>
                      <a:pt x="2658" y="294"/>
                    </a:lnTo>
                    <a:lnTo>
                      <a:pt x="2658" y="293"/>
                    </a:lnTo>
                    <a:lnTo>
                      <a:pt x="2658" y="293"/>
                    </a:lnTo>
                    <a:lnTo>
                      <a:pt x="2659" y="293"/>
                    </a:lnTo>
                    <a:lnTo>
                      <a:pt x="2659" y="293"/>
                    </a:lnTo>
                    <a:lnTo>
                      <a:pt x="2659" y="293"/>
                    </a:lnTo>
                    <a:lnTo>
                      <a:pt x="2659" y="292"/>
                    </a:lnTo>
                    <a:lnTo>
                      <a:pt x="2659" y="292"/>
                    </a:lnTo>
                    <a:lnTo>
                      <a:pt x="2660" y="292"/>
                    </a:lnTo>
                    <a:lnTo>
                      <a:pt x="2660" y="292"/>
                    </a:lnTo>
                    <a:lnTo>
                      <a:pt x="2660" y="292"/>
                    </a:lnTo>
                    <a:lnTo>
                      <a:pt x="2660" y="292"/>
                    </a:lnTo>
                    <a:lnTo>
                      <a:pt x="2660" y="291"/>
                    </a:lnTo>
                    <a:lnTo>
                      <a:pt x="2661" y="290"/>
                    </a:lnTo>
                    <a:lnTo>
                      <a:pt x="2661" y="290"/>
                    </a:lnTo>
                    <a:lnTo>
                      <a:pt x="2661" y="289"/>
                    </a:lnTo>
                    <a:lnTo>
                      <a:pt x="2661" y="288"/>
                    </a:lnTo>
                    <a:lnTo>
                      <a:pt x="2661" y="288"/>
                    </a:lnTo>
                    <a:lnTo>
                      <a:pt x="2662" y="287"/>
                    </a:lnTo>
                    <a:lnTo>
                      <a:pt x="2662" y="286"/>
                    </a:lnTo>
                    <a:lnTo>
                      <a:pt x="2662" y="286"/>
                    </a:lnTo>
                    <a:lnTo>
                      <a:pt x="2662" y="286"/>
                    </a:lnTo>
                    <a:lnTo>
                      <a:pt x="2662" y="286"/>
                    </a:lnTo>
                    <a:lnTo>
                      <a:pt x="2662" y="286"/>
                    </a:lnTo>
                    <a:lnTo>
                      <a:pt x="2663" y="286"/>
                    </a:lnTo>
                    <a:lnTo>
                      <a:pt x="2663" y="286"/>
                    </a:lnTo>
                    <a:lnTo>
                      <a:pt x="2663" y="286"/>
                    </a:lnTo>
                    <a:lnTo>
                      <a:pt x="2663" y="286"/>
                    </a:lnTo>
                    <a:lnTo>
                      <a:pt x="2663" y="287"/>
                    </a:lnTo>
                    <a:lnTo>
                      <a:pt x="2664" y="287"/>
                    </a:lnTo>
                    <a:lnTo>
                      <a:pt x="2664" y="288"/>
                    </a:lnTo>
                    <a:lnTo>
                      <a:pt x="2664" y="288"/>
                    </a:lnTo>
                    <a:lnTo>
                      <a:pt x="2664" y="288"/>
                    </a:lnTo>
                    <a:lnTo>
                      <a:pt x="2664" y="289"/>
                    </a:lnTo>
                    <a:lnTo>
                      <a:pt x="2665" y="289"/>
                    </a:lnTo>
                    <a:lnTo>
                      <a:pt x="2665" y="289"/>
                    </a:lnTo>
                    <a:lnTo>
                      <a:pt x="2665" y="289"/>
                    </a:lnTo>
                    <a:lnTo>
                      <a:pt x="2665" y="288"/>
                    </a:lnTo>
                    <a:lnTo>
                      <a:pt x="2665" y="287"/>
                    </a:lnTo>
                    <a:lnTo>
                      <a:pt x="2666" y="286"/>
                    </a:lnTo>
                    <a:lnTo>
                      <a:pt x="2666" y="285"/>
                    </a:lnTo>
                    <a:lnTo>
                      <a:pt x="2666" y="284"/>
                    </a:lnTo>
                    <a:lnTo>
                      <a:pt x="2666" y="283"/>
                    </a:lnTo>
                    <a:lnTo>
                      <a:pt x="2666" y="282"/>
                    </a:lnTo>
                    <a:lnTo>
                      <a:pt x="2667" y="281"/>
                    </a:lnTo>
                    <a:lnTo>
                      <a:pt x="2667" y="280"/>
                    </a:lnTo>
                    <a:lnTo>
                      <a:pt x="2667" y="279"/>
                    </a:lnTo>
                    <a:lnTo>
                      <a:pt x="2667" y="278"/>
                    </a:lnTo>
                    <a:lnTo>
                      <a:pt x="2667" y="277"/>
                    </a:lnTo>
                    <a:lnTo>
                      <a:pt x="2668" y="276"/>
                    </a:lnTo>
                    <a:lnTo>
                      <a:pt x="2668" y="275"/>
                    </a:lnTo>
                    <a:lnTo>
                      <a:pt x="2668" y="273"/>
                    </a:lnTo>
                    <a:lnTo>
                      <a:pt x="2668" y="273"/>
                    </a:lnTo>
                    <a:lnTo>
                      <a:pt x="2668" y="273"/>
                    </a:lnTo>
                    <a:lnTo>
                      <a:pt x="2668" y="273"/>
                    </a:lnTo>
                    <a:lnTo>
                      <a:pt x="2669" y="273"/>
                    </a:lnTo>
                    <a:lnTo>
                      <a:pt x="2669" y="274"/>
                    </a:lnTo>
                    <a:lnTo>
                      <a:pt x="2669" y="274"/>
                    </a:lnTo>
                    <a:lnTo>
                      <a:pt x="2669" y="274"/>
                    </a:lnTo>
                    <a:lnTo>
                      <a:pt x="2669" y="274"/>
                    </a:lnTo>
                    <a:lnTo>
                      <a:pt x="2670" y="273"/>
                    </a:lnTo>
                    <a:lnTo>
                      <a:pt x="2670" y="271"/>
                    </a:lnTo>
                    <a:lnTo>
                      <a:pt x="2670" y="270"/>
                    </a:lnTo>
                    <a:lnTo>
                      <a:pt x="2670" y="269"/>
                    </a:lnTo>
                    <a:lnTo>
                      <a:pt x="2670" y="267"/>
                    </a:lnTo>
                    <a:lnTo>
                      <a:pt x="2671" y="266"/>
                    </a:lnTo>
                    <a:lnTo>
                      <a:pt x="2671" y="264"/>
                    </a:lnTo>
                    <a:lnTo>
                      <a:pt x="2671" y="263"/>
                    </a:lnTo>
                    <a:lnTo>
                      <a:pt x="2671" y="262"/>
                    </a:lnTo>
                    <a:lnTo>
                      <a:pt x="2671" y="262"/>
                    </a:lnTo>
                    <a:lnTo>
                      <a:pt x="2672" y="261"/>
                    </a:lnTo>
                    <a:lnTo>
                      <a:pt x="2672" y="260"/>
                    </a:lnTo>
                    <a:lnTo>
                      <a:pt x="2672" y="259"/>
                    </a:lnTo>
                    <a:lnTo>
                      <a:pt x="2672" y="259"/>
                    </a:lnTo>
                    <a:lnTo>
                      <a:pt x="2672" y="258"/>
                    </a:lnTo>
                    <a:lnTo>
                      <a:pt x="2673" y="258"/>
                    </a:lnTo>
                    <a:lnTo>
                      <a:pt x="2673" y="258"/>
                    </a:lnTo>
                    <a:lnTo>
                      <a:pt x="2673" y="258"/>
                    </a:lnTo>
                    <a:lnTo>
                      <a:pt x="2673" y="258"/>
                    </a:lnTo>
                    <a:lnTo>
                      <a:pt x="2673" y="258"/>
                    </a:lnTo>
                    <a:lnTo>
                      <a:pt x="2674" y="258"/>
                    </a:lnTo>
                    <a:lnTo>
                      <a:pt x="2674" y="259"/>
                    </a:lnTo>
                    <a:lnTo>
                      <a:pt x="2674" y="259"/>
                    </a:lnTo>
                    <a:lnTo>
                      <a:pt x="2674" y="259"/>
                    </a:lnTo>
                    <a:lnTo>
                      <a:pt x="2674" y="258"/>
                    </a:lnTo>
                    <a:lnTo>
                      <a:pt x="2674" y="257"/>
                    </a:lnTo>
                    <a:lnTo>
                      <a:pt x="2674" y="256"/>
                    </a:lnTo>
                    <a:lnTo>
                      <a:pt x="2675" y="255"/>
                    </a:lnTo>
                    <a:lnTo>
                      <a:pt x="2675" y="254"/>
                    </a:lnTo>
                    <a:lnTo>
                      <a:pt x="2675" y="252"/>
                    </a:lnTo>
                    <a:lnTo>
                      <a:pt x="2675" y="251"/>
                    </a:lnTo>
                    <a:lnTo>
                      <a:pt x="2676" y="250"/>
                    </a:lnTo>
                    <a:lnTo>
                      <a:pt x="2676" y="249"/>
                    </a:lnTo>
                    <a:lnTo>
                      <a:pt x="2676" y="249"/>
                    </a:lnTo>
                    <a:lnTo>
                      <a:pt x="2676" y="248"/>
                    </a:lnTo>
                    <a:lnTo>
                      <a:pt x="2676" y="247"/>
                    </a:lnTo>
                    <a:lnTo>
                      <a:pt x="2677" y="246"/>
                    </a:lnTo>
                    <a:lnTo>
                      <a:pt x="2677" y="246"/>
                    </a:lnTo>
                    <a:lnTo>
                      <a:pt x="2677" y="245"/>
                    </a:lnTo>
                    <a:lnTo>
                      <a:pt x="2677" y="244"/>
                    </a:lnTo>
                    <a:lnTo>
                      <a:pt x="2677" y="244"/>
                    </a:lnTo>
                    <a:lnTo>
                      <a:pt x="2678" y="244"/>
                    </a:lnTo>
                    <a:lnTo>
                      <a:pt x="2678" y="244"/>
                    </a:lnTo>
                    <a:lnTo>
                      <a:pt x="2678" y="244"/>
                    </a:lnTo>
                    <a:lnTo>
                      <a:pt x="2678" y="244"/>
                    </a:lnTo>
                    <a:lnTo>
                      <a:pt x="2678" y="244"/>
                    </a:lnTo>
                    <a:lnTo>
                      <a:pt x="2679" y="244"/>
                    </a:lnTo>
                    <a:lnTo>
                      <a:pt x="2679" y="243"/>
                    </a:lnTo>
                    <a:lnTo>
                      <a:pt x="2679" y="246"/>
                    </a:lnTo>
                    <a:lnTo>
                      <a:pt x="2679" y="249"/>
                    </a:lnTo>
                    <a:lnTo>
                      <a:pt x="2679" y="252"/>
                    </a:lnTo>
                    <a:lnTo>
                      <a:pt x="2680" y="255"/>
                    </a:lnTo>
                    <a:lnTo>
                      <a:pt x="2680" y="258"/>
                    </a:lnTo>
                    <a:lnTo>
                      <a:pt x="2680" y="261"/>
                    </a:lnTo>
                    <a:lnTo>
                      <a:pt x="2680" y="264"/>
                    </a:lnTo>
                    <a:lnTo>
                      <a:pt x="2680" y="268"/>
                    </a:lnTo>
                    <a:lnTo>
                      <a:pt x="2680" y="270"/>
                    </a:lnTo>
                    <a:lnTo>
                      <a:pt x="2680" y="272"/>
                    </a:lnTo>
                    <a:lnTo>
                      <a:pt x="2681" y="273"/>
                    </a:lnTo>
                    <a:lnTo>
                      <a:pt x="2681" y="275"/>
                    </a:lnTo>
                    <a:lnTo>
                      <a:pt x="2681" y="277"/>
                    </a:lnTo>
                    <a:lnTo>
                      <a:pt x="2681" y="279"/>
                    </a:lnTo>
                    <a:lnTo>
                      <a:pt x="2681" y="281"/>
                    </a:lnTo>
                    <a:lnTo>
                      <a:pt x="2682" y="283"/>
                    </a:lnTo>
                    <a:lnTo>
                      <a:pt x="2682" y="284"/>
                    </a:lnTo>
                    <a:lnTo>
                      <a:pt x="2682" y="285"/>
                    </a:lnTo>
                    <a:lnTo>
                      <a:pt x="2682" y="286"/>
                    </a:lnTo>
                    <a:lnTo>
                      <a:pt x="2683" y="287"/>
                    </a:lnTo>
                    <a:lnTo>
                      <a:pt x="2683" y="288"/>
                    </a:lnTo>
                    <a:lnTo>
                      <a:pt x="2683" y="288"/>
                    </a:lnTo>
                    <a:lnTo>
                      <a:pt x="2683" y="289"/>
                    </a:lnTo>
                    <a:lnTo>
                      <a:pt x="2683" y="290"/>
                    </a:lnTo>
                    <a:lnTo>
                      <a:pt x="2684" y="291"/>
                    </a:lnTo>
                    <a:lnTo>
                      <a:pt x="2684" y="291"/>
                    </a:lnTo>
                    <a:lnTo>
                      <a:pt x="2684" y="291"/>
                    </a:lnTo>
                    <a:lnTo>
                      <a:pt x="2684" y="292"/>
                    </a:lnTo>
                    <a:lnTo>
                      <a:pt x="2684" y="292"/>
                    </a:lnTo>
                    <a:lnTo>
                      <a:pt x="2685" y="292"/>
                    </a:lnTo>
                    <a:lnTo>
                      <a:pt x="2685" y="293"/>
                    </a:lnTo>
                    <a:lnTo>
                      <a:pt x="2685" y="293"/>
                    </a:lnTo>
                    <a:lnTo>
                      <a:pt x="2685" y="293"/>
                    </a:lnTo>
                    <a:lnTo>
                      <a:pt x="2685" y="293"/>
                    </a:lnTo>
                    <a:lnTo>
                      <a:pt x="2686" y="293"/>
                    </a:lnTo>
                    <a:lnTo>
                      <a:pt x="2686" y="294"/>
                    </a:lnTo>
                    <a:lnTo>
                      <a:pt x="2686" y="294"/>
                    </a:lnTo>
                    <a:lnTo>
                      <a:pt x="2686" y="294"/>
                    </a:lnTo>
                    <a:lnTo>
                      <a:pt x="2686" y="294"/>
                    </a:lnTo>
                    <a:lnTo>
                      <a:pt x="2686" y="294"/>
                    </a:lnTo>
                    <a:lnTo>
                      <a:pt x="2686" y="295"/>
                    </a:lnTo>
                    <a:lnTo>
                      <a:pt x="2687" y="295"/>
                    </a:lnTo>
                    <a:lnTo>
                      <a:pt x="2687" y="295"/>
                    </a:lnTo>
                    <a:lnTo>
                      <a:pt x="2687" y="295"/>
                    </a:lnTo>
                    <a:lnTo>
                      <a:pt x="2687" y="296"/>
                    </a:lnTo>
                    <a:lnTo>
                      <a:pt x="2687" y="296"/>
                    </a:lnTo>
                    <a:lnTo>
                      <a:pt x="2688" y="296"/>
                    </a:lnTo>
                    <a:lnTo>
                      <a:pt x="2688" y="296"/>
                    </a:lnTo>
                    <a:lnTo>
                      <a:pt x="2688" y="296"/>
                    </a:lnTo>
                    <a:lnTo>
                      <a:pt x="2688" y="295"/>
                    </a:lnTo>
                    <a:lnTo>
                      <a:pt x="2688" y="294"/>
                    </a:lnTo>
                    <a:lnTo>
                      <a:pt x="2689" y="294"/>
                    </a:lnTo>
                    <a:lnTo>
                      <a:pt x="2689" y="293"/>
                    </a:lnTo>
                    <a:lnTo>
                      <a:pt x="2689" y="292"/>
                    </a:lnTo>
                    <a:lnTo>
                      <a:pt x="2689" y="292"/>
                    </a:lnTo>
                    <a:lnTo>
                      <a:pt x="2689" y="291"/>
                    </a:lnTo>
                    <a:lnTo>
                      <a:pt x="2690" y="290"/>
                    </a:lnTo>
                    <a:lnTo>
                      <a:pt x="2690" y="290"/>
                    </a:lnTo>
                    <a:lnTo>
                      <a:pt x="2690" y="290"/>
                    </a:lnTo>
                    <a:lnTo>
                      <a:pt x="2690" y="289"/>
                    </a:lnTo>
                    <a:lnTo>
                      <a:pt x="2691" y="289"/>
                    </a:lnTo>
                    <a:lnTo>
                      <a:pt x="2691" y="289"/>
                    </a:lnTo>
                    <a:lnTo>
                      <a:pt x="2691" y="289"/>
                    </a:lnTo>
                    <a:lnTo>
                      <a:pt x="2691" y="288"/>
                    </a:lnTo>
                    <a:lnTo>
                      <a:pt x="2691" y="288"/>
                    </a:lnTo>
                    <a:lnTo>
                      <a:pt x="2691" y="287"/>
                    </a:lnTo>
                    <a:lnTo>
                      <a:pt x="2691" y="286"/>
                    </a:lnTo>
                    <a:lnTo>
                      <a:pt x="2692" y="285"/>
                    </a:lnTo>
                    <a:lnTo>
                      <a:pt x="2692" y="284"/>
                    </a:lnTo>
                    <a:lnTo>
                      <a:pt x="2692" y="283"/>
                    </a:lnTo>
                    <a:lnTo>
                      <a:pt x="2692" y="282"/>
                    </a:lnTo>
                    <a:lnTo>
                      <a:pt x="2692" y="282"/>
                    </a:lnTo>
                    <a:lnTo>
                      <a:pt x="2693" y="281"/>
                    </a:lnTo>
                    <a:lnTo>
                      <a:pt x="2693" y="281"/>
                    </a:lnTo>
                    <a:lnTo>
                      <a:pt x="2693" y="282"/>
                    </a:lnTo>
                    <a:lnTo>
                      <a:pt x="2693" y="282"/>
                    </a:lnTo>
                    <a:lnTo>
                      <a:pt x="2693" y="282"/>
                    </a:lnTo>
                    <a:lnTo>
                      <a:pt x="2694" y="282"/>
                    </a:lnTo>
                    <a:lnTo>
                      <a:pt x="2694" y="282"/>
                    </a:lnTo>
                    <a:lnTo>
                      <a:pt x="2694" y="282"/>
                    </a:lnTo>
                    <a:lnTo>
                      <a:pt x="2694" y="281"/>
                    </a:lnTo>
                    <a:lnTo>
                      <a:pt x="2694" y="281"/>
                    </a:lnTo>
                    <a:lnTo>
                      <a:pt x="2695" y="280"/>
                    </a:lnTo>
                    <a:lnTo>
                      <a:pt x="2695" y="279"/>
                    </a:lnTo>
                    <a:lnTo>
                      <a:pt x="2695" y="278"/>
                    </a:lnTo>
                    <a:lnTo>
                      <a:pt x="2695" y="277"/>
                    </a:lnTo>
                    <a:lnTo>
                      <a:pt x="2695" y="277"/>
                    </a:lnTo>
                    <a:lnTo>
                      <a:pt x="2696" y="276"/>
                    </a:lnTo>
                    <a:lnTo>
                      <a:pt x="2696" y="276"/>
                    </a:lnTo>
                    <a:lnTo>
                      <a:pt x="2696" y="275"/>
                    </a:lnTo>
                    <a:lnTo>
                      <a:pt x="2696" y="275"/>
                    </a:lnTo>
                    <a:lnTo>
                      <a:pt x="2696" y="274"/>
                    </a:lnTo>
                    <a:lnTo>
                      <a:pt x="2697" y="274"/>
                    </a:lnTo>
                    <a:lnTo>
                      <a:pt x="2697" y="273"/>
                    </a:lnTo>
                    <a:lnTo>
                      <a:pt x="2697" y="273"/>
                    </a:lnTo>
                    <a:lnTo>
                      <a:pt x="2697" y="272"/>
                    </a:lnTo>
                    <a:lnTo>
                      <a:pt x="2697" y="272"/>
                    </a:lnTo>
                    <a:lnTo>
                      <a:pt x="2697" y="272"/>
                    </a:lnTo>
                    <a:lnTo>
                      <a:pt x="2698" y="272"/>
                    </a:lnTo>
                    <a:lnTo>
                      <a:pt x="2698" y="272"/>
                    </a:lnTo>
                    <a:lnTo>
                      <a:pt x="2698" y="272"/>
                    </a:lnTo>
                    <a:lnTo>
                      <a:pt x="2698" y="272"/>
                    </a:lnTo>
                    <a:lnTo>
                      <a:pt x="2698" y="272"/>
                    </a:lnTo>
                    <a:lnTo>
                      <a:pt x="2699" y="272"/>
                    </a:lnTo>
                    <a:lnTo>
                      <a:pt x="2699" y="272"/>
                    </a:lnTo>
                    <a:lnTo>
                      <a:pt x="2699" y="272"/>
                    </a:lnTo>
                    <a:lnTo>
                      <a:pt x="2699" y="272"/>
                    </a:lnTo>
                    <a:lnTo>
                      <a:pt x="2699" y="272"/>
                    </a:lnTo>
                    <a:lnTo>
                      <a:pt x="2700" y="272"/>
                    </a:lnTo>
                    <a:lnTo>
                      <a:pt x="2700" y="272"/>
                    </a:lnTo>
                    <a:lnTo>
                      <a:pt x="2700" y="272"/>
                    </a:lnTo>
                    <a:lnTo>
                      <a:pt x="2700" y="272"/>
                    </a:lnTo>
                    <a:lnTo>
                      <a:pt x="2700" y="272"/>
                    </a:lnTo>
                    <a:lnTo>
                      <a:pt x="2701" y="271"/>
                    </a:lnTo>
                    <a:lnTo>
                      <a:pt x="2701" y="271"/>
                    </a:lnTo>
                    <a:lnTo>
                      <a:pt x="2701" y="270"/>
                    </a:lnTo>
                    <a:lnTo>
                      <a:pt x="2701" y="270"/>
                    </a:lnTo>
                    <a:lnTo>
                      <a:pt x="2701" y="269"/>
                    </a:lnTo>
                    <a:lnTo>
                      <a:pt x="2702" y="269"/>
                    </a:lnTo>
                    <a:lnTo>
                      <a:pt x="2702" y="268"/>
                    </a:lnTo>
                    <a:lnTo>
                      <a:pt x="2702" y="268"/>
                    </a:lnTo>
                    <a:lnTo>
                      <a:pt x="2702" y="268"/>
                    </a:lnTo>
                    <a:lnTo>
                      <a:pt x="2702" y="268"/>
                    </a:lnTo>
                    <a:lnTo>
                      <a:pt x="2703" y="268"/>
                    </a:lnTo>
                    <a:lnTo>
                      <a:pt x="2703" y="268"/>
                    </a:lnTo>
                    <a:lnTo>
                      <a:pt x="2703" y="268"/>
                    </a:lnTo>
                    <a:lnTo>
                      <a:pt x="2703" y="268"/>
                    </a:lnTo>
                    <a:lnTo>
                      <a:pt x="2703" y="268"/>
                    </a:lnTo>
                    <a:lnTo>
                      <a:pt x="2703" y="267"/>
                    </a:lnTo>
                    <a:lnTo>
                      <a:pt x="2704" y="266"/>
                    </a:lnTo>
                    <a:lnTo>
                      <a:pt x="2704" y="265"/>
                    </a:lnTo>
                    <a:lnTo>
                      <a:pt x="2704" y="264"/>
                    </a:lnTo>
                    <a:lnTo>
                      <a:pt x="2704" y="264"/>
                    </a:lnTo>
                    <a:lnTo>
                      <a:pt x="2704" y="263"/>
                    </a:lnTo>
                    <a:lnTo>
                      <a:pt x="2705" y="262"/>
                    </a:lnTo>
                    <a:lnTo>
                      <a:pt x="2705" y="261"/>
                    </a:lnTo>
                    <a:lnTo>
                      <a:pt x="2705" y="259"/>
                    </a:lnTo>
                    <a:lnTo>
                      <a:pt x="2705" y="258"/>
                    </a:lnTo>
                    <a:lnTo>
                      <a:pt x="2705" y="257"/>
                    </a:lnTo>
                    <a:lnTo>
                      <a:pt x="2706" y="256"/>
                    </a:lnTo>
                    <a:lnTo>
                      <a:pt x="2706" y="254"/>
                    </a:lnTo>
                    <a:lnTo>
                      <a:pt x="2706" y="253"/>
                    </a:lnTo>
                    <a:lnTo>
                      <a:pt x="2706" y="252"/>
                    </a:lnTo>
                    <a:lnTo>
                      <a:pt x="2706" y="251"/>
                    </a:lnTo>
                    <a:lnTo>
                      <a:pt x="2707" y="250"/>
                    </a:lnTo>
                    <a:lnTo>
                      <a:pt x="2707" y="249"/>
                    </a:lnTo>
                    <a:lnTo>
                      <a:pt x="2707" y="248"/>
                    </a:lnTo>
                    <a:lnTo>
                      <a:pt x="2707" y="247"/>
                    </a:lnTo>
                    <a:lnTo>
                      <a:pt x="2707" y="246"/>
                    </a:lnTo>
                    <a:lnTo>
                      <a:pt x="2708" y="245"/>
                    </a:lnTo>
                    <a:lnTo>
                      <a:pt x="2708" y="244"/>
                    </a:lnTo>
                    <a:lnTo>
                      <a:pt x="2708" y="243"/>
                    </a:lnTo>
                    <a:lnTo>
                      <a:pt x="2708" y="242"/>
                    </a:lnTo>
                    <a:lnTo>
                      <a:pt x="2708" y="242"/>
                    </a:lnTo>
                    <a:lnTo>
                      <a:pt x="2709" y="242"/>
                    </a:lnTo>
                    <a:lnTo>
                      <a:pt x="2709" y="242"/>
                    </a:lnTo>
                    <a:lnTo>
                      <a:pt x="2709" y="242"/>
                    </a:lnTo>
                    <a:lnTo>
                      <a:pt x="2709" y="242"/>
                    </a:lnTo>
                    <a:lnTo>
                      <a:pt x="2709" y="242"/>
                    </a:lnTo>
                    <a:lnTo>
                      <a:pt x="2709" y="242"/>
                    </a:lnTo>
                    <a:lnTo>
                      <a:pt x="2710" y="243"/>
                    </a:lnTo>
                    <a:lnTo>
                      <a:pt x="2710" y="243"/>
                    </a:lnTo>
                    <a:lnTo>
                      <a:pt x="2710" y="243"/>
                    </a:lnTo>
                    <a:lnTo>
                      <a:pt x="2710" y="244"/>
                    </a:lnTo>
                    <a:lnTo>
                      <a:pt x="2710" y="244"/>
                    </a:lnTo>
                    <a:lnTo>
                      <a:pt x="2711" y="245"/>
                    </a:lnTo>
                    <a:lnTo>
                      <a:pt x="2711" y="245"/>
                    </a:lnTo>
                    <a:lnTo>
                      <a:pt x="2711" y="246"/>
                    </a:lnTo>
                    <a:lnTo>
                      <a:pt x="2711" y="247"/>
                    </a:lnTo>
                    <a:lnTo>
                      <a:pt x="2711" y="251"/>
                    </a:lnTo>
                    <a:lnTo>
                      <a:pt x="2712" y="253"/>
                    </a:lnTo>
                    <a:lnTo>
                      <a:pt x="2712" y="257"/>
                    </a:lnTo>
                    <a:lnTo>
                      <a:pt x="2712" y="259"/>
                    </a:lnTo>
                    <a:lnTo>
                      <a:pt x="2712" y="263"/>
                    </a:lnTo>
                    <a:lnTo>
                      <a:pt x="2712" y="266"/>
                    </a:lnTo>
                    <a:lnTo>
                      <a:pt x="2713" y="269"/>
                    </a:lnTo>
                    <a:lnTo>
                      <a:pt x="2713" y="271"/>
                    </a:lnTo>
                    <a:lnTo>
                      <a:pt x="2713" y="272"/>
                    </a:lnTo>
                    <a:lnTo>
                      <a:pt x="2713" y="274"/>
                    </a:lnTo>
                    <a:lnTo>
                      <a:pt x="2713" y="276"/>
                    </a:lnTo>
                    <a:lnTo>
                      <a:pt x="2714" y="277"/>
                    </a:lnTo>
                    <a:lnTo>
                      <a:pt x="2714" y="279"/>
                    </a:lnTo>
                    <a:lnTo>
                      <a:pt x="2714" y="281"/>
                    </a:lnTo>
                    <a:lnTo>
                      <a:pt x="2714" y="282"/>
                    </a:lnTo>
                    <a:lnTo>
                      <a:pt x="2714" y="283"/>
                    </a:lnTo>
                    <a:lnTo>
                      <a:pt x="2715" y="284"/>
                    </a:lnTo>
                    <a:lnTo>
                      <a:pt x="2715" y="285"/>
                    </a:lnTo>
                    <a:lnTo>
                      <a:pt x="2715" y="285"/>
                    </a:lnTo>
                    <a:lnTo>
                      <a:pt x="2715" y="286"/>
                    </a:lnTo>
                    <a:lnTo>
                      <a:pt x="2715" y="286"/>
                    </a:lnTo>
                    <a:lnTo>
                      <a:pt x="2715" y="287"/>
                    </a:lnTo>
                    <a:lnTo>
                      <a:pt x="2715" y="287"/>
                    </a:lnTo>
                    <a:lnTo>
                      <a:pt x="2716" y="288"/>
                    </a:lnTo>
                    <a:lnTo>
                      <a:pt x="2716" y="289"/>
                    </a:lnTo>
                    <a:lnTo>
                      <a:pt x="2716" y="289"/>
                    </a:lnTo>
                    <a:lnTo>
                      <a:pt x="2716" y="290"/>
                    </a:lnTo>
                    <a:lnTo>
                      <a:pt x="2717" y="291"/>
                    </a:lnTo>
                    <a:lnTo>
                      <a:pt x="2717" y="292"/>
                    </a:lnTo>
                    <a:lnTo>
                      <a:pt x="2717" y="293"/>
                    </a:lnTo>
                    <a:lnTo>
                      <a:pt x="2717" y="294"/>
                    </a:lnTo>
                    <a:lnTo>
                      <a:pt x="2717" y="294"/>
                    </a:lnTo>
                    <a:lnTo>
                      <a:pt x="2718" y="293"/>
                    </a:lnTo>
                    <a:lnTo>
                      <a:pt x="2718" y="293"/>
                    </a:lnTo>
                    <a:lnTo>
                      <a:pt x="2718" y="293"/>
                    </a:lnTo>
                    <a:lnTo>
                      <a:pt x="2718" y="292"/>
                    </a:lnTo>
                    <a:lnTo>
                      <a:pt x="2718" y="292"/>
                    </a:lnTo>
                    <a:lnTo>
                      <a:pt x="2719" y="292"/>
                    </a:lnTo>
                    <a:lnTo>
                      <a:pt x="2719" y="291"/>
                    </a:lnTo>
                    <a:lnTo>
                      <a:pt x="2719" y="291"/>
                    </a:lnTo>
                    <a:lnTo>
                      <a:pt x="2719" y="291"/>
                    </a:lnTo>
                    <a:lnTo>
                      <a:pt x="2719" y="291"/>
                    </a:lnTo>
                    <a:lnTo>
                      <a:pt x="2720" y="291"/>
                    </a:lnTo>
                    <a:lnTo>
                      <a:pt x="2720" y="291"/>
                    </a:lnTo>
                    <a:lnTo>
                      <a:pt x="2720" y="291"/>
                    </a:lnTo>
                    <a:lnTo>
                      <a:pt x="2720" y="291"/>
                    </a:lnTo>
                    <a:lnTo>
                      <a:pt x="2720" y="291"/>
                    </a:lnTo>
                    <a:lnTo>
                      <a:pt x="2721" y="291"/>
                    </a:lnTo>
                    <a:lnTo>
                      <a:pt x="2721" y="291"/>
                    </a:lnTo>
                    <a:lnTo>
                      <a:pt x="2721" y="290"/>
                    </a:lnTo>
                    <a:lnTo>
                      <a:pt x="2721" y="290"/>
                    </a:lnTo>
                    <a:lnTo>
                      <a:pt x="2721" y="290"/>
                    </a:lnTo>
                    <a:lnTo>
                      <a:pt x="2721" y="289"/>
                    </a:lnTo>
                    <a:lnTo>
                      <a:pt x="2721" y="289"/>
                    </a:lnTo>
                    <a:lnTo>
                      <a:pt x="2722" y="289"/>
                    </a:lnTo>
                    <a:lnTo>
                      <a:pt x="2722" y="288"/>
                    </a:lnTo>
                    <a:lnTo>
                      <a:pt x="2722" y="288"/>
                    </a:lnTo>
                    <a:lnTo>
                      <a:pt x="2722" y="288"/>
                    </a:lnTo>
                    <a:lnTo>
                      <a:pt x="2722" y="287"/>
                    </a:lnTo>
                    <a:lnTo>
                      <a:pt x="2723" y="286"/>
                    </a:lnTo>
                    <a:lnTo>
                      <a:pt x="2723" y="286"/>
                    </a:lnTo>
                    <a:lnTo>
                      <a:pt x="2723" y="285"/>
                    </a:lnTo>
                    <a:lnTo>
                      <a:pt x="2723" y="285"/>
                    </a:lnTo>
                    <a:lnTo>
                      <a:pt x="2723" y="284"/>
                    </a:lnTo>
                    <a:lnTo>
                      <a:pt x="2724" y="283"/>
                    </a:lnTo>
                    <a:lnTo>
                      <a:pt x="2724" y="282"/>
                    </a:lnTo>
                    <a:lnTo>
                      <a:pt x="2724" y="281"/>
                    </a:lnTo>
                    <a:lnTo>
                      <a:pt x="2724" y="280"/>
                    </a:lnTo>
                    <a:lnTo>
                      <a:pt x="2725" y="279"/>
                    </a:lnTo>
                    <a:lnTo>
                      <a:pt x="2725" y="278"/>
                    </a:lnTo>
                    <a:lnTo>
                      <a:pt x="2725" y="277"/>
                    </a:lnTo>
                    <a:lnTo>
                      <a:pt x="2725" y="277"/>
                    </a:lnTo>
                    <a:lnTo>
                      <a:pt x="2725" y="277"/>
                    </a:lnTo>
                    <a:lnTo>
                      <a:pt x="2726" y="278"/>
                    </a:lnTo>
                    <a:lnTo>
                      <a:pt x="2726" y="279"/>
                    </a:lnTo>
                    <a:lnTo>
                      <a:pt x="2726" y="280"/>
                    </a:lnTo>
                    <a:lnTo>
                      <a:pt x="2726" y="281"/>
                    </a:lnTo>
                    <a:lnTo>
                      <a:pt x="2726" y="281"/>
                    </a:lnTo>
                    <a:lnTo>
                      <a:pt x="2726" y="282"/>
                    </a:lnTo>
                    <a:lnTo>
                      <a:pt x="2726" y="282"/>
                    </a:lnTo>
                    <a:lnTo>
                      <a:pt x="2727" y="282"/>
                    </a:lnTo>
                    <a:lnTo>
                      <a:pt x="2727" y="282"/>
                    </a:lnTo>
                    <a:lnTo>
                      <a:pt x="2727" y="281"/>
                    </a:lnTo>
                    <a:lnTo>
                      <a:pt x="2727" y="281"/>
                    </a:lnTo>
                    <a:lnTo>
                      <a:pt x="2727" y="281"/>
                    </a:lnTo>
                    <a:lnTo>
                      <a:pt x="2728" y="280"/>
                    </a:lnTo>
                    <a:lnTo>
                      <a:pt x="2728" y="280"/>
                    </a:lnTo>
                    <a:lnTo>
                      <a:pt x="2728" y="280"/>
                    </a:lnTo>
                    <a:lnTo>
                      <a:pt x="2728" y="279"/>
                    </a:lnTo>
                    <a:lnTo>
                      <a:pt x="2728" y="278"/>
                    </a:lnTo>
                    <a:lnTo>
                      <a:pt x="2729" y="278"/>
                    </a:lnTo>
                    <a:lnTo>
                      <a:pt x="2729" y="277"/>
                    </a:lnTo>
                    <a:lnTo>
                      <a:pt x="2729" y="277"/>
                    </a:lnTo>
                    <a:lnTo>
                      <a:pt x="2729" y="276"/>
                    </a:lnTo>
                    <a:lnTo>
                      <a:pt x="2729" y="276"/>
                    </a:lnTo>
                    <a:lnTo>
                      <a:pt x="2730" y="275"/>
                    </a:lnTo>
                    <a:lnTo>
                      <a:pt x="2730" y="274"/>
                    </a:lnTo>
                    <a:lnTo>
                      <a:pt x="2730" y="273"/>
                    </a:lnTo>
                    <a:lnTo>
                      <a:pt x="2730" y="272"/>
                    </a:lnTo>
                    <a:lnTo>
                      <a:pt x="2730" y="271"/>
                    </a:lnTo>
                    <a:lnTo>
                      <a:pt x="2731" y="270"/>
                    </a:lnTo>
                    <a:lnTo>
                      <a:pt x="2731" y="269"/>
                    </a:lnTo>
                    <a:lnTo>
                      <a:pt x="2731" y="268"/>
                    </a:lnTo>
                    <a:lnTo>
                      <a:pt x="2731" y="268"/>
                    </a:lnTo>
                    <a:lnTo>
                      <a:pt x="2731" y="268"/>
                    </a:lnTo>
                    <a:lnTo>
                      <a:pt x="2732" y="268"/>
                    </a:lnTo>
                    <a:lnTo>
                      <a:pt x="2732" y="268"/>
                    </a:lnTo>
                    <a:lnTo>
                      <a:pt x="2732" y="268"/>
                    </a:lnTo>
                    <a:lnTo>
                      <a:pt x="2732" y="269"/>
                    </a:lnTo>
                    <a:lnTo>
                      <a:pt x="2732" y="269"/>
                    </a:lnTo>
                    <a:lnTo>
                      <a:pt x="2732" y="269"/>
                    </a:lnTo>
                    <a:lnTo>
                      <a:pt x="2733" y="269"/>
                    </a:lnTo>
                    <a:lnTo>
                      <a:pt x="2733" y="268"/>
                    </a:lnTo>
                    <a:lnTo>
                      <a:pt x="2733" y="267"/>
                    </a:lnTo>
                    <a:lnTo>
                      <a:pt x="2733" y="267"/>
                    </a:lnTo>
                    <a:lnTo>
                      <a:pt x="2733" y="266"/>
                    </a:lnTo>
                    <a:lnTo>
                      <a:pt x="2734" y="265"/>
                    </a:lnTo>
                    <a:lnTo>
                      <a:pt x="2734" y="264"/>
                    </a:lnTo>
                    <a:lnTo>
                      <a:pt x="2734" y="264"/>
                    </a:lnTo>
                    <a:lnTo>
                      <a:pt x="2734" y="263"/>
                    </a:lnTo>
                    <a:lnTo>
                      <a:pt x="2734" y="262"/>
                    </a:lnTo>
                    <a:lnTo>
                      <a:pt x="2735" y="260"/>
                    </a:lnTo>
                    <a:lnTo>
                      <a:pt x="2735" y="259"/>
                    </a:lnTo>
                    <a:lnTo>
                      <a:pt x="2735" y="258"/>
                    </a:lnTo>
                    <a:lnTo>
                      <a:pt x="2735" y="257"/>
                    </a:lnTo>
                    <a:lnTo>
                      <a:pt x="2735" y="255"/>
                    </a:lnTo>
                    <a:lnTo>
                      <a:pt x="2736" y="254"/>
                    </a:lnTo>
                    <a:lnTo>
                      <a:pt x="2736" y="253"/>
                    </a:lnTo>
                    <a:lnTo>
                      <a:pt x="2736" y="252"/>
                    </a:lnTo>
                    <a:lnTo>
                      <a:pt x="2736" y="252"/>
                    </a:lnTo>
                    <a:lnTo>
                      <a:pt x="2736" y="251"/>
                    </a:lnTo>
                    <a:lnTo>
                      <a:pt x="2737" y="251"/>
                    </a:lnTo>
                    <a:lnTo>
                      <a:pt x="2737" y="250"/>
                    </a:lnTo>
                    <a:lnTo>
                      <a:pt x="2737" y="249"/>
                    </a:lnTo>
                    <a:lnTo>
                      <a:pt x="2737" y="248"/>
                    </a:lnTo>
                    <a:lnTo>
                      <a:pt x="2737" y="248"/>
                    </a:lnTo>
                    <a:lnTo>
                      <a:pt x="2738" y="248"/>
                    </a:lnTo>
                    <a:lnTo>
                      <a:pt x="2738" y="247"/>
                    </a:lnTo>
                    <a:lnTo>
                      <a:pt x="2738" y="247"/>
                    </a:lnTo>
                    <a:lnTo>
                      <a:pt x="2738" y="246"/>
                    </a:lnTo>
                    <a:lnTo>
                      <a:pt x="2738" y="246"/>
                    </a:lnTo>
                    <a:lnTo>
                      <a:pt x="2738" y="246"/>
                    </a:lnTo>
                    <a:lnTo>
                      <a:pt x="2739" y="245"/>
                    </a:lnTo>
                    <a:lnTo>
                      <a:pt x="2739" y="245"/>
                    </a:lnTo>
                    <a:lnTo>
                      <a:pt x="2739" y="245"/>
                    </a:lnTo>
                    <a:lnTo>
                      <a:pt x="2739" y="245"/>
                    </a:lnTo>
                    <a:lnTo>
                      <a:pt x="2739" y="244"/>
                    </a:lnTo>
                    <a:lnTo>
                      <a:pt x="2740" y="244"/>
                    </a:lnTo>
                    <a:lnTo>
                      <a:pt x="2740" y="244"/>
                    </a:lnTo>
                    <a:lnTo>
                      <a:pt x="2740" y="243"/>
                    </a:lnTo>
                    <a:lnTo>
                      <a:pt x="2740" y="243"/>
                    </a:lnTo>
                    <a:lnTo>
                      <a:pt x="2740" y="242"/>
                    </a:lnTo>
                    <a:lnTo>
                      <a:pt x="2741" y="241"/>
                    </a:lnTo>
                    <a:lnTo>
                      <a:pt x="2741" y="240"/>
                    </a:lnTo>
                    <a:lnTo>
                      <a:pt x="2741" y="238"/>
                    </a:lnTo>
                    <a:lnTo>
                      <a:pt x="2741" y="237"/>
                    </a:lnTo>
                    <a:lnTo>
                      <a:pt x="2741" y="235"/>
                    </a:lnTo>
                    <a:lnTo>
                      <a:pt x="2742" y="234"/>
                    </a:lnTo>
                    <a:lnTo>
                      <a:pt x="2742" y="232"/>
                    </a:lnTo>
                    <a:lnTo>
                      <a:pt x="2742" y="231"/>
                    </a:lnTo>
                    <a:lnTo>
                      <a:pt x="2742" y="231"/>
                    </a:lnTo>
                    <a:lnTo>
                      <a:pt x="2742" y="230"/>
                    </a:lnTo>
                    <a:lnTo>
                      <a:pt x="2743" y="230"/>
                    </a:lnTo>
                    <a:lnTo>
                      <a:pt x="2743" y="229"/>
                    </a:lnTo>
                    <a:lnTo>
                      <a:pt x="2743" y="229"/>
                    </a:lnTo>
                    <a:lnTo>
                      <a:pt x="2743" y="228"/>
                    </a:lnTo>
                    <a:lnTo>
                      <a:pt x="2743" y="228"/>
                    </a:lnTo>
                    <a:lnTo>
                      <a:pt x="2744" y="228"/>
                    </a:lnTo>
                    <a:lnTo>
                      <a:pt x="2744" y="230"/>
                    </a:lnTo>
                    <a:lnTo>
                      <a:pt x="2744" y="232"/>
                    </a:lnTo>
                    <a:lnTo>
                      <a:pt x="2744" y="234"/>
                    </a:lnTo>
                    <a:lnTo>
                      <a:pt x="2744" y="235"/>
                    </a:lnTo>
                    <a:lnTo>
                      <a:pt x="2744" y="237"/>
                    </a:lnTo>
                    <a:lnTo>
                      <a:pt x="2745" y="239"/>
                    </a:lnTo>
                    <a:lnTo>
                      <a:pt x="2745" y="241"/>
                    </a:lnTo>
                    <a:lnTo>
                      <a:pt x="2745" y="243"/>
                    </a:lnTo>
                    <a:lnTo>
                      <a:pt x="2745" y="246"/>
                    </a:lnTo>
                    <a:lnTo>
                      <a:pt x="2745" y="248"/>
                    </a:lnTo>
                    <a:lnTo>
                      <a:pt x="2746" y="251"/>
                    </a:lnTo>
                    <a:lnTo>
                      <a:pt x="2746" y="253"/>
                    </a:lnTo>
                    <a:lnTo>
                      <a:pt x="2746" y="256"/>
                    </a:lnTo>
                    <a:lnTo>
                      <a:pt x="2746" y="259"/>
                    </a:lnTo>
                    <a:lnTo>
                      <a:pt x="2746" y="262"/>
                    </a:lnTo>
                    <a:lnTo>
                      <a:pt x="2747" y="264"/>
                    </a:lnTo>
                    <a:lnTo>
                      <a:pt x="2747" y="266"/>
                    </a:lnTo>
                    <a:lnTo>
                      <a:pt x="2747" y="269"/>
                    </a:lnTo>
                    <a:lnTo>
                      <a:pt x="2747" y="271"/>
                    </a:lnTo>
                    <a:lnTo>
                      <a:pt x="2747" y="273"/>
                    </a:lnTo>
                    <a:lnTo>
                      <a:pt x="2748" y="276"/>
                    </a:lnTo>
                    <a:lnTo>
                      <a:pt x="2748" y="278"/>
                    </a:lnTo>
                    <a:lnTo>
                      <a:pt x="2748" y="280"/>
                    </a:lnTo>
                    <a:lnTo>
                      <a:pt x="2748" y="281"/>
                    </a:lnTo>
                    <a:lnTo>
                      <a:pt x="2748" y="281"/>
                    </a:lnTo>
                    <a:lnTo>
                      <a:pt x="2749" y="281"/>
                    </a:lnTo>
                    <a:lnTo>
                      <a:pt x="2749" y="281"/>
                    </a:lnTo>
                    <a:lnTo>
                      <a:pt x="2749" y="280"/>
                    </a:lnTo>
                    <a:lnTo>
                      <a:pt x="2749" y="280"/>
                    </a:lnTo>
                    <a:lnTo>
                      <a:pt x="2749" y="280"/>
                    </a:lnTo>
                    <a:lnTo>
                      <a:pt x="2750" y="280"/>
                    </a:lnTo>
                    <a:lnTo>
                      <a:pt x="2750" y="280"/>
                    </a:lnTo>
                    <a:lnTo>
                      <a:pt x="2750" y="282"/>
                    </a:lnTo>
                    <a:lnTo>
                      <a:pt x="2750" y="283"/>
                    </a:lnTo>
                    <a:lnTo>
                      <a:pt x="2750" y="285"/>
                    </a:lnTo>
                    <a:lnTo>
                      <a:pt x="2750" y="286"/>
                    </a:lnTo>
                    <a:lnTo>
                      <a:pt x="2751" y="288"/>
                    </a:lnTo>
                    <a:lnTo>
                      <a:pt x="2751" y="289"/>
                    </a:lnTo>
                    <a:lnTo>
                      <a:pt x="2751" y="290"/>
                    </a:lnTo>
                    <a:lnTo>
                      <a:pt x="2751" y="291"/>
                    </a:lnTo>
                    <a:lnTo>
                      <a:pt x="2751" y="290"/>
                    </a:lnTo>
                    <a:lnTo>
                      <a:pt x="2752" y="289"/>
                    </a:lnTo>
                    <a:lnTo>
                      <a:pt x="2752" y="288"/>
                    </a:lnTo>
                    <a:lnTo>
                      <a:pt x="2752" y="288"/>
                    </a:lnTo>
                    <a:lnTo>
                      <a:pt x="2752" y="287"/>
                    </a:lnTo>
                    <a:lnTo>
                      <a:pt x="2752" y="286"/>
                    </a:lnTo>
                    <a:lnTo>
                      <a:pt x="2753" y="285"/>
                    </a:lnTo>
                    <a:lnTo>
                      <a:pt x="2753" y="285"/>
                    </a:lnTo>
                    <a:lnTo>
                      <a:pt x="2753" y="285"/>
                    </a:lnTo>
                    <a:lnTo>
                      <a:pt x="2753" y="286"/>
                    </a:lnTo>
                    <a:lnTo>
                      <a:pt x="2753" y="286"/>
                    </a:lnTo>
                    <a:lnTo>
                      <a:pt x="2754" y="286"/>
                    </a:lnTo>
                    <a:lnTo>
                      <a:pt x="2754" y="286"/>
                    </a:lnTo>
                    <a:lnTo>
                      <a:pt x="2754" y="287"/>
                    </a:lnTo>
                    <a:lnTo>
                      <a:pt x="2754" y="287"/>
                    </a:lnTo>
                    <a:lnTo>
                      <a:pt x="2754" y="287"/>
                    </a:lnTo>
                    <a:lnTo>
                      <a:pt x="2755" y="288"/>
                    </a:lnTo>
                    <a:lnTo>
                      <a:pt x="2755" y="288"/>
                    </a:lnTo>
                    <a:lnTo>
                      <a:pt x="2755" y="288"/>
                    </a:lnTo>
                    <a:lnTo>
                      <a:pt x="2755" y="288"/>
                    </a:lnTo>
                    <a:lnTo>
                      <a:pt x="2755" y="288"/>
                    </a:lnTo>
                    <a:lnTo>
                      <a:pt x="2755" y="288"/>
                    </a:lnTo>
                    <a:lnTo>
                      <a:pt x="2755" y="288"/>
                    </a:lnTo>
                    <a:lnTo>
                      <a:pt x="2756" y="288"/>
                    </a:lnTo>
                    <a:lnTo>
                      <a:pt x="2756" y="287"/>
                    </a:lnTo>
                    <a:lnTo>
                      <a:pt x="2756" y="285"/>
                    </a:lnTo>
                    <a:lnTo>
                      <a:pt x="2756" y="284"/>
                    </a:lnTo>
                    <a:lnTo>
                      <a:pt x="2756" y="283"/>
                    </a:lnTo>
                    <a:lnTo>
                      <a:pt x="2757" y="281"/>
                    </a:lnTo>
                    <a:lnTo>
                      <a:pt x="2757" y="280"/>
                    </a:lnTo>
                    <a:lnTo>
                      <a:pt x="2757" y="279"/>
                    </a:lnTo>
                    <a:lnTo>
                      <a:pt x="2757" y="278"/>
                    </a:lnTo>
                    <a:lnTo>
                      <a:pt x="2757" y="278"/>
                    </a:lnTo>
                    <a:lnTo>
                      <a:pt x="2758" y="279"/>
                    </a:lnTo>
                    <a:lnTo>
                      <a:pt x="2758" y="279"/>
                    </a:lnTo>
                    <a:lnTo>
                      <a:pt x="2758" y="279"/>
                    </a:lnTo>
                    <a:lnTo>
                      <a:pt x="2758" y="279"/>
                    </a:lnTo>
                    <a:lnTo>
                      <a:pt x="2759" y="279"/>
                    </a:lnTo>
                    <a:lnTo>
                      <a:pt x="2759" y="280"/>
                    </a:lnTo>
                    <a:lnTo>
                      <a:pt x="2759" y="280"/>
                    </a:lnTo>
                    <a:lnTo>
                      <a:pt x="2759" y="280"/>
                    </a:lnTo>
                    <a:lnTo>
                      <a:pt x="2759" y="279"/>
                    </a:lnTo>
                    <a:lnTo>
                      <a:pt x="2760" y="279"/>
                    </a:lnTo>
                    <a:lnTo>
                      <a:pt x="2760" y="279"/>
                    </a:lnTo>
                    <a:lnTo>
                      <a:pt x="2760" y="279"/>
                    </a:lnTo>
                    <a:lnTo>
                      <a:pt x="2760" y="279"/>
                    </a:lnTo>
                    <a:lnTo>
                      <a:pt x="2760" y="278"/>
                    </a:lnTo>
                    <a:lnTo>
                      <a:pt x="2761" y="278"/>
                    </a:lnTo>
                    <a:lnTo>
                      <a:pt x="2761" y="278"/>
                    </a:lnTo>
                    <a:lnTo>
                      <a:pt x="2761" y="278"/>
                    </a:lnTo>
                    <a:lnTo>
                      <a:pt x="2761" y="277"/>
                    </a:lnTo>
                    <a:lnTo>
                      <a:pt x="2761" y="277"/>
                    </a:lnTo>
                    <a:lnTo>
                      <a:pt x="2761" y="277"/>
                    </a:lnTo>
                    <a:lnTo>
                      <a:pt x="2761" y="276"/>
                    </a:lnTo>
                    <a:lnTo>
                      <a:pt x="2762" y="276"/>
                    </a:lnTo>
                    <a:lnTo>
                      <a:pt x="2762" y="276"/>
                    </a:lnTo>
                    <a:lnTo>
                      <a:pt x="2762" y="275"/>
                    </a:lnTo>
                    <a:lnTo>
                      <a:pt x="2762" y="275"/>
                    </a:lnTo>
                    <a:lnTo>
                      <a:pt x="2762" y="275"/>
                    </a:lnTo>
                    <a:lnTo>
                      <a:pt x="2763" y="274"/>
                    </a:lnTo>
                    <a:lnTo>
                      <a:pt x="2763" y="274"/>
                    </a:lnTo>
                    <a:lnTo>
                      <a:pt x="2763" y="273"/>
                    </a:lnTo>
                    <a:lnTo>
                      <a:pt x="2763" y="273"/>
                    </a:lnTo>
                    <a:lnTo>
                      <a:pt x="2763" y="273"/>
                    </a:lnTo>
                    <a:lnTo>
                      <a:pt x="2764" y="273"/>
                    </a:lnTo>
                    <a:lnTo>
                      <a:pt x="2764" y="272"/>
                    </a:lnTo>
                    <a:lnTo>
                      <a:pt x="2764" y="272"/>
                    </a:lnTo>
                    <a:lnTo>
                      <a:pt x="2764" y="272"/>
                    </a:lnTo>
                    <a:lnTo>
                      <a:pt x="2764" y="272"/>
                    </a:lnTo>
                    <a:lnTo>
                      <a:pt x="2765" y="272"/>
                    </a:lnTo>
                    <a:lnTo>
                      <a:pt x="2765" y="272"/>
                    </a:lnTo>
                    <a:lnTo>
                      <a:pt x="2765" y="271"/>
                    </a:lnTo>
                    <a:lnTo>
                      <a:pt x="2765" y="270"/>
                    </a:lnTo>
                    <a:lnTo>
                      <a:pt x="2766" y="269"/>
                    </a:lnTo>
                    <a:lnTo>
                      <a:pt x="2766" y="268"/>
                    </a:lnTo>
                    <a:lnTo>
                      <a:pt x="2766" y="266"/>
                    </a:lnTo>
                    <a:lnTo>
                      <a:pt x="2766" y="265"/>
                    </a:lnTo>
                    <a:lnTo>
                      <a:pt x="2766" y="264"/>
                    </a:lnTo>
                    <a:lnTo>
                      <a:pt x="2767" y="263"/>
                    </a:lnTo>
                    <a:lnTo>
                      <a:pt x="2767" y="262"/>
                    </a:lnTo>
                    <a:lnTo>
                      <a:pt x="2767" y="263"/>
                    </a:lnTo>
                    <a:lnTo>
                      <a:pt x="2767" y="264"/>
                    </a:lnTo>
                    <a:lnTo>
                      <a:pt x="2767" y="264"/>
                    </a:lnTo>
                    <a:lnTo>
                      <a:pt x="2767" y="265"/>
                    </a:lnTo>
                    <a:lnTo>
                      <a:pt x="2767" y="266"/>
                    </a:lnTo>
                    <a:lnTo>
                      <a:pt x="2768" y="267"/>
                    </a:lnTo>
                    <a:lnTo>
                      <a:pt x="2768" y="267"/>
                    </a:lnTo>
                    <a:lnTo>
                      <a:pt x="2768" y="267"/>
                    </a:lnTo>
                    <a:lnTo>
                      <a:pt x="2768" y="264"/>
                    </a:lnTo>
                    <a:lnTo>
                      <a:pt x="2768" y="262"/>
                    </a:lnTo>
                    <a:lnTo>
                      <a:pt x="2769" y="260"/>
                    </a:lnTo>
                    <a:lnTo>
                      <a:pt x="2769" y="258"/>
                    </a:lnTo>
                    <a:lnTo>
                      <a:pt x="2769" y="255"/>
                    </a:lnTo>
                    <a:lnTo>
                      <a:pt x="2769" y="253"/>
                    </a:lnTo>
                    <a:lnTo>
                      <a:pt x="2769" y="251"/>
                    </a:lnTo>
                    <a:lnTo>
                      <a:pt x="2770" y="250"/>
                    </a:lnTo>
                    <a:lnTo>
                      <a:pt x="2770" y="250"/>
                    </a:lnTo>
                    <a:lnTo>
                      <a:pt x="2770" y="250"/>
                    </a:lnTo>
                    <a:lnTo>
                      <a:pt x="2770" y="250"/>
                    </a:lnTo>
                    <a:lnTo>
                      <a:pt x="2770" y="250"/>
                    </a:lnTo>
                    <a:lnTo>
                      <a:pt x="2771" y="250"/>
                    </a:lnTo>
                    <a:lnTo>
                      <a:pt x="2771" y="251"/>
                    </a:lnTo>
                    <a:lnTo>
                      <a:pt x="2771" y="251"/>
                    </a:lnTo>
                    <a:lnTo>
                      <a:pt x="2771" y="251"/>
                    </a:lnTo>
                    <a:lnTo>
                      <a:pt x="2771" y="250"/>
                    </a:lnTo>
                    <a:lnTo>
                      <a:pt x="2772" y="250"/>
                    </a:lnTo>
                    <a:lnTo>
                      <a:pt x="2772" y="250"/>
                    </a:lnTo>
                    <a:lnTo>
                      <a:pt x="2772" y="250"/>
                    </a:lnTo>
                    <a:lnTo>
                      <a:pt x="2772" y="249"/>
                    </a:lnTo>
                    <a:lnTo>
                      <a:pt x="2772" y="249"/>
                    </a:lnTo>
                    <a:lnTo>
                      <a:pt x="2773" y="249"/>
                    </a:lnTo>
                    <a:lnTo>
                      <a:pt x="2773" y="248"/>
                    </a:lnTo>
                    <a:lnTo>
                      <a:pt x="2773" y="247"/>
                    </a:lnTo>
                    <a:lnTo>
                      <a:pt x="2773" y="246"/>
                    </a:lnTo>
                    <a:lnTo>
                      <a:pt x="2773" y="245"/>
                    </a:lnTo>
                    <a:lnTo>
                      <a:pt x="2773" y="243"/>
                    </a:lnTo>
                    <a:lnTo>
                      <a:pt x="2774" y="242"/>
                    </a:lnTo>
                    <a:lnTo>
                      <a:pt x="2774" y="241"/>
                    </a:lnTo>
                    <a:lnTo>
                      <a:pt x="2774" y="240"/>
                    </a:lnTo>
                    <a:lnTo>
                      <a:pt x="2774" y="239"/>
                    </a:lnTo>
                    <a:lnTo>
                      <a:pt x="2774" y="237"/>
                    </a:lnTo>
                    <a:lnTo>
                      <a:pt x="2775" y="236"/>
                    </a:lnTo>
                    <a:lnTo>
                      <a:pt x="2775" y="235"/>
                    </a:lnTo>
                    <a:lnTo>
                      <a:pt x="2775" y="234"/>
                    </a:lnTo>
                    <a:lnTo>
                      <a:pt x="2775" y="233"/>
                    </a:lnTo>
                    <a:lnTo>
                      <a:pt x="2775" y="232"/>
                    </a:lnTo>
                    <a:lnTo>
                      <a:pt x="2776" y="230"/>
                    </a:lnTo>
                    <a:lnTo>
                      <a:pt x="2776" y="229"/>
                    </a:lnTo>
                    <a:lnTo>
                      <a:pt x="2776" y="229"/>
                    </a:lnTo>
                    <a:lnTo>
                      <a:pt x="2776" y="228"/>
                    </a:lnTo>
                    <a:lnTo>
                      <a:pt x="2776" y="228"/>
                    </a:lnTo>
                    <a:lnTo>
                      <a:pt x="2777" y="227"/>
                    </a:lnTo>
                    <a:lnTo>
                      <a:pt x="2777" y="226"/>
                    </a:lnTo>
                    <a:lnTo>
                      <a:pt x="2777" y="226"/>
                    </a:lnTo>
                    <a:lnTo>
                      <a:pt x="2777" y="225"/>
                    </a:lnTo>
                    <a:lnTo>
                      <a:pt x="2777" y="225"/>
                    </a:lnTo>
                    <a:lnTo>
                      <a:pt x="2778" y="224"/>
                    </a:lnTo>
                    <a:lnTo>
                      <a:pt x="2778" y="224"/>
                    </a:lnTo>
                    <a:lnTo>
                      <a:pt x="2778" y="224"/>
                    </a:lnTo>
                    <a:lnTo>
                      <a:pt x="2778" y="223"/>
                    </a:lnTo>
                    <a:lnTo>
                      <a:pt x="2778" y="223"/>
                    </a:lnTo>
                    <a:lnTo>
                      <a:pt x="2779" y="223"/>
                    </a:lnTo>
                    <a:lnTo>
                      <a:pt x="2779" y="223"/>
                    </a:lnTo>
                    <a:lnTo>
                      <a:pt x="2779" y="223"/>
                    </a:lnTo>
                    <a:lnTo>
                      <a:pt x="2779" y="223"/>
                    </a:lnTo>
                    <a:lnTo>
                      <a:pt x="2779" y="224"/>
                    </a:lnTo>
                    <a:lnTo>
                      <a:pt x="2779" y="224"/>
                    </a:lnTo>
                    <a:lnTo>
                      <a:pt x="2780" y="225"/>
                    </a:lnTo>
                    <a:lnTo>
                      <a:pt x="2780" y="226"/>
                    </a:lnTo>
                    <a:lnTo>
                      <a:pt x="2780" y="226"/>
                    </a:lnTo>
                    <a:lnTo>
                      <a:pt x="2780" y="227"/>
                    </a:lnTo>
                    <a:lnTo>
                      <a:pt x="2780" y="229"/>
                    </a:lnTo>
                    <a:lnTo>
                      <a:pt x="2781" y="233"/>
                    </a:lnTo>
                    <a:lnTo>
                      <a:pt x="2781" y="237"/>
                    </a:lnTo>
                    <a:lnTo>
                      <a:pt x="2781" y="241"/>
                    </a:lnTo>
                    <a:lnTo>
                      <a:pt x="2781" y="245"/>
                    </a:lnTo>
                    <a:lnTo>
                      <a:pt x="2781" y="248"/>
                    </a:lnTo>
                    <a:lnTo>
                      <a:pt x="2782" y="252"/>
                    </a:lnTo>
                    <a:lnTo>
                      <a:pt x="2782" y="256"/>
                    </a:lnTo>
                    <a:lnTo>
                      <a:pt x="2782" y="259"/>
                    </a:lnTo>
                    <a:lnTo>
                      <a:pt x="2782" y="261"/>
                    </a:lnTo>
                    <a:lnTo>
                      <a:pt x="2782" y="262"/>
                    </a:lnTo>
                    <a:lnTo>
                      <a:pt x="2783" y="264"/>
                    </a:lnTo>
                    <a:lnTo>
                      <a:pt x="2783" y="265"/>
                    </a:lnTo>
                    <a:lnTo>
                      <a:pt x="2783" y="267"/>
                    </a:lnTo>
                    <a:lnTo>
                      <a:pt x="2783" y="268"/>
                    </a:lnTo>
                    <a:lnTo>
                      <a:pt x="2783" y="270"/>
                    </a:lnTo>
                    <a:lnTo>
                      <a:pt x="2784" y="271"/>
                    </a:lnTo>
                    <a:lnTo>
                      <a:pt x="2784" y="272"/>
                    </a:lnTo>
                    <a:lnTo>
                      <a:pt x="2784" y="273"/>
                    </a:lnTo>
                    <a:lnTo>
                      <a:pt x="2784" y="274"/>
                    </a:lnTo>
                    <a:lnTo>
                      <a:pt x="2784" y="275"/>
                    </a:lnTo>
                    <a:lnTo>
                      <a:pt x="2785" y="276"/>
                    </a:lnTo>
                    <a:lnTo>
                      <a:pt x="2785" y="277"/>
                    </a:lnTo>
                    <a:lnTo>
                      <a:pt x="2785" y="278"/>
                    </a:lnTo>
                    <a:lnTo>
                      <a:pt x="2785" y="278"/>
                    </a:lnTo>
                    <a:lnTo>
                      <a:pt x="2785" y="279"/>
                    </a:lnTo>
                    <a:lnTo>
                      <a:pt x="2785" y="280"/>
                    </a:lnTo>
                    <a:lnTo>
                      <a:pt x="2786" y="280"/>
                    </a:lnTo>
                    <a:lnTo>
                      <a:pt x="2786" y="281"/>
                    </a:lnTo>
                    <a:lnTo>
                      <a:pt x="2786" y="281"/>
                    </a:lnTo>
                    <a:lnTo>
                      <a:pt x="2786" y="282"/>
                    </a:lnTo>
                    <a:lnTo>
                      <a:pt x="2786" y="282"/>
                    </a:lnTo>
                    <a:lnTo>
                      <a:pt x="2787" y="283"/>
                    </a:lnTo>
                    <a:lnTo>
                      <a:pt x="2787" y="283"/>
                    </a:lnTo>
                    <a:lnTo>
                      <a:pt x="2787" y="283"/>
                    </a:lnTo>
                    <a:lnTo>
                      <a:pt x="2787" y="283"/>
                    </a:lnTo>
                    <a:lnTo>
                      <a:pt x="2787" y="283"/>
                    </a:lnTo>
                    <a:lnTo>
                      <a:pt x="2788" y="283"/>
                    </a:lnTo>
                    <a:lnTo>
                      <a:pt x="2788" y="283"/>
                    </a:lnTo>
                    <a:lnTo>
                      <a:pt x="2788" y="283"/>
                    </a:lnTo>
                    <a:lnTo>
                      <a:pt x="2788" y="284"/>
                    </a:lnTo>
                    <a:lnTo>
                      <a:pt x="2788" y="285"/>
                    </a:lnTo>
                    <a:lnTo>
                      <a:pt x="2789" y="287"/>
                    </a:lnTo>
                    <a:lnTo>
                      <a:pt x="2789" y="288"/>
                    </a:lnTo>
                    <a:lnTo>
                      <a:pt x="2789" y="290"/>
                    </a:lnTo>
                    <a:lnTo>
                      <a:pt x="2789" y="291"/>
                    </a:lnTo>
                    <a:lnTo>
                      <a:pt x="2789" y="293"/>
                    </a:lnTo>
                    <a:lnTo>
                      <a:pt x="2790" y="294"/>
                    </a:lnTo>
                    <a:lnTo>
                      <a:pt x="2790" y="294"/>
                    </a:lnTo>
                    <a:lnTo>
                      <a:pt x="2790" y="293"/>
                    </a:lnTo>
                    <a:lnTo>
                      <a:pt x="2790" y="291"/>
                    </a:lnTo>
                    <a:lnTo>
                      <a:pt x="2790" y="289"/>
                    </a:lnTo>
                    <a:lnTo>
                      <a:pt x="2790" y="288"/>
                    </a:lnTo>
                    <a:lnTo>
                      <a:pt x="2790" y="286"/>
                    </a:lnTo>
                    <a:lnTo>
                      <a:pt x="2791" y="284"/>
                    </a:lnTo>
                    <a:lnTo>
                      <a:pt x="2791" y="282"/>
                    </a:lnTo>
                    <a:lnTo>
                      <a:pt x="2791" y="281"/>
                    </a:lnTo>
                    <a:lnTo>
                      <a:pt x="2791" y="281"/>
                    </a:lnTo>
                    <a:lnTo>
                      <a:pt x="2791" y="280"/>
                    </a:lnTo>
                    <a:lnTo>
                      <a:pt x="2792" y="280"/>
                    </a:lnTo>
                    <a:lnTo>
                      <a:pt x="2792" y="279"/>
                    </a:lnTo>
                    <a:lnTo>
                      <a:pt x="2792" y="278"/>
                    </a:lnTo>
                    <a:lnTo>
                      <a:pt x="2792" y="278"/>
                    </a:lnTo>
                    <a:lnTo>
                      <a:pt x="2793" y="277"/>
                    </a:lnTo>
                    <a:lnTo>
                      <a:pt x="2793" y="276"/>
                    </a:lnTo>
                    <a:lnTo>
                      <a:pt x="2793" y="275"/>
                    </a:lnTo>
                    <a:lnTo>
                      <a:pt x="2793" y="274"/>
                    </a:lnTo>
                    <a:lnTo>
                      <a:pt x="2793" y="272"/>
                    </a:lnTo>
                    <a:lnTo>
                      <a:pt x="2794" y="271"/>
                    </a:lnTo>
                    <a:lnTo>
                      <a:pt x="2794" y="270"/>
                    </a:lnTo>
                    <a:lnTo>
                      <a:pt x="2794" y="268"/>
                    </a:lnTo>
                    <a:lnTo>
                      <a:pt x="2794" y="267"/>
                    </a:lnTo>
                    <a:lnTo>
                      <a:pt x="2794" y="266"/>
                    </a:lnTo>
                    <a:lnTo>
                      <a:pt x="2795" y="267"/>
                    </a:lnTo>
                    <a:lnTo>
                      <a:pt x="2795" y="267"/>
                    </a:lnTo>
                    <a:lnTo>
                      <a:pt x="2795" y="267"/>
                    </a:lnTo>
                    <a:lnTo>
                      <a:pt x="2795" y="268"/>
                    </a:lnTo>
                    <a:lnTo>
                      <a:pt x="2795" y="268"/>
                    </a:lnTo>
                    <a:lnTo>
                      <a:pt x="2796" y="269"/>
                    </a:lnTo>
                    <a:lnTo>
                      <a:pt x="2796" y="269"/>
                    </a:lnTo>
                    <a:lnTo>
                      <a:pt x="2796" y="270"/>
                    </a:lnTo>
                    <a:lnTo>
                      <a:pt x="2796" y="270"/>
                    </a:lnTo>
                    <a:lnTo>
                      <a:pt x="2796" y="271"/>
                    </a:lnTo>
                    <a:lnTo>
                      <a:pt x="2796" y="271"/>
                    </a:lnTo>
                    <a:lnTo>
                      <a:pt x="2796" y="272"/>
                    </a:lnTo>
                    <a:lnTo>
                      <a:pt x="2797" y="273"/>
                    </a:lnTo>
                    <a:lnTo>
                      <a:pt x="2797" y="273"/>
                    </a:lnTo>
                    <a:lnTo>
                      <a:pt x="2797" y="274"/>
                    </a:lnTo>
                    <a:lnTo>
                      <a:pt x="2797" y="274"/>
                    </a:lnTo>
                    <a:lnTo>
                      <a:pt x="2797" y="273"/>
                    </a:lnTo>
                    <a:lnTo>
                      <a:pt x="2798" y="272"/>
                    </a:lnTo>
                    <a:lnTo>
                      <a:pt x="2798" y="270"/>
                    </a:lnTo>
                    <a:lnTo>
                      <a:pt x="2798" y="269"/>
                    </a:lnTo>
                    <a:lnTo>
                      <a:pt x="2798" y="268"/>
                    </a:lnTo>
                    <a:lnTo>
                      <a:pt x="2798" y="267"/>
                    </a:lnTo>
                    <a:lnTo>
                      <a:pt x="2799" y="266"/>
                    </a:lnTo>
                    <a:lnTo>
                      <a:pt x="2799" y="265"/>
                    </a:lnTo>
                    <a:lnTo>
                      <a:pt x="2799" y="265"/>
                    </a:lnTo>
                    <a:lnTo>
                      <a:pt x="2799" y="264"/>
                    </a:lnTo>
                    <a:lnTo>
                      <a:pt x="2800" y="264"/>
                    </a:lnTo>
                    <a:lnTo>
                      <a:pt x="2800" y="264"/>
                    </a:lnTo>
                    <a:lnTo>
                      <a:pt x="2800" y="264"/>
                    </a:lnTo>
                    <a:lnTo>
                      <a:pt x="2800" y="263"/>
                    </a:lnTo>
                    <a:lnTo>
                      <a:pt x="2800" y="263"/>
                    </a:lnTo>
                    <a:lnTo>
                      <a:pt x="2801" y="262"/>
                    </a:lnTo>
                    <a:lnTo>
                      <a:pt x="2801" y="262"/>
                    </a:lnTo>
                    <a:lnTo>
                      <a:pt x="2801" y="261"/>
                    </a:lnTo>
                    <a:lnTo>
                      <a:pt x="2801" y="261"/>
                    </a:lnTo>
                    <a:lnTo>
                      <a:pt x="2801" y="260"/>
                    </a:lnTo>
                    <a:lnTo>
                      <a:pt x="2802" y="259"/>
                    </a:lnTo>
                    <a:lnTo>
                      <a:pt x="2802" y="259"/>
                    </a:lnTo>
                    <a:lnTo>
                      <a:pt x="2802" y="258"/>
                    </a:lnTo>
                    <a:lnTo>
                      <a:pt x="2802" y="258"/>
                    </a:lnTo>
                    <a:lnTo>
                      <a:pt x="2802" y="258"/>
                    </a:lnTo>
                    <a:lnTo>
                      <a:pt x="2802" y="259"/>
                    </a:lnTo>
                    <a:lnTo>
                      <a:pt x="2802" y="259"/>
                    </a:lnTo>
                    <a:lnTo>
                      <a:pt x="2803" y="259"/>
                    </a:lnTo>
                    <a:lnTo>
                      <a:pt x="2803" y="259"/>
                    </a:lnTo>
                    <a:lnTo>
                      <a:pt x="2803" y="260"/>
                    </a:lnTo>
                    <a:lnTo>
                      <a:pt x="2803" y="260"/>
                    </a:lnTo>
                    <a:lnTo>
                      <a:pt x="2803" y="259"/>
                    </a:lnTo>
                    <a:lnTo>
                      <a:pt x="2804" y="258"/>
                    </a:lnTo>
                    <a:lnTo>
                      <a:pt x="2804" y="256"/>
                    </a:lnTo>
                    <a:lnTo>
                      <a:pt x="2804" y="254"/>
                    </a:lnTo>
                    <a:lnTo>
                      <a:pt x="2804" y="253"/>
                    </a:lnTo>
                    <a:lnTo>
                      <a:pt x="2804" y="251"/>
                    </a:lnTo>
                    <a:lnTo>
                      <a:pt x="2805" y="250"/>
                    </a:lnTo>
                    <a:lnTo>
                      <a:pt x="2805" y="248"/>
                    </a:lnTo>
                    <a:lnTo>
                      <a:pt x="2805" y="247"/>
                    </a:lnTo>
                    <a:lnTo>
                      <a:pt x="2805" y="247"/>
                    </a:lnTo>
                    <a:lnTo>
                      <a:pt x="2805" y="248"/>
                    </a:lnTo>
                    <a:lnTo>
                      <a:pt x="2806" y="248"/>
                    </a:lnTo>
                    <a:lnTo>
                      <a:pt x="2806" y="249"/>
                    </a:lnTo>
                    <a:lnTo>
                      <a:pt x="2806" y="249"/>
                    </a:lnTo>
                    <a:lnTo>
                      <a:pt x="2806" y="250"/>
                    </a:lnTo>
                    <a:lnTo>
                      <a:pt x="2806" y="250"/>
                    </a:lnTo>
                    <a:lnTo>
                      <a:pt x="2807" y="250"/>
                    </a:lnTo>
                    <a:lnTo>
                      <a:pt x="2807" y="250"/>
                    </a:lnTo>
                    <a:lnTo>
                      <a:pt x="2807" y="249"/>
                    </a:lnTo>
                    <a:lnTo>
                      <a:pt x="2807" y="248"/>
                    </a:lnTo>
                    <a:lnTo>
                      <a:pt x="2808" y="247"/>
                    </a:lnTo>
                    <a:lnTo>
                      <a:pt x="2808" y="246"/>
                    </a:lnTo>
                    <a:lnTo>
                      <a:pt x="2808" y="245"/>
                    </a:lnTo>
                    <a:lnTo>
                      <a:pt x="2808" y="245"/>
                    </a:lnTo>
                    <a:lnTo>
                      <a:pt x="2808" y="244"/>
                    </a:lnTo>
                    <a:lnTo>
                      <a:pt x="2808" y="243"/>
                    </a:lnTo>
                    <a:lnTo>
                      <a:pt x="2808" y="242"/>
                    </a:lnTo>
                    <a:lnTo>
                      <a:pt x="2809" y="241"/>
                    </a:lnTo>
                    <a:lnTo>
                      <a:pt x="2809" y="240"/>
                    </a:lnTo>
                    <a:lnTo>
                      <a:pt x="2809" y="239"/>
                    </a:lnTo>
                    <a:lnTo>
                      <a:pt x="2809" y="238"/>
                    </a:lnTo>
                    <a:lnTo>
                      <a:pt x="2809" y="237"/>
                    </a:lnTo>
                    <a:lnTo>
                      <a:pt x="2810" y="236"/>
                    </a:lnTo>
                    <a:lnTo>
                      <a:pt x="2810" y="235"/>
                    </a:lnTo>
                    <a:lnTo>
                      <a:pt x="2810" y="235"/>
                    </a:lnTo>
                    <a:lnTo>
                      <a:pt x="2810" y="234"/>
                    </a:lnTo>
                    <a:lnTo>
                      <a:pt x="2810" y="233"/>
                    </a:lnTo>
                    <a:lnTo>
                      <a:pt x="2811" y="232"/>
                    </a:lnTo>
                    <a:lnTo>
                      <a:pt x="2811" y="231"/>
                    </a:lnTo>
                    <a:lnTo>
                      <a:pt x="2811" y="230"/>
                    </a:lnTo>
                    <a:lnTo>
                      <a:pt x="2811" y="229"/>
                    </a:lnTo>
                    <a:lnTo>
                      <a:pt x="2811" y="227"/>
                    </a:lnTo>
                    <a:lnTo>
                      <a:pt x="2812" y="225"/>
                    </a:lnTo>
                    <a:lnTo>
                      <a:pt x="2812" y="223"/>
                    </a:lnTo>
                    <a:lnTo>
                      <a:pt x="2812" y="221"/>
                    </a:lnTo>
                    <a:lnTo>
                      <a:pt x="2812" y="219"/>
                    </a:lnTo>
                    <a:lnTo>
                      <a:pt x="2812" y="217"/>
                    </a:lnTo>
                    <a:lnTo>
                      <a:pt x="2813" y="216"/>
                    </a:lnTo>
                    <a:lnTo>
                      <a:pt x="2813" y="214"/>
                    </a:lnTo>
                    <a:lnTo>
                      <a:pt x="2813" y="214"/>
                    </a:lnTo>
                    <a:lnTo>
                      <a:pt x="2813" y="214"/>
                    </a:lnTo>
                    <a:lnTo>
                      <a:pt x="2813" y="214"/>
                    </a:lnTo>
                    <a:lnTo>
                      <a:pt x="2814" y="214"/>
                    </a:lnTo>
                    <a:lnTo>
                      <a:pt x="2814" y="214"/>
                    </a:lnTo>
                    <a:lnTo>
                      <a:pt x="2814" y="214"/>
                    </a:lnTo>
                    <a:lnTo>
                      <a:pt x="2814" y="213"/>
                    </a:lnTo>
                    <a:lnTo>
                      <a:pt x="2814" y="214"/>
                    </a:lnTo>
                    <a:lnTo>
                      <a:pt x="2814" y="214"/>
                    </a:lnTo>
                    <a:lnTo>
                      <a:pt x="2815" y="214"/>
                    </a:lnTo>
                    <a:lnTo>
                      <a:pt x="2815" y="215"/>
                    </a:lnTo>
                    <a:lnTo>
                      <a:pt x="2815" y="215"/>
                    </a:lnTo>
                    <a:lnTo>
                      <a:pt x="2815" y="215"/>
                    </a:lnTo>
                    <a:lnTo>
                      <a:pt x="2815" y="216"/>
                    </a:lnTo>
                    <a:lnTo>
                      <a:pt x="2816" y="216"/>
                    </a:lnTo>
                    <a:lnTo>
                      <a:pt x="2816" y="217"/>
                    </a:lnTo>
                    <a:lnTo>
                      <a:pt x="2816" y="220"/>
                    </a:lnTo>
                    <a:lnTo>
                      <a:pt x="2816" y="223"/>
                    </a:lnTo>
                    <a:lnTo>
                      <a:pt x="2816" y="226"/>
                    </a:lnTo>
                    <a:lnTo>
                      <a:pt x="2817" y="229"/>
                    </a:lnTo>
                    <a:lnTo>
                      <a:pt x="2817" y="232"/>
                    </a:lnTo>
                    <a:lnTo>
                      <a:pt x="2817" y="235"/>
                    </a:lnTo>
                    <a:lnTo>
                      <a:pt x="2817" y="237"/>
                    </a:lnTo>
                    <a:lnTo>
                      <a:pt x="2817" y="241"/>
                    </a:lnTo>
                    <a:lnTo>
                      <a:pt x="2818" y="244"/>
                    </a:lnTo>
                    <a:lnTo>
                      <a:pt x="2818" y="247"/>
                    </a:lnTo>
                    <a:lnTo>
                      <a:pt x="2818" y="250"/>
                    </a:lnTo>
                    <a:lnTo>
                      <a:pt x="2818" y="253"/>
                    </a:lnTo>
                    <a:lnTo>
                      <a:pt x="2818" y="256"/>
                    </a:lnTo>
                    <a:lnTo>
                      <a:pt x="2819" y="259"/>
                    </a:lnTo>
                    <a:lnTo>
                      <a:pt x="2819" y="262"/>
                    </a:lnTo>
                    <a:lnTo>
                      <a:pt x="2819" y="265"/>
                    </a:lnTo>
                    <a:lnTo>
                      <a:pt x="2819" y="266"/>
                    </a:lnTo>
                    <a:lnTo>
                      <a:pt x="2819" y="266"/>
                    </a:lnTo>
                    <a:lnTo>
                      <a:pt x="2819" y="267"/>
                    </a:lnTo>
                    <a:lnTo>
                      <a:pt x="2820" y="268"/>
                    </a:lnTo>
                    <a:lnTo>
                      <a:pt x="2820" y="269"/>
                    </a:lnTo>
                    <a:lnTo>
                      <a:pt x="2820" y="270"/>
                    </a:lnTo>
                    <a:lnTo>
                      <a:pt x="2820" y="270"/>
                    </a:lnTo>
                    <a:lnTo>
                      <a:pt x="2820" y="271"/>
                    </a:lnTo>
                    <a:lnTo>
                      <a:pt x="2821" y="272"/>
                    </a:lnTo>
                    <a:lnTo>
                      <a:pt x="2821" y="273"/>
                    </a:lnTo>
                    <a:lnTo>
                      <a:pt x="2821" y="273"/>
                    </a:lnTo>
                    <a:lnTo>
                      <a:pt x="2821" y="274"/>
                    </a:lnTo>
                    <a:lnTo>
                      <a:pt x="2821" y="275"/>
                    </a:lnTo>
                    <a:lnTo>
                      <a:pt x="2822" y="276"/>
                    </a:lnTo>
                    <a:lnTo>
                      <a:pt x="2822" y="276"/>
                    </a:lnTo>
                    <a:lnTo>
                      <a:pt x="2822" y="277"/>
                    </a:lnTo>
                    <a:lnTo>
                      <a:pt x="2822" y="276"/>
                    </a:lnTo>
                    <a:lnTo>
                      <a:pt x="2822" y="276"/>
                    </a:lnTo>
                    <a:lnTo>
                      <a:pt x="2823" y="276"/>
                    </a:lnTo>
                    <a:lnTo>
                      <a:pt x="2823" y="276"/>
                    </a:lnTo>
                    <a:lnTo>
                      <a:pt x="2823" y="276"/>
                    </a:lnTo>
                    <a:lnTo>
                      <a:pt x="2823" y="276"/>
                    </a:lnTo>
                    <a:lnTo>
                      <a:pt x="2823" y="276"/>
                    </a:lnTo>
                    <a:lnTo>
                      <a:pt x="2824" y="275"/>
                    </a:lnTo>
                    <a:lnTo>
                      <a:pt x="2824" y="275"/>
                    </a:lnTo>
                    <a:lnTo>
                      <a:pt x="2824" y="275"/>
                    </a:lnTo>
                    <a:lnTo>
                      <a:pt x="2824" y="274"/>
                    </a:lnTo>
                    <a:lnTo>
                      <a:pt x="2824" y="274"/>
                    </a:lnTo>
                    <a:lnTo>
                      <a:pt x="2825" y="273"/>
                    </a:lnTo>
                    <a:lnTo>
                      <a:pt x="2825" y="273"/>
                    </a:lnTo>
                    <a:lnTo>
                      <a:pt x="2825" y="272"/>
                    </a:lnTo>
                    <a:lnTo>
                      <a:pt x="2825" y="272"/>
                    </a:lnTo>
                    <a:lnTo>
                      <a:pt x="2825" y="272"/>
                    </a:lnTo>
                    <a:lnTo>
                      <a:pt x="2825" y="273"/>
                    </a:lnTo>
                    <a:lnTo>
                      <a:pt x="2825" y="273"/>
                    </a:lnTo>
                    <a:lnTo>
                      <a:pt x="2826" y="274"/>
                    </a:lnTo>
                    <a:lnTo>
                      <a:pt x="2826" y="274"/>
                    </a:lnTo>
                    <a:lnTo>
                      <a:pt x="2826" y="275"/>
                    </a:lnTo>
                    <a:lnTo>
                      <a:pt x="2826" y="275"/>
                    </a:lnTo>
                    <a:lnTo>
                      <a:pt x="2827" y="275"/>
                    </a:lnTo>
                    <a:lnTo>
                      <a:pt x="2827" y="274"/>
                    </a:lnTo>
                    <a:lnTo>
                      <a:pt x="2827" y="272"/>
                    </a:lnTo>
                    <a:lnTo>
                      <a:pt x="2827" y="271"/>
                    </a:lnTo>
                    <a:lnTo>
                      <a:pt x="2827" y="270"/>
                    </a:lnTo>
                    <a:lnTo>
                      <a:pt x="2828" y="268"/>
                    </a:lnTo>
                    <a:lnTo>
                      <a:pt x="2828" y="267"/>
                    </a:lnTo>
                    <a:lnTo>
                      <a:pt x="2828" y="266"/>
                    </a:lnTo>
                    <a:lnTo>
                      <a:pt x="2828" y="264"/>
                    </a:lnTo>
                    <a:lnTo>
                      <a:pt x="2828" y="264"/>
                    </a:lnTo>
                    <a:lnTo>
                      <a:pt x="2829" y="264"/>
                    </a:lnTo>
                    <a:lnTo>
                      <a:pt x="2829" y="264"/>
                    </a:lnTo>
                    <a:lnTo>
                      <a:pt x="2829" y="263"/>
                    </a:lnTo>
                    <a:lnTo>
                      <a:pt x="2829" y="263"/>
                    </a:lnTo>
                    <a:lnTo>
                      <a:pt x="2829" y="263"/>
                    </a:lnTo>
                    <a:lnTo>
                      <a:pt x="2830" y="262"/>
                    </a:lnTo>
                    <a:lnTo>
                      <a:pt x="2830" y="262"/>
                    </a:lnTo>
                    <a:lnTo>
                      <a:pt x="2830" y="262"/>
                    </a:lnTo>
                    <a:lnTo>
                      <a:pt x="2830" y="262"/>
                    </a:lnTo>
                    <a:lnTo>
                      <a:pt x="2830" y="262"/>
                    </a:lnTo>
                    <a:lnTo>
                      <a:pt x="2831" y="262"/>
                    </a:lnTo>
                    <a:lnTo>
                      <a:pt x="2831" y="262"/>
                    </a:lnTo>
                    <a:lnTo>
                      <a:pt x="2831" y="262"/>
                    </a:lnTo>
                    <a:lnTo>
                      <a:pt x="2831" y="262"/>
                    </a:lnTo>
                    <a:lnTo>
                      <a:pt x="2831" y="262"/>
                    </a:lnTo>
                    <a:lnTo>
                      <a:pt x="2831" y="262"/>
                    </a:lnTo>
                    <a:lnTo>
                      <a:pt x="2831" y="261"/>
                    </a:lnTo>
                    <a:lnTo>
                      <a:pt x="2832" y="261"/>
                    </a:lnTo>
                    <a:lnTo>
                      <a:pt x="2832" y="261"/>
                    </a:lnTo>
                    <a:lnTo>
                      <a:pt x="2832" y="261"/>
                    </a:lnTo>
                    <a:lnTo>
                      <a:pt x="2832" y="260"/>
                    </a:lnTo>
                    <a:lnTo>
                      <a:pt x="2832" y="260"/>
                    </a:lnTo>
                    <a:lnTo>
                      <a:pt x="2833" y="260"/>
                    </a:lnTo>
                    <a:lnTo>
                      <a:pt x="2833" y="260"/>
                    </a:lnTo>
                    <a:lnTo>
                      <a:pt x="2833" y="260"/>
                    </a:lnTo>
                    <a:lnTo>
                      <a:pt x="2833" y="260"/>
                    </a:lnTo>
                    <a:lnTo>
                      <a:pt x="2834" y="260"/>
                    </a:lnTo>
                    <a:lnTo>
                      <a:pt x="2834" y="260"/>
                    </a:lnTo>
                    <a:lnTo>
                      <a:pt x="2834" y="260"/>
                    </a:lnTo>
                    <a:lnTo>
                      <a:pt x="2834" y="260"/>
                    </a:lnTo>
                    <a:lnTo>
                      <a:pt x="2834" y="260"/>
                    </a:lnTo>
                    <a:lnTo>
                      <a:pt x="2835" y="260"/>
                    </a:lnTo>
                    <a:lnTo>
                      <a:pt x="2835" y="261"/>
                    </a:lnTo>
                    <a:lnTo>
                      <a:pt x="2835" y="261"/>
                    </a:lnTo>
                    <a:lnTo>
                      <a:pt x="2835" y="262"/>
                    </a:lnTo>
                    <a:lnTo>
                      <a:pt x="2835" y="262"/>
                    </a:lnTo>
                    <a:lnTo>
                      <a:pt x="2836" y="263"/>
                    </a:lnTo>
                    <a:lnTo>
                      <a:pt x="2836" y="264"/>
                    </a:lnTo>
                    <a:lnTo>
                      <a:pt x="2836" y="264"/>
                    </a:lnTo>
                    <a:lnTo>
                      <a:pt x="2836" y="263"/>
                    </a:lnTo>
                    <a:lnTo>
                      <a:pt x="2836" y="262"/>
                    </a:lnTo>
                    <a:lnTo>
                      <a:pt x="2837" y="261"/>
                    </a:lnTo>
                    <a:lnTo>
                      <a:pt x="2837" y="260"/>
                    </a:lnTo>
                    <a:lnTo>
                      <a:pt x="2837" y="259"/>
                    </a:lnTo>
                    <a:lnTo>
                      <a:pt x="2837" y="259"/>
                    </a:lnTo>
                    <a:lnTo>
                      <a:pt x="2837" y="258"/>
                    </a:lnTo>
                    <a:lnTo>
                      <a:pt x="2837" y="257"/>
                    </a:lnTo>
                    <a:lnTo>
                      <a:pt x="2837" y="256"/>
                    </a:lnTo>
                    <a:lnTo>
                      <a:pt x="2838" y="254"/>
                    </a:lnTo>
                    <a:lnTo>
                      <a:pt x="2838" y="253"/>
                    </a:lnTo>
                    <a:lnTo>
                      <a:pt x="2838" y="252"/>
                    </a:lnTo>
                    <a:lnTo>
                      <a:pt x="2838" y="251"/>
                    </a:lnTo>
                    <a:lnTo>
                      <a:pt x="2838" y="250"/>
                    </a:lnTo>
                    <a:lnTo>
                      <a:pt x="2839" y="248"/>
                    </a:lnTo>
                    <a:lnTo>
                      <a:pt x="2839" y="247"/>
                    </a:lnTo>
                    <a:lnTo>
                      <a:pt x="2839" y="247"/>
                    </a:lnTo>
                    <a:lnTo>
                      <a:pt x="2839" y="247"/>
                    </a:lnTo>
                    <a:lnTo>
                      <a:pt x="2839" y="247"/>
                    </a:lnTo>
                    <a:lnTo>
                      <a:pt x="2840" y="247"/>
                    </a:lnTo>
                    <a:lnTo>
                      <a:pt x="2840" y="247"/>
                    </a:lnTo>
                    <a:lnTo>
                      <a:pt x="2840" y="247"/>
                    </a:lnTo>
                    <a:lnTo>
                      <a:pt x="2840" y="246"/>
                    </a:lnTo>
                    <a:lnTo>
                      <a:pt x="2840" y="246"/>
                    </a:lnTo>
                    <a:lnTo>
                      <a:pt x="2841" y="245"/>
                    </a:lnTo>
                    <a:lnTo>
                      <a:pt x="2841" y="244"/>
                    </a:lnTo>
                    <a:lnTo>
                      <a:pt x="2841" y="243"/>
                    </a:lnTo>
                    <a:lnTo>
                      <a:pt x="2841" y="242"/>
                    </a:lnTo>
                    <a:lnTo>
                      <a:pt x="2842" y="241"/>
                    </a:lnTo>
                    <a:lnTo>
                      <a:pt x="2842" y="240"/>
                    </a:lnTo>
                    <a:lnTo>
                      <a:pt x="2842" y="239"/>
                    </a:lnTo>
                    <a:lnTo>
                      <a:pt x="2842" y="238"/>
                    </a:lnTo>
                    <a:lnTo>
                      <a:pt x="2842" y="237"/>
                    </a:lnTo>
                    <a:lnTo>
                      <a:pt x="2843" y="236"/>
                    </a:lnTo>
                    <a:lnTo>
                      <a:pt x="2843" y="235"/>
                    </a:lnTo>
                    <a:lnTo>
                      <a:pt x="2843" y="234"/>
                    </a:lnTo>
                    <a:lnTo>
                      <a:pt x="2843" y="233"/>
                    </a:lnTo>
                    <a:lnTo>
                      <a:pt x="2843" y="232"/>
                    </a:lnTo>
                    <a:lnTo>
                      <a:pt x="2843" y="231"/>
                    </a:lnTo>
                    <a:lnTo>
                      <a:pt x="2843" y="230"/>
                    </a:lnTo>
                    <a:lnTo>
                      <a:pt x="2844" y="230"/>
                    </a:lnTo>
                    <a:lnTo>
                      <a:pt x="2844" y="229"/>
                    </a:lnTo>
                    <a:lnTo>
                      <a:pt x="2844" y="229"/>
                    </a:lnTo>
                    <a:lnTo>
                      <a:pt x="2844" y="228"/>
                    </a:lnTo>
                    <a:lnTo>
                      <a:pt x="2844" y="227"/>
                    </a:lnTo>
                    <a:lnTo>
                      <a:pt x="2845" y="226"/>
                    </a:lnTo>
                    <a:lnTo>
                      <a:pt x="2845" y="226"/>
                    </a:lnTo>
                    <a:lnTo>
                      <a:pt x="2845" y="225"/>
                    </a:lnTo>
                    <a:lnTo>
                      <a:pt x="2845" y="224"/>
                    </a:lnTo>
                    <a:lnTo>
                      <a:pt x="2845" y="223"/>
                    </a:lnTo>
                    <a:lnTo>
                      <a:pt x="2846" y="223"/>
                    </a:lnTo>
                    <a:lnTo>
                      <a:pt x="2846" y="223"/>
                    </a:lnTo>
                    <a:lnTo>
                      <a:pt x="2846" y="222"/>
                    </a:lnTo>
                    <a:lnTo>
                      <a:pt x="2846" y="221"/>
                    </a:lnTo>
                    <a:lnTo>
                      <a:pt x="2846" y="220"/>
                    </a:lnTo>
                    <a:lnTo>
                      <a:pt x="2847" y="220"/>
                    </a:lnTo>
                    <a:lnTo>
                      <a:pt x="2847" y="220"/>
                    </a:lnTo>
                    <a:lnTo>
                      <a:pt x="2847" y="219"/>
                    </a:lnTo>
                    <a:lnTo>
                      <a:pt x="2847" y="219"/>
                    </a:lnTo>
                    <a:lnTo>
                      <a:pt x="2847" y="219"/>
                    </a:lnTo>
                    <a:lnTo>
                      <a:pt x="2848" y="218"/>
                    </a:lnTo>
                    <a:lnTo>
                      <a:pt x="2848" y="218"/>
                    </a:lnTo>
                    <a:lnTo>
                      <a:pt x="2848" y="218"/>
                    </a:lnTo>
                    <a:lnTo>
                      <a:pt x="2848" y="218"/>
                    </a:lnTo>
                    <a:lnTo>
                      <a:pt x="2848" y="220"/>
                    </a:lnTo>
                    <a:lnTo>
                      <a:pt x="2849" y="221"/>
                    </a:lnTo>
                    <a:lnTo>
                      <a:pt x="2849" y="223"/>
                    </a:lnTo>
                    <a:lnTo>
                      <a:pt x="2849" y="225"/>
                    </a:lnTo>
                    <a:lnTo>
                      <a:pt x="2849" y="226"/>
                    </a:lnTo>
                    <a:lnTo>
                      <a:pt x="2849" y="228"/>
                    </a:lnTo>
                    <a:lnTo>
                      <a:pt x="2849" y="230"/>
                    </a:lnTo>
                    <a:lnTo>
                      <a:pt x="2850" y="232"/>
                    </a:lnTo>
                    <a:lnTo>
                      <a:pt x="2850" y="235"/>
                    </a:lnTo>
                    <a:lnTo>
                      <a:pt x="2850" y="237"/>
                    </a:lnTo>
                    <a:lnTo>
                      <a:pt x="2850" y="240"/>
                    </a:lnTo>
                    <a:lnTo>
                      <a:pt x="2850" y="243"/>
                    </a:lnTo>
                    <a:lnTo>
                      <a:pt x="2851" y="246"/>
                    </a:lnTo>
                    <a:lnTo>
                      <a:pt x="2851" y="248"/>
                    </a:lnTo>
                    <a:lnTo>
                      <a:pt x="2851" y="251"/>
                    </a:lnTo>
                    <a:lnTo>
                      <a:pt x="2851" y="254"/>
                    </a:lnTo>
                    <a:lnTo>
                      <a:pt x="2851" y="255"/>
                    </a:lnTo>
                    <a:lnTo>
                      <a:pt x="2852" y="256"/>
                    </a:lnTo>
                    <a:lnTo>
                      <a:pt x="2852" y="257"/>
                    </a:lnTo>
                    <a:lnTo>
                      <a:pt x="2852" y="258"/>
                    </a:lnTo>
                    <a:lnTo>
                      <a:pt x="2852" y="259"/>
                    </a:lnTo>
                    <a:lnTo>
                      <a:pt x="2852" y="261"/>
                    </a:lnTo>
                    <a:lnTo>
                      <a:pt x="2853" y="262"/>
                    </a:lnTo>
                    <a:lnTo>
                      <a:pt x="2853" y="263"/>
                    </a:lnTo>
                    <a:lnTo>
                      <a:pt x="2853" y="264"/>
                    </a:lnTo>
                    <a:lnTo>
                      <a:pt x="2853" y="264"/>
                    </a:lnTo>
                    <a:lnTo>
                      <a:pt x="2853" y="264"/>
                    </a:lnTo>
                    <a:lnTo>
                      <a:pt x="2854" y="265"/>
                    </a:lnTo>
                    <a:lnTo>
                      <a:pt x="2854" y="266"/>
                    </a:lnTo>
                    <a:lnTo>
                      <a:pt x="2854" y="266"/>
                    </a:lnTo>
                    <a:lnTo>
                      <a:pt x="2854" y="267"/>
                    </a:lnTo>
                    <a:lnTo>
                      <a:pt x="2854" y="267"/>
                    </a:lnTo>
                    <a:lnTo>
                      <a:pt x="2854" y="268"/>
                    </a:lnTo>
                    <a:lnTo>
                      <a:pt x="2855" y="269"/>
                    </a:lnTo>
                    <a:lnTo>
                      <a:pt x="2855" y="270"/>
                    </a:lnTo>
                    <a:lnTo>
                      <a:pt x="2855" y="270"/>
                    </a:lnTo>
                    <a:lnTo>
                      <a:pt x="2855" y="271"/>
                    </a:lnTo>
                    <a:lnTo>
                      <a:pt x="2855" y="272"/>
                    </a:lnTo>
                    <a:lnTo>
                      <a:pt x="2856" y="272"/>
                    </a:lnTo>
                    <a:lnTo>
                      <a:pt x="2856" y="273"/>
                    </a:lnTo>
                    <a:lnTo>
                      <a:pt x="2856" y="274"/>
                    </a:lnTo>
                    <a:lnTo>
                      <a:pt x="2856" y="275"/>
                    </a:lnTo>
                    <a:lnTo>
                      <a:pt x="2856" y="276"/>
                    </a:lnTo>
                    <a:lnTo>
                      <a:pt x="2857" y="276"/>
                    </a:lnTo>
                    <a:lnTo>
                      <a:pt x="2857" y="277"/>
                    </a:lnTo>
                    <a:lnTo>
                      <a:pt x="2857" y="278"/>
                    </a:lnTo>
                    <a:lnTo>
                      <a:pt x="2857" y="279"/>
                    </a:lnTo>
                    <a:lnTo>
                      <a:pt x="2857" y="280"/>
                    </a:lnTo>
                    <a:lnTo>
                      <a:pt x="2858" y="279"/>
                    </a:lnTo>
                    <a:lnTo>
                      <a:pt x="2858" y="278"/>
                    </a:lnTo>
                    <a:lnTo>
                      <a:pt x="2858" y="277"/>
                    </a:lnTo>
                    <a:lnTo>
                      <a:pt x="2858" y="276"/>
                    </a:lnTo>
                    <a:lnTo>
                      <a:pt x="2858" y="275"/>
                    </a:lnTo>
                    <a:lnTo>
                      <a:pt x="2859" y="274"/>
                    </a:lnTo>
                    <a:lnTo>
                      <a:pt x="2859" y="273"/>
                    </a:lnTo>
                    <a:lnTo>
                      <a:pt x="2859" y="272"/>
                    </a:lnTo>
                    <a:lnTo>
                      <a:pt x="2859" y="271"/>
                    </a:lnTo>
                    <a:lnTo>
                      <a:pt x="2859" y="270"/>
                    </a:lnTo>
                    <a:lnTo>
                      <a:pt x="2860" y="269"/>
                    </a:lnTo>
                    <a:lnTo>
                      <a:pt x="2860" y="267"/>
                    </a:lnTo>
                    <a:lnTo>
                      <a:pt x="2860" y="266"/>
                    </a:lnTo>
                    <a:lnTo>
                      <a:pt x="2860" y="265"/>
                    </a:lnTo>
                    <a:lnTo>
                      <a:pt x="2860" y="264"/>
                    </a:lnTo>
                    <a:lnTo>
                      <a:pt x="2860" y="263"/>
                    </a:lnTo>
                    <a:lnTo>
                      <a:pt x="2861" y="263"/>
                    </a:lnTo>
                    <a:lnTo>
                      <a:pt x="2861" y="262"/>
                    </a:lnTo>
                    <a:lnTo>
                      <a:pt x="2861" y="262"/>
                    </a:lnTo>
                    <a:lnTo>
                      <a:pt x="2861" y="261"/>
                    </a:lnTo>
                    <a:lnTo>
                      <a:pt x="2861" y="261"/>
                    </a:lnTo>
                    <a:lnTo>
                      <a:pt x="2862" y="260"/>
                    </a:lnTo>
                    <a:lnTo>
                      <a:pt x="2862" y="260"/>
                    </a:lnTo>
                    <a:lnTo>
                      <a:pt x="2862" y="259"/>
                    </a:lnTo>
                    <a:lnTo>
                      <a:pt x="2862" y="259"/>
                    </a:lnTo>
                    <a:lnTo>
                      <a:pt x="2862" y="258"/>
                    </a:lnTo>
                    <a:lnTo>
                      <a:pt x="2863" y="258"/>
                    </a:lnTo>
                    <a:lnTo>
                      <a:pt x="2863" y="257"/>
                    </a:lnTo>
                    <a:lnTo>
                      <a:pt x="2863" y="257"/>
                    </a:lnTo>
                    <a:lnTo>
                      <a:pt x="2863" y="256"/>
                    </a:lnTo>
                    <a:lnTo>
                      <a:pt x="2863" y="256"/>
                    </a:lnTo>
                    <a:lnTo>
                      <a:pt x="2864" y="255"/>
                    </a:lnTo>
                    <a:lnTo>
                      <a:pt x="2864" y="256"/>
                    </a:lnTo>
                    <a:lnTo>
                      <a:pt x="2864" y="257"/>
                    </a:lnTo>
                    <a:lnTo>
                      <a:pt x="2864" y="258"/>
                    </a:lnTo>
                    <a:lnTo>
                      <a:pt x="2864" y="258"/>
                    </a:lnTo>
                    <a:lnTo>
                      <a:pt x="2865" y="259"/>
                    </a:lnTo>
                    <a:lnTo>
                      <a:pt x="2865" y="260"/>
                    </a:lnTo>
                    <a:lnTo>
                      <a:pt x="2865" y="261"/>
                    </a:lnTo>
                    <a:lnTo>
                      <a:pt x="2865" y="261"/>
                    </a:lnTo>
                    <a:lnTo>
                      <a:pt x="2865" y="261"/>
                    </a:lnTo>
                    <a:lnTo>
                      <a:pt x="2866" y="260"/>
                    </a:lnTo>
                    <a:lnTo>
                      <a:pt x="2866" y="259"/>
                    </a:lnTo>
                    <a:lnTo>
                      <a:pt x="2866" y="259"/>
                    </a:lnTo>
                    <a:lnTo>
                      <a:pt x="2866" y="258"/>
                    </a:lnTo>
                    <a:lnTo>
                      <a:pt x="2866" y="258"/>
                    </a:lnTo>
                    <a:lnTo>
                      <a:pt x="2866" y="257"/>
                    </a:lnTo>
                    <a:lnTo>
                      <a:pt x="2866" y="257"/>
                    </a:lnTo>
                    <a:lnTo>
                      <a:pt x="2867" y="258"/>
                    </a:lnTo>
                    <a:lnTo>
                      <a:pt x="2867" y="258"/>
                    </a:lnTo>
                    <a:lnTo>
                      <a:pt x="2867" y="259"/>
                    </a:lnTo>
                    <a:lnTo>
                      <a:pt x="2867" y="260"/>
                    </a:lnTo>
                    <a:lnTo>
                      <a:pt x="2868" y="261"/>
                    </a:lnTo>
                    <a:lnTo>
                      <a:pt x="2868" y="262"/>
                    </a:lnTo>
                    <a:lnTo>
                      <a:pt x="2868" y="263"/>
                    </a:lnTo>
                    <a:lnTo>
                      <a:pt x="2868" y="264"/>
                    </a:lnTo>
                    <a:lnTo>
                      <a:pt x="2868" y="262"/>
                    </a:lnTo>
                    <a:lnTo>
                      <a:pt x="2869" y="260"/>
                    </a:lnTo>
                    <a:lnTo>
                      <a:pt x="2869" y="259"/>
                    </a:lnTo>
                    <a:lnTo>
                      <a:pt x="2869" y="257"/>
                    </a:lnTo>
                    <a:lnTo>
                      <a:pt x="2869" y="255"/>
                    </a:lnTo>
                    <a:lnTo>
                      <a:pt x="2869" y="254"/>
                    </a:lnTo>
                    <a:lnTo>
                      <a:pt x="2870" y="252"/>
                    </a:lnTo>
                    <a:lnTo>
                      <a:pt x="2870" y="251"/>
                    </a:lnTo>
                    <a:lnTo>
                      <a:pt x="2870" y="251"/>
                    </a:lnTo>
                    <a:lnTo>
                      <a:pt x="2870" y="251"/>
                    </a:lnTo>
                    <a:lnTo>
                      <a:pt x="2870" y="251"/>
                    </a:lnTo>
                    <a:lnTo>
                      <a:pt x="2871" y="251"/>
                    </a:lnTo>
                    <a:lnTo>
                      <a:pt x="2871" y="251"/>
                    </a:lnTo>
                    <a:lnTo>
                      <a:pt x="2871" y="251"/>
                    </a:lnTo>
                    <a:lnTo>
                      <a:pt x="2871" y="251"/>
                    </a:lnTo>
                    <a:lnTo>
                      <a:pt x="2871" y="251"/>
                    </a:lnTo>
                    <a:lnTo>
                      <a:pt x="2872" y="250"/>
                    </a:lnTo>
                    <a:lnTo>
                      <a:pt x="2872" y="248"/>
                    </a:lnTo>
                    <a:lnTo>
                      <a:pt x="2872" y="247"/>
                    </a:lnTo>
                    <a:lnTo>
                      <a:pt x="2872" y="246"/>
                    </a:lnTo>
                    <a:lnTo>
                      <a:pt x="2872" y="245"/>
                    </a:lnTo>
                    <a:lnTo>
                      <a:pt x="2872" y="244"/>
                    </a:lnTo>
                    <a:lnTo>
                      <a:pt x="2872" y="243"/>
                    </a:lnTo>
                    <a:lnTo>
                      <a:pt x="2873" y="242"/>
                    </a:lnTo>
                    <a:lnTo>
                      <a:pt x="2873" y="242"/>
                    </a:lnTo>
                    <a:lnTo>
                      <a:pt x="2873" y="241"/>
                    </a:lnTo>
                    <a:lnTo>
                      <a:pt x="2873" y="241"/>
                    </a:lnTo>
                    <a:lnTo>
                      <a:pt x="2873" y="241"/>
                    </a:lnTo>
                    <a:lnTo>
                      <a:pt x="2874" y="241"/>
                    </a:lnTo>
                    <a:lnTo>
                      <a:pt x="2874" y="241"/>
                    </a:lnTo>
                    <a:lnTo>
                      <a:pt x="2874" y="241"/>
                    </a:lnTo>
                    <a:lnTo>
                      <a:pt x="2874" y="241"/>
                    </a:lnTo>
                    <a:lnTo>
                      <a:pt x="2874" y="240"/>
                    </a:lnTo>
                    <a:lnTo>
                      <a:pt x="2875" y="239"/>
                    </a:lnTo>
                    <a:lnTo>
                      <a:pt x="2875" y="237"/>
                    </a:lnTo>
                    <a:lnTo>
                      <a:pt x="2875" y="236"/>
                    </a:lnTo>
                    <a:lnTo>
                      <a:pt x="2875" y="235"/>
                    </a:lnTo>
                    <a:lnTo>
                      <a:pt x="2876" y="234"/>
                    </a:lnTo>
                    <a:lnTo>
                      <a:pt x="2876" y="232"/>
                    </a:lnTo>
                    <a:lnTo>
                      <a:pt x="2876" y="231"/>
                    </a:lnTo>
                    <a:lnTo>
                      <a:pt x="2876" y="231"/>
                    </a:lnTo>
                    <a:lnTo>
                      <a:pt x="2876" y="230"/>
                    </a:lnTo>
                    <a:lnTo>
                      <a:pt x="2877" y="230"/>
                    </a:lnTo>
                    <a:lnTo>
                      <a:pt x="2877" y="230"/>
                    </a:lnTo>
                    <a:lnTo>
                      <a:pt x="2877" y="229"/>
                    </a:lnTo>
                    <a:lnTo>
                      <a:pt x="2877" y="229"/>
                    </a:lnTo>
                    <a:lnTo>
                      <a:pt x="2877" y="229"/>
                    </a:lnTo>
                    <a:lnTo>
                      <a:pt x="2878" y="228"/>
                    </a:lnTo>
                    <a:lnTo>
                      <a:pt x="2878" y="227"/>
                    </a:lnTo>
                    <a:lnTo>
                      <a:pt x="2878" y="226"/>
                    </a:lnTo>
                    <a:lnTo>
                      <a:pt x="2878" y="224"/>
                    </a:lnTo>
                    <a:lnTo>
                      <a:pt x="2878" y="223"/>
                    </a:lnTo>
                    <a:lnTo>
                      <a:pt x="2878" y="222"/>
                    </a:lnTo>
                    <a:lnTo>
                      <a:pt x="2878" y="221"/>
                    </a:lnTo>
                    <a:lnTo>
                      <a:pt x="2879" y="220"/>
                    </a:lnTo>
                    <a:lnTo>
                      <a:pt x="2879" y="218"/>
                    </a:lnTo>
                    <a:lnTo>
                      <a:pt x="2879" y="217"/>
                    </a:lnTo>
                    <a:lnTo>
                      <a:pt x="2879" y="216"/>
                    </a:lnTo>
                    <a:lnTo>
                      <a:pt x="2879" y="215"/>
                    </a:lnTo>
                    <a:lnTo>
                      <a:pt x="2880" y="214"/>
                    </a:lnTo>
                    <a:lnTo>
                      <a:pt x="2880" y="213"/>
                    </a:lnTo>
                    <a:lnTo>
                      <a:pt x="2880" y="212"/>
                    </a:lnTo>
                    <a:lnTo>
                      <a:pt x="2880" y="211"/>
                    </a:lnTo>
                    <a:lnTo>
                      <a:pt x="2880" y="210"/>
                    </a:lnTo>
                    <a:lnTo>
                      <a:pt x="2881" y="210"/>
                    </a:lnTo>
                    <a:lnTo>
                      <a:pt x="2881" y="209"/>
                    </a:lnTo>
                    <a:lnTo>
                      <a:pt x="2881" y="209"/>
                    </a:lnTo>
                    <a:lnTo>
                      <a:pt x="2881" y="209"/>
                    </a:lnTo>
                    <a:lnTo>
                      <a:pt x="2881" y="209"/>
                    </a:lnTo>
                    <a:lnTo>
                      <a:pt x="2882" y="208"/>
                    </a:lnTo>
                    <a:lnTo>
                      <a:pt x="2882" y="208"/>
                    </a:lnTo>
                    <a:lnTo>
                      <a:pt x="2882" y="208"/>
                    </a:lnTo>
                    <a:lnTo>
                      <a:pt x="2882" y="207"/>
                    </a:lnTo>
                    <a:lnTo>
                      <a:pt x="2882" y="207"/>
                    </a:lnTo>
                    <a:lnTo>
                      <a:pt x="2883" y="207"/>
                    </a:lnTo>
                    <a:lnTo>
                      <a:pt x="2883" y="206"/>
                    </a:lnTo>
                    <a:lnTo>
                      <a:pt x="2883" y="206"/>
                    </a:lnTo>
                    <a:lnTo>
                      <a:pt x="2883" y="205"/>
                    </a:lnTo>
                    <a:lnTo>
                      <a:pt x="2883" y="205"/>
                    </a:lnTo>
                    <a:lnTo>
                      <a:pt x="2883" y="205"/>
                    </a:lnTo>
                    <a:lnTo>
                      <a:pt x="2884" y="208"/>
                    </a:lnTo>
                    <a:lnTo>
                      <a:pt x="2884" y="212"/>
                    </a:lnTo>
                    <a:lnTo>
                      <a:pt x="2884" y="215"/>
                    </a:lnTo>
                    <a:lnTo>
                      <a:pt x="2884" y="218"/>
                    </a:lnTo>
                    <a:lnTo>
                      <a:pt x="2884" y="222"/>
                    </a:lnTo>
                    <a:lnTo>
                      <a:pt x="2885" y="225"/>
                    </a:lnTo>
                    <a:lnTo>
                      <a:pt x="2885" y="228"/>
                    </a:lnTo>
                    <a:lnTo>
                      <a:pt x="2885" y="231"/>
                    </a:lnTo>
                    <a:lnTo>
                      <a:pt x="2885" y="234"/>
                    </a:lnTo>
                    <a:lnTo>
                      <a:pt x="2885" y="237"/>
                    </a:lnTo>
                    <a:lnTo>
                      <a:pt x="2886" y="239"/>
                    </a:lnTo>
                    <a:lnTo>
                      <a:pt x="2886" y="242"/>
                    </a:lnTo>
                  </a:path>
                </a:pathLst>
              </a:custGeom>
              <a:noFill/>
              <a:ln w="3175"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35" name="Rectangle 14"/>
              <p:cNvSpPr>
                <a:spLocks noChangeArrowheads="1"/>
              </p:cNvSpPr>
              <p:nvPr/>
            </p:nvSpPr>
            <p:spPr bwMode="auto">
              <a:xfrm>
                <a:off x="862284" y="3872856"/>
                <a:ext cx="84960" cy="155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136" name="Line 7"/>
              <p:cNvSpPr>
                <a:spLocks noChangeShapeType="1"/>
              </p:cNvSpPr>
              <p:nvPr/>
            </p:nvSpPr>
            <p:spPr bwMode="auto">
              <a:xfrm flipV="1">
                <a:off x="858111" y="3762231"/>
                <a:ext cx="0" cy="59369"/>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137" name="Rectangle 19"/>
              <p:cNvSpPr>
                <a:spLocks noChangeArrowheads="1"/>
              </p:cNvSpPr>
              <p:nvPr/>
            </p:nvSpPr>
            <p:spPr bwMode="auto">
              <a:xfrm>
                <a:off x="875964" y="2519827"/>
                <a:ext cx="321107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rPr>
                  <a:t>Functional near-infrared spectroscopy (</a:t>
                </a:r>
                <a:r>
                  <a:rPr kumimoji="0" lang="en-US" sz="1400" b="0" i="0" u="none" strike="noStrike" kern="0" cap="none" spc="0" normalizeH="0" baseline="0" noProof="0" dirty="0" err="1">
                    <a:ln>
                      <a:noFill/>
                    </a:ln>
                    <a:solidFill>
                      <a:prstClr val="black"/>
                    </a:solidFill>
                    <a:effectLst/>
                    <a:uLnTx/>
                    <a:uFillTx/>
                    <a:latin typeface="Arial" panose="020B0604020202020204" pitchFamily="34" charset="0"/>
                  </a:rPr>
                  <a:t>fNIRS</a:t>
                </a:r>
                <a:r>
                  <a:rPr kumimoji="0" lang="en-US" sz="1400" b="0" i="0" u="none" strike="noStrike" kern="0" cap="none" spc="0" normalizeH="0" baseline="0" noProof="0" dirty="0">
                    <a:ln>
                      <a:noFill/>
                    </a:ln>
                    <a:solidFill>
                      <a:prstClr val="black"/>
                    </a:solidFill>
                    <a:effectLst/>
                    <a:uLnTx/>
                    <a:uFillTx/>
                    <a:latin typeface="Arial" panose="020B0604020202020204" pitchFamily="34" charset="0"/>
                  </a:rPr>
                  <a:t>) data</a:t>
                </a:r>
                <a:r>
                  <a:rPr kumimoji="0" lang="en-US" sz="1400" b="0" i="0" u="none" strike="noStrike" kern="0" cap="none" spc="0" normalizeH="0" noProof="0" dirty="0">
                    <a:ln>
                      <a:noFill/>
                    </a:ln>
                    <a:solidFill>
                      <a:prstClr val="black"/>
                    </a:solidFill>
                    <a:effectLst/>
                    <a:uLnTx/>
                    <a:uFillTx/>
                    <a:latin typeface="Arial" panose="020B0604020202020204" pitchFamily="34" charset="0"/>
                  </a:rPr>
                  <a:t> </a:t>
                </a:r>
                <a:r>
                  <a:rPr kumimoji="0" lang="en-US" sz="1400" b="0" i="0" u="none" strike="noStrike" kern="0" cap="none" spc="0" normalizeH="0" baseline="0" noProof="0" dirty="0">
                    <a:ln>
                      <a:noFill/>
                    </a:ln>
                    <a:solidFill>
                      <a:prstClr val="black"/>
                    </a:solidFill>
                    <a:effectLst/>
                    <a:uLnTx/>
                    <a:uFillTx/>
                    <a:latin typeface="Arial" panose="020B0604020202020204" pitchFamily="34" charset="0"/>
                  </a:rPr>
                  <a:t>690 nm intensity </a:t>
                </a:r>
              </a:p>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rPr>
                  <a:t>(subset of record fNIRS3) </a:t>
                </a:r>
                <a:endParaRPr kumimoji="0" lang="en-US" altLang="en-US" sz="1400" b="0" i="0" u="none" strike="noStrike" kern="0" cap="none" spc="0" normalizeH="0" baseline="0" noProof="0" dirty="0">
                  <a:ln>
                    <a:noFill/>
                  </a:ln>
                  <a:solidFill>
                    <a:prstClr val="black"/>
                  </a:solidFill>
                  <a:effectLst/>
                  <a:uLnTx/>
                  <a:uFillTx/>
                  <a:latin typeface="Arial" panose="020B0604020202020204" pitchFamily="34" charset="0"/>
                </a:endParaRPr>
              </a:p>
            </p:txBody>
          </p:sp>
        </p:grpSp>
        <p:sp>
          <p:nvSpPr>
            <p:cNvPr id="138" name="TextBox 137"/>
            <p:cNvSpPr txBox="1"/>
            <p:nvPr/>
          </p:nvSpPr>
          <p:spPr>
            <a:xfrm>
              <a:off x="857837" y="4161888"/>
              <a:ext cx="4846320" cy="1077218"/>
            </a:xfrm>
            <a:prstGeom prst="rect">
              <a:avLst/>
            </a:prstGeom>
            <a:noFill/>
          </p:spPr>
          <p:txBody>
            <a:bodyPr wrap="square" rtlCol="0">
              <a:spAutoFit/>
            </a:bodyPr>
            <a:lstStyle/>
            <a:p>
              <a:r>
                <a:rPr lang="en-US" sz="1600" dirty="0"/>
                <a:t>A snippet of </a:t>
              </a:r>
              <a:r>
                <a:rPr lang="en-US" sz="1600" dirty="0" err="1"/>
                <a:t>fNIRS</a:t>
              </a:r>
              <a:r>
                <a:rPr lang="en-US" sz="1600" dirty="0"/>
                <a:t> searched for motifs of length 600. The motifs correspond to an atypical region, which (using external data, see Fig. 7 below) we know is due to a sensor artifact.</a:t>
              </a:r>
            </a:p>
          </p:txBody>
        </p:sp>
      </p:grpSp>
      <p:sp>
        <p:nvSpPr>
          <p:cNvPr id="78" name="Line 6"/>
          <p:cNvSpPr>
            <a:spLocks noChangeShapeType="1"/>
          </p:cNvSpPr>
          <p:nvPr/>
        </p:nvSpPr>
        <p:spPr bwMode="auto">
          <a:xfrm>
            <a:off x="6400597" y="5455786"/>
            <a:ext cx="4891088"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79" name="Line 8"/>
          <p:cNvSpPr>
            <a:spLocks noChangeShapeType="1"/>
          </p:cNvSpPr>
          <p:nvPr/>
        </p:nvSpPr>
        <p:spPr bwMode="auto">
          <a:xfrm flipV="1">
            <a:off x="6891135" y="5415873"/>
            <a:ext cx="0" cy="3991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0" name="Line 9"/>
          <p:cNvSpPr>
            <a:spLocks noChangeShapeType="1"/>
          </p:cNvSpPr>
          <p:nvPr/>
        </p:nvSpPr>
        <p:spPr bwMode="auto">
          <a:xfrm flipV="1">
            <a:off x="7378497" y="5415873"/>
            <a:ext cx="0" cy="3991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1" name="Line 10"/>
          <p:cNvSpPr>
            <a:spLocks noChangeShapeType="1"/>
          </p:cNvSpPr>
          <p:nvPr/>
        </p:nvSpPr>
        <p:spPr bwMode="auto">
          <a:xfrm flipV="1">
            <a:off x="7869035" y="5415873"/>
            <a:ext cx="0" cy="3991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2" name="Line 11"/>
          <p:cNvSpPr>
            <a:spLocks noChangeShapeType="1"/>
          </p:cNvSpPr>
          <p:nvPr/>
        </p:nvSpPr>
        <p:spPr bwMode="auto">
          <a:xfrm flipV="1">
            <a:off x="8357985" y="5415873"/>
            <a:ext cx="0" cy="3991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3" name="Line 12"/>
          <p:cNvSpPr>
            <a:spLocks noChangeShapeType="1"/>
          </p:cNvSpPr>
          <p:nvPr/>
        </p:nvSpPr>
        <p:spPr bwMode="auto">
          <a:xfrm flipV="1">
            <a:off x="8846935" y="5415873"/>
            <a:ext cx="0" cy="3991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4" name="Line 13"/>
          <p:cNvSpPr>
            <a:spLocks noChangeShapeType="1"/>
          </p:cNvSpPr>
          <p:nvPr/>
        </p:nvSpPr>
        <p:spPr bwMode="auto">
          <a:xfrm flipV="1">
            <a:off x="9335885" y="5415873"/>
            <a:ext cx="0" cy="3991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5" name="Line 14"/>
          <p:cNvSpPr>
            <a:spLocks noChangeShapeType="1"/>
          </p:cNvSpPr>
          <p:nvPr/>
        </p:nvSpPr>
        <p:spPr bwMode="auto">
          <a:xfrm flipV="1">
            <a:off x="9824835" y="5415873"/>
            <a:ext cx="0" cy="3991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6" name="Line 15"/>
          <p:cNvSpPr>
            <a:spLocks noChangeShapeType="1"/>
          </p:cNvSpPr>
          <p:nvPr/>
        </p:nvSpPr>
        <p:spPr bwMode="auto">
          <a:xfrm flipV="1">
            <a:off x="10313785" y="5415873"/>
            <a:ext cx="0" cy="3991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7" name="Line 16"/>
          <p:cNvSpPr>
            <a:spLocks noChangeShapeType="1"/>
          </p:cNvSpPr>
          <p:nvPr/>
        </p:nvSpPr>
        <p:spPr bwMode="auto">
          <a:xfrm flipV="1">
            <a:off x="10802735" y="5415873"/>
            <a:ext cx="0" cy="3991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88" name="Rectangle 18"/>
          <p:cNvSpPr>
            <a:spLocks noChangeArrowheads="1"/>
          </p:cNvSpPr>
          <p:nvPr/>
        </p:nvSpPr>
        <p:spPr bwMode="auto">
          <a:xfrm>
            <a:off x="6394247" y="5495443"/>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1</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89" name="Rectangle 28"/>
          <p:cNvSpPr>
            <a:spLocks noChangeArrowheads="1"/>
          </p:cNvSpPr>
          <p:nvPr/>
        </p:nvSpPr>
        <p:spPr bwMode="auto">
          <a:xfrm>
            <a:off x="10893257" y="5495443"/>
            <a:ext cx="42479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50000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90" name="Line 33"/>
          <p:cNvSpPr>
            <a:spLocks noChangeShapeType="1"/>
          </p:cNvSpPr>
          <p:nvPr/>
        </p:nvSpPr>
        <p:spPr bwMode="auto">
          <a:xfrm>
            <a:off x="6400597" y="5455786"/>
            <a:ext cx="49213"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1" name="Freeform 49"/>
          <p:cNvSpPr>
            <a:spLocks/>
          </p:cNvSpPr>
          <p:nvPr/>
        </p:nvSpPr>
        <p:spPr bwMode="auto">
          <a:xfrm>
            <a:off x="6402185" y="4523003"/>
            <a:ext cx="4694238" cy="444976"/>
          </a:xfrm>
          <a:custGeom>
            <a:avLst/>
            <a:gdLst>
              <a:gd name="T0" fmla="*/ 47 w 2957"/>
              <a:gd name="T1" fmla="*/ 788 h 1703"/>
              <a:gd name="T2" fmla="*/ 92 w 2957"/>
              <a:gd name="T3" fmla="*/ 737 h 1703"/>
              <a:gd name="T4" fmla="*/ 138 w 2957"/>
              <a:gd name="T5" fmla="*/ 661 h 1703"/>
              <a:gd name="T6" fmla="*/ 185 w 2957"/>
              <a:gd name="T7" fmla="*/ 788 h 1703"/>
              <a:gd name="T8" fmla="*/ 230 w 2957"/>
              <a:gd name="T9" fmla="*/ 661 h 1703"/>
              <a:gd name="T10" fmla="*/ 279 w 2957"/>
              <a:gd name="T11" fmla="*/ 813 h 1703"/>
              <a:gd name="T12" fmla="*/ 326 w 2957"/>
              <a:gd name="T13" fmla="*/ 711 h 1703"/>
              <a:gd name="T14" fmla="*/ 374 w 2957"/>
              <a:gd name="T15" fmla="*/ 686 h 1703"/>
              <a:gd name="T16" fmla="*/ 420 w 2957"/>
              <a:gd name="T17" fmla="*/ 661 h 1703"/>
              <a:gd name="T18" fmla="*/ 467 w 2957"/>
              <a:gd name="T19" fmla="*/ 838 h 1703"/>
              <a:gd name="T20" fmla="*/ 514 w 2957"/>
              <a:gd name="T21" fmla="*/ 711 h 1703"/>
              <a:gd name="T22" fmla="*/ 559 w 2957"/>
              <a:gd name="T23" fmla="*/ 711 h 1703"/>
              <a:gd name="T24" fmla="*/ 605 w 2957"/>
              <a:gd name="T25" fmla="*/ 915 h 1703"/>
              <a:gd name="T26" fmla="*/ 652 w 2957"/>
              <a:gd name="T27" fmla="*/ 686 h 1703"/>
              <a:gd name="T28" fmla="*/ 697 w 2957"/>
              <a:gd name="T29" fmla="*/ 1042 h 1703"/>
              <a:gd name="T30" fmla="*/ 745 w 2957"/>
              <a:gd name="T31" fmla="*/ 1652 h 1703"/>
              <a:gd name="T32" fmla="*/ 792 w 2957"/>
              <a:gd name="T33" fmla="*/ 1601 h 1703"/>
              <a:gd name="T34" fmla="*/ 839 w 2957"/>
              <a:gd name="T35" fmla="*/ 1042 h 1703"/>
              <a:gd name="T36" fmla="*/ 885 w 2957"/>
              <a:gd name="T37" fmla="*/ 940 h 1703"/>
              <a:gd name="T38" fmla="*/ 930 w 2957"/>
              <a:gd name="T39" fmla="*/ 864 h 1703"/>
              <a:gd name="T40" fmla="*/ 977 w 2957"/>
              <a:gd name="T41" fmla="*/ 966 h 1703"/>
              <a:gd name="T42" fmla="*/ 1021 w 2957"/>
              <a:gd name="T43" fmla="*/ 915 h 1703"/>
              <a:gd name="T44" fmla="*/ 1068 w 2957"/>
              <a:gd name="T45" fmla="*/ 940 h 1703"/>
              <a:gd name="T46" fmla="*/ 1114 w 2957"/>
              <a:gd name="T47" fmla="*/ 991 h 1703"/>
              <a:gd name="T48" fmla="*/ 1160 w 2957"/>
              <a:gd name="T49" fmla="*/ 966 h 1703"/>
              <a:gd name="T50" fmla="*/ 1206 w 2957"/>
              <a:gd name="T51" fmla="*/ 915 h 1703"/>
              <a:gd name="T52" fmla="*/ 1254 w 2957"/>
              <a:gd name="T53" fmla="*/ 966 h 1703"/>
              <a:gd name="T54" fmla="*/ 1301 w 2957"/>
              <a:gd name="T55" fmla="*/ 889 h 1703"/>
              <a:gd name="T56" fmla="*/ 1349 w 2957"/>
              <a:gd name="T57" fmla="*/ 1016 h 1703"/>
              <a:gd name="T58" fmla="*/ 1394 w 2957"/>
              <a:gd name="T59" fmla="*/ 889 h 1703"/>
              <a:gd name="T60" fmla="*/ 1440 w 2957"/>
              <a:gd name="T61" fmla="*/ 889 h 1703"/>
              <a:gd name="T62" fmla="*/ 1486 w 2957"/>
              <a:gd name="T63" fmla="*/ 991 h 1703"/>
              <a:gd name="T64" fmla="*/ 1535 w 2957"/>
              <a:gd name="T65" fmla="*/ 1042 h 1703"/>
              <a:gd name="T66" fmla="*/ 1580 w 2957"/>
              <a:gd name="T67" fmla="*/ 940 h 1703"/>
              <a:gd name="T68" fmla="*/ 1627 w 2957"/>
              <a:gd name="T69" fmla="*/ 966 h 1703"/>
              <a:gd name="T70" fmla="*/ 1673 w 2957"/>
              <a:gd name="T71" fmla="*/ 991 h 1703"/>
              <a:gd name="T72" fmla="*/ 1720 w 2957"/>
              <a:gd name="T73" fmla="*/ 889 h 1703"/>
              <a:gd name="T74" fmla="*/ 1769 w 2957"/>
              <a:gd name="T75" fmla="*/ 889 h 1703"/>
              <a:gd name="T76" fmla="*/ 1818 w 2957"/>
              <a:gd name="T77" fmla="*/ 1042 h 1703"/>
              <a:gd name="T78" fmla="*/ 1863 w 2957"/>
              <a:gd name="T79" fmla="*/ 1016 h 1703"/>
              <a:gd name="T80" fmla="*/ 1909 w 2957"/>
              <a:gd name="T81" fmla="*/ 966 h 1703"/>
              <a:gd name="T82" fmla="*/ 1955 w 2957"/>
              <a:gd name="T83" fmla="*/ 915 h 1703"/>
              <a:gd name="T84" fmla="*/ 2002 w 2957"/>
              <a:gd name="T85" fmla="*/ 1067 h 1703"/>
              <a:gd name="T86" fmla="*/ 2049 w 2957"/>
              <a:gd name="T87" fmla="*/ 915 h 1703"/>
              <a:gd name="T88" fmla="*/ 2095 w 2957"/>
              <a:gd name="T89" fmla="*/ 1703 h 1703"/>
              <a:gd name="T90" fmla="*/ 2143 w 2957"/>
              <a:gd name="T91" fmla="*/ 889 h 1703"/>
              <a:gd name="T92" fmla="*/ 2191 w 2957"/>
              <a:gd name="T93" fmla="*/ 508 h 1703"/>
              <a:gd name="T94" fmla="*/ 2238 w 2957"/>
              <a:gd name="T95" fmla="*/ 813 h 1703"/>
              <a:gd name="T96" fmla="*/ 2286 w 2957"/>
              <a:gd name="T97" fmla="*/ 1271 h 1703"/>
              <a:gd name="T98" fmla="*/ 2333 w 2957"/>
              <a:gd name="T99" fmla="*/ 737 h 1703"/>
              <a:gd name="T100" fmla="*/ 2380 w 2957"/>
              <a:gd name="T101" fmla="*/ 762 h 1703"/>
              <a:gd name="T102" fmla="*/ 2427 w 2957"/>
              <a:gd name="T103" fmla="*/ 711 h 1703"/>
              <a:gd name="T104" fmla="*/ 2475 w 2957"/>
              <a:gd name="T105" fmla="*/ 711 h 1703"/>
              <a:gd name="T106" fmla="*/ 2520 w 2957"/>
              <a:gd name="T107" fmla="*/ 610 h 1703"/>
              <a:gd name="T108" fmla="*/ 2565 w 2957"/>
              <a:gd name="T109" fmla="*/ 711 h 1703"/>
              <a:gd name="T110" fmla="*/ 2612 w 2957"/>
              <a:gd name="T111" fmla="*/ 788 h 1703"/>
              <a:gd name="T112" fmla="*/ 2658 w 2957"/>
              <a:gd name="T113" fmla="*/ 737 h 1703"/>
              <a:gd name="T114" fmla="*/ 2702 w 2957"/>
              <a:gd name="T115" fmla="*/ 737 h 1703"/>
              <a:gd name="T116" fmla="*/ 2750 w 2957"/>
              <a:gd name="T117" fmla="*/ 635 h 1703"/>
              <a:gd name="T118" fmla="*/ 2797 w 2957"/>
              <a:gd name="T119" fmla="*/ 610 h 1703"/>
              <a:gd name="T120" fmla="*/ 2841 w 2957"/>
              <a:gd name="T121" fmla="*/ 610 h 1703"/>
              <a:gd name="T122" fmla="*/ 2887 w 2957"/>
              <a:gd name="T123" fmla="*/ 686 h 1703"/>
              <a:gd name="T124" fmla="*/ 2933 w 2957"/>
              <a:gd name="T125" fmla="*/ 737 h 1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57" h="1703">
                <a:moveTo>
                  <a:pt x="0" y="686"/>
                </a:moveTo>
                <a:lnTo>
                  <a:pt x="0" y="788"/>
                </a:lnTo>
                <a:lnTo>
                  <a:pt x="1" y="737"/>
                </a:lnTo>
                <a:lnTo>
                  <a:pt x="1" y="737"/>
                </a:lnTo>
                <a:lnTo>
                  <a:pt x="1" y="788"/>
                </a:lnTo>
                <a:lnTo>
                  <a:pt x="2" y="661"/>
                </a:lnTo>
                <a:lnTo>
                  <a:pt x="3" y="762"/>
                </a:lnTo>
                <a:lnTo>
                  <a:pt x="3" y="686"/>
                </a:lnTo>
                <a:lnTo>
                  <a:pt x="4" y="813"/>
                </a:lnTo>
                <a:lnTo>
                  <a:pt x="5" y="661"/>
                </a:lnTo>
                <a:lnTo>
                  <a:pt x="5" y="762"/>
                </a:lnTo>
                <a:lnTo>
                  <a:pt x="5" y="788"/>
                </a:lnTo>
                <a:lnTo>
                  <a:pt x="5" y="635"/>
                </a:lnTo>
                <a:lnTo>
                  <a:pt x="6" y="788"/>
                </a:lnTo>
                <a:lnTo>
                  <a:pt x="7" y="711"/>
                </a:lnTo>
                <a:lnTo>
                  <a:pt x="8" y="838"/>
                </a:lnTo>
                <a:lnTo>
                  <a:pt x="8" y="661"/>
                </a:lnTo>
                <a:lnTo>
                  <a:pt x="9" y="788"/>
                </a:lnTo>
                <a:lnTo>
                  <a:pt x="9" y="813"/>
                </a:lnTo>
                <a:lnTo>
                  <a:pt x="9" y="661"/>
                </a:lnTo>
                <a:lnTo>
                  <a:pt x="10" y="711"/>
                </a:lnTo>
                <a:lnTo>
                  <a:pt x="10" y="635"/>
                </a:lnTo>
                <a:lnTo>
                  <a:pt x="10" y="788"/>
                </a:lnTo>
                <a:lnTo>
                  <a:pt x="12" y="762"/>
                </a:lnTo>
                <a:lnTo>
                  <a:pt x="12" y="788"/>
                </a:lnTo>
                <a:lnTo>
                  <a:pt x="12" y="661"/>
                </a:lnTo>
                <a:lnTo>
                  <a:pt x="13" y="813"/>
                </a:lnTo>
                <a:lnTo>
                  <a:pt x="13" y="711"/>
                </a:lnTo>
                <a:lnTo>
                  <a:pt x="14" y="762"/>
                </a:lnTo>
                <a:lnTo>
                  <a:pt x="14" y="813"/>
                </a:lnTo>
                <a:lnTo>
                  <a:pt x="14" y="661"/>
                </a:lnTo>
                <a:lnTo>
                  <a:pt x="15" y="686"/>
                </a:lnTo>
                <a:lnTo>
                  <a:pt x="16" y="737"/>
                </a:lnTo>
                <a:lnTo>
                  <a:pt x="16" y="661"/>
                </a:lnTo>
                <a:lnTo>
                  <a:pt x="16" y="813"/>
                </a:lnTo>
                <a:lnTo>
                  <a:pt x="17" y="788"/>
                </a:lnTo>
                <a:lnTo>
                  <a:pt x="17" y="737"/>
                </a:lnTo>
                <a:lnTo>
                  <a:pt x="17" y="661"/>
                </a:lnTo>
                <a:lnTo>
                  <a:pt x="18" y="813"/>
                </a:lnTo>
                <a:lnTo>
                  <a:pt x="19" y="762"/>
                </a:lnTo>
                <a:lnTo>
                  <a:pt x="19" y="762"/>
                </a:lnTo>
                <a:lnTo>
                  <a:pt x="19" y="838"/>
                </a:lnTo>
                <a:lnTo>
                  <a:pt x="20" y="661"/>
                </a:lnTo>
                <a:lnTo>
                  <a:pt x="21" y="711"/>
                </a:lnTo>
                <a:lnTo>
                  <a:pt x="21" y="686"/>
                </a:lnTo>
                <a:lnTo>
                  <a:pt x="21" y="762"/>
                </a:lnTo>
                <a:lnTo>
                  <a:pt x="21" y="661"/>
                </a:lnTo>
                <a:lnTo>
                  <a:pt x="22" y="737"/>
                </a:lnTo>
                <a:lnTo>
                  <a:pt x="23" y="661"/>
                </a:lnTo>
                <a:lnTo>
                  <a:pt x="23" y="788"/>
                </a:lnTo>
                <a:lnTo>
                  <a:pt x="24" y="711"/>
                </a:lnTo>
                <a:lnTo>
                  <a:pt x="24" y="788"/>
                </a:lnTo>
                <a:lnTo>
                  <a:pt x="25" y="661"/>
                </a:lnTo>
                <a:lnTo>
                  <a:pt x="26" y="737"/>
                </a:lnTo>
                <a:lnTo>
                  <a:pt x="26" y="762"/>
                </a:lnTo>
                <a:lnTo>
                  <a:pt x="26" y="661"/>
                </a:lnTo>
                <a:lnTo>
                  <a:pt x="27" y="788"/>
                </a:lnTo>
                <a:lnTo>
                  <a:pt x="28" y="788"/>
                </a:lnTo>
                <a:lnTo>
                  <a:pt x="28" y="711"/>
                </a:lnTo>
                <a:lnTo>
                  <a:pt x="28" y="788"/>
                </a:lnTo>
                <a:lnTo>
                  <a:pt x="28" y="635"/>
                </a:lnTo>
                <a:lnTo>
                  <a:pt x="29" y="788"/>
                </a:lnTo>
                <a:lnTo>
                  <a:pt x="30" y="661"/>
                </a:lnTo>
                <a:lnTo>
                  <a:pt x="30" y="813"/>
                </a:lnTo>
                <a:lnTo>
                  <a:pt x="31" y="737"/>
                </a:lnTo>
                <a:lnTo>
                  <a:pt x="32" y="711"/>
                </a:lnTo>
                <a:lnTo>
                  <a:pt x="32" y="661"/>
                </a:lnTo>
                <a:lnTo>
                  <a:pt x="33" y="762"/>
                </a:lnTo>
                <a:lnTo>
                  <a:pt x="33" y="686"/>
                </a:lnTo>
                <a:lnTo>
                  <a:pt x="33" y="762"/>
                </a:lnTo>
                <a:lnTo>
                  <a:pt x="33" y="635"/>
                </a:lnTo>
                <a:lnTo>
                  <a:pt x="34" y="788"/>
                </a:lnTo>
                <a:lnTo>
                  <a:pt x="35" y="788"/>
                </a:lnTo>
                <a:lnTo>
                  <a:pt x="35" y="737"/>
                </a:lnTo>
                <a:lnTo>
                  <a:pt x="35" y="788"/>
                </a:lnTo>
                <a:lnTo>
                  <a:pt x="36" y="661"/>
                </a:lnTo>
                <a:lnTo>
                  <a:pt x="36" y="762"/>
                </a:lnTo>
                <a:lnTo>
                  <a:pt x="36" y="711"/>
                </a:lnTo>
                <a:lnTo>
                  <a:pt x="37" y="661"/>
                </a:lnTo>
                <a:lnTo>
                  <a:pt x="37" y="788"/>
                </a:lnTo>
                <a:lnTo>
                  <a:pt x="38" y="711"/>
                </a:lnTo>
                <a:lnTo>
                  <a:pt x="39" y="711"/>
                </a:lnTo>
                <a:lnTo>
                  <a:pt x="39" y="635"/>
                </a:lnTo>
                <a:lnTo>
                  <a:pt x="40" y="788"/>
                </a:lnTo>
                <a:lnTo>
                  <a:pt x="40" y="762"/>
                </a:lnTo>
                <a:lnTo>
                  <a:pt x="40" y="737"/>
                </a:lnTo>
                <a:lnTo>
                  <a:pt x="40" y="788"/>
                </a:lnTo>
                <a:lnTo>
                  <a:pt x="40" y="686"/>
                </a:lnTo>
                <a:lnTo>
                  <a:pt x="42" y="737"/>
                </a:lnTo>
                <a:lnTo>
                  <a:pt x="42" y="686"/>
                </a:lnTo>
                <a:lnTo>
                  <a:pt x="43" y="635"/>
                </a:lnTo>
                <a:lnTo>
                  <a:pt x="44" y="788"/>
                </a:lnTo>
                <a:lnTo>
                  <a:pt x="44" y="686"/>
                </a:lnTo>
                <a:lnTo>
                  <a:pt x="44" y="737"/>
                </a:lnTo>
                <a:lnTo>
                  <a:pt x="44" y="661"/>
                </a:lnTo>
                <a:lnTo>
                  <a:pt x="44" y="788"/>
                </a:lnTo>
                <a:lnTo>
                  <a:pt x="45" y="762"/>
                </a:lnTo>
                <a:lnTo>
                  <a:pt x="45" y="711"/>
                </a:lnTo>
                <a:lnTo>
                  <a:pt x="47" y="788"/>
                </a:lnTo>
                <a:lnTo>
                  <a:pt x="47" y="686"/>
                </a:lnTo>
                <a:lnTo>
                  <a:pt x="47" y="686"/>
                </a:lnTo>
                <a:lnTo>
                  <a:pt x="48" y="762"/>
                </a:lnTo>
                <a:lnTo>
                  <a:pt x="48" y="661"/>
                </a:lnTo>
                <a:lnTo>
                  <a:pt x="48" y="813"/>
                </a:lnTo>
                <a:lnTo>
                  <a:pt x="49" y="686"/>
                </a:lnTo>
                <a:lnTo>
                  <a:pt x="49" y="737"/>
                </a:lnTo>
                <a:lnTo>
                  <a:pt x="49" y="813"/>
                </a:lnTo>
                <a:lnTo>
                  <a:pt x="50" y="635"/>
                </a:lnTo>
                <a:lnTo>
                  <a:pt x="51" y="686"/>
                </a:lnTo>
                <a:lnTo>
                  <a:pt x="51" y="737"/>
                </a:lnTo>
                <a:lnTo>
                  <a:pt x="52" y="686"/>
                </a:lnTo>
                <a:lnTo>
                  <a:pt x="52" y="788"/>
                </a:lnTo>
                <a:lnTo>
                  <a:pt x="52" y="762"/>
                </a:lnTo>
                <a:lnTo>
                  <a:pt x="53" y="762"/>
                </a:lnTo>
                <a:lnTo>
                  <a:pt x="53" y="813"/>
                </a:lnTo>
                <a:lnTo>
                  <a:pt x="54" y="661"/>
                </a:lnTo>
                <a:lnTo>
                  <a:pt x="54" y="711"/>
                </a:lnTo>
                <a:lnTo>
                  <a:pt x="54" y="762"/>
                </a:lnTo>
                <a:lnTo>
                  <a:pt x="55" y="661"/>
                </a:lnTo>
                <a:lnTo>
                  <a:pt x="56" y="788"/>
                </a:lnTo>
                <a:lnTo>
                  <a:pt x="56" y="711"/>
                </a:lnTo>
                <a:lnTo>
                  <a:pt x="56" y="711"/>
                </a:lnTo>
                <a:lnTo>
                  <a:pt x="57" y="635"/>
                </a:lnTo>
                <a:lnTo>
                  <a:pt x="57" y="788"/>
                </a:lnTo>
                <a:lnTo>
                  <a:pt x="58" y="762"/>
                </a:lnTo>
                <a:lnTo>
                  <a:pt x="58" y="686"/>
                </a:lnTo>
                <a:lnTo>
                  <a:pt x="58" y="661"/>
                </a:lnTo>
                <a:lnTo>
                  <a:pt x="60" y="788"/>
                </a:lnTo>
                <a:lnTo>
                  <a:pt x="60" y="661"/>
                </a:lnTo>
                <a:lnTo>
                  <a:pt x="60" y="762"/>
                </a:lnTo>
                <a:lnTo>
                  <a:pt x="61" y="711"/>
                </a:lnTo>
                <a:lnTo>
                  <a:pt x="62" y="737"/>
                </a:lnTo>
                <a:lnTo>
                  <a:pt x="62" y="686"/>
                </a:lnTo>
                <a:lnTo>
                  <a:pt x="62" y="788"/>
                </a:lnTo>
                <a:lnTo>
                  <a:pt x="63" y="762"/>
                </a:lnTo>
                <a:lnTo>
                  <a:pt x="63" y="711"/>
                </a:lnTo>
                <a:lnTo>
                  <a:pt x="64" y="661"/>
                </a:lnTo>
                <a:lnTo>
                  <a:pt x="64" y="788"/>
                </a:lnTo>
                <a:lnTo>
                  <a:pt x="65" y="711"/>
                </a:lnTo>
                <a:lnTo>
                  <a:pt x="65" y="737"/>
                </a:lnTo>
                <a:lnTo>
                  <a:pt x="65" y="661"/>
                </a:lnTo>
                <a:lnTo>
                  <a:pt x="66" y="788"/>
                </a:lnTo>
                <a:lnTo>
                  <a:pt x="67" y="711"/>
                </a:lnTo>
                <a:lnTo>
                  <a:pt x="67" y="762"/>
                </a:lnTo>
                <a:lnTo>
                  <a:pt x="68" y="635"/>
                </a:lnTo>
                <a:lnTo>
                  <a:pt x="68" y="788"/>
                </a:lnTo>
                <a:lnTo>
                  <a:pt x="68" y="737"/>
                </a:lnTo>
                <a:lnTo>
                  <a:pt x="69" y="711"/>
                </a:lnTo>
                <a:lnTo>
                  <a:pt x="69" y="788"/>
                </a:lnTo>
                <a:lnTo>
                  <a:pt x="69" y="661"/>
                </a:lnTo>
                <a:lnTo>
                  <a:pt x="70" y="661"/>
                </a:lnTo>
                <a:lnTo>
                  <a:pt x="71" y="762"/>
                </a:lnTo>
                <a:lnTo>
                  <a:pt x="71" y="788"/>
                </a:lnTo>
                <a:lnTo>
                  <a:pt x="72" y="610"/>
                </a:lnTo>
                <a:lnTo>
                  <a:pt x="72" y="635"/>
                </a:lnTo>
                <a:lnTo>
                  <a:pt x="72" y="737"/>
                </a:lnTo>
                <a:lnTo>
                  <a:pt x="73" y="661"/>
                </a:lnTo>
                <a:lnTo>
                  <a:pt x="74" y="788"/>
                </a:lnTo>
                <a:lnTo>
                  <a:pt x="74" y="737"/>
                </a:lnTo>
                <a:lnTo>
                  <a:pt x="74" y="788"/>
                </a:lnTo>
                <a:lnTo>
                  <a:pt x="76" y="635"/>
                </a:lnTo>
                <a:lnTo>
                  <a:pt x="76" y="686"/>
                </a:lnTo>
                <a:lnTo>
                  <a:pt x="76" y="686"/>
                </a:lnTo>
                <a:lnTo>
                  <a:pt x="76" y="661"/>
                </a:lnTo>
                <a:lnTo>
                  <a:pt x="76" y="788"/>
                </a:lnTo>
                <a:lnTo>
                  <a:pt x="77" y="737"/>
                </a:lnTo>
                <a:lnTo>
                  <a:pt x="78" y="788"/>
                </a:lnTo>
                <a:lnTo>
                  <a:pt x="78" y="661"/>
                </a:lnTo>
                <a:lnTo>
                  <a:pt x="79" y="762"/>
                </a:lnTo>
                <a:lnTo>
                  <a:pt x="80" y="737"/>
                </a:lnTo>
                <a:lnTo>
                  <a:pt x="80" y="788"/>
                </a:lnTo>
                <a:lnTo>
                  <a:pt x="80" y="635"/>
                </a:lnTo>
                <a:lnTo>
                  <a:pt x="81" y="686"/>
                </a:lnTo>
                <a:lnTo>
                  <a:pt x="81" y="737"/>
                </a:lnTo>
                <a:lnTo>
                  <a:pt x="81" y="788"/>
                </a:lnTo>
                <a:lnTo>
                  <a:pt x="82" y="635"/>
                </a:lnTo>
                <a:lnTo>
                  <a:pt x="83" y="711"/>
                </a:lnTo>
                <a:lnTo>
                  <a:pt x="83" y="686"/>
                </a:lnTo>
                <a:lnTo>
                  <a:pt x="83" y="661"/>
                </a:lnTo>
                <a:lnTo>
                  <a:pt x="84" y="788"/>
                </a:lnTo>
                <a:lnTo>
                  <a:pt x="84" y="686"/>
                </a:lnTo>
                <a:lnTo>
                  <a:pt x="85" y="762"/>
                </a:lnTo>
                <a:lnTo>
                  <a:pt x="85" y="686"/>
                </a:lnTo>
                <a:lnTo>
                  <a:pt x="85" y="813"/>
                </a:lnTo>
                <a:lnTo>
                  <a:pt x="86" y="737"/>
                </a:lnTo>
                <a:lnTo>
                  <a:pt x="87" y="686"/>
                </a:lnTo>
                <a:lnTo>
                  <a:pt x="87" y="661"/>
                </a:lnTo>
                <a:lnTo>
                  <a:pt x="87" y="788"/>
                </a:lnTo>
                <a:lnTo>
                  <a:pt x="88" y="661"/>
                </a:lnTo>
                <a:lnTo>
                  <a:pt x="88" y="737"/>
                </a:lnTo>
                <a:lnTo>
                  <a:pt x="88" y="661"/>
                </a:lnTo>
                <a:lnTo>
                  <a:pt x="90" y="788"/>
                </a:lnTo>
                <a:lnTo>
                  <a:pt x="90" y="686"/>
                </a:lnTo>
                <a:lnTo>
                  <a:pt x="90" y="762"/>
                </a:lnTo>
                <a:lnTo>
                  <a:pt x="91" y="661"/>
                </a:lnTo>
                <a:lnTo>
                  <a:pt x="91" y="788"/>
                </a:lnTo>
                <a:lnTo>
                  <a:pt x="91" y="762"/>
                </a:lnTo>
                <a:lnTo>
                  <a:pt x="92" y="737"/>
                </a:lnTo>
                <a:lnTo>
                  <a:pt x="92" y="788"/>
                </a:lnTo>
                <a:lnTo>
                  <a:pt x="92" y="661"/>
                </a:lnTo>
                <a:lnTo>
                  <a:pt x="93" y="661"/>
                </a:lnTo>
                <a:lnTo>
                  <a:pt x="94" y="711"/>
                </a:lnTo>
                <a:lnTo>
                  <a:pt x="94" y="635"/>
                </a:lnTo>
                <a:lnTo>
                  <a:pt x="94" y="788"/>
                </a:lnTo>
                <a:lnTo>
                  <a:pt x="95" y="711"/>
                </a:lnTo>
                <a:lnTo>
                  <a:pt x="95" y="686"/>
                </a:lnTo>
                <a:lnTo>
                  <a:pt x="96" y="813"/>
                </a:lnTo>
                <a:lnTo>
                  <a:pt x="97" y="635"/>
                </a:lnTo>
                <a:lnTo>
                  <a:pt x="97" y="762"/>
                </a:lnTo>
                <a:lnTo>
                  <a:pt x="97" y="635"/>
                </a:lnTo>
                <a:lnTo>
                  <a:pt x="97" y="762"/>
                </a:lnTo>
                <a:lnTo>
                  <a:pt x="99" y="737"/>
                </a:lnTo>
                <a:lnTo>
                  <a:pt x="99" y="635"/>
                </a:lnTo>
                <a:lnTo>
                  <a:pt x="99" y="788"/>
                </a:lnTo>
                <a:lnTo>
                  <a:pt x="100" y="762"/>
                </a:lnTo>
                <a:lnTo>
                  <a:pt x="101" y="762"/>
                </a:lnTo>
                <a:lnTo>
                  <a:pt x="101" y="813"/>
                </a:lnTo>
                <a:lnTo>
                  <a:pt x="102" y="661"/>
                </a:lnTo>
                <a:lnTo>
                  <a:pt x="102" y="737"/>
                </a:lnTo>
                <a:lnTo>
                  <a:pt x="103" y="686"/>
                </a:lnTo>
                <a:lnTo>
                  <a:pt x="103" y="635"/>
                </a:lnTo>
                <a:lnTo>
                  <a:pt x="103" y="788"/>
                </a:lnTo>
                <a:lnTo>
                  <a:pt x="104" y="661"/>
                </a:lnTo>
                <a:lnTo>
                  <a:pt x="104" y="762"/>
                </a:lnTo>
                <a:lnTo>
                  <a:pt x="104" y="635"/>
                </a:lnTo>
                <a:lnTo>
                  <a:pt x="106" y="813"/>
                </a:lnTo>
                <a:lnTo>
                  <a:pt x="106" y="711"/>
                </a:lnTo>
                <a:lnTo>
                  <a:pt x="106" y="788"/>
                </a:lnTo>
                <a:lnTo>
                  <a:pt x="106" y="813"/>
                </a:lnTo>
                <a:lnTo>
                  <a:pt x="106" y="686"/>
                </a:lnTo>
                <a:lnTo>
                  <a:pt x="107" y="762"/>
                </a:lnTo>
                <a:lnTo>
                  <a:pt x="107" y="762"/>
                </a:lnTo>
                <a:lnTo>
                  <a:pt x="108" y="788"/>
                </a:lnTo>
                <a:lnTo>
                  <a:pt x="109" y="635"/>
                </a:lnTo>
                <a:lnTo>
                  <a:pt x="109" y="762"/>
                </a:lnTo>
                <a:lnTo>
                  <a:pt x="110" y="686"/>
                </a:lnTo>
                <a:lnTo>
                  <a:pt x="110" y="788"/>
                </a:lnTo>
                <a:lnTo>
                  <a:pt x="110" y="661"/>
                </a:lnTo>
                <a:lnTo>
                  <a:pt x="111" y="737"/>
                </a:lnTo>
                <a:lnTo>
                  <a:pt x="111" y="737"/>
                </a:lnTo>
                <a:lnTo>
                  <a:pt x="112" y="788"/>
                </a:lnTo>
                <a:lnTo>
                  <a:pt x="113" y="661"/>
                </a:lnTo>
                <a:lnTo>
                  <a:pt x="113" y="762"/>
                </a:lnTo>
                <a:lnTo>
                  <a:pt x="113" y="661"/>
                </a:lnTo>
                <a:lnTo>
                  <a:pt x="113" y="788"/>
                </a:lnTo>
                <a:lnTo>
                  <a:pt x="115" y="686"/>
                </a:lnTo>
                <a:lnTo>
                  <a:pt x="115" y="813"/>
                </a:lnTo>
                <a:lnTo>
                  <a:pt x="115" y="661"/>
                </a:lnTo>
                <a:lnTo>
                  <a:pt x="116" y="737"/>
                </a:lnTo>
                <a:lnTo>
                  <a:pt x="116" y="762"/>
                </a:lnTo>
                <a:lnTo>
                  <a:pt x="117" y="686"/>
                </a:lnTo>
                <a:lnTo>
                  <a:pt x="117" y="788"/>
                </a:lnTo>
                <a:lnTo>
                  <a:pt x="118" y="686"/>
                </a:lnTo>
                <a:lnTo>
                  <a:pt x="119" y="762"/>
                </a:lnTo>
                <a:lnTo>
                  <a:pt x="119" y="813"/>
                </a:lnTo>
                <a:lnTo>
                  <a:pt x="119" y="661"/>
                </a:lnTo>
                <a:lnTo>
                  <a:pt x="120" y="762"/>
                </a:lnTo>
                <a:lnTo>
                  <a:pt x="120" y="635"/>
                </a:lnTo>
                <a:lnTo>
                  <a:pt x="120" y="762"/>
                </a:lnTo>
                <a:lnTo>
                  <a:pt x="122" y="686"/>
                </a:lnTo>
                <a:lnTo>
                  <a:pt x="122" y="737"/>
                </a:lnTo>
                <a:lnTo>
                  <a:pt x="122" y="635"/>
                </a:lnTo>
                <a:lnTo>
                  <a:pt x="123" y="813"/>
                </a:lnTo>
                <a:lnTo>
                  <a:pt x="124" y="686"/>
                </a:lnTo>
                <a:lnTo>
                  <a:pt x="124" y="788"/>
                </a:lnTo>
                <a:lnTo>
                  <a:pt x="125" y="635"/>
                </a:lnTo>
                <a:lnTo>
                  <a:pt x="125" y="737"/>
                </a:lnTo>
                <a:lnTo>
                  <a:pt x="125" y="711"/>
                </a:lnTo>
                <a:lnTo>
                  <a:pt x="126" y="635"/>
                </a:lnTo>
                <a:lnTo>
                  <a:pt x="126" y="788"/>
                </a:lnTo>
                <a:lnTo>
                  <a:pt x="127" y="686"/>
                </a:lnTo>
                <a:lnTo>
                  <a:pt x="127" y="737"/>
                </a:lnTo>
                <a:lnTo>
                  <a:pt x="127" y="635"/>
                </a:lnTo>
                <a:lnTo>
                  <a:pt x="127" y="813"/>
                </a:lnTo>
                <a:lnTo>
                  <a:pt x="129" y="737"/>
                </a:lnTo>
                <a:lnTo>
                  <a:pt x="129" y="711"/>
                </a:lnTo>
                <a:lnTo>
                  <a:pt x="129" y="686"/>
                </a:lnTo>
                <a:lnTo>
                  <a:pt x="130" y="813"/>
                </a:lnTo>
                <a:lnTo>
                  <a:pt x="131" y="762"/>
                </a:lnTo>
                <a:lnTo>
                  <a:pt x="131" y="762"/>
                </a:lnTo>
                <a:lnTo>
                  <a:pt x="131" y="788"/>
                </a:lnTo>
                <a:lnTo>
                  <a:pt x="131" y="661"/>
                </a:lnTo>
                <a:lnTo>
                  <a:pt x="132" y="737"/>
                </a:lnTo>
                <a:lnTo>
                  <a:pt x="133" y="762"/>
                </a:lnTo>
                <a:lnTo>
                  <a:pt x="133" y="661"/>
                </a:lnTo>
                <a:lnTo>
                  <a:pt x="134" y="813"/>
                </a:lnTo>
                <a:lnTo>
                  <a:pt x="134" y="661"/>
                </a:lnTo>
                <a:lnTo>
                  <a:pt x="134" y="711"/>
                </a:lnTo>
                <a:lnTo>
                  <a:pt x="135" y="813"/>
                </a:lnTo>
                <a:lnTo>
                  <a:pt x="135" y="661"/>
                </a:lnTo>
                <a:lnTo>
                  <a:pt x="136" y="737"/>
                </a:lnTo>
                <a:lnTo>
                  <a:pt x="136" y="711"/>
                </a:lnTo>
                <a:lnTo>
                  <a:pt x="136" y="661"/>
                </a:lnTo>
                <a:lnTo>
                  <a:pt x="136" y="788"/>
                </a:lnTo>
                <a:lnTo>
                  <a:pt x="138" y="762"/>
                </a:lnTo>
                <a:lnTo>
                  <a:pt x="138" y="711"/>
                </a:lnTo>
                <a:lnTo>
                  <a:pt x="138" y="661"/>
                </a:lnTo>
                <a:lnTo>
                  <a:pt x="139" y="788"/>
                </a:lnTo>
                <a:lnTo>
                  <a:pt x="139" y="711"/>
                </a:lnTo>
                <a:lnTo>
                  <a:pt x="140" y="711"/>
                </a:lnTo>
                <a:lnTo>
                  <a:pt x="140" y="661"/>
                </a:lnTo>
                <a:lnTo>
                  <a:pt x="141" y="813"/>
                </a:lnTo>
                <a:lnTo>
                  <a:pt x="141" y="762"/>
                </a:lnTo>
                <a:lnTo>
                  <a:pt x="142" y="661"/>
                </a:lnTo>
                <a:lnTo>
                  <a:pt x="142" y="788"/>
                </a:lnTo>
                <a:lnTo>
                  <a:pt x="143" y="737"/>
                </a:lnTo>
                <a:lnTo>
                  <a:pt x="143" y="711"/>
                </a:lnTo>
                <a:lnTo>
                  <a:pt x="144" y="661"/>
                </a:lnTo>
                <a:lnTo>
                  <a:pt x="144" y="788"/>
                </a:lnTo>
                <a:lnTo>
                  <a:pt x="145" y="711"/>
                </a:lnTo>
                <a:lnTo>
                  <a:pt x="145" y="661"/>
                </a:lnTo>
                <a:lnTo>
                  <a:pt x="146" y="788"/>
                </a:lnTo>
                <a:lnTo>
                  <a:pt x="146" y="762"/>
                </a:lnTo>
                <a:lnTo>
                  <a:pt x="147" y="762"/>
                </a:lnTo>
                <a:lnTo>
                  <a:pt x="147" y="635"/>
                </a:lnTo>
                <a:lnTo>
                  <a:pt x="148" y="788"/>
                </a:lnTo>
                <a:lnTo>
                  <a:pt x="148" y="711"/>
                </a:lnTo>
                <a:lnTo>
                  <a:pt x="149" y="737"/>
                </a:lnTo>
                <a:lnTo>
                  <a:pt x="149" y="762"/>
                </a:lnTo>
                <a:lnTo>
                  <a:pt x="150" y="635"/>
                </a:lnTo>
                <a:lnTo>
                  <a:pt x="150" y="711"/>
                </a:lnTo>
                <a:lnTo>
                  <a:pt x="150" y="686"/>
                </a:lnTo>
                <a:lnTo>
                  <a:pt x="150" y="635"/>
                </a:lnTo>
                <a:lnTo>
                  <a:pt x="151" y="788"/>
                </a:lnTo>
                <a:lnTo>
                  <a:pt x="152" y="711"/>
                </a:lnTo>
                <a:lnTo>
                  <a:pt x="152" y="737"/>
                </a:lnTo>
                <a:lnTo>
                  <a:pt x="153" y="788"/>
                </a:lnTo>
                <a:lnTo>
                  <a:pt x="154" y="661"/>
                </a:lnTo>
                <a:lnTo>
                  <a:pt x="154" y="762"/>
                </a:lnTo>
                <a:lnTo>
                  <a:pt x="154" y="711"/>
                </a:lnTo>
                <a:lnTo>
                  <a:pt x="154" y="635"/>
                </a:lnTo>
                <a:lnTo>
                  <a:pt x="155" y="788"/>
                </a:lnTo>
                <a:lnTo>
                  <a:pt x="155" y="661"/>
                </a:lnTo>
                <a:lnTo>
                  <a:pt x="156" y="737"/>
                </a:lnTo>
                <a:lnTo>
                  <a:pt x="156" y="635"/>
                </a:lnTo>
                <a:lnTo>
                  <a:pt x="157" y="788"/>
                </a:lnTo>
                <a:lnTo>
                  <a:pt x="157" y="661"/>
                </a:lnTo>
                <a:lnTo>
                  <a:pt x="158" y="788"/>
                </a:lnTo>
                <a:lnTo>
                  <a:pt x="159" y="661"/>
                </a:lnTo>
                <a:lnTo>
                  <a:pt x="159" y="788"/>
                </a:lnTo>
                <a:lnTo>
                  <a:pt x="159" y="762"/>
                </a:lnTo>
                <a:lnTo>
                  <a:pt x="161" y="635"/>
                </a:lnTo>
                <a:lnTo>
                  <a:pt x="161" y="711"/>
                </a:lnTo>
                <a:lnTo>
                  <a:pt x="161" y="737"/>
                </a:lnTo>
                <a:lnTo>
                  <a:pt x="161" y="762"/>
                </a:lnTo>
                <a:lnTo>
                  <a:pt x="162" y="610"/>
                </a:lnTo>
                <a:lnTo>
                  <a:pt x="162" y="737"/>
                </a:lnTo>
                <a:lnTo>
                  <a:pt x="163" y="737"/>
                </a:lnTo>
                <a:lnTo>
                  <a:pt x="163" y="661"/>
                </a:lnTo>
                <a:lnTo>
                  <a:pt x="163" y="788"/>
                </a:lnTo>
                <a:lnTo>
                  <a:pt x="164" y="788"/>
                </a:lnTo>
                <a:lnTo>
                  <a:pt x="165" y="762"/>
                </a:lnTo>
                <a:lnTo>
                  <a:pt x="165" y="813"/>
                </a:lnTo>
                <a:lnTo>
                  <a:pt x="166" y="635"/>
                </a:lnTo>
                <a:lnTo>
                  <a:pt x="166" y="737"/>
                </a:lnTo>
                <a:lnTo>
                  <a:pt x="167" y="788"/>
                </a:lnTo>
                <a:lnTo>
                  <a:pt x="167" y="610"/>
                </a:lnTo>
                <a:lnTo>
                  <a:pt x="168" y="762"/>
                </a:lnTo>
                <a:lnTo>
                  <a:pt x="168" y="686"/>
                </a:lnTo>
                <a:lnTo>
                  <a:pt x="169" y="661"/>
                </a:lnTo>
                <a:lnTo>
                  <a:pt x="169" y="788"/>
                </a:lnTo>
                <a:lnTo>
                  <a:pt x="170" y="737"/>
                </a:lnTo>
                <a:lnTo>
                  <a:pt x="170" y="711"/>
                </a:lnTo>
                <a:lnTo>
                  <a:pt x="170" y="788"/>
                </a:lnTo>
                <a:lnTo>
                  <a:pt x="171" y="635"/>
                </a:lnTo>
                <a:lnTo>
                  <a:pt x="171" y="661"/>
                </a:lnTo>
                <a:lnTo>
                  <a:pt x="171" y="711"/>
                </a:lnTo>
                <a:lnTo>
                  <a:pt x="172" y="635"/>
                </a:lnTo>
                <a:lnTo>
                  <a:pt x="172" y="788"/>
                </a:lnTo>
                <a:lnTo>
                  <a:pt x="173" y="635"/>
                </a:lnTo>
                <a:lnTo>
                  <a:pt x="174" y="762"/>
                </a:lnTo>
                <a:lnTo>
                  <a:pt x="174" y="661"/>
                </a:lnTo>
                <a:lnTo>
                  <a:pt x="175" y="788"/>
                </a:lnTo>
                <a:lnTo>
                  <a:pt x="175" y="711"/>
                </a:lnTo>
                <a:lnTo>
                  <a:pt x="175" y="788"/>
                </a:lnTo>
                <a:lnTo>
                  <a:pt x="176" y="661"/>
                </a:lnTo>
                <a:lnTo>
                  <a:pt x="177" y="762"/>
                </a:lnTo>
                <a:lnTo>
                  <a:pt x="177" y="711"/>
                </a:lnTo>
                <a:lnTo>
                  <a:pt x="178" y="813"/>
                </a:lnTo>
                <a:lnTo>
                  <a:pt x="178" y="635"/>
                </a:lnTo>
                <a:lnTo>
                  <a:pt x="178" y="711"/>
                </a:lnTo>
                <a:lnTo>
                  <a:pt x="178" y="686"/>
                </a:lnTo>
                <a:lnTo>
                  <a:pt x="179" y="661"/>
                </a:lnTo>
                <a:lnTo>
                  <a:pt x="179" y="762"/>
                </a:lnTo>
                <a:lnTo>
                  <a:pt x="180" y="711"/>
                </a:lnTo>
                <a:lnTo>
                  <a:pt x="180" y="737"/>
                </a:lnTo>
                <a:lnTo>
                  <a:pt x="181" y="635"/>
                </a:lnTo>
                <a:lnTo>
                  <a:pt x="181" y="788"/>
                </a:lnTo>
                <a:lnTo>
                  <a:pt x="182" y="737"/>
                </a:lnTo>
                <a:lnTo>
                  <a:pt x="182" y="686"/>
                </a:lnTo>
                <a:lnTo>
                  <a:pt x="182" y="788"/>
                </a:lnTo>
                <a:lnTo>
                  <a:pt x="183" y="635"/>
                </a:lnTo>
                <a:lnTo>
                  <a:pt x="184" y="762"/>
                </a:lnTo>
                <a:lnTo>
                  <a:pt x="184" y="661"/>
                </a:lnTo>
                <a:lnTo>
                  <a:pt x="185" y="635"/>
                </a:lnTo>
                <a:lnTo>
                  <a:pt x="185" y="788"/>
                </a:lnTo>
                <a:lnTo>
                  <a:pt x="186" y="661"/>
                </a:lnTo>
                <a:lnTo>
                  <a:pt x="186" y="686"/>
                </a:lnTo>
                <a:lnTo>
                  <a:pt x="187" y="635"/>
                </a:lnTo>
                <a:lnTo>
                  <a:pt x="187" y="813"/>
                </a:lnTo>
                <a:lnTo>
                  <a:pt x="187" y="737"/>
                </a:lnTo>
                <a:lnTo>
                  <a:pt x="187" y="711"/>
                </a:lnTo>
                <a:lnTo>
                  <a:pt x="189" y="635"/>
                </a:lnTo>
                <a:lnTo>
                  <a:pt x="189" y="788"/>
                </a:lnTo>
                <a:lnTo>
                  <a:pt x="189" y="661"/>
                </a:lnTo>
                <a:lnTo>
                  <a:pt x="189" y="762"/>
                </a:lnTo>
                <a:lnTo>
                  <a:pt x="190" y="788"/>
                </a:lnTo>
                <a:lnTo>
                  <a:pt x="190" y="661"/>
                </a:lnTo>
                <a:lnTo>
                  <a:pt x="191" y="762"/>
                </a:lnTo>
                <a:lnTo>
                  <a:pt x="191" y="635"/>
                </a:lnTo>
                <a:lnTo>
                  <a:pt x="191" y="762"/>
                </a:lnTo>
                <a:lnTo>
                  <a:pt x="193" y="686"/>
                </a:lnTo>
                <a:lnTo>
                  <a:pt x="193" y="737"/>
                </a:lnTo>
                <a:lnTo>
                  <a:pt x="193" y="661"/>
                </a:lnTo>
                <a:lnTo>
                  <a:pt x="194" y="788"/>
                </a:lnTo>
                <a:lnTo>
                  <a:pt x="194" y="737"/>
                </a:lnTo>
                <a:lnTo>
                  <a:pt x="195" y="686"/>
                </a:lnTo>
                <a:lnTo>
                  <a:pt x="195" y="788"/>
                </a:lnTo>
                <a:lnTo>
                  <a:pt x="195" y="661"/>
                </a:lnTo>
                <a:lnTo>
                  <a:pt x="196" y="737"/>
                </a:lnTo>
                <a:lnTo>
                  <a:pt x="197" y="737"/>
                </a:lnTo>
                <a:lnTo>
                  <a:pt x="197" y="635"/>
                </a:lnTo>
                <a:lnTo>
                  <a:pt x="197" y="788"/>
                </a:lnTo>
                <a:lnTo>
                  <a:pt x="198" y="762"/>
                </a:lnTo>
                <a:lnTo>
                  <a:pt x="198" y="711"/>
                </a:lnTo>
                <a:lnTo>
                  <a:pt x="198" y="788"/>
                </a:lnTo>
                <a:lnTo>
                  <a:pt x="199" y="661"/>
                </a:lnTo>
                <a:lnTo>
                  <a:pt x="200" y="762"/>
                </a:lnTo>
                <a:lnTo>
                  <a:pt x="200" y="711"/>
                </a:lnTo>
                <a:lnTo>
                  <a:pt x="200" y="762"/>
                </a:lnTo>
                <a:lnTo>
                  <a:pt x="201" y="635"/>
                </a:lnTo>
                <a:lnTo>
                  <a:pt x="202" y="661"/>
                </a:lnTo>
                <a:lnTo>
                  <a:pt x="202" y="686"/>
                </a:lnTo>
                <a:lnTo>
                  <a:pt x="202" y="610"/>
                </a:lnTo>
                <a:lnTo>
                  <a:pt x="203" y="762"/>
                </a:lnTo>
                <a:lnTo>
                  <a:pt x="203" y="711"/>
                </a:lnTo>
                <a:lnTo>
                  <a:pt x="204" y="737"/>
                </a:lnTo>
                <a:lnTo>
                  <a:pt x="204" y="788"/>
                </a:lnTo>
                <a:lnTo>
                  <a:pt x="204" y="661"/>
                </a:lnTo>
                <a:lnTo>
                  <a:pt x="205" y="762"/>
                </a:lnTo>
                <a:lnTo>
                  <a:pt x="206" y="661"/>
                </a:lnTo>
                <a:lnTo>
                  <a:pt x="206" y="788"/>
                </a:lnTo>
                <a:lnTo>
                  <a:pt x="207" y="635"/>
                </a:lnTo>
                <a:lnTo>
                  <a:pt x="207" y="661"/>
                </a:lnTo>
                <a:lnTo>
                  <a:pt x="207" y="661"/>
                </a:lnTo>
                <a:lnTo>
                  <a:pt x="207" y="610"/>
                </a:lnTo>
                <a:lnTo>
                  <a:pt x="208" y="788"/>
                </a:lnTo>
                <a:lnTo>
                  <a:pt x="209" y="686"/>
                </a:lnTo>
                <a:lnTo>
                  <a:pt x="209" y="762"/>
                </a:lnTo>
                <a:lnTo>
                  <a:pt x="209" y="661"/>
                </a:lnTo>
                <a:lnTo>
                  <a:pt x="209" y="813"/>
                </a:lnTo>
                <a:lnTo>
                  <a:pt x="210" y="737"/>
                </a:lnTo>
                <a:lnTo>
                  <a:pt x="211" y="686"/>
                </a:lnTo>
                <a:lnTo>
                  <a:pt x="211" y="661"/>
                </a:lnTo>
                <a:lnTo>
                  <a:pt x="211" y="788"/>
                </a:lnTo>
                <a:lnTo>
                  <a:pt x="212" y="661"/>
                </a:lnTo>
                <a:lnTo>
                  <a:pt x="213" y="737"/>
                </a:lnTo>
                <a:lnTo>
                  <a:pt x="213" y="788"/>
                </a:lnTo>
                <a:lnTo>
                  <a:pt x="213" y="635"/>
                </a:lnTo>
                <a:lnTo>
                  <a:pt x="214" y="737"/>
                </a:lnTo>
                <a:lnTo>
                  <a:pt x="214" y="762"/>
                </a:lnTo>
                <a:lnTo>
                  <a:pt x="214" y="788"/>
                </a:lnTo>
                <a:lnTo>
                  <a:pt x="215" y="661"/>
                </a:lnTo>
                <a:lnTo>
                  <a:pt x="216" y="711"/>
                </a:lnTo>
                <a:lnTo>
                  <a:pt x="216" y="686"/>
                </a:lnTo>
                <a:lnTo>
                  <a:pt x="216" y="788"/>
                </a:lnTo>
                <a:lnTo>
                  <a:pt x="216" y="661"/>
                </a:lnTo>
                <a:lnTo>
                  <a:pt x="217" y="686"/>
                </a:lnTo>
                <a:lnTo>
                  <a:pt x="218" y="711"/>
                </a:lnTo>
                <a:lnTo>
                  <a:pt x="218" y="635"/>
                </a:lnTo>
                <a:lnTo>
                  <a:pt x="219" y="788"/>
                </a:lnTo>
                <a:lnTo>
                  <a:pt x="219" y="711"/>
                </a:lnTo>
                <a:lnTo>
                  <a:pt x="220" y="686"/>
                </a:lnTo>
                <a:lnTo>
                  <a:pt x="220" y="661"/>
                </a:lnTo>
                <a:lnTo>
                  <a:pt x="220" y="788"/>
                </a:lnTo>
                <a:lnTo>
                  <a:pt x="221" y="711"/>
                </a:lnTo>
                <a:lnTo>
                  <a:pt x="221" y="788"/>
                </a:lnTo>
                <a:lnTo>
                  <a:pt x="221" y="661"/>
                </a:lnTo>
                <a:lnTo>
                  <a:pt x="223" y="737"/>
                </a:lnTo>
                <a:lnTo>
                  <a:pt x="223" y="762"/>
                </a:lnTo>
                <a:lnTo>
                  <a:pt x="223" y="635"/>
                </a:lnTo>
                <a:lnTo>
                  <a:pt x="224" y="788"/>
                </a:lnTo>
                <a:lnTo>
                  <a:pt x="225" y="737"/>
                </a:lnTo>
                <a:lnTo>
                  <a:pt x="225" y="686"/>
                </a:lnTo>
                <a:lnTo>
                  <a:pt x="226" y="813"/>
                </a:lnTo>
                <a:lnTo>
                  <a:pt x="226" y="686"/>
                </a:lnTo>
                <a:lnTo>
                  <a:pt x="227" y="813"/>
                </a:lnTo>
                <a:lnTo>
                  <a:pt x="227" y="661"/>
                </a:lnTo>
                <a:lnTo>
                  <a:pt x="228" y="661"/>
                </a:lnTo>
                <a:lnTo>
                  <a:pt x="229" y="737"/>
                </a:lnTo>
                <a:lnTo>
                  <a:pt x="229" y="635"/>
                </a:lnTo>
                <a:lnTo>
                  <a:pt x="229" y="788"/>
                </a:lnTo>
                <a:lnTo>
                  <a:pt x="230" y="661"/>
                </a:lnTo>
                <a:lnTo>
                  <a:pt x="230" y="737"/>
                </a:lnTo>
                <a:lnTo>
                  <a:pt x="230" y="661"/>
                </a:lnTo>
                <a:lnTo>
                  <a:pt x="232" y="788"/>
                </a:lnTo>
                <a:lnTo>
                  <a:pt x="232" y="762"/>
                </a:lnTo>
                <a:lnTo>
                  <a:pt x="232" y="711"/>
                </a:lnTo>
                <a:lnTo>
                  <a:pt x="233" y="661"/>
                </a:lnTo>
                <a:lnTo>
                  <a:pt x="233" y="788"/>
                </a:lnTo>
                <a:lnTo>
                  <a:pt x="233" y="711"/>
                </a:lnTo>
                <a:lnTo>
                  <a:pt x="233" y="737"/>
                </a:lnTo>
                <a:lnTo>
                  <a:pt x="234" y="813"/>
                </a:lnTo>
                <a:lnTo>
                  <a:pt x="235" y="635"/>
                </a:lnTo>
                <a:lnTo>
                  <a:pt x="235" y="737"/>
                </a:lnTo>
                <a:lnTo>
                  <a:pt x="236" y="762"/>
                </a:lnTo>
                <a:lnTo>
                  <a:pt x="237" y="813"/>
                </a:lnTo>
                <a:lnTo>
                  <a:pt x="237" y="661"/>
                </a:lnTo>
                <a:lnTo>
                  <a:pt x="237" y="762"/>
                </a:lnTo>
                <a:lnTo>
                  <a:pt x="238" y="788"/>
                </a:lnTo>
                <a:lnTo>
                  <a:pt x="239" y="661"/>
                </a:lnTo>
                <a:lnTo>
                  <a:pt x="239" y="686"/>
                </a:lnTo>
                <a:lnTo>
                  <a:pt x="239" y="762"/>
                </a:lnTo>
                <a:lnTo>
                  <a:pt x="239" y="661"/>
                </a:lnTo>
                <a:lnTo>
                  <a:pt x="240" y="788"/>
                </a:lnTo>
                <a:lnTo>
                  <a:pt x="241" y="686"/>
                </a:lnTo>
                <a:lnTo>
                  <a:pt x="241" y="788"/>
                </a:lnTo>
                <a:lnTo>
                  <a:pt x="241" y="661"/>
                </a:lnTo>
                <a:lnTo>
                  <a:pt x="242" y="788"/>
                </a:lnTo>
                <a:lnTo>
                  <a:pt x="242" y="686"/>
                </a:lnTo>
                <a:lnTo>
                  <a:pt x="243" y="788"/>
                </a:lnTo>
                <a:lnTo>
                  <a:pt x="244" y="788"/>
                </a:lnTo>
                <a:lnTo>
                  <a:pt x="245" y="686"/>
                </a:lnTo>
                <a:lnTo>
                  <a:pt x="245" y="661"/>
                </a:lnTo>
                <a:lnTo>
                  <a:pt x="245" y="813"/>
                </a:lnTo>
                <a:lnTo>
                  <a:pt x="246" y="762"/>
                </a:lnTo>
                <a:lnTo>
                  <a:pt x="246" y="711"/>
                </a:lnTo>
                <a:lnTo>
                  <a:pt x="246" y="686"/>
                </a:lnTo>
                <a:lnTo>
                  <a:pt x="247" y="838"/>
                </a:lnTo>
                <a:lnTo>
                  <a:pt x="248" y="737"/>
                </a:lnTo>
                <a:lnTo>
                  <a:pt x="248" y="762"/>
                </a:lnTo>
                <a:lnTo>
                  <a:pt x="249" y="788"/>
                </a:lnTo>
                <a:lnTo>
                  <a:pt x="249" y="661"/>
                </a:lnTo>
                <a:lnTo>
                  <a:pt x="249" y="711"/>
                </a:lnTo>
                <a:lnTo>
                  <a:pt x="250" y="686"/>
                </a:lnTo>
                <a:lnTo>
                  <a:pt x="250" y="788"/>
                </a:lnTo>
                <a:lnTo>
                  <a:pt x="250" y="635"/>
                </a:lnTo>
                <a:lnTo>
                  <a:pt x="251" y="762"/>
                </a:lnTo>
                <a:lnTo>
                  <a:pt x="251" y="686"/>
                </a:lnTo>
                <a:lnTo>
                  <a:pt x="253" y="813"/>
                </a:lnTo>
                <a:lnTo>
                  <a:pt x="253" y="661"/>
                </a:lnTo>
                <a:lnTo>
                  <a:pt x="253" y="762"/>
                </a:lnTo>
                <a:lnTo>
                  <a:pt x="253" y="686"/>
                </a:lnTo>
                <a:lnTo>
                  <a:pt x="253" y="788"/>
                </a:lnTo>
                <a:lnTo>
                  <a:pt x="255" y="635"/>
                </a:lnTo>
                <a:lnTo>
                  <a:pt x="255" y="686"/>
                </a:lnTo>
                <a:lnTo>
                  <a:pt x="255" y="737"/>
                </a:lnTo>
                <a:lnTo>
                  <a:pt x="255" y="788"/>
                </a:lnTo>
                <a:lnTo>
                  <a:pt x="255" y="661"/>
                </a:lnTo>
                <a:lnTo>
                  <a:pt x="257" y="762"/>
                </a:lnTo>
                <a:lnTo>
                  <a:pt x="257" y="737"/>
                </a:lnTo>
                <a:lnTo>
                  <a:pt x="257" y="788"/>
                </a:lnTo>
                <a:lnTo>
                  <a:pt x="258" y="661"/>
                </a:lnTo>
                <a:lnTo>
                  <a:pt x="258" y="737"/>
                </a:lnTo>
                <a:lnTo>
                  <a:pt x="259" y="686"/>
                </a:lnTo>
                <a:lnTo>
                  <a:pt x="259" y="661"/>
                </a:lnTo>
                <a:lnTo>
                  <a:pt x="260" y="864"/>
                </a:lnTo>
                <a:lnTo>
                  <a:pt x="260" y="686"/>
                </a:lnTo>
                <a:lnTo>
                  <a:pt x="260" y="711"/>
                </a:lnTo>
                <a:lnTo>
                  <a:pt x="261" y="788"/>
                </a:lnTo>
                <a:lnTo>
                  <a:pt x="261" y="635"/>
                </a:lnTo>
                <a:lnTo>
                  <a:pt x="262" y="788"/>
                </a:lnTo>
                <a:lnTo>
                  <a:pt x="262" y="711"/>
                </a:lnTo>
                <a:lnTo>
                  <a:pt x="263" y="813"/>
                </a:lnTo>
                <a:lnTo>
                  <a:pt x="264" y="788"/>
                </a:lnTo>
                <a:lnTo>
                  <a:pt x="264" y="661"/>
                </a:lnTo>
                <a:lnTo>
                  <a:pt x="265" y="813"/>
                </a:lnTo>
                <a:lnTo>
                  <a:pt x="265" y="737"/>
                </a:lnTo>
                <a:lnTo>
                  <a:pt x="266" y="762"/>
                </a:lnTo>
                <a:lnTo>
                  <a:pt x="266" y="788"/>
                </a:lnTo>
                <a:lnTo>
                  <a:pt x="267" y="661"/>
                </a:lnTo>
                <a:lnTo>
                  <a:pt x="267" y="762"/>
                </a:lnTo>
                <a:lnTo>
                  <a:pt x="268" y="737"/>
                </a:lnTo>
                <a:lnTo>
                  <a:pt x="268" y="813"/>
                </a:lnTo>
                <a:lnTo>
                  <a:pt x="268" y="661"/>
                </a:lnTo>
                <a:lnTo>
                  <a:pt x="269" y="737"/>
                </a:lnTo>
                <a:lnTo>
                  <a:pt x="269" y="762"/>
                </a:lnTo>
                <a:lnTo>
                  <a:pt x="269" y="813"/>
                </a:lnTo>
                <a:lnTo>
                  <a:pt x="270" y="635"/>
                </a:lnTo>
                <a:lnTo>
                  <a:pt x="271" y="762"/>
                </a:lnTo>
                <a:lnTo>
                  <a:pt x="271" y="661"/>
                </a:lnTo>
                <a:lnTo>
                  <a:pt x="272" y="788"/>
                </a:lnTo>
                <a:lnTo>
                  <a:pt x="272" y="788"/>
                </a:lnTo>
                <a:lnTo>
                  <a:pt x="273" y="686"/>
                </a:lnTo>
                <a:lnTo>
                  <a:pt x="273" y="813"/>
                </a:lnTo>
                <a:lnTo>
                  <a:pt x="274" y="788"/>
                </a:lnTo>
                <a:lnTo>
                  <a:pt x="275" y="686"/>
                </a:lnTo>
                <a:lnTo>
                  <a:pt x="276" y="788"/>
                </a:lnTo>
                <a:lnTo>
                  <a:pt x="276" y="686"/>
                </a:lnTo>
                <a:lnTo>
                  <a:pt x="276" y="813"/>
                </a:lnTo>
                <a:lnTo>
                  <a:pt x="277" y="635"/>
                </a:lnTo>
                <a:lnTo>
                  <a:pt x="278" y="762"/>
                </a:lnTo>
                <a:lnTo>
                  <a:pt x="278" y="686"/>
                </a:lnTo>
                <a:lnTo>
                  <a:pt x="279" y="813"/>
                </a:lnTo>
                <a:lnTo>
                  <a:pt x="280" y="762"/>
                </a:lnTo>
                <a:lnTo>
                  <a:pt x="280" y="661"/>
                </a:lnTo>
                <a:lnTo>
                  <a:pt x="280" y="788"/>
                </a:lnTo>
                <a:lnTo>
                  <a:pt x="281" y="762"/>
                </a:lnTo>
                <a:lnTo>
                  <a:pt x="282" y="686"/>
                </a:lnTo>
                <a:lnTo>
                  <a:pt x="282" y="635"/>
                </a:lnTo>
                <a:lnTo>
                  <a:pt x="283" y="813"/>
                </a:lnTo>
                <a:lnTo>
                  <a:pt x="284" y="686"/>
                </a:lnTo>
                <a:lnTo>
                  <a:pt x="284" y="661"/>
                </a:lnTo>
                <a:lnTo>
                  <a:pt x="284" y="838"/>
                </a:lnTo>
                <a:lnTo>
                  <a:pt x="285" y="788"/>
                </a:lnTo>
                <a:lnTo>
                  <a:pt x="285" y="686"/>
                </a:lnTo>
                <a:lnTo>
                  <a:pt x="286" y="813"/>
                </a:lnTo>
                <a:lnTo>
                  <a:pt x="287" y="661"/>
                </a:lnTo>
                <a:lnTo>
                  <a:pt x="287" y="737"/>
                </a:lnTo>
                <a:lnTo>
                  <a:pt x="287" y="661"/>
                </a:lnTo>
                <a:lnTo>
                  <a:pt x="288" y="813"/>
                </a:lnTo>
                <a:lnTo>
                  <a:pt x="288" y="737"/>
                </a:lnTo>
                <a:lnTo>
                  <a:pt x="289" y="686"/>
                </a:lnTo>
                <a:lnTo>
                  <a:pt x="289" y="661"/>
                </a:lnTo>
                <a:lnTo>
                  <a:pt x="289" y="813"/>
                </a:lnTo>
                <a:lnTo>
                  <a:pt x="290" y="737"/>
                </a:lnTo>
                <a:lnTo>
                  <a:pt x="291" y="737"/>
                </a:lnTo>
                <a:lnTo>
                  <a:pt x="291" y="788"/>
                </a:lnTo>
                <a:lnTo>
                  <a:pt x="291" y="661"/>
                </a:lnTo>
                <a:lnTo>
                  <a:pt x="292" y="737"/>
                </a:lnTo>
                <a:lnTo>
                  <a:pt x="292" y="711"/>
                </a:lnTo>
                <a:lnTo>
                  <a:pt x="293" y="813"/>
                </a:lnTo>
                <a:lnTo>
                  <a:pt x="293" y="661"/>
                </a:lnTo>
                <a:lnTo>
                  <a:pt x="294" y="788"/>
                </a:lnTo>
                <a:lnTo>
                  <a:pt x="294" y="661"/>
                </a:lnTo>
                <a:lnTo>
                  <a:pt x="296" y="813"/>
                </a:lnTo>
                <a:lnTo>
                  <a:pt x="296" y="762"/>
                </a:lnTo>
                <a:lnTo>
                  <a:pt x="296" y="661"/>
                </a:lnTo>
                <a:lnTo>
                  <a:pt x="297" y="813"/>
                </a:lnTo>
                <a:lnTo>
                  <a:pt x="297" y="788"/>
                </a:lnTo>
                <a:lnTo>
                  <a:pt x="298" y="686"/>
                </a:lnTo>
                <a:lnTo>
                  <a:pt x="298" y="661"/>
                </a:lnTo>
                <a:lnTo>
                  <a:pt x="299" y="813"/>
                </a:lnTo>
                <a:lnTo>
                  <a:pt x="299" y="788"/>
                </a:lnTo>
                <a:lnTo>
                  <a:pt x="300" y="711"/>
                </a:lnTo>
                <a:lnTo>
                  <a:pt x="300" y="686"/>
                </a:lnTo>
                <a:lnTo>
                  <a:pt x="300" y="813"/>
                </a:lnTo>
                <a:lnTo>
                  <a:pt x="301" y="737"/>
                </a:lnTo>
                <a:lnTo>
                  <a:pt x="301" y="788"/>
                </a:lnTo>
                <a:lnTo>
                  <a:pt x="302" y="661"/>
                </a:lnTo>
                <a:lnTo>
                  <a:pt x="303" y="788"/>
                </a:lnTo>
                <a:lnTo>
                  <a:pt x="303" y="686"/>
                </a:lnTo>
                <a:lnTo>
                  <a:pt x="303" y="661"/>
                </a:lnTo>
                <a:lnTo>
                  <a:pt x="304" y="788"/>
                </a:lnTo>
                <a:lnTo>
                  <a:pt x="304" y="711"/>
                </a:lnTo>
                <a:lnTo>
                  <a:pt x="304" y="711"/>
                </a:lnTo>
                <a:lnTo>
                  <a:pt x="305" y="661"/>
                </a:lnTo>
                <a:lnTo>
                  <a:pt x="305" y="813"/>
                </a:lnTo>
                <a:lnTo>
                  <a:pt x="306" y="661"/>
                </a:lnTo>
                <a:lnTo>
                  <a:pt x="307" y="762"/>
                </a:lnTo>
                <a:lnTo>
                  <a:pt x="307" y="661"/>
                </a:lnTo>
                <a:lnTo>
                  <a:pt x="307" y="788"/>
                </a:lnTo>
                <a:lnTo>
                  <a:pt x="308" y="661"/>
                </a:lnTo>
                <a:lnTo>
                  <a:pt x="308" y="686"/>
                </a:lnTo>
                <a:lnTo>
                  <a:pt x="310" y="838"/>
                </a:lnTo>
                <a:lnTo>
                  <a:pt x="310" y="762"/>
                </a:lnTo>
                <a:lnTo>
                  <a:pt x="310" y="711"/>
                </a:lnTo>
                <a:lnTo>
                  <a:pt x="310" y="661"/>
                </a:lnTo>
                <a:lnTo>
                  <a:pt x="311" y="788"/>
                </a:lnTo>
                <a:lnTo>
                  <a:pt x="312" y="686"/>
                </a:lnTo>
                <a:lnTo>
                  <a:pt x="312" y="762"/>
                </a:lnTo>
                <a:lnTo>
                  <a:pt x="312" y="788"/>
                </a:lnTo>
                <a:lnTo>
                  <a:pt x="312" y="661"/>
                </a:lnTo>
                <a:lnTo>
                  <a:pt x="313" y="788"/>
                </a:lnTo>
                <a:lnTo>
                  <a:pt x="313" y="661"/>
                </a:lnTo>
                <a:lnTo>
                  <a:pt x="314" y="635"/>
                </a:lnTo>
                <a:lnTo>
                  <a:pt x="315" y="813"/>
                </a:lnTo>
                <a:lnTo>
                  <a:pt x="315" y="788"/>
                </a:lnTo>
                <a:lnTo>
                  <a:pt x="316" y="711"/>
                </a:lnTo>
                <a:lnTo>
                  <a:pt x="316" y="813"/>
                </a:lnTo>
                <a:lnTo>
                  <a:pt x="316" y="686"/>
                </a:lnTo>
                <a:lnTo>
                  <a:pt x="317" y="762"/>
                </a:lnTo>
                <a:lnTo>
                  <a:pt x="317" y="711"/>
                </a:lnTo>
                <a:lnTo>
                  <a:pt x="317" y="788"/>
                </a:lnTo>
                <a:lnTo>
                  <a:pt x="319" y="635"/>
                </a:lnTo>
                <a:lnTo>
                  <a:pt x="319" y="737"/>
                </a:lnTo>
                <a:lnTo>
                  <a:pt x="319" y="686"/>
                </a:lnTo>
                <a:lnTo>
                  <a:pt x="319" y="661"/>
                </a:lnTo>
                <a:lnTo>
                  <a:pt x="320" y="788"/>
                </a:lnTo>
                <a:lnTo>
                  <a:pt x="320" y="711"/>
                </a:lnTo>
                <a:lnTo>
                  <a:pt x="321" y="788"/>
                </a:lnTo>
                <a:lnTo>
                  <a:pt x="321" y="813"/>
                </a:lnTo>
                <a:lnTo>
                  <a:pt x="322" y="661"/>
                </a:lnTo>
                <a:lnTo>
                  <a:pt x="322" y="737"/>
                </a:lnTo>
                <a:lnTo>
                  <a:pt x="322" y="737"/>
                </a:lnTo>
                <a:lnTo>
                  <a:pt x="323" y="788"/>
                </a:lnTo>
                <a:lnTo>
                  <a:pt x="323" y="661"/>
                </a:lnTo>
                <a:lnTo>
                  <a:pt x="324" y="737"/>
                </a:lnTo>
                <a:lnTo>
                  <a:pt x="324" y="635"/>
                </a:lnTo>
                <a:lnTo>
                  <a:pt x="325" y="788"/>
                </a:lnTo>
                <a:lnTo>
                  <a:pt x="326" y="762"/>
                </a:lnTo>
                <a:lnTo>
                  <a:pt x="326" y="762"/>
                </a:lnTo>
                <a:lnTo>
                  <a:pt x="326" y="711"/>
                </a:lnTo>
                <a:lnTo>
                  <a:pt x="326" y="813"/>
                </a:lnTo>
                <a:lnTo>
                  <a:pt x="328" y="737"/>
                </a:lnTo>
                <a:lnTo>
                  <a:pt x="328" y="635"/>
                </a:lnTo>
                <a:lnTo>
                  <a:pt x="328" y="788"/>
                </a:lnTo>
                <a:lnTo>
                  <a:pt x="329" y="762"/>
                </a:lnTo>
                <a:lnTo>
                  <a:pt x="330" y="686"/>
                </a:lnTo>
                <a:lnTo>
                  <a:pt x="330" y="661"/>
                </a:lnTo>
                <a:lnTo>
                  <a:pt x="331" y="813"/>
                </a:lnTo>
                <a:lnTo>
                  <a:pt x="331" y="737"/>
                </a:lnTo>
                <a:lnTo>
                  <a:pt x="331" y="813"/>
                </a:lnTo>
                <a:lnTo>
                  <a:pt x="331" y="661"/>
                </a:lnTo>
                <a:lnTo>
                  <a:pt x="333" y="686"/>
                </a:lnTo>
                <a:lnTo>
                  <a:pt x="333" y="788"/>
                </a:lnTo>
                <a:lnTo>
                  <a:pt x="334" y="813"/>
                </a:lnTo>
                <a:lnTo>
                  <a:pt x="335" y="661"/>
                </a:lnTo>
                <a:lnTo>
                  <a:pt x="335" y="737"/>
                </a:lnTo>
                <a:lnTo>
                  <a:pt x="335" y="686"/>
                </a:lnTo>
                <a:lnTo>
                  <a:pt x="335" y="661"/>
                </a:lnTo>
                <a:lnTo>
                  <a:pt x="336" y="788"/>
                </a:lnTo>
                <a:lnTo>
                  <a:pt x="336" y="788"/>
                </a:lnTo>
                <a:lnTo>
                  <a:pt x="337" y="737"/>
                </a:lnTo>
                <a:lnTo>
                  <a:pt x="337" y="661"/>
                </a:lnTo>
                <a:lnTo>
                  <a:pt x="338" y="813"/>
                </a:lnTo>
                <a:lnTo>
                  <a:pt x="338" y="737"/>
                </a:lnTo>
                <a:lnTo>
                  <a:pt x="339" y="737"/>
                </a:lnTo>
                <a:lnTo>
                  <a:pt x="339" y="788"/>
                </a:lnTo>
                <a:lnTo>
                  <a:pt x="340" y="635"/>
                </a:lnTo>
                <a:lnTo>
                  <a:pt x="340" y="762"/>
                </a:lnTo>
                <a:lnTo>
                  <a:pt x="340" y="686"/>
                </a:lnTo>
                <a:lnTo>
                  <a:pt x="340" y="661"/>
                </a:lnTo>
                <a:lnTo>
                  <a:pt x="340" y="762"/>
                </a:lnTo>
                <a:lnTo>
                  <a:pt x="342" y="737"/>
                </a:lnTo>
                <a:lnTo>
                  <a:pt x="342" y="661"/>
                </a:lnTo>
                <a:lnTo>
                  <a:pt x="343" y="788"/>
                </a:lnTo>
                <a:lnTo>
                  <a:pt x="343" y="737"/>
                </a:lnTo>
                <a:lnTo>
                  <a:pt x="344" y="686"/>
                </a:lnTo>
                <a:lnTo>
                  <a:pt x="345" y="813"/>
                </a:lnTo>
                <a:lnTo>
                  <a:pt x="345" y="661"/>
                </a:lnTo>
                <a:lnTo>
                  <a:pt x="346" y="711"/>
                </a:lnTo>
                <a:lnTo>
                  <a:pt x="346" y="635"/>
                </a:lnTo>
                <a:lnTo>
                  <a:pt x="346" y="788"/>
                </a:lnTo>
                <a:lnTo>
                  <a:pt x="347" y="737"/>
                </a:lnTo>
                <a:lnTo>
                  <a:pt x="347" y="686"/>
                </a:lnTo>
                <a:lnTo>
                  <a:pt x="349" y="813"/>
                </a:lnTo>
                <a:lnTo>
                  <a:pt x="349" y="788"/>
                </a:lnTo>
                <a:lnTo>
                  <a:pt x="349" y="686"/>
                </a:lnTo>
                <a:lnTo>
                  <a:pt x="349" y="788"/>
                </a:lnTo>
                <a:lnTo>
                  <a:pt x="351" y="661"/>
                </a:lnTo>
                <a:lnTo>
                  <a:pt x="351" y="788"/>
                </a:lnTo>
                <a:lnTo>
                  <a:pt x="351" y="686"/>
                </a:lnTo>
                <a:lnTo>
                  <a:pt x="351" y="661"/>
                </a:lnTo>
                <a:lnTo>
                  <a:pt x="351" y="813"/>
                </a:lnTo>
                <a:lnTo>
                  <a:pt x="352" y="686"/>
                </a:lnTo>
                <a:lnTo>
                  <a:pt x="353" y="762"/>
                </a:lnTo>
                <a:lnTo>
                  <a:pt x="353" y="661"/>
                </a:lnTo>
                <a:lnTo>
                  <a:pt x="353" y="788"/>
                </a:lnTo>
                <a:lnTo>
                  <a:pt x="354" y="686"/>
                </a:lnTo>
                <a:lnTo>
                  <a:pt x="355" y="788"/>
                </a:lnTo>
                <a:lnTo>
                  <a:pt x="355" y="686"/>
                </a:lnTo>
                <a:lnTo>
                  <a:pt x="356" y="711"/>
                </a:lnTo>
                <a:lnTo>
                  <a:pt x="356" y="737"/>
                </a:lnTo>
                <a:lnTo>
                  <a:pt x="356" y="661"/>
                </a:lnTo>
                <a:lnTo>
                  <a:pt x="357" y="788"/>
                </a:lnTo>
                <a:lnTo>
                  <a:pt x="358" y="762"/>
                </a:lnTo>
                <a:lnTo>
                  <a:pt x="358" y="762"/>
                </a:lnTo>
                <a:lnTo>
                  <a:pt x="358" y="838"/>
                </a:lnTo>
                <a:lnTo>
                  <a:pt x="359" y="686"/>
                </a:lnTo>
                <a:lnTo>
                  <a:pt x="359" y="711"/>
                </a:lnTo>
                <a:lnTo>
                  <a:pt x="360" y="711"/>
                </a:lnTo>
                <a:lnTo>
                  <a:pt x="360" y="813"/>
                </a:lnTo>
                <a:lnTo>
                  <a:pt x="361" y="661"/>
                </a:lnTo>
                <a:lnTo>
                  <a:pt x="361" y="711"/>
                </a:lnTo>
                <a:lnTo>
                  <a:pt x="362" y="737"/>
                </a:lnTo>
                <a:lnTo>
                  <a:pt x="362" y="661"/>
                </a:lnTo>
                <a:lnTo>
                  <a:pt x="362" y="788"/>
                </a:lnTo>
                <a:lnTo>
                  <a:pt x="363" y="711"/>
                </a:lnTo>
                <a:lnTo>
                  <a:pt x="363" y="762"/>
                </a:lnTo>
                <a:lnTo>
                  <a:pt x="363" y="661"/>
                </a:lnTo>
                <a:lnTo>
                  <a:pt x="364" y="813"/>
                </a:lnTo>
                <a:lnTo>
                  <a:pt x="365" y="711"/>
                </a:lnTo>
                <a:lnTo>
                  <a:pt x="365" y="762"/>
                </a:lnTo>
                <a:lnTo>
                  <a:pt x="365" y="788"/>
                </a:lnTo>
                <a:lnTo>
                  <a:pt x="366" y="686"/>
                </a:lnTo>
                <a:lnTo>
                  <a:pt x="367" y="711"/>
                </a:lnTo>
                <a:lnTo>
                  <a:pt x="367" y="686"/>
                </a:lnTo>
                <a:lnTo>
                  <a:pt x="367" y="661"/>
                </a:lnTo>
                <a:lnTo>
                  <a:pt x="368" y="788"/>
                </a:lnTo>
                <a:lnTo>
                  <a:pt x="368" y="788"/>
                </a:lnTo>
                <a:lnTo>
                  <a:pt x="368" y="737"/>
                </a:lnTo>
                <a:lnTo>
                  <a:pt x="369" y="686"/>
                </a:lnTo>
                <a:lnTo>
                  <a:pt x="369" y="813"/>
                </a:lnTo>
                <a:lnTo>
                  <a:pt x="370" y="686"/>
                </a:lnTo>
                <a:lnTo>
                  <a:pt x="371" y="838"/>
                </a:lnTo>
                <a:lnTo>
                  <a:pt x="372" y="635"/>
                </a:lnTo>
                <a:lnTo>
                  <a:pt x="372" y="762"/>
                </a:lnTo>
                <a:lnTo>
                  <a:pt x="372" y="711"/>
                </a:lnTo>
                <a:lnTo>
                  <a:pt x="372" y="788"/>
                </a:lnTo>
                <a:lnTo>
                  <a:pt x="373" y="661"/>
                </a:lnTo>
                <a:lnTo>
                  <a:pt x="374" y="686"/>
                </a:lnTo>
                <a:lnTo>
                  <a:pt x="374" y="737"/>
                </a:lnTo>
                <a:lnTo>
                  <a:pt x="374" y="661"/>
                </a:lnTo>
                <a:lnTo>
                  <a:pt x="375" y="813"/>
                </a:lnTo>
                <a:lnTo>
                  <a:pt x="375" y="788"/>
                </a:lnTo>
                <a:lnTo>
                  <a:pt x="375" y="711"/>
                </a:lnTo>
                <a:lnTo>
                  <a:pt x="376" y="813"/>
                </a:lnTo>
                <a:lnTo>
                  <a:pt x="377" y="661"/>
                </a:lnTo>
                <a:lnTo>
                  <a:pt x="377" y="686"/>
                </a:lnTo>
                <a:lnTo>
                  <a:pt x="377" y="737"/>
                </a:lnTo>
                <a:lnTo>
                  <a:pt x="378" y="661"/>
                </a:lnTo>
                <a:lnTo>
                  <a:pt x="378" y="788"/>
                </a:lnTo>
                <a:lnTo>
                  <a:pt x="379" y="737"/>
                </a:lnTo>
                <a:lnTo>
                  <a:pt x="379" y="686"/>
                </a:lnTo>
                <a:lnTo>
                  <a:pt x="379" y="661"/>
                </a:lnTo>
                <a:lnTo>
                  <a:pt x="379" y="864"/>
                </a:lnTo>
                <a:lnTo>
                  <a:pt x="381" y="737"/>
                </a:lnTo>
                <a:lnTo>
                  <a:pt x="381" y="661"/>
                </a:lnTo>
                <a:lnTo>
                  <a:pt x="381" y="813"/>
                </a:lnTo>
                <a:lnTo>
                  <a:pt x="383" y="661"/>
                </a:lnTo>
                <a:lnTo>
                  <a:pt x="383" y="762"/>
                </a:lnTo>
                <a:lnTo>
                  <a:pt x="383" y="788"/>
                </a:lnTo>
                <a:lnTo>
                  <a:pt x="384" y="661"/>
                </a:lnTo>
                <a:lnTo>
                  <a:pt x="384" y="762"/>
                </a:lnTo>
                <a:lnTo>
                  <a:pt x="384" y="737"/>
                </a:lnTo>
                <a:lnTo>
                  <a:pt x="385" y="788"/>
                </a:lnTo>
                <a:lnTo>
                  <a:pt x="385" y="686"/>
                </a:lnTo>
                <a:lnTo>
                  <a:pt x="386" y="711"/>
                </a:lnTo>
                <a:lnTo>
                  <a:pt x="386" y="762"/>
                </a:lnTo>
                <a:lnTo>
                  <a:pt x="387" y="788"/>
                </a:lnTo>
                <a:lnTo>
                  <a:pt x="387" y="661"/>
                </a:lnTo>
                <a:lnTo>
                  <a:pt x="388" y="737"/>
                </a:lnTo>
                <a:lnTo>
                  <a:pt x="388" y="813"/>
                </a:lnTo>
                <a:lnTo>
                  <a:pt x="389" y="661"/>
                </a:lnTo>
                <a:lnTo>
                  <a:pt x="390" y="686"/>
                </a:lnTo>
                <a:lnTo>
                  <a:pt x="390" y="686"/>
                </a:lnTo>
                <a:lnTo>
                  <a:pt x="391" y="813"/>
                </a:lnTo>
                <a:lnTo>
                  <a:pt x="391" y="686"/>
                </a:lnTo>
                <a:lnTo>
                  <a:pt x="392" y="762"/>
                </a:lnTo>
                <a:lnTo>
                  <a:pt x="393" y="813"/>
                </a:lnTo>
                <a:lnTo>
                  <a:pt x="393" y="661"/>
                </a:lnTo>
                <a:lnTo>
                  <a:pt x="393" y="737"/>
                </a:lnTo>
                <a:lnTo>
                  <a:pt x="394" y="661"/>
                </a:lnTo>
                <a:lnTo>
                  <a:pt x="394" y="788"/>
                </a:lnTo>
                <a:lnTo>
                  <a:pt x="394" y="610"/>
                </a:lnTo>
                <a:lnTo>
                  <a:pt x="395" y="788"/>
                </a:lnTo>
                <a:lnTo>
                  <a:pt x="395" y="788"/>
                </a:lnTo>
                <a:lnTo>
                  <a:pt x="395" y="813"/>
                </a:lnTo>
                <a:lnTo>
                  <a:pt x="395" y="686"/>
                </a:lnTo>
                <a:lnTo>
                  <a:pt x="397" y="686"/>
                </a:lnTo>
                <a:lnTo>
                  <a:pt x="397" y="737"/>
                </a:lnTo>
                <a:lnTo>
                  <a:pt x="397" y="686"/>
                </a:lnTo>
                <a:lnTo>
                  <a:pt x="398" y="788"/>
                </a:lnTo>
                <a:lnTo>
                  <a:pt x="398" y="686"/>
                </a:lnTo>
                <a:lnTo>
                  <a:pt x="399" y="813"/>
                </a:lnTo>
                <a:lnTo>
                  <a:pt x="399" y="661"/>
                </a:lnTo>
                <a:lnTo>
                  <a:pt x="400" y="737"/>
                </a:lnTo>
                <a:lnTo>
                  <a:pt x="401" y="661"/>
                </a:lnTo>
                <a:lnTo>
                  <a:pt x="401" y="788"/>
                </a:lnTo>
                <a:lnTo>
                  <a:pt x="402" y="686"/>
                </a:lnTo>
                <a:lnTo>
                  <a:pt x="402" y="813"/>
                </a:lnTo>
                <a:lnTo>
                  <a:pt x="403" y="686"/>
                </a:lnTo>
                <a:lnTo>
                  <a:pt x="404" y="762"/>
                </a:lnTo>
                <a:lnTo>
                  <a:pt x="404" y="686"/>
                </a:lnTo>
                <a:lnTo>
                  <a:pt x="404" y="661"/>
                </a:lnTo>
                <a:lnTo>
                  <a:pt x="405" y="762"/>
                </a:lnTo>
                <a:lnTo>
                  <a:pt x="406" y="737"/>
                </a:lnTo>
                <a:lnTo>
                  <a:pt x="406" y="737"/>
                </a:lnTo>
                <a:lnTo>
                  <a:pt x="406" y="686"/>
                </a:lnTo>
                <a:lnTo>
                  <a:pt x="406" y="813"/>
                </a:lnTo>
                <a:lnTo>
                  <a:pt x="407" y="762"/>
                </a:lnTo>
                <a:lnTo>
                  <a:pt x="408" y="762"/>
                </a:lnTo>
                <a:lnTo>
                  <a:pt x="408" y="661"/>
                </a:lnTo>
                <a:lnTo>
                  <a:pt x="408" y="813"/>
                </a:lnTo>
                <a:lnTo>
                  <a:pt x="409" y="737"/>
                </a:lnTo>
                <a:lnTo>
                  <a:pt x="410" y="762"/>
                </a:lnTo>
                <a:lnTo>
                  <a:pt x="410" y="788"/>
                </a:lnTo>
                <a:lnTo>
                  <a:pt x="410" y="661"/>
                </a:lnTo>
                <a:lnTo>
                  <a:pt x="411" y="737"/>
                </a:lnTo>
                <a:lnTo>
                  <a:pt x="411" y="737"/>
                </a:lnTo>
                <a:lnTo>
                  <a:pt x="411" y="788"/>
                </a:lnTo>
                <a:lnTo>
                  <a:pt x="412" y="661"/>
                </a:lnTo>
                <a:lnTo>
                  <a:pt x="413" y="711"/>
                </a:lnTo>
                <a:lnTo>
                  <a:pt x="413" y="762"/>
                </a:lnTo>
                <a:lnTo>
                  <a:pt x="414" y="686"/>
                </a:lnTo>
                <a:lnTo>
                  <a:pt x="414" y="864"/>
                </a:lnTo>
                <a:lnTo>
                  <a:pt x="414" y="788"/>
                </a:lnTo>
                <a:lnTo>
                  <a:pt x="415" y="737"/>
                </a:lnTo>
                <a:lnTo>
                  <a:pt x="415" y="661"/>
                </a:lnTo>
                <a:lnTo>
                  <a:pt x="416" y="813"/>
                </a:lnTo>
                <a:lnTo>
                  <a:pt x="416" y="813"/>
                </a:lnTo>
                <a:lnTo>
                  <a:pt x="417" y="737"/>
                </a:lnTo>
                <a:lnTo>
                  <a:pt x="418" y="661"/>
                </a:lnTo>
                <a:lnTo>
                  <a:pt x="418" y="813"/>
                </a:lnTo>
                <a:lnTo>
                  <a:pt x="418" y="762"/>
                </a:lnTo>
                <a:lnTo>
                  <a:pt x="418" y="686"/>
                </a:lnTo>
                <a:lnTo>
                  <a:pt x="419" y="813"/>
                </a:lnTo>
                <a:lnTo>
                  <a:pt x="420" y="762"/>
                </a:lnTo>
                <a:lnTo>
                  <a:pt x="420" y="737"/>
                </a:lnTo>
                <a:lnTo>
                  <a:pt x="420" y="661"/>
                </a:lnTo>
                <a:lnTo>
                  <a:pt x="422" y="813"/>
                </a:lnTo>
                <a:lnTo>
                  <a:pt x="422" y="762"/>
                </a:lnTo>
                <a:lnTo>
                  <a:pt x="422" y="711"/>
                </a:lnTo>
                <a:lnTo>
                  <a:pt x="422" y="661"/>
                </a:lnTo>
                <a:lnTo>
                  <a:pt x="423" y="813"/>
                </a:lnTo>
                <a:lnTo>
                  <a:pt x="423" y="762"/>
                </a:lnTo>
                <a:lnTo>
                  <a:pt x="424" y="686"/>
                </a:lnTo>
                <a:lnTo>
                  <a:pt x="424" y="813"/>
                </a:lnTo>
                <a:lnTo>
                  <a:pt x="425" y="762"/>
                </a:lnTo>
                <a:lnTo>
                  <a:pt x="426" y="711"/>
                </a:lnTo>
                <a:lnTo>
                  <a:pt x="426" y="788"/>
                </a:lnTo>
                <a:lnTo>
                  <a:pt x="426" y="610"/>
                </a:lnTo>
                <a:lnTo>
                  <a:pt x="427" y="686"/>
                </a:lnTo>
                <a:lnTo>
                  <a:pt x="427" y="737"/>
                </a:lnTo>
                <a:lnTo>
                  <a:pt x="428" y="661"/>
                </a:lnTo>
                <a:lnTo>
                  <a:pt x="428" y="813"/>
                </a:lnTo>
                <a:lnTo>
                  <a:pt x="429" y="686"/>
                </a:lnTo>
                <a:lnTo>
                  <a:pt x="429" y="711"/>
                </a:lnTo>
                <a:lnTo>
                  <a:pt x="430" y="686"/>
                </a:lnTo>
                <a:lnTo>
                  <a:pt x="430" y="813"/>
                </a:lnTo>
                <a:lnTo>
                  <a:pt x="430" y="686"/>
                </a:lnTo>
                <a:lnTo>
                  <a:pt x="430" y="762"/>
                </a:lnTo>
                <a:lnTo>
                  <a:pt x="431" y="788"/>
                </a:lnTo>
                <a:lnTo>
                  <a:pt x="431" y="661"/>
                </a:lnTo>
                <a:lnTo>
                  <a:pt x="432" y="737"/>
                </a:lnTo>
                <a:lnTo>
                  <a:pt x="433" y="762"/>
                </a:lnTo>
                <a:lnTo>
                  <a:pt x="433" y="661"/>
                </a:lnTo>
                <a:lnTo>
                  <a:pt x="433" y="788"/>
                </a:lnTo>
                <a:lnTo>
                  <a:pt x="434" y="737"/>
                </a:lnTo>
                <a:lnTo>
                  <a:pt x="434" y="686"/>
                </a:lnTo>
                <a:lnTo>
                  <a:pt x="435" y="813"/>
                </a:lnTo>
                <a:lnTo>
                  <a:pt x="435" y="661"/>
                </a:lnTo>
                <a:lnTo>
                  <a:pt x="436" y="762"/>
                </a:lnTo>
                <a:lnTo>
                  <a:pt x="436" y="737"/>
                </a:lnTo>
                <a:lnTo>
                  <a:pt x="436" y="686"/>
                </a:lnTo>
                <a:lnTo>
                  <a:pt x="436" y="788"/>
                </a:lnTo>
                <a:lnTo>
                  <a:pt x="438" y="686"/>
                </a:lnTo>
                <a:lnTo>
                  <a:pt x="438" y="762"/>
                </a:lnTo>
                <a:lnTo>
                  <a:pt x="438" y="788"/>
                </a:lnTo>
                <a:lnTo>
                  <a:pt x="439" y="635"/>
                </a:lnTo>
                <a:lnTo>
                  <a:pt x="439" y="737"/>
                </a:lnTo>
                <a:lnTo>
                  <a:pt x="439" y="711"/>
                </a:lnTo>
                <a:lnTo>
                  <a:pt x="440" y="661"/>
                </a:lnTo>
                <a:lnTo>
                  <a:pt x="440" y="813"/>
                </a:lnTo>
                <a:lnTo>
                  <a:pt x="441" y="686"/>
                </a:lnTo>
                <a:lnTo>
                  <a:pt x="442" y="762"/>
                </a:lnTo>
                <a:lnTo>
                  <a:pt x="442" y="661"/>
                </a:lnTo>
                <a:lnTo>
                  <a:pt x="443" y="813"/>
                </a:lnTo>
                <a:lnTo>
                  <a:pt x="443" y="686"/>
                </a:lnTo>
                <a:lnTo>
                  <a:pt x="443" y="762"/>
                </a:lnTo>
                <a:lnTo>
                  <a:pt x="443" y="813"/>
                </a:lnTo>
                <a:lnTo>
                  <a:pt x="445" y="635"/>
                </a:lnTo>
                <a:lnTo>
                  <a:pt x="445" y="762"/>
                </a:lnTo>
                <a:lnTo>
                  <a:pt x="445" y="762"/>
                </a:lnTo>
                <a:lnTo>
                  <a:pt x="445" y="686"/>
                </a:lnTo>
                <a:lnTo>
                  <a:pt x="446" y="838"/>
                </a:lnTo>
                <a:lnTo>
                  <a:pt x="446" y="788"/>
                </a:lnTo>
                <a:lnTo>
                  <a:pt x="447" y="762"/>
                </a:lnTo>
                <a:lnTo>
                  <a:pt x="447" y="711"/>
                </a:lnTo>
                <a:lnTo>
                  <a:pt x="447" y="813"/>
                </a:lnTo>
                <a:lnTo>
                  <a:pt x="448" y="788"/>
                </a:lnTo>
                <a:lnTo>
                  <a:pt x="448" y="762"/>
                </a:lnTo>
                <a:lnTo>
                  <a:pt x="449" y="813"/>
                </a:lnTo>
                <a:lnTo>
                  <a:pt x="449" y="686"/>
                </a:lnTo>
                <a:lnTo>
                  <a:pt x="450" y="788"/>
                </a:lnTo>
                <a:lnTo>
                  <a:pt x="450" y="711"/>
                </a:lnTo>
                <a:lnTo>
                  <a:pt x="450" y="813"/>
                </a:lnTo>
                <a:lnTo>
                  <a:pt x="452" y="788"/>
                </a:lnTo>
                <a:lnTo>
                  <a:pt x="452" y="711"/>
                </a:lnTo>
                <a:lnTo>
                  <a:pt x="453" y="686"/>
                </a:lnTo>
                <a:lnTo>
                  <a:pt x="453" y="838"/>
                </a:lnTo>
                <a:lnTo>
                  <a:pt x="453" y="762"/>
                </a:lnTo>
                <a:lnTo>
                  <a:pt x="454" y="813"/>
                </a:lnTo>
                <a:lnTo>
                  <a:pt x="455" y="686"/>
                </a:lnTo>
                <a:lnTo>
                  <a:pt x="455" y="762"/>
                </a:lnTo>
                <a:lnTo>
                  <a:pt x="456" y="686"/>
                </a:lnTo>
                <a:lnTo>
                  <a:pt x="457" y="838"/>
                </a:lnTo>
                <a:lnTo>
                  <a:pt x="457" y="788"/>
                </a:lnTo>
                <a:lnTo>
                  <a:pt x="457" y="737"/>
                </a:lnTo>
                <a:lnTo>
                  <a:pt x="458" y="838"/>
                </a:lnTo>
                <a:lnTo>
                  <a:pt x="459" y="813"/>
                </a:lnTo>
                <a:lnTo>
                  <a:pt x="459" y="686"/>
                </a:lnTo>
                <a:lnTo>
                  <a:pt x="459" y="813"/>
                </a:lnTo>
                <a:lnTo>
                  <a:pt x="461" y="686"/>
                </a:lnTo>
                <a:lnTo>
                  <a:pt x="461" y="813"/>
                </a:lnTo>
                <a:lnTo>
                  <a:pt x="461" y="686"/>
                </a:lnTo>
                <a:lnTo>
                  <a:pt x="462" y="838"/>
                </a:lnTo>
                <a:lnTo>
                  <a:pt x="462" y="711"/>
                </a:lnTo>
                <a:lnTo>
                  <a:pt x="463" y="788"/>
                </a:lnTo>
                <a:lnTo>
                  <a:pt x="463" y="711"/>
                </a:lnTo>
                <a:lnTo>
                  <a:pt x="464" y="864"/>
                </a:lnTo>
                <a:lnTo>
                  <a:pt x="464" y="737"/>
                </a:lnTo>
                <a:lnTo>
                  <a:pt x="465" y="762"/>
                </a:lnTo>
                <a:lnTo>
                  <a:pt x="465" y="813"/>
                </a:lnTo>
                <a:lnTo>
                  <a:pt x="465" y="686"/>
                </a:lnTo>
                <a:lnTo>
                  <a:pt x="466" y="711"/>
                </a:lnTo>
                <a:lnTo>
                  <a:pt x="466" y="762"/>
                </a:lnTo>
                <a:lnTo>
                  <a:pt x="466" y="686"/>
                </a:lnTo>
                <a:lnTo>
                  <a:pt x="467" y="838"/>
                </a:lnTo>
                <a:lnTo>
                  <a:pt x="468" y="813"/>
                </a:lnTo>
                <a:lnTo>
                  <a:pt x="468" y="737"/>
                </a:lnTo>
                <a:lnTo>
                  <a:pt x="468" y="711"/>
                </a:lnTo>
                <a:lnTo>
                  <a:pt x="468" y="838"/>
                </a:lnTo>
                <a:lnTo>
                  <a:pt x="469" y="737"/>
                </a:lnTo>
                <a:lnTo>
                  <a:pt x="470" y="788"/>
                </a:lnTo>
                <a:lnTo>
                  <a:pt x="470" y="813"/>
                </a:lnTo>
                <a:lnTo>
                  <a:pt x="470" y="686"/>
                </a:lnTo>
                <a:lnTo>
                  <a:pt x="471" y="762"/>
                </a:lnTo>
                <a:lnTo>
                  <a:pt x="472" y="788"/>
                </a:lnTo>
                <a:lnTo>
                  <a:pt x="472" y="711"/>
                </a:lnTo>
                <a:lnTo>
                  <a:pt x="473" y="813"/>
                </a:lnTo>
                <a:lnTo>
                  <a:pt x="473" y="762"/>
                </a:lnTo>
                <a:lnTo>
                  <a:pt x="473" y="788"/>
                </a:lnTo>
                <a:lnTo>
                  <a:pt x="474" y="686"/>
                </a:lnTo>
                <a:lnTo>
                  <a:pt x="474" y="838"/>
                </a:lnTo>
                <a:lnTo>
                  <a:pt x="475" y="762"/>
                </a:lnTo>
                <a:lnTo>
                  <a:pt x="475" y="788"/>
                </a:lnTo>
                <a:lnTo>
                  <a:pt x="475" y="711"/>
                </a:lnTo>
                <a:lnTo>
                  <a:pt x="476" y="813"/>
                </a:lnTo>
                <a:lnTo>
                  <a:pt x="477" y="788"/>
                </a:lnTo>
                <a:lnTo>
                  <a:pt x="477" y="737"/>
                </a:lnTo>
                <a:lnTo>
                  <a:pt x="477" y="686"/>
                </a:lnTo>
                <a:lnTo>
                  <a:pt x="477" y="813"/>
                </a:lnTo>
                <a:lnTo>
                  <a:pt x="478" y="788"/>
                </a:lnTo>
                <a:lnTo>
                  <a:pt x="479" y="788"/>
                </a:lnTo>
                <a:lnTo>
                  <a:pt x="480" y="686"/>
                </a:lnTo>
                <a:lnTo>
                  <a:pt x="480" y="838"/>
                </a:lnTo>
                <a:lnTo>
                  <a:pt x="480" y="762"/>
                </a:lnTo>
                <a:lnTo>
                  <a:pt x="481" y="788"/>
                </a:lnTo>
                <a:lnTo>
                  <a:pt x="481" y="838"/>
                </a:lnTo>
                <a:lnTo>
                  <a:pt x="481" y="661"/>
                </a:lnTo>
                <a:lnTo>
                  <a:pt x="482" y="762"/>
                </a:lnTo>
                <a:lnTo>
                  <a:pt x="482" y="686"/>
                </a:lnTo>
                <a:lnTo>
                  <a:pt x="482" y="813"/>
                </a:lnTo>
                <a:lnTo>
                  <a:pt x="484" y="762"/>
                </a:lnTo>
                <a:lnTo>
                  <a:pt x="484" y="711"/>
                </a:lnTo>
                <a:lnTo>
                  <a:pt x="484" y="686"/>
                </a:lnTo>
                <a:lnTo>
                  <a:pt x="485" y="838"/>
                </a:lnTo>
                <a:lnTo>
                  <a:pt x="485" y="737"/>
                </a:lnTo>
                <a:lnTo>
                  <a:pt x="486" y="838"/>
                </a:lnTo>
                <a:lnTo>
                  <a:pt x="486" y="686"/>
                </a:lnTo>
                <a:lnTo>
                  <a:pt x="487" y="762"/>
                </a:lnTo>
                <a:lnTo>
                  <a:pt x="488" y="788"/>
                </a:lnTo>
                <a:lnTo>
                  <a:pt x="488" y="686"/>
                </a:lnTo>
                <a:lnTo>
                  <a:pt x="489" y="686"/>
                </a:lnTo>
                <a:lnTo>
                  <a:pt x="489" y="788"/>
                </a:lnTo>
                <a:lnTo>
                  <a:pt x="489" y="686"/>
                </a:lnTo>
                <a:lnTo>
                  <a:pt x="489" y="813"/>
                </a:lnTo>
                <a:lnTo>
                  <a:pt x="491" y="737"/>
                </a:lnTo>
                <a:lnTo>
                  <a:pt x="491" y="788"/>
                </a:lnTo>
                <a:lnTo>
                  <a:pt x="491" y="813"/>
                </a:lnTo>
                <a:lnTo>
                  <a:pt x="492" y="711"/>
                </a:lnTo>
                <a:lnTo>
                  <a:pt x="493" y="711"/>
                </a:lnTo>
                <a:lnTo>
                  <a:pt x="493" y="762"/>
                </a:lnTo>
                <a:lnTo>
                  <a:pt x="493" y="788"/>
                </a:lnTo>
                <a:lnTo>
                  <a:pt x="494" y="661"/>
                </a:lnTo>
                <a:lnTo>
                  <a:pt x="494" y="737"/>
                </a:lnTo>
                <a:lnTo>
                  <a:pt x="495" y="762"/>
                </a:lnTo>
                <a:lnTo>
                  <a:pt x="495" y="686"/>
                </a:lnTo>
                <a:lnTo>
                  <a:pt x="496" y="838"/>
                </a:lnTo>
                <a:lnTo>
                  <a:pt x="496" y="737"/>
                </a:lnTo>
                <a:lnTo>
                  <a:pt x="497" y="711"/>
                </a:lnTo>
                <a:lnTo>
                  <a:pt x="497" y="686"/>
                </a:lnTo>
                <a:lnTo>
                  <a:pt x="497" y="864"/>
                </a:lnTo>
                <a:lnTo>
                  <a:pt x="498" y="762"/>
                </a:lnTo>
                <a:lnTo>
                  <a:pt x="498" y="813"/>
                </a:lnTo>
                <a:lnTo>
                  <a:pt x="498" y="686"/>
                </a:lnTo>
                <a:lnTo>
                  <a:pt x="498" y="838"/>
                </a:lnTo>
                <a:lnTo>
                  <a:pt x="500" y="737"/>
                </a:lnTo>
                <a:lnTo>
                  <a:pt x="500" y="686"/>
                </a:lnTo>
                <a:lnTo>
                  <a:pt x="501" y="838"/>
                </a:lnTo>
                <a:lnTo>
                  <a:pt x="501" y="813"/>
                </a:lnTo>
                <a:lnTo>
                  <a:pt x="501" y="762"/>
                </a:lnTo>
                <a:lnTo>
                  <a:pt x="502" y="686"/>
                </a:lnTo>
                <a:lnTo>
                  <a:pt x="503" y="864"/>
                </a:lnTo>
                <a:lnTo>
                  <a:pt x="503" y="737"/>
                </a:lnTo>
                <a:lnTo>
                  <a:pt x="504" y="762"/>
                </a:lnTo>
                <a:lnTo>
                  <a:pt x="504" y="686"/>
                </a:lnTo>
                <a:lnTo>
                  <a:pt x="504" y="788"/>
                </a:lnTo>
                <a:lnTo>
                  <a:pt x="505" y="788"/>
                </a:lnTo>
                <a:lnTo>
                  <a:pt x="505" y="711"/>
                </a:lnTo>
                <a:lnTo>
                  <a:pt x="506" y="813"/>
                </a:lnTo>
                <a:lnTo>
                  <a:pt x="506" y="686"/>
                </a:lnTo>
                <a:lnTo>
                  <a:pt x="507" y="788"/>
                </a:lnTo>
                <a:lnTo>
                  <a:pt x="507" y="788"/>
                </a:lnTo>
                <a:lnTo>
                  <a:pt x="507" y="711"/>
                </a:lnTo>
                <a:lnTo>
                  <a:pt x="508" y="838"/>
                </a:lnTo>
                <a:lnTo>
                  <a:pt x="509" y="737"/>
                </a:lnTo>
                <a:lnTo>
                  <a:pt x="509" y="762"/>
                </a:lnTo>
                <a:lnTo>
                  <a:pt x="509" y="813"/>
                </a:lnTo>
                <a:lnTo>
                  <a:pt x="510" y="661"/>
                </a:lnTo>
                <a:lnTo>
                  <a:pt x="510" y="762"/>
                </a:lnTo>
                <a:lnTo>
                  <a:pt x="510" y="686"/>
                </a:lnTo>
                <a:lnTo>
                  <a:pt x="511" y="813"/>
                </a:lnTo>
                <a:lnTo>
                  <a:pt x="512" y="711"/>
                </a:lnTo>
                <a:lnTo>
                  <a:pt x="513" y="737"/>
                </a:lnTo>
                <a:lnTo>
                  <a:pt x="513" y="864"/>
                </a:lnTo>
                <a:lnTo>
                  <a:pt x="514" y="711"/>
                </a:lnTo>
                <a:lnTo>
                  <a:pt x="514" y="788"/>
                </a:lnTo>
                <a:lnTo>
                  <a:pt x="514" y="711"/>
                </a:lnTo>
                <a:lnTo>
                  <a:pt x="514" y="813"/>
                </a:lnTo>
                <a:lnTo>
                  <a:pt x="514" y="686"/>
                </a:lnTo>
                <a:lnTo>
                  <a:pt x="516" y="737"/>
                </a:lnTo>
                <a:lnTo>
                  <a:pt x="516" y="737"/>
                </a:lnTo>
                <a:lnTo>
                  <a:pt x="516" y="686"/>
                </a:lnTo>
                <a:lnTo>
                  <a:pt x="516" y="838"/>
                </a:lnTo>
                <a:lnTo>
                  <a:pt x="517" y="711"/>
                </a:lnTo>
                <a:lnTo>
                  <a:pt x="518" y="788"/>
                </a:lnTo>
                <a:lnTo>
                  <a:pt x="518" y="864"/>
                </a:lnTo>
                <a:lnTo>
                  <a:pt x="518" y="711"/>
                </a:lnTo>
                <a:lnTo>
                  <a:pt x="519" y="711"/>
                </a:lnTo>
                <a:lnTo>
                  <a:pt x="519" y="788"/>
                </a:lnTo>
                <a:lnTo>
                  <a:pt x="520" y="813"/>
                </a:lnTo>
                <a:lnTo>
                  <a:pt x="520" y="661"/>
                </a:lnTo>
                <a:lnTo>
                  <a:pt x="521" y="661"/>
                </a:lnTo>
                <a:lnTo>
                  <a:pt x="521" y="813"/>
                </a:lnTo>
                <a:lnTo>
                  <a:pt x="521" y="711"/>
                </a:lnTo>
                <a:lnTo>
                  <a:pt x="522" y="838"/>
                </a:lnTo>
                <a:lnTo>
                  <a:pt x="523" y="788"/>
                </a:lnTo>
                <a:lnTo>
                  <a:pt x="523" y="737"/>
                </a:lnTo>
                <a:lnTo>
                  <a:pt x="523" y="686"/>
                </a:lnTo>
                <a:lnTo>
                  <a:pt x="524" y="838"/>
                </a:lnTo>
                <a:lnTo>
                  <a:pt x="524" y="813"/>
                </a:lnTo>
                <a:lnTo>
                  <a:pt x="525" y="737"/>
                </a:lnTo>
                <a:lnTo>
                  <a:pt x="525" y="686"/>
                </a:lnTo>
                <a:lnTo>
                  <a:pt x="525" y="788"/>
                </a:lnTo>
                <a:lnTo>
                  <a:pt x="526" y="762"/>
                </a:lnTo>
                <a:lnTo>
                  <a:pt x="527" y="762"/>
                </a:lnTo>
                <a:lnTo>
                  <a:pt x="528" y="686"/>
                </a:lnTo>
                <a:lnTo>
                  <a:pt x="528" y="838"/>
                </a:lnTo>
                <a:lnTo>
                  <a:pt x="528" y="711"/>
                </a:lnTo>
                <a:lnTo>
                  <a:pt x="528" y="788"/>
                </a:lnTo>
                <a:lnTo>
                  <a:pt x="528" y="711"/>
                </a:lnTo>
                <a:lnTo>
                  <a:pt x="529" y="838"/>
                </a:lnTo>
                <a:lnTo>
                  <a:pt x="530" y="813"/>
                </a:lnTo>
                <a:lnTo>
                  <a:pt x="530" y="711"/>
                </a:lnTo>
                <a:lnTo>
                  <a:pt x="531" y="813"/>
                </a:lnTo>
                <a:lnTo>
                  <a:pt x="531" y="686"/>
                </a:lnTo>
                <a:lnTo>
                  <a:pt x="532" y="762"/>
                </a:lnTo>
                <a:lnTo>
                  <a:pt x="532" y="711"/>
                </a:lnTo>
                <a:lnTo>
                  <a:pt x="532" y="686"/>
                </a:lnTo>
                <a:lnTo>
                  <a:pt x="533" y="838"/>
                </a:lnTo>
                <a:lnTo>
                  <a:pt x="533" y="737"/>
                </a:lnTo>
                <a:lnTo>
                  <a:pt x="534" y="864"/>
                </a:lnTo>
                <a:lnTo>
                  <a:pt x="535" y="686"/>
                </a:lnTo>
                <a:lnTo>
                  <a:pt x="535" y="686"/>
                </a:lnTo>
                <a:lnTo>
                  <a:pt x="536" y="661"/>
                </a:lnTo>
                <a:lnTo>
                  <a:pt x="537" y="864"/>
                </a:lnTo>
                <a:lnTo>
                  <a:pt x="537" y="737"/>
                </a:lnTo>
                <a:lnTo>
                  <a:pt x="537" y="788"/>
                </a:lnTo>
                <a:lnTo>
                  <a:pt x="537" y="686"/>
                </a:lnTo>
                <a:lnTo>
                  <a:pt x="538" y="864"/>
                </a:lnTo>
                <a:lnTo>
                  <a:pt x="539" y="788"/>
                </a:lnTo>
                <a:lnTo>
                  <a:pt x="539" y="711"/>
                </a:lnTo>
                <a:lnTo>
                  <a:pt x="540" y="813"/>
                </a:lnTo>
                <a:lnTo>
                  <a:pt x="540" y="737"/>
                </a:lnTo>
                <a:lnTo>
                  <a:pt x="541" y="737"/>
                </a:lnTo>
                <a:lnTo>
                  <a:pt x="542" y="661"/>
                </a:lnTo>
                <a:lnTo>
                  <a:pt x="542" y="813"/>
                </a:lnTo>
                <a:lnTo>
                  <a:pt x="542" y="762"/>
                </a:lnTo>
                <a:lnTo>
                  <a:pt x="543" y="737"/>
                </a:lnTo>
                <a:lnTo>
                  <a:pt x="543" y="838"/>
                </a:lnTo>
                <a:lnTo>
                  <a:pt x="544" y="686"/>
                </a:lnTo>
                <a:lnTo>
                  <a:pt x="544" y="813"/>
                </a:lnTo>
                <a:lnTo>
                  <a:pt x="544" y="838"/>
                </a:lnTo>
                <a:lnTo>
                  <a:pt x="546" y="661"/>
                </a:lnTo>
                <a:lnTo>
                  <a:pt x="546" y="686"/>
                </a:lnTo>
                <a:lnTo>
                  <a:pt x="546" y="737"/>
                </a:lnTo>
                <a:lnTo>
                  <a:pt x="546" y="686"/>
                </a:lnTo>
                <a:lnTo>
                  <a:pt x="546" y="788"/>
                </a:lnTo>
                <a:lnTo>
                  <a:pt x="548" y="762"/>
                </a:lnTo>
                <a:lnTo>
                  <a:pt x="548" y="762"/>
                </a:lnTo>
                <a:lnTo>
                  <a:pt x="548" y="711"/>
                </a:lnTo>
                <a:lnTo>
                  <a:pt x="548" y="838"/>
                </a:lnTo>
                <a:lnTo>
                  <a:pt x="549" y="813"/>
                </a:lnTo>
                <a:lnTo>
                  <a:pt x="550" y="737"/>
                </a:lnTo>
                <a:lnTo>
                  <a:pt x="550" y="711"/>
                </a:lnTo>
                <a:lnTo>
                  <a:pt x="551" y="813"/>
                </a:lnTo>
                <a:lnTo>
                  <a:pt x="551" y="788"/>
                </a:lnTo>
                <a:lnTo>
                  <a:pt x="552" y="788"/>
                </a:lnTo>
                <a:lnTo>
                  <a:pt x="552" y="838"/>
                </a:lnTo>
                <a:lnTo>
                  <a:pt x="552" y="661"/>
                </a:lnTo>
                <a:lnTo>
                  <a:pt x="553" y="788"/>
                </a:lnTo>
                <a:lnTo>
                  <a:pt x="553" y="737"/>
                </a:lnTo>
                <a:lnTo>
                  <a:pt x="553" y="711"/>
                </a:lnTo>
                <a:lnTo>
                  <a:pt x="555" y="838"/>
                </a:lnTo>
                <a:lnTo>
                  <a:pt x="555" y="762"/>
                </a:lnTo>
                <a:lnTo>
                  <a:pt x="555" y="813"/>
                </a:lnTo>
                <a:lnTo>
                  <a:pt x="555" y="838"/>
                </a:lnTo>
                <a:lnTo>
                  <a:pt x="556" y="711"/>
                </a:lnTo>
                <a:lnTo>
                  <a:pt x="556" y="813"/>
                </a:lnTo>
                <a:lnTo>
                  <a:pt x="556" y="711"/>
                </a:lnTo>
                <a:lnTo>
                  <a:pt x="557" y="813"/>
                </a:lnTo>
                <a:lnTo>
                  <a:pt x="558" y="686"/>
                </a:lnTo>
                <a:lnTo>
                  <a:pt x="558" y="813"/>
                </a:lnTo>
                <a:lnTo>
                  <a:pt x="559" y="788"/>
                </a:lnTo>
                <a:lnTo>
                  <a:pt x="559" y="711"/>
                </a:lnTo>
                <a:lnTo>
                  <a:pt x="559" y="838"/>
                </a:lnTo>
                <a:lnTo>
                  <a:pt x="560" y="737"/>
                </a:lnTo>
                <a:lnTo>
                  <a:pt x="560" y="813"/>
                </a:lnTo>
                <a:lnTo>
                  <a:pt x="560" y="838"/>
                </a:lnTo>
                <a:lnTo>
                  <a:pt x="561" y="711"/>
                </a:lnTo>
                <a:lnTo>
                  <a:pt x="562" y="711"/>
                </a:lnTo>
                <a:lnTo>
                  <a:pt x="562" y="788"/>
                </a:lnTo>
                <a:lnTo>
                  <a:pt x="562" y="686"/>
                </a:lnTo>
                <a:lnTo>
                  <a:pt x="564" y="838"/>
                </a:lnTo>
                <a:lnTo>
                  <a:pt x="564" y="686"/>
                </a:lnTo>
                <a:lnTo>
                  <a:pt x="564" y="838"/>
                </a:lnTo>
                <a:lnTo>
                  <a:pt x="565" y="686"/>
                </a:lnTo>
                <a:lnTo>
                  <a:pt x="565" y="864"/>
                </a:lnTo>
                <a:lnTo>
                  <a:pt x="565" y="813"/>
                </a:lnTo>
                <a:lnTo>
                  <a:pt x="565" y="762"/>
                </a:lnTo>
                <a:lnTo>
                  <a:pt x="566" y="838"/>
                </a:lnTo>
                <a:lnTo>
                  <a:pt x="567" y="711"/>
                </a:lnTo>
                <a:lnTo>
                  <a:pt x="567" y="788"/>
                </a:lnTo>
                <a:lnTo>
                  <a:pt x="568" y="711"/>
                </a:lnTo>
                <a:lnTo>
                  <a:pt x="568" y="838"/>
                </a:lnTo>
                <a:lnTo>
                  <a:pt x="569" y="813"/>
                </a:lnTo>
                <a:lnTo>
                  <a:pt x="569" y="813"/>
                </a:lnTo>
                <a:lnTo>
                  <a:pt x="570" y="711"/>
                </a:lnTo>
                <a:lnTo>
                  <a:pt x="571" y="838"/>
                </a:lnTo>
                <a:lnTo>
                  <a:pt x="571" y="737"/>
                </a:lnTo>
                <a:lnTo>
                  <a:pt x="571" y="813"/>
                </a:lnTo>
                <a:lnTo>
                  <a:pt x="572" y="711"/>
                </a:lnTo>
                <a:lnTo>
                  <a:pt x="572" y="864"/>
                </a:lnTo>
                <a:lnTo>
                  <a:pt x="572" y="711"/>
                </a:lnTo>
                <a:lnTo>
                  <a:pt x="572" y="813"/>
                </a:lnTo>
                <a:lnTo>
                  <a:pt x="573" y="838"/>
                </a:lnTo>
                <a:lnTo>
                  <a:pt x="574" y="711"/>
                </a:lnTo>
                <a:lnTo>
                  <a:pt x="574" y="788"/>
                </a:lnTo>
                <a:lnTo>
                  <a:pt x="574" y="711"/>
                </a:lnTo>
                <a:lnTo>
                  <a:pt x="575" y="838"/>
                </a:lnTo>
                <a:lnTo>
                  <a:pt x="576" y="737"/>
                </a:lnTo>
                <a:lnTo>
                  <a:pt x="576" y="813"/>
                </a:lnTo>
                <a:lnTo>
                  <a:pt x="576" y="711"/>
                </a:lnTo>
                <a:lnTo>
                  <a:pt x="577" y="915"/>
                </a:lnTo>
                <a:lnTo>
                  <a:pt x="578" y="864"/>
                </a:lnTo>
                <a:lnTo>
                  <a:pt x="578" y="711"/>
                </a:lnTo>
                <a:lnTo>
                  <a:pt x="578" y="686"/>
                </a:lnTo>
                <a:lnTo>
                  <a:pt x="579" y="864"/>
                </a:lnTo>
                <a:lnTo>
                  <a:pt x="579" y="788"/>
                </a:lnTo>
                <a:lnTo>
                  <a:pt x="580" y="864"/>
                </a:lnTo>
                <a:lnTo>
                  <a:pt x="580" y="711"/>
                </a:lnTo>
                <a:lnTo>
                  <a:pt x="580" y="889"/>
                </a:lnTo>
                <a:lnTo>
                  <a:pt x="581" y="838"/>
                </a:lnTo>
                <a:lnTo>
                  <a:pt x="582" y="711"/>
                </a:lnTo>
                <a:lnTo>
                  <a:pt x="582" y="864"/>
                </a:lnTo>
                <a:lnTo>
                  <a:pt x="583" y="737"/>
                </a:lnTo>
                <a:lnTo>
                  <a:pt x="583" y="813"/>
                </a:lnTo>
                <a:lnTo>
                  <a:pt x="583" y="711"/>
                </a:lnTo>
                <a:lnTo>
                  <a:pt x="584" y="838"/>
                </a:lnTo>
                <a:lnTo>
                  <a:pt x="585" y="711"/>
                </a:lnTo>
                <a:lnTo>
                  <a:pt x="585" y="838"/>
                </a:lnTo>
                <a:lnTo>
                  <a:pt x="585" y="711"/>
                </a:lnTo>
                <a:lnTo>
                  <a:pt x="587" y="864"/>
                </a:lnTo>
                <a:lnTo>
                  <a:pt x="587" y="813"/>
                </a:lnTo>
                <a:lnTo>
                  <a:pt x="587" y="940"/>
                </a:lnTo>
                <a:lnTo>
                  <a:pt x="587" y="686"/>
                </a:lnTo>
                <a:lnTo>
                  <a:pt x="588" y="686"/>
                </a:lnTo>
                <a:lnTo>
                  <a:pt x="589" y="788"/>
                </a:lnTo>
                <a:lnTo>
                  <a:pt x="590" y="584"/>
                </a:lnTo>
                <a:lnTo>
                  <a:pt x="590" y="940"/>
                </a:lnTo>
                <a:lnTo>
                  <a:pt x="590" y="711"/>
                </a:lnTo>
                <a:lnTo>
                  <a:pt x="591" y="762"/>
                </a:lnTo>
                <a:lnTo>
                  <a:pt x="591" y="635"/>
                </a:lnTo>
                <a:lnTo>
                  <a:pt x="591" y="813"/>
                </a:lnTo>
                <a:lnTo>
                  <a:pt x="592" y="686"/>
                </a:lnTo>
                <a:lnTo>
                  <a:pt x="592" y="711"/>
                </a:lnTo>
                <a:lnTo>
                  <a:pt x="593" y="788"/>
                </a:lnTo>
                <a:lnTo>
                  <a:pt x="593" y="635"/>
                </a:lnTo>
                <a:lnTo>
                  <a:pt x="594" y="661"/>
                </a:lnTo>
                <a:lnTo>
                  <a:pt x="594" y="711"/>
                </a:lnTo>
                <a:lnTo>
                  <a:pt x="594" y="406"/>
                </a:lnTo>
                <a:lnTo>
                  <a:pt x="594" y="813"/>
                </a:lnTo>
                <a:lnTo>
                  <a:pt x="595" y="635"/>
                </a:lnTo>
                <a:lnTo>
                  <a:pt x="596" y="711"/>
                </a:lnTo>
                <a:lnTo>
                  <a:pt x="596" y="610"/>
                </a:lnTo>
                <a:lnTo>
                  <a:pt x="597" y="762"/>
                </a:lnTo>
                <a:lnTo>
                  <a:pt x="597" y="661"/>
                </a:lnTo>
                <a:lnTo>
                  <a:pt x="598" y="737"/>
                </a:lnTo>
                <a:lnTo>
                  <a:pt x="598" y="762"/>
                </a:lnTo>
                <a:lnTo>
                  <a:pt x="599" y="610"/>
                </a:lnTo>
                <a:lnTo>
                  <a:pt x="599" y="711"/>
                </a:lnTo>
                <a:lnTo>
                  <a:pt x="599" y="737"/>
                </a:lnTo>
                <a:lnTo>
                  <a:pt x="600" y="686"/>
                </a:lnTo>
                <a:lnTo>
                  <a:pt x="601" y="864"/>
                </a:lnTo>
                <a:lnTo>
                  <a:pt x="601" y="737"/>
                </a:lnTo>
                <a:lnTo>
                  <a:pt x="601" y="838"/>
                </a:lnTo>
                <a:lnTo>
                  <a:pt x="602" y="737"/>
                </a:lnTo>
                <a:lnTo>
                  <a:pt x="603" y="915"/>
                </a:lnTo>
                <a:lnTo>
                  <a:pt x="603" y="889"/>
                </a:lnTo>
                <a:lnTo>
                  <a:pt x="603" y="813"/>
                </a:lnTo>
                <a:lnTo>
                  <a:pt x="604" y="1042"/>
                </a:lnTo>
                <a:lnTo>
                  <a:pt x="604" y="991"/>
                </a:lnTo>
                <a:lnTo>
                  <a:pt x="605" y="1016"/>
                </a:lnTo>
                <a:lnTo>
                  <a:pt x="605" y="915"/>
                </a:lnTo>
                <a:lnTo>
                  <a:pt x="605" y="1119"/>
                </a:lnTo>
                <a:lnTo>
                  <a:pt x="606" y="1067"/>
                </a:lnTo>
                <a:lnTo>
                  <a:pt x="607" y="1042"/>
                </a:lnTo>
                <a:lnTo>
                  <a:pt x="607" y="991"/>
                </a:lnTo>
                <a:lnTo>
                  <a:pt x="607" y="1169"/>
                </a:lnTo>
                <a:lnTo>
                  <a:pt x="608" y="1119"/>
                </a:lnTo>
                <a:lnTo>
                  <a:pt x="608" y="1169"/>
                </a:lnTo>
                <a:lnTo>
                  <a:pt x="608" y="1016"/>
                </a:lnTo>
                <a:lnTo>
                  <a:pt x="609" y="1220"/>
                </a:lnTo>
                <a:lnTo>
                  <a:pt x="610" y="1195"/>
                </a:lnTo>
                <a:lnTo>
                  <a:pt x="610" y="1093"/>
                </a:lnTo>
                <a:lnTo>
                  <a:pt x="610" y="1067"/>
                </a:lnTo>
                <a:lnTo>
                  <a:pt x="611" y="1296"/>
                </a:lnTo>
                <a:lnTo>
                  <a:pt x="611" y="1296"/>
                </a:lnTo>
                <a:lnTo>
                  <a:pt x="612" y="1246"/>
                </a:lnTo>
                <a:lnTo>
                  <a:pt x="612" y="1195"/>
                </a:lnTo>
                <a:lnTo>
                  <a:pt x="613" y="1373"/>
                </a:lnTo>
                <a:lnTo>
                  <a:pt x="613" y="1373"/>
                </a:lnTo>
                <a:lnTo>
                  <a:pt x="614" y="1373"/>
                </a:lnTo>
                <a:lnTo>
                  <a:pt x="614" y="1296"/>
                </a:lnTo>
                <a:lnTo>
                  <a:pt x="614" y="1449"/>
                </a:lnTo>
                <a:lnTo>
                  <a:pt x="615" y="1398"/>
                </a:lnTo>
                <a:lnTo>
                  <a:pt x="615" y="1424"/>
                </a:lnTo>
                <a:lnTo>
                  <a:pt x="615" y="1347"/>
                </a:lnTo>
                <a:lnTo>
                  <a:pt x="616" y="1500"/>
                </a:lnTo>
                <a:lnTo>
                  <a:pt x="617" y="1449"/>
                </a:lnTo>
                <a:lnTo>
                  <a:pt x="617" y="1449"/>
                </a:lnTo>
                <a:lnTo>
                  <a:pt x="618" y="1373"/>
                </a:lnTo>
                <a:lnTo>
                  <a:pt x="618" y="1500"/>
                </a:lnTo>
                <a:lnTo>
                  <a:pt x="619" y="1474"/>
                </a:lnTo>
                <a:lnTo>
                  <a:pt x="619" y="1424"/>
                </a:lnTo>
                <a:lnTo>
                  <a:pt x="620" y="1551"/>
                </a:lnTo>
                <a:lnTo>
                  <a:pt x="620" y="1373"/>
                </a:lnTo>
                <a:lnTo>
                  <a:pt x="620" y="1525"/>
                </a:lnTo>
                <a:lnTo>
                  <a:pt x="621" y="1449"/>
                </a:lnTo>
                <a:lnTo>
                  <a:pt x="621" y="1551"/>
                </a:lnTo>
                <a:lnTo>
                  <a:pt x="622" y="1398"/>
                </a:lnTo>
                <a:lnTo>
                  <a:pt x="622" y="1449"/>
                </a:lnTo>
                <a:lnTo>
                  <a:pt x="623" y="1424"/>
                </a:lnTo>
                <a:lnTo>
                  <a:pt x="623" y="1500"/>
                </a:lnTo>
                <a:lnTo>
                  <a:pt x="624" y="1322"/>
                </a:lnTo>
                <a:lnTo>
                  <a:pt x="624" y="1347"/>
                </a:lnTo>
                <a:lnTo>
                  <a:pt x="624" y="1398"/>
                </a:lnTo>
                <a:lnTo>
                  <a:pt x="624" y="1424"/>
                </a:lnTo>
                <a:lnTo>
                  <a:pt x="626" y="1271"/>
                </a:lnTo>
                <a:lnTo>
                  <a:pt x="626" y="1296"/>
                </a:lnTo>
                <a:lnTo>
                  <a:pt x="626" y="1220"/>
                </a:lnTo>
                <a:lnTo>
                  <a:pt x="626" y="1322"/>
                </a:lnTo>
                <a:lnTo>
                  <a:pt x="627" y="1119"/>
                </a:lnTo>
                <a:lnTo>
                  <a:pt x="627" y="1143"/>
                </a:lnTo>
                <a:lnTo>
                  <a:pt x="628" y="1220"/>
                </a:lnTo>
                <a:lnTo>
                  <a:pt x="629" y="1042"/>
                </a:lnTo>
                <a:lnTo>
                  <a:pt x="629" y="1067"/>
                </a:lnTo>
                <a:lnTo>
                  <a:pt x="630" y="1042"/>
                </a:lnTo>
                <a:lnTo>
                  <a:pt x="630" y="1143"/>
                </a:lnTo>
                <a:lnTo>
                  <a:pt x="631" y="966"/>
                </a:lnTo>
                <a:lnTo>
                  <a:pt x="631" y="1042"/>
                </a:lnTo>
                <a:lnTo>
                  <a:pt x="631" y="991"/>
                </a:lnTo>
                <a:lnTo>
                  <a:pt x="633" y="838"/>
                </a:lnTo>
                <a:lnTo>
                  <a:pt x="633" y="915"/>
                </a:lnTo>
                <a:lnTo>
                  <a:pt x="633" y="864"/>
                </a:lnTo>
                <a:lnTo>
                  <a:pt x="633" y="915"/>
                </a:lnTo>
                <a:lnTo>
                  <a:pt x="634" y="762"/>
                </a:lnTo>
                <a:lnTo>
                  <a:pt x="635" y="838"/>
                </a:lnTo>
                <a:lnTo>
                  <a:pt x="635" y="788"/>
                </a:lnTo>
                <a:lnTo>
                  <a:pt x="635" y="737"/>
                </a:lnTo>
                <a:lnTo>
                  <a:pt x="635" y="889"/>
                </a:lnTo>
                <a:lnTo>
                  <a:pt x="636" y="762"/>
                </a:lnTo>
                <a:lnTo>
                  <a:pt x="636" y="737"/>
                </a:lnTo>
                <a:lnTo>
                  <a:pt x="637" y="788"/>
                </a:lnTo>
                <a:lnTo>
                  <a:pt x="638" y="559"/>
                </a:lnTo>
                <a:lnTo>
                  <a:pt x="638" y="686"/>
                </a:lnTo>
                <a:lnTo>
                  <a:pt x="638" y="559"/>
                </a:lnTo>
                <a:lnTo>
                  <a:pt x="638" y="686"/>
                </a:lnTo>
                <a:lnTo>
                  <a:pt x="639" y="534"/>
                </a:lnTo>
                <a:lnTo>
                  <a:pt x="640" y="610"/>
                </a:lnTo>
                <a:lnTo>
                  <a:pt x="640" y="508"/>
                </a:lnTo>
                <a:lnTo>
                  <a:pt x="642" y="330"/>
                </a:lnTo>
                <a:lnTo>
                  <a:pt x="642" y="610"/>
                </a:lnTo>
                <a:lnTo>
                  <a:pt x="642" y="457"/>
                </a:lnTo>
                <a:lnTo>
                  <a:pt x="642" y="534"/>
                </a:lnTo>
                <a:lnTo>
                  <a:pt x="643" y="381"/>
                </a:lnTo>
                <a:lnTo>
                  <a:pt x="643" y="432"/>
                </a:lnTo>
                <a:lnTo>
                  <a:pt x="644" y="483"/>
                </a:lnTo>
                <a:lnTo>
                  <a:pt x="645" y="356"/>
                </a:lnTo>
                <a:lnTo>
                  <a:pt x="645" y="457"/>
                </a:lnTo>
                <a:lnTo>
                  <a:pt x="645" y="381"/>
                </a:lnTo>
                <a:lnTo>
                  <a:pt x="646" y="483"/>
                </a:lnTo>
                <a:lnTo>
                  <a:pt x="647" y="330"/>
                </a:lnTo>
                <a:lnTo>
                  <a:pt x="647" y="457"/>
                </a:lnTo>
                <a:lnTo>
                  <a:pt x="647" y="330"/>
                </a:lnTo>
                <a:lnTo>
                  <a:pt x="649" y="483"/>
                </a:lnTo>
                <a:lnTo>
                  <a:pt x="649" y="432"/>
                </a:lnTo>
                <a:lnTo>
                  <a:pt x="649" y="483"/>
                </a:lnTo>
                <a:lnTo>
                  <a:pt x="650" y="356"/>
                </a:lnTo>
                <a:lnTo>
                  <a:pt x="650" y="508"/>
                </a:lnTo>
                <a:lnTo>
                  <a:pt x="650" y="508"/>
                </a:lnTo>
                <a:lnTo>
                  <a:pt x="651" y="432"/>
                </a:lnTo>
                <a:lnTo>
                  <a:pt x="652" y="686"/>
                </a:lnTo>
                <a:lnTo>
                  <a:pt x="652" y="635"/>
                </a:lnTo>
                <a:lnTo>
                  <a:pt x="653" y="610"/>
                </a:lnTo>
                <a:lnTo>
                  <a:pt x="653" y="584"/>
                </a:lnTo>
                <a:lnTo>
                  <a:pt x="654" y="737"/>
                </a:lnTo>
                <a:lnTo>
                  <a:pt x="654" y="737"/>
                </a:lnTo>
                <a:lnTo>
                  <a:pt x="654" y="661"/>
                </a:lnTo>
                <a:lnTo>
                  <a:pt x="655" y="635"/>
                </a:lnTo>
                <a:lnTo>
                  <a:pt x="655" y="788"/>
                </a:lnTo>
                <a:lnTo>
                  <a:pt x="656" y="762"/>
                </a:lnTo>
                <a:lnTo>
                  <a:pt x="656" y="788"/>
                </a:lnTo>
                <a:lnTo>
                  <a:pt x="656" y="737"/>
                </a:lnTo>
                <a:lnTo>
                  <a:pt x="658" y="915"/>
                </a:lnTo>
                <a:lnTo>
                  <a:pt x="658" y="889"/>
                </a:lnTo>
                <a:lnTo>
                  <a:pt x="658" y="864"/>
                </a:lnTo>
                <a:lnTo>
                  <a:pt x="658" y="966"/>
                </a:lnTo>
                <a:lnTo>
                  <a:pt x="658" y="838"/>
                </a:lnTo>
                <a:lnTo>
                  <a:pt x="659" y="915"/>
                </a:lnTo>
                <a:lnTo>
                  <a:pt x="660" y="940"/>
                </a:lnTo>
                <a:lnTo>
                  <a:pt x="660" y="915"/>
                </a:lnTo>
                <a:lnTo>
                  <a:pt x="661" y="1067"/>
                </a:lnTo>
                <a:lnTo>
                  <a:pt x="661" y="966"/>
                </a:lnTo>
                <a:lnTo>
                  <a:pt x="662" y="1016"/>
                </a:lnTo>
                <a:lnTo>
                  <a:pt x="662" y="991"/>
                </a:lnTo>
                <a:lnTo>
                  <a:pt x="663" y="1143"/>
                </a:lnTo>
                <a:lnTo>
                  <a:pt x="663" y="1119"/>
                </a:lnTo>
                <a:lnTo>
                  <a:pt x="663" y="1169"/>
                </a:lnTo>
                <a:lnTo>
                  <a:pt x="663" y="1042"/>
                </a:lnTo>
                <a:lnTo>
                  <a:pt x="664" y="1195"/>
                </a:lnTo>
                <a:lnTo>
                  <a:pt x="665" y="1143"/>
                </a:lnTo>
                <a:lnTo>
                  <a:pt x="665" y="1195"/>
                </a:lnTo>
                <a:lnTo>
                  <a:pt x="666" y="1296"/>
                </a:lnTo>
                <a:lnTo>
                  <a:pt x="666" y="1119"/>
                </a:lnTo>
                <a:lnTo>
                  <a:pt x="666" y="1246"/>
                </a:lnTo>
                <a:lnTo>
                  <a:pt x="667" y="1296"/>
                </a:lnTo>
                <a:lnTo>
                  <a:pt x="667" y="1143"/>
                </a:lnTo>
                <a:lnTo>
                  <a:pt x="668" y="1322"/>
                </a:lnTo>
                <a:lnTo>
                  <a:pt x="668" y="1296"/>
                </a:lnTo>
                <a:lnTo>
                  <a:pt x="669" y="1322"/>
                </a:lnTo>
                <a:lnTo>
                  <a:pt x="669" y="1169"/>
                </a:lnTo>
                <a:lnTo>
                  <a:pt x="669" y="1347"/>
                </a:lnTo>
                <a:lnTo>
                  <a:pt x="670" y="1271"/>
                </a:lnTo>
                <a:lnTo>
                  <a:pt x="670" y="1296"/>
                </a:lnTo>
                <a:lnTo>
                  <a:pt x="671" y="1093"/>
                </a:lnTo>
                <a:lnTo>
                  <a:pt x="672" y="1143"/>
                </a:lnTo>
                <a:lnTo>
                  <a:pt x="672" y="1119"/>
                </a:lnTo>
                <a:lnTo>
                  <a:pt x="673" y="1195"/>
                </a:lnTo>
                <a:lnTo>
                  <a:pt x="673" y="1042"/>
                </a:lnTo>
                <a:lnTo>
                  <a:pt x="674" y="1143"/>
                </a:lnTo>
                <a:lnTo>
                  <a:pt x="674" y="1119"/>
                </a:lnTo>
                <a:lnTo>
                  <a:pt x="674" y="1169"/>
                </a:lnTo>
                <a:lnTo>
                  <a:pt x="675" y="889"/>
                </a:lnTo>
                <a:lnTo>
                  <a:pt x="675" y="940"/>
                </a:lnTo>
                <a:lnTo>
                  <a:pt x="676" y="889"/>
                </a:lnTo>
                <a:lnTo>
                  <a:pt x="676" y="966"/>
                </a:lnTo>
                <a:lnTo>
                  <a:pt x="677" y="813"/>
                </a:lnTo>
                <a:lnTo>
                  <a:pt x="677" y="889"/>
                </a:lnTo>
                <a:lnTo>
                  <a:pt x="678" y="864"/>
                </a:lnTo>
                <a:lnTo>
                  <a:pt x="678" y="915"/>
                </a:lnTo>
                <a:lnTo>
                  <a:pt x="679" y="737"/>
                </a:lnTo>
                <a:lnTo>
                  <a:pt x="679" y="813"/>
                </a:lnTo>
                <a:lnTo>
                  <a:pt x="679" y="762"/>
                </a:lnTo>
                <a:lnTo>
                  <a:pt x="679" y="813"/>
                </a:lnTo>
                <a:lnTo>
                  <a:pt x="681" y="635"/>
                </a:lnTo>
                <a:lnTo>
                  <a:pt x="681" y="686"/>
                </a:lnTo>
                <a:lnTo>
                  <a:pt x="681" y="711"/>
                </a:lnTo>
                <a:lnTo>
                  <a:pt x="682" y="508"/>
                </a:lnTo>
                <a:lnTo>
                  <a:pt x="682" y="635"/>
                </a:lnTo>
                <a:lnTo>
                  <a:pt x="683" y="635"/>
                </a:lnTo>
                <a:lnTo>
                  <a:pt x="683" y="661"/>
                </a:lnTo>
                <a:lnTo>
                  <a:pt x="684" y="508"/>
                </a:lnTo>
                <a:lnTo>
                  <a:pt x="684" y="610"/>
                </a:lnTo>
                <a:lnTo>
                  <a:pt x="685" y="508"/>
                </a:lnTo>
                <a:lnTo>
                  <a:pt x="686" y="610"/>
                </a:lnTo>
                <a:lnTo>
                  <a:pt x="686" y="457"/>
                </a:lnTo>
                <a:lnTo>
                  <a:pt x="686" y="508"/>
                </a:lnTo>
                <a:lnTo>
                  <a:pt x="686" y="432"/>
                </a:lnTo>
                <a:lnTo>
                  <a:pt x="686" y="534"/>
                </a:lnTo>
                <a:lnTo>
                  <a:pt x="687" y="356"/>
                </a:lnTo>
                <a:lnTo>
                  <a:pt x="688" y="483"/>
                </a:lnTo>
                <a:lnTo>
                  <a:pt x="688" y="406"/>
                </a:lnTo>
                <a:lnTo>
                  <a:pt x="689" y="559"/>
                </a:lnTo>
                <a:lnTo>
                  <a:pt x="690" y="534"/>
                </a:lnTo>
                <a:lnTo>
                  <a:pt x="690" y="406"/>
                </a:lnTo>
                <a:lnTo>
                  <a:pt x="691" y="686"/>
                </a:lnTo>
                <a:lnTo>
                  <a:pt x="691" y="635"/>
                </a:lnTo>
                <a:lnTo>
                  <a:pt x="692" y="610"/>
                </a:lnTo>
                <a:lnTo>
                  <a:pt x="692" y="584"/>
                </a:lnTo>
                <a:lnTo>
                  <a:pt x="693" y="762"/>
                </a:lnTo>
                <a:lnTo>
                  <a:pt x="693" y="661"/>
                </a:lnTo>
                <a:lnTo>
                  <a:pt x="694" y="711"/>
                </a:lnTo>
                <a:lnTo>
                  <a:pt x="694" y="661"/>
                </a:lnTo>
                <a:lnTo>
                  <a:pt x="695" y="889"/>
                </a:lnTo>
                <a:lnTo>
                  <a:pt x="695" y="813"/>
                </a:lnTo>
                <a:lnTo>
                  <a:pt x="695" y="940"/>
                </a:lnTo>
                <a:lnTo>
                  <a:pt x="695" y="788"/>
                </a:lnTo>
                <a:lnTo>
                  <a:pt x="697" y="1042"/>
                </a:lnTo>
                <a:lnTo>
                  <a:pt x="697" y="940"/>
                </a:lnTo>
                <a:lnTo>
                  <a:pt x="697" y="1016"/>
                </a:lnTo>
                <a:lnTo>
                  <a:pt x="697" y="1042"/>
                </a:lnTo>
                <a:lnTo>
                  <a:pt x="698" y="889"/>
                </a:lnTo>
                <a:lnTo>
                  <a:pt x="698" y="1042"/>
                </a:lnTo>
                <a:lnTo>
                  <a:pt x="698" y="991"/>
                </a:lnTo>
                <a:lnTo>
                  <a:pt x="699" y="966"/>
                </a:lnTo>
                <a:lnTo>
                  <a:pt x="700" y="1119"/>
                </a:lnTo>
                <a:lnTo>
                  <a:pt x="700" y="1093"/>
                </a:lnTo>
                <a:lnTo>
                  <a:pt x="701" y="1067"/>
                </a:lnTo>
                <a:lnTo>
                  <a:pt x="701" y="1016"/>
                </a:lnTo>
                <a:lnTo>
                  <a:pt x="702" y="1246"/>
                </a:lnTo>
                <a:lnTo>
                  <a:pt x="702" y="1220"/>
                </a:lnTo>
                <a:lnTo>
                  <a:pt x="702" y="1220"/>
                </a:lnTo>
                <a:lnTo>
                  <a:pt x="702" y="1143"/>
                </a:lnTo>
                <a:lnTo>
                  <a:pt x="703" y="1322"/>
                </a:lnTo>
                <a:lnTo>
                  <a:pt x="704" y="1322"/>
                </a:lnTo>
                <a:lnTo>
                  <a:pt x="704" y="1220"/>
                </a:lnTo>
                <a:lnTo>
                  <a:pt x="704" y="1347"/>
                </a:lnTo>
                <a:lnTo>
                  <a:pt x="705" y="1169"/>
                </a:lnTo>
                <a:lnTo>
                  <a:pt x="705" y="1271"/>
                </a:lnTo>
                <a:lnTo>
                  <a:pt x="706" y="1169"/>
                </a:lnTo>
                <a:lnTo>
                  <a:pt x="706" y="1271"/>
                </a:lnTo>
                <a:lnTo>
                  <a:pt x="707" y="1016"/>
                </a:lnTo>
                <a:lnTo>
                  <a:pt x="707" y="1067"/>
                </a:lnTo>
                <a:lnTo>
                  <a:pt x="707" y="966"/>
                </a:lnTo>
                <a:lnTo>
                  <a:pt x="708" y="1067"/>
                </a:lnTo>
                <a:lnTo>
                  <a:pt x="709" y="838"/>
                </a:lnTo>
                <a:lnTo>
                  <a:pt x="709" y="940"/>
                </a:lnTo>
                <a:lnTo>
                  <a:pt x="711" y="534"/>
                </a:lnTo>
                <a:lnTo>
                  <a:pt x="711" y="838"/>
                </a:lnTo>
                <a:lnTo>
                  <a:pt x="711" y="940"/>
                </a:lnTo>
                <a:lnTo>
                  <a:pt x="713" y="559"/>
                </a:lnTo>
                <a:lnTo>
                  <a:pt x="713" y="686"/>
                </a:lnTo>
                <a:lnTo>
                  <a:pt x="713" y="686"/>
                </a:lnTo>
                <a:lnTo>
                  <a:pt x="714" y="356"/>
                </a:lnTo>
                <a:lnTo>
                  <a:pt x="715" y="584"/>
                </a:lnTo>
                <a:lnTo>
                  <a:pt x="715" y="610"/>
                </a:lnTo>
                <a:lnTo>
                  <a:pt x="716" y="381"/>
                </a:lnTo>
                <a:lnTo>
                  <a:pt x="716" y="432"/>
                </a:lnTo>
                <a:lnTo>
                  <a:pt x="716" y="381"/>
                </a:lnTo>
                <a:lnTo>
                  <a:pt x="717" y="330"/>
                </a:lnTo>
                <a:lnTo>
                  <a:pt x="717" y="457"/>
                </a:lnTo>
                <a:lnTo>
                  <a:pt x="718" y="330"/>
                </a:lnTo>
                <a:lnTo>
                  <a:pt x="718" y="457"/>
                </a:lnTo>
                <a:lnTo>
                  <a:pt x="720" y="228"/>
                </a:lnTo>
                <a:lnTo>
                  <a:pt x="720" y="356"/>
                </a:lnTo>
                <a:lnTo>
                  <a:pt x="720" y="406"/>
                </a:lnTo>
                <a:lnTo>
                  <a:pt x="720" y="305"/>
                </a:lnTo>
                <a:lnTo>
                  <a:pt x="720" y="432"/>
                </a:lnTo>
                <a:lnTo>
                  <a:pt x="721" y="432"/>
                </a:lnTo>
                <a:lnTo>
                  <a:pt x="722" y="457"/>
                </a:lnTo>
                <a:lnTo>
                  <a:pt x="722" y="356"/>
                </a:lnTo>
                <a:lnTo>
                  <a:pt x="722" y="483"/>
                </a:lnTo>
                <a:lnTo>
                  <a:pt x="723" y="406"/>
                </a:lnTo>
                <a:lnTo>
                  <a:pt x="724" y="483"/>
                </a:lnTo>
                <a:lnTo>
                  <a:pt x="724" y="406"/>
                </a:lnTo>
                <a:lnTo>
                  <a:pt x="725" y="610"/>
                </a:lnTo>
                <a:lnTo>
                  <a:pt x="725" y="610"/>
                </a:lnTo>
                <a:lnTo>
                  <a:pt x="725" y="559"/>
                </a:lnTo>
                <a:lnTo>
                  <a:pt x="727" y="737"/>
                </a:lnTo>
                <a:lnTo>
                  <a:pt x="727" y="661"/>
                </a:lnTo>
                <a:lnTo>
                  <a:pt x="727" y="737"/>
                </a:lnTo>
                <a:lnTo>
                  <a:pt x="727" y="661"/>
                </a:lnTo>
                <a:lnTo>
                  <a:pt x="729" y="889"/>
                </a:lnTo>
                <a:lnTo>
                  <a:pt x="729" y="864"/>
                </a:lnTo>
                <a:lnTo>
                  <a:pt x="729" y="788"/>
                </a:lnTo>
                <a:lnTo>
                  <a:pt x="730" y="1042"/>
                </a:lnTo>
                <a:lnTo>
                  <a:pt x="730" y="991"/>
                </a:lnTo>
                <a:lnTo>
                  <a:pt x="731" y="966"/>
                </a:lnTo>
                <a:lnTo>
                  <a:pt x="731" y="940"/>
                </a:lnTo>
                <a:lnTo>
                  <a:pt x="732" y="1143"/>
                </a:lnTo>
                <a:lnTo>
                  <a:pt x="732" y="1067"/>
                </a:lnTo>
                <a:lnTo>
                  <a:pt x="733" y="1119"/>
                </a:lnTo>
                <a:lnTo>
                  <a:pt x="733" y="1067"/>
                </a:lnTo>
                <a:lnTo>
                  <a:pt x="734" y="1271"/>
                </a:lnTo>
                <a:lnTo>
                  <a:pt x="734" y="1220"/>
                </a:lnTo>
                <a:lnTo>
                  <a:pt x="734" y="1220"/>
                </a:lnTo>
                <a:lnTo>
                  <a:pt x="735" y="1143"/>
                </a:lnTo>
                <a:lnTo>
                  <a:pt x="736" y="1322"/>
                </a:lnTo>
                <a:lnTo>
                  <a:pt x="736" y="1271"/>
                </a:lnTo>
                <a:lnTo>
                  <a:pt x="736" y="1347"/>
                </a:lnTo>
                <a:lnTo>
                  <a:pt x="736" y="1220"/>
                </a:lnTo>
                <a:lnTo>
                  <a:pt x="737" y="1424"/>
                </a:lnTo>
                <a:lnTo>
                  <a:pt x="737" y="1398"/>
                </a:lnTo>
                <a:lnTo>
                  <a:pt x="738" y="1398"/>
                </a:lnTo>
                <a:lnTo>
                  <a:pt x="738" y="1347"/>
                </a:lnTo>
                <a:lnTo>
                  <a:pt x="739" y="1551"/>
                </a:lnTo>
                <a:lnTo>
                  <a:pt x="739" y="1551"/>
                </a:lnTo>
                <a:lnTo>
                  <a:pt x="740" y="1525"/>
                </a:lnTo>
                <a:lnTo>
                  <a:pt x="740" y="1449"/>
                </a:lnTo>
                <a:lnTo>
                  <a:pt x="741" y="1652"/>
                </a:lnTo>
                <a:lnTo>
                  <a:pt x="741" y="1601"/>
                </a:lnTo>
                <a:lnTo>
                  <a:pt x="741" y="1627"/>
                </a:lnTo>
                <a:lnTo>
                  <a:pt x="741" y="1678"/>
                </a:lnTo>
                <a:lnTo>
                  <a:pt x="742" y="1551"/>
                </a:lnTo>
                <a:lnTo>
                  <a:pt x="743" y="1627"/>
                </a:lnTo>
                <a:lnTo>
                  <a:pt x="743" y="1652"/>
                </a:lnTo>
                <a:lnTo>
                  <a:pt x="744" y="1525"/>
                </a:lnTo>
                <a:lnTo>
                  <a:pt x="745" y="1576"/>
                </a:lnTo>
                <a:lnTo>
                  <a:pt x="745" y="1551"/>
                </a:lnTo>
                <a:lnTo>
                  <a:pt x="745" y="1652"/>
                </a:lnTo>
                <a:lnTo>
                  <a:pt x="746" y="1424"/>
                </a:lnTo>
                <a:lnTo>
                  <a:pt x="746" y="1424"/>
                </a:lnTo>
                <a:lnTo>
                  <a:pt x="747" y="1474"/>
                </a:lnTo>
                <a:lnTo>
                  <a:pt x="748" y="1220"/>
                </a:lnTo>
                <a:lnTo>
                  <a:pt x="748" y="1296"/>
                </a:lnTo>
                <a:lnTo>
                  <a:pt x="749" y="1220"/>
                </a:lnTo>
                <a:lnTo>
                  <a:pt x="749" y="1296"/>
                </a:lnTo>
                <a:lnTo>
                  <a:pt x="750" y="1067"/>
                </a:lnTo>
                <a:lnTo>
                  <a:pt x="750" y="1169"/>
                </a:lnTo>
                <a:lnTo>
                  <a:pt x="750" y="1119"/>
                </a:lnTo>
                <a:lnTo>
                  <a:pt x="750" y="1169"/>
                </a:lnTo>
                <a:lnTo>
                  <a:pt x="750" y="1016"/>
                </a:lnTo>
                <a:lnTo>
                  <a:pt x="752" y="1042"/>
                </a:lnTo>
                <a:lnTo>
                  <a:pt x="752" y="991"/>
                </a:lnTo>
                <a:lnTo>
                  <a:pt x="752" y="1093"/>
                </a:lnTo>
                <a:lnTo>
                  <a:pt x="753" y="838"/>
                </a:lnTo>
                <a:lnTo>
                  <a:pt x="753" y="915"/>
                </a:lnTo>
                <a:lnTo>
                  <a:pt x="753" y="940"/>
                </a:lnTo>
                <a:lnTo>
                  <a:pt x="754" y="813"/>
                </a:lnTo>
                <a:lnTo>
                  <a:pt x="754" y="966"/>
                </a:lnTo>
                <a:lnTo>
                  <a:pt x="755" y="915"/>
                </a:lnTo>
                <a:lnTo>
                  <a:pt x="756" y="915"/>
                </a:lnTo>
                <a:lnTo>
                  <a:pt x="757" y="711"/>
                </a:lnTo>
                <a:lnTo>
                  <a:pt x="757" y="966"/>
                </a:lnTo>
                <a:lnTo>
                  <a:pt x="757" y="737"/>
                </a:lnTo>
                <a:lnTo>
                  <a:pt x="757" y="838"/>
                </a:lnTo>
                <a:lnTo>
                  <a:pt x="757" y="864"/>
                </a:lnTo>
                <a:lnTo>
                  <a:pt x="758" y="711"/>
                </a:lnTo>
                <a:lnTo>
                  <a:pt x="759" y="813"/>
                </a:lnTo>
                <a:lnTo>
                  <a:pt x="759" y="737"/>
                </a:lnTo>
                <a:lnTo>
                  <a:pt x="759" y="788"/>
                </a:lnTo>
                <a:lnTo>
                  <a:pt x="760" y="610"/>
                </a:lnTo>
                <a:lnTo>
                  <a:pt x="760" y="686"/>
                </a:lnTo>
                <a:lnTo>
                  <a:pt x="760" y="610"/>
                </a:lnTo>
                <a:lnTo>
                  <a:pt x="761" y="737"/>
                </a:lnTo>
                <a:lnTo>
                  <a:pt x="762" y="534"/>
                </a:lnTo>
                <a:lnTo>
                  <a:pt x="762" y="559"/>
                </a:lnTo>
                <a:lnTo>
                  <a:pt x="762" y="508"/>
                </a:lnTo>
                <a:lnTo>
                  <a:pt x="763" y="661"/>
                </a:lnTo>
                <a:lnTo>
                  <a:pt x="763" y="483"/>
                </a:lnTo>
                <a:lnTo>
                  <a:pt x="764" y="584"/>
                </a:lnTo>
                <a:lnTo>
                  <a:pt x="764" y="534"/>
                </a:lnTo>
                <a:lnTo>
                  <a:pt x="765" y="584"/>
                </a:lnTo>
                <a:lnTo>
                  <a:pt x="765" y="457"/>
                </a:lnTo>
                <a:lnTo>
                  <a:pt x="766" y="457"/>
                </a:lnTo>
                <a:lnTo>
                  <a:pt x="766" y="534"/>
                </a:lnTo>
                <a:lnTo>
                  <a:pt x="767" y="559"/>
                </a:lnTo>
                <a:lnTo>
                  <a:pt x="767" y="406"/>
                </a:lnTo>
                <a:lnTo>
                  <a:pt x="768" y="483"/>
                </a:lnTo>
                <a:lnTo>
                  <a:pt x="768" y="483"/>
                </a:lnTo>
                <a:lnTo>
                  <a:pt x="769" y="330"/>
                </a:lnTo>
                <a:lnTo>
                  <a:pt x="769" y="584"/>
                </a:lnTo>
                <a:lnTo>
                  <a:pt x="769" y="432"/>
                </a:lnTo>
                <a:lnTo>
                  <a:pt x="769" y="559"/>
                </a:lnTo>
                <a:lnTo>
                  <a:pt x="770" y="432"/>
                </a:lnTo>
                <a:lnTo>
                  <a:pt x="771" y="635"/>
                </a:lnTo>
                <a:lnTo>
                  <a:pt x="771" y="635"/>
                </a:lnTo>
                <a:lnTo>
                  <a:pt x="771" y="534"/>
                </a:lnTo>
                <a:lnTo>
                  <a:pt x="772" y="711"/>
                </a:lnTo>
                <a:lnTo>
                  <a:pt x="773" y="686"/>
                </a:lnTo>
                <a:lnTo>
                  <a:pt x="773" y="610"/>
                </a:lnTo>
                <a:lnTo>
                  <a:pt x="773" y="584"/>
                </a:lnTo>
                <a:lnTo>
                  <a:pt x="775" y="788"/>
                </a:lnTo>
                <a:lnTo>
                  <a:pt x="775" y="737"/>
                </a:lnTo>
                <a:lnTo>
                  <a:pt x="775" y="813"/>
                </a:lnTo>
                <a:lnTo>
                  <a:pt x="775" y="737"/>
                </a:lnTo>
                <a:lnTo>
                  <a:pt x="776" y="1016"/>
                </a:lnTo>
                <a:lnTo>
                  <a:pt x="776" y="991"/>
                </a:lnTo>
                <a:lnTo>
                  <a:pt x="777" y="991"/>
                </a:lnTo>
                <a:lnTo>
                  <a:pt x="777" y="940"/>
                </a:lnTo>
                <a:lnTo>
                  <a:pt x="778" y="1119"/>
                </a:lnTo>
                <a:lnTo>
                  <a:pt x="778" y="1067"/>
                </a:lnTo>
                <a:lnTo>
                  <a:pt x="779" y="1067"/>
                </a:lnTo>
                <a:lnTo>
                  <a:pt x="780" y="1296"/>
                </a:lnTo>
                <a:lnTo>
                  <a:pt x="780" y="1246"/>
                </a:lnTo>
                <a:lnTo>
                  <a:pt x="780" y="1195"/>
                </a:lnTo>
                <a:lnTo>
                  <a:pt x="782" y="1398"/>
                </a:lnTo>
                <a:lnTo>
                  <a:pt x="782" y="1347"/>
                </a:lnTo>
                <a:lnTo>
                  <a:pt x="782" y="1271"/>
                </a:lnTo>
                <a:lnTo>
                  <a:pt x="783" y="1474"/>
                </a:lnTo>
                <a:lnTo>
                  <a:pt x="784" y="1398"/>
                </a:lnTo>
                <a:lnTo>
                  <a:pt x="784" y="1373"/>
                </a:lnTo>
                <a:lnTo>
                  <a:pt x="785" y="1525"/>
                </a:lnTo>
                <a:lnTo>
                  <a:pt x="785" y="1500"/>
                </a:lnTo>
                <a:lnTo>
                  <a:pt x="786" y="1449"/>
                </a:lnTo>
                <a:lnTo>
                  <a:pt x="787" y="1627"/>
                </a:lnTo>
                <a:lnTo>
                  <a:pt x="787" y="1525"/>
                </a:lnTo>
                <a:lnTo>
                  <a:pt x="788" y="1576"/>
                </a:lnTo>
                <a:lnTo>
                  <a:pt x="788" y="1627"/>
                </a:lnTo>
                <a:lnTo>
                  <a:pt x="788" y="1500"/>
                </a:lnTo>
                <a:lnTo>
                  <a:pt x="789" y="1500"/>
                </a:lnTo>
                <a:lnTo>
                  <a:pt x="789" y="1576"/>
                </a:lnTo>
                <a:lnTo>
                  <a:pt x="789" y="1652"/>
                </a:lnTo>
                <a:lnTo>
                  <a:pt x="790" y="1500"/>
                </a:lnTo>
                <a:lnTo>
                  <a:pt x="791" y="1576"/>
                </a:lnTo>
                <a:lnTo>
                  <a:pt x="791" y="1576"/>
                </a:lnTo>
                <a:lnTo>
                  <a:pt x="791" y="1500"/>
                </a:lnTo>
                <a:lnTo>
                  <a:pt x="791" y="1627"/>
                </a:lnTo>
                <a:lnTo>
                  <a:pt x="792" y="1601"/>
                </a:lnTo>
                <a:lnTo>
                  <a:pt x="793" y="1576"/>
                </a:lnTo>
                <a:lnTo>
                  <a:pt x="793" y="1652"/>
                </a:lnTo>
                <a:lnTo>
                  <a:pt x="794" y="1500"/>
                </a:lnTo>
                <a:lnTo>
                  <a:pt x="794" y="1601"/>
                </a:lnTo>
                <a:lnTo>
                  <a:pt x="795" y="1551"/>
                </a:lnTo>
                <a:lnTo>
                  <a:pt x="795" y="1678"/>
                </a:lnTo>
                <a:lnTo>
                  <a:pt x="796" y="1500"/>
                </a:lnTo>
                <a:lnTo>
                  <a:pt x="796" y="1525"/>
                </a:lnTo>
                <a:lnTo>
                  <a:pt x="796" y="1551"/>
                </a:lnTo>
                <a:lnTo>
                  <a:pt x="797" y="1576"/>
                </a:lnTo>
                <a:lnTo>
                  <a:pt x="797" y="1424"/>
                </a:lnTo>
                <a:lnTo>
                  <a:pt x="798" y="1576"/>
                </a:lnTo>
                <a:lnTo>
                  <a:pt x="798" y="1500"/>
                </a:lnTo>
                <a:lnTo>
                  <a:pt x="798" y="1525"/>
                </a:lnTo>
                <a:lnTo>
                  <a:pt x="800" y="1296"/>
                </a:lnTo>
                <a:lnTo>
                  <a:pt x="800" y="1449"/>
                </a:lnTo>
                <a:lnTo>
                  <a:pt x="800" y="1398"/>
                </a:lnTo>
                <a:lnTo>
                  <a:pt x="801" y="1195"/>
                </a:lnTo>
                <a:lnTo>
                  <a:pt x="801" y="1246"/>
                </a:lnTo>
                <a:lnTo>
                  <a:pt x="802" y="1220"/>
                </a:lnTo>
                <a:lnTo>
                  <a:pt x="802" y="1246"/>
                </a:lnTo>
                <a:lnTo>
                  <a:pt x="803" y="1042"/>
                </a:lnTo>
                <a:lnTo>
                  <a:pt x="803" y="1093"/>
                </a:lnTo>
                <a:lnTo>
                  <a:pt x="804" y="1143"/>
                </a:lnTo>
                <a:lnTo>
                  <a:pt x="805" y="915"/>
                </a:lnTo>
                <a:lnTo>
                  <a:pt x="805" y="966"/>
                </a:lnTo>
                <a:lnTo>
                  <a:pt x="805" y="915"/>
                </a:lnTo>
                <a:lnTo>
                  <a:pt x="806" y="1016"/>
                </a:lnTo>
                <a:lnTo>
                  <a:pt x="806" y="838"/>
                </a:lnTo>
                <a:lnTo>
                  <a:pt x="807" y="864"/>
                </a:lnTo>
                <a:lnTo>
                  <a:pt x="807" y="915"/>
                </a:lnTo>
                <a:lnTo>
                  <a:pt x="808" y="788"/>
                </a:lnTo>
                <a:lnTo>
                  <a:pt x="808" y="838"/>
                </a:lnTo>
                <a:lnTo>
                  <a:pt x="809" y="813"/>
                </a:lnTo>
                <a:lnTo>
                  <a:pt x="809" y="889"/>
                </a:lnTo>
                <a:lnTo>
                  <a:pt x="810" y="737"/>
                </a:lnTo>
                <a:lnTo>
                  <a:pt x="810" y="762"/>
                </a:lnTo>
                <a:lnTo>
                  <a:pt x="811" y="864"/>
                </a:lnTo>
                <a:lnTo>
                  <a:pt x="811" y="788"/>
                </a:lnTo>
                <a:lnTo>
                  <a:pt x="812" y="915"/>
                </a:lnTo>
                <a:lnTo>
                  <a:pt x="812" y="864"/>
                </a:lnTo>
                <a:lnTo>
                  <a:pt x="812" y="889"/>
                </a:lnTo>
                <a:lnTo>
                  <a:pt x="812" y="813"/>
                </a:lnTo>
                <a:lnTo>
                  <a:pt x="813" y="1042"/>
                </a:lnTo>
                <a:lnTo>
                  <a:pt x="814" y="1016"/>
                </a:lnTo>
                <a:lnTo>
                  <a:pt x="814" y="940"/>
                </a:lnTo>
                <a:lnTo>
                  <a:pt x="815" y="1016"/>
                </a:lnTo>
                <a:lnTo>
                  <a:pt x="815" y="889"/>
                </a:lnTo>
                <a:lnTo>
                  <a:pt x="816" y="940"/>
                </a:lnTo>
                <a:lnTo>
                  <a:pt x="816" y="940"/>
                </a:lnTo>
                <a:lnTo>
                  <a:pt x="817" y="864"/>
                </a:lnTo>
                <a:lnTo>
                  <a:pt x="817" y="1016"/>
                </a:lnTo>
                <a:lnTo>
                  <a:pt x="817" y="991"/>
                </a:lnTo>
                <a:lnTo>
                  <a:pt x="818" y="915"/>
                </a:lnTo>
                <a:lnTo>
                  <a:pt x="818" y="1016"/>
                </a:lnTo>
                <a:lnTo>
                  <a:pt x="818" y="889"/>
                </a:lnTo>
                <a:lnTo>
                  <a:pt x="819" y="1016"/>
                </a:lnTo>
                <a:lnTo>
                  <a:pt x="820" y="915"/>
                </a:lnTo>
                <a:lnTo>
                  <a:pt x="820" y="1016"/>
                </a:lnTo>
                <a:lnTo>
                  <a:pt x="820" y="864"/>
                </a:lnTo>
                <a:lnTo>
                  <a:pt x="821" y="966"/>
                </a:lnTo>
                <a:lnTo>
                  <a:pt x="821" y="991"/>
                </a:lnTo>
                <a:lnTo>
                  <a:pt x="821" y="889"/>
                </a:lnTo>
                <a:lnTo>
                  <a:pt x="821" y="1042"/>
                </a:lnTo>
                <a:lnTo>
                  <a:pt x="823" y="991"/>
                </a:lnTo>
                <a:lnTo>
                  <a:pt x="823" y="966"/>
                </a:lnTo>
                <a:lnTo>
                  <a:pt x="823" y="889"/>
                </a:lnTo>
                <a:lnTo>
                  <a:pt x="824" y="1042"/>
                </a:lnTo>
                <a:lnTo>
                  <a:pt x="824" y="1016"/>
                </a:lnTo>
                <a:lnTo>
                  <a:pt x="824" y="915"/>
                </a:lnTo>
                <a:lnTo>
                  <a:pt x="825" y="1042"/>
                </a:lnTo>
                <a:lnTo>
                  <a:pt x="826" y="966"/>
                </a:lnTo>
                <a:lnTo>
                  <a:pt x="827" y="966"/>
                </a:lnTo>
                <a:lnTo>
                  <a:pt x="827" y="864"/>
                </a:lnTo>
                <a:lnTo>
                  <a:pt x="827" y="1016"/>
                </a:lnTo>
                <a:lnTo>
                  <a:pt x="828" y="966"/>
                </a:lnTo>
                <a:lnTo>
                  <a:pt x="828" y="966"/>
                </a:lnTo>
                <a:lnTo>
                  <a:pt x="829" y="1042"/>
                </a:lnTo>
                <a:lnTo>
                  <a:pt x="829" y="889"/>
                </a:lnTo>
                <a:lnTo>
                  <a:pt x="830" y="1042"/>
                </a:lnTo>
                <a:lnTo>
                  <a:pt x="830" y="940"/>
                </a:lnTo>
                <a:lnTo>
                  <a:pt x="830" y="1016"/>
                </a:lnTo>
                <a:lnTo>
                  <a:pt x="831" y="915"/>
                </a:lnTo>
                <a:lnTo>
                  <a:pt x="831" y="966"/>
                </a:lnTo>
                <a:lnTo>
                  <a:pt x="832" y="991"/>
                </a:lnTo>
                <a:lnTo>
                  <a:pt x="832" y="1016"/>
                </a:lnTo>
                <a:lnTo>
                  <a:pt x="832" y="889"/>
                </a:lnTo>
                <a:lnTo>
                  <a:pt x="833" y="991"/>
                </a:lnTo>
                <a:lnTo>
                  <a:pt x="833" y="940"/>
                </a:lnTo>
                <a:lnTo>
                  <a:pt x="834" y="864"/>
                </a:lnTo>
                <a:lnTo>
                  <a:pt x="835" y="1042"/>
                </a:lnTo>
                <a:lnTo>
                  <a:pt x="835" y="991"/>
                </a:lnTo>
                <a:lnTo>
                  <a:pt x="835" y="940"/>
                </a:lnTo>
                <a:lnTo>
                  <a:pt x="836" y="1016"/>
                </a:lnTo>
                <a:lnTo>
                  <a:pt x="837" y="864"/>
                </a:lnTo>
                <a:lnTo>
                  <a:pt x="837" y="966"/>
                </a:lnTo>
                <a:lnTo>
                  <a:pt x="837" y="991"/>
                </a:lnTo>
                <a:lnTo>
                  <a:pt x="837" y="889"/>
                </a:lnTo>
                <a:lnTo>
                  <a:pt x="839" y="1042"/>
                </a:lnTo>
                <a:lnTo>
                  <a:pt x="839" y="940"/>
                </a:lnTo>
                <a:lnTo>
                  <a:pt x="839" y="1042"/>
                </a:lnTo>
                <a:lnTo>
                  <a:pt x="839" y="915"/>
                </a:lnTo>
                <a:lnTo>
                  <a:pt x="840" y="991"/>
                </a:lnTo>
                <a:lnTo>
                  <a:pt x="841" y="940"/>
                </a:lnTo>
                <a:lnTo>
                  <a:pt x="841" y="1016"/>
                </a:lnTo>
                <a:lnTo>
                  <a:pt x="842" y="889"/>
                </a:lnTo>
                <a:lnTo>
                  <a:pt x="842" y="991"/>
                </a:lnTo>
                <a:lnTo>
                  <a:pt x="842" y="889"/>
                </a:lnTo>
                <a:lnTo>
                  <a:pt x="843" y="864"/>
                </a:lnTo>
                <a:lnTo>
                  <a:pt x="843" y="1016"/>
                </a:lnTo>
                <a:lnTo>
                  <a:pt x="844" y="991"/>
                </a:lnTo>
                <a:lnTo>
                  <a:pt x="844" y="915"/>
                </a:lnTo>
                <a:lnTo>
                  <a:pt x="844" y="1016"/>
                </a:lnTo>
                <a:lnTo>
                  <a:pt x="844" y="889"/>
                </a:lnTo>
                <a:lnTo>
                  <a:pt x="846" y="940"/>
                </a:lnTo>
                <a:lnTo>
                  <a:pt x="846" y="991"/>
                </a:lnTo>
                <a:lnTo>
                  <a:pt x="846" y="1016"/>
                </a:lnTo>
                <a:lnTo>
                  <a:pt x="846" y="889"/>
                </a:lnTo>
                <a:lnTo>
                  <a:pt x="847" y="915"/>
                </a:lnTo>
                <a:lnTo>
                  <a:pt x="848" y="864"/>
                </a:lnTo>
                <a:lnTo>
                  <a:pt x="848" y="1016"/>
                </a:lnTo>
                <a:lnTo>
                  <a:pt x="849" y="991"/>
                </a:lnTo>
                <a:lnTo>
                  <a:pt x="850" y="940"/>
                </a:lnTo>
                <a:lnTo>
                  <a:pt x="850" y="1042"/>
                </a:lnTo>
                <a:lnTo>
                  <a:pt x="850" y="889"/>
                </a:lnTo>
                <a:lnTo>
                  <a:pt x="851" y="940"/>
                </a:lnTo>
                <a:lnTo>
                  <a:pt x="851" y="966"/>
                </a:lnTo>
                <a:lnTo>
                  <a:pt x="852" y="1016"/>
                </a:lnTo>
                <a:lnTo>
                  <a:pt x="852" y="889"/>
                </a:lnTo>
                <a:lnTo>
                  <a:pt x="853" y="991"/>
                </a:lnTo>
                <a:lnTo>
                  <a:pt x="853" y="915"/>
                </a:lnTo>
                <a:lnTo>
                  <a:pt x="853" y="889"/>
                </a:lnTo>
                <a:lnTo>
                  <a:pt x="854" y="1042"/>
                </a:lnTo>
                <a:lnTo>
                  <a:pt x="855" y="991"/>
                </a:lnTo>
                <a:lnTo>
                  <a:pt x="855" y="991"/>
                </a:lnTo>
                <a:lnTo>
                  <a:pt x="855" y="915"/>
                </a:lnTo>
                <a:lnTo>
                  <a:pt x="855" y="1042"/>
                </a:lnTo>
                <a:lnTo>
                  <a:pt x="856" y="915"/>
                </a:lnTo>
                <a:lnTo>
                  <a:pt x="857" y="966"/>
                </a:lnTo>
                <a:lnTo>
                  <a:pt x="857" y="889"/>
                </a:lnTo>
                <a:lnTo>
                  <a:pt x="857" y="1016"/>
                </a:lnTo>
                <a:lnTo>
                  <a:pt x="858" y="966"/>
                </a:lnTo>
                <a:lnTo>
                  <a:pt x="859" y="889"/>
                </a:lnTo>
                <a:lnTo>
                  <a:pt x="859" y="1016"/>
                </a:lnTo>
                <a:lnTo>
                  <a:pt x="859" y="864"/>
                </a:lnTo>
                <a:lnTo>
                  <a:pt x="860" y="991"/>
                </a:lnTo>
                <a:lnTo>
                  <a:pt x="860" y="940"/>
                </a:lnTo>
                <a:lnTo>
                  <a:pt x="860" y="1016"/>
                </a:lnTo>
                <a:lnTo>
                  <a:pt x="861" y="889"/>
                </a:lnTo>
                <a:lnTo>
                  <a:pt x="862" y="966"/>
                </a:lnTo>
                <a:lnTo>
                  <a:pt x="862" y="940"/>
                </a:lnTo>
                <a:lnTo>
                  <a:pt x="862" y="1016"/>
                </a:lnTo>
                <a:lnTo>
                  <a:pt x="863" y="889"/>
                </a:lnTo>
                <a:lnTo>
                  <a:pt x="863" y="991"/>
                </a:lnTo>
                <a:lnTo>
                  <a:pt x="864" y="889"/>
                </a:lnTo>
                <a:lnTo>
                  <a:pt x="864" y="1016"/>
                </a:lnTo>
                <a:lnTo>
                  <a:pt x="865" y="966"/>
                </a:lnTo>
                <a:lnTo>
                  <a:pt x="866" y="991"/>
                </a:lnTo>
                <a:lnTo>
                  <a:pt x="866" y="915"/>
                </a:lnTo>
                <a:lnTo>
                  <a:pt x="866" y="1042"/>
                </a:lnTo>
                <a:lnTo>
                  <a:pt x="867" y="940"/>
                </a:lnTo>
                <a:lnTo>
                  <a:pt x="867" y="966"/>
                </a:lnTo>
                <a:lnTo>
                  <a:pt x="867" y="1016"/>
                </a:lnTo>
                <a:lnTo>
                  <a:pt x="868" y="889"/>
                </a:lnTo>
                <a:lnTo>
                  <a:pt x="869" y="940"/>
                </a:lnTo>
                <a:lnTo>
                  <a:pt x="869" y="940"/>
                </a:lnTo>
                <a:lnTo>
                  <a:pt x="869" y="1016"/>
                </a:lnTo>
                <a:lnTo>
                  <a:pt x="869" y="889"/>
                </a:lnTo>
                <a:lnTo>
                  <a:pt x="871" y="991"/>
                </a:lnTo>
                <a:lnTo>
                  <a:pt x="871" y="966"/>
                </a:lnTo>
                <a:lnTo>
                  <a:pt x="871" y="915"/>
                </a:lnTo>
                <a:lnTo>
                  <a:pt x="872" y="1042"/>
                </a:lnTo>
                <a:lnTo>
                  <a:pt x="872" y="966"/>
                </a:lnTo>
                <a:lnTo>
                  <a:pt x="873" y="1016"/>
                </a:lnTo>
                <a:lnTo>
                  <a:pt x="873" y="889"/>
                </a:lnTo>
                <a:lnTo>
                  <a:pt x="874" y="889"/>
                </a:lnTo>
                <a:lnTo>
                  <a:pt x="875" y="991"/>
                </a:lnTo>
                <a:lnTo>
                  <a:pt x="875" y="1016"/>
                </a:lnTo>
                <a:lnTo>
                  <a:pt x="875" y="864"/>
                </a:lnTo>
                <a:lnTo>
                  <a:pt x="876" y="991"/>
                </a:lnTo>
                <a:lnTo>
                  <a:pt x="876" y="940"/>
                </a:lnTo>
                <a:lnTo>
                  <a:pt x="876" y="915"/>
                </a:lnTo>
                <a:lnTo>
                  <a:pt x="878" y="1042"/>
                </a:lnTo>
                <a:lnTo>
                  <a:pt x="878" y="966"/>
                </a:lnTo>
                <a:lnTo>
                  <a:pt x="878" y="991"/>
                </a:lnTo>
                <a:lnTo>
                  <a:pt x="879" y="864"/>
                </a:lnTo>
                <a:lnTo>
                  <a:pt x="879" y="889"/>
                </a:lnTo>
                <a:lnTo>
                  <a:pt x="880" y="1016"/>
                </a:lnTo>
                <a:lnTo>
                  <a:pt x="880" y="864"/>
                </a:lnTo>
                <a:lnTo>
                  <a:pt x="881" y="1042"/>
                </a:lnTo>
                <a:lnTo>
                  <a:pt x="882" y="991"/>
                </a:lnTo>
                <a:lnTo>
                  <a:pt x="882" y="1016"/>
                </a:lnTo>
                <a:lnTo>
                  <a:pt x="882" y="915"/>
                </a:lnTo>
                <a:lnTo>
                  <a:pt x="883" y="940"/>
                </a:lnTo>
                <a:lnTo>
                  <a:pt x="883" y="1016"/>
                </a:lnTo>
                <a:lnTo>
                  <a:pt x="883" y="1042"/>
                </a:lnTo>
                <a:lnTo>
                  <a:pt x="883" y="889"/>
                </a:lnTo>
                <a:lnTo>
                  <a:pt x="885" y="940"/>
                </a:lnTo>
                <a:lnTo>
                  <a:pt x="885" y="991"/>
                </a:lnTo>
                <a:lnTo>
                  <a:pt x="886" y="889"/>
                </a:lnTo>
                <a:lnTo>
                  <a:pt x="886" y="1016"/>
                </a:lnTo>
                <a:lnTo>
                  <a:pt x="886" y="1016"/>
                </a:lnTo>
                <a:lnTo>
                  <a:pt x="886" y="864"/>
                </a:lnTo>
                <a:lnTo>
                  <a:pt x="887" y="1042"/>
                </a:lnTo>
                <a:lnTo>
                  <a:pt x="888" y="966"/>
                </a:lnTo>
                <a:lnTo>
                  <a:pt x="889" y="1016"/>
                </a:lnTo>
                <a:lnTo>
                  <a:pt x="889" y="889"/>
                </a:lnTo>
                <a:lnTo>
                  <a:pt x="890" y="1042"/>
                </a:lnTo>
                <a:lnTo>
                  <a:pt x="890" y="966"/>
                </a:lnTo>
                <a:lnTo>
                  <a:pt x="890" y="1016"/>
                </a:lnTo>
                <a:lnTo>
                  <a:pt x="891" y="838"/>
                </a:lnTo>
                <a:lnTo>
                  <a:pt x="892" y="991"/>
                </a:lnTo>
                <a:lnTo>
                  <a:pt x="892" y="889"/>
                </a:lnTo>
                <a:lnTo>
                  <a:pt x="893" y="1042"/>
                </a:lnTo>
                <a:lnTo>
                  <a:pt x="894" y="991"/>
                </a:lnTo>
                <a:lnTo>
                  <a:pt x="894" y="966"/>
                </a:lnTo>
                <a:lnTo>
                  <a:pt x="894" y="1016"/>
                </a:lnTo>
                <a:lnTo>
                  <a:pt x="895" y="864"/>
                </a:lnTo>
                <a:lnTo>
                  <a:pt x="895" y="915"/>
                </a:lnTo>
                <a:lnTo>
                  <a:pt x="895" y="991"/>
                </a:lnTo>
                <a:lnTo>
                  <a:pt x="896" y="889"/>
                </a:lnTo>
                <a:lnTo>
                  <a:pt x="897" y="1042"/>
                </a:lnTo>
                <a:lnTo>
                  <a:pt x="897" y="915"/>
                </a:lnTo>
                <a:lnTo>
                  <a:pt x="898" y="991"/>
                </a:lnTo>
                <a:lnTo>
                  <a:pt x="898" y="889"/>
                </a:lnTo>
                <a:lnTo>
                  <a:pt x="898" y="1042"/>
                </a:lnTo>
                <a:lnTo>
                  <a:pt x="899" y="966"/>
                </a:lnTo>
                <a:lnTo>
                  <a:pt x="899" y="966"/>
                </a:lnTo>
                <a:lnTo>
                  <a:pt x="899" y="1016"/>
                </a:lnTo>
                <a:lnTo>
                  <a:pt x="900" y="889"/>
                </a:lnTo>
                <a:lnTo>
                  <a:pt x="901" y="991"/>
                </a:lnTo>
                <a:lnTo>
                  <a:pt x="901" y="966"/>
                </a:lnTo>
                <a:lnTo>
                  <a:pt x="901" y="1016"/>
                </a:lnTo>
                <a:lnTo>
                  <a:pt x="901" y="889"/>
                </a:lnTo>
                <a:lnTo>
                  <a:pt x="902" y="966"/>
                </a:lnTo>
                <a:lnTo>
                  <a:pt x="903" y="915"/>
                </a:lnTo>
                <a:lnTo>
                  <a:pt x="903" y="1016"/>
                </a:lnTo>
                <a:lnTo>
                  <a:pt x="903" y="864"/>
                </a:lnTo>
                <a:lnTo>
                  <a:pt x="904" y="915"/>
                </a:lnTo>
                <a:lnTo>
                  <a:pt x="904" y="991"/>
                </a:lnTo>
                <a:lnTo>
                  <a:pt x="905" y="915"/>
                </a:lnTo>
                <a:lnTo>
                  <a:pt x="906" y="1042"/>
                </a:lnTo>
                <a:lnTo>
                  <a:pt x="906" y="940"/>
                </a:lnTo>
                <a:lnTo>
                  <a:pt x="906" y="940"/>
                </a:lnTo>
                <a:lnTo>
                  <a:pt x="906" y="889"/>
                </a:lnTo>
                <a:lnTo>
                  <a:pt x="908" y="1016"/>
                </a:lnTo>
                <a:lnTo>
                  <a:pt x="908" y="966"/>
                </a:lnTo>
                <a:lnTo>
                  <a:pt x="908" y="940"/>
                </a:lnTo>
                <a:lnTo>
                  <a:pt x="908" y="1016"/>
                </a:lnTo>
                <a:lnTo>
                  <a:pt x="909" y="864"/>
                </a:lnTo>
                <a:lnTo>
                  <a:pt x="910" y="991"/>
                </a:lnTo>
                <a:lnTo>
                  <a:pt x="910" y="940"/>
                </a:lnTo>
                <a:lnTo>
                  <a:pt x="910" y="1016"/>
                </a:lnTo>
                <a:lnTo>
                  <a:pt x="911" y="889"/>
                </a:lnTo>
                <a:lnTo>
                  <a:pt x="911" y="940"/>
                </a:lnTo>
                <a:lnTo>
                  <a:pt x="912" y="991"/>
                </a:lnTo>
                <a:lnTo>
                  <a:pt x="912" y="1016"/>
                </a:lnTo>
                <a:lnTo>
                  <a:pt x="912" y="864"/>
                </a:lnTo>
                <a:lnTo>
                  <a:pt x="913" y="1016"/>
                </a:lnTo>
                <a:lnTo>
                  <a:pt x="913" y="940"/>
                </a:lnTo>
                <a:lnTo>
                  <a:pt x="914" y="889"/>
                </a:lnTo>
                <a:lnTo>
                  <a:pt x="914" y="1042"/>
                </a:lnTo>
                <a:lnTo>
                  <a:pt x="915" y="940"/>
                </a:lnTo>
                <a:lnTo>
                  <a:pt x="915" y="991"/>
                </a:lnTo>
                <a:lnTo>
                  <a:pt x="915" y="1042"/>
                </a:lnTo>
                <a:lnTo>
                  <a:pt x="916" y="889"/>
                </a:lnTo>
                <a:lnTo>
                  <a:pt x="917" y="1016"/>
                </a:lnTo>
                <a:lnTo>
                  <a:pt x="917" y="991"/>
                </a:lnTo>
                <a:lnTo>
                  <a:pt x="918" y="889"/>
                </a:lnTo>
                <a:lnTo>
                  <a:pt x="918" y="1067"/>
                </a:lnTo>
                <a:lnTo>
                  <a:pt x="918" y="1042"/>
                </a:lnTo>
                <a:lnTo>
                  <a:pt x="919" y="915"/>
                </a:lnTo>
                <a:lnTo>
                  <a:pt x="919" y="1016"/>
                </a:lnTo>
                <a:lnTo>
                  <a:pt x="919" y="889"/>
                </a:lnTo>
                <a:lnTo>
                  <a:pt x="920" y="991"/>
                </a:lnTo>
                <a:lnTo>
                  <a:pt x="921" y="915"/>
                </a:lnTo>
                <a:lnTo>
                  <a:pt x="921" y="889"/>
                </a:lnTo>
                <a:lnTo>
                  <a:pt x="922" y="1016"/>
                </a:lnTo>
                <a:lnTo>
                  <a:pt x="922" y="889"/>
                </a:lnTo>
                <a:lnTo>
                  <a:pt x="922" y="991"/>
                </a:lnTo>
                <a:lnTo>
                  <a:pt x="922" y="889"/>
                </a:lnTo>
                <a:lnTo>
                  <a:pt x="923" y="1016"/>
                </a:lnTo>
                <a:lnTo>
                  <a:pt x="924" y="940"/>
                </a:lnTo>
                <a:lnTo>
                  <a:pt x="924" y="889"/>
                </a:lnTo>
                <a:lnTo>
                  <a:pt x="924" y="1016"/>
                </a:lnTo>
                <a:lnTo>
                  <a:pt x="925" y="864"/>
                </a:lnTo>
                <a:lnTo>
                  <a:pt x="926" y="991"/>
                </a:lnTo>
                <a:lnTo>
                  <a:pt x="926" y="915"/>
                </a:lnTo>
                <a:lnTo>
                  <a:pt x="926" y="1042"/>
                </a:lnTo>
                <a:lnTo>
                  <a:pt x="927" y="889"/>
                </a:lnTo>
                <a:lnTo>
                  <a:pt x="927" y="1016"/>
                </a:lnTo>
                <a:lnTo>
                  <a:pt x="928" y="940"/>
                </a:lnTo>
                <a:lnTo>
                  <a:pt x="928" y="1016"/>
                </a:lnTo>
                <a:lnTo>
                  <a:pt x="929" y="889"/>
                </a:lnTo>
                <a:lnTo>
                  <a:pt x="929" y="991"/>
                </a:lnTo>
                <a:lnTo>
                  <a:pt x="930" y="966"/>
                </a:lnTo>
                <a:lnTo>
                  <a:pt x="930" y="864"/>
                </a:lnTo>
                <a:lnTo>
                  <a:pt x="930" y="991"/>
                </a:lnTo>
                <a:lnTo>
                  <a:pt x="931" y="915"/>
                </a:lnTo>
                <a:lnTo>
                  <a:pt x="931" y="991"/>
                </a:lnTo>
                <a:lnTo>
                  <a:pt x="931" y="1042"/>
                </a:lnTo>
                <a:lnTo>
                  <a:pt x="933" y="889"/>
                </a:lnTo>
                <a:lnTo>
                  <a:pt x="933" y="1016"/>
                </a:lnTo>
                <a:lnTo>
                  <a:pt x="933" y="940"/>
                </a:lnTo>
                <a:lnTo>
                  <a:pt x="934" y="1016"/>
                </a:lnTo>
                <a:lnTo>
                  <a:pt x="934" y="889"/>
                </a:lnTo>
                <a:lnTo>
                  <a:pt x="934" y="940"/>
                </a:lnTo>
                <a:lnTo>
                  <a:pt x="935" y="940"/>
                </a:lnTo>
                <a:lnTo>
                  <a:pt x="935" y="1016"/>
                </a:lnTo>
                <a:lnTo>
                  <a:pt x="936" y="864"/>
                </a:lnTo>
                <a:lnTo>
                  <a:pt x="936" y="991"/>
                </a:lnTo>
                <a:lnTo>
                  <a:pt x="937" y="889"/>
                </a:lnTo>
                <a:lnTo>
                  <a:pt x="938" y="1042"/>
                </a:lnTo>
                <a:lnTo>
                  <a:pt x="938" y="991"/>
                </a:lnTo>
                <a:lnTo>
                  <a:pt x="938" y="940"/>
                </a:lnTo>
                <a:lnTo>
                  <a:pt x="939" y="889"/>
                </a:lnTo>
                <a:lnTo>
                  <a:pt x="939" y="1042"/>
                </a:lnTo>
                <a:lnTo>
                  <a:pt x="940" y="915"/>
                </a:lnTo>
                <a:lnTo>
                  <a:pt x="940" y="991"/>
                </a:lnTo>
                <a:lnTo>
                  <a:pt x="941" y="864"/>
                </a:lnTo>
                <a:lnTo>
                  <a:pt x="941" y="1042"/>
                </a:lnTo>
                <a:lnTo>
                  <a:pt x="942" y="940"/>
                </a:lnTo>
                <a:lnTo>
                  <a:pt x="942" y="991"/>
                </a:lnTo>
                <a:lnTo>
                  <a:pt x="942" y="1016"/>
                </a:lnTo>
                <a:lnTo>
                  <a:pt x="942" y="889"/>
                </a:lnTo>
                <a:lnTo>
                  <a:pt x="943" y="915"/>
                </a:lnTo>
                <a:lnTo>
                  <a:pt x="944" y="1016"/>
                </a:lnTo>
                <a:lnTo>
                  <a:pt x="945" y="1042"/>
                </a:lnTo>
                <a:lnTo>
                  <a:pt x="945" y="864"/>
                </a:lnTo>
                <a:lnTo>
                  <a:pt x="945" y="991"/>
                </a:lnTo>
                <a:lnTo>
                  <a:pt x="945" y="889"/>
                </a:lnTo>
                <a:lnTo>
                  <a:pt x="946" y="1016"/>
                </a:lnTo>
                <a:lnTo>
                  <a:pt x="947" y="915"/>
                </a:lnTo>
                <a:lnTo>
                  <a:pt x="947" y="991"/>
                </a:lnTo>
                <a:lnTo>
                  <a:pt x="947" y="864"/>
                </a:lnTo>
                <a:lnTo>
                  <a:pt x="947" y="1016"/>
                </a:lnTo>
                <a:lnTo>
                  <a:pt x="949" y="991"/>
                </a:lnTo>
                <a:lnTo>
                  <a:pt x="949" y="889"/>
                </a:lnTo>
                <a:lnTo>
                  <a:pt x="949" y="1016"/>
                </a:lnTo>
                <a:lnTo>
                  <a:pt x="950" y="915"/>
                </a:lnTo>
                <a:lnTo>
                  <a:pt x="950" y="1042"/>
                </a:lnTo>
                <a:lnTo>
                  <a:pt x="952" y="889"/>
                </a:lnTo>
                <a:lnTo>
                  <a:pt x="952" y="940"/>
                </a:lnTo>
                <a:lnTo>
                  <a:pt x="953" y="991"/>
                </a:lnTo>
                <a:lnTo>
                  <a:pt x="953" y="864"/>
                </a:lnTo>
                <a:lnTo>
                  <a:pt x="954" y="1042"/>
                </a:lnTo>
                <a:lnTo>
                  <a:pt x="954" y="991"/>
                </a:lnTo>
                <a:lnTo>
                  <a:pt x="954" y="915"/>
                </a:lnTo>
                <a:lnTo>
                  <a:pt x="955" y="1016"/>
                </a:lnTo>
                <a:lnTo>
                  <a:pt x="955" y="889"/>
                </a:lnTo>
                <a:lnTo>
                  <a:pt x="956" y="991"/>
                </a:lnTo>
                <a:lnTo>
                  <a:pt x="956" y="940"/>
                </a:lnTo>
                <a:lnTo>
                  <a:pt x="956" y="889"/>
                </a:lnTo>
                <a:lnTo>
                  <a:pt x="957" y="1042"/>
                </a:lnTo>
                <a:lnTo>
                  <a:pt x="957" y="915"/>
                </a:lnTo>
                <a:lnTo>
                  <a:pt x="957" y="991"/>
                </a:lnTo>
                <a:lnTo>
                  <a:pt x="958" y="1016"/>
                </a:lnTo>
                <a:lnTo>
                  <a:pt x="959" y="864"/>
                </a:lnTo>
                <a:lnTo>
                  <a:pt x="959" y="889"/>
                </a:lnTo>
                <a:lnTo>
                  <a:pt x="959" y="966"/>
                </a:lnTo>
                <a:lnTo>
                  <a:pt x="960" y="915"/>
                </a:lnTo>
                <a:lnTo>
                  <a:pt x="960" y="1016"/>
                </a:lnTo>
                <a:lnTo>
                  <a:pt x="961" y="915"/>
                </a:lnTo>
                <a:lnTo>
                  <a:pt x="961" y="991"/>
                </a:lnTo>
                <a:lnTo>
                  <a:pt x="961" y="1016"/>
                </a:lnTo>
                <a:lnTo>
                  <a:pt x="963" y="889"/>
                </a:lnTo>
                <a:lnTo>
                  <a:pt x="963" y="915"/>
                </a:lnTo>
                <a:lnTo>
                  <a:pt x="963" y="991"/>
                </a:lnTo>
                <a:lnTo>
                  <a:pt x="963" y="889"/>
                </a:lnTo>
                <a:lnTo>
                  <a:pt x="965" y="889"/>
                </a:lnTo>
                <a:lnTo>
                  <a:pt x="965" y="991"/>
                </a:lnTo>
                <a:lnTo>
                  <a:pt x="965" y="864"/>
                </a:lnTo>
                <a:lnTo>
                  <a:pt x="965" y="1016"/>
                </a:lnTo>
                <a:lnTo>
                  <a:pt x="966" y="966"/>
                </a:lnTo>
                <a:lnTo>
                  <a:pt x="967" y="991"/>
                </a:lnTo>
                <a:lnTo>
                  <a:pt x="967" y="1016"/>
                </a:lnTo>
                <a:lnTo>
                  <a:pt x="968" y="864"/>
                </a:lnTo>
                <a:lnTo>
                  <a:pt x="968" y="991"/>
                </a:lnTo>
                <a:lnTo>
                  <a:pt x="968" y="915"/>
                </a:lnTo>
                <a:lnTo>
                  <a:pt x="969" y="1016"/>
                </a:lnTo>
                <a:lnTo>
                  <a:pt x="969" y="864"/>
                </a:lnTo>
                <a:lnTo>
                  <a:pt x="970" y="991"/>
                </a:lnTo>
                <a:lnTo>
                  <a:pt x="970" y="940"/>
                </a:lnTo>
                <a:lnTo>
                  <a:pt x="971" y="889"/>
                </a:lnTo>
                <a:lnTo>
                  <a:pt x="971" y="1042"/>
                </a:lnTo>
                <a:lnTo>
                  <a:pt x="972" y="991"/>
                </a:lnTo>
                <a:lnTo>
                  <a:pt x="972" y="915"/>
                </a:lnTo>
                <a:lnTo>
                  <a:pt x="972" y="1042"/>
                </a:lnTo>
                <a:lnTo>
                  <a:pt x="973" y="864"/>
                </a:lnTo>
                <a:lnTo>
                  <a:pt x="973" y="940"/>
                </a:lnTo>
                <a:lnTo>
                  <a:pt x="974" y="889"/>
                </a:lnTo>
                <a:lnTo>
                  <a:pt x="974" y="991"/>
                </a:lnTo>
                <a:lnTo>
                  <a:pt x="975" y="991"/>
                </a:lnTo>
                <a:lnTo>
                  <a:pt x="976" y="889"/>
                </a:lnTo>
                <a:lnTo>
                  <a:pt x="977" y="1016"/>
                </a:lnTo>
                <a:lnTo>
                  <a:pt x="977" y="966"/>
                </a:lnTo>
                <a:lnTo>
                  <a:pt x="977" y="991"/>
                </a:lnTo>
                <a:lnTo>
                  <a:pt x="977" y="1042"/>
                </a:lnTo>
                <a:lnTo>
                  <a:pt x="978" y="889"/>
                </a:lnTo>
                <a:lnTo>
                  <a:pt x="979" y="966"/>
                </a:lnTo>
                <a:lnTo>
                  <a:pt x="979" y="966"/>
                </a:lnTo>
                <a:lnTo>
                  <a:pt x="979" y="889"/>
                </a:lnTo>
                <a:lnTo>
                  <a:pt x="980" y="1042"/>
                </a:lnTo>
                <a:lnTo>
                  <a:pt x="981" y="991"/>
                </a:lnTo>
                <a:lnTo>
                  <a:pt x="981" y="940"/>
                </a:lnTo>
                <a:lnTo>
                  <a:pt x="981" y="889"/>
                </a:lnTo>
                <a:lnTo>
                  <a:pt x="982" y="1042"/>
                </a:lnTo>
                <a:lnTo>
                  <a:pt x="982" y="1016"/>
                </a:lnTo>
                <a:lnTo>
                  <a:pt x="983" y="966"/>
                </a:lnTo>
                <a:lnTo>
                  <a:pt x="983" y="889"/>
                </a:lnTo>
                <a:lnTo>
                  <a:pt x="984" y="1042"/>
                </a:lnTo>
                <a:lnTo>
                  <a:pt x="984" y="991"/>
                </a:lnTo>
                <a:lnTo>
                  <a:pt x="985" y="940"/>
                </a:lnTo>
                <a:lnTo>
                  <a:pt x="985" y="1016"/>
                </a:lnTo>
                <a:lnTo>
                  <a:pt x="985" y="864"/>
                </a:lnTo>
                <a:lnTo>
                  <a:pt x="986" y="966"/>
                </a:lnTo>
                <a:lnTo>
                  <a:pt x="986" y="915"/>
                </a:lnTo>
                <a:lnTo>
                  <a:pt x="986" y="1016"/>
                </a:lnTo>
                <a:lnTo>
                  <a:pt x="986" y="864"/>
                </a:lnTo>
                <a:lnTo>
                  <a:pt x="988" y="991"/>
                </a:lnTo>
                <a:lnTo>
                  <a:pt x="988" y="889"/>
                </a:lnTo>
                <a:lnTo>
                  <a:pt x="989" y="1042"/>
                </a:lnTo>
                <a:lnTo>
                  <a:pt x="989" y="991"/>
                </a:lnTo>
                <a:lnTo>
                  <a:pt x="990" y="1016"/>
                </a:lnTo>
                <a:lnTo>
                  <a:pt x="990" y="1067"/>
                </a:lnTo>
                <a:lnTo>
                  <a:pt x="991" y="889"/>
                </a:lnTo>
                <a:lnTo>
                  <a:pt x="991" y="991"/>
                </a:lnTo>
                <a:lnTo>
                  <a:pt x="992" y="991"/>
                </a:lnTo>
                <a:lnTo>
                  <a:pt x="992" y="1016"/>
                </a:lnTo>
                <a:lnTo>
                  <a:pt x="992" y="864"/>
                </a:lnTo>
                <a:lnTo>
                  <a:pt x="993" y="991"/>
                </a:lnTo>
                <a:lnTo>
                  <a:pt x="993" y="991"/>
                </a:lnTo>
                <a:lnTo>
                  <a:pt x="993" y="1016"/>
                </a:lnTo>
                <a:lnTo>
                  <a:pt x="993" y="864"/>
                </a:lnTo>
                <a:lnTo>
                  <a:pt x="995" y="1016"/>
                </a:lnTo>
                <a:lnTo>
                  <a:pt x="995" y="991"/>
                </a:lnTo>
                <a:lnTo>
                  <a:pt x="995" y="1042"/>
                </a:lnTo>
                <a:lnTo>
                  <a:pt x="997" y="889"/>
                </a:lnTo>
                <a:lnTo>
                  <a:pt x="997" y="991"/>
                </a:lnTo>
                <a:lnTo>
                  <a:pt x="997" y="915"/>
                </a:lnTo>
                <a:lnTo>
                  <a:pt x="997" y="1042"/>
                </a:lnTo>
                <a:lnTo>
                  <a:pt x="998" y="889"/>
                </a:lnTo>
                <a:lnTo>
                  <a:pt x="998" y="940"/>
                </a:lnTo>
                <a:lnTo>
                  <a:pt x="999" y="940"/>
                </a:lnTo>
                <a:lnTo>
                  <a:pt x="999" y="1016"/>
                </a:lnTo>
                <a:lnTo>
                  <a:pt x="1000" y="889"/>
                </a:lnTo>
                <a:lnTo>
                  <a:pt x="1000" y="991"/>
                </a:lnTo>
                <a:lnTo>
                  <a:pt x="1001" y="915"/>
                </a:lnTo>
                <a:lnTo>
                  <a:pt x="1001" y="1067"/>
                </a:lnTo>
                <a:lnTo>
                  <a:pt x="1002" y="889"/>
                </a:lnTo>
                <a:lnTo>
                  <a:pt x="1002" y="1016"/>
                </a:lnTo>
                <a:lnTo>
                  <a:pt x="1002" y="940"/>
                </a:lnTo>
                <a:lnTo>
                  <a:pt x="1003" y="864"/>
                </a:lnTo>
                <a:lnTo>
                  <a:pt x="1004" y="1016"/>
                </a:lnTo>
                <a:lnTo>
                  <a:pt x="1004" y="940"/>
                </a:lnTo>
                <a:lnTo>
                  <a:pt x="1004" y="991"/>
                </a:lnTo>
                <a:lnTo>
                  <a:pt x="1004" y="915"/>
                </a:lnTo>
                <a:lnTo>
                  <a:pt x="1004" y="1016"/>
                </a:lnTo>
                <a:lnTo>
                  <a:pt x="1005" y="991"/>
                </a:lnTo>
                <a:lnTo>
                  <a:pt x="1006" y="940"/>
                </a:lnTo>
                <a:lnTo>
                  <a:pt x="1006" y="1042"/>
                </a:lnTo>
                <a:lnTo>
                  <a:pt x="1007" y="889"/>
                </a:lnTo>
                <a:lnTo>
                  <a:pt x="1007" y="1042"/>
                </a:lnTo>
                <a:lnTo>
                  <a:pt x="1008" y="966"/>
                </a:lnTo>
                <a:lnTo>
                  <a:pt x="1008" y="889"/>
                </a:lnTo>
                <a:lnTo>
                  <a:pt x="1009" y="1042"/>
                </a:lnTo>
                <a:lnTo>
                  <a:pt x="1009" y="966"/>
                </a:lnTo>
                <a:lnTo>
                  <a:pt x="1009" y="991"/>
                </a:lnTo>
                <a:lnTo>
                  <a:pt x="1009" y="889"/>
                </a:lnTo>
                <a:lnTo>
                  <a:pt x="1010" y="1016"/>
                </a:lnTo>
                <a:lnTo>
                  <a:pt x="1011" y="940"/>
                </a:lnTo>
                <a:lnTo>
                  <a:pt x="1011" y="991"/>
                </a:lnTo>
                <a:lnTo>
                  <a:pt x="1012" y="915"/>
                </a:lnTo>
                <a:lnTo>
                  <a:pt x="1012" y="1042"/>
                </a:lnTo>
                <a:lnTo>
                  <a:pt x="1012" y="991"/>
                </a:lnTo>
                <a:lnTo>
                  <a:pt x="1012" y="915"/>
                </a:lnTo>
                <a:lnTo>
                  <a:pt x="1013" y="1042"/>
                </a:lnTo>
                <a:lnTo>
                  <a:pt x="1013" y="889"/>
                </a:lnTo>
                <a:lnTo>
                  <a:pt x="1014" y="1016"/>
                </a:lnTo>
                <a:lnTo>
                  <a:pt x="1015" y="1016"/>
                </a:lnTo>
                <a:lnTo>
                  <a:pt x="1015" y="915"/>
                </a:lnTo>
                <a:lnTo>
                  <a:pt x="1015" y="1042"/>
                </a:lnTo>
                <a:lnTo>
                  <a:pt x="1016" y="991"/>
                </a:lnTo>
                <a:lnTo>
                  <a:pt x="1016" y="1016"/>
                </a:lnTo>
                <a:lnTo>
                  <a:pt x="1017" y="889"/>
                </a:lnTo>
                <a:lnTo>
                  <a:pt x="1018" y="1016"/>
                </a:lnTo>
                <a:lnTo>
                  <a:pt x="1018" y="940"/>
                </a:lnTo>
                <a:lnTo>
                  <a:pt x="1019" y="889"/>
                </a:lnTo>
                <a:lnTo>
                  <a:pt x="1019" y="1042"/>
                </a:lnTo>
                <a:lnTo>
                  <a:pt x="1020" y="991"/>
                </a:lnTo>
                <a:lnTo>
                  <a:pt x="1020" y="915"/>
                </a:lnTo>
                <a:lnTo>
                  <a:pt x="1020" y="1016"/>
                </a:lnTo>
                <a:lnTo>
                  <a:pt x="1021" y="889"/>
                </a:lnTo>
                <a:lnTo>
                  <a:pt x="1021" y="1016"/>
                </a:lnTo>
                <a:lnTo>
                  <a:pt x="1021" y="915"/>
                </a:lnTo>
                <a:lnTo>
                  <a:pt x="1023" y="1042"/>
                </a:lnTo>
                <a:lnTo>
                  <a:pt x="1023" y="940"/>
                </a:lnTo>
                <a:lnTo>
                  <a:pt x="1024" y="991"/>
                </a:lnTo>
                <a:lnTo>
                  <a:pt x="1024" y="864"/>
                </a:lnTo>
                <a:lnTo>
                  <a:pt x="1024" y="1042"/>
                </a:lnTo>
                <a:lnTo>
                  <a:pt x="1025" y="1016"/>
                </a:lnTo>
                <a:lnTo>
                  <a:pt x="1025" y="966"/>
                </a:lnTo>
                <a:lnTo>
                  <a:pt x="1026" y="915"/>
                </a:lnTo>
                <a:lnTo>
                  <a:pt x="1026" y="1042"/>
                </a:lnTo>
                <a:lnTo>
                  <a:pt x="1027" y="991"/>
                </a:lnTo>
                <a:lnTo>
                  <a:pt x="1027" y="966"/>
                </a:lnTo>
                <a:lnTo>
                  <a:pt x="1027" y="1016"/>
                </a:lnTo>
                <a:lnTo>
                  <a:pt x="1028" y="889"/>
                </a:lnTo>
                <a:lnTo>
                  <a:pt x="1028" y="966"/>
                </a:lnTo>
                <a:lnTo>
                  <a:pt x="1029" y="966"/>
                </a:lnTo>
                <a:lnTo>
                  <a:pt x="1029" y="1042"/>
                </a:lnTo>
                <a:lnTo>
                  <a:pt x="1030" y="864"/>
                </a:lnTo>
                <a:lnTo>
                  <a:pt x="1030" y="889"/>
                </a:lnTo>
                <a:lnTo>
                  <a:pt x="1030" y="991"/>
                </a:lnTo>
                <a:lnTo>
                  <a:pt x="1031" y="864"/>
                </a:lnTo>
                <a:lnTo>
                  <a:pt x="1032" y="1042"/>
                </a:lnTo>
                <a:lnTo>
                  <a:pt x="1032" y="915"/>
                </a:lnTo>
                <a:lnTo>
                  <a:pt x="1032" y="966"/>
                </a:lnTo>
                <a:lnTo>
                  <a:pt x="1032" y="889"/>
                </a:lnTo>
                <a:lnTo>
                  <a:pt x="1033" y="1042"/>
                </a:lnTo>
                <a:lnTo>
                  <a:pt x="1034" y="991"/>
                </a:lnTo>
                <a:lnTo>
                  <a:pt x="1034" y="991"/>
                </a:lnTo>
                <a:lnTo>
                  <a:pt x="1036" y="864"/>
                </a:lnTo>
                <a:lnTo>
                  <a:pt x="1036" y="966"/>
                </a:lnTo>
                <a:lnTo>
                  <a:pt x="1036" y="915"/>
                </a:lnTo>
                <a:lnTo>
                  <a:pt x="1036" y="1042"/>
                </a:lnTo>
                <a:lnTo>
                  <a:pt x="1037" y="940"/>
                </a:lnTo>
                <a:lnTo>
                  <a:pt x="1038" y="966"/>
                </a:lnTo>
                <a:lnTo>
                  <a:pt x="1038" y="1016"/>
                </a:lnTo>
                <a:lnTo>
                  <a:pt x="1039" y="889"/>
                </a:lnTo>
                <a:lnTo>
                  <a:pt x="1039" y="889"/>
                </a:lnTo>
                <a:lnTo>
                  <a:pt x="1039" y="915"/>
                </a:lnTo>
                <a:lnTo>
                  <a:pt x="1040" y="889"/>
                </a:lnTo>
                <a:lnTo>
                  <a:pt x="1040" y="991"/>
                </a:lnTo>
                <a:lnTo>
                  <a:pt x="1041" y="889"/>
                </a:lnTo>
                <a:lnTo>
                  <a:pt x="1041" y="966"/>
                </a:lnTo>
                <a:lnTo>
                  <a:pt x="1041" y="864"/>
                </a:lnTo>
                <a:lnTo>
                  <a:pt x="1042" y="1067"/>
                </a:lnTo>
                <a:lnTo>
                  <a:pt x="1043" y="940"/>
                </a:lnTo>
                <a:lnTo>
                  <a:pt x="1043" y="1016"/>
                </a:lnTo>
                <a:lnTo>
                  <a:pt x="1044" y="915"/>
                </a:lnTo>
                <a:lnTo>
                  <a:pt x="1044" y="1016"/>
                </a:lnTo>
                <a:lnTo>
                  <a:pt x="1045" y="940"/>
                </a:lnTo>
                <a:lnTo>
                  <a:pt x="1045" y="1016"/>
                </a:lnTo>
                <a:lnTo>
                  <a:pt x="1045" y="889"/>
                </a:lnTo>
                <a:lnTo>
                  <a:pt x="1046" y="966"/>
                </a:lnTo>
                <a:lnTo>
                  <a:pt x="1047" y="940"/>
                </a:lnTo>
                <a:lnTo>
                  <a:pt x="1048" y="889"/>
                </a:lnTo>
                <a:lnTo>
                  <a:pt x="1048" y="1016"/>
                </a:lnTo>
                <a:lnTo>
                  <a:pt x="1048" y="966"/>
                </a:lnTo>
                <a:lnTo>
                  <a:pt x="1048" y="915"/>
                </a:lnTo>
                <a:lnTo>
                  <a:pt x="1048" y="1016"/>
                </a:lnTo>
                <a:lnTo>
                  <a:pt x="1050" y="864"/>
                </a:lnTo>
                <a:lnTo>
                  <a:pt x="1050" y="991"/>
                </a:lnTo>
                <a:lnTo>
                  <a:pt x="1050" y="940"/>
                </a:lnTo>
                <a:lnTo>
                  <a:pt x="1050" y="889"/>
                </a:lnTo>
                <a:lnTo>
                  <a:pt x="1050" y="991"/>
                </a:lnTo>
                <a:lnTo>
                  <a:pt x="1052" y="889"/>
                </a:lnTo>
                <a:lnTo>
                  <a:pt x="1052" y="966"/>
                </a:lnTo>
                <a:lnTo>
                  <a:pt x="1052" y="1042"/>
                </a:lnTo>
                <a:lnTo>
                  <a:pt x="1052" y="889"/>
                </a:lnTo>
                <a:lnTo>
                  <a:pt x="1053" y="966"/>
                </a:lnTo>
                <a:lnTo>
                  <a:pt x="1054" y="940"/>
                </a:lnTo>
                <a:lnTo>
                  <a:pt x="1054" y="1016"/>
                </a:lnTo>
                <a:lnTo>
                  <a:pt x="1054" y="915"/>
                </a:lnTo>
                <a:lnTo>
                  <a:pt x="1055" y="915"/>
                </a:lnTo>
                <a:lnTo>
                  <a:pt x="1056" y="940"/>
                </a:lnTo>
                <a:lnTo>
                  <a:pt x="1056" y="991"/>
                </a:lnTo>
                <a:lnTo>
                  <a:pt x="1057" y="864"/>
                </a:lnTo>
                <a:lnTo>
                  <a:pt x="1057" y="864"/>
                </a:lnTo>
                <a:lnTo>
                  <a:pt x="1057" y="991"/>
                </a:lnTo>
                <a:lnTo>
                  <a:pt x="1057" y="864"/>
                </a:lnTo>
                <a:lnTo>
                  <a:pt x="1058" y="1016"/>
                </a:lnTo>
                <a:lnTo>
                  <a:pt x="1059" y="1016"/>
                </a:lnTo>
                <a:lnTo>
                  <a:pt x="1059" y="940"/>
                </a:lnTo>
                <a:lnTo>
                  <a:pt x="1059" y="1042"/>
                </a:lnTo>
                <a:lnTo>
                  <a:pt x="1060" y="915"/>
                </a:lnTo>
                <a:lnTo>
                  <a:pt x="1060" y="966"/>
                </a:lnTo>
                <a:lnTo>
                  <a:pt x="1061" y="889"/>
                </a:lnTo>
                <a:lnTo>
                  <a:pt x="1061" y="991"/>
                </a:lnTo>
                <a:lnTo>
                  <a:pt x="1061" y="864"/>
                </a:lnTo>
                <a:lnTo>
                  <a:pt x="1062" y="940"/>
                </a:lnTo>
                <a:lnTo>
                  <a:pt x="1063" y="966"/>
                </a:lnTo>
                <a:lnTo>
                  <a:pt x="1063" y="889"/>
                </a:lnTo>
                <a:lnTo>
                  <a:pt x="1063" y="1016"/>
                </a:lnTo>
                <a:lnTo>
                  <a:pt x="1064" y="940"/>
                </a:lnTo>
                <a:lnTo>
                  <a:pt x="1064" y="991"/>
                </a:lnTo>
                <a:lnTo>
                  <a:pt x="1064" y="1042"/>
                </a:lnTo>
                <a:lnTo>
                  <a:pt x="1066" y="889"/>
                </a:lnTo>
                <a:lnTo>
                  <a:pt x="1066" y="991"/>
                </a:lnTo>
                <a:lnTo>
                  <a:pt x="1067" y="1042"/>
                </a:lnTo>
                <a:lnTo>
                  <a:pt x="1067" y="864"/>
                </a:lnTo>
                <a:lnTo>
                  <a:pt x="1067" y="966"/>
                </a:lnTo>
                <a:lnTo>
                  <a:pt x="1068" y="940"/>
                </a:lnTo>
                <a:lnTo>
                  <a:pt x="1068" y="1016"/>
                </a:lnTo>
                <a:lnTo>
                  <a:pt x="1068" y="915"/>
                </a:lnTo>
                <a:lnTo>
                  <a:pt x="1069" y="991"/>
                </a:lnTo>
                <a:lnTo>
                  <a:pt x="1070" y="966"/>
                </a:lnTo>
                <a:lnTo>
                  <a:pt x="1070" y="1042"/>
                </a:lnTo>
                <a:lnTo>
                  <a:pt x="1070" y="915"/>
                </a:lnTo>
                <a:lnTo>
                  <a:pt x="1071" y="940"/>
                </a:lnTo>
                <a:lnTo>
                  <a:pt x="1071" y="991"/>
                </a:lnTo>
                <a:lnTo>
                  <a:pt x="1072" y="889"/>
                </a:lnTo>
                <a:lnTo>
                  <a:pt x="1072" y="1042"/>
                </a:lnTo>
                <a:lnTo>
                  <a:pt x="1073" y="915"/>
                </a:lnTo>
                <a:lnTo>
                  <a:pt x="1073" y="991"/>
                </a:lnTo>
                <a:lnTo>
                  <a:pt x="1073" y="1016"/>
                </a:lnTo>
                <a:lnTo>
                  <a:pt x="1074" y="889"/>
                </a:lnTo>
                <a:lnTo>
                  <a:pt x="1075" y="991"/>
                </a:lnTo>
                <a:lnTo>
                  <a:pt x="1075" y="966"/>
                </a:lnTo>
                <a:lnTo>
                  <a:pt x="1075" y="1042"/>
                </a:lnTo>
                <a:lnTo>
                  <a:pt x="1076" y="889"/>
                </a:lnTo>
                <a:lnTo>
                  <a:pt x="1076" y="966"/>
                </a:lnTo>
                <a:lnTo>
                  <a:pt x="1077" y="1016"/>
                </a:lnTo>
                <a:lnTo>
                  <a:pt x="1077" y="915"/>
                </a:lnTo>
                <a:lnTo>
                  <a:pt x="1077" y="1042"/>
                </a:lnTo>
                <a:lnTo>
                  <a:pt x="1078" y="940"/>
                </a:lnTo>
                <a:lnTo>
                  <a:pt x="1079" y="991"/>
                </a:lnTo>
                <a:lnTo>
                  <a:pt x="1079" y="1016"/>
                </a:lnTo>
                <a:lnTo>
                  <a:pt x="1079" y="889"/>
                </a:lnTo>
                <a:lnTo>
                  <a:pt x="1080" y="966"/>
                </a:lnTo>
                <a:lnTo>
                  <a:pt x="1080" y="940"/>
                </a:lnTo>
                <a:lnTo>
                  <a:pt x="1080" y="889"/>
                </a:lnTo>
                <a:lnTo>
                  <a:pt x="1080" y="1016"/>
                </a:lnTo>
                <a:lnTo>
                  <a:pt x="1082" y="940"/>
                </a:lnTo>
                <a:lnTo>
                  <a:pt x="1082" y="991"/>
                </a:lnTo>
                <a:lnTo>
                  <a:pt x="1082" y="915"/>
                </a:lnTo>
                <a:lnTo>
                  <a:pt x="1083" y="1042"/>
                </a:lnTo>
                <a:lnTo>
                  <a:pt x="1083" y="940"/>
                </a:lnTo>
                <a:lnTo>
                  <a:pt x="1083" y="940"/>
                </a:lnTo>
                <a:lnTo>
                  <a:pt x="1084" y="1016"/>
                </a:lnTo>
                <a:lnTo>
                  <a:pt x="1084" y="889"/>
                </a:lnTo>
                <a:lnTo>
                  <a:pt x="1085" y="991"/>
                </a:lnTo>
                <a:lnTo>
                  <a:pt x="1086" y="966"/>
                </a:lnTo>
                <a:lnTo>
                  <a:pt x="1086" y="889"/>
                </a:lnTo>
                <a:lnTo>
                  <a:pt x="1086" y="1016"/>
                </a:lnTo>
                <a:lnTo>
                  <a:pt x="1087" y="915"/>
                </a:lnTo>
                <a:lnTo>
                  <a:pt x="1087" y="1016"/>
                </a:lnTo>
                <a:lnTo>
                  <a:pt x="1088" y="889"/>
                </a:lnTo>
                <a:lnTo>
                  <a:pt x="1089" y="991"/>
                </a:lnTo>
                <a:lnTo>
                  <a:pt x="1089" y="966"/>
                </a:lnTo>
                <a:lnTo>
                  <a:pt x="1090" y="889"/>
                </a:lnTo>
                <a:lnTo>
                  <a:pt x="1091" y="1067"/>
                </a:lnTo>
                <a:lnTo>
                  <a:pt x="1091" y="940"/>
                </a:lnTo>
                <a:lnTo>
                  <a:pt x="1091" y="1016"/>
                </a:lnTo>
                <a:lnTo>
                  <a:pt x="1091" y="1042"/>
                </a:lnTo>
                <a:lnTo>
                  <a:pt x="1092" y="889"/>
                </a:lnTo>
                <a:lnTo>
                  <a:pt x="1092" y="966"/>
                </a:lnTo>
                <a:lnTo>
                  <a:pt x="1092" y="966"/>
                </a:lnTo>
                <a:lnTo>
                  <a:pt x="1094" y="1042"/>
                </a:lnTo>
                <a:lnTo>
                  <a:pt x="1094" y="889"/>
                </a:lnTo>
                <a:lnTo>
                  <a:pt x="1094" y="966"/>
                </a:lnTo>
                <a:lnTo>
                  <a:pt x="1095" y="1016"/>
                </a:lnTo>
                <a:lnTo>
                  <a:pt x="1095" y="889"/>
                </a:lnTo>
                <a:lnTo>
                  <a:pt x="1096" y="966"/>
                </a:lnTo>
                <a:lnTo>
                  <a:pt x="1096" y="915"/>
                </a:lnTo>
                <a:lnTo>
                  <a:pt x="1097" y="864"/>
                </a:lnTo>
                <a:lnTo>
                  <a:pt x="1097" y="1016"/>
                </a:lnTo>
                <a:lnTo>
                  <a:pt x="1098" y="940"/>
                </a:lnTo>
                <a:lnTo>
                  <a:pt x="1098" y="991"/>
                </a:lnTo>
                <a:lnTo>
                  <a:pt x="1099" y="889"/>
                </a:lnTo>
                <a:lnTo>
                  <a:pt x="1099" y="1042"/>
                </a:lnTo>
                <a:lnTo>
                  <a:pt x="1099" y="991"/>
                </a:lnTo>
                <a:lnTo>
                  <a:pt x="1100" y="991"/>
                </a:lnTo>
                <a:lnTo>
                  <a:pt x="1101" y="1016"/>
                </a:lnTo>
                <a:lnTo>
                  <a:pt x="1101" y="864"/>
                </a:lnTo>
                <a:lnTo>
                  <a:pt x="1101" y="940"/>
                </a:lnTo>
                <a:lnTo>
                  <a:pt x="1101" y="940"/>
                </a:lnTo>
                <a:lnTo>
                  <a:pt x="1102" y="889"/>
                </a:lnTo>
                <a:lnTo>
                  <a:pt x="1102" y="1016"/>
                </a:lnTo>
                <a:lnTo>
                  <a:pt x="1103" y="991"/>
                </a:lnTo>
                <a:lnTo>
                  <a:pt x="1103" y="915"/>
                </a:lnTo>
                <a:lnTo>
                  <a:pt x="1104" y="1016"/>
                </a:lnTo>
                <a:lnTo>
                  <a:pt x="1104" y="889"/>
                </a:lnTo>
                <a:lnTo>
                  <a:pt x="1105" y="915"/>
                </a:lnTo>
                <a:lnTo>
                  <a:pt x="1105" y="940"/>
                </a:lnTo>
                <a:lnTo>
                  <a:pt x="1105" y="889"/>
                </a:lnTo>
                <a:lnTo>
                  <a:pt x="1106" y="1067"/>
                </a:lnTo>
                <a:lnTo>
                  <a:pt x="1107" y="940"/>
                </a:lnTo>
                <a:lnTo>
                  <a:pt x="1107" y="915"/>
                </a:lnTo>
                <a:lnTo>
                  <a:pt x="1108" y="1016"/>
                </a:lnTo>
                <a:lnTo>
                  <a:pt x="1108" y="940"/>
                </a:lnTo>
                <a:lnTo>
                  <a:pt x="1109" y="1016"/>
                </a:lnTo>
                <a:lnTo>
                  <a:pt x="1109" y="1042"/>
                </a:lnTo>
                <a:lnTo>
                  <a:pt x="1109" y="889"/>
                </a:lnTo>
                <a:lnTo>
                  <a:pt x="1110" y="940"/>
                </a:lnTo>
                <a:lnTo>
                  <a:pt x="1110" y="966"/>
                </a:lnTo>
                <a:lnTo>
                  <a:pt x="1111" y="1042"/>
                </a:lnTo>
                <a:lnTo>
                  <a:pt x="1111" y="864"/>
                </a:lnTo>
                <a:lnTo>
                  <a:pt x="1112" y="991"/>
                </a:lnTo>
                <a:lnTo>
                  <a:pt x="1112" y="915"/>
                </a:lnTo>
                <a:lnTo>
                  <a:pt x="1113" y="1067"/>
                </a:lnTo>
                <a:lnTo>
                  <a:pt x="1114" y="991"/>
                </a:lnTo>
                <a:lnTo>
                  <a:pt x="1114" y="1016"/>
                </a:lnTo>
                <a:lnTo>
                  <a:pt x="1115" y="1042"/>
                </a:lnTo>
                <a:lnTo>
                  <a:pt x="1115" y="889"/>
                </a:lnTo>
                <a:lnTo>
                  <a:pt x="1115" y="1016"/>
                </a:lnTo>
                <a:lnTo>
                  <a:pt x="1116" y="889"/>
                </a:lnTo>
                <a:lnTo>
                  <a:pt x="1117" y="1016"/>
                </a:lnTo>
                <a:lnTo>
                  <a:pt x="1117" y="1016"/>
                </a:lnTo>
                <a:lnTo>
                  <a:pt x="1118" y="915"/>
                </a:lnTo>
                <a:lnTo>
                  <a:pt x="1118" y="889"/>
                </a:lnTo>
                <a:lnTo>
                  <a:pt x="1119" y="1042"/>
                </a:lnTo>
                <a:lnTo>
                  <a:pt x="1119" y="940"/>
                </a:lnTo>
                <a:lnTo>
                  <a:pt x="1119" y="991"/>
                </a:lnTo>
                <a:lnTo>
                  <a:pt x="1119" y="1042"/>
                </a:lnTo>
                <a:lnTo>
                  <a:pt x="1120" y="889"/>
                </a:lnTo>
                <a:lnTo>
                  <a:pt x="1121" y="991"/>
                </a:lnTo>
                <a:lnTo>
                  <a:pt x="1121" y="915"/>
                </a:lnTo>
                <a:lnTo>
                  <a:pt x="1121" y="1016"/>
                </a:lnTo>
                <a:lnTo>
                  <a:pt x="1122" y="864"/>
                </a:lnTo>
                <a:lnTo>
                  <a:pt x="1123" y="915"/>
                </a:lnTo>
                <a:lnTo>
                  <a:pt x="1123" y="991"/>
                </a:lnTo>
                <a:lnTo>
                  <a:pt x="1123" y="864"/>
                </a:lnTo>
                <a:lnTo>
                  <a:pt x="1123" y="1042"/>
                </a:lnTo>
                <a:lnTo>
                  <a:pt x="1124" y="1042"/>
                </a:lnTo>
                <a:lnTo>
                  <a:pt x="1125" y="966"/>
                </a:lnTo>
                <a:lnTo>
                  <a:pt x="1125" y="1016"/>
                </a:lnTo>
                <a:lnTo>
                  <a:pt x="1126" y="889"/>
                </a:lnTo>
                <a:lnTo>
                  <a:pt x="1126" y="915"/>
                </a:lnTo>
                <a:lnTo>
                  <a:pt x="1127" y="940"/>
                </a:lnTo>
                <a:lnTo>
                  <a:pt x="1127" y="864"/>
                </a:lnTo>
                <a:lnTo>
                  <a:pt x="1127" y="1016"/>
                </a:lnTo>
                <a:lnTo>
                  <a:pt x="1128" y="889"/>
                </a:lnTo>
                <a:lnTo>
                  <a:pt x="1128" y="991"/>
                </a:lnTo>
                <a:lnTo>
                  <a:pt x="1128" y="889"/>
                </a:lnTo>
                <a:lnTo>
                  <a:pt x="1129" y="1016"/>
                </a:lnTo>
                <a:lnTo>
                  <a:pt x="1130" y="1016"/>
                </a:lnTo>
                <a:lnTo>
                  <a:pt x="1130" y="915"/>
                </a:lnTo>
                <a:lnTo>
                  <a:pt x="1130" y="889"/>
                </a:lnTo>
                <a:lnTo>
                  <a:pt x="1130" y="1042"/>
                </a:lnTo>
                <a:lnTo>
                  <a:pt x="1131" y="1016"/>
                </a:lnTo>
                <a:lnTo>
                  <a:pt x="1132" y="966"/>
                </a:lnTo>
                <a:lnTo>
                  <a:pt x="1132" y="1016"/>
                </a:lnTo>
                <a:lnTo>
                  <a:pt x="1133" y="889"/>
                </a:lnTo>
                <a:lnTo>
                  <a:pt x="1133" y="991"/>
                </a:lnTo>
                <a:lnTo>
                  <a:pt x="1134" y="915"/>
                </a:lnTo>
                <a:lnTo>
                  <a:pt x="1134" y="1067"/>
                </a:lnTo>
                <a:lnTo>
                  <a:pt x="1135" y="991"/>
                </a:lnTo>
                <a:lnTo>
                  <a:pt x="1135" y="1016"/>
                </a:lnTo>
                <a:lnTo>
                  <a:pt x="1136" y="889"/>
                </a:lnTo>
                <a:lnTo>
                  <a:pt x="1136" y="1042"/>
                </a:lnTo>
                <a:lnTo>
                  <a:pt x="1137" y="940"/>
                </a:lnTo>
                <a:lnTo>
                  <a:pt x="1137" y="940"/>
                </a:lnTo>
                <a:lnTo>
                  <a:pt x="1137" y="889"/>
                </a:lnTo>
                <a:lnTo>
                  <a:pt x="1138" y="1067"/>
                </a:lnTo>
                <a:lnTo>
                  <a:pt x="1138" y="991"/>
                </a:lnTo>
                <a:lnTo>
                  <a:pt x="1138" y="889"/>
                </a:lnTo>
                <a:lnTo>
                  <a:pt x="1140" y="1016"/>
                </a:lnTo>
                <a:lnTo>
                  <a:pt x="1140" y="915"/>
                </a:lnTo>
                <a:lnTo>
                  <a:pt x="1141" y="991"/>
                </a:lnTo>
                <a:lnTo>
                  <a:pt x="1141" y="889"/>
                </a:lnTo>
                <a:lnTo>
                  <a:pt x="1142" y="1042"/>
                </a:lnTo>
                <a:lnTo>
                  <a:pt x="1142" y="940"/>
                </a:lnTo>
                <a:lnTo>
                  <a:pt x="1142" y="889"/>
                </a:lnTo>
                <a:lnTo>
                  <a:pt x="1142" y="991"/>
                </a:lnTo>
                <a:lnTo>
                  <a:pt x="1144" y="940"/>
                </a:lnTo>
                <a:lnTo>
                  <a:pt x="1144" y="1016"/>
                </a:lnTo>
                <a:lnTo>
                  <a:pt x="1145" y="915"/>
                </a:lnTo>
                <a:lnTo>
                  <a:pt x="1145" y="1042"/>
                </a:lnTo>
                <a:lnTo>
                  <a:pt x="1146" y="966"/>
                </a:lnTo>
                <a:lnTo>
                  <a:pt x="1146" y="1016"/>
                </a:lnTo>
                <a:lnTo>
                  <a:pt x="1146" y="1042"/>
                </a:lnTo>
                <a:lnTo>
                  <a:pt x="1146" y="889"/>
                </a:lnTo>
                <a:lnTo>
                  <a:pt x="1147" y="966"/>
                </a:lnTo>
                <a:lnTo>
                  <a:pt x="1147" y="940"/>
                </a:lnTo>
                <a:lnTo>
                  <a:pt x="1148" y="1016"/>
                </a:lnTo>
                <a:lnTo>
                  <a:pt x="1149" y="864"/>
                </a:lnTo>
                <a:lnTo>
                  <a:pt x="1149" y="1016"/>
                </a:lnTo>
                <a:lnTo>
                  <a:pt x="1150" y="915"/>
                </a:lnTo>
                <a:lnTo>
                  <a:pt x="1150" y="889"/>
                </a:lnTo>
                <a:lnTo>
                  <a:pt x="1151" y="1042"/>
                </a:lnTo>
                <a:lnTo>
                  <a:pt x="1151" y="940"/>
                </a:lnTo>
                <a:lnTo>
                  <a:pt x="1151" y="991"/>
                </a:lnTo>
                <a:lnTo>
                  <a:pt x="1151" y="889"/>
                </a:lnTo>
                <a:lnTo>
                  <a:pt x="1152" y="1042"/>
                </a:lnTo>
                <a:lnTo>
                  <a:pt x="1153" y="991"/>
                </a:lnTo>
                <a:lnTo>
                  <a:pt x="1153" y="889"/>
                </a:lnTo>
                <a:lnTo>
                  <a:pt x="1153" y="1016"/>
                </a:lnTo>
                <a:lnTo>
                  <a:pt x="1153" y="864"/>
                </a:lnTo>
                <a:lnTo>
                  <a:pt x="1154" y="966"/>
                </a:lnTo>
                <a:lnTo>
                  <a:pt x="1154" y="915"/>
                </a:lnTo>
                <a:lnTo>
                  <a:pt x="1155" y="889"/>
                </a:lnTo>
                <a:lnTo>
                  <a:pt x="1155" y="1093"/>
                </a:lnTo>
                <a:lnTo>
                  <a:pt x="1156" y="966"/>
                </a:lnTo>
                <a:lnTo>
                  <a:pt x="1156" y="991"/>
                </a:lnTo>
                <a:lnTo>
                  <a:pt x="1157" y="889"/>
                </a:lnTo>
                <a:lnTo>
                  <a:pt x="1157" y="1016"/>
                </a:lnTo>
                <a:lnTo>
                  <a:pt x="1158" y="991"/>
                </a:lnTo>
                <a:lnTo>
                  <a:pt x="1158" y="889"/>
                </a:lnTo>
                <a:lnTo>
                  <a:pt x="1159" y="1042"/>
                </a:lnTo>
                <a:lnTo>
                  <a:pt x="1160" y="966"/>
                </a:lnTo>
                <a:lnTo>
                  <a:pt x="1160" y="1016"/>
                </a:lnTo>
                <a:lnTo>
                  <a:pt x="1161" y="889"/>
                </a:lnTo>
                <a:lnTo>
                  <a:pt x="1162" y="1016"/>
                </a:lnTo>
                <a:lnTo>
                  <a:pt x="1162" y="940"/>
                </a:lnTo>
                <a:lnTo>
                  <a:pt x="1162" y="889"/>
                </a:lnTo>
                <a:lnTo>
                  <a:pt x="1162" y="1016"/>
                </a:lnTo>
                <a:lnTo>
                  <a:pt x="1163" y="991"/>
                </a:lnTo>
                <a:lnTo>
                  <a:pt x="1164" y="991"/>
                </a:lnTo>
                <a:lnTo>
                  <a:pt x="1164" y="915"/>
                </a:lnTo>
                <a:lnTo>
                  <a:pt x="1164" y="1042"/>
                </a:lnTo>
                <a:lnTo>
                  <a:pt x="1165" y="966"/>
                </a:lnTo>
                <a:lnTo>
                  <a:pt x="1165" y="915"/>
                </a:lnTo>
                <a:lnTo>
                  <a:pt x="1166" y="1042"/>
                </a:lnTo>
                <a:lnTo>
                  <a:pt x="1166" y="889"/>
                </a:lnTo>
                <a:lnTo>
                  <a:pt x="1167" y="940"/>
                </a:lnTo>
                <a:lnTo>
                  <a:pt x="1167" y="966"/>
                </a:lnTo>
                <a:lnTo>
                  <a:pt x="1167" y="889"/>
                </a:lnTo>
                <a:lnTo>
                  <a:pt x="1168" y="1016"/>
                </a:lnTo>
                <a:lnTo>
                  <a:pt x="1169" y="966"/>
                </a:lnTo>
                <a:lnTo>
                  <a:pt x="1169" y="966"/>
                </a:lnTo>
                <a:lnTo>
                  <a:pt x="1169" y="915"/>
                </a:lnTo>
                <a:lnTo>
                  <a:pt x="1169" y="1016"/>
                </a:lnTo>
                <a:lnTo>
                  <a:pt x="1170" y="966"/>
                </a:lnTo>
                <a:lnTo>
                  <a:pt x="1171" y="940"/>
                </a:lnTo>
                <a:lnTo>
                  <a:pt x="1171" y="1042"/>
                </a:lnTo>
                <a:lnTo>
                  <a:pt x="1172" y="889"/>
                </a:lnTo>
                <a:lnTo>
                  <a:pt x="1172" y="966"/>
                </a:lnTo>
                <a:lnTo>
                  <a:pt x="1173" y="1042"/>
                </a:lnTo>
                <a:lnTo>
                  <a:pt x="1174" y="864"/>
                </a:lnTo>
                <a:lnTo>
                  <a:pt x="1174" y="940"/>
                </a:lnTo>
                <a:lnTo>
                  <a:pt x="1174" y="915"/>
                </a:lnTo>
                <a:lnTo>
                  <a:pt x="1174" y="1016"/>
                </a:lnTo>
                <a:lnTo>
                  <a:pt x="1176" y="940"/>
                </a:lnTo>
                <a:lnTo>
                  <a:pt x="1176" y="1016"/>
                </a:lnTo>
                <a:lnTo>
                  <a:pt x="1177" y="889"/>
                </a:lnTo>
                <a:lnTo>
                  <a:pt x="1178" y="940"/>
                </a:lnTo>
                <a:lnTo>
                  <a:pt x="1178" y="915"/>
                </a:lnTo>
                <a:lnTo>
                  <a:pt x="1178" y="1016"/>
                </a:lnTo>
                <a:lnTo>
                  <a:pt x="1179" y="864"/>
                </a:lnTo>
                <a:lnTo>
                  <a:pt x="1179" y="991"/>
                </a:lnTo>
                <a:lnTo>
                  <a:pt x="1180" y="889"/>
                </a:lnTo>
                <a:lnTo>
                  <a:pt x="1180" y="1016"/>
                </a:lnTo>
                <a:lnTo>
                  <a:pt x="1181" y="915"/>
                </a:lnTo>
                <a:lnTo>
                  <a:pt x="1182" y="991"/>
                </a:lnTo>
                <a:lnTo>
                  <a:pt x="1182" y="889"/>
                </a:lnTo>
                <a:lnTo>
                  <a:pt x="1182" y="1042"/>
                </a:lnTo>
                <a:lnTo>
                  <a:pt x="1183" y="991"/>
                </a:lnTo>
                <a:lnTo>
                  <a:pt x="1183" y="966"/>
                </a:lnTo>
                <a:lnTo>
                  <a:pt x="1184" y="889"/>
                </a:lnTo>
                <a:lnTo>
                  <a:pt x="1184" y="1016"/>
                </a:lnTo>
                <a:lnTo>
                  <a:pt x="1185" y="940"/>
                </a:lnTo>
                <a:lnTo>
                  <a:pt x="1185" y="966"/>
                </a:lnTo>
                <a:lnTo>
                  <a:pt x="1185" y="864"/>
                </a:lnTo>
                <a:lnTo>
                  <a:pt x="1185" y="1016"/>
                </a:lnTo>
                <a:lnTo>
                  <a:pt x="1186" y="889"/>
                </a:lnTo>
                <a:lnTo>
                  <a:pt x="1187" y="966"/>
                </a:lnTo>
                <a:lnTo>
                  <a:pt x="1187" y="1042"/>
                </a:lnTo>
                <a:lnTo>
                  <a:pt x="1188" y="915"/>
                </a:lnTo>
                <a:lnTo>
                  <a:pt x="1188" y="991"/>
                </a:lnTo>
                <a:lnTo>
                  <a:pt x="1189" y="940"/>
                </a:lnTo>
                <a:lnTo>
                  <a:pt x="1189" y="1042"/>
                </a:lnTo>
                <a:lnTo>
                  <a:pt x="1190" y="889"/>
                </a:lnTo>
                <a:lnTo>
                  <a:pt x="1190" y="1016"/>
                </a:lnTo>
                <a:lnTo>
                  <a:pt x="1190" y="966"/>
                </a:lnTo>
                <a:lnTo>
                  <a:pt x="1190" y="1016"/>
                </a:lnTo>
                <a:lnTo>
                  <a:pt x="1190" y="915"/>
                </a:lnTo>
                <a:lnTo>
                  <a:pt x="1192" y="1016"/>
                </a:lnTo>
                <a:lnTo>
                  <a:pt x="1192" y="915"/>
                </a:lnTo>
                <a:lnTo>
                  <a:pt x="1192" y="889"/>
                </a:lnTo>
                <a:lnTo>
                  <a:pt x="1193" y="1067"/>
                </a:lnTo>
                <a:lnTo>
                  <a:pt x="1193" y="966"/>
                </a:lnTo>
                <a:lnTo>
                  <a:pt x="1194" y="991"/>
                </a:lnTo>
                <a:lnTo>
                  <a:pt x="1194" y="1016"/>
                </a:lnTo>
                <a:lnTo>
                  <a:pt x="1195" y="864"/>
                </a:lnTo>
                <a:lnTo>
                  <a:pt x="1195" y="915"/>
                </a:lnTo>
                <a:lnTo>
                  <a:pt x="1196" y="991"/>
                </a:lnTo>
                <a:lnTo>
                  <a:pt x="1196" y="889"/>
                </a:lnTo>
                <a:lnTo>
                  <a:pt x="1197" y="1016"/>
                </a:lnTo>
                <a:lnTo>
                  <a:pt x="1197" y="991"/>
                </a:lnTo>
                <a:lnTo>
                  <a:pt x="1197" y="966"/>
                </a:lnTo>
                <a:lnTo>
                  <a:pt x="1197" y="1042"/>
                </a:lnTo>
                <a:lnTo>
                  <a:pt x="1199" y="889"/>
                </a:lnTo>
                <a:lnTo>
                  <a:pt x="1199" y="991"/>
                </a:lnTo>
                <a:lnTo>
                  <a:pt x="1199" y="915"/>
                </a:lnTo>
                <a:lnTo>
                  <a:pt x="1200" y="1016"/>
                </a:lnTo>
                <a:lnTo>
                  <a:pt x="1200" y="864"/>
                </a:lnTo>
                <a:lnTo>
                  <a:pt x="1201" y="966"/>
                </a:lnTo>
                <a:lnTo>
                  <a:pt x="1201" y="915"/>
                </a:lnTo>
                <a:lnTo>
                  <a:pt x="1201" y="889"/>
                </a:lnTo>
                <a:lnTo>
                  <a:pt x="1202" y="1042"/>
                </a:lnTo>
                <a:lnTo>
                  <a:pt x="1202" y="966"/>
                </a:lnTo>
                <a:lnTo>
                  <a:pt x="1203" y="889"/>
                </a:lnTo>
                <a:lnTo>
                  <a:pt x="1203" y="1016"/>
                </a:lnTo>
                <a:lnTo>
                  <a:pt x="1204" y="966"/>
                </a:lnTo>
                <a:lnTo>
                  <a:pt x="1205" y="966"/>
                </a:lnTo>
                <a:lnTo>
                  <a:pt x="1205" y="1016"/>
                </a:lnTo>
                <a:lnTo>
                  <a:pt x="1205" y="889"/>
                </a:lnTo>
                <a:lnTo>
                  <a:pt x="1206" y="889"/>
                </a:lnTo>
                <a:lnTo>
                  <a:pt x="1206" y="915"/>
                </a:lnTo>
                <a:lnTo>
                  <a:pt x="1207" y="1042"/>
                </a:lnTo>
                <a:lnTo>
                  <a:pt x="1208" y="991"/>
                </a:lnTo>
                <a:lnTo>
                  <a:pt x="1208" y="940"/>
                </a:lnTo>
                <a:lnTo>
                  <a:pt x="1208" y="1016"/>
                </a:lnTo>
                <a:lnTo>
                  <a:pt x="1209" y="864"/>
                </a:lnTo>
                <a:lnTo>
                  <a:pt x="1209" y="940"/>
                </a:lnTo>
                <a:lnTo>
                  <a:pt x="1209" y="991"/>
                </a:lnTo>
                <a:lnTo>
                  <a:pt x="1210" y="889"/>
                </a:lnTo>
                <a:lnTo>
                  <a:pt x="1211" y="1016"/>
                </a:lnTo>
                <a:lnTo>
                  <a:pt x="1211" y="991"/>
                </a:lnTo>
                <a:lnTo>
                  <a:pt x="1212" y="940"/>
                </a:lnTo>
                <a:lnTo>
                  <a:pt x="1212" y="1042"/>
                </a:lnTo>
                <a:lnTo>
                  <a:pt x="1213" y="889"/>
                </a:lnTo>
                <a:lnTo>
                  <a:pt x="1213" y="915"/>
                </a:lnTo>
                <a:lnTo>
                  <a:pt x="1213" y="940"/>
                </a:lnTo>
                <a:lnTo>
                  <a:pt x="1213" y="1016"/>
                </a:lnTo>
                <a:lnTo>
                  <a:pt x="1214" y="889"/>
                </a:lnTo>
                <a:lnTo>
                  <a:pt x="1215" y="915"/>
                </a:lnTo>
                <a:lnTo>
                  <a:pt x="1215" y="966"/>
                </a:lnTo>
                <a:lnTo>
                  <a:pt x="1216" y="1016"/>
                </a:lnTo>
                <a:lnTo>
                  <a:pt x="1216" y="889"/>
                </a:lnTo>
                <a:lnTo>
                  <a:pt x="1217" y="966"/>
                </a:lnTo>
                <a:lnTo>
                  <a:pt x="1217" y="966"/>
                </a:lnTo>
                <a:lnTo>
                  <a:pt x="1218" y="1042"/>
                </a:lnTo>
                <a:lnTo>
                  <a:pt x="1218" y="889"/>
                </a:lnTo>
                <a:lnTo>
                  <a:pt x="1218" y="915"/>
                </a:lnTo>
                <a:lnTo>
                  <a:pt x="1218" y="1016"/>
                </a:lnTo>
                <a:lnTo>
                  <a:pt x="1220" y="864"/>
                </a:lnTo>
                <a:lnTo>
                  <a:pt x="1221" y="940"/>
                </a:lnTo>
                <a:lnTo>
                  <a:pt x="1221" y="1042"/>
                </a:lnTo>
                <a:lnTo>
                  <a:pt x="1221" y="864"/>
                </a:lnTo>
                <a:lnTo>
                  <a:pt x="1222" y="940"/>
                </a:lnTo>
                <a:lnTo>
                  <a:pt x="1222" y="1016"/>
                </a:lnTo>
                <a:lnTo>
                  <a:pt x="1223" y="864"/>
                </a:lnTo>
                <a:lnTo>
                  <a:pt x="1223" y="1042"/>
                </a:lnTo>
                <a:lnTo>
                  <a:pt x="1224" y="1042"/>
                </a:lnTo>
                <a:lnTo>
                  <a:pt x="1224" y="940"/>
                </a:lnTo>
                <a:lnTo>
                  <a:pt x="1224" y="1042"/>
                </a:lnTo>
                <a:lnTo>
                  <a:pt x="1224" y="915"/>
                </a:lnTo>
                <a:lnTo>
                  <a:pt x="1225" y="915"/>
                </a:lnTo>
                <a:lnTo>
                  <a:pt x="1226" y="1016"/>
                </a:lnTo>
                <a:lnTo>
                  <a:pt x="1226" y="1042"/>
                </a:lnTo>
                <a:lnTo>
                  <a:pt x="1227" y="864"/>
                </a:lnTo>
                <a:lnTo>
                  <a:pt x="1227" y="966"/>
                </a:lnTo>
                <a:lnTo>
                  <a:pt x="1227" y="889"/>
                </a:lnTo>
                <a:lnTo>
                  <a:pt x="1229" y="1016"/>
                </a:lnTo>
                <a:lnTo>
                  <a:pt x="1229" y="991"/>
                </a:lnTo>
                <a:lnTo>
                  <a:pt x="1229" y="940"/>
                </a:lnTo>
                <a:lnTo>
                  <a:pt x="1229" y="1016"/>
                </a:lnTo>
                <a:lnTo>
                  <a:pt x="1229" y="889"/>
                </a:lnTo>
                <a:lnTo>
                  <a:pt x="1231" y="940"/>
                </a:lnTo>
                <a:lnTo>
                  <a:pt x="1231" y="1016"/>
                </a:lnTo>
                <a:lnTo>
                  <a:pt x="1232" y="864"/>
                </a:lnTo>
                <a:lnTo>
                  <a:pt x="1233" y="889"/>
                </a:lnTo>
                <a:lnTo>
                  <a:pt x="1233" y="991"/>
                </a:lnTo>
                <a:lnTo>
                  <a:pt x="1233" y="1016"/>
                </a:lnTo>
                <a:lnTo>
                  <a:pt x="1234" y="864"/>
                </a:lnTo>
                <a:lnTo>
                  <a:pt x="1234" y="991"/>
                </a:lnTo>
                <a:lnTo>
                  <a:pt x="1235" y="889"/>
                </a:lnTo>
                <a:lnTo>
                  <a:pt x="1235" y="1016"/>
                </a:lnTo>
                <a:lnTo>
                  <a:pt x="1236" y="1016"/>
                </a:lnTo>
                <a:lnTo>
                  <a:pt x="1236" y="1016"/>
                </a:lnTo>
                <a:lnTo>
                  <a:pt x="1237" y="1042"/>
                </a:lnTo>
                <a:lnTo>
                  <a:pt x="1237" y="864"/>
                </a:lnTo>
                <a:lnTo>
                  <a:pt x="1238" y="966"/>
                </a:lnTo>
                <a:lnTo>
                  <a:pt x="1238" y="889"/>
                </a:lnTo>
                <a:lnTo>
                  <a:pt x="1239" y="1042"/>
                </a:lnTo>
                <a:lnTo>
                  <a:pt x="1240" y="915"/>
                </a:lnTo>
                <a:lnTo>
                  <a:pt x="1240" y="991"/>
                </a:lnTo>
                <a:lnTo>
                  <a:pt x="1241" y="889"/>
                </a:lnTo>
                <a:lnTo>
                  <a:pt x="1241" y="1042"/>
                </a:lnTo>
                <a:lnTo>
                  <a:pt x="1241" y="1016"/>
                </a:lnTo>
                <a:lnTo>
                  <a:pt x="1242" y="940"/>
                </a:lnTo>
                <a:lnTo>
                  <a:pt x="1242" y="1042"/>
                </a:lnTo>
                <a:lnTo>
                  <a:pt x="1242" y="889"/>
                </a:lnTo>
                <a:lnTo>
                  <a:pt x="1243" y="915"/>
                </a:lnTo>
                <a:lnTo>
                  <a:pt x="1244" y="991"/>
                </a:lnTo>
                <a:lnTo>
                  <a:pt x="1244" y="889"/>
                </a:lnTo>
                <a:lnTo>
                  <a:pt x="1245" y="1042"/>
                </a:lnTo>
                <a:lnTo>
                  <a:pt x="1245" y="915"/>
                </a:lnTo>
                <a:lnTo>
                  <a:pt x="1245" y="991"/>
                </a:lnTo>
                <a:lnTo>
                  <a:pt x="1246" y="889"/>
                </a:lnTo>
                <a:lnTo>
                  <a:pt x="1247" y="1067"/>
                </a:lnTo>
                <a:lnTo>
                  <a:pt x="1247" y="991"/>
                </a:lnTo>
                <a:lnTo>
                  <a:pt x="1248" y="889"/>
                </a:lnTo>
                <a:lnTo>
                  <a:pt x="1248" y="1042"/>
                </a:lnTo>
                <a:lnTo>
                  <a:pt x="1249" y="966"/>
                </a:lnTo>
                <a:lnTo>
                  <a:pt x="1249" y="915"/>
                </a:lnTo>
                <a:lnTo>
                  <a:pt x="1249" y="889"/>
                </a:lnTo>
                <a:lnTo>
                  <a:pt x="1250" y="1042"/>
                </a:lnTo>
                <a:lnTo>
                  <a:pt x="1250" y="966"/>
                </a:lnTo>
                <a:lnTo>
                  <a:pt x="1251" y="966"/>
                </a:lnTo>
                <a:lnTo>
                  <a:pt x="1251" y="889"/>
                </a:lnTo>
                <a:lnTo>
                  <a:pt x="1252" y="1042"/>
                </a:lnTo>
                <a:lnTo>
                  <a:pt x="1252" y="915"/>
                </a:lnTo>
                <a:lnTo>
                  <a:pt x="1252" y="991"/>
                </a:lnTo>
                <a:lnTo>
                  <a:pt x="1252" y="889"/>
                </a:lnTo>
                <a:lnTo>
                  <a:pt x="1254" y="889"/>
                </a:lnTo>
                <a:lnTo>
                  <a:pt x="1254" y="966"/>
                </a:lnTo>
                <a:lnTo>
                  <a:pt x="1254" y="1016"/>
                </a:lnTo>
                <a:lnTo>
                  <a:pt x="1254" y="864"/>
                </a:lnTo>
                <a:lnTo>
                  <a:pt x="1256" y="940"/>
                </a:lnTo>
                <a:lnTo>
                  <a:pt x="1256" y="1016"/>
                </a:lnTo>
                <a:lnTo>
                  <a:pt x="1256" y="1042"/>
                </a:lnTo>
                <a:lnTo>
                  <a:pt x="1256" y="864"/>
                </a:lnTo>
                <a:lnTo>
                  <a:pt x="1257" y="915"/>
                </a:lnTo>
                <a:lnTo>
                  <a:pt x="1258" y="940"/>
                </a:lnTo>
                <a:lnTo>
                  <a:pt x="1258" y="915"/>
                </a:lnTo>
                <a:lnTo>
                  <a:pt x="1258" y="991"/>
                </a:lnTo>
                <a:lnTo>
                  <a:pt x="1259" y="991"/>
                </a:lnTo>
                <a:lnTo>
                  <a:pt x="1260" y="966"/>
                </a:lnTo>
                <a:lnTo>
                  <a:pt x="1260" y="864"/>
                </a:lnTo>
                <a:lnTo>
                  <a:pt x="1260" y="1016"/>
                </a:lnTo>
                <a:lnTo>
                  <a:pt x="1261" y="1016"/>
                </a:lnTo>
                <a:lnTo>
                  <a:pt x="1261" y="889"/>
                </a:lnTo>
                <a:lnTo>
                  <a:pt x="1263" y="1067"/>
                </a:lnTo>
                <a:lnTo>
                  <a:pt x="1263" y="940"/>
                </a:lnTo>
                <a:lnTo>
                  <a:pt x="1263" y="1016"/>
                </a:lnTo>
                <a:lnTo>
                  <a:pt x="1264" y="864"/>
                </a:lnTo>
                <a:lnTo>
                  <a:pt x="1264" y="889"/>
                </a:lnTo>
                <a:lnTo>
                  <a:pt x="1265" y="991"/>
                </a:lnTo>
                <a:lnTo>
                  <a:pt x="1265" y="1016"/>
                </a:lnTo>
                <a:lnTo>
                  <a:pt x="1265" y="915"/>
                </a:lnTo>
                <a:lnTo>
                  <a:pt x="1266" y="940"/>
                </a:lnTo>
                <a:lnTo>
                  <a:pt x="1267" y="991"/>
                </a:lnTo>
                <a:lnTo>
                  <a:pt x="1267" y="1042"/>
                </a:lnTo>
                <a:lnTo>
                  <a:pt x="1268" y="889"/>
                </a:lnTo>
                <a:lnTo>
                  <a:pt x="1268" y="915"/>
                </a:lnTo>
                <a:lnTo>
                  <a:pt x="1268" y="1016"/>
                </a:lnTo>
                <a:lnTo>
                  <a:pt x="1268" y="889"/>
                </a:lnTo>
                <a:lnTo>
                  <a:pt x="1270" y="940"/>
                </a:lnTo>
                <a:lnTo>
                  <a:pt x="1270" y="940"/>
                </a:lnTo>
                <a:lnTo>
                  <a:pt x="1271" y="1016"/>
                </a:lnTo>
                <a:lnTo>
                  <a:pt x="1271" y="864"/>
                </a:lnTo>
                <a:lnTo>
                  <a:pt x="1272" y="915"/>
                </a:lnTo>
                <a:lnTo>
                  <a:pt x="1272" y="966"/>
                </a:lnTo>
                <a:lnTo>
                  <a:pt x="1273" y="889"/>
                </a:lnTo>
                <a:lnTo>
                  <a:pt x="1273" y="1042"/>
                </a:lnTo>
                <a:lnTo>
                  <a:pt x="1273" y="966"/>
                </a:lnTo>
                <a:lnTo>
                  <a:pt x="1274" y="991"/>
                </a:lnTo>
                <a:lnTo>
                  <a:pt x="1274" y="1016"/>
                </a:lnTo>
                <a:lnTo>
                  <a:pt x="1274" y="889"/>
                </a:lnTo>
                <a:lnTo>
                  <a:pt x="1275" y="940"/>
                </a:lnTo>
                <a:lnTo>
                  <a:pt x="1276" y="991"/>
                </a:lnTo>
                <a:lnTo>
                  <a:pt x="1276" y="864"/>
                </a:lnTo>
                <a:lnTo>
                  <a:pt x="1276" y="1016"/>
                </a:lnTo>
                <a:lnTo>
                  <a:pt x="1277" y="889"/>
                </a:lnTo>
                <a:lnTo>
                  <a:pt x="1277" y="1016"/>
                </a:lnTo>
                <a:lnTo>
                  <a:pt x="1278" y="889"/>
                </a:lnTo>
                <a:lnTo>
                  <a:pt x="1279" y="940"/>
                </a:lnTo>
                <a:lnTo>
                  <a:pt x="1279" y="991"/>
                </a:lnTo>
                <a:lnTo>
                  <a:pt x="1279" y="889"/>
                </a:lnTo>
                <a:lnTo>
                  <a:pt x="1280" y="1016"/>
                </a:lnTo>
                <a:lnTo>
                  <a:pt x="1280" y="966"/>
                </a:lnTo>
                <a:lnTo>
                  <a:pt x="1280" y="1016"/>
                </a:lnTo>
                <a:lnTo>
                  <a:pt x="1281" y="889"/>
                </a:lnTo>
                <a:lnTo>
                  <a:pt x="1282" y="940"/>
                </a:lnTo>
                <a:lnTo>
                  <a:pt x="1283" y="915"/>
                </a:lnTo>
                <a:lnTo>
                  <a:pt x="1283" y="1042"/>
                </a:lnTo>
                <a:lnTo>
                  <a:pt x="1283" y="889"/>
                </a:lnTo>
                <a:lnTo>
                  <a:pt x="1284" y="1042"/>
                </a:lnTo>
                <a:lnTo>
                  <a:pt x="1284" y="940"/>
                </a:lnTo>
                <a:lnTo>
                  <a:pt x="1284" y="1016"/>
                </a:lnTo>
                <a:lnTo>
                  <a:pt x="1286" y="864"/>
                </a:lnTo>
                <a:lnTo>
                  <a:pt x="1286" y="966"/>
                </a:lnTo>
                <a:lnTo>
                  <a:pt x="1286" y="889"/>
                </a:lnTo>
                <a:lnTo>
                  <a:pt x="1286" y="1016"/>
                </a:lnTo>
                <a:lnTo>
                  <a:pt x="1288" y="966"/>
                </a:lnTo>
                <a:lnTo>
                  <a:pt x="1288" y="966"/>
                </a:lnTo>
                <a:lnTo>
                  <a:pt x="1288" y="1016"/>
                </a:lnTo>
                <a:lnTo>
                  <a:pt x="1288" y="889"/>
                </a:lnTo>
                <a:lnTo>
                  <a:pt x="1289" y="1016"/>
                </a:lnTo>
                <a:lnTo>
                  <a:pt x="1289" y="889"/>
                </a:lnTo>
                <a:lnTo>
                  <a:pt x="1290" y="1016"/>
                </a:lnTo>
                <a:lnTo>
                  <a:pt x="1291" y="991"/>
                </a:lnTo>
                <a:lnTo>
                  <a:pt x="1292" y="889"/>
                </a:lnTo>
                <a:lnTo>
                  <a:pt x="1292" y="1042"/>
                </a:lnTo>
                <a:lnTo>
                  <a:pt x="1292" y="864"/>
                </a:lnTo>
                <a:lnTo>
                  <a:pt x="1293" y="966"/>
                </a:lnTo>
                <a:lnTo>
                  <a:pt x="1293" y="966"/>
                </a:lnTo>
                <a:lnTo>
                  <a:pt x="1294" y="915"/>
                </a:lnTo>
                <a:lnTo>
                  <a:pt x="1294" y="1042"/>
                </a:lnTo>
                <a:lnTo>
                  <a:pt x="1295" y="915"/>
                </a:lnTo>
                <a:lnTo>
                  <a:pt x="1295" y="966"/>
                </a:lnTo>
                <a:lnTo>
                  <a:pt x="1295" y="1016"/>
                </a:lnTo>
                <a:lnTo>
                  <a:pt x="1296" y="864"/>
                </a:lnTo>
                <a:lnTo>
                  <a:pt x="1296" y="864"/>
                </a:lnTo>
                <a:lnTo>
                  <a:pt x="1297" y="940"/>
                </a:lnTo>
                <a:lnTo>
                  <a:pt x="1298" y="1016"/>
                </a:lnTo>
                <a:lnTo>
                  <a:pt x="1298" y="864"/>
                </a:lnTo>
                <a:lnTo>
                  <a:pt x="1298" y="991"/>
                </a:lnTo>
                <a:lnTo>
                  <a:pt x="1298" y="915"/>
                </a:lnTo>
                <a:lnTo>
                  <a:pt x="1299" y="889"/>
                </a:lnTo>
                <a:lnTo>
                  <a:pt x="1299" y="1016"/>
                </a:lnTo>
                <a:lnTo>
                  <a:pt x="1300" y="1016"/>
                </a:lnTo>
                <a:lnTo>
                  <a:pt x="1300" y="940"/>
                </a:lnTo>
                <a:lnTo>
                  <a:pt x="1301" y="1042"/>
                </a:lnTo>
                <a:lnTo>
                  <a:pt x="1301" y="889"/>
                </a:lnTo>
                <a:lnTo>
                  <a:pt x="1302" y="1016"/>
                </a:lnTo>
                <a:lnTo>
                  <a:pt x="1302" y="915"/>
                </a:lnTo>
                <a:lnTo>
                  <a:pt x="1302" y="864"/>
                </a:lnTo>
                <a:lnTo>
                  <a:pt x="1303" y="1042"/>
                </a:lnTo>
                <a:lnTo>
                  <a:pt x="1304" y="991"/>
                </a:lnTo>
                <a:lnTo>
                  <a:pt x="1304" y="966"/>
                </a:lnTo>
                <a:lnTo>
                  <a:pt x="1304" y="889"/>
                </a:lnTo>
                <a:lnTo>
                  <a:pt x="1305" y="1067"/>
                </a:lnTo>
                <a:lnTo>
                  <a:pt x="1305" y="991"/>
                </a:lnTo>
                <a:lnTo>
                  <a:pt x="1306" y="991"/>
                </a:lnTo>
                <a:lnTo>
                  <a:pt x="1306" y="889"/>
                </a:lnTo>
                <a:lnTo>
                  <a:pt x="1307" y="1016"/>
                </a:lnTo>
                <a:lnTo>
                  <a:pt x="1307" y="966"/>
                </a:lnTo>
                <a:lnTo>
                  <a:pt x="1307" y="915"/>
                </a:lnTo>
                <a:lnTo>
                  <a:pt x="1308" y="1016"/>
                </a:lnTo>
                <a:lnTo>
                  <a:pt x="1308" y="889"/>
                </a:lnTo>
                <a:lnTo>
                  <a:pt x="1309" y="966"/>
                </a:lnTo>
                <a:lnTo>
                  <a:pt x="1309" y="889"/>
                </a:lnTo>
                <a:lnTo>
                  <a:pt x="1309" y="1016"/>
                </a:lnTo>
                <a:lnTo>
                  <a:pt x="1311" y="991"/>
                </a:lnTo>
                <a:lnTo>
                  <a:pt x="1311" y="1016"/>
                </a:lnTo>
                <a:lnTo>
                  <a:pt x="1311" y="1042"/>
                </a:lnTo>
                <a:lnTo>
                  <a:pt x="1312" y="864"/>
                </a:lnTo>
                <a:lnTo>
                  <a:pt x="1312" y="915"/>
                </a:lnTo>
                <a:lnTo>
                  <a:pt x="1313" y="991"/>
                </a:lnTo>
                <a:lnTo>
                  <a:pt x="1313" y="864"/>
                </a:lnTo>
                <a:lnTo>
                  <a:pt x="1314" y="889"/>
                </a:lnTo>
                <a:lnTo>
                  <a:pt x="1315" y="991"/>
                </a:lnTo>
                <a:lnTo>
                  <a:pt x="1315" y="889"/>
                </a:lnTo>
                <a:lnTo>
                  <a:pt x="1316" y="1042"/>
                </a:lnTo>
                <a:lnTo>
                  <a:pt x="1316" y="1016"/>
                </a:lnTo>
                <a:lnTo>
                  <a:pt x="1316" y="991"/>
                </a:lnTo>
                <a:lnTo>
                  <a:pt x="1316" y="889"/>
                </a:lnTo>
                <a:lnTo>
                  <a:pt x="1318" y="940"/>
                </a:lnTo>
                <a:lnTo>
                  <a:pt x="1318" y="966"/>
                </a:lnTo>
                <a:lnTo>
                  <a:pt x="1318" y="889"/>
                </a:lnTo>
                <a:lnTo>
                  <a:pt x="1318" y="1016"/>
                </a:lnTo>
                <a:lnTo>
                  <a:pt x="1319" y="991"/>
                </a:lnTo>
                <a:lnTo>
                  <a:pt x="1320" y="991"/>
                </a:lnTo>
                <a:lnTo>
                  <a:pt x="1320" y="1016"/>
                </a:lnTo>
                <a:lnTo>
                  <a:pt x="1321" y="864"/>
                </a:lnTo>
                <a:lnTo>
                  <a:pt x="1322" y="1016"/>
                </a:lnTo>
                <a:lnTo>
                  <a:pt x="1323" y="1042"/>
                </a:lnTo>
                <a:lnTo>
                  <a:pt x="1323" y="864"/>
                </a:lnTo>
                <a:lnTo>
                  <a:pt x="1323" y="889"/>
                </a:lnTo>
                <a:lnTo>
                  <a:pt x="1323" y="966"/>
                </a:lnTo>
                <a:lnTo>
                  <a:pt x="1324" y="864"/>
                </a:lnTo>
                <a:lnTo>
                  <a:pt x="1325" y="1042"/>
                </a:lnTo>
                <a:lnTo>
                  <a:pt x="1325" y="966"/>
                </a:lnTo>
                <a:lnTo>
                  <a:pt x="1325" y="940"/>
                </a:lnTo>
                <a:lnTo>
                  <a:pt x="1326" y="889"/>
                </a:lnTo>
                <a:lnTo>
                  <a:pt x="1326" y="1042"/>
                </a:lnTo>
                <a:lnTo>
                  <a:pt x="1327" y="991"/>
                </a:lnTo>
                <a:lnTo>
                  <a:pt x="1327" y="991"/>
                </a:lnTo>
                <a:lnTo>
                  <a:pt x="1327" y="889"/>
                </a:lnTo>
                <a:lnTo>
                  <a:pt x="1328" y="1016"/>
                </a:lnTo>
                <a:lnTo>
                  <a:pt x="1328" y="966"/>
                </a:lnTo>
                <a:lnTo>
                  <a:pt x="1329" y="889"/>
                </a:lnTo>
                <a:lnTo>
                  <a:pt x="1330" y="1016"/>
                </a:lnTo>
                <a:lnTo>
                  <a:pt x="1330" y="1016"/>
                </a:lnTo>
                <a:lnTo>
                  <a:pt x="1331" y="889"/>
                </a:lnTo>
                <a:lnTo>
                  <a:pt x="1331" y="1042"/>
                </a:lnTo>
                <a:lnTo>
                  <a:pt x="1332" y="991"/>
                </a:lnTo>
                <a:lnTo>
                  <a:pt x="1332" y="940"/>
                </a:lnTo>
                <a:lnTo>
                  <a:pt x="1332" y="1042"/>
                </a:lnTo>
                <a:lnTo>
                  <a:pt x="1334" y="889"/>
                </a:lnTo>
                <a:lnTo>
                  <a:pt x="1334" y="915"/>
                </a:lnTo>
                <a:lnTo>
                  <a:pt x="1334" y="889"/>
                </a:lnTo>
                <a:lnTo>
                  <a:pt x="1335" y="1016"/>
                </a:lnTo>
                <a:lnTo>
                  <a:pt x="1335" y="915"/>
                </a:lnTo>
                <a:lnTo>
                  <a:pt x="1335" y="966"/>
                </a:lnTo>
                <a:lnTo>
                  <a:pt x="1336" y="1016"/>
                </a:lnTo>
                <a:lnTo>
                  <a:pt x="1336" y="889"/>
                </a:lnTo>
                <a:lnTo>
                  <a:pt x="1337" y="966"/>
                </a:lnTo>
                <a:lnTo>
                  <a:pt x="1338" y="966"/>
                </a:lnTo>
                <a:lnTo>
                  <a:pt x="1338" y="1016"/>
                </a:lnTo>
                <a:lnTo>
                  <a:pt x="1338" y="889"/>
                </a:lnTo>
                <a:lnTo>
                  <a:pt x="1339" y="889"/>
                </a:lnTo>
                <a:lnTo>
                  <a:pt x="1339" y="1016"/>
                </a:lnTo>
                <a:lnTo>
                  <a:pt x="1339" y="889"/>
                </a:lnTo>
                <a:lnTo>
                  <a:pt x="1341" y="915"/>
                </a:lnTo>
                <a:lnTo>
                  <a:pt x="1341" y="1016"/>
                </a:lnTo>
                <a:lnTo>
                  <a:pt x="1341" y="889"/>
                </a:lnTo>
                <a:lnTo>
                  <a:pt x="1343" y="1016"/>
                </a:lnTo>
                <a:lnTo>
                  <a:pt x="1343" y="915"/>
                </a:lnTo>
                <a:lnTo>
                  <a:pt x="1343" y="1016"/>
                </a:lnTo>
                <a:lnTo>
                  <a:pt x="1344" y="889"/>
                </a:lnTo>
                <a:lnTo>
                  <a:pt x="1344" y="966"/>
                </a:lnTo>
                <a:lnTo>
                  <a:pt x="1344" y="966"/>
                </a:lnTo>
                <a:lnTo>
                  <a:pt x="1345" y="915"/>
                </a:lnTo>
                <a:lnTo>
                  <a:pt x="1346" y="1042"/>
                </a:lnTo>
                <a:lnTo>
                  <a:pt x="1346" y="991"/>
                </a:lnTo>
                <a:lnTo>
                  <a:pt x="1347" y="940"/>
                </a:lnTo>
                <a:lnTo>
                  <a:pt x="1347" y="1042"/>
                </a:lnTo>
                <a:lnTo>
                  <a:pt x="1347" y="889"/>
                </a:lnTo>
                <a:lnTo>
                  <a:pt x="1348" y="940"/>
                </a:lnTo>
                <a:lnTo>
                  <a:pt x="1348" y="915"/>
                </a:lnTo>
                <a:lnTo>
                  <a:pt x="1349" y="889"/>
                </a:lnTo>
                <a:lnTo>
                  <a:pt x="1349" y="1016"/>
                </a:lnTo>
                <a:lnTo>
                  <a:pt x="1350" y="991"/>
                </a:lnTo>
                <a:lnTo>
                  <a:pt x="1350" y="940"/>
                </a:lnTo>
                <a:lnTo>
                  <a:pt x="1351" y="889"/>
                </a:lnTo>
                <a:lnTo>
                  <a:pt x="1351" y="1016"/>
                </a:lnTo>
                <a:lnTo>
                  <a:pt x="1351" y="966"/>
                </a:lnTo>
                <a:lnTo>
                  <a:pt x="1352" y="915"/>
                </a:lnTo>
                <a:lnTo>
                  <a:pt x="1352" y="1016"/>
                </a:lnTo>
                <a:lnTo>
                  <a:pt x="1352" y="889"/>
                </a:lnTo>
                <a:lnTo>
                  <a:pt x="1353" y="940"/>
                </a:lnTo>
                <a:lnTo>
                  <a:pt x="1353" y="991"/>
                </a:lnTo>
                <a:lnTo>
                  <a:pt x="1354" y="889"/>
                </a:lnTo>
                <a:lnTo>
                  <a:pt x="1355" y="1016"/>
                </a:lnTo>
                <a:lnTo>
                  <a:pt x="1355" y="940"/>
                </a:lnTo>
                <a:lnTo>
                  <a:pt x="1355" y="1016"/>
                </a:lnTo>
                <a:lnTo>
                  <a:pt x="1355" y="1042"/>
                </a:lnTo>
                <a:lnTo>
                  <a:pt x="1356" y="864"/>
                </a:lnTo>
                <a:lnTo>
                  <a:pt x="1357" y="991"/>
                </a:lnTo>
                <a:lnTo>
                  <a:pt x="1357" y="991"/>
                </a:lnTo>
                <a:lnTo>
                  <a:pt x="1357" y="1042"/>
                </a:lnTo>
                <a:lnTo>
                  <a:pt x="1358" y="889"/>
                </a:lnTo>
                <a:lnTo>
                  <a:pt x="1359" y="966"/>
                </a:lnTo>
                <a:lnTo>
                  <a:pt x="1359" y="864"/>
                </a:lnTo>
                <a:lnTo>
                  <a:pt x="1359" y="1016"/>
                </a:lnTo>
                <a:lnTo>
                  <a:pt x="1360" y="966"/>
                </a:lnTo>
                <a:lnTo>
                  <a:pt x="1361" y="940"/>
                </a:lnTo>
                <a:lnTo>
                  <a:pt x="1361" y="838"/>
                </a:lnTo>
                <a:lnTo>
                  <a:pt x="1362" y="1042"/>
                </a:lnTo>
                <a:lnTo>
                  <a:pt x="1362" y="940"/>
                </a:lnTo>
                <a:lnTo>
                  <a:pt x="1362" y="991"/>
                </a:lnTo>
                <a:lnTo>
                  <a:pt x="1363" y="1016"/>
                </a:lnTo>
                <a:lnTo>
                  <a:pt x="1363" y="864"/>
                </a:lnTo>
                <a:lnTo>
                  <a:pt x="1364" y="991"/>
                </a:lnTo>
                <a:lnTo>
                  <a:pt x="1364" y="864"/>
                </a:lnTo>
                <a:lnTo>
                  <a:pt x="1365" y="1016"/>
                </a:lnTo>
                <a:lnTo>
                  <a:pt x="1366" y="940"/>
                </a:lnTo>
                <a:lnTo>
                  <a:pt x="1366" y="915"/>
                </a:lnTo>
                <a:lnTo>
                  <a:pt x="1366" y="889"/>
                </a:lnTo>
                <a:lnTo>
                  <a:pt x="1367" y="1016"/>
                </a:lnTo>
                <a:lnTo>
                  <a:pt x="1367" y="940"/>
                </a:lnTo>
                <a:lnTo>
                  <a:pt x="1368" y="1042"/>
                </a:lnTo>
                <a:lnTo>
                  <a:pt x="1368" y="915"/>
                </a:lnTo>
                <a:lnTo>
                  <a:pt x="1368" y="1067"/>
                </a:lnTo>
                <a:lnTo>
                  <a:pt x="1369" y="991"/>
                </a:lnTo>
                <a:lnTo>
                  <a:pt x="1370" y="940"/>
                </a:lnTo>
                <a:lnTo>
                  <a:pt x="1370" y="889"/>
                </a:lnTo>
                <a:lnTo>
                  <a:pt x="1371" y="1016"/>
                </a:lnTo>
                <a:lnTo>
                  <a:pt x="1371" y="915"/>
                </a:lnTo>
                <a:lnTo>
                  <a:pt x="1371" y="940"/>
                </a:lnTo>
                <a:lnTo>
                  <a:pt x="1372" y="889"/>
                </a:lnTo>
                <a:lnTo>
                  <a:pt x="1372" y="1016"/>
                </a:lnTo>
                <a:lnTo>
                  <a:pt x="1373" y="1016"/>
                </a:lnTo>
                <a:lnTo>
                  <a:pt x="1373" y="915"/>
                </a:lnTo>
                <a:lnTo>
                  <a:pt x="1374" y="1042"/>
                </a:lnTo>
                <a:lnTo>
                  <a:pt x="1374" y="940"/>
                </a:lnTo>
                <a:lnTo>
                  <a:pt x="1375" y="864"/>
                </a:lnTo>
                <a:lnTo>
                  <a:pt x="1375" y="1016"/>
                </a:lnTo>
                <a:lnTo>
                  <a:pt x="1376" y="966"/>
                </a:lnTo>
                <a:lnTo>
                  <a:pt x="1377" y="991"/>
                </a:lnTo>
                <a:lnTo>
                  <a:pt x="1378" y="889"/>
                </a:lnTo>
                <a:lnTo>
                  <a:pt x="1378" y="1016"/>
                </a:lnTo>
                <a:lnTo>
                  <a:pt x="1378" y="966"/>
                </a:lnTo>
                <a:lnTo>
                  <a:pt x="1378" y="991"/>
                </a:lnTo>
                <a:lnTo>
                  <a:pt x="1378" y="1042"/>
                </a:lnTo>
                <a:lnTo>
                  <a:pt x="1379" y="889"/>
                </a:lnTo>
                <a:lnTo>
                  <a:pt x="1380" y="991"/>
                </a:lnTo>
                <a:lnTo>
                  <a:pt x="1380" y="889"/>
                </a:lnTo>
                <a:lnTo>
                  <a:pt x="1380" y="1042"/>
                </a:lnTo>
                <a:lnTo>
                  <a:pt x="1382" y="966"/>
                </a:lnTo>
                <a:lnTo>
                  <a:pt x="1382" y="915"/>
                </a:lnTo>
                <a:lnTo>
                  <a:pt x="1382" y="864"/>
                </a:lnTo>
                <a:lnTo>
                  <a:pt x="1383" y="1016"/>
                </a:lnTo>
                <a:lnTo>
                  <a:pt x="1383" y="915"/>
                </a:lnTo>
                <a:lnTo>
                  <a:pt x="1384" y="966"/>
                </a:lnTo>
                <a:lnTo>
                  <a:pt x="1384" y="864"/>
                </a:lnTo>
                <a:lnTo>
                  <a:pt x="1385" y="1042"/>
                </a:lnTo>
                <a:lnTo>
                  <a:pt x="1385" y="1016"/>
                </a:lnTo>
                <a:lnTo>
                  <a:pt x="1386" y="940"/>
                </a:lnTo>
                <a:lnTo>
                  <a:pt x="1386" y="1016"/>
                </a:lnTo>
                <a:lnTo>
                  <a:pt x="1386" y="889"/>
                </a:lnTo>
                <a:lnTo>
                  <a:pt x="1387" y="940"/>
                </a:lnTo>
                <a:lnTo>
                  <a:pt x="1387" y="940"/>
                </a:lnTo>
                <a:lnTo>
                  <a:pt x="1389" y="1042"/>
                </a:lnTo>
                <a:lnTo>
                  <a:pt x="1389" y="889"/>
                </a:lnTo>
                <a:lnTo>
                  <a:pt x="1389" y="991"/>
                </a:lnTo>
                <a:lnTo>
                  <a:pt x="1389" y="991"/>
                </a:lnTo>
                <a:lnTo>
                  <a:pt x="1389" y="1042"/>
                </a:lnTo>
                <a:lnTo>
                  <a:pt x="1390" y="889"/>
                </a:lnTo>
                <a:lnTo>
                  <a:pt x="1390" y="889"/>
                </a:lnTo>
                <a:lnTo>
                  <a:pt x="1391" y="966"/>
                </a:lnTo>
                <a:lnTo>
                  <a:pt x="1391" y="991"/>
                </a:lnTo>
                <a:lnTo>
                  <a:pt x="1392" y="889"/>
                </a:lnTo>
                <a:lnTo>
                  <a:pt x="1392" y="991"/>
                </a:lnTo>
                <a:lnTo>
                  <a:pt x="1393" y="991"/>
                </a:lnTo>
                <a:lnTo>
                  <a:pt x="1393" y="889"/>
                </a:lnTo>
                <a:lnTo>
                  <a:pt x="1394" y="1042"/>
                </a:lnTo>
                <a:lnTo>
                  <a:pt x="1394" y="940"/>
                </a:lnTo>
                <a:lnTo>
                  <a:pt x="1394" y="940"/>
                </a:lnTo>
                <a:lnTo>
                  <a:pt x="1394" y="1042"/>
                </a:lnTo>
                <a:lnTo>
                  <a:pt x="1394" y="889"/>
                </a:lnTo>
                <a:lnTo>
                  <a:pt x="1396" y="966"/>
                </a:lnTo>
                <a:lnTo>
                  <a:pt x="1396" y="966"/>
                </a:lnTo>
                <a:lnTo>
                  <a:pt x="1396" y="991"/>
                </a:lnTo>
                <a:lnTo>
                  <a:pt x="1398" y="838"/>
                </a:lnTo>
                <a:lnTo>
                  <a:pt x="1398" y="966"/>
                </a:lnTo>
                <a:lnTo>
                  <a:pt x="1398" y="915"/>
                </a:lnTo>
                <a:lnTo>
                  <a:pt x="1398" y="889"/>
                </a:lnTo>
                <a:lnTo>
                  <a:pt x="1398" y="1042"/>
                </a:lnTo>
                <a:lnTo>
                  <a:pt x="1399" y="1016"/>
                </a:lnTo>
                <a:lnTo>
                  <a:pt x="1400" y="940"/>
                </a:lnTo>
                <a:lnTo>
                  <a:pt x="1400" y="1042"/>
                </a:lnTo>
                <a:lnTo>
                  <a:pt x="1400" y="889"/>
                </a:lnTo>
                <a:lnTo>
                  <a:pt x="1401" y="940"/>
                </a:lnTo>
                <a:lnTo>
                  <a:pt x="1402" y="889"/>
                </a:lnTo>
                <a:lnTo>
                  <a:pt x="1402" y="1016"/>
                </a:lnTo>
                <a:lnTo>
                  <a:pt x="1403" y="966"/>
                </a:lnTo>
                <a:lnTo>
                  <a:pt x="1403" y="915"/>
                </a:lnTo>
                <a:lnTo>
                  <a:pt x="1404" y="889"/>
                </a:lnTo>
                <a:lnTo>
                  <a:pt x="1404" y="1016"/>
                </a:lnTo>
                <a:lnTo>
                  <a:pt x="1405" y="966"/>
                </a:lnTo>
                <a:lnTo>
                  <a:pt x="1405" y="966"/>
                </a:lnTo>
                <a:lnTo>
                  <a:pt x="1405" y="915"/>
                </a:lnTo>
                <a:lnTo>
                  <a:pt x="1405" y="1042"/>
                </a:lnTo>
                <a:lnTo>
                  <a:pt x="1406" y="991"/>
                </a:lnTo>
                <a:lnTo>
                  <a:pt x="1406" y="915"/>
                </a:lnTo>
                <a:lnTo>
                  <a:pt x="1407" y="864"/>
                </a:lnTo>
                <a:lnTo>
                  <a:pt x="1407" y="1016"/>
                </a:lnTo>
                <a:lnTo>
                  <a:pt x="1408" y="889"/>
                </a:lnTo>
                <a:lnTo>
                  <a:pt x="1409" y="991"/>
                </a:lnTo>
                <a:lnTo>
                  <a:pt x="1409" y="864"/>
                </a:lnTo>
                <a:lnTo>
                  <a:pt x="1410" y="1042"/>
                </a:lnTo>
                <a:lnTo>
                  <a:pt x="1410" y="940"/>
                </a:lnTo>
                <a:lnTo>
                  <a:pt x="1410" y="1016"/>
                </a:lnTo>
                <a:lnTo>
                  <a:pt x="1410" y="1042"/>
                </a:lnTo>
                <a:lnTo>
                  <a:pt x="1411" y="889"/>
                </a:lnTo>
                <a:lnTo>
                  <a:pt x="1412" y="966"/>
                </a:lnTo>
                <a:lnTo>
                  <a:pt x="1412" y="966"/>
                </a:lnTo>
                <a:lnTo>
                  <a:pt x="1412" y="889"/>
                </a:lnTo>
                <a:lnTo>
                  <a:pt x="1413" y="1016"/>
                </a:lnTo>
                <a:lnTo>
                  <a:pt x="1414" y="1016"/>
                </a:lnTo>
                <a:lnTo>
                  <a:pt x="1414" y="889"/>
                </a:lnTo>
                <a:lnTo>
                  <a:pt x="1414" y="864"/>
                </a:lnTo>
                <a:lnTo>
                  <a:pt x="1414" y="1016"/>
                </a:lnTo>
                <a:lnTo>
                  <a:pt x="1415" y="940"/>
                </a:lnTo>
                <a:lnTo>
                  <a:pt x="1415" y="966"/>
                </a:lnTo>
                <a:lnTo>
                  <a:pt x="1416" y="889"/>
                </a:lnTo>
                <a:lnTo>
                  <a:pt x="1416" y="1016"/>
                </a:lnTo>
                <a:lnTo>
                  <a:pt x="1417" y="966"/>
                </a:lnTo>
                <a:lnTo>
                  <a:pt x="1418" y="991"/>
                </a:lnTo>
                <a:lnTo>
                  <a:pt x="1418" y="889"/>
                </a:lnTo>
                <a:lnTo>
                  <a:pt x="1418" y="1016"/>
                </a:lnTo>
                <a:lnTo>
                  <a:pt x="1419" y="889"/>
                </a:lnTo>
                <a:lnTo>
                  <a:pt x="1419" y="966"/>
                </a:lnTo>
                <a:lnTo>
                  <a:pt x="1419" y="864"/>
                </a:lnTo>
                <a:lnTo>
                  <a:pt x="1421" y="1042"/>
                </a:lnTo>
                <a:lnTo>
                  <a:pt x="1421" y="966"/>
                </a:lnTo>
                <a:lnTo>
                  <a:pt x="1421" y="991"/>
                </a:lnTo>
                <a:lnTo>
                  <a:pt x="1421" y="1016"/>
                </a:lnTo>
                <a:lnTo>
                  <a:pt x="1421" y="864"/>
                </a:lnTo>
                <a:lnTo>
                  <a:pt x="1422" y="940"/>
                </a:lnTo>
                <a:lnTo>
                  <a:pt x="1423" y="991"/>
                </a:lnTo>
                <a:lnTo>
                  <a:pt x="1423" y="1016"/>
                </a:lnTo>
                <a:lnTo>
                  <a:pt x="1424" y="864"/>
                </a:lnTo>
                <a:lnTo>
                  <a:pt x="1424" y="991"/>
                </a:lnTo>
                <a:lnTo>
                  <a:pt x="1424" y="991"/>
                </a:lnTo>
                <a:lnTo>
                  <a:pt x="1426" y="889"/>
                </a:lnTo>
                <a:lnTo>
                  <a:pt x="1426" y="1016"/>
                </a:lnTo>
                <a:lnTo>
                  <a:pt x="1426" y="966"/>
                </a:lnTo>
                <a:lnTo>
                  <a:pt x="1426" y="915"/>
                </a:lnTo>
                <a:lnTo>
                  <a:pt x="1426" y="1016"/>
                </a:lnTo>
                <a:lnTo>
                  <a:pt x="1427" y="889"/>
                </a:lnTo>
                <a:lnTo>
                  <a:pt x="1428" y="966"/>
                </a:lnTo>
                <a:lnTo>
                  <a:pt x="1428" y="889"/>
                </a:lnTo>
                <a:lnTo>
                  <a:pt x="1428" y="1016"/>
                </a:lnTo>
                <a:lnTo>
                  <a:pt x="1430" y="864"/>
                </a:lnTo>
                <a:lnTo>
                  <a:pt x="1430" y="966"/>
                </a:lnTo>
                <a:lnTo>
                  <a:pt x="1430" y="966"/>
                </a:lnTo>
                <a:lnTo>
                  <a:pt x="1430" y="1016"/>
                </a:lnTo>
                <a:lnTo>
                  <a:pt x="1431" y="889"/>
                </a:lnTo>
                <a:lnTo>
                  <a:pt x="1431" y="991"/>
                </a:lnTo>
                <a:lnTo>
                  <a:pt x="1432" y="966"/>
                </a:lnTo>
                <a:lnTo>
                  <a:pt x="1432" y="915"/>
                </a:lnTo>
                <a:lnTo>
                  <a:pt x="1432" y="1016"/>
                </a:lnTo>
                <a:lnTo>
                  <a:pt x="1433" y="915"/>
                </a:lnTo>
                <a:lnTo>
                  <a:pt x="1433" y="940"/>
                </a:lnTo>
                <a:lnTo>
                  <a:pt x="1434" y="1016"/>
                </a:lnTo>
                <a:lnTo>
                  <a:pt x="1435" y="864"/>
                </a:lnTo>
                <a:lnTo>
                  <a:pt x="1435" y="940"/>
                </a:lnTo>
                <a:lnTo>
                  <a:pt x="1435" y="915"/>
                </a:lnTo>
                <a:lnTo>
                  <a:pt x="1435" y="1016"/>
                </a:lnTo>
                <a:lnTo>
                  <a:pt x="1436" y="889"/>
                </a:lnTo>
                <a:lnTo>
                  <a:pt x="1437" y="991"/>
                </a:lnTo>
                <a:lnTo>
                  <a:pt x="1437" y="915"/>
                </a:lnTo>
                <a:lnTo>
                  <a:pt x="1437" y="1016"/>
                </a:lnTo>
                <a:lnTo>
                  <a:pt x="1438" y="864"/>
                </a:lnTo>
                <a:lnTo>
                  <a:pt x="1438" y="991"/>
                </a:lnTo>
                <a:lnTo>
                  <a:pt x="1439" y="889"/>
                </a:lnTo>
                <a:lnTo>
                  <a:pt x="1439" y="1016"/>
                </a:lnTo>
                <a:lnTo>
                  <a:pt x="1440" y="889"/>
                </a:lnTo>
                <a:lnTo>
                  <a:pt x="1441" y="940"/>
                </a:lnTo>
                <a:lnTo>
                  <a:pt x="1441" y="864"/>
                </a:lnTo>
                <a:lnTo>
                  <a:pt x="1442" y="1042"/>
                </a:lnTo>
                <a:lnTo>
                  <a:pt x="1442" y="915"/>
                </a:lnTo>
                <a:lnTo>
                  <a:pt x="1442" y="1016"/>
                </a:lnTo>
                <a:lnTo>
                  <a:pt x="1442" y="1042"/>
                </a:lnTo>
                <a:lnTo>
                  <a:pt x="1444" y="889"/>
                </a:lnTo>
                <a:lnTo>
                  <a:pt x="1444" y="1016"/>
                </a:lnTo>
                <a:lnTo>
                  <a:pt x="1444" y="966"/>
                </a:lnTo>
                <a:lnTo>
                  <a:pt x="1445" y="1016"/>
                </a:lnTo>
                <a:lnTo>
                  <a:pt x="1445" y="889"/>
                </a:lnTo>
                <a:lnTo>
                  <a:pt x="1445" y="966"/>
                </a:lnTo>
                <a:lnTo>
                  <a:pt x="1446" y="966"/>
                </a:lnTo>
                <a:lnTo>
                  <a:pt x="1446" y="864"/>
                </a:lnTo>
                <a:lnTo>
                  <a:pt x="1446" y="1016"/>
                </a:lnTo>
                <a:lnTo>
                  <a:pt x="1447" y="966"/>
                </a:lnTo>
                <a:lnTo>
                  <a:pt x="1448" y="940"/>
                </a:lnTo>
                <a:lnTo>
                  <a:pt x="1448" y="991"/>
                </a:lnTo>
                <a:lnTo>
                  <a:pt x="1449" y="864"/>
                </a:lnTo>
                <a:lnTo>
                  <a:pt x="1449" y="966"/>
                </a:lnTo>
                <a:lnTo>
                  <a:pt x="1449" y="889"/>
                </a:lnTo>
                <a:lnTo>
                  <a:pt x="1450" y="1016"/>
                </a:lnTo>
                <a:lnTo>
                  <a:pt x="1451" y="991"/>
                </a:lnTo>
                <a:lnTo>
                  <a:pt x="1451" y="915"/>
                </a:lnTo>
                <a:lnTo>
                  <a:pt x="1451" y="1016"/>
                </a:lnTo>
                <a:lnTo>
                  <a:pt x="1453" y="864"/>
                </a:lnTo>
                <a:lnTo>
                  <a:pt x="1453" y="940"/>
                </a:lnTo>
                <a:lnTo>
                  <a:pt x="1453" y="1016"/>
                </a:lnTo>
                <a:lnTo>
                  <a:pt x="1453" y="915"/>
                </a:lnTo>
                <a:lnTo>
                  <a:pt x="1454" y="1042"/>
                </a:lnTo>
                <a:lnTo>
                  <a:pt x="1454" y="991"/>
                </a:lnTo>
                <a:lnTo>
                  <a:pt x="1455" y="915"/>
                </a:lnTo>
                <a:lnTo>
                  <a:pt x="1455" y="864"/>
                </a:lnTo>
                <a:lnTo>
                  <a:pt x="1455" y="1016"/>
                </a:lnTo>
                <a:lnTo>
                  <a:pt x="1456" y="864"/>
                </a:lnTo>
                <a:lnTo>
                  <a:pt x="1457" y="991"/>
                </a:lnTo>
                <a:lnTo>
                  <a:pt x="1457" y="864"/>
                </a:lnTo>
                <a:lnTo>
                  <a:pt x="1458" y="915"/>
                </a:lnTo>
                <a:lnTo>
                  <a:pt x="1458" y="915"/>
                </a:lnTo>
                <a:lnTo>
                  <a:pt x="1458" y="1016"/>
                </a:lnTo>
                <a:lnTo>
                  <a:pt x="1460" y="966"/>
                </a:lnTo>
                <a:lnTo>
                  <a:pt x="1460" y="991"/>
                </a:lnTo>
                <a:lnTo>
                  <a:pt x="1460" y="889"/>
                </a:lnTo>
                <a:lnTo>
                  <a:pt x="1461" y="1016"/>
                </a:lnTo>
                <a:lnTo>
                  <a:pt x="1461" y="991"/>
                </a:lnTo>
                <a:lnTo>
                  <a:pt x="1462" y="864"/>
                </a:lnTo>
                <a:lnTo>
                  <a:pt x="1462" y="991"/>
                </a:lnTo>
                <a:lnTo>
                  <a:pt x="1463" y="966"/>
                </a:lnTo>
                <a:lnTo>
                  <a:pt x="1464" y="889"/>
                </a:lnTo>
                <a:lnTo>
                  <a:pt x="1464" y="1042"/>
                </a:lnTo>
                <a:lnTo>
                  <a:pt x="1465" y="966"/>
                </a:lnTo>
                <a:lnTo>
                  <a:pt x="1465" y="966"/>
                </a:lnTo>
                <a:lnTo>
                  <a:pt x="1465" y="1016"/>
                </a:lnTo>
                <a:lnTo>
                  <a:pt x="1465" y="889"/>
                </a:lnTo>
                <a:lnTo>
                  <a:pt x="1467" y="991"/>
                </a:lnTo>
                <a:lnTo>
                  <a:pt x="1467" y="940"/>
                </a:lnTo>
                <a:lnTo>
                  <a:pt x="1467" y="864"/>
                </a:lnTo>
                <a:lnTo>
                  <a:pt x="1468" y="991"/>
                </a:lnTo>
                <a:lnTo>
                  <a:pt x="1469" y="915"/>
                </a:lnTo>
                <a:lnTo>
                  <a:pt x="1469" y="966"/>
                </a:lnTo>
                <a:lnTo>
                  <a:pt x="1469" y="915"/>
                </a:lnTo>
                <a:lnTo>
                  <a:pt x="1469" y="1067"/>
                </a:lnTo>
                <a:lnTo>
                  <a:pt x="1470" y="1016"/>
                </a:lnTo>
                <a:lnTo>
                  <a:pt x="1471" y="940"/>
                </a:lnTo>
                <a:lnTo>
                  <a:pt x="1471" y="1016"/>
                </a:lnTo>
                <a:lnTo>
                  <a:pt x="1471" y="889"/>
                </a:lnTo>
                <a:lnTo>
                  <a:pt x="1472" y="889"/>
                </a:lnTo>
                <a:lnTo>
                  <a:pt x="1473" y="966"/>
                </a:lnTo>
                <a:lnTo>
                  <a:pt x="1473" y="864"/>
                </a:lnTo>
                <a:lnTo>
                  <a:pt x="1473" y="1016"/>
                </a:lnTo>
                <a:lnTo>
                  <a:pt x="1474" y="940"/>
                </a:lnTo>
                <a:lnTo>
                  <a:pt x="1474" y="889"/>
                </a:lnTo>
                <a:lnTo>
                  <a:pt x="1474" y="1042"/>
                </a:lnTo>
                <a:lnTo>
                  <a:pt x="1476" y="864"/>
                </a:lnTo>
                <a:lnTo>
                  <a:pt x="1476" y="991"/>
                </a:lnTo>
                <a:lnTo>
                  <a:pt x="1476" y="889"/>
                </a:lnTo>
                <a:lnTo>
                  <a:pt x="1477" y="1042"/>
                </a:lnTo>
                <a:lnTo>
                  <a:pt x="1477" y="991"/>
                </a:lnTo>
                <a:lnTo>
                  <a:pt x="1477" y="966"/>
                </a:lnTo>
                <a:lnTo>
                  <a:pt x="1479" y="1042"/>
                </a:lnTo>
                <a:lnTo>
                  <a:pt x="1479" y="864"/>
                </a:lnTo>
                <a:lnTo>
                  <a:pt x="1479" y="991"/>
                </a:lnTo>
                <a:lnTo>
                  <a:pt x="1480" y="991"/>
                </a:lnTo>
                <a:lnTo>
                  <a:pt x="1480" y="864"/>
                </a:lnTo>
                <a:lnTo>
                  <a:pt x="1481" y="1016"/>
                </a:lnTo>
                <a:lnTo>
                  <a:pt x="1481" y="1016"/>
                </a:lnTo>
                <a:lnTo>
                  <a:pt x="1481" y="991"/>
                </a:lnTo>
                <a:lnTo>
                  <a:pt x="1482" y="889"/>
                </a:lnTo>
                <a:lnTo>
                  <a:pt x="1482" y="1016"/>
                </a:lnTo>
                <a:lnTo>
                  <a:pt x="1483" y="915"/>
                </a:lnTo>
                <a:lnTo>
                  <a:pt x="1483" y="966"/>
                </a:lnTo>
                <a:lnTo>
                  <a:pt x="1483" y="889"/>
                </a:lnTo>
                <a:lnTo>
                  <a:pt x="1484" y="1016"/>
                </a:lnTo>
                <a:lnTo>
                  <a:pt x="1485" y="1016"/>
                </a:lnTo>
                <a:lnTo>
                  <a:pt x="1485" y="991"/>
                </a:lnTo>
                <a:lnTo>
                  <a:pt x="1485" y="940"/>
                </a:lnTo>
                <a:lnTo>
                  <a:pt x="1485" y="1042"/>
                </a:lnTo>
                <a:lnTo>
                  <a:pt x="1486" y="991"/>
                </a:lnTo>
                <a:lnTo>
                  <a:pt x="1486" y="991"/>
                </a:lnTo>
                <a:lnTo>
                  <a:pt x="1487" y="1042"/>
                </a:lnTo>
                <a:lnTo>
                  <a:pt x="1488" y="889"/>
                </a:lnTo>
                <a:lnTo>
                  <a:pt x="1488" y="991"/>
                </a:lnTo>
                <a:lnTo>
                  <a:pt x="1489" y="915"/>
                </a:lnTo>
                <a:lnTo>
                  <a:pt x="1489" y="864"/>
                </a:lnTo>
                <a:lnTo>
                  <a:pt x="1489" y="1016"/>
                </a:lnTo>
                <a:lnTo>
                  <a:pt x="1490" y="940"/>
                </a:lnTo>
                <a:lnTo>
                  <a:pt x="1490" y="991"/>
                </a:lnTo>
                <a:lnTo>
                  <a:pt x="1490" y="889"/>
                </a:lnTo>
                <a:lnTo>
                  <a:pt x="1491" y="1016"/>
                </a:lnTo>
                <a:lnTo>
                  <a:pt x="1492" y="915"/>
                </a:lnTo>
                <a:lnTo>
                  <a:pt x="1492" y="940"/>
                </a:lnTo>
                <a:lnTo>
                  <a:pt x="1492" y="1042"/>
                </a:lnTo>
                <a:lnTo>
                  <a:pt x="1493" y="889"/>
                </a:lnTo>
                <a:lnTo>
                  <a:pt x="1493" y="1016"/>
                </a:lnTo>
                <a:lnTo>
                  <a:pt x="1494" y="915"/>
                </a:lnTo>
                <a:lnTo>
                  <a:pt x="1494" y="1016"/>
                </a:lnTo>
                <a:lnTo>
                  <a:pt x="1495" y="864"/>
                </a:lnTo>
                <a:lnTo>
                  <a:pt x="1495" y="1016"/>
                </a:lnTo>
                <a:lnTo>
                  <a:pt x="1495" y="864"/>
                </a:lnTo>
                <a:lnTo>
                  <a:pt x="1497" y="1042"/>
                </a:lnTo>
                <a:lnTo>
                  <a:pt x="1497" y="966"/>
                </a:lnTo>
                <a:lnTo>
                  <a:pt x="1497" y="966"/>
                </a:lnTo>
                <a:lnTo>
                  <a:pt x="1498" y="1042"/>
                </a:lnTo>
                <a:lnTo>
                  <a:pt x="1498" y="889"/>
                </a:lnTo>
                <a:lnTo>
                  <a:pt x="1499" y="966"/>
                </a:lnTo>
                <a:lnTo>
                  <a:pt x="1499" y="991"/>
                </a:lnTo>
                <a:lnTo>
                  <a:pt x="1499" y="889"/>
                </a:lnTo>
                <a:lnTo>
                  <a:pt x="1500" y="1016"/>
                </a:lnTo>
                <a:lnTo>
                  <a:pt x="1500" y="889"/>
                </a:lnTo>
                <a:lnTo>
                  <a:pt x="1501" y="1016"/>
                </a:lnTo>
                <a:lnTo>
                  <a:pt x="1501" y="915"/>
                </a:lnTo>
                <a:lnTo>
                  <a:pt x="1502" y="1016"/>
                </a:lnTo>
                <a:lnTo>
                  <a:pt x="1503" y="940"/>
                </a:lnTo>
                <a:lnTo>
                  <a:pt x="1503" y="1016"/>
                </a:lnTo>
                <a:lnTo>
                  <a:pt x="1503" y="889"/>
                </a:lnTo>
                <a:lnTo>
                  <a:pt x="1504" y="991"/>
                </a:lnTo>
                <a:lnTo>
                  <a:pt x="1504" y="915"/>
                </a:lnTo>
                <a:lnTo>
                  <a:pt x="1505" y="864"/>
                </a:lnTo>
                <a:lnTo>
                  <a:pt x="1505" y="1016"/>
                </a:lnTo>
                <a:lnTo>
                  <a:pt x="1506" y="940"/>
                </a:lnTo>
                <a:lnTo>
                  <a:pt x="1506" y="1016"/>
                </a:lnTo>
                <a:lnTo>
                  <a:pt x="1507" y="889"/>
                </a:lnTo>
                <a:lnTo>
                  <a:pt x="1508" y="991"/>
                </a:lnTo>
                <a:lnTo>
                  <a:pt x="1508" y="889"/>
                </a:lnTo>
                <a:lnTo>
                  <a:pt x="1508" y="1042"/>
                </a:lnTo>
                <a:lnTo>
                  <a:pt x="1509" y="915"/>
                </a:lnTo>
                <a:lnTo>
                  <a:pt x="1510" y="1016"/>
                </a:lnTo>
                <a:lnTo>
                  <a:pt x="1510" y="864"/>
                </a:lnTo>
                <a:lnTo>
                  <a:pt x="1511" y="966"/>
                </a:lnTo>
                <a:lnTo>
                  <a:pt x="1512" y="915"/>
                </a:lnTo>
                <a:lnTo>
                  <a:pt x="1512" y="1042"/>
                </a:lnTo>
                <a:lnTo>
                  <a:pt x="1513" y="991"/>
                </a:lnTo>
                <a:lnTo>
                  <a:pt x="1513" y="940"/>
                </a:lnTo>
                <a:lnTo>
                  <a:pt x="1513" y="915"/>
                </a:lnTo>
                <a:lnTo>
                  <a:pt x="1514" y="1042"/>
                </a:lnTo>
                <a:lnTo>
                  <a:pt x="1515" y="915"/>
                </a:lnTo>
                <a:lnTo>
                  <a:pt x="1515" y="1016"/>
                </a:lnTo>
                <a:lnTo>
                  <a:pt x="1515" y="889"/>
                </a:lnTo>
                <a:lnTo>
                  <a:pt x="1516" y="940"/>
                </a:lnTo>
                <a:lnTo>
                  <a:pt x="1517" y="966"/>
                </a:lnTo>
                <a:lnTo>
                  <a:pt x="1517" y="889"/>
                </a:lnTo>
                <a:lnTo>
                  <a:pt x="1518" y="1067"/>
                </a:lnTo>
                <a:lnTo>
                  <a:pt x="1518" y="966"/>
                </a:lnTo>
                <a:lnTo>
                  <a:pt x="1519" y="966"/>
                </a:lnTo>
                <a:lnTo>
                  <a:pt x="1519" y="889"/>
                </a:lnTo>
                <a:lnTo>
                  <a:pt x="1519" y="1042"/>
                </a:lnTo>
                <a:lnTo>
                  <a:pt x="1520" y="991"/>
                </a:lnTo>
                <a:lnTo>
                  <a:pt x="1520" y="940"/>
                </a:lnTo>
                <a:lnTo>
                  <a:pt x="1521" y="864"/>
                </a:lnTo>
                <a:lnTo>
                  <a:pt x="1521" y="1016"/>
                </a:lnTo>
                <a:lnTo>
                  <a:pt x="1522" y="966"/>
                </a:lnTo>
                <a:lnTo>
                  <a:pt x="1522" y="915"/>
                </a:lnTo>
                <a:lnTo>
                  <a:pt x="1522" y="1042"/>
                </a:lnTo>
                <a:lnTo>
                  <a:pt x="1522" y="889"/>
                </a:lnTo>
                <a:lnTo>
                  <a:pt x="1524" y="991"/>
                </a:lnTo>
                <a:lnTo>
                  <a:pt x="1524" y="1016"/>
                </a:lnTo>
                <a:lnTo>
                  <a:pt x="1524" y="915"/>
                </a:lnTo>
                <a:lnTo>
                  <a:pt x="1525" y="966"/>
                </a:lnTo>
                <a:lnTo>
                  <a:pt x="1526" y="966"/>
                </a:lnTo>
                <a:lnTo>
                  <a:pt x="1527" y="1042"/>
                </a:lnTo>
                <a:lnTo>
                  <a:pt x="1527" y="864"/>
                </a:lnTo>
                <a:lnTo>
                  <a:pt x="1527" y="915"/>
                </a:lnTo>
                <a:lnTo>
                  <a:pt x="1528" y="966"/>
                </a:lnTo>
                <a:lnTo>
                  <a:pt x="1528" y="864"/>
                </a:lnTo>
                <a:lnTo>
                  <a:pt x="1528" y="1042"/>
                </a:lnTo>
                <a:lnTo>
                  <a:pt x="1529" y="1042"/>
                </a:lnTo>
                <a:lnTo>
                  <a:pt x="1529" y="966"/>
                </a:lnTo>
                <a:lnTo>
                  <a:pt x="1529" y="1042"/>
                </a:lnTo>
                <a:lnTo>
                  <a:pt x="1531" y="915"/>
                </a:lnTo>
                <a:lnTo>
                  <a:pt x="1531" y="966"/>
                </a:lnTo>
                <a:lnTo>
                  <a:pt x="1531" y="1016"/>
                </a:lnTo>
                <a:lnTo>
                  <a:pt x="1532" y="889"/>
                </a:lnTo>
                <a:lnTo>
                  <a:pt x="1532" y="991"/>
                </a:lnTo>
                <a:lnTo>
                  <a:pt x="1532" y="991"/>
                </a:lnTo>
                <a:lnTo>
                  <a:pt x="1533" y="889"/>
                </a:lnTo>
                <a:lnTo>
                  <a:pt x="1534" y="1067"/>
                </a:lnTo>
                <a:lnTo>
                  <a:pt x="1535" y="940"/>
                </a:lnTo>
                <a:lnTo>
                  <a:pt x="1535" y="1042"/>
                </a:lnTo>
                <a:lnTo>
                  <a:pt x="1535" y="889"/>
                </a:lnTo>
                <a:lnTo>
                  <a:pt x="1536" y="915"/>
                </a:lnTo>
                <a:lnTo>
                  <a:pt x="1536" y="966"/>
                </a:lnTo>
                <a:lnTo>
                  <a:pt x="1537" y="1042"/>
                </a:lnTo>
                <a:lnTo>
                  <a:pt x="1538" y="864"/>
                </a:lnTo>
                <a:lnTo>
                  <a:pt x="1538" y="915"/>
                </a:lnTo>
                <a:lnTo>
                  <a:pt x="1538" y="915"/>
                </a:lnTo>
                <a:lnTo>
                  <a:pt x="1538" y="1016"/>
                </a:lnTo>
                <a:lnTo>
                  <a:pt x="1538" y="889"/>
                </a:lnTo>
                <a:lnTo>
                  <a:pt x="1540" y="1016"/>
                </a:lnTo>
                <a:lnTo>
                  <a:pt x="1540" y="940"/>
                </a:lnTo>
                <a:lnTo>
                  <a:pt x="1540" y="1042"/>
                </a:lnTo>
                <a:lnTo>
                  <a:pt x="1541" y="889"/>
                </a:lnTo>
                <a:lnTo>
                  <a:pt x="1541" y="991"/>
                </a:lnTo>
                <a:lnTo>
                  <a:pt x="1542" y="1016"/>
                </a:lnTo>
                <a:lnTo>
                  <a:pt x="1543" y="889"/>
                </a:lnTo>
                <a:lnTo>
                  <a:pt x="1543" y="966"/>
                </a:lnTo>
                <a:lnTo>
                  <a:pt x="1544" y="915"/>
                </a:lnTo>
                <a:lnTo>
                  <a:pt x="1544" y="889"/>
                </a:lnTo>
                <a:lnTo>
                  <a:pt x="1545" y="1016"/>
                </a:lnTo>
                <a:lnTo>
                  <a:pt x="1545" y="991"/>
                </a:lnTo>
                <a:lnTo>
                  <a:pt x="1545" y="915"/>
                </a:lnTo>
                <a:lnTo>
                  <a:pt x="1545" y="1016"/>
                </a:lnTo>
                <a:lnTo>
                  <a:pt x="1546" y="889"/>
                </a:lnTo>
                <a:lnTo>
                  <a:pt x="1547" y="966"/>
                </a:lnTo>
                <a:lnTo>
                  <a:pt x="1547" y="991"/>
                </a:lnTo>
                <a:lnTo>
                  <a:pt x="1548" y="864"/>
                </a:lnTo>
                <a:lnTo>
                  <a:pt x="1548" y="1042"/>
                </a:lnTo>
                <a:lnTo>
                  <a:pt x="1548" y="1016"/>
                </a:lnTo>
                <a:lnTo>
                  <a:pt x="1549" y="940"/>
                </a:lnTo>
                <a:lnTo>
                  <a:pt x="1549" y="889"/>
                </a:lnTo>
                <a:lnTo>
                  <a:pt x="1550" y="1042"/>
                </a:lnTo>
                <a:lnTo>
                  <a:pt x="1550" y="940"/>
                </a:lnTo>
                <a:lnTo>
                  <a:pt x="1550" y="966"/>
                </a:lnTo>
                <a:lnTo>
                  <a:pt x="1551" y="889"/>
                </a:lnTo>
                <a:lnTo>
                  <a:pt x="1551" y="1042"/>
                </a:lnTo>
                <a:lnTo>
                  <a:pt x="1552" y="966"/>
                </a:lnTo>
                <a:lnTo>
                  <a:pt x="1552" y="991"/>
                </a:lnTo>
                <a:lnTo>
                  <a:pt x="1552" y="1016"/>
                </a:lnTo>
                <a:lnTo>
                  <a:pt x="1553" y="864"/>
                </a:lnTo>
                <a:lnTo>
                  <a:pt x="1554" y="915"/>
                </a:lnTo>
                <a:lnTo>
                  <a:pt x="1554" y="991"/>
                </a:lnTo>
                <a:lnTo>
                  <a:pt x="1554" y="1016"/>
                </a:lnTo>
                <a:lnTo>
                  <a:pt x="1555" y="889"/>
                </a:lnTo>
                <a:lnTo>
                  <a:pt x="1556" y="915"/>
                </a:lnTo>
                <a:lnTo>
                  <a:pt x="1556" y="966"/>
                </a:lnTo>
                <a:lnTo>
                  <a:pt x="1556" y="889"/>
                </a:lnTo>
                <a:lnTo>
                  <a:pt x="1556" y="1042"/>
                </a:lnTo>
                <a:lnTo>
                  <a:pt x="1557" y="991"/>
                </a:lnTo>
                <a:lnTo>
                  <a:pt x="1558" y="940"/>
                </a:lnTo>
                <a:lnTo>
                  <a:pt x="1558" y="1016"/>
                </a:lnTo>
                <a:lnTo>
                  <a:pt x="1558" y="889"/>
                </a:lnTo>
                <a:lnTo>
                  <a:pt x="1559" y="940"/>
                </a:lnTo>
                <a:lnTo>
                  <a:pt x="1559" y="1016"/>
                </a:lnTo>
                <a:lnTo>
                  <a:pt x="1561" y="889"/>
                </a:lnTo>
                <a:lnTo>
                  <a:pt x="1561" y="991"/>
                </a:lnTo>
                <a:lnTo>
                  <a:pt x="1561" y="940"/>
                </a:lnTo>
                <a:lnTo>
                  <a:pt x="1561" y="1016"/>
                </a:lnTo>
                <a:lnTo>
                  <a:pt x="1561" y="915"/>
                </a:lnTo>
                <a:lnTo>
                  <a:pt x="1563" y="966"/>
                </a:lnTo>
                <a:lnTo>
                  <a:pt x="1563" y="991"/>
                </a:lnTo>
                <a:lnTo>
                  <a:pt x="1563" y="915"/>
                </a:lnTo>
                <a:lnTo>
                  <a:pt x="1563" y="1042"/>
                </a:lnTo>
                <a:lnTo>
                  <a:pt x="1564" y="940"/>
                </a:lnTo>
                <a:lnTo>
                  <a:pt x="1565" y="966"/>
                </a:lnTo>
                <a:lnTo>
                  <a:pt x="1565" y="889"/>
                </a:lnTo>
                <a:lnTo>
                  <a:pt x="1565" y="1016"/>
                </a:lnTo>
                <a:lnTo>
                  <a:pt x="1566" y="991"/>
                </a:lnTo>
                <a:lnTo>
                  <a:pt x="1567" y="915"/>
                </a:lnTo>
                <a:lnTo>
                  <a:pt x="1567" y="889"/>
                </a:lnTo>
                <a:lnTo>
                  <a:pt x="1567" y="1042"/>
                </a:lnTo>
                <a:lnTo>
                  <a:pt x="1568" y="1016"/>
                </a:lnTo>
                <a:lnTo>
                  <a:pt x="1568" y="915"/>
                </a:lnTo>
                <a:lnTo>
                  <a:pt x="1569" y="889"/>
                </a:lnTo>
                <a:lnTo>
                  <a:pt x="1570" y="1016"/>
                </a:lnTo>
                <a:lnTo>
                  <a:pt x="1570" y="1016"/>
                </a:lnTo>
                <a:lnTo>
                  <a:pt x="1570" y="966"/>
                </a:lnTo>
                <a:lnTo>
                  <a:pt x="1570" y="1016"/>
                </a:lnTo>
                <a:lnTo>
                  <a:pt x="1571" y="864"/>
                </a:lnTo>
                <a:lnTo>
                  <a:pt x="1571" y="915"/>
                </a:lnTo>
                <a:lnTo>
                  <a:pt x="1572" y="940"/>
                </a:lnTo>
                <a:lnTo>
                  <a:pt x="1572" y="915"/>
                </a:lnTo>
                <a:lnTo>
                  <a:pt x="1572" y="1016"/>
                </a:lnTo>
                <a:lnTo>
                  <a:pt x="1573" y="1016"/>
                </a:lnTo>
                <a:lnTo>
                  <a:pt x="1574" y="966"/>
                </a:lnTo>
                <a:lnTo>
                  <a:pt x="1574" y="1042"/>
                </a:lnTo>
                <a:lnTo>
                  <a:pt x="1575" y="915"/>
                </a:lnTo>
                <a:lnTo>
                  <a:pt x="1575" y="1016"/>
                </a:lnTo>
                <a:lnTo>
                  <a:pt x="1575" y="991"/>
                </a:lnTo>
                <a:lnTo>
                  <a:pt x="1575" y="889"/>
                </a:lnTo>
                <a:lnTo>
                  <a:pt x="1576" y="1016"/>
                </a:lnTo>
                <a:lnTo>
                  <a:pt x="1577" y="991"/>
                </a:lnTo>
                <a:lnTo>
                  <a:pt x="1577" y="915"/>
                </a:lnTo>
                <a:lnTo>
                  <a:pt x="1577" y="991"/>
                </a:lnTo>
                <a:lnTo>
                  <a:pt x="1578" y="864"/>
                </a:lnTo>
                <a:lnTo>
                  <a:pt x="1579" y="991"/>
                </a:lnTo>
                <a:lnTo>
                  <a:pt x="1579" y="1042"/>
                </a:lnTo>
                <a:lnTo>
                  <a:pt x="1580" y="915"/>
                </a:lnTo>
                <a:lnTo>
                  <a:pt x="1580" y="940"/>
                </a:lnTo>
                <a:lnTo>
                  <a:pt x="1581" y="915"/>
                </a:lnTo>
                <a:lnTo>
                  <a:pt x="1582" y="1042"/>
                </a:lnTo>
                <a:lnTo>
                  <a:pt x="1582" y="966"/>
                </a:lnTo>
                <a:lnTo>
                  <a:pt x="1583" y="991"/>
                </a:lnTo>
                <a:lnTo>
                  <a:pt x="1583" y="864"/>
                </a:lnTo>
                <a:lnTo>
                  <a:pt x="1584" y="889"/>
                </a:lnTo>
                <a:lnTo>
                  <a:pt x="1584" y="966"/>
                </a:lnTo>
                <a:lnTo>
                  <a:pt x="1584" y="889"/>
                </a:lnTo>
                <a:lnTo>
                  <a:pt x="1585" y="1016"/>
                </a:lnTo>
                <a:lnTo>
                  <a:pt x="1586" y="940"/>
                </a:lnTo>
                <a:lnTo>
                  <a:pt x="1586" y="1016"/>
                </a:lnTo>
                <a:lnTo>
                  <a:pt x="1587" y="889"/>
                </a:lnTo>
                <a:lnTo>
                  <a:pt x="1587" y="940"/>
                </a:lnTo>
                <a:lnTo>
                  <a:pt x="1588" y="966"/>
                </a:lnTo>
                <a:lnTo>
                  <a:pt x="1588" y="1016"/>
                </a:lnTo>
                <a:lnTo>
                  <a:pt x="1589" y="889"/>
                </a:lnTo>
                <a:lnTo>
                  <a:pt x="1589" y="966"/>
                </a:lnTo>
                <a:lnTo>
                  <a:pt x="1590" y="940"/>
                </a:lnTo>
                <a:lnTo>
                  <a:pt x="1590" y="864"/>
                </a:lnTo>
                <a:lnTo>
                  <a:pt x="1591" y="1042"/>
                </a:lnTo>
                <a:lnTo>
                  <a:pt x="1591" y="915"/>
                </a:lnTo>
                <a:lnTo>
                  <a:pt x="1591" y="1016"/>
                </a:lnTo>
                <a:lnTo>
                  <a:pt x="1592" y="889"/>
                </a:lnTo>
                <a:lnTo>
                  <a:pt x="1593" y="1016"/>
                </a:lnTo>
                <a:lnTo>
                  <a:pt x="1593" y="991"/>
                </a:lnTo>
                <a:lnTo>
                  <a:pt x="1593" y="889"/>
                </a:lnTo>
                <a:lnTo>
                  <a:pt x="1594" y="1016"/>
                </a:lnTo>
                <a:lnTo>
                  <a:pt x="1595" y="915"/>
                </a:lnTo>
                <a:lnTo>
                  <a:pt x="1595" y="966"/>
                </a:lnTo>
                <a:lnTo>
                  <a:pt x="1595" y="864"/>
                </a:lnTo>
                <a:lnTo>
                  <a:pt x="1596" y="1016"/>
                </a:lnTo>
                <a:lnTo>
                  <a:pt x="1596" y="915"/>
                </a:lnTo>
                <a:lnTo>
                  <a:pt x="1597" y="991"/>
                </a:lnTo>
                <a:lnTo>
                  <a:pt x="1597" y="889"/>
                </a:lnTo>
                <a:lnTo>
                  <a:pt x="1597" y="1016"/>
                </a:lnTo>
                <a:lnTo>
                  <a:pt x="1598" y="966"/>
                </a:lnTo>
                <a:lnTo>
                  <a:pt x="1599" y="991"/>
                </a:lnTo>
                <a:lnTo>
                  <a:pt x="1599" y="915"/>
                </a:lnTo>
                <a:lnTo>
                  <a:pt x="1600" y="966"/>
                </a:lnTo>
                <a:lnTo>
                  <a:pt x="1600" y="991"/>
                </a:lnTo>
                <a:lnTo>
                  <a:pt x="1601" y="1016"/>
                </a:lnTo>
                <a:lnTo>
                  <a:pt x="1602" y="864"/>
                </a:lnTo>
                <a:lnTo>
                  <a:pt x="1602" y="991"/>
                </a:lnTo>
                <a:lnTo>
                  <a:pt x="1602" y="889"/>
                </a:lnTo>
                <a:lnTo>
                  <a:pt x="1603" y="1042"/>
                </a:lnTo>
                <a:lnTo>
                  <a:pt x="1603" y="864"/>
                </a:lnTo>
                <a:lnTo>
                  <a:pt x="1603" y="991"/>
                </a:lnTo>
                <a:lnTo>
                  <a:pt x="1603" y="991"/>
                </a:lnTo>
                <a:lnTo>
                  <a:pt x="1604" y="1016"/>
                </a:lnTo>
                <a:lnTo>
                  <a:pt x="1604" y="889"/>
                </a:lnTo>
                <a:lnTo>
                  <a:pt x="1605" y="940"/>
                </a:lnTo>
                <a:lnTo>
                  <a:pt x="1606" y="889"/>
                </a:lnTo>
                <a:lnTo>
                  <a:pt x="1606" y="864"/>
                </a:lnTo>
                <a:lnTo>
                  <a:pt x="1606" y="1016"/>
                </a:lnTo>
                <a:lnTo>
                  <a:pt x="1607" y="889"/>
                </a:lnTo>
                <a:lnTo>
                  <a:pt x="1607" y="940"/>
                </a:lnTo>
                <a:lnTo>
                  <a:pt x="1607" y="991"/>
                </a:lnTo>
                <a:lnTo>
                  <a:pt x="1607" y="915"/>
                </a:lnTo>
                <a:lnTo>
                  <a:pt x="1609" y="966"/>
                </a:lnTo>
                <a:lnTo>
                  <a:pt x="1609" y="966"/>
                </a:lnTo>
                <a:lnTo>
                  <a:pt x="1609" y="864"/>
                </a:lnTo>
                <a:lnTo>
                  <a:pt x="1611" y="1016"/>
                </a:lnTo>
                <a:lnTo>
                  <a:pt x="1611" y="991"/>
                </a:lnTo>
                <a:lnTo>
                  <a:pt x="1611" y="889"/>
                </a:lnTo>
                <a:lnTo>
                  <a:pt x="1611" y="864"/>
                </a:lnTo>
                <a:lnTo>
                  <a:pt x="1612" y="1016"/>
                </a:lnTo>
                <a:lnTo>
                  <a:pt x="1612" y="966"/>
                </a:lnTo>
                <a:lnTo>
                  <a:pt x="1612" y="966"/>
                </a:lnTo>
                <a:lnTo>
                  <a:pt x="1613" y="1042"/>
                </a:lnTo>
                <a:lnTo>
                  <a:pt x="1614" y="889"/>
                </a:lnTo>
                <a:lnTo>
                  <a:pt x="1614" y="991"/>
                </a:lnTo>
                <a:lnTo>
                  <a:pt x="1615" y="940"/>
                </a:lnTo>
                <a:lnTo>
                  <a:pt x="1615" y="1016"/>
                </a:lnTo>
                <a:lnTo>
                  <a:pt x="1615" y="889"/>
                </a:lnTo>
                <a:lnTo>
                  <a:pt x="1616" y="966"/>
                </a:lnTo>
                <a:lnTo>
                  <a:pt x="1616" y="915"/>
                </a:lnTo>
                <a:lnTo>
                  <a:pt x="1616" y="889"/>
                </a:lnTo>
                <a:lnTo>
                  <a:pt x="1617" y="1016"/>
                </a:lnTo>
                <a:lnTo>
                  <a:pt x="1618" y="1016"/>
                </a:lnTo>
                <a:lnTo>
                  <a:pt x="1618" y="940"/>
                </a:lnTo>
                <a:lnTo>
                  <a:pt x="1619" y="889"/>
                </a:lnTo>
                <a:lnTo>
                  <a:pt x="1619" y="1042"/>
                </a:lnTo>
                <a:lnTo>
                  <a:pt x="1619" y="915"/>
                </a:lnTo>
                <a:lnTo>
                  <a:pt x="1620" y="966"/>
                </a:lnTo>
                <a:lnTo>
                  <a:pt x="1620" y="1016"/>
                </a:lnTo>
                <a:lnTo>
                  <a:pt x="1621" y="864"/>
                </a:lnTo>
                <a:lnTo>
                  <a:pt x="1621" y="915"/>
                </a:lnTo>
                <a:lnTo>
                  <a:pt x="1621" y="991"/>
                </a:lnTo>
                <a:lnTo>
                  <a:pt x="1622" y="889"/>
                </a:lnTo>
                <a:lnTo>
                  <a:pt x="1623" y="966"/>
                </a:lnTo>
                <a:lnTo>
                  <a:pt x="1623" y="966"/>
                </a:lnTo>
                <a:lnTo>
                  <a:pt x="1623" y="889"/>
                </a:lnTo>
                <a:lnTo>
                  <a:pt x="1624" y="1016"/>
                </a:lnTo>
                <a:lnTo>
                  <a:pt x="1625" y="991"/>
                </a:lnTo>
                <a:lnTo>
                  <a:pt x="1625" y="915"/>
                </a:lnTo>
                <a:lnTo>
                  <a:pt x="1625" y="864"/>
                </a:lnTo>
                <a:lnTo>
                  <a:pt x="1625" y="1016"/>
                </a:lnTo>
                <a:lnTo>
                  <a:pt x="1626" y="940"/>
                </a:lnTo>
                <a:lnTo>
                  <a:pt x="1627" y="966"/>
                </a:lnTo>
                <a:lnTo>
                  <a:pt x="1627" y="1016"/>
                </a:lnTo>
                <a:lnTo>
                  <a:pt x="1628" y="864"/>
                </a:lnTo>
                <a:lnTo>
                  <a:pt x="1628" y="966"/>
                </a:lnTo>
                <a:lnTo>
                  <a:pt x="1629" y="864"/>
                </a:lnTo>
                <a:lnTo>
                  <a:pt x="1630" y="1016"/>
                </a:lnTo>
                <a:lnTo>
                  <a:pt x="1630" y="966"/>
                </a:lnTo>
                <a:lnTo>
                  <a:pt x="1630" y="966"/>
                </a:lnTo>
                <a:lnTo>
                  <a:pt x="1631" y="1042"/>
                </a:lnTo>
                <a:lnTo>
                  <a:pt x="1631" y="864"/>
                </a:lnTo>
                <a:lnTo>
                  <a:pt x="1632" y="991"/>
                </a:lnTo>
                <a:lnTo>
                  <a:pt x="1632" y="889"/>
                </a:lnTo>
                <a:lnTo>
                  <a:pt x="1632" y="864"/>
                </a:lnTo>
                <a:lnTo>
                  <a:pt x="1633" y="1016"/>
                </a:lnTo>
                <a:lnTo>
                  <a:pt x="1634" y="991"/>
                </a:lnTo>
                <a:lnTo>
                  <a:pt x="1634" y="915"/>
                </a:lnTo>
                <a:lnTo>
                  <a:pt x="1634" y="1016"/>
                </a:lnTo>
                <a:lnTo>
                  <a:pt x="1634" y="838"/>
                </a:lnTo>
                <a:lnTo>
                  <a:pt x="1635" y="940"/>
                </a:lnTo>
                <a:lnTo>
                  <a:pt x="1636" y="966"/>
                </a:lnTo>
                <a:lnTo>
                  <a:pt x="1636" y="1016"/>
                </a:lnTo>
                <a:lnTo>
                  <a:pt x="1637" y="864"/>
                </a:lnTo>
                <a:lnTo>
                  <a:pt x="1637" y="991"/>
                </a:lnTo>
                <a:lnTo>
                  <a:pt x="1638" y="915"/>
                </a:lnTo>
                <a:lnTo>
                  <a:pt x="1638" y="1042"/>
                </a:lnTo>
                <a:lnTo>
                  <a:pt x="1639" y="940"/>
                </a:lnTo>
                <a:lnTo>
                  <a:pt x="1639" y="940"/>
                </a:lnTo>
                <a:lnTo>
                  <a:pt x="1639" y="864"/>
                </a:lnTo>
                <a:lnTo>
                  <a:pt x="1640" y="1016"/>
                </a:lnTo>
                <a:lnTo>
                  <a:pt x="1641" y="940"/>
                </a:lnTo>
                <a:lnTo>
                  <a:pt x="1641" y="940"/>
                </a:lnTo>
                <a:lnTo>
                  <a:pt x="1642" y="889"/>
                </a:lnTo>
                <a:lnTo>
                  <a:pt x="1642" y="1042"/>
                </a:lnTo>
                <a:lnTo>
                  <a:pt x="1642" y="991"/>
                </a:lnTo>
                <a:lnTo>
                  <a:pt x="1643" y="915"/>
                </a:lnTo>
                <a:lnTo>
                  <a:pt x="1643" y="1016"/>
                </a:lnTo>
                <a:lnTo>
                  <a:pt x="1643" y="864"/>
                </a:lnTo>
                <a:lnTo>
                  <a:pt x="1644" y="940"/>
                </a:lnTo>
                <a:lnTo>
                  <a:pt x="1645" y="991"/>
                </a:lnTo>
                <a:lnTo>
                  <a:pt x="1645" y="1016"/>
                </a:lnTo>
                <a:lnTo>
                  <a:pt x="1646" y="864"/>
                </a:lnTo>
                <a:lnTo>
                  <a:pt x="1646" y="940"/>
                </a:lnTo>
                <a:lnTo>
                  <a:pt x="1646" y="966"/>
                </a:lnTo>
                <a:lnTo>
                  <a:pt x="1646" y="889"/>
                </a:lnTo>
                <a:lnTo>
                  <a:pt x="1647" y="1016"/>
                </a:lnTo>
                <a:lnTo>
                  <a:pt x="1648" y="940"/>
                </a:lnTo>
                <a:lnTo>
                  <a:pt x="1648" y="889"/>
                </a:lnTo>
                <a:lnTo>
                  <a:pt x="1648" y="1016"/>
                </a:lnTo>
                <a:lnTo>
                  <a:pt x="1650" y="966"/>
                </a:lnTo>
                <a:lnTo>
                  <a:pt x="1650" y="915"/>
                </a:lnTo>
                <a:lnTo>
                  <a:pt x="1650" y="1016"/>
                </a:lnTo>
                <a:lnTo>
                  <a:pt x="1650" y="864"/>
                </a:lnTo>
                <a:lnTo>
                  <a:pt x="1651" y="889"/>
                </a:lnTo>
                <a:lnTo>
                  <a:pt x="1652" y="915"/>
                </a:lnTo>
                <a:lnTo>
                  <a:pt x="1652" y="889"/>
                </a:lnTo>
                <a:lnTo>
                  <a:pt x="1653" y="1042"/>
                </a:lnTo>
                <a:lnTo>
                  <a:pt x="1653" y="1016"/>
                </a:lnTo>
                <a:lnTo>
                  <a:pt x="1654" y="991"/>
                </a:lnTo>
                <a:lnTo>
                  <a:pt x="1654" y="1042"/>
                </a:lnTo>
                <a:lnTo>
                  <a:pt x="1655" y="889"/>
                </a:lnTo>
                <a:lnTo>
                  <a:pt x="1655" y="966"/>
                </a:lnTo>
                <a:lnTo>
                  <a:pt x="1655" y="889"/>
                </a:lnTo>
                <a:lnTo>
                  <a:pt x="1655" y="1016"/>
                </a:lnTo>
                <a:lnTo>
                  <a:pt x="1657" y="966"/>
                </a:lnTo>
                <a:lnTo>
                  <a:pt x="1657" y="940"/>
                </a:lnTo>
                <a:lnTo>
                  <a:pt x="1658" y="864"/>
                </a:lnTo>
                <a:lnTo>
                  <a:pt x="1658" y="1042"/>
                </a:lnTo>
                <a:lnTo>
                  <a:pt x="1658" y="1016"/>
                </a:lnTo>
                <a:lnTo>
                  <a:pt x="1659" y="915"/>
                </a:lnTo>
                <a:lnTo>
                  <a:pt x="1660" y="889"/>
                </a:lnTo>
                <a:lnTo>
                  <a:pt x="1660" y="1042"/>
                </a:lnTo>
                <a:lnTo>
                  <a:pt x="1660" y="915"/>
                </a:lnTo>
                <a:lnTo>
                  <a:pt x="1661" y="991"/>
                </a:lnTo>
                <a:lnTo>
                  <a:pt x="1661" y="1042"/>
                </a:lnTo>
                <a:lnTo>
                  <a:pt x="1662" y="889"/>
                </a:lnTo>
                <a:lnTo>
                  <a:pt x="1662" y="991"/>
                </a:lnTo>
                <a:lnTo>
                  <a:pt x="1662" y="1016"/>
                </a:lnTo>
                <a:lnTo>
                  <a:pt x="1663" y="864"/>
                </a:lnTo>
                <a:lnTo>
                  <a:pt x="1664" y="966"/>
                </a:lnTo>
                <a:lnTo>
                  <a:pt x="1664" y="991"/>
                </a:lnTo>
                <a:lnTo>
                  <a:pt x="1664" y="915"/>
                </a:lnTo>
                <a:lnTo>
                  <a:pt x="1665" y="1067"/>
                </a:lnTo>
                <a:lnTo>
                  <a:pt x="1666" y="940"/>
                </a:lnTo>
                <a:lnTo>
                  <a:pt x="1666" y="991"/>
                </a:lnTo>
                <a:lnTo>
                  <a:pt x="1666" y="864"/>
                </a:lnTo>
                <a:lnTo>
                  <a:pt x="1667" y="1042"/>
                </a:lnTo>
                <a:lnTo>
                  <a:pt x="1667" y="889"/>
                </a:lnTo>
                <a:lnTo>
                  <a:pt x="1668" y="991"/>
                </a:lnTo>
                <a:lnTo>
                  <a:pt x="1668" y="889"/>
                </a:lnTo>
                <a:lnTo>
                  <a:pt x="1668" y="1016"/>
                </a:lnTo>
                <a:lnTo>
                  <a:pt x="1669" y="915"/>
                </a:lnTo>
                <a:lnTo>
                  <a:pt x="1670" y="966"/>
                </a:lnTo>
                <a:lnTo>
                  <a:pt x="1670" y="889"/>
                </a:lnTo>
                <a:lnTo>
                  <a:pt x="1670" y="1016"/>
                </a:lnTo>
                <a:lnTo>
                  <a:pt x="1671" y="991"/>
                </a:lnTo>
                <a:lnTo>
                  <a:pt x="1671" y="966"/>
                </a:lnTo>
                <a:lnTo>
                  <a:pt x="1672" y="889"/>
                </a:lnTo>
                <a:lnTo>
                  <a:pt x="1673" y="1042"/>
                </a:lnTo>
                <a:lnTo>
                  <a:pt x="1673" y="889"/>
                </a:lnTo>
                <a:lnTo>
                  <a:pt x="1673" y="991"/>
                </a:lnTo>
                <a:lnTo>
                  <a:pt x="1673" y="864"/>
                </a:lnTo>
                <a:lnTo>
                  <a:pt x="1674" y="1016"/>
                </a:lnTo>
                <a:lnTo>
                  <a:pt x="1674" y="966"/>
                </a:lnTo>
                <a:lnTo>
                  <a:pt x="1674" y="966"/>
                </a:lnTo>
                <a:lnTo>
                  <a:pt x="1675" y="864"/>
                </a:lnTo>
                <a:lnTo>
                  <a:pt x="1675" y="1016"/>
                </a:lnTo>
                <a:lnTo>
                  <a:pt x="1676" y="966"/>
                </a:lnTo>
                <a:lnTo>
                  <a:pt x="1677" y="966"/>
                </a:lnTo>
                <a:lnTo>
                  <a:pt x="1677" y="1016"/>
                </a:lnTo>
                <a:lnTo>
                  <a:pt x="1677" y="889"/>
                </a:lnTo>
                <a:lnTo>
                  <a:pt x="1678" y="1016"/>
                </a:lnTo>
                <a:lnTo>
                  <a:pt x="1678" y="889"/>
                </a:lnTo>
                <a:lnTo>
                  <a:pt x="1678" y="991"/>
                </a:lnTo>
                <a:lnTo>
                  <a:pt x="1680" y="940"/>
                </a:lnTo>
                <a:lnTo>
                  <a:pt x="1680" y="915"/>
                </a:lnTo>
                <a:lnTo>
                  <a:pt x="1680" y="889"/>
                </a:lnTo>
                <a:lnTo>
                  <a:pt x="1681" y="1016"/>
                </a:lnTo>
                <a:lnTo>
                  <a:pt x="1682" y="966"/>
                </a:lnTo>
                <a:lnTo>
                  <a:pt x="1682" y="889"/>
                </a:lnTo>
                <a:lnTo>
                  <a:pt x="1683" y="1042"/>
                </a:lnTo>
                <a:lnTo>
                  <a:pt x="1683" y="966"/>
                </a:lnTo>
                <a:lnTo>
                  <a:pt x="1683" y="1016"/>
                </a:lnTo>
                <a:lnTo>
                  <a:pt x="1684" y="889"/>
                </a:lnTo>
                <a:lnTo>
                  <a:pt x="1684" y="1042"/>
                </a:lnTo>
                <a:lnTo>
                  <a:pt x="1685" y="940"/>
                </a:lnTo>
                <a:lnTo>
                  <a:pt x="1685" y="915"/>
                </a:lnTo>
                <a:lnTo>
                  <a:pt x="1685" y="889"/>
                </a:lnTo>
                <a:lnTo>
                  <a:pt x="1686" y="1042"/>
                </a:lnTo>
                <a:lnTo>
                  <a:pt x="1687" y="966"/>
                </a:lnTo>
                <a:lnTo>
                  <a:pt x="1687" y="966"/>
                </a:lnTo>
                <a:lnTo>
                  <a:pt x="1688" y="1016"/>
                </a:lnTo>
                <a:lnTo>
                  <a:pt x="1689" y="889"/>
                </a:lnTo>
                <a:lnTo>
                  <a:pt x="1689" y="991"/>
                </a:lnTo>
                <a:lnTo>
                  <a:pt x="1689" y="966"/>
                </a:lnTo>
                <a:lnTo>
                  <a:pt x="1689" y="1016"/>
                </a:lnTo>
                <a:lnTo>
                  <a:pt x="1690" y="864"/>
                </a:lnTo>
                <a:lnTo>
                  <a:pt x="1691" y="940"/>
                </a:lnTo>
                <a:lnTo>
                  <a:pt x="1691" y="864"/>
                </a:lnTo>
                <a:lnTo>
                  <a:pt x="1692" y="991"/>
                </a:lnTo>
                <a:lnTo>
                  <a:pt x="1692" y="940"/>
                </a:lnTo>
                <a:lnTo>
                  <a:pt x="1692" y="940"/>
                </a:lnTo>
                <a:lnTo>
                  <a:pt x="1693" y="889"/>
                </a:lnTo>
                <a:lnTo>
                  <a:pt x="1694" y="1067"/>
                </a:lnTo>
                <a:lnTo>
                  <a:pt x="1694" y="966"/>
                </a:lnTo>
                <a:lnTo>
                  <a:pt x="1694" y="915"/>
                </a:lnTo>
                <a:lnTo>
                  <a:pt x="1694" y="991"/>
                </a:lnTo>
                <a:lnTo>
                  <a:pt x="1694" y="889"/>
                </a:lnTo>
                <a:lnTo>
                  <a:pt x="1696" y="966"/>
                </a:lnTo>
                <a:lnTo>
                  <a:pt x="1696" y="915"/>
                </a:lnTo>
                <a:lnTo>
                  <a:pt x="1696" y="889"/>
                </a:lnTo>
                <a:lnTo>
                  <a:pt x="1697" y="1016"/>
                </a:lnTo>
                <a:lnTo>
                  <a:pt x="1697" y="1016"/>
                </a:lnTo>
                <a:lnTo>
                  <a:pt x="1698" y="966"/>
                </a:lnTo>
                <a:lnTo>
                  <a:pt x="1698" y="889"/>
                </a:lnTo>
                <a:lnTo>
                  <a:pt x="1699" y="1042"/>
                </a:lnTo>
                <a:lnTo>
                  <a:pt x="1699" y="966"/>
                </a:lnTo>
                <a:lnTo>
                  <a:pt x="1700" y="864"/>
                </a:lnTo>
                <a:lnTo>
                  <a:pt x="1700" y="1016"/>
                </a:lnTo>
                <a:lnTo>
                  <a:pt x="1701" y="889"/>
                </a:lnTo>
                <a:lnTo>
                  <a:pt x="1701" y="991"/>
                </a:lnTo>
                <a:lnTo>
                  <a:pt x="1701" y="864"/>
                </a:lnTo>
                <a:lnTo>
                  <a:pt x="1703" y="1016"/>
                </a:lnTo>
                <a:lnTo>
                  <a:pt x="1703" y="1016"/>
                </a:lnTo>
                <a:lnTo>
                  <a:pt x="1703" y="915"/>
                </a:lnTo>
                <a:lnTo>
                  <a:pt x="1703" y="1016"/>
                </a:lnTo>
                <a:lnTo>
                  <a:pt x="1704" y="889"/>
                </a:lnTo>
                <a:lnTo>
                  <a:pt x="1705" y="991"/>
                </a:lnTo>
                <a:lnTo>
                  <a:pt x="1705" y="966"/>
                </a:lnTo>
                <a:lnTo>
                  <a:pt x="1705" y="1016"/>
                </a:lnTo>
                <a:lnTo>
                  <a:pt x="1706" y="864"/>
                </a:lnTo>
                <a:lnTo>
                  <a:pt x="1706" y="966"/>
                </a:lnTo>
                <a:lnTo>
                  <a:pt x="1707" y="940"/>
                </a:lnTo>
                <a:lnTo>
                  <a:pt x="1707" y="889"/>
                </a:lnTo>
                <a:lnTo>
                  <a:pt x="1708" y="1016"/>
                </a:lnTo>
                <a:lnTo>
                  <a:pt x="1708" y="940"/>
                </a:lnTo>
                <a:lnTo>
                  <a:pt x="1709" y="1016"/>
                </a:lnTo>
                <a:lnTo>
                  <a:pt x="1709" y="1067"/>
                </a:lnTo>
                <a:lnTo>
                  <a:pt x="1710" y="889"/>
                </a:lnTo>
                <a:lnTo>
                  <a:pt x="1710" y="966"/>
                </a:lnTo>
                <a:lnTo>
                  <a:pt x="1710" y="940"/>
                </a:lnTo>
                <a:lnTo>
                  <a:pt x="1711" y="889"/>
                </a:lnTo>
                <a:lnTo>
                  <a:pt x="1712" y="1042"/>
                </a:lnTo>
                <a:lnTo>
                  <a:pt x="1712" y="1042"/>
                </a:lnTo>
                <a:lnTo>
                  <a:pt x="1712" y="889"/>
                </a:lnTo>
                <a:lnTo>
                  <a:pt x="1713" y="1016"/>
                </a:lnTo>
                <a:lnTo>
                  <a:pt x="1714" y="940"/>
                </a:lnTo>
                <a:lnTo>
                  <a:pt x="1714" y="1042"/>
                </a:lnTo>
                <a:lnTo>
                  <a:pt x="1715" y="889"/>
                </a:lnTo>
                <a:lnTo>
                  <a:pt x="1715" y="940"/>
                </a:lnTo>
                <a:lnTo>
                  <a:pt x="1716" y="915"/>
                </a:lnTo>
                <a:lnTo>
                  <a:pt x="1716" y="991"/>
                </a:lnTo>
                <a:lnTo>
                  <a:pt x="1717" y="889"/>
                </a:lnTo>
                <a:lnTo>
                  <a:pt x="1717" y="991"/>
                </a:lnTo>
                <a:lnTo>
                  <a:pt x="1717" y="940"/>
                </a:lnTo>
                <a:lnTo>
                  <a:pt x="1717" y="991"/>
                </a:lnTo>
                <a:lnTo>
                  <a:pt x="1717" y="889"/>
                </a:lnTo>
                <a:lnTo>
                  <a:pt x="1719" y="991"/>
                </a:lnTo>
                <a:lnTo>
                  <a:pt x="1719" y="1016"/>
                </a:lnTo>
                <a:lnTo>
                  <a:pt x="1720" y="889"/>
                </a:lnTo>
                <a:lnTo>
                  <a:pt x="1721" y="1042"/>
                </a:lnTo>
                <a:lnTo>
                  <a:pt x="1721" y="991"/>
                </a:lnTo>
                <a:lnTo>
                  <a:pt x="1721" y="1042"/>
                </a:lnTo>
                <a:lnTo>
                  <a:pt x="1722" y="889"/>
                </a:lnTo>
                <a:lnTo>
                  <a:pt x="1722" y="966"/>
                </a:lnTo>
                <a:lnTo>
                  <a:pt x="1723" y="966"/>
                </a:lnTo>
                <a:lnTo>
                  <a:pt x="1723" y="1016"/>
                </a:lnTo>
                <a:lnTo>
                  <a:pt x="1724" y="838"/>
                </a:lnTo>
                <a:lnTo>
                  <a:pt x="1724" y="966"/>
                </a:lnTo>
                <a:lnTo>
                  <a:pt x="1725" y="889"/>
                </a:lnTo>
                <a:lnTo>
                  <a:pt x="1725" y="1067"/>
                </a:lnTo>
                <a:lnTo>
                  <a:pt x="1726" y="991"/>
                </a:lnTo>
                <a:lnTo>
                  <a:pt x="1726" y="940"/>
                </a:lnTo>
                <a:lnTo>
                  <a:pt x="1726" y="915"/>
                </a:lnTo>
                <a:lnTo>
                  <a:pt x="1727" y="1042"/>
                </a:lnTo>
                <a:lnTo>
                  <a:pt x="1728" y="966"/>
                </a:lnTo>
                <a:lnTo>
                  <a:pt x="1728" y="1016"/>
                </a:lnTo>
                <a:lnTo>
                  <a:pt x="1728" y="915"/>
                </a:lnTo>
                <a:lnTo>
                  <a:pt x="1729" y="940"/>
                </a:lnTo>
                <a:lnTo>
                  <a:pt x="1729" y="991"/>
                </a:lnTo>
                <a:lnTo>
                  <a:pt x="1730" y="1042"/>
                </a:lnTo>
                <a:lnTo>
                  <a:pt x="1730" y="889"/>
                </a:lnTo>
                <a:lnTo>
                  <a:pt x="1731" y="966"/>
                </a:lnTo>
                <a:lnTo>
                  <a:pt x="1732" y="966"/>
                </a:lnTo>
                <a:lnTo>
                  <a:pt x="1732" y="1016"/>
                </a:lnTo>
                <a:lnTo>
                  <a:pt x="1733" y="889"/>
                </a:lnTo>
                <a:lnTo>
                  <a:pt x="1733" y="1016"/>
                </a:lnTo>
                <a:lnTo>
                  <a:pt x="1734" y="864"/>
                </a:lnTo>
                <a:lnTo>
                  <a:pt x="1735" y="940"/>
                </a:lnTo>
                <a:lnTo>
                  <a:pt x="1735" y="1042"/>
                </a:lnTo>
                <a:lnTo>
                  <a:pt x="1736" y="889"/>
                </a:lnTo>
                <a:lnTo>
                  <a:pt x="1737" y="991"/>
                </a:lnTo>
                <a:lnTo>
                  <a:pt x="1737" y="1016"/>
                </a:lnTo>
                <a:lnTo>
                  <a:pt x="1737" y="889"/>
                </a:lnTo>
                <a:lnTo>
                  <a:pt x="1738" y="1042"/>
                </a:lnTo>
                <a:lnTo>
                  <a:pt x="1738" y="966"/>
                </a:lnTo>
                <a:lnTo>
                  <a:pt x="1738" y="915"/>
                </a:lnTo>
                <a:lnTo>
                  <a:pt x="1739" y="991"/>
                </a:lnTo>
                <a:lnTo>
                  <a:pt x="1739" y="889"/>
                </a:lnTo>
                <a:lnTo>
                  <a:pt x="1740" y="991"/>
                </a:lnTo>
                <a:lnTo>
                  <a:pt x="1741" y="915"/>
                </a:lnTo>
                <a:lnTo>
                  <a:pt x="1741" y="1067"/>
                </a:lnTo>
                <a:lnTo>
                  <a:pt x="1742" y="940"/>
                </a:lnTo>
                <a:lnTo>
                  <a:pt x="1742" y="1042"/>
                </a:lnTo>
                <a:lnTo>
                  <a:pt x="1743" y="864"/>
                </a:lnTo>
                <a:lnTo>
                  <a:pt x="1744" y="991"/>
                </a:lnTo>
                <a:lnTo>
                  <a:pt x="1744" y="915"/>
                </a:lnTo>
                <a:lnTo>
                  <a:pt x="1744" y="1016"/>
                </a:lnTo>
                <a:lnTo>
                  <a:pt x="1745" y="864"/>
                </a:lnTo>
                <a:lnTo>
                  <a:pt x="1745" y="991"/>
                </a:lnTo>
                <a:lnTo>
                  <a:pt x="1746" y="915"/>
                </a:lnTo>
                <a:lnTo>
                  <a:pt x="1746" y="864"/>
                </a:lnTo>
                <a:lnTo>
                  <a:pt x="1747" y="1042"/>
                </a:lnTo>
                <a:lnTo>
                  <a:pt x="1747" y="1016"/>
                </a:lnTo>
                <a:lnTo>
                  <a:pt x="1747" y="991"/>
                </a:lnTo>
                <a:lnTo>
                  <a:pt x="1748" y="1042"/>
                </a:lnTo>
                <a:lnTo>
                  <a:pt x="1749" y="864"/>
                </a:lnTo>
                <a:lnTo>
                  <a:pt x="1749" y="966"/>
                </a:lnTo>
                <a:lnTo>
                  <a:pt x="1749" y="915"/>
                </a:lnTo>
                <a:lnTo>
                  <a:pt x="1749" y="1016"/>
                </a:lnTo>
                <a:lnTo>
                  <a:pt x="1751" y="864"/>
                </a:lnTo>
                <a:lnTo>
                  <a:pt x="1751" y="966"/>
                </a:lnTo>
                <a:lnTo>
                  <a:pt x="1751" y="915"/>
                </a:lnTo>
                <a:lnTo>
                  <a:pt x="1752" y="1042"/>
                </a:lnTo>
                <a:lnTo>
                  <a:pt x="1752" y="1016"/>
                </a:lnTo>
                <a:lnTo>
                  <a:pt x="1753" y="991"/>
                </a:lnTo>
                <a:lnTo>
                  <a:pt x="1753" y="1016"/>
                </a:lnTo>
                <a:lnTo>
                  <a:pt x="1754" y="864"/>
                </a:lnTo>
                <a:lnTo>
                  <a:pt x="1754" y="889"/>
                </a:lnTo>
                <a:lnTo>
                  <a:pt x="1755" y="1016"/>
                </a:lnTo>
                <a:lnTo>
                  <a:pt x="1755" y="889"/>
                </a:lnTo>
                <a:lnTo>
                  <a:pt x="1756" y="915"/>
                </a:lnTo>
                <a:lnTo>
                  <a:pt x="1756" y="940"/>
                </a:lnTo>
                <a:lnTo>
                  <a:pt x="1756" y="1042"/>
                </a:lnTo>
                <a:lnTo>
                  <a:pt x="1758" y="889"/>
                </a:lnTo>
                <a:lnTo>
                  <a:pt x="1758" y="1067"/>
                </a:lnTo>
                <a:lnTo>
                  <a:pt x="1759" y="889"/>
                </a:lnTo>
                <a:lnTo>
                  <a:pt x="1760" y="991"/>
                </a:lnTo>
                <a:lnTo>
                  <a:pt x="1760" y="991"/>
                </a:lnTo>
                <a:lnTo>
                  <a:pt x="1760" y="1016"/>
                </a:lnTo>
                <a:lnTo>
                  <a:pt x="1761" y="864"/>
                </a:lnTo>
                <a:lnTo>
                  <a:pt x="1761" y="991"/>
                </a:lnTo>
                <a:lnTo>
                  <a:pt x="1762" y="966"/>
                </a:lnTo>
                <a:lnTo>
                  <a:pt x="1762" y="915"/>
                </a:lnTo>
                <a:lnTo>
                  <a:pt x="1763" y="1067"/>
                </a:lnTo>
                <a:lnTo>
                  <a:pt x="1763" y="915"/>
                </a:lnTo>
                <a:lnTo>
                  <a:pt x="1764" y="991"/>
                </a:lnTo>
                <a:lnTo>
                  <a:pt x="1764" y="1042"/>
                </a:lnTo>
                <a:lnTo>
                  <a:pt x="1765" y="864"/>
                </a:lnTo>
                <a:lnTo>
                  <a:pt x="1765" y="991"/>
                </a:lnTo>
                <a:lnTo>
                  <a:pt x="1765" y="1016"/>
                </a:lnTo>
                <a:lnTo>
                  <a:pt x="1766" y="864"/>
                </a:lnTo>
                <a:lnTo>
                  <a:pt x="1767" y="940"/>
                </a:lnTo>
                <a:lnTo>
                  <a:pt x="1767" y="966"/>
                </a:lnTo>
                <a:lnTo>
                  <a:pt x="1768" y="1016"/>
                </a:lnTo>
                <a:lnTo>
                  <a:pt x="1768" y="889"/>
                </a:lnTo>
                <a:lnTo>
                  <a:pt x="1768" y="991"/>
                </a:lnTo>
                <a:lnTo>
                  <a:pt x="1769" y="940"/>
                </a:lnTo>
                <a:lnTo>
                  <a:pt x="1769" y="889"/>
                </a:lnTo>
                <a:lnTo>
                  <a:pt x="1769" y="1016"/>
                </a:lnTo>
                <a:lnTo>
                  <a:pt x="1770" y="966"/>
                </a:lnTo>
                <a:lnTo>
                  <a:pt x="1771" y="889"/>
                </a:lnTo>
                <a:lnTo>
                  <a:pt x="1771" y="1042"/>
                </a:lnTo>
                <a:lnTo>
                  <a:pt x="1772" y="915"/>
                </a:lnTo>
                <a:lnTo>
                  <a:pt x="1772" y="966"/>
                </a:lnTo>
                <a:lnTo>
                  <a:pt x="1772" y="864"/>
                </a:lnTo>
                <a:lnTo>
                  <a:pt x="1774" y="1016"/>
                </a:lnTo>
                <a:lnTo>
                  <a:pt x="1774" y="991"/>
                </a:lnTo>
                <a:lnTo>
                  <a:pt x="1774" y="915"/>
                </a:lnTo>
                <a:lnTo>
                  <a:pt x="1774" y="889"/>
                </a:lnTo>
                <a:lnTo>
                  <a:pt x="1776" y="1042"/>
                </a:lnTo>
                <a:lnTo>
                  <a:pt x="1776" y="889"/>
                </a:lnTo>
                <a:lnTo>
                  <a:pt x="1776" y="1042"/>
                </a:lnTo>
                <a:lnTo>
                  <a:pt x="1776" y="915"/>
                </a:lnTo>
                <a:lnTo>
                  <a:pt x="1777" y="966"/>
                </a:lnTo>
                <a:lnTo>
                  <a:pt x="1778" y="940"/>
                </a:lnTo>
                <a:lnTo>
                  <a:pt x="1778" y="1016"/>
                </a:lnTo>
                <a:lnTo>
                  <a:pt x="1778" y="889"/>
                </a:lnTo>
                <a:lnTo>
                  <a:pt x="1779" y="889"/>
                </a:lnTo>
                <a:lnTo>
                  <a:pt x="1780" y="966"/>
                </a:lnTo>
                <a:lnTo>
                  <a:pt x="1780" y="1042"/>
                </a:lnTo>
                <a:lnTo>
                  <a:pt x="1780" y="889"/>
                </a:lnTo>
                <a:lnTo>
                  <a:pt x="1781" y="1016"/>
                </a:lnTo>
                <a:lnTo>
                  <a:pt x="1781" y="940"/>
                </a:lnTo>
                <a:lnTo>
                  <a:pt x="1781" y="889"/>
                </a:lnTo>
                <a:lnTo>
                  <a:pt x="1781" y="1042"/>
                </a:lnTo>
                <a:lnTo>
                  <a:pt x="1783" y="966"/>
                </a:lnTo>
                <a:lnTo>
                  <a:pt x="1783" y="889"/>
                </a:lnTo>
                <a:lnTo>
                  <a:pt x="1784" y="1042"/>
                </a:lnTo>
                <a:lnTo>
                  <a:pt x="1784" y="1016"/>
                </a:lnTo>
                <a:lnTo>
                  <a:pt x="1785" y="940"/>
                </a:lnTo>
                <a:lnTo>
                  <a:pt x="1785" y="915"/>
                </a:lnTo>
                <a:lnTo>
                  <a:pt x="1786" y="1042"/>
                </a:lnTo>
                <a:lnTo>
                  <a:pt x="1786" y="991"/>
                </a:lnTo>
                <a:lnTo>
                  <a:pt x="1787" y="1042"/>
                </a:lnTo>
                <a:lnTo>
                  <a:pt x="1788" y="889"/>
                </a:lnTo>
                <a:lnTo>
                  <a:pt x="1788" y="940"/>
                </a:lnTo>
                <a:lnTo>
                  <a:pt x="1788" y="991"/>
                </a:lnTo>
                <a:lnTo>
                  <a:pt x="1789" y="889"/>
                </a:lnTo>
                <a:lnTo>
                  <a:pt x="1790" y="1016"/>
                </a:lnTo>
                <a:lnTo>
                  <a:pt x="1790" y="991"/>
                </a:lnTo>
                <a:lnTo>
                  <a:pt x="1791" y="1016"/>
                </a:lnTo>
                <a:lnTo>
                  <a:pt x="1791" y="889"/>
                </a:lnTo>
                <a:lnTo>
                  <a:pt x="1792" y="889"/>
                </a:lnTo>
                <a:lnTo>
                  <a:pt x="1792" y="1042"/>
                </a:lnTo>
                <a:lnTo>
                  <a:pt x="1792" y="915"/>
                </a:lnTo>
                <a:lnTo>
                  <a:pt x="1793" y="991"/>
                </a:lnTo>
                <a:lnTo>
                  <a:pt x="1794" y="889"/>
                </a:lnTo>
                <a:lnTo>
                  <a:pt x="1795" y="1042"/>
                </a:lnTo>
                <a:lnTo>
                  <a:pt x="1795" y="1016"/>
                </a:lnTo>
                <a:lnTo>
                  <a:pt x="1796" y="940"/>
                </a:lnTo>
                <a:lnTo>
                  <a:pt x="1796" y="1042"/>
                </a:lnTo>
                <a:lnTo>
                  <a:pt x="1796" y="889"/>
                </a:lnTo>
                <a:lnTo>
                  <a:pt x="1797" y="915"/>
                </a:lnTo>
                <a:lnTo>
                  <a:pt x="1797" y="991"/>
                </a:lnTo>
                <a:lnTo>
                  <a:pt x="1798" y="915"/>
                </a:lnTo>
                <a:lnTo>
                  <a:pt x="1798" y="1016"/>
                </a:lnTo>
                <a:lnTo>
                  <a:pt x="1799" y="991"/>
                </a:lnTo>
                <a:lnTo>
                  <a:pt x="1799" y="915"/>
                </a:lnTo>
                <a:lnTo>
                  <a:pt x="1799" y="889"/>
                </a:lnTo>
                <a:lnTo>
                  <a:pt x="1800" y="1042"/>
                </a:lnTo>
                <a:lnTo>
                  <a:pt x="1800" y="940"/>
                </a:lnTo>
                <a:lnTo>
                  <a:pt x="1800" y="966"/>
                </a:lnTo>
                <a:lnTo>
                  <a:pt x="1801" y="889"/>
                </a:lnTo>
                <a:lnTo>
                  <a:pt x="1801" y="1042"/>
                </a:lnTo>
                <a:lnTo>
                  <a:pt x="1802" y="940"/>
                </a:lnTo>
                <a:lnTo>
                  <a:pt x="1803" y="889"/>
                </a:lnTo>
                <a:lnTo>
                  <a:pt x="1803" y="1016"/>
                </a:lnTo>
                <a:lnTo>
                  <a:pt x="1804" y="864"/>
                </a:lnTo>
                <a:lnTo>
                  <a:pt x="1804" y="940"/>
                </a:lnTo>
                <a:lnTo>
                  <a:pt x="1804" y="915"/>
                </a:lnTo>
                <a:lnTo>
                  <a:pt x="1805" y="889"/>
                </a:lnTo>
                <a:lnTo>
                  <a:pt x="1806" y="1016"/>
                </a:lnTo>
                <a:lnTo>
                  <a:pt x="1806" y="915"/>
                </a:lnTo>
                <a:lnTo>
                  <a:pt x="1806" y="1016"/>
                </a:lnTo>
                <a:lnTo>
                  <a:pt x="1806" y="915"/>
                </a:lnTo>
                <a:lnTo>
                  <a:pt x="1807" y="940"/>
                </a:lnTo>
                <a:lnTo>
                  <a:pt x="1808" y="1016"/>
                </a:lnTo>
                <a:lnTo>
                  <a:pt x="1808" y="889"/>
                </a:lnTo>
                <a:lnTo>
                  <a:pt x="1809" y="940"/>
                </a:lnTo>
                <a:lnTo>
                  <a:pt x="1809" y="966"/>
                </a:lnTo>
                <a:lnTo>
                  <a:pt x="1810" y="864"/>
                </a:lnTo>
                <a:lnTo>
                  <a:pt x="1810" y="1016"/>
                </a:lnTo>
                <a:lnTo>
                  <a:pt x="1811" y="966"/>
                </a:lnTo>
                <a:lnTo>
                  <a:pt x="1811" y="940"/>
                </a:lnTo>
                <a:lnTo>
                  <a:pt x="1811" y="889"/>
                </a:lnTo>
                <a:lnTo>
                  <a:pt x="1812" y="1042"/>
                </a:lnTo>
                <a:lnTo>
                  <a:pt x="1813" y="991"/>
                </a:lnTo>
                <a:lnTo>
                  <a:pt x="1813" y="915"/>
                </a:lnTo>
                <a:lnTo>
                  <a:pt x="1813" y="1042"/>
                </a:lnTo>
                <a:lnTo>
                  <a:pt x="1814" y="889"/>
                </a:lnTo>
                <a:lnTo>
                  <a:pt x="1815" y="940"/>
                </a:lnTo>
                <a:lnTo>
                  <a:pt x="1815" y="889"/>
                </a:lnTo>
                <a:lnTo>
                  <a:pt x="1816" y="991"/>
                </a:lnTo>
                <a:lnTo>
                  <a:pt x="1816" y="991"/>
                </a:lnTo>
                <a:lnTo>
                  <a:pt x="1817" y="1016"/>
                </a:lnTo>
                <a:lnTo>
                  <a:pt x="1817" y="889"/>
                </a:lnTo>
                <a:lnTo>
                  <a:pt x="1818" y="1042"/>
                </a:lnTo>
                <a:lnTo>
                  <a:pt x="1818" y="991"/>
                </a:lnTo>
                <a:lnTo>
                  <a:pt x="1818" y="889"/>
                </a:lnTo>
                <a:lnTo>
                  <a:pt x="1819" y="1042"/>
                </a:lnTo>
                <a:lnTo>
                  <a:pt x="1820" y="966"/>
                </a:lnTo>
                <a:lnTo>
                  <a:pt x="1820" y="915"/>
                </a:lnTo>
                <a:lnTo>
                  <a:pt x="1821" y="1042"/>
                </a:lnTo>
                <a:lnTo>
                  <a:pt x="1821" y="889"/>
                </a:lnTo>
                <a:lnTo>
                  <a:pt x="1822" y="889"/>
                </a:lnTo>
                <a:lnTo>
                  <a:pt x="1822" y="966"/>
                </a:lnTo>
                <a:lnTo>
                  <a:pt x="1822" y="889"/>
                </a:lnTo>
                <a:lnTo>
                  <a:pt x="1822" y="1016"/>
                </a:lnTo>
                <a:lnTo>
                  <a:pt x="1823" y="940"/>
                </a:lnTo>
                <a:lnTo>
                  <a:pt x="1824" y="991"/>
                </a:lnTo>
                <a:lnTo>
                  <a:pt x="1824" y="889"/>
                </a:lnTo>
                <a:lnTo>
                  <a:pt x="1824" y="1042"/>
                </a:lnTo>
                <a:lnTo>
                  <a:pt x="1825" y="966"/>
                </a:lnTo>
                <a:lnTo>
                  <a:pt x="1826" y="991"/>
                </a:lnTo>
                <a:lnTo>
                  <a:pt x="1827" y="1016"/>
                </a:lnTo>
                <a:lnTo>
                  <a:pt x="1827" y="864"/>
                </a:lnTo>
                <a:lnTo>
                  <a:pt x="1827" y="1016"/>
                </a:lnTo>
                <a:lnTo>
                  <a:pt x="1827" y="915"/>
                </a:lnTo>
                <a:lnTo>
                  <a:pt x="1828" y="889"/>
                </a:lnTo>
                <a:lnTo>
                  <a:pt x="1828" y="1042"/>
                </a:lnTo>
                <a:lnTo>
                  <a:pt x="1829" y="940"/>
                </a:lnTo>
                <a:lnTo>
                  <a:pt x="1829" y="940"/>
                </a:lnTo>
                <a:lnTo>
                  <a:pt x="1829" y="889"/>
                </a:lnTo>
                <a:lnTo>
                  <a:pt x="1829" y="1016"/>
                </a:lnTo>
                <a:lnTo>
                  <a:pt x="1831" y="889"/>
                </a:lnTo>
                <a:lnTo>
                  <a:pt x="1831" y="966"/>
                </a:lnTo>
                <a:lnTo>
                  <a:pt x="1831" y="889"/>
                </a:lnTo>
                <a:lnTo>
                  <a:pt x="1831" y="1016"/>
                </a:lnTo>
                <a:lnTo>
                  <a:pt x="1832" y="940"/>
                </a:lnTo>
                <a:lnTo>
                  <a:pt x="1833" y="991"/>
                </a:lnTo>
                <a:lnTo>
                  <a:pt x="1833" y="1042"/>
                </a:lnTo>
                <a:lnTo>
                  <a:pt x="1834" y="864"/>
                </a:lnTo>
                <a:lnTo>
                  <a:pt x="1834" y="1016"/>
                </a:lnTo>
                <a:lnTo>
                  <a:pt x="1835" y="940"/>
                </a:lnTo>
                <a:lnTo>
                  <a:pt x="1835" y="1042"/>
                </a:lnTo>
                <a:lnTo>
                  <a:pt x="1835" y="889"/>
                </a:lnTo>
                <a:lnTo>
                  <a:pt x="1836" y="940"/>
                </a:lnTo>
                <a:lnTo>
                  <a:pt x="1836" y="966"/>
                </a:lnTo>
                <a:lnTo>
                  <a:pt x="1836" y="915"/>
                </a:lnTo>
                <a:lnTo>
                  <a:pt x="1837" y="1016"/>
                </a:lnTo>
                <a:lnTo>
                  <a:pt x="1838" y="966"/>
                </a:lnTo>
                <a:lnTo>
                  <a:pt x="1838" y="915"/>
                </a:lnTo>
                <a:lnTo>
                  <a:pt x="1839" y="889"/>
                </a:lnTo>
                <a:lnTo>
                  <a:pt x="1839" y="1042"/>
                </a:lnTo>
                <a:lnTo>
                  <a:pt x="1839" y="966"/>
                </a:lnTo>
                <a:lnTo>
                  <a:pt x="1840" y="940"/>
                </a:lnTo>
                <a:lnTo>
                  <a:pt x="1840" y="889"/>
                </a:lnTo>
                <a:lnTo>
                  <a:pt x="1840" y="1016"/>
                </a:lnTo>
                <a:lnTo>
                  <a:pt x="1841" y="940"/>
                </a:lnTo>
                <a:lnTo>
                  <a:pt x="1842" y="915"/>
                </a:lnTo>
                <a:lnTo>
                  <a:pt x="1842" y="889"/>
                </a:lnTo>
                <a:lnTo>
                  <a:pt x="1843" y="1016"/>
                </a:lnTo>
                <a:lnTo>
                  <a:pt x="1843" y="991"/>
                </a:lnTo>
                <a:lnTo>
                  <a:pt x="1843" y="991"/>
                </a:lnTo>
                <a:lnTo>
                  <a:pt x="1843" y="1016"/>
                </a:lnTo>
                <a:lnTo>
                  <a:pt x="1845" y="889"/>
                </a:lnTo>
                <a:lnTo>
                  <a:pt x="1845" y="940"/>
                </a:lnTo>
                <a:lnTo>
                  <a:pt x="1845" y="915"/>
                </a:lnTo>
                <a:lnTo>
                  <a:pt x="1846" y="889"/>
                </a:lnTo>
                <a:lnTo>
                  <a:pt x="1846" y="1016"/>
                </a:lnTo>
                <a:lnTo>
                  <a:pt x="1847" y="889"/>
                </a:lnTo>
                <a:lnTo>
                  <a:pt x="1847" y="915"/>
                </a:lnTo>
                <a:lnTo>
                  <a:pt x="1847" y="889"/>
                </a:lnTo>
                <a:lnTo>
                  <a:pt x="1848" y="1042"/>
                </a:lnTo>
                <a:lnTo>
                  <a:pt x="1848" y="966"/>
                </a:lnTo>
                <a:lnTo>
                  <a:pt x="1849" y="915"/>
                </a:lnTo>
                <a:lnTo>
                  <a:pt x="1849" y="1042"/>
                </a:lnTo>
                <a:lnTo>
                  <a:pt x="1850" y="915"/>
                </a:lnTo>
                <a:lnTo>
                  <a:pt x="1851" y="991"/>
                </a:lnTo>
                <a:lnTo>
                  <a:pt x="1851" y="1042"/>
                </a:lnTo>
                <a:lnTo>
                  <a:pt x="1851" y="889"/>
                </a:lnTo>
                <a:lnTo>
                  <a:pt x="1852" y="966"/>
                </a:lnTo>
                <a:lnTo>
                  <a:pt x="1852" y="940"/>
                </a:lnTo>
                <a:lnTo>
                  <a:pt x="1852" y="991"/>
                </a:lnTo>
                <a:lnTo>
                  <a:pt x="1852" y="889"/>
                </a:lnTo>
                <a:lnTo>
                  <a:pt x="1854" y="966"/>
                </a:lnTo>
                <a:lnTo>
                  <a:pt x="1854" y="889"/>
                </a:lnTo>
                <a:lnTo>
                  <a:pt x="1855" y="1016"/>
                </a:lnTo>
                <a:lnTo>
                  <a:pt x="1855" y="915"/>
                </a:lnTo>
                <a:lnTo>
                  <a:pt x="1856" y="1016"/>
                </a:lnTo>
                <a:lnTo>
                  <a:pt x="1856" y="889"/>
                </a:lnTo>
                <a:lnTo>
                  <a:pt x="1857" y="915"/>
                </a:lnTo>
                <a:lnTo>
                  <a:pt x="1858" y="966"/>
                </a:lnTo>
                <a:lnTo>
                  <a:pt x="1858" y="1016"/>
                </a:lnTo>
                <a:lnTo>
                  <a:pt x="1858" y="889"/>
                </a:lnTo>
                <a:lnTo>
                  <a:pt x="1859" y="966"/>
                </a:lnTo>
                <a:lnTo>
                  <a:pt x="1859" y="915"/>
                </a:lnTo>
                <a:lnTo>
                  <a:pt x="1860" y="1042"/>
                </a:lnTo>
                <a:lnTo>
                  <a:pt x="1860" y="889"/>
                </a:lnTo>
                <a:lnTo>
                  <a:pt x="1861" y="966"/>
                </a:lnTo>
                <a:lnTo>
                  <a:pt x="1861" y="1016"/>
                </a:lnTo>
                <a:lnTo>
                  <a:pt x="1862" y="1042"/>
                </a:lnTo>
                <a:lnTo>
                  <a:pt x="1863" y="889"/>
                </a:lnTo>
                <a:lnTo>
                  <a:pt x="1863" y="940"/>
                </a:lnTo>
                <a:lnTo>
                  <a:pt x="1863" y="991"/>
                </a:lnTo>
                <a:lnTo>
                  <a:pt x="1863" y="1016"/>
                </a:lnTo>
                <a:lnTo>
                  <a:pt x="1864" y="889"/>
                </a:lnTo>
                <a:lnTo>
                  <a:pt x="1864" y="915"/>
                </a:lnTo>
                <a:lnTo>
                  <a:pt x="1865" y="991"/>
                </a:lnTo>
                <a:lnTo>
                  <a:pt x="1866" y="864"/>
                </a:lnTo>
                <a:lnTo>
                  <a:pt x="1866" y="1042"/>
                </a:lnTo>
                <a:lnTo>
                  <a:pt x="1866" y="991"/>
                </a:lnTo>
                <a:lnTo>
                  <a:pt x="1866" y="1042"/>
                </a:lnTo>
                <a:lnTo>
                  <a:pt x="1868" y="889"/>
                </a:lnTo>
                <a:lnTo>
                  <a:pt x="1868" y="940"/>
                </a:lnTo>
                <a:lnTo>
                  <a:pt x="1868" y="966"/>
                </a:lnTo>
                <a:lnTo>
                  <a:pt x="1868" y="889"/>
                </a:lnTo>
                <a:lnTo>
                  <a:pt x="1870" y="1042"/>
                </a:lnTo>
                <a:lnTo>
                  <a:pt x="1870" y="915"/>
                </a:lnTo>
                <a:lnTo>
                  <a:pt x="1870" y="991"/>
                </a:lnTo>
                <a:lnTo>
                  <a:pt x="1870" y="1016"/>
                </a:lnTo>
                <a:lnTo>
                  <a:pt x="1871" y="915"/>
                </a:lnTo>
                <a:lnTo>
                  <a:pt x="1871" y="991"/>
                </a:lnTo>
                <a:lnTo>
                  <a:pt x="1871" y="1016"/>
                </a:lnTo>
                <a:lnTo>
                  <a:pt x="1873" y="889"/>
                </a:lnTo>
                <a:lnTo>
                  <a:pt x="1873" y="940"/>
                </a:lnTo>
                <a:lnTo>
                  <a:pt x="1874" y="915"/>
                </a:lnTo>
                <a:lnTo>
                  <a:pt x="1874" y="1016"/>
                </a:lnTo>
                <a:lnTo>
                  <a:pt x="1874" y="889"/>
                </a:lnTo>
                <a:lnTo>
                  <a:pt x="1875" y="915"/>
                </a:lnTo>
                <a:lnTo>
                  <a:pt x="1875" y="1016"/>
                </a:lnTo>
                <a:lnTo>
                  <a:pt x="1875" y="915"/>
                </a:lnTo>
                <a:lnTo>
                  <a:pt x="1877" y="1067"/>
                </a:lnTo>
                <a:lnTo>
                  <a:pt x="1877" y="966"/>
                </a:lnTo>
                <a:lnTo>
                  <a:pt x="1877" y="1016"/>
                </a:lnTo>
                <a:lnTo>
                  <a:pt x="1877" y="889"/>
                </a:lnTo>
                <a:lnTo>
                  <a:pt x="1878" y="1042"/>
                </a:lnTo>
                <a:lnTo>
                  <a:pt x="1878" y="1016"/>
                </a:lnTo>
                <a:lnTo>
                  <a:pt x="1879" y="940"/>
                </a:lnTo>
                <a:lnTo>
                  <a:pt x="1879" y="1016"/>
                </a:lnTo>
                <a:lnTo>
                  <a:pt x="1880" y="864"/>
                </a:lnTo>
                <a:lnTo>
                  <a:pt x="1880" y="940"/>
                </a:lnTo>
                <a:lnTo>
                  <a:pt x="1880" y="889"/>
                </a:lnTo>
                <a:lnTo>
                  <a:pt x="1882" y="1067"/>
                </a:lnTo>
                <a:lnTo>
                  <a:pt x="1882" y="991"/>
                </a:lnTo>
                <a:lnTo>
                  <a:pt x="1882" y="1042"/>
                </a:lnTo>
                <a:lnTo>
                  <a:pt x="1882" y="915"/>
                </a:lnTo>
                <a:lnTo>
                  <a:pt x="1884" y="940"/>
                </a:lnTo>
                <a:lnTo>
                  <a:pt x="1884" y="940"/>
                </a:lnTo>
                <a:lnTo>
                  <a:pt x="1884" y="1042"/>
                </a:lnTo>
                <a:lnTo>
                  <a:pt x="1885" y="864"/>
                </a:lnTo>
                <a:lnTo>
                  <a:pt x="1886" y="991"/>
                </a:lnTo>
                <a:lnTo>
                  <a:pt x="1886" y="940"/>
                </a:lnTo>
                <a:lnTo>
                  <a:pt x="1886" y="889"/>
                </a:lnTo>
                <a:lnTo>
                  <a:pt x="1887" y="1042"/>
                </a:lnTo>
                <a:lnTo>
                  <a:pt x="1887" y="1016"/>
                </a:lnTo>
                <a:lnTo>
                  <a:pt x="1888" y="940"/>
                </a:lnTo>
                <a:lnTo>
                  <a:pt x="1888" y="915"/>
                </a:lnTo>
                <a:lnTo>
                  <a:pt x="1888" y="1042"/>
                </a:lnTo>
                <a:lnTo>
                  <a:pt x="1889" y="915"/>
                </a:lnTo>
                <a:lnTo>
                  <a:pt x="1889" y="991"/>
                </a:lnTo>
                <a:lnTo>
                  <a:pt x="1890" y="1016"/>
                </a:lnTo>
                <a:lnTo>
                  <a:pt x="1890" y="889"/>
                </a:lnTo>
                <a:lnTo>
                  <a:pt x="1891" y="966"/>
                </a:lnTo>
                <a:lnTo>
                  <a:pt x="1891" y="940"/>
                </a:lnTo>
                <a:lnTo>
                  <a:pt x="1891" y="915"/>
                </a:lnTo>
                <a:lnTo>
                  <a:pt x="1891" y="1016"/>
                </a:lnTo>
                <a:lnTo>
                  <a:pt x="1893" y="991"/>
                </a:lnTo>
                <a:lnTo>
                  <a:pt x="1893" y="940"/>
                </a:lnTo>
                <a:lnTo>
                  <a:pt x="1894" y="915"/>
                </a:lnTo>
                <a:lnTo>
                  <a:pt x="1894" y="1067"/>
                </a:lnTo>
                <a:lnTo>
                  <a:pt x="1894" y="940"/>
                </a:lnTo>
                <a:lnTo>
                  <a:pt x="1895" y="991"/>
                </a:lnTo>
                <a:lnTo>
                  <a:pt x="1895" y="889"/>
                </a:lnTo>
                <a:lnTo>
                  <a:pt x="1896" y="1042"/>
                </a:lnTo>
                <a:lnTo>
                  <a:pt x="1896" y="991"/>
                </a:lnTo>
                <a:lnTo>
                  <a:pt x="1897" y="915"/>
                </a:lnTo>
                <a:lnTo>
                  <a:pt x="1897" y="1042"/>
                </a:lnTo>
                <a:lnTo>
                  <a:pt x="1898" y="889"/>
                </a:lnTo>
                <a:lnTo>
                  <a:pt x="1898" y="915"/>
                </a:lnTo>
                <a:lnTo>
                  <a:pt x="1898" y="991"/>
                </a:lnTo>
                <a:lnTo>
                  <a:pt x="1899" y="1042"/>
                </a:lnTo>
                <a:lnTo>
                  <a:pt x="1900" y="915"/>
                </a:lnTo>
                <a:lnTo>
                  <a:pt x="1900" y="991"/>
                </a:lnTo>
                <a:lnTo>
                  <a:pt x="1900" y="915"/>
                </a:lnTo>
                <a:lnTo>
                  <a:pt x="1900" y="991"/>
                </a:lnTo>
                <a:lnTo>
                  <a:pt x="1902" y="889"/>
                </a:lnTo>
                <a:lnTo>
                  <a:pt x="1902" y="966"/>
                </a:lnTo>
                <a:lnTo>
                  <a:pt x="1902" y="991"/>
                </a:lnTo>
                <a:lnTo>
                  <a:pt x="1902" y="889"/>
                </a:lnTo>
                <a:lnTo>
                  <a:pt x="1903" y="1016"/>
                </a:lnTo>
                <a:lnTo>
                  <a:pt x="1903" y="1016"/>
                </a:lnTo>
                <a:lnTo>
                  <a:pt x="1904" y="966"/>
                </a:lnTo>
                <a:lnTo>
                  <a:pt x="1904" y="1042"/>
                </a:lnTo>
                <a:lnTo>
                  <a:pt x="1904" y="915"/>
                </a:lnTo>
                <a:lnTo>
                  <a:pt x="1905" y="966"/>
                </a:lnTo>
                <a:lnTo>
                  <a:pt x="1906" y="991"/>
                </a:lnTo>
                <a:lnTo>
                  <a:pt x="1906" y="1016"/>
                </a:lnTo>
                <a:lnTo>
                  <a:pt x="1906" y="864"/>
                </a:lnTo>
                <a:lnTo>
                  <a:pt x="1907" y="940"/>
                </a:lnTo>
                <a:lnTo>
                  <a:pt x="1907" y="940"/>
                </a:lnTo>
                <a:lnTo>
                  <a:pt x="1907" y="864"/>
                </a:lnTo>
                <a:lnTo>
                  <a:pt x="1908" y="1016"/>
                </a:lnTo>
                <a:lnTo>
                  <a:pt x="1909" y="991"/>
                </a:lnTo>
                <a:lnTo>
                  <a:pt x="1909" y="966"/>
                </a:lnTo>
                <a:lnTo>
                  <a:pt x="1910" y="1042"/>
                </a:lnTo>
                <a:lnTo>
                  <a:pt x="1910" y="915"/>
                </a:lnTo>
                <a:lnTo>
                  <a:pt x="1910" y="991"/>
                </a:lnTo>
                <a:lnTo>
                  <a:pt x="1911" y="1016"/>
                </a:lnTo>
                <a:lnTo>
                  <a:pt x="1912" y="838"/>
                </a:lnTo>
                <a:lnTo>
                  <a:pt x="1912" y="966"/>
                </a:lnTo>
                <a:lnTo>
                  <a:pt x="1913" y="889"/>
                </a:lnTo>
                <a:lnTo>
                  <a:pt x="1913" y="864"/>
                </a:lnTo>
                <a:lnTo>
                  <a:pt x="1913" y="1016"/>
                </a:lnTo>
                <a:lnTo>
                  <a:pt x="1914" y="966"/>
                </a:lnTo>
                <a:lnTo>
                  <a:pt x="1914" y="1016"/>
                </a:lnTo>
                <a:lnTo>
                  <a:pt x="1914" y="1067"/>
                </a:lnTo>
                <a:lnTo>
                  <a:pt x="1915" y="889"/>
                </a:lnTo>
                <a:lnTo>
                  <a:pt x="1916" y="966"/>
                </a:lnTo>
                <a:lnTo>
                  <a:pt x="1916" y="991"/>
                </a:lnTo>
                <a:lnTo>
                  <a:pt x="1916" y="889"/>
                </a:lnTo>
                <a:lnTo>
                  <a:pt x="1918" y="1016"/>
                </a:lnTo>
                <a:lnTo>
                  <a:pt x="1918" y="915"/>
                </a:lnTo>
                <a:lnTo>
                  <a:pt x="1918" y="1016"/>
                </a:lnTo>
                <a:lnTo>
                  <a:pt x="1918" y="864"/>
                </a:lnTo>
                <a:lnTo>
                  <a:pt x="1919" y="1042"/>
                </a:lnTo>
                <a:lnTo>
                  <a:pt x="1919" y="940"/>
                </a:lnTo>
                <a:lnTo>
                  <a:pt x="1920" y="991"/>
                </a:lnTo>
                <a:lnTo>
                  <a:pt x="1920" y="889"/>
                </a:lnTo>
                <a:lnTo>
                  <a:pt x="1921" y="1042"/>
                </a:lnTo>
                <a:lnTo>
                  <a:pt x="1921" y="991"/>
                </a:lnTo>
                <a:lnTo>
                  <a:pt x="1922" y="940"/>
                </a:lnTo>
                <a:lnTo>
                  <a:pt x="1922" y="1016"/>
                </a:lnTo>
                <a:lnTo>
                  <a:pt x="1923" y="838"/>
                </a:lnTo>
                <a:lnTo>
                  <a:pt x="1923" y="966"/>
                </a:lnTo>
                <a:lnTo>
                  <a:pt x="1923" y="864"/>
                </a:lnTo>
                <a:lnTo>
                  <a:pt x="1924" y="1016"/>
                </a:lnTo>
                <a:lnTo>
                  <a:pt x="1925" y="940"/>
                </a:lnTo>
                <a:lnTo>
                  <a:pt x="1925" y="991"/>
                </a:lnTo>
                <a:lnTo>
                  <a:pt x="1925" y="915"/>
                </a:lnTo>
                <a:lnTo>
                  <a:pt x="1925" y="1042"/>
                </a:lnTo>
                <a:lnTo>
                  <a:pt x="1926" y="966"/>
                </a:lnTo>
                <a:lnTo>
                  <a:pt x="1926" y="966"/>
                </a:lnTo>
                <a:lnTo>
                  <a:pt x="1927" y="1016"/>
                </a:lnTo>
                <a:lnTo>
                  <a:pt x="1928" y="864"/>
                </a:lnTo>
                <a:lnTo>
                  <a:pt x="1928" y="966"/>
                </a:lnTo>
                <a:lnTo>
                  <a:pt x="1929" y="940"/>
                </a:lnTo>
                <a:lnTo>
                  <a:pt x="1929" y="1016"/>
                </a:lnTo>
                <a:lnTo>
                  <a:pt x="1929" y="889"/>
                </a:lnTo>
                <a:lnTo>
                  <a:pt x="1930" y="915"/>
                </a:lnTo>
                <a:lnTo>
                  <a:pt x="1930" y="1016"/>
                </a:lnTo>
                <a:lnTo>
                  <a:pt x="1930" y="889"/>
                </a:lnTo>
                <a:lnTo>
                  <a:pt x="1931" y="1042"/>
                </a:lnTo>
                <a:lnTo>
                  <a:pt x="1932" y="991"/>
                </a:lnTo>
                <a:lnTo>
                  <a:pt x="1932" y="915"/>
                </a:lnTo>
                <a:lnTo>
                  <a:pt x="1932" y="889"/>
                </a:lnTo>
                <a:lnTo>
                  <a:pt x="1933" y="1042"/>
                </a:lnTo>
                <a:lnTo>
                  <a:pt x="1933" y="940"/>
                </a:lnTo>
                <a:lnTo>
                  <a:pt x="1934" y="991"/>
                </a:lnTo>
                <a:lnTo>
                  <a:pt x="1934" y="889"/>
                </a:lnTo>
                <a:lnTo>
                  <a:pt x="1935" y="1016"/>
                </a:lnTo>
                <a:lnTo>
                  <a:pt x="1935" y="940"/>
                </a:lnTo>
                <a:lnTo>
                  <a:pt x="1935" y="991"/>
                </a:lnTo>
                <a:lnTo>
                  <a:pt x="1936" y="1042"/>
                </a:lnTo>
                <a:lnTo>
                  <a:pt x="1936" y="915"/>
                </a:lnTo>
                <a:lnTo>
                  <a:pt x="1937" y="1016"/>
                </a:lnTo>
                <a:lnTo>
                  <a:pt x="1937" y="940"/>
                </a:lnTo>
                <a:lnTo>
                  <a:pt x="1937" y="1016"/>
                </a:lnTo>
                <a:lnTo>
                  <a:pt x="1939" y="864"/>
                </a:lnTo>
                <a:lnTo>
                  <a:pt x="1939" y="889"/>
                </a:lnTo>
                <a:lnTo>
                  <a:pt x="1939" y="1016"/>
                </a:lnTo>
                <a:lnTo>
                  <a:pt x="1940" y="915"/>
                </a:lnTo>
                <a:lnTo>
                  <a:pt x="1941" y="940"/>
                </a:lnTo>
                <a:lnTo>
                  <a:pt x="1941" y="940"/>
                </a:lnTo>
                <a:lnTo>
                  <a:pt x="1941" y="1042"/>
                </a:lnTo>
                <a:lnTo>
                  <a:pt x="1941" y="915"/>
                </a:lnTo>
                <a:lnTo>
                  <a:pt x="1942" y="940"/>
                </a:lnTo>
                <a:lnTo>
                  <a:pt x="1943" y="991"/>
                </a:lnTo>
                <a:lnTo>
                  <a:pt x="1943" y="889"/>
                </a:lnTo>
                <a:lnTo>
                  <a:pt x="1944" y="1016"/>
                </a:lnTo>
                <a:lnTo>
                  <a:pt x="1944" y="940"/>
                </a:lnTo>
                <a:lnTo>
                  <a:pt x="1944" y="940"/>
                </a:lnTo>
                <a:lnTo>
                  <a:pt x="1945" y="889"/>
                </a:lnTo>
                <a:lnTo>
                  <a:pt x="1945" y="1042"/>
                </a:lnTo>
                <a:lnTo>
                  <a:pt x="1946" y="991"/>
                </a:lnTo>
                <a:lnTo>
                  <a:pt x="1946" y="966"/>
                </a:lnTo>
                <a:lnTo>
                  <a:pt x="1946" y="915"/>
                </a:lnTo>
                <a:lnTo>
                  <a:pt x="1947" y="1067"/>
                </a:lnTo>
                <a:lnTo>
                  <a:pt x="1948" y="940"/>
                </a:lnTo>
                <a:lnTo>
                  <a:pt x="1948" y="1016"/>
                </a:lnTo>
                <a:lnTo>
                  <a:pt x="1948" y="1042"/>
                </a:lnTo>
                <a:lnTo>
                  <a:pt x="1949" y="864"/>
                </a:lnTo>
                <a:lnTo>
                  <a:pt x="1949" y="966"/>
                </a:lnTo>
                <a:lnTo>
                  <a:pt x="1950" y="940"/>
                </a:lnTo>
                <a:lnTo>
                  <a:pt x="1950" y="915"/>
                </a:lnTo>
                <a:lnTo>
                  <a:pt x="1950" y="1016"/>
                </a:lnTo>
                <a:lnTo>
                  <a:pt x="1951" y="915"/>
                </a:lnTo>
                <a:lnTo>
                  <a:pt x="1952" y="1016"/>
                </a:lnTo>
                <a:lnTo>
                  <a:pt x="1952" y="889"/>
                </a:lnTo>
                <a:lnTo>
                  <a:pt x="1953" y="966"/>
                </a:lnTo>
                <a:lnTo>
                  <a:pt x="1953" y="1016"/>
                </a:lnTo>
                <a:lnTo>
                  <a:pt x="1954" y="889"/>
                </a:lnTo>
                <a:lnTo>
                  <a:pt x="1955" y="1042"/>
                </a:lnTo>
                <a:lnTo>
                  <a:pt x="1955" y="915"/>
                </a:lnTo>
                <a:lnTo>
                  <a:pt x="1955" y="1016"/>
                </a:lnTo>
                <a:lnTo>
                  <a:pt x="1955" y="889"/>
                </a:lnTo>
                <a:lnTo>
                  <a:pt x="1957" y="991"/>
                </a:lnTo>
                <a:lnTo>
                  <a:pt x="1957" y="940"/>
                </a:lnTo>
                <a:lnTo>
                  <a:pt x="1957" y="889"/>
                </a:lnTo>
                <a:lnTo>
                  <a:pt x="1958" y="1042"/>
                </a:lnTo>
                <a:lnTo>
                  <a:pt x="1958" y="915"/>
                </a:lnTo>
                <a:lnTo>
                  <a:pt x="1959" y="966"/>
                </a:lnTo>
                <a:lnTo>
                  <a:pt x="1959" y="915"/>
                </a:lnTo>
                <a:lnTo>
                  <a:pt x="1959" y="1016"/>
                </a:lnTo>
                <a:lnTo>
                  <a:pt x="1960" y="1016"/>
                </a:lnTo>
                <a:lnTo>
                  <a:pt x="1961" y="940"/>
                </a:lnTo>
                <a:lnTo>
                  <a:pt x="1961" y="1016"/>
                </a:lnTo>
                <a:lnTo>
                  <a:pt x="1961" y="889"/>
                </a:lnTo>
                <a:lnTo>
                  <a:pt x="1962" y="991"/>
                </a:lnTo>
                <a:lnTo>
                  <a:pt x="1962" y="991"/>
                </a:lnTo>
                <a:lnTo>
                  <a:pt x="1962" y="1042"/>
                </a:lnTo>
                <a:lnTo>
                  <a:pt x="1962" y="889"/>
                </a:lnTo>
                <a:lnTo>
                  <a:pt x="1964" y="1016"/>
                </a:lnTo>
                <a:lnTo>
                  <a:pt x="1964" y="915"/>
                </a:lnTo>
                <a:lnTo>
                  <a:pt x="1964" y="1042"/>
                </a:lnTo>
                <a:lnTo>
                  <a:pt x="1965" y="966"/>
                </a:lnTo>
                <a:lnTo>
                  <a:pt x="1966" y="991"/>
                </a:lnTo>
                <a:lnTo>
                  <a:pt x="1966" y="889"/>
                </a:lnTo>
                <a:lnTo>
                  <a:pt x="1966" y="1067"/>
                </a:lnTo>
                <a:lnTo>
                  <a:pt x="1967" y="1042"/>
                </a:lnTo>
                <a:lnTo>
                  <a:pt x="1968" y="915"/>
                </a:lnTo>
                <a:lnTo>
                  <a:pt x="1968" y="1016"/>
                </a:lnTo>
                <a:lnTo>
                  <a:pt x="1969" y="915"/>
                </a:lnTo>
                <a:lnTo>
                  <a:pt x="1969" y="1042"/>
                </a:lnTo>
                <a:lnTo>
                  <a:pt x="1970" y="864"/>
                </a:lnTo>
                <a:lnTo>
                  <a:pt x="1971" y="940"/>
                </a:lnTo>
                <a:lnTo>
                  <a:pt x="1971" y="991"/>
                </a:lnTo>
                <a:lnTo>
                  <a:pt x="1971" y="915"/>
                </a:lnTo>
                <a:lnTo>
                  <a:pt x="1971" y="1042"/>
                </a:lnTo>
                <a:lnTo>
                  <a:pt x="1973" y="991"/>
                </a:lnTo>
                <a:lnTo>
                  <a:pt x="1973" y="991"/>
                </a:lnTo>
                <a:lnTo>
                  <a:pt x="1973" y="889"/>
                </a:lnTo>
                <a:lnTo>
                  <a:pt x="1973" y="1042"/>
                </a:lnTo>
                <a:lnTo>
                  <a:pt x="1974" y="966"/>
                </a:lnTo>
                <a:lnTo>
                  <a:pt x="1975" y="966"/>
                </a:lnTo>
                <a:lnTo>
                  <a:pt x="1975" y="1016"/>
                </a:lnTo>
                <a:lnTo>
                  <a:pt x="1976" y="889"/>
                </a:lnTo>
                <a:lnTo>
                  <a:pt x="1976" y="1016"/>
                </a:lnTo>
                <a:lnTo>
                  <a:pt x="1977" y="940"/>
                </a:lnTo>
                <a:lnTo>
                  <a:pt x="1977" y="864"/>
                </a:lnTo>
                <a:lnTo>
                  <a:pt x="1978" y="1042"/>
                </a:lnTo>
                <a:lnTo>
                  <a:pt x="1978" y="940"/>
                </a:lnTo>
                <a:lnTo>
                  <a:pt x="1978" y="1016"/>
                </a:lnTo>
                <a:lnTo>
                  <a:pt x="1978" y="1042"/>
                </a:lnTo>
                <a:lnTo>
                  <a:pt x="1979" y="915"/>
                </a:lnTo>
                <a:lnTo>
                  <a:pt x="1980" y="940"/>
                </a:lnTo>
                <a:lnTo>
                  <a:pt x="1980" y="1016"/>
                </a:lnTo>
                <a:lnTo>
                  <a:pt x="1981" y="889"/>
                </a:lnTo>
                <a:lnTo>
                  <a:pt x="1981" y="966"/>
                </a:lnTo>
                <a:lnTo>
                  <a:pt x="1982" y="940"/>
                </a:lnTo>
                <a:lnTo>
                  <a:pt x="1982" y="1016"/>
                </a:lnTo>
                <a:lnTo>
                  <a:pt x="1983" y="864"/>
                </a:lnTo>
                <a:lnTo>
                  <a:pt x="1983" y="940"/>
                </a:lnTo>
                <a:lnTo>
                  <a:pt x="1984" y="991"/>
                </a:lnTo>
                <a:lnTo>
                  <a:pt x="1984" y="1042"/>
                </a:lnTo>
                <a:lnTo>
                  <a:pt x="1984" y="915"/>
                </a:lnTo>
                <a:lnTo>
                  <a:pt x="1985" y="940"/>
                </a:lnTo>
                <a:lnTo>
                  <a:pt x="1985" y="915"/>
                </a:lnTo>
                <a:lnTo>
                  <a:pt x="1985" y="889"/>
                </a:lnTo>
                <a:lnTo>
                  <a:pt x="1987" y="1042"/>
                </a:lnTo>
                <a:lnTo>
                  <a:pt x="1987" y="991"/>
                </a:lnTo>
                <a:lnTo>
                  <a:pt x="1987" y="940"/>
                </a:lnTo>
                <a:lnTo>
                  <a:pt x="1988" y="889"/>
                </a:lnTo>
                <a:lnTo>
                  <a:pt x="1989" y="1042"/>
                </a:lnTo>
                <a:lnTo>
                  <a:pt x="1989" y="1016"/>
                </a:lnTo>
                <a:lnTo>
                  <a:pt x="1989" y="966"/>
                </a:lnTo>
                <a:lnTo>
                  <a:pt x="1989" y="1067"/>
                </a:lnTo>
                <a:lnTo>
                  <a:pt x="1990" y="915"/>
                </a:lnTo>
                <a:lnTo>
                  <a:pt x="1990" y="940"/>
                </a:lnTo>
                <a:lnTo>
                  <a:pt x="1991" y="991"/>
                </a:lnTo>
                <a:lnTo>
                  <a:pt x="1991" y="1042"/>
                </a:lnTo>
                <a:lnTo>
                  <a:pt x="1992" y="889"/>
                </a:lnTo>
                <a:lnTo>
                  <a:pt x="1992" y="991"/>
                </a:lnTo>
                <a:lnTo>
                  <a:pt x="1992" y="991"/>
                </a:lnTo>
                <a:lnTo>
                  <a:pt x="1992" y="1016"/>
                </a:lnTo>
                <a:lnTo>
                  <a:pt x="1993" y="889"/>
                </a:lnTo>
                <a:lnTo>
                  <a:pt x="1994" y="1016"/>
                </a:lnTo>
                <a:lnTo>
                  <a:pt x="1994" y="915"/>
                </a:lnTo>
                <a:lnTo>
                  <a:pt x="1996" y="1042"/>
                </a:lnTo>
                <a:lnTo>
                  <a:pt x="1996" y="991"/>
                </a:lnTo>
                <a:lnTo>
                  <a:pt x="1996" y="1042"/>
                </a:lnTo>
                <a:lnTo>
                  <a:pt x="1996" y="889"/>
                </a:lnTo>
                <a:lnTo>
                  <a:pt x="1997" y="940"/>
                </a:lnTo>
                <a:lnTo>
                  <a:pt x="1997" y="991"/>
                </a:lnTo>
                <a:lnTo>
                  <a:pt x="1998" y="889"/>
                </a:lnTo>
                <a:lnTo>
                  <a:pt x="1998" y="1016"/>
                </a:lnTo>
                <a:lnTo>
                  <a:pt x="1999" y="1016"/>
                </a:lnTo>
                <a:lnTo>
                  <a:pt x="2000" y="915"/>
                </a:lnTo>
                <a:lnTo>
                  <a:pt x="2000" y="1042"/>
                </a:lnTo>
                <a:lnTo>
                  <a:pt x="2001" y="889"/>
                </a:lnTo>
                <a:lnTo>
                  <a:pt x="2001" y="991"/>
                </a:lnTo>
                <a:lnTo>
                  <a:pt x="2001" y="991"/>
                </a:lnTo>
                <a:lnTo>
                  <a:pt x="2002" y="1067"/>
                </a:lnTo>
                <a:lnTo>
                  <a:pt x="2002" y="915"/>
                </a:lnTo>
                <a:lnTo>
                  <a:pt x="2003" y="940"/>
                </a:lnTo>
                <a:lnTo>
                  <a:pt x="2003" y="991"/>
                </a:lnTo>
                <a:lnTo>
                  <a:pt x="2003" y="889"/>
                </a:lnTo>
                <a:lnTo>
                  <a:pt x="2003" y="1016"/>
                </a:lnTo>
                <a:lnTo>
                  <a:pt x="2004" y="966"/>
                </a:lnTo>
                <a:lnTo>
                  <a:pt x="2005" y="915"/>
                </a:lnTo>
                <a:lnTo>
                  <a:pt x="2005" y="1042"/>
                </a:lnTo>
                <a:lnTo>
                  <a:pt x="2005" y="889"/>
                </a:lnTo>
                <a:lnTo>
                  <a:pt x="2006" y="966"/>
                </a:lnTo>
                <a:lnTo>
                  <a:pt x="2006" y="1042"/>
                </a:lnTo>
                <a:lnTo>
                  <a:pt x="2007" y="915"/>
                </a:lnTo>
                <a:lnTo>
                  <a:pt x="2008" y="1016"/>
                </a:lnTo>
                <a:lnTo>
                  <a:pt x="2008" y="966"/>
                </a:lnTo>
                <a:lnTo>
                  <a:pt x="2008" y="1016"/>
                </a:lnTo>
                <a:lnTo>
                  <a:pt x="2009" y="915"/>
                </a:lnTo>
                <a:lnTo>
                  <a:pt x="2010" y="991"/>
                </a:lnTo>
                <a:lnTo>
                  <a:pt x="2010" y="915"/>
                </a:lnTo>
                <a:lnTo>
                  <a:pt x="2011" y="1042"/>
                </a:lnTo>
                <a:lnTo>
                  <a:pt x="2012" y="889"/>
                </a:lnTo>
                <a:lnTo>
                  <a:pt x="2012" y="1016"/>
                </a:lnTo>
                <a:lnTo>
                  <a:pt x="2013" y="1067"/>
                </a:lnTo>
                <a:lnTo>
                  <a:pt x="2013" y="889"/>
                </a:lnTo>
                <a:lnTo>
                  <a:pt x="2013" y="1016"/>
                </a:lnTo>
                <a:lnTo>
                  <a:pt x="2014" y="915"/>
                </a:lnTo>
                <a:lnTo>
                  <a:pt x="2014" y="1042"/>
                </a:lnTo>
                <a:lnTo>
                  <a:pt x="2014" y="889"/>
                </a:lnTo>
                <a:lnTo>
                  <a:pt x="2015" y="966"/>
                </a:lnTo>
                <a:lnTo>
                  <a:pt x="2015" y="966"/>
                </a:lnTo>
                <a:lnTo>
                  <a:pt x="2016" y="915"/>
                </a:lnTo>
                <a:lnTo>
                  <a:pt x="2016" y="1042"/>
                </a:lnTo>
                <a:lnTo>
                  <a:pt x="2017" y="966"/>
                </a:lnTo>
                <a:lnTo>
                  <a:pt x="2017" y="991"/>
                </a:lnTo>
                <a:lnTo>
                  <a:pt x="2017" y="1067"/>
                </a:lnTo>
                <a:lnTo>
                  <a:pt x="2018" y="915"/>
                </a:lnTo>
                <a:lnTo>
                  <a:pt x="2019" y="940"/>
                </a:lnTo>
                <a:lnTo>
                  <a:pt x="2019" y="1016"/>
                </a:lnTo>
                <a:lnTo>
                  <a:pt x="2019" y="889"/>
                </a:lnTo>
                <a:lnTo>
                  <a:pt x="2019" y="1042"/>
                </a:lnTo>
                <a:lnTo>
                  <a:pt x="2020" y="1042"/>
                </a:lnTo>
                <a:lnTo>
                  <a:pt x="2021" y="940"/>
                </a:lnTo>
                <a:lnTo>
                  <a:pt x="2021" y="915"/>
                </a:lnTo>
                <a:lnTo>
                  <a:pt x="2022" y="1042"/>
                </a:lnTo>
                <a:lnTo>
                  <a:pt x="2022" y="966"/>
                </a:lnTo>
                <a:lnTo>
                  <a:pt x="2023" y="1042"/>
                </a:lnTo>
                <a:lnTo>
                  <a:pt x="2023" y="1067"/>
                </a:lnTo>
                <a:lnTo>
                  <a:pt x="2024" y="889"/>
                </a:lnTo>
                <a:lnTo>
                  <a:pt x="2024" y="915"/>
                </a:lnTo>
                <a:lnTo>
                  <a:pt x="2024" y="1042"/>
                </a:lnTo>
                <a:lnTo>
                  <a:pt x="2026" y="889"/>
                </a:lnTo>
                <a:lnTo>
                  <a:pt x="2026" y="991"/>
                </a:lnTo>
                <a:lnTo>
                  <a:pt x="2026" y="966"/>
                </a:lnTo>
                <a:lnTo>
                  <a:pt x="2026" y="1067"/>
                </a:lnTo>
                <a:lnTo>
                  <a:pt x="2027" y="889"/>
                </a:lnTo>
                <a:lnTo>
                  <a:pt x="2028" y="966"/>
                </a:lnTo>
                <a:lnTo>
                  <a:pt x="2028" y="966"/>
                </a:lnTo>
                <a:lnTo>
                  <a:pt x="2028" y="1042"/>
                </a:lnTo>
                <a:lnTo>
                  <a:pt x="2029" y="889"/>
                </a:lnTo>
                <a:lnTo>
                  <a:pt x="2029" y="966"/>
                </a:lnTo>
                <a:lnTo>
                  <a:pt x="2030" y="915"/>
                </a:lnTo>
                <a:lnTo>
                  <a:pt x="2030" y="1042"/>
                </a:lnTo>
                <a:lnTo>
                  <a:pt x="2030" y="889"/>
                </a:lnTo>
                <a:lnTo>
                  <a:pt x="2031" y="991"/>
                </a:lnTo>
                <a:lnTo>
                  <a:pt x="2032" y="915"/>
                </a:lnTo>
                <a:lnTo>
                  <a:pt x="2033" y="1042"/>
                </a:lnTo>
                <a:lnTo>
                  <a:pt x="2033" y="966"/>
                </a:lnTo>
                <a:lnTo>
                  <a:pt x="2033" y="1042"/>
                </a:lnTo>
                <a:lnTo>
                  <a:pt x="2033" y="915"/>
                </a:lnTo>
                <a:lnTo>
                  <a:pt x="2035" y="915"/>
                </a:lnTo>
                <a:lnTo>
                  <a:pt x="2035" y="991"/>
                </a:lnTo>
                <a:lnTo>
                  <a:pt x="2036" y="864"/>
                </a:lnTo>
                <a:lnTo>
                  <a:pt x="2036" y="966"/>
                </a:lnTo>
                <a:lnTo>
                  <a:pt x="2037" y="991"/>
                </a:lnTo>
                <a:lnTo>
                  <a:pt x="2037" y="1016"/>
                </a:lnTo>
                <a:lnTo>
                  <a:pt x="2038" y="889"/>
                </a:lnTo>
                <a:lnTo>
                  <a:pt x="2039" y="991"/>
                </a:lnTo>
                <a:lnTo>
                  <a:pt x="2040" y="889"/>
                </a:lnTo>
                <a:lnTo>
                  <a:pt x="2040" y="1067"/>
                </a:lnTo>
                <a:lnTo>
                  <a:pt x="2040" y="1042"/>
                </a:lnTo>
                <a:lnTo>
                  <a:pt x="2040" y="940"/>
                </a:lnTo>
                <a:lnTo>
                  <a:pt x="2040" y="1042"/>
                </a:lnTo>
                <a:lnTo>
                  <a:pt x="2041" y="864"/>
                </a:lnTo>
                <a:lnTo>
                  <a:pt x="2042" y="966"/>
                </a:lnTo>
                <a:lnTo>
                  <a:pt x="2042" y="1016"/>
                </a:lnTo>
                <a:lnTo>
                  <a:pt x="2043" y="889"/>
                </a:lnTo>
                <a:lnTo>
                  <a:pt x="2044" y="889"/>
                </a:lnTo>
                <a:lnTo>
                  <a:pt x="2044" y="1016"/>
                </a:lnTo>
                <a:lnTo>
                  <a:pt x="2044" y="889"/>
                </a:lnTo>
                <a:lnTo>
                  <a:pt x="2045" y="1042"/>
                </a:lnTo>
                <a:lnTo>
                  <a:pt x="2045" y="915"/>
                </a:lnTo>
                <a:lnTo>
                  <a:pt x="2046" y="1016"/>
                </a:lnTo>
                <a:lnTo>
                  <a:pt x="2046" y="864"/>
                </a:lnTo>
                <a:lnTo>
                  <a:pt x="2047" y="966"/>
                </a:lnTo>
                <a:lnTo>
                  <a:pt x="2048" y="940"/>
                </a:lnTo>
                <a:lnTo>
                  <a:pt x="2048" y="915"/>
                </a:lnTo>
                <a:lnTo>
                  <a:pt x="2048" y="1042"/>
                </a:lnTo>
                <a:lnTo>
                  <a:pt x="2049" y="966"/>
                </a:lnTo>
                <a:lnTo>
                  <a:pt x="2049" y="991"/>
                </a:lnTo>
                <a:lnTo>
                  <a:pt x="2049" y="915"/>
                </a:lnTo>
                <a:lnTo>
                  <a:pt x="2050" y="1042"/>
                </a:lnTo>
                <a:lnTo>
                  <a:pt x="2051" y="1016"/>
                </a:lnTo>
                <a:lnTo>
                  <a:pt x="2051" y="966"/>
                </a:lnTo>
                <a:lnTo>
                  <a:pt x="2051" y="1016"/>
                </a:lnTo>
                <a:lnTo>
                  <a:pt x="2052" y="889"/>
                </a:lnTo>
                <a:lnTo>
                  <a:pt x="2052" y="940"/>
                </a:lnTo>
                <a:lnTo>
                  <a:pt x="2053" y="940"/>
                </a:lnTo>
                <a:lnTo>
                  <a:pt x="2053" y="889"/>
                </a:lnTo>
                <a:lnTo>
                  <a:pt x="2053" y="1016"/>
                </a:lnTo>
                <a:lnTo>
                  <a:pt x="2054" y="966"/>
                </a:lnTo>
                <a:lnTo>
                  <a:pt x="2055" y="1042"/>
                </a:lnTo>
                <a:lnTo>
                  <a:pt x="2055" y="940"/>
                </a:lnTo>
                <a:lnTo>
                  <a:pt x="2056" y="1016"/>
                </a:lnTo>
                <a:lnTo>
                  <a:pt x="2056" y="966"/>
                </a:lnTo>
                <a:lnTo>
                  <a:pt x="2056" y="1042"/>
                </a:lnTo>
                <a:lnTo>
                  <a:pt x="2057" y="889"/>
                </a:lnTo>
                <a:lnTo>
                  <a:pt x="2058" y="915"/>
                </a:lnTo>
                <a:lnTo>
                  <a:pt x="2058" y="940"/>
                </a:lnTo>
                <a:lnTo>
                  <a:pt x="2058" y="1042"/>
                </a:lnTo>
                <a:lnTo>
                  <a:pt x="2058" y="889"/>
                </a:lnTo>
                <a:lnTo>
                  <a:pt x="2059" y="991"/>
                </a:lnTo>
                <a:lnTo>
                  <a:pt x="2059" y="940"/>
                </a:lnTo>
                <a:lnTo>
                  <a:pt x="2060" y="915"/>
                </a:lnTo>
                <a:lnTo>
                  <a:pt x="2060" y="1042"/>
                </a:lnTo>
                <a:lnTo>
                  <a:pt x="2061" y="966"/>
                </a:lnTo>
                <a:lnTo>
                  <a:pt x="2062" y="940"/>
                </a:lnTo>
                <a:lnTo>
                  <a:pt x="2062" y="915"/>
                </a:lnTo>
                <a:lnTo>
                  <a:pt x="2062" y="1016"/>
                </a:lnTo>
                <a:lnTo>
                  <a:pt x="2063" y="915"/>
                </a:lnTo>
                <a:lnTo>
                  <a:pt x="2063" y="915"/>
                </a:lnTo>
                <a:lnTo>
                  <a:pt x="2063" y="889"/>
                </a:lnTo>
                <a:lnTo>
                  <a:pt x="2065" y="1067"/>
                </a:lnTo>
                <a:lnTo>
                  <a:pt x="2065" y="991"/>
                </a:lnTo>
                <a:lnTo>
                  <a:pt x="2065" y="1016"/>
                </a:lnTo>
                <a:lnTo>
                  <a:pt x="2065" y="864"/>
                </a:lnTo>
                <a:lnTo>
                  <a:pt x="2065" y="1143"/>
                </a:lnTo>
                <a:lnTo>
                  <a:pt x="2067" y="1067"/>
                </a:lnTo>
                <a:lnTo>
                  <a:pt x="2067" y="966"/>
                </a:lnTo>
                <a:lnTo>
                  <a:pt x="2067" y="1042"/>
                </a:lnTo>
                <a:lnTo>
                  <a:pt x="2068" y="889"/>
                </a:lnTo>
                <a:lnTo>
                  <a:pt x="2068" y="940"/>
                </a:lnTo>
                <a:lnTo>
                  <a:pt x="2068" y="991"/>
                </a:lnTo>
                <a:lnTo>
                  <a:pt x="2069" y="915"/>
                </a:lnTo>
                <a:lnTo>
                  <a:pt x="2069" y="1016"/>
                </a:lnTo>
                <a:lnTo>
                  <a:pt x="2070" y="915"/>
                </a:lnTo>
                <a:lnTo>
                  <a:pt x="2071" y="991"/>
                </a:lnTo>
                <a:lnTo>
                  <a:pt x="2071" y="1093"/>
                </a:lnTo>
                <a:lnTo>
                  <a:pt x="2072" y="864"/>
                </a:lnTo>
                <a:lnTo>
                  <a:pt x="2072" y="1016"/>
                </a:lnTo>
                <a:lnTo>
                  <a:pt x="2072" y="991"/>
                </a:lnTo>
                <a:lnTo>
                  <a:pt x="2073" y="864"/>
                </a:lnTo>
                <a:lnTo>
                  <a:pt x="2073" y="1042"/>
                </a:lnTo>
                <a:lnTo>
                  <a:pt x="2074" y="1042"/>
                </a:lnTo>
                <a:lnTo>
                  <a:pt x="2074" y="966"/>
                </a:lnTo>
                <a:lnTo>
                  <a:pt x="2075" y="915"/>
                </a:lnTo>
                <a:lnTo>
                  <a:pt x="2075" y="1067"/>
                </a:lnTo>
                <a:lnTo>
                  <a:pt x="2075" y="1042"/>
                </a:lnTo>
                <a:lnTo>
                  <a:pt x="2076" y="966"/>
                </a:lnTo>
                <a:lnTo>
                  <a:pt x="2076" y="1093"/>
                </a:lnTo>
                <a:lnTo>
                  <a:pt x="2077" y="1067"/>
                </a:lnTo>
                <a:lnTo>
                  <a:pt x="2077" y="1143"/>
                </a:lnTo>
                <a:lnTo>
                  <a:pt x="2078" y="1195"/>
                </a:lnTo>
                <a:lnTo>
                  <a:pt x="2078" y="1042"/>
                </a:lnTo>
                <a:lnTo>
                  <a:pt x="2079" y="1195"/>
                </a:lnTo>
                <a:lnTo>
                  <a:pt x="2079" y="1119"/>
                </a:lnTo>
                <a:lnTo>
                  <a:pt x="2080" y="1067"/>
                </a:lnTo>
                <a:lnTo>
                  <a:pt x="2081" y="1246"/>
                </a:lnTo>
                <a:lnTo>
                  <a:pt x="2081" y="1195"/>
                </a:lnTo>
                <a:lnTo>
                  <a:pt x="2081" y="1271"/>
                </a:lnTo>
                <a:lnTo>
                  <a:pt x="2081" y="1169"/>
                </a:lnTo>
                <a:lnTo>
                  <a:pt x="2082" y="1347"/>
                </a:lnTo>
                <a:lnTo>
                  <a:pt x="2083" y="1322"/>
                </a:lnTo>
                <a:lnTo>
                  <a:pt x="2083" y="1373"/>
                </a:lnTo>
                <a:lnTo>
                  <a:pt x="2083" y="1296"/>
                </a:lnTo>
                <a:lnTo>
                  <a:pt x="2083" y="1424"/>
                </a:lnTo>
                <a:lnTo>
                  <a:pt x="2084" y="1424"/>
                </a:lnTo>
                <a:lnTo>
                  <a:pt x="2085" y="1373"/>
                </a:lnTo>
                <a:lnTo>
                  <a:pt x="2085" y="1296"/>
                </a:lnTo>
                <a:lnTo>
                  <a:pt x="2086" y="1474"/>
                </a:lnTo>
                <a:lnTo>
                  <a:pt x="2086" y="1449"/>
                </a:lnTo>
                <a:lnTo>
                  <a:pt x="2086" y="1398"/>
                </a:lnTo>
                <a:lnTo>
                  <a:pt x="2087" y="1347"/>
                </a:lnTo>
                <a:lnTo>
                  <a:pt x="2088" y="1525"/>
                </a:lnTo>
                <a:lnTo>
                  <a:pt x="2088" y="1449"/>
                </a:lnTo>
                <a:lnTo>
                  <a:pt x="2088" y="1474"/>
                </a:lnTo>
                <a:lnTo>
                  <a:pt x="2089" y="1424"/>
                </a:lnTo>
                <a:lnTo>
                  <a:pt x="2090" y="1576"/>
                </a:lnTo>
                <a:lnTo>
                  <a:pt x="2090" y="1551"/>
                </a:lnTo>
                <a:lnTo>
                  <a:pt x="2090" y="1525"/>
                </a:lnTo>
                <a:lnTo>
                  <a:pt x="2090" y="1474"/>
                </a:lnTo>
                <a:lnTo>
                  <a:pt x="2090" y="1627"/>
                </a:lnTo>
                <a:lnTo>
                  <a:pt x="2091" y="1551"/>
                </a:lnTo>
                <a:lnTo>
                  <a:pt x="2092" y="1576"/>
                </a:lnTo>
                <a:lnTo>
                  <a:pt x="2093" y="1652"/>
                </a:lnTo>
                <a:lnTo>
                  <a:pt x="2093" y="1500"/>
                </a:lnTo>
                <a:lnTo>
                  <a:pt x="2093" y="1551"/>
                </a:lnTo>
                <a:lnTo>
                  <a:pt x="2094" y="1601"/>
                </a:lnTo>
                <a:lnTo>
                  <a:pt x="2094" y="1551"/>
                </a:lnTo>
                <a:lnTo>
                  <a:pt x="2095" y="1703"/>
                </a:lnTo>
                <a:lnTo>
                  <a:pt x="2095" y="1576"/>
                </a:lnTo>
                <a:lnTo>
                  <a:pt x="2095" y="1652"/>
                </a:lnTo>
                <a:lnTo>
                  <a:pt x="2096" y="1525"/>
                </a:lnTo>
                <a:lnTo>
                  <a:pt x="2096" y="1703"/>
                </a:lnTo>
                <a:lnTo>
                  <a:pt x="2097" y="1627"/>
                </a:lnTo>
                <a:lnTo>
                  <a:pt x="2097" y="1576"/>
                </a:lnTo>
                <a:lnTo>
                  <a:pt x="2097" y="1627"/>
                </a:lnTo>
                <a:lnTo>
                  <a:pt x="2098" y="1424"/>
                </a:lnTo>
                <a:lnTo>
                  <a:pt x="2099" y="1424"/>
                </a:lnTo>
                <a:lnTo>
                  <a:pt x="2099" y="1576"/>
                </a:lnTo>
                <a:lnTo>
                  <a:pt x="2099" y="1601"/>
                </a:lnTo>
                <a:lnTo>
                  <a:pt x="2100" y="1373"/>
                </a:lnTo>
                <a:lnTo>
                  <a:pt x="2100" y="1373"/>
                </a:lnTo>
                <a:lnTo>
                  <a:pt x="2101" y="1424"/>
                </a:lnTo>
                <a:lnTo>
                  <a:pt x="2102" y="1220"/>
                </a:lnTo>
                <a:lnTo>
                  <a:pt x="2102" y="1246"/>
                </a:lnTo>
                <a:lnTo>
                  <a:pt x="2103" y="1322"/>
                </a:lnTo>
                <a:lnTo>
                  <a:pt x="2104" y="1119"/>
                </a:lnTo>
                <a:lnTo>
                  <a:pt x="2104" y="1246"/>
                </a:lnTo>
                <a:lnTo>
                  <a:pt x="2104" y="1143"/>
                </a:lnTo>
                <a:lnTo>
                  <a:pt x="2104" y="1220"/>
                </a:lnTo>
                <a:lnTo>
                  <a:pt x="2106" y="1042"/>
                </a:lnTo>
                <a:lnTo>
                  <a:pt x="2106" y="1042"/>
                </a:lnTo>
                <a:lnTo>
                  <a:pt x="2106" y="1093"/>
                </a:lnTo>
                <a:lnTo>
                  <a:pt x="2106" y="1119"/>
                </a:lnTo>
                <a:lnTo>
                  <a:pt x="2107" y="889"/>
                </a:lnTo>
                <a:lnTo>
                  <a:pt x="2107" y="1016"/>
                </a:lnTo>
                <a:lnTo>
                  <a:pt x="2108" y="915"/>
                </a:lnTo>
                <a:lnTo>
                  <a:pt x="2108" y="940"/>
                </a:lnTo>
                <a:lnTo>
                  <a:pt x="2108" y="788"/>
                </a:lnTo>
                <a:lnTo>
                  <a:pt x="2109" y="813"/>
                </a:lnTo>
                <a:lnTo>
                  <a:pt x="2110" y="864"/>
                </a:lnTo>
                <a:lnTo>
                  <a:pt x="2111" y="686"/>
                </a:lnTo>
                <a:lnTo>
                  <a:pt x="2111" y="711"/>
                </a:lnTo>
                <a:lnTo>
                  <a:pt x="2111" y="711"/>
                </a:lnTo>
                <a:lnTo>
                  <a:pt x="2111" y="737"/>
                </a:lnTo>
                <a:lnTo>
                  <a:pt x="2112" y="584"/>
                </a:lnTo>
                <a:lnTo>
                  <a:pt x="2113" y="661"/>
                </a:lnTo>
                <a:lnTo>
                  <a:pt x="2113" y="661"/>
                </a:lnTo>
                <a:lnTo>
                  <a:pt x="2113" y="686"/>
                </a:lnTo>
                <a:lnTo>
                  <a:pt x="2114" y="457"/>
                </a:lnTo>
                <a:lnTo>
                  <a:pt x="2114" y="559"/>
                </a:lnTo>
                <a:lnTo>
                  <a:pt x="2114" y="584"/>
                </a:lnTo>
                <a:lnTo>
                  <a:pt x="2116" y="406"/>
                </a:lnTo>
                <a:lnTo>
                  <a:pt x="2116" y="483"/>
                </a:lnTo>
                <a:lnTo>
                  <a:pt x="2117" y="381"/>
                </a:lnTo>
                <a:lnTo>
                  <a:pt x="2117" y="508"/>
                </a:lnTo>
                <a:lnTo>
                  <a:pt x="2118" y="305"/>
                </a:lnTo>
                <a:lnTo>
                  <a:pt x="2118" y="305"/>
                </a:lnTo>
                <a:lnTo>
                  <a:pt x="2118" y="381"/>
                </a:lnTo>
                <a:lnTo>
                  <a:pt x="2118" y="228"/>
                </a:lnTo>
                <a:lnTo>
                  <a:pt x="2120" y="279"/>
                </a:lnTo>
                <a:lnTo>
                  <a:pt x="2120" y="279"/>
                </a:lnTo>
                <a:lnTo>
                  <a:pt x="2121" y="178"/>
                </a:lnTo>
                <a:lnTo>
                  <a:pt x="2122" y="330"/>
                </a:lnTo>
                <a:lnTo>
                  <a:pt x="2122" y="279"/>
                </a:lnTo>
                <a:lnTo>
                  <a:pt x="2123" y="101"/>
                </a:lnTo>
                <a:lnTo>
                  <a:pt x="2123" y="127"/>
                </a:lnTo>
                <a:lnTo>
                  <a:pt x="2123" y="178"/>
                </a:lnTo>
                <a:lnTo>
                  <a:pt x="2124" y="228"/>
                </a:lnTo>
                <a:lnTo>
                  <a:pt x="2124" y="76"/>
                </a:lnTo>
                <a:lnTo>
                  <a:pt x="2125" y="178"/>
                </a:lnTo>
                <a:lnTo>
                  <a:pt x="2126" y="254"/>
                </a:lnTo>
                <a:lnTo>
                  <a:pt x="2126" y="279"/>
                </a:lnTo>
                <a:lnTo>
                  <a:pt x="2126" y="127"/>
                </a:lnTo>
                <a:lnTo>
                  <a:pt x="2127" y="228"/>
                </a:lnTo>
                <a:lnTo>
                  <a:pt x="2127" y="330"/>
                </a:lnTo>
                <a:lnTo>
                  <a:pt x="2127" y="203"/>
                </a:lnTo>
                <a:lnTo>
                  <a:pt x="2129" y="279"/>
                </a:lnTo>
                <a:lnTo>
                  <a:pt x="2129" y="279"/>
                </a:lnTo>
                <a:lnTo>
                  <a:pt x="2129" y="254"/>
                </a:lnTo>
                <a:lnTo>
                  <a:pt x="2130" y="432"/>
                </a:lnTo>
                <a:lnTo>
                  <a:pt x="2130" y="432"/>
                </a:lnTo>
                <a:lnTo>
                  <a:pt x="2131" y="432"/>
                </a:lnTo>
                <a:lnTo>
                  <a:pt x="2131" y="356"/>
                </a:lnTo>
                <a:lnTo>
                  <a:pt x="2132" y="559"/>
                </a:lnTo>
                <a:lnTo>
                  <a:pt x="2132" y="534"/>
                </a:lnTo>
                <a:lnTo>
                  <a:pt x="2132" y="559"/>
                </a:lnTo>
                <a:lnTo>
                  <a:pt x="2133" y="457"/>
                </a:lnTo>
                <a:lnTo>
                  <a:pt x="2134" y="635"/>
                </a:lnTo>
                <a:lnTo>
                  <a:pt x="2134" y="559"/>
                </a:lnTo>
                <a:lnTo>
                  <a:pt x="2134" y="610"/>
                </a:lnTo>
                <a:lnTo>
                  <a:pt x="2134" y="534"/>
                </a:lnTo>
                <a:lnTo>
                  <a:pt x="2135" y="737"/>
                </a:lnTo>
                <a:lnTo>
                  <a:pt x="2136" y="711"/>
                </a:lnTo>
                <a:lnTo>
                  <a:pt x="2136" y="635"/>
                </a:lnTo>
                <a:lnTo>
                  <a:pt x="2138" y="838"/>
                </a:lnTo>
                <a:lnTo>
                  <a:pt x="2138" y="838"/>
                </a:lnTo>
                <a:lnTo>
                  <a:pt x="2138" y="838"/>
                </a:lnTo>
                <a:lnTo>
                  <a:pt x="2138" y="737"/>
                </a:lnTo>
                <a:lnTo>
                  <a:pt x="2139" y="915"/>
                </a:lnTo>
                <a:lnTo>
                  <a:pt x="2139" y="737"/>
                </a:lnTo>
                <a:lnTo>
                  <a:pt x="2140" y="813"/>
                </a:lnTo>
                <a:lnTo>
                  <a:pt x="2140" y="737"/>
                </a:lnTo>
                <a:lnTo>
                  <a:pt x="2141" y="966"/>
                </a:lnTo>
                <a:lnTo>
                  <a:pt x="2141" y="915"/>
                </a:lnTo>
                <a:lnTo>
                  <a:pt x="2141" y="864"/>
                </a:lnTo>
                <a:lnTo>
                  <a:pt x="2142" y="991"/>
                </a:lnTo>
                <a:lnTo>
                  <a:pt x="2143" y="889"/>
                </a:lnTo>
                <a:lnTo>
                  <a:pt x="2143" y="966"/>
                </a:lnTo>
                <a:lnTo>
                  <a:pt x="2143" y="915"/>
                </a:lnTo>
                <a:lnTo>
                  <a:pt x="2145" y="1093"/>
                </a:lnTo>
                <a:lnTo>
                  <a:pt x="2145" y="1067"/>
                </a:lnTo>
                <a:lnTo>
                  <a:pt x="2145" y="991"/>
                </a:lnTo>
                <a:lnTo>
                  <a:pt x="2146" y="1119"/>
                </a:lnTo>
                <a:lnTo>
                  <a:pt x="2146" y="1093"/>
                </a:lnTo>
                <a:lnTo>
                  <a:pt x="2147" y="991"/>
                </a:lnTo>
                <a:lnTo>
                  <a:pt x="2148" y="1169"/>
                </a:lnTo>
                <a:lnTo>
                  <a:pt x="2148" y="1067"/>
                </a:lnTo>
                <a:lnTo>
                  <a:pt x="2149" y="1143"/>
                </a:lnTo>
                <a:lnTo>
                  <a:pt x="2149" y="1067"/>
                </a:lnTo>
                <a:lnTo>
                  <a:pt x="2150" y="1246"/>
                </a:lnTo>
                <a:lnTo>
                  <a:pt x="2150" y="1195"/>
                </a:lnTo>
                <a:lnTo>
                  <a:pt x="2150" y="1246"/>
                </a:lnTo>
                <a:lnTo>
                  <a:pt x="2151" y="1119"/>
                </a:lnTo>
                <a:lnTo>
                  <a:pt x="2152" y="1143"/>
                </a:lnTo>
                <a:lnTo>
                  <a:pt x="2152" y="1195"/>
                </a:lnTo>
                <a:lnTo>
                  <a:pt x="2152" y="1143"/>
                </a:lnTo>
                <a:lnTo>
                  <a:pt x="2153" y="1296"/>
                </a:lnTo>
                <a:lnTo>
                  <a:pt x="2154" y="1271"/>
                </a:lnTo>
                <a:lnTo>
                  <a:pt x="2154" y="1195"/>
                </a:lnTo>
                <a:lnTo>
                  <a:pt x="2154" y="1169"/>
                </a:lnTo>
                <a:lnTo>
                  <a:pt x="2155" y="1398"/>
                </a:lnTo>
                <a:lnTo>
                  <a:pt x="2156" y="1296"/>
                </a:lnTo>
                <a:lnTo>
                  <a:pt x="2156" y="1373"/>
                </a:lnTo>
                <a:lnTo>
                  <a:pt x="2156" y="1246"/>
                </a:lnTo>
                <a:lnTo>
                  <a:pt x="2157" y="1347"/>
                </a:lnTo>
                <a:lnTo>
                  <a:pt x="2158" y="1373"/>
                </a:lnTo>
                <a:lnTo>
                  <a:pt x="2158" y="1246"/>
                </a:lnTo>
                <a:lnTo>
                  <a:pt x="2159" y="1322"/>
                </a:lnTo>
                <a:lnTo>
                  <a:pt x="2159" y="1296"/>
                </a:lnTo>
                <a:lnTo>
                  <a:pt x="2159" y="1271"/>
                </a:lnTo>
                <a:lnTo>
                  <a:pt x="2159" y="1398"/>
                </a:lnTo>
                <a:lnTo>
                  <a:pt x="2161" y="1322"/>
                </a:lnTo>
                <a:lnTo>
                  <a:pt x="2161" y="1373"/>
                </a:lnTo>
                <a:lnTo>
                  <a:pt x="2161" y="1398"/>
                </a:lnTo>
                <a:lnTo>
                  <a:pt x="2162" y="1246"/>
                </a:lnTo>
                <a:lnTo>
                  <a:pt x="2162" y="1246"/>
                </a:lnTo>
                <a:lnTo>
                  <a:pt x="2163" y="1246"/>
                </a:lnTo>
                <a:lnTo>
                  <a:pt x="2164" y="1347"/>
                </a:lnTo>
                <a:lnTo>
                  <a:pt x="2164" y="1195"/>
                </a:lnTo>
                <a:lnTo>
                  <a:pt x="2164" y="1271"/>
                </a:lnTo>
                <a:lnTo>
                  <a:pt x="2165" y="1220"/>
                </a:lnTo>
                <a:lnTo>
                  <a:pt x="2165" y="1271"/>
                </a:lnTo>
                <a:lnTo>
                  <a:pt x="2166" y="1119"/>
                </a:lnTo>
                <a:lnTo>
                  <a:pt x="2166" y="1195"/>
                </a:lnTo>
                <a:lnTo>
                  <a:pt x="2166" y="1119"/>
                </a:lnTo>
                <a:lnTo>
                  <a:pt x="2166" y="1195"/>
                </a:lnTo>
                <a:lnTo>
                  <a:pt x="2168" y="1016"/>
                </a:lnTo>
                <a:lnTo>
                  <a:pt x="2168" y="1067"/>
                </a:lnTo>
                <a:lnTo>
                  <a:pt x="2168" y="1119"/>
                </a:lnTo>
                <a:lnTo>
                  <a:pt x="2170" y="940"/>
                </a:lnTo>
                <a:lnTo>
                  <a:pt x="2170" y="940"/>
                </a:lnTo>
                <a:lnTo>
                  <a:pt x="2170" y="915"/>
                </a:lnTo>
                <a:lnTo>
                  <a:pt x="2170" y="1016"/>
                </a:lnTo>
                <a:lnTo>
                  <a:pt x="2171" y="864"/>
                </a:lnTo>
                <a:lnTo>
                  <a:pt x="2171" y="915"/>
                </a:lnTo>
                <a:lnTo>
                  <a:pt x="2172" y="864"/>
                </a:lnTo>
                <a:lnTo>
                  <a:pt x="2172" y="915"/>
                </a:lnTo>
                <a:lnTo>
                  <a:pt x="2173" y="762"/>
                </a:lnTo>
                <a:lnTo>
                  <a:pt x="2173" y="788"/>
                </a:lnTo>
                <a:lnTo>
                  <a:pt x="2174" y="788"/>
                </a:lnTo>
                <a:lnTo>
                  <a:pt x="2174" y="838"/>
                </a:lnTo>
                <a:lnTo>
                  <a:pt x="2175" y="661"/>
                </a:lnTo>
                <a:lnTo>
                  <a:pt x="2175" y="762"/>
                </a:lnTo>
                <a:lnTo>
                  <a:pt x="2175" y="686"/>
                </a:lnTo>
                <a:lnTo>
                  <a:pt x="2175" y="737"/>
                </a:lnTo>
                <a:lnTo>
                  <a:pt x="2176" y="584"/>
                </a:lnTo>
                <a:lnTo>
                  <a:pt x="2177" y="584"/>
                </a:lnTo>
                <a:lnTo>
                  <a:pt x="2177" y="559"/>
                </a:lnTo>
                <a:lnTo>
                  <a:pt x="2177" y="686"/>
                </a:lnTo>
                <a:lnTo>
                  <a:pt x="2177" y="483"/>
                </a:lnTo>
                <a:lnTo>
                  <a:pt x="2178" y="584"/>
                </a:lnTo>
                <a:lnTo>
                  <a:pt x="2179" y="559"/>
                </a:lnTo>
                <a:lnTo>
                  <a:pt x="2180" y="381"/>
                </a:lnTo>
                <a:lnTo>
                  <a:pt x="2180" y="432"/>
                </a:lnTo>
                <a:lnTo>
                  <a:pt x="2181" y="406"/>
                </a:lnTo>
                <a:lnTo>
                  <a:pt x="2181" y="508"/>
                </a:lnTo>
                <a:lnTo>
                  <a:pt x="2182" y="330"/>
                </a:lnTo>
                <a:lnTo>
                  <a:pt x="2182" y="457"/>
                </a:lnTo>
                <a:lnTo>
                  <a:pt x="2182" y="381"/>
                </a:lnTo>
                <a:lnTo>
                  <a:pt x="2182" y="457"/>
                </a:lnTo>
                <a:lnTo>
                  <a:pt x="2183" y="305"/>
                </a:lnTo>
                <a:lnTo>
                  <a:pt x="2184" y="330"/>
                </a:lnTo>
                <a:lnTo>
                  <a:pt x="2184" y="381"/>
                </a:lnTo>
                <a:lnTo>
                  <a:pt x="2185" y="432"/>
                </a:lnTo>
                <a:lnTo>
                  <a:pt x="2185" y="279"/>
                </a:lnTo>
                <a:lnTo>
                  <a:pt x="2185" y="305"/>
                </a:lnTo>
                <a:lnTo>
                  <a:pt x="2185" y="406"/>
                </a:lnTo>
                <a:lnTo>
                  <a:pt x="2186" y="457"/>
                </a:lnTo>
                <a:lnTo>
                  <a:pt x="2187" y="279"/>
                </a:lnTo>
                <a:lnTo>
                  <a:pt x="2187" y="381"/>
                </a:lnTo>
                <a:lnTo>
                  <a:pt x="2188" y="406"/>
                </a:lnTo>
                <a:lnTo>
                  <a:pt x="2188" y="432"/>
                </a:lnTo>
                <a:lnTo>
                  <a:pt x="2188" y="305"/>
                </a:lnTo>
                <a:lnTo>
                  <a:pt x="2189" y="432"/>
                </a:lnTo>
                <a:lnTo>
                  <a:pt x="2189" y="356"/>
                </a:lnTo>
                <a:lnTo>
                  <a:pt x="2191" y="508"/>
                </a:lnTo>
                <a:lnTo>
                  <a:pt x="2191" y="483"/>
                </a:lnTo>
                <a:lnTo>
                  <a:pt x="2191" y="508"/>
                </a:lnTo>
                <a:lnTo>
                  <a:pt x="2191" y="432"/>
                </a:lnTo>
                <a:lnTo>
                  <a:pt x="2192" y="559"/>
                </a:lnTo>
                <a:lnTo>
                  <a:pt x="2193" y="508"/>
                </a:lnTo>
                <a:lnTo>
                  <a:pt x="2193" y="483"/>
                </a:lnTo>
                <a:lnTo>
                  <a:pt x="2193" y="406"/>
                </a:lnTo>
                <a:lnTo>
                  <a:pt x="2194" y="534"/>
                </a:lnTo>
                <a:lnTo>
                  <a:pt x="2194" y="508"/>
                </a:lnTo>
                <a:lnTo>
                  <a:pt x="2194" y="559"/>
                </a:lnTo>
                <a:lnTo>
                  <a:pt x="2195" y="483"/>
                </a:lnTo>
                <a:lnTo>
                  <a:pt x="2196" y="635"/>
                </a:lnTo>
                <a:lnTo>
                  <a:pt x="2197" y="534"/>
                </a:lnTo>
                <a:lnTo>
                  <a:pt x="2197" y="686"/>
                </a:lnTo>
                <a:lnTo>
                  <a:pt x="2198" y="610"/>
                </a:lnTo>
                <a:lnTo>
                  <a:pt x="2198" y="661"/>
                </a:lnTo>
                <a:lnTo>
                  <a:pt x="2199" y="559"/>
                </a:lnTo>
                <a:lnTo>
                  <a:pt x="2199" y="762"/>
                </a:lnTo>
                <a:lnTo>
                  <a:pt x="2200" y="711"/>
                </a:lnTo>
                <a:lnTo>
                  <a:pt x="2200" y="635"/>
                </a:lnTo>
                <a:lnTo>
                  <a:pt x="2201" y="813"/>
                </a:lnTo>
                <a:lnTo>
                  <a:pt x="2201" y="762"/>
                </a:lnTo>
                <a:lnTo>
                  <a:pt x="2202" y="711"/>
                </a:lnTo>
                <a:lnTo>
                  <a:pt x="2203" y="661"/>
                </a:lnTo>
                <a:lnTo>
                  <a:pt x="2203" y="864"/>
                </a:lnTo>
                <a:lnTo>
                  <a:pt x="2203" y="711"/>
                </a:lnTo>
                <a:lnTo>
                  <a:pt x="2204" y="864"/>
                </a:lnTo>
                <a:lnTo>
                  <a:pt x="2205" y="813"/>
                </a:lnTo>
                <a:lnTo>
                  <a:pt x="2205" y="737"/>
                </a:lnTo>
                <a:lnTo>
                  <a:pt x="2205" y="864"/>
                </a:lnTo>
                <a:lnTo>
                  <a:pt x="2207" y="788"/>
                </a:lnTo>
                <a:lnTo>
                  <a:pt x="2207" y="838"/>
                </a:lnTo>
                <a:lnTo>
                  <a:pt x="2207" y="788"/>
                </a:lnTo>
                <a:lnTo>
                  <a:pt x="2209" y="1042"/>
                </a:lnTo>
                <a:lnTo>
                  <a:pt x="2209" y="915"/>
                </a:lnTo>
                <a:lnTo>
                  <a:pt x="2209" y="966"/>
                </a:lnTo>
                <a:lnTo>
                  <a:pt x="2209" y="889"/>
                </a:lnTo>
                <a:lnTo>
                  <a:pt x="2209" y="991"/>
                </a:lnTo>
                <a:lnTo>
                  <a:pt x="2210" y="940"/>
                </a:lnTo>
                <a:lnTo>
                  <a:pt x="2211" y="864"/>
                </a:lnTo>
                <a:lnTo>
                  <a:pt x="2212" y="991"/>
                </a:lnTo>
                <a:lnTo>
                  <a:pt x="2212" y="864"/>
                </a:lnTo>
                <a:lnTo>
                  <a:pt x="2212" y="991"/>
                </a:lnTo>
                <a:lnTo>
                  <a:pt x="2213" y="889"/>
                </a:lnTo>
                <a:lnTo>
                  <a:pt x="2213" y="1016"/>
                </a:lnTo>
                <a:lnTo>
                  <a:pt x="2214" y="991"/>
                </a:lnTo>
                <a:lnTo>
                  <a:pt x="2214" y="991"/>
                </a:lnTo>
                <a:lnTo>
                  <a:pt x="2215" y="915"/>
                </a:lnTo>
                <a:lnTo>
                  <a:pt x="2216" y="1093"/>
                </a:lnTo>
                <a:lnTo>
                  <a:pt x="2216" y="1016"/>
                </a:lnTo>
                <a:lnTo>
                  <a:pt x="2216" y="991"/>
                </a:lnTo>
                <a:lnTo>
                  <a:pt x="2217" y="915"/>
                </a:lnTo>
                <a:lnTo>
                  <a:pt x="2217" y="1093"/>
                </a:lnTo>
                <a:lnTo>
                  <a:pt x="2217" y="1067"/>
                </a:lnTo>
                <a:lnTo>
                  <a:pt x="2218" y="1067"/>
                </a:lnTo>
                <a:lnTo>
                  <a:pt x="2218" y="1016"/>
                </a:lnTo>
                <a:lnTo>
                  <a:pt x="2219" y="1169"/>
                </a:lnTo>
                <a:lnTo>
                  <a:pt x="2219" y="1169"/>
                </a:lnTo>
                <a:lnTo>
                  <a:pt x="2220" y="1195"/>
                </a:lnTo>
                <a:lnTo>
                  <a:pt x="2220" y="1042"/>
                </a:lnTo>
                <a:lnTo>
                  <a:pt x="2220" y="1220"/>
                </a:lnTo>
                <a:lnTo>
                  <a:pt x="2221" y="1093"/>
                </a:lnTo>
                <a:lnTo>
                  <a:pt x="2221" y="1119"/>
                </a:lnTo>
                <a:lnTo>
                  <a:pt x="2221" y="1067"/>
                </a:lnTo>
                <a:lnTo>
                  <a:pt x="2222" y="1220"/>
                </a:lnTo>
                <a:lnTo>
                  <a:pt x="2223" y="1195"/>
                </a:lnTo>
                <a:lnTo>
                  <a:pt x="2223" y="1119"/>
                </a:lnTo>
                <a:lnTo>
                  <a:pt x="2224" y="1246"/>
                </a:lnTo>
                <a:lnTo>
                  <a:pt x="2225" y="1246"/>
                </a:lnTo>
                <a:lnTo>
                  <a:pt x="2225" y="1169"/>
                </a:lnTo>
                <a:lnTo>
                  <a:pt x="2225" y="1143"/>
                </a:lnTo>
                <a:lnTo>
                  <a:pt x="2226" y="1296"/>
                </a:lnTo>
                <a:lnTo>
                  <a:pt x="2226" y="1271"/>
                </a:lnTo>
                <a:lnTo>
                  <a:pt x="2227" y="1322"/>
                </a:lnTo>
                <a:lnTo>
                  <a:pt x="2228" y="1169"/>
                </a:lnTo>
                <a:lnTo>
                  <a:pt x="2228" y="1246"/>
                </a:lnTo>
                <a:lnTo>
                  <a:pt x="2229" y="1220"/>
                </a:lnTo>
                <a:lnTo>
                  <a:pt x="2229" y="1296"/>
                </a:lnTo>
                <a:lnTo>
                  <a:pt x="2230" y="1119"/>
                </a:lnTo>
                <a:lnTo>
                  <a:pt x="2230" y="1195"/>
                </a:lnTo>
                <a:lnTo>
                  <a:pt x="2230" y="1271"/>
                </a:lnTo>
                <a:lnTo>
                  <a:pt x="2230" y="1296"/>
                </a:lnTo>
                <a:lnTo>
                  <a:pt x="2231" y="1143"/>
                </a:lnTo>
                <a:lnTo>
                  <a:pt x="2232" y="1195"/>
                </a:lnTo>
                <a:lnTo>
                  <a:pt x="2232" y="1271"/>
                </a:lnTo>
                <a:lnTo>
                  <a:pt x="2232" y="1296"/>
                </a:lnTo>
                <a:lnTo>
                  <a:pt x="2233" y="1042"/>
                </a:lnTo>
                <a:lnTo>
                  <a:pt x="2233" y="1119"/>
                </a:lnTo>
                <a:lnTo>
                  <a:pt x="2234" y="1093"/>
                </a:lnTo>
                <a:lnTo>
                  <a:pt x="2234" y="1119"/>
                </a:lnTo>
                <a:lnTo>
                  <a:pt x="2235" y="991"/>
                </a:lnTo>
                <a:lnTo>
                  <a:pt x="2235" y="1042"/>
                </a:lnTo>
                <a:lnTo>
                  <a:pt x="2236" y="1067"/>
                </a:lnTo>
                <a:lnTo>
                  <a:pt x="2236" y="1093"/>
                </a:lnTo>
                <a:lnTo>
                  <a:pt x="2237" y="915"/>
                </a:lnTo>
                <a:lnTo>
                  <a:pt x="2237" y="1016"/>
                </a:lnTo>
                <a:lnTo>
                  <a:pt x="2237" y="889"/>
                </a:lnTo>
                <a:lnTo>
                  <a:pt x="2237" y="991"/>
                </a:lnTo>
                <a:lnTo>
                  <a:pt x="2238" y="813"/>
                </a:lnTo>
                <a:lnTo>
                  <a:pt x="2239" y="813"/>
                </a:lnTo>
                <a:lnTo>
                  <a:pt x="2239" y="889"/>
                </a:lnTo>
                <a:lnTo>
                  <a:pt x="2240" y="737"/>
                </a:lnTo>
                <a:lnTo>
                  <a:pt x="2240" y="788"/>
                </a:lnTo>
                <a:lnTo>
                  <a:pt x="2241" y="686"/>
                </a:lnTo>
                <a:lnTo>
                  <a:pt x="2241" y="788"/>
                </a:lnTo>
                <a:lnTo>
                  <a:pt x="2242" y="610"/>
                </a:lnTo>
                <a:lnTo>
                  <a:pt x="2242" y="686"/>
                </a:lnTo>
                <a:lnTo>
                  <a:pt x="2243" y="686"/>
                </a:lnTo>
                <a:lnTo>
                  <a:pt x="2243" y="711"/>
                </a:lnTo>
                <a:lnTo>
                  <a:pt x="2244" y="483"/>
                </a:lnTo>
                <a:lnTo>
                  <a:pt x="2244" y="559"/>
                </a:lnTo>
                <a:lnTo>
                  <a:pt x="2245" y="635"/>
                </a:lnTo>
                <a:lnTo>
                  <a:pt x="2246" y="432"/>
                </a:lnTo>
                <a:lnTo>
                  <a:pt x="2246" y="534"/>
                </a:lnTo>
                <a:lnTo>
                  <a:pt x="2246" y="508"/>
                </a:lnTo>
                <a:lnTo>
                  <a:pt x="2247" y="406"/>
                </a:lnTo>
                <a:lnTo>
                  <a:pt x="2248" y="483"/>
                </a:lnTo>
                <a:lnTo>
                  <a:pt x="2248" y="457"/>
                </a:lnTo>
                <a:lnTo>
                  <a:pt x="2249" y="279"/>
                </a:lnTo>
                <a:lnTo>
                  <a:pt x="2249" y="279"/>
                </a:lnTo>
                <a:lnTo>
                  <a:pt x="2250" y="305"/>
                </a:lnTo>
                <a:lnTo>
                  <a:pt x="2250" y="432"/>
                </a:lnTo>
                <a:lnTo>
                  <a:pt x="2251" y="279"/>
                </a:lnTo>
                <a:lnTo>
                  <a:pt x="2251" y="305"/>
                </a:lnTo>
                <a:lnTo>
                  <a:pt x="2252" y="356"/>
                </a:lnTo>
                <a:lnTo>
                  <a:pt x="2252" y="381"/>
                </a:lnTo>
                <a:lnTo>
                  <a:pt x="2252" y="228"/>
                </a:lnTo>
                <a:lnTo>
                  <a:pt x="2253" y="330"/>
                </a:lnTo>
                <a:lnTo>
                  <a:pt x="2253" y="279"/>
                </a:lnTo>
                <a:lnTo>
                  <a:pt x="2253" y="228"/>
                </a:lnTo>
                <a:lnTo>
                  <a:pt x="2253" y="356"/>
                </a:lnTo>
                <a:lnTo>
                  <a:pt x="2255" y="279"/>
                </a:lnTo>
                <a:lnTo>
                  <a:pt x="2255" y="330"/>
                </a:lnTo>
                <a:lnTo>
                  <a:pt x="2255" y="203"/>
                </a:lnTo>
                <a:lnTo>
                  <a:pt x="2256" y="356"/>
                </a:lnTo>
                <a:lnTo>
                  <a:pt x="2256" y="228"/>
                </a:lnTo>
                <a:lnTo>
                  <a:pt x="2256" y="254"/>
                </a:lnTo>
                <a:lnTo>
                  <a:pt x="2257" y="178"/>
                </a:lnTo>
                <a:lnTo>
                  <a:pt x="2257" y="406"/>
                </a:lnTo>
                <a:lnTo>
                  <a:pt x="2258" y="381"/>
                </a:lnTo>
                <a:lnTo>
                  <a:pt x="2259" y="279"/>
                </a:lnTo>
                <a:lnTo>
                  <a:pt x="2260" y="457"/>
                </a:lnTo>
                <a:lnTo>
                  <a:pt x="2260" y="356"/>
                </a:lnTo>
                <a:lnTo>
                  <a:pt x="2260" y="305"/>
                </a:lnTo>
                <a:lnTo>
                  <a:pt x="2261" y="483"/>
                </a:lnTo>
                <a:lnTo>
                  <a:pt x="2262" y="457"/>
                </a:lnTo>
                <a:lnTo>
                  <a:pt x="2262" y="381"/>
                </a:lnTo>
                <a:lnTo>
                  <a:pt x="2263" y="356"/>
                </a:lnTo>
                <a:lnTo>
                  <a:pt x="2264" y="559"/>
                </a:lnTo>
                <a:lnTo>
                  <a:pt x="2264" y="457"/>
                </a:lnTo>
                <a:lnTo>
                  <a:pt x="2264" y="534"/>
                </a:lnTo>
                <a:lnTo>
                  <a:pt x="2264" y="457"/>
                </a:lnTo>
                <a:lnTo>
                  <a:pt x="2265" y="610"/>
                </a:lnTo>
                <a:lnTo>
                  <a:pt x="2265" y="584"/>
                </a:lnTo>
                <a:lnTo>
                  <a:pt x="2265" y="635"/>
                </a:lnTo>
                <a:lnTo>
                  <a:pt x="2266" y="508"/>
                </a:lnTo>
                <a:lnTo>
                  <a:pt x="2267" y="686"/>
                </a:lnTo>
                <a:lnTo>
                  <a:pt x="2267" y="610"/>
                </a:lnTo>
                <a:lnTo>
                  <a:pt x="2268" y="686"/>
                </a:lnTo>
                <a:lnTo>
                  <a:pt x="2268" y="610"/>
                </a:lnTo>
                <a:lnTo>
                  <a:pt x="2268" y="788"/>
                </a:lnTo>
                <a:lnTo>
                  <a:pt x="2269" y="737"/>
                </a:lnTo>
                <a:lnTo>
                  <a:pt x="2269" y="686"/>
                </a:lnTo>
                <a:lnTo>
                  <a:pt x="2269" y="762"/>
                </a:lnTo>
                <a:lnTo>
                  <a:pt x="2270" y="610"/>
                </a:lnTo>
                <a:lnTo>
                  <a:pt x="2271" y="737"/>
                </a:lnTo>
                <a:lnTo>
                  <a:pt x="2271" y="762"/>
                </a:lnTo>
                <a:lnTo>
                  <a:pt x="2272" y="635"/>
                </a:lnTo>
                <a:lnTo>
                  <a:pt x="2272" y="864"/>
                </a:lnTo>
                <a:lnTo>
                  <a:pt x="2272" y="838"/>
                </a:lnTo>
                <a:lnTo>
                  <a:pt x="2273" y="838"/>
                </a:lnTo>
                <a:lnTo>
                  <a:pt x="2273" y="762"/>
                </a:lnTo>
                <a:lnTo>
                  <a:pt x="2274" y="915"/>
                </a:lnTo>
                <a:lnTo>
                  <a:pt x="2274" y="889"/>
                </a:lnTo>
                <a:lnTo>
                  <a:pt x="2275" y="788"/>
                </a:lnTo>
                <a:lnTo>
                  <a:pt x="2276" y="991"/>
                </a:lnTo>
                <a:lnTo>
                  <a:pt x="2276" y="966"/>
                </a:lnTo>
                <a:lnTo>
                  <a:pt x="2276" y="991"/>
                </a:lnTo>
                <a:lnTo>
                  <a:pt x="2276" y="889"/>
                </a:lnTo>
                <a:lnTo>
                  <a:pt x="2277" y="1042"/>
                </a:lnTo>
                <a:lnTo>
                  <a:pt x="2278" y="991"/>
                </a:lnTo>
                <a:lnTo>
                  <a:pt x="2278" y="889"/>
                </a:lnTo>
                <a:lnTo>
                  <a:pt x="2280" y="1143"/>
                </a:lnTo>
                <a:lnTo>
                  <a:pt x="2280" y="1119"/>
                </a:lnTo>
                <a:lnTo>
                  <a:pt x="2280" y="1119"/>
                </a:lnTo>
                <a:lnTo>
                  <a:pt x="2281" y="1016"/>
                </a:lnTo>
                <a:lnTo>
                  <a:pt x="2281" y="1220"/>
                </a:lnTo>
                <a:lnTo>
                  <a:pt x="2282" y="1119"/>
                </a:lnTo>
                <a:lnTo>
                  <a:pt x="2282" y="1067"/>
                </a:lnTo>
                <a:lnTo>
                  <a:pt x="2283" y="1271"/>
                </a:lnTo>
                <a:lnTo>
                  <a:pt x="2283" y="1143"/>
                </a:lnTo>
                <a:lnTo>
                  <a:pt x="2283" y="1195"/>
                </a:lnTo>
                <a:lnTo>
                  <a:pt x="2284" y="1119"/>
                </a:lnTo>
                <a:lnTo>
                  <a:pt x="2284" y="1271"/>
                </a:lnTo>
                <a:lnTo>
                  <a:pt x="2285" y="1246"/>
                </a:lnTo>
                <a:lnTo>
                  <a:pt x="2285" y="1195"/>
                </a:lnTo>
                <a:lnTo>
                  <a:pt x="2285" y="1119"/>
                </a:lnTo>
                <a:lnTo>
                  <a:pt x="2286" y="1271"/>
                </a:lnTo>
                <a:lnTo>
                  <a:pt x="2287" y="1246"/>
                </a:lnTo>
                <a:lnTo>
                  <a:pt x="2287" y="1246"/>
                </a:lnTo>
                <a:lnTo>
                  <a:pt x="2288" y="1067"/>
                </a:lnTo>
                <a:lnTo>
                  <a:pt x="2289" y="1143"/>
                </a:lnTo>
                <a:lnTo>
                  <a:pt x="2289" y="1016"/>
                </a:lnTo>
                <a:lnTo>
                  <a:pt x="2290" y="1169"/>
                </a:lnTo>
                <a:lnTo>
                  <a:pt x="2290" y="1042"/>
                </a:lnTo>
                <a:lnTo>
                  <a:pt x="2291" y="1067"/>
                </a:lnTo>
                <a:lnTo>
                  <a:pt x="2291" y="1119"/>
                </a:lnTo>
                <a:lnTo>
                  <a:pt x="2292" y="966"/>
                </a:lnTo>
                <a:lnTo>
                  <a:pt x="2292" y="1016"/>
                </a:lnTo>
                <a:lnTo>
                  <a:pt x="2292" y="966"/>
                </a:lnTo>
                <a:lnTo>
                  <a:pt x="2292" y="1042"/>
                </a:lnTo>
                <a:lnTo>
                  <a:pt x="2294" y="762"/>
                </a:lnTo>
                <a:lnTo>
                  <a:pt x="2294" y="813"/>
                </a:lnTo>
                <a:lnTo>
                  <a:pt x="2294" y="737"/>
                </a:lnTo>
                <a:lnTo>
                  <a:pt x="2294" y="889"/>
                </a:lnTo>
                <a:lnTo>
                  <a:pt x="2296" y="686"/>
                </a:lnTo>
                <a:lnTo>
                  <a:pt x="2296" y="737"/>
                </a:lnTo>
                <a:lnTo>
                  <a:pt x="2296" y="559"/>
                </a:lnTo>
                <a:lnTo>
                  <a:pt x="2296" y="889"/>
                </a:lnTo>
                <a:lnTo>
                  <a:pt x="2297" y="635"/>
                </a:lnTo>
                <a:lnTo>
                  <a:pt x="2298" y="737"/>
                </a:lnTo>
                <a:lnTo>
                  <a:pt x="2299" y="508"/>
                </a:lnTo>
                <a:lnTo>
                  <a:pt x="2299" y="584"/>
                </a:lnTo>
                <a:lnTo>
                  <a:pt x="2300" y="0"/>
                </a:lnTo>
                <a:lnTo>
                  <a:pt x="2300" y="864"/>
                </a:lnTo>
                <a:lnTo>
                  <a:pt x="2301" y="432"/>
                </a:lnTo>
                <a:lnTo>
                  <a:pt x="2301" y="534"/>
                </a:lnTo>
                <a:lnTo>
                  <a:pt x="2302" y="356"/>
                </a:lnTo>
                <a:lnTo>
                  <a:pt x="2303" y="508"/>
                </a:lnTo>
                <a:lnTo>
                  <a:pt x="2303" y="508"/>
                </a:lnTo>
                <a:lnTo>
                  <a:pt x="2303" y="76"/>
                </a:lnTo>
                <a:lnTo>
                  <a:pt x="2303" y="762"/>
                </a:lnTo>
                <a:lnTo>
                  <a:pt x="2304" y="737"/>
                </a:lnTo>
                <a:lnTo>
                  <a:pt x="2305" y="635"/>
                </a:lnTo>
                <a:lnTo>
                  <a:pt x="2305" y="584"/>
                </a:lnTo>
                <a:lnTo>
                  <a:pt x="2306" y="762"/>
                </a:lnTo>
                <a:lnTo>
                  <a:pt x="2306" y="635"/>
                </a:lnTo>
                <a:lnTo>
                  <a:pt x="2307" y="711"/>
                </a:lnTo>
                <a:lnTo>
                  <a:pt x="2307" y="584"/>
                </a:lnTo>
                <a:lnTo>
                  <a:pt x="2308" y="737"/>
                </a:lnTo>
                <a:lnTo>
                  <a:pt x="2308" y="635"/>
                </a:lnTo>
                <a:lnTo>
                  <a:pt x="2308" y="686"/>
                </a:lnTo>
                <a:lnTo>
                  <a:pt x="2309" y="737"/>
                </a:lnTo>
                <a:lnTo>
                  <a:pt x="2309" y="610"/>
                </a:lnTo>
                <a:lnTo>
                  <a:pt x="2310" y="686"/>
                </a:lnTo>
                <a:lnTo>
                  <a:pt x="2310" y="686"/>
                </a:lnTo>
                <a:lnTo>
                  <a:pt x="2310" y="610"/>
                </a:lnTo>
                <a:lnTo>
                  <a:pt x="2311" y="762"/>
                </a:lnTo>
                <a:lnTo>
                  <a:pt x="2311" y="686"/>
                </a:lnTo>
                <a:lnTo>
                  <a:pt x="2311" y="711"/>
                </a:lnTo>
                <a:lnTo>
                  <a:pt x="2313" y="610"/>
                </a:lnTo>
                <a:lnTo>
                  <a:pt x="2313" y="762"/>
                </a:lnTo>
                <a:lnTo>
                  <a:pt x="2313" y="661"/>
                </a:lnTo>
                <a:lnTo>
                  <a:pt x="2314" y="635"/>
                </a:lnTo>
                <a:lnTo>
                  <a:pt x="2314" y="762"/>
                </a:lnTo>
                <a:lnTo>
                  <a:pt x="2315" y="610"/>
                </a:lnTo>
                <a:lnTo>
                  <a:pt x="2315" y="737"/>
                </a:lnTo>
                <a:lnTo>
                  <a:pt x="2315" y="635"/>
                </a:lnTo>
                <a:lnTo>
                  <a:pt x="2315" y="762"/>
                </a:lnTo>
                <a:lnTo>
                  <a:pt x="2316" y="610"/>
                </a:lnTo>
                <a:lnTo>
                  <a:pt x="2317" y="635"/>
                </a:lnTo>
                <a:lnTo>
                  <a:pt x="2317" y="711"/>
                </a:lnTo>
                <a:lnTo>
                  <a:pt x="2318" y="610"/>
                </a:lnTo>
                <a:lnTo>
                  <a:pt x="2319" y="737"/>
                </a:lnTo>
                <a:lnTo>
                  <a:pt x="2319" y="686"/>
                </a:lnTo>
                <a:lnTo>
                  <a:pt x="2319" y="584"/>
                </a:lnTo>
                <a:lnTo>
                  <a:pt x="2319" y="762"/>
                </a:lnTo>
                <a:lnTo>
                  <a:pt x="2320" y="711"/>
                </a:lnTo>
                <a:lnTo>
                  <a:pt x="2320" y="661"/>
                </a:lnTo>
                <a:lnTo>
                  <a:pt x="2321" y="737"/>
                </a:lnTo>
                <a:lnTo>
                  <a:pt x="2321" y="610"/>
                </a:lnTo>
                <a:lnTo>
                  <a:pt x="2322" y="737"/>
                </a:lnTo>
                <a:lnTo>
                  <a:pt x="2323" y="635"/>
                </a:lnTo>
                <a:lnTo>
                  <a:pt x="2323" y="711"/>
                </a:lnTo>
                <a:lnTo>
                  <a:pt x="2323" y="610"/>
                </a:lnTo>
                <a:lnTo>
                  <a:pt x="2324" y="711"/>
                </a:lnTo>
                <a:lnTo>
                  <a:pt x="2324" y="711"/>
                </a:lnTo>
                <a:lnTo>
                  <a:pt x="2325" y="762"/>
                </a:lnTo>
                <a:lnTo>
                  <a:pt x="2326" y="610"/>
                </a:lnTo>
                <a:lnTo>
                  <a:pt x="2326" y="661"/>
                </a:lnTo>
                <a:lnTo>
                  <a:pt x="2326" y="762"/>
                </a:lnTo>
                <a:lnTo>
                  <a:pt x="2327" y="635"/>
                </a:lnTo>
                <a:lnTo>
                  <a:pt x="2327" y="737"/>
                </a:lnTo>
                <a:lnTo>
                  <a:pt x="2328" y="610"/>
                </a:lnTo>
                <a:lnTo>
                  <a:pt x="2328" y="737"/>
                </a:lnTo>
                <a:lnTo>
                  <a:pt x="2328" y="584"/>
                </a:lnTo>
                <a:lnTo>
                  <a:pt x="2329" y="661"/>
                </a:lnTo>
                <a:lnTo>
                  <a:pt x="2329" y="635"/>
                </a:lnTo>
                <a:lnTo>
                  <a:pt x="2331" y="737"/>
                </a:lnTo>
                <a:lnTo>
                  <a:pt x="2331" y="610"/>
                </a:lnTo>
                <a:lnTo>
                  <a:pt x="2331" y="635"/>
                </a:lnTo>
                <a:lnTo>
                  <a:pt x="2331" y="711"/>
                </a:lnTo>
                <a:lnTo>
                  <a:pt x="2331" y="737"/>
                </a:lnTo>
                <a:lnTo>
                  <a:pt x="2332" y="635"/>
                </a:lnTo>
                <a:lnTo>
                  <a:pt x="2333" y="737"/>
                </a:lnTo>
                <a:lnTo>
                  <a:pt x="2333" y="635"/>
                </a:lnTo>
                <a:lnTo>
                  <a:pt x="2333" y="737"/>
                </a:lnTo>
                <a:lnTo>
                  <a:pt x="2335" y="584"/>
                </a:lnTo>
                <a:lnTo>
                  <a:pt x="2335" y="686"/>
                </a:lnTo>
                <a:lnTo>
                  <a:pt x="2335" y="711"/>
                </a:lnTo>
                <a:lnTo>
                  <a:pt x="2335" y="762"/>
                </a:lnTo>
                <a:lnTo>
                  <a:pt x="2335" y="635"/>
                </a:lnTo>
                <a:lnTo>
                  <a:pt x="2336" y="737"/>
                </a:lnTo>
                <a:lnTo>
                  <a:pt x="2337" y="661"/>
                </a:lnTo>
                <a:lnTo>
                  <a:pt x="2337" y="635"/>
                </a:lnTo>
                <a:lnTo>
                  <a:pt x="2337" y="762"/>
                </a:lnTo>
                <a:lnTo>
                  <a:pt x="2338" y="661"/>
                </a:lnTo>
                <a:lnTo>
                  <a:pt x="2338" y="610"/>
                </a:lnTo>
                <a:lnTo>
                  <a:pt x="2339" y="737"/>
                </a:lnTo>
                <a:lnTo>
                  <a:pt x="2340" y="686"/>
                </a:lnTo>
                <a:lnTo>
                  <a:pt x="2340" y="661"/>
                </a:lnTo>
                <a:lnTo>
                  <a:pt x="2341" y="737"/>
                </a:lnTo>
                <a:lnTo>
                  <a:pt x="2341" y="610"/>
                </a:lnTo>
                <a:lnTo>
                  <a:pt x="2342" y="737"/>
                </a:lnTo>
                <a:lnTo>
                  <a:pt x="2342" y="610"/>
                </a:lnTo>
                <a:lnTo>
                  <a:pt x="2343" y="762"/>
                </a:lnTo>
                <a:lnTo>
                  <a:pt x="2343" y="661"/>
                </a:lnTo>
                <a:lnTo>
                  <a:pt x="2344" y="661"/>
                </a:lnTo>
                <a:lnTo>
                  <a:pt x="2344" y="737"/>
                </a:lnTo>
                <a:lnTo>
                  <a:pt x="2344" y="610"/>
                </a:lnTo>
                <a:lnTo>
                  <a:pt x="2345" y="661"/>
                </a:lnTo>
                <a:lnTo>
                  <a:pt x="2346" y="737"/>
                </a:lnTo>
                <a:lnTo>
                  <a:pt x="2347" y="584"/>
                </a:lnTo>
                <a:lnTo>
                  <a:pt x="2347" y="711"/>
                </a:lnTo>
                <a:lnTo>
                  <a:pt x="2347" y="635"/>
                </a:lnTo>
                <a:lnTo>
                  <a:pt x="2347" y="762"/>
                </a:lnTo>
                <a:lnTo>
                  <a:pt x="2349" y="737"/>
                </a:lnTo>
                <a:lnTo>
                  <a:pt x="2349" y="661"/>
                </a:lnTo>
                <a:lnTo>
                  <a:pt x="2349" y="737"/>
                </a:lnTo>
                <a:lnTo>
                  <a:pt x="2350" y="584"/>
                </a:lnTo>
                <a:lnTo>
                  <a:pt x="2351" y="711"/>
                </a:lnTo>
                <a:lnTo>
                  <a:pt x="2351" y="635"/>
                </a:lnTo>
                <a:lnTo>
                  <a:pt x="2351" y="737"/>
                </a:lnTo>
                <a:lnTo>
                  <a:pt x="2352" y="610"/>
                </a:lnTo>
                <a:lnTo>
                  <a:pt x="2352" y="711"/>
                </a:lnTo>
                <a:lnTo>
                  <a:pt x="2353" y="711"/>
                </a:lnTo>
                <a:lnTo>
                  <a:pt x="2353" y="610"/>
                </a:lnTo>
                <a:lnTo>
                  <a:pt x="2353" y="762"/>
                </a:lnTo>
                <a:lnTo>
                  <a:pt x="2354" y="686"/>
                </a:lnTo>
                <a:lnTo>
                  <a:pt x="2355" y="686"/>
                </a:lnTo>
                <a:lnTo>
                  <a:pt x="2355" y="737"/>
                </a:lnTo>
                <a:lnTo>
                  <a:pt x="2355" y="610"/>
                </a:lnTo>
                <a:lnTo>
                  <a:pt x="2356" y="661"/>
                </a:lnTo>
                <a:lnTo>
                  <a:pt x="2356" y="711"/>
                </a:lnTo>
                <a:lnTo>
                  <a:pt x="2357" y="610"/>
                </a:lnTo>
                <a:lnTo>
                  <a:pt x="2357" y="762"/>
                </a:lnTo>
                <a:lnTo>
                  <a:pt x="2358" y="737"/>
                </a:lnTo>
                <a:lnTo>
                  <a:pt x="2358" y="711"/>
                </a:lnTo>
                <a:lnTo>
                  <a:pt x="2358" y="762"/>
                </a:lnTo>
                <a:lnTo>
                  <a:pt x="2359" y="610"/>
                </a:lnTo>
                <a:lnTo>
                  <a:pt x="2360" y="635"/>
                </a:lnTo>
                <a:lnTo>
                  <a:pt x="2360" y="737"/>
                </a:lnTo>
                <a:lnTo>
                  <a:pt x="2360" y="610"/>
                </a:lnTo>
                <a:lnTo>
                  <a:pt x="2361" y="711"/>
                </a:lnTo>
                <a:lnTo>
                  <a:pt x="2362" y="686"/>
                </a:lnTo>
                <a:lnTo>
                  <a:pt x="2362" y="610"/>
                </a:lnTo>
                <a:lnTo>
                  <a:pt x="2363" y="762"/>
                </a:lnTo>
                <a:lnTo>
                  <a:pt x="2363" y="711"/>
                </a:lnTo>
                <a:lnTo>
                  <a:pt x="2363" y="686"/>
                </a:lnTo>
                <a:lnTo>
                  <a:pt x="2363" y="788"/>
                </a:lnTo>
                <a:lnTo>
                  <a:pt x="2364" y="635"/>
                </a:lnTo>
                <a:lnTo>
                  <a:pt x="2365" y="737"/>
                </a:lnTo>
                <a:lnTo>
                  <a:pt x="2365" y="686"/>
                </a:lnTo>
                <a:lnTo>
                  <a:pt x="2366" y="610"/>
                </a:lnTo>
                <a:lnTo>
                  <a:pt x="2366" y="762"/>
                </a:lnTo>
                <a:lnTo>
                  <a:pt x="2366" y="635"/>
                </a:lnTo>
                <a:lnTo>
                  <a:pt x="2367" y="686"/>
                </a:lnTo>
                <a:lnTo>
                  <a:pt x="2367" y="610"/>
                </a:lnTo>
                <a:lnTo>
                  <a:pt x="2368" y="737"/>
                </a:lnTo>
                <a:lnTo>
                  <a:pt x="2368" y="661"/>
                </a:lnTo>
                <a:lnTo>
                  <a:pt x="2369" y="762"/>
                </a:lnTo>
                <a:lnTo>
                  <a:pt x="2369" y="635"/>
                </a:lnTo>
                <a:lnTo>
                  <a:pt x="2370" y="737"/>
                </a:lnTo>
                <a:lnTo>
                  <a:pt x="2370" y="686"/>
                </a:lnTo>
                <a:lnTo>
                  <a:pt x="2370" y="762"/>
                </a:lnTo>
                <a:lnTo>
                  <a:pt x="2371" y="635"/>
                </a:lnTo>
                <a:lnTo>
                  <a:pt x="2372" y="737"/>
                </a:lnTo>
                <a:lnTo>
                  <a:pt x="2372" y="661"/>
                </a:lnTo>
                <a:lnTo>
                  <a:pt x="2372" y="737"/>
                </a:lnTo>
                <a:lnTo>
                  <a:pt x="2373" y="584"/>
                </a:lnTo>
                <a:lnTo>
                  <a:pt x="2374" y="584"/>
                </a:lnTo>
                <a:lnTo>
                  <a:pt x="2374" y="711"/>
                </a:lnTo>
                <a:lnTo>
                  <a:pt x="2374" y="610"/>
                </a:lnTo>
                <a:lnTo>
                  <a:pt x="2375" y="762"/>
                </a:lnTo>
                <a:lnTo>
                  <a:pt x="2375" y="737"/>
                </a:lnTo>
                <a:lnTo>
                  <a:pt x="2376" y="661"/>
                </a:lnTo>
                <a:lnTo>
                  <a:pt x="2376" y="610"/>
                </a:lnTo>
                <a:lnTo>
                  <a:pt x="2377" y="762"/>
                </a:lnTo>
                <a:lnTo>
                  <a:pt x="2377" y="661"/>
                </a:lnTo>
                <a:lnTo>
                  <a:pt x="2378" y="686"/>
                </a:lnTo>
                <a:lnTo>
                  <a:pt x="2378" y="635"/>
                </a:lnTo>
                <a:lnTo>
                  <a:pt x="2378" y="762"/>
                </a:lnTo>
                <a:lnTo>
                  <a:pt x="2379" y="762"/>
                </a:lnTo>
                <a:lnTo>
                  <a:pt x="2379" y="661"/>
                </a:lnTo>
                <a:lnTo>
                  <a:pt x="2380" y="610"/>
                </a:lnTo>
                <a:lnTo>
                  <a:pt x="2380" y="762"/>
                </a:lnTo>
                <a:lnTo>
                  <a:pt x="2381" y="661"/>
                </a:lnTo>
                <a:lnTo>
                  <a:pt x="2381" y="686"/>
                </a:lnTo>
                <a:lnTo>
                  <a:pt x="2382" y="584"/>
                </a:lnTo>
                <a:lnTo>
                  <a:pt x="2382" y="762"/>
                </a:lnTo>
                <a:lnTo>
                  <a:pt x="2382" y="711"/>
                </a:lnTo>
                <a:lnTo>
                  <a:pt x="2382" y="635"/>
                </a:lnTo>
                <a:lnTo>
                  <a:pt x="2383" y="610"/>
                </a:lnTo>
                <a:lnTo>
                  <a:pt x="2384" y="762"/>
                </a:lnTo>
                <a:lnTo>
                  <a:pt x="2385" y="635"/>
                </a:lnTo>
                <a:lnTo>
                  <a:pt x="2385" y="762"/>
                </a:lnTo>
                <a:lnTo>
                  <a:pt x="2386" y="610"/>
                </a:lnTo>
                <a:lnTo>
                  <a:pt x="2386" y="711"/>
                </a:lnTo>
                <a:lnTo>
                  <a:pt x="2386" y="762"/>
                </a:lnTo>
                <a:lnTo>
                  <a:pt x="2387" y="635"/>
                </a:lnTo>
                <a:lnTo>
                  <a:pt x="2388" y="711"/>
                </a:lnTo>
                <a:lnTo>
                  <a:pt x="2388" y="661"/>
                </a:lnTo>
                <a:lnTo>
                  <a:pt x="2388" y="635"/>
                </a:lnTo>
                <a:lnTo>
                  <a:pt x="2390" y="762"/>
                </a:lnTo>
                <a:lnTo>
                  <a:pt x="2390" y="661"/>
                </a:lnTo>
                <a:lnTo>
                  <a:pt x="2390" y="762"/>
                </a:lnTo>
                <a:lnTo>
                  <a:pt x="2391" y="686"/>
                </a:lnTo>
                <a:lnTo>
                  <a:pt x="2391" y="737"/>
                </a:lnTo>
                <a:lnTo>
                  <a:pt x="2392" y="762"/>
                </a:lnTo>
                <a:lnTo>
                  <a:pt x="2392" y="635"/>
                </a:lnTo>
                <a:lnTo>
                  <a:pt x="2393" y="711"/>
                </a:lnTo>
                <a:lnTo>
                  <a:pt x="2394" y="661"/>
                </a:lnTo>
                <a:lnTo>
                  <a:pt x="2394" y="584"/>
                </a:lnTo>
                <a:lnTo>
                  <a:pt x="2394" y="762"/>
                </a:lnTo>
                <a:lnTo>
                  <a:pt x="2395" y="686"/>
                </a:lnTo>
                <a:lnTo>
                  <a:pt x="2395" y="661"/>
                </a:lnTo>
                <a:lnTo>
                  <a:pt x="2396" y="610"/>
                </a:lnTo>
                <a:lnTo>
                  <a:pt x="2397" y="788"/>
                </a:lnTo>
                <a:lnTo>
                  <a:pt x="2397" y="661"/>
                </a:lnTo>
                <a:lnTo>
                  <a:pt x="2397" y="711"/>
                </a:lnTo>
                <a:lnTo>
                  <a:pt x="2397" y="788"/>
                </a:lnTo>
                <a:lnTo>
                  <a:pt x="2398" y="610"/>
                </a:lnTo>
                <a:lnTo>
                  <a:pt x="2398" y="635"/>
                </a:lnTo>
                <a:lnTo>
                  <a:pt x="2399" y="711"/>
                </a:lnTo>
                <a:lnTo>
                  <a:pt x="2399" y="610"/>
                </a:lnTo>
                <a:lnTo>
                  <a:pt x="2400" y="762"/>
                </a:lnTo>
                <a:lnTo>
                  <a:pt x="2400" y="711"/>
                </a:lnTo>
                <a:lnTo>
                  <a:pt x="2400" y="737"/>
                </a:lnTo>
                <a:lnTo>
                  <a:pt x="2401" y="762"/>
                </a:lnTo>
                <a:lnTo>
                  <a:pt x="2402" y="610"/>
                </a:lnTo>
                <a:lnTo>
                  <a:pt x="2402" y="711"/>
                </a:lnTo>
                <a:lnTo>
                  <a:pt x="2402" y="737"/>
                </a:lnTo>
                <a:lnTo>
                  <a:pt x="2403" y="610"/>
                </a:lnTo>
                <a:lnTo>
                  <a:pt x="2404" y="711"/>
                </a:lnTo>
                <a:lnTo>
                  <a:pt x="2404" y="711"/>
                </a:lnTo>
                <a:lnTo>
                  <a:pt x="2404" y="762"/>
                </a:lnTo>
                <a:lnTo>
                  <a:pt x="2405" y="610"/>
                </a:lnTo>
                <a:lnTo>
                  <a:pt x="2406" y="661"/>
                </a:lnTo>
                <a:lnTo>
                  <a:pt x="2406" y="686"/>
                </a:lnTo>
                <a:lnTo>
                  <a:pt x="2406" y="762"/>
                </a:lnTo>
                <a:lnTo>
                  <a:pt x="2406" y="635"/>
                </a:lnTo>
                <a:lnTo>
                  <a:pt x="2407" y="711"/>
                </a:lnTo>
                <a:lnTo>
                  <a:pt x="2408" y="711"/>
                </a:lnTo>
                <a:lnTo>
                  <a:pt x="2408" y="762"/>
                </a:lnTo>
                <a:lnTo>
                  <a:pt x="2408" y="610"/>
                </a:lnTo>
                <a:lnTo>
                  <a:pt x="2409" y="711"/>
                </a:lnTo>
                <a:lnTo>
                  <a:pt x="2409" y="711"/>
                </a:lnTo>
                <a:lnTo>
                  <a:pt x="2410" y="762"/>
                </a:lnTo>
                <a:lnTo>
                  <a:pt x="2410" y="610"/>
                </a:lnTo>
                <a:lnTo>
                  <a:pt x="2411" y="737"/>
                </a:lnTo>
                <a:lnTo>
                  <a:pt x="2411" y="635"/>
                </a:lnTo>
                <a:lnTo>
                  <a:pt x="2411" y="610"/>
                </a:lnTo>
                <a:lnTo>
                  <a:pt x="2412" y="737"/>
                </a:lnTo>
                <a:lnTo>
                  <a:pt x="2413" y="686"/>
                </a:lnTo>
                <a:lnTo>
                  <a:pt x="2413" y="737"/>
                </a:lnTo>
                <a:lnTo>
                  <a:pt x="2414" y="762"/>
                </a:lnTo>
                <a:lnTo>
                  <a:pt x="2414" y="584"/>
                </a:lnTo>
                <a:lnTo>
                  <a:pt x="2414" y="711"/>
                </a:lnTo>
                <a:lnTo>
                  <a:pt x="2415" y="762"/>
                </a:lnTo>
                <a:lnTo>
                  <a:pt x="2415" y="610"/>
                </a:lnTo>
                <a:lnTo>
                  <a:pt x="2416" y="737"/>
                </a:lnTo>
                <a:lnTo>
                  <a:pt x="2417" y="711"/>
                </a:lnTo>
                <a:lnTo>
                  <a:pt x="2417" y="610"/>
                </a:lnTo>
                <a:lnTo>
                  <a:pt x="2417" y="762"/>
                </a:lnTo>
                <a:lnTo>
                  <a:pt x="2418" y="711"/>
                </a:lnTo>
                <a:lnTo>
                  <a:pt x="2418" y="737"/>
                </a:lnTo>
                <a:lnTo>
                  <a:pt x="2418" y="635"/>
                </a:lnTo>
                <a:lnTo>
                  <a:pt x="2420" y="686"/>
                </a:lnTo>
                <a:lnTo>
                  <a:pt x="2420" y="661"/>
                </a:lnTo>
                <a:lnTo>
                  <a:pt x="2421" y="610"/>
                </a:lnTo>
                <a:lnTo>
                  <a:pt x="2421" y="737"/>
                </a:lnTo>
                <a:lnTo>
                  <a:pt x="2421" y="610"/>
                </a:lnTo>
                <a:lnTo>
                  <a:pt x="2422" y="661"/>
                </a:lnTo>
                <a:lnTo>
                  <a:pt x="2422" y="711"/>
                </a:lnTo>
                <a:lnTo>
                  <a:pt x="2422" y="610"/>
                </a:lnTo>
                <a:lnTo>
                  <a:pt x="2423" y="635"/>
                </a:lnTo>
                <a:lnTo>
                  <a:pt x="2424" y="737"/>
                </a:lnTo>
                <a:lnTo>
                  <a:pt x="2424" y="762"/>
                </a:lnTo>
                <a:lnTo>
                  <a:pt x="2425" y="635"/>
                </a:lnTo>
                <a:lnTo>
                  <a:pt x="2425" y="661"/>
                </a:lnTo>
                <a:lnTo>
                  <a:pt x="2425" y="737"/>
                </a:lnTo>
                <a:lnTo>
                  <a:pt x="2426" y="762"/>
                </a:lnTo>
                <a:lnTo>
                  <a:pt x="2427" y="610"/>
                </a:lnTo>
                <a:lnTo>
                  <a:pt x="2427" y="635"/>
                </a:lnTo>
                <a:lnTo>
                  <a:pt x="2427" y="711"/>
                </a:lnTo>
                <a:lnTo>
                  <a:pt x="2427" y="737"/>
                </a:lnTo>
                <a:lnTo>
                  <a:pt x="2427" y="610"/>
                </a:lnTo>
                <a:lnTo>
                  <a:pt x="2429" y="635"/>
                </a:lnTo>
                <a:lnTo>
                  <a:pt x="2429" y="737"/>
                </a:lnTo>
                <a:lnTo>
                  <a:pt x="2429" y="635"/>
                </a:lnTo>
                <a:lnTo>
                  <a:pt x="2430" y="737"/>
                </a:lnTo>
                <a:lnTo>
                  <a:pt x="2431" y="686"/>
                </a:lnTo>
                <a:lnTo>
                  <a:pt x="2431" y="610"/>
                </a:lnTo>
                <a:lnTo>
                  <a:pt x="2431" y="737"/>
                </a:lnTo>
                <a:lnTo>
                  <a:pt x="2432" y="711"/>
                </a:lnTo>
                <a:lnTo>
                  <a:pt x="2433" y="686"/>
                </a:lnTo>
                <a:lnTo>
                  <a:pt x="2433" y="610"/>
                </a:lnTo>
                <a:lnTo>
                  <a:pt x="2433" y="762"/>
                </a:lnTo>
                <a:lnTo>
                  <a:pt x="2434" y="711"/>
                </a:lnTo>
                <a:lnTo>
                  <a:pt x="2434" y="635"/>
                </a:lnTo>
                <a:lnTo>
                  <a:pt x="2436" y="762"/>
                </a:lnTo>
                <a:lnTo>
                  <a:pt x="2436" y="737"/>
                </a:lnTo>
                <a:lnTo>
                  <a:pt x="2436" y="635"/>
                </a:lnTo>
                <a:lnTo>
                  <a:pt x="2437" y="762"/>
                </a:lnTo>
                <a:lnTo>
                  <a:pt x="2437" y="584"/>
                </a:lnTo>
                <a:lnTo>
                  <a:pt x="2437" y="711"/>
                </a:lnTo>
                <a:lnTo>
                  <a:pt x="2438" y="610"/>
                </a:lnTo>
                <a:lnTo>
                  <a:pt x="2438" y="737"/>
                </a:lnTo>
                <a:lnTo>
                  <a:pt x="2439" y="661"/>
                </a:lnTo>
                <a:lnTo>
                  <a:pt x="2440" y="635"/>
                </a:lnTo>
                <a:lnTo>
                  <a:pt x="2440" y="762"/>
                </a:lnTo>
                <a:lnTo>
                  <a:pt x="2440" y="610"/>
                </a:lnTo>
                <a:lnTo>
                  <a:pt x="2441" y="635"/>
                </a:lnTo>
                <a:lnTo>
                  <a:pt x="2441" y="661"/>
                </a:lnTo>
                <a:lnTo>
                  <a:pt x="2441" y="762"/>
                </a:lnTo>
                <a:lnTo>
                  <a:pt x="2442" y="610"/>
                </a:lnTo>
                <a:lnTo>
                  <a:pt x="2443" y="635"/>
                </a:lnTo>
                <a:lnTo>
                  <a:pt x="2443" y="686"/>
                </a:lnTo>
                <a:lnTo>
                  <a:pt x="2443" y="737"/>
                </a:lnTo>
                <a:lnTo>
                  <a:pt x="2445" y="584"/>
                </a:lnTo>
                <a:lnTo>
                  <a:pt x="2445" y="610"/>
                </a:lnTo>
                <a:lnTo>
                  <a:pt x="2445" y="762"/>
                </a:lnTo>
                <a:lnTo>
                  <a:pt x="2446" y="635"/>
                </a:lnTo>
                <a:lnTo>
                  <a:pt x="2447" y="711"/>
                </a:lnTo>
                <a:lnTo>
                  <a:pt x="2447" y="737"/>
                </a:lnTo>
                <a:lnTo>
                  <a:pt x="2448" y="610"/>
                </a:lnTo>
                <a:lnTo>
                  <a:pt x="2448" y="610"/>
                </a:lnTo>
                <a:lnTo>
                  <a:pt x="2449" y="661"/>
                </a:lnTo>
                <a:lnTo>
                  <a:pt x="2449" y="610"/>
                </a:lnTo>
                <a:lnTo>
                  <a:pt x="2449" y="762"/>
                </a:lnTo>
                <a:lnTo>
                  <a:pt x="2450" y="711"/>
                </a:lnTo>
                <a:lnTo>
                  <a:pt x="2450" y="711"/>
                </a:lnTo>
                <a:lnTo>
                  <a:pt x="2450" y="610"/>
                </a:lnTo>
                <a:lnTo>
                  <a:pt x="2451" y="737"/>
                </a:lnTo>
                <a:lnTo>
                  <a:pt x="2452" y="686"/>
                </a:lnTo>
                <a:lnTo>
                  <a:pt x="2452" y="737"/>
                </a:lnTo>
                <a:lnTo>
                  <a:pt x="2452" y="762"/>
                </a:lnTo>
                <a:lnTo>
                  <a:pt x="2453" y="610"/>
                </a:lnTo>
                <a:lnTo>
                  <a:pt x="2453" y="686"/>
                </a:lnTo>
                <a:lnTo>
                  <a:pt x="2453" y="711"/>
                </a:lnTo>
                <a:lnTo>
                  <a:pt x="2455" y="610"/>
                </a:lnTo>
                <a:lnTo>
                  <a:pt x="2455" y="711"/>
                </a:lnTo>
                <a:lnTo>
                  <a:pt x="2456" y="686"/>
                </a:lnTo>
                <a:lnTo>
                  <a:pt x="2456" y="762"/>
                </a:lnTo>
                <a:lnTo>
                  <a:pt x="2457" y="610"/>
                </a:lnTo>
                <a:lnTo>
                  <a:pt x="2457" y="686"/>
                </a:lnTo>
                <a:lnTo>
                  <a:pt x="2457" y="661"/>
                </a:lnTo>
                <a:lnTo>
                  <a:pt x="2457" y="762"/>
                </a:lnTo>
                <a:lnTo>
                  <a:pt x="2459" y="610"/>
                </a:lnTo>
                <a:lnTo>
                  <a:pt x="2459" y="737"/>
                </a:lnTo>
                <a:lnTo>
                  <a:pt x="2459" y="610"/>
                </a:lnTo>
                <a:lnTo>
                  <a:pt x="2460" y="762"/>
                </a:lnTo>
                <a:lnTo>
                  <a:pt x="2460" y="584"/>
                </a:lnTo>
                <a:lnTo>
                  <a:pt x="2461" y="610"/>
                </a:lnTo>
                <a:lnTo>
                  <a:pt x="2461" y="686"/>
                </a:lnTo>
                <a:lnTo>
                  <a:pt x="2461" y="610"/>
                </a:lnTo>
                <a:lnTo>
                  <a:pt x="2462" y="762"/>
                </a:lnTo>
                <a:lnTo>
                  <a:pt x="2462" y="686"/>
                </a:lnTo>
                <a:lnTo>
                  <a:pt x="2462" y="711"/>
                </a:lnTo>
                <a:lnTo>
                  <a:pt x="2463" y="635"/>
                </a:lnTo>
                <a:lnTo>
                  <a:pt x="2464" y="788"/>
                </a:lnTo>
                <a:lnTo>
                  <a:pt x="2464" y="661"/>
                </a:lnTo>
                <a:lnTo>
                  <a:pt x="2465" y="661"/>
                </a:lnTo>
                <a:lnTo>
                  <a:pt x="2465" y="737"/>
                </a:lnTo>
                <a:lnTo>
                  <a:pt x="2465" y="610"/>
                </a:lnTo>
                <a:lnTo>
                  <a:pt x="2466" y="711"/>
                </a:lnTo>
                <a:lnTo>
                  <a:pt x="2466" y="610"/>
                </a:lnTo>
                <a:lnTo>
                  <a:pt x="2466" y="762"/>
                </a:lnTo>
                <a:lnTo>
                  <a:pt x="2468" y="661"/>
                </a:lnTo>
                <a:lnTo>
                  <a:pt x="2468" y="661"/>
                </a:lnTo>
                <a:lnTo>
                  <a:pt x="2468" y="737"/>
                </a:lnTo>
                <a:lnTo>
                  <a:pt x="2469" y="610"/>
                </a:lnTo>
                <a:lnTo>
                  <a:pt x="2469" y="610"/>
                </a:lnTo>
                <a:lnTo>
                  <a:pt x="2470" y="686"/>
                </a:lnTo>
                <a:lnTo>
                  <a:pt x="2470" y="711"/>
                </a:lnTo>
                <a:lnTo>
                  <a:pt x="2470" y="584"/>
                </a:lnTo>
                <a:lnTo>
                  <a:pt x="2471" y="661"/>
                </a:lnTo>
                <a:lnTo>
                  <a:pt x="2471" y="610"/>
                </a:lnTo>
                <a:lnTo>
                  <a:pt x="2473" y="762"/>
                </a:lnTo>
                <a:lnTo>
                  <a:pt x="2473" y="661"/>
                </a:lnTo>
                <a:lnTo>
                  <a:pt x="2473" y="737"/>
                </a:lnTo>
                <a:lnTo>
                  <a:pt x="2474" y="610"/>
                </a:lnTo>
                <a:lnTo>
                  <a:pt x="2474" y="762"/>
                </a:lnTo>
                <a:lnTo>
                  <a:pt x="2475" y="711"/>
                </a:lnTo>
                <a:lnTo>
                  <a:pt x="2475" y="661"/>
                </a:lnTo>
                <a:lnTo>
                  <a:pt x="2475" y="737"/>
                </a:lnTo>
                <a:lnTo>
                  <a:pt x="2476" y="584"/>
                </a:lnTo>
                <a:lnTo>
                  <a:pt x="2477" y="711"/>
                </a:lnTo>
                <a:lnTo>
                  <a:pt x="2477" y="635"/>
                </a:lnTo>
                <a:lnTo>
                  <a:pt x="2477" y="610"/>
                </a:lnTo>
                <a:lnTo>
                  <a:pt x="2478" y="762"/>
                </a:lnTo>
                <a:lnTo>
                  <a:pt x="2478" y="711"/>
                </a:lnTo>
                <a:lnTo>
                  <a:pt x="2479" y="686"/>
                </a:lnTo>
                <a:lnTo>
                  <a:pt x="2479" y="762"/>
                </a:lnTo>
                <a:lnTo>
                  <a:pt x="2479" y="610"/>
                </a:lnTo>
                <a:lnTo>
                  <a:pt x="2480" y="686"/>
                </a:lnTo>
                <a:lnTo>
                  <a:pt x="2480" y="635"/>
                </a:lnTo>
                <a:lnTo>
                  <a:pt x="2481" y="610"/>
                </a:lnTo>
                <a:lnTo>
                  <a:pt x="2481" y="711"/>
                </a:lnTo>
                <a:lnTo>
                  <a:pt x="2482" y="661"/>
                </a:lnTo>
                <a:lnTo>
                  <a:pt x="2482" y="711"/>
                </a:lnTo>
                <a:lnTo>
                  <a:pt x="2482" y="559"/>
                </a:lnTo>
                <a:lnTo>
                  <a:pt x="2483" y="762"/>
                </a:lnTo>
                <a:lnTo>
                  <a:pt x="2484" y="635"/>
                </a:lnTo>
                <a:lnTo>
                  <a:pt x="2484" y="711"/>
                </a:lnTo>
                <a:lnTo>
                  <a:pt x="2484" y="737"/>
                </a:lnTo>
                <a:lnTo>
                  <a:pt x="2485" y="610"/>
                </a:lnTo>
                <a:lnTo>
                  <a:pt x="2485" y="610"/>
                </a:lnTo>
                <a:lnTo>
                  <a:pt x="2486" y="711"/>
                </a:lnTo>
                <a:lnTo>
                  <a:pt x="2486" y="737"/>
                </a:lnTo>
                <a:lnTo>
                  <a:pt x="2486" y="584"/>
                </a:lnTo>
                <a:lnTo>
                  <a:pt x="2487" y="711"/>
                </a:lnTo>
                <a:lnTo>
                  <a:pt x="2488" y="584"/>
                </a:lnTo>
                <a:lnTo>
                  <a:pt x="2488" y="737"/>
                </a:lnTo>
                <a:lnTo>
                  <a:pt x="2489" y="661"/>
                </a:lnTo>
                <a:lnTo>
                  <a:pt x="2489" y="737"/>
                </a:lnTo>
                <a:lnTo>
                  <a:pt x="2490" y="762"/>
                </a:lnTo>
                <a:lnTo>
                  <a:pt x="2491" y="610"/>
                </a:lnTo>
                <a:lnTo>
                  <a:pt x="2491" y="661"/>
                </a:lnTo>
                <a:lnTo>
                  <a:pt x="2491" y="711"/>
                </a:lnTo>
                <a:lnTo>
                  <a:pt x="2491" y="610"/>
                </a:lnTo>
                <a:lnTo>
                  <a:pt x="2492" y="737"/>
                </a:lnTo>
                <a:lnTo>
                  <a:pt x="2492" y="610"/>
                </a:lnTo>
                <a:lnTo>
                  <a:pt x="2493" y="711"/>
                </a:lnTo>
                <a:lnTo>
                  <a:pt x="2494" y="584"/>
                </a:lnTo>
                <a:lnTo>
                  <a:pt x="2494" y="762"/>
                </a:lnTo>
                <a:lnTo>
                  <a:pt x="2494" y="635"/>
                </a:lnTo>
                <a:lnTo>
                  <a:pt x="2495" y="711"/>
                </a:lnTo>
                <a:lnTo>
                  <a:pt x="2495" y="762"/>
                </a:lnTo>
                <a:lnTo>
                  <a:pt x="2496" y="610"/>
                </a:lnTo>
                <a:lnTo>
                  <a:pt x="2496" y="661"/>
                </a:lnTo>
                <a:lnTo>
                  <a:pt x="2496" y="635"/>
                </a:lnTo>
                <a:lnTo>
                  <a:pt x="2496" y="762"/>
                </a:lnTo>
                <a:lnTo>
                  <a:pt x="2497" y="610"/>
                </a:lnTo>
                <a:lnTo>
                  <a:pt x="2498" y="610"/>
                </a:lnTo>
                <a:lnTo>
                  <a:pt x="2498" y="686"/>
                </a:lnTo>
                <a:lnTo>
                  <a:pt x="2499" y="610"/>
                </a:lnTo>
                <a:lnTo>
                  <a:pt x="2500" y="737"/>
                </a:lnTo>
                <a:lnTo>
                  <a:pt x="2500" y="635"/>
                </a:lnTo>
                <a:lnTo>
                  <a:pt x="2500" y="711"/>
                </a:lnTo>
                <a:lnTo>
                  <a:pt x="2500" y="635"/>
                </a:lnTo>
                <a:lnTo>
                  <a:pt x="2501" y="788"/>
                </a:lnTo>
                <a:lnTo>
                  <a:pt x="2501" y="711"/>
                </a:lnTo>
                <a:lnTo>
                  <a:pt x="2502" y="737"/>
                </a:lnTo>
                <a:lnTo>
                  <a:pt x="2503" y="610"/>
                </a:lnTo>
                <a:lnTo>
                  <a:pt x="2503" y="635"/>
                </a:lnTo>
                <a:lnTo>
                  <a:pt x="2504" y="686"/>
                </a:lnTo>
                <a:lnTo>
                  <a:pt x="2504" y="584"/>
                </a:lnTo>
                <a:lnTo>
                  <a:pt x="2504" y="737"/>
                </a:lnTo>
                <a:lnTo>
                  <a:pt x="2505" y="635"/>
                </a:lnTo>
                <a:lnTo>
                  <a:pt x="2505" y="686"/>
                </a:lnTo>
                <a:lnTo>
                  <a:pt x="2505" y="584"/>
                </a:lnTo>
                <a:lnTo>
                  <a:pt x="2506" y="762"/>
                </a:lnTo>
                <a:lnTo>
                  <a:pt x="2507" y="635"/>
                </a:lnTo>
                <a:lnTo>
                  <a:pt x="2507" y="737"/>
                </a:lnTo>
                <a:lnTo>
                  <a:pt x="2507" y="762"/>
                </a:lnTo>
                <a:lnTo>
                  <a:pt x="2508" y="610"/>
                </a:lnTo>
                <a:lnTo>
                  <a:pt x="2508" y="686"/>
                </a:lnTo>
                <a:lnTo>
                  <a:pt x="2508" y="661"/>
                </a:lnTo>
                <a:lnTo>
                  <a:pt x="2509" y="737"/>
                </a:lnTo>
                <a:lnTo>
                  <a:pt x="2509" y="610"/>
                </a:lnTo>
                <a:lnTo>
                  <a:pt x="2510" y="711"/>
                </a:lnTo>
                <a:lnTo>
                  <a:pt x="2511" y="635"/>
                </a:lnTo>
                <a:lnTo>
                  <a:pt x="2511" y="610"/>
                </a:lnTo>
                <a:lnTo>
                  <a:pt x="2511" y="762"/>
                </a:lnTo>
                <a:lnTo>
                  <a:pt x="2512" y="711"/>
                </a:lnTo>
                <a:lnTo>
                  <a:pt x="2512" y="661"/>
                </a:lnTo>
                <a:lnTo>
                  <a:pt x="2513" y="762"/>
                </a:lnTo>
                <a:lnTo>
                  <a:pt x="2513" y="610"/>
                </a:lnTo>
                <a:lnTo>
                  <a:pt x="2514" y="686"/>
                </a:lnTo>
                <a:lnTo>
                  <a:pt x="2514" y="686"/>
                </a:lnTo>
                <a:lnTo>
                  <a:pt x="2515" y="762"/>
                </a:lnTo>
                <a:lnTo>
                  <a:pt x="2515" y="610"/>
                </a:lnTo>
                <a:lnTo>
                  <a:pt x="2516" y="711"/>
                </a:lnTo>
                <a:lnTo>
                  <a:pt x="2516" y="686"/>
                </a:lnTo>
                <a:lnTo>
                  <a:pt x="2516" y="762"/>
                </a:lnTo>
                <a:lnTo>
                  <a:pt x="2516" y="610"/>
                </a:lnTo>
                <a:lnTo>
                  <a:pt x="2517" y="610"/>
                </a:lnTo>
                <a:lnTo>
                  <a:pt x="2517" y="737"/>
                </a:lnTo>
                <a:lnTo>
                  <a:pt x="2518" y="559"/>
                </a:lnTo>
                <a:lnTo>
                  <a:pt x="2519" y="762"/>
                </a:lnTo>
                <a:lnTo>
                  <a:pt x="2519" y="711"/>
                </a:lnTo>
                <a:lnTo>
                  <a:pt x="2520" y="610"/>
                </a:lnTo>
                <a:lnTo>
                  <a:pt x="2520" y="762"/>
                </a:lnTo>
                <a:lnTo>
                  <a:pt x="2521" y="686"/>
                </a:lnTo>
                <a:lnTo>
                  <a:pt x="2521" y="711"/>
                </a:lnTo>
                <a:lnTo>
                  <a:pt x="2521" y="584"/>
                </a:lnTo>
                <a:lnTo>
                  <a:pt x="2523" y="737"/>
                </a:lnTo>
                <a:lnTo>
                  <a:pt x="2523" y="661"/>
                </a:lnTo>
                <a:lnTo>
                  <a:pt x="2523" y="686"/>
                </a:lnTo>
                <a:lnTo>
                  <a:pt x="2524" y="610"/>
                </a:lnTo>
                <a:lnTo>
                  <a:pt x="2524" y="762"/>
                </a:lnTo>
                <a:lnTo>
                  <a:pt x="2524" y="635"/>
                </a:lnTo>
                <a:lnTo>
                  <a:pt x="2525" y="711"/>
                </a:lnTo>
                <a:lnTo>
                  <a:pt x="2525" y="635"/>
                </a:lnTo>
                <a:lnTo>
                  <a:pt x="2525" y="762"/>
                </a:lnTo>
                <a:lnTo>
                  <a:pt x="2526" y="711"/>
                </a:lnTo>
                <a:lnTo>
                  <a:pt x="2526" y="711"/>
                </a:lnTo>
                <a:lnTo>
                  <a:pt x="2527" y="610"/>
                </a:lnTo>
                <a:lnTo>
                  <a:pt x="2528" y="737"/>
                </a:lnTo>
                <a:lnTo>
                  <a:pt x="2528" y="661"/>
                </a:lnTo>
                <a:lnTo>
                  <a:pt x="2528" y="635"/>
                </a:lnTo>
                <a:lnTo>
                  <a:pt x="2528" y="610"/>
                </a:lnTo>
                <a:lnTo>
                  <a:pt x="2529" y="737"/>
                </a:lnTo>
                <a:lnTo>
                  <a:pt x="2530" y="737"/>
                </a:lnTo>
                <a:lnTo>
                  <a:pt x="2530" y="610"/>
                </a:lnTo>
                <a:lnTo>
                  <a:pt x="2531" y="737"/>
                </a:lnTo>
                <a:lnTo>
                  <a:pt x="2532" y="610"/>
                </a:lnTo>
                <a:lnTo>
                  <a:pt x="2532" y="661"/>
                </a:lnTo>
                <a:lnTo>
                  <a:pt x="2532" y="610"/>
                </a:lnTo>
                <a:lnTo>
                  <a:pt x="2532" y="762"/>
                </a:lnTo>
                <a:lnTo>
                  <a:pt x="2533" y="686"/>
                </a:lnTo>
                <a:lnTo>
                  <a:pt x="2534" y="711"/>
                </a:lnTo>
                <a:lnTo>
                  <a:pt x="2534" y="762"/>
                </a:lnTo>
                <a:lnTo>
                  <a:pt x="2534" y="635"/>
                </a:lnTo>
                <a:lnTo>
                  <a:pt x="2535" y="661"/>
                </a:lnTo>
                <a:lnTo>
                  <a:pt x="2535" y="686"/>
                </a:lnTo>
                <a:lnTo>
                  <a:pt x="2536" y="762"/>
                </a:lnTo>
                <a:lnTo>
                  <a:pt x="2536" y="584"/>
                </a:lnTo>
                <a:lnTo>
                  <a:pt x="2537" y="635"/>
                </a:lnTo>
                <a:lnTo>
                  <a:pt x="2537" y="711"/>
                </a:lnTo>
                <a:lnTo>
                  <a:pt x="2538" y="737"/>
                </a:lnTo>
                <a:lnTo>
                  <a:pt x="2538" y="610"/>
                </a:lnTo>
                <a:lnTo>
                  <a:pt x="2539" y="711"/>
                </a:lnTo>
                <a:lnTo>
                  <a:pt x="2539" y="686"/>
                </a:lnTo>
                <a:lnTo>
                  <a:pt x="2540" y="610"/>
                </a:lnTo>
                <a:lnTo>
                  <a:pt x="2540" y="762"/>
                </a:lnTo>
                <a:lnTo>
                  <a:pt x="2540" y="737"/>
                </a:lnTo>
                <a:lnTo>
                  <a:pt x="2541" y="711"/>
                </a:lnTo>
                <a:lnTo>
                  <a:pt x="2541" y="737"/>
                </a:lnTo>
                <a:lnTo>
                  <a:pt x="2542" y="610"/>
                </a:lnTo>
                <a:lnTo>
                  <a:pt x="2542" y="686"/>
                </a:lnTo>
                <a:lnTo>
                  <a:pt x="2543" y="686"/>
                </a:lnTo>
                <a:lnTo>
                  <a:pt x="2543" y="762"/>
                </a:lnTo>
                <a:lnTo>
                  <a:pt x="2543" y="584"/>
                </a:lnTo>
                <a:lnTo>
                  <a:pt x="2544" y="610"/>
                </a:lnTo>
                <a:lnTo>
                  <a:pt x="2544" y="711"/>
                </a:lnTo>
                <a:lnTo>
                  <a:pt x="2544" y="737"/>
                </a:lnTo>
                <a:lnTo>
                  <a:pt x="2544" y="610"/>
                </a:lnTo>
                <a:lnTo>
                  <a:pt x="2546" y="661"/>
                </a:lnTo>
                <a:lnTo>
                  <a:pt x="2546" y="635"/>
                </a:lnTo>
                <a:lnTo>
                  <a:pt x="2547" y="788"/>
                </a:lnTo>
                <a:lnTo>
                  <a:pt x="2547" y="610"/>
                </a:lnTo>
                <a:lnTo>
                  <a:pt x="2547" y="737"/>
                </a:lnTo>
                <a:lnTo>
                  <a:pt x="2548" y="711"/>
                </a:lnTo>
                <a:lnTo>
                  <a:pt x="2548" y="635"/>
                </a:lnTo>
                <a:lnTo>
                  <a:pt x="2548" y="737"/>
                </a:lnTo>
                <a:lnTo>
                  <a:pt x="2549" y="711"/>
                </a:lnTo>
                <a:lnTo>
                  <a:pt x="2550" y="711"/>
                </a:lnTo>
                <a:lnTo>
                  <a:pt x="2550" y="610"/>
                </a:lnTo>
                <a:lnTo>
                  <a:pt x="2550" y="762"/>
                </a:lnTo>
                <a:lnTo>
                  <a:pt x="2551" y="661"/>
                </a:lnTo>
                <a:lnTo>
                  <a:pt x="2551" y="686"/>
                </a:lnTo>
                <a:lnTo>
                  <a:pt x="2551" y="635"/>
                </a:lnTo>
                <a:lnTo>
                  <a:pt x="2552" y="788"/>
                </a:lnTo>
                <a:lnTo>
                  <a:pt x="2553" y="737"/>
                </a:lnTo>
                <a:lnTo>
                  <a:pt x="2553" y="661"/>
                </a:lnTo>
                <a:lnTo>
                  <a:pt x="2553" y="737"/>
                </a:lnTo>
                <a:lnTo>
                  <a:pt x="2554" y="610"/>
                </a:lnTo>
                <a:lnTo>
                  <a:pt x="2555" y="737"/>
                </a:lnTo>
                <a:lnTo>
                  <a:pt x="2555" y="635"/>
                </a:lnTo>
                <a:lnTo>
                  <a:pt x="2555" y="762"/>
                </a:lnTo>
                <a:lnTo>
                  <a:pt x="2555" y="610"/>
                </a:lnTo>
                <a:lnTo>
                  <a:pt x="2556" y="661"/>
                </a:lnTo>
                <a:lnTo>
                  <a:pt x="2557" y="686"/>
                </a:lnTo>
                <a:lnTo>
                  <a:pt x="2557" y="635"/>
                </a:lnTo>
                <a:lnTo>
                  <a:pt x="2557" y="762"/>
                </a:lnTo>
                <a:lnTo>
                  <a:pt x="2558" y="711"/>
                </a:lnTo>
                <a:lnTo>
                  <a:pt x="2559" y="711"/>
                </a:lnTo>
                <a:lnTo>
                  <a:pt x="2559" y="610"/>
                </a:lnTo>
                <a:lnTo>
                  <a:pt x="2559" y="737"/>
                </a:lnTo>
                <a:lnTo>
                  <a:pt x="2560" y="610"/>
                </a:lnTo>
                <a:lnTo>
                  <a:pt x="2560" y="737"/>
                </a:lnTo>
                <a:lnTo>
                  <a:pt x="2560" y="610"/>
                </a:lnTo>
                <a:lnTo>
                  <a:pt x="2562" y="711"/>
                </a:lnTo>
                <a:lnTo>
                  <a:pt x="2562" y="635"/>
                </a:lnTo>
                <a:lnTo>
                  <a:pt x="2563" y="788"/>
                </a:lnTo>
                <a:lnTo>
                  <a:pt x="2563" y="737"/>
                </a:lnTo>
                <a:lnTo>
                  <a:pt x="2564" y="686"/>
                </a:lnTo>
                <a:lnTo>
                  <a:pt x="2564" y="737"/>
                </a:lnTo>
                <a:lnTo>
                  <a:pt x="2564" y="584"/>
                </a:lnTo>
                <a:lnTo>
                  <a:pt x="2565" y="711"/>
                </a:lnTo>
                <a:lnTo>
                  <a:pt x="2566" y="610"/>
                </a:lnTo>
                <a:lnTo>
                  <a:pt x="2567" y="762"/>
                </a:lnTo>
                <a:lnTo>
                  <a:pt x="2567" y="686"/>
                </a:lnTo>
                <a:lnTo>
                  <a:pt x="2567" y="762"/>
                </a:lnTo>
                <a:lnTo>
                  <a:pt x="2568" y="635"/>
                </a:lnTo>
                <a:lnTo>
                  <a:pt x="2569" y="762"/>
                </a:lnTo>
                <a:lnTo>
                  <a:pt x="2569" y="661"/>
                </a:lnTo>
                <a:lnTo>
                  <a:pt x="2569" y="610"/>
                </a:lnTo>
                <a:lnTo>
                  <a:pt x="2571" y="737"/>
                </a:lnTo>
                <a:lnTo>
                  <a:pt x="2571" y="737"/>
                </a:lnTo>
                <a:lnTo>
                  <a:pt x="2571" y="635"/>
                </a:lnTo>
                <a:lnTo>
                  <a:pt x="2571" y="610"/>
                </a:lnTo>
                <a:lnTo>
                  <a:pt x="2571" y="711"/>
                </a:lnTo>
                <a:lnTo>
                  <a:pt x="2572" y="711"/>
                </a:lnTo>
                <a:lnTo>
                  <a:pt x="2573" y="635"/>
                </a:lnTo>
                <a:lnTo>
                  <a:pt x="2573" y="610"/>
                </a:lnTo>
                <a:lnTo>
                  <a:pt x="2574" y="762"/>
                </a:lnTo>
                <a:lnTo>
                  <a:pt x="2574" y="661"/>
                </a:lnTo>
                <a:lnTo>
                  <a:pt x="2575" y="686"/>
                </a:lnTo>
                <a:lnTo>
                  <a:pt x="2575" y="610"/>
                </a:lnTo>
                <a:lnTo>
                  <a:pt x="2575" y="737"/>
                </a:lnTo>
                <a:lnTo>
                  <a:pt x="2576" y="610"/>
                </a:lnTo>
                <a:lnTo>
                  <a:pt x="2576" y="661"/>
                </a:lnTo>
                <a:lnTo>
                  <a:pt x="2577" y="584"/>
                </a:lnTo>
                <a:lnTo>
                  <a:pt x="2578" y="737"/>
                </a:lnTo>
                <a:lnTo>
                  <a:pt x="2578" y="686"/>
                </a:lnTo>
                <a:lnTo>
                  <a:pt x="2578" y="686"/>
                </a:lnTo>
                <a:lnTo>
                  <a:pt x="2578" y="762"/>
                </a:lnTo>
                <a:lnTo>
                  <a:pt x="2579" y="635"/>
                </a:lnTo>
                <a:lnTo>
                  <a:pt x="2579" y="661"/>
                </a:lnTo>
                <a:lnTo>
                  <a:pt x="2579" y="762"/>
                </a:lnTo>
                <a:lnTo>
                  <a:pt x="2581" y="610"/>
                </a:lnTo>
                <a:lnTo>
                  <a:pt x="2581" y="686"/>
                </a:lnTo>
                <a:lnTo>
                  <a:pt x="2582" y="635"/>
                </a:lnTo>
                <a:lnTo>
                  <a:pt x="2582" y="711"/>
                </a:lnTo>
                <a:lnTo>
                  <a:pt x="2582" y="610"/>
                </a:lnTo>
                <a:lnTo>
                  <a:pt x="2583" y="686"/>
                </a:lnTo>
                <a:lnTo>
                  <a:pt x="2583" y="711"/>
                </a:lnTo>
                <a:lnTo>
                  <a:pt x="2583" y="610"/>
                </a:lnTo>
                <a:lnTo>
                  <a:pt x="2583" y="737"/>
                </a:lnTo>
                <a:lnTo>
                  <a:pt x="2585" y="686"/>
                </a:lnTo>
                <a:lnTo>
                  <a:pt x="2585" y="686"/>
                </a:lnTo>
                <a:lnTo>
                  <a:pt x="2585" y="635"/>
                </a:lnTo>
                <a:lnTo>
                  <a:pt x="2586" y="737"/>
                </a:lnTo>
                <a:lnTo>
                  <a:pt x="2587" y="737"/>
                </a:lnTo>
                <a:lnTo>
                  <a:pt x="2587" y="661"/>
                </a:lnTo>
                <a:lnTo>
                  <a:pt x="2587" y="610"/>
                </a:lnTo>
                <a:lnTo>
                  <a:pt x="2588" y="737"/>
                </a:lnTo>
                <a:lnTo>
                  <a:pt x="2588" y="686"/>
                </a:lnTo>
                <a:lnTo>
                  <a:pt x="2588" y="610"/>
                </a:lnTo>
                <a:lnTo>
                  <a:pt x="2589" y="762"/>
                </a:lnTo>
                <a:lnTo>
                  <a:pt x="2590" y="584"/>
                </a:lnTo>
                <a:lnTo>
                  <a:pt x="2590" y="762"/>
                </a:lnTo>
                <a:lnTo>
                  <a:pt x="2591" y="762"/>
                </a:lnTo>
                <a:lnTo>
                  <a:pt x="2591" y="635"/>
                </a:lnTo>
                <a:lnTo>
                  <a:pt x="2592" y="711"/>
                </a:lnTo>
                <a:lnTo>
                  <a:pt x="2592" y="661"/>
                </a:lnTo>
                <a:lnTo>
                  <a:pt x="2592" y="737"/>
                </a:lnTo>
                <a:lnTo>
                  <a:pt x="2593" y="610"/>
                </a:lnTo>
                <a:lnTo>
                  <a:pt x="2594" y="711"/>
                </a:lnTo>
                <a:lnTo>
                  <a:pt x="2594" y="737"/>
                </a:lnTo>
                <a:lnTo>
                  <a:pt x="2594" y="635"/>
                </a:lnTo>
                <a:lnTo>
                  <a:pt x="2595" y="762"/>
                </a:lnTo>
                <a:lnTo>
                  <a:pt x="2595" y="686"/>
                </a:lnTo>
                <a:lnTo>
                  <a:pt x="2596" y="711"/>
                </a:lnTo>
                <a:lnTo>
                  <a:pt x="2596" y="610"/>
                </a:lnTo>
                <a:lnTo>
                  <a:pt x="2596" y="762"/>
                </a:lnTo>
                <a:lnTo>
                  <a:pt x="2597" y="737"/>
                </a:lnTo>
                <a:lnTo>
                  <a:pt x="2597" y="737"/>
                </a:lnTo>
                <a:lnTo>
                  <a:pt x="2598" y="610"/>
                </a:lnTo>
                <a:lnTo>
                  <a:pt x="2599" y="711"/>
                </a:lnTo>
                <a:lnTo>
                  <a:pt x="2599" y="635"/>
                </a:lnTo>
                <a:lnTo>
                  <a:pt x="2599" y="788"/>
                </a:lnTo>
                <a:lnTo>
                  <a:pt x="2601" y="610"/>
                </a:lnTo>
                <a:lnTo>
                  <a:pt x="2601" y="737"/>
                </a:lnTo>
                <a:lnTo>
                  <a:pt x="2601" y="661"/>
                </a:lnTo>
                <a:lnTo>
                  <a:pt x="2601" y="762"/>
                </a:lnTo>
                <a:lnTo>
                  <a:pt x="2601" y="610"/>
                </a:lnTo>
                <a:lnTo>
                  <a:pt x="2603" y="686"/>
                </a:lnTo>
                <a:lnTo>
                  <a:pt x="2603" y="661"/>
                </a:lnTo>
                <a:lnTo>
                  <a:pt x="2603" y="762"/>
                </a:lnTo>
                <a:lnTo>
                  <a:pt x="2604" y="610"/>
                </a:lnTo>
                <a:lnTo>
                  <a:pt x="2604" y="737"/>
                </a:lnTo>
                <a:lnTo>
                  <a:pt x="2605" y="737"/>
                </a:lnTo>
                <a:lnTo>
                  <a:pt x="2605" y="610"/>
                </a:lnTo>
                <a:lnTo>
                  <a:pt x="2606" y="762"/>
                </a:lnTo>
                <a:lnTo>
                  <a:pt x="2606" y="711"/>
                </a:lnTo>
                <a:lnTo>
                  <a:pt x="2606" y="686"/>
                </a:lnTo>
                <a:lnTo>
                  <a:pt x="2607" y="610"/>
                </a:lnTo>
                <a:lnTo>
                  <a:pt x="2607" y="762"/>
                </a:lnTo>
                <a:lnTo>
                  <a:pt x="2608" y="737"/>
                </a:lnTo>
                <a:lnTo>
                  <a:pt x="2608" y="711"/>
                </a:lnTo>
                <a:lnTo>
                  <a:pt x="2608" y="635"/>
                </a:lnTo>
                <a:lnTo>
                  <a:pt x="2608" y="737"/>
                </a:lnTo>
                <a:lnTo>
                  <a:pt x="2610" y="711"/>
                </a:lnTo>
                <a:lnTo>
                  <a:pt x="2610" y="584"/>
                </a:lnTo>
                <a:lnTo>
                  <a:pt x="2610" y="762"/>
                </a:lnTo>
                <a:lnTo>
                  <a:pt x="2611" y="762"/>
                </a:lnTo>
                <a:lnTo>
                  <a:pt x="2612" y="788"/>
                </a:lnTo>
                <a:lnTo>
                  <a:pt x="2613" y="610"/>
                </a:lnTo>
                <a:lnTo>
                  <a:pt x="2614" y="635"/>
                </a:lnTo>
                <a:lnTo>
                  <a:pt x="2614" y="610"/>
                </a:lnTo>
                <a:lnTo>
                  <a:pt x="2615" y="762"/>
                </a:lnTo>
                <a:lnTo>
                  <a:pt x="2615" y="635"/>
                </a:lnTo>
                <a:lnTo>
                  <a:pt x="2615" y="686"/>
                </a:lnTo>
                <a:lnTo>
                  <a:pt x="2615" y="762"/>
                </a:lnTo>
                <a:lnTo>
                  <a:pt x="2616" y="610"/>
                </a:lnTo>
                <a:lnTo>
                  <a:pt x="2617" y="686"/>
                </a:lnTo>
                <a:lnTo>
                  <a:pt x="2617" y="737"/>
                </a:lnTo>
                <a:lnTo>
                  <a:pt x="2617" y="788"/>
                </a:lnTo>
                <a:lnTo>
                  <a:pt x="2617" y="635"/>
                </a:lnTo>
                <a:lnTo>
                  <a:pt x="2618" y="711"/>
                </a:lnTo>
                <a:lnTo>
                  <a:pt x="2619" y="661"/>
                </a:lnTo>
                <a:lnTo>
                  <a:pt x="2619" y="737"/>
                </a:lnTo>
                <a:lnTo>
                  <a:pt x="2619" y="610"/>
                </a:lnTo>
                <a:lnTo>
                  <a:pt x="2620" y="610"/>
                </a:lnTo>
                <a:lnTo>
                  <a:pt x="2621" y="661"/>
                </a:lnTo>
                <a:lnTo>
                  <a:pt x="2621" y="610"/>
                </a:lnTo>
                <a:lnTo>
                  <a:pt x="2622" y="788"/>
                </a:lnTo>
                <a:lnTo>
                  <a:pt x="2622" y="711"/>
                </a:lnTo>
                <a:lnTo>
                  <a:pt x="2622" y="711"/>
                </a:lnTo>
                <a:lnTo>
                  <a:pt x="2622" y="635"/>
                </a:lnTo>
                <a:lnTo>
                  <a:pt x="2623" y="762"/>
                </a:lnTo>
                <a:lnTo>
                  <a:pt x="2624" y="661"/>
                </a:lnTo>
                <a:lnTo>
                  <a:pt x="2624" y="661"/>
                </a:lnTo>
                <a:lnTo>
                  <a:pt x="2624" y="610"/>
                </a:lnTo>
                <a:lnTo>
                  <a:pt x="2625" y="737"/>
                </a:lnTo>
                <a:lnTo>
                  <a:pt x="2626" y="711"/>
                </a:lnTo>
                <a:lnTo>
                  <a:pt x="2626" y="635"/>
                </a:lnTo>
                <a:lnTo>
                  <a:pt x="2627" y="610"/>
                </a:lnTo>
                <a:lnTo>
                  <a:pt x="2627" y="762"/>
                </a:lnTo>
                <a:lnTo>
                  <a:pt x="2627" y="686"/>
                </a:lnTo>
                <a:lnTo>
                  <a:pt x="2628" y="762"/>
                </a:lnTo>
                <a:lnTo>
                  <a:pt x="2628" y="610"/>
                </a:lnTo>
                <a:lnTo>
                  <a:pt x="2629" y="686"/>
                </a:lnTo>
                <a:lnTo>
                  <a:pt x="2630" y="686"/>
                </a:lnTo>
                <a:lnTo>
                  <a:pt x="2630" y="737"/>
                </a:lnTo>
                <a:lnTo>
                  <a:pt x="2630" y="635"/>
                </a:lnTo>
                <a:lnTo>
                  <a:pt x="2631" y="711"/>
                </a:lnTo>
                <a:lnTo>
                  <a:pt x="2631" y="661"/>
                </a:lnTo>
                <a:lnTo>
                  <a:pt x="2632" y="610"/>
                </a:lnTo>
                <a:lnTo>
                  <a:pt x="2633" y="762"/>
                </a:lnTo>
                <a:lnTo>
                  <a:pt x="2633" y="635"/>
                </a:lnTo>
                <a:lnTo>
                  <a:pt x="2633" y="686"/>
                </a:lnTo>
                <a:lnTo>
                  <a:pt x="2634" y="813"/>
                </a:lnTo>
                <a:lnTo>
                  <a:pt x="2634" y="610"/>
                </a:lnTo>
                <a:lnTo>
                  <a:pt x="2634" y="737"/>
                </a:lnTo>
                <a:lnTo>
                  <a:pt x="2635" y="661"/>
                </a:lnTo>
                <a:lnTo>
                  <a:pt x="2635" y="635"/>
                </a:lnTo>
                <a:lnTo>
                  <a:pt x="2636" y="762"/>
                </a:lnTo>
                <a:lnTo>
                  <a:pt x="2636" y="762"/>
                </a:lnTo>
                <a:lnTo>
                  <a:pt x="2637" y="635"/>
                </a:lnTo>
                <a:lnTo>
                  <a:pt x="2637" y="584"/>
                </a:lnTo>
                <a:lnTo>
                  <a:pt x="2637" y="762"/>
                </a:lnTo>
                <a:lnTo>
                  <a:pt x="2638" y="610"/>
                </a:lnTo>
                <a:lnTo>
                  <a:pt x="2638" y="711"/>
                </a:lnTo>
                <a:lnTo>
                  <a:pt x="2639" y="635"/>
                </a:lnTo>
                <a:lnTo>
                  <a:pt x="2639" y="762"/>
                </a:lnTo>
                <a:lnTo>
                  <a:pt x="2640" y="661"/>
                </a:lnTo>
                <a:lnTo>
                  <a:pt x="2640" y="737"/>
                </a:lnTo>
                <a:lnTo>
                  <a:pt x="2641" y="788"/>
                </a:lnTo>
                <a:lnTo>
                  <a:pt x="2642" y="584"/>
                </a:lnTo>
                <a:lnTo>
                  <a:pt x="2642" y="610"/>
                </a:lnTo>
                <a:lnTo>
                  <a:pt x="2642" y="711"/>
                </a:lnTo>
                <a:lnTo>
                  <a:pt x="2642" y="584"/>
                </a:lnTo>
                <a:lnTo>
                  <a:pt x="2643" y="762"/>
                </a:lnTo>
                <a:lnTo>
                  <a:pt x="2643" y="762"/>
                </a:lnTo>
                <a:lnTo>
                  <a:pt x="2644" y="635"/>
                </a:lnTo>
                <a:lnTo>
                  <a:pt x="2644" y="788"/>
                </a:lnTo>
                <a:lnTo>
                  <a:pt x="2645" y="711"/>
                </a:lnTo>
                <a:lnTo>
                  <a:pt x="2646" y="711"/>
                </a:lnTo>
                <a:lnTo>
                  <a:pt x="2646" y="762"/>
                </a:lnTo>
                <a:lnTo>
                  <a:pt x="2646" y="635"/>
                </a:lnTo>
                <a:lnTo>
                  <a:pt x="2647" y="711"/>
                </a:lnTo>
                <a:lnTo>
                  <a:pt x="2647" y="584"/>
                </a:lnTo>
                <a:lnTo>
                  <a:pt x="2648" y="788"/>
                </a:lnTo>
                <a:lnTo>
                  <a:pt x="2649" y="711"/>
                </a:lnTo>
                <a:lnTo>
                  <a:pt x="2649" y="737"/>
                </a:lnTo>
                <a:lnTo>
                  <a:pt x="2649" y="635"/>
                </a:lnTo>
                <a:lnTo>
                  <a:pt x="2650" y="788"/>
                </a:lnTo>
                <a:lnTo>
                  <a:pt x="2650" y="711"/>
                </a:lnTo>
                <a:lnTo>
                  <a:pt x="2650" y="737"/>
                </a:lnTo>
                <a:lnTo>
                  <a:pt x="2651" y="635"/>
                </a:lnTo>
                <a:lnTo>
                  <a:pt x="2651" y="762"/>
                </a:lnTo>
                <a:lnTo>
                  <a:pt x="2652" y="711"/>
                </a:lnTo>
                <a:lnTo>
                  <a:pt x="2653" y="737"/>
                </a:lnTo>
                <a:lnTo>
                  <a:pt x="2653" y="610"/>
                </a:lnTo>
                <a:lnTo>
                  <a:pt x="2654" y="661"/>
                </a:lnTo>
                <a:lnTo>
                  <a:pt x="2654" y="737"/>
                </a:lnTo>
                <a:lnTo>
                  <a:pt x="2654" y="762"/>
                </a:lnTo>
                <a:lnTo>
                  <a:pt x="2655" y="661"/>
                </a:lnTo>
                <a:lnTo>
                  <a:pt x="2656" y="762"/>
                </a:lnTo>
                <a:lnTo>
                  <a:pt x="2656" y="686"/>
                </a:lnTo>
                <a:lnTo>
                  <a:pt x="2656" y="762"/>
                </a:lnTo>
                <a:lnTo>
                  <a:pt x="2657" y="610"/>
                </a:lnTo>
                <a:lnTo>
                  <a:pt x="2658" y="635"/>
                </a:lnTo>
                <a:lnTo>
                  <a:pt x="2658" y="711"/>
                </a:lnTo>
                <a:lnTo>
                  <a:pt x="2658" y="737"/>
                </a:lnTo>
                <a:lnTo>
                  <a:pt x="2658" y="610"/>
                </a:lnTo>
                <a:lnTo>
                  <a:pt x="2659" y="661"/>
                </a:lnTo>
                <a:lnTo>
                  <a:pt x="2659" y="711"/>
                </a:lnTo>
                <a:lnTo>
                  <a:pt x="2660" y="610"/>
                </a:lnTo>
                <a:lnTo>
                  <a:pt x="2660" y="762"/>
                </a:lnTo>
                <a:lnTo>
                  <a:pt x="2661" y="661"/>
                </a:lnTo>
                <a:lnTo>
                  <a:pt x="2662" y="737"/>
                </a:lnTo>
                <a:lnTo>
                  <a:pt x="2662" y="610"/>
                </a:lnTo>
                <a:lnTo>
                  <a:pt x="2662" y="762"/>
                </a:lnTo>
                <a:lnTo>
                  <a:pt x="2663" y="661"/>
                </a:lnTo>
                <a:lnTo>
                  <a:pt x="2663" y="686"/>
                </a:lnTo>
                <a:lnTo>
                  <a:pt x="2663" y="762"/>
                </a:lnTo>
                <a:lnTo>
                  <a:pt x="2664" y="610"/>
                </a:lnTo>
                <a:lnTo>
                  <a:pt x="2665" y="661"/>
                </a:lnTo>
                <a:lnTo>
                  <a:pt x="2665" y="711"/>
                </a:lnTo>
                <a:lnTo>
                  <a:pt x="2665" y="762"/>
                </a:lnTo>
                <a:lnTo>
                  <a:pt x="2666" y="661"/>
                </a:lnTo>
                <a:lnTo>
                  <a:pt x="2666" y="737"/>
                </a:lnTo>
                <a:lnTo>
                  <a:pt x="2667" y="737"/>
                </a:lnTo>
                <a:lnTo>
                  <a:pt x="2667" y="788"/>
                </a:lnTo>
                <a:lnTo>
                  <a:pt x="2668" y="610"/>
                </a:lnTo>
                <a:lnTo>
                  <a:pt x="2668" y="661"/>
                </a:lnTo>
                <a:lnTo>
                  <a:pt x="2668" y="686"/>
                </a:lnTo>
                <a:lnTo>
                  <a:pt x="2669" y="610"/>
                </a:lnTo>
                <a:lnTo>
                  <a:pt x="2669" y="737"/>
                </a:lnTo>
                <a:lnTo>
                  <a:pt x="2670" y="737"/>
                </a:lnTo>
                <a:lnTo>
                  <a:pt x="2670" y="686"/>
                </a:lnTo>
                <a:lnTo>
                  <a:pt x="2671" y="610"/>
                </a:lnTo>
                <a:lnTo>
                  <a:pt x="2672" y="762"/>
                </a:lnTo>
                <a:lnTo>
                  <a:pt x="2672" y="686"/>
                </a:lnTo>
                <a:lnTo>
                  <a:pt x="2672" y="686"/>
                </a:lnTo>
                <a:lnTo>
                  <a:pt x="2672" y="610"/>
                </a:lnTo>
                <a:lnTo>
                  <a:pt x="2673" y="737"/>
                </a:lnTo>
                <a:lnTo>
                  <a:pt x="2673" y="661"/>
                </a:lnTo>
                <a:lnTo>
                  <a:pt x="2674" y="711"/>
                </a:lnTo>
                <a:lnTo>
                  <a:pt x="2674" y="610"/>
                </a:lnTo>
                <a:lnTo>
                  <a:pt x="2674" y="762"/>
                </a:lnTo>
                <a:lnTo>
                  <a:pt x="2675" y="661"/>
                </a:lnTo>
                <a:lnTo>
                  <a:pt x="2676" y="661"/>
                </a:lnTo>
                <a:lnTo>
                  <a:pt x="2677" y="610"/>
                </a:lnTo>
                <a:lnTo>
                  <a:pt x="2677" y="762"/>
                </a:lnTo>
                <a:lnTo>
                  <a:pt x="2677" y="661"/>
                </a:lnTo>
                <a:lnTo>
                  <a:pt x="2677" y="711"/>
                </a:lnTo>
                <a:lnTo>
                  <a:pt x="2677" y="635"/>
                </a:lnTo>
                <a:lnTo>
                  <a:pt x="2679" y="788"/>
                </a:lnTo>
                <a:lnTo>
                  <a:pt x="2679" y="711"/>
                </a:lnTo>
                <a:lnTo>
                  <a:pt x="2679" y="661"/>
                </a:lnTo>
                <a:lnTo>
                  <a:pt x="2679" y="762"/>
                </a:lnTo>
                <a:lnTo>
                  <a:pt x="2680" y="610"/>
                </a:lnTo>
                <a:lnTo>
                  <a:pt x="2681" y="711"/>
                </a:lnTo>
                <a:lnTo>
                  <a:pt x="2681" y="788"/>
                </a:lnTo>
                <a:lnTo>
                  <a:pt x="2681" y="610"/>
                </a:lnTo>
                <a:lnTo>
                  <a:pt x="2682" y="686"/>
                </a:lnTo>
                <a:lnTo>
                  <a:pt x="2683" y="686"/>
                </a:lnTo>
                <a:lnTo>
                  <a:pt x="2683" y="762"/>
                </a:lnTo>
                <a:lnTo>
                  <a:pt x="2683" y="635"/>
                </a:lnTo>
                <a:lnTo>
                  <a:pt x="2684" y="661"/>
                </a:lnTo>
                <a:lnTo>
                  <a:pt x="2685" y="737"/>
                </a:lnTo>
                <a:lnTo>
                  <a:pt x="2685" y="788"/>
                </a:lnTo>
                <a:lnTo>
                  <a:pt x="2686" y="610"/>
                </a:lnTo>
                <a:lnTo>
                  <a:pt x="2686" y="711"/>
                </a:lnTo>
                <a:lnTo>
                  <a:pt x="2686" y="661"/>
                </a:lnTo>
                <a:lnTo>
                  <a:pt x="2686" y="635"/>
                </a:lnTo>
                <a:lnTo>
                  <a:pt x="2687" y="737"/>
                </a:lnTo>
                <a:lnTo>
                  <a:pt x="2688" y="661"/>
                </a:lnTo>
                <a:lnTo>
                  <a:pt x="2688" y="737"/>
                </a:lnTo>
                <a:lnTo>
                  <a:pt x="2689" y="788"/>
                </a:lnTo>
                <a:lnTo>
                  <a:pt x="2689" y="635"/>
                </a:lnTo>
                <a:lnTo>
                  <a:pt x="2690" y="686"/>
                </a:lnTo>
                <a:lnTo>
                  <a:pt x="2690" y="737"/>
                </a:lnTo>
                <a:lnTo>
                  <a:pt x="2690" y="610"/>
                </a:lnTo>
                <a:lnTo>
                  <a:pt x="2691" y="686"/>
                </a:lnTo>
                <a:lnTo>
                  <a:pt x="2692" y="711"/>
                </a:lnTo>
                <a:lnTo>
                  <a:pt x="2692" y="610"/>
                </a:lnTo>
                <a:lnTo>
                  <a:pt x="2693" y="762"/>
                </a:lnTo>
                <a:lnTo>
                  <a:pt x="2693" y="737"/>
                </a:lnTo>
                <a:lnTo>
                  <a:pt x="2693" y="686"/>
                </a:lnTo>
                <a:lnTo>
                  <a:pt x="2693" y="635"/>
                </a:lnTo>
                <a:lnTo>
                  <a:pt x="2694" y="762"/>
                </a:lnTo>
                <a:lnTo>
                  <a:pt x="2695" y="686"/>
                </a:lnTo>
                <a:lnTo>
                  <a:pt x="2695" y="737"/>
                </a:lnTo>
                <a:lnTo>
                  <a:pt x="2695" y="610"/>
                </a:lnTo>
                <a:lnTo>
                  <a:pt x="2696" y="762"/>
                </a:lnTo>
                <a:lnTo>
                  <a:pt x="2697" y="737"/>
                </a:lnTo>
                <a:lnTo>
                  <a:pt x="2697" y="711"/>
                </a:lnTo>
                <a:lnTo>
                  <a:pt x="2697" y="737"/>
                </a:lnTo>
                <a:lnTo>
                  <a:pt x="2697" y="610"/>
                </a:lnTo>
                <a:lnTo>
                  <a:pt x="2698" y="711"/>
                </a:lnTo>
                <a:lnTo>
                  <a:pt x="2699" y="711"/>
                </a:lnTo>
                <a:lnTo>
                  <a:pt x="2699" y="635"/>
                </a:lnTo>
                <a:lnTo>
                  <a:pt x="2700" y="788"/>
                </a:lnTo>
                <a:lnTo>
                  <a:pt x="2700" y="661"/>
                </a:lnTo>
                <a:lnTo>
                  <a:pt x="2701" y="711"/>
                </a:lnTo>
                <a:lnTo>
                  <a:pt x="2701" y="762"/>
                </a:lnTo>
                <a:lnTo>
                  <a:pt x="2702" y="584"/>
                </a:lnTo>
                <a:lnTo>
                  <a:pt x="2702" y="686"/>
                </a:lnTo>
                <a:lnTo>
                  <a:pt x="2702" y="711"/>
                </a:lnTo>
                <a:lnTo>
                  <a:pt x="2702" y="584"/>
                </a:lnTo>
                <a:lnTo>
                  <a:pt x="2702" y="737"/>
                </a:lnTo>
                <a:lnTo>
                  <a:pt x="2704" y="686"/>
                </a:lnTo>
                <a:lnTo>
                  <a:pt x="2704" y="610"/>
                </a:lnTo>
                <a:lnTo>
                  <a:pt x="2705" y="762"/>
                </a:lnTo>
                <a:lnTo>
                  <a:pt x="2705" y="661"/>
                </a:lnTo>
                <a:lnTo>
                  <a:pt x="2705" y="737"/>
                </a:lnTo>
                <a:lnTo>
                  <a:pt x="2706" y="762"/>
                </a:lnTo>
                <a:lnTo>
                  <a:pt x="2706" y="610"/>
                </a:lnTo>
                <a:lnTo>
                  <a:pt x="2707" y="737"/>
                </a:lnTo>
                <a:lnTo>
                  <a:pt x="2708" y="610"/>
                </a:lnTo>
                <a:lnTo>
                  <a:pt x="2708" y="737"/>
                </a:lnTo>
                <a:lnTo>
                  <a:pt x="2709" y="584"/>
                </a:lnTo>
                <a:lnTo>
                  <a:pt x="2709" y="610"/>
                </a:lnTo>
                <a:lnTo>
                  <a:pt x="2709" y="635"/>
                </a:lnTo>
                <a:lnTo>
                  <a:pt x="2709" y="610"/>
                </a:lnTo>
                <a:lnTo>
                  <a:pt x="2711" y="762"/>
                </a:lnTo>
                <a:lnTo>
                  <a:pt x="2711" y="711"/>
                </a:lnTo>
                <a:lnTo>
                  <a:pt x="2711" y="737"/>
                </a:lnTo>
                <a:lnTo>
                  <a:pt x="2711" y="635"/>
                </a:lnTo>
                <a:lnTo>
                  <a:pt x="2713" y="686"/>
                </a:lnTo>
                <a:lnTo>
                  <a:pt x="2713" y="686"/>
                </a:lnTo>
                <a:lnTo>
                  <a:pt x="2713" y="737"/>
                </a:lnTo>
                <a:lnTo>
                  <a:pt x="2714" y="584"/>
                </a:lnTo>
                <a:lnTo>
                  <a:pt x="2714" y="686"/>
                </a:lnTo>
                <a:lnTo>
                  <a:pt x="2714" y="711"/>
                </a:lnTo>
                <a:lnTo>
                  <a:pt x="2715" y="610"/>
                </a:lnTo>
                <a:lnTo>
                  <a:pt x="2715" y="737"/>
                </a:lnTo>
                <a:lnTo>
                  <a:pt x="2716" y="661"/>
                </a:lnTo>
                <a:lnTo>
                  <a:pt x="2717" y="610"/>
                </a:lnTo>
                <a:lnTo>
                  <a:pt x="2717" y="762"/>
                </a:lnTo>
                <a:lnTo>
                  <a:pt x="2718" y="711"/>
                </a:lnTo>
                <a:lnTo>
                  <a:pt x="2718" y="635"/>
                </a:lnTo>
                <a:lnTo>
                  <a:pt x="2718" y="737"/>
                </a:lnTo>
                <a:lnTo>
                  <a:pt x="2720" y="686"/>
                </a:lnTo>
                <a:lnTo>
                  <a:pt x="2720" y="610"/>
                </a:lnTo>
                <a:lnTo>
                  <a:pt x="2721" y="788"/>
                </a:lnTo>
                <a:lnTo>
                  <a:pt x="2721" y="661"/>
                </a:lnTo>
                <a:lnTo>
                  <a:pt x="2722" y="711"/>
                </a:lnTo>
                <a:lnTo>
                  <a:pt x="2722" y="610"/>
                </a:lnTo>
                <a:lnTo>
                  <a:pt x="2722" y="762"/>
                </a:lnTo>
                <a:lnTo>
                  <a:pt x="2723" y="686"/>
                </a:lnTo>
                <a:lnTo>
                  <a:pt x="2723" y="686"/>
                </a:lnTo>
                <a:lnTo>
                  <a:pt x="2724" y="610"/>
                </a:lnTo>
                <a:lnTo>
                  <a:pt x="2725" y="762"/>
                </a:lnTo>
                <a:lnTo>
                  <a:pt x="2725" y="610"/>
                </a:lnTo>
                <a:lnTo>
                  <a:pt x="2725" y="737"/>
                </a:lnTo>
                <a:lnTo>
                  <a:pt x="2727" y="610"/>
                </a:lnTo>
                <a:lnTo>
                  <a:pt x="2727" y="711"/>
                </a:lnTo>
                <a:lnTo>
                  <a:pt x="2727" y="661"/>
                </a:lnTo>
                <a:lnTo>
                  <a:pt x="2727" y="762"/>
                </a:lnTo>
                <a:lnTo>
                  <a:pt x="2728" y="635"/>
                </a:lnTo>
                <a:lnTo>
                  <a:pt x="2728" y="661"/>
                </a:lnTo>
                <a:lnTo>
                  <a:pt x="2729" y="737"/>
                </a:lnTo>
                <a:lnTo>
                  <a:pt x="2730" y="610"/>
                </a:lnTo>
                <a:lnTo>
                  <a:pt x="2730" y="661"/>
                </a:lnTo>
                <a:lnTo>
                  <a:pt x="2731" y="711"/>
                </a:lnTo>
                <a:lnTo>
                  <a:pt x="2731" y="635"/>
                </a:lnTo>
                <a:lnTo>
                  <a:pt x="2732" y="813"/>
                </a:lnTo>
                <a:lnTo>
                  <a:pt x="2732" y="762"/>
                </a:lnTo>
                <a:lnTo>
                  <a:pt x="2732" y="610"/>
                </a:lnTo>
                <a:lnTo>
                  <a:pt x="2733" y="813"/>
                </a:lnTo>
                <a:lnTo>
                  <a:pt x="2734" y="737"/>
                </a:lnTo>
                <a:lnTo>
                  <a:pt x="2734" y="686"/>
                </a:lnTo>
                <a:lnTo>
                  <a:pt x="2734" y="762"/>
                </a:lnTo>
                <a:lnTo>
                  <a:pt x="2735" y="610"/>
                </a:lnTo>
                <a:lnTo>
                  <a:pt x="2736" y="661"/>
                </a:lnTo>
                <a:lnTo>
                  <a:pt x="2736" y="737"/>
                </a:lnTo>
                <a:lnTo>
                  <a:pt x="2736" y="610"/>
                </a:lnTo>
                <a:lnTo>
                  <a:pt x="2736" y="762"/>
                </a:lnTo>
                <a:lnTo>
                  <a:pt x="2737" y="711"/>
                </a:lnTo>
                <a:lnTo>
                  <a:pt x="2738" y="661"/>
                </a:lnTo>
                <a:lnTo>
                  <a:pt x="2738" y="635"/>
                </a:lnTo>
                <a:lnTo>
                  <a:pt x="2738" y="762"/>
                </a:lnTo>
                <a:lnTo>
                  <a:pt x="2739" y="661"/>
                </a:lnTo>
                <a:lnTo>
                  <a:pt x="2740" y="711"/>
                </a:lnTo>
                <a:lnTo>
                  <a:pt x="2740" y="635"/>
                </a:lnTo>
                <a:lnTo>
                  <a:pt x="2740" y="762"/>
                </a:lnTo>
                <a:lnTo>
                  <a:pt x="2741" y="686"/>
                </a:lnTo>
                <a:lnTo>
                  <a:pt x="2741" y="711"/>
                </a:lnTo>
                <a:lnTo>
                  <a:pt x="2742" y="635"/>
                </a:lnTo>
                <a:lnTo>
                  <a:pt x="2742" y="788"/>
                </a:lnTo>
                <a:lnTo>
                  <a:pt x="2743" y="661"/>
                </a:lnTo>
                <a:lnTo>
                  <a:pt x="2743" y="686"/>
                </a:lnTo>
                <a:lnTo>
                  <a:pt x="2743" y="635"/>
                </a:lnTo>
                <a:lnTo>
                  <a:pt x="2743" y="788"/>
                </a:lnTo>
                <a:lnTo>
                  <a:pt x="2744" y="711"/>
                </a:lnTo>
                <a:lnTo>
                  <a:pt x="2745" y="686"/>
                </a:lnTo>
                <a:lnTo>
                  <a:pt x="2745" y="737"/>
                </a:lnTo>
                <a:lnTo>
                  <a:pt x="2745" y="610"/>
                </a:lnTo>
                <a:lnTo>
                  <a:pt x="2746" y="686"/>
                </a:lnTo>
                <a:lnTo>
                  <a:pt x="2747" y="711"/>
                </a:lnTo>
                <a:lnTo>
                  <a:pt x="2747" y="635"/>
                </a:lnTo>
                <a:lnTo>
                  <a:pt x="2747" y="788"/>
                </a:lnTo>
                <a:lnTo>
                  <a:pt x="2748" y="737"/>
                </a:lnTo>
                <a:lnTo>
                  <a:pt x="2748" y="661"/>
                </a:lnTo>
                <a:lnTo>
                  <a:pt x="2749" y="762"/>
                </a:lnTo>
                <a:lnTo>
                  <a:pt x="2749" y="635"/>
                </a:lnTo>
                <a:lnTo>
                  <a:pt x="2750" y="711"/>
                </a:lnTo>
                <a:lnTo>
                  <a:pt x="2750" y="762"/>
                </a:lnTo>
                <a:lnTo>
                  <a:pt x="2750" y="635"/>
                </a:lnTo>
                <a:lnTo>
                  <a:pt x="2752" y="686"/>
                </a:lnTo>
                <a:lnTo>
                  <a:pt x="2752" y="635"/>
                </a:lnTo>
                <a:lnTo>
                  <a:pt x="2753" y="788"/>
                </a:lnTo>
                <a:lnTo>
                  <a:pt x="2753" y="737"/>
                </a:lnTo>
                <a:lnTo>
                  <a:pt x="2754" y="686"/>
                </a:lnTo>
                <a:lnTo>
                  <a:pt x="2754" y="610"/>
                </a:lnTo>
                <a:lnTo>
                  <a:pt x="2754" y="788"/>
                </a:lnTo>
                <a:lnTo>
                  <a:pt x="2755" y="711"/>
                </a:lnTo>
                <a:lnTo>
                  <a:pt x="2756" y="661"/>
                </a:lnTo>
                <a:lnTo>
                  <a:pt x="2756" y="737"/>
                </a:lnTo>
                <a:lnTo>
                  <a:pt x="2756" y="610"/>
                </a:lnTo>
                <a:lnTo>
                  <a:pt x="2757" y="686"/>
                </a:lnTo>
                <a:lnTo>
                  <a:pt x="2757" y="737"/>
                </a:lnTo>
                <a:lnTo>
                  <a:pt x="2757" y="610"/>
                </a:lnTo>
                <a:lnTo>
                  <a:pt x="2758" y="788"/>
                </a:lnTo>
                <a:lnTo>
                  <a:pt x="2759" y="737"/>
                </a:lnTo>
                <a:lnTo>
                  <a:pt x="2759" y="711"/>
                </a:lnTo>
                <a:lnTo>
                  <a:pt x="2760" y="788"/>
                </a:lnTo>
                <a:lnTo>
                  <a:pt x="2760" y="635"/>
                </a:lnTo>
                <a:lnTo>
                  <a:pt x="2760" y="661"/>
                </a:lnTo>
                <a:lnTo>
                  <a:pt x="2761" y="661"/>
                </a:lnTo>
                <a:lnTo>
                  <a:pt x="2761" y="737"/>
                </a:lnTo>
                <a:lnTo>
                  <a:pt x="2761" y="635"/>
                </a:lnTo>
                <a:lnTo>
                  <a:pt x="2762" y="711"/>
                </a:lnTo>
                <a:lnTo>
                  <a:pt x="2763" y="686"/>
                </a:lnTo>
                <a:lnTo>
                  <a:pt x="2763" y="584"/>
                </a:lnTo>
                <a:lnTo>
                  <a:pt x="2763" y="737"/>
                </a:lnTo>
                <a:lnTo>
                  <a:pt x="2764" y="661"/>
                </a:lnTo>
                <a:lnTo>
                  <a:pt x="2764" y="737"/>
                </a:lnTo>
                <a:lnTo>
                  <a:pt x="2764" y="661"/>
                </a:lnTo>
                <a:lnTo>
                  <a:pt x="2766" y="711"/>
                </a:lnTo>
                <a:lnTo>
                  <a:pt x="2766" y="635"/>
                </a:lnTo>
                <a:lnTo>
                  <a:pt x="2766" y="762"/>
                </a:lnTo>
                <a:lnTo>
                  <a:pt x="2767" y="610"/>
                </a:lnTo>
                <a:lnTo>
                  <a:pt x="2768" y="635"/>
                </a:lnTo>
                <a:lnTo>
                  <a:pt x="2768" y="661"/>
                </a:lnTo>
                <a:lnTo>
                  <a:pt x="2768" y="762"/>
                </a:lnTo>
                <a:lnTo>
                  <a:pt x="2768" y="610"/>
                </a:lnTo>
                <a:lnTo>
                  <a:pt x="2769" y="635"/>
                </a:lnTo>
                <a:lnTo>
                  <a:pt x="2770" y="711"/>
                </a:lnTo>
                <a:lnTo>
                  <a:pt x="2770" y="635"/>
                </a:lnTo>
                <a:lnTo>
                  <a:pt x="2771" y="762"/>
                </a:lnTo>
                <a:lnTo>
                  <a:pt x="2771" y="737"/>
                </a:lnTo>
                <a:lnTo>
                  <a:pt x="2772" y="661"/>
                </a:lnTo>
                <a:lnTo>
                  <a:pt x="2772" y="762"/>
                </a:lnTo>
                <a:lnTo>
                  <a:pt x="2772" y="584"/>
                </a:lnTo>
                <a:lnTo>
                  <a:pt x="2773" y="737"/>
                </a:lnTo>
                <a:lnTo>
                  <a:pt x="2773" y="635"/>
                </a:lnTo>
                <a:lnTo>
                  <a:pt x="2773" y="584"/>
                </a:lnTo>
                <a:lnTo>
                  <a:pt x="2774" y="788"/>
                </a:lnTo>
                <a:lnTo>
                  <a:pt x="2775" y="686"/>
                </a:lnTo>
                <a:lnTo>
                  <a:pt x="2775" y="737"/>
                </a:lnTo>
                <a:lnTo>
                  <a:pt x="2775" y="661"/>
                </a:lnTo>
                <a:lnTo>
                  <a:pt x="2776" y="762"/>
                </a:lnTo>
                <a:lnTo>
                  <a:pt x="2776" y="661"/>
                </a:lnTo>
                <a:lnTo>
                  <a:pt x="2776" y="737"/>
                </a:lnTo>
                <a:lnTo>
                  <a:pt x="2778" y="610"/>
                </a:lnTo>
                <a:lnTo>
                  <a:pt x="2778" y="635"/>
                </a:lnTo>
                <a:lnTo>
                  <a:pt x="2779" y="635"/>
                </a:lnTo>
                <a:lnTo>
                  <a:pt x="2779" y="788"/>
                </a:lnTo>
                <a:lnTo>
                  <a:pt x="2780" y="635"/>
                </a:lnTo>
                <a:lnTo>
                  <a:pt x="2780" y="711"/>
                </a:lnTo>
                <a:lnTo>
                  <a:pt x="2780" y="610"/>
                </a:lnTo>
                <a:lnTo>
                  <a:pt x="2782" y="762"/>
                </a:lnTo>
                <a:lnTo>
                  <a:pt x="2782" y="686"/>
                </a:lnTo>
                <a:lnTo>
                  <a:pt x="2782" y="737"/>
                </a:lnTo>
                <a:lnTo>
                  <a:pt x="2783" y="635"/>
                </a:lnTo>
                <a:lnTo>
                  <a:pt x="2783" y="788"/>
                </a:lnTo>
                <a:lnTo>
                  <a:pt x="2784" y="762"/>
                </a:lnTo>
                <a:lnTo>
                  <a:pt x="2784" y="661"/>
                </a:lnTo>
                <a:lnTo>
                  <a:pt x="2784" y="762"/>
                </a:lnTo>
                <a:lnTo>
                  <a:pt x="2785" y="635"/>
                </a:lnTo>
                <a:lnTo>
                  <a:pt x="2785" y="737"/>
                </a:lnTo>
                <a:lnTo>
                  <a:pt x="2785" y="686"/>
                </a:lnTo>
                <a:lnTo>
                  <a:pt x="2786" y="762"/>
                </a:lnTo>
                <a:lnTo>
                  <a:pt x="2787" y="584"/>
                </a:lnTo>
                <a:lnTo>
                  <a:pt x="2787" y="737"/>
                </a:lnTo>
                <a:lnTo>
                  <a:pt x="2788" y="762"/>
                </a:lnTo>
                <a:lnTo>
                  <a:pt x="2788" y="610"/>
                </a:lnTo>
                <a:lnTo>
                  <a:pt x="2788" y="813"/>
                </a:lnTo>
                <a:lnTo>
                  <a:pt x="2789" y="711"/>
                </a:lnTo>
                <a:lnTo>
                  <a:pt x="2789" y="661"/>
                </a:lnTo>
                <a:lnTo>
                  <a:pt x="2789" y="635"/>
                </a:lnTo>
                <a:lnTo>
                  <a:pt x="2791" y="762"/>
                </a:lnTo>
                <a:lnTo>
                  <a:pt x="2791" y="711"/>
                </a:lnTo>
                <a:lnTo>
                  <a:pt x="2791" y="711"/>
                </a:lnTo>
                <a:lnTo>
                  <a:pt x="2792" y="610"/>
                </a:lnTo>
                <a:lnTo>
                  <a:pt x="2792" y="762"/>
                </a:lnTo>
                <a:lnTo>
                  <a:pt x="2792" y="661"/>
                </a:lnTo>
                <a:lnTo>
                  <a:pt x="2793" y="711"/>
                </a:lnTo>
                <a:lnTo>
                  <a:pt x="2793" y="762"/>
                </a:lnTo>
                <a:lnTo>
                  <a:pt x="2794" y="610"/>
                </a:lnTo>
                <a:lnTo>
                  <a:pt x="2794" y="661"/>
                </a:lnTo>
                <a:lnTo>
                  <a:pt x="2794" y="737"/>
                </a:lnTo>
                <a:lnTo>
                  <a:pt x="2795" y="762"/>
                </a:lnTo>
                <a:lnTo>
                  <a:pt x="2795" y="610"/>
                </a:lnTo>
                <a:lnTo>
                  <a:pt x="2796" y="711"/>
                </a:lnTo>
                <a:lnTo>
                  <a:pt x="2796" y="737"/>
                </a:lnTo>
                <a:lnTo>
                  <a:pt x="2797" y="610"/>
                </a:lnTo>
                <a:lnTo>
                  <a:pt x="2798" y="788"/>
                </a:lnTo>
                <a:lnTo>
                  <a:pt x="2798" y="610"/>
                </a:lnTo>
                <a:lnTo>
                  <a:pt x="2798" y="762"/>
                </a:lnTo>
                <a:lnTo>
                  <a:pt x="2798" y="635"/>
                </a:lnTo>
                <a:lnTo>
                  <a:pt x="2799" y="762"/>
                </a:lnTo>
                <a:lnTo>
                  <a:pt x="2800" y="737"/>
                </a:lnTo>
                <a:lnTo>
                  <a:pt x="2800" y="661"/>
                </a:lnTo>
                <a:lnTo>
                  <a:pt x="2801" y="762"/>
                </a:lnTo>
                <a:lnTo>
                  <a:pt x="2801" y="711"/>
                </a:lnTo>
                <a:lnTo>
                  <a:pt x="2802" y="737"/>
                </a:lnTo>
                <a:lnTo>
                  <a:pt x="2802" y="788"/>
                </a:lnTo>
                <a:lnTo>
                  <a:pt x="2802" y="635"/>
                </a:lnTo>
                <a:lnTo>
                  <a:pt x="2803" y="737"/>
                </a:lnTo>
                <a:lnTo>
                  <a:pt x="2803" y="711"/>
                </a:lnTo>
                <a:lnTo>
                  <a:pt x="2803" y="635"/>
                </a:lnTo>
                <a:lnTo>
                  <a:pt x="2804" y="762"/>
                </a:lnTo>
                <a:lnTo>
                  <a:pt x="2805" y="711"/>
                </a:lnTo>
                <a:lnTo>
                  <a:pt x="2805" y="661"/>
                </a:lnTo>
                <a:lnTo>
                  <a:pt x="2805" y="610"/>
                </a:lnTo>
                <a:lnTo>
                  <a:pt x="2806" y="762"/>
                </a:lnTo>
                <a:lnTo>
                  <a:pt x="2807" y="635"/>
                </a:lnTo>
                <a:lnTo>
                  <a:pt x="2807" y="686"/>
                </a:lnTo>
                <a:lnTo>
                  <a:pt x="2807" y="762"/>
                </a:lnTo>
                <a:lnTo>
                  <a:pt x="2807" y="610"/>
                </a:lnTo>
                <a:lnTo>
                  <a:pt x="2808" y="711"/>
                </a:lnTo>
                <a:lnTo>
                  <a:pt x="2809" y="711"/>
                </a:lnTo>
                <a:lnTo>
                  <a:pt x="2809" y="737"/>
                </a:lnTo>
                <a:lnTo>
                  <a:pt x="2809" y="610"/>
                </a:lnTo>
                <a:lnTo>
                  <a:pt x="2810" y="686"/>
                </a:lnTo>
                <a:lnTo>
                  <a:pt x="2811" y="711"/>
                </a:lnTo>
                <a:lnTo>
                  <a:pt x="2811" y="635"/>
                </a:lnTo>
                <a:lnTo>
                  <a:pt x="2811" y="788"/>
                </a:lnTo>
                <a:lnTo>
                  <a:pt x="2812" y="661"/>
                </a:lnTo>
                <a:lnTo>
                  <a:pt x="2812" y="711"/>
                </a:lnTo>
                <a:lnTo>
                  <a:pt x="2812" y="635"/>
                </a:lnTo>
                <a:lnTo>
                  <a:pt x="2812" y="762"/>
                </a:lnTo>
                <a:lnTo>
                  <a:pt x="2814" y="661"/>
                </a:lnTo>
                <a:lnTo>
                  <a:pt x="2814" y="711"/>
                </a:lnTo>
                <a:lnTo>
                  <a:pt x="2814" y="788"/>
                </a:lnTo>
                <a:lnTo>
                  <a:pt x="2815" y="610"/>
                </a:lnTo>
                <a:lnTo>
                  <a:pt x="2815" y="737"/>
                </a:lnTo>
                <a:lnTo>
                  <a:pt x="2816" y="610"/>
                </a:lnTo>
                <a:lnTo>
                  <a:pt x="2816" y="788"/>
                </a:lnTo>
                <a:lnTo>
                  <a:pt x="2817" y="686"/>
                </a:lnTo>
                <a:lnTo>
                  <a:pt x="2818" y="737"/>
                </a:lnTo>
                <a:lnTo>
                  <a:pt x="2818" y="788"/>
                </a:lnTo>
                <a:lnTo>
                  <a:pt x="2819" y="661"/>
                </a:lnTo>
                <a:lnTo>
                  <a:pt x="2819" y="737"/>
                </a:lnTo>
                <a:lnTo>
                  <a:pt x="2819" y="661"/>
                </a:lnTo>
                <a:lnTo>
                  <a:pt x="2819" y="762"/>
                </a:lnTo>
                <a:lnTo>
                  <a:pt x="2820" y="610"/>
                </a:lnTo>
                <a:lnTo>
                  <a:pt x="2821" y="686"/>
                </a:lnTo>
                <a:lnTo>
                  <a:pt x="2821" y="711"/>
                </a:lnTo>
                <a:lnTo>
                  <a:pt x="2821" y="610"/>
                </a:lnTo>
                <a:lnTo>
                  <a:pt x="2822" y="788"/>
                </a:lnTo>
                <a:lnTo>
                  <a:pt x="2823" y="661"/>
                </a:lnTo>
                <a:lnTo>
                  <a:pt x="2823" y="686"/>
                </a:lnTo>
                <a:lnTo>
                  <a:pt x="2823" y="762"/>
                </a:lnTo>
                <a:lnTo>
                  <a:pt x="2823" y="635"/>
                </a:lnTo>
                <a:lnTo>
                  <a:pt x="2824" y="711"/>
                </a:lnTo>
                <a:lnTo>
                  <a:pt x="2825" y="762"/>
                </a:lnTo>
                <a:lnTo>
                  <a:pt x="2825" y="788"/>
                </a:lnTo>
                <a:lnTo>
                  <a:pt x="2825" y="635"/>
                </a:lnTo>
                <a:lnTo>
                  <a:pt x="2826" y="711"/>
                </a:lnTo>
                <a:lnTo>
                  <a:pt x="2827" y="686"/>
                </a:lnTo>
                <a:lnTo>
                  <a:pt x="2827" y="762"/>
                </a:lnTo>
                <a:lnTo>
                  <a:pt x="2827" y="661"/>
                </a:lnTo>
                <a:lnTo>
                  <a:pt x="2828" y="661"/>
                </a:lnTo>
                <a:lnTo>
                  <a:pt x="2828" y="661"/>
                </a:lnTo>
                <a:lnTo>
                  <a:pt x="2828" y="788"/>
                </a:lnTo>
                <a:lnTo>
                  <a:pt x="2828" y="635"/>
                </a:lnTo>
                <a:lnTo>
                  <a:pt x="2830" y="762"/>
                </a:lnTo>
                <a:lnTo>
                  <a:pt x="2830" y="686"/>
                </a:lnTo>
                <a:lnTo>
                  <a:pt x="2831" y="762"/>
                </a:lnTo>
                <a:lnTo>
                  <a:pt x="2831" y="610"/>
                </a:lnTo>
                <a:lnTo>
                  <a:pt x="2831" y="711"/>
                </a:lnTo>
                <a:lnTo>
                  <a:pt x="2832" y="661"/>
                </a:lnTo>
                <a:lnTo>
                  <a:pt x="2832" y="762"/>
                </a:lnTo>
                <a:lnTo>
                  <a:pt x="2832" y="635"/>
                </a:lnTo>
                <a:lnTo>
                  <a:pt x="2833" y="711"/>
                </a:lnTo>
                <a:lnTo>
                  <a:pt x="2834" y="737"/>
                </a:lnTo>
                <a:lnTo>
                  <a:pt x="2834" y="661"/>
                </a:lnTo>
                <a:lnTo>
                  <a:pt x="2834" y="762"/>
                </a:lnTo>
                <a:lnTo>
                  <a:pt x="2835" y="686"/>
                </a:lnTo>
                <a:lnTo>
                  <a:pt x="2835" y="661"/>
                </a:lnTo>
                <a:lnTo>
                  <a:pt x="2835" y="788"/>
                </a:lnTo>
                <a:lnTo>
                  <a:pt x="2836" y="635"/>
                </a:lnTo>
                <a:lnTo>
                  <a:pt x="2837" y="686"/>
                </a:lnTo>
                <a:lnTo>
                  <a:pt x="2837" y="661"/>
                </a:lnTo>
                <a:lnTo>
                  <a:pt x="2837" y="610"/>
                </a:lnTo>
                <a:lnTo>
                  <a:pt x="2838" y="762"/>
                </a:lnTo>
                <a:lnTo>
                  <a:pt x="2839" y="737"/>
                </a:lnTo>
                <a:lnTo>
                  <a:pt x="2839" y="661"/>
                </a:lnTo>
                <a:lnTo>
                  <a:pt x="2839" y="788"/>
                </a:lnTo>
                <a:lnTo>
                  <a:pt x="2840" y="635"/>
                </a:lnTo>
                <a:lnTo>
                  <a:pt x="2840" y="711"/>
                </a:lnTo>
                <a:lnTo>
                  <a:pt x="2841" y="711"/>
                </a:lnTo>
                <a:lnTo>
                  <a:pt x="2841" y="762"/>
                </a:lnTo>
                <a:lnTo>
                  <a:pt x="2841" y="610"/>
                </a:lnTo>
                <a:lnTo>
                  <a:pt x="2842" y="762"/>
                </a:lnTo>
                <a:lnTo>
                  <a:pt x="2843" y="686"/>
                </a:lnTo>
                <a:lnTo>
                  <a:pt x="2843" y="762"/>
                </a:lnTo>
                <a:lnTo>
                  <a:pt x="2844" y="610"/>
                </a:lnTo>
                <a:lnTo>
                  <a:pt x="2844" y="711"/>
                </a:lnTo>
                <a:lnTo>
                  <a:pt x="2844" y="661"/>
                </a:lnTo>
                <a:lnTo>
                  <a:pt x="2845" y="635"/>
                </a:lnTo>
                <a:lnTo>
                  <a:pt x="2845" y="788"/>
                </a:lnTo>
                <a:lnTo>
                  <a:pt x="2846" y="661"/>
                </a:lnTo>
                <a:lnTo>
                  <a:pt x="2846" y="762"/>
                </a:lnTo>
                <a:lnTo>
                  <a:pt x="2846" y="788"/>
                </a:lnTo>
                <a:lnTo>
                  <a:pt x="2846" y="635"/>
                </a:lnTo>
                <a:lnTo>
                  <a:pt x="2847" y="686"/>
                </a:lnTo>
                <a:lnTo>
                  <a:pt x="2847" y="711"/>
                </a:lnTo>
                <a:lnTo>
                  <a:pt x="2848" y="610"/>
                </a:lnTo>
                <a:lnTo>
                  <a:pt x="2849" y="635"/>
                </a:lnTo>
                <a:lnTo>
                  <a:pt x="2850" y="711"/>
                </a:lnTo>
                <a:lnTo>
                  <a:pt x="2850" y="762"/>
                </a:lnTo>
                <a:lnTo>
                  <a:pt x="2850" y="661"/>
                </a:lnTo>
                <a:lnTo>
                  <a:pt x="2851" y="686"/>
                </a:lnTo>
                <a:lnTo>
                  <a:pt x="2851" y="737"/>
                </a:lnTo>
                <a:lnTo>
                  <a:pt x="2851" y="762"/>
                </a:lnTo>
                <a:lnTo>
                  <a:pt x="2853" y="610"/>
                </a:lnTo>
                <a:lnTo>
                  <a:pt x="2853" y="686"/>
                </a:lnTo>
                <a:lnTo>
                  <a:pt x="2853" y="635"/>
                </a:lnTo>
                <a:lnTo>
                  <a:pt x="2854" y="762"/>
                </a:lnTo>
                <a:lnTo>
                  <a:pt x="2854" y="661"/>
                </a:lnTo>
                <a:lnTo>
                  <a:pt x="2855" y="737"/>
                </a:lnTo>
                <a:lnTo>
                  <a:pt x="2855" y="610"/>
                </a:lnTo>
                <a:lnTo>
                  <a:pt x="2856" y="762"/>
                </a:lnTo>
                <a:lnTo>
                  <a:pt x="2856" y="711"/>
                </a:lnTo>
                <a:lnTo>
                  <a:pt x="2856" y="711"/>
                </a:lnTo>
                <a:lnTo>
                  <a:pt x="2857" y="635"/>
                </a:lnTo>
                <a:lnTo>
                  <a:pt x="2858" y="788"/>
                </a:lnTo>
                <a:lnTo>
                  <a:pt x="2858" y="635"/>
                </a:lnTo>
                <a:lnTo>
                  <a:pt x="2858" y="711"/>
                </a:lnTo>
                <a:lnTo>
                  <a:pt x="2858" y="610"/>
                </a:lnTo>
                <a:lnTo>
                  <a:pt x="2858" y="737"/>
                </a:lnTo>
                <a:lnTo>
                  <a:pt x="2860" y="711"/>
                </a:lnTo>
                <a:lnTo>
                  <a:pt x="2860" y="711"/>
                </a:lnTo>
                <a:lnTo>
                  <a:pt x="2861" y="610"/>
                </a:lnTo>
                <a:lnTo>
                  <a:pt x="2861" y="762"/>
                </a:lnTo>
                <a:lnTo>
                  <a:pt x="2862" y="661"/>
                </a:lnTo>
                <a:lnTo>
                  <a:pt x="2862" y="711"/>
                </a:lnTo>
                <a:lnTo>
                  <a:pt x="2862" y="635"/>
                </a:lnTo>
                <a:lnTo>
                  <a:pt x="2863" y="762"/>
                </a:lnTo>
                <a:lnTo>
                  <a:pt x="2863" y="635"/>
                </a:lnTo>
                <a:lnTo>
                  <a:pt x="2864" y="686"/>
                </a:lnTo>
                <a:lnTo>
                  <a:pt x="2864" y="788"/>
                </a:lnTo>
                <a:lnTo>
                  <a:pt x="2865" y="610"/>
                </a:lnTo>
                <a:lnTo>
                  <a:pt x="2865" y="686"/>
                </a:lnTo>
                <a:lnTo>
                  <a:pt x="2865" y="661"/>
                </a:lnTo>
                <a:lnTo>
                  <a:pt x="2867" y="762"/>
                </a:lnTo>
                <a:lnTo>
                  <a:pt x="2867" y="661"/>
                </a:lnTo>
                <a:lnTo>
                  <a:pt x="2867" y="661"/>
                </a:lnTo>
                <a:lnTo>
                  <a:pt x="2867" y="762"/>
                </a:lnTo>
                <a:lnTo>
                  <a:pt x="2868" y="610"/>
                </a:lnTo>
                <a:lnTo>
                  <a:pt x="2869" y="762"/>
                </a:lnTo>
                <a:lnTo>
                  <a:pt x="2869" y="686"/>
                </a:lnTo>
                <a:lnTo>
                  <a:pt x="2869" y="635"/>
                </a:lnTo>
                <a:lnTo>
                  <a:pt x="2870" y="788"/>
                </a:lnTo>
                <a:lnTo>
                  <a:pt x="2870" y="711"/>
                </a:lnTo>
                <a:lnTo>
                  <a:pt x="2871" y="686"/>
                </a:lnTo>
                <a:lnTo>
                  <a:pt x="2871" y="610"/>
                </a:lnTo>
                <a:lnTo>
                  <a:pt x="2871" y="788"/>
                </a:lnTo>
                <a:lnTo>
                  <a:pt x="2872" y="686"/>
                </a:lnTo>
                <a:lnTo>
                  <a:pt x="2873" y="686"/>
                </a:lnTo>
                <a:lnTo>
                  <a:pt x="2873" y="788"/>
                </a:lnTo>
                <a:lnTo>
                  <a:pt x="2874" y="610"/>
                </a:lnTo>
                <a:lnTo>
                  <a:pt x="2874" y="737"/>
                </a:lnTo>
                <a:lnTo>
                  <a:pt x="2874" y="737"/>
                </a:lnTo>
                <a:lnTo>
                  <a:pt x="2875" y="610"/>
                </a:lnTo>
                <a:lnTo>
                  <a:pt x="2876" y="788"/>
                </a:lnTo>
                <a:lnTo>
                  <a:pt x="2876" y="686"/>
                </a:lnTo>
                <a:lnTo>
                  <a:pt x="2876" y="635"/>
                </a:lnTo>
                <a:lnTo>
                  <a:pt x="2876" y="610"/>
                </a:lnTo>
                <a:lnTo>
                  <a:pt x="2877" y="762"/>
                </a:lnTo>
                <a:lnTo>
                  <a:pt x="2878" y="762"/>
                </a:lnTo>
                <a:lnTo>
                  <a:pt x="2878" y="661"/>
                </a:lnTo>
                <a:lnTo>
                  <a:pt x="2878" y="788"/>
                </a:lnTo>
                <a:lnTo>
                  <a:pt x="2878" y="635"/>
                </a:lnTo>
                <a:lnTo>
                  <a:pt x="2879" y="661"/>
                </a:lnTo>
                <a:lnTo>
                  <a:pt x="2880" y="661"/>
                </a:lnTo>
                <a:lnTo>
                  <a:pt x="2880" y="762"/>
                </a:lnTo>
                <a:lnTo>
                  <a:pt x="2881" y="584"/>
                </a:lnTo>
                <a:lnTo>
                  <a:pt x="2881" y="610"/>
                </a:lnTo>
                <a:lnTo>
                  <a:pt x="2882" y="737"/>
                </a:lnTo>
                <a:lnTo>
                  <a:pt x="2882" y="635"/>
                </a:lnTo>
                <a:lnTo>
                  <a:pt x="2882" y="813"/>
                </a:lnTo>
                <a:lnTo>
                  <a:pt x="2883" y="661"/>
                </a:lnTo>
                <a:lnTo>
                  <a:pt x="2883" y="711"/>
                </a:lnTo>
                <a:lnTo>
                  <a:pt x="2883" y="788"/>
                </a:lnTo>
                <a:lnTo>
                  <a:pt x="2885" y="635"/>
                </a:lnTo>
                <a:lnTo>
                  <a:pt x="2885" y="737"/>
                </a:lnTo>
                <a:lnTo>
                  <a:pt x="2885" y="711"/>
                </a:lnTo>
                <a:lnTo>
                  <a:pt x="2885" y="762"/>
                </a:lnTo>
                <a:lnTo>
                  <a:pt x="2886" y="610"/>
                </a:lnTo>
                <a:lnTo>
                  <a:pt x="2886" y="737"/>
                </a:lnTo>
                <a:lnTo>
                  <a:pt x="2887" y="686"/>
                </a:lnTo>
                <a:lnTo>
                  <a:pt x="2887" y="762"/>
                </a:lnTo>
                <a:lnTo>
                  <a:pt x="2887" y="635"/>
                </a:lnTo>
                <a:lnTo>
                  <a:pt x="2888" y="711"/>
                </a:lnTo>
                <a:lnTo>
                  <a:pt x="2889" y="737"/>
                </a:lnTo>
                <a:lnTo>
                  <a:pt x="2889" y="788"/>
                </a:lnTo>
                <a:lnTo>
                  <a:pt x="2890" y="635"/>
                </a:lnTo>
                <a:lnTo>
                  <a:pt x="2890" y="711"/>
                </a:lnTo>
                <a:lnTo>
                  <a:pt x="2890" y="737"/>
                </a:lnTo>
                <a:lnTo>
                  <a:pt x="2891" y="635"/>
                </a:lnTo>
                <a:lnTo>
                  <a:pt x="2891" y="762"/>
                </a:lnTo>
                <a:lnTo>
                  <a:pt x="2892" y="686"/>
                </a:lnTo>
                <a:lnTo>
                  <a:pt x="2892" y="686"/>
                </a:lnTo>
                <a:lnTo>
                  <a:pt x="2892" y="737"/>
                </a:lnTo>
                <a:lnTo>
                  <a:pt x="2894" y="610"/>
                </a:lnTo>
                <a:lnTo>
                  <a:pt x="2894" y="661"/>
                </a:lnTo>
                <a:lnTo>
                  <a:pt x="2894" y="711"/>
                </a:lnTo>
                <a:lnTo>
                  <a:pt x="2894" y="788"/>
                </a:lnTo>
                <a:lnTo>
                  <a:pt x="2894" y="635"/>
                </a:lnTo>
                <a:lnTo>
                  <a:pt x="2895" y="711"/>
                </a:lnTo>
                <a:lnTo>
                  <a:pt x="2896" y="737"/>
                </a:lnTo>
                <a:lnTo>
                  <a:pt x="2896" y="762"/>
                </a:lnTo>
                <a:lnTo>
                  <a:pt x="2897" y="610"/>
                </a:lnTo>
                <a:lnTo>
                  <a:pt x="2897" y="635"/>
                </a:lnTo>
                <a:lnTo>
                  <a:pt x="2898" y="737"/>
                </a:lnTo>
                <a:lnTo>
                  <a:pt x="2898" y="635"/>
                </a:lnTo>
                <a:lnTo>
                  <a:pt x="2898" y="762"/>
                </a:lnTo>
                <a:lnTo>
                  <a:pt x="2899" y="737"/>
                </a:lnTo>
                <a:lnTo>
                  <a:pt x="2899" y="661"/>
                </a:lnTo>
                <a:lnTo>
                  <a:pt x="2900" y="635"/>
                </a:lnTo>
                <a:lnTo>
                  <a:pt x="2901" y="788"/>
                </a:lnTo>
                <a:lnTo>
                  <a:pt x="2901" y="711"/>
                </a:lnTo>
                <a:lnTo>
                  <a:pt x="2902" y="661"/>
                </a:lnTo>
                <a:lnTo>
                  <a:pt x="2902" y="788"/>
                </a:lnTo>
                <a:lnTo>
                  <a:pt x="2902" y="711"/>
                </a:lnTo>
                <a:lnTo>
                  <a:pt x="2902" y="661"/>
                </a:lnTo>
                <a:lnTo>
                  <a:pt x="2903" y="762"/>
                </a:lnTo>
                <a:lnTo>
                  <a:pt x="2904" y="610"/>
                </a:lnTo>
                <a:lnTo>
                  <a:pt x="2904" y="711"/>
                </a:lnTo>
                <a:lnTo>
                  <a:pt x="2905" y="635"/>
                </a:lnTo>
                <a:lnTo>
                  <a:pt x="2905" y="762"/>
                </a:lnTo>
                <a:lnTo>
                  <a:pt x="2906" y="762"/>
                </a:lnTo>
                <a:lnTo>
                  <a:pt x="2906" y="661"/>
                </a:lnTo>
                <a:lnTo>
                  <a:pt x="2907" y="788"/>
                </a:lnTo>
                <a:lnTo>
                  <a:pt x="2908" y="686"/>
                </a:lnTo>
                <a:lnTo>
                  <a:pt x="2908" y="737"/>
                </a:lnTo>
                <a:lnTo>
                  <a:pt x="2908" y="762"/>
                </a:lnTo>
                <a:lnTo>
                  <a:pt x="2909" y="610"/>
                </a:lnTo>
                <a:lnTo>
                  <a:pt x="2910" y="711"/>
                </a:lnTo>
                <a:lnTo>
                  <a:pt x="2910" y="686"/>
                </a:lnTo>
                <a:lnTo>
                  <a:pt x="2910" y="635"/>
                </a:lnTo>
                <a:lnTo>
                  <a:pt x="2910" y="762"/>
                </a:lnTo>
                <a:lnTo>
                  <a:pt x="2911" y="711"/>
                </a:lnTo>
                <a:lnTo>
                  <a:pt x="2911" y="762"/>
                </a:lnTo>
                <a:lnTo>
                  <a:pt x="2912" y="610"/>
                </a:lnTo>
                <a:lnTo>
                  <a:pt x="2913" y="711"/>
                </a:lnTo>
                <a:lnTo>
                  <a:pt x="2913" y="737"/>
                </a:lnTo>
                <a:lnTo>
                  <a:pt x="2913" y="762"/>
                </a:lnTo>
                <a:lnTo>
                  <a:pt x="2914" y="635"/>
                </a:lnTo>
                <a:lnTo>
                  <a:pt x="2915" y="737"/>
                </a:lnTo>
                <a:lnTo>
                  <a:pt x="2915" y="635"/>
                </a:lnTo>
                <a:lnTo>
                  <a:pt x="2915" y="610"/>
                </a:lnTo>
                <a:lnTo>
                  <a:pt x="2917" y="788"/>
                </a:lnTo>
                <a:lnTo>
                  <a:pt x="2917" y="635"/>
                </a:lnTo>
                <a:lnTo>
                  <a:pt x="2917" y="762"/>
                </a:lnTo>
                <a:lnTo>
                  <a:pt x="2917" y="635"/>
                </a:lnTo>
                <a:lnTo>
                  <a:pt x="2918" y="686"/>
                </a:lnTo>
                <a:lnTo>
                  <a:pt x="2919" y="661"/>
                </a:lnTo>
                <a:lnTo>
                  <a:pt x="2920" y="762"/>
                </a:lnTo>
                <a:lnTo>
                  <a:pt x="2920" y="610"/>
                </a:lnTo>
                <a:lnTo>
                  <a:pt x="2920" y="686"/>
                </a:lnTo>
                <a:lnTo>
                  <a:pt x="2920" y="661"/>
                </a:lnTo>
                <a:lnTo>
                  <a:pt x="2921" y="610"/>
                </a:lnTo>
                <a:lnTo>
                  <a:pt x="2921" y="762"/>
                </a:lnTo>
                <a:lnTo>
                  <a:pt x="2922" y="762"/>
                </a:lnTo>
                <a:lnTo>
                  <a:pt x="2922" y="686"/>
                </a:lnTo>
                <a:lnTo>
                  <a:pt x="2923" y="813"/>
                </a:lnTo>
                <a:lnTo>
                  <a:pt x="2924" y="635"/>
                </a:lnTo>
                <a:lnTo>
                  <a:pt x="2924" y="686"/>
                </a:lnTo>
                <a:lnTo>
                  <a:pt x="2924" y="686"/>
                </a:lnTo>
                <a:lnTo>
                  <a:pt x="2924" y="635"/>
                </a:lnTo>
                <a:lnTo>
                  <a:pt x="2925" y="762"/>
                </a:lnTo>
                <a:lnTo>
                  <a:pt x="2925" y="635"/>
                </a:lnTo>
                <a:lnTo>
                  <a:pt x="2926" y="686"/>
                </a:lnTo>
                <a:lnTo>
                  <a:pt x="2927" y="762"/>
                </a:lnTo>
                <a:lnTo>
                  <a:pt x="2927" y="635"/>
                </a:lnTo>
                <a:lnTo>
                  <a:pt x="2927" y="686"/>
                </a:lnTo>
                <a:lnTo>
                  <a:pt x="2928" y="762"/>
                </a:lnTo>
                <a:lnTo>
                  <a:pt x="2928" y="788"/>
                </a:lnTo>
                <a:lnTo>
                  <a:pt x="2929" y="610"/>
                </a:lnTo>
                <a:lnTo>
                  <a:pt x="2929" y="711"/>
                </a:lnTo>
                <a:lnTo>
                  <a:pt x="2929" y="737"/>
                </a:lnTo>
                <a:lnTo>
                  <a:pt x="2929" y="788"/>
                </a:lnTo>
                <a:lnTo>
                  <a:pt x="2931" y="610"/>
                </a:lnTo>
                <a:lnTo>
                  <a:pt x="2931" y="686"/>
                </a:lnTo>
                <a:lnTo>
                  <a:pt x="2931" y="711"/>
                </a:lnTo>
                <a:lnTo>
                  <a:pt x="2932" y="788"/>
                </a:lnTo>
                <a:lnTo>
                  <a:pt x="2932" y="635"/>
                </a:lnTo>
                <a:lnTo>
                  <a:pt x="2933" y="686"/>
                </a:lnTo>
                <a:lnTo>
                  <a:pt x="2933" y="737"/>
                </a:lnTo>
                <a:lnTo>
                  <a:pt x="2933" y="788"/>
                </a:lnTo>
                <a:lnTo>
                  <a:pt x="2933" y="635"/>
                </a:lnTo>
                <a:lnTo>
                  <a:pt x="2934" y="737"/>
                </a:lnTo>
                <a:lnTo>
                  <a:pt x="2935" y="686"/>
                </a:lnTo>
                <a:lnTo>
                  <a:pt x="2935" y="762"/>
                </a:lnTo>
                <a:lnTo>
                  <a:pt x="2935" y="635"/>
                </a:lnTo>
                <a:lnTo>
                  <a:pt x="2936" y="686"/>
                </a:lnTo>
                <a:lnTo>
                  <a:pt x="2937" y="686"/>
                </a:lnTo>
                <a:lnTo>
                  <a:pt x="2937" y="788"/>
                </a:lnTo>
                <a:lnTo>
                  <a:pt x="2937" y="635"/>
                </a:lnTo>
                <a:lnTo>
                  <a:pt x="2938" y="737"/>
                </a:lnTo>
                <a:lnTo>
                  <a:pt x="2938" y="661"/>
                </a:lnTo>
                <a:lnTo>
                  <a:pt x="2938" y="635"/>
                </a:lnTo>
                <a:lnTo>
                  <a:pt x="2939" y="762"/>
                </a:lnTo>
                <a:lnTo>
                  <a:pt x="2940" y="737"/>
                </a:lnTo>
                <a:lnTo>
                  <a:pt x="2940" y="686"/>
                </a:lnTo>
                <a:lnTo>
                  <a:pt x="2941" y="762"/>
                </a:lnTo>
                <a:lnTo>
                  <a:pt x="2941" y="635"/>
                </a:lnTo>
                <a:lnTo>
                  <a:pt x="2941" y="711"/>
                </a:lnTo>
                <a:lnTo>
                  <a:pt x="2942" y="635"/>
                </a:lnTo>
                <a:lnTo>
                  <a:pt x="2942" y="737"/>
                </a:lnTo>
                <a:lnTo>
                  <a:pt x="2943" y="737"/>
                </a:lnTo>
                <a:lnTo>
                  <a:pt x="2944" y="635"/>
                </a:lnTo>
                <a:lnTo>
                  <a:pt x="2944" y="762"/>
                </a:lnTo>
                <a:lnTo>
                  <a:pt x="2945" y="610"/>
                </a:lnTo>
                <a:lnTo>
                  <a:pt x="2945" y="686"/>
                </a:lnTo>
                <a:lnTo>
                  <a:pt x="2945" y="711"/>
                </a:lnTo>
                <a:lnTo>
                  <a:pt x="2945" y="788"/>
                </a:lnTo>
                <a:lnTo>
                  <a:pt x="2946" y="635"/>
                </a:lnTo>
                <a:lnTo>
                  <a:pt x="2947" y="737"/>
                </a:lnTo>
                <a:lnTo>
                  <a:pt x="2947" y="711"/>
                </a:lnTo>
                <a:lnTo>
                  <a:pt x="2947" y="762"/>
                </a:lnTo>
                <a:lnTo>
                  <a:pt x="2948" y="635"/>
                </a:lnTo>
                <a:lnTo>
                  <a:pt x="2949" y="711"/>
                </a:lnTo>
                <a:lnTo>
                  <a:pt x="2949" y="661"/>
                </a:lnTo>
                <a:lnTo>
                  <a:pt x="2949" y="737"/>
                </a:lnTo>
                <a:lnTo>
                  <a:pt x="2949" y="635"/>
                </a:lnTo>
                <a:lnTo>
                  <a:pt x="2950" y="711"/>
                </a:lnTo>
                <a:lnTo>
                  <a:pt x="2951" y="762"/>
                </a:lnTo>
                <a:lnTo>
                  <a:pt x="2951" y="635"/>
                </a:lnTo>
                <a:lnTo>
                  <a:pt x="2952" y="788"/>
                </a:lnTo>
                <a:lnTo>
                  <a:pt x="2952" y="711"/>
                </a:lnTo>
                <a:lnTo>
                  <a:pt x="2953" y="737"/>
                </a:lnTo>
                <a:lnTo>
                  <a:pt x="2953" y="635"/>
                </a:lnTo>
                <a:lnTo>
                  <a:pt x="2954" y="686"/>
                </a:lnTo>
                <a:lnTo>
                  <a:pt x="2954" y="686"/>
                </a:lnTo>
                <a:lnTo>
                  <a:pt x="2954" y="610"/>
                </a:lnTo>
                <a:lnTo>
                  <a:pt x="2955" y="762"/>
                </a:lnTo>
                <a:lnTo>
                  <a:pt x="2956" y="686"/>
                </a:lnTo>
                <a:lnTo>
                  <a:pt x="2956" y="686"/>
                </a:lnTo>
                <a:lnTo>
                  <a:pt x="2956" y="762"/>
                </a:lnTo>
                <a:lnTo>
                  <a:pt x="2957" y="635"/>
                </a:lnTo>
                <a:lnTo>
                  <a:pt x="2957" y="711"/>
                </a:lnTo>
              </a:path>
            </a:pathLst>
          </a:custGeom>
          <a:noFill/>
          <a:ln w="7938"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2" name="Freeform 50"/>
          <p:cNvSpPr>
            <a:spLocks/>
          </p:cNvSpPr>
          <p:nvPr/>
        </p:nvSpPr>
        <p:spPr bwMode="auto">
          <a:xfrm>
            <a:off x="6402185" y="3946753"/>
            <a:ext cx="4694238" cy="370814"/>
          </a:xfrm>
          <a:custGeom>
            <a:avLst/>
            <a:gdLst>
              <a:gd name="T0" fmla="*/ 42 w 2957"/>
              <a:gd name="T1" fmla="*/ 491 h 492"/>
              <a:gd name="T2" fmla="*/ 85 w 2957"/>
              <a:gd name="T3" fmla="*/ 489 h 492"/>
              <a:gd name="T4" fmla="*/ 129 w 2957"/>
              <a:gd name="T5" fmla="*/ 488 h 492"/>
              <a:gd name="T6" fmla="*/ 174 w 2957"/>
              <a:gd name="T7" fmla="*/ 489 h 492"/>
              <a:gd name="T8" fmla="*/ 217 w 2957"/>
              <a:gd name="T9" fmla="*/ 489 h 492"/>
              <a:gd name="T10" fmla="*/ 260 w 2957"/>
              <a:gd name="T11" fmla="*/ 488 h 492"/>
              <a:gd name="T12" fmla="*/ 305 w 2957"/>
              <a:gd name="T13" fmla="*/ 489 h 492"/>
              <a:gd name="T14" fmla="*/ 348 w 2957"/>
              <a:gd name="T15" fmla="*/ 489 h 492"/>
              <a:gd name="T16" fmla="*/ 390 w 2957"/>
              <a:gd name="T17" fmla="*/ 489 h 492"/>
              <a:gd name="T18" fmla="*/ 434 w 2957"/>
              <a:gd name="T19" fmla="*/ 487 h 492"/>
              <a:gd name="T20" fmla="*/ 477 w 2957"/>
              <a:gd name="T21" fmla="*/ 489 h 492"/>
              <a:gd name="T22" fmla="*/ 519 w 2957"/>
              <a:gd name="T23" fmla="*/ 489 h 492"/>
              <a:gd name="T24" fmla="*/ 571 w 2957"/>
              <a:gd name="T25" fmla="*/ 421 h 492"/>
              <a:gd name="T26" fmla="*/ 642 w 2957"/>
              <a:gd name="T27" fmla="*/ 227 h 492"/>
              <a:gd name="T28" fmla="*/ 709 w 2957"/>
              <a:gd name="T29" fmla="*/ 86 h 492"/>
              <a:gd name="T30" fmla="*/ 779 w 2957"/>
              <a:gd name="T31" fmla="*/ 243 h 492"/>
              <a:gd name="T32" fmla="*/ 833 w 2957"/>
              <a:gd name="T33" fmla="*/ 489 h 492"/>
              <a:gd name="T34" fmla="*/ 876 w 2957"/>
              <a:gd name="T35" fmla="*/ 489 h 492"/>
              <a:gd name="T36" fmla="*/ 919 w 2957"/>
              <a:gd name="T37" fmla="*/ 489 h 492"/>
              <a:gd name="T38" fmla="*/ 963 w 2957"/>
              <a:gd name="T39" fmla="*/ 488 h 492"/>
              <a:gd name="T40" fmla="*/ 1007 w 2957"/>
              <a:gd name="T41" fmla="*/ 489 h 492"/>
              <a:gd name="T42" fmla="*/ 1049 w 2957"/>
              <a:gd name="T43" fmla="*/ 490 h 492"/>
              <a:gd name="T44" fmla="*/ 1091 w 2957"/>
              <a:gd name="T45" fmla="*/ 489 h 492"/>
              <a:gd name="T46" fmla="*/ 1132 w 2957"/>
              <a:gd name="T47" fmla="*/ 489 h 492"/>
              <a:gd name="T48" fmla="*/ 1174 w 2957"/>
              <a:gd name="T49" fmla="*/ 490 h 492"/>
              <a:gd name="T50" fmla="*/ 1217 w 2957"/>
              <a:gd name="T51" fmla="*/ 488 h 492"/>
              <a:gd name="T52" fmla="*/ 1259 w 2957"/>
              <a:gd name="T53" fmla="*/ 489 h 492"/>
              <a:gd name="T54" fmla="*/ 1303 w 2957"/>
              <a:gd name="T55" fmla="*/ 489 h 492"/>
              <a:gd name="T56" fmla="*/ 1346 w 2957"/>
              <a:gd name="T57" fmla="*/ 489 h 492"/>
              <a:gd name="T58" fmla="*/ 1391 w 2957"/>
              <a:gd name="T59" fmla="*/ 489 h 492"/>
              <a:gd name="T60" fmla="*/ 1437 w 2957"/>
              <a:gd name="T61" fmla="*/ 488 h 492"/>
              <a:gd name="T62" fmla="*/ 1480 w 2957"/>
              <a:gd name="T63" fmla="*/ 489 h 492"/>
              <a:gd name="T64" fmla="*/ 1524 w 2957"/>
              <a:gd name="T65" fmla="*/ 488 h 492"/>
              <a:gd name="T66" fmla="*/ 1568 w 2957"/>
              <a:gd name="T67" fmla="*/ 489 h 492"/>
              <a:gd name="T68" fmla="*/ 1612 w 2957"/>
              <a:gd name="T69" fmla="*/ 489 h 492"/>
              <a:gd name="T70" fmla="*/ 1657 w 2957"/>
              <a:gd name="T71" fmla="*/ 488 h 492"/>
              <a:gd name="T72" fmla="*/ 1700 w 2957"/>
              <a:gd name="T73" fmla="*/ 489 h 492"/>
              <a:gd name="T74" fmla="*/ 1744 w 2957"/>
              <a:gd name="T75" fmla="*/ 488 h 492"/>
              <a:gd name="T76" fmla="*/ 1787 w 2957"/>
              <a:gd name="T77" fmla="*/ 490 h 492"/>
              <a:gd name="T78" fmla="*/ 1831 w 2957"/>
              <a:gd name="T79" fmla="*/ 489 h 492"/>
              <a:gd name="T80" fmla="*/ 1875 w 2957"/>
              <a:gd name="T81" fmla="*/ 489 h 492"/>
              <a:gd name="T82" fmla="*/ 1918 w 2957"/>
              <a:gd name="T83" fmla="*/ 489 h 492"/>
              <a:gd name="T84" fmla="*/ 1964 w 2957"/>
              <a:gd name="T85" fmla="*/ 488 h 492"/>
              <a:gd name="T86" fmla="*/ 2006 w 2957"/>
              <a:gd name="T87" fmla="*/ 489 h 492"/>
              <a:gd name="T88" fmla="*/ 2062 w 2957"/>
              <a:gd name="T89" fmla="*/ 273 h 492"/>
              <a:gd name="T90" fmla="*/ 2134 w 2957"/>
              <a:gd name="T91" fmla="*/ 319 h 492"/>
              <a:gd name="T92" fmla="*/ 2205 w 2957"/>
              <a:gd name="T93" fmla="*/ 370 h 492"/>
              <a:gd name="T94" fmla="*/ 2274 w 2957"/>
              <a:gd name="T95" fmla="*/ 281 h 492"/>
              <a:gd name="T96" fmla="*/ 2331 w 2957"/>
              <a:gd name="T97" fmla="*/ 489 h 492"/>
              <a:gd name="T98" fmla="*/ 2373 w 2957"/>
              <a:gd name="T99" fmla="*/ 489 h 492"/>
              <a:gd name="T100" fmla="*/ 2414 w 2957"/>
              <a:gd name="T101" fmla="*/ 489 h 492"/>
              <a:gd name="T102" fmla="*/ 2460 w 2957"/>
              <a:gd name="T103" fmla="*/ 487 h 492"/>
              <a:gd name="T104" fmla="*/ 2503 w 2957"/>
              <a:gd name="T105" fmla="*/ 488 h 492"/>
              <a:gd name="T106" fmla="*/ 2546 w 2957"/>
              <a:gd name="T107" fmla="*/ 489 h 492"/>
              <a:gd name="T108" fmla="*/ 2590 w 2957"/>
              <a:gd name="T109" fmla="*/ 487 h 492"/>
              <a:gd name="T110" fmla="*/ 2633 w 2957"/>
              <a:gd name="T111" fmla="*/ 488 h 492"/>
              <a:gd name="T112" fmla="*/ 2674 w 2957"/>
              <a:gd name="T113" fmla="*/ 487 h 492"/>
              <a:gd name="T114" fmla="*/ 2718 w 2957"/>
              <a:gd name="T115" fmla="*/ 486 h 492"/>
              <a:gd name="T116" fmla="*/ 2760 w 2957"/>
              <a:gd name="T117" fmla="*/ 488 h 492"/>
              <a:gd name="T118" fmla="*/ 2805 w 2957"/>
              <a:gd name="T119" fmla="*/ 488 h 492"/>
              <a:gd name="T120" fmla="*/ 2848 w 2957"/>
              <a:gd name="T121" fmla="*/ 489 h 492"/>
              <a:gd name="T122" fmla="*/ 2889 w 2957"/>
              <a:gd name="T123" fmla="*/ 490 h 492"/>
              <a:gd name="T124" fmla="*/ 2933 w 2957"/>
              <a:gd name="T125" fmla="*/ 489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57" h="492">
                <a:moveTo>
                  <a:pt x="0" y="489"/>
                </a:moveTo>
                <a:lnTo>
                  <a:pt x="0" y="489"/>
                </a:lnTo>
                <a:lnTo>
                  <a:pt x="1" y="488"/>
                </a:lnTo>
                <a:lnTo>
                  <a:pt x="1" y="488"/>
                </a:lnTo>
                <a:lnTo>
                  <a:pt x="1" y="488"/>
                </a:lnTo>
                <a:lnTo>
                  <a:pt x="3" y="488"/>
                </a:lnTo>
                <a:lnTo>
                  <a:pt x="3" y="488"/>
                </a:lnTo>
                <a:lnTo>
                  <a:pt x="3" y="488"/>
                </a:lnTo>
                <a:lnTo>
                  <a:pt x="4" y="488"/>
                </a:lnTo>
                <a:lnTo>
                  <a:pt x="5" y="488"/>
                </a:lnTo>
                <a:lnTo>
                  <a:pt x="5" y="488"/>
                </a:lnTo>
                <a:lnTo>
                  <a:pt x="5" y="488"/>
                </a:lnTo>
                <a:lnTo>
                  <a:pt x="5" y="488"/>
                </a:lnTo>
                <a:lnTo>
                  <a:pt x="6" y="489"/>
                </a:lnTo>
                <a:lnTo>
                  <a:pt x="6" y="488"/>
                </a:lnTo>
                <a:lnTo>
                  <a:pt x="7" y="488"/>
                </a:lnTo>
                <a:lnTo>
                  <a:pt x="7" y="488"/>
                </a:lnTo>
                <a:lnTo>
                  <a:pt x="8" y="489"/>
                </a:lnTo>
                <a:lnTo>
                  <a:pt x="9" y="489"/>
                </a:lnTo>
                <a:lnTo>
                  <a:pt x="9" y="489"/>
                </a:lnTo>
                <a:lnTo>
                  <a:pt x="10" y="489"/>
                </a:lnTo>
                <a:lnTo>
                  <a:pt x="10" y="489"/>
                </a:lnTo>
                <a:lnTo>
                  <a:pt x="12" y="489"/>
                </a:lnTo>
                <a:lnTo>
                  <a:pt x="12" y="489"/>
                </a:lnTo>
                <a:lnTo>
                  <a:pt x="12" y="489"/>
                </a:lnTo>
                <a:lnTo>
                  <a:pt x="12" y="489"/>
                </a:lnTo>
                <a:lnTo>
                  <a:pt x="13" y="489"/>
                </a:lnTo>
                <a:lnTo>
                  <a:pt x="13" y="489"/>
                </a:lnTo>
                <a:lnTo>
                  <a:pt x="14" y="489"/>
                </a:lnTo>
                <a:lnTo>
                  <a:pt x="14" y="489"/>
                </a:lnTo>
                <a:lnTo>
                  <a:pt x="15" y="489"/>
                </a:lnTo>
                <a:lnTo>
                  <a:pt x="15" y="489"/>
                </a:lnTo>
                <a:lnTo>
                  <a:pt x="16" y="489"/>
                </a:lnTo>
                <a:lnTo>
                  <a:pt x="16" y="489"/>
                </a:lnTo>
                <a:lnTo>
                  <a:pt x="16" y="490"/>
                </a:lnTo>
                <a:lnTo>
                  <a:pt x="17" y="490"/>
                </a:lnTo>
                <a:lnTo>
                  <a:pt x="17" y="490"/>
                </a:lnTo>
                <a:lnTo>
                  <a:pt x="17" y="490"/>
                </a:lnTo>
                <a:lnTo>
                  <a:pt x="19" y="490"/>
                </a:lnTo>
                <a:lnTo>
                  <a:pt x="19" y="490"/>
                </a:lnTo>
                <a:lnTo>
                  <a:pt x="19" y="490"/>
                </a:lnTo>
                <a:lnTo>
                  <a:pt x="20" y="490"/>
                </a:lnTo>
                <a:lnTo>
                  <a:pt x="21" y="490"/>
                </a:lnTo>
                <a:lnTo>
                  <a:pt x="21" y="490"/>
                </a:lnTo>
                <a:lnTo>
                  <a:pt x="22" y="490"/>
                </a:lnTo>
                <a:lnTo>
                  <a:pt x="22" y="490"/>
                </a:lnTo>
                <a:lnTo>
                  <a:pt x="22" y="490"/>
                </a:lnTo>
                <a:lnTo>
                  <a:pt x="23" y="490"/>
                </a:lnTo>
                <a:lnTo>
                  <a:pt x="23" y="490"/>
                </a:lnTo>
                <a:lnTo>
                  <a:pt x="24" y="490"/>
                </a:lnTo>
                <a:lnTo>
                  <a:pt x="24" y="490"/>
                </a:lnTo>
                <a:lnTo>
                  <a:pt x="24" y="490"/>
                </a:lnTo>
                <a:lnTo>
                  <a:pt x="24" y="490"/>
                </a:lnTo>
                <a:lnTo>
                  <a:pt x="26" y="490"/>
                </a:lnTo>
                <a:lnTo>
                  <a:pt x="26" y="490"/>
                </a:lnTo>
                <a:lnTo>
                  <a:pt x="26" y="490"/>
                </a:lnTo>
                <a:lnTo>
                  <a:pt x="26" y="490"/>
                </a:lnTo>
                <a:lnTo>
                  <a:pt x="28" y="490"/>
                </a:lnTo>
                <a:lnTo>
                  <a:pt x="28" y="490"/>
                </a:lnTo>
                <a:lnTo>
                  <a:pt x="28" y="490"/>
                </a:lnTo>
                <a:lnTo>
                  <a:pt x="28" y="490"/>
                </a:lnTo>
                <a:lnTo>
                  <a:pt x="29" y="491"/>
                </a:lnTo>
                <a:lnTo>
                  <a:pt x="29" y="491"/>
                </a:lnTo>
                <a:lnTo>
                  <a:pt x="30" y="491"/>
                </a:lnTo>
                <a:lnTo>
                  <a:pt x="31" y="491"/>
                </a:lnTo>
                <a:lnTo>
                  <a:pt x="31" y="491"/>
                </a:lnTo>
                <a:lnTo>
                  <a:pt x="32" y="491"/>
                </a:lnTo>
                <a:lnTo>
                  <a:pt x="32" y="491"/>
                </a:lnTo>
                <a:lnTo>
                  <a:pt x="32" y="491"/>
                </a:lnTo>
                <a:lnTo>
                  <a:pt x="33" y="491"/>
                </a:lnTo>
                <a:lnTo>
                  <a:pt x="33" y="491"/>
                </a:lnTo>
                <a:lnTo>
                  <a:pt x="33" y="491"/>
                </a:lnTo>
                <a:lnTo>
                  <a:pt x="35" y="491"/>
                </a:lnTo>
                <a:lnTo>
                  <a:pt x="35" y="491"/>
                </a:lnTo>
                <a:lnTo>
                  <a:pt x="35" y="491"/>
                </a:lnTo>
                <a:lnTo>
                  <a:pt x="36" y="491"/>
                </a:lnTo>
                <a:lnTo>
                  <a:pt x="36" y="491"/>
                </a:lnTo>
                <a:lnTo>
                  <a:pt x="36" y="491"/>
                </a:lnTo>
                <a:lnTo>
                  <a:pt x="38" y="491"/>
                </a:lnTo>
                <a:lnTo>
                  <a:pt x="38" y="491"/>
                </a:lnTo>
                <a:lnTo>
                  <a:pt x="38" y="491"/>
                </a:lnTo>
                <a:lnTo>
                  <a:pt x="39" y="491"/>
                </a:lnTo>
                <a:lnTo>
                  <a:pt x="39" y="491"/>
                </a:lnTo>
                <a:lnTo>
                  <a:pt x="40" y="491"/>
                </a:lnTo>
                <a:lnTo>
                  <a:pt x="40" y="491"/>
                </a:lnTo>
                <a:lnTo>
                  <a:pt x="41" y="491"/>
                </a:lnTo>
                <a:lnTo>
                  <a:pt x="42" y="491"/>
                </a:lnTo>
                <a:lnTo>
                  <a:pt x="42" y="491"/>
                </a:lnTo>
                <a:lnTo>
                  <a:pt x="42" y="491"/>
                </a:lnTo>
                <a:lnTo>
                  <a:pt x="44" y="490"/>
                </a:lnTo>
                <a:lnTo>
                  <a:pt x="44" y="490"/>
                </a:lnTo>
                <a:lnTo>
                  <a:pt x="44" y="490"/>
                </a:lnTo>
                <a:lnTo>
                  <a:pt x="44" y="490"/>
                </a:lnTo>
                <a:lnTo>
                  <a:pt x="45" y="491"/>
                </a:lnTo>
                <a:lnTo>
                  <a:pt x="45" y="491"/>
                </a:lnTo>
                <a:lnTo>
                  <a:pt x="45" y="491"/>
                </a:lnTo>
                <a:lnTo>
                  <a:pt x="46" y="490"/>
                </a:lnTo>
                <a:lnTo>
                  <a:pt x="47" y="490"/>
                </a:lnTo>
                <a:lnTo>
                  <a:pt x="48" y="490"/>
                </a:lnTo>
                <a:lnTo>
                  <a:pt x="48" y="490"/>
                </a:lnTo>
                <a:lnTo>
                  <a:pt x="49" y="490"/>
                </a:lnTo>
                <a:lnTo>
                  <a:pt x="49" y="490"/>
                </a:lnTo>
                <a:lnTo>
                  <a:pt x="49" y="490"/>
                </a:lnTo>
                <a:lnTo>
                  <a:pt x="50" y="491"/>
                </a:lnTo>
                <a:lnTo>
                  <a:pt x="51" y="491"/>
                </a:lnTo>
                <a:lnTo>
                  <a:pt x="51" y="491"/>
                </a:lnTo>
                <a:lnTo>
                  <a:pt x="52" y="491"/>
                </a:lnTo>
                <a:lnTo>
                  <a:pt x="52" y="491"/>
                </a:lnTo>
                <a:lnTo>
                  <a:pt x="52" y="491"/>
                </a:lnTo>
                <a:lnTo>
                  <a:pt x="53" y="491"/>
                </a:lnTo>
                <a:lnTo>
                  <a:pt x="54" y="491"/>
                </a:lnTo>
                <a:lnTo>
                  <a:pt x="54" y="491"/>
                </a:lnTo>
                <a:lnTo>
                  <a:pt x="54" y="491"/>
                </a:lnTo>
                <a:lnTo>
                  <a:pt x="56" y="490"/>
                </a:lnTo>
                <a:lnTo>
                  <a:pt x="56" y="491"/>
                </a:lnTo>
                <a:lnTo>
                  <a:pt x="56" y="491"/>
                </a:lnTo>
                <a:lnTo>
                  <a:pt x="57" y="490"/>
                </a:lnTo>
                <a:lnTo>
                  <a:pt x="57" y="491"/>
                </a:lnTo>
                <a:lnTo>
                  <a:pt x="58" y="491"/>
                </a:lnTo>
                <a:lnTo>
                  <a:pt x="58" y="491"/>
                </a:lnTo>
                <a:lnTo>
                  <a:pt x="58" y="491"/>
                </a:lnTo>
                <a:lnTo>
                  <a:pt x="60" y="490"/>
                </a:lnTo>
                <a:lnTo>
                  <a:pt x="60" y="490"/>
                </a:lnTo>
                <a:lnTo>
                  <a:pt x="60" y="490"/>
                </a:lnTo>
                <a:lnTo>
                  <a:pt x="61" y="489"/>
                </a:lnTo>
                <a:lnTo>
                  <a:pt x="61" y="489"/>
                </a:lnTo>
                <a:lnTo>
                  <a:pt x="62" y="489"/>
                </a:lnTo>
                <a:lnTo>
                  <a:pt x="62" y="490"/>
                </a:lnTo>
                <a:lnTo>
                  <a:pt x="63" y="489"/>
                </a:lnTo>
                <a:lnTo>
                  <a:pt x="63" y="489"/>
                </a:lnTo>
                <a:lnTo>
                  <a:pt x="63" y="489"/>
                </a:lnTo>
                <a:lnTo>
                  <a:pt x="64" y="489"/>
                </a:lnTo>
                <a:lnTo>
                  <a:pt x="65" y="489"/>
                </a:lnTo>
                <a:lnTo>
                  <a:pt x="65" y="489"/>
                </a:lnTo>
                <a:lnTo>
                  <a:pt x="65" y="489"/>
                </a:lnTo>
                <a:lnTo>
                  <a:pt x="67" y="489"/>
                </a:lnTo>
                <a:lnTo>
                  <a:pt x="67" y="489"/>
                </a:lnTo>
                <a:lnTo>
                  <a:pt x="67" y="489"/>
                </a:lnTo>
                <a:lnTo>
                  <a:pt x="68" y="489"/>
                </a:lnTo>
                <a:lnTo>
                  <a:pt x="68" y="489"/>
                </a:lnTo>
                <a:lnTo>
                  <a:pt x="69" y="489"/>
                </a:lnTo>
                <a:lnTo>
                  <a:pt x="69" y="488"/>
                </a:lnTo>
                <a:lnTo>
                  <a:pt x="70" y="489"/>
                </a:lnTo>
                <a:lnTo>
                  <a:pt x="70" y="489"/>
                </a:lnTo>
                <a:lnTo>
                  <a:pt x="71" y="489"/>
                </a:lnTo>
                <a:lnTo>
                  <a:pt x="72" y="489"/>
                </a:lnTo>
                <a:lnTo>
                  <a:pt x="72" y="489"/>
                </a:lnTo>
                <a:lnTo>
                  <a:pt x="72" y="489"/>
                </a:lnTo>
                <a:lnTo>
                  <a:pt x="74" y="489"/>
                </a:lnTo>
                <a:lnTo>
                  <a:pt x="74" y="489"/>
                </a:lnTo>
                <a:lnTo>
                  <a:pt x="74" y="489"/>
                </a:lnTo>
                <a:lnTo>
                  <a:pt x="74" y="489"/>
                </a:lnTo>
                <a:lnTo>
                  <a:pt x="76" y="489"/>
                </a:lnTo>
                <a:lnTo>
                  <a:pt x="76" y="489"/>
                </a:lnTo>
                <a:lnTo>
                  <a:pt x="76" y="489"/>
                </a:lnTo>
                <a:lnTo>
                  <a:pt x="77" y="489"/>
                </a:lnTo>
                <a:lnTo>
                  <a:pt x="77" y="489"/>
                </a:lnTo>
                <a:lnTo>
                  <a:pt x="78" y="489"/>
                </a:lnTo>
                <a:lnTo>
                  <a:pt x="78" y="489"/>
                </a:lnTo>
                <a:lnTo>
                  <a:pt x="79" y="489"/>
                </a:lnTo>
                <a:lnTo>
                  <a:pt x="80" y="489"/>
                </a:lnTo>
                <a:lnTo>
                  <a:pt x="80" y="489"/>
                </a:lnTo>
                <a:lnTo>
                  <a:pt x="80" y="490"/>
                </a:lnTo>
                <a:lnTo>
                  <a:pt x="81" y="489"/>
                </a:lnTo>
                <a:lnTo>
                  <a:pt x="81" y="489"/>
                </a:lnTo>
                <a:lnTo>
                  <a:pt x="81" y="489"/>
                </a:lnTo>
                <a:lnTo>
                  <a:pt x="83" y="489"/>
                </a:lnTo>
                <a:lnTo>
                  <a:pt x="83" y="489"/>
                </a:lnTo>
                <a:lnTo>
                  <a:pt x="83" y="489"/>
                </a:lnTo>
                <a:lnTo>
                  <a:pt x="84" y="489"/>
                </a:lnTo>
                <a:lnTo>
                  <a:pt x="84" y="489"/>
                </a:lnTo>
                <a:lnTo>
                  <a:pt x="85" y="489"/>
                </a:lnTo>
                <a:lnTo>
                  <a:pt x="85" y="489"/>
                </a:lnTo>
                <a:lnTo>
                  <a:pt x="85" y="489"/>
                </a:lnTo>
                <a:lnTo>
                  <a:pt x="86" y="489"/>
                </a:lnTo>
                <a:lnTo>
                  <a:pt x="87" y="489"/>
                </a:lnTo>
                <a:lnTo>
                  <a:pt x="87" y="489"/>
                </a:lnTo>
                <a:lnTo>
                  <a:pt x="88" y="489"/>
                </a:lnTo>
                <a:lnTo>
                  <a:pt x="88" y="489"/>
                </a:lnTo>
                <a:lnTo>
                  <a:pt x="89" y="489"/>
                </a:lnTo>
                <a:lnTo>
                  <a:pt x="90" y="489"/>
                </a:lnTo>
                <a:lnTo>
                  <a:pt x="90" y="489"/>
                </a:lnTo>
                <a:lnTo>
                  <a:pt x="91" y="488"/>
                </a:lnTo>
                <a:lnTo>
                  <a:pt x="91" y="488"/>
                </a:lnTo>
                <a:lnTo>
                  <a:pt x="92" y="488"/>
                </a:lnTo>
                <a:lnTo>
                  <a:pt x="92" y="488"/>
                </a:lnTo>
                <a:lnTo>
                  <a:pt x="93" y="489"/>
                </a:lnTo>
                <a:lnTo>
                  <a:pt x="93" y="488"/>
                </a:lnTo>
                <a:lnTo>
                  <a:pt x="94" y="488"/>
                </a:lnTo>
                <a:lnTo>
                  <a:pt x="94" y="489"/>
                </a:lnTo>
                <a:lnTo>
                  <a:pt x="95" y="488"/>
                </a:lnTo>
                <a:lnTo>
                  <a:pt x="95" y="489"/>
                </a:lnTo>
                <a:lnTo>
                  <a:pt x="95" y="489"/>
                </a:lnTo>
                <a:lnTo>
                  <a:pt x="96" y="488"/>
                </a:lnTo>
                <a:lnTo>
                  <a:pt x="97" y="489"/>
                </a:lnTo>
                <a:lnTo>
                  <a:pt x="97" y="489"/>
                </a:lnTo>
                <a:lnTo>
                  <a:pt x="97" y="489"/>
                </a:lnTo>
                <a:lnTo>
                  <a:pt x="98" y="489"/>
                </a:lnTo>
                <a:lnTo>
                  <a:pt x="99" y="489"/>
                </a:lnTo>
                <a:lnTo>
                  <a:pt x="99" y="489"/>
                </a:lnTo>
                <a:lnTo>
                  <a:pt x="99" y="489"/>
                </a:lnTo>
                <a:lnTo>
                  <a:pt x="100" y="488"/>
                </a:lnTo>
                <a:lnTo>
                  <a:pt x="100" y="489"/>
                </a:lnTo>
                <a:lnTo>
                  <a:pt x="101" y="488"/>
                </a:lnTo>
                <a:lnTo>
                  <a:pt x="101" y="489"/>
                </a:lnTo>
                <a:lnTo>
                  <a:pt x="102" y="488"/>
                </a:lnTo>
                <a:lnTo>
                  <a:pt x="102" y="488"/>
                </a:lnTo>
                <a:lnTo>
                  <a:pt x="103" y="488"/>
                </a:lnTo>
                <a:lnTo>
                  <a:pt x="103" y="488"/>
                </a:lnTo>
                <a:lnTo>
                  <a:pt x="104" y="489"/>
                </a:lnTo>
                <a:lnTo>
                  <a:pt x="104" y="489"/>
                </a:lnTo>
                <a:lnTo>
                  <a:pt x="104" y="489"/>
                </a:lnTo>
                <a:lnTo>
                  <a:pt x="104" y="489"/>
                </a:lnTo>
                <a:lnTo>
                  <a:pt x="106" y="489"/>
                </a:lnTo>
                <a:lnTo>
                  <a:pt x="106" y="489"/>
                </a:lnTo>
                <a:lnTo>
                  <a:pt x="106" y="489"/>
                </a:lnTo>
                <a:lnTo>
                  <a:pt x="107" y="489"/>
                </a:lnTo>
                <a:lnTo>
                  <a:pt x="107" y="489"/>
                </a:lnTo>
                <a:lnTo>
                  <a:pt x="107" y="489"/>
                </a:lnTo>
                <a:lnTo>
                  <a:pt x="109" y="489"/>
                </a:lnTo>
                <a:lnTo>
                  <a:pt x="109" y="489"/>
                </a:lnTo>
                <a:lnTo>
                  <a:pt x="109" y="489"/>
                </a:lnTo>
                <a:lnTo>
                  <a:pt x="110" y="489"/>
                </a:lnTo>
                <a:lnTo>
                  <a:pt x="110" y="489"/>
                </a:lnTo>
                <a:lnTo>
                  <a:pt x="111" y="489"/>
                </a:lnTo>
                <a:lnTo>
                  <a:pt x="111" y="489"/>
                </a:lnTo>
                <a:lnTo>
                  <a:pt x="113" y="489"/>
                </a:lnTo>
                <a:lnTo>
                  <a:pt x="113" y="489"/>
                </a:lnTo>
                <a:lnTo>
                  <a:pt x="115" y="488"/>
                </a:lnTo>
                <a:lnTo>
                  <a:pt x="115" y="488"/>
                </a:lnTo>
                <a:lnTo>
                  <a:pt x="116" y="488"/>
                </a:lnTo>
                <a:lnTo>
                  <a:pt x="116" y="488"/>
                </a:lnTo>
                <a:lnTo>
                  <a:pt x="116" y="488"/>
                </a:lnTo>
                <a:lnTo>
                  <a:pt x="117" y="488"/>
                </a:lnTo>
                <a:lnTo>
                  <a:pt x="118" y="488"/>
                </a:lnTo>
                <a:lnTo>
                  <a:pt x="118" y="488"/>
                </a:lnTo>
                <a:lnTo>
                  <a:pt x="119" y="488"/>
                </a:lnTo>
                <a:lnTo>
                  <a:pt x="119" y="488"/>
                </a:lnTo>
                <a:lnTo>
                  <a:pt x="120" y="488"/>
                </a:lnTo>
                <a:lnTo>
                  <a:pt x="120" y="488"/>
                </a:lnTo>
                <a:lnTo>
                  <a:pt x="120" y="488"/>
                </a:lnTo>
                <a:lnTo>
                  <a:pt x="120" y="488"/>
                </a:lnTo>
                <a:lnTo>
                  <a:pt x="121" y="488"/>
                </a:lnTo>
                <a:lnTo>
                  <a:pt x="122" y="488"/>
                </a:lnTo>
                <a:lnTo>
                  <a:pt x="122" y="488"/>
                </a:lnTo>
                <a:lnTo>
                  <a:pt x="122" y="488"/>
                </a:lnTo>
                <a:lnTo>
                  <a:pt x="123" y="488"/>
                </a:lnTo>
                <a:lnTo>
                  <a:pt x="123" y="488"/>
                </a:lnTo>
                <a:lnTo>
                  <a:pt x="124" y="488"/>
                </a:lnTo>
                <a:lnTo>
                  <a:pt x="125" y="488"/>
                </a:lnTo>
                <a:lnTo>
                  <a:pt x="125" y="488"/>
                </a:lnTo>
                <a:lnTo>
                  <a:pt x="125" y="488"/>
                </a:lnTo>
                <a:lnTo>
                  <a:pt x="125" y="488"/>
                </a:lnTo>
                <a:lnTo>
                  <a:pt x="126" y="488"/>
                </a:lnTo>
                <a:lnTo>
                  <a:pt x="127" y="488"/>
                </a:lnTo>
                <a:lnTo>
                  <a:pt x="127" y="488"/>
                </a:lnTo>
                <a:lnTo>
                  <a:pt x="127" y="488"/>
                </a:lnTo>
                <a:lnTo>
                  <a:pt x="127" y="488"/>
                </a:lnTo>
                <a:lnTo>
                  <a:pt x="128" y="488"/>
                </a:lnTo>
                <a:lnTo>
                  <a:pt x="129" y="488"/>
                </a:lnTo>
                <a:lnTo>
                  <a:pt x="129" y="488"/>
                </a:lnTo>
                <a:lnTo>
                  <a:pt x="131" y="488"/>
                </a:lnTo>
                <a:lnTo>
                  <a:pt x="131" y="488"/>
                </a:lnTo>
                <a:lnTo>
                  <a:pt x="131" y="488"/>
                </a:lnTo>
                <a:lnTo>
                  <a:pt x="131" y="488"/>
                </a:lnTo>
                <a:lnTo>
                  <a:pt x="132" y="488"/>
                </a:lnTo>
                <a:lnTo>
                  <a:pt x="132" y="488"/>
                </a:lnTo>
                <a:lnTo>
                  <a:pt x="133" y="488"/>
                </a:lnTo>
                <a:lnTo>
                  <a:pt x="133" y="488"/>
                </a:lnTo>
                <a:lnTo>
                  <a:pt x="134" y="489"/>
                </a:lnTo>
                <a:lnTo>
                  <a:pt x="134" y="489"/>
                </a:lnTo>
                <a:lnTo>
                  <a:pt x="134" y="489"/>
                </a:lnTo>
                <a:lnTo>
                  <a:pt x="135" y="489"/>
                </a:lnTo>
                <a:lnTo>
                  <a:pt x="136" y="488"/>
                </a:lnTo>
                <a:lnTo>
                  <a:pt x="136" y="488"/>
                </a:lnTo>
                <a:lnTo>
                  <a:pt x="136" y="488"/>
                </a:lnTo>
                <a:lnTo>
                  <a:pt x="136" y="488"/>
                </a:lnTo>
                <a:lnTo>
                  <a:pt x="138" y="488"/>
                </a:lnTo>
                <a:lnTo>
                  <a:pt x="138" y="488"/>
                </a:lnTo>
                <a:lnTo>
                  <a:pt x="138" y="488"/>
                </a:lnTo>
                <a:lnTo>
                  <a:pt x="139" y="488"/>
                </a:lnTo>
                <a:lnTo>
                  <a:pt x="139" y="488"/>
                </a:lnTo>
                <a:lnTo>
                  <a:pt x="139" y="488"/>
                </a:lnTo>
                <a:lnTo>
                  <a:pt x="140" y="488"/>
                </a:lnTo>
                <a:lnTo>
                  <a:pt x="141" y="488"/>
                </a:lnTo>
                <a:lnTo>
                  <a:pt x="141" y="488"/>
                </a:lnTo>
                <a:lnTo>
                  <a:pt x="142" y="488"/>
                </a:lnTo>
                <a:lnTo>
                  <a:pt x="142" y="488"/>
                </a:lnTo>
                <a:lnTo>
                  <a:pt x="143" y="489"/>
                </a:lnTo>
                <a:lnTo>
                  <a:pt x="143" y="489"/>
                </a:lnTo>
                <a:lnTo>
                  <a:pt x="143" y="489"/>
                </a:lnTo>
                <a:lnTo>
                  <a:pt x="145" y="488"/>
                </a:lnTo>
                <a:lnTo>
                  <a:pt x="145" y="488"/>
                </a:lnTo>
                <a:lnTo>
                  <a:pt x="145" y="488"/>
                </a:lnTo>
                <a:lnTo>
                  <a:pt x="145" y="488"/>
                </a:lnTo>
                <a:lnTo>
                  <a:pt x="146" y="488"/>
                </a:lnTo>
                <a:lnTo>
                  <a:pt x="146" y="488"/>
                </a:lnTo>
                <a:lnTo>
                  <a:pt x="147" y="488"/>
                </a:lnTo>
                <a:lnTo>
                  <a:pt x="148" y="488"/>
                </a:lnTo>
                <a:lnTo>
                  <a:pt x="148" y="488"/>
                </a:lnTo>
                <a:lnTo>
                  <a:pt x="149" y="488"/>
                </a:lnTo>
                <a:lnTo>
                  <a:pt x="149" y="488"/>
                </a:lnTo>
                <a:lnTo>
                  <a:pt x="150" y="488"/>
                </a:lnTo>
                <a:lnTo>
                  <a:pt x="150" y="488"/>
                </a:lnTo>
                <a:lnTo>
                  <a:pt x="150" y="488"/>
                </a:lnTo>
                <a:lnTo>
                  <a:pt x="150" y="488"/>
                </a:lnTo>
                <a:lnTo>
                  <a:pt x="152" y="488"/>
                </a:lnTo>
                <a:lnTo>
                  <a:pt x="152" y="488"/>
                </a:lnTo>
                <a:lnTo>
                  <a:pt x="153" y="488"/>
                </a:lnTo>
                <a:lnTo>
                  <a:pt x="154" y="488"/>
                </a:lnTo>
                <a:lnTo>
                  <a:pt x="154" y="488"/>
                </a:lnTo>
                <a:lnTo>
                  <a:pt x="154" y="488"/>
                </a:lnTo>
                <a:lnTo>
                  <a:pt x="155" y="489"/>
                </a:lnTo>
                <a:lnTo>
                  <a:pt x="156" y="489"/>
                </a:lnTo>
                <a:lnTo>
                  <a:pt x="157" y="489"/>
                </a:lnTo>
                <a:lnTo>
                  <a:pt x="157" y="489"/>
                </a:lnTo>
                <a:lnTo>
                  <a:pt x="158" y="489"/>
                </a:lnTo>
                <a:lnTo>
                  <a:pt x="158" y="489"/>
                </a:lnTo>
                <a:lnTo>
                  <a:pt x="159" y="489"/>
                </a:lnTo>
                <a:lnTo>
                  <a:pt x="159" y="489"/>
                </a:lnTo>
                <a:lnTo>
                  <a:pt x="159" y="489"/>
                </a:lnTo>
                <a:lnTo>
                  <a:pt x="159" y="489"/>
                </a:lnTo>
                <a:lnTo>
                  <a:pt x="161" y="488"/>
                </a:lnTo>
                <a:lnTo>
                  <a:pt x="161" y="488"/>
                </a:lnTo>
                <a:lnTo>
                  <a:pt x="162" y="488"/>
                </a:lnTo>
                <a:lnTo>
                  <a:pt x="162" y="489"/>
                </a:lnTo>
                <a:lnTo>
                  <a:pt x="162" y="489"/>
                </a:lnTo>
                <a:lnTo>
                  <a:pt x="163" y="489"/>
                </a:lnTo>
                <a:lnTo>
                  <a:pt x="164" y="488"/>
                </a:lnTo>
                <a:lnTo>
                  <a:pt x="164" y="488"/>
                </a:lnTo>
                <a:lnTo>
                  <a:pt x="165" y="488"/>
                </a:lnTo>
                <a:lnTo>
                  <a:pt x="166" y="489"/>
                </a:lnTo>
                <a:lnTo>
                  <a:pt x="166" y="489"/>
                </a:lnTo>
                <a:lnTo>
                  <a:pt x="166" y="489"/>
                </a:lnTo>
                <a:lnTo>
                  <a:pt x="167" y="489"/>
                </a:lnTo>
                <a:lnTo>
                  <a:pt x="168" y="489"/>
                </a:lnTo>
                <a:lnTo>
                  <a:pt x="168" y="489"/>
                </a:lnTo>
                <a:lnTo>
                  <a:pt x="168" y="489"/>
                </a:lnTo>
                <a:lnTo>
                  <a:pt x="169" y="489"/>
                </a:lnTo>
                <a:lnTo>
                  <a:pt x="170" y="489"/>
                </a:lnTo>
                <a:lnTo>
                  <a:pt x="170" y="489"/>
                </a:lnTo>
                <a:lnTo>
                  <a:pt x="170" y="488"/>
                </a:lnTo>
                <a:lnTo>
                  <a:pt x="171" y="488"/>
                </a:lnTo>
                <a:lnTo>
                  <a:pt x="171" y="489"/>
                </a:lnTo>
                <a:lnTo>
                  <a:pt x="172" y="489"/>
                </a:lnTo>
                <a:lnTo>
                  <a:pt x="173" y="488"/>
                </a:lnTo>
                <a:lnTo>
                  <a:pt x="173" y="489"/>
                </a:lnTo>
                <a:lnTo>
                  <a:pt x="174" y="489"/>
                </a:lnTo>
                <a:lnTo>
                  <a:pt x="175" y="488"/>
                </a:lnTo>
                <a:lnTo>
                  <a:pt x="175" y="488"/>
                </a:lnTo>
                <a:lnTo>
                  <a:pt x="175" y="488"/>
                </a:lnTo>
                <a:lnTo>
                  <a:pt x="175" y="488"/>
                </a:lnTo>
                <a:lnTo>
                  <a:pt x="176" y="489"/>
                </a:lnTo>
                <a:lnTo>
                  <a:pt x="177" y="488"/>
                </a:lnTo>
                <a:lnTo>
                  <a:pt x="177" y="489"/>
                </a:lnTo>
                <a:lnTo>
                  <a:pt x="177" y="488"/>
                </a:lnTo>
                <a:lnTo>
                  <a:pt x="178" y="489"/>
                </a:lnTo>
                <a:lnTo>
                  <a:pt x="178" y="489"/>
                </a:lnTo>
                <a:lnTo>
                  <a:pt x="178" y="489"/>
                </a:lnTo>
                <a:lnTo>
                  <a:pt x="180" y="488"/>
                </a:lnTo>
                <a:lnTo>
                  <a:pt x="180" y="488"/>
                </a:lnTo>
                <a:lnTo>
                  <a:pt x="180" y="488"/>
                </a:lnTo>
                <a:lnTo>
                  <a:pt x="181" y="488"/>
                </a:lnTo>
                <a:lnTo>
                  <a:pt x="181" y="489"/>
                </a:lnTo>
                <a:lnTo>
                  <a:pt x="182" y="489"/>
                </a:lnTo>
                <a:lnTo>
                  <a:pt x="182" y="489"/>
                </a:lnTo>
                <a:lnTo>
                  <a:pt x="182" y="489"/>
                </a:lnTo>
                <a:lnTo>
                  <a:pt x="184" y="489"/>
                </a:lnTo>
                <a:lnTo>
                  <a:pt x="184" y="489"/>
                </a:lnTo>
                <a:lnTo>
                  <a:pt x="184" y="489"/>
                </a:lnTo>
                <a:lnTo>
                  <a:pt x="185" y="489"/>
                </a:lnTo>
                <a:lnTo>
                  <a:pt x="186" y="489"/>
                </a:lnTo>
                <a:lnTo>
                  <a:pt x="186" y="489"/>
                </a:lnTo>
                <a:lnTo>
                  <a:pt x="186" y="489"/>
                </a:lnTo>
                <a:lnTo>
                  <a:pt x="187" y="489"/>
                </a:lnTo>
                <a:lnTo>
                  <a:pt x="187" y="489"/>
                </a:lnTo>
                <a:lnTo>
                  <a:pt x="187" y="489"/>
                </a:lnTo>
                <a:lnTo>
                  <a:pt x="189" y="489"/>
                </a:lnTo>
                <a:lnTo>
                  <a:pt x="189" y="489"/>
                </a:lnTo>
                <a:lnTo>
                  <a:pt x="189" y="489"/>
                </a:lnTo>
                <a:lnTo>
                  <a:pt x="190" y="489"/>
                </a:lnTo>
                <a:lnTo>
                  <a:pt x="190" y="488"/>
                </a:lnTo>
                <a:lnTo>
                  <a:pt x="191" y="488"/>
                </a:lnTo>
                <a:lnTo>
                  <a:pt x="191" y="488"/>
                </a:lnTo>
                <a:lnTo>
                  <a:pt x="192" y="489"/>
                </a:lnTo>
                <a:lnTo>
                  <a:pt x="193" y="488"/>
                </a:lnTo>
                <a:lnTo>
                  <a:pt x="193" y="488"/>
                </a:lnTo>
                <a:lnTo>
                  <a:pt x="193" y="488"/>
                </a:lnTo>
                <a:lnTo>
                  <a:pt x="194" y="488"/>
                </a:lnTo>
                <a:lnTo>
                  <a:pt x="194" y="488"/>
                </a:lnTo>
                <a:lnTo>
                  <a:pt x="195" y="488"/>
                </a:lnTo>
                <a:lnTo>
                  <a:pt x="195" y="488"/>
                </a:lnTo>
                <a:lnTo>
                  <a:pt x="196" y="489"/>
                </a:lnTo>
                <a:lnTo>
                  <a:pt x="196" y="489"/>
                </a:lnTo>
                <a:lnTo>
                  <a:pt x="197" y="489"/>
                </a:lnTo>
                <a:lnTo>
                  <a:pt x="197" y="488"/>
                </a:lnTo>
                <a:lnTo>
                  <a:pt x="198" y="489"/>
                </a:lnTo>
                <a:lnTo>
                  <a:pt x="198" y="489"/>
                </a:lnTo>
                <a:lnTo>
                  <a:pt x="198" y="489"/>
                </a:lnTo>
                <a:lnTo>
                  <a:pt x="198" y="489"/>
                </a:lnTo>
                <a:lnTo>
                  <a:pt x="200" y="489"/>
                </a:lnTo>
                <a:lnTo>
                  <a:pt x="200" y="489"/>
                </a:lnTo>
                <a:lnTo>
                  <a:pt x="200" y="489"/>
                </a:lnTo>
                <a:lnTo>
                  <a:pt x="201" y="489"/>
                </a:lnTo>
                <a:lnTo>
                  <a:pt x="202" y="489"/>
                </a:lnTo>
                <a:lnTo>
                  <a:pt x="202" y="489"/>
                </a:lnTo>
                <a:lnTo>
                  <a:pt x="202" y="489"/>
                </a:lnTo>
                <a:lnTo>
                  <a:pt x="202" y="489"/>
                </a:lnTo>
                <a:lnTo>
                  <a:pt x="203" y="489"/>
                </a:lnTo>
                <a:lnTo>
                  <a:pt x="204" y="489"/>
                </a:lnTo>
                <a:lnTo>
                  <a:pt x="204" y="489"/>
                </a:lnTo>
                <a:lnTo>
                  <a:pt x="205" y="489"/>
                </a:lnTo>
                <a:lnTo>
                  <a:pt x="205" y="489"/>
                </a:lnTo>
                <a:lnTo>
                  <a:pt x="206" y="489"/>
                </a:lnTo>
                <a:lnTo>
                  <a:pt x="206" y="489"/>
                </a:lnTo>
                <a:lnTo>
                  <a:pt x="207" y="489"/>
                </a:lnTo>
                <a:lnTo>
                  <a:pt x="207" y="489"/>
                </a:lnTo>
                <a:lnTo>
                  <a:pt x="207" y="489"/>
                </a:lnTo>
                <a:lnTo>
                  <a:pt x="208" y="490"/>
                </a:lnTo>
                <a:lnTo>
                  <a:pt x="209" y="489"/>
                </a:lnTo>
                <a:lnTo>
                  <a:pt x="209" y="489"/>
                </a:lnTo>
                <a:lnTo>
                  <a:pt x="210" y="489"/>
                </a:lnTo>
                <a:lnTo>
                  <a:pt x="210" y="489"/>
                </a:lnTo>
                <a:lnTo>
                  <a:pt x="210" y="489"/>
                </a:lnTo>
                <a:lnTo>
                  <a:pt x="211" y="489"/>
                </a:lnTo>
                <a:lnTo>
                  <a:pt x="212" y="490"/>
                </a:lnTo>
                <a:lnTo>
                  <a:pt x="212" y="489"/>
                </a:lnTo>
                <a:lnTo>
                  <a:pt x="213" y="489"/>
                </a:lnTo>
                <a:lnTo>
                  <a:pt x="213" y="489"/>
                </a:lnTo>
                <a:lnTo>
                  <a:pt x="213" y="490"/>
                </a:lnTo>
                <a:lnTo>
                  <a:pt x="214" y="490"/>
                </a:lnTo>
                <a:lnTo>
                  <a:pt x="214" y="489"/>
                </a:lnTo>
                <a:lnTo>
                  <a:pt x="216" y="489"/>
                </a:lnTo>
                <a:lnTo>
                  <a:pt x="216" y="489"/>
                </a:lnTo>
                <a:lnTo>
                  <a:pt x="217" y="489"/>
                </a:lnTo>
                <a:lnTo>
                  <a:pt x="218" y="489"/>
                </a:lnTo>
                <a:lnTo>
                  <a:pt x="218" y="489"/>
                </a:lnTo>
                <a:lnTo>
                  <a:pt x="219" y="489"/>
                </a:lnTo>
                <a:lnTo>
                  <a:pt x="219" y="489"/>
                </a:lnTo>
                <a:lnTo>
                  <a:pt x="220" y="489"/>
                </a:lnTo>
                <a:lnTo>
                  <a:pt x="220" y="489"/>
                </a:lnTo>
                <a:lnTo>
                  <a:pt x="220" y="489"/>
                </a:lnTo>
                <a:lnTo>
                  <a:pt x="221" y="489"/>
                </a:lnTo>
                <a:lnTo>
                  <a:pt x="221" y="489"/>
                </a:lnTo>
                <a:lnTo>
                  <a:pt x="221" y="489"/>
                </a:lnTo>
                <a:lnTo>
                  <a:pt x="223" y="489"/>
                </a:lnTo>
                <a:lnTo>
                  <a:pt x="223" y="489"/>
                </a:lnTo>
                <a:lnTo>
                  <a:pt x="223" y="489"/>
                </a:lnTo>
                <a:lnTo>
                  <a:pt x="225" y="489"/>
                </a:lnTo>
                <a:lnTo>
                  <a:pt x="225" y="489"/>
                </a:lnTo>
                <a:lnTo>
                  <a:pt x="225" y="489"/>
                </a:lnTo>
                <a:lnTo>
                  <a:pt x="225" y="489"/>
                </a:lnTo>
                <a:lnTo>
                  <a:pt x="226" y="489"/>
                </a:lnTo>
                <a:lnTo>
                  <a:pt x="227" y="489"/>
                </a:lnTo>
                <a:lnTo>
                  <a:pt x="227" y="489"/>
                </a:lnTo>
                <a:lnTo>
                  <a:pt x="228" y="489"/>
                </a:lnTo>
                <a:lnTo>
                  <a:pt x="229" y="489"/>
                </a:lnTo>
                <a:lnTo>
                  <a:pt x="229" y="489"/>
                </a:lnTo>
                <a:lnTo>
                  <a:pt x="229" y="489"/>
                </a:lnTo>
                <a:lnTo>
                  <a:pt x="230" y="489"/>
                </a:lnTo>
                <a:lnTo>
                  <a:pt x="230" y="489"/>
                </a:lnTo>
                <a:lnTo>
                  <a:pt x="231" y="489"/>
                </a:lnTo>
                <a:lnTo>
                  <a:pt x="232" y="489"/>
                </a:lnTo>
                <a:lnTo>
                  <a:pt x="232" y="489"/>
                </a:lnTo>
                <a:lnTo>
                  <a:pt x="232" y="489"/>
                </a:lnTo>
                <a:lnTo>
                  <a:pt x="232" y="489"/>
                </a:lnTo>
                <a:lnTo>
                  <a:pt x="233" y="489"/>
                </a:lnTo>
                <a:lnTo>
                  <a:pt x="233" y="489"/>
                </a:lnTo>
                <a:lnTo>
                  <a:pt x="234" y="489"/>
                </a:lnTo>
                <a:lnTo>
                  <a:pt x="235" y="489"/>
                </a:lnTo>
                <a:lnTo>
                  <a:pt x="235" y="489"/>
                </a:lnTo>
                <a:lnTo>
                  <a:pt x="236" y="489"/>
                </a:lnTo>
                <a:lnTo>
                  <a:pt x="236" y="489"/>
                </a:lnTo>
                <a:lnTo>
                  <a:pt x="237" y="489"/>
                </a:lnTo>
                <a:lnTo>
                  <a:pt x="237" y="489"/>
                </a:lnTo>
                <a:lnTo>
                  <a:pt x="237" y="489"/>
                </a:lnTo>
                <a:lnTo>
                  <a:pt x="237" y="489"/>
                </a:lnTo>
                <a:lnTo>
                  <a:pt x="239" y="489"/>
                </a:lnTo>
                <a:lnTo>
                  <a:pt x="239" y="489"/>
                </a:lnTo>
                <a:lnTo>
                  <a:pt x="240" y="489"/>
                </a:lnTo>
                <a:lnTo>
                  <a:pt x="241" y="488"/>
                </a:lnTo>
                <a:lnTo>
                  <a:pt x="241" y="489"/>
                </a:lnTo>
                <a:lnTo>
                  <a:pt x="241" y="489"/>
                </a:lnTo>
                <a:lnTo>
                  <a:pt x="242" y="488"/>
                </a:lnTo>
                <a:lnTo>
                  <a:pt x="242" y="488"/>
                </a:lnTo>
                <a:lnTo>
                  <a:pt x="242" y="488"/>
                </a:lnTo>
                <a:lnTo>
                  <a:pt x="244" y="488"/>
                </a:lnTo>
                <a:lnTo>
                  <a:pt x="244" y="488"/>
                </a:lnTo>
                <a:lnTo>
                  <a:pt x="244" y="488"/>
                </a:lnTo>
                <a:lnTo>
                  <a:pt x="245" y="488"/>
                </a:lnTo>
                <a:lnTo>
                  <a:pt x="245" y="488"/>
                </a:lnTo>
                <a:lnTo>
                  <a:pt x="246" y="488"/>
                </a:lnTo>
                <a:lnTo>
                  <a:pt x="246" y="488"/>
                </a:lnTo>
                <a:lnTo>
                  <a:pt x="246" y="488"/>
                </a:lnTo>
                <a:lnTo>
                  <a:pt x="247" y="488"/>
                </a:lnTo>
                <a:lnTo>
                  <a:pt x="248" y="488"/>
                </a:lnTo>
                <a:lnTo>
                  <a:pt x="248" y="488"/>
                </a:lnTo>
                <a:lnTo>
                  <a:pt x="248" y="488"/>
                </a:lnTo>
                <a:lnTo>
                  <a:pt x="249" y="488"/>
                </a:lnTo>
                <a:lnTo>
                  <a:pt x="249" y="488"/>
                </a:lnTo>
                <a:lnTo>
                  <a:pt x="249" y="488"/>
                </a:lnTo>
                <a:lnTo>
                  <a:pt x="250" y="488"/>
                </a:lnTo>
                <a:lnTo>
                  <a:pt x="250" y="488"/>
                </a:lnTo>
                <a:lnTo>
                  <a:pt x="251" y="488"/>
                </a:lnTo>
                <a:lnTo>
                  <a:pt x="251" y="488"/>
                </a:lnTo>
                <a:lnTo>
                  <a:pt x="251" y="488"/>
                </a:lnTo>
                <a:lnTo>
                  <a:pt x="252" y="488"/>
                </a:lnTo>
                <a:lnTo>
                  <a:pt x="253" y="488"/>
                </a:lnTo>
                <a:lnTo>
                  <a:pt x="253" y="488"/>
                </a:lnTo>
                <a:lnTo>
                  <a:pt x="255" y="488"/>
                </a:lnTo>
                <a:lnTo>
                  <a:pt x="255" y="488"/>
                </a:lnTo>
                <a:lnTo>
                  <a:pt x="255" y="488"/>
                </a:lnTo>
                <a:lnTo>
                  <a:pt x="255" y="488"/>
                </a:lnTo>
                <a:lnTo>
                  <a:pt x="255" y="488"/>
                </a:lnTo>
                <a:lnTo>
                  <a:pt x="256" y="489"/>
                </a:lnTo>
                <a:lnTo>
                  <a:pt x="257" y="489"/>
                </a:lnTo>
                <a:lnTo>
                  <a:pt x="257" y="489"/>
                </a:lnTo>
                <a:lnTo>
                  <a:pt x="257" y="489"/>
                </a:lnTo>
                <a:lnTo>
                  <a:pt x="258" y="488"/>
                </a:lnTo>
                <a:lnTo>
                  <a:pt x="258" y="488"/>
                </a:lnTo>
                <a:lnTo>
                  <a:pt x="259" y="488"/>
                </a:lnTo>
                <a:lnTo>
                  <a:pt x="260" y="488"/>
                </a:lnTo>
                <a:lnTo>
                  <a:pt x="260" y="488"/>
                </a:lnTo>
                <a:lnTo>
                  <a:pt x="260" y="488"/>
                </a:lnTo>
                <a:lnTo>
                  <a:pt x="260" y="488"/>
                </a:lnTo>
                <a:lnTo>
                  <a:pt x="262" y="488"/>
                </a:lnTo>
                <a:lnTo>
                  <a:pt x="262" y="488"/>
                </a:lnTo>
                <a:lnTo>
                  <a:pt x="262" y="488"/>
                </a:lnTo>
                <a:lnTo>
                  <a:pt x="264" y="488"/>
                </a:lnTo>
                <a:lnTo>
                  <a:pt x="264" y="488"/>
                </a:lnTo>
                <a:lnTo>
                  <a:pt x="265" y="489"/>
                </a:lnTo>
                <a:lnTo>
                  <a:pt x="265" y="489"/>
                </a:lnTo>
                <a:lnTo>
                  <a:pt x="266" y="488"/>
                </a:lnTo>
                <a:lnTo>
                  <a:pt x="267" y="488"/>
                </a:lnTo>
                <a:lnTo>
                  <a:pt x="267" y="488"/>
                </a:lnTo>
                <a:lnTo>
                  <a:pt x="268" y="488"/>
                </a:lnTo>
                <a:lnTo>
                  <a:pt x="269" y="488"/>
                </a:lnTo>
                <a:lnTo>
                  <a:pt x="269" y="488"/>
                </a:lnTo>
                <a:lnTo>
                  <a:pt x="269" y="488"/>
                </a:lnTo>
                <a:lnTo>
                  <a:pt x="270" y="488"/>
                </a:lnTo>
                <a:lnTo>
                  <a:pt x="271" y="488"/>
                </a:lnTo>
                <a:lnTo>
                  <a:pt x="271" y="488"/>
                </a:lnTo>
                <a:lnTo>
                  <a:pt x="271" y="488"/>
                </a:lnTo>
                <a:lnTo>
                  <a:pt x="272" y="488"/>
                </a:lnTo>
                <a:lnTo>
                  <a:pt x="272" y="488"/>
                </a:lnTo>
                <a:lnTo>
                  <a:pt x="273" y="488"/>
                </a:lnTo>
                <a:lnTo>
                  <a:pt x="273" y="488"/>
                </a:lnTo>
                <a:lnTo>
                  <a:pt x="274" y="488"/>
                </a:lnTo>
                <a:lnTo>
                  <a:pt x="275" y="488"/>
                </a:lnTo>
                <a:lnTo>
                  <a:pt x="275" y="488"/>
                </a:lnTo>
                <a:lnTo>
                  <a:pt x="276" y="488"/>
                </a:lnTo>
                <a:lnTo>
                  <a:pt x="276" y="488"/>
                </a:lnTo>
                <a:lnTo>
                  <a:pt x="276" y="488"/>
                </a:lnTo>
                <a:lnTo>
                  <a:pt x="276" y="488"/>
                </a:lnTo>
                <a:lnTo>
                  <a:pt x="277" y="488"/>
                </a:lnTo>
                <a:lnTo>
                  <a:pt x="278" y="488"/>
                </a:lnTo>
                <a:lnTo>
                  <a:pt x="278" y="488"/>
                </a:lnTo>
                <a:lnTo>
                  <a:pt x="279" y="488"/>
                </a:lnTo>
                <a:lnTo>
                  <a:pt x="280" y="488"/>
                </a:lnTo>
                <a:lnTo>
                  <a:pt x="280" y="488"/>
                </a:lnTo>
                <a:lnTo>
                  <a:pt x="280" y="488"/>
                </a:lnTo>
                <a:lnTo>
                  <a:pt x="281" y="488"/>
                </a:lnTo>
                <a:lnTo>
                  <a:pt x="282" y="488"/>
                </a:lnTo>
                <a:lnTo>
                  <a:pt x="283" y="489"/>
                </a:lnTo>
                <a:lnTo>
                  <a:pt x="283" y="489"/>
                </a:lnTo>
                <a:lnTo>
                  <a:pt x="284" y="489"/>
                </a:lnTo>
                <a:lnTo>
                  <a:pt x="284" y="489"/>
                </a:lnTo>
                <a:lnTo>
                  <a:pt x="285" y="489"/>
                </a:lnTo>
                <a:lnTo>
                  <a:pt x="285" y="489"/>
                </a:lnTo>
                <a:lnTo>
                  <a:pt x="285" y="489"/>
                </a:lnTo>
                <a:lnTo>
                  <a:pt x="287" y="489"/>
                </a:lnTo>
                <a:lnTo>
                  <a:pt x="287" y="489"/>
                </a:lnTo>
                <a:lnTo>
                  <a:pt x="288" y="489"/>
                </a:lnTo>
                <a:lnTo>
                  <a:pt x="288" y="489"/>
                </a:lnTo>
                <a:lnTo>
                  <a:pt x="288" y="489"/>
                </a:lnTo>
                <a:lnTo>
                  <a:pt x="289" y="489"/>
                </a:lnTo>
                <a:lnTo>
                  <a:pt x="289" y="489"/>
                </a:lnTo>
                <a:lnTo>
                  <a:pt x="290" y="489"/>
                </a:lnTo>
                <a:lnTo>
                  <a:pt x="290" y="489"/>
                </a:lnTo>
                <a:lnTo>
                  <a:pt x="291" y="489"/>
                </a:lnTo>
                <a:lnTo>
                  <a:pt x="291" y="489"/>
                </a:lnTo>
                <a:lnTo>
                  <a:pt x="292" y="489"/>
                </a:lnTo>
                <a:lnTo>
                  <a:pt x="292" y="489"/>
                </a:lnTo>
                <a:lnTo>
                  <a:pt x="293" y="489"/>
                </a:lnTo>
                <a:lnTo>
                  <a:pt x="294" y="489"/>
                </a:lnTo>
                <a:lnTo>
                  <a:pt x="294" y="489"/>
                </a:lnTo>
                <a:lnTo>
                  <a:pt x="294" y="489"/>
                </a:lnTo>
                <a:lnTo>
                  <a:pt x="295" y="489"/>
                </a:lnTo>
                <a:lnTo>
                  <a:pt x="296" y="489"/>
                </a:lnTo>
                <a:lnTo>
                  <a:pt x="296" y="489"/>
                </a:lnTo>
                <a:lnTo>
                  <a:pt x="296" y="489"/>
                </a:lnTo>
                <a:lnTo>
                  <a:pt x="297" y="489"/>
                </a:lnTo>
                <a:lnTo>
                  <a:pt x="297" y="489"/>
                </a:lnTo>
                <a:lnTo>
                  <a:pt x="298" y="489"/>
                </a:lnTo>
                <a:lnTo>
                  <a:pt x="299" y="489"/>
                </a:lnTo>
                <a:lnTo>
                  <a:pt x="299" y="489"/>
                </a:lnTo>
                <a:lnTo>
                  <a:pt x="299" y="489"/>
                </a:lnTo>
                <a:lnTo>
                  <a:pt x="300" y="489"/>
                </a:lnTo>
                <a:lnTo>
                  <a:pt x="301" y="489"/>
                </a:lnTo>
                <a:lnTo>
                  <a:pt x="301" y="489"/>
                </a:lnTo>
                <a:lnTo>
                  <a:pt x="301" y="489"/>
                </a:lnTo>
                <a:lnTo>
                  <a:pt x="301" y="489"/>
                </a:lnTo>
                <a:lnTo>
                  <a:pt x="302" y="489"/>
                </a:lnTo>
                <a:lnTo>
                  <a:pt x="303" y="489"/>
                </a:lnTo>
                <a:lnTo>
                  <a:pt x="303" y="489"/>
                </a:lnTo>
                <a:lnTo>
                  <a:pt x="303" y="489"/>
                </a:lnTo>
                <a:lnTo>
                  <a:pt x="304" y="489"/>
                </a:lnTo>
                <a:lnTo>
                  <a:pt x="304" y="489"/>
                </a:lnTo>
                <a:lnTo>
                  <a:pt x="305" y="489"/>
                </a:lnTo>
                <a:lnTo>
                  <a:pt x="306" y="489"/>
                </a:lnTo>
                <a:lnTo>
                  <a:pt x="306" y="489"/>
                </a:lnTo>
                <a:lnTo>
                  <a:pt x="307" y="489"/>
                </a:lnTo>
                <a:lnTo>
                  <a:pt x="307" y="489"/>
                </a:lnTo>
                <a:lnTo>
                  <a:pt x="308" y="489"/>
                </a:lnTo>
                <a:lnTo>
                  <a:pt x="308" y="489"/>
                </a:lnTo>
                <a:lnTo>
                  <a:pt x="308" y="489"/>
                </a:lnTo>
                <a:lnTo>
                  <a:pt x="309" y="489"/>
                </a:lnTo>
                <a:lnTo>
                  <a:pt x="310" y="489"/>
                </a:lnTo>
                <a:lnTo>
                  <a:pt x="310" y="489"/>
                </a:lnTo>
                <a:lnTo>
                  <a:pt x="310" y="489"/>
                </a:lnTo>
                <a:lnTo>
                  <a:pt x="311" y="489"/>
                </a:lnTo>
                <a:lnTo>
                  <a:pt x="312" y="489"/>
                </a:lnTo>
                <a:lnTo>
                  <a:pt x="312" y="489"/>
                </a:lnTo>
                <a:lnTo>
                  <a:pt x="313" y="489"/>
                </a:lnTo>
                <a:lnTo>
                  <a:pt x="313" y="489"/>
                </a:lnTo>
                <a:lnTo>
                  <a:pt x="313" y="489"/>
                </a:lnTo>
                <a:lnTo>
                  <a:pt x="314" y="489"/>
                </a:lnTo>
                <a:lnTo>
                  <a:pt x="314" y="489"/>
                </a:lnTo>
                <a:lnTo>
                  <a:pt x="315" y="489"/>
                </a:lnTo>
                <a:lnTo>
                  <a:pt x="316" y="489"/>
                </a:lnTo>
                <a:lnTo>
                  <a:pt x="316" y="489"/>
                </a:lnTo>
                <a:lnTo>
                  <a:pt x="317" y="489"/>
                </a:lnTo>
                <a:lnTo>
                  <a:pt x="317" y="489"/>
                </a:lnTo>
                <a:lnTo>
                  <a:pt x="317" y="489"/>
                </a:lnTo>
                <a:lnTo>
                  <a:pt x="317" y="489"/>
                </a:lnTo>
                <a:lnTo>
                  <a:pt x="318" y="489"/>
                </a:lnTo>
                <a:lnTo>
                  <a:pt x="319" y="489"/>
                </a:lnTo>
                <a:lnTo>
                  <a:pt x="319" y="489"/>
                </a:lnTo>
                <a:lnTo>
                  <a:pt x="319" y="489"/>
                </a:lnTo>
                <a:lnTo>
                  <a:pt x="320" y="489"/>
                </a:lnTo>
                <a:lnTo>
                  <a:pt x="320" y="489"/>
                </a:lnTo>
                <a:lnTo>
                  <a:pt x="321" y="489"/>
                </a:lnTo>
                <a:lnTo>
                  <a:pt x="321" y="489"/>
                </a:lnTo>
                <a:lnTo>
                  <a:pt x="322" y="489"/>
                </a:lnTo>
                <a:lnTo>
                  <a:pt x="322" y="489"/>
                </a:lnTo>
                <a:lnTo>
                  <a:pt x="322" y="489"/>
                </a:lnTo>
                <a:lnTo>
                  <a:pt x="324" y="489"/>
                </a:lnTo>
                <a:lnTo>
                  <a:pt x="324" y="489"/>
                </a:lnTo>
                <a:lnTo>
                  <a:pt x="324" y="489"/>
                </a:lnTo>
                <a:lnTo>
                  <a:pt x="325" y="489"/>
                </a:lnTo>
                <a:lnTo>
                  <a:pt x="326" y="489"/>
                </a:lnTo>
                <a:lnTo>
                  <a:pt x="326" y="489"/>
                </a:lnTo>
                <a:lnTo>
                  <a:pt x="326" y="489"/>
                </a:lnTo>
                <a:lnTo>
                  <a:pt x="327" y="489"/>
                </a:lnTo>
                <a:lnTo>
                  <a:pt x="328" y="489"/>
                </a:lnTo>
                <a:lnTo>
                  <a:pt x="328" y="489"/>
                </a:lnTo>
                <a:lnTo>
                  <a:pt x="329" y="489"/>
                </a:lnTo>
                <a:lnTo>
                  <a:pt x="329" y="489"/>
                </a:lnTo>
                <a:lnTo>
                  <a:pt x="330" y="489"/>
                </a:lnTo>
                <a:lnTo>
                  <a:pt x="330" y="489"/>
                </a:lnTo>
                <a:lnTo>
                  <a:pt x="331" y="490"/>
                </a:lnTo>
                <a:lnTo>
                  <a:pt x="331" y="490"/>
                </a:lnTo>
                <a:lnTo>
                  <a:pt x="332" y="491"/>
                </a:lnTo>
                <a:lnTo>
                  <a:pt x="333" y="490"/>
                </a:lnTo>
                <a:lnTo>
                  <a:pt x="333" y="490"/>
                </a:lnTo>
                <a:lnTo>
                  <a:pt x="333" y="490"/>
                </a:lnTo>
                <a:lnTo>
                  <a:pt x="334" y="490"/>
                </a:lnTo>
                <a:lnTo>
                  <a:pt x="335" y="490"/>
                </a:lnTo>
                <a:lnTo>
                  <a:pt x="335" y="490"/>
                </a:lnTo>
                <a:lnTo>
                  <a:pt x="335" y="490"/>
                </a:lnTo>
                <a:lnTo>
                  <a:pt x="336" y="490"/>
                </a:lnTo>
                <a:lnTo>
                  <a:pt x="336" y="490"/>
                </a:lnTo>
                <a:lnTo>
                  <a:pt x="337" y="490"/>
                </a:lnTo>
                <a:lnTo>
                  <a:pt x="337" y="490"/>
                </a:lnTo>
                <a:lnTo>
                  <a:pt x="338" y="490"/>
                </a:lnTo>
                <a:lnTo>
                  <a:pt x="338" y="490"/>
                </a:lnTo>
                <a:lnTo>
                  <a:pt x="339" y="490"/>
                </a:lnTo>
                <a:lnTo>
                  <a:pt x="339" y="490"/>
                </a:lnTo>
                <a:lnTo>
                  <a:pt x="340" y="490"/>
                </a:lnTo>
                <a:lnTo>
                  <a:pt x="340" y="490"/>
                </a:lnTo>
                <a:lnTo>
                  <a:pt x="340" y="490"/>
                </a:lnTo>
                <a:lnTo>
                  <a:pt x="340" y="490"/>
                </a:lnTo>
                <a:lnTo>
                  <a:pt x="342" y="490"/>
                </a:lnTo>
                <a:lnTo>
                  <a:pt x="342" y="490"/>
                </a:lnTo>
                <a:lnTo>
                  <a:pt x="342" y="490"/>
                </a:lnTo>
                <a:lnTo>
                  <a:pt x="342" y="490"/>
                </a:lnTo>
                <a:lnTo>
                  <a:pt x="343" y="489"/>
                </a:lnTo>
                <a:lnTo>
                  <a:pt x="344" y="489"/>
                </a:lnTo>
                <a:lnTo>
                  <a:pt x="344" y="489"/>
                </a:lnTo>
                <a:lnTo>
                  <a:pt x="344" y="489"/>
                </a:lnTo>
                <a:lnTo>
                  <a:pt x="345" y="489"/>
                </a:lnTo>
                <a:lnTo>
                  <a:pt x="346" y="489"/>
                </a:lnTo>
                <a:lnTo>
                  <a:pt x="346" y="489"/>
                </a:lnTo>
                <a:lnTo>
                  <a:pt x="347" y="489"/>
                </a:lnTo>
                <a:lnTo>
                  <a:pt x="347" y="489"/>
                </a:lnTo>
                <a:lnTo>
                  <a:pt x="348" y="489"/>
                </a:lnTo>
                <a:lnTo>
                  <a:pt x="349" y="489"/>
                </a:lnTo>
                <a:lnTo>
                  <a:pt x="349" y="489"/>
                </a:lnTo>
                <a:lnTo>
                  <a:pt x="349" y="489"/>
                </a:lnTo>
                <a:lnTo>
                  <a:pt x="350" y="489"/>
                </a:lnTo>
                <a:lnTo>
                  <a:pt x="351" y="489"/>
                </a:lnTo>
                <a:lnTo>
                  <a:pt x="351" y="489"/>
                </a:lnTo>
                <a:lnTo>
                  <a:pt x="351" y="489"/>
                </a:lnTo>
                <a:lnTo>
                  <a:pt x="352" y="489"/>
                </a:lnTo>
                <a:lnTo>
                  <a:pt x="352" y="489"/>
                </a:lnTo>
                <a:lnTo>
                  <a:pt x="353" y="489"/>
                </a:lnTo>
                <a:lnTo>
                  <a:pt x="354" y="489"/>
                </a:lnTo>
                <a:lnTo>
                  <a:pt x="354" y="489"/>
                </a:lnTo>
                <a:lnTo>
                  <a:pt x="355" y="489"/>
                </a:lnTo>
                <a:lnTo>
                  <a:pt x="355" y="489"/>
                </a:lnTo>
                <a:lnTo>
                  <a:pt x="355" y="489"/>
                </a:lnTo>
                <a:lnTo>
                  <a:pt x="356" y="489"/>
                </a:lnTo>
                <a:lnTo>
                  <a:pt x="356" y="489"/>
                </a:lnTo>
                <a:lnTo>
                  <a:pt x="356" y="489"/>
                </a:lnTo>
                <a:lnTo>
                  <a:pt x="357" y="488"/>
                </a:lnTo>
                <a:lnTo>
                  <a:pt x="358" y="489"/>
                </a:lnTo>
                <a:lnTo>
                  <a:pt x="358" y="488"/>
                </a:lnTo>
                <a:lnTo>
                  <a:pt x="358" y="488"/>
                </a:lnTo>
                <a:lnTo>
                  <a:pt x="359" y="489"/>
                </a:lnTo>
                <a:lnTo>
                  <a:pt x="359" y="489"/>
                </a:lnTo>
                <a:lnTo>
                  <a:pt x="360" y="489"/>
                </a:lnTo>
                <a:lnTo>
                  <a:pt x="360" y="489"/>
                </a:lnTo>
                <a:lnTo>
                  <a:pt x="361" y="489"/>
                </a:lnTo>
                <a:lnTo>
                  <a:pt x="361" y="489"/>
                </a:lnTo>
                <a:lnTo>
                  <a:pt x="362" y="489"/>
                </a:lnTo>
                <a:lnTo>
                  <a:pt x="362" y="489"/>
                </a:lnTo>
                <a:lnTo>
                  <a:pt x="363" y="489"/>
                </a:lnTo>
                <a:lnTo>
                  <a:pt x="363" y="489"/>
                </a:lnTo>
                <a:lnTo>
                  <a:pt x="363" y="489"/>
                </a:lnTo>
                <a:lnTo>
                  <a:pt x="364" y="489"/>
                </a:lnTo>
                <a:lnTo>
                  <a:pt x="365" y="489"/>
                </a:lnTo>
                <a:lnTo>
                  <a:pt x="365" y="489"/>
                </a:lnTo>
                <a:lnTo>
                  <a:pt x="365" y="489"/>
                </a:lnTo>
                <a:lnTo>
                  <a:pt x="365" y="489"/>
                </a:lnTo>
                <a:lnTo>
                  <a:pt x="367" y="488"/>
                </a:lnTo>
                <a:lnTo>
                  <a:pt x="367" y="488"/>
                </a:lnTo>
                <a:lnTo>
                  <a:pt x="367" y="488"/>
                </a:lnTo>
                <a:lnTo>
                  <a:pt x="367" y="488"/>
                </a:lnTo>
                <a:lnTo>
                  <a:pt x="368" y="488"/>
                </a:lnTo>
                <a:lnTo>
                  <a:pt x="368" y="488"/>
                </a:lnTo>
                <a:lnTo>
                  <a:pt x="368" y="488"/>
                </a:lnTo>
                <a:lnTo>
                  <a:pt x="369" y="488"/>
                </a:lnTo>
                <a:lnTo>
                  <a:pt x="370" y="488"/>
                </a:lnTo>
                <a:lnTo>
                  <a:pt x="371" y="489"/>
                </a:lnTo>
                <a:lnTo>
                  <a:pt x="371" y="489"/>
                </a:lnTo>
                <a:lnTo>
                  <a:pt x="372" y="488"/>
                </a:lnTo>
                <a:lnTo>
                  <a:pt x="372" y="489"/>
                </a:lnTo>
                <a:lnTo>
                  <a:pt x="372" y="489"/>
                </a:lnTo>
                <a:lnTo>
                  <a:pt x="372" y="489"/>
                </a:lnTo>
                <a:lnTo>
                  <a:pt x="373" y="489"/>
                </a:lnTo>
                <a:lnTo>
                  <a:pt x="374" y="489"/>
                </a:lnTo>
                <a:lnTo>
                  <a:pt x="374" y="489"/>
                </a:lnTo>
                <a:lnTo>
                  <a:pt x="375" y="489"/>
                </a:lnTo>
                <a:lnTo>
                  <a:pt x="375" y="489"/>
                </a:lnTo>
                <a:lnTo>
                  <a:pt x="375" y="489"/>
                </a:lnTo>
                <a:lnTo>
                  <a:pt x="375" y="489"/>
                </a:lnTo>
                <a:lnTo>
                  <a:pt x="376" y="489"/>
                </a:lnTo>
                <a:lnTo>
                  <a:pt x="377" y="488"/>
                </a:lnTo>
                <a:lnTo>
                  <a:pt x="377" y="489"/>
                </a:lnTo>
                <a:lnTo>
                  <a:pt x="377" y="489"/>
                </a:lnTo>
                <a:lnTo>
                  <a:pt x="378" y="489"/>
                </a:lnTo>
                <a:lnTo>
                  <a:pt x="379" y="489"/>
                </a:lnTo>
                <a:lnTo>
                  <a:pt x="379" y="489"/>
                </a:lnTo>
                <a:lnTo>
                  <a:pt x="379" y="489"/>
                </a:lnTo>
                <a:lnTo>
                  <a:pt x="379" y="489"/>
                </a:lnTo>
                <a:lnTo>
                  <a:pt x="381" y="489"/>
                </a:lnTo>
                <a:lnTo>
                  <a:pt x="381" y="489"/>
                </a:lnTo>
                <a:lnTo>
                  <a:pt x="381" y="489"/>
                </a:lnTo>
                <a:lnTo>
                  <a:pt x="382" y="489"/>
                </a:lnTo>
                <a:lnTo>
                  <a:pt x="383" y="489"/>
                </a:lnTo>
                <a:lnTo>
                  <a:pt x="383" y="489"/>
                </a:lnTo>
                <a:lnTo>
                  <a:pt x="383" y="489"/>
                </a:lnTo>
                <a:lnTo>
                  <a:pt x="384" y="489"/>
                </a:lnTo>
                <a:lnTo>
                  <a:pt x="384" y="489"/>
                </a:lnTo>
                <a:lnTo>
                  <a:pt x="384" y="489"/>
                </a:lnTo>
                <a:lnTo>
                  <a:pt x="385" y="489"/>
                </a:lnTo>
                <a:lnTo>
                  <a:pt x="386" y="489"/>
                </a:lnTo>
                <a:lnTo>
                  <a:pt x="386" y="489"/>
                </a:lnTo>
                <a:lnTo>
                  <a:pt x="387" y="489"/>
                </a:lnTo>
                <a:lnTo>
                  <a:pt x="388" y="489"/>
                </a:lnTo>
                <a:lnTo>
                  <a:pt x="388" y="489"/>
                </a:lnTo>
                <a:lnTo>
                  <a:pt x="389" y="489"/>
                </a:lnTo>
                <a:lnTo>
                  <a:pt x="390" y="489"/>
                </a:lnTo>
                <a:lnTo>
                  <a:pt x="390" y="489"/>
                </a:lnTo>
                <a:lnTo>
                  <a:pt x="390" y="489"/>
                </a:lnTo>
                <a:lnTo>
                  <a:pt x="391" y="489"/>
                </a:lnTo>
                <a:lnTo>
                  <a:pt x="391" y="489"/>
                </a:lnTo>
                <a:lnTo>
                  <a:pt x="391" y="489"/>
                </a:lnTo>
                <a:lnTo>
                  <a:pt x="392" y="489"/>
                </a:lnTo>
                <a:lnTo>
                  <a:pt x="393" y="489"/>
                </a:lnTo>
                <a:lnTo>
                  <a:pt x="393" y="489"/>
                </a:lnTo>
                <a:lnTo>
                  <a:pt x="393" y="489"/>
                </a:lnTo>
                <a:lnTo>
                  <a:pt x="394" y="489"/>
                </a:lnTo>
                <a:lnTo>
                  <a:pt x="394" y="489"/>
                </a:lnTo>
                <a:lnTo>
                  <a:pt x="395" y="489"/>
                </a:lnTo>
                <a:lnTo>
                  <a:pt x="395" y="489"/>
                </a:lnTo>
                <a:lnTo>
                  <a:pt x="396" y="489"/>
                </a:lnTo>
                <a:lnTo>
                  <a:pt x="397" y="489"/>
                </a:lnTo>
                <a:lnTo>
                  <a:pt x="397" y="489"/>
                </a:lnTo>
                <a:lnTo>
                  <a:pt x="397" y="489"/>
                </a:lnTo>
                <a:lnTo>
                  <a:pt x="398" y="489"/>
                </a:lnTo>
                <a:lnTo>
                  <a:pt x="398" y="489"/>
                </a:lnTo>
                <a:lnTo>
                  <a:pt x="399" y="489"/>
                </a:lnTo>
                <a:lnTo>
                  <a:pt x="399" y="489"/>
                </a:lnTo>
                <a:lnTo>
                  <a:pt x="400" y="489"/>
                </a:lnTo>
                <a:lnTo>
                  <a:pt x="401" y="489"/>
                </a:lnTo>
                <a:lnTo>
                  <a:pt x="401" y="489"/>
                </a:lnTo>
                <a:lnTo>
                  <a:pt x="402" y="489"/>
                </a:lnTo>
                <a:lnTo>
                  <a:pt x="402" y="489"/>
                </a:lnTo>
                <a:lnTo>
                  <a:pt x="404" y="489"/>
                </a:lnTo>
                <a:lnTo>
                  <a:pt x="404" y="489"/>
                </a:lnTo>
                <a:lnTo>
                  <a:pt x="404" y="489"/>
                </a:lnTo>
                <a:lnTo>
                  <a:pt x="405" y="489"/>
                </a:lnTo>
                <a:lnTo>
                  <a:pt x="406" y="489"/>
                </a:lnTo>
                <a:lnTo>
                  <a:pt x="406" y="489"/>
                </a:lnTo>
                <a:lnTo>
                  <a:pt x="406" y="489"/>
                </a:lnTo>
                <a:lnTo>
                  <a:pt x="407" y="488"/>
                </a:lnTo>
                <a:lnTo>
                  <a:pt x="408" y="488"/>
                </a:lnTo>
                <a:lnTo>
                  <a:pt x="408" y="488"/>
                </a:lnTo>
                <a:lnTo>
                  <a:pt x="409" y="488"/>
                </a:lnTo>
                <a:lnTo>
                  <a:pt x="409" y="488"/>
                </a:lnTo>
                <a:lnTo>
                  <a:pt x="410" y="488"/>
                </a:lnTo>
                <a:lnTo>
                  <a:pt x="410" y="488"/>
                </a:lnTo>
                <a:lnTo>
                  <a:pt x="411" y="488"/>
                </a:lnTo>
                <a:lnTo>
                  <a:pt x="411" y="488"/>
                </a:lnTo>
                <a:lnTo>
                  <a:pt x="411" y="488"/>
                </a:lnTo>
                <a:lnTo>
                  <a:pt x="412" y="488"/>
                </a:lnTo>
                <a:lnTo>
                  <a:pt x="413" y="487"/>
                </a:lnTo>
                <a:lnTo>
                  <a:pt x="413" y="487"/>
                </a:lnTo>
                <a:lnTo>
                  <a:pt x="413" y="487"/>
                </a:lnTo>
                <a:lnTo>
                  <a:pt x="414" y="487"/>
                </a:lnTo>
                <a:lnTo>
                  <a:pt x="414" y="488"/>
                </a:lnTo>
                <a:lnTo>
                  <a:pt x="414" y="487"/>
                </a:lnTo>
                <a:lnTo>
                  <a:pt x="415" y="487"/>
                </a:lnTo>
                <a:lnTo>
                  <a:pt x="416" y="487"/>
                </a:lnTo>
                <a:lnTo>
                  <a:pt x="416" y="487"/>
                </a:lnTo>
                <a:lnTo>
                  <a:pt x="417" y="487"/>
                </a:lnTo>
                <a:lnTo>
                  <a:pt x="418" y="487"/>
                </a:lnTo>
                <a:lnTo>
                  <a:pt x="418" y="487"/>
                </a:lnTo>
                <a:lnTo>
                  <a:pt x="418" y="487"/>
                </a:lnTo>
                <a:lnTo>
                  <a:pt x="419" y="487"/>
                </a:lnTo>
                <a:lnTo>
                  <a:pt x="420" y="487"/>
                </a:lnTo>
                <a:lnTo>
                  <a:pt x="420" y="487"/>
                </a:lnTo>
                <a:lnTo>
                  <a:pt x="420" y="487"/>
                </a:lnTo>
                <a:lnTo>
                  <a:pt x="422" y="486"/>
                </a:lnTo>
                <a:lnTo>
                  <a:pt x="422" y="486"/>
                </a:lnTo>
                <a:lnTo>
                  <a:pt x="422" y="486"/>
                </a:lnTo>
                <a:lnTo>
                  <a:pt x="422" y="486"/>
                </a:lnTo>
                <a:lnTo>
                  <a:pt x="423" y="486"/>
                </a:lnTo>
                <a:lnTo>
                  <a:pt x="423" y="486"/>
                </a:lnTo>
                <a:lnTo>
                  <a:pt x="424" y="486"/>
                </a:lnTo>
                <a:lnTo>
                  <a:pt x="424" y="486"/>
                </a:lnTo>
                <a:lnTo>
                  <a:pt x="425" y="486"/>
                </a:lnTo>
                <a:lnTo>
                  <a:pt x="426" y="486"/>
                </a:lnTo>
                <a:lnTo>
                  <a:pt x="426" y="485"/>
                </a:lnTo>
                <a:lnTo>
                  <a:pt x="427" y="487"/>
                </a:lnTo>
                <a:lnTo>
                  <a:pt x="427" y="487"/>
                </a:lnTo>
                <a:lnTo>
                  <a:pt x="427" y="487"/>
                </a:lnTo>
                <a:lnTo>
                  <a:pt x="428" y="486"/>
                </a:lnTo>
                <a:lnTo>
                  <a:pt x="429" y="487"/>
                </a:lnTo>
                <a:lnTo>
                  <a:pt x="429" y="487"/>
                </a:lnTo>
                <a:lnTo>
                  <a:pt x="429" y="487"/>
                </a:lnTo>
                <a:lnTo>
                  <a:pt x="430" y="487"/>
                </a:lnTo>
                <a:lnTo>
                  <a:pt x="430" y="487"/>
                </a:lnTo>
                <a:lnTo>
                  <a:pt x="430" y="487"/>
                </a:lnTo>
                <a:lnTo>
                  <a:pt x="431" y="487"/>
                </a:lnTo>
                <a:lnTo>
                  <a:pt x="432" y="486"/>
                </a:lnTo>
                <a:lnTo>
                  <a:pt x="433" y="486"/>
                </a:lnTo>
                <a:lnTo>
                  <a:pt x="433" y="486"/>
                </a:lnTo>
                <a:lnTo>
                  <a:pt x="434" y="487"/>
                </a:lnTo>
                <a:lnTo>
                  <a:pt x="434" y="487"/>
                </a:lnTo>
                <a:lnTo>
                  <a:pt x="434" y="487"/>
                </a:lnTo>
                <a:lnTo>
                  <a:pt x="434" y="487"/>
                </a:lnTo>
                <a:lnTo>
                  <a:pt x="436" y="488"/>
                </a:lnTo>
                <a:lnTo>
                  <a:pt x="436" y="488"/>
                </a:lnTo>
                <a:lnTo>
                  <a:pt x="436" y="488"/>
                </a:lnTo>
                <a:lnTo>
                  <a:pt x="437" y="488"/>
                </a:lnTo>
                <a:lnTo>
                  <a:pt x="438" y="488"/>
                </a:lnTo>
                <a:lnTo>
                  <a:pt x="438" y="488"/>
                </a:lnTo>
                <a:lnTo>
                  <a:pt x="438" y="488"/>
                </a:lnTo>
                <a:lnTo>
                  <a:pt x="439" y="488"/>
                </a:lnTo>
                <a:lnTo>
                  <a:pt x="439" y="488"/>
                </a:lnTo>
                <a:lnTo>
                  <a:pt x="440" y="488"/>
                </a:lnTo>
                <a:lnTo>
                  <a:pt x="441" y="489"/>
                </a:lnTo>
                <a:lnTo>
                  <a:pt x="441" y="488"/>
                </a:lnTo>
                <a:lnTo>
                  <a:pt x="442" y="489"/>
                </a:lnTo>
                <a:lnTo>
                  <a:pt x="442" y="488"/>
                </a:lnTo>
                <a:lnTo>
                  <a:pt x="443" y="489"/>
                </a:lnTo>
                <a:lnTo>
                  <a:pt x="443" y="489"/>
                </a:lnTo>
                <a:lnTo>
                  <a:pt x="443" y="489"/>
                </a:lnTo>
                <a:lnTo>
                  <a:pt x="444" y="489"/>
                </a:lnTo>
                <a:lnTo>
                  <a:pt x="445" y="490"/>
                </a:lnTo>
                <a:lnTo>
                  <a:pt x="445" y="490"/>
                </a:lnTo>
                <a:lnTo>
                  <a:pt x="445" y="490"/>
                </a:lnTo>
                <a:lnTo>
                  <a:pt x="445" y="489"/>
                </a:lnTo>
                <a:lnTo>
                  <a:pt x="446" y="490"/>
                </a:lnTo>
                <a:lnTo>
                  <a:pt x="446" y="490"/>
                </a:lnTo>
                <a:lnTo>
                  <a:pt x="447" y="490"/>
                </a:lnTo>
                <a:lnTo>
                  <a:pt x="448" y="489"/>
                </a:lnTo>
                <a:lnTo>
                  <a:pt x="448" y="489"/>
                </a:lnTo>
                <a:lnTo>
                  <a:pt x="449" y="489"/>
                </a:lnTo>
                <a:lnTo>
                  <a:pt x="450" y="489"/>
                </a:lnTo>
                <a:lnTo>
                  <a:pt x="450" y="489"/>
                </a:lnTo>
                <a:lnTo>
                  <a:pt x="450" y="489"/>
                </a:lnTo>
                <a:lnTo>
                  <a:pt x="451" y="489"/>
                </a:lnTo>
                <a:lnTo>
                  <a:pt x="452" y="489"/>
                </a:lnTo>
                <a:lnTo>
                  <a:pt x="452" y="489"/>
                </a:lnTo>
                <a:lnTo>
                  <a:pt x="452" y="489"/>
                </a:lnTo>
                <a:lnTo>
                  <a:pt x="453" y="489"/>
                </a:lnTo>
                <a:lnTo>
                  <a:pt x="453" y="489"/>
                </a:lnTo>
                <a:lnTo>
                  <a:pt x="454" y="489"/>
                </a:lnTo>
                <a:lnTo>
                  <a:pt x="455" y="489"/>
                </a:lnTo>
                <a:lnTo>
                  <a:pt x="455" y="489"/>
                </a:lnTo>
                <a:lnTo>
                  <a:pt x="455" y="489"/>
                </a:lnTo>
                <a:lnTo>
                  <a:pt x="456" y="489"/>
                </a:lnTo>
                <a:lnTo>
                  <a:pt x="457" y="489"/>
                </a:lnTo>
                <a:lnTo>
                  <a:pt x="457" y="489"/>
                </a:lnTo>
                <a:lnTo>
                  <a:pt x="457" y="489"/>
                </a:lnTo>
                <a:lnTo>
                  <a:pt x="458" y="489"/>
                </a:lnTo>
                <a:lnTo>
                  <a:pt x="459" y="489"/>
                </a:lnTo>
                <a:lnTo>
                  <a:pt x="459" y="489"/>
                </a:lnTo>
                <a:lnTo>
                  <a:pt x="459" y="489"/>
                </a:lnTo>
                <a:lnTo>
                  <a:pt x="461" y="489"/>
                </a:lnTo>
                <a:lnTo>
                  <a:pt x="461" y="489"/>
                </a:lnTo>
                <a:lnTo>
                  <a:pt x="461" y="489"/>
                </a:lnTo>
                <a:lnTo>
                  <a:pt x="461" y="489"/>
                </a:lnTo>
                <a:lnTo>
                  <a:pt x="462" y="489"/>
                </a:lnTo>
                <a:lnTo>
                  <a:pt x="462" y="489"/>
                </a:lnTo>
                <a:lnTo>
                  <a:pt x="463" y="489"/>
                </a:lnTo>
                <a:lnTo>
                  <a:pt x="463" y="489"/>
                </a:lnTo>
                <a:lnTo>
                  <a:pt x="463" y="489"/>
                </a:lnTo>
                <a:lnTo>
                  <a:pt x="464" y="489"/>
                </a:lnTo>
                <a:lnTo>
                  <a:pt x="465" y="489"/>
                </a:lnTo>
                <a:lnTo>
                  <a:pt x="465" y="489"/>
                </a:lnTo>
                <a:lnTo>
                  <a:pt x="465" y="489"/>
                </a:lnTo>
                <a:lnTo>
                  <a:pt x="466" y="489"/>
                </a:lnTo>
                <a:lnTo>
                  <a:pt x="466" y="489"/>
                </a:lnTo>
                <a:lnTo>
                  <a:pt x="467" y="489"/>
                </a:lnTo>
                <a:lnTo>
                  <a:pt x="468" y="489"/>
                </a:lnTo>
                <a:lnTo>
                  <a:pt x="468" y="489"/>
                </a:lnTo>
                <a:lnTo>
                  <a:pt x="468" y="489"/>
                </a:lnTo>
                <a:lnTo>
                  <a:pt x="468" y="489"/>
                </a:lnTo>
                <a:lnTo>
                  <a:pt x="469" y="489"/>
                </a:lnTo>
                <a:lnTo>
                  <a:pt x="470" y="489"/>
                </a:lnTo>
                <a:lnTo>
                  <a:pt x="470" y="489"/>
                </a:lnTo>
                <a:lnTo>
                  <a:pt x="471" y="490"/>
                </a:lnTo>
                <a:lnTo>
                  <a:pt x="471" y="489"/>
                </a:lnTo>
                <a:lnTo>
                  <a:pt x="472" y="489"/>
                </a:lnTo>
                <a:lnTo>
                  <a:pt x="472" y="489"/>
                </a:lnTo>
                <a:lnTo>
                  <a:pt x="473" y="489"/>
                </a:lnTo>
                <a:lnTo>
                  <a:pt x="473" y="489"/>
                </a:lnTo>
                <a:lnTo>
                  <a:pt x="473" y="489"/>
                </a:lnTo>
                <a:lnTo>
                  <a:pt x="474" y="489"/>
                </a:lnTo>
                <a:lnTo>
                  <a:pt x="475" y="489"/>
                </a:lnTo>
                <a:lnTo>
                  <a:pt x="475" y="489"/>
                </a:lnTo>
                <a:lnTo>
                  <a:pt x="476" y="489"/>
                </a:lnTo>
                <a:lnTo>
                  <a:pt x="477" y="489"/>
                </a:lnTo>
                <a:lnTo>
                  <a:pt x="477" y="489"/>
                </a:lnTo>
                <a:lnTo>
                  <a:pt x="477" y="489"/>
                </a:lnTo>
                <a:lnTo>
                  <a:pt x="478" y="489"/>
                </a:lnTo>
                <a:lnTo>
                  <a:pt x="478" y="489"/>
                </a:lnTo>
                <a:lnTo>
                  <a:pt x="479" y="489"/>
                </a:lnTo>
                <a:lnTo>
                  <a:pt x="480" y="489"/>
                </a:lnTo>
                <a:lnTo>
                  <a:pt x="480" y="489"/>
                </a:lnTo>
                <a:lnTo>
                  <a:pt x="481" y="489"/>
                </a:lnTo>
                <a:lnTo>
                  <a:pt x="481" y="489"/>
                </a:lnTo>
                <a:lnTo>
                  <a:pt x="481" y="489"/>
                </a:lnTo>
                <a:lnTo>
                  <a:pt x="482" y="489"/>
                </a:lnTo>
                <a:lnTo>
                  <a:pt x="482" y="489"/>
                </a:lnTo>
                <a:lnTo>
                  <a:pt x="482" y="489"/>
                </a:lnTo>
                <a:lnTo>
                  <a:pt x="484" y="489"/>
                </a:lnTo>
                <a:lnTo>
                  <a:pt x="484" y="489"/>
                </a:lnTo>
                <a:lnTo>
                  <a:pt x="484" y="489"/>
                </a:lnTo>
                <a:lnTo>
                  <a:pt x="485" y="489"/>
                </a:lnTo>
                <a:lnTo>
                  <a:pt x="485" y="489"/>
                </a:lnTo>
                <a:lnTo>
                  <a:pt x="486" y="489"/>
                </a:lnTo>
                <a:lnTo>
                  <a:pt x="486" y="489"/>
                </a:lnTo>
                <a:lnTo>
                  <a:pt x="487" y="489"/>
                </a:lnTo>
                <a:lnTo>
                  <a:pt x="487" y="489"/>
                </a:lnTo>
                <a:lnTo>
                  <a:pt x="488" y="489"/>
                </a:lnTo>
                <a:lnTo>
                  <a:pt x="488" y="489"/>
                </a:lnTo>
                <a:lnTo>
                  <a:pt x="489" y="489"/>
                </a:lnTo>
                <a:lnTo>
                  <a:pt x="489" y="489"/>
                </a:lnTo>
                <a:lnTo>
                  <a:pt x="489" y="489"/>
                </a:lnTo>
                <a:lnTo>
                  <a:pt x="491" y="489"/>
                </a:lnTo>
                <a:lnTo>
                  <a:pt x="491" y="489"/>
                </a:lnTo>
                <a:lnTo>
                  <a:pt x="492" y="489"/>
                </a:lnTo>
                <a:lnTo>
                  <a:pt x="493" y="489"/>
                </a:lnTo>
                <a:lnTo>
                  <a:pt x="493" y="489"/>
                </a:lnTo>
                <a:lnTo>
                  <a:pt x="493" y="489"/>
                </a:lnTo>
                <a:lnTo>
                  <a:pt x="494" y="489"/>
                </a:lnTo>
                <a:lnTo>
                  <a:pt x="494" y="489"/>
                </a:lnTo>
                <a:lnTo>
                  <a:pt x="495" y="489"/>
                </a:lnTo>
                <a:lnTo>
                  <a:pt x="496" y="489"/>
                </a:lnTo>
                <a:lnTo>
                  <a:pt x="496" y="489"/>
                </a:lnTo>
                <a:lnTo>
                  <a:pt x="497" y="489"/>
                </a:lnTo>
                <a:lnTo>
                  <a:pt x="497" y="489"/>
                </a:lnTo>
                <a:lnTo>
                  <a:pt x="497" y="489"/>
                </a:lnTo>
                <a:lnTo>
                  <a:pt x="498" y="489"/>
                </a:lnTo>
                <a:lnTo>
                  <a:pt x="498" y="489"/>
                </a:lnTo>
                <a:lnTo>
                  <a:pt x="498" y="489"/>
                </a:lnTo>
                <a:lnTo>
                  <a:pt x="500" y="489"/>
                </a:lnTo>
                <a:lnTo>
                  <a:pt x="500" y="489"/>
                </a:lnTo>
                <a:lnTo>
                  <a:pt x="500" y="489"/>
                </a:lnTo>
                <a:lnTo>
                  <a:pt x="501" y="489"/>
                </a:lnTo>
                <a:lnTo>
                  <a:pt x="501" y="489"/>
                </a:lnTo>
                <a:lnTo>
                  <a:pt x="501" y="489"/>
                </a:lnTo>
                <a:lnTo>
                  <a:pt x="502" y="489"/>
                </a:lnTo>
                <a:lnTo>
                  <a:pt x="503" y="489"/>
                </a:lnTo>
                <a:lnTo>
                  <a:pt x="503" y="489"/>
                </a:lnTo>
                <a:lnTo>
                  <a:pt x="504" y="489"/>
                </a:lnTo>
                <a:lnTo>
                  <a:pt x="505" y="489"/>
                </a:lnTo>
                <a:lnTo>
                  <a:pt x="505" y="489"/>
                </a:lnTo>
                <a:lnTo>
                  <a:pt x="505" y="489"/>
                </a:lnTo>
                <a:lnTo>
                  <a:pt x="505" y="489"/>
                </a:lnTo>
                <a:lnTo>
                  <a:pt x="506" y="489"/>
                </a:lnTo>
                <a:lnTo>
                  <a:pt x="507" y="489"/>
                </a:lnTo>
                <a:lnTo>
                  <a:pt x="507" y="489"/>
                </a:lnTo>
                <a:lnTo>
                  <a:pt x="507" y="489"/>
                </a:lnTo>
                <a:lnTo>
                  <a:pt x="507" y="489"/>
                </a:lnTo>
                <a:lnTo>
                  <a:pt x="509" y="488"/>
                </a:lnTo>
                <a:lnTo>
                  <a:pt x="509" y="488"/>
                </a:lnTo>
                <a:lnTo>
                  <a:pt x="509" y="488"/>
                </a:lnTo>
                <a:lnTo>
                  <a:pt x="509" y="487"/>
                </a:lnTo>
                <a:lnTo>
                  <a:pt x="510" y="488"/>
                </a:lnTo>
                <a:lnTo>
                  <a:pt x="510" y="488"/>
                </a:lnTo>
                <a:lnTo>
                  <a:pt x="512" y="488"/>
                </a:lnTo>
                <a:lnTo>
                  <a:pt x="512" y="488"/>
                </a:lnTo>
                <a:lnTo>
                  <a:pt x="512" y="488"/>
                </a:lnTo>
                <a:lnTo>
                  <a:pt x="513" y="488"/>
                </a:lnTo>
                <a:lnTo>
                  <a:pt x="513" y="488"/>
                </a:lnTo>
                <a:lnTo>
                  <a:pt x="513" y="488"/>
                </a:lnTo>
                <a:lnTo>
                  <a:pt x="514" y="488"/>
                </a:lnTo>
                <a:lnTo>
                  <a:pt x="514" y="488"/>
                </a:lnTo>
                <a:lnTo>
                  <a:pt x="515" y="488"/>
                </a:lnTo>
                <a:lnTo>
                  <a:pt x="516" y="488"/>
                </a:lnTo>
                <a:lnTo>
                  <a:pt x="516" y="488"/>
                </a:lnTo>
                <a:lnTo>
                  <a:pt x="516" y="488"/>
                </a:lnTo>
                <a:lnTo>
                  <a:pt x="517" y="489"/>
                </a:lnTo>
                <a:lnTo>
                  <a:pt x="518" y="489"/>
                </a:lnTo>
                <a:lnTo>
                  <a:pt x="518" y="489"/>
                </a:lnTo>
                <a:lnTo>
                  <a:pt x="519" y="488"/>
                </a:lnTo>
                <a:lnTo>
                  <a:pt x="519" y="489"/>
                </a:lnTo>
                <a:lnTo>
                  <a:pt x="519" y="489"/>
                </a:lnTo>
                <a:lnTo>
                  <a:pt x="520" y="488"/>
                </a:lnTo>
                <a:lnTo>
                  <a:pt x="521" y="489"/>
                </a:lnTo>
                <a:lnTo>
                  <a:pt x="521" y="489"/>
                </a:lnTo>
                <a:lnTo>
                  <a:pt x="521" y="489"/>
                </a:lnTo>
                <a:lnTo>
                  <a:pt x="522" y="489"/>
                </a:lnTo>
                <a:lnTo>
                  <a:pt x="523" y="489"/>
                </a:lnTo>
                <a:lnTo>
                  <a:pt x="523" y="489"/>
                </a:lnTo>
                <a:lnTo>
                  <a:pt x="523" y="489"/>
                </a:lnTo>
                <a:lnTo>
                  <a:pt x="523" y="489"/>
                </a:lnTo>
                <a:lnTo>
                  <a:pt x="524" y="489"/>
                </a:lnTo>
                <a:lnTo>
                  <a:pt x="524" y="489"/>
                </a:lnTo>
                <a:lnTo>
                  <a:pt x="525" y="489"/>
                </a:lnTo>
                <a:lnTo>
                  <a:pt x="525" y="489"/>
                </a:lnTo>
                <a:lnTo>
                  <a:pt x="526" y="489"/>
                </a:lnTo>
                <a:lnTo>
                  <a:pt x="526" y="489"/>
                </a:lnTo>
                <a:lnTo>
                  <a:pt x="527" y="489"/>
                </a:lnTo>
                <a:lnTo>
                  <a:pt x="527" y="489"/>
                </a:lnTo>
                <a:lnTo>
                  <a:pt x="528" y="489"/>
                </a:lnTo>
                <a:lnTo>
                  <a:pt x="528" y="489"/>
                </a:lnTo>
                <a:lnTo>
                  <a:pt x="529" y="489"/>
                </a:lnTo>
                <a:lnTo>
                  <a:pt x="529" y="488"/>
                </a:lnTo>
                <a:lnTo>
                  <a:pt x="530" y="488"/>
                </a:lnTo>
                <a:lnTo>
                  <a:pt x="530" y="489"/>
                </a:lnTo>
                <a:lnTo>
                  <a:pt x="532" y="489"/>
                </a:lnTo>
                <a:lnTo>
                  <a:pt x="532" y="489"/>
                </a:lnTo>
                <a:lnTo>
                  <a:pt x="532" y="489"/>
                </a:lnTo>
                <a:lnTo>
                  <a:pt x="532" y="489"/>
                </a:lnTo>
                <a:lnTo>
                  <a:pt x="533" y="489"/>
                </a:lnTo>
                <a:lnTo>
                  <a:pt x="534" y="489"/>
                </a:lnTo>
                <a:lnTo>
                  <a:pt x="534" y="489"/>
                </a:lnTo>
                <a:lnTo>
                  <a:pt x="535" y="489"/>
                </a:lnTo>
                <a:lnTo>
                  <a:pt x="536" y="489"/>
                </a:lnTo>
                <a:lnTo>
                  <a:pt x="536" y="489"/>
                </a:lnTo>
                <a:lnTo>
                  <a:pt x="537" y="489"/>
                </a:lnTo>
                <a:lnTo>
                  <a:pt x="537" y="489"/>
                </a:lnTo>
                <a:lnTo>
                  <a:pt x="537" y="489"/>
                </a:lnTo>
                <a:lnTo>
                  <a:pt x="538" y="489"/>
                </a:lnTo>
                <a:lnTo>
                  <a:pt x="539" y="489"/>
                </a:lnTo>
                <a:lnTo>
                  <a:pt x="539" y="489"/>
                </a:lnTo>
                <a:lnTo>
                  <a:pt x="539" y="489"/>
                </a:lnTo>
                <a:lnTo>
                  <a:pt x="540" y="488"/>
                </a:lnTo>
                <a:lnTo>
                  <a:pt x="541" y="488"/>
                </a:lnTo>
                <a:lnTo>
                  <a:pt x="541" y="487"/>
                </a:lnTo>
                <a:lnTo>
                  <a:pt x="542" y="487"/>
                </a:lnTo>
                <a:lnTo>
                  <a:pt x="543" y="487"/>
                </a:lnTo>
                <a:lnTo>
                  <a:pt x="544" y="487"/>
                </a:lnTo>
                <a:lnTo>
                  <a:pt x="544" y="487"/>
                </a:lnTo>
                <a:lnTo>
                  <a:pt x="544" y="487"/>
                </a:lnTo>
                <a:lnTo>
                  <a:pt x="546" y="486"/>
                </a:lnTo>
                <a:lnTo>
                  <a:pt x="546" y="487"/>
                </a:lnTo>
                <a:lnTo>
                  <a:pt x="546" y="487"/>
                </a:lnTo>
                <a:lnTo>
                  <a:pt x="546" y="487"/>
                </a:lnTo>
                <a:lnTo>
                  <a:pt x="548" y="488"/>
                </a:lnTo>
                <a:lnTo>
                  <a:pt x="548" y="488"/>
                </a:lnTo>
                <a:lnTo>
                  <a:pt x="548" y="488"/>
                </a:lnTo>
                <a:lnTo>
                  <a:pt x="548" y="488"/>
                </a:lnTo>
                <a:lnTo>
                  <a:pt x="549" y="487"/>
                </a:lnTo>
                <a:lnTo>
                  <a:pt x="550" y="487"/>
                </a:lnTo>
                <a:lnTo>
                  <a:pt x="551" y="485"/>
                </a:lnTo>
                <a:lnTo>
                  <a:pt x="551" y="485"/>
                </a:lnTo>
                <a:lnTo>
                  <a:pt x="552" y="485"/>
                </a:lnTo>
                <a:lnTo>
                  <a:pt x="552" y="485"/>
                </a:lnTo>
                <a:lnTo>
                  <a:pt x="553" y="484"/>
                </a:lnTo>
                <a:lnTo>
                  <a:pt x="553" y="483"/>
                </a:lnTo>
                <a:lnTo>
                  <a:pt x="555" y="481"/>
                </a:lnTo>
                <a:lnTo>
                  <a:pt x="555" y="481"/>
                </a:lnTo>
                <a:lnTo>
                  <a:pt x="555" y="481"/>
                </a:lnTo>
                <a:lnTo>
                  <a:pt x="556" y="479"/>
                </a:lnTo>
                <a:lnTo>
                  <a:pt x="556" y="479"/>
                </a:lnTo>
                <a:lnTo>
                  <a:pt x="558" y="474"/>
                </a:lnTo>
                <a:lnTo>
                  <a:pt x="559" y="474"/>
                </a:lnTo>
                <a:lnTo>
                  <a:pt x="560" y="471"/>
                </a:lnTo>
                <a:lnTo>
                  <a:pt x="560" y="471"/>
                </a:lnTo>
                <a:lnTo>
                  <a:pt x="560" y="471"/>
                </a:lnTo>
                <a:lnTo>
                  <a:pt x="562" y="469"/>
                </a:lnTo>
                <a:lnTo>
                  <a:pt x="562" y="469"/>
                </a:lnTo>
                <a:lnTo>
                  <a:pt x="563" y="468"/>
                </a:lnTo>
                <a:lnTo>
                  <a:pt x="564" y="468"/>
                </a:lnTo>
                <a:lnTo>
                  <a:pt x="564" y="469"/>
                </a:lnTo>
                <a:lnTo>
                  <a:pt x="564" y="469"/>
                </a:lnTo>
                <a:lnTo>
                  <a:pt x="565" y="468"/>
                </a:lnTo>
                <a:lnTo>
                  <a:pt x="565" y="468"/>
                </a:lnTo>
                <a:lnTo>
                  <a:pt x="567" y="459"/>
                </a:lnTo>
                <a:lnTo>
                  <a:pt x="568" y="459"/>
                </a:lnTo>
                <a:lnTo>
                  <a:pt x="569" y="442"/>
                </a:lnTo>
                <a:lnTo>
                  <a:pt x="569" y="442"/>
                </a:lnTo>
                <a:lnTo>
                  <a:pt x="571" y="421"/>
                </a:lnTo>
                <a:lnTo>
                  <a:pt x="571" y="421"/>
                </a:lnTo>
                <a:lnTo>
                  <a:pt x="572" y="401"/>
                </a:lnTo>
                <a:lnTo>
                  <a:pt x="572" y="400"/>
                </a:lnTo>
                <a:lnTo>
                  <a:pt x="574" y="379"/>
                </a:lnTo>
                <a:lnTo>
                  <a:pt x="574" y="379"/>
                </a:lnTo>
                <a:lnTo>
                  <a:pt x="576" y="353"/>
                </a:lnTo>
                <a:lnTo>
                  <a:pt x="576" y="351"/>
                </a:lnTo>
                <a:lnTo>
                  <a:pt x="578" y="320"/>
                </a:lnTo>
                <a:lnTo>
                  <a:pt x="578" y="319"/>
                </a:lnTo>
                <a:lnTo>
                  <a:pt x="579" y="292"/>
                </a:lnTo>
                <a:lnTo>
                  <a:pt x="580" y="291"/>
                </a:lnTo>
                <a:lnTo>
                  <a:pt x="581" y="267"/>
                </a:lnTo>
                <a:lnTo>
                  <a:pt x="582" y="266"/>
                </a:lnTo>
                <a:lnTo>
                  <a:pt x="583" y="247"/>
                </a:lnTo>
                <a:lnTo>
                  <a:pt x="583" y="247"/>
                </a:lnTo>
                <a:lnTo>
                  <a:pt x="585" y="231"/>
                </a:lnTo>
                <a:lnTo>
                  <a:pt x="585" y="230"/>
                </a:lnTo>
                <a:lnTo>
                  <a:pt x="587" y="222"/>
                </a:lnTo>
                <a:lnTo>
                  <a:pt x="587" y="222"/>
                </a:lnTo>
                <a:lnTo>
                  <a:pt x="587" y="220"/>
                </a:lnTo>
                <a:lnTo>
                  <a:pt x="588" y="221"/>
                </a:lnTo>
                <a:lnTo>
                  <a:pt x="589" y="221"/>
                </a:lnTo>
                <a:lnTo>
                  <a:pt x="590" y="227"/>
                </a:lnTo>
                <a:lnTo>
                  <a:pt x="591" y="227"/>
                </a:lnTo>
                <a:lnTo>
                  <a:pt x="592" y="238"/>
                </a:lnTo>
                <a:lnTo>
                  <a:pt x="592" y="239"/>
                </a:lnTo>
                <a:lnTo>
                  <a:pt x="594" y="253"/>
                </a:lnTo>
                <a:lnTo>
                  <a:pt x="594" y="253"/>
                </a:lnTo>
                <a:lnTo>
                  <a:pt x="595" y="269"/>
                </a:lnTo>
                <a:lnTo>
                  <a:pt x="596" y="269"/>
                </a:lnTo>
                <a:lnTo>
                  <a:pt x="597" y="283"/>
                </a:lnTo>
                <a:lnTo>
                  <a:pt x="598" y="283"/>
                </a:lnTo>
                <a:lnTo>
                  <a:pt x="599" y="290"/>
                </a:lnTo>
                <a:lnTo>
                  <a:pt x="599" y="290"/>
                </a:lnTo>
                <a:lnTo>
                  <a:pt x="600" y="291"/>
                </a:lnTo>
                <a:lnTo>
                  <a:pt x="601" y="287"/>
                </a:lnTo>
                <a:lnTo>
                  <a:pt x="601" y="287"/>
                </a:lnTo>
                <a:lnTo>
                  <a:pt x="603" y="270"/>
                </a:lnTo>
                <a:lnTo>
                  <a:pt x="603" y="269"/>
                </a:lnTo>
                <a:lnTo>
                  <a:pt x="604" y="240"/>
                </a:lnTo>
                <a:lnTo>
                  <a:pt x="605" y="239"/>
                </a:lnTo>
                <a:lnTo>
                  <a:pt x="606" y="209"/>
                </a:lnTo>
                <a:lnTo>
                  <a:pt x="607" y="208"/>
                </a:lnTo>
                <a:lnTo>
                  <a:pt x="608" y="179"/>
                </a:lnTo>
                <a:lnTo>
                  <a:pt x="608" y="178"/>
                </a:lnTo>
                <a:lnTo>
                  <a:pt x="610" y="154"/>
                </a:lnTo>
                <a:lnTo>
                  <a:pt x="610" y="153"/>
                </a:lnTo>
                <a:lnTo>
                  <a:pt x="611" y="132"/>
                </a:lnTo>
                <a:lnTo>
                  <a:pt x="612" y="131"/>
                </a:lnTo>
                <a:lnTo>
                  <a:pt x="613" y="120"/>
                </a:lnTo>
                <a:lnTo>
                  <a:pt x="614" y="120"/>
                </a:lnTo>
                <a:lnTo>
                  <a:pt x="614" y="119"/>
                </a:lnTo>
                <a:lnTo>
                  <a:pt x="615" y="122"/>
                </a:lnTo>
                <a:lnTo>
                  <a:pt x="615" y="122"/>
                </a:lnTo>
                <a:lnTo>
                  <a:pt x="617" y="135"/>
                </a:lnTo>
                <a:lnTo>
                  <a:pt x="617" y="136"/>
                </a:lnTo>
                <a:lnTo>
                  <a:pt x="619" y="155"/>
                </a:lnTo>
                <a:lnTo>
                  <a:pt x="619" y="156"/>
                </a:lnTo>
                <a:lnTo>
                  <a:pt x="620" y="184"/>
                </a:lnTo>
                <a:lnTo>
                  <a:pt x="621" y="185"/>
                </a:lnTo>
                <a:lnTo>
                  <a:pt x="622" y="218"/>
                </a:lnTo>
                <a:lnTo>
                  <a:pt x="623" y="218"/>
                </a:lnTo>
                <a:lnTo>
                  <a:pt x="624" y="248"/>
                </a:lnTo>
                <a:lnTo>
                  <a:pt x="624" y="249"/>
                </a:lnTo>
                <a:lnTo>
                  <a:pt x="626" y="272"/>
                </a:lnTo>
                <a:lnTo>
                  <a:pt x="626" y="273"/>
                </a:lnTo>
                <a:lnTo>
                  <a:pt x="627" y="282"/>
                </a:lnTo>
                <a:lnTo>
                  <a:pt x="627" y="282"/>
                </a:lnTo>
                <a:lnTo>
                  <a:pt x="628" y="282"/>
                </a:lnTo>
                <a:lnTo>
                  <a:pt x="629" y="278"/>
                </a:lnTo>
                <a:lnTo>
                  <a:pt x="629" y="278"/>
                </a:lnTo>
                <a:lnTo>
                  <a:pt x="630" y="277"/>
                </a:lnTo>
                <a:lnTo>
                  <a:pt x="631" y="263"/>
                </a:lnTo>
                <a:lnTo>
                  <a:pt x="631" y="263"/>
                </a:lnTo>
                <a:lnTo>
                  <a:pt x="633" y="243"/>
                </a:lnTo>
                <a:lnTo>
                  <a:pt x="633" y="242"/>
                </a:lnTo>
                <a:lnTo>
                  <a:pt x="635" y="227"/>
                </a:lnTo>
                <a:lnTo>
                  <a:pt x="635" y="227"/>
                </a:lnTo>
                <a:lnTo>
                  <a:pt x="636" y="218"/>
                </a:lnTo>
                <a:lnTo>
                  <a:pt x="636" y="218"/>
                </a:lnTo>
                <a:lnTo>
                  <a:pt x="638" y="214"/>
                </a:lnTo>
                <a:lnTo>
                  <a:pt x="638" y="214"/>
                </a:lnTo>
                <a:lnTo>
                  <a:pt x="638" y="214"/>
                </a:lnTo>
                <a:lnTo>
                  <a:pt x="640" y="218"/>
                </a:lnTo>
                <a:lnTo>
                  <a:pt x="640" y="218"/>
                </a:lnTo>
                <a:lnTo>
                  <a:pt x="642" y="226"/>
                </a:lnTo>
                <a:lnTo>
                  <a:pt x="642" y="227"/>
                </a:lnTo>
                <a:lnTo>
                  <a:pt x="643" y="238"/>
                </a:lnTo>
                <a:lnTo>
                  <a:pt x="644" y="238"/>
                </a:lnTo>
                <a:lnTo>
                  <a:pt x="645" y="250"/>
                </a:lnTo>
                <a:lnTo>
                  <a:pt x="645" y="250"/>
                </a:lnTo>
                <a:lnTo>
                  <a:pt x="647" y="261"/>
                </a:lnTo>
                <a:lnTo>
                  <a:pt x="647" y="262"/>
                </a:lnTo>
                <a:lnTo>
                  <a:pt x="649" y="273"/>
                </a:lnTo>
                <a:lnTo>
                  <a:pt x="649" y="273"/>
                </a:lnTo>
                <a:lnTo>
                  <a:pt x="650" y="275"/>
                </a:lnTo>
                <a:lnTo>
                  <a:pt x="650" y="275"/>
                </a:lnTo>
                <a:lnTo>
                  <a:pt x="651" y="275"/>
                </a:lnTo>
                <a:lnTo>
                  <a:pt x="652" y="269"/>
                </a:lnTo>
                <a:lnTo>
                  <a:pt x="653" y="269"/>
                </a:lnTo>
                <a:lnTo>
                  <a:pt x="654" y="264"/>
                </a:lnTo>
                <a:lnTo>
                  <a:pt x="654" y="264"/>
                </a:lnTo>
                <a:lnTo>
                  <a:pt x="654" y="264"/>
                </a:lnTo>
                <a:lnTo>
                  <a:pt x="656" y="262"/>
                </a:lnTo>
                <a:lnTo>
                  <a:pt x="656" y="262"/>
                </a:lnTo>
                <a:lnTo>
                  <a:pt x="658" y="261"/>
                </a:lnTo>
                <a:lnTo>
                  <a:pt x="658" y="261"/>
                </a:lnTo>
                <a:lnTo>
                  <a:pt x="659" y="261"/>
                </a:lnTo>
                <a:lnTo>
                  <a:pt x="659" y="261"/>
                </a:lnTo>
                <a:lnTo>
                  <a:pt x="660" y="261"/>
                </a:lnTo>
                <a:lnTo>
                  <a:pt x="660" y="261"/>
                </a:lnTo>
                <a:lnTo>
                  <a:pt x="661" y="261"/>
                </a:lnTo>
                <a:lnTo>
                  <a:pt x="662" y="261"/>
                </a:lnTo>
                <a:lnTo>
                  <a:pt x="663" y="261"/>
                </a:lnTo>
                <a:lnTo>
                  <a:pt x="663" y="262"/>
                </a:lnTo>
                <a:lnTo>
                  <a:pt x="663" y="262"/>
                </a:lnTo>
                <a:lnTo>
                  <a:pt x="665" y="263"/>
                </a:lnTo>
                <a:lnTo>
                  <a:pt x="665" y="262"/>
                </a:lnTo>
                <a:lnTo>
                  <a:pt x="665" y="262"/>
                </a:lnTo>
                <a:lnTo>
                  <a:pt x="665" y="262"/>
                </a:lnTo>
                <a:lnTo>
                  <a:pt x="666" y="262"/>
                </a:lnTo>
                <a:lnTo>
                  <a:pt x="666" y="262"/>
                </a:lnTo>
                <a:lnTo>
                  <a:pt x="667" y="262"/>
                </a:lnTo>
                <a:lnTo>
                  <a:pt x="668" y="260"/>
                </a:lnTo>
                <a:lnTo>
                  <a:pt x="668" y="260"/>
                </a:lnTo>
                <a:lnTo>
                  <a:pt x="669" y="260"/>
                </a:lnTo>
                <a:lnTo>
                  <a:pt x="670" y="268"/>
                </a:lnTo>
                <a:lnTo>
                  <a:pt x="670" y="268"/>
                </a:lnTo>
                <a:lnTo>
                  <a:pt x="672" y="276"/>
                </a:lnTo>
                <a:lnTo>
                  <a:pt x="672" y="276"/>
                </a:lnTo>
                <a:lnTo>
                  <a:pt x="674" y="283"/>
                </a:lnTo>
                <a:lnTo>
                  <a:pt x="674" y="283"/>
                </a:lnTo>
                <a:lnTo>
                  <a:pt x="675" y="285"/>
                </a:lnTo>
                <a:lnTo>
                  <a:pt x="675" y="285"/>
                </a:lnTo>
                <a:lnTo>
                  <a:pt x="676" y="285"/>
                </a:lnTo>
                <a:lnTo>
                  <a:pt x="677" y="281"/>
                </a:lnTo>
                <a:lnTo>
                  <a:pt x="678" y="281"/>
                </a:lnTo>
                <a:lnTo>
                  <a:pt x="679" y="272"/>
                </a:lnTo>
                <a:lnTo>
                  <a:pt x="679" y="271"/>
                </a:lnTo>
                <a:lnTo>
                  <a:pt x="681" y="259"/>
                </a:lnTo>
                <a:lnTo>
                  <a:pt x="681" y="259"/>
                </a:lnTo>
                <a:lnTo>
                  <a:pt x="682" y="246"/>
                </a:lnTo>
                <a:lnTo>
                  <a:pt x="683" y="245"/>
                </a:lnTo>
                <a:lnTo>
                  <a:pt x="684" y="235"/>
                </a:lnTo>
                <a:lnTo>
                  <a:pt x="685" y="235"/>
                </a:lnTo>
                <a:lnTo>
                  <a:pt x="686" y="230"/>
                </a:lnTo>
                <a:lnTo>
                  <a:pt x="686" y="230"/>
                </a:lnTo>
                <a:lnTo>
                  <a:pt x="687" y="229"/>
                </a:lnTo>
                <a:lnTo>
                  <a:pt x="688" y="232"/>
                </a:lnTo>
                <a:lnTo>
                  <a:pt x="688" y="232"/>
                </a:lnTo>
                <a:lnTo>
                  <a:pt x="690" y="236"/>
                </a:lnTo>
                <a:lnTo>
                  <a:pt x="690" y="236"/>
                </a:lnTo>
                <a:lnTo>
                  <a:pt x="691" y="239"/>
                </a:lnTo>
                <a:lnTo>
                  <a:pt x="692" y="239"/>
                </a:lnTo>
                <a:lnTo>
                  <a:pt x="692" y="239"/>
                </a:lnTo>
                <a:lnTo>
                  <a:pt x="693" y="239"/>
                </a:lnTo>
                <a:lnTo>
                  <a:pt x="694" y="239"/>
                </a:lnTo>
                <a:lnTo>
                  <a:pt x="695" y="235"/>
                </a:lnTo>
                <a:lnTo>
                  <a:pt x="695" y="234"/>
                </a:lnTo>
                <a:lnTo>
                  <a:pt x="697" y="226"/>
                </a:lnTo>
                <a:lnTo>
                  <a:pt x="697" y="226"/>
                </a:lnTo>
                <a:lnTo>
                  <a:pt x="698" y="216"/>
                </a:lnTo>
                <a:lnTo>
                  <a:pt x="698" y="215"/>
                </a:lnTo>
                <a:lnTo>
                  <a:pt x="700" y="200"/>
                </a:lnTo>
                <a:lnTo>
                  <a:pt x="701" y="199"/>
                </a:lnTo>
                <a:lnTo>
                  <a:pt x="702" y="182"/>
                </a:lnTo>
                <a:lnTo>
                  <a:pt x="702" y="181"/>
                </a:lnTo>
                <a:lnTo>
                  <a:pt x="704" y="158"/>
                </a:lnTo>
                <a:lnTo>
                  <a:pt x="704" y="158"/>
                </a:lnTo>
                <a:lnTo>
                  <a:pt x="705" y="133"/>
                </a:lnTo>
                <a:lnTo>
                  <a:pt x="706" y="132"/>
                </a:lnTo>
                <a:lnTo>
                  <a:pt x="707" y="108"/>
                </a:lnTo>
                <a:lnTo>
                  <a:pt x="707" y="107"/>
                </a:lnTo>
                <a:lnTo>
                  <a:pt x="709" y="86"/>
                </a:lnTo>
                <a:lnTo>
                  <a:pt x="709" y="86"/>
                </a:lnTo>
                <a:lnTo>
                  <a:pt x="711" y="76"/>
                </a:lnTo>
                <a:lnTo>
                  <a:pt x="711" y="76"/>
                </a:lnTo>
                <a:lnTo>
                  <a:pt x="711" y="75"/>
                </a:lnTo>
                <a:lnTo>
                  <a:pt x="712" y="74"/>
                </a:lnTo>
                <a:lnTo>
                  <a:pt x="713" y="75"/>
                </a:lnTo>
                <a:lnTo>
                  <a:pt x="713" y="75"/>
                </a:lnTo>
                <a:lnTo>
                  <a:pt x="714" y="84"/>
                </a:lnTo>
                <a:lnTo>
                  <a:pt x="715" y="85"/>
                </a:lnTo>
                <a:lnTo>
                  <a:pt x="716" y="99"/>
                </a:lnTo>
                <a:lnTo>
                  <a:pt x="716" y="100"/>
                </a:lnTo>
                <a:lnTo>
                  <a:pt x="718" y="121"/>
                </a:lnTo>
                <a:lnTo>
                  <a:pt x="718" y="122"/>
                </a:lnTo>
                <a:lnTo>
                  <a:pt x="720" y="150"/>
                </a:lnTo>
                <a:lnTo>
                  <a:pt x="720" y="151"/>
                </a:lnTo>
                <a:lnTo>
                  <a:pt x="721" y="177"/>
                </a:lnTo>
                <a:lnTo>
                  <a:pt x="722" y="178"/>
                </a:lnTo>
                <a:lnTo>
                  <a:pt x="723" y="200"/>
                </a:lnTo>
                <a:lnTo>
                  <a:pt x="724" y="201"/>
                </a:lnTo>
                <a:lnTo>
                  <a:pt x="725" y="209"/>
                </a:lnTo>
                <a:lnTo>
                  <a:pt x="725" y="209"/>
                </a:lnTo>
                <a:lnTo>
                  <a:pt x="725" y="209"/>
                </a:lnTo>
                <a:lnTo>
                  <a:pt x="725" y="209"/>
                </a:lnTo>
                <a:lnTo>
                  <a:pt x="727" y="203"/>
                </a:lnTo>
                <a:lnTo>
                  <a:pt x="727" y="202"/>
                </a:lnTo>
                <a:lnTo>
                  <a:pt x="729" y="187"/>
                </a:lnTo>
                <a:lnTo>
                  <a:pt x="729" y="186"/>
                </a:lnTo>
                <a:lnTo>
                  <a:pt x="730" y="164"/>
                </a:lnTo>
                <a:lnTo>
                  <a:pt x="731" y="163"/>
                </a:lnTo>
                <a:lnTo>
                  <a:pt x="732" y="141"/>
                </a:lnTo>
                <a:lnTo>
                  <a:pt x="733" y="140"/>
                </a:lnTo>
                <a:lnTo>
                  <a:pt x="734" y="124"/>
                </a:lnTo>
                <a:lnTo>
                  <a:pt x="734" y="124"/>
                </a:lnTo>
                <a:lnTo>
                  <a:pt x="736" y="118"/>
                </a:lnTo>
                <a:lnTo>
                  <a:pt x="736" y="118"/>
                </a:lnTo>
                <a:lnTo>
                  <a:pt x="736" y="117"/>
                </a:lnTo>
                <a:lnTo>
                  <a:pt x="737" y="121"/>
                </a:lnTo>
                <a:lnTo>
                  <a:pt x="738" y="121"/>
                </a:lnTo>
                <a:lnTo>
                  <a:pt x="739" y="135"/>
                </a:lnTo>
                <a:lnTo>
                  <a:pt x="740" y="136"/>
                </a:lnTo>
                <a:lnTo>
                  <a:pt x="741" y="161"/>
                </a:lnTo>
                <a:lnTo>
                  <a:pt x="741" y="162"/>
                </a:lnTo>
                <a:lnTo>
                  <a:pt x="743" y="192"/>
                </a:lnTo>
                <a:lnTo>
                  <a:pt x="743" y="193"/>
                </a:lnTo>
                <a:lnTo>
                  <a:pt x="745" y="218"/>
                </a:lnTo>
                <a:lnTo>
                  <a:pt x="745" y="219"/>
                </a:lnTo>
                <a:lnTo>
                  <a:pt x="746" y="232"/>
                </a:lnTo>
                <a:lnTo>
                  <a:pt x="747" y="232"/>
                </a:lnTo>
                <a:lnTo>
                  <a:pt x="747" y="232"/>
                </a:lnTo>
                <a:lnTo>
                  <a:pt x="748" y="225"/>
                </a:lnTo>
                <a:lnTo>
                  <a:pt x="749" y="225"/>
                </a:lnTo>
                <a:lnTo>
                  <a:pt x="750" y="202"/>
                </a:lnTo>
                <a:lnTo>
                  <a:pt x="750" y="201"/>
                </a:lnTo>
                <a:lnTo>
                  <a:pt x="752" y="174"/>
                </a:lnTo>
                <a:lnTo>
                  <a:pt x="752" y="172"/>
                </a:lnTo>
                <a:lnTo>
                  <a:pt x="753" y="145"/>
                </a:lnTo>
                <a:lnTo>
                  <a:pt x="753" y="144"/>
                </a:lnTo>
                <a:lnTo>
                  <a:pt x="755" y="120"/>
                </a:lnTo>
                <a:lnTo>
                  <a:pt x="756" y="120"/>
                </a:lnTo>
                <a:lnTo>
                  <a:pt x="757" y="100"/>
                </a:lnTo>
                <a:lnTo>
                  <a:pt x="757" y="99"/>
                </a:lnTo>
                <a:lnTo>
                  <a:pt x="759" y="86"/>
                </a:lnTo>
                <a:lnTo>
                  <a:pt x="759" y="85"/>
                </a:lnTo>
                <a:lnTo>
                  <a:pt x="760" y="80"/>
                </a:lnTo>
                <a:lnTo>
                  <a:pt x="760" y="80"/>
                </a:lnTo>
                <a:lnTo>
                  <a:pt x="761" y="80"/>
                </a:lnTo>
                <a:lnTo>
                  <a:pt x="762" y="84"/>
                </a:lnTo>
                <a:lnTo>
                  <a:pt x="762" y="85"/>
                </a:lnTo>
                <a:lnTo>
                  <a:pt x="764" y="102"/>
                </a:lnTo>
                <a:lnTo>
                  <a:pt x="764" y="103"/>
                </a:lnTo>
                <a:lnTo>
                  <a:pt x="766" y="126"/>
                </a:lnTo>
                <a:lnTo>
                  <a:pt x="766" y="127"/>
                </a:lnTo>
                <a:lnTo>
                  <a:pt x="768" y="156"/>
                </a:lnTo>
                <a:lnTo>
                  <a:pt x="768" y="157"/>
                </a:lnTo>
                <a:lnTo>
                  <a:pt x="769" y="188"/>
                </a:lnTo>
                <a:lnTo>
                  <a:pt x="769" y="189"/>
                </a:lnTo>
                <a:lnTo>
                  <a:pt x="771" y="218"/>
                </a:lnTo>
                <a:lnTo>
                  <a:pt x="771" y="219"/>
                </a:lnTo>
                <a:lnTo>
                  <a:pt x="773" y="235"/>
                </a:lnTo>
                <a:lnTo>
                  <a:pt x="773" y="235"/>
                </a:lnTo>
                <a:lnTo>
                  <a:pt x="775" y="247"/>
                </a:lnTo>
                <a:lnTo>
                  <a:pt x="775" y="247"/>
                </a:lnTo>
                <a:lnTo>
                  <a:pt x="776" y="248"/>
                </a:lnTo>
                <a:lnTo>
                  <a:pt x="776" y="248"/>
                </a:lnTo>
                <a:lnTo>
                  <a:pt x="777" y="247"/>
                </a:lnTo>
                <a:lnTo>
                  <a:pt x="778" y="243"/>
                </a:lnTo>
                <a:lnTo>
                  <a:pt x="779" y="243"/>
                </a:lnTo>
                <a:lnTo>
                  <a:pt x="780" y="236"/>
                </a:lnTo>
                <a:lnTo>
                  <a:pt x="780" y="236"/>
                </a:lnTo>
                <a:lnTo>
                  <a:pt x="782" y="229"/>
                </a:lnTo>
                <a:lnTo>
                  <a:pt x="782" y="229"/>
                </a:lnTo>
                <a:lnTo>
                  <a:pt x="784" y="226"/>
                </a:lnTo>
                <a:lnTo>
                  <a:pt x="784" y="226"/>
                </a:lnTo>
                <a:lnTo>
                  <a:pt x="784" y="226"/>
                </a:lnTo>
                <a:lnTo>
                  <a:pt x="784" y="225"/>
                </a:lnTo>
                <a:lnTo>
                  <a:pt x="785" y="226"/>
                </a:lnTo>
                <a:lnTo>
                  <a:pt x="786" y="226"/>
                </a:lnTo>
                <a:lnTo>
                  <a:pt x="786" y="226"/>
                </a:lnTo>
                <a:lnTo>
                  <a:pt x="787" y="232"/>
                </a:lnTo>
                <a:lnTo>
                  <a:pt x="788" y="232"/>
                </a:lnTo>
                <a:lnTo>
                  <a:pt x="789" y="243"/>
                </a:lnTo>
                <a:lnTo>
                  <a:pt x="789" y="244"/>
                </a:lnTo>
                <a:lnTo>
                  <a:pt x="791" y="260"/>
                </a:lnTo>
                <a:lnTo>
                  <a:pt x="791" y="260"/>
                </a:lnTo>
                <a:lnTo>
                  <a:pt x="792" y="280"/>
                </a:lnTo>
                <a:lnTo>
                  <a:pt x="793" y="281"/>
                </a:lnTo>
                <a:lnTo>
                  <a:pt x="794" y="308"/>
                </a:lnTo>
                <a:lnTo>
                  <a:pt x="795" y="310"/>
                </a:lnTo>
                <a:lnTo>
                  <a:pt x="796" y="343"/>
                </a:lnTo>
                <a:lnTo>
                  <a:pt x="796" y="344"/>
                </a:lnTo>
                <a:lnTo>
                  <a:pt x="798" y="379"/>
                </a:lnTo>
                <a:lnTo>
                  <a:pt x="798" y="382"/>
                </a:lnTo>
                <a:lnTo>
                  <a:pt x="800" y="421"/>
                </a:lnTo>
                <a:lnTo>
                  <a:pt x="800" y="423"/>
                </a:lnTo>
                <a:lnTo>
                  <a:pt x="801" y="451"/>
                </a:lnTo>
                <a:lnTo>
                  <a:pt x="802" y="451"/>
                </a:lnTo>
                <a:lnTo>
                  <a:pt x="803" y="467"/>
                </a:lnTo>
                <a:lnTo>
                  <a:pt x="804" y="467"/>
                </a:lnTo>
                <a:lnTo>
                  <a:pt x="805" y="469"/>
                </a:lnTo>
                <a:lnTo>
                  <a:pt x="805" y="469"/>
                </a:lnTo>
                <a:lnTo>
                  <a:pt x="805" y="469"/>
                </a:lnTo>
                <a:lnTo>
                  <a:pt x="806" y="468"/>
                </a:lnTo>
                <a:lnTo>
                  <a:pt x="807" y="469"/>
                </a:lnTo>
                <a:lnTo>
                  <a:pt x="807" y="469"/>
                </a:lnTo>
                <a:lnTo>
                  <a:pt x="807" y="469"/>
                </a:lnTo>
                <a:lnTo>
                  <a:pt x="808" y="472"/>
                </a:lnTo>
                <a:lnTo>
                  <a:pt x="809" y="472"/>
                </a:lnTo>
                <a:lnTo>
                  <a:pt x="810" y="480"/>
                </a:lnTo>
                <a:lnTo>
                  <a:pt x="811" y="480"/>
                </a:lnTo>
                <a:lnTo>
                  <a:pt x="812" y="486"/>
                </a:lnTo>
                <a:lnTo>
                  <a:pt x="812" y="487"/>
                </a:lnTo>
                <a:lnTo>
                  <a:pt x="812" y="488"/>
                </a:lnTo>
                <a:lnTo>
                  <a:pt x="814" y="488"/>
                </a:lnTo>
                <a:lnTo>
                  <a:pt x="814" y="488"/>
                </a:lnTo>
                <a:lnTo>
                  <a:pt x="814" y="488"/>
                </a:lnTo>
                <a:lnTo>
                  <a:pt x="816" y="488"/>
                </a:lnTo>
                <a:lnTo>
                  <a:pt x="816" y="488"/>
                </a:lnTo>
                <a:lnTo>
                  <a:pt x="816" y="488"/>
                </a:lnTo>
                <a:lnTo>
                  <a:pt x="817" y="488"/>
                </a:lnTo>
                <a:lnTo>
                  <a:pt x="817" y="489"/>
                </a:lnTo>
                <a:lnTo>
                  <a:pt x="817" y="489"/>
                </a:lnTo>
                <a:lnTo>
                  <a:pt x="818" y="489"/>
                </a:lnTo>
                <a:lnTo>
                  <a:pt x="818" y="489"/>
                </a:lnTo>
                <a:lnTo>
                  <a:pt x="819" y="488"/>
                </a:lnTo>
                <a:lnTo>
                  <a:pt x="819" y="488"/>
                </a:lnTo>
                <a:lnTo>
                  <a:pt x="820" y="488"/>
                </a:lnTo>
                <a:lnTo>
                  <a:pt x="820" y="488"/>
                </a:lnTo>
                <a:lnTo>
                  <a:pt x="821" y="489"/>
                </a:lnTo>
                <a:lnTo>
                  <a:pt x="821" y="489"/>
                </a:lnTo>
                <a:lnTo>
                  <a:pt x="821" y="489"/>
                </a:lnTo>
                <a:lnTo>
                  <a:pt x="822" y="489"/>
                </a:lnTo>
                <a:lnTo>
                  <a:pt x="823" y="488"/>
                </a:lnTo>
                <a:lnTo>
                  <a:pt x="823" y="488"/>
                </a:lnTo>
                <a:lnTo>
                  <a:pt x="823" y="488"/>
                </a:lnTo>
                <a:lnTo>
                  <a:pt x="823" y="488"/>
                </a:lnTo>
                <a:lnTo>
                  <a:pt x="824" y="489"/>
                </a:lnTo>
                <a:lnTo>
                  <a:pt x="824" y="489"/>
                </a:lnTo>
                <a:lnTo>
                  <a:pt x="824" y="489"/>
                </a:lnTo>
                <a:lnTo>
                  <a:pt x="826" y="489"/>
                </a:lnTo>
                <a:lnTo>
                  <a:pt x="826" y="489"/>
                </a:lnTo>
                <a:lnTo>
                  <a:pt x="827" y="489"/>
                </a:lnTo>
                <a:lnTo>
                  <a:pt x="827" y="489"/>
                </a:lnTo>
                <a:lnTo>
                  <a:pt x="828" y="489"/>
                </a:lnTo>
                <a:lnTo>
                  <a:pt x="828" y="489"/>
                </a:lnTo>
                <a:lnTo>
                  <a:pt x="828" y="489"/>
                </a:lnTo>
                <a:lnTo>
                  <a:pt x="830" y="489"/>
                </a:lnTo>
                <a:lnTo>
                  <a:pt x="830" y="489"/>
                </a:lnTo>
                <a:lnTo>
                  <a:pt x="830" y="489"/>
                </a:lnTo>
                <a:lnTo>
                  <a:pt x="831" y="489"/>
                </a:lnTo>
                <a:lnTo>
                  <a:pt x="831" y="489"/>
                </a:lnTo>
                <a:lnTo>
                  <a:pt x="831" y="489"/>
                </a:lnTo>
                <a:lnTo>
                  <a:pt x="832" y="489"/>
                </a:lnTo>
                <a:lnTo>
                  <a:pt x="832" y="489"/>
                </a:lnTo>
                <a:lnTo>
                  <a:pt x="833" y="489"/>
                </a:lnTo>
                <a:lnTo>
                  <a:pt x="833" y="489"/>
                </a:lnTo>
                <a:lnTo>
                  <a:pt x="833" y="489"/>
                </a:lnTo>
                <a:lnTo>
                  <a:pt x="834" y="489"/>
                </a:lnTo>
                <a:lnTo>
                  <a:pt x="835" y="489"/>
                </a:lnTo>
                <a:lnTo>
                  <a:pt x="835" y="489"/>
                </a:lnTo>
                <a:lnTo>
                  <a:pt x="835" y="489"/>
                </a:lnTo>
                <a:lnTo>
                  <a:pt x="837" y="489"/>
                </a:lnTo>
                <a:lnTo>
                  <a:pt x="837" y="489"/>
                </a:lnTo>
                <a:lnTo>
                  <a:pt x="837" y="489"/>
                </a:lnTo>
                <a:lnTo>
                  <a:pt x="838" y="489"/>
                </a:lnTo>
                <a:lnTo>
                  <a:pt x="839" y="489"/>
                </a:lnTo>
                <a:lnTo>
                  <a:pt x="839" y="489"/>
                </a:lnTo>
                <a:lnTo>
                  <a:pt x="839" y="489"/>
                </a:lnTo>
                <a:lnTo>
                  <a:pt x="840" y="489"/>
                </a:lnTo>
                <a:lnTo>
                  <a:pt x="840" y="489"/>
                </a:lnTo>
                <a:lnTo>
                  <a:pt x="841" y="489"/>
                </a:lnTo>
                <a:lnTo>
                  <a:pt x="841" y="489"/>
                </a:lnTo>
                <a:lnTo>
                  <a:pt x="842" y="489"/>
                </a:lnTo>
                <a:lnTo>
                  <a:pt x="842" y="489"/>
                </a:lnTo>
                <a:lnTo>
                  <a:pt x="842" y="489"/>
                </a:lnTo>
                <a:lnTo>
                  <a:pt x="843" y="490"/>
                </a:lnTo>
                <a:lnTo>
                  <a:pt x="843" y="489"/>
                </a:lnTo>
                <a:lnTo>
                  <a:pt x="844" y="489"/>
                </a:lnTo>
                <a:lnTo>
                  <a:pt x="844" y="489"/>
                </a:lnTo>
                <a:lnTo>
                  <a:pt x="845" y="490"/>
                </a:lnTo>
                <a:lnTo>
                  <a:pt x="846" y="490"/>
                </a:lnTo>
                <a:lnTo>
                  <a:pt x="846" y="490"/>
                </a:lnTo>
                <a:lnTo>
                  <a:pt x="847" y="490"/>
                </a:lnTo>
                <a:lnTo>
                  <a:pt x="847" y="489"/>
                </a:lnTo>
                <a:lnTo>
                  <a:pt x="847" y="490"/>
                </a:lnTo>
                <a:lnTo>
                  <a:pt x="848" y="490"/>
                </a:lnTo>
                <a:lnTo>
                  <a:pt x="848" y="490"/>
                </a:lnTo>
                <a:lnTo>
                  <a:pt x="849" y="490"/>
                </a:lnTo>
                <a:lnTo>
                  <a:pt x="850" y="490"/>
                </a:lnTo>
                <a:lnTo>
                  <a:pt x="850" y="490"/>
                </a:lnTo>
                <a:lnTo>
                  <a:pt x="850" y="490"/>
                </a:lnTo>
                <a:lnTo>
                  <a:pt x="851" y="490"/>
                </a:lnTo>
                <a:lnTo>
                  <a:pt x="851" y="490"/>
                </a:lnTo>
                <a:lnTo>
                  <a:pt x="852" y="489"/>
                </a:lnTo>
                <a:lnTo>
                  <a:pt x="853" y="489"/>
                </a:lnTo>
                <a:lnTo>
                  <a:pt x="853" y="489"/>
                </a:lnTo>
                <a:lnTo>
                  <a:pt x="854" y="490"/>
                </a:lnTo>
                <a:lnTo>
                  <a:pt x="854" y="489"/>
                </a:lnTo>
                <a:lnTo>
                  <a:pt x="855" y="489"/>
                </a:lnTo>
                <a:lnTo>
                  <a:pt x="855" y="489"/>
                </a:lnTo>
                <a:lnTo>
                  <a:pt x="856" y="489"/>
                </a:lnTo>
                <a:lnTo>
                  <a:pt x="857" y="489"/>
                </a:lnTo>
                <a:lnTo>
                  <a:pt x="857" y="489"/>
                </a:lnTo>
                <a:lnTo>
                  <a:pt x="858" y="489"/>
                </a:lnTo>
                <a:lnTo>
                  <a:pt x="858" y="489"/>
                </a:lnTo>
                <a:lnTo>
                  <a:pt x="859" y="489"/>
                </a:lnTo>
                <a:lnTo>
                  <a:pt x="859" y="489"/>
                </a:lnTo>
                <a:lnTo>
                  <a:pt x="860" y="489"/>
                </a:lnTo>
                <a:lnTo>
                  <a:pt x="860" y="489"/>
                </a:lnTo>
                <a:lnTo>
                  <a:pt x="861" y="489"/>
                </a:lnTo>
                <a:lnTo>
                  <a:pt x="862" y="489"/>
                </a:lnTo>
                <a:lnTo>
                  <a:pt x="862" y="489"/>
                </a:lnTo>
                <a:lnTo>
                  <a:pt x="862" y="489"/>
                </a:lnTo>
                <a:lnTo>
                  <a:pt x="863" y="489"/>
                </a:lnTo>
                <a:lnTo>
                  <a:pt x="863" y="489"/>
                </a:lnTo>
                <a:lnTo>
                  <a:pt x="863" y="489"/>
                </a:lnTo>
                <a:lnTo>
                  <a:pt x="864" y="489"/>
                </a:lnTo>
                <a:lnTo>
                  <a:pt x="864" y="489"/>
                </a:lnTo>
                <a:lnTo>
                  <a:pt x="865" y="489"/>
                </a:lnTo>
                <a:lnTo>
                  <a:pt x="865" y="489"/>
                </a:lnTo>
                <a:lnTo>
                  <a:pt x="866" y="489"/>
                </a:lnTo>
                <a:lnTo>
                  <a:pt x="866" y="489"/>
                </a:lnTo>
                <a:lnTo>
                  <a:pt x="867" y="488"/>
                </a:lnTo>
                <a:lnTo>
                  <a:pt x="867" y="489"/>
                </a:lnTo>
                <a:lnTo>
                  <a:pt x="867" y="489"/>
                </a:lnTo>
                <a:lnTo>
                  <a:pt x="868" y="488"/>
                </a:lnTo>
                <a:lnTo>
                  <a:pt x="868" y="489"/>
                </a:lnTo>
                <a:lnTo>
                  <a:pt x="869" y="489"/>
                </a:lnTo>
                <a:lnTo>
                  <a:pt x="869" y="488"/>
                </a:lnTo>
                <a:lnTo>
                  <a:pt x="869" y="488"/>
                </a:lnTo>
                <a:lnTo>
                  <a:pt x="870" y="489"/>
                </a:lnTo>
                <a:lnTo>
                  <a:pt x="871" y="489"/>
                </a:lnTo>
                <a:lnTo>
                  <a:pt x="871" y="489"/>
                </a:lnTo>
                <a:lnTo>
                  <a:pt x="872" y="488"/>
                </a:lnTo>
                <a:lnTo>
                  <a:pt x="872" y="489"/>
                </a:lnTo>
                <a:lnTo>
                  <a:pt x="873" y="489"/>
                </a:lnTo>
                <a:lnTo>
                  <a:pt x="873" y="489"/>
                </a:lnTo>
                <a:lnTo>
                  <a:pt x="874" y="489"/>
                </a:lnTo>
                <a:lnTo>
                  <a:pt x="875" y="489"/>
                </a:lnTo>
                <a:lnTo>
                  <a:pt x="875" y="489"/>
                </a:lnTo>
                <a:lnTo>
                  <a:pt x="876" y="489"/>
                </a:lnTo>
                <a:lnTo>
                  <a:pt x="876" y="489"/>
                </a:lnTo>
                <a:lnTo>
                  <a:pt x="876" y="489"/>
                </a:lnTo>
                <a:lnTo>
                  <a:pt x="877" y="488"/>
                </a:lnTo>
                <a:lnTo>
                  <a:pt x="878" y="489"/>
                </a:lnTo>
                <a:lnTo>
                  <a:pt x="878" y="489"/>
                </a:lnTo>
                <a:lnTo>
                  <a:pt x="878" y="489"/>
                </a:lnTo>
                <a:lnTo>
                  <a:pt x="879" y="488"/>
                </a:lnTo>
                <a:lnTo>
                  <a:pt x="879" y="488"/>
                </a:lnTo>
                <a:lnTo>
                  <a:pt x="880" y="488"/>
                </a:lnTo>
                <a:lnTo>
                  <a:pt x="880" y="488"/>
                </a:lnTo>
                <a:lnTo>
                  <a:pt x="881" y="489"/>
                </a:lnTo>
                <a:lnTo>
                  <a:pt x="881" y="489"/>
                </a:lnTo>
                <a:lnTo>
                  <a:pt x="882" y="489"/>
                </a:lnTo>
                <a:lnTo>
                  <a:pt x="882" y="488"/>
                </a:lnTo>
                <a:lnTo>
                  <a:pt x="883" y="488"/>
                </a:lnTo>
                <a:lnTo>
                  <a:pt x="883" y="488"/>
                </a:lnTo>
                <a:lnTo>
                  <a:pt x="884" y="489"/>
                </a:lnTo>
                <a:lnTo>
                  <a:pt x="885" y="489"/>
                </a:lnTo>
                <a:lnTo>
                  <a:pt x="885" y="488"/>
                </a:lnTo>
                <a:lnTo>
                  <a:pt x="886" y="488"/>
                </a:lnTo>
                <a:lnTo>
                  <a:pt x="886" y="489"/>
                </a:lnTo>
                <a:lnTo>
                  <a:pt x="886" y="489"/>
                </a:lnTo>
                <a:lnTo>
                  <a:pt x="886" y="489"/>
                </a:lnTo>
                <a:lnTo>
                  <a:pt x="887" y="489"/>
                </a:lnTo>
                <a:lnTo>
                  <a:pt x="888" y="489"/>
                </a:lnTo>
                <a:lnTo>
                  <a:pt x="889" y="489"/>
                </a:lnTo>
                <a:lnTo>
                  <a:pt x="889" y="489"/>
                </a:lnTo>
                <a:lnTo>
                  <a:pt x="890" y="489"/>
                </a:lnTo>
                <a:lnTo>
                  <a:pt x="890" y="489"/>
                </a:lnTo>
                <a:lnTo>
                  <a:pt x="890" y="489"/>
                </a:lnTo>
                <a:lnTo>
                  <a:pt x="890" y="489"/>
                </a:lnTo>
                <a:lnTo>
                  <a:pt x="892" y="489"/>
                </a:lnTo>
                <a:lnTo>
                  <a:pt x="892" y="489"/>
                </a:lnTo>
                <a:lnTo>
                  <a:pt x="893" y="489"/>
                </a:lnTo>
                <a:lnTo>
                  <a:pt x="894" y="489"/>
                </a:lnTo>
                <a:lnTo>
                  <a:pt x="894" y="489"/>
                </a:lnTo>
                <a:lnTo>
                  <a:pt x="894" y="489"/>
                </a:lnTo>
                <a:lnTo>
                  <a:pt x="895" y="489"/>
                </a:lnTo>
                <a:lnTo>
                  <a:pt x="895" y="489"/>
                </a:lnTo>
                <a:lnTo>
                  <a:pt x="895" y="489"/>
                </a:lnTo>
                <a:lnTo>
                  <a:pt x="896" y="489"/>
                </a:lnTo>
                <a:lnTo>
                  <a:pt x="897" y="489"/>
                </a:lnTo>
                <a:lnTo>
                  <a:pt x="897" y="489"/>
                </a:lnTo>
                <a:lnTo>
                  <a:pt x="898" y="489"/>
                </a:lnTo>
                <a:lnTo>
                  <a:pt x="898" y="490"/>
                </a:lnTo>
                <a:lnTo>
                  <a:pt x="899" y="489"/>
                </a:lnTo>
                <a:lnTo>
                  <a:pt x="899" y="489"/>
                </a:lnTo>
                <a:lnTo>
                  <a:pt x="899" y="489"/>
                </a:lnTo>
                <a:lnTo>
                  <a:pt x="900" y="490"/>
                </a:lnTo>
                <a:lnTo>
                  <a:pt x="901" y="489"/>
                </a:lnTo>
                <a:lnTo>
                  <a:pt x="901" y="489"/>
                </a:lnTo>
                <a:lnTo>
                  <a:pt x="902" y="490"/>
                </a:lnTo>
                <a:lnTo>
                  <a:pt x="902" y="489"/>
                </a:lnTo>
                <a:lnTo>
                  <a:pt x="902" y="489"/>
                </a:lnTo>
                <a:lnTo>
                  <a:pt x="903" y="489"/>
                </a:lnTo>
                <a:lnTo>
                  <a:pt x="903" y="489"/>
                </a:lnTo>
                <a:lnTo>
                  <a:pt x="904" y="489"/>
                </a:lnTo>
                <a:lnTo>
                  <a:pt x="904" y="489"/>
                </a:lnTo>
                <a:lnTo>
                  <a:pt x="904" y="489"/>
                </a:lnTo>
                <a:lnTo>
                  <a:pt x="905" y="489"/>
                </a:lnTo>
                <a:lnTo>
                  <a:pt x="906" y="489"/>
                </a:lnTo>
                <a:lnTo>
                  <a:pt x="906" y="489"/>
                </a:lnTo>
                <a:lnTo>
                  <a:pt x="906" y="489"/>
                </a:lnTo>
                <a:lnTo>
                  <a:pt x="906" y="489"/>
                </a:lnTo>
                <a:lnTo>
                  <a:pt x="908" y="489"/>
                </a:lnTo>
                <a:lnTo>
                  <a:pt x="908" y="489"/>
                </a:lnTo>
                <a:lnTo>
                  <a:pt x="909" y="489"/>
                </a:lnTo>
                <a:lnTo>
                  <a:pt x="909" y="489"/>
                </a:lnTo>
                <a:lnTo>
                  <a:pt x="910" y="489"/>
                </a:lnTo>
                <a:lnTo>
                  <a:pt x="910" y="489"/>
                </a:lnTo>
                <a:lnTo>
                  <a:pt x="911" y="489"/>
                </a:lnTo>
                <a:lnTo>
                  <a:pt x="911" y="489"/>
                </a:lnTo>
                <a:lnTo>
                  <a:pt x="911" y="489"/>
                </a:lnTo>
                <a:lnTo>
                  <a:pt x="912" y="489"/>
                </a:lnTo>
                <a:lnTo>
                  <a:pt x="912" y="489"/>
                </a:lnTo>
                <a:lnTo>
                  <a:pt x="913" y="489"/>
                </a:lnTo>
                <a:lnTo>
                  <a:pt x="913" y="489"/>
                </a:lnTo>
                <a:lnTo>
                  <a:pt x="913" y="489"/>
                </a:lnTo>
                <a:lnTo>
                  <a:pt x="915" y="489"/>
                </a:lnTo>
                <a:lnTo>
                  <a:pt x="915" y="489"/>
                </a:lnTo>
                <a:lnTo>
                  <a:pt x="915" y="489"/>
                </a:lnTo>
                <a:lnTo>
                  <a:pt x="916" y="489"/>
                </a:lnTo>
                <a:lnTo>
                  <a:pt x="916" y="489"/>
                </a:lnTo>
                <a:lnTo>
                  <a:pt x="917" y="489"/>
                </a:lnTo>
                <a:lnTo>
                  <a:pt x="917" y="489"/>
                </a:lnTo>
                <a:lnTo>
                  <a:pt x="918" y="488"/>
                </a:lnTo>
                <a:lnTo>
                  <a:pt x="918" y="489"/>
                </a:lnTo>
                <a:lnTo>
                  <a:pt x="919" y="489"/>
                </a:lnTo>
                <a:lnTo>
                  <a:pt x="920" y="489"/>
                </a:lnTo>
                <a:lnTo>
                  <a:pt x="920" y="489"/>
                </a:lnTo>
                <a:lnTo>
                  <a:pt x="921" y="489"/>
                </a:lnTo>
                <a:lnTo>
                  <a:pt x="921" y="489"/>
                </a:lnTo>
                <a:lnTo>
                  <a:pt x="922" y="489"/>
                </a:lnTo>
                <a:lnTo>
                  <a:pt x="922" y="489"/>
                </a:lnTo>
                <a:lnTo>
                  <a:pt x="922" y="489"/>
                </a:lnTo>
                <a:lnTo>
                  <a:pt x="924" y="489"/>
                </a:lnTo>
                <a:lnTo>
                  <a:pt x="924" y="489"/>
                </a:lnTo>
                <a:lnTo>
                  <a:pt x="924" y="489"/>
                </a:lnTo>
                <a:lnTo>
                  <a:pt x="926" y="489"/>
                </a:lnTo>
                <a:lnTo>
                  <a:pt x="926" y="489"/>
                </a:lnTo>
                <a:lnTo>
                  <a:pt x="926" y="489"/>
                </a:lnTo>
                <a:lnTo>
                  <a:pt x="926" y="489"/>
                </a:lnTo>
                <a:lnTo>
                  <a:pt x="927" y="489"/>
                </a:lnTo>
                <a:lnTo>
                  <a:pt x="927" y="489"/>
                </a:lnTo>
                <a:lnTo>
                  <a:pt x="928" y="489"/>
                </a:lnTo>
                <a:lnTo>
                  <a:pt x="928" y="489"/>
                </a:lnTo>
                <a:lnTo>
                  <a:pt x="929" y="488"/>
                </a:lnTo>
                <a:lnTo>
                  <a:pt x="929" y="489"/>
                </a:lnTo>
                <a:lnTo>
                  <a:pt x="930" y="489"/>
                </a:lnTo>
                <a:lnTo>
                  <a:pt x="930" y="488"/>
                </a:lnTo>
                <a:lnTo>
                  <a:pt x="930" y="489"/>
                </a:lnTo>
                <a:lnTo>
                  <a:pt x="931" y="489"/>
                </a:lnTo>
                <a:lnTo>
                  <a:pt x="931" y="489"/>
                </a:lnTo>
                <a:lnTo>
                  <a:pt x="932" y="489"/>
                </a:lnTo>
                <a:lnTo>
                  <a:pt x="932" y="488"/>
                </a:lnTo>
                <a:lnTo>
                  <a:pt x="933" y="488"/>
                </a:lnTo>
                <a:lnTo>
                  <a:pt x="933" y="488"/>
                </a:lnTo>
                <a:lnTo>
                  <a:pt x="934" y="488"/>
                </a:lnTo>
                <a:lnTo>
                  <a:pt x="934" y="488"/>
                </a:lnTo>
                <a:lnTo>
                  <a:pt x="935" y="488"/>
                </a:lnTo>
                <a:lnTo>
                  <a:pt x="935" y="488"/>
                </a:lnTo>
                <a:lnTo>
                  <a:pt x="936" y="488"/>
                </a:lnTo>
                <a:lnTo>
                  <a:pt x="936" y="488"/>
                </a:lnTo>
                <a:lnTo>
                  <a:pt x="937" y="488"/>
                </a:lnTo>
                <a:lnTo>
                  <a:pt x="937" y="488"/>
                </a:lnTo>
                <a:lnTo>
                  <a:pt x="938" y="488"/>
                </a:lnTo>
                <a:lnTo>
                  <a:pt x="938" y="488"/>
                </a:lnTo>
                <a:lnTo>
                  <a:pt x="938" y="488"/>
                </a:lnTo>
                <a:lnTo>
                  <a:pt x="938" y="488"/>
                </a:lnTo>
                <a:lnTo>
                  <a:pt x="940" y="488"/>
                </a:lnTo>
                <a:lnTo>
                  <a:pt x="940" y="488"/>
                </a:lnTo>
                <a:lnTo>
                  <a:pt x="940" y="488"/>
                </a:lnTo>
                <a:lnTo>
                  <a:pt x="941" y="488"/>
                </a:lnTo>
                <a:lnTo>
                  <a:pt x="942" y="488"/>
                </a:lnTo>
                <a:lnTo>
                  <a:pt x="942" y="488"/>
                </a:lnTo>
                <a:lnTo>
                  <a:pt x="942" y="488"/>
                </a:lnTo>
                <a:lnTo>
                  <a:pt x="942" y="489"/>
                </a:lnTo>
                <a:lnTo>
                  <a:pt x="943" y="489"/>
                </a:lnTo>
                <a:lnTo>
                  <a:pt x="944" y="489"/>
                </a:lnTo>
                <a:lnTo>
                  <a:pt x="945" y="489"/>
                </a:lnTo>
                <a:lnTo>
                  <a:pt x="945" y="488"/>
                </a:lnTo>
                <a:lnTo>
                  <a:pt x="945" y="489"/>
                </a:lnTo>
                <a:lnTo>
                  <a:pt x="945" y="489"/>
                </a:lnTo>
                <a:lnTo>
                  <a:pt x="947" y="488"/>
                </a:lnTo>
                <a:lnTo>
                  <a:pt x="947" y="488"/>
                </a:lnTo>
                <a:lnTo>
                  <a:pt x="947" y="488"/>
                </a:lnTo>
                <a:lnTo>
                  <a:pt x="947" y="488"/>
                </a:lnTo>
                <a:lnTo>
                  <a:pt x="949" y="489"/>
                </a:lnTo>
                <a:lnTo>
                  <a:pt x="949" y="489"/>
                </a:lnTo>
                <a:lnTo>
                  <a:pt x="949" y="489"/>
                </a:lnTo>
                <a:lnTo>
                  <a:pt x="950" y="488"/>
                </a:lnTo>
                <a:lnTo>
                  <a:pt x="950" y="488"/>
                </a:lnTo>
                <a:lnTo>
                  <a:pt x="950" y="488"/>
                </a:lnTo>
                <a:lnTo>
                  <a:pt x="952" y="489"/>
                </a:lnTo>
                <a:lnTo>
                  <a:pt x="952" y="489"/>
                </a:lnTo>
                <a:lnTo>
                  <a:pt x="953" y="489"/>
                </a:lnTo>
                <a:lnTo>
                  <a:pt x="953" y="488"/>
                </a:lnTo>
                <a:lnTo>
                  <a:pt x="954" y="489"/>
                </a:lnTo>
                <a:lnTo>
                  <a:pt x="954" y="489"/>
                </a:lnTo>
                <a:lnTo>
                  <a:pt x="955" y="489"/>
                </a:lnTo>
                <a:lnTo>
                  <a:pt x="955" y="488"/>
                </a:lnTo>
                <a:lnTo>
                  <a:pt x="956" y="488"/>
                </a:lnTo>
                <a:lnTo>
                  <a:pt x="956" y="489"/>
                </a:lnTo>
                <a:lnTo>
                  <a:pt x="957" y="489"/>
                </a:lnTo>
                <a:lnTo>
                  <a:pt x="957" y="488"/>
                </a:lnTo>
                <a:lnTo>
                  <a:pt x="957" y="489"/>
                </a:lnTo>
                <a:lnTo>
                  <a:pt x="957" y="489"/>
                </a:lnTo>
                <a:lnTo>
                  <a:pt x="958" y="488"/>
                </a:lnTo>
                <a:lnTo>
                  <a:pt x="959" y="488"/>
                </a:lnTo>
                <a:lnTo>
                  <a:pt x="959" y="488"/>
                </a:lnTo>
                <a:lnTo>
                  <a:pt x="961" y="488"/>
                </a:lnTo>
                <a:lnTo>
                  <a:pt x="961" y="488"/>
                </a:lnTo>
                <a:lnTo>
                  <a:pt x="962" y="488"/>
                </a:lnTo>
                <a:lnTo>
                  <a:pt x="963" y="488"/>
                </a:lnTo>
                <a:lnTo>
                  <a:pt x="963" y="488"/>
                </a:lnTo>
                <a:lnTo>
                  <a:pt x="964" y="488"/>
                </a:lnTo>
                <a:lnTo>
                  <a:pt x="964" y="487"/>
                </a:lnTo>
                <a:lnTo>
                  <a:pt x="965" y="488"/>
                </a:lnTo>
                <a:lnTo>
                  <a:pt x="965" y="488"/>
                </a:lnTo>
                <a:lnTo>
                  <a:pt x="965" y="488"/>
                </a:lnTo>
                <a:lnTo>
                  <a:pt x="966" y="488"/>
                </a:lnTo>
                <a:lnTo>
                  <a:pt x="966" y="488"/>
                </a:lnTo>
                <a:lnTo>
                  <a:pt x="967" y="488"/>
                </a:lnTo>
                <a:lnTo>
                  <a:pt x="968" y="488"/>
                </a:lnTo>
                <a:lnTo>
                  <a:pt x="968" y="488"/>
                </a:lnTo>
                <a:lnTo>
                  <a:pt x="968" y="488"/>
                </a:lnTo>
                <a:lnTo>
                  <a:pt x="969" y="488"/>
                </a:lnTo>
                <a:lnTo>
                  <a:pt x="970" y="489"/>
                </a:lnTo>
                <a:lnTo>
                  <a:pt x="970" y="489"/>
                </a:lnTo>
                <a:lnTo>
                  <a:pt x="970" y="489"/>
                </a:lnTo>
                <a:lnTo>
                  <a:pt x="971" y="488"/>
                </a:lnTo>
                <a:lnTo>
                  <a:pt x="972" y="488"/>
                </a:lnTo>
                <a:lnTo>
                  <a:pt x="972" y="488"/>
                </a:lnTo>
                <a:lnTo>
                  <a:pt x="972" y="488"/>
                </a:lnTo>
                <a:lnTo>
                  <a:pt x="973" y="489"/>
                </a:lnTo>
                <a:lnTo>
                  <a:pt x="973" y="488"/>
                </a:lnTo>
                <a:lnTo>
                  <a:pt x="974" y="488"/>
                </a:lnTo>
                <a:lnTo>
                  <a:pt x="975" y="489"/>
                </a:lnTo>
                <a:lnTo>
                  <a:pt x="975" y="489"/>
                </a:lnTo>
                <a:lnTo>
                  <a:pt x="976" y="489"/>
                </a:lnTo>
                <a:lnTo>
                  <a:pt x="976" y="489"/>
                </a:lnTo>
                <a:lnTo>
                  <a:pt x="977" y="489"/>
                </a:lnTo>
                <a:lnTo>
                  <a:pt x="977" y="489"/>
                </a:lnTo>
                <a:lnTo>
                  <a:pt x="979" y="488"/>
                </a:lnTo>
                <a:lnTo>
                  <a:pt x="979" y="488"/>
                </a:lnTo>
                <a:lnTo>
                  <a:pt x="979" y="488"/>
                </a:lnTo>
                <a:lnTo>
                  <a:pt x="979" y="488"/>
                </a:lnTo>
                <a:lnTo>
                  <a:pt x="980" y="489"/>
                </a:lnTo>
                <a:lnTo>
                  <a:pt x="981" y="488"/>
                </a:lnTo>
                <a:lnTo>
                  <a:pt x="981" y="488"/>
                </a:lnTo>
                <a:lnTo>
                  <a:pt x="981" y="488"/>
                </a:lnTo>
                <a:lnTo>
                  <a:pt x="981" y="489"/>
                </a:lnTo>
                <a:lnTo>
                  <a:pt x="982" y="489"/>
                </a:lnTo>
                <a:lnTo>
                  <a:pt x="983" y="489"/>
                </a:lnTo>
                <a:lnTo>
                  <a:pt x="984" y="488"/>
                </a:lnTo>
                <a:lnTo>
                  <a:pt x="984" y="489"/>
                </a:lnTo>
                <a:lnTo>
                  <a:pt x="984" y="489"/>
                </a:lnTo>
                <a:lnTo>
                  <a:pt x="985" y="489"/>
                </a:lnTo>
                <a:lnTo>
                  <a:pt x="985" y="489"/>
                </a:lnTo>
                <a:lnTo>
                  <a:pt x="985" y="489"/>
                </a:lnTo>
                <a:lnTo>
                  <a:pt x="986" y="489"/>
                </a:lnTo>
                <a:lnTo>
                  <a:pt x="986" y="489"/>
                </a:lnTo>
                <a:lnTo>
                  <a:pt x="987" y="489"/>
                </a:lnTo>
                <a:lnTo>
                  <a:pt x="988" y="489"/>
                </a:lnTo>
                <a:lnTo>
                  <a:pt x="988" y="489"/>
                </a:lnTo>
                <a:lnTo>
                  <a:pt x="988" y="489"/>
                </a:lnTo>
                <a:lnTo>
                  <a:pt x="988" y="489"/>
                </a:lnTo>
                <a:lnTo>
                  <a:pt x="989" y="488"/>
                </a:lnTo>
                <a:lnTo>
                  <a:pt x="989" y="489"/>
                </a:lnTo>
                <a:lnTo>
                  <a:pt x="990" y="489"/>
                </a:lnTo>
                <a:lnTo>
                  <a:pt x="991" y="489"/>
                </a:lnTo>
                <a:lnTo>
                  <a:pt x="991" y="489"/>
                </a:lnTo>
                <a:lnTo>
                  <a:pt x="992" y="489"/>
                </a:lnTo>
                <a:lnTo>
                  <a:pt x="993" y="489"/>
                </a:lnTo>
                <a:lnTo>
                  <a:pt x="993" y="489"/>
                </a:lnTo>
                <a:lnTo>
                  <a:pt x="993" y="489"/>
                </a:lnTo>
                <a:lnTo>
                  <a:pt x="993" y="489"/>
                </a:lnTo>
                <a:lnTo>
                  <a:pt x="994" y="489"/>
                </a:lnTo>
                <a:lnTo>
                  <a:pt x="995" y="489"/>
                </a:lnTo>
                <a:lnTo>
                  <a:pt x="995" y="489"/>
                </a:lnTo>
                <a:lnTo>
                  <a:pt x="996" y="489"/>
                </a:lnTo>
                <a:lnTo>
                  <a:pt x="996" y="489"/>
                </a:lnTo>
                <a:lnTo>
                  <a:pt x="997" y="489"/>
                </a:lnTo>
                <a:lnTo>
                  <a:pt x="997" y="489"/>
                </a:lnTo>
                <a:lnTo>
                  <a:pt x="997" y="489"/>
                </a:lnTo>
                <a:lnTo>
                  <a:pt x="998" y="489"/>
                </a:lnTo>
                <a:lnTo>
                  <a:pt x="998" y="489"/>
                </a:lnTo>
                <a:lnTo>
                  <a:pt x="999" y="489"/>
                </a:lnTo>
                <a:lnTo>
                  <a:pt x="1000" y="489"/>
                </a:lnTo>
                <a:lnTo>
                  <a:pt x="1000" y="489"/>
                </a:lnTo>
                <a:lnTo>
                  <a:pt x="1001" y="489"/>
                </a:lnTo>
                <a:lnTo>
                  <a:pt x="1001" y="489"/>
                </a:lnTo>
                <a:lnTo>
                  <a:pt x="1002" y="489"/>
                </a:lnTo>
                <a:lnTo>
                  <a:pt x="1002" y="489"/>
                </a:lnTo>
                <a:lnTo>
                  <a:pt x="1002" y="489"/>
                </a:lnTo>
                <a:lnTo>
                  <a:pt x="1003" y="489"/>
                </a:lnTo>
                <a:lnTo>
                  <a:pt x="1004" y="489"/>
                </a:lnTo>
                <a:lnTo>
                  <a:pt x="1004" y="489"/>
                </a:lnTo>
                <a:lnTo>
                  <a:pt x="1005" y="489"/>
                </a:lnTo>
                <a:lnTo>
                  <a:pt x="1006" y="489"/>
                </a:lnTo>
                <a:lnTo>
                  <a:pt x="1006" y="489"/>
                </a:lnTo>
                <a:lnTo>
                  <a:pt x="1007" y="489"/>
                </a:lnTo>
                <a:lnTo>
                  <a:pt x="1007" y="489"/>
                </a:lnTo>
                <a:lnTo>
                  <a:pt x="1008" y="489"/>
                </a:lnTo>
                <a:lnTo>
                  <a:pt x="1008" y="489"/>
                </a:lnTo>
                <a:lnTo>
                  <a:pt x="1009" y="489"/>
                </a:lnTo>
                <a:lnTo>
                  <a:pt x="1009" y="489"/>
                </a:lnTo>
                <a:lnTo>
                  <a:pt x="1009" y="489"/>
                </a:lnTo>
                <a:lnTo>
                  <a:pt x="1010" y="489"/>
                </a:lnTo>
                <a:lnTo>
                  <a:pt x="1011" y="489"/>
                </a:lnTo>
                <a:lnTo>
                  <a:pt x="1011" y="489"/>
                </a:lnTo>
                <a:lnTo>
                  <a:pt x="1012" y="489"/>
                </a:lnTo>
                <a:lnTo>
                  <a:pt x="1012" y="489"/>
                </a:lnTo>
                <a:lnTo>
                  <a:pt x="1012" y="489"/>
                </a:lnTo>
                <a:lnTo>
                  <a:pt x="1013" y="489"/>
                </a:lnTo>
                <a:lnTo>
                  <a:pt x="1014" y="489"/>
                </a:lnTo>
                <a:lnTo>
                  <a:pt x="1014" y="489"/>
                </a:lnTo>
                <a:lnTo>
                  <a:pt x="1015" y="489"/>
                </a:lnTo>
                <a:lnTo>
                  <a:pt x="1015" y="489"/>
                </a:lnTo>
                <a:lnTo>
                  <a:pt x="1016" y="489"/>
                </a:lnTo>
                <a:lnTo>
                  <a:pt x="1016" y="489"/>
                </a:lnTo>
                <a:lnTo>
                  <a:pt x="1016" y="489"/>
                </a:lnTo>
                <a:lnTo>
                  <a:pt x="1018" y="489"/>
                </a:lnTo>
                <a:lnTo>
                  <a:pt x="1018" y="489"/>
                </a:lnTo>
                <a:lnTo>
                  <a:pt x="1018" y="489"/>
                </a:lnTo>
                <a:lnTo>
                  <a:pt x="1019" y="489"/>
                </a:lnTo>
                <a:lnTo>
                  <a:pt x="1019" y="489"/>
                </a:lnTo>
                <a:lnTo>
                  <a:pt x="1020" y="489"/>
                </a:lnTo>
                <a:lnTo>
                  <a:pt x="1020" y="489"/>
                </a:lnTo>
                <a:lnTo>
                  <a:pt x="1020" y="489"/>
                </a:lnTo>
                <a:lnTo>
                  <a:pt x="1020" y="489"/>
                </a:lnTo>
                <a:lnTo>
                  <a:pt x="1021" y="489"/>
                </a:lnTo>
                <a:lnTo>
                  <a:pt x="1021" y="489"/>
                </a:lnTo>
                <a:lnTo>
                  <a:pt x="1022" y="489"/>
                </a:lnTo>
                <a:lnTo>
                  <a:pt x="1023" y="489"/>
                </a:lnTo>
                <a:lnTo>
                  <a:pt x="1023" y="489"/>
                </a:lnTo>
                <a:lnTo>
                  <a:pt x="1024" y="489"/>
                </a:lnTo>
                <a:lnTo>
                  <a:pt x="1024" y="489"/>
                </a:lnTo>
                <a:lnTo>
                  <a:pt x="1025" y="489"/>
                </a:lnTo>
                <a:lnTo>
                  <a:pt x="1025" y="489"/>
                </a:lnTo>
                <a:lnTo>
                  <a:pt x="1025" y="489"/>
                </a:lnTo>
                <a:lnTo>
                  <a:pt x="1026" y="489"/>
                </a:lnTo>
                <a:lnTo>
                  <a:pt x="1027" y="489"/>
                </a:lnTo>
                <a:lnTo>
                  <a:pt x="1027" y="489"/>
                </a:lnTo>
                <a:lnTo>
                  <a:pt x="1027" y="489"/>
                </a:lnTo>
                <a:lnTo>
                  <a:pt x="1028" y="489"/>
                </a:lnTo>
                <a:lnTo>
                  <a:pt x="1028" y="489"/>
                </a:lnTo>
                <a:lnTo>
                  <a:pt x="1028" y="489"/>
                </a:lnTo>
                <a:lnTo>
                  <a:pt x="1029" y="489"/>
                </a:lnTo>
                <a:lnTo>
                  <a:pt x="1029" y="489"/>
                </a:lnTo>
                <a:lnTo>
                  <a:pt x="1030" y="489"/>
                </a:lnTo>
                <a:lnTo>
                  <a:pt x="1030" y="489"/>
                </a:lnTo>
                <a:lnTo>
                  <a:pt x="1030" y="489"/>
                </a:lnTo>
                <a:lnTo>
                  <a:pt x="1032" y="489"/>
                </a:lnTo>
                <a:lnTo>
                  <a:pt x="1032" y="489"/>
                </a:lnTo>
                <a:lnTo>
                  <a:pt x="1032" y="489"/>
                </a:lnTo>
                <a:lnTo>
                  <a:pt x="1032" y="489"/>
                </a:lnTo>
                <a:lnTo>
                  <a:pt x="1033" y="490"/>
                </a:lnTo>
                <a:lnTo>
                  <a:pt x="1034" y="489"/>
                </a:lnTo>
                <a:lnTo>
                  <a:pt x="1034" y="490"/>
                </a:lnTo>
                <a:lnTo>
                  <a:pt x="1035" y="490"/>
                </a:lnTo>
                <a:lnTo>
                  <a:pt x="1036" y="489"/>
                </a:lnTo>
                <a:lnTo>
                  <a:pt x="1036" y="489"/>
                </a:lnTo>
                <a:lnTo>
                  <a:pt x="1036" y="489"/>
                </a:lnTo>
                <a:lnTo>
                  <a:pt x="1037" y="490"/>
                </a:lnTo>
                <a:lnTo>
                  <a:pt x="1037" y="490"/>
                </a:lnTo>
                <a:lnTo>
                  <a:pt x="1038" y="490"/>
                </a:lnTo>
                <a:lnTo>
                  <a:pt x="1038" y="490"/>
                </a:lnTo>
                <a:lnTo>
                  <a:pt x="1039" y="490"/>
                </a:lnTo>
                <a:lnTo>
                  <a:pt x="1039" y="490"/>
                </a:lnTo>
                <a:lnTo>
                  <a:pt x="1039" y="490"/>
                </a:lnTo>
                <a:lnTo>
                  <a:pt x="1040" y="490"/>
                </a:lnTo>
                <a:lnTo>
                  <a:pt x="1040" y="490"/>
                </a:lnTo>
                <a:lnTo>
                  <a:pt x="1041" y="490"/>
                </a:lnTo>
                <a:lnTo>
                  <a:pt x="1041" y="490"/>
                </a:lnTo>
                <a:lnTo>
                  <a:pt x="1042" y="490"/>
                </a:lnTo>
                <a:lnTo>
                  <a:pt x="1043" y="491"/>
                </a:lnTo>
                <a:lnTo>
                  <a:pt x="1043" y="490"/>
                </a:lnTo>
                <a:lnTo>
                  <a:pt x="1043" y="490"/>
                </a:lnTo>
                <a:lnTo>
                  <a:pt x="1044" y="490"/>
                </a:lnTo>
                <a:lnTo>
                  <a:pt x="1045" y="490"/>
                </a:lnTo>
                <a:lnTo>
                  <a:pt x="1046" y="490"/>
                </a:lnTo>
                <a:lnTo>
                  <a:pt x="1046" y="489"/>
                </a:lnTo>
                <a:lnTo>
                  <a:pt x="1047" y="489"/>
                </a:lnTo>
                <a:lnTo>
                  <a:pt x="1047" y="489"/>
                </a:lnTo>
                <a:lnTo>
                  <a:pt x="1048" y="490"/>
                </a:lnTo>
                <a:lnTo>
                  <a:pt x="1048" y="489"/>
                </a:lnTo>
                <a:lnTo>
                  <a:pt x="1048" y="489"/>
                </a:lnTo>
                <a:lnTo>
                  <a:pt x="1049" y="490"/>
                </a:lnTo>
                <a:lnTo>
                  <a:pt x="1050" y="489"/>
                </a:lnTo>
                <a:lnTo>
                  <a:pt x="1050" y="489"/>
                </a:lnTo>
                <a:lnTo>
                  <a:pt x="1050" y="489"/>
                </a:lnTo>
                <a:lnTo>
                  <a:pt x="1050" y="489"/>
                </a:lnTo>
                <a:lnTo>
                  <a:pt x="1051" y="490"/>
                </a:lnTo>
                <a:lnTo>
                  <a:pt x="1052" y="489"/>
                </a:lnTo>
                <a:lnTo>
                  <a:pt x="1052" y="489"/>
                </a:lnTo>
                <a:lnTo>
                  <a:pt x="1052" y="489"/>
                </a:lnTo>
                <a:lnTo>
                  <a:pt x="1053" y="490"/>
                </a:lnTo>
                <a:lnTo>
                  <a:pt x="1053" y="490"/>
                </a:lnTo>
                <a:lnTo>
                  <a:pt x="1054" y="490"/>
                </a:lnTo>
                <a:lnTo>
                  <a:pt x="1054" y="490"/>
                </a:lnTo>
                <a:lnTo>
                  <a:pt x="1055" y="489"/>
                </a:lnTo>
                <a:lnTo>
                  <a:pt x="1056" y="489"/>
                </a:lnTo>
                <a:lnTo>
                  <a:pt x="1056" y="489"/>
                </a:lnTo>
                <a:lnTo>
                  <a:pt x="1057" y="490"/>
                </a:lnTo>
                <a:lnTo>
                  <a:pt x="1057" y="490"/>
                </a:lnTo>
                <a:lnTo>
                  <a:pt x="1057" y="490"/>
                </a:lnTo>
                <a:lnTo>
                  <a:pt x="1057" y="490"/>
                </a:lnTo>
                <a:lnTo>
                  <a:pt x="1059" y="490"/>
                </a:lnTo>
                <a:lnTo>
                  <a:pt x="1059" y="490"/>
                </a:lnTo>
                <a:lnTo>
                  <a:pt x="1060" y="490"/>
                </a:lnTo>
                <a:lnTo>
                  <a:pt x="1060" y="489"/>
                </a:lnTo>
                <a:lnTo>
                  <a:pt x="1060" y="489"/>
                </a:lnTo>
                <a:lnTo>
                  <a:pt x="1061" y="489"/>
                </a:lnTo>
                <a:lnTo>
                  <a:pt x="1061" y="490"/>
                </a:lnTo>
                <a:lnTo>
                  <a:pt x="1062" y="489"/>
                </a:lnTo>
                <a:lnTo>
                  <a:pt x="1062" y="489"/>
                </a:lnTo>
                <a:lnTo>
                  <a:pt x="1063" y="489"/>
                </a:lnTo>
                <a:lnTo>
                  <a:pt x="1063" y="489"/>
                </a:lnTo>
                <a:lnTo>
                  <a:pt x="1064" y="489"/>
                </a:lnTo>
                <a:lnTo>
                  <a:pt x="1064" y="489"/>
                </a:lnTo>
                <a:lnTo>
                  <a:pt x="1064" y="489"/>
                </a:lnTo>
                <a:lnTo>
                  <a:pt x="1065" y="489"/>
                </a:lnTo>
                <a:lnTo>
                  <a:pt x="1066" y="489"/>
                </a:lnTo>
                <a:lnTo>
                  <a:pt x="1066" y="489"/>
                </a:lnTo>
                <a:lnTo>
                  <a:pt x="1066" y="489"/>
                </a:lnTo>
                <a:lnTo>
                  <a:pt x="1066" y="489"/>
                </a:lnTo>
                <a:lnTo>
                  <a:pt x="1067" y="489"/>
                </a:lnTo>
                <a:lnTo>
                  <a:pt x="1067" y="489"/>
                </a:lnTo>
                <a:lnTo>
                  <a:pt x="1068" y="489"/>
                </a:lnTo>
                <a:lnTo>
                  <a:pt x="1068" y="489"/>
                </a:lnTo>
                <a:lnTo>
                  <a:pt x="1069" y="489"/>
                </a:lnTo>
                <a:lnTo>
                  <a:pt x="1069" y="489"/>
                </a:lnTo>
                <a:lnTo>
                  <a:pt x="1070" y="489"/>
                </a:lnTo>
                <a:lnTo>
                  <a:pt x="1071" y="489"/>
                </a:lnTo>
                <a:lnTo>
                  <a:pt x="1071" y="489"/>
                </a:lnTo>
                <a:lnTo>
                  <a:pt x="1071" y="489"/>
                </a:lnTo>
                <a:lnTo>
                  <a:pt x="1072" y="489"/>
                </a:lnTo>
                <a:lnTo>
                  <a:pt x="1073" y="489"/>
                </a:lnTo>
                <a:lnTo>
                  <a:pt x="1073" y="489"/>
                </a:lnTo>
                <a:lnTo>
                  <a:pt x="1073" y="489"/>
                </a:lnTo>
                <a:lnTo>
                  <a:pt x="1073" y="490"/>
                </a:lnTo>
                <a:lnTo>
                  <a:pt x="1075" y="489"/>
                </a:lnTo>
                <a:lnTo>
                  <a:pt x="1075" y="489"/>
                </a:lnTo>
                <a:lnTo>
                  <a:pt x="1075" y="489"/>
                </a:lnTo>
                <a:lnTo>
                  <a:pt x="1076" y="489"/>
                </a:lnTo>
                <a:lnTo>
                  <a:pt x="1076" y="489"/>
                </a:lnTo>
                <a:lnTo>
                  <a:pt x="1077" y="489"/>
                </a:lnTo>
                <a:lnTo>
                  <a:pt x="1077" y="489"/>
                </a:lnTo>
                <a:lnTo>
                  <a:pt x="1077" y="489"/>
                </a:lnTo>
                <a:lnTo>
                  <a:pt x="1078" y="489"/>
                </a:lnTo>
                <a:lnTo>
                  <a:pt x="1079" y="489"/>
                </a:lnTo>
                <a:lnTo>
                  <a:pt x="1079" y="489"/>
                </a:lnTo>
                <a:lnTo>
                  <a:pt x="1080" y="489"/>
                </a:lnTo>
                <a:lnTo>
                  <a:pt x="1080" y="489"/>
                </a:lnTo>
                <a:lnTo>
                  <a:pt x="1080" y="489"/>
                </a:lnTo>
                <a:lnTo>
                  <a:pt x="1082" y="490"/>
                </a:lnTo>
                <a:lnTo>
                  <a:pt x="1082" y="490"/>
                </a:lnTo>
                <a:lnTo>
                  <a:pt x="1082" y="489"/>
                </a:lnTo>
                <a:lnTo>
                  <a:pt x="1082" y="489"/>
                </a:lnTo>
                <a:lnTo>
                  <a:pt x="1083" y="490"/>
                </a:lnTo>
                <a:lnTo>
                  <a:pt x="1083" y="490"/>
                </a:lnTo>
                <a:lnTo>
                  <a:pt x="1083" y="490"/>
                </a:lnTo>
                <a:lnTo>
                  <a:pt x="1084" y="490"/>
                </a:lnTo>
                <a:lnTo>
                  <a:pt x="1085" y="489"/>
                </a:lnTo>
                <a:lnTo>
                  <a:pt x="1085" y="490"/>
                </a:lnTo>
                <a:lnTo>
                  <a:pt x="1086" y="490"/>
                </a:lnTo>
                <a:lnTo>
                  <a:pt x="1086" y="490"/>
                </a:lnTo>
                <a:lnTo>
                  <a:pt x="1087" y="489"/>
                </a:lnTo>
                <a:lnTo>
                  <a:pt x="1087" y="489"/>
                </a:lnTo>
                <a:lnTo>
                  <a:pt x="1087" y="489"/>
                </a:lnTo>
                <a:lnTo>
                  <a:pt x="1088" y="489"/>
                </a:lnTo>
                <a:lnTo>
                  <a:pt x="1089" y="489"/>
                </a:lnTo>
                <a:lnTo>
                  <a:pt x="1089" y="489"/>
                </a:lnTo>
                <a:lnTo>
                  <a:pt x="1090" y="489"/>
                </a:lnTo>
                <a:lnTo>
                  <a:pt x="1091" y="489"/>
                </a:lnTo>
                <a:lnTo>
                  <a:pt x="1091" y="489"/>
                </a:lnTo>
                <a:lnTo>
                  <a:pt x="1091" y="489"/>
                </a:lnTo>
                <a:lnTo>
                  <a:pt x="1091" y="489"/>
                </a:lnTo>
                <a:lnTo>
                  <a:pt x="1092" y="489"/>
                </a:lnTo>
                <a:lnTo>
                  <a:pt x="1092" y="489"/>
                </a:lnTo>
                <a:lnTo>
                  <a:pt x="1092" y="489"/>
                </a:lnTo>
                <a:lnTo>
                  <a:pt x="1094" y="489"/>
                </a:lnTo>
                <a:lnTo>
                  <a:pt x="1094" y="489"/>
                </a:lnTo>
                <a:lnTo>
                  <a:pt x="1095" y="489"/>
                </a:lnTo>
                <a:lnTo>
                  <a:pt x="1095" y="489"/>
                </a:lnTo>
                <a:lnTo>
                  <a:pt x="1096" y="489"/>
                </a:lnTo>
                <a:lnTo>
                  <a:pt x="1096" y="489"/>
                </a:lnTo>
                <a:lnTo>
                  <a:pt x="1096" y="489"/>
                </a:lnTo>
                <a:lnTo>
                  <a:pt x="1097" y="489"/>
                </a:lnTo>
                <a:lnTo>
                  <a:pt x="1098" y="489"/>
                </a:lnTo>
                <a:lnTo>
                  <a:pt x="1098" y="489"/>
                </a:lnTo>
                <a:lnTo>
                  <a:pt x="1099" y="489"/>
                </a:lnTo>
                <a:lnTo>
                  <a:pt x="1099" y="489"/>
                </a:lnTo>
                <a:lnTo>
                  <a:pt x="1099" y="489"/>
                </a:lnTo>
                <a:lnTo>
                  <a:pt x="1100" y="489"/>
                </a:lnTo>
                <a:lnTo>
                  <a:pt x="1101" y="489"/>
                </a:lnTo>
                <a:lnTo>
                  <a:pt x="1101" y="489"/>
                </a:lnTo>
                <a:lnTo>
                  <a:pt x="1101" y="489"/>
                </a:lnTo>
                <a:lnTo>
                  <a:pt x="1102" y="489"/>
                </a:lnTo>
                <a:lnTo>
                  <a:pt x="1103" y="489"/>
                </a:lnTo>
                <a:lnTo>
                  <a:pt x="1103" y="489"/>
                </a:lnTo>
                <a:lnTo>
                  <a:pt x="1103" y="489"/>
                </a:lnTo>
                <a:lnTo>
                  <a:pt x="1103" y="489"/>
                </a:lnTo>
                <a:lnTo>
                  <a:pt x="1105" y="489"/>
                </a:lnTo>
                <a:lnTo>
                  <a:pt x="1105" y="489"/>
                </a:lnTo>
                <a:lnTo>
                  <a:pt x="1106" y="489"/>
                </a:lnTo>
                <a:lnTo>
                  <a:pt x="1107" y="489"/>
                </a:lnTo>
                <a:lnTo>
                  <a:pt x="1107" y="489"/>
                </a:lnTo>
                <a:lnTo>
                  <a:pt x="1107" y="489"/>
                </a:lnTo>
                <a:lnTo>
                  <a:pt x="1108" y="489"/>
                </a:lnTo>
                <a:lnTo>
                  <a:pt x="1108" y="489"/>
                </a:lnTo>
                <a:lnTo>
                  <a:pt x="1109" y="489"/>
                </a:lnTo>
                <a:lnTo>
                  <a:pt x="1109" y="489"/>
                </a:lnTo>
                <a:lnTo>
                  <a:pt x="1110" y="489"/>
                </a:lnTo>
                <a:lnTo>
                  <a:pt x="1110" y="489"/>
                </a:lnTo>
                <a:lnTo>
                  <a:pt x="1110" y="489"/>
                </a:lnTo>
                <a:lnTo>
                  <a:pt x="1111" y="489"/>
                </a:lnTo>
                <a:lnTo>
                  <a:pt x="1111" y="489"/>
                </a:lnTo>
                <a:lnTo>
                  <a:pt x="1112" y="489"/>
                </a:lnTo>
                <a:lnTo>
                  <a:pt x="1112" y="489"/>
                </a:lnTo>
                <a:lnTo>
                  <a:pt x="1112" y="489"/>
                </a:lnTo>
                <a:lnTo>
                  <a:pt x="1113" y="489"/>
                </a:lnTo>
                <a:lnTo>
                  <a:pt x="1114" y="489"/>
                </a:lnTo>
                <a:lnTo>
                  <a:pt x="1114" y="489"/>
                </a:lnTo>
                <a:lnTo>
                  <a:pt x="1114" y="489"/>
                </a:lnTo>
                <a:lnTo>
                  <a:pt x="1115" y="489"/>
                </a:lnTo>
                <a:lnTo>
                  <a:pt x="1115" y="489"/>
                </a:lnTo>
                <a:lnTo>
                  <a:pt x="1116" y="489"/>
                </a:lnTo>
                <a:lnTo>
                  <a:pt x="1116" y="489"/>
                </a:lnTo>
                <a:lnTo>
                  <a:pt x="1117" y="489"/>
                </a:lnTo>
                <a:lnTo>
                  <a:pt x="1117" y="489"/>
                </a:lnTo>
                <a:lnTo>
                  <a:pt x="1118" y="489"/>
                </a:lnTo>
                <a:lnTo>
                  <a:pt x="1118" y="489"/>
                </a:lnTo>
                <a:lnTo>
                  <a:pt x="1119" y="488"/>
                </a:lnTo>
                <a:lnTo>
                  <a:pt x="1119" y="488"/>
                </a:lnTo>
                <a:lnTo>
                  <a:pt x="1119" y="488"/>
                </a:lnTo>
                <a:lnTo>
                  <a:pt x="1119" y="489"/>
                </a:lnTo>
                <a:lnTo>
                  <a:pt x="1121" y="488"/>
                </a:lnTo>
                <a:lnTo>
                  <a:pt x="1121" y="488"/>
                </a:lnTo>
                <a:lnTo>
                  <a:pt x="1121" y="488"/>
                </a:lnTo>
                <a:lnTo>
                  <a:pt x="1121" y="488"/>
                </a:lnTo>
                <a:lnTo>
                  <a:pt x="1123" y="488"/>
                </a:lnTo>
                <a:lnTo>
                  <a:pt x="1123" y="488"/>
                </a:lnTo>
                <a:lnTo>
                  <a:pt x="1123" y="488"/>
                </a:lnTo>
                <a:lnTo>
                  <a:pt x="1123" y="487"/>
                </a:lnTo>
                <a:lnTo>
                  <a:pt x="1124" y="488"/>
                </a:lnTo>
                <a:lnTo>
                  <a:pt x="1125" y="488"/>
                </a:lnTo>
                <a:lnTo>
                  <a:pt x="1125" y="488"/>
                </a:lnTo>
                <a:lnTo>
                  <a:pt x="1126" y="488"/>
                </a:lnTo>
                <a:lnTo>
                  <a:pt x="1126" y="488"/>
                </a:lnTo>
                <a:lnTo>
                  <a:pt x="1127" y="488"/>
                </a:lnTo>
                <a:lnTo>
                  <a:pt x="1127" y="488"/>
                </a:lnTo>
                <a:lnTo>
                  <a:pt x="1127" y="488"/>
                </a:lnTo>
                <a:lnTo>
                  <a:pt x="1128" y="488"/>
                </a:lnTo>
                <a:lnTo>
                  <a:pt x="1128" y="488"/>
                </a:lnTo>
                <a:lnTo>
                  <a:pt x="1128" y="488"/>
                </a:lnTo>
                <a:lnTo>
                  <a:pt x="1129" y="488"/>
                </a:lnTo>
                <a:lnTo>
                  <a:pt x="1130" y="488"/>
                </a:lnTo>
                <a:lnTo>
                  <a:pt x="1130" y="488"/>
                </a:lnTo>
                <a:lnTo>
                  <a:pt x="1131" y="489"/>
                </a:lnTo>
                <a:lnTo>
                  <a:pt x="1131" y="489"/>
                </a:lnTo>
                <a:lnTo>
                  <a:pt x="1132" y="489"/>
                </a:lnTo>
                <a:lnTo>
                  <a:pt x="1133" y="489"/>
                </a:lnTo>
                <a:lnTo>
                  <a:pt x="1133" y="489"/>
                </a:lnTo>
                <a:lnTo>
                  <a:pt x="1133" y="489"/>
                </a:lnTo>
                <a:lnTo>
                  <a:pt x="1134" y="489"/>
                </a:lnTo>
                <a:lnTo>
                  <a:pt x="1134" y="489"/>
                </a:lnTo>
                <a:lnTo>
                  <a:pt x="1135" y="489"/>
                </a:lnTo>
                <a:lnTo>
                  <a:pt x="1135" y="489"/>
                </a:lnTo>
                <a:lnTo>
                  <a:pt x="1135" y="489"/>
                </a:lnTo>
                <a:lnTo>
                  <a:pt x="1136" y="488"/>
                </a:lnTo>
                <a:lnTo>
                  <a:pt x="1136" y="489"/>
                </a:lnTo>
                <a:lnTo>
                  <a:pt x="1137" y="489"/>
                </a:lnTo>
                <a:lnTo>
                  <a:pt x="1137" y="489"/>
                </a:lnTo>
                <a:lnTo>
                  <a:pt x="1137" y="489"/>
                </a:lnTo>
                <a:lnTo>
                  <a:pt x="1138" y="489"/>
                </a:lnTo>
                <a:lnTo>
                  <a:pt x="1138" y="489"/>
                </a:lnTo>
                <a:lnTo>
                  <a:pt x="1138" y="489"/>
                </a:lnTo>
                <a:lnTo>
                  <a:pt x="1139" y="489"/>
                </a:lnTo>
                <a:lnTo>
                  <a:pt x="1140" y="489"/>
                </a:lnTo>
                <a:lnTo>
                  <a:pt x="1141" y="489"/>
                </a:lnTo>
                <a:lnTo>
                  <a:pt x="1142" y="489"/>
                </a:lnTo>
                <a:lnTo>
                  <a:pt x="1142" y="489"/>
                </a:lnTo>
                <a:lnTo>
                  <a:pt x="1142" y="489"/>
                </a:lnTo>
                <a:lnTo>
                  <a:pt x="1142" y="489"/>
                </a:lnTo>
                <a:lnTo>
                  <a:pt x="1143" y="489"/>
                </a:lnTo>
                <a:lnTo>
                  <a:pt x="1144" y="489"/>
                </a:lnTo>
                <a:lnTo>
                  <a:pt x="1144" y="489"/>
                </a:lnTo>
                <a:lnTo>
                  <a:pt x="1145" y="489"/>
                </a:lnTo>
                <a:lnTo>
                  <a:pt x="1146" y="489"/>
                </a:lnTo>
                <a:lnTo>
                  <a:pt x="1146" y="489"/>
                </a:lnTo>
                <a:lnTo>
                  <a:pt x="1146" y="489"/>
                </a:lnTo>
                <a:lnTo>
                  <a:pt x="1146" y="489"/>
                </a:lnTo>
                <a:lnTo>
                  <a:pt x="1147" y="489"/>
                </a:lnTo>
                <a:lnTo>
                  <a:pt x="1147" y="489"/>
                </a:lnTo>
                <a:lnTo>
                  <a:pt x="1147" y="489"/>
                </a:lnTo>
                <a:lnTo>
                  <a:pt x="1148" y="488"/>
                </a:lnTo>
                <a:lnTo>
                  <a:pt x="1149" y="489"/>
                </a:lnTo>
                <a:lnTo>
                  <a:pt x="1150" y="489"/>
                </a:lnTo>
                <a:lnTo>
                  <a:pt x="1150" y="489"/>
                </a:lnTo>
                <a:lnTo>
                  <a:pt x="1151" y="489"/>
                </a:lnTo>
                <a:lnTo>
                  <a:pt x="1151" y="489"/>
                </a:lnTo>
                <a:lnTo>
                  <a:pt x="1152" y="489"/>
                </a:lnTo>
                <a:lnTo>
                  <a:pt x="1153" y="489"/>
                </a:lnTo>
                <a:lnTo>
                  <a:pt x="1153" y="489"/>
                </a:lnTo>
                <a:lnTo>
                  <a:pt x="1153" y="489"/>
                </a:lnTo>
                <a:lnTo>
                  <a:pt x="1154" y="489"/>
                </a:lnTo>
                <a:lnTo>
                  <a:pt x="1154" y="489"/>
                </a:lnTo>
                <a:lnTo>
                  <a:pt x="1154" y="489"/>
                </a:lnTo>
                <a:lnTo>
                  <a:pt x="1155" y="489"/>
                </a:lnTo>
                <a:lnTo>
                  <a:pt x="1156" y="489"/>
                </a:lnTo>
                <a:lnTo>
                  <a:pt x="1156" y="489"/>
                </a:lnTo>
                <a:lnTo>
                  <a:pt x="1156" y="489"/>
                </a:lnTo>
                <a:lnTo>
                  <a:pt x="1157" y="489"/>
                </a:lnTo>
                <a:lnTo>
                  <a:pt x="1158" y="489"/>
                </a:lnTo>
                <a:lnTo>
                  <a:pt x="1158" y="489"/>
                </a:lnTo>
                <a:lnTo>
                  <a:pt x="1158" y="489"/>
                </a:lnTo>
                <a:lnTo>
                  <a:pt x="1158" y="489"/>
                </a:lnTo>
                <a:lnTo>
                  <a:pt x="1160" y="490"/>
                </a:lnTo>
                <a:lnTo>
                  <a:pt x="1160" y="490"/>
                </a:lnTo>
                <a:lnTo>
                  <a:pt x="1160" y="490"/>
                </a:lnTo>
                <a:lnTo>
                  <a:pt x="1161" y="490"/>
                </a:lnTo>
                <a:lnTo>
                  <a:pt x="1161" y="490"/>
                </a:lnTo>
                <a:lnTo>
                  <a:pt x="1162" y="490"/>
                </a:lnTo>
                <a:lnTo>
                  <a:pt x="1162" y="490"/>
                </a:lnTo>
                <a:lnTo>
                  <a:pt x="1162" y="490"/>
                </a:lnTo>
                <a:lnTo>
                  <a:pt x="1163" y="490"/>
                </a:lnTo>
                <a:lnTo>
                  <a:pt x="1163" y="490"/>
                </a:lnTo>
                <a:lnTo>
                  <a:pt x="1164" y="490"/>
                </a:lnTo>
                <a:lnTo>
                  <a:pt x="1164" y="489"/>
                </a:lnTo>
                <a:lnTo>
                  <a:pt x="1165" y="490"/>
                </a:lnTo>
                <a:lnTo>
                  <a:pt x="1165" y="490"/>
                </a:lnTo>
                <a:lnTo>
                  <a:pt x="1165" y="490"/>
                </a:lnTo>
                <a:lnTo>
                  <a:pt x="1166" y="490"/>
                </a:lnTo>
                <a:lnTo>
                  <a:pt x="1167" y="490"/>
                </a:lnTo>
                <a:lnTo>
                  <a:pt x="1167" y="490"/>
                </a:lnTo>
                <a:lnTo>
                  <a:pt x="1167" y="490"/>
                </a:lnTo>
                <a:lnTo>
                  <a:pt x="1169" y="490"/>
                </a:lnTo>
                <a:lnTo>
                  <a:pt x="1169" y="490"/>
                </a:lnTo>
                <a:lnTo>
                  <a:pt x="1169" y="490"/>
                </a:lnTo>
                <a:lnTo>
                  <a:pt x="1170" y="489"/>
                </a:lnTo>
                <a:lnTo>
                  <a:pt x="1170" y="490"/>
                </a:lnTo>
                <a:lnTo>
                  <a:pt x="1171" y="490"/>
                </a:lnTo>
                <a:lnTo>
                  <a:pt x="1171" y="489"/>
                </a:lnTo>
                <a:lnTo>
                  <a:pt x="1172" y="490"/>
                </a:lnTo>
                <a:lnTo>
                  <a:pt x="1172" y="490"/>
                </a:lnTo>
                <a:lnTo>
                  <a:pt x="1173" y="490"/>
                </a:lnTo>
                <a:lnTo>
                  <a:pt x="1173" y="490"/>
                </a:lnTo>
                <a:lnTo>
                  <a:pt x="1174" y="490"/>
                </a:lnTo>
                <a:lnTo>
                  <a:pt x="1174" y="490"/>
                </a:lnTo>
                <a:lnTo>
                  <a:pt x="1174" y="490"/>
                </a:lnTo>
                <a:lnTo>
                  <a:pt x="1175" y="490"/>
                </a:lnTo>
                <a:lnTo>
                  <a:pt x="1176" y="490"/>
                </a:lnTo>
                <a:lnTo>
                  <a:pt x="1176" y="490"/>
                </a:lnTo>
                <a:lnTo>
                  <a:pt x="1176" y="490"/>
                </a:lnTo>
                <a:lnTo>
                  <a:pt x="1178" y="490"/>
                </a:lnTo>
                <a:lnTo>
                  <a:pt x="1178" y="490"/>
                </a:lnTo>
                <a:lnTo>
                  <a:pt x="1178" y="490"/>
                </a:lnTo>
                <a:lnTo>
                  <a:pt x="1179" y="491"/>
                </a:lnTo>
                <a:lnTo>
                  <a:pt x="1179" y="490"/>
                </a:lnTo>
                <a:lnTo>
                  <a:pt x="1180" y="490"/>
                </a:lnTo>
                <a:lnTo>
                  <a:pt x="1180" y="491"/>
                </a:lnTo>
                <a:lnTo>
                  <a:pt x="1181" y="490"/>
                </a:lnTo>
                <a:lnTo>
                  <a:pt x="1181" y="490"/>
                </a:lnTo>
                <a:lnTo>
                  <a:pt x="1182" y="490"/>
                </a:lnTo>
                <a:lnTo>
                  <a:pt x="1182" y="490"/>
                </a:lnTo>
                <a:lnTo>
                  <a:pt x="1183" y="490"/>
                </a:lnTo>
                <a:lnTo>
                  <a:pt x="1183" y="490"/>
                </a:lnTo>
                <a:lnTo>
                  <a:pt x="1183" y="490"/>
                </a:lnTo>
                <a:lnTo>
                  <a:pt x="1185" y="489"/>
                </a:lnTo>
                <a:lnTo>
                  <a:pt x="1185" y="489"/>
                </a:lnTo>
                <a:lnTo>
                  <a:pt x="1186" y="489"/>
                </a:lnTo>
                <a:lnTo>
                  <a:pt x="1186" y="489"/>
                </a:lnTo>
                <a:lnTo>
                  <a:pt x="1186" y="489"/>
                </a:lnTo>
                <a:lnTo>
                  <a:pt x="1187" y="489"/>
                </a:lnTo>
                <a:lnTo>
                  <a:pt x="1187" y="489"/>
                </a:lnTo>
                <a:lnTo>
                  <a:pt x="1188" y="489"/>
                </a:lnTo>
                <a:lnTo>
                  <a:pt x="1188" y="489"/>
                </a:lnTo>
                <a:lnTo>
                  <a:pt x="1189" y="489"/>
                </a:lnTo>
                <a:lnTo>
                  <a:pt x="1190" y="489"/>
                </a:lnTo>
                <a:lnTo>
                  <a:pt x="1190" y="489"/>
                </a:lnTo>
                <a:lnTo>
                  <a:pt x="1190" y="489"/>
                </a:lnTo>
                <a:lnTo>
                  <a:pt x="1191" y="489"/>
                </a:lnTo>
                <a:lnTo>
                  <a:pt x="1192" y="489"/>
                </a:lnTo>
                <a:lnTo>
                  <a:pt x="1192" y="489"/>
                </a:lnTo>
                <a:lnTo>
                  <a:pt x="1193" y="489"/>
                </a:lnTo>
                <a:lnTo>
                  <a:pt x="1193" y="489"/>
                </a:lnTo>
                <a:lnTo>
                  <a:pt x="1193" y="489"/>
                </a:lnTo>
                <a:lnTo>
                  <a:pt x="1194" y="489"/>
                </a:lnTo>
                <a:lnTo>
                  <a:pt x="1195" y="489"/>
                </a:lnTo>
                <a:lnTo>
                  <a:pt x="1195" y="489"/>
                </a:lnTo>
                <a:lnTo>
                  <a:pt x="1196" y="489"/>
                </a:lnTo>
                <a:lnTo>
                  <a:pt x="1196" y="489"/>
                </a:lnTo>
                <a:lnTo>
                  <a:pt x="1197" y="489"/>
                </a:lnTo>
                <a:lnTo>
                  <a:pt x="1197" y="489"/>
                </a:lnTo>
                <a:lnTo>
                  <a:pt x="1197" y="489"/>
                </a:lnTo>
                <a:lnTo>
                  <a:pt x="1197" y="489"/>
                </a:lnTo>
                <a:lnTo>
                  <a:pt x="1198" y="489"/>
                </a:lnTo>
                <a:lnTo>
                  <a:pt x="1199" y="489"/>
                </a:lnTo>
                <a:lnTo>
                  <a:pt x="1199" y="489"/>
                </a:lnTo>
                <a:lnTo>
                  <a:pt x="1199" y="489"/>
                </a:lnTo>
                <a:lnTo>
                  <a:pt x="1200" y="488"/>
                </a:lnTo>
                <a:lnTo>
                  <a:pt x="1201" y="489"/>
                </a:lnTo>
                <a:lnTo>
                  <a:pt x="1201" y="488"/>
                </a:lnTo>
                <a:lnTo>
                  <a:pt x="1201" y="488"/>
                </a:lnTo>
                <a:lnTo>
                  <a:pt x="1202" y="489"/>
                </a:lnTo>
                <a:lnTo>
                  <a:pt x="1202" y="488"/>
                </a:lnTo>
                <a:lnTo>
                  <a:pt x="1203" y="488"/>
                </a:lnTo>
                <a:lnTo>
                  <a:pt x="1203" y="488"/>
                </a:lnTo>
                <a:lnTo>
                  <a:pt x="1204" y="489"/>
                </a:lnTo>
                <a:lnTo>
                  <a:pt x="1204" y="488"/>
                </a:lnTo>
                <a:lnTo>
                  <a:pt x="1205" y="488"/>
                </a:lnTo>
                <a:lnTo>
                  <a:pt x="1205" y="488"/>
                </a:lnTo>
                <a:lnTo>
                  <a:pt x="1206" y="488"/>
                </a:lnTo>
                <a:lnTo>
                  <a:pt x="1206" y="488"/>
                </a:lnTo>
                <a:lnTo>
                  <a:pt x="1207" y="488"/>
                </a:lnTo>
                <a:lnTo>
                  <a:pt x="1208" y="488"/>
                </a:lnTo>
                <a:lnTo>
                  <a:pt x="1208" y="488"/>
                </a:lnTo>
                <a:lnTo>
                  <a:pt x="1209" y="488"/>
                </a:lnTo>
                <a:lnTo>
                  <a:pt x="1209" y="488"/>
                </a:lnTo>
                <a:lnTo>
                  <a:pt x="1209" y="488"/>
                </a:lnTo>
                <a:lnTo>
                  <a:pt x="1209" y="488"/>
                </a:lnTo>
                <a:lnTo>
                  <a:pt x="1210" y="488"/>
                </a:lnTo>
                <a:lnTo>
                  <a:pt x="1210" y="488"/>
                </a:lnTo>
                <a:lnTo>
                  <a:pt x="1211" y="488"/>
                </a:lnTo>
                <a:lnTo>
                  <a:pt x="1212" y="488"/>
                </a:lnTo>
                <a:lnTo>
                  <a:pt x="1213" y="488"/>
                </a:lnTo>
                <a:lnTo>
                  <a:pt x="1213" y="488"/>
                </a:lnTo>
                <a:lnTo>
                  <a:pt x="1213" y="488"/>
                </a:lnTo>
                <a:lnTo>
                  <a:pt x="1213" y="488"/>
                </a:lnTo>
                <a:lnTo>
                  <a:pt x="1213" y="488"/>
                </a:lnTo>
                <a:lnTo>
                  <a:pt x="1214" y="488"/>
                </a:lnTo>
                <a:lnTo>
                  <a:pt x="1215" y="488"/>
                </a:lnTo>
                <a:lnTo>
                  <a:pt x="1215" y="488"/>
                </a:lnTo>
                <a:lnTo>
                  <a:pt x="1216" y="487"/>
                </a:lnTo>
                <a:lnTo>
                  <a:pt x="1217" y="488"/>
                </a:lnTo>
                <a:lnTo>
                  <a:pt x="1217" y="488"/>
                </a:lnTo>
                <a:lnTo>
                  <a:pt x="1217" y="487"/>
                </a:lnTo>
                <a:lnTo>
                  <a:pt x="1218" y="488"/>
                </a:lnTo>
                <a:lnTo>
                  <a:pt x="1218" y="488"/>
                </a:lnTo>
                <a:lnTo>
                  <a:pt x="1218" y="488"/>
                </a:lnTo>
                <a:lnTo>
                  <a:pt x="1219" y="488"/>
                </a:lnTo>
                <a:lnTo>
                  <a:pt x="1220" y="488"/>
                </a:lnTo>
                <a:lnTo>
                  <a:pt x="1220" y="488"/>
                </a:lnTo>
                <a:lnTo>
                  <a:pt x="1221" y="488"/>
                </a:lnTo>
                <a:lnTo>
                  <a:pt x="1221" y="488"/>
                </a:lnTo>
                <a:lnTo>
                  <a:pt x="1222" y="489"/>
                </a:lnTo>
                <a:lnTo>
                  <a:pt x="1222" y="489"/>
                </a:lnTo>
                <a:lnTo>
                  <a:pt x="1223" y="489"/>
                </a:lnTo>
                <a:lnTo>
                  <a:pt x="1223" y="489"/>
                </a:lnTo>
                <a:lnTo>
                  <a:pt x="1224" y="489"/>
                </a:lnTo>
                <a:lnTo>
                  <a:pt x="1224" y="489"/>
                </a:lnTo>
                <a:lnTo>
                  <a:pt x="1225" y="489"/>
                </a:lnTo>
                <a:lnTo>
                  <a:pt x="1225" y="489"/>
                </a:lnTo>
                <a:lnTo>
                  <a:pt x="1225" y="489"/>
                </a:lnTo>
                <a:lnTo>
                  <a:pt x="1226" y="489"/>
                </a:lnTo>
                <a:lnTo>
                  <a:pt x="1227" y="489"/>
                </a:lnTo>
                <a:lnTo>
                  <a:pt x="1227" y="489"/>
                </a:lnTo>
                <a:lnTo>
                  <a:pt x="1227" y="489"/>
                </a:lnTo>
                <a:lnTo>
                  <a:pt x="1228" y="489"/>
                </a:lnTo>
                <a:lnTo>
                  <a:pt x="1229" y="489"/>
                </a:lnTo>
                <a:lnTo>
                  <a:pt x="1229" y="489"/>
                </a:lnTo>
                <a:lnTo>
                  <a:pt x="1229" y="489"/>
                </a:lnTo>
                <a:lnTo>
                  <a:pt x="1230" y="489"/>
                </a:lnTo>
                <a:lnTo>
                  <a:pt x="1231" y="489"/>
                </a:lnTo>
                <a:lnTo>
                  <a:pt x="1231" y="489"/>
                </a:lnTo>
                <a:lnTo>
                  <a:pt x="1232" y="489"/>
                </a:lnTo>
                <a:lnTo>
                  <a:pt x="1233" y="489"/>
                </a:lnTo>
                <a:lnTo>
                  <a:pt x="1233" y="489"/>
                </a:lnTo>
                <a:lnTo>
                  <a:pt x="1233" y="489"/>
                </a:lnTo>
                <a:lnTo>
                  <a:pt x="1233" y="489"/>
                </a:lnTo>
                <a:lnTo>
                  <a:pt x="1234" y="489"/>
                </a:lnTo>
                <a:lnTo>
                  <a:pt x="1234" y="489"/>
                </a:lnTo>
                <a:lnTo>
                  <a:pt x="1235" y="489"/>
                </a:lnTo>
                <a:lnTo>
                  <a:pt x="1236" y="489"/>
                </a:lnTo>
                <a:lnTo>
                  <a:pt x="1236" y="489"/>
                </a:lnTo>
                <a:lnTo>
                  <a:pt x="1236" y="489"/>
                </a:lnTo>
                <a:lnTo>
                  <a:pt x="1237" y="489"/>
                </a:lnTo>
                <a:lnTo>
                  <a:pt x="1238" y="489"/>
                </a:lnTo>
                <a:lnTo>
                  <a:pt x="1238" y="489"/>
                </a:lnTo>
                <a:lnTo>
                  <a:pt x="1238" y="489"/>
                </a:lnTo>
                <a:lnTo>
                  <a:pt x="1239" y="489"/>
                </a:lnTo>
                <a:lnTo>
                  <a:pt x="1240" y="489"/>
                </a:lnTo>
                <a:lnTo>
                  <a:pt x="1240" y="489"/>
                </a:lnTo>
                <a:lnTo>
                  <a:pt x="1240" y="489"/>
                </a:lnTo>
                <a:lnTo>
                  <a:pt x="1241" y="489"/>
                </a:lnTo>
                <a:lnTo>
                  <a:pt x="1242" y="489"/>
                </a:lnTo>
                <a:lnTo>
                  <a:pt x="1242" y="489"/>
                </a:lnTo>
                <a:lnTo>
                  <a:pt x="1242" y="489"/>
                </a:lnTo>
                <a:lnTo>
                  <a:pt x="1243" y="489"/>
                </a:lnTo>
                <a:lnTo>
                  <a:pt x="1244" y="489"/>
                </a:lnTo>
                <a:lnTo>
                  <a:pt x="1244" y="489"/>
                </a:lnTo>
                <a:lnTo>
                  <a:pt x="1245" y="489"/>
                </a:lnTo>
                <a:lnTo>
                  <a:pt x="1245" y="489"/>
                </a:lnTo>
                <a:lnTo>
                  <a:pt x="1245" y="489"/>
                </a:lnTo>
                <a:lnTo>
                  <a:pt x="1245" y="489"/>
                </a:lnTo>
                <a:lnTo>
                  <a:pt x="1246" y="489"/>
                </a:lnTo>
                <a:lnTo>
                  <a:pt x="1247" y="489"/>
                </a:lnTo>
                <a:lnTo>
                  <a:pt x="1247" y="489"/>
                </a:lnTo>
                <a:lnTo>
                  <a:pt x="1247" y="489"/>
                </a:lnTo>
                <a:lnTo>
                  <a:pt x="1249" y="489"/>
                </a:lnTo>
                <a:lnTo>
                  <a:pt x="1249" y="489"/>
                </a:lnTo>
                <a:lnTo>
                  <a:pt x="1249" y="489"/>
                </a:lnTo>
                <a:lnTo>
                  <a:pt x="1249" y="489"/>
                </a:lnTo>
                <a:lnTo>
                  <a:pt x="1250" y="489"/>
                </a:lnTo>
                <a:lnTo>
                  <a:pt x="1251" y="489"/>
                </a:lnTo>
                <a:lnTo>
                  <a:pt x="1251" y="489"/>
                </a:lnTo>
                <a:lnTo>
                  <a:pt x="1252" y="489"/>
                </a:lnTo>
                <a:lnTo>
                  <a:pt x="1252" y="489"/>
                </a:lnTo>
                <a:lnTo>
                  <a:pt x="1252" y="489"/>
                </a:lnTo>
                <a:lnTo>
                  <a:pt x="1252" y="489"/>
                </a:lnTo>
                <a:lnTo>
                  <a:pt x="1254" y="489"/>
                </a:lnTo>
                <a:lnTo>
                  <a:pt x="1254" y="489"/>
                </a:lnTo>
                <a:lnTo>
                  <a:pt x="1254" y="489"/>
                </a:lnTo>
                <a:lnTo>
                  <a:pt x="1254" y="489"/>
                </a:lnTo>
                <a:lnTo>
                  <a:pt x="1255" y="489"/>
                </a:lnTo>
                <a:lnTo>
                  <a:pt x="1256" y="489"/>
                </a:lnTo>
                <a:lnTo>
                  <a:pt x="1256" y="489"/>
                </a:lnTo>
                <a:lnTo>
                  <a:pt x="1256" y="489"/>
                </a:lnTo>
                <a:lnTo>
                  <a:pt x="1257" y="489"/>
                </a:lnTo>
                <a:lnTo>
                  <a:pt x="1257" y="489"/>
                </a:lnTo>
                <a:lnTo>
                  <a:pt x="1258" y="489"/>
                </a:lnTo>
                <a:lnTo>
                  <a:pt x="1259" y="489"/>
                </a:lnTo>
                <a:lnTo>
                  <a:pt x="1260" y="489"/>
                </a:lnTo>
                <a:lnTo>
                  <a:pt x="1260" y="488"/>
                </a:lnTo>
                <a:lnTo>
                  <a:pt x="1260" y="489"/>
                </a:lnTo>
                <a:lnTo>
                  <a:pt x="1261" y="489"/>
                </a:lnTo>
                <a:lnTo>
                  <a:pt x="1261" y="489"/>
                </a:lnTo>
                <a:lnTo>
                  <a:pt x="1263" y="489"/>
                </a:lnTo>
                <a:lnTo>
                  <a:pt x="1263" y="489"/>
                </a:lnTo>
                <a:lnTo>
                  <a:pt x="1263" y="489"/>
                </a:lnTo>
                <a:lnTo>
                  <a:pt x="1263" y="489"/>
                </a:lnTo>
                <a:lnTo>
                  <a:pt x="1264" y="489"/>
                </a:lnTo>
                <a:lnTo>
                  <a:pt x="1264" y="489"/>
                </a:lnTo>
                <a:lnTo>
                  <a:pt x="1265" y="489"/>
                </a:lnTo>
                <a:lnTo>
                  <a:pt x="1266" y="488"/>
                </a:lnTo>
                <a:lnTo>
                  <a:pt x="1266" y="488"/>
                </a:lnTo>
                <a:lnTo>
                  <a:pt x="1267" y="488"/>
                </a:lnTo>
                <a:lnTo>
                  <a:pt x="1267" y="488"/>
                </a:lnTo>
                <a:lnTo>
                  <a:pt x="1268" y="488"/>
                </a:lnTo>
                <a:lnTo>
                  <a:pt x="1268" y="488"/>
                </a:lnTo>
                <a:lnTo>
                  <a:pt x="1268" y="488"/>
                </a:lnTo>
                <a:lnTo>
                  <a:pt x="1270" y="488"/>
                </a:lnTo>
                <a:lnTo>
                  <a:pt x="1270" y="488"/>
                </a:lnTo>
                <a:lnTo>
                  <a:pt x="1270" y="488"/>
                </a:lnTo>
                <a:lnTo>
                  <a:pt x="1270" y="488"/>
                </a:lnTo>
                <a:lnTo>
                  <a:pt x="1272" y="488"/>
                </a:lnTo>
                <a:lnTo>
                  <a:pt x="1272" y="488"/>
                </a:lnTo>
                <a:lnTo>
                  <a:pt x="1272" y="488"/>
                </a:lnTo>
                <a:lnTo>
                  <a:pt x="1272" y="487"/>
                </a:lnTo>
                <a:lnTo>
                  <a:pt x="1273" y="488"/>
                </a:lnTo>
                <a:lnTo>
                  <a:pt x="1274" y="488"/>
                </a:lnTo>
                <a:lnTo>
                  <a:pt x="1275" y="488"/>
                </a:lnTo>
                <a:lnTo>
                  <a:pt x="1275" y="487"/>
                </a:lnTo>
                <a:lnTo>
                  <a:pt x="1276" y="487"/>
                </a:lnTo>
                <a:lnTo>
                  <a:pt x="1276" y="487"/>
                </a:lnTo>
                <a:lnTo>
                  <a:pt x="1276" y="488"/>
                </a:lnTo>
                <a:lnTo>
                  <a:pt x="1277" y="488"/>
                </a:lnTo>
                <a:lnTo>
                  <a:pt x="1277" y="488"/>
                </a:lnTo>
                <a:lnTo>
                  <a:pt x="1278" y="487"/>
                </a:lnTo>
                <a:lnTo>
                  <a:pt x="1279" y="487"/>
                </a:lnTo>
                <a:lnTo>
                  <a:pt x="1279" y="487"/>
                </a:lnTo>
                <a:lnTo>
                  <a:pt x="1279" y="487"/>
                </a:lnTo>
                <a:lnTo>
                  <a:pt x="1280" y="488"/>
                </a:lnTo>
                <a:lnTo>
                  <a:pt x="1280" y="487"/>
                </a:lnTo>
                <a:lnTo>
                  <a:pt x="1280" y="487"/>
                </a:lnTo>
                <a:lnTo>
                  <a:pt x="1281" y="487"/>
                </a:lnTo>
                <a:lnTo>
                  <a:pt x="1282" y="488"/>
                </a:lnTo>
                <a:lnTo>
                  <a:pt x="1282" y="488"/>
                </a:lnTo>
                <a:lnTo>
                  <a:pt x="1283" y="488"/>
                </a:lnTo>
                <a:lnTo>
                  <a:pt x="1283" y="488"/>
                </a:lnTo>
                <a:lnTo>
                  <a:pt x="1284" y="488"/>
                </a:lnTo>
                <a:lnTo>
                  <a:pt x="1284" y="488"/>
                </a:lnTo>
                <a:lnTo>
                  <a:pt x="1284" y="488"/>
                </a:lnTo>
                <a:lnTo>
                  <a:pt x="1285" y="488"/>
                </a:lnTo>
                <a:lnTo>
                  <a:pt x="1286" y="488"/>
                </a:lnTo>
                <a:lnTo>
                  <a:pt x="1286" y="488"/>
                </a:lnTo>
                <a:lnTo>
                  <a:pt x="1286" y="488"/>
                </a:lnTo>
                <a:lnTo>
                  <a:pt x="1288" y="487"/>
                </a:lnTo>
                <a:lnTo>
                  <a:pt x="1288" y="487"/>
                </a:lnTo>
                <a:lnTo>
                  <a:pt x="1288" y="487"/>
                </a:lnTo>
                <a:lnTo>
                  <a:pt x="1289" y="487"/>
                </a:lnTo>
                <a:lnTo>
                  <a:pt x="1289" y="487"/>
                </a:lnTo>
                <a:lnTo>
                  <a:pt x="1289" y="487"/>
                </a:lnTo>
                <a:lnTo>
                  <a:pt x="1290" y="487"/>
                </a:lnTo>
                <a:lnTo>
                  <a:pt x="1291" y="487"/>
                </a:lnTo>
                <a:lnTo>
                  <a:pt x="1291" y="487"/>
                </a:lnTo>
                <a:lnTo>
                  <a:pt x="1292" y="487"/>
                </a:lnTo>
                <a:lnTo>
                  <a:pt x="1293" y="488"/>
                </a:lnTo>
                <a:lnTo>
                  <a:pt x="1293" y="488"/>
                </a:lnTo>
                <a:lnTo>
                  <a:pt x="1294" y="488"/>
                </a:lnTo>
                <a:lnTo>
                  <a:pt x="1295" y="488"/>
                </a:lnTo>
                <a:lnTo>
                  <a:pt x="1295" y="488"/>
                </a:lnTo>
                <a:lnTo>
                  <a:pt x="1295" y="488"/>
                </a:lnTo>
                <a:lnTo>
                  <a:pt x="1296" y="488"/>
                </a:lnTo>
                <a:lnTo>
                  <a:pt x="1296" y="488"/>
                </a:lnTo>
                <a:lnTo>
                  <a:pt x="1296" y="488"/>
                </a:lnTo>
                <a:lnTo>
                  <a:pt x="1297" y="488"/>
                </a:lnTo>
                <a:lnTo>
                  <a:pt x="1298" y="488"/>
                </a:lnTo>
                <a:lnTo>
                  <a:pt x="1298" y="488"/>
                </a:lnTo>
                <a:lnTo>
                  <a:pt x="1298" y="488"/>
                </a:lnTo>
                <a:lnTo>
                  <a:pt x="1298" y="488"/>
                </a:lnTo>
                <a:lnTo>
                  <a:pt x="1299" y="488"/>
                </a:lnTo>
                <a:lnTo>
                  <a:pt x="1300" y="488"/>
                </a:lnTo>
                <a:lnTo>
                  <a:pt x="1300" y="488"/>
                </a:lnTo>
                <a:lnTo>
                  <a:pt x="1300" y="488"/>
                </a:lnTo>
                <a:lnTo>
                  <a:pt x="1300" y="488"/>
                </a:lnTo>
                <a:lnTo>
                  <a:pt x="1302" y="489"/>
                </a:lnTo>
                <a:lnTo>
                  <a:pt x="1302" y="489"/>
                </a:lnTo>
                <a:lnTo>
                  <a:pt x="1303" y="489"/>
                </a:lnTo>
                <a:lnTo>
                  <a:pt x="1304" y="489"/>
                </a:lnTo>
                <a:lnTo>
                  <a:pt x="1304" y="489"/>
                </a:lnTo>
                <a:lnTo>
                  <a:pt x="1304" y="489"/>
                </a:lnTo>
                <a:lnTo>
                  <a:pt x="1305" y="489"/>
                </a:lnTo>
                <a:lnTo>
                  <a:pt x="1306" y="489"/>
                </a:lnTo>
                <a:lnTo>
                  <a:pt x="1306" y="489"/>
                </a:lnTo>
                <a:lnTo>
                  <a:pt x="1307" y="489"/>
                </a:lnTo>
                <a:lnTo>
                  <a:pt x="1307" y="489"/>
                </a:lnTo>
                <a:lnTo>
                  <a:pt x="1307" y="489"/>
                </a:lnTo>
                <a:lnTo>
                  <a:pt x="1309" y="490"/>
                </a:lnTo>
                <a:lnTo>
                  <a:pt x="1309" y="490"/>
                </a:lnTo>
                <a:lnTo>
                  <a:pt x="1309" y="490"/>
                </a:lnTo>
                <a:lnTo>
                  <a:pt x="1309" y="490"/>
                </a:lnTo>
                <a:lnTo>
                  <a:pt x="1310" y="490"/>
                </a:lnTo>
                <a:lnTo>
                  <a:pt x="1311" y="490"/>
                </a:lnTo>
                <a:lnTo>
                  <a:pt x="1311" y="490"/>
                </a:lnTo>
                <a:lnTo>
                  <a:pt x="1312" y="490"/>
                </a:lnTo>
                <a:lnTo>
                  <a:pt x="1312" y="490"/>
                </a:lnTo>
                <a:lnTo>
                  <a:pt x="1313" y="490"/>
                </a:lnTo>
                <a:lnTo>
                  <a:pt x="1314" y="491"/>
                </a:lnTo>
                <a:lnTo>
                  <a:pt x="1314" y="491"/>
                </a:lnTo>
                <a:lnTo>
                  <a:pt x="1315" y="491"/>
                </a:lnTo>
                <a:lnTo>
                  <a:pt x="1315" y="491"/>
                </a:lnTo>
                <a:lnTo>
                  <a:pt x="1316" y="491"/>
                </a:lnTo>
                <a:lnTo>
                  <a:pt x="1316" y="491"/>
                </a:lnTo>
                <a:lnTo>
                  <a:pt x="1316" y="491"/>
                </a:lnTo>
                <a:lnTo>
                  <a:pt x="1317" y="491"/>
                </a:lnTo>
                <a:lnTo>
                  <a:pt x="1318" y="491"/>
                </a:lnTo>
                <a:lnTo>
                  <a:pt x="1318" y="491"/>
                </a:lnTo>
                <a:lnTo>
                  <a:pt x="1318" y="491"/>
                </a:lnTo>
                <a:lnTo>
                  <a:pt x="1319" y="492"/>
                </a:lnTo>
                <a:lnTo>
                  <a:pt x="1319" y="491"/>
                </a:lnTo>
                <a:lnTo>
                  <a:pt x="1320" y="491"/>
                </a:lnTo>
                <a:lnTo>
                  <a:pt x="1320" y="491"/>
                </a:lnTo>
                <a:lnTo>
                  <a:pt x="1320" y="491"/>
                </a:lnTo>
                <a:lnTo>
                  <a:pt x="1321" y="491"/>
                </a:lnTo>
                <a:lnTo>
                  <a:pt x="1322" y="491"/>
                </a:lnTo>
                <a:lnTo>
                  <a:pt x="1322" y="491"/>
                </a:lnTo>
                <a:lnTo>
                  <a:pt x="1323" y="490"/>
                </a:lnTo>
                <a:lnTo>
                  <a:pt x="1323" y="491"/>
                </a:lnTo>
                <a:lnTo>
                  <a:pt x="1323" y="491"/>
                </a:lnTo>
                <a:lnTo>
                  <a:pt x="1323" y="491"/>
                </a:lnTo>
                <a:lnTo>
                  <a:pt x="1324" y="490"/>
                </a:lnTo>
                <a:lnTo>
                  <a:pt x="1325" y="491"/>
                </a:lnTo>
                <a:lnTo>
                  <a:pt x="1325" y="491"/>
                </a:lnTo>
                <a:lnTo>
                  <a:pt x="1326" y="490"/>
                </a:lnTo>
                <a:lnTo>
                  <a:pt x="1327" y="491"/>
                </a:lnTo>
                <a:lnTo>
                  <a:pt x="1327" y="491"/>
                </a:lnTo>
                <a:lnTo>
                  <a:pt x="1327" y="491"/>
                </a:lnTo>
                <a:lnTo>
                  <a:pt x="1327" y="491"/>
                </a:lnTo>
                <a:lnTo>
                  <a:pt x="1327" y="490"/>
                </a:lnTo>
                <a:lnTo>
                  <a:pt x="1328" y="490"/>
                </a:lnTo>
                <a:lnTo>
                  <a:pt x="1329" y="490"/>
                </a:lnTo>
                <a:lnTo>
                  <a:pt x="1329" y="490"/>
                </a:lnTo>
                <a:lnTo>
                  <a:pt x="1330" y="491"/>
                </a:lnTo>
                <a:lnTo>
                  <a:pt x="1330" y="490"/>
                </a:lnTo>
                <a:lnTo>
                  <a:pt x="1331" y="490"/>
                </a:lnTo>
                <a:lnTo>
                  <a:pt x="1331" y="491"/>
                </a:lnTo>
                <a:lnTo>
                  <a:pt x="1332" y="490"/>
                </a:lnTo>
                <a:lnTo>
                  <a:pt x="1332" y="490"/>
                </a:lnTo>
                <a:lnTo>
                  <a:pt x="1332" y="490"/>
                </a:lnTo>
                <a:lnTo>
                  <a:pt x="1334" y="490"/>
                </a:lnTo>
                <a:lnTo>
                  <a:pt x="1334" y="490"/>
                </a:lnTo>
                <a:lnTo>
                  <a:pt x="1334" y="490"/>
                </a:lnTo>
                <a:lnTo>
                  <a:pt x="1334" y="490"/>
                </a:lnTo>
                <a:lnTo>
                  <a:pt x="1335" y="490"/>
                </a:lnTo>
                <a:lnTo>
                  <a:pt x="1335" y="490"/>
                </a:lnTo>
                <a:lnTo>
                  <a:pt x="1336" y="490"/>
                </a:lnTo>
                <a:lnTo>
                  <a:pt x="1337" y="490"/>
                </a:lnTo>
                <a:lnTo>
                  <a:pt x="1337" y="490"/>
                </a:lnTo>
                <a:lnTo>
                  <a:pt x="1338" y="490"/>
                </a:lnTo>
                <a:lnTo>
                  <a:pt x="1339" y="490"/>
                </a:lnTo>
                <a:lnTo>
                  <a:pt x="1339" y="489"/>
                </a:lnTo>
                <a:lnTo>
                  <a:pt x="1339" y="489"/>
                </a:lnTo>
                <a:lnTo>
                  <a:pt x="1339" y="489"/>
                </a:lnTo>
                <a:lnTo>
                  <a:pt x="1341" y="490"/>
                </a:lnTo>
                <a:lnTo>
                  <a:pt x="1341" y="490"/>
                </a:lnTo>
                <a:lnTo>
                  <a:pt x="1341" y="490"/>
                </a:lnTo>
                <a:lnTo>
                  <a:pt x="1342" y="490"/>
                </a:lnTo>
                <a:lnTo>
                  <a:pt x="1343" y="489"/>
                </a:lnTo>
                <a:lnTo>
                  <a:pt x="1343" y="489"/>
                </a:lnTo>
                <a:lnTo>
                  <a:pt x="1343" y="489"/>
                </a:lnTo>
                <a:lnTo>
                  <a:pt x="1343" y="489"/>
                </a:lnTo>
                <a:lnTo>
                  <a:pt x="1344" y="489"/>
                </a:lnTo>
                <a:lnTo>
                  <a:pt x="1344" y="489"/>
                </a:lnTo>
                <a:lnTo>
                  <a:pt x="1344" y="489"/>
                </a:lnTo>
                <a:lnTo>
                  <a:pt x="1346" y="489"/>
                </a:lnTo>
                <a:lnTo>
                  <a:pt x="1346" y="489"/>
                </a:lnTo>
                <a:lnTo>
                  <a:pt x="1347" y="489"/>
                </a:lnTo>
                <a:lnTo>
                  <a:pt x="1347" y="489"/>
                </a:lnTo>
                <a:lnTo>
                  <a:pt x="1348" y="489"/>
                </a:lnTo>
                <a:lnTo>
                  <a:pt x="1348" y="489"/>
                </a:lnTo>
                <a:lnTo>
                  <a:pt x="1348" y="489"/>
                </a:lnTo>
                <a:lnTo>
                  <a:pt x="1349" y="488"/>
                </a:lnTo>
                <a:lnTo>
                  <a:pt x="1350" y="489"/>
                </a:lnTo>
                <a:lnTo>
                  <a:pt x="1350" y="489"/>
                </a:lnTo>
                <a:lnTo>
                  <a:pt x="1351" y="488"/>
                </a:lnTo>
                <a:lnTo>
                  <a:pt x="1351" y="488"/>
                </a:lnTo>
                <a:lnTo>
                  <a:pt x="1352" y="488"/>
                </a:lnTo>
                <a:lnTo>
                  <a:pt x="1353" y="488"/>
                </a:lnTo>
                <a:lnTo>
                  <a:pt x="1353" y="488"/>
                </a:lnTo>
                <a:lnTo>
                  <a:pt x="1355" y="488"/>
                </a:lnTo>
                <a:lnTo>
                  <a:pt x="1355" y="488"/>
                </a:lnTo>
                <a:lnTo>
                  <a:pt x="1355" y="488"/>
                </a:lnTo>
                <a:lnTo>
                  <a:pt x="1355" y="488"/>
                </a:lnTo>
                <a:lnTo>
                  <a:pt x="1357" y="488"/>
                </a:lnTo>
                <a:lnTo>
                  <a:pt x="1357" y="488"/>
                </a:lnTo>
                <a:lnTo>
                  <a:pt x="1357" y="488"/>
                </a:lnTo>
                <a:lnTo>
                  <a:pt x="1357" y="488"/>
                </a:lnTo>
                <a:lnTo>
                  <a:pt x="1359" y="489"/>
                </a:lnTo>
                <a:lnTo>
                  <a:pt x="1359" y="488"/>
                </a:lnTo>
                <a:lnTo>
                  <a:pt x="1360" y="489"/>
                </a:lnTo>
                <a:lnTo>
                  <a:pt x="1360" y="489"/>
                </a:lnTo>
                <a:lnTo>
                  <a:pt x="1361" y="489"/>
                </a:lnTo>
                <a:lnTo>
                  <a:pt x="1361" y="489"/>
                </a:lnTo>
                <a:lnTo>
                  <a:pt x="1362" y="489"/>
                </a:lnTo>
                <a:lnTo>
                  <a:pt x="1362" y="489"/>
                </a:lnTo>
                <a:lnTo>
                  <a:pt x="1363" y="489"/>
                </a:lnTo>
                <a:lnTo>
                  <a:pt x="1363" y="489"/>
                </a:lnTo>
                <a:lnTo>
                  <a:pt x="1364" y="489"/>
                </a:lnTo>
                <a:lnTo>
                  <a:pt x="1364" y="489"/>
                </a:lnTo>
                <a:lnTo>
                  <a:pt x="1364" y="489"/>
                </a:lnTo>
                <a:lnTo>
                  <a:pt x="1366" y="489"/>
                </a:lnTo>
                <a:lnTo>
                  <a:pt x="1366" y="489"/>
                </a:lnTo>
                <a:lnTo>
                  <a:pt x="1366" y="489"/>
                </a:lnTo>
                <a:lnTo>
                  <a:pt x="1367" y="489"/>
                </a:lnTo>
                <a:lnTo>
                  <a:pt x="1367" y="489"/>
                </a:lnTo>
                <a:lnTo>
                  <a:pt x="1368" y="489"/>
                </a:lnTo>
                <a:lnTo>
                  <a:pt x="1368" y="489"/>
                </a:lnTo>
                <a:lnTo>
                  <a:pt x="1369" y="489"/>
                </a:lnTo>
                <a:lnTo>
                  <a:pt x="1370" y="489"/>
                </a:lnTo>
                <a:lnTo>
                  <a:pt x="1370" y="489"/>
                </a:lnTo>
                <a:lnTo>
                  <a:pt x="1371" y="489"/>
                </a:lnTo>
                <a:lnTo>
                  <a:pt x="1371" y="489"/>
                </a:lnTo>
                <a:lnTo>
                  <a:pt x="1371" y="489"/>
                </a:lnTo>
                <a:lnTo>
                  <a:pt x="1372" y="489"/>
                </a:lnTo>
                <a:lnTo>
                  <a:pt x="1373" y="489"/>
                </a:lnTo>
                <a:lnTo>
                  <a:pt x="1373" y="489"/>
                </a:lnTo>
                <a:lnTo>
                  <a:pt x="1373" y="489"/>
                </a:lnTo>
                <a:lnTo>
                  <a:pt x="1374" y="489"/>
                </a:lnTo>
                <a:lnTo>
                  <a:pt x="1374" y="489"/>
                </a:lnTo>
                <a:lnTo>
                  <a:pt x="1374" y="489"/>
                </a:lnTo>
                <a:lnTo>
                  <a:pt x="1375" y="489"/>
                </a:lnTo>
                <a:lnTo>
                  <a:pt x="1376" y="489"/>
                </a:lnTo>
                <a:lnTo>
                  <a:pt x="1376" y="489"/>
                </a:lnTo>
                <a:lnTo>
                  <a:pt x="1377" y="489"/>
                </a:lnTo>
                <a:lnTo>
                  <a:pt x="1378" y="488"/>
                </a:lnTo>
                <a:lnTo>
                  <a:pt x="1378" y="488"/>
                </a:lnTo>
                <a:lnTo>
                  <a:pt x="1378" y="488"/>
                </a:lnTo>
                <a:lnTo>
                  <a:pt x="1378" y="488"/>
                </a:lnTo>
                <a:lnTo>
                  <a:pt x="1379" y="489"/>
                </a:lnTo>
                <a:lnTo>
                  <a:pt x="1380" y="489"/>
                </a:lnTo>
                <a:lnTo>
                  <a:pt x="1380" y="489"/>
                </a:lnTo>
                <a:lnTo>
                  <a:pt x="1381" y="489"/>
                </a:lnTo>
                <a:lnTo>
                  <a:pt x="1382" y="489"/>
                </a:lnTo>
                <a:lnTo>
                  <a:pt x="1382" y="489"/>
                </a:lnTo>
                <a:lnTo>
                  <a:pt x="1382" y="489"/>
                </a:lnTo>
                <a:lnTo>
                  <a:pt x="1383" y="488"/>
                </a:lnTo>
                <a:lnTo>
                  <a:pt x="1383" y="488"/>
                </a:lnTo>
                <a:lnTo>
                  <a:pt x="1384" y="488"/>
                </a:lnTo>
                <a:lnTo>
                  <a:pt x="1384" y="488"/>
                </a:lnTo>
                <a:lnTo>
                  <a:pt x="1385" y="489"/>
                </a:lnTo>
                <a:lnTo>
                  <a:pt x="1385" y="489"/>
                </a:lnTo>
                <a:lnTo>
                  <a:pt x="1386" y="489"/>
                </a:lnTo>
                <a:lnTo>
                  <a:pt x="1386" y="489"/>
                </a:lnTo>
                <a:lnTo>
                  <a:pt x="1387" y="489"/>
                </a:lnTo>
                <a:lnTo>
                  <a:pt x="1387" y="489"/>
                </a:lnTo>
                <a:lnTo>
                  <a:pt x="1387" y="489"/>
                </a:lnTo>
                <a:lnTo>
                  <a:pt x="1387" y="488"/>
                </a:lnTo>
                <a:lnTo>
                  <a:pt x="1389" y="489"/>
                </a:lnTo>
                <a:lnTo>
                  <a:pt x="1389" y="489"/>
                </a:lnTo>
                <a:lnTo>
                  <a:pt x="1389" y="489"/>
                </a:lnTo>
                <a:lnTo>
                  <a:pt x="1390" y="489"/>
                </a:lnTo>
                <a:lnTo>
                  <a:pt x="1391" y="489"/>
                </a:lnTo>
                <a:lnTo>
                  <a:pt x="1392" y="489"/>
                </a:lnTo>
                <a:lnTo>
                  <a:pt x="1392" y="489"/>
                </a:lnTo>
                <a:lnTo>
                  <a:pt x="1393" y="489"/>
                </a:lnTo>
                <a:lnTo>
                  <a:pt x="1393" y="489"/>
                </a:lnTo>
                <a:lnTo>
                  <a:pt x="1394" y="489"/>
                </a:lnTo>
                <a:lnTo>
                  <a:pt x="1394" y="489"/>
                </a:lnTo>
                <a:lnTo>
                  <a:pt x="1394" y="489"/>
                </a:lnTo>
                <a:lnTo>
                  <a:pt x="1394" y="489"/>
                </a:lnTo>
                <a:lnTo>
                  <a:pt x="1396" y="489"/>
                </a:lnTo>
                <a:lnTo>
                  <a:pt x="1396" y="489"/>
                </a:lnTo>
                <a:lnTo>
                  <a:pt x="1396" y="489"/>
                </a:lnTo>
                <a:lnTo>
                  <a:pt x="1397" y="489"/>
                </a:lnTo>
                <a:lnTo>
                  <a:pt x="1398" y="489"/>
                </a:lnTo>
                <a:lnTo>
                  <a:pt x="1398" y="489"/>
                </a:lnTo>
                <a:lnTo>
                  <a:pt x="1398" y="489"/>
                </a:lnTo>
                <a:lnTo>
                  <a:pt x="1399" y="489"/>
                </a:lnTo>
                <a:lnTo>
                  <a:pt x="1399" y="489"/>
                </a:lnTo>
                <a:lnTo>
                  <a:pt x="1400" y="489"/>
                </a:lnTo>
                <a:lnTo>
                  <a:pt x="1400" y="489"/>
                </a:lnTo>
                <a:lnTo>
                  <a:pt x="1401" y="489"/>
                </a:lnTo>
                <a:lnTo>
                  <a:pt x="1401" y="489"/>
                </a:lnTo>
                <a:lnTo>
                  <a:pt x="1402" y="489"/>
                </a:lnTo>
                <a:lnTo>
                  <a:pt x="1402" y="489"/>
                </a:lnTo>
                <a:lnTo>
                  <a:pt x="1403" y="489"/>
                </a:lnTo>
                <a:lnTo>
                  <a:pt x="1403" y="489"/>
                </a:lnTo>
                <a:lnTo>
                  <a:pt x="1403" y="489"/>
                </a:lnTo>
                <a:lnTo>
                  <a:pt x="1405" y="489"/>
                </a:lnTo>
                <a:lnTo>
                  <a:pt x="1405" y="489"/>
                </a:lnTo>
                <a:lnTo>
                  <a:pt x="1405" y="489"/>
                </a:lnTo>
                <a:lnTo>
                  <a:pt x="1406" y="489"/>
                </a:lnTo>
                <a:lnTo>
                  <a:pt x="1406" y="489"/>
                </a:lnTo>
                <a:lnTo>
                  <a:pt x="1407" y="489"/>
                </a:lnTo>
                <a:lnTo>
                  <a:pt x="1408" y="489"/>
                </a:lnTo>
                <a:lnTo>
                  <a:pt x="1408" y="489"/>
                </a:lnTo>
                <a:lnTo>
                  <a:pt x="1409" y="489"/>
                </a:lnTo>
                <a:lnTo>
                  <a:pt x="1409" y="489"/>
                </a:lnTo>
                <a:lnTo>
                  <a:pt x="1410" y="489"/>
                </a:lnTo>
                <a:lnTo>
                  <a:pt x="1410" y="489"/>
                </a:lnTo>
                <a:lnTo>
                  <a:pt x="1410" y="489"/>
                </a:lnTo>
                <a:lnTo>
                  <a:pt x="1411" y="489"/>
                </a:lnTo>
                <a:lnTo>
                  <a:pt x="1412" y="489"/>
                </a:lnTo>
                <a:lnTo>
                  <a:pt x="1412" y="489"/>
                </a:lnTo>
                <a:lnTo>
                  <a:pt x="1414" y="489"/>
                </a:lnTo>
                <a:lnTo>
                  <a:pt x="1414" y="489"/>
                </a:lnTo>
                <a:lnTo>
                  <a:pt x="1414" y="489"/>
                </a:lnTo>
                <a:lnTo>
                  <a:pt x="1415" y="489"/>
                </a:lnTo>
                <a:lnTo>
                  <a:pt x="1415" y="489"/>
                </a:lnTo>
                <a:lnTo>
                  <a:pt x="1415" y="489"/>
                </a:lnTo>
                <a:lnTo>
                  <a:pt x="1417" y="489"/>
                </a:lnTo>
                <a:lnTo>
                  <a:pt x="1417" y="489"/>
                </a:lnTo>
                <a:lnTo>
                  <a:pt x="1417" y="489"/>
                </a:lnTo>
                <a:lnTo>
                  <a:pt x="1418" y="489"/>
                </a:lnTo>
                <a:lnTo>
                  <a:pt x="1418" y="489"/>
                </a:lnTo>
                <a:lnTo>
                  <a:pt x="1419" y="489"/>
                </a:lnTo>
                <a:lnTo>
                  <a:pt x="1419" y="489"/>
                </a:lnTo>
                <a:lnTo>
                  <a:pt x="1419" y="489"/>
                </a:lnTo>
                <a:lnTo>
                  <a:pt x="1420" y="489"/>
                </a:lnTo>
                <a:lnTo>
                  <a:pt x="1421" y="489"/>
                </a:lnTo>
                <a:lnTo>
                  <a:pt x="1421" y="489"/>
                </a:lnTo>
                <a:lnTo>
                  <a:pt x="1421" y="489"/>
                </a:lnTo>
                <a:lnTo>
                  <a:pt x="1421" y="489"/>
                </a:lnTo>
                <a:lnTo>
                  <a:pt x="1422" y="489"/>
                </a:lnTo>
                <a:lnTo>
                  <a:pt x="1422" y="489"/>
                </a:lnTo>
                <a:lnTo>
                  <a:pt x="1423" y="489"/>
                </a:lnTo>
                <a:lnTo>
                  <a:pt x="1424" y="489"/>
                </a:lnTo>
                <a:lnTo>
                  <a:pt x="1424" y="489"/>
                </a:lnTo>
                <a:lnTo>
                  <a:pt x="1425" y="489"/>
                </a:lnTo>
                <a:lnTo>
                  <a:pt x="1426" y="489"/>
                </a:lnTo>
                <a:lnTo>
                  <a:pt x="1426" y="489"/>
                </a:lnTo>
                <a:lnTo>
                  <a:pt x="1426" y="489"/>
                </a:lnTo>
                <a:lnTo>
                  <a:pt x="1427" y="489"/>
                </a:lnTo>
                <a:lnTo>
                  <a:pt x="1428" y="488"/>
                </a:lnTo>
                <a:lnTo>
                  <a:pt x="1428" y="488"/>
                </a:lnTo>
                <a:lnTo>
                  <a:pt x="1430" y="489"/>
                </a:lnTo>
                <a:lnTo>
                  <a:pt x="1430" y="489"/>
                </a:lnTo>
                <a:lnTo>
                  <a:pt x="1430" y="488"/>
                </a:lnTo>
                <a:lnTo>
                  <a:pt x="1431" y="489"/>
                </a:lnTo>
                <a:lnTo>
                  <a:pt x="1432" y="489"/>
                </a:lnTo>
                <a:lnTo>
                  <a:pt x="1432" y="489"/>
                </a:lnTo>
                <a:lnTo>
                  <a:pt x="1433" y="488"/>
                </a:lnTo>
                <a:lnTo>
                  <a:pt x="1433" y="489"/>
                </a:lnTo>
                <a:lnTo>
                  <a:pt x="1433" y="489"/>
                </a:lnTo>
                <a:lnTo>
                  <a:pt x="1434" y="489"/>
                </a:lnTo>
                <a:lnTo>
                  <a:pt x="1434" y="489"/>
                </a:lnTo>
                <a:lnTo>
                  <a:pt x="1435" y="489"/>
                </a:lnTo>
                <a:lnTo>
                  <a:pt x="1435" y="489"/>
                </a:lnTo>
                <a:lnTo>
                  <a:pt x="1437" y="488"/>
                </a:lnTo>
                <a:lnTo>
                  <a:pt x="1437" y="488"/>
                </a:lnTo>
                <a:lnTo>
                  <a:pt x="1437" y="488"/>
                </a:lnTo>
                <a:lnTo>
                  <a:pt x="1437" y="488"/>
                </a:lnTo>
                <a:lnTo>
                  <a:pt x="1438" y="487"/>
                </a:lnTo>
                <a:lnTo>
                  <a:pt x="1438" y="487"/>
                </a:lnTo>
                <a:lnTo>
                  <a:pt x="1439" y="487"/>
                </a:lnTo>
                <a:lnTo>
                  <a:pt x="1439" y="487"/>
                </a:lnTo>
                <a:lnTo>
                  <a:pt x="1440" y="487"/>
                </a:lnTo>
                <a:lnTo>
                  <a:pt x="1440" y="487"/>
                </a:lnTo>
                <a:lnTo>
                  <a:pt x="1441" y="487"/>
                </a:lnTo>
                <a:lnTo>
                  <a:pt x="1441" y="487"/>
                </a:lnTo>
                <a:lnTo>
                  <a:pt x="1441" y="488"/>
                </a:lnTo>
                <a:lnTo>
                  <a:pt x="1442" y="487"/>
                </a:lnTo>
                <a:lnTo>
                  <a:pt x="1442" y="487"/>
                </a:lnTo>
                <a:lnTo>
                  <a:pt x="1444" y="488"/>
                </a:lnTo>
                <a:lnTo>
                  <a:pt x="1444" y="488"/>
                </a:lnTo>
                <a:lnTo>
                  <a:pt x="1444" y="488"/>
                </a:lnTo>
                <a:lnTo>
                  <a:pt x="1445" y="488"/>
                </a:lnTo>
                <a:lnTo>
                  <a:pt x="1445" y="488"/>
                </a:lnTo>
                <a:lnTo>
                  <a:pt x="1446" y="488"/>
                </a:lnTo>
                <a:lnTo>
                  <a:pt x="1446" y="487"/>
                </a:lnTo>
                <a:lnTo>
                  <a:pt x="1447" y="488"/>
                </a:lnTo>
                <a:lnTo>
                  <a:pt x="1447" y="488"/>
                </a:lnTo>
                <a:lnTo>
                  <a:pt x="1448" y="488"/>
                </a:lnTo>
                <a:lnTo>
                  <a:pt x="1449" y="487"/>
                </a:lnTo>
                <a:lnTo>
                  <a:pt x="1449" y="487"/>
                </a:lnTo>
                <a:lnTo>
                  <a:pt x="1449" y="487"/>
                </a:lnTo>
                <a:lnTo>
                  <a:pt x="1449" y="487"/>
                </a:lnTo>
                <a:lnTo>
                  <a:pt x="1450" y="487"/>
                </a:lnTo>
                <a:lnTo>
                  <a:pt x="1451" y="487"/>
                </a:lnTo>
                <a:lnTo>
                  <a:pt x="1451" y="487"/>
                </a:lnTo>
                <a:lnTo>
                  <a:pt x="1451" y="487"/>
                </a:lnTo>
                <a:lnTo>
                  <a:pt x="1453" y="487"/>
                </a:lnTo>
                <a:lnTo>
                  <a:pt x="1453" y="487"/>
                </a:lnTo>
                <a:lnTo>
                  <a:pt x="1454" y="487"/>
                </a:lnTo>
                <a:lnTo>
                  <a:pt x="1454" y="488"/>
                </a:lnTo>
                <a:lnTo>
                  <a:pt x="1454" y="488"/>
                </a:lnTo>
                <a:lnTo>
                  <a:pt x="1455" y="488"/>
                </a:lnTo>
                <a:lnTo>
                  <a:pt x="1455" y="488"/>
                </a:lnTo>
                <a:lnTo>
                  <a:pt x="1456" y="488"/>
                </a:lnTo>
                <a:lnTo>
                  <a:pt x="1456" y="488"/>
                </a:lnTo>
                <a:lnTo>
                  <a:pt x="1457" y="488"/>
                </a:lnTo>
                <a:lnTo>
                  <a:pt x="1457" y="489"/>
                </a:lnTo>
                <a:lnTo>
                  <a:pt x="1458" y="488"/>
                </a:lnTo>
                <a:lnTo>
                  <a:pt x="1458" y="488"/>
                </a:lnTo>
                <a:lnTo>
                  <a:pt x="1459" y="488"/>
                </a:lnTo>
                <a:lnTo>
                  <a:pt x="1460" y="488"/>
                </a:lnTo>
                <a:lnTo>
                  <a:pt x="1460" y="488"/>
                </a:lnTo>
                <a:lnTo>
                  <a:pt x="1461" y="488"/>
                </a:lnTo>
                <a:lnTo>
                  <a:pt x="1461" y="488"/>
                </a:lnTo>
                <a:lnTo>
                  <a:pt x="1461" y="488"/>
                </a:lnTo>
                <a:lnTo>
                  <a:pt x="1462" y="488"/>
                </a:lnTo>
                <a:lnTo>
                  <a:pt x="1462" y="488"/>
                </a:lnTo>
                <a:lnTo>
                  <a:pt x="1463" y="488"/>
                </a:lnTo>
                <a:lnTo>
                  <a:pt x="1464" y="488"/>
                </a:lnTo>
                <a:lnTo>
                  <a:pt x="1464" y="488"/>
                </a:lnTo>
                <a:lnTo>
                  <a:pt x="1465" y="488"/>
                </a:lnTo>
                <a:lnTo>
                  <a:pt x="1465" y="488"/>
                </a:lnTo>
                <a:lnTo>
                  <a:pt x="1465" y="488"/>
                </a:lnTo>
                <a:lnTo>
                  <a:pt x="1466" y="489"/>
                </a:lnTo>
                <a:lnTo>
                  <a:pt x="1467" y="488"/>
                </a:lnTo>
                <a:lnTo>
                  <a:pt x="1467" y="488"/>
                </a:lnTo>
                <a:lnTo>
                  <a:pt x="1467" y="488"/>
                </a:lnTo>
                <a:lnTo>
                  <a:pt x="1468" y="489"/>
                </a:lnTo>
                <a:lnTo>
                  <a:pt x="1469" y="488"/>
                </a:lnTo>
                <a:lnTo>
                  <a:pt x="1469" y="488"/>
                </a:lnTo>
                <a:lnTo>
                  <a:pt x="1469" y="489"/>
                </a:lnTo>
                <a:lnTo>
                  <a:pt x="1470" y="488"/>
                </a:lnTo>
                <a:lnTo>
                  <a:pt x="1471" y="488"/>
                </a:lnTo>
                <a:lnTo>
                  <a:pt x="1471" y="488"/>
                </a:lnTo>
                <a:lnTo>
                  <a:pt x="1472" y="488"/>
                </a:lnTo>
                <a:lnTo>
                  <a:pt x="1472" y="488"/>
                </a:lnTo>
                <a:lnTo>
                  <a:pt x="1473" y="488"/>
                </a:lnTo>
                <a:lnTo>
                  <a:pt x="1473" y="488"/>
                </a:lnTo>
                <a:lnTo>
                  <a:pt x="1473" y="488"/>
                </a:lnTo>
                <a:lnTo>
                  <a:pt x="1474" y="488"/>
                </a:lnTo>
                <a:lnTo>
                  <a:pt x="1474" y="488"/>
                </a:lnTo>
                <a:lnTo>
                  <a:pt x="1476" y="489"/>
                </a:lnTo>
                <a:lnTo>
                  <a:pt x="1476" y="489"/>
                </a:lnTo>
                <a:lnTo>
                  <a:pt x="1476" y="489"/>
                </a:lnTo>
                <a:lnTo>
                  <a:pt x="1476" y="489"/>
                </a:lnTo>
                <a:lnTo>
                  <a:pt x="1477" y="489"/>
                </a:lnTo>
                <a:lnTo>
                  <a:pt x="1477" y="489"/>
                </a:lnTo>
                <a:lnTo>
                  <a:pt x="1477" y="489"/>
                </a:lnTo>
                <a:lnTo>
                  <a:pt x="1478" y="489"/>
                </a:lnTo>
                <a:lnTo>
                  <a:pt x="1479" y="489"/>
                </a:lnTo>
                <a:lnTo>
                  <a:pt x="1480" y="489"/>
                </a:lnTo>
                <a:lnTo>
                  <a:pt x="1480" y="489"/>
                </a:lnTo>
                <a:lnTo>
                  <a:pt x="1481" y="489"/>
                </a:lnTo>
                <a:lnTo>
                  <a:pt x="1481" y="489"/>
                </a:lnTo>
                <a:lnTo>
                  <a:pt x="1481" y="489"/>
                </a:lnTo>
                <a:lnTo>
                  <a:pt x="1483" y="489"/>
                </a:lnTo>
                <a:lnTo>
                  <a:pt x="1483" y="489"/>
                </a:lnTo>
                <a:lnTo>
                  <a:pt x="1483" y="489"/>
                </a:lnTo>
                <a:lnTo>
                  <a:pt x="1484" y="489"/>
                </a:lnTo>
                <a:lnTo>
                  <a:pt x="1485" y="489"/>
                </a:lnTo>
                <a:lnTo>
                  <a:pt x="1485" y="489"/>
                </a:lnTo>
                <a:lnTo>
                  <a:pt x="1485" y="489"/>
                </a:lnTo>
                <a:lnTo>
                  <a:pt x="1485" y="489"/>
                </a:lnTo>
                <a:lnTo>
                  <a:pt x="1486" y="489"/>
                </a:lnTo>
                <a:lnTo>
                  <a:pt x="1486" y="489"/>
                </a:lnTo>
                <a:lnTo>
                  <a:pt x="1486" y="489"/>
                </a:lnTo>
                <a:lnTo>
                  <a:pt x="1487" y="489"/>
                </a:lnTo>
                <a:lnTo>
                  <a:pt x="1488" y="489"/>
                </a:lnTo>
                <a:lnTo>
                  <a:pt x="1489" y="489"/>
                </a:lnTo>
                <a:lnTo>
                  <a:pt x="1489" y="489"/>
                </a:lnTo>
                <a:lnTo>
                  <a:pt x="1490" y="489"/>
                </a:lnTo>
                <a:lnTo>
                  <a:pt x="1490" y="489"/>
                </a:lnTo>
                <a:lnTo>
                  <a:pt x="1490" y="489"/>
                </a:lnTo>
                <a:lnTo>
                  <a:pt x="1490" y="489"/>
                </a:lnTo>
                <a:lnTo>
                  <a:pt x="1492" y="488"/>
                </a:lnTo>
                <a:lnTo>
                  <a:pt x="1492" y="488"/>
                </a:lnTo>
                <a:lnTo>
                  <a:pt x="1492" y="488"/>
                </a:lnTo>
                <a:lnTo>
                  <a:pt x="1492" y="488"/>
                </a:lnTo>
                <a:lnTo>
                  <a:pt x="1493" y="488"/>
                </a:lnTo>
                <a:lnTo>
                  <a:pt x="1493" y="488"/>
                </a:lnTo>
                <a:lnTo>
                  <a:pt x="1494" y="488"/>
                </a:lnTo>
                <a:lnTo>
                  <a:pt x="1494" y="488"/>
                </a:lnTo>
                <a:lnTo>
                  <a:pt x="1495" y="488"/>
                </a:lnTo>
                <a:lnTo>
                  <a:pt x="1495" y="488"/>
                </a:lnTo>
                <a:lnTo>
                  <a:pt x="1496" y="489"/>
                </a:lnTo>
                <a:lnTo>
                  <a:pt x="1497" y="488"/>
                </a:lnTo>
                <a:lnTo>
                  <a:pt x="1497" y="488"/>
                </a:lnTo>
                <a:lnTo>
                  <a:pt x="1497" y="488"/>
                </a:lnTo>
                <a:lnTo>
                  <a:pt x="1499" y="487"/>
                </a:lnTo>
                <a:lnTo>
                  <a:pt x="1499" y="487"/>
                </a:lnTo>
                <a:lnTo>
                  <a:pt x="1500" y="488"/>
                </a:lnTo>
                <a:lnTo>
                  <a:pt x="1500" y="487"/>
                </a:lnTo>
                <a:lnTo>
                  <a:pt x="1500" y="487"/>
                </a:lnTo>
                <a:lnTo>
                  <a:pt x="1501" y="487"/>
                </a:lnTo>
                <a:lnTo>
                  <a:pt x="1501" y="487"/>
                </a:lnTo>
                <a:lnTo>
                  <a:pt x="1502" y="487"/>
                </a:lnTo>
                <a:lnTo>
                  <a:pt x="1503" y="487"/>
                </a:lnTo>
                <a:lnTo>
                  <a:pt x="1503" y="487"/>
                </a:lnTo>
                <a:lnTo>
                  <a:pt x="1504" y="487"/>
                </a:lnTo>
                <a:lnTo>
                  <a:pt x="1504" y="487"/>
                </a:lnTo>
                <a:lnTo>
                  <a:pt x="1504" y="487"/>
                </a:lnTo>
                <a:lnTo>
                  <a:pt x="1505" y="487"/>
                </a:lnTo>
                <a:lnTo>
                  <a:pt x="1505" y="487"/>
                </a:lnTo>
                <a:lnTo>
                  <a:pt x="1506" y="487"/>
                </a:lnTo>
                <a:lnTo>
                  <a:pt x="1506" y="487"/>
                </a:lnTo>
                <a:lnTo>
                  <a:pt x="1508" y="487"/>
                </a:lnTo>
                <a:lnTo>
                  <a:pt x="1508" y="487"/>
                </a:lnTo>
                <a:lnTo>
                  <a:pt x="1508" y="487"/>
                </a:lnTo>
                <a:lnTo>
                  <a:pt x="1509" y="488"/>
                </a:lnTo>
                <a:lnTo>
                  <a:pt x="1509" y="488"/>
                </a:lnTo>
                <a:lnTo>
                  <a:pt x="1510" y="488"/>
                </a:lnTo>
                <a:lnTo>
                  <a:pt x="1510" y="488"/>
                </a:lnTo>
                <a:lnTo>
                  <a:pt x="1511" y="488"/>
                </a:lnTo>
                <a:lnTo>
                  <a:pt x="1511" y="488"/>
                </a:lnTo>
                <a:lnTo>
                  <a:pt x="1512" y="488"/>
                </a:lnTo>
                <a:lnTo>
                  <a:pt x="1512" y="488"/>
                </a:lnTo>
                <a:lnTo>
                  <a:pt x="1512" y="487"/>
                </a:lnTo>
                <a:lnTo>
                  <a:pt x="1513" y="487"/>
                </a:lnTo>
                <a:lnTo>
                  <a:pt x="1513" y="487"/>
                </a:lnTo>
                <a:lnTo>
                  <a:pt x="1514" y="487"/>
                </a:lnTo>
                <a:lnTo>
                  <a:pt x="1515" y="487"/>
                </a:lnTo>
                <a:lnTo>
                  <a:pt x="1515" y="487"/>
                </a:lnTo>
                <a:lnTo>
                  <a:pt x="1516" y="488"/>
                </a:lnTo>
                <a:lnTo>
                  <a:pt x="1516" y="487"/>
                </a:lnTo>
                <a:lnTo>
                  <a:pt x="1517" y="487"/>
                </a:lnTo>
                <a:lnTo>
                  <a:pt x="1517" y="487"/>
                </a:lnTo>
                <a:lnTo>
                  <a:pt x="1518" y="487"/>
                </a:lnTo>
                <a:lnTo>
                  <a:pt x="1518" y="487"/>
                </a:lnTo>
                <a:lnTo>
                  <a:pt x="1519" y="487"/>
                </a:lnTo>
                <a:lnTo>
                  <a:pt x="1519" y="487"/>
                </a:lnTo>
                <a:lnTo>
                  <a:pt x="1520" y="487"/>
                </a:lnTo>
                <a:lnTo>
                  <a:pt x="1520" y="487"/>
                </a:lnTo>
                <a:lnTo>
                  <a:pt x="1520" y="487"/>
                </a:lnTo>
                <a:lnTo>
                  <a:pt x="1520" y="487"/>
                </a:lnTo>
                <a:lnTo>
                  <a:pt x="1521" y="487"/>
                </a:lnTo>
                <a:lnTo>
                  <a:pt x="1522" y="487"/>
                </a:lnTo>
                <a:lnTo>
                  <a:pt x="1522" y="487"/>
                </a:lnTo>
                <a:lnTo>
                  <a:pt x="1524" y="488"/>
                </a:lnTo>
                <a:lnTo>
                  <a:pt x="1524" y="488"/>
                </a:lnTo>
                <a:lnTo>
                  <a:pt x="1524" y="488"/>
                </a:lnTo>
                <a:lnTo>
                  <a:pt x="1525" y="488"/>
                </a:lnTo>
                <a:lnTo>
                  <a:pt x="1526" y="488"/>
                </a:lnTo>
                <a:lnTo>
                  <a:pt x="1527" y="488"/>
                </a:lnTo>
                <a:lnTo>
                  <a:pt x="1527" y="488"/>
                </a:lnTo>
                <a:lnTo>
                  <a:pt x="1528" y="488"/>
                </a:lnTo>
                <a:lnTo>
                  <a:pt x="1528" y="488"/>
                </a:lnTo>
                <a:lnTo>
                  <a:pt x="1529" y="489"/>
                </a:lnTo>
                <a:lnTo>
                  <a:pt x="1529" y="489"/>
                </a:lnTo>
                <a:lnTo>
                  <a:pt x="1529" y="489"/>
                </a:lnTo>
                <a:lnTo>
                  <a:pt x="1529" y="489"/>
                </a:lnTo>
                <a:lnTo>
                  <a:pt x="1531" y="489"/>
                </a:lnTo>
                <a:lnTo>
                  <a:pt x="1531" y="489"/>
                </a:lnTo>
                <a:lnTo>
                  <a:pt x="1531" y="489"/>
                </a:lnTo>
                <a:lnTo>
                  <a:pt x="1531" y="489"/>
                </a:lnTo>
                <a:lnTo>
                  <a:pt x="1532" y="489"/>
                </a:lnTo>
                <a:lnTo>
                  <a:pt x="1532" y="489"/>
                </a:lnTo>
                <a:lnTo>
                  <a:pt x="1532" y="489"/>
                </a:lnTo>
                <a:lnTo>
                  <a:pt x="1534" y="490"/>
                </a:lnTo>
                <a:lnTo>
                  <a:pt x="1534" y="490"/>
                </a:lnTo>
                <a:lnTo>
                  <a:pt x="1535" y="490"/>
                </a:lnTo>
                <a:lnTo>
                  <a:pt x="1535" y="490"/>
                </a:lnTo>
                <a:lnTo>
                  <a:pt x="1536" y="490"/>
                </a:lnTo>
                <a:lnTo>
                  <a:pt x="1536" y="490"/>
                </a:lnTo>
                <a:lnTo>
                  <a:pt x="1536" y="490"/>
                </a:lnTo>
                <a:lnTo>
                  <a:pt x="1537" y="490"/>
                </a:lnTo>
                <a:lnTo>
                  <a:pt x="1538" y="491"/>
                </a:lnTo>
                <a:lnTo>
                  <a:pt x="1538" y="491"/>
                </a:lnTo>
                <a:lnTo>
                  <a:pt x="1539" y="491"/>
                </a:lnTo>
                <a:lnTo>
                  <a:pt x="1540" y="491"/>
                </a:lnTo>
                <a:lnTo>
                  <a:pt x="1540" y="491"/>
                </a:lnTo>
                <a:lnTo>
                  <a:pt x="1540" y="491"/>
                </a:lnTo>
                <a:lnTo>
                  <a:pt x="1541" y="490"/>
                </a:lnTo>
                <a:lnTo>
                  <a:pt x="1541" y="490"/>
                </a:lnTo>
                <a:lnTo>
                  <a:pt x="1543" y="490"/>
                </a:lnTo>
                <a:lnTo>
                  <a:pt x="1543" y="490"/>
                </a:lnTo>
                <a:lnTo>
                  <a:pt x="1544" y="490"/>
                </a:lnTo>
                <a:lnTo>
                  <a:pt x="1545" y="490"/>
                </a:lnTo>
                <a:lnTo>
                  <a:pt x="1545" y="490"/>
                </a:lnTo>
                <a:lnTo>
                  <a:pt x="1545" y="490"/>
                </a:lnTo>
                <a:lnTo>
                  <a:pt x="1546" y="490"/>
                </a:lnTo>
                <a:lnTo>
                  <a:pt x="1547" y="490"/>
                </a:lnTo>
                <a:lnTo>
                  <a:pt x="1547" y="490"/>
                </a:lnTo>
                <a:lnTo>
                  <a:pt x="1548" y="489"/>
                </a:lnTo>
                <a:lnTo>
                  <a:pt x="1548" y="490"/>
                </a:lnTo>
                <a:lnTo>
                  <a:pt x="1549" y="490"/>
                </a:lnTo>
                <a:lnTo>
                  <a:pt x="1549" y="490"/>
                </a:lnTo>
                <a:lnTo>
                  <a:pt x="1550" y="490"/>
                </a:lnTo>
                <a:lnTo>
                  <a:pt x="1550" y="490"/>
                </a:lnTo>
                <a:lnTo>
                  <a:pt x="1550" y="490"/>
                </a:lnTo>
                <a:lnTo>
                  <a:pt x="1551" y="490"/>
                </a:lnTo>
                <a:lnTo>
                  <a:pt x="1552" y="491"/>
                </a:lnTo>
                <a:lnTo>
                  <a:pt x="1552" y="490"/>
                </a:lnTo>
                <a:lnTo>
                  <a:pt x="1552" y="490"/>
                </a:lnTo>
                <a:lnTo>
                  <a:pt x="1553" y="491"/>
                </a:lnTo>
                <a:lnTo>
                  <a:pt x="1554" y="490"/>
                </a:lnTo>
                <a:lnTo>
                  <a:pt x="1554" y="491"/>
                </a:lnTo>
                <a:lnTo>
                  <a:pt x="1554" y="490"/>
                </a:lnTo>
                <a:lnTo>
                  <a:pt x="1555" y="490"/>
                </a:lnTo>
                <a:lnTo>
                  <a:pt x="1555" y="491"/>
                </a:lnTo>
                <a:lnTo>
                  <a:pt x="1556" y="490"/>
                </a:lnTo>
                <a:lnTo>
                  <a:pt x="1556" y="490"/>
                </a:lnTo>
                <a:lnTo>
                  <a:pt x="1556" y="490"/>
                </a:lnTo>
                <a:lnTo>
                  <a:pt x="1557" y="490"/>
                </a:lnTo>
                <a:lnTo>
                  <a:pt x="1557" y="490"/>
                </a:lnTo>
                <a:lnTo>
                  <a:pt x="1558" y="490"/>
                </a:lnTo>
                <a:lnTo>
                  <a:pt x="1559" y="490"/>
                </a:lnTo>
                <a:lnTo>
                  <a:pt x="1559" y="490"/>
                </a:lnTo>
                <a:lnTo>
                  <a:pt x="1559" y="490"/>
                </a:lnTo>
                <a:lnTo>
                  <a:pt x="1560" y="489"/>
                </a:lnTo>
                <a:lnTo>
                  <a:pt x="1561" y="489"/>
                </a:lnTo>
                <a:lnTo>
                  <a:pt x="1561" y="489"/>
                </a:lnTo>
                <a:lnTo>
                  <a:pt x="1563" y="490"/>
                </a:lnTo>
                <a:lnTo>
                  <a:pt x="1563" y="490"/>
                </a:lnTo>
                <a:lnTo>
                  <a:pt x="1563" y="490"/>
                </a:lnTo>
                <a:lnTo>
                  <a:pt x="1563" y="490"/>
                </a:lnTo>
                <a:lnTo>
                  <a:pt x="1564" y="489"/>
                </a:lnTo>
                <a:lnTo>
                  <a:pt x="1564" y="489"/>
                </a:lnTo>
                <a:lnTo>
                  <a:pt x="1565" y="489"/>
                </a:lnTo>
                <a:lnTo>
                  <a:pt x="1566" y="489"/>
                </a:lnTo>
                <a:lnTo>
                  <a:pt x="1566" y="489"/>
                </a:lnTo>
                <a:lnTo>
                  <a:pt x="1567" y="489"/>
                </a:lnTo>
                <a:lnTo>
                  <a:pt x="1567" y="489"/>
                </a:lnTo>
                <a:lnTo>
                  <a:pt x="1568" y="489"/>
                </a:lnTo>
                <a:lnTo>
                  <a:pt x="1568" y="489"/>
                </a:lnTo>
                <a:lnTo>
                  <a:pt x="1568" y="489"/>
                </a:lnTo>
                <a:lnTo>
                  <a:pt x="1568" y="489"/>
                </a:lnTo>
                <a:lnTo>
                  <a:pt x="1570" y="489"/>
                </a:lnTo>
                <a:lnTo>
                  <a:pt x="1570" y="489"/>
                </a:lnTo>
                <a:lnTo>
                  <a:pt x="1570" y="489"/>
                </a:lnTo>
                <a:lnTo>
                  <a:pt x="1570" y="489"/>
                </a:lnTo>
                <a:lnTo>
                  <a:pt x="1571" y="489"/>
                </a:lnTo>
                <a:lnTo>
                  <a:pt x="1571" y="489"/>
                </a:lnTo>
                <a:lnTo>
                  <a:pt x="1572" y="489"/>
                </a:lnTo>
                <a:lnTo>
                  <a:pt x="1572" y="489"/>
                </a:lnTo>
                <a:lnTo>
                  <a:pt x="1573" y="489"/>
                </a:lnTo>
                <a:lnTo>
                  <a:pt x="1574" y="489"/>
                </a:lnTo>
                <a:lnTo>
                  <a:pt x="1574" y="489"/>
                </a:lnTo>
                <a:lnTo>
                  <a:pt x="1575" y="489"/>
                </a:lnTo>
                <a:lnTo>
                  <a:pt x="1575" y="489"/>
                </a:lnTo>
                <a:lnTo>
                  <a:pt x="1575" y="489"/>
                </a:lnTo>
                <a:lnTo>
                  <a:pt x="1576" y="489"/>
                </a:lnTo>
                <a:lnTo>
                  <a:pt x="1576" y="489"/>
                </a:lnTo>
                <a:lnTo>
                  <a:pt x="1577" y="489"/>
                </a:lnTo>
                <a:lnTo>
                  <a:pt x="1577" y="489"/>
                </a:lnTo>
                <a:lnTo>
                  <a:pt x="1578" y="489"/>
                </a:lnTo>
                <a:lnTo>
                  <a:pt x="1579" y="489"/>
                </a:lnTo>
                <a:lnTo>
                  <a:pt x="1579" y="489"/>
                </a:lnTo>
                <a:lnTo>
                  <a:pt x="1579" y="489"/>
                </a:lnTo>
                <a:lnTo>
                  <a:pt x="1580" y="489"/>
                </a:lnTo>
                <a:lnTo>
                  <a:pt x="1580" y="489"/>
                </a:lnTo>
                <a:lnTo>
                  <a:pt x="1581" y="489"/>
                </a:lnTo>
                <a:lnTo>
                  <a:pt x="1581" y="489"/>
                </a:lnTo>
                <a:lnTo>
                  <a:pt x="1582" y="489"/>
                </a:lnTo>
                <a:lnTo>
                  <a:pt x="1582" y="489"/>
                </a:lnTo>
                <a:lnTo>
                  <a:pt x="1583" y="489"/>
                </a:lnTo>
                <a:lnTo>
                  <a:pt x="1583" y="489"/>
                </a:lnTo>
                <a:lnTo>
                  <a:pt x="1584" y="489"/>
                </a:lnTo>
                <a:lnTo>
                  <a:pt x="1584" y="489"/>
                </a:lnTo>
                <a:lnTo>
                  <a:pt x="1584" y="489"/>
                </a:lnTo>
                <a:lnTo>
                  <a:pt x="1585" y="489"/>
                </a:lnTo>
                <a:lnTo>
                  <a:pt x="1586" y="489"/>
                </a:lnTo>
                <a:lnTo>
                  <a:pt x="1586" y="489"/>
                </a:lnTo>
                <a:lnTo>
                  <a:pt x="1587" y="490"/>
                </a:lnTo>
                <a:lnTo>
                  <a:pt x="1587" y="490"/>
                </a:lnTo>
                <a:lnTo>
                  <a:pt x="1588" y="490"/>
                </a:lnTo>
                <a:lnTo>
                  <a:pt x="1589" y="489"/>
                </a:lnTo>
                <a:lnTo>
                  <a:pt x="1590" y="489"/>
                </a:lnTo>
                <a:lnTo>
                  <a:pt x="1590" y="489"/>
                </a:lnTo>
                <a:lnTo>
                  <a:pt x="1591" y="490"/>
                </a:lnTo>
                <a:lnTo>
                  <a:pt x="1591" y="490"/>
                </a:lnTo>
                <a:lnTo>
                  <a:pt x="1591" y="490"/>
                </a:lnTo>
                <a:lnTo>
                  <a:pt x="1591" y="490"/>
                </a:lnTo>
                <a:lnTo>
                  <a:pt x="1592" y="489"/>
                </a:lnTo>
                <a:lnTo>
                  <a:pt x="1593" y="490"/>
                </a:lnTo>
                <a:lnTo>
                  <a:pt x="1593" y="490"/>
                </a:lnTo>
                <a:lnTo>
                  <a:pt x="1594" y="490"/>
                </a:lnTo>
                <a:lnTo>
                  <a:pt x="1595" y="490"/>
                </a:lnTo>
                <a:lnTo>
                  <a:pt x="1595" y="490"/>
                </a:lnTo>
                <a:lnTo>
                  <a:pt x="1595" y="490"/>
                </a:lnTo>
                <a:lnTo>
                  <a:pt x="1595" y="489"/>
                </a:lnTo>
                <a:lnTo>
                  <a:pt x="1595" y="490"/>
                </a:lnTo>
                <a:lnTo>
                  <a:pt x="1596" y="489"/>
                </a:lnTo>
                <a:lnTo>
                  <a:pt x="1597" y="489"/>
                </a:lnTo>
                <a:lnTo>
                  <a:pt x="1597" y="490"/>
                </a:lnTo>
                <a:lnTo>
                  <a:pt x="1598" y="489"/>
                </a:lnTo>
                <a:lnTo>
                  <a:pt x="1598" y="489"/>
                </a:lnTo>
                <a:lnTo>
                  <a:pt x="1599" y="489"/>
                </a:lnTo>
                <a:lnTo>
                  <a:pt x="1600" y="489"/>
                </a:lnTo>
                <a:lnTo>
                  <a:pt x="1600" y="489"/>
                </a:lnTo>
                <a:lnTo>
                  <a:pt x="1600" y="488"/>
                </a:lnTo>
                <a:lnTo>
                  <a:pt x="1601" y="488"/>
                </a:lnTo>
                <a:lnTo>
                  <a:pt x="1602" y="489"/>
                </a:lnTo>
                <a:lnTo>
                  <a:pt x="1602" y="489"/>
                </a:lnTo>
                <a:lnTo>
                  <a:pt x="1603" y="489"/>
                </a:lnTo>
                <a:lnTo>
                  <a:pt x="1603" y="489"/>
                </a:lnTo>
                <a:lnTo>
                  <a:pt x="1603" y="489"/>
                </a:lnTo>
                <a:lnTo>
                  <a:pt x="1604" y="489"/>
                </a:lnTo>
                <a:lnTo>
                  <a:pt x="1605" y="489"/>
                </a:lnTo>
                <a:lnTo>
                  <a:pt x="1605" y="489"/>
                </a:lnTo>
                <a:lnTo>
                  <a:pt x="1606" y="489"/>
                </a:lnTo>
                <a:lnTo>
                  <a:pt x="1606" y="489"/>
                </a:lnTo>
                <a:lnTo>
                  <a:pt x="1607" y="489"/>
                </a:lnTo>
                <a:lnTo>
                  <a:pt x="1607" y="489"/>
                </a:lnTo>
                <a:lnTo>
                  <a:pt x="1609" y="488"/>
                </a:lnTo>
                <a:lnTo>
                  <a:pt x="1609" y="488"/>
                </a:lnTo>
                <a:lnTo>
                  <a:pt x="1609" y="488"/>
                </a:lnTo>
                <a:lnTo>
                  <a:pt x="1611" y="489"/>
                </a:lnTo>
                <a:lnTo>
                  <a:pt x="1611" y="489"/>
                </a:lnTo>
                <a:lnTo>
                  <a:pt x="1611" y="489"/>
                </a:lnTo>
                <a:lnTo>
                  <a:pt x="1612" y="489"/>
                </a:lnTo>
                <a:lnTo>
                  <a:pt x="1612" y="489"/>
                </a:lnTo>
                <a:lnTo>
                  <a:pt x="1612" y="489"/>
                </a:lnTo>
                <a:lnTo>
                  <a:pt x="1613" y="489"/>
                </a:lnTo>
                <a:lnTo>
                  <a:pt x="1614" y="489"/>
                </a:lnTo>
                <a:lnTo>
                  <a:pt x="1614" y="489"/>
                </a:lnTo>
                <a:lnTo>
                  <a:pt x="1615" y="489"/>
                </a:lnTo>
                <a:lnTo>
                  <a:pt x="1616" y="488"/>
                </a:lnTo>
                <a:lnTo>
                  <a:pt x="1616" y="488"/>
                </a:lnTo>
                <a:lnTo>
                  <a:pt x="1616" y="488"/>
                </a:lnTo>
                <a:lnTo>
                  <a:pt x="1617" y="488"/>
                </a:lnTo>
                <a:lnTo>
                  <a:pt x="1618" y="488"/>
                </a:lnTo>
                <a:lnTo>
                  <a:pt x="1618" y="488"/>
                </a:lnTo>
                <a:lnTo>
                  <a:pt x="1619" y="488"/>
                </a:lnTo>
                <a:lnTo>
                  <a:pt x="1619" y="488"/>
                </a:lnTo>
                <a:lnTo>
                  <a:pt x="1620" y="488"/>
                </a:lnTo>
                <a:lnTo>
                  <a:pt x="1621" y="488"/>
                </a:lnTo>
                <a:lnTo>
                  <a:pt x="1621" y="488"/>
                </a:lnTo>
                <a:lnTo>
                  <a:pt x="1621" y="488"/>
                </a:lnTo>
                <a:lnTo>
                  <a:pt x="1621" y="488"/>
                </a:lnTo>
                <a:lnTo>
                  <a:pt x="1622" y="488"/>
                </a:lnTo>
                <a:lnTo>
                  <a:pt x="1623" y="488"/>
                </a:lnTo>
                <a:lnTo>
                  <a:pt x="1623" y="488"/>
                </a:lnTo>
                <a:lnTo>
                  <a:pt x="1623" y="487"/>
                </a:lnTo>
                <a:lnTo>
                  <a:pt x="1625" y="487"/>
                </a:lnTo>
                <a:lnTo>
                  <a:pt x="1625" y="487"/>
                </a:lnTo>
                <a:lnTo>
                  <a:pt x="1625" y="487"/>
                </a:lnTo>
                <a:lnTo>
                  <a:pt x="1626" y="487"/>
                </a:lnTo>
                <a:lnTo>
                  <a:pt x="1626" y="487"/>
                </a:lnTo>
                <a:lnTo>
                  <a:pt x="1626" y="487"/>
                </a:lnTo>
                <a:lnTo>
                  <a:pt x="1627" y="487"/>
                </a:lnTo>
                <a:lnTo>
                  <a:pt x="1628" y="487"/>
                </a:lnTo>
                <a:lnTo>
                  <a:pt x="1628" y="487"/>
                </a:lnTo>
                <a:lnTo>
                  <a:pt x="1628" y="487"/>
                </a:lnTo>
                <a:lnTo>
                  <a:pt x="1629" y="487"/>
                </a:lnTo>
                <a:lnTo>
                  <a:pt x="1629" y="487"/>
                </a:lnTo>
                <a:lnTo>
                  <a:pt x="1630" y="487"/>
                </a:lnTo>
                <a:lnTo>
                  <a:pt x="1630" y="487"/>
                </a:lnTo>
                <a:lnTo>
                  <a:pt x="1630" y="487"/>
                </a:lnTo>
                <a:lnTo>
                  <a:pt x="1630" y="486"/>
                </a:lnTo>
                <a:lnTo>
                  <a:pt x="1632" y="487"/>
                </a:lnTo>
                <a:lnTo>
                  <a:pt x="1632" y="487"/>
                </a:lnTo>
                <a:lnTo>
                  <a:pt x="1632" y="487"/>
                </a:lnTo>
                <a:lnTo>
                  <a:pt x="1633" y="487"/>
                </a:lnTo>
                <a:lnTo>
                  <a:pt x="1634" y="487"/>
                </a:lnTo>
                <a:lnTo>
                  <a:pt x="1634" y="487"/>
                </a:lnTo>
                <a:lnTo>
                  <a:pt x="1635" y="488"/>
                </a:lnTo>
                <a:lnTo>
                  <a:pt x="1635" y="488"/>
                </a:lnTo>
                <a:lnTo>
                  <a:pt x="1636" y="488"/>
                </a:lnTo>
                <a:lnTo>
                  <a:pt x="1636" y="487"/>
                </a:lnTo>
                <a:lnTo>
                  <a:pt x="1637" y="487"/>
                </a:lnTo>
                <a:lnTo>
                  <a:pt x="1638" y="487"/>
                </a:lnTo>
                <a:lnTo>
                  <a:pt x="1638" y="487"/>
                </a:lnTo>
                <a:lnTo>
                  <a:pt x="1638" y="488"/>
                </a:lnTo>
                <a:lnTo>
                  <a:pt x="1639" y="487"/>
                </a:lnTo>
                <a:lnTo>
                  <a:pt x="1639" y="487"/>
                </a:lnTo>
                <a:lnTo>
                  <a:pt x="1639" y="487"/>
                </a:lnTo>
                <a:lnTo>
                  <a:pt x="1641" y="488"/>
                </a:lnTo>
                <a:lnTo>
                  <a:pt x="1641" y="488"/>
                </a:lnTo>
                <a:lnTo>
                  <a:pt x="1641" y="488"/>
                </a:lnTo>
                <a:lnTo>
                  <a:pt x="1642" y="487"/>
                </a:lnTo>
                <a:lnTo>
                  <a:pt x="1642" y="487"/>
                </a:lnTo>
                <a:lnTo>
                  <a:pt x="1643" y="487"/>
                </a:lnTo>
                <a:lnTo>
                  <a:pt x="1643" y="487"/>
                </a:lnTo>
                <a:lnTo>
                  <a:pt x="1643" y="488"/>
                </a:lnTo>
                <a:lnTo>
                  <a:pt x="1644" y="487"/>
                </a:lnTo>
                <a:lnTo>
                  <a:pt x="1645" y="487"/>
                </a:lnTo>
                <a:lnTo>
                  <a:pt x="1645" y="488"/>
                </a:lnTo>
                <a:lnTo>
                  <a:pt x="1646" y="487"/>
                </a:lnTo>
                <a:lnTo>
                  <a:pt x="1646" y="487"/>
                </a:lnTo>
                <a:lnTo>
                  <a:pt x="1646" y="487"/>
                </a:lnTo>
                <a:lnTo>
                  <a:pt x="1647" y="487"/>
                </a:lnTo>
                <a:lnTo>
                  <a:pt x="1648" y="487"/>
                </a:lnTo>
                <a:lnTo>
                  <a:pt x="1648" y="487"/>
                </a:lnTo>
                <a:lnTo>
                  <a:pt x="1648" y="487"/>
                </a:lnTo>
                <a:lnTo>
                  <a:pt x="1648" y="487"/>
                </a:lnTo>
                <a:lnTo>
                  <a:pt x="1650" y="487"/>
                </a:lnTo>
                <a:lnTo>
                  <a:pt x="1650" y="487"/>
                </a:lnTo>
                <a:lnTo>
                  <a:pt x="1650" y="487"/>
                </a:lnTo>
                <a:lnTo>
                  <a:pt x="1650" y="487"/>
                </a:lnTo>
                <a:lnTo>
                  <a:pt x="1650" y="487"/>
                </a:lnTo>
                <a:lnTo>
                  <a:pt x="1651" y="487"/>
                </a:lnTo>
                <a:lnTo>
                  <a:pt x="1652" y="487"/>
                </a:lnTo>
                <a:lnTo>
                  <a:pt x="1653" y="488"/>
                </a:lnTo>
                <a:lnTo>
                  <a:pt x="1653" y="488"/>
                </a:lnTo>
                <a:lnTo>
                  <a:pt x="1654" y="488"/>
                </a:lnTo>
                <a:lnTo>
                  <a:pt x="1654" y="488"/>
                </a:lnTo>
                <a:lnTo>
                  <a:pt x="1655" y="488"/>
                </a:lnTo>
                <a:lnTo>
                  <a:pt x="1655" y="488"/>
                </a:lnTo>
                <a:lnTo>
                  <a:pt x="1657" y="488"/>
                </a:lnTo>
                <a:lnTo>
                  <a:pt x="1657" y="488"/>
                </a:lnTo>
                <a:lnTo>
                  <a:pt x="1658" y="488"/>
                </a:lnTo>
                <a:lnTo>
                  <a:pt x="1658" y="489"/>
                </a:lnTo>
                <a:lnTo>
                  <a:pt x="1659" y="489"/>
                </a:lnTo>
                <a:lnTo>
                  <a:pt x="1660" y="489"/>
                </a:lnTo>
                <a:lnTo>
                  <a:pt x="1661" y="489"/>
                </a:lnTo>
                <a:lnTo>
                  <a:pt x="1661" y="489"/>
                </a:lnTo>
                <a:lnTo>
                  <a:pt x="1662" y="489"/>
                </a:lnTo>
                <a:lnTo>
                  <a:pt x="1662" y="489"/>
                </a:lnTo>
                <a:lnTo>
                  <a:pt x="1662" y="489"/>
                </a:lnTo>
                <a:lnTo>
                  <a:pt x="1662" y="489"/>
                </a:lnTo>
                <a:lnTo>
                  <a:pt x="1663" y="489"/>
                </a:lnTo>
                <a:lnTo>
                  <a:pt x="1664" y="489"/>
                </a:lnTo>
                <a:lnTo>
                  <a:pt x="1664" y="489"/>
                </a:lnTo>
                <a:lnTo>
                  <a:pt x="1665" y="489"/>
                </a:lnTo>
                <a:lnTo>
                  <a:pt x="1666" y="489"/>
                </a:lnTo>
                <a:lnTo>
                  <a:pt x="1666" y="489"/>
                </a:lnTo>
                <a:lnTo>
                  <a:pt x="1666" y="489"/>
                </a:lnTo>
                <a:lnTo>
                  <a:pt x="1666" y="489"/>
                </a:lnTo>
                <a:lnTo>
                  <a:pt x="1667" y="489"/>
                </a:lnTo>
                <a:lnTo>
                  <a:pt x="1668" y="489"/>
                </a:lnTo>
                <a:lnTo>
                  <a:pt x="1668" y="490"/>
                </a:lnTo>
                <a:lnTo>
                  <a:pt x="1669" y="489"/>
                </a:lnTo>
                <a:lnTo>
                  <a:pt x="1669" y="489"/>
                </a:lnTo>
                <a:lnTo>
                  <a:pt x="1670" y="489"/>
                </a:lnTo>
                <a:lnTo>
                  <a:pt x="1670" y="489"/>
                </a:lnTo>
                <a:lnTo>
                  <a:pt x="1670" y="490"/>
                </a:lnTo>
                <a:lnTo>
                  <a:pt x="1671" y="490"/>
                </a:lnTo>
                <a:lnTo>
                  <a:pt x="1671" y="490"/>
                </a:lnTo>
                <a:lnTo>
                  <a:pt x="1672" y="490"/>
                </a:lnTo>
                <a:lnTo>
                  <a:pt x="1673" y="489"/>
                </a:lnTo>
                <a:lnTo>
                  <a:pt x="1673" y="489"/>
                </a:lnTo>
                <a:lnTo>
                  <a:pt x="1673" y="489"/>
                </a:lnTo>
                <a:lnTo>
                  <a:pt x="1673" y="489"/>
                </a:lnTo>
                <a:lnTo>
                  <a:pt x="1673" y="489"/>
                </a:lnTo>
                <a:lnTo>
                  <a:pt x="1674" y="489"/>
                </a:lnTo>
                <a:lnTo>
                  <a:pt x="1674" y="489"/>
                </a:lnTo>
                <a:lnTo>
                  <a:pt x="1675" y="489"/>
                </a:lnTo>
                <a:lnTo>
                  <a:pt x="1676" y="489"/>
                </a:lnTo>
                <a:lnTo>
                  <a:pt x="1676" y="489"/>
                </a:lnTo>
                <a:lnTo>
                  <a:pt x="1677" y="489"/>
                </a:lnTo>
                <a:lnTo>
                  <a:pt x="1677" y="489"/>
                </a:lnTo>
                <a:lnTo>
                  <a:pt x="1678" y="489"/>
                </a:lnTo>
                <a:lnTo>
                  <a:pt x="1678" y="489"/>
                </a:lnTo>
                <a:lnTo>
                  <a:pt x="1678" y="489"/>
                </a:lnTo>
                <a:lnTo>
                  <a:pt x="1680" y="489"/>
                </a:lnTo>
                <a:lnTo>
                  <a:pt x="1680" y="490"/>
                </a:lnTo>
                <a:lnTo>
                  <a:pt x="1681" y="490"/>
                </a:lnTo>
                <a:lnTo>
                  <a:pt x="1682" y="489"/>
                </a:lnTo>
                <a:lnTo>
                  <a:pt x="1682" y="489"/>
                </a:lnTo>
                <a:lnTo>
                  <a:pt x="1682" y="489"/>
                </a:lnTo>
                <a:lnTo>
                  <a:pt x="1683" y="490"/>
                </a:lnTo>
                <a:lnTo>
                  <a:pt x="1683" y="490"/>
                </a:lnTo>
                <a:lnTo>
                  <a:pt x="1683" y="490"/>
                </a:lnTo>
                <a:lnTo>
                  <a:pt x="1684" y="489"/>
                </a:lnTo>
                <a:lnTo>
                  <a:pt x="1685" y="490"/>
                </a:lnTo>
                <a:lnTo>
                  <a:pt x="1685" y="489"/>
                </a:lnTo>
                <a:lnTo>
                  <a:pt x="1687" y="490"/>
                </a:lnTo>
                <a:lnTo>
                  <a:pt x="1687" y="490"/>
                </a:lnTo>
                <a:lnTo>
                  <a:pt x="1687" y="489"/>
                </a:lnTo>
                <a:lnTo>
                  <a:pt x="1687" y="489"/>
                </a:lnTo>
                <a:lnTo>
                  <a:pt x="1689" y="490"/>
                </a:lnTo>
                <a:lnTo>
                  <a:pt x="1689" y="489"/>
                </a:lnTo>
                <a:lnTo>
                  <a:pt x="1689" y="489"/>
                </a:lnTo>
                <a:lnTo>
                  <a:pt x="1689" y="489"/>
                </a:lnTo>
                <a:lnTo>
                  <a:pt x="1690" y="489"/>
                </a:lnTo>
                <a:lnTo>
                  <a:pt x="1690" y="489"/>
                </a:lnTo>
                <a:lnTo>
                  <a:pt x="1691" y="489"/>
                </a:lnTo>
                <a:lnTo>
                  <a:pt x="1691" y="489"/>
                </a:lnTo>
                <a:lnTo>
                  <a:pt x="1692" y="489"/>
                </a:lnTo>
                <a:lnTo>
                  <a:pt x="1692" y="489"/>
                </a:lnTo>
                <a:lnTo>
                  <a:pt x="1692" y="489"/>
                </a:lnTo>
                <a:lnTo>
                  <a:pt x="1694" y="489"/>
                </a:lnTo>
                <a:lnTo>
                  <a:pt x="1694" y="489"/>
                </a:lnTo>
                <a:lnTo>
                  <a:pt x="1694" y="489"/>
                </a:lnTo>
                <a:lnTo>
                  <a:pt x="1695" y="489"/>
                </a:lnTo>
                <a:lnTo>
                  <a:pt x="1695" y="489"/>
                </a:lnTo>
                <a:lnTo>
                  <a:pt x="1696" y="489"/>
                </a:lnTo>
                <a:lnTo>
                  <a:pt x="1696" y="489"/>
                </a:lnTo>
                <a:lnTo>
                  <a:pt x="1696" y="489"/>
                </a:lnTo>
                <a:lnTo>
                  <a:pt x="1697" y="489"/>
                </a:lnTo>
                <a:lnTo>
                  <a:pt x="1697" y="489"/>
                </a:lnTo>
                <a:lnTo>
                  <a:pt x="1698" y="489"/>
                </a:lnTo>
                <a:lnTo>
                  <a:pt x="1698" y="489"/>
                </a:lnTo>
                <a:lnTo>
                  <a:pt x="1699" y="489"/>
                </a:lnTo>
                <a:lnTo>
                  <a:pt x="1699" y="489"/>
                </a:lnTo>
                <a:lnTo>
                  <a:pt x="1700" y="489"/>
                </a:lnTo>
                <a:lnTo>
                  <a:pt x="1701" y="489"/>
                </a:lnTo>
                <a:lnTo>
                  <a:pt x="1701" y="489"/>
                </a:lnTo>
                <a:lnTo>
                  <a:pt x="1701" y="489"/>
                </a:lnTo>
                <a:lnTo>
                  <a:pt x="1701" y="489"/>
                </a:lnTo>
                <a:lnTo>
                  <a:pt x="1702" y="489"/>
                </a:lnTo>
                <a:lnTo>
                  <a:pt x="1703" y="489"/>
                </a:lnTo>
                <a:lnTo>
                  <a:pt x="1703" y="489"/>
                </a:lnTo>
                <a:lnTo>
                  <a:pt x="1703" y="489"/>
                </a:lnTo>
                <a:lnTo>
                  <a:pt x="1705" y="489"/>
                </a:lnTo>
                <a:lnTo>
                  <a:pt x="1705" y="489"/>
                </a:lnTo>
                <a:lnTo>
                  <a:pt x="1706" y="488"/>
                </a:lnTo>
                <a:lnTo>
                  <a:pt x="1706" y="488"/>
                </a:lnTo>
                <a:lnTo>
                  <a:pt x="1707" y="488"/>
                </a:lnTo>
                <a:lnTo>
                  <a:pt x="1708" y="488"/>
                </a:lnTo>
                <a:lnTo>
                  <a:pt x="1708" y="488"/>
                </a:lnTo>
                <a:lnTo>
                  <a:pt x="1708" y="488"/>
                </a:lnTo>
                <a:lnTo>
                  <a:pt x="1709" y="488"/>
                </a:lnTo>
                <a:lnTo>
                  <a:pt x="1709" y="488"/>
                </a:lnTo>
                <a:lnTo>
                  <a:pt x="1710" y="489"/>
                </a:lnTo>
                <a:lnTo>
                  <a:pt x="1710" y="488"/>
                </a:lnTo>
                <a:lnTo>
                  <a:pt x="1710" y="488"/>
                </a:lnTo>
                <a:lnTo>
                  <a:pt x="1711" y="488"/>
                </a:lnTo>
                <a:lnTo>
                  <a:pt x="1712" y="489"/>
                </a:lnTo>
                <a:lnTo>
                  <a:pt x="1712" y="489"/>
                </a:lnTo>
                <a:lnTo>
                  <a:pt x="1712" y="489"/>
                </a:lnTo>
                <a:lnTo>
                  <a:pt x="1712" y="489"/>
                </a:lnTo>
                <a:lnTo>
                  <a:pt x="1713" y="488"/>
                </a:lnTo>
                <a:lnTo>
                  <a:pt x="1713" y="488"/>
                </a:lnTo>
                <a:lnTo>
                  <a:pt x="1714" y="489"/>
                </a:lnTo>
                <a:lnTo>
                  <a:pt x="1714" y="488"/>
                </a:lnTo>
                <a:lnTo>
                  <a:pt x="1715" y="489"/>
                </a:lnTo>
                <a:lnTo>
                  <a:pt x="1715" y="489"/>
                </a:lnTo>
                <a:lnTo>
                  <a:pt x="1716" y="489"/>
                </a:lnTo>
                <a:lnTo>
                  <a:pt x="1717" y="488"/>
                </a:lnTo>
                <a:lnTo>
                  <a:pt x="1717" y="488"/>
                </a:lnTo>
                <a:lnTo>
                  <a:pt x="1717" y="488"/>
                </a:lnTo>
                <a:lnTo>
                  <a:pt x="1718" y="488"/>
                </a:lnTo>
                <a:lnTo>
                  <a:pt x="1718" y="488"/>
                </a:lnTo>
                <a:lnTo>
                  <a:pt x="1719" y="488"/>
                </a:lnTo>
                <a:lnTo>
                  <a:pt x="1719" y="488"/>
                </a:lnTo>
                <a:lnTo>
                  <a:pt x="1719" y="488"/>
                </a:lnTo>
                <a:lnTo>
                  <a:pt x="1720" y="488"/>
                </a:lnTo>
                <a:lnTo>
                  <a:pt x="1721" y="488"/>
                </a:lnTo>
                <a:lnTo>
                  <a:pt x="1721" y="488"/>
                </a:lnTo>
                <a:lnTo>
                  <a:pt x="1721" y="488"/>
                </a:lnTo>
                <a:lnTo>
                  <a:pt x="1722" y="487"/>
                </a:lnTo>
                <a:lnTo>
                  <a:pt x="1722" y="487"/>
                </a:lnTo>
                <a:lnTo>
                  <a:pt x="1723" y="487"/>
                </a:lnTo>
                <a:lnTo>
                  <a:pt x="1723" y="487"/>
                </a:lnTo>
                <a:lnTo>
                  <a:pt x="1724" y="488"/>
                </a:lnTo>
                <a:lnTo>
                  <a:pt x="1724" y="488"/>
                </a:lnTo>
                <a:lnTo>
                  <a:pt x="1725" y="488"/>
                </a:lnTo>
                <a:lnTo>
                  <a:pt x="1725" y="488"/>
                </a:lnTo>
                <a:lnTo>
                  <a:pt x="1726" y="488"/>
                </a:lnTo>
                <a:lnTo>
                  <a:pt x="1726" y="488"/>
                </a:lnTo>
                <a:lnTo>
                  <a:pt x="1726" y="487"/>
                </a:lnTo>
                <a:lnTo>
                  <a:pt x="1728" y="488"/>
                </a:lnTo>
                <a:lnTo>
                  <a:pt x="1728" y="488"/>
                </a:lnTo>
                <a:lnTo>
                  <a:pt x="1728" y="488"/>
                </a:lnTo>
                <a:lnTo>
                  <a:pt x="1729" y="487"/>
                </a:lnTo>
                <a:lnTo>
                  <a:pt x="1729" y="487"/>
                </a:lnTo>
                <a:lnTo>
                  <a:pt x="1730" y="487"/>
                </a:lnTo>
                <a:lnTo>
                  <a:pt x="1730" y="487"/>
                </a:lnTo>
                <a:lnTo>
                  <a:pt x="1731" y="487"/>
                </a:lnTo>
                <a:lnTo>
                  <a:pt x="1732" y="487"/>
                </a:lnTo>
                <a:lnTo>
                  <a:pt x="1732" y="487"/>
                </a:lnTo>
                <a:lnTo>
                  <a:pt x="1733" y="487"/>
                </a:lnTo>
                <a:lnTo>
                  <a:pt x="1733" y="487"/>
                </a:lnTo>
                <a:lnTo>
                  <a:pt x="1734" y="487"/>
                </a:lnTo>
                <a:lnTo>
                  <a:pt x="1735" y="487"/>
                </a:lnTo>
                <a:lnTo>
                  <a:pt x="1735" y="487"/>
                </a:lnTo>
                <a:lnTo>
                  <a:pt x="1736" y="487"/>
                </a:lnTo>
                <a:lnTo>
                  <a:pt x="1737" y="487"/>
                </a:lnTo>
                <a:lnTo>
                  <a:pt x="1737" y="487"/>
                </a:lnTo>
                <a:lnTo>
                  <a:pt x="1738" y="487"/>
                </a:lnTo>
                <a:lnTo>
                  <a:pt x="1738" y="487"/>
                </a:lnTo>
                <a:lnTo>
                  <a:pt x="1738" y="487"/>
                </a:lnTo>
                <a:lnTo>
                  <a:pt x="1739" y="487"/>
                </a:lnTo>
                <a:lnTo>
                  <a:pt x="1740" y="487"/>
                </a:lnTo>
                <a:lnTo>
                  <a:pt x="1741" y="487"/>
                </a:lnTo>
                <a:lnTo>
                  <a:pt x="1741" y="487"/>
                </a:lnTo>
                <a:lnTo>
                  <a:pt x="1742" y="487"/>
                </a:lnTo>
                <a:lnTo>
                  <a:pt x="1742" y="487"/>
                </a:lnTo>
                <a:lnTo>
                  <a:pt x="1743" y="487"/>
                </a:lnTo>
                <a:lnTo>
                  <a:pt x="1744" y="488"/>
                </a:lnTo>
                <a:lnTo>
                  <a:pt x="1744" y="488"/>
                </a:lnTo>
                <a:lnTo>
                  <a:pt x="1744" y="488"/>
                </a:lnTo>
                <a:lnTo>
                  <a:pt x="1744" y="488"/>
                </a:lnTo>
                <a:lnTo>
                  <a:pt x="1744" y="487"/>
                </a:lnTo>
                <a:lnTo>
                  <a:pt x="1745" y="488"/>
                </a:lnTo>
                <a:lnTo>
                  <a:pt x="1746" y="488"/>
                </a:lnTo>
                <a:lnTo>
                  <a:pt x="1747" y="488"/>
                </a:lnTo>
                <a:lnTo>
                  <a:pt x="1747" y="488"/>
                </a:lnTo>
                <a:lnTo>
                  <a:pt x="1747" y="488"/>
                </a:lnTo>
                <a:lnTo>
                  <a:pt x="1748" y="488"/>
                </a:lnTo>
                <a:lnTo>
                  <a:pt x="1749" y="488"/>
                </a:lnTo>
                <a:lnTo>
                  <a:pt x="1749" y="488"/>
                </a:lnTo>
                <a:lnTo>
                  <a:pt x="1749" y="488"/>
                </a:lnTo>
                <a:lnTo>
                  <a:pt x="1750" y="488"/>
                </a:lnTo>
                <a:lnTo>
                  <a:pt x="1751" y="488"/>
                </a:lnTo>
                <a:lnTo>
                  <a:pt x="1751" y="488"/>
                </a:lnTo>
                <a:lnTo>
                  <a:pt x="1752" y="488"/>
                </a:lnTo>
                <a:lnTo>
                  <a:pt x="1752" y="488"/>
                </a:lnTo>
                <a:lnTo>
                  <a:pt x="1753" y="488"/>
                </a:lnTo>
                <a:lnTo>
                  <a:pt x="1754" y="488"/>
                </a:lnTo>
                <a:lnTo>
                  <a:pt x="1754" y="488"/>
                </a:lnTo>
                <a:lnTo>
                  <a:pt x="1755" y="488"/>
                </a:lnTo>
                <a:lnTo>
                  <a:pt x="1755" y="488"/>
                </a:lnTo>
                <a:lnTo>
                  <a:pt x="1755" y="488"/>
                </a:lnTo>
                <a:lnTo>
                  <a:pt x="1756" y="488"/>
                </a:lnTo>
                <a:lnTo>
                  <a:pt x="1756" y="488"/>
                </a:lnTo>
                <a:lnTo>
                  <a:pt x="1757" y="488"/>
                </a:lnTo>
                <a:lnTo>
                  <a:pt x="1758" y="489"/>
                </a:lnTo>
                <a:lnTo>
                  <a:pt x="1758" y="489"/>
                </a:lnTo>
                <a:lnTo>
                  <a:pt x="1758" y="489"/>
                </a:lnTo>
                <a:lnTo>
                  <a:pt x="1759" y="489"/>
                </a:lnTo>
                <a:lnTo>
                  <a:pt x="1760" y="489"/>
                </a:lnTo>
                <a:lnTo>
                  <a:pt x="1760" y="489"/>
                </a:lnTo>
                <a:lnTo>
                  <a:pt x="1760" y="489"/>
                </a:lnTo>
                <a:lnTo>
                  <a:pt x="1761" y="489"/>
                </a:lnTo>
                <a:lnTo>
                  <a:pt x="1761" y="489"/>
                </a:lnTo>
                <a:lnTo>
                  <a:pt x="1762" y="489"/>
                </a:lnTo>
                <a:lnTo>
                  <a:pt x="1762" y="489"/>
                </a:lnTo>
                <a:lnTo>
                  <a:pt x="1763" y="489"/>
                </a:lnTo>
                <a:lnTo>
                  <a:pt x="1764" y="489"/>
                </a:lnTo>
                <a:lnTo>
                  <a:pt x="1765" y="489"/>
                </a:lnTo>
                <a:lnTo>
                  <a:pt x="1765" y="489"/>
                </a:lnTo>
                <a:lnTo>
                  <a:pt x="1765" y="489"/>
                </a:lnTo>
                <a:lnTo>
                  <a:pt x="1766" y="489"/>
                </a:lnTo>
                <a:lnTo>
                  <a:pt x="1767" y="490"/>
                </a:lnTo>
                <a:lnTo>
                  <a:pt x="1767" y="490"/>
                </a:lnTo>
                <a:lnTo>
                  <a:pt x="1767" y="490"/>
                </a:lnTo>
                <a:lnTo>
                  <a:pt x="1768" y="489"/>
                </a:lnTo>
                <a:lnTo>
                  <a:pt x="1768" y="490"/>
                </a:lnTo>
                <a:lnTo>
                  <a:pt x="1769" y="490"/>
                </a:lnTo>
                <a:lnTo>
                  <a:pt x="1769" y="489"/>
                </a:lnTo>
                <a:lnTo>
                  <a:pt x="1770" y="490"/>
                </a:lnTo>
                <a:lnTo>
                  <a:pt x="1770" y="490"/>
                </a:lnTo>
                <a:lnTo>
                  <a:pt x="1771" y="490"/>
                </a:lnTo>
                <a:lnTo>
                  <a:pt x="1771" y="490"/>
                </a:lnTo>
                <a:lnTo>
                  <a:pt x="1772" y="490"/>
                </a:lnTo>
                <a:lnTo>
                  <a:pt x="1772" y="490"/>
                </a:lnTo>
                <a:lnTo>
                  <a:pt x="1772" y="490"/>
                </a:lnTo>
                <a:lnTo>
                  <a:pt x="1772" y="490"/>
                </a:lnTo>
                <a:lnTo>
                  <a:pt x="1774" y="489"/>
                </a:lnTo>
                <a:lnTo>
                  <a:pt x="1774" y="490"/>
                </a:lnTo>
                <a:lnTo>
                  <a:pt x="1774" y="490"/>
                </a:lnTo>
                <a:lnTo>
                  <a:pt x="1774" y="490"/>
                </a:lnTo>
                <a:lnTo>
                  <a:pt x="1775" y="490"/>
                </a:lnTo>
                <a:lnTo>
                  <a:pt x="1776" y="490"/>
                </a:lnTo>
                <a:lnTo>
                  <a:pt x="1776" y="490"/>
                </a:lnTo>
                <a:lnTo>
                  <a:pt x="1776" y="490"/>
                </a:lnTo>
                <a:lnTo>
                  <a:pt x="1777" y="490"/>
                </a:lnTo>
                <a:lnTo>
                  <a:pt x="1778" y="490"/>
                </a:lnTo>
                <a:lnTo>
                  <a:pt x="1779" y="490"/>
                </a:lnTo>
                <a:lnTo>
                  <a:pt x="1779" y="490"/>
                </a:lnTo>
                <a:lnTo>
                  <a:pt x="1780" y="490"/>
                </a:lnTo>
                <a:lnTo>
                  <a:pt x="1780" y="490"/>
                </a:lnTo>
                <a:lnTo>
                  <a:pt x="1781" y="490"/>
                </a:lnTo>
                <a:lnTo>
                  <a:pt x="1781" y="490"/>
                </a:lnTo>
                <a:lnTo>
                  <a:pt x="1781" y="490"/>
                </a:lnTo>
                <a:lnTo>
                  <a:pt x="1782" y="490"/>
                </a:lnTo>
                <a:lnTo>
                  <a:pt x="1783" y="490"/>
                </a:lnTo>
                <a:lnTo>
                  <a:pt x="1783" y="490"/>
                </a:lnTo>
                <a:lnTo>
                  <a:pt x="1783" y="490"/>
                </a:lnTo>
                <a:lnTo>
                  <a:pt x="1784" y="490"/>
                </a:lnTo>
                <a:lnTo>
                  <a:pt x="1784" y="490"/>
                </a:lnTo>
                <a:lnTo>
                  <a:pt x="1784" y="490"/>
                </a:lnTo>
                <a:lnTo>
                  <a:pt x="1785" y="490"/>
                </a:lnTo>
                <a:lnTo>
                  <a:pt x="1785" y="490"/>
                </a:lnTo>
                <a:lnTo>
                  <a:pt x="1785" y="490"/>
                </a:lnTo>
                <a:lnTo>
                  <a:pt x="1786" y="490"/>
                </a:lnTo>
                <a:lnTo>
                  <a:pt x="1787" y="490"/>
                </a:lnTo>
                <a:lnTo>
                  <a:pt x="1787" y="490"/>
                </a:lnTo>
                <a:lnTo>
                  <a:pt x="1788" y="490"/>
                </a:lnTo>
                <a:lnTo>
                  <a:pt x="1788" y="490"/>
                </a:lnTo>
                <a:lnTo>
                  <a:pt x="1788" y="490"/>
                </a:lnTo>
                <a:lnTo>
                  <a:pt x="1789" y="490"/>
                </a:lnTo>
                <a:lnTo>
                  <a:pt x="1790" y="490"/>
                </a:lnTo>
                <a:lnTo>
                  <a:pt x="1790" y="490"/>
                </a:lnTo>
                <a:lnTo>
                  <a:pt x="1792" y="490"/>
                </a:lnTo>
                <a:lnTo>
                  <a:pt x="1792" y="490"/>
                </a:lnTo>
                <a:lnTo>
                  <a:pt x="1792" y="490"/>
                </a:lnTo>
                <a:lnTo>
                  <a:pt x="1792" y="490"/>
                </a:lnTo>
                <a:lnTo>
                  <a:pt x="1793" y="489"/>
                </a:lnTo>
                <a:lnTo>
                  <a:pt x="1793" y="490"/>
                </a:lnTo>
                <a:lnTo>
                  <a:pt x="1794" y="490"/>
                </a:lnTo>
                <a:lnTo>
                  <a:pt x="1794" y="490"/>
                </a:lnTo>
                <a:lnTo>
                  <a:pt x="1795" y="489"/>
                </a:lnTo>
                <a:lnTo>
                  <a:pt x="1796" y="490"/>
                </a:lnTo>
                <a:lnTo>
                  <a:pt x="1796" y="489"/>
                </a:lnTo>
                <a:lnTo>
                  <a:pt x="1797" y="489"/>
                </a:lnTo>
                <a:lnTo>
                  <a:pt x="1797" y="489"/>
                </a:lnTo>
                <a:lnTo>
                  <a:pt x="1797" y="489"/>
                </a:lnTo>
                <a:lnTo>
                  <a:pt x="1799" y="489"/>
                </a:lnTo>
                <a:lnTo>
                  <a:pt x="1799" y="489"/>
                </a:lnTo>
                <a:lnTo>
                  <a:pt x="1799" y="489"/>
                </a:lnTo>
                <a:lnTo>
                  <a:pt x="1799" y="489"/>
                </a:lnTo>
                <a:lnTo>
                  <a:pt x="1800" y="489"/>
                </a:lnTo>
                <a:lnTo>
                  <a:pt x="1800" y="489"/>
                </a:lnTo>
                <a:lnTo>
                  <a:pt x="1801" y="489"/>
                </a:lnTo>
                <a:lnTo>
                  <a:pt x="1802" y="489"/>
                </a:lnTo>
                <a:lnTo>
                  <a:pt x="1803" y="489"/>
                </a:lnTo>
                <a:lnTo>
                  <a:pt x="1804" y="489"/>
                </a:lnTo>
                <a:lnTo>
                  <a:pt x="1804" y="489"/>
                </a:lnTo>
                <a:lnTo>
                  <a:pt x="1805" y="489"/>
                </a:lnTo>
                <a:lnTo>
                  <a:pt x="1805" y="489"/>
                </a:lnTo>
                <a:lnTo>
                  <a:pt x="1806" y="489"/>
                </a:lnTo>
                <a:lnTo>
                  <a:pt x="1806" y="489"/>
                </a:lnTo>
                <a:lnTo>
                  <a:pt x="1806" y="489"/>
                </a:lnTo>
                <a:lnTo>
                  <a:pt x="1807" y="489"/>
                </a:lnTo>
                <a:lnTo>
                  <a:pt x="1807" y="489"/>
                </a:lnTo>
                <a:lnTo>
                  <a:pt x="1808" y="489"/>
                </a:lnTo>
                <a:lnTo>
                  <a:pt x="1808" y="489"/>
                </a:lnTo>
                <a:lnTo>
                  <a:pt x="1809" y="489"/>
                </a:lnTo>
                <a:lnTo>
                  <a:pt x="1809" y="489"/>
                </a:lnTo>
                <a:lnTo>
                  <a:pt x="1810" y="489"/>
                </a:lnTo>
                <a:lnTo>
                  <a:pt x="1811" y="490"/>
                </a:lnTo>
                <a:lnTo>
                  <a:pt x="1811" y="489"/>
                </a:lnTo>
                <a:lnTo>
                  <a:pt x="1811" y="489"/>
                </a:lnTo>
                <a:lnTo>
                  <a:pt x="1811" y="489"/>
                </a:lnTo>
                <a:lnTo>
                  <a:pt x="1813" y="489"/>
                </a:lnTo>
                <a:lnTo>
                  <a:pt x="1813" y="489"/>
                </a:lnTo>
                <a:lnTo>
                  <a:pt x="1813" y="489"/>
                </a:lnTo>
                <a:lnTo>
                  <a:pt x="1814" y="489"/>
                </a:lnTo>
                <a:lnTo>
                  <a:pt x="1814" y="489"/>
                </a:lnTo>
                <a:lnTo>
                  <a:pt x="1815" y="489"/>
                </a:lnTo>
                <a:lnTo>
                  <a:pt x="1815" y="489"/>
                </a:lnTo>
                <a:lnTo>
                  <a:pt x="1815" y="489"/>
                </a:lnTo>
                <a:lnTo>
                  <a:pt x="1816" y="489"/>
                </a:lnTo>
                <a:lnTo>
                  <a:pt x="1816" y="489"/>
                </a:lnTo>
                <a:lnTo>
                  <a:pt x="1817" y="489"/>
                </a:lnTo>
                <a:lnTo>
                  <a:pt x="1817" y="489"/>
                </a:lnTo>
                <a:lnTo>
                  <a:pt x="1818" y="489"/>
                </a:lnTo>
                <a:lnTo>
                  <a:pt x="1818" y="489"/>
                </a:lnTo>
                <a:lnTo>
                  <a:pt x="1818" y="489"/>
                </a:lnTo>
                <a:lnTo>
                  <a:pt x="1819" y="489"/>
                </a:lnTo>
                <a:lnTo>
                  <a:pt x="1820" y="489"/>
                </a:lnTo>
                <a:lnTo>
                  <a:pt x="1820" y="489"/>
                </a:lnTo>
                <a:lnTo>
                  <a:pt x="1821" y="489"/>
                </a:lnTo>
                <a:lnTo>
                  <a:pt x="1822" y="489"/>
                </a:lnTo>
                <a:lnTo>
                  <a:pt x="1822" y="489"/>
                </a:lnTo>
                <a:lnTo>
                  <a:pt x="1822" y="489"/>
                </a:lnTo>
                <a:lnTo>
                  <a:pt x="1822" y="489"/>
                </a:lnTo>
                <a:lnTo>
                  <a:pt x="1823" y="489"/>
                </a:lnTo>
                <a:lnTo>
                  <a:pt x="1823" y="489"/>
                </a:lnTo>
                <a:lnTo>
                  <a:pt x="1824" y="489"/>
                </a:lnTo>
                <a:lnTo>
                  <a:pt x="1825" y="489"/>
                </a:lnTo>
                <a:lnTo>
                  <a:pt x="1825" y="489"/>
                </a:lnTo>
                <a:lnTo>
                  <a:pt x="1826" y="489"/>
                </a:lnTo>
                <a:lnTo>
                  <a:pt x="1827" y="489"/>
                </a:lnTo>
                <a:lnTo>
                  <a:pt x="1827" y="490"/>
                </a:lnTo>
                <a:lnTo>
                  <a:pt x="1827" y="489"/>
                </a:lnTo>
                <a:lnTo>
                  <a:pt x="1827" y="489"/>
                </a:lnTo>
                <a:lnTo>
                  <a:pt x="1827" y="490"/>
                </a:lnTo>
                <a:lnTo>
                  <a:pt x="1829" y="489"/>
                </a:lnTo>
                <a:lnTo>
                  <a:pt x="1829" y="489"/>
                </a:lnTo>
                <a:lnTo>
                  <a:pt x="1830" y="489"/>
                </a:lnTo>
                <a:lnTo>
                  <a:pt x="1830" y="490"/>
                </a:lnTo>
                <a:lnTo>
                  <a:pt x="1831" y="489"/>
                </a:lnTo>
                <a:lnTo>
                  <a:pt x="1831" y="489"/>
                </a:lnTo>
                <a:lnTo>
                  <a:pt x="1831" y="489"/>
                </a:lnTo>
                <a:lnTo>
                  <a:pt x="1832" y="490"/>
                </a:lnTo>
                <a:lnTo>
                  <a:pt x="1832" y="490"/>
                </a:lnTo>
                <a:lnTo>
                  <a:pt x="1833" y="490"/>
                </a:lnTo>
                <a:lnTo>
                  <a:pt x="1833" y="489"/>
                </a:lnTo>
                <a:lnTo>
                  <a:pt x="1834" y="490"/>
                </a:lnTo>
                <a:lnTo>
                  <a:pt x="1834" y="490"/>
                </a:lnTo>
                <a:lnTo>
                  <a:pt x="1835" y="490"/>
                </a:lnTo>
                <a:lnTo>
                  <a:pt x="1835" y="490"/>
                </a:lnTo>
                <a:lnTo>
                  <a:pt x="1836" y="490"/>
                </a:lnTo>
                <a:lnTo>
                  <a:pt x="1836" y="490"/>
                </a:lnTo>
                <a:lnTo>
                  <a:pt x="1836" y="490"/>
                </a:lnTo>
                <a:lnTo>
                  <a:pt x="1838" y="489"/>
                </a:lnTo>
                <a:lnTo>
                  <a:pt x="1838" y="489"/>
                </a:lnTo>
                <a:lnTo>
                  <a:pt x="1838" y="489"/>
                </a:lnTo>
                <a:lnTo>
                  <a:pt x="1839" y="489"/>
                </a:lnTo>
                <a:lnTo>
                  <a:pt x="1839" y="490"/>
                </a:lnTo>
                <a:lnTo>
                  <a:pt x="1839" y="489"/>
                </a:lnTo>
                <a:lnTo>
                  <a:pt x="1840" y="489"/>
                </a:lnTo>
                <a:lnTo>
                  <a:pt x="1841" y="489"/>
                </a:lnTo>
                <a:lnTo>
                  <a:pt x="1842" y="489"/>
                </a:lnTo>
                <a:lnTo>
                  <a:pt x="1842" y="489"/>
                </a:lnTo>
                <a:lnTo>
                  <a:pt x="1843" y="489"/>
                </a:lnTo>
                <a:lnTo>
                  <a:pt x="1843" y="489"/>
                </a:lnTo>
                <a:lnTo>
                  <a:pt x="1843" y="489"/>
                </a:lnTo>
                <a:lnTo>
                  <a:pt x="1845" y="489"/>
                </a:lnTo>
                <a:lnTo>
                  <a:pt x="1845" y="489"/>
                </a:lnTo>
                <a:lnTo>
                  <a:pt x="1845" y="489"/>
                </a:lnTo>
                <a:lnTo>
                  <a:pt x="1846" y="488"/>
                </a:lnTo>
                <a:lnTo>
                  <a:pt x="1847" y="489"/>
                </a:lnTo>
                <a:lnTo>
                  <a:pt x="1847" y="489"/>
                </a:lnTo>
                <a:lnTo>
                  <a:pt x="1847" y="489"/>
                </a:lnTo>
                <a:lnTo>
                  <a:pt x="1848" y="488"/>
                </a:lnTo>
                <a:lnTo>
                  <a:pt x="1848" y="489"/>
                </a:lnTo>
                <a:lnTo>
                  <a:pt x="1849" y="489"/>
                </a:lnTo>
                <a:lnTo>
                  <a:pt x="1849" y="488"/>
                </a:lnTo>
                <a:lnTo>
                  <a:pt x="1850" y="489"/>
                </a:lnTo>
                <a:lnTo>
                  <a:pt x="1850" y="489"/>
                </a:lnTo>
                <a:lnTo>
                  <a:pt x="1851" y="489"/>
                </a:lnTo>
                <a:lnTo>
                  <a:pt x="1851" y="489"/>
                </a:lnTo>
                <a:lnTo>
                  <a:pt x="1852" y="489"/>
                </a:lnTo>
                <a:lnTo>
                  <a:pt x="1852" y="489"/>
                </a:lnTo>
                <a:lnTo>
                  <a:pt x="1852" y="489"/>
                </a:lnTo>
                <a:lnTo>
                  <a:pt x="1853" y="489"/>
                </a:lnTo>
                <a:lnTo>
                  <a:pt x="1854" y="489"/>
                </a:lnTo>
                <a:lnTo>
                  <a:pt x="1854" y="489"/>
                </a:lnTo>
                <a:lnTo>
                  <a:pt x="1854" y="489"/>
                </a:lnTo>
                <a:lnTo>
                  <a:pt x="1855" y="489"/>
                </a:lnTo>
                <a:lnTo>
                  <a:pt x="1855" y="489"/>
                </a:lnTo>
                <a:lnTo>
                  <a:pt x="1856" y="489"/>
                </a:lnTo>
                <a:lnTo>
                  <a:pt x="1856" y="489"/>
                </a:lnTo>
                <a:lnTo>
                  <a:pt x="1857" y="489"/>
                </a:lnTo>
                <a:lnTo>
                  <a:pt x="1858" y="489"/>
                </a:lnTo>
                <a:lnTo>
                  <a:pt x="1858" y="489"/>
                </a:lnTo>
                <a:lnTo>
                  <a:pt x="1859" y="489"/>
                </a:lnTo>
                <a:lnTo>
                  <a:pt x="1859" y="489"/>
                </a:lnTo>
                <a:lnTo>
                  <a:pt x="1859" y="489"/>
                </a:lnTo>
                <a:lnTo>
                  <a:pt x="1860" y="489"/>
                </a:lnTo>
                <a:lnTo>
                  <a:pt x="1861" y="488"/>
                </a:lnTo>
                <a:lnTo>
                  <a:pt x="1861" y="488"/>
                </a:lnTo>
                <a:lnTo>
                  <a:pt x="1862" y="488"/>
                </a:lnTo>
                <a:lnTo>
                  <a:pt x="1863" y="489"/>
                </a:lnTo>
                <a:lnTo>
                  <a:pt x="1863" y="488"/>
                </a:lnTo>
                <a:lnTo>
                  <a:pt x="1863" y="488"/>
                </a:lnTo>
                <a:lnTo>
                  <a:pt x="1864" y="488"/>
                </a:lnTo>
                <a:lnTo>
                  <a:pt x="1864" y="489"/>
                </a:lnTo>
                <a:lnTo>
                  <a:pt x="1864" y="489"/>
                </a:lnTo>
                <a:lnTo>
                  <a:pt x="1865" y="489"/>
                </a:lnTo>
                <a:lnTo>
                  <a:pt x="1865" y="488"/>
                </a:lnTo>
                <a:lnTo>
                  <a:pt x="1866" y="489"/>
                </a:lnTo>
                <a:lnTo>
                  <a:pt x="1866" y="489"/>
                </a:lnTo>
                <a:lnTo>
                  <a:pt x="1866" y="489"/>
                </a:lnTo>
                <a:lnTo>
                  <a:pt x="1866" y="489"/>
                </a:lnTo>
                <a:lnTo>
                  <a:pt x="1868" y="489"/>
                </a:lnTo>
                <a:lnTo>
                  <a:pt x="1868" y="489"/>
                </a:lnTo>
                <a:lnTo>
                  <a:pt x="1868" y="489"/>
                </a:lnTo>
                <a:lnTo>
                  <a:pt x="1870" y="489"/>
                </a:lnTo>
                <a:lnTo>
                  <a:pt x="1870" y="489"/>
                </a:lnTo>
                <a:lnTo>
                  <a:pt x="1870" y="489"/>
                </a:lnTo>
                <a:lnTo>
                  <a:pt x="1871" y="489"/>
                </a:lnTo>
                <a:lnTo>
                  <a:pt x="1871" y="489"/>
                </a:lnTo>
                <a:lnTo>
                  <a:pt x="1871" y="489"/>
                </a:lnTo>
                <a:lnTo>
                  <a:pt x="1873" y="489"/>
                </a:lnTo>
                <a:lnTo>
                  <a:pt x="1874" y="489"/>
                </a:lnTo>
                <a:lnTo>
                  <a:pt x="1875" y="489"/>
                </a:lnTo>
                <a:lnTo>
                  <a:pt x="1875" y="489"/>
                </a:lnTo>
                <a:lnTo>
                  <a:pt x="1875" y="489"/>
                </a:lnTo>
                <a:lnTo>
                  <a:pt x="1876" y="489"/>
                </a:lnTo>
                <a:lnTo>
                  <a:pt x="1877" y="489"/>
                </a:lnTo>
                <a:lnTo>
                  <a:pt x="1877" y="489"/>
                </a:lnTo>
                <a:lnTo>
                  <a:pt x="1877" y="489"/>
                </a:lnTo>
                <a:lnTo>
                  <a:pt x="1877" y="489"/>
                </a:lnTo>
                <a:lnTo>
                  <a:pt x="1878" y="489"/>
                </a:lnTo>
                <a:lnTo>
                  <a:pt x="1878" y="489"/>
                </a:lnTo>
                <a:lnTo>
                  <a:pt x="1879" y="489"/>
                </a:lnTo>
                <a:lnTo>
                  <a:pt x="1879" y="489"/>
                </a:lnTo>
                <a:lnTo>
                  <a:pt x="1880" y="489"/>
                </a:lnTo>
                <a:lnTo>
                  <a:pt x="1880" y="489"/>
                </a:lnTo>
                <a:lnTo>
                  <a:pt x="1881" y="489"/>
                </a:lnTo>
                <a:lnTo>
                  <a:pt x="1882" y="489"/>
                </a:lnTo>
                <a:lnTo>
                  <a:pt x="1882" y="489"/>
                </a:lnTo>
                <a:lnTo>
                  <a:pt x="1883" y="490"/>
                </a:lnTo>
                <a:lnTo>
                  <a:pt x="1884" y="489"/>
                </a:lnTo>
                <a:lnTo>
                  <a:pt x="1884" y="489"/>
                </a:lnTo>
                <a:lnTo>
                  <a:pt x="1884" y="489"/>
                </a:lnTo>
                <a:lnTo>
                  <a:pt x="1885" y="489"/>
                </a:lnTo>
                <a:lnTo>
                  <a:pt x="1886" y="489"/>
                </a:lnTo>
                <a:lnTo>
                  <a:pt x="1886" y="489"/>
                </a:lnTo>
                <a:lnTo>
                  <a:pt x="1887" y="489"/>
                </a:lnTo>
                <a:lnTo>
                  <a:pt x="1887" y="489"/>
                </a:lnTo>
                <a:lnTo>
                  <a:pt x="1888" y="489"/>
                </a:lnTo>
                <a:lnTo>
                  <a:pt x="1888" y="489"/>
                </a:lnTo>
                <a:lnTo>
                  <a:pt x="1889" y="489"/>
                </a:lnTo>
                <a:lnTo>
                  <a:pt x="1889" y="489"/>
                </a:lnTo>
                <a:lnTo>
                  <a:pt x="1890" y="489"/>
                </a:lnTo>
                <a:lnTo>
                  <a:pt x="1891" y="489"/>
                </a:lnTo>
                <a:lnTo>
                  <a:pt x="1891" y="489"/>
                </a:lnTo>
                <a:lnTo>
                  <a:pt x="1891" y="489"/>
                </a:lnTo>
                <a:lnTo>
                  <a:pt x="1891" y="489"/>
                </a:lnTo>
                <a:lnTo>
                  <a:pt x="1893" y="489"/>
                </a:lnTo>
                <a:lnTo>
                  <a:pt x="1893" y="489"/>
                </a:lnTo>
                <a:lnTo>
                  <a:pt x="1893" y="489"/>
                </a:lnTo>
                <a:lnTo>
                  <a:pt x="1894" y="489"/>
                </a:lnTo>
                <a:lnTo>
                  <a:pt x="1894" y="489"/>
                </a:lnTo>
                <a:lnTo>
                  <a:pt x="1894" y="489"/>
                </a:lnTo>
                <a:lnTo>
                  <a:pt x="1895" y="489"/>
                </a:lnTo>
                <a:lnTo>
                  <a:pt x="1895" y="489"/>
                </a:lnTo>
                <a:lnTo>
                  <a:pt x="1896" y="489"/>
                </a:lnTo>
                <a:lnTo>
                  <a:pt x="1896" y="489"/>
                </a:lnTo>
                <a:lnTo>
                  <a:pt x="1897" y="489"/>
                </a:lnTo>
                <a:lnTo>
                  <a:pt x="1898" y="489"/>
                </a:lnTo>
                <a:lnTo>
                  <a:pt x="1898" y="489"/>
                </a:lnTo>
                <a:lnTo>
                  <a:pt x="1898" y="489"/>
                </a:lnTo>
                <a:lnTo>
                  <a:pt x="1898" y="489"/>
                </a:lnTo>
                <a:lnTo>
                  <a:pt x="1899" y="489"/>
                </a:lnTo>
                <a:lnTo>
                  <a:pt x="1900" y="489"/>
                </a:lnTo>
                <a:lnTo>
                  <a:pt x="1900" y="489"/>
                </a:lnTo>
                <a:lnTo>
                  <a:pt x="1900" y="489"/>
                </a:lnTo>
                <a:lnTo>
                  <a:pt x="1900" y="489"/>
                </a:lnTo>
                <a:lnTo>
                  <a:pt x="1902" y="489"/>
                </a:lnTo>
                <a:lnTo>
                  <a:pt x="1902" y="489"/>
                </a:lnTo>
                <a:lnTo>
                  <a:pt x="1902" y="489"/>
                </a:lnTo>
                <a:lnTo>
                  <a:pt x="1902" y="489"/>
                </a:lnTo>
                <a:lnTo>
                  <a:pt x="1903" y="489"/>
                </a:lnTo>
                <a:lnTo>
                  <a:pt x="1904" y="489"/>
                </a:lnTo>
                <a:lnTo>
                  <a:pt x="1904" y="489"/>
                </a:lnTo>
                <a:lnTo>
                  <a:pt x="1905" y="489"/>
                </a:lnTo>
                <a:lnTo>
                  <a:pt x="1905" y="489"/>
                </a:lnTo>
                <a:lnTo>
                  <a:pt x="1906" y="489"/>
                </a:lnTo>
                <a:lnTo>
                  <a:pt x="1906" y="489"/>
                </a:lnTo>
                <a:lnTo>
                  <a:pt x="1906" y="489"/>
                </a:lnTo>
                <a:lnTo>
                  <a:pt x="1907" y="489"/>
                </a:lnTo>
                <a:lnTo>
                  <a:pt x="1907" y="489"/>
                </a:lnTo>
                <a:lnTo>
                  <a:pt x="1908" y="489"/>
                </a:lnTo>
                <a:lnTo>
                  <a:pt x="1909" y="489"/>
                </a:lnTo>
                <a:lnTo>
                  <a:pt x="1909" y="489"/>
                </a:lnTo>
                <a:lnTo>
                  <a:pt x="1909" y="489"/>
                </a:lnTo>
                <a:lnTo>
                  <a:pt x="1910" y="488"/>
                </a:lnTo>
                <a:lnTo>
                  <a:pt x="1911" y="488"/>
                </a:lnTo>
                <a:lnTo>
                  <a:pt x="1912" y="488"/>
                </a:lnTo>
                <a:lnTo>
                  <a:pt x="1912" y="488"/>
                </a:lnTo>
                <a:lnTo>
                  <a:pt x="1913" y="488"/>
                </a:lnTo>
                <a:lnTo>
                  <a:pt x="1914" y="489"/>
                </a:lnTo>
                <a:lnTo>
                  <a:pt x="1914" y="489"/>
                </a:lnTo>
                <a:lnTo>
                  <a:pt x="1914" y="489"/>
                </a:lnTo>
                <a:lnTo>
                  <a:pt x="1916" y="489"/>
                </a:lnTo>
                <a:lnTo>
                  <a:pt x="1916" y="489"/>
                </a:lnTo>
                <a:lnTo>
                  <a:pt x="1916" y="489"/>
                </a:lnTo>
                <a:lnTo>
                  <a:pt x="1916" y="489"/>
                </a:lnTo>
                <a:lnTo>
                  <a:pt x="1918" y="489"/>
                </a:lnTo>
                <a:lnTo>
                  <a:pt x="1918" y="489"/>
                </a:lnTo>
                <a:lnTo>
                  <a:pt x="1918" y="489"/>
                </a:lnTo>
                <a:lnTo>
                  <a:pt x="1918" y="489"/>
                </a:lnTo>
                <a:lnTo>
                  <a:pt x="1918" y="489"/>
                </a:lnTo>
                <a:lnTo>
                  <a:pt x="1919" y="489"/>
                </a:lnTo>
                <a:lnTo>
                  <a:pt x="1920" y="489"/>
                </a:lnTo>
                <a:lnTo>
                  <a:pt x="1920" y="489"/>
                </a:lnTo>
                <a:lnTo>
                  <a:pt x="1921" y="489"/>
                </a:lnTo>
                <a:lnTo>
                  <a:pt x="1921" y="489"/>
                </a:lnTo>
                <a:lnTo>
                  <a:pt x="1922" y="489"/>
                </a:lnTo>
                <a:lnTo>
                  <a:pt x="1922" y="489"/>
                </a:lnTo>
                <a:lnTo>
                  <a:pt x="1922" y="489"/>
                </a:lnTo>
                <a:lnTo>
                  <a:pt x="1923" y="489"/>
                </a:lnTo>
                <a:lnTo>
                  <a:pt x="1923" y="489"/>
                </a:lnTo>
                <a:lnTo>
                  <a:pt x="1925" y="490"/>
                </a:lnTo>
                <a:lnTo>
                  <a:pt x="1925" y="490"/>
                </a:lnTo>
                <a:lnTo>
                  <a:pt x="1925" y="490"/>
                </a:lnTo>
                <a:lnTo>
                  <a:pt x="1925" y="490"/>
                </a:lnTo>
                <a:lnTo>
                  <a:pt x="1926" y="490"/>
                </a:lnTo>
                <a:lnTo>
                  <a:pt x="1926" y="490"/>
                </a:lnTo>
                <a:lnTo>
                  <a:pt x="1928" y="489"/>
                </a:lnTo>
                <a:lnTo>
                  <a:pt x="1928" y="489"/>
                </a:lnTo>
                <a:lnTo>
                  <a:pt x="1929" y="489"/>
                </a:lnTo>
                <a:lnTo>
                  <a:pt x="1929" y="489"/>
                </a:lnTo>
                <a:lnTo>
                  <a:pt x="1930" y="490"/>
                </a:lnTo>
                <a:lnTo>
                  <a:pt x="1930" y="490"/>
                </a:lnTo>
                <a:lnTo>
                  <a:pt x="1930" y="490"/>
                </a:lnTo>
                <a:lnTo>
                  <a:pt x="1931" y="490"/>
                </a:lnTo>
                <a:lnTo>
                  <a:pt x="1932" y="490"/>
                </a:lnTo>
                <a:lnTo>
                  <a:pt x="1932" y="490"/>
                </a:lnTo>
                <a:lnTo>
                  <a:pt x="1932" y="490"/>
                </a:lnTo>
                <a:lnTo>
                  <a:pt x="1933" y="489"/>
                </a:lnTo>
                <a:lnTo>
                  <a:pt x="1933" y="489"/>
                </a:lnTo>
                <a:lnTo>
                  <a:pt x="1934" y="489"/>
                </a:lnTo>
                <a:lnTo>
                  <a:pt x="1934" y="489"/>
                </a:lnTo>
                <a:lnTo>
                  <a:pt x="1935" y="490"/>
                </a:lnTo>
                <a:lnTo>
                  <a:pt x="1935" y="489"/>
                </a:lnTo>
                <a:lnTo>
                  <a:pt x="1935" y="489"/>
                </a:lnTo>
                <a:lnTo>
                  <a:pt x="1937" y="489"/>
                </a:lnTo>
                <a:lnTo>
                  <a:pt x="1937" y="489"/>
                </a:lnTo>
                <a:lnTo>
                  <a:pt x="1937" y="489"/>
                </a:lnTo>
                <a:lnTo>
                  <a:pt x="1937" y="489"/>
                </a:lnTo>
                <a:lnTo>
                  <a:pt x="1939" y="490"/>
                </a:lnTo>
                <a:lnTo>
                  <a:pt x="1939" y="489"/>
                </a:lnTo>
                <a:lnTo>
                  <a:pt x="1939" y="489"/>
                </a:lnTo>
                <a:lnTo>
                  <a:pt x="1939" y="490"/>
                </a:lnTo>
                <a:lnTo>
                  <a:pt x="1940" y="489"/>
                </a:lnTo>
                <a:lnTo>
                  <a:pt x="1941" y="489"/>
                </a:lnTo>
                <a:lnTo>
                  <a:pt x="1941" y="489"/>
                </a:lnTo>
                <a:lnTo>
                  <a:pt x="1941" y="489"/>
                </a:lnTo>
                <a:lnTo>
                  <a:pt x="1942" y="489"/>
                </a:lnTo>
                <a:lnTo>
                  <a:pt x="1943" y="489"/>
                </a:lnTo>
                <a:lnTo>
                  <a:pt x="1944" y="489"/>
                </a:lnTo>
                <a:lnTo>
                  <a:pt x="1944" y="489"/>
                </a:lnTo>
                <a:lnTo>
                  <a:pt x="1944" y="489"/>
                </a:lnTo>
                <a:lnTo>
                  <a:pt x="1945" y="489"/>
                </a:lnTo>
                <a:lnTo>
                  <a:pt x="1945" y="489"/>
                </a:lnTo>
                <a:lnTo>
                  <a:pt x="1946" y="489"/>
                </a:lnTo>
                <a:lnTo>
                  <a:pt x="1946" y="489"/>
                </a:lnTo>
                <a:lnTo>
                  <a:pt x="1947" y="489"/>
                </a:lnTo>
                <a:lnTo>
                  <a:pt x="1948" y="489"/>
                </a:lnTo>
                <a:lnTo>
                  <a:pt x="1948" y="489"/>
                </a:lnTo>
                <a:lnTo>
                  <a:pt x="1948" y="489"/>
                </a:lnTo>
                <a:lnTo>
                  <a:pt x="1949" y="489"/>
                </a:lnTo>
                <a:lnTo>
                  <a:pt x="1949" y="489"/>
                </a:lnTo>
                <a:lnTo>
                  <a:pt x="1950" y="489"/>
                </a:lnTo>
                <a:lnTo>
                  <a:pt x="1951" y="489"/>
                </a:lnTo>
                <a:lnTo>
                  <a:pt x="1952" y="489"/>
                </a:lnTo>
                <a:lnTo>
                  <a:pt x="1952" y="489"/>
                </a:lnTo>
                <a:lnTo>
                  <a:pt x="1953" y="489"/>
                </a:lnTo>
                <a:lnTo>
                  <a:pt x="1953" y="489"/>
                </a:lnTo>
                <a:lnTo>
                  <a:pt x="1953" y="489"/>
                </a:lnTo>
                <a:lnTo>
                  <a:pt x="1954" y="489"/>
                </a:lnTo>
                <a:lnTo>
                  <a:pt x="1955" y="488"/>
                </a:lnTo>
                <a:lnTo>
                  <a:pt x="1955" y="488"/>
                </a:lnTo>
                <a:lnTo>
                  <a:pt x="1955" y="488"/>
                </a:lnTo>
                <a:lnTo>
                  <a:pt x="1956" y="489"/>
                </a:lnTo>
                <a:lnTo>
                  <a:pt x="1957" y="489"/>
                </a:lnTo>
                <a:lnTo>
                  <a:pt x="1957" y="489"/>
                </a:lnTo>
                <a:lnTo>
                  <a:pt x="1957" y="489"/>
                </a:lnTo>
                <a:lnTo>
                  <a:pt x="1958" y="489"/>
                </a:lnTo>
                <a:lnTo>
                  <a:pt x="1959" y="489"/>
                </a:lnTo>
                <a:lnTo>
                  <a:pt x="1960" y="488"/>
                </a:lnTo>
                <a:lnTo>
                  <a:pt x="1961" y="488"/>
                </a:lnTo>
                <a:lnTo>
                  <a:pt x="1961" y="488"/>
                </a:lnTo>
                <a:lnTo>
                  <a:pt x="1962" y="488"/>
                </a:lnTo>
                <a:lnTo>
                  <a:pt x="1962" y="488"/>
                </a:lnTo>
                <a:lnTo>
                  <a:pt x="1963" y="488"/>
                </a:lnTo>
                <a:lnTo>
                  <a:pt x="1964" y="488"/>
                </a:lnTo>
                <a:lnTo>
                  <a:pt x="1964" y="488"/>
                </a:lnTo>
                <a:lnTo>
                  <a:pt x="1964" y="488"/>
                </a:lnTo>
                <a:lnTo>
                  <a:pt x="1965" y="488"/>
                </a:lnTo>
                <a:lnTo>
                  <a:pt x="1965" y="488"/>
                </a:lnTo>
                <a:lnTo>
                  <a:pt x="1966" y="488"/>
                </a:lnTo>
                <a:lnTo>
                  <a:pt x="1966" y="488"/>
                </a:lnTo>
                <a:lnTo>
                  <a:pt x="1967" y="488"/>
                </a:lnTo>
                <a:lnTo>
                  <a:pt x="1968" y="488"/>
                </a:lnTo>
                <a:lnTo>
                  <a:pt x="1968" y="488"/>
                </a:lnTo>
                <a:lnTo>
                  <a:pt x="1969" y="487"/>
                </a:lnTo>
                <a:lnTo>
                  <a:pt x="1969" y="487"/>
                </a:lnTo>
                <a:lnTo>
                  <a:pt x="1969" y="487"/>
                </a:lnTo>
                <a:lnTo>
                  <a:pt x="1970" y="488"/>
                </a:lnTo>
                <a:lnTo>
                  <a:pt x="1971" y="487"/>
                </a:lnTo>
                <a:lnTo>
                  <a:pt x="1971" y="487"/>
                </a:lnTo>
                <a:lnTo>
                  <a:pt x="1971" y="487"/>
                </a:lnTo>
                <a:lnTo>
                  <a:pt x="1973" y="488"/>
                </a:lnTo>
                <a:lnTo>
                  <a:pt x="1973" y="488"/>
                </a:lnTo>
                <a:lnTo>
                  <a:pt x="1973" y="488"/>
                </a:lnTo>
                <a:lnTo>
                  <a:pt x="1974" y="488"/>
                </a:lnTo>
                <a:lnTo>
                  <a:pt x="1974" y="488"/>
                </a:lnTo>
                <a:lnTo>
                  <a:pt x="1975" y="488"/>
                </a:lnTo>
                <a:lnTo>
                  <a:pt x="1975" y="488"/>
                </a:lnTo>
                <a:lnTo>
                  <a:pt x="1976" y="488"/>
                </a:lnTo>
                <a:lnTo>
                  <a:pt x="1976" y="488"/>
                </a:lnTo>
                <a:lnTo>
                  <a:pt x="1977" y="488"/>
                </a:lnTo>
                <a:lnTo>
                  <a:pt x="1977" y="488"/>
                </a:lnTo>
                <a:lnTo>
                  <a:pt x="1978" y="488"/>
                </a:lnTo>
                <a:lnTo>
                  <a:pt x="1978" y="488"/>
                </a:lnTo>
                <a:lnTo>
                  <a:pt x="1978" y="488"/>
                </a:lnTo>
                <a:lnTo>
                  <a:pt x="1979" y="488"/>
                </a:lnTo>
                <a:lnTo>
                  <a:pt x="1979" y="488"/>
                </a:lnTo>
                <a:lnTo>
                  <a:pt x="1980" y="488"/>
                </a:lnTo>
                <a:lnTo>
                  <a:pt x="1980" y="488"/>
                </a:lnTo>
                <a:lnTo>
                  <a:pt x="1981" y="488"/>
                </a:lnTo>
                <a:lnTo>
                  <a:pt x="1981" y="488"/>
                </a:lnTo>
                <a:lnTo>
                  <a:pt x="1981" y="488"/>
                </a:lnTo>
                <a:lnTo>
                  <a:pt x="1982" y="488"/>
                </a:lnTo>
                <a:lnTo>
                  <a:pt x="1983" y="488"/>
                </a:lnTo>
                <a:lnTo>
                  <a:pt x="1983" y="488"/>
                </a:lnTo>
                <a:lnTo>
                  <a:pt x="1983" y="488"/>
                </a:lnTo>
                <a:lnTo>
                  <a:pt x="1984" y="488"/>
                </a:lnTo>
                <a:lnTo>
                  <a:pt x="1984" y="488"/>
                </a:lnTo>
                <a:lnTo>
                  <a:pt x="1985" y="489"/>
                </a:lnTo>
                <a:lnTo>
                  <a:pt x="1985" y="488"/>
                </a:lnTo>
                <a:lnTo>
                  <a:pt x="1985" y="488"/>
                </a:lnTo>
                <a:lnTo>
                  <a:pt x="1986" y="489"/>
                </a:lnTo>
                <a:lnTo>
                  <a:pt x="1987" y="489"/>
                </a:lnTo>
                <a:lnTo>
                  <a:pt x="1987" y="488"/>
                </a:lnTo>
                <a:lnTo>
                  <a:pt x="1988" y="488"/>
                </a:lnTo>
                <a:lnTo>
                  <a:pt x="1989" y="489"/>
                </a:lnTo>
                <a:lnTo>
                  <a:pt x="1989" y="489"/>
                </a:lnTo>
                <a:lnTo>
                  <a:pt x="1989" y="489"/>
                </a:lnTo>
                <a:lnTo>
                  <a:pt x="1989" y="489"/>
                </a:lnTo>
                <a:lnTo>
                  <a:pt x="1990" y="488"/>
                </a:lnTo>
                <a:lnTo>
                  <a:pt x="1991" y="488"/>
                </a:lnTo>
                <a:lnTo>
                  <a:pt x="1991" y="488"/>
                </a:lnTo>
                <a:lnTo>
                  <a:pt x="1992" y="489"/>
                </a:lnTo>
                <a:lnTo>
                  <a:pt x="1992" y="489"/>
                </a:lnTo>
                <a:lnTo>
                  <a:pt x="1992" y="488"/>
                </a:lnTo>
                <a:lnTo>
                  <a:pt x="1993" y="488"/>
                </a:lnTo>
                <a:lnTo>
                  <a:pt x="1993" y="488"/>
                </a:lnTo>
                <a:lnTo>
                  <a:pt x="1994" y="488"/>
                </a:lnTo>
                <a:lnTo>
                  <a:pt x="1994" y="488"/>
                </a:lnTo>
                <a:lnTo>
                  <a:pt x="1994" y="489"/>
                </a:lnTo>
                <a:lnTo>
                  <a:pt x="1996" y="488"/>
                </a:lnTo>
                <a:lnTo>
                  <a:pt x="1996" y="488"/>
                </a:lnTo>
                <a:lnTo>
                  <a:pt x="1996" y="488"/>
                </a:lnTo>
                <a:lnTo>
                  <a:pt x="1997" y="488"/>
                </a:lnTo>
                <a:lnTo>
                  <a:pt x="1997" y="488"/>
                </a:lnTo>
                <a:lnTo>
                  <a:pt x="1997" y="488"/>
                </a:lnTo>
                <a:lnTo>
                  <a:pt x="1999" y="488"/>
                </a:lnTo>
                <a:lnTo>
                  <a:pt x="1999" y="488"/>
                </a:lnTo>
                <a:lnTo>
                  <a:pt x="1999" y="488"/>
                </a:lnTo>
                <a:lnTo>
                  <a:pt x="2000" y="488"/>
                </a:lnTo>
                <a:lnTo>
                  <a:pt x="2000" y="488"/>
                </a:lnTo>
                <a:lnTo>
                  <a:pt x="2001" y="489"/>
                </a:lnTo>
                <a:lnTo>
                  <a:pt x="2001" y="489"/>
                </a:lnTo>
                <a:lnTo>
                  <a:pt x="2001" y="489"/>
                </a:lnTo>
                <a:lnTo>
                  <a:pt x="2002" y="488"/>
                </a:lnTo>
                <a:lnTo>
                  <a:pt x="2003" y="489"/>
                </a:lnTo>
                <a:lnTo>
                  <a:pt x="2003" y="488"/>
                </a:lnTo>
                <a:lnTo>
                  <a:pt x="2003" y="488"/>
                </a:lnTo>
                <a:lnTo>
                  <a:pt x="2004" y="489"/>
                </a:lnTo>
                <a:lnTo>
                  <a:pt x="2004" y="488"/>
                </a:lnTo>
                <a:lnTo>
                  <a:pt x="2004" y="488"/>
                </a:lnTo>
                <a:lnTo>
                  <a:pt x="2005" y="488"/>
                </a:lnTo>
                <a:lnTo>
                  <a:pt x="2006" y="489"/>
                </a:lnTo>
                <a:lnTo>
                  <a:pt x="2006" y="489"/>
                </a:lnTo>
                <a:lnTo>
                  <a:pt x="2007" y="489"/>
                </a:lnTo>
                <a:lnTo>
                  <a:pt x="2007" y="489"/>
                </a:lnTo>
                <a:lnTo>
                  <a:pt x="2008" y="489"/>
                </a:lnTo>
                <a:lnTo>
                  <a:pt x="2008" y="489"/>
                </a:lnTo>
                <a:lnTo>
                  <a:pt x="2010" y="488"/>
                </a:lnTo>
                <a:lnTo>
                  <a:pt x="2010" y="488"/>
                </a:lnTo>
                <a:lnTo>
                  <a:pt x="2010" y="488"/>
                </a:lnTo>
                <a:lnTo>
                  <a:pt x="2010" y="489"/>
                </a:lnTo>
                <a:lnTo>
                  <a:pt x="2012" y="488"/>
                </a:lnTo>
                <a:lnTo>
                  <a:pt x="2012" y="488"/>
                </a:lnTo>
                <a:lnTo>
                  <a:pt x="2012" y="488"/>
                </a:lnTo>
                <a:lnTo>
                  <a:pt x="2012" y="488"/>
                </a:lnTo>
                <a:lnTo>
                  <a:pt x="2013" y="489"/>
                </a:lnTo>
                <a:lnTo>
                  <a:pt x="2013" y="489"/>
                </a:lnTo>
                <a:lnTo>
                  <a:pt x="2014" y="489"/>
                </a:lnTo>
                <a:lnTo>
                  <a:pt x="2014" y="489"/>
                </a:lnTo>
                <a:lnTo>
                  <a:pt x="2015" y="489"/>
                </a:lnTo>
                <a:lnTo>
                  <a:pt x="2015" y="489"/>
                </a:lnTo>
                <a:lnTo>
                  <a:pt x="2015" y="489"/>
                </a:lnTo>
                <a:lnTo>
                  <a:pt x="2016" y="489"/>
                </a:lnTo>
                <a:lnTo>
                  <a:pt x="2017" y="489"/>
                </a:lnTo>
                <a:lnTo>
                  <a:pt x="2017" y="489"/>
                </a:lnTo>
                <a:lnTo>
                  <a:pt x="2018" y="489"/>
                </a:lnTo>
                <a:lnTo>
                  <a:pt x="2019" y="489"/>
                </a:lnTo>
                <a:lnTo>
                  <a:pt x="2019" y="489"/>
                </a:lnTo>
                <a:lnTo>
                  <a:pt x="2020" y="489"/>
                </a:lnTo>
                <a:lnTo>
                  <a:pt x="2021" y="489"/>
                </a:lnTo>
                <a:lnTo>
                  <a:pt x="2022" y="489"/>
                </a:lnTo>
                <a:lnTo>
                  <a:pt x="2022" y="489"/>
                </a:lnTo>
                <a:lnTo>
                  <a:pt x="2023" y="489"/>
                </a:lnTo>
                <a:lnTo>
                  <a:pt x="2023" y="489"/>
                </a:lnTo>
                <a:lnTo>
                  <a:pt x="2024" y="489"/>
                </a:lnTo>
                <a:lnTo>
                  <a:pt x="2024" y="489"/>
                </a:lnTo>
                <a:lnTo>
                  <a:pt x="2024" y="489"/>
                </a:lnTo>
                <a:lnTo>
                  <a:pt x="2024" y="489"/>
                </a:lnTo>
                <a:lnTo>
                  <a:pt x="2025" y="489"/>
                </a:lnTo>
                <a:lnTo>
                  <a:pt x="2026" y="489"/>
                </a:lnTo>
                <a:lnTo>
                  <a:pt x="2026" y="489"/>
                </a:lnTo>
                <a:lnTo>
                  <a:pt x="2026" y="489"/>
                </a:lnTo>
                <a:lnTo>
                  <a:pt x="2028" y="489"/>
                </a:lnTo>
                <a:lnTo>
                  <a:pt x="2028" y="489"/>
                </a:lnTo>
                <a:lnTo>
                  <a:pt x="2029" y="488"/>
                </a:lnTo>
                <a:lnTo>
                  <a:pt x="2029" y="488"/>
                </a:lnTo>
                <a:lnTo>
                  <a:pt x="2030" y="488"/>
                </a:lnTo>
                <a:lnTo>
                  <a:pt x="2031" y="487"/>
                </a:lnTo>
                <a:lnTo>
                  <a:pt x="2031" y="488"/>
                </a:lnTo>
                <a:lnTo>
                  <a:pt x="2032" y="488"/>
                </a:lnTo>
                <a:lnTo>
                  <a:pt x="2033" y="488"/>
                </a:lnTo>
                <a:lnTo>
                  <a:pt x="2033" y="488"/>
                </a:lnTo>
                <a:lnTo>
                  <a:pt x="2033" y="488"/>
                </a:lnTo>
                <a:lnTo>
                  <a:pt x="2034" y="488"/>
                </a:lnTo>
                <a:lnTo>
                  <a:pt x="2035" y="488"/>
                </a:lnTo>
                <a:lnTo>
                  <a:pt x="2035" y="488"/>
                </a:lnTo>
                <a:lnTo>
                  <a:pt x="2035" y="488"/>
                </a:lnTo>
                <a:lnTo>
                  <a:pt x="2036" y="487"/>
                </a:lnTo>
                <a:lnTo>
                  <a:pt x="2036" y="487"/>
                </a:lnTo>
                <a:lnTo>
                  <a:pt x="2037" y="487"/>
                </a:lnTo>
                <a:lnTo>
                  <a:pt x="2038" y="486"/>
                </a:lnTo>
                <a:lnTo>
                  <a:pt x="2038" y="486"/>
                </a:lnTo>
                <a:lnTo>
                  <a:pt x="2039" y="487"/>
                </a:lnTo>
                <a:lnTo>
                  <a:pt x="2039" y="487"/>
                </a:lnTo>
                <a:lnTo>
                  <a:pt x="2040" y="485"/>
                </a:lnTo>
                <a:lnTo>
                  <a:pt x="2040" y="485"/>
                </a:lnTo>
                <a:lnTo>
                  <a:pt x="2042" y="477"/>
                </a:lnTo>
                <a:lnTo>
                  <a:pt x="2042" y="477"/>
                </a:lnTo>
                <a:lnTo>
                  <a:pt x="2044" y="466"/>
                </a:lnTo>
                <a:lnTo>
                  <a:pt x="2044" y="465"/>
                </a:lnTo>
                <a:lnTo>
                  <a:pt x="2045" y="445"/>
                </a:lnTo>
                <a:lnTo>
                  <a:pt x="2046" y="445"/>
                </a:lnTo>
                <a:lnTo>
                  <a:pt x="2047" y="419"/>
                </a:lnTo>
                <a:lnTo>
                  <a:pt x="2048" y="419"/>
                </a:lnTo>
                <a:lnTo>
                  <a:pt x="2049" y="396"/>
                </a:lnTo>
                <a:lnTo>
                  <a:pt x="2049" y="396"/>
                </a:lnTo>
                <a:lnTo>
                  <a:pt x="2051" y="373"/>
                </a:lnTo>
                <a:lnTo>
                  <a:pt x="2051" y="371"/>
                </a:lnTo>
                <a:lnTo>
                  <a:pt x="2052" y="349"/>
                </a:lnTo>
                <a:lnTo>
                  <a:pt x="2053" y="348"/>
                </a:lnTo>
                <a:lnTo>
                  <a:pt x="2054" y="328"/>
                </a:lnTo>
                <a:lnTo>
                  <a:pt x="2055" y="328"/>
                </a:lnTo>
                <a:lnTo>
                  <a:pt x="2056" y="307"/>
                </a:lnTo>
                <a:lnTo>
                  <a:pt x="2056" y="307"/>
                </a:lnTo>
                <a:lnTo>
                  <a:pt x="2058" y="290"/>
                </a:lnTo>
                <a:lnTo>
                  <a:pt x="2058" y="289"/>
                </a:lnTo>
                <a:lnTo>
                  <a:pt x="2059" y="277"/>
                </a:lnTo>
                <a:lnTo>
                  <a:pt x="2059" y="277"/>
                </a:lnTo>
                <a:lnTo>
                  <a:pt x="2061" y="273"/>
                </a:lnTo>
                <a:lnTo>
                  <a:pt x="2062" y="273"/>
                </a:lnTo>
                <a:lnTo>
                  <a:pt x="2063" y="274"/>
                </a:lnTo>
                <a:lnTo>
                  <a:pt x="2063" y="274"/>
                </a:lnTo>
                <a:lnTo>
                  <a:pt x="2065" y="283"/>
                </a:lnTo>
                <a:lnTo>
                  <a:pt x="2065" y="283"/>
                </a:lnTo>
                <a:lnTo>
                  <a:pt x="2067" y="290"/>
                </a:lnTo>
                <a:lnTo>
                  <a:pt x="2067" y="290"/>
                </a:lnTo>
                <a:lnTo>
                  <a:pt x="2068" y="298"/>
                </a:lnTo>
                <a:lnTo>
                  <a:pt x="2068" y="298"/>
                </a:lnTo>
                <a:lnTo>
                  <a:pt x="2070" y="303"/>
                </a:lnTo>
                <a:lnTo>
                  <a:pt x="2070" y="303"/>
                </a:lnTo>
                <a:lnTo>
                  <a:pt x="2071" y="303"/>
                </a:lnTo>
                <a:lnTo>
                  <a:pt x="2072" y="298"/>
                </a:lnTo>
                <a:lnTo>
                  <a:pt x="2072" y="298"/>
                </a:lnTo>
                <a:lnTo>
                  <a:pt x="2074" y="283"/>
                </a:lnTo>
                <a:lnTo>
                  <a:pt x="2074" y="282"/>
                </a:lnTo>
                <a:lnTo>
                  <a:pt x="2075" y="257"/>
                </a:lnTo>
                <a:lnTo>
                  <a:pt x="2076" y="256"/>
                </a:lnTo>
                <a:lnTo>
                  <a:pt x="2077" y="225"/>
                </a:lnTo>
                <a:lnTo>
                  <a:pt x="2077" y="224"/>
                </a:lnTo>
                <a:lnTo>
                  <a:pt x="2079" y="187"/>
                </a:lnTo>
                <a:lnTo>
                  <a:pt x="2079" y="185"/>
                </a:lnTo>
                <a:lnTo>
                  <a:pt x="2081" y="146"/>
                </a:lnTo>
                <a:lnTo>
                  <a:pt x="2081" y="145"/>
                </a:lnTo>
                <a:lnTo>
                  <a:pt x="2083" y="103"/>
                </a:lnTo>
                <a:lnTo>
                  <a:pt x="2083" y="101"/>
                </a:lnTo>
                <a:lnTo>
                  <a:pt x="2084" y="66"/>
                </a:lnTo>
                <a:lnTo>
                  <a:pt x="2085" y="65"/>
                </a:lnTo>
                <a:lnTo>
                  <a:pt x="2086" y="36"/>
                </a:lnTo>
                <a:lnTo>
                  <a:pt x="2086" y="35"/>
                </a:lnTo>
                <a:lnTo>
                  <a:pt x="2088" y="11"/>
                </a:lnTo>
                <a:lnTo>
                  <a:pt x="2088" y="10"/>
                </a:lnTo>
                <a:lnTo>
                  <a:pt x="2090" y="1"/>
                </a:lnTo>
                <a:lnTo>
                  <a:pt x="2090" y="1"/>
                </a:lnTo>
                <a:lnTo>
                  <a:pt x="2090" y="0"/>
                </a:lnTo>
                <a:lnTo>
                  <a:pt x="2091" y="3"/>
                </a:lnTo>
                <a:lnTo>
                  <a:pt x="2092" y="4"/>
                </a:lnTo>
                <a:lnTo>
                  <a:pt x="2093" y="20"/>
                </a:lnTo>
                <a:lnTo>
                  <a:pt x="2094" y="20"/>
                </a:lnTo>
                <a:lnTo>
                  <a:pt x="2095" y="50"/>
                </a:lnTo>
                <a:lnTo>
                  <a:pt x="2095" y="51"/>
                </a:lnTo>
                <a:lnTo>
                  <a:pt x="2097" y="90"/>
                </a:lnTo>
                <a:lnTo>
                  <a:pt x="2097" y="92"/>
                </a:lnTo>
                <a:lnTo>
                  <a:pt x="2099" y="133"/>
                </a:lnTo>
                <a:lnTo>
                  <a:pt x="2099" y="135"/>
                </a:lnTo>
                <a:lnTo>
                  <a:pt x="2100" y="181"/>
                </a:lnTo>
                <a:lnTo>
                  <a:pt x="2101" y="183"/>
                </a:lnTo>
                <a:lnTo>
                  <a:pt x="2102" y="218"/>
                </a:lnTo>
                <a:lnTo>
                  <a:pt x="2103" y="219"/>
                </a:lnTo>
                <a:lnTo>
                  <a:pt x="2104" y="245"/>
                </a:lnTo>
                <a:lnTo>
                  <a:pt x="2104" y="246"/>
                </a:lnTo>
                <a:lnTo>
                  <a:pt x="2106" y="265"/>
                </a:lnTo>
                <a:lnTo>
                  <a:pt x="2106" y="265"/>
                </a:lnTo>
                <a:lnTo>
                  <a:pt x="2107" y="270"/>
                </a:lnTo>
                <a:lnTo>
                  <a:pt x="2107" y="269"/>
                </a:lnTo>
                <a:lnTo>
                  <a:pt x="2108" y="269"/>
                </a:lnTo>
                <a:lnTo>
                  <a:pt x="2109" y="257"/>
                </a:lnTo>
                <a:lnTo>
                  <a:pt x="2110" y="257"/>
                </a:lnTo>
                <a:lnTo>
                  <a:pt x="2111" y="239"/>
                </a:lnTo>
                <a:lnTo>
                  <a:pt x="2111" y="238"/>
                </a:lnTo>
                <a:lnTo>
                  <a:pt x="2113" y="216"/>
                </a:lnTo>
                <a:lnTo>
                  <a:pt x="2113" y="215"/>
                </a:lnTo>
                <a:lnTo>
                  <a:pt x="2114" y="190"/>
                </a:lnTo>
                <a:lnTo>
                  <a:pt x="2114" y="189"/>
                </a:lnTo>
                <a:lnTo>
                  <a:pt x="2116" y="167"/>
                </a:lnTo>
                <a:lnTo>
                  <a:pt x="2117" y="167"/>
                </a:lnTo>
                <a:lnTo>
                  <a:pt x="2118" y="148"/>
                </a:lnTo>
                <a:lnTo>
                  <a:pt x="2118" y="147"/>
                </a:lnTo>
                <a:lnTo>
                  <a:pt x="2120" y="137"/>
                </a:lnTo>
                <a:lnTo>
                  <a:pt x="2120" y="137"/>
                </a:lnTo>
                <a:lnTo>
                  <a:pt x="2121" y="134"/>
                </a:lnTo>
                <a:lnTo>
                  <a:pt x="2122" y="134"/>
                </a:lnTo>
                <a:lnTo>
                  <a:pt x="2122" y="134"/>
                </a:lnTo>
                <a:lnTo>
                  <a:pt x="2122" y="134"/>
                </a:lnTo>
                <a:lnTo>
                  <a:pt x="2123" y="142"/>
                </a:lnTo>
                <a:lnTo>
                  <a:pt x="2123" y="142"/>
                </a:lnTo>
                <a:lnTo>
                  <a:pt x="2125" y="161"/>
                </a:lnTo>
                <a:lnTo>
                  <a:pt x="2126" y="162"/>
                </a:lnTo>
                <a:lnTo>
                  <a:pt x="2127" y="188"/>
                </a:lnTo>
                <a:lnTo>
                  <a:pt x="2127" y="189"/>
                </a:lnTo>
                <a:lnTo>
                  <a:pt x="2129" y="220"/>
                </a:lnTo>
                <a:lnTo>
                  <a:pt x="2129" y="221"/>
                </a:lnTo>
                <a:lnTo>
                  <a:pt x="2130" y="257"/>
                </a:lnTo>
                <a:lnTo>
                  <a:pt x="2131" y="258"/>
                </a:lnTo>
                <a:lnTo>
                  <a:pt x="2132" y="290"/>
                </a:lnTo>
                <a:lnTo>
                  <a:pt x="2132" y="292"/>
                </a:lnTo>
                <a:lnTo>
                  <a:pt x="2134" y="319"/>
                </a:lnTo>
                <a:lnTo>
                  <a:pt x="2134" y="319"/>
                </a:lnTo>
                <a:lnTo>
                  <a:pt x="2136" y="335"/>
                </a:lnTo>
                <a:lnTo>
                  <a:pt x="2136" y="336"/>
                </a:lnTo>
                <a:lnTo>
                  <a:pt x="2137" y="339"/>
                </a:lnTo>
                <a:lnTo>
                  <a:pt x="2138" y="338"/>
                </a:lnTo>
                <a:lnTo>
                  <a:pt x="2138" y="338"/>
                </a:lnTo>
                <a:lnTo>
                  <a:pt x="2139" y="325"/>
                </a:lnTo>
                <a:lnTo>
                  <a:pt x="2140" y="325"/>
                </a:lnTo>
                <a:lnTo>
                  <a:pt x="2141" y="302"/>
                </a:lnTo>
                <a:lnTo>
                  <a:pt x="2141" y="301"/>
                </a:lnTo>
                <a:lnTo>
                  <a:pt x="2143" y="273"/>
                </a:lnTo>
                <a:lnTo>
                  <a:pt x="2143" y="272"/>
                </a:lnTo>
                <a:lnTo>
                  <a:pt x="2145" y="242"/>
                </a:lnTo>
                <a:lnTo>
                  <a:pt x="2145" y="241"/>
                </a:lnTo>
                <a:lnTo>
                  <a:pt x="2146" y="211"/>
                </a:lnTo>
                <a:lnTo>
                  <a:pt x="2147" y="210"/>
                </a:lnTo>
                <a:lnTo>
                  <a:pt x="2148" y="184"/>
                </a:lnTo>
                <a:lnTo>
                  <a:pt x="2149" y="183"/>
                </a:lnTo>
                <a:lnTo>
                  <a:pt x="2150" y="164"/>
                </a:lnTo>
                <a:lnTo>
                  <a:pt x="2150" y="163"/>
                </a:lnTo>
                <a:lnTo>
                  <a:pt x="2152" y="150"/>
                </a:lnTo>
                <a:lnTo>
                  <a:pt x="2152" y="150"/>
                </a:lnTo>
                <a:lnTo>
                  <a:pt x="2154" y="146"/>
                </a:lnTo>
                <a:lnTo>
                  <a:pt x="2154" y="146"/>
                </a:lnTo>
                <a:lnTo>
                  <a:pt x="2154" y="146"/>
                </a:lnTo>
                <a:lnTo>
                  <a:pt x="2155" y="152"/>
                </a:lnTo>
                <a:lnTo>
                  <a:pt x="2156" y="153"/>
                </a:lnTo>
                <a:lnTo>
                  <a:pt x="2157" y="163"/>
                </a:lnTo>
                <a:lnTo>
                  <a:pt x="2158" y="164"/>
                </a:lnTo>
                <a:lnTo>
                  <a:pt x="2159" y="183"/>
                </a:lnTo>
                <a:lnTo>
                  <a:pt x="2159" y="183"/>
                </a:lnTo>
                <a:lnTo>
                  <a:pt x="2161" y="209"/>
                </a:lnTo>
                <a:lnTo>
                  <a:pt x="2161" y="210"/>
                </a:lnTo>
                <a:lnTo>
                  <a:pt x="2162" y="243"/>
                </a:lnTo>
                <a:lnTo>
                  <a:pt x="2163" y="244"/>
                </a:lnTo>
                <a:lnTo>
                  <a:pt x="2164" y="277"/>
                </a:lnTo>
                <a:lnTo>
                  <a:pt x="2165" y="278"/>
                </a:lnTo>
                <a:lnTo>
                  <a:pt x="2166" y="311"/>
                </a:lnTo>
                <a:lnTo>
                  <a:pt x="2166" y="311"/>
                </a:lnTo>
                <a:lnTo>
                  <a:pt x="2168" y="335"/>
                </a:lnTo>
                <a:lnTo>
                  <a:pt x="2168" y="336"/>
                </a:lnTo>
                <a:lnTo>
                  <a:pt x="2170" y="353"/>
                </a:lnTo>
                <a:lnTo>
                  <a:pt x="2170" y="353"/>
                </a:lnTo>
                <a:lnTo>
                  <a:pt x="2171" y="359"/>
                </a:lnTo>
                <a:lnTo>
                  <a:pt x="2171" y="359"/>
                </a:lnTo>
                <a:lnTo>
                  <a:pt x="2172" y="359"/>
                </a:lnTo>
                <a:lnTo>
                  <a:pt x="2173" y="351"/>
                </a:lnTo>
                <a:lnTo>
                  <a:pt x="2174" y="350"/>
                </a:lnTo>
                <a:lnTo>
                  <a:pt x="2175" y="340"/>
                </a:lnTo>
                <a:lnTo>
                  <a:pt x="2175" y="339"/>
                </a:lnTo>
                <a:lnTo>
                  <a:pt x="2177" y="326"/>
                </a:lnTo>
                <a:lnTo>
                  <a:pt x="2177" y="325"/>
                </a:lnTo>
                <a:lnTo>
                  <a:pt x="2178" y="312"/>
                </a:lnTo>
                <a:lnTo>
                  <a:pt x="2179" y="311"/>
                </a:lnTo>
                <a:lnTo>
                  <a:pt x="2180" y="300"/>
                </a:lnTo>
                <a:lnTo>
                  <a:pt x="2181" y="300"/>
                </a:lnTo>
                <a:lnTo>
                  <a:pt x="2182" y="290"/>
                </a:lnTo>
                <a:lnTo>
                  <a:pt x="2182" y="289"/>
                </a:lnTo>
                <a:lnTo>
                  <a:pt x="2184" y="281"/>
                </a:lnTo>
                <a:lnTo>
                  <a:pt x="2184" y="281"/>
                </a:lnTo>
                <a:lnTo>
                  <a:pt x="2185" y="280"/>
                </a:lnTo>
                <a:lnTo>
                  <a:pt x="2185" y="281"/>
                </a:lnTo>
                <a:lnTo>
                  <a:pt x="2185" y="281"/>
                </a:lnTo>
                <a:lnTo>
                  <a:pt x="2186" y="281"/>
                </a:lnTo>
                <a:lnTo>
                  <a:pt x="2187" y="283"/>
                </a:lnTo>
                <a:lnTo>
                  <a:pt x="2188" y="283"/>
                </a:lnTo>
                <a:lnTo>
                  <a:pt x="2189" y="288"/>
                </a:lnTo>
                <a:lnTo>
                  <a:pt x="2189" y="288"/>
                </a:lnTo>
                <a:lnTo>
                  <a:pt x="2191" y="291"/>
                </a:lnTo>
                <a:lnTo>
                  <a:pt x="2191" y="291"/>
                </a:lnTo>
                <a:lnTo>
                  <a:pt x="2193" y="297"/>
                </a:lnTo>
                <a:lnTo>
                  <a:pt x="2193" y="297"/>
                </a:lnTo>
                <a:lnTo>
                  <a:pt x="2194" y="311"/>
                </a:lnTo>
                <a:lnTo>
                  <a:pt x="2194" y="311"/>
                </a:lnTo>
                <a:lnTo>
                  <a:pt x="2196" y="325"/>
                </a:lnTo>
                <a:lnTo>
                  <a:pt x="2197" y="325"/>
                </a:lnTo>
                <a:lnTo>
                  <a:pt x="2198" y="341"/>
                </a:lnTo>
                <a:lnTo>
                  <a:pt x="2198" y="342"/>
                </a:lnTo>
                <a:lnTo>
                  <a:pt x="2200" y="358"/>
                </a:lnTo>
                <a:lnTo>
                  <a:pt x="2200" y="359"/>
                </a:lnTo>
                <a:lnTo>
                  <a:pt x="2201" y="370"/>
                </a:lnTo>
                <a:lnTo>
                  <a:pt x="2202" y="370"/>
                </a:lnTo>
                <a:lnTo>
                  <a:pt x="2203" y="376"/>
                </a:lnTo>
                <a:lnTo>
                  <a:pt x="2203" y="376"/>
                </a:lnTo>
                <a:lnTo>
                  <a:pt x="2203" y="376"/>
                </a:lnTo>
                <a:lnTo>
                  <a:pt x="2204" y="376"/>
                </a:lnTo>
                <a:lnTo>
                  <a:pt x="2205" y="371"/>
                </a:lnTo>
                <a:lnTo>
                  <a:pt x="2205" y="370"/>
                </a:lnTo>
                <a:lnTo>
                  <a:pt x="2207" y="355"/>
                </a:lnTo>
                <a:lnTo>
                  <a:pt x="2207" y="354"/>
                </a:lnTo>
                <a:lnTo>
                  <a:pt x="2209" y="327"/>
                </a:lnTo>
                <a:lnTo>
                  <a:pt x="2209" y="326"/>
                </a:lnTo>
                <a:lnTo>
                  <a:pt x="2210" y="297"/>
                </a:lnTo>
                <a:lnTo>
                  <a:pt x="2211" y="295"/>
                </a:lnTo>
                <a:lnTo>
                  <a:pt x="2212" y="265"/>
                </a:lnTo>
                <a:lnTo>
                  <a:pt x="2212" y="264"/>
                </a:lnTo>
                <a:lnTo>
                  <a:pt x="2214" y="234"/>
                </a:lnTo>
                <a:lnTo>
                  <a:pt x="2214" y="233"/>
                </a:lnTo>
                <a:lnTo>
                  <a:pt x="2216" y="207"/>
                </a:lnTo>
                <a:lnTo>
                  <a:pt x="2216" y="206"/>
                </a:lnTo>
                <a:lnTo>
                  <a:pt x="2217" y="184"/>
                </a:lnTo>
                <a:lnTo>
                  <a:pt x="2218" y="183"/>
                </a:lnTo>
                <a:lnTo>
                  <a:pt x="2219" y="166"/>
                </a:lnTo>
                <a:lnTo>
                  <a:pt x="2220" y="165"/>
                </a:lnTo>
                <a:lnTo>
                  <a:pt x="2221" y="156"/>
                </a:lnTo>
                <a:lnTo>
                  <a:pt x="2221" y="156"/>
                </a:lnTo>
                <a:lnTo>
                  <a:pt x="2222" y="154"/>
                </a:lnTo>
                <a:lnTo>
                  <a:pt x="2223" y="154"/>
                </a:lnTo>
                <a:lnTo>
                  <a:pt x="2223" y="154"/>
                </a:lnTo>
                <a:lnTo>
                  <a:pt x="2223" y="154"/>
                </a:lnTo>
                <a:lnTo>
                  <a:pt x="2225" y="159"/>
                </a:lnTo>
                <a:lnTo>
                  <a:pt x="2225" y="159"/>
                </a:lnTo>
                <a:lnTo>
                  <a:pt x="2226" y="174"/>
                </a:lnTo>
                <a:lnTo>
                  <a:pt x="2227" y="175"/>
                </a:lnTo>
                <a:lnTo>
                  <a:pt x="2228" y="197"/>
                </a:lnTo>
                <a:lnTo>
                  <a:pt x="2229" y="198"/>
                </a:lnTo>
                <a:lnTo>
                  <a:pt x="2230" y="226"/>
                </a:lnTo>
                <a:lnTo>
                  <a:pt x="2230" y="227"/>
                </a:lnTo>
                <a:lnTo>
                  <a:pt x="2232" y="258"/>
                </a:lnTo>
                <a:lnTo>
                  <a:pt x="2232" y="259"/>
                </a:lnTo>
                <a:lnTo>
                  <a:pt x="2233" y="291"/>
                </a:lnTo>
                <a:lnTo>
                  <a:pt x="2234" y="292"/>
                </a:lnTo>
                <a:lnTo>
                  <a:pt x="2235" y="315"/>
                </a:lnTo>
                <a:lnTo>
                  <a:pt x="2236" y="316"/>
                </a:lnTo>
                <a:lnTo>
                  <a:pt x="2237" y="331"/>
                </a:lnTo>
                <a:lnTo>
                  <a:pt x="2237" y="332"/>
                </a:lnTo>
                <a:lnTo>
                  <a:pt x="2238" y="333"/>
                </a:lnTo>
                <a:lnTo>
                  <a:pt x="2239" y="332"/>
                </a:lnTo>
                <a:lnTo>
                  <a:pt x="2239" y="332"/>
                </a:lnTo>
                <a:lnTo>
                  <a:pt x="2240" y="319"/>
                </a:lnTo>
                <a:lnTo>
                  <a:pt x="2241" y="318"/>
                </a:lnTo>
                <a:lnTo>
                  <a:pt x="2242" y="299"/>
                </a:lnTo>
                <a:lnTo>
                  <a:pt x="2243" y="298"/>
                </a:lnTo>
                <a:lnTo>
                  <a:pt x="2244" y="271"/>
                </a:lnTo>
                <a:lnTo>
                  <a:pt x="2244" y="269"/>
                </a:lnTo>
                <a:lnTo>
                  <a:pt x="2246" y="243"/>
                </a:lnTo>
                <a:lnTo>
                  <a:pt x="2246" y="243"/>
                </a:lnTo>
                <a:lnTo>
                  <a:pt x="2248" y="221"/>
                </a:lnTo>
                <a:lnTo>
                  <a:pt x="2248" y="220"/>
                </a:lnTo>
                <a:lnTo>
                  <a:pt x="2249" y="204"/>
                </a:lnTo>
                <a:lnTo>
                  <a:pt x="2250" y="204"/>
                </a:lnTo>
                <a:lnTo>
                  <a:pt x="2251" y="197"/>
                </a:lnTo>
                <a:lnTo>
                  <a:pt x="2251" y="197"/>
                </a:lnTo>
                <a:lnTo>
                  <a:pt x="2252" y="197"/>
                </a:lnTo>
                <a:lnTo>
                  <a:pt x="2252" y="196"/>
                </a:lnTo>
                <a:lnTo>
                  <a:pt x="2253" y="200"/>
                </a:lnTo>
                <a:lnTo>
                  <a:pt x="2253" y="201"/>
                </a:lnTo>
                <a:lnTo>
                  <a:pt x="2255" y="212"/>
                </a:lnTo>
                <a:lnTo>
                  <a:pt x="2255" y="212"/>
                </a:lnTo>
                <a:lnTo>
                  <a:pt x="2256" y="232"/>
                </a:lnTo>
                <a:lnTo>
                  <a:pt x="2256" y="233"/>
                </a:lnTo>
                <a:lnTo>
                  <a:pt x="2258" y="256"/>
                </a:lnTo>
                <a:lnTo>
                  <a:pt x="2259" y="256"/>
                </a:lnTo>
                <a:lnTo>
                  <a:pt x="2260" y="277"/>
                </a:lnTo>
                <a:lnTo>
                  <a:pt x="2260" y="278"/>
                </a:lnTo>
                <a:lnTo>
                  <a:pt x="2262" y="295"/>
                </a:lnTo>
                <a:lnTo>
                  <a:pt x="2262" y="296"/>
                </a:lnTo>
                <a:lnTo>
                  <a:pt x="2263" y="301"/>
                </a:lnTo>
                <a:lnTo>
                  <a:pt x="2264" y="300"/>
                </a:lnTo>
                <a:lnTo>
                  <a:pt x="2264" y="301"/>
                </a:lnTo>
                <a:lnTo>
                  <a:pt x="2264" y="301"/>
                </a:lnTo>
                <a:lnTo>
                  <a:pt x="2265" y="296"/>
                </a:lnTo>
                <a:lnTo>
                  <a:pt x="2265" y="295"/>
                </a:lnTo>
                <a:lnTo>
                  <a:pt x="2267" y="289"/>
                </a:lnTo>
                <a:lnTo>
                  <a:pt x="2267" y="289"/>
                </a:lnTo>
                <a:lnTo>
                  <a:pt x="2268" y="289"/>
                </a:lnTo>
                <a:lnTo>
                  <a:pt x="2269" y="288"/>
                </a:lnTo>
                <a:lnTo>
                  <a:pt x="2269" y="288"/>
                </a:lnTo>
                <a:lnTo>
                  <a:pt x="2271" y="287"/>
                </a:lnTo>
                <a:lnTo>
                  <a:pt x="2271" y="287"/>
                </a:lnTo>
                <a:lnTo>
                  <a:pt x="2271" y="287"/>
                </a:lnTo>
                <a:lnTo>
                  <a:pt x="2272" y="285"/>
                </a:lnTo>
                <a:lnTo>
                  <a:pt x="2273" y="285"/>
                </a:lnTo>
                <a:lnTo>
                  <a:pt x="2274" y="281"/>
                </a:lnTo>
                <a:lnTo>
                  <a:pt x="2274" y="281"/>
                </a:lnTo>
                <a:lnTo>
                  <a:pt x="2276" y="278"/>
                </a:lnTo>
                <a:lnTo>
                  <a:pt x="2276" y="278"/>
                </a:lnTo>
                <a:lnTo>
                  <a:pt x="2276" y="278"/>
                </a:lnTo>
                <a:lnTo>
                  <a:pt x="2278" y="277"/>
                </a:lnTo>
                <a:lnTo>
                  <a:pt x="2278" y="277"/>
                </a:lnTo>
                <a:lnTo>
                  <a:pt x="2279" y="277"/>
                </a:lnTo>
                <a:lnTo>
                  <a:pt x="2280" y="279"/>
                </a:lnTo>
                <a:lnTo>
                  <a:pt x="2280" y="279"/>
                </a:lnTo>
                <a:lnTo>
                  <a:pt x="2281" y="286"/>
                </a:lnTo>
                <a:lnTo>
                  <a:pt x="2282" y="286"/>
                </a:lnTo>
                <a:lnTo>
                  <a:pt x="2283" y="298"/>
                </a:lnTo>
                <a:lnTo>
                  <a:pt x="2283" y="298"/>
                </a:lnTo>
                <a:lnTo>
                  <a:pt x="2285" y="316"/>
                </a:lnTo>
                <a:lnTo>
                  <a:pt x="2285" y="317"/>
                </a:lnTo>
                <a:lnTo>
                  <a:pt x="2287" y="342"/>
                </a:lnTo>
                <a:lnTo>
                  <a:pt x="2287" y="343"/>
                </a:lnTo>
                <a:lnTo>
                  <a:pt x="2288" y="371"/>
                </a:lnTo>
                <a:lnTo>
                  <a:pt x="2289" y="371"/>
                </a:lnTo>
                <a:lnTo>
                  <a:pt x="2290" y="398"/>
                </a:lnTo>
                <a:lnTo>
                  <a:pt x="2291" y="398"/>
                </a:lnTo>
                <a:lnTo>
                  <a:pt x="2292" y="423"/>
                </a:lnTo>
                <a:lnTo>
                  <a:pt x="2292" y="424"/>
                </a:lnTo>
                <a:lnTo>
                  <a:pt x="2294" y="439"/>
                </a:lnTo>
                <a:lnTo>
                  <a:pt x="2294" y="439"/>
                </a:lnTo>
                <a:lnTo>
                  <a:pt x="2296" y="444"/>
                </a:lnTo>
                <a:lnTo>
                  <a:pt x="2296" y="444"/>
                </a:lnTo>
                <a:lnTo>
                  <a:pt x="2297" y="446"/>
                </a:lnTo>
                <a:lnTo>
                  <a:pt x="2297" y="445"/>
                </a:lnTo>
                <a:lnTo>
                  <a:pt x="2298" y="445"/>
                </a:lnTo>
                <a:lnTo>
                  <a:pt x="2299" y="446"/>
                </a:lnTo>
                <a:lnTo>
                  <a:pt x="2299" y="446"/>
                </a:lnTo>
                <a:lnTo>
                  <a:pt x="2301" y="456"/>
                </a:lnTo>
                <a:lnTo>
                  <a:pt x="2301" y="457"/>
                </a:lnTo>
                <a:lnTo>
                  <a:pt x="2303" y="474"/>
                </a:lnTo>
                <a:lnTo>
                  <a:pt x="2303" y="474"/>
                </a:lnTo>
                <a:lnTo>
                  <a:pt x="2304" y="489"/>
                </a:lnTo>
                <a:lnTo>
                  <a:pt x="2305" y="489"/>
                </a:lnTo>
                <a:lnTo>
                  <a:pt x="2305" y="489"/>
                </a:lnTo>
                <a:lnTo>
                  <a:pt x="2306" y="489"/>
                </a:lnTo>
                <a:lnTo>
                  <a:pt x="2307" y="489"/>
                </a:lnTo>
                <a:lnTo>
                  <a:pt x="2307" y="489"/>
                </a:lnTo>
                <a:lnTo>
                  <a:pt x="2307" y="489"/>
                </a:lnTo>
                <a:lnTo>
                  <a:pt x="2308" y="489"/>
                </a:lnTo>
                <a:lnTo>
                  <a:pt x="2308" y="489"/>
                </a:lnTo>
                <a:lnTo>
                  <a:pt x="2309" y="489"/>
                </a:lnTo>
                <a:lnTo>
                  <a:pt x="2310" y="489"/>
                </a:lnTo>
                <a:lnTo>
                  <a:pt x="2310" y="489"/>
                </a:lnTo>
                <a:lnTo>
                  <a:pt x="2311" y="489"/>
                </a:lnTo>
                <a:lnTo>
                  <a:pt x="2311" y="489"/>
                </a:lnTo>
                <a:lnTo>
                  <a:pt x="2311" y="489"/>
                </a:lnTo>
                <a:lnTo>
                  <a:pt x="2313" y="489"/>
                </a:lnTo>
                <a:lnTo>
                  <a:pt x="2313" y="489"/>
                </a:lnTo>
                <a:lnTo>
                  <a:pt x="2313" y="489"/>
                </a:lnTo>
                <a:lnTo>
                  <a:pt x="2314" y="489"/>
                </a:lnTo>
                <a:lnTo>
                  <a:pt x="2314" y="489"/>
                </a:lnTo>
                <a:lnTo>
                  <a:pt x="2315" y="489"/>
                </a:lnTo>
                <a:lnTo>
                  <a:pt x="2315" y="489"/>
                </a:lnTo>
                <a:lnTo>
                  <a:pt x="2315" y="490"/>
                </a:lnTo>
                <a:lnTo>
                  <a:pt x="2316" y="489"/>
                </a:lnTo>
                <a:lnTo>
                  <a:pt x="2317" y="489"/>
                </a:lnTo>
                <a:lnTo>
                  <a:pt x="2317" y="489"/>
                </a:lnTo>
                <a:lnTo>
                  <a:pt x="2317" y="489"/>
                </a:lnTo>
                <a:lnTo>
                  <a:pt x="2319" y="490"/>
                </a:lnTo>
                <a:lnTo>
                  <a:pt x="2319" y="490"/>
                </a:lnTo>
                <a:lnTo>
                  <a:pt x="2320" y="490"/>
                </a:lnTo>
                <a:lnTo>
                  <a:pt x="2320" y="489"/>
                </a:lnTo>
                <a:lnTo>
                  <a:pt x="2320" y="490"/>
                </a:lnTo>
                <a:lnTo>
                  <a:pt x="2320" y="490"/>
                </a:lnTo>
                <a:lnTo>
                  <a:pt x="2321" y="490"/>
                </a:lnTo>
                <a:lnTo>
                  <a:pt x="2322" y="490"/>
                </a:lnTo>
                <a:lnTo>
                  <a:pt x="2323" y="490"/>
                </a:lnTo>
                <a:lnTo>
                  <a:pt x="2323" y="490"/>
                </a:lnTo>
                <a:lnTo>
                  <a:pt x="2324" y="489"/>
                </a:lnTo>
                <a:lnTo>
                  <a:pt x="2324" y="489"/>
                </a:lnTo>
                <a:lnTo>
                  <a:pt x="2325" y="489"/>
                </a:lnTo>
                <a:lnTo>
                  <a:pt x="2325" y="489"/>
                </a:lnTo>
                <a:lnTo>
                  <a:pt x="2326" y="489"/>
                </a:lnTo>
                <a:lnTo>
                  <a:pt x="2326" y="489"/>
                </a:lnTo>
                <a:lnTo>
                  <a:pt x="2326" y="489"/>
                </a:lnTo>
                <a:lnTo>
                  <a:pt x="2327" y="489"/>
                </a:lnTo>
                <a:lnTo>
                  <a:pt x="2327" y="489"/>
                </a:lnTo>
                <a:lnTo>
                  <a:pt x="2328" y="489"/>
                </a:lnTo>
                <a:lnTo>
                  <a:pt x="2329" y="490"/>
                </a:lnTo>
                <a:lnTo>
                  <a:pt x="2329" y="489"/>
                </a:lnTo>
                <a:lnTo>
                  <a:pt x="2329" y="489"/>
                </a:lnTo>
                <a:lnTo>
                  <a:pt x="2330" y="489"/>
                </a:lnTo>
                <a:lnTo>
                  <a:pt x="2331" y="489"/>
                </a:lnTo>
                <a:lnTo>
                  <a:pt x="2331" y="489"/>
                </a:lnTo>
                <a:lnTo>
                  <a:pt x="2331" y="489"/>
                </a:lnTo>
                <a:lnTo>
                  <a:pt x="2333" y="489"/>
                </a:lnTo>
                <a:lnTo>
                  <a:pt x="2333" y="489"/>
                </a:lnTo>
                <a:lnTo>
                  <a:pt x="2334" y="489"/>
                </a:lnTo>
                <a:lnTo>
                  <a:pt x="2335" y="489"/>
                </a:lnTo>
                <a:lnTo>
                  <a:pt x="2335" y="489"/>
                </a:lnTo>
                <a:lnTo>
                  <a:pt x="2335" y="489"/>
                </a:lnTo>
                <a:lnTo>
                  <a:pt x="2336" y="489"/>
                </a:lnTo>
                <a:lnTo>
                  <a:pt x="2336" y="489"/>
                </a:lnTo>
                <a:lnTo>
                  <a:pt x="2337" y="489"/>
                </a:lnTo>
                <a:lnTo>
                  <a:pt x="2337" y="489"/>
                </a:lnTo>
                <a:lnTo>
                  <a:pt x="2338" y="489"/>
                </a:lnTo>
                <a:lnTo>
                  <a:pt x="2338" y="489"/>
                </a:lnTo>
                <a:lnTo>
                  <a:pt x="2339" y="489"/>
                </a:lnTo>
                <a:lnTo>
                  <a:pt x="2340" y="489"/>
                </a:lnTo>
                <a:lnTo>
                  <a:pt x="2340" y="489"/>
                </a:lnTo>
                <a:lnTo>
                  <a:pt x="2341" y="488"/>
                </a:lnTo>
                <a:lnTo>
                  <a:pt x="2342" y="489"/>
                </a:lnTo>
                <a:lnTo>
                  <a:pt x="2342" y="489"/>
                </a:lnTo>
                <a:lnTo>
                  <a:pt x="2342" y="489"/>
                </a:lnTo>
                <a:lnTo>
                  <a:pt x="2342" y="489"/>
                </a:lnTo>
                <a:lnTo>
                  <a:pt x="2343" y="489"/>
                </a:lnTo>
                <a:lnTo>
                  <a:pt x="2343" y="489"/>
                </a:lnTo>
                <a:lnTo>
                  <a:pt x="2344" y="489"/>
                </a:lnTo>
                <a:lnTo>
                  <a:pt x="2345" y="489"/>
                </a:lnTo>
                <a:lnTo>
                  <a:pt x="2345" y="489"/>
                </a:lnTo>
                <a:lnTo>
                  <a:pt x="2346" y="489"/>
                </a:lnTo>
                <a:lnTo>
                  <a:pt x="2347" y="489"/>
                </a:lnTo>
                <a:lnTo>
                  <a:pt x="2347" y="489"/>
                </a:lnTo>
                <a:lnTo>
                  <a:pt x="2347" y="489"/>
                </a:lnTo>
                <a:lnTo>
                  <a:pt x="2347" y="489"/>
                </a:lnTo>
                <a:lnTo>
                  <a:pt x="2349" y="489"/>
                </a:lnTo>
                <a:lnTo>
                  <a:pt x="2349" y="489"/>
                </a:lnTo>
                <a:lnTo>
                  <a:pt x="2349" y="489"/>
                </a:lnTo>
                <a:lnTo>
                  <a:pt x="2350" y="488"/>
                </a:lnTo>
                <a:lnTo>
                  <a:pt x="2351" y="489"/>
                </a:lnTo>
                <a:lnTo>
                  <a:pt x="2351" y="489"/>
                </a:lnTo>
                <a:lnTo>
                  <a:pt x="2351" y="489"/>
                </a:lnTo>
                <a:lnTo>
                  <a:pt x="2351" y="489"/>
                </a:lnTo>
                <a:lnTo>
                  <a:pt x="2352" y="489"/>
                </a:lnTo>
                <a:lnTo>
                  <a:pt x="2352" y="489"/>
                </a:lnTo>
                <a:lnTo>
                  <a:pt x="2353" y="489"/>
                </a:lnTo>
                <a:lnTo>
                  <a:pt x="2353" y="489"/>
                </a:lnTo>
                <a:lnTo>
                  <a:pt x="2354" y="489"/>
                </a:lnTo>
                <a:lnTo>
                  <a:pt x="2354" y="489"/>
                </a:lnTo>
                <a:lnTo>
                  <a:pt x="2355" y="489"/>
                </a:lnTo>
                <a:lnTo>
                  <a:pt x="2355" y="489"/>
                </a:lnTo>
                <a:lnTo>
                  <a:pt x="2356" y="489"/>
                </a:lnTo>
                <a:lnTo>
                  <a:pt x="2356" y="489"/>
                </a:lnTo>
                <a:lnTo>
                  <a:pt x="2356" y="489"/>
                </a:lnTo>
                <a:lnTo>
                  <a:pt x="2357" y="489"/>
                </a:lnTo>
                <a:lnTo>
                  <a:pt x="2358" y="489"/>
                </a:lnTo>
                <a:lnTo>
                  <a:pt x="2358" y="489"/>
                </a:lnTo>
                <a:lnTo>
                  <a:pt x="2358" y="489"/>
                </a:lnTo>
                <a:lnTo>
                  <a:pt x="2359" y="489"/>
                </a:lnTo>
                <a:lnTo>
                  <a:pt x="2359" y="489"/>
                </a:lnTo>
                <a:lnTo>
                  <a:pt x="2360" y="489"/>
                </a:lnTo>
                <a:lnTo>
                  <a:pt x="2360" y="489"/>
                </a:lnTo>
                <a:lnTo>
                  <a:pt x="2361" y="489"/>
                </a:lnTo>
                <a:lnTo>
                  <a:pt x="2361" y="489"/>
                </a:lnTo>
                <a:lnTo>
                  <a:pt x="2362" y="489"/>
                </a:lnTo>
                <a:lnTo>
                  <a:pt x="2362" y="489"/>
                </a:lnTo>
                <a:lnTo>
                  <a:pt x="2363" y="489"/>
                </a:lnTo>
                <a:lnTo>
                  <a:pt x="2363" y="489"/>
                </a:lnTo>
                <a:lnTo>
                  <a:pt x="2363" y="489"/>
                </a:lnTo>
                <a:lnTo>
                  <a:pt x="2363" y="489"/>
                </a:lnTo>
                <a:lnTo>
                  <a:pt x="2364" y="489"/>
                </a:lnTo>
                <a:lnTo>
                  <a:pt x="2365" y="489"/>
                </a:lnTo>
                <a:lnTo>
                  <a:pt x="2365" y="489"/>
                </a:lnTo>
                <a:lnTo>
                  <a:pt x="2366" y="489"/>
                </a:lnTo>
                <a:lnTo>
                  <a:pt x="2366" y="490"/>
                </a:lnTo>
                <a:lnTo>
                  <a:pt x="2366" y="489"/>
                </a:lnTo>
                <a:lnTo>
                  <a:pt x="2367" y="489"/>
                </a:lnTo>
                <a:lnTo>
                  <a:pt x="2367" y="490"/>
                </a:lnTo>
                <a:lnTo>
                  <a:pt x="2368" y="489"/>
                </a:lnTo>
                <a:lnTo>
                  <a:pt x="2368" y="490"/>
                </a:lnTo>
                <a:lnTo>
                  <a:pt x="2369" y="490"/>
                </a:lnTo>
                <a:lnTo>
                  <a:pt x="2369" y="489"/>
                </a:lnTo>
                <a:lnTo>
                  <a:pt x="2370" y="490"/>
                </a:lnTo>
                <a:lnTo>
                  <a:pt x="2370" y="490"/>
                </a:lnTo>
                <a:lnTo>
                  <a:pt x="2370" y="490"/>
                </a:lnTo>
                <a:lnTo>
                  <a:pt x="2370" y="490"/>
                </a:lnTo>
                <a:lnTo>
                  <a:pt x="2372" y="489"/>
                </a:lnTo>
                <a:lnTo>
                  <a:pt x="2372" y="489"/>
                </a:lnTo>
                <a:lnTo>
                  <a:pt x="2372" y="489"/>
                </a:lnTo>
                <a:lnTo>
                  <a:pt x="2373" y="489"/>
                </a:lnTo>
                <a:lnTo>
                  <a:pt x="2374" y="489"/>
                </a:lnTo>
                <a:lnTo>
                  <a:pt x="2374" y="489"/>
                </a:lnTo>
                <a:lnTo>
                  <a:pt x="2374" y="490"/>
                </a:lnTo>
                <a:lnTo>
                  <a:pt x="2374" y="490"/>
                </a:lnTo>
                <a:lnTo>
                  <a:pt x="2374" y="490"/>
                </a:lnTo>
                <a:lnTo>
                  <a:pt x="2375" y="490"/>
                </a:lnTo>
                <a:lnTo>
                  <a:pt x="2376" y="490"/>
                </a:lnTo>
                <a:lnTo>
                  <a:pt x="2376" y="490"/>
                </a:lnTo>
                <a:lnTo>
                  <a:pt x="2377" y="489"/>
                </a:lnTo>
                <a:lnTo>
                  <a:pt x="2377" y="490"/>
                </a:lnTo>
                <a:lnTo>
                  <a:pt x="2378" y="490"/>
                </a:lnTo>
                <a:lnTo>
                  <a:pt x="2378" y="490"/>
                </a:lnTo>
                <a:lnTo>
                  <a:pt x="2378" y="489"/>
                </a:lnTo>
                <a:lnTo>
                  <a:pt x="2379" y="489"/>
                </a:lnTo>
                <a:lnTo>
                  <a:pt x="2379" y="489"/>
                </a:lnTo>
                <a:lnTo>
                  <a:pt x="2379" y="489"/>
                </a:lnTo>
                <a:lnTo>
                  <a:pt x="2380" y="489"/>
                </a:lnTo>
                <a:lnTo>
                  <a:pt x="2381" y="489"/>
                </a:lnTo>
                <a:lnTo>
                  <a:pt x="2381" y="489"/>
                </a:lnTo>
                <a:lnTo>
                  <a:pt x="2382" y="489"/>
                </a:lnTo>
                <a:lnTo>
                  <a:pt x="2382" y="490"/>
                </a:lnTo>
                <a:lnTo>
                  <a:pt x="2382" y="490"/>
                </a:lnTo>
                <a:lnTo>
                  <a:pt x="2382" y="490"/>
                </a:lnTo>
                <a:lnTo>
                  <a:pt x="2383" y="490"/>
                </a:lnTo>
                <a:lnTo>
                  <a:pt x="2384" y="490"/>
                </a:lnTo>
                <a:lnTo>
                  <a:pt x="2384" y="490"/>
                </a:lnTo>
                <a:lnTo>
                  <a:pt x="2385" y="490"/>
                </a:lnTo>
                <a:lnTo>
                  <a:pt x="2385" y="490"/>
                </a:lnTo>
                <a:lnTo>
                  <a:pt x="2386" y="490"/>
                </a:lnTo>
                <a:lnTo>
                  <a:pt x="2386" y="490"/>
                </a:lnTo>
                <a:lnTo>
                  <a:pt x="2386" y="490"/>
                </a:lnTo>
                <a:lnTo>
                  <a:pt x="2387" y="490"/>
                </a:lnTo>
                <a:lnTo>
                  <a:pt x="2388" y="489"/>
                </a:lnTo>
                <a:lnTo>
                  <a:pt x="2388" y="490"/>
                </a:lnTo>
                <a:lnTo>
                  <a:pt x="2388" y="489"/>
                </a:lnTo>
                <a:lnTo>
                  <a:pt x="2390" y="489"/>
                </a:lnTo>
                <a:lnTo>
                  <a:pt x="2390" y="489"/>
                </a:lnTo>
                <a:lnTo>
                  <a:pt x="2390" y="489"/>
                </a:lnTo>
                <a:lnTo>
                  <a:pt x="2391" y="489"/>
                </a:lnTo>
                <a:lnTo>
                  <a:pt x="2391" y="489"/>
                </a:lnTo>
                <a:lnTo>
                  <a:pt x="2391" y="489"/>
                </a:lnTo>
                <a:lnTo>
                  <a:pt x="2392" y="489"/>
                </a:lnTo>
                <a:lnTo>
                  <a:pt x="2393" y="489"/>
                </a:lnTo>
                <a:lnTo>
                  <a:pt x="2393" y="489"/>
                </a:lnTo>
                <a:lnTo>
                  <a:pt x="2394" y="489"/>
                </a:lnTo>
                <a:lnTo>
                  <a:pt x="2394" y="489"/>
                </a:lnTo>
                <a:lnTo>
                  <a:pt x="2395" y="490"/>
                </a:lnTo>
                <a:lnTo>
                  <a:pt x="2395" y="489"/>
                </a:lnTo>
                <a:lnTo>
                  <a:pt x="2396" y="489"/>
                </a:lnTo>
                <a:lnTo>
                  <a:pt x="2397" y="490"/>
                </a:lnTo>
                <a:lnTo>
                  <a:pt x="2397" y="490"/>
                </a:lnTo>
                <a:lnTo>
                  <a:pt x="2398" y="490"/>
                </a:lnTo>
                <a:lnTo>
                  <a:pt x="2398" y="490"/>
                </a:lnTo>
                <a:lnTo>
                  <a:pt x="2398" y="490"/>
                </a:lnTo>
                <a:lnTo>
                  <a:pt x="2399" y="490"/>
                </a:lnTo>
                <a:lnTo>
                  <a:pt x="2399" y="490"/>
                </a:lnTo>
                <a:lnTo>
                  <a:pt x="2400" y="490"/>
                </a:lnTo>
                <a:lnTo>
                  <a:pt x="2400" y="490"/>
                </a:lnTo>
                <a:lnTo>
                  <a:pt x="2400" y="490"/>
                </a:lnTo>
                <a:lnTo>
                  <a:pt x="2401" y="490"/>
                </a:lnTo>
                <a:lnTo>
                  <a:pt x="2402" y="490"/>
                </a:lnTo>
                <a:lnTo>
                  <a:pt x="2402" y="490"/>
                </a:lnTo>
                <a:lnTo>
                  <a:pt x="2402" y="490"/>
                </a:lnTo>
                <a:lnTo>
                  <a:pt x="2404" y="489"/>
                </a:lnTo>
                <a:lnTo>
                  <a:pt x="2404" y="489"/>
                </a:lnTo>
                <a:lnTo>
                  <a:pt x="2404" y="489"/>
                </a:lnTo>
                <a:lnTo>
                  <a:pt x="2405" y="489"/>
                </a:lnTo>
                <a:lnTo>
                  <a:pt x="2405" y="489"/>
                </a:lnTo>
                <a:lnTo>
                  <a:pt x="2406" y="489"/>
                </a:lnTo>
                <a:lnTo>
                  <a:pt x="2406" y="489"/>
                </a:lnTo>
                <a:lnTo>
                  <a:pt x="2406" y="489"/>
                </a:lnTo>
                <a:lnTo>
                  <a:pt x="2407" y="489"/>
                </a:lnTo>
                <a:lnTo>
                  <a:pt x="2408" y="489"/>
                </a:lnTo>
                <a:lnTo>
                  <a:pt x="2408" y="489"/>
                </a:lnTo>
                <a:lnTo>
                  <a:pt x="2408" y="489"/>
                </a:lnTo>
                <a:lnTo>
                  <a:pt x="2409" y="489"/>
                </a:lnTo>
                <a:lnTo>
                  <a:pt x="2409" y="489"/>
                </a:lnTo>
                <a:lnTo>
                  <a:pt x="2410" y="489"/>
                </a:lnTo>
                <a:lnTo>
                  <a:pt x="2410" y="489"/>
                </a:lnTo>
                <a:lnTo>
                  <a:pt x="2411" y="489"/>
                </a:lnTo>
                <a:lnTo>
                  <a:pt x="2411" y="489"/>
                </a:lnTo>
                <a:lnTo>
                  <a:pt x="2411" y="489"/>
                </a:lnTo>
                <a:lnTo>
                  <a:pt x="2413" y="489"/>
                </a:lnTo>
                <a:lnTo>
                  <a:pt x="2413" y="489"/>
                </a:lnTo>
                <a:lnTo>
                  <a:pt x="2413" y="489"/>
                </a:lnTo>
                <a:lnTo>
                  <a:pt x="2414" y="489"/>
                </a:lnTo>
                <a:lnTo>
                  <a:pt x="2414" y="489"/>
                </a:lnTo>
                <a:lnTo>
                  <a:pt x="2414" y="489"/>
                </a:lnTo>
                <a:lnTo>
                  <a:pt x="2415" y="489"/>
                </a:lnTo>
                <a:lnTo>
                  <a:pt x="2416" y="489"/>
                </a:lnTo>
                <a:lnTo>
                  <a:pt x="2416" y="489"/>
                </a:lnTo>
                <a:lnTo>
                  <a:pt x="2417" y="489"/>
                </a:lnTo>
                <a:lnTo>
                  <a:pt x="2417" y="489"/>
                </a:lnTo>
                <a:lnTo>
                  <a:pt x="2418" y="490"/>
                </a:lnTo>
                <a:lnTo>
                  <a:pt x="2418" y="490"/>
                </a:lnTo>
                <a:lnTo>
                  <a:pt x="2418" y="490"/>
                </a:lnTo>
                <a:lnTo>
                  <a:pt x="2420" y="489"/>
                </a:lnTo>
                <a:lnTo>
                  <a:pt x="2420" y="489"/>
                </a:lnTo>
                <a:lnTo>
                  <a:pt x="2420" y="489"/>
                </a:lnTo>
                <a:lnTo>
                  <a:pt x="2421" y="489"/>
                </a:lnTo>
                <a:lnTo>
                  <a:pt x="2421" y="489"/>
                </a:lnTo>
                <a:lnTo>
                  <a:pt x="2422" y="489"/>
                </a:lnTo>
                <a:lnTo>
                  <a:pt x="2422" y="489"/>
                </a:lnTo>
                <a:lnTo>
                  <a:pt x="2423" y="489"/>
                </a:lnTo>
                <a:lnTo>
                  <a:pt x="2424" y="489"/>
                </a:lnTo>
                <a:lnTo>
                  <a:pt x="2425" y="489"/>
                </a:lnTo>
                <a:lnTo>
                  <a:pt x="2425" y="489"/>
                </a:lnTo>
                <a:lnTo>
                  <a:pt x="2425" y="489"/>
                </a:lnTo>
                <a:lnTo>
                  <a:pt x="2427" y="489"/>
                </a:lnTo>
                <a:lnTo>
                  <a:pt x="2427" y="489"/>
                </a:lnTo>
                <a:lnTo>
                  <a:pt x="2427" y="489"/>
                </a:lnTo>
                <a:lnTo>
                  <a:pt x="2429" y="489"/>
                </a:lnTo>
                <a:lnTo>
                  <a:pt x="2429" y="489"/>
                </a:lnTo>
                <a:lnTo>
                  <a:pt x="2429" y="489"/>
                </a:lnTo>
                <a:lnTo>
                  <a:pt x="2429" y="489"/>
                </a:lnTo>
                <a:lnTo>
                  <a:pt x="2430" y="489"/>
                </a:lnTo>
                <a:lnTo>
                  <a:pt x="2430" y="489"/>
                </a:lnTo>
                <a:lnTo>
                  <a:pt x="2431" y="489"/>
                </a:lnTo>
                <a:lnTo>
                  <a:pt x="2431" y="489"/>
                </a:lnTo>
                <a:lnTo>
                  <a:pt x="2432" y="488"/>
                </a:lnTo>
                <a:lnTo>
                  <a:pt x="2432" y="488"/>
                </a:lnTo>
                <a:lnTo>
                  <a:pt x="2433" y="488"/>
                </a:lnTo>
                <a:lnTo>
                  <a:pt x="2434" y="488"/>
                </a:lnTo>
                <a:lnTo>
                  <a:pt x="2434" y="488"/>
                </a:lnTo>
                <a:lnTo>
                  <a:pt x="2436" y="488"/>
                </a:lnTo>
                <a:lnTo>
                  <a:pt x="2436" y="487"/>
                </a:lnTo>
                <a:lnTo>
                  <a:pt x="2436" y="488"/>
                </a:lnTo>
                <a:lnTo>
                  <a:pt x="2437" y="487"/>
                </a:lnTo>
                <a:lnTo>
                  <a:pt x="2437" y="487"/>
                </a:lnTo>
                <a:lnTo>
                  <a:pt x="2438" y="487"/>
                </a:lnTo>
                <a:lnTo>
                  <a:pt x="2438" y="488"/>
                </a:lnTo>
                <a:lnTo>
                  <a:pt x="2439" y="487"/>
                </a:lnTo>
                <a:lnTo>
                  <a:pt x="2439" y="487"/>
                </a:lnTo>
                <a:lnTo>
                  <a:pt x="2440" y="487"/>
                </a:lnTo>
                <a:lnTo>
                  <a:pt x="2441" y="488"/>
                </a:lnTo>
                <a:lnTo>
                  <a:pt x="2441" y="488"/>
                </a:lnTo>
                <a:lnTo>
                  <a:pt x="2441" y="488"/>
                </a:lnTo>
                <a:lnTo>
                  <a:pt x="2442" y="488"/>
                </a:lnTo>
                <a:lnTo>
                  <a:pt x="2442" y="487"/>
                </a:lnTo>
                <a:lnTo>
                  <a:pt x="2443" y="487"/>
                </a:lnTo>
                <a:lnTo>
                  <a:pt x="2443" y="487"/>
                </a:lnTo>
                <a:lnTo>
                  <a:pt x="2444" y="487"/>
                </a:lnTo>
                <a:lnTo>
                  <a:pt x="2445" y="487"/>
                </a:lnTo>
                <a:lnTo>
                  <a:pt x="2445" y="487"/>
                </a:lnTo>
                <a:lnTo>
                  <a:pt x="2445" y="487"/>
                </a:lnTo>
                <a:lnTo>
                  <a:pt x="2445" y="488"/>
                </a:lnTo>
                <a:lnTo>
                  <a:pt x="2445" y="487"/>
                </a:lnTo>
                <a:lnTo>
                  <a:pt x="2446" y="487"/>
                </a:lnTo>
                <a:lnTo>
                  <a:pt x="2447" y="487"/>
                </a:lnTo>
                <a:lnTo>
                  <a:pt x="2447" y="487"/>
                </a:lnTo>
                <a:lnTo>
                  <a:pt x="2448" y="488"/>
                </a:lnTo>
                <a:lnTo>
                  <a:pt x="2449" y="488"/>
                </a:lnTo>
                <a:lnTo>
                  <a:pt x="2449" y="488"/>
                </a:lnTo>
                <a:lnTo>
                  <a:pt x="2450" y="488"/>
                </a:lnTo>
                <a:lnTo>
                  <a:pt x="2450" y="488"/>
                </a:lnTo>
                <a:lnTo>
                  <a:pt x="2450" y="488"/>
                </a:lnTo>
                <a:lnTo>
                  <a:pt x="2450" y="488"/>
                </a:lnTo>
                <a:lnTo>
                  <a:pt x="2451" y="487"/>
                </a:lnTo>
                <a:lnTo>
                  <a:pt x="2452" y="487"/>
                </a:lnTo>
                <a:lnTo>
                  <a:pt x="2452" y="487"/>
                </a:lnTo>
                <a:lnTo>
                  <a:pt x="2453" y="488"/>
                </a:lnTo>
                <a:lnTo>
                  <a:pt x="2453" y="487"/>
                </a:lnTo>
                <a:lnTo>
                  <a:pt x="2453" y="487"/>
                </a:lnTo>
                <a:lnTo>
                  <a:pt x="2453" y="487"/>
                </a:lnTo>
                <a:lnTo>
                  <a:pt x="2454" y="487"/>
                </a:lnTo>
                <a:lnTo>
                  <a:pt x="2455" y="487"/>
                </a:lnTo>
                <a:lnTo>
                  <a:pt x="2456" y="487"/>
                </a:lnTo>
                <a:lnTo>
                  <a:pt x="2457" y="487"/>
                </a:lnTo>
                <a:lnTo>
                  <a:pt x="2457" y="487"/>
                </a:lnTo>
                <a:lnTo>
                  <a:pt x="2457" y="487"/>
                </a:lnTo>
                <a:lnTo>
                  <a:pt x="2457" y="487"/>
                </a:lnTo>
                <a:lnTo>
                  <a:pt x="2459" y="487"/>
                </a:lnTo>
                <a:lnTo>
                  <a:pt x="2459" y="487"/>
                </a:lnTo>
                <a:lnTo>
                  <a:pt x="2460" y="487"/>
                </a:lnTo>
                <a:lnTo>
                  <a:pt x="2461" y="487"/>
                </a:lnTo>
                <a:lnTo>
                  <a:pt x="2461" y="487"/>
                </a:lnTo>
                <a:lnTo>
                  <a:pt x="2461" y="487"/>
                </a:lnTo>
                <a:lnTo>
                  <a:pt x="2462" y="487"/>
                </a:lnTo>
                <a:lnTo>
                  <a:pt x="2462" y="487"/>
                </a:lnTo>
                <a:lnTo>
                  <a:pt x="2463" y="487"/>
                </a:lnTo>
                <a:lnTo>
                  <a:pt x="2464" y="487"/>
                </a:lnTo>
                <a:lnTo>
                  <a:pt x="2464" y="487"/>
                </a:lnTo>
                <a:lnTo>
                  <a:pt x="2465" y="487"/>
                </a:lnTo>
                <a:lnTo>
                  <a:pt x="2465" y="487"/>
                </a:lnTo>
                <a:lnTo>
                  <a:pt x="2465" y="487"/>
                </a:lnTo>
                <a:lnTo>
                  <a:pt x="2466" y="487"/>
                </a:lnTo>
                <a:lnTo>
                  <a:pt x="2466" y="487"/>
                </a:lnTo>
                <a:lnTo>
                  <a:pt x="2467" y="487"/>
                </a:lnTo>
                <a:lnTo>
                  <a:pt x="2468" y="487"/>
                </a:lnTo>
                <a:lnTo>
                  <a:pt x="2468" y="487"/>
                </a:lnTo>
                <a:lnTo>
                  <a:pt x="2468" y="487"/>
                </a:lnTo>
                <a:lnTo>
                  <a:pt x="2469" y="487"/>
                </a:lnTo>
                <a:lnTo>
                  <a:pt x="2469" y="487"/>
                </a:lnTo>
                <a:lnTo>
                  <a:pt x="2469" y="487"/>
                </a:lnTo>
                <a:lnTo>
                  <a:pt x="2470" y="487"/>
                </a:lnTo>
                <a:lnTo>
                  <a:pt x="2471" y="487"/>
                </a:lnTo>
                <a:lnTo>
                  <a:pt x="2471" y="487"/>
                </a:lnTo>
                <a:lnTo>
                  <a:pt x="2471" y="487"/>
                </a:lnTo>
                <a:lnTo>
                  <a:pt x="2473" y="488"/>
                </a:lnTo>
                <a:lnTo>
                  <a:pt x="2473" y="488"/>
                </a:lnTo>
                <a:lnTo>
                  <a:pt x="2473" y="488"/>
                </a:lnTo>
                <a:lnTo>
                  <a:pt x="2475" y="488"/>
                </a:lnTo>
                <a:lnTo>
                  <a:pt x="2475" y="488"/>
                </a:lnTo>
                <a:lnTo>
                  <a:pt x="2475" y="488"/>
                </a:lnTo>
                <a:lnTo>
                  <a:pt x="2476" y="488"/>
                </a:lnTo>
                <a:lnTo>
                  <a:pt x="2476" y="488"/>
                </a:lnTo>
                <a:lnTo>
                  <a:pt x="2477" y="488"/>
                </a:lnTo>
                <a:lnTo>
                  <a:pt x="2477" y="488"/>
                </a:lnTo>
                <a:lnTo>
                  <a:pt x="2477" y="488"/>
                </a:lnTo>
                <a:lnTo>
                  <a:pt x="2478" y="488"/>
                </a:lnTo>
                <a:lnTo>
                  <a:pt x="2478" y="488"/>
                </a:lnTo>
                <a:lnTo>
                  <a:pt x="2479" y="488"/>
                </a:lnTo>
                <a:lnTo>
                  <a:pt x="2479" y="488"/>
                </a:lnTo>
                <a:lnTo>
                  <a:pt x="2480" y="488"/>
                </a:lnTo>
                <a:lnTo>
                  <a:pt x="2480" y="488"/>
                </a:lnTo>
                <a:lnTo>
                  <a:pt x="2480" y="488"/>
                </a:lnTo>
                <a:lnTo>
                  <a:pt x="2481" y="488"/>
                </a:lnTo>
                <a:lnTo>
                  <a:pt x="2482" y="487"/>
                </a:lnTo>
                <a:lnTo>
                  <a:pt x="2482" y="488"/>
                </a:lnTo>
                <a:lnTo>
                  <a:pt x="2482" y="488"/>
                </a:lnTo>
                <a:lnTo>
                  <a:pt x="2482" y="487"/>
                </a:lnTo>
                <a:lnTo>
                  <a:pt x="2484" y="488"/>
                </a:lnTo>
                <a:lnTo>
                  <a:pt x="2484" y="488"/>
                </a:lnTo>
                <a:lnTo>
                  <a:pt x="2484" y="488"/>
                </a:lnTo>
                <a:lnTo>
                  <a:pt x="2485" y="487"/>
                </a:lnTo>
                <a:lnTo>
                  <a:pt x="2485" y="487"/>
                </a:lnTo>
                <a:lnTo>
                  <a:pt x="2486" y="487"/>
                </a:lnTo>
                <a:lnTo>
                  <a:pt x="2487" y="487"/>
                </a:lnTo>
                <a:lnTo>
                  <a:pt x="2487" y="487"/>
                </a:lnTo>
                <a:lnTo>
                  <a:pt x="2488" y="487"/>
                </a:lnTo>
                <a:lnTo>
                  <a:pt x="2488" y="488"/>
                </a:lnTo>
                <a:lnTo>
                  <a:pt x="2489" y="487"/>
                </a:lnTo>
                <a:lnTo>
                  <a:pt x="2489" y="487"/>
                </a:lnTo>
                <a:lnTo>
                  <a:pt x="2489" y="487"/>
                </a:lnTo>
                <a:lnTo>
                  <a:pt x="2490" y="487"/>
                </a:lnTo>
                <a:lnTo>
                  <a:pt x="2491" y="487"/>
                </a:lnTo>
                <a:lnTo>
                  <a:pt x="2491" y="487"/>
                </a:lnTo>
                <a:lnTo>
                  <a:pt x="2491" y="487"/>
                </a:lnTo>
                <a:lnTo>
                  <a:pt x="2492" y="488"/>
                </a:lnTo>
                <a:lnTo>
                  <a:pt x="2492" y="488"/>
                </a:lnTo>
                <a:lnTo>
                  <a:pt x="2493" y="488"/>
                </a:lnTo>
                <a:lnTo>
                  <a:pt x="2494" y="487"/>
                </a:lnTo>
                <a:lnTo>
                  <a:pt x="2494" y="488"/>
                </a:lnTo>
                <a:lnTo>
                  <a:pt x="2494" y="488"/>
                </a:lnTo>
                <a:lnTo>
                  <a:pt x="2495" y="488"/>
                </a:lnTo>
                <a:lnTo>
                  <a:pt x="2496" y="488"/>
                </a:lnTo>
                <a:lnTo>
                  <a:pt x="2496" y="488"/>
                </a:lnTo>
                <a:lnTo>
                  <a:pt x="2496" y="488"/>
                </a:lnTo>
                <a:lnTo>
                  <a:pt x="2496" y="488"/>
                </a:lnTo>
                <a:lnTo>
                  <a:pt x="2498" y="488"/>
                </a:lnTo>
                <a:lnTo>
                  <a:pt x="2498" y="488"/>
                </a:lnTo>
                <a:lnTo>
                  <a:pt x="2498" y="488"/>
                </a:lnTo>
                <a:lnTo>
                  <a:pt x="2499" y="489"/>
                </a:lnTo>
                <a:lnTo>
                  <a:pt x="2500" y="488"/>
                </a:lnTo>
                <a:lnTo>
                  <a:pt x="2500" y="488"/>
                </a:lnTo>
                <a:lnTo>
                  <a:pt x="2500" y="488"/>
                </a:lnTo>
                <a:lnTo>
                  <a:pt x="2501" y="489"/>
                </a:lnTo>
                <a:lnTo>
                  <a:pt x="2501" y="489"/>
                </a:lnTo>
                <a:lnTo>
                  <a:pt x="2502" y="489"/>
                </a:lnTo>
                <a:lnTo>
                  <a:pt x="2503" y="488"/>
                </a:lnTo>
                <a:lnTo>
                  <a:pt x="2503" y="488"/>
                </a:lnTo>
                <a:lnTo>
                  <a:pt x="2504" y="488"/>
                </a:lnTo>
                <a:lnTo>
                  <a:pt x="2504" y="488"/>
                </a:lnTo>
                <a:lnTo>
                  <a:pt x="2505" y="489"/>
                </a:lnTo>
                <a:lnTo>
                  <a:pt x="2505" y="489"/>
                </a:lnTo>
                <a:lnTo>
                  <a:pt x="2505" y="489"/>
                </a:lnTo>
                <a:lnTo>
                  <a:pt x="2505" y="489"/>
                </a:lnTo>
                <a:lnTo>
                  <a:pt x="2507" y="489"/>
                </a:lnTo>
                <a:lnTo>
                  <a:pt x="2507" y="489"/>
                </a:lnTo>
                <a:lnTo>
                  <a:pt x="2507" y="489"/>
                </a:lnTo>
                <a:lnTo>
                  <a:pt x="2507" y="489"/>
                </a:lnTo>
                <a:lnTo>
                  <a:pt x="2508" y="489"/>
                </a:lnTo>
                <a:lnTo>
                  <a:pt x="2508" y="489"/>
                </a:lnTo>
                <a:lnTo>
                  <a:pt x="2508" y="489"/>
                </a:lnTo>
                <a:lnTo>
                  <a:pt x="2509" y="489"/>
                </a:lnTo>
                <a:lnTo>
                  <a:pt x="2510" y="488"/>
                </a:lnTo>
                <a:lnTo>
                  <a:pt x="2510" y="488"/>
                </a:lnTo>
                <a:lnTo>
                  <a:pt x="2511" y="488"/>
                </a:lnTo>
                <a:lnTo>
                  <a:pt x="2511" y="488"/>
                </a:lnTo>
                <a:lnTo>
                  <a:pt x="2512" y="489"/>
                </a:lnTo>
                <a:lnTo>
                  <a:pt x="2512" y="489"/>
                </a:lnTo>
                <a:lnTo>
                  <a:pt x="2512" y="489"/>
                </a:lnTo>
                <a:lnTo>
                  <a:pt x="2513" y="489"/>
                </a:lnTo>
                <a:lnTo>
                  <a:pt x="2513" y="488"/>
                </a:lnTo>
                <a:lnTo>
                  <a:pt x="2514" y="489"/>
                </a:lnTo>
                <a:lnTo>
                  <a:pt x="2514" y="489"/>
                </a:lnTo>
                <a:lnTo>
                  <a:pt x="2515" y="488"/>
                </a:lnTo>
                <a:lnTo>
                  <a:pt x="2516" y="488"/>
                </a:lnTo>
                <a:lnTo>
                  <a:pt x="2516" y="488"/>
                </a:lnTo>
                <a:lnTo>
                  <a:pt x="2516" y="488"/>
                </a:lnTo>
                <a:lnTo>
                  <a:pt x="2517" y="488"/>
                </a:lnTo>
                <a:lnTo>
                  <a:pt x="2517" y="488"/>
                </a:lnTo>
                <a:lnTo>
                  <a:pt x="2517" y="488"/>
                </a:lnTo>
                <a:lnTo>
                  <a:pt x="2519" y="489"/>
                </a:lnTo>
                <a:lnTo>
                  <a:pt x="2519" y="489"/>
                </a:lnTo>
                <a:lnTo>
                  <a:pt x="2520" y="489"/>
                </a:lnTo>
                <a:lnTo>
                  <a:pt x="2520" y="489"/>
                </a:lnTo>
                <a:lnTo>
                  <a:pt x="2521" y="489"/>
                </a:lnTo>
                <a:lnTo>
                  <a:pt x="2521" y="489"/>
                </a:lnTo>
                <a:lnTo>
                  <a:pt x="2523" y="489"/>
                </a:lnTo>
                <a:lnTo>
                  <a:pt x="2523" y="489"/>
                </a:lnTo>
                <a:lnTo>
                  <a:pt x="2524" y="489"/>
                </a:lnTo>
                <a:lnTo>
                  <a:pt x="2524" y="489"/>
                </a:lnTo>
                <a:lnTo>
                  <a:pt x="2525" y="489"/>
                </a:lnTo>
                <a:lnTo>
                  <a:pt x="2525" y="489"/>
                </a:lnTo>
                <a:lnTo>
                  <a:pt x="2526" y="489"/>
                </a:lnTo>
                <a:lnTo>
                  <a:pt x="2526" y="489"/>
                </a:lnTo>
                <a:lnTo>
                  <a:pt x="2528" y="489"/>
                </a:lnTo>
                <a:lnTo>
                  <a:pt x="2528" y="489"/>
                </a:lnTo>
                <a:lnTo>
                  <a:pt x="2528" y="489"/>
                </a:lnTo>
                <a:lnTo>
                  <a:pt x="2528" y="489"/>
                </a:lnTo>
                <a:lnTo>
                  <a:pt x="2529" y="489"/>
                </a:lnTo>
                <a:lnTo>
                  <a:pt x="2530" y="489"/>
                </a:lnTo>
                <a:lnTo>
                  <a:pt x="2530" y="489"/>
                </a:lnTo>
                <a:lnTo>
                  <a:pt x="2531" y="489"/>
                </a:lnTo>
                <a:lnTo>
                  <a:pt x="2532" y="489"/>
                </a:lnTo>
                <a:lnTo>
                  <a:pt x="2532" y="489"/>
                </a:lnTo>
                <a:lnTo>
                  <a:pt x="2532" y="489"/>
                </a:lnTo>
                <a:lnTo>
                  <a:pt x="2532" y="489"/>
                </a:lnTo>
                <a:lnTo>
                  <a:pt x="2533" y="489"/>
                </a:lnTo>
                <a:lnTo>
                  <a:pt x="2533" y="489"/>
                </a:lnTo>
                <a:lnTo>
                  <a:pt x="2534" y="489"/>
                </a:lnTo>
                <a:lnTo>
                  <a:pt x="2534" y="489"/>
                </a:lnTo>
                <a:lnTo>
                  <a:pt x="2535" y="489"/>
                </a:lnTo>
                <a:lnTo>
                  <a:pt x="2535" y="489"/>
                </a:lnTo>
                <a:lnTo>
                  <a:pt x="2535" y="489"/>
                </a:lnTo>
                <a:lnTo>
                  <a:pt x="2536" y="489"/>
                </a:lnTo>
                <a:lnTo>
                  <a:pt x="2536" y="489"/>
                </a:lnTo>
                <a:lnTo>
                  <a:pt x="2537" y="489"/>
                </a:lnTo>
                <a:lnTo>
                  <a:pt x="2537" y="489"/>
                </a:lnTo>
                <a:lnTo>
                  <a:pt x="2538" y="489"/>
                </a:lnTo>
                <a:lnTo>
                  <a:pt x="2539" y="489"/>
                </a:lnTo>
                <a:lnTo>
                  <a:pt x="2539" y="489"/>
                </a:lnTo>
                <a:lnTo>
                  <a:pt x="2540" y="489"/>
                </a:lnTo>
                <a:lnTo>
                  <a:pt x="2540" y="489"/>
                </a:lnTo>
                <a:lnTo>
                  <a:pt x="2540" y="489"/>
                </a:lnTo>
                <a:lnTo>
                  <a:pt x="2541" y="489"/>
                </a:lnTo>
                <a:lnTo>
                  <a:pt x="2542" y="489"/>
                </a:lnTo>
                <a:lnTo>
                  <a:pt x="2542" y="489"/>
                </a:lnTo>
                <a:lnTo>
                  <a:pt x="2542" y="489"/>
                </a:lnTo>
                <a:lnTo>
                  <a:pt x="2543" y="489"/>
                </a:lnTo>
                <a:lnTo>
                  <a:pt x="2543" y="489"/>
                </a:lnTo>
                <a:lnTo>
                  <a:pt x="2544" y="489"/>
                </a:lnTo>
                <a:lnTo>
                  <a:pt x="2544" y="489"/>
                </a:lnTo>
                <a:lnTo>
                  <a:pt x="2544" y="489"/>
                </a:lnTo>
                <a:lnTo>
                  <a:pt x="2545" y="489"/>
                </a:lnTo>
                <a:lnTo>
                  <a:pt x="2546" y="489"/>
                </a:lnTo>
                <a:lnTo>
                  <a:pt x="2546" y="489"/>
                </a:lnTo>
                <a:lnTo>
                  <a:pt x="2546" y="489"/>
                </a:lnTo>
                <a:lnTo>
                  <a:pt x="2547" y="490"/>
                </a:lnTo>
                <a:lnTo>
                  <a:pt x="2548" y="490"/>
                </a:lnTo>
                <a:lnTo>
                  <a:pt x="2549" y="490"/>
                </a:lnTo>
                <a:lnTo>
                  <a:pt x="2549" y="490"/>
                </a:lnTo>
                <a:lnTo>
                  <a:pt x="2550" y="490"/>
                </a:lnTo>
                <a:lnTo>
                  <a:pt x="2550" y="489"/>
                </a:lnTo>
                <a:lnTo>
                  <a:pt x="2551" y="490"/>
                </a:lnTo>
                <a:lnTo>
                  <a:pt x="2551" y="490"/>
                </a:lnTo>
                <a:lnTo>
                  <a:pt x="2551" y="490"/>
                </a:lnTo>
                <a:lnTo>
                  <a:pt x="2552" y="490"/>
                </a:lnTo>
                <a:lnTo>
                  <a:pt x="2553" y="490"/>
                </a:lnTo>
                <a:lnTo>
                  <a:pt x="2553" y="490"/>
                </a:lnTo>
                <a:lnTo>
                  <a:pt x="2553" y="490"/>
                </a:lnTo>
                <a:lnTo>
                  <a:pt x="2554" y="489"/>
                </a:lnTo>
                <a:lnTo>
                  <a:pt x="2555" y="489"/>
                </a:lnTo>
                <a:lnTo>
                  <a:pt x="2555" y="489"/>
                </a:lnTo>
                <a:lnTo>
                  <a:pt x="2555" y="489"/>
                </a:lnTo>
                <a:lnTo>
                  <a:pt x="2555" y="490"/>
                </a:lnTo>
                <a:lnTo>
                  <a:pt x="2556" y="489"/>
                </a:lnTo>
                <a:lnTo>
                  <a:pt x="2557" y="489"/>
                </a:lnTo>
                <a:lnTo>
                  <a:pt x="2557" y="489"/>
                </a:lnTo>
                <a:lnTo>
                  <a:pt x="2558" y="490"/>
                </a:lnTo>
                <a:lnTo>
                  <a:pt x="2558" y="490"/>
                </a:lnTo>
                <a:lnTo>
                  <a:pt x="2559" y="490"/>
                </a:lnTo>
                <a:lnTo>
                  <a:pt x="2559" y="490"/>
                </a:lnTo>
                <a:lnTo>
                  <a:pt x="2560" y="489"/>
                </a:lnTo>
                <a:lnTo>
                  <a:pt x="2560" y="489"/>
                </a:lnTo>
                <a:lnTo>
                  <a:pt x="2562" y="490"/>
                </a:lnTo>
                <a:lnTo>
                  <a:pt x="2562" y="490"/>
                </a:lnTo>
                <a:lnTo>
                  <a:pt x="2563" y="489"/>
                </a:lnTo>
                <a:lnTo>
                  <a:pt x="2563" y="490"/>
                </a:lnTo>
                <a:lnTo>
                  <a:pt x="2563" y="490"/>
                </a:lnTo>
                <a:lnTo>
                  <a:pt x="2564" y="490"/>
                </a:lnTo>
                <a:lnTo>
                  <a:pt x="2564" y="489"/>
                </a:lnTo>
                <a:lnTo>
                  <a:pt x="2565" y="490"/>
                </a:lnTo>
                <a:lnTo>
                  <a:pt x="2565" y="490"/>
                </a:lnTo>
                <a:lnTo>
                  <a:pt x="2566" y="490"/>
                </a:lnTo>
                <a:lnTo>
                  <a:pt x="2566" y="490"/>
                </a:lnTo>
                <a:lnTo>
                  <a:pt x="2567" y="490"/>
                </a:lnTo>
                <a:lnTo>
                  <a:pt x="2567" y="490"/>
                </a:lnTo>
                <a:lnTo>
                  <a:pt x="2567" y="490"/>
                </a:lnTo>
                <a:lnTo>
                  <a:pt x="2569" y="489"/>
                </a:lnTo>
                <a:lnTo>
                  <a:pt x="2569" y="489"/>
                </a:lnTo>
                <a:lnTo>
                  <a:pt x="2569" y="489"/>
                </a:lnTo>
                <a:lnTo>
                  <a:pt x="2571" y="489"/>
                </a:lnTo>
                <a:lnTo>
                  <a:pt x="2571" y="489"/>
                </a:lnTo>
                <a:lnTo>
                  <a:pt x="2571" y="489"/>
                </a:lnTo>
                <a:lnTo>
                  <a:pt x="2571" y="489"/>
                </a:lnTo>
                <a:lnTo>
                  <a:pt x="2571" y="489"/>
                </a:lnTo>
                <a:lnTo>
                  <a:pt x="2572" y="489"/>
                </a:lnTo>
                <a:lnTo>
                  <a:pt x="2573" y="489"/>
                </a:lnTo>
                <a:lnTo>
                  <a:pt x="2573" y="489"/>
                </a:lnTo>
                <a:lnTo>
                  <a:pt x="2574" y="489"/>
                </a:lnTo>
                <a:lnTo>
                  <a:pt x="2574" y="489"/>
                </a:lnTo>
                <a:lnTo>
                  <a:pt x="2575" y="489"/>
                </a:lnTo>
                <a:lnTo>
                  <a:pt x="2576" y="488"/>
                </a:lnTo>
                <a:lnTo>
                  <a:pt x="2576" y="488"/>
                </a:lnTo>
                <a:lnTo>
                  <a:pt x="2576" y="488"/>
                </a:lnTo>
                <a:lnTo>
                  <a:pt x="2577" y="489"/>
                </a:lnTo>
                <a:lnTo>
                  <a:pt x="2578" y="488"/>
                </a:lnTo>
                <a:lnTo>
                  <a:pt x="2578" y="488"/>
                </a:lnTo>
                <a:lnTo>
                  <a:pt x="2578" y="488"/>
                </a:lnTo>
                <a:lnTo>
                  <a:pt x="2579" y="488"/>
                </a:lnTo>
                <a:lnTo>
                  <a:pt x="2579" y="488"/>
                </a:lnTo>
                <a:lnTo>
                  <a:pt x="2579" y="488"/>
                </a:lnTo>
                <a:lnTo>
                  <a:pt x="2580" y="488"/>
                </a:lnTo>
                <a:lnTo>
                  <a:pt x="2581" y="488"/>
                </a:lnTo>
                <a:lnTo>
                  <a:pt x="2581" y="488"/>
                </a:lnTo>
                <a:lnTo>
                  <a:pt x="2582" y="488"/>
                </a:lnTo>
                <a:lnTo>
                  <a:pt x="2583" y="487"/>
                </a:lnTo>
                <a:lnTo>
                  <a:pt x="2583" y="488"/>
                </a:lnTo>
                <a:lnTo>
                  <a:pt x="2583" y="488"/>
                </a:lnTo>
                <a:lnTo>
                  <a:pt x="2584" y="488"/>
                </a:lnTo>
                <a:lnTo>
                  <a:pt x="2585" y="487"/>
                </a:lnTo>
                <a:lnTo>
                  <a:pt x="2585" y="487"/>
                </a:lnTo>
                <a:lnTo>
                  <a:pt x="2585" y="487"/>
                </a:lnTo>
                <a:lnTo>
                  <a:pt x="2585" y="487"/>
                </a:lnTo>
                <a:lnTo>
                  <a:pt x="2587" y="487"/>
                </a:lnTo>
                <a:lnTo>
                  <a:pt x="2587" y="487"/>
                </a:lnTo>
                <a:lnTo>
                  <a:pt x="2587" y="487"/>
                </a:lnTo>
                <a:lnTo>
                  <a:pt x="2587" y="487"/>
                </a:lnTo>
                <a:lnTo>
                  <a:pt x="2588" y="487"/>
                </a:lnTo>
                <a:lnTo>
                  <a:pt x="2588" y="487"/>
                </a:lnTo>
                <a:lnTo>
                  <a:pt x="2588" y="487"/>
                </a:lnTo>
                <a:lnTo>
                  <a:pt x="2589" y="487"/>
                </a:lnTo>
                <a:lnTo>
                  <a:pt x="2590" y="487"/>
                </a:lnTo>
                <a:lnTo>
                  <a:pt x="2590" y="487"/>
                </a:lnTo>
                <a:lnTo>
                  <a:pt x="2591" y="487"/>
                </a:lnTo>
                <a:lnTo>
                  <a:pt x="2591" y="488"/>
                </a:lnTo>
                <a:lnTo>
                  <a:pt x="2591" y="487"/>
                </a:lnTo>
                <a:lnTo>
                  <a:pt x="2592" y="487"/>
                </a:lnTo>
                <a:lnTo>
                  <a:pt x="2592" y="487"/>
                </a:lnTo>
                <a:lnTo>
                  <a:pt x="2592" y="487"/>
                </a:lnTo>
                <a:lnTo>
                  <a:pt x="2594" y="488"/>
                </a:lnTo>
                <a:lnTo>
                  <a:pt x="2594" y="488"/>
                </a:lnTo>
                <a:lnTo>
                  <a:pt x="2594" y="488"/>
                </a:lnTo>
                <a:lnTo>
                  <a:pt x="2595" y="488"/>
                </a:lnTo>
                <a:lnTo>
                  <a:pt x="2595" y="488"/>
                </a:lnTo>
                <a:lnTo>
                  <a:pt x="2596" y="488"/>
                </a:lnTo>
                <a:lnTo>
                  <a:pt x="2597" y="488"/>
                </a:lnTo>
                <a:lnTo>
                  <a:pt x="2597" y="487"/>
                </a:lnTo>
                <a:lnTo>
                  <a:pt x="2597" y="487"/>
                </a:lnTo>
                <a:lnTo>
                  <a:pt x="2599" y="487"/>
                </a:lnTo>
                <a:lnTo>
                  <a:pt x="2599" y="487"/>
                </a:lnTo>
                <a:lnTo>
                  <a:pt x="2599" y="487"/>
                </a:lnTo>
                <a:lnTo>
                  <a:pt x="2600" y="487"/>
                </a:lnTo>
                <a:lnTo>
                  <a:pt x="2601" y="487"/>
                </a:lnTo>
                <a:lnTo>
                  <a:pt x="2601" y="487"/>
                </a:lnTo>
                <a:lnTo>
                  <a:pt x="2601" y="487"/>
                </a:lnTo>
                <a:lnTo>
                  <a:pt x="2602" y="487"/>
                </a:lnTo>
                <a:lnTo>
                  <a:pt x="2603" y="487"/>
                </a:lnTo>
                <a:lnTo>
                  <a:pt x="2603" y="487"/>
                </a:lnTo>
                <a:lnTo>
                  <a:pt x="2603" y="487"/>
                </a:lnTo>
                <a:lnTo>
                  <a:pt x="2604" y="487"/>
                </a:lnTo>
                <a:lnTo>
                  <a:pt x="2604" y="487"/>
                </a:lnTo>
                <a:lnTo>
                  <a:pt x="2605" y="487"/>
                </a:lnTo>
                <a:lnTo>
                  <a:pt x="2605" y="487"/>
                </a:lnTo>
                <a:lnTo>
                  <a:pt x="2606" y="487"/>
                </a:lnTo>
                <a:lnTo>
                  <a:pt x="2606" y="487"/>
                </a:lnTo>
                <a:lnTo>
                  <a:pt x="2606" y="487"/>
                </a:lnTo>
                <a:lnTo>
                  <a:pt x="2606" y="487"/>
                </a:lnTo>
                <a:lnTo>
                  <a:pt x="2608" y="487"/>
                </a:lnTo>
                <a:lnTo>
                  <a:pt x="2608" y="487"/>
                </a:lnTo>
                <a:lnTo>
                  <a:pt x="2609" y="487"/>
                </a:lnTo>
                <a:lnTo>
                  <a:pt x="2609" y="487"/>
                </a:lnTo>
                <a:lnTo>
                  <a:pt x="2610" y="487"/>
                </a:lnTo>
                <a:lnTo>
                  <a:pt x="2610" y="487"/>
                </a:lnTo>
                <a:lnTo>
                  <a:pt x="2611" y="487"/>
                </a:lnTo>
                <a:lnTo>
                  <a:pt x="2611" y="487"/>
                </a:lnTo>
                <a:lnTo>
                  <a:pt x="2612" y="487"/>
                </a:lnTo>
                <a:lnTo>
                  <a:pt x="2612" y="488"/>
                </a:lnTo>
                <a:lnTo>
                  <a:pt x="2613" y="487"/>
                </a:lnTo>
                <a:lnTo>
                  <a:pt x="2613" y="487"/>
                </a:lnTo>
                <a:lnTo>
                  <a:pt x="2614" y="487"/>
                </a:lnTo>
                <a:lnTo>
                  <a:pt x="2615" y="488"/>
                </a:lnTo>
                <a:lnTo>
                  <a:pt x="2615" y="488"/>
                </a:lnTo>
                <a:lnTo>
                  <a:pt x="2615" y="488"/>
                </a:lnTo>
                <a:lnTo>
                  <a:pt x="2615" y="488"/>
                </a:lnTo>
                <a:lnTo>
                  <a:pt x="2616" y="488"/>
                </a:lnTo>
                <a:lnTo>
                  <a:pt x="2617" y="488"/>
                </a:lnTo>
                <a:lnTo>
                  <a:pt x="2617" y="488"/>
                </a:lnTo>
                <a:lnTo>
                  <a:pt x="2617" y="488"/>
                </a:lnTo>
                <a:lnTo>
                  <a:pt x="2618" y="488"/>
                </a:lnTo>
                <a:lnTo>
                  <a:pt x="2618" y="488"/>
                </a:lnTo>
                <a:lnTo>
                  <a:pt x="2619" y="488"/>
                </a:lnTo>
                <a:lnTo>
                  <a:pt x="2620" y="488"/>
                </a:lnTo>
                <a:lnTo>
                  <a:pt x="2620" y="488"/>
                </a:lnTo>
                <a:lnTo>
                  <a:pt x="2621" y="488"/>
                </a:lnTo>
                <a:lnTo>
                  <a:pt x="2621" y="488"/>
                </a:lnTo>
                <a:lnTo>
                  <a:pt x="2622" y="488"/>
                </a:lnTo>
                <a:lnTo>
                  <a:pt x="2622" y="488"/>
                </a:lnTo>
                <a:lnTo>
                  <a:pt x="2622" y="488"/>
                </a:lnTo>
                <a:lnTo>
                  <a:pt x="2622" y="488"/>
                </a:lnTo>
                <a:lnTo>
                  <a:pt x="2623" y="488"/>
                </a:lnTo>
                <a:lnTo>
                  <a:pt x="2624" y="488"/>
                </a:lnTo>
                <a:lnTo>
                  <a:pt x="2624" y="488"/>
                </a:lnTo>
                <a:lnTo>
                  <a:pt x="2624" y="488"/>
                </a:lnTo>
                <a:lnTo>
                  <a:pt x="2626" y="488"/>
                </a:lnTo>
                <a:lnTo>
                  <a:pt x="2626" y="488"/>
                </a:lnTo>
                <a:lnTo>
                  <a:pt x="2626" y="488"/>
                </a:lnTo>
                <a:lnTo>
                  <a:pt x="2627" y="488"/>
                </a:lnTo>
                <a:lnTo>
                  <a:pt x="2627" y="488"/>
                </a:lnTo>
                <a:lnTo>
                  <a:pt x="2627" y="488"/>
                </a:lnTo>
                <a:lnTo>
                  <a:pt x="2628" y="488"/>
                </a:lnTo>
                <a:lnTo>
                  <a:pt x="2629" y="488"/>
                </a:lnTo>
                <a:lnTo>
                  <a:pt x="2630" y="488"/>
                </a:lnTo>
                <a:lnTo>
                  <a:pt x="2631" y="488"/>
                </a:lnTo>
                <a:lnTo>
                  <a:pt x="2631" y="488"/>
                </a:lnTo>
                <a:lnTo>
                  <a:pt x="2631" y="488"/>
                </a:lnTo>
                <a:lnTo>
                  <a:pt x="2632" y="488"/>
                </a:lnTo>
                <a:lnTo>
                  <a:pt x="2633" y="488"/>
                </a:lnTo>
                <a:lnTo>
                  <a:pt x="2633" y="488"/>
                </a:lnTo>
                <a:lnTo>
                  <a:pt x="2633" y="488"/>
                </a:lnTo>
                <a:lnTo>
                  <a:pt x="2634" y="488"/>
                </a:lnTo>
                <a:lnTo>
                  <a:pt x="2634" y="489"/>
                </a:lnTo>
                <a:lnTo>
                  <a:pt x="2634" y="489"/>
                </a:lnTo>
                <a:lnTo>
                  <a:pt x="2635" y="489"/>
                </a:lnTo>
                <a:lnTo>
                  <a:pt x="2635" y="489"/>
                </a:lnTo>
                <a:lnTo>
                  <a:pt x="2636" y="489"/>
                </a:lnTo>
                <a:lnTo>
                  <a:pt x="2636" y="489"/>
                </a:lnTo>
                <a:lnTo>
                  <a:pt x="2637" y="489"/>
                </a:lnTo>
                <a:lnTo>
                  <a:pt x="2637" y="489"/>
                </a:lnTo>
                <a:lnTo>
                  <a:pt x="2638" y="489"/>
                </a:lnTo>
                <a:lnTo>
                  <a:pt x="2638" y="489"/>
                </a:lnTo>
                <a:lnTo>
                  <a:pt x="2638" y="489"/>
                </a:lnTo>
                <a:lnTo>
                  <a:pt x="2639" y="489"/>
                </a:lnTo>
                <a:lnTo>
                  <a:pt x="2639" y="489"/>
                </a:lnTo>
                <a:lnTo>
                  <a:pt x="2640" y="489"/>
                </a:lnTo>
                <a:lnTo>
                  <a:pt x="2640" y="489"/>
                </a:lnTo>
                <a:lnTo>
                  <a:pt x="2641" y="489"/>
                </a:lnTo>
                <a:lnTo>
                  <a:pt x="2642" y="489"/>
                </a:lnTo>
                <a:lnTo>
                  <a:pt x="2642" y="489"/>
                </a:lnTo>
                <a:lnTo>
                  <a:pt x="2642" y="489"/>
                </a:lnTo>
                <a:lnTo>
                  <a:pt x="2642" y="489"/>
                </a:lnTo>
                <a:lnTo>
                  <a:pt x="2643" y="489"/>
                </a:lnTo>
                <a:lnTo>
                  <a:pt x="2643" y="489"/>
                </a:lnTo>
                <a:lnTo>
                  <a:pt x="2644" y="489"/>
                </a:lnTo>
                <a:lnTo>
                  <a:pt x="2644" y="489"/>
                </a:lnTo>
                <a:lnTo>
                  <a:pt x="2645" y="489"/>
                </a:lnTo>
                <a:lnTo>
                  <a:pt x="2646" y="489"/>
                </a:lnTo>
                <a:lnTo>
                  <a:pt x="2646" y="489"/>
                </a:lnTo>
                <a:lnTo>
                  <a:pt x="2646" y="489"/>
                </a:lnTo>
                <a:lnTo>
                  <a:pt x="2647" y="489"/>
                </a:lnTo>
                <a:lnTo>
                  <a:pt x="2647" y="489"/>
                </a:lnTo>
                <a:lnTo>
                  <a:pt x="2647" y="489"/>
                </a:lnTo>
                <a:lnTo>
                  <a:pt x="2649" y="489"/>
                </a:lnTo>
                <a:lnTo>
                  <a:pt x="2649" y="489"/>
                </a:lnTo>
                <a:lnTo>
                  <a:pt x="2649" y="489"/>
                </a:lnTo>
                <a:lnTo>
                  <a:pt x="2650" y="489"/>
                </a:lnTo>
                <a:lnTo>
                  <a:pt x="2650" y="489"/>
                </a:lnTo>
                <a:lnTo>
                  <a:pt x="2650" y="489"/>
                </a:lnTo>
                <a:lnTo>
                  <a:pt x="2651" y="489"/>
                </a:lnTo>
                <a:lnTo>
                  <a:pt x="2652" y="489"/>
                </a:lnTo>
                <a:lnTo>
                  <a:pt x="2652" y="489"/>
                </a:lnTo>
                <a:lnTo>
                  <a:pt x="2653" y="489"/>
                </a:lnTo>
                <a:lnTo>
                  <a:pt x="2653" y="489"/>
                </a:lnTo>
                <a:lnTo>
                  <a:pt x="2654" y="489"/>
                </a:lnTo>
                <a:lnTo>
                  <a:pt x="2654" y="489"/>
                </a:lnTo>
                <a:lnTo>
                  <a:pt x="2654" y="489"/>
                </a:lnTo>
                <a:lnTo>
                  <a:pt x="2655" y="489"/>
                </a:lnTo>
                <a:lnTo>
                  <a:pt x="2656" y="489"/>
                </a:lnTo>
                <a:lnTo>
                  <a:pt x="2656" y="489"/>
                </a:lnTo>
                <a:lnTo>
                  <a:pt x="2656" y="489"/>
                </a:lnTo>
                <a:lnTo>
                  <a:pt x="2657" y="489"/>
                </a:lnTo>
                <a:lnTo>
                  <a:pt x="2658" y="489"/>
                </a:lnTo>
                <a:lnTo>
                  <a:pt x="2658" y="489"/>
                </a:lnTo>
                <a:lnTo>
                  <a:pt x="2658" y="489"/>
                </a:lnTo>
                <a:lnTo>
                  <a:pt x="2658" y="489"/>
                </a:lnTo>
                <a:lnTo>
                  <a:pt x="2658" y="489"/>
                </a:lnTo>
                <a:lnTo>
                  <a:pt x="2659" y="489"/>
                </a:lnTo>
                <a:lnTo>
                  <a:pt x="2659" y="489"/>
                </a:lnTo>
                <a:lnTo>
                  <a:pt x="2661" y="489"/>
                </a:lnTo>
                <a:lnTo>
                  <a:pt x="2661" y="489"/>
                </a:lnTo>
                <a:lnTo>
                  <a:pt x="2662" y="489"/>
                </a:lnTo>
                <a:lnTo>
                  <a:pt x="2662" y="489"/>
                </a:lnTo>
                <a:lnTo>
                  <a:pt x="2663" y="489"/>
                </a:lnTo>
                <a:lnTo>
                  <a:pt x="2663" y="489"/>
                </a:lnTo>
                <a:lnTo>
                  <a:pt x="2663" y="489"/>
                </a:lnTo>
                <a:lnTo>
                  <a:pt x="2663" y="489"/>
                </a:lnTo>
                <a:lnTo>
                  <a:pt x="2665" y="489"/>
                </a:lnTo>
                <a:lnTo>
                  <a:pt x="2665" y="489"/>
                </a:lnTo>
                <a:lnTo>
                  <a:pt x="2665" y="489"/>
                </a:lnTo>
                <a:lnTo>
                  <a:pt x="2666" y="488"/>
                </a:lnTo>
                <a:lnTo>
                  <a:pt x="2667" y="488"/>
                </a:lnTo>
                <a:lnTo>
                  <a:pt x="2667" y="488"/>
                </a:lnTo>
                <a:lnTo>
                  <a:pt x="2667" y="487"/>
                </a:lnTo>
                <a:lnTo>
                  <a:pt x="2668" y="487"/>
                </a:lnTo>
                <a:lnTo>
                  <a:pt x="2668" y="487"/>
                </a:lnTo>
                <a:lnTo>
                  <a:pt x="2669" y="487"/>
                </a:lnTo>
                <a:lnTo>
                  <a:pt x="2669" y="487"/>
                </a:lnTo>
                <a:lnTo>
                  <a:pt x="2670" y="487"/>
                </a:lnTo>
                <a:lnTo>
                  <a:pt x="2670" y="487"/>
                </a:lnTo>
                <a:lnTo>
                  <a:pt x="2670" y="487"/>
                </a:lnTo>
                <a:lnTo>
                  <a:pt x="2672" y="487"/>
                </a:lnTo>
                <a:lnTo>
                  <a:pt x="2672" y="487"/>
                </a:lnTo>
                <a:lnTo>
                  <a:pt x="2672" y="487"/>
                </a:lnTo>
                <a:lnTo>
                  <a:pt x="2673" y="486"/>
                </a:lnTo>
                <a:lnTo>
                  <a:pt x="2673" y="487"/>
                </a:lnTo>
                <a:lnTo>
                  <a:pt x="2674" y="487"/>
                </a:lnTo>
                <a:lnTo>
                  <a:pt x="2674" y="487"/>
                </a:lnTo>
                <a:lnTo>
                  <a:pt x="2675" y="487"/>
                </a:lnTo>
                <a:lnTo>
                  <a:pt x="2675" y="487"/>
                </a:lnTo>
                <a:lnTo>
                  <a:pt x="2676" y="487"/>
                </a:lnTo>
                <a:lnTo>
                  <a:pt x="2677" y="487"/>
                </a:lnTo>
                <a:lnTo>
                  <a:pt x="2677" y="487"/>
                </a:lnTo>
                <a:lnTo>
                  <a:pt x="2677" y="487"/>
                </a:lnTo>
                <a:lnTo>
                  <a:pt x="2677" y="487"/>
                </a:lnTo>
                <a:lnTo>
                  <a:pt x="2678" y="487"/>
                </a:lnTo>
                <a:lnTo>
                  <a:pt x="2679" y="487"/>
                </a:lnTo>
                <a:lnTo>
                  <a:pt x="2679" y="487"/>
                </a:lnTo>
                <a:lnTo>
                  <a:pt x="2679" y="487"/>
                </a:lnTo>
                <a:lnTo>
                  <a:pt x="2680" y="487"/>
                </a:lnTo>
                <a:lnTo>
                  <a:pt x="2681" y="487"/>
                </a:lnTo>
                <a:lnTo>
                  <a:pt x="2681" y="487"/>
                </a:lnTo>
                <a:lnTo>
                  <a:pt x="2682" y="488"/>
                </a:lnTo>
                <a:lnTo>
                  <a:pt x="2682" y="488"/>
                </a:lnTo>
                <a:lnTo>
                  <a:pt x="2683" y="488"/>
                </a:lnTo>
                <a:lnTo>
                  <a:pt x="2683" y="487"/>
                </a:lnTo>
                <a:lnTo>
                  <a:pt x="2684" y="488"/>
                </a:lnTo>
                <a:lnTo>
                  <a:pt x="2684" y="488"/>
                </a:lnTo>
                <a:lnTo>
                  <a:pt x="2685" y="488"/>
                </a:lnTo>
                <a:lnTo>
                  <a:pt x="2685" y="488"/>
                </a:lnTo>
                <a:lnTo>
                  <a:pt x="2685" y="487"/>
                </a:lnTo>
                <a:lnTo>
                  <a:pt x="2686" y="487"/>
                </a:lnTo>
                <a:lnTo>
                  <a:pt x="2686" y="487"/>
                </a:lnTo>
                <a:lnTo>
                  <a:pt x="2687" y="487"/>
                </a:lnTo>
                <a:lnTo>
                  <a:pt x="2688" y="487"/>
                </a:lnTo>
                <a:lnTo>
                  <a:pt x="2688" y="487"/>
                </a:lnTo>
                <a:lnTo>
                  <a:pt x="2688" y="487"/>
                </a:lnTo>
                <a:lnTo>
                  <a:pt x="2688" y="487"/>
                </a:lnTo>
                <a:lnTo>
                  <a:pt x="2689" y="487"/>
                </a:lnTo>
                <a:lnTo>
                  <a:pt x="2690" y="487"/>
                </a:lnTo>
                <a:lnTo>
                  <a:pt x="2690" y="487"/>
                </a:lnTo>
                <a:lnTo>
                  <a:pt x="2691" y="487"/>
                </a:lnTo>
                <a:lnTo>
                  <a:pt x="2691" y="487"/>
                </a:lnTo>
                <a:lnTo>
                  <a:pt x="2692" y="487"/>
                </a:lnTo>
                <a:lnTo>
                  <a:pt x="2692" y="487"/>
                </a:lnTo>
                <a:lnTo>
                  <a:pt x="2693" y="487"/>
                </a:lnTo>
                <a:lnTo>
                  <a:pt x="2693" y="487"/>
                </a:lnTo>
                <a:lnTo>
                  <a:pt x="2693" y="487"/>
                </a:lnTo>
                <a:lnTo>
                  <a:pt x="2695" y="487"/>
                </a:lnTo>
                <a:lnTo>
                  <a:pt x="2695" y="487"/>
                </a:lnTo>
                <a:lnTo>
                  <a:pt x="2695" y="487"/>
                </a:lnTo>
                <a:lnTo>
                  <a:pt x="2697" y="486"/>
                </a:lnTo>
                <a:lnTo>
                  <a:pt x="2697" y="486"/>
                </a:lnTo>
                <a:lnTo>
                  <a:pt x="2697" y="486"/>
                </a:lnTo>
                <a:lnTo>
                  <a:pt x="2698" y="486"/>
                </a:lnTo>
                <a:lnTo>
                  <a:pt x="2698" y="486"/>
                </a:lnTo>
                <a:lnTo>
                  <a:pt x="2698" y="486"/>
                </a:lnTo>
                <a:lnTo>
                  <a:pt x="2699" y="486"/>
                </a:lnTo>
                <a:lnTo>
                  <a:pt x="2700" y="486"/>
                </a:lnTo>
                <a:lnTo>
                  <a:pt x="2700" y="486"/>
                </a:lnTo>
                <a:lnTo>
                  <a:pt x="2701" y="486"/>
                </a:lnTo>
                <a:lnTo>
                  <a:pt x="2701" y="486"/>
                </a:lnTo>
                <a:lnTo>
                  <a:pt x="2702" y="487"/>
                </a:lnTo>
                <a:lnTo>
                  <a:pt x="2702" y="487"/>
                </a:lnTo>
                <a:lnTo>
                  <a:pt x="2702" y="487"/>
                </a:lnTo>
                <a:lnTo>
                  <a:pt x="2702" y="487"/>
                </a:lnTo>
                <a:lnTo>
                  <a:pt x="2704" y="487"/>
                </a:lnTo>
                <a:lnTo>
                  <a:pt x="2704" y="487"/>
                </a:lnTo>
                <a:lnTo>
                  <a:pt x="2704" y="487"/>
                </a:lnTo>
                <a:lnTo>
                  <a:pt x="2705" y="488"/>
                </a:lnTo>
                <a:lnTo>
                  <a:pt x="2705" y="488"/>
                </a:lnTo>
                <a:lnTo>
                  <a:pt x="2705" y="488"/>
                </a:lnTo>
                <a:lnTo>
                  <a:pt x="2707" y="487"/>
                </a:lnTo>
                <a:lnTo>
                  <a:pt x="2708" y="487"/>
                </a:lnTo>
                <a:lnTo>
                  <a:pt x="2708" y="487"/>
                </a:lnTo>
                <a:lnTo>
                  <a:pt x="2709" y="488"/>
                </a:lnTo>
                <a:lnTo>
                  <a:pt x="2709" y="488"/>
                </a:lnTo>
                <a:lnTo>
                  <a:pt x="2709" y="488"/>
                </a:lnTo>
                <a:lnTo>
                  <a:pt x="2709" y="488"/>
                </a:lnTo>
                <a:lnTo>
                  <a:pt x="2711" y="487"/>
                </a:lnTo>
                <a:lnTo>
                  <a:pt x="2711" y="487"/>
                </a:lnTo>
                <a:lnTo>
                  <a:pt x="2711" y="487"/>
                </a:lnTo>
                <a:lnTo>
                  <a:pt x="2712" y="487"/>
                </a:lnTo>
                <a:lnTo>
                  <a:pt x="2713" y="488"/>
                </a:lnTo>
                <a:lnTo>
                  <a:pt x="2713" y="488"/>
                </a:lnTo>
                <a:lnTo>
                  <a:pt x="2713" y="488"/>
                </a:lnTo>
                <a:lnTo>
                  <a:pt x="2714" y="487"/>
                </a:lnTo>
                <a:lnTo>
                  <a:pt x="2714" y="488"/>
                </a:lnTo>
                <a:lnTo>
                  <a:pt x="2714" y="488"/>
                </a:lnTo>
                <a:lnTo>
                  <a:pt x="2715" y="488"/>
                </a:lnTo>
                <a:lnTo>
                  <a:pt x="2716" y="487"/>
                </a:lnTo>
                <a:lnTo>
                  <a:pt x="2717" y="487"/>
                </a:lnTo>
                <a:lnTo>
                  <a:pt x="2717" y="487"/>
                </a:lnTo>
                <a:lnTo>
                  <a:pt x="2718" y="486"/>
                </a:lnTo>
                <a:lnTo>
                  <a:pt x="2718" y="486"/>
                </a:lnTo>
                <a:lnTo>
                  <a:pt x="2718" y="486"/>
                </a:lnTo>
                <a:lnTo>
                  <a:pt x="2719" y="487"/>
                </a:lnTo>
                <a:lnTo>
                  <a:pt x="2720" y="486"/>
                </a:lnTo>
                <a:lnTo>
                  <a:pt x="2720" y="486"/>
                </a:lnTo>
                <a:lnTo>
                  <a:pt x="2720" y="486"/>
                </a:lnTo>
                <a:lnTo>
                  <a:pt x="2720" y="486"/>
                </a:lnTo>
                <a:lnTo>
                  <a:pt x="2721" y="486"/>
                </a:lnTo>
                <a:lnTo>
                  <a:pt x="2721" y="486"/>
                </a:lnTo>
                <a:lnTo>
                  <a:pt x="2722" y="486"/>
                </a:lnTo>
                <a:lnTo>
                  <a:pt x="2722" y="486"/>
                </a:lnTo>
                <a:lnTo>
                  <a:pt x="2723" y="487"/>
                </a:lnTo>
                <a:lnTo>
                  <a:pt x="2723" y="487"/>
                </a:lnTo>
                <a:lnTo>
                  <a:pt x="2724" y="486"/>
                </a:lnTo>
                <a:lnTo>
                  <a:pt x="2725" y="487"/>
                </a:lnTo>
                <a:lnTo>
                  <a:pt x="2725" y="487"/>
                </a:lnTo>
                <a:lnTo>
                  <a:pt x="2725" y="487"/>
                </a:lnTo>
                <a:lnTo>
                  <a:pt x="2725" y="487"/>
                </a:lnTo>
                <a:lnTo>
                  <a:pt x="2727" y="487"/>
                </a:lnTo>
                <a:lnTo>
                  <a:pt x="2727" y="487"/>
                </a:lnTo>
                <a:lnTo>
                  <a:pt x="2727" y="487"/>
                </a:lnTo>
                <a:lnTo>
                  <a:pt x="2728" y="487"/>
                </a:lnTo>
                <a:lnTo>
                  <a:pt x="2728" y="487"/>
                </a:lnTo>
                <a:lnTo>
                  <a:pt x="2729" y="487"/>
                </a:lnTo>
                <a:lnTo>
                  <a:pt x="2729" y="487"/>
                </a:lnTo>
                <a:lnTo>
                  <a:pt x="2730" y="486"/>
                </a:lnTo>
                <a:lnTo>
                  <a:pt x="2730" y="487"/>
                </a:lnTo>
                <a:lnTo>
                  <a:pt x="2731" y="487"/>
                </a:lnTo>
                <a:lnTo>
                  <a:pt x="2731" y="487"/>
                </a:lnTo>
                <a:lnTo>
                  <a:pt x="2732" y="487"/>
                </a:lnTo>
                <a:lnTo>
                  <a:pt x="2732" y="487"/>
                </a:lnTo>
                <a:lnTo>
                  <a:pt x="2732" y="487"/>
                </a:lnTo>
                <a:lnTo>
                  <a:pt x="2734" y="488"/>
                </a:lnTo>
                <a:lnTo>
                  <a:pt x="2734" y="488"/>
                </a:lnTo>
                <a:lnTo>
                  <a:pt x="2734" y="488"/>
                </a:lnTo>
                <a:lnTo>
                  <a:pt x="2735" y="488"/>
                </a:lnTo>
                <a:lnTo>
                  <a:pt x="2736" y="487"/>
                </a:lnTo>
                <a:lnTo>
                  <a:pt x="2736" y="487"/>
                </a:lnTo>
                <a:lnTo>
                  <a:pt x="2736" y="487"/>
                </a:lnTo>
                <a:lnTo>
                  <a:pt x="2736" y="488"/>
                </a:lnTo>
                <a:lnTo>
                  <a:pt x="2737" y="487"/>
                </a:lnTo>
                <a:lnTo>
                  <a:pt x="2737" y="487"/>
                </a:lnTo>
                <a:lnTo>
                  <a:pt x="2738" y="487"/>
                </a:lnTo>
                <a:lnTo>
                  <a:pt x="2739" y="487"/>
                </a:lnTo>
                <a:lnTo>
                  <a:pt x="2739" y="487"/>
                </a:lnTo>
                <a:lnTo>
                  <a:pt x="2739" y="487"/>
                </a:lnTo>
                <a:lnTo>
                  <a:pt x="2740" y="487"/>
                </a:lnTo>
                <a:lnTo>
                  <a:pt x="2740" y="488"/>
                </a:lnTo>
                <a:lnTo>
                  <a:pt x="2741" y="487"/>
                </a:lnTo>
                <a:lnTo>
                  <a:pt x="2741" y="488"/>
                </a:lnTo>
                <a:lnTo>
                  <a:pt x="2741" y="488"/>
                </a:lnTo>
                <a:lnTo>
                  <a:pt x="2742" y="487"/>
                </a:lnTo>
                <a:lnTo>
                  <a:pt x="2743" y="487"/>
                </a:lnTo>
                <a:lnTo>
                  <a:pt x="2743" y="487"/>
                </a:lnTo>
                <a:lnTo>
                  <a:pt x="2744" y="488"/>
                </a:lnTo>
                <a:lnTo>
                  <a:pt x="2744" y="487"/>
                </a:lnTo>
                <a:lnTo>
                  <a:pt x="2744" y="488"/>
                </a:lnTo>
                <a:lnTo>
                  <a:pt x="2745" y="487"/>
                </a:lnTo>
                <a:lnTo>
                  <a:pt x="2745" y="488"/>
                </a:lnTo>
                <a:lnTo>
                  <a:pt x="2746" y="487"/>
                </a:lnTo>
                <a:lnTo>
                  <a:pt x="2747" y="487"/>
                </a:lnTo>
                <a:lnTo>
                  <a:pt x="2747" y="487"/>
                </a:lnTo>
                <a:lnTo>
                  <a:pt x="2748" y="488"/>
                </a:lnTo>
                <a:lnTo>
                  <a:pt x="2748" y="488"/>
                </a:lnTo>
                <a:lnTo>
                  <a:pt x="2750" y="487"/>
                </a:lnTo>
                <a:lnTo>
                  <a:pt x="2750" y="488"/>
                </a:lnTo>
                <a:lnTo>
                  <a:pt x="2750" y="487"/>
                </a:lnTo>
                <a:lnTo>
                  <a:pt x="2750" y="488"/>
                </a:lnTo>
                <a:lnTo>
                  <a:pt x="2752" y="487"/>
                </a:lnTo>
                <a:lnTo>
                  <a:pt x="2752" y="487"/>
                </a:lnTo>
                <a:lnTo>
                  <a:pt x="2752" y="487"/>
                </a:lnTo>
                <a:lnTo>
                  <a:pt x="2752" y="487"/>
                </a:lnTo>
                <a:lnTo>
                  <a:pt x="2753" y="488"/>
                </a:lnTo>
                <a:lnTo>
                  <a:pt x="2753" y="488"/>
                </a:lnTo>
                <a:lnTo>
                  <a:pt x="2754" y="488"/>
                </a:lnTo>
                <a:lnTo>
                  <a:pt x="2754" y="488"/>
                </a:lnTo>
                <a:lnTo>
                  <a:pt x="2755" y="488"/>
                </a:lnTo>
                <a:lnTo>
                  <a:pt x="2755" y="488"/>
                </a:lnTo>
                <a:lnTo>
                  <a:pt x="2756" y="488"/>
                </a:lnTo>
                <a:lnTo>
                  <a:pt x="2756" y="488"/>
                </a:lnTo>
                <a:lnTo>
                  <a:pt x="2757" y="488"/>
                </a:lnTo>
                <a:lnTo>
                  <a:pt x="2757" y="488"/>
                </a:lnTo>
                <a:lnTo>
                  <a:pt x="2757" y="488"/>
                </a:lnTo>
                <a:lnTo>
                  <a:pt x="2757" y="488"/>
                </a:lnTo>
                <a:lnTo>
                  <a:pt x="2758" y="488"/>
                </a:lnTo>
                <a:lnTo>
                  <a:pt x="2759" y="488"/>
                </a:lnTo>
                <a:lnTo>
                  <a:pt x="2759" y="488"/>
                </a:lnTo>
                <a:lnTo>
                  <a:pt x="2760" y="488"/>
                </a:lnTo>
                <a:lnTo>
                  <a:pt x="2760" y="488"/>
                </a:lnTo>
                <a:lnTo>
                  <a:pt x="2760" y="488"/>
                </a:lnTo>
                <a:lnTo>
                  <a:pt x="2761" y="488"/>
                </a:lnTo>
                <a:lnTo>
                  <a:pt x="2761" y="488"/>
                </a:lnTo>
                <a:lnTo>
                  <a:pt x="2762" y="487"/>
                </a:lnTo>
                <a:lnTo>
                  <a:pt x="2762" y="487"/>
                </a:lnTo>
                <a:lnTo>
                  <a:pt x="2763" y="487"/>
                </a:lnTo>
                <a:lnTo>
                  <a:pt x="2764" y="488"/>
                </a:lnTo>
                <a:lnTo>
                  <a:pt x="2764" y="488"/>
                </a:lnTo>
                <a:lnTo>
                  <a:pt x="2764" y="488"/>
                </a:lnTo>
                <a:lnTo>
                  <a:pt x="2764" y="488"/>
                </a:lnTo>
                <a:lnTo>
                  <a:pt x="2766" y="488"/>
                </a:lnTo>
                <a:lnTo>
                  <a:pt x="2766" y="488"/>
                </a:lnTo>
                <a:lnTo>
                  <a:pt x="2767" y="488"/>
                </a:lnTo>
                <a:lnTo>
                  <a:pt x="2768" y="488"/>
                </a:lnTo>
                <a:lnTo>
                  <a:pt x="2768" y="488"/>
                </a:lnTo>
                <a:lnTo>
                  <a:pt x="2768" y="488"/>
                </a:lnTo>
                <a:lnTo>
                  <a:pt x="2769" y="488"/>
                </a:lnTo>
                <a:lnTo>
                  <a:pt x="2769" y="488"/>
                </a:lnTo>
                <a:lnTo>
                  <a:pt x="2770" y="488"/>
                </a:lnTo>
                <a:lnTo>
                  <a:pt x="2771" y="487"/>
                </a:lnTo>
                <a:lnTo>
                  <a:pt x="2771" y="487"/>
                </a:lnTo>
                <a:lnTo>
                  <a:pt x="2772" y="487"/>
                </a:lnTo>
                <a:lnTo>
                  <a:pt x="2772" y="488"/>
                </a:lnTo>
                <a:lnTo>
                  <a:pt x="2773" y="488"/>
                </a:lnTo>
                <a:lnTo>
                  <a:pt x="2773" y="488"/>
                </a:lnTo>
                <a:lnTo>
                  <a:pt x="2773" y="488"/>
                </a:lnTo>
                <a:lnTo>
                  <a:pt x="2774" y="488"/>
                </a:lnTo>
                <a:lnTo>
                  <a:pt x="2775" y="488"/>
                </a:lnTo>
                <a:lnTo>
                  <a:pt x="2775" y="488"/>
                </a:lnTo>
                <a:lnTo>
                  <a:pt x="2776" y="488"/>
                </a:lnTo>
                <a:lnTo>
                  <a:pt x="2776" y="488"/>
                </a:lnTo>
                <a:lnTo>
                  <a:pt x="2776" y="488"/>
                </a:lnTo>
                <a:lnTo>
                  <a:pt x="2777" y="487"/>
                </a:lnTo>
                <a:lnTo>
                  <a:pt x="2778" y="488"/>
                </a:lnTo>
                <a:lnTo>
                  <a:pt x="2778" y="488"/>
                </a:lnTo>
                <a:lnTo>
                  <a:pt x="2779" y="488"/>
                </a:lnTo>
                <a:lnTo>
                  <a:pt x="2779" y="488"/>
                </a:lnTo>
                <a:lnTo>
                  <a:pt x="2780" y="487"/>
                </a:lnTo>
                <a:lnTo>
                  <a:pt x="2780" y="487"/>
                </a:lnTo>
                <a:lnTo>
                  <a:pt x="2780" y="487"/>
                </a:lnTo>
                <a:lnTo>
                  <a:pt x="2781" y="487"/>
                </a:lnTo>
                <a:lnTo>
                  <a:pt x="2782" y="487"/>
                </a:lnTo>
                <a:lnTo>
                  <a:pt x="2782" y="487"/>
                </a:lnTo>
                <a:lnTo>
                  <a:pt x="2783" y="487"/>
                </a:lnTo>
                <a:lnTo>
                  <a:pt x="2784" y="487"/>
                </a:lnTo>
                <a:lnTo>
                  <a:pt x="2784" y="487"/>
                </a:lnTo>
                <a:lnTo>
                  <a:pt x="2784" y="487"/>
                </a:lnTo>
                <a:lnTo>
                  <a:pt x="2785" y="486"/>
                </a:lnTo>
                <a:lnTo>
                  <a:pt x="2785" y="486"/>
                </a:lnTo>
                <a:lnTo>
                  <a:pt x="2785" y="486"/>
                </a:lnTo>
                <a:lnTo>
                  <a:pt x="2786" y="486"/>
                </a:lnTo>
                <a:lnTo>
                  <a:pt x="2787" y="487"/>
                </a:lnTo>
                <a:lnTo>
                  <a:pt x="2787" y="487"/>
                </a:lnTo>
                <a:lnTo>
                  <a:pt x="2788" y="487"/>
                </a:lnTo>
                <a:lnTo>
                  <a:pt x="2789" y="487"/>
                </a:lnTo>
                <a:lnTo>
                  <a:pt x="2789" y="487"/>
                </a:lnTo>
                <a:lnTo>
                  <a:pt x="2791" y="487"/>
                </a:lnTo>
                <a:lnTo>
                  <a:pt x="2791" y="487"/>
                </a:lnTo>
                <a:lnTo>
                  <a:pt x="2791" y="487"/>
                </a:lnTo>
                <a:lnTo>
                  <a:pt x="2791" y="487"/>
                </a:lnTo>
                <a:lnTo>
                  <a:pt x="2792" y="487"/>
                </a:lnTo>
                <a:lnTo>
                  <a:pt x="2792" y="487"/>
                </a:lnTo>
                <a:lnTo>
                  <a:pt x="2793" y="487"/>
                </a:lnTo>
                <a:lnTo>
                  <a:pt x="2793" y="487"/>
                </a:lnTo>
                <a:lnTo>
                  <a:pt x="2794" y="487"/>
                </a:lnTo>
                <a:lnTo>
                  <a:pt x="2794" y="487"/>
                </a:lnTo>
                <a:lnTo>
                  <a:pt x="2794" y="487"/>
                </a:lnTo>
                <a:lnTo>
                  <a:pt x="2796" y="488"/>
                </a:lnTo>
                <a:lnTo>
                  <a:pt x="2796" y="488"/>
                </a:lnTo>
                <a:lnTo>
                  <a:pt x="2796" y="488"/>
                </a:lnTo>
                <a:lnTo>
                  <a:pt x="2798" y="488"/>
                </a:lnTo>
                <a:lnTo>
                  <a:pt x="2798" y="489"/>
                </a:lnTo>
                <a:lnTo>
                  <a:pt x="2799" y="489"/>
                </a:lnTo>
                <a:lnTo>
                  <a:pt x="2799" y="488"/>
                </a:lnTo>
                <a:lnTo>
                  <a:pt x="2800" y="489"/>
                </a:lnTo>
                <a:lnTo>
                  <a:pt x="2800" y="489"/>
                </a:lnTo>
                <a:lnTo>
                  <a:pt x="2801" y="488"/>
                </a:lnTo>
                <a:lnTo>
                  <a:pt x="2801" y="488"/>
                </a:lnTo>
                <a:lnTo>
                  <a:pt x="2802" y="488"/>
                </a:lnTo>
                <a:lnTo>
                  <a:pt x="2802" y="488"/>
                </a:lnTo>
                <a:lnTo>
                  <a:pt x="2803" y="488"/>
                </a:lnTo>
                <a:lnTo>
                  <a:pt x="2803" y="488"/>
                </a:lnTo>
                <a:lnTo>
                  <a:pt x="2803" y="488"/>
                </a:lnTo>
                <a:lnTo>
                  <a:pt x="2804" y="487"/>
                </a:lnTo>
                <a:lnTo>
                  <a:pt x="2805" y="488"/>
                </a:lnTo>
                <a:lnTo>
                  <a:pt x="2805" y="488"/>
                </a:lnTo>
                <a:lnTo>
                  <a:pt x="2806" y="488"/>
                </a:lnTo>
                <a:lnTo>
                  <a:pt x="2807" y="488"/>
                </a:lnTo>
                <a:lnTo>
                  <a:pt x="2807" y="488"/>
                </a:lnTo>
                <a:lnTo>
                  <a:pt x="2808" y="488"/>
                </a:lnTo>
                <a:lnTo>
                  <a:pt x="2808" y="488"/>
                </a:lnTo>
                <a:lnTo>
                  <a:pt x="2809" y="488"/>
                </a:lnTo>
                <a:lnTo>
                  <a:pt x="2809" y="487"/>
                </a:lnTo>
                <a:lnTo>
                  <a:pt x="2810" y="488"/>
                </a:lnTo>
                <a:lnTo>
                  <a:pt x="2811" y="488"/>
                </a:lnTo>
                <a:lnTo>
                  <a:pt x="2811" y="488"/>
                </a:lnTo>
                <a:lnTo>
                  <a:pt x="2812" y="488"/>
                </a:lnTo>
                <a:lnTo>
                  <a:pt x="2812" y="488"/>
                </a:lnTo>
                <a:lnTo>
                  <a:pt x="2812" y="488"/>
                </a:lnTo>
                <a:lnTo>
                  <a:pt x="2813" y="488"/>
                </a:lnTo>
                <a:lnTo>
                  <a:pt x="2814" y="488"/>
                </a:lnTo>
                <a:lnTo>
                  <a:pt x="2814" y="488"/>
                </a:lnTo>
                <a:lnTo>
                  <a:pt x="2815" y="488"/>
                </a:lnTo>
                <a:lnTo>
                  <a:pt x="2815" y="488"/>
                </a:lnTo>
                <a:lnTo>
                  <a:pt x="2815" y="488"/>
                </a:lnTo>
                <a:lnTo>
                  <a:pt x="2816" y="488"/>
                </a:lnTo>
                <a:lnTo>
                  <a:pt x="2816" y="488"/>
                </a:lnTo>
                <a:lnTo>
                  <a:pt x="2817" y="488"/>
                </a:lnTo>
                <a:lnTo>
                  <a:pt x="2817" y="488"/>
                </a:lnTo>
                <a:lnTo>
                  <a:pt x="2818" y="488"/>
                </a:lnTo>
                <a:lnTo>
                  <a:pt x="2818" y="488"/>
                </a:lnTo>
                <a:lnTo>
                  <a:pt x="2819" y="489"/>
                </a:lnTo>
                <a:lnTo>
                  <a:pt x="2819" y="488"/>
                </a:lnTo>
                <a:lnTo>
                  <a:pt x="2819" y="488"/>
                </a:lnTo>
                <a:lnTo>
                  <a:pt x="2821" y="489"/>
                </a:lnTo>
                <a:lnTo>
                  <a:pt x="2821" y="489"/>
                </a:lnTo>
                <a:lnTo>
                  <a:pt x="2821" y="489"/>
                </a:lnTo>
                <a:lnTo>
                  <a:pt x="2822" y="489"/>
                </a:lnTo>
                <a:lnTo>
                  <a:pt x="2823" y="489"/>
                </a:lnTo>
                <a:lnTo>
                  <a:pt x="2823" y="489"/>
                </a:lnTo>
                <a:lnTo>
                  <a:pt x="2823" y="489"/>
                </a:lnTo>
                <a:lnTo>
                  <a:pt x="2823" y="489"/>
                </a:lnTo>
                <a:lnTo>
                  <a:pt x="2823" y="489"/>
                </a:lnTo>
                <a:lnTo>
                  <a:pt x="2824" y="489"/>
                </a:lnTo>
                <a:lnTo>
                  <a:pt x="2825" y="489"/>
                </a:lnTo>
                <a:lnTo>
                  <a:pt x="2826" y="489"/>
                </a:lnTo>
                <a:lnTo>
                  <a:pt x="2826" y="489"/>
                </a:lnTo>
                <a:lnTo>
                  <a:pt x="2827" y="489"/>
                </a:lnTo>
                <a:lnTo>
                  <a:pt x="2828" y="488"/>
                </a:lnTo>
                <a:lnTo>
                  <a:pt x="2828" y="488"/>
                </a:lnTo>
                <a:lnTo>
                  <a:pt x="2828" y="488"/>
                </a:lnTo>
                <a:lnTo>
                  <a:pt x="2828" y="488"/>
                </a:lnTo>
                <a:lnTo>
                  <a:pt x="2830" y="489"/>
                </a:lnTo>
                <a:lnTo>
                  <a:pt x="2830" y="489"/>
                </a:lnTo>
                <a:lnTo>
                  <a:pt x="2831" y="489"/>
                </a:lnTo>
                <a:lnTo>
                  <a:pt x="2831" y="489"/>
                </a:lnTo>
                <a:lnTo>
                  <a:pt x="2831" y="489"/>
                </a:lnTo>
                <a:lnTo>
                  <a:pt x="2832" y="489"/>
                </a:lnTo>
                <a:lnTo>
                  <a:pt x="2832" y="489"/>
                </a:lnTo>
                <a:lnTo>
                  <a:pt x="2833" y="488"/>
                </a:lnTo>
                <a:lnTo>
                  <a:pt x="2833" y="488"/>
                </a:lnTo>
                <a:lnTo>
                  <a:pt x="2834" y="488"/>
                </a:lnTo>
                <a:lnTo>
                  <a:pt x="2834" y="488"/>
                </a:lnTo>
                <a:lnTo>
                  <a:pt x="2835" y="488"/>
                </a:lnTo>
                <a:lnTo>
                  <a:pt x="2835" y="488"/>
                </a:lnTo>
                <a:lnTo>
                  <a:pt x="2835" y="488"/>
                </a:lnTo>
                <a:lnTo>
                  <a:pt x="2836" y="488"/>
                </a:lnTo>
                <a:lnTo>
                  <a:pt x="2836" y="488"/>
                </a:lnTo>
                <a:lnTo>
                  <a:pt x="2837" y="488"/>
                </a:lnTo>
                <a:lnTo>
                  <a:pt x="2837" y="488"/>
                </a:lnTo>
                <a:lnTo>
                  <a:pt x="2837" y="488"/>
                </a:lnTo>
                <a:lnTo>
                  <a:pt x="2838" y="489"/>
                </a:lnTo>
                <a:lnTo>
                  <a:pt x="2839" y="488"/>
                </a:lnTo>
                <a:lnTo>
                  <a:pt x="2839" y="488"/>
                </a:lnTo>
                <a:lnTo>
                  <a:pt x="2840" y="488"/>
                </a:lnTo>
                <a:lnTo>
                  <a:pt x="2840" y="488"/>
                </a:lnTo>
                <a:lnTo>
                  <a:pt x="2841" y="488"/>
                </a:lnTo>
                <a:lnTo>
                  <a:pt x="2841" y="488"/>
                </a:lnTo>
                <a:lnTo>
                  <a:pt x="2842" y="488"/>
                </a:lnTo>
                <a:lnTo>
                  <a:pt x="2842" y="488"/>
                </a:lnTo>
                <a:lnTo>
                  <a:pt x="2843" y="488"/>
                </a:lnTo>
                <a:lnTo>
                  <a:pt x="2843" y="488"/>
                </a:lnTo>
                <a:lnTo>
                  <a:pt x="2844" y="489"/>
                </a:lnTo>
                <a:lnTo>
                  <a:pt x="2844" y="488"/>
                </a:lnTo>
                <a:lnTo>
                  <a:pt x="2844" y="488"/>
                </a:lnTo>
                <a:lnTo>
                  <a:pt x="2844" y="488"/>
                </a:lnTo>
                <a:lnTo>
                  <a:pt x="2845" y="489"/>
                </a:lnTo>
                <a:lnTo>
                  <a:pt x="2846" y="489"/>
                </a:lnTo>
                <a:lnTo>
                  <a:pt x="2846" y="489"/>
                </a:lnTo>
                <a:lnTo>
                  <a:pt x="2847" y="489"/>
                </a:lnTo>
                <a:lnTo>
                  <a:pt x="2847" y="489"/>
                </a:lnTo>
                <a:lnTo>
                  <a:pt x="2847" y="489"/>
                </a:lnTo>
                <a:lnTo>
                  <a:pt x="2848" y="489"/>
                </a:lnTo>
                <a:lnTo>
                  <a:pt x="2849" y="489"/>
                </a:lnTo>
                <a:lnTo>
                  <a:pt x="2849" y="489"/>
                </a:lnTo>
                <a:lnTo>
                  <a:pt x="2850" y="489"/>
                </a:lnTo>
                <a:lnTo>
                  <a:pt x="2850" y="489"/>
                </a:lnTo>
                <a:lnTo>
                  <a:pt x="2850" y="489"/>
                </a:lnTo>
                <a:lnTo>
                  <a:pt x="2851" y="489"/>
                </a:lnTo>
                <a:lnTo>
                  <a:pt x="2851" y="489"/>
                </a:lnTo>
                <a:lnTo>
                  <a:pt x="2851" y="489"/>
                </a:lnTo>
                <a:lnTo>
                  <a:pt x="2853" y="489"/>
                </a:lnTo>
                <a:lnTo>
                  <a:pt x="2853" y="489"/>
                </a:lnTo>
                <a:lnTo>
                  <a:pt x="2853" y="489"/>
                </a:lnTo>
                <a:lnTo>
                  <a:pt x="2853" y="489"/>
                </a:lnTo>
                <a:lnTo>
                  <a:pt x="2854" y="489"/>
                </a:lnTo>
                <a:lnTo>
                  <a:pt x="2854" y="489"/>
                </a:lnTo>
                <a:lnTo>
                  <a:pt x="2855" y="489"/>
                </a:lnTo>
                <a:lnTo>
                  <a:pt x="2855" y="489"/>
                </a:lnTo>
                <a:lnTo>
                  <a:pt x="2855" y="489"/>
                </a:lnTo>
                <a:lnTo>
                  <a:pt x="2856" y="489"/>
                </a:lnTo>
                <a:lnTo>
                  <a:pt x="2856" y="489"/>
                </a:lnTo>
                <a:lnTo>
                  <a:pt x="2858" y="489"/>
                </a:lnTo>
                <a:lnTo>
                  <a:pt x="2858" y="489"/>
                </a:lnTo>
                <a:lnTo>
                  <a:pt x="2858" y="489"/>
                </a:lnTo>
                <a:lnTo>
                  <a:pt x="2859" y="489"/>
                </a:lnTo>
                <a:lnTo>
                  <a:pt x="2860" y="489"/>
                </a:lnTo>
                <a:lnTo>
                  <a:pt x="2860" y="489"/>
                </a:lnTo>
                <a:lnTo>
                  <a:pt x="2860" y="489"/>
                </a:lnTo>
                <a:lnTo>
                  <a:pt x="2861" y="489"/>
                </a:lnTo>
                <a:lnTo>
                  <a:pt x="2861" y="489"/>
                </a:lnTo>
                <a:lnTo>
                  <a:pt x="2862" y="489"/>
                </a:lnTo>
                <a:lnTo>
                  <a:pt x="2862" y="489"/>
                </a:lnTo>
                <a:lnTo>
                  <a:pt x="2863" y="489"/>
                </a:lnTo>
                <a:lnTo>
                  <a:pt x="2863" y="489"/>
                </a:lnTo>
                <a:lnTo>
                  <a:pt x="2863" y="489"/>
                </a:lnTo>
                <a:lnTo>
                  <a:pt x="2864" y="489"/>
                </a:lnTo>
                <a:lnTo>
                  <a:pt x="2864" y="489"/>
                </a:lnTo>
                <a:lnTo>
                  <a:pt x="2865" y="489"/>
                </a:lnTo>
                <a:lnTo>
                  <a:pt x="2865" y="489"/>
                </a:lnTo>
                <a:lnTo>
                  <a:pt x="2865" y="489"/>
                </a:lnTo>
                <a:lnTo>
                  <a:pt x="2866" y="489"/>
                </a:lnTo>
                <a:lnTo>
                  <a:pt x="2867" y="489"/>
                </a:lnTo>
                <a:lnTo>
                  <a:pt x="2867" y="489"/>
                </a:lnTo>
                <a:lnTo>
                  <a:pt x="2867" y="489"/>
                </a:lnTo>
                <a:lnTo>
                  <a:pt x="2868" y="489"/>
                </a:lnTo>
                <a:lnTo>
                  <a:pt x="2869" y="489"/>
                </a:lnTo>
                <a:lnTo>
                  <a:pt x="2869" y="489"/>
                </a:lnTo>
                <a:lnTo>
                  <a:pt x="2869" y="489"/>
                </a:lnTo>
                <a:lnTo>
                  <a:pt x="2869" y="489"/>
                </a:lnTo>
                <a:lnTo>
                  <a:pt x="2870" y="489"/>
                </a:lnTo>
                <a:lnTo>
                  <a:pt x="2870" y="489"/>
                </a:lnTo>
                <a:lnTo>
                  <a:pt x="2871" y="489"/>
                </a:lnTo>
                <a:lnTo>
                  <a:pt x="2871" y="489"/>
                </a:lnTo>
                <a:lnTo>
                  <a:pt x="2872" y="489"/>
                </a:lnTo>
                <a:lnTo>
                  <a:pt x="2872" y="489"/>
                </a:lnTo>
                <a:lnTo>
                  <a:pt x="2873" y="489"/>
                </a:lnTo>
                <a:lnTo>
                  <a:pt x="2873" y="489"/>
                </a:lnTo>
                <a:lnTo>
                  <a:pt x="2874" y="489"/>
                </a:lnTo>
                <a:lnTo>
                  <a:pt x="2874" y="489"/>
                </a:lnTo>
                <a:lnTo>
                  <a:pt x="2875" y="489"/>
                </a:lnTo>
                <a:lnTo>
                  <a:pt x="2876" y="490"/>
                </a:lnTo>
                <a:lnTo>
                  <a:pt x="2876" y="490"/>
                </a:lnTo>
                <a:lnTo>
                  <a:pt x="2876" y="490"/>
                </a:lnTo>
                <a:lnTo>
                  <a:pt x="2876" y="490"/>
                </a:lnTo>
                <a:lnTo>
                  <a:pt x="2878" y="490"/>
                </a:lnTo>
                <a:lnTo>
                  <a:pt x="2878" y="490"/>
                </a:lnTo>
                <a:lnTo>
                  <a:pt x="2878" y="491"/>
                </a:lnTo>
                <a:lnTo>
                  <a:pt x="2879" y="490"/>
                </a:lnTo>
                <a:lnTo>
                  <a:pt x="2880" y="490"/>
                </a:lnTo>
                <a:lnTo>
                  <a:pt x="2880" y="490"/>
                </a:lnTo>
                <a:lnTo>
                  <a:pt x="2881" y="490"/>
                </a:lnTo>
                <a:lnTo>
                  <a:pt x="2881" y="490"/>
                </a:lnTo>
                <a:lnTo>
                  <a:pt x="2882" y="490"/>
                </a:lnTo>
                <a:lnTo>
                  <a:pt x="2882" y="490"/>
                </a:lnTo>
                <a:lnTo>
                  <a:pt x="2883" y="490"/>
                </a:lnTo>
                <a:lnTo>
                  <a:pt x="2883" y="490"/>
                </a:lnTo>
                <a:lnTo>
                  <a:pt x="2883" y="490"/>
                </a:lnTo>
                <a:lnTo>
                  <a:pt x="2884" y="490"/>
                </a:lnTo>
                <a:lnTo>
                  <a:pt x="2885" y="489"/>
                </a:lnTo>
                <a:lnTo>
                  <a:pt x="2885" y="490"/>
                </a:lnTo>
                <a:lnTo>
                  <a:pt x="2885" y="490"/>
                </a:lnTo>
                <a:lnTo>
                  <a:pt x="2886" y="490"/>
                </a:lnTo>
                <a:lnTo>
                  <a:pt x="2886" y="489"/>
                </a:lnTo>
                <a:lnTo>
                  <a:pt x="2886" y="489"/>
                </a:lnTo>
                <a:lnTo>
                  <a:pt x="2887" y="489"/>
                </a:lnTo>
                <a:lnTo>
                  <a:pt x="2887" y="489"/>
                </a:lnTo>
                <a:lnTo>
                  <a:pt x="2888" y="490"/>
                </a:lnTo>
                <a:lnTo>
                  <a:pt x="2888" y="490"/>
                </a:lnTo>
                <a:lnTo>
                  <a:pt x="2889" y="490"/>
                </a:lnTo>
                <a:lnTo>
                  <a:pt x="2889" y="489"/>
                </a:lnTo>
                <a:lnTo>
                  <a:pt x="2890" y="490"/>
                </a:lnTo>
                <a:lnTo>
                  <a:pt x="2890" y="490"/>
                </a:lnTo>
                <a:lnTo>
                  <a:pt x="2890" y="490"/>
                </a:lnTo>
                <a:lnTo>
                  <a:pt x="2890" y="490"/>
                </a:lnTo>
                <a:lnTo>
                  <a:pt x="2892" y="489"/>
                </a:lnTo>
                <a:lnTo>
                  <a:pt x="2892" y="489"/>
                </a:lnTo>
                <a:lnTo>
                  <a:pt x="2892" y="489"/>
                </a:lnTo>
                <a:lnTo>
                  <a:pt x="2894" y="489"/>
                </a:lnTo>
                <a:lnTo>
                  <a:pt x="2894" y="489"/>
                </a:lnTo>
                <a:lnTo>
                  <a:pt x="2894" y="489"/>
                </a:lnTo>
                <a:lnTo>
                  <a:pt x="2895" y="489"/>
                </a:lnTo>
                <a:lnTo>
                  <a:pt x="2895" y="489"/>
                </a:lnTo>
                <a:lnTo>
                  <a:pt x="2896" y="489"/>
                </a:lnTo>
                <a:lnTo>
                  <a:pt x="2896" y="489"/>
                </a:lnTo>
                <a:lnTo>
                  <a:pt x="2897" y="489"/>
                </a:lnTo>
                <a:lnTo>
                  <a:pt x="2897" y="489"/>
                </a:lnTo>
                <a:lnTo>
                  <a:pt x="2898" y="489"/>
                </a:lnTo>
                <a:lnTo>
                  <a:pt x="2898" y="489"/>
                </a:lnTo>
                <a:lnTo>
                  <a:pt x="2899" y="489"/>
                </a:lnTo>
                <a:lnTo>
                  <a:pt x="2899" y="489"/>
                </a:lnTo>
                <a:lnTo>
                  <a:pt x="2899" y="489"/>
                </a:lnTo>
                <a:lnTo>
                  <a:pt x="2900" y="489"/>
                </a:lnTo>
                <a:lnTo>
                  <a:pt x="2901" y="489"/>
                </a:lnTo>
                <a:lnTo>
                  <a:pt x="2901" y="489"/>
                </a:lnTo>
                <a:lnTo>
                  <a:pt x="2902" y="489"/>
                </a:lnTo>
                <a:lnTo>
                  <a:pt x="2902" y="489"/>
                </a:lnTo>
                <a:lnTo>
                  <a:pt x="2902" y="489"/>
                </a:lnTo>
                <a:lnTo>
                  <a:pt x="2904" y="489"/>
                </a:lnTo>
                <a:lnTo>
                  <a:pt x="2904" y="489"/>
                </a:lnTo>
                <a:lnTo>
                  <a:pt x="2905" y="489"/>
                </a:lnTo>
                <a:lnTo>
                  <a:pt x="2905" y="489"/>
                </a:lnTo>
                <a:lnTo>
                  <a:pt x="2905" y="489"/>
                </a:lnTo>
                <a:lnTo>
                  <a:pt x="2906" y="489"/>
                </a:lnTo>
                <a:lnTo>
                  <a:pt x="2906" y="489"/>
                </a:lnTo>
                <a:lnTo>
                  <a:pt x="2906" y="489"/>
                </a:lnTo>
                <a:lnTo>
                  <a:pt x="2908" y="489"/>
                </a:lnTo>
                <a:lnTo>
                  <a:pt x="2908" y="489"/>
                </a:lnTo>
                <a:lnTo>
                  <a:pt x="2908" y="489"/>
                </a:lnTo>
                <a:lnTo>
                  <a:pt x="2909" y="489"/>
                </a:lnTo>
                <a:lnTo>
                  <a:pt x="2910" y="489"/>
                </a:lnTo>
                <a:lnTo>
                  <a:pt x="2910" y="489"/>
                </a:lnTo>
                <a:lnTo>
                  <a:pt x="2910" y="489"/>
                </a:lnTo>
                <a:lnTo>
                  <a:pt x="2910" y="489"/>
                </a:lnTo>
                <a:lnTo>
                  <a:pt x="2911" y="489"/>
                </a:lnTo>
                <a:lnTo>
                  <a:pt x="2911" y="489"/>
                </a:lnTo>
                <a:lnTo>
                  <a:pt x="2912" y="489"/>
                </a:lnTo>
                <a:lnTo>
                  <a:pt x="2913" y="489"/>
                </a:lnTo>
                <a:lnTo>
                  <a:pt x="2913" y="489"/>
                </a:lnTo>
                <a:lnTo>
                  <a:pt x="2913" y="489"/>
                </a:lnTo>
                <a:lnTo>
                  <a:pt x="2915" y="489"/>
                </a:lnTo>
                <a:lnTo>
                  <a:pt x="2915" y="489"/>
                </a:lnTo>
                <a:lnTo>
                  <a:pt x="2915" y="489"/>
                </a:lnTo>
                <a:lnTo>
                  <a:pt x="2917" y="489"/>
                </a:lnTo>
                <a:lnTo>
                  <a:pt x="2917" y="489"/>
                </a:lnTo>
                <a:lnTo>
                  <a:pt x="2917" y="489"/>
                </a:lnTo>
                <a:lnTo>
                  <a:pt x="2918" y="489"/>
                </a:lnTo>
                <a:lnTo>
                  <a:pt x="2918" y="489"/>
                </a:lnTo>
                <a:lnTo>
                  <a:pt x="2919" y="489"/>
                </a:lnTo>
                <a:lnTo>
                  <a:pt x="2920" y="489"/>
                </a:lnTo>
                <a:lnTo>
                  <a:pt x="2920" y="489"/>
                </a:lnTo>
                <a:lnTo>
                  <a:pt x="2920" y="489"/>
                </a:lnTo>
                <a:lnTo>
                  <a:pt x="2920" y="489"/>
                </a:lnTo>
                <a:lnTo>
                  <a:pt x="2921" y="489"/>
                </a:lnTo>
                <a:lnTo>
                  <a:pt x="2922" y="489"/>
                </a:lnTo>
                <a:lnTo>
                  <a:pt x="2922" y="489"/>
                </a:lnTo>
                <a:lnTo>
                  <a:pt x="2922" y="489"/>
                </a:lnTo>
                <a:lnTo>
                  <a:pt x="2923" y="489"/>
                </a:lnTo>
                <a:lnTo>
                  <a:pt x="2924" y="489"/>
                </a:lnTo>
                <a:lnTo>
                  <a:pt x="2924" y="489"/>
                </a:lnTo>
                <a:lnTo>
                  <a:pt x="2925" y="489"/>
                </a:lnTo>
                <a:lnTo>
                  <a:pt x="2925" y="489"/>
                </a:lnTo>
                <a:lnTo>
                  <a:pt x="2926" y="489"/>
                </a:lnTo>
                <a:lnTo>
                  <a:pt x="2927" y="488"/>
                </a:lnTo>
                <a:lnTo>
                  <a:pt x="2927" y="489"/>
                </a:lnTo>
                <a:lnTo>
                  <a:pt x="2928" y="489"/>
                </a:lnTo>
                <a:lnTo>
                  <a:pt x="2928" y="489"/>
                </a:lnTo>
                <a:lnTo>
                  <a:pt x="2929" y="489"/>
                </a:lnTo>
                <a:lnTo>
                  <a:pt x="2929" y="489"/>
                </a:lnTo>
                <a:lnTo>
                  <a:pt x="2929" y="489"/>
                </a:lnTo>
                <a:lnTo>
                  <a:pt x="2931" y="489"/>
                </a:lnTo>
                <a:lnTo>
                  <a:pt x="2931" y="489"/>
                </a:lnTo>
                <a:lnTo>
                  <a:pt x="2931" y="489"/>
                </a:lnTo>
                <a:lnTo>
                  <a:pt x="2931" y="489"/>
                </a:lnTo>
                <a:lnTo>
                  <a:pt x="2932" y="489"/>
                </a:lnTo>
                <a:lnTo>
                  <a:pt x="2933" y="489"/>
                </a:lnTo>
                <a:lnTo>
                  <a:pt x="2933" y="489"/>
                </a:lnTo>
                <a:lnTo>
                  <a:pt x="2933" y="489"/>
                </a:lnTo>
                <a:lnTo>
                  <a:pt x="2934" y="490"/>
                </a:lnTo>
                <a:lnTo>
                  <a:pt x="2934" y="490"/>
                </a:lnTo>
                <a:lnTo>
                  <a:pt x="2935" y="490"/>
                </a:lnTo>
                <a:lnTo>
                  <a:pt x="2935" y="490"/>
                </a:lnTo>
                <a:lnTo>
                  <a:pt x="2936" y="490"/>
                </a:lnTo>
                <a:lnTo>
                  <a:pt x="2936" y="490"/>
                </a:lnTo>
                <a:lnTo>
                  <a:pt x="2937" y="489"/>
                </a:lnTo>
                <a:lnTo>
                  <a:pt x="2937" y="490"/>
                </a:lnTo>
                <a:lnTo>
                  <a:pt x="2937" y="489"/>
                </a:lnTo>
                <a:lnTo>
                  <a:pt x="2938" y="490"/>
                </a:lnTo>
                <a:lnTo>
                  <a:pt x="2938" y="490"/>
                </a:lnTo>
                <a:lnTo>
                  <a:pt x="2939" y="490"/>
                </a:lnTo>
                <a:lnTo>
                  <a:pt x="2940" y="490"/>
                </a:lnTo>
                <a:lnTo>
                  <a:pt x="2940" y="490"/>
                </a:lnTo>
                <a:lnTo>
                  <a:pt x="2940" y="490"/>
                </a:lnTo>
                <a:lnTo>
                  <a:pt x="2941" y="490"/>
                </a:lnTo>
                <a:lnTo>
                  <a:pt x="2941" y="489"/>
                </a:lnTo>
                <a:lnTo>
                  <a:pt x="2941" y="490"/>
                </a:lnTo>
                <a:lnTo>
                  <a:pt x="2942" y="490"/>
                </a:lnTo>
                <a:lnTo>
                  <a:pt x="2943" y="490"/>
                </a:lnTo>
                <a:lnTo>
                  <a:pt x="2943" y="490"/>
                </a:lnTo>
                <a:lnTo>
                  <a:pt x="2944" y="490"/>
                </a:lnTo>
                <a:lnTo>
                  <a:pt x="2945" y="490"/>
                </a:lnTo>
                <a:lnTo>
                  <a:pt x="2945" y="490"/>
                </a:lnTo>
                <a:lnTo>
                  <a:pt x="2945" y="490"/>
                </a:lnTo>
                <a:lnTo>
                  <a:pt x="2945" y="490"/>
                </a:lnTo>
                <a:lnTo>
                  <a:pt x="2946" y="490"/>
                </a:lnTo>
                <a:lnTo>
                  <a:pt x="2947" y="489"/>
                </a:lnTo>
                <a:lnTo>
                  <a:pt x="2947" y="489"/>
                </a:lnTo>
                <a:lnTo>
                  <a:pt x="2947" y="489"/>
                </a:lnTo>
                <a:lnTo>
                  <a:pt x="2948" y="489"/>
                </a:lnTo>
                <a:lnTo>
                  <a:pt x="2948" y="489"/>
                </a:lnTo>
                <a:lnTo>
                  <a:pt x="2949" y="489"/>
                </a:lnTo>
                <a:lnTo>
                  <a:pt x="2949" y="489"/>
                </a:lnTo>
                <a:lnTo>
                  <a:pt x="2949" y="489"/>
                </a:lnTo>
                <a:lnTo>
                  <a:pt x="2950" y="489"/>
                </a:lnTo>
                <a:lnTo>
                  <a:pt x="2951" y="489"/>
                </a:lnTo>
                <a:lnTo>
                  <a:pt x="2951" y="489"/>
                </a:lnTo>
                <a:lnTo>
                  <a:pt x="2952" y="489"/>
                </a:lnTo>
                <a:lnTo>
                  <a:pt x="2952" y="489"/>
                </a:lnTo>
                <a:lnTo>
                  <a:pt x="2953" y="489"/>
                </a:lnTo>
                <a:lnTo>
                  <a:pt x="2953" y="489"/>
                </a:lnTo>
                <a:lnTo>
                  <a:pt x="2954" y="489"/>
                </a:lnTo>
                <a:lnTo>
                  <a:pt x="2954" y="489"/>
                </a:lnTo>
                <a:lnTo>
                  <a:pt x="2954" y="489"/>
                </a:lnTo>
                <a:lnTo>
                  <a:pt x="2954" y="489"/>
                </a:lnTo>
                <a:lnTo>
                  <a:pt x="2955" y="489"/>
                </a:lnTo>
                <a:lnTo>
                  <a:pt x="2956" y="489"/>
                </a:lnTo>
                <a:lnTo>
                  <a:pt x="2956" y="489"/>
                </a:lnTo>
                <a:lnTo>
                  <a:pt x="2957" y="489"/>
                </a:lnTo>
                <a:lnTo>
                  <a:pt x="2957" y="489"/>
                </a:lnTo>
              </a:path>
            </a:pathLst>
          </a:custGeom>
          <a:noFill/>
          <a:ln w="7938"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3" name="Line 51"/>
          <p:cNvSpPr>
            <a:spLocks noChangeShapeType="1"/>
          </p:cNvSpPr>
          <p:nvPr/>
        </p:nvSpPr>
        <p:spPr bwMode="auto">
          <a:xfrm>
            <a:off x="6400596" y="4274048"/>
            <a:ext cx="4685173" cy="0"/>
          </a:xfrm>
          <a:custGeom>
            <a:avLst/>
            <a:gdLst>
              <a:gd name="connsiteX0" fmla="*/ 0 w 10000"/>
              <a:gd name="connsiteY0" fmla="*/ 0 h 10000"/>
              <a:gd name="connsiteX1" fmla="*/ 10000 w 10000"/>
              <a:gd name="connsiteY1" fmla="*/ 10000 h 10000"/>
              <a:gd name="connsiteX0" fmla="*/ 0 w 9579"/>
              <a:gd name="connsiteY0" fmla="*/ 0 h 0"/>
              <a:gd name="connsiteX1" fmla="*/ 9579 w 9579"/>
              <a:gd name="connsiteY1" fmla="*/ 0 h 0"/>
            </a:gdLst>
            <a:ahLst/>
            <a:cxnLst>
              <a:cxn ang="0">
                <a:pos x="connsiteX0" y="connsiteY0"/>
              </a:cxn>
              <a:cxn ang="0">
                <a:pos x="connsiteX1" y="connsiteY1"/>
              </a:cxn>
            </a:cxnLst>
            <a:rect l="l" t="t" r="r" b="b"/>
            <a:pathLst>
              <a:path w="9579">
                <a:moveTo>
                  <a:pt x="0" y="0"/>
                </a:moveTo>
                <a:cubicBezTo>
                  <a:pt x="3333" y="3333"/>
                  <a:pt x="6246" y="-3333"/>
                  <a:pt x="9579" y="0"/>
                </a:cubicBezTo>
              </a:path>
            </a:pathLst>
          </a:custGeom>
          <a:noFill/>
          <a:ln w="7938" cap="flat">
            <a:solidFill>
              <a:srgbClr val="00B05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4" name="Freeform 52"/>
          <p:cNvSpPr>
            <a:spLocks/>
          </p:cNvSpPr>
          <p:nvPr/>
        </p:nvSpPr>
        <p:spPr bwMode="auto">
          <a:xfrm>
            <a:off x="6402185" y="5017424"/>
            <a:ext cx="4694238" cy="137160"/>
          </a:xfrm>
          <a:custGeom>
            <a:avLst/>
            <a:gdLst>
              <a:gd name="T0" fmla="*/ 45 w 2957"/>
              <a:gd name="T1" fmla="*/ 0 h 175"/>
              <a:gd name="T2" fmla="*/ 93 w 2957"/>
              <a:gd name="T3" fmla="*/ 0 h 175"/>
              <a:gd name="T4" fmla="*/ 140 w 2957"/>
              <a:gd name="T5" fmla="*/ 0 h 175"/>
              <a:gd name="T6" fmla="*/ 187 w 2957"/>
              <a:gd name="T7" fmla="*/ 0 h 175"/>
              <a:gd name="T8" fmla="*/ 233 w 2957"/>
              <a:gd name="T9" fmla="*/ 0 h 175"/>
              <a:gd name="T10" fmla="*/ 281 w 2957"/>
              <a:gd name="T11" fmla="*/ 0 h 175"/>
              <a:gd name="T12" fmla="*/ 328 w 2957"/>
              <a:gd name="T13" fmla="*/ 0 h 175"/>
              <a:gd name="T14" fmla="*/ 375 w 2957"/>
              <a:gd name="T15" fmla="*/ 0 h 175"/>
              <a:gd name="T16" fmla="*/ 422 w 2957"/>
              <a:gd name="T17" fmla="*/ 0 h 175"/>
              <a:gd name="T18" fmla="*/ 469 w 2957"/>
              <a:gd name="T19" fmla="*/ 0 h 175"/>
              <a:gd name="T20" fmla="*/ 516 w 2957"/>
              <a:gd name="T21" fmla="*/ 0 h 175"/>
              <a:gd name="T22" fmla="*/ 564 w 2957"/>
              <a:gd name="T23" fmla="*/ 0 h 175"/>
              <a:gd name="T24" fmla="*/ 610 w 2957"/>
              <a:gd name="T25" fmla="*/ 175 h 175"/>
              <a:gd name="T26" fmla="*/ 656 w 2957"/>
              <a:gd name="T27" fmla="*/ 175 h 175"/>
              <a:gd name="T28" fmla="*/ 704 w 2957"/>
              <a:gd name="T29" fmla="*/ 175 h 175"/>
              <a:gd name="T30" fmla="*/ 750 w 2957"/>
              <a:gd name="T31" fmla="*/ 175 h 175"/>
              <a:gd name="T32" fmla="*/ 798 w 2957"/>
              <a:gd name="T33" fmla="*/ 175 h 175"/>
              <a:gd name="T34" fmla="*/ 844 w 2957"/>
              <a:gd name="T35" fmla="*/ 0 h 175"/>
              <a:gd name="T36" fmla="*/ 892 w 2957"/>
              <a:gd name="T37" fmla="*/ 0 h 175"/>
              <a:gd name="T38" fmla="*/ 938 w 2957"/>
              <a:gd name="T39" fmla="*/ 0 h 175"/>
              <a:gd name="T40" fmla="*/ 986 w 2957"/>
              <a:gd name="T41" fmla="*/ 0 h 175"/>
              <a:gd name="T42" fmla="*/ 1032 w 2957"/>
              <a:gd name="T43" fmla="*/ 0 h 175"/>
              <a:gd name="T44" fmla="*/ 1080 w 2957"/>
              <a:gd name="T45" fmla="*/ 0 h 175"/>
              <a:gd name="T46" fmla="*/ 1127 w 2957"/>
              <a:gd name="T47" fmla="*/ 0 h 175"/>
              <a:gd name="T48" fmla="*/ 1174 w 2957"/>
              <a:gd name="T49" fmla="*/ 0 h 175"/>
              <a:gd name="T50" fmla="*/ 1221 w 2957"/>
              <a:gd name="T51" fmla="*/ 0 h 175"/>
              <a:gd name="T52" fmla="*/ 1268 w 2957"/>
              <a:gd name="T53" fmla="*/ 0 h 175"/>
              <a:gd name="T54" fmla="*/ 1315 w 2957"/>
              <a:gd name="T55" fmla="*/ 0 h 175"/>
              <a:gd name="T56" fmla="*/ 1362 w 2957"/>
              <a:gd name="T57" fmla="*/ 0 h 175"/>
              <a:gd name="T58" fmla="*/ 1409 w 2957"/>
              <a:gd name="T59" fmla="*/ 0 h 175"/>
              <a:gd name="T60" fmla="*/ 1456 w 2957"/>
              <a:gd name="T61" fmla="*/ 0 h 175"/>
              <a:gd name="T62" fmla="*/ 1503 w 2957"/>
              <a:gd name="T63" fmla="*/ 0 h 175"/>
              <a:gd name="T64" fmla="*/ 1550 w 2957"/>
              <a:gd name="T65" fmla="*/ 0 h 175"/>
              <a:gd name="T66" fmla="*/ 1597 w 2957"/>
              <a:gd name="T67" fmla="*/ 0 h 175"/>
              <a:gd name="T68" fmla="*/ 1644 w 2957"/>
              <a:gd name="T69" fmla="*/ 0 h 175"/>
              <a:gd name="T70" fmla="*/ 1691 w 2957"/>
              <a:gd name="T71" fmla="*/ 0 h 175"/>
              <a:gd name="T72" fmla="*/ 1738 w 2957"/>
              <a:gd name="T73" fmla="*/ 0 h 175"/>
              <a:gd name="T74" fmla="*/ 1785 w 2957"/>
              <a:gd name="T75" fmla="*/ 0 h 175"/>
              <a:gd name="T76" fmla="*/ 1832 w 2957"/>
              <a:gd name="T77" fmla="*/ 0 h 175"/>
              <a:gd name="T78" fmla="*/ 1879 w 2957"/>
              <a:gd name="T79" fmla="*/ 0 h 175"/>
              <a:gd name="T80" fmla="*/ 1926 w 2957"/>
              <a:gd name="T81" fmla="*/ 0 h 175"/>
              <a:gd name="T82" fmla="*/ 1973 w 2957"/>
              <a:gd name="T83" fmla="*/ 0 h 175"/>
              <a:gd name="T84" fmla="*/ 2020 w 2957"/>
              <a:gd name="T85" fmla="*/ 0 h 175"/>
              <a:gd name="T86" fmla="*/ 2067 w 2957"/>
              <a:gd name="T87" fmla="*/ 175 h 175"/>
              <a:gd name="T88" fmla="*/ 2113 w 2957"/>
              <a:gd name="T89" fmla="*/ 175 h 175"/>
              <a:gd name="T90" fmla="*/ 2161 w 2957"/>
              <a:gd name="T91" fmla="*/ 175 h 175"/>
              <a:gd name="T92" fmla="*/ 2207 w 2957"/>
              <a:gd name="T93" fmla="*/ 175 h 175"/>
              <a:gd name="T94" fmla="*/ 2255 w 2957"/>
              <a:gd name="T95" fmla="*/ 175 h 175"/>
              <a:gd name="T96" fmla="*/ 2301 w 2957"/>
              <a:gd name="T97" fmla="*/ 0 h 175"/>
              <a:gd name="T98" fmla="*/ 2347 w 2957"/>
              <a:gd name="T99" fmla="*/ 0 h 175"/>
              <a:gd name="T100" fmla="*/ 2395 w 2957"/>
              <a:gd name="T101" fmla="*/ 0 h 175"/>
              <a:gd name="T102" fmla="*/ 2441 w 2957"/>
              <a:gd name="T103" fmla="*/ 0 h 175"/>
              <a:gd name="T104" fmla="*/ 2489 w 2957"/>
              <a:gd name="T105" fmla="*/ 0 h 175"/>
              <a:gd name="T106" fmla="*/ 2535 w 2957"/>
              <a:gd name="T107" fmla="*/ 0 h 175"/>
              <a:gd name="T108" fmla="*/ 2583 w 2957"/>
              <a:gd name="T109" fmla="*/ 0 h 175"/>
              <a:gd name="T110" fmla="*/ 2630 w 2957"/>
              <a:gd name="T111" fmla="*/ 0 h 175"/>
              <a:gd name="T112" fmla="*/ 2677 w 2957"/>
              <a:gd name="T113" fmla="*/ 0 h 175"/>
              <a:gd name="T114" fmla="*/ 2723 w 2957"/>
              <a:gd name="T115" fmla="*/ 0 h 175"/>
              <a:gd name="T116" fmla="*/ 2771 w 2957"/>
              <a:gd name="T117" fmla="*/ 0 h 175"/>
              <a:gd name="T118" fmla="*/ 2818 w 2957"/>
              <a:gd name="T119" fmla="*/ 0 h 175"/>
              <a:gd name="T120" fmla="*/ 2865 w 2957"/>
              <a:gd name="T121" fmla="*/ 0 h 175"/>
              <a:gd name="T122" fmla="*/ 2911 w 2957"/>
              <a:gd name="T123"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57" h="175">
                <a:moveTo>
                  <a:pt x="0" y="0"/>
                </a:moveTo>
                <a:lnTo>
                  <a:pt x="1" y="0"/>
                </a:lnTo>
                <a:lnTo>
                  <a:pt x="1" y="0"/>
                </a:lnTo>
                <a:lnTo>
                  <a:pt x="3" y="0"/>
                </a:lnTo>
                <a:lnTo>
                  <a:pt x="3" y="0"/>
                </a:lnTo>
                <a:lnTo>
                  <a:pt x="5" y="0"/>
                </a:lnTo>
                <a:lnTo>
                  <a:pt x="5" y="0"/>
                </a:lnTo>
                <a:lnTo>
                  <a:pt x="6" y="0"/>
                </a:lnTo>
                <a:lnTo>
                  <a:pt x="7" y="0"/>
                </a:lnTo>
                <a:lnTo>
                  <a:pt x="8" y="0"/>
                </a:lnTo>
                <a:lnTo>
                  <a:pt x="9" y="0"/>
                </a:lnTo>
                <a:lnTo>
                  <a:pt x="10" y="0"/>
                </a:lnTo>
                <a:lnTo>
                  <a:pt x="10" y="0"/>
                </a:lnTo>
                <a:lnTo>
                  <a:pt x="12" y="0"/>
                </a:lnTo>
                <a:lnTo>
                  <a:pt x="12" y="0"/>
                </a:lnTo>
                <a:lnTo>
                  <a:pt x="13" y="0"/>
                </a:lnTo>
                <a:lnTo>
                  <a:pt x="14" y="0"/>
                </a:lnTo>
                <a:lnTo>
                  <a:pt x="15" y="0"/>
                </a:lnTo>
                <a:lnTo>
                  <a:pt x="16" y="0"/>
                </a:lnTo>
                <a:lnTo>
                  <a:pt x="17" y="0"/>
                </a:lnTo>
                <a:lnTo>
                  <a:pt x="17" y="0"/>
                </a:lnTo>
                <a:lnTo>
                  <a:pt x="19" y="0"/>
                </a:lnTo>
                <a:lnTo>
                  <a:pt x="19" y="0"/>
                </a:lnTo>
                <a:lnTo>
                  <a:pt x="21" y="0"/>
                </a:lnTo>
                <a:lnTo>
                  <a:pt x="21" y="0"/>
                </a:lnTo>
                <a:lnTo>
                  <a:pt x="22" y="0"/>
                </a:lnTo>
                <a:lnTo>
                  <a:pt x="23" y="0"/>
                </a:lnTo>
                <a:lnTo>
                  <a:pt x="24" y="0"/>
                </a:lnTo>
                <a:lnTo>
                  <a:pt x="24" y="0"/>
                </a:lnTo>
                <a:lnTo>
                  <a:pt x="26" y="0"/>
                </a:lnTo>
                <a:lnTo>
                  <a:pt x="26" y="0"/>
                </a:lnTo>
                <a:lnTo>
                  <a:pt x="28" y="0"/>
                </a:lnTo>
                <a:lnTo>
                  <a:pt x="28" y="0"/>
                </a:lnTo>
                <a:lnTo>
                  <a:pt x="29" y="0"/>
                </a:lnTo>
                <a:lnTo>
                  <a:pt x="30" y="0"/>
                </a:lnTo>
                <a:lnTo>
                  <a:pt x="31" y="0"/>
                </a:lnTo>
                <a:lnTo>
                  <a:pt x="32" y="0"/>
                </a:lnTo>
                <a:lnTo>
                  <a:pt x="33" y="0"/>
                </a:lnTo>
                <a:lnTo>
                  <a:pt x="33" y="0"/>
                </a:lnTo>
                <a:lnTo>
                  <a:pt x="35" y="0"/>
                </a:lnTo>
                <a:lnTo>
                  <a:pt x="35" y="0"/>
                </a:lnTo>
                <a:lnTo>
                  <a:pt x="36" y="0"/>
                </a:lnTo>
                <a:lnTo>
                  <a:pt x="36" y="0"/>
                </a:lnTo>
                <a:lnTo>
                  <a:pt x="38" y="0"/>
                </a:lnTo>
                <a:lnTo>
                  <a:pt x="39" y="0"/>
                </a:lnTo>
                <a:lnTo>
                  <a:pt x="40" y="0"/>
                </a:lnTo>
                <a:lnTo>
                  <a:pt x="40" y="0"/>
                </a:lnTo>
                <a:lnTo>
                  <a:pt x="42" y="0"/>
                </a:lnTo>
                <a:lnTo>
                  <a:pt x="42" y="0"/>
                </a:lnTo>
                <a:lnTo>
                  <a:pt x="44" y="0"/>
                </a:lnTo>
                <a:lnTo>
                  <a:pt x="44" y="0"/>
                </a:lnTo>
                <a:lnTo>
                  <a:pt x="45" y="0"/>
                </a:lnTo>
                <a:lnTo>
                  <a:pt x="45" y="0"/>
                </a:lnTo>
                <a:lnTo>
                  <a:pt x="47" y="0"/>
                </a:lnTo>
                <a:lnTo>
                  <a:pt x="48" y="0"/>
                </a:lnTo>
                <a:lnTo>
                  <a:pt x="49" y="0"/>
                </a:lnTo>
                <a:lnTo>
                  <a:pt x="49" y="0"/>
                </a:lnTo>
                <a:lnTo>
                  <a:pt x="51" y="0"/>
                </a:lnTo>
                <a:lnTo>
                  <a:pt x="51" y="0"/>
                </a:lnTo>
                <a:lnTo>
                  <a:pt x="52" y="0"/>
                </a:lnTo>
                <a:lnTo>
                  <a:pt x="53" y="0"/>
                </a:lnTo>
                <a:lnTo>
                  <a:pt x="54" y="0"/>
                </a:lnTo>
                <a:lnTo>
                  <a:pt x="54" y="0"/>
                </a:lnTo>
                <a:lnTo>
                  <a:pt x="56" y="0"/>
                </a:lnTo>
                <a:lnTo>
                  <a:pt x="56" y="0"/>
                </a:lnTo>
                <a:lnTo>
                  <a:pt x="58" y="0"/>
                </a:lnTo>
                <a:lnTo>
                  <a:pt x="58" y="0"/>
                </a:lnTo>
                <a:lnTo>
                  <a:pt x="60" y="0"/>
                </a:lnTo>
                <a:lnTo>
                  <a:pt x="60" y="0"/>
                </a:lnTo>
                <a:lnTo>
                  <a:pt x="61" y="0"/>
                </a:lnTo>
                <a:lnTo>
                  <a:pt x="62" y="0"/>
                </a:lnTo>
                <a:lnTo>
                  <a:pt x="63" y="0"/>
                </a:lnTo>
                <a:lnTo>
                  <a:pt x="63" y="0"/>
                </a:lnTo>
                <a:lnTo>
                  <a:pt x="65" y="0"/>
                </a:lnTo>
                <a:lnTo>
                  <a:pt x="65" y="0"/>
                </a:lnTo>
                <a:lnTo>
                  <a:pt x="67" y="0"/>
                </a:lnTo>
                <a:lnTo>
                  <a:pt x="67" y="0"/>
                </a:lnTo>
                <a:lnTo>
                  <a:pt x="68" y="0"/>
                </a:lnTo>
                <a:lnTo>
                  <a:pt x="69" y="0"/>
                </a:lnTo>
                <a:lnTo>
                  <a:pt x="70" y="0"/>
                </a:lnTo>
                <a:lnTo>
                  <a:pt x="71" y="0"/>
                </a:lnTo>
                <a:lnTo>
                  <a:pt x="72" y="0"/>
                </a:lnTo>
                <a:lnTo>
                  <a:pt x="72" y="0"/>
                </a:lnTo>
                <a:lnTo>
                  <a:pt x="74" y="0"/>
                </a:lnTo>
                <a:lnTo>
                  <a:pt x="74" y="0"/>
                </a:lnTo>
                <a:lnTo>
                  <a:pt x="76" y="0"/>
                </a:lnTo>
                <a:lnTo>
                  <a:pt x="76" y="0"/>
                </a:lnTo>
                <a:lnTo>
                  <a:pt x="77" y="0"/>
                </a:lnTo>
                <a:lnTo>
                  <a:pt x="78" y="0"/>
                </a:lnTo>
                <a:lnTo>
                  <a:pt x="79" y="0"/>
                </a:lnTo>
                <a:lnTo>
                  <a:pt x="80" y="0"/>
                </a:lnTo>
                <a:lnTo>
                  <a:pt x="81" y="0"/>
                </a:lnTo>
                <a:lnTo>
                  <a:pt x="81" y="0"/>
                </a:lnTo>
                <a:lnTo>
                  <a:pt x="83" y="0"/>
                </a:lnTo>
                <a:lnTo>
                  <a:pt x="83" y="0"/>
                </a:lnTo>
                <a:lnTo>
                  <a:pt x="84" y="0"/>
                </a:lnTo>
                <a:lnTo>
                  <a:pt x="85" y="0"/>
                </a:lnTo>
                <a:lnTo>
                  <a:pt x="86" y="0"/>
                </a:lnTo>
                <a:lnTo>
                  <a:pt x="87" y="0"/>
                </a:lnTo>
                <a:lnTo>
                  <a:pt x="88" y="0"/>
                </a:lnTo>
                <a:lnTo>
                  <a:pt x="88" y="0"/>
                </a:lnTo>
                <a:lnTo>
                  <a:pt x="90" y="0"/>
                </a:lnTo>
                <a:lnTo>
                  <a:pt x="90" y="0"/>
                </a:lnTo>
                <a:lnTo>
                  <a:pt x="91" y="0"/>
                </a:lnTo>
                <a:lnTo>
                  <a:pt x="92" y="0"/>
                </a:lnTo>
                <a:lnTo>
                  <a:pt x="93" y="0"/>
                </a:lnTo>
                <a:lnTo>
                  <a:pt x="94" y="0"/>
                </a:lnTo>
                <a:lnTo>
                  <a:pt x="95" y="0"/>
                </a:lnTo>
                <a:lnTo>
                  <a:pt x="95" y="0"/>
                </a:lnTo>
                <a:lnTo>
                  <a:pt x="97" y="0"/>
                </a:lnTo>
                <a:lnTo>
                  <a:pt x="97" y="0"/>
                </a:lnTo>
                <a:lnTo>
                  <a:pt x="99" y="0"/>
                </a:lnTo>
                <a:lnTo>
                  <a:pt x="99" y="0"/>
                </a:lnTo>
                <a:lnTo>
                  <a:pt x="100" y="0"/>
                </a:lnTo>
                <a:lnTo>
                  <a:pt x="101" y="0"/>
                </a:lnTo>
                <a:lnTo>
                  <a:pt x="102" y="0"/>
                </a:lnTo>
                <a:lnTo>
                  <a:pt x="103" y="0"/>
                </a:lnTo>
                <a:lnTo>
                  <a:pt x="104" y="0"/>
                </a:lnTo>
                <a:lnTo>
                  <a:pt x="104" y="0"/>
                </a:lnTo>
                <a:lnTo>
                  <a:pt x="106" y="0"/>
                </a:lnTo>
                <a:lnTo>
                  <a:pt x="106" y="0"/>
                </a:lnTo>
                <a:lnTo>
                  <a:pt x="107" y="0"/>
                </a:lnTo>
                <a:lnTo>
                  <a:pt x="107" y="0"/>
                </a:lnTo>
                <a:lnTo>
                  <a:pt x="109" y="0"/>
                </a:lnTo>
                <a:lnTo>
                  <a:pt x="110" y="0"/>
                </a:lnTo>
                <a:lnTo>
                  <a:pt x="111" y="0"/>
                </a:lnTo>
                <a:lnTo>
                  <a:pt x="111" y="0"/>
                </a:lnTo>
                <a:lnTo>
                  <a:pt x="113" y="0"/>
                </a:lnTo>
                <a:lnTo>
                  <a:pt x="113" y="0"/>
                </a:lnTo>
                <a:lnTo>
                  <a:pt x="115" y="0"/>
                </a:lnTo>
                <a:lnTo>
                  <a:pt x="115" y="0"/>
                </a:lnTo>
                <a:lnTo>
                  <a:pt x="116" y="0"/>
                </a:lnTo>
                <a:lnTo>
                  <a:pt x="116" y="0"/>
                </a:lnTo>
                <a:lnTo>
                  <a:pt x="118" y="0"/>
                </a:lnTo>
                <a:lnTo>
                  <a:pt x="119" y="0"/>
                </a:lnTo>
                <a:lnTo>
                  <a:pt x="120" y="0"/>
                </a:lnTo>
                <a:lnTo>
                  <a:pt x="120" y="0"/>
                </a:lnTo>
                <a:lnTo>
                  <a:pt x="122" y="0"/>
                </a:lnTo>
                <a:lnTo>
                  <a:pt x="122" y="0"/>
                </a:lnTo>
                <a:lnTo>
                  <a:pt x="123" y="0"/>
                </a:lnTo>
                <a:lnTo>
                  <a:pt x="124" y="0"/>
                </a:lnTo>
                <a:lnTo>
                  <a:pt x="125" y="0"/>
                </a:lnTo>
                <a:lnTo>
                  <a:pt x="125" y="0"/>
                </a:lnTo>
                <a:lnTo>
                  <a:pt x="127" y="0"/>
                </a:lnTo>
                <a:lnTo>
                  <a:pt x="127" y="0"/>
                </a:lnTo>
                <a:lnTo>
                  <a:pt x="129" y="0"/>
                </a:lnTo>
                <a:lnTo>
                  <a:pt x="129" y="0"/>
                </a:lnTo>
                <a:lnTo>
                  <a:pt x="131" y="0"/>
                </a:lnTo>
                <a:lnTo>
                  <a:pt x="131" y="0"/>
                </a:lnTo>
                <a:lnTo>
                  <a:pt x="132" y="0"/>
                </a:lnTo>
                <a:lnTo>
                  <a:pt x="133" y="0"/>
                </a:lnTo>
                <a:lnTo>
                  <a:pt x="134" y="0"/>
                </a:lnTo>
                <a:lnTo>
                  <a:pt x="134" y="0"/>
                </a:lnTo>
                <a:lnTo>
                  <a:pt x="136" y="0"/>
                </a:lnTo>
                <a:lnTo>
                  <a:pt x="136" y="0"/>
                </a:lnTo>
                <a:lnTo>
                  <a:pt x="138" y="0"/>
                </a:lnTo>
                <a:lnTo>
                  <a:pt x="138" y="0"/>
                </a:lnTo>
                <a:lnTo>
                  <a:pt x="139" y="0"/>
                </a:lnTo>
                <a:lnTo>
                  <a:pt x="140" y="0"/>
                </a:lnTo>
                <a:lnTo>
                  <a:pt x="141" y="0"/>
                </a:lnTo>
                <a:lnTo>
                  <a:pt x="142" y="0"/>
                </a:lnTo>
                <a:lnTo>
                  <a:pt x="143" y="0"/>
                </a:lnTo>
                <a:lnTo>
                  <a:pt x="143" y="0"/>
                </a:lnTo>
                <a:lnTo>
                  <a:pt x="145" y="0"/>
                </a:lnTo>
                <a:lnTo>
                  <a:pt x="145" y="0"/>
                </a:lnTo>
                <a:lnTo>
                  <a:pt x="146" y="0"/>
                </a:lnTo>
                <a:lnTo>
                  <a:pt x="147" y="0"/>
                </a:lnTo>
                <a:lnTo>
                  <a:pt x="148" y="0"/>
                </a:lnTo>
                <a:lnTo>
                  <a:pt x="149" y="0"/>
                </a:lnTo>
                <a:lnTo>
                  <a:pt x="150" y="0"/>
                </a:lnTo>
                <a:lnTo>
                  <a:pt x="150" y="0"/>
                </a:lnTo>
                <a:lnTo>
                  <a:pt x="152" y="0"/>
                </a:lnTo>
                <a:lnTo>
                  <a:pt x="152" y="0"/>
                </a:lnTo>
                <a:lnTo>
                  <a:pt x="154" y="0"/>
                </a:lnTo>
                <a:lnTo>
                  <a:pt x="154" y="0"/>
                </a:lnTo>
                <a:lnTo>
                  <a:pt x="155" y="0"/>
                </a:lnTo>
                <a:lnTo>
                  <a:pt x="156" y="0"/>
                </a:lnTo>
                <a:lnTo>
                  <a:pt x="157" y="0"/>
                </a:lnTo>
                <a:lnTo>
                  <a:pt x="158" y="0"/>
                </a:lnTo>
                <a:lnTo>
                  <a:pt x="159" y="0"/>
                </a:lnTo>
                <a:lnTo>
                  <a:pt x="159" y="0"/>
                </a:lnTo>
                <a:lnTo>
                  <a:pt x="161" y="0"/>
                </a:lnTo>
                <a:lnTo>
                  <a:pt x="161" y="0"/>
                </a:lnTo>
                <a:lnTo>
                  <a:pt x="162" y="0"/>
                </a:lnTo>
                <a:lnTo>
                  <a:pt x="163" y="0"/>
                </a:lnTo>
                <a:lnTo>
                  <a:pt x="164" y="0"/>
                </a:lnTo>
                <a:lnTo>
                  <a:pt x="165" y="0"/>
                </a:lnTo>
                <a:lnTo>
                  <a:pt x="166" y="0"/>
                </a:lnTo>
                <a:lnTo>
                  <a:pt x="166" y="0"/>
                </a:lnTo>
                <a:lnTo>
                  <a:pt x="168" y="0"/>
                </a:lnTo>
                <a:lnTo>
                  <a:pt x="168" y="0"/>
                </a:lnTo>
                <a:lnTo>
                  <a:pt x="170" y="0"/>
                </a:lnTo>
                <a:lnTo>
                  <a:pt x="170" y="0"/>
                </a:lnTo>
                <a:lnTo>
                  <a:pt x="171" y="0"/>
                </a:lnTo>
                <a:lnTo>
                  <a:pt x="171" y="0"/>
                </a:lnTo>
                <a:lnTo>
                  <a:pt x="173" y="0"/>
                </a:lnTo>
                <a:lnTo>
                  <a:pt x="174" y="0"/>
                </a:lnTo>
                <a:lnTo>
                  <a:pt x="175" y="0"/>
                </a:lnTo>
                <a:lnTo>
                  <a:pt x="175" y="0"/>
                </a:lnTo>
                <a:lnTo>
                  <a:pt x="177" y="0"/>
                </a:lnTo>
                <a:lnTo>
                  <a:pt x="177" y="0"/>
                </a:lnTo>
                <a:lnTo>
                  <a:pt x="178" y="0"/>
                </a:lnTo>
                <a:lnTo>
                  <a:pt x="178" y="0"/>
                </a:lnTo>
                <a:lnTo>
                  <a:pt x="180" y="0"/>
                </a:lnTo>
                <a:lnTo>
                  <a:pt x="180" y="0"/>
                </a:lnTo>
                <a:lnTo>
                  <a:pt x="182" y="0"/>
                </a:lnTo>
                <a:lnTo>
                  <a:pt x="182" y="0"/>
                </a:lnTo>
                <a:lnTo>
                  <a:pt x="184" y="0"/>
                </a:lnTo>
                <a:lnTo>
                  <a:pt x="184" y="0"/>
                </a:lnTo>
                <a:lnTo>
                  <a:pt x="186" y="0"/>
                </a:lnTo>
                <a:lnTo>
                  <a:pt x="186" y="0"/>
                </a:lnTo>
                <a:lnTo>
                  <a:pt x="187" y="0"/>
                </a:lnTo>
                <a:lnTo>
                  <a:pt x="187" y="0"/>
                </a:lnTo>
                <a:lnTo>
                  <a:pt x="189" y="0"/>
                </a:lnTo>
                <a:lnTo>
                  <a:pt x="189" y="0"/>
                </a:lnTo>
                <a:lnTo>
                  <a:pt x="191" y="0"/>
                </a:lnTo>
                <a:lnTo>
                  <a:pt x="191" y="0"/>
                </a:lnTo>
                <a:lnTo>
                  <a:pt x="193" y="0"/>
                </a:lnTo>
                <a:lnTo>
                  <a:pt x="193" y="0"/>
                </a:lnTo>
                <a:lnTo>
                  <a:pt x="194" y="0"/>
                </a:lnTo>
                <a:lnTo>
                  <a:pt x="195" y="0"/>
                </a:lnTo>
                <a:lnTo>
                  <a:pt x="196" y="0"/>
                </a:lnTo>
                <a:lnTo>
                  <a:pt x="197" y="0"/>
                </a:lnTo>
                <a:lnTo>
                  <a:pt x="198" y="0"/>
                </a:lnTo>
                <a:lnTo>
                  <a:pt x="198" y="0"/>
                </a:lnTo>
                <a:lnTo>
                  <a:pt x="200" y="0"/>
                </a:lnTo>
                <a:lnTo>
                  <a:pt x="200" y="0"/>
                </a:lnTo>
                <a:lnTo>
                  <a:pt x="202" y="0"/>
                </a:lnTo>
                <a:lnTo>
                  <a:pt x="202" y="0"/>
                </a:lnTo>
                <a:lnTo>
                  <a:pt x="203" y="0"/>
                </a:lnTo>
                <a:lnTo>
                  <a:pt x="204" y="0"/>
                </a:lnTo>
                <a:lnTo>
                  <a:pt x="205" y="0"/>
                </a:lnTo>
                <a:lnTo>
                  <a:pt x="206" y="0"/>
                </a:lnTo>
                <a:lnTo>
                  <a:pt x="207" y="0"/>
                </a:lnTo>
                <a:lnTo>
                  <a:pt x="207" y="0"/>
                </a:lnTo>
                <a:lnTo>
                  <a:pt x="209" y="0"/>
                </a:lnTo>
                <a:lnTo>
                  <a:pt x="209" y="0"/>
                </a:lnTo>
                <a:lnTo>
                  <a:pt x="210" y="0"/>
                </a:lnTo>
                <a:lnTo>
                  <a:pt x="211" y="0"/>
                </a:lnTo>
                <a:lnTo>
                  <a:pt x="212" y="0"/>
                </a:lnTo>
                <a:lnTo>
                  <a:pt x="213" y="0"/>
                </a:lnTo>
                <a:lnTo>
                  <a:pt x="214" y="0"/>
                </a:lnTo>
                <a:lnTo>
                  <a:pt x="214" y="0"/>
                </a:lnTo>
                <a:lnTo>
                  <a:pt x="216" y="0"/>
                </a:lnTo>
                <a:lnTo>
                  <a:pt x="216" y="0"/>
                </a:lnTo>
                <a:lnTo>
                  <a:pt x="217" y="0"/>
                </a:lnTo>
                <a:lnTo>
                  <a:pt x="218" y="0"/>
                </a:lnTo>
                <a:lnTo>
                  <a:pt x="219" y="0"/>
                </a:lnTo>
                <a:lnTo>
                  <a:pt x="220" y="0"/>
                </a:lnTo>
                <a:lnTo>
                  <a:pt x="221" y="0"/>
                </a:lnTo>
                <a:lnTo>
                  <a:pt x="221" y="0"/>
                </a:lnTo>
                <a:lnTo>
                  <a:pt x="223" y="0"/>
                </a:lnTo>
                <a:lnTo>
                  <a:pt x="223" y="0"/>
                </a:lnTo>
                <a:lnTo>
                  <a:pt x="225" y="0"/>
                </a:lnTo>
                <a:lnTo>
                  <a:pt x="225" y="0"/>
                </a:lnTo>
                <a:lnTo>
                  <a:pt x="226" y="0"/>
                </a:lnTo>
                <a:lnTo>
                  <a:pt x="227" y="0"/>
                </a:lnTo>
                <a:lnTo>
                  <a:pt x="228" y="0"/>
                </a:lnTo>
                <a:lnTo>
                  <a:pt x="229" y="0"/>
                </a:lnTo>
                <a:lnTo>
                  <a:pt x="230" y="0"/>
                </a:lnTo>
                <a:lnTo>
                  <a:pt x="230" y="0"/>
                </a:lnTo>
                <a:lnTo>
                  <a:pt x="232" y="0"/>
                </a:lnTo>
                <a:lnTo>
                  <a:pt x="232" y="0"/>
                </a:lnTo>
                <a:lnTo>
                  <a:pt x="233" y="0"/>
                </a:lnTo>
                <a:lnTo>
                  <a:pt x="233" y="0"/>
                </a:lnTo>
                <a:lnTo>
                  <a:pt x="235" y="0"/>
                </a:lnTo>
                <a:lnTo>
                  <a:pt x="236" y="0"/>
                </a:lnTo>
                <a:lnTo>
                  <a:pt x="237" y="0"/>
                </a:lnTo>
                <a:lnTo>
                  <a:pt x="237" y="0"/>
                </a:lnTo>
                <a:lnTo>
                  <a:pt x="239" y="0"/>
                </a:lnTo>
                <a:lnTo>
                  <a:pt x="239" y="0"/>
                </a:lnTo>
                <a:lnTo>
                  <a:pt x="241" y="0"/>
                </a:lnTo>
                <a:lnTo>
                  <a:pt x="241" y="0"/>
                </a:lnTo>
                <a:lnTo>
                  <a:pt x="242" y="0"/>
                </a:lnTo>
                <a:lnTo>
                  <a:pt x="242" y="0"/>
                </a:lnTo>
                <a:lnTo>
                  <a:pt x="244" y="0"/>
                </a:lnTo>
                <a:lnTo>
                  <a:pt x="245" y="0"/>
                </a:lnTo>
                <a:lnTo>
                  <a:pt x="246" y="0"/>
                </a:lnTo>
                <a:lnTo>
                  <a:pt x="246" y="0"/>
                </a:lnTo>
                <a:lnTo>
                  <a:pt x="248" y="0"/>
                </a:lnTo>
                <a:lnTo>
                  <a:pt x="248" y="0"/>
                </a:lnTo>
                <a:lnTo>
                  <a:pt x="249" y="0"/>
                </a:lnTo>
                <a:lnTo>
                  <a:pt x="250" y="0"/>
                </a:lnTo>
                <a:lnTo>
                  <a:pt x="251" y="0"/>
                </a:lnTo>
                <a:lnTo>
                  <a:pt x="251" y="0"/>
                </a:lnTo>
                <a:lnTo>
                  <a:pt x="253" y="0"/>
                </a:lnTo>
                <a:lnTo>
                  <a:pt x="253" y="0"/>
                </a:lnTo>
                <a:lnTo>
                  <a:pt x="255" y="0"/>
                </a:lnTo>
                <a:lnTo>
                  <a:pt x="255" y="0"/>
                </a:lnTo>
                <a:lnTo>
                  <a:pt x="257" y="0"/>
                </a:lnTo>
                <a:lnTo>
                  <a:pt x="257" y="0"/>
                </a:lnTo>
                <a:lnTo>
                  <a:pt x="258" y="0"/>
                </a:lnTo>
                <a:lnTo>
                  <a:pt x="259" y="0"/>
                </a:lnTo>
                <a:lnTo>
                  <a:pt x="260" y="0"/>
                </a:lnTo>
                <a:lnTo>
                  <a:pt x="260" y="0"/>
                </a:lnTo>
                <a:lnTo>
                  <a:pt x="262" y="0"/>
                </a:lnTo>
                <a:lnTo>
                  <a:pt x="262" y="0"/>
                </a:lnTo>
                <a:lnTo>
                  <a:pt x="264" y="0"/>
                </a:lnTo>
                <a:lnTo>
                  <a:pt x="264" y="0"/>
                </a:lnTo>
                <a:lnTo>
                  <a:pt x="265" y="0"/>
                </a:lnTo>
                <a:lnTo>
                  <a:pt x="266" y="0"/>
                </a:lnTo>
                <a:lnTo>
                  <a:pt x="267" y="0"/>
                </a:lnTo>
                <a:lnTo>
                  <a:pt x="268" y="0"/>
                </a:lnTo>
                <a:lnTo>
                  <a:pt x="269" y="0"/>
                </a:lnTo>
                <a:lnTo>
                  <a:pt x="269" y="0"/>
                </a:lnTo>
                <a:lnTo>
                  <a:pt x="271" y="0"/>
                </a:lnTo>
                <a:lnTo>
                  <a:pt x="271" y="0"/>
                </a:lnTo>
                <a:lnTo>
                  <a:pt x="272" y="0"/>
                </a:lnTo>
                <a:lnTo>
                  <a:pt x="273" y="0"/>
                </a:lnTo>
                <a:lnTo>
                  <a:pt x="274" y="0"/>
                </a:lnTo>
                <a:lnTo>
                  <a:pt x="275" y="0"/>
                </a:lnTo>
                <a:lnTo>
                  <a:pt x="276" y="0"/>
                </a:lnTo>
                <a:lnTo>
                  <a:pt x="276" y="0"/>
                </a:lnTo>
                <a:lnTo>
                  <a:pt x="278" y="0"/>
                </a:lnTo>
                <a:lnTo>
                  <a:pt x="278" y="0"/>
                </a:lnTo>
                <a:lnTo>
                  <a:pt x="280" y="0"/>
                </a:lnTo>
                <a:lnTo>
                  <a:pt x="280" y="0"/>
                </a:lnTo>
                <a:lnTo>
                  <a:pt x="281" y="0"/>
                </a:lnTo>
                <a:lnTo>
                  <a:pt x="282" y="0"/>
                </a:lnTo>
                <a:lnTo>
                  <a:pt x="283" y="0"/>
                </a:lnTo>
                <a:lnTo>
                  <a:pt x="284" y="0"/>
                </a:lnTo>
                <a:lnTo>
                  <a:pt x="285" y="0"/>
                </a:lnTo>
                <a:lnTo>
                  <a:pt x="285" y="0"/>
                </a:lnTo>
                <a:lnTo>
                  <a:pt x="287" y="0"/>
                </a:lnTo>
                <a:lnTo>
                  <a:pt x="287" y="0"/>
                </a:lnTo>
                <a:lnTo>
                  <a:pt x="288" y="0"/>
                </a:lnTo>
                <a:lnTo>
                  <a:pt x="289" y="0"/>
                </a:lnTo>
                <a:lnTo>
                  <a:pt x="290" y="0"/>
                </a:lnTo>
                <a:lnTo>
                  <a:pt x="291" y="0"/>
                </a:lnTo>
                <a:lnTo>
                  <a:pt x="292" y="0"/>
                </a:lnTo>
                <a:lnTo>
                  <a:pt x="292" y="0"/>
                </a:lnTo>
                <a:lnTo>
                  <a:pt x="294" y="0"/>
                </a:lnTo>
                <a:lnTo>
                  <a:pt x="294" y="0"/>
                </a:lnTo>
                <a:lnTo>
                  <a:pt x="296" y="0"/>
                </a:lnTo>
                <a:lnTo>
                  <a:pt x="296" y="0"/>
                </a:lnTo>
                <a:lnTo>
                  <a:pt x="297" y="0"/>
                </a:lnTo>
                <a:lnTo>
                  <a:pt x="298" y="0"/>
                </a:lnTo>
                <a:lnTo>
                  <a:pt x="299" y="0"/>
                </a:lnTo>
                <a:lnTo>
                  <a:pt x="300" y="0"/>
                </a:lnTo>
                <a:lnTo>
                  <a:pt x="301" y="0"/>
                </a:lnTo>
                <a:lnTo>
                  <a:pt x="301" y="0"/>
                </a:lnTo>
                <a:lnTo>
                  <a:pt x="303" y="0"/>
                </a:lnTo>
                <a:lnTo>
                  <a:pt x="303" y="0"/>
                </a:lnTo>
                <a:lnTo>
                  <a:pt x="304" y="0"/>
                </a:lnTo>
                <a:lnTo>
                  <a:pt x="304" y="0"/>
                </a:lnTo>
                <a:lnTo>
                  <a:pt x="306" y="0"/>
                </a:lnTo>
                <a:lnTo>
                  <a:pt x="307" y="0"/>
                </a:lnTo>
                <a:lnTo>
                  <a:pt x="308" y="0"/>
                </a:lnTo>
                <a:lnTo>
                  <a:pt x="308" y="0"/>
                </a:lnTo>
                <a:lnTo>
                  <a:pt x="310" y="0"/>
                </a:lnTo>
                <a:lnTo>
                  <a:pt x="310" y="0"/>
                </a:lnTo>
                <a:lnTo>
                  <a:pt x="312" y="0"/>
                </a:lnTo>
                <a:lnTo>
                  <a:pt x="312" y="0"/>
                </a:lnTo>
                <a:lnTo>
                  <a:pt x="313" y="0"/>
                </a:lnTo>
                <a:lnTo>
                  <a:pt x="313" y="0"/>
                </a:lnTo>
                <a:lnTo>
                  <a:pt x="315" y="0"/>
                </a:lnTo>
                <a:lnTo>
                  <a:pt x="316" y="0"/>
                </a:lnTo>
                <a:lnTo>
                  <a:pt x="317" y="0"/>
                </a:lnTo>
                <a:lnTo>
                  <a:pt x="317" y="0"/>
                </a:lnTo>
                <a:lnTo>
                  <a:pt x="319" y="0"/>
                </a:lnTo>
                <a:lnTo>
                  <a:pt x="319" y="0"/>
                </a:lnTo>
                <a:lnTo>
                  <a:pt x="320" y="0"/>
                </a:lnTo>
                <a:lnTo>
                  <a:pt x="321" y="0"/>
                </a:lnTo>
                <a:lnTo>
                  <a:pt x="322" y="0"/>
                </a:lnTo>
                <a:lnTo>
                  <a:pt x="322" y="0"/>
                </a:lnTo>
                <a:lnTo>
                  <a:pt x="324" y="0"/>
                </a:lnTo>
                <a:lnTo>
                  <a:pt x="324" y="0"/>
                </a:lnTo>
                <a:lnTo>
                  <a:pt x="326" y="0"/>
                </a:lnTo>
                <a:lnTo>
                  <a:pt x="326" y="0"/>
                </a:lnTo>
                <a:lnTo>
                  <a:pt x="328" y="0"/>
                </a:lnTo>
                <a:lnTo>
                  <a:pt x="328" y="0"/>
                </a:lnTo>
                <a:lnTo>
                  <a:pt x="329" y="0"/>
                </a:lnTo>
                <a:lnTo>
                  <a:pt x="330" y="0"/>
                </a:lnTo>
                <a:lnTo>
                  <a:pt x="331" y="0"/>
                </a:lnTo>
                <a:lnTo>
                  <a:pt x="331" y="0"/>
                </a:lnTo>
                <a:lnTo>
                  <a:pt x="333" y="0"/>
                </a:lnTo>
                <a:lnTo>
                  <a:pt x="333" y="0"/>
                </a:lnTo>
                <a:lnTo>
                  <a:pt x="335" y="0"/>
                </a:lnTo>
                <a:lnTo>
                  <a:pt x="335" y="0"/>
                </a:lnTo>
                <a:lnTo>
                  <a:pt x="336" y="0"/>
                </a:lnTo>
                <a:lnTo>
                  <a:pt x="337" y="0"/>
                </a:lnTo>
                <a:lnTo>
                  <a:pt x="338" y="0"/>
                </a:lnTo>
                <a:lnTo>
                  <a:pt x="339" y="0"/>
                </a:lnTo>
                <a:lnTo>
                  <a:pt x="340" y="0"/>
                </a:lnTo>
                <a:lnTo>
                  <a:pt x="340" y="0"/>
                </a:lnTo>
                <a:lnTo>
                  <a:pt x="342" y="0"/>
                </a:lnTo>
                <a:lnTo>
                  <a:pt x="342" y="0"/>
                </a:lnTo>
                <a:lnTo>
                  <a:pt x="343" y="0"/>
                </a:lnTo>
                <a:lnTo>
                  <a:pt x="344" y="0"/>
                </a:lnTo>
                <a:lnTo>
                  <a:pt x="345" y="0"/>
                </a:lnTo>
                <a:lnTo>
                  <a:pt x="346" y="0"/>
                </a:lnTo>
                <a:lnTo>
                  <a:pt x="347" y="0"/>
                </a:lnTo>
                <a:lnTo>
                  <a:pt x="347" y="0"/>
                </a:lnTo>
                <a:lnTo>
                  <a:pt x="349" y="0"/>
                </a:lnTo>
                <a:lnTo>
                  <a:pt x="349" y="0"/>
                </a:lnTo>
                <a:lnTo>
                  <a:pt x="351" y="0"/>
                </a:lnTo>
                <a:lnTo>
                  <a:pt x="351" y="0"/>
                </a:lnTo>
                <a:lnTo>
                  <a:pt x="352" y="0"/>
                </a:lnTo>
                <a:lnTo>
                  <a:pt x="353" y="0"/>
                </a:lnTo>
                <a:lnTo>
                  <a:pt x="354" y="0"/>
                </a:lnTo>
                <a:lnTo>
                  <a:pt x="355" y="0"/>
                </a:lnTo>
                <a:lnTo>
                  <a:pt x="356" y="0"/>
                </a:lnTo>
                <a:lnTo>
                  <a:pt x="356" y="0"/>
                </a:lnTo>
                <a:lnTo>
                  <a:pt x="358" y="0"/>
                </a:lnTo>
                <a:lnTo>
                  <a:pt x="358" y="0"/>
                </a:lnTo>
                <a:lnTo>
                  <a:pt x="359" y="0"/>
                </a:lnTo>
                <a:lnTo>
                  <a:pt x="360" y="0"/>
                </a:lnTo>
                <a:lnTo>
                  <a:pt x="361" y="0"/>
                </a:lnTo>
                <a:lnTo>
                  <a:pt x="362" y="0"/>
                </a:lnTo>
                <a:lnTo>
                  <a:pt x="363" y="0"/>
                </a:lnTo>
                <a:lnTo>
                  <a:pt x="363" y="0"/>
                </a:lnTo>
                <a:lnTo>
                  <a:pt x="365" y="0"/>
                </a:lnTo>
                <a:lnTo>
                  <a:pt x="365" y="0"/>
                </a:lnTo>
                <a:lnTo>
                  <a:pt x="367" y="0"/>
                </a:lnTo>
                <a:lnTo>
                  <a:pt x="367" y="0"/>
                </a:lnTo>
                <a:lnTo>
                  <a:pt x="368" y="0"/>
                </a:lnTo>
                <a:lnTo>
                  <a:pt x="368" y="0"/>
                </a:lnTo>
                <a:lnTo>
                  <a:pt x="370" y="0"/>
                </a:lnTo>
                <a:lnTo>
                  <a:pt x="371" y="0"/>
                </a:lnTo>
                <a:lnTo>
                  <a:pt x="372" y="0"/>
                </a:lnTo>
                <a:lnTo>
                  <a:pt x="372" y="0"/>
                </a:lnTo>
                <a:lnTo>
                  <a:pt x="374" y="0"/>
                </a:lnTo>
                <a:lnTo>
                  <a:pt x="374" y="0"/>
                </a:lnTo>
                <a:lnTo>
                  <a:pt x="375" y="0"/>
                </a:lnTo>
                <a:lnTo>
                  <a:pt x="375" y="0"/>
                </a:lnTo>
                <a:lnTo>
                  <a:pt x="377" y="0"/>
                </a:lnTo>
                <a:lnTo>
                  <a:pt x="377" y="0"/>
                </a:lnTo>
                <a:lnTo>
                  <a:pt x="379" y="0"/>
                </a:lnTo>
                <a:lnTo>
                  <a:pt x="379" y="0"/>
                </a:lnTo>
                <a:lnTo>
                  <a:pt x="381" y="0"/>
                </a:lnTo>
                <a:lnTo>
                  <a:pt x="381" y="0"/>
                </a:lnTo>
                <a:lnTo>
                  <a:pt x="383" y="0"/>
                </a:lnTo>
                <a:lnTo>
                  <a:pt x="383" y="0"/>
                </a:lnTo>
                <a:lnTo>
                  <a:pt x="384" y="0"/>
                </a:lnTo>
                <a:lnTo>
                  <a:pt x="384" y="0"/>
                </a:lnTo>
                <a:lnTo>
                  <a:pt x="386" y="0"/>
                </a:lnTo>
                <a:lnTo>
                  <a:pt x="386" y="0"/>
                </a:lnTo>
                <a:lnTo>
                  <a:pt x="388" y="0"/>
                </a:lnTo>
                <a:lnTo>
                  <a:pt x="388" y="0"/>
                </a:lnTo>
                <a:lnTo>
                  <a:pt x="390" y="0"/>
                </a:lnTo>
                <a:lnTo>
                  <a:pt x="390" y="0"/>
                </a:lnTo>
                <a:lnTo>
                  <a:pt x="391" y="0"/>
                </a:lnTo>
                <a:lnTo>
                  <a:pt x="392" y="0"/>
                </a:lnTo>
                <a:lnTo>
                  <a:pt x="393" y="0"/>
                </a:lnTo>
                <a:lnTo>
                  <a:pt x="394" y="0"/>
                </a:lnTo>
                <a:lnTo>
                  <a:pt x="395" y="0"/>
                </a:lnTo>
                <a:lnTo>
                  <a:pt x="395" y="0"/>
                </a:lnTo>
                <a:lnTo>
                  <a:pt x="397" y="0"/>
                </a:lnTo>
                <a:lnTo>
                  <a:pt x="397" y="0"/>
                </a:lnTo>
                <a:lnTo>
                  <a:pt x="398" y="0"/>
                </a:lnTo>
                <a:lnTo>
                  <a:pt x="399" y="0"/>
                </a:lnTo>
                <a:lnTo>
                  <a:pt x="400" y="0"/>
                </a:lnTo>
                <a:lnTo>
                  <a:pt x="401" y="0"/>
                </a:lnTo>
                <a:lnTo>
                  <a:pt x="402" y="0"/>
                </a:lnTo>
                <a:lnTo>
                  <a:pt x="402" y="0"/>
                </a:lnTo>
                <a:lnTo>
                  <a:pt x="404" y="0"/>
                </a:lnTo>
                <a:lnTo>
                  <a:pt x="404" y="0"/>
                </a:lnTo>
                <a:lnTo>
                  <a:pt x="406" y="0"/>
                </a:lnTo>
                <a:lnTo>
                  <a:pt x="406" y="0"/>
                </a:lnTo>
                <a:lnTo>
                  <a:pt x="407" y="0"/>
                </a:lnTo>
                <a:lnTo>
                  <a:pt x="408" y="0"/>
                </a:lnTo>
                <a:lnTo>
                  <a:pt x="409" y="0"/>
                </a:lnTo>
                <a:lnTo>
                  <a:pt x="410" y="0"/>
                </a:lnTo>
                <a:lnTo>
                  <a:pt x="411" y="0"/>
                </a:lnTo>
                <a:lnTo>
                  <a:pt x="411" y="0"/>
                </a:lnTo>
                <a:lnTo>
                  <a:pt x="413" y="0"/>
                </a:lnTo>
                <a:lnTo>
                  <a:pt x="413" y="0"/>
                </a:lnTo>
                <a:lnTo>
                  <a:pt x="414" y="0"/>
                </a:lnTo>
                <a:lnTo>
                  <a:pt x="415" y="0"/>
                </a:lnTo>
                <a:lnTo>
                  <a:pt x="416" y="0"/>
                </a:lnTo>
                <a:lnTo>
                  <a:pt x="417" y="0"/>
                </a:lnTo>
                <a:lnTo>
                  <a:pt x="418" y="0"/>
                </a:lnTo>
                <a:lnTo>
                  <a:pt x="418" y="0"/>
                </a:lnTo>
                <a:lnTo>
                  <a:pt x="420" y="0"/>
                </a:lnTo>
                <a:lnTo>
                  <a:pt x="420" y="0"/>
                </a:lnTo>
                <a:lnTo>
                  <a:pt x="422" y="0"/>
                </a:lnTo>
                <a:lnTo>
                  <a:pt x="422" y="0"/>
                </a:lnTo>
                <a:lnTo>
                  <a:pt x="423" y="0"/>
                </a:lnTo>
                <a:lnTo>
                  <a:pt x="424" y="0"/>
                </a:lnTo>
                <a:lnTo>
                  <a:pt x="425" y="0"/>
                </a:lnTo>
                <a:lnTo>
                  <a:pt x="426" y="0"/>
                </a:lnTo>
                <a:lnTo>
                  <a:pt x="427" y="0"/>
                </a:lnTo>
                <a:lnTo>
                  <a:pt x="427" y="0"/>
                </a:lnTo>
                <a:lnTo>
                  <a:pt x="429" y="0"/>
                </a:lnTo>
                <a:lnTo>
                  <a:pt x="429" y="0"/>
                </a:lnTo>
                <a:lnTo>
                  <a:pt x="430" y="0"/>
                </a:lnTo>
                <a:lnTo>
                  <a:pt x="430" y="0"/>
                </a:lnTo>
                <a:lnTo>
                  <a:pt x="432" y="0"/>
                </a:lnTo>
                <a:lnTo>
                  <a:pt x="433" y="0"/>
                </a:lnTo>
                <a:lnTo>
                  <a:pt x="434" y="0"/>
                </a:lnTo>
                <a:lnTo>
                  <a:pt x="434" y="0"/>
                </a:lnTo>
                <a:lnTo>
                  <a:pt x="436" y="0"/>
                </a:lnTo>
                <a:lnTo>
                  <a:pt x="436" y="0"/>
                </a:lnTo>
                <a:lnTo>
                  <a:pt x="438" y="0"/>
                </a:lnTo>
                <a:lnTo>
                  <a:pt x="438" y="0"/>
                </a:lnTo>
                <a:lnTo>
                  <a:pt x="439" y="0"/>
                </a:lnTo>
                <a:lnTo>
                  <a:pt x="439" y="0"/>
                </a:lnTo>
                <a:lnTo>
                  <a:pt x="441" y="0"/>
                </a:lnTo>
                <a:lnTo>
                  <a:pt x="442" y="0"/>
                </a:lnTo>
                <a:lnTo>
                  <a:pt x="443" y="0"/>
                </a:lnTo>
                <a:lnTo>
                  <a:pt x="443" y="0"/>
                </a:lnTo>
                <a:lnTo>
                  <a:pt x="445" y="0"/>
                </a:lnTo>
                <a:lnTo>
                  <a:pt x="445" y="0"/>
                </a:lnTo>
                <a:lnTo>
                  <a:pt x="446" y="0"/>
                </a:lnTo>
                <a:lnTo>
                  <a:pt x="447" y="0"/>
                </a:lnTo>
                <a:lnTo>
                  <a:pt x="448" y="0"/>
                </a:lnTo>
                <a:lnTo>
                  <a:pt x="448" y="0"/>
                </a:lnTo>
                <a:lnTo>
                  <a:pt x="450" y="0"/>
                </a:lnTo>
                <a:lnTo>
                  <a:pt x="450" y="0"/>
                </a:lnTo>
                <a:lnTo>
                  <a:pt x="452" y="0"/>
                </a:lnTo>
                <a:lnTo>
                  <a:pt x="452" y="0"/>
                </a:lnTo>
                <a:lnTo>
                  <a:pt x="453" y="0"/>
                </a:lnTo>
                <a:lnTo>
                  <a:pt x="454" y="0"/>
                </a:lnTo>
                <a:lnTo>
                  <a:pt x="455" y="0"/>
                </a:lnTo>
                <a:lnTo>
                  <a:pt x="456" y="0"/>
                </a:lnTo>
                <a:lnTo>
                  <a:pt x="457" y="0"/>
                </a:lnTo>
                <a:lnTo>
                  <a:pt x="457" y="0"/>
                </a:lnTo>
                <a:lnTo>
                  <a:pt x="459" y="0"/>
                </a:lnTo>
                <a:lnTo>
                  <a:pt x="459" y="0"/>
                </a:lnTo>
                <a:lnTo>
                  <a:pt x="461" y="0"/>
                </a:lnTo>
                <a:lnTo>
                  <a:pt x="461" y="0"/>
                </a:lnTo>
                <a:lnTo>
                  <a:pt x="462" y="0"/>
                </a:lnTo>
                <a:lnTo>
                  <a:pt x="463" y="0"/>
                </a:lnTo>
                <a:lnTo>
                  <a:pt x="464" y="0"/>
                </a:lnTo>
                <a:lnTo>
                  <a:pt x="465" y="0"/>
                </a:lnTo>
                <a:lnTo>
                  <a:pt x="466" y="0"/>
                </a:lnTo>
                <a:lnTo>
                  <a:pt x="466" y="0"/>
                </a:lnTo>
                <a:lnTo>
                  <a:pt x="468" y="0"/>
                </a:lnTo>
                <a:lnTo>
                  <a:pt x="468" y="0"/>
                </a:lnTo>
                <a:lnTo>
                  <a:pt x="469" y="0"/>
                </a:lnTo>
                <a:lnTo>
                  <a:pt x="470" y="0"/>
                </a:lnTo>
                <a:lnTo>
                  <a:pt x="471" y="0"/>
                </a:lnTo>
                <a:lnTo>
                  <a:pt x="472" y="0"/>
                </a:lnTo>
                <a:lnTo>
                  <a:pt x="473" y="0"/>
                </a:lnTo>
                <a:lnTo>
                  <a:pt x="473" y="0"/>
                </a:lnTo>
                <a:lnTo>
                  <a:pt x="475" y="0"/>
                </a:lnTo>
                <a:lnTo>
                  <a:pt x="475" y="0"/>
                </a:lnTo>
                <a:lnTo>
                  <a:pt x="477" y="0"/>
                </a:lnTo>
                <a:lnTo>
                  <a:pt x="477" y="0"/>
                </a:lnTo>
                <a:lnTo>
                  <a:pt x="478" y="0"/>
                </a:lnTo>
                <a:lnTo>
                  <a:pt x="479" y="0"/>
                </a:lnTo>
                <a:lnTo>
                  <a:pt x="480" y="0"/>
                </a:lnTo>
                <a:lnTo>
                  <a:pt x="481" y="0"/>
                </a:lnTo>
                <a:lnTo>
                  <a:pt x="482" y="0"/>
                </a:lnTo>
                <a:lnTo>
                  <a:pt x="482" y="0"/>
                </a:lnTo>
                <a:lnTo>
                  <a:pt x="484" y="0"/>
                </a:lnTo>
                <a:lnTo>
                  <a:pt x="484" y="0"/>
                </a:lnTo>
                <a:lnTo>
                  <a:pt x="485" y="0"/>
                </a:lnTo>
                <a:lnTo>
                  <a:pt x="486" y="0"/>
                </a:lnTo>
                <a:lnTo>
                  <a:pt x="487" y="0"/>
                </a:lnTo>
                <a:lnTo>
                  <a:pt x="488" y="0"/>
                </a:lnTo>
                <a:lnTo>
                  <a:pt x="489" y="0"/>
                </a:lnTo>
                <a:lnTo>
                  <a:pt x="489" y="0"/>
                </a:lnTo>
                <a:lnTo>
                  <a:pt x="491" y="0"/>
                </a:lnTo>
                <a:lnTo>
                  <a:pt x="491" y="0"/>
                </a:lnTo>
                <a:lnTo>
                  <a:pt x="493" y="0"/>
                </a:lnTo>
                <a:lnTo>
                  <a:pt x="493" y="0"/>
                </a:lnTo>
                <a:lnTo>
                  <a:pt x="494" y="0"/>
                </a:lnTo>
                <a:lnTo>
                  <a:pt x="495" y="0"/>
                </a:lnTo>
                <a:lnTo>
                  <a:pt x="496" y="0"/>
                </a:lnTo>
                <a:lnTo>
                  <a:pt x="497" y="0"/>
                </a:lnTo>
                <a:lnTo>
                  <a:pt x="498" y="0"/>
                </a:lnTo>
                <a:lnTo>
                  <a:pt x="498" y="0"/>
                </a:lnTo>
                <a:lnTo>
                  <a:pt x="500" y="0"/>
                </a:lnTo>
                <a:lnTo>
                  <a:pt x="500" y="0"/>
                </a:lnTo>
                <a:lnTo>
                  <a:pt x="501" y="0"/>
                </a:lnTo>
                <a:lnTo>
                  <a:pt x="501" y="0"/>
                </a:lnTo>
                <a:lnTo>
                  <a:pt x="503" y="0"/>
                </a:lnTo>
                <a:lnTo>
                  <a:pt x="504" y="0"/>
                </a:lnTo>
                <a:lnTo>
                  <a:pt x="505" y="0"/>
                </a:lnTo>
                <a:lnTo>
                  <a:pt x="505" y="0"/>
                </a:lnTo>
                <a:lnTo>
                  <a:pt x="507" y="0"/>
                </a:lnTo>
                <a:lnTo>
                  <a:pt x="507" y="0"/>
                </a:lnTo>
                <a:lnTo>
                  <a:pt x="509" y="0"/>
                </a:lnTo>
                <a:lnTo>
                  <a:pt x="509" y="0"/>
                </a:lnTo>
                <a:lnTo>
                  <a:pt x="510" y="0"/>
                </a:lnTo>
                <a:lnTo>
                  <a:pt x="510" y="0"/>
                </a:lnTo>
                <a:lnTo>
                  <a:pt x="512" y="0"/>
                </a:lnTo>
                <a:lnTo>
                  <a:pt x="513" y="0"/>
                </a:lnTo>
                <a:lnTo>
                  <a:pt x="514" y="0"/>
                </a:lnTo>
                <a:lnTo>
                  <a:pt x="514" y="0"/>
                </a:lnTo>
                <a:lnTo>
                  <a:pt x="516" y="0"/>
                </a:lnTo>
                <a:lnTo>
                  <a:pt x="516" y="0"/>
                </a:lnTo>
                <a:lnTo>
                  <a:pt x="517" y="0"/>
                </a:lnTo>
                <a:lnTo>
                  <a:pt x="518" y="0"/>
                </a:lnTo>
                <a:lnTo>
                  <a:pt x="519" y="0"/>
                </a:lnTo>
                <a:lnTo>
                  <a:pt x="519" y="0"/>
                </a:lnTo>
                <a:lnTo>
                  <a:pt x="521" y="0"/>
                </a:lnTo>
                <a:lnTo>
                  <a:pt x="521" y="0"/>
                </a:lnTo>
                <a:lnTo>
                  <a:pt x="523" y="0"/>
                </a:lnTo>
                <a:lnTo>
                  <a:pt x="523" y="0"/>
                </a:lnTo>
                <a:lnTo>
                  <a:pt x="524" y="0"/>
                </a:lnTo>
                <a:lnTo>
                  <a:pt x="525" y="0"/>
                </a:lnTo>
                <a:lnTo>
                  <a:pt x="526" y="0"/>
                </a:lnTo>
                <a:lnTo>
                  <a:pt x="527" y="0"/>
                </a:lnTo>
                <a:lnTo>
                  <a:pt x="528" y="0"/>
                </a:lnTo>
                <a:lnTo>
                  <a:pt x="528" y="0"/>
                </a:lnTo>
                <a:lnTo>
                  <a:pt x="530" y="0"/>
                </a:lnTo>
                <a:lnTo>
                  <a:pt x="530" y="0"/>
                </a:lnTo>
                <a:lnTo>
                  <a:pt x="532" y="0"/>
                </a:lnTo>
                <a:lnTo>
                  <a:pt x="532" y="0"/>
                </a:lnTo>
                <a:lnTo>
                  <a:pt x="533" y="0"/>
                </a:lnTo>
                <a:lnTo>
                  <a:pt x="534" y="0"/>
                </a:lnTo>
                <a:lnTo>
                  <a:pt x="535" y="0"/>
                </a:lnTo>
                <a:lnTo>
                  <a:pt x="536" y="0"/>
                </a:lnTo>
                <a:lnTo>
                  <a:pt x="537" y="0"/>
                </a:lnTo>
                <a:lnTo>
                  <a:pt x="537" y="0"/>
                </a:lnTo>
                <a:lnTo>
                  <a:pt x="539" y="0"/>
                </a:lnTo>
                <a:lnTo>
                  <a:pt x="539" y="0"/>
                </a:lnTo>
                <a:lnTo>
                  <a:pt x="540" y="0"/>
                </a:lnTo>
                <a:lnTo>
                  <a:pt x="541" y="0"/>
                </a:lnTo>
                <a:lnTo>
                  <a:pt x="542" y="0"/>
                </a:lnTo>
                <a:lnTo>
                  <a:pt x="543" y="0"/>
                </a:lnTo>
                <a:lnTo>
                  <a:pt x="544" y="0"/>
                </a:lnTo>
                <a:lnTo>
                  <a:pt x="544" y="0"/>
                </a:lnTo>
                <a:lnTo>
                  <a:pt x="546" y="0"/>
                </a:lnTo>
                <a:lnTo>
                  <a:pt x="546" y="0"/>
                </a:lnTo>
                <a:lnTo>
                  <a:pt x="548" y="0"/>
                </a:lnTo>
                <a:lnTo>
                  <a:pt x="548" y="0"/>
                </a:lnTo>
                <a:lnTo>
                  <a:pt x="549" y="0"/>
                </a:lnTo>
                <a:lnTo>
                  <a:pt x="550" y="0"/>
                </a:lnTo>
                <a:lnTo>
                  <a:pt x="551" y="0"/>
                </a:lnTo>
                <a:lnTo>
                  <a:pt x="552" y="0"/>
                </a:lnTo>
                <a:lnTo>
                  <a:pt x="553" y="0"/>
                </a:lnTo>
                <a:lnTo>
                  <a:pt x="553" y="0"/>
                </a:lnTo>
                <a:lnTo>
                  <a:pt x="555" y="0"/>
                </a:lnTo>
                <a:lnTo>
                  <a:pt x="555" y="0"/>
                </a:lnTo>
                <a:lnTo>
                  <a:pt x="556" y="0"/>
                </a:lnTo>
                <a:lnTo>
                  <a:pt x="556" y="0"/>
                </a:lnTo>
                <a:lnTo>
                  <a:pt x="558" y="0"/>
                </a:lnTo>
                <a:lnTo>
                  <a:pt x="559" y="0"/>
                </a:lnTo>
                <a:lnTo>
                  <a:pt x="560" y="0"/>
                </a:lnTo>
                <a:lnTo>
                  <a:pt x="560" y="0"/>
                </a:lnTo>
                <a:lnTo>
                  <a:pt x="562" y="0"/>
                </a:lnTo>
                <a:lnTo>
                  <a:pt x="562" y="0"/>
                </a:lnTo>
                <a:lnTo>
                  <a:pt x="564" y="0"/>
                </a:lnTo>
                <a:lnTo>
                  <a:pt x="564" y="0"/>
                </a:lnTo>
                <a:lnTo>
                  <a:pt x="565" y="0"/>
                </a:lnTo>
                <a:lnTo>
                  <a:pt x="565" y="0"/>
                </a:lnTo>
                <a:lnTo>
                  <a:pt x="567" y="0"/>
                </a:lnTo>
                <a:lnTo>
                  <a:pt x="568" y="0"/>
                </a:lnTo>
                <a:lnTo>
                  <a:pt x="568" y="175"/>
                </a:lnTo>
                <a:lnTo>
                  <a:pt x="569" y="175"/>
                </a:lnTo>
                <a:lnTo>
                  <a:pt x="569" y="175"/>
                </a:lnTo>
                <a:lnTo>
                  <a:pt x="571" y="175"/>
                </a:lnTo>
                <a:lnTo>
                  <a:pt x="571" y="175"/>
                </a:lnTo>
                <a:lnTo>
                  <a:pt x="572" y="175"/>
                </a:lnTo>
                <a:lnTo>
                  <a:pt x="572" y="175"/>
                </a:lnTo>
                <a:lnTo>
                  <a:pt x="574" y="175"/>
                </a:lnTo>
                <a:lnTo>
                  <a:pt x="574" y="175"/>
                </a:lnTo>
                <a:lnTo>
                  <a:pt x="576" y="175"/>
                </a:lnTo>
                <a:lnTo>
                  <a:pt x="576" y="175"/>
                </a:lnTo>
                <a:lnTo>
                  <a:pt x="578" y="175"/>
                </a:lnTo>
                <a:lnTo>
                  <a:pt x="578" y="175"/>
                </a:lnTo>
                <a:lnTo>
                  <a:pt x="579" y="175"/>
                </a:lnTo>
                <a:lnTo>
                  <a:pt x="580" y="175"/>
                </a:lnTo>
                <a:lnTo>
                  <a:pt x="581" y="175"/>
                </a:lnTo>
                <a:lnTo>
                  <a:pt x="582" y="175"/>
                </a:lnTo>
                <a:lnTo>
                  <a:pt x="583" y="175"/>
                </a:lnTo>
                <a:lnTo>
                  <a:pt x="583" y="175"/>
                </a:lnTo>
                <a:lnTo>
                  <a:pt x="585" y="175"/>
                </a:lnTo>
                <a:lnTo>
                  <a:pt x="585" y="175"/>
                </a:lnTo>
                <a:lnTo>
                  <a:pt x="587" y="175"/>
                </a:lnTo>
                <a:lnTo>
                  <a:pt x="587" y="175"/>
                </a:lnTo>
                <a:lnTo>
                  <a:pt x="588" y="175"/>
                </a:lnTo>
                <a:lnTo>
                  <a:pt x="589" y="175"/>
                </a:lnTo>
                <a:lnTo>
                  <a:pt x="590" y="175"/>
                </a:lnTo>
                <a:lnTo>
                  <a:pt x="591" y="175"/>
                </a:lnTo>
                <a:lnTo>
                  <a:pt x="592" y="175"/>
                </a:lnTo>
                <a:lnTo>
                  <a:pt x="592" y="175"/>
                </a:lnTo>
                <a:lnTo>
                  <a:pt x="594" y="175"/>
                </a:lnTo>
                <a:lnTo>
                  <a:pt x="594" y="175"/>
                </a:lnTo>
                <a:lnTo>
                  <a:pt x="595" y="175"/>
                </a:lnTo>
                <a:lnTo>
                  <a:pt x="596" y="175"/>
                </a:lnTo>
                <a:lnTo>
                  <a:pt x="597" y="175"/>
                </a:lnTo>
                <a:lnTo>
                  <a:pt x="598" y="175"/>
                </a:lnTo>
                <a:lnTo>
                  <a:pt x="599" y="175"/>
                </a:lnTo>
                <a:lnTo>
                  <a:pt x="599" y="175"/>
                </a:lnTo>
                <a:lnTo>
                  <a:pt x="601" y="175"/>
                </a:lnTo>
                <a:lnTo>
                  <a:pt x="601" y="175"/>
                </a:lnTo>
                <a:lnTo>
                  <a:pt x="603" y="175"/>
                </a:lnTo>
                <a:lnTo>
                  <a:pt x="603" y="175"/>
                </a:lnTo>
                <a:lnTo>
                  <a:pt x="604" y="175"/>
                </a:lnTo>
                <a:lnTo>
                  <a:pt x="605" y="175"/>
                </a:lnTo>
                <a:lnTo>
                  <a:pt x="606" y="175"/>
                </a:lnTo>
                <a:lnTo>
                  <a:pt x="607" y="175"/>
                </a:lnTo>
                <a:lnTo>
                  <a:pt x="608" y="175"/>
                </a:lnTo>
                <a:lnTo>
                  <a:pt x="608" y="175"/>
                </a:lnTo>
                <a:lnTo>
                  <a:pt x="610" y="175"/>
                </a:lnTo>
                <a:lnTo>
                  <a:pt x="610" y="175"/>
                </a:lnTo>
                <a:lnTo>
                  <a:pt x="611" y="175"/>
                </a:lnTo>
                <a:lnTo>
                  <a:pt x="612" y="175"/>
                </a:lnTo>
                <a:lnTo>
                  <a:pt x="613" y="175"/>
                </a:lnTo>
                <a:lnTo>
                  <a:pt x="614" y="175"/>
                </a:lnTo>
                <a:lnTo>
                  <a:pt x="615" y="175"/>
                </a:lnTo>
                <a:lnTo>
                  <a:pt x="615" y="175"/>
                </a:lnTo>
                <a:lnTo>
                  <a:pt x="617" y="175"/>
                </a:lnTo>
                <a:lnTo>
                  <a:pt x="617" y="175"/>
                </a:lnTo>
                <a:lnTo>
                  <a:pt x="619" y="175"/>
                </a:lnTo>
                <a:lnTo>
                  <a:pt x="619" y="175"/>
                </a:lnTo>
                <a:lnTo>
                  <a:pt x="620" y="175"/>
                </a:lnTo>
                <a:lnTo>
                  <a:pt x="621" y="175"/>
                </a:lnTo>
                <a:lnTo>
                  <a:pt x="622" y="175"/>
                </a:lnTo>
                <a:lnTo>
                  <a:pt x="623" y="175"/>
                </a:lnTo>
                <a:lnTo>
                  <a:pt x="624" y="175"/>
                </a:lnTo>
                <a:lnTo>
                  <a:pt x="624" y="175"/>
                </a:lnTo>
                <a:lnTo>
                  <a:pt x="626" y="175"/>
                </a:lnTo>
                <a:lnTo>
                  <a:pt x="626" y="175"/>
                </a:lnTo>
                <a:lnTo>
                  <a:pt x="627" y="175"/>
                </a:lnTo>
                <a:lnTo>
                  <a:pt x="627" y="175"/>
                </a:lnTo>
                <a:lnTo>
                  <a:pt x="629" y="175"/>
                </a:lnTo>
                <a:lnTo>
                  <a:pt x="630" y="175"/>
                </a:lnTo>
                <a:lnTo>
                  <a:pt x="631" y="175"/>
                </a:lnTo>
                <a:lnTo>
                  <a:pt x="631" y="175"/>
                </a:lnTo>
                <a:lnTo>
                  <a:pt x="633" y="175"/>
                </a:lnTo>
                <a:lnTo>
                  <a:pt x="633" y="175"/>
                </a:lnTo>
                <a:lnTo>
                  <a:pt x="635" y="175"/>
                </a:lnTo>
                <a:lnTo>
                  <a:pt x="635" y="175"/>
                </a:lnTo>
                <a:lnTo>
                  <a:pt x="636" y="175"/>
                </a:lnTo>
                <a:lnTo>
                  <a:pt x="636" y="175"/>
                </a:lnTo>
                <a:lnTo>
                  <a:pt x="638" y="175"/>
                </a:lnTo>
                <a:lnTo>
                  <a:pt x="638" y="175"/>
                </a:lnTo>
                <a:lnTo>
                  <a:pt x="640" y="175"/>
                </a:lnTo>
                <a:lnTo>
                  <a:pt x="640" y="175"/>
                </a:lnTo>
                <a:lnTo>
                  <a:pt x="642" y="175"/>
                </a:lnTo>
                <a:lnTo>
                  <a:pt x="642" y="175"/>
                </a:lnTo>
                <a:lnTo>
                  <a:pt x="643" y="175"/>
                </a:lnTo>
                <a:lnTo>
                  <a:pt x="644" y="175"/>
                </a:lnTo>
                <a:lnTo>
                  <a:pt x="645" y="175"/>
                </a:lnTo>
                <a:lnTo>
                  <a:pt x="645" y="175"/>
                </a:lnTo>
                <a:lnTo>
                  <a:pt x="647" y="175"/>
                </a:lnTo>
                <a:lnTo>
                  <a:pt x="647" y="175"/>
                </a:lnTo>
                <a:lnTo>
                  <a:pt x="649" y="175"/>
                </a:lnTo>
                <a:lnTo>
                  <a:pt x="649" y="175"/>
                </a:lnTo>
                <a:lnTo>
                  <a:pt x="650" y="175"/>
                </a:lnTo>
                <a:lnTo>
                  <a:pt x="651" y="175"/>
                </a:lnTo>
                <a:lnTo>
                  <a:pt x="652" y="175"/>
                </a:lnTo>
                <a:lnTo>
                  <a:pt x="653" y="175"/>
                </a:lnTo>
                <a:lnTo>
                  <a:pt x="654" y="175"/>
                </a:lnTo>
                <a:lnTo>
                  <a:pt x="654" y="175"/>
                </a:lnTo>
                <a:lnTo>
                  <a:pt x="656" y="175"/>
                </a:lnTo>
                <a:lnTo>
                  <a:pt x="656" y="175"/>
                </a:lnTo>
                <a:lnTo>
                  <a:pt x="658" y="175"/>
                </a:lnTo>
                <a:lnTo>
                  <a:pt x="658" y="175"/>
                </a:lnTo>
                <a:lnTo>
                  <a:pt x="659" y="175"/>
                </a:lnTo>
                <a:lnTo>
                  <a:pt x="660" y="175"/>
                </a:lnTo>
                <a:lnTo>
                  <a:pt x="661" y="175"/>
                </a:lnTo>
                <a:lnTo>
                  <a:pt x="662" y="175"/>
                </a:lnTo>
                <a:lnTo>
                  <a:pt x="663" y="175"/>
                </a:lnTo>
                <a:lnTo>
                  <a:pt x="663" y="175"/>
                </a:lnTo>
                <a:lnTo>
                  <a:pt x="665" y="175"/>
                </a:lnTo>
                <a:lnTo>
                  <a:pt x="665" y="175"/>
                </a:lnTo>
                <a:lnTo>
                  <a:pt x="666" y="175"/>
                </a:lnTo>
                <a:lnTo>
                  <a:pt x="667" y="175"/>
                </a:lnTo>
                <a:lnTo>
                  <a:pt x="668" y="175"/>
                </a:lnTo>
                <a:lnTo>
                  <a:pt x="669" y="175"/>
                </a:lnTo>
                <a:lnTo>
                  <a:pt x="670" y="175"/>
                </a:lnTo>
                <a:lnTo>
                  <a:pt x="670" y="175"/>
                </a:lnTo>
                <a:lnTo>
                  <a:pt x="672" y="175"/>
                </a:lnTo>
                <a:lnTo>
                  <a:pt x="672" y="175"/>
                </a:lnTo>
                <a:lnTo>
                  <a:pt x="674" y="175"/>
                </a:lnTo>
                <a:lnTo>
                  <a:pt x="674" y="175"/>
                </a:lnTo>
                <a:lnTo>
                  <a:pt x="675" y="175"/>
                </a:lnTo>
                <a:lnTo>
                  <a:pt x="676" y="175"/>
                </a:lnTo>
                <a:lnTo>
                  <a:pt x="677" y="175"/>
                </a:lnTo>
                <a:lnTo>
                  <a:pt x="678" y="175"/>
                </a:lnTo>
                <a:lnTo>
                  <a:pt x="679" y="175"/>
                </a:lnTo>
                <a:lnTo>
                  <a:pt x="679" y="175"/>
                </a:lnTo>
                <a:lnTo>
                  <a:pt x="681" y="175"/>
                </a:lnTo>
                <a:lnTo>
                  <a:pt x="681" y="175"/>
                </a:lnTo>
                <a:lnTo>
                  <a:pt x="682" y="175"/>
                </a:lnTo>
                <a:lnTo>
                  <a:pt x="683" y="175"/>
                </a:lnTo>
                <a:lnTo>
                  <a:pt x="684" y="175"/>
                </a:lnTo>
                <a:lnTo>
                  <a:pt x="685" y="175"/>
                </a:lnTo>
                <a:lnTo>
                  <a:pt x="686" y="175"/>
                </a:lnTo>
                <a:lnTo>
                  <a:pt x="686" y="175"/>
                </a:lnTo>
                <a:lnTo>
                  <a:pt x="688" y="175"/>
                </a:lnTo>
                <a:lnTo>
                  <a:pt x="688" y="175"/>
                </a:lnTo>
                <a:lnTo>
                  <a:pt x="690" y="175"/>
                </a:lnTo>
                <a:lnTo>
                  <a:pt x="690" y="175"/>
                </a:lnTo>
                <a:lnTo>
                  <a:pt x="691" y="175"/>
                </a:lnTo>
                <a:lnTo>
                  <a:pt x="692" y="175"/>
                </a:lnTo>
                <a:lnTo>
                  <a:pt x="693" y="175"/>
                </a:lnTo>
                <a:lnTo>
                  <a:pt x="694" y="175"/>
                </a:lnTo>
                <a:lnTo>
                  <a:pt x="695" y="175"/>
                </a:lnTo>
                <a:lnTo>
                  <a:pt x="695" y="175"/>
                </a:lnTo>
                <a:lnTo>
                  <a:pt x="697" y="175"/>
                </a:lnTo>
                <a:lnTo>
                  <a:pt x="697" y="175"/>
                </a:lnTo>
                <a:lnTo>
                  <a:pt x="698" y="175"/>
                </a:lnTo>
                <a:lnTo>
                  <a:pt x="698" y="175"/>
                </a:lnTo>
                <a:lnTo>
                  <a:pt x="700" y="175"/>
                </a:lnTo>
                <a:lnTo>
                  <a:pt x="701" y="175"/>
                </a:lnTo>
                <a:lnTo>
                  <a:pt x="702" y="175"/>
                </a:lnTo>
                <a:lnTo>
                  <a:pt x="702" y="175"/>
                </a:lnTo>
                <a:lnTo>
                  <a:pt x="704" y="175"/>
                </a:lnTo>
                <a:lnTo>
                  <a:pt x="704" y="175"/>
                </a:lnTo>
                <a:lnTo>
                  <a:pt x="705" y="175"/>
                </a:lnTo>
                <a:lnTo>
                  <a:pt x="706" y="175"/>
                </a:lnTo>
                <a:lnTo>
                  <a:pt x="707" y="175"/>
                </a:lnTo>
                <a:lnTo>
                  <a:pt x="707" y="175"/>
                </a:lnTo>
                <a:lnTo>
                  <a:pt x="709" y="175"/>
                </a:lnTo>
                <a:lnTo>
                  <a:pt x="709" y="175"/>
                </a:lnTo>
                <a:lnTo>
                  <a:pt x="711" y="175"/>
                </a:lnTo>
                <a:lnTo>
                  <a:pt x="711" y="175"/>
                </a:lnTo>
                <a:lnTo>
                  <a:pt x="713" y="175"/>
                </a:lnTo>
                <a:lnTo>
                  <a:pt x="713" y="175"/>
                </a:lnTo>
                <a:lnTo>
                  <a:pt x="714" y="175"/>
                </a:lnTo>
                <a:lnTo>
                  <a:pt x="715" y="175"/>
                </a:lnTo>
                <a:lnTo>
                  <a:pt x="716" y="175"/>
                </a:lnTo>
                <a:lnTo>
                  <a:pt x="716" y="175"/>
                </a:lnTo>
                <a:lnTo>
                  <a:pt x="718" y="175"/>
                </a:lnTo>
                <a:lnTo>
                  <a:pt x="718" y="175"/>
                </a:lnTo>
                <a:lnTo>
                  <a:pt x="720" y="175"/>
                </a:lnTo>
                <a:lnTo>
                  <a:pt x="720" y="175"/>
                </a:lnTo>
                <a:lnTo>
                  <a:pt x="721" y="175"/>
                </a:lnTo>
                <a:lnTo>
                  <a:pt x="722" y="175"/>
                </a:lnTo>
                <a:lnTo>
                  <a:pt x="723" y="175"/>
                </a:lnTo>
                <a:lnTo>
                  <a:pt x="724" y="175"/>
                </a:lnTo>
                <a:lnTo>
                  <a:pt x="725" y="175"/>
                </a:lnTo>
                <a:lnTo>
                  <a:pt x="725" y="175"/>
                </a:lnTo>
                <a:lnTo>
                  <a:pt x="727" y="175"/>
                </a:lnTo>
                <a:lnTo>
                  <a:pt x="727" y="175"/>
                </a:lnTo>
                <a:lnTo>
                  <a:pt x="729" y="175"/>
                </a:lnTo>
                <a:lnTo>
                  <a:pt x="729" y="175"/>
                </a:lnTo>
                <a:lnTo>
                  <a:pt x="730" y="175"/>
                </a:lnTo>
                <a:lnTo>
                  <a:pt x="731" y="175"/>
                </a:lnTo>
                <a:lnTo>
                  <a:pt x="732" y="175"/>
                </a:lnTo>
                <a:lnTo>
                  <a:pt x="733" y="175"/>
                </a:lnTo>
                <a:lnTo>
                  <a:pt x="734" y="175"/>
                </a:lnTo>
                <a:lnTo>
                  <a:pt x="734" y="175"/>
                </a:lnTo>
                <a:lnTo>
                  <a:pt x="736" y="175"/>
                </a:lnTo>
                <a:lnTo>
                  <a:pt x="736" y="175"/>
                </a:lnTo>
                <a:lnTo>
                  <a:pt x="737" y="175"/>
                </a:lnTo>
                <a:lnTo>
                  <a:pt x="738" y="175"/>
                </a:lnTo>
                <a:lnTo>
                  <a:pt x="739" y="175"/>
                </a:lnTo>
                <a:lnTo>
                  <a:pt x="740" y="175"/>
                </a:lnTo>
                <a:lnTo>
                  <a:pt x="741" y="175"/>
                </a:lnTo>
                <a:lnTo>
                  <a:pt x="741" y="175"/>
                </a:lnTo>
                <a:lnTo>
                  <a:pt x="743" y="175"/>
                </a:lnTo>
                <a:lnTo>
                  <a:pt x="743" y="175"/>
                </a:lnTo>
                <a:lnTo>
                  <a:pt x="745" y="175"/>
                </a:lnTo>
                <a:lnTo>
                  <a:pt x="745" y="175"/>
                </a:lnTo>
                <a:lnTo>
                  <a:pt x="746" y="175"/>
                </a:lnTo>
                <a:lnTo>
                  <a:pt x="747" y="175"/>
                </a:lnTo>
                <a:lnTo>
                  <a:pt x="748" y="175"/>
                </a:lnTo>
                <a:lnTo>
                  <a:pt x="749" y="175"/>
                </a:lnTo>
                <a:lnTo>
                  <a:pt x="750" y="175"/>
                </a:lnTo>
                <a:lnTo>
                  <a:pt x="750" y="175"/>
                </a:lnTo>
                <a:lnTo>
                  <a:pt x="752" y="175"/>
                </a:lnTo>
                <a:lnTo>
                  <a:pt x="752" y="175"/>
                </a:lnTo>
                <a:lnTo>
                  <a:pt x="753" y="175"/>
                </a:lnTo>
                <a:lnTo>
                  <a:pt x="753" y="175"/>
                </a:lnTo>
                <a:lnTo>
                  <a:pt x="755" y="175"/>
                </a:lnTo>
                <a:lnTo>
                  <a:pt x="756" y="175"/>
                </a:lnTo>
                <a:lnTo>
                  <a:pt x="757" y="175"/>
                </a:lnTo>
                <a:lnTo>
                  <a:pt x="757" y="175"/>
                </a:lnTo>
                <a:lnTo>
                  <a:pt x="759" y="175"/>
                </a:lnTo>
                <a:lnTo>
                  <a:pt x="759" y="175"/>
                </a:lnTo>
                <a:lnTo>
                  <a:pt x="760" y="175"/>
                </a:lnTo>
                <a:lnTo>
                  <a:pt x="760" y="175"/>
                </a:lnTo>
                <a:lnTo>
                  <a:pt x="762" y="175"/>
                </a:lnTo>
                <a:lnTo>
                  <a:pt x="762" y="175"/>
                </a:lnTo>
                <a:lnTo>
                  <a:pt x="764" y="175"/>
                </a:lnTo>
                <a:lnTo>
                  <a:pt x="764" y="175"/>
                </a:lnTo>
                <a:lnTo>
                  <a:pt x="766" y="175"/>
                </a:lnTo>
                <a:lnTo>
                  <a:pt x="766" y="175"/>
                </a:lnTo>
                <a:lnTo>
                  <a:pt x="768" y="175"/>
                </a:lnTo>
                <a:lnTo>
                  <a:pt x="768" y="175"/>
                </a:lnTo>
                <a:lnTo>
                  <a:pt x="769" y="175"/>
                </a:lnTo>
                <a:lnTo>
                  <a:pt x="769" y="175"/>
                </a:lnTo>
                <a:lnTo>
                  <a:pt x="771" y="175"/>
                </a:lnTo>
                <a:lnTo>
                  <a:pt x="771" y="175"/>
                </a:lnTo>
                <a:lnTo>
                  <a:pt x="773" y="175"/>
                </a:lnTo>
                <a:lnTo>
                  <a:pt x="773" y="175"/>
                </a:lnTo>
                <a:lnTo>
                  <a:pt x="775" y="175"/>
                </a:lnTo>
                <a:lnTo>
                  <a:pt x="775" y="175"/>
                </a:lnTo>
                <a:lnTo>
                  <a:pt x="776" y="175"/>
                </a:lnTo>
                <a:lnTo>
                  <a:pt x="777" y="175"/>
                </a:lnTo>
                <a:lnTo>
                  <a:pt x="778" y="175"/>
                </a:lnTo>
                <a:lnTo>
                  <a:pt x="779" y="175"/>
                </a:lnTo>
                <a:lnTo>
                  <a:pt x="780" y="175"/>
                </a:lnTo>
                <a:lnTo>
                  <a:pt x="780" y="175"/>
                </a:lnTo>
                <a:lnTo>
                  <a:pt x="782" y="175"/>
                </a:lnTo>
                <a:lnTo>
                  <a:pt x="782" y="175"/>
                </a:lnTo>
                <a:lnTo>
                  <a:pt x="784" y="175"/>
                </a:lnTo>
                <a:lnTo>
                  <a:pt x="784" y="175"/>
                </a:lnTo>
                <a:lnTo>
                  <a:pt x="785" y="175"/>
                </a:lnTo>
                <a:lnTo>
                  <a:pt x="786" y="175"/>
                </a:lnTo>
                <a:lnTo>
                  <a:pt x="787" y="175"/>
                </a:lnTo>
                <a:lnTo>
                  <a:pt x="788" y="175"/>
                </a:lnTo>
                <a:lnTo>
                  <a:pt x="789" y="175"/>
                </a:lnTo>
                <a:lnTo>
                  <a:pt x="789" y="175"/>
                </a:lnTo>
                <a:lnTo>
                  <a:pt x="791" y="175"/>
                </a:lnTo>
                <a:lnTo>
                  <a:pt x="791" y="175"/>
                </a:lnTo>
                <a:lnTo>
                  <a:pt x="792" y="175"/>
                </a:lnTo>
                <a:lnTo>
                  <a:pt x="793" y="175"/>
                </a:lnTo>
                <a:lnTo>
                  <a:pt x="794" y="175"/>
                </a:lnTo>
                <a:lnTo>
                  <a:pt x="795" y="175"/>
                </a:lnTo>
                <a:lnTo>
                  <a:pt x="796" y="175"/>
                </a:lnTo>
                <a:lnTo>
                  <a:pt x="796" y="175"/>
                </a:lnTo>
                <a:lnTo>
                  <a:pt x="798" y="175"/>
                </a:lnTo>
                <a:lnTo>
                  <a:pt x="798" y="175"/>
                </a:lnTo>
                <a:lnTo>
                  <a:pt x="800" y="175"/>
                </a:lnTo>
                <a:lnTo>
                  <a:pt x="800" y="175"/>
                </a:lnTo>
                <a:lnTo>
                  <a:pt x="801" y="0"/>
                </a:lnTo>
                <a:lnTo>
                  <a:pt x="802" y="0"/>
                </a:lnTo>
                <a:lnTo>
                  <a:pt x="803" y="0"/>
                </a:lnTo>
                <a:lnTo>
                  <a:pt x="804" y="0"/>
                </a:lnTo>
                <a:lnTo>
                  <a:pt x="805" y="0"/>
                </a:lnTo>
                <a:lnTo>
                  <a:pt x="805" y="0"/>
                </a:lnTo>
                <a:lnTo>
                  <a:pt x="807" y="0"/>
                </a:lnTo>
                <a:lnTo>
                  <a:pt x="807" y="0"/>
                </a:lnTo>
                <a:lnTo>
                  <a:pt x="808" y="0"/>
                </a:lnTo>
                <a:lnTo>
                  <a:pt x="809" y="0"/>
                </a:lnTo>
                <a:lnTo>
                  <a:pt x="810" y="0"/>
                </a:lnTo>
                <a:lnTo>
                  <a:pt x="811" y="0"/>
                </a:lnTo>
                <a:lnTo>
                  <a:pt x="812" y="0"/>
                </a:lnTo>
                <a:lnTo>
                  <a:pt x="812" y="0"/>
                </a:lnTo>
                <a:lnTo>
                  <a:pt x="814" y="0"/>
                </a:lnTo>
                <a:lnTo>
                  <a:pt x="814" y="0"/>
                </a:lnTo>
                <a:lnTo>
                  <a:pt x="816" y="0"/>
                </a:lnTo>
                <a:lnTo>
                  <a:pt x="816" y="0"/>
                </a:lnTo>
                <a:lnTo>
                  <a:pt x="817" y="0"/>
                </a:lnTo>
                <a:lnTo>
                  <a:pt x="818" y="0"/>
                </a:lnTo>
                <a:lnTo>
                  <a:pt x="819" y="0"/>
                </a:lnTo>
                <a:lnTo>
                  <a:pt x="820" y="0"/>
                </a:lnTo>
                <a:lnTo>
                  <a:pt x="821" y="0"/>
                </a:lnTo>
                <a:lnTo>
                  <a:pt x="821" y="0"/>
                </a:lnTo>
                <a:lnTo>
                  <a:pt x="823" y="0"/>
                </a:lnTo>
                <a:lnTo>
                  <a:pt x="823" y="0"/>
                </a:lnTo>
                <a:lnTo>
                  <a:pt x="824" y="0"/>
                </a:lnTo>
                <a:lnTo>
                  <a:pt x="824" y="0"/>
                </a:lnTo>
                <a:lnTo>
                  <a:pt x="826" y="0"/>
                </a:lnTo>
                <a:lnTo>
                  <a:pt x="827" y="0"/>
                </a:lnTo>
                <a:lnTo>
                  <a:pt x="828" y="0"/>
                </a:lnTo>
                <a:lnTo>
                  <a:pt x="828" y="0"/>
                </a:lnTo>
                <a:lnTo>
                  <a:pt x="830" y="0"/>
                </a:lnTo>
                <a:lnTo>
                  <a:pt x="830" y="0"/>
                </a:lnTo>
                <a:lnTo>
                  <a:pt x="831" y="0"/>
                </a:lnTo>
                <a:lnTo>
                  <a:pt x="832" y="0"/>
                </a:lnTo>
                <a:lnTo>
                  <a:pt x="833" y="0"/>
                </a:lnTo>
                <a:lnTo>
                  <a:pt x="833" y="0"/>
                </a:lnTo>
                <a:lnTo>
                  <a:pt x="835" y="0"/>
                </a:lnTo>
                <a:lnTo>
                  <a:pt x="835" y="0"/>
                </a:lnTo>
                <a:lnTo>
                  <a:pt x="837" y="0"/>
                </a:lnTo>
                <a:lnTo>
                  <a:pt x="837" y="0"/>
                </a:lnTo>
                <a:lnTo>
                  <a:pt x="839" y="0"/>
                </a:lnTo>
                <a:lnTo>
                  <a:pt x="839" y="0"/>
                </a:lnTo>
                <a:lnTo>
                  <a:pt x="840" y="0"/>
                </a:lnTo>
                <a:lnTo>
                  <a:pt x="841" y="0"/>
                </a:lnTo>
                <a:lnTo>
                  <a:pt x="842" y="0"/>
                </a:lnTo>
                <a:lnTo>
                  <a:pt x="842" y="0"/>
                </a:lnTo>
                <a:lnTo>
                  <a:pt x="844" y="0"/>
                </a:lnTo>
                <a:lnTo>
                  <a:pt x="844" y="0"/>
                </a:lnTo>
                <a:lnTo>
                  <a:pt x="846" y="0"/>
                </a:lnTo>
                <a:lnTo>
                  <a:pt x="846" y="0"/>
                </a:lnTo>
                <a:lnTo>
                  <a:pt x="847" y="0"/>
                </a:lnTo>
                <a:lnTo>
                  <a:pt x="848" y="0"/>
                </a:lnTo>
                <a:lnTo>
                  <a:pt x="849" y="0"/>
                </a:lnTo>
                <a:lnTo>
                  <a:pt x="850" y="0"/>
                </a:lnTo>
                <a:lnTo>
                  <a:pt x="851" y="0"/>
                </a:lnTo>
                <a:lnTo>
                  <a:pt x="851" y="0"/>
                </a:lnTo>
                <a:lnTo>
                  <a:pt x="853" y="0"/>
                </a:lnTo>
                <a:lnTo>
                  <a:pt x="853" y="0"/>
                </a:lnTo>
                <a:lnTo>
                  <a:pt x="855" y="0"/>
                </a:lnTo>
                <a:lnTo>
                  <a:pt x="855" y="0"/>
                </a:lnTo>
                <a:lnTo>
                  <a:pt x="856" y="0"/>
                </a:lnTo>
                <a:lnTo>
                  <a:pt x="857" y="0"/>
                </a:lnTo>
                <a:lnTo>
                  <a:pt x="858" y="0"/>
                </a:lnTo>
                <a:lnTo>
                  <a:pt x="859" y="0"/>
                </a:lnTo>
                <a:lnTo>
                  <a:pt x="860" y="0"/>
                </a:lnTo>
                <a:lnTo>
                  <a:pt x="860" y="0"/>
                </a:lnTo>
                <a:lnTo>
                  <a:pt x="862" y="0"/>
                </a:lnTo>
                <a:lnTo>
                  <a:pt x="862" y="0"/>
                </a:lnTo>
                <a:lnTo>
                  <a:pt x="863" y="0"/>
                </a:lnTo>
                <a:lnTo>
                  <a:pt x="864" y="0"/>
                </a:lnTo>
                <a:lnTo>
                  <a:pt x="865" y="0"/>
                </a:lnTo>
                <a:lnTo>
                  <a:pt x="866" y="0"/>
                </a:lnTo>
                <a:lnTo>
                  <a:pt x="867" y="0"/>
                </a:lnTo>
                <a:lnTo>
                  <a:pt x="867" y="0"/>
                </a:lnTo>
                <a:lnTo>
                  <a:pt x="869" y="0"/>
                </a:lnTo>
                <a:lnTo>
                  <a:pt x="869" y="0"/>
                </a:lnTo>
                <a:lnTo>
                  <a:pt x="871" y="0"/>
                </a:lnTo>
                <a:lnTo>
                  <a:pt x="871" y="0"/>
                </a:lnTo>
                <a:lnTo>
                  <a:pt x="872" y="0"/>
                </a:lnTo>
                <a:lnTo>
                  <a:pt x="873" y="0"/>
                </a:lnTo>
                <a:lnTo>
                  <a:pt x="874" y="0"/>
                </a:lnTo>
                <a:lnTo>
                  <a:pt x="875" y="0"/>
                </a:lnTo>
                <a:lnTo>
                  <a:pt x="876" y="0"/>
                </a:lnTo>
                <a:lnTo>
                  <a:pt x="876" y="0"/>
                </a:lnTo>
                <a:lnTo>
                  <a:pt x="878" y="0"/>
                </a:lnTo>
                <a:lnTo>
                  <a:pt x="878" y="0"/>
                </a:lnTo>
                <a:lnTo>
                  <a:pt x="879" y="0"/>
                </a:lnTo>
                <a:lnTo>
                  <a:pt x="880" y="0"/>
                </a:lnTo>
                <a:lnTo>
                  <a:pt x="881" y="0"/>
                </a:lnTo>
                <a:lnTo>
                  <a:pt x="882" y="0"/>
                </a:lnTo>
                <a:lnTo>
                  <a:pt x="883" y="0"/>
                </a:lnTo>
                <a:lnTo>
                  <a:pt x="883" y="0"/>
                </a:lnTo>
                <a:lnTo>
                  <a:pt x="885" y="0"/>
                </a:lnTo>
                <a:lnTo>
                  <a:pt x="885" y="0"/>
                </a:lnTo>
                <a:lnTo>
                  <a:pt x="886" y="0"/>
                </a:lnTo>
                <a:lnTo>
                  <a:pt x="886" y="0"/>
                </a:lnTo>
                <a:lnTo>
                  <a:pt x="888" y="0"/>
                </a:lnTo>
                <a:lnTo>
                  <a:pt x="889" y="0"/>
                </a:lnTo>
                <a:lnTo>
                  <a:pt x="890" y="0"/>
                </a:lnTo>
                <a:lnTo>
                  <a:pt x="890" y="0"/>
                </a:lnTo>
                <a:lnTo>
                  <a:pt x="892" y="0"/>
                </a:lnTo>
                <a:lnTo>
                  <a:pt x="892" y="0"/>
                </a:lnTo>
                <a:lnTo>
                  <a:pt x="894" y="0"/>
                </a:lnTo>
                <a:lnTo>
                  <a:pt x="894" y="0"/>
                </a:lnTo>
                <a:lnTo>
                  <a:pt x="895" y="0"/>
                </a:lnTo>
                <a:lnTo>
                  <a:pt x="895" y="0"/>
                </a:lnTo>
                <a:lnTo>
                  <a:pt x="897" y="0"/>
                </a:lnTo>
                <a:lnTo>
                  <a:pt x="898" y="0"/>
                </a:lnTo>
                <a:lnTo>
                  <a:pt x="899" y="0"/>
                </a:lnTo>
                <a:lnTo>
                  <a:pt x="899" y="0"/>
                </a:lnTo>
                <a:lnTo>
                  <a:pt x="901" y="0"/>
                </a:lnTo>
                <a:lnTo>
                  <a:pt x="901" y="0"/>
                </a:lnTo>
                <a:lnTo>
                  <a:pt x="902" y="0"/>
                </a:lnTo>
                <a:lnTo>
                  <a:pt x="903" y="0"/>
                </a:lnTo>
                <a:lnTo>
                  <a:pt x="904" y="0"/>
                </a:lnTo>
                <a:lnTo>
                  <a:pt x="904" y="0"/>
                </a:lnTo>
                <a:lnTo>
                  <a:pt x="906" y="0"/>
                </a:lnTo>
                <a:lnTo>
                  <a:pt x="906" y="0"/>
                </a:lnTo>
                <a:lnTo>
                  <a:pt x="908" y="0"/>
                </a:lnTo>
                <a:lnTo>
                  <a:pt x="908" y="0"/>
                </a:lnTo>
                <a:lnTo>
                  <a:pt x="910" y="0"/>
                </a:lnTo>
                <a:lnTo>
                  <a:pt x="910" y="0"/>
                </a:lnTo>
                <a:lnTo>
                  <a:pt x="911" y="0"/>
                </a:lnTo>
                <a:lnTo>
                  <a:pt x="912" y="0"/>
                </a:lnTo>
                <a:lnTo>
                  <a:pt x="913" y="0"/>
                </a:lnTo>
                <a:lnTo>
                  <a:pt x="913" y="0"/>
                </a:lnTo>
                <a:lnTo>
                  <a:pt x="915" y="0"/>
                </a:lnTo>
                <a:lnTo>
                  <a:pt x="915" y="0"/>
                </a:lnTo>
                <a:lnTo>
                  <a:pt x="917" y="0"/>
                </a:lnTo>
                <a:lnTo>
                  <a:pt x="917" y="0"/>
                </a:lnTo>
                <a:lnTo>
                  <a:pt x="918" y="0"/>
                </a:lnTo>
                <a:lnTo>
                  <a:pt x="919" y="0"/>
                </a:lnTo>
                <a:lnTo>
                  <a:pt x="920" y="0"/>
                </a:lnTo>
                <a:lnTo>
                  <a:pt x="921" y="0"/>
                </a:lnTo>
                <a:lnTo>
                  <a:pt x="922" y="0"/>
                </a:lnTo>
                <a:lnTo>
                  <a:pt x="922" y="0"/>
                </a:lnTo>
                <a:lnTo>
                  <a:pt x="924" y="0"/>
                </a:lnTo>
                <a:lnTo>
                  <a:pt x="924" y="0"/>
                </a:lnTo>
                <a:lnTo>
                  <a:pt x="926" y="0"/>
                </a:lnTo>
                <a:lnTo>
                  <a:pt x="926" y="0"/>
                </a:lnTo>
                <a:lnTo>
                  <a:pt x="927" y="0"/>
                </a:lnTo>
                <a:lnTo>
                  <a:pt x="928" y="0"/>
                </a:lnTo>
                <a:lnTo>
                  <a:pt x="929" y="0"/>
                </a:lnTo>
                <a:lnTo>
                  <a:pt x="930" y="0"/>
                </a:lnTo>
                <a:lnTo>
                  <a:pt x="931" y="0"/>
                </a:lnTo>
                <a:lnTo>
                  <a:pt x="931" y="0"/>
                </a:lnTo>
                <a:lnTo>
                  <a:pt x="933" y="0"/>
                </a:lnTo>
                <a:lnTo>
                  <a:pt x="933" y="0"/>
                </a:lnTo>
                <a:lnTo>
                  <a:pt x="934" y="0"/>
                </a:lnTo>
                <a:lnTo>
                  <a:pt x="935" y="0"/>
                </a:lnTo>
                <a:lnTo>
                  <a:pt x="936" y="0"/>
                </a:lnTo>
                <a:lnTo>
                  <a:pt x="937" y="0"/>
                </a:lnTo>
                <a:lnTo>
                  <a:pt x="938" y="0"/>
                </a:lnTo>
                <a:lnTo>
                  <a:pt x="938" y="0"/>
                </a:lnTo>
                <a:lnTo>
                  <a:pt x="940" y="0"/>
                </a:lnTo>
                <a:lnTo>
                  <a:pt x="940" y="0"/>
                </a:lnTo>
                <a:lnTo>
                  <a:pt x="942" y="0"/>
                </a:lnTo>
                <a:lnTo>
                  <a:pt x="942" y="0"/>
                </a:lnTo>
                <a:lnTo>
                  <a:pt x="943" y="0"/>
                </a:lnTo>
                <a:lnTo>
                  <a:pt x="944" y="0"/>
                </a:lnTo>
                <a:lnTo>
                  <a:pt x="945" y="0"/>
                </a:lnTo>
                <a:lnTo>
                  <a:pt x="945" y="0"/>
                </a:lnTo>
                <a:lnTo>
                  <a:pt x="947" y="0"/>
                </a:lnTo>
                <a:lnTo>
                  <a:pt x="947" y="0"/>
                </a:lnTo>
                <a:lnTo>
                  <a:pt x="949" y="0"/>
                </a:lnTo>
                <a:lnTo>
                  <a:pt x="949" y="0"/>
                </a:lnTo>
                <a:lnTo>
                  <a:pt x="950" y="0"/>
                </a:lnTo>
                <a:lnTo>
                  <a:pt x="950" y="0"/>
                </a:lnTo>
                <a:lnTo>
                  <a:pt x="952" y="0"/>
                </a:lnTo>
                <a:lnTo>
                  <a:pt x="953" y="0"/>
                </a:lnTo>
                <a:lnTo>
                  <a:pt x="954" y="0"/>
                </a:lnTo>
                <a:lnTo>
                  <a:pt x="954" y="0"/>
                </a:lnTo>
                <a:lnTo>
                  <a:pt x="956" y="0"/>
                </a:lnTo>
                <a:lnTo>
                  <a:pt x="956" y="0"/>
                </a:lnTo>
                <a:lnTo>
                  <a:pt x="957" y="0"/>
                </a:lnTo>
                <a:lnTo>
                  <a:pt x="957" y="0"/>
                </a:lnTo>
                <a:lnTo>
                  <a:pt x="959" y="0"/>
                </a:lnTo>
                <a:lnTo>
                  <a:pt x="959" y="0"/>
                </a:lnTo>
                <a:lnTo>
                  <a:pt x="961" y="0"/>
                </a:lnTo>
                <a:lnTo>
                  <a:pt x="961" y="0"/>
                </a:lnTo>
                <a:lnTo>
                  <a:pt x="963" y="0"/>
                </a:lnTo>
                <a:lnTo>
                  <a:pt x="963" y="0"/>
                </a:lnTo>
                <a:lnTo>
                  <a:pt x="965" y="0"/>
                </a:lnTo>
                <a:lnTo>
                  <a:pt x="965" y="0"/>
                </a:lnTo>
                <a:lnTo>
                  <a:pt x="966" y="0"/>
                </a:lnTo>
                <a:lnTo>
                  <a:pt x="967" y="0"/>
                </a:lnTo>
                <a:lnTo>
                  <a:pt x="968" y="0"/>
                </a:lnTo>
                <a:lnTo>
                  <a:pt x="968" y="0"/>
                </a:lnTo>
                <a:lnTo>
                  <a:pt x="970" y="0"/>
                </a:lnTo>
                <a:lnTo>
                  <a:pt x="970" y="0"/>
                </a:lnTo>
                <a:lnTo>
                  <a:pt x="972" y="0"/>
                </a:lnTo>
                <a:lnTo>
                  <a:pt x="972" y="0"/>
                </a:lnTo>
                <a:lnTo>
                  <a:pt x="973" y="0"/>
                </a:lnTo>
                <a:lnTo>
                  <a:pt x="974" y="0"/>
                </a:lnTo>
                <a:lnTo>
                  <a:pt x="975" y="0"/>
                </a:lnTo>
                <a:lnTo>
                  <a:pt x="976" y="0"/>
                </a:lnTo>
                <a:lnTo>
                  <a:pt x="977" y="0"/>
                </a:lnTo>
                <a:lnTo>
                  <a:pt x="977" y="0"/>
                </a:lnTo>
                <a:lnTo>
                  <a:pt x="979" y="0"/>
                </a:lnTo>
                <a:lnTo>
                  <a:pt x="979" y="0"/>
                </a:lnTo>
                <a:lnTo>
                  <a:pt x="981" y="0"/>
                </a:lnTo>
                <a:lnTo>
                  <a:pt x="981" y="0"/>
                </a:lnTo>
                <a:lnTo>
                  <a:pt x="982" y="0"/>
                </a:lnTo>
                <a:lnTo>
                  <a:pt x="983" y="0"/>
                </a:lnTo>
                <a:lnTo>
                  <a:pt x="984" y="0"/>
                </a:lnTo>
                <a:lnTo>
                  <a:pt x="985" y="0"/>
                </a:lnTo>
                <a:lnTo>
                  <a:pt x="986" y="0"/>
                </a:lnTo>
                <a:lnTo>
                  <a:pt x="986" y="0"/>
                </a:lnTo>
                <a:lnTo>
                  <a:pt x="988" y="0"/>
                </a:lnTo>
                <a:lnTo>
                  <a:pt x="988" y="0"/>
                </a:lnTo>
                <a:lnTo>
                  <a:pt x="989" y="0"/>
                </a:lnTo>
                <a:lnTo>
                  <a:pt x="990" y="0"/>
                </a:lnTo>
                <a:lnTo>
                  <a:pt x="991" y="0"/>
                </a:lnTo>
                <a:lnTo>
                  <a:pt x="992" y="0"/>
                </a:lnTo>
                <a:lnTo>
                  <a:pt x="993" y="0"/>
                </a:lnTo>
                <a:lnTo>
                  <a:pt x="993" y="0"/>
                </a:lnTo>
                <a:lnTo>
                  <a:pt x="995" y="0"/>
                </a:lnTo>
                <a:lnTo>
                  <a:pt x="995" y="0"/>
                </a:lnTo>
                <a:lnTo>
                  <a:pt x="997" y="0"/>
                </a:lnTo>
                <a:lnTo>
                  <a:pt x="997" y="0"/>
                </a:lnTo>
                <a:lnTo>
                  <a:pt x="998" y="0"/>
                </a:lnTo>
                <a:lnTo>
                  <a:pt x="999" y="0"/>
                </a:lnTo>
                <a:lnTo>
                  <a:pt x="1000" y="0"/>
                </a:lnTo>
                <a:lnTo>
                  <a:pt x="1001" y="0"/>
                </a:lnTo>
                <a:lnTo>
                  <a:pt x="1002" y="0"/>
                </a:lnTo>
                <a:lnTo>
                  <a:pt x="1002" y="0"/>
                </a:lnTo>
                <a:lnTo>
                  <a:pt x="1004" y="0"/>
                </a:lnTo>
                <a:lnTo>
                  <a:pt x="1004" y="0"/>
                </a:lnTo>
                <a:lnTo>
                  <a:pt x="1005" y="0"/>
                </a:lnTo>
                <a:lnTo>
                  <a:pt x="1006" y="0"/>
                </a:lnTo>
                <a:lnTo>
                  <a:pt x="1007" y="0"/>
                </a:lnTo>
                <a:lnTo>
                  <a:pt x="1008" y="0"/>
                </a:lnTo>
                <a:lnTo>
                  <a:pt x="1009" y="0"/>
                </a:lnTo>
                <a:lnTo>
                  <a:pt x="1009" y="0"/>
                </a:lnTo>
                <a:lnTo>
                  <a:pt x="1011" y="0"/>
                </a:lnTo>
                <a:lnTo>
                  <a:pt x="1011" y="0"/>
                </a:lnTo>
                <a:lnTo>
                  <a:pt x="1012" y="0"/>
                </a:lnTo>
                <a:lnTo>
                  <a:pt x="1012" y="0"/>
                </a:lnTo>
                <a:lnTo>
                  <a:pt x="1014" y="0"/>
                </a:lnTo>
                <a:lnTo>
                  <a:pt x="1015" y="0"/>
                </a:lnTo>
                <a:lnTo>
                  <a:pt x="1016" y="0"/>
                </a:lnTo>
                <a:lnTo>
                  <a:pt x="1016" y="0"/>
                </a:lnTo>
                <a:lnTo>
                  <a:pt x="1018" y="0"/>
                </a:lnTo>
                <a:lnTo>
                  <a:pt x="1018" y="0"/>
                </a:lnTo>
                <a:lnTo>
                  <a:pt x="1020" y="0"/>
                </a:lnTo>
                <a:lnTo>
                  <a:pt x="1020" y="0"/>
                </a:lnTo>
                <a:lnTo>
                  <a:pt x="1021" y="0"/>
                </a:lnTo>
                <a:lnTo>
                  <a:pt x="1021" y="0"/>
                </a:lnTo>
                <a:lnTo>
                  <a:pt x="1023" y="0"/>
                </a:lnTo>
                <a:lnTo>
                  <a:pt x="1024" y="0"/>
                </a:lnTo>
                <a:lnTo>
                  <a:pt x="1025" y="0"/>
                </a:lnTo>
                <a:lnTo>
                  <a:pt x="1025" y="0"/>
                </a:lnTo>
                <a:lnTo>
                  <a:pt x="1027" y="0"/>
                </a:lnTo>
                <a:lnTo>
                  <a:pt x="1027" y="0"/>
                </a:lnTo>
                <a:lnTo>
                  <a:pt x="1028" y="0"/>
                </a:lnTo>
                <a:lnTo>
                  <a:pt x="1029" y="0"/>
                </a:lnTo>
                <a:lnTo>
                  <a:pt x="1030" y="0"/>
                </a:lnTo>
                <a:lnTo>
                  <a:pt x="1030" y="0"/>
                </a:lnTo>
                <a:lnTo>
                  <a:pt x="1032" y="0"/>
                </a:lnTo>
                <a:lnTo>
                  <a:pt x="1032" y="0"/>
                </a:lnTo>
                <a:lnTo>
                  <a:pt x="1034" y="0"/>
                </a:lnTo>
                <a:lnTo>
                  <a:pt x="1034" y="0"/>
                </a:lnTo>
                <a:lnTo>
                  <a:pt x="1036" y="0"/>
                </a:lnTo>
                <a:lnTo>
                  <a:pt x="1036" y="0"/>
                </a:lnTo>
                <a:lnTo>
                  <a:pt x="1037" y="0"/>
                </a:lnTo>
                <a:lnTo>
                  <a:pt x="1038" y="0"/>
                </a:lnTo>
                <a:lnTo>
                  <a:pt x="1039" y="0"/>
                </a:lnTo>
                <a:lnTo>
                  <a:pt x="1039" y="0"/>
                </a:lnTo>
                <a:lnTo>
                  <a:pt x="1041" y="0"/>
                </a:lnTo>
                <a:lnTo>
                  <a:pt x="1041" y="0"/>
                </a:lnTo>
                <a:lnTo>
                  <a:pt x="1043" y="0"/>
                </a:lnTo>
                <a:lnTo>
                  <a:pt x="1043" y="0"/>
                </a:lnTo>
                <a:lnTo>
                  <a:pt x="1044" y="0"/>
                </a:lnTo>
                <a:lnTo>
                  <a:pt x="1045" y="0"/>
                </a:lnTo>
                <a:lnTo>
                  <a:pt x="1046" y="0"/>
                </a:lnTo>
                <a:lnTo>
                  <a:pt x="1047" y="0"/>
                </a:lnTo>
                <a:lnTo>
                  <a:pt x="1048" y="0"/>
                </a:lnTo>
                <a:lnTo>
                  <a:pt x="1048" y="0"/>
                </a:lnTo>
                <a:lnTo>
                  <a:pt x="1050" y="0"/>
                </a:lnTo>
                <a:lnTo>
                  <a:pt x="1050" y="0"/>
                </a:lnTo>
                <a:lnTo>
                  <a:pt x="1052" y="0"/>
                </a:lnTo>
                <a:lnTo>
                  <a:pt x="1052" y="0"/>
                </a:lnTo>
                <a:lnTo>
                  <a:pt x="1053" y="0"/>
                </a:lnTo>
                <a:lnTo>
                  <a:pt x="1054" y="0"/>
                </a:lnTo>
                <a:lnTo>
                  <a:pt x="1055" y="0"/>
                </a:lnTo>
                <a:lnTo>
                  <a:pt x="1056" y="0"/>
                </a:lnTo>
                <a:lnTo>
                  <a:pt x="1057" y="0"/>
                </a:lnTo>
                <a:lnTo>
                  <a:pt x="1057" y="0"/>
                </a:lnTo>
                <a:lnTo>
                  <a:pt x="1059" y="0"/>
                </a:lnTo>
                <a:lnTo>
                  <a:pt x="1059" y="0"/>
                </a:lnTo>
                <a:lnTo>
                  <a:pt x="1060" y="0"/>
                </a:lnTo>
                <a:lnTo>
                  <a:pt x="1061" y="0"/>
                </a:lnTo>
                <a:lnTo>
                  <a:pt x="1062" y="0"/>
                </a:lnTo>
                <a:lnTo>
                  <a:pt x="1063" y="0"/>
                </a:lnTo>
                <a:lnTo>
                  <a:pt x="1064" y="0"/>
                </a:lnTo>
                <a:lnTo>
                  <a:pt x="1064" y="0"/>
                </a:lnTo>
                <a:lnTo>
                  <a:pt x="1066" y="0"/>
                </a:lnTo>
                <a:lnTo>
                  <a:pt x="1066" y="0"/>
                </a:lnTo>
                <a:lnTo>
                  <a:pt x="1067" y="0"/>
                </a:lnTo>
                <a:lnTo>
                  <a:pt x="1068" y="0"/>
                </a:lnTo>
                <a:lnTo>
                  <a:pt x="1069" y="0"/>
                </a:lnTo>
                <a:lnTo>
                  <a:pt x="1070" y="0"/>
                </a:lnTo>
                <a:lnTo>
                  <a:pt x="1071" y="0"/>
                </a:lnTo>
                <a:lnTo>
                  <a:pt x="1071" y="0"/>
                </a:lnTo>
                <a:lnTo>
                  <a:pt x="1073" y="0"/>
                </a:lnTo>
                <a:lnTo>
                  <a:pt x="1073" y="0"/>
                </a:lnTo>
                <a:lnTo>
                  <a:pt x="1075" y="0"/>
                </a:lnTo>
                <a:lnTo>
                  <a:pt x="1075" y="0"/>
                </a:lnTo>
                <a:lnTo>
                  <a:pt x="1076" y="0"/>
                </a:lnTo>
                <a:lnTo>
                  <a:pt x="1077" y="0"/>
                </a:lnTo>
                <a:lnTo>
                  <a:pt x="1078" y="0"/>
                </a:lnTo>
                <a:lnTo>
                  <a:pt x="1079" y="0"/>
                </a:lnTo>
                <a:lnTo>
                  <a:pt x="1080" y="0"/>
                </a:lnTo>
                <a:lnTo>
                  <a:pt x="1080" y="0"/>
                </a:lnTo>
                <a:lnTo>
                  <a:pt x="1082" y="0"/>
                </a:lnTo>
                <a:lnTo>
                  <a:pt x="1082" y="0"/>
                </a:lnTo>
                <a:lnTo>
                  <a:pt x="1083" y="0"/>
                </a:lnTo>
                <a:lnTo>
                  <a:pt x="1083" y="0"/>
                </a:lnTo>
                <a:lnTo>
                  <a:pt x="1085" y="0"/>
                </a:lnTo>
                <a:lnTo>
                  <a:pt x="1086" y="0"/>
                </a:lnTo>
                <a:lnTo>
                  <a:pt x="1087" y="0"/>
                </a:lnTo>
                <a:lnTo>
                  <a:pt x="1087" y="0"/>
                </a:lnTo>
                <a:lnTo>
                  <a:pt x="1089" y="0"/>
                </a:lnTo>
                <a:lnTo>
                  <a:pt x="1089" y="0"/>
                </a:lnTo>
                <a:lnTo>
                  <a:pt x="1091" y="0"/>
                </a:lnTo>
                <a:lnTo>
                  <a:pt x="1091" y="0"/>
                </a:lnTo>
                <a:lnTo>
                  <a:pt x="1092" y="0"/>
                </a:lnTo>
                <a:lnTo>
                  <a:pt x="1092" y="0"/>
                </a:lnTo>
                <a:lnTo>
                  <a:pt x="1094" y="0"/>
                </a:lnTo>
                <a:lnTo>
                  <a:pt x="1095" y="0"/>
                </a:lnTo>
                <a:lnTo>
                  <a:pt x="1096" y="0"/>
                </a:lnTo>
                <a:lnTo>
                  <a:pt x="1096" y="0"/>
                </a:lnTo>
                <a:lnTo>
                  <a:pt x="1098" y="0"/>
                </a:lnTo>
                <a:lnTo>
                  <a:pt x="1098" y="0"/>
                </a:lnTo>
                <a:lnTo>
                  <a:pt x="1099" y="0"/>
                </a:lnTo>
                <a:lnTo>
                  <a:pt x="1100" y="0"/>
                </a:lnTo>
                <a:lnTo>
                  <a:pt x="1101" y="0"/>
                </a:lnTo>
                <a:lnTo>
                  <a:pt x="1101" y="0"/>
                </a:lnTo>
                <a:lnTo>
                  <a:pt x="1103" y="0"/>
                </a:lnTo>
                <a:lnTo>
                  <a:pt x="1103" y="0"/>
                </a:lnTo>
                <a:lnTo>
                  <a:pt x="1105" y="0"/>
                </a:lnTo>
                <a:lnTo>
                  <a:pt x="1105" y="0"/>
                </a:lnTo>
                <a:lnTo>
                  <a:pt x="1107" y="0"/>
                </a:lnTo>
                <a:lnTo>
                  <a:pt x="1107" y="0"/>
                </a:lnTo>
                <a:lnTo>
                  <a:pt x="1108" y="0"/>
                </a:lnTo>
                <a:lnTo>
                  <a:pt x="1109" y="0"/>
                </a:lnTo>
                <a:lnTo>
                  <a:pt x="1110" y="0"/>
                </a:lnTo>
                <a:lnTo>
                  <a:pt x="1110" y="0"/>
                </a:lnTo>
                <a:lnTo>
                  <a:pt x="1112" y="0"/>
                </a:lnTo>
                <a:lnTo>
                  <a:pt x="1112" y="0"/>
                </a:lnTo>
                <a:lnTo>
                  <a:pt x="1114" y="0"/>
                </a:lnTo>
                <a:lnTo>
                  <a:pt x="1114" y="0"/>
                </a:lnTo>
                <a:lnTo>
                  <a:pt x="1115" y="0"/>
                </a:lnTo>
                <a:lnTo>
                  <a:pt x="1116" y="0"/>
                </a:lnTo>
                <a:lnTo>
                  <a:pt x="1117" y="0"/>
                </a:lnTo>
                <a:lnTo>
                  <a:pt x="1118" y="0"/>
                </a:lnTo>
                <a:lnTo>
                  <a:pt x="1119" y="0"/>
                </a:lnTo>
                <a:lnTo>
                  <a:pt x="1119" y="0"/>
                </a:lnTo>
                <a:lnTo>
                  <a:pt x="1121" y="0"/>
                </a:lnTo>
                <a:lnTo>
                  <a:pt x="1121" y="0"/>
                </a:lnTo>
                <a:lnTo>
                  <a:pt x="1123" y="0"/>
                </a:lnTo>
                <a:lnTo>
                  <a:pt x="1123" y="0"/>
                </a:lnTo>
                <a:lnTo>
                  <a:pt x="1124" y="0"/>
                </a:lnTo>
                <a:lnTo>
                  <a:pt x="1125" y="0"/>
                </a:lnTo>
                <a:lnTo>
                  <a:pt x="1126" y="0"/>
                </a:lnTo>
                <a:lnTo>
                  <a:pt x="1127" y="0"/>
                </a:lnTo>
                <a:lnTo>
                  <a:pt x="1128" y="0"/>
                </a:lnTo>
                <a:lnTo>
                  <a:pt x="1128" y="0"/>
                </a:lnTo>
                <a:lnTo>
                  <a:pt x="1130" y="0"/>
                </a:lnTo>
                <a:lnTo>
                  <a:pt x="1130" y="0"/>
                </a:lnTo>
                <a:lnTo>
                  <a:pt x="1131" y="0"/>
                </a:lnTo>
                <a:lnTo>
                  <a:pt x="1132" y="0"/>
                </a:lnTo>
                <a:lnTo>
                  <a:pt x="1133" y="0"/>
                </a:lnTo>
                <a:lnTo>
                  <a:pt x="1134" y="0"/>
                </a:lnTo>
                <a:lnTo>
                  <a:pt x="1135" y="0"/>
                </a:lnTo>
                <a:lnTo>
                  <a:pt x="1135" y="0"/>
                </a:lnTo>
                <a:lnTo>
                  <a:pt x="1137" y="0"/>
                </a:lnTo>
                <a:lnTo>
                  <a:pt x="1137" y="0"/>
                </a:lnTo>
                <a:lnTo>
                  <a:pt x="1138" y="0"/>
                </a:lnTo>
                <a:lnTo>
                  <a:pt x="1138" y="0"/>
                </a:lnTo>
                <a:lnTo>
                  <a:pt x="1140" y="0"/>
                </a:lnTo>
                <a:lnTo>
                  <a:pt x="1141" y="0"/>
                </a:lnTo>
                <a:lnTo>
                  <a:pt x="1142" y="0"/>
                </a:lnTo>
                <a:lnTo>
                  <a:pt x="1142" y="0"/>
                </a:lnTo>
                <a:lnTo>
                  <a:pt x="1144" y="0"/>
                </a:lnTo>
                <a:lnTo>
                  <a:pt x="1144" y="0"/>
                </a:lnTo>
                <a:lnTo>
                  <a:pt x="1146" y="0"/>
                </a:lnTo>
                <a:lnTo>
                  <a:pt x="1146" y="0"/>
                </a:lnTo>
                <a:lnTo>
                  <a:pt x="1147" y="0"/>
                </a:lnTo>
                <a:lnTo>
                  <a:pt x="1147" y="0"/>
                </a:lnTo>
                <a:lnTo>
                  <a:pt x="1149" y="0"/>
                </a:lnTo>
                <a:lnTo>
                  <a:pt x="1150" y="0"/>
                </a:lnTo>
                <a:lnTo>
                  <a:pt x="1151" y="0"/>
                </a:lnTo>
                <a:lnTo>
                  <a:pt x="1151" y="0"/>
                </a:lnTo>
                <a:lnTo>
                  <a:pt x="1153" y="0"/>
                </a:lnTo>
                <a:lnTo>
                  <a:pt x="1153" y="0"/>
                </a:lnTo>
                <a:lnTo>
                  <a:pt x="1154" y="0"/>
                </a:lnTo>
                <a:lnTo>
                  <a:pt x="1154" y="0"/>
                </a:lnTo>
                <a:lnTo>
                  <a:pt x="1156" y="0"/>
                </a:lnTo>
                <a:lnTo>
                  <a:pt x="1156" y="0"/>
                </a:lnTo>
                <a:lnTo>
                  <a:pt x="1158" y="0"/>
                </a:lnTo>
                <a:lnTo>
                  <a:pt x="1158" y="0"/>
                </a:lnTo>
                <a:lnTo>
                  <a:pt x="1160" y="0"/>
                </a:lnTo>
                <a:lnTo>
                  <a:pt x="1160" y="0"/>
                </a:lnTo>
                <a:lnTo>
                  <a:pt x="1162" y="0"/>
                </a:lnTo>
                <a:lnTo>
                  <a:pt x="1162" y="0"/>
                </a:lnTo>
                <a:lnTo>
                  <a:pt x="1163" y="0"/>
                </a:lnTo>
                <a:lnTo>
                  <a:pt x="1164" y="0"/>
                </a:lnTo>
                <a:lnTo>
                  <a:pt x="1165" y="0"/>
                </a:lnTo>
                <a:lnTo>
                  <a:pt x="1165" y="0"/>
                </a:lnTo>
                <a:lnTo>
                  <a:pt x="1167" y="0"/>
                </a:lnTo>
                <a:lnTo>
                  <a:pt x="1167" y="0"/>
                </a:lnTo>
                <a:lnTo>
                  <a:pt x="1169" y="0"/>
                </a:lnTo>
                <a:lnTo>
                  <a:pt x="1169" y="0"/>
                </a:lnTo>
                <a:lnTo>
                  <a:pt x="1170" y="0"/>
                </a:lnTo>
                <a:lnTo>
                  <a:pt x="1171" y="0"/>
                </a:lnTo>
                <a:lnTo>
                  <a:pt x="1172" y="0"/>
                </a:lnTo>
                <a:lnTo>
                  <a:pt x="1173" y="0"/>
                </a:lnTo>
                <a:lnTo>
                  <a:pt x="1174" y="0"/>
                </a:lnTo>
                <a:lnTo>
                  <a:pt x="1174" y="0"/>
                </a:lnTo>
                <a:lnTo>
                  <a:pt x="1176" y="0"/>
                </a:lnTo>
                <a:lnTo>
                  <a:pt x="1176" y="0"/>
                </a:lnTo>
                <a:lnTo>
                  <a:pt x="1178" y="0"/>
                </a:lnTo>
                <a:lnTo>
                  <a:pt x="1178" y="0"/>
                </a:lnTo>
                <a:lnTo>
                  <a:pt x="1179" y="0"/>
                </a:lnTo>
                <a:lnTo>
                  <a:pt x="1180" y="0"/>
                </a:lnTo>
                <a:lnTo>
                  <a:pt x="1181" y="0"/>
                </a:lnTo>
                <a:lnTo>
                  <a:pt x="1182" y="0"/>
                </a:lnTo>
                <a:lnTo>
                  <a:pt x="1183" y="0"/>
                </a:lnTo>
                <a:lnTo>
                  <a:pt x="1183" y="0"/>
                </a:lnTo>
                <a:lnTo>
                  <a:pt x="1185" y="0"/>
                </a:lnTo>
                <a:lnTo>
                  <a:pt x="1185" y="0"/>
                </a:lnTo>
                <a:lnTo>
                  <a:pt x="1186" y="0"/>
                </a:lnTo>
                <a:lnTo>
                  <a:pt x="1187" y="0"/>
                </a:lnTo>
                <a:lnTo>
                  <a:pt x="1188" y="0"/>
                </a:lnTo>
                <a:lnTo>
                  <a:pt x="1189" y="0"/>
                </a:lnTo>
                <a:lnTo>
                  <a:pt x="1190" y="0"/>
                </a:lnTo>
                <a:lnTo>
                  <a:pt x="1190" y="0"/>
                </a:lnTo>
                <a:lnTo>
                  <a:pt x="1192" y="0"/>
                </a:lnTo>
                <a:lnTo>
                  <a:pt x="1192" y="0"/>
                </a:lnTo>
                <a:lnTo>
                  <a:pt x="1193" y="0"/>
                </a:lnTo>
                <a:lnTo>
                  <a:pt x="1194" y="0"/>
                </a:lnTo>
                <a:lnTo>
                  <a:pt x="1195" y="0"/>
                </a:lnTo>
                <a:lnTo>
                  <a:pt x="1196" y="0"/>
                </a:lnTo>
                <a:lnTo>
                  <a:pt x="1197" y="0"/>
                </a:lnTo>
                <a:lnTo>
                  <a:pt x="1197" y="0"/>
                </a:lnTo>
                <a:lnTo>
                  <a:pt x="1199" y="0"/>
                </a:lnTo>
                <a:lnTo>
                  <a:pt x="1199" y="0"/>
                </a:lnTo>
                <a:lnTo>
                  <a:pt x="1201" y="0"/>
                </a:lnTo>
                <a:lnTo>
                  <a:pt x="1201" y="0"/>
                </a:lnTo>
                <a:lnTo>
                  <a:pt x="1202" y="0"/>
                </a:lnTo>
                <a:lnTo>
                  <a:pt x="1203" y="0"/>
                </a:lnTo>
                <a:lnTo>
                  <a:pt x="1204" y="0"/>
                </a:lnTo>
                <a:lnTo>
                  <a:pt x="1205" y="0"/>
                </a:lnTo>
                <a:lnTo>
                  <a:pt x="1206" y="0"/>
                </a:lnTo>
                <a:lnTo>
                  <a:pt x="1206" y="0"/>
                </a:lnTo>
                <a:lnTo>
                  <a:pt x="1208" y="0"/>
                </a:lnTo>
                <a:lnTo>
                  <a:pt x="1208" y="0"/>
                </a:lnTo>
                <a:lnTo>
                  <a:pt x="1209" y="0"/>
                </a:lnTo>
                <a:lnTo>
                  <a:pt x="1209" y="0"/>
                </a:lnTo>
                <a:lnTo>
                  <a:pt x="1211" y="0"/>
                </a:lnTo>
                <a:lnTo>
                  <a:pt x="1212" y="0"/>
                </a:lnTo>
                <a:lnTo>
                  <a:pt x="1213" y="0"/>
                </a:lnTo>
                <a:lnTo>
                  <a:pt x="1213" y="0"/>
                </a:lnTo>
                <a:lnTo>
                  <a:pt x="1215" y="0"/>
                </a:lnTo>
                <a:lnTo>
                  <a:pt x="1215" y="0"/>
                </a:lnTo>
                <a:lnTo>
                  <a:pt x="1217" y="0"/>
                </a:lnTo>
                <a:lnTo>
                  <a:pt x="1217" y="0"/>
                </a:lnTo>
                <a:lnTo>
                  <a:pt x="1218" y="0"/>
                </a:lnTo>
                <a:lnTo>
                  <a:pt x="1218" y="0"/>
                </a:lnTo>
                <a:lnTo>
                  <a:pt x="1220" y="0"/>
                </a:lnTo>
                <a:lnTo>
                  <a:pt x="1221" y="0"/>
                </a:lnTo>
                <a:lnTo>
                  <a:pt x="1222" y="0"/>
                </a:lnTo>
                <a:lnTo>
                  <a:pt x="1222" y="0"/>
                </a:lnTo>
                <a:lnTo>
                  <a:pt x="1224" y="0"/>
                </a:lnTo>
                <a:lnTo>
                  <a:pt x="1224" y="0"/>
                </a:lnTo>
                <a:lnTo>
                  <a:pt x="1225" y="0"/>
                </a:lnTo>
                <a:lnTo>
                  <a:pt x="1226" y="0"/>
                </a:lnTo>
                <a:lnTo>
                  <a:pt x="1227" y="0"/>
                </a:lnTo>
                <a:lnTo>
                  <a:pt x="1227" y="0"/>
                </a:lnTo>
                <a:lnTo>
                  <a:pt x="1229" y="0"/>
                </a:lnTo>
                <a:lnTo>
                  <a:pt x="1229" y="0"/>
                </a:lnTo>
                <a:lnTo>
                  <a:pt x="1231" y="0"/>
                </a:lnTo>
                <a:lnTo>
                  <a:pt x="1231" y="0"/>
                </a:lnTo>
                <a:lnTo>
                  <a:pt x="1233" y="0"/>
                </a:lnTo>
                <a:lnTo>
                  <a:pt x="1233" y="0"/>
                </a:lnTo>
                <a:lnTo>
                  <a:pt x="1234" y="0"/>
                </a:lnTo>
                <a:lnTo>
                  <a:pt x="1235" y="0"/>
                </a:lnTo>
                <a:lnTo>
                  <a:pt x="1236" y="0"/>
                </a:lnTo>
                <a:lnTo>
                  <a:pt x="1236" y="0"/>
                </a:lnTo>
                <a:lnTo>
                  <a:pt x="1238" y="0"/>
                </a:lnTo>
                <a:lnTo>
                  <a:pt x="1238" y="0"/>
                </a:lnTo>
                <a:lnTo>
                  <a:pt x="1240" y="0"/>
                </a:lnTo>
                <a:lnTo>
                  <a:pt x="1240" y="0"/>
                </a:lnTo>
                <a:lnTo>
                  <a:pt x="1241" y="0"/>
                </a:lnTo>
                <a:lnTo>
                  <a:pt x="1242" y="0"/>
                </a:lnTo>
                <a:lnTo>
                  <a:pt x="1243" y="0"/>
                </a:lnTo>
                <a:lnTo>
                  <a:pt x="1244" y="0"/>
                </a:lnTo>
                <a:lnTo>
                  <a:pt x="1245" y="0"/>
                </a:lnTo>
                <a:lnTo>
                  <a:pt x="1245" y="0"/>
                </a:lnTo>
                <a:lnTo>
                  <a:pt x="1247" y="0"/>
                </a:lnTo>
                <a:lnTo>
                  <a:pt x="1247" y="0"/>
                </a:lnTo>
                <a:lnTo>
                  <a:pt x="1249" y="0"/>
                </a:lnTo>
                <a:lnTo>
                  <a:pt x="1249" y="0"/>
                </a:lnTo>
                <a:lnTo>
                  <a:pt x="1250" y="0"/>
                </a:lnTo>
                <a:lnTo>
                  <a:pt x="1251" y="0"/>
                </a:lnTo>
                <a:lnTo>
                  <a:pt x="1252" y="0"/>
                </a:lnTo>
                <a:lnTo>
                  <a:pt x="1252" y="0"/>
                </a:lnTo>
                <a:lnTo>
                  <a:pt x="1254" y="0"/>
                </a:lnTo>
                <a:lnTo>
                  <a:pt x="1254" y="0"/>
                </a:lnTo>
                <a:lnTo>
                  <a:pt x="1256" y="0"/>
                </a:lnTo>
                <a:lnTo>
                  <a:pt x="1256" y="0"/>
                </a:lnTo>
                <a:lnTo>
                  <a:pt x="1257" y="0"/>
                </a:lnTo>
                <a:lnTo>
                  <a:pt x="1258" y="0"/>
                </a:lnTo>
                <a:lnTo>
                  <a:pt x="1259" y="0"/>
                </a:lnTo>
                <a:lnTo>
                  <a:pt x="1260" y="0"/>
                </a:lnTo>
                <a:lnTo>
                  <a:pt x="1261" y="0"/>
                </a:lnTo>
                <a:lnTo>
                  <a:pt x="1261" y="0"/>
                </a:lnTo>
                <a:lnTo>
                  <a:pt x="1263" y="0"/>
                </a:lnTo>
                <a:lnTo>
                  <a:pt x="1263" y="0"/>
                </a:lnTo>
                <a:lnTo>
                  <a:pt x="1264" y="0"/>
                </a:lnTo>
                <a:lnTo>
                  <a:pt x="1265" y="0"/>
                </a:lnTo>
                <a:lnTo>
                  <a:pt x="1266" y="0"/>
                </a:lnTo>
                <a:lnTo>
                  <a:pt x="1267" y="0"/>
                </a:lnTo>
                <a:lnTo>
                  <a:pt x="1268" y="0"/>
                </a:lnTo>
                <a:lnTo>
                  <a:pt x="1268" y="0"/>
                </a:lnTo>
                <a:lnTo>
                  <a:pt x="1270" y="0"/>
                </a:lnTo>
                <a:lnTo>
                  <a:pt x="1270" y="0"/>
                </a:lnTo>
                <a:lnTo>
                  <a:pt x="1272" y="0"/>
                </a:lnTo>
                <a:lnTo>
                  <a:pt x="1272" y="0"/>
                </a:lnTo>
                <a:lnTo>
                  <a:pt x="1273" y="0"/>
                </a:lnTo>
                <a:lnTo>
                  <a:pt x="1274" y="0"/>
                </a:lnTo>
                <a:lnTo>
                  <a:pt x="1275" y="0"/>
                </a:lnTo>
                <a:lnTo>
                  <a:pt x="1276" y="0"/>
                </a:lnTo>
                <a:lnTo>
                  <a:pt x="1277" y="0"/>
                </a:lnTo>
                <a:lnTo>
                  <a:pt x="1277" y="0"/>
                </a:lnTo>
                <a:lnTo>
                  <a:pt x="1279" y="0"/>
                </a:lnTo>
                <a:lnTo>
                  <a:pt x="1279" y="0"/>
                </a:lnTo>
                <a:lnTo>
                  <a:pt x="1280" y="0"/>
                </a:lnTo>
                <a:lnTo>
                  <a:pt x="1280" y="0"/>
                </a:lnTo>
                <a:lnTo>
                  <a:pt x="1282" y="0"/>
                </a:lnTo>
                <a:lnTo>
                  <a:pt x="1283" y="0"/>
                </a:lnTo>
                <a:lnTo>
                  <a:pt x="1284" y="0"/>
                </a:lnTo>
                <a:lnTo>
                  <a:pt x="1284" y="0"/>
                </a:lnTo>
                <a:lnTo>
                  <a:pt x="1286" y="0"/>
                </a:lnTo>
                <a:lnTo>
                  <a:pt x="1286" y="0"/>
                </a:lnTo>
                <a:lnTo>
                  <a:pt x="1288" y="0"/>
                </a:lnTo>
                <a:lnTo>
                  <a:pt x="1288" y="0"/>
                </a:lnTo>
                <a:lnTo>
                  <a:pt x="1289" y="0"/>
                </a:lnTo>
                <a:lnTo>
                  <a:pt x="1289" y="0"/>
                </a:lnTo>
                <a:lnTo>
                  <a:pt x="1291" y="0"/>
                </a:lnTo>
                <a:lnTo>
                  <a:pt x="1292" y="0"/>
                </a:lnTo>
                <a:lnTo>
                  <a:pt x="1293" y="0"/>
                </a:lnTo>
                <a:lnTo>
                  <a:pt x="1293" y="0"/>
                </a:lnTo>
                <a:lnTo>
                  <a:pt x="1295" y="0"/>
                </a:lnTo>
                <a:lnTo>
                  <a:pt x="1295" y="0"/>
                </a:lnTo>
                <a:lnTo>
                  <a:pt x="1296" y="0"/>
                </a:lnTo>
                <a:lnTo>
                  <a:pt x="1297" y="0"/>
                </a:lnTo>
                <a:lnTo>
                  <a:pt x="1298" y="0"/>
                </a:lnTo>
                <a:lnTo>
                  <a:pt x="1298" y="0"/>
                </a:lnTo>
                <a:lnTo>
                  <a:pt x="1300" y="0"/>
                </a:lnTo>
                <a:lnTo>
                  <a:pt x="1300" y="0"/>
                </a:lnTo>
                <a:lnTo>
                  <a:pt x="1302" y="0"/>
                </a:lnTo>
                <a:lnTo>
                  <a:pt x="1302" y="0"/>
                </a:lnTo>
                <a:lnTo>
                  <a:pt x="1304" y="0"/>
                </a:lnTo>
                <a:lnTo>
                  <a:pt x="1304" y="0"/>
                </a:lnTo>
                <a:lnTo>
                  <a:pt x="1305" y="0"/>
                </a:lnTo>
                <a:lnTo>
                  <a:pt x="1306" y="0"/>
                </a:lnTo>
                <a:lnTo>
                  <a:pt x="1307" y="0"/>
                </a:lnTo>
                <a:lnTo>
                  <a:pt x="1307" y="0"/>
                </a:lnTo>
                <a:lnTo>
                  <a:pt x="1309" y="0"/>
                </a:lnTo>
                <a:lnTo>
                  <a:pt x="1309" y="0"/>
                </a:lnTo>
                <a:lnTo>
                  <a:pt x="1311" y="0"/>
                </a:lnTo>
                <a:lnTo>
                  <a:pt x="1311" y="0"/>
                </a:lnTo>
                <a:lnTo>
                  <a:pt x="1312" y="0"/>
                </a:lnTo>
                <a:lnTo>
                  <a:pt x="1313" y="0"/>
                </a:lnTo>
                <a:lnTo>
                  <a:pt x="1314" y="0"/>
                </a:lnTo>
                <a:lnTo>
                  <a:pt x="1315" y="0"/>
                </a:lnTo>
                <a:lnTo>
                  <a:pt x="1316" y="0"/>
                </a:lnTo>
                <a:lnTo>
                  <a:pt x="1316" y="0"/>
                </a:lnTo>
                <a:lnTo>
                  <a:pt x="1318" y="0"/>
                </a:lnTo>
                <a:lnTo>
                  <a:pt x="1318" y="0"/>
                </a:lnTo>
                <a:lnTo>
                  <a:pt x="1319" y="0"/>
                </a:lnTo>
                <a:lnTo>
                  <a:pt x="1320" y="0"/>
                </a:lnTo>
                <a:lnTo>
                  <a:pt x="1321" y="0"/>
                </a:lnTo>
                <a:lnTo>
                  <a:pt x="1322" y="0"/>
                </a:lnTo>
                <a:lnTo>
                  <a:pt x="1323" y="0"/>
                </a:lnTo>
                <a:lnTo>
                  <a:pt x="1323" y="0"/>
                </a:lnTo>
                <a:lnTo>
                  <a:pt x="1325" y="0"/>
                </a:lnTo>
                <a:lnTo>
                  <a:pt x="1325" y="0"/>
                </a:lnTo>
                <a:lnTo>
                  <a:pt x="1327" y="0"/>
                </a:lnTo>
                <a:lnTo>
                  <a:pt x="1327" y="0"/>
                </a:lnTo>
                <a:lnTo>
                  <a:pt x="1328" y="0"/>
                </a:lnTo>
                <a:lnTo>
                  <a:pt x="1329" y="0"/>
                </a:lnTo>
                <a:lnTo>
                  <a:pt x="1330" y="0"/>
                </a:lnTo>
                <a:lnTo>
                  <a:pt x="1331" y="0"/>
                </a:lnTo>
                <a:lnTo>
                  <a:pt x="1332" y="0"/>
                </a:lnTo>
                <a:lnTo>
                  <a:pt x="1332" y="0"/>
                </a:lnTo>
                <a:lnTo>
                  <a:pt x="1334" y="0"/>
                </a:lnTo>
                <a:lnTo>
                  <a:pt x="1334" y="0"/>
                </a:lnTo>
                <a:lnTo>
                  <a:pt x="1335" y="0"/>
                </a:lnTo>
                <a:lnTo>
                  <a:pt x="1335" y="0"/>
                </a:lnTo>
                <a:lnTo>
                  <a:pt x="1337" y="0"/>
                </a:lnTo>
                <a:lnTo>
                  <a:pt x="1338" y="0"/>
                </a:lnTo>
                <a:lnTo>
                  <a:pt x="1339" y="0"/>
                </a:lnTo>
                <a:lnTo>
                  <a:pt x="1339" y="0"/>
                </a:lnTo>
                <a:lnTo>
                  <a:pt x="1341" y="0"/>
                </a:lnTo>
                <a:lnTo>
                  <a:pt x="1341" y="0"/>
                </a:lnTo>
                <a:lnTo>
                  <a:pt x="1343" y="0"/>
                </a:lnTo>
                <a:lnTo>
                  <a:pt x="1343" y="0"/>
                </a:lnTo>
                <a:lnTo>
                  <a:pt x="1344" y="0"/>
                </a:lnTo>
                <a:lnTo>
                  <a:pt x="1344" y="0"/>
                </a:lnTo>
                <a:lnTo>
                  <a:pt x="1346" y="0"/>
                </a:lnTo>
                <a:lnTo>
                  <a:pt x="1347" y="0"/>
                </a:lnTo>
                <a:lnTo>
                  <a:pt x="1348" y="0"/>
                </a:lnTo>
                <a:lnTo>
                  <a:pt x="1348" y="0"/>
                </a:lnTo>
                <a:lnTo>
                  <a:pt x="1350" y="0"/>
                </a:lnTo>
                <a:lnTo>
                  <a:pt x="1350" y="0"/>
                </a:lnTo>
                <a:lnTo>
                  <a:pt x="1351" y="0"/>
                </a:lnTo>
                <a:lnTo>
                  <a:pt x="1352" y="0"/>
                </a:lnTo>
                <a:lnTo>
                  <a:pt x="1353" y="0"/>
                </a:lnTo>
                <a:lnTo>
                  <a:pt x="1353" y="0"/>
                </a:lnTo>
                <a:lnTo>
                  <a:pt x="1355" y="0"/>
                </a:lnTo>
                <a:lnTo>
                  <a:pt x="1355" y="0"/>
                </a:lnTo>
                <a:lnTo>
                  <a:pt x="1357" y="0"/>
                </a:lnTo>
                <a:lnTo>
                  <a:pt x="1357" y="0"/>
                </a:lnTo>
                <a:lnTo>
                  <a:pt x="1359" y="0"/>
                </a:lnTo>
                <a:lnTo>
                  <a:pt x="1359" y="0"/>
                </a:lnTo>
                <a:lnTo>
                  <a:pt x="1360" y="0"/>
                </a:lnTo>
                <a:lnTo>
                  <a:pt x="1361" y="0"/>
                </a:lnTo>
                <a:lnTo>
                  <a:pt x="1362" y="0"/>
                </a:lnTo>
                <a:lnTo>
                  <a:pt x="1362" y="0"/>
                </a:lnTo>
                <a:lnTo>
                  <a:pt x="1364" y="0"/>
                </a:lnTo>
                <a:lnTo>
                  <a:pt x="1364" y="0"/>
                </a:lnTo>
                <a:lnTo>
                  <a:pt x="1366" y="0"/>
                </a:lnTo>
                <a:lnTo>
                  <a:pt x="1366" y="0"/>
                </a:lnTo>
                <a:lnTo>
                  <a:pt x="1367" y="0"/>
                </a:lnTo>
                <a:lnTo>
                  <a:pt x="1368" y="0"/>
                </a:lnTo>
                <a:lnTo>
                  <a:pt x="1369" y="0"/>
                </a:lnTo>
                <a:lnTo>
                  <a:pt x="1370" y="0"/>
                </a:lnTo>
                <a:lnTo>
                  <a:pt x="1371" y="0"/>
                </a:lnTo>
                <a:lnTo>
                  <a:pt x="1371" y="0"/>
                </a:lnTo>
                <a:lnTo>
                  <a:pt x="1373" y="0"/>
                </a:lnTo>
                <a:lnTo>
                  <a:pt x="1373" y="0"/>
                </a:lnTo>
                <a:lnTo>
                  <a:pt x="1374" y="0"/>
                </a:lnTo>
                <a:lnTo>
                  <a:pt x="1375" y="0"/>
                </a:lnTo>
                <a:lnTo>
                  <a:pt x="1376" y="0"/>
                </a:lnTo>
                <a:lnTo>
                  <a:pt x="1377" y="0"/>
                </a:lnTo>
                <a:lnTo>
                  <a:pt x="1378" y="0"/>
                </a:lnTo>
                <a:lnTo>
                  <a:pt x="1378" y="0"/>
                </a:lnTo>
                <a:lnTo>
                  <a:pt x="1380" y="0"/>
                </a:lnTo>
                <a:lnTo>
                  <a:pt x="1380" y="0"/>
                </a:lnTo>
                <a:lnTo>
                  <a:pt x="1382" y="0"/>
                </a:lnTo>
                <a:lnTo>
                  <a:pt x="1382" y="0"/>
                </a:lnTo>
                <a:lnTo>
                  <a:pt x="1383" y="0"/>
                </a:lnTo>
                <a:lnTo>
                  <a:pt x="1384" y="0"/>
                </a:lnTo>
                <a:lnTo>
                  <a:pt x="1385" y="0"/>
                </a:lnTo>
                <a:lnTo>
                  <a:pt x="1386" y="0"/>
                </a:lnTo>
                <a:lnTo>
                  <a:pt x="1387" y="0"/>
                </a:lnTo>
                <a:lnTo>
                  <a:pt x="1387" y="0"/>
                </a:lnTo>
                <a:lnTo>
                  <a:pt x="1389" y="0"/>
                </a:lnTo>
                <a:lnTo>
                  <a:pt x="1389" y="0"/>
                </a:lnTo>
                <a:lnTo>
                  <a:pt x="1390" y="0"/>
                </a:lnTo>
                <a:lnTo>
                  <a:pt x="1391" y="0"/>
                </a:lnTo>
                <a:lnTo>
                  <a:pt x="1392" y="0"/>
                </a:lnTo>
                <a:lnTo>
                  <a:pt x="1393" y="0"/>
                </a:lnTo>
                <a:lnTo>
                  <a:pt x="1394" y="0"/>
                </a:lnTo>
                <a:lnTo>
                  <a:pt x="1394" y="0"/>
                </a:lnTo>
                <a:lnTo>
                  <a:pt x="1396" y="0"/>
                </a:lnTo>
                <a:lnTo>
                  <a:pt x="1396" y="0"/>
                </a:lnTo>
                <a:lnTo>
                  <a:pt x="1398" y="0"/>
                </a:lnTo>
                <a:lnTo>
                  <a:pt x="1398" y="0"/>
                </a:lnTo>
                <a:lnTo>
                  <a:pt x="1399" y="0"/>
                </a:lnTo>
                <a:lnTo>
                  <a:pt x="1400" y="0"/>
                </a:lnTo>
                <a:lnTo>
                  <a:pt x="1401" y="0"/>
                </a:lnTo>
                <a:lnTo>
                  <a:pt x="1402" y="0"/>
                </a:lnTo>
                <a:lnTo>
                  <a:pt x="1403" y="0"/>
                </a:lnTo>
                <a:lnTo>
                  <a:pt x="1403" y="0"/>
                </a:lnTo>
                <a:lnTo>
                  <a:pt x="1405" y="0"/>
                </a:lnTo>
                <a:lnTo>
                  <a:pt x="1405" y="0"/>
                </a:lnTo>
                <a:lnTo>
                  <a:pt x="1406" y="0"/>
                </a:lnTo>
                <a:lnTo>
                  <a:pt x="1406" y="0"/>
                </a:lnTo>
                <a:lnTo>
                  <a:pt x="1408" y="0"/>
                </a:lnTo>
                <a:lnTo>
                  <a:pt x="1409" y="0"/>
                </a:lnTo>
                <a:lnTo>
                  <a:pt x="1410" y="0"/>
                </a:lnTo>
                <a:lnTo>
                  <a:pt x="1410" y="0"/>
                </a:lnTo>
                <a:lnTo>
                  <a:pt x="1412" y="0"/>
                </a:lnTo>
                <a:lnTo>
                  <a:pt x="1412" y="0"/>
                </a:lnTo>
                <a:lnTo>
                  <a:pt x="1414" y="0"/>
                </a:lnTo>
                <a:lnTo>
                  <a:pt x="1414" y="0"/>
                </a:lnTo>
                <a:lnTo>
                  <a:pt x="1415" y="0"/>
                </a:lnTo>
                <a:lnTo>
                  <a:pt x="1415" y="0"/>
                </a:lnTo>
                <a:lnTo>
                  <a:pt x="1417" y="0"/>
                </a:lnTo>
                <a:lnTo>
                  <a:pt x="1418" y="0"/>
                </a:lnTo>
                <a:lnTo>
                  <a:pt x="1419" y="0"/>
                </a:lnTo>
                <a:lnTo>
                  <a:pt x="1419" y="0"/>
                </a:lnTo>
                <a:lnTo>
                  <a:pt x="1421" y="0"/>
                </a:lnTo>
                <a:lnTo>
                  <a:pt x="1421" y="0"/>
                </a:lnTo>
                <a:lnTo>
                  <a:pt x="1422" y="0"/>
                </a:lnTo>
                <a:lnTo>
                  <a:pt x="1423" y="0"/>
                </a:lnTo>
                <a:lnTo>
                  <a:pt x="1424" y="0"/>
                </a:lnTo>
                <a:lnTo>
                  <a:pt x="1424" y="0"/>
                </a:lnTo>
                <a:lnTo>
                  <a:pt x="1426" y="0"/>
                </a:lnTo>
                <a:lnTo>
                  <a:pt x="1426" y="0"/>
                </a:lnTo>
                <a:lnTo>
                  <a:pt x="1428" y="0"/>
                </a:lnTo>
                <a:lnTo>
                  <a:pt x="1428" y="0"/>
                </a:lnTo>
                <a:lnTo>
                  <a:pt x="1430" y="0"/>
                </a:lnTo>
                <a:lnTo>
                  <a:pt x="1430" y="0"/>
                </a:lnTo>
                <a:lnTo>
                  <a:pt x="1431" y="0"/>
                </a:lnTo>
                <a:lnTo>
                  <a:pt x="1432" y="0"/>
                </a:lnTo>
                <a:lnTo>
                  <a:pt x="1433" y="0"/>
                </a:lnTo>
                <a:lnTo>
                  <a:pt x="1433" y="0"/>
                </a:lnTo>
                <a:lnTo>
                  <a:pt x="1435" y="0"/>
                </a:lnTo>
                <a:lnTo>
                  <a:pt x="1435" y="0"/>
                </a:lnTo>
                <a:lnTo>
                  <a:pt x="1437" y="0"/>
                </a:lnTo>
                <a:lnTo>
                  <a:pt x="1437" y="0"/>
                </a:lnTo>
                <a:lnTo>
                  <a:pt x="1438" y="0"/>
                </a:lnTo>
                <a:lnTo>
                  <a:pt x="1439" y="0"/>
                </a:lnTo>
                <a:lnTo>
                  <a:pt x="1440" y="0"/>
                </a:lnTo>
                <a:lnTo>
                  <a:pt x="1441" y="0"/>
                </a:lnTo>
                <a:lnTo>
                  <a:pt x="1442" y="0"/>
                </a:lnTo>
                <a:lnTo>
                  <a:pt x="1442" y="0"/>
                </a:lnTo>
                <a:lnTo>
                  <a:pt x="1444" y="0"/>
                </a:lnTo>
                <a:lnTo>
                  <a:pt x="1444" y="0"/>
                </a:lnTo>
                <a:lnTo>
                  <a:pt x="1445" y="0"/>
                </a:lnTo>
                <a:lnTo>
                  <a:pt x="1446" y="0"/>
                </a:lnTo>
                <a:lnTo>
                  <a:pt x="1447" y="0"/>
                </a:lnTo>
                <a:lnTo>
                  <a:pt x="1448" y="0"/>
                </a:lnTo>
                <a:lnTo>
                  <a:pt x="1449" y="0"/>
                </a:lnTo>
                <a:lnTo>
                  <a:pt x="1449" y="0"/>
                </a:lnTo>
                <a:lnTo>
                  <a:pt x="1451" y="0"/>
                </a:lnTo>
                <a:lnTo>
                  <a:pt x="1451" y="0"/>
                </a:lnTo>
                <a:lnTo>
                  <a:pt x="1453" y="0"/>
                </a:lnTo>
                <a:lnTo>
                  <a:pt x="1453" y="0"/>
                </a:lnTo>
                <a:lnTo>
                  <a:pt x="1454" y="0"/>
                </a:lnTo>
                <a:lnTo>
                  <a:pt x="1455" y="0"/>
                </a:lnTo>
                <a:lnTo>
                  <a:pt x="1456" y="0"/>
                </a:lnTo>
                <a:lnTo>
                  <a:pt x="1457" y="0"/>
                </a:lnTo>
                <a:lnTo>
                  <a:pt x="1458" y="0"/>
                </a:lnTo>
                <a:lnTo>
                  <a:pt x="1458" y="0"/>
                </a:lnTo>
                <a:lnTo>
                  <a:pt x="1460" y="0"/>
                </a:lnTo>
                <a:lnTo>
                  <a:pt x="1460" y="0"/>
                </a:lnTo>
                <a:lnTo>
                  <a:pt x="1461" y="0"/>
                </a:lnTo>
                <a:lnTo>
                  <a:pt x="1462" y="0"/>
                </a:lnTo>
                <a:lnTo>
                  <a:pt x="1463" y="0"/>
                </a:lnTo>
                <a:lnTo>
                  <a:pt x="1464" y="0"/>
                </a:lnTo>
                <a:lnTo>
                  <a:pt x="1465" y="0"/>
                </a:lnTo>
                <a:lnTo>
                  <a:pt x="1465" y="0"/>
                </a:lnTo>
                <a:lnTo>
                  <a:pt x="1467" y="0"/>
                </a:lnTo>
                <a:lnTo>
                  <a:pt x="1467" y="0"/>
                </a:lnTo>
                <a:lnTo>
                  <a:pt x="1469" y="0"/>
                </a:lnTo>
                <a:lnTo>
                  <a:pt x="1469" y="0"/>
                </a:lnTo>
                <a:lnTo>
                  <a:pt x="1470" y="0"/>
                </a:lnTo>
                <a:lnTo>
                  <a:pt x="1471" y="0"/>
                </a:lnTo>
                <a:lnTo>
                  <a:pt x="1472" y="0"/>
                </a:lnTo>
                <a:lnTo>
                  <a:pt x="1473" y="0"/>
                </a:lnTo>
                <a:lnTo>
                  <a:pt x="1474" y="0"/>
                </a:lnTo>
                <a:lnTo>
                  <a:pt x="1474" y="0"/>
                </a:lnTo>
                <a:lnTo>
                  <a:pt x="1476" y="0"/>
                </a:lnTo>
                <a:lnTo>
                  <a:pt x="1476" y="0"/>
                </a:lnTo>
                <a:lnTo>
                  <a:pt x="1477" y="0"/>
                </a:lnTo>
                <a:lnTo>
                  <a:pt x="1477" y="0"/>
                </a:lnTo>
                <a:lnTo>
                  <a:pt x="1479" y="0"/>
                </a:lnTo>
                <a:lnTo>
                  <a:pt x="1480" y="0"/>
                </a:lnTo>
                <a:lnTo>
                  <a:pt x="1481" y="0"/>
                </a:lnTo>
                <a:lnTo>
                  <a:pt x="1481" y="0"/>
                </a:lnTo>
                <a:lnTo>
                  <a:pt x="1483" y="0"/>
                </a:lnTo>
                <a:lnTo>
                  <a:pt x="1483" y="0"/>
                </a:lnTo>
                <a:lnTo>
                  <a:pt x="1485" y="0"/>
                </a:lnTo>
                <a:lnTo>
                  <a:pt x="1485" y="0"/>
                </a:lnTo>
                <a:lnTo>
                  <a:pt x="1486" y="0"/>
                </a:lnTo>
                <a:lnTo>
                  <a:pt x="1486" y="0"/>
                </a:lnTo>
                <a:lnTo>
                  <a:pt x="1488" y="0"/>
                </a:lnTo>
                <a:lnTo>
                  <a:pt x="1489" y="0"/>
                </a:lnTo>
                <a:lnTo>
                  <a:pt x="1490" y="0"/>
                </a:lnTo>
                <a:lnTo>
                  <a:pt x="1490" y="0"/>
                </a:lnTo>
                <a:lnTo>
                  <a:pt x="1492" y="0"/>
                </a:lnTo>
                <a:lnTo>
                  <a:pt x="1492" y="0"/>
                </a:lnTo>
                <a:lnTo>
                  <a:pt x="1493" y="0"/>
                </a:lnTo>
                <a:lnTo>
                  <a:pt x="1494" y="0"/>
                </a:lnTo>
                <a:lnTo>
                  <a:pt x="1495" y="0"/>
                </a:lnTo>
                <a:lnTo>
                  <a:pt x="1495" y="0"/>
                </a:lnTo>
                <a:lnTo>
                  <a:pt x="1497" y="0"/>
                </a:lnTo>
                <a:lnTo>
                  <a:pt x="1497" y="0"/>
                </a:lnTo>
                <a:lnTo>
                  <a:pt x="1499" y="0"/>
                </a:lnTo>
                <a:lnTo>
                  <a:pt x="1499" y="0"/>
                </a:lnTo>
                <a:lnTo>
                  <a:pt x="1500" y="0"/>
                </a:lnTo>
                <a:lnTo>
                  <a:pt x="1501" y="0"/>
                </a:lnTo>
                <a:lnTo>
                  <a:pt x="1502" y="0"/>
                </a:lnTo>
                <a:lnTo>
                  <a:pt x="1503" y="0"/>
                </a:lnTo>
                <a:lnTo>
                  <a:pt x="1504" y="0"/>
                </a:lnTo>
                <a:lnTo>
                  <a:pt x="1504" y="0"/>
                </a:lnTo>
                <a:lnTo>
                  <a:pt x="1506" y="0"/>
                </a:lnTo>
                <a:lnTo>
                  <a:pt x="1506" y="0"/>
                </a:lnTo>
                <a:lnTo>
                  <a:pt x="1508" y="0"/>
                </a:lnTo>
                <a:lnTo>
                  <a:pt x="1508" y="0"/>
                </a:lnTo>
                <a:lnTo>
                  <a:pt x="1509" y="0"/>
                </a:lnTo>
                <a:lnTo>
                  <a:pt x="1510" y="0"/>
                </a:lnTo>
                <a:lnTo>
                  <a:pt x="1511" y="0"/>
                </a:lnTo>
                <a:lnTo>
                  <a:pt x="1512" y="0"/>
                </a:lnTo>
                <a:lnTo>
                  <a:pt x="1513" y="0"/>
                </a:lnTo>
                <a:lnTo>
                  <a:pt x="1513" y="0"/>
                </a:lnTo>
                <a:lnTo>
                  <a:pt x="1515" y="0"/>
                </a:lnTo>
                <a:lnTo>
                  <a:pt x="1515" y="0"/>
                </a:lnTo>
                <a:lnTo>
                  <a:pt x="1516" y="0"/>
                </a:lnTo>
                <a:lnTo>
                  <a:pt x="1517" y="0"/>
                </a:lnTo>
                <a:lnTo>
                  <a:pt x="1518" y="0"/>
                </a:lnTo>
                <a:lnTo>
                  <a:pt x="1519" y="0"/>
                </a:lnTo>
                <a:lnTo>
                  <a:pt x="1520" y="0"/>
                </a:lnTo>
                <a:lnTo>
                  <a:pt x="1520" y="0"/>
                </a:lnTo>
                <a:lnTo>
                  <a:pt x="1522" y="0"/>
                </a:lnTo>
                <a:lnTo>
                  <a:pt x="1522" y="0"/>
                </a:lnTo>
                <a:lnTo>
                  <a:pt x="1524" y="0"/>
                </a:lnTo>
                <a:lnTo>
                  <a:pt x="1524" y="0"/>
                </a:lnTo>
                <a:lnTo>
                  <a:pt x="1525" y="0"/>
                </a:lnTo>
                <a:lnTo>
                  <a:pt x="1526" y="0"/>
                </a:lnTo>
                <a:lnTo>
                  <a:pt x="1527" y="0"/>
                </a:lnTo>
                <a:lnTo>
                  <a:pt x="1528" y="0"/>
                </a:lnTo>
                <a:lnTo>
                  <a:pt x="1529" y="0"/>
                </a:lnTo>
                <a:lnTo>
                  <a:pt x="1529" y="0"/>
                </a:lnTo>
                <a:lnTo>
                  <a:pt x="1531" y="0"/>
                </a:lnTo>
                <a:lnTo>
                  <a:pt x="1531" y="0"/>
                </a:lnTo>
                <a:lnTo>
                  <a:pt x="1532" y="0"/>
                </a:lnTo>
                <a:lnTo>
                  <a:pt x="1532" y="0"/>
                </a:lnTo>
                <a:lnTo>
                  <a:pt x="1534" y="0"/>
                </a:lnTo>
                <a:lnTo>
                  <a:pt x="1535" y="0"/>
                </a:lnTo>
                <a:lnTo>
                  <a:pt x="1536" y="0"/>
                </a:lnTo>
                <a:lnTo>
                  <a:pt x="1536" y="0"/>
                </a:lnTo>
                <a:lnTo>
                  <a:pt x="1538" y="0"/>
                </a:lnTo>
                <a:lnTo>
                  <a:pt x="1538" y="0"/>
                </a:lnTo>
                <a:lnTo>
                  <a:pt x="1540" y="0"/>
                </a:lnTo>
                <a:lnTo>
                  <a:pt x="1540" y="0"/>
                </a:lnTo>
                <a:lnTo>
                  <a:pt x="1541" y="0"/>
                </a:lnTo>
                <a:lnTo>
                  <a:pt x="1541" y="0"/>
                </a:lnTo>
                <a:lnTo>
                  <a:pt x="1543" y="0"/>
                </a:lnTo>
                <a:lnTo>
                  <a:pt x="1544" y="0"/>
                </a:lnTo>
                <a:lnTo>
                  <a:pt x="1545" y="0"/>
                </a:lnTo>
                <a:lnTo>
                  <a:pt x="1545" y="0"/>
                </a:lnTo>
                <a:lnTo>
                  <a:pt x="1547" y="0"/>
                </a:lnTo>
                <a:lnTo>
                  <a:pt x="1547" y="0"/>
                </a:lnTo>
                <a:lnTo>
                  <a:pt x="1548" y="0"/>
                </a:lnTo>
                <a:lnTo>
                  <a:pt x="1549" y="0"/>
                </a:lnTo>
                <a:lnTo>
                  <a:pt x="1550" y="0"/>
                </a:lnTo>
                <a:lnTo>
                  <a:pt x="1550" y="0"/>
                </a:lnTo>
                <a:lnTo>
                  <a:pt x="1552" y="0"/>
                </a:lnTo>
                <a:lnTo>
                  <a:pt x="1552" y="0"/>
                </a:lnTo>
                <a:lnTo>
                  <a:pt x="1554" y="0"/>
                </a:lnTo>
                <a:lnTo>
                  <a:pt x="1554" y="0"/>
                </a:lnTo>
                <a:lnTo>
                  <a:pt x="1556" y="0"/>
                </a:lnTo>
                <a:lnTo>
                  <a:pt x="1556" y="0"/>
                </a:lnTo>
                <a:lnTo>
                  <a:pt x="1557" y="0"/>
                </a:lnTo>
                <a:lnTo>
                  <a:pt x="1558" y="0"/>
                </a:lnTo>
                <a:lnTo>
                  <a:pt x="1559" y="0"/>
                </a:lnTo>
                <a:lnTo>
                  <a:pt x="1559" y="0"/>
                </a:lnTo>
                <a:lnTo>
                  <a:pt x="1561" y="0"/>
                </a:lnTo>
                <a:lnTo>
                  <a:pt x="1561" y="0"/>
                </a:lnTo>
                <a:lnTo>
                  <a:pt x="1563" y="0"/>
                </a:lnTo>
                <a:lnTo>
                  <a:pt x="1563" y="0"/>
                </a:lnTo>
                <a:lnTo>
                  <a:pt x="1564" y="0"/>
                </a:lnTo>
                <a:lnTo>
                  <a:pt x="1565" y="0"/>
                </a:lnTo>
                <a:lnTo>
                  <a:pt x="1566" y="0"/>
                </a:lnTo>
                <a:lnTo>
                  <a:pt x="1567" y="0"/>
                </a:lnTo>
                <a:lnTo>
                  <a:pt x="1568" y="0"/>
                </a:lnTo>
                <a:lnTo>
                  <a:pt x="1568" y="0"/>
                </a:lnTo>
                <a:lnTo>
                  <a:pt x="1570" y="0"/>
                </a:lnTo>
                <a:lnTo>
                  <a:pt x="1570" y="0"/>
                </a:lnTo>
                <a:lnTo>
                  <a:pt x="1571" y="0"/>
                </a:lnTo>
                <a:lnTo>
                  <a:pt x="1572" y="0"/>
                </a:lnTo>
                <a:lnTo>
                  <a:pt x="1573" y="0"/>
                </a:lnTo>
                <a:lnTo>
                  <a:pt x="1574" y="0"/>
                </a:lnTo>
                <a:lnTo>
                  <a:pt x="1575" y="0"/>
                </a:lnTo>
                <a:lnTo>
                  <a:pt x="1575" y="0"/>
                </a:lnTo>
                <a:lnTo>
                  <a:pt x="1577" y="0"/>
                </a:lnTo>
                <a:lnTo>
                  <a:pt x="1577" y="0"/>
                </a:lnTo>
                <a:lnTo>
                  <a:pt x="1579" y="0"/>
                </a:lnTo>
                <a:lnTo>
                  <a:pt x="1579" y="0"/>
                </a:lnTo>
                <a:lnTo>
                  <a:pt x="1580" y="0"/>
                </a:lnTo>
                <a:lnTo>
                  <a:pt x="1581" y="0"/>
                </a:lnTo>
                <a:lnTo>
                  <a:pt x="1582" y="0"/>
                </a:lnTo>
                <a:lnTo>
                  <a:pt x="1583" y="0"/>
                </a:lnTo>
                <a:lnTo>
                  <a:pt x="1584" y="0"/>
                </a:lnTo>
                <a:lnTo>
                  <a:pt x="1584" y="0"/>
                </a:lnTo>
                <a:lnTo>
                  <a:pt x="1586" y="0"/>
                </a:lnTo>
                <a:lnTo>
                  <a:pt x="1586" y="0"/>
                </a:lnTo>
                <a:lnTo>
                  <a:pt x="1587" y="0"/>
                </a:lnTo>
                <a:lnTo>
                  <a:pt x="1588" y="0"/>
                </a:lnTo>
                <a:lnTo>
                  <a:pt x="1589" y="0"/>
                </a:lnTo>
                <a:lnTo>
                  <a:pt x="1590" y="0"/>
                </a:lnTo>
                <a:lnTo>
                  <a:pt x="1591" y="0"/>
                </a:lnTo>
                <a:lnTo>
                  <a:pt x="1591" y="0"/>
                </a:lnTo>
                <a:lnTo>
                  <a:pt x="1593" y="0"/>
                </a:lnTo>
                <a:lnTo>
                  <a:pt x="1593" y="0"/>
                </a:lnTo>
                <a:lnTo>
                  <a:pt x="1595" y="0"/>
                </a:lnTo>
                <a:lnTo>
                  <a:pt x="1595" y="0"/>
                </a:lnTo>
                <a:lnTo>
                  <a:pt x="1596" y="0"/>
                </a:lnTo>
                <a:lnTo>
                  <a:pt x="1597" y="0"/>
                </a:lnTo>
                <a:lnTo>
                  <a:pt x="1598" y="0"/>
                </a:lnTo>
                <a:lnTo>
                  <a:pt x="1599" y="0"/>
                </a:lnTo>
                <a:lnTo>
                  <a:pt x="1600" y="0"/>
                </a:lnTo>
                <a:lnTo>
                  <a:pt x="1600" y="0"/>
                </a:lnTo>
                <a:lnTo>
                  <a:pt x="1602" y="0"/>
                </a:lnTo>
                <a:lnTo>
                  <a:pt x="1602" y="0"/>
                </a:lnTo>
                <a:lnTo>
                  <a:pt x="1603" y="0"/>
                </a:lnTo>
                <a:lnTo>
                  <a:pt x="1603" y="0"/>
                </a:lnTo>
                <a:lnTo>
                  <a:pt x="1605" y="0"/>
                </a:lnTo>
                <a:lnTo>
                  <a:pt x="1606" y="0"/>
                </a:lnTo>
                <a:lnTo>
                  <a:pt x="1607" y="0"/>
                </a:lnTo>
                <a:lnTo>
                  <a:pt x="1607" y="0"/>
                </a:lnTo>
                <a:lnTo>
                  <a:pt x="1609" y="0"/>
                </a:lnTo>
                <a:lnTo>
                  <a:pt x="1609" y="0"/>
                </a:lnTo>
                <a:lnTo>
                  <a:pt x="1611" y="0"/>
                </a:lnTo>
                <a:lnTo>
                  <a:pt x="1611" y="0"/>
                </a:lnTo>
                <a:lnTo>
                  <a:pt x="1612" y="0"/>
                </a:lnTo>
                <a:lnTo>
                  <a:pt x="1612" y="0"/>
                </a:lnTo>
                <a:lnTo>
                  <a:pt x="1614" y="0"/>
                </a:lnTo>
                <a:lnTo>
                  <a:pt x="1615" y="0"/>
                </a:lnTo>
                <a:lnTo>
                  <a:pt x="1616" y="0"/>
                </a:lnTo>
                <a:lnTo>
                  <a:pt x="1616" y="0"/>
                </a:lnTo>
                <a:lnTo>
                  <a:pt x="1618" y="0"/>
                </a:lnTo>
                <a:lnTo>
                  <a:pt x="1618" y="0"/>
                </a:lnTo>
                <a:lnTo>
                  <a:pt x="1619" y="0"/>
                </a:lnTo>
                <a:lnTo>
                  <a:pt x="1620" y="0"/>
                </a:lnTo>
                <a:lnTo>
                  <a:pt x="1621" y="0"/>
                </a:lnTo>
                <a:lnTo>
                  <a:pt x="1621" y="0"/>
                </a:lnTo>
                <a:lnTo>
                  <a:pt x="1623" y="0"/>
                </a:lnTo>
                <a:lnTo>
                  <a:pt x="1623" y="0"/>
                </a:lnTo>
                <a:lnTo>
                  <a:pt x="1625" y="0"/>
                </a:lnTo>
                <a:lnTo>
                  <a:pt x="1625" y="0"/>
                </a:lnTo>
                <a:lnTo>
                  <a:pt x="1626" y="0"/>
                </a:lnTo>
                <a:lnTo>
                  <a:pt x="1627" y="0"/>
                </a:lnTo>
                <a:lnTo>
                  <a:pt x="1628" y="0"/>
                </a:lnTo>
                <a:lnTo>
                  <a:pt x="1629" y="0"/>
                </a:lnTo>
                <a:lnTo>
                  <a:pt x="1630" y="0"/>
                </a:lnTo>
                <a:lnTo>
                  <a:pt x="1630" y="0"/>
                </a:lnTo>
                <a:lnTo>
                  <a:pt x="1632" y="0"/>
                </a:lnTo>
                <a:lnTo>
                  <a:pt x="1632" y="0"/>
                </a:lnTo>
                <a:lnTo>
                  <a:pt x="1634" y="0"/>
                </a:lnTo>
                <a:lnTo>
                  <a:pt x="1634" y="0"/>
                </a:lnTo>
                <a:lnTo>
                  <a:pt x="1635" y="0"/>
                </a:lnTo>
                <a:lnTo>
                  <a:pt x="1636" y="0"/>
                </a:lnTo>
                <a:lnTo>
                  <a:pt x="1637" y="0"/>
                </a:lnTo>
                <a:lnTo>
                  <a:pt x="1638" y="0"/>
                </a:lnTo>
                <a:lnTo>
                  <a:pt x="1639" y="0"/>
                </a:lnTo>
                <a:lnTo>
                  <a:pt x="1639" y="0"/>
                </a:lnTo>
                <a:lnTo>
                  <a:pt x="1641" y="0"/>
                </a:lnTo>
                <a:lnTo>
                  <a:pt x="1641" y="0"/>
                </a:lnTo>
                <a:lnTo>
                  <a:pt x="1642" y="0"/>
                </a:lnTo>
                <a:lnTo>
                  <a:pt x="1643" y="0"/>
                </a:lnTo>
                <a:lnTo>
                  <a:pt x="1644" y="0"/>
                </a:lnTo>
                <a:lnTo>
                  <a:pt x="1645" y="0"/>
                </a:lnTo>
                <a:lnTo>
                  <a:pt x="1646" y="0"/>
                </a:lnTo>
                <a:lnTo>
                  <a:pt x="1646" y="0"/>
                </a:lnTo>
                <a:lnTo>
                  <a:pt x="1648" y="0"/>
                </a:lnTo>
                <a:lnTo>
                  <a:pt x="1648" y="0"/>
                </a:lnTo>
                <a:lnTo>
                  <a:pt x="1650" y="0"/>
                </a:lnTo>
                <a:lnTo>
                  <a:pt x="1650" y="0"/>
                </a:lnTo>
                <a:lnTo>
                  <a:pt x="1651" y="0"/>
                </a:lnTo>
                <a:lnTo>
                  <a:pt x="1652" y="0"/>
                </a:lnTo>
                <a:lnTo>
                  <a:pt x="1653" y="0"/>
                </a:lnTo>
                <a:lnTo>
                  <a:pt x="1654" y="0"/>
                </a:lnTo>
                <a:lnTo>
                  <a:pt x="1655" y="0"/>
                </a:lnTo>
                <a:lnTo>
                  <a:pt x="1655" y="0"/>
                </a:lnTo>
                <a:lnTo>
                  <a:pt x="1657" y="0"/>
                </a:lnTo>
                <a:lnTo>
                  <a:pt x="1657" y="0"/>
                </a:lnTo>
                <a:lnTo>
                  <a:pt x="1658" y="0"/>
                </a:lnTo>
                <a:lnTo>
                  <a:pt x="1659" y="0"/>
                </a:lnTo>
                <a:lnTo>
                  <a:pt x="1660" y="0"/>
                </a:lnTo>
                <a:lnTo>
                  <a:pt x="1661" y="0"/>
                </a:lnTo>
                <a:lnTo>
                  <a:pt x="1662" y="0"/>
                </a:lnTo>
                <a:lnTo>
                  <a:pt x="1662" y="0"/>
                </a:lnTo>
                <a:lnTo>
                  <a:pt x="1664" y="0"/>
                </a:lnTo>
                <a:lnTo>
                  <a:pt x="1664" y="0"/>
                </a:lnTo>
                <a:lnTo>
                  <a:pt x="1666" y="0"/>
                </a:lnTo>
                <a:lnTo>
                  <a:pt x="1666" y="0"/>
                </a:lnTo>
                <a:lnTo>
                  <a:pt x="1667" y="0"/>
                </a:lnTo>
                <a:lnTo>
                  <a:pt x="1668" y="0"/>
                </a:lnTo>
                <a:lnTo>
                  <a:pt x="1669" y="0"/>
                </a:lnTo>
                <a:lnTo>
                  <a:pt x="1670" y="0"/>
                </a:lnTo>
                <a:lnTo>
                  <a:pt x="1671" y="0"/>
                </a:lnTo>
                <a:lnTo>
                  <a:pt x="1671" y="0"/>
                </a:lnTo>
                <a:lnTo>
                  <a:pt x="1673" y="0"/>
                </a:lnTo>
                <a:lnTo>
                  <a:pt x="1673" y="0"/>
                </a:lnTo>
                <a:lnTo>
                  <a:pt x="1674" y="0"/>
                </a:lnTo>
                <a:lnTo>
                  <a:pt x="1674" y="0"/>
                </a:lnTo>
                <a:lnTo>
                  <a:pt x="1676" y="0"/>
                </a:lnTo>
                <a:lnTo>
                  <a:pt x="1677" y="0"/>
                </a:lnTo>
                <a:lnTo>
                  <a:pt x="1678" y="0"/>
                </a:lnTo>
                <a:lnTo>
                  <a:pt x="1678" y="0"/>
                </a:lnTo>
                <a:lnTo>
                  <a:pt x="1680" y="0"/>
                </a:lnTo>
                <a:lnTo>
                  <a:pt x="1680" y="0"/>
                </a:lnTo>
                <a:lnTo>
                  <a:pt x="1682" y="0"/>
                </a:lnTo>
                <a:lnTo>
                  <a:pt x="1682" y="0"/>
                </a:lnTo>
                <a:lnTo>
                  <a:pt x="1683" y="0"/>
                </a:lnTo>
                <a:lnTo>
                  <a:pt x="1683" y="0"/>
                </a:lnTo>
                <a:lnTo>
                  <a:pt x="1685" y="0"/>
                </a:lnTo>
                <a:lnTo>
                  <a:pt x="1685" y="0"/>
                </a:lnTo>
                <a:lnTo>
                  <a:pt x="1687" y="0"/>
                </a:lnTo>
                <a:lnTo>
                  <a:pt x="1687" y="0"/>
                </a:lnTo>
                <a:lnTo>
                  <a:pt x="1689" y="0"/>
                </a:lnTo>
                <a:lnTo>
                  <a:pt x="1689" y="0"/>
                </a:lnTo>
                <a:lnTo>
                  <a:pt x="1690" y="0"/>
                </a:lnTo>
                <a:lnTo>
                  <a:pt x="1691" y="0"/>
                </a:lnTo>
                <a:lnTo>
                  <a:pt x="1692" y="0"/>
                </a:lnTo>
                <a:lnTo>
                  <a:pt x="1692" y="0"/>
                </a:lnTo>
                <a:lnTo>
                  <a:pt x="1694" y="0"/>
                </a:lnTo>
                <a:lnTo>
                  <a:pt x="1694" y="0"/>
                </a:lnTo>
                <a:lnTo>
                  <a:pt x="1696" y="0"/>
                </a:lnTo>
                <a:lnTo>
                  <a:pt x="1696" y="0"/>
                </a:lnTo>
                <a:lnTo>
                  <a:pt x="1697" y="0"/>
                </a:lnTo>
                <a:lnTo>
                  <a:pt x="1698" y="0"/>
                </a:lnTo>
                <a:lnTo>
                  <a:pt x="1699" y="0"/>
                </a:lnTo>
                <a:lnTo>
                  <a:pt x="1700" y="0"/>
                </a:lnTo>
                <a:lnTo>
                  <a:pt x="1701" y="0"/>
                </a:lnTo>
                <a:lnTo>
                  <a:pt x="1701" y="0"/>
                </a:lnTo>
                <a:lnTo>
                  <a:pt x="1703" y="0"/>
                </a:lnTo>
                <a:lnTo>
                  <a:pt x="1703" y="0"/>
                </a:lnTo>
                <a:lnTo>
                  <a:pt x="1705" y="0"/>
                </a:lnTo>
                <a:lnTo>
                  <a:pt x="1705" y="0"/>
                </a:lnTo>
                <a:lnTo>
                  <a:pt x="1706" y="0"/>
                </a:lnTo>
                <a:lnTo>
                  <a:pt x="1707" y="0"/>
                </a:lnTo>
                <a:lnTo>
                  <a:pt x="1708" y="0"/>
                </a:lnTo>
                <a:lnTo>
                  <a:pt x="1709" y="0"/>
                </a:lnTo>
                <a:lnTo>
                  <a:pt x="1710" y="0"/>
                </a:lnTo>
                <a:lnTo>
                  <a:pt x="1710" y="0"/>
                </a:lnTo>
                <a:lnTo>
                  <a:pt x="1712" y="0"/>
                </a:lnTo>
                <a:lnTo>
                  <a:pt x="1712" y="0"/>
                </a:lnTo>
                <a:lnTo>
                  <a:pt x="1713" y="0"/>
                </a:lnTo>
                <a:lnTo>
                  <a:pt x="1714" y="0"/>
                </a:lnTo>
                <a:lnTo>
                  <a:pt x="1715" y="0"/>
                </a:lnTo>
                <a:lnTo>
                  <a:pt x="1716" y="0"/>
                </a:lnTo>
                <a:lnTo>
                  <a:pt x="1717" y="0"/>
                </a:lnTo>
                <a:lnTo>
                  <a:pt x="1717" y="0"/>
                </a:lnTo>
                <a:lnTo>
                  <a:pt x="1719" y="0"/>
                </a:lnTo>
                <a:lnTo>
                  <a:pt x="1719" y="0"/>
                </a:lnTo>
                <a:lnTo>
                  <a:pt x="1721" y="0"/>
                </a:lnTo>
                <a:lnTo>
                  <a:pt x="1721" y="0"/>
                </a:lnTo>
                <a:lnTo>
                  <a:pt x="1722" y="0"/>
                </a:lnTo>
                <a:lnTo>
                  <a:pt x="1723" y="0"/>
                </a:lnTo>
                <a:lnTo>
                  <a:pt x="1724" y="0"/>
                </a:lnTo>
                <a:lnTo>
                  <a:pt x="1725" y="0"/>
                </a:lnTo>
                <a:lnTo>
                  <a:pt x="1726" y="0"/>
                </a:lnTo>
                <a:lnTo>
                  <a:pt x="1726" y="0"/>
                </a:lnTo>
                <a:lnTo>
                  <a:pt x="1728" y="0"/>
                </a:lnTo>
                <a:lnTo>
                  <a:pt x="1728" y="0"/>
                </a:lnTo>
                <a:lnTo>
                  <a:pt x="1729" y="0"/>
                </a:lnTo>
                <a:lnTo>
                  <a:pt x="1729" y="0"/>
                </a:lnTo>
                <a:lnTo>
                  <a:pt x="1731" y="0"/>
                </a:lnTo>
                <a:lnTo>
                  <a:pt x="1732" y="0"/>
                </a:lnTo>
                <a:lnTo>
                  <a:pt x="1733" y="0"/>
                </a:lnTo>
                <a:lnTo>
                  <a:pt x="1733" y="0"/>
                </a:lnTo>
                <a:lnTo>
                  <a:pt x="1735" y="0"/>
                </a:lnTo>
                <a:lnTo>
                  <a:pt x="1735" y="0"/>
                </a:lnTo>
                <a:lnTo>
                  <a:pt x="1737" y="0"/>
                </a:lnTo>
                <a:lnTo>
                  <a:pt x="1737" y="0"/>
                </a:lnTo>
                <a:lnTo>
                  <a:pt x="1738" y="0"/>
                </a:lnTo>
                <a:lnTo>
                  <a:pt x="1738" y="0"/>
                </a:lnTo>
                <a:lnTo>
                  <a:pt x="1740" y="0"/>
                </a:lnTo>
                <a:lnTo>
                  <a:pt x="1741" y="0"/>
                </a:lnTo>
                <a:lnTo>
                  <a:pt x="1742" y="0"/>
                </a:lnTo>
                <a:lnTo>
                  <a:pt x="1742" y="0"/>
                </a:lnTo>
                <a:lnTo>
                  <a:pt x="1744" y="0"/>
                </a:lnTo>
                <a:lnTo>
                  <a:pt x="1744" y="0"/>
                </a:lnTo>
                <a:lnTo>
                  <a:pt x="1745" y="0"/>
                </a:lnTo>
                <a:lnTo>
                  <a:pt x="1746" y="0"/>
                </a:lnTo>
                <a:lnTo>
                  <a:pt x="1747" y="0"/>
                </a:lnTo>
                <a:lnTo>
                  <a:pt x="1747" y="0"/>
                </a:lnTo>
                <a:lnTo>
                  <a:pt x="1749" y="0"/>
                </a:lnTo>
                <a:lnTo>
                  <a:pt x="1749" y="0"/>
                </a:lnTo>
                <a:lnTo>
                  <a:pt x="1751" y="0"/>
                </a:lnTo>
                <a:lnTo>
                  <a:pt x="1751" y="0"/>
                </a:lnTo>
                <a:lnTo>
                  <a:pt x="1752" y="0"/>
                </a:lnTo>
                <a:lnTo>
                  <a:pt x="1753" y="0"/>
                </a:lnTo>
                <a:lnTo>
                  <a:pt x="1754" y="0"/>
                </a:lnTo>
                <a:lnTo>
                  <a:pt x="1755" y="0"/>
                </a:lnTo>
                <a:lnTo>
                  <a:pt x="1756" y="0"/>
                </a:lnTo>
                <a:lnTo>
                  <a:pt x="1756" y="0"/>
                </a:lnTo>
                <a:lnTo>
                  <a:pt x="1758" y="0"/>
                </a:lnTo>
                <a:lnTo>
                  <a:pt x="1758" y="0"/>
                </a:lnTo>
                <a:lnTo>
                  <a:pt x="1760" y="0"/>
                </a:lnTo>
                <a:lnTo>
                  <a:pt x="1760" y="0"/>
                </a:lnTo>
                <a:lnTo>
                  <a:pt x="1761" y="0"/>
                </a:lnTo>
                <a:lnTo>
                  <a:pt x="1762" y="0"/>
                </a:lnTo>
                <a:lnTo>
                  <a:pt x="1763" y="0"/>
                </a:lnTo>
                <a:lnTo>
                  <a:pt x="1764" y="0"/>
                </a:lnTo>
                <a:lnTo>
                  <a:pt x="1765" y="0"/>
                </a:lnTo>
                <a:lnTo>
                  <a:pt x="1765" y="0"/>
                </a:lnTo>
                <a:lnTo>
                  <a:pt x="1767" y="0"/>
                </a:lnTo>
                <a:lnTo>
                  <a:pt x="1767" y="0"/>
                </a:lnTo>
                <a:lnTo>
                  <a:pt x="1768" y="0"/>
                </a:lnTo>
                <a:lnTo>
                  <a:pt x="1769" y="0"/>
                </a:lnTo>
                <a:lnTo>
                  <a:pt x="1770" y="0"/>
                </a:lnTo>
                <a:lnTo>
                  <a:pt x="1771" y="0"/>
                </a:lnTo>
                <a:lnTo>
                  <a:pt x="1772" y="0"/>
                </a:lnTo>
                <a:lnTo>
                  <a:pt x="1772" y="0"/>
                </a:lnTo>
                <a:lnTo>
                  <a:pt x="1774" y="0"/>
                </a:lnTo>
                <a:lnTo>
                  <a:pt x="1774" y="0"/>
                </a:lnTo>
                <a:lnTo>
                  <a:pt x="1776" y="0"/>
                </a:lnTo>
                <a:lnTo>
                  <a:pt x="1776" y="0"/>
                </a:lnTo>
                <a:lnTo>
                  <a:pt x="1777" y="0"/>
                </a:lnTo>
                <a:lnTo>
                  <a:pt x="1778" y="0"/>
                </a:lnTo>
                <a:lnTo>
                  <a:pt x="1779" y="0"/>
                </a:lnTo>
                <a:lnTo>
                  <a:pt x="1780" y="0"/>
                </a:lnTo>
                <a:lnTo>
                  <a:pt x="1781" y="0"/>
                </a:lnTo>
                <a:lnTo>
                  <a:pt x="1781" y="0"/>
                </a:lnTo>
                <a:lnTo>
                  <a:pt x="1783" y="0"/>
                </a:lnTo>
                <a:lnTo>
                  <a:pt x="1783" y="0"/>
                </a:lnTo>
                <a:lnTo>
                  <a:pt x="1784" y="0"/>
                </a:lnTo>
                <a:lnTo>
                  <a:pt x="1785" y="0"/>
                </a:lnTo>
                <a:lnTo>
                  <a:pt x="1786" y="0"/>
                </a:lnTo>
                <a:lnTo>
                  <a:pt x="1787" y="0"/>
                </a:lnTo>
                <a:lnTo>
                  <a:pt x="1788" y="0"/>
                </a:lnTo>
                <a:lnTo>
                  <a:pt x="1788" y="0"/>
                </a:lnTo>
                <a:lnTo>
                  <a:pt x="1790" y="0"/>
                </a:lnTo>
                <a:lnTo>
                  <a:pt x="1790" y="0"/>
                </a:lnTo>
                <a:lnTo>
                  <a:pt x="1792" y="0"/>
                </a:lnTo>
                <a:lnTo>
                  <a:pt x="1792" y="0"/>
                </a:lnTo>
                <a:lnTo>
                  <a:pt x="1793" y="0"/>
                </a:lnTo>
                <a:lnTo>
                  <a:pt x="1794" y="0"/>
                </a:lnTo>
                <a:lnTo>
                  <a:pt x="1795" y="0"/>
                </a:lnTo>
                <a:lnTo>
                  <a:pt x="1796" y="0"/>
                </a:lnTo>
                <a:lnTo>
                  <a:pt x="1797" y="0"/>
                </a:lnTo>
                <a:lnTo>
                  <a:pt x="1797" y="0"/>
                </a:lnTo>
                <a:lnTo>
                  <a:pt x="1799" y="0"/>
                </a:lnTo>
                <a:lnTo>
                  <a:pt x="1799" y="0"/>
                </a:lnTo>
                <a:lnTo>
                  <a:pt x="1800" y="0"/>
                </a:lnTo>
                <a:lnTo>
                  <a:pt x="1800" y="0"/>
                </a:lnTo>
                <a:lnTo>
                  <a:pt x="1802" y="0"/>
                </a:lnTo>
                <a:lnTo>
                  <a:pt x="1803" y="0"/>
                </a:lnTo>
                <a:lnTo>
                  <a:pt x="1804" y="0"/>
                </a:lnTo>
                <a:lnTo>
                  <a:pt x="1804" y="0"/>
                </a:lnTo>
                <a:lnTo>
                  <a:pt x="1806" y="0"/>
                </a:lnTo>
                <a:lnTo>
                  <a:pt x="1806" y="0"/>
                </a:lnTo>
                <a:lnTo>
                  <a:pt x="1807" y="0"/>
                </a:lnTo>
                <a:lnTo>
                  <a:pt x="1808" y="0"/>
                </a:lnTo>
                <a:lnTo>
                  <a:pt x="1809" y="0"/>
                </a:lnTo>
                <a:lnTo>
                  <a:pt x="1809" y="0"/>
                </a:lnTo>
                <a:lnTo>
                  <a:pt x="1811" y="0"/>
                </a:lnTo>
                <a:lnTo>
                  <a:pt x="1811" y="0"/>
                </a:lnTo>
                <a:lnTo>
                  <a:pt x="1813" y="0"/>
                </a:lnTo>
                <a:lnTo>
                  <a:pt x="1813" y="0"/>
                </a:lnTo>
                <a:lnTo>
                  <a:pt x="1815" y="0"/>
                </a:lnTo>
                <a:lnTo>
                  <a:pt x="1815" y="0"/>
                </a:lnTo>
                <a:lnTo>
                  <a:pt x="1816" y="0"/>
                </a:lnTo>
                <a:lnTo>
                  <a:pt x="1817" y="0"/>
                </a:lnTo>
                <a:lnTo>
                  <a:pt x="1818" y="0"/>
                </a:lnTo>
                <a:lnTo>
                  <a:pt x="1818" y="0"/>
                </a:lnTo>
                <a:lnTo>
                  <a:pt x="1820" y="0"/>
                </a:lnTo>
                <a:lnTo>
                  <a:pt x="1820" y="0"/>
                </a:lnTo>
                <a:lnTo>
                  <a:pt x="1822" y="0"/>
                </a:lnTo>
                <a:lnTo>
                  <a:pt x="1822" y="0"/>
                </a:lnTo>
                <a:lnTo>
                  <a:pt x="1823" y="0"/>
                </a:lnTo>
                <a:lnTo>
                  <a:pt x="1824" y="0"/>
                </a:lnTo>
                <a:lnTo>
                  <a:pt x="1825" y="0"/>
                </a:lnTo>
                <a:lnTo>
                  <a:pt x="1826" y="0"/>
                </a:lnTo>
                <a:lnTo>
                  <a:pt x="1827" y="0"/>
                </a:lnTo>
                <a:lnTo>
                  <a:pt x="1827" y="0"/>
                </a:lnTo>
                <a:lnTo>
                  <a:pt x="1829" y="0"/>
                </a:lnTo>
                <a:lnTo>
                  <a:pt x="1829" y="0"/>
                </a:lnTo>
                <a:lnTo>
                  <a:pt x="1831" y="0"/>
                </a:lnTo>
                <a:lnTo>
                  <a:pt x="1831" y="0"/>
                </a:lnTo>
                <a:lnTo>
                  <a:pt x="1832" y="0"/>
                </a:lnTo>
                <a:lnTo>
                  <a:pt x="1833" y="0"/>
                </a:lnTo>
                <a:lnTo>
                  <a:pt x="1834" y="0"/>
                </a:lnTo>
                <a:lnTo>
                  <a:pt x="1835" y="0"/>
                </a:lnTo>
                <a:lnTo>
                  <a:pt x="1836" y="0"/>
                </a:lnTo>
                <a:lnTo>
                  <a:pt x="1836" y="0"/>
                </a:lnTo>
                <a:lnTo>
                  <a:pt x="1838" y="0"/>
                </a:lnTo>
                <a:lnTo>
                  <a:pt x="1838" y="0"/>
                </a:lnTo>
                <a:lnTo>
                  <a:pt x="1839" y="0"/>
                </a:lnTo>
                <a:lnTo>
                  <a:pt x="1840" y="0"/>
                </a:lnTo>
                <a:lnTo>
                  <a:pt x="1841" y="0"/>
                </a:lnTo>
                <a:lnTo>
                  <a:pt x="1842" y="0"/>
                </a:lnTo>
                <a:lnTo>
                  <a:pt x="1843" y="0"/>
                </a:lnTo>
                <a:lnTo>
                  <a:pt x="1843" y="0"/>
                </a:lnTo>
                <a:lnTo>
                  <a:pt x="1845" y="0"/>
                </a:lnTo>
                <a:lnTo>
                  <a:pt x="1845" y="0"/>
                </a:lnTo>
                <a:lnTo>
                  <a:pt x="1847" y="0"/>
                </a:lnTo>
                <a:lnTo>
                  <a:pt x="1847" y="0"/>
                </a:lnTo>
                <a:lnTo>
                  <a:pt x="1848" y="0"/>
                </a:lnTo>
                <a:lnTo>
                  <a:pt x="1849" y="0"/>
                </a:lnTo>
                <a:lnTo>
                  <a:pt x="1850" y="0"/>
                </a:lnTo>
                <a:lnTo>
                  <a:pt x="1851" y="0"/>
                </a:lnTo>
                <a:lnTo>
                  <a:pt x="1852" y="0"/>
                </a:lnTo>
                <a:lnTo>
                  <a:pt x="1852" y="0"/>
                </a:lnTo>
                <a:lnTo>
                  <a:pt x="1854" y="0"/>
                </a:lnTo>
                <a:lnTo>
                  <a:pt x="1854" y="0"/>
                </a:lnTo>
                <a:lnTo>
                  <a:pt x="1855" y="0"/>
                </a:lnTo>
                <a:lnTo>
                  <a:pt x="1856" y="0"/>
                </a:lnTo>
                <a:lnTo>
                  <a:pt x="1857" y="0"/>
                </a:lnTo>
                <a:lnTo>
                  <a:pt x="1858" y="0"/>
                </a:lnTo>
                <a:lnTo>
                  <a:pt x="1859" y="0"/>
                </a:lnTo>
                <a:lnTo>
                  <a:pt x="1859" y="0"/>
                </a:lnTo>
                <a:lnTo>
                  <a:pt x="1861" y="0"/>
                </a:lnTo>
                <a:lnTo>
                  <a:pt x="1861" y="0"/>
                </a:lnTo>
                <a:lnTo>
                  <a:pt x="1863" y="0"/>
                </a:lnTo>
                <a:lnTo>
                  <a:pt x="1863" y="0"/>
                </a:lnTo>
                <a:lnTo>
                  <a:pt x="1864" y="0"/>
                </a:lnTo>
                <a:lnTo>
                  <a:pt x="1865" y="0"/>
                </a:lnTo>
                <a:lnTo>
                  <a:pt x="1866" y="0"/>
                </a:lnTo>
                <a:lnTo>
                  <a:pt x="1866" y="0"/>
                </a:lnTo>
                <a:lnTo>
                  <a:pt x="1868" y="0"/>
                </a:lnTo>
                <a:lnTo>
                  <a:pt x="1868" y="0"/>
                </a:lnTo>
                <a:lnTo>
                  <a:pt x="1870" y="0"/>
                </a:lnTo>
                <a:lnTo>
                  <a:pt x="1870" y="0"/>
                </a:lnTo>
                <a:lnTo>
                  <a:pt x="1871" y="0"/>
                </a:lnTo>
                <a:lnTo>
                  <a:pt x="1871" y="0"/>
                </a:lnTo>
                <a:lnTo>
                  <a:pt x="1873" y="0"/>
                </a:lnTo>
                <a:lnTo>
                  <a:pt x="1874" y="0"/>
                </a:lnTo>
                <a:lnTo>
                  <a:pt x="1875" y="0"/>
                </a:lnTo>
                <a:lnTo>
                  <a:pt x="1875" y="0"/>
                </a:lnTo>
                <a:lnTo>
                  <a:pt x="1877" y="0"/>
                </a:lnTo>
                <a:lnTo>
                  <a:pt x="1877" y="0"/>
                </a:lnTo>
                <a:lnTo>
                  <a:pt x="1878" y="0"/>
                </a:lnTo>
                <a:lnTo>
                  <a:pt x="1879" y="0"/>
                </a:lnTo>
                <a:lnTo>
                  <a:pt x="1880" y="0"/>
                </a:lnTo>
                <a:lnTo>
                  <a:pt x="1880" y="0"/>
                </a:lnTo>
                <a:lnTo>
                  <a:pt x="1882" y="0"/>
                </a:lnTo>
                <a:lnTo>
                  <a:pt x="1882" y="0"/>
                </a:lnTo>
                <a:lnTo>
                  <a:pt x="1884" y="0"/>
                </a:lnTo>
                <a:lnTo>
                  <a:pt x="1884" y="0"/>
                </a:lnTo>
                <a:lnTo>
                  <a:pt x="1886" y="0"/>
                </a:lnTo>
                <a:lnTo>
                  <a:pt x="1886" y="0"/>
                </a:lnTo>
                <a:lnTo>
                  <a:pt x="1887" y="0"/>
                </a:lnTo>
                <a:lnTo>
                  <a:pt x="1888" y="0"/>
                </a:lnTo>
                <a:lnTo>
                  <a:pt x="1889" y="0"/>
                </a:lnTo>
                <a:lnTo>
                  <a:pt x="1889" y="0"/>
                </a:lnTo>
                <a:lnTo>
                  <a:pt x="1891" y="0"/>
                </a:lnTo>
                <a:lnTo>
                  <a:pt x="1891" y="0"/>
                </a:lnTo>
                <a:lnTo>
                  <a:pt x="1893" y="0"/>
                </a:lnTo>
                <a:lnTo>
                  <a:pt x="1893" y="0"/>
                </a:lnTo>
                <a:lnTo>
                  <a:pt x="1894" y="0"/>
                </a:lnTo>
                <a:lnTo>
                  <a:pt x="1895" y="0"/>
                </a:lnTo>
                <a:lnTo>
                  <a:pt x="1896" y="0"/>
                </a:lnTo>
                <a:lnTo>
                  <a:pt x="1897" y="0"/>
                </a:lnTo>
                <a:lnTo>
                  <a:pt x="1898" y="0"/>
                </a:lnTo>
                <a:lnTo>
                  <a:pt x="1898" y="0"/>
                </a:lnTo>
                <a:lnTo>
                  <a:pt x="1900" y="0"/>
                </a:lnTo>
                <a:lnTo>
                  <a:pt x="1900" y="0"/>
                </a:lnTo>
                <a:lnTo>
                  <a:pt x="1902" y="0"/>
                </a:lnTo>
                <a:lnTo>
                  <a:pt x="1902" y="0"/>
                </a:lnTo>
                <a:lnTo>
                  <a:pt x="1903" y="0"/>
                </a:lnTo>
                <a:lnTo>
                  <a:pt x="1904" y="0"/>
                </a:lnTo>
                <a:lnTo>
                  <a:pt x="1905" y="0"/>
                </a:lnTo>
                <a:lnTo>
                  <a:pt x="1906" y="0"/>
                </a:lnTo>
                <a:lnTo>
                  <a:pt x="1907" y="0"/>
                </a:lnTo>
                <a:lnTo>
                  <a:pt x="1907" y="0"/>
                </a:lnTo>
                <a:lnTo>
                  <a:pt x="1909" y="0"/>
                </a:lnTo>
                <a:lnTo>
                  <a:pt x="1909" y="0"/>
                </a:lnTo>
                <a:lnTo>
                  <a:pt x="1910" y="0"/>
                </a:lnTo>
                <a:lnTo>
                  <a:pt x="1911" y="0"/>
                </a:lnTo>
                <a:lnTo>
                  <a:pt x="1912" y="0"/>
                </a:lnTo>
                <a:lnTo>
                  <a:pt x="1913" y="0"/>
                </a:lnTo>
                <a:lnTo>
                  <a:pt x="1914" y="0"/>
                </a:lnTo>
                <a:lnTo>
                  <a:pt x="1914" y="0"/>
                </a:lnTo>
                <a:lnTo>
                  <a:pt x="1916" y="0"/>
                </a:lnTo>
                <a:lnTo>
                  <a:pt x="1916" y="0"/>
                </a:lnTo>
                <a:lnTo>
                  <a:pt x="1918" y="0"/>
                </a:lnTo>
                <a:lnTo>
                  <a:pt x="1918" y="0"/>
                </a:lnTo>
                <a:lnTo>
                  <a:pt x="1919" y="0"/>
                </a:lnTo>
                <a:lnTo>
                  <a:pt x="1920" y="0"/>
                </a:lnTo>
                <a:lnTo>
                  <a:pt x="1921" y="0"/>
                </a:lnTo>
                <a:lnTo>
                  <a:pt x="1922" y="0"/>
                </a:lnTo>
                <a:lnTo>
                  <a:pt x="1923" y="0"/>
                </a:lnTo>
                <a:lnTo>
                  <a:pt x="1923" y="0"/>
                </a:lnTo>
                <a:lnTo>
                  <a:pt x="1925" y="0"/>
                </a:lnTo>
                <a:lnTo>
                  <a:pt x="1925" y="0"/>
                </a:lnTo>
                <a:lnTo>
                  <a:pt x="1926" y="0"/>
                </a:lnTo>
                <a:lnTo>
                  <a:pt x="1926" y="0"/>
                </a:lnTo>
                <a:lnTo>
                  <a:pt x="1928" y="0"/>
                </a:lnTo>
                <a:lnTo>
                  <a:pt x="1929" y="0"/>
                </a:lnTo>
                <a:lnTo>
                  <a:pt x="1930" y="0"/>
                </a:lnTo>
                <a:lnTo>
                  <a:pt x="1930" y="0"/>
                </a:lnTo>
                <a:lnTo>
                  <a:pt x="1932" y="0"/>
                </a:lnTo>
                <a:lnTo>
                  <a:pt x="1932" y="0"/>
                </a:lnTo>
                <a:lnTo>
                  <a:pt x="1933" y="0"/>
                </a:lnTo>
                <a:lnTo>
                  <a:pt x="1934" y="0"/>
                </a:lnTo>
                <a:lnTo>
                  <a:pt x="1935" y="0"/>
                </a:lnTo>
                <a:lnTo>
                  <a:pt x="1935" y="0"/>
                </a:lnTo>
                <a:lnTo>
                  <a:pt x="1937" y="0"/>
                </a:lnTo>
                <a:lnTo>
                  <a:pt x="1937" y="0"/>
                </a:lnTo>
                <a:lnTo>
                  <a:pt x="1939" y="0"/>
                </a:lnTo>
                <a:lnTo>
                  <a:pt x="1939" y="0"/>
                </a:lnTo>
                <a:lnTo>
                  <a:pt x="1941" y="0"/>
                </a:lnTo>
                <a:lnTo>
                  <a:pt x="1941" y="0"/>
                </a:lnTo>
                <a:lnTo>
                  <a:pt x="1942" y="0"/>
                </a:lnTo>
                <a:lnTo>
                  <a:pt x="1943" y="0"/>
                </a:lnTo>
                <a:lnTo>
                  <a:pt x="1944" y="0"/>
                </a:lnTo>
                <a:lnTo>
                  <a:pt x="1944" y="0"/>
                </a:lnTo>
                <a:lnTo>
                  <a:pt x="1946" y="0"/>
                </a:lnTo>
                <a:lnTo>
                  <a:pt x="1946" y="0"/>
                </a:lnTo>
                <a:lnTo>
                  <a:pt x="1948" y="0"/>
                </a:lnTo>
                <a:lnTo>
                  <a:pt x="1948" y="0"/>
                </a:lnTo>
                <a:lnTo>
                  <a:pt x="1949" y="0"/>
                </a:lnTo>
                <a:lnTo>
                  <a:pt x="1950" y="0"/>
                </a:lnTo>
                <a:lnTo>
                  <a:pt x="1951" y="0"/>
                </a:lnTo>
                <a:lnTo>
                  <a:pt x="1952" y="0"/>
                </a:lnTo>
                <a:lnTo>
                  <a:pt x="1953" y="0"/>
                </a:lnTo>
                <a:lnTo>
                  <a:pt x="1953" y="0"/>
                </a:lnTo>
                <a:lnTo>
                  <a:pt x="1955" y="0"/>
                </a:lnTo>
                <a:lnTo>
                  <a:pt x="1955" y="0"/>
                </a:lnTo>
                <a:lnTo>
                  <a:pt x="1957" y="0"/>
                </a:lnTo>
                <a:lnTo>
                  <a:pt x="1957" y="0"/>
                </a:lnTo>
                <a:lnTo>
                  <a:pt x="1958" y="0"/>
                </a:lnTo>
                <a:lnTo>
                  <a:pt x="1959" y="0"/>
                </a:lnTo>
                <a:lnTo>
                  <a:pt x="1960" y="0"/>
                </a:lnTo>
                <a:lnTo>
                  <a:pt x="1961" y="0"/>
                </a:lnTo>
                <a:lnTo>
                  <a:pt x="1962" y="0"/>
                </a:lnTo>
                <a:lnTo>
                  <a:pt x="1962" y="0"/>
                </a:lnTo>
                <a:lnTo>
                  <a:pt x="1964" y="0"/>
                </a:lnTo>
                <a:lnTo>
                  <a:pt x="1964" y="0"/>
                </a:lnTo>
                <a:lnTo>
                  <a:pt x="1965" y="0"/>
                </a:lnTo>
                <a:lnTo>
                  <a:pt x="1966" y="0"/>
                </a:lnTo>
                <a:lnTo>
                  <a:pt x="1967" y="0"/>
                </a:lnTo>
                <a:lnTo>
                  <a:pt x="1968" y="0"/>
                </a:lnTo>
                <a:lnTo>
                  <a:pt x="1969" y="0"/>
                </a:lnTo>
                <a:lnTo>
                  <a:pt x="1969" y="0"/>
                </a:lnTo>
                <a:lnTo>
                  <a:pt x="1971" y="0"/>
                </a:lnTo>
                <a:lnTo>
                  <a:pt x="1971" y="0"/>
                </a:lnTo>
                <a:lnTo>
                  <a:pt x="1973" y="0"/>
                </a:lnTo>
                <a:lnTo>
                  <a:pt x="1973" y="0"/>
                </a:lnTo>
                <a:lnTo>
                  <a:pt x="1974" y="0"/>
                </a:lnTo>
                <a:lnTo>
                  <a:pt x="1975" y="0"/>
                </a:lnTo>
                <a:lnTo>
                  <a:pt x="1976" y="0"/>
                </a:lnTo>
                <a:lnTo>
                  <a:pt x="1977" y="0"/>
                </a:lnTo>
                <a:lnTo>
                  <a:pt x="1978" y="0"/>
                </a:lnTo>
                <a:lnTo>
                  <a:pt x="1978" y="0"/>
                </a:lnTo>
                <a:lnTo>
                  <a:pt x="1980" y="0"/>
                </a:lnTo>
                <a:lnTo>
                  <a:pt x="1980" y="0"/>
                </a:lnTo>
                <a:lnTo>
                  <a:pt x="1981" y="0"/>
                </a:lnTo>
                <a:lnTo>
                  <a:pt x="1982" y="0"/>
                </a:lnTo>
                <a:lnTo>
                  <a:pt x="1983" y="0"/>
                </a:lnTo>
                <a:lnTo>
                  <a:pt x="1984" y="0"/>
                </a:lnTo>
                <a:lnTo>
                  <a:pt x="1985" y="0"/>
                </a:lnTo>
                <a:lnTo>
                  <a:pt x="1985" y="0"/>
                </a:lnTo>
                <a:lnTo>
                  <a:pt x="1987" y="0"/>
                </a:lnTo>
                <a:lnTo>
                  <a:pt x="1987" y="0"/>
                </a:lnTo>
                <a:lnTo>
                  <a:pt x="1989" y="0"/>
                </a:lnTo>
                <a:lnTo>
                  <a:pt x="1989" y="0"/>
                </a:lnTo>
                <a:lnTo>
                  <a:pt x="1990" y="0"/>
                </a:lnTo>
                <a:lnTo>
                  <a:pt x="1991" y="0"/>
                </a:lnTo>
                <a:lnTo>
                  <a:pt x="1992" y="0"/>
                </a:lnTo>
                <a:lnTo>
                  <a:pt x="1992" y="0"/>
                </a:lnTo>
                <a:lnTo>
                  <a:pt x="1994" y="0"/>
                </a:lnTo>
                <a:lnTo>
                  <a:pt x="1994" y="0"/>
                </a:lnTo>
                <a:lnTo>
                  <a:pt x="1996" y="0"/>
                </a:lnTo>
                <a:lnTo>
                  <a:pt x="1996" y="0"/>
                </a:lnTo>
                <a:lnTo>
                  <a:pt x="1997" y="0"/>
                </a:lnTo>
                <a:lnTo>
                  <a:pt x="1997" y="0"/>
                </a:lnTo>
                <a:lnTo>
                  <a:pt x="1999" y="0"/>
                </a:lnTo>
                <a:lnTo>
                  <a:pt x="2000" y="0"/>
                </a:lnTo>
                <a:lnTo>
                  <a:pt x="2001" y="0"/>
                </a:lnTo>
                <a:lnTo>
                  <a:pt x="2001" y="0"/>
                </a:lnTo>
                <a:lnTo>
                  <a:pt x="2003" y="0"/>
                </a:lnTo>
                <a:lnTo>
                  <a:pt x="2003" y="0"/>
                </a:lnTo>
                <a:lnTo>
                  <a:pt x="2004" y="0"/>
                </a:lnTo>
                <a:lnTo>
                  <a:pt x="2005" y="0"/>
                </a:lnTo>
                <a:lnTo>
                  <a:pt x="2006" y="0"/>
                </a:lnTo>
                <a:lnTo>
                  <a:pt x="2006" y="0"/>
                </a:lnTo>
                <a:lnTo>
                  <a:pt x="2008" y="0"/>
                </a:lnTo>
                <a:lnTo>
                  <a:pt x="2008" y="0"/>
                </a:lnTo>
                <a:lnTo>
                  <a:pt x="2010" y="0"/>
                </a:lnTo>
                <a:lnTo>
                  <a:pt x="2010" y="0"/>
                </a:lnTo>
                <a:lnTo>
                  <a:pt x="2012" y="0"/>
                </a:lnTo>
                <a:lnTo>
                  <a:pt x="2012" y="0"/>
                </a:lnTo>
                <a:lnTo>
                  <a:pt x="2013" y="0"/>
                </a:lnTo>
                <a:lnTo>
                  <a:pt x="2014" y="0"/>
                </a:lnTo>
                <a:lnTo>
                  <a:pt x="2015" y="0"/>
                </a:lnTo>
                <a:lnTo>
                  <a:pt x="2015" y="0"/>
                </a:lnTo>
                <a:lnTo>
                  <a:pt x="2017" y="0"/>
                </a:lnTo>
                <a:lnTo>
                  <a:pt x="2017" y="0"/>
                </a:lnTo>
                <a:lnTo>
                  <a:pt x="2019" y="0"/>
                </a:lnTo>
                <a:lnTo>
                  <a:pt x="2019" y="0"/>
                </a:lnTo>
                <a:lnTo>
                  <a:pt x="2020" y="0"/>
                </a:lnTo>
                <a:lnTo>
                  <a:pt x="2021" y="0"/>
                </a:lnTo>
                <a:lnTo>
                  <a:pt x="2022" y="0"/>
                </a:lnTo>
                <a:lnTo>
                  <a:pt x="2023" y="0"/>
                </a:lnTo>
                <a:lnTo>
                  <a:pt x="2024" y="0"/>
                </a:lnTo>
                <a:lnTo>
                  <a:pt x="2024" y="0"/>
                </a:lnTo>
                <a:lnTo>
                  <a:pt x="2026" y="0"/>
                </a:lnTo>
                <a:lnTo>
                  <a:pt x="2026" y="0"/>
                </a:lnTo>
                <a:lnTo>
                  <a:pt x="2028" y="0"/>
                </a:lnTo>
                <a:lnTo>
                  <a:pt x="2028" y="0"/>
                </a:lnTo>
                <a:lnTo>
                  <a:pt x="2029" y="0"/>
                </a:lnTo>
                <a:lnTo>
                  <a:pt x="2030" y="0"/>
                </a:lnTo>
                <a:lnTo>
                  <a:pt x="2031" y="0"/>
                </a:lnTo>
                <a:lnTo>
                  <a:pt x="2032" y="0"/>
                </a:lnTo>
                <a:lnTo>
                  <a:pt x="2033" y="0"/>
                </a:lnTo>
                <a:lnTo>
                  <a:pt x="2033" y="0"/>
                </a:lnTo>
                <a:lnTo>
                  <a:pt x="2035" y="0"/>
                </a:lnTo>
                <a:lnTo>
                  <a:pt x="2035" y="0"/>
                </a:lnTo>
                <a:lnTo>
                  <a:pt x="2036" y="0"/>
                </a:lnTo>
                <a:lnTo>
                  <a:pt x="2037" y="0"/>
                </a:lnTo>
                <a:lnTo>
                  <a:pt x="2038" y="0"/>
                </a:lnTo>
                <a:lnTo>
                  <a:pt x="2039" y="0"/>
                </a:lnTo>
                <a:lnTo>
                  <a:pt x="2040" y="0"/>
                </a:lnTo>
                <a:lnTo>
                  <a:pt x="2040" y="0"/>
                </a:lnTo>
                <a:lnTo>
                  <a:pt x="2042" y="0"/>
                </a:lnTo>
                <a:lnTo>
                  <a:pt x="2042" y="0"/>
                </a:lnTo>
                <a:lnTo>
                  <a:pt x="2044" y="0"/>
                </a:lnTo>
                <a:lnTo>
                  <a:pt x="2044" y="0"/>
                </a:lnTo>
                <a:lnTo>
                  <a:pt x="2045" y="175"/>
                </a:lnTo>
                <a:lnTo>
                  <a:pt x="2045" y="175"/>
                </a:lnTo>
                <a:lnTo>
                  <a:pt x="2046" y="175"/>
                </a:lnTo>
                <a:lnTo>
                  <a:pt x="2047" y="175"/>
                </a:lnTo>
                <a:lnTo>
                  <a:pt x="2048" y="175"/>
                </a:lnTo>
                <a:lnTo>
                  <a:pt x="2049" y="175"/>
                </a:lnTo>
                <a:lnTo>
                  <a:pt x="2049" y="175"/>
                </a:lnTo>
                <a:lnTo>
                  <a:pt x="2051" y="175"/>
                </a:lnTo>
                <a:lnTo>
                  <a:pt x="2051" y="175"/>
                </a:lnTo>
                <a:lnTo>
                  <a:pt x="2052" y="175"/>
                </a:lnTo>
                <a:lnTo>
                  <a:pt x="2053" y="175"/>
                </a:lnTo>
                <a:lnTo>
                  <a:pt x="2054" y="175"/>
                </a:lnTo>
                <a:lnTo>
                  <a:pt x="2055" y="175"/>
                </a:lnTo>
                <a:lnTo>
                  <a:pt x="2056" y="175"/>
                </a:lnTo>
                <a:lnTo>
                  <a:pt x="2056" y="175"/>
                </a:lnTo>
                <a:lnTo>
                  <a:pt x="2058" y="175"/>
                </a:lnTo>
                <a:lnTo>
                  <a:pt x="2058" y="175"/>
                </a:lnTo>
                <a:lnTo>
                  <a:pt x="2059" y="175"/>
                </a:lnTo>
                <a:lnTo>
                  <a:pt x="2059" y="175"/>
                </a:lnTo>
                <a:lnTo>
                  <a:pt x="2061" y="175"/>
                </a:lnTo>
                <a:lnTo>
                  <a:pt x="2062" y="175"/>
                </a:lnTo>
                <a:lnTo>
                  <a:pt x="2063" y="175"/>
                </a:lnTo>
                <a:lnTo>
                  <a:pt x="2063" y="175"/>
                </a:lnTo>
                <a:lnTo>
                  <a:pt x="2065" y="175"/>
                </a:lnTo>
                <a:lnTo>
                  <a:pt x="2065" y="175"/>
                </a:lnTo>
                <a:lnTo>
                  <a:pt x="2067" y="175"/>
                </a:lnTo>
                <a:lnTo>
                  <a:pt x="2067" y="175"/>
                </a:lnTo>
                <a:lnTo>
                  <a:pt x="2068" y="175"/>
                </a:lnTo>
                <a:lnTo>
                  <a:pt x="2068" y="175"/>
                </a:lnTo>
                <a:lnTo>
                  <a:pt x="2070" y="175"/>
                </a:lnTo>
                <a:lnTo>
                  <a:pt x="2071" y="175"/>
                </a:lnTo>
                <a:lnTo>
                  <a:pt x="2072" y="175"/>
                </a:lnTo>
                <a:lnTo>
                  <a:pt x="2072" y="175"/>
                </a:lnTo>
                <a:lnTo>
                  <a:pt x="2074" y="175"/>
                </a:lnTo>
                <a:lnTo>
                  <a:pt x="2074" y="175"/>
                </a:lnTo>
                <a:lnTo>
                  <a:pt x="2075" y="175"/>
                </a:lnTo>
                <a:lnTo>
                  <a:pt x="2076" y="175"/>
                </a:lnTo>
                <a:lnTo>
                  <a:pt x="2077" y="175"/>
                </a:lnTo>
                <a:lnTo>
                  <a:pt x="2077" y="175"/>
                </a:lnTo>
                <a:lnTo>
                  <a:pt x="2079" y="175"/>
                </a:lnTo>
                <a:lnTo>
                  <a:pt x="2079" y="175"/>
                </a:lnTo>
                <a:lnTo>
                  <a:pt x="2081" y="175"/>
                </a:lnTo>
                <a:lnTo>
                  <a:pt x="2081" y="175"/>
                </a:lnTo>
                <a:lnTo>
                  <a:pt x="2083" y="175"/>
                </a:lnTo>
                <a:lnTo>
                  <a:pt x="2083" y="175"/>
                </a:lnTo>
                <a:lnTo>
                  <a:pt x="2084" y="175"/>
                </a:lnTo>
                <a:lnTo>
                  <a:pt x="2085" y="175"/>
                </a:lnTo>
                <a:lnTo>
                  <a:pt x="2086" y="175"/>
                </a:lnTo>
                <a:lnTo>
                  <a:pt x="2086" y="175"/>
                </a:lnTo>
                <a:lnTo>
                  <a:pt x="2088" y="175"/>
                </a:lnTo>
                <a:lnTo>
                  <a:pt x="2088" y="175"/>
                </a:lnTo>
                <a:lnTo>
                  <a:pt x="2090" y="175"/>
                </a:lnTo>
                <a:lnTo>
                  <a:pt x="2090" y="175"/>
                </a:lnTo>
                <a:lnTo>
                  <a:pt x="2091" y="175"/>
                </a:lnTo>
                <a:lnTo>
                  <a:pt x="2092" y="175"/>
                </a:lnTo>
                <a:lnTo>
                  <a:pt x="2093" y="175"/>
                </a:lnTo>
                <a:lnTo>
                  <a:pt x="2094" y="175"/>
                </a:lnTo>
                <a:lnTo>
                  <a:pt x="2095" y="175"/>
                </a:lnTo>
                <a:lnTo>
                  <a:pt x="2095" y="175"/>
                </a:lnTo>
                <a:lnTo>
                  <a:pt x="2097" y="175"/>
                </a:lnTo>
                <a:lnTo>
                  <a:pt x="2097" y="175"/>
                </a:lnTo>
                <a:lnTo>
                  <a:pt x="2099" y="175"/>
                </a:lnTo>
                <a:lnTo>
                  <a:pt x="2099" y="175"/>
                </a:lnTo>
                <a:lnTo>
                  <a:pt x="2100" y="175"/>
                </a:lnTo>
                <a:lnTo>
                  <a:pt x="2101" y="175"/>
                </a:lnTo>
                <a:lnTo>
                  <a:pt x="2102" y="175"/>
                </a:lnTo>
                <a:lnTo>
                  <a:pt x="2103" y="175"/>
                </a:lnTo>
                <a:lnTo>
                  <a:pt x="2104" y="175"/>
                </a:lnTo>
                <a:lnTo>
                  <a:pt x="2104" y="175"/>
                </a:lnTo>
                <a:lnTo>
                  <a:pt x="2106" y="175"/>
                </a:lnTo>
                <a:lnTo>
                  <a:pt x="2106" y="175"/>
                </a:lnTo>
                <a:lnTo>
                  <a:pt x="2107" y="175"/>
                </a:lnTo>
                <a:lnTo>
                  <a:pt x="2108" y="175"/>
                </a:lnTo>
                <a:lnTo>
                  <a:pt x="2109" y="175"/>
                </a:lnTo>
                <a:lnTo>
                  <a:pt x="2110" y="175"/>
                </a:lnTo>
                <a:lnTo>
                  <a:pt x="2111" y="175"/>
                </a:lnTo>
                <a:lnTo>
                  <a:pt x="2111" y="175"/>
                </a:lnTo>
                <a:lnTo>
                  <a:pt x="2113" y="175"/>
                </a:lnTo>
                <a:lnTo>
                  <a:pt x="2113" y="175"/>
                </a:lnTo>
                <a:lnTo>
                  <a:pt x="2114" y="175"/>
                </a:lnTo>
                <a:lnTo>
                  <a:pt x="2114" y="175"/>
                </a:lnTo>
                <a:lnTo>
                  <a:pt x="2116" y="175"/>
                </a:lnTo>
                <a:lnTo>
                  <a:pt x="2117" y="175"/>
                </a:lnTo>
                <a:lnTo>
                  <a:pt x="2118" y="175"/>
                </a:lnTo>
                <a:lnTo>
                  <a:pt x="2118" y="175"/>
                </a:lnTo>
                <a:lnTo>
                  <a:pt x="2120" y="175"/>
                </a:lnTo>
                <a:lnTo>
                  <a:pt x="2120" y="175"/>
                </a:lnTo>
                <a:lnTo>
                  <a:pt x="2122" y="175"/>
                </a:lnTo>
                <a:lnTo>
                  <a:pt x="2122" y="175"/>
                </a:lnTo>
                <a:lnTo>
                  <a:pt x="2123" y="175"/>
                </a:lnTo>
                <a:lnTo>
                  <a:pt x="2123" y="175"/>
                </a:lnTo>
                <a:lnTo>
                  <a:pt x="2125" y="175"/>
                </a:lnTo>
                <a:lnTo>
                  <a:pt x="2126" y="175"/>
                </a:lnTo>
                <a:lnTo>
                  <a:pt x="2127" y="175"/>
                </a:lnTo>
                <a:lnTo>
                  <a:pt x="2127" y="175"/>
                </a:lnTo>
                <a:lnTo>
                  <a:pt x="2129" y="175"/>
                </a:lnTo>
                <a:lnTo>
                  <a:pt x="2129" y="175"/>
                </a:lnTo>
                <a:lnTo>
                  <a:pt x="2130" y="175"/>
                </a:lnTo>
                <a:lnTo>
                  <a:pt x="2131" y="175"/>
                </a:lnTo>
                <a:lnTo>
                  <a:pt x="2132" y="175"/>
                </a:lnTo>
                <a:lnTo>
                  <a:pt x="2132" y="175"/>
                </a:lnTo>
                <a:lnTo>
                  <a:pt x="2134" y="175"/>
                </a:lnTo>
                <a:lnTo>
                  <a:pt x="2134" y="175"/>
                </a:lnTo>
                <a:lnTo>
                  <a:pt x="2136" y="175"/>
                </a:lnTo>
                <a:lnTo>
                  <a:pt x="2136" y="175"/>
                </a:lnTo>
                <a:lnTo>
                  <a:pt x="2138" y="175"/>
                </a:lnTo>
                <a:lnTo>
                  <a:pt x="2138" y="175"/>
                </a:lnTo>
                <a:lnTo>
                  <a:pt x="2139" y="175"/>
                </a:lnTo>
                <a:lnTo>
                  <a:pt x="2140" y="175"/>
                </a:lnTo>
                <a:lnTo>
                  <a:pt x="2141" y="175"/>
                </a:lnTo>
                <a:lnTo>
                  <a:pt x="2141" y="175"/>
                </a:lnTo>
                <a:lnTo>
                  <a:pt x="2143" y="175"/>
                </a:lnTo>
                <a:lnTo>
                  <a:pt x="2143" y="175"/>
                </a:lnTo>
                <a:lnTo>
                  <a:pt x="2145" y="175"/>
                </a:lnTo>
                <a:lnTo>
                  <a:pt x="2145" y="175"/>
                </a:lnTo>
                <a:lnTo>
                  <a:pt x="2146" y="175"/>
                </a:lnTo>
                <a:lnTo>
                  <a:pt x="2147" y="175"/>
                </a:lnTo>
                <a:lnTo>
                  <a:pt x="2148" y="175"/>
                </a:lnTo>
                <a:lnTo>
                  <a:pt x="2149" y="175"/>
                </a:lnTo>
                <a:lnTo>
                  <a:pt x="2150" y="175"/>
                </a:lnTo>
                <a:lnTo>
                  <a:pt x="2150" y="175"/>
                </a:lnTo>
                <a:lnTo>
                  <a:pt x="2152" y="175"/>
                </a:lnTo>
                <a:lnTo>
                  <a:pt x="2152" y="175"/>
                </a:lnTo>
                <a:lnTo>
                  <a:pt x="2154" y="175"/>
                </a:lnTo>
                <a:lnTo>
                  <a:pt x="2154" y="175"/>
                </a:lnTo>
                <a:lnTo>
                  <a:pt x="2155" y="175"/>
                </a:lnTo>
                <a:lnTo>
                  <a:pt x="2156" y="175"/>
                </a:lnTo>
                <a:lnTo>
                  <a:pt x="2157" y="175"/>
                </a:lnTo>
                <a:lnTo>
                  <a:pt x="2158" y="175"/>
                </a:lnTo>
                <a:lnTo>
                  <a:pt x="2159" y="175"/>
                </a:lnTo>
                <a:lnTo>
                  <a:pt x="2159" y="175"/>
                </a:lnTo>
                <a:lnTo>
                  <a:pt x="2161" y="175"/>
                </a:lnTo>
                <a:lnTo>
                  <a:pt x="2161" y="175"/>
                </a:lnTo>
                <a:lnTo>
                  <a:pt x="2162" y="175"/>
                </a:lnTo>
                <a:lnTo>
                  <a:pt x="2163" y="175"/>
                </a:lnTo>
                <a:lnTo>
                  <a:pt x="2164" y="175"/>
                </a:lnTo>
                <a:lnTo>
                  <a:pt x="2165" y="175"/>
                </a:lnTo>
                <a:lnTo>
                  <a:pt x="2166" y="175"/>
                </a:lnTo>
                <a:lnTo>
                  <a:pt x="2166" y="175"/>
                </a:lnTo>
                <a:lnTo>
                  <a:pt x="2168" y="175"/>
                </a:lnTo>
                <a:lnTo>
                  <a:pt x="2168" y="175"/>
                </a:lnTo>
                <a:lnTo>
                  <a:pt x="2170" y="175"/>
                </a:lnTo>
                <a:lnTo>
                  <a:pt x="2170" y="175"/>
                </a:lnTo>
                <a:lnTo>
                  <a:pt x="2171" y="175"/>
                </a:lnTo>
                <a:lnTo>
                  <a:pt x="2172" y="175"/>
                </a:lnTo>
                <a:lnTo>
                  <a:pt x="2173" y="175"/>
                </a:lnTo>
                <a:lnTo>
                  <a:pt x="2174" y="175"/>
                </a:lnTo>
                <a:lnTo>
                  <a:pt x="2175" y="175"/>
                </a:lnTo>
                <a:lnTo>
                  <a:pt x="2175" y="175"/>
                </a:lnTo>
                <a:lnTo>
                  <a:pt x="2177" y="175"/>
                </a:lnTo>
                <a:lnTo>
                  <a:pt x="2177" y="175"/>
                </a:lnTo>
                <a:lnTo>
                  <a:pt x="2178" y="175"/>
                </a:lnTo>
                <a:lnTo>
                  <a:pt x="2179" y="175"/>
                </a:lnTo>
                <a:lnTo>
                  <a:pt x="2180" y="175"/>
                </a:lnTo>
                <a:lnTo>
                  <a:pt x="2181" y="175"/>
                </a:lnTo>
                <a:lnTo>
                  <a:pt x="2182" y="175"/>
                </a:lnTo>
                <a:lnTo>
                  <a:pt x="2182" y="175"/>
                </a:lnTo>
                <a:lnTo>
                  <a:pt x="2184" y="175"/>
                </a:lnTo>
                <a:lnTo>
                  <a:pt x="2184" y="175"/>
                </a:lnTo>
                <a:lnTo>
                  <a:pt x="2185" y="175"/>
                </a:lnTo>
                <a:lnTo>
                  <a:pt x="2185" y="175"/>
                </a:lnTo>
                <a:lnTo>
                  <a:pt x="2187" y="175"/>
                </a:lnTo>
                <a:lnTo>
                  <a:pt x="2188" y="175"/>
                </a:lnTo>
                <a:lnTo>
                  <a:pt x="2189" y="175"/>
                </a:lnTo>
                <a:lnTo>
                  <a:pt x="2189" y="175"/>
                </a:lnTo>
                <a:lnTo>
                  <a:pt x="2191" y="175"/>
                </a:lnTo>
                <a:lnTo>
                  <a:pt x="2191" y="175"/>
                </a:lnTo>
                <a:lnTo>
                  <a:pt x="2193" y="175"/>
                </a:lnTo>
                <a:lnTo>
                  <a:pt x="2193" y="175"/>
                </a:lnTo>
                <a:lnTo>
                  <a:pt x="2194" y="175"/>
                </a:lnTo>
                <a:lnTo>
                  <a:pt x="2194" y="175"/>
                </a:lnTo>
                <a:lnTo>
                  <a:pt x="2196" y="175"/>
                </a:lnTo>
                <a:lnTo>
                  <a:pt x="2197" y="175"/>
                </a:lnTo>
                <a:lnTo>
                  <a:pt x="2198" y="175"/>
                </a:lnTo>
                <a:lnTo>
                  <a:pt x="2198" y="175"/>
                </a:lnTo>
                <a:lnTo>
                  <a:pt x="2200" y="175"/>
                </a:lnTo>
                <a:lnTo>
                  <a:pt x="2200" y="175"/>
                </a:lnTo>
                <a:lnTo>
                  <a:pt x="2201" y="175"/>
                </a:lnTo>
                <a:lnTo>
                  <a:pt x="2202" y="175"/>
                </a:lnTo>
                <a:lnTo>
                  <a:pt x="2203" y="175"/>
                </a:lnTo>
                <a:lnTo>
                  <a:pt x="2203" y="175"/>
                </a:lnTo>
                <a:lnTo>
                  <a:pt x="2205" y="175"/>
                </a:lnTo>
                <a:lnTo>
                  <a:pt x="2205" y="175"/>
                </a:lnTo>
                <a:lnTo>
                  <a:pt x="2207" y="175"/>
                </a:lnTo>
                <a:lnTo>
                  <a:pt x="2207" y="175"/>
                </a:lnTo>
                <a:lnTo>
                  <a:pt x="2209" y="175"/>
                </a:lnTo>
                <a:lnTo>
                  <a:pt x="2209" y="175"/>
                </a:lnTo>
                <a:lnTo>
                  <a:pt x="2210" y="175"/>
                </a:lnTo>
                <a:lnTo>
                  <a:pt x="2211" y="175"/>
                </a:lnTo>
                <a:lnTo>
                  <a:pt x="2212" y="175"/>
                </a:lnTo>
                <a:lnTo>
                  <a:pt x="2212" y="175"/>
                </a:lnTo>
                <a:lnTo>
                  <a:pt x="2214" y="175"/>
                </a:lnTo>
                <a:lnTo>
                  <a:pt x="2214" y="175"/>
                </a:lnTo>
                <a:lnTo>
                  <a:pt x="2216" y="175"/>
                </a:lnTo>
                <a:lnTo>
                  <a:pt x="2216" y="175"/>
                </a:lnTo>
                <a:lnTo>
                  <a:pt x="2217" y="175"/>
                </a:lnTo>
                <a:lnTo>
                  <a:pt x="2218" y="175"/>
                </a:lnTo>
                <a:lnTo>
                  <a:pt x="2219" y="175"/>
                </a:lnTo>
                <a:lnTo>
                  <a:pt x="2220" y="175"/>
                </a:lnTo>
                <a:lnTo>
                  <a:pt x="2221" y="175"/>
                </a:lnTo>
                <a:lnTo>
                  <a:pt x="2221" y="175"/>
                </a:lnTo>
                <a:lnTo>
                  <a:pt x="2223" y="175"/>
                </a:lnTo>
                <a:lnTo>
                  <a:pt x="2223" y="175"/>
                </a:lnTo>
                <a:lnTo>
                  <a:pt x="2225" y="175"/>
                </a:lnTo>
                <a:lnTo>
                  <a:pt x="2225" y="175"/>
                </a:lnTo>
                <a:lnTo>
                  <a:pt x="2226" y="175"/>
                </a:lnTo>
                <a:lnTo>
                  <a:pt x="2227" y="175"/>
                </a:lnTo>
                <a:lnTo>
                  <a:pt x="2228" y="175"/>
                </a:lnTo>
                <a:lnTo>
                  <a:pt x="2229" y="175"/>
                </a:lnTo>
                <a:lnTo>
                  <a:pt x="2230" y="175"/>
                </a:lnTo>
                <a:lnTo>
                  <a:pt x="2230" y="175"/>
                </a:lnTo>
                <a:lnTo>
                  <a:pt x="2232" y="175"/>
                </a:lnTo>
                <a:lnTo>
                  <a:pt x="2232" y="175"/>
                </a:lnTo>
                <a:lnTo>
                  <a:pt x="2233" y="175"/>
                </a:lnTo>
                <a:lnTo>
                  <a:pt x="2234" y="175"/>
                </a:lnTo>
                <a:lnTo>
                  <a:pt x="2235" y="175"/>
                </a:lnTo>
                <a:lnTo>
                  <a:pt x="2236" y="175"/>
                </a:lnTo>
                <a:lnTo>
                  <a:pt x="2237" y="175"/>
                </a:lnTo>
                <a:lnTo>
                  <a:pt x="2237" y="175"/>
                </a:lnTo>
                <a:lnTo>
                  <a:pt x="2239" y="175"/>
                </a:lnTo>
                <a:lnTo>
                  <a:pt x="2239" y="175"/>
                </a:lnTo>
                <a:lnTo>
                  <a:pt x="2240" y="175"/>
                </a:lnTo>
                <a:lnTo>
                  <a:pt x="2241" y="175"/>
                </a:lnTo>
                <a:lnTo>
                  <a:pt x="2242" y="175"/>
                </a:lnTo>
                <a:lnTo>
                  <a:pt x="2243" y="175"/>
                </a:lnTo>
                <a:lnTo>
                  <a:pt x="2244" y="175"/>
                </a:lnTo>
                <a:lnTo>
                  <a:pt x="2244" y="175"/>
                </a:lnTo>
                <a:lnTo>
                  <a:pt x="2246" y="175"/>
                </a:lnTo>
                <a:lnTo>
                  <a:pt x="2246" y="175"/>
                </a:lnTo>
                <a:lnTo>
                  <a:pt x="2248" y="175"/>
                </a:lnTo>
                <a:lnTo>
                  <a:pt x="2248" y="175"/>
                </a:lnTo>
                <a:lnTo>
                  <a:pt x="2249" y="175"/>
                </a:lnTo>
                <a:lnTo>
                  <a:pt x="2250" y="175"/>
                </a:lnTo>
                <a:lnTo>
                  <a:pt x="2251" y="175"/>
                </a:lnTo>
                <a:lnTo>
                  <a:pt x="2252" y="175"/>
                </a:lnTo>
                <a:lnTo>
                  <a:pt x="2253" y="175"/>
                </a:lnTo>
                <a:lnTo>
                  <a:pt x="2253" y="175"/>
                </a:lnTo>
                <a:lnTo>
                  <a:pt x="2255" y="175"/>
                </a:lnTo>
                <a:lnTo>
                  <a:pt x="2255" y="175"/>
                </a:lnTo>
                <a:lnTo>
                  <a:pt x="2256" y="175"/>
                </a:lnTo>
                <a:lnTo>
                  <a:pt x="2256" y="175"/>
                </a:lnTo>
                <a:lnTo>
                  <a:pt x="2258" y="175"/>
                </a:lnTo>
                <a:lnTo>
                  <a:pt x="2259" y="175"/>
                </a:lnTo>
                <a:lnTo>
                  <a:pt x="2260" y="175"/>
                </a:lnTo>
                <a:lnTo>
                  <a:pt x="2260" y="175"/>
                </a:lnTo>
                <a:lnTo>
                  <a:pt x="2262" y="175"/>
                </a:lnTo>
                <a:lnTo>
                  <a:pt x="2262" y="175"/>
                </a:lnTo>
                <a:lnTo>
                  <a:pt x="2264" y="175"/>
                </a:lnTo>
                <a:lnTo>
                  <a:pt x="2264" y="175"/>
                </a:lnTo>
                <a:lnTo>
                  <a:pt x="2265" y="175"/>
                </a:lnTo>
                <a:lnTo>
                  <a:pt x="2265" y="175"/>
                </a:lnTo>
                <a:lnTo>
                  <a:pt x="2267" y="175"/>
                </a:lnTo>
                <a:lnTo>
                  <a:pt x="2268" y="175"/>
                </a:lnTo>
                <a:lnTo>
                  <a:pt x="2269" y="175"/>
                </a:lnTo>
                <a:lnTo>
                  <a:pt x="2269" y="175"/>
                </a:lnTo>
                <a:lnTo>
                  <a:pt x="2271" y="175"/>
                </a:lnTo>
                <a:lnTo>
                  <a:pt x="2271" y="175"/>
                </a:lnTo>
                <a:lnTo>
                  <a:pt x="2272" y="175"/>
                </a:lnTo>
                <a:lnTo>
                  <a:pt x="2273" y="175"/>
                </a:lnTo>
                <a:lnTo>
                  <a:pt x="2274" y="175"/>
                </a:lnTo>
                <a:lnTo>
                  <a:pt x="2274" y="175"/>
                </a:lnTo>
                <a:lnTo>
                  <a:pt x="2276" y="175"/>
                </a:lnTo>
                <a:lnTo>
                  <a:pt x="2276" y="175"/>
                </a:lnTo>
                <a:lnTo>
                  <a:pt x="2278" y="175"/>
                </a:lnTo>
                <a:lnTo>
                  <a:pt x="2278" y="175"/>
                </a:lnTo>
                <a:lnTo>
                  <a:pt x="2280" y="175"/>
                </a:lnTo>
                <a:lnTo>
                  <a:pt x="2280" y="175"/>
                </a:lnTo>
                <a:lnTo>
                  <a:pt x="2281" y="175"/>
                </a:lnTo>
                <a:lnTo>
                  <a:pt x="2282" y="175"/>
                </a:lnTo>
                <a:lnTo>
                  <a:pt x="2283" y="175"/>
                </a:lnTo>
                <a:lnTo>
                  <a:pt x="2283" y="175"/>
                </a:lnTo>
                <a:lnTo>
                  <a:pt x="2285" y="175"/>
                </a:lnTo>
                <a:lnTo>
                  <a:pt x="2285" y="175"/>
                </a:lnTo>
                <a:lnTo>
                  <a:pt x="2287" y="175"/>
                </a:lnTo>
                <a:lnTo>
                  <a:pt x="2287" y="175"/>
                </a:lnTo>
                <a:lnTo>
                  <a:pt x="2288" y="175"/>
                </a:lnTo>
                <a:lnTo>
                  <a:pt x="2289" y="175"/>
                </a:lnTo>
                <a:lnTo>
                  <a:pt x="2290" y="175"/>
                </a:lnTo>
                <a:lnTo>
                  <a:pt x="2291" y="175"/>
                </a:lnTo>
                <a:lnTo>
                  <a:pt x="2292" y="175"/>
                </a:lnTo>
                <a:lnTo>
                  <a:pt x="2292" y="175"/>
                </a:lnTo>
                <a:lnTo>
                  <a:pt x="2294" y="175"/>
                </a:lnTo>
                <a:lnTo>
                  <a:pt x="2294" y="175"/>
                </a:lnTo>
                <a:lnTo>
                  <a:pt x="2296" y="175"/>
                </a:lnTo>
                <a:lnTo>
                  <a:pt x="2296" y="175"/>
                </a:lnTo>
                <a:lnTo>
                  <a:pt x="2297" y="175"/>
                </a:lnTo>
                <a:lnTo>
                  <a:pt x="2298" y="175"/>
                </a:lnTo>
                <a:lnTo>
                  <a:pt x="2299" y="175"/>
                </a:lnTo>
                <a:lnTo>
                  <a:pt x="2299" y="175"/>
                </a:lnTo>
                <a:lnTo>
                  <a:pt x="2300" y="0"/>
                </a:lnTo>
                <a:lnTo>
                  <a:pt x="2301" y="0"/>
                </a:lnTo>
                <a:lnTo>
                  <a:pt x="2301" y="0"/>
                </a:lnTo>
                <a:lnTo>
                  <a:pt x="2303" y="0"/>
                </a:lnTo>
                <a:lnTo>
                  <a:pt x="2303" y="0"/>
                </a:lnTo>
                <a:lnTo>
                  <a:pt x="2304" y="0"/>
                </a:lnTo>
                <a:lnTo>
                  <a:pt x="2305" y="0"/>
                </a:lnTo>
                <a:lnTo>
                  <a:pt x="2306" y="0"/>
                </a:lnTo>
                <a:lnTo>
                  <a:pt x="2307" y="0"/>
                </a:lnTo>
                <a:lnTo>
                  <a:pt x="2308" y="0"/>
                </a:lnTo>
                <a:lnTo>
                  <a:pt x="2308" y="0"/>
                </a:lnTo>
                <a:lnTo>
                  <a:pt x="2310" y="0"/>
                </a:lnTo>
                <a:lnTo>
                  <a:pt x="2310" y="0"/>
                </a:lnTo>
                <a:lnTo>
                  <a:pt x="2311" y="0"/>
                </a:lnTo>
                <a:lnTo>
                  <a:pt x="2311" y="0"/>
                </a:lnTo>
                <a:lnTo>
                  <a:pt x="2313" y="0"/>
                </a:lnTo>
                <a:lnTo>
                  <a:pt x="2314" y="0"/>
                </a:lnTo>
                <a:lnTo>
                  <a:pt x="2315" y="0"/>
                </a:lnTo>
                <a:lnTo>
                  <a:pt x="2315" y="0"/>
                </a:lnTo>
                <a:lnTo>
                  <a:pt x="2317" y="0"/>
                </a:lnTo>
                <a:lnTo>
                  <a:pt x="2317" y="0"/>
                </a:lnTo>
                <a:lnTo>
                  <a:pt x="2319" y="0"/>
                </a:lnTo>
                <a:lnTo>
                  <a:pt x="2319" y="0"/>
                </a:lnTo>
                <a:lnTo>
                  <a:pt x="2320" y="0"/>
                </a:lnTo>
                <a:lnTo>
                  <a:pt x="2320" y="0"/>
                </a:lnTo>
                <a:lnTo>
                  <a:pt x="2322" y="0"/>
                </a:lnTo>
                <a:lnTo>
                  <a:pt x="2323" y="0"/>
                </a:lnTo>
                <a:lnTo>
                  <a:pt x="2324" y="0"/>
                </a:lnTo>
                <a:lnTo>
                  <a:pt x="2324" y="0"/>
                </a:lnTo>
                <a:lnTo>
                  <a:pt x="2326" y="0"/>
                </a:lnTo>
                <a:lnTo>
                  <a:pt x="2326" y="0"/>
                </a:lnTo>
                <a:lnTo>
                  <a:pt x="2327" y="0"/>
                </a:lnTo>
                <a:lnTo>
                  <a:pt x="2328" y="0"/>
                </a:lnTo>
                <a:lnTo>
                  <a:pt x="2329" y="0"/>
                </a:lnTo>
                <a:lnTo>
                  <a:pt x="2329" y="0"/>
                </a:lnTo>
                <a:lnTo>
                  <a:pt x="2331" y="0"/>
                </a:lnTo>
                <a:lnTo>
                  <a:pt x="2331" y="0"/>
                </a:lnTo>
                <a:lnTo>
                  <a:pt x="2333" y="0"/>
                </a:lnTo>
                <a:lnTo>
                  <a:pt x="2333" y="0"/>
                </a:lnTo>
                <a:lnTo>
                  <a:pt x="2335" y="0"/>
                </a:lnTo>
                <a:lnTo>
                  <a:pt x="2335" y="0"/>
                </a:lnTo>
                <a:lnTo>
                  <a:pt x="2336" y="0"/>
                </a:lnTo>
                <a:lnTo>
                  <a:pt x="2337" y="0"/>
                </a:lnTo>
                <a:lnTo>
                  <a:pt x="2338" y="0"/>
                </a:lnTo>
                <a:lnTo>
                  <a:pt x="2338" y="0"/>
                </a:lnTo>
                <a:lnTo>
                  <a:pt x="2340" y="0"/>
                </a:lnTo>
                <a:lnTo>
                  <a:pt x="2340" y="0"/>
                </a:lnTo>
                <a:lnTo>
                  <a:pt x="2342" y="0"/>
                </a:lnTo>
                <a:lnTo>
                  <a:pt x="2342" y="0"/>
                </a:lnTo>
                <a:lnTo>
                  <a:pt x="2343" y="0"/>
                </a:lnTo>
                <a:lnTo>
                  <a:pt x="2344" y="0"/>
                </a:lnTo>
                <a:lnTo>
                  <a:pt x="2345" y="0"/>
                </a:lnTo>
                <a:lnTo>
                  <a:pt x="2346" y="0"/>
                </a:lnTo>
                <a:lnTo>
                  <a:pt x="2347" y="0"/>
                </a:lnTo>
                <a:lnTo>
                  <a:pt x="2347" y="0"/>
                </a:lnTo>
                <a:lnTo>
                  <a:pt x="2349" y="0"/>
                </a:lnTo>
                <a:lnTo>
                  <a:pt x="2349" y="0"/>
                </a:lnTo>
                <a:lnTo>
                  <a:pt x="2351" y="0"/>
                </a:lnTo>
                <a:lnTo>
                  <a:pt x="2351" y="0"/>
                </a:lnTo>
                <a:lnTo>
                  <a:pt x="2352" y="0"/>
                </a:lnTo>
                <a:lnTo>
                  <a:pt x="2353" y="0"/>
                </a:lnTo>
                <a:lnTo>
                  <a:pt x="2354" y="0"/>
                </a:lnTo>
                <a:lnTo>
                  <a:pt x="2355" y="0"/>
                </a:lnTo>
                <a:lnTo>
                  <a:pt x="2356" y="0"/>
                </a:lnTo>
                <a:lnTo>
                  <a:pt x="2356" y="0"/>
                </a:lnTo>
                <a:lnTo>
                  <a:pt x="2358" y="0"/>
                </a:lnTo>
                <a:lnTo>
                  <a:pt x="2358" y="0"/>
                </a:lnTo>
                <a:lnTo>
                  <a:pt x="2359" y="0"/>
                </a:lnTo>
                <a:lnTo>
                  <a:pt x="2360" y="0"/>
                </a:lnTo>
                <a:lnTo>
                  <a:pt x="2361" y="0"/>
                </a:lnTo>
                <a:lnTo>
                  <a:pt x="2362" y="0"/>
                </a:lnTo>
                <a:lnTo>
                  <a:pt x="2363" y="0"/>
                </a:lnTo>
                <a:lnTo>
                  <a:pt x="2363" y="0"/>
                </a:lnTo>
                <a:lnTo>
                  <a:pt x="2365" y="0"/>
                </a:lnTo>
                <a:lnTo>
                  <a:pt x="2365" y="0"/>
                </a:lnTo>
                <a:lnTo>
                  <a:pt x="2366" y="0"/>
                </a:lnTo>
                <a:lnTo>
                  <a:pt x="2367" y="0"/>
                </a:lnTo>
                <a:lnTo>
                  <a:pt x="2368" y="0"/>
                </a:lnTo>
                <a:lnTo>
                  <a:pt x="2369" y="0"/>
                </a:lnTo>
                <a:lnTo>
                  <a:pt x="2370" y="0"/>
                </a:lnTo>
                <a:lnTo>
                  <a:pt x="2370" y="0"/>
                </a:lnTo>
                <a:lnTo>
                  <a:pt x="2372" y="0"/>
                </a:lnTo>
                <a:lnTo>
                  <a:pt x="2372" y="0"/>
                </a:lnTo>
                <a:lnTo>
                  <a:pt x="2374" y="0"/>
                </a:lnTo>
                <a:lnTo>
                  <a:pt x="2374" y="0"/>
                </a:lnTo>
                <a:lnTo>
                  <a:pt x="2375" y="0"/>
                </a:lnTo>
                <a:lnTo>
                  <a:pt x="2376" y="0"/>
                </a:lnTo>
                <a:lnTo>
                  <a:pt x="2377" y="0"/>
                </a:lnTo>
                <a:lnTo>
                  <a:pt x="2378" y="0"/>
                </a:lnTo>
                <a:lnTo>
                  <a:pt x="2379" y="0"/>
                </a:lnTo>
                <a:lnTo>
                  <a:pt x="2379" y="0"/>
                </a:lnTo>
                <a:lnTo>
                  <a:pt x="2381" y="0"/>
                </a:lnTo>
                <a:lnTo>
                  <a:pt x="2381" y="0"/>
                </a:lnTo>
                <a:lnTo>
                  <a:pt x="2382" y="0"/>
                </a:lnTo>
                <a:lnTo>
                  <a:pt x="2382" y="0"/>
                </a:lnTo>
                <a:lnTo>
                  <a:pt x="2384" y="0"/>
                </a:lnTo>
                <a:lnTo>
                  <a:pt x="2385" y="0"/>
                </a:lnTo>
                <a:lnTo>
                  <a:pt x="2386" y="0"/>
                </a:lnTo>
                <a:lnTo>
                  <a:pt x="2386" y="0"/>
                </a:lnTo>
                <a:lnTo>
                  <a:pt x="2388" y="0"/>
                </a:lnTo>
                <a:lnTo>
                  <a:pt x="2388" y="0"/>
                </a:lnTo>
                <a:lnTo>
                  <a:pt x="2390" y="0"/>
                </a:lnTo>
                <a:lnTo>
                  <a:pt x="2390" y="0"/>
                </a:lnTo>
                <a:lnTo>
                  <a:pt x="2391" y="0"/>
                </a:lnTo>
                <a:lnTo>
                  <a:pt x="2391" y="0"/>
                </a:lnTo>
                <a:lnTo>
                  <a:pt x="2393" y="0"/>
                </a:lnTo>
                <a:lnTo>
                  <a:pt x="2394" y="0"/>
                </a:lnTo>
                <a:lnTo>
                  <a:pt x="2395" y="0"/>
                </a:lnTo>
                <a:lnTo>
                  <a:pt x="2395" y="0"/>
                </a:lnTo>
                <a:lnTo>
                  <a:pt x="2397" y="0"/>
                </a:lnTo>
                <a:lnTo>
                  <a:pt x="2397" y="0"/>
                </a:lnTo>
                <a:lnTo>
                  <a:pt x="2398" y="0"/>
                </a:lnTo>
                <a:lnTo>
                  <a:pt x="2399" y="0"/>
                </a:lnTo>
                <a:lnTo>
                  <a:pt x="2400" y="0"/>
                </a:lnTo>
                <a:lnTo>
                  <a:pt x="2400" y="0"/>
                </a:lnTo>
                <a:lnTo>
                  <a:pt x="2402" y="0"/>
                </a:lnTo>
                <a:lnTo>
                  <a:pt x="2402" y="0"/>
                </a:lnTo>
                <a:lnTo>
                  <a:pt x="2404" y="0"/>
                </a:lnTo>
                <a:lnTo>
                  <a:pt x="2404" y="0"/>
                </a:lnTo>
                <a:lnTo>
                  <a:pt x="2406" y="0"/>
                </a:lnTo>
                <a:lnTo>
                  <a:pt x="2406" y="0"/>
                </a:lnTo>
                <a:lnTo>
                  <a:pt x="2407" y="0"/>
                </a:lnTo>
                <a:lnTo>
                  <a:pt x="2408" y="0"/>
                </a:lnTo>
                <a:lnTo>
                  <a:pt x="2409" y="0"/>
                </a:lnTo>
                <a:lnTo>
                  <a:pt x="2409" y="0"/>
                </a:lnTo>
                <a:lnTo>
                  <a:pt x="2411" y="0"/>
                </a:lnTo>
                <a:lnTo>
                  <a:pt x="2411" y="0"/>
                </a:lnTo>
                <a:lnTo>
                  <a:pt x="2413" y="0"/>
                </a:lnTo>
                <a:lnTo>
                  <a:pt x="2413" y="0"/>
                </a:lnTo>
                <a:lnTo>
                  <a:pt x="2414" y="0"/>
                </a:lnTo>
                <a:lnTo>
                  <a:pt x="2415" y="0"/>
                </a:lnTo>
                <a:lnTo>
                  <a:pt x="2416" y="0"/>
                </a:lnTo>
                <a:lnTo>
                  <a:pt x="2417" y="0"/>
                </a:lnTo>
                <a:lnTo>
                  <a:pt x="2418" y="0"/>
                </a:lnTo>
                <a:lnTo>
                  <a:pt x="2418" y="0"/>
                </a:lnTo>
                <a:lnTo>
                  <a:pt x="2420" y="0"/>
                </a:lnTo>
                <a:lnTo>
                  <a:pt x="2420" y="0"/>
                </a:lnTo>
                <a:lnTo>
                  <a:pt x="2421" y="0"/>
                </a:lnTo>
                <a:lnTo>
                  <a:pt x="2422" y="0"/>
                </a:lnTo>
                <a:lnTo>
                  <a:pt x="2423" y="0"/>
                </a:lnTo>
                <a:lnTo>
                  <a:pt x="2424" y="0"/>
                </a:lnTo>
                <a:lnTo>
                  <a:pt x="2425" y="0"/>
                </a:lnTo>
                <a:lnTo>
                  <a:pt x="2425" y="0"/>
                </a:lnTo>
                <a:lnTo>
                  <a:pt x="2427" y="0"/>
                </a:lnTo>
                <a:lnTo>
                  <a:pt x="2427" y="0"/>
                </a:lnTo>
                <a:lnTo>
                  <a:pt x="2429" y="0"/>
                </a:lnTo>
                <a:lnTo>
                  <a:pt x="2429" y="0"/>
                </a:lnTo>
                <a:lnTo>
                  <a:pt x="2430" y="0"/>
                </a:lnTo>
                <a:lnTo>
                  <a:pt x="2431" y="0"/>
                </a:lnTo>
                <a:lnTo>
                  <a:pt x="2432" y="0"/>
                </a:lnTo>
                <a:lnTo>
                  <a:pt x="2433" y="0"/>
                </a:lnTo>
                <a:lnTo>
                  <a:pt x="2434" y="0"/>
                </a:lnTo>
                <a:lnTo>
                  <a:pt x="2434" y="0"/>
                </a:lnTo>
                <a:lnTo>
                  <a:pt x="2436" y="0"/>
                </a:lnTo>
                <a:lnTo>
                  <a:pt x="2436" y="0"/>
                </a:lnTo>
                <a:lnTo>
                  <a:pt x="2437" y="0"/>
                </a:lnTo>
                <a:lnTo>
                  <a:pt x="2438" y="0"/>
                </a:lnTo>
                <a:lnTo>
                  <a:pt x="2439" y="0"/>
                </a:lnTo>
                <a:lnTo>
                  <a:pt x="2440" y="0"/>
                </a:lnTo>
                <a:lnTo>
                  <a:pt x="2441" y="0"/>
                </a:lnTo>
                <a:lnTo>
                  <a:pt x="2441" y="0"/>
                </a:lnTo>
                <a:lnTo>
                  <a:pt x="2443" y="0"/>
                </a:lnTo>
                <a:lnTo>
                  <a:pt x="2443" y="0"/>
                </a:lnTo>
                <a:lnTo>
                  <a:pt x="2445" y="0"/>
                </a:lnTo>
                <a:lnTo>
                  <a:pt x="2445" y="0"/>
                </a:lnTo>
                <a:lnTo>
                  <a:pt x="2446" y="0"/>
                </a:lnTo>
                <a:lnTo>
                  <a:pt x="2447" y="0"/>
                </a:lnTo>
                <a:lnTo>
                  <a:pt x="2448" y="0"/>
                </a:lnTo>
                <a:lnTo>
                  <a:pt x="2449" y="0"/>
                </a:lnTo>
                <a:lnTo>
                  <a:pt x="2450" y="0"/>
                </a:lnTo>
                <a:lnTo>
                  <a:pt x="2450" y="0"/>
                </a:lnTo>
                <a:lnTo>
                  <a:pt x="2452" y="0"/>
                </a:lnTo>
                <a:lnTo>
                  <a:pt x="2452" y="0"/>
                </a:lnTo>
                <a:lnTo>
                  <a:pt x="2453" y="0"/>
                </a:lnTo>
                <a:lnTo>
                  <a:pt x="2453" y="0"/>
                </a:lnTo>
                <a:lnTo>
                  <a:pt x="2455" y="0"/>
                </a:lnTo>
                <a:lnTo>
                  <a:pt x="2456" y="0"/>
                </a:lnTo>
                <a:lnTo>
                  <a:pt x="2457" y="0"/>
                </a:lnTo>
                <a:lnTo>
                  <a:pt x="2457" y="0"/>
                </a:lnTo>
                <a:lnTo>
                  <a:pt x="2459" y="0"/>
                </a:lnTo>
                <a:lnTo>
                  <a:pt x="2459" y="0"/>
                </a:lnTo>
                <a:lnTo>
                  <a:pt x="2461" y="0"/>
                </a:lnTo>
                <a:lnTo>
                  <a:pt x="2461" y="0"/>
                </a:lnTo>
                <a:lnTo>
                  <a:pt x="2462" y="0"/>
                </a:lnTo>
                <a:lnTo>
                  <a:pt x="2462" y="0"/>
                </a:lnTo>
                <a:lnTo>
                  <a:pt x="2464" y="0"/>
                </a:lnTo>
                <a:lnTo>
                  <a:pt x="2465" y="0"/>
                </a:lnTo>
                <a:lnTo>
                  <a:pt x="2466" y="0"/>
                </a:lnTo>
                <a:lnTo>
                  <a:pt x="2466" y="0"/>
                </a:lnTo>
                <a:lnTo>
                  <a:pt x="2468" y="0"/>
                </a:lnTo>
                <a:lnTo>
                  <a:pt x="2468" y="0"/>
                </a:lnTo>
                <a:lnTo>
                  <a:pt x="2469" y="0"/>
                </a:lnTo>
                <a:lnTo>
                  <a:pt x="2470" y="0"/>
                </a:lnTo>
                <a:lnTo>
                  <a:pt x="2471" y="0"/>
                </a:lnTo>
                <a:lnTo>
                  <a:pt x="2471" y="0"/>
                </a:lnTo>
                <a:lnTo>
                  <a:pt x="2473" y="0"/>
                </a:lnTo>
                <a:lnTo>
                  <a:pt x="2473" y="0"/>
                </a:lnTo>
                <a:lnTo>
                  <a:pt x="2475" y="0"/>
                </a:lnTo>
                <a:lnTo>
                  <a:pt x="2475" y="0"/>
                </a:lnTo>
                <a:lnTo>
                  <a:pt x="2477" y="0"/>
                </a:lnTo>
                <a:lnTo>
                  <a:pt x="2477" y="0"/>
                </a:lnTo>
                <a:lnTo>
                  <a:pt x="2478" y="0"/>
                </a:lnTo>
                <a:lnTo>
                  <a:pt x="2479" y="0"/>
                </a:lnTo>
                <a:lnTo>
                  <a:pt x="2480" y="0"/>
                </a:lnTo>
                <a:lnTo>
                  <a:pt x="2480" y="0"/>
                </a:lnTo>
                <a:lnTo>
                  <a:pt x="2482" y="0"/>
                </a:lnTo>
                <a:lnTo>
                  <a:pt x="2482" y="0"/>
                </a:lnTo>
                <a:lnTo>
                  <a:pt x="2484" y="0"/>
                </a:lnTo>
                <a:lnTo>
                  <a:pt x="2484" y="0"/>
                </a:lnTo>
                <a:lnTo>
                  <a:pt x="2485" y="0"/>
                </a:lnTo>
                <a:lnTo>
                  <a:pt x="2486" y="0"/>
                </a:lnTo>
                <a:lnTo>
                  <a:pt x="2487" y="0"/>
                </a:lnTo>
                <a:lnTo>
                  <a:pt x="2488" y="0"/>
                </a:lnTo>
                <a:lnTo>
                  <a:pt x="2489" y="0"/>
                </a:lnTo>
                <a:lnTo>
                  <a:pt x="2489" y="0"/>
                </a:lnTo>
                <a:lnTo>
                  <a:pt x="2491" y="0"/>
                </a:lnTo>
                <a:lnTo>
                  <a:pt x="2491" y="0"/>
                </a:lnTo>
                <a:lnTo>
                  <a:pt x="2492" y="0"/>
                </a:lnTo>
                <a:lnTo>
                  <a:pt x="2493" y="0"/>
                </a:lnTo>
                <a:lnTo>
                  <a:pt x="2494" y="0"/>
                </a:lnTo>
                <a:lnTo>
                  <a:pt x="2495" y="0"/>
                </a:lnTo>
                <a:lnTo>
                  <a:pt x="2496" y="0"/>
                </a:lnTo>
                <a:lnTo>
                  <a:pt x="2496" y="0"/>
                </a:lnTo>
                <a:lnTo>
                  <a:pt x="2498" y="0"/>
                </a:lnTo>
                <a:lnTo>
                  <a:pt x="2498" y="0"/>
                </a:lnTo>
                <a:lnTo>
                  <a:pt x="2500" y="0"/>
                </a:lnTo>
                <a:lnTo>
                  <a:pt x="2500" y="0"/>
                </a:lnTo>
                <a:lnTo>
                  <a:pt x="2501" y="0"/>
                </a:lnTo>
                <a:lnTo>
                  <a:pt x="2502" y="0"/>
                </a:lnTo>
                <a:lnTo>
                  <a:pt x="2503" y="0"/>
                </a:lnTo>
                <a:lnTo>
                  <a:pt x="2504" y="0"/>
                </a:lnTo>
                <a:lnTo>
                  <a:pt x="2505" y="0"/>
                </a:lnTo>
                <a:lnTo>
                  <a:pt x="2505" y="0"/>
                </a:lnTo>
                <a:lnTo>
                  <a:pt x="2507" y="0"/>
                </a:lnTo>
                <a:lnTo>
                  <a:pt x="2507" y="0"/>
                </a:lnTo>
                <a:lnTo>
                  <a:pt x="2508" y="0"/>
                </a:lnTo>
                <a:lnTo>
                  <a:pt x="2508" y="0"/>
                </a:lnTo>
                <a:lnTo>
                  <a:pt x="2510" y="0"/>
                </a:lnTo>
                <a:lnTo>
                  <a:pt x="2511" y="0"/>
                </a:lnTo>
                <a:lnTo>
                  <a:pt x="2512" y="0"/>
                </a:lnTo>
                <a:lnTo>
                  <a:pt x="2512" y="0"/>
                </a:lnTo>
                <a:lnTo>
                  <a:pt x="2514" y="0"/>
                </a:lnTo>
                <a:lnTo>
                  <a:pt x="2514" y="0"/>
                </a:lnTo>
                <a:lnTo>
                  <a:pt x="2516" y="0"/>
                </a:lnTo>
                <a:lnTo>
                  <a:pt x="2516" y="0"/>
                </a:lnTo>
                <a:lnTo>
                  <a:pt x="2517" y="0"/>
                </a:lnTo>
                <a:lnTo>
                  <a:pt x="2517" y="0"/>
                </a:lnTo>
                <a:lnTo>
                  <a:pt x="2519" y="0"/>
                </a:lnTo>
                <a:lnTo>
                  <a:pt x="2520" y="0"/>
                </a:lnTo>
                <a:lnTo>
                  <a:pt x="2521" y="0"/>
                </a:lnTo>
                <a:lnTo>
                  <a:pt x="2521" y="0"/>
                </a:lnTo>
                <a:lnTo>
                  <a:pt x="2523" y="0"/>
                </a:lnTo>
                <a:lnTo>
                  <a:pt x="2523" y="0"/>
                </a:lnTo>
                <a:lnTo>
                  <a:pt x="2524" y="0"/>
                </a:lnTo>
                <a:lnTo>
                  <a:pt x="2525" y="0"/>
                </a:lnTo>
                <a:lnTo>
                  <a:pt x="2526" y="0"/>
                </a:lnTo>
                <a:lnTo>
                  <a:pt x="2526" y="0"/>
                </a:lnTo>
                <a:lnTo>
                  <a:pt x="2528" y="0"/>
                </a:lnTo>
                <a:lnTo>
                  <a:pt x="2528" y="0"/>
                </a:lnTo>
                <a:lnTo>
                  <a:pt x="2530" y="0"/>
                </a:lnTo>
                <a:lnTo>
                  <a:pt x="2530" y="0"/>
                </a:lnTo>
                <a:lnTo>
                  <a:pt x="2532" y="0"/>
                </a:lnTo>
                <a:lnTo>
                  <a:pt x="2532" y="0"/>
                </a:lnTo>
                <a:lnTo>
                  <a:pt x="2533" y="0"/>
                </a:lnTo>
                <a:lnTo>
                  <a:pt x="2534" y="0"/>
                </a:lnTo>
                <a:lnTo>
                  <a:pt x="2535" y="0"/>
                </a:lnTo>
                <a:lnTo>
                  <a:pt x="2535" y="0"/>
                </a:lnTo>
                <a:lnTo>
                  <a:pt x="2537" y="0"/>
                </a:lnTo>
                <a:lnTo>
                  <a:pt x="2537" y="0"/>
                </a:lnTo>
                <a:lnTo>
                  <a:pt x="2539" y="0"/>
                </a:lnTo>
                <a:lnTo>
                  <a:pt x="2539" y="0"/>
                </a:lnTo>
                <a:lnTo>
                  <a:pt x="2540" y="0"/>
                </a:lnTo>
                <a:lnTo>
                  <a:pt x="2541" y="0"/>
                </a:lnTo>
                <a:lnTo>
                  <a:pt x="2542" y="0"/>
                </a:lnTo>
                <a:lnTo>
                  <a:pt x="2543" y="0"/>
                </a:lnTo>
                <a:lnTo>
                  <a:pt x="2544" y="0"/>
                </a:lnTo>
                <a:lnTo>
                  <a:pt x="2544" y="0"/>
                </a:lnTo>
                <a:lnTo>
                  <a:pt x="2546" y="0"/>
                </a:lnTo>
                <a:lnTo>
                  <a:pt x="2546" y="0"/>
                </a:lnTo>
                <a:lnTo>
                  <a:pt x="2547" y="0"/>
                </a:lnTo>
                <a:lnTo>
                  <a:pt x="2548" y="0"/>
                </a:lnTo>
                <a:lnTo>
                  <a:pt x="2549" y="0"/>
                </a:lnTo>
                <a:lnTo>
                  <a:pt x="2550" y="0"/>
                </a:lnTo>
                <a:lnTo>
                  <a:pt x="2551" y="0"/>
                </a:lnTo>
                <a:lnTo>
                  <a:pt x="2551" y="0"/>
                </a:lnTo>
                <a:lnTo>
                  <a:pt x="2553" y="0"/>
                </a:lnTo>
                <a:lnTo>
                  <a:pt x="2553" y="0"/>
                </a:lnTo>
                <a:lnTo>
                  <a:pt x="2555" y="0"/>
                </a:lnTo>
                <a:lnTo>
                  <a:pt x="2555" y="0"/>
                </a:lnTo>
                <a:lnTo>
                  <a:pt x="2556" y="0"/>
                </a:lnTo>
                <a:lnTo>
                  <a:pt x="2557" y="0"/>
                </a:lnTo>
                <a:lnTo>
                  <a:pt x="2558" y="0"/>
                </a:lnTo>
                <a:lnTo>
                  <a:pt x="2559" y="0"/>
                </a:lnTo>
                <a:lnTo>
                  <a:pt x="2560" y="0"/>
                </a:lnTo>
                <a:lnTo>
                  <a:pt x="2560" y="0"/>
                </a:lnTo>
                <a:lnTo>
                  <a:pt x="2562" y="0"/>
                </a:lnTo>
                <a:lnTo>
                  <a:pt x="2562" y="0"/>
                </a:lnTo>
                <a:lnTo>
                  <a:pt x="2563" y="0"/>
                </a:lnTo>
                <a:lnTo>
                  <a:pt x="2564" y="0"/>
                </a:lnTo>
                <a:lnTo>
                  <a:pt x="2565" y="0"/>
                </a:lnTo>
                <a:lnTo>
                  <a:pt x="2566" y="0"/>
                </a:lnTo>
                <a:lnTo>
                  <a:pt x="2567" y="0"/>
                </a:lnTo>
                <a:lnTo>
                  <a:pt x="2567" y="0"/>
                </a:lnTo>
                <a:lnTo>
                  <a:pt x="2569" y="0"/>
                </a:lnTo>
                <a:lnTo>
                  <a:pt x="2569" y="0"/>
                </a:lnTo>
                <a:lnTo>
                  <a:pt x="2571" y="0"/>
                </a:lnTo>
                <a:lnTo>
                  <a:pt x="2571" y="0"/>
                </a:lnTo>
                <a:lnTo>
                  <a:pt x="2572" y="0"/>
                </a:lnTo>
                <a:lnTo>
                  <a:pt x="2573" y="0"/>
                </a:lnTo>
                <a:lnTo>
                  <a:pt x="2574" y="0"/>
                </a:lnTo>
                <a:lnTo>
                  <a:pt x="2575" y="0"/>
                </a:lnTo>
                <a:lnTo>
                  <a:pt x="2576" y="0"/>
                </a:lnTo>
                <a:lnTo>
                  <a:pt x="2576" y="0"/>
                </a:lnTo>
                <a:lnTo>
                  <a:pt x="2578" y="0"/>
                </a:lnTo>
                <a:lnTo>
                  <a:pt x="2578" y="0"/>
                </a:lnTo>
                <a:lnTo>
                  <a:pt x="2579" y="0"/>
                </a:lnTo>
                <a:lnTo>
                  <a:pt x="2579" y="0"/>
                </a:lnTo>
                <a:lnTo>
                  <a:pt x="2581" y="0"/>
                </a:lnTo>
                <a:lnTo>
                  <a:pt x="2582" y="0"/>
                </a:lnTo>
                <a:lnTo>
                  <a:pt x="2583" y="0"/>
                </a:lnTo>
                <a:lnTo>
                  <a:pt x="2583" y="0"/>
                </a:lnTo>
                <a:lnTo>
                  <a:pt x="2585" y="0"/>
                </a:lnTo>
                <a:lnTo>
                  <a:pt x="2585" y="0"/>
                </a:lnTo>
                <a:lnTo>
                  <a:pt x="2587" y="0"/>
                </a:lnTo>
                <a:lnTo>
                  <a:pt x="2587" y="0"/>
                </a:lnTo>
                <a:lnTo>
                  <a:pt x="2588" y="0"/>
                </a:lnTo>
                <a:lnTo>
                  <a:pt x="2588" y="0"/>
                </a:lnTo>
                <a:lnTo>
                  <a:pt x="2590" y="0"/>
                </a:lnTo>
                <a:lnTo>
                  <a:pt x="2591" y="0"/>
                </a:lnTo>
                <a:lnTo>
                  <a:pt x="2592" y="0"/>
                </a:lnTo>
                <a:lnTo>
                  <a:pt x="2592" y="0"/>
                </a:lnTo>
                <a:lnTo>
                  <a:pt x="2594" y="0"/>
                </a:lnTo>
                <a:lnTo>
                  <a:pt x="2594" y="0"/>
                </a:lnTo>
                <a:lnTo>
                  <a:pt x="2595" y="0"/>
                </a:lnTo>
                <a:lnTo>
                  <a:pt x="2596" y="0"/>
                </a:lnTo>
                <a:lnTo>
                  <a:pt x="2597" y="0"/>
                </a:lnTo>
                <a:lnTo>
                  <a:pt x="2597" y="0"/>
                </a:lnTo>
                <a:lnTo>
                  <a:pt x="2599" y="0"/>
                </a:lnTo>
                <a:lnTo>
                  <a:pt x="2599" y="0"/>
                </a:lnTo>
                <a:lnTo>
                  <a:pt x="2601" y="0"/>
                </a:lnTo>
                <a:lnTo>
                  <a:pt x="2601" y="0"/>
                </a:lnTo>
                <a:lnTo>
                  <a:pt x="2603" y="0"/>
                </a:lnTo>
                <a:lnTo>
                  <a:pt x="2603" y="0"/>
                </a:lnTo>
                <a:lnTo>
                  <a:pt x="2604" y="0"/>
                </a:lnTo>
                <a:lnTo>
                  <a:pt x="2605" y="0"/>
                </a:lnTo>
                <a:lnTo>
                  <a:pt x="2606" y="0"/>
                </a:lnTo>
                <a:lnTo>
                  <a:pt x="2606" y="0"/>
                </a:lnTo>
                <a:lnTo>
                  <a:pt x="2608" y="0"/>
                </a:lnTo>
                <a:lnTo>
                  <a:pt x="2608" y="0"/>
                </a:lnTo>
                <a:lnTo>
                  <a:pt x="2610" y="0"/>
                </a:lnTo>
                <a:lnTo>
                  <a:pt x="2610" y="0"/>
                </a:lnTo>
                <a:lnTo>
                  <a:pt x="2611" y="0"/>
                </a:lnTo>
                <a:lnTo>
                  <a:pt x="2612" y="0"/>
                </a:lnTo>
                <a:lnTo>
                  <a:pt x="2613" y="0"/>
                </a:lnTo>
                <a:lnTo>
                  <a:pt x="2614" y="0"/>
                </a:lnTo>
                <a:lnTo>
                  <a:pt x="2615" y="0"/>
                </a:lnTo>
                <a:lnTo>
                  <a:pt x="2615" y="0"/>
                </a:lnTo>
                <a:lnTo>
                  <a:pt x="2617" y="0"/>
                </a:lnTo>
                <a:lnTo>
                  <a:pt x="2617" y="0"/>
                </a:lnTo>
                <a:lnTo>
                  <a:pt x="2618" y="0"/>
                </a:lnTo>
                <a:lnTo>
                  <a:pt x="2619" y="0"/>
                </a:lnTo>
                <a:lnTo>
                  <a:pt x="2620" y="0"/>
                </a:lnTo>
                <a:lnTo>
                  <a:pt x="2621" y="0"/>
                </a:lnTo>
                <a:lnTo>
                  <a:pt x="2622" y="0"/>
                </a:lnTo>
                <a:lnTo>
                  <a:pt x="2622" y="0"/>
                </a:lnTo>
                <a:lnTo>
                  <a:pt x="2624" y="0"/>
                </a:lnTo>
                <a:lnTo>
                  <a:pt x="2624" y="0"/>
                </a:lnTo>
                <a:lnTo>
                  <a:pt x="2626" y="0"/>
                </a:lnTo>
                <a:lnTo>
                  <a:pt x="2626" y="0"/>
                </a:lnTo>
                <a:lnTo>
                  <a:pt x="2627" y="0"/>
                </a:lnTo>
                <a:lnTo>
                  <a:pt x="2628" y="0"/>
                </a:lnTo>
                <a:lnTo>
                  <a:pt x="2629" y="0"/>
                </a:lnTo>
                <a:lnTo>
                  <a:pt x="2630" y="0"/>
                </a:lnTo>
                <a:lnTo>
                  <a:pt x="2631" y="0"/>
                </a:lnTo>
                <a:lnTo>
                  <a:pt x="2631" y="0"/>
                </a:lnTo>
                <a:lnTo>
                  <a:pt x="2633" y="0"/>
                </a:lnTo>
                <a:lnTo>
                  <a:pt x="2633" y="0"/>
                </a:lnTo>
                <a:lnTo>
                  <a:pt x="2634" y="0"/>
                </a:lnTo>
                <a:lnTo>
                  <a:pt x="2635" y="0"/>
                </a:lnTo>
                <a:lnTo>
                  <a:pt x="2636" y="0"/>
                </a:lnTo>
                <a:lnTo>
                  <a:pt x="2637" y="0"/>
                </a:lnTo>
                <a:lnTo>
                  <a:pt x="2638" y="0"/>
                </a:lnTo>
                <a:lnTo>
                  <a:pt x="2638" y="0"/>
                </a:lnTo>
                <a:lnTo>
                  <a:pt x="2640" y="0"/>
                </a:lnTo>
                <a:lnTo>
                  <a:pt x="2640" y="0"/>
                </a:lnTo>
                <a:lnTo>
                  <a:pt x="2642" y="0"/>
                </a:lnTo>
                <a:lnTo>
                  <a:pt x="2642" y="0"/>
                </a:lnTo>
                <a:lnTo>
                  <a:pt x="2643" y="0"/>
                </a:lnTo>
                <a:lnTo>
                  <a:pt x="2644" y="0"/>
                </a:lnTo>
                <a:lnTo>
                  <a:pt x="2645" y="0"/>
                </a:lnTo>
                <a:lnTo>
                  <a:pt x="2646" y="0"/>
                </a:lnTo>
                <a:lnTo>
                  <a:pt x="2647" y="0"/>
                </a:lnTo>
                <a:lnTo>
                  <a:pt x="2647" y="0"/>
                </a:lnTo>
                <a:lnTo>
                  <a:pt x="2649" y="0"/>
                </a:lnTo>
                <a:lnTo>
                  <a:pt x="2649" y="0"/>
                </a:lnTo>
                <a:lnTo>
                  <a:pt x="2650" y="0"/>
                </a:lnTo>
                <a:lnTo>
                  <a:pt x="2650" y="0"/>
                </a:lnTo>
                <a:lnTo>
                  <a:pt x="2652" y="0"/>
                </a:lnTo>
                <a:lnTo>
                  <a:pt x="2653" y="0"/>
                </a:lnTo>
                <a:lnTo>
                  <a:pt x="2654" y="0"/>
                </a:lnTo>
                <a:lnTo>
                  <a:pt x="2654" y="0"/>
                </a:lnTo>
                <a:lnTo>
                  <a:pt x="2656" y="0"/>
                </a:lnTo>
                <a:lnTo>
                  <a:pt x="2656" y="0"/>
                </a:lnTo>
                <a:lnTo>
                  <a:pt x="2658" y="0"/>
                </a:lnTo>
                <a:lnTo>
                  <a:pt x="2658" y="0"/>
                </a:lnTo>
                <a:lnTo>
                  <a:pt x="2659" y="0"/>
                </a:lnTo>
                <a:lnTo>
                  <a:pt x="2659" y="0"/>
                </a:lnTo>
                <a:lnTo>
                  <a:pt x="2661" y="0"/>
                </a:lnTo>
                <a:lnTo>
                  <a:pt x="2662" y="0"/>
                </a:lnTo>
                <a:lnTo>
                  <a:pt x="2663" y="0"/>
                </a:lnTo>
                <a:lnTo>
                  <a:pt x="2663" y="0"/>
                </a:lnTo>
                <a:lnTo>
                  <a:pt x="2665" y="0"/>
                </a:lnTo>
                <a:lnTo>
                  <a:pt x="2665" y="0"/>
                </a:lnTo>
                <a:lnTo>
                  <a:pt x="2666" y="0"/>
                </a:lnTo>
                <a:lnTo>
                  <a:pt x="2667" y="0"/>
                </a:lnTo>
                <a:lnTo>
                  <a:pt x="2668" y="0"/>
                </a:lnTo>
                <a:lnTo>
                  <a:pt x="2668" y="0"/>
                </a:lnTo>
                <a:lnTo>
                  <a:pt x="2670" y="0"/>
                </a:lnTo>
                <a:lnTo>
                  <a:pt x="2670" y="0"/>
                </a:lnTo>
                <a:lnTo>
                  <a:pt x="2672" y="0"/>
                </a:lnTo>
                <a:lnTo>
                  <a:pt x="2672" y="0"/>
                </a:lnTo>
                <a:lnTo>
                  <a:pt x="2673" y="0"/>
                </a:lnTo>
                <a:lnTo>
                  <a:pt x="2674" y="0"/>
                </a:lnTo>
                <a:lnTo>
                  <a:pt x="2675" y="0"/>
                </a:lnTo>
                <a:lnTo>
                  <a:pt x="2676" y="0"/>
                </a:lnTo>
                <a:lnTo>
                  <a:pt x="2677" y="0"/>
                </a:lnTo>
                <a:lnTo>
                  <a:pt x="2677" y="0"/>
                </a:lnTo>
                <a:lnTo>
                  <a:pt x="2679" y="0"/>
                </a:lnTo>
                <a:lnTo>
                  <a:pt x="2679" y="0"/>
                </a:lnTo>
                <a:lnTo>
                  <a:pt x="2681" y="0"/>
                </a:lnTo>
                <a:lnTo>
                  <a:pt x="2681" y="0"/>
                </a:lnTo>
                <a:lnTo>
                  <a:pt x="2682" y="0"/>
                </a:lnTo>
                <a:lnTo>
                  <a:pt x="2683" y="0"/>
                </a:lnTo>
                <a:lnTo>
                  <a:pt x="2684" y="0"/>
                </a:lnTo>
                <a:lnTo>
                  <a:pt x="2685" y="0"/>
                </a:lnTo>
                <a:lnTo>
                  <a:pt x="2686" y="0"/>
                </a:lnTo>
                <a:lnTo>
                  <a:pt x="2686" y="0"/>
                </a:lnTo>
                <a:lnTo>
                  <a:pt x="2688" y="0"/>
                </a:lnTo>
                <a:lnTo>
                  <a:pt x="2688" y="0"/>
                </a:lnTo>
                <a:lnTo>
                  <a:pt x="2689" y="0"/>
                </a:lnTo>
                <a:lnTo>
                  <a:pt x="2690" y="0"/>
                </a:lnTo>
                <a:lnTo>
                  <a:pt x="2691" y="0"/>
                </a:lnTo>
                <a:lnTo>
                  <a:pt x="2692" y="0"/>
                </a:lnTo>
                <a:lnTo>
                  <a:pt x="2693" y="0"/>
                </a:lnTo>
                <a:lnTo>
                  <a:pt x="2693" y="0"/>
                </a:lnTo>
                <a:lnTo>
                  <a:pt x="2695" y="0"/>
                </a:lnTo>
                <a:lnTo>
                  <a:pt x="2695" y="0"/>
                </a:lnTo>
                <a:lnTo>
                  <a:pt x="2697" y="0"/>
                </a:lnTo>
                <a:lnTo>
                  <a:pt x="2697" y="0"/>
                </a:lnTo>
                <a:lnTo>
                  <a:pt x="2698" y="0"/>
                </a:lnTo>
                <a:lnTo>
                  <a:pt x="2699" y="0"/>
                </a:lnTo>
                <a:lnTo>
                  <a:pt x="2700" y="0"/>
                </a:lnTo>
                <a:lnTo>
                  <a:pt x="2701" y="0"/>
                </a:lnTo>
                <a:lnTo>
                  <a:pt x="2702" y="0"/>
                </a:lnTo>
                <a:lnTo>
                  <a:pt x="2702" y="0"/>
                </a:lnTo>
                <a:lnTo>
                  <a:pt x="2704" y="0"/>
                </a:lnTo>
                <a:lnTo>
                  <a:pt x="2704" y="0"/>
                </a:lnTo>
                <a:lnTo>
                  <a:pt x="2705" y="0"/>
                </a:lnTo>
                <a:lnTo>
                  <a:pt x="2705" y="0"/>
                </a:lnTo>
                <a:lnTo>
                  <a:pt x="2707" y="0"/>
                </a:lnTo>
                <a:lnTo>
                  <a:pt x="2708" y="0"/>
                </a:lnTo>
                <a:lnTo>
                  <a:pt x="2709" y="0"/>
                </a:lnTo>
                <a:lnTo>
                  <a:pt x="2709" y="0"/>
                </a:lnTo>
                <a:lnTo>
                  <a:pt x="2711" y="0"/>
                </a:lnTo>
                <a:lnTo>
                  <a:pt x="2711" y="0"/>
                </a:lnTo>
                <a:lnTo>
                  <a:pt x="2713" y="0"/>
                </a:lnTo>
                <a:lnTo>
                  <a:pt x="2713" y="0"/>
                </a:lnTo>
                <a:lnTo>
                  <a:pt x="2714" y="0"/>
                </a:lnTo>
                <a:lnTo>
                  <a:pt x="2714" y="0"/>
                </a:lnTo>
                <a:lnTo>
                  <a:pt x="2716" y="0"/>
                </a:lnTo>
                <a:lnTo>
                  <a:pt x="2717" y="0"/>
                </a:lnTo>
                <a:lnTo>
                  <a:pt x="2718" y="0"/>
                </a:lnTo>
                <a:lnTo>
                  <a:pt x="2718" y="0"/>
                </a:lnTo>
                <a:lnTo>
                  <a:pt x="2720" y="0"/>
                </a:lnTo>
                <a:lnTo>
                  <a:pt x="2720" y="0"/>
                </a:lnTo>
                <a:lnTo>
                  <a:pt x="2721" y="0"/>
                </a:lnTo>
                <a:lnTo>
                  <a:pt x="2722" y="0"/>
                </a:lnTo>
                <a:lnTo>
                  <a:pt x="2723" y="0"/>
                </a:lnTo>
                <a:lnTo>
                  <a:pt x="2723" y="0"/>
                </a:lnTo>
                <a:lnTo>
                  <a:pt x="2725" y="0"/>
                </a:lnTo>
                <a:lnTo>
                  <a:pt x="2725" y="0"/>
                </a:lnTo>
                <a:lnTo>
                  <a:pt x="2727" y="0"/>
                </a:lnTo>
                <a:lnTo>
                  <a:pt x="2727" y="0"/>
                </a:lnTo>
                <a:lnTo>
                  <a:pt x="2728" y="0"/>
                </a:lnTo>
                <a:lnTo>
                  <a:pt x="2729" y="0"/>
                </a:lnTo>
                <a:lnTo>
                  <a:pt x="2730" y="0"/>
                </a:lnTo>
                <a:lnTo>
                  <a:pt x="2731" y="0"/>
                </a:lnTo>
                <a:lnTo>
                  <a:pt x="2732" y="0"/>
                </a:lnTo>
                <a:lnTo>
                  <a:pt x="2732" y="0"/>
                </a:lnTo>
                <a:lnTo>
                  <a:pt x="2734" y="0"/>
                </a:lnTo>
                <a:lnTo>
                  <a:pt x="2734" y="0"/>
                </a:lnTo>
                <a:lnTo>
                  <a:pt x="2736" y="0"/>
                </a:lnTo>
                <a:lnTo>
                  <a:pt x="2736" y="0"/>
                </a:lnTo>
                <a:lnTo>
                  <a:pt x="2737" y="0"/>
                </a:lnTo>
                <a:lnTo>
                  <a:pt x="2738" y="0"/>
                </a:lnTo>
                <a:lnTo>
                  <a:pt x="2739" y="0"/>
                </a:lnTo>
                <a:lnTo>
                  <a:pt x="2740" y="0"/>
                </a:lnTo>
                <a:lnTo>
                  <a:pt x="2741" y="0"/>
                </a:lnTo>
                <a:lnTo>
                  <a:pt x="2741" y="0"/>
                </a:lnTo>
                <a:lnTo>
                  <a:pt x="2743" y="0"/>
                </a:lnTo>
                <a:lnTo>
                  <a:pt x="2743" y="0"/>
                </a:lnTo>
                <a:lnTo>
                  <a:pt x="2744" y="0"/>
                </a:lnTo>
                <a:lnTo>
                  <a:pt x="2745" y="0"/>
                </a:lnTo>
                <a:lnTo>
                  <a:pt x="2746" y="0"/>
                </a:lnTo>
                <a:lnTo>
                  <a:pt x="2747" y="0"/>
                </a:lnTo>
                <a:lnTo>
                  <a:pt x="2748" y="0"/>
                </a:lnTo>
                <a:lnTo>
                  <a:pt x="2748" y="0"/>
                </a:lnTo>
                <a:lnTo>
                  <a:pt x="2750" y="0"/>
                </a:lnTo>
                <a:lnTo>
                  <a:pt x="2750" y="0"/>
                </a:lnTo>
                <a:lnTo>
                  <a:pt x="2752" y="0"/>
                </a:lnTo>
                <a:lnTo>
                  <a:pt x="2752" y="0"/>
                </a:lnTo>
                <a:lnTo>
                  <a:pt x="2753" y="0"/>
                </a:lnTo>
                <a:lnTo>
                  <a:pt x="2754" y="0"/>
                </a:lnTo>
                <a:lnTo>
                  <a:pt x="2755" y="0"/>
                </a:lnTo>
                <a:lnTo>
                  <a:pt x="2756" y="0"/>
                </a:lnTo>
                <a:lnTo>
                  <a:pt x="2757" y="0"/>
                </a:lnTo>
                <a:lnTo>
                  <a:pt x="2757" y="0"/>
                </a:lnTo>
                <a:lnTo>
                  <a:pt x="2759" y="0"/>
                </a:lnTo>
                <a:lnTo>
                  <a:pt x="2759" y="0"/>
                </a:lnTo>
                <a:lnTo>
                  <a:pt x="2760" y="0"/>
                </a:lnTo>
                <a:lnTo>
                  <a:pt x="2761" y="0"/>
                </a:lnTo>
                <a:lnTo>
                  <a:pt x="2762" y="0"/>
                </a:lnTo>
                <a:lnTo>
                  <a:pt x="2763" y="0"/>
                </a:lnTo>
                <a:lnTo>
                  <a:pt x="2764" y="0"/>
                </a:lnTo>
                <a:lnTo>
                  <a:pt x="2764" y="0"/>
                </a:lnTo>
                <a:lnTo>
                  <a:pt x="2766" y="0"/>
                </a:lnTo>
                <a:lnTo>
                  <a:pt x="2766" y="0"/>
                </a:lnTo>
                <a:lnTo>
                  <a:pt x="2768" y="0"/>
                </a:lnTo>
                <a:lnTo>
                  <a:pt x="2768" y="0"/>
                </a:lnTo>
                <a:lnTo>
                  <a:pt x="2769" y="0"/>
                </a:lnTo>
                <a:lnTo>
                  <a:pt x="2770" y="0"/>
                </a:lnTo>
                <a:lnTo>
                  <a:pt x="2771" y="0"/>
                </a:lnTo>
                <a:lnTo>
                  <a:pt x="2772" y="0"/>
                </a:lnTo>
                <a:lnTo>
                  <a:pt x="2773" y="0"/>
                </a:lnTo>
                <a:lnTo>
                  <a:pt x="2773" y="0"/>
                </a:lnTo>
                <a:lnTo>
                  <a:pt x="2775" y="0"/>
                </a:lnTo>
                <a:lnTo>
                  <a:pt x="2775" y="0"/>
                </a:lnTo>
                <a:lnTo>
                  <a:pt x="2776" y="0"/>
                </a:lnTo>
                <a:lnTo>
                  <a:pt x="2776" y="0"/>
                </a:lnTo>
                <a:lnTo>
                  <a:pt x="2778" y="0"/>
                </a:lnTo>
                <a:lnTo>
                  <a:pt x="2779" y="0"/>
                </a:lnTo>
                <a:lnTo>
                  <a:pt x="2780" y="0"/>
                </a:lnTo>
                <a:lnTo>
                  <a:pt x="2780" y="0"/>
                </a:lnTo>
                <a:lnTo>
                  <a:pt x="2782" y="0"/>
                </a:lnTo>
                <a:lnTo>
                  <a:pt x="2782" y="0"/>
                </a:lnTo>
                <a:lnTo>
                  <a:pt x="2784" y="0"/>
                </a:lnTo>
                <a:lnTo>
                  <a:pt x="2784" y="0"/>
                </a:lnTo>
                <a:lnTo>
                  <a:pt x="2785" y="0"/>
                </a:lnTo>
                <a:lnTo>
                  <a:pt x="2785" y="0"/>
                </a:lnTo>
                <a:lnTo>
                  <a:pt x="2787" y="0"/>
                </a:lnTo>
                <a:lnTo>
                  <a:pt x="2788" y="0"/>
                </a:lnTo>
                <a:lnTo>
                  <a:pt x="2789" y="0"/>
                </a:lnTo>
                <a:lnTo>
                  <a:pt x="2789" y="0"/>
                </a:lnTo>
                <a:lnTo>
                  <a:pt x="2791" y="0"/>
                </a:lnTo>
                <a:lnTo>
                  <a:pt x="2791" y="0"/>
                </a:lnTo>
                <a:lnTo>
                  <a:pt x="2792" y="0"/>
                </a:lnTo>
                <a:lnTo>
                  <a:pt x="2793" y="0"/>
                </a:lnTo>
                <a:lnTo>
                  <a:pt x="2794" y="0"/>
                </a:lnTo>
                <a:lnTo>
                  <a:pt x="2794" y="0"/>
                </a:lnTo>
                <a:lnTo>
                  <a:pt x="2796" y="0"/>
                </a:lnTo>
                <a:lnTo>
                  <a:pt x="2796" y="0"/>
                </a:lnTo>
                <a:lnTo>
                  <a:pt x="2798" y="0"/>
                </a:lnTo>
                <a:lnTo>
                  <a:pt x="2798" y="0"/>
                </a:lnTo>
                <a:lnTo>
                  <a:pt x="2799" y="0"/>
                </a:lnTo>
                <a:lnTo>
                  <a:pt x="2800" y="0"/>
                </a:lnTo>
                <a:lnTo>
                  <a:pt x="2801" y="0"/>
                </a:lnTo>
                <a:lnTo>
                  <a:pt x="2802" y="0"/>
                </a:lnTo>
                <a:lnTo>
                  <a:pt x="2803" y="0"/>
                </a:lnTo>
                <a:lnTo>
                  <a:pt x="2803" y="0"/>
                </a:lnTo>
                <a:lnTo>
                  <a:pt x="2805" y="0"/>
                </a:lnTo>
                <a:lnTo>
                  <a:pt x="2805" y="0"/>
                </a:lnTo>
                <a:lnTo>
                  <a:pt x="2807" y="0"/>
                </a:lnTo>
                <a:lnTo>
                  <a:pt x="2807" y="0"/>
                </a:lnTo>
                <a:lnTo>
                  <a:pt x="2808" y="0"/>
                </a:lnTo>
                <a:lnTo>
                  <a:pt x="2809" y="0"/>
                </a:lnTo>
                <a:lnTo>
                  <a:pt x="2810" y="0"/>
                </a:lnTo>
                <a:lnTo>
                  <a:pt x="2811" y="0"/>
                </a:lnTo>
                <a:lnTo>
                  <a:pt x="2812" y="0"/>
                </a:lnTo>
                <a:lnTo>
                  <a:pt x="2812" y="0"/>
                </a:lnTo>
                <a:lnTo>
                  <a:pt x="2814" y="0"/>
                </a:lnTo>
                <a:lnTo>
                  <a:pt x="2814" y="0"/>
                </a:lnTo>
                <a:lnTo>
                  <a:pt x="2815" y="0"/>
                </a:lnTo>
                <a:lnTo>
                  <a:pt x="2816" y="0"/>
                </a:lnTo>
                <a:lnTo>
                  <a:pt x="2817" y="0"/>
                </a:lnTo>
                <a:lnTo>
                  <a:pt x="2818" y="0"/>
                </a:lnTo>
                <a:lnTo>
                  <a:pt x="2819" y="0"/>
                </a:lnTo>
                <a:lnTo>
                  <a:pt x="2819" y="0"/>
                </a:lnTo>
                <a:lnTo>
                  <a:pt x="2821" y="0"/>
                </a:lnTo>
                <a:lnTo>
                  <a:pt x="2821" y="0"/>
                </a:lnTo>
                <a:lnTo>
                  <a:pt x="2823" y="0"/>
                </a:lnTo>
                <a:lnTo>
                  <a:pt x="2823" y="0"/>
                </a:lnTo>
                <a:lnTo>
                  <a:pt x="2824" y="0"/>
                </a:lnTo>
                <a:lnTo>
                  <a:pt x="2825" y="0"/>
                </a:lnTo>
                <a:lnTo>
                  <a:pt x="2826" y="0"/>
                </a:lnTo>
                <a:lnTo>
                  <a:pt x="2827" y="0"/>
                </a:lnTo>
                <a:lnTo>
                  <a:pt x="2828" y="0"/>
                </a:lnTo>
                <a:lnTo>
                  <a:pt x="2828" y="0"/>
                </a:lnTo>
                <a:lnTo>
                  <a:pt x="2830" y="0"/>
                </a:lnTo>
                <a:lnTo>
                  <a:pt x="2830" y="0"/>
                </a:lnTo>
                <a:lnTo>
                  <a:pt x="2831" y="0"/>
                </a:lnTo>
                <a:lnTo>
                  <a:pt x="2832" y="0"/>
                </a:lnTo>
                <a:lnTo>
                  <a:pt x="2833" y="0"/>
                </a:lnTo>
                <a:lnTo>
                  <a:pt x="2834" y="0"/>
                </a:lnTo>
                <a:lnTo>
                  <a:pt x="2835" y="0"/>
                </a:lnTo>
                <a:lnTo>
                  <a:pt x="2835" y="0"/>
                </a:lnTo>
                <a:lnTo>
                  <a:pt x="2837" y="0"/>
                </a:lnTo>
                <a:lnTo>
                  <a:pt x="2837" y="0"/>
                </a:lnTo>
                <a:lnTo>
                  <a:pt x="2839" y="0"/>
                </a:lnTo>
                <a:lnTo>
                  <a:pt x="2839" y="0"/>
                </a:lnTo>
                <a:lnTo>
                  <a:pt x="2840" y="0"/>
                </a:lnTo>
                <a:lnTo>
                  <a:pt x="2841" y="0"/>
                </a:lnTo>
                <a:lnTo>
                  <a:pt x="2842" y="0"/>
                </a:lnTo>
                <a:lnTo>
                  <a:pt x="2843" y="0"/>
                </a:lnTo>
                <a:lnTo>
                  <a:pt x="2844" y="0"/>
                </a:lnTo>
                <a:lnTo>
                  <a:pt x="2844" y="0"/>
                </a:lnTo>
                <a:lnTo>
                  <a:pt x="2846" y="0"/>
                </a:lnTo>
                <a:lnTo>
                  <a:pt x="2846" y="0"/>
                </a:lnTo>
                <a:lnTo>
                  <a:pt x="2847" y="0"/>
                </a:lnTo>
                <a:lnTo>
                  <a:pt x="2847" y="0"/>
                </a:lnTo>
                <a:lnTo>
                  <a:pt x="2849" y="0"/>
                </a:lnTo>
                <a:lnTo>
                  <a:pt x="2850" y="0"/>
                </a:lnTo>
                <a:lnTo>
                  <a:pt x="2851" y="0"/>
                </a:lnTo>
                <a:lnTo>
                  <a:pt x="2851" y="0"/>
                </a:lnTo>
                <a:lnTo>
                  <a:pt x="2853" y="0"/>
                </a:lnTo>
                <a:lnTo>
                  <a:pt x="2853" y="0"/>
                </a:lnTo>
                <a:lnTo>
                  <a:pt x="2854" y="0"/>
                </a:lnTo>
                <a:lnTo>
                  <a:pt x="2855" y="0"/>
                </a:lnTo>
                <a:lnTo>
                  <a:pt x="2856" y="0"/>
                </a:lnTo>
                <a:lnTo>
                  <a:pt x="2856" y="0"/>
                </a:lnTo>
                <a:lnTo>
                  <a:pt x="2858" y="0"/>
                </a:lnTo>
                <a:lnTo>
                  <a:pt x="2858" y="0"/>
                </a:lnTo>
                <a:lnTo>
                  <a:pt x="2860" y="0"/>
                </a:lnTo>
                <a:lnTo>
                  <a:pt x="2860" y="0"/>
                </a:lnTo>
                <a:lnTo>
                  <a:pt x="2862" y="0"/>
                </a:lnTo>
                <a:lnTo>
                  <a:pt x="2862" y="0"/>
                </a:lnTo>
                <a:lnTo>
                  <a:pt x="2863" y="0"/>
                </a:lnTo>
                <a:lnTo>
                  <a:pt x="2864" y="0"/>
                </a:lnTo>
                <a:lnTo>
                  <a:pt x="2865" y="0"/>
                </a:lnTo>
                <a:lnTo>
                  <a:pt x="2865" y="0"/>
                </a:lnTo>
                <a:lnTo>
                  <a:pt x="2867" y="0"/>
                </a:lnTo>
                <a:lnTo>
                  <a:pt x="2867" y="0"/>
                </a:lnTo>
                <a:lnTo>
                  <a:pt x="2869" y="0"/>
                </a:lnTo>
                <a:lnTo>
                  <a:pt x="2869" y="0"/>
                </a:lnTo>
                <a:lnTo>
                  <a:pt x="2870" y="0"/>
                </a:lnTo>
                <a:lnTo>
                  <a:pt x="2871" y="0"/>
                </a:lnTo>
                <a:lnTo>
                  <a:pt x="2872" y="0"/>
                </a:lnTo>
                <a:lnTo>
                  <a:pt x="2873" y="0"/>
                </a:lnTo>
                <a:lnTo>
                  <a:pt x="2874" y="0"/>
                </a:lnTo>
                <a:lnTo>
                  <a:pt x="2874" y="0"/>
                </a:lnTo>
                <a:lnTo>
                  <a:pt x="2876" y="0"/>
                </a:lnTo>
                <a:lnTo>
                  <a:pt x="2876" y="0"/>
                </a:lnTo>
                <a:lnTo>
                  <a:pt x="2878" y="0"/>
                </a:lnTo>
                <a:lnTo>
                  <a:pt x="2878" y="0"/>
                </a:lnTo>
                <a:lnTo>
                  <a:pt x="2879" y="0"/>
                </a:lnTo>
                <a:lnTo>
                  <a:pt x="2880" y="0"/>
                </a:lnTo>
                <a:lnTo>
                  <a:pt x="2881" y="0"/>
                </a:lnTo>
                <a:lnTo>
                  <a:pt x="2882" y="0"/>
                </a:lnTo>
                <a:lnTo>
                  <a:pt x="2883" y="0"/>
                </a:lnTo>
                <a:lnTo>
                  <a:pt x="2883" y="0"/>
                </a:lnTo>
                <a:lnTo>
                  <a:pt x="2885" y="0"/>
                </a:lnTo>
                <a:lnTo>
                  <a:pt x="2885" y="0"/>
                </a:lnTo>
                <a:lnTo>
                  <a:pt x="2886" y="0"/>
                </a:lnTo>
                <a:lnTo>
                  <a:pt x="2887" y="0"/>
                </a:lnTo>
                <a:lnTo>
                  <a:pt x="2888" y="0"/>
                </a:lnTo>
                <a:lnTo>
                  <a:pt x="2889" y="0"/>
                </a:lnTo>
                <a:lnTo>
                  <a:pt x="2890" y="0"/>
                </a:lnTo>
                <a:lnTo>
                  <a:pt x="2890" y="0"/>
                </a:lnTo>
                <a:lnTo>
                  <a:pt x="2892" y="0"/>
                </a:lnTo>
                <a:lnTo>
                  <a:pt x="2892" y="0"/>
                </a:lnTo>
                <a:lnTo>
                  <a:pt x="2894" y="0"/>
                </a:lnTo>
                <a:lnTo>
                  <a:pt x="2894" y="0"/>
                </a:lnTo>
                <a:lnTo>
                  <a:pt x="2895" y="0"/>
                </a:lnTo>
                <a:lnTo>
                  <a:pt x="2896" y="0"/>
                </a:lnTo>
                <a:lnTo>
                  <a:pt x="2897" y="0"/>
                </a:lnTo>
                <a:lnTo>
                  <a:pt x="2898" y="0"/>
                </a:lnTo>
                <a:lnTo>
                  <a:pt x="2899" y="0"/>
                </a:lnTo>
                <a:lnTo>
                  <a:pt x="2899" y="0"/>
                </a:lnTo>
                <a:lnTo>
                  <a:pt x="2901" y="0"/>
                </a:lnTo>
                <a:lnTo>
                  <a:pt x="2901" y="0"/>
                </a:lnTo>
                <a:lnTo>
                  <a:pt x="2902" y="0"/>
                </a:lnTo>
                <a:lnTo>
                  <a:pt x="2902" y="0"/>
                </a:lnTo>
                <a:lnTo>
                  <a:pt x="2904" y="0"/>
                </a:lnTo>
                <a:lnTo>
                  <a:pt x="2905" y="0"/>
                </a:lnTo>
                <a:lnTo>
                  <a:pt x="2906" y="0"/>
                </a:lnTo>
                <a:lnTo>
                  <a:pt x="2906" y="0"/>
                </a:lnTo>
                <a:lnTo>
                  <a:pt x="2908" y="0"/>
                </a:lnTo>
                <a:lnTo>
                  <a:pt x="2908" y="0"/>
                </a:lnTo>
                <a:lnTo>
                  <a:pt x="2910" y="0"/>
                </a:lnTo>
                <a:lnTo>
                  <a:pt x="2910" y="0"/>
                </a:lnTo>
                <a:lnTo>
                  <a:pt x="2911" y="0"/>
                </a:lnTo>
                <a:lnTo>
                  <a:pt x="2911" y="0"/>
                </a:lnTo>
                <a:lnTo>
                  <a:pt x="2913" y="0"/>
                </a:lnTo>
                <a:lnTo>
                  <a:pt x="2913" y="0"/>
                </a:lnTo>
                <a:lnTo>
                  <a:pt x="2915" y="0"/>
                </a:lnTo>
                <a:lnTo>
                  <a:pt x="2915" y="0"/>
                </a:lnTo>
                <a:lnTo>
                  <a:pt x="2917" y="0"/>
                </a:lnTo>
                <a:lnTo>
                  <a:pt x="2917" y="0"/>
                </a:lnTo>
                <a:lnTo>
                  <a:pt x="2918" y="0"/>
                </a:lnTo>
                <a:lnTo>
                  <a:pt x="2919" y="0"/>
                </a:lnTo>
                <a:lnTo>
                  <a:pt x="2920" y="0"/>
                </a:lnTo>
                <a:lnTo>
                  <a:pt x="2920" y="0"/>
                </a:lnTo>
                <a:lnTo>
                  <a:pt x="2922" y="0"/>
                </a:lnTo>
                <a:lnTo>
                  <a:pt x="2922" y="0"/>
                </a:lnTo>
                <a:lnTo>
                  <a:pt x="2924" y="0"/>
                </a:lnTo>
                <a:lnTo>
                  <a:pt x="2924" y="0"/>
                </a:lnTo>
                <a:lnTo>
                  <a:pt x="2925" y="0"/>
                </a:lnTo>
                <a:lnTo>
                  <a:pt x="2926" y="0"/>
                </a:lnTo>
                <a:lnTo>
                  <a:pt x="2927" y="0"/>
                </a:lnTo>
                <a:lnTo>
                  <a:pt x="2928" y="0"/>
                </a:lnTo>
                <a:lnTo>
                  <a:pt x="2929" y="0"/>
                </a:lnTo>
                <a:lnTo>
                  <a:pt x="2929" y="0"/>
                </a:lnTo>
                <a:lnTo>
                  <a:pt x="2931" y="0"/>
                </a:lnTo>
                <a:lnTo>
                  <a:pt x="2931" y="0"/>
                </a:lnTo>
                <a:lnTo>
                  <a:pt x="2933" y="0"/>
                </a:lnTo>
                <a:lnTo>
                  <a:pt x="2933" y="0"/>
                </a:lnTo>
                <a:lnTo>
                  <a:pt x="2934" y="0"/>
                </a:lnTo>
                <a:lnTo>
                  <a:pt x="2935" y="0"/>
                </a:lnTo>
                <a:lnTo>
                  <a:pt x="2936" y="0"/>
                </a:lnTo>
                <a:lnTo>
                  <a:pt x="2937" y="0"/>
                </a:lnTo>
                <a:lnTo>
                  <a:pt x="2938" y="0"/>
                </a:lnTo>
                <a:lnTo>
                  <a:pt x="2938" y="0"/>
                </a:lnTo>
                <a:lnTo>
                  <a:pt x="2940" y="0"/>
                </a:lnTo>
                <a:lnTo>
                  <a:pt x="2940" y="0"/>
                </a:lnTo>
                <a:lnTo>
                  <a:pt x="2941" y="0"/>
                </a:lnTo>
                <a:lnTo>
                  <a:pt x="2942" y="0"/>
                </a:lnTo>
                <a:lnTo>
                  <a:pt x="2943" y="0"/>
                </a:lnTo>
                <a:lnTo>
                  <a:pt x="2944" y="0"/>
                </a:lnTo>
                <a:lnTo>
                  <a:pt x="2945" y="0"/>
                </a:lnTo>
                <a:lnTo>
                  <a:pt x="2945" y="0"/>
                </a:lnTo>
                <a:lnTo>
                  <a:pt x="2947" y="0"/>
                </a:lnTo>
                <a:lnTo>
                  <a:pt x="2947" y="0"/>
                </a:lnTo>
                <a:lnTo>
                  <a:pt x="2949" y="0"/>
                </a:lnTo>
                <a:lnTo>
                  <a:pt x="2949" y="0"/>
                </a:lnTo>
                <a:lnTo>
                  <a:pt x="2950" y="0"/>
                </a:lnTo>
                <a:lnTo>
                  <a:pt x="2951" y="0"/>
                </a:lnTo>
                <a:lnTo>
                  <a:pt x="2952" y="0"/>
                </a:lnTo>
                <a:lnTo>
                  <a:pt x="2953" y="0"/>
                </a:lnTo>
                <a:lnTo>
                  <a:pt x="2954" y="0"/>
                </a:lnTo>
                <a:lnTo>
                  <a:pt x="2954" y="0"/>
                </a:lnTo>
                <a:lnTo>
                  <a:pt x="2956" y="0"/>
                </a:lnTo>
                <a:lnTo>
                  <a:pt x="2956" y="0"/>
                </a:lnTo>
                <a:lnTo>
                  <a:pt x="2957" y="0"/>
                </a:lnTo>
              </a:path>
            </a:pathLst>
          </a:custGeom>
          <a:noFill/>
          <a:ln w="22225" cap="flat">
            <a:solidFill>
              <a:srgbClr val="70AD47">
                <a:lumMod val="75000"/>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95" name="Rectangle 94"/>
          <p:cNvSpPr/>
          <p:nvPr/>
        </p:nvSpPr>
        <p:spPr>
          <a:xfrm>
            <a:off x="10975773" y="4172588"/>
            <a:ext cx="228600" cy="185407"/>
          </a:xfrm>
          <a:prstGeom prst="rect">
            <a:avLst/>
          </a:prstGeom>
          <a:solidFill>
            <a:srgbClr val="F4F9F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6" name="Rectangle 95"/>
          <p:cNvSpPr/>
          <p:nvPr/>
        </p:nvSpPr>
        <p:spPr>
          <a:xfrm>
            <a:off x="10975773" y="4800725"/>
            <a:ext cx="228600" cy="185407"/>
          </a:xfrm>
          <a:prstGeom prst="rect">
            <a:avLst/>
          </a:prstGeom>
          <a:solidFill>
            <a:srgbClr val="F4F9F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7" name="TextBox 96"/>
          <p:cNvSpPr txBox="1"/>
          <p:nvPr/>
        </p:nvSpPr>
        <p:spPr>
          <a:xfrm>
            <a:off x="6399048" y="3809767"/>
            <a:ext cx="1199956" cy="215444"/>
          </a:xfrm>
          <a:prstGeom prst="rect">
            <a:avLst/>
          </a:prstGeom>
          <a:noFill/>
        </p:spPr>
        <p:txBody>
          <a:bodyPr wrap="square" lIns="0" tIns="0" rIns="18288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STD vector</a:t>
            </a:r>
          </a:p>
        </p:txBody>
      </p:sp>
      <p:sp>
        <p:nvSpPr>
          <p:cNvPr id="98" name="TextBox 97"/>
          <p:cNvSpPr txBox="1"/>
          <p:nvPr/>
        </p:nvSpPr>
        <p:spPr>
          <a:xfrm>
            <a:off x="6382181" y="5109570"/>
            <a:ext cx="777457" cy="21544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AV vector</a:t>
            </a:r>
          </a:p>
        </p:txBody>
      </p:sp>
      <p:sp>
        <p:nvSpPr>
          <p:cNvPr id="99" name="TextBox 98"/>
          <p:cNvSpPr txBox="1"/>
          <p:nvPr/>
        </p:nvSpPr>
        <p:spPr>
          <a:xfrm>
            <a:off x="7995250" y="3904527"/>
            <a:ext cx="1591782" cy="21544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Mean of STD vector</a:t>
            </a:r>
          </a:p>
        </p:txBody>
      </p:sp>
      <p:cxnSp>
        <p:nvCxnSpPr>
          <p:cNvPr id="100" name="Straight Arrow Connector 99"/>
          <p:cNvCxnSpPr/>
          <p:nvPr/>
        </p:nvCxnSpPr>
        <p:spPr>
          <a:xfrm>
            <a:off x="9084081" y="4145935"/>
            <a:ext cx="155868" cy="71483"/>
          </a:xfrm>
          <a:prstGeom prst="straightConnector1">
            <a:avLst/>
          </a:prstGeom>
          <a:noFill/>
          <a:ln w="6350" cap="flat" cmpd="sng" algn="ctr">
            <a:solidFill>
              <a:sysClr val="windowText" lastClr="000000"/>
            </a:solidFill>
            <a:prstDash val="solid"/>
            <a:miter lim="800000"/>
            <a:tailEnd type="stealth"/>
          </a:ln>
          <a:effectLst/>
        </p:spPr>
      </p:cxnSp>
      <p:cxnSp>
        <p:nvCxnSpPr>
          <p:cNvPr id="101" name="Straight Arrow Connector 100"/>
          <p:cNvCxnSpPr/>
          <p:nvPr/>
        </p:nvCxnSpPr>
        <p:spPr>
          <a:xfrm flipV="1">
            <a:off x="7108142" y="4102698"/>
            <a:ext cx="181151" cy="48882"/>
          </a:xfrm>
          <a:prstGeom prst="straightConnector1">
            <a:avLst/>
          </a:prstGeom>
          <a:noFill/>
          <a:ln w="6350" cap="flat" cmpd="sng" algn="ctr">
            <a:solidFill>
              <a:sysClr val="windowText" lastClr="000000"/>
            </a:solidFill>
            <a:prstDash val="solid"/>
            <a:miter lim="800000"/>
            <a:tailEnd type="stealth"/>
          </a:ln>
          <a:effectLst/>
        </p:spPr>
      </p:cxnSp>
      <p:cxnSp>
        <p:nvCxnSpPr>
          <p:cNvPr id="102" name="Straight Arrow Connector 101"/>
          <p:cNvCxnSpPr/>
          <p:nvPr/>
        </p:nvCxnSpPr>
        <p:spPr>
          <a:xfrm flipV="1">
            <a:off x="7217621" y="5211077"/>
            <a:ext cx="181151" cy="48882"/>
          </a:xfrm>
          <a:prstGeom prst="straightConnector1">
            <a:avLst/>
          </a:prstGeom>
          <a:noFill/>
          <a:ln w="6350" cap="flat" cmpd="sng" algn="ctr">
            <a:solidFill>
              <a:sysClr val="windowText" lastClr="000000"/>
            </a:solidFill>
            <a:prstDash val="solid"/>
            <a:miter lim="800000"/>
            <a:tailEnd type="stealth"/>
          </a:ln>
          <a:effectLst/>
        </p:spPr>
      </p:cxnSp>
      <p:sp>
        <p:nvSpPr>
          <p:cNvPr id="103" name="TextBox 102"/>
          <p:cNvSpPr txBox="1"/>
          <p:nvPr/>
        </p:nvSpPr>
        <p:spPr>
          <a:xfrm>
            <a:off x="7663167" y="4464475"/>
            <a:ext cx="1901161" cy="21544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Acceleration time series</a:t>
            </a:r>
          </a:p>
        </p:txBody>
      </p:sp>
      <p:cxnSp>
        <p:nvCxnSpPr>
          <p:cNvPr id="104" name="Straight Arrow Connector 103"/>
          <p:cNvCxnSpPr/>
          <p:nvPr/>
        </p:nvCxnSpPr>
        <p:spPr>
          <a:xfrm>
            <a:off x="9573450" y="4595354"/>
            <a:ext cx="155868" cy="71483"/>
          </a:xfrm>
          <a:prstGeom prst="straightConnector1">
            <a:avLst/>
          </a:prstGeom>
          <a:noFill/>
          <a:ln w="6350" cap="flat" cmpd="sng" algn="ctr">
            <a:solidFill>
              <a:sysClr val="windowText" lastClr="000000"/>
            </a:solidFill>
            <a:prstDash val="solid"/>
            <a:miter lim="800000"/>
            <a:tailEnd type="stealth"/>
          </a:ln>
          <a:effectLst/>
        </p:spPr>
      </p:cxnSp>
      <p:sp>
        <p:nvSpPr>
          <p:cNvPr id="105" name="Line 8"/>
          <p:cNvSpPr>
            <a:spLocks noChangeShapeType="1"/>
          </p:cNvSpPr>
          <p:nvPr/>
        </p:nvSpPr>
        <p:spPr bwMode="auto">
          <a:xfrm flipV="1">
            <a:off x="6401550" y="5417143"/>
            <a:ext cx="0" cy="3991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6" name="Line 8"/>
          <p:cNvSpPr>
            <a:spLocks noChangeShapeType="1"/>
          </p:cNvSpPr>
          <p:nvPr/>
        </p:nvSpPr>
        <p:spPr bwMode="auto">
          <a:xfrm flipV="1">
            <a:off x="11293271" y="5417364"/>
            <a:ext cx="0" cy="39914"/>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40" name="TextBox 139"/>
          <p:cNvSpPr txBox="1"/>
          <p:nvPr/>
        </p:nvSpPr>
        <p:spPr>
          <a:xfrm>
            <a:off x="6305550" y="5637988"/>
            <a:ext cx="5581650" cy="830997"/>
          </a:xfrm>
          <a:prstGeom prst="rect">
            <a:avLst/>
          </a:prstGeom>
          <a:noFill/>
        </p:spPr>
        <p:txBody>
          <a:bodyPr wrap="square" rtlCol="0">
            <a:spAutoFit/>
          </a:bodyPr>
          <a:lstStyle/>
          <a:p>
            <a:r>
              <a:rPr lang="en-US" sz="1600" dirty="0"/>
              <a:t>Points above the mean of all subsequences’ standard deviation are well aligned with regions of motion artifacts. The corresponding AV values for these points are 0 and 1 for the rest.</a:t>
            </a:r>
          </a:p>
        </p:txBody>
      </p:sp>
      <p:grpSp>
        <p:nvGrpSpPr>
          <p:cNvPr id="145" name="Group 144"/>
          <p:cNvGrpSpPr/>
          <p:nvPr/>
        </p:nvGrpSpPr>
        <p:grpSpPr>
          <a:xfrm>
            <a:off x="436564" y="4778169"/>
            <a:ext cx="5185301" cy="1657740"/>
            <a:chOff x="6528292" y="1447327"/>
            <a:chExt cx="5185301" cy="1657740"/>
          </a:xfrm>
        </p:grpSpPr>
        <p:sp>
          <p:nvSpPr>
            <p:cNvPr id="139" name="TextBox 138"/>
            <p:cNvSpPr txBox="1"/>
            <p:nvPr/>
          </p:nvSpPr>
          <p:spPr>
            <a:xfrm>
              <a:off x="6528292" y="2520292"/>
              <a:ext cx="5185301" cy="584775"/>
            </a:xfrm>
            <a:prstGeom prst="rect">
              <a:avLst/>
            </a:prstGeom>
            <a:noFill/>
          </p:spPr>
          <p:txBody>
            <a:bodyPr wrap="square" rtlCol="0">
              <a:spAutoFit/>
            </a:bodyPr>
            <a:lstStyle/>
            <a:p>
              <a:r>
                <a:rPr lang="en-US" sz="1600" dirty="0"/>
                <a:t>The synchronization between the </a:t>
              </a:r>
              <a:r>
                <a:rPr lang="en-US" sz="1600" dirty="0" err="1"/>
                <a:t>fNIRS</a:t>
              </a:r>
              <a:r>
                <a:rPr lang="en-US" sz="1600" dirty="0"/>
                <a:t> data and accompanying accelerator data. </a:t>
              </a:r>
            </a:p>
          </p:txBody>
        </p:sp>
        <p:grpSp>
          <p:nvGrpSpPr>
            <p:cNvPr id="144" name="Group 143"/>
            <p:cNvGrpSpPr/>
            <p:nvPr/>
          </p:nvGrpSpPr>
          <p:grpSpPr>
            <a:xfrm>
              <a:off x="6528293" y="1447327"/>
              <a:ext cx="4927493" cy="1069403"/>
              <a:chOff x="6528293" y="1447327"/>
              <a:chExt cx="4927493" cy="1069403"/>
            </a:xfrm>
          </p:grpSpPr>
          <p:sp>
            <p:nvSpPr>
              <p:cNvPr id="108" name="Line 6"/>
              <p:cNvSpPr>
                <a:spLocks noChangeShapeType="1"/>
              </p:cNvSpPr>
              <p:nvPr/>
            </p:nvSpPr>
            <p:spPr bwMode="auto">
              <a:xfrm>
                <a:off x="6534643" y="2305466"/>
                <a:ext cx="4891088"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09" name="Line 8"/>
              <p:cNvSpPr>
                <a:spLocks noChangeShapeType="1"/>
              </p:cNvSpPr>
              <p:nvPr/>
            </p:nvSpPr>
            <p:spPr bwMode="auto">
              <a:xfrm flipV="1">
                <a:off x="7512543" y="2288975"/>
                <a:ext cx="0" cy="16491"/>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10" name="Line 9"/>
              <p:cNvSpPr>
                <a:spLocks noChangeShapeType="1"/>
              </p:cNvSpPr>
              <p:nvPr/>
            </p:nvSpPr>
            <p:spPr bwMode="auto">
              <a:xfrm flipV="1">
                <a:off x="8492031" y="2288975"/>
                <a:ext cx="0" cy="16491"/>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11" name="Line 10"/>
              <p:cNvSpPr>
                <a:spLocks noChangeShapeType="1"/>
              </p:cNvSpPr>
              <p:nvPr/>
            </p:nvSpPr>
            <p:spPr bwMode="auto">
              <a:xfrm flipV="1">
                <a:off x="9469931" y="2288975"/>
                <a:ext cx="0" cy="16491"/>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12" name="Line 11"/>
              <p:cNvSpPr>
                <a:spLocks noChangeShapeType="1"/>
              </p:cNvSpPr>
              <p:nvPr/>
            </p:nvSpPr>
            <p:spPr bwMode="auto">
              <a:xfrm flipV="1">
                <a:off x="10447831" y="2288975"/>
                <a:ext cx="0" cy="16491"/>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13" name="Line 12"/>
              <p:cNvSpPr>
                <a:spLocks noChangeShapeType="1"/>
              </p:cNvSpPr>
              <p:nvPr/>
            </p:nvSpPr>
            <p:spPr bwMode="auto">
              <a:xfrm flipV="1">
                <a:off x="11425731" y="2288975"/>
                <a:ext cx="0" cy="16491"/>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14" name="Rectangle 13"/>
              <p:cNvSpPr>
                <a:spLocks noChangeArrowheads="1"/>
              </p:cNvSpPr>
              <p:nvPr/>
            </p:nvSpPr>
            <p:spPr bwMode="auto">
              <a:xfrm>
                <a:off x="6528293" y="2332064"/>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cs typeface="Arial" panose="020B0604020202020204" pitchFamily="34" charset="0"/>
                  </a:rPr>
                  <a:t>1</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115" name="Rectangle 18"/>
              <p:cNvSpPr>
                <a:spLocks noChangeArrowheads="1"/>
              </p:cNvSpPr>
              <p:nvPr/>
            </p:nvSpPr>
            <p:spPr bwMode="auto">
              <a:xfrm>
                <a:off x="11030990" y="2332064"/>
                <a:ext cx="42479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cs typeface="Arial" panose="020B0604020202020204" pitchFamily="34" charset="0"/>
                  </a:rPr>
                  <a:t>25000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116" name="Freeform 43"/>
              <p:cNvSpPr>
                <a:spLocks/>
              </p:cNvSpPr>
              <p:nvPr/>
            </p:nvSpPr>
            <p:spPr bwMode="auto">
              <a:xfrm>
                <a:off x="6536231" y="1978729"/>
                <a:ext cx="4498975" cy="274320"/>
              </a:xfrm>
              <a:custGeom>
                <a:avLst/>
                <a:gdLst>
                  <a:gd name="T0" fmla="*/ 44 w 2834"/>
                  <a:gd name="T1" fmla="*/ 360 h 1082"/>
                  <a:gd name="T2" fmla="*/ 88 w 2834"/>
                  <a:gd name="T3" fmla="*/ 342 h 1082"/>
                  <a:gd name="T4" fmla="*/ 132 w 2834"/>
                  <a:gd name="T5" fmla="*/ 399 h 1082"/>
                  <a:gd name="T6" fmla="*/ 177 w 2834"/>
                  <a:gd name="T7" fmla="*/ 323 h 1082"/>
                  <a:gd name="T8" fmla="*/ 221 w 2834"/>
                  <a:gd name="T9" fmla="*/ 323 h 1082"/>
                  <a:gd name="T10" fmla="*/ 265 w 2834"/>
                  <a:gd name="T11" fmla="*/ 380 h 1082"/>
                  <a:gd name="T12" fmla="*/ 310 w 2834"/>
                  <a:gd name="T13" fmla="*/ 323 h 1082"/>
                  <a:gd name="T14" fmla="*/ 354 w 2834"/>
                  <a:gd name="T15" fmla="*/ 399 h 1082"/>
                  <a:gd name="T16" fmla="*/ 398 w 2834"/>
                  <a:gd name="T17" fmla="*/ 380 h 1082"/>
                  <a:gd name="T18" fmla="*/ 443 w 2834"/>
                  <a:gd name="T19" fmla="*/ 360 h 1082"/>
                  <a:gd name="T20" fmla="*/ 487 w 2834"/>
                  <a:gd name="T21" fmla="*/ 399 h 1082"/>
                  <a:gd name="T22" fmla="*/ 532 w 2834"/>
                  <a:gd name="T23" fmla="*/ 380 h 1082"/>
                  <a:gd name="T24" fmla="*/ 576 w 2834"/>
                  <a:gd name="T25" fmla="*/ 399 h 1082"/>
                  <a:gd name="T26" fmla="*/ 620 w 2834"/>
                  <a:gd name="T27" fmla="*/ 399 h 1082"/>
                  <a:gd name="T28" fmla="*/ 665 w 2834"/>
                  <a:gd name="T29" fmla="*/ 380 h 1082"/>
                  <a:gd name="T30" fmla="*/ 709 w 2834"/>
                  <a:gd name="T31" fmla="*/ 342 h 1082"/>
                  <a:gd name="T32" fmla="*/ 753 w 2834"/>
                  <a:gd name="T33" fmla="*/ 399 h 1082"/>
                  <a:gd name="T34" fmla="*/ 798 w 2834"/>
                  <a:gd name="T35" fmla="*/ 342 h 1082"/>
                  <a:gd name="T36" fmla="*/ 842 w 2834"/>
                  <a:gd name="T37" fmla="*/ 399 h 1082"/>
                  <a:gd name="T38" fmla="*/ 886 w 2834"/>
                  <a:gd name="T39" fmla="*/ 342 h 1082"/>
                  <a:gd name="T40" fmla="*/ 931 w 2834"/>
                  <a:gd name="T41" fmla="*/ 418 h 1082"/>
                  <a:gd name="T42" fmla="*/ 975 w 2834"/>
                  <a:gd name="T43" fmla="*/ 399 h 1082"/>
                  <a:gd name="T44" fmla="*/ 1020 w 2834"/>
                  <a:gd name="T45" fmla="*/ 342 h 1082"/>
                  <a:gd name="T46" fmla="*/ 1064 w 2834"/>
                  <a:gd name="T47" fmla="*/ 399 h 1082"/>
                  <a:gd name="T48" fmla="*/ 1108 w 2834"/>
                  <a:gd name="T49" fmla="*/ 437 h 1082"/>
                  <a:gd name="T50" fmla="*/ 1153 w 2834"/>
                  <a:gd name="T51" fmla="*/ 380 h 1082"/>
                  <a:gd name="T52" fmla="*/ 1197 w 2834"/>
                  <a:gd name="T53" fmla="*/ 342 h 1082"/>
                  <a:gd name="T54" fmla="*/ 1241 w 2834"/>
                  <a:gd name="T55" fmla="*/ 968 h 1082"/>
                  <a:gd name="T56" fmla="*/ 1286 w 2834"/>
                  <a:gd name="T57" fmla="*/ 190 h 1082"/>
                  <a:gd name="T58" fmla="*/ 1330 w 2834"/>
                  <a:gd name="T59" fmla="*/ 683 h 1082"/>
                  <a:gd name="T60" fmla="*/ 1374 w 2834"/>
                  <a:gd name="T61" fmla="*/ 133 h 1082"/>
                  <a:gd name="T62" fmla="*/ 1419 w 2834"/>
                  <a:gd name="T63" fmla="*/ 455 h 1082"/>
                  <a:gd name="T64" fmla="*/ 1463 w 2834"/>
                  <a:gd name="T65" fmla="*/ 607 h 1082"/>
                  <a:gd name="T66" fmla="*/ 1508 w 2834"/>
                  <a:gd name="T67" fmla="*/ 512 h 1082"/>
                  <a:gd name="T68" fmla="*/ 1552 w 2834"/>
                  <a:gd name="T69" fmla="*/ 532 h 1082"/>
                  <a:gd name="T70" fmla="*/ 1596 w 2834"/>
                  <a:gd name="T71" fmla="*/ 1007 h 1082"/>
                  <a:gd name="T72" fmla="*/ 1641 w 2834"/>
                  <a:gd name="T73" fmla="*/ 569 h 1082"/>
                  <a:gd name="T74" fmla="*/ 1685 w 2834"/>
                  <a:gd name="T75" fmla="*/ 569 h 1082"/>
                  <a:gd name="T76" fmla="*/ 1729 w 2834"/>
                  <a:gd name="T77" fmla="*/ 551 h 1082"/>
                  <a:gd name="T78" fmla="*/ 1774 w 2834"/>
                  <a:gd name="T79" fmla="*/ 588 h 1082"/>
                  <a:gd name="T80" fmla="*/ 1818 w 2834"/>
                  <a:gd name="T81" fmla="*/ 532 h 1082"/>
                  <a:gd name="T82" fmla="*/ 1863 w 2834"/>
                  <a:gd name="T83" fmla="*/ 512 h 1082"/>
                  <a:gd name="T84" fmla="*/ 1907 w 2834"/>
                  <a:gd name="T85" fmla="*/ 569 h 1082"/>
                  <a:gd name="T86" fmla="*/ 1951 w 2834"/>
                  <a:gd name="T87" fmla="*/ 532 h 1082"/>
                  <a:gd name="T88" fmla="*/ 1996 w 2834"/>
                  <a:gd name="T89" fmla="*/ 512 h 1082"/>
                  <a:gd name="T90" fmla="*/ 2040 w 2834"/>
                  <a:gd name="T91" fmla="*/ 551 h 1082"/>
                  <a:gd name="T92" fmla="*/ 2084 w 2834"/>
                  <a:gd name="T93" fmla="*/ 569 h 1082"/>
                  <a:gd name="T94" fmla="*/ 2129 w 2834"/>
                  <a:gd name="T95" fmla="*/ 569 h 1082"/>
                  <a:gd name="T96" fmla="*/ 2173 w 2834"/>
                  <a:gd name="T97" fmla="*/ 494 h 1082"/>
                  <a:gd name="T98" fmla="*/ 2217 w 2834"/>
                  <a:gd name="T99" fmla="*/ 532 h 1082"/>
                  <a:gd name="T100" fmla="*/ 2262 w 2834"/>
                  <a:gd name="T101" fmla="*/ 551 h 1082"/>
                  <a:gd name="T102" fmla="*/ 2306 w 2834"/>
                  <a:gd name="T103" fmla="*/ 512 h 1082"/>
                  <a:gd name="T104" fmla="*/ 2351 w 2834"/>
                  <a:gd name="T105" fmla="*/ 569 h 1082"/>
                  <a:gd name="T106" fmla="*/ 2395 w 2834"/>
                  <a:gd name="T107" fmla="*/ 569 h 1082"/>
                  <a:gd name="T108" fmla="*/ 2439 w 2834"/>
                  <a:gd name="T109" fmla="*/ 569 h 1082"/>
                  <a:gd name="T110" fmla="*/ 2484 w 2834"/>
                  <a:gd name="T111" fmla="*/ 532 h 1082"/>
                  <a:gd name="T112" fmla="*/ 2528 w 2834"/>
                  <a:gd name="T113" fmla="*/ 569 h 1082"/>
                  <a:gd name="T114" fmla="*/ 2572 w 2834"/>
                  <a:gd name="T115" fmla="*/ 474 h 1082"/>
                  <a:gd name="T116" fmla="*/ 2617 w 2834"/>
                  <a:gd name="T117" fmla="*/ 569 h 1082"/>
                  <a:gd name="T118" fmla="*/ 2661 w 2834"/>
                  <a:gd name="T119" fmla="*/ 551 h 1082"/>
                  <a:gd name="T120" fmla="*/ 2705 w 2834"/>
                  <a:gd name="T121" fmla="*/ 512 h 1082"/>
                  <a:gd name="T122" fmla="*/ 2750 w 2834"/>
                  <a:gd name="T123" fmla="*/ 588 h 1082"/>
                  <a:gd name="T124" fmla="*/ 2794 w 2834"/>
                  <a:gd name="T125" fmla="*/ 512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34" h="1082">
                    <a:moveTo>
                      <a:pt x="0" y="342"/>
                    </a:moveTo>
                    <a:lnTo>
                      <a:pt x="0" y="399"/>
                    </a:lnTo>
                    <a:lnTo>
                      <a:pt x="0" y="360"/>
                    </a:lnTo>
                    <a:lnTo>
                      <a:pt x="0" y="399"/>
                    </a:lnTo>
                    <a:lnTo>
                      <a:pt x="0" y="380"/>
                    </a:lnTo>
                    <a:lnTo>
                      <a:pt x="0" y="360"/>
                    </a:lnTo>
                    <a:lnTo>
                      <a:pt x="0" y="418"/>
                    </a:lnTo>
                    <a:lnTo>
                      <a:pt x="1" y="342"/>
                    </a:lnTo>
                    <a:lnTo>
                      <a:pt x="1" y="360"/>
                    </a:lnTo>
                    <a:lnTo>
                      <a:pt x="1" y="380"/>
                    </a:lnTo>
                    <a:lnTo>
                      <a:pt x="1" y="360"/>
                    </a:lnTo>
                    <a:lnTo>
                      <a:pt x="1" y="399"/>
                    </a:lnTo>
                    <a:lnTo>
                      <a:pt x="1" y="342"/>
                    </a:lnTo>
                    <a:lnTo>
                      <a:pt x="1" y="399"/>
                    </a:lnTo>
                    <a:lnTo>
                      <a:pt x="1" y="360"/>
                    </a:lnTo>
                    <a:lnTo>
                      <a:pt x="1" y="380"/>
                    </a:lnTo>
                    <a:lnTo>
                      <a:pt x="1" y="399"/>
                    </a:lnTo>
                    <a:lnTo>
                      <a:pt x="1" y="360"/>
                    </a:lnTo>
                    <a:lnTo>
                      <a:pt x="2" y="399"/>
                    </a:lnTo>
                    <a:lnTo>
                      <a:pt x="2" y="380"/>
                    </a:lnTo>
                    <a:lnTo>
                      <a:pt x="2" y="380"/>
                    </a:lnTo>
                    <a:lnTo>
                      <a:pt x="2" y="399"/>
                    </a:lnTo>
                    <a:lnTo>
                      <a:pt x="2" y="342"/>
                    </a:lnTo>
                    <a:lnTo>
                      <a:pt x="2" y="399"/>
                    </a:lnTo>
                    <a:lnTo>
                      <a:pt x="2" y="342"/>
                    </a:lnTo>
                    <a:lnTo>
                      <a:pt x="3" y="380"/>
                    </a:lnTo>
                    <a:lnTo>
                      <a:pt x="3" y="399"/>
                    </a:lnTo>
                    <a:lnTo>
                      <a:pt x="3" y="380"/>
                    </a:lnTo>
                    <a:lnTo>
                      <a:pt x="3" y="380"/>
                    </a:lnTo>
                    <a:lnTo>
                      <a:pt x="3" y="342"/>
                    </a:lnTo>
                    <a:lnTo>
                      <a:pt x="3" y="418"/>
                    </a:lnTo>
                    <a:lnTo>
                      <a:pt x="3" y="360"/>
                    </a:lnTo>
                    <a:lnTo>
                      <a:pt x="4" y="418"/>
                    </a:lnTo>
                    <a:lnTo>
                      <a:pt x="4" y="342"/>
                    </a:lnTo>
                    <a:lnTo>
                      <a:pt x="4" y="399"/>
                    </a:lnTo>
                    <a:lnTo>
                      <a:pt x="4" y="360"/>
                    </a:lnTo>
                    <a:lnTo>
                      <a:pt x="4" y="360"/>
                    </a:lnTo>
                    <a:lnTo>
                      <a:pt x="4" y="399"/>
                    </a:lnTo>
                    <a:lnTo>
                      <a:pt x="4" y="342"/>
                    </a:lnTo>
                    <a:lnTo>
                      <a:pt x="5" y="418"/>
                    </a:lnTo>
                    <a:lnTo>
                      <a:pt x="5" y="380"/>
                    </a:lnTo>
                    <a:lnTo>
                      <a:pt x="5" y="360"/>
                    </a:lnTo>
                    <a:lnTo>
                      <a:pt x="5" y="418"/>
                    </a:lnTo>
                    <a:lnTo>
                      <a:pt x="5" y="323"/>
                    </a:lnTo>
                    <a:lnTo>
                      <a:pt x="5" y="399"/>
                    </a:lnTo>
                    <a:lnTo>
                      <a:pt x="5" y="323"/>
                    </a:lnTo>
                    <a:lnTo>
                      <a:pt x="5" y="418"/>
                    </a:lnTo>
                    <a:lnTo>
                      <a:pt x="5" y="380"/>
                    </a:lnTo>
                    <a:lnTo>
                      <a:pt x="5" y="342"/>
                    </a:lnTo>
                    <a:lnTo>
                      <a:pt x="5" y="418"/>
                    </a:lnTo>
                    <a:lnTo>
                      <a:pt x="6" y="342"/>
                    </a:lnTo>
                    <a:lnTo>
                      <a:pt x="6" y="399"/>
                    </a:lnTo>
                    <a:lnTo>
                      <a:pt x="6" y="323"/>
                    </a:lnTo>
                    <a:lnTo>
                      <a:pt x="6" y="380"/>
                    </a:lnTo>
                    <a:lnTo>
                      <a:pt x="6" y="360"/>
                    </a:lnTo>
                    <a:lnTo>
                      <a:pt x="6" y="399"/>
                    </a:lnTo>
                    <a:lnTo>
                      <a:pt x="6" y="399"/>
                    </a:lnTo>
                    <a:lnTo>
                      <a:pt x="7" y="342"/>
                    </a:lnTo>
                    <a:lnTo>
                      <a:pt x="7" y="399"/>
                    </a:lnTo>
                    <a:lnTo>
                      <a:pt x="7" y="342"/>
                    </a:lnTo>
                    <a:lnTo>
                      <a:pt x="7" y="399"/>
                    </a:lnTo>
                    <a:lnTo>
                      <a:pt x="7" y="418"/>
                    </a:lnTo>
                    <a:lnTo>
                      <a:pt x="7" y="380"/>
                    </a:lnTo>
                    <a:lnTo>
                      <a:pt x="7" y="399"/>
                    </a:lnTo>
                    <a:lnTo>
                      <a:pt x="8" y="360"/>
                    </a:lnTo>
                    <a:lnTo>
                      <a:pt x="8" y="380"/>
                    </a:lnTo>
                    <a:lnTo>
                      <a:pt x="8" y="342"/>
                    </a:lnTo>
                    <a:lnTo>
                      <a:pt x="8" y="380"/>
                    </a:lnTo>
                    <a:lnTo>
                      <a:pt x="8" y="342"/>
                    </a:lnTo>
                    <a:lnTo>
                      <a:pt x="8" y="437"/>
                    </a:lnTo>
                    <a:lnTo>
                      <a:pt x="8" y="380"/>
                    </a:lnTo>
                    <a:lnTo>
                      <a:pt x="8" y="360"/>
                    </a:lnTo>
                    <a:lnTo>
                      <a:pt x="9" y="418"/>
                    </a:lnTo>
                    <a:lnTo>
                      <a:pt x="9" y="360"/>
                    </a:lnTo>
                    <a:lnTo>
                      <a:pt x="9" y="399"/>
                    </a:lnTo>
                    <a:lnTo>
                      <a:pt x="9" y="399"/>
                    </a:lnTo>
                    <a:lnTo>
                      <a:pt x="9" y="380"/>
                    </a:lnTo>
                    <a:lnTo>
                      <a:pt x="9" y="380"/>
                    </a:lnTo>
                    <a:lnTo>
                      <a:pt x="9" y="360"/>
                    </a:lnTo>
                    <a:lnTo>
                      <a:pt x="9" y="399"/>
                    </a:lnTo>
                    <a:lnTo>
                      <a:pt x="9" y="360"/>
                    </a:lnTo>
                    <a:lnTo>
                      <a:pt x="9" y="437"/>
                    </a:lnTo>
                    <a:lnTo>
                      <a:pt x="10" y="380"/>
                    </a:lnTo>
                    <a:lnTo>
                      <a:pt x="10" y="342"/>
                    </a:lnTo>
                    <a:lnTo>
                      <a:pt x="10" y="399"/>
                    </a:lnTo>
                    <a:lnTo>
                      <a:pt x="10" y="323"/>
                    </a:lnTo>
                    <a:lnTo>
                      <a:pt x="10" y="399"/>
                    </a:lnTo>
                    <a:lnTo>
                      <a:pt x="10" y="360"/>
                    </a:lnTo>
                    <a:lnTo>
                      <a:pt x="10" y="380"/>
                    </a:lnTo>
                    <a:lnTo>
                      <a:pt x="10" y="380"/>
                    </a:lnTo>
                    <a:lnTo>
                      <a:pt x="11" y="360"/>
                    </a:lnTo>
                    <a:lnTo>
                      <a:pt x="11" y="418"/>
                    </a:lnTo>
                    <a:lnTo>
                      <a:pt x="11" y="380"/>
                    </a:lnTo>
                    <a:lnTo>
                      <a:pt x="11" y="418"/>
                    </a:lnTo>
                    <a:lnTo>
                      <a:pt x="11" y="323"/>
                    </a:lnTo>
                    <a:lnTo>
                      <a:pt x="11" y="399"/>
                    </a:lnTo>
                    <a:lnTo>
                      <a:pt x="11" y="380"/>
                    </a:lnTo>
                    <a:lnTo>
                      <a:pt x="12" y="342"/>
                    </a:lnTo>
                    <a:lnTo>
                      <a:pt x="12" y="380"/>
                    </a:lnTo>
                    <a:lnTo>
                      <a:pt x="12" y="304"/>
                    </a:lnTo>
                    <a:lnTo>
                      <a:pt x="12" y="380"/>
                    </a:lnTo>
                    <a:lnTo>
                      <a:pt x="12" y="380"/>
                    </a:lnTo>
                    <a:lnTo>
                      <a:pt x="12" y="360"/>
                    </a:lnTo>
                    <a:lnTo>
                      <a:pt x="12" y="399"/>
                    </a:lnTo>
                    <a:lnTo>
                      <a:pt x="13" y="342"/>
                    </a:lnTo>
                    <a:lnTo>
                      <a:pt x="13" y="380"/>
                    </a:lnTo>
                    <a:lnTo>
                      <a:pt x="13" y="323"/>
                    </a:lnTo>
                    <a:lnTo>
                      <a:pt x="13" y="380"/>
                    </a:lnTo>
                    <a:lnTo>
                      <a:pt x="13" y="342"/>
                    </a:lnTo>
                    <a:lnTo>
                      <a:pt x="13" y="418"/>
                    </a:lnTo>
                    <a:lnTo>
                      <a:pt x="13" y="380"/>
                    </a:lnTo>
                    <a:lnTo>
                      <a:pt x="13" y="399"/>
                    </a:lnTo>
                    <a:lnTo>
                      <a:pt x="13" y="418"/>
                    </a:lnTo>
                    <a:lnTo>
                      <a:pt x="13" y="360"/>
                    </a:lnTo>
                    <a:lnTo>
                      <a:pt x="13" y="418"/>
                    </a:lnTo>
                    <a:lnTo>
                      <a:pt x="14" y="360"/>
                    </a:lnTo>
                    <a:lnTo>
                      <a:pt x="14" y="399"/>
                    </a:lnTo>
                    <a:lnTo>
                      <a:pt x="14" y="360"/>
                    </a:lnTo>
                    <a:lnTo>
                      <a:pt x="14" y="399"/>
                    </a:lnTo>
                    <a:lnTo>
                      <a:pt x="14" y="399"/>
                    </a:lnTo>
                    <a:lnTo>
                      <a:pt x="14" y="380"/>
                    </a:lnTo>
                    <a:lnTo>
                      <a:pt x="14" y="399"/>
                    </a:lnTo>
                    <a:lnTo>
                      <a:pt x="15" y="342"/>
                    </a:lnTo>
                    <a:lnTo>
                      <a:pt x="15" y="360"/>
                    </a:lnTo>
                    <a:lnTo>
                      <a:pt x="15" y="380"/>
                    </a:lnTo>
                    <a:lnTo>
                      <a:pt x="15" y="418"/>
                    </a:lnTo>
                    <a:lnTo>
                      <a:pt x="15" y="418"/>
                    </a:lnTo>
                    <a:lnTo>
                      <a:pt x="15" y="360"/>
                    </a:lnTo>
                    <a:lnTo>
                      <a:pt x="15" y="418"/>
                    </a:lnTo>
                    <a:lnTo>
                      <a:pt x="16" y="360"/>
                    </a:lnTo>
                    <a:lnTo>
                      <a:pt x="16" y="418"/>
                    </a:lnTo>
                    <a:lnTo>
                      <a:pt x="16" y="399"/>
                    </a:lnTo>
                    <a:lnTo>
                      <a:pt x="16" y="418"/>
                    </a:lnTo>
                    <a:lnTo>
                      <a:pt x="16" y="380"/>
                    </a:lnTo>
                    <a:lnTo>
                      <a:pt x="16" y="360"/>
                    </a:lnTo>
                    <a:lnTo>
                      <a:pt x="16" y="399"/>
                    </a:lnTo>
                    <a:lnTo>
                      <a:pt x="17" y="418"/>
                    </a:lnTo>
                    <a:lnTo>
                      <a:pt x="17" y="455"/>
                    </a:lnTo>
                    <a:lnTo>
                      <a:pt x="17" y="399"/>
                    </a:lnTo>
                    <a:lnTo>
                      <a:pt x="17" y="418"/>
                    </a:lnTo>
                    <a:lnTo>
                      <a:pt x="17" y="418"/>
                    </a:lnTo>
                    <a:lnTo>
                      <a:pt x="17" y="360"/>
                    </a:lnTo>
                    <a:lnTo>
                      <a:pt x="17" y="418"/>
                    </a:lnTo>
                    <a:lnTo>
                      <a:pt x="17" y="323"/>
                    </a:lnTo>
                    <a:lnTo>
                      <a:pt x="17" y="418"/>
                    </a:lnTo>
                    <a:lnTo>
                      <a:pt x="17" y="418"/>
                    </a:lnTo>
                    <a:lnTo>
                      <a:pt x="17" y="380"/>
                    </a:lnTo>
                    <a:lnTo>
                      <a:pt x="18" y="399"/>
                    </a:lnTo>
                    <a:lnTo>
                      <a:pt x="18" y="360"/>
                    </a:lnTo>
                    <a:lnTo>
                      <a:pt x="18" y="399"/>
                    </a:lnTo>
                    <a:lnTo>
                      <a:pt x="18" y="380"/>
                    </a:lnTo>
                    <a:lnTo>
                      <a:pt x="18" y="437"/>
                    </a:lnTo>
                    <a:lnTo>
                      <a:pt x="18" y="399"/>
                    </a:lnTo>
                    <a:lnTo>
                      <a:pt x="18" y="380"/>
                    </a:lnTo>
                    <a:lnTo>
                      <a:pt x="19" y="399"/>
                    </a:lnTo>
                    <a:lnTo>
                      <a:pt x="19" y="323"/>
                    </a:lnTo>
                    <a:lnTo>
                      <a:pt x="19" y="380"/>
                    </a:lnTo>
                    <a:lnTo>
                      <a:pt x="19" y="399"/>
                    </a:lnTo>
                    <a:lnTo>
                      <a:pt x="19" y="342"/>
                    </a:lnTo>
                    <a:lnTo>
                      <a:pt x="19" y="399"/>
                    </a:lnTo>
                    <a:lnTo>
                      <a:pt x="19" y="342"/>
                    </a:lnTo>
                    <a:lnTo>
                      <a:pt x="19" y="437"/>
                    </a:lnTo>
                    <a:lnTo>
                      <a:pt x="20" y="323"/>
                    </a:lnTo>
                    <a:lnTo>
                      <a:pt x="20" y="380"/>
                    </a:lnTo>
                    <a:lnTo>
                      <a:pt x="20" y="380"/>
                    </a:lnTo>
                    <a:lnTo>
                      <a:pt x="20" y="360"/>
                    </a:lnTo>
                    <a:lnTo>
                      <a:pt x="20" y="399"/>
                    </a:lnTo>
                    <a:lnTo>
                      <a:pt x="20" y="342"/>
                    </a:lnTo>
                    <a:lnTo>
                      <a:pt x="20" y="399"/>
                    </a:lnTo>
                    <a:lnTo>
                      <a:pt x="21" y="380"/>
                    </a:lnTo>
                    <a:lnTo>
                      <a:pt x="21" y="399"/>
                    </a:lnTo>
                    <a:lnTo>
                      <a:pt x="21" y="360"/>
                    </a:lnTo>
                    <a:lnTo>
                      <a:pt x="21" y="304"/>
                    </a:lnTo>
                    <a:lnTo>
                      <a:pt x="21" y="418"/>
                    </a:lnTo>
                    <a:lnTo>
                      <a:pt x="21" y="323"/>
                    </a:lnTo>
                    <a:lnTo>
                      <a:pt x="21" y="418"/>
                    </a:lnTo>
                    <a:lnTo>
                      <a:pt x="21" y="399"/>
                    </a:lnTo>
                    <a:lnTo>
                      <a:pt x="21" y="360"/>
                    </a:lnTo>
                    <a:lnTo>
                      <a:pt x="21" y="418"/>
                    </a:lnTo>
                    <a:lnTo>
                      <a:pt x="21" y="342"/>
                    </a:lnTo>
                    <a:lnTo>
                      <a:pt x="22" y="418"/>
                    </a:lnTo>
                    <a:lnTo>
                      <a:pt x="22" y="342"/>
                    </a:lnTo>
                    <a:lnTo>
                      <a:pt x="22" y="380"/>
                    </a:lnTo>
                    <a:lnTo>
                      <a:pt x="22" y="360"/>
                    </a:lnTo>
                    <a:lnTo>
                      <a:pt x="22" y="360"/>
                    </a:lnTo>
                    <a:lnTo>
                      <a:pt x="22" y="399"/>
                    </a:lnTo>
                    <a:lnTo>
                      <a:pt x="22" y="342"/>
                    </a:lnTo>
                    <a:lnTo>
                      <a:pt x="23" y="399"/>
                    </a:lnTo>
                    <a:lnTo>
                      <a:pt x="23" y="380"/>
                    </a:lnTo>
                    <a:lnTo>
                      <a:pt x="23" y="323"/>
                    </a:lnTo>
                    <a:lnTo>
                      <a:pt x="23" y="360"/>
                    </a:lnTo>
                    <a:lnTo>
                      <a:pt x="23" y="342"/>
                    </a:lnTo>
                    <a:lnTo>
                      <a:pt x="23" y="399"/>
                    </a:lnTo>
                    <a:lnTo>
                      <a:pt x="23" y="323"/>
                    </a:lnTo>
                    <a:lnTo>
                      <a:pt x="24" y="399"/>
                    </a:lnTo>
                    <a:lnTo>
                      <a:pt x="24" y="380"/>
                    </a:lnTo>
                    <a:lnTo>
                      <a:pt x="24" y="380"/>
                    </a:lnTo>
                    <a:lnTo>
                      <a:pt x="24" y="342"/>
                    </a:lnTo>
                    <a:lnTo>
                      <a:pt x="24" y="360"/>
                    </a:lnTo>
                    <a:lnTo>
                      <a:pt x="24" y="399"/>
                    </a:lnTo>
                    <a:lnTo>
                      <a:pt x="24" y="399"/>
                    </a:lnTo>
                    <a:lnTo>
                      <a:pt x="24" y="418"/>
                    </a:lnTo>
                    <a:lnTo>
                      <a:pt x="24" y="399"/>
                    </a:lnTo>
                    <a:lnTo>
                      <a:pt x="24" y="323"/>
                    </a:lnTo>
                    <a:lnTo>
                      <a:pt x="24" y="399"/>
                    </a:lnTo>
                    <a:lnTo>
                      <a:pt x="25" y="342"/>
                    </a:lnTo>
                    <a:lnTo>
                      <a:pt x="25" y="399"/>
                    </a:lnTo>
                    <a:lnTo>
                      <a:pt x="25" y="399"/>
                    </a:lnTo>
                    <a:lnTo>
                      <a:pt x="25" y="399"/>
                    </a:lnTo>
                    <a:lnTo>
                      <a:pt x="25" y="380"/>
                    </a:lnTo>
                    <a:lnTo>
                      <a:pt x="25" y="360"/>
                    </a:lnTo>
                    <a:lnTo>
                      <a:pt x="25" y="360"/>
                    </a:lnTo>
                    <a:lnTo>
                      <a:pt x="26" y="380"/>
                    </a:lnTo>
                    <a:lnTo>
                      <a:pt x="26" y="399"/>
                    </a:lnTo>
                    <a:lnTo>
                      <a:pt x="26" y="399"/>
                    </a:lnTo>
                    <a:lnTo>
                      <a:pt x="26" y="342"/>
                    </a:lnTo>
                    <a:lnTo>
                      <a:pt x="26" y="418"/>
                    </a:lnTo>
                    <a:lnTo>
                      <a:pt x="26" y="323"/>
                    </a:lnTo>
                    <a:lnTo>
                      <a:pt x="26" y="399"/>
                    </a:lnTo>
                    <a:lnTo>
                      <a:pt x="27" y="418"/>
                    </a:lnTo>
                    <a:lnTo>
                      <a:pt x="27" y="360"/>
                    </a:lnTo>
                    <a:lnTo>
                      <a:pt x="27" y="399"/>
                    </a:lnTo>
                    <a:lnTo>
                      <a:pt x="27" y="360"/>
                    </a:lnTo>
                    <a:lnTo>
                      <a:pt x="27" y="437"/>
                    </a:lnTo>
                    <a:lnTo>
                      <a:pt x="27" y="323"/>
                    </a:lnTo>
                    <a:lnTo>
                      <a:pt x="27" y="399"/>
                    </a:lnTo>
                    <a:lnTo>
                      <a:pt x="28" y="360"/>
                    </a:lnTo>
                    <a:lnTo>
                      <a:pt x="28" y="323"/>
                    </a:lnTo>
                    <a:lnTo>
                      <a:pt x="28" y="418"/>
                    </a:lnTo>
                    <a:lnTo>
                      <a:pt x="28" y="360"/>
                    </a:lnTo>
                    <a:lnTo>
                      <a:pt x="28" y="399"/>
                    </a:lnTo>
                    <a:lnTo>
                      <a:pt x="28" y="380"/>
                    </a:lnTo>
                    <a:lnTo>
                      <a:pt x="28" y="380"/>
                    </a:lnTo>
                    <a:lnTo>
                      <a:pt x="28" y="399"/>
                    </a:lnTo>
                    <a:lnTo>
                      <a:pt x="28" y="342"/>
                    </a:lnTo>
                    <a:lnTo>
                      <a:pt x="28" y="399"/>
                    </a:lnTo>
                    <a:lnTo>
                      <a:pt x="28" y="380"/>
                    </a:lnTo>
                    <a:lnTo>
                      <a:pt x="29" y="399"/>
                    </a:lnTo>
                    <a:lnTo>
                      <a:pt x="29" y="380"/>
                    </a:lnTo>
                    <a:lnTo>
                      <a:pt x="29" y="342"/>
                    </a:lnTo>
                    <a:lnTo>
                      <a:pt x="29" y="437"/>
                    </a:lnTo>
                    <a:lnTo>
                      <a:pt x="29" y="323"/>
                    </a:lnTo>
                    <a:lnTo>
                      <a:pt x="29" y="342"/>
                    </a:lnTo>
                    <a:lnTo>
                      <a:pt x="29" y="360"/>
                    </a:lnTo>
                    <a:lnTo>
                      <a:pt x="30" y="399"/>
                    </a:lnTo>
                    <a:lnTo>
                      <a:pt x="30" y="380"/>
                    </a:lnTo>
                    <a:lnTo>
                      <a:pt x="30" y="360"/>
                    </a:lnTo>
                    <a:lnTo>
                      <a:pt x="30" y="380"/>
                    </a:lnTo>
                    <a:lnTo>
                      <a:pt x="30" y="342"/>
                    </a:lnTo>
                    <a:lnTo>
                      <a:pt x="30" y="418"/>
                    </a:lnTo>
                    <a:lnTo>
                      <a:pt x="30" y="342"/>
                    </a:lnTo>
                    <a:lnTo>
                      <a:pt x="30" y="360"/>
                    </a:lnTo>
                    <a:lnTo>
                      <a:pt x="31" y="399"/>
                    </a:lnTo>
                    <a:lnTo>
                      <a:pt x="31" y="360"/>
                    </a:lnTo>
                    <a:lnTo>
                      <a:pt x="31" y="399"/>
                    </a:lnTo>
                    <a:lnTo>
                      <a:pt x="31" y="399"/>
                    </a:lnTo>
                    <a:lnTo>
                      <a:pt x="31" y="399"/>
                    </a:lnTo>
                    <a:lnTo>
                      <a:pt x="31" y="360"/>
                    </a:lnTo>
                    <a:lnTo>
                      <a:pt x="31" y="342"/>
                    </a:lnTo>
                    <a:lnTo>
                      <a:pt x="32" y="380"/>
                    </a:lnTo>
                    <a:lnTo>
                      <a:pt x="32" y="342"/>
                    </a:lnTo>
                    <a:lnTo>
                      <a:pt x="32" y="418"/>
                    </a:lnTo>
                    <a:lnTo>
                      <a:pt x="32" y="323"/>
                    </a:lnTo>
                    <a:lnTo>
                      <a:pt x="32" y="380"/>
                    </a:lnTo>
                    <a:lnTo>
                      <a:pt x="32" y="399"/>
                    </a:lnTo>
                    <a:lnTo>
                      <a:pt x="32" y="360"/>
                    </a:lnTo>
                    <a:lnTo>
                      <a:pt x="32" y="399"/>
                    </a:lnTo>
                    <a:lnTo>
                      <a:pt x="32" y="323"/>
                    </a:lnTo>
                    <a:lnTo>
                      <a:pt x="32" y="437"/>
                    </a:lnTo>
                    <a:lnTo>
                      <a:pt x="32" y="399"/>
                    </a:lnTo>
                    <a:lnTo>
                      <a:pt x="33" y="380"/>
                    </a:lnTo>
                    <a:lnTo>
                      <a:pt x="33" y="399"/>
                    </a:lnTo>
                    <a:lnTo>
                      <a:pt x="33" y="342"/>
                    </a:lnTo>
                    <a:lnTo>
                      <a:pt x="33" y="380"/>
                    </a:lnTo>
                    <a:lnTo>
                      <a:pt x="33" y="323"/>
                    </a:lnTo>
                    <a:lnTo>
                      <a:pt x="33" y="380"/>
                    </a:lnTo>
                    <a:lnTo>
                      <a:pt x="33" y="360"/>
                    </a:lnTo>
                    <a:lnTo>
                      <a:pt x="34" y="323"/>
                    </a:lnTo>
                    <a:lnTo>
                      <a:pt x="34" y="360"/>
                    </a:lnTo>
                    <a:lnTo>
                      <a:pt x="34" y="323"/>
                    </a:lnTo>
                    <a:lnTo>
                      <a:pt x="34" y="399"/>
                    </a:lnTo>
                    <a:lnTo>
                      <a:pt x="34" y="342"/>
                    </a:lnTo>
                    <a:lnTo>
                      <a:pt x="34" y="360"/>
                    </a:lnTo>
                    <a:lnTo>
                      <a:pt x="34" y="380"/>
                    </a:lnTo>
                    <a:lnTo>
                      <a:pt x="35" y="360"/>
                    </a:lnTo>
                    <a:lnTo>
                      <a:pt x="35" y="418"/>
                    </a:lnTo>
                    <a:lnTo>
                      <a:pt x="35" y="342"/>
                    </a:lnTo>
                    <a:lnTo>
                      <a:pt x="35" y="418"/>
                    </a:lnTo>
                    <a:lnTo>
                      <a:pt x="35" y="380"/>
                    </a:lnTo>
                    <a:lnTo>
                      <a:pt x="35" y="360"/>
                    </a:lnTo>
                    <a:lnTo>
                      <a:pt x="35" y="418"/>
                    </a:lnTo>
                    <a:lnTo>
                      <a:pt x="36" y="360"/>
                    </a:lnTo>
                    <a:lnTo>
                      <a:pt x="36" y="342"/>
                    </a:lnTo>
                    <a:lnTo>
                      <a:pt x="36" y="323"/>
                    </a:lnTo>
                    <a:lnTo>
                      <a:pt x="36" y="342"/>
                    </a:lnTo>
                    <a:lnTo>
                      <a:pt x="36" y="342"/>
                    </a:lnTo>
                    <a:lnTo>
                      <a:pt x="36" y="380"/>
                    </a:lnTo>
                    <a:lnTo>
                      <a:pt x="36" y="418"/>
                    </a:lnTo>
                    <a:lnTo>
                      <a:pt x="36" y="380"/>
                    </a:lnTo>
                    <a:lnTo>
                      <a:pt x="36" y="418"/>
                    </a:lnTo>
                    <a:lnTo>
                      <a:pt x="36" y="342"/>
                    </a:lnTo>
                    <a:lnTo>
                      <a:pt x="36" y="399"/>
                    </a:lnTo>
                    <a:lnTo>
                      <a:pt x="37" y="399"/>
                    </a:lnTo>
                    <a:lnTo>
                      <a:pt x="37" y="399"/>
                    </a:lnTo>
                    <a:lnTo>
                      <a:pt x="37" y="418"/>
                    </a:lnTo>
                    <a:lnTo>
                      <a:pt x="37" y="399"/>
                    </a:lnTo>
                    <a:lnTo>
                      <a:pt x="37" y="437"/>
                    </a:lnTo>
                    <a:lnTo>
                      <a:pt x="37" y="360"/>
                    </a:lnTo>
                    <a:lnTo>
                      <a:pt x="37" y="380"/>
                    </a:lnTo>
                    <a:lnTo>
                      <a:pt x="38" y="380"/>
                    </a:lnTo>
                    <a:lnTo>
                      <a:pt x="38" y="342"/>
                    </a:lnTo>
                    <a:lnTo>
                      <a:pt x="38" y="399"/>
                    </a:lnTo>
                    <a:lnTo>
                      <a:pt x="38" y="323"/>
                    </a:lnTo>
                    <a:lnTo>
                      <a:pt x="38" y="418"/>
                    </a:lnTo>
                    <a:lnTo>
                      <a:pt x="38" y="418"/>
                    </a:lnTo>
                    <a:lnTo>
                      <a:pt x="38" y="399"/>
                    </a:lnTo>
                    <a:lnTo>
                      <a:pt x="39" y="399"/>
                    </a:lnTo>
                    <a:lnTo>
                      <a:pt x="39" y="380"/>
                    </a:lnTo>
                    <a:lnTo>
                      <a:pt x="39" y="399"/>
                    </a:lnTo>
                    <a:lnTo>
                      <a:pt x="39" y="360"/>
                    </a:lnTo>
                    <a:lnTo>
                      <a:pt x="39" y="437"/>
                    </a:lnTo>
                    <a:lnTo>
                      <a:pt x="39" y="399"/>
                    </a:lnTo>
                    <a:lnTo>
                      <a:pt x="39" y="380"/>
                    </a:lnTo>
                    <a:lnTo>
                      <a:pt x="39" y="455"/>
                    </a:lnTo>
                    <a:lnTo>
                      <a:pt x="40" y="380"/>
                    </a:lnTo>
                    <a:lnTo>
                      <a:pt x="40" y="418"/>
                    </a:lnTo>
                    <a:lnTo>
                      <a:pt x="40" y="399"/>
                    </a:lnTo>
                    <a:lnTo>
                      <a:pt x="40" y="380"/>
                    </a:lnTo>
                    <a:lnTo>
                      <a:pt x="40" y="437"/>
                    </a:lnTo>
                    <a:lnTo>
                      <a:pt x="40" y="360"/>
                    </a:lnTo>
                    <a:lnTo>
                      <a:pt x="40" y="399"/>
                    </a:lnTo>
                    <a:lnTo>
                      <a:pt x="40" y="360"/>
                    </a:lnTo>
                    <a:lnTo>
                      <a:pt x="40" y="399"/>
                    </a:lnTo>
                    <a:lnTo>
                      <a:pt x="40" y="399"/>
                    </a:lnTo>
                    <a:lnTo>
                      <a:pt x="41" y="360"/>
                    </a:lnTo>
                    <a:lnTo>
                      <a:pt x="41" y="380"/>
                    </a:lnTo>
                    <a:lnTo>
                      <a:pt x="41" y="323"/>
                    </a:lnTo>
                    <a:lnTo>
                      <a:pt x="41" y="380"/>
                    </a:lnTo>
                    <a:lnTo>
                      <a:pt x="41" y="342"/>
                    </a:lnTo>
                    <a:lnTo>
                      <a:pt x="41" y="380"/>
                    </a:lnTo>
                    <a:lnTo>
                      <a:pt x="41" y="380"/>
                    </a:lnTo>
                    <a:lnTo>
                      <a:pt x="41" y="323"/>
                    </a:lnTo>
                    <a:lnTo>
                      <a:pt x="42" y="380"/>
                    </a:lnTo>
                    <a:lnTo>
                      <a:pt x="42" y="323"/>
                    </a:lnTo>
                    <a:lnTo>
                      <a:pt x="42" y="360"/>
                    </a:lnTo>
                    <a:lnTo>
                      <a:pt x="42" y="342"/>
                    </a:lnTo>
                    <a:lnTo>
                      <a:pt x="42" y="360"/>
                    </a:lnTo>
                    <a:lnTo>
                      <a:pt x="42" y="360"/>
                    </a:lnTo>
                    <a:lnTo>
                      <a:pt x="42" y="342"/>
                    </a:lnTo>
                    <a:lnTo>
                      <a:pt x="43" y="399"/>
                    </a:lnTo>
                    <a:lnTo>
                      <a:pt x="43" y="323"/>
                    </a:lnTo>
                    <a:lnTo>
                      <a:pt x="43" y="380"/>
                    </a:lnTo>
                    <a:lnTo>
                      <a:pt x="43" y="360"/>
                    </a:lnTo>
                    <a:lnTo>
                      <a:pt x="43" y="342"/>
                    </a:lnTo>
                    <a:lnTo>
                      <a:pt x="43" y="399"/>
                    </a:lnTo>
                    <a:lnTo>
                      <a:pt x="43" y="342"/>
                    </a:lnTo>
                    <a:lnTo>
                      <a:pt x="44" y="380"/>
                    </a:lnTo>
                    <a:lnTo>
                      <a:pt x="44" y="380"/>
                    </a:lnTo>
                    <a:lnTo>
                      <a:pt x="44" y="360"/>
                    </a:lnTo>
                    <a:lnTo>
                      <a:pt x="44" y="360"/>
                    </a:lnTo>
                    <a:lnTo>
                      <a:pt x="44" y="360"/>
                    </a:lnTo>
                    <a:lnTo>
                      <a:pt x="44" y="380"/>
                    </a:lnTo>
                    <a:lnTo>
                      <a:pt x="44" y="323"/>
                    </a:lnTo>
                    <a:lnTo>
                      <a:pt x="44" y="380"/>
                    </a:lnTo>
                    <a:lnTo>
                      <a:pt x="44" y="399"/>
                    </a:lnTo>
                    <a:lnTo>
                      <a:pt x="44" y="342"/>
                    </a:lnTo>
                    <a:lnTo>
                      <a:pt x="44" y="399"/>
                    </a:lnTo>
                    <a:lnTo>
                      <a:pt x="45" y="342"/>
                    </a:lnTo>
                    <a:lnTo>
                      <a:pt x="45" y="399"/>
                    </a:lnTo>
                    <a:lnTo>
                      <a:pt x="45" y="380"/>
                    </a:lnTo>
                    <a:lnTo>
                      <a:pt x="45" y="380"/>
                    </a:lnTo>
                    <a:lnTo>
                      <a:pt x="45" y="380"/>
                    </a:lnTo>
                    <a:lnTo>
                      <a:pt x="45" y="360"/>
                    </a:lnTo>
                    <a:lnTo>
                      <a:pt x="45" y="380"/>
                    </a:lnTo>
                    <a:lnTo>
                      <a:pt x="46" y="323"/>
                    </a:lnTo>
                    <a:lnTo>
                      <a:pt x="46" y="380"/>
                    </a:lnTo>
                    <a:lnTo>
                      <a:pt x="46" y="342"/>
                    </a:lnTo>
                    <a:lnTo>
                      <a:pt x="46" y="418"/>
                    </a:lnTo>
                    <a:lnTo>
                      <a:pt x="46" y="380"/>
                    </a:lnTo>
                    <a:lnTo>
                      <a:pt x="46" y="360"/>
                    </a:lnTo>
                    <a:lnTo>
                      <a:pt x="46" y="360"/>
                    </a:lnTo>
                    <a:lnTo>
                      <a:pt x="47" y="360"/>
                    </a:lnTo>
                    <a:lnTo>
                      <a:pt x="47" y="399"/>
                    </a:lnTo>
                    <a:lnTo>
                      <a:pt x="47" y="418"/>
                    </a:lnTo>
                    <a:lnTo>
                      <a:pt x="47" y="399"/>
                    </a:lnTo>
                    <a:lnTo>
                      <a:pt x="47" y="399"/>
                    </a:lnTo>
                    <a:lnTo>
                      <a:pt x="47" y="342"/>
                    </a:lnTo>
                    <a:lnTo>
                      <a:pt x="47" y="418"/>
                    </a:lnTo>
                    <a:lnTo>
                      <a:pt x="48" y="342"/>
                    </a:lnTo>
                    <a:lnTo>
                      <a:pt x="48" y="399"/>
                    </a:lnTo>
                    <a:lnTo>
                      <a:pt x="48" y="380"/>
                    </a:lnTo>
                    <a:lnTo>
                      <a:pt x="48" y="380"/>
                    </a:lnTo>
                    <a:lnTo>
                      <a:pt x="48" y="418"/>
                    </a:lnTo>
                    <a:lnTo>
                      <a:pt x="48" y="360"/>
                    </a:lnTo>
                    <a:lnTo>
                      <a:pt x="48" y="418"/>
                    </a:lnTo>
                    <a:lnTo>
                      <a:pt x="48" y="360"/>
                    </a:lnTo>
                    <a:lnTo>
                      <a:pt x="48" y="418"/>
                    </a:lnTo>
                    <a:lnTo>
                      <a:pt x="48" y="342"/>
                    </a:lnTo>
                    <a:lnTo>
                      <a:pt x="48" y="399"/>
                    </a:lnTo>
                    <a:lnTo>
                      <a:pt x="49" y="399"/>
                    </a:lnTo>
                    <a:lnTo>
                      <a:pt x="49" y="380"/>
                    </a:lnTo>
                    <a:lnTo>
                      <a:pt x="49" y="380"/>
                    </a:lnTo>
                    <a:lnTo>
                      <a:pt x="49" y="360"/>
                    </a:lnTo>
                    <a:lnTo>
                      <a:pt x="49" y="418"/>
                    </a:lnTo>
                    <a:lnTo>
                      <a:pt x="49" y="360"/>
                    </a:lnTo>
                    <a:lnTo>
                      <a:pt x="49" y="380"/>
                    </a:lnTo>
                    <a:lnTo>
                      <a:pt x="50" y="342"/>
                    </a:lnTo>
                    <a:lnTo>
                      <a:pt x="50" y="380"/>
                    </a:lnTo>
                    <a:lnTo>
                      <a:pt x="50" y="399"/>
                    </a:lnTo>
                    <a:lnTo>
                      <a:pt x="50" y="342"/>
                    </a:lnTo>
                    <a:lnTo>
                      <a:pt x="50" y="399"/>
                    </a:lnTo>
                    <a:lnTo>
                      <a:pt x="50" y="323"/>
                    </a:lnTo>
                    <a:lnTo>
                      <a:pt x="50" y="380"/>
                    </a:lnTo>
                    <a:lnTo>
                      <a:pt x="50" y="399"/>
                    </a:lnTo>
                    <a:lnTo>
                      <a:pt x="51" y="380"/>
                    </a:lnTo>
                    <a:lnTo>
                      <a:pt x="51" y="399"/>
                    </a:lnTo>
                    <a:lnTo>
                      <a:pt x="51" y="380"/>
                    </a:lnTo>
                    <a:lnTo>
                      <a:pt x="51" y="418"/>
                    </a:lnTo>
                    <a:lnTo>
                      <a:pt x="51" y="342"/>
                    </a:lnTo>
                    <a:lnTo>
                      <a:pt x="51" y="380"/>
                    </a:lnTo>
                    <a:lnTo>
                      <a:pt x="51" y="360"/>
                    </a:lnTo>
                    <a:lnTo>
                      <a:pt x="52" y="380"/>
                    </a:lnTo>
                    <a:lnTo>
                      <a:pt x="52" y="380"/>
                    </a:lnTo>
                    <a:lnTo>
                      <a:pt x="52" y="360"/>
                    </a:lnTo>
                    <a:lnTo>
                      <a:pt x="52" y="418"/>
                    </a:lnTo>
                    <a:lnTo>
                      <a:pt x="52" y="342"/>
                    </a:lnTo>
                    <a:lnTo>
                      <a:pt x="52" y="418"/>
                    </a:lnTo>
                    <a:lnTo>
                      <a:pt x="52" y="418"/>
                    </a:lnTo>
                    <a:lnTo>
                      <a:pt x="52" y="342"/>
                    </a:lnTo>
                    <a:lnTo>
                      <a:pt x="52" y="399"/>
                    </a:lnTo>
                    <a:lnTo>
                      <a:pt x="52" y="360"/>
                    </a:lnTo>
                    <a:lnTo>
                      <a:pt x="52" y="380"/>
                    </a:lnTo>
                    <a:lnTo>
                      <a:pt x="53" y="399"/>
                    </a:lnTo>
                    <a:lnTo>
                      <a:pt x="53" y="342"/>
                    </a:lnTo>
                    <a:lnTo>
                      <a:pt x="53" y="380"/>
                    </a:lnTo>
                    <a:lnTo>
                      <a:pt x="53" y="323"/>
                    </a:lnTo>
                    <a:lnTo>
                      <a:pt x="53" y="399"/>
                    </a:lnTo>
                    <a:lnTo>
                      <a:pt x="53" y="360"/>
                    </a:lnTo>
                    <a:lnTo>
                      <a:pt x="53" y="380"/>
                    </a:lnTo>
                    <a:lnTo>
                      <a:pt x="54" y="399"/>
                    </a:lnTo>
                    <a:lnTo>
                      <a:pt x="54" y="360"/>
                    </a:lnTo>
                    <a:lnTo>
                      <a:pt x="54" y="418"/>
                    </a:lnTo>
                    <a:lnTo>
                      <a:pt x="54" y="360"/>
                    </a:lnTo>
                    <a:lnTo>
                      <a:pt x="54" y="380"/>
                    </a:lnTo>
                    <a:lnTo>
                      <a:pt x="54" y="360"/>
                    </a:lnTo>
                    <a:lnTo>
                      <a:pt x="54" y="380"/>
                    </a:lnTo>
                    <a:lnTo>
                      <a:pt x="55" y="342"/>
                    </a:lnTo>
                    <a:lnTo>
                      <a:pt x="55" y="380"/>
                    </a:lnTo>
                    <a:lnTo>
                      <a:pt x="55" y="360"/>
                    </a:lnTo>
                    <a:lnTo>
                      <a:pt x="55" y="360"/>
                    </a:lnTo>
                    <a:lnTo>
                      <a:pt x="55" y="360"/>
                    </a:lnTo>
                    <a:lnTo>
                      <a:pt x="55" y="342"/>
                    </a:lnTo>
                    <a:lnTo>
                      <a:pt x="55" y="360"/>
                    </a:lnTo>
                    <a:lnTo>
                      <a:pt x="56" y="360"/>
                    </a:lnTo>
                    <a:lnTo>
                      <a:pt x="56" y="360"/>
                    </a:lnTo>
                    <a:lnTo>
                      <a:pt x="56" y="380"/>
                    </a:lnTo>
                    <a:lnTo>
                      <a:pt x="56" y="342"/>
                    </a:lnTo>
                    <a:lnTo>
                      <a:pt x="56" y="380"/>
                    </a:lnTo>
                    <a:lnTo>
                      <a:pt x="56" y="323"/>
                    </a:lnTo>
                    <a:lnTo>
                      <a:pt x="56" y="418"/>
                    </a:lnTo>
                    <a:lnTo>
                      <a:pt x="56" y="360"/>
                    </a:lnTo>
                    <a:lnTo>
                      <a:pt x="56" y="323"/>
                    </a:lnTo>
                    <a:lnTo>
                      <a:pt x="56" y="399"/>
                    </a:lnTo>
                    <a:lnTo>
                      <a:pt x="56" y="342"/>
                    </a:lnTo>
                    <a:lnTo>
                      <a:pt x="57" y="342"/>
                    </a:lnTo>
                    <a:lnTo>
                      <a:pt x="57" y="323"/>
                    </a:lnTo>
                    <a:lnTo>
                      <a:pt x="57" y="418"/>
                    </a:lnTo>
                    <a:lnTo>
                      <a:pt x="57" y="342"/>
                    </a:lnTo>
                    <a:lnTo>
                      <a:pt x="57" y="323"/>
                    </a:lnTo>
                    <a:lnTo>
                      <a:pt x="57" y="399"/>
                    </a:lnTo>
                    <a:lnTo>
                      <a:pt x="57" y="304"/>
                    </a:lnTo>
                    <a:lnTo>
                      <a:pt x="58" y="399"/>
                    </a:lnTo>
                    <a:lnTo>
                      <a:pt x="58" y="380"/>
                    </a:lnTo>
                    <a:lnTo>
                      <a:pt x="58" y="323"/>
                    </a:lnTo>
                    <a:lnTo>
                      <a:pt x="58" y="418"/>
                    </a:lnTo>
                    <a:lnTo>
                      <a:pt x="58" y="380"/>
                    </a:lnTo>
                    <a:lnTo>
                      <a:pt x="58" y="418"/>
                    </a:lnTo>
                    <a:lnTo>
                      <a:pt x="58" y="342"/>
                    </a:lnTo>
                    <a:lnTo>
                      <a:pt x="59" y="418"/>
                    </a:lnTo>
                    <a:lnTo>
                      <a:pt x="59" y="399"/>
                    </a:lnTo>
                    <a:lnTo>
                      <a:pt x="59" y="323"/>
                    </a:lnTo>
                    <a:lnTo>
                      <a:pt x="59" y="418"/>
                    </a:lnTo>
                    <a:lnTo>
                      <a:pt x="59" y="342"/>
                    </a:lnTo>
                    <a:lnTo>
                      <a:pt x="59" y="360"/>
                    </a:lnTo>
                    <a:lnTo>
                      <a:pt x="59" y="380"/>
                    </a:lnTo>
                    <a:lnTo>
                      <a:pt x="59" y="380"/>
                    </a:lnTo>
                    <a:lnTo>
                      <a:pt x="60" y="399"/>
                    </a:lnTo>
                    <a:lnTo>
                      <a:pt x="60" y="360"/>
                    </a:lnTo>
                    <a:lnTo>
                      <a:pt x="60" y="418"/>
                    </a:lnTo>
                    <a:lnTo>
                      <a:pt x="60" y="323"/>
                    </a:lnTo>
                    <a:lnTo>
                      <a:pt x="60" y="418"/>
                    </a:lnTo>
                    <a:lnTo>
                      <a:pt x="60" y="360"/>
                    </a:lnTo>
                    <a:lnTo>
                      <a:pt x="60" y="342"/>
                    </a:lnTo>
                    <a:lnTo>
                      <a:pt x="60" y="437"/>
                    </a:lnTo>
                    <a:lnTo>
                      <a:pt x="60" y="360"/>
                    </a:lnTo>
                    <a:lnTo>
                      <a:pt x="60" y="418"/>
                    </a:lnTo>
                    <a:lnTo>
                      <a:pt x="61" y="380"/>
                    </a:lnTo>
                    <a:lnTo>
                      <a:pt x="61" y="360"/>
                    </a:lnTo>
                    <a:lnTo>
                      <a:pt x="61" y="380"/>
                    </a:lnTo>
                    <a:lnTo>
                      <a:pt x="61" y="342"/>
                    </a:lnTo>
                    <a:lnTo>
                      <a:pt x="61" y="399"/>
                    </a:lnTo>
                    <a:lnTo>
                      <a:pt x="61" y="360"/>
                    </a:lnTo>
                    <a:lnTo>
                      <a:pt x="61" y="418"/>
                    </a:lnTo>
                    <a:lnTo>
                      <a:pt x="61" y="342"/>
                    </a:lnTo>
                    <a:lnTo>
                      <a:pt x="62" y="399"/>
                    </a:lnTo>
                    <a:lnTo>
                      <a:pt x="62" y="380"/>
                    </a:lnTo>
                    <a:lnTo>
                      <a:pt x="62" y="342"/>
                    </a:lnTo>
                    <a:lnTo>
                      <a:pt x="62" y="380"/>
                    </a:lnTo>
                    <a:lnTo>
                      <a:pt x="62" y="360"/>
                    </a:lnTo>
                    <a:lnTo>
                      <a:pt x="62" y="399"/>
                    </a:lnTo>
                    <a:lnTo>
                      <a:pt x="62" y="380"/>
                    </a:lnTo>
                    <a:lnTo>
                      <a:pt x="63" y="399"/>
                    </a:lnTo>
                    <a:lnTo>
                      <a:pt x="63" y="380"/>
                    </a:lnTo>
                    <a:lnTo>
                      <a:pt x="63" y="323"/>
                    </a:lnTo>
                    <a:lnTo>
                      <a:pt x="63" y="380"/>
                    </a:lnTo>
                    <a:lnTo>
                      <a:pt x="63" y="323"/>
                    </a:lnTo>
                    <a:lnTo>
                      <a:pt x="63" y="380"/>
                    </a:lnTo>
                    <a:lnTo>
                      <a:pt x="63" y="380"/>
                    </a:lnTo>
                    <a:lnTo>
                      <a:pt x="64" y="360"/>
                    </a:lnTo>
                    <a:lnTo>
                      <a:pt x="64" y="380"/>
                    </a:lnTo>
                    <a:lnTo>
                      <a:pt x="64" y="342"/>
                    </a:lnTo>
                    <a:lnTo>
                      <a:pt x="64" y="380"/>
                    </a:lnTo>
                    <a:lnTo>
                      <a:pt x="64" y="323"/>
                    </a:lnTo>
                    <a:lnTo>
                      <a:pt x="64" y="323"/>
                    </a:lnTo>
                    <a:lnTo>
                      <a:pt x="64" y="360"/>
                    </a:lnTo>
                    <a:lnTo>
                      <a:pt x="64" y="323"/>
                    </a:lnTo>
                    <a:lnTo>
                      <a:pt x="64" y="380"/>
                    </a:lnTo>
                    <a:lnTo>
                      <a:pt x="64" y="342"/>
                    </a:lnTo>
                    <a:lnTo>
                      <a:pt x="64" y="360"/>
                    </a:lnTo>
                    <a:lnTo>
                      <a:pt x="65" y="342"/>
                    </a:lnTo>
                    <a:lnTo>
                      <a:pt x="65" y="342"/>
                    </a:lnTo>
                    <a:lnTo>
                      <a:pt x="65" y="380"/>
                    </a:lnTo>
                    <a:lnTo>
                      <a:pt x="65" y="323"/>
                    </a:lnTo>
                    <a:lnTo>
                      <a:pt x="65" y="342"/>
                    </a:lnTo>
                    <a:lnTo>
                      <a:pt x="65" y="323"/>
                    </a:lnTo>
                    <a:lnTo>
                      <a:pt x="65" y="360"/>
                    </a:lnTo>
                    <a:lnTo>
                      <a:pt x="66" y="360"/>
                    </a:lnTo>
                    <a:lnTo>
                      <a:pt x="66" y="360"/>
                    </a:lnTo>
                    <a:lnTo>
                      <a:pt x="66" y="380"/>
                    </a:lnTo>
                    <a:lnTo>
                      <a:pt x="66" y="360"/>
                    </a:lnTo>
                    <a:lnTo>
                      <a:pt x="66" y="399"/>
                    </a:lnTo>
                    <a:lnTo>
                      <a:pt x="66" y="342"/>
                    </a:lnTo>
                    <a:lnTo>
                      <a:pt x="66" y="342"/>
                    </a:lnTo>
                    <a:lnTo>
                      <a:pt x="67" y="342"/>
                    </a:lnTo>
                    <a:lnTo>
                      <a:pt x="67" y="399"/>
                    </a:lnTo>
                    <a:lnTo>
                      <a:pt x="67" y="360"/>
                    </a:lnTo>
                    <a:lnTo>
                      <a:pt x="67" y="342"/>
                    </a:lnTo>
                    <a:lnTo>
                      <a:pt x="67" y="399"/>
                    </a:lnTo>
                    <a:lnTo>
                      <a:pt x="67" y="304"/>
                    </a:lnTo>
                    <a:lnTo>
                      <a:pt x="67" y="380"/>
                    </a:lnTo>
                    <a:lnTo>
                      <a:pt x="68" y="380"/>
                    </a:lnTo>
                    <a:lnTo>
                      <a:pt x="68" y="342"/>
                    </a:lnTo>
                    <a:lnTo>
                      <a:pt x="68" y="399"/>
                    </a:lnTo>
                    <a:lnTo>
                      <a:pt x="68" y="323"/>
                    </a:lnTo>
                    <a:lnTo>
                      <a:pt x="68" y="399"/>
                    </a:lnTo>
                    <a:lnTo>
                      <a:pt x="68" y="399"/>
                    </a:lnTo>
                    <a:lnTo>
                      <a:pt x="68" y="399"/>
                    </a:lnTo>
                    <a:lnTo>
                      <a:pt x="68" y="360"/>
                    </a:lnTo>
                    <a:lnTo>
                      <a:pt x="68" y="342"/>
                    </a:lnTo>
                    <a:lnTo>
                      <a:pt x="68" y="380"/>
                    </a:lnTo>
                    <a:lnTo>
                      <a:pt x="68" y="342"/>
                    </a:lnTo>
                    <a:lnTo>
                      <a:pt x="69" y="418"/>
                    </a:lnTo>
                    <a:lnTo>
                      <a:pt x="69" y="360"/>
                    </a:lnTo>
                    <a:lnTo>
                      <a:pt x="69" y="360"/>
                    </a:lnTo>
                    <a:lnTo>
                      <a:pt x="69" y="399"/>
                    </a:lnTo>
                    <a:lnTo>
                      <a:pt x="69" y="342"/>
                    </a:lnTo>
                    <a:lnTo>
                      <a:pt x="69" y="380"/>
                    </a:lnTo>
                    <a:lnTo>
                      <a:pt x="69" y="360"/>
                    </a:lnTo>
                    <a:lnTo>
                      <a:pt x="70" y="399"/>
                    </a:lnTo>
                    <a:lnTo>
                      <a:pt x="70" y="380"/>
                    </a:lnTo>
                    <a:lnTo>
                      <a:pt x="70" y="418"/>
                    </a:lnTo>
                    <a:lnTo>
                      <a:pt x="70" y="380"/>
                    </a:lnTo>
                    <a:lnTo>
                      <a:pt x="70" y="342"/>
                    </a:lnTo>
                    <a:lnTo>
                      <a:pt x="70" y="418"/>
                    </a:lnTo>
                    <a:lnTo>
                      <a:pt x="70" y="323"/>
                    </a:lnTo>
                    <a:lnTo>
                      <a:pt x="70" y="418"/>
                    </a:lnTo>
                    <a:lnTo>
                      <a:pt x="71" y="380"/>
                    </a:lnTo>
                    <a:lnTo>
                      <a:pt x="71" y="399"/>
                    </a:lnTo>
                    <a:lnTo>
                      <a:pt x="71" y="399"/>
                    </a:lnTo>
                    <a:lnTo>
                      <a:pt x="71" y="342"/>
                    </a:lnTo>
                    <a:lnTo>
                      <a:pt x="71" y="399"/>
                    </a:lnTo>
                    <a:lnTo>
                      <a:pt x="71" y="360"/>
                    </a:lnTo>
                    <a:lnTo>
                      <a:pt x="71" y="418"/>
                    </a:lnTo>
                    <a:lnTo>
                      <a:pt x="72" y="399"/>
                    </a:lnTo>
                    <a:lnTo>
                      <a:pt x="72" y="418"/>
                    </a:lnTo>
                    <a:lnTo>
                      <a:pt x="72" y="399"/>
                    </a:lnTo>
                    <a:lnTo>
                      <a:pt x="72" y="360"/>
                    </a:lnTo>
                    <a:lnTo>
                      <a:pt x="72" y="399"/>
                    </a:lnTo>
                    <a:lnTo>
                      <a:pt x="72" y="360"/>
                    </a:lnTo>
                    <a:lnTo>
                      <a:pt x="72" y="418"/>
                    </a:lnTo>
                    <a:lnTo>
                      <a:pt x="72" y="342"/>
                    </a:lnTo>
                    <a:lnTo>
                      <a:pt x="72" y="380"/>
                    </a:lnTo>
                    <a:lnTo>
                      <a:pt x="72" y="399"/>
                    </a:lnTo>
                    <a:lnTo>
                      <a:pt x="72" y="342"/>
                    </a:lnTo>
                    <a:lnTo>
                      <a:pt x="73" y="399"/>
                    </a:lnTo>
                    <a:lnTo>
                      <a:pt x="73" y="323"/>
                    </a:lnTo>
                    <a:lnTo>
                      <a:pt x="73" y="360"/>
                    </a:lnTo>
                    <a:lnTo>
                      <a:pt x="73" y="360"/>
                    </a:lnTo>
                    <a:lnTo>
                      <a:pt x="73" y="380"/>
                    </a:lnTo>
                    <a:lnTo>
                      <a:pt x="73" y="399"/>
                    </a:lnTo>
                    <a:lnTo>
                      <a:pt x="73" y="360"/>
                    </a:lnTo>
                    <a:lnTo>
                      <a:pt x="74" y="399"/>
                    </a:lnTo>
                    <a:lnTo>
                      <a:pt x="74" y="323"/>
                    </a:lnTo>
                    <a:lnTo>
                      <a:pt x="74" y="399"/>
                    </a:lnTo>
                    <a:lnTo>
                      <a:pt x="74" y="360"/>
                    </a:lnTo>
                    <a:lnTo>
                      <a:pt x="74" y="323"/>
                    </a:lnTo>
                    <a:lnTo>
                      <a:pt x="74" y="380"/>
                    </a:lnTo>
                    <a:lnTo>
                      <a:pt x="74" y="342"/>
                    </a:lnTo>
                    <a:lnTo>
                      <a:pt x="75" y="418"/>
                    </a:lnTo>
                    <a:lnTo>
                      <a:pt x="75" y="342"/>
                    </a:lnTo>
                    <a:lnTo>
                      <a:pt x="75" y="399"/>
                    </a:lnTo>
                    <a:lnTo>
                      <a:pt x="75" y="399"/>
                    </a:lnTo>
                    <a:lnTo>
                      <a:pt x="75" y="380"/>
                    </a:lnTo>
                    <a:lnTo>
                      <a:pt x="75" y="399"/>
                    </a:lnTo>
                    <a:lnTo>
                      <a:pt x="75" y="399"/>
                    </a:lnTo>
                    <a:lnTo>
                      <a:pt x="76" y="380"/>
                    </a:lnTo>
                    <a:lnTo>
                      <a:pt x="76" y="380"/>
                    </a:lnTo>
                    <a:lnTo>
                      <a:pt x="76" y="360"/>
                    </a:lnTo>
                    <a:lnTo>
                      <a:pt x="76" y="399"/>
                    </a:lnTo>
                    <a:lnTo>
                      <a:pt x="76" y="342"/>
                    </a:lnTo>
                    <a:lnTo>
                      <a:pt x="76" y="399"/>
                    </a:lnTo>
                    <a:lnTo>
                      <a:pt x="76" y="323"/>
                    </a:lnTo>
                    <a:lnTo>
                      <a:pt x="76" y="399"/>
                    </a:lnTo>
                    <a:lnTo>
                      <a:pt x="76" y="418"/>
                    </a:lnTo>
                    <a:lnTo>
                      <a:pt x="76" y="418"/>
                    </a:lnTo>
                    <a:lnTo>
                      <a:pt x="76" y="418"/>
                    </a:lnTo>
                    <a:lnTo>
                      <a:pt x="77" y="323"/>
                    </a:lnTo>
                    <a:lnTo>
                      <a:pt x="77" y="418"/>
                    </a:lnTo>
                    <a:lnTo>
                      <a:pt x="77" y="323"/>
                    </a:lnTo>
                    <a:lnTo>
                      <a:pt x="77" y="360"/>
                    </a:lnTo>
                    <a:lnTo>
                      <a:pt x="77" y="323"/>
                    </a:lnTo>
                    <a:lnTo>
                      <a:pt x="77" y="380"/>
                    </a:lnTo>
                    <a:lnTo>
                      <a:pt x="77" y="360"/>
                    </a:lnTo>
                    <a:lnTo>
                      <a:pt x="78" y="360"/>
                    </a:lnTo>
                    <a:lnTo>
                      <a:pt x="78" y="380"/>
                    </a:lnTo>
                    <a:lnTo>
                      <a:pt x="78" y="360"/>
                    </a:lnTo>
                    <a:lnTo>
                      <a:pt x="78" y="380"/>
                    </a:lnTo>
                    <a:lnTo>
                      <a:pt x="78" y="323"/>
                    </a:lnTo>
                    <a:lnTo>
                      <a:pt x="78" y="399"/>
                    </a:lnTo>
                    <a:lnTo>
                      <a:pt x="78" y="342"/>
                    </a:lnTo>
                    <a:lnTo>
                      <a:pt x="79" y="360"/>
                    </a:lnTo>
                    <a:lnTo>
                      <a:pt x="79" y="360"/>
                    </a:lnTo>
                    <a:lnTo>
                      <a:pt x="79" y="342"/>
                    </a:lnTo>
                    <a:lnTo>
                      <a:pt x="79" y="399"/>
                    </a:lnTo>
                    <a:lnTo>
                      <a:pt x="79" y="304"/>
                    </a:lnTo>
                    <a:lnTo>
                      <a:pt x="79" y="399"/>
                    </a:lnTo>
                    <a:lnTo>
                      <a:pt x="79" y="342"/>
                    </a:lnTo>
                    <a:lnTo>
                      <a:pt x="79" y="399"/>
                    </a:lnTo>
                    <a:lnTo>
                      <a:pt x="80" y="380"/>
                    </a:lnTo>
                    <a:lnTo>
                      <a:pt x="80" y="360"/>
                    </a:lnTo>
                    <a:lnTo>
                      <a:pt x="80" y="399"/>
                    </a:lnTo>
                    <a:lnTo>
                      <a:pt x="80" y="342"/>
                    </a:lnTo>
                    <a:lnTo>
                      <a:pt x="80" y="399"/>
                    </a:lnTo>
                    <a:lnTo>
                      <a:pt x="80" y="323"/>
                    </a:lnTo>
                    <a:lnTo>
                      <a:pt x="80" y="399"/>
                    </a:lnTo>
                    <a:lnTo>
                      <a:pt x="80" y="418"/>
                    </a:lnTo>
                    <a:lnTo>
                      <a:pt x="80" y="380"/>
                    </a:lnTo>
                    <a:lnTo>
                      <a:pt x="80" y="360"/>
                    </a:lnTo>
                    <a:lnTo>
                      <a:pt x="81" y="360"/>
                    </a:lnTo>
                    <a:lnTo>
                      <a:pt x="81" y="399"/>
                    </a:lnTo>
                    <a:lnTo>
                      <a:pt x="81" y="342"/>
                    </a:lnTo>
                    <a:lnTo>
                      <a:pt x="81" y="399"/>
                    </a:lnTo>
                    <a:lnTo>
                      <a:pt x="81" y="380"/>
                    </a:lnTo>
                    <a:lnTo>
                      <a:pt x="81" y="380"/>
                    </a:lnTo>
                    <a:lnTo>
                      <a:pt x="81" y="418"/>
                    </a:lnTo>
                    <a:lnTo>
                      <a:pt x="81" y="342"/>
                    </a:lnTo>
                    <a:lnTo>
                      <a:pt x="82" y="418"/>
                    </a:lnTo>
                    <a:lnTo>
                      <a:pt x="82" y="360"/>
                    </a:lnTo>
                    <a:lnTo>
                      <a:pt x="82" y="380"/>
                    </a:lnTo>
                    <a:lnTo>
                      <a:pt x="82" y="399"/>
                    </a:lnTo>
                    <a:lnTo>
                      <a:pt x="82" y="342"/>
                    </a:lnTo>
                    <a:lnTo>
                      <a:pt x="82" y="418"/>
                    </a:lnTo>
                    <a:lnTo>
                      <a:pt x="82" y="342"/>
                    </a:lnTo>
                    <a:lnTo>
                      <a:pt x="83" y="399"/>
                    </a:lnTo>
                    <a:lnTo>
                      <a:pt x="83" y="380"/>
                    </a:lnTo>
                    <a:lnTo>
                      <a:pt x="83" y="380"/>
                    </a:lnTo>
                    <a:lnTo>
                      <a:pt x="83" y="418"/>
                    </a:lnTo>
                    <a:lnTo>
                      <a:pt x="83" y="380"/>
                    </a:lnTo>
                    <a:lnTo>
                      <a:pt x="83" y="418"/>
                    </a:lnTo>
                    <a:lnTo>
                      <a:pt x="83" y="380"/>
                    </a:lnTo>
                    <a:lnTo>
                      <a:pt x="83" y="418"/>
                    </a:lnTo>
                    <a:lnTo>
                      <a:pt x="83" y="399"/>
                    </a:lnTo>
                    <a:lnTo>
                      <a:pt x="83" y="360"/>
                    </a:lnTo>
                    <a:lnTo>
                      <a:pt x="83" y="399"/>
                    </a:lnTo>
                    <a:lnTo>
                      <a:pt x="84" y="342"/>
                    </a:lnTo>
                    <a:lnTo>
                      <a:pt x="84" y="418"/>
                    </a:lnTo>
                    <a:lnTo>
                      <a:pt x="84" y="342"/>
                    </a:lnTo>
                    <a:lnTo>
                      <a:pt x="84" y="399"/>
                    </a:lnTo>
                    <a:lnTo>
                      <a:pt x="84" y="380"/>
                    </a:lnTo>
                    <a:lnTo>
                      <a:pt x="84" y="360"/>
                    </a:lnTo>
                    <a:lnTo>
                      <a:pt x="84" y="380"/>
                    </a:lnTo>
                    <a:lnTo>
                      <a:pt x="85" y="342"/>
                    </a:lnTo>
                    <a:lnTo>
                      <a:pt x="85" y="360"/>
                    </a:lnTo>
                    <a:lnTo>
                      <a:pt x="85" y="380"/>
                    </a:lnTo>
                    <a:lnTo>
                      <a:pt x="85" y="380"/>
                    </a:lnTo>
                    <a:lnTo>
                      <a:pt x="85" y="380"/>
                    </a:lnTo>
                    <a:lnTo>
                      <a:pt x="85" y="380"/>
                    </a:lnTo>
                    <a:lnTo>
                      <a:pt x="85" y="399"/>
                    </a:lnTo>
                    <a:lnTo>
                      <a:pt x="86" y="380"/>
                    </a:lnTo>
                    <a:lnTo>
                      <a:pt x="86" y="380"/>
                    </a:lnTo>
                    <a:lnTo>
                      <a:pt x="86" y="380"/>
                    </a:lnTo>
                    <a:lnTo>
                      <a:pt x="86" y="360"/>
                    </a:lnTo>
                    <a:lnTo>
                      <a:pt x="86" y="380"/>
                    </a:lnTo>
                    <a:lnTo>
                      <a:pt x="86" y="323"/>
                    </a:lnTo>
                    <a:lnTo>
                      <a:pt x="86" y="360"/>
                    </a:lnTo>
                    <a:lnTo>
                      <a:pt x="87" y="380"/>
                    </a:lnTo>
                    <a:lnTo>
                      <a:pt x="87" y="399"/>
                    </a:lnTo>
                    <a:lnTo>
                      <a:pt x="87" y="380"/>
                    </a:lnTo>
                    <a:lnTo>
                      <a:pt x="87" y="342"/>
                    </a:lnTo>
                    <a:lnTo>
                      <a:pt x="87" y="380"/>
                    </a:lnTo>
                    <a:lnTo>
                      <a:pt x="87" y="342"/>
                    </a:lnTo>
                    <a:lnTo>
                      <a:pt x="87" y="380"/>
                    </a:lnTo>
                    <a:lnTo>
                      <a:pt x="87" y="304"/>
                    </a:lnTo>
                    <a:lnTo>
                      <a:pt x="87" y="399"/>
                    </a:lnTo>
                    <a:lnTo>
                      <a:pt x="87" y="380"/>
                    </a:lnTo>
                    <a:lnTo>
                      <a:pt x="87" y="380"/>
                    </a:lnTo>
                    <a:lnTo>
                      <a:pt x="88" y="342"/>
                    </a:lnTo>
                    <a:lnTo>
                      <a:pt x="88" y="418"/>
                    </a:lnTo>
                    <a:lnTo>
                      <a:pt x="88" y="399"/>
                    </a:lnTo>
                    <a:lnTo>
                      <a:pt x="88" y="342"/>
                    </a:lnTo>
                    <a:lnTo>
                      <a:pt x="88" y="380"/>
                    </a:lnTo>
                    <a:lnTo>
                      <a:pt x="88" y="323"/>
                    </a:lnTo>
                    <a:lnTo>
                      <a:pt x="88" y="399"/>
                    </a:lnTo>
                    <a:lnTo>
                      <a:pt x="89" y="380"/>
                    </a:lnTo>
                    <a:lnTo>
                      <a:pt x="89" y="380"/>
                    </a:lnTo>
                    <a:lnTo>
                      <a:pt x="89" y="360"/>
                    </a:lnTo>
                    <a:lnTo>
                      <a:pt x="89" y="380"/>
                    </a:lnTo>
                    <a:lnTo>
                      <a:pt x="89" y="399"/>
                    </a:lnTo>
                    <a:lnTo>
                      <a:pt x="89" y="342"/>
                    </a:lnTo>
                    <a:lnTo>
                      <a:pt x="89" y="418"/>
                    </a:lnTo>
                    <a:lnTo>
                      <a:pt x="90" y="342"/>
                    </a:lnTo>
                    <a:lnTo>
                      <a:pt x="90" y="399"/>
                    </a:lnTo>
                    <a:lnTo>
                      <a:pt x="90" y="380"/>
                    </a:lnTo>
                    <a:lnTo>
                      <a:pt x="90" y="323"/>
                    </a:lnTo>
                    <a:lnTo>
                      <a:pt x="90" y="399"/>
                    </a:lnTo>
                    <a:lnTo>
                      <a:pt x="90" y="342"/>
                    </a:lnTo>
                    <a:lnTo>
                      <a:pt x="90" y="399"/>
                    </a:lnTo>
                    <a:lnTo>
                      <a:pt x="90" y="323"/>
                    </a:lnTo>
                    <a:lnTo>
                      <a:pt x="91" y="399"/>
                    </a:lnTo>
                    <a:lnTo>
                      <a:pt x="91" y="360"/>
                    </a:lnTo>
                    <a:lnTo>
                      <a:pt x="91" y="360"/>
                    </a:lnTo>
                    <a:lnTo>
                      <a:pt x="91" y="399"/>
                    </a:lnTo>
                    <a:lnTo>
                      <a:pt x="91" y="342"/>
                    </a:lnTo>
                    <a:lnTo>
                      <a:pt x="91" y="380"/>
                    </a:lnTo>
                    <a:lnTo>
                      <a:pt x="91" y="360"/>
                    </a:lnTo>
                    <a:lnTo>
                      <a:pt x="91" y="399"/>
                    </a:lnTo>
                    <a:lnTo>
                      <a:pt x="91" y="342"/>
                    </a:lnTo>
                    <a:lnTo>
                      <a:pt x="91" y="399"/>
                    </a:lnTo>
                    <a:lnTo>
                      <a:pt x="92" y="360"/>
                    </a:lnTo>
                    <a:lnTo>
                      <a:pt x="92" y="360"/>
                    </a:lnTo>
                    <a:lnTo>
                      <a:pt x="92" y="380"/>
                    </a:lnTo>
                    <a:lnTo>
                      <a:pt x="92" y="360"/>
                    </a:lnTo>
                    <a:lnTo>
                      <a:pt x="92" y="380"/>
                    </a:lnTo>
                    <a:lnTo>
                      <a:pt x="92" y="380"/>
                    </a:lnTo>
                    <a:lnTo>
                      <a:pt x="92" y="380"/>
                    </a:lnTo>
                    <a:lnTo>
                      <a:pt x="92" y="399"/>
                    </a:lnTo>
                    <a:lnTo>
                      <a:pt x="93" y="399"/>
                    </a:lnTo>
                    <a:lnTo>
                      <a:pt x="93" y="360"/>
                    </a:lnTo>
                    <a:lnTo>
                      <a:pt x="93" y="360"/>
                    </a:lnTo>
                    <a:lnTo>
                      <a:pt x="93" y="380"/>
                    </a:lnTo>
                    <a:lnTo>
                      <a:pt x="93" y="360"/>
                    </a:lnTo>
                    <a:lnTo>
                      <a:pt x="93" y="399"/>
                    </a:lnTo>
                    <a:lnTo>
                      <a:pt x="93" y="360"/>
                    </a:lnTo>
                    <a:lnTo>
                      <a:pt x="94" y="418"/>
                    </a:lnTo>
                    <a:lnTo>
                      <a:pt x="94" y="418"/>
                    </a:lnTo>
                    <a:lnTo>
                      <a:pt x="94" y="418"/>
                    </a:lnTo>
                    <a:lnTo>
                      <a:pt x="94" y="380"/>
                    </a:lnTo>
                    <a:lnTo>
                      <a:pt x="94" y="342"/>
                    </a:lnTo>
                    <a:lnTo>
                      <a:pt x="94" y="399"/>
                    </a:lnTo>
                    <a:lnTo>
                      <a:pt x="94" y="342"/>
                    </a:lnTo>
                    <a:lnTo>
                      <a:pt x="95" y="399"/>
                    </a:lnTo>
                    <a:lnTo>
                      <a:pt x="95" y="380"/>
                    </a:lnTo>
                    <a:lnTo>
                      <a:pt x="95" y="399"/>
                    </a:lnTo>
                    <a:lnTo>
                      <a:pt x="95" y="399"/>
                    </a:lnTo>
                    <a:lnTo>
                      <a:pt x="95" y="342"/>
                    </a:lnTo>
                    <a:lnTo>
                      <a:pt x="95" y="418"/>
                    </a:lnTo>
                    <a:lnTo>
                      <a:pt x="95" y="342"/>
                    </a:lnTo>
                    <a:lnTo>
                      <a:pt x="95" y="399"/>
                    </a:lnTo>
                    <a:lnTo>
                      <a:pt x="95" y="380"/>
                    </a:lnTo>
                    <a:lnTo>
                      <a:pt x="95" y="360"/>
                    </a:lnTo>
                    <a:lnTo>
                      <a:pt x="95" y="360"/>
                    </a:lnTo>
                    <a:lnTo>
                      <a:pt x="96" y="342"/>
                    </a:lnTo>
                    <a:lnTo>
                      <a:pt x="96" y="399"/>
                    </a:lnTo>
                    <a:lnTo>
                      <a:pt x="96" y="380"/>
                    </a:lnTo>
                    <a:lnTo>
                      <a:pt x="96" y="418"/>
                    </a:lnTo>
                    <a:lnTo>
                      <a:pt x="96" y="360"/>
                    </a:lnTo>
                    <a:lnTo>
                      <a:pt x="96" y="380"/>
                    </a:lnTo>
                    <a:lnTo>
                      <a:pt x="96" y="380"/>
                    </a:lnTo>
                    <a:lnTo>
                      <a:pt x="97" y="323"/>
                    </a:lnTo>
                    <a:lnTo>
                      <a:pt x="97" y="380"/>
                    </a:lnTo>
                    <a:lnTo>
                      <a:pt x="97" y="360"/>
                    </a:lnTo>
                    <a:lnTo>
                      <a:pt x="97" y="399"/>
                    </a:lnTo>
                    <a:lnTo>
                      <a:pt x="97" y="399"/>
                    </a:lnTo>
                    <a:lnTo>
                      <a:pt x="97" y="399"/>
                    </a:lnTo>
                    <a:lnTo>
                      <a:pt x="97" y="399"/>
                    </a:lnTo>
                    <a:lnTo>
                      <a:pt x="98" y="380"/>
                    </a:lnTo>
                    <a:lnTo>
                      <a:pt x="98" y="437"/>
                    </a:lnTo>
                    <a:lnTo>
                      <a:pt x="98" y="323"/>
                    </a:lnTo>
                    <a:lnTo>
                      <a:pt x="98" y="399"/>
                    </a:lnTo>
                    <a:lnTo>
                      <a:pt x="98" y="399"/>
                    </a:lnTo>
                    <a:lnTo>
                      <a:pt x="98" y="380"/>
                    </a:lnTo>
                    <a:lnTo>
                      <a:pt x="98" y="380"/>
                    </a:lnTo>
                    <a:lnTo>
                      <a:pt x="99" y="360"/>
                    </a:lnTo>
                    <a:lnTo>
                      <a:pt x="99" y="399"/>
                    </a:lnTo>
                    <a:lnTo>
                      <a:pt x="99" y="323"/>
                    </a:lnTo>
                    <a:lnTo>
                      <a:pt x="99" y="342"/>
                    </a:lnTo>
                    <a:lnTo>
                      <a:pt x="99" y="380"/>
                    </a:lnTo>
                    <a:lnTo>
                      <a:pt x="99" y="342"/>
                    </a:lnTo>
                    <a:lnTo>
                      <a:pt x="99" y="399"/>
                    </a:lnTo>
                    <a:lnTo>
                      <a:pt x="99" y="342"/>
                    </a:lnTo>
                    <a:lnTo>
                      <a:pt x="99" y="437"/>
                    </a:lnTo>
                    <a:lnTo>
                      <a:pt x="99" y="342"/>
                    </a:lnTo>
                    <a:lnTo>
                      <a:pt x="99" y="399"/>
                    </a:lnTo>
                    <a:lnTo>
                      <a:pt x="100" y="323"/>
                    </a:lnTo>
                    <a:lnTo>
                      <a:pt x="100" y="323"/>
                    </a:lnTo>
                    <a:lnTo>
                      <a:pt x="100" y="380"/>
                    </a:lnTo>
                    <a:lnTo>
                      <a:pt x="100" y="360"/>
                    </a:lnTo>
                    <a:lnTo>
                      <a:pt x="100" y="380"/>
                    </a:lnTo>
                    <a:lnTo>
                      <a:pt x="100" y="323"/>
                    </a:lnTo>
                    <a:lnTo>
                      <a:pt x="100" y="380"/>
                    </a:lnTo>
                    <a:lnTo>
                      <a:pt x="101" y="304"/>
                    </a:lnTo>
                    <a:lnTo>
                      <a:pt x="101" y="360"/>
                    </a:lnTo>
                    <a:lnTo>
                      <a:pt x="101" y="360"/>
                    </a:lnTo>
                    <a:lnTo>
                      <a:pt x="101" y="304"/>
                    </a:lnTo>
                    <a:lnTo>
                      <a:pt x="101" y="360"/>
                    </a:lnTo>
                    <a:lnTo>
                      <a:pt x="101" y="323"/>
                    </a:lnTo>
                    <a:lnTo>
                      <a:pt x="101" y="380"/>
                    </a:lnTo>
                    <a:lnTo>
                      <a:pt x="101" y="323"/>
                    </a:lnTo>
                    <a:lnTo>
                      <a:pt x="102" y="399"/>
                    </a:lnTo>
                    <a:lnTo>
                      <a:pt x="102" y="380"/>
                    </a:lnTo>
                    <a:lnTo>
                      <a:pt x="102" y="399"/>
                    </a:lnTo>
                    <a:lnTo>
                      <a:pt x="102" y="380"/>
                    </a:lnTo>
                    <a:lnTo>
                      <a:pt x="102" y="323"/>
                    </a:lnTo>
                    <a:lnTo>
                      <a:pt x="102" y="380"/>
                    </a:lnTo>
                    <a:lnTo>
                      <a:pt x="102" y="342"/>
                    </a:lnTo>
                    <a:lnTo>
                      <a:pt x="103" y="380"/>
                    </a:lnTo>
                    <a:lnTo>
                      <a:pt x="103" y="360"/>
                    </a:lnTo>
                    <a:lnTo>
                      <a:pt x="103" y="380"/>
                    </a:lnTo>
                    <a:lnTo>
                      <a:pt x="103" y="360"/>
                    </a:lnTo>
                    <a:lnTo>
                      <a:pt x="103" y="380"/>
                    </a:lnTo>
                    <a:lnTo>
                      <a:pt x="103" y="399"/>
                    </a:lnTo>
                    <a:lnTo>
                      <a:pt x="103" y="360"/>
                    </a:lnTo>
                    <a:lnTo>
                      <a:pt x="103" y="380"/>
                    </a:lnTo>
                    <a:lnTo>
                      <a:pt x="103" y="360"/>
                    </a:lnTo>
                    <a:lnTo>
                      <a:pt x="103" y="380"/>
                    </a:lnTo>
                    <a:lnTo>
                      <a:pt x="103" y="399"/>
                    </a:lnTo>
                    <a:lnTo>
                      <a:pt x="104" y="380"/>
                    </a:lnTo>
                    <a:lnTo>
                      <a:pt x="104" y="399"/>
                    </a:lnTo>
                    <a:lnTo>
                      <a:pt x="104" y="342"/>
                    </a:lnTo>
                    <a:lnTo>
                      <a:pt x="104" y="380"/>
                    </a:lnTo>
                    <a:lnTo>
                      <a:pt x="104" y="380"/>
                    </a:lnTo>
                    <a:lnTo>
                      <a:pt x="104" y="418"/>
                    </a:lnTo>
                    <a:lnTo>
                      <a:pt x="104" y="399"/>
                    </a:lnTo>
                    <a:lnTo>
                      <a:pt x="105" y="342"/>
                    </a:lnTo>
                    <a:lnTo>
                      <a:pt x="105" y="399"/>
                    </a:lnTo>
                    <a:lnTo>
                      <a:pt x="105" y="399"/>
                    </a:lnTo>
                    <a:lnTo>
                      <a:pt x="105" y="380"/>
                    </a:lnTo>
                    <a:lnTo>
                      <a:pt x="105" y="399"/>
                    </a:lnTo>
                    <a:lnTo>
                      <a:pt x="105" y="380"/>
                    </a:lnTo>
                    <a:lnTo>
                      <a:pt x="105" y="360"/>
                    </a:lnTo>
                    <a:lnTo>
                      <a:pt x="106" y="342"/>
                    </a:lnTo>
                    <a:lnTo>
                      <a:pt x="106" y="399"/>
                    </a:lnTo>
                    <a:lnTo>
                      <a:pt x="106" y="360"/>
                    </a:lnTo>
                    <a:lnTo>
                      <a:pt x="106" y="399"/>
                    </a:lnTo>
                    <a:lnTo>
                      <a:pt x="106" y="399"/>
                    </a:lnTo>
                    <a:lnTo>
                      <a:pt x="106" y="380"/>
                    </a:lnTo>
                    <a:lnTo>
                      <a:pt x="106" y="380"/>
                    </a:lnTo>
                    <a:lnTo>
                      <a:pt x="107" y="380"/>
                    </a:lnTo>
                    <a:lnTo>
                      <a:pt x="107" y="399"/>
                    </a:lnTo>
                    <a:lnTo>
                      <a:pt x="107" y="380"/>
                    </a:lnTo>
                    <a:lnTo>
                      <a:pt x="107" y="437"/>
                    </a:lnTo>
                    <a:lnTo>
                      <a:pt x="107" y="360"/>
                    </a:lnTo>
                    <a:lnTo>
                      <a:pt x="107" y="380"/>
                    </a:lnTo>
                    <a:lnTo>
                      <a:pt x="107" y="399"/>
                    </a:lnTo>
                    <a:lnTo>
                      <a:pt x="107" y="342"/>
                    </a:lnTo>
                    <a:lnTo>
                      <a:pt x="107" y="399"/>
                    </a:lnTo>
                    <a:lnTo>
                      <a:pt x="107" y="342"/>
                    </a:lnTo>
                    <a:lnTo>
                      <a:pt x="107" y="418"/>
                    </a:lnTo>
                    <a:lnTo>
                      <a:pt x="108" y="342"/>
                    </a:lnTo>
                    <a:lnTo>
                      <a:pt x="108" y="380"/>
                    </a:lnTo>
                    <a:lnTo>
                      <a:pt x="108" y="380"/>
                    </a:lnTo>
                    <a:lnTo>
                      <a:pt x="108" y="342"/>
                    </a:lnTo>
                    <a:lnTo>
                      <a:pt x="108" y="418"/>
                    </a:lnTo>
                    <a:lnTo>
                      <a:pt x="108" y="323"/>
                    </a:lnTo>
                    <a:lnTo>
                      <a:pt x="108" y="380"/>
                    </a:lnTo>
                    <a:lnTo>
                      <a:pt x="109" y="342"/>
                    </a:lnTo>
                    <a:lnTo>
                      <a:pt x="109" y="380"/>
                    </a:lnTo>
                    <a:lnTo>
                      <a:pt x="109" y="380"/>
                    </a:lnTo>
                    <a:lnTo>
                      <a:pt x="109" y="342"/>
                    </a:lnTo>
                    <a:lnTo>
                      <a:pt x="109" y="380"/>
                    </a:lnTo>
                    <a:lnTo>
                      <a:pt x="109" y="342"/>
                    </a:lnTo>
                    <a:lnTo>
                      <a:pt x="109" y="360"/>
                    </a:lnTo>
                    <a:lnTo>
                      <a:pt x="110" y="399"/>
                    </a:lnTo>
                    <a:lnTo>
                      <a:pt x="110" y="360"/>
                    </a:lnTo>
                    <a:lnTo>
                      <a:pt x="110" y="399"/>
                    </a:lnTo>
                    <a:lnTo>
                      <a:pt x="110" y="342"/>
                    </a:lnTo>
                    <a:lnTo>
                      <a:pt x="110" y="399"/>
                    </a:lnTo>
                    <a:lnTo>
                      <a:pt x="110" y="342"/>
                    </a:lnTo>
                    <a:lnTo>
                      <a:pt x="110" y="399"/>
                    </a:lnTo>
                    <a:lnTo>
                      <a:pt x="110" y="360"/>
                    </a:lnTo>
                    <a:lnTo>
                      <a:pt x="111" y="342"/>
                    </a:lnTo>
                    <a:lnTo>
                      <a:pt x="111" y="380"/>
                    </a:lnTo>
                    <a:lnTo>
                      <a:pt x="111" y="342"/>
                    </a:lnTo>
                    <a:lnTo>
                      <a:pt x="111" y="380"/>
                    </a:lnTo>
                    <a:lnTo>
                      <a:pt x="111" y="342"/>
                    </a:lnTo>
                    <a:lnTo>
                      <a:pt x="111" y="380"/>
                    </a:lnTo>
                    <a:lnTo>
                      <a:pt x="111" y="323"/>
                    </a:lnTo>
                    <a:lnTo>
                      <a:pt x="111" y="380"/>
                    </a:lnTo>
                    <a:lnTo>
                      <a:pt x="111" y="360"/>
                    </a:lnTo>
                    <a:lnTo>
                      <a:pt x="111" y="380"/>
                    </a:lnTo>
                    <a:lnTo>
                      <a:pt x="112" y="380"/>
                    </a:lnTo>
                    <a:lnTo>
                      <a:pt x="112" y="323"/>
                    </a:lnTo>
                    <a:lnTo>
                      <a:pt x="112" y="399"/>
                    </a:lnTo>
                    <a:lnTo>
                      <a:pt x="112" y="323"/>
                    </a:lnTo>
                    <a:lnTo>
                      <a:pt x="112" y="342"/>
                    </a:lnTo>
                    <a:lnTo>
                      <a:pt x="112" y="342"/>
                    </a:lnTo>
                    <a:lnTo>
                      <a:pt x="112" y="323"/>
                    </a:lnTo>
                    <a:lnTo>
                      <a:pt x="112" y="418"/>
                    </a:lnTo>
                    <a:lnTo>
                      <a:pt x="113" y="323"/>
                    </a:lnTo>
                    <a:lnTo>
                      <a:pt x="113" y="418"/>
                    </a:lnTo>
                    <a:lnTo>
                      <a:pt x="113" y="360"/>
                    </a:lnTo>
                    <a:lnTo>
                      <a:pt x="113" y="360"/>
                    </a:lnTo>
                    <a:lnTo>
                      <a:pt x="113" y="342"/>
                    </a:lnTo>
                    <a:lnTo>
                      <a:pt x="113" y="342"/>
                    </a:lnTo>
                    <a:lnTo>
                      <a:pt x="113" y="380"/>
                    </a:lnTo>
                    <a:lnTo>
                      <a:pt x="114" y="380"/>
                    </a:lnTo>
                    <a:lnTo>
                      <a:pt x="114" y="399"/>
                    </a:lnTo>
                    <a:lnTo>
                      <a:pt x="114" y="323"/>
                    </a:lnTo>
                    <a:lnTo>
                      <a:pt x="114" y="360"/>
                    </a:lnTo>
                    <a:lnTo>
                      <a:pt x="114" y="399"/>
                    </a:lnTo>
                    <a:lnTo>
                      <a:pt x="114" y="360"/>
                    </a:lnTo>
                    <a:lnTo>
                      <a:pt x="114" y="380"/>
                    </a:lnTo>
                    <a:lnTo>
                      <a:pt x="115" y="304"/>
                    </a:lnTo>
                    <a:lnTo>
                      <a:pt x="115" y="360"/>
                    </a:lnTo>
                    <a:lnTo>
                      <a:pt x="115" y="342"/>
                    </a:lnTo>
                    <a:lnTo>
                      <a:pt x="115" y="399"/>
                    </a:lnTo>
                    <a:lnTo>
                      <a:pt x="115" y="380"/>
                    </a:lnTo>
                    <a:lnTo>
                      <a:pt x="115" y="360"/>
                    </a:lnTo>
                    <a:lnTo>
                      <a:pt x="115" y="399"/>
                    </a:lnTo>
                    <a:lnTo>
                      <a:pt x="115" y="304"/>
                    </a:lnTo>
                    <a:lnTo>
                      <a:pt x="115" y="418"/>
                    </a:lnTo>
                    <a:lnTo>
                      <a:pt x="115" y="323"/>
                    </a:lnTo>
                    <a:lnTo>
                      <a:pt x="115" y="342"/>
                    </a:lnTo>
                    <a:lnTo>
                      <a:pt x="116" y="380"/>
                    </a:lnTo>
                    <a:lnTo>
                      <a:pt x="116" y="399"/>
                    </a:lnTo>
                    <a:lnTo>
                      <a:pt x="116" y="399"/>
                    </a:lnTo>
                    <a:lnTo>
                      <a:pt x="116" y="323"/>
                    </a:lnTo>
                    <a:lnTo>
                      <a:pt x="116" y="399"/>
                    </a:lnTo>
                    <a:lnTo>
                      <a:pt x="116" y="342"/>
                    </a:lnTo>
                    <a:lnTo>
                      <a:pt x="116" y="399"/>
                    </a:lnTo>
                    <a:lnTo>
                      <a:pt x="117" y="342"/>
                    </a:lnTo>
                    <a:lnTo>
                      <a:pt x="117" y="380"/>
                    </a:lnTo>
                    <a:lnTo>
                      <a:pt x="117" y="380"/>
                    </a:lnTo>
                    <a:lnTo>
                      <a:pt x="117" y="323"/>
                    </a:lnTo>
                    <a:lnTo>
                      <a:pt x="117" y="380"/>
                    </a:lnTo>
                    <a:lnTo>
                      <a:pt x="117" y="399"/>
                    </a:lnTo>
                    <a:lnTo>
                      <a:pt x="117" y="399"/>
                    </a:lnTo>
                    <a:lnTo>
                      <a:pt x="118" y="380"/>
                    </a:lnTo>
                    <a:lnTo>
                      <a:pt x="118" y="360"/>
                    </a:lnTo>
                    <a:lnTo>
                      <a:pt x="118" y="399"/>
                    </a:lnTo>
                    <a:lnTo>
                      <a:pt x="118" y="360"/>
                    </a:lnTo>
                    <a:lnTo>
                      <a:pt x="118" y="380"/>
                    </a:lnTo>
                    <a:lnTo>
                      <a:pt x="118" y="380"/>
                    </a:lnTo>
                    <a:lnTo>
                      <a:pt x="118" y="360"/>
                    </a:lnTo>
                    <a:lnTo>
                      <a:pt x="119" y="380"/>
                    </a:lnTo>
                    <a:lnTo>
                      <a:pt x="119" y="360"/>
                    </a:lnTo>
                    <a:lnTo>
                      <a:pt x="119" y="399"/>
                    </a:lnTo>
                    <a:lnTo>
                      <a:pt x="119" y="380"/>
                    </a:lnTo>
                    <a:lnTo>
                      <a:pt x="119" y="399"/>
                    </a:lnTo>
                    <a:lnTo>
                      <a:pt x="119" y="399"/>
                    </a:lnTo>
                    <a:lnTo>
                      <a:pt x="119" y="342"/>
                    </a:lnTo>
                    <a:lnTo>
                      <a:pt x="119" y="380"/>
                    </a:lnTo>
                    <a:lnTo>
                      <a:pt x="119" y="360"/>
                    </a:lnTo>
                    <a:lnTo>
                      <a:pt x="119" y="399"/>
                    </a:lnTo>
                    <a:lnTo>
                      <a:pt x="119" y="360"/>
                    </a:lnTo>
                    <a:lnTo>
                      <a:pt x="120" y="399"/>
                    </a:lnTo>
                    <a:lnTo>
                      <a:pt x="120" y="380"/>
                    </a:lnTo>
                    <a:lnTo>
                      <a:pt x="120" y="380"/>
                    </a:lnTo>
                    <a:lnTo>
                      <a:pt x="120" y="418"/>
                    </a:lnTo>
                    <a:lnTo>
                      <a:pt x="120" y="323"/>
                    </a:lnTo>
                    <a:lnTo>
                      <a:pt x="120" y="399"/>
                    </a:lnTo>
                    <a:lnTo>
                      <a:pt x="120" y="342"/>
                    </a:lnTo>
                    <a:lnTo>
                      <a:pt x="121" y="380"/>
                    </a:lnTo>
                    <a:lnTo>
                      <a:pt x="121" y="399"/>
                    </a:lnTo>
                    <a:lnTo>
                      <a:pt x="121" y="360"/>
                    </a:lnTo>
                    <a:lnTo>
                      <a:pt x="121" y="399"/>
                    </a:lnTo>
                    <a:lnTo>
                      <a:pt x="121" y="342"/>
                    </a:lnTo>
                    <a:lnTo>
                      <a:pt x="121" y="380"/>
                    </a:lnTo>
                    <a:lnTo>
                      <a:pt x="121" y="360"/>
                    </a:lnTo>
                    <a:lnTo>
                      <a:pt x="121" y="380"/>
                    </a:lnTo>
                    <a:lnTo>
                      <a:pt x="122" y="360"/>
                    </a:lnTo>
                    <a:lnTo>
                      <a:pt x="122" y="323"/>
                    </a:lnTo>
                    <a:lnTo>
                      <a:pt x="122" y="399"/>
                    </a:lnTo>
                    <a:lnTo>
                      <a:pt x="122" y="323"/>
                    </a:lnTo>
                    <a:lnTo>
                      <a:pt x="122" y="360"/>
                    </a:lnTo>
                    <a:lnTo>
                      <a:pt x="122" y="323"/>
                    </a:lnTo>
                    <a:lnTo>
                      <a:pt x="122" y="380"/>
                    </a:lnTo>
                    <a:lnTo>
                      <a:pt x="123" y="342"/>
                    </a:lnTo>
                    <a:lnTo>
                      <a:pt x="123" y="323"/>
                    </a:lnTo>
                    <a:lnTo>
                      <a:pt x="123" y="399"/>
                    </a:lnTo>
                    <a:lnTo>
                      <a:pt x="123" y="342"/>
                    </a:lnTo>
                    <a:lnTo>
                      <a:pt x="123" y="380"/>
                    </a:lnTo>
                    <a:lnTo>
                      <a:pt x="123" y="360"/>
                    </a:lnTo>
                    <a:lnTo>
                      <a:pt x="123" y="323"/>
                    </a:lnTo>
                    <a:lnTo>
                      <a:pt x="123" y="380"/>
                    </a:lnTo>
                    <a:lnTo>
                      <a:pt x="123" y="380"/>
                    </a:lnTo>
                    <a:lnTo>
                      <a:pt x="123" y="380"/>
                    </a:lnTo>
                    <a:lnTo>
                      <a:pt x="123" y="360"/>
                    </a:lnTo>
                    <a:lnTo>
                      <a:pt x="124" y="380"/>
                    </a:lnTo>
                    <a:lnTo>
                      <a:pt x="124" y="399"/>
                    </a:lnTo>
                    <a:lnTo>
                      <a:pt x="124" y="342"/>
                    </a:lnTo>
                    <a:lnTo>
                      <a:pt x="124" y="360"/>
                    </a:lnTo>
                    <a:lnTo>
                      <a:pt x="124" y="342"/>
                    </a:lnTo>
                    <a:lnTo>
                      <a:pt x="124" y="399"/>
                    </a:lnTo>
                    <a:lnTo>
                      <a:pt x="124" y="418"/>
                    </a:lnTo>
                    <a:lnTo>
                      <a:pt x="125" y="360"/>
                    </a:lnTo>
                    <a:lnTo>
                      <a:pt x="125" y="360"/>
                    </a:lnTo>
                    <a:lnTo>
                      <a:pt x="125" y="342"/>
                    </a:lnTo>
                    <a:lnTo>
                      <a:pt x="125" y="399"/>
                    </a:lnTo>
                    <a:lnTo>
                      <a:pt x="125" y="360"/>
                    </a:lnTo>
                    <a:lnTo>
                      <a:pt x="125" y="399"/>
                    </a:lnTo>
                    <a:lnTo>
                      <a:pt x="125" y="380"/>
                    </a:lnTo>
                    <a:lnTo>
                      <a:pt x="126" y="360"/>
                    </a:lnTo>
                    <a:lnTo>
                      <a:pt x="126" y="399"/>
                    </a:lnTo>
                    <a:lnTo>
                      <a:pt x="126" y="360"/>
                    </a:lnTo>
                    <a:lnTo>
                      <a:pt x="126" y="399"/>
                    </a:lnTo>
                    <a:lnTo>
                      <a:pt x="126" y="380"/>
                    </a:lnTo>
                    <a:lnTo>
                      <a:pt x="126" y="380"/>
                    </a:lnTo>
                    <a:lnTo>
                      <a:pt x="126" y="342"/>
                    </a:lnTo>
                    <a:lnTo>
                      <a:pt x="127" y="360"/>
                    </a:lnTo>
                    <a:lnTo>
                      <a:pt x="127" y="399"/>
                    </a:lnTo>
                    <a:lnTo>
                      <a:pt x="127" y="360"/>
                    </a:lnTo>
                    <a:lnTo>
                      <a:pt x="127" y="380"/>
                    </a:lnTo>
                    <a:lnTo>
                      <a:pt x="127" y="380"/>
                    </a:lnTo>
                    <a:lnTo>
                      <a:pt x="127" y="399"/>
                    </a:lnTo>
                    <a:lnTo>
                      <a:pt x="127" y="399"/>
                    </a:lnTo>
                    <a:lnTo>
                      <a:pt x="127" y="360"/>
                    </a:lnTo>
                    <a:lnTo>
                      <a:pt x="127" y="399"/>
                    </a:lnTo>
                    <a:lnTo>
                      <a:pt x="127" y="360"/>
                    </a:lnTo>
                    <a:lnTo>
                      <a:pt x="127" y="399"/>
                    </a:lnTo>
                    <a:lnTo>
                      <a:pt x="128" y="342"/>
                    </a:lnTo>
                    <a:lnTo>
                      <a:pt x="128" y="399"/>
                    </a:lnTo>
                    <a:lnTo>
                      <a:pt x="128" y="342"/>
                    </a:lnTo>
                    <a:lnTo>
                      <a:pt x="128" y="323"/>
                    </a:lnTo>
                    <a:lnTo>
                      <a:pt x="128" y="360"/>
                    </a:lnTo>
                    <a:lnTo>
                      <a:pt x="128" y="360"/>
                    </a:lnTo>
                    <a:lnTo>
                      <a:pt x="128" y="380"/>
                    </a:lnTo>
                    <a:lnTo>
                      <a:pt x="129" y="399"/>
                    </a:lnTo>
                    <a:lnTo>
                      <a:pt x="129" y="360"/>
                    </a:lnTo>
                    <a:lnTo>
                      <a:pt x="129" y="380"/>
                    </a:lnTo>
                    <a:lnTo>
                      <a:pt x="129" y="360"/>
                    </a:lnTo>
                    <a:lnTo>
                      <a:pt x="129" y="418"/>
                    </a:lnTo>
                    <a:lnTo>
                      <a:pt x="129" y="360"/>
                    </a:lnTo>
                    <a:lnTo>
                      <a:pt x="129" y="342"/>
                    </a:lnTo>
                    <a:lnTo>
                      <a:pt x="130" y="380"/>
                    </a:lnTo>
                    <a:lnTo>
                      <a:pt x="130" y="399"/>
                    </a:lnTo>
                    <a:lnTo>
                      <a:pt x="130" y="418"/>
                    </a:lnTo>
                    <a:lnTo>
                      <a:pt x="130" y="323"/>
                    </a:lnTo>
                    <a:lnTo>
                      <a:pt x="130" y="342"/>
                    </a:lnTo>
                    <a:lnTo>
                      <a:pt x="130" y="342"/>
                    </a:lnTo>
                    <a:lnTo>
                      <a:pt x="130" y="399"/>
                    </a:lnTo>
                    <a:lnTo>
                      <a:pt x="130" y="342"/>
                    </a:lnTo>
                    <a:lnTo>
                      <a:pt x="131" y="323"/>
                    </a:lnTo>
                    <a:lnTo>
                      <a:pt x="131" y="380"/>
                    </a:lnTo>
                    <a:lnTo>
                      <a:pt x="131" y="360"/>
                    </a:lnTo>
                    <a:lnTo>
                      <a:pt x="131" y="380"/>
                    </a:lnTo>
                    <a:lnTo>
                      <a:pt x="131" y="399"/>
                    </a:lnTo>
                    <a:lnTo>
                      <a:pt x="131" y="323"/>
                    </a:lnTo>
                    <a:lnTo>
                      <a:pt x="131" y="380"/>
                    </a:lnTo>
                    <a:lnTo>
                      <a:pt x="131" y="342"/>
                    </a:lnTo>
                    <a:lnTo>
                      <a:pt x="131" y="399"/>
                    </a:lnTo>
                    <a:lnTo>
                      <a:pt x="131" y="323"/>
                    </a:lnTo>
                    <a:lnTo>
                      <a:pt x="132" y="380"/>
                    </a:lnTo>
                    <a:lnTo>
                      <a:pt x="132" y="342"/>
                    </a:lnTo>
                    <a:lnTo>
                      <a:pt x="132" y="399"/>
                    </a:lnTo>
                    <a:lnTo>
                      <a:pt x="132" y="380"/>
                    </a:lnTo>
                    <a:lnTo>
                      <a:pt x="132" y="360"/>
                    </a:lnTo>
                    <a:lnTo>
                      <a:pt x="132" y="380"/>
                    </a:lnTo>
                    <a:lnTo>
                      <a:pt x="132" y="323"/>
                    </a:lnTo>
                    <a:lnTo>
                      <a:pt x="132" y="399"/>
                    </a:lnTo>
                    <a:lnTo>
                      <a:pt x="133" y="360"/>
                    </a:lnTo>
                    <a:lnTo>
                      <a:pt x="133" y="418"/>
                    </a:lnTo>
                    <a:lnTo>
                      <a:pt x="133" y="360"/>
                    </a:lnTo>
                    <a:lnTo>
                      <a:pt x="133" y="342"/>
                    </a:lnTo>
                    <a:lnTo>
                      <a:pt x="133" y="360"/>
                    </a:lnTo>
                    <a:lnTo>
                      <a:pt x="133" y="342"/>
                    </a:lnTo>
                    <a:lnTo>
                      <a:pt x="133" y="360"/>
                    </a:lnTo>
                    <a:lnTo>
                      <a:pt x="134" y="342"/>
                    </a:lnTo>
                    <a:lnTo>
                      <a:pt x="134" y="360"/>
                    </a:lnTo>
                    <a:lnTo>
                      <a:pt x="134" y="323"/>
                    </a:lnTo>
                    <a:lnTo>
                      <a:pt x="134" y="342"/>
                    </a:lnTo>
                    <a:lnTo>
                      <a:pt x="134" y="380"/>
                    </a:lnTo>
                    <a:lnTo>
                      <a:pt x="134" y="380"/>
                    </a:lnTo>
                    <a:lnTo>
                      <a:pt x="134" y="360"/>
                    </a:lnTo>
                    <a:lnTo>
                      <a:pt x="135" y="399"/>
                    </a:lnTo>
                    <a:lnTo>
                      <a:pt x="135" y="380"/>
                    </a:lnTo>
                    <a:lnTo>
                      <a:pt x="135" y="380"/>
                    </a:lnTo>
                    <a:lnTo>
                      <a:pt x="135" y="342"/>
                    </a:lnTo>
                    <a:lnTo>
                      <a:pt x="135" y="380"/>
                    </a:lnTo>
                    <a:lnTo>
                      <a:pt x="135" y="342"/>
                    </a:lnTo>
                    <a:lnTo>
                      <a:pt x="135" y="399"/>
                    </a:lnTo>
                    <a:lnTo>
                      <a:pt x="135" y="342"/>
                    </a:lnTo>
                    <a:lnTo>
                      <a:pt x="135" y="342"/>
                    </a:lnTo>
                    <a:lnTo>
                      <a:pt x="135" y="380"/>
                    </a:lnTo>
                    <a:lnTo>
                      <a:pt x="135" y="323"/>
                    </a:lnTo>
                    <a:lnTo>
                      <a:pt x="136" y="380"/>
                    </a:lnTo>
                    <a:lnTo>
                      <a:pt x="136" y="304"/>
                    </a:lnTo>
                    <a:lnTo>
                      <a:pt x="136" y="399"/>
                    </a:lnTo>
                    <a:lnTo>
                      <a:pt x="136" y="342"/>
                    </a:lnTo>
                    <a:lnTo>
                      <a:pt x="136" y="380"/>
                    </a:lnTo>
                    <a:lnTo>
                      <a:pt x="136" y="380"/>
                    </a:lnTo>
                    <a:lnTo>
                      <a:pt x="136" y="342"/>
                    </a:lnTo>
                    <a:lnTo>
                      <a:pt x="137" y="380"/>
                    </a:lnTo>
                    <a:lnTo>
                      <a:pt x="137" y="342"/>
                    </a:lnTo>
                    <a:lnTo>
                      <a:pt x="137" y="360"/>
                    </a:lnTo>
                    <a:lnTo>
                      <a:pt x="137" y="380"/>
                    </a:lnTo>
                    <a:lnTo>
                      <a:pt x="137" y="399"/>
                    </a:lnTo>
                    <a:lnTo>
                      <a:pt x="137" y="380"/>
                    </a:lnTo>
                    <a:lnTo>
                      <a:pt x="137" y="380"/>
                    </a:lnTo>
                    <a:lnTo>
                      <a:pt x="138" y="380"/>
                    </a:lnTo>
                    <a:lnTo>
                      <a:pt x="138" y="380"/>
                    </a:lnTo>
                    <a:lnTo>
                      <a:pt x="138" y="418"/>
                    </a:lnTo>
                    <a:lnTo>
                      <a:pt x="138" y="380"/>
                    </a:lnTo>
                    <a:lnTo>
                      <a:pt x="138" y="360"/>
                    </a:lnTo>
                    <a:lnTo>
                      <a:pt x="138" y="418"/>
                    </a:lnTo>
                    <a:lnTo>
                      <a:pt x="138" y="342"/>
                    </a:lnTo>
                    <a:lnTo>
                      <a:pt x="139" y="399"/>
                    </a:lnTo>
                    <a:lnTo>
                      <a:pt x="139" y="399"/>
                    </a:lnTo>
                    <a:lnTo>
                      <a:pt x="139" y="399"/>
                    </a:lnTo>
                    <a:lnTo>
                      <a:pt x="139" y="380"/>
                    </a:lnTo>
                    <a:lnTo>
                      <a:pt x="139" y="380"/>
                    </a:lnTo>
                    <a:lnTo>
                      <a:pt x="139" y="418"/>
                    </a:lnTo>
                    <a:lnTo>
                      <a:pt x="139" y="323"/>
                    </a:lnTo>
                    <a:lnTo>
                      <a:pt x="139" y="380"/>
                    </a:lnTo>
                    <a:lnTo>
                      <a:pt x="139" y="342"/>
                    </a:lnTo>
                    <a:lnTo>
                      <a:pt x="139" y="399"/>
                    </a:lnTo>
                    <a:lnTo>
                      <a:pt x="139" y="380"/>
                    </a:lnTo>
                    <a:lnTo>
                      <a:pt x="140" y="342"/>
                    </a:lnTo>
                    <a:lnTo>
                      <a:pt x="140" y="380"/>
                    </a:lnTo>
                    <a:lnTo>
                      <a:pt x="140" y="342"/>
                    </a:lnTo>
                    <a:lnTo>
                      <a:pt x="140" y="380"/>
                    </a:lnTo>
                    <a:lnTo>
                      <a:pt x="140" y="342"/>
                    </a:lnTo>
                    <a:lnTo>
                      <a:pt x="140" y="360"/>
                    </a:lnTo>
                    <a:lnTo>
                      <a:pt x="140" y="418"/>
                    </a:lnTo>
                    <a:lnTo>
                      <a:pt x="141" y="342"/>
                    </a:lnTo>
                    <a:lnTo>
                      <a:pt x="141" y="418"/>
                    </a:lnTo>
                    <a:lnTo>
                      <a:pt x="141" y="342"/>
                    </a:lnTo>
                    <a:lnTo>
                      <a:pt x="141" y="418"/>
                    </a:lnTo>
                    <a:lnTo>
                      <a:pt x="141" y="323"/>
                    </a:lnTo>
                    <a:lnTo>
                      <a:pt x="141" y="380"/>
                    </a:lnTo>
                    <a:lnTo>
                      <a:pt x="141" y="342"/>
                    </a:lnTo>
                    <a:lnTo>
                      <a:pt x="141" y="323"/>
                    </a:lnTo>
                    <a:lnTo>
                      <a:pt x="142" y="399"/>
                    </a:lnTo>
                    <a:lnTo>
                      <a:pt x="142" y="323"/>
                    </a:lnTo>
                    <a:lnTo>
                      <a:pt x="142" y="418"/>
                    </a:lnTo>
                    <a:lnTo>
                      <a:pt x="142" y="360"/>
                    </a:lnTo>
                    <a:lnTo>
                      <a:pt x="142" y="418"/>
                    </a:lnTo>
                    <a:lnTo>
                      <a:pt x="142" y="380"/>
                    </a:lnTo>
                    <a:lnTo>
                      <a:pt x="142" y="360"/>
                    </a:lnTo>
                    <a:lnTo>
                      <a:pt x="143" y="380"/>
                    </a:lnTo>
                    <a:lnTo>
                      <a:pt x="143" y="342"/>
                    </a:lnTo>
                    <a:lnTo>
                      <a:pt x="143" y="380"/>
                    </a:lnTo>
                    <a:lnTo>
                      <a:pt x="143" y="342"/>
                    </a:lnTo>
                    <a:lnTo>
                      <a:pt x="143" y="399"/>
                    </a:lnTo>
                    <a:lnTo>
                      <a:pt x="143" y="342"/>
                    </a:lnTo>
                    <a:lnTo>
                      <a:pt x="143" y="399"/>
                    </a:lnTo>
                    <a:lnTo>
                      <a:pt x="143" y="342"/>
                    </a:lnTo>
                    <a:lnTo>
                      <a:pt x="143" y="323"/>
                    </a:lnTo>
                    <a:lnTo>
                      <a:pt x="143" y="380"/>
                    </a:lnTo>
                    <a:lnTo>
                      <a:pt x="143" y="323"/>
                    </a:lnTo>
                    <a:lnTo>
                      <a:pt x="144" y="380"/>
                    </a:lnTo>
                    <a:lnTo>
                      <a:pt x="144" y="380"/>
                    </a:lnTo>
                    <a:lnTo>
                      <a:pt x="144" y="360"/>
                    </a:lnTo>
                    <a:lnTo>
                      <a:pt x="144" y="360"/>
                    </a:lnTo>
                    <a:lnTo>
                      <a:pt x="144" y="285"/>
                    </a:lnTo>
                    <a:lnTo>
                      <a:pt x="144" y="380"/>
                    </a:lnTo>
                    <a:lnTo>
                      <a:pt x="144" y="323"/>
                    </a:lnTo>
                    <a:lnTo>
                      <a:pt x="145" y="342"/>
                    </a:lnTo>
                    <a:lnTo>
                      <a:pt x="145" y="399"/>
                    </a:lnTo>
                    <a:lnTo>
                      <a:pt x="145" y="304"/>
                    </a:lnTo>
                    <a:lnTo>
                      <a:pt x="145" y="380"/>
                    </a:lnTo>
                    <a:lnTo>
                      <a:pt x="145" y="380"/>
                    </a:lnTo>
                    <a:lnTo>
                      <a:pt x="145" y="380"/>
                    </a:lnTo>
                    <a:lnTo>
                      <a:pt x="145" y="380"/>
                    </a:lnTo>
                    <a:lnTo>
                      <a:pt x="146" y="380"/>
                    </a:lnTo>
                    <a:lnTo>
                      <a:pt x="146" y="399"/>
                    </a:lnTo>
                    <a:lnTo>
                      <a:pt x="146" y="360"/>
                    </a:lnTo>
                    <a:lnTo>
                      <a:pt x="146" y="399"/>
                    </a:lnTo>
                    <a:lnTo>
                      <a:pt x="146" y="360"/>
                    </a:lnTo>
                    <a:lnTo>
                      <a:pt x="146" y="360"/>
                    </a:lnTo>
                    <a:lnTo>
                      <a:pt x="146" y="399"/>
                    </a:lnTo>
                    <a:lnTo>
                      <a:pt x="146" y="342"/>
                    </a:lnTo>
                    <a:lnTo>
                      <a:pt x="146" y="380"/>
                    </a:lnTo>
                    <a:lnTo>
                      <a:pt x="146" y="342"/>
                    </a:lnTo>
                    <a:lnTo>
                      <a:pt x="146" y="380"/>
                    </a:lnTo>
                    <a:lnTo>
                      <a:pt x="147" y="360"/>
                    </a:lnTo>
                    <a:lnTo>
                      <a:pt x="147" y="342"/>
                    </a:lnTo>
                    <a:lnTo>
                      <a:pt x="147" y="380"/>
                    </a:lnTo>
                    <a:lnTo>
                      <a:pt x="147" y="323"/>
                    </a:lnTo>
                    <a:lnTo>
                      <a:pt x="147" y="380"/>
                    </a:lnTo>
                    <a:lnTo>
                      <a:pt x="147" y="380"/>
                    </a:lnTo>
                    <a:lnTo>
                      <a:pt x="147" y="342"/>
                    </a:lnTo>
                    <a:lnTo>
                      <a:pt x="148" y="380"/>
                    </a:lnTo>
                    <a:lnTo>
                      <a:pt x="148" y="360"/>
                    </a:lnTo>
                    <a:lnTo>
                      <a:pt x="148" y="418"/>
                    </a:lnTo>
                    <a:lnTo>
                      <a:pt x="148" y="380"/>
                    </a:lnTo>
                    <a:lnTo>
                      <a:pt x="148" y="399"/>
                    </a:lnTo>
                    <a:lnTo>
                      <a:pt x="148" y="380"/>
                    </a:lnTo>
                    <a:lnTo>
                      <a:pt x="148" y="380"/>
                    </a:lnTo>
                    <a:lnTo>
                      <a:pt x="149" y="418"/>
                    </a:lnTo>
                    <a:lnTo>
                      <a:pt x="149" y="342"/>
                    </a:lnTo>
                    <a:lnTo>
                      <a:pt x="149" y="399"/>
                    </a:lnTo>
                    <a:lnTo>
                      <a:pt x="149" y="380"/>
                    </a:lnTo>
                    <a:lnTo>
                      <a:pt x="149" y="399"/>
                    </a:lnTo>
                    <a:lnTo>
                      <a:pt x="149" y="399"/>
                    </a:lnTo>
                    <a:lnTo>
                      <a:pt x="149" y="380"/>
                    </a:lnTo>
                    <a:lnTo>
                      <a:pt x="150" y="399"/>
                    </a:lnTo>
                    <a:lnTo>
                      <a:pt x="150" y="323"/>
                    </a:lnTo>
                    <a:lnTo>
                      <a:pt x="150" y="418"/>
                    </a:lnTo>
                    <a:lnTo>
                      <a:pt x="150" y="323"/>
                    </a:lnTo>
                    <a:lnTo>
                      <a:pt x="150" y="399"/>
                    </a:lnTo>
                    <a:lnTo>
                      <a:pt x="150" y="380"/>
                    </a:lnTo>
                    <a:lnTo>
                      <a:pt x="150" y="399"/>
                    </a:lnTo>
                    <a:lnTo>
                      <a:pt x="150" y="418"/>
                    </a:lnTo>
                    <a:lnTo>
                      <a:pt x="150" y="360"/>
                    </a:lnTo>
                    <a:lnTo>
                      <a:pt x="150" y="380"/>
                    </a:lnTo>
                    <a:lnTo>
                      <a:pt x="150" y="323"/>
                    </a:lnTo>
                    <a:lnTo>
                      <a:pt x="151" y="399"/>
                    </a:lnTo>
                    <a:lnTo>
                      <a:pt x="151" y="342"/>
                    </a:lnTo>
                    <a:lnTo>
                      <a:pt x="151" y="360"/>
                    </a:lnTo>
                    <a:lnTo>
                      <a:pt x="151" y="380"/>
                    </a:lnTo>
                    <a:lnTo>
                      <a:pt x="151" y="360"/>
                    </a:lnTo>
                    <a:lnTo>
                      <a:pt x="151" y="399"/>
                    </a:lnTo>
                    <a:lnTo>
                      <a:pt x="151" y="342"/>
                    </a:lnTo>
                    <a:lnTo>
                      <a:pt x="152" y="399"/>
                    </a:lnTo>
                    <a:lnTo>
                      <a:pt x="152" y="304"/>
                    </a:lnTo>
                    <a:lnTo>
                      <a:pt x="152" y="380"/>
                    </a:lnTo>
                    <a:lnTo>
                      <a:pt x="152" y="342"/>
                    </a:lnTo>
                    <a:lnTo>
                      <a:pt x="152" y="342"/>
                    </a:lnTo>
                    <a:lnTo>
                      <a:pt x="152" y="399"/>
                    </a:lnTo>
                    <a:lnTo>
                      <a:pt x="152" y="323"/>
                    </a:lnTo>
                    <a:lnTo>
                      <a:pt x="152" y="418"/>
                    </a:lnTo>
                    <a:lnTo>
                      <a:pt x="153" y="342"/>
                    </a:lnTo>
                    <a:lnTo>
                      <a:pt x="153" y="399"/>
                    </a:lnTo>
                    <a:lnTo>
                      <a:pt x="153" y="323"/>
                    </a:lnTo>
                    <a:lnTo>
                      <a:pt x="153" y="399"/>
                    </a:lnTo>
                    <a:lnTo>
                      <a:pt x="153" y="360"/>
                    </a:lnTo>
                    <a:lnTo>
                      <a:pt x="153" y="342"/>
                    </a:lnTo>
                    <a:lnTo>
                      <a:pt x="153" y="399"/>
                    </a:lnTo>
                    <a:lnTo>
                      <a:pt x="154" y="342"/>
                    </a:lnTo>
                    <a:lnTo>
                      <a:pt x="154" y="418"/>
                    </a:lnTo>
                    <a:lnTo>
                      <a:pt x="154" y="380"/>
                    </a:lnTo>
                    <a:lnTo>
                      <a:pt x="154" y="360"/>
                    </a:lnTo>
                    <a:lnTo>
                      <a:pt x="154" y="418"/>
                    </a:lnTo>
                    <a:lnTo>
                      <a:pt x="154" y="323"/>
                    </a:lnTo>
                    <a:lnTo>
                      <a:pt x="154" y="380"/>
                    </a:lnTo>
                    <a:lnTo>
                      <a:pt x="154" y="342"/>
                    </a:lnTo>
                    <a:lnTo>
                      <a:pt x="154" y="399"/>
                    </a:lnTo>
                    <a:lnTo>
                      <a:pt x="154" y="360"/>
                    </a:lnTo>
                    <a:lnTo>
                      <a:pt x="154" y="380"/>
                    </a:lnTo>
                    <a:lnTo>
                      <a:pt x="155" y="399"/>
                    </a:lnTo>
                    <a:lnTo>
                      <a:pt x="155" y="360"/>
                    </a:lnTo>
                    <a:lnTo>
                      <a:pt x="155" y="418"/>
                    </a:lnTo>
                    <a:lnTo>
                      <a:pt x="155" y="342"/>
                    </a:lnTo>
                    <a:lnTo>
                      <a:pt x="155" y="323"/>
                    </a:lnTo>
                    <a:lnTo>
                      <a:pt x="155" y="380"/>
                    </a:lnTo>
                    <a:lnTo>
                      <a:pt x="155" y="380"/>
                    </a:lnTo>
                    <a:lnTo>
                      <a:pt x="156" y="418"/>
                    </a:lnTo>
                    <a:lnTo>
                      <a:pt x="156" y="323"/>
                    </a:lnTo>
                    <a:lnTo>
                      <a:pt x="156" y="399"/>
                    </a:lnTo>
                    <a:lnTo>
                      <a:pt x="156" y="323"/>
                    </a:lnTo>
                    <a:lnTo>
                      <a:pt x="156" y="399"/>
                    </a:lnTo>
                    <a:lnTo>
                      <a:pt x="156" y="380"/>
                    </a:lnTo>
                    <a:lnTo>
                      <a:pt x="156" y="342"/>
                    </a:lnTo>
                    <a:lnTo>
                      <a:pt x="157" y="380"/>
                    </a:lnTo>
                    <a:lnTo>
                      <a:pt x="157" y="360"/>
                    </a:lnTo>
                    <a:lnTo>
                      <a:pt x="157" y="380"/>
                    </a:lnTo>
                    <a:lnTo>
                      <a:pt x="157" y="342"/>
                    </a:lnTo>
                    <a:lnTo>
                      <a:pt x="157" y="418"/>
                    </a:lnTo>
                    <a:lnTo>
                      <a:pt x="157" y="380"/>
                    </a:lnTo>
                    <a:lnTo>
                      <a:pt x="157" y="323"/>
                    </a:lnTo>
                    <a:lnTo>
                      <a:pt x="158" y="399"/>
                    </a:lnTo>
                    <a:lnTo>
                      <a:pt x="158" y="342"/>
                    </a:lnTo>
                    <a:lnTo>
                      <a:pt x="158" y="323"/>
                    </a:lnTo>
                    <a:lnTo>
                      <a:pt x="158" y="399"/>
                    </a:lnTo>
                    <a:lnTo>
                      <a:pt x="158" y="360"/>
                    </a:lnTo>
                    <a:lnTo>
                      <a:pt x="158" y="380"/>
                    </a:lnTo>
                    <a:lnTo>
                      <a:pt x="158" y="323"/>
                    </a:lnTo>
                    <a:lnTo>
                      <a:pt x="158" y="380"/>
                    </a:lnTo>
                    <a:lnTo>
                      <a:pt x="158" y="323"/>
                    </a:lnTo>
                    <a:lnTo>
                      <a:pt x="158" y="380"/>
                    </a:lnTo>
                    <a:lnTo>
                      <a:pt x="158" y="380"/>
                    </a:lnTo>
                    <a:lnTo>
                      <a:pt x="159" y="360"/>
                    </a:lnTo>
                    <a:lnTo>
                      <a:pt x="159" y="418"/>
                    </a:lnTo>
                    <a:lnTo>
                      <a:pt x="159" y="380"/>
                    </a:lnTo>
                    <a:lnTo>
                      <a:pt x="159" y="399"/>
                    </a:lnTo>
                    <a:lnTo>
                      <a:pt x="159" y="380"/>
                    </a:lnTo>
                    <a:lnTo>
                      <a:pt x="159" y="323"/>
                    </a:lnTo>
                    <a:lnTo>
                      <a:pt x="159" y="418"/>
                    </a:lnTo>
                    <a:lnTo>
                      <a:pt x="160" y="342"/>
                    </a:lnTo>
                    <a:lnTo>
                      <a:pt x="160" y="399"/>
                    </a:lnTo>
                    <a:lnTo>
                      <a:pt x="160" y="399"/>
                    </a:lnTo>
                    <a:lnTo>
                      <a:pt x="160" y="380"/>
                    </a:lnTo>
                    <a:lnTo>
                      <a:pt x="160" y="380"/>
                    </a:lnTo>
                    <a:lnTo>
                      <a:pt x="160" y="342"/>
                    </a:lnTo>
                    <a:lnTo>
                      <a:pt x="160" y="380"/>
                    </a:lnTo>
                    <a:lnTo>
                      <a:pt x="161" y="342"/>
                    </a:lnTo>
                    <a:lnTo>
                      <a:pt x="161" y="360"/>
                    </a:lnTo>
                    <a:lnTo>
                      <a:pt x="161" y="399"/>
                    </a:lnTo>
                    <a:lnTo>
                      <a:pt x="161" y="323"/>
                    </a:lnTo>
                    <a:lnTo>
                      <a:pt x="161" y="380"/>
                    </a:lnTo>
                    <a:lnTo>
                      <a:pt x="161" y="323"/>
                    </a:lnTo>
                    <a:lnTo>
                      <a:pt x="161" y="399"/>
                    </a:lnTo>
                    <a:lnTo>
                      <a:pt x="161" y="360"/>
                    </a:lnTo>
                    <a:lnTo>
                      <a:pt x="162" y="304"/>
                    </a:lnTo>
                    <a:lnTo>
                      <a:pt x="162" y="360"/>
                    </a:lnTo>
                    <a:lnTo>
                      <a:pt x="162" y="360"/>
                    </a:lnTo>
                    <a:lnTo>
                      <a:pt x="162" y="399"/>
                    </a:lnTo>
                    <a:lnTo>
                      <a:pt x="162" y="323"/>
                    </a:lnTo>
                    <a:lnTo>
                      <a:pt x="162" y="399"/>
                    </a:lnTo>
                    <a:lnTo>
                      <a:pt x="162" y="342"/>
                    </a:lnTo>
                    <a:lnTo>
                      <a:pt x="162" y="380"/>
                    </a:lnTo>
                    <a:lnTo>
                      <a:pt x="162" y="380"/>
                    </a:lnTo>
                    <a:lnTo>
                      <a:pt x="162" y="342"/>
                    </a:lnTo>
                    <a:lnTo>
                      <a:pt x="163" y="380"/>
                    </a:lnTo>
                    <a:lnTo>
                      <a:pt x="163" y="360"/>
                    </a:lnTo>
                    <a:lnTo>
                      <a:pt x="163" y="399"/>
                    </a:lnTo>
                    <a:lnTo>
                      <a:pt x="163" y="360"/>
                    </a:lnTo>
                    <a:lnTo>
                      <a:pt x="163" y="360"/>
                    </a:lnTo>
                    <a:lnTo>
                      <a:pt x="163" y="399"/>
                    </a:lnTo>
                    <a:lnTo>
                      <a:pt x="163" y="380"/>
                    </a:lnTo>
                    <a:lnTo>
                      <a:pt x="163" y="418"/>
                    </a:lnTo>
                    <a:lnTo>
                      <a:pt x="164" y="342"/>
                    </a:lnTo>
                    <a:lnTo>
                      <a:pt x="164" y="342"/>
                    </a:lnTo>
                    <a:lnTo>
                      <a:pt x="164" y="360"/>
                    </a:lnTo>
                    <a:lnTo>
                      <a:pt x="164" y="399"/>
                    </a:lnTo>
                    <a:lnTo>
                      <a:pt x="164" y="380"/>
                    </a:lnTo>
                    <a:lnTo>
                      <a:pt x="164" y="380"/>
                    </a:lnTo>
                    <a:lnTo>
                      <a:pt x="164" y="360"/>
                    </a:lnTo>
                    <a:lnTo>
                      <a:pt x="165" y="360"/>
                    </a:lnTo>
                    <a:lnTo>
                      <a:pt x="165" y="399"/>
                    </a:lnTo>
                    <a:lnTo>
                      <a:pt x="165" y="323"/>
                    </a:lnTo>
                    <a:lnTo>
                      <a:pt x="165" y="360"/>
                    </a:lnTo>
                    <a:lnTo>
                      <a:pt x="165" y="304"/>
                    </a:lnTo>
                    <a:lnTo>
                      <a:pt x="165" y="380"/>
                    </a:lnTo>
                    <a:lnTo>
                      <a:pt x="165" y="360"/>
                    </a:lnTo>
                    <a:lnTo>
                      <a:pt x="166" y="342"/>
                    </a:lnTo>
                    <a:lnTo>
                      <a:pt x="166" y="380"/>
                    </a:lnTo>
                    <a:lnTo>
                      <a:pt x="166" y="323"/>
                    </a:lnTo>
                    <a:lnTo>
                      <a:pt x="166" y="360"/>
                    </a:lnTo>
                    <a:lnTo>
                      <a:pt x="166" y="380"/>
                    </a:lnTo>
                    <a:lnTo>
                      <a:pt x="166" y="360"/>
                    </a:lnTo>
                    <a:lnTo>
                      <a:pt x="166" y="360"/>
                    </a:lnTo>
                    <a:lnTo>
                      <a:pt x="166" y="342"/>
                    </a:lnTo>
                    <a:lnTo>
                      <a:pt x="166" y="380"/>
                    </a:lnTo>
                    <a:lnTo>
                      <a:pt x="166" y="323"/>
                    </a:lnTo>
                    <a:lnTo>
                      <a:pt x="166" y="380"/>
                    </a:lnTo>
                    <a:lnTo>
                      <a:pt x="167" y="323"/>
                    </a:lnTo>
                    <a:lnTo>
                      <a:pt x="167" y="399"/>
                    </a:lnTo>
                    <a:lnTo>
                      <a:pt x="167" y="342"/>
                    </a:lnTo>
                    <a:lnTo>
                      <a:pt x="167" y="342"/>
                    </a:lnTo>
                    <a:lnTo>
                      <a:pt x="167" y="360"/>
                    </a:lnTo>
                    <a:lnTo>
                      <a:pt x="167" y="360"/>
                    </a:lnTo>
                    <a:lnTo>
                      <a:pt x="167" y="399"/>
                    </a:lnTo>
                    <a:lnTo>
                      <a:pt x="168" y="360"/>
                    </a:lnTo>
                    <a:lnTo>
                      <a:pt x="168" y="380"/>
                    </a:lnTo>
                    <a:lnTo>
                      <a:pt x="168" y="342"/>
                    </a:lnTo>
                    <a:lnTo>
                      <a:pt x="168" y="360"/>
                    </a:lnTo>
                    <a:lnTo>
                      <a:pt x="168" y="380"/>
                    </a:lnTo>
                    <a:lnTo>
                      <a:pt x="168" y="323"/>
                    </a:lnTo>
                    <a:lnTo>
                      <a:pt x="168" y="399"/>
                    </a:lnTo>
                    <a:lnTo>
                      <a:pt x="169" y="323"/>
                    </a:lnTo>
                    <a:lnTo>
                      <a:pt x="169" y="399"/>
                    </a:lnTo>
                    <a:lnTo>
                      <a:pt x="169" y="399"/>
                    </a:lnTo>
                    <a:lnTo>
                      <a:pt x="169" y="380"/>
                    </a:lnTo>
                    <a:lnTo>
                      <a:pt x="169" y="418"/>
                    </a:lnTo>
                    <a:lnTo>
                      <a:pt x="169" y="342"/>
                    </a:lnTo>
                    <a:lnTo>
                      <a:pt x="169" y="399"/>
                    </a:lnTo>
                    <a:lnTo>
                      <a:pt x="169" y="380"/>
                    </a:lnTo>
                    <a:lnTo>
                      <a:pt x="170" y="360"/>
                    </a:lnTo>
                    <a:lnTo>
                      <a:pt x="170" y="399"/>
                    </a:lnTo>
                    <a:lnTo>
                      <a:pt x="170" y="342"/>
                    </a:lnTo>
                    <a:lnTo>
                      <a:pt x="170" y="399"/>
                    </a:lnTo>
                    <a:lnTo>
                      <a:pt x="170" y="380"/>
                    </a:lnTo>
                    <a:lnTo>
                      <a:pt x="170" y="418"/>
                    </a:lnTo>
                    <a:lnTo>
                      <a:pt x="170" y="342"/>
                    </a:lnTo>
                    <a:lnTo>
                      <a:pt x="170" y="380"/>
                    </a:lnTo>
                    <a:lnTo>
                      <a:pt x="170" y="399"/>
                    </a:lnTo>
                    <a:lnTo>
                      <a:pt x="170" y="399"/>
                    </a:lnTo>
                    <a:lnTo>
                      <a:pt x="171" y="418"/>
                    </a:lnTo>
                    <a:lnTo>
                      <a:pt x="171" y="342"/>
                    </a:lnTo>
                    <a:lnTo>
                      <a:pt x="171" y="437"/>
                    </a:lnTo>
                    <a:lnTo>
                      <a:pt x="171" y="399"/>
                    </a:lnTo>
                    <a:lnTo>
                      <a:pt x="171" y="418"/>
                    </a:lnTo>
                    <a:lnTo>
                      <a:pt x="171" y="380"/>
                    </a:lnTo>
                    <a:lnTo>
                      <a:pt x="171" y="360"/>
                    </a:lnTo>
                    <a:lnTo>
                      <a:pt x="171" y="399"/>
                    </a:lnTo>
                    <a:lnTo>
                      <a:pt x="172" y="342"/>
                    </a:lnTo>
                    <a:lnTo>
                      <a:pt x="172" y="437"/>
                    </a:lnTo>
                    <a:lnTo>
                      <a:pt x="172" y="360"/>
                    </a:lnTo>
                    <a:lnTo>
                      <a:pt x="172" y="360"/>
                    </a:lnTo>
                    <a:lnTo>
                      <a:pt x="172" y="380"/>
                    </a:lnTo>
                    <a:lnTo>
                      <a:pt x="172" y="380"/>
                    </a:lnTo>
                    <a:lnTo>
                      <a:pt x="172" y="399"/>
                    </a:lnTo>
                    <a:lnTo>
                      <a:pt x="173" y="342"/>
                    </a:lnTo>
                    <a:lnTo>
                      <a:pt x="173" y="380"/>
                    </a:lnTo>
                    <a:lnTo>
                      <a:pt x="173" y="342"/>
                    </a:lnTo>
                    <a:lnTo>
                      <a:pt x="173" y="360"/>
                    </a:lnTo>
                    <a:lnTo>
                      <a:pt x="173" y="380"/>
                    </a:lnTo>
                    <a:lnTo>
                      <a:pt x="173" y="380"/>
                    </a:lnTo>
                    <a:lnTo>
                      <a:pt x="173" y="380"/>
                    </a:lnTo>
                    <a:lnTo>
                      <a:pt x="174" y="342"/>
                    </a:lnTo>
                    <a:lnTo>
                      <a:pt x="174" y="399"/>
                    </a:lnTo>
                    <a:lnTo>
                      <a:pt x="174" y="342"/>
                    </a:lnTo>
                    <a:lnTo>
                      <a:pt x="174" y="323"/>
                    </a:lnTo>
                    <a:lnTo>
                      <a:pt x="174" y="399"/>
                    </a:lnTo>
                    <a:lnTo>
                      <a:pt x="174" y="360"/>
                    </a:lnTo>
                    <a:lnTo>
                      <a:pt x="174" y="380"/>
                    </a:lnTo>
                    <a:lnTo>
                      <a:pt x="174" y="323"/>
                    </a:lnTo>
                    <a:lnTo>
                      <a:pt x="174" y="380"/>
                    </a:lnTo>
                    <a:lnTo>
                      <a:pt x="174" y="342"/>
                    </a:lnTo>
                    <a:lnTo>
                      <a:pt x="174" y="380"/>
                    </a:lnTo>
                    <a:lnTo>
                      <a:pt x="175" y="380"/>
                    </a:lnTo>
                    <a:lnTo>
                      <a:pt x="175" y="342"/>
                    </a:lnTo>
                    <a:lnTo>
                      <a:pt x="175" y="399"/>
                    </a:lnTo>
                    <a:lnTo>
                      <a:pt x="175" y="342"/>
                    </a:lnTo>
                    <a:lnTo>
                      <a:pt x="175" y="399"/>
                    </a:lnTo>
                    <a:lnTo>
                      <a:pt x="175" y="323"/>
                    </a:lnTo>
                    <a:lnTo>
                      <a:pt x="175" y="399"/>
                    </a:lnTo>
                    <a:lnTo>
                      <a:pt x="176" y="418"/>
                    </a:lnTo>
                    <a:lnTo>
                      <a:pt x="176" y="380"/>
                    </a:lnTo>
                    <a:lnTo>
                      <a:pt x="176" y="399"/>
                    </a:lnTo>
                    <a:lnTo>
                      <a:pt x="176" y="323"/>
                    </a:lnTo>
                    <a:lnTo>
                      <a:pt x="176" y="380"/>
                    </a:lnTo>
                    <a:lnTo>
                      <a:pt x="176" y="323"/>
                    </a:lnTo>
                    <a:lnTo>
                      <a:pt x="176" y="380"/>
                    </a:lnTo>
                    <a:lnTo>
                      <a:pt x="177" y="380"/>
                    </a:lnTo>
                    <a:lnTo>
                      <a:pt x="177" y="380"/>
                    </a:lnTo>
                    <a:lnTo>
                      <a:pt x="177" y="380"/>
                    </a:lnTo>
                    <a:lnTo>
                      <a:pt x="177" y="323"/>
                    </a:lnTo>
                    <a:lnTo>
                      <a:pt x="177" y="380"/>
                    </a:lnTo>
                    <a:lnTo>
                      <a:pt x="177" y="323"/>
                    </a:lnTo>
                    <a:lnTo>
                      <a:pt x="177" y="380"/>
                    </a:lnTo>
                    <a:lnTo>
                      <a:pt x="178" y="360"/>
                    </a:lnTo>
                    <a:lnTo>
                      <a:pt x="178" y="380"/>
                    </a:lnTo>
                    <a:lnTo>
                      <a:pt x="178" y="399"/>
                    </a:lnTo>
                    <a:lnTo>
                      <a:pt x="178" y="380"/>
                    </a:lnTo>
                    <a:lnTo>
                      <a:pt x="178" y="380"/>
                    </a:lnTo>
                    <a:lnTo>
                      <a:pt x="178" y="342"/>
                    </a:lnTo>
                    <a:lnTo>
                      <a:pt x="178" y="380"/>
                    </a:lnTo>
                    <a:lnTo>
                      <a:pt x="178" y="360"/>
                    </a:lnTo>
                    <a:lnTo>
                      <a:pt x="178" y="399"/>
                    </a:lnTo>
                    <a:lnTo>
                      <a:pt x="178" y="360"/>
                    </a:lnTo>
                    <a:lnTo>
                      <a:pt x="178" y="360"/>
                    </a:lnTo>
                    <a:lnTo>
                      <a:pt x="179" y="399"/>
                    </a:lnTo>
                    <a:lnTo>
                      <a:pt x="179" y="380"/>
                    </a:lnTo>
                    <a:lnTo>
                      <a:pt x="179" y="399"/>
                    </a:lnTo>
                    <a:lnTo>
                      <a:pt x="179" y="380"/>
                    </a:lnTo>
                    <a:lnTo>
                      <a:pt x="179" y="399"/>
                    </a:lnTo>
                    <a:lnTo>
                      <a:pt x="179" y="380"/>
                    </a:lnTo>
                    <a:lnTo>
                      <a:pt x="179" y="323"/>
                    </a:lnTo>
                    <a:lnTo>
                      <a:pt x="180" y="399"/>
                    </a:lnTo>
                    <a:lnTo>
                      <a:pt x="180" y="342"/>
                    </a:lnTo>
                    <a:lnTo>
                      <a:pt x="180" y="418"/>
                    </a:lnTo>
                    <a:lnTo>
                      <a:pt x="180" y="360"/>
                    </a:lnTo>
                    <a:lnTo>
                      <a:pt x="180" y="360"/>
                    </a:lnTo>
                    <a:lnTo>
                      <a:pt x="180" y="380"/>
                    </a:lnTo>
                    <a:lnTo>
                      <a:pt x="180" y="342"/>
                    </a:lnTo>
                    <a:lnTo>
                      <a:pt x="180" y="399"/>
                    </a:lnTo>
                    <a:lnTo>
                      <a:pt x="181" y="360"/>
                    </a:lnTo>
                    <a:lnTo>
                      <a:pt x="181" y="399"/>
                    </a:lnTo>
                    <a:lnTo>
                      <a:pt x="181" y="360"/>
                    </a:lnTo>
                    <a:lnTo>
                      <a:pt x="181" y="380"/>
                    </a:lnTo>
                    <a:lnTo>
                      <a:pt x="181" y="399"/>
                    </a:lnTo>
                    <a:lnTo>
                      <a:pt x="181" y="342"/>
                    </a:lnTo>
                    <a:lnTo>
                      <a:pt x="181" y="380"/>
                    </a:lnTo>
                    <a:lnTo>
                      <a:pt x="182" y="380"/>
                    </a:lnTo>
                    <a:lnTo>
                      <a:pt x="182" y="360"/>
                    </a:lnTo>
                    <a:lnTo>
                      <a:pt x="182" y="380"/>
                    </a:lnTo>
                    <a:lnTo>
                      <a:pt x="182" y="323"/>
                    </a:lnTo>
                    <a:lnTo>
                      <a:pt x="182" y="399"/>
                    </a:lnTo>
                    <a:lnTo>
                      <a:pt x="182" y="360"/>
                    </a:lnTo>
                    <a:lnTo>
                      <a:pt x="182" y="418"/>
                    </a:lnTo>
                    <a:lnTo>
                      <a:pt x="182" y="399"/>
                    </a:lnTo>
                    <a:lnTo>
                      <a:pt x="182" y="380"/>
                    </a:lnTo>
                    <a:lnTo>
                      <a:pt x="182" y="399"/>
                    </a:lnTo>
                    <a:lnTo>
                      <a:pt x="182" y="342"/>
                    </a:lnTo>
                    <a:lnTo>
                      <a:pt x="183" y="380"/>
                    </a:lnTo>
                    <a:lnTo>
                      <a:pt x="183" y="323"/>
                    </a:lnTo>
                    <a:lnTo>
                      <a:pt x="183" y="399"/>
                    </a:lnTo>
                    <a:lnTo>
                      <a:pt x="183" y="360"/>
                    </a:lnTo>
                    <a:lnTo>
                      <a:pt x="183" y="399"/>
                    </a:lnTo>
                    <a:lnTo>
                      <a:pt x="183" y="399"/>
                    </a:lnTo>
                    <a:lnTo>
                      <a:pt x="183" y="360"/>
                    </a:lnTo>
                    <a:lnTo>
                      <a:pt x="184" y="418"/>
                    </a:lnTo>
                    <a:lnTo>
                      <a:pt x="184" y="360"/>
                    </a:lnTo>
                    <a:lnTo>
                      <a:pt x="184" y="399"/>
                    </a:lnTo>
                    <a:lnTo>
                      <a:pt x="184" y="380"/>
                    </a:lnTo>
                    <a:lnTo>
                      <a:pt x="184" y="399"/>
                    </a:lnTo>
                    <a:lnTo>
                      <a:pt x="184" y="342"/>
                    </a:lnTo>
                    <a:lnTo>
                      <a:pt x="184" y="399"/>
                    </a:lnTo>
                    <a:lnTo>
                      <a:pt x="185" y="399"/>
                    </a:lnTo>
                    <a:lnTo>
                      <a:pt x="185" y="342"/>
                    </a:lnTo>
                    <a:lnTo>
                      <a:pt x="185" y="418"/>
                    </a:lnTo>
                    <a:lnTo>
                      <a:pt x="185" y="360"/>
                    </a:lnTo>
                    <a:lnTo>
                      <a:pt x="185" y="418"/>
                    </a:lnTo>
                    <a:lnTo>
                      <a:pt x="185" y="342"/>
                    </a:lnTo>
                    <a:lnTo>
                      <a:pt x="185" y="418"/>
                    </a:lnTo>
                    <a:lnTo>
                      <a:pt x="186" y="380"/>
                    </a:lnTo>
                    <a:lnTo>
                      <a:pt x="186" y="342"/>
                    </a:lnTo>
                    <a:lnTo>
                      <a:pt x="186" y="418"/>
                    </a:lnTo>
                    <a:lnTo>
                      <a:pt x="186" y="323"/>
                    </a:lnTo>
                    <a:lnTo>
                      <a:pt x="186" y="380"/>
                    </a:lnTo>
                    <a:lnTo>
                      <a:pt x="186" y="360"/>
                    </a:lnTo>
                    <a:lnTo>
                      <a:pt x="186" y="380"/>
                    </a:lnTo>
                    <a:lnTo>
                      <a:pt x="186" y="342"/>
                    </a:lnTo>
                    <a:lnTo>
                      <a:pt x="186" y="380"/>
                    </a:lnTo>
                    <a:lnTo>
                      <a:pt x="186" y="360"/>
                    </a:lnTo>
                    <a:lnTo>
                      <a:pt x="186" y="323"/>
                    </a:lnTo>
                    <a:lnTo>
                      <a:pt x="187" y="380"/>
                    </a:lnTo>
                    <a:lnTo>
                      <a:pt x="187" y="323"/>
                    </a:lnTo>
                    <a:lnTo>
                      <a:pt x="187" y="380"/>
                    </a:lnTo>
                    <a:lnTo>
                      <a:pt x="187" y="323"/>
                    </a:lnTo>
                    <a:lnTo>
                      <a:pt x="187" y="323"/>
                    </a:lnTo>
                    <a:lnTo>
                      <a:pt x="187" y="380"/>
                    </a:lnTo>
                    <a:lnTo>
                      <a:pt x="187" y="323"/>
                    </a:lnTo>
                    <a:lnTo>
                      <a:pt x="188" y="360"/>
                    </a:lnTo>
                    <a:lnTo>
                      <a:pt x="188" y="304"/>
                    </a:lnTo>
                    <a:lnTo>
                      <a:pt x="188" y="380"/>
                    </a:lnTo>
                    <a:lnTo>
                      <a:pt x="188" y="342"/>
                    </a:lnTo>
                    <a:lnTo>
                      <a:pt x="188" y="360"/>
                    </a:lnTo>
                    <a:lnTo>
                      <a:pt x="188" y="380"/>
                    </a:lnTo>
                    <a:lnTo>
                      <a:pt x="188" y="342"/>
                    </a:lnTo>
                    <a:lnTo>
                      <a:pt x="189" y="399"/>
                    </a:lnTo>
                    <a:lnTo>
                      <a:pt x="189" y="323"/>
                    </a:lnTo>
                    <a:lnTo>
                      <a:pt x="189" y="418"/>
                    </a:lnTo>
                    <a:lnTo>
                      <a:pt x="189" y="323"/>
                    </a:lnTo>
                    <a:lnTo>
                      <a:pt x="189" y="360"/>
                    </a:lnTo>
                    <a:lnTo>
                      <a:pt x="189" y="380"/>
                    </a:lnTo>
                    <a:lnTo>
                      <a:pt x="189" y="399"/>
                    </a:lnTo>
                    <a:lnTo>
                      <a:pt x="189" y="380"/>
                    </a:lnTo>
                    <a:lnTo>
                      <a:pt x="190" y="360"/>
                    </a:lnTo>
                    <a:lnTo>
                      <a:pt x="190" y="418"/>
                    </a:lnTo>
                    <a:lnTo>
                      <a:pt x="190" y="323"/>
                    </a:lnTo>
                    <a:lnTo>
                      <a:pt x="190" y="399"/>
                    </a:lnTo>
                    <a:lnTo>
                      <a:pt x="190" y="323"/>
                    </a:lnTo>
                    <a:lnTo>
                      <a:pt x="190" y="399"/>
                    </a:lnTo>
                    <a:lnTo>
                      <a:pt x="190" y="380"/>
                    </a:lnTo>
                    <a:lnTo>
                      <a:pt x="190" y="418"/>
                    </a:lnTo>
                    <a:lnTo>
                      <a:pt x="190" y="380"/>
                    </a:lnTo>
                    <a:lnTo>
                      <a:pt x="190" y="360"/>
                    </a:lnTo>
                    <a:lnTo>
                      <a:pt x="191" y="399"/>
                    </a:lnTo>
                    <a:lnTo>
                      <a:pt x="191" y="323"/>
                    </a:lnTo>
                    <a:lnTo>
                      <a:pt x="191" y="418"/>
                    </a:lnTo>
                    <a:lnTo>
                      <a:pt x="191" y="360"/>
                    </a:lnTo>
                    <a:lnTo>
                      <a:pt x="191" y="342"/>
                    </a:lnTo>
                    <a:lnTo>
                      <a:pt x="191" y="399"/>
                    </a:lnTo>
                    <a:lnTo>
                      <a:pt x="191" y="342"/>
                    </a:lnTo>
                    <a:lnTo>
                      <a:pt x="191" y="399"/>
                    </a:lnTo>
                    <a:lnTo>
                      <a:pt x="192" y="360"/>
                    </a:lnTo>
                    <a:lnTo>
                      <a:pt x="192" y="418"/>
                    </a:lnTo>
                    <a:lnTo>
                      <a:pt x="192" y="342"/>
                    </a:lnTo>
                    <a:lnTo>
                      <a:pt x="192" y="399"/>
                    </a:lnTo>
                    <a:lnTo>
                      <a:pt x="192" y="399"/>
                    </a:lnTo>
                    <a:lnTo>
                      <a:pt x="192" y="360"/>
                    </a:lnTo>
                    <a:lnTo>
                      <a:pt x="192" y="418"/>
                    </a:lnTo>
                    <a:lnTo>
                      <a:pt x="193" y="360"/>
                    </a:lnTo>
                    <a:lnTo>
                      <a:pt x="193" y="418"/>
                    </a:lnTo>
                    <a:lnTo>
                      <a:pt x="193" y="342"/>
                    </a:lnTo>
                    <a:lnTo>
                      <a:pt x="193" y="437"/>
                    </a:lnTo>
                    <a:lnTo>
                      <a:pt x="193" y="380"/>
                    </a:lnTo>
                    <a:lnTo>
                      <a:pt x="193" y="418"/>
                    </a:lnTo>
                    <a:lnTo>
                      <a:pt x="193" y="418"/>
                    </a:lnTo>
                    <a:lnTo>
                      <a:pt x="194" y="342"/>
                    </a:lnTo>
                    <a:lnTo>
                      <a:pt x="194" y="380"/>
                    </a:lnTo>
                    <a:lnTo>
                      <a:pt x="194" y="360"/>
                    </a:lnTo>
                    <a:lnTo>
                      <a:pt x="194" y="418"/>
                    </a:lnTo>
                    <a:lnTo>
                      <a:pt x="194" y="323"/>
                    </a:lnTo>
                    <a:lnTo>
                      <a:pt x="194" y="399"/>
                    </a:lnTo>
                    <a:lnTo>
                      <a:pt x="194" y="399"/>
                    </a:lnTo>
                    <a:lnTo>
                      <a:pt x="194" y="360"/>
                    </a:lnTo>
                    <a:lnTo>
                      <a:pt x="194" y="399"/>
                    </a:lnTo>
                    <a:lnTo>
                      <a:pt x="194" y="304"/>
                    </a:lnTo>
                    <a:lnTo>
                      <a:pt x="194" y="399"/>
                    </a:lnTo>
                    <a:lnTo>
                      <a:pt x="195" y="304"/>
                    </a:lnTo>
                    <a:lnTo>
                      <a:pt x="195" y="399"/>
                    </a:lnTo>
                    <a:lnTo>
                      <a:pt x="195" y="323"/>
                    </a:lnTo>
                    <a:lnTo>
                      <a:pt x="195" y="399"/>
                    </a:lnTo>
                    <a:lnTo>
                      <a:pt x="195" y="380"/>
                    </a:lnTo>
                    <a:lnTo>
                      <a:pt x="195" y="380"/>
                    </a:lnTo>
                    <a:lnTo>
                      <a:pt x="195" y="380"/>
                    </a:lnTo>
                    <a:lnTo>
                      <a:pt x="196" y="323"/>
                    </a:lnTo>
                    <a:lnTo>
                      <a:pt x="196" y="323"/>
                    </a:lnTo>
                    <a:lnTo>
                      <a:pt x="196" y="342"/>
                    </a:lnTo>
                    <a:lnTo>
                      <a:pt x="196" y="399"/>
                    </a:lnTo>
                    <a:lnTo>
                      <a:pt x="196" y="360"/>
                    </a:lnTo>
                    <a:lnTo>
                      <a:pt x="196" y="323"/>
                    </a:lnTo>
                    <a:lnTo>
                      <a:pt x="196" y="399"/>
                    </a:lnTo>
                    <a:lnTo>
                      <a:pt x="197" y="342"/>
                    </a:lnTo>
                    <a:lnTo>
                      <a:pt x="197" y="380"/>
                    </a:lnTo>
                    <a:lnTo>
                      <a:pt x="197" y="380"/>
                    </a:lnTo>
                    <a:lnTo>
                      <a:pt x="197" y="399"/>
                    </a:lnTo>
                    <a:lnTo>
                      <a:pt x="197" y="360"/>
                    </a:lnTo>
                    <a:lnTo>
                      <a:pt x="197" y="360"/>
                    </a:lnTo>
                    <a:lnTo>
                      <a:pt x="197" y="380"/>
                    </a:lnTo>
                    <a:lnTo>
                      <a:pt x="198" y="380"/>
                    </a:lnTo>
                    <a:lnTo>
                      <a:pt x="198" y="380"/>
                    </a:lnTo>
                    <a:lnTo>
                      <a:pt x="198" y="380"/>
                    </a:lnTo>
                    <a:lnTo>
                      <a:pt x="198" y="380"/>
                    </a:lnTo>
                    <a:lnTo>
                      <a:pt x="198" y="360"/>
                    </a:lnTo>
                    <a:lnTo>
                      <a:pt x="198" y="360"/>
                    </a:lnTo>
                    <a:lnTo>
                      <a:pt x="198" y="380"/>
                    </a:lnTo>
                    <a:lnTo>
                      <a:pt x="198" y="304"/>
                    </a:lnTo>
                    <a:lnTo>
                      <a:pt x="198" y="399"/>
                    </a:lnTo>
                    <a:lnTo>
                      <a:pt x="198" y="380"/>
                    </a:lnTo>
                    <a:lnTo>
                      <a:pt x="198" y="399"/>
                    </a:lnTo>
                    <a:lnTo>
                      <a:pt x="199" y="342"/>
                    </a:lnTo>
                    <a:lnTo>
                      <a:pt x="199" y="399"/>
                    </a:lnTo>
                    <a:lnTo>
                      <a:pt x="199" y="360"/>
                    </a:lnTo>
                    <a:lnTo>
                      <a:pt x="199" y="360"/>
                    </a:lnTo>
                    <a:lnTo>
                      <a:pt x="199" y="399"/>
                    </a:lnTo>
                    <a:lnTo>
                      <a:pt x="199" y="323"/>
                    </a:lnTo>
                    <a:lnTo>
                      <a:pt x="199" y="380"/>
                    </a:lnTo>
                    <a:lnTo>
                      <a:pt x="200" y="380"/>
                    </a:lnTo>
                    <a:lnTo>
                      <a:pt x="200" y="418"/>
                    </a:lnTo>
                    <a:lnTo>
                      <a:pt x="200" y="399"/>
                    </a:lnTo>
                    <a:lnTo>
                      <a:pt x="200" y="360"/>
                    </a:lnTo>
                    <a:lnTo>
                      <a:pt x="200" y="360"/>
                    </a:lnTo>
                    <a:lnTo>
                      <a:pt x="200" y="360"/>
                    </a:lnTo>
                    <a:lnTo>
                      <a:pt x="200" y="360"/>
                    </a:lnTo>
                    <a:lnTo>
                      <a:pt x="200" y="342"/>
                    </a:lnTo>
                    <a:lnTo>
                      <a:pt x="201" y="380"/>
                    </a:lnTo>
                    <a:lnTo>
                      <a:pt x="201" y="380"/>
                    </a:lnTo>
                    <a:lnTo>
                      <a:pt x="201" y="342"/>
                    </a:lnTo>
                    <a:lnTo>
                      <a:pt x="201" y="399"/>
                    </a:lnTo>
                    <a:lnTo>
                      <a:pt x="201" y="342"/>
                    </a:lnTo>
                    <a:lnTo>
                      <a:pt x="201" y="399"/>
                    </a:lnTo>
                    <a:lnTo>
                      <a:pt x="201" y="323"/>
                    </a:lnTo>
                    <a:lnTo>
                      <a:pt x="202" y="380"/>
                    </a:lnTo>
                    <a:lnTo>
                      <a:pt x="202" y="360"/>
                    </a:lnTo>
                    <a:lnTo>
                      <a:pt x="202" y="399"/>
                    </a:lnTo>
                    <a:lnTo>
                      <a:pt x="202" y="399"/>
                    </a:lnTo>
                    <a:lnTo>
                      <a:pt x="202" y="399"/>
                    </a:lnTo>
                    <a:lnTo>
                      <a:pt x="202" y="437"/>
                    </a:lnTo>
                    <a:lnTo>
                      <a:pt x="202" y="380"/>
                    </a:lnTo>
                    <a:lnTo>
                      <a:pt x="202" y="380"/>
                    </a:lnTo>
                    <a:lnTo>
                      <a:pt x="202" y="399"/>
                    </a:lnTo>
                    <a:lnTo>
                      <a:pt x="202" y="380"/>
                    </a:lnTo>
                    <a:lnTo>
                      <a:pt x="202" y="399"/>
                    </a:lnTo>
                    <a:lnTo>
                      <a:pt x="203" y="360"/>
                    </a:lnTo>
                    <a:lnTo>
                      <a:pt x="203" y="418"/>
                    </a:lnTo>
                    <a:lnTo>
                      <a:pt x="203" y="380"/>
                    </a:lnTo>
                    <a:lnTo>
                      <a:pt x="203" y="418"/>
                    </a:lnTo>
                    <a:lnTo>
                      <a:pt x="203" y="399"/>
                    </a:lnTo>
                    <a:lnTo>
                      <a:pt x="203" y="342"/>
                    </a:lnTo>
                    <a:lnTo>
                      <a:pt x="203" y="380"/>
                    </a:lnTo>
                    <a:lnTo>
                      <a:pt x="204" y="323"/>
                    </a:lnTo>
                    <a:lnTo>
                      <a:pt x="204" y="380"/>
                    </a:lnTo>
                    <a:lnTo>
                      <a:pt x="204" y="360"/>
                    </a:lnTo>
                    <a:lnTo>
                      <a:pt x="204" y="399"/>
                    </a:lnTo>
                    <a:lnTo>
                      <a:pt x="204" y="360"/>
                    </a:lnTo>
                    <a:lnTo>
                      <a:pt x="204" y="342"/>
                    </a:lnTo>
                    <a:lnTo>
                      <a:pt x="204" y="380"/>
                    </a:lnTo>
                    <a:lnTo>
                      <a:pt x="205" y="323"/>
                    </a:lnTo>
                    <a:lnTo>
                      <a:pt x="205" y="360"/>
                    </a:lnTo>
                    <a:lnTo>
                      <a:pt x="205" y="342"/>
                    </a:lnTo>
                    <a:lnTo>
                      <a:pt x="205" y="399"/>
                    </a:lnTo>
                    <a:lnTo>
                      <a:pt x="205" y="323"/>
                    </a:lnTo>
                    <a:lnTo>
                      <a:pt x="205" y="399"/>
                    </a:lnTo>
                    <a:lnTo>
                      <a:pt x="205" y="380"/>
                    </a:lnTo>
                    <a:lnTo>
                      <a:pt x="206" y="342"/>
                    </a:lnTo>
                    <a:lnTo>
                      <a:pt x="206" y="399"/>
                    </a:lnTo>
                    <a:lnTo>
                      <a:pt x="206" y="304"/>
                    </a:lnTo>
                    <a:lnTo>
                      <a:pt x="206" y="323"/>
                    </a:lnTo>
                    <a:lnTo>
                      <a:pt x="206" y="342"/>
                    </a:lnTo>
                    <a:lnTo>
                      <a:pt x="206" y="380"/>
                    </a:lnTo>
                    <a:lnTo>
                      <a:pt x="206" y="380"/>
                    </a:lnTo>
                    <a:lnTo>
                      <a:pt x="206" y="323"/>
                    </a:lnTo>
                    <a:lnTo>
                      <a:pt x="206" y="399"/>
                    </a:lnTo>
                    <a:lnTo>
                      <a:pt x="206" y="360"/>
                    </a:lnTo>
                    <a:lnTo>
                      <a:pt x="206" y="380"/>
                    </a:lnTo>
                    <a:lnTo>
                      <a:pt x="207" y="380"/>
                    </a:lnTo>
                    <a:lnTo>
                      <a:pt x="207" y="360"/>
                    </a:lnTo>
                    <a:lnTo>
                      <a:pt x="207" y="418"/>
                    </a:lnTo>
                    <a:lnTo>
                      <a:pt x="207" y="342"/>
                    </a:lnTo>
                    <a:lnTo>
                      <a:pt x="207" y="399"/>
                    </a:lnTo>
                    <a:lnTo>
                      <a:pt x="207" y="342"/>
                    </a:lnTo>
                    <a:lnTo>
                      <a:pt x="207" y="399"/>
                    </a:lnTo>
                    <a:lnTo>
                      <a:pt x="208" y="399"/>
                    </a:lnTo>
                    <a:lnTo>
                      <a:pt x="208" y="342"/>
                    </a:lnTo>
                    <a:lnTo>
                      <a:pt x="208" y="418"/>
                    </a:lnTo>
                    <a:lnTo>
                      <a:pt x="208" y="342"/>
                    </a:lnTo>
                    <a:lnTo>
                      <a:pt x="208" y="399"/>
                    </a:lnTo>
                    <a:lnTo>
                      <a:pt x="208" y="323"/>
                    </a:lnTo>
                    <a:lnTo>
                      <a:pt x="208" y="360"/>
                    </a:lnTo>
                    <a:lnTo>
                      <a:pt x="209" y="380"/>
                    </a:lnTo>
                    <a:lnTo>
                      <a:pt x="209" y="323"/>
                    </a:lnTo>
                    <a:lnTo>
                      <a:pt x="209" y="399"/>
                    </a:lnTo>
                    <a:lnTo>
                      <a:pt x="209" y="323"/>
                    </a:lnTo>
                    <a:lnTo>
                      <a:pt x="209" y="399"/>
                    </a:lnTo>
                    <a:lnTo>
                      <a:pt x="209" y="323"/>
                    </a:lnTo>
                    <a:lnTo>
                      <a:pt x="209" y="380"/>
                    </a:lnTo>
                    <a:lnTo>
                      <a:pt x="209" y="360"/>
                    </a:lnTo>
                    <a:lnTo>
                      <a:pt x="209" y="360"/>
                    </a:lnTo>
                    <a:lnTo>
                      <a:pt x="209" y="360"/>
                    </a:lnTo>
                    <a:lnTo>
                      <a:pt x="209" y="304"/>
                    </a:lnTo>
                    <a:lnTo>
                      <a:pt x="210" y="380"/>
                    </a:lnTo>
                    <a:lnTo>
                      <a:pt x="210" y="323"/>
                    </a:lnTo>
                    <a:lnTo>
                      <a:pt x="210" y="380"/>
                    </a:lnTo>
                    <a:lnTo>
                      <a:pt x="210" y="342"/>
                    </a:lnTo>
                    <a:lnTo>
                      <a:pt x="210" y="380"/>
                    </a:lnTo>
                    <a:lnTo>
                      <a:pt x="210" y="342"/>
                    </a:lnTo>
                    <a:lnTo>
                      <a:pt x="210" y="399"/>
                    </a:lnTo>
                    <a:lnTo>
                      <a:pt x="211" y="360"/>
                    </a:lnTo>
                    <a:lnTo>
                      <a:pt x="211" y="323"/>
                    </a:lnTo>
                    <a:lnTo>
                      <a:pt x="211" y="380"/>
                    </a:lnTo>
                    <a:lnTo>
                      <a:pt x="211" y="342"/>
                    </a:lnTo>
                    <a:lnTo>
                      <a:pt x="211" y="418"/>
                    </a:lnTo>
                    <a:lnTo>
                      <a:pt x="211" y="323"/>
                    </a:lnTo>
                    <a:lnTo>
                      <a:pt x="211" y="399"/>
                    </a:lnTo>
                    <a:lnTo>
                      <a:pt x="211" y="323"/>
                    </a:lnTo>
                    <a:lnTo>
                      <a:pt x="212" y="418"/>
                    </a:lnTo>
                    <a:lnTo>
                      <a:pt x="212" y="380"/>
                    </a:lnTo>
                    <a:lnTo>
                      <a:pt x="212" y="360"/>
                    </a:lnTo>
                    <a:lnTo>
                      <a:pt x="212" y="437"/>
                    </a:lnTo>
                    <a:lnTo>
                      <a:pt x="212" y="342"/>
                    </a:lnTo>
                    <a:lnTo>
                      <a:pt x="212" y="399"/>
                    </a:lnTo>
                    <a:lnTo>
                      <a:pt x="212" y="360"/>
                    </a:lnTo>
                    <a:lnTo>
                      <a:pt x="213" y="418"/>
                    </a:lnTo>
                    <a:lnTo>
                      <a:pt x="213" y="418"/>
                    </a:lnTo>
                    <a:lnTo>
                      <a:pt x="213" y="360"/>
                    </a:lnTo>
                    <a:lnTo>
                      <a:pt x="213" y="437"/>
                    </a:lnTo>
                    <a:lnTo>
                      <a:pt x="213" y="360"/>
                    </a:lnTo>
                    <a:lnTo>
                      <a:pt x="213" y="380"/>
                    </a:lnTo>
                    <a:lnTo>
                      <a:pt x="213" y="342"/>
                    </a:lnTo>
                    <a:lnTo>
                      <a:pt x="213" y="360"/>
                    </a:lnTo>
                    <a:lnTo>
                      <a:pt x="213" y="380"/>
                    </a:lnTo>
                    <a:lnTo>
                      <a:pt x="213" y="399"/>
                    </a:lnTo>
                    <a:lnTo>
                      <a:pt x="213" y="399"/>
                    </a:lnTo>
                    <a:lnTo>
                      <a:pt x="214" y="360"/>
                    </a:lnTo>
                    <a:lnTo>
                      <a:pt x="214" y="399"/>
                    </a:lnTo>
                    <a:lnTo>
                      <a:pt x="214" y="342"/>
                    </a:lnTo>
                    <a:lnTo>
                      <a:pt x="214" y="360"/>
                    </a:lnTo>
                    <a:lnTo>
                      <a:pt x="214" y="399"/>
                    </a:lnTo>
                    <a:lnTo>
                      <a:pt x="214" y="342"/>
                    </a:lnTo>
                    <a:lnTo>
                      <a:pt x="214" y="399"/>
                    </a:lnTo>
                    <a:lnTo>
                      <a:pt x="215" y="342"/>
                    </a:lnTo>
                    <a:lnTo>
                      <a:pt x="215" y="399"/>
                    </a:lnTo>
                    <a:lnTo>
                      <a:pt x="215" y="360"/>
                    </a:lnTo>
                    <a:lnTo>
                      <a:pt x="215" y="418"/>
                    </a:lnTo>
                    <a:lnTo>
                      <a:pt x="215" y="380"/>
                    </a:lnTo>
                    <a:lnTo>
                      <a:pt x="215" y="342"/>
                    </a:lnTo>
                    <a:lnTo>
                      <a:pt x="215" y="380"/>
                    </a:lnTo>
                    <a:lnTo>
                      <a:pt x="216" y="342"/>
                    </a:lnTo>
                    <a:lnTo>
                      <a:pt x="216" y="399"/>
                    </a:lnTo>
                    <a:lnTo>
                      <a:pt x="216" y="399"/>
                    </a:lnTo>
                    <a:lnTo>
                      <a:pt x="216" y="399"/>
                    </a:lnTo>
                    <a:lnTo>
                      <a:pt x="216" y="342"/>
                    </a:lnTo>
                    <a:lnTo>
                      <a:pt x="216" y="418"/>
                    </a:lnTo>
                    <a:lnTo>
                      <a:pt x="216" y="380"/>
                    </a:lnTo>
                    <a:lnTo>
                      <a:pt x="217" y="342"/>
                    </a:lnTo>
                    <a:lnTo>
                      <a:pt x="217" y="380"/>
                    </a:lnTo>
                    <a:lnTo>
                      <a:pt x="217" y="342"/>
                    </a:lnTo>
                    <a:lnTo>
                      <a:pt x="217" y="399"/>
                    </a:lnTo>
                    <a:lnTo>
                      <a:pt x="217" y="399"/>
                    </a:lnTo>
                    <a:lnTo>
                      <a:pt x="217" y="360"/>
                    </a:lnTo>
                    <a:lnTo>
                      <a:pt x="217" y="360"/>
                    </a:lnTo>
                    <a:lnTo>
                      <a:pt x="217" y="380"/>
                    </a:lnTo>
                    <a:lnTo>
                      <a:pt x="217" y="380"/>
                    </a:lnTo>
                    <a:lnTo>
                      <a:pt x="217" y="342"/>
                    </a:lnTo>
                    <a:lnTo>
                      <a:pt x="217" y="380"/>
                    </a:lnTo>
                    <a:lnTo>
                      <a:pt x="218" y="380"/>
                    </a:lnTo>
                    <a:lnTo>
                      <a:pt x="218" y="342"/>
                    </a:lnTo>
                    <a:lnTo>
                      <a:pt x="218" y="399"/>
                    </a:lnTo>
                    <a:lnTo>
                      <a:pt x="218" y="342"/>
                    </a:lnTo>
                    <a:lnTo>
                      <a:pt x="218" y="360"/>
                    </a:lnTo>
                    <a:lnTo>
                      <a:pt x="218" y="342"/>
                    </a:lnTo>
                    <a:lnTo>
                      <a:pt x="218" y="380"/>
                    </a:lnTo>
                    <a:lnTo>
                      <a:pt x="219" y="304"/>
                    </a:lnTo>
                    <a:lnTo>
                      <a:pt x="219" y="399"/>
                    </a:lnTo>
                    <a:lnTo>
                      <a:pt x="219" y="360"/>
                    </a:lnTo>
                    <a:lnTo>
                      <a:pt x="219" y="304"/>
                    </a:lnTo>
                    <a:lnTo>
                      <a:pt x="219" y="380"/>
                    </a:lnTo>
                    <a:lnTo>
                      <a:pt x="219" y="323"/>
                    </a:lnTo>
                    <a:lnTo>
                      <a:pt x="219" y="399"/>
                    </a:lnTo>
                    <a:lnTo>
                      <a:pt x="220" y="342"/>
                    </a:lnTo>
                    <a:lnTo>
                      <a:pt x="220" y="399"/>
                    </a:lnTo>
                    <a:lnTo>
                      <a:pt x="220" y="342"/>
                    </a:lnTo>
                    <a:lnTo>
                      <a:pt x="220" y="360"/>
                    </a:lnTo>
                    <a:lnTo>
                      <a:pt x="220" y="360"/>
                    </a:lnTo>
                    <a:lnTo>
                      <a:pt x="220" y="360"/>
                    </a:lnTo>
                    <a:lnTo>
                      <a:pt x="220" y="380"/>
                    </a:lnTo>
                    <a:lnTo>
                      <a:pt x="220" y="380"/>
                    </a:lnTo>
                    <a:lnTo>
                      <a:pt x="221" y="380"/>
                    </a:lnTo>
                    <a:lnTo>
                      <a:pt x="221" y="342"/>
                    </a:lnTo>
                    <a:lnTo>
                      <a:pt x="221" y="418"/>
                    </a:lnTo>
                    <a:lnTo>
                      <a:pt x="221" y="342"/>
                    </a:lnTo>
                    <a:lnTo>
                      <a:pt x="221" y="360"/>
                    </a:lnTo>
                    <a:lnTo>
                      <a:pt x="221" y="380"/>
                    </a:lnTo>
                    <a:lnTo>
                      <a:pt x="221" y="323"/>
                    </a:lnTo>
                    <a:lnTo>
                      <a:pt x="221" y="399"/>
                    </a:lnTo>
                    <a:lnTo>
                      <a:pt x="221" y="323"/>
                    </a:lnTo>
                    <a:lnTo>
                      <a:pt x="221" y="380"/>
                    </a:lnTo>
                    <a:lnTo>
                      <a:pt x="222" y="360"/>
                    </a:lnTo>
                    <a:lnTo>
                      <a:pt x="222" y="418"/>
                    </a:lnTo>
                    <a:lnTo>
                      <a:pt x="222" y="380"/>
                    </a:lnTo>
                    <a:lnTo>
                      <a:pt x="222" y="342"/>
                    </a:lnTo>
                    <a:lnTo>
                      <a:pt x="222" y="380"/>
                    </a:lnTo>
                    <a:lnTo>
                      <a:pt x="222" y="323"/>
                    </a:lnTo>
                    <a:lnTo>
                      <a:pt x="222" y="418"/>
                    </a:lnTo>
                    <a:lnTo>
                      <a:pt x="222" y="323"/>
                    </a:lnTo>
                    <a:lnTo>
                      <a:pt x="223" y="418"/>
                    </a:lnTo>
                    <a:lnTo>
                      <a:pt x="223" y="360"/>
                    </a:lnTo>
                    <a:lnTo>
                      <a:pt x="223" y="380"/>
                    </a:lnTo>
                    <a:lnTo>
                      <a:pt x="223" y="380"/>
                    </a:lnTo>
                    <a:lnTo>
                      <a:pt x="223" y="342"/>
                    </a:lnTo>
                    <a:lnTo>
                      <a:pt x="223" y="380"/>
                    </a:lnTo>
                    <a:lnTo>
                      <a:pt x="223" y="342"/>
                    </a:lnTo>
                    <a:lnTo>
                      <a:pt x="224" y="380"/>
                    </a:lnTo>
                    <a:lnTo>
                      <a:pt x="224" y="399"/>
                    </a:lnTo>
                    <a:lnTo>
                      <a:pt x="224" y="380"/>
                    </a:lnTo>
                    <a:lnTo>
                      <a:pt x="224" y="399"/>
                    </a:lnTo>
                    <a:lnTo>
                      <a:pt x="224" y="360"/>
                    </a:lnTo>
                    <a:lnTo>
                      <a:pt x="224" y="399"/>
                    </a:lnTo>
                    <a:lnTo>
                      <a:pt x="224" y="360"/>
                    </a:lnTo>
                    <a:lnTo>
                      <a:pt x="225" y="399"/>
                    </a:lnTo>
                    <a:lnTo>
                      <a:pt x="225" y="380"/>
                    </a:lnTo>
                    <a:lnTo>
                      <a:pt x="225" y="418"/>
                    </a:lnTo>
                    <a:lnTo>
                      <a:pt x="225" y="380"/>
                    </a:lnTo>
                    <a:lnTo>
                      <a:pt x="225" y="360"/>
                    </a:lnTo>
                    <a:lnTo>
                      <a:pt x="225" y="380"/>
                    </a:lnTo>
                    <a:lnTo>
                      <a:pt x="225" y="360"/>
                    </a:lnTo>
                    <a:lnTo>
                      <a:pt x="225" y="418"/>
                    </a:lnTo>
                    <a:lnTo>
                      <a:pt x="225" y="399"/>
                    </a:lnTo>
                    <a:lnTo>
                      <a:pt x="225" y="380"/>
                    </a:lnTo>
                    <a:lnTo>
                      <a:pt x="225" y="380"/>
                    </a:lnTo>
                    <a:lnTo>
                      <a:pt x="226" y="360"/>
                    </a:lnTo>
                    <a:lnTo>
                      <a:pt x="226" y="380"/>
                    </a:lnTo>
                    <a:lnTo>
                      <a:pt x="226" y="342"/>
                    </a:lnTo>
                    <a:lnTo>
                      <a:pt x="226" y="380"/>
                    </a:lnTo>
                    <a:lnTo>
                      <a:pt x="226" y="360"/>
                    </a:lnTo>
                    <a:lnTo>
                      <a:pt x="226" y="323"/>
                    </a:lnTo>
                    <a:lnTo>
                      <a:pt x="226" y="399"/>
                    </a:lnTo>
                    <a:lnTo>
                      <a:pt x="227" y="323"/>
                    </a:lnTo>
                    <a:lnTo>
                      <a:pt x="227" y="399"/>
                    </a:lnTo>
                    <a:lnTo>
                      <a:pt x="227" y="380"/>
                    </a:lnTo>
                    <a:lnTo>
                      <a:pt x="227" y="380"/>
                    </a:lnTo>
                    <a:lnTo>
                      <a:pt x="227" y="418"/>
                    </a:lnTo>
                    <a:lnTo>
                      <a:pt x="227" y="360"/>
                    </a:lnTo>
                    <a:lnTo>
                      <a:pt x="227" y="399"/>
                    </a:lnTo>
                    <a:lnTo>
                      <a:pt x="228" y="342"/>
                    </a:lnTo>
                    <a:lnTo>
                      <a:pt x="228" y="399"/>
                    </a:lnTo>
                    <a:lnTo>
                      <a:pt x="228" y="380"/>
                    </a:lnTo>
                    <a:lnTo>
                      <a:pt x="228" y="360"/>
                    </a:lnTo>
                    <a:lnTo>
                      <a:pt x="228" y="399"/>
                    </a:lnTo>
                    <a:lnTo>
                      <a:pt x="228" y="342"/>
                    </a:lnTo>
                    <a:lnTo>
                      <a:pt x="228" y="380"/>
                    </a:lnTo>
                    <a:lnTo>
                      <a:pt x="229" y="323"/>
                    </a:lnTo>
                    <a:lnTo>
                      <a:pt x="229" y="360"/>
                    </a:lnTo>
                    <a:lnTo>
                      <a:pt x="229" y="399"/>
                    </a:lnTo>
                    <a:lnTo>
                      <a:pt x="229" y="380"/>
                    </a:lnTo>
                    <a:lnTo>
                      <a:pt x="229" y="399"/>
                    </a:lnTo>
                    <a:lnTo>
                      <a:pt x="229" y="342"/>
                    </a:lnTo>
                    <a:lnTo>
                      <a:pt x="229" y="380"/>
                    </a:lnTo>
                    <a:lnTo>
                      <a:pt x="229" y="380"/>
                    </a:lnTo>
                    <a:lnTo>
                      <a:pt x="229" y="399"/>
                    </a:lnTo>
                    <a:lnTo>
                      <a:pt x="229" y="399"/>
                    </a:lnTo>
                    <a:lnTo>
                      <a:pt x="229" y="380"/>
                    </a:lnTo>
                    <a:lnTo>
                      <a:pt x="230" y="380"/>
                    </a:lnTo>
                    <a:lnTo>
                      <a:pt x="230" y="342"/>
                    </a:lnTo>
                    <a:lnTo>
                      <a:pt x="230" y="399"/>
                    </a:lnTo>
                    <a:lnTo>
                      <a:pt x="230" y="342"/>
                    </a:lnTo>
                    <a:lnTo>
                      <a:pt x="230" y="437"/>
                    </a:lnTo>
                    <a:lnTo>
                      <a:pt x="230" y="399"/>
                    </a:lnTo>
                    <a:lnTo>
                      <a:pt x="230" y="380"/>
                    </a:lnTo>
                    <a:lnTo>
                      <a:pt x="231" y="380"/>
                    </a:lnTo>
                    <a:lnTo>
                      <a:pt x="231" y="380"/>
                    </a:lnTo>
                    <a:lnTo>
                      <a:pt x="231" y="399"/>
                    </a:lnTo>
                    <a:lnTo>
                      <a:pt x="231" y="342"/>
                    </a:lnTo>
                    <a:lnTo>
                      <a:pt x="231" y="380"/>
                    </a:lnTo>
                    <a:lnTo>
                      <a:pt x="231" y="323"/>
                    </a:lnTo>
                    <a:lnTo>
                      <a:pt x="231" y="360"/>
                    </a:lnTo>
                    <a:lnTo>
                      <a:pt x="231" y="360"/>
                    </a:lnTo>
                    <a:lnTo>
                      <a:pt x="232" y="323"/>
                    </a:lnTo>
                    <a:lnTo>
                      <a:pt x="232" y="360"/>
                    </a:lnTo>
                    <a:lnTo>
                      <a:pt x="232" y="323"/>
                    </a:lnTo>
                    <a:lnTo>
                      <a:pt x="232" y="380"/>
                    </a:lnTo>
                    <a:lnTo>
                      <a:pt x="232" y="342"/>
                    </a:lnTo>
                    <a:lnTo>
                      <a:pt x="232" y="418"/>
                    </a:lnTo>
                    <a:lnTo>
                      <a:pt x="232" y="342"/>
                    </a:lnTo>
                    <a:lnTo>
                      <a:pt x="233" y="399"/>
                    </a:lnTo>
                    <a:lnTo>
                      <a:pt x="233" y="380"/>
                    </a:lnTo>
                    <a:lnTo>
                      <a:pt x="233" y="323"/>
                    </a:lnTo>
                    <a:lnTo>
                      <a:pt x="233" y="380"/>
                    </a:lnTo>
                    <a:lnTo>
                      <a:pt x="233" y="323"/>
                    </a:lnTo>
                    <a:lnTo>
                      <a:pt x="233" y="399"/>
                    </a:lnTo>
                    <a:lnTo>
                      <a:pt x="233" y="360"/>
                    </a:lnTo>
                    <a:lnTo>
                      <a:pt x="233" y="360"/>
                    </a:lnTo>
                    <a:lnTo>
                      <a:pt x="233" y="360"/>
                    </a:lnTo>
                    <a:lnTo>
                      <a:pt x="233" y="380"/>
                    </a:lnTo>
                    <a:lnTo>
                      <a:pt x="233" y="399"/>
                    </a:lnTo>
                    <a:lnTo>
                      <a:pt x="234" y="380"/>
                    </a:lnTo>
                    <a:lnTo>
                      <a:pt x="234" y="399"/>
                    </a:lnTo>
                    <a:lnTo>
                      <a:pt x="234" y="342"/>
                    </a:lnTo>
                    <a:lnTo>
                      <a:pt x="234" y="418"/>
                    </a:lnTo>
                    <a:lnTo>
                      <a:pt x="234" y="360"/>
                    </a:lnTo>
                    <a:lnTo>
                      <a:pt x="234" y="399"/>
                    </a:lnTo>
                    <a:lnTo>
                      <a:pt x="234" y="380"/>
                    </a:lnTo>
                    <a:lnTo>
                      <a:pt x="235" y="360"/>
                    </a:lnTo>
                    <a:lnTo>
                      <a:pt x="235" y="380"/>
                    </a:lnTo>
                    <a:lnTo>
                      <a:pt x="235" y="399"/>
                    </a:lnTo>
                    <a:lnTo>
                      <a:pt x="235" y="399"/>
                    </a:lnTo>
                    <a:lnTo>
                      <a:pt x="235" y="360"/>
                    </a:lnTo>
                    <a:lnTo>
                      <a:pt x="235" y="399"/>
                    </a:lnTo>
                    <a:lnTo>
                      <a:pt x="235" y="399"/>
                    </a:lnTo>
                    <a:lnTo>
                      <a:pt x="236" y="399"/>
                    </a:lnTo>
                    <a:lnTo>
                      <a:pt x="236" y="380"/>
                    </a:lnTo>
                    <a:lnTo>
                      <a:pt x="236" y="399"/>
                    </a:lnTo>
                    <a:lnTo>
                      <a:pt x="236" y="418"/>
                    </a:lnTo>
                    <a:lnTo>
                      <a:pt x="236" y="342"/>
                    </a:lnTo>
                    <a:lnTo>
                      <a:pt x="236" y="418"/>
                    </a:lnTo>
                    <a:lnTo>
                      <a:pt x="236" y="342"/>
                    </a:lnTo>
                    <a:lnTo>
                      <a:pt x="237" y="399"/>
                    </a:lnTo>
                    <a:lnTo>
                      <a:pt x="237" y="380"/>
                    </a:lnTo>
                    <a:lnTo>
                      <a:pt x="237" y="380"/>
                    </a:lnTo>
                    <a:lnTo>
                      <a:pt x="237" y="380"/>
                    </a:lnTo>
                    <a:lnTo>
                      <a:pt x="237" y="342"/>
                    </a:lnTo>
                    <a:lnTo>
                      <a:pt x="237" y="418"/>
                    </a:lnTo>
                    <a:lnTo>
                      <a:pt x="237" y="342"/>
                    </a:lnTo>
                    <a:lnTo>
                      <a:pt x="237" y="399"/>
                    </a:lnTo>
                    <a:lnTo>
                      <a:pt x="237" y="380"/>
                    </a:lnTo>
                    <a:lnTo>
                      <a:pt x="237" y="399"/>
                    </a:lnTo>
                    <a:lnTo>
                      <a:pt x="237" y="418"/>
                    </a:lnTo>
                    <a:lnTo>
                      <a:pt x="238" y="342"/>
                    </a:lnTo>
                    <a:lnTo>
                      <a:pt x="238" y="437"/>
                    </a:lnTo>
                    <a:lnTo>
                      <a:pt x="238" y="342"/>
                    </a:lnTo>
                    <a:lnTo>
                      <a:pt x="238" y="399"/>
                    </a:lnTo>
                    <a:lnTo>
                      <a:pt x="238" y="342"/>
                    </a:lnTo>
                    <a:lnTo>
                      <a:pt x="238" y="360"/>
                    </a:lnTo>
                    <a:lnTo>
                      <a:pt x="238" y="399"/>
                    </a:lnTo>
                    <a:lnTo>
                      <a:pt x="239" y="342"/>
                    </a:lnTo>
                    <a:lnTo>
                      <a:pt x="239" y="380"/>
                    </a:lnTo>
                    <a:lnTo>
                      <a:pt x="239" y="360"/>
                    </a:lnTo>
                    <a:lnTo>
                      <a:pt x="239" y="418"/>
                    </a:lnTo>
                    <a:lnTo>
                      <a:pt x="239" y="342"/>
                    </a:lnTo>
                    <a:lnTo>
                      <a:pt x="239" y="418"/>
                    </a:lnTo>
                    <a:lnTo>
                      <a:pt x="239" y="342"/>
                    </a:lnTo>
                    <a:lnTo>
                      <a:pt x="240" y="399"/>
                    </a:lnTo>
                    <a:lnTo>
                      <a:pt x="240" y="399"/>
                    </a:lnTo>
                    <a:lnTo>
                      <a:pt x="240" y="323"/>
                    </a:lnTo>
                    <a:lnTo>
                      <a:pt x="240" y="360"/>
                    </a:lnTo>
                    <a:lnTo>
                      <a:pt x="240" y="342"/>
                    </a:lnTo>
                    <a:lnTo>
                      <a:pt x="240" y="418"/>
                    </a:lnTo>
                    <a:lnTo>
                      <a:pt x="240" y="342"/>
                    </a:lnTo>
                    <a:lnTo>
                      <a:pt x="240" y="360"/>
                    </a:lnTo>
                    <a:lnTo>
                      <a:pt x="241" y="380"/>
                    </a:lnTo>
                    <a:lnTo>
                      <a:pt x="241" y="342"/>
                    </a:lnTo>
                    <a:lnTo>
                      <a:pt x="241" y="399"/>
                    </a:lnTo>
                    <a:lnTo>
                      <a:pt x="241" y="304"/>
                    </a:lnTo>
                    <a:lnTo>
                      <a:pt x="241" y="360"/>
                    </a:lnTo>
                    <a:lnTo>
                      <a:pt x="241" y="342"/>
                    </a:lnTo>
                    <a:lnTo>
                      <a:pt x="241" y="360"/>
                    </a:lnTo>
                    <a:lnTo>
                      <a:pt x="241" y="360"/>
                    </a:lnTo>
                    <a:lnTo>
                      <a:pt x="241" y="323"/>
                    </a:lnTo>
                    <a:lnTo>
                      <a:pt x="241" y="399"/>
                    </a:lnTo>
                    <a:lnTo>
                      <a:pt x="242" y="342"/>
                    </a:lnTo>
                    <a:lnTo>
                      <a:pt x="242" y="380"/>
                    </a:lnTo>
                    <a:lnTo>
                      <a:pt x="242" y="342"/>
                    </a:lnTo>
                    <a:lnTo>
                      <a:pt x="242" y="380"/>
                    </a:lnTo>
                    <a:lnTo>
                      <a:pt x="242" y="399"/>
                    </a:lnTo>
                    <a:lnTo>
                      <a:pt x="242" y="323"/>
                    </a:lnTo>
                    <a:lnTo>
                      <a:pt x="242" y="399"/>
                    </a:lnTo>
                    <a:lnTo>
                      <a:pt x="242" y="323"/>
                    </a:lnTo>
                    <a:lnTo>
                      <a:pt x="243" y="360"/>
                    </a:lnTo>
                    <a:lnTo>
                      <a:pt x="243" y="380"/>
                    </a:lnTo>
                    <a:lnTo>
                      <a:pt x="243" y="360"/>
                    </a:lnTo>
                    <a:lnTo>
                      <a:pt x="243" y="360"/>
                    </a:lnTo>
                    <a:lnTo>
                      <a:pt x="243" y="342"/>
                    </a:lnTo>
                    <a:lnTo>
                      <a:pt x="243" y="380"/>
                    </a:lnTo>
                    <a:lnTo>
                      <a:pt x="243" y="304"/>
                    </a:lnTo>
                    <a:lnTo>
                      <a:pt x="244" y="380"/>
                    </a:lnTo>
                    <a:lnTo>
                      <a:pt x="244" y="342"/>
                    </a:lnTo>
                    <a:lnTo>
                      <a:pt x="244" y="342"/>
                    </a:lnTo>
                    <a:lnTo>
                      <a:pt x="244" y="399"/>
                    </a:lnTo>
                    <a:lnTo>
                      <a:pt x="244" y="399"/>
                    </a:lnTo>
                    <a:lnTo>
                      <a:pt x="244" y="360"/>
                    </a:lnTo>
                    <a:lnTo>
                      <a:pt x="244" y="342"/>
                    </a:lnTo>
                    <a:lnTo>
                      <a:pt x="245" y="380"/>
                    </a:lnTo>
                    <a:lnTo>
                      <a:pt x="245" y="304"/>
                    </a:lnTo>
                    <a:lnTo>
                      <a:pt x="245" y="399"/>
                    </a:lnTo>
                    <a:lnTo>
                      <a:pt x="245" y="360"/>
                    </a:lnTo>
                    <a:lnTo>
                      <a:pt x="245" y="342"/>
                    </a:lnTo>
                    <a:lnTo>
                      <a:pt x="245" y="380"/>
                    </a:lnTo>
                    <a:lnTo>
                      <a:pt x="245" y="342"/>
                    </a:lnTo>
                    <a:lnTo>
                      <a:pt x="245" y="380"/>
                    </a:lnTo>
                    <a:lnTo>
                      <a:pt x="245" y="323"/>
                    </a:lnTo>
                    <a:lnTo>
                      <a:pt x="245" y="380"/>
                    </a:lnTo>
                    <a:lnTo>
                      <a:pt x="245" y="323"/>
                    </a:lnTo>
                    <a:lnTo>
                      <a:pt x="246" y="418"/>
                    </a:lnTo>
                    <a:lnTo>
                      <a:pt x="246" y="380"/>
                    </a:lnTo>
                    <a:lnTo>
                      <a:pt x="246" y="342"/>
                    </a:lnTo>
                    <a:lnTo>
                      <a:pt x="246" y="360"/>
                    </a:lnTo>
                    <a:lnTo>
                      <a:pt x="246" y="342"/>
                    </a:lnTo>
                    <a:lnTo>
                      <a:pt x="246" y="399"/>
                    </a:lnTo>
                    <a:lnTo>
                      <a:pt x="246" y="360"/>
                    </a:lnTo>
                    <a:lnTo>
                      <a:pt x="247" y="342"/>
                    </a:lnTo>
                    <a:lnTo>
                      <a:pt x="247" y="399"/>
                    </a:lnTo>
                    <a:lnTo>
                      <a:pt x="247" y="342"/>
                    </a:lnTo>
                    <a:lnTo>
                      <a:pt x="247" y="399"/>
                    </a:lnTo>
                    <a:lnTo>
                      <a:pt x="247" y="342"/>
                    </a:lnTo>
                    <a:lnTo>
                      <a:pt x="247" y="399"/>
                    </a:lnTo>
                    <a:lnTo>
                      <a:pt x="247" y="399"/>
                    </a:lnTo>
                    <a:lnTo>
                      <a:pt x="248" y="380"/>
                    </a:lnTo>
                    <a:lnTo>
                      <a:pt x="248" y="380"/>
                    </a:lnTo>
                    <a:lnTo>
                      <a:pt x="248" y="360"/>
                    </a:lnTo>
                    <a:lnTo>
                      <a:pt x="248" y="437"/>
                    </a:lnTo>
                    <a:lnTo>
                      <a:pt x="248" y="342"/>
                    </a:lnTo>
                    <a:lnTo>
                      <a:pt x="248" y="418"/>
                    </a:lnTo>
                    <a:lnTo>
                      <a:pt x="248" y="342"/>
                    </a:lnTo>
                    <a:lnTo>
                      <a:pt x="249" y="380"/>
                    </a:lnTo>
                    <a:lnTo>
                      <a:pt x="249" y="380"/>
                    </a:lnTo>
                    <a:lnTo>
                      <a:pt x="249" y="360"/>
                    </a:lnTo>
                    <a:lnTo>
                      <a:pt x="249" y="399"/>
                    </a:lnTo>
                    <a:lnTo>
                      <a:pt x="249" y="380"/>
                    </a:lnTo>
                    <a:lnTo>
                      <a:pt x="249" y="418"/>
                    </a:lnTo>
                    <a:lnTo>
                      <a:pt x="249" y="342"/>
                    </a:lnTo>
                    <a:lnTo>
                      <a:pt x="249" y="360"/>
                    </a:lnTo>
                    <a:lnTo>
                      <a:pt x="249" y="418"/>
                    </a:lnTo>
                    <a:lnTo>
                      <a:pt x="249" y="342"/>
                    </a:lnTo>
                    <a:lnTo>
                      <a:pt x="249" y="399"/>
                    </a:lnTo>
                    <a:lnTo>
                      <a:pt x="250" y="323"/>
                    </a:lnTo>
                    <a:lnTo>
                      <a:pt x="250" y="380"/>
                    </a:lnTo>
                    <a:lnTo>
                      <a:pt x="250" y="380"/>
                    </a:lnTo>
                    <a:lnTo>
                      <a:pt x="250" y="342"/>
                    </a:lnTo>
                    <a:lnTo>
                      <a:pt x="250" y="399"/>
                    </a:lnTo>
                    <a:lnTo>
                      <a:pt x="250" y="304"/>
                    </a:lnTo>
                    <a:lnTo>
                      <a:pt x="250" y="418"/>
                    </a:lnTo>
                    <a:lnTo>
                      <a:pt x="251" y="342"/>
                    </a:lnTo>
                    <a:lnTo>
                      <a:pt x="251" y="399"/>
                    </a:lnTo>
                    <a:lnTo>
                      <a:pt x="251" y="360"/>
                    </a:lnTo>
                    <a:lnTo>
                      <a:pt x="251" y="323"/>
                    </a:lnTo>
                    <a:lnTo>
                      <a:pt x="251" y="399"/>
                    </a:lnTo>
                    <a:lnTo>
                      <a:pt x="251" y="360"/>
                    </a:lnTo>
                    <a:lnTo>
                      <a:pt x="251" y="380"/>
                    </a:lnTo>
                    <a:lnTo>
                      <a:pt x="251" y="360"/>
                    </a:lnTo>
                    <a:lnTo>
                      <a:pt x="252" y="360"/>
                    </a:lnTo>
                    <a:lnTo>
                      <a:pt x="252" y="380"/>
                    </a:lnTo>
                    <a:lnTo>
                      <a:pt x="252" y="342"/>
                    </a:lnTo>
                    <a:lnTo>
                      <a:pt x="252" y="360"/>
                    </a:lnTo>
                    <a:lnTo>
                      <a:pt x="252" y="304"/>
                    </a:lnTo>
                    <a:lnTo>
                      <a:pt x="252" y="380"/>
                    </a:lnTo>
                    <a:lnTo>
                      <a:pt x="252" y="342"/>
                    </a:lnTo>
                    <a:lnTo>
                      <a:pt x="253" y="418"/>
                    </a:lnTo>
                    <a:lnTo>
                      <a:pt x="253" y="380"/>
                    </a:lnTo>
                    <a:lnTo>
                      <a:pt x="253" y="342"/>
                    </a:lnTo>
                    <a:lnTo>
                      <a:pt x="253" y="399"/>
                    </a:lnTo>
                    <a:lnTo>
                      <a:pt x="253" y="323"/>
                    </a:lnTo>
                    <a:lnTo>
                      <a:pt x="253" y="418"/>
                    </a:lnTo>
                    <a:lnTo>
                      <a:pt x="253" y="342"/>
                    </a:lnTo>
                    <a:lnTo>
                      <a:pt x="253" y="418"/>
                    </a:lnTo>
                    <a:lnTo>
                      <a:pt x="253" y="342"/>
                    </a:lnTo>
                    <a:lnTo>
                      <a:pt x="253" y="360"/>
                    </a:lnTo>
                    <a:lnTo>
                      <a:pt x="253" y="380"/>
                    </a:lnTo>
                    <a:lnTo>
                      <a:pt x="254" y="360"/>
                    </a:lnTo>
                    <a:lnTo>
                      <a:pt x="254" y="380"/>
                    </a:lnTo>
                    <a:lnTo>
                      <a:pt x="254" y="342"/>
                    </a:lnTo>
                    <a:lnTo>
                      <a:pt x="254" y="360"/>
                    </a:lnTo>
                    <a:lnTo>
                      <a:pt x="254" y="342"/>
                    </a:lnTo>
                    <a:lnTo>
                      <a:pt x="254" y="399"/>
                    </a:lnTo>
                    <a:lnTo>
                      <a:pt x="254" y="342"/>
                    </a:lnTo>
                    <a:lnTo>
                      <a:pt x="255" y="342"/>
                    </a:lnTo>
                    <a:lnTo>
                      <a:pt x="255" y="380"/>
                    </a:lnTo>
                    <a:lnTo>
                      <a:pt x="255" y="342"/>
                    </a:lnTo>
                    <a:lnTo>
                      <a:pt x="255" y="380"/>
                    </a:lnTo>
                    <a:lnTo>
                      <a:pt x="255" y="304"/>
                    </a:lnTo>
                    <a:lnTo>
                      <a:pt x="255" y="360"/>
                    </a:lnTo>
                    <a:lnTo>
                      <a:pt x="255" y="304"/>
                    </a:lnTo>
                    <a:lnTo>
                      <a:pt x="256" y="418"/>
                    </a:lnTo>
                    <a:lnTo>
                      <a:pt x="256" y="360"/>
                    </a:lnTo>
                    <a:lnTo>
                      <a:pt x="256" y="360"/>
                    </a:lnTo>
                    <a:lnTo>
                      <a:pt x="256" y="437"/>
                    </a:lnTo>
                    <a:lnTo>
                      <a:pt x="256" y="342"/>
                    </a:lnTo>
                    <a:lnTo>
                      <a:pt x="256" y="399"/>
                    </a:lnTo>
                    <a:lnTo>
                      <a:pt x="256" y="360"/>
                    </a:lnTo>
                    <a:lnTo>
                      <a:pt x="257" y="399"/>
                    </a:lnTo>
                    <a:lnTo>
                      <a:pt x="257" y="360"/>
                    </a:lnTo>
                    <a:lnTo>
                      <a:pt x="257" y="323"/>
                    </a:lnTo>
                    <a:lnTo>
                      <a:pt x="257" y="380"/>
                    </a:lnTo>
                    <a:lnTo>
                      <a:pt x="257" y="323"/>
                    </a:lnTo>
                    <a:lnTo>
                      <a:pt x="257" y="342"/>
                    </a:lnTo>
                    <a:lnTo>
                      <a:pt x="257" y="342"/>
                    </a:lnTo>
                    <a:lnTo>
                      <a:pt x="257" y="380"/>
                    </a:lnTo>
                    <a:lnTo>
                      <a:pt x="257" y="399"/>
                    </a:lnTo>
                    <a:lnTo>
                      <a:pt x="257" y="380"/>
                    </a:lnTo>
                    <a:lnTo>
                      <a:pt x="257" y="380"/>
                    </a:lnTo>
                    <a:lnTo>
                      <a:pt x="258" y="323"/>
                    </a:lnTo>
                    <a:lnTo>
                      <a:pt x="258" y="399"/>
                    </a:lnTo>
                    <a:lnTo>
                      <a:pt x="258" y="342"/>
                    </a:lnTo>
                    <a:lnTo>
                      <a:pt x="258" y="399"/>
                    </a:lnTo>
                    <a:lnTo>
                      <a:pt x="258" y="323"/>
                    </a:lnTo>
                    <a:lnTo>
                      <a:pt x="258" y="380"/>
                    </a:lnTo>
                    <a:lnTo>
                      <a:pt x="258" y="380"/>
                    </a:lnTo>
                    <a:lnTo>
                      <a:pt x="259" y="360"/>
                    </a:lnTo>
                    <a:lnTo>
                      <a:pt x="259" y="380"/>
                    </a:lnTo>
                    <a:lnTo>
                      <a:pt x="259" y="360"/>
                    </a:lnTo>
                    <a:lnTo>
                      <a:pt x="259" y="342"/>
                    </a:lnTo>
                    <a:lnTo>
                      <a:pt x="259" y="360"/>
                    </a:lnTo>
                    <a:lnTo>
                      <a:pt x="259" y="380"/>
                    </a:lnTo>
                    <a:lnTo>
                      <a:pt x="259" y="380"/>
                    </a:lnTo>
                    <a:lnTo>
                      <a:pt x="260" y="342"/>
                    </a:lnTo>
                    <a:lnTo>
                      <a:pt x="260" y="418"/>
                    </a:lnTo>
                    <a:lnTo>
                      <a:pt x="260" y="380"/>
                    </a:lnTo>
                    <a:lnTo>
                      <a:pt x="260" y="418"/>
                    </a:lnTo>
                    <a:lnTo>
                      <a:pt x="260" y="360"/>
                    </a:lnTo>
                    <a:lnTo>
                      <a:pt x="260" y="342"/>
                    </a:lnTo>
                    <a:lnTo>
                      <a:pt x="260" y="380"/>
                    </a:lnTo>
                    <a:lnTo>
                      <a:pt x="260" y="399"/>
                    </a:lnTo>
                    <a:lnTo>
                      <a:pt x="261" y="418"/>
                    </a:lnTo>
                    <a:lnTo>
                      <a:pt x="261" y="360"/>
                    </a:lnTo>
                    <a:lnTo>
                      <a:pt x="261" y="437"/>
                    </a:lnTo>
                    <a:lnTo>
                      <a:pt x="261" y="360"/>
                    </a:lnTo>
                    <a:lnTo>
                      <a:pt x="261" y="418"/>
                    </a:lnTo>
                    <a:lnTo>
                      <a:pt x="261" y="399"/>
                    </a:lnTo>
                    <a:lnTo>
                      <a:pt x="261" y="342"/>
                    </a:lnTo>
                    <a:lnTo>
                      <a:pt x="261" y="399"/>
                    </a:lnTo>
                    <a:lnTo>
                      <a:pt x="261" y="360"/>
                    </a:lnTo>
                    <a:lnTo>
                      <a:pt x="261" y="399"/>
                    </a:lnTo>
                    <a:lnTo>
                      <a:pt x="262" y="342"/>
                    </a:lnTo>
                    <a:lnTo>
                      <a:pt x="262" y="399"/>
                    </a:lnTo>
                    <a:lnTo>
                      <a:pt x="262" y="342"/>
                    </a:lnTo>
                    <a:lnTo>
                      <a:pt x="262" y="399"/>
                    </a:lnTo>
                    <a:lnTo>
                      <a:pt x="262" y="399"/>
                    </a:lnTo>
                    <a:lnTo>
                      <a:pt x="262" y="360"/>
                    </a:lnTo>
                    <a:lnTo>
                      <a:pt x="262" y="418"/>
                    </a:lnTo>
                    <a:lnTo>
                      <a:pt x="262" y="323"/>
                    </a:lnTo>
                    <a:lnTo>
                      <a:pt x="263" y="418"/>
                    </a:lnTo>
                    <a:lnTo>
                      <a:pt x="263" y="323"/>
                    </a:lnTo>
                    <a:lnTo>
                      <a:pt x="263" y="418"/>
                    </a:lnTo>
                    <a:lnTo>
                      <a:pt x="263" y="399"/>
                    </a:lnTo>
                    <a:lnTo>
                      <a:pt x="263" y="342"/>
                    </a:lnTo>
                    <a:lnTo>
                      <a:pt x="263" y="380"/>
                    </a:lnTo>
                    <a:lnTo>
                      <a:pt x="263" y="342"/>
                    </a:lnTo>
                    <a:lnTo>
                      <a:pt x="264" y="323"/>
                    </a:lnTo>
                    <a:lnTo>
                      <a:pt x="264" y="342"/>
                    </a:lnTo>
                    <a:lnTo>
                      <a:pt x="264" y="399"/>
                    </a:lnTo>
                    <a:lnTo>
                      <a:pt x="264" y="399"/>
                    </a:lnTo>
                    <a:lnTo>
                      <a:pt x="264" y="380"/>
                    </a:lnTo>
                    <a:lnTo>
                      <a:pt x="264" y="399"/>
                    </a:lnTo>
                    <a:lnTo>
                      <a:pt x="264" y="342"/>
                    </a:lnTo>
                    <a:lnTo>
                      <a:pt x="265" y="380"/>
                    </a:lnTo>
                    <a:lnTo>
                      <a:pt x="265" y="380"/>
                    </a:lnTo>
                    <a:lnTo>
                      <a:pt x="265" y="399"/>
                    </a:lnTo>
                    <a:lnTo>
                      <a:pt x="265" y="342"/>
                    </a:lnTo>
                    <a:lnTo>
                      <a:pt x="265" y="418"/>
                    </a:lnTo>
                    <a:lnTo>
                      <a:pt x="265" y="360"/>
                    </a:lnTo>
                    <a:lnTo>
                      <a:pt x="265" y="342"/>
                    </a:lnTo>
                    <a:lnTo>
                      <a:pt x="265" y="399"/>
                    </a:lnTo>
                    <a:lnTo>
                      <a:pt x="265" y="323"/>
                    </a:lnTo>
                    <a:lnTo>
                      <a:pt x="265" y="418"/>
                    </a:lnTo>
                    <a:lnTo>
                      <a:pt x="265" y="380"/>
                    </a:lnTo>
                    <a:lnTo>
                      <a:pt x="266" y="399"/>
                    </a:lnTo>
                    <a:lnTo>
                      <a:pt x="266" y="399"/>
                    </a:lnTo>
                    <a:lnTo>
                      <a:pt x="266" y="323"/>
                    </a:lnTo>
                    <a:lnTo>
                      <a:pt x="266" y="399"/>
                    </a:lnTo>
                    <a:lnTo>
                      <a:pt x="266" y="380"/>
                    </a:lnTo>
                    <a:lnTo>
                      <a:pt x="266" y="380"/>
                    </a:lnTo>
                    <a:lnTo>
                      <a:pt x="266" y="360"/>
                    </a:lnTo>
                    <a:lnTo>
                      <a:pt x="267" y="380"/>
                    </a:lnTo>
                    <a:lnTo>
                      <a:pt x="267" y="360"/>
                    </a:lnTo>
                    <a:lnTo>
                      <a:pt x="267" y="399"/>
                    </a:lnTo>
                    <a:lnTo>
                      <a:pt x="267" y="380"/>
                    </a:lnTo>
                    <a:lnTo>
                      <a:pt x="267" y="342"/>
                    </a:lnTo>
                    <a:lnTo>
                      <a:pt x="267" y="380"/>
                    </a:lnTo>
                    <a:lnTo>
                      <a:pt x="267" y="399"/>
                    </a:lnTo>
                    <a:lnTo>
                      <a:pt x="268" y="418"/>
                    </a:lnTo>
                    <a:lnTo>
                      <a:pt x="268" y="380"/>
                    </a:lnTo>
                    <a:lnTo>
                      <a:pt x="268" y="360"/>
                    </a:lnTo>
                    <a:lnTo>
                      <a:pt x="268" y="380"/>
                    </a:lnTo>
                    <a:lnTo>
                      <a:pt x="268" y="323"/>
                    </a:lnTo>
                    <a:lnTo>
                      <a:pt x="268" y="418"/>
                    </a:lnTo>
                    <a:lnTo>
                      <a:pt x="268" y="323"/>
                    </a:lnTo>
                    <a:lnTo>
                      <a:pt x="268" y="437"/>
                    </a:lnTo>
                    <a:lnTo>
                      <a:pt x="268" y="380"/>
                    </a:lnTo>
                    <a:lnTo>
                      <a:pt x="268" y="323"/>
                    </a:lnTo>
                    <a:lnTo>
                      <a:pt x="268" y="380"/>
                    </a:lnTo>
                    <a:lnTo>
                      <a:pt x="269" y="323"/>
                    </a:lnTo>
                    <a:lnTo>
                      <a:pt x="269" y="380"/>
                    </a:lnTo>
                    <a:lnTo>
                      <a:pt x="269" y="323"/>
                    </a:lnTo>
                    <a:lnTo>
                      <a:pt x="269" y="360"/>
                    </a:lnTo>
                    <a:lnTo>
                      <a:pt x="269" y="380"/>
                    </a:lnTo>
                    <a:lnTo>
                      <a:pt x="269" y="399"/>
                    </a:lnTo>
                    <a:lnTo>
                      <a:pt x="269" y="399"/>
                    </a:lnTo>
                    <a:lnTo>
                      <a:pt x="270" y="342"/>
                    </a:lnTo>
                    <a:lnTo>
                      <a:pt x="270" y="437"/>
                    </a:lnTo>
                    <a:lnTo>
                      <a:pt x="270" y="342"/>
                    </a:lnTo>
                    <a:lnTo>
                      <a:pt x="270" y="399"/>
                    </a:lnTo>
                    <a:lnTo>
                      <a:pt x="270" y="380"/>
                    </a:lnTo>
                    <a:lnTo>
                      <a:pt x="270" y="399"/>
                    </a:lnTo>
                    <a:lnTo>
                      <a:pt x="270" y="360"/>
                    </a:lnTo>
                    <a:lnTo>
                      <a:pt x="271" y="360"/>
                    </a:lnTo>
                    <a:lnTo>
                      <a:pt x="271" y="399"/>
                    </a:lnTo>
                    <a:lnTo>
                      <a:pt x="271" y="323"/>
                    </a:lnTo>
                    <a:lnTo>
                      <a:pt x="271" y="399"/>
                    </a:lnTo>
                    <a:lnTo>
                      <a:pt x="271" y="360"/>
                    </a:lnTo>
                    <a:lnTo>
                      <a:pt x="271" y="418"/>
                    </a:lnTo>
                    <a:lnTo>
                      <a:pt x="271" y="399"/>
                    </a:lnTo>
                    <a:lnTo>
                      <a:pt x="271" y="399"/>
                    </a:lnTo>
                    <a:lnTo>
                      <a:pt x="272" y="360"/>
                    </a:lnTo>
                    <a:lnTo>
                      <a:pt x="272" y="399"/>
                    </a:lnTo>
                    <a:lnTo>
                      <a:pt x="272" y="399"/>
                    </a:lnTo>
                    <a:lnTo>
                      <a:pt x="272" y="342"/>
                    </a:lnTo>
                    <a:lnTo>
                      <a:pt x="272" y="399"/>
                    </a:lnTo>
                    <a:lnTo>
                      <a:pt x="272" y="360"/>
                    </a:lnTo>
                    <a:lnTo>
                      <a:pt x="272" y="418"/>
                    </a:lnTo>
                    <a:lnTo>
                      <a:pt x="272" y="418"/>
                    </a:lnTo>
                    <a:lnTo>
                      <a:pt x="272" y="380"/>
                    </a:lnTo>
                    <a:lnTo>
                      <a:pt x="272" y="380"/>
                    </a:lnTo>
                    <a:lnTo>
                      <a:pt x="273" y="360"/>
                    </a:lnTo>
                    <a:lnTo>
                      <a:pt x="273" y="380"/>
                    </a:lnTo>
                    <a:lnTo>
                      <a:pt x="273" y="342"/>
                    </a:lnTo>
                    <a:lnTo>
                      <a:pt x="273" y="399"/>
                    </a:lnTo>
                    <a:lnTo>
                      <a:pt x="273" y="323"/>
                    </a:lnTo>
                    <a:lnTo>
                      <a:pt x="273" y="399"/>
                    </a:lnTo>
                    <a:lnTo>
                      <a:pt x="273" y="380"/>
                    </a:lnTo>
                    <a:lnTo>
                      <a:pt x="273" y="418"/>
                    </a:lnTo>
                    <a:lnTo>
                      <a:pt x="274" y="380"/>
                    </a:lnTo>
                    <a:lnTo>
                      <a:pt x="274" y="360"/>
                    </a:lnTo>
                    <a:lnTo>
                      <a:pt x="274" y="418"/>
                    </a:lnTo>
                    <a:lnTo>
                      <a:pt x="274" y="342"/>
                    </a:lnTo>
                    <a:lnTo>
                      <a:pt x="274" y="418"/>
                    </a:lnTo>
                    <a:lnTo>
                      <a:pt x="274" y="380"/>
                    </a:lnTo>
                    <a:lnTo>
                      <a:pt x="274" y="418"/>
                    </a:lnTo>
                    <a:lnTo>
                      <a:pt x="275" y="380"/>
                    </a:lnTo>
                    <a:lnTo>
                      <a:pt x="275" y="342"/>
                    </a:lnTo>
                    <a:lnTo>
                      <a:pt x="275" y="360"/>
                    </a:lnTo>
                    <a:lnTo>
                      <a:pt x="275" y="342"/>
                    </a:lnTo>
                    <a:lnTo>
                      <a:pt x="275" y="399"/>
                    </a:lnTo>
                    <a:lnTo>
                      <a:pt x="275" y="342"/>
                    </a:lnTo>
                    <a:lnTo>
                      <a:pt x="275" y="399"/>
                    </a:lnTo>
                    <a:lnTo>
                      <a:pt x="276" y="399"/>
                    </a:lnTo>
                    <a:lnTo>
                      <a:pt x="276" y="323"/>
                    </a:lnTo>
                    <a:lnTo>
                      <a:pt x="276" y="380"/>
                    </a:lnTo>
                    <a:lnTo>
                      <a:pt x="276" y="380"/>
                    </a:lnTo>
                    <a:lnTo>
                      <a:pt x="276" y="399"/>
                    </a:lnTo>
                    <a:lnTo>
                      <a:pt x="276" y="360"/>
                    </a:lnTo>
                    <a:lnTo>
                      <a:pt x="276" y="399"/>
                    </a:lnTo>
                    <a:lnTo>
                      <a:pt x="276" y="360"/>
                    </a:lnTo>
                    <a:lnTo>
                      <a:pt x="276" y="342"/>
                    </a:lnTo>
                    <a:lnTo>
                      <a:pt x="276" y="399"/>
                    </a:lnTo>
                    <a:lnTo>
                      <a:pt x="276" y="360"/>
                    </a:lnTo>
                    <a:lnTo>
                      <a:pt x="277" y="380"/>
                    </a:lnTo>
                    <a:lnTo>
                      <a:pt x="277" y="323"/>
                    </a:lnTo>
                    <a:lnTo>
                      <a:pt x="277" y="360"/>
                    </a:lnTo>
                    <a:lnTo>
                      <a:pt x="277" y="380"/>
                    </a:lnTo>
                    <a:lnTo>
                      <a:pt x="277" y="323"/>
                    </a:lnTo>
                    <a:lnTo>
                      <a:pt x="277" y="380"/>
                    </a:lnTo>
                    <a:lnTo>
                      <a:pt x="277" y="342"/>
                    </a:lnTo>
                    <a:lnTo>
                      <a:pt x="278" y="380"/>
                    </a:lnTo>
                    <a:lnTo>
                      <a:pt x="278" y="323"/>
                    </a:lnTo>
                    <a:lnTo>
                      <a:pt x="278" y="380"/>
                    </a:lnTo>
                    <a:lnTo>
                      <a:pt x="278" y="323"/>
                    </a:lnTo>
                    <a:lnTo>
                      <a:pt x="278" y="418"/>
                    </a:lnTo>
                    <a:lnTo>
                      <a:pt x="278" y="342"/>
                    </a:lnTo>
                    <a:lnTo>
                      <a:pt x="278" y="342"/>
                    </a:lnTo>
                    <a:lnTo>
                      <a:pt x="279" y="323"/>
                    </a:lnTo>
                    <a:lnTo>
                      <a:pt x="279" y="323"/>
                    </a:lnTo>
                    <a:lnTo>
                      <a:pt x="279" y="418"/>
                    </a:lnTo>
                    <a:lnTo>
                      <a:pt x="279" y="380"/>
                    </a:lnTo>
                    <a:lnTo>
                      <a:pt x="279" y="399"/>
                    </a:lnTo>
                    <a:lnTo>
                      <a:pt x="279" y="342"/>
                    </a:lnTo>
                    <a:lnTo>
                      <a:pt x="279" y="418"/>
                    </a:lnTo>
                    <a:lnTo>
                      <a:pt x="280" y="399"/>
                    </a:lnTo>
                    <a:lnTo>
                      <a:pt x="280" y="360"/>
                    </a:lnTo>
                    <a:lnTo>
                      <a:pt x="280" y="399"/>
                    </a:lnTo>
                    <a:lnTo>
                      <a:pt x="280" y="360"/>
                    </a:lnTo>
                    <a:lnTo>
                      <a:pt x="280" y="360"/>
                    </a:lnTo>
                    <a:lnTo>
                      <a:pt x="280" y="399"/>
                    </a:lnTo>
                    <a:lnTo>
                      <a:pt x="280" y="342"/>
                    </a:lnTo>
                    <a:lnTo>
                      <a:pt x="280" y="360"/>
                    </a:lnTo>
                    <a:lnTo>
                      <a:pt x="280" y="342"/>
                    </a:lnTo>
                    <a:lnTo>
                      <a:pt x="280" y="380"/>
                    </a:lnTo>
                    <a:lnTo>
                      <a:pt x="280" y="399"/>
                    </a:lnTo>
                    <a:lnTo>
                      <a:pt x="281" y="418"/>
                    </a:lnTo>
                    <a:lnTo>
                      <a:pt x="281" y="399"/>
                    </a:lnTo>
                    <a:lnTo>
                      <a:pt x="281" y="399"/>
                    </a:lnTo>
                    <a:lnTo>
                      <a:pt x="281" y="399"/>
                    </a:lnTo>
                    <a:lnTo>
                      <a:pt x="281" y="323"/>
                    </a:lnTo>
                    <a:lnTo>
                      <a:pt x="281" y="399"/>
                    </a:lnTo>
                    <a:lnTo>
                      <a:pt x="281" y="380"/>
                    </a:lnTo>
                    <a:lnTo>
                      <a:pt x="282" y="360"/>
                    </a:lnTo>
                    <a:lnTo>
                      <a:pt x="282" y="380"/>
                    </a:lnTo>
                    <a:lnTo>
                      <a:pt x="282" y="380"/>
                    </a:lnTo>
                    <a:lnTo>
                      <a:pt x="282" y="399"/>
                    </a:lnTo>
                    <a:lnTo>
                      <a:pt x="282" y="342"/>
                    </a:lnTo>
                    <a:lnTo>
                      <a:pt x="282" y="418"/>
                    </a:lnTo>
                    <a:lnTo>
                      <a:pt x="282" y="380"/>
                    </a:lnTo>
                    <a:lnTo>
                      <a:pt x="282" y="380"/>
                    </a:lnTo>
                    <a:lnTo>
                      <a:pt x="283" y="399"/>
                    </a:lnTo>
                    <a:lnTo>
                      <a:pt x="283" y="437"/>
                    </a:lnTo>
                    <a:lnTo>
                      <a:pt x="283" y="399"/>
                    </a:lnTo>
                    <a:lnTo>
                      <a:pt x="283" y="342"/>
                    </a:lnTo>
                    <a:lnTo>
                      <a:pt x="283" y="399"/>
                    </a:lnTo>
                    <a:lnTo>
                      <a:pt x="283" y="380"/>
                    </a:lnTo>
                    <a:lnTo>
                      <a:pt x="283" y="399"/>
                    </a:lnTo>
                    <a:lnTo>
                      <a:pt x="284" y="323"/>
                    </a:lnTo>
                    <a:lnTo>
                      <a:pt x="284" y="360"/>
                    </a:lnTo>
                    <a:lnTo>
                      <a:pt x="284" y="418"/>
                    </a:lnTo>
                    <a:lnTo>
                      <a:pt x="284" y="399"/>
                    </a:lnTo>
                    <a:lnTo>
                      <a:pt x="284" y="360"/>
                    </a:lnTo>
                    <a:lnTo>
                      <a:pt x="284" y="360"/>
                    </a:lnTo>
                    <a:lnTo>
                      <a:pt x="284" y="418"/>
                    </a:lnTo>
                    <a:lnTo>
                      <a:pt x="284" y="323"/>
                    </a:lnTo>
                    <a:lnTo>
                      <a:pt x="284" y="380"/>
                    </a:lnTo>
                    <a:lnTo>
                      <a:pt x="284" y="342"/>
                    </a:lnTo>
                    <a:lnTo>
                      <a:pt x="284" y="380"/>
                    </a:lnTo>
                    <a:lnTo>
                      <a:pt x="285" y="342"/>
                    </a:lnTo>
                    <a:lnTo>
                      <a:pt x="285" y="399"/>
                    </a:lnTo>
                    <a:lnTo>
                      <a:pt x="285" y="342"/>
                    </a:lnTo>
                    <a:lnTo>
                      <a:pt x="285" y="380"/>
                    </a:lnTo>
                    <a:lnTo>
                      <a:pt x="285" y="380"/>
                    </a:lnTo>
                    <a:lnTo>
                      <a:pt x="285" y="342"/>
                    </a:lnTo>
                    <a:lnTo>
                      <a:pt x="285" y="380"/>
                    </a:lnTo>
                    <a:lnTo>
                      <a:pt x="286" y="342"/>
                    </a:lnTo>
                    <a:lnTo>
                      <a:pt x="286" y="342"/>
                    </a:lnTo>
                    <a:lnTo>
                      <a:pt x="286" y="323"/>
                    </a:lnTo>
                    <a:lnTo>
                      <a:pt x="286" y="323"/>
                    </a:lnTo>
                    <a:lnTo>
                      <a:pt x="286" y="360"/>
                    </a:lnTo>
                    <a:lnTo>
                      <a:pt x="286" y="323"/>
                    </a:lnTo>
                    <a:lnTo>
                      <a:pt x="286" y="399"/>
                    </a:lnTo>
                    <a:lnTo>
                      <a:pt x="287" y="323"/>
                    </a:lnTo>
                    <a:lnTo>
                      <a:pt x="287" y="399"/>
                    </a:lnTo>
                    <a:lnTo>
                      <a:pt x="287" y="380"/>
                    </a:lnTo>
                    <a:lnTo>
                      <a:pt x="287" y="360"/>
                    </a:lnTo>
                    <a:lnTo>
                      <a:pt x="287" y="380"/>
                    </a:lnTo>
                    <a:lnTo>
                      <a:pt x="287" y="360"/>
                    </a:lnTo>
                    <a:lnTo>
                      <a:pt x="287" y="360"/>
                    </a:lnTo>
                    <a:lnTo>
                      <a:pt x="288" y="342"/>
                    </a:lnTo>
                    <a:lnTo>
                      <a:pt x="288" y="360"/>
                    </a:lnTo>
                    <a:lnTo>
                      <a:pt x="288" y="360"/>
                    </a:lnTo>
                    <a:lnTo>
                      <a:pt x="288" y="360"/>
                    </a:lnTo>
                    <a:lnTo>
                      <a:pt x="288" y="360"/>
                    </a:lnTo>
                    <a:lnTo>
                      <a:pt x="288" y="360"/>
                    </a:lnTo>
                    <a:lnTo>
                      <a:pt x="288" y="380"/>
                    </a:lnTo>
                    <a:lnTo>
                      <a:pt x="288" y="323"/>
                    </a:lnTo>
                    <a:lnTo>
                      <a:pt x="288" y="399"/>
                    </a:lnTo>
                    <a:lnTo>
                      <a:pt x="288" y="342"/>
                    </a:lnTo>
                    <a:lnTo>
                      <a:pt x="288" y="399"/>
                    </a:lnTo>
                    <a:lnTo>
                      <a:pt x="289" y="360"/>
                    </a:lnTo>
                    <a:lnTo>
                      <a:pt x="289" y="380"/>
                    </a:lnTo>
                    <a:lnTo>
                      <a:pt x="289" y="342"/>
                    </a:lnTo>
                    <a:lnTo>
                      <a:pt x="289" y="380"/>
                    </a:lnTo>
                    <a:lnTo>
                      <a:pt x="289" y="418"/>
                    </a:lnTo>
                    <a:lnTo>
                      <a:pt x="289" y="360"/>
                    </a:lnTo>
                    <a:lnTo>
                      <a:pt x="289" y="399"/>
                    </a:lnTo>
                    <a:lnTo>
                      <a:pt x="290" y="342"/>
                    </a:lnTo>
                    <a:lnTo>
                      <a:pt x="290" y="399"/>
                    </a:lnTo>
                    <a:lnTo>
                      <a:pt x="290" y="360"/>
                    </a:lnTo>
                    <a:lnTo>
                      <a:pt x="290" y="360"/>
                    </a:lnTo>
                    <a:lnTo>
                      <a:pt x="290" y="399"/>
                    </a:lnTo>
                    <a:lnTo>
                      <a:pt x="290" y="360"/>
                    </a:lnTo>
                    <a:lnTo>
                      <a:pt x="290" y="360"/>
                    </a:lnTo>
                    <a:lnTo>
                      <a:pt x="291" y="323"/>
                    </a:lnTo>
                    <a:lnTo>
                      <a:pt x="291" y="380"/>
                    </a:lnTo>
                    <a:lnTo>
                      <a:pt x="291" y="342"/>
                    </a:lnTo>
                    <a:lnTo>
                      <a:pt x="291" y="342"/>
                    </a:lnTo>
                    <a:lnTo>
                      <a:pt x="291" y="380"/>
                    </a:lnTo>
                    <a:lnTo>
                      <a:pt x="291" y="399"/>
                    </a:lnTo>
                    <a:lnTo>
                      <a:pt x="291" y="380"/>
                    </a:lnTo>
                    <a:lnTo>
                      <a:pt x="291" y="342"/>
                    </a:lnTo>
                    <a:lnTo>
                      <a:pt x="292" y="360"/>
                    </a:lnTo>
                    <a:lnTo>
                      <a:pt x="292" y="360"/>
                    </a:lnTo>
                    <a:lnTo>
                      <a:pt x="292" y="399"/>
                    </a:lnTo>
                    <a:lnTo>
                      <a:pt x="292" y="342"/>
                    </a:lnTo>
                    <a:lnTo>
                      <a:pt x="292" y="360"/>
                    </a:lnTo>
                    <a:lnTo>
                      <a:pt x="292" y="399"/>
                    </a:lnTo>
                    <a:lnTo>
                      <a:pt x="292" y="399"/>
                    </a:lnTo>
                    <a:lnTo>
                      <a:pt x="292" y="399"/>
                    </a:lnTo>
                    <a:lnTo>
                      <a:pt x="292" y="342"/>
                    </a:lnTo>
                    <a:lnTo>
                      <a:pt x="292" y="399"/>
                    </a:lnTo>
                    <a:lnTo>
                      <a:pt x="293" y="342"/>
                    </a:lnTo>
                    <a:lnTo>
                      <a:pt x="293" y="418"/>
                    </a:lnTo>
                    <a:lnTo>
                      <a:pt x="293" y="360"/>
                    </a:lnTo>
                    <a:lnTo>
                      <a:pt x="293" y="399"/>
                    </a:lnTo>
                    <a:lnTo>
                      <a:pt x="293" y="418"/>
                    </a:lnTo>
                    <a:lnTo>
                      <a:pt x="293" y="418"/>
                    </a:lnTo>
                    <a:lnTo>
                      <a:pt x="293" y="418"/>
                    </a:lnTo>
                    <a:lnTo>
                      <a:pt x="293" y="323"/>
                    </a:lnTo>
                    <a:lnTo>
                      <a:pt x="294" y="399"/>
                    </a:lnTo>
                    <a:lnTo>
                      <a:pt x="294" y="342"/>
                    </a:lnTo>
                    <a:lnTo>
                      <a:pt x="294" y="399"/>
                    </a:lnTo>
                    <a:lnTo>
                      <a:pt x="294" y="399"/>
                    </a:lnTo>
                    <a:lnTo>
                      <a:pt x="294" y="342"/>
                    </a:lnTo>
                    <a:lnTo>
                      <a:pt x="294" y="399"/>
                    </a:lnTo>
                    <a:lnTo>
                      <a:pt x="294" y="304"/>
                    </a:lnTo>
                    <a:lnTo>
                      <a:pt x="295" y="380"/>
                    </a:lnTo>
                    <a:lnTo>
                      <a:pt x="295" y="360"/>
                    </a:lnTo>
                    <a:lnTo>
                      <a:pt x="295" y="399"/>
                    </a:lnTo>
                    <a:lnTo>
                      <a:pt x="295" y="360"/>
                    </a:lnTo>
                    <a:lnTo>
                      <a:pt x="295" y="342"/>
                    </a:lnTo>
                    <a:lnTo>
                      <a:pt x="295" y="399"/>
                    </a:lnTo>
                    <a:lnTo>
                      <a:pt x="295" y="360"/>
                    </a:lnTo>
                    <a:lnTo>
                      <a:pt x="296" y="399"/>
                    </a:lnTo>
                    <a:lnTo>
                      <a:pt x="296" y="342"/>
                    </a:lnTo>
                    <a:lnTo>
                      <a:pt x="296" y="380"/>
                    </a:lnTo>
                    <a:lnTo>
                      <a:pt x="296" y="342"/>
                    </a:lnTo>
                    <a:lnTo>
                      <a:pt x="296" y="323"/>
                    </a:lnTo>
                    <a:lnTo>
                      <a:pt x="296" y="360"/>
                    </a:lnTo>
                    <a:lnTo>
                      <a:pt x="296" y="360"/>
                    </a:lnTo>
                    <a:lnTo>
                      <a:pt x="296" y="380"/>
                    </a:lnTo>
                    <a:lnTo>
                      <a:pt x="296" y="304"/>
                    </a:lnTo>
                    <a:lnTo>
                      <a:pt x="296" y="380"/>
                    </a:lnTo>
                    <a:lnTo>
                      <a:pt x="296" y="323"/>
                    </a:lnTo>
                    <a:lnTo>
                      <a:pt x="297" y="399"/>
                    </a:lnTo>
                    <a:lnTo>
                      <a:pt x="297" y="323"/>
                    </a:lnTo>
                    <a:lnTo>
                      <a:pt x="297" y="323"/>
                    </a:lnTo>
                    <a:lnTo>
                      <a:pt x="297" y="418"/>
                    </a:lnTo>
                    <a:lnTo>
                      <a:pt x="297" y="323"/>
                    </a:lnTo>
                    <a:lnTo>
                      <a:pt x="297" y="418"/>
                    </a:lnTo>
                    <a:lnTo>
                      <a:pt x="297" y="360"/>
                    </a:lnTo>
                    <a:lnTo>
                      <a:pt x="298" y="380"/>
                    </a:lnTo>
                    <a:lnTo>
                      <a:pt x="298" y="342"/>
                    </a:lnTo>
                    <a:lnTo>
                      <a:pt x="298" y="360"/>
                    </a:lnTo>
                    <a:lnTo>
                      <a:pt x="298" y="360"/>
                    </a:lnTo>
                    <a:lnTo>
                      <a:pt x="298" y="380"/>
                    </a:lnTo>
                    <a:lnTo>
                      <a:pt x="298" y="399"/>
                    </a:lnTo>
                    <a:lnTo>
                      <a:pt x="298" y="342"/>
                    </a:lnTo>
                    <a:lnTo>
                      <a:pt x="299" y="342"/>
                    </a:lnTo>
                    <a:lnTo>
                      <a:pt x="299" y="342"/>
                    </a:lnTo>
                    <a:lnTo>
                      <a:pt x="299" y="399"/>
                    </a:lnTo>
                    <a:lnTo>
                      <a:pt x="299" y="342"/>
                    </a:lnTo>
                    <a:lnTo>
                      <a:pt x="299" y="360"/>
                    </a:lnTo>
                    <a:lnTo>
                      <a:pt x="299" y="380"/>
                    </a:lnTo>
                    <a:lnTo>
                      <a:pt x="299" y="342"/>
                    </a:lnTo>
                    <a:lnTo>
                      <a:pt x="300" y="380"/>
                    </a:lnTo>
                    <a:lnTo>
                      <a:pt x="300" y="342"/>
                    </a:lnTo>
                    <a:lnTo>
                      <a:pt x="300" y="380"/>
                    </a:lnTo>
                    <a:lnTo>
                      <a:pt x="300" y="323"/>
                    </a:lnTo>
                    <a:lnTo>
                      <a:pt x="300" y="399"/>
                    </a:lnTo>
                    <a:lnTo>
                      <a:pt x="300" y="399"/>
                    </a:lnTo>
                    <a:lnTo>
                      <a:pt x="300" y="360"/>
                    </a:lnTo>
                    <a:lnTo>
                      <a:pt x="300" y="380"/>
                    </a:lnTo>
                    <a:lnTo>
                      <a:pt x="300" y="304"/>
                    </a:lnTo>
                    <a:lnTo>
                      <a:pt x="300" y="380"/>
                    </a:lnTo>
                    <a:lnTo>
                      <a:pt x="300" y="304"/>
                    </a:lnTo>
                    <a:lnTo>
                      <a:pt x="301" y="399"/>
                    </a:lnTo>
                    <a:lnTo>
                      <a:pt x="301" y="360"/>
                    </a:lnTo>
                    <a:lnTo>
                      <a:pt x="301" y="380"/>
                    </a:lnTo>
                    <a:lnTo>
                      <a:pt x="301" y="360"/>
                    </a:lnTo>
                    <a:lnTo>
                      <a:pt x="301" y="342"/>
                    </a:lnTo>
                    <a:lnTo>
                      <a:pt x="301" y="342"/>
                    </a:lnTo>
                    <a:lnTo>
                      <a:pt x="301" y="304"/>
                    </a:lnTo>
                    <a:lnTo>
                      <a:pt x="302" y="399"/>
                    </a:lnTo>
                    <a:lnTo>
                      <a:pt x="302" y="342"/>
                    </a:lnTo>
                    <a:lnTo>
                      <a:pt x="302" y="380"/>
                    </a:lnTo>
                    <a:lnTo>
                      <a:pt x="302" y="360"/>
                    </a:lnTo>
                    <a:lnTo>
                      <a:pt x="302" y="342"/>
                    </a:lnTo>
                    <a:lnTo>
                      <a:pt x="302" y="380"/>
                    </a:lnTo>
                    <a:lnTo>
                      <a:pt x="302" y="342"/>
                    </a:lnTo>
                    <a:lnTo>
                      <a:pt x="302" y="399"/>
                    </a:lnTo>
                    <a:lnTo>
                      <a:pt x="303" y="342"/>
                    </a:lnTo>
                    <a:lnTo>
                      <a:pt x="303" y="418"/>
                    </a:lnTo>
                    <a:lnTo>
                      <a:pt x="303" y="360"/>
                    </a:lnTo>
                    <a:lnTo>
                      <a:pt x="303" y="399"/>
                    </a:lnTo>
                    <a:lnTo>
                      <a:pt x="303" y="342"/>
                    </a:lnTo>
                    <a:lnTo>
                      <a:pt x="303" y="323"/>
                    </a:lnTo>
                    <a:lnTo>
                      <a:pt x="303" y="418"/>
                    </a:lnTo>
                    <a:lnTo>
                      <a:pt x="304" y="342"/>
                    </a:lnTo>
                    <a:lnTo>
                      <a:pt x="304" y="399"/>
                    </a:lnTo>
                    <a:lnTo>
                      <a:pt x="304" y="342"/>
                    </a:lnTo>
                    <a:lnTo>
                      <a:pt x="304" y="418"/>
                    </a:lnTo>
                    <a:lnTo>
                      <a:pt x="304" y="323"/>
                    </a:lnTo>
                    <a:lnTo>
                      <a:pt x="304" y="399"/>
                    </a:lnTo>
                    <a:lnTo>
                      <a:pt x="304" y="399"/>
                    </a:lnTo>
                    <a:lnTo>
                      <a:pt x="304" y="342"/>
                    </a:lnTo>
                    <a:lnTo>
                      <a:pt x="304" y="418"/>
                    </a:lnTo>
                    <a:lnTo>
                      <a:pt x="304" y="360"/>
                    </a:lnTo>
                    <a:lnTo>
                      <a:pt x="304" y="380"/>
                    </a:lnTo>
                    <a:lnTo>
                      <a:pt x="305" y="342"/>
                    </a:lnTo>
                    <a:lnTo>
                      <a:pt x="305" y="380"/>
                    </a:lnTo>
                    <a:lnTo>
                      <a:pt x="305" y="380"/>
                    </a:lnTo>
                    <a:lnTo>
                      <a:pt x="305" y="399"/>
                    </a:lnTo>
                    <a:lnTo>
                      <a:pt x="305" y="399"/>
                    </a:lnTo>
                    <a:lnTo>
                      <a:pt x="305" y="342"/>
                    </a:lnTo>
                    <a:lnTo>
                      <a:pt x="305" y="380"/>
                    </a:lnTo>
                    <a:lnTo>
                      <a:pt x="306" y="360"/>
                    </a:lnTo>
                    <a:lnTo>
                      <a:pt x="306" y="399"/>
                    </a:lnTo>
                    <a:lnTo>
                      <a:pt x="306" y="399"/>
                    </a:lnTo>
                    <a:lnTo>
                      <a:pt x="306" y="399"/>
                    </a:lnTo>
                    <a:lnTo>
                      <a:pt x="306" y="360"/>
                    </a:lnTo>
                    <a:lnTo>
                      <a:pt x="306" y="380"/>
                    </a:lnTo>
                    <a:lnTo>
                      <a:pt x="306" y="418"/>
                    </a:lnTo>
                    <a:lnTo>
                      <a:pt x="307" y="342"/>
                    </a:lnTo>
                    <a:lnTo>
                      <a:pt x="307" y="360"/>
                    </a:lnTo>
                    <a:lnTo>
                      <a:pt x="307" y="399"/>
                    </a:lnTo>
                    <a:lnTo>
                      <a:pt x="307" y="380"/>
                    </a:lnTo>
                    <a:lnTo>
                      <a:pt x="307" y="418"/>
                    </a:lnTo>
                    <a:lnTo>
                      <a:pt x="307" y="360"/>
                    </a:lnTo>
                    <a:lnTo>
                      <a:pt x="307" y="399"/>
                    </a:lnTo>
                    <a:lnTo>
                      <a:pt x="308" y="342"/>
                    </a:lnTo>
                    <a:lnTo>
                      <a:pt x="308" y="418"/>
                    </a:lnTo>
                    <a:lnTo>
                      <a:pt x="308" y="380"/>
                    </a:lnTo>
                    <a:lnTo>
                      <a:pt x="308" y="418"/>
                    </a:lnTo>
                    <a:lnTo>
                      <a:pt x="308" y="380"/>
                    </a:lnTo>
                    <a:lnTo>
                      <a:pt x="308" y="323"/>
                    </a:lnTo>
                    <a:lnTo>
                      <a:pt x="308" y="399"/>
                    </a:lnTo>
                    <a:lnTo>
                      <a:pt x="308" y="360"/>
                    </a:lnTo>
                    <a:lnTo>
                      <a:pt x="308" y="399"/>
                    </a:lnTo>
                    <a:lnTo>
                      <a:pt x="308" y="342"/>
                    </a:lnTo>
                    <a:lnTo>
                      <a:pt x="308" y="380"/>
                    </a:lnTo>
                    <a:lnTo>
                      <a:pt x="309" y="380"/>
                    </a:lnTo>
                    <a:lnTo>
                      <a:pt x="309" y="323"/>
                    </a:lnTo>
                    <a:lnTo>
                      <a:pt x="309" y="399"/>
                    </a:lnTo>
                    <a:lnTo>
                      <a:pt x="309" y="304"/>
                    </a:lnTo>
                    <a:lnTo>
                      <a:pt x="309" y="380"/>
                    </a:lnTo>
                    <a:lnTo>
                      <a:pt x="309" y="399"/>
                    </a:lnTo>
                    <a:lnTo>
                      <a:pt x="309" y="360"/>
                    </a:lnTo>
                    <a:lnTo>
                      <a:pt x="310" y="323"/>
                    </a:lnTo>
                    <a:lnTo>
                      <a:pt x="310" y="380"/>
                    </a:lnTo>
                    <a:lnTo>
                      <a:pt x="310" y="360"/>
                    </a:lnTo>
                    <a:lnTo>
                      <a:pt x="310" y="323"/>
                    </a:lnTo>
                    <a:lnTo>
                      <a:pt x="310" y="399"/>
                    </a:lnTo>
                    <a:lnTo>
                      <a:pt x="310" y="304"/>
                    </a:lnTo>
                    <a:lnTo>
                      <a:pt x="310" y="399"/>
                    </a:lnTo>
                    <a:lnTo>
                      <a:pt x="311" y="360"/>
                    </a:lnTo>
                    <a:lnTo>
                      <a:pt x="311" y="418"/>
                    </a:lnTo>
                    <a:lnTo>
                      <a:pt x="311" y="360"/>
                    </a:lnTo>
                    <a:lnTo>
                      <a:pt x="311" y="342"/>
                    </a:lnTo>
                    <a:lnTo>
                      <a:pt x="311" y="399"/>
                    </a:lnTo>
                    <a:lnTo>
                      <a:pt x="311" y="342"/>
                    </a:lnTo>
                    <a:lnTo>
                      <a:pt x="311" y="380"/>
                    </a:lnTo>
                    <a:lnTo>
                      <a:pt x="311" y="342"/>
                    </a:lnTo>
                    <a:lnTo>
                      <a:pt x="312" y="380"/>
                    </a:lnTo>
                    <a:lnTo>
                      <a:pt x="312" y="342"/>
                    </a:lnTo>
                    <a:lnTo>
                      <a:pt x="312" y="323"/>
                    </a:lnTo>
                    <a:lnTo>
                      <a:pt x="312" y="380"/>
                    </a:lnTo>
                    <a:lnTo>
                      <a:pt x="312" y="342"/>
                    </a:lnTo>
                    <a:lnTo>
                      <a:pt x="312" y="380"/>
                    </a:lnTo>
                    <a:lnTo>
                      <a:pt x="312" y="323"/>
                    </a:lnTo>
                    <a:lnTo>
                      <a:pt x="312" y="360"/>
                    </a:lnTo>
                    <a:lnTo>
                      <a:pt x="312" y="304"/>
                    </a:lnTo>
                    <a:lnTo>
                      <a:pt x="312" y="399"/>
                    </a:lnTo>
                    <a:lnTo>
                      <a:pt x="313" y="323"/>
                    </a:lnTo>
                    <a:lnTo>
                      <a:pt x="313" y="399"/>
                    </a:lnTo>
                    <a:lnTo>
                      <a:pt x="313" y="342"/>
                    </a:lnTo>
                    <a:lnTo>
                      <a:pt x="313" y="380"/>
                    </a:lnTo>
                    <a:lnTo>
                      <a:pt x="313" y="342"/>
                    </a:lnTo>
                    <a:lnTo>
                      <a:pt x="313" y="380"/>
                    </a:lnTo>
                    <a:lnTo>
                      <a:pt x="313" y="380"/>
                    </a:lnTo>
                    <a:lnTo>
                      <a:pt x="313" y="323"/>
                    </a:lnTo>
                    <a:lnTo>
                      <a:pt x="314" y="360"/>
                    </a:lnTo>
                    <a:lnTo>
                      <a:pt x="314" y="360"/>
                    </a:lnTo>
                    <a:lnTo>
                      <a:pt x="314" y="380"/>
                    </a:lnTo>
                    <a:lnTo>
                      <a:pt x="314" y="380"/>
                    </a:lnTo>
                    <a:lnTo>
                      <a:pt x="314" y="380"/>
                    </a:lnTo>
                    <a:lnTo>
                      <a:pt x="314" y="380"/>
                    </a:lnTo>
                    <a:lnTo>
                      <a:pt x="314" y="360"/>
                    </a:lnTo>
                    <a:lnTo>
                      <a:pt x="315" y="399"/>
                    </a:lnTo>
                    <a:lnTo>
                      <a:pt x="315" y="342"/>
                    </a:lnTo>
                    <a:lnTo>
                      <a:pt x="315" y="418"/>
                    </a:lnTo>
                    <a:lnTo>
                      <a:pt x="315" y="360"/>
                    </a:lnTo>
                    <a:lnTo>
                      <a:pt x="315" y="342"/>
                    </a:lnTo>
                    <a:lnTo>
                      <a:pt x="315" y="418"/>
                    </a:lnTo>
                    <a:lnTo>
                      <a:pt x="315" y="323"/>
                    </a:lnTo>
                    <a:lnTo>
                      <a:pt x="316" y="418"/>
                    </a:lnTo>
                    <a:lnTo>
                      <a:pt x="316" y="418"/>
                    </a:lnTo>
                    <a:lnTo>
                      <a:pt x="316" y="399"/>
                    </a:lnTo>
                    <a:lnTo>
                      <a:pt x="316" y="399"/>
                    </a:lnTo>
                    <a:lnTo>
                      <a:pt x="316" y="342"/>
                    </a:lnTo>
                    <a:lnTo>
                      <a:pt x="316" y="418"/>
                    </a:lnTo>
                    <a:lnTo>
                      <a:pt x="316" y="399"/>
                    </a:lnTo>
                    <a:lnTo>
                      <a:pt x="316" y="399"/>
                    </a:lnTo>
                    <a:lnTo>
                      <a:pt x="316" y="360"/>
                    </a:lnTo>
                    <a:lnTo>
                      <a:pt x="316" y="418"/>
                    </a:lnTo>
                    <a:lnTo>
                      <a:pt x="316" y="418"/>
                    </a:lnTo>
                    <a:lnTo>
                      <a:pt x="317" y="399"/>
                    </a:lnTo>
                    <a:lnTo>
                      <a:pt x="317" y="418"/>
                    </a:lnTo>
                    <a:lnTo>
                      <a:pt x="317" y="360"/>
                    </a:lnTo>
                    <a:lnTo>
                      <a:pt x="317" y="418"/>
                    </a:lnTo>
                    <a:lnTo>
                      <a:pt x="317" y="380"/>
                    </a:lnTo>
                    <a:lnTo>
                      <a:pt x="317" y="399"/>
                    </a:lnTo>
                    <a:lnTo>
                      <a:pt x="317" y="399"/>
                    </a:lnTo>
                    <a:lnTo>
                      <a:pt x="318" y="380"/>
                    </a:lnTo>
                    <a:lnTo>
                      <a:pt x="318" y="399"/>
                    </a:lnTo>
                    <a:lnTo>
                      <a:pt x="318" y="360"/>
                    </a:lnTo>
                    <a:lnTo>
                      <a:pt x="318" y="399"/>
                    </a:lnTo>
                    <a:lnTo>
                      <a:pt x="318" y="342"/>
                    </a:lnTo>
                    <a:lnTo>
                      <a:pt x="318" y="399"/>
                    </a:lnTo>
                    <a:lnTo>
                      <a:pt x="318" y="360"/>
                    </a:lnTo>
                    <a:lnTo>
                      <a:pt x="319" y="360"/>
                    </a:lnTo>
                    <a:lnTo>
                      <a:pt x="319" y="380"/>
                    </a:lnTo>
                    <a:lnTo>
                      <a:pt x="319" y="323"/>
                    </a:lnTo>
                    <a:lnTo>
                      <a:pt x="319" y="418"/>
                    </a:lnTo>
                    <a:lnTo>
                      <a:pt x="319" y="399"/>
                    </a:lnTo>
                    <a:lnTo>
                      <a:pt x="319" y="380"/>
                    </a:lnTo>
                    <a:lnTo>
                      <a:pt x="319" y="360"/>
                    </a:lnTo>
                    <a:lnTo>
                      <a:pt x="320" y="360"/>
                    </a:lnTo>
                    <a:lnTo>
                      <a:pt x="320" y="380"/>
                    </a:lnTo>
                    <a:lnTo>
                      <a:pt x="320" y="323"/>
                    </a:lnTo>
                    <a:lnTo>
                      <a:pt x="320" y="380"/>
                    </a:lnTo>
                    <a:lnTo>
                      <a:pt x="320" y="342"/>
                    </a:lnTo>
                    <a:lnTo>
                      <a:pt x="320" y="399"/>
                    </a:lnTo>
                    <a:lnTo>
                      <a:pt x="320" y="360"/>
                    </a:lnTo>
                    <a:lnTo>
                      <a:pt x="320" y="380"/>
                    </a:lnTo>
                    <a:lnTo>
                      <a:pt x="320" y="360"/>
                    </a:lnTo>
                    <a:lnTo>
                      <a:pt x="320" y="360"/>
                    </a:lnTo>
                    <a:lnTo>
                      <a:pt x="320" y="360"/>
                    </a:lnTo>
                    <a:lnTo>
                      <a:pt x="321" y="323"/>
                    </a:lnTo>
                    <a:lnTo>
                      <a:pt x="321" y="380"/>
                    </a:lnTo>
                    <a:lnTo>
                      <a:pt x="321" y="399"/>
                    </a:lnTo>
                    <a:lnTo>
                      <a:pt x="321" y="342"/>
                    </a:lnTo>
                    <a:lnTo>
                      <a:pt x="321" y="360"/>
                    </a:lnTo>
                    <a:lnTo>
                      <a:pt x="321" y="342"/>
                    </a:lnTo>
                    <a:lnTo>
                      <a:pt x="321" y="380"/>
                    </a:lnTo>
                    <a:lnTo>
                      <a:pt x="322" y="304"/>
                    </a:lnTo>
                    <a:lnTo>
                      <a:pt x="322" y="380"/>
                    </a:lnTo>
                    <a:lnTo>
                      <a:pt x="322" y="342"/>
                    </a:lnTo>
                    <a:lnTo>
                      <a:pt x="322" y="380"/>
                    </a:lnTo>
                    <a:lnTo>
                      <a:pt x="322" y="399"/>
                    </a:lnTo>
                    <a:lnTo>
                      <a:pt x="322" y="380"/>
                    </a:lnTo>
                    <a:lnTo>
                      <a:pt x="322" y="360"/>
                    </a:lnTo>
                    <a:lnTo>
                      <a:pt x="322" y="380"/>
                    </a:lnTo>
                    <a:lnTo>
                      <a:pt x="323" y="399"/>
                    </a:lnTo>
                    <a:lnTo>
                      <a:pt x="323" y="360"/>
                    </a:lnTo>
                    <a:lnTo>
                      <a:pt x="323" y="380"/>
                    </a:lnTo>
                    <a:lnTo>
                      <a:pt x="323" y="304"/>
                    </a:lnTo>
                    <a:lnTo>
                      <a:pt x="323" y="380"/>
                    </a:lnTo>
                    <a:lnTo>
                      <a:pt x="323" y="380"/>
                    </a:lnTo>
                    <a:lnTo>
                      <a:pt x="323" y="360"/>
                    </a:lnTo>
                    <a:lnTo>
                      <a:pt x="324" y="380"/>
                    </a:lnTo>
                    <a:lnTo>
                      <a:pt x="324" y="304"/>
                    </a:lnTo>
                    <a:lnTo>
                      <a:pt x="324" y="399"/>
                    </a:lnTo>
                    <a:lnTo>
                      <a:pt x="324" y="323"/>
                    </a:lnTo>
                    <a:lnTo>
                      <a:pt x="324" y="399"/>
                    </a:lnTo>
                    <a:lnTo>
                      <a:pt x="324" y="380"/>
                    </a:lnTo>
                    <a:lnTo>
                      <a:pt x="324" y="360"/>
                    </a:lnTo>
                    <a:lnTo>
                      <a:pt x="324" y="399"/>
                    </a:lnTo>
                    <a:lnTo>
                      <a:pt x="324" y="323"/>
                    </a:lnTo>
                    <a:lnTo>
                      <a:pt x="324" y="399"/>
                    </a:lnTo>
                    <a:lnTo>
                      <a:pt x="324" y="285"/>
                    </a:lnTo>
                    <a:lnTo>
                      <a:pt x="325" y="399"/>
                    </a:lnTo>
                    <a:lnTo>
                      <a:pt x="325" y="304"/>
                    </a:lnTo>
                    <a:lnTo>
                      <a:pt x="325" y="360"/>
                    </a:lnTo>
                    <a:lnTo>
                      <a:pt x="325" y="380"/>
                    </a:lnTo>
                    <a:lnTo>
                      <a:pt x="325" y="342"/>
                    </a:lnTo>
                    <a:lnTo>
                      <a:pt x="325" y="399"/>
                    </a:lnTo>
                    <a:lnTo>
                      <a:pt x="325" y="323"/>
                    </a:lnTo>
                    <a:lnTo>
                      <a:pt x="326" y="380"/>
                    </a:lnTo>
                    <a:lnTo>
                      <a:pt x="326" y="342"/>
                    </a:lnTo>
                    <a:lnTo>
                      <a:pt x="326" y="380"/>
                    </a:lnTo>
                    <a:lnTo>
                      <a:pt x="326" y="380"/>
                    </a:lnTo>
                    <a:lnTo>
                      <a:pt x="326" y="380"/>
                    </a:lnTo>
                    <a:lnTo>
                      <a:pt x="326" y="380"/>
                    </a:lnTo>
                    <a:lnTo>
                      <a:pt x="326" y="360"/>
                    </a:lnTo>
                    <a:lnTo>
                      <a:pt x="327" y="399"/>
                    </a:lnTo>
                    <a:lnTo>
                      <a:pt x="327" y="360"/>
                    </a:lnTo>
                    <a:lnTo>
                      <a:pt x="327" y="360"/>
                    </a:lnTo>
                    <a:lnTo>
                      <a:pt x="327" y="323"/>
                    </a:lnTo>
                    <a:lnTo>
                      <a:pt x="327" y="342"/>
                    </a:lnTo>
                    <a:lnTo>
                      <a:pt x="327" y="418"/>
                    </a:lnTo>
                    <a:lnTo>
                      <a:pt x="327" y="399"/>
                    </a:lnTo>
                    <a:lnTo>
                      <a:pt x="328" y="418"/>
                    </a:lnTo>
                    <a:lnTo>
                      <a:pt x="328" y="360"/>
                    </a:lnTo>
                    <a:lnTo>
                      <a:pt x="328" y="380"/>
                    </a:lnTo>
                    <a:lnTo>
                      <a:pt x="328" y="380"/>
                    </a:lnTo>
                    <a:lnTo>
                      <a:pt x="328" y="380"/>
                    </a:lnTo>
                    <a:lnTo>
                      <a:pt x="328" y="380"/>
                    </a:lnTo>
                    <a:lnTo>
                      <a:pt x="328" y="380"/>
                    </a:lnTo>
                    <a:lnTo>
                      <a:pt x="328" y="418"/>
                    </a:lnTo>
                    <a:lnTo>
                      <a:pt x="328" y="380"/>
                    </a:lnTo>
                    <a:lnTo>
                      <a:pt x="328" y="360"/>
                    </a:lnTo>
                    <a:lnTo>
                      <a:pt x="328" y="360"/>
                    </a:lnTo>
                    <a:lnTo>
                      <a:pt x="329" y="380"/>
                    </a:lnTo>
                    <a:lnTo>
                      <a:pt x="329" y="342"/>
                    </a:lnTo>
                    <a:lnTo>
                      <a:pt x="329" y="360"/>
                    </a:lnTo>
                    <a:lnTo>
                      <a:pt x="329" y="360"/>
                    </a:lnTo>
                    <a:lnTo>
                      <a:pt x="329" y="418"/>
                    </a:lnTo>
                    <a:lnTo>
                      <a:pt x="329" y="342"/>
                    </a:lnTo>
                    <a:lnTo>
                      <a:pt x="329" y="418"/>
                    </a:lnTo>
                    <a:lnTo>
                      <a:pt x="330" y="399"/>
                    </a:lnTo>
                    <a:lnTo>
                      <a:pt x="330" y="360"/>
                    </a:lnTo>
                    <a:lnTo>
                      <a:pt x="330" y="437"/>
                    </a:lnTo>
                    <a:lnTo>
                      <a:pt x="330" y="342"/>
                    </a:lnTo>
                    <a:lnTo>
                      <a:pt x="330" y="380"/>
                    </a:lnTo>
                    <a:lnTo>
                      <a:pt x="330" y="399"/>
                    </a:lnTo>
                    <a:lnTo>
                      <a:pt x="330" y="437"/>
                    </a:lnTo>
                    <a:lnTo>
                      <a:pt x="331" y="380"/>
                    </a:lnTo>
                    <a:lnTo>
                      <a:pt x="331" y="380"/>
                    </a:lnTo>
                    <a:lnTo>
                      <a:pt x="331" y="399"/>
                    </a:lnTo>
                    <a:lnTo>
                      <a:pt x="331" y="380"/>
                    </a:lnTo>
                    <a:lnTo>
                      <a:pt x="331" y="418"/>
                    </a:lnTo>
                    <a:lnTo>
                      <a:pt x="331" y="342"/>
                    </a:lnTo>
                    <a:lnTo>
                      <a:pt x="331" y="380"/>
                    </a:lnTo>
                    <a:lnTo>
                      <a:pt x="331" y="418"/>
                    </a:lnTo>
                    <a:lnTo>
                      <a:pt x="331" y="380"/>
                    </a:lnTo>
                    <a:lnTo>
                      <a:pt x="331" y="399"/>
                    </a:lnTo>
                    <a:lnTo>
                      <a:pt x="331" y="323"/>
                    </a:lnTo>
                    <a:lnTo>
                      <a:pt x="332" y="399"/>
                    </a:lnTo>
                    <a:lnTo>
                      <a:pt x="332" y="342"/>
                    </a:lnTo>
                    <a:lnTo>
                      <a:pt x="332" y="342"/>
                    </a:lnTo>
                    <a:lnTo>
                      <a:pt x="332" y="342"/>
                    </a:lnTo>
                    <a:lnTo>
                      <a:pt x="332" y="380"/>
                    </a:lnTo>
                    <a:lnTo>
                      <a:pt x="332" y="380"/>
                    </a:lnTo>
                    <a:lnTo>
                      <a:pt x="332" y="342"/>
                    </a:lnTo>
                    <a:lnTo>
                      <a:pt x="333" y="380"/>
                    </a:lnTo>
                    <a:lnTo>
                      <a:pt x="333" y="342"/>
                    </a:lnTo>
                    <a:lnTo>
                      <a:pt x="333" y="360"/>
                    </a:lnTo>
                    <a:lnTo>
                      <a:pt x="333" y="304"/>
                    </a:lnTo>
                    <a:lnTo>
                      <a:pt x="333" y="380"/>
                    </a:lnTo>
                    <a:lnTo>
                      <a:pt x="333" y="399"/>
                    </a:lnTo>
                    <a:lnTo>
                      <a:pt x="333" y="342"/>
                    </a:lnTo>
                    <a:lnTo>
                      <a:pt x="333" y="380"/>
                    </a:lnTo>
                    <a:lnTo>
                      <a:pt x="334" y="342"/>
                    </a:lnTo>
                    <a:lnTo>
                      <a:pt x="334" y="360"/>
                    </a:lnTo>
                    <a:lnTo>
                      <a:pt x="334" y="304"/>
                    </a:lnTo>
                    <a:lnTo>
                      <a:pt x="334" y="342"/>
                    </a:lnTo>
                    <a:lnTo>
                      <a:pt x="334" y="380"/>
                    </a:lnTo>
                    <a:lnTo>
                      <a:pt x="334" y="342"/>
                    </a:lnTo>
                    <a:lnTo>
                      <a:pt x="334" y="360"/>
                    </a:lnTo>
                    <a:lnTo>
                      <a:pt x="335" y="342"/>
                    </a:lnTo>
                    <a:lnTo>
                      <a:pt x="335" y="380"/>
                    </a:lnTo>
                    <a:lnTo>
                      <a:pt x="335" y="342"/>
                    </a:lnTo>
                    <a:lnTo>
                      <a:pt x="335" y="418"/>
                    </a:lnTo>
                    <a:lnTo>
                      <a:pt x="335" y="360"/>
                    </a:lnTo>
                    <a:lnTo>
                      <a:pt x="335" y="304"/>
                    </a:lnTo>
                    <a:lnTo>
                      <a:pt x="335" y="380"/>
                    </a:lnTo>
                    <a:lnTo>
                      <a:pt x="335" y="285"/>
                    </a:lnTo>
                    <a:lnTo>
                      <a:pt x="335" y="380"/>
                    </a:lnTo>
                    <a:lnTo>
                      <a:pt x="335" y="323"/>
                    </a:lnTo>
                    <a:lnTo>
                      <a:pt x="335" y="418"/>
                    </a:lnTo>
                    <a:lnTo>
                      <a:pt x="336" y="360"/>
                    </a:lnTo>
                    <a:lnTo>
                      <a:pt x="336" y="342"/>
                    </a:lnTo>
                    <a:lnTo>
                      <a:pt x="336" y="380"/>
                    </a:lnTo>
                    <a:lnTo>
                      <a:pt x="336" y="342"/>
                    </a:lnTo>
                    <a:lnTo>
                      <a:pt x="336" y="380"/>
                    </a:lnTo>
                    <a:lnTo>
                      <a:pt x="336" y="342"/>
                    </a:lnTo>
                    <a:lnTo>
                      <a:pt x="336" y="399"/>
                    </a:lnTo>
                    <a:lnTo>
                      <a:pt x="337" y="342"/>
                    </a:lnTo>
                    <a:lnTo>
                      <a:pt x="337" y="380"/>
                    </a:lnTo>
                    <a:lnTo>
                      <a:pt x="337" y="360"/>
                    </a:lnTo>
                    <a:lnTo>
                      <a:pt x="337" y="360"/>
                    </a:lnTo>
                    <a:lnTo>
                      <a:pt x="337" y="360"/>
                    </a:lnTo>
                    <a:lnTo>
                      <a:pt x="337" y="342"/>
                    </a:lnTo>
                    <a:lnTo>
                      <a:pt x="337" y="380"/>
                    </a:lnTo>
                    <a:lnTo>
                      <a:pt x="338" y="342"/>
                    </a:lnTo>
                    <a:lnTo>
                      <a:pt x="338" y="380"/>
                    </a:lnTo>
                    <a:lnTo>
                      <a:pt x="338" y="323"/>
                    </a:lnTo>
                    <a:lnTo>
                      <a:pt x="338" y="380"/>
                    </a:lnTo>
                    <a:lnTo>
                      <a:pt x="338" y="418"/>
                    </a:lnTo>
                    <a:lnTo>
                      <a:pt x="338" y="342"/>
                    </a:lnTo>
                    <a:lnTo>
                      <a:pt x="338" y="360"/>
                    </a:lnTo>
                    <a:lnTo>
                      <a:pt x="339" y="342"/>
                    </a:lnTo>
                    <a:lnTo>
                      <a:pt x="339" y="399"/>
                    </a:lnTo>
                    <a:lnTo>
                      <a:pt x="339" y="342"/>
                    </a:lnTo>
                    <a:lnTo>
                      <a:pt x="339" y="399"/>
                    </a:lnTo>
                    <a:lnTo>
                      <a:pt x="339" y="380"/>
                    </a:lnTo>
                    <a:lnTo>
                      <a:pt x="339" y="323"/>
                    </a:lnTo>
                    <a:lnTo>
                      <a:pt x="339" y="399"/>
                    </a:lnTo>
                    <a:lnTo>
                      <a:pt x="339" y="380"/>
                    </a:lnTo>
                    <a:lnTo>
                      <a:pt x="339" y="399"/>
                    </a:lnTo>
                    <a:lnTo>
                      <a:pt x="339" y="399"/>
                    </a:lnTo>
                    <a:lnTo>
                      <a:pt x="339" y="418"/>
                    </a:lnTo>
                    <a:lnTo>
                      <a:pt x="340" y="360"/>
                    </a:lnTo>
                    <a:lnTo>
                      <a:pt x="340" y="418"/>
                    </a:lnTo>
                    <a:lnTo>
                      <a:pt x="340" y="380"/>
                    </a:lnTo>
                    <a:lnTo>
                      <a:pt x="340" y="360"/>
                    </a:lnTo>
                    <a:lnTo>
                      <a:pt x="340" y="399"/>
                    </a:lnTo>
                    <a:lnTo>
                      <a:pt x="340" y="360"/>
                    </a:lnTo>
                    <a:lnTo>
                      <a:pt x="340" y="380"/>
                    </a:lnTo>
                    <a:lnTo>
                      <a:pt x="341" y="380"/>
                    </a:lnTo>
                    <a:lnTo>
                      <a:pt x="341" y="342"/>
                    </a:lnTo>
                    <a:lnTo>
                      <a:pt x="341" y="380"/>
                    </a:lnTo>
                    <a:lnTo>
                      <a:pt x="341" y="360"/>
                    </a:lnTo>
                    <a:lnTo>
                      <a:pt x="341" y="418"/>
                    </a:lnTo>
                    <a:lnTo>
                      <a:pt x="341" y="399"/>
                    </a:lnTo>
                    <a:lnTo>
                      <a:pt x="341" y="380"/>
                    </a:lnTo>
                    <a:lnTo>
                      <a:pt x="342" y="380"/>
                    </a:lnTo>
                    <a:lnTo>
                      <a:pt x="342" y="360"/>
                    </a:lnTo>
                    <a:lnTo>
                      <a:pt x="342" y="360"/>
                    </a:lnTo>
                    <a:lnTo>
                      <a:pt x="342" y="342"/>
                    </a:lnTo>
                    <a:lnTo>
                      <a:pt x="342" y="418"/>
                    </a:lnTo>
                    <a:lnTo>
                      <a:pt x="342" y="360"/>
                    </a:lnTo>
                    <a:lnTo>
                      <a:pt x="342" y="418"/>
                    </a:lnTo>
                    <a:lnTo>
                      <a:pt x="342" y="360"/>
                    </a:lnTo>
                    <a:lnTo>
                      <a:pt x="343" y="304"/>
                    </a:lnTo>
                    <a:lnTo>
                      <a:pt x="343" y="360"/>
                    </a:lnTo>
                    <a:lnTo>
                      <a:pt x="343" y="360"/>
                    </a:lnTo>
                    <a:lnTo>
                      <a:pt x="343" y="380"/>
                    </a:lnTo>
                    <a:lnTo>
                      <a:pt x="343" y="323"/>
                    </a:lnTo>
                    <a:lnTo>
                      <a:pt x="343" y="380"/>
                    </a:lnTo>
                    <a:lnTo>
                      <a:pt x="343" y="323"/>
                    </a:lnTo>
                    <a:lnTo>
                      <a:pt x="343" y="399"/>
                    </a:lnTo>
                    <a:lnTo>
                      <a:pt x="343" y="380"/>
                    </a:lnTo>
                    <a:lnTo>
                      <a:pt x="343" y="323"/>
                    </a:lnTo>
                    <a:lnTo>
                      <a:pt x="344" y="360"/>
                    </a:lnTo>
                    <a:lnTo>
                      <a:pt x="344" y="304"/>
                    </a:lnTo>
                    <a:lnTo>
                      <a:pt x="344" y="380"/>
                    </a:lnTo>
                    <a:lnTo>
                      <a:pt x="344" y="360"/>
                    </a:lnTo>
                    <a:lnTo>
                      <a:pt x="344" y="399"/>
                    </a:lnTo>
                    <a:lnTo>
                      <a:pt x="344" y="380"/>
                    </a:lnTo>
                    <a:lnTo>
                      <a:pt x="344" y="323"/>
                    </a:lnTo>
                    <a:lnTo>
                      <a:pt x="344" y="399"/>
                    </a:lnTo>
                    <a:lnTo>
                      <a:pt x="345" y="323"/>
                    </a:lnTo>
                    <a:lnTo>
                      <a:pt x="345" y="399"/>
                    </a:lnTo>
                    <a:lnTo>
                      <a:pt x="345" y="342"/>
                    </a:lnTo>
                    <a:lnTo>
                      <a:pt x="345" y="418"/>
                    </a:lnTo>
                    <a:lnTo>
                      <a:pt x="345" y="360"/>
                    </a:lnTo>
                    <a:lnTo>
                      <a:pt x="345" y="380"/>
                    </a:lnTo>
                    <a:lnTo>
                      <a:pt x="345" y="399"/>
                    </a:lnTo>
                    <a:lnTo>
                      <a:pt x="346" y="342"/>
                    </a:lnTo>
                    <a:lnTo>
                      <a:pt x="346" y="380"/>
                    </a:lnTo>
                    <a:lnTo>
                      <a:pt x="346" y="342"/>
                    </a:lnTo>
                    <a:lnTo>
                      <a:pt x="346" y="399"/>
                    </a:lnTo>
                    <a:lnTo>
                      <a:pt x="346" y="304"/>
                    </a:lnTo>
                    <a:lnTo>
                      <a:pt x="346" y="399"/>
                    </a:lnTo>
                    <a:lnTo>
                      <a:pt x="346" y="399"/>
                    </a:lnTo>
                    <a:lnTo>
                      <a:pt x="347" y="342"/>
                    </a:lnTo>
                    <a:lnTo>
                      <a:pt x="347" y="399"/>
                    </a:lnTo>
                    <a:lnTo>
                      <a:pt x="347" y="323"/>
                    </a:lnTo>
                    <a:lnTo>
                      <a:pt x="347" y="380"/>
                    </a:lnTo>
                    <a:lnTo>
                      <a:pt x="347" y="323"/>
                    </a:lnTo>
                    <a:lnTo>
                      <a:pt x="347" y="399"/>
                    </a:lnTo>
                    <a:lnTo>
                      <a:pt x="347" y="304"/>
                    </a:lnTo>
                    <a:lnTo>
                      <a:pt x="347" y="399"/>
                    </a:lnTo>
                    <a:lnTo>
                      <a:pt x="347" y="380"/>
                    </a:lnTo>
                    <a:lnTo>
                      <a:pt x="347" y="342"/>
                    </a:lnTo>
                    <a:lnTo>
                      <a:pt x="347" y="399"/>
                    </a:lnTo>
                    <a:lnTo>
                      <a:pt x="348" y="342"/>
                    </a:lnTo>
                    <a:lnTo>
                      <a:pt x="348" y="380"/>
                    </a:lnTo>
                    <a:lnTo>
                      <a:pt x="348" y="323"/>
                    </a:lnTo>
                    <a:lnTo>
                      <a:pt x="348" y="380"/>
                    </a:lnTo>
                    <a:lnTo>
                      <a:pt x="348" y="360"/>
                    </a:lnTo>
                    <a:lnTo>
                      <a:pt x="348" y="399"/>
                    </a:lnTo>
                    <a:lnTo>
                      <a:pt x="348" y="380"/>
                    </a:lnTo>
                    <a:lnTo>
                      <a:pt x="349" y="342"/>
                    </a:lnTo>
                    <a:lnTo>
                      <a:pt x="349" y="360"/>
                    </a:lnTo>
                    <a:lnTo>
                      <a:pt x="349" y="342"/>
                    </a:lnTo>
                    <a:lnTo>
                      <a:pt x="349" y="399"/>
                    </a:lnTo>
                    <a:lnTo>
                      <a:pt x="349" y="342"/>
                    </a:lnTo>
                    <a:lnTo>
                      <a:pt x="349" y="380"/>
                    </a:lnTo>
                    <a:lnTo>
                      <a:pt x="349" y="342"/>
                    </a:lnTo>
                    <a:lnTo>
                      <a:pt x="350" y="399"/>
                    </a:lnTo>
                    <a:lnTo>
                      <a:pt x="350" y="380"/>
                    </a:lnTo>
                    <a:lnTo>
                      <a:pt x="350" y="342"/>
                    </a:lnTo>
                    <a:lnTo>
                      <a:pt x="350" y="380"/>
                    </a:lnTo>
                    <a:lnTo>
                      <a:pt x="350" y="342"/>
                    </a:lnTo>
                    <a:lnTo>
                      <a:pt x="350" y="399"/>
                    </a:lnTo>
                    <a:lnTo>
                      <a:pt x="350" y="342"/>
                    </a:lnTo>
                    <a:lnTo>
                      <a:pt x="351" y="399"/>
                    </a:lnTo>
                    <a:lnTo>
                      <a:pt x="351" y="380"/>
                    </a:lnTo>
                    <a:lnTo>
                      <a:pt x="351" y="399"/>
                    </a:lnTo>
                    <a:lnTo>
                      <a:pt x="351" y="418"/>
                    </a:lnTo>
                    <a:lnTo>
                      <a:pt x="351" y="360"/>
                    </a:lnTo>
                    <a:lnTo>
                      <a:pt x="351" y="399"/>
                    </a:lnTo>
                    <a:lnTo>
                      <a:pt x="351" y="342"/>
                    </a:lnTo>
                    <a:lnTo>
                      <a:pt x="351" y="418"/>
                    </a:lnTo>
                    <a:lnTo>
                      <a:pt x="351" y="399"/>
                    </a:lnTo>
                    <a:lnTo>
                      <a:pt x="351" y="418"/>
                    </a:lnTo>
                    <a:lnTo>
                      <a:pt x="351" y="380"/>
                    </a:lnTo>
                    <a:lnTo>
                      <a:pt x="352" y="342"/>
                    </a:lnTo>
                    <a:lnTo>
                      <a:pt x="352" y="380"/>
                    </a:lnTo>
                    <a:lnTo>
                      <a:pt x="352" y="342"/>
                    </a:lnTo>
                    <a:lnTo>
                      <a:pt x="352" y="399"/>
                    </a:lnTo>
                    <a:lnTo>
                      <a:pt x="352" y="342"/>
                    </a:lnTo>
                    <a:lnTo>
                      <a:pt x="352" y="399"/>
                    </a:lnTo>
                    <a:lnTo>
                      <a:pt x="352" y="418"/>
                    </a:lnTo>
                    <a:lnTo>
                      <a:pt x="353" y="380"/>
                    </a:lnTo>
                    <a:lnTo>
                      <a:pt x="353" y="418"/>
                    </a:lnTo>
                    <a:lnTo>
                      <a:pt x="353" y="360"/>
                    </a:lnTo>
                    <a:lnTo>
                      <a:pt x="353" y="380"/>
                    </a:lnTo>
                    <a:lnTo>
                      <a:pt x="353" y="323"/>
                    </a:lnTo>
                    <a:lnTo>
                      <a:pt x="353" y="380"/>
                    </a:lnTo>
                    <a:lnTo>
                      <a:pt x="353" y="342"/>
                    </a:lnTo>
                    <a:lnTo>
                      <a:pt x="353" y="418"/>
                    </a:lnTo>
                    <a:lnTo>
                      <a:pt x="354" y="380"/>
                    </a:lnTo>
                    <a:lnTo>
                      <a:pt x="354" y="399"/>
                    </a:lnTo>
                    <a:lnTo>
                      <a:pt x="354" y="418"/>
                    </a:lnTo>
                    <a:lnTo>
                      <a:pt x="354" y="380"/>
                    </a:lnTo>
                    <a:lnTo>
                      <a:pt x="354" y="399"/>
                    </a:lnTo>
                    <a:lnTo>
                      <a:pt x="354" y="342"/>
                    </a:lnTo>
                    <a:lnTo>
                      <a:pt x="354" y="399"/>
                    </a:lnTo>
                    <a:lnTo>
                      <a:pt x="355" y="360"/>
                    </a:lnTo>
                    <a:lnTo>
                      <a:pt x="355" y="418"/>
                    </a:lnTo>
                    <a:lnTo>
                      <a:pt x="355" y="342"/>
                    </a:lnTo>
                    <a:lnTo>
                      <a:pt x="355" y="342"/>
                    </a:lnTo>
                    <a:lnTo>
                      <a:pt x="355" y="342"/>
                    </a:lnTo>
                    <a:lnTo>
                      <a:pt x="355" y="418"/>
                    </a:lnTo>
                    <a:lnTo>
                      <a:pt x="355" y="418"/>
                    </a:lnTo>
                    <a:lnTo>
                      <a:pt x="355" y="342"/>
                    </a:lnTo>
                    <a:lnTo>
                      <a:pt x="355" y="437"/>
                    </a:lnTo>
                    <a:lnTo>
                      <a:pt x="355" y="323"/>
                    </a:lnTo>
                    <a:lnTo>
                      <a:pt x="355" y="360"/>
                    </a:lnTo>
                    <a:lnTo>
                      <a:pt x="356" y="380"/>
                    </a:lnTo>
                    <a:lnTo>
                      <a:pt x="356" y="323"/>
                    </a:lnTo>
                    <a:lnTo>
                      <a:pt x="356" y="360"/>
                    </a:lnTo>
                    <a:lnTo>
                      <a:pt x="356" y="304"/>
                    </a:lnTo>
                    <a:lnTo>
                      <a:pt x="356" y="380"/>
                    </a:lnTo>
                    <a:lnTo>
                      <a:pt x="356" y="342"/>
                    </a:lnTo>
                    <a:lnTo>
                      <a:pt x="356" y="360"/>
                    </a:lnTo>
                    <a:lnTo>
                      <a:pt x="357" y="360"/>
                    </a:lnTo>
                    <a:lnTo>
                      <a:pt x="357" y="360"/>
                    </a:lnTo>
                    <a:lnTo>
                      <a:pt x="357" y="342"/>
                    </a:lnTo>
                    <a:lnTo>
                      <a:pt x="357" y="399"/>
                    </a:lnTo>
                    <a:lnTo>
                      <a:pt x="357" y="380"/>
                    </a:lnTo>
                    <a:lnTo>
                      <a:pt x="357" y="360"/>
                    </a:lnTo>
                    <a:lnTo>
                      <a:pt x="357" y="380"/>
                    </a:lnTo>
                    <a:lnTo>
                      <a:pt x="358" y="323"/>
                    </a:lnTo>
                    <a:lnTo>
                      <a:pt x="358" y="380"/>
                    </a:lnTo>
                    <a:lnTo>
                      <a:pt x="358" y="360"/>
                    </a:lnTo>
                    <a:lnTo>
                      <a:pt x="358" y="342"/>
                    </a:lnTo>
                    <a:lnTo>
                      <a:pt x="358" y="342"/>
                    </a:lnTo>
                    <a:lnTo>
                      <a:pt x="358" y="360"/>
                    </a:lnTo>
                    <a:lnTo>
                      <a:pt x="358" y="380"/>
                    </a:lnTo>
                    <a:lnTo>
                      <a:pt x="359" y="323"/>
                    </a:lnTo>
                    <a:lnTo>
                      <a:pt x="359" y="380"/>
                    </a:lnTo>
                    <a:lnTo>
                      <a:pt x="359" y="342"/>
                    </a:lnTo>
                    <a:lnTo>
                      <a:pt x="359" y="360"/>
                    </a:lnTo>
                    <a:lnTo>
                      <a:pt x="359" y="380"/>
                    </a:lnTo>
                    <a:lnTo>
                      <a:pt x="359" y="380"/>
                    </a:lnTo>
                    <a:lnTo>
                      <a:pt x="359" y="399"/>
                    </a:lnTo>
                    <a:lnTo>
                      <a:pt x="359" y="323"/>
                    </a:lnTo>
                    <a:lnTo>
                      <a:pt x="359" y="399"/>
                    </a:lnTo>
                    <a:lnTo>
                      <a:pt x="359" y="342"/>
                    </a:lnTo>
                    <a:lnTo>
                      <a:pt x="359" y="380"/>
                    </a:lnTo>
                    <a:lnTo>
                      <a:pt x="360" y="380"/>
                    </a:lnTo>
                    <a:lnTo>
                      <a:pt x="360" y="360"/>
                    </a:lnTo>
                    <a:lnTo>
                      <a:pt x="360" y="380"/>
                    </a:lnTo>
                    <a:lnTo>
                      <a:pt x="360" y="342"/>
                    </a:lnTo>
                    <a:lnTo>
                      <a:pt x="360" y="380"/>
                    </a:lnTo>
                    <a:lnTo>
                      <a:pt x="360" y="360"/>
                    </a:lnTo>
                    <a:lnTo>
                      <a:pt x="360" y="360"/>
                    </a:lnTo>
                    <a:lnTo>
                      <a:pt x="361" y="399"/>
                    </a:lnTo>
                    <a:lnTo>
                      <a:pt x="361" y="323"/>
                    </a:lnTo>
                    <a:lnTo>
                      <a:pt x="361" y="399"/>
                    </a:lnTo>
                    <a:lnTo>
                      <a:pt x="361" y="380"/>
                    </a:lnTo>
                    <a:lnTo>
                      <a:pt x="361" y="380"/>
                    </a:lnTo>
                    <a:lnTo>
                      <a:pt x="361" y="360"/>
                    </a:lnTo>
                    <a:lnTo>
                      <a:pt x="361" y="360"/>
                    </a:lnTo>
                    <a:lnTo>
                      <a:pt x="362" y="380"/>
                    </a:lnTo>
                    <a:lnTo>
                      <a:pt x="362" y="304"/>
                    </a:lnTo>
                    <a:lnTo>
                      <a:pt x="362" y="399"/>
                    </a:lnTo>
                    <a:lnTo>
                      <a:pt x="362" y="342"/>
                    </a:lnTo>
                    <a:lnTo>
                      <a:pt x="362" y="360"/>
                    </a:lnTo>
                    <a:lnTo>
                      <a:pt x="362" y="399"/>
                    </a:lnTo>
                    <a:lnTo>
                      <a:pt x="362" y="342"/>
                    </a:lnTo>
                    <a:lnTo>
                      <a:pt x="362" y="418"/>
                    </a:lnTo>
                    <a:lnTo>
                      <a:pt x="363" y="342"/>
                    </a:lnTo>
                    <a:lnTo>
                      <a:pt x="363" y="418"/>
                    </a:lnTo>
                    <a:lnTo>
                      <a:pt x="363" y="342"/>
                    </a:lnTo>
                    <a:lnTo>
                      <a:pt x="363" y="360"/>
                    </a:lnTo>
                    <a:lnTo>
                      <a:pt x="363" y="380"/>
                    </a:lnTo>
                    <a:lnTo>
                      <a:pt x="363" y="342"/>
                    </a:lnTo>
                    <a:lnTo>
                      <a:pt x="363" y="360"/>
                    </a:lnTo>
                    <a:lnTo>
                      <a:pt x="363" y="342"/>
                    </a:lnTo>
                    <a:lnTo>
                      <a:pt x="363" y="399"/>
                    </a:lnTo>
                    <a:lnTo>
                      <a:pt x="363" y="323"/>
                    </a:lnTo>
                    <a:lnTo>
                      <a:pt x="364" y="380"/>
                    </a:lnTo>
                    <a:lnTo>
                      <a:pt x="364" y="360"/>
                    </a:lnTo>
                    <a:lnTo>
                      <a:pt x="364" y="342"/>
                    </a:lnTo>
                    <a:lnTo>
                      <a:pt x="364" y="418"/>
                    </a:lnTo>
                    <a:lnTo>
                      <a:pt x="364" y="360"/>
                    </a:lnTo>
                    <a:lnTo>
                      <a:pt x="364" y="399"/>
                    </a:lnTo>
                    <a:lnTo>
                      <a:pt x="364" y="360"/>
                    </a:lnTo>
                    <a:lnTo>
                      <a:pt x="364" y="418"/>
                    </a:lnTo>
                    <a:lnTo>
                      <a:pt x="365" y="380"/>
                    </a:lnTo>
                    <a:lnTo>
                      <a:pt x="365" y="323"/>
                    </a:lnTo>
                    <a:lnTo>
                      <a:pt x="365" y="380"/>
                    </a:lnTo>
                    <a:lnTo>
                      <a:pt x="365" y="342"/>
                    </a:lnTo>
                    <a:lnTo>
                      <a:pt x="365" y="418"/>
                    </a:lnTo>
                    <a:lnTo>
                      <a:pt x="365" y="323"/>
                    </a:lnTo>
                    <a:lnTo>
                      <a:pt x="365" y="360"/>
                    </a:lnTo>
                    <a:lnTo>
                      <a:pt x="366" y="323"/>
                    </a:lnTo>
                    <a:lnTo>
                      <a:pt x="366" y="418"/>
                    </a:lnTo>
                    <a:lnTo>
                      <a:pt x="366" y="360"/>
                    </a:lnTo>
                    <a:lnTo>
                      <a:pt x="366" y="323"/>
                    </a:lnTo>
                    <a:lnTo>
                      <a:pt x="366" y="380"/>
                    </a:lnTo>
                    <a:lnTo>
                      <a:pt x="366" y="323"/>
                    </a:lnTo>
                    <a:lnTo>
                      <a:pt x="366" y="399"/>
                    </a:lnTo>
                    <a:lnTo>
                      <a:pt x="367" y="342"/>
                    </a:lnTo>
                    <a:lnTo>
                      <a:pt x="367" y="360"/>
                    </a:lnTo>
                    <a:lnTo>
                      <a:pt x="367" y="304"/>
                    </a:lnTo>
                    <a:lnTo>
                      <a:pt x="367" y="380"/>
                    </a:lnTo>
                    <a:lnTo>
                      <a:pt x="367" y="342"/>
                    </a:lnTo>
                    <a:lnTo>
                      <a:pt x="367" y="342"/>
                    </a:lnTo>
                    <a:lnTo>
                      <a:pt x="367" y="399"/>
                    </a:lnTo>
                    <a:lnTo>
                      <a:pt x="367" y="342"/>
                    </a:lnTo>
                    <a:lnTo>
                      <a:pt x="367" y="418"/>
                    </a:lnTo>
                    <a:lnTo>
                      <a:pt x="367" y="360"/>
                    </a:lnTo>
                    <a:lnTo>
                      <a:pt x="367" y="380"/>
                    </a:lnTo>
                    <a:lnTo>
                      <a:pt x="368" y="323"/>
                    </a:lnTo>
                    <a:lnTo>
                      <a:pt x="368" y="399"/>
                    </a:lnTo>
                    <a:lnTo>
                      <a:pt x="368" y="323"/>
                    </a:lnTo>
                    <a:lnTo>
                      <a:pt x="368" y="323"/>
                    </a:lnTo>
                    <a:lnTo>
                      <a:pt x="368" y="380"/>
                    </a:lnTo>
                    <a:lnTo>
                      <a:pt x="368" y="342"/>
                    </a:lnTo>
                    <a:lnTo>
                      <a:pt x="368" y="399"/>
                    </a:lnTo>
                    <a:lnTo>
                      <a:pt x="369" y="323"/>
                    </a:lnTo>
                    <a:lnTo>
                      <a:pt x="369" y="380"/>
                    </a:lnTo>
                    <a:lnTo>
                      <a:pt x="369" y="342"/>
                    </a:lnTo>
                    <a:lnTo>
                      <a:pt x="369" y="380"/>
                    </a:lnTo>
                    <a:lnTo>
                      <a:pt x="369" y="342"/>
                    </a:lnTo>
                    <a:lnTo>
                      <a:pt x="369" y="380"/>
                    </a:lnTo>
                    <a:lnTo>
                      <a:pt x="369" y="360"/>
                    </a:lnTo>
                    <a:lnTo>
                      <a:pt x="370" y="304"/>
                    </a:lnTo>
                    <a:lnTo>
                      <a:pt x="370" y="360"/>
                    </a:lnTo>
                    <a:lnTo>
                      <a:pt x="370" y="342"/>
                    </a:lnTo>
                    <a:lnTo>
                      <a:pt x="370" y="418"/>
                    </a:lnTo>
                    <a:lnTo>
                      <a:pt x="370" y="323"/>
                    </a:lnTo>
                    <a:lnTo>
                      <a:pt x="370" y="380"/>
                    </a:lnTo>
                    <a:lnTo>
                      <a:pt x="370" y="342"/>
                    </a:lnTo>
                    <a:lnTo>
                      <a:pt x="371" y="380"/>
                    </a:lnTo>
                    <a:lnTo>
                      <a:pt x="371" y="342"/>
                    </a:lnTo>
                    <a:lnTo>
                      <a:pt x="371" y="380"/>
                    </a:lnTo>
                    <a:lnTo>
                      <a:pt x="371" y="380"/>
                    </a:lnTo>
                    <a:lnTo>
                      <a:pt x="371" y="360"/>
                    </a:lnTo>
                    <a:lnTo>
                      <a:pt x="371" y="342"/>
                    </a:lnTo>
                    <a:lnTo>
                      <a:pt x="371" y="304"/>
                    </a:lnTo>
                    <a:lnTo>
                      <a:pt x="371" y="360"/>
                    </a:lnTo>
                    <a:lnTo>
                      <a:pt x="371" y="360"/>
                    </a:lnTo>
                    <a:lnTo>
                      <a:pt x="371" y="399"/>
                    </a:lnTo>
                    <a:lnTo>
                      <a:pt x="371" y="342"/>
                    </a:lnTo>
                    <a:lnTo>
                      <a:pt x="372" y="360"/>
                    </a:lnTo>
                    <a:lnTo>
                      <a:pt x="372" y="380"/>
                    </a:lnTo>
                    <a:lnTo>
                      <a:pt x="372" y="342"/>
                    </a:lnTo>
                    <a:lnTo>
                      <a:pt x="372" y="323"/>
                    </a:lnTo>
                    <a:lnTo>
                      <a:pt x="372" y="342"/>
                    </a:lnTo>
                    <a:lnTo>
                      <a:pt x="372" y="418"/>
                    </a:lnTo>
                    <a:lnTo>
                      <a:pt x="372" y="380"/>
                    </a:lnTo>
                    <a:lnTo>
                      <a:pt x="373" y="360"/>
                    </a:lnTo>
                    <a:lnTo>
                      <a:pt x="373" y="418"/>
                    </a:lnTo>
                    <a:lnTo>
                      <a:pt x="373" y="323"/>
                    </a:lnTo>
                    <a:lnTo>
                      <a:pt x="373" y="380"/>
                    </a:lnTo>
                    <a:lnTo>
                      <a:pt x="373" y="342"/>
                    </a:lnTo>
                    <a:lnTo>
                      <a:pt x="373" y="399"/>
                    </a:lnTo>
                    <a:lnTo>
                      <a:pt x="373" y="360"/>
                    </a:lnTo>
                    <a:lnTo>
                      <a:pt x="373" y="399"/>
                    </a:lnTo>
                    <a:lnTo>
                      <a:pt x="374" y="360"/>
                    </a:lnTo>
                    <a:lnTo>
                      <a:pt x="374" y="360"/>
                    </a:lnTo>
                    <a:lnTo>
                      <a:pt x="374" y="360"/>
                    </a:lnTo>
                    <a:lnTo>
                      <a:pt x="374" y="360"/>
                    </a:lnTo>
                    <a:lnTo>
                      <a:pt x="374" y="380"/>
                    </a:lnTo>
                    <a:lnTo>
                      <a:pt x="374" y="304"/>
                    </a:lnTo>
                    <a:lnTo>
                      <a:pt x="374" y="418"/>
                    </a:lnTo>
                    <a:lnTo>
                      <a:pt x="375" y="360"/>
                    </a:lnTo>
                    <a:lnTo>
                      <a:pt x="375" y="380"/>
                    </a:lnTo>
                    <a:lnTo>
                      <a:pt x="375" y="380"/>
                    </a:lnTo>
                    <a:lnTo>
                      <a:pt x="375" y="380"/>
                    </a:lnTo>
                    <a:lnTo>
                      <a:pt x="375" y="380"/>
                    </a:lnTo>
                    <a:lnTo>
                      <a:pt x="375" y="360"/>
                    </a:lnTo>
                    <a:lnTo>
                      <a:pt x="375" y="399"/>
                    </a:lnTo>
                    <a:lnTo>
                      <a:pt x="375" y="360"/>
                    </a:lnTo>
                    <a:lnTo>
                      <a:pt x="375" y="437"/>
                    </a:lnTo>
                    <a:lnTo>
                      <a:pt x="375" y="380"/>
                    </a:lnTo>
                    <a:lnTo>
                      <a:pt x="375" y="360"/>
                    </a:lnTo>
                    <a:lnTo>
                      <a:pt x="376" y="399"/>
                    </a:lnTo>
                    <a:lnTo>
                      <a:pt x="376" y="360"/>
                    </a:lnTo>
                    <a:lnTo>
                      <a:pt x="376" y="360"/>
                    </a:lnTo>
                    <a:lnTo>
                      <a:pt x="376" y="342"/>
                    </a:lnTo>
                    <a:lnTo>
                      <a:pt x="376" y="399"/>
                    </a:lnTo>
                    <a:lnTo>
                      <a:pt x="376" y="380"/>
                    </a:lnTo>
                    <a:lnTo>
                      <a:pt x="376" y="380"/>
                    </a:lnTo>
                    <a:lnTo>
                      <a:pt x="377" y="380"/>
                    </a:lnTo>
                    <a:lnTo>
                      <a:pt x="377" y="360"/>
                    </a:lnTo>
                    <a:lnTo>
                      <a:pt x="377" y="399"/>
                    </a:lnTo>
                    <a:lnTo>
                      <a:pt x="377" y="380"/>
                    </a:lnTo>
                    <a:lnTo>
                      <a:pt x="377" y="342"/>
                    </a:lnTo>
                    <a:lnTo>
                      <a:pt x="377" y="380"/>
                    </a:lnTo>
                    <a:lnTo>
                      <a:pt x="377" y="360"/>
                    </a:lnTo>
                    <a:lnTo>
                      <a:pt x="378" y="399"/>
                    </a:lnTo>
                    <a:lnTo>
                      <a:pt x="378" y="304"/>
                    </a:lnTo>
                    <a:lnTo>
                      <a:pt x="378" y="418"/>
                    </a:lnTo>
                    <a:lnTo>
                      <a:pt x="378" y="342"/>
                    </a:lnTo>
                    <a:lnTo>
                      <a:pt x="378" y="360"/>
                    </a:lnTo>
                    <a:lnTo>
                      <a:pt x="378" y="399"/>
                    </a:lnTo>
                    <a:lnTo>
                      <a:pt x="378" y="360"/>
                    </a:lnTo>
                    <a:lnTo>
                      <a:pt x="379" y="380"/>
                    </a:lnTo>
                    <a:lnTo>
                      <a:pt x="379" y="360"/>
                    </a:lnTo>
                    <a:lnTo>
                      <a:pt x="379" y="399"/>
                    </a:lnTo>
                    <a:lnTo>
                      <a:pt x="379" y="360"/>
                    </a:lnTo>
                    <a:lnTo>
                      <a:pt x="379" y="380"/>
                    </a:lnTo>
                    <a:lnTo>
                      <a:pt x="379" y="399"/>
                    </a:lnTo>
                    <a:lnTo>
                      <a:pt x="379" y="323"/>
                    </a:lnTo>
                    <a:lnTo>
                      <a:pt x="379" y="399"/>
                    </a:lnTo>
                    <a:lnTo>
                      <a:pt x="379" y="360"/>
                    </a:lnTo>
                    <a:lnTo>
                      <a:pt x="379" y="342"/>
                    </a:lnTo>
                    <a:lnTo>
                      <a:pt x="379" y="342"/>
                    </a:lnTo>
                    <a:lnTo>
                      <a:pt x="380" y="360"/>
                    </a:lnTo>
                    <a:lnTo>
                      <a:pt x="380" y="418"/>
                    </a:lnTo>
                    <a:lnTo>
                      <a:pt x="380" y="323"/>
                    </a:lnTo>
                    <a:lnTo>
                      <a:pt x="380" y="380"/>
                    </a:lnTo>
                    <a:lnTo>
                      <a:pt x="380" y="342"/>
                    </a:lnTo>
                    <a:lnTo>
                      <a:pt x="380" y="380"/>
                    </a:lnTo>
                    <a:lnTo>
                      <a:pt x="380" y="360"/>
                    </a:lnTo>
                    <a:lnTo>
                      <a:pt x="381" y="323"/>
                    </a:lnTo>
                    <a:lnTo>
                      <a:pt x="381" y="380"/>
                    </a:lnTo>
                    <a:lnTo>
                      <a:pt x="381" y="323"/>
                    </a:lnTo>
                    <a:lnTo>
                      <a:pt x="381" y="380"/>
                    </a:lnTo>
                    <a:lnTo>
                      <a:pt x="381" y="323"/>
                    </a:lnTo>
                    <a:lnTo>
                      <a:pt x="381" y="342"/>
                    </a:lnTo>
                    <a:lnTo>
                      <a:pt x="381" y="399"/>
                    </a:lnTo>
                    <a:lnTo>
                      <a:pt x="382" y="323"/>
                    </a:lnTo>
                    <a:lnTo>
                      <a:pt x="382" y="380"/>
                    </a:lnTo>
                    <a:lnTo>
                      <a:pt x="382" y="323"/>
                    </a:lnTo>
                    <a:lnTo>
                      <a:pt x="382" y="380"/>
                    </a:lnTo>
                    <a:lnTo>
                      <a:pt x="382" y="342"/>
                    </a:lnTo>
                    <a:lnTo>
                      <a:pt x="382" y="380"/>
                    </a:lnTo>
                    <a:lnTo>
                      <a:pt x="382" y="380"/>
                    </a:lnTo>
                    <a:lnTo>
                      <a:pt x="382" y="342"/>
                    </a:lnTo>
                    <a:lnTo>
                      <a:pt x="383" y="360"/>
                    </a:lnTo>
                    <a:lnTo>
                      <a:pt x="383" y="360"/>
                    </a:lnTo>
                    <a:lnTo>
                      <a:pt x="383" y="399"/>
                    </a:lnTo>
                    <a:lnTo>
                      <a:pt x="383" y="304"/>
                    </a:lnTo>
                    <a:lnTo>
                      <a:pt x="383" y="380"/>
                    </a:lnTo>
                    <a:lnTo>
                      <a:pt x="383" y="380"/>
                    </a:lnTo>
                    <a:lnTo>
                      <a:pt x="383" y="323"/>
                    </a:lnTo>
                    <a:lnTo>
                      <a:pt x="383" y="399"/>
                    </a:lnTo>
                    <a:lnTo>
                      <a:pt x="383" y="323"/>
                    </a:lnTo>
                    <a:lnTo>
                      <a:pt x="383" y="399"/>
                    </a:lnTo>
                    <a:lnTo>
                      <a:pt x="384" y="342"/>
                    </a:lnTo>
                    <a:lnTo>
                      <a:pt x="384" y="399"/>
                    </a:lnTo>
                    <a:lnTo>
                      <a:pt x="384" y="342"/>
                    </a:lnTo>
                    <a:lnTo>
                      <a:pt x="384" y="380"/>
                    </a:lnTo>
                    <a:lnTo>
                      <a:pt x="384" y="380"/>
                    </a:lnTo>
                    <a:lnTo>
                      <a:pt x="384" y="342"/>
                    </a:lnTo>
                    <a:lnTo>
                      <a:pt x="384" y="399"/>
                    </a:lnTo>
                    <a:lnTo>
                      <a:pt x="384" y="323"/>
                    </a:lnTo>
                    <a:lnTo>
                      <a:pt x="385" y="380"/>
                    </a:lnTo>
                    <a:lnTo>
                      <a:pt x="385" y="360"/>
                    </a:lnTo>
                    <a:lnTo>
                      <a:pt x="385" y="399"/>
                    </a:lnTo>
                    <a:lnTo>
                      <a:pt x="385" y="342"/>
                    </a:lnTo>
                    <a:lnTo>
                      <a:pt x="385" y="399"/>
                    </a:lnTo>
                    <a:lnTo>
                      <a:pt x="385" y="360"/>
                    </a:lnTo>
                    <a:lnTo>
                      <a:pt x="385" y="380"/>
                    </a:lnTo>
                    <a:lnTo>
                      <a:pt x="386" y="360"/>
                    </a:lnTo>
                    <a:lnTo>
                      <a:pt x="386" y="360"/>
                    </a:lnTo>
                    <a:lnTo>
                      <a:pt x="386" y="380"/>
                    </a:lnTo>
                    <a:lnTo>
                      <a:pt x="386" y="360"/>
                    </a:lnTo>
                    <a:lnTo>
                      <a:pt x="386" y="380"/>
                    </a:lnTo>
                    <a:lnTo>
                      <a:pt x="386" y="380"/>
                    </a:lnTo>
                    <a:lnTo>
                      <a:pt x="386" y="342"/>
                    </a:lnTo>
                    <a:lnTo>
                      <a:pt x="387" y="380"/>
                    </a:lnTo>
                    <a:lnTo>
                      <a:pt x="387" y="323"/>
                    </a:lnTo>
                    <a:lnTo>
                      <a:pt x="387" y="399"/>
                    </a:lnTo>
                    <a:lnTo>
                      <a:pt x="387" y="380"/>
                    </a:lnTo>
                    <a:lnTo>
                      <a:pt x="387" y="380"/>
                    </a:lnTo>
                    <a:lnTo>
                      <a:pt x="387" y="380"/>
                    </a:lnTo>
                    <a:lnTo>
                      <a:pt x="387" y="360"/>
                    </a:lnTo>
                    <a:lnTo>
                      <a:pt x="387" y="399"/>
                    </a:lnTo>
                    <a:lnTo>
                      <a:pt x="387" y="342"/>
                    </a:lnTo>
                    <a:lnTo>
                      <a:pt x="387" y="360"/>
                    </a:lnTo>
                    <a:lnTo>
                      <a:pt x="387" y="323"/>
                    </a:lnTo>
                    <a:lnTo>
                      <a:pt x="388" y="399"/>
                    </a:lnTo>
                    <a:lnTo>
                      <a:pt x="388" y="380"/>
                    </a:lnTo>
                    <a:lnTo>
                      <a:pt x="388" y="380"/>
                    </a:lnTo>
                    <a:lnTo>
                      <a:pt x="388" y="380"/>
                    </a:lnTo>
                    <a:lnTo>
                      <a:pt x="388" y="342"/>
                    </a:lnTo>
                    <a:lnTo>
                      <a:pt x="388" y="342"/>
                    </a:lnTo>
                    <a:lnTo>
                      <a:pt x="388" y="323"/>
                    </a:lnTo>
                    <a:lnTo>
                      <a:pt x="389" y="418"/>
                    </a:lnTo>
                    <a:lnTo>
                      <a:pt x="389" y="342"/>
                    </a:lnTo>
                    <a:lnTo>
                      <a:pt x="389" y="380"/>
                    </a:lnTo>
                    <a:lnTo>
                      <a:pt x="389" y="418"/>
                    </a:lnTo>
                    <a:lnTo>
                      <a:pt x="389" y="360"/>
                    </a:lnTo>
                    <a:lnTo>
                      <a:pt x="389" y="399"/>
                    </a:lnTo>
                    <a:lnTo>
                      <a:pt x="389" y="323"/>
                    </a:lnTo>
                    <a:lnTo>
                      <a:pt x="390" y="342"/>
                    </a:lnTo>
                    <a:lnTo>
                      <a:pt x="390" y="323"/>
                    </a:lnTo>
                    <a:lnTo>
                      <a:pt x="390" y="418"/>
                    </a:lnTo>
                    <a:lnTo>
                      <a:pt x="390" y="380"/>
                    </a:lnTo>
                    <a:lnTo>
                      <a:pt x="390" y="342"/>
                    </a:lnTo>
                    <a:lnTo>
                      <a:pt x="390" y="418"/>
                    </a:lnTo>
                    <a:lnTo>
                      <a:pt x="390" y="323"/>
                    </a:lnTo>
                    <a:lnTo>
                      <a:pt x="390" y="380"/>
                    </a:lnTo>
                    <a:lnTo>
                      <a:pt x="390" y="342"/>
                    </a:lnTo>
                    <a:lnTo>
                      <a:pt x="390" y="342"/>
                    </a:lnTo>
                    <a:lnTo>
                      <a:pt x="390" y="418"/>
                    </a:lnTo>
                    <a:lnTo>
                      <a:pt x="391" y="360"/>
                    </a:lnTo>
                    <a:lnTo>
                      <a:pt x="391" y="418"/>
                    </a:lnTo>
                    <a:lnTo>
                      <a:pt x="391" y="323"/>
                    </a:lnTo>
                    <a:lnTo>
                      <a:pt x="391" y="399"/>
                    </a:lnTo>
                    <a:lnTo>
                      <a:pt x="391" y="342"/>
                    </a:lnTo>
                    <a:lnTo>
                      <a:pt x="391" y="380"/>
                    </a:lnTo>
                    <a:lnTo>
                      <a:pt x="391" y="399"/>
                    </a:lnTo>
                    <a:lnTo>
                      <a:pt x="392" y="323"/>
                    </a:lnTo>
                    <a:lnTo>
                      <a:pt x="392" y="380"/>
                    </a:lnTo>
                    <a:lnTo>
                      <a:pt x="392" y="342"/>
                    </a:lnTo>
                    <a:lnTo>
                      <a:pt x="392" y="360"/>
                    </a:lnTo>
                    <a:lnTo>
                      <a:pt x="392" y="323"/>
                    </a:lnTo>
                    <a:lnTo>
                      <a:pt x="392" y="399"/>
                    </a:lnTo>
                    <a:lnTo>
                      <a:pt x="392" y="360"/>
                    </a:lnTo>
                    <a:lnTo>
                      <a:pt x="393" y="342"/>
                    </a:lnTo>
                    <a:lnTo>
                      <a:pt x="393" y="360"/>
                    </a:lnTo>
                    <a:lnTo>
                      <a:pt x="393" y="323"/>
                    </a:lnTo>
                    <a:lnTo>
                      <a:pt x="393" y="360"/>
                    </a:lnTo>
                    <a:lnTo>
                      <a:pt x="393" y="323"/>
                    </a:lnTo>
                    <a:lnTo>
                      <a:pt x="393" y="399"/>
                    </a:lnTo>
                    <a:lnTo>
                      <a:pt x="393" y="360"/>
                    </a:lnTo>
                    <a:lnTo>
                      <a:pt x="393" y="380"/>
                    </a:lnTo>
                    <a:lnTo>
                      <a:pt x="394" y="380"/>
                    </a:lnTo>
                    <a:lnTo>
                      <a:pt x="394" y="360"/>
                    </a:lnTo>
                    <a:lnTo>
                      <a:pt x="394" y="399"/>
                    </a:lnTo>
                    <a:lnTo>
                      <a:pt x="394" y="342"/>
                    </a:lnTo>
                    <a:lnTo>
                      <a:pt x="394" y="380"/>
                    </a:lnTo>
                    <a:lnTo>
                      <a:pt x="394" y="360"/>
                    </a:lnTo>
                    <a:lnTo>
                      <a:pt x="394" y="380"/>
                    </a:lnTo>
                    <a:lnTo>
                      <a:pt x="394" y="342"/>
                    </a:lnTo>
                    <a:lnTo>
                      <a:pt x="394" y="304"/>
                    </a:lnTo>
                    <a:lnTo>
                      <a:pt x="394" y="399"/>
                    </a:lnTo>
                    <a:lnTo>
                      <a:pt x="395" y="323"/>
                    </a:lnTo>
                    <a:lnTo>
                      <a:pt x="395" y="380"/>
                    </a:lnTo>
                    <a:lnTo>
                      <a:pt x="395" y="323"/>
                    </a:lnTo>
                    <a:lnTo>
                      <a:pt x="395" y="418"/>
                    </a:lnTo>
                    <a:lnTo>
                      <a:pt x="395" y="323"/>
                    </a:lnTo>
                    <a:lnTo>
                      <a:pt x="395" y="418"/>
                    </a:lnTo>
                    <a:lnTo>
                      <a:pt x="395" y="360"/>
                    </a:lnTo>
                    <a:lnTo>
                      <a:pt x="395" y="360"/>
                    </a:lnTo>
                    <a:lnTo>
                      <a:pt x="396" y="399"/>
                    </a:lnTo>
                    <a:lnTo>
                      <a:pt x="396" y="342"/>
                    </a:lnTo>
                    <a:lnTo>
                      <a:pt x="396" y="418"/>
                    </a:lnTo>
                    <a:lnTo>
                      <a:pt x="396" y="323"/>
                    </a:lnTo>
                    <a:lnTo>
                      <a:pt x="396" y="360"/>
                    </a:lnTo>
                    <a:lnTo>
                      <a:pt x="396" y="323"/>
                    </a:lnTo>
                    <a:lnTo>
                      <a:pt x="396" y="418"/>
                    </a:lnTo>
                    <a:lnTo>
                      <a:pt x="397" y="399"/>
                    </a:lnTo>
                    <a:lnTo>
                      <a:pt x="397" y="342"/>
                    </a:lnTo>
                    <a:lnTo>
                      <a:pt x="397" y="399"/>
                    </a:lnTo>
                    <a:lnTo>
                      <a:pt x="397" y="360"/>
                    </a:lnTo>
                    <a:lnTo>
                      <a:pt x="397" y="418"/>
                    </a:lnTo>
                    <a:lnTo>
                      <a:pt x="397" y="342"/>
                    </a:lnTo>
                    <a:lnTo>
                      <a:pt x="397" y="418"/>
                    </a:lnTo>
                    <a:lnTo>
                      <a:pt x="398" y="360"/>
                    </a:lnTo>
                    <a:lnTo>
                      <a:pt x="398" y="342"/>
                    </a:lnTo>
                    <a:lnTo>
                      <a:pt x="398" y="380"/>
                    </a:lnTo>
                    <a:lnTo>
                      <a:pt x="398" y="360"/>
                    </a:lnTo>
                    <a:lnTo>
                      <a:pt x="398" y="418"/>
                    </a:lnTo>
                    <a:lnTo>
                      <a:pt x="398" y="342"/>
                    </a:lnTo>
                    <a:lnTo>
                      <a:pt x="398" y="399"/>
                    </a:lnTo>
                    <a:lnTo>
                      <a:pt x="398" y="323"/>
                    </a:lnTo>
                    <a:lnTo>
                      <a:pt x="398" y="399"/>
                    </a:lnTo>
                    <a:lnTo>
                      <a:pt x="398" y="399"/>
                    </a:lnTo>
                    <a:lnTo>
                      <a:pt x="398" y="380"/>
                    </a:lnTo>
                    <a:lnTo>
                      <a:pt x="399" y="380"/>
                    </a:lnTo>
                    <a:lnTo>
                      <a:pt x="399" y="323"/>
                    </a:lnTo>
                    <a:lnTo>
                      <a:pt x="399" y="380"/>
                    </a:lnTo>
                    <a:lnTo>
                      <a:pt x="399" y="360"/>
                    </a:lnTo>
                    <a:lnTo>
                      <a:pt x="399" y="418"/>
                    </a:lnTo>
                    <a:lnTo>
                      <a:pt x="399" y="380"/>
                    </a:lnTo>
                    <a:lnTo>
                      <a:pt x="399" y="380"/>
                    </a:lnTo>
                    <a:lnTo>
                      <a:pt x="400" y="399"/>
                    </a:lnTo>
                    <a:lnTo>
                      <a:pt x="400" y="342"/>
                    </a:lnTo>
                    <a:lnTo>
                      <a:pt x="400" y="418"/>
                    </a:lnTo>
                    <a:lnTo>
                      <a:pt x="400" y="323"/>
                    </a:lnTo>
                    <a:lnTo>
                      <a:pt x="400" y="399"/>
                    </a:lnTo>
                    <a:lnTo>
                      <a:pt x="400" y="342"/>
                    </a:lnTo>
                    <a:lnTo>
                      <a:pt x="400" y="399"/>
                    </a:lnTo>
                    <a:lnTo>
                      <a:pt x="401" y="360"/>
                    </a:lnTo>
                    <a:lnTo>
                      <a:pt x="401" y="342"/>
                    </a:lnTo>
                    <a:lnTo>
                      <a:pt x="401" y="360"/>
                    </a:lnTo>
                    <a:lnTo>
                      <a:pt x="401" y="323"/>
                    </a:lnTo>
                    <a:lnTo>
                      <a:pt x="401" y="399"/>
                    </a:lnTo>
                    <a:lnTo>
                      <a:pt x="401" y="323"/>
                    </a:lnTo>
                    <a:lnTo>
                      <a:pt x="401" y="380"/>
                    </a:lnTo>
                    <a:lnTo>
                      <a:pt x="402" y="342"/>
                    </a:lnTo>
                    <a:lnTo>
                      <a:pt x="402" y="380"/>
                    </a:lnTo>
                    <a:lnTo>
                      <a:pt x="402" y="323"/>
                    </a:lnTo>
                    <a:lnTo>
                      <a:pt x="402" y="323"/>
                    </a:lnTo>
                    <a:lnTo>
                      <a:pt x="402" y="360"/>
                    </a:lnTo>
                    <a:lnTo>
                      <a:pt x="402" y="304"/>
                    </a:lnTo>
                    <a:lnTo>
                      <a:pt x="402" y="399"/>
                    </a:lnTo>
                    <a:lnTo>
                      <a:pt x="402" y="323"/>
                    </a:lnTo>
                    <a:lnTo>
                      <a:pt x="402" y="360"/>
                    </a:lnTo>
                    <a:lnTo>
                      <a:pt x="402" y="380"/>
                    </a:lnTo>
                    <a:lnTo>
                      <a:pt x="402" y="360"/>
                    </a:lnTo>
                    <a:lnTo>
                      <a:pt x="403" y="380"/>
                    </a:lnTo>
                    <a:lnTo>
                      <a:pt x="403" y="360"/>
                    </a:lnTo>
                    <a:lnTo>
                      <a:pt x="403" y="380"/>
                    </a:lnTo>
                    <a:lnTo>
                      <a:pt x="403" y="342"/>
                    </a:lnTo>
                    <a:lnTo>
                      <a:pt x="403" y="360"/>
                    </a:lnTo>
                    <a:lnTo>
                      <a:pt x="403" y="342"/>
                    </a:lnTo>
                    <a:lnTo>
                      <a:pt x="403" y="399"/>
                    </a:lnTo>
                    <a:lnTo>
                      <a:pt x="404" y="360"/>
                    </a:lnTo>
                    <a:lnTo>
                      <a:pt x="404" y="360"/>
                    </a:lnTo>
                    <a:lnTo>
                      <a:pt x="404" y="360"/>
                    </a:lnTo>
                    <a:lnTo>
                      <a:pt x="404" y="323"/>
                    </a:lnTo>
                    <a:lnTo>
                      <a:pt x="404" y="342"/>
                    </a:lnTo>
                    <a:lnTo>
                      <a:pt x="404" y="285"/>
                    </a:lnTo>
                    <a:lnTo>
                      <a:pt x="404" y="360"/>
                    </a:lnTo>
                    <a:lnTo>
                      <a:pt x="404" y="360"/>
                    </a:lnTo>
                    <a:lnTo>
                      <a:pt x="405" y="380"/>
                    </a:lnTo>
                    <a:lnTo>
                      <a:pt x="405" y="380"/>
                    </a:lnTo>
                    <a:lnTo>
                      <a:pt x="405" y="380"/>
                    </a:lnTo>
                    <a:lnTo>
                      <a:pt x="405" y="380"/>
                    </a:lnTo>
                    <a:lnTo>
                      <a:pt x="405" y="304"/>
                    </a:lnTo>
                    <a:lnTo>
                      <a:pt x="405" y="360"/>
                    </a:lnTo>
                    <a:lnTo>
                      <a:pt x="405" y="380"/>
                    </a:lnTo>
                    <a:lnTo>
                      <a:pt x="406" y="360"/>
                    </a:lnTo>
                    <a:lnTo>
                      <a:pt x="406" y="360"/>
                    </a:lnTo>
                    <a:lnTo>
                      <a:pt x="406" y="380"/>
                    </a:lnTo>
                    <a:lnTo>
                      <a:pt x="406" y="380"/>
                    </a:lnTo>
                    <a:lnTo>
                      <a:pt x="406" y="323"/>
                    </a:lnTo>
                    <a:lnTo>
                      <a:pt x="406" y="380"/>
                    </a:lnTo>
                    <a:lnTo>
                      <a:pt x="406" y="304"/>
                    </a:lnTo>
                    <a:lnTo>
                      <a:pt x="406" y="380"/>
                    </a:lnTo>
                    <a:lnTo>
                      <a:pt x="406" y="342"/>
                    </a:lnTo>
                    <a:lnTo>
                      <a:pt x="406" y="342"/>
                    </a:lnTo>
                    <a:lnTo>
                      <a:pt x="406" y="380"/>
                    </a:lnTo>
                    <a:lnTo>
                      <a:pt x="407" y="342"/>
                    </a:lnTo>
                    <a:lnTo>
                      <a:pt x="407" y="380"/>
                    </a:lnTo>
                    <a:lnTo>
                      <a:pt x="407" y="342"/>
                    </a:lnTo>
                    <a:lnTo>
                      <a:pt x="407" y="399"/>
                    </a:lnTo>
                    <a:lnTo>
                      <a:pt x="407" y="323"/>
                    </a:lnTo>
                    <a:lnTo>
                      <a:pt x="407" y="380"/>
                    </a:lnTo>
                    <a:lnTo>
                      <a:pt x="407" y="360"/>
                    </a:lnTo>
                    <a:lnTo>
                      <a:pt x="408" y="380"/>
                    </a:lnTo>
                    <a:lnTo>
                      <a:pt x="408" y="380"/>
                    </a:lnTo>
                    <a:lnTo>
                      <a:pt x="408" y="360"/>
                    </a:lnTo>
                    <a:lnTo>
                      <a:pt x="408" y="418"/>
                    </a:lnTo>
                    <a:lnTo>
                      <a:pt x="408" y="342"/>
                    </a:lnTo>
                    <a:lnTo>
                      <a:pt x="408" y="380"/>
                    </a:lnTo>
                    <a:lnTo>
                      <a:pt x="408" y="323"/>
                    </a:lnTo>
                    <a:lnTo>
                      <a:pt x="409" y="418"/>
                    </a:lnTo>
                    <a:lnTo>
                      <a:pt x="409" y="342"/>
                    </a:lnTo>
                    <a:lnTo>
                      <a:pt x="409" y="399"/>
                    </a:lnTo>
                    <a:lnTo>
                      <a:pt x="409" y="399"/>
                    </a:lnTo>
                    <a:lnTo>
                      <a:pt x="409" y="418"/>
                    </a:lnTo>
                    <a:lnTo>
                      <a:pt x="409" y="418"/>
                    </a:lnTo>
                    <a:lnTo>
                      <a:pt x="409" y="342"/>
                    </a:lnTo>
                    <a:lnTo>
                      <a:pt x="410" y="380"/>
                    </a:lnTo>
                    <a:lnTo>
                      <a:pt x="410" y="360"/>
                    </a:lnTo>
                    <a:lnTo>
                      <a:pt x="410" y="380"/>
                    </a:lnTo>
                    <a:lnTo>
                      <a:pt x="410" y="380"/>
                    </a:lnTo>
                    <a:lnTo>
                      <a:pt x="410" y="342"/>
                    </a:lnTo>
                    <a:lnTo>
                      <a:pt x="410" y="399"/>
                    </a:lnTo>
                    <a:lnTo>
                      <a:pt x="410" y="342"/>
                    </a:lnTo>
                    <a:lnTo>
                      <a:pt x="410" y="360"/>
                    </a:lnTo>
                    <a:lnTo>
                      <a:pt x="410" y="360"/>
                    </a:lnTo>
                    <a:lnTo>
                      <a:pt x="410" y="342"/>
                    </a:lnTo>
                    <a:lnTo>
                      <a:pt x="410" y="399"/>
                    </a:lnTo>
                    <a:lnTo>
                      <a:pt x="411" y="342"/>
                    </a:lnTo>
                    <a:lnTo>
                      <a:pt x="411" y="399"/>
                    </a:lnTo>
                    <a:lnTo>
                      <a:pt x="411" y="380"/>
                    </a:lnTo>
                    <a:lnTo>
                      <a:pt x="411" y="399"/>
                    </a:lnTo>
                    <a:lnTo>
                      <a:pt x="411" y="323"/>
                    </a:lnTo>
                    <a:lnTo>
                      <a:pt x="411" y="323"/>
                    </a:lnTo>
                    <a:lnTo>
                      <a:pt x="411" y="360"/>
                    </a:lnTo>
                    <a:lnTo>
                      <a:pt x="412" y="399"/>
                    </a:lnTo>
                    <a:lnTo>
                      <a:pt x="412" y="380"/>
                    </a:lnTo>
                    <a:lnTo>
                      <a:pt x="412" y="380"/>
                    </a:lnTo>
                    <a:lnTo>
                      <a:pt x="412" y="399"/>
                    </a:lnTo>
                    <a:lnTo>
                      <a:pt x="412" y="360"/>
                    </a:lnTo>
                    <a:lnTo>
                      <a:pt x="412" y="418"/>
                    </a:lnTo>
                    <a:lnTo>
                      <a:pt x="412" y="342"/>
                    </a:lnTo>
                    <a:lnTo>
                      <a:pt x="413" y="380"/>
                    </a:lnTo>
                    <a:lnTo>
                      <a:pt x="413" y="360"/>
                    </a:lnTo>
                    <a:lnTo>
                      <a:pt x="413" y="399"/>
                    </a:lnTo>
                    <a:lnTo>
                      <a:pt x="413" y="399"/>
                    </a:lnTo>
                    <a:lnTo>
                      <a:pt x="413" y="342"/>
                    </a:lnTo>
                    <a:lnTo>
                      <a:pt x="413" y="380"/>
                    </a:lnTo>
                    <a:lnTo>
                      <a:pt x="413" y="342"/>
                    </a:lnTo>
                    <a:lnTo>
                      <a:pt x="413" y="380"/>
                    </a:lnTo>
                    <a:lnTo>
                      <a:pt x="414" y="342"/>
                    </a:lnTo>
                    <a:lnTo>
                      <a:pt x="414" y="380"/>
                    </a:lnTo>
                    <a:lnTo>
                      <a:pt x="414" y="360"/>
                    </a:lnTo>
                    <a:lnTo>
                      <a:pt x="414" y="380"/>
                    </a:lnTo>
                    <a:lnTo>
                      <a:pt x="414" y="360"/>
                    </a:lnTo>
                    <a:lnTo>
                      <a:pt x="414" y="304"/>
                    </a:lnTo>
                    <a:lnTo>
                      <a:pt x="414" y="418"/>
                    </a:lnTo>
                    <a:lnTo>
                      <a:pt x="414" y="342"/>
                    </a:lnTo>
                    <a:lnTo>
                      <a:pt x="414" y="399"/>
                    </a:lnTo>
                    <a:lnTo>
                      <a:pt x="414" y="323"/>
                    </a:lnTo>
                    <a:lnTo>
                      <a:pt x="415" y="323"/>
                    </a:lnTo>
                    <a:lnTo>
                      <a:pt x="415" y="342"/>
                    </a:lnTo>
                    <a:lnTo>
                      <a:pt x="415" y="380"/>
                    </a:lnTo>
                    <a:lnTo>
                      <a:pt x="415" y="360"/>
                    </a:lnTo>
                    <a:lnTo>
                      <a:pt x="415" y="285"/>
                    </a:lnTo>
                    <a:lnTo>
                      <a:pt x="415" y="360"/>
                    </a:lnTo>
                    <a:lnTo>
                      <a:pt x="415" y="323"/>
                    </a:lnTo>
                    <a:lnTo>
                      <a:pt x="415" y="360"/>
                    </a:lnTo>
                    <a:lnTo>
                      <a:pt x="416" y="304"/>
                    </a:lnTo>
                    <a:lnTo>
                      <a:pt x="416" y="380"/>
                    </a:lnTo>
                    <a:lnTo>
                      <a:pt x="416" y="342"/>
                    </a:lnTo>
                    <a:lnTo>
                      <a:pt x="416" y="380"/>
                    </a:lnTo>
                    <a:lnTo>
                      <a:pt x="416" y="342"/>
                    </a:lnTo>
                    <a:lnTo>
                      <a:pt x="416" y="399"/>
                    </a:lnTo>
                    <a:lnTo>
                      <a:pt x="416" y="418"/>
                    </a:lnTo>
                    <a:lnTo>
                      <a:pt x="417" y="360"/>
                    </a:lnTo>
                    <a:lnTo>
                      <a:pt x="417" y="399"/>
                    </a:lnTo>
                    <a:lnTo>
                      <a:pt x="417" y="342"/>
                    </a:lnTo>
                    <a:lnTo>
                      <a:pt x="417" y="399"/>
                    </a:lnTo>
                    <a:lnTo>
                      <a:pt x="417" y="323"/>
                    </a:lnTo>
                    <a:lnTo>
                      <a:pt x="417" y="399"/>
                    </a:lnTo>
                    <a:lnTo>
                      <a:pt x="417" y="323"/>
                    </a:lnTo>
                    <a:lnTo>
                      <a:pt x="418" y="399"/>
                    </a:lnTo>
                    <a:lnTo>
                      <a:pt x="418" y="342"/>
                    </a:lnTo>
                    <a:lnTo>
                      <a:pt x="418" y="380"/>
                    </a:lnTo>
                    <a:lnTo>
                      <a:pt x="418" y="342"/>
                    </a:lnTo>
                    <a:lnTo>
                      <a:pt x="418" y="360"/>
                    </a:lnTo>
                    <a:lnTo>
                      <a:pt x="418" y="380"/>
                    </a:lnTo>
                    <a:lnTo>
                      <a:pt x="418" y="342"/>
                    </a:lnTo>
                    <a:lnTo>
                      <a:pt x="418" y="399"/>
                    </a:lnTo>
                    <a:lnTo>
                      <a:pt x="418" y="323"/>
                    </a:lnTo>
                    <a:lnTo>
                      <a:pt x="418" y="399"/>
                    </a:lnTo>
                    <a:lnTo>
                      <a:pt x="418" y="360"/>
                    </a:lnTo>
                    <a:lnTo>
                      <a:pt x="419" y="437"/>
                    </a:lnTo>
                    <a:lnTo>
                      <a:pt x="419" y="418"/>
                    </a:lnTo>
                    <a:lnTo>
                      <a:pt x="419" y="360"/>
                    </a:lnTo>
                    <a:lnTo>
                      <a:pt x="419" y="418"/>
                    </a:lnTo>
                    <a:lnTo>
                      <a:pt x="419" y="342"/>
                    </a:lnTo>
                    <a:lnTo>
                      <a:pt x="419" y="399"/>
                    </a:lnTo>
                    <a:lnTo>
                      <a:pt x="419" y="380"/>
                    </a:lnTo>
                    <a:lnTo>
                      <a:pt x="420" y="418"/>
                    </a:lnTo>
                    <a:lnTo>
                      <a:pt x="420" y="380"/>
                    </a:lnTo>
                    <a:lnTo>
                      <a:pt x="420" y="342"/>
                    </a:lnTo>
                    <a:lnTo>
                      <a:pt x="420" y="399"/>
                    </a:lnTo>
                    <a:lnTo>
                      <a:pt x="420" y="342"/>
                    </a:lnTo>
                    <a:lnTo>
                      <a:pt x="420" y="399"/>
                    </a:lnTo>
                    <a:lnTo>
                      <a:pt x="420" y="323"/>
                    </a:lnTo>
                    <a:lnTo>
                      <a:pt x="421" y="380"/>
                    </a:lnTo>
                    <a:lnTo>
                      <a:pt x="421" y="360"/>
                    </a:lnTo>
                    <a:lnTo>
                      <a:pt x="421" y="418"/>
                    </a:lnTo>
                    <a:lnTo>
                      <a:pt x="421" y="418"/>
                    </a:lnTo>
                    <a:lnTo>
                      <a:pt x="421" y="360"/>
                    </a:lnTo>
                    <a:lnTo>
                      <a:pt x="421" y="399"/>
                    </a:lnTo>
                    <a:lnTo>
                      <a:pt x="421" y="323"/>
                    </a:lnTo>
                    <a:lnTo>
                      <a:pt x="422" y="380"/>
                    </a:lnTo>
                    <a:lnTo>
                      <a:pt x="422" y="342"/>
                    </a:lnTo>
                    <a:lnTo>
                      <a:pt x="422" y="418"/>
                    </a:lnTo>
                    <a:lnTo>
                      <a:pt x="422" y="380"/>
                    </a:lnTo>
                    <a:lnTo>
                      <a:pt x="422" y="342"/>
                    </a:lnTo>
                    <a:lnTo>
                      <a:pt x="422" y="399"/>
                    </a:lnTo>
                    <a:lnTo>
                      <a:pt x="422" y="323"/>
                    </a:lnTo>
                    <a:lnTo>
                      <a:pt x="422" y="399"/>
                    </a:lnTo>
                    <a:lnTo>
                      <a:pt x="422" y="360"/>
                    </a:lnTo>
                    <a:lnTo>
                      <a:pt x="422" y="380"/>
                    </a:lnTo>
                    <a:lnTo>
                      <a:pt x="422" y="360"/>
                    </a:lnTo>
                    <a:lnTo>
                      <a:pt x="423" y="323"/>
                    </a:lnTo>
                    <a:lnTo>
                      <a:pt x="423" y="418"/>
                    </a:lnTo>
                    <a:lnTo>
                      <a:pt x="423" y="342"/>
                    </a:lnTo>
                    <a:lnTo>
                      <a:pt x="423" y="399"/>
                    </a:lnTo>
                    <a:lnTo>
                      <a:pt x="423" y="380"/>
                    </a:lnTo>
                    <a:lnTo>
                      <a:pt x="423" y="323"/>
                    </a:lnTo>
                    <a:lnTo>
                      <a:pt x="423" y="342"/>
                    </a:lnTo>
                    <a:lnTo>
                      <a:pt x="424" y="342"/>
                    </a:lnTo>
                    <a:lnTo>
                      <a:pt x="424" y="360"/>
                    </a:lnTo>
                    <a:lnTo>
                      <a:pt x="424" y="360"/>
                    </a:lnTo>
                    <a:lnTo>
                      <a:pt x="424" y="323"/>
                    </a:lnTo>
                    <a:lnTo>
                      <a:pt x="424" y="323"/>
                    </a:lnTo>
                    <a:lnTo>
                      <a:pt x="424" y="399"/>
                    </a:lnTo>
                    <a:lnTo>
                      <a:pt x="424" y="399"/>
                    </a:lnTo>
                    <a:lnTo>
                      <a:pt x="424" y="323"/>
                    </a:lnTo>
                    <a:lnTo>
                      <a:pt x="425" y="360"/>
                    </a:lnTo>
                    <a:lnTo>
                      <a:pt x="425" y="380"/>
                    </a:lnTo>
                    <a:lnTo>
                      <a:pt x="425" y="380"/>
                    </a:lnTo>
                    <a:lnTo>
                      <a:pt x="425" y="342"/>
                    </a:lnTo>
                    <a:lnTo>
                      <a:pt x="425" y="380"/>
                    </a:lnTo>
                    <a:lnTo>
                      <a:pt x="425" y="360"/>
                    </a:lnTo>
                    <a:lnTo>
                      <a:pt x="425" y="323"/>
                    </a:lnTo>
                    <a:lnTo>
                      <a:pt x="426" y="380"/>
                    </a:lnTo>
                    <a:lnTo>
                      <a:pt x="426" y="342"/>
                    </a:lnTo>
                    <a:lnTo>
                      <a:pt x="426" y="380"/>
                    </a:lnTo>
                    <a:lnTo>
                      <a:pt x="426" y="323"/>
                    </a:lnTo>
                    <a:lnTo>
                      <a:pt x="426" y="399"/>
                    </a:lnTo>
                    <a:lnTo>
                      <a:pt x="426" y="399"/>
                    </a:lnTo>
                    <a:lnTo>
                      <a:pt x="426" y="360"/>
                    </a:lnTo>
                    <a:lnTo>
                      <a:pt x="426" y="380"/>
                    </a:lnTo>
                    <a:lnTo>
                      <a:pt x="426" y="342"/>
                    </a:lnTo>
                    <a:lnTo>
                      <a:pt x="426" y="360"/>
                    </a:lnTo>
                    <a:lnTo>
                      <a:pt x="426" y="342"/>
                    </a:lnTo>
                    <a:lnTo>
                      <a:pt x="427" y="418"/>
                    </a:lnTo>
                    <a:lnTo>
                      <a:pt x="427" y="323"/>
                    </a:lnTo>
                    <a:lnTo>
                      <a:pt x="427" y="360"/>
                    </a:lnTo>
                    <a:lnTo>
                      <a:pt x="427" y="304"/>
                    </a:lnTo>
                    <a:lnTo>
                      <a:pt x="427" y="360"/>
                    </a:lnTo>
                    <a:lnTo>
                      <a:pt x="427" y="399"/>
                    </a:lnTo>
                    <a:lnTo>
                      <a:pt x="427" y="323"/>
                    </a:lnTo>
                    <a:lnTo>
                      <a:pt x="428" y="399"/>
                    </a:lnTo>
                    <a:lnTo>
                      <a:pt x="428" y="342"/>
                    </a:lnTo>
                    <a:lnTo>
                      <a:pt x="428" y="380"/>
                    </a:lnTo>
                    <a:lnTo>
                      <a:pt x="428" y="323"/>
                    </a:lnTo>
                    <a:lnTo>
                      <a:pt x="428" y="380"/>
                    </a:lnTo>
                    <a:lnTo>
                      <a:pt x="428" y="342"/>
                    </a:lnTo>
                    <a:lnTo>
                      <a:pt x="428" y="418"/>
                    </a:lnTo>
                    <a:lnTo>
                      <a:pt x="429" y="399"/>
                    </a:lnTo>
                    <a:lnTo>
                      <a:pt x="429" y="380"/>
                    </a:lnTo>
                    <a:lnTo>
                      <a:pt x="429" y="399"/>
                    </a:lnTo>
                    <a:lnTo>
                      <a:pt x="429" y="380"/>
                    </a:lnTo>
                    <a:lnTo>
                      <a:pt x="429" y="399"/>
                    </a:lnTo>
                    <a:lnTo>
                      <a:pt x="429" y="399"/>
                    </a:lnTo>
                    <a:lnTo>
                      <a:pt x="429" y="418"/>
                    </a:lnTo>
                    <a:lnTo>
                      <a:pt x="430" y="360"/>
                    </a:lnTo>
                    <a:lnTo>
                      <a:pt x="430" y="380"/>
                    </a:lnTo>
                    <a:lnTo>
                      <a:pt x="430" y="360"/>
                    </a:lnTo>
                    <a:lnTo>
                      <a:pt x="430" y="360"/>
                    </a:lnTo>
                    <a:lnTo>
                      <a:pt x="430" y="380"/>
                    </a:lnTo>
                    <a:lnTo>
                      <a:pt x="430" y="380"/>
                    </a:lnTo>
                    <a:lnTo>
                      <a:pt x="430" y="380"/>
                    </a:lnTo>
                    <a:lnTo>
                      <a:pt x="430" y="323"/>
                    </a:lnTo>
                    <a:lnTo>
                      <a:pt x="430" y="418"/>
                    </a:lnTo>
                    <a:lnTo>
                      <a:pt x="430" y="360"/>
                    </a:lnTo>
                    <a:lnTo>
                      <a:pt x="430" y="342"/>
                    </a:lnTo>
                    <a:lnTo>
                      <a:pt x="431" y="360"/>
                    </a:lnTo>
                    <a:lnTo>
                      <a:pt x="431" y="342"/>
                    </a:lnTo>
                    <a:lnTo>
                      <a:pt x="431" y="418"/>
                    </a:lnTo>
                    <a:lnTo>
                      <a:pt x="431" y="380"/>
                    </a:lnTo>
                    <a:lnTo>
                      <a:pt x="431" y="399"/>
                    </a:lnTo>
                    <a:lnTo>
                      <a:pt x="431" y="342"/>
                    </a:lnTo>
                    <a:lnTo>
                      <a:pt x="431" y="399"/>
                    </a:lnTo>
                    <a:lnTo>
                      <a:pt x="432" y="360"/>
                    </a:lnTo>
                    <a:lnTo>
                      <a:pt x="432" y="399"/>
                    </a:lnTo>
                    <a:lnTo>
                      <a:pt x="432" y="323"/>
                    </a:lnTo>
                    <a:lnTo>
                      <a:pt x="432" y="399"/>
                    </a:lnTo>
                    <a:lnTo>
                      <a:pt x="432" y="380"/>
                    </a:lnTo>
                    <a:lnTo>
                      <a:pt x="432" y="342"/>
                    </a:lnTo>
                    <a:lnTo>
                      <a:pt x="432" y="360"/>
                    </a:lnTo>
                    <a:lnTo>
                      <a:pt x="433" y="342"/>
                    </a:lnTo>
                    <a:lnTo>
                      <a:pt x="433" y="380"/>
                    </a:lnTo>
                    <a:lnTo>
                      <a:pt x="433" y="360"/>
                    </a:lnTo>
                    <a:lnTo>
                      <a:pt x="433" y="418"/>
                    </a:lnTo>
                    <a:lnTo>
                      <a:pt x="433" y="342"/>
                    </a:lnTo>
                    <a:lnTo>
                      <a:pt x="433" y="380"/>
                    </a:lnTo>
                    <a:lnTo>
                      <a:pt x="433" y="323"/>
                    </a:lnTo>
                    <a:lnTo>
                      <a:pt x="433" y="360"/>
                    </a:lnTo>
                    <a:lnTo>
                      <a:pt x="434" y="323"/>
                    </a:lnTo>
                    <a:lnTo>
                      <a:pt x="434" y="360"/>
                    </a:lnTo>
                    <a:lnTo>
                      <a:pt x="434" y="380"/>
                    </a:lnTo>
                    <a:lnTo>
                      <a:pt x="434" y="360"/>
                    </a:lnTo>
                    <a:lnTo>
                      <a:pt x="434" y="380"/>
                    </a:lnTo>
                    <a:lnTo>
                      <a:pt x="434" y="342"/>
                    </a:lnTo>
                    <a:lnTo>
                      <a:pt x="434" y="399"/>
                    </a:lnTo>
                    <a:lnTo>
                      <a:pt x="434" y="360"/>
                    </a:lnTo>
                    <a:lnTo>
                      <a:pt x="434" y="418"/>
                    </a:lnTo>
                    <a:lnTo>
                      <a:pt x="434" y="360"/>
                    </a:lnTo>
                    <a:lnTo>
                      <a:pt x="435" y="380"/>
                    </a:lnTo>
                    <a:lnTo>
                      <a:pt x="435" y="418"/>
                    </a:lnTo>
                    <a:lnTo>
                      <a:pt x="435" y="323"/>
                    </a:lnTo>
                    <a:lnTo>
                      <a:pt x="435" y="360"/>
                    </a:lnTo>
                    <a:lnTo>
                      <a:pt x="435" y="380"/>
                    </a:lnTo>
                    <a:lnTo>
                      <a:pt x="435" y="360"/>
                    </a:lnTo>
                    <a:lnTo>
                      <a:pt x="435" y="323"/>
                    </a:lnTo>
                    <a:lnTo>
                      <a:pt x="435" y="380"/>
                    </a:lnTo>
                    <a:lnTo>
                      <a:pt x="436" y="342"/>
                    </a:lnTo>
                    <a:lnTo>
                      <a:pt x="436" y="360"/>
                    </a:lnTo>
                    <a:lnTo>
                      <a:pt x="436" y="342"/>
                    </a:lnTo>
                    <a:lnTo>
                      <a:pt x="436" y="360"/>
                    </a:lnTo>
                    <a:lnTo>
                      <a:pt x="436" y="380"/>
                    </a:lnTo>
                    <a:lnTo>
                      <a:pt x="436" y="342"/>
                    </a:lnTo>
                    <a:lnTo>
                      <a:pt x="436" y="399"/>
                    </a:lnTo>
                    <a:lnTo>
                      <a:pt x="437" y="342"/>
                    </a:lnTo>
                    <a:lnTo>
                      <a:pt x="437" y="380"/>
                    </a:lnTo>
                    <a:lnTo>
                      <a:pt x="437" y="380"/>
                    </a:lnTo>
                    <a:lnTo>
                      <a:pt x="437" y="342"/>
                    </a:lnTo>
                    <a:lnTo>
                      <a:pt x="437" y="360"/>
                    </a:lnTo>
                    <a:lnTo>
                      <a:pt x="437" y="380"/>
                    </a:lnTo>
                    <a:lnTo>
                      <a:pt x="437" y="399"/>
                    </a:lnTo>
                    <a:lnTo>
                      <a:pt x="438" y="304"/>
                    </a:lnTo>
                    <a:lnTo>
                      <a:pt x="438" y="380"/>
                    </a:lnTo>
                    <a:lnTo>
                      <a:pt x="438" y="342"/>
                    </a:lnTo>
                    <a:lnTo>
                      <a:pt x="438" y="380"/>
                    </a:lnTo>
                    <a:lnTo>
                      <a:pt x="438" y="342"/>
                    </a:lnTo>
                    <a:lnTo>
                      <a:pt x="438" y="342"/>
                    </a:lnTo>
                    <a:lnTo>
                      <a:pt x="438" y="418"/>
                    </a:lnTo>
                    <a:lnTo>
                      <a:pt x="438" y="323"/>
                    </a:lnTo>
                    <a:lnTo>
                      <a:pt x="438" y="342"/>
                    </a:lnTo>
                    <a:lnTo>
                      <a:pt x="438" y="304"/>
                    </a:lnTo>
                    <a:lnTo>
                      <a:pt x="438" y="360"/>
                    </a:lnTo>
                    <a:lnTo>
                      <a:pt x="439" y="323"/>
                    </a:lnTo>
                    <a:lnTo>
                      <a:pt x="439" y="360"/>
                    </a:lnTo>
                    <a:lnTo>
                      <a:pt x="439" y="399"/>
                    </a:lnTo>
                    <a:lnTo>
                      <a:pt x="439" y="360"/>
                    </a:lnTo>
                    <a:lnTo>
                      <a:pt x="439" y="380"/>
                    </a:lnTo>
                    <a:lnTo>
                      <a:pt x="439" y="323"/>
                    </a:lnTo>
                    <a:lnTo>
                      <a:pt x="439" y="360"/>
                    </a:lnTo>
                    <a:lnTo>
                      <a:pt x="440" y="342"/>
                    </a:lnTo>
                    <a:lnTo>
                      <a:pt x="440" y="360"/>
                    </a:lnTo>
                    <a:lnTo>
                      <a:pt x="440" y="399"/>
                    </a:lnTo>
                    <a:lnTo>
                      <a:pt x="440" y="323"/>
                    </a:lnTo>
                    <a:lnTo>
                      <a:pt x="440" y="399"/>
                    </a:lnTo>
                    <a:lnTo>
                      <a:pt x="440" y="342"/>
                    </a:lnTo>
                    <a:lnTo>
                      <a:pt x="440" y="418"/>
                    </a:lnTo>
                    <a:lnTo>
                      <a:pt x="441" y="380"/>
                    </a:lnTo>
                    <a:lnTo>
                      <a:pt x="441" y="418"/>
                    </a:lnTo>
                    <a:lnTo>
                      <a:pt x="441" y="380"/>
                    </a:lnTo>
                    <a:lnTo>
                      <a:pt x="441" y="360"/>
                    </a:lnTo>
                    <a:lnTo>
                      <a:pt x="441" y="380"/>
                    </a:lnTo>
                    <a:lnTo>
                      <a:pt x="441" y="360"/>
                    </a:lnTo>
                    <a:lnTo>
                      <a:pt x="441" y="399"/>
                    </a:lnTo>
                    <a:lnTo>
                      <a:pt x="442" y="360"/>
                    </a:lnTo>
                    <a:lnTo>
                      <a:pt x="442" y="360"/>
                    </a:lnTo>
                    <a:lnTo>
                      <a:pt x="442" y="399"/>
                    </a:lnTo>
                    <a:lnTo>
                      <a:pt x="442" y="360"/>
                    </a:lnTo>
                    <a:lnTo>
                      <a:pt x="442" y="380"/>
                    </a:lnTo>
                    <a:lnTo>
                      <a:pt x="442" y="342"/>
                    </a:lnTo>
                    <a:lnTo>
                      <a:pt x="442" y="399"/>
                    </a:lnTo>
                    <a:lnTo>
                      <a:pt x="442" y="342"/>
                    </a:lnTo>
                    <a:lnTo>
                      <a:pt x="442" y="418"/>
                    </a:lnTo>
                    <a:lnTo>
                      <a:pt x="442" y="399"/>
                    </a:lnTo>
                    <a:lnTo>
                      <a:pt x="442" y="418"/>
                    </a:lnTo>
                    <a:lnTo>
                      <a:pt x="443" y="380"/>
                    </a:lnTo>
                    <a:lnTo>
                      <a:pt x="443" y="342"/>
                    </a:lnTo>
                    <a:lnTo>
                      <a:pt x="443" y="399"/>
                    </a:lnTo>
                    <a:lnTo>
                      <a:pt x="443" y="360"/>
                    </a:lnTo>
                    <a:lnTo>
                      <a:pt x="443" y="418"/>
                    </a:lnTo>
                    <a:lnTo>
                      <a:pt x="443" y="323"/>
                    </a:lnTo>
                    <a:lnTo>
                      <a:pt x="443" y="418"/>
                    </a:lnTo>
                    <a:lnTo>
                      <a:pt x="444" y="360"/>
                    </a:lnTo>
                    <a:lnTo>
                      <a:pt x="444" y="399"/>
                    </a:lnTo>
                    <a:lnTo>
                      <a:pt x="444" y="323"/>
                    </a:lnTo>
                    <a:lnTo>
                      <a:pt x="444" y="399"/>
                    </a:lnTo>
                    <a:lnTo>
                      <a:pt x="444" y="380"/>
                    </a:lnTo>
                    <a:lnTo>
                      <a:pt x="444" y="380"/>
                    </a:lnTo>
                    <a:lnTo>
                      <a:pt x="444" y="380"/>
                    </a:lnTo>
                    <a:lnTo>
                      <a:pt x="444" y="380"/>
                    </a:lnTo>
                    <a:lnTo>
                      <a:pt x="445" y="399"/>
                    </a:lnTo>
                    <a:lnTo>
                      <a:pt x="445" y="323"/>
                    </a:lnTo>
                    <a:lnTo>
                      <a:pt x="445" y="399"/>
                    </a:lnTo>
                    <a:lnTo>
                      <a:pt x="445" y="342"/>
                    </a:lnTo>
                    <a:lnTo>
                      <a:pt x="445" y="380"/>
                    </a:lnTo>
                    <a:lnTo>
                      <a:pt x="445" y="360"/>
                    </a:lnTo>
                    <a:lnTo>
                      <a:pt x="445" y="380"/>
                    </a:lnTo>
                    <a:lnTo>
                      <a:pt x="446" y="399"/>
                    </a:lnTo>
                    <a:lnTo>
                      <a:pt x="446" y="323"/>
                    </a:lnTo>
                    <a:lnTo>
                      <a:pt x="446" y="380"/>
                    </a:lnTo>
                    <a:lnTo>
                      <a:pt x="446" y="342"/>
                    </a:lnTo>
                    <a:lnTo>
                      <a:pt x="446" y="399"/>
                    </a:lnTo>
                    <a:lnTo>
                      <a:pt x="446" y="342"/>
                    </a:lnTo>
                    <a:lnTo>
                      <a:pt x="446" y="399"/>
                    </a:lnTo>
                    <a:lnTo>
                      <a:pt x="446" y="323"/>
                    </a:lnTo>
                    <a:lnTo>
                      <a:pt x="446" y="380"/>
                    </a:lnTo>
                    <a:lnTo>
                      <a:pt x="446" y="399"/>
                    </a:lnTo>
                    <a:lnTo>
                      <a:pt x="446" y="380"/>
                    </a:lnTo>
                    <a:lnTo>
                      <a:pt x="447" y="399"/>
                    </a:lnTo>
                    <a:lnTo>
                      <a:pt x="447" y="304"/>
                    </a:lnTo>
                    <a:lnTo>
                      <a:pt x="447" y="399"/>
                    </a:lnTo>
                    <a:lnTo>
                      <a:pt x="447" y="323"/>
                    </a:lnTo>
                    <a:lnTo>
                      <a:pt x="447" y="399"/>
                    </a:lnTo>
                    <a:lnTo>
                      <a:pt x="447" y="342"/>
                    </a:lnTo>
                    <a:lnTo>
                      <a:pt x="447" y="380"/>
                    </a:lnTo>
                    <a:lnTo>
                      <a:pt x="448" y="418"/>
                    </a:lnTo>
                    <a:lnTo>
                      <a:pt x="448" y="360"/>
                    </a:lnTo>
                    <a:lnTo>
                      <a:pt x="448" y="380"/>
                    </a:lnTo>
                    <a:lnTo>
                      <a:pt x="448" y="342"/>
                    </a:lnTo>
                    <a:lnTo>
                      <a:pt x="448" y="399"/>
                    </a:lnTo>
                    <a:lnTo>
                      <a:pt x="448" y="323"/>
                    </a:lnTo>
                    <a:lnTo>
                      <a:pt x="448" y="418"/>
                    </a:lnTo>
                    <a:lnTo>
                      <a:pt x="449" y="342"/>
                    </a:lnTo>
                    <a:lnTo>
                      <a:pt x="449" y="360"/>
                    </a:lnTo>
                    <a:lnTo>
                      <a:pt x="449" y="380"/>
                    </a:lnTo>
                    <a:lnTo>
                      <a:pt x="449" y="342"/>
                    </a:lnTo>
                    <a:lnTo>
                      <a:pt x="449" y="342"/>
                    </a:lnTo>
                    <a:lnTo>
                      <a:pt x="449" y="342"/>
                    </a:lnTo>
                    <a:lnTo>
                      <a:pt x="449" y="399"/>
                    </a:lnTo>
                    <a:lnTo>
                      <a:pt x="450" y="323"/>
                    </a:lnTo>
                    <a:lnTo>
                      <a:pt x="450" y="360"/>
                    </a:lnTo>
                    <a:lnTo>
                      <a:pt x="450" y="342"/>
                    </a:lnTo>
                    <a:lnTo>
                      <a:pt x="450" y="399"/>
                    </a:lnTo>
                    <a:lnTo>
                      <a:pt x="450" y="380"/>
                    </a:lnTo>
                    <a:lnTo>
                      <a:pt x="450" y="380"/>
                    </a:lnTo>
                    <a:lnTo>
                      <a:pt x="450" y="380"/>
                    </a:lnTo>
                    <a:lnTo>
                      <a:pt x="450" y="342"/>
                    </a:lnTo>
                    <a:lnTo>
                      <a:pt x="450" y="380"/>
                    </a:lnTo>
                    <a:lnTo>
                      <a:pt x="450" y="380"/>
                    </a:lnTo>
                    <a:lnTo>
                      <a:pt x="450" y="380"/>
                    </a:lnTo>
                    <a:lnTo>
                      <a:pt x="451" y="380"/>
                    </a:lnTo>
                    <a:lnTo>
                      <a:pt x="451" y="380"/>
                    </a:lnTo>
                    <a:lnTo>
                      <a:pt x="451" y="380"/>
                    </a:lnTo>
                    <a:lnTo>
                      <a:pt x="451" y="342"/>
                    </a:lnTo>
                    <a:lnTo>
                      <a:pt x="451" y="418"/>
                    </a:lnTo>
                    <a:lnTo>
                      <a:pt x="451" y="342"/>
                    </a:lnTo>
                    <a:lnTo>
                      <a:pt x="451" y="380"/>
                    </a:lnTo>
                    <a:lnTo>
                      <a:pt x="452" y="380"/>
                    </a:lnTo>
                    <a:lnTo>
                      <a:pt x="452" y="360"/>
                    </a:lnTo>
                    <a:lnTo>
                      <a:pt x="452" y="399"/>
                    </a:lnTo>
                    <a:lnTo>
                      <a:pt x="452" y="360"/>
                    </a:lnTo>
                    <a:lnTo>
                      <a:pt x="452" y="418"/>
                    </a:lnTo>
                    <a:lnTo>
                      <a:pt x="452" y="380"/>
                    </a:lnTo>
                    <a:lnTo>
                      <a:pt x="452" y="418"/>
                    </a:lnTo>
                    <a:lnTo>
                      <a:pt x="453" y="342"/>
                    </a:lnTo>
                    <a:lnTo>
                      <a:pt x="453" y="399"/>
                    </a:lnTo>
                    <a:lnTo>
                      <a:pt x="453" y="380"/>
                    </a:lnTo>
                    <a:lnTo>
                      <a:pt x="453" y="360"/>
                    </a:lnTo>
                    <a:lnTo>
                      <a:pt x="453" y="437"/>
                    </a:lnTo>
                    <a:lnTo>
                      <a:pt x="453" y="360"/>
                    </a:lnTo>
                    <a:lnTo>
                      <a:pt x="453" y="380"/>
                    </a:lnTo>
                    <a:lnTo>
                      <a:pt x="453" y="360"/>
                    </a:lnTo>
                    <a:lnTo>
                      <a:pt x="453" y="418"/>
                    </a:lnTo>
                    <a:lnTo>
                      <a:pt x="453" y="380"/>
                    </a:lnTo>
                    <a:lnTo>
                      <a:pt x="453" y="342"/>
                    </a:lnTo>
                    <a:lnTo>
                      <a:pt x="454" y="437"/>
                    </a:lnTo>
                    <a:lnTo>
                      <a:pt x="454" y="342"/>
                    </a:lnTo>
                    <a:lnTo>
                      <a:pt x="454" y="399"/>
                    </a:lnTo>
                    <a:lnTo>
                      <a:pt x="454" y="342"/>
                    </a:lnTo>
                    <a:lnTo>
                      <a:pt x="454" y="418"/>
                    </a:lnTo>
                    <a:lnTo>
                      <a:pt x="454" y="342"/>
                    </a:lnTo>
                    <a:lnTo>
                      <a:pt x="454" y="399"/>
                    </a:lnTo>
                    <a:lnTo>
                      <a:pt x="455" y="323"/>
                    </a:lnTo>
                    <a:lnTo>
                      <a:pt x="455" y="399"/>
                    </a:lnTo>
                    <a:lnTo>
                      <a:pt x="455" y="342"/>
                    </a:lnTo>
                    <a:lnTo>
                      <a:pt x="455" y="342"/>
                    </a:lnTo>
                    <a:lnTo>
                      <a:pt x="455" y="418"/>
                    </a:lnTo>
                    <a:lnTo>
                      <a:pt x="455" y="342"/>
                    </a:lnTo>
                    <a:lnTo>
                      <a:pt x="455" y="380"/>
                    </a:lnTo>
                    <a:lnTo>
                      <a:pt x="455" y="360"/>
                    </a:lnTo>
                    <a:lnTo>
                      <a:pt x="456" y="380"/>
                    </a:lnTo>
                    <a:lnTo>
                      <a:pt x="456" y="380"/>
                    </a:lnTo>
                    <a:lnTo>
                      <a:pt x="456" y="399"/>
                    </a:lnTo>
                    <a:lnTo>
                      <a:pt x="456" y="399"/>
                    </a:lnTo>
                    <a:lnTo>
                      <a:pt x="456" y="323"/>
                    </a:lnTo>
                    <a:lnTo>
                      <a:pt x="456" y="399"/>
                    </a:lnTo>
                    <a:lnTo>
                      <a:pt x="456" y="380"/>
                    </a:lnTo>
                    <a:lnTo>
                      <a:pt x="457" y="380"/>
                    </a:lnTo>
                    <a:lnTo>
                      <a:pt x="457" y="360"/>
                    </a:lnTo>
                    <a:lnTo>
                      <a:pt x="457" y="380"/>
                    </a:lnTo>
                    <a:lnTo>
                      <a:pt x="457" y="399"/>
                    </a:lnTo>
                    <a:lnTo>
                      <a:pt x="457" y="360"/>
                    </a:lnTo>
                    <a:lnTo>
                      <a:pt x="457" y="380"/>
                    </a:lnTo>
                    <a:lnTo>
                      <a:pt x="457" y="323"/>
                    </a:lnTo>
                    <a:lnTo>
                      <a:pt x="457" y="380"/>
                    </a:lnTo>
                    <a:lnTo>
                      <a:pt x="457" y="342"/>
                    </a:lnTo>
                    <a:lnTo>
                      <a:pt x="457" y="380"/>
                    </a:lnTo>
                    <a:lnTo>
                      <a:pt x="457" y="360"/>
                    </a:lnTo>
                    <a:lnTo>
                      <a:pt x="458" y="380"/>
                    </a:lnTo>
                    <a:lnTo>
                      <a:pt x="458" y="380"/>
                    </a:lnTo>
                    <a:lnTo>
                      <a:pt x="458" y="360"/>
                    </a:lnTo>
                    <a:lnTo>
                      <a:pt x="458" y="380"/>
                    </a:lnTo>
                    <a:lnTo>
                      <a:pt x="458" y="342"/>
                    </a:lnTo>
                    <a:lnTo>
                      <a:pt x="458" y="342"/>
                    </a:lnTo>
                    <a:lnTo>
                      <a:pt x="458" y="304"/>
                    </a:lnTo>
                    <a:lnTo>
                      <a:pt x="459" y="360"/>
                    </a:lnTo>
                    <a:lnTo>
                      <a:pt x="459" y="304"/>
                    </a:lnTo>
                    <a:lnTo>
                      <a:pt x="459" y="399"/>
                    </a:lnTo>
                    <a:lnTo>
                      <a:pt x="459" y="380"/>
                    </a:lnTo>
                    <a:lnTo>
                      <a:pt x="459" y="342"/>
                    </a:lnTo>
                    <a:lnTo>
                      <a:pt x="459" y="360"/>
                    </a:lnTo>
                    <a:lnTo>
                      <a:pt x="459" y="304"/>
                    </a:lnTo>
                    <a:lnTo>
                      <a:pt x="460" y="380"/>
                    </a:lnTo>
                    <a:lnTo>
                      <a:pt x="460" y="323"/>
                    </a:lnTo>
                    <a:lnTo>
                      <a:pt x="460" y="418"/>
                    </a:lnTo>
                    <a:lnTo>
                      <a:pt x="460" y="380"/>
                    </a:lnTo>
                    <a:lnTo>
                      <a:pt x="460" y="380"/>
                    </a:lnTo>
                    <a:lnTo>
                      <a:pt x="460" y="399"/>
                    </a:lnTo>
                    <a:lnTo>
                      <a:pt x="460" y="360"/>
                    </a:lnTo>
                    <a:lnTo>
                      <a:pt x="461" y="360"/>
                    </a:lnTo>
                    <a:lnTo>
                      <a:pt x="461" y="342"/>
                    </a:lnTo>
                    <a:lnTo>
                      <a:pt x="461" y="399"/>
                    </a:lnTo>
                    <a:lnTo>
                      <a:pt x="461" y="323"/>
                    </a:lnTo>
                    <a:lnTo>
                      <a:pt x="461" y="380"/>
                    </a:lnTo>
                    <a:lnTo>
                      <a:pt x="461" y="399"/>
                    </a:lnTo>
                    <a:lnTo>
                      <a:pt x="461" y="360"/>
                    </a:lnTo>
                    <a:lnTo>
                      <a:pt x="461" y="399"/>
                    </a:lnTo>
                    <a:lnTo>
                      <a:pt x="461" y="323"/>
                    </a:lnTo>
                    <a:lnTo>
                      <a:pt x="461" y="399"/>
                    </a:lnTo>
                    <a:lnTo>
                      <a:pt x="461" y="360"/>
                    </a:lnTo>
                    <a:lnTo>
                      <a:pt x="462" y="380"/>
                    </a:lnTo>
                    <a:lnTo>
                      <a:pt x="462" y="323"/>
                    </a:lnTo>
                    <a:lnTo>
                      <a:pt x="462" y="399"/>
                    </a:lnTo>
                    <a:lnTo>
                      <a:pt x="462" y="380"/>
                    </a:lnTo>
                    <a:lnTo>
                      <a:pt x="462" y="399"/>
                    </a:lnTo>
                    <a:lnTo>
                      <a:pt x="462" y="360"/>
                    </a:lnTo>
                    <a:lnTo>
                      <a:pt x="462" y="380"/>
                    </a:lnTo>
                    <a:lnTo>
                      <a:pt x="463" y="399"/>
                    </a:lnTo>
                    <a:lnTo>
                      <a:pt x="463" y="342"/>
                    </a:lnTo>
                    <a:lnTo>
                      <a:pt x="463" y="399"/>
                    </a:lnTo>
                    <a:lnTo>
                      <a:pt x="463" y="380"/>
                    </a:lnTo>
                    <a:lnTo>
                      <a:pt x="463" y="399"/>
                    </a:lnTo>
                    <a:lnTo>
                      <a:pt x="463" y="360"/>
                    </a:lnTo>
                    <a:lnTo>
                      <a:pt x="463" y="380"/>
                    </a:lnTo>
                    <a:lnTo>
                      <a:pt x="464" y="380"/>
                    </a:lnTo>
                    <a:lnTo>
                      <a:pt x="464" y="323"/>
                    </a:lnTo>
                    <a:lnTo>
                      <a:pt x="464" y="418"/>
                    </a:lnTo>
                    <a:lnTo>
                      <a:pt x="464" y="323"/>
                    </a:lnTo>
                    <a:lnTo>
                      <a:pt x="464" y="342"/>
                    </a:lnTo>
                    <a:lnTo>
                      <a:pt x="464" y="342"/>
                    </a:lnTo>
                    <a:lnTo>
                      <a:pt x="464" y="418"/>
                    </a:lnTo>
                    <a:lnTo>
                      <a:pt x="464" y="399"/>
                    </a:lnTo>
                    <a:lnTo>
                      <a:pt x="465" y="360"/>
                    </a:lnTo>
                    <a:lnTo>
                      <a:pt x="465" y="399"/>
                    </a:lnTo>
                    <a:lnTo>
                      <a:pt x="465" y="360"/>
                    </a:lnTo>
                    <a:lnTo>
                      <a:pt x="465" y="399"/>
                    </a:lnTo>
                    <a:lnTo>
                      <a:pt x="465" y="360"/>
                    </a:lnTo>
                    <a:lnTo>
                      <a:pt x="465" y="399"/>
                    </a:lnTo>
                    <a:lnTo>
                      <a:pt x="465" y="399"/>
                    </a:lnTo>
                    <a:lnTo>
                      <a:pt x="465" y="360"/>
                    </a:lnTo>
                    <a:lnTo>
                      <a:pt x="465" y="399"/>
                    </a:lnTo>
                    <a:lnTo>
                      <a:pt x="465" y="380"/>
                    </a:lnTo>
                    <a:lnTo>
                      <a:pt x="466" y="380"/>
                    </a:lnTo>
                    <a:lnTo>
                      <a:pt x="466" y="323"/>
                    </a:lnTo>
                    <a:lnTo>
                      <a:pt x="466" y="418"/>
                    </a:lnTo>
                    <a:lnTo>
                      <a:pt x="466" y="380"/>
                    </a:lnTo>
                    <a:lnTo>
                      <a:pt x="466" y="399"/>
                    </a:lnTo>
                    <a:lnTo>
                      <a:pt x="466" y="360"/>
                    </a:lnTo>
                    <a:lnTo>
                      <a:pt x="466" y="380"/>
                    </a:lnTo>
                    <a:lnTo>
                      <a:pt x="466" y="360"/>
                    </a:lnTo>
                    <a:lnTo>
                      <a:pt x="467" y="380"/>
                    </a:lnTo>
                    <a:lnTo>
                      <a:pt x="467" y="380"/>
                    </a:lnTo>
                    <a:lnTo>
                      <a:pt x="467" y="342"/>
                    </a:lnTo>
                    <a:lnTo>
                      <a:pt x="467" y="380"/>
                    </a:lnTo>
                    <a:lnTo>
                      <a:pt x="467" y="323"/>
                    </a:lnTo>
                    <a:lnTo>
                      <a:pt x="467" y="360"/>
                    </a:lnTo>
                    <a:lnTo>
                      <a:pt x="467" y="360"/>
                    </a:lnTo>
                    <a:lnTo>
                      <a:pt x="468" y="342"/>
                    </a:lnTo>
                    <a:lnTo>
                      <a:pt x="468" y="323"/>
                    </a:lnTo>
                    <a:lnTo>
                      <a:pt x="468" y="360"/>
                    </a:lnTo>
                    <a:lnTo>
                      <a:pt x="468" y="380"/>
                    </a:lnTo>
                    <a:lnTo>
                      <a:pt x="468" y="342"/>
                    </a:lnTo>
                    <a:lnTo>
                      <a:pt x="468" y="437"/>
                    </a:lnTo>
                    <a:lnTo>
                      <a:pt x="468" y="360"/>
                    </a:lnTo>
                    <a:lnTo>
                      <a:pt x="469" y="399"/>
                    </a:lnTo>
                    <a:lnTo>
                      <a:pt x="469" y="323"/>
                    </a:lnTo>
                    <a:lnTo>
                      <a:pt x="469" y="380"/>
                    </a:lnTo>
                    <a:lnTo>
                      <a:pt x="469" y="360"/>
                    </a:lnTo>
                    <a:lnTo>
                      <a:pt x="469" y="380"/>
                    </a:lnTo>
                    <a:lnTo>
                      <a:pt x="469" y="380"/>
                    </a:lnTo>
                    <a:lnTo>
                      <a:pt x="469" y="342"/>
                    </a:lnTo>
                    <a:lnTo>
                      <a:pt x="469" y="380"/>
                    </a:lnTo>
                    <a:lnTo>
                      <a:pt x="469" y="323"/>
                    </a:lnTo>
                    <a:lnTo>
                      <a:pt x="469" y="399"/>
                    </a:lnTo>
                    <a:lnTo>
                      <a:pt x="469" y="360"/>
                    </a:lnTo>
                    <a:lnTo>
                      <a:pt x="470" y="380"/>
                    </a:lnTo>
                    <a:lnTo>
                      <a:pt x="470" y="418"/>
                    </a:lnTo>
                    <a:lnTo>
                      <a:pt x="470" y="342"/>
                    </a:lnTo>
                    <a:lnTo>
                      <a:pt x="470" y="380"/>
                    </a:lnTo>
                    <a:lnTo>
                      <a:pt x="470" y="323"/>
                    </a:lnTo>
                    <a:lnTo>
                      <a:pt x="470" y="399"/>
                    </a:lnTo>
                    <a:lnTo>
                      <a:pt x="470" y="304"/>
                    </a:lnTo>
                    <a:lnTo>
                      <a:pt x="471" y="342"/>
                    </a:lnTo>
                    <a:lnTo>
                      <a:pt x="471" y="342"/>
                    </a:lnTo>
                    <a:lnTo>
                      <a:pt x="471" y="380"/>
                    </a:lnTo>
                    <a:lnTo>
                      <a:pt x="471" y="380"/>
                    </a:lnTo>
                    <a:lnTo>
                      <a:pt x="471" y="399"/>
                    </a:lnTo>
                    <a:lnTo>
                      <a:pt x="471" y="399"/>
                    </a:lnTo>
                    <a:lnTo>
                      <a:pt x="471" y="380"/>
                    </a:lnTo>
                    <a:lnTo>
                      <a:pt x="472" y="399"/>
                    </a:lnTo>
                    <a:lnTo>
                      <a:pt x="472" y="342"/>
                    </a:lnTo>
                    <a:lnTo>
                      <a:pt x="472" y="418"/>
                    </a:lnTo>
                    <a:lnTo>
                      <a:pt x="472" y="342"/>
                    </a:lnTo>
                    <a:lnTo>
                      <a:pt x="472" y="399"/>
                    </a:lnTo>
                    <a:lnTo>
                      <a:pt x="472" y="360"/>
                    </a:lnTo>
                    <a:lnTo>
                      <a:pt x="472" y="360"/>
                    </a:lnTo>
                    <a:lnTo>
                      <a:pt x="473" y="342"/>
                    </a:lnTo>
                    <a:lnTo>
                      <a:pt x="473" y="360"/>
                    </a:lnTo>
                    <a:lnTo>
                      <a:pt x="473" y="399"/>
                    </a:lnTo>
                    <a:lnTo>
                      <a:pt x="473" y="342"/>
                    </a:lnTo>
                    <a:lnTo>
                      <a:pt x="473" y="399"/>
                    </a:lnTo>
                    <a:lnTo>
                      <a:pt x="473" y="380"/>
                    </a:lnTo>
                    <a:lnTo>
                      <a:pt x="473" y="399"/>
                    </a:lnTo>
                    <a:lnTo>
                      <a:pt x="473" y="380"/>
                    </a:lnTo>
                    <a:lnTo>
                      <a:pt x="473" y="380"/>
                    </a:lnTo>
                    <a:lnTo>
                      <a:pt x="473" y="399"/>
                    </a:lnTo>
                    <a:lnTo>
                      <a:pt x="473" y="380"/>
                    </a:lnTo>
                    <a:lnTo>
                      <a:pt x="474" y="437"/>
                    </a:lnTo>
                    <a:lnTo>
                      <a:pt x="474" y="342"/>
                    </a:lnTo>
                    <a:lnTo>
                      <a:pt x="474" y="399"/>
                    </a:lnTo>
                    <a:lnTo>
                      <a:pt x="474" y="360"/>
                    </a:lnTo>
                    <a:lnTo>
                      <a:pt x="474" y="380"/>
                    </a:lnTo>
                    <a:lnTo>
                      <a:pt x="474" y="360"/>
                    </a:lnTo>
                    <a:lnTo>
                      <a:pt x="474" y="360"/>
                    </a:lnTo>
                    <a:lnTo>
                      <a:pt x="475" y="399"/>
                    </a:lnTo>
                    <a:lnTo>
                      <a:pt x="475" y="360"/>
                    </a:lnTo>
                    <a:lnTo>
                      <a:pt x="475" y="399"/>
                    </a:lnTo>
                    <a:lnTo>
                      <a:pt x="475" y="323"/>
                    </a:lnTo>
                    <a:lnTo>
                      <a:pt x="475" y="399"/>
                    </a:lnTo>
                    <a:lnTo>
                      <a:pt x="475" y="342"/>
                    </a:lnTo>
                    <a:lnTo>
                      <a:pt x="475" y="342"/>
                    </a:lnTo>
                    <a:lnTo>
                      <a:pt x="475" y="380"/>
                    </a:lnTo>
                    <a:lnTo>
                      <a:pt x="476" y="380"/>
                    </a:lnTo>
                    <a:lnTo>
                      <a:pt x="476" y="380"/>
                    </a:lnTo>
                    <a:lnTo>
                      <a:pt x="476" y="342"/>
                    </a:lnTo>
                    <a:lnTo>
                      <a:pt x="476" y="418"/>
                    </a:lnTo>
                    <a:lnTo>
                      <a:pt x="476" y="342"/>
                    </a:lnTo>
                    <a:lnTo>
                      <a:pt x="476" y="399"/>
                    </a:lnTo>
                    <a:lnTo>
                      <a:pt x="476" y="380"/>
                    </a:lnTo>
                    <a:lnTo>
                      <a:pt x="477" y="380"/>
                    </a:lnTo>
                    <a:lnTo>
                      <a:pt x="477" y="380"/>
                    </a:lnTo>
                    <a:lnTo>
                      <a:pt x="477" y="342"/>
                    </a:lnTo>
                    <a:lnTo>
                      <a:pt x="477" y="399"/>
                    </a:lnTo>
                    <a:lnTo>
                      <a:pt x="477" y="342"/>
                    </a:lnTo>
                    <a:lnTo>
                      <a:pt x="477" y="418"/>
                    </a:lnTo>
                    <a:lnTo>
                      <a:pt x="477" y="360"/>
                    </a:lnTo>
                    <a:lnTo>
                      <a:pt x="477" y="380"/>
                    </a:lnTo>
                    <a:lnTo>
                      <a:pt x="477" y="380"/>
                    </a:lnTo>
                    <a:lnTo>
                      <a:pt x="477" y="360"/>
                    </a:lnTo>
                    <a:lnTo>
                      <a:pt x="477" y="399"/>
                    </a:lnTo>
                    <a:lnTo>
                      <a:pt x="478" y="380"/>
                    </a:lnTo>
                    <a:lnTo>
                      <a:pt x="478" y="380"/>
                    </a:lnTo>
                    <a:lnTo>
                      <a:pt x="478" y="342"/>
                    </a:lnTo>
                    <a:lnTo>
                      <a:pt x="478" y="380"/>
                    </a:lnTo>
                    <a:lnTo>
                      <a:pt x="478" y="323"/>
                    </a:lnTo>
                    <a:lnTo>
                      <a:pt x="478" y="399"/>
                    </a:lnTo>
                    <a:lnTo>
                      <a:pt x="478" y="342"/>
                    </a:lnTo>
                    <a:lnTo>
                      <a:pt x="479" y="399"/>
                    </a:lnTo>
                    <a:lnTo>
                      <a:pt x="479" y="323"/>
                    </a:lnTo>
                    <a:lnTo>
                      <a:pt x="479" y="399"/>
                    </a:lnTo>
                    <a:lnTo>
                      <a:pt x="479" y="360"/>
                    </a:lnTo>
                    <a:lnTo>
                      <a:pt x="479" y="323"/>
                    </a:lnTo>
                    <a:lnTo>
                      <a:pt x="479" y="380"/>
                    </a:lnTo>
                    <a:lnTo>
                      <a:pt x="479" y="342"/>
                    </a:lnTo>
                    <a:lnTo>
                      <a:pt x="480" y="380"/>
                    </a:lnTo>
                    <a:lnTo>
                      <a:pt x="480" y="323"/>
                    </a:lnTo>
                    <a:lnTo>
                      <a:pt x="480" y="380"/>
                    </a:lnTo>
                    <a:lnTo>
                      <a:pt x="480" y="342"/>
                    </a:lnTo>
                    <a:lnTo>
                      <a:pt x="480" y="399"/>
                    </a:lnTo>
                    <a:lnTo>
                      <a:pt x="480" y="323"/>
                    </a:lnTo>
                    <a:lnTo>
                      <a:pt x="480" y="418"/>
                    </a:lnTo>
                    <a:lnTo>
                      <a:pt x="481" y="380"/>
                    </a:lnTo>
                    <a:lnTo>
                      <a:pt x="481" y="399"/>
                    </a:lnTo>
                    <a:lnTo>
                      <a:pt x="481" y="360"/>
                    </a:lnTo>
                    <a:lnTo>
                      <a:pt x="481" y="360"/>
                    </a:lnTo>
                    <a:lnTo>
                      <a:pt x="481" y="360"/>
                    </a:lnTo>
                    <a:lnTo>
                      <a:pt x="481" y="360"/>
                    </a:lnTo>
                    <a:lnTo>
                      <a:pt x="481" y="399"/>
                    </a:lnTo>
                    <a:lnTo>
                      <a:pt x="481" y="342"/>
                    </a:lnTo>
                    <a:lnTo>
                      <a:pt x="481" y="399"/>
                    </a:lnTo>
                    <a:lnTo>
                      <a:pt x="481" y="380"/>
                    </a:lnTo>
                    <a:lnTo>
                      <a:pt x="481" y="399"/>
                    </a:lnTo>
                    <a:lnTo>
                      <a:pt x="482" y="342"/>
                    </a:lnTo>
                    <a:lnTo>
                      <a:pt x="482" y="380"/>
                    </a:lnTo>
                    <a:lnTo>
                      <a:pt x="482" y="399"/>
                    </a:lnTo>
                    <a:lnTo>
                      <a:pt x="482" y="342"/>
                    </a:lnTo>
                    <a:lnTo>
                      <a:pt x="482" y="418"/>
                    </a:lnTo>
                    <a:lnTo>
                      <a:pt x="482" y="342"/>
                    </a:lnTo>
                    <a:lnTo>
                      <a:pt x="482" y="399"/>
                    </a:lnTo>
                    <a:lnTo>
                      <a:pt x="483" y="342"/>
                    </a:lnTo>
                    <a:lnTo>
                      <a:pt x="483" y="380"/>
                    </a:lnTo>
                    <a:lnTo>
                      <a:pt x="483" y="380"/>
                    </a:lnTo>
                    <a:lnTo>
                      <a:pt x="483" y="323"/>
                    </a:lnTo>
                    <a:lnTo>
                      <a:pt x="483" y="399"/>
                    </a:lnTo>
                    <a:lnTo>
                      <a:pt x="483" y="380"/>
                    </a:lnTo>
                    <a:lnTo>
                      <a:pt x="483" y="380"/>
                    </a:lnTo>
                    <a:lnTo>
                      <a:pt x="484" y="360"/>
                    </a:lnTo>
                    <a:lnTo>
                      <a:pt x="484" y="399"/>
                    </a:lnTo>
                    <a:lnTo>
                      <a:pt x="484" y="342"/>
                    </a:lnTo>
                    <a:lnTo>
                      <a:pt x="484" y="399"/>
                    </a:lnTo>
                    <a:lnTo>
                      <a:pt x="484" y="399"/>
                    </a:lnTo>
                    <a:lnTo>
                      <a:pt x="484" y="380"/>
                    </a:lnTo>
                    <a:lnTo>
                      <a:pt x="484" y="399"/>
                    </a:lnTo>
                    <a:lnTo>
                      <a:pt x="484" y="360"/>
                    </a:lnTo>
                    <a:lnTo>
                      <a:pt x="485" y="380"/>
                    </a:lnTo>
                    <a:lnTo>
                      <a:pt x="485" y="360"/>
                    </a:lnTo>
                    <a:lnTo>
                      <a:pt x="485" y="399"/>
                    </a:lnTo>
                    <a:lnTo>
                      <a:pt x="485" y="399"/>
                    </a:lnTo>
                    <a:lnTo>
                      <a:pt x="485" y="399"/>
                    </a:lnTo>
                    <a:lnTo>
                      <a:pt x="485" y="380"/>
                    </a:lnTo>
                    <a:lnTo>
                      <a:pt x="485" y="380"/>
                    </a:lnTo>
                    <a:lnTo>
                      <a:pt x="485" y="380"/>
                    </a:lnTo>
                    <a:lnTo>
                      <a:pt x="485" y="342"/>
                    </a:lnTo>
                    <a:lnTo>
                      <a:pt x="485" y="418"/>
                    </a:lnTo>
                    <a:lnTo>
                      <a:pt x="486" y="342"/>
                    </a:lnTo>
                    <a:lnTo>
                      <a:pt x="486" y="399"/>
                    </a:lnTo>
                    <a:lnTo>
                      <a:pt x="486" y="399"/>
                    </a:lnTo>
                    <a:lnTo>
                      <a:pt x="486" y="342"/>
                    </a:lnTo>
                    <a:lnTo>
                      <a:pt x="486" y="399"/>
                    </a:lnTo>
                    <a:lnTo>
                      <a:pt x="486" y="360"/>
                    </a:lnTo>
                    <a:lnTo>
                      <a:pt x="486" y="380"/>
                    </a:lnTo>
                    <a:lnTo>
                      <a:pt x="486" y="342"/>
                    </a:lnTo>
                    <a:lnTo>
                      <a:pt x="487" y="399"/>
                    </a:lnTo>
                    <a:lnTo>
                      <a:pt x="487" y="342"/>
                    </a:lnTo>
                    <a:lnTo>
                      <a:pt x="487" y="399"/>
                    </a:lnTo>
                    <a:lnTo>
                      <a:pt x="487" y="360"/>
                    </a:lnTo>
                    <a:lnTo>
                      <a:pt x="487" y="418"/>
                    </a:lnTo>
                    <a:lnTo>
                      <a:pt x="487" y="380"/>
                    </a:lnTo>
                    <a:lnTo>
                      <a:pt x="487" y="399"/>
                    </a:lnTo>
                    <a:lnTo>
                      <a:pt x="488" y="399"/>
                    </a:lnTo>
                    <a:lnTo>
                      <a:pt x="488" y="342"/>
                    </a:lnTo>
                    <a:lnTo>
                      <a:pt x="488" y="399"/>
                    </a:lnTo>
                    <a:lnTo>
                      <a:pt x="488" y="360"/>
                    </a:lnTo>
                    <a:lnTo>
                      <a:pt x="488" y="399"/>
                    </a:lnTo>
                    <a:lnTo>
                      <a:pt x="488" y="360"/>
                    </a:lnTo>
                    <a:lnTo>
                      <a:pt x="488" y="418"/>
                    </a:lnTo>
                    <a:lnTo>
                      <a:pt x="489" y="342"/>
                    </a:lnTo>
                    <a:lnTo>
                      <a:pt x="489" y="418"/>
                    </a:lnTo>
                    <a:lnTo>
                      <a:pt x="489" y="399"/>
                    </a:lnTo>
                    <a:lnTo>
                      <a:pt x="489" y="380"/>
                    </a:lnTo>
                    <a:lnTo>
                      <a:pt x="489" y="342"/>
                    </a:lnTo>
                    <a:lnTo>
                      <a:pt x="489" y="342"/>
                    </a:lnTo>
                    <a:lnTo>
                      <a:pt x="489" y="418"/>
                    </a:lnTo>
                    <a:lnTo>
                      <a:pt x="489" y="342"/>
                    </a:lnTo>
                    <a:lnTo>
                      <a:pt x="489" y="418"/>
                    </a:lnTo>
                    <a:lnTo>
                      <a:pt x="489" y="342"/>
                    </a:lnTo>
                    <a:lnTo>
                      <a:pt x="489" y="399"/>
                    </a:lnTo>
                    <a:lnTo>
                      <a:pt x="490" y="380"/>
                    </a:lnTo>
                    <a:lnTo>
                      <a:pt x="490" y="380"/>
                    </a:lnTo>
                    <a:lnTo>
                      <a:pt x="490" y="399"/>
                    </a:lnTo>
                    <a:lnTo>
                      <a:pt x="490" y="323"/>
                    </a:lnTo>
                    <a:lnTo>
                      <a:pt x="490" y="437"/>
                    </a:lnTo>
                    <a:lnTo>
                      <a:pt x="490" y="323"/>
                    </a:lnTo>
                    <a:lnTo>
                      <a:pt x="490" y="399"/>
                    </a:lnTo>
                    <a:lnTo>
                      <a:pt x="491" y="399"/>
                    </a:lnTo>
                    <a:lnTo>
                      <a:pt x="491" y="342"/>
                    </a:lnTo>
                    <a:lnTo>
                      <a:pt x="491" y="342"/>
                    </a:lnTo>
                    <a:lnTo>
                      <a:pt x="491" y="380"/>
                    </a:lnTo>
                    <a:lnTo>
                      <a:pt x="491" y="399"/>
                    </a:lnTo>
                    <a:lnTo>
                      <a:pt x="491" y="342"/>
                    </a:lnTo>
                    <a:lnTo>
                      <a:pt x="491" y="437"/>
                    </a:lnTo>
                    <a:lnTo>
                      <a:pt x="492" y="380"/>
                    </a:lnTo>
                    <a:lnTo>
                      <a:pt x="492" y="399"/>
                    </a:lnTo>
                    <a:lnTo>
                      <a:pt x="492" y="323"/>
                    </a:lnTo>
                    <a:lnTo>
                      <a:pt x="492" y="418"/>
                    </a:lnTo>
                    <a:lnTo>
                      <a:pt x="492" y="360"/>
                    </a:lnTo>
                    <a:lnTo>
                      <a:pt x="492" y="399"/>
                    </a:lnTo>
                    <a:lnTo>
                      <a:pt x="492" y="418"/>
                    </a:lnTo>
                    <a:lnTo>
                      <a:pt x="493" y="360"/>
                    </a:lnTo>
                    <a:lnTo>
                      <a:pt x="493" y="399"/>
                    </a:lnTo>
                    <a:lnTo>
                      <a:pt x="493" y="323"/>
                    </a:lnTo>
                    <a:lnTo>
                      <a:pt x="493" y="399"/>
                    </a:lnTo>
                    <a:lnTo>
                      <a:pt x="493" y="360"/>
                    </a:lnTo>
                    <a:lnTo>
                      <a:pt x="493" y="437"/>
                    </a:lnTo>
                    <a:lnTo>
                      <a:pt x="493" y="380"/>
                    </a:lnTo>
                    <a:lnTo>
                      <a:pt x="493" y="399"/>
                    </a:lnTo>
                    <a:lnTo>
                      <a:pt x="493" y="380"/>
                    </a:lnTo>
                    <a:lnTo>
                      <a:pt x="493" y="342"/>
                    </a:lnTo>
                    <a:lnTo>
                      <a:pt x="493" y="399"/>
                    </a:lnTo>
                    <a:lnTo>
                      <a:pt x="494" y="342"/>
                    </a:lnTo>
                    <a:lnTo>
                      <a:pt x="494" y="360"/>
                    </a:lnTo>
                    <a:lnTo>
                      <a:pt x="494" y="360"/>
                    </a:lnTo>
                    <a:lnTo>
                      <a:pt x="494" y="380"/>
                    </a:lnTo>
                    <a:lnTo>
                      <a:pt x="494" y="455"/>
                    </a:lnTo>
                    <a:lnTo>
                      <a:pt x="494" y="418"/>
                    </a:lnTo>
                    <a:lnTo>
                      <a:pt x="494" y="380"/>
                    </a:lnTo>
                    <a:lnTo>
                      <a:pt x="495" y="360"/>
                    </a:lnTo>
                    <a:lnTo>
                      <a:pt x="495" y="380"/>
                    </a:lnTo>
                    <a:lnTo>
                      <a:pt x="495" y="342"/>
                    </a:lnTo>
                    <a:lnTo>
                      <a:pt x="495" y="418"/>
                    </a:lnTo>
                    <a:lnTo>
                      <a:pt x="495" y="360"/>
                    </a:lnTo>
                    <a:lnTo>
                      <a:pt x="495" y="360"/>
                    </a:lnTo>
                    <a:lnTo>
                      <a:pt x="495" y="455"/>
                    </a:lnTo>
                    <a:lnTo>
                      <a:pt x="495" y="399"/>
                    </a:lnTo>
                    <a:lnTo>
                      <a:pt x="496" y="399"/>
                    </a:lnTo>
                    <a:lnTo>
                      <a:pt x="496" y="380"/>
                    </a:lnTo>
                    <a:lnTo>
                      <a:pt x="496" y="399"/>
                    </a:lnTo>
                    <a:lnTo>
                      <a:pt x="496" y="360"/>
                    </a:lnTo>
                    <a:lnTo>
                      <a:pt x="496" y="399"/>
                    </a:lnTo>
                    <a:lnTo>
                      <a:pt x="496" y="380"/>
                    </a:lnTo>
                    <a:lnTo>
                      <a:pt x="496" y="380"/>
                    </a:lnTo>
                    <a:lnTo>
                      <a:pt x="497" y="399"/>
                    </a:lnTo>
                    <a:lnTo>
                      <a:pt x="497" y="399"/>
                    </a:lnTo>
                    <a:lnTo>
                      <a:pt x="497" y="399"/>
                    </a:lnTo>
                    <a:lnTo>
                      <a:pt x="497" y="342"/>
                    </a:lnTo>
                    <a:lnTo>
                      <a:pt x="497" y="342"/>
                    </a:lnTo>
                    <a:lnTo>
                      <a:pt x="497" y="399"/>
                    </a:lnTo>
                    <a:lnTo>
                      <a:pt x="497" y="342"/>
                    </a:lnTo>
                    <a:lnTo>
                      <a:pt x="497" y="399"/>
                    </a:lnTo>
                    <a:lnTo>
                      <a:pt x="497" y="360"/>
                    </a:lnTo>
                    <a:lnTo>
                      <a:pt x="497" y="399"/>
                    </a:lnTo>
                    <a:lnTo>
                      <a:pt x="497" y="380"/>
                    </a:lnTo>
                    <a:lnTo>
                      <a:pt x="498" y="418"/>
                    </a:lnTo>
                    <a:lnTo>
                      <a:pt x="498" y="399"/>
                    </a:lnTo>
                    <a:lnTo>
                      <a:pt x="498" y="380"/>
                    </a:lnTo>
                    <a:lnTo>
                      <a:pt x="498" y="399"/>
                    </a:lnTo>
                    <a:lnTo>
                      <a:pt x="498" y="380"/>
                    </a:lnTo>
                    <a:lnTo>
                      <a:pt x="498" y="399"/>
                    </a:lnTo>
                    <a:lnTo>
                      <a:pt x="498" y="323"/>
                    </a:lnTo>
                    <a:lnTo>
                      <a:pt x="499" y="399"/>
                    </a:lnTo>
                    <a:lnTo>
                      <a:pt x="499" y="342"/>
                    </a:lnTo>
                    <a:lnTo>
                      <a:pt x="499" y="418"/>
                    </a:lnTo>
                    <a:lnTo>
                      <a:pt x="499" y="360"/>
                    </a:lnTo>
                    <a:lnTo>
                      <a:pt x="499" y="342"/>
                    </a:lnTo>
                    <a:lnTo>
                      <a:pt x="499" y="380"/>
                    </a:lnTo>
                    <a:lnTo>
                      <a:pt x="499" y="360"/>
                    </a:lnTo>
                    <a:lnTo>
                      <a:pt x="500" y="418"/>
                    </a:lnTo>
                    <a:lnTo>
                      <a:pt x="500" y="323"/>
                    </a:lnTo>
                    <a:lnTo>
                      <a:pt x="500" y="380"/>
                    </a:lnTo>
                    <a:lnTo>
                      <a:pt x="500" y="360"/>
                    </a:lnTo>
                    <a:lnTo>
                      <a:pt x="500" y="342"/>
                    </a:lnTo>
                    <a:lnTo>
                      <a:pt x="500" y="380"/>
                    </a:lnTo>
                    <a:lnTo>
                      <a:pt x="500" y="399"/>
                    </a:lnTo>
                    <a:lnTo>
                      <a:pt x="501" y="380"/>
                    </a:lnTo>
                    <a:lnTo>
                      <a:pt x="501" y="360"/>
                    </a:lnTo>
                    <a:lnTo>
                      <a:pt x="501" y="418"/>
                    </a:lnTo>
                    <a:lnTo>
                      <a:pt x="501" y="304"/>
                    </a:lnTo>
                    <a:lnTo>
                      <a:pt x="501" y="399"/>
                    </a:lnTo>
                    <a:lnTo>
                      <a:pt x="501" y="342"/>
                    </a:lnTo>
                    <a:lnTo>
                      <a:pt x="501" y="399"/>
                    </a:lnTo>
                    <a:lnTo>
                      <a:pt x="501" y="380"/>
                    </a:lnTo>
                    <a:lnTo>
                      <a:pt x="501" y="360"/>
                    </a:lnTo>
                    <a:lnTo>
                      <a:pt x="501" y="360"/>
                    </a:lnTo>
                    <a:lnTo>
                      <a:pt x="501" y="342"/>
                    </a:lnTo>
                    <a:lnTo>
                      <a:pt x="502" y="380"/>
                    </a:lnTo>
                    <a:lnTo>
                      <a:pt x="502" y="323"/>
                    </a:lnTo>
                    <a:lnTo>
                      <a:pt x="502" y="399"/>
                    </a:lnTo>
                    <a:lnTo>
                      <a:pt x="502" y="342"/>
                    </a:lnTo>
                    <a:lnTo>
                      <a:pt x="502" y="399"/>
                    </a:lnTo>
                    <a:lnTo>
                      <a:pt x="502" y="342"/>
                    </a:lnTo>
                    <a:lnTo>
                      <a:pt x="502" y="418"/>
                    </a:lnTo>
                    <a:lnTo>
                      <a:pt x="503" y="380"/>
                    </a:lnTo>
                    <a:lnTo>
                      <a:pt x="503" y="323"/>
                    </a:lnTo>
                    <a:lnTo>
                      <a:pt x="503" y="399"/>
                    </a:lnTo>
                    <a:lnTo>
                      <a:pt x="503" y="304"/>
                    </a:lnTo>
                    <a:lnTo>
                      <a:pt x="503" y="399"/>
                    </a:lnTo>
                    <a:lnTo>
                      <a:pt x="503" y="360"/>
                    </a:lnTo>
                    <a:lnTo>
                      <a:pt x="503" y="399"/>
                    </a:lnTo>
                    <a:lnTo>
                      <a:pt x="504" y="342"/>
                    </a:lnTo>
                    <a:lnTo>
                      <a:pt x="504" y="418"/>
                    </a:lnTo>
                    <a:lnTo>
                      <a:pt x="504" y="399"/>
                    </a:lnTo>
                    <a:lnTo>
                      <a:pt x="504" y="418"/>
                    </a:lnTo>
                    <a:lnTo>
                      <a:pt x="504" y="380"/>
                    </a:lnTo>
                    <a:lnTo>
                      <a:pt x="504" y="399"/>
                    </a:lnTo>
                    <a:lnTo>
                      <a:pt x="504" y="399"/>
                    </a:lnTo>
                    <a:lnTo>
                      <a:pt x="504" y="342"/>
                    </a:lnTo>
                    <a:lnTo>
                      <a:pt x="505" y="418"/>
                    </a:lnTo>
                    <a:lnTo>
                      <a:pt x="505" y="380"/>
                    </a:lnTo>
                    <a:lnTo>
                      <a:pt x="505" y="380"/>
                    </a:lnTo>
                    <a:lnTo>
                      <a:pt x="505" y="360"/>
                    </a:lnTo>
                    <a:lnTo>
                      <a:pt x="505" y="418"/>
                    </a:lnTo>
                    <a:lnTo>
                      <a:pt x="505" y="360"/>
                    </a:lnTo>
                    <a:lnTo>
                      <a:pt x="505" y="399"/>
                    </a:lnTo>
                    <a:lnTo>
                      <a:pt x="505" y="418"/>
                    </a:lnTo>
                    <a:lnTo>
                      <a:pt x="505" y="342"/>
                    </a:lnTo>
                    <a:lnTo>
                      <a:pt x="505" y="437"/>
                    </a:lnTo>
                    <a:lnTo>
                      <a:pt x="506" y="360"/>
                    </a:lnTo>
                    <a:lnTo>
                      <a:pt x="506" y="418"/>
                    </a:lnTo>
                    <a:lnTo>
                      <a:pt x="506" y="360"/>
                    </a:lnTo>
                    <a:lnTo>
                      <a:pt x="506" y="418"/>
                    </a:lnTo>
                    <a:lnTo>
                      <a:pt x="506" y="418"/>
                    </a:lnTo>
                    <a:lnTo>
                      <a:pt x="506" y="437"/>
                    </a:lnTo>
                    <a:lnTo>
                      <a:pt x="506" y="418"/>
                    </a:lnTo>
                    <a:lnTo>
                      <a:pt x="506" y="380"/>
                    </a:lnTo>
                    <a:lnTo>
                      <a:pt x="507" y="380"/>
                    </a:lnTo>
                    <a:lnTo>
                      <a:pt x="507" y="323"/>
                    </a:lnTo>
                    <a:lnTo>
                      <a:pt x="507" y="399"/>
                    </a:lnTo>
                    <a:lnTo>
                      <a:pt x="507" y="342"/>
                    </a:lnTo>
                    <a:lnTo>
                      <a:pt x="507" y="418"/>
                    </a:lnTo>
                    <a:lnTo>
                      <a:pt x="507" y="342"/>
                    </a:lnTo>
                    <a:lnTo>
                      <a:pt x="507" y="418"/>
                    </a:lnTo>
                    <a:lnTo>
                      <a:pt x="508" y="380"/>
                    </a:lnTo>
                    <a:lnTo>
                      <a:pt x="508" y="342"/>
                    </a:lnTo>
                    <a:lnTo>
                      <a:pt x="508" y="360"/>
                    </a:lnTo>
                    <a:lnTo>
                      <a:pt x="508" y="360"/>
                    </a:lnTo>
                    <a:lnTo>
                      <a:pt x="508" y="380"/>
                    </a:lnTo>
                    <a:lnTo>
                      <a:pt x="508" y="360"/>
                    </a:lnTo>
                    <a:lnTo>
                      <a:pt x="508" y="399"/>
                    </a:lnTo>
                    <a:lnTo>
                      <a:pt x="509" y="342"/>
                    </a:lnTo>
                    <a:lnTo>
                      <a:pt x="509" y="418"/>
                    </a:lnTo>
                    <a:lnTo>
                      <a:pt x="509" y="360"/>
                    </a:lnTo>
                    <a:lnTo>
                      <a:pt x="509" y="418"/>
                    </a:lnTo>
                    <a:lnTo>
                      <a:pt x="509" y="342"/>
                    </a:lnTo>
                    <a:lnTo>
                      <a:pt x="509" y="418"/>
                    </a:lnTo>
                    <a:lnTo>
                      <a:pt x="509" y="380"/>
                    </a:lnTo>
                    <a:lnTo>
                      <a:pt x="509" y="360"/>
                    </a:lnTo>
                    <a:lnTo>
                      <a:pt x="509" y="380"/>
                    </a:lnTo>
                    <a:lnTo>
                      <a:pt x="509" y="342"/>
                    </a:lnTo>
                    <a:lnTo>
                      <a:pt x="509" y="380"/>
                    </a:lnTo>
                    <a:lnTo>
                      <a:pt x="510" y="304"/>
                    </a:lnTo>
                    <a:lnTo>
                      <a:pt x="510" y="399"/>
                    </a:lnTo>
                    <a:lnTo>
                      <a:pt x="510" y="360"/>
                    </a:lnTo>
                    <a:lnTo>
                      <a:pt x="510" y="342"/>
                    </a:lnTo>
                    <a:lnTo>
                      <a:pt x="510" y="380"/>
                    </a:lnTo>
                    <a:lnTo>
                      <a:pt x="510" y="380"/>
                    </a:lnTo>
                    <a:lnTo>
                      <a:pt x="510" y="342"/>
                    </a:lnTo>
                    <a:lnTo>
                      <a:pt x="511" y="380"/>
                    </a:lnTo>
                    <a:lnTo>
                      <a:pt x="511" y="399"/>
                    </a:lnTo>
                    <a:lnTo>
                      <a:pt x="511" y="360"/>
                    </a:lnTo>
                    <a:lnTo>
                      <a:pt x="511" y="418"/>
                    </a:lnTo>
                    <a:lnTo>
                      <a:pt x="511" y="323"/>
                    </a:lnTo>
                    <a:lnTo>
                      <a:pt x="511" y="399"/>
                    </a:lnTo>
                    <a:lnTo>
                      <a:pt x="511" y="360"/>
                    </a:lnTo>
                    <a:lnTo>
                      <a:pt x="512" y="380"/>
                    </a:lnTo>
                    <a:lnTo>
                      <a:pt x="512" y="380"/>
                    </a:lnTo>
                    <a:lnTo>
                      <a:pt x="512" y="342"/>
                    </a:lnTo>
                    <a:lnTo>
                      <a:pt x="512" y="380"/>
                    </a:lnTo>
                    <a:lnTo>
                      <a:pt x="512" y="342"/>
                    </a:lnTo>
                    <a:lnTo>
                      <a:pt x="512" y="399"/>
                    </a:lnTo>
                    <a:lnTo>
                      <a:pt x="512" y="342"/>
                    </a:lnTo>
                    <a:lnTo>
                      <a:pt x="513" y="342"/>
                    </a:lnTo>
                    <a:lnTo>
                      <a:pt x="513" y="360"/>
                    </a:lnTo>
                    <a:lnTo>
                      <a:pt x="513" y="360"/>
                    </a:lnTo>
                    <a:lnTo>
                      <a:pt x="513" y="380"/>
                    </a:lnTo>
                    <a:lnTo>
                      <a:pt x="513" y="323"/>
                    </a:lnTo>
                    <a:lnTo>
                      <a:pt x="513" y="418"/>
                    </a:lnTo>
                    <a:lnTo>
                      <a:pt x="513" y="323"/>
                    </a:lnTo>
                    <a:lnTo>
                      <a:pt x="513" y="418"/>
                    </a:lnTo>
                    <a:lnTo>
                      <a:pt x="513" y="399"/>
                    </a:lnTo>
                    <a:lnTo>
                      <a:pt x="513" y="418"/>
                    </a:lnTo>
                    <a:lnTo>
                      <a:pt x="513" y="360"/>
                    </a:lnTo>
                    <a:lnTo>
                      <a:pt x="514" y="360"/>
                    </a:lnTo>
                    <a:lnTo>
                      <a:pt x="514" y="418"/>
                    </a:lnTo>
                    <a:lnTo>
                      <a:pt x="514" y="360"/>
                    </a:lnTo>
                    <a:lnTo>
                      <a:pt x="514" y="399"/>
                    </a:lnTo>
                    <a:lnTo>
                      <a:pt x="514" y="380"/>
                    </a:lnTo>
                    <a:lnTo>
                      <a:pt x="514" y="399"/>
                    </a:lnTo>
                    <a:lnTo>
                      <a:pt x="514" y="360"/>
                    </a:lnTo>
                    <a:lnTo>
                      <a:pt x="515" y="342"/>
                    </a:lnTo>
                    <a:lnTo>
                      <a:pt x="515" y="380"/>
                    </a:lnTo>
                    <a:lnTo>
                      <a:pt x="515" y="380"/>
                    </a:lnTo>
                    <a:lnTo>
                      <a:pt x="515" y="399"/>
                    </a:lnTo>
                    <a:lnTo>
                      <a:pt x="515" y="360"/>
                    </a:lnTo>
                    <a:lnTo>
                      <a:pt x="515" y="418"/>
                    </a:lnTo>
                    <a:lnTo>
                      <a:pt x="515" y="342"/>
                    </a:lnTo>
                    <a:lnTo>
                      <a:pt x="515" y="380"/>
                    </a:lnTo>
                    <a:lnTo>
                      <a:pt x="516" y="342"/>
                    </a:lnTo>
                    <a:lnTo>
                      <a:pt x="516" y="399"/>
                    </a:lnTo>
                    <a:lnTo>
                      <a:pt x="516" y="399"/>
                    </a:lnTo>
                    <a:lnTo>
                      <a:pt x="516" y="399"/>
                    </a:lnTo>
                    <a:lnTo>
                      <a:pt x="516" y="399"/>
                    </a:lnTo>
                    <a:lnTo>
                      <a:pt x="516" y="323"/>
                    </a:lnTo>
                    <a:lnTo>
                      <a:pt x="516" y="418"/>
                    </a:lnTo>
                    <a:lnTo>
                      <a:pt x="516" y="360"/>
                    </a:lnTo>
                    <a:lnTo>
                      <a:pt x="516" y="380"/>
                    </a:lnTo>
                    <a:lnTo>
                      <a:pt x="516" y="342"/>
                    </a:lnTo>
                    <a:lnTo>
                      <a:pt x="517" y="399"/>
                    </a:lnTo>
                    <a:lnTo>
                      <a:pt x="517" y="418"/>
                    </a:lnTo>
                    <a:lnTo>
                      <a:pt x="517" y="380"/>
                    </a:lnTo>
                    <a:lnTo>
                      <a:pt x="517" y="399"/>
                    </a:lnTo>
                    <a:lnTo>
                      <a:pt x="517" y="342"/>
                    </a:lnTo>
                    <a:lnTo>
                      <a:pt x="517" y="399"/>
                    </a:lnTo>
                    <a:lnTo>
                      <a:pt x="517" y="360"/>
                    </a:lnTo>
                    <a:lnTo>
                      <a:pt x="517" y="380"/>
                    </a:lnTo>
                    <a:lnTo>
                      <a:pt x="518" y="342"/>
                    </a:lnTo>
                    <a:lnTo>
                      <a:pt x="518" y="399"/>
                    </a:lnTo>
                    <a:lnTo>
                      <a:pt x="518" y="360"/>
                    </a:lnTo>
                    <a:lnTo>
                      <a:pt x="518" y="399"/>
                    </a:lnTo>
                    <a:lnTo>
                      <a:pt x="518" y="399"/>
                    </a:lnTo>
                    <a:lnTo>
                      <a:pt x="518" y="360"/>
                    </a:lnTo>
                    <a:lnTo>
                      <a:pt x="518" y="418"/>
                    </a:lnTo>
                    <a:lnTo>
                      <a:pt x="519" y="323"/>
                    </a:lnTo>
                    <a:lnTo>
                      <a:pt x="519" y="399"/>
                    </a:lnTo>
                    <a:lnTo>
                      <a:pt x="519" y="360"/>
                    </a:lnTo>
                    <a:lnTo>
                      <a:pt x="519" y="399"/>
                    </a:lnTo>
                    <a:lnTo>
                      <a:pt x="519" y="380"/>
                    </a:lnTo>
                    <a:lnTo>
                      <a:pt x="519" y="418"/>
                    </a:lnTo>
                    <a:lnTo>
                      <a:pt x="519" y="399"/>
                    </a:lnTo>
                    <a:lnTo>
                      <a:pt x="520" y="360"/>
                    </a:lnTo>
                    <a:lnTo>
                      <a:pt x="520" y="380"/>
                    </a:lnTo>
                    <a:lnTo>
                      <a:pt x="520" y="380"/>
                    </a:lnTo>
                    <a:lnTo>
                      <a:pt x="520" y="380"/>
                    </a:lnTo>
                    <a:lnTo>
                      <a:pt x="520" y="418"/>
                    </a:lnTo>
                    <a:lnTo>
                      <a:pt x="520" y="474"/>
                    </a:lnTo>
                    <a:lnTo>
                      <a:pt x="520" y="323"/>
                    </a:lnTo>
                    <a:lnTo>
                      <a:pt x="520" y="342"/>
                    </a:lnTo>
                    <a:lnTo>
                      <a:pt x="520" y="380"/>
                    </a:lnTo>
                    <a:lnTo>
                      <a:pt x="520" y="380"/>
                    </a:lnTo>
                    <a:lnTo>
                      <a:pt x="520" y="399"/>
                    </a:lnTo>
                    <a:lnTo>
                      <a:pt x="521" y="342"/>
                    </a:lnTo>
                    <a:lnTo>
                      <a:pt x="521" y="380"/>
                    </a:lnTo>
                    <a:lnTo>
                      <a:pt x="521" y="342"/>
                    </a:lnTo>
                    <a:lnTo>
                      <a:pt x="521" y="360"/>
                    </a:lnTo>
                    <a:lnTo>
                      <a:pt x="521" y="380"/>
                    </a:lnTo>
                    <a:lnTo>
                      <a:pt x="521" y="380"/>
                    </a:lnTo>
                    <a:lnTo>
                      <a:pt x="521" y="380"/>
                    </a:lnTo>
                    <a:lnTo>
                      <a:pt x="522" y="360"/>
                    </a:lnTo>
                    <a:lnTo>
                      <a:pt x="522" y="399"/>
                    </a:lnTo>
                    <a:lnTo>
                      <a:pt x="522" y="342"/>
                    </a:lnTo>
                    <a:lnTo>
                      <a:pt x="522" y="399"/>
                    </a:lnTo>
                    <a:lnTo>
                      <a:pt x="522" y="360"/>
                    </a:lnTo>
                    <a:lnTo>
                      <a:pt x="522" y="399"/>
                    </a:lnTo>
                    <a:lnTo>
                      <a:pt x="522" y="399"/>
                    </a:lnTo>
                    <a:lnTo>
                      <a:pt x="523" y="360"/>
                    </a:lnTo>
                    <a:lnTo>
                      <a:pt x="523" y="418"/>
                    </a:lnTo>
                    <a:lnTo>
                      <a:pt x="523" y="342"/>
                    </a:lnTo>
                    <a:lnTo>
                      <a:pt x="523" y="399"/>
                    </a:lnTo>
                    <a:lnTo>
                      <a:pt x="523" y="399"/>
                    </a:lnTo>
                    <a:lnTo>
                      <a:pt x="523" y="418"/>
                    </a:lnTo>
                    <a:lnTo>
                      <a:pt x="523" y="380"/>
                    </a:lnTo>
                    <a:lnTo>
                      <a:pt x="524" y="418"/>
                    </a:lnTo>
                    <a:lnTo>
                      <a:pt x="524" y="399"/>
                    </a:lnTo>
                    <a:lnTo>
                      <a:pt x="524" y="304"/>
                    </a:lnTo>
                    <a:lnTo>
                      <a:pt x="524" y="399"/>
                    </a:lnTo>
                    <a:lnTo>
                      <a:pt x="524" y="342"/>
                    </a:lnTo>
                    <a:lnTo>
                      <a:pt x="524" y="380"/>
                    </a:lnTo>
                    <a:lnTo>
                      <a:pt x="524" y="399"/>
                    </a:lnTo>
                    <a:lnTo>
                      <a:pt x="524" y="399"/>
                    </a:lnTo>
                    <a:lnTo>
                      <a:pt x="524" y="360"/>
                    </a:lnTo>
                    <a:lnTo>
                      <a:pt x="524" y="399"/>
                    </a:lnTo>
                    <a:lnTo>
                      <a:pt x="524" y="418"/>
                    </a:lnTo>
                    <a:lnTo>
                      <a:pt x="525" y="360"/>
                    </a:lnTo>
                    <a:lnTo>
                      <a:pt x="525" y="418"/>
                    </a:lnTo>
                    <a:lnTo>
                      <a:pt x="525" y="360"/>
                    </a:lnTo>
                    <a:lnTo>
                      <a:pt x="525" y="399"/>
                    </a:lnTo>
                    <a:lnTo>
                      <a:pt x="525" y="380"/>
                    </a:lnTo>
                    <a:lnTo>
                      <a:pt x="525" y="380"/>
                    </a:lnTo>
                    <a:lnTo>
                      <a:pt x="525" y="399"/>
                    </a:lnTo>
                    <a:lnTo>
                      <a:pt x="526" y="380"/>
                    </a:lnTo>
                    <a:lnTo>
                      <a:pt x="526" y="399"/>
                    </a:lnTo>
                    <a:lnTo>
                      <a:pt x="526" y="360"/>
                    </a:lnTo>
                    <a:lnTo>
                      <a:pt x="526" y="418"/>
                    </a:lnTo>
                    <a:lnTo>
                      <a:pt x="526" y="380"/>
                    </a:lnTo>
                    <a:lnTo>
                      <a:pt x="526" y="418"/>
                    </a:lnTo>
                    <a:lnTo>
                      <a:pt x="526" y="360"/>
                    </a:lnTo>
                    <a:lnTo>
                      <a:pt x="526" y="437"/>
                    </a:lnTo>
                    <a:lnTo>
                      <a:pt x="527" y="399"/>
                    </a:lnTo>
                    <a:lnTo>
                      <a:pt x="527" y="437"/>
                    </a:lnTo>
                    <a:lnTo>
                      <a:pt x="527" y="437"/>
                    </a:lnTo>
                    <a:lnTo>
                      <a:pt x="527" y="360"/>
                    </a:lnTo>
                    <a:lnTo>
                      <a:pt x="527" y="418"/>
                    </a:lnTo>
                    <a:lnTo>
                      <a:pt x="527" y="360"/>
                    </a:lnTo>
                    <a:lnTo>
                      <a:pt x="527" y="418"/>
                    </a:lnTo>
                    <a:lnTo>
                      <a:pt x="528" y="360"/>
                    </a:lnTo>
                    <a:lnTo>
                      <a:pt x="528" y="418"/>
                    </a:lnTo>
                    <a:lnTo>
                      <a:pt x="528" y="418"/>
                    </a:lnTo>
                    <a:lnTo>
                      <a:pt x="528" y="380"/>
                    </a:lnTo>
                    <a:lnTo>
                      <a:pt x="528" y="418"/>
                    </a:lnTo>
                    <a:lnTo>
                      <a:pt x="528" y="360"/>
                    </a:lnTo>
                    <a:lnTo>
                      <a:pt x="528" y="418"/>
                    </a:lnTo>
                    <a:lnTo>
                      <a:pt x="528" y="323"/>
                    </a:lnTo>
                    <a:lnTo>
                      <a:pt x="528" y="418"/>
                    </a:lnTo>
                    <a:lnTo>
                      <a:pt x="528" y="342"/>
                    </a:lnTo>
                    <a:lnTo>
                      <a:pt x="528" y="380"/>
                    </a:lnTo>
                    <a:lnTo>
                      <a:pt x="529" y="418"/>
                    </a:lnTo>
                    <a:lnTo>
                      <a:pt x="529" y="380"/>
                    </a:lnTo>
                    <a:lnTo>
                      <a:pt x="529" y="380"/>
                    </a:lnTo>
                    <a:lnTo>
                      <a:pt x="529" y="380"/>
                    </a:lnTo>
                    <a:lnTo>
                      <a:pt x="529" y="399"/>
                    </a:lnTo>
                    <a:lnTo>
                      <a:pt x="529" y="323"/>
                    </a:lnTo>
                    <a:lnTo>
                      <a:pt x="529" y="360"/>
                    </a:lnTo>
                    <a:lnTo>
                      <a:pt x="530" y="399"/>
                    </a:lnTo>
                    <a:lnTo>
                      <a:pt x="530" y="360"/>
                    </a:lnTo>
                    <a:lnTo>
                      <a:pt x="530" y="380"/>
                    </a:lnTo>
                    <a:lnTo>
                      <a:pt x="530" y="380"/>
                    </a:lnTo>
                    <a:lnTo>
                      <a:pt x="530" y="399"/>
                    </a:lnTo>
                    <a:lnTo>
                      <a:pt x="530" y="323"/>
                    </a:lnTo>
                    <a:lnTo>
                      <a:pt x="530" y="380"/>
                    </a:lnTo>
                    <a:lnTo>
                      <a:pt x="531" y="323"/>
                    </a:lnTo>
                    <a:lnTo>
                      <a:pt x="531" y="380"/>
                    </a:lnTo>
                    <a:lnTo>
                      <a:pt x="531" y="418"/>
                    </a:lnTo>
                    <a:lnTo>
                      <a:pt x="531" y="399"/>
                    </a:lnTo>
                    <a:lnTo>
                      <a:pt x="531" y="437"/>
                    </a:lnTo>
                    <a:lnTo>
                      <a:pt x="531" y="323"/>
                    </a:lnTo>
                    <a:lnTo>
                      <a:pt x="531" y="399"/>
                    </a:lnTo>
                    <a:lnTo>
                      <a:pt x="532" y="342"/>
                    </a:lnTo>
                    <a:lnTo>
                      <a:pt x="532" y="380"/>
                    </a:lnTo>
                    <a:lnTo>
                      <a:pt x="532" y="399"/>
                    </a:lnTo>
                    <a:lnTo>
                      <a:pt x="532" y="380"/>
                    </a:lnTo>
                    <a:lnTo>
                      <a:pt x="532" y="399"/>
                    </a:lnTo>
                    <a:lnTo>
                      <a:pt x="532" y="360"/>
                    </a:lnTo>
                    <a:lnTo>
                      <a:pt x="532" y="399"/>
                    </a:lnTo>
                    <a:lnTo>
                      <a:pt x="532" y="399"/>
                    </a:lnTo>
                    <a:lnTo>
                      <a:pt x="532" y="418"/>
                    </a:lnTo>
                    <a:lnTo>
                      <a:pt x="532" y="342"/>
                    </a:lnTo>
                    <a:lnTo>
                      <a:pt x="532" y="360"/>
                    </a:lnTo>
                    <a:lnTo>
                      <a:pt x="533" y="360"/>
                    </a:lnTo>
                    <a:lnTo>
                      <a:pt x="533" y="380"/>
                    </a:lnTo>
                    <a:lnTo>
                      <a:pt x="533" y="380"/>
                    </a:lnTo>
                    <a:lnTo>
                      <a:pt x="533" y="380"/>
                    </a:lnTo>
                    <a:lnTo>
                      <a:pt x="533" y="380"/>
                    </a:lnTo>
                    <a:lnTo>
                      <a:pt x="533" y="360"/>
                    </a:lnTo>
                    <a:lnTo>
                      <a:pt x="533" y="360"/>
                    </a:lnTo>
                    <a:lnTo>
                      <a:pt x="534" y="380"/>
                    </a:lnTo>
                    <a:lnTo>
                      <a:pt x="534" y="399"/>
                    </a:lnTo>
                    <a:lnTo>
                      <a:pt x="534" y="360"/>
                    </a:lnTo>
                    <a:lnTo>
                      <a:pt x="534" y="342"/>
                    </a:lnTo>
                    <a:lnTo>
                      <a:pt x="534" y="399"/>
                    </a:lnTo>
                    <a:lnTo>
                      <a:pt x="534" y="323"/>
                    </a:lnTo>
                    <a:lnTo>
                      <a:pt x="534" y="399"/>
                    </a:lnTo>
                    <a:lnTo>
                      <a:pt x="535" y="323"/>
                    </a:lnTo>
                    <a:lnTo>
                      <a:pt x="535" y="360"/>
                    </a:lnTo>
                    <a:lnTo>
                      <a:pt x="535" y="380"/>
                    </a:lnTo>
                    <a:lnTo>
                      <a:pt x="535" y="380"/>
                    </a:lnTo>
                    <a:lnTo>
                      <a:pt x="535" y="360"/>
                    </a:lnTo>
                    <a:lnTo>
                      <a:pt x="535" y="360"/>
                    </a:lnTo>
                    <a:lnTo>
                      <a:pt x="535" y="399"/>
                    </a:lnTo>
                    <a:lnTo>
                      <a:pt x="535" y="399"/>
                    </a:lnTo>
                    <a:lnTo>
                      <a:pt x="536" y="380"/>
                    </a:lnTo>
                    <a:lnTo>
                      <a:pt x="536" y="380"/>
                    </a:lnTo>
                    <a:lnTo>
                      <a:pt x="536" y="399"/>
                    </a:lnTo>
                    <a:lnTo>
                      <a:pt x="536" y="360"/>
                    </a:lnTo>
                    <a:lnTo>
                      <a:pt x="536" y="418"/>
                    </a:lnTo>
                    <a:lnTo>
                      <a:pt x="536" y="418"/>
                    </a:lnTo>
                    <a:lnTo>
                      <a:pt x="536" y="360"/>
                    </a:lnTo>
                    <a:lnTo>
                      <a:pt x="536" y="437"/>
                    </a:lnTo>
                    <a:lnTo>
                      <a:pt x="536" y="380"/>
                    </a:lnTo>
                    <a:lnTo>
                      <a:pt x="536" y="418"/>
                    </a:lnTo>
                    <a:lnTo>
                      <a:pt x="537" y="360"/>
                    </a:lnTo>
                    <a:lnTo>
                      <a:pt x="537" y="437"/>
                    </a:lnTo>
                    <a:lnTo>
                      <a:pt x="537" y="399"/>
                    </a:lnTo>
                    <a:lnTo>
                      <a:pt x="537" y="342"/>
                    </a:lnTo>
                    <a:lnTo>
                      <a:pt x="537" y="380"/>
                    </a:lnTo>
                    <a:lnTo>
                      <a:pt x="537" y="360"/>
                    </a:lnTo>
                    <a:lnTo>
                      <a:pt x="537" y="437"/>
                    </a:lnTo>
                    <a:lnTo>
                      <a:pt x="537" y="323"/>
                    </a:lnTo>
                    <a:lnTo>
                      <a:pt x="538" y="418"/>
                    </a:lnTo>
                    <a:lnTo>
                      <a:pt x="538" y="360"/>
                    </a:lnTo>
                    <a:lnTo>
                      <a:pt x="538" y="360"/>
                    </a:lnTo>
                    <a:lnTo>
                      <a:pt x="538" y="399"/>
                    </a:lnTo>
                    <a:lnTo>
                      <a:pt x="538" y="380"/>
                    </a:lnTo>
                    <a:lnTo>
                      <a:pt x="538" y="380"/>
                    </a:lnTo>
                    <a:lnTo>
                      <a:pt x="538" y="380"/>
                    </a:lnTo>
                    <a:lnTo>
                      <a:pt x="539" y="399"/>
                    </a:lnTo>
                    <a:lnTo>
                      <a:pt x="539" y="342"/>
                    </a:lnTo>
                    <a:lnTo>
                      <a:pt x="539" y="380"/>
                    </a:lnTo>
                    <a:lnTo>
                      <a:pt x="539" y="399"/>
                    </a:lnTo>
                    <a:lnTo>
                      <a:pt x="539" y="399"/>
                    </a:lnTo>
                    <a:lnTo>
                      <a:pt x="539" y="399"/>
                    </a:lnTo>
                    <a:lnTo>
                      <a:pt x="539" y="380"/>
                    </a:lnTo>
                    <a:lnTo>
                      <a:pt x="540" y="437"/>
                    </a:lnTo>
                    <a:lnTo>
                      <a:pt x="540" y="323"/>
                    </a:lnTo>
                    <a:lnTo>
                      <a:pt x="540" y="399"/>
                    </a:lnTo>
                    <a:lnTo>
                      <a:pt x="540" y="380"/>
                    </a:lnTo>
                    <a:lnTo>
                      <a:pt x="540" y="418"/>
                    </a:lnTo>
                    <a:lnTo>
                      <a:pt x="540" y="380"/>
                    </a:lnTo>
                    <a:lnTo>
                      <a:pt x="540" y="380"/>
                    </a:lnTo>
                    <a:lnTo>
                      <a:pt x="540" y="360"/>
                    </a:lnTo>
                    <a:lnTo>
                      <a:pt x="540" y="380"/>
                    </a:lnTo>
                    <a:lnTo>
                      <a:pt x="540" y="342"/>
                    </a:lnTo>
                    <a:lnTo>
                      <a:pt x="540" y="399"/>
                    </a:lnTo>
                    <a:lnTo>
                      <a:pt x="541" y="380"/>
                    </a:lnTo>
                    <a:lnTo>
                      <a:pt x="541" y="360"/>
                    </a:lnTo>
                    <a:lnTo>
                      <a:pt x="541" y="380"/>
                    </a:lnTo>
                    <a:lnTo>
                      <a:pt x="541" y="360"/>
                    </a:lnTo>
                    <a:lnTo>
                      <a:pt x="541" y="380"/>
                    </a:lnTo>
                    <a:lnTo>
                      <a:pt x="541" y="304"/>
                    </a:lnTo>
                    <a:lnTo>
                      <a:pt x="541" y="360"/>
                    </a:lnTo>
                    <a:lnTo>
                      <a:pt x="542" y="304"/>
                    </a:lnTo>
                    <a:lnTo>
                      <a:pt x="542" y="418"/>
                    </a:lnTo>
                    <a:lnTo>
                      <a:pt x="542" y="399"/>
                    </a:lnTo>
                    <a:lnTo>
                      <a:pt x="542" y="399"/>
                    </a:lnTo>
                    <a:lnTo>
                      <a:pt x="542" y="380"/>
                    </a:lnTo>
                    <a:lnTo>
                      <a:pt x="542" y="323"/>
                    </a:lnTo>
                    <a:lnTo>
                      <a:pt x="542" y="399"/>
                    </a:lnTo>
                    <a:lnTo>
                      <a:pt x="543" y="323"/>
                    </a:lnTo>
                    <a:lnTo>
                      <a:pt x="543" y="399"/>
                    </a:lnTo>
                    <a:lnTo>
                      <a:pt x="543" y="323"/>
                    </a:lnTo>
                    <a:lnTo>
                      <a:pt x="543" y="360"/>
                    </a:lnTo>
                    <a:lnTo>
                      <a:pt x="543" y="380"/>
                    </a:lnTo>
                    <a:lnTo>
                      <a:pt x="543" y="342"/>
                    </a:lnTo>
                    <a:lnTo>
                      <a:pt x="543" y="360"/>
                    </a:lnTo>
                    <a:lnTo>
                      <a:pt x="544" y="360"/>
                    </a:lnTo>
                    <a:lnTo>
                      <a:pt x="544" y="360"/>
                    </a:lnTo>
                    <a:lnTo>
                      <a:pt x="544" y="360"/>
                    </a:lnTo>
                    <a:lnTo>
                      <a:pt x="544" y="399"/>
                    </a:lnTo>
                    <a:lnTo>
                      <a:pt x="544" y="360"/>
                    </a:lnTo>
                    <a:lnTo>
                      <a:pt x="544" y="399"/>
                    </a:lnTo>
                    <a:lnTo>
                      <a:pt x="544" y="380"/>
                    </a:lnTo>
                    <a:lnTo>
                      <a:pt x="544" y="380"/>
                    </a:lnTo>
                    <a:lnTo>
                      <a:pt x="544" y="399"/>
                    </a:lnTo>
                    <a:lnTo>
                      <a:pt x="544" y="342"/>
                    </a:lnTo>
                    <a:lnTo>
                      <a:pt x="544" y="399"/>
                    </a:lnTo>
                    <a:lnTo>
                      <a:pt x="545" y="360"/>
                    </a:lnTo>
                    <a:lnTo>
                      <a:pt x="545" y="399"/>
                    </a:lnTo>
                    <a:lnTo>
                      <a:pt x="545" y="360"/>
                    </a:lnTo>
                    <a:lnTo>
                      <a:pt x="545" y="399"/>
                    </a:lnTo>
                    <a:lnTo>
                      <a:pt x="545" y="380"/>
                    </a:lnTo>
                    <a:lnTo>
                      <a:pt x="545" y="342"/>
                    </a:lnTo>
                    <a:lnTo>
                      <a:pt x="545" y="399"/>
                    </a:lnTo>
                    <a:lnTo>
                      <a:pt x="546" y="380"/>
                    </a:lnTo>
                    <a:lnTo>
                      <a:pt x="546" y="418"/>
                    </a:lnTo>
                    <a:lnTo>
                      <a:pt x="546" y="380"/>
                    </a:lnTo>
                    <a:lnTo>
                      <a:pt x="546" y="418"/>
                    </a:lnTo>
                    <a:lnTo>
                      <a:pt x="546" y="342"/>
                    </a:lnTo>
                    <a:lnTo>
                      <a:pt x="546" y="380"/>
                    </a:lnTo>
                    <a:lnTo>
                      <a:pt x="546" y="380"/>
                    </a:lnTo>
                    <a:lnTo>
                      <a:pt x="546" y="418"/>
                    </a:lnTo>
                    <a:lnTo>
                      <a:pt x="547" y="399"/>
                    </a:lnTo>
                    <a:lnTo>
                      <a:pt x="547" y="437"/>
                    </a:lnTo>
                    <a:lnTo>
                      <a:pt x="547" y="418"/>
                    </a:lnTo>
                    <a:lnTo>
                      <a:pt x="547" y="360"/>
                    </a:lnTo>
                    <a:lnTo>
                      <a:pt x="547" y="418"/>
                    </a:lnTo>
                    <a:lnTo>
                      <a:pt x="547" y="342"/>
                    </a:lnTo>
                    <a:lnTo>
                      <a:pt x="547" y="418"/>
                    </a:lnTo>
                    <a:lnTo>
                      <a:pt x="548" y="360"/>
                    </a:lnTo>
                    <a:lnTo>
                      <a:pt x="548" y="418"/>
                    </a:lnTo>
                    <a:lnTo>
                      <a:pt x="548" y="360"/>
                    </a:lnTo>
                    <a:lnTo>
                      <a:pt x="548" y="380"/>
                    </a:lnTo>
                    <a:lnTo>
                      <a:pt x="548" y="399"/>
                    </a:lnTo>
                    <a:lnTo>
                      <a:pt x="548" y="360"/>
                    </a:lnTo>
                    <a:lnTo>
                      <a:pt x="548" y="437"/>
                    </a:lnTo>
                    <a:lnTo>
                      <a:pt x="548" y="380"/>
                    </a:lnTo>
                    <a:lnTo>
                      <a:pt x="548" y="437"/>
                    </a:lnTo>
                    <a:lnTo>
                      <a:pt x="548" y="360"/>
                    </a:lnTo>
                    <a:lnTo>
                      <a:pt x="548" y="399"/>
                    </a:lnTo>
                    <a:lnTo>
                      <a:pt x="549" y="418"/>
                    </a:lnTo>
                    <a:lnTo>
                      <a:pt x="549" y="380"/>
                    </a:lnTo>
                    <a:lnTo>
                      <a:pt x="549" y="380"/>
                    </a:lnTo>
                    <a:lnTo>
                      <a:pt x="549" y="380"/>
                    </a:lnTo>
                    <a:lnTo>
                      <a:pt x="549" y="437"/>
                    </a:lnTo>
                    <a:lnTo>
                      <a:pt x="549" y="342"/>
                    </a:lnTo>
                    <a:lnTo>
                      <a:pt x="549" y="418"/>
                    </a:lnTo>
                    <a:lnTo>
                      <a:pt x="550" y="342"/>
                    </a:lnTo>
                    <a:lnTo>
                      <a:pt x="550" y="360"/>
                    </a:lnTo>
                    <a:lnTo>
                      <a:pt x="550" y="380"/>
                    </a:lnTo>
                    <a:lnTo>
                      <a:pt x="550" y="399"/>
                    </a:lnTo>
                    <a:lnTo>
                      <a:pt x="550" y="380"/>
                    </a:lnTo>
                    <a:lnTo>
                      <a:pt x="550" y="360"/>
                    </a:lnTo>
                    <a:lnTo>
                      <a:pt x="550" y="399"/>
                    </a:lnTo>
                    <a:lnTo>
                      <a:pt x="551" y="342"/>
                    </a:lnTo>
                    <a:lnTo>
                      <a:pt x="551" y="399"/>
                    </a:lnTo>
                    <a:lnTo>
                      <a:pt x="551" y="360"/>
                    </a:lnTo>
                    <a:lnTo>
                      <a:pt x="551" y="399"/>
                    </a:lnTo>
                    <a:lnTo>
                      <a:pt x="551" y="342"/>
                    </a:lnTo>
                    <a:lnTo>
                      <a:pt x="551" y="360"/>
                    </a:lnTo>
                    <a:lnTo>
                      <a:pt x="551" y="399"/>
                    </a:lnTo>
                    <a:lnTo>
                      <a:pt x="552" y="342"/>
                    </a:lnTo>
                    <a:lnTo>
                      <a:pt x="552" y="380"/>
                    </a:lnTo>
                    <a:lnTo>
                      <a:pt x="552" y="360"/>
                    </a:lnTo>
                    <a:lnTo>
                      <a:pt x="552" y="399"/>
                    </a:lnTo>
                    <a:lnTo>
                      <a:pt x="552" y="380"/>
                    </a:lnTo>
                    <a:lnTo>
                      <a:pt x="552" y="342"/>
                    </a:lnTo>
                    <a:lnTo>
                      <a:pt x="552" y="380"/>
                    </a:lnTo>
                    <a:lnTo>
                      <a:pt x="552" y="342"/>
                    </a:lnTo>
                    <a:lnTo>
                      <a:pt x="552" y="399"/>
                    </a:lnTo>
                    <a:lnTo>
                      <a:pt x="552" y="342"/>
                    </a:lnTo>
                    <a:lnTo>
                      <a:pt x="552" y="380"/>
                    </a:lnTo>
                    <a:lnTo>
                      <a:pt x="553" y="380"/>
                    </a:lnTo>
                    <a:lnTo>
                      <a:pt x="553" y="380"/>
                    </a:lnTo>
                    <a:lnTo>
                      <a:pt x="553" y="418"/>
                    </a:lnTo>
                    <a:lnTo>
                      <a:pt x="553" y="342"/>
                    </a:lnTo>
                    <a:lnTo>
                      <a:pt x="553" y="437"/>
                    </a:lnTo>
                    <a:lnTo>
                      <a:pt x="553" y="342"/>
                    </a:lnTo>
                    <a:lnTo>
                      <a:pt x="553" y="380"/>
                    </a:lnTo>
                    <a:lnTo>
                      <a:pt x="554" y="360"/>
                    </a:lnTo>
                    <a:lnTo>
                      <a:pt x="554" y="380"/>
                    </a:lnTo>
                    <a:lnTo>
                      <a:pt x="554" y="399"/>
                    </a:lnTo>
                    <a:lnTo>
                      <a:pt x="554" y="323"/>
                    </a:lnTo>
                    <a:lnTo>
                      <a:pt x="554" y="418"/>
                    </a:lnTo>
                    <a:lnTo>
                      <a:pt x="554" y="304"/>
                    </a:lnTo>
                    <a:lnTo>
                      <a:pt x="554" y="399"/>
                    </a:lnTo>
                    <a:lnTo>
                      <a:pt x="554" y="323"/>
                    </a:lnTo>
                    <a:lnTo>
                      <a:pt x="555" y="399"/>
                    </a:lnTo>
                    <a:lnTo>
                      <a:pt x="555" y="323"/>
                    </a:lnTo>
                    <a:lnTo>
                      <a:pt x="555" y="418"/>
                    </a:lnTo>
                    <a:lnTo>
                      <a:pt x="555" y="399"/>
                    </a:lnTo>
                    <a:lnTo>
                      <a:pt x="555" y="399"/>
                    </a:lnTo>
                    <a:lnTo>
                      <a:pt x="555" y="380"/>
                    </a:lnTo>
                    <a:lnTo>
                      <a:pt x="555" y="380"/>
                    </a:lnTo>
                    <a:lnTo>
                      <a:pt x="556" y="399"/>
                    </a:lnTo>
                    <a:lnTo>
                      <a:pt x="556" y="323"/>
                    </a:lnTo>
                    <a:lnTo>
                      <a:pt x="556" y="399"/>
                    </a:lnTo>
                    <a:lnTo>
                      <a:pt x="556" y="323"/>
                    </a:lnTo>
                    <a:lnTo>
                      <a:pt x="556" y="418"/>
                    </a:lnTo>
                    <a:lnTo>
                      <a:pt x="556" y="380"/>
                    </a:lnTo>
                    <a:lnTo>
                      <a:pt x="556" y="380"/>
                    </a:lnTo>
                    <a:lnTo>
                      <a:pt x="556" y="360"/>
                    </a:lnTo>
                    <a:lnTo>
                      <a:pt x="556" y="380"/>
                    </a:lnTo>
                    <a:lnTo>
                      <a:pt x="556" y="399"/>
                    </a:lnTo>
                    <a:lnTo>
                      <a:pt x="556" y="342"/>
                    </a:lnTo>
                    <a:lnTo>
                      <a:pt x="557" y="418"/>
                    </a:lnTo>
                    <a:lnTo>
                      <a:pt x="557" y="360"/>
                    </a:lnTo>
                    <a:lnTo>
                      <a:pt x="557" y="399"/>
                    </a:lnTo>
                    <a:lnTo>
                      <a:pt x="557" y="342"/>
                    </a:lnTo>
                    <a:lnTo>
                      <a:pt x="557" y="399"/>
                    </a:lnTo>
                    <a:lnTo>
                      <a:pt x="557" y="380"/>
                    </a:lnTo>
                    <a:lnTo>
                      <a:pt x="557" y="360"/>
                    </a:lnTo>
                    <a:lnTo>
                      <a:pt x="558" y="437"/>
                    </a:lnTo>
                    <a:lnTo>
                      <a:pt x="558" y="342"/>
                    </a:lnTo>
                    <a:lnTo>
                      <a:pt x="558" y="437"/>
                    </a:lnTo>
                    <a:lnTo>
                      <a:pt x="558" y="380"/>
                    </a:lnTo>
                    <a:lnTo>
                      <a:pt x="558" y="418"/>
                    </a:lnTo>
                    <a:lnTo>
                      <a:pt x="558" y="399"/>
                    </a:lnTo>
                    <a:lnTo>
                      <a:pt x="558" y="342"/>
                    </a:lnTo>
                    <a:lnTo>
                      <a:pt x="559" y="418"/>
                    </a:lnTo>
                    <a:lnTo>
                      <a:pt x="559" y="342"/>
                    </a:lnTo>
                    <a:lnTo>
                      <a:pt x="559" y="399"/>
                    </a:lnTo>
                    <a:lnTo>
                      <a:pt x="559" y="342"/>
                    </a:lnTo>
                    <a:lnTo>
                      <a:pt x="559" y="418"/>
                    </a:lnTo>
                    <a:lnTo>
                      <a:pt x="559" y="399"/>
                    </a:lnTo>
                    <a:lnTo>
                      <a:pt x="559" y="380"/>
                    </a:lnTo>
                    <a:lnTo>
                      <a:pt x="560" y="380"/>
                    </a:lnTo>
                    <a:lnTo>
                      <a:pt x="560" y="418"/>
                    </a:lnTo>
                    <a:lnTo>
                      <a:pt x="560" y="399"/>
                    </a:lnTo>
                    <a:lnTo>
                      <a:pt x="560" y="380"/>
                    </a:lnTo>
                    <a:lnTo>
                      <a:pt x="560" y="399"/>
                    </a:lnTo>
                    <a:lnTo>
                      <a:pt x="560" y="380"/>
                    </a:lnTo>
                    <a:lnTo>
                      <a:pt x="560" y="399"/>
                    </a:lnTo>
                    <a:lnTo>
                      <a:pt x="560" y="323"/>
                    </a:lnTo>
                    <a:lnTo>
                      <a:pt x="560" y="418"/>
                    </a:lnTo>
                    <a:lnTo>
                      <a:pt x="560" y="360"/>
                    </a:lnTo>
                    <a:lnTo>
                      <a:pt x="560" y="399"/>
                    </a:lnTo>
                    <a:lnTo>
                      <a:pt x="561" y="360"/>
                    </a:lnTo>
                    <a:lnTo>
                      <a:pt x="561" y="342"/>
                    </a:lnTo>
                    <a:lnTo>
                      <a:pt x="561" y="399"/>
                    </a:lnTo>
                    <a:lnTo>
                      <a:pt x="561" y="342"/>
                    </a:lnTo>
                    <a:lnTo>
                      <a:pt x="561" y="380"/>
                    </a:lnTo>
                    <a:lnTo>
                      <a:pt x="561" y="342"/>
                    </a:lnTo>
                    <a:lnTo>
                      <a:pt x="561" y="418"/>
                    </a:lnTo>
                    <a:lnTo>
                      <a:pt x="562" y="380"/>
                    </a:lnTo>
                    <a:lnTo>
                      <a:pt x="562" y="418"/>
                    </a:lnTo>
                    <a:lnTo>
                      <a:pt x="562" y="360"/>
                    </a:lnTo>
                    <a:lnTo>
                      <a:pt x="562" y="399"/>
                    </a:lnTo>
                    <a:lnTo>
                      <a:pt x="562" y="360"/>
                    </a:lnTo>
                    <a:lnTo>
                      <a:pt x="562" y="380"/>
                    </a:lnTo>
                    <a:lnTo>
                      <a:pt x="562" y="380"/>
                    </a:lnTo>
                    <a:lnTo>
                      <a:pt x="563" y="380"/>
                    </a:lnTo>
                    <a:lnTo>
                      <a:pt x="563" y="399"/>
                    </a:lnTo>
                    <a:lnTo>
                      <a:pt x="563" y="380"/>
                    </a:lnTo>
                    <a:lnTo>
                      <a:pt x="563" y="380"/>
                    </a:lnTo>
                    <a:lnTo>
                      <a:pt x="563" y="342"/>
                    </a:lnTo>
                    <a:lnTo>
                      <a:pt x="563" y="360"/>
                    </a:lnTo>
                    <a:lnTo>
                      <a:pt x="563" y="323"/>
                    </a:lnTo>
                    <a:lnTo>
                      <a:pt x="563" y="418"/>
                    </a:lnTo>
                    <a:lnTo>
                      <a:pt x="564" y="399"/>
                    </a:lnTo>
                    <a:lnTo>
                      <a:pt x="564" y="360"/>
                    </a:lnTo>
                    <a:lnTo>
                      <a:pt x="564" y="399"/>
                    </a:lnTo>
                    <a:lnTo>
                      <a:pt x="564" y="342"/>
                    </a:lnTo>
                    <a:lnTo>
                      <a:pt x="564" y="399"/>
                    </a:lnTo>
                    <a:lnTo>
                      <a:pt x="564" y="304"/>
                    </a:lnTo>
                    <a:lnTo>
                      <a:pt x="564" y="399"/>
                    </a:lnTo>
                    <a:lnTo>
                      <a:pt x="564" y="323"/>
                    </a:lnTo>
                    <a:lnTo>
                      <a:pt x="564" y="399"/>
                    </a:lnTo>
                    <a:lnTo>
                      <a:pt x="564" y="360"/>
                    </a:lnTo>
                    <a:lnTo>
                      <a:pt x="565" y="323"/>
                    </a:lnTo>
                    <a:lnTo>
                      <a:pt x="565" y="380"/>
                    </a:lnTo>
                    <a:lnTo>
                      <a:pt x="565" y="323"/>
                    </a:lnTo>
                    <a:lnTo>
                      <a:pt x="565" y="418"/>
                    </a:lnTo>
                    <a:lnTo>
                      <a:pt x="565" y="342"/>
                    </a:lnTo>
                    <a:lnTo>
                      <a:pt x="565" y="380"/>
                    </a:lnTo>
                    <a:lnTo>
                      <a:pt x="565" y="342"/>
                    </a:lnTo>
                    <a:lnTo>
                      <a:pt x="565" y="380"/>
                    </a:lnTo>
                    <a:lnTo>
                      <a:pt x="566" y="380"/>
                    </a:lnTo>
                    <a:lnTo>
                      <a:pt x="566" y="380"/>
                    </a:lnTo>
                    <a:lnTo>
                      <a:pt x="566" y="380"/>
                    </a:lnTo>
                    <a:lnTo>
                      <a:pt x="566" y="342"/>
                    </a:lnTo>
                    <a:lnTo>
                      <a:pt x="566" y="380"/>
                    </a:lnTo>
                    <a:lnTo>
                      <a:pt x="566" y="323"/>
                    </a:lnTo>
                    <a:lnTo>
                      <a:pt x="566" y="418"/>
                    </a:lnTo>
                    <a:lnTo>
                      <a:pt x="567" y="360"/>
                    </a:lnTo>
                    <a:lnTo>
                      <a:pt x="567" y="418"/>
                    </a:lnTo>
                    <a:lnTo>
                      <a:pt x="567" y="380"/>
                    </a:lnTo>
                    <a:lnTo>
                      <a:pt x="567" y="323"/>
                    </a:lnTo>
                    <a:lnTo>
                      <a:pt x="567" y="380"/>
                    </a:lnTo>
                    <a:lnTo>
                      <a:pt x="567" y="360"/>
                    </a:lnTo>
                    <a:lnTo>
                      <a:pt x="567" y="437"/>
                    </a:lnTo>
                    <a:lnTo>
                      <a:pt x="568" y="342"/>
                    </a:lnTo>
                    <a:lnTo>
                      <a:pt x="568" y="418"/>
                    </a:lnTo>
                    <a:lnTo>
                      <a:pt x="568" y="360"/>
                    </a:lnTo>
                    <a:lnTo>
                      <a:pt x="568" y="380"/>
                    </a:lnTo>
                    <a:lnTo>
                      <a:pt x="568" y="418"/>
                    </a:lnTo>
                    <a:lnTo>
                      <a:pt x="568" y="360"/>
                    </a:lnTo>
                    <a:lnTo>
                      <a:pt x="568" y="399"/>
                    </a:lnTo>
                    <a:lnTo>
                      <a:pt x="568" y="380"/>
                    </a:lnTo>
                    <a:lnTo>
                      <a:pt x="568" y="418"/>
                    </a:lnTo>
                    <a:lnTo>
                      <a:pt x="568" y="323"/>
                    </a:lnTo>
                    <a:lnTo>
                      <a:pt x="568" y="418"/>
                    </a:lnTo>
                    <a:lnTo>
                      <a:pt x="569" y="360"/>
                    </a:lnTo>
                    <a:lnTo>
                      <a:pt x="569" y="455"/>
                    </a:lnTo>
                    <a:lnTo>
                      <a:pt x="569" y="399"/>
                    </a:lnTo>
                    <a:lnTo>
                      <a:pt x="569" y="399"/>
                    </a:lnTo>
                    <a:lnTo>
                      <a:pt x="569" y="418"/>
                    </a:lnTo>
                    <a:lnTo>
                      <a:pt x="569" y="342"/>
                    </a:lnTo>
                    <a:lnTo>
                      <a:pt x="569" y="418"/>
                    </a:lnTo>
                    <a:lnTo>
                      <a:pt x="570" y="399"/>
                    </a:lnTo>
                    <a:lnTo>
                      <a:pt x="570" y="437"/>
                    </a:lnTo>
                    <a:lnTo>
                      <a:pt x="570" y="380"/>
                    </a:lnTo>
                    <a:lnTo>
                      <a:pt x="570" y="360"/>
                    </a:lnTo>
                    <a:lnTo>
                      <a:pt x="570" y="380"/>
                    </a:lnTo>
                    <a:lnTo>
                      <a:pt x="570" y="360"/>
                    </a:lnTo>
                    <a:lnTo>
                      <a:pt x="570" y="418"/>
                    </a:lnTo>
                    <a:lnTo>
                      <a:pt x="571" y="380"/>
                    </a:lnTo>
                    <a:lnTo>
                      <a:pt x="571" y="399"/>
                    </a:lnTo>
                    <a:lnTo>
                      <a:pt x="571" y="342"/>
                    </a:lnTo>
                    <a:lnTo>
                      <a:pt x="571" y="418"/>
                    </a:lnTo>
                    <a:lnTo>
                      <a:pt x="571" y="342"/>
                    </a:lnTo>
                    <a:lnTo>
                      <a:pt x="571" y="399"/>
                    </a:lnTo>
                    <a:lnTo>
                      <a:pt x="571" y="360"/>
                    </a:lnTo>
                    <a:lnTo>
                      <a:pt x="572" y="380"/>
                    </a:lnTo>
                    <a:lnTo>
                      <a:pt x="572" y="360"/>
                    </a:lnTo>
                    <a:lnTo>
                      <a:pt x="572" y="380"/>
                    </a:lnTo>
                    <a:lnTo>
                      <a:pt x="572" y="399"/>
                    </a:lnTo>
                    <a:lnTo>
                      <a:pt x="572" y="342"/>
                    </a:lnTo>
                    <a:lnTo>
                      <a:pt x="572" y="437"/>
                    </a:lnTo>
                    <a:lnTo>
                      <a:pt x="572" y="342"/>
                    </a:lnTo>
                    <a:lnTo>
                      <a:pt x="572" y="399"/>
                    </a:lnTo>
                    <a:lnTo>
                      <a:pt x="572" y="399"/>
                    </a:lnTo>
                    <a:lnTo>
                      <a:pt x="572" y="399"/>
                    </a:lnTo>
                    <a:lnTo>
                      <a:pt x="572" y="342"/>
                    </a:lnTo>
                    <a:lnTo>
                      <a:pt x="573" y="380"/>
                    </a:lnTo>
                    <a:lnTo>
                      <a:pt x="573" y="418"/>
                    </a:lnTo>
                    <a:lnTo>
                      <a:pt x="573" y="360"/>
                    </a:lnTo>
                    <a:lnTo>
                      <a:pt x="573" y="399"/>
                    </a:lnTo>
                    <a:lnTo>
                      <a:pt x="573" y="342"/>
                    </a:lnTo>
                    <a:lnTo>
                      <a:pt x="573" y="418"/>
                    </a:lnTo>
                    <a:lnTo>
                      <a:pt x="573" y="418"/>
                    </a:lnTo>
                    <a:lnTo>
                      <a:pt x="574" y="342"/>
                    </a:lnTo>
                    <a:lnTo>
                      <a:pt x="574" y="399"/>
                    </a:lnTo>
                    <a:lnTo>
                      <a:pt x="574" y="323"/>
                    </a:lnTo>
                    <a:lnTo>
                      <a:pt x="574" y="399"/>
                    </a:lnTo>
                    <a:lnTo>
                      <a:pt x="574" y="342"/>
                    </a:lnTo>
                    <a:lnTo>
                      <a:pt x="574" y="418"/>
                    </a:lnTo>
                    <a:lnTo>
                      <a:pt x="574" y="380"/>
                    </a:lnTo>
                    <a:lnTo>
                      <a:pt x="574" y="323"/>
                    </a:lnTo>
                    <a:lnTo>
                      <a:pt x="575" y="380"/>
                    </a:lnTo>
                    <a:lnTo>
                      <a:pt x="575" y="380"/>
                    </a:lnTo>
                    <a:lnTo>
                      <a:pt x="575" y="418"/>
                    </a:lnTo>
                    <a:lnTo>
                      <a:pt x="575" y="360"/>
                    </a:lnTo>
                    <a:lnTo>
                      <a:pt x="575" y="418"/>
                    </a:lnTo>
                    <a:lnTo>
                      <a:pt x="575" y="360"/>
                    </a:lnTo>
                    <a:lnTo>
                      <a:pt x="575" y="399"/>
                    </a:lnTo>
                    <a:lnTo>
                      <a:pt x="575" y="437"/>
                    </a:lnTo>
                    <a:lnTo>
                      <a:pt x="575" y="418"/>
                    </a:lnTo>
                    <a:lnTo>
                      <a:pt x="575" y="399"/>
                    </a:lnTo>
                    <a:lnTo>
                      <a:pt x="576" y="360"/>
                    </a:lnTo>
                    <a:lnTo>
                      <a:pt x="576" y="399"/>
                    </a:lnTo>
                    <a:lnTo>
                      <a:pt x="576" y="323"/>
                    </a:lnTo>
                    <a:lnTo>
                      <a:pt x="576" y="399"/>
                    </a:lnTo>
                    <a:lnTo>
                      <a:pt x="576" y="342"/>
                    </a:lnTo>
                    <a:lnTo>
                      <a:pt x="576" y="342"/>
                    </a:lnTo>
                    <a:lnTo>
                      <a:pt x="576" y="418"/>
                    </a:lnTo>
                    <a:lnTo>
                      <a:pt x="576" y="380"/>
                    </a:lnTo>
                    <a:lnTo>
                      <a:pt x="577" y="418"/>
                    </a:lnTo>
                    <a:lnTo>
                      <a:pt x="577" y="342"/>
                    </a:lnTo>
                    <a:lnTo>
                      <a:pt x="577" y="418"/>
                    </a:lnTo>
                    <a:lnTo>
                      <a:pt x="577" y="342"/>
                    </a:lnTo>
                    <a:lnTo>
                      <a:pt x="577" y="399"/>
                    </a:lnTo>
                    <a:lnTo>
                      <a:pt x="577" y="342"/>
                    </a:lnTo>
                    <a:lnTo>
                      <a:pt x="577" y="399"/>
                    </a:lnTo>
                    <a:lnTo>
                      <a:pt x="578" y="360"/>
                    </a:lnTo>
                    <a:lnTo>
                      <a:pt x="578" y="380"/>
                    </a:lnTo>
                    <a:lnTo>
                      <a:pt x="578" y="380"/>
                    </a:lnTo>
                    <a:lnTo>
                      <a:pt x="578" y="342"/>
                    </a:lnTo>
                    <a:lnTo>
                      <a:pt x="578" y="380"/>
                    </a:lnTo>
                    <a:lnTo>
                      <a:pt x="578" y="323"/>
                    </a:lnTo>
                    <a:lnTo>
                      <a:pt x="578" y="399"/>
                    </a:lnTo>
                    <a:lnTo>
                      <a:pt x="579" y="380"/>
                    </a:lnTo>
                    <a:lnTo>
                      <a:pt x="579" y="399"/>
                    </a:lnTo>
                    <a:lnTo>
                      <a:pt x="579" y="360"/>
                    </a:lnTo>
                    <a:lnTo>
                      <a:pt x="579" y="437"/>
                    </a:lnTo>
                    <a:lnTo>
                      <a:pt x="579" y="360"/>
                    </a:lnTo>
                    <a:lnTo>
                      <a:pt x="579" y="380"/>
                    </a:lnTo>
                    <a:lnTo>
                      <a:pt x="579" y="399"/>
                    </a:lnTo>
                    <a:lnTo>
                      <a:pt x="579" y="380"/>
                    </a:lnTo>
                    <a:lnTo>
                      <a:pt x="579" y="418"/>
                    </a:lnTo>
                    <a:lnTo>
                      <a:pt x="579" y="342"/>
                    </a:lnTo>
                    <a:lnTo>
                      <a:pt x="579" y="418"/>
                    </a:lnTo>
                    <a:lnTo>
                      <a:pt x="580" y="380"/>
                    </a:lnTo>
                    <a:lnTo>
                      <a:pt x="580" y="418"/>
                    </a:lnTo>
                    <a:lnTo>
                      <a:pt x="580" y="399"/>
                    </a:lnTo>
                    <a:lnTo>
                      <a:pt x="580" y="418"/>
                    </a:lnTo>
                    <a:lnTo>
                      <a:pt x="580" y="399"/>
                    </a:lnTo>
                    <a:lnTo>
                      <a:pt x="580" y="380"/>
                    </a:lnTo>
                    <a:lnTo>
                      <a:pt x="580" y="399"/>
                    </a:lnTo>
                    <a:lnTo>
                      <a:pt x="581" y="399"/>
                    </a:lnTo>
                    <a:lnTo>
                      <a:pt x="581" y="418"/>
                    </a:lnTo>
                    <a:lnTo>
                      <a:pt x="581" y="360"/>
                    </a:lnTo>
                    <a:lnTo>
                      <a:pt x="581" y="437"/>
                    </a:lnTo>
                    <a:lnTo>
                      <a:pt x="581" y="380"/>
                    </a:lnTo>
                    <a:lnTo>
                      <a:pt x="581" y="418"/>
                    </a:lnTo>
                    <a:lnTo>
                      <a:pt x="581" y="380"/>
                    </a:lnTo>
                    <a:lnTo>
                      <a:pt x="582" y="380"/>
                    </a:lnTo>
                    <a:lnTo>
                      <a:pt x="582" y="360"/>
                    </a:lnTo>
                    <a:lnTo>
                      <a:pt x="582" y="418"/>
                    </a:lnTo>
                    <a:lnTo>
                      <a:pt x="582" y="342"/>
                    </a:lnTo>
                    <a:lnTo>
                      <a:pt x="582" y="380"/>
                    </a:lnTo>
                    <a:lnTo>
                      <a:pt x="582" y="418"/>
                    </a:lnTo>
                    <a:lnTo>
                      <a:pt x="582" y="399"/>
                    </a:lnTo>
                    <a:lnTo>
                      <a:pt x="583" y="418"/>
                    </a:lnTo>
                    <a:lnTo>
                      <a:pt x="583" y="399"/>
                    </a:lnTo>
                    <a:lnTo>
                      <a:pt x="583" y="418"/>
                    </a:lnTo>
                    <a:lnTo>
                      <a:pt x="583" y="360"/>
                    </a:lnTo>
                    <a:lnTo>
                      <a:pt x="583" y="399"/>
                    </a:lnTo>
                    <a:lnTo>
                      <a:pt x="583" y="342"/>
                    </a:lnTo>
                    <a:lnTo>
                      <a:pt x="583" y="399"/>
                    </a:lnTo>
                    <a:lnTo>
                      <a:pt x="583" y="323"/>
                    </a:lnTo>
                    <a:lnTo>
                      <a:pt x="583" y="418"/>
                    </a:lnTo>
                    <a:lnTo>
                      <a:pt x="583" y="342"/>
                    </a:lnTo>
                    <a:lnTo>
                      <a:pt x="583" y="380"/>
                    </a:lnTo>
                    <a:lnTo>
                      <a:pt x="584" y="380"/>
                    </a:lnTo>
                    <a:lnTo>
                      <a:pt x="584" y="380"/>
                    </a:lnTo>
                    <a:lnTo>
                      <a:pt x="584" y="342"/>
                    </a:lnTo>
                    <a:lnTo>
                      <a:pt x="584" y="360"/>
                    </a:lnTo>
                    <a:lnTo>
                      <a:pt x="584" y="399"/>
                    </a:lnTo>
                    <a:lnTo>
                      <a:pt x="584" y="360"/>
                    </a:lnTo>
                    <a:lnTo>
                      <a:pt x="584" y="418"/>
                    </a:lnTo>
                    <a:lnTo>
                      <a:pt x="585" y="380"/>
                    </a:lnTo>
                    <a:lnTo>
                      <a:pt x="585" y="418"/>
                    </a:lnTo>
                    <a:lnTo>
                      <a:pt x="585" y="323"/>
                    </a:lnTo>
                    <a:lnTo>
                      <a:pt x="585" y="380"/>
                    </a:lnTo>
                    <a:lnTo>
                      <a:pt x="585" y="360"/>
                    </a:lnTo>
                    <a:lnTo>
                      <a:pt x="585" y="380"/>
                    </a:lnTo>
                    <a:lnTo>
                      <a:pt x="585" y="380"/>
                    </a:lnTo>
                    <a:lnTo>
                      <a:pt x="585" y="399"/>
                    </a:lnTo>
                    <a:lnTo>
                      <a:pt x="586" y="399"/>
                    </a:lnTo>
                    <a:lnTo>
                      <a:pt x="586" y="360"/>
                    </a:lnTo>
                    <a:lnTo>
                      <a:pt x="586" y="380"/>
                    </a:lnTo>
                    <a:lnTo>
                      <a:pt x="586" y="360"/>
                    </a:lnTo>
                    <a:lnTo>
                      <a:pt x="586" y="418"/>
                    </a:lnTo>
                    <a:lnTo>
                      <a:pt x="586" y="418"/>
                    </a:lnTo>
                    <a:lnTo>
                      <a:pt x="586" y="380"/>
                    </a:lnTo>
                    <a:lnTo>
                      <a:pt x="587" y="399"/>
                    </a:lnTo>
                    <a:lnTo>
                      <a:pt x="587" y="399"/>
                    </a:lnTo>
                    <a:lnTo>
                      <a:pt x="587" y="418"/>
                    </a:lnTo>
                    <a:lnTo>
                      <a:pt x="587" y="380"/>
                    </a:lnTo>
                    <a:lnTo>
                      <a:pt x="587" y="380"/>
                    </a:lnTo>
                    <a:lnTo>
                      <a:pt x="587" y="342"/>
                    </a:lnTo>
                    <a:lnTo>
                      <a:pt x="587" y="437"/>
                    </a:lnTo>
                    <a:lnTo>
                      <a:pt x="587" y="323"/>
                    </a:lnTo>
                    <a:lnTo>
                      <a:pt x="587" y="418"/>
                    </a:lnTo>
                    <a:lnTo>
                      <a:pt x="587" y="380"/>
                    </a:lnTo>
                    <a:lnTo>
                      <a:pt x="587" y="380"/>
                    </a:lnTo>
                    <a:lnTo>
                      <a:pt x="588" y="380"/>
                    </a:lnTo>
                    <a:lnTo>
                      <a:pt x="588" y="360"/>
                    </a:lnTo>
                    <a:lnTo>
                      <a:pt x="588" y="399"/>
                    </a:lnTo>
                    <a:lnTo>
                      <a:pt x="588" y="360"/>
                    </a:lnTo>
                    <a:lnTo>
                      <a:pt x="588" y="399"/>
                    </a:lnTo>
                    <a:lnTo>
                      <a:pt x="588" y="380"/>
                    </a:lnTo>
                    <a:lnTo>
                      <a:pt x="588" y="418"/>
                    </a:lnTo>
                    <a:lnTo>
                      <a:pt x="589" y="323"/>
                    </a:lnTo>
                    <a:lnTo>
                      <a:pt x="589" y="399"/>
                    </a:lnTo>
                    <a:lnTo>
                      <a:pt x="589" y="399"/>
                    </a:lnTo>
                    <a:lnTo>
                      <a:pt x="589" y="399"/>
                    </a:lnTo>
                    <a:lnTo>
                      <a:pt x="589" y="399"/>
                    </a:lnTo>
                    <a:lnTo>
                      <a:pt x="589" y="380"/>
                    </a:lnTo>
                    <a:lnTo>
                      <a:pt x="589" y="418"/>
                    </a:lnTo>
                    <a:lnTo>
                      <a:pt x="590" y="380"/>
                    </a:lnTo>
                    <a:lnTo>
                      <a:pt x="590" y="418"/>
                    </a:lnTo>
                    <a:lnTo>
                      <a:pt x="590" y="342"/>
                    </a:lnTo>
                    <a:lnTo>
                      <a:pt x="590" y="418"/>
                    </a:lnTo>
                    <a:lnTo>
                      <a:pt x="590" y="342"/>
                    </a:lnTo>
                    <a:lnTo>
                      <a:pt x="590" y="418"/>
                    </a:lnTo>
                    <a:lnTo>
                      <a:pt x="590" y="360"/>
                    </a:lnTo>
                    <a:lnTo>
                      <a:pt x="591" y="380"/>
                    </a:lnTo>
                    <a:lnTo>
                      <a:pt x="591" y="399"/>
                    </a:lnTo>
                    <a:lnTo>
                      <a:pt x="591" y="418"/>
                    </a:lnTo>
                    <a:lnTo>
                      <a:pt x="591" y="418"/>
                    </a:lnTo>
                    <a:lnTo>
                      <a:pt x="591" y="399"/>
                    </a:lnTo>
                    <a:lnTo>
                      <a:pt x="591" y="418"/>
                    </a:lnTo>
                    <a:lnTo>
                      <a:pt x="591" y="360"/>
                    </a:lnTo>
                    <a:lnTo>
                      <a:pt x="591" y="399"/>
                    </a:lnTo>
                    <a:lnTo>
                      <a:pt x="591" y="342"/>
                    </a:lnTo>
                    <a:lnTo>
                      <a:pt x="591" y="418"/>
                    </a:lnTo>
                    <a:lnTo>
                      <a:pt x="591" y="342"/>
                    </a:lnTo>
                    <a:lnTo>
                      <a:pt x="592" y="418"/>
                    </a:lnTo>
                    <a:lnTo>
                      <a:pt x="592" y="418"/>
                    </a:lnTo>
                    <a:lnTo>
                      <a:pt x="592" y="437"/>
                    </a:lnTo>
                    <a:lnTo>
                      <a:pt x="592" y="399"/>
                    </a:lnTo>
                    <a:lnTo>
                      <a:pt x="592" y="380"/>
                    </a:lnTo>
                    <a:lnTo>
                      <a:pt x="592" y="418"/>
                    </a:lnTo>
                    <a:lnTo>
                      <a:pt x="592" y="360"/>
                    </a:lnTo>
                    <a:lnTo>
                      <a:pt x="593" y="418"/>
                    </a:lnTo>
                    <a:lnTo>
                      <a:pt x="593" y="342"/>
                    </a:lnTo>
                    <a:lnTo>
                      <a:pt x="593" y="380"/>
                    </a:lnTo>
                    <a:lnTo>
                      <a:pt x="593" y="342"/>
                    </a:lnTo>
                    <a:lnTo>
                      <a:pt x="593" y="418"/>
                    </a:lnTo>
                    <a:lnTo>
                      <a:pt x="593" y="360"/>
                    </a:lnTo>
                    <a:lnTo>
                      <a:pt x="593" y="399"/>
                    </a:lnTo>
                    <a:lnTo>
                      <a:pt x="594" y="342"/>
                    </a:lnTo>
                    <a:lnTo>
                      <a:pt x="594" y="418"/>
                    </a:lnTo>
                    <a:lnTo>
                      <a:pt x="594" y="380"/>
                    </a:lnTo>
                    <a:lnTo>
                      <a:pt x="594" y="323"/>
                    </a:lnTo>
                    <a:lnTo>
                      <a:pt x="594" y="399"/>
                    </a:lnTo>
                    <a:lnTo>
                      <a:pt x="594" y="342"/>
                    </a:lnTo>
                    <a:lnTo>
                      <a:pt x="594" y="380"/>
                    </a:lnTo>
                    <a:lnTo>
                      <a:pt x="594" y="342"/>
                    </a:lnTo>
                    <a:lnTo>
                      <a:pt x="595" y="399"/>
                    </a:lnTo>
                    <a:lnTo>
                      <a:pt x="595" y="360"/>
                    </a:lnTo>
                    <a:lnTo>
                      <a:pt x="595" y="418"/>
                    </a:lnTo>
                    <a:lnTo>
                      <a:pt x="595" y="437"/>
                    </a:lnTo>
                    <a:lnTo>
                      <a:pt x="595" y="380"/>
                    </a:lnTo>
                    <a:lnTo>
                      <a:pt x="595" y="360"/>
                    </a:lnTo>
                    <a:lnTo>
                      <a:pt x="595" y="360"/>
                    </a:lnTo>
                    <a:lnTo>
                      <a:pt x="595" y="399"/>
                    </a:lnTo>
                    <a:lnTo>
                      <a:pt x="595" y="360"/>
                    </a:lnTo>
                    <a:lnTo>
                      <a:pt x="595" y="418"/>
                    </a:lnTo>
                    <a:lnTo>
                      <a:pt x="596" y="342"/>
                    </a:lnTo>
                    <a:lnTo>
                      <a:pt x="596" y="399"/>
                    </a:lnTo>
                    <a:lnTo>
                      <a:pt x="596" y="342"/>
                    </a:lnTo>
                    <a:lnTo>
                      <a:pt x="596" y="399"/>
                    </a:lnTo>
                    <a:lnTo>
                      <a:pt x="596" y="380"/>
                    </a:lnTo>
                    <a:lnTo>
                      <a:pt x="596" y="342"/>
                    </a:lnTo>
                    <a:lnTo>
                      <a:pt x="596" y="399"/>
                    </a:lnTo>
                    <a:lnTo>
                      <a:pt x="596" y="342"/>
                    </a:lnTo>
                    <a:lnTo>
                      <a:pt x="597" y="380"/>
                    </a:lnTo>
                    <a:lnTo>
                      <a:pt x="597" y="323"/>
                    </a:lnTo>
                    <a:lnTo>
                      <a:pt x="597" y="380"/>
                    </a:lnTo>
                    <a:lnTo>
                      <a:pt x="597" y="323"/>
                    </a:lnTo>
                    <a:lnTo>
                      <a:pt x="597" y="380"/>
                    </a:lnTo>
                    <a:lnTo>
                      <a:pt x="597" y="399"/>
                    </a:lnTo>
                    <a:lnTo>
                      <a:pt x="597" y="380"/>
                    </a:lnTo>
                    <a:lnTo>
                      <a:pt x="598" y="380"/>
                    </a:lnTo>
                    <a:lnTo>
                      <a:pt x="598" y="360"/>
                    </a:lnTo>
                    <a:lnTo>
                      <a:pt x="598" y="418"/>
                    </a:lnTo>
                    <a:lnTo>
                      <a:pt x="598" y="360"/>
                    </a:lnTo>
                    <a:lnTo>
                      <a:pt x="598" y="437"/>
                    </a:lnTo>
                    <a:lnTo>
                      <a:pt x="598" y="323"/>
                    </a:lnTo>
                    <a:lnTo>
                      <a:pt x="598" y="418"/>
                    </a:lnTo>
                    <a:lnTo>
                      <a:pt x="599" y="342"/>
                    </a:lnTo>
                    <a:lnTo>
                      <a:pt x="599" y="399"/>
                    </a:lnTo>
                    <a:lnTo>
                      <a:pt x="599" y="342"/>
                    </a:lnTo>
                    <a:lnTo>
                      <a:pt x="599" y="342"/>
                    </a:lnTo>
                    <a:lnTo>
                      <a:pt x="599" y="418"/>
                    </a:lnTo>
                    <a:lnTo>
                      <a:pt x="599" y="342"/>
                    </a:lnTo>
                    <a:lnTo>
                      <a:pt x="599" y="418"/>
                    </a:lnTo>
                    <a:lnTo>
                      <a:pt x="599" y="360"/>
                    </a:lnTo>
                    <a:lnTo>
                      <a:pt x="599" y="399"/>
                    </a:lnTo>
                    <a:lnTo>
                      <a:pt x="599" y="380"/>
                    </a:lnTo>
                    <a:lnTo>
                      <a:pt x="599" y="380"/>
                    </a:lnTo>
                    <a:lnTo>
                      <a:pt x="600" y="399"/>
                    </a:lnTo>
                    <a:lnTo>
                      <a:pt x="600" y="342"/>
                    </a:lnTo>
                    <a:lnTo>
                      <a:pt x="600" y="380"/>
                    </a:lnTo>
                    <a:lnTo>
                      <a:pt x="600" y="360"/>
                    </a:lnTo>
                    <a:lnTo>
                      <a:pt x="600" y="399"/>
                    </a:lnTo>
                    <a:lnTo>
                      <a:pt x="600" y="342"/>
                    </a:lnTo>
                    <a:lnTo>
                      <a:pt x="600" y="437"/>
                    </a:lnTo>
                    <a:lnTo>
                      <a:pt x="601" y="399"/>
                    </a:lnTo>
                    <a:lnTo>
                      <a:pt x="601" y="380"/>
                    </a:lnTo>
                    <a:lnTo>
                      <a:pt x="601" y="399"/>
                    </a:lnTo>
                    <a:lnTo>
                      <a:pt x="601" y="380"/>
                    </a:lnTo>
                    <a:lnTo>
                      <a:pt x="601" y="399"/>
                    </a:lnTo>
                    <a:lnTo>
                      <a:pt x="601" y="342"/>
                    </a:lnTo>
                    <a:lnTo>
                      <a:pt x="601" y="380"/>
                    </a:lnTo>
                    <a:lnTo>
                      <a:pt x="602" y="342"/>
                    </a:lnTo>
                    <a:lnTo>
                      <a:pt x="602" y="380"/>
                    </a:lnTo>
                    <a:lnTo>
                      <a:pt x="602" y="399"/>
                    </a:lnTo>
                    <a:lnTo>
                      <a:pt x="602" y="360"/>
                    </a:lnTo>
                    <a:lnTo>
                      <a:pt x="602" y="399"/>
                    </a:lnTo>
                    <a:lnTo>
                      <a:pt x="602" y="342"/>
                    </a:lnTo>
                    <a:lnTo>
                      <a:pt x="602" y="399"/>
                    </a:lnTo>
                    <a:lnTo>
                      <a:pt x="603" y="380"/>
                    </a:lnTo>
                    <a:lnTo>
                      <a:pt x="603" y="399"/>
                    </a:lnTo>
                    <a:lnTo>
                      <a:pt x="603" y="418"/>
                    </a:lnTo>
                    <a:lnTo>
                      <a:pt x="603" y="380"/>
                    </a:lnTo>
                    <a:lnTo>
                      <a:pt x="603" y="418"/>
                    </a:lnTo>
                    <a:lnTo>
                      <a:pt x="603" y="360"/>
                    </a:lnTo>
                    <a:lnTo>
                      <a:pt x="603" y="399"/>
                    </a:lnTo>
                    <a:lnTo>
                      <a:pt x="603" y="342"/>
                    </a:lnTo>
                    <a:lnTo>
                      <a:pt x="603" y="399"/>
                    </a:lnTo>
                    <a:lnTo>
                      <a:pt x="603" y="342"/>
                    </a:lnTo>
                    <a:lnTo>
                      <a:pt x="603" y="399"/>
                    </a:lnTo>
                    <a:lnTo>
                      <a:pt x="604" y="399"/>
                    </a:lnTo>
                    <a:lnTo>
                      <a:pt x="604" y="380"/>
                    </a:lnTo>
                    <a:lnTo>
                      <a:pt x="604" y="380"/>
                    </a:lnTo>
                    <a:lnTo>
                      <a:pt x="604" y="380"/>
                    </a:lnTo>
                    <a:lnTo>
                      <a:pt x="604" y="399"/>
                    </a:lnTo>
                    <a:lnTo>
                      <a:pt x="604" y="323"/>
                    </a:lnTo>
                    <a:lnTo>
                      <a:pt x="604" y="380"/>
                    </a:lnTo>
                    <a:lnTo>
                      <a:pt x="605" y="360"/>
                    </a:lnTo>
                    <a:lnTo>
                      <a:pt x="605" y="360"/>
                    </a:lnTo>
                    <a:lnTo>
                      <a:pt x="605" y="323"/>
                    </a:lnTo>
                    <a:lnTo>
                      <a:pt x="605" y="360"/>
                    </a:lnTo>
                    <a:lnTo>
                      <a:pt x="605" y="380"/>
                    </a:lnTo>
                    <a:lnTo>
                      <a:pt x="605" y="360"/>
                    </a:lnTo>
                    <a:lnTo>
                      <a:pt x="605" y="380"/>
                    </a:lnTo>
                    <a:lnTo>
                      <a:pt x="605" y="323"/>
                    </a:lnTo>
                    <a:lnTo>
                      <a:pt x="606" y="380"/>
                    </a:lnTo>
                    <a:lnTo>
                      <a:pt x="606" y="323"/>
                    </a:lnTo>
                    <a:lnTo>
                      <a:pt x="606" y="399"/>
                    </a:lnTo>
                    <a:lnTo>
                      <a:pt x="606" y="342"/>
                    </a:lnTo>
                    <a:lnTo>
                      <a:pt x="606" y="399"/>
                    </a:lnTo>
                    <a:lnTo>
                      <a:pt x="606" y="418"/>
                    </a:lnTo>
                    <a:lnTo>
                      <a:pt x="606" y="418"/>
                    </a:lnTo>
                    <a:lnTo>
                      <a:pt x="607" y="342"/>
                    </a:lnTo>
                    <a:lnTo>
                      <a:pt x="607" y="360"/>
                    </a:lnTo>
                    <a:lnTo>
                      <a:pt x="607" y="380"/>
                    </a:lnTo>
                    <a:lnTo>
                      <a:pt x="607" y="342"/>
                    </a:lnTo>
                    <a:lnTo>
                      <a:pt x="607" y="399"/>
                    </a:lnTo>
                    <a:lnTo>
                      <a:pt x="607" y="323"/>
                    </a:lnTo>
                    <a:lnTo>
                      <a:pt x="607" y="380"/>
                    </a:lnTo>
                    <a:lnTo>
                      <a:pt x="607" y="342"/>
                    </a:lnTo>
                    <a:lnTo>
                      <a:pt x="607" y="399"/>
                    </a:lnTo>
                    <a:lnTo>
                      <a:pt x="607" y="342"/>
                    </a:lnTo>
                    <a:lnTo>
                      <a:pt x="607" y="399"/>
                    </a:lnTo>
                    <a:lnTo>
                      <a:pt x="608" y="380"/>
                    </a:lnTo>
                    <a:lnTo>
                      <a:pt x="608" y="399"/>
                    </a:lnTo>
                    <a:lnTo>
                      <a:pt x="608" y="399"/>
                    </a:lnTo>
                    <a:lnTo>
                      <a:pt x="608" y="360"/>
                    </a:lnTo>
                    <a:lnTo>
                      <a:pt x="608" y="399"/>
                    </a:lnTo>
                    <a:lnTo>
                      <a:pt x="608" y="342"/>
                    </a:lnTo>
                    <a:lnTo>
                      <a:pt x="608" y="380"/>
                    </a:lnTo>
                    <a:lnTo>
                      <a:pt x="609" y="342"/>
                    </a:lnTo>
                    <a:lnTo>
                      <a:pt x="609" y="418"/>
                    </a:lnTo>
                    <a:lnTo>
                      <a:pt x="609" y="380"/>
                    </a:lnTo>
                    <a:lnTo>
                      <a:pt x="609" y="418"/>
                    </a:lnTo>
                    <a:lnTo>
                      <a:pt x="609" y="360"/>
                    </a:lnTo>
                    <a:lnTo>
                      <a:pt x="609" y="380"/>
                    </a:lnTo>
                    <a:lnTo>
                      <a:pt x="609" y="360"/>
                    </a:lnTo>
                    <a:lnTo>
                      <a:pt x="610" y="380"/>
                    </a:lnTo>
                    <a:lnTo>
                      <a:pt x="610" y="418"/>
                    </a:lnTo>
                    <a:lnTo>
                      <a:pt x="610" y="360"/>
                    </a:lnTo>
                    <a:lnTo>
                      <a:pt x="610" y="360"/>
                    </a:lnTo>
                    <a:lnTo>
                      <a:pt x="610" y="323"/>
                    </a:lnTo>
                    <a:lnTo>
                      <a:pt x="610" y="418"/>
                    </a:lnTo>
                    <a:lnTo>
                      <a:pt x="610" y="360"/>
                    </a:lnTo>
                    <a:lnTo>
                      <a:pt x="611" y="437"/>
                    </a:lnTo>
                    <a:lnTo>
                      <a:pt x="611" y="380"/>
                    </a:lnTo>
                    <a:lnTo>
                      <a:pt x="611" y="437"/>
                    </a:lnTo>
                    <a:lnTo>
                      <a:pt x="611" y="418"/>
                    </a:lnTo>
                    <a:lnTo>
                      <a:pt x="611" y="380"/>
                    </a:lnTo>
                    <a:lnTo>
                      <a:pt x="611" y="399"/>
                    </a:lnTo>
                    <a:lnTo>
                      <a:pt x="611" y="380"/>
                    </a:lnTo>
                    <a:lnTo>
                      <a:pt x="611" y="437"/>
                    </a:lnTo>
                    <a:lnTo>
                      <a:pt x="611" y="360"/>
                    </a:lnTo>
                    <a:lnTo>
                      <a:pt x="611" y="437"/>
                    </a:lnTo>
                    <a:lnTo>
                      <a:pt x="611" y="418"/>
                    </a:lnTo>
                    <a:lnTo>
                      <a:pt x="612" y="399"/>
                    </a:lnTo>
                    <a:lnTo>
                      <a:pt x="612" y="399"/>
                    </a:lnTo>
                    <a:lnTo>
                      <a:pt x="612" y="380"/>
                    </a:lnTo>
                    <a:lnTo>
                      <a:pt x="612" y="418"/>
                    </a:lnTo>
                    <a:lnTo>
                      <a:pt x="612" y="323"/>
                    </a:lnTo>
                    <a:lnTo>
                      <a:pt x="612" y="380"/>
                    </a:lnTo>
                    <a:lnTo>
                      <a:pt x="612" y="342"/>
                    </a:lnTo>
                    <a:lnTo>
                      <a:pt x="613" y="399"/>
                    </a:lnTo>
                    <a:lnTo>
                      <a:pt x="613" y="380"/>
                    </a:lnTo>
                    <a:lnTo>
                      <a:pt x="613" y="399"/>
                    </a:lnTo>
                    <a:lnTo>
                      <a:pt x="613" y="399"/>
                    </a:lnTo>
                    <a:lnTo>
                      <a:pt x="613" y="342"/>
                    </a:lnTo>
                    <a:lnTo>
                      <a:pt x="613" y="380"/>
                    </a:lnTo>
                    <a:lnTo>
                      <a:pt x="613" y="323"/>
                    </a:lnTo>
                    <a:lnTo>
                      <a:pt x="614" y="399"/>
                    </a:lnTo>
                    <a:lnTo>
                      <a:pt x="614" y="360"/>
                    </a:lnTo>
                    <a:lnTo>
                      <a:pt x="614" y="399"/>
                    </a:lnTo>
                    <a:lnTo>
                      <a:pt x="614" y="380"/>
                    </a:lnTo>
                    <a:lnTo>
                      <a:pt x="614" y="360"/>
                    </a:lnTo>
                    <a:lnTo>
                      <a:pt x="614" y="399"/>
                    </a:lnTo>
                    <a:lnTo>
                      <a:pt x="614" y="342"/>
                    </a:lnTo>
                    <a:lnTo>
                      <a:pt x="614" y="399"/>
                    </a:lnTo>
                    <a:lnTo>
                      <a:pt x="615" y="323"/>
                    </a:lnTo>
                    <a:lnTo>
                      <a:pt x="615" y="380"/>
                    </a:lnTo>
                    <a:lnTo>
                      <a:pt x="615" y="323"/>
                    </a:lnTo>
                    <a:lnTo>
                      <a:pt x="615" y="380"/>
                    </a:lnTo>
                    <a:lnTo>
                      <a:pt x="615" y="380"/>
                    </a:lnTo>
                    <a:lnTo>
                      <a:pt x="615" y="360"/>
                    </a:lnTo>
                    <a:lnTo>
                      <a:pt x="615" y="418"/>
                    </a:lnTo>
                    <a:lnTo>
                      <a:pt x="615" y="380"/>
                    </a:lnTo>
                    <a:lnTo>
                      <a:pt x="615" y="380"/>
                    </a:lnTo>
                    <a:lnTo>
                      <a:pt x="615" y="323"/>
                    </a:lnTo>
                    <a:lnTo>
                      <a:pt x="616" y="399"/>
                    </a:lnTo>
                    <a:lnTo>
                      <a:pt x="616" y="342"/>
                    </a:lnTo>
                    <a:lnTo>
                      <a:pt x="616" y="360"/>
                    </a:lnTo>
                    <a:lnTo>
                      <a:pt x="616" y="360"/>
                    </a:lnTo>
                    <a:lnTo>
                      <a:pt x="616" y="342"/>
                    </a:lnTo>
                    <a:lnTo>
                      <a:pt x="616" y="380"/>
                    </a:lnTo>
                    <a:lnTo>
                      <a:pt x="616" y="342"/>
                    </a:lnTo>
                    <a:lnTo>
                      <a:pt x="616" y="399"/>
                    </a:lnTo>
                    <a:lnTo>
                      <a:pt x="617" y="360"/>
                    </a:lnTo>
                    <a:lnTo>
                      <a:pt x="617" y="399"/>
                    </a:lnTo>
                    <a:lnTo>
                      <a:pt x="617" y="323"/>
                    </a:lnTo>
                    <a:lnTo>
                      <a:pt x="617" y="342"/>
                    </a:lnTo>
                    <a:lnTo>
                      <a:pt x="617" y="342"/>
                    </a:lnTo>
                    <a:lnTo>
                      <a:pt x="617" y="380"/>
                    </a:lnTo>
                    <a:lnTo>
                      <a:pt x="617" y="360"/>
                    </a:lnTo>
                    <a:lnTo>
                      <a:pt x="618" y="399"/>
                    </a:lnTo>
                    <a:lnTo>
                      <a:pt x="618" y="380"/>
                    </a:lnTo>
                    <a:lnTo>
                      <a:pt x="618" y="399"/>
                    </a:lnTo>
                    <a:lnTo>
                      <a:pt x="618" y="360"/>
                    </a:lnTo>
                    <a:lnTo>
                      <a:pt x="618" y="342"/>
                    </a:lnTo>
                    <a:lnTo>
                      <a:pt x="618" y="399"/>
                    </a:lnTo>
                    <a:lnTo>
                      <a:pt x="618" y="342"/>
                    </a:lnTo>
                    <a:lnTo>
                      <a:pt x="619" y="418"/>
                    </a:lnTo>
                    <a:lnTo>
                      <a:pt x="619" y="399"/>
                    </a:lnTo>
                    <a:lnTo>
                      <a:pt x="619" y="399"/>
                    </a:lnTo>
                    <a:lnTo>
                      <a:pt x="619" y="380"/>
                    </a:lnTo>
                    <a:lnTo>
                      <a:pt x="619" y="342"/>
                    </a:lnTo>
                    <a:lnTo>
                      <a:pt x="619" y="399"/>
                    </a:lnTo>
                    <a:lnTo>
                      <a:pt x="619" y="360"/>
                    </a:lnTo>
                    <a:lnTo>
                      <a:pt x="619" y="380"/>
                    </a:lnTo>
                    <a:lnTo>
                      <a:pt x="619" y="360"/>
                    </a:lnTo>
                    <a:lnTo>
                      <a:pt x="619" y="437"/>
                    </a:lnTo>
                    <a:lnTo>
                      <a:pt x="619" y="342"/>
                    </a:lnTo>
                    <a:lnTo>
                      <a:pt x="620" y="380"/>
                    </a:lnTo>
                    <a:lnTo>
                      <a:pt x="620" y="342"/>
                    </a:lnTo>
                    <a:lnTo>
                      <a:pt x="620" y="455"/>
                    </a:lnTo>
                    <a:lnTo>
                      <a:pt x="620" y="399"/>
                    </a:lnTo>
                    <a:lnTo>
                      <a:pt x="620" y="399"/>
                    </a:lnTo>
                    <a:lnTo>
                      <a:pt x="620" y="380"/>
                    </a:lnTo>
                    <a:lnTo>
                      <a:pt x="620" y="399"/>
                    </a:lnTo>
                    <a:lnTo>
                      <a:pt x="621" y="360"/>
                    </a:lnTo>
                    <a:lnTo>
                      <a:pt x="621" y="323"/>
                    </a:lnTo>
                    <a:lnTo>
                      <a:pt x="621" y="399"/>
                    </a:lnTo>
                    <a:lnTo>
                      <a:pt x="621" y="342"/>
                    </a:lnTo>
                    <a:lnTo>
                      <a:pt x="621" y="399"/>
                    </a:lnTo>
                    <a:lnTo>
                      <a:pt x="621" y="342"/>
                    </a:lnTo>
                    <a:lnTo>
                      <a:pt x="621" y="399"/>
                    </a:lnTo>
                    <a:lnTo>
                      <a:pt x="622" y="360"/>
                    </a:lnTo>
                    <a:lnTo>
                      <a:pt x="622" y="342"/>
                    </a:lnTo>
                    <a:lnTo>
                      <a:pt x="622" y="399"/>
                    </a:lnTo>
                    <a:lnTo>
                      <a:pt x="622" y="380"/>
                    </a:lnTo>
                    <a:lnTo>
                      <a:pt x="622" y="399"/>
                    </a:lnTo>
                    <a:lnTo>
                      <a:pt x="622" y="360"/>
                    </a:lnTo>
                    <a:lnTo>
                      <a:pt x="622" y="399"/>
                    </a:lnTo>
                    <a:lnTo>
                      <a:pt x="623" y="360"/>
                    </a:lnTo>
                    <a:lnTo>
                      <a:pt x="623" y="418"/>
                    </a:lnTo>
                    <a:lnTo>
                      <a:pt x="623" y="342"/>
                    </a:lnTo>
                    <a:lnTo>
                      <a:pt x="623" y="380"/>
                    </a:lnTo>
                    <a:lnTo>
                      <a:pt x="623" y="360"/>
                    </a:lnTo>
                    <a:lnTo>
                      <a:pt x="623" y="399"/>
                    </a:lnTo>
                    <a:lnTo>
                      <a:pt x="623" y="380"/>
                    </a:lnTo>
                    <a:lnTo>
                      <a:pt x="623" y="360"/>
                    </a:lnTo>
                    <a:lnTo>
                      <a:pt x="623" y="380"/>
                    </a:lnTo>
                    <a:lnTo>
                      <a:pt x="623" y="342"/>
                    </a:lnTo>
                    <a:lnTo>
                      <a:pt x="623" y="399"/>
                    </a:lnTo>
                    <a:lnTo>
                      <a:pt x="624" y="342"/>
                    </a:lnTo>
                    <a:lnTo>
                      <a:pt x="624" y="380"/>
                    </a:lnTo>
                    <a:lnTo>
                      <a:pt x="624" y="380"/>
                    </a:lnTo>
                    <a:lnTo>
                      <a:pt x="624" y="342"/>
                    </a:lnTo>
                    <a:lnTo>
                      <a:pt x="624" y="399"/>
                    </a:lnTo>
                    <a:lnTo>
                      <a:pt x="624" y="342"/>
                    </a:lnTo>
                    <a:lnTo>
                      <a:pt x="624" y="418"/>
                    </a:lnTo>
                    <a:lnTo>
                      <a:pt x="625" y="342"/>
                    </a:lnTo>
                    <a:lnTo>
                      <a:pt x="625" y="380"/>
                    </a:lnTo>
                    <a:lnTo>
                      <a:pt x="625" y="323"/>
                    </a:lnTo>
                    <a:lnTo>
                      <a:pt x="625" y="380"/>
                    </a:lnTo>
                    <a:lnTo>
                      <a:pt x="625" y="418"/>
                    </a:lnTo>
                    <a:lnTo>
                      <a:pt x="625" y="360"/>
                    </a:lnTo>
                    <a:lnTo>
                      <a:pt x="625" y="380"/>
                    </a:lnTo>
                    <a:lnTo>
                      <a:pt x="625" y="342"/>
                    </a:lnTo>
                    <a:lnTo>
                      <a:pt x="626" y="399"/>
                    </a:lnTo>
                    <a:lnTo>
                      <a:pt x="626" y="342"/>
                    </a:lnTo>
                    <a:lnTo>
                      <a:pt x="626" y="360"/>
                    </a:lnTo>
                    <a:lnTo>
                      <a:pt x="626" y="380"/>
                    </a:lnTo>
                    <a:lnTo>
                      <a:pt x="626" y="342"/>
                    </a:lnTo>
                    <a:lnTo>
                      <a:pt x="626" y="380"/>
                    </a:lnTo>
                    <a:lnTo>
                      <a:pt x="626" y="342"/>
                    </a:lnTo>
                    <a:lnTo>
                      <a:pt x="627" y="399"/>
                    </a:lnTo>
                    <a:lnTo>
                      <a:pt x="627" y="342"/>
                    </a:lnTo>
                    <a:lnTo>
                      <a:pt x="627" y="399"/>
                    </a:lnTo>
                    <a:lnTo>
                      <a:pt x="627" y="342"/>
                    </a:lnTo>
                    <a:lnTo>
                      <a:pt x="627" y="399"/>
                    </a:lnTo>
                    <a:lnTo>
                      <a:pt x="627" y="342"/>
                    </a:lnTo>
                    <a:lnTo>
                      <a:pt x="627" y="399"/>
                    </a:lnTo>
                    <a:lnTo>
                      <a:pt x="627" y="380"/>
                    </a:lnTo>
                    <a:lnTo>
                      <a:pt x="627" y="342"/>
                    </a:lnTo>
                    <a:lnTo>
                      <a:pt x="627" y="418"/>
                    </a:lnTo>
                    <a:lnTo>
                      <a:pt x="627" y="323"/>
                    </a:lnTo>
                    <a:lnTo>
                      <a:pt x="628" y="360"/>
                    </a:lnTo>
                    <a:lnTo>
                      <a:pt x="628" y="323"/>
                    </a:lnTo>
                    <a:lnTo>
                      <a:pt x="628" y="380"/>
                    </a:lnTo>
                    <a:lnTo>
                      <a:pt x="628" y="342"/>
                    </a:lnTo>
                    <a:lnTo>
                      <a:pt x="628" y="380"/>
                    </a:lnTo>
                    <a:lnTo>
                      <a:pt x="628" y="380"/>
                    </a:lnTo>
                    <a:lnTo>
                      <a:pt x="628" y="360"/>
                    </a:lnTo>
                    <a:lnTo>
                      <a:pt x="629" y="380"/>
                    </a:lnTo>
                    <a:lnTo>
                      <a:pt x="629" y="304"/>
                    </a:lnTo>
                    <a:lnTo>
                      <a:pt x="629" y="399"/>
                    </a:lnTo>
                    <a:lnTo>
                      <a:pt x="629" y="323"/>
                    </a:lnTo>
                    <a:lnTo>
                      <a:pt x="629" y="380"/>
                    </a:lnTo>
                    <a:lnTo>
                      <a:pt x="629" y="360"/>
                    </a:lnTo>
                    <a:lnTo>
                      <a:pt x="629" y="360"/>
                    </a:lnTo>
                    <a:lnTo>
                      <a:pt x="630" y="380"/>
                    </a:lnTo>
                    <a:lnTo>
                      <a:pt x="630" y="380"/>
                    </a:lnTo>
                    <a:lnTo>
                      <a:pt x="630" y="418"/>
                    </a:lnTo>
                    <a:lnTo>
                      <a:pt x="630" y="323"/>
                    </a:lnTo>
                    <a:lnTo>
                      <a:pt x="630" y="399"/>
                    </a:lnTo>
                    <a:lnTo>
                      <a:pt x="630" y="342"/>
                    </a:lnTo>
                    <a:lnTo>
                      <a:pt x="630" y="399"/>
                    </a:lnTo>
                    <a:lnTo>
                      <a:pt x="631" y="360"/>
                    </a:lnTo>
                    <a:lnTo>
                      <a:pt x="631" y="437"/>
                    </a:lnTo>
                    <a:lnTo>
                      <a:pt x="631" y="380"/>
                    </a:lnTo>
                    <a:lnTo>
                      <a:pt x="631" y="360"/>
                    </a:lnTo>
                    <a:lnTo>
                      <a:pt x="631" y="399"/>
                    </a:lnTo>
                    <a:lnTo>
                      <a:pt x="631" y="399"/>
                    </a:lnTo>
                    <a:lnTo>
                      <a:pt x="631" y="418"/>
                    </a:lnTo>
                    <a:lnTo>
                      <a:pt x="631" y="360"/>
                    </a:lnTo>
                    <a:lnTo>
                      <a:pt x="631" y="418"/>
                    </a:lnTo>
                    <a:lnTo>
                      <a:pt x="631" y="360"/>
                    </a:lnTo>
                    <a:lnTo>
                      <a:pt x="631" y="418"/>
                    </a:lnTo>
                    <a:lnTo>
                      <a:pt x="632" y="380"/>
                    </a:lnTo>
                    <a:lnTo>
                      <a:pt x="632" y="418"/>
                    </a:lnTo>
                    <a:lnTo>
                      <a:pt x="632" y="399"/>
                    </a:lnTo>
                    <a:lnTo>
                      <a:pt x="632" y="360"/>
                    </a:lnTo>
                    <a:lnTo>
                      <a:pt x="632" y="437"/>
                    </a:lnTo>
                    <a:lnTo>
                      <a:pt x="632" y="399"/>
                    </a:lnTo>
                    <a:lnTo>
                      <a:pt x="632" y="418"/>
                    </a:lnTo>
                    <a:lnTo>
                      <a:pt x="633" y="360"/>
                    </a:lnTo>
                    <a:lnTo>
                      <a:pt x="633" y="418"/>
                    </a:lnTo>
                    <a:lnTo>
                      <a:pt x="633" y="360"/>
                    </a:lnTo>
                    <a:lnTo>
                      <a:pt x="633" y="380"/>
                    </a:lnTo>
                    <a:lnTo>
                      <a:pt x="633" y="418"/>
                    </a:lnTo>
                    <a:lnTo>
                      <a:pt x="633" y="360"/>
                    </a:lnTo>
                    <a:lnTo>
                      <a:pt x="633" y="418"/>
                    </a:lnTo>
                    <a:lnTo>
                      <a:pt x="634" y="342"/>
                    </a:lnTo>
                    <a:lnTo>
                      <a:pt x="634" y="399"/>
                    </a:lnTo>
                    <a:lnTo>
                      <a:pt x="634" y="342"/>
                    </a:lnTo>
                    <a:lnTo>
                      <a:pt x="634" y="418"/>
                    </a:lnTo>
                    <a:lnTo>
                      <a:pt x="634" y="399"/>
                    </a:lnTo>
                    <a:lnTo>
                      <a:pt x="634" y="380"/>
                    </a:lnTo>
                    <a:lnTo>
                      <a:pt x="634" y="360"/>
                    </a:lnTo>
                    <a:lnTo>
                      <a:pt x="634" y="399"/>
                    </a:lnTo>
                    <a:lnTo>
                      <a:pt x="635" y="360"/>
                    </a:lnTo>
                    <a:lnTo>
                      <a:pt x="635" y="342"/>
                    </a:lnTo>
                    <a:lnTo>
                      <a:pt x="635" y="399"/>
                    </a:lnTo>
                    <a:lnTo>
                      <a:pt x="635" y="360"/>
                    </a:lnTo>
                    <a:lnTo>
                      <a:pt x="635" y="418"/>
                    </a:lnTo>
                    <a:lnTo>
                      <a:pt x="635" y="380"/>
                    </a:lnTo>
                    <a:lnTo>
                      <a:pt x="635" y="380"/>
                    </a:lnTo>
                    <a:lnTo>
                      <a:pt x="635" y="380"/>
                    </a:lnTo>
                    <a:lnTo>
                      <a:pt x="635" y="399"/>
                    </a:lnTo>
                    <a:lnTo>
                      <a:pt x="635" y="360"/>
                    </a:lnTo>
                    <a:lnTo>
                      <a:pt x="636" y="380"/>
                    </a:lnTo>
                    <a:lnTo>
                      <a:pt x="636" y="399"/>
                    </a:lnTo>
                    <a:lnTo>
                      <a:pt x="636" y="342"/>
                    </a:lnTo>
                    <a:lnTo>
                      <a:pt x="636" y="380"/>
                    </a:lnTo>
                    <a:lnTo>
                      <a:pt x="636" y="342"/>
                    </a:lnTo>
                    <a:lnTo>
                      <a:pt x="636" y="399"/>
                    </a:lnTo>
                    <a:lnTo>
                      <a:pt x="636" y="323"/>
                    </a:lnTo>
                    <a:lnTo>
                      <a:pt x="636" y="399"/>
                    </a:lnTo>
                    <a:lnTo>
                      <a:pt x="637" y="360"/>
                    </a:lnTo>
                    <a:lnTo>
                      <a:pt x="637" y="360"/>
                    </a:lnTo>
                    <a:lnTo>
                      <a:pt x="637" y="380"/>
                    </a:lnTo>
                    <a:lnTo>
                      <a:pt x="637" y="360"/>
                    </a:lnTo>
                    <a:lnTo>
                      <a:pt x="637" y="380"/>
                    </a:lnTo>
                    <a:lnTo>
                      <a:pt x="637" y="323"/>
                    </a:lnTo>
                    <a:lnTo>
                      <a:pt x="637" y="380"/>
                    </a:lnTo>
                    <a:lnTo>
                      <a:pt x="638" y="304"/>
                    </a:lnTo>
                    <a:lnTo>
                      <a:pt x="638" y="399"/>
                    </a:lnTo>
                    <a:lnTo>
                      <a:pt x="638" y="380"/>
                    </a:lnTo>
                    <a:lnTo>
                      <a:pt x="638" y="399"/>
                    </a:lnTo>
                    <a:lnTo>
                      <a:pt x="638" y="360"/>
                    </a:lnTo>
                    <a:lnTo>
                      <a:pt x="638" y="399"/>
                    </a:lnTo>
                    <a:lnTo>
                      <a:pt x="638" y="380"/>
                    </a:lnTo>
                    <a:lnTo>
                      <a:pt x="638" y="342"/>
                    </a:lnTo>
                    <a:lnTo>
                      <a:pt x="638" y="399"/>
                    </a:lnTo>
                    <a:lnTo>
                      <a:pt x="638" y="323"/>
                    </a:lnTo>
                    <a:lnTo>
                      <a:pt x="638" y="399"/>
                    </a:lnTo>
                    <a:lnTo>
                      <a:pt x="639" y="323"/>
                    </a:lnTo>
                    <a:lnTo>
                      <a:pt x="639" y="380"/>
                    </a:lnTo>
                    <a:lnTo>
                      <a:pt x="639" y="342"/>
                    </a:lnTo>
                    <a:lnTo>
                      <a:pt x="639" y="399"/>
                    </a:lnTo>
                    <a:lnTo>
                      <a:pt x="639" y="418"/>
                    </a:lnTo>
                    <a:lnTo>
                      <a:pt x="639" y="380"/>
                    </a:lnTo>
                    <a:lnTo>
                      <a:pt x="639" y="399"/>
                    </a:lnTo>
                    <a:lnTo>
                      <a:pt x="640" y="342"/>
                    </a:lnTo>
                    <a:lnTo>
                      <a:pt x="640" y="380"/>
                    </a:lnTo>
                    <a:lnTo>
                      <a:pt x="640" y="360"/>
                    </a:lnTo>
                    <a:lnTo>
                      <a:pt x="640" y="399"/>
                    </a:lnTo>
                    <a:lnTo>
                      <a:pt x="640" y="360"/>
                    </a:lnTo>
                    <a:lnTo>
                      <a:pt x="640" y="399"/>
                    </a:lnTo>
                    <a:lnTo>
                      <a:pt x="640" y="360"/>
                    </a:lnTo>
                    <a:lnTo>
                      <a:pt x="641" y="418"/>
                    </a:lnTo>
                    <a:lnTo>
                      <a:pt x="641" y="380"/>
                    </a:lnTo>
                    <a:lnTo>
                      <a:pt x="641" y="323"/>
                    </a:lnTo>
                    <a:lnTo>
                      <a:pt x="641" y="399"/>
                    </a:lnTo>
                    <a:lnTo>
                      <a:pt x="641" y="360"/>
                    </a:lnTo>
                    <a:lnTo>
                      <a:pt x="641" y="418"/>
                    </a:lnTo>
                    <a:lnTo>
                      <a:pt x="641" y="342"/>
                    </a:lnTo>
                    <a:lnTo>
                      <a:pt x="642" y="418"/>
                    </a:lnTo>
                    <a:lnTo>
                      <a:pt x="642" y="323"/>
                    </a:lnTo>
                    <a:lnTo>
                      <a:pt x="642" y="399"/>
                    </a:lnTo>
                    <a:lnTo>
                      <a:pt x="642" y="360"/>
                    </a:lnTo>
                    <a:lnTo>
                      <a:pt x="642" y="418"/>
                    </a:lnTo>
                    <a:lnTo>
                      <a:pt x="642" y="360"/>
                    </a:lnTo>
                    <a:lnTo>
                      <a:pt x="642" y="399"/>
                    </a:lnTo>
                    <a:lnTo>
                      <a:pt x="642" y="418"/>
                    </a:lnTo>
                    <a:lnTo>
                      <a:pt x="642" y="342"/>
                    </a:lnTo>
                    <a:lnTo>
                      <a:pt x="642" y="418"/>
                    </a:lnTo>
                    <a:lnTo>
                      <a:pt x="642" y="342"/>
                    </a:lnTo>
                    <a:lnTo>
                      <a:pt x="643" y="380"/>
                    </a:lnTo>
                    <a:lnTo>
                      <a:pt x="643" y="342"/>
                    </a:lnTo>
                    <a:lnTo>
                      <a:pt x="643" y="437"/>
                    </a:lnTo>
                    <a:lnTo>
                      <a:pt x="643" y="380"/>
                    </a:lnTo>
                    <a:lnTo>
                      <a:pt x="643" y="399"/>
                    </a:lnTo>
                    <a:lnTo>
                      <a:pt x="643" y="399"/>
                    </a:lnTo>
                    <a:lnTo>
                      <a:pt x="643" y="380"/>
                    </a:lnTo>
                    <a:lnTo>
                      <a:pt x="644" y="418"/>
                    </a:lnTo>
                    <a:lnTo>
                      <a:pt x="644" y="342"/>
                    </a:lnTo>
                    <a:lnTo>
                      <a:pt x="644" y="399"/>
                    </a:lnTo>
                    <a:lnTo>
                      <a:pt x="644" y="360"/>
                    </a:lnTo>
                    <a:lnTo>
                      <a:pt x="644" y="399"/>
                    </a:lnTo>
                    <a:lnTo>
                      <a:pt x="644" y="360"/>
                    </a:lnTo>
                    <a:lnTo>
                      <a:pt x="644" y="399"/>
                    </a:lnTo>
                    <a:lnTo>
                      <a:pt x="645" y="360"/>
                    </a:lnTo>
                    <a:lnTo>
                      <a:pt x="645" y="380"/>
                    </a:lnTo>
                    <a:lnTo>
                      <a:pt x="645" y="418"/>
                    </a:lnTo>
                    <a:lnTo>
                      <a:pt x="645" y="342"/>
                    </a:lnTo>
                    <a:lnTo>
                      <a:pt x="645" y="418"/>
                    </a:lnTo>
                    <a:lnTo>
                      <a:pt x="645" y="323"/>
                    </a:lnTo>
                    <a:lnTo>
                      <a:pt x="645" y="380"/>
                    </a:lnTo>
                    <a:lnTo>
                      <a:pt x="645" y="380"/>
                    </a:lnTo>
                    <a:lnTo>
                      <a:pt x="646" y="380"/>
                    </a:lnTo>
                    <a:lnTo>
                      <a:pt x="646" y="380"/>
                    </a:lnTo>
                    <a:lnTo>
                      <a:pt x="646" y="360"/>
                    </a:lnTo>
                    <a:lnTo>
                      <a:pt x="646" y="399"/>
                    </a:lnTo>
                    <a:lnTo>
                      <a:pt x="646" y="342"/>
                    </a:lnTo>
                    <a:lnTo>
                      <a:pt x="646" y="418"/>
                    </a:lnTo>
                    <a:lnTo>
                      <a:pt x="646" y="360"/>
                    </a:lnTo>
                    <a:lnTo>
                      <a:pt x="646" y="399"/>
                    </a:lnTo>
                    <a:lnTo>
                      <a:pt x="646" y="323"/>
                    </a:lnTo>
                    <a:lnTo>
                      <a:pt x="646" y="399"/>
                    </a:lnTo>
                    <a:lnTo>
                      <a:pt x="647" y="342"/>
                    </a:lnTo>
                    <a:lnTo>
                      <a:pt x="647" y="380"/>
                    </a:lnTo>
                    <a:lnTo>
                      <a:pt x="647" y="399"/>
                    </a:lnTo>
                    <a:lnTo>
                      <a:pt x="647" y="360"/>
                    </a:lnTo>
                    <a:lnTo>
                      <a:pt x="647" y="418"/>
                    </a:lnTo>
                    <a:lnTo>
                      <a:pt x="647" y="342"/>
                    </a:lnTo>
                    <a:lnTo>
                      <a:pt x="647" y="380"/>
                    </a:lnTo>
                    <a:lnTo>
                      <a:pt x="647" y="342"/>
                    </a:lnTo>
                    <a:lnTo>
                      <a:pt x="648" y="399"/>
                    </a:lnTo>
                    <a:lnTo>
                      <a:pt x="648" y="380"/>
                    </a:lnTo>
                    <a:lnTo>
                      <a:pt x="648" y="399"/>
                    </a:lnTo>
                    <a:lnTo>
                      <a:pt x="648" y="360"/>
                    </a:lnTo>
                    <a:lnTo>
                      <a:pt x="648" y="399"/>
                    </a:lnTo>
                    <a:lnTo>
                      <a:pt x="648" y="360"/>
                    </a:lnTo>
                    <a:lnTo>
                      <a:pt x="648" y="342"/>
                    </a:lnTo>
                    <a:lnTo>
                      <a:pt x="649" y="380"/>
                    </a:lnTo>
                    <a:lnTo>
                      <a:pt x="649" y="360"/>
                    </a:lnTo>
                    <a:lnTo>
                      <a:pt x="649" y="380"/>
                    </a:lnTo>
                    <a:lnTo>
                      <a:pt x="649" y="304"/>
                    </a:lnTo>
                    <a:lnTo>
                      <a:pt x="649" y="399"/>
                    </a:lnTo>
                    <a:lnTo>
                      <a:pt x="649" y="360"/>
                    </a:lnTo>
                    <a:lnTo>
                      <a:pt x="649" y="323"/>
                    </a:lnTo>
                    <a:lnTo>
                      <a:pt x="650" y="380"/>
                    </a:lnTo>
                    <a:lnTo>
                      <a:pt x="650" y="323"/>
                    </a:lnTo>
                    <a:lnTo>
                      <a:pt x="650" y="360"/>
                    </a:lnTo>
                    <a:lnTo>
                      <a:pt x="650" y="342"/>
                    </a:lnTo>
                    <a:lnTo>
                      <a:pt x="650" y="418"/>
                    </a:lnTo>
                    <a:lnTo>
                      <a:pt x="650" y="342"/>
                    </a:lnTo>
                    <a:lnTo>
                      <a:pt x="650" y="399"/>
                    </a:lnTo>
                    <a:lnTo>
                      <a:pt x="650" y="360"/>
                    </a:lnTo>
                    <a:lnTo>
                      <a:pt x="650" y="380"/>
                    </a:lnTo>
                    <a:lnTo>
                      <a:pt x="650" y="380"/>
                    </a:lnTo>
                    <a:lnTo>
                      <a:pt x="650" y="380"/>
                    </a:lnTo>
                    <a:lnTo>
                      <a:pt x="651" y="380"/>
                    </a:lnTo>
                    <a:lnTo>
                      <a:pt x="651" y="380"/>
                    </a:lnTo>
                    <a:lnTo>
                      <a:pt x="651" y="380"/>
                    </a:lnTo>
                    <a:lnTo>
                      <a:pt x="651" y="360"/>
                    </a:lnTo>
                    <a:lnTo>
                      <a:pt x="651" y="418"/>
                    </a:lnTo>
                    <a:lnTo>
                      <a:pt x="651" y="360"/>
                    </a:lnTo>
                    <a:lnTo>
                      <a:pt x="651" y="418"/>
                    </a:lnTo>
                    <a:lnTo>
                      <a:pt x="652" y="360"/>
                    </a:lnTo>
                    <a:lnTo>
                      <a:pt x="652" y="360"/>
                    </a:lnTo>
                    <a:lnTo>
                      <a:pt x="652" y="380"/>
                    </a:lnTo>
                    <a:lnTo>
                      <a:pt x="652" y="399"/>
                    </a:lnTo>
                    <a:lnTo>
                      <a:pt x="652" y="399"/>
                    </a:lnTo>
                    <a:lnTo>
                      <a:pt x="652" y="360"/>
                    </a:lnTo>
                    <a:lnTo>
                      <a:pt x="652" y="399"/>
                    </a:lnTo>
                    <a:lnTo>
                      <a:pt x="653" y="399"/>
                    </a:lnTo>
                    <a:lnTo>
                      <a:pt x="653" y="399"/>
                    </a:lnTo>
                    <a:lnTo>
                      <a:pt x="653" y="418"/>
                    </a:lnTo>
                    <a:lnTo>
                      <a:pt x="653" y="399"/>
                    </a:lnTo>
                    <a:lnTo>
                      <a:pt x="653" y="399"/>
                    </a:lnTo>
                    <a:lnTo>
                      <a:pt x="653" y="360"/>
                    </a:lnTo>
                    <a:lnTo>
                      <a:pt x="653" y="437"/>
                    </a:lnTo>
                    <a:lnTo>
                      <a:pt x="654" y="380"/>
                    </a:lnTo>
                    <a:lnTo>
                      <a:pt x="654" y="418"/>
                    </a:lnTo>
                    <a:lnTo>
                      <a:pt x="654" y="360"/>
                    </a:lnTo>
                    <a:lnTo>
                      <a:pt x="654" y="437"/>
                    </a:lnTo>
                    <a:lnTo>
                      <a:pt x="654" y="399"/>
                    </a:lnTo>
                    <a:lnTo>
                      <a:pt x="654" y="360"/>
                    </a:lnTo>
                    <a:lnTo>
                      <a:pt x="654" y="418"/>
                    </a:lnTo>
                    <a:lnTo>
                      <a:pt x="654" y="360"/>
                    </a:lnTo>
                    <a:lnTo>
                      <a:pt x="654" y="437"/>
                    </a:lnTo>
                    <a:lnTo>
                      <a:pt x="654" y="380"/>
                    </a:lnTo>
                    <a:lnTo>
                      <a:pt x="654" y="437"/>
                    </a:lnTo>
                    <a:lnTo>
                      <a:pt x="655" y="380"/>
                    </a:lnTo>
                    <a:lnTo>
                      <a:pt x="655" y="418"/>
                    </a:lnTo>
                    <a:lnTo>
                      <a:pt x="655" y="437"/>
                    </a:lnTo>
                    <a:lnTo>
                      <a:pt x="655" y="418"/>
                    </a:lnTo>
                    <a:lnTo>
                      <a:pt x="655" y="360"/>
                    </a:lnTo>
                    <a:lnTo>
                      <a:pt x="655" y="418"/>
                    </a:lnTo>
                    <a:lnTo>
                      <a:pt x="655" y="399"/>
                    </a:lnTo>
                    <a:lnTo>
                      <a:pt x="656" y="360"/>
                    </a:lnTo>
                    <a:lnTo>
                      <a:pt x="656" y="380"/>
                    </a:lnTo>
                    <a:lnTo>
                      <a:pt x="656" y="360"/>
                    </a:lnTo>
                    <a:lnTo>
                      <a:pt x="656" y="380"/>
                    </a:lnTo>
                    <a:lnTo>
                      <a:pt x="656" y="304"/>
                    </a:lnTo>
                    <a:lnTo>
                      <a:pt x="656" y="399"/>
                    </a:lnTo>
                    <a:lnTo>
                      <a:pt x="656" y="360"/>
                    </a:lnTo>
                    <a:lnTo>
                      <a:pt x="656" y="418"/>
                    </a:lnTo>
                    <a:lnTo>
                      <a:pt x="657" y="380"/>
                    </a:lnTo>
                    <a:lnTo>
                      <a:pt x="657" y="418"/>
                    </a:lnTo>
                    <a:lnTo>
                      <a:pt x="657" y="380"/>
                    </a:lnTo>
                    <a:lnTo>
                      <a:pt x="657" y="342"/>
                    </a:lnTo>
                    <a:lnTo>
                      <a:pt x="657" y="380"/>
                    </a:lnTo>
                    <a:lnTo>
                      <a:pt x="657" y="342"/>
                    </a:lnTo>
                    <a:lnTo>
                      <a:pt x="657" y="380"/>
                    </a:lnTo>
                    <a:lnTo>
                      <a:pt x="658" y="360"/>
                    </a:lnTo>
                    <a:lnTo>
                      <a:pt x="658" y="380"/>
                    </a:lnTo>
                    <a:lnTo>
                      <a:pt x="658" y="342"/>
                    </a:lnTo>
                    <a:lnTo>
                      <a:pt x="658" y="380"/>
                    </a:lnTo>
                    <a:lnTo>
                      <a:pt x="658" y="380"/>
                    </a:lnTo>
                    <a:lnTo>
                      <a:pt x="658" y="380"/>
                    </a:lnTo>
                    <a:lnTo>
                      <a:pt x="658" y="360"/>
                    </a:lnTo>
                    <a:lnTo>
                      <a:pt x="658" y="323"/>
                    </a:lnTo>
                    <a:lnTo>
                      <a:pt x="658" y="399"/>
                    </a:lnTo>
                    <a:lnTo>
                      <a:pt x="658" y="360"/>
                    </a:lnTo>
                    <a:lnTo>
                      <a:pt x="658" y="399"/>
                    </a:lnTo>
                    <a:lnTo>
                      <a:pt x="659" y="399"/>
                    </a:lnTo>
                    <a:lnTo>
                      <a:pt x="659" y="342"/>
                    </a:lnTo>
                    <a:lnTo>
                      <a:pt x="659" y="360"/>
                    </a:lnTo>
                    <a:lnTo>
                      <a:pt x="659" y="342"/>
                    </a:lnTo>
                    <a:lnTo>
                      <a:pt x="659" y="418"/>
                    </a:lnTo>
                    <a:lnTo>
                      <a:pt x="659" y="342"/>
                    </a:lnTo>
                    <a:lnTo>
                      <a:pt x="659" y="399"/>
                    </a:lnTo>
                    <a:lnTo>
                      <a:pt x="660" y="342"/>
                    </a:lnTo>
                    <a:lnTo>
                      <a:pt x="660" y="380"/>
                    </a:lnTo>
                    <a:lnTo>
                      <a:pt x="660" y="342"/>
                    </a:lnTo>
                    <a:lnTo>
                      <a:pt x="660" y="342"/>
                    </a:lnTo>
                    <a:lnTo>
                      <a:pt x="660" y="380"/>
                    </a:lnTo>
                    <a:lnTo>
                      <a:pt x="660" y="360"/>
                    </a:lnTo>
                    <a:lnTo>
                      <a:pt x="660" y="418"/>
                    </a:lnTo>
                    <a:lnTo>
                      <a:pt x="661" y="342"/>
                    </a:lnTo>
                    <a:lnTo>
                      <a:pt x="661" y="418"/>
                    </a:lnTo>
                    <a:lnTo>
                      <a:pt x="661" y="323"/>
                    </a:lnTo>
                    <a:lnTo>
                      <a:pt x="661" y="399"/>
                    </a:lnTo>
                    <a:lnTo>
                      <a:pt x="661" y="360"/>
                    </a:lnTo>
                    <a:lnTo>
                      <a:pt x="661" y="399"/>
                    </a:lnTo>
                    <a:lnTo>
                      <a:pt x="661" y="380"/>
                    </a:lnTo>
                    <a:lnTo>
                      <a:pt x="662" y="380"/>
                    </a:lnTo>
                    <a:lnTo>
                      <a:pt x="662" y="380"/>
                    </a:lnTo>
                    <a:lnTo>
                      <a:pt x="662" y="360"/>
                    </a:lnTo>
                    <a:lnTo>
                      <a:pt x="662" y="399"/>
                    </a:lnTo>
                    <a:lnTo>
                      <a:pt x="662" y="342"/>
                    </a:lnTo>
                    <a:lnTo>
                      <a:pt x="662" y="418"/>
                    </a:lnTo>
                    <a:lnTo>
                      <a:pt x="662" y="323"/>
                    </a:lnTo>
                    <a:lnTo>
                      <a:pt x="662" y="399"/>
                    </a:lnTo>
                    <a:lnTo>
                      <a:pt x="662" y="323"/>
                    </a:lnTo>
                    <a:lnTo>
                      <a:pt x="662" y="399"/>
                    </a:lnTo>
                    <a:lnTo>
                      <a:pt x="662" y="380"/>
                    </a:lnTo>
                    <a:lnTo>
                      <a:pt x="663" y="380"/>
                    </a:lnTo>
                    <a:lnTo>
                      <a:pt x="663" y="437"/>
                    </a:lnTo>
                    <a:lnTo>
                      <a:pt x="663" y="380"/>
                    </a:lnTo>
                    <a:lnTo>
                      <a:pt x="663" y="437"/>
                    </a:lnTo>
                    <a:lnTo>
                      <a:pt x="663" y="380"/>
                    </a:lnTo>
                    <a:lnTo>
                      <a:pt x="663" y="399"/>
                    </a:lnTo>
                    <a:lnTo>
                      <a:pt x="663" y="342"/>
                    </a:lnTo>
                    <a:lnTo>
                      <a:pt x="664" y="418"/>
                    </a:lnTo>
                    <a:lnTo>
                      <a:pt x="664" y="342"/>
                    </a:lnTo>
                    <a:lnTo>
                      <a:pt x="664" y="437"/>
                    </a:lnTo>
                    <a:lnTo>
                      <a:pt x="664" y="323"/>
                    </a:lnTo>
                    <a:lnTo>
                      <a:pt x="664" y="399"/>
                    </a:lnTo>
                    <a:lnTo>
                      <a:pt x="664" y="399"/>
                    </a:lnTo>
                    <a:lnTo>
                      <a:pt x="664" y="399"/>
                    </a:lnTo>
                    <a:lnTo>
                      <a:pt x="665" y="418"/>
                    </a:lnTo>
                    <a:lnTo>
                      <a:pt x="665" y="342"/>
                    </a:lnTo>
                    <a:lnTo>
                      <a:pt x="665" y="418"/>
                    </a:lnTo>
                    <a:lnTo>
                      <a:pt x="665" y="380"/>
                    </a:lnTo>
                    <a:lnTo>
                      <a:pt x="665" y="399"/>
                    </a:lnTo>
                    <a:lnTo>
                      <a:pt x="665" y="360"/>
                    </a:lnTo>
                    <a:lnTo>
                      <a:pt x="665" y="399"/>
                    </a:lnTo>
                    <a:lnTo>
                      <a:pt x="665" y="360"/>
                    </a:lnTo>
                    <a:lnTo>
                      <a:pt x="666" y="399"/>
                    </a:lnTo>
                    <a:lnTo>
                      <a:pt x="666" y="380"/>
                    </a:lnTo>
                    <a:lnTo>
                      <a:pt x="666" y="380"/>
                    </a:lnTo>
                    <a:lnTo>
                      <a:pt x="666" y="418"/>
                    </a:lnTo>
                    <a:lnTo>
                      <a:pt x="666" y="380"/>
                    </a:lnTo>
                    <a:lnTo>
                      <a:pt x="666" y="399"/>
                    </a:lnTo>
                    <a:lnTo>
                      <a:pt x="666" y="323"/>
                    </a:lnTo>
                    <a:lnTo>
                      <a:pt x="666" y="360"/>
                    </a:lnTo>
                    <a:lnTo>
                      <a:pt x="666" y="360"/>
                    </a:lnTo>
                    <a:lnTo>
                      <a:pt x="666" y="342"/>
                    </a:lnTo>
                    <a:lnTo>
                      <a:pt x="667" y="418"/>
                    </a:lnTo>
                    <a:lnTo>
                      <a:pt x="667" y="360"/>
                    </a:lnTo>
                    <a:lnTo>
                      <a:pt x="667" y="380"/>
                    </a:lnTo>
                    <a:lnTo>
                      <a:pt x="667" y="360"/>
                    </a:lnTo>
                    <a:lnTo>
                      <a:pt x="667" y="360"/>
                    </a:lnTo>
                    <a:lnTo>
                      <a:pt x="667" y="342"/>
                    </a:lnTo>
                    <a:lnTo>
                      <a:pt x="667" y="380"/>
                    </a:lnTo>
                    <a:lnTo>
                      <a:pt x="667" y="380"/>
                    </a:lnTo>
                    <a:lnTo>
                      <a:pt x="668" y="399"/>
                    </a:lnTo>
                    <a:lnTo>
                      <a:pt x="668" y="418"/>
                    </a:lnTo>
                    <a:lnTo>
                      <a:pt x="668" y="380"/>
                    </a:lnTo>
                    <a:lnTo>
                      <a:pt x="668" y="437"/>
                    </a:lnTo>
                    <a:lnTo>
                      <a:pt x="668" y="399"/>
                    </a:lnTo>
                    <a:lnTo>
                      <a:pt x="668" y="418"/>
                    </a:lnTo>
                    <a:lnTo>
                      <a:pt x="668" y="360"/>
                    </a:lnTo>
                    <a:lnTo>
                      <a:pt x="669" y="342"/>
                    </a:lnTo>
                    <a:lnTo>
                      <a:pt x="669" y="342"/>
                    </a:lnTo>
                    <a:lnTo>
                      <a:pt x="669" y="418"/>
                    </a:lnTo>
                    <a:lnTo>
                      <a:pt x="669" y="380"/>
                    </a:lnTo>
                    <a:lnTo>
                      <a:pt x="669" y="360"/>
                    </a:lnTo>
                    <a:lnTo>
                      <a:pt x="669" y="360"/>
                    </a:lnTo>
                    <a:lnTo>
                      <a:pt x="669" y="380"/>
                    </a:lnTo>
                    <a:lnTo>
                      <a:pt x="670" y="380"/>
                    </a:lnTo>
                    <a:lnTo>
                      <a:pt x="670" y="380"/>
                    </a:lnTo>
                    <a:lnTo>
                      <a:pt x="670" y="380"/>
                    </a:lnTo>
                    <a:lnTo>
                      <a:pt x="670" y="360"/>
                    </a:lnTo>
                    <a:lnTo>
                      <a:pt x="670" y="399"/>
                    </a:lnTo>
                    <a:lnTo>
                      <a:pt x="670" y="323"/>
                    </a:lnTo>
                    <a:lnTo>
                      <a:pt x="670" y="380"/>
                    </a:lnTo>
                    <a:lnTo>
                      <a:pt x="670" y="342"/>
                    </a:lnTo>
                    <a:lnTo>
                      <a:pt x="670" y="399"/>
                    </a:lnTo>
                    <a:lnTo>
                      <a:pt x="670" y="380"/>
                    </a:lnTo>
                    <a:lnTo>
                      <a:pt x="670" y="380"/>
                    </a:lnTo>
                    <a:lnTo>
                      <a:pt x="671" y="360"/>
                    </a:lnTo>
                    <a:lnTo>
                      <a:pt x="671" y="323"/>
                    </a:lnTo>
                    <a:lnTo>
                      <a:pt x="671" y="342"/>
                    </a:lnTo>
                    <a:lnTo>
                      <a:pt x="671" y="360"/>
                    </a:lnTo>
                    <a:lnTo>
                      <a:pt x="671" y="399"/>
                    </a:lnTo>
                    <a:lnTo>
                      <a:pt x="671" y="323"/>
                    </a:lnTo>
                    <a:lnTo>
                      <a:pt x="671" y="360"/>
                    </a:lnTo>
                    <a:lnTo>
                      <a:pt x="672" y="342"/>
                    </a:lnTo>
                    <a:lnTo>
                      <a:pt x="672" y="380"/>
                    </a:lnTo>
                    <a:lnTo>
                      <a:pt x="672" y="323"/>
                    </a:lnTo>
                    <a:lnTo>
                      <a:pt x="672" y="399"/>
                    </a:lnTo>
                    <a:lnTo>
                      <a:pt x="672" y="380"/>
                    </a:lnTo>
                    <a:lnTo>
                      <a:pt x="672" y="360"/>
                    </a:lnTo>
                    <a:lnTo>
                      <a:pt x="672" y="360"/>
                    </a:lnTo>
                    <a:lnTo>
                      <a:pt x="673" y="342"/>
                    </a:lnTo>
                    <a:lnTo>
                      <a:pt x="673" y="380"/>
                    </a:lnTo>
                    <a:lnTo>
                      <a:pt x="673" y="342"/>
                    </a:lnTo>
                    <a:lnTo>
                      <a:pt x="673" y="399"/>
                    </a:lnTo>
                    <a:lnTo>
                      <a:pt x="673" y="342"/>
                    </a:lnTo>
                    <a:lnTo>
                      <a:pt x="673" y="418"/>
                    </a:lnTo>
                    <a:lnTo>
                      <a:pt x="673" y="342"/>
                    </a:lnTo>
                    <a:lnTo>
                      <a:pt x="674" y="418"/>
                    </a:lnTo>
                    <a:lnTo>
                      <a:pt x="674" y="380"/>
                    </a:lnTo>
                    <a:lnTo>
                      <a:pt x="674" y="360"/>
                    </a:lnTo>
                    <a:lnTo>
                      <a:pt x="674" y="418"/>
                    </a:lnTo>
                    <a:lnTo>
                      <a:pt x="674" y="380"/>
                    </a:lnTo>
                    <a:lnTo>
                      <a:pt x="674" y="380"/>
                    </a:lnTo>
                    <a:lnTo>
                      <a:pt x="674" y="323"/>
                    </a:lnTo>
                    <a:lnTo>
                      <a:pt x="674" y="399"/>
                    </a:lnTo>
                    <a:lnTo>
                      <a:pt x="674" y="380"/>
                    </a:lnTo>
                    <a:lnTo>
                      <a:pt x="674" y="399"/>
                    </a:lnTo>
                    <a:lnTo>
                      <a:pt x="674" y="399"/>
                    </a:lnTo>
                    <a:lnTo>
                      <a:pt x="675" y="380"/>
                    </a:lnTo>
                    <a:lnTo>
                      <a:pt x="675" y="360"/>
                    </a:lnTo>
                    <a:lnTo>
                      <a:pt x="675" y="380"/>
                    </a:lnTo>
                    <a:lnTo>
                      <a:pt x="675" y="418"/>
                    </a:lnTo>
                    <a:lnTo>
                      <a:pt x="675" y="342"/>
                    </a:lnTo>
                    <a:lnTo>
                      <a:pt x="675" y="418"/>
                    </a:lnTo>
                    <a:lnTo>
                      <a:pt x="675" y="342"/>
                    </a:lnTo>
                    <a:lnTo>
                      <a:pt x="676" y="323"/>
                    </a:lnTo>
                    <a:lnTo>
                      <a:pt x="676" y="399"/>
                    </a:lnTo>
                    <a:lnTo>
                      <a:pt x="676" y="418"/>
                    </a:lnTo>
                    <a:lnTo>
                      <a:pt x="676" y="399"/>
                    </a:lnTo>
                    <a:lnTo>
                      <a:pt x="676" y="380"/>
                    </a:lnTo>
                    <a:lnTo>
                      <a:pt x="676" y="418"/>
                    </a:lnTo>
                    <a:lnTo>
                      <a:pt x="676" y="380"/>
                    </a:lnTo>
                    <a:lnTo>
                      <a:pt x="676" y="399"/>
                    </a:lnTo>
                    <a:lnTo>
                      <a:pt x="677" y="342"/>
                    </a:lnTo>
                    <a:lnTo>
                      <a:pt x="677" y="399"/>
                    </a:lnTo>
                    <a:lnTo>
                      <a:pt x="677" y="380"/>
                    </a:lnTo>
                    <a:lnTo>
                      <a:pt x="677" y="437"/>
                    </a:lnTo>
                    <a:lnTo>
                      <a:pt x="677" y="437"/>
                    </a:lnTo>
                    <a:lnTo>
                      <a:pt x="677" y="418"/>
                    </a:lnTo>
                    <a:lnTo>
                      <a:pt x="677" y="380"/>
                    </a:lnTo>
                    <a:lnTo>
                      <a:pt x="678" y="380"/>
                    </a:lnTo>
                    <a:lnTo>
                      <a:pt x="678" y="399"/>
                    </a:lnTo>
                    <a:lnTo>
                      <a:pt x="678" y="360"/>
                    </a:lnTo>
                    <a:lnTo>
                      <a:pt x="678" y="380"/>
                    </a:lnTo>
                    <a:lnTo>
                      <a:pt x="678" y="342"/>
                    </a:lnTo>
                    <a:lnTo>
                      <a:pt x="678" y="399"/>
                    </a:lnTo>
                    <a:lnTo>
                      <a:pt x="678" y="342"/>
                    </a:lnTo>
                    <a:lnTo>
                      <a:pt x="678" y="399"/>
                    </a:lnTo>
                    <a:lnTo>
                      <a:pt x="678" y="360"/>
                    </a:lnTo>
                    <a:lnTo>
                      <a:pt x="678" y="399"/>
                    </a:lnTo>
                    <a:lnTo>
                      <a:pt x="678" y="380"/>
                    </a:lnTo>
                    <a:lnTo>
                      <a:pt x="679" y="418"/>
                    </a:lnTo>
                    <a:lnTo>
                      <a:pt x="679" y="380"/>
                    </a:lnTo>
                    <a:lnTo>
                      <a:pt x="679" y="399"/>
                    </a:lnTo>
                    <a:lnTo>
                      <a:pt x="679" y="399"/>
                    </a:lnTo>
                    <a:lnTo>
                      <a:pt x="679" y="342"/>
                    </a:lnTo>
                    <a:lnTo>
                      <a:pt x="679" y="380"/>
                    </a:lnTo>
                    <a:lnTo>
                      <a:pt x="679" y="342"/>
                    </a:lnTo>
                    <a:lnTo>
                      <a:pt x="680" y="399"/>
                    </a:lnTo>
                    <a:lnTo>
                      <a:pt x="680" y="342"/>
                    </a:lnTo>
                    <a:lnTo>
                      <a:pt x="680" y="342"/>
                    </a:lnTo>
                    <a:lnTo>
                      <a:pt x="680" y="360"/>
                    </a:lnTo>
                    <a:lnTo>
                      <a:pt x="680" y="304"/>
                    </a:lnTo>
                    <a:lnTo>
                      <a:pt x="680" y="360"/>
                    </a:lnTo>
                    <a:lnTo>
                      <a:pt x="680" y="323"/>
                    </a:lnTo>
                    <a:lnTo>
                      <a:pt x="681" y="399"/>
                    </a:lnTo>
                    <a:lnTo>
                      <a:pt x="681" y="323"/>
                    </a:lnTo>
                    <a:lnTo>
                      <a:pt x="681" y="399"/>
                    </a:lnTo>
                    <a:lnTo>
                      <a:pt x="681" y="342"/>
                    </a:lnTo>
                    <a:lnTo>
                      <a:pt x="681" y="380"/>
                    </a:lnTo>
                    <a:lnTo>
                      <a:pt x="681" y="323"/>
                    </a:lnTo>
                    <a:lnTo>
                      <a:pt x="681" y="360"/>
                    </a:lnTo>
                    <a:lnTo>
                      <a:pt x="682" y="399"/>
                    </a:lnTo>
                    <a:lnTo>
                      <a:pt x="682" y="342"/>
                    </a:lnTo>
                    <a:lnTo>
                      <a:pt x="682" y="380"/>
                    </a:lnTo>
                    <a:lnTo>
                      <a:pt x="682" y="360"/>
                    </a:lnTo>
                    <a:lnTo>
                      <a:pt x="682" y="380"/>
                    </a:lnTo>
                    <a:lnTo>
                      <a:pt x="682" y="342"/>
                    </a:lnTo>
                    <a:lnTo>
                      <a:pt x="682" y="399"/>
                    </a:lnTo>
                    <a:lnTo>
                      <a:pt x="682" y="360"/>
                    </a:lnTo>
                    <a:lnTo>
                      <a:pt x="682" y="360"/>
                    </a:lnTo>
                    <a:lnTo>
                      <a:pt x="682" y="380"/>
                    </a:lnTo>
                    <a:lnTo>
                      <a:pt x="682" y="342"/>
                    </a:lnTo>
                    <a:lnTo>
                      <a:pt x="683" y="399"/>
                    </a:lnTo>
                    <a:lnTo>
                      <a:pt x="683" y="342"/>
                    </a:lnTo>
                    <a:lnTo>
                      <a:pt x="683" y="399"/>
                    </a:lnTo>
                    <a:lnTo>
                      <a:pt x="683" y="342"/>
                    </a:lnTo>
                    <a:lnTo>
                      <a:pt x="683" y="342"/>
                    </a:lnTo>
                    <a:lnTo>
                      <a:pt x="683" y="360"/>
                    </a:lnTo>
                    <a:lnTo>
                      <a:pt x="683" y="399"/>
                    </a:lnTo>
                    <a:lnTo>
                      <a:pt x="684" y="360"/>
                    </a:lnTo>
                    <a:lnTo>
                      <a:pt x="684" y="380"/>
                    </a:lnTo>
                    <a:lnTo>
                      <a:pt x="684" y="399"/>
                    </a:lnTo>
                    <a:lnTo>
                      <a:pt x="684" y="323"/>
                    </a:lnTo>
                    <a:lnTo>
                      <a:pt x="684" y="360"/>
                    </a:lnTo>
                    <a:lnTo>
                      <a:pt x="684" y="323"/>
                    </a:lnTo>
                    <a:lnTo>
                      <a:pt x="684" y="380"/>
                    </a:lnTo>
                    <a:lnTo>
                      <a:pt x="685" y="323"/>
                    </a:lnTo>
                    <a:lnTo>
                      <a:pt x="685" y="399"/>
                    </a:lnTo>
                    <a:lnTo>
                      <a:pt x="685" y="360"/>
                    </a:lnTo>
                    <a:lnTo>
                      <a:pt x="685" y="360"/>
                    </a:lnTo>
                    <a:lnTo>
                      <a:pt x="685" y="360"/>
                    </a:lnTo>
                    <a:lnTo>
                      <a:pt x="685" y="380"/>
                    </a:lnTo>
                    <a:lnTo>
                      <a:pt x="685" y="360"/>
                    </a:lnTo>
                    <a:lnTo>
                      <a:pt x="685" y="380"/>
                    </a:lnTo>
                    <a:lnTo>
                      <a:pt x="686" y="399"/>
                    </a:lnTo>
                    <a:lnTo>
                      <a:pt x="686" y="342"/>
                    </a:lnTo>
                    <a:lnTo>
                      <a:pt x="686" y="380"/>
                    </a:lnTo>
                    <a:lnTo>
                      <a:pt x="686" y="323"/>
                    </a:lnTo>
                    <a:lnTo>
                      <a:pt x="686" y="418"/>
                    </a:lnTo>
                    <a:lnTo>
                      <a:pt x="686" y="380"/>
                    </a:lnTo>
                    <a:lnTo>
                      <a:pt x="686" y="380"/>
                    </a:lnTo>
                    <a:lnTo>
                      <a:pt x="686" y="399"/>
                    </a:lnTo>
                    <a:lnTo>
                      <a:pt x="686" y="342"/>
                    </a:lnTo>
                    <a:lnTo>
                      <a:pt x="686" y="418"/>
                    </a:lnTo>
                    <a:lnTo>
                      <a:pt x="687" y="360"/>
                    </a:lnTo>
                    <a:lnTo>
                      <a:pt x="687" y="418"/>
                    </a:lnTo>
                    <a:lnTo>
                      <a:pt x="687" y="342"/>
                    </a:lnTo>
                    <a:lnTo>
                      <a:pt x="687" y="399"/>
                    </a:lnTo>
                    <a:lnTo>
                      <a:pt x="687" y="342"/>
                    </a:lnTo>
                    <a:lnTo>
                      <a:pt x="687" y="380"/>
                    </a:lnTo>
                    <a:lnTo>
                      <a:pt x="687" y="380"/>
                    </a:lnTo>
                    <a:lnTo>
                      <a:pt x="687" y="380"/>
                    </a:lnTo>
                    <a:lnTo>
                      <a:pt x="688" y="380"/>
                    </a:lnTo>
                    <a:lnTo>
                      <a:pt x="688" y="380"/>
                    </a:lnTo>
                    <a:lnTo>
                      <a:pt x="688" y="380"/>
                    </a:lnTo>
                    <a:lnTo>
                      <a:pt x="688" y="342"/>
                    </a:lnTo>
                    <a:lnTo>
                      <a:pt x="688" y="418"/>
                    </a:lnTo>
                    <a:lnTo>
                      <a:pt x="688" y="360"/>
                    </a:lnTo>
                    <a:lnTo>
                      <a:pt x="688" y="399"/>
                    </a:lnTo>
                    <a:lnTo>
                      <a:pt x="689" y="380"/>
                    </a:lnTo>
                    <a:lnTo>
                      <a:pt x="689" y="418"/>
                    </a:lnTo>
                    <a:lnTo>
                      <a:pt x="689" y="418"/>
                    </a:lnTo>
                    <a:lnTo>
                      <a:pt x="689" y="399"/>
                    </a:lnTo>
                    <a:lnTo>
                      <a:pt x="689" y="418"/>
                    </a:lnTo>
                    <a:lnTo>
                      <a:pt x="689" y="342"/>
                    </a:lnTo>
                    <a:lnTo>
                      <a:pt x="689" y="399"/>
                    </a:lnTo>
                    <a:lnTo>
                      <a:pt x="690" y="399"/>
                    </a:lnTo>
                    <a:lnTo>
                      <a:pt x="690" y="380"/>
                    </a:lnTo>
                    <a:lnTo>
                      <a:pt x="690" y="360"/>
                    </a:lnTo>
                    <a:lnTo>
                      <a:pt x="690" y="399"/>
                    </a:lnTo>
                    <a:lnTo>
                      <a:pt x="690" y="342"/>
                    </a:lnTo>
                    <a:lnTo>
                      <a:pt x="690" y="437"/>
                    </a:lnTo>
                    <a:lnTo>
                      <a:pt x="690" y="399"/>
                    </a:lnTo>
                    <a:lnTo>
                      <a:pt x="690" y="380"/>
                    </a:lnTo>
                    <a:lnTo>
                      <a:pt x="690" y="399"/>
                    </a:lnTo>
                    <a:lnTo>
                      <a:pt x="690" y="342"/>
                    </a:lnTo>
                    <a:lnTo>
                      <a:pt x="690" y="418"/>
                    </a:lnTo>
                    <a:lnTo>
                      <a:pt x="691" y="342"/>
                    </a:lnTo>
                    <a:lnTo>
                      <a:pt x="691" y="380"/>
                    </a:lnTo>
                    <a:lnTo>
                      <a:pt x="691" y="360"/>
                    </a:lnTo>
                    <a:lnTo>
                      <a:pt x="691" y="418"/>
                    </a:lnTo>
                    <a:lnTo>
                      <a:pt x="691" y="342"/>
                    </a:lnTo>
                    <a:lnTo>
                      <a:pt x="691" y="380"/>
                    </a:lnTo>
                    <a:lnTo>
                      <a:pt x="691" y="323"/>
                    </a:lnTo>
                    <a:lnTo>
                      <a:pt x="692" y="360"/>
                    </a:lnTo>
                    <a:lnTo>
                      <a:pt x="692" y="304"/>
                    </a:lnTo>
                    <a:lnTo>
                      <a:pt x="692" y="399"/>
                    </a:lnTo>
                    <a:lnTo>
                      <a:pt x="692" y="360"/>
                    </a:lnTo>
                    <a:lnTo>
                      <a:pt x="692" y="399"/>
                    </a:lnTo>
                    <a:lnTo>
                      <a:pt x="692" y="360"/>
                    </a:lnTo>
                    <a:lnTo>
                      <a:pt x="692" y="418"/>
                    </a:lnTo>
                    <a:lnTo>
                      <a:pt x="693" y="380"/>
                    </a:lnTo>
                    <a:lnTo>
                      <a:pt x="693" y="342"/>
                    </a:lnTo>
                    <a:lnTo>
                      <a:pt x="693" y="380"/>
                    </a:lnTo>
                    <a:lnTo>
                      <a:pt x="693" y="360"/>
                    </a:lnTo>
                    <a:lnTo>
                      <a:pt x="693" y="380"/>
                    </a:lnTo>
                    <a:lnTo>
                      <a:pt x="693" y="323"/>
                    </a:lnTo>
                    <a:lnTo>
                      <a:pt x="693" y="380"/>
                    </a:lnTo>
                    <a:lnTo>
                      <a:pt x="694" y="342"/>
                    </a:lnTo>
                    <a:lnTo>
                      <a:pt x="694" y="380"/>
                    </a:lnTo>
                    <a:lnTo>
                      <a:pt x="694" y="342"/>
                    </a:lnTo>
                    <a:lnTo>
                      <a:pt x="694" y="399"/>
                    </a:lnTo>
                    <a:lnTo>
                      <a:pt x="694" y="323"/>
                    </a:lnTo>
                    <a:lnTo>
                      <a:pt x="694" y="399"/>
                    </a:lnTo>
                    <a:lnTo>
                      <a:pt x="694" y="418"/>
                    </a:lnTo>
                    <a:lnTo>
                      <a:pt x="694" y="380"/>
                    </a:lnTo>
                    <a:lnTo>
                      <a:pt x="694" y="360"/>
                    </a:lnTo>
                    <a:lnTo>
                      <a:pt x="694" y="380"/>
                    </a:lnTo>
                    <a:lnTo>
                      <a:pt x="694" y="342"/>
                    </a:lnTo>
                    <a:lnTo>
                      <a:pt x="695" y="380"/>
                    </a:lnTo>
                    <a:lnTo>
                      <a:pt x="695" y="380"/>
                    </a:lnTo>
                    <a:lnTo>
                      <a:pt x="695" y="342"/>
                    </a:lnTo>
                    <a:lnTo>
                      <a:pt x="695" y="380"/>
                    </a:lnTo>
                    <a:lnTo>
                      <a:pt x="695" y="342"/>
                    </a:lnTo>
                    <a:lnTo>
                      <a:pt x="695" y="399"/>
                    </a:lnTo>
                    <a:lnTo>
                      <a:pt x="695" y="360"/>
                    </a:lnTo>
                    <a:lnTo>
                      <a:pt x="696" y="380"/>
                    </a:lnTo>
                    <a:lnTo>
                      <a:pt x="696" y="360"/>
                    </a:lnTo>
                    <a:lnTo>
                      <a:pt x="696" y="399"/>
                    </a:lnTo>
                    <a:lnTo>
                      <a:pt x="696" y="380"/>
                    </a:lnTo>
                    <a:lnTo>
                      <a:pt x="696" y="418"/>
                    </a:lnTo>
                    <a:lnTo>
                      <a:pt x="696" y="399"/>
                    </a:lnTo>
                    <a:lnTo>
                      <a:pt x="696" y="342"/>
                    </a:lnTo>
                    <a:lnTo>
                      <a:pt x="696" y="399"/>
                    </a:lnTo>
                    <a:lnTo>
                      <a:pt x="697" y="360"/>
                    </a:lnTo>
                    <a:lnTo>
                      <a:pt x="697" y="399"/>
                    </a:lnTo>
                    <a:lnTo>
                      <a:pt x="697" y="360"/>
                    </a:lnTo>
                    <a:lnTo>
                      <a:pt x="697" y="399"/>
                    </a:lnTo>
                    <a:lnTo>
                      <a:pt x="697" y="342"/>
                    </a:lnTo>
                    <a:lnTo>
                      <a:pt x="697" y="399"/>
                    </a:lnTo>
                    <a:lnTo>
                      <a:pt x="697" y="360"/>
                    </a:lnTo>
                    <a:lnTo>
                      <a:pt x="698" y="418"/>
                    </a:lnTo>
                    <a:lnTo>
                      <a:pt x="698" y="380"/>
                    </a:lnTo>
                    <a:lnTo>
                      <a:pt x="698" y="418"/>
                    </a:lnTo>
                    <a:lnTo>
                      <a:pt x="698" y="418"/>
                    </a:lnTo>
                    <a:lnTo>
                      <a:pt x="698" y="380"/>
                    </a:lnTo>
                    <a:lnTo>
                      <a:pt x="698" y="437"/>
                    </a:lnTo>
                    <a:lnTo>
                      <a:pt x="698" y="380"/>
                    </a:lnTo>
                    <a:lnTo>
                      <a:pt x="698" y="418"/>
                    </a:lnTo>
                    <a:lnTo>
                      <a:pt x="698" y="380"/>
                    </a:lnTo>
                    <a:lnTo>
                      <a:pt x="698" y="418"/>
                    </a:lnTo>
                    <a:lnTo>
                      <a:pt x="698" y="342"/>
                    </a:lnTo>
                    <a:lnTo>
                      <a:pt x="699" y="399"/>
                    </a:lnTo>
                    <a:lnTo>
                      <a:pt x="699" y="342"/>
                    </a:lnTo>
                    <a:lnTo>
                      <a:pt x="699" y="418"/>
                    </a:lnTo>
                    <a:lnTo>
                      <a:pt x="699" y="380"/>
                    </a:lnTo>
                    <a:lnTo>
                      <a:pt x="699" y="418"/>
                    </a:lnTo>
                    <a:lnTo>
                      <a:pt x="699" y="360"/>
                    </a:lnTo>
                    <a:lnTo>
                      <a:pt x="699" y="418"/>
                    </a:lnTo>
                    <a:lnTo>
                      <a:pt x="700" y="399"/>
                    </a:lnTo>
                    <a:lnTo>
                      <a:pt x="700" y="360"/>
                    </a:lnTo>
                    <a:lnTo>
                      <a:pt x="700" y="399"/>
                    </a:lnTo>
                    <a:lnTo>
                      <a:pt x="700" y="360"/>
                    </a:lnTo>
                    <a:lnTo>
                      <a:pt x="700" y="399"/>
                    </a:lnTo>
                    <a:lnTo>
                      <a:pt x="700" y="399"/>
                    </a:lnTo>
                    <a:lnTo>
                      <a:pt x="700" y="380"/>
                    </a:lnTo>
                    <a:lnTo>
                      <a:pt x="701" y="360"/>
                    </a:lnTo>
                    <a:lnTo>
                      <a:pt x="701" y="399"/>
                    </a:lnTo>
                    <a:lnTo>
                      <a:pt x="701" y="360"/>
                    </a:lnTo>
                    <a:lnTo>
                      <a:pt x="701" y="342"/>
                    </a:lnTo>
                    <a:lnTo>
                      <a:pt x="701" y="418"/>
                    </a:lnTo>
                    <a:lnTo>
                      <a:pt x="701" y="342"/>
                    </a:lnTo>
                    <a:lnTo>
                      <a:pt x="701" y="399"/>
                    </a:lnTo>
                    <a:lnTo>
                      <a:pt x="701" y="323"/>
                    </a:lnTo>
                    <a:lnTo>
                      <a:pt x="701" y="418"/>
                    </a:lnTo>
                    <a:lnTo>
                      <a:pt x="701" y="380"/>
                    </a:lnTo>
                    <a:lnTo>
                      <a:pt x="701" y="342"/>
                    </a:lnTo>
                    <a:lnTo>
                      <a:pt x="702" y="380"/>
                    </a:lnTo>
                    <a:lnTo>
                      <a:pt x="702" y="342"/>
                    </a:lnTo>
                    <a:lnTo>
                      <a:pt x="702" y="418"/>
                    </a:lnTo>
                    <a:lnTo>
                      <a:pt x="702" y="342"/>
                    </a:lnTo>
                    <a:lnTo>
                      <a:pt x="702" y="380"/>
                    </a:lnTo>
                    <a:lnTo>
                      <a:pt x="702" y="342"/>
                    </a:lnTo>
                    <a:lnTo>
                      <a:pt x="702" y="418"/>
                    </a:lnTo>
                    <a:lnTo>
                      <a:pt x="703" y="323"/>
                    </a:lnTo>
                    <a:lnTo>
                      <a:pt x="703" y="437"/>
                    </a:lnTo>
                    <a:lnTo>
                      <a:pt x="703" y="380"/>
                    </a:lnTo>
                    <a:lnTo>
                      <a:pt x="703" y="399"/>
                    </a:lnTo>
                    <a:lnTo>
                      <a:pt x="703" y="380"/>
                    </a:lnTo>
                    <a:lnTo>
                      <a:pt x="703" y="342"/>
                    </a:lnTo>
                    <a:lnTo>
                      <a:pt x="703" y="399"/>
                    </a:lnTo>
                    <a:lnTo>
                      <a:pt x="704" y="360"/>
                    </a:lnTo>
                    <a:lnTo>
                      <a:pt x="704" y="399"/>
                    </a:lnTo>
                    <a:lnTo>
                      <a:pt x="704" y="342"/>
                    </a:lnTo>
                    <a:lnTo>
                      <a:pt x="704" y="399"/>
                    </a:lnTo>
                    <a:lnTo>
                      <a:pt x="704" y="323"/>
                    </a:lnTo>
                    <a:lnTo>
                      <a:pt x="704" y="418"/>
                    </a:lnTo>
                    <a:lnTo>
                      <a:pt x="704" y="380"/>
                    </a:lnTo>
                    <a:lnTo>
                      <a:pt x="705" y="380"/>
                    </a:lnTo>
                    <a:lnTo>
                      <a:pt x="705" y="399"/>
                    </a:lnTo>
                    <a:lnTo>
                      <a:pt x="705" y="380"/>
                    </a:lnTo>
                    <a:lnTo>
                      <a:pt x="705" y="418"/>
                    </a:lnTo>
                    <a:lnTo>
                      <a:pt x="705" y="380"/>
                    </a:lnTo>
                    <a:lnTo>
                      <a:pt x="705" y="399"/>
                    </a:lnTo>
                    <a:lnTo>
                      <a:pt x="705" y="323"/>
                    </a:lnTo>
                    <a:lnTo>
                      <a:pt x="705" y="380"/>
                    </a:lnTo>
                    <a:lnTo>
                      <a:pt x="705" y="342"/>
                    </a:lnTo>
                    <a:lnTo>
                      <a:pt x="705" y="437"/>
                    </a:lnTo>
                    <a:lnTo>
                      <a:pt x="705" y="342"/>
                    </a:lnTo>
                    <a:lnTo>
                      <a:pt x="706" y="399"/>
                    </a:lnTo>
                    <a:lnTo>
                      <a:pt x="706" y="380"/>
                    </a:lnTo>
                    <a:lnTo>
                      <a:pt x="706" y="342"/>
                    </a:lnTo>
                    <a:lnTo>
                      <a:pt x="706" y="399"/>
                    </a:lnTo>
                    <a:lnTo>
                      <a:pt x="706" y="323"/>
                    </a:lnTo>
                    <a:lnTo>
                      <a:pt x="706" y="360"/>
                    </a:lnTo>
                    <a:lnTo>
                      <a:pt x="706" y="323"/>
                    </a:lnTo>
                    <a:lnTo>
                      <a:pt x="707" y="399"/>
                    </a:lnTo>
                    <a:lnTo>
                      <a:pt x="707" y="360"/>
                    </a:lnTo>
                    <a:lnTo>
                      <a:pt x="707" y="399"/>
                    </a:lnTo>
                    <a:lnTo>
                      <a:pt x="707" y="360"/>
                    </a:lnTo>
                    <a:lnTo>
                      <a:pt x="707" y="418"/>
                    </a:lnTo>
                    <a:lnTo>
                      <a:pt x="707" y="380"/>
                    </a:lnTo>
                    <a:lnTo>
                      <a:pt x="707" y="360"/>
                    </a:lnTo>
                    <a:lnTo>
                      <a:pt x="707" y="399"/>
                    </a:lnTo>
                    <a:lnTo>
                      <a:pt x="708" y="360"/>
                    </a:lnTo>
                    <a:lnTo>
                      <a:pt x="708" y="399"/>
                    </a:lnTo>
                    <a:lnTo>
                      <a:pt x="708" y="380"/>
                    </a:lnTo>
                    <a:lnTo>
                      <a:pt x="708" y="399"/>
                    </a:lnTo>
                    <a:lnTo>
                      <a:pt x="708" y="360"/>
                    </a:lnTo>
                    <a:lnTo>
                      <a:pt x="708" y="399"/>
                    </a:lnTo>
                    <a:lnTo>
                      <a:pt x="708" y="360"/>
                    </a:lnTo>
                    <a:lnTo>
                      <a:pt x="709" y="418"/>
                    </a:lnTo>
                    <a:lnTo>
                      <a:pt x="709" y="399"/>
                    </a:lnTo>
                    <a:lnTo>
                      <a:pt x="709" y="399"/>
                    </a:lnTo>
                    <a:lnTo>
                      <a:pt x="709" y="380"/>
                    </a:lnTo>
                    <a:lnTo>
                      <a:pt x="709" y="342"/>
                    </a:lnTo>
                    <a:lnTo>
                      <a:pt x="709" y="380"/>
                    </a:lnTo>
                    <a:lnTo>
                      <a:pt x="709" y="342"/>
                    </a:lnTo>
                    <a:lnTo>
                      <a:pt x="709" y="418"/>
                    </a:lnTo>
                    <a:lnTo>
                      <a:pt x="709" y="380"/>
                    </a:lnTo>
                    <a:lnTo>
                      <a:pt x="709" y="418"/>
                    </a:lnTo>
                    <a:lnTo>
                      <a:pt x="709" y="342"/>
                    </a:lnTo>
                    <a:lnTo>
                      <a:pt x="710" y="399"/>
                    </a:lnTo>
                    <a:lnTo>
                      <a:pt x="710" y="342"/>
                    </a:lnTo>
                    <a:lnTo>
                      <a:pt x="710" y="418"/>
                    </a:lnTo>
                    <a:lnTo>
                      <a:pt x="710" y="380"/>
                    </a:lnTo>
                    <a:lnTo>
                      <a:pt x="710" y="360"/>
                    </a:lnTo>
                    <a:lnTo>
                      <a:pt x="710" y="342"/>
                    </a:lnTo>
                    <a:lnTo>
                      <a:pt x="710" y="342"/>
                    </a:lnTo>
                    <a:lnTo>
                      <a:pt x="711" y="418"/>
                    </a:lnTo>
                    <a:lnTo>
                      <a:pt x="711" y="418"/>
                    </a:lnTo>
                    <a:lnTo>
                      <a:pt x="711" y="360"/>
                    </a:lnTo>
                    <a:lnTo>
                      <a:pt x="711" y="360"/>
                    </a:lnTo>
                    <a:lnTo>
                      <a:pt x="711" y="418"/>
                    </a:lnTo>
                    <a:lnTo>
                      <a:pt x="711" y="399"/>
                    </a:lnTo>
                    <a:lnTo>
                      <a:pt x="711" y="380"/>
                    </a:lnTo>
                    <a:lnTo>
                      <a:pt x="712" y="380"/>
                    </a:lnTo>
                    <a:lnTo>
                      <a:pt x="712" y="360"/>
                    </a:lnTo>
                    <a:lnTo>
                      <a:pt x="712" y="399"/>
                    </a:lnTo>
                    <a:lnTo>
                      <a:pt x="712" y="360"/>
                    </a:lnTo>
                    <a:lnTo>
                      <a:pt x="712" y="399"/>
                    </a:lnTo>
                    <a:lnTo>
                      <a:pt x="712" y="342"/>
                    </a:lnTo>
                    <a:lnTo>
                      <a:pt x="712" y="399"/>
                    </a:lnTo>
                    <a:lnTo>
                      <a:pt x="713" y="380"/>
                    </a:lnTo>
                    <a:lnTo>
                      <a:pt x="713" y="360"/>
                    </a:lnTo>
                    <a:lnTo>
                      <a:pt x="713" y="380"/>
                    </a:lnTo>
                    <a:lnTo>
                      <a:pt x="713" y="360"/>
                    </a:lnTo>
                    <a:lnTo>
                      <a:pt x="713" y="380"/>
                    </a:lnTo>
                    <a:lnTo>
                      <a:pt x="713" y="323"/>
                    </a:lnTo>
                    <a:lnTo>
                      <a:pt x="713" y="380"/>
                    </a:lnTo>
                    <a:lnTo>
                      <a:pt x="713" y="323"/>
                    </a:lnTo>
                    <a:lnTo>
                      <a:pt x="713" y="360"/>
                    </a:lnTo>
                    <a:lnTo>
                      <a:pt x="713" y="380"/>
                    </a:lnTo>
                    <a:lnTo>
                      <a:pt x="713" y="380"/>
                    </a:lnTo>
                    <a:lnTo>
                      <a:pt x="714" y="342"/>
                    </a:lnTo>
                    <a:lnTo>
                      <a:pt x="714" y="418"/>
                    </a:lnTo>
                    <a:lnTo>
                      <a:pt x="714" y="360"/>
                    </a:lnTo>
                    <a:lnTo>
                      <a:pt x="714" y="323"/>
                    </a:lnTo>
                    <a:lnTo>
                      <a:pt x="714" y="399"/>
                    </a:lnTo>
                    <a:lnTo>
                      <a:pt x="714" y="342"/>
                    </a:lnTo>
                    <a:lnTo>
                      <a:pt x="714" y="399"/>
                    </a:lnTo>
                    <a:lnTo>
                      <a:pt x="715" y="342"/>
                    </a:lnTo>
                    <a:lnTo>
                      <a:pt x="715" y="360"/>
                    </a:lnTo>
                    <a:lnTo>
                      <a:pt x="715" y="380"/>
                    </a:lnTo>
                    <a:lnTo>
                      <a:pt x="715" y="380"/>
                    </a:lnTo>
                    <a:lnTo>
                      <a:pt x="715" y="399"/>
                    </a:lnTo>
                    <a:lnTo>
                      <a:pt x="715" y="342"/>
                    </a:lnTo>
                    <a:lnTo>
                      <a:pt x="715" y="399"/>
                    </a:lnTo>
                    <a:lnTo>
                      <a:pt x="716" y="323"/>
                    </a:lnTo>
                    <a:lnTo>
                      <a:pt x="716" y="380"/>
                    </a:lnTo>
                    <a:lnTo>
                      <a:pt x="716" y="360"/>
                    </a:lnTo>
                    <a:lnTo>
                      <a:pt x="716" y="418"/>
                    </a:lnTo>
                    <a:lnTo>
                      <a:pt x="716" y="399"/>
                    </a:lnTo>
                    <a:lnTo>
                      <a:pt x="716" y="418"/>
                    </a:lnTo>
                    <a:lnTo>
                      <a:pt x="716" y="399"/>
                    </a:lnTo>
                    <a:lnTo>
                      <a:pt x="716" y="399"/>
                    </a:lnTo>
                    <a:lnTo>
                      <a:pt x="717" y="380"/>
                    </a:lnTo>
                    <a:lnTo>
                      <a:pt x="717" y="380"/>
                    </a:lnTo>
                    <a:lnTo>
                      <a:pt x="717" y="380"/>
                    </a:lnTo>
                    <a:lnTo>
                      <a:pt x="717" y="418"/>
                    </a:lnTo>
                    <a:lnTo>
                      <a:pt x="717" y="399"/>
                    </a:lnTo>
                    <a:lnTo>
                      <a:pt x="717" y="360"/>
                    </a:lnTo>
                    <a:lnTo>
                      <a:pt x="717" y="455"/>
                    </a:lnTo>
                    <a:lnTo>
                      <a:pt x="717" y="380"/>
                    </a:lnTo>
                    <a:lnTo>
                      <a:pt x="717" y="399"/>
                    </a:lnTo>
                    <a:lnTo>
                      <a:pt x="717" y="360"/>
                    </a:lnTo>
                    <a:lnTo>
                      <a:pt x="718" y="380"/>
                    </a:lnTo>
                    <a:lnTo>
                      <a:pt x="718" y="418"/>
                    </a:lnTo>
                    <a:lnTo>
                      <a:pt x="718" y="399"/>
                    </a:lnTo>
                    <a:lnTo>
                      <a:pt x="718" y="418"/>
                    </a:lnTo>
                    <a:lnTo>
                      <a:pt x="718" y="342"/>
                    </a:lnTo>
                    <a:lnTo>
                      <a:pt x="718" y="437"/>
                    </a:lnTo>
                    <a:lnTo>
                      <a:pt x="718" y="418"/>
                    </a:lnTo>
                    <a:lnTo>
                      <a:pt x="718" y="418"/>
                    </a:lnTo>
                    <a:lnTo>
                      <a:pt x="719" y="418"/>
                    </a:lnTo>
                    <a:lnTo>
                      <a:pt x="719" y="418"/>
                    </a:lnTo>
                    <a:lnTo>
                      <a:pt x="719" y="380"/>
                    </a:lnTo>
                    <a:lnTo>
                      <a:pt x="719" y="418"/>
                    </a:lnTo>
                    <a:lnTo>
                      <a:pt x="719" y="360"/>
                    </a:lnTo>
                    <a:lnTo>
                      <a:pt x="719" y="380"/>
                    </a:lnTo>
                    <a:lnTo>
                      <a:pt x="719" y="360"/>
                    </a:lnTo>
                    <a:lnTo>
                      <a:pt x="720" y="437"/>
                    </a:lnTo>
                    <a:lnTo>
                      <a:pt x="720" y="399"/>
                    </a:lnTo>
                    <a:lnTo>
                      <a:pt x="720" y="360"/>
                    </a:lnTo>
                    <a:lnTo>
                      <a:pt x="720" y="360"/>
                    </a:lnTo>
                    <a:lnTo>
                      <a:pt x="720" y="342"/>
                    </a:lnTo>
                    <a:lnTo>
                      <a:pt x="720" y="418"/>
                    </a:lnTo>
                    <a:lnTo>
                      <a:pt x="720" y="360"/>
                    </a:lnTo>
                    <a:lnTo>
                      <a:pt x="721" y="399"/>
                    </a:lnTo>
                    <a:lnTo>
                      <a:pt x="721" y="360"/>
                    </a:lnTo>
                    <a:lnTo>
                      <a:pt x="721" y="380"/>
                    </a:lnTo>
                    <a:lnTo>
                      <a:pt x="721" y="380"/>
                    </a:lnTo>
                    <a:lnTo>
                      <a:pt x="721" y="342"/>
                    </a:lnTo>
                    <a:lnTo>
                      <a:pt x="721" y="399"/>
                    </a:lnTo>
                    <a:lnTo>
                      <a:pt x="721" y="342"/>
                    </a:lnTo>
                    <a:lnTo>
                      <a:pt x="721" y="399"/>
                    </a:lnTo>
                    <a:lnTo>
                      <a:pt x="721" y="360"/>
                    </a:lnTo>
                    <a:lnTo>
                      <a:pt x="721" y="437"/>
                    </a:lnTo>
                    <a:lnTo>
                      <a:pt x="721" y="342"/>
                    </a:lnTo>
                    <a:lnTo>
                      <a:pt x="722" y="380"/>
                    </a:lnTo>
                    <a:lnTo>
                      <a:pt x="722" y="342"/>
                    </a:lnTo>
                    <a:lnTo>
                      <a:pt x="722" y="380"/>
                    </a:lnTo>
                    <a:lnTo>
                      <a:pt x="722" y="342"/>
                    </a:lnTo>
                    <a:lnTo>
                      <a:pt x="722" y="323"/>
                    </a:lnTo>
                    <a:lnTo>
                      <a:pt x="722" y="399"/>
                    </a:lnTo>
                    <a:lnTo>
                      <a:pt x="722" y="342"/>
                    </a:lnTo>
                    <a:lnTo>
                      <a:pt x="723" y="418"/>
                    </a:lnTo>
                    <a:lnTo>
                      <a:pt x="723" y="360"/>
                    </a:lnTo>
                    <a:lnTo>
                      <a:pt x="723" y="399"/>
                    </a:lnTo>
                    <a:lnTo>
                      <a:pt x="723" y="323"/>
                    </a:lnTo>
                    <a:lnTo>
                      <a:pt x="723" y="399"/>
                    </a:lnTo>
                    <a:lnTo>
                      <a:pt x="723" y="380"/>
                    </a:lnTo>
                    <a:lnTo>
                      <a:pt x="723" y="360"/>
                    </a:lnTo>
                    <a:lnTo>
                      <a:pt x="724" y="380"/>
                    </a:lnTo>
                    <a:lnTo>
                      <a:pt x="724" y="399"/>
                    </a:lnTo>
                    <a:lnTo>
                      <a:pt x="724" y="399"/>
                    </a:lnTo>
                    <a:lnTo>
                      <a:pt x="724" y="342"/>
                    </a:lnTo>
                    <a:lnTo>
                      <a:pt x="724" y="399"/>
                    </a:lnTo>
                    <a:lnTo>
                      <a:pt x="724" y="323"/>
                    </a:lnTo>
                    <a:lnTo>
                      <a:pt x="724" y="399"/>
                    </a:lnTo>
                    <a:lnTo>
                      <a:pt x="725" y="342"/>
                    </a:lnTo>
                    <a:lnTo>
                      <a:pt x="725" y="380"/>
                    </a:lnTo>
                    <a:lnTo>
                      <a:pt x="725" y="342"/>
                    </a:lnTo>
                    <a:lnTo>
                      <a:pt x="725" y="418"/>
                    </a:lnTo>
                    <a:lnTo>
                      <a:pt x="725" y="380"/>
                    </a:lnTo>
                    <a:lnTo>
                      <a:pt x="725" y="342"/>
                    </a:lnTo>
                    <a:lnTo>
                      <a:pt x="725" y="342"/>
                    </a:lnTo>
                    <a:lnTo>
                      <a:pt x="725" y="399"/>
                    </a:lnTo>
                    <a:lnTo>
                      <a:pt x="725" y="380"/>
                    </a:lnTo>
                    <a:lnTo>
                      <a:pt x="725" y="360"/>
                    </a:lnTo>
                    <a:lnTo>
                      <a:pt x="725" y="399"/>
                    </a:lnTo>
                    <a:lnTo>
                      <a:pt x="726" y="380"/>
                    </a:lnTo>
                    <a:lnTo>
                      <a:pt x="726" y="380"/>
                    </a:lnTo>
                    <a:lnTo>
                      <a:pt x="726" y="360"/>
                    </a:lnTo>
                    <a:lnTo>
                      <a:pt x="726" y="399"/>
                    </a:lnTo>
                    <a:lnTo>
                      <a:pt x="726" y="342"/>
                    </a:lnTo>
                    <a:lnTo>
                      <a:pt x="726" y="399"/>
                    </a:lnTo>
                    <a:lnTo>
                      <a:pt x="726" y="342"/>
                    </a:lnTo>
                    <a:lnTo>
                      <a:pt x="727" y="399"/>
                    </a:lnTo>
                    <a:lnTo>
                      <a:pt x="727" y="360"/>
                    </a:lnTo>
                    <a:lnTo>
                      <a:pt x="727" y="380"/>
                    </a:lnTo>
                    <a:lnTo>
                      <a:pt x="727" y="360"/>
                    </a:lnTo>
                    <a:lnTo>
                      <a:pt x="727" y="399"/>
                    </a:lnTo>
                    <a:lnTo>
                      <a:pt x="727" y="323"/>
                    </a:lnTo>
                    <a:lnTo>
                      <a:pt x="727" y="399"/>
                    </a:lnTo>
                    <a:lnTo>
                      <a:pt x="727" y="380"/>
                    </a:lnTo>
                    <a:lnTo>
                      <a:pt x="728" y="380"/>
                    </a:lnTo>
                    <a:lnTo>
                      <a:pt x="728" y="418"/>
                    </a:lnTo>
                    <a:lnTo>
                      <a:pt x="728" y="360"/>
                    </a:lnTo>
                    <a:lnTo>
                      <a:pt x="728" y="418"/>
                    </a:lnTo>
                    <a:lnTo>
                      <a:pt x="728" y="342"/>
                    </a:lnTo>
                    <a:lnTo>
                      <a:pt x="728" y="437"/>
                    </a:lnTo>
                    <a:lnTo>
                      <a:pt x="728" y="360"/>
                    </a:lnTo>
                    <a:lnTo>
                      <a:pt x="729" y="399"/>
                    </a:lnTo>
                    <a:lnTo>
                      <a:pt x="729" y="399"/>
                    </a:lnTo>
                    <a:lnTo>
                      <a:pt x="729" y="399"/>
                    </a:lnTo>
                    <a:lnTo>
                      <a:pt x="729" y="380"/>
                    </a:lnTo>
                    <a:lnTo>
                      <a:pt x="729" y="399"/>
                    </a:lnTo>
                    <a:lnTo>
                      <a:pt x="729" y="418"/>
                    </a:lnTo>
                    <a:lnTo>
                      <a:pt x="729" y="360"/>
                    </a:lnTo>
                    <a:lnTo>
                      <a:pt x="729" y="437"/>
                    </a:lnTo>
                    <a:lnTo>
                      <a:pt x="729" y="418"/>
                    </a:lnTo>
                    <a:lnTo>
                      <a:pt x="729" y="399"/>
                    </a:lnTo>
                    <a:lnTo>
                      <a:pt x="729" y="360"/>
                    </a:lnTo>
                    <a:lnTo>
                      <a:pt x="730" y="399"/>
                    </a:lnTo>
                    <a:lnTo>
                      <a:pt x="730" y="399"/>
                    </a:lnTo>
                    <a:lnTo>
                      <a:pt x="730" y="399"/>
                    </a:lnTo>
                    <a:lnTo>
                      <a:pt x="730" y="418"/>
                    </a:lnTo>
                    <a:lnTo>
                      <a:pt x="730" y="380"/>
                    </a:lnTo>
                    <a:lnTo>
                      <a:pt x="730" y="380"/>
                    </a:lnTo>
                    <a:lnTo>
                      <a:pt x="730" y="360"/>
                    </a:lnTo>
                    <a:lnTo>
                      <a:pt x="731" y="399"/>
                    </a:lnTo>
                    <a:lnTo>
                      <a:pt x="731" y="360"/>
                    </a:lnTo>
                    <a:lnTo>
                      <a:pt x="731" y="418"/>
                    </a:lnTo>
                    <a:lnTo>
                      <a:pt x="731" y="380"/>
                    </a:lnTo>
                    <a:lnTo>
                      <a:pt x="731" y="399"/>
                    </a:lnTo>
                    <a:lnTo>
                      <a:pt x="731" y="380"/>
                    </a:lnTo>
                    <a:lnTo>
                      <a:pt x="731" y="360"/>
                    </a:lnTo>
                    <a:lnTo>
                      <a:pt x="732" y="399"/>
                    </a:lnTo>
                    <a:lnTo>
                      <a:pt x="732" y="360"/>
                    </a:lnTo>
                    <a:lnTo>
                      <a:pt x="732" y="399"/>
                    </a:lnTo>
                    <a:lnTo>
                      <a:pt x="732" y="342"/>
                    </a:lnTo>
                    <a:lnTo>
                      <a:pt x="732" y="380"/>
                    </a:lnTo>
                    <a:lnTo>
                      <a:pt x="732" y="342"/>
                    </a:lnTo>
                    <a:lnTo>
                      <a:pt x="732" y="380"/>
                    </a:lnTo>
                    <a:lnTo>
                      <a:pt x="733" y="380"/>
                    </a:lnTo>
                    <a:lnTo>
                      <a:pt x="733" y="380"/>
                    </a:lnTo>
                    <a:lnTo>
                      <a:pt x="733" y="360"/>
                    </a:lnTo>
                    <a:lnTo>
                      <a:pt x="733" y="399"/>
                    </a:lnTo>
                    <a:lnTo>
                      <a:pt x="733" y="360"/>
                    </a:lnTo>
                    <a:lnTo>
                      <a:pt x="733" y="399"/>
                    </a:lnTo>
                    <a:lnTo>
                      <a:pt x="733" y="360"/>
                    </a:lnTo>
                    <a:lnTo>
                      <a:pt x="733" y="399"/>
                    </a:lnTo>
                    <a:lnTo>
                      <a:pt x="733" y="342"/>
                    </a:lnTo>
                    <a:lnTo>
                      <a:pt x="733" y="380"/>
                    </a:lnTo>
                    <a:lnTo>
                      <a:pt x="733" y="380"/>
                    </a:lnTo>
                    <a:lnTo>
                      <a:pt x="734" y="360"/>
                    </a:lnTo>
                    <a:lnTo>
                      <a:pt x="734" y="380"/>
                    </a:lnTo>
                    <a:lnTo>
                      <a:pt x="734" y="360"/>
                    </a:lnTo>
                    <a:lnTo>
                      <a:pt x="734" y="342"/>
                    </a:lnTo>
                    <a:lnTo>
                      <a:pt x="734" y="323"/>
                    </a:lnTo>
                    <a:lnTo>
                      <a:pt x="734" y="380"/>
                    </a:lnTo>
                    <a:lnTo>
                      <a:pt x="734" y="360"/>
                    </a:lnTo>
                    <a:lnTo>
                      <a:pt x="735" y="360"/>
                    </a:lnTo>
                    <a:lnTo>
                      <a:pt x="735" y="360"/>
                    </a:lnTo>
                    <a:lnTo>
                      <a:pt x="735" y="380"/>
                    </a:lnTo>
                    <a:lnTo>
                      <a:pt x="735" y="380"/>
                    </a:lnTo>
                    <a:lnTo>
                      <a:pt x="735" y="342"/>
                    </a:lnTo>
                    <a:lnTo>
                      <a:pt x="735" y="380"/>
                    </a:lnTo>
                    <a:lnTo>
                      <a:pt x="735" y="360"/>
                    </a:lnTo>
                    <a:lnTo>
                      <a:pt x="736" y="380"/>
                    </a:lnTo>
                    <a:lnTo>
                      <a:pt x="736" y="342"/>
                    </a:lnTo>
                    <a:lnTo>
                      <a:pt x="736" y="380"/>
                    </a:lnTo>
                    <a:lnTo>
                      <a:pt x="736" y="360"/>
                    </a:lnTo>
                    <a:lnTo>
                      <a:pt x="736" y="399"/>
                    </a:lnTo>
                    <a:lnTo>
                      <a:pt x="736" y="342"/>
                    </a:lnTo>
                    <a:lnTo>
                      <a:pt x="736" y="399"/>
                    </a:lnTo>
                    <a:lnTo>
                      <a:pt x="736" y="380"/>
                    </a:lnTo>
                    <a:lnTo>
                      <a:pt x="737" y="399"/>
                    </a:lnTo>
                    <a:lnTo>
                      <a:pt x="737" y="380"/>
                    </a:lnTo>
                    <a:lnTo>
                      <a:pt x="737" y="342"/>
                    </a:lnTo>
                    <a:lnTo>
                      <a:pt x="737" y="399"/>
                    </a:lnTo>
                    <a:lnTo>
                      <a:pt x="737" y="360"/>
                    </a:lnTo>
                    <a:lnTo>
                      <a:pt x="737" y="418"/>
                    </a:lnTo>
                    <a:lnTo>
                      <a:pt x="737" y="399"/>
                    </a:lnTo>
                    <a:lnTo>
                      <a:pt x="737" y="418"/>
                    </a:lnTo>
                    <a:lnTo>
                      <a:pt x="737" y="380"/>
                    </a:lnTo>
                    <a:lnTo>
                      <a:pt x="737" y="418"/>
                    </a:lnTo>
                    <a:lnTo>
                      <a:pt x="738" y="380"/>
                    </a:lnTo>
                    <a:lnTo>
                      <a:pt x="738" y="380"/>
                    </a:lnTo>
                    <a:lnTo>
                      <a:pt x="738" y="418"/>
                    </a:lnTo>
                    <a:lnTo>
                      <a:pt x="738" y="380"/>
                    </a:lnTo>
                    <a:lnTo>
                      <a:pt x="738" y="380"/>
                    </a:lnTo>
                    <a:lnTo>
                      <a:pt x="738" y="399"/>
                    </a:lnTo>
                    <a:lnTo>
                      <a:pt x="738" y="418"/>
                    </a:lnTo>
                    <a:lnTo>
                      <a:pt x="738" y="380"/>
                    </a:lnTo>
                    <a:lnTo>
                      <a:pt x="739" y="399"/>
                    </a:lnTo>
                    <a:lnTo>
                      <a:pt x="739" y="342"/>
                    </a:lnTo>
                    <a:lnTo>
                      <a:pt x="739" y="437"/>
                    </a:lnTo>
                    <a:lnTo>
                      <a:pt x="739" y="380"/>
                    </a:lnTo>
                    <a:lnTo>
                      <a:pt x="739" y="399"/>
                    </a:lnTo>
                    <a:lnTo>
                      <a:pt x="739" y="399"/>
                    </a:lnTo>
                    <a:lnTo>
                      <a:pt x="739" y="399"/>
                    </a:lnTo>
                    <a:lnTo>
                      <a:pt x="740" y="342"/>
                    </a:lnTo>
                    <a:lnTo>
                      <a:pt x="740" y="418"/>
                    </a:lnTo>
                    <a:lnTo>
                      <a:pt x="740" y="418"/>
                    </a:lnTo>
                    <a:lnTo>
                      <a:pt x="740" y="380"/>
                    </a:lnTo>
                    <a:lnTo>
                      <a:pt x="740" y="380"/>
                    </a:lnTo>
                    <a:lnTo>
                      <a:pt x="740" y="360"/>
                    </a:lnTo>
                    <a:lnTo>
                      <a:pt x="740" y="380"/>
                    </a:lnTo>
                    <a:lnTo>
                      <a:pt x="741" y="360"/>
                    </a:lnTo>
                    <a:lnTo>
                      <a:pt x="741" y="418"/>
                    </a:lnTo>
                    <a:lnTo>
                      <a:pt x="741" y="380"/>
                    </a:lnTo>
                    <a:lnTo>
                      <a:pt x="741" y="399"/>
                    </a:lnTo>
                    <a:lnTo>
                      <a:pt x="741" y="380"/>
                    </a:lnTo>
                    <a:lnTo>
                      <a:pt x="741" y="437"/>
                    </a:lnTo>
                    <a:lnTo>
                      <a:pt x="741" y="342"/>
                    </a:lnTo>
                    <a:lnTo>
                      <a:pt x="741" y="455"/>
                    </a:lnTo>
                    <a:lnTo>
                      <a:pt x="741" y="323"/>
                    </a:lnTo>
                    <a:lnTo>
                      <a:pt x="741" y="399"/>
                    </a:lnTo>
                    <a:lnTo>
                      <a:pt x="741" y="399"/>
                    </a:lnTo>
                    <a:lnTo>
                      <a:pt x="742" y="360"/>
                    </a:lnTo>
                    <a:lnTo>
                      <a:pt x="742" y="380"/>
                    </a:lnTo>
                    <a:lnTo>
                      <a:pt x="742" y="418"/>
                    </a:lnTo>
                    <a:lnTo>
                      <a:pt x="742" y="360"/>
                    </a:lnTo>
                    <a:lnTo>
                      <a:pt x="742" y="380"/>
                    </a:lnTo>
                    <a:lnTo>
                      <a:pt x="742" y="380"/>
                    </a:lnTo>
                    <a:lnTo>
                      <a:pt x="742" y="342"/>
                    </a:lnTo>
                    <a:lnTo>
                      <a:pt x="743" y="380"/>
                    </a:lnTo>
                    <a:lnTo>
                      <a:pt x="743" y="323"/>
                    </a:lnTo>
                    <a:lnTo>
                      <a:pt x="743" y="399"/>
                    </a:lnTo>
                    <a:lnTo>
                      <a:pt x="743" y="380"/>
                    </a:lnTo>
                    <a:lnTo>
                      <a:pt x="743" y="399"/>
                    </a:lnTo>
                    <a:lnTo>
                      <a:pt x="743" y="342"/>
                    </a:lnTo>
                    <a:lnTo>
                      <a:pt x="743" y="360"/>
                    </a:lnTo>
                    <a:lnTo>
                      <a:pt x="744" y="360"/>
                    </a:lnTo>
                    <a:lnTo>
                      <a:pt x="744" y="342"/>
                    </a:lnTo>
                    <a:lnTo>
                      <a:pt x="744" y="399"/>
                    </a:lnTo>
                    <a:lnTo>
                      <a:pt x="744" y="380"/>
                    </a:lnTo>
                    <a:lnTo>
                      <a:pt x="744" y="418"/>
                    </a:lnTo>
                    <a:lnTo>
                      <a:pt x="744" y="342"/>
                    </a:lnTo>
                    <a:lnTo>
                      <a:pt x="744" y="418"/>
                    </a:lnTo>
                    <a:lnTo>
                      <a:pt x="745" y="342"/>
                    </a:lnTo>
                    <a:lnTo>
                      <a:pt x="745" y="380"/>
                    </a:lnTo>
                    <a:lnTo>
                      <a:pt x="745" y="304"/>
                    </a:lnTo>
                    <a:lnTo>
                      <a:pt x="745" y="399"/>
                    </a:lnTo>
                    <a:lnTo>
                      <a:pt x="745" y="360"/>
                    </a:lnTo>
                    <a:lnTo>
                      <a:pt x="745" y="399"/>
                    </a:lnTo>
                    <a:lnTo>
                      <a:pt x="745" y="360"/>
                    </a:lnTo>
                    <a:lnTo>
                      <a:pt x="745" y="418"/>
                    </a:lnTo>
                    <a:lnTo>
                      <a:pt x="745" y="360"/>
                    </a:lnTo>
                    <a:lnTo>
                      <a:pt x="745" y="399"/>
                    </a:lnTo>
                    <a:lnTo>
                      <a:pt x="745" y="380"/>
                    </a:lnTo>
                    <a:lnTo>
                      <a:pt x="746" y="342"/>
                    </a:lnTo>
                    <a:lnTo>
                      <a:pt x="746" y="360"/>
                    </a:lnTo>
                    <a:lnTo>
                      <a:pt x="746" y="323"/>
                    </a:lnTo>
                    <a:lnTo>
                      <a:pt x="746" y="418"/>
                    </a:lnTo>
                    <a:lnTo>
                      <a:pt x="746" y="323"/>
                    </a:lnTo>
                    <a:lnTo>
                      <a:pt x="746" y="418"/>
                    </a:lnTo>
                    <a:lnTo>
                      <a:pt x="746" y="380"/>
                    </a:lnTo>
                    <a:lnTo>
                      <a:pt x="747" y="380"/>
                    </a:lnTo>
                    <a:lnTo>
                      <a:pt x="747" y="380"/>
                    </a:lnTo>
                    <a:lnTo>
                      <a:pt x="747" y="418"/>
                    </a:lnTo>
                    <a:lnTo>
                      <a:pt x="747" y="360"/>
                    </a:lnTo>
                    <a:lnTo>
                      <a:pt x="747" y="342"/>
                    </a:lnTo>
                    <a:lnTo>
                      <a:pt x="747" y="380"/>
                    </a:lnTo>
                    <a:lnTo>
                      <a:pt x="747" y="380"/>
                    </a:lnTo>
                    <a:lnTo>
                      <a:pt x="747" y="399"/>
                    </a:lnTo>
                    <a:lnTo>
                      <a:pt x="748" y="323"/>
                    </a:lnTo>
                    <a:lnTo>
                      <a:pt x="748" y="399"/>
                    </a:lnTo>
                    <a:lnTo>
                      <a:pt x="748" y="342"/>
                    </a:lnTo>
                    <a:lnTo>
                      <a:pt x="748" y="380"/>
                    </a:lnTo>
                    <a:lnTo>
                      <a:pt x="748" y="360"/>
                    </a:lnTo>
                    <a:lnTo>
                      <a:pt x="748" y="418"/>
                    </a:lnTo>
                    <a:lnTo>
                      <a:pt x="748" y="342"/>
                    </a:lnTo>
                    <a:lnTo>
                      <a:pt x="749" y="380"/>
                    </a:lnTo>
                    <a:lnTo>
                      <a:pt x="749" y="380"/>
                    </a:lnTo>
                    <a:lnTo>
                      <a:pt x="749" y="399"/>
                    </a:lnTo>
                    <a:lnTo>
                      <a:pt x="749" y="380"/>
                    </a:lnTo>
                    <a:lnTo>
                      <a:pt x="749" y="399"/>
                    </a:lnTo>
                    <a:lnTo>
                      <a:pt x="749" y="399"/>
                    </a:lnTo>
                    <a:lnTo>
                      <a:pt x="749" y="323"/>
                    </a:lnTo>
                    <a:lnTo>
                      <a:pt x="749" y="418"/>
                    </a:lnTo>
                    <a:lnTo>
                      <a:pt x="749" y="360"/>
                    </a:lnTo>
                    <a:lnTo>
                      <a:pt x="749" y="418"/>
                    </a:lnTo>
                    <a:lnTo>
                      <a:pt x="749" y="360"/>
                    </a:lnTo>
                    <a:lnTo>
                      <a:pt x="750" y="399"/>
                    </a:lnTo>
                    <a:lnTo>
                      <a:pt x="750" y="399"/>
                    </a:lnTo>
                    <a:lnTo>
                      <a:pt x="750" y="399"/>
                    </a:lnTo>
                    <a:lnTo>
                      <a:pt x="750" y="399"/>
                    </a:lnTo>
                    <a:lnTo>
                      <a:pt x="750" y="399"/>
                    </a:lnTo>
                    <a:lnTo>
                      <a:pt x="750" y="399"/>
                    </a:lnTo>
                    <a:lnTo>
                      <a:pt x="750" y="360"/>
                    </a:lnTo>
                    <a:lnTo>
                      <a:pt x="751" y="399"/>
                    </a:lnTo>
                    <a:lnTo>
                      <a:pt x="751" y="360"/>
                    </a:lnTo>
                    <a:lnTo>
                      <a:pt x="751" y="437"/>
                    </a:lnTo>
                    <a:lnTo>
                      <a:pt x="751" y="360"/>
                    </a:lnTo>
                    <a:lnTo>
                      <a:pt x="751" y="418"/>
                    </a:lnTo>
                    <a:lnTo>
                      <a:pt x="751" y="342"/>
                    </a:lnTo>
                    <a:lnTo>
                      <a:pt x="751" y="399"/>
                    </a:lnTo>
                    <a:lnTo>
                      <a:pt x="752" y="342"/>
                    </a:lnTo>
                    <a:lnTo>
                      <a:pt x="752" y="380"/>
                    </a:lnTo>
                    <a:lnTo>
                      <a:pt x="752" y="418"/>
                    </a:lnTo>
                    <a:lnTo>
                      <a:pt x="752" y="360"/>
                    </a:lnTo>
                    <a:lnTo>
                      <a:pt x="752" y="418"/>
                    </a:lnTo>
                    <a:lnTo>
                      <a:pt x="752" y="342"/>
                    </a:lnTo>
                    <a:lnTo>
                      <a:pt x="752" y="437"/>
                    </a:lnTo>
                    <a:lnTo>
                      <a:pt x="753" y="360"/>
                    </a:lnTo>
                    <a:lnTo>
                      <a:pt x="753" y="399"/>
                    </a:lnTo>
                    <a:lnTo>
                      <a:pt x="753" y="380"/>
                    </a:lnTo>
                    <a:lnTo>
                      <a:pt x="753" y="380"/>
                    </a:lnTo>
                    <a:lnTo>
                      <a:pt x="753" y="380"/>
                    </a:lnTo>
                    <a:lnTo>
                      <a:pt x="753" y="399"/>
                    </a:lnTo>
                    <a:lnTo>
                      <a:pt x="753" y="342"/>
                    </a:lnTo>
                    <a:lnTo>
                      <a:pt x="753" y="399"/>
                    </a:lnTo>
                    <a:lnTo>
                      <a:pt x="753" y="418"/>
                    </a:lnTo>
                    <a:lnTo>
                      <a:pt x="753" y="380"/>
                    </a:lnTo>
                    <a:lnTo>
                      <a:pt x="753" y="399"/>
                    </a:lnTo>
                    <a:lnTo>
                      <a:pt x="754" y="360"/>
                    </a:lnTo>
                    <a:lnTo>
                      <a:pt x="754" y="399"/>
                    </a:lnTo>
                    <a:lnTo>
                      <a:pt x="754" y="323"/>
                    </a:lnTo>
                    <a:lnTo>
                      <a:pt x="754" y="399"/>
                    </a:lnTo>
                    <a:lnTo>
                      <a:pt x="754" y="323"/>
                    </a:lnTo>
                    <a:lnTo>
                      <a:pt x="754" y="380"/>
                    </a:lnTo>
                    <a:lnTo>
                      <a:pt x="754" y="360"/>
                    </a:lnTo>
                    <a:lnTo>
                      <a:pt x="755" y="437"/>
                    </a:lnTo>
                    <a:lnTo>
                      <a:pt x="755" y="342"/>
                    </a:lnTo>
                    <a:lnTo>
                      <a:pt x="755" y="399"/>
                    </a:lnTo>
                    <a:lnTo>
                      <a:pt x="755" y="399"/>
                    </a:lnTo>
                    <a:lnTo>
                      <a:pt x="755" y="342"/>
                    </a:lnTo>
                    <a:lnTo>
                      <a:pt x="755" y="380"/>
                    </a:lnTo>
                    <a:lnTo>
                      <a:pt x="755" y="342"/>
                    </a:lnTo>
                    <a:lnTo>
                      <a:pt x="756" y="380"/>
                    </a:lnTo>
                    <a:lnTo>
                      <a:pt x="756" y="323"/>
                    </a:lnTo>
                    <a:lnTo>
                      <a:pt x="756" y="399"/>
                    </a:lnTo>
                    <a:lnTo>
                      <a:pt x="756" y="323"/>
                    </a:lnTo>
                    <a:lnTo>
                      <a:pt x="756" y="418"/>
                    </a:lnTo>
                    <a:lnTo>
                      <a:pt x="756" y="342"/>
                    </a:lnTo>
                    <a:lnTo>
                      <a:pt x="756" y="399"/>
                    </a:lnTo>
                    <a:lnTo>
                      <a:pt x="756" y="342"/>
                    </a:lnTo>
                    <a:lnTo>
                      <a:pt x="757" y="360"/>
                    </a:lnTo>
                    <a:lnTo>
                      <a:pt x="757" y="360"/>
                    </a:lnTo>
                    <a:lnTo>
                      <a:pt x="757" y="399"/>
                    </a:lnTo>
                    <a:lnTo>
                      <a:pt x="757" y="323"/>
                    </a:lnTo>
                    <a:lnTo>
                      <a:pt x="757" y="380"/>
                    </a:lnTo>
                    <a:lnTo>
                      <a:pt x="757" y="380"/>
                    </a:lnTo>
                    <a:lnTo>
                      <a:pt x="757" y="323"/>
                    </a:lnTo>
                    <a:lnTo>
                      <a:pt x="757" y="360"/>
                    </a:lnTo>
                    <a:lnTo>
                      <a:pt x="757" y="342"/>
                    </a:lnTo>
                    <a:lnTo>
                      <a:pt x="757" y="399"/>
                    </a:lnTo>
                    <a:lnTo>
                      <a:pt x="758" y="323"/>
                    </a:lnTo>
                    <a:lnTo>
                      <a:pt x="758" y="399"/>
                    </a:lnTo>
                    <a:lnTo>
                      <a:pt x="758" y="342"/>
                    </a:lnTo>
                    <a:lnTo>
                      <a:pt x="758" y="399"/>
                    </a:lnTo>
                    <a:lnTo>
                      <a:pt x="758" y="380"/>
                    </a:lnTo>
                    <a:lnTo>
                      <a:pt x="758" y="418"/>
                    </a:lnTo>
                    <a:lnTo>
                      <a:pt x="758" y="342"/>
                    </a:lnTo>
                    <a:lnTo>
                      <a:pt x="758" y="399"/>
                    </a:lnTo>
                    <a:lnTo>
                      <a:pt x="759" y="399"/>
                    </a:lnTo>
                    <a:lnTo>
                      <a:pt x="759" y="342"/>
                    </a:lnTo>
                    <a:lnTo>
                      <a:pt x="759" y="380"/>
                    </a:lnTo>
                    <a:lnTo>
                      <a:pt x="759" y="342"/>
                    </a:lnTo>
                    <a:lnTo>
                      <a:pt x="759" y="418"/>
                    </a:lnTo>
                    <a:lnTo>
                      <a:pt x="759" y="323"/>
                    </a:lnTo>
                    <a:lnTo>
                      <a:pt x="759" y="474"/>
                    </a:lnTo>
                    <a:lnTo>
                      <a:pt x="760" y="342"/>
                    </a:lnTo>
                    <a:lnTo>
                      <a:pt x="760" y="418"/>
                    </a:lnTo>
                    <a:lnTo>
                      <a:pt x="760" y="418"/>
                    </a:lnTo>
                    <a:lnTo>
                      <a:pt x="760" y="437"/>
                    </a:lnTo>
                    <a:lnTo>
                      <a:pt x="760" y="380"/>
                    </a:lnTo>
                    <a:lnTo>
                      <a:pt x="760" y="399"/>
                    </a:lnTo>
                    <a:lnTo>
                      <a:pt x="760" y="437"/>
                    </a:lnTo>
                    <a:lnTo>
                      <a:pt x="760" y="380"/>
                    </a:lnTo>
                    <a:lnTo>
                      <a:pt x="760" y="437"/>
                    </a:lnTo>
                    <a:lnTo>
                      <a:pt x="760" y="380"/>
                    </a:lnTo>
                    <a:lnTo>
                      <a:pt x="760" y="418"/>
                    </a:lnTo>
                    <a:lnTo>
                      <a:pt x="761" y="342"/>
                    </a:lnTo>
                    <a:lnTo>
                      <a:pt x="761" y="380"/>
                    </a:lnTo>
                    <a:lnTo>
                      <a:pt x="761" y="399"/>
                    </a:lnTo>
                    <a:lnTo>
                      <a:pt x="761" y="342"/>
                    </a:lnTo>
                    <a:lnTo>
                      <a:pt x="761" y="399"/>
                    </a:lnTo>
                    <a:lnTo>
                      <a:pt x="761" y="342"/>
                    </a:lnTo>
                    <a:lnTo>
                      <a:pt x="761" y="418"/>
                    </a:lnTo>
                    <a:lnTo>
                      <a:pt x="762" y="342"/>
                    </a:lnTo>
                    <a:lnTo>
                      <a:pt x="762" y="342"/>
                    </a:lnTo>
                    <a:lnTo>
                      <a:pt x="762" y="399"/>
                    </a:lnTo>
                    <a:lnTo>
                      <a:pt x="762" y="380"/>
                    </a:lnTo>
                    <a:lnTo>
                      <a:pt x="762" y="418"/>
                    </a:lnTo>
                    <a:lnTo>
                      <a:pt x="762" y="380"/>
                    </a:lnTo>
                    <a:lnTo>
                      <a:pt x="762" y="380"/>
                    </a:lnTo>
                    <a:lnTo>
                      <a:pt x="763" y="323"/>
                    </a:lnTo>
                    <a:lnTo>
                      <a:pt x="763" y="418"/>
                    </a:lnTo>
                    <a:lnTo>
                      <a:pt x="763" y="342"/>
                    </a:lnTo>
                    <a:lnTo>
                      <a:pt x="763" y="399"/>
                    </a:lnTo>
                    <a:lnTo>
                      <a:pt x="763" y="360"/>
                    </a:lnTo>
                    <a:lnTo>
                      <a:pt x="763" y="437"/>
                    </a:lnTo>
                    <a:lnTo>
                      <a:pt x="763" y="399"/>
                    </a:lnTo>
                    <a:lnTo>
                      <a:pt x="764" y="437"/>
                    </a:lnTo>
                    <a:lnTo>
                      <a:pt x="764" y="380"/>
                    </a:lnTo>
                    <a:lnTo>
                      <a:pt x="764" y="360"/>
                    </a:lnTo>
                    <a:lnTo>
                      <a:pt x="764" y="380"/>
                    </a:lnTo>
                    <a:lnTo>
                      <a:pt x="764" y="399"/>
                    </a:lnTo>
                    <a:lnTo>
                      <a:pt x="764" y="418"/>
                    </a:lnTo>
                    <a:lnTo>
                      <a:pt x="764" y="342"/>
                    </a:lnTo>
                    <a:lnTo>
                      <a:pt x="764" y="399"/>
                    </a:lnTo>
                    <a:lnTo>
                      <a:pt x="764" y="323"/>
                    </a:lnTo>
                    <a:lnTo>
                      <a:pt x="764" y="399"/>
                    </a:lnTo>
                    <a:lnTo>
                      <a:pt x="764" y="342"/>
                    </a:lnTo>
                    <a:lnTo>
                      <a:pt x="765" y="399"/>
                    </a:lnTo>
                    <a:lnTo>
                      <a:pt x="765" y="399"/>
                    </a:lnTo>
                    <a:lnTo>
                      <a:pt x="765" y="399"/>
                    </a:lnTo>
                    <a:lnTo>
                      <a:pt x="765" y="380"/>
                    </a:lnTo>
                    <a:lnTo>
                      <a:pt x="765" y="399"/>
                    </a:lnTo>
                    <a:lnTo>
                      <a:pt x="765" y="380"/>
                    </a:lnTo>
                    <a:lnTo>
                      <a:pt x="765" y="342"/>
                    </a:lnTo>
                    <a:lnTo>
                      <a:pt x="766" y="418"/>
                    </a:lnTo>
                    <a:lnTo>
                      <a:pt x="766" y="323"/>
                    </a:lnTo>
                    <a:lnTo>
                      <a:pt x="766" y="399"/>
                    </a:lnTo>
                    <a:lnTo>
                      <a:pt x="766" y="323"/>
                    </a:lnTo>
                    <a:lnTo>
                      <a:pt x="766" y="399"/>
                    </a:lnTo>
                    <a:lnTo>
                      <a:pt x="766" y="342"/>
                    </a:lnTo>
                    <a:lnTo>
                      <a:pt x="766" y="360"/>
                    </a:lnTo>
                    <a:lnTo>
                      <a:pt x="767" y="360"/>
                    </a:lnTo>
                    <a:lnTo>
                      <a:pt x="767" y="380"/>
                    </a:lnTo>
                    <a:lnTo>
                      <a:pt x="767" y="380"/>
                    </a:lnTo>
                    <a:lnTo>
                      <a:pt x="767" y="360"/>
                    </a:lnTo>
                    <a:lnTo>
                      <a:pt x="767" y="380"/>
                    </a:lnTo>
                    <a:lnTo>
                      <a:pt x="767" y="342"/>
                    </a:lnTo>
                    <a:lnTo>
                      <a:pt x="767" y="399"/>
                    </a:lnTo>
                    <a:lnTo>
                      <a:pt x="767" y="342"/>
                    </a:lnTo>
                    <a:lnTo>
                      <a:pt x="768" y="418"/>
                    </a:lnTo>
                    <a:lnTo>
                      <a:pt x="768" y="342"/>
                    </a:lnTo>
                    <a:lnTo>
                      <a:pt x="768" y="399"/>
                    </a:lnTo>
                    <a:lnTo>
                      <a:pt x="768" y="360"/>
                    </a:lnTo>
                    <a:lnTo>
                      <a:pt x="768" y="342"/>
                    </a:lnTo>
                    <a:lnTo>
                      <a:pt x="768" y="360"/>
                    </a:lnTo>
                    <a:lnTo>
                      <a:pt x="768" y="399"/>
                    </a:lnTo>
                    <a:lnTo>
                      <a:pt x="768" y="380"/>
                    </a:lnTo>
                    <a:lnTo>
                      <a:pt x="768" y="380"/>
                    </a:lnTo>
                    <a:lnTo>
                      <a:pt x="768" y="380"/>
                    </a:lnTo>
                    <a:lnTo>
                      <a:pt x="769" y="380"/>
                    </a:lnTo>
                    <a:lnTo>
                      <a:pt x="769" y="399"/>
                    </a:lnTo>
                    <a:lnTo>
                      <a:pt x="769" y="342"/>
                    </a:lnTo>
                    <a:lnTo>
                      <a:pt x="769" y="418"/>
                    </a:lnTo>
                    <a:lnTo>
                      <a:pt x="769" y="323"/>
                    </a:lnTo>
                    <a:lnTo>
                      <a:pt x="769" y="399"/>
                    </a:lnTo>
                    <a:lnTo>
                      <a:pt x="769" y="399"/>
                    </a:lnTo>
                    <a:lnTo>
                      <a:pt x="769" y="380"/>
                    </a:lnTo>
                    <a:lnTo>
                      <a:pt x="770" y="360"/>
                    </a:lnTo>
                    <a:lnTo>
                      <a:pt x="770" y="380"/>
                    </a:lnTo>
                    <a:lnTo>
                      <a:pt x="770" y="399"/>
                    </a:lnTo>
                    <a:lnTo>
                      <a:pt x="770" y="380"/>
                    </a:lnTo>
                    <a:lnTo>
                      <a:pt x="770" y="418"/>
                    </a:lnTo>
                    <a:lnTo>
                      <a:pt x="770" y="342"/>
                    </a:lnTo>
                    <a:lnTo>
                      <a:pt x="770" y="418"/>
                    </a:lnTo>
                    <a:lnTo>
                      <a:pt x="771" y="342"/>
                    </a:lnTo>
                    <a:lnTo>
                      <a:pt x="771" y="399"/>
                    </a:lnTo>
                    <a:lnTo>
                      <a:pt x="771" y="342"/>
                    </a:lnTo>
                    <a:lnTo>
                      <a:pt x="771" y="418"/>
                    </a:lnTo>
                    <a:lnTo>
                      <a:pt x="771" y="418"/>
                    </a:lnTo>
                    <a:lnTo>
                      <a:pt x="771" y="418"/>
                    </a:lnTo>
                    <a:lnTo>
                      <a:pt x="771" y="399"/>
                    </a:lnTo>
                    <a:lnTo>
                      <a:pt x="772" y="380"/>
                    </a:lnTo>
                    <a:lnTo>
                      <a:pt x="772" y="399"/>
                    </a:lnTo>
                    <a:lnTo>
                      <a:pt x="772" y="380"/>
                    </a:lnTo>
                    <a:lnTo>
                      <a:pt x="772" y="418"/>
                    </a:lnTo>
                    <a:lnTo>
                      <a:pt x="772" y="342"/>
                    </a:lnTo>
                    <a:lnTo>
                      <a:pt x="772" y="399"/>
                    </a:lnTo>
                    <a:lnTo>
                      <a:pt x="772" y="342"/>
                    </a:lnTo>
                    <a:lnTo>
                      <a:pt x="772" y="380"/>
                    </a:lnTo>
                    <a:lnTo>
                      <a:pt x="772" y="399"/>
                    </a:lnTo>
                    <a:lnTo>
                      <a:pt x="772" y="360"/>
                    </a:lnTo>
                    <a:lnTo>
                      <a:pt x="772" y="380"/>
                    </a:lnTo>
                    <a:lnTo>
                      <a:pt x="773" y="360"/>
                    </a:lnTo>
                    <a:lnTo>
                      <a:pt x="773" y="399"/>
                    </a:lnTo>
                    <a:lnTo>
                      <a:pt x="773" y="360"/>
                    </a:lnTo>
                    <a:lnTo>
                      <a:pt x="773" y="399"/>
                    </a:lnTo>
                    <a:lnTo>
                      <a:pt x="773" y="342"/>
                    </a:lnTo>
                    <a:lnTo>
                      <a:pt x="773" y="418"/>
                    </a:lnTo>
                    <a:lnTo>
                      <a:pt x="773" y="323"/>
                    </a:lnTo>
                    <a:lnTo>
                      <a:pt x="774" y="399"/>
                    </a:lnTo>
                    <a:lnTo>
                      <a:pt x="774" y="360"/>
                    </a:lnTo>
                    <a:lnTo>
                      <a:pt x="774" y="399"/>
                    </a:lnTo>
                    <a:lnTo>
                      <a:pt x="774" y="380"/>
                    </a:lnTo>
                    <a:lnTo>
                      <a:pt x="774" y="360"/>
                    </a:lnTo>
                    <a:lnTo>
                      <a:pt x="774" y="418"/>
                    </a:lnTo>
                    <a:lnTo>
                      <a:pt x="774" y="360"/>
                    </a:lnTo>
                    <a:lnTo>
                      <a:pt x="775" y="399"/>
                    </a:lnTo>
                    <a:lnTo>
                      <a:pt x="775" y="342"/>
                    </a:lnTo>
                    <a:lnTo>
                      <a:pt x="775" y="399"/>
                    </a:lnTo>
                    <a:lnTo>
                      <a:pt x="775" y="380"/>
                    </a:lnTo>
                    <a:lnTo>
                      <a:pt x="775" y="418"/>
                    </a:lnTo>
                    <a:lnTo>
                      <a:pt x="775" y="399"/>
                    </a:lnTo>
                    <a:lnTo>
                      <a:pt x="775" y="323"/>
                    </a:lnTo>
                    <a:lnTo>
                      <a:pt x="776" y="380"/>
                    </a:lnTo>
                    <a:lnTo>
                      <a:pt x="776" y="342"/>
                    </a:lnTo>
                    <a:lnTo>
                      <a:pt x="776" y="399"/>
                    </a:lnTo>
                    <a:lnTo>
                      <a:pt x="776" y="342"/>
                    </a:lnTo>
                    <a:lnTo>
                      <a:pt x="776" y="418"/>
                    </a:lnTo>
                    <a:lnTo>
                      <a:pt x="776" y="360"/>
                    </a:lnTo>
                    <a:lnTo>
                      <a:pt x="776" y="399"/>
                    </a:lnTo>
                    <a:lnTo>
                      <a:pt x="776" y="342"/>
                    </a:lnTo>
                    <a:lnTo>
                      <a:pt x="776" y="380"/>
                    </a:lnTo>
                    <a:lnTo>
                      <a:pt x="776" y="342"/>
                    </a:lnTo>
                    <a:lnTo>
                      <a:pt x="776" y="380"/>
                    </a:lnTo>
                    <a:lnTo>
                      <a:pt x="777" y="437"/>
                    </a:lnTo>
                    <a:lnTo>
                      <a:pt x="777" y="360"/>
                    </a:lnTo>
                    <a:lnTo>
                      <a:pt x="777" y="380"/>
                    </a:lnTo>
                    <a:lnTo>
                      <a:pt x="777" y="380"/>
                    </a:lnTo>
                    <a:lnTo>
                      <a:pt x="777" y="380"/>
                    </a:lnTo>
                    <a:lnTo>
                      <a:pt x="777" y="360"/>
                    </a:lnTo>
                    <a:lnTo>
                      <a:pt x="777" y="360"/>
                    </a:lnTo>
                    <a:lnTo>
                      <a:pt x="778" y="342"/>
                    </a:lnTo>
                    <a:lnTo>
                      <a:pt x="778" y="380"/>
                    </a:lnTo>
                    <a:lnTo>
                      <a:pt x="778" y="342"/>
                    </a:lnTo>
                    <a:lnTo>
                      <a:pt x="778" y="418"/>
                    </a:lnTo>
                    <a:lnTo>
                      <a:pt x="778" y="323"/>
                    </a:lnTo>
                    <a:lnTo>
                      <a:pt x="778" y="380"/>
                    </a:lnTo>
                    <a:lnTo>
                      <a:pt x="778" y="342"/>
                    </a:lnTo>
                    <a:lnTo>
                      <a:pt x="778" y="399"/>
                    </a:lnTo>
                    <a:lnTo>
                      <a:pt x="779" y="323"/>
                    </a:lnTo>
                    <a:lnTo>
                      <a:pt x="779" y="360"/>
                    </a:lnTo>
                    <a:lnTo>
                      <a:pt x="779" y="360"/>
                    </a:lnTo>
                    <a:lnTo>
                      <a:pt x="779" y="399"/>
                    </a:lnTo>
                    <a:lnTo>
                      <a:pt x="779" y="399"/>
                    </a:lnTo>
                    <a:lnTo>
                      <a:pt x="779" y="360"/>
                    </a:lnTo>
                    <a:lnTo>
                      <a:pt x="779" y="399"/>
                    </a:lnTo>
                    <a:lnTo>
                      <a:pt x="780" y="323"/>
                    </a:lnTo>
                    <a:lnTo>
                      <a:pt x="780" y="418"/>
                    </a:lnTo>
                    <a:lnTo>
                      <a:pt x="780" y="323"/>
                    </a:lnTo>
                    <a:lnTo>
                      <a:pt x="780" y="399"/>
                    </a:lnTo>
                    <a:lnTo>
                      <a:pt x="780" y="323"/>
                    </a:lnTo>
                    <a:lnTo>
                      <a:pt x="780" y="418"/>
                    </a:lnTo>
                    <a:lnTo>
                      <a:pt x="780" y="342"/>
                    </a:lnTo>
                    <a:lnTo>
                      <a:pt x="780" y="342"/>
                    </a:lnTo>
                    <a:lnTo>
                      <a:pt x="780" y="380"/>
                    </a:lnTo>
                    <a:lnTo>
                      <a:pt x="780" y="399"/>
                    </a:lnTo>
                    <a:lnTo>
                      <a:pt x="780" y="399"/>
                    </a:lnTo>
                    <a:lnTo>
                      <a:pt x="781" y="342"/>
                    </a:lnTo>
                    <a:lnTo>
                      <a:pt x="781" y="399"/>
                    </a:lnTo>
                    <a:lnTo>
                      <a:pt x="781" y="342"/>
                    </a:lnTo>
                    <a:lnTo>
                      <a:pt x="781" y="418"/>
                    </a:lnTo>
                    <a:lnTo>
                      <a:pt x="781" y="342"/>
                    </a:lnTo>
                    <a:lnTo>
                      <a:pt x="781" y="399"/>
                    </a:lnTo>
                    <a:lnTo>
                      <a:pt x="781" y="342"/>
                    </a:lnTo>
                    <a:lnTo>
                      <a:pt x="782" y="399"/>
                    </a:lnTo>
                    <a:lnTo>
                      <a:pt x="782" y="399"/>
                    </a:lnTo>
                    <a:lnTo>
                      <a:pt x="782" y="399"/>
                    </a:lnTo>
                    <a:lnTo>
                      <a:pt x="782" y="399"/>
                    </a:lnTo>
                    <a:lnTo>
                      <a:pt x="782" y="380"/>
                    </a:lnTo>
                    <a:lnTo>
                      <a:pt x="782" y="418"/>
                    </a:lnTo>
                    <a:lnTo>
                      <a:pt x="782" y="380"/>
                    </a:lnTo>
                    <a:lnTo>
                      <a:pt x="783" y="380"/>
                    </a:lnTo>
                    <a:lnTo>
                      <a:pt x="783" y="342"/>
                    </a:lnTo>
                    <a:lnTo>
                      <a:pt x="783" y="399"/>
                    </a:lnTo>
                    <a:lnTo>
                      <a:pt x="783" y="380"/>
                    </a:lnTo>
                    <a:lnTo>
                      <a:pt x="783" y="418"/>
                    </a:lnTo>
                    <a:lnTo>
                      <a:pt x="783" y="399"/>
                    </a:lnTo>
                    <a:lnTo>
                      <a:pt x="783" y="360"/>
                    </a:lnTo>
                    <a:lnTo>
                      <a:pt x="784" y="437"/>
                    </a:lnTo>
                    <a:lnTo>
                      <a:pt x="784" y="380"/>
                    </a:lnTo>
                    <a:lnTo>
                      <a:pt x="784" y="418"/>
                    </a:lnTo>
                    <a:lnTo>
                      <a:pt x="784" y="342"/>
                    </a:lnTo>
                    <a:lnTo>
                      <a:pt x="784" y="399"/>
                    </a:lnTo>
                    <a:lnTo>
                      <a:pt x="784" y="360"/>
                    </a:lnTo>
                    <a:lnTo>
                      <a:pt x="784" y="418"/>
                    </a:lnTo>
                    <a:lnTo>
                      <a:pt x="784" y="380"/>
                    </a:lnTo>
                    <a:lnTo>
                      <a:pt x="784" y="380"/>
                    </a:lnTo>
                    <a:lnTo>
                      <a:pt x="784" y="380"/>
                    </a:lnTo>
                    <a:lnTo>
                      <a:pt x="784" y="399"/>
                    </a:lnTo>
                    <a:lnTo>
                      <a:pt x="785" y="399"/>
                    </a:lnTo>
                    <a:lnTo>
                      <a:pt x="785" y="360"/>
                    </a:lnTo>
                    <a:lnTo>
                      <a:pt x="785" y="399"/>
                    </a:lnTo>
                    <a:lnTo>
                      <a:pt x="785" y="342"/>
                    </a:lnTo>
                    <a:lnTo>
                      <a:pt x="785" y="380"/>
                    </a:lnTo>
                    <a:lnTo>
                      <a:pt x="785" y="360"/>
                    </a:lnTo>
                    <a:lnTo>
                      <a:pt x="785" y="399"/>
                    </a:lnTo>
                    <a:lnTo>
                      <a:pt x="786" y="360"/>
                    </a:lnTo>
                    <a:lnTo>
                      <a:pt x="786" y="437"/>
                    </a:lnTo>
                    <a:lnTo>
                      <a:pt x="786" y="399"/>
                    </a:lnTo>
                    <a:lnTo>
                      <a:pt x="786" y="399"/>
                    </a:lnTo>
                    <a:lnTo>
                      <a:pt x="786" y="399"/>
                    </a:lnTo>
                    <a:lnTo>
                      <a:pt x="786" y="360"/>
                    </a:lnTo>
                    <a:lnTo>
                      <a:pt x="786" y="399"/>
                    </a:lnTo>
                    <a:lnTo>
                      <a:pt x="787" y="360"/>
                    </a:lnTo>
                    <a:lnTo>
                      <a:pt x="787" y="399"/>
                    </a:lnTo>
                    <a:lnTo>
                      <a:pt x="787" y="323"/>
                    </a:lnTo>
                    <a:lnTo>
                      <a:pt x="787" y="418"/>
                    </a:lnTo>
                    <a:lnTo>
                      <a:pt x="787" y="342"/>
                    </a:lnTo>
                    <a:lnTo>
                      <a:pt x="787" y="380"/>
                    </a:lnTo>
                    <a:lnTo>
                      <a:pt x="787" y="360"/>
                    </a:lnTo>
                    <a:lnTo>
                      <a:pt x="787" y="380"/>
                    </a:lnTo>
                    <a:lnTo>
                      <a:pt x="788" y="323"/>
                    </a:lnTo>
                    <a:lnTo>
                      <a:pt x="788" y="399"/>
                    </a:lnTo>
                    <a:lnTo>
                      <a:pt x="788" y="323"/>
                    </a:lnTo>
                    <a:lnTo>
                      <a:pt x="788" y="380"/>
                    </a:lnTo>
                    <a:lnTo>
                      <a:pt x="788" y="418"/>
                    </a:lnTo>
                    <a:lnTo>
                      <a:pt x="788" y="399"/>
                    </a:lnTo>
                    <a:lnTo>
                      <a:pt x="788" y="380"/>
                    </a:lnTo>
                    <a:lnTo>
                      <a:pt x="788" y="323"/>
                    </a:lnTo>
                    <a:lnTo>
                      <a:pt x="788" y="399"/>
                    </a:lnTo>
                    <a:lnTo>
                      <a:pt x="788" y="285"/>
                    </a:lnTo>
                    <a:lnTo>
                      <a:pt x="789" y="380"/>
                    </a:lnTo>
                    <a:lnTo>
                      <a:pt x="789" y="323"/>
                    </a:lnTo>
                    <a:lnTo>
                      <a:pt x="789" y="380"/>
                    </a:lnTo>
                    <a:lnTo>
                      <a:pt x="789" y="304"/>
                    </a:lnTo>
                    <a:lnTo>
                      <a:pt x="789" y="418"/>
                    </a:lnTo>
                    <a:lnTo>
                      <a:pt x="789" y="380"/>
                    </a:lnTo>
                    <a:lnTo>
                      <a:pt x="789" y="342"/>
                    </a:lnTo>
                    <a:lnTo>
                      <a:pt x="789" y="399"/>
                    </a:lnTo>
                    <a:lnTo>
                      <a:pt x="790" y="360"/>
                    </a:lnTo>
                    <a:lnTo>
                      <a:pt x="790" y="380"/>
                    </a:lnTo>
                    <a:lnTo>
                      <a:pt x="790" y="342"/>
                    </a:lnTo>
                    <a:lnTo>
                      <a:pt x="790" y="399"/>
                    </a:lnTo>
                    <a:lnTo>
                      <a:pt x="790" y="323"/>
                    </a:lnTo>
                    <a:lnTo>
                      <a:pt x="790" y="380"/>
                    </a:lnTo>
                    <a:lnTo>
                      <a:pt x="790" y="360"/>
                    </a:lnTo>
                    <a:lnTo>
                      <a:pt x="791" y="380"/>
                    </a:lnTo>
                    <a:lnTo>
                      <a:pt x="791" y="360"/>
                    </a:lnTo>
                    <a:lnTo>
                      <a:pt x="791" y="418"/>
                    </a:lnTo>
                    <a:lnTo>
                      <a:pt x="791" y="418"/>
                    </a:lnTo>
                    <a:lnTo>
                      <a:pt x="791" y="360"/>
                    </a:lnTo>
                    <a:lnTo>
                      <a:pt x="791" y="360"/>
                    </a:lnTo>
                    <a:lnTo>
                      <a:pt x="791" y="360"/>
                    </a:lnTo>
                    <a:lnTo>
                      <a:pt x="792" y="437"/>
                    </a:lnTo>
                    <a:lnTo>
                      <a:pt x="792" y="360"/>
                    </a:lnTo>
                    <a:lnTo>
                      <a:pt x="792" y="380"/>
                    </a:lnTo>
                    <a:lnTo>
                      <a:pt x="792" y="342"/>
                    </a:lnTo>
                    <a:lnTo>
                      <a:pt x="792" y="418"/>
                    </a:lnTo>
                    <a:lnTo>
                      <a:pt x="792" y="380"/>
                    </a:lnTo>
                    <a:lnTo>
                      <a:pt x="792" y="418"/>
                    </a:lnTo>
                    <a:lnTo>
                      <a:pt x="792" y="342"/>
                    </a:lnTo>
                    <a:lnTo>
                      <a:pt x="792" y="399"/>
                    </a:lnTo>
                    <a:lnTo>
                      <a:pt x="792" y="360"/>
                    </a:lnTo>
                    <a:lnTo>
                      <a:pt x="792" y="399"/>
                    </a:lnTo>
                    <a:lnTo>
                      <a:pt x="793" y="360"/>
                    </a:lnTo>
                    <a:lnTo>
                      <a:pt x="793" y="399"/>
                    </a:lnTo>
                    <a:lnTo>
                      <a:pt x="793" y="380"/>
                    </a:lnTo>
                    <a:lnTo>
                      <a:pt x="793" y="380"/>
                    </a:lnTo>
                    <a:lnTo>
                      <a:pt x="793" y="380"/>
                    </a:lnTo>
                    <a:lnTo>
                      <a:pt x="793" y="342"/>
                    </a:lnTo>
                    <a:lnTo>
                      <a:pt x="793" y="418"/>
                    </a:lnTo>
                    <a:lnTo>
                      <a:pt x="794" y="342"/>
                    </a:lnTo>
                    <a:lnTo>
                      <a:pt x="794" y="418"/>
                    </a:lnTo>
                    <a:lnTo>
                      <a:pt x="794" y="418"/>
                    </a:lnTo>
                    <a:lnTo>
                      <a:pt x="794" y="399"/>
                    </a:lnTo>
                    <a:lnTo>
                      <a:pt x="794" y="380"/>
                    </a:lnTo>
                    <a:lnTo>
                      <a:pt x="794" y="418"/>
                    </a:lnTo>
                    <a:lnTo>
                      <a:pt x="794" y="342"/>
                    </a:lnTo>
                    <a:lnTo>
                      <a:pt x="795" y="380"/>
                    </a:lnTo>
                    <a:lnTo>
                      <a:pt x="795" y="380"/>
                    </a:lnTo>
                    <a:lnTo>
                      <a:pt x="795" y="380"/>
                    </a:lnTo>
                    <a:lnTo>
                      <a:pt x="795" y="399"/>
                    </a:lnTo>
                    <a:lnTo>
                      <a:pt x="795" y="342"/>
                    </a:lnTo>
                    <a:lnTo>
                      <a:pt x="795" y="380"/>
                    </a:lnTo>
                    <a:lnTo>
                      <a:pt x="795" y="380"/>
                    </a:lnTo>
                    <a:lnTo>
                      <a:pt x="796" y="399"/>
                    </a:lnTo>
                    <a:lnTo>
                      <a:pt x="796" y="342"/>
                    </a:lnTo>
                    <a:lnTo>
                      <a:pt x="796" y="418"/>
                    </a:lnTo>
                    <a:lnTo>
                      <a:pt x="796" y="360"/>
                    </a:lnTo>
                    <a:lnTo>
                      <a:pt x="796" y="418"/>
                    </a:lnTo>
                    <a:lnTo>
                      <a:pt x="796" y="380"/>
                    </a:lnTo>
                    <a:lnTo>
                      <a:pt x="796" y="380"/>
                    </a:lnTo>
                    <a:lnTo>
                      <a:pt x="796" y="380"/>
                    </a:lnTo>
                    <a:lnTo>
                      <a:pt x="796" y="342"/>
                    </a:lnTo>
                    <a:lnTo>
                      <a:pt x="796" y="418"/>
                    </a:lnTo>
                    <a:lnTo>
                      <a:pt x="796" y="360"/>
                    </a:lnTo>
                    <a:lnTo>
                      <a:pt x="797" y="418"/>
                    </a:lnTo>
                    <a:lnTo>
                      <a:pt x="797" y="380"/>
                    </a:lnTo>
                    <a:lnTo>
                      <a:pt x="797" y="418"/>
                    </a:lnTo>
                    <a:lnTo>
                      <a:pt x="797" y="342"/>
                    </a:lnTo>
                    <a:lnTo>
                      <a:pt x="797" y="380"/>
                    </a:lnTo>
                    <a:lnTo>
                      <a:pt x="797" y="399"/>
                    </a:lnTo>
                    <a:lnTo>
                      <a:pt x="797" y="380"/>
                    </a:lnTo>
                    <a:lnTo>
                      <a:pt x="798" y="418"/>
                    </a:lnTo>
                    <a:lnTo>
                      <a:pt x="798" y="360"/>
                    </a:lnTo>
                    <a:lnTo>
                      <a:pt x="798" y="418"/>
                    </a:lnTo>
                    <a:lnTo>
                      <a:pt x="798" y="342"/>
                    </a:lnTo>
                    <a:lnTo>
                      <a:pt x="798" y="437"/>
                    </a:lnTo>
                    <a:lnTo>
                      <a:pt x="798" y="360"/>
                    </a:lnTo>
                    <a:lnTo>
                      <a:pt x="798" y="418"/>
                    </a:lnTo>
                    <a:lnTo>
                      <a:pt x="798" y="360"/>
                    </a:lnTo>
                    <a:lnTo>
                      <a:pt x="799" y="380"/>
                    </a:lnTo>
                    <a:lnTo>
                      <a:pt x="799" y="380"/>
                    </a:lnTo>
                    <a:lnTo>
                      <a:pt x="799" y="323"/>
                    </a:lnTo>
                    <a:lnTo>
                      <a:pt x="799" y="380"/>
                    </a:lnTo>
                    <a:lnTo>
                      <a:pt x="799" y="360"/>
                    </a:lnTo>
                    <a:lnTo>
                      <a:pt x="799" y="360"/>
                    </a:lnTo>
                    <a:lnTo>
                      <a:pt x="799" y="323"/>
                    </a:lnTo>
                    <a:lnTo>
                      <a:pt x="800" y="399"/>
                    </a:lnTo>
                    <a:lnTo>
                      <a:pt x="800" y="342"/>
                    </a:lnTo>
                    <a:lnTo>
                      <a:pt x="800" y="418"/>
                    </a:lnTo>
                    <a:lnTo>
                      <a:pt x="800" y="342"/>
                    </a:lnTo>
                    <a:lnTo>
                      <a:pt x="800" y="380"/>
                    </a:lnTo>
                    <a:lnTo>
                      <a:pt x="800" y="323"/>
                    </a:lnTo>
                    <a:lnTo>
                      <a:pt x="800" y="380"/>
                    </a:lnTo>
                    <a:lnTo>
                      <a:pt x="800" y="380"/>
                    </a:lnTo>
                    <a:lnTo>
                      <a:pt x="800" y="399"/>
                    </a:lnTo>
                    <a:lnTo>
                      <a:pt x="800" y="342"/>
                    </a:lnTo>
                    <a:lnTo>
                      <a:pt x="800" y="380"/>
                    </a:lnTo>
                    <a:lnTo>
                      <a:pt x="801" y="418"/>
                    </a:lnTo>
                    <a:lnTo>
                      <a:pt x="801" y="360"/>
                    </a:lnTo>
                    <a:lnTo>
                      <a:pt x="801" y="380"/>
                    </a:lnTo>
                    <a:lnTo>
                      <a:pt x="801" y="342"/>
                    </a:lnTo>
                    <a:lnTo>
                      <a:pt x="801" y="380"/>
                    </a:lnTo>
                    <a:lnTo>
                      <a:pt x="801" y="342"/>
                    </a:lnTo>
                    <a:lnTo>
                      <a:pt x="801" y="380"/>
                    </a:lnTo>
                    <a:lnTo>
                      <a:pt x="802" y="323"/>
                    </a:lnTo>
                    <a:lnTo>
                      <a:pt x="802" y="399"/>
                    </a:lnTo>
                    <a:lnTo>
                      <a:pt x="802" y="380"/>
                    </a:lnTo>
                    <a:lnTo>
                      <a:pt x="802" y="418"/>
                    </a:lnTo>
                    <a:lnTo>
                      <a:pt x="802" y="342"/>
                    </a:lnTo>
                    <a:lnTo>
                      <a:pt x="802" y="380"/>
                    </a:lnTo>
                    <a:lnTo>
                      <a:pt x="802" y="399"/>
                    </a:lnTo>
                    <a:lnTo>
                      <a:pt x="803" y="399"/>
                    </a:lnTo>
                    <a:lnTo>
                      <a:pt x="803" y="360"/>
                    </a:lnTo>
                    <a:lnTo>
                      <a:pt x="803" y="360"/>
                    </a:lnTo>
                    <a:lnTo>
                      <a:pt x="803" y="399"/>
                    </a:lnTo>
                    <a:lnTo>
                      <a:pt x="803" y="380"/>
                    </a:lnTo>
                    <a:lnTo>
                      <a:pt x="803" y="380"/>
                    </a:lnTo>
                    <a:lnTo>
                      <a:pt x="803" y="342"/>
                    </a:lnTo>
                    <a:lnTo>
                      <a:pt x="804" y="418"/>
                    </a:lnTo>
                    <a:lnTo>
                      <a:pt x="804" y="380"/>
                    </a:lnTo>
                    <a:lnTo>
                      <a:pt x="804" y="418"/>
                    </a:lnTo>
                    <a:lnTo>
                      <a:pt x="804" y="380"/>
                    </a:lnTo>
                    <a:lnTo>
                      <a:pt x="804" y="399"/>
                    </a:lnTo>
                    <a:lnTo>
                      <a:pt x="804" y="380"/>
                    </a:lnTo>
                    <a:lnTo>
                      <a:pt x="804" y="399"/>
                    </a:lnTo>
                    <a:lnTo>
                      <a:pt x="804" y="380"/>
                    </a:lnTo>
                    <a:lnTo>
                      <a:pt x="804" y="380"/>
                    </a:lnTo>
                    <a:lnTo>
                      <a:pt x="804" y="380"/>
                    </a:lnTo>
                    <a:lnTo>
                      <a:pt x="804" y="360"/>
                    </a:lnTo>
                    <a:lnTo>
                      <a:pt x="805" y="399"/>
                    </a:lnTo>
                    <a:lnTo>
                      <a:pt x="805" y="342"/>
                    </a:lnTo>
                    <a:lnTo>
                      <a:pt x="805" y="380"/>
                    </a:lnTo>
                    <a:lnTo>
                      <a:pt x="805" y="342"/>
                    </a:lnTo>
                    <a:lnTo>
                      <a:pt x="805" y="437"/>
                    </a:lnTo>
                    <a:lnTo>
                      <a:pt x="805" y="380"/>
                    </a:lnTo>
                    <a:lnTo>
                      <a:pt x="805" y="437"/>
                    </a:lnTo>
                    <a:lnTo>
                      <a:pt x="806" y="380"/>
                    </a:lnTo>
                    <a:lnTo>
                      <a:pt x="806" y="380"/>
                    </a:lnTo>
                    <a:lnTo>
                      <a:pt x="806" y="380"/>
                    </a:lnTo>
                    <a:lnTo>
                      <a:pt x="806" y="380"/>
                    </a:lnTo>
                    <a:lnTo>
                      <a:pt x="806" y="418"/>
                    </a:lnTo>
                    <a:lnTo>
                      <a:pt x="806" y="342"/>
                    </a:lnTo>
                    <a:lnTo>
                      <a:pt x="806" y="418"/>
                    </a:lnTo>
                    <a:lnTo>
                      <a:pt x="807" y="360"/>
                    </a:lnTo>
                    <a:lnTo>
                      <a:pt x="807" y="418"/>
                    </a:lnTo>
                    <a:lnTo>
                      <a:pt x="807" y="380"/>
                    </a:lnTo>
                    <a:lnTo>
                      <a:pt x="807" y="399"/>
                    </a:lnTo>
                    <a:lnTo>
                      <a:pt x="807" y="437"/>
                    </a:lnTo>
                    <a:lnTo>
                      <a:pt x="807" y="342"/>
                    </a:lnTo>
                    <a:lnTo>
                      <a:pt x="807" y="418"/>
                    </a:lnTo>
                    <a:lnTo>
                      <a:pt x="807" y="360"/>
                    </a:lnTo>
                    <a:lnTo>
                      <a:pt x="808" y="399"/>
                    </a:lnTo>
                    <a:lnTo>
                      <a:pt x="808" y="399"/>
                    </a:lnTo>
                    <a:lnTo>
                      <a:pt x="808" y="437"/>
                    </a:lnTo>
                    <a:lnTo>
                      <a:pt x="808" y="380"/>
                    </a:lnTo>
                    <a:lnTo>
                      <a:pt x="808" y="380"/>
                    </a:lnTo>
                    <a:lnTo>
                      <a:pt x="808" y="399"/>
                    </a:lnTo>
                    <a:lnTo>
                      <a:pt x="808" y="380"/>
                    </a:lnTo>
                    <a:lnTo>
                      <a:pt x="808" y="399"/>
                    </a:lnTo>
                    <a:lnTo>
                      <a:pt x="808" y="360"/>
                    </a:lnTo>
                    <a:lnTo>
                      <a:pt x="808" y="399"/>
                    </a:lnTo>
                    <a:lnTo>
                      <a:pt x="809" y="342"/>
                    </a:lnTo>
                    <a:lnTo>
                      <a:pt x="809" y="380"/>
                    </a:lnTo>
                    <a:lnTo>
                      <a:pt x="809" y="342"/>
                    </a:lnTo>
                    <a:lnTo>
                      <a:pt x="809" y="323"/>
                    </a:lnTo>
                    <a:lnTo>
                      <a:pt x="809" y="342"/>
                    </a:lnTo>
                    <a:lnTo>
                      <a:pt x="809" y="380"/>
                    </a:lnTo>
                    <a:lnTo>
                      <a:pt x="809" y="380"/>
                    </a:lnTo>
                    <a:lnTo>
                      <a:pt x="809" y="323"/>
                    </a:lnTo>
                    <a:lnTo>
                      <a:pt x="810" y="380"/>
                    </a:lnTo>
                    <a:lnTo>
                      <a:pt x="810" y="342"/>
                    </a:lnTo>
                    <a:lnTo>
                      <a:pt x="810" y="380"/>
                    </a:lnTo>
                    <a:lnTo>
                      <a:pt x="810" y="360"/>
                    </a:lnTo>
                    <a:lnTo>
                      <a:pt x="810" y="399"/>
                    </a:lnTo>
                    <a:lnTo>
                      <a:pt x="810" y="342"/>
                    </a:lnTo>
                    <a:lnTo>
                      <a:pt x="810" y="342"/>
                    </a:lnTo>
                    <a:lnTo>
                      <a:pt x="811" y="360"/>
                    </a:lnTo>
                    <a:lnTo>
                      <a:pt x="811" y="380"/>
                    </a:lnTo>
                    <a:lnTo>
                      <a:pt x="811" y="380"/>
                    </a:lnTo>
                    <a:lnTo>
                      <a:pt x="811" y="380"/>
                    </a:lnTo>
                    <a:lnTo>
                      <a:pt x="811" y="380"/>
                    </a:lnTo>
                    <a:lnTo>
                      <a:pt x="811" y="342"/>
                    </a:lnTo>
                    <a:lnTo>
                      <a:pt x="811" y="360"/>
                    </a:lnTo>
                    <a:lnTo>
                      <a:pt x="812" y="360"/>
                    </a:lnTo>
                    <a:lnTo>
                      <a:pt x="812" y="399"/>
                    </a:lnTo>
                    <a:lnTo>
                      <a:pt x="812" y="342"/>
                    </a:lnTo>
                    <a:lnTo>
                      <a:pt x="812" y="380"/>
                    </a:lnTo>
                    <a:lnTo>
                      <a:pt x="812" y="342"/>
                    </a:lnTo>
                    <a:lnTo>
                      <a:pt x="812" y="380"/>
                    </a:lnTo>
                    <a:lnTo>
                      <a:pt x="812" y="380"/>
                    </a:lnTo>
                    <a:lnTo>
                      <a:pt x="812" y="380"/>
                    </a:lnTo>
                    <a:lnTo>
                      <a:pt x="812" y="342"/>
                    </a:lnTo>
                    <a:lnTo>
                      <a:pt x="812" y="380"/>
                    </a:lnTo>
                    <a:lnTo>
                      <a:pt x="812" y="380"/>
                    </a:lnTo>
                    <a:lnTo>
                      <a:pt x="813" y="360"/>
                    </a:lnTo>
                    <a:lnTo>
                      <a:pt x="813" y="437"/>
                    </a:lnTo>
                    <a:lnTo>
                      <a:pt x="813" y="342"/>
                    </a:lnTo>
                    <a:lnTo>
                      <a:pt x="813" y="380"/>
                    </a:lnTo>
                    <a:lnTo>
                      <a:pt x="813" y="342"/>
                    </a:lnTo>
                    <a:lnTo>
                      <a:pt x="813" y="399"/>
                    </a:lnTo>
                    <a:lnTo>
                      <a:pt x="813" y="342"/>
                    </a:lnTo>
                    <a:lnTo>
                      <a:pt x="814" y="399"/>
                    </a:lnTo>
                    <a:lnTo>
                      <a:pt x="814" y="380"/>
                    </a:lnTo>
                    <a:lnTo>
                      <a:pt x="814" y="380"/>
                    </a:lnTo>
                    <a:lnTo>
                      <a:pt x="814" y="380"/>
                    </a:lnTo>
                    <a:lnTo>
                      <a:pt x="814" y="380"/>
                    </a:lnTo>
                    <a:lnTo>
                      <a:pt x="814" y="360"/>
                    </a:lnTo>
                    <a:lnTo>
                      <a:pt x="814" y="342"/>
                    </a:lnTo>
                    <a:lnTo>
                      <a:pt x="815" y="418"/>
                    </a:lnTo>
                    <a:lnTo>
                      <a:pt x="815" y="380"/>
                    </a:lnTo>
                    <a:lnTo>
                      <a:pt x="815" y="380"/>
                    </a:lnTo>
                    <a:lnTo>
                      <a:pt x="815" y="380"/>
                    </a:lnTo>
                    <a:lnTo>
                      <a:pt x="815" y="380"/>
                    </a:lnTo>
                    <a:lnTo>
                      <a:pt x="815" y="399"/>
                    </a:lnTo>
                    <a:lnTo>
                      <a:pt x="815" y="360"/>
                    </a:lnTo>
                    <a:lnTo>
                      <a:pt x="816" y="399"/>
                    </a:lnTo>
                    <a:lnTo>
                      <a:pt x="816" y="342"/>
                    </a:lnTo>
                    <a:lnTo>
                      <a:pt x="816" y="380"/>
                    </a:lnTo>
                    <a:lnTo>
                      <a:pt x="816" y="399"/>
                    </a:lnTo>
                    <a:lnTo>
                      <a:pt x="816" y="399"/>
                    </a:lnTo>
                    <a:lnTo>
                      <a:pt x="816" y="360"/>
                    </a:lnTo>
                    <a:lnTo>
                      <a:pt x="816" y="360"/>
                    </a:lnTo>
                    <a:lnTo>
                      <a:pt x="816" y="399"/>
                    </a:lnTo>
                    <a:lnTo>
                      <a:pt x="816" y="323"/>
                    </a:lnTo>
                    <a:lnTo>
                      <a:pt x="816" y="437"/>
                    </a:lnTo>
                    <a:lnTo>
                      <a:pt x="816" y="360"/>
                    </a:lnTo>
                    <a:lnTo>
                      <a:pt x="817" y="399"/>
                    </a:lnTo>
                    <a:lnTo>
                      <a:pt x="817" y="342"/>
                    </a:lnTo>
                    <a:lnTo>
                      <a:pt x="817" y="399"/>
                    </a:lnTo>
                    <a:lnTo>
                      <a:pt x="817" y="323"/>
                    </a:lnTo>
                    <a:lnTo>
                      <a:pt x="817" y="380"/>
                    </a:lnTo>
                    <a:lnTo>
                      <a:pt x="817" y="418"/>
                    </a:lnTo>
                    <a:lnTo>
                      <a:pt x="817" y="418"/>
                    </a:lnTo>
                    <a:lnTo>
                      <a:pt x="818" y="380"/>
                    </a:lnTo>
                    <a:lnTo>
                      <a:pt x="818" y="360"/>
                    </a:lnTo>
                    <a:lnTo>
                      <a:pt x="818" y="399"/>
                    </a:lnTo>
                    <a:lnTo>
                      <a:pt x="818" y="323"/>
                    </a:lnTo>
                    <a:lnTo>
                      <a:pt x="818" y="399"/>
                    </a:lnTo>
                    <a:lnTo>
                      <a:pt x="818" y="323"/>
                    </a:lnTo>
                    <a:lnTo>
                      <a:pt x="818" y="418"/>
                    </a:lnTo>
                    <a:lnTo>
                      <a:pt x="818" y="342"/>
                    </a:lnTo>
                    <a:lnTo>
                      <a:pt x="819" y="418"/>
                    </a:lnTo>
                    <a:lnTo>
                      <a:pt x="819" y="360"/>
                    </a:lnTo>
                    <a:lnTo>
                      <a:pt x="819" y="342"/>
                    </a:lnTo>
                    <a:lnTo>
                      <a:pt x="819" y="380"/>
                    </a:lnTo>
                    <a:lnTo>
                      <a:pt x="819" y="399"/>
                    </a:lnTo>
                    <a:lnTo>
                      <a:pt x="819" y="399"/>
                    </a:lnTo>
                    <a:lnTo>
                      <a:pt x="819" y="380"/>
                    </a:lnTo>
                    <a:lnTo>
                      <a:pt x="820" y="399"/>
                    </a:lnTo>
                    <a:lnTo>
                      <a:pt x="820" y="342"/>
                    </a:lnTo>
                    <a:lnTo>
                      <a:pt x="820" y="418"/>
                    </a:lnTo>
                    <a:lnTo>
                      <a:pt x="820" y="399"/>
                    </a:lnTo>
                    <a:lnTo>
                      <a:pt x="820" y="399"/>
                    </a:lnTo>
                    <a:lnTo>
                      <a:pt x="820" y="380"/>
                    </a:lnTo>
                    <a:lnTo>
                      <a:pt x="820" y="399"/>
                    </a:lnTo>
                    <a:lnTo>
                      <a:pt x="820" y="418"/>
                    </a:lnTo>
                    <a:lnTo>
                      <a:pt x="820" y="342"/>
                    </a:lnTo>
                    <a:lnTo>
                      <a:pt x="820" y="399"/>
                    </a:lnTo>
                    <a:lnTo>
                      <a:pt x="820" y="342"/>
                    </a:lnTo>
                    <a:lnTo>
                      <a:pt x="821" y="399"/>
                    </a:lnTo>
                    <a:lnTo>
                      <a:pt x="821" y="323"/>
                    </a:lnTo>
                    <a:lnTo>
                      <a:pt x="821" y="418"/>
                    </a:lnTo>
                    <a:lnTo>
                      <a:pt x="821" y="342"/>
                    </a:lnTo>
                    <a:lnTo>
                      <a:pt x="821" y="399"/>
                    </a:lnTo>
                    <a:lnTo>
                      <a:pt x="821" y="380"/>
                    </a:lnTo>
                    <a:lnTo>
                      <a:pt x="821" y="380"/>
                    </a:lnTo>
                    <a:lnTo>
                      <a:pt x="822" y="380"/>
                    </a:lnTo>
                    <a:lnTo>
                      <a:pt x="822" y="418"/>
                    </a:lnTo>
                    <a:lnTo>
                      <a:pt x="822" y="418"/>
                    </a:lnTo>
                    <a:lnTo>
                      <a:pt x="822" y="399"/>
                    </a:lnTo>
                    <a:lnTo>
                      <a:pt x="822" y="380"/>
                    </a:lnTo>
                    <a:lnTo>
                      <a:pt x="822" y="360"/>
                    </a:lnTo>
                    <a:lnTo>
                      <a:pt x="822" y="380"/>
                    </a:lnTo>
                    <a:lnTo>
                      <a:pt x="823" y="360"/>
                    </a:lnTo>
                    <a:lnTo>
                      <a:pt x="823" y="380"/>
                    </a:lnTo>
                    <a:lnTo>
                      <a:pt x="823" y="342"/>
                    </a:lnTo>
                    <a:lnTo>
                      <a:pt x="823" y="380"/>
                    </a:lnTo>
                    <a:lnTo>
                      <a:pt x="823" y="380"/>
                    </a:lnTo>
                    <a:lnTo>
                      <a:pt x="823" y="399"/>
                    </a:lnTo>
                    <a:lnTo>
                      <a:pt x="823" y="380"/>
                    </a:lnTo>
                    <a:lnTo>
                      <a:pt x="823" y="342"/>
                    </a:lnTo>
                    <a:lnTo>
                      <a:pt x="823" y="399"/>
                    </a:lnTo>
                    <a:lnTo>
                      <a:pt x="823" y="342"/>
                    </a:lnTo>
                    <a:lnTo>
                      <a:pt x="823" y="418"/>
                    </a:lnTo>
                    <a:lnTo>
                      <a:pt x="824" y="342"/>
                    </a:lnTo>
                    <a:lnTo>
                      <a:pt x="824" y="418"/>
                    </a:lnTo>
                    <a:lnTo>
                      <a:pt x="824" y="323"/>
                    </a:lnTo>
                    <a:lnTo>
                      <a:pt x="824" y="360"/>
                    </a:lnTo>
                    <a:lnTo>
                      <a:pt x="824" y="380"/>
                    </a:lnTo>
                    <a:lnTo>
                      <a:pt x="824" y="380"/>
                    </a:lnTo>
                    <a:lnTo>
                      <a:pt x="824" y="380"/>
                    </a:lnTo>
                    <a:lnTo>
                      <a:pt x="825" y="380"/>
                    </a:lnTo>
                    <a:lnTo>
                      <a:pt x="825" y="418"/>
                    </a:lnTo>
                    <a:lnTo>
                      <a:pt x="825" y="342"/>
                    </a:lnTo>
                    <a:lnTo>
                      <a:pt x="825" y="418"/>
                    </a:lnTo>
                    <a:lnTo>
                      <a:pt x="825" y="380"/>
                    </a:lnTo>
                    <a:lnTo>
                      <a:pt x="825" y="399"/>
                    </a:lnTo>
                    <a:lnTo>
                      <a:pt x="825" y="360"/>
                    </a:lnTo>
                    <a:lnTo>
                      <a:pt x="826" y="399"/>
                    </a:lnTo>
                    <a:lnTo>
                      <a:pt x="826" y="380"/>
                    </a:lnTo>
                    <a:lnTo>
                      <a:pt x="826" y="399"/>
                    </a:lnTo>
                    <a:lnTo>
                      <a:pt x="826" y="399"/>
                    </a:lnTo>
                    <a:lnTo>
                      <a:pt x="826" y="360"/>
                    </a:lnTo>
                    <a:lnTo>
                      <a:pt x="826" y="418"/>
                    </a:lnTo>
                    <a:lnTo>
                      <a:pt x="826" y="360"/>
                    </a:lnTo>
                    <a:lnTo>
                      <a:pt x="827" y="399"/>
                    </a:lnTo>
                    <a:lnTo>
                      <a:pt x="827" y="380"/>
                    </a:lnTo>
                    <a:lnTo>
                      <a:pt x="827" y="418"/>
                    </a:lnTo>
                    <a:lnTo>
                      <a:pt x="827" y="380"/>
                    </a:lnTo>
                    <a:lnTo>
                      <a:pt x="827" y="418"/>
                    </a:lnTo>
                    <a:lnTo>
                      <a:pt x="827" y="380"/>
                    </a:lnTo>
                    <a:lnTo>
                      <a:pt x="827" y="360"/>
                    </a:lnTo>
                    <a:lnTo>
                      <a:pt x="827" y="380"/>
                    </a:lnTo>
                    <a:lnTo>
                      <a:pt x="827" y="360"/>
                    </a:lnTo>
                    <a:lnTo>
                      <a:pt x="827" y="437"/>
                    </a:lnTo>
                    <a:lnTo>
                      <a:pt x="827" y="342"/>
                    </a:lnTo>
                    <a:lnTo>
                      <a:pt x="828" y="474"/>
                    </a:lnTo>
                    <a:lnTo>
                      <a:pt x="828" y="380"/>
                    </a:lnTo>
                    <a:lnTo>
                      <a:pt x="828" y="342"/>
                    </a:lnTo>
                    <a:lnTo>
                      <a:pt x="828" y="399"/>
                    </a:lnTo>
                    <a:lnTo>
                      <a:pt x="828" y="418"/>
                    </a:lnTo>
                    <a:lnTo>
                      <a:pt x="828" y="399"/>
                    </a:lnTo>
                    <a:lnTo>
                      <a:pt x="828" y="399"/>
                    </a:lnTo>
                    <a:lnTo>
                      <a:pt x="829" y="437"/>
                    </a:lnTo>
                    <a:lnTo>
                      <a:pt x="829" y="380"/>
                    </a:lnTo>
                    <a:lnTo>
                      <a:pt x="829" y="399"/>
                    </a:lnTo>
                    <a:lnTo>
                      <a:pt x="829" y="342"/>
                    </a:lnTo>
                    <a:lnTo>
                      <a:pt x="829" y="418"/>
                    </a:lnTo>
                    <a:lnTo>
                      <a:pt x="829" y="360"/>
                    </a:lnTo>
                    <a:lnTo>
                      <a:pt x="829" y="399"/>
                    </a:lnTo>
                    <a:lnTo>
                      <a:pt x="829" y="360"/>
                    </a:lnTo>
                    <a:lnTo>
                      <a:pt x="830" y="342"/>
                    </a:lnTo>
                    <a:lnTo>
                      <a:pt x="830" y="380"/>
                    </a:lnTo>
                    <a:lnTo>
                      <a:pt x="830" y="418"/>
                    </a:lnTo>
                    <a:lnTo>
                      <a:pt x="830" y="380"/>
                    </a:lnTo>
                    <a:lnTo>
                      <a:pt x="830" y="360"/>
                    </a:lnTo>
                    <a:lnTo>
                      <a:pt x="830" y="418"/>
                    </a:lnTo>
                    <a:lnTo>
                      <a:pt x="830" y="360"/>
                    </a:lnTo>
                    <a:lnTo>
                      <a:pt x="831" y="418"/>
                    </a:lnTo>
                    <a:lnTo>
                      <a:pt x="831" y="360"/>
                    </a:lnTo>
                    <a:lnTo>
                      <a:pt x="831" y="418"/>
                    </a:lnTo>
                    <a:lnTo>
                      <a:pt x="831" y="380"/>
                    </a:lnTo>
                    <a:lnTo>
                      <a:pt x="831" y="360"/>
                    </a:lnTo>
                    <a:lnTo>
                      <a:pt x="831" y="399"/>
                    </a:lnTo>
                    <a:lnTo>
                      <a:pt x="831" y="360"/>
                    </a:lnTo>
                    <a:lnTo>
                      <a:pt x="831" y="399"/>
                    </a:lnTo>
                    <a:lnTo>
                      <a:pt x="831" y="342"/>
                    </a:lnTo>
                    <a:lnTo>
                      <a:pt x="831" y="399"/>
                    </a:lnTo>
                    <a:lnTo>
                      <a:pt x="831" y="323"/>
                    </a:lnTo>
                    <a:lnTo>
                      <a:pt x="832" y="399"/>
                    </a:lnTo>
                    <a:lnTo>
                      <a:pt x="832" y="380"/>
                    </a:lnTo>
                    <a:lnTo>
                      <a:pt x="832" y="418"/>
                    </a:lnTo>
                    <a:lnTo>
                      <a:pt x="832" y="342"/>
                    </a:lnTo>
                    <a:lnTo>
                      <a:pt x="832" y="418"/>
                    </a:lnTo>
                    <a:lnTo>
                      <a:pt x="832" y="360"/>
                    </a:lnTo>
                    <a:lnTo>
                      <a:pt x="832" y="342"/>
                    </a:lnTo>
                    <a:lnTo>
                      <a:pt x="833" y="418"/>
                    </a:lnTo>
                    <a:lnTo>
                      <a:pt x="833" y="323"/>
                    </a:lnTo>
                    <a:lnTo>
                      <a:pt x="833" y="380"/>
                    </a:lnTo>
                    <a:lnTo>
                      <a:pt x="833" y="323"/>
                    </a:lnTo>
                    <a:lnTo>
                      <a:pt x="833" y="437"/>
                    </a:lnTo>
                    <a:lnTo>
                      <a:pt x="833" y="342"/>
                    </a:lnTo>
                    <a:lnTo>
                      <a:pt x="833" y="437"/>
                    </a:lnTo>
                    <a:lnTo>
                      <a:pt x="834" y="380"/>
                    </a:lnTo>
                    <a:lnTo>
                      <a:pt x="834" y="380"/>
                    </a:lnTo>
                    <a:lnTo>
                      <a:pt x="834" y="360"/>
                    </a:lnTo>
                    <a:lnTo>
                      <a:pt x="834" y="399"/>
                    </a:lnTo>
                    <a:lnTo>
                      <a:pt x="834" y="399"/>
                    </a:lnTo>
                    <a:lnTo>
                      <a:pt x="834" y="360"/>
                    </a:lnTo>
                    <a:lnTo>
                      <a:pt x="834" y="399"/>
                    </a:lnTo>
                    <a:lnTo>
                      <a:pt x="835" y="342"/>
                    </a:lnTo>
                    <a:lnTo>
                      <a:pt x="835" y="399"/>
                    </a:lnTo>
                    <a:lnTo>
                      <a:pt x="835" y="342"/>
                    </a:lnTo>
                    <a:lnTo>
                      <a:pt x="835" y="380"/>
                    </a:lnTo>
                    <a:lnTo>
                      <a:pt x="835" y="342"/>
                    </a:lnTo>
                    <a:lnTo>
                      <a:pt x="835" y="380"/>
                    </a:lnTo>
                    <a:lnTo>
                      <a:pt x="835" y="399"/>
                    </a:lnTo>
                    <a:lnTo>
                      <a:pt x="835" y="360"/>
                    </a:lnTo>
                    <a:lnTo>
                      <a:pt x="835" y="380"/>
                    </a:lnTo>
                    <a:lnTo>
                      <a:pt x="835" y="360"/>
                    </a:lnTo>
                    <a:lnTo>
                      <a:pt x="835" y="399"/>
                    </a:lnTo>
                    <a:lnTo>
                      <a:pt x="836" y="380"/>
                    </a:lnTo>
                    <a:lnTo>
                      <a:pt x="836" y="418"/>
                    </a:lnTo>
                    <a:lnTo>
                      <a:pt x="836" y="323"/>
                    </a:lnTo>
                    <a:lnTo>
                      <a:pt x="836" y="399"/>
                    </a:lnTo>
                    <a:lnTo>
                      <a:pt x="836" y="360"/>
                    </a:lnTo>
                    <a:lnTo>
                      <a:pt x="836" y="399"/>
                    </a:lnTo>
                    <a:lnTo>
                      <a:pt x="836" y="380"/>
                    </a:lnTo>
                    <a:lnTo>
                      <a:pt x="837" y="380"/>
                    </a:lnTo>
                    <a:lnTo>
                      <a:pt x="837" y="437"/>
                    </a:lnTo>
                    <a:lnTo>
                      <a:pt x="837" y="360"/>
                    </a:lnTo>
                    <a:lnTo>
                      <a:pt x="837" y="399"/>
                    </a:lnTo>
                    <a:lnTo>
                      <a:pt x="837" y="342"/>
                    </a:lnTo>
                    <a:lnTo>
                      <a:pt x="837" y="380"/>
                    </a:lnTo>
                    <a:lnTo>
                      <a:pt x="837" y="360"/>
                    </a:lnTo>
                    <a:lnTo>
                      <a:pt x="838" y="399"/>
                    </a:lnTo>
                    <a:lnTo>
                      <a:pt x="838" y="360"/>
                    </a:lnTo>
                    <a:lnTo>
                      <a:pt x="838" y="418"/>
                    </a:lnTo>
                    <a:lnTo>
                      <a:pt x="838" y="399"/>
                    </a:lnTo>
                    <a:lnTo>
                      <a:pt x="838" y="418"/>
                    </a:lnTo>
                    <a:lnTo>
                      <a:pt x="838" y="437"/>
                    </a:lnTo>
                    <a:lnTo>
                      <a:pt x="838" y="360"/>
                    </a:lnTo>
                    <a:lnTo>
                      <a:pt x="838" y="437"/>
                    </a:lnTo>
                    <a:lnTo>
                      <a:pt x="839" y="380"/>
                    </a:lnTo>
                    <a:lnTo>
                      <a:pt x="839" y="399"/>
                    </a:lnTo>
                    <a:lnTo>
                      <a:pt x="839" y="342"/>
                    </a:lnTo>
                    <a:lnTo>
                      <a:pt x="839" y="380"/>
                    </a:lnTo>
                    <a:lnTo>
                      <a:pt x="839" y="360"/>
                    </a:lnTo>
                    <a:lnTo>
                      <a:pt x="839" y="380"/>
                    </a:lnTo>
                    <a:lnTo>
                      <a:pt x="839" y="418"/>
                    </a:lnTo>
                    <a:lnTo>
                      <a:pt x="839" y="360"/>
                    </a:lnTo>
                    <a:lnTo>
                      <a:pt x="839" y="418"/>
                    </a:lnTo>
                    <a:lnTo>
                      <a:pt x="839" y="342"/>
                    </a:lnTo>
                    <a:lnTo>
                      <a:pt x="840" y="418"/>
                    </a:lnTo>
                    <a:lnTo>
                      <a:pt x="840" y="360"/>
                    </a:lnTo>
                    <a:lnTo>
                      <a:pt x="840" y="399"/>
                    </a:lnTo>
                    <a:lnTo>
                      <a:pt x="840" y="360"/>
                    </a:lnTo>
                    <a:lnTo>
                      <a:pt x="840" y="418"/>
                    </a:lnTo>
                    <a:lnTo>
                      <a:pt x="840" y="360"/>
                    </a:lnTo>
                    <a:lnTo>
                      <a:pt x="840" y="342"/>
                    </a:lnTo>
                    <a:lnTo>
                      <a:pt x="840" y="399"/>
                    </a:lnTo>
                    <a:lnTo>
                      <a:pt x="841" y="380"/>
                    </a:lnTo>
                    <a:lnTo>
                      <a:pt x="841" y="399"/>
                    </a:lnTo>
                    <a:lnTo>
                      <a:pt x="841" y="323"/>
                    </a:lnTo>
                    <a:lnTo>
                      <a:pt x="841" y="399"/>
                    </a:lnTo>
                    <a:lnTo>
                      <a:pt x="841" y="342"/>
                    </a:lnTo>
                    <a:lnTo>
                      <a:pt x="841" y="399"/>
                    </a:lnTo>
                    <a:lnTo>
                      <a:pt x="841" y="399"/>
                    </a:lnTo>
                    <a:lnTo>
                      <a:pt x="842" y="380"/>
                    </a:lnTo>
                    <a:lnTo>
                      <a:pt x="842" y="380"/>
                    </a:lnTo>
                    <a:lnTo>
                      <a:pt x="842" y="360"/>
                    </a:lnTo>
                    <a:lnTo>
                      <a:pt x="842" y="380"/>
                    </a:lnTo>
                    <a:lnTo>
                      <a:pt x="842" y="342"/>
                    </a:lnTo>
                    <a:lnTo>
                      <a:pt x="842" y="399"/>
                    </a:lnTo>
                    <a:lnTo>
                      <a:pt x="842" y="399"/>
                    </a:lnTo>
                    <a:lnTo>
                      <a:pt x="843" y="399"/>
                    </a:lnTo>
                    <a:lnTo>
                      <a:pt x="843" y="360"/>
                    </a:lnTo>
                    <a:lnTo>
                      <a:pt x="843" y="360"/>
                    </a:lnTo>
                    <a:lnTo>
                      <a:pt x="843" y="380"/>
                    </a:lnTo>
                    <a:lnTo>
                      <a:pt x="843" y="360"/>
                    </a:lnTo>
                    <a:lnTo>
                      <a:pt x="843" y="418"/>
                    </a:lnTo>
                    <a:lnTo>
                      <a:pt x="843" y="342"/>
                    </a:lnTo>
                    <a:lnTo>
                      <a:pt x="843" y="437"/>
                    </a:lnTo>
                    <a:lnTo>
                      <a:pt x="843" y="360"/>
                    </a:lnTo>
                    <a:lnTo>
                      <a:pt x="843" y="380"/>
                    </a:lnTo>
                    <a:lnTo>
                      <a:pt x="843" y="323"/>
                    </a:lnTo>
                    <a:lnTo>
                      <a:pt x="844" y="399"/>
                    </a:lnTo>
                    <a:lnTo>
                      <a:pt x="844" y="323"/>
                    </a:lnTo>
                    <a:lnTo>
                      <a:pt x="844" y="399"/>
                    </a:lnTo>
                    <a:lnTo>
                      <a:pt x="844" y="360"/>
                    </a:lnTo>
                    <a:lnTo>
                      <a:pt x="844" y="323"/>
                    </a:lnTo>
                    <a:lnTo>
                      <a:pt x="844" y="360"/>
                    </a:lnTo>
                    <a:lnTo>
                      <a:pt x="844" y="360"/>
                    </a:lnTo>
                    <a:lnTo>
                      <a:pt x="845" y="380"/>
                    </a:lnTo>
                    <a:lnTo>
                      <a:pt x="845" y="342"/>
                    </a:lnTo>
                    <a:lnTo>
                      <a:pt x="845" y="380"/>
                    </a:lnTo>
                    <a:lnTo>
                      <a:pt x="845" y="360"/>
                    </a:lnTo>
                    <a:lnTo>
                      <a:pt x="845" y="418"/>
                    </a:lnTo>
                    <a:lnTo>
                      <a:pt x="845" y="360"/>
                    </a:lnTo>
                    <a:lnTo>
                      <a:pt x="845" y="418"/>
                    </a:lnTo>
                    <a:lnTo>
                      <a:pt x="846" y="323"/>
                    </a:lnTo>
                    <a:lnTo>
                      <a:pt x="846" y="360"/>
                    </a:lnTo>
                    <a:lnTo>
                      <a:pt x="846" y="380"/>
                    </a:lnTo>
                    <a:lnTo>
                      <a:pt x="846" y="380"/>
                    </a:lnTo>
                    <a:lnTo>
                      <a:pt x="846" y="380"/>
                    </a:lnTo>
                    <a:lnTo>
                      <a:pt x="846" y="323"/>
                    </a:lnTo>
                    <a:lnTo>
                      <a:pt x="846" y="380"/>
                    </a:lnTo>
                    <a:lnTo>
                      <a:pt x="847" y="342"/>
                    </a:lnTo>
                    <a:lnTo>
                      <a:pt x="847" y="399"/>
                    </a:lnTo>
                    <a:lnTo>
                      <a:pt x="847" y="360"/>
                    </a:lnTo>
                    <a:lnTo>
                      <a:pt x="847" y="399"/>
                    </a:lnTo>
                    <a:lnTo>
                      <a:pt x="847" y="360"/>
                    </a:lnTo>
                    <a:lnTo>
                      <a:pt x="847" y="437"/>
                    </a:lnTo>
                    <a:lnTo>
                      <a:pt x="847" y="380"/>
                    </a:lnTo>
                    <a:lnTo>
                      <a:pt x="847" y="399"/>
                    </a:lnTo>
                    <a:lnTo>
                      <a:pt x="847" y="360"/>
                    </a:lnTo>
                    <a:lnTo>
                      <a:pt x="847" y="380"/>
                    </a:lnTo>
                    <a:lnTo>
                      <a:pt x="847" y="399"/>
                    </a:lnTo>
                    <a:lnTo>
                      <a:pt x="848" y="342"/>
                    </a:lnTo>
                    <a:lnTo>
                      <a:pt x="848" y="418"/>
                    </a:lnTo>
                    <a:lnTo>
                      <a:pt x="848" y="360"/>
                    </a:lnTo>
                    <a:lnTo>
                      <a:pt x="848" y="380"/>
                    </a:lnTo>
                    <a:lnTo>
                      <a:pt x="848" y="380"/>
                    </a:lnTo>
                    <a:lnTo>
                      <a:pt x="848" y="418"/>
                    </a:lnTo>
                    <a:lnTo>
                      <a:pt x="848" y="399"/>
                    </a:lnTo>
                    <a:lnTo>
                      <a:pt x="849" y="399"/>
                    </a:lnTo>
                    <a:lnTo>
                      <a:pt x="849" y="399"/>
                    </a:lnTo>
                    <a:lnTo>
                      <a:pt x="849" y="342"/>
                    </a:lnTo>
                    <a:lnTo>
                      <a:pt x="849" y="418"/>
                    </a:lnTo>
                    <a:lnTo>
                      <a:pt x="849" y="380"/>
                    </a:lnTo>
                    <a:lnTo>
                      <a:pt x="849" y="399"/>
                    </a:lnTo>
                    <a:lnTo>
                      <a:pt x="849" y="360"/>
                    </a:lnTo>
                    <a:lnTo>
                      <a:pt x="849" y="437"/>
                    </a:lnTo>
                    <a:lnTo>
                      <a:pt x="850" y="399"/>
                    </a:lnTo>
                    <a:lnTo>
                      <a:pt x="850" y="399"/>
                    </a:lnTo>
                    <a:lnTo>
                      <a:pt x="850" y="418"/>
                    </a:lnTo>
                    <a:lnTo>
                      <a:pt x="850" y="380"/>
                    </a:lnTo>
                    <a:lnTo>
                      <a:pt x="850" y="418"/>
                    </a:lnTo>
                    <a:lnTo>
                      <a:pt x="850" y="360"/>
                    </a:lnTo>
                    <a:lnTo>
                      <a:pt x="850" y="418"/>
                    </a:lnTo>
                    <a:lnTo>
                      <a:pt x="851" y="342"/>
                    </a:lnTo>
                    <a:lnTo>
                      <a:pt x="851" y="399"/>
                    </a:lnTo>
                    <a:lnTo>
                      <a:pt x="851" y="399"/>
                    </a:lnTo>
                    <a:lnTo>
                      <a:pt x="851" y="399"/>
                    </a:lnTo>
                    <a:lnTo>
                      <a:pt x="851" y="399"/>
                    </a:lnTo>
                    <a:lnTo>
                      <a:pt x="851" y="380"/>
                    </a:lnTo>
                    <a:lnTo>
                      <a:pt x="851" y="399"/>
                    </a:lnTo>
                    <a:lnTo>
                      <a:pt x="851" y="360"/>
                    </a:lnTo>
                    <a:lnTo>
                      <a:pt x="851" y="399"/>
                    </a:lnTo>
                    <a:lnTo>
                      <a:pt x="851" y="360"/>
                    </a:lnTo>
                    <a:lnTo>
                      <a:pt x="851" y="399"/>
                    </a:lnTo>
                    <a:lnTo>
                      <a:pt x="852" y="304"/>
                    </a:lnTo>
                    <a:lnTo>
                      <a:pt x="852" y="380"/>
                    </a:lnTo>
                    <a:lnTo>
                      <a:pt x="852" y="360"/>
                    </a:lnTo>
                    <a:lnTo>
                      <a:pt x="852" y="399"/>
                    </a:lnTo>
                    <a:lnTo>
                      <a:pt x="852" y="342"/>
                    </a:lnTo>
                    <a:lnTo>
                      <a:pt x="852" y="418"/>
                    </a:lnTo>
                    <a:lnTo>
                      <a:pt x="852" y="399"/>
                    </a:lnTo>
                    <a:lnTo>
                      <a:pt x="853" y="323"/>
                    </a:lnTo>
                    <a:lnTo>
                      <a:pt x="853" y="380"/>
                    </a:lnTo>
                    <a:lnTo>
                      <a:pt x="853" y="342"/>
                    </a:lnTo>
                    <a:lnTo>
                      <a:pt x="853" y="360"/>
                    </a:lnTo>
                    <a:lnTo>
                      <a:pt x="853" y="285"/>
                    </a:lnTo>
                    <a:lnTo>
                      <a:pt x="853" y="399"/>
                    </a:lnTo>
                    <a:lnTo>
                      <a:pt x="853" y="304"/>
                    </a:lnTo>
                    <a:lnTo>
                      <a:pt x="854" y="380"/>
                    </a:lnTo>
                    <a:lnTo>
                      <a:pt x="854" y="323"/>
                    </a:lnTo>
                    <a:lnTo>
                      <a:pt x="854" y="360"/>
                    </a:lnTo>
                    <a:lnTo>
                      <a:pt x="854" y="323"/>
                    </a:lnTo>
                    <a:lnTo>
                      <a:pt x="854" y="323"/>
                    </a:lnTo>
                    <a:lnTo>
                      <a:pt x="854" y="399"/>
                    </a:lnTo>
                    <a:lnTo>
                      <a:pt x="854" y="342"/>
                    </a:lnTo>
                    <a:lnTo>
                      <a:pt x="855" y="399"/>
                    </a:lnTo>
                    <a:lnTo>
                      <a:pt x="855" y="342"/>
                    </a:lnTo>
                    <a:lnTo>
                      <a:pt x="855" y="360"/>
                    </a:lnTo>
                    <a:lnTo>
                      <a:pt x="855" y="342"/>
                    </a:lnTo>
                    <a:lnTo>
                      <a:pt x="855" y="380"/>
                    </a:lnTo>
                    <a:lnTo>
                      <a:pt x="855" y="360"/>
                    </a:lnTo>
                    <a:lnTo>
                      <a:pt x="855" y="399"/>
                    </a:lnTo>
                    <a:lnTo>
                      <a:pt x="855" y="380"/>
                    </a:lnTo>
                    <a:lnTo>
                      <a:pt x="855" y="399"/>
                    </a:lnTo>
                    <a:lnTo>
                      <a:pt x="855" y="342"/>
                    </a:lnTo>
                    <a:lnTo>
                      <a:pt x="855" y="380"/>
                    </a:lnTo>
                    <a:lnTo>
                      <a:pt x="856" y="399"/>
                    </a:lnTo>
                    <a:lnTo>
                      <a:pt x="856" y="399"/>
                    </a:lnTo>
                    <a:lnTo>
                      <a:pt x="856" y="380"/>
                    </a:lnTo>
                    <a:lnTo>
                      <a:pt x="856" y="399"/>
                    </a:lnTo>
                    <a:lnTo>
                      <a:pt x="856" y="399"/>
                    </a:lnTo>
                    <a:lnTo>
                      <a:pt x="856" y="323"/>
                    </a:lnTo>
                    <a:lnTo>
                      <a:pt x="856" y="437"/>
                    </a:lnTo>
                    <a:lnTo>
                      <a:pt x="857" y="342"/>
                    </a:lnTo>
                    <a:lnTo>
                      <a:pt x="857" y="399"/>
                    </a:lnTo>
                    <a:lnTo>
                      <a:pt x="857" y="360"/>
                    </a:lnTo>
                    <a:lnTo>
                      <a:pt x="857" y="399"/>
                    </a:lnTo>
                    <a:lnTo>
                      <a:pt x="857" y="399"/>
                    </a:lnTo>
                    <a:lnTo>
                      <a:pt x="857" y="360"/>
                    </a:lnTo>
                    <a:lnTo>
                      <a:pt x="857" y="437"/>
                    </a:lnTo>
                    <a:lnTo>
                      <a:pt x="858" y="323"/>
                    </a:lnTo>
                    <a:lnTo>
                      <a:pt x="858" y="399"/>
                    </a:lnTo>
                    <a:lnTo>
                      <a:pt x="858" y="323"/>
                    </a:lnTo>
                    <a:lnTo>
                      <a:pt x="858" y="399"/>
                    </a:lnTo>
                    <a:lnTo>
                      <a:pt x="858" y="342"/>
                    </a:lnTo>
                    <a:lnTo>
                      <a:pt x="858" y="380"/>
                    </a:lnTo>
                    <a:lnTo>
                      <a:pt x="858" y="360"/>
                    </a:lnTo>
                    <a:lnTo>
                      <a:pt x="858" y="342"/>
                    </a:lnTo>
                    <a:lnTo>
                      <a:pt x="859" y="360"/>
                    </a:lnTo>
                    <a:lnTo>
                      <a:pt x="859" y="380"/>
                    </a:lnTo>
                    <a:lnTo>
                      <a:pt x="859" y="399"/>
                    </a:lnTo>
                    <a:lnTo>
                      <a:pt x="859" y="360"/>
                    </a:lnTo>
                    <a:lnTo>
                      <a:pt x="859" y="399"/>
                    </a:lnTo>
                    <a:lnTo>
                      <a:pt x="859" y="360"/>
                    </a:lnTo>
                    <a:lnTo>
                      <a:pt x="859" y="380"/>
                    </a:lnTo>
                    <a:lnTo>
                      <a:pt x="859" y="342"/>
                    </a:lnTo>
                    <a:lnTo>
                      <a:pt x="859" y="399"/>
                    </a:lnTo>
                    <a:lnTo>
                      <a:pt x="859" y="360"/>
                    </a:lnTo>
                    <a:lnTo>
                      <a:pt x="860" y="399"/>
                    </a:lnTo>
                    <a:lnTo>
                      <a:pt x="860" y="342"/>
                    </a:lnTo>
                    <a:lnTo>
                      <a:pt x="860" y="360"/>
                    </a:lnTo>
                    <a:lnTo>
                      <a:pt x="860" y="380"/>
                    </a:lnTo>
                    <a:lnTo>
                      <a:pt x="860" y="360"/>
                    </a:lnTo>
                    <a:lnTo>
                      <a:pt x="860" y="418"/>
                    </a:lnTo>
                    <a:lnTo>
                      <a:pt x="860" y="418"/>
                    </a:lnTo>
                    <a:lnTo>
                      <a:pt x="860" y="437"/>
                    </a:lnTo>
                    <a:lnTo>
                      <a:pt x="861" y="380"/>
                    </a:lnTo>
                    <a:lnTo>
                      <a:pt x="861" y="418"/>
                    </a:lnTo>
                    <a:lnTo>
                      <a:pt x="861" y="360"/>
                    </a:lnTo>
                    <a:lnTo>
                      <a:pt x="861" y="399"/>
                    </a:lnTo>
                    <a:lnTo>
                      <a:pt x="861" y="399"/>
                    </a:lnTo>
                    <a:lnTo>
                      <a:pt x="861" y="360"/>
                    </a:lnTo>
                    <a:lnTo>
                      <a:pt x="861" y="399"/>
                    </a:lnTo>
                    <a:lnTo>
                      <a:pt x="862" y="380"/>
                    </a:lnTo>
                    <a:lnTo>
                      <a:pt x="862" y="399"/>
                    </a:lnTo>
                    <a:lnTo>
                      <a:pt x="862" y="342"/>
                    </a:lnTo>
                    <a:lnTo>
                      <a:pt x="862" y="399"/>
                    </a:lnTo>
                    <a:lnTo>
                      <a:pt x="862" y="360"/>
                    </a:lnTo>
                    <a:lnTo>
                      <a:pt x="862" y="418"/>
                    </a:lnTo>
                    <a:lnTo>
                      <a:pt x="862" y="380"/>
                    </a:lnTo>
                    <a:lnTo>
                      <a:pt x="863" y="418"/>
                    </a:lnTo>
                    <a:lnTo>
                      <a:pt x="863" y="360"/>
                    </a:lnTo>
                    <a:lnTo>
                      <a:pt x="863" y="342"/>
                    </a:lnTo>
                    <a:lnTo>
                      <a:pt x="863" y="399"/>
                    </a:lnTo>
                    <a:lnTo>
                      <a:pt x="863" y="399"/>
                    </a:lnTo>
                    <a:lnTo>
                      <a:pt x="863" y="380"/>
                    </a:lnTo>
                    <a:lnTo>
                      <a:pt x="863" y="323"/>
                    </a:lnTo>
                    <a:lnTo>
                      <a:pt x="863" y="418"/>
                    </a:lnTo>
                    <a:lnTo>
                      <a:pt x="863" y="342"/>
                    </a:lnTo>
                    <a:lnTo>
                      <a:pt x="863" y="380"/>
                    </a:lnTo>
                    <a:lnTo>
                      <a:pt x="863" y="323"/>
                    </a:lnTo>
                    <a:lnTo>
                      <a:pt x="864" y="380"/>
                    </a:lnTo>
                    <a:lnTo>
                      <a:pt x="864" y="342"/>
                    </a:lnTo>
                    <a:lnTo>
                      <a:pt x="864" y="418"/>
                    </a:lnTo>
                    <a:lnTo>
                      <a:pt x="864" y="360"/>
                    </a:lnTo>
                    <a:lnTo>
                      <a:pt x="864" y="360"/>
                    </a:lnTo>
                    <a:lnTo>
                      <a:pt x="864" y="399"/>
                    </a:lnTo>
                    <a:lnTo>
                      <a:pt x="864" y="380"/>
                    </a:lnTo>
                    <a:lnTo>
                      <a:pt x="865" y="418"/>
                    </a:lnTo>
                    <a:lnTo>
                      <a:pt x="865" y="342"/>
                    </a:lnTo>
                    <a:lnTo>
                      <a:pt x="865" y="418"/>
                    </a:lnTo>
                    <a:lnTo>
                      <a:pt x="865" y="418"/>
                    </a:lnTo>
                    <a:lnTo>
                      <a:pt x="865" y="380"/>
                    </a:lnTo>
                    <a:lnTo>
                      <a:pt x="865" y="380"/>
                    </a:lnTo>
                    <a:lnTo>
                      <a:pt x="865" y="380"/>
                    </a:lnTo>
                    <a:lnTo>
                      <a:pt x="866" y="399"/>
                    </a:lnTo>
                    <a:lnTo>
                      <a:pt x="866" y="360"/>
                    </a:lnTo>
                    <a:lnTo>
                      <a:pt x="866" y="399"/>
                    </a:lnTo>
                    <a:lnTo>
                      <a:pt x="866" y="342"/>
                    </a:lnTo>
                    <a:lnTo>
                      <a:pt x="866" y="399"/>
                    </a:lnTo>
                    <a:lnTo>
                      <a:pt x="866" y="342"/>
                    </a:lnTo>
                    <a:lnTo>
                      <a:pt x="866" y="399"/>
                    </a:lnTo>
                    <a:lnTo>
                      <a:pt x="867" y="323"/>
                    </a:lnTo>
                    <a:lnTo>
                      <a:pt x="867" y="418"/>
                    </a:lnTo>
                    <a:lnTo>
                      <a:pt x="867" y="380"/>
                    </a:lnTo>
                    <a:lnTo>
                      <a:pt x="867" y="323"/>
                    </a:lnTo>
                    <a:lnTo>
                      <a:pt x="867" y="380"/>
                    </a:lnTo>
                    <a:lnTo>
                      <a:pt x="867" y="360"/>
                    </a:lnTo>
                    <a:lnTo>
                      <a:pt x="867" y="399"/>
                    </a:lnTo>
                    <a:lnTo>
                      <a:pt x="867" y="360"/>
                    </a:lnTo>
                    <a:lnTo>
                      <a:pt x="867" y="380"/>
                    </a:lnTo>
                    <a:lnTo>
                      <a:pt x="867" y="323"/>
                    </a:lnTo>
                    <a:lnTo>
                      <a:pt x="867" y="399"/>
                    </a:lnTo>
                    <a:lnTo>
                      <a:pt x="868" y="360"/>
                    </a:lnTo>
                    <a:lnTo>
                      <a:pt x="868" y="380"/>
                    </a:lnTo>
                    <a:lnTo>
                      <a:pt x="868" y="323"/>
                    </a:lnTo>
                    <a:lnTo>
                      <a:pt x="868" y="342"/>
                    </a:lnTo>
                    <a:lnTo>
                      <a:pt x="868" y="399"/>
                    </a:lnTo>
                    <a:lnTo>
                      <a:pt x="868" y="342"/>
                    </a:lnTo>
                    <a:lnTo>
                      <a:pt x="868" y="418"/>
                    </a:lnTo>
                    <a:lnTo>
                      <a:pt x="869" y="360"/>
                    </a:lnTo>
                    <a:lnTo>
                      <a:pt x="869" y="380"/>
                    </a:lnTo>
                    <a:lnTo>
                      <a:pt x="869" y="323"/>
                    </a:lnTo>
                    <a:lnTo>
                      <a:pt x="869" y="380"/>
                    </a:lnTo>
                    <a:lnTo>
                      <a:pt x="869" y="342"/>
                    </a:lnTo>
                    <a:lnTo>
                      <a:pt x="869" y="399"/>
                    </a:lnTo>
                    <a:lnTo>
                      <a:pt x="869" y="418"/>
                    </a:lnTo>
                    <a:lnTo>
                      <a:pt x="869" y="418"/>
                    </a:lnTo>
                    <a:lnTo>
                      <a:pt x="870" y="360"/>
                    </a:lnTo>
                    <a:lnTo>
                      <a:pt x="870" y="342"/>
                    </a:lnTo>
                    <a:lnTo>
                      <a:pt x="870" y="380"/>
                    </a:lnTo>
                    <a:lnTo>
                      <a:pt x="870" y="360"/>
                    </a:lnTo>
                    <a:lnTo>
                      <a:pt x="870" y="418"/>
                    </a:lnTo>
                    <a:lnTo>
                      <a:pt x="870" y="380"/>
                    </a:lnTo>
                    <a:lnTo>
                      <a:pt x="870" y="418"/>
                    </a:lnTo>
                    <a:lnTo>
                      <a:pt x="871" y="342"/>
                    </a:lnTo>
                    <a:lnTo>
                      <a:pt x="871" y="418"/>
                    </a:lnTo>
                    <a:lnTo>
                      <a:pt x="871" y="342"/>
                    </a:lnTo>
                    <a:lnTo>
                      <a:pt x="871" y="418"/>
                    </a:lnTo>
                    <a:lnTo>
                      <a:pt x="871" y="380"/>
                    </a:lnTo>
                    <a:lnTo>
                      <a:pt x="871" y="437"/>
                    </a:lnTo>
                    <a:lnTo>
                      <a:pt x="871" y="399"/>
                    </a:lnTo>
                    <a:lnTo>
                      <a:pt x="871" y="323"/>
                    </a:lnTo>
                    <a:lnTo>
                      <a:pt x="871" y="437"/>
                    </a:lnTo>
                    <a:lnTo>
                      <a:pt x="871" y="380"/>
                    </a:lnTo>
                    <a:lnTo>
                      <a:pt x="871" y="437"/>
                    </a:lnTo>
                    <a:lnTo>
                      <a:pt x="872" y="342"/>
                    </a:lnTo>
                    <a:lnTo>
                      <a:pt x="872" y="380"/>
                    </a:lnTo>
                    <a:lnTo>
                      <a:pt x="872" y="323"/>
                    </a:lnTo>
                    <a:lnTo>
                      <a:pt x="872" y="399"/>
                    </a:lnTo>
                    <a:lnTo>
                      <a:pt x="872" y="418"/>
                    </a:lnTo>
                    <a:lnTo>
                      <a:pt x="872" y="399"/>
                    </a:lnTo>
                    <a:lnTo>
                      <a:pt x="872" y="399"/>
                    </a:lnTo>
                    <a:lnTo>
                      <a:pt x="873" y="380"/>
                    </a:lnTo>
                    <a:lnTo>
                      <a:pt x="873" y="380"/>
                    </a:lnTo>
                    <a:lnTo>
                      <a:pt x="873" y="342"/>
                    </a:lnTo>
                    <a:lnTo>
                      <a:pt x="873" y="418"/>
                    </a:lnTo>
                    <a:lnTo>
                      <a:pt x="873" y="380"/>
                    </a:lnTo>
                    <a:lnTo>
                      <a:pt x="873" y="418"/>
                    </a:lnTo>
                    <a:lnTo>
                      <a:pt x="873" y="380"/>
                    </a:lnTo>
                    <a:lnTo>
                      <a:pt x="874" y="418"/>
                    </a:lnTo>
                    <a:lnTo>
                      <a:pt x="874" y="418"/>
                    </a:lnTo>
                    <a:lnTo>
                      <a:pt x="874" y="418"/>
                    </a:lnTo>
                    <a:lnTo>
                      <a:pt x="874" y="399"/>
                    </a:lnTo>
                    <a:lnTo>
                      <a:pt x="874" y="342"/>
                    </a:lnTo>
                    <a:lnTo>
                      <a:pt x="874" y="399"/>
                    </a:lnTo>
                    <a:lnTo>
                      <a:pt x="874" y="399"/>
                    </a:lnTo>
                    <a:lnTo>
                      <a:pt x="875" y="399"/>
                    </a:lnTo>
                    <a:lnTo>
                      <a:pt x="875" y="342"/>
                    </a:lnTo>
                    <a:lnTo>
                      <a:pt x="875" y="380"/>
                    </a:lnTo>
                    <a:lnTo>
                      <a:pt x="875" y="399"/>
                    </a:lnTo>
                    <a:lnTo>
                      <a:pt x="875" y="399"/>
                    </a:lnTo>
                    <a:lnTo>
                      <a:pt x="875" y="399"/>
                    </a:lnTo>
                    <a:lnTo>
                      <a:pt x="875" y="380"/>
                    </a:lnTo>
                    <a:lnTo>
                      <a:pt x="875" y="380"/>
                    </a:lnTo>
                    <a:lnTo>
                      <a:pt x="875" y="380"/>
                    </a:lnTo>
                    <a:lnTo>
                      <a:pt x="875" y="399"/>
                    </a:lnTo>
                    <a:lnTo>
                      <a:pt x="875" y="342"/>
                    </a:lnTo>
                    <a:lnTo>
                      <a:pt x="876" y="399"/>
                    </a:lnTo>
                    <a:lnTo>
                      <a:pt x="876" y="360"/>
                    </a:lnTo>
                    <a:lnTo>
                      <a:pt x="876" y="360"/>
                    </a:lnTo>
                    <a:lnTo>
                      <a:pt x="876" y="342"/>
                    </a:lnTo>
                    <a:lnTo>
                      <a:pt x="876" y="399"/>
                    </a:lnTo>
                    <a:lnTo>
                      <a:pt x="876" y="323"/>
                    </a:lnTo>
                    <a:lnTo>
                      <a:pt x="876" y="380"/>
                    </a:lnTo>
                    <a:lnTo>
                      <a:pt x="877" y="380"/>
                    </a:lnTo>
                    <a:lnTo>
                      <a:pt x="877" y="380"/>
                    </a:lnTo>
                    <a:lnTo>
                      <a:pt x="877" y="399"/>
                    </a:lnTo>
                    <a:lnTo>
                      <a:pt x="877" y="342"/>
                    </a:lnTo>
                    <a:lnTo>
                      <a:pt x="877" y="399"/>
                    </a:lnTo>
                    <a:lnTo>
                      <a:pt x="877" y="342"/>
                    </a:lnTo>
                    <a:lnTo>
                      <a:pt x="877" y="399"/>
                    </a:lnTo>
                    <a:lnTo>
                      <a:pt x="878" y="342"/>
                    </a:lnTo>
                    <a:lnTo>
                      <a:pt x="878" y="418"/>
                    </a:lnTo>
                    <a:lnTo>
                      <a:pt x="878" y="360"/>
                    </a:lnTo>
                    <a:lnTo>
                      <a:pt x="878" y="399"/>
                    </a:lnTo>
                    <a:lnTo>
                      <a:pt x="878" y="380"/>
                    </a:lnTo>
                    <a:lnTo>
                      <a:pt x="878" y="360"/>
                    </a:lnTo>
                    <a:lnTo>
                      <a:pt x="878" y="418"/>
                    </a:lnTo>
                    <a:lnTo>
                      <a:pt x="878" y="360"/>
                    </a:lnTo>
                    <a:lnTo>
                      <a:pt x="879" y="399"/>
                    </a:lnTo>
                    <a:lnTo>
                      <a:pt x="879" y="304"/>
                    </a:lnTo>
                    <a:lnTo>
                      <a:pt x="879" y="399"/>
                    </a:lnTo>
                    <a:lnTo>
                      <a:pt x="879" y="342"/>
                    </a:lnTo>
                    <a:lnTo>
                      <a:pt x="879" y="360"/>
                    </a:lnTo>
                    <a:lnTo>
                      <a:pt x="879" y="342"/>
                    </a:lnTo>
                    <a:lnTo>
                      <a:pt x="879" y="380"/>
                    </a:lnTo>
                    <a:lnTo>
                      <a:pt x="879" y="380"/>
                    </a:lnTo>
                    <a:lnTo>
                      <a:pt x="879" y="380"/>
                    </a:lnTo>
                    <a:lnTo>
                      <a:pt x="879" y="380"/>
                    </a:lnTo>
                    <a:lnTo>
                      <a:pt x="880" y="360"/>
                    </a:lnTo>
                    <a:lnTo>
                      <a:pt x="880" y="399"/>
                    </a:lnTo>
                    <a:lnTo>
                      <a:pt x="880" y="360"/>
                    </a:lnTo>
                    <a:lnTo>
                      <a:pt x="880" y="399"/>
                    </a:lnTo>
                    <a:lnTo>
                      <a:pt x="880" y="323"/>
                    </a:lnTo>
                    <a:lnTo>
                      <a:pt x="880" y="380"/>
                    </a:lnTo>
                    <a:lnTo>
                      <a:pt x="880" y="360"/>
                    </a:lnTo>
                    <a:lnTo>
                      <a:pt x="880" y="380"/>
                    </a:lnTo>
                    <a:lnTo>
                      <a:pt x="881" y="342"/>
                    </a:lnTo>
                    <a:lnTo>
                      <a:pt x="881" y="360"/>
                    </a:lnTo>
                    <a:lnTo>
                      <a:pt x="881" y="360"/>
                    </a:lnTo>
                    <a:lnTo>
                      <a:pt x="881" y="360"/>
                    </a:lnTo>
                    <a:lnTo>
                      <a:pt x="881" y="437"/>
                    </a:lnTo>
                    <a:lnTo>
                      <a:pt x="881" y="342"/>
                    </a:lnTo>
                    <a:lnTo>
                      <a:pt x="881" y="399"/>
                    </a:lnTo>
                    <a:lnTo>
                      <a:pt x="882" y="360"/>
                    </a:lnTo>
                    <a:lnTo>
                      <a:pt x="882" y="380"/>
                    </a:lnTo>
                    <a:lnTo>
                      <a:pt x="882" y="342"/>
                    </a:lnTo>
                    <a:lnTo>
                      <a:pt x="882" y="399"/>
                    </a:lnTo>
                    <a:lnTo>
                      <a:pt x="882" y="399"/>
                    </a:lnTo>
                    <a:lnTo>
                      <a:pt x="882" y="380"/>
                    </a:lnTo>
                    <a:lnTo>
                      <a:pt x="882" y="418"/>
                    </a:lnTo>
                    <a:lnTo>
                      <a:pt x="882" y="360"/>
                    </a:lnTo>
                    <a:lnTo>
                      <a:pt x="882" y="418"/>
                    </a:lnTo>
                    <a:lnTo>
                      <a:pt x="882" y="360"/>
                    </a:lnTo>
                    <a:lnTo>
                      <a:pt x="882" y="418"/>
                    </a:lnTo>
                    <a:lnTo>
                      <a:pt x="883" y="342"/>
                    </a:lnTo>
                    <a:lnTo>
                      <a:pt x="883" y="418"/>
                    </a:lnTo>
                    <a:lnTo>
                      <a:pt x="883" y="342"/>
                    </a:lnTo>
                    <a:lnTo>
                      <a:pt x="883" y="399"/>
                    </a:lnTo>
                    <a:lnTo>
                      <a:pt x="883" y="342"/>
                    </a:lnTo>
                    <a:lnTo>
                      <a:pt x="883" y="380"/>
                    </a:lnTo>
                    <a:lnTo>
                      <a:pt x="883" y="360"/>
                    </a:lnTo>
                    <a:lnTo>
                      <a:pt x="884" y="399"/>
                    </a:lnTo>
                    <a:lnTo>
                      <a:pt x="884" y="380"/>
                    </a:lnTo>
                    <a:lnTo>
                      <a:pt x="884" y="380"/>
                    </a:lnTo>
                    <a:lnTo>
                      <a:pt x="884" y="380"/>
                    </a:lnTo>
                    <a:lnTo>
                      <a:pt x="884" y="360"/>
                    </a:lnTo>
                    <a:lnTo>
                      <a:pt x="884" y="418"/>
                    </a:lnTo>
                    <a:lnTo>
                      <a:pt x="884" y="342"/>
                    </a:lnTo>
                    <a:lnTo>
                      <a:pt x="885" y="399"/>
                    </a:lnTo>
                    <a:lnTo>
                      <a:pt x="885" y="323"/>
                    </a:lnTo>
                    <a:lnTo>
                      <a:pt x="885" y="380"/>
                    </a:lnTo>
                    <a:lnTo>
                      <a:pt x="885" y="380"/>
                    </a:lnTo>
                    <a:lnTo>
                      <a:pt x="885" y="360"/>
                    </a:lnTo>
                    <a:lnTo>
                      <a:pt x="885" y="399"/>
                    </a:lnTo>
                    <a:lnTo>
                      <a:pt x="885" y="323"/>
                    </a:lnTo>
                    <a:lnTo>
                      <a:pt x="886" y="418"/>
                    </a:lnTo>
                    <a:lnTo>
                      <a:pt x="886" y="342"/>
                    </a:lnTo>
                    <a:lnTo>
                      <a:pt x="886" y="399"/>
                    </a:lnTo>
                    <a:lnTo>
                      <a:pt x="886" y="342"/>
                    </a:lnTo>
                    <a:lnTo>
                      <a:pt x="886" y="399"/>
                    </a:lnTo>
                    <a:lnTo>
                      <a:pt x="886" y="399"/>
                    </a:lnTo>
                    <a:lnTo>
                      <a:pt x="886" y="380"/>
                    </a:lnTo>
                    <a:lnTo>
                      <a:pt x="886" y="399"/>
                    </a:lnTo>
                    <a:lnTo>
                      <a:pt x="886" y="323"/>
                    </a:lnTo>
                    <a:lnTo>
                      <a:pt x="886" y="437"/>
                    </a:lnTo>
                    <a:lnTo>
                      <a:pt x="886" y="342"/>
                    </a:lnTo>
                    <a:lnTo>
                      <a:pt x="887" y="399"/>
                    </a:lnTo>
                    <a:lnTo>
                      <a:pt x="887" y="380"/>
                    </a:lnTo>
                    <a:lnTo>
                      <a:pt x="887" y="399"/>
                    </a:lnTo>
                    <a:lnTo>
                      <a:pt x="887" y="399"/>
                    </a:lnTo>
                    <a:lnTo>
                      <a:pt x="887" y="380"/>
                    </a:lnTo>
                    <a:lnTo>
                      <a:pt x="887" y="437"/>
                    </a:lnTo>
                    <a:lnTo>
                      <a:pt x="887" y="360"/>
                    </a:lnTo>
                    <a:lnTo>
                      <a:pt x="888" y="399"/>
                    </a:lnTo>
                    <a:lnTo>
                      <a:pt x="888" y="323"/>
                    </a:lnTo>
                    <a:lnTo>
                      <a:pt x="888" y="380"/>
                    </a:lnTo>
                    <a:lnTo>
                      <a:pt x="888" y="342"/>
                    </a:lnTo>
                    <a:lnTo>
                      <a:pt x="888" y="342"/>
                    </a:lnTo>
                    <a:lnTo>
                      <a:pt x="888" y="380"/>
                    </a:lnTo>
                    <a:lnTo>
                      <a:pt x="888" y="399"/>
                    </a:lnTo>
                    <a:lnTo>
                      <a:pt x="889" y="342"/>
                    </a:lnTo>
                    <a:lnTo>
                      <a:pt x="889" y="399"/>
                    </a:lnTo>
                    <a:lnTo>
                      <a:pt x="889" y="360"/>
                    </a:lnTo>
                    <a:lnTo>
                      <a:pt x="889" y="380"/>
                    </a:lnTo>
                    <a:lnTo>
                      <a:pt x="889" y="380"/>
                    </a:lnTo>
                    <a:lnTo>
                      <a:pt x="889" y="360"/>
                    </a:lnTo>
                    <a:lnTo>
                      <a:pt x="889" y="418"/>
                    </a:lnTo>
                    <a:lnTo>
                      <a:pt x="889" y="323"/>
                    </a:lnTo>
                    <a:lnTo>
                      <a:pt x="890" y="418"/>
                    </a:lnTo>
                    <a:lnTo>
                      <a:pt x="890" y="304"/>
                    </a:lnTo>
                    <a:lnTo>
                      <a:pt x="890" y="399"/>
                    </a:lnTo>
                    <a:lnTo>
                      <a:pt x="890" y="304"/>
                    </a:lnTo>
                    <a:lnTo>
                      <a:pt x="890" y="380"/>
                    </a:lnTo>
                    <a:lnTo>
                      <a:pt x="890" y="323"/>
                    </a:lnTo>
                    <a:lnTo>
                      <a:pt x="890" y="399"/>
                    </a:lnTo>
                    <a:lnTo>
                      <a:pt x="890" y="399"/>
                    </a:lnTo>
                    <a:lnTo>
                      <a:pt x="890" y="380"/>
                    </a:lnTo>
                    <a:lnTo>
                      <a:pt x="890" y="380"/>
                    </a:lnTo>
                    <a:lnTo>
                      <a:pt x="891" y="342"/>
                    </a:lnTo>
                    <a:lnTo>
                      <a:pt x="891" y="399"/>
                    </a:lnTo>
                    <a:lnTo>
                      <a:pt x="891" y="360"/>
                    </a:lnTo>
                    <a:lnTo>
                      <a:pt x="891" y="418"/>
                    </a:lnTo>
                    <a:lnTo>
                      <a:pt x="891" y="360"/>
                    </a:lnTo>
                    <a:lnTo>
                      <a:pt x="891" y="418"/>
                    </a:lnTo>
                    <a:lnTo>
                      <a:pt x="891" y="342"/>
                    </a:lnTo>
                    <a:lnTo>
                      <a:pt x="891" y="399"/>
                    </a:lnTo>
                    <a:lnTo>
                      <a:pt x="892" y="342"/>
                    </a:lnTo>
                    <a:lnTo>
                      <a:pt x="892" y="399"/>
                    </a:lnTo>
                    <a:lnTo>
                      <a:pt x="892" y="380"/>
                    </a:lnTo>
                    <a:lnTo>
                      <a:pt x="892" y="455"/>
                    </a:lnTo>
                    <a:lnTo>
                      <a:pt x="892" y="418"/>
                    </a:lnTo>
                    <a:lnTo>
                      <a:pt x="892" y="399"/>
                    </a:lnTo>
                    <a:lnTo>
                      <a:pt x="892" y="399"/>
                    </a:lnTo>
                    <a:lnTo>
                      <a:pt x="893" y="418"/>
                    </a:lnTo>
                    <a:lnTo>
                      <a:pt x="893" y="399"/>
                    </a:lnTo>
                    <a:lnTo>
                      <a:pt x="893" y="360"/>
                    </a:lnTo>
                    <a:lnTo>
                      <a:pt x="893" y="418"/>
                    </a:lnTo>
                    <a:lnTo>
                      <a:pt x="893" y="380"/>
                    </a:lnTo>
                    <a:lnTo>
                      <a:pt x="893" y="418"/>
                    </a:lnTo>
                    <a:lnTo>
                      <a:pt x="893" y="360"/>
                    </a:lnTo>
                    <a:lnTo>
                      <a:pt x="894" y="437"/>
                    </a:lnTo>
                    <a:lnTo>
                      <a:pt x="894" y="380"/>
                    </a:lnTo>
                    <a:lnTo>
                      <a:pt x="894" y="399"/>
                    </a:lnTo>
                    <a:lnTo>
                      <a:pt x="894" y="418"/>
                    </a:lnTo>
                    <a:lnTo>
                      <a:pt x="894" y="399"/>
                    </a:lnTo>
                    <a:lnTo>
                      <a:pt x="894" y="399"/>
                    </a:lnTo>
                    <a:lnTo>
                      <a:pt x="894" y="360"/>
                    </a:lnTo>
                    <a:lnTo>
                      <a:pt x="894" y="418"/>
                    </a:lnTo>
                    <a:lnTo>
                      <a:pt x="894" y="380"/>
                    </a:lnTo>
                    <a:lnTo>
                      <a:pt x="894" y="399"/>
                    </a:lnTo>
                    <a:lnTo>
                      <a:pt x="894" y="399"/>
                    </a:lnTo>
                    <a:lnTo>
                      <a:pt x="895" y="437"/>
                    </a:lnTo>
                    <a:lnTo>
                      <a:pt x="895" y="399"/>
                    </a:lnTo>
                    <a:lnTo>
                      <a:pt x="895" y="418"/>
                    </a:lnTo>
                    <a:lnTo>
                      <a:pt x="895" y="437"/>
                    </a:lnTo>
                    <a:lnTo>
                      <a:pt x="895" y="380"/>
                    </a:lnTo>
                    <a:lnTo>
                      <a:pt x="895" y="418"/>
                    </a:lnTo>
                    <a:lnTo>
                      <a:pt x="895" y="360"/>
                    </a:lnTo>
                    <a:lnTo>
                      <a:pt x="896" y="418"/>
                    </a:lnTo>
                    <a:lnTo>
                      <a:pt x="896" y="399"/>
                    </a:lnTo>
                    <a:lnTo>
                      <a:pt x="896" y="418"/>
                    </a:lnTo>
                    <a:lnTo>
                      <a:pt x="896" y="380"/>
                    </a:lnTo>
                    <a:lnTo>
                      <a:pt x="896" y="437"/>
                    </a:lnTo>
                    <a:lnTo>
                      <a:pt x="896" y="399"/>
                    </a:lnTo>
                    <a:lnTo>
                      <a:pt x="896" y="399"/>
                    </a:lnTo>
                    <a:lnTo>
                      <a:pt x="897" y="418"/>
                    </a:lnTo>
                    <a:lnTo>
                      <a:pt x="897" y="399"/>
                    </a:lnTo>
                    <a:lnTo>
                      <a:pt x="897" y="418"/>
                    </a:lnTo>
                    <a:lnTo>
                      <a:pt x="897" y="399"/>
                    </a:lnTo>
                    <a:lnTo>
                      <a:pt x="897" y="418"/>
                    </a:lnTo>
                    <a:lnTo>
                      <a:pt x="897" y="380"/>
                    </a:lnTo>
                    <a:lnTo>
                      <a:pt x="897" y="418"/>
                    </a:lnTo>
                    <a:lnTo>
                      <a:pt x="898" y="399"/>
                    </a:lnTo>
                    <a:lnTo>
                      <a:pt x="898" y="437"/>
                    </a:lnTo>
                    <a:lnTo>
                      <a:pt x="898" y="360"/>
                    </a:lnTo>
                    <a:lnTo>
                      <a:pt x="898" y="418"/>
                    </a:lnTo>
                    <a:lnTo>
                      <a:pt x="898" y="360"/>
                    </a:lnTo>
                    <a:lnTo>
                      <a:pt x="898" y="418"/>
                    </a:lnTo>
                    <a:lnTo>
                      <a:pt x="898" y="399"/>
                    </a:lnTo>
                    <a:lnTo>
                      <a:pt x="898" y="360"/>
                    </a:lnTo>
                    <a:lnTo>
                      <a:pt x="898" y="437"/>
                    </a:lnTo>
                    <a:lnTo>
                      <a:pt x="898" y="360"/>
                    </a:lnTo>
                    <a:lnTo>
                      <a:pt x="898" y="418"/>
                    </a:lnTo>
                    <a:lnTo>
                      <a:pt x="899" y="342"/>
                    </a:lnTo>
                    <a:lnTo>
                      <a:pt x="899" y="380"/>
                    </a:lnTo>
                    <a:lnTo>
                      <a:pt x="899" y="360"/>
                    </a:lnTo>
                    <a:lnTo>
                      <a:pt x="899" y="418"/>
                    </a:lnTo>
                    <a:lnTo>
                      <a:pt x="899" y="399"/>
                    </a:lnTo>
                    <a:lnTo>
                      <a:pt x="899" y="360"/>
                    </a:lnTo>
                    <a:lnTo>
                      <a:pt x="899" y="399"/>
                    </a:lnTo>
                    <a:lnTo>
                      <a:pt x="900" y="360"/>
                    </a:lnTo>
                    <a:lnTo>
                      <a:pt x="900" y="437"/>
                    </a:lnTo>
                    <a:lnTo>
                      <a:pt x="900" y="360"/>
                    </a:lnTo>
                    <a:lnTo>
                      <a:pt x="900" y="418"/>
                    </a:lnTo>
                    <a:lnTo>
                      <a:pt x="900" y="380"/>
                    </a:lnTo>
                    <a:lnTo>
                      <a:pt x="900" y="418"/>
                    </a:lnTo>
                    <a:lnTo>
                      <a:pt x="900" y="399"/>
                    </a:lnTo>
                    <a:lnTo>
                      <a:pt x="900" y="399"/>
                    </a:lnTo>
                    <a:lnTo>
                      <a:pt x="901" y="437"/>
                    </a:lnTo>
                    <a:lnTo>
                      <a:pt x="901" y="342"/>
                    </a:lnTo>
                    <a:lnTo>
                      <a:pt x="901" y="418"/>
                    </a:lnTo>
                    <a:lnTo>
                      <a:pt x="901" y="360"/>
                    </a:lnTo>
                    <a:lnTo>
                      <a:pt x="901" y="418"/>
                    </a:lnTo>
                    <a:lnTo>
                      <a:pt x="901" y="380"/>
                    </a:lnTo>
                    <a:lnTo>
                      <a:pt x="901" y="437"/>
                    </a:lnTo>
                    <a:lnTo>
                      <a:pt x="902" y="418"/>
                    </a:lnTo>
                    <a:lnTo>
                      <a:pt x="902" y="380"/>
                    </a:lnTo>
                    <a:lnTo>
                      <a:pt x="902" y="399"/>
                    </a:lnTo>
                    <a:lnTo>
                      <a:pt x="902" y="380"/>
                    </a:lnTo>
                    <a:lnTo>
                      <a:pt x="902" y="418"/>
                    </a:lnTo>
                    <a:lnTo>
                      <a:pt x="902" y="360"/>
                    </a:lnTo>
                    <a:lnTo>
                      <a:pt x="902" y="418"/>
                    </a:lnTo>
                    <a:lnTo>
                      <a:pt x="902" y="360"/>
                    </a:lnTo>
                    <a:lnTo>
                      <a:pt x="902" y="437"/>
                    </a:lnTo>
                    <a:lnTo>
                      <a:pt x="902" y="380"/>
                    </a:lnTo>
                    <a:lnTo>
                      <a:pt x="902" y="418"/>
                    </a:lnTo>
                    <a:lnTo>
                      <a:pt x="903" y="360"/>
                    </a:lnTo>
                    <a:lnTo>
                      <a:pt x="903" y="399"/>
                    </a:lnTo>
                    <a:lnTo>
                      <a:pt x="903" y="418"/>
                    </a:lnTo>
                    <a:lnTo>
                      <a:pt x="903" y="360"/>
                    </a:lnTo>
                    <a:lnTo>
                      <a:pt x="903" y="418"/>
                    </a:lnTo>
                    <a:lnTo>
                      <a:pt x="903" y="380"/>
                    </a:lnTo>
                    <a:lnTo>
                      <a:pt x="903" y="437"/>
                    </a:lnTo>
                    <a:lnTo>
                      <a:pt x="904" y="380"/>
                    </a:lnTo>
                    <a:lnTo>
                      <a:pt x="904" y="437"/>
                    </a:lnTo>
                    <a:lnTo>
                      <a:pt x="904" y="360"/>
                    </a:lnTo>
                    <a:lnTo>
                      <a:pt x="904" y="437"/>
                    </a:lnTo>
                    <a:lnTo>
                      <a:pt x="904" y="399"/>
                    </a:lnTo>
                    <a:lnTo>
                      <a:pt x="904" y="418"/>
                    </a:lnTo>
                    <a:lnTo>
                      <a:pt x="904" y="418"/>
                    </a:lnTo>
                    <a:lnTo>
                      <a:pt x="905" y="360"/>
                    </a:lnTo>
                    <a:lnTo>
                      <a:pt x="905" y="399"/>
                    </a:lnTo>
                    <a:lnTo>
                      <a:pt x="905" y="380"/>
                    </a:lnTo>
                    <a:lnTo>
                      <a:pt x="905" y="418"/>
                    </a:lnTo>
                    <a:lnTo>
                      <a:pt x="905" y="418"/>
                    </a:lnTo>
                    <a:lnTo>
                      <a:pt x="905" y="418"/>
                    </a:lnTo>
                    <a:lnTo>
                      <a:pt x="905" y="399"/>
                    </a:lnTo>
                    <a:lnTo>
                      <a:pt x="906" y="418"/>
                    </a:lnTo>
                    <a:lnTo>
                      <a:pt x="906" y="342"/>
                    </a:lnTo>
                    <a:lnTo>
                      <a:pt x="906" y="418"/>
                    </a:lnTo>
                    <a:lnTo>
                      <a:pt x="906" y="399"/>
                    </a:lnTo>
                    <a:lnTo>
                      <a:pt x="906" y="380"/>
                    </a:lnTo>
                    <a:lnTo>
                      <a:pt x="906" y="418"/>
                    </a:lnTo>
                    <a:lnTo>
                      <a:pt x="906" y="360"/>
                    </a:lnTo>
                    <a:lnTo>
                      <a:pt x="906" y="437"/>
                    </a:lnTo>
                    <a:lnTo>
                      <a:pt x="906" y="360"/>
                    </a:lnTo>
                    <a:lnTo>
                      <a:pt x="906" y="437"/>
                    </a:lnTo>
                    <a:lnTo>
                      <a:pt x="906" y="380"/>
                    </a:lnTo>
                    <a:lnTo>
                      <a:pt x="907" y="418"/>
                    </a:lnTo>
                    <a:lnTo>
                      <a:pt x="907" y="360"/>
                    </a:lnTo>
                    <a:lnTo>
                      <a:pt x="907" y="437"/>
                    </a:lnTo>
                    <a:lnTo>
                      <a:pt x="907" y="342"/>
                    </a:lnTo>
                    <a:lnTo>
                      <a:pt x="907" y="437"/>
                    </a:lnTo>
                    <a:lnTo>
                      <a:pt x="907" y="418"/>
                    </a:lnTo>
                    <a:lnTo>
                      <a:pt x="907" y="437"/>
                    </a:lnTo>
                    <a:lnTo>
                      <a:pt x="908" y="418"/>
                    </a:lnTo>
                    <a:lnTo>
                      <a:pt x="908" y="455"/>
                    </a:lnTo>
                    <a:lnTo>
                      <a:pt x="908" y="418"/>
                    </a:lnTo>
                    <a:lnTo>
                      <a:pt x="908" y="399"/>
                    </a:lnTo>
                    <a:lnTo>
                      <a:pt x="908" y="437"/>
                    </a:lnTo>
                    <a:lnTo>
                      <a:pt x="908" y="399"/>
                    </a:lnTo>
                    <a:lnTo>
                      <a:pt x="908" y="437"/>
                    </a:lnTo>
                    <a:lnTo>
                      <a:pt x="909" y="360"/>
                    </a:lnTo>
                    <a:lnTo>
                      <a:pt x="909" y="418"/>
                    </a:lnTo>
                    <a:lnTo>
                      <a:pt x="909" y="380"/>
                    </a:lnTo>
                    <a:lnTo>
                      <a:pt x="909" y="418"/>
                    </a:lnTo>
                    <a:lnTo>
                      <a:pt x="909" y="399"/>
                    </a:lnTo>
                    <a:lnTo>
                      <a:pt x="909" y="437"/>
                    </a:lnTo>
                    <a:lnTo>
                      <a:pt x="909" y="418"/>
                    </a:lnTo>
                    <a:lnTo>
                      <a:pt x="909" y="399"/>
                    </a:lnTo>
                    <a:lnTo>
                      <a:pt x="910" y="418"/>
                    </a:lnTo>
                    <a:lnTo>
                      <a:pt x="910" y="380"/>
                    </a:lnTo>
                    <a:lnTo>
                      <a:pt x="910" y="399"/>
                    </a:lnTo>
                    <a:lnTo>
                      <a:pt x="910" y="380"/>
                    </a:lnTo>
                    <a:lnTo>
                      <a:pt x="910" y="380"/>
                    </a:lnTo>
                    <a:lnTo>
                      <a:pt x="910" y="342"/>
                    </a:lnTo>
                    <a:lnTo>
                      <a:pt x="910" y="399"/>
                    </a:lnTo>
                    <a:lnTo>
                      <a:pt x="910" y="380"/>
                    </a:lnTo>
                    <a:lnTo>
                      <a:pt x="910" y="380"/>
                    </a:lnTo>
                    <a:lnTo>
                      <a:pt x="910" y="380"/>
                    </a:lnTo>
                    <a:lnTo>
                      <a:pt x="911" y="360"/>
                    </a:lnTo>
                    <a:lnTo>
                      <a:pt x="911" y="399"/>
                    </a:lnTo>
                    <a:lnTo>
                      <a:pt x="911" y="342"/>
                    </a:lnTo>
                    <a:lnTo>
                      <a:pt x="911" y="437"/>
                    </a:lnTo>
                    <a:lnTo>
                      <a:pt x="911" y="342"/>
                    </a:lnTo>
                    <a:lnTo>
                      <a:pt x="911" y="399"/>
                    </a:lnTo>
                    <a:lnTo>
                      <a:pt x="911" y="380"/>
                    </a:lnTo>
                    <a:lnTo>
                      <a:pt x="911" y="399"/>
                    </a:lnTo>
                    <a:lnTo>
                      <a:pt x="912" y="342"/>
                    </a:lnTo>
                    <a:lnTo>
                      <a:pt x="912" y="399"/>
                    </a:lnTo>
                    <a:lnTo>
                      <a:pt x="912" y="360"/>
                    </a:lnTo>
                    <a:lnTo>
                      <a:pt x="912" y="437"/>
                    </a:lnTo>
                    <a:lnTo>
                      <a:pt x="912" y="360"/>
                    </a:lnTo>
                    <a:lnTo>
                      <a:pt x="912" y="399"/>
                    </a:lnTo>
                    <a:lnTo>
                      <a:pt x="912" y="380"/>
                    </a:lnTo>
                    <a:lnTo>
                      <a:pt x="913" y="399"/>
                    </a:lnTo>
                    <a:lnTo>
                      <a:pt x="913" y="399"/>
                    </a:lnTo>
                    <a:lnTo>
                      <a:pt x="913" y="342"/>
                    </a:lnTo>
                    <a:lnTo>
                      <a:pt x="913" y="437"/>
                    </a:lnTo>
                    <a:lnTo>
                      <a:pt x="913" y="360"/>
                    </a:lnTo>
                    <a:lnTo>
                      <a:pt x="913" y="437"/>
                    </a:lnTo>
                    <a:lnTo>
                      <a:pt x="913" y="360"/>
                    </a:lnTo>
                    <a:lnTo>
                      <a:pt x="914" y="418"/>
                    </a:lnTo>
                    <a:lnTo>
                      <a:pt x="914" y="380"/>
                    </a:lnTo>
                    <a:lnTo>
                      <a:pt x="914" y="418"/>
                    </a:lnTo>
                    <a:lnTo>
                      <a:pt x="914" y="418"/>
                    </a:lnTo>
                    <a:lnTo>
                      <a:pt x="914" y="399"/>
                    </a:lnTo>
                    <a:lnTo>
                      <a:pt x="914" y="437"/>
                    </a:lnTo>
                    <a:lnTo>
                      <a:pt x="914" y="380"/>
                    </a:lnTo>
                    <a:lnTo>
                      <a:pt x="914" y="418"/>
                    </a:lnTo>
                    <a:lnTo>
                      <a:pt x="914" y="399"/>
                    </a:lnTo>
                    <a:lnTo>
                      <a:pt x="914" y="437"/>
                    </a:lnTo>
                    <a:lnTo>
                      <a:pt x="914" y="418"/>
                    </a:lnTo>
                    <a:lnTo>
                      <a:pt x="915" y="455"/>
                    </a:lnTo>
                    <a:lnTo>
                      <a:pt x="915" y="399"/>
                    </a:lnTo>
                    <a:lnTo>
                      <a:pt x="915" y="418"/>
                    </a:lnTo>
                    <a:lnTo>
                      <a:pt x="915" y="380"/>
                    </a:lnTo>
                    <a:lnTo>
                      <a:pt x="915" y="418"/>
                    </a:lnTo>
                    <a:lnTo>
                      <a:pt x="915" y="380"/>
                    </a:lnTo>
                    <a:lnTo>
                      <a:pt x="915" y="399"/>
                    </a:lnTo>
                    <a:lnTo>
                      <a:pt x="916" y="418"/>
                    </a:lnTo>
                    <a:lnTo>
                      <a:pt x="916" y="399"/>
                    </a:lnTo>
                    <a:lnTo>
                      <a:pt x="916" y="437"/>
                    </a:lnTo>
                    <a:lnTo>
                      <a:pt x="916" y="380"/>
                    </a:lnTo>
                    <a:lnTo>
                      <a:pt x="916" y="455"/>
                    </a:lnTo>
                    <a:lnTo>
                      <a:pt x="916" y="380"/>
                    </a:lnTo>
                    <a:lnTo>
                      <a:pt x="916" y="437"/>
                    </a:lnTo>
                    <a:lnTo>
                      <a:pt x="917" y="399"/>
                    </a:lnTo>
                    <a:lnTo>
                      <a:pt x="917" y="437"/>
                    </a:lnTo>
                    <a:lnTo>
                      <a:pt x="917" y="418"/>
                    </a:lnTo>
                    <a:lnTo>
                      <a:pt x="917" y="399"/>
                    </a:lnTo>
                    <a:lnTo>
                      <a:pt x="917" y="437"/>
                    </a:lnTo>
                    <a:lnTo>
                      <a:pt x="917" y="380"/>
                    </a:lnTo>
                    <a:lnTo>
                      <a:pt x="917" y="437"/>
                    </a:lnTo>
                    <a:lnTo>
                      <a:pt x="918" y="437"/>
                    </a:lnTo>
                    <a:lnTo>
                      <a:pt x="918" y="437"/>
                    </a:lnTo>
                    <a:lnTo>
                      <a:pt x="918" y="399"/>
                    </a:lnTo>
                    <a:lnTo>
                      <a:pt x="918" y="418"/>
                    </a:lnTo>
                    <a:lnTo>
                      <a:pt x="918" y="380"/>
                    </a:lnTo>
                    <a:lnTo>
                      <a:pt x="918" y="437"/>
                    </a:lnTo>
                    <a:lnTo>
                      <a:pt x="918" y="380"/>
                    </a:lnTo>
                    <a:lnTo>
                      <a:pt x="918" y="380"/>
                    </a:lnTo>
                    <a:lnTo>
                      <a:pt x="918" y="399"/>
                    </a:lnTo>
                    <a:lnTo>
                      <a:pt x="918" y="399"/>
                    </a:lnTo>
                    <a:lnTo>
                      <a:pt x="918" y="437"/>
                    </a:lnTo>
                    <a:lnTo>
                      <a:pt x="919" y="342"/>
                    </a:lnTo>
                    <a:lnTo>
                      <a:pt x="919" y="437"/>
                    </a:lnTo>
                    <a:lnTo>
                      <a:pt x="919" y="380"/>
                    </a:lnTo>
                    <a:lnTo>
                      <a:pt x="919" y="437"/>
                    </a:lnTo>
                    <a:lnTo>
                      <a:pt x="919" y="399"/>
                    </a:lnTo>
                    <a:lnTo>
                      <a:pt x="919" y="399"/>
                    </a:lnTo>
                    <a:lnTo>
                      <a:pt x="919" y="360"/>
                    </a:lnTo>
                    <a:lnTo>
                      <a:pt x="920" y="380"/>
                    </a:lnTo>
                    <a:lnTo>
                      <a:pt x="920" y="418"/>
                    </a:lnTo>
                    <a:lnTo>
                      <a:pt x="920" y="380"/>
                    </a:lnTo>
                    <a:lnTo>
                      <a:pt x="920" y="399"/>
                    </a:lnTo>
                    <a:lnTo>
                      <a:pt x="920" y="360"/>
                    </a:lnTo>
                    <a:lnTo>
                      <a:pt x="920" y="399"/>
                    </a:lnTo>
                    <a:lnTo>
                      <a:pt x="920" y="360"/>
                    </a:lnTo>
                    <a:lnTo>
                      <a:pt x="920" y="418"/>
                    </a:lnTo>
                    <a:lnTo>
                      <a:pt x="921" y="380"/>
                    </a:lnTo>
                    <a:lnTo>
                      <a:pt x="921" y="418"/>
                    </a:lnTo>
                    <a:lnTo>
                      <a:pt x="921" y="399"/>
                    </a:lnTo>
                    <a:lnTo>
                      <a:pt x="921" y="380"/>
                    </a:lnTo>
                    <a:lnTo>
                      <a:pt x="921" y="399"/>
                    </a:lnTo>
                    <a:lnTo>
                      <a:pt x="921" y="418"/>
                    </a:lnTo>
                    <a:lnTo>
                      <a:pt x="921" y="380"/>
                    </a:lnTo>
                    <a:lnTo>
                      <a:pt x="922" y="418"/>
                    </a:lnTo>
                    <a:lnTo>
                      <a:pt x="922" y="437"/>
                    </a:lnTo>
                    <a:lnTo>
                      <a:pt x="922" y="380"/>
                    </a:lnTo>
                    <a:lnTo>
                      <a:pt x="922" y="380"/>
                    </a:lnTo>
                    <a:lnTo>
                      <a:pt x="922" y="342"/>
                    </a:lnTo>
                    <a:lnTo>
                      <a:pt x="922" y="380"/>
                    </a:lnTo>
                    <a:lnTo>
                      <a:pt x="922" y="342"/>
                    </a:lnTo>
                    <a:lnTo>
                      <a:pt x="922" y="437"/>
                    </a:lnTo>
                    <a:lnTo>
                      <a:pt x="922" y="342"/>
                    </a:lnTo>
                    <a:lnTo>
                      <a:pt x="922" y="418"/>
                    </a:lnTo>
                    <a:lnTo>
                      <a:pt x="922" y="399"/>
                    </a:lnTo>
                    <a:lnTo>
                      <a:pt x="923" y="399"/>
                    </a:lnTo>
                    <a:lnTo>
                      <a:pt x="923" y="418"/>
                    </a:lnTo>
                    <a:lnTo>
                      <a:pt x="923" y="399"/>
                    </a:lnTo>
                    <a:lnTo>
                      <a:pt x="923" y="399"/>
                    </a:lnTo>
                    <a:lnTo>
                      <a:pt x="923" y="380"/>
                    </a:lnTo>
                    <a:lnTo>
                      <a:pt x="923" y="399"/>
                    </a:lnTo>
                    <a:lnTo>
                      <a:pt x="923" y="399"/>
                    </a:lnTo>
                    <a:lnTo>
                      <a:pt x="924" y="437"/>
                    </a:lnTo>
                    <a:lnTo>
                      <a:pt x="924" y="342"/>
                    </a:lnTo>
                    <a:lnTo>
                      <a:pt x="924" y="437"/>
                    </a:lnTo>
                    <a:lnTo>
                      <a:pt x="924" y="380"/>
                    </a:lnTo>
                    <a:lnTo>
                      <a:pt x="924" y="418"/>
                    </a:lnTo>
                    <a:lnTo>
                      <a:pt x="924" y="399"/>
                    </a:lnTo>
                    <a:lnTo>
                      <a:pt x="924" y="380"/>
                    </a:lnTo>
                    <a:lnTo>
                      <a:pt x="925" y="418"/>
                    </a:lnTo>
                    <a:lnTo>
                      <a:pt x="925" y="342"/>
                    </a:lnTo>
                    <a:lnTo>
                      <a:pt x="925" y="437"/>
                    </a:lnTo>
                    <a:lnTo>
                      <a:pt x="925" y="342"/>
                    </a:lnTo>
                    <a:lnTo>
                      <a:pt x="925" y="455"/>
                    </a:lnTo>
                    <a:lnTo>
                      <a:pt x="925" y="418"/>
                    </a:lnTo>
                    <a:lnTo>
                      <a:pt x="925" y="418"/>
                    </a:lnTo>
                    <a:lnTo>
                      <a:pt x="926" y="399"/>
                    </a:lnTo>
                    <a:lnTo>
                      <a:pt x="926" y="455"/>
                    </a:lnTo>
                    <a:lnTo>
                      <a:pt x="926" y="399"/>
                    </a:lnTo>
                    <a:lnTo>
                      <a:pt x="926" y="360"/>
                    </a:lnTo>
                    <a:lnTo>
                      <a:pt x="926" y="418"/>
                    </a:lnTo>
                    <a:lnTo>
                      <a:pt x="926" y="360"/>
                    </a:lnTo>
                    <a:lnTo>
                      <a:pt x="926" y="418"/>
                    </a:lnTo>
                    <a:lnTo>
                      <a:pt x="926" y="399"/>
                    </a:lnTo>
                    <a:lnTo>
                      <a:pt x="926" y="437"/>
                    </a:lnTo>
                    <a:lnTo>
                      <a:pt x="926" y="399"/>
                    </a:lnTo>
                    <a:lnTo>
                      <a:pt x="926" y="360"/>
                    </a:lnTo>
                    <a:lnTo>
                      <a:pt x="927" y="418"/>
                    </a:lnTo>
                    <a:lnTo>
                      <a:pt x="927" y="418"/>
                    </a:lnTo>
                    <a:lnTo>
                      <a:pt x="927" y="418"/>
                    </a:lnTo>
                    <a:lnTo>
                      <a:pt x="927" y="380"/>
                    </a:lnTo>
                    <a:lnTo>
                      <a:pt x="927" y="437"/>
                    </a:lnTo>
                    <a:lnTo>
                      <a:pt x="927" y="380"/>
                    </a:lnTo>
                    <a:lnTo>
                      <a:pt x="927" y="437"/>
                    </a:lnTo>
                    <a:lnTo>
                      <a:pt x="928" y="399"/>
                    </a:lnTo>
                    <a:lnTo>
                      <a:pt x="928" y="474"/>
                    </a:lnTo>
                    <a:lnTo>
                      <a:pt x="928" y="380"/>
                    </a:lnTo>
                    <a:lnTo>
                      <a:pt x="928" y="418"/>
                    </a:lnTo>
                    <a:lnTo>
                      <a:pt x="928" y="418"/>
                    </a:lnTo>
                    <a:lnTo>
                      <a:pt x="928" y="360"/>
                    </a:lnTo>
                    <a:lnTo>
                      <a:pt x="928" y="399"/>
                    </a:lnTo>
                    <a:lnTo>
                      <a:pt x="929" y="360"/>
                    </a:lnTo>
                    <a:lnTo>
                      <a:pt x="929" y="437"/>
                    </a:lnTo>
                    <a:lnTo>
                      <a:pt x="929" y="360"/>
                    </a:lnTo>
                    <a:lnTo>
                      <a:pt x="929" y="399"/>
                    </a:lnTo>
                    <a:lnTo>
                      <a:pt x="929" y="360"/>
                    </a:lnTo>
                    <a:lnTo>
                      <a:pt x="929" y="418"/>
                    </a:lnTo>
                    <a:lnTo>
                      <a:pt x="929" y="418"/>
                    </a:lnTo>
                    <a:lnTo>
                      <a:pt x="929" y="380"/>
                    </a:lnTo>
                    <a:lnTo>
                      <a:pt x="930" y="399"/>
                    </a:lnTo>
                    <a:lnTo>
                      <a:pt x="930" y="418"/>
                    </a:lnTo>
                    <a:lnTo>
                      <a:pt x="930" y="418"/>
                    </a:lnTo>
                    <a:lnTo>
                      <a:pt x="930" y="360"/>
                    </a:lnTo>
                    <a:lnTo>
                      <a:pt x="930" y="437"/>
                    </a:lnTo>
                    <a:lnTo>
                      <a:pt x="930" y="360"/>
                    </a:lnTo>
                    <a:lnTo>
                      <a:pt x="930" y="418"/>
                    </a:lnTo>
                    <a:lnTo>
                      <a:pt x="930" y="380"/>
                    </a:lnTo>
                    <a:lnTo>
                      <a:pt x="930" y="418"/>
                    </a:lnTo>
                    <a:lnTo>
                      <a:pt x="930" y="380"/>
                    </a:lnTo>
                    <a:lnTo>
                      <a:pt x="931" y="437"/>
                    </a:lnTo>
                    <a:lnTo>
                      <a:pt x="931" y="437"/>
                    </a:lnTo>
                    <a:lnTo>
                      <a:pt x="931" y="399"/>
                    </a:lnTo>
                    <a:lnTo>
                      <a:pt x="931" y="418"/>
                    </a:lnTo>
                    <a:lnTo>
                      <a:pt x="931" y="380"/>
                    </a:lnTo>
                    <a:lnTo>
                      <a:pt x="931" y="418"/>
                    </a:lnTo>
                    <a:lnTo>
                      <a:pt x="931" y="360"/>
                    </a:lnTo>
                    <a:lnTo>
                      <a:pt x="931" y="418"/>
                    </a:lnTo>
                    <a:lnTo>
                      <a:pt x="932" y="380"/>
                    </a:lnTo>
                    <a:lnTo>
                      <a:pt x="932" y="437"/>
                    </a:lnTo>
                    <a:lnTo>
                      <a:pt x="932" y="342"/>
                    </a:lnTo>
                    <a:lnTo>
                      <a:pt x="932" y="418"/>
                    </a:lnTo>
                    <a:lnTo>
                      <a:pt x="932" y="360"/>
                    </a:lnTo>
                    <a:lnTo>
                      <a:pt x="932" y="418"/>
                    </a:lnTo>
                    <a:lnTo>
                      <a:pt x="932" y="360"/>
                    </a:lnTo>
                    <a:lnTo>
                      <a:pt x="933" y="437"/>
                    </a:lnTo>
                    <a:lnTo>
                      <a:pt x="933" y="380"/>
                    </a:lnTo>
                    <a:lnTo>
                      <a:pt x="933" y="360"/>
                    </a:lnTo>
                    <a:lnTo>
                      <a:pt x="933" y="399"/>
                    </a:lnTo>
                    <a:lnTo>
                      <a:pt x="933" y="360"/>
                    </a:lnTo>
                    <a:lnTo>
                      <a:pt x="933" y="418"/>
                    </a:lnTo>
                    <a:lnTo>
                      <a:pt x="933" y="360"/>
                    </a:lnTo>
                    <a:lnTo>
                      <a:pt x="934" y="399"/>
                    </a:lnTo>
                    <a:lnTo>
                      <a:pt x="934" y="380"/>
                    </a:lnTo>
                    <a:lnTo>
                      <a:pt x="934" y="399"/>
                    </a:lnTo>
                    <a:lnTo>
                      <a:pt x="934" y="342"/>
                    </a:lnTo>
                    <a:lnTo>
                      <a:pt x="934" y="418"/>
                    </a:lnTo>
                    <a:lnTo>
                      <a:pt x="934" y="360"/>
                    </a:lnTo>
                    <a:lnTo>
                      <a:pt x="934" y="380"/>
                    </a:lnTo>
                    <a:lnTo>
                      <a:pt x="934" y="380"/>
                    </a:lnTo>
                    <a:lnTo>
                      <a:pt x="934" y="380"/>
                    </a:lnTo>
                    <a:lnTo>
                      <a:pt x="934" y="380"/>
                    </a:lnTo>
                    <a:lnTo>
                      <a:pt x="934" y="418"/>
                    </a:lnTo>
                    <a:lnTo>
                      <a:pt x="935" y="418"/>
                    </a:lnTo>
                    <a:lnTo>
                      <a:pt x="935" y="399"/>
                    </a:lnTo>
                    <a:lnTo>
                      <a:pt x="935" y="418"/>
                    </a:lnTo>
                    <a:lnTo>
                      <a:pt x="935" y="360"/>
                    </a:lnTo>
                    <a:lnTo>
                      <a:pt x="935" y="418"/>
                    </a:lnTo>
                    <a:lnTo>
                      <a:pt x="935" y="360"/>
                    </a:lnTo>
                    <a:lnTo>
                      <a:pt x="935" y="455"/>
                    </a:lnTo>
                    <a:lnTo>
                      <a:pt x="936" y="360"/>
                    </a:lnTo>
                    <a:lnTo>
                      <a:pt x="936" y="418"/>
                    </a:lnTo>
                    <a:lnTo>
                      <a:pt x="936" y="399"/>
                    </a:lnTo>
                    <a:lnTo>
                      <a:pt x="936" y="399"/>
                    </a:lnTo>
                    <a:lnTo>
                      <a:pt x="936" y="437"/>
                    </a:lnTo>
                    <a:lnTo>
                      <a:pt x="936" y="399"/>
                    </a:lnTo>
                    <a:lnTo>
                      <a:pt x="936" y="437"/>
                    </a:lnTo>
                    <a:lnTo>
                      <a:pt x="937" y="380"/>
                    </a:lnTo>
                    <a:lnTo>
                      <a:pt x="937" y="437"/>
                    </a:lnTo>
                    <a:lnTo>
                      <a:pt x="937" y="360"/>
                    </a:lnTo>
                    <a:lnTo>
                      <a:pt x="937" y="437"/>
                    </a:lnTo>
                    <a:lnTo>
                      <a:pt x="937" y="380"/>
                    </a:lnTo>
                    <a:lnTo>
                      <a:pt x="937" y="455"/>
                    </a:lnTo>
                    <a:lnTo>
                      <a:pt x="937" y="399"/>
                    </a:lnTo>
                    <a:lnTo>
                      <a:pt x="938" y="437"/>
                    </a:lnTo>
                    <a:lnTo>
                      <a:pt x="938" y="437"/>
                    </a:lnTo>
                    <a:lnTo>
                      <a:pt x="938" y="455"/>
                    </a:lnTo>
                    <a:lnTo>
                      <a:pt x="938" y="418"/>
                    </a:lnTo>
                    <a:lnTo>
                      <a:pt x="938" y="380"/>
                    </a:lnTo>
                    <a:lnTo>
                      <a:pt x="938" y="437"/>
                    </a:lnTo>
                    <a:lnTo>
                      <a:pt x="938" y="380"/>
                    </a:lnTo>
                    <a:lnTo>
                      <a:pt x="938" y="455"/>
                    </a:lnTo>
                    <a:lnTo>
                      <a:pt x="938" y="380"/>
                    </a:lnTo>
                    <a:lnTo>
                      <a:pt x="938" y="418"/>
                    </a:lnTo>
                    <a:lnTo>
                      <a:pt x="938" y="360"/>
                    </a:lnTo>
                    <a:lnTo>
                      <a:pt x="939" y="418"/>
                    </a:lnTo>
                    <a:lnTo>
                      <a:pt x="939" y="418"/>
                    </a:lnTo>
                    <a:lnTo>
                      <a:pt x="939" y="380"/>
                    </a:lnTo>
                    <a:lnTo>
                      <a:pt x="939" y="437"/>
                    </a:lnTo>
                    <a:lnTo>
                      <a:pt x="939" y="360"/>
                    </a:lnTo>
                    <a:lnTo>
                      <a:pt x="939" y="455"/>
                    </a:lnTo>
                    <a:lnTo>
                      <a:pt x="939" y="380"/>
                    </a:lnTo>
                    <a:lnTo>
                      <a:pt x="939" y="437"/>
                    </a:lnTo>
                    <a:lnTo>
                      <a:pt x="940" y="399"/>
                    </a:lnTo>
                    <a:lnTo>
                      <a:pt x="940" y="418"/>
                    </a:lnTo>
                    <a:lnTo>
                      <a:pt x="940" y="380"/>
                    </a:lnTo>
                    <a:lnTo>
                      <a:pt x="940" y="418"/>
                    </a:lnTo>
                    <a:lnTo>
                      <a:pt x="940" y="399"/>
                    </a:lnTo>
                    <a:lnTo>
                      <a:pt x="940" y="360"/>
                    </a:lnTo>
                    <a:lnTo>
                      <a:pt x="940" y="437"/>
                    </a:lnTo>
                    <a:lnTo>
                      <a:pt x="941" y="399"/>
                    </a:lnTo>
                    <a:lnTo>
                      <a:pt x="941" y="437"/>
                    </a:lnTo>
                    <a:lnTo>
                      <a:pt x="941" y="360"/>
                    </a:lnTo>
                    <a:lnTo>
                      <a:pt x="941" y="437"/>
                    </a:lnTo>
                    <a:lnTo>
                      <a:pt x="941" y="399"/>
                    </a:lnTo>
                    <a:lnTo>
                      <a:pt x="941" y="418"/>
                    </a:lnTo>
                    <a:lnTo>
                      <a:pt x="941" y="399"/>
                    </a:lnTo>
                    <a:lnTo>
                      <a:pt x="942" y="418"/>
                    </a:lnTo>
                    <a:lnTo>
                      <a:pt x="942" y="360"/>
                    </a:lnTo>
                    <a:lnTo>
                      <a:pt x="942" y="418"/>
                    </a:lnTo>
                    <a:lnTo>
                      <a:pt x="942" y="342"/>
                    </a:lnTo>
                    <a:lnTo>
                      <a:pt x="942" y="418"/>
                    </a:lnTo>
                    <a:lnTo>
                      <a:pt x="942" y="418"/>
                    </a:lnTo>
                    <a:lnTo>
                      <a:pt x="942" y="399"/>
                    </a:lnTo>
                    <a:lnTo>
                      <a:pt x="942" y="380"/>
                    </a:lnTo>
                    <a:lnTo>
                      <a:pt x="942" y="342"/>
                    </a:lnTo>
                    <a:lnTo>
                      <a:pt x="942" y="399"/>
                    </a:lnTo>
                    <a:lnTo>
                      <a:pt x="942" y="342"/>
                    </a:lnTo>
                    <a:lnTo>
                      <a:pt x="943" y="437"/>
                    </a:lnTo>
                    <a:lnTo>
                      <a:pt x="943" y="399"/>
                    </a:lnTo>
                    <a:lnTo>
                      <a:pt x="943" y="437"/>
                    </a:lnTo>
                    <a:lnTo>
                      <a:pt x="943" y="360"/>
                    </a:lnTo>
                    <a:lnTo>
                      <a:pt x="943" y="399"/>
                    </a:lnTo>
                    <a:lnTo>
                      <a:pt x="943" y="380"/>
                    </a:lnTo>
                    <a:lnTo>
                      <a:pt x="943" y="399"/>
                    </a:lnTo>
                    <a:lnTo>
                      <a:pt x="944" y="418"/>
                    </a:lnTo>
                    <a:lnTo>
                      <a:pt x="944" y="380"/>
                    </a:lnTo>
                    <a:lnTo>
                      <a:pt x="944" y="399"/>
                    </a:lnTo>
                    <a:lnTo>
                      <a:pt x="944" y="380"/>
                    </a:lnTo>
                    <a:lnTo>
                      <a:pt x="944" y="418"/>
                    </a:lnTo>
                    <a:lnTo>
                      <a:pt x="944" y="360"/>
                    </a:lnTo>
                    <a:lnTo>
                      <a:pt x="944" y="399"/>
                    </a:lnTo>
                    <a:lnTo>
                      <a:pt x="945" y="360"/>
                    </a:lnTo>
                    <a:lnTo>
                      <a:pt x="945" y="418"/>
                    </a:lnTo>
                    <a:lnTo>
                      <a:pt x="945" y="360"/>
                    </a:lnTo>
                    <a:lnTo>
                      <a:pt x="945" y="399"/>
                    </a:lnTo>
                    <a:lnTo>
                      <a:pt x="945" y="399"/>
                    </a:lnTo>
                    <a:lnTo>
                      <a:pt x="945" y="360"/>
                    </a:lnTo>
                    <a:lnTo>
                      <a:pt x="945" y="399"/>
                    </a:lnTo>
                    <a:lnTo>
                      <a:pt x="945" y="399"/>
                    </a:lnTo>
                    <a:lnTo>
                      <a:pt x="945" y="418"/>
                    </a:lnTo>
                    <a:lnTo>
                      <a:pt x="945" y="360"/>
                    </a:lnTo>
                    <a:lnTo>
                      <a:pt x="945" y="399"/>
                    </a:lnTo>
                    <a:lnTo>
                      <a:pt x="946" y="380"/>
                    </a:lnTo>
                    <a:lnTo>
                      <a:pt x="946" y="437"/>
                    </a:lnTo>
                    <a:lnTo>
                      <a:pt x="946" y="399"/>
                    </a:lnTo>
                    <a:lnTo>
                      <a:pt x="946" y="399"/>
                    </a:lnTo>
                    <a:lnTo>
                      <a:pt x="946" y="399"/>
                    </a:lnTo>
                    <a:lnTo>
                      <a:pt x="946" y="360"/>
                    </a:lnTo>
                    <a:lnTo>
                      <a:pt x="946" y="399"/>
                    </a:lnTo>
                    <a:lnTo>
                      <a:pt x="947" y="399"/>
                    </a:lnTo>
                    <a:lnTo>
                      <a:pt x="947" y="418"/>
                    </a:lnTo>
                    <a:lnTo>
                      <a:pt x="947" y="360"/>
                    </a:lnTo>
                    <a:lnTo>
                      <a:pt x="947" y="399"/>
                    </a:lnTo>
                    <a:lnTo>
                      <a:pt x="947" y="418"/>
                    </a:lnTo>
                    <a:lnTo>
                      <a:pt x="947" y="399"/>
                    </a:lnTo>
                    <a:lnTo>
                      <a:pt x="947" y="380"/>
                    </a:lnTo>
                    <a:lnTo>
                      <a:pt x="948" y="380"/>
                    </a:lnTo>
                    <a:lnTo>
                      <a:pt x="948" y="399"/>
                    </a:lnTo>
                    <a:lnTo>
                      <a:pt x="948" y="399"/>
                    </a:lnTo>
                    <a:lnTo>
                      <a:pt x="948" y="418"/>
                    </a:lnTo>
                    <a:lnTo>
                      <a:pt x="948" y="380"/>
                    </a:lnTo>
                    <a:lnTo>
                      <a:pt x="948" y="418"/>
                    </a:lnTo>
                    <a:lnTo>
                      <a:pt x="948" y="380"/>
                    </a:lnTo>
                    <a:lnTo>
                      <a:pt x="948" y="437"/>
                    </a:lnTo>
                    <a:lnTo>
                      <a:pt x="949" y="342"/>
                    </a:lnTo>
                    <a:lnTo>
                      <a:pt x="949" y="418"/>
                    </a:lnTo>
                    <a:lnTo>
                      <a:pt x="949" y="360"/>
                    </a:lnTo>
                    <a:lnTo>
                      <a:pt x="949" y="418"/>
                    </a:lnTo>
                    <a:lnTo>
                      <a:pt x="949" y="418"/>
                    </a:lnTo>
                    <a:lnTo>
                      <a:pt x="949" y="437"/>
                    </a:lnTo>
                    <a:lnTo>
                      <a:pt x="949" y="418"/>
                    </a:lnTo>
                    <a:lnTo>
                      <a:pt x="949" y="360"/>
                    </a:lnTo>
                    <a:lnTo>
                      <a:pt x="949" y="455"/>
                    </a:lnTo>
                    <a:lnTo>
                      <a:pt x="949" y="360"/>
                    </a:lnTo>
                    <a:lnTo>
                      <a:pt x="950" y="399"/>
                    </a:lnTo>
                    <a:lnTo>
                      <a:pt x="950" y="360"/>
                    </a:lnTo>
                    <a:lnTo>
                      <a:pt x="950" y="437"/>
                    </a:lnTo>
                    <a:lnTo>
                      <a:pt x="950" y="399"/>
                    </a:lnTo>
                    <a:lnTo>
                      <a:pt x="950" y="399"/>
                    </a:lnTo>
                    <a:lnTo>
                      <a:pt x="950" y="418"/>
                    </a:lnTo>
                    <a:lnTo>
                      <a:pt x="950" y="399"/>
                    </a:lnTo>
                    <a:lnTo>
                      <a:pt x="950" y="418"/>
                    </a:lnTo>
                    <a:lnTo>
                      <a:pt x="951" y="380"/>
                    </a:lnTo>
                    <a:lnTo>
                      <a:pt x="951" y="418"/>
                    </a:lnTo>
                    <a:lnTo>
                      <a:pt x="951" y="380"/>
                    </a:lnTo>
                    <a:lnTo>
                      <a:pt x="951" y="418"/>
                    </a:lnTo>
                    <a:lnTo>
                      <a:pt x="951" y="418"/>
                    </a:lnTo>
                    <a:lnTo>
                      <a:pt x="951" y="418"/>
                    </a:lnTo>
                    <a:lnTo>
                      <a:pt x="951" y="360"/>
                    </a:lnTo>
                    <a:lnTo>
                      <a:pt x="952" y="418"/>
                    </a:lnTo>
                    <a:lnTo>
                      <a:pt x="952" y="399"/>
                    </a:lnTo>
                    <a:lnTo>
                      <a:pt x="952" y="418"/>
                    </a:lnTo>
                    <a:lnTo>
                      <a:pt x="952" y="360"/>
                    </a:lnTo>
                    <a:lnTo>
                      <a:pt x="952" y="418"/>
                    </a:lnTo>
                    <a:lnTo>
                      <a:pt x="952" y="399"/>
                    </a:lnTo>
                    <a:lnTo>
                      <a:pt x="952" y="360"/>
                    </a:lnTo>
                    <a:lnTo>
                      <a:pt x="953" y="418"/>
                    </a:lnTo>
                    <a:lnTo>
                      <a:pt x="953" y="399"/>
                    </a:lnTo>
                    <a:lnTo>
                      <a:pt x="953" y="437"/>
                    </a:lnTo>
                    <a:lnTo>
                      <a:pt x="953" y="437"/>
                    </a:lnTo>
                    <a:lnTo>
                      <a:pt x="953" y="437"/>
                    </a:lnTo>
                    <a:lnTo>
                      <a:pt x="953" y="380"/>
                    </a:lnTo>
                    <a:lnTo>
                      <a:pt x="953" y="399"/>
                    </a:lnTo>
                    <a:lnTo>
                      <a:pt x="953" y="399"/>
                    </a:lnTo>
                    <a:lnTo>
                      <a:pt x="953" y="437"/>
                    </a:lnTo>
                    <a:lnTo>
                      <a:pt x="953" y="418"/>
                    </a:lnTo>
                    <a:lnTo>
                      <a:pt x="953" y="399"/>
                    </a:lnTo>
                    <a:lnTo>
                      <a:pt x="954" y="437"/>
                    </a:lnTo>
                    <a:lnTo>
                      <a:pt x="954" y="380"/>
                    </a:lnTo>
                    <a:lnTo>
                      <a:pt x="954" y="418"/>
                    </a:lnTo>
                    <a:lnTo>
                      <a:pt x="954" y="380"/>
                    </a:lnTo>
                    <a:lnTo>
                      <a:pt x="954" y="399"/>
                    </a:lnTo>
                    <a:lnTo>
                      <a:pt x="954" y="342"/>
                    </a:lnTo>
                    <a:lnTo>
                      <a:pt x="954" y="437"/>
                    </a:lnTo>
                    <a:lnTo>
                      <a:pt x="955" y="360"/>
                    </a:lnTo>
                    <a:lnTo>
                      <a:pt x="955" y="437"/>
                    </a:lnTo>
                    <a:lnTo>
                      <a:pt x="955" y="342"/>
                    </a:lnTo>
                    <a:lnTo>
                      <a:pt x="955" y="418"/>
                    </a:lnTo>
                    <a:lnTo>
                      <a:pt x="955" y="342"/>
                    </a:lnTo>
                    <a:lnTo>
                      <a:pt x="955" y="418"/>
                    </a:lnTo>
                    <a:lnTo>
                      <a:pt x="955" y="418"/>
                    </a:lnTo>
                    <a:lnTo>
                      <a:pt x="956" y="418"/>
                    </a:lnTo>
                    <a:lnTo>
                      <a:pt x="956" y="418"/>
                    </a:lnTo>
                    <a:lnTo>
                      <a:pt x="956" y="399"/>
                    </a:lnTo>
                    <a:lnTo>
                      <a:pt x="956" y="418"/>
                    </a:lnTo>
                    <a:lnTo>
                      <a:pt x="956" y="342"/>
                    </a:lnTo>
                    <a:lnTo>
                      <a:pt x="956" y="418"/>
                    </a:lnTo>
                    <a:lnTo>
                      <a:pt x="956" y="360"/>
                    </a:lnTo>
                    <a:lnTo>
                      <a:pt x="957" y="418"/>
                    </a:lnTo>
                    <a:lnTo>
                      <a:pt x="957" y="360"/>
                    </a:lnTo>
                    <a:lnTo>
                      <a:pt x="957" y="437"/>
                    </a:lnTo>
                    <a:lnTo>
                      <a:pt x="957" y="342"/>
                    </a:lnTo>
                    <a:lnTo>
                      <a:pt x="957" y="399"/>
                    </a:lnTo>
                    <a:lnTo>
                      <a:pt x="957" y="360"/>
                    </a:lnTo>
                    <a:lnTo>
                      <a:pt x="957" y="437"/>
                    </a:lnTo>
                    <a:lnTo>
                      <a:pt x="957" y="418"/>
                    </a:lnTo>
                    <a:lnTo>
                      <a:pt x="957" y="360"/>
                    </a:lnTo>
                    <a:lnTo>
                      <a:pt x="957" y="380"/>
                    </a:lnTo>
                    <a:lnTo>
                      <a:pt x="957" y="418"/>
                    </a:lnTo>
                    <a:lnTo>
                      <a:pt x="958" y="418"/>
                    </a:lnTo>
                    <a:lnTo>
                      <a:pt x="958" y="418"/>
                    </a:lnTo>
                    <a:lnTo>
                      <a:pt x="958" y="418"/>
                    </a:lnTo>
                    <a:lnTo>
                      <a:pt x="958" y="360"/>
                    </a:lnTo>
                    <a:lnTo>
                      <a:pt x="958" y="399"/>
                    </a:lnTo>
                    <a:lnTo>
                      <a:pt x="958" y="418"/>
                    </a:lnTo>
                    <a:lnTo>
                      <a:pt x="958" y="437"/>
                    </a:lnTo>
                    <a:lnTo>
                      <a:pt x="959" y="380"/>
                    </a:lnTo>
                    <a:lnTo>
                      <a:pt x="959" y="437"/>
                    </a:lnTo>
                    <a:lnTo>
                      <a:pt x="959" y="380"/>
                    </a:lnTo>
                    <a:lnTo>
                      <a:pt x="959" y="380"/>
                    </a:lnTo>
                    <a:lnTo>
                      <a:pt x="959" y="380"/>
                    </a:lnTo>
                    <a:lnTo>
                      <a:pt x="959" y="437"/>
                    </a:lnTo>
                    <a:lnTo>
                      <a:pt x="959" y="399"/>
                    </a:lnTo>
                    <a:lnTo>
                      <a:pt x="959" y="380"/>
                    </a:lnTo>
                    <a:lnTo>
                      <a:pt x="960" y="437"/>
                    </a:lnTo>
                    <a:lnTo>
                      <a:pt x="960" y="380"/>
                    </a:lnTo>
                    <a:lnTo>
                      <a:pt x="960" y="418"/>
                    </a:lnTo>
                    <a:lnTo>
                      <a:pt x="960" y="342"/>
                    </a:lnTo>
                    <a:lnTo>
                      <a:pt x="960" y="437"/>
                    </a:lnTo>
                    <a:lnTo>
                      <a:pt x="960" y="360"/>
                    </a:lnTo>
                    <a:lnTo>
                      <a:pt x="960" y="437"/>
                    </a:lnTo>
                    <a:lnTo>
                      <a:pt x="961" y="437"/>
                    </a:lnTo>
                    <a:lnTo>
                      <a:pt x="961" y="455"/>
                    </a:lnTo>
                    <a:lnTo>
                      <a:pt x="961" y="380"/>
                    </a:lnTo>
                    <a:lnTo>
                      <a:pt x="961" y="437"/>
                    </a:lnTo>
                    <a:lnTo>
                      <a:pt x="961" y="360"/>
                    </a:lnTo>
                    <a:lnTo>
                      <a:pt x="961" y="437"/>
                    </a:lnTo>
                    <a:lnTo>
                      <a:pt x="961" y="399"/>
                    </a:lnTo>
                    <a:lnTo>
                      <a:pt x="961" y="418"/>
                    </a:lnTo>
                    <a:lnTo>
                      <a:pt x="961" y="399"/>
                    </a:lnTo>
                    <a:lnTo>
                      <a:pt x="961" y="455"/>
                    </a:lnTo>
                    <a:lnTo>
                      <a:pt x="961" y="418"/>
                    </a:lnTo>
                    <a:lnTo>
                      <a:pt x="962" y="399"/>
                    </a:lnTo>
                    <a:lnTo>
                      <a:pt x="962" y="380"/>
                    </a:lnTo>
                    <a:lnTo>
                      <a:pt x="962" y="360"/>
                    </a:lnTo>
                    <a:lnTo>
                      <a:pt x="962" y="399"/>
                    </a:lnTo>
                    <a:lnTo>
                      <a:pt x="962" y="399"/>
                    </a:lnTo>
                    <a:lnTo>
                      <a:pt x="962" y="399"/>
                    </a:lnTo>
                    <a:lnTo>
                      <a:pt x="962" y="380"/>
                    </a:lnTo>
                    <a:lnTo>
                      <a:pt x="963" y="399"/>
                    </a:lnTo>
                    <a:lnTo>
                      <a:pt x="963" y="399"/>
                    </a:lnTo>
                    <a:lnTo>
                      <a:pt x="963" y="399"/>
                    </a:lnTo>
                    <a:lnTo>
                      <a:pt x="963" y="360"/>
                    </a:lnTo>
                    <a:lnTo>
                      <a:pt x="963" y="399"/>
                    </a:lnTo>
                    <a:lnTo>
                      <a:pt x="963" y="323"/>
                    </a:lnTo>
                    <a:lnTo>
                      <a:pt x="963" y="380"/>
                    </a:lnTo>
                    <a:lnTo>
                      <a:pt x="964" y="380"/>
                    </a:lnTo>
                    <a:lnTo>
                      <a:pt x="964" y="418"/>
                    </a:lnTo>
                    <a:lnTo>
                      <a:pt x="964" y="342"/>
                    </a:lnTo>
                    <a:lnTo>
                      <a:pt x="964" y="323"/>
                    </a:lnTo>
                    <a:lnTo>
                      <a:pt x="964" y="380"/>
                    </a:lnTo>
                    <a:lnTo>
                      <a:pt x="964" y="380"/>
                    </a:lnTo>
                    <a:lnTo>
                      <a:pt x="964" y="380"/>
                    </a:lnTo>
                    <a:lnTo>
                      <a:pt x="965" y="342"/>
                    </a:lnTo>
                    <a:lnTo>
                      <a:pt x="965" y="380"/>
                    </a:lnTo>
                    <a:lnTo>
                      <a:pt x="965" y="342"/>
                    </a:lnTo>
                    <a:lnTo>
                      <a:pt x="965" y="399"/>
                    </a:lnTo>
                    <a:lnTo>
                      <a:pt x="965" y="342"/>
                    </a:lnTo>
                    <a:lnTo>
                      <a:pt x="965" y="399"/>
                    </a:lnTo>
                    <a:lnTo>
                      <a:pt x="965" y="418"/>
                    </a:lnTo>
                    <a:lnTo>
                      <a:pt x="965" y="437"/>
                    </a:lnTo>
                    <a:lnTo>
                      <a:pt x="965" y="342"/>
                    </a:lnTo>
                    <a:lnTo>
                      <a:pt x="965" y="399"/>
                    </a:lnTo>
                    <a:lnTo>
                      <a:pt x="965" y="380"/>
                    </a:lnTo>
                    <a:lnTo>
                      <a:pt x="966" y="399"/>
                    </a:lnTo>
                    <a:lnTo>
                      <a:pt x="966" y="399"/>
                    </a:lnTo>
                    <a:lnTo>
                      <a:pt x="966" y="380"/>
                    </a:lnTo>
                    <a:lnTo>
                      <a:pt x="966" y="418"/>
                    </a:lnTo>
                    <a:lnTo>
                      <a:pt x="966" y="360"/>
                    </a:lnTo>
                    <a:lnTo>
                      <a:pt x="966" y="399"/>
                    </a:lnTo>
                    <a:lnTo>
                      <a:pt x="966" y="360"/>
                    </a:lnTo>
                    <a:lnTo>
                      <a:pt x="967" y="360"/>
                    </a:lnTo>
                    <a:lnTo>
                      <a:pt x="967" y="342"/>
                    </a:lnTo>
                    <a:lnTo>
                      <a:pt x="967" y="399"/>
                    </a:lnTo>
                    <a:lnTo>
                      <a:pt x="967" y="399"/>
                    </a:lnTo>
                    <a:lnTo>
                      <a:pt x="967" y="399"/>
                    </a:lnTo>
                    <a:lnTo>
                      <a:pt x="967" y="399"/>
                    </a:lnTo>
                    <a:lnTo>
                      <a:pt x="967" y="360"/>
                    </a:lnTo>
                    <a:lnTo>
                      <a:pt x="968" y="380"/>
                    </a:lnTo>
                    <a:lnTo>
                      <a:pt x="968" y="399"/>
                    </a:lnTo>
                    <a:lnTo>
                      <a:pt x="968" y="418"/>
                    </a:lnTo>
                    <a:lnTo>
                      <a:pt x="968" y="399"/>
                    </a:lnTo>
                    <a:lnTo>
                      <a:pt x="968" y="418"/>
                    </a:lnTo>
                    <a:lnTo>
                      <a:pt x="968" y="342"/>
                    </a:lnTo>
                    <a:lnTo>
                      <a:pt x="968" y="399"/>
                    </a:lnTo>
                    <a:lnTo>
                      <a:pt x="968" y="360"/>
                    </a:lnTo>
                    <a:lnTo>
                      <a:pt x="969" y="380"/>
                    </a:lnTo>
                    <a:lnTo>
                      <a:pt x="969" y="342"/>
                    </a:lnTo>
                    <a:lnTo>
                      <a:pt x="969" y="418"/>
                    </a:lnTo>
                    <a:lnTo>
                      <a:pt x="969" y="380"/>
                    </a:lnTo>
                    <a:lnTo>
                      <a:pt x="969" y="418"/>
                    </a:lnTo>
                    <a:lnTo>
                      <a:pt x="969" y="399"/>
                    </a:lnTo>
                    <a:lnTo>
                      <a:pt x="969" y="380"/>
                    </a:lnTo>
                    <a:lnTo>
                      <a:pt x="969" y="399"/>
                    </a:lnTo>
                    <a:lnTo>
                      <a:pt x="969" y="360"/>
                    </a:lnTo>
                    <a:lnTo>
                      <a:pt x="969" y="418"/>
                    </a:lnTo>
                    <a:lnTo>
                      <a:pt x="970" y="399"/>
                    </a:lnTo>
                    <a:lnTo>
                      <a:pt x="970" y="418"/>
                    </a:lnTo>
                    <a:lnTo>
                      <a:pt x="970" y="399"/>
                    </a:lnTo>
                    <a:lnTo>
                      <a:pt x="970" y="437"/>
                    </a:lnTo>
                    <a:lnTo>
                      <a:pt x="970" y="360"/>
                    </a:lnTo>
                    <a:lnTo>
                      <a:pt x="970" y="418"/>
                    </a:lnTo>
                    <a:lnTo>
                      <a:pt x="970" y="418"/>
                    </a:lnTo>
                    <a:lnTo>
                      <a:pt x="970" y="360"/>
                    </a:lnTo>
                    <a:lnTo>
                      <a:pt x="971" y="455"/>
                    </a:lnTo>
                    <a:lnTo>
                      <a:pt x="971" y="360"/>
                    </a:lnTo>
                    <a:lnTo>
                      <a:pt x="971" y="437"/>
                    </a:lnTo>
                    <a:lnTo>
                      <a:pt x="971" y="360"/>
                    </a:lnTo>
                    <a:lnTo>
                      <a:pt x="971" y="418"/>
                    </a:lnTo>
                    <a:lnTo>
                      <a:pt x="971" y="437"/>
                    </a:lnTo>
                    <a:lnTo>
                      <a:pt x="971" y="399"/>
                    </a:lnTo>
                    <a:lnTo>
                      <a:pt x="972" y="360"/>
                    </a:lnTo>
                    <a:lnTo>
                      <a:pt x="972" y="399"/>
                    </a:lnTo>
                    <a:lnTo>
                      <a:pt x="972" y="380"/>
                    </a:lnTo>
                    <a:lnTo>
                      <a:pt x="972" y="455"/>
                    </a:lnTo>
                    <a:lnTo>
                      <a:pt x="972" y="418"/>
                    </a:lnTo>
                    <a:lnTo>
                      <a:pt x="972" y="380"/>
                    </a:lnTo>
                    <a:lnTo>
                      <a:pt x="972" y="399"/>
                    </a:lnTo>
                    <a:lnTo>
                      <a:pt x="973" y="399"/>
                    </a:lnTo>
                    <a:lnTo>
                      <a:pt x="973" y="437"/>
                    </a:lnTo>
                    <a:lnTo>
                      <a:pt x="973" y="342"/>
                    </a:lnTo>
                    <a:lnTo>
                      <a:pt x="973" y="380"/>
                    </a:lnTo>
                    <a:lnTo>
                      <a:pt x="973" y="342"/>
                    </a:lnTo>
                    <a:lnTo>
                      <a:pt x="973" y="399"/>
                    </a:lnTo>
                    <a:lnTo>
                      <a:pt x="973" y="399"/>
                    </a:lnTo>
                    <a:lnTo>
                      <a:pt x="973" y="360"/>
                    </a:lnTo>
                    <a:lnTo>
                      <a:pt x="973" y="380"/>
                    </a:lnTo>
                    <a:lnTo>
                      <a:pt x="973" y="360"/>
                    </a:lnTo>
                    <a:lnTo>
                      <a:pt x="973" y="399"/>
                    </a:lnTo>
                    <a:lnTo>
                      <a:pt x="974" y="360"/>
                    </a:lnTo>
                    <a:lnTo>
                      <a:pt x="974" y="418"/>
                    </a:lnTo>
                    <a:lnTo>
                      <a:pt x="974" y="342"/>
                    </a:lnTo>
                    <a:lnTo>
                      <a:pt x="974" y="455"/>
                    </a:lnTo>
                    <a:lnTo>
                      <a:pt x="974" y="360"/>
                    </a:lnTo>
                    <a:lnTo>
                      <a:pt x="974" y="360"/>
                    </a:lnTo>
                    <a:lnTo>
                      <a:pt x="974" y="380"/>
                    </a:lnTo>
                    <a:lnTo>
                      <a:pt x="975" y="437"/>
                    </a:lnTo>
                    <a:lnTo>
                      <a:pt x="975" y="399"/>
                    </a:lnTo>
                    <a:lnTo>
                      <a:pt x="975" y="437"/>
                    </a:lnTo>
                    <a:lnTo>
                      <a:pt x="975" y="380"/>
                    </a:lnTo>
                    <a:lnTo>
                      <a:pt x="975" y="418"/>
                    </a:lnTo>
                    <a:lnTo>
                      <a:pt x="975" y="380"/>
                    </a:lnTo>
                    <a:lnTo>
                      <a:pt x="975" y="399"/>
                    </a:lnTo>
                    <a:lnTo>
                      <a:pt x="976" y="418"/>
                    </a:lnTo>
                    <a:lnTo>
                      <a:pt x="976" y="360"/>
                    </a:lnTo>
                    <a:lnTo>
                      <a:pt x="976" y="418"/>
                    </a:lnTo>
                    <a:lnTo>
                      <a:pt x="976" y="380"/>
                    </a:lnTo>
                    <a:lnTo>
                      <a:pt x="976" y="418"/>
                    </a:lnTo>
                    <a:lnTo>
                      <a:pt x="976" y="360"/>
                    </a:lnTo>
                    <a:lnTo>
                      <a:pt x="976" y="399"/>
                    </a:lnTo>
                    <a:lnTo>
                      <a:pt x="977" y="360"/>
                    </a:lnTo>
                    <a:lnTo>
                      <a:pt x="977" y="399"/>
                    </a:lnTo>
                    <a:lnTo>
                      <a:pt x="977" y="399"/>
                    </a:lnTo>
                    <a:lnTo>
                      <a:pt x="977" y="399"/>
                    </a:lnTo>
                    <a:lnTo>
                      <a:pt x="977" y="360"/>
                    </a:lnTo>
                    <a:lnTo>
                      <a:pt x="977" y="418"/>
                    </a:lnTo>
                    <a:lnTo>
                      <a:pt x="977" y="342"/>
                    </a:lnTo>
                    <a:lnTo>
                      <a:pt x="977" y="360"/>
                    </a:lnTo>
                    <a:lnTo>
                      <a:pt x="977" y="380"/>
                    </a:lnTo>
                    <a:lnTo>
                      <a:pt x="977" y="360"/>
                    </a:lnTo>
                    <a:lnTo>
                      <a:pt x="977" y="360"/>
                    </a:lnTo>
                    <a:lnTo>
                      <a:pt x="978" y="418"/>
                    </a:lnTo>
                    <a:lnTo>
                      <a:pt x="978" y="399"/>
                    </a:lnTo>
                    <a:lnTo>
                      <a:pt x="978" y="380"/>
                    </a:lnTo>
                    <a:lnTo>
                      <a:pt x="978" y="380"/>
                    </a:lnTo>
                    <a:lnTo>
                      <a:pt x="978" y="399"/>
                    </a:lnTo>
                    <a:lnTo>
                      <a:pt x="978" y="418"/>
                    </a:lnTo>
                    <a:lnTo>
                      <a:pt x="978" y="342"/>
                    </a:lnTo>
                    <a:lnTo>
                      <a:pt x="979" y="360"/>
                    </a:lnTo>
                    <a:lnTo>
                      <a:pt x="979" y="399"/>
                    </a:lnTo>
                    <a:lnTo>
                      <a:pt x="979" y="399"/>
                    </a:lnTo>
                    <a:lnTo>
                      <a:pt x="979" y="342"/>
                    </a:lnTo>
                    <a:lnTo>
                      <a:pt x="979" y="418"/>
                    </a:lnTo>
                    <a:lnTo>
                      <a:pt x="979" y="360"/>
                    </a:lnTo>
                    <a:lnTo>
                      <a:pt x="979" y="399"/>
                    </a:lnTo>
                    <a:lnTo>
                      <a:pt x="979" y="342"/>
                    </a:lnTo>
                    <a:lnTo>
                      <a:pt x="980" y="437"/>
                    </a:lnTo>
                    <a:lnTo>
                      <a:pt x="980" y="380"/>
                    </a:lnTo>
                    <a:lnTo>
                      <a:pt x="980" y="418"/>
                    </a:lnTo>
                    <a:lnTo>
                      <a:pt x="980" y="380"/>
                    </a:lnTo>
                    <a:lnTo>
                      <a:pt x="980" y="437"/>
                    </a:lnTo>
                    <a:lnTo>
                      <a:pt x="980" y="342"/>
                    </a:lnTo>
                    <a:lnTo>
                      <a:pt x="980" y="437"/>
                    </a:lnTo>
                    <a:lnTo>
                      <a:pt x="981" y="399"/>
                    </a:lnTo>
                    <a:lnTo>
                      <a:pt x="981" y="360"/>
                    </a:lnTo>
                    <a:lnTo>
                      <a:pt x="981" y="399"/>
                    </a:lnTo>
                    <a:lnTo>
                      <a:pt x="981" y="399"/>
                    </a:lnTo>
                    <a:lnTo>
                      <a:pt x="981" y="418"/>
                    </a:lnTo>
                    <a:lnTo>
                      <a:pt x="981" y="360"/>
                    </a:lnTo>
                    <a:lnTo>
                      <a:pt x="981" y="437"/>
                    </a:lnTo>
                    <a:lnTo>
                      <a:pt x="981" y="360"/>
                    </a:lnTo>
                    <a:lnTo>
                      <a:pt x="981" y="418"/>
                    </a:lnTo>
                    <a:lnTo>
                      <a:pt x="981" y="360"/>
                    </a:lnTo>
                    <a:lnTo>
                      <a:pt x="981" y="437"/>
                    </a:lnTo>
                    <a:lnTo>
                      <a:pt x="982" y="360"/>
                    </a:lnTo>
                    <a:lnTo>
                      <a:pt x="982" y="418"/>
                    </a:lnTo>
                    <a:lnTo>
                      <a:pt x="982" y="418"/>
                    </a:lnTo>
                    <a:lnTo>
                      <a:pt x="982" y="437"/>
                    </a:lnTo>
                    <a:lnTo>
                      <a:pt x="982" y="360"/>
                    </a:lnTo>
                    <a:lnTo>
                      <a:pt x="982" y="418"/>
                    </a:lnTo>
                    <a:lnTo>
                      <a:pt x="982" y="380"/>
                    </a:lnTo>
                    <a:lnTo>
                      <a:pt x="983" y="418"/>
                    </a:lnTo>
                    <a:lnTo>
                      <a:pt x="983" y="399"/>
                    </a:lnTo>
                    <a:lnTo>
                      <a:pt x="983" y="399"/>
                    </a:lnTo>
                    <a:lnTo>
                      <a:pt x="983" y="437"/>
                    </a:lnTo>
                    <a:lnTo>
                      <a:pt x="983" y="399"/>
                    </a:lnTo>
                    <a:lnTo>
                      <a:pt x="983" y="437"/>
                    </a:lnTo>
                    <a:lnTo>
                      <a:pt x="983" y="380"/>
                    </a:lnTo>
                    <a:lnTo>
                      <a:pt x="984" y="437"/>
                    </a:lnTo>
                    <a:lnTo>
                      <a:pt x="984" y="418"/>
                    </a:lnTo>
                    <a:lnTo>
                      <a:pt x="984" y="437"/>
                    </a:lnTo>
                    <a:lnTo>
                      <a:pt x="984" y="360"/>
                    </a:lnTo>
                    <a:lnTo>
                      <a:pt x="984" y="399"/>
                    </a:lnTo>
                    <a:lnTo>
                      <a:pt x="984" y="399"/>
                    </a:lnTo>
                    <a:lnTo>
                      <a:pt x="984" y="418"/>
                    </a:lnTo>
                    <a:lnTo>
                      <a:pt x="985" y="380"/>
                    </a:lnTo>
                    <a:lnTo>
                      <a:pt x="985" y="399"/>
                    </a:lnTo>
                    <a:lnTo>
                      <a:pt x="985" y="399"/>
                    </a:lnTo>
                    <a:lnTo>
                      <a:pt x="985" y="380"/>
                    </a:lnTo>
                    <a:lnTo>
                      <a:pt x="985" y="418"/>
                    </a:lnTo>
                    <a:lnTo>
                      <a:pt x="985" y="380"/>
                    </a:lnTo>
                    <a:lnTo>
                      <a:pt x="985" y="399"/>
                    </a:lnTo>
                    <a:lnTo>
                      <a:pt x="985" y="360"/>
                    </a:lnTo>
                    <a:lnTo>
                      <a:pt x="985" y="437"/>
                    </a:lnTo>
                    <a:lnTo>
                      <a:pt x="985" y="380"/>
                    </a:lnTo>
                    <a:lnTo>
                      <a:pt x="985" y="399"/>
                    </a:lnTo>
                    <a:lnTo>
                      <a:pt x="986" y="360"/>
                    </a:lnTo>
                    <a:lnTo>
                      <a:pt x="986" y="418"/>
                    </a:lnTo>
                    <a:lnTo>
                      <a:pt x="986" y="360"/>
                    </a:lnTo>
                    <a:lnTo>
                      <a:pt x="986" y="399"/>
                    </a:lnTo>
                    <a:lnTo>
                      <a:pt x="986" y="380"/>
                    </a:lnTo>
                    <a:lnTo>
                      <a:pt x="986" y="399"/>
                    </a:lnTo>
                    <a:lnTo>
                      <a:pt x="986" y="360"/>
                    </a:lnTo>
                    <a:lnTo>
                      <a:pt x="987" y="380"/>
                    </a:lnTo>
                    <a:lnTo>
                      <a:pt x="987" y="418"/>
                    </a:lnTo>
                    <a:lnTo>
                      <a:pt x="987" y="380"/>
                    </a:lnTo>
                    <a:lnTo>
                      <a:pt x="987" y="380"/>
                    </a:lnTo>
                    <a:lnTo>
                      <a:pt x="987" y="360"/>
                    </a:lnTo>
                    <a:lnTo>
                      <a:pt x="987" y="399"/>
                    </a:lnTo>
                    <a:lnTo>
                      <a:pt x="987" y="360"/>
                    </a:lnTo>
                    <a:lnTo>
                      <a:pt x="988" y="418"/>
                    </a:lnTo>
                    <a:lnTo>
                      <a:pt x="988" y="399"/>
                    </a:lnTo>
                    <a:lnTo>
                      <a:pt x="988" y="418"/>
                    </a:lnTo>
                    <a:lnTo>
                      <a:pt x="988" y="380"/>
                    </a:lnTo>
                    <a:lnTo>
                      <a:pt x="988" y="418"/>
                    </a:lnTo>
                    <a:lnTo>
                      <a:pt x="988" y="399"/>
                    </a:lnTo>
                    <a:lnTo>
                      <a:pt x="988" y="342"/>
                    </a:lnTo>
                    <a:lnTo>
                      <a:pt x="988" y="399"/>
                    </a:lnTo>
                    <a:lnTo>
                      <a:pt x="989" y="323"/>
                    </a:lnTo>
                    <a:lnTo>
                      <a:pt x="989" y="399"/>
                    </a:lnTo>
                    <a:lnTo>
                      <a:pt x="989" y="360"/>
                    </a:lnTo>
                    <a:lnTo>
                      <a:pt x="989" y="418"/>
                    </a:lnTo>
                    <a:lnTo>
                      <a:pt x="989" y="380"/>
                    </a:lnTo>
                    <a:lnTo>
                      <a:pt x="989" y="418"/>
                    </a:lnTo>
                    <a:lnTo>
                      <a:pt x="989" y="418"/>
                    </a:lnTo>
                    <a:lnTo>
                      <a:pt x="989" y="342"/>
                    </a:lnTo>
                    <a:lnTo>
                      <a:pt x="989" y="380"/>
                    </a:lnTo>
                    <a:lnTo>
                      <a:pt x="989" y="380"/>
                    </a:lnTo>
                    <a:lnTo>
                      <a:pt x="990" y="399"/>
                    </a:lnTo>
                    <a:lnTo>
                      <a:pt x="990" y="360"/>
                    </a:lnTo>
                    <a:lnTo>
                      <a:pt x="990" y="399"/>
                    </a:lnTo>
                    <a:lnTo>
                      <a:pt x="990" y="399"/>
                    </a:lnTo>
                    <a:lnTo>
                      <a:pt x="990" y="437"/>
                    </a:lnTo>
                    <a:lnTo>
                      <a:pt x="990" y="342"/>
                    </a:lnTo>
                    <a:lnTo>
                      <a:pt x="990" y="418"/>
                    </a:lnTo>
                    <a:lnTo>
                      <a:pt x="990" y="342"/>
                    </a:lnTo>
                    <a:lnTo>
                      <a:pt x="991" y="418"/>
                    </a:lnTo>
                    <a:lnTo>
                      <a:pt x="991" y="360"/>
                    </a:lnTo>
                    <a:lnTo>
                      <a:pt x="991" y="399"/>
                    </a:lnTo>
                    <a:lnTo>
                      <a:pt x="991" y="360"/>
                    </a:lnTo>
                    <a:lnTo>
                      <a:pt x="991" y="380"/>
                    </a:lnTo>
                    <a:lnTo>
                      <a:pt x="991" y="418"/>
                    </a:lnTo>
                    <a:lnTo>
                      <a:pt x="991" y="380"/>
                    </a:lnTo>
                    <a:lnTo>
                      <a:pt x="992" y="418"/>
                    </a:lnTo>
                    <a:lnTo>
                      <a:pt x="992" y="342"/>
                    </a:lnTo>
                    <a:lnTo>
                      <a:pt x="992" y="455"/>
                    </a:lnTo>
                    <a:lnTo>
                      <a:pt x="992" y="360"/>
                    </a:lnTo>
                    <a:lnTo>
                      <a:pt x="992" y="437"/>
                    </a:lnTo>
                    <a:lnTo>
                      <a:pt x="992" y="380"/>
                    </a:lnTo>
                    <a:lnTo>
                      <a:pt x="992" y="437"/>
                    </a:lnTo>
                    <a:lnTo>
                      <a:pt x="993" y="360"/>
                    </a:lnTo>
                    <a:lnTo>
                      <a:pt x="993" y="418"/>
                    </a:lnTo>
                    <a:lnTo>
                      <a:pt x="993" y="360"/>
                    </a:lnTo>
                    <a:lnTo>
                      <a:pt x="993" y="399"/>
                    </a:lnTo>
                    <a:lnTo>
                      <a:pt x="993" y="437"/>
                    </a:lnTo>
                    <a:lnTo>
                      <a:pt x="993" y="418"/>
                    </a:lnTo>
                    <a:lnTo>
                      <a:pt x="993" y="380"/>
                    </a:lnTo>
                    <a:lnTo>
                      <a:pt x="993" y="360"/>
                    </a:lnTo>
                    <a:lnTo>
                      <a:pt x="993" y="418"/>
                    </a:lnTo>
                    <a:lnTo>
                      <a:pt x="993" y="360"/>
                    </a:lnTo>
                    <a:lnTo>
                      <a:pt x="993" y="399"/>
                    </a:lnTo>
                    <a:lnTo>
                      <a:pt x="994" y="360"/>
                    </a:lnTo>
                    <a:lnTo>
                      <a:pt x="994" y="418"/>
                    </a:lnTo>
                    <a:lnTo>
                      <a:pt x="994" y="360"/>
                    </a:lnTo>
                    <a:lnTo>
                      <a:pt x="994" y="437"/>
                    </a:lnTo>
                    <a:lnTo>
                      <a:pt x="994" y="418"/>
                    </a:lnTo>
                    <a:lnTo>
                      <a:pt x="994" y="342"/>
                    </a:lnTo>
                    <a:lnTo>
                      <a:pt x="994" y="360"/>
                    </a:lnTo>
                    <a:lnTo>
                      <a:pt x="995" y="380"/>
                    </a:lnTo>
                    <a:lnTo>
                      <a:pt x="995" y="437"/>
                    </a:lnTo>
                    <a:lnTo>
                      <a:pt x="995" y="360"/>
                    </a:lnTo>
                    <a:lnTo>
                      <a:pt x="995" y="399"/>
                    </a:lnTo>
                    <a:lnTo>
                      <a:pt x="995" y="399"/>
                    </a:lnTo>
                    <a:lnTo>
                      <a:pt x="995" y="437"/>
                    </a:lnTo>
                    <a:lnTo>
                      <a:pt x="995" y="360"/>
                    </a:lnTo>
                    <a:lnTo>
                      <a:pt x="996" y="474"/>
                    </a:lnTo>
                    <a:lnTo>
                      <a:pt x="996" y="399"/>
                    </a:lnTo>
                    <a:lnTo>
                      <a:pt x="996" y="437"/>
                    </a:lnTo>
                    <a:lnTo>
                      <a:pt x="996" y="399"/>
                    </a:lnTo>
                    <a:lnTo>
                      <a:pt x="996" y="418"/>
                    </a:lnTo>
                    <a:lnTo>
                      <a:pt x="996" y="380"/>
                    </a:lnTo>
                    <a:lnTo>
                      <a:pt x="996" y="418"/>
                    </a:lnTo>
                    <a:lnTo>
                      <a:pt x="997" y="418"/>
                    </a:lnTo>
                    <a:lnTo>
                      <a:pt x="997" y="360"/>
                    </a:lnTo>
                    <a:lnTo>
                      <a:pt x="997" y="418"/>
                    </a:lnTo>
                    <a:lnTo>
                      <a:pt x="997" y="399"/>
                    </a:lnTo>
                    <a:lnTo>
                      <a:pt x="997" y="437"/>
                    </a:lnTo>
                    <a:lnTo>
                      <a:pt x="997" y="360"/>
                    </a:lnTo>
                    <a:lnTo>
                      <a:pt x="997" y="437"/>
                    </a:lnTo>
                    <a:lnTo>
                      <a:pt x="997" y="342"/>
                    </a:lnTo>
                    <a:lnTo>
                      <a:pt x="997" y="418"/>
                    </a:lnTo>
                    <a:lnTo>
                      <a:pt x="997" y="418"/>
                    </a:lnTo>
                    <a:lnTo>
                      <a:pt x="997" y="455"/>
                    </a:lnTo>
                    <a:lnTo>
                      <a:pt x="998" y="380"/>
                    </a:lnTo>
                    <a:lnTo>
                      <a:pt x="998" y="380"/>
                    </a:lnTo>
                    <a:lnTo>
                      <a:pt x="998" y="418"/>
                    </a:lnTo>
                    <a:lnTo>
                      <a:pt x="998" y="380"/>
                    </a:lnTo>
                    <a:lnTo>
                      <a:pt x="998" y="418"/>
                    </a:lnTo>
                    <a:lnTo>
                      <a:pt x="998" y="399"/>
                    </a:lnTo>
                    <a:lnTo>
                      <a:pt x="998" y="437"/>
                    </a:lnTo>
                    <a:lnTo>
                      <a:pt x="999" y="360"/>
                    </a:lnTo>
                    <a:lnTo>
                      <a:pt x="999" y="399"/>
                    </a:lnTo>
                    <a:lnTo>
                      <a:pt x="999" y="360"/>
                    </a:lnTo>
                    <a:lnTo>
                      <a:pt x="999" y="418"/>
                    </a:lnTo>
                    <a:lnTo>
                      <a:pt x="999" y="437"/>
                    </a:lnTo>
                    <a:lnTo>
                      <a:pt x="999" y="399"/>
                    </a:lnTo>
                    <a:lnTo>
                      <a:pt x="999" y="360"/>
                    </a:lnTo>
                    <a:lnTo>
                      <a:pt x="999" y="399"/>
                    </a:lnTo>
                    <a:lnTo>
                      <a:pt x="1000" y="399"/>
                    </a:lnTo>
                    <a:lnTo>
                      <a:pt x="1000" y="380"/>
                    </a:lnTo>
                    <a:lnTo>
                      <a:pt x="1000" y="399"/>
                    </a:lnTo>
                    <a:lnTo>
                      <a:pt x="1000" y="380"/>
                    </a:lnTo>
                    <a:lnTo>
                      <a:pt x="1000" y="399"/>
                    </a:lnTo>
                    <a:lnTo>
                      <a:pt x="1000" y="380"/>
                    </a:lnTo>
                    <a:lnTo>
                      <a:pt x="1000" y="380"/>
                    </a:lnTo>
                    <a:lnTo>
                      <a:pt x="1001" y="342"/>
                    </a:lnTo>
                    <a:lnTo>
                      <a:pt x="1001" y="399"/>
                    </a:lnTo>
                    <a:lnTo>
                      <a:pt x="1001" y="360"/>
                    </a:lnTo>
                    <a:lnTo>
                      <a:pt x="1001" y="418"/>
                    </a:lnTo>
                    <a:lnTo>
                      <a:pt x="1001" y="399"/>
                    </a:lnTo>
                    <a:lnTo>
                      <a:pt x="1001" y="437"/>
                    </a:lnTo>
                    <a:lnTo>
                      <a:pt x="1001" y="342"/>
                    </a:lnTo>
                    <a:lnTo>
                      <a:pt x="1001" y="399"/>
                    </a:lnTo>
                    <a:lnTo>
                      <a:pt x="1001" y="380"/>
                    </a:lnTo>
                    <a:lnTo>
                      <a:pt x="1001" y="418"/>
                    </a:lnTo>
                    <a:lnTo>
                      <a:pt x="1001" y="455"/>
                    </a:lnTo>
                    <a:lnTo>
                      <a:pt x="1002" y="380"/>
                    </a:lnTo>
                    <a:lnTo>
                      <a:pt x="1002" y="418"/>
                    </a:lnTo>
                    <a:lnTo>
                      <a:pt x="1002" y="342"/>
                    </a:lnTo>
                    <a:lnTo>
                      <a:pt x="1002" y="437"/>
                    </a:lnTo>
                    <a:lnTo>
                      <a:pt x="1002" y="380"/>
                    </a:lnTo>
                    <a:lnTo>
                      <a:pt x="1002" y="399"/>
                    </a:lnTo>
                    <a:lnTo>
                      <a:pt x="1002" y="360"/>
                    </a:lnTo>
                    <a:lnTo>
                      <a:pt x="1003" y="399"/>
                    </a:lnTo>
                    <a:lnTo>
                      <a:pt x="1003" y="342"/>
                    </a:lnTo>
                    <a:lnTo>
                      <a:pt x="1003" y="399"/>
                    </a:lnTo>
                    <a:lnTo>
                      <a:pt x="1003" y="380"/>
                    </a:lnTo>
                    <a:lnTo>
                      <a:pt x="1003" y="399"/>
                    </a:lnTo>
                    <a:lnTo>
                      <a:pt x="1003" y="360"/>
                    </a:lnTo>
                    <a:lnTo>
                      <a:pt x="1003" y="399"/>
                    </a:lnTo>
                    <a:lnTo>
                      <a:pt x="1004" y="360"/>
                    </a:lnTo>
                    <a:lnTo>
                      <a:pt x="1004" y="399"/>
                    </a:lnTo>
                    <a:lnTo>
                      <a:pt x="1004" y="437"/>
                    </a:lnTo>
                    <a:lnTo>
                      <a:pt x="1004" y="399"/>
                    </a:lnTo>
                    <a:lnTo>
                      <a:pt x="1004" y="418"/>
                    </a:lnTo>
                    <a:lnTo>
                      <a:pt x="1004" y="342"/>
                    </a:lnTo>
                    <a:lnTo>
                      <a:pt x="1004" y="399"/>
                    </a:lnTo>
                    <a:lnTo>
                      <a:pt x="1005" y="380"/>
                    </a:lnTo>
                    <a:lnTo>
                      <a:pt x="1005" y="437"/>
                    </a:lnTo>
                    <a:lnTo>
                      <a:pt x="1005" y="399"/>
                    </a:lnTo>
                    <a:lnTo>
                      <a:pt x="1005" y="437"/>
                    </a:lnTo>
                    <a:lnTo>
                      <a:pt x="1005" y="360"/>
                    </a:lnTo>
                    <a:lnTo>
                      <a:pt x="1005" y="399"/>
                    </a:lnTo>
                    <a:lnTo>
                      <a:pt x="1005" y="399"/>
                    </a:lnTo>
                    <a:lnTo>
                      <a:pt x="1005" y="360"/>
                    </a:lnTo>
                    <a:lnTo>
                      <a:pt x="1005" y="399"/>
                    </a:lnTo>
                    <a:lnTo>
                      <a:pt x="1005" y="360"/>
                    </a:lnTo>
                    <a:lnTo>
                      <a:pt x="1005" y="437"/>
                    </a:lnTo>
                    <a:lnTo>
                      <a:pt x="1006" y="342"/>
                    </a:lnTo>
                    <a:lnTo>
                      <a:pt x="1006" y="418"/>
                    </a:lnTo>
                    <a:lnTo>
                      <a:pt x="1006" y="360"/>
                    </a:lnTo>
                    <a:lnTo>
                      <a:pt x="1006" y="418"/>
                    </a:lnTo>
                    <a:lnTo>
                      <a:pt x="1006" y="418"/>
                    </a:lnTo>
                    <a:lnTo>
                      <a:pt x="1006" y="418"/>
                    </a:lnTo>
                    <a:lnTo>
                      <a:pt x="1006" y="418"/>
                    </a:lnTo>
                    <a:lnTo>
                      <a:pt x="1007" y="418"/>
                    </a:lnTo>
                    <a:lnTo>
                      <a:pt x="1007" y="474"/>
                    </a:lnTo>
                    <a:lnTo>
                      <a:pt x="1007" y="380"/>
                    </a:lnTo>
                    <a:lnTo>
                      <a:pt x="1007" y="418"/>
                    </a:lnTo>
                    <a:lnTo>
                      <a:pt x="1007" y="360"/>
                    </a:lnTo>
                    <a:lnTo>
                      <a:pt x="1007" y="399"/>
                    </a:lnTo>
                    <a:lnTo>
                      <a:pt x="1007" y="380"/>
                    </a:lnTo>
                    <a:lnTo>
                      <a:pt x="1008" y="399"/>
                    </a:lnTo>
                    <a:lnTo>
                      <a:pt x="1008" y="342"/>
                    </a:lnTo>
                    <a:lnTo>
                      <a:pt x="1008" y="380"/>
                    </a:lnTo>
                    <a:lnTo>
                      <a:pt x="1008" y="360"/>
                    </a:lnTo>
                    <a:lnTo>
                      <a:pt x="1008" y="418"/>
                    </a:lnTo>
                    <a:lnTo>
                      <a:pt x="1008" y="342"/>
                    </a:lnTo>
                    <a:lnTo>
                      <a:pt x="1008" y="418"/>
                    </a:lnTo>
                    <a:lnTo>
                      <a:pt x="1008" y="399"/>
                    </a:lnTo>
                    <a:lnTo>
                      <a:pt x="1008" y="380"/>
                    </a:lnTo>
                    <a:lnTo>
                      <a:pt x="1008" y="418"/>
                    </a:lnTo>
                    <a:lnTo>
                      <a:pt x="1008" y="399"/>
                    </a:lnTo>
                    <a:lnTo>
                      <a:pt x="1009" y="380"/>
                    </a:lnTo>
                    <a:lnTo>
                      <a:pt x="1009" y="360"/>
                    </a:lnTo>
                    <a:lnTo>
                      <a:pt x="1009" y="418"/>
                    </a:lnTo>
                    <a:lnTo>
                      <a:pt x="1009" y="360"/>
                    </a:lnTo>
                    <a:lnTo>
                      <a:pt x="1009" y="399"/>
                    </a:lnTo>
                    <a:lnTo>
                      <a:pt x="1009" y="360"/>
                    </a:lnTo>
                    <a:lnTo>
                      <a:pt x="1009" y="399"/>
                    </a:lnTo>
                    <a:lnTo>
                      <a:pt x="1010" y="342"/>
                    </a:lnTo>
                    <a:lnTo>
                      <a:pt x="1010" y="380"/>
                    </a:lnTo>
                    <a:lnTo>
                      <a:pt x="1010" y="360"/>
                    </a:lnTo>
                    <a:lnTo>
                      <a:pt x="1010" y="399"/>
                    </a:lnTo>
                    <a:lnTo>
                      <a:pt x="1010" y="342"/>
                    </a:lnTo>
                    <a:lnTo>
                      <a:pt x="1010" y="418"/>
                    </a:lnTo>
                    <a:lnTo>
                      <a:pt x="1010" y="360"/>
                    </a:lnTo>
                    <a:lnTo>
                      <a:pt x="1010" y="399"/>
                    </a:lnTo>
                    <a:lnTo>
                      <a:pt x="1011" y="399"/>
                    </a:lnTo>
                    <a:lnTo>
                      <a:pt x="1011" y="380"/>
                    </a:lnTo>
                    <a:lnTo>
                      <a:pt x="1011" y="418"/>
                    </a:lnTo>
                    <a:lnTo>
                      <a:pt x="1011" y="360"/>
                    </a:lnTo>
                    <a:lnTo>
                      <a:pt x="1011" y="418"/>
                    </a:lnTo>
                    <a:lnTo>
                      <a:pt x="1011" y="360"/>
                    </a:lnTo>
                    <a:lnTo>
                      <a:pt x="1011" y="399"/>
                    </a:lnTo>
                    <a:lnTo>
                      <a:pt x="1012" y="360"/>
                    </a:lnTo>
                    <a:lnTo>
                      <a:pt x="1012" y="418"/>
                    </a:lnTo>
                    <a:lnTo>
                      <a:pt x="1012" y="360"/>
                    </a:lnTo>
                    <a:lnTo>
                      <a:pt x="1012" y="418"/>
                    </a:lnTo>
                    <a:lnTo>
                      <a:pt x="1012" y="380"/>
                    </a:lnTo>
                    <a:lnTo>
                      <a:pt x="1012" y="380"/>
                    </a:lnTo>
                    <a:lnTo>
                      <a:pt x="1012" y="399"/>
                    </a:lnTo>
                    <a:lnTo>
                      <a:pt x="1012" y="399"/>
                    </a:lnTo>
                    <a:lnTo>
                      <a:pt x="1012" y="399"/>
                    </a:lnTo>
                    <a:lnTo>
                      <a:pt x="1012" y="360"/>
                    </a:lnTo>
                    <a:lnTo>
                      <a:pt x="1012" y="437"/>
                    </a:lnTo>
                    <a:lnTo>
                      <a:pt x="1013" y="380"/>
                    </a:lnTo>
                    <a:lnTo>
                      <a:pt x="1013" y="418"/>
                    </a:lnTo>
                    <a:lnTo>
                      <a:pt x="1013" y="380"/>
                    </a:lnTo>
                    <a:lnTo>
                      <a:pt x="1013" y="342"/>
                    </a:lnTo>
                    <a:lnTo>
                      <a:pt x="1013" y="399"/>
                    </a:lnTo>
                    <a:lnTo>
                      <a:pt x="1013" y="437"/>
                    </a:lnTo>
                    <a:lnTo>
                      <a:pt x="1013" y="399"/>
                    </a:lnTo>
                    <a:lnTo>
                      <a:pt x="1014" y="399"/>
                    </a:lnTo>
                    <a:lnTo>
                      <a:pt x="1014" y="437"/>
                    </a:lnTo>
                    <a:lnTo>
                      <a:pt x="1014" y="380"/>
                    </a:lnTo>
                    <a:lnTo>
                      <a:pt x="1014" y="437"/>
                    </a:lnTo>
                    <a:lnTo>
                      <a:pt x="1014" y="360"/>
                    </a:lnTo>
                    <a:lnTo>
                      <a:pt x="1014" y="437"/>
                    </a:lnTo>
                    <a:lnTo>
                      <a:pt x="1014" y="418"/>
                    </a:lnTo>
                    <a:lnTo>
                      <a:pt x="1015" y="418"/>
                    </a:lnTo>
                    <a:lnTo>
                      <a:pt x="1015" y="399"/>
                    </a:lnTo>
                    <a:lnTo>
                      <a:pt x="1015" y="360"/>
                    </a:lnTo>
                    <a:lnTo>
                      <a:pt x="1015" y="380"/>
                    </a:lnTo>
                    <a:lnTo>
                      <a:pt x="1015" y="380"/>
                    </a:lnTo>
                    <a:lnTo>
                      <a:pt x="1015" y="399"/>
                    </a:lnTo>
                    <a:lnTo>
                      <a:pt x="1015" y="360"/>
                    </a:lnTo>
                    <a:lnTo>
                      <a:pt x="1016" y="418"/>
                    </a:lnTo>
                    <a:lnTo>
                      <a:pt x="1016" y="399"/>
                    </a:lnTo>
                    <a:lnTo>
                      <a:pt x="1016" y="437"/>
                    </a:lnTo>
                    <a:lnTo>
                      <a:pt x="1016" y="380"/>
                    </a:lnTo>
                    <a:lnTo>
                      <a:pt x="1016" y="360"/>
                    </a:lnTo>
                    <a:lnTo>
                      <a:pt x="1016" y="399"/>
                    </a:lnTo>
                    <a:lnTo>
                      <a:pt x="1016" y="399"/>
                    </a:lnTo>
                    <a:lnTo>
                      <a:pt x="1016" y="380"/>
                    </a:lnTo>
                    <a:lnTo>
                      <a:pt x="1016" y="418"/>
                    </a:lnTo>
                    <a:lnTo>
                      <a:pt x="1016" y="418"/>
                    </a:lnTo>
                    <a:lnTo>
                      <a:pt x="1016" y="360"/>
                    </a:lnTo>
                    <a:lnTo>
                      <a:pt x="1017" y="399"/>
                    </a:lnTo>
                    <a:lnTo>
                      <a:pt x="1017" y="380"/>
                    </a:lnTo>
                    <a:lnTo>
                      <a:pt x="1017" y="455"/>
                    </a:lnTo>
                    <a:lnTo>
                      <a:pt x="1017" y="360"/>
                    </a:lnTo>
                    <a:lnTo>
                      <a:pt x="1017" y="437"/>
                    </a:lnTo>
                    <a:lnTo>
                      <a:pt x="1017" y="380"/>
                    </a:lnTo>
                    <a:lnTo>
                      <a:pt x="1017" y="380"/>
                    </a:lnTo>
                    <a:lnTo>
                      <a:pt x="1018" y="399"/>
                    </a:lnTo>
                    <a:lnTo>
                      <a:pt x="1018" y="399"/>
                    </a:lnTo>
                    <a:lnTo>
                      <a:pt x="1018" y="380"/>
                    </a:lnTo>
                    <a:lnTo>
                      <a:pt x="1018" y="380"/>
                    </a:lnTo>
                    <a:lnTo>
                      <a:pt x="1018" y="399"/>
                    </a:lnTo>
                    <a:lnTo>
                      <a:pt x="1018" y="437"/>
                    </a:lnTo>
                    <a:lnTo>
                      <a:pt x="1018" y="418"/>
                    </a:lnTo>
                    <a:lnTo>
                      <a:pt x="1019" y="380"/>
                    </a:lnTo>
                    <a:lnTo>
                      <a:pt x="1019" y="418"/>
                    </a:lnTo>
                    <a:lnTo>
                      <a:pt x="1019" y="342"/>
                    </a:lnTo>
                    <a:lnTo>
                      <a:pt x="1019" y="399"/>
                    </a:lnTo>
                    <a:lnTo>
                      <a:pt x="1019" y="380"/>
                    </a:lnTo>
                    <a:lnTo>
                      <a:pt x="1019" y="418"/>
                    </a:lnTo>
                    <a:lnTo>
                      <a:pt x="1019" y="380"/>
                    </a:lnTo>
                    <a:lnTo>
                      <a:pt x="1019" y="380"/>
                    </a:lnTo>
                    <a:lnTo>
                      <a:pt x="1020" y="380"/>
                    </a:lnTo>
                    <a:lnTo>
                      <a:pt x="1020" y="399"/>
                    </a:lnTo>
                    <a:lnTo>
                      <a:pt x="1020" y="342"/>
                    </a:lnTo>
                    <a:lnTo>
                      <a:pt x="1020" y="380"/>
                    </a:lnTo>
                    <a:lnTo>
                      <a:pt x="1020" y="360"/>
                    </a:lnTo>
                    <a:lnTo>
                      <a:pt x="1020" y="399"/>
                    </a:lnTo>
                    <a:lnTo>
                      <a:pt x="1020" y="418"/>
                    </a:lnTo>
                    <a:lnTo>
                      <a:pt x="1020" y="380"/>
                    </a:lnTo>
                    <a:lnTo>
                      <a:pt x="1020" y="399"/>
                    </a:lnTo>
                    <a:lnTo>
                      <a:pt x="1020" y="342"/>
                    </a:lnTo>
                    <a:lnTo>
                      <a:pt x="1021" y="418"/>
                    </a:lnTo>
                    <a:lnTo>
                      <a:pt x="1021" y="360"/>
                    </a:lnTo>
                    <a:lnTo>
                      <a:pt x="1021" y="418"/>
                    </a:lnTo>
                    <a:lnTo>
                      <a:pt x="1021" y="360"/>
                    </a:lnTo>
                    <a:lnTo>
                      <a:pt x="1021" y="437"/>
                    </a:lnTo>
                    <a:lnTo>
                      <a:pt x="1021" y="323"/>
                    </a:lnTo>
                    <a:lnTo>
                      <a:pt x="1021" y="399"/>
                    </a:lnTo>
                    <a:lnTo>
                      <a:pt x="1021" y="342"/>
                    </a:lnTo>
                    <a:lnTo>
                      <a:pt x="1022" y="399"/>
                    </a:lnTo>
                    <a:lnTo>
                      <a:pt x="1022" y="360"/>
                    </a:lnTo>
                    <a:lnTo>
                      <a:pt x="1022" y="380"/>
                    </a:lnTo>
                    <a:lnTo>
                      <a:pt x="1022" y="399"/>
                    </a:lnTo>
                    <a:lnTo>
                      <a:pt x="1022" y="418"/>
                    </a:lnTo>
                    <a:lnTo>
                      <a:pt x="1022" y="418"/>
                    </a:lnTo>
                    <a:lnTo>
                      <a:pt x="1022" y="399"/>
                    </a:lnTo>
                    <a:lnTo>
                      <a:pt x="1023" y="437"/>
                    </a:lnTo>
                    <a:lnTo>
                      <a:pt x="1023" y="380"/>
                    </a:lnTo>
                    <a:lnTo>
                      <a:pt x="1023" y="399"/>
                    </a:lnTo>
                    <a:lnTo>
                      <a:pt x="1023" y="360"/>
                    </a:lnTo>
                    <a:lnTo>
                      <a:pt x="1023" y="418"/>
                    </a:lnTo>
                    <a:lnTo>
                      <a:pt x="1023" y="380"/>
                    </a:lnTo>
                    <a:lnTo>
                      <a:pt x="1023" y="437"/>
                    </a:lnTo>
                    <a:lnTo>
                      <a:pt x="1024" y="380"/>
                    </a:lnTo>
                    <a:lnTo>
                      <a:pt x="1024" y="437"/>
                    </a:lnTo>
                    <a:lnTo>
                      <a:pt x="1024" y="418"/>
                    </a:lnTo>
                    <a:lnTo>
                      <a:pt x="1024" y="399"/>
                    </a:lnTo>
                    <a:lnTo>
                      <a:pt x="1024" y="418"/>
                    </a:lnTo>
                    <a:lnTo>
                      <a:pt x="1024" y="418"/>
                    </a:lnTo>
                    <a:lnTo>
                      <a:pt x="1024" y="437"/>
                    </a:lnTo>
                    <a:lnTo>
                      <a:pt x="1024" y="380"/>
                    </a:lnTo>
                    <a:lnTo>
                      <a:pt x="1024" y="418"/>
                    </a:lnTo>
                    <a:lnTo>
                      <a:pt x="1024" y="360"/>
                    </a:lnTo>
                    <a:lnTo>
                      <a:pt x="1024" y="399"/>
                    </a:lnTo>
                    <a:lnTo>
                      <a:pt x="1025" y="342"/>
                    </a:lnTo>
                    <a:lnTo>
                      <a:pt x="1025" y="418"/>
                    </a:lnTo>
                    <a:lnTo>
                      <a:pt x="1025" y="360"/>
                    </a:lnTo>
                    <a:lnTo>
                      <a:pt x="1025" y="380"/>
                    </a:lnTo>
                    <a:lnTo>
                      <a:pt x="1025" y="418"/>
                    </a:lnTo>
                    <a:lnTo>
                      <a:pt x="1025" y="474"/>
                    </a:lnTo>
                    <a:lnTo>
                      <a:pt x="1025" y="399"/>
                    </a:lnTo>
                    <a:lnTo>
                      <a:pt x="1026" y="418"/>
                    </a:lnTo>
                    <a:lnTo>
                      <a:pt x="1026" y="437"/>
                    </a:lnTo>
                    <a:lnTo>
                      <a:pt x="1026" y="418"/>
                    </a:lnTo>
                    <a:lnTo>
                      <a:pt x="1026" y="437"/>
                    </a:lnTo>
                    <a:lnTo>
                      <a:pt x="1026" y="418"/>
                    </a:lnTo>
                    <a:lnTo>
                      <a:pt x="1026" y="418"/>
                    </a:lnTo>
                    <a:lnTo>
                      <a:pt x="1026" y="380"/>
                    </a:lnTo>
                    <a:lnTo>
                      <a:pt x="1027" y="437"/>
                    </a:lnTo>
                    <a:lnTo>
                      <a:pt x="1027" y="380"/>
                    </a:lnTo>
                    <a:lnTo>
                      <a:pt x="1027" y="418"/>
                    </a:lnTo>
                    <a:lnTo>
                      <a:pt x="1027" y="399"/>
                    </a:lnTo>
                    <a:lnTo>
                      <a:pt x="1027" y="437"/>
                    </a:lnTo>
                    <a:lnTo>
                      <a:pt x="1027" y="399"/>
                    </a:lnTo>
                    <a:lnTo>
                      <a:pt x="1027" y="418"/>
                    </a:lnTo>
                    <a:lnTo>
                      <a:pt x="1028" y="437"/>
                    </a:lnTo>
                    <a:lnTo>
                      <a:pt x="1028" y="399"/>
                    </a:lnTo>
                    <a:lnTo>
                      <a:pt x="1028" y="418"/>
                    </a:lnTo>
                    <a:lnTo>
                      <a:pt x="1028" y="399"/>
                    </a:lnTo>
                    <a:lnTo>
                      <a:pt x="1028" y="418"/>
                    </a:lnTo>
                    <a:lnTo>
                      <a:pt x="1028" y="380"/>
                    </a:lnTo>
                    <a:lnTo>
                      <a:pt x="1028" y="418"/>
                    </a:lnTo>
                    <a:lnTo>
                      <a:pt x="1028" y="360"/>
                    </a:lnTo>
                    <a:lnTo>
                      <a:pt x="1028" y="418"/>
                    </a:lnTo>
                    <a:lnTo>
                      <a:pt x="1028" y="360"/>
                    </a:lnTo>
                    <a:lnTo>
                      <a:pt x="1028" y="418"/>
                    </a:lnTo>
                    <a:lnTo>
                      <a:pt x="1029" y="360"/>
                    </a:lnTo>
                    <a:lnTo>
                      <a:pt x="1029" y="418"/>
                    </a:lnTo>
                    <a:lnTo>
                      <a:pt x="1029" y="360"/>
                    </a:lnTo>
                    <a:lnTo>
                      <a:pt x="1029" y="437"/>
                    </a:lnTo>
                    <a:lnTo>
                      <a:pt x="1029" y="360"/>
                    </a:lnTo>
                    <a:lnTo>
                      <a:pt x="1029" y="380"/>
                    </a:lnTo>
                    <a:lnTo>
                      <a:pt x="1029" y="342"/>
                    </a:lnTo>
                    <a:lnTo>
                      <a:pt x="1030" y="437"/>
                    </a:lnTo>
                    <a:lnTo>
                      <a:pt x="1030" y="418"/>
                    </a:lnTo>
                    <a:lnTo>
                      <a:pt x="1030" y="380"/>
                    </a:lnTo>
                    <a:lnTo>
                      <a:pt x="1030" y="380"/>
                    </a:lnTo>
                    <a:lnTo>
                      <a:pt x="1030" y="399"/>
                    </a:lnTo>
                    <a:lnTo>
                      <a:pt x="1030" y="360"/>
                    </a:lnTo>
                    <a:lnTo>
                      <a:pt x="1030" y="437"/>
                    </a:lnTo>
                    <a:lnTo>
                      <a:pt x="1030" y="418"/>
                    </a:lnTo>
                    <a:lnTo>
                      <a:pt x="1031" y="399"/>
                    </a:lnTo>
                    <a:lnTo>
                      <a:pt x="1031" y="399"/>
                    </a:lnTo>
                    <a:lnTo>
                      <a:pt x="1031" y="418"/>
                    </a:lnTo>
                    <a:lnTo>
                      <a:pt x="1031" y="418"/>
                    </a:lnTo>
                    <a:lnTo>
                      <a:pt x="1031" y="360"/>
                    </a:lnTo>
                    <a:lnTo>
                      <a:pt x="1031" y="437"/>
                    </a:lnTo>
                    <a:lnTo>
                      <a:pt x="1031" y="380"/>
                    </a:lnTo>
                    <a:lnTo>
                      <a:pt x="1032" y="360"/>
                    </a:lnTo>
                    <a:lnTo>
                      <a:pt x="1032" y="360"/>
                    </a:lnTo>
                    <a:lnTo>
                      <a:pt x="1032" y="418"/>
                    </a:lnTo>
                    <a:lnTo>
                      <a:pt x="1032" y="342"/>
                    </a:lnTo>
                    <a:lnTo>
                      <a:pt x="1032" y="418"/>
                    </a:lnTo>
                    <a:lnTo>
                      <a:pt x="1032" y="380"/>
                    </a:lnTo>
                    <a:lnTo>
                      <a:pt x="1032" y="380"/>
                    </a:lnTo>
                    <a:lnTo>
                      <a:pt x="1032" y="380"/>
                    </a:lnTo>
                    <a:lnTo>
                      <a:pt x="1032" y="437"/>
                    </a:lnTo>
                    <a:lnTo>
                      <a:pt x="1032" y="399"/>
                    </a:lnTo>
                    <a:lnTo>
                      <a:pt x="1032" y="380"/>
                    </a:lnTo>
                    <a:lnTo>
                      <a:pt x="1033" y="418"/>
                    </a:lnTo>
                    <a:lnTo>
                      <a:pt x="1033" y="342"/>
                    </a:lnTo>
                    <a:lnTo>
                      <a:pt x="1033" y="418"/>
                    </a:lnTo>
                    <a:lnTo>
                      <a:pt x="1033" y="360"/>
                    </a:lnTo>
                    <a:lnTo>
                      <a:pt x="1033" y="418"/>
                    </a:lnTo>
                    <a:lnTo>
                      <a:pt x="1033" y="360"/>
                    </a:lnTo>
                    <a:lnTo>
                      <a:pt x="1033" y="418"/>
                    </a:lnTo>
                    <a:lnTo>
                      <a:pt x="1034" y="380"/>
                    </a:lnTo>
                    <a:lnTo>
                      <a:pt x="1034" y="455"/>
                    </a:lnTo>
                    <a:lnTo>
                      <a:pt x="1034" y="360"/>
                    </a:lnTo>
                    <a:lnTo>
                      <a:pt x="1034" y="418"/>
                    </a:lnTo>
                    <a:lnTo>
                      <a:pt x="1034" y="380"/>
                    </a:lnTo>
                    <a:lnTo>
                      <a:pt x="1034" y="418"/>
                    </a:lnTo>
                    <a:lnTo>
                      <a:pt x="1034" y="418"/>
                    </a:lnTo>
                    <a:lnTo>
                      <a:pt x="1035" y="437"/>
                    </a:lnTo>
                    <a:lnTo>
                      <a:pt x="1035" y="380"/>
                    </a:lnTo>
                    <a:lnTo>
                      <a:pt x="1035" y="418"/>
                    </a:lnTo>
                    <a:lnTo>
                      <a:pt x="1035" y="418"/>
                    </a:lnTo>
                    <a:lnTo>
                      <a:pt x="1035" y="418"/>
                    </a:lnTo>
                    <a:lnTo>
                      <a:pt x="1035" y="399"/>
                    </a:lnTo>
                    <a:lnTo>
                      <a:pt x="1035" y="399"/>
                    </a:lnTo>
                    <a:lnTo>
                      <a:pt x="1036" y="437"/>
                    </a:lnTo>
                    <a:lnTo>
                      <a:pt x="1036" y="418"/>
                    </a:lnTo>
                    <a:lnTo>
                      <a:pt x="1036" y="455"/>
                    </a:lnTo>
                    <a:lnTo>
                      <a:pt x="1036" y="360"/>
                    </a:lnTo>
                    <a:lnTo>
                      <a:pt x="1036" y="418"/>
                    </a:lnTo>
                    <a:lnTo>
                      <a:pt x="1036" y="474"/>
                    </a:lnTo>
                    <a:lnTo>
                      <a:pt x="1036" y="437"/>
                    </a:lnTo>
                    <a:lnTo>
                      <a:pt x="1036" y="418"/>
                    </a:lnTo>
                    <a:lnTo>
                      <a:pt x="1036" y="455"/>
                    </a:lnTo>
                    <a:lnTo>
                      <a:pt x="1036" y="418"/>
                    </a:lnTo>
                    <a:lnTo>
                      <a:pt x="1036" y="399"/>
                    </a:lnTo>
                    <a:lnTo>
                      <a:pt x="1037" y="418"/>
                    </a:lnTo>
                    <a:lnTo>
                      <a:pt x="1037" y="380"/>
                    </a:lnTo>
                    <a:lnTo>
                      <a:pt x="1037" y="437"/>
                    </a:lnTo>
                    <a:lnTo>
                      <a:pt x="1037" y="380"/>
                    </a:lnTo>
                    <a:lnTo>
                      <a:pt x="1037" y="399"/>
                    </a:lnTo>
                    <a:lnTo>
                      <a:pt x="1037" y="360"/>
                    </a:lnTo>
                    <a:lnTo>
                      <a:pt x="1037" y="437"/>
                    </a:lnTo>
                    <a:lnTo>
                      <a:pt x="1038" y="380"/>
                    </a:lnTo>
                    <a:lnTo>
                      <a:pt x="1038" y="418"/>
                    </a:lnTo>
                    <a:lnTo>
                      <a:pt x="1038" y="380"/>
                    </a:lnTo>
                    <a:lnTo>
                      <a:pt x="1038" y="437"/>
                    </a:lnTo>
                    <a:lnTo>
                      <a:pt x="1038" y="360"/>
                    </a:lnTo>
                    <a:lnTo>
                      <a:pt x="1038" y="418"/>
                    </a:lnTo>
                    <a:lnTo>
                      <a:pt x="1038" y="380"/>
                    </a:lnTo>
                    <a:lnTo>
                      <a:pt x="1039" y="380"/>
                    </a:lnTo>
                    <a:lnTo>
                      <a:pt x="1039" y="418"/>
                    </a:lnTo>
                    <a:lnTo>
                      <a:pt x="1039" y="399"/>
                    </a:lnTo>
                    <a:lnTo>
                      <a:pt x="1039" y="418"/>
                    </a:lnTo>
                    <a:lnTo>
                      <a:pt x="1039" y="360"/>
                    </a:lnTo>
                    <a:lnTo>
                      <a:pt x="1039" y="437"/>
                    </a:lnTo>
                    <a:lnTo>
                      <a:pt x="1039" y="360"/>
                    </a:lnTo>
                    <a:lnTo>
                      <a:pt x="1039" y="418"/>
                    </a:lnTo>
                    <a:lnTo>
                      <a:pt x="1040" y="342"/>
                    </a:lnTo>
                    <a:lnTo>
                      <a:pt x="1040" y="418"/>
                    </a:lnTo>
                    <a:lnTo>
                      <a:pt x="1040" y="360"/>
                    </a:lnTo>
                    <a:lnTo>
                      <a:pt x="1040" y="399"/>
                    </a:lnTo>
                    <a:lnTo>
                      <a:pt x="1040" y="399"/>
                    </a:lnTo>
                    <a:lnTo>
                      <a:pt x="1040" y="380"/>
                    </a:lnTo>
                    <a:lnTo>
                      <a:pt x="1040" y="399"/>
                    </a:lnTo>
                    <a:lnTo>
                      <a:pt x="1040" y="418"/>
                    </a:lnTo>
                    <a:lnTo>
                      <a:pt x="1040" y="437"/>
                    </a:lnTo>
                    <a:lnTo>
                      <a:pt x="1040" y="342"/>
                    </a:lnTo>
                    <a:lnTo>
                      <a:pt x="1041" y="380"/>
                    </a:lnTo>
                    <a:lnTo>
                      <a:pt x="1041" y="360"/>
                    </a:lnTo>
                    <a:lnTo>
                      <a:pt x="1041" y="399"/>
                    </a:lnTo>
                    <a:lnTo>
                      <a:pt x="1041" y="360"/>
                    </a:lnTo>
                    <a:lnTo>
                      <a:pt x="1041" y="437"/>
                    </a:lnTo>
                    <a:lnTo>
                      <a:pt x="1041" y="380"/>
                    </a:lnTo>
                    <a:lnTo>
                      <a:pt x="1041" y="418"/>
                    </a:lnTo>
                    <a:lnTo>
                      <a:pt x="1041" y="323"/>
                    </a:lnTo>
                    <a:lnTo>
                      <a:pt x="1042" y="418"/>
                    </a:lnTo>
                    <a:lnTo>
                      <a:pt x="1042" y="360"/>
                    </a:lnTo>
                    <a:lnTo>
                      <a:pt x="1042" y="399"/>
                    </a:lnTo>
                    <a:lnTo>
                      <a:pt x="1042" y="342"/>
                    </a:lnTo>
                    <a:lnTo>
                      <a:pt x="1042" y="418"/>
                    </a:lnTo>
                    <a:lnTo>
                      <a:pt x="1042" y="342"/>
                    </a:lnTo>
                    <a:lnTo>
                      <a:pt x="1042" y="399"/>
                    </a:lnTo>
                    <a:lnTo>
                      <a:pt x="1043" y="342"/>
                    </a:lnTo>
                    <a:lnTo>
                      <a:pt x="1043" y="418"/>
                    </a:lnTo>
                    <a:lnTo>
                      <a:pt x="1043" y="323"/>
                    </a:lnTo>
                    <a:lnTo>
                      <a:pt x="1043" y="437"/>
                    </a:lnTo>
                    <a:lnTo>
                      <a:pt x="1043" y="380"/>
                    </a:lnTo>
                    <a:lnTo>
                      <a:pt x="1043" y="418"/>
                    </a:lnTo>
                    <a:lnTo>
                      <a:pt x="1043" y="360"/>
                    </a:lnTo>
                    <a:lnTo>
                      <a:pt x="1044" y="418"/>
                    </a:lnTo>
                    <a:lnTo>
                      <a:pt x="1044" y="399"/>
                    </a:lnTo>
                    <a:lnTo>
                      <a:pt x="1044" y="360"/>
                    </a:lnTo>
                    <a:lnTo>
                      <a:pt x="1044" y="418"/>
                    </a:lnTo>
                    <a:lnTo>
                      <a:pt x="1044" y="380"/>
                    </a:lnTo>
                    <a:lnTo>
                      <a:pt x="1044" y="455"/>
                    </a:lnTo>
                    <a:lnTo>
                      <a:pt x="1044" y="380"/>
                    </a:lnTo>
                    <a:lnTo>
                      <a:pt x="1044" y="418"/>
                    </a:lnTo>
                    <a:lnTo>
                      <a:pt x="1044" y="360"/>
                    </a:lnTo>
                    <a:lnTo>
                      <a:pt x="1044" y="418"/>
                    </a:lnTo>
                    <a:lnTo>
                      <a:pt x="1044" y="380"/>
                    </a:lnTo>
                    <a:lnTo>
                      <a:pt x="1045" y="437"/>
                    </a:lnTo>
                    <a:lnTo>
                      <a:pt x="1045" y="380"/>
                    </a:lnTo>
                    <a:lnTo>
                      <a:pt x="1045" y="418"/>
                    </a:lnTo>
                    <a:lnTo>
                      <a:pt x="1045" y="360"/>
                    </a:lnTo>
                    <a:lnTo>
                      <a:pt x="1045" y="399"/>
                    </a:lnTo>
                    <a:lnTo>
                      <a:pt x="1045" y="399"/>
                    </a:lnTo>
                    <a:lnTo>
                      <a:pt x="1045" y="380"/>
                    </a:lnTo>
                    <a:lnTo>
                      <a:pt x="1046" y="399"/>
                    </a:lnTo>
                    <a:lnTo>
                      <a:pt x="1046" y="399"/>
                    </a:lnTo>
                    <a:lnTo>
                      <a:pt x="1046" y="455"/>
                    </a:lnTo>
                    <a:lnTo>
                      <a:pt x="1046" y="380"/>
                    </a:lnTo>
                    <a:lnTo>
                      <a:pt x="1046" y="418"/>
                    </a:lnTo>
                    <a:lnTo>
                      <a:pt x="1046" y="360"/>
                    </a:lnTo>
                    <a:lnTo>
                      <a:pt x="1046" y="418"/>
                    </a:lnTo>
                    <a:lnTo>
                      <a:pt x="1047" y="380"/>
                    </a:lnTo>
                    <a:lnTo>
                      <a:pt x="1047" y="437"/>
                    </a:lnTo>
                    <a:lnTo>
                      <a:pt x="1047" y="399"/>
                    </a:lnTo>
                    <a:lnTo>
                      <a:pt x="1047" y="418"/>
                    </a:lnTo>
                    <a:lnTo>
                      <a:pt x="1047" y="399"/>
                    </a:lnTo>
                    <a:lnTo>
                      <a:pt x="1047" y="437"/>
                    </a:lnTo>
                    <a:lnTo>
                      <a:pt x="1047" y="342"/>
                    </a:lnTo>
                    <a:lnTo>
                      <a:pt x="1048" y="455"/>
                    </a:lnTo>
                    <a:lnTo>
                      <a:pt x="1048" y="380"/>
                    </a:lnTo>
                    <a:lnTo>
                      <a:pt x="1048" y="437"/>
                    </a:lnTo>
                    <a:lnTo>
                      <a:pt x="1048" y="360"/>
                    </a:lnTo>
                    <a:lnTo>
                      <a:pt x="1048" y="418"/>
                    </a:lnTo>
                    <a:lnTo>
                      <a:pt x="1048" y="418"/>
                    </a:lnTo>
                    <a:lnTo>
                      <a:pt x="1048" y="418"/>
                    </a:lnTo>
                    <a:lnTo>
                      <a:pt x="1048" y="418"/>
                    </a:lnTo>
                    <a:lnTo>
                      <a:pt x="1048" y="360"/>
                    </a:lnTo>
                    <a:lnTo>
                      <a:pt x="1048" y="418"/>
                    </a:lnTo>
                    <a:lnTo>
                      <a:pt x="1048" y="360"/>
                    </a:lnTo>
                    <a:lnTo>
                      <a:pt x="1049" y="418"/>
                    </a:lnTo>
                    <a:lnTo>
                      <a:pt x="1049" y="360"/>
                    </a:lnTo>
                    <a:lnTo>
                      <a:pt x="1049" y="418"/>
                    </a:lnTo>
                    <a:lnTo>
                      <a:pt x="1049" y="360"/>
                    </a:lnTo>
                    <a:lnTo>
                      <a:pt x="1049" y="418"/>
                    </a:lnTo>
                    <a:lnTo>
                      <a:pt x="1049" y="380"/>
                    </a:lnTo>
                    <a:lnTo>
                      <a:pt x="1049" y="418"/>
                    </a:lnTo>
                    <a:lnTo>
                      <a:pt x="1050" y="360"/>
                    </a:lnTo>
                    <a:lnTo>
                      <a:pt x="1050" y="437"/>
                    </a:lnTo>
                    <a:lnTo>
                      <a:pt x="1050" y="437"/>
                    </a:lnTo>
                    <a:lnTo>
                      <a:pt x="1050" y="437"/>
                    </a:lnTo>
                    <a:lnTo>
                      <a:pt x="1050" y="380"/>
                    </a:lnTo>
                    <a:lnTo>
                      <a:pt x="1050" y="399"/>
                    </a:lnTo>
                    <a:lnTo>
                      <a:pt x="1050" y="342"/>
                    </a:lnTo>
                    <a:lnTo>
                      <a:pt x="1050" y="399"/>
                    </a:lnTo>
                    <a:lnTo>
                      <a:pt x="1051" y="399"/>
                    </a:lnTo>
                    <a:lnTo>
                      <a:pt x="1051" y="380"/>
                    </a:lnTo>
                    <a:lnTo>
                      <a:pt x="1051" y="418"/>
                    </a:lnTo>
                    <a:lnTo>
                      <a:pt x="1051" y="399"/>
                    </a:lnTo>
                    <a:lnTo>
                      <a:pt x="1051" y="399"/>
                    </a:lnTo>
                    <a:lnTo>
                      <a:pt x="1051" y="380"/>
                    </a:lnTo>
                    <a:lnTo>
                      <a:pt x="1051" y="399"/>
                    </a:lnTo>
                    <a:lnTo>
                      <a:pt x="1052" y="399"/>
                    </a:lnTo>
                    <a:lnTo>
                      <a:pt x="1052" y="418"/>
                    </a:lnTo>
                    <a:lnTo>
                      <a:pt x="1052" y="360"/>
                    </a:lnTo>
                    <a:lnTo>
                      <a:pt x="1052" y="399"/>
                    </a:lnTo>
                    <a:lnTo>
                      <a:pt x="1052" y="342"/>
                    </a:lnTo>
                    <a:lnTo>
                      <a:pt x="1052" y="418"/>
                    </a:lnTo>
                    <a:lnTo>
                      <a:pt x="1052" y="360"/>
                    </a:lnTo>
                    <a:lnTo>
                      <a:pt x="1052" y="418"/>
                    </a:lnTo>
                    <a:lnTo>
                      <a:pt x="1052" y="360"/>
                    </a:lnTo>
                    <a:lnTo>
                      <a:pt x="1052" y="418"/>
                    </a:lnTo>
                    <a:lnTo>
                      <a:pt x="1052" y="380"/>
                    </a:lnTo>
                    <a:lnTo>
                      <a:pt x="1053" y="418"/>
                    </a:lnTo>
                    <a:lnTo>
                      <a:pt x="1053" y="380"/>
                    </a:lnTo>
                    <a:lnTo>
                      <a:pt x="1053" y="399"/>
                    </a:lnTo>
                    <a:lnTo>
                      <a:pt x="1053" y="399"/>
                    </a:lnTo>
                    <a:lnTo>
                      <a:pt x="1053" y="399"/>
                    </a:lnTo>
                    <a:lnTo>
                      <a:pt x="1053" y="360"/>
                    </a:lnTo>
                    <a:lnTo>
                      <a:pt x="1053" y="399"/>
                    </a:lnTo>
                    <a:lnTo>
                      <a:pt x="1054" y="399"/>
                    </a:lnTo>
                    <a:lnTo>
                      <a:pt x="1054" y="360"/>
                    </a:lnTo>
                    <a:lnTo>
                      <a:pt x="1054" y="437"/>
                    </a:lnTo>
                    <a:lnTo>
                      <a:pt x="1054" y="399"/>
                    </a:lnTo>
                    <a:lnTo>
                      <a:pt x="1054" y="399"/>
                    </a:lnTo>
                    <a:lnTo>
                      <a:pt x="1054" y="360"/>
                    </a:lnTo>
                    <a:lnTo>
                      <a:pt x="1054" y="399"/>
                    </a:lnTo>
                    <a:lnTo>
                      <a:pt x="1055" y="399"/>
                    </a:lnTo>
                    <a:lnTo>
                      <a:pt x="1055" y="399"/>
                    </a:lnTo>
                    <a:lnTo>
                      <a:pt x="1055" y="418"/>
                    </a:lnTo>
                    <a:lnTo>
                      <a:pt x="1055" y="380"/>
                    </a:lnTo>
                    <a:lnTo>
                      <a:pt x="1055" y="380"/>
                    </a:lnTo>
                    <a:lnTo>
                      <a:pt x="1055" y="380"/>
                    </a:lnTo>
                    <a:lnTo>
                      <a:pt x="1055" y="418"/>
                    </a:lnTo>
                    <a:lnTo>
                      <a:pt x="1056" y="360"/>
                    </a:lnTo>
                    <a:lnTo>
                      <a:pt x="1056" y="342"/>
                    </a:lnTo>
                    <a:lnTo>
                      <a:pt x="1056" y="380"/>
                    </a:lnTo>
                    <a:lnTo>
                      <a:pt x="1056" y="418"/>
                    </a:lnTo>
                    <a:lnTo>
                      <a:pt x="1056" y="360"/>
                    </a:lnTo>
                    <a:lnTo>
                      <a:pt x="1056" y="399"/>
                    </a:lnTo>
                    <a:lnTo>
                      <a:pt x="1056" y="360"/>
                    </a:lnTo>
                    <a:lnTo>
                      <a:pt x="1056" y="418"/>
                    </a:lnTo>
                    <a:lnTo>
                      <a:pt x="1056" y="380"/>
                    </a:lnTo>
                    <a:lnTo>
                      <a:pt x="1056" y="455"/>
                    </a:lnTo>
                    <a:lnTo>
                      <a:pt x="1056" y="380"/>
                    </a:lnTo>
                    <a:lnTo>
                      <a:pt x="1057" y="380"/>
                    </a:lnTo>
                    <a:lnTo>
                      <a:pt x="1057" y="399"/>
                    </a:lnTo>
                    <a:lnTo>
                      <a:pt x="1057" y="360"/>
                    </a:lnTo>
                    <a:lnTo>
                      <a:pt x="1057" y="418"/>
                    </a:lnTo>
                    <a:lnTo>
                      <a:pt x="1057" y="360"/>
                    </a:lnTo>
                    <a:lnTo>
                      <a:pt x="1057" y="437"/>
                    </a:lnTo>
                    <a:lnTo>
                      <a:pt x="1057" y="399"/>
                    </a:lnTo>
                    <a:lnTo>
                      <a:pt x="1058" y="380"/>
                    </a:lnTo>
                    <a:lnTo>
                      <a:pt x="1058" y="360"/>
                    </a:lnTo>
                    <a:lnTo>
                      <a:pt x="1058" y="437"/>
                    </a:lnTo>
                    <a:lnTo>
                      <a:pt x="1058" y="380"/>
                    </a:lnTo>
                    <a:lnTo>
                      <a:pt x="1058" y="399"/>
                    </a:lnTo>
                    <a:lnTo>
                      <a:pt x="1058" y="418"/>
                    </a:lnTo>
                    <a:lnTo>
                      <a:pt x="1058" y="455"/>
                    </a:lnTo>
                    <a:lnTo>
                      <a:pt x="1059" y="380"/>
                    </a:lnTo>
                    <a:lnTo>
                      <a:pt x="1059" y="380"/>
                    </a:lnTo>
                    <a:lnTo>
                      <a:pt x="1059" y="437"/>
                    </a:lnTo>
                    <a:lnTo>
                      <a:pt x="1059" y="399"/>
                    </a:lnTo>
                    <a:lnTo>
                      <a:pt x="1059" y="418"/>
                    </a:lnTo>
                    <a:lnTo>
                      <a:pt x="1059" y="418"/>
                    </a:lnTo>
                    <a:lnTo>
                      <a:pt x="1059" y="418"/>
                    </a:lnTo>
                    <a:lnTo>
                      <a:pt x="1059" y="380"/>
                    </a:lnTo>
                    <a:lnTo>
                      <a:pt x="1060" y="437"/>
                    </a:lnTo>
                    <a:lnTo>
                      <a:pt x="1060" y="360"/>
                    </a:lnTo>
                    <a:lnTo>
                      <a:pt x="1060" y="455"/>
                    </a:lnTo>
                    <a:lnTo>
                      <a:pt x="1060" y="399"/>
                    </a:lnTo>
                    <a:lnTo>
                      <a:pt x="1060" y="455"/>
                    </a:lnTo>
                    <a:lnTo>
                      <a:pt x="1060" y="380"/>
                    </a:lnTo>
                    <a:lnTo>
                      <a:pt x="1060" y="418"/>
                    </a:lnTo>
                    <a:lnTo>
                      <a:pt x="1060" y="418"/>
                    </a:lnTo>
                    <a:lnTo>
                      <a:pt x="1060" y="418"/>
                    </a:lnTo>
                    <a:lnTo>
                      <a:pt x="1060" y="437"/>
                    </a:lnTo>
                    <a:lnTo>
                      <a:pt x="1061" y="360"/>
                    </a:lnTo>
                    <a:lnTo>
                      <a:pt x="1061" y="380"/>
                    </a:lnTo>
                    <a:lnTo>
                      <a:pt x="1061" y="360"/>
                    </a:lnTo>
                    <a:lnTo>
                      <a:pt x="1061" y="399"/>
                    </a:lnTo>
                    <a:lnTo>
                      <a:pt x="1061" y="360"/>
                    </a:lnTo>
                    <a:lnTo>
                      <a:pt x="1061" y="418"/>
                    </a:lnTo>
                    <a:lnTo>
                      <a:pt x="1061" y="380"/>
                    </a:lnTo>
                    <a:lnTo>
                      <a:pt x="1061" y="418"/>
                    </a:lnTo>
                    <a:lnTo>
                      <a:pt x="1062" y="360"/>
                    </a:lnTo>
                    <a:lnTo>
                      <a:pt x="1062" y="418"/>
                    </a:lnTo>
                    <a:lnTo>
                      <a:pt x="1062" y="360"/>
                    </a:lnTo>
                    <a:lnTo>
                      <a:pt x="1062" y="399"/>
                    </a:lnTo>
                    <a:lnTo>
                      <a:pt x="1062" y="437"/>
                    </a:lnTo>
                    <a:lnTo>
                      <a:pt x="1062" y="437"/>
                    </a:lnTo>
                    <a:lnTo>
                      <a:pt x="1062" y="360"/>
                    </a:lnTo>
                    <a:lnTo>
                      <a:pt x="1063" y="342"/>
                    </a:lnTo>
                    <a:lnTo>
                      <a:pt x="1063" y="360"/>
                    </a:lnTo>
                    <a:lnTo>
                      <a:pt x="1063" y="418"/>
                    </a:lnTo>
                    <a:lnTo>
                      <a:pt x="1063" y="418"/>
                    </a:lnTo>
                    <a:lnTo>
                      <a:pt x="1063" y="418"/>
                    </a:lnTo>
                    <a:lnTo>
                      <a:pt x="1063" y="360"/>
                    </a:lnTo>
                    <a:lnTo>
                      <a:pt x="1063" y="380"/>
                    </a:lnTo>
                    <a:lnTo>
                      <a:pt x="1064" y="380"/>
                    </a:lnTo>
                    <a:lnTo>
                      <a:pt x="1064" y="399"/>
                    </a:lnTo>
                    <a:lnTo>
                      <a:pt x="1064" y="418"/>
                    </a:lnTo>
                    <a:lnTo>
                      <a:pt x="1064" y="360"/>
                    </a:lnTo>
                    <a:lnTo>
                      <a:pt x="1064" y="399"/>
                    </a:lnTo>
                    <a:lnTo>
                      <a:pt x="1064" y="360"/>
                    </a:lnTo>
                    <a:lnTo>
                      <a:pt x="1064" y="399"/>
                    </a:lnTo>
                    <a:lnTo>
                      <a:pt x="1064" y="360"/>
                    </a:lnTo>
                    <a:lnTo>
                      <a:pt x="1064" y="418"/>
                    </a:lnTo>
                    <a:lnTo>
                      <a:pt x="1064" y="360"/>
                    </a:lnTo>
                    <a:lnTo>
                      <a:pt x="1064" y="399"/>
                    </a:lnTo>
                    <a:lnTo>
                      <a:pt x="1065" y="342"/>
                    </a:lnTo>
                    <a:lnTo>
                      <a:pt x="1065" y="437"/>
                    </a:lnTo>
                    <a:lnTo>
                      <a:pt x="1065" y="380"/>
                    </a:lnTo>
                    <a:lnTo>
                      <a:pt x="1065" y="437"/>
                    </a:lnTo>
                    <a:lnTo>
                      <a:pt x="1065" y="418"/>
                    </a:lnTo>
                    <a:lnTo>
                      <a:pt x="1065" y="437"/>
                    </a:lnTo>
                    <a:lnTo>
                      <a:pt x="1065" y="380"/>
                    </a:lnTo>
                    <a:lnTo>
                      <a:pt x="1066" y="437"/>
                    </a:lnTo>
                    <a:lnTo>
                      <a:pt x="1066" y="437"/>
                    </a:lnTo>
                    <a:lnTo>
                      <a:pt x="1066" y="380"/>
                    </a:lnTo>
                    <a:lnTo>
                      <a:pt x="1066" y="418"/>
                    </a:lnTo>
                    <a:lnTo>
                      <a:pt x="1066" y="399"/>
                    </a:lnTo>
                    <a:lnTo>
                      <a:pt x="1066" y="437"/>
                    </a:lnTo>
                    <a:lnTo>
                      <a:pt x="1066" y="380"/>
                    </a:lnTo>
                    <a:lnTo>
                      <a:pt x="1067" y="455"/>
                    </a:lnTo>
                    <a:lnTo>
                      <a:pt x="1067" y="399"/>
                    </a:lnTo>
                    <a:lnTo>
                      <a:pt x="1067" y="455"/>
                    </a:lnTo>
                    <a:lnTo>
                      <a:pt x="1067" y="437"/>
                    </a:lnTo>
                    <a:lnTo>
                      <a:pt x="1067" y="455"/>
                    </a:lnTo>
                    <a:lnTo>
                      <a:pt x="1067" y="399"/>
                    </a:lnTo>
                    <a:lnTo>
                      <a:pt x="1067" y="418"/>
                    </a:lnTo>
                    <a:lnTo>
                      <a:pt x="1067" y="418"/>
                    </a:lnTo>
                    <a:lnTo>
                      <a:pt x="1067" y="380"/>
                    </a:lnTo>
                    <a:lnTo>
                      <a:pt x="1067" y="437"/>
                    </a:lnTo>
                    <a:lnTo>
                      <a:pt x="1067" y="380"/>
                    </a:lnTo>
                    <a:lnTo>
                      <a:pt x="1068" y="474"/>
                    </a:lnTo>
                    <a:lnTo>
                      <a:pt x="1068" y="399"/>
                    </a:lnTo>
                    <a:lnTo>
                      <a:pt x="1068" y="455"/>
                    </a:lnTo>
                    <a:lnTo>
                      <a:pt x="1068" y="399"/>
                    </a:lnTo>
                    <a:lnTo>
                      <a:pt x="1068" y="399"/>
                    </a:lnTo>
                    <a:lnTo>
                      <a:pt x="1068" y="380"/>
                    </a:lnTo>
                    <a:lnTo>
                      <a:pt x="1068" y="455"/>
                    </a:lnTo>
                    <a:lnTo>
                      <a:pt x="1069" y="399"/>
                    </a:lnTo>
                    <a:lnTo>
                      <a:pt x="1069" y="437"/>
                    </a:lnTo>
                    <a:lnTo>
                      <a:pt x="1069" y="380"/>
                    </a:lnTo>
                    <a:lnTo>
                      <a:pt x="1069" y="418"/>
                    </a:lnTo>
                    <a:lnTo>
                      <a:pt x="1069" y="380"/>
                    </a:lnTo>
                    <a:lnTo>
                      <a:pt x="1069" y="418"/>
                    </a:lnTo>
                    <a:lnTo>
                      <a:pt x="1069" y="399"/>
                    </a:lnTo>
                    <a:lnTo>
                      <a:pt x="1070" y="399"/>
                    </a:lnTo>
                    <a:lnTo>
                      <a:pt x="1070" y="399"/>
                    </a:lnTo>
                    <a:lnTo>
                      <a:pt x="1070" y="360"/>
                    </a:lnTo>
                    <a:lnTo>
                      <a:pt x="1070" y="399"/>
                    </a:lnTo>
                    <a:lnTo>
                      <a:pt x="1070" y="360"/>
                    </a:lnTo>
                    <a:lnTo>
                      <a:pt x="1070" y="418"/>
                    </a:lnTo>
                    <a:lnTo>
                      <a:pt x="1070" y="342"/>
                    </a:lnTo>
                    <a:lnTo>
                      <a:pt x="1070" y="437"/>
                    </a:lnTo>
                    <a:lnTo>
                      <a:pt x="1071" y="380"/>
                    </a:lnTo>
                    <a:lnTo>
                      <a:pt x="1071" y="418"/>
                    </a:lnTo>
                    <a:lnTo>
                      <a:pt x="1071" y="380"/>
                    </a:lnTo>
                    <a:lnTo>
                      <a:pt x="1071" y="399"/>
                    </a:lnTo>
                    <a:lnTo>
                      <a:pt x="1071" y="380"/>
                    </a:lnTo>
                    <a:lnTo>
                      <a:pt x="1071" y="437"/>
                    </a:lnTo>
                    <a:lnTo>
                      <a:pt x="1071" y="342"/>
                    </a:lnTo>
                    <a:lnTo>
                      <a:pt x="1071" y="323"/>
                    </a:lnTo>
                    <a:lnTo>
                      <a:pt x="1071" y="380"/>
                    </a:lnTo>
                    <a:lnTo>
                      <a:pt x="1071" y="418"/>
                    </a:lnTo>
                    <a:lnTo>
                      <a:pt x="1072" y="399"/>
                    </a:lnTo>
                    <a:lnTo>
                      <a:pt x="1072" y="399"/>
                    </a:lnTo>
                    <a:lnTo>
                      <a:pt x="1072" y="399"/>
                    </a:lnTo>
                    <a:lnTo>
                      <a:pt x="1072" y="360"/>
                    </a:lnTo>
                    <a:lnTo>
                      <a:pt x="1072" y="418"/>
                    </a:lnTo>
                    <a:lnTo>
                      <a:pt x="1072" y="360"/>
                    </a:lnTo>
                    <a:lnTo>
                      <a:pt x="1072" y="399"/>
                    </a:lnTo>
                    <a:lnTo>
                      <a:pt x="1072" y="360"/>
                    </a:lnTo>
                    <a:lnTo>
                      <a:pt x="1073" y="418"/>
                    </a:lnTo>
                    <a:lnTo>
                      <a:pt x="1073" y="360"/>
                    </a:lnTo>
                    <a:lnTo>
                      <a:pt x="1073" y="380"/>
                    </a:lnTo>
                    <a:lnTo>
                      <a:pt x="1073" y="360"/>
                    </a:lnTo>
                    <a:lnTo>
                      <a:pt x="1073" y="437"/>
                    </a:lnTo>
                    <a:lnTo>
                      <a:pt x="1073" y="360"/>
                    </a:lnTo>
                    <a:lnTo>
                      <a:pt x="1073" y="418"/>
                    </a:lnTo>
                    <a:lnTo>
                      <a:pt x="1074" y="380"/>
                    </a:lnTo>
                    <a:lnTo>
                      <a:pt x="1074" y="399"/>
                    </a:lnTo>
                    <a:lnTo>
                      <a:pt x="1074" y="418"/>
                    </a:lnTo>
                    <a:lnTo>
                      <a:pt x="1074" y="399"/>
                    </a:lnTo>
                    <a:lnTo>
                      <a:pt x="1074" y="474"/>
                    </a:lnTo>
                    <a:lnTo>
                      <a:pt x="1074" y="342"/>
                    </a:lnTo>
                    <a:lnTo>
                      <a:pt x="1074" y="437"/>
                    </a:lnTo>
                    <a:lnTo>
                      <a:pt x="1075" y="380"/>
                    </a:lnTo>
                    <a:lnTo>
                      <a:pt x="1075" y="437"/>
                    </a:lnTo>
                    <a:lnTo>
                      <a:pt x="1075" y="380"/>
                    </a:lnTo>
                    <a:lnTo>
                      <a:pt x="1075" y="418"/>
                    </a:lnTo>
                    <a:lnTo>
                      <a:pt x="1075" y="342"/>
                    </a:lnTo>
                    <a:lnTo>
                      <a:pt x="1075" y="418"/>
                    </a:lnTo>
                    <a:lnTo>
                      <a:pt x="1075" y="399"/>
                    </a:lnTo>
                    <a:lnTo>
                      <a:pt x="1075" y="418"/>
                    </a:lnTo>
                    <a:lnTo>
                      <a:pt x="1075" y="380"/>
                    </a:lnTo>
                    <a:lnTo>
                      <a:pt x="1075" y="418"/>
                    </a:lnTo>
                    <a:lnTo>
                      <a:pt x="1075" y="418"/>
                    </a:lnTo>
                    <a:lnTo>
                      <a:pt x="1076" y="380"/>
                    </a:lnTo>
                    <a:lnTo>
                      <a:pt x="1076" y="437"/>
                    </a:lnTo>
                    <a:lnTo>
                      <a:pt x="1076" y="399"/>
                    </a:lnTo>
                    <a:lnTo>
                      <a:pt x="1076" y="437"/>
                    </a:lnTo>
                    <a:lnTo>
                      <a:pt x="1076" y="399"/>
                    </a:lnTo>
                    <a:lnTo>
                      <a:pt x="1076" y="437"/>
                    </a:lnTo>
                    <a:lnTo>
                      <a:pt x="1076" y="399"/>
                    </a:lnTo>
                    <a:lnTo>
                      <a:pt x="1077" y="418"/>
                    </a:lnTo>
                    <a:lnTo>
                      <a:pt x="1077" y="380"/>
                    </a:lnTo>
                    <a:lnTo>
                      <a:pt x="1077" y="474"/>
                    </a:lnTo>
                    <a:lnTo>
                      <a:pt x="1077" y="380"/>
                    </a:lnTo>
                    <a:lnTo>
                      <a:pt x="1077" y="418"/>
                    </a:lnTo>
                    <a:lnTo>
                      <a:pt x="1077" y="380"/>
                    </a:lnTo>
                    <a:lnTo>
                      <a:pt x="1077" y="418"/>
                    </a:lnTo>
                    <a:lnTo>
                      <a:pt x="1078" y="437"/>
                    </a:lnTo>
                    <a:lnTo>
                      <a:pt x="1078" y="399"/>
                    </a:lnTo>
                    <a:lnTo>
                      <a:pt x="1078" y="399"/>
                    </a:lnTo>
                    <a:lnTo>
                      <a:pt x="1078" y="360"/>
                    </a:lnTo>
                    <a:lnTo>
                      <a:pt x="1078" y="437"/>
                    </a:lnTo>
                    <a:lnTo>
                      <a:pt x="1078" y="380"/>
                    </a:lnTo>
                    <a:lnTo>
                      <a:pt x="1078" y="418"/>
                    </a:lnTo>
                    <a:lnTo>
                      <a:pt x="1079" y="360"/>
                    </a:lnTo>
                    <a:lnTo>
                      <a:pt x="1079" y="399"/>
                    </a:lnTo>
                    <a:lnTo>
                      <a:pt x="1079" y="399"/>
                    </a:lnTo>
                    <a:lnTo>
                      <a:pt x="1079" y="399"/>
                    </a:lnTo>
                    <a:lnTo>
                      <a:pt x="1079" y="360"/>
                    </a:lnTo>
                    <a:lnTo>
                      <a:pt x="1079" y="360"/>
                    </a:lnTo>
                    <a:lnTo>
                      <a:pt x="1079" y="418"/>
                    </a:lnTo>
                    <a:lnTo>
                      <a:pt x="1079" y="380"/>
                    </a:lnTo>
                    <a:lnTo>
                      <a:pt x="1079" y="418"/>
                    </a:lnTo>
                    <a:lnTo>
                      <a:pt x="1079" y="380"/>
                    </a:lnTo>
                    <a:lnTo>
                      <a:pt x="1079" y="437"/>
                    </a:lnTo>
                    <a:lnTo>
                      <a:pt x="1080" y="360"/>
                    </a:lnTo>
                    <a:lnTo>
                      <a:pt x="1080" y="399"/>
                    </a:lnTo>
                    <a:lnTo>
                      <a:pt x="1080" y="380"/>
                    </a:lnTo>
                    <a:lnTo>
                      <a:pt x="1080" y="437"/>
                    </a:lnTo>
                    <a:lnTo>
                      <a:pt x="1080" y="399"/>
                    </a:lnTo>
                    <a:lnTo>
                      <a:pt x="1080" y="437"/>
                    </a:lnTo>
                    <a:lnTo>
                      <a:pt x="1080" y="380"/>
                    </a:lnTo>
                    <a:lnTo>
                      <a:pt x="1081" y="380"/>
                    </a:lnTo>
                    <a:lnTo>
                      <a:pt x="1081" y="418"/>
                    </a:lnTo>
                    <a:lnTo>
                      <a:pt x="1081" y="437"/>
                    </a:lnTo>
                    <a:lnTo>
                      <a:pt x="1081" y="418"/>
                    </a:lnTo>
                    <a:lnTo>
                      <a:pt x="1081" y="399"/>
                    </a:lnTo>
                    <a:lnTo>
                      <a:pt x="1081" y="418"/>
                    </a:lnTo>
                    <a:lnTo>
                      <a:pt x="1081" y="360"/>
                    </a:lnTo>
                    <a:lnTo>
                      <a:pt x="1081" y="437"/>
                    </a:lnTo>
                    <a:lnTo>
                      <a:pt x="1082" y="380"/>
                    </a:lnTo>
                    <a:lnTo>
                      <a:pt x="1082" y="399"/>
                    </a:lnTo>
                    <a:lnTo>
                      <a:pt x="1082" y="380"/>
                    </a:lnTo>
                    <a:lnTo>
                      <a:pt x="1082" y="380"/>
                    </a:lnTo>
                    <a:lnTo>
                      <a:pt x="1082" y="399"/>
                    </a:lnTo>
                    <a:lnTo>
                      <a:pt x="1082" y="360"/>
                    </a:lnTo>
                    <a:lnTo>
                      <a:pt x="1082" y="380"/>
                    </a:lnTo>
                    <a:lnTo>
                      <a:pt x="1083" y="380"/>
                    </a:lnTo>
                    <a:lnTo>
                      <a:pt x="1083" y="418"/>
                    </a:lnTo>
                    <a:lnTo>
                      <a:pt x="1083" y="380"/>
                    </a:lnTo>
                    <a:lnTo>
                      <a:pt x="1083" y="399"/>
                    </a:lnTo>
                    <a:lnTo>
                      <a:pt x="1083" y="342"/>
                    </a:lnTo>
                    <a:lnTo>
                      <a:pt x="1083" y="399"/>
                    </a:lnTo>
                    <a:lnTo>
                      <a:pt x="1083" y="380"/>
                    </a:lnTo>
                    <a:lnTo>
                      <a:pt x="1083" y="418"/>
                    </a:lnTo>
                    <a:lnTo>
                      <a:pt x="1083" y="360"/>
                    </a:lnTo>
                    <a:lnTo>
                      <a:pt x="1083" y="380"/>
                    </a:lnTo>
                    <a:lnTo>
                      <a:pt x="1083" y="418"/>
                    </a:lnTo>
                    <a:lnTo>
                      <a:pt x="1084" y="380"/>
                    </a:lnTo>
                    <a:lnTo>
                      <a:pt x="1084" y="399"/>
                    </a:lnTo>
                    <a:lnTo>
                      <a:pt x="1084" y="360"/>
                    </a:lnTo>
                    <a:lnTo>
                      <a:pt x="1084" y="380"/>
                    </a:lnTo>
                    <a:lnTo>
                      <a:pt x="1084" y="323"/>
                    </a:lnTo>
                    <a:lnTo>
                      <a:pt x="1084" y="437"/>
                    </a:lnTo>
                    <a:lnTo>
                      <a:pt x="1084" y="323"/>
                    </a:lnTo>
                    <a:lnTo>
                      <a:pt x="1085" y="399"/>
                    </a:lnTo>
                    <a:lnTo>
                      <a:pt x="1085" y="342"/>
                    </a:lnTo>
                    <a:lnTo>
                      <a:pt x="1085" y="418"/>
                    </a:lnTo>
                    <a:lnTo>
                      <a:pt x="1085" y="380"/>
                    </a:lnTo>
                    <a:lnTo>
                      <a:pt x="1085" y="399"/>
                    </a:lnTo>
                    <a:lnTo>
                      <a:pt x="1085" y="437"/>
                    </a:lnTo>
                    <a:lnTo>
                      <a:pt x="1085" y="399"/>
                    </a:lnTo>
                    <a:lnTo>
                      <a:pt x="1086" y="380"/>
                    </a:lnTo>
                    <a:lnTo>
                      <a:pt x="1086" y="380"/>
                    </a:lnTo>
                    <a:lnTo>
                      <a:pt x="1086" y="399"/>
                    </a:lnTo>
                    <a:lnTo>
                      <a:pt x="1086" y="399"/>
                    </a:lnTo>
                    <a:lnTo>
                      <a:pt x="1086" y="399"/>
                    </a:lnTo>
                    <a:lnTo>
                      <a:pt x="1086" y="360"/>
                    </a:lnTo>
                    <a:lnTo>
                      <a:pt x="1086" y="455"/>
                    </a:lnTo>
                    <a:lnTo>
                      <a:pt x="1087" y="360"/>
                    </a:lnTo>
                    <a:lnTo>
                      <a:pt x="1087" y="437"/>
                    </a:lnTo>
                    <a:lnTo>
                      <a:pt x="1087" y="380"/>
                    </a:lnTo>
                    <a:lnTo>
                      <a:pt x="1087" y="380"/>
                    </a:lnTo>
                    <a:lnTo>
                      <a:pt x="1087" y="360"/>
                    </a:lnTo>
                    <a:lnTo>
                      <a:pt x="1087" y="437"/>
                    </a:lnTo>
                    <a:lnTo>
                      <a:pt x="1087" y="380"/>
                    </a:lnTo>
                    <a:lnTo>
                      <a:pt x="1087" y="437"/>
                    </a:lnTo>
                    <a:lnTo>
                      <a:pt x="1087" y="342"/>
                    </a:lnTo>
                    <a:lnTo>
                      <a:pt x="1087" y="437"/>
                    </a:lnTo>
                    <a:lnTo>
                      <a:pt x="1087" y="399"/>
                    </a:lnTo>
                    <a:lnTo>
                      <a:pt x="1088" y="399"/>
                    </a:lnTo>
                    <a:lnTo>
                      <a:pt x="1088" y="437"/>
                    </a:lnTo>
                    <a:lnTo>
                      <a:pt x="1088" y="380"/>
                    </a:lnTo>
                    <a:lnTo>
                      <a:pt x="1088" y="455"/>
                    </a:lnTo>
                    <a:lnTo>
                      <a:pt x="1088" y="360"/>
                    </a:lnTo>
                    <a:lnTo>
                      <a:pt x="1088" y="455"/>
                    </a:lnTo>
                    <a:lnTo>
                      <a:pt x="1088" y="380"/>
                    </a:lnTo>
                    <a:lnTo>
                      <a:pt x="1089" y="455"/>
                    </a:lnTo>
                    <a:lnTo>
                      <a:pt x="1089" y="399"/>
                    </a:lnTo>
                    <a:lnTo>
                      <a:pt x="1089" y="418"/>
                    </a:lnTo>
                    <a:lnTo>
                      <a:pt x="1089" y="437"/>
                    </a:lnTo>
                    <a:lnTo>
                      <a:pt x="1089" y="455"/>
                    </a:lnTo>
                    <a:lnTo>
                      <a:pt x="1089" y="418"/>
                    </a:lnTo>
                    <a:lnTo>
                      <a:pt x="1089" y="399"/>
                    </a:lnTo>
                    <a:lnTo>
                      <a:pt x="1090" y="418"/>
                    </a:lnTo>
                    <a:lnTo>
                      <a:pt x="1090" y="380"/>
                    </a:lnTo>
                    <a:lnTo>
                      <a:pt x="1090" y="455"/>
                    </a:lnTo>
                    <a:lnTo>
                      <a:pt x="1090" y="418"/>
                    </a:lnTo>
                    <a:lnTo>
                      <a:pt x="1090" y="455"/>
                    </a:lnTo>
                    <a:lnTo>
                      <a:pt x="1090" y="399"/>
                    </a:lnTo>
                    <a:lnTo>
                      <a:pt x="1090" y="437"/>
                    </a:lnTo>
                    <a:lnTo>
                      <a:pt x="1090" y="380"/>
                    </a:lnTo>
                    <a:lnTo>
                      <a:pt x="1091" y="418"/>
                    </a:lnTo>
                    <a:lnTo>
                      <a:pt x="1091" y="380"/>
                    </a:lnTo>
                    <a:lnTo>
                      <a:pt x="1091" y="437"/>
                    </a:lnTo>
                    <a:lnTo>
                      <a:pt x="1091" y="360"/>
                    </a:lnTo>
                    <a:lnTo>
                      <a:pt x="1091" y="380"/>
                    </a:lnTo>
                    <a:lnTo>
                      <a:pt x="1091" y="360"/>
                    </a:lnTo>
                    <a:lnTo>
                      <a:pt x="1091" y="399"/>
                    </a:lnTo>
                    <a:lnTo>
                      <a:pt x="1091" y="455"/>
                    </a:lnTo>
                    <a:lnTo>
                      <a:pt x="1091" y="380"/>
                    </a:lnTo>
                    <a:lnTo>
                      <a:pt x="1091" y="418"/>
                    </a:lnTo>
                    <a:lnTo>
                      <a:pt x="1092" y="342"/>
                    </a:lnTo>
                    <a:lnTo>
                      <a:pt x="1092" y="399"/>
                    </a:lnTo>
                    <a:lnTo>
                      <a:pt x="1092" y="323"/>
                    </a:lnTo>
                    <a:lnTo>
                      <a:pt x="1092" y="418"/>
                    </a:lnTo>
                    <a:lnTo>
                      <a:pt x="1092" y="323"/>
                    </a:lnTo>
                    <a:lnTo>
                      <a:pt x="1092" y="418"/>
                    </a:lnTo>
                    <a:lnTo>
                      <a:pt x="1092" y="342"/>
                    </a:lnTo>
                    <a:lnTo>
                      <a:pt x="1092" y="380"/>
                    </a:lnTo>
                    <a:lnTo>
                      <a:pt x="1093" y="342"/>
                    </a:lnTo>
                    <a:lnTo>
                      <a:pt x="1093" y="418"/>
                    </a:lnTo>
                    <a:lnTo>
                      <a:pt x="1093" y="380"/>
                    </a:lnTo>
                    <a:lnTo>
                      <a:pt x="1093" y="380"/>
                    </a:lnTo>
                    <a:lnTo>
                      <a:pt x="1093" y="360"/>
                    </a:lnTo>
                    <a:lnTo>
                      <a:pt x="1093" y="418"/>
                    </a:lnTo>
                    <a:lnTo>
                      <a:pt x="1093" y="380"/>
                    </a:lnTo>
                    <a:lnTo>
                      <a:pt x="1094" y="418"/>
                    </a:lnTo>
                    <a:lnTo>
                      <a:pt x="1094" y="380"/>
                    </a:lnTo>
                    <a:lnTo>
                      <a:pt x="1094" y="399"/>
                    </a:lnTo>
                    <a:lnTo>
                      <a:pt x="1094" y="399"/>
                    </a:lnTo>
                    <a:lnTo>
                      <a:pt x="1094" y="399"/>
                    </a:lnTo>
                    <a:lnTo>
                      <a:pt x="1094" y="399"/>
                    </a:lnTo>
                    <a:lnTo>
                      <a:pt x="1094" y="360"/>
                    </a:lnTo>
                    <a:lnTo>
                      <a:pt x="1095" y="399"/>
                    </a:lnTo>
                    <a:lnTo>
                      <a:pt x="1095" y="342"/>
                    </a:lnTo>
                    <a:lnTo>
                      <a:pt x="1095" y="418"/>
                    </a:lnTo>
                    <a:lnTo>
                      <a:pt x="1095" y="342"/>
                    </a:lnTo>
                    <a:lnTo>
                      <a:pt x="1095" y="418"/>
                    </a:lnTo>
                    <a:lnTo>
                      <a:pt x="1095" y="360"/>
                    </a:lnTo>
                    <a:lnTo>
                      <a:pt x="1095" y="418"/>
                    </a:lnTo>
                    <a:lnTo>
                      <a:pt x="1095" y="399"/>
                    </a:lnTo>
                    <a:lnTo>
                      <a:pt x="1095" y="418"/>
                    </a:lnTo>
                    <a:lnTo>
                      <a:pt x="1095" y="360"/>
                    </a:lnTo>
                    <a:lnTo>
                      <a:pt x="1095" y="380"/>
                    </a:lnTo>
                    <a:lnTo>
                      <a:pt x="1096" y="399"/>
                    </a:lnTo>
                    <a:lnTo>
                      <a:pt x="1096" y="399"/>
                    </a:lnTo>
                    <a:lnTo>
                      <a:pt x="1096" y="399"/>
                    </a:lnTo>
                    <a:lnTo>
                      <a:pt x="1096" y="399"/>
                    </a:lnTo>
                    <a:lnTo>
                      <a:pt x="1096" y="380"/>
                    </a:lnTo>
                    <a:lnTo>
                      <a:pt x="1096" y="360"/>
                    </a:lnTo>
                    <a:lnTo>
                      <a:pt x="1096" y="399"/>
                    </a:lnTo>
                    <a:lnTo>
                      <a:pt x="1097" y="380"/>
                    </a:lnTo>
                    <a:lnTo>
                      <a:pt x="1097" y="418"/>
                    </a:lnTo>
                    <a:lnTo>
                      <a:pt x="1097" y="360"/>
                    </a:lnTo>
                    <a:lnTo>
                      <a:pt x="1097" y="437"/>
                    </a:lnTo>
                    <a:lnTo>
                      <a:pt x="1097" y="380"/>
                    </a:lnTo>
                    <a:lnTo>
                      <a:pt x="1097" y="418"/>
                    </a:lnTo>
                    <a:lnTo>
                      <a:pt x="1097" y="380"/>
                    </a:lnTo>
                    <a:lnTo>
                      <a:pt x="1098" y="418"/>
                    </a:lnTo>
                    <a:lnTo>
                      <a:pt x="1098" y="437"/>
                    </a:lnTo>
                    <a:lnTo>
                      <a:pt x="1098" y="455"/>
                    </a:lnTo>
                    <a:lnTo>
                      <a:pt x="1098" y="399"/>
                    </a:lnTo>
                    <a:lnTo>
                      <a:pt x="1098" y="399"/>
                    </a:lnTo>
                    <a:lnTo>
                      <a:pt x="1098" y="360"/>
                    </a:lnTo>
                    <a:lnTo>
                      <a:pt x="1098" y="437"/>
                    </a:lnTo>
                    <a:lnTo>
                      <a:pt x="1099" y="418"/>
                    </a:lnTo>
                    <a:lnTo>
                      <a:pt x="1099" y="437"/>
                    </a:lnTo>
                    <a:lnTo>
                      <a:pt x="1099" y="437"/>
                    </a:lnTo>
                    <a:lnTo>
                      <a:pt x="1099" y="399"/>
                    </a:lnTo>
                    <a:lnTo>
                      <a:pt x="1099" y="437"/>
                    </a:lnTo>
                    <a:lnTo>
                      <a:pt x="1099" y="380"/>
                    </a:lnTo>
                    <a:lnTo>
                      <a:pt x="1099" y="418"/>
                    </a:lnTo>
                    <a:lnTo>
                      <a:pt x="1099" y="380"/>
                    </a:lnTo>
                    <a:lnTo>
                      <a:pt x="1099" y="418"/>
                    </a:lnTo>
                    <a:lnTo>
                      <a:pt x="1099" y="399"/>
                    </a:lnTo>
                    <a:lnTo>
                      <a:pt x="1099" y="437"/>
                    </a:lnTo>
                    <a:lnTo>
                      <a:pt x="1100" y="380"/>
                    </a:lnTo>
                    <a:lnTo>
                      <a:pt x="1100" y="418"/>
                    </a:lnTo>
                    <a:lnTo>
                      <a:pt x="1100" y="360"/>
                    </a:lnTo>
                    <a:lnTo>
                      <a:pt x="1100" y="418"/>
                    </a:lnTo>
                    <a:lnTo>
                      <a:pt x="1100" y="418"/>
                    </a:lnTo>
                    <a:lnTo>
                      <a:pt x="1100" y="418"/>
                    </a:lnTo>
                    <a:lnTo>
                      <a:pt x="1100" y="399"/>
                    </a:lnTo>
                    <a:lnTo>
                      <a:pt x="1101" y="380"/>
                    </a:lnTo>
                    <a:lnTo>
                      <a:pt x="1101" y="399"/>
                    </a:lnTo>
                    <a:lnTo>
                      <a:pt x="1101" y="380"/>
                    </a:lnTo>
                    <a:lnTo>
                      <a:pt x="1101" y="380"/>
                    </a:lnTo>
                    <a:lnTo>
                      <a:pt x="1101" y="380"/>
                    </a:lnTo>
                    <a:lnTo>
                      <a:pt x="1101" y="418"/>
                    </a:lnTo>
                    <a:lnTo>
                      <a:pt x="1101" y="399"/>
                    </a:lnTo>
                    <a:lnTo>
                      <a:pt x="1101" y="418"/>
                    </a:lnTo>
                    <a:lnTo>
                      <a:pt x="1102" y="360"/>
                    </a:lnTo>
                    <a:lnTo>
                      <a:pt x="1102" y="437"/>
                    </a:lnTo>
                    <a:lnTo>
                      <a:pt x="1102" y="360"/>
                    </a:lnTo>
                    <a:lnTo>
                      <a:pt x="1102" y="399"/>
                    </a:lnTo>
                    <a:lnTo>
                      <a:pt x="1102" y="380"/>
                    </a:lnTo>
                    <a:lnTo>
                      <a:pt x="1102" y="380"/>
                    </a:lnTo>
                    <a:lnTo>
                      <a:pt x="1102" y="380"/>
                    </a:lnTo>
                    <a:lnTo>
                      <a:pt x="1103" y="418"/>
                    </a:lnTo>
                    <a:lnTo>
                      <a:pt x="1103" y="399"/>
                    </a:lnTo>
                    <a:lnTo>
                      <a:pt x="1103" y="418"/>
                    </a:lnTo>
                    <a:lnTo>
                      <a:pt x="1103" y="380"/>
                    </a:lnTo>
                    <a:lnTo>
                      <a:pt x="1103" y="399"/>
                    </a:lnTo>
                    <a:lnTo>
                      <a:pt x="1103" y="399"/>
                    </a:lnTo>
                    <a:lnTo>
                      <a:pt x="1103" y="418"/>
                    </a:lnTo>
                    <a:lnTo>
                      <a:pt x="1103" y="418"/>
                    </a:lnTo>
                    <a:lnTo>
                      <a:pt x="1103" y="360"/>
                    </a:lnTo>
                    <a:lnTo>
                      <a:pt x="1103" y="418"/>
                    </a:lnTo>
                    <a:lnTo>
                      <a:pt x="1103" y="360"/>
                    </a:lnTo>
                    <a:lnTo>
                      <a:pt x="1104" y="455"/>
                    </a:lnTo>
                    <a:lnTo>
                      <a:pt x="1104" y="380"/>
                    </a:lnTo>
                    <a:lnTo>
                      <a:pt x="1104" y="399"/>
                    </a:lnTo>
                    <a:lnTo>
                      <a:pt x="1104" y="360"/>
                    </a:lnTo>
                    <a:lnTo>
                      <a:pt x="1104" y="437"/>
                    </a:lnTo>
                    <a:lnTo>
                      <a:pt x="1104" y="360"/>
                    </a:lnTo>
                    <a:lnTo>
                      <a:pt x="1104" y="418"/>
                    </a:lnTo>
                    <a:lnTo>
                      <a:pt x="1105" y="399"/>
                    </a:lnTo>
                    <a:lnTo>
                      <a:pt x="1105" y="380"/>
                    </a:lnTo>
                    <a:lnTo>
                      <a:pt x="1105" y="360"/>
                    </a:lnTo>
                    <a:lnTo>
                      <a:pt x="1105" y="437"/>
                    </a:lnTo>
                    <a:lnTo>
                      <a:pt x="1105" y="399"/>
                    </a:lnTo>
                    <a:lnTo>
                      <a:pt x="1105" y="323"/>
                    </a:lnTo>
                    <a:lnTo>
                      <a:pt x="1105" y="399"/>
                    </a:lnTo>
                    <a:lnTo>
                      <a:pt x="1106" y="399"/>
                    </a:lnTo>
                    <a:lnTo>
                      <a:pt x="1106" y="399"/>
                    </a:lnTo>
                    <a:lnTo>
                      <a:pt x="1106" y="342"/>
                    </a:lnTo>
                    <a:lnTo>
                      <a:pt x="1106" y="380"/>
                    </a:lnTo>
                    <a:lnTo>
                      <a:pt x="1106" y="380"/>
                    </a:lnTo>
                    <a:lnTo>
                      <a:pt x="1106" y="418"/>
                    </a:lnTo>
                    <a:lnTo>
                      <a:pt x="1106" y="380"/>
                    </a:lnTo>
                    <a:lnTo>
                      <a:pt x="1107" y="418"/>
                    </a:lnTo>
                    <a:lnTo>
                      <a:pt x="1107" y="418"/>
                    </a:lnTo>
                    <a:lnTo>
                      <a:pt x="1107" y="380"/>
                    </a:lnTo>
                    <a:lnTo>
                      <a:pt x="1107" y="418"/>
                    </a:lnTo>
                    <a:lnTo>
                      <a:pt x="1107" y="380"/>
                    </a:lnTo>
                    <a:lnTo>
                      <a:pt x="1107" y="418"/>
                    </a:lnTo>
                    <a:lnTo>
                      <a:pt x="1107" y="360"/>
                    </a:lnTo>
                    <a:lnTo>
                      <a:pt x="1107" y="418"/>
                    </a:lnTo>
                    <a:lnTo>
                      <a:pt x="1107" y="380"/>
                    </a:lnTo>
                    <a:lnTo>
                      <a:pt x="1107" y="399"/>
                    </a:lnTo>
                    <a:lnTo>
                      <a:pt x="1107" y="380"/>
                    </a:lnTo>
                    <a:lnTo>
                      <a:pt x="1108" y="399"/>
                    </a:lnTo>
                    <a:lnTo>
                      <a:pt x="1108" y="418"/>
                    </a:lnTo>
                    <a:lnTo>
                      <a:pt x="1108" y="437"/>
                    </a:lnTo>
                    <a:lnTo>
                      <a:pt x="1108" y="399"/>
                    </a:lnTo>
                    <a:lnTo>
                      <a:pt x="1108" y="418"/>
                    </a:lnTo>
                    <a:lnTo>
                      <a:pt x="1108" y="437"/>
                    </a:lnTo>
                    <a:lnTo>
                      <a:pt x="1108" y="437"/>
                    </a:lnTo>
                    <a:lnTo>
                      <a:pt x="1109" y="380"/>
                    </a:lnTo>
                    <a:lnTo>
                      <a:pt x="1109" y="418"/>
                    </a:lnTo>
                    <a:lnTo>
                      <a:pt x="1109" y="399"/>
                    </a:lnTo>
                    <a:lnTo>
                      <a:pt x="1109" y="399"/>
                    </a:lnTo>
                    <a:lnTo>
                      <a:pt x="1109" y="418"/>
                    </a:lnTo>
                    <a:lnTo>
                      <a:pt x="1109" y="418"/>
                    </a:lnTo>
                    <a:lnTo>
                      <a:pt x="1109" y="437"/>
                    </a:lnTo>
                    <a:lnTo>
                      <a:pt x="1110" y="399"/>
                    </a:lnTo>
                    <a:lnTo>
                      <a:pt x="1110" y="437"/>
                    </a:lnTo>
                    <a:lnTo>
                      <a:pt x="1110" y="380"/>
                    </a:lnTo>
                    <a:lnTo>
                      <a:pt x="1110" y="437"/>
                    </a:lnTo>
                    <a:lnTo>
                      <a:pt x="1110" y="437"/>
                    </a:lnTo>
                    <a:lnTo>
                      <a:pt x="1110" y="455"/>
                    </a:lnTo>
                    <a:lnTo>
                      <a:pt x="1110" y="399"/>
                    </a:lnTo>
                    <a:lnTo>
                      <a:pt x="1110" y="437"/>
                    </a:lnTo>
                    <a:lnTo>
                      <a:pt x="1111" y="437"/>
                    </a:lnTo>
                    <a:lnTo>
                      <a:pt x="1111" y="437"/>
                    </a:lnTo>
                    <a:lnTo>
                      <a:pt x="1111" y="418"/>
                    </a:lnTo>
                    <a:lnTo>
                      <a:pt x="1111" y="418"/>
                    </a:lnTo>
                    <a:lnTo>
                      <a:pt x="1111" y="455"/>
                    </a:lnTo>
                    <a:lnTo>
                      <a:pt x="1111" y="399"/>
                    </a:lnTo>
                    <a:lnTo>
                      <a:pt x="1111" y="418"/>
                    </a:lnTo>
                    <a:lnTo>
                      <a:pt x="1111" y="360"/>
                    </a:lnTo>
                    <a:lnTo>
                      <a:pt x="1111" y="399"/>
                    </a:lnTo>
                    <a:lnTo>
                      <a:pt x="1111" y="399"/>
                    </a:lnTo>
                    <a:lnTo>
                      <a:pt x="1112" y="455"/>
                    </a:lnTo>
                    <a:lnTo>
                      <a:pt x="1112" y="437"/>
                    </a:lnTo>
                    <a:lnTo>
                      <a:pt x="1112" y="418"/>
                    </a:lnTo>
                    <a:lnTo>
                      <a:pt x="1112" y="418"/>
                    </a:lnTo>
                    <a:lnTo>
                      <a:pt x="1112" y="399"/>
                    </a:lnTo>
                    <a:lnTo>
                      <a:pt x="1112" y="380"/>
                    </a:lnTo>
                    <a:lnTo>
                      <a:pt x="1112" y="437"/>
                    </a:lnTo>
                    <a:lnTo>
                      <a:pt x="1112" y="399"/>
                    </a:lnTo>
                    <a:lnTo>
                      <a:pt x="1113" y="418"/>
                    </a:lnTo>
                    <a:lnTo>
                      <a:pt x="1113" y="399"/>
                    </a:lnTo>
                    <a:lnTo>
                      <a:pt x="1113" y="418"/>
                    </a:lnTo>
                    <a:lnTo>
                      <a:pt x="1113" y="418"/>
                    </a:lnTo>
                    <a:lnTo>
                      <a:pt x="1113" y="380"/>
                    </a:lnTo>
                    <a:lnTo>
                      <a:pt x="1113" y="437"/>
                    </a:lnTo>
                    <a:lnTo>
                      <a:pt x="1113" y="360"/>
                    </a:lnTo>
                    <a:lnTo>
                      <a:pt x="1114" y="437"/>
                    </a:lnTo>
                    <a:lnTo>
                      <a:pt x="1114" y="380"/>
                    </a:lnTo>
                    <a:lnTo>
                      <a:pt x="1114" y="437"/>
                    </a:lnTo>
                    <a:lnTo>
                      <a:pt x="1114" y="360"/>
                    </a:lnTo>
                    <a:lnTo>
                      <a:pt x="1114" y="380"/>
                    </a:lnTo>
                    <a:lnTo>
                      <a:pt x="1114" y="380"/>
                    </a:lnTo>
                    <a:lnTo>
                      <a:pt x="1114" y="437"/>
                    </a:lnTo>
                    <a:lnTo>
                      <a:pt x="1115" y="380"/>
                    </a:lnTo>
                    <a:lnTo>
                      <a:pt x="1115" y="399"/>
                    </a:lnTo>
                    <a:lnTo>
                      <a:pt x="1115" y="418"/>
                    </a:lnTo>
                    <a:lnTo>
                      <a:pt x="1115" y="418"/>
                    </a:lnTo>
                    <a:lnTo>
                      <a:pt x="1115" y="399"/>
                    </a:lnTo>
                    <a:lnTo>
                      <a:pt x="1115" y="437"/>
                    </a:lnTo>
                    <a:lnTo>
                      <a:pt x="1115" y="399"/>
                    </a:lnTo>
                    <a:lnTo>
                      <a:pt x="1115" y="399"/>
                    </a:lnTo>
                    <a:lnTo>
                      <a:pt x="1115" y="399"/>
                    </a:lnTo>
                    <a:lnTo>
                      <a:pt x="1115" y="399"/>
                    </a:lnTo>
                    <a:lnTo>
                      <a:pt x="1115" y="418"/>
                    </a:lnTo>
                    <a:lnTo>
                      <a:pt x="1116" y="342"/>
                    </a:lnTo>
                    <a:lnTo>
                      <a:pt x="1116" y="418"/>
                    </a:lnTo>
                    <a:lnTo>
                      <a:pt x="1116" y="360"/>
                    </a:lnTo>
                    <a:lnTo>
                      <a:pt x="1116" y="399"/>
                    </a:lnTo>
                    <a:lnTo>
                      <a:pt x="1116" y="360"/>
                    </a:lnTo>
                    <a:lnTo>
                      <a:pt x="1116" y="399"/>
                    </a:lnTo>
                    <a:lnTo>
                      <a:pt x="1116" y="380"/>
                    </a:lnTo>
                    <a:lnTo>
                      <a:pt x="1117" y="437"/>
                    </a:lnTo>
                    <a:lnTo>
                      <a:pt x="1117" y="380"/>
                    </a:lnTo>
                    <a:lnTo>
                      <a:pt x="1117" y="418"/>
                    </a:lnTo>
                    <a:lnTo>
                      <a:pt x="1117" y="380"/>
                    </a:lnTo>
                    <a:lnTo>
                      <a:pt x="1117" y="399"/>
                    </a:lnTo>
                    <a:lnTo>
                      <a:pt x="1117" y="380"/>
                    </a:lnTo>
                    <a:lnTo>
                      <a:pt x="1117" y="437"/>
                    </a:lnTo>
                    <a:lnTo>
                      <a:pt x="1118" y="418"/>
                    </a:lnTo>
                    <a:lnTo>
                      <a:pt x="1118" y="399"/>
                    </a:lnTo>
                    <a:lnTo>
                      <a:pt x="1118" y="399"/>
                    </a:lnTo>
                    <a:lnTo>
                      <a:pt x="1118" y="360"/>
                    </a:lnTo>
                    <a:lnTo>
                      <a:pt x="1118" y="380"/>
                    </a:lnTo>
                    <a:lnTo>
                      <a:pt x="1118" y="380"/>
                    </a:lnTo>
                    <a:lnTo>
                      <a:pt x="1118" y="455"/>
                    </a:lnTo>
                    <a:lnTo>
                      <a:pt x="1119" y="360"/>
                    </a:lnTo>
                    <a:lnTo>
                      <a:pt x="1119" y="418"/>
                    </a:lnTo>
                    <a:lnTo>
                      <a:pt x="1119" y="360"/>
                    </a:lnTo>
                    <a:lnTo>
                      <a:pt x="1119" y="399"/>
                    </a:lnTo>
                    <a:lnTo>
                      <a:pt x="1119" y="380"/>
                    </a:lnTo>
                    <a:lnTo>
                      <a:pt x="1119" y="437"/>
                    </a:lnTo>
                    <a:lnTo>
                      <a:pt x="1119" y="360"/>
                    </a:lnTo>
                    <a:lnTo>
                      <a:pt x="1119" y="418"/>
                    </a:lnTo>
                    <a:lnTo>
                      <a:pt x="1119" y="380"/>
                    </a:lnTo>
                    <a:lnTo>
                      <a:pt x="1119" y="455"/>
                    </a:lnTo>
                    <a:lnTo>
                      <a:pt x="1119" y="399"/>
                    </a:lnTo>
                    <a:lnTo>
                      <a:pt x="1120" y="437"/>
                    </a:lnTo>
                    <a:lnTo>
                      <a:pt x="1120" y="380"/>
                    </a:lnTo>
                    <a:lnTo>
                      <a:pt x="1120" y="418"/>
                    </a:lnTo>
                    <a:lnTo>
                      <a:pt x="1120" y="380"/>
                    </a:lnTo>
                    <a:lnTo>
                      <a:pt x="1120" y="399"/>
                    </a:lnTo>
                    <a:lnTo>
                      <a:pt x="1120" y="437"/>
                    </a:lnTo>
                    <a:lnTo>
                      <a:pt x="1120" y="399"/>
                    </a:lnTo>
                    <a:lnTo>
                      <a:pt x="1121" y="437"/>
                    </a:lnTo>
                    <a:lnTo>
                      <a:pt x="1121" y="399"/>
                    </a:lnTo>
                    <a:lnTo>
                      <a:pt x="1121" y="437"/>
                    </a:lnTo>
                    <a:lnTo>
                      <a:pt x="1121" y="380"/>
                    </a:lnTo>
                    <a:lnTo>
                      <a:pt x="1121" y="437"/>
                    </a:lnTo>
                    <a:lnTo>
                      <a:pt x="1121" y="399"/>
                    </a:lnTo>
                    <a:lnTo>
                      <a:pt x="1121" y="455"/>
                    </a:lnTo>
                    <a:lnTo>
                      <a:pt x="1121" y="418"/>
                    </a:lnTo>
                    <a:lnTo>
                      <a:pt x="1122" y="455"/>
                    </a:lnTo>
                    <a:lnTo>
                      <a:pt x="1122" y="380"/>
                    </a:lnTo>
                    <a:lnTo>
                      <a:pt x="1122" y="437"/>
                    </a:lnTo>
                    <a:lnTo>
                      <a:pt x="1122" y="380"/>
                    </a:lnTo>
                    <a:lnTo>
                      <a:pt x="1122" y="399"/>
                    </a:lnTo>
                    <a:lnTo>
                      <a:pt x="1122" y="418"/>
                    </a:lnTo>
                    <a:lnTo>
                      <a:pt x="1122" y="360"/>
                    </a:lnTo>
                    <a:lnTo>
                      <a:pt x="1123" y="380"/>
                    </a:lnTo>
                    <a:lnTo>
                      <a:pt x="1123" y="437"/>
                    </a:lnTo>
                    <a:lnTo>
                      <a:pt x="1123" y="418"/>
                    </a:lnTo>
                    <a:lnTo>
                      <a:pt x="1123" y="418"/>
                    </a:lnTo>
                    <a:lnTo>
                      <a:pt x="1123" y="399"/>
                    </a:lnTo>
                    <a:lnTo>
                      <a:pt x="1123" y="380"/>
                    </a:lnTo>
                    <a:lnTo>
                      <a:pt x="1123" y="418"/>
                    </a:lnTo>
                    <a:lnTo>
                      <a:pt x="1123" y="360"/>
                    </a:lnTo>
                    <a:lnTo>
                      <a:pt x="1123" y="380"/>
                    </a:lnTo>
                    <a:lnTo>
                      <a:pt x="1123" y="360"/>
                    </a:lnTo>
                    <a:lnTo>
                      <a:pt x="1123" y="437"/>
                    </a:lnTo>
                    <a:lnTo>
                      <a:pt x="1124" y="437"/>
                    </a:lnTo>
                    <a:lnTo>
                      <a:pt x="1124" y="437"/>
                    </a:lnTo>
                    <a:lnTo>
                      <a:pt x="1124" y="399"/>
                    </a:lnTo>
                    <a:lnTo>
                      <a:pt x="1124" y="418"/>
                    </a:lnTo>
                    <a:lnTo>
                      <a:pt x="1124" y="380"/>
                    </a:lnTo>
                    <a:lnTo>
                      <a:pt x="1124" y="418"/>
                    </a:lnTo>
                    <a:lnTo>
                      <a:pt x="1124" y="360"/>
                    </a:lnTo>
                    <a:lnTo>
                      <a:pt x="1125" y="418"/>
                    </a:lnTo>
                    <a:lnTo>
                      <a:pt x="1125" y="380"/>
                    </a:lnTo>
                    <a:lnTo>
                      <a:pt x="1125" y="342"/>
                    </a:lnTo>
                    <a:lnTo>
                      <a:pt x="1125" y="399"/>
                    </a:lnTo>
                    <a:lnTo>
                      <a:pt x="1125" y="380"/>
                    </a:lnTo>
                    <a:lnTo>
                      <a:pt x="1125" y="418"/>
                    </a:lnTo>
                    <a:lnTo>
                      <a:pt x="1125" y="380"/>
                    </a:lnTo>
                    <a:lnTo>
                      <a:pt x="1126" y="380"/>
                    </a:lnTo>
                    <a:lnTo>
                      <a:pt x="1126" y="360"/>
                    </a:lnTo>
                    <a:lnTo>
                      <a:pt x="1126" y="418"/>
                    </a:lnTo>
                    <a:lnTo>
                      <a:pt x="1126" y="360"/>
                    </a:lnTo>
                    <a:lnTo>
                      <a:pt x="1126" y="399"/>
                    </a:lnTo>
                    <a:lnTo>
                      <a:pt x="1126" y="380"/>
                    </a:lnTo>
                    <a:lnTo>
                      <a:pt x="1126" y="418"/>
                    </a:lnTo>
                    <a:lnTo>
                      <a:pt x="1127" y="380"/>
                    </a:lnTo>
                    <a:lnTo>
                      <a:pt x="1127" y="418"/>
                    </a:lnTo>
                    <a:lnTo>
                      <a:pt x="1127" y="360"/>
                    </a:lnTo>
                    <a:lnTo>
                      <a:pt x="1127" y="418"/>
                    </a:lnTo>
                    <a:lnTo>
                      <a:pt x="1127" y="418"/>
                    </a:lnTo>
                    <a:lnTo>
                      <a:pt x="1127" y="418"/>
                    </a:lnTo>
                    <a:lnTo>
                      <a:pt x="1127" y="360"/>
                    </a:lnTo>
                    <a:lnTo>
                      <a:pt x="1127" y="418"/>
                    </a:lnTo>
                    <a:lnTo>
                      <a:pt x="1127" y="360"/>
                    </a:lnTo>
                    <a:lnTo>
                      <a:pt x="1127" y="455"/>
                    </a:lnTo>
                    <a:lnTo>
                      <a:pt x="1127" y="380"/>
                    </a:lnTo>
                    <a:lnTo>
                      <a:pt x="1128" y="360"/>
                    </a:lnTo>
                    <a:lnTo>
                      <a:pt x="1128" y="455"/>
                    </a:lnTo>
                    <a:lnTo>
                      <a:pt x="1128" y="342"/>
                    </a:lnTo>
                    <a:lnTo>
                      <a:pt x="1128" y="455"/>
                    </a:lnTo>
                    <a:lnTo>
                      <a:pt x="1128" y="360"/>
                    </a:lnTo>
                    <a:lnTo>
                      <a:pt x="1128" y="437"/>
                    </a:lnTo>
                    <a:lnTo>
                      <a:pt x="1128" y="360"/>
                    </a:lnTo>
                    <a:lnTo>
                      <a:pt x="1129" y="437"/>
                    </a:lnTo>
                    <a:lnTo>
                      <a:pt x="1129" y="380"/>
                    </a:lnTo>
                    <a:lnTo>
                      <a:pt x="1129" y="418"/>
                    </a:lnTo>
                    <a:lnTo>
                      <a:pt x="1129" y="399"/>
                    </a:lnTo>
                    <a:lnTo>
                      <a:pt x="1129" y="455"/>
                    </a:lnTo>
                    <a:lnTo>
                      <a:pt x="1129" y="418"/>
                    </a:lnTo>
                    <a:lnTo>
                      <a:pt x="1129" y="418"/>
                    </a:lnTo>
                    <a:lnTo>
                      <a:pt x="1130" y="380"/>
                    </a:lnTo>
                    <a:lnTo>
                      <a:pt x="1130" y="360"/>
                    </a:lnTo>
                    <a:lnTo>
                      <a:pt x="1130" y="399"/>
                    </a:lnTo>
                    <a:lnTo>
                      <a:pt x="1130" y="418"/>
                    </a:lnTo>
                    <a:lnTo>
                      <a:pt x="1130" y="418"/>
                    </a:lnTo>
                    <a:lnTo>
                      <a:pt x="1130" y="455"/>
                    </a:lnTo>
                    <a:lnTo>
                      <a:pt x="1130" y="418"/>
                    </a:lnTo>
                    <a:lnTo>
                      <a:pt x="1130" y="399"/>
                    </a:lnTo>
                    <a:lnTo>
                      <a:pt x="1130" y="418"/>
                    </a:lnTo>
                    <a:lnTo>
                      <a:pt x="1130" y="342"/>
                    </a:lnTo>
                    <a:lnTo>
                      <a:pt x="1130" y="437"/>
                    </a:lnTo>
                    <a:lnTo>
                      <a:pt x="1131" y="380"/>
                    </a:lnTo>
                    <a:lnTo>
                      <a:pt x="1131" y="474"/>
                    </a:lnTo>
                    <a:lnTo>
                      <a:pt x="1131" y="360"/>
                    </a:lnTo>
                    <a:lnTo>
                      <a:pt x="1131" y="399"/>
                    </a:lnTo>
                    <a:lnTo>
                      <a:pt x="1131" y="399"/>
                    </a:lnTo>
                    <a:lnTo>
                      <a:pt x="1131" y="418"/>
                    </a:lnTo>
                    <a:lnTo>
                      <a:pt x="1131" y="437"/>
                    </a:lnTo>
                    <a:lnTo>
                      <a:pt x="1132" y="399"/>
                    </a:lnTo>
                    <a:lnTo>
                      <a:pt x="1132" y="418"/>
                    </a:lnTo>
                    <a:lnTo>
                      <a:pt x="1132" y="418"/>
                    </a:lnTo>
                    <a:lnTo>
                      <a:pt x="1132" y="455"/>
                    </a:lnTo>
                    <a:lnTo>
                      <a:pt x="1132" y="418"/>
                    </a:lnTo>
                    <a:lnTo>
                      <a:pt x="1132" y="437"/>
                    </a:lnTo>
                    <a:lnTo>
                      <a:pt x="1132" y="399"/>
                    </a:lnTo>
                    <a:lnTo>
                      <a:pt x="1132" y="418"/>
                    </a:lnTo>
                    <a:lnTo>
                      <a:pt x="1133" y="418"/>
                    </a:lnTo>
                    <a:lnTo>
                      <a:pt x="1133" y="418"/>
                    </a:lnTo>
                    <a:lnTo>
                      <a:pt x="1133" y="380"/>
                    </a:lnTo>
                    <a:lnTo>
                      <a:pt x="1133" y="455"/>
                    </a:lnTo>
                    <a:lnTo>
                      <a:pt x="1133" y="380"/>
                    </a:lnTo>
                    <a:lnTo>
                      <a:pt x="1133" y="455"/>
                    </a:lnTo>
                    <a:lnTo>
                      <a:pt x="1133" y="380"/>
                    </a:lnTo>
                    <a:lnTo>
                      <a:pt x="1134" y="455"/>
                    </a:lnTo>
                    <a:lnTo>
                      <a:pt x="1134" y="380"/>
                    </a:lnTo>
                    <a:lnTo>
                      <a:pt x="1134" y="437"/>
                    </a:lnTo>
                    <a:lnTo>
                      <a:pt x="1134" y="360"/>
                    </a:lnTo>
                    <a:lnTo>
                      <a:pt x="1134" y="437"/>
                    </a:lnTo>
                    <a:lnTo>
                      <a:pt x="1134" y="380"/>
                    </a:lnTo>
                    <a:lnTo>
                      <a:pt x="1134" y="399"/>
                    </a:lnTo>
                    <a:lnTo>
                      <a:pt x="1134" y="418"/>
                    </a:lnTo>
                    <a:lnTo>
                      <a:pt x="1134" y="418"/>
                    </a:lnTo>
                    <a:lnTo>
                      <a:pt x="1134" y="399"/>
                    </a:lnTo>
                    <a:lnTo>
                      <a:pt x="1134" y="418"/>
                    </a:lnTo>
                    <a:lnTo>
                      <a:pt x="1135" y="418"/>
                    </a:lnTo>
                    <a:lnTo>
                      <a:pt x="1135" y="380"/>
                    </a:lnTo>
                    <a:lnTo>
                      <a:pt x="1135" y="418"/>
                    </a:lnTo>
                    <a:lnTo>
                      <a:pt x="1135" y="360"/>
                    </a:lnTo>
                    <a:lnTo>
                      <a:pt x="1135" y="418"/>
                    </a:lnTo>
                    <a:lnTo>
                      <a:pt x="1135" y="380"/>
                    </a:lnTo>
                    <a:lnTo>
                      <a:pt x="1135" y="455"/>
                    </a:lnTo>
                    <a:lnTo>
                      <a:pt x="1136" y="437"/>
                    </a:lnTo>
                    <a:lnTo>
                      <a:pt x="1136" y="437"/>
                    </a:lnTo>
                    <a:lnTo>
                      <a:pt x="1136" y="380"/>
                    </a:lnTo>
                    <a:lnTo>
                      <a:pt x="1136" y="437"/>
                    </a:lnTo>
                    <a:lnTo>
                      <a:pt x="1136" y="418"/>
                    </a:lnTo>
                    <a:lnTo>
                      <a:pt x="1136" y="418"/>
                    </a:lnTo>
                    <a:lnTo>
                      <a:pt x="1136" y="418"/>
                    </a:lnTo>
                    <a:lnTo>
                      <a:pt x="1137" y="418"/>
                    </a:lnTo>
                    <a:lnTo>
                      <a:pt x="1137" y="380"/>
                    </a:lnTo>
                    <a:lnTo>
                      <a:pt x="1137" y="380"/>
                    </a:lnTo>
                    <a:lnTo>
                      <a:pt x="1137" y="399"/>
                    </a:lnTo>
                    <a:lnTo>
                      <a:pt x="1137" y="418"/>
                    </a:lnTo>
                    <a:lnTo>
                      <a:pt x="1137" y="418"/>
                    </a:lnTo>
                    <a:lnTo>
                      <a:pt x="1137" y="418"/>
                    </a:lnTo>
                    <a:lnTo>
                      <a:pt x="1138" y="455"/>
                    </a:lnTo>
                    <a:lnTo>
                      <a:pt x="1138" y="399"/>
                    </a:lnTo>
                    <a:lnTo>
                      <a:pt x="1138" y="437"/>
                    </a:lnTo>
                    <a:lnTo>
                      <a:pt x="1138" y="360"/>
                    </a:lnTo>
                    <a:lnTo>
                      <a:pt x="1138" y="437"/>
                    </a:lnTo>
                    <a:lnTo>
                      <a:pt x="1138" y="380"/>
                    </a:lnTo>
                    <a:lnTo>
                      <a:pt x="1138" y="418"/>
                    </a:lnTo>
                    <a:lnTo>
                      <a:pt x="1138" y="360"/>
                    </a:lnTo>
                    <a:lnTo>
                      <a:pt x="1138" y="418"/>
                    </a:lnTo>
                    <a:lnTo>
                      <a:pt x="1138" y="360"/>
                    </a:lnTo>
                    <a:lnTo>
                      <a:pt x="1138" y="437"/>
                    </a:lnTo>
                    <a:lnTo>
                      <a:pt x="1139" y="437"/>
                    </a:lnTo>
                    <a:lnTo>
                      <a:pt x="1139" y="437"/>
                    </a:lnTo>
                    <a:lnTo>
                      <a:pt x="1139" y="380"/>
                    </a:lnTo>
                    <a:lnTo>
                      <a:pt x="1139" y="418"/>
                    </a:lnTo>
                    <a:lnTo>
                      <a:pt x="1139" y="437"/>
                    </a:lnTo>
                    <a:lnTo>
                      <a:pt x="1139" y="418"/>
                    </a:lnTo>
                    <a:lnTo>
                      <a:pt x="1139" y="437"/>
                    </a:lnTo>
                    <a:lnTo>
                      <a:pt x="1140" y="399"/>
                    </a:lnTo>
                    <a:lnTo>
                      <a:pt x="1140" y="437"/>
                    </a:lnTo>
                    <a:lnTo>
                      <a:pt x="1140" y="399"/>
                    </a:lnTo>
                    <a:lnTo>
                      <a:pt x="1140" y="437"/>
                    </a:lnTo>
                    <a:lnTo>
                      <a:pt x="1140" y="380"/>
                    </a:lnTo>
                    <a:lnTo>
                      <a:pt x="1140" y="418"/>
                    </a:lnTo>
                    <a:lnTo>
                      <a:pt x="1140" y="399"/>
                    </a:lnTo>
                    <a:lnTo>
                      <a:pt x="1141" y="418"/>
                    </a:lnTo>
                    <a:lnTo>
                      <a:pt x="1141" y="360"/>
                    </a:lnTo>
                    <a:lnTo>
                      <a:pt x="1141" y="437"/>
                    </a:lnTo>
                    <a:lnTo>
                      <a:pt x="1141" y="399"/>
                    </a:lnTo>
                    <a:lnTo>
                      <a:pt x="1141" y="399"/>
                    </a:lnTo>
                    <a:lnTo>
                      <a:pt x="1141" y="418"/>
                    </a:lnTo>
                    <a:lnTo>
                      <a:pt x="1141" y="418"/>
                    </a:lnTo>
                    <a:lnTo>
                      <a:pt x="1141" y="418"/>
                    </a:lnTo>
                    <a:lnTo>
                      <a:pt x="1142" y="399"/>
                    </a:lnTo>
                    <a:lnTo>
                      <a:pt x="1142" y="455"/>
                    </a:lnTo>
                    <a:lnTo>
                      <a:pt x="1142" y="360"/>
                    </a:lnTo>
                    <a:lnTo>
                      <a:pt x="1142" y="418"/>
                    </a:lnTo>
                    <a:lnTo>
                      <a:pt x="1142" y="380"/>
                    </a:lnTo>
                    <a:lnTo>
                      <a:pt x="1142" y="437"/>
                    </a:lnTo>
                    <a:lnTo>
                      <a:pt x="1142" y="380"/>
                    </a:lnTo>
                    <a:lnTo>
                      <a:pt x="1142" y="437"/>
                    </a:lnTo>
                    <a:lnTo>
                      <a:pt x="1142" y="399"/>
                    </a:lnTo>
                    <a:lnTo>
                      <a:pt x="1142" y="418"/>
                    </a:lnTo>
                    <a:lnTo>
                      <a:pt x="1143" y="380"/>
                    </a:lnTo>
                    <a:lnTo>
                      <a:pt x="1143" y="455"/>
                    </a:lnTo>
                    <a:lnTo>
                      <a:pt x="1143" y="418"/>
                    </a:lnTo>
                    <a:lnTo>
                      <a:pt x="1143" y="399"/>
                    </a:lnTo>
                    <a:lnTo>
                      <a:pt x="1143" y="437"/>
                    </a:lnTo>
                    <a:lnTo>
                      <a:pt x="1143" y="399"/>
                    </a:lnTo>
                    <a:lnTo>
                      <a:pt x="1143" y="399"/>
                    </a:lnTo>
                    <a:lnTo>
                      <a:pt x="1143" y="360"/>
                    </a:lnTo>
                    <a:lnTo>
                      <a:pt x="1144" y="455"/>
                    </a:lnTo>
                    <a:lnTo>
                      <a:pt x="1144" y="360"/>
                    </a:lnTo>
                    <a:lnTo>
                      <a:pt x="1144" y="455"/>
                    </a:lnTo>
                    <a:lnTo>
                      <a:pt x="1144" y="380"/>
                    </a:lnTo>
                    <a:lnTo>
                      <a:pt x="1144" y="437"/>
                    </a:lnTo>
                    <a:lnTo>
                      <a:pt x="1144" y="380"/>
                    </a:lnTo>
                    <a:lnTo>
                      <a:pt x="1144" y="399"/>
                    </a:lnTo>
                    <a:lnTo>
                      <a:pt x="1145" y="437"/>
                    </a:lnTo>
                    <a:lnTo>
                      <a:pt x="1145" y="418"/>
                    </a:lnTo>
                    <a:lnTo>
                      <a:pt x="1145" y="474"/>
                    </a:lnTo>
                    <a:lnTo>
                      <a:pt x="1145" y="360"/>
                    </a:lnTo>
                    <a:lnTo>
                      <a:pt x="1145" y="474"/>
                    </a:lnTo>
                    <a:lnTo>
                      <a:pt x="1145" y="399"/>
                    </a:lnTo>
                    <a:lnTo>
                      <a:pt x="1145" y="455"/>
                    </a:lnTo>
                    <a:lnTo>
                      <a:pt x="1146" y="418"/>
                    </a:lnTo>
                    <a:lnTo>
                      <a:pt x="1146" y="455"/>
                    </a:lnTo>
                    <a:lnTo>
                      <a:pt x="1146" y="360"/>
                    </a:lnTo>
                    <a:lnTo>
                      <a:pt x="1146" y="437"/>
                    </a:lnTo>
                    <a:lnTo>
                      <a:pt x="1146" y="437"/>
                    </a:lnTo>
                    <a:lnTo>
                      <a:pt x="1146" y="437"/>
                    </a:lnTo>
                    <a:lnTo>
                      <a:pt x="1146" y="418"/>
                    </a:lnTo>
                    <a:lnTo>
                      <a:pt x="1146" y="418"/>
                    </a:lnTo>
                    <a:lnTo>
                      <a:pt x="1146" y="455"/>
                    </a:lnTo>
                    <a:lnTo>
                      <a:pt x="1146" y="399"/>
                    </a:lnTo>
                    <a:lnTo>
                      <a:pt x="1146" y="418"/>
                    </a:lnTo>
                    <a:lnTo>
                      <a:pt x="1147" y="380"/>
                    </a:lnTo>
                    <a:lnTo>
                      <a:pt x="1147" y="399"/>
                    </a:lnTo>
                    <a:lnTo>
                      <a:pt x="1147" y="380"/>
                    </a:lnTo>
                    <a:lnTo>
                      <a:pt x="1147" y="380"/>
                    </a:lnTo>
                    <a:lnTo>
                      <a:pt x="1147" y="380"/>
                    </a:lnTo>
                    <a:lnTo>
                      <a:pt x="1147" y="399"/>
                    </a:lnTo>
                    <a:lnTo>
                      <a:pt x="1147" y="380"/>
                    </a:lnTo>
                    <a:lnTo>
                      <a:pt x="1148" y="455"/>
                    </a:lnTo>
                    <a:lnTo>
                      <a:pt x="1148" y="380"/>
                    </a:lnTo>
                    <a:lnTo>
                      <a:pt x="1148" y="418"/>
                    </a:lnTo>
                    <a:lnTo>
                      <a:pt x="1148" y="380"/>
                    </a:lnTo>
                    <a:lnTo>
                      <a:pt x="1148" y="418"/>
                    </a:lnTo>
                    <a:lnTo>
                      <a:pt x="1148" y="360"/>
                    </a:lnTo>
                    <a:lnTo>
                      <a:pt x="1148" y="418"/>
                    </a:lnTo>
                    <a:lnTo>
                      <a:pt x="1149" y="380"/>
                    </a:lnTo>
                    <a:lnTo>
                      <a:pt x="1149" y="418"/>
                    </a:lnTo>
                    <a:lnTo>
                      <a:pt x="1149" y="399"/>
                    </a:lnTo>
                    <a:lnTo>
                      <a:pt x="1149" y="418"/>
                    </a:lnTo>
                    <a:lnTo>
                      <a:pt x="1149" y="437"/>
                    </a:lnTo>
                    <a:lnTo>
                      <a:pt x="1149" y="380"/>
                    </a:lnTo>
                    <a:lnTo>
                      <a:pt x="1149" y="418"/>
                    </a:lnTo>
                    <a:lnTo>
                      <a:pt x="1150" y="360"/>
                    </a:lnTo>
                    <a:lnTo>
                      <a:pt x="1150" y="418"/>
                    </a:lnTo>
                    <a:lnTo>
                      <a:pt x="1150" y="437"/>
                    </a:lnTo>
                    <a:lnTo>
                      <a:pt x="1150" y="437"/>
                    </a:lnTo>
                    <a:lnTo>
                      <a:pt x="1150" y="380"/>
                    </a:lnTo>
                    <a:lnTo>
                      <a:pt x="1150" y="437"/>
                    </a:lnTo>
                    <a:lnTo>
                      <a:pt x="1150" y="418"/>
                    </a:lnTo>
                    <a:lnTo>
                      <a:pt x="1150" y="437"/>
                    </a:lnTo>
                    <a:lnTo>
                      <a:pt x="1150" y="399"/>
                    </a:lnTo>
                    <a:lnTo>
                      <a:pt x="1150" y="418"/>
                    </a:lnTo>
                    <a:lnTo>
                      <a:pt x="1150" y="437"/>
                    </a:lnTo>
                    <a:lnTo>
                      <a:pt x="1151" y="399"/>
                    </a:lnTo>
                    <a:lnTo>
                      <a:pt x="1151" y="437"/>
                    </a:lnTo>
                    <a:lnTo>
                      <a:pt x="1151" y="380"/>
                    </a:lnTo>
                    <a:lnTo>
                      <a:pt x="1151" y="455"/>
                    </a:lnTo>
                    <a:lnTo>
                      <a:pt x="1151" y="399"/>
                    </a:lnTo>
                    <a:lnTo>
                      <a:pt x="1151" y="437"/>
                    </a:lnTo>
                    <a:lnTo>
                      <a:pt x="1151" y="399"/>
                    </a:lnTo>
                    <a:lnTo>
                      <a:pt x="1152" y="437"/>
                    </a:lnTo>
                    <a:lnTo>
                      <a:pt x="1152" y="399"/>
                    </a:lnTo>
                    <a:lnTo>
                      <a:pt x="1152" y="437"/>
                    </a:lnTo>
                    <a:lnTo>
                      <a:pt x="1152" y="437"/>
                    </a:lnTo>
                    <a:lnTo>
                      <a:pt x="1152" y="455"/>
                    </a:lnTo>
                    <a:lnTo>
                      <a:pt x="1152" y="455"/>
                    </a:lnTo>
                    <a:lnTo>
                      <a:pt x="1152" y="380"/>
                    </a:lnTo>
                    <a:lnTo>
                      <a:pt x="1152" y="455"/>
                    </a:lnTo>
                    <a:lnTo>
                      <a:pt x="1153" y="380"/>
                    </a:lnTo>
                    <a:lnTo>
                      <a:pt x="1153" y="455"/>
                    </a:lnTo>
                    <a:lnTo>
                      <a:pt x="1153" y="380"/>
                    </a:lnTo>
                    <a:lnTo>
                      <a:pt x="1153" y="437"/>
                    </a:lnTo>
                    <a:lnTo>
                      <a:pt x="1153" y="418"/>
                    </a:lnTo>
                    <a:lnTo>
                      <a:pt x="1153" y="455"/>
                    </a:lnTo>
                    <a:lnTo>
                      <a:pt x="1153" y="399"/>
                    </a:lnTo>
                    <a:lnTo>
                      <a:pt x="1154" y="474"/>
                    </a:lnTo>
                    <a:lnTo>
                      <a:pt x="1154" y="399"/>
                    </a:lnTo>
                    <a:lnTo>
                      <a:pt x="1154" y="399"/>
                    </a:lnTo>
                    <a:lnTo>
                      <a:pt x="1154" y="360"/>
                    </a:lnTo>
                    <a:lnTo>
                      <a:pt x="1154" y="455"/>
                    </a:lnTo>
                    <a:lnTo>
                      <a:pt x="1154" y="474"/>
                    </a:lnTo>
                    <a:lnTo>
                      <a:pt x="1154" y="418"/>
                    </a:lnTo>
                    <a:lnTo>
                      <a:pt x="1154" y="455"/>
                    </a:lnTo>
                    <a:lnTo>
                      <a:pt x="1154" y="437"/>
                    </a:lnTo>
                    <a:lnTo>
                      <a:pt x="1154" y="437"/>
                    </a:lnTo>
                    <a:lnTo>
                      <a:pt x="1154" y="418"/>
                    </a:lnTo>
                    <a:lnTo>
                      <a:pt x="1155" y="418"/>
                    </a:lnTo>
                    <a:lnTo>
                      <a:pt x="1155" y="399"/>
                    </a:lnTo>
                    <a:lnTo>
                      <a:pt x="1155" y="512"/>
                    </a:lnTo>
                    <a:lnTo>
                      <a:pt x="1155" y="418"/>
                    </a:lnTo>
                    <a:lnTo>
                      <a:pt x="1155" y="474"/>
                    </a:lnTo>
                    <a:lnTo>
                      <a:pt x="1155" y="455"/>
                    </a:lnTo>
                    <a:lnTo>
                      <a:pt x="1155" y="437"/>
                    </a:lnTo>
                    <a:lnTo>
                      <a:pt x="1156" y="455"/>
                    </a:lnTo>
                    <a:lnTo>
                      <a:pt x="1156" y="418"/>
                    </a:lnTo>
                    <a:lnTo>
                      <a:pt x="1156" y="455"/>
                    </a:lnTo>
                    <a:lnTo>
                      <a:pt x="1156" y="455"/>
                    </a:lnTo>
                    <a:lnTo>
                      <a:pt x="1156" y="494"/>
                    </a:lnTo>
                    <a:lnTo>
                      <a:pt x="1156" y="474"/>
                    </a:lnTo>
                    <a:lnTo>
                      <a:pt x="1156" y="474"/>
                    </a:lnTo>
                    <a:lnTo>
                      <a:pt x="1157" y="360"/>
                    </a:lnTo>
                    <a:lnTo>
                      <a:pt x="1157" y="437"/>
                    </a:lnTo>
                    <a:lnTo>
                      <a:pt x="1157" y="342"/>
                    </a:lnTo>
                    <a:lnTo>
                      <a:pt x="1157" y="418"/>
                    </a:lnTo>
                    <a:lnTo>
                      <a:pt x="1157" y="360"/>
                    </a:lnTo>
                    <a:lnTo>
                      <a:pt x="1157" y="418"/>
                    </a:lnTo>
                    <a:lnTo>
                      <a:pt x="1157" y="437"/>
                    </a:lnTo>
                    <a:lnTo>
                      <a:pt x="1158" y="399"/>
                    </a:lnTo>
                    <a:lnTo>
                      <a:pt x="1158" y="418"/>
                    </a:lnTo>
                    <a:lnTo>
                      <a:pt x="1158" y="418"/>
                    </a:lnTo>
                    <a:lnTo>
                      <a:pt x="1158" y="437"/>
                    </a:lnTo>
                    <a:lnTo>
                      <a:pt x="1158" y="380"/>
                    </a:lnTo>
                    <a:lnTo>
                      <a:pt x="1158" y="437"/>
                    </a:lnTo>
                    <a:lnTo>
                      <a:pt x="1158" y="399"/>
                    </a:lnTo>
                    <a:lnTo>
                      <a:pt x="1158" y="437"/>
                    </a:lnTo>
                    <a:lnTo>
                      <a:pt x="1158" y="399"/>
                    </a:lnTo>
                    <a:lnTo>
                      <a:pt x="1158" y="455"/>
                    </a:lnTo>
                    <a:lnTo>
                      <a:pt x="1158" y="399"/>
                    </a:lnTo>
                    <a:lnTo>
                      <a:pt x="1159" y="437"/>
                    </a:lnTo>
                    <a:lnTo>
                      <a:pt x="1159" y="399"/>
                    </a:lnTo>
                    <a:lnTo>
                      <a:pt x="1159" y="474"/>
                    </a:lnTo>
                    <a:lnTo>
                      <a:pt x="1159" y="399"/>
                    </a:lnTo>
                    <a:lnTo>
                      <a:pt x="1159" y="437"/>
                    </a:lnTo>
                    <a:lnTo>
                      <a:pt x="1159" y="380"/>
                    </a:lnTo>
                    <a:lnTo>
                      <a:pt x="1159" y="455"/>
                    </a:lnTo>
                    <a:lnTo>
                      <a:pt x="1160" y="399"/>
                    </a:lnTo>
                    <a:lnTo>
                      <a:pt x="1160" y="437"/>
                    </a:lnTo>
                    <a:lnTo>
                      <a:pt x="1160" y="418"/>
                    </a:lnTo>
                    <a:lnTo>
                      <a:pt x="1160" y="418"/>
                    </a:lnTo>
                    <a:lnTo>
                      <a:pt x="1160" y="474"/>
                    </a:lnTo>
                    <a:lnTo>
                      <a:pt x="1160" y="399"/>
                    </a:lnTo>
                    <a:lnTo>
                      <a:pt x="1160" y="437"/>
                    </a:lnTo>
                    <a:lnTo>
                      <a:pt x="1161" y="380"/>
                    </a:lnTo>
                    <a:lnTo>
                      <a:pt x="1161" y="474"/>
                    </a:lnTo>
                    <a:lnTo>
                      <a:pt x="1161" y="437"/>
                    </a:lnTo>
                    <a:lnTo>
                      <a:pt x="1161" y="437"/>
                    </a:lnTo>
                    <a:lnTo>
                      <a:pt x="1161" y="380"/>
                    </a:lnTo>
                    <a:lnTo>
                      <a:pt x="1161" y="418"/>
                    </a:lnTo>
                    <a:lnTo>
                      <a:pt x="1161" y="360"/>
                    </a:lnTo>
                    <a:lnTo>
                      <a:pt x="1161" y="474"/>
                    </a:lnTo>
                    <a:lnTo>
                      <a:pt x="1162" y="380"/>
                    </a:lnTo>
                    <a:lnTo>
                      <a:pt x="1162" y="494"/>
                    </a:lnTo>
                    <a:lnTo>
                      <a:pt x="1162" y="455"/>
                    </a:lnTo>
                    <a:lnTo>
                      <a:pt x="1162" y="418"/>
                    </a:lnTo>
                    <a:lnTo>
                      <a:pt x="1162" y="437"/>
                    </a:lnTo>
                    <a:lnTo>
                      <a:pt x="1162" y="360"/>
                    </a:lnTo>
                    <a:lnTo>
                      <a:pt x="1162" y="437"/>
                    </a:lnTo>
                    <a:lnTo>
                      <a:pt x="1162" y="399"/>
                    </a:lnTo>
                    <a:lnTo>
                      <a:pt x="1162" y="455"/>
                    </a:lnTo>
                    <a:lnTo>
                      <a:pt x="1162" y="380"/>
                    </a:lnTo>
                    <a:lnTo>
                      <a:pt x="1163" y="437"/>
                    </a:lnTo>
                    <a:lnTo>
                      <a:pt x="1163" y="360"/>
                    </a:lnTo>
                    <a:lnTo>
                      <a:pt x="1163" y="437"/>
                    </a:lnTo>
                    <a:lnTo>
                      <a:pt x="1163" y="380"/>
                    </a:lnTo>
                    <a:lnTo>
                      <a:pt x="1163" y="399"/>
                    </a:lnTo>
                    <a:lnTo>
                      <a:pt x="1163" y="418"/>
                    </a:lnTo>
                    <a:lnTo>
                      <a:pt x="1163" y="380"/>
                    </a:lnTo>
                    <a:lnTo>
                      <a:pt x="1163" y="455"/>
                    </a:lnTo>
                    <a:lnTo>
                      <a:pt x="1164" y="360"/>
                    </a:lnTo>
                    <a:lnTo>
                      <a:pt x="1164" y="418"/>
                    </a:lnTo>
                    <a:lnTo>
                      <a:pt x="1164" y="418"/>
                    </a:lnTo>
                    <a:lnTo>
                      <a:pt x="1164" y="455"/>
                    </a:lnTo>
                    <a:lnTo>
                      <a:pt x="1164" y="399"/>
                    </a:lnTo>
                    <a:lnTo>
                      <a:pt x="1164" y="437"/>
                    </a:lnTo>
                    <a:lnTo>
                      <a:pt x="1164" y="380"/>
                    </a:lnTo>
                    <a:lnTo>
                      <a:pt x="1165" y="474"/>
                    </a:lnTo>
                    <a:lnTo>
                      <a:pt x="1165" y="380"/>
                    </a:lnTo>
                    <a:lnTo>
                      <a:pt x="1165" y="474"/>
                    </a:lnTo>
                    <a:lnTo>
                      <a:pt x="1165" y="380"/>
                    </a:lnTo>
                    <a:lnTo>
                      <a:pt x="1165" y="399"/>
                    </a:lnTo>
                    <a:lnTo>
                      <a:pt x="1165" y="418"/>
                    </a:lnTo>
                    <a:lnTo>
                      <a:pt x="1165" y="474"/>
                    </a:lnTo>
                    <a:lnTo>
                      <a:pt x="1166" y="437"/>
                    </a:lnTo>
                    <a:lnTo>
                      <a:pt x="1166" y="437"/>
                    </a:lnTo>
                    <a:lnTo>
                      <a:pt x="1166" y="455"/>
                    </a:lnTo>
                    <a:lnTo>
                      <a:pt x="1166" y="399"/>
                    </a:lnTo>
                    <a:lnTo>
                      <a:pt x="1166" y="437"/>
                    </a:lnTo>
                    <a:lnTo>
                      <a:pt x="1166" y="418"/>
                    </a:lnTo>
                    <a:lnTo>
                      <a:pt x="1166" y="455"/>
                    </a:lnTo>
                    <a:lnTo>
                      <a:pt x="1166" y="380"/>
                    </a:lnTo>
                    <a:lnTo>
                      <a:pt x="1166" y="399"/>
                    </a:lnTo>
                    <a:lnTo>
                      <a:pt x="1166" y="418"/>
                    </a:lnTo>
                    <a:lnTo>
                      <a:pt x="1166" y="437"/>
                    </a:lnTo>
                    <a:lnTo>
                      <a:pt x="1167" y="418"/>
                    </a:lnTo>
                    <a:lnTo>
                      <a:pt x="1167" y="418"/>
                    </a:lnTo>
                    <a:lnTo>
                      <a:pt x="1167" y="380"/>
                    </a:lnTo>
                    <a:lnTo>
                      <a:pt x="1167" y="437"/>
                    </a:lnTo>
                    <a:lnTo>
                      <a:pt x="1167" y="437"/>
                    </a:lnTo>
                    <a:lnTo>
                      <a:pt x="1167" y="399"/>
                    </a:lnTo>
                    <a:lnTo>
                      <a:pt x="1167" y="360"/>
                    </a:lnTo>
                    <a:lnTo>
                      <a:pt x="1168" y="399"/>
                    </a:lnTo>
                    <a:lnTo>
                      <a:pt x="1168" y="418"/>
                    </a:lnTo>
                    <a:lnTo>
                      <a:pt x="1168" y="399"/>
                    </a:lnTo>
                    <a:lnTo>
                      <a:pt x="1168" y="418"/>
                    </a:lnTo>
                    <a:lnTo>
                      <a:pt x="1168" y="437"/>
                    </a:lnTo>
                    <a:lnTo>
                      <a:pt x="1168" y="437"/>
                    </a:lnTo>
                    <a:lnTo>
                      <a:pt x="1168" y="380"/>
                    </a:lnTo>
                    <a:lnTo>
                      <a:pt x="1169" y="437"/>
                    </a:lnTo>
                    <a:lnTo>
                      <a:pt x="1169" y="380"/>
                    </a:lnTo>
                    <a:lnTo>
                      <a:pt x="1169" y="418"/>
                    </a:lnTo>
                    <a:lnTo>
                      <a:pt x="1169" y="380"/>
                    </a:lnTo>
                    <a:lnTo>
                      <a:pt x="1169" y="455"/>
                    </a:lnTo>
                    <a:lnTo>
                      <a:pt x="1169" y="399"/>
                    </a:lnTo>
                    <a:lnTo>
                      <a:pt x="1169" y="437"/>
                    </a:lnTo>
                    <a:lnTo>
                      <a:pt x="1170" y="399"/>
                    </a:lnTo>
                    <a:lnTo>
                      <a:pt x="1170" y="437"/>
                    </a:lnTo>
                    <a:lnTo>
                      <a:pt x="1170" y="360"/>
                    </a:lnTo>
                    <a:lnTo>
                      <a:pt x="1170" y="399"/>
                    </a:lnTo>
                    <a:lnTo>
                      <a:pt x="1170" y="380"/>
                    </a:lnTo>
                    <a:lnTo>
                      <a:pt x="1170" y="399"/>
                    </a:lnTo>
                    <a:lnTo>
                      <a:pt x="1170" y="437"/>
                    </a:lnTo>
                    <a:lnTo>
                      <a:pt x="1170" y="437"/>
                    </a:lnTo>
                    <a:lnTo>
                      <a:pt x="1170" y="380"/>
                    </a:lnTo>
                    <a:lnTo>
                      <a:pt x="1170" y="418"/>
                    </a:lnTo>
                    <a:lnTo>
                      <a:pt x="1170" y="360"/>
                    </a:lnTo>
                    <a:lnTo>
                      <a:pt x="1171" y="455"/>
                    </a:lnTo>
                    <a:lnTo>
                      <a:pt x="1171" y="360"/>
                    </a:lnTo>
                    <a:lnTo>
                      <a:pt x="1171" y="437"/>
                    </a:lnTo>
                    <a:lnTo>
                      <a:pt x="1171" y="418"/>
                    </a:lnTo>
                    <a:lnTo>
                      <a:pt x="1171" y="380"/>
                    </a:lnTo>
                    <a:lnTo>
                      <a:pt x="1171" y="399"/>
                    </a:lnTo>
                    <a:lnTo>
                      <a:pt x="1171" y="418"/>
                    </a:lnTo>
                    <a:lnTo>
                      <a:pt x="1172" y="455"/>
                    </a:lnTo>
                    <a:lnTo>
                      <a:pt x="1172" y="380"/>
                    </a:lnTo>
                    <a:lnTo>
                      <a:pt x="1172" y="437"/>
                    </a:lnTo>
                    <a:lnTo>
                      <a:pt x="1172" y="399"/>
                    </a:lnTo>
                    <a:lnTo>
                      <a:pt x="1172" y="455"/>
                    </a:lnTo>
                    <a:lnTo>
                      <a:pt x="1172" y="437"/>
                    </a:lnTo>
                    <a:lnTo>
                      <a:pt x="1172" y="455"/>
                    </a:lnTo>
                    <a:lnTo>
                      <a:pt x="1172" y="380"/>
                    </a:lnTo>
                    <a:lnTo>
                      <a:pt x="1173" y="455"/>
                    </a:lnTo>
                    <a:lnTo>
                      <a:pt x="1173" y="455"/>
                    </a:lnTo>
                    <a:lnTo>
                      <a:pt x="1173" y="455"/>
                    </a:lnTo>
                    <a:lnTo>
                      <a:pt x="1173" y="399"/>
                    </a:lnTo>
                    <a:lnTo>
                      <a:pt x="1173" y="455"/>
                    </a:lnTo>
                    <a:lnTo>
                      <a:pt x="1173" y="455"/>
                    </a:lnTo>
                    <a:lnTo>
                      <a:pt x="1173" y="399"/>
                    </a:lnTo>
                    <a:lnTo>
                      <a:pt x="1174" y="474"/>
                    </a:lnTo>
                    <a:lnTo>
                      <a:pt x="1174" y="418"/>
                    </a:lnTo>
                    <a:lnTo>
                      <a:pt x="1174" y="455"/>
                    </a:lnTo>
                    <a:lnTo>
                      <a:pt x="1174" y="399"/>
                    </a:lnTo>
                    <a:lnTo>
                      <a:pt x="1174" y="474"/>
                    </a:lnTo>
                    <a:lnTo>
                      <a:pt x="1174" y="455"/>
                    </a:lnTo>
                    <a:lnTo>
                      <a:pt x="1174" y="437"/>
                    </a:lnTo>
                    <a:lnTo>
                      <a:pt x="1174" y="532"/>
                    </a:lnTo>
                    <a:lnTo>
                      <a:pt x="1174" y="512"/>
                    </a:lnTo>
                    <a:lnTo>
                      <a:pt x="1174" y="512"/>
                    </a:lnTo>
                    <a:lnTo>
                      <a:pt x="1174" y="418"/>
                    </a:lnTo>
                    <a:lnTo>
                      <a:pt x="1175" y="399"/>
                    </a:lnTo>
                    <a:lnTo>
                      <a:pt x="1175" y="342"/>
                    </a:lnTo>
                    <a:lnTo>
                      <a:pt x="1175" y="380"/>
                    </a:lnTo>
                    <a:lnTo>
                      <a:pt x="1175" y="360"/>
                    </a:lnTo>
                    <a:lnTo>
                      <a:pt x="1175" y="418"/>
                    </a:lnTo>
                    <a:lnTo>
                      <a:pt x="1175" y="418"/>
                    </a:lnTo>
                    <a:lnTo>
                      <a:pt x="1175" y="474"/>
                    </a:lnTo>
                    <a:lnTo>
                      <a:pt x="1176" y="418"/>
                    </a:lnTo>
                    <a:lnTo>
                      <a:pt x="1176" y="455"/>
                    </a:lnTo>
                    <a:lnTo>
                      <a:pt x="1176" y="360"/>
                    </a:lnTo>
                    <a:lnTo>
                      <a:pt x="1176" y="418"/>
                    </a:lnTo>
                    <a:lnTo>
                      <a:pt x="1176" y="380"/>
                    </a:lnTo>
                    <a:lnTo>
                      <a:pt x="1176" y="418"/>
                    </a:lnTo>
                    <a:lnTo>
                      <a:pt x="1176" y="380"/>
                    </a:lnTo>
                    <a:lnTo>
                      <a:pt x="1177" y="399"/>
                    </a:lnTo>
                    <a:lnTo>
                      <a:pt x="1177" y="437"/>
                    </a:lnTo>
                    <a:lnTo>
                      <a:pt x="1177" y="418"/>
                    </a:lnTo>
                    <a:lnTo>
                      <a:pt x="1177" y="437"/>
                    </a:lnTo>
                    <a:lnTo>
                      <a:pt x="1177" y="399"/>
                    </a:lnTo>
                    <a:lnTo>
                      <a:pt x="1177" y="437"/>
                    </a:lnTo>
                    <a:lnTo>
                      <a:pt x="1177" y="380"/>
                    </a:lnTo>
                    <a:lnTo>
                      <a:pt x="1178" y="455"/>
                    </a:lnTo>
                    <a:lnTo>
                      <a:pt x="1178" y="360"/>
                    </a:lnTo>
                    <a:lnTo>
                      <a:pt x="1178" y="399"/>
                    </a:lnTo>
                    <a:lnTo>
                      <a:pt x="1178" y="342"/>
                    </a:lnTo>
                    <a:lnTo>
                      <a:pt x="1178" y="418"/>
                    </a:lnTo>
                    <a:lnTo>
                      <a:pt x="1178" y="380"/>
                    </a:lnTo>
                    <a:lnTo>
                      <a:pt x="1178" y="418"/>
                    </a:lnTo>
                    <a:lnTo>
                      <a:pt x="1178" y="380"/>
                    </a:lnTo>
                    <a:lnTo>
                      <a:pt x="1178" y="437"/>
                    </a:lnTo>
                    <a:lnTo>
                      <a:pt x="1178" y="360"/>
                    </a:lnTo>
                    <a:lnTo>
                      <a:pt x="1178" y="399"/>
                    </a:lnTo>
                    <a:lnTo>
                      <a:pt x="1179" y="437"/>
                    </a:lnTo>
                    <a:lnTo>
                      <a:pt x="1179" y="437"/>
                    </a:lnTo>
                    <a:lnTo>
                      <a:pt x="1179" y="399"/>
                    </a:lnTo>
                    <a:lnTo>
                      <a:pt x="1179" y="437"/>
                    </a:lnTo>
                    <a:lnTo>
                      <a:pt x="1179" y="418"/>
                    </a:lnTo>
                    <a:lnTo>
                      <a:pt x="1179" y="342"/>
                    </a:lnTo>
                    <a:lnTo>
                      <a:pt x="1179" y="380"/>
                    </a:lnTo>
                    <a:lnTo>
                      <a:pt x="1180" y="360"/>
                    </a:lnTo>
                    <a:lnTo>
                      <a:pt x="1180" y="360"/>
                    </a:lnTo>
                    <a:lnTo>
                      <a:pt x="1180" y="323"/>
                    </a:lnTo>
                    <a:lnTo>
                      <a:pt x="1180" y="266"/>
                    </a:lnTo>
                    <a:lnTo>
                      <a:pt x="1180" y="360"/>
                    </a:lnTo>
                    <a:lnTo>
                      <a:pt x="1180" y="532"/>
                    </a:lnTo>
                    <a:lnTo>
                      <a:pt x="1180" y="342"/>
                    </a:lnTo>
                    <a:lnTo>
                      <a:pt x="1181" y="342"/>
                    </a:lnTo>
                    <a:lnTo>
                      <a:pt x="1181" y="342"/>
                    </a:lnTo>
                    <a:lnTo>
                      <a:pt x="1181" y="342"/>
                    </a:lnTo>
                    <a:lnTo>
                      <a:pt x="1181" y="304"/>
                    </a:lnTo>
                    <a:lnTo>
                      <a:pt x="1181" y="455"/>
                    </a:lnTo>
                    <a:lnTo>
                      <a:pt x="1181" y="399"/>
                    </a:lnTo>
                    <a:lnTo>
                      <a:pt x="1181" y="437"/>
                    </a:lnTo>
                    <a:lnTo>
                      <a:pt x="1181" y="360"/>
                    </a:lnTo>
                    <a:lnTo>
                      <a:pt x="1182" y="399"/>
                    </a:lnTo>
                    <a:lnTo>
                      <a:pt x="1182" y="342"/>
                    </a:lnTo>
                    <a:lnTo>
                      <a:pt x="1182" y="399"/>
                    </a:lnTo>
                    <a:lnTo>
                      <a:pt x="1182" y="304"/>
                    </a:lnTo>
                    <a:lnTo>
                      <a:pt x="1182" y="304"/>
                    </a:lnTo>
                    <a:lnTo>
                      <a:pt x="1182" y="360"/>
                    </a:lnTo>
                    <a:lnTo>
                      <a:pt x="1182" y="418"/>
                    </a:lnTo>
                    <a:lnTo>
                      <a:pt x="1182" y="323"/>
                    </a:lnTo>
                    <a:lnTo>
                      <a:pt x="1182" y="360"/>
                    </a:lnTo>
                    <a:lnTo>
                      <a:pt x="1182" y="342"/>
                    </a:lnTo>
                    <a:lnTo>
                      <a:pt x="1183" y="399"/>
                    </a:lnTo>
                    <a:lnTo>
                      <a:pt x="1183" y="342"/>
                    </a:lnTo>
                    <a:lnTo>
                      <a:pt x="1183" y="380"/>
                    </a:lnTo>
                    <a:lnTo>
                      <a:pt x="1183" y="360"/>
                    </a:lnTo>
                    <a:lnTo>
                      <a:pt x="1183" y="380"/>
                    </a:lnTo>
                    <a:lnTo>
                      <a:pt x="1183" y="342"/>
                    </a:lnTo>
                    <a:lnTo>
                      <a:pt x="1183" y="380"/>
                    </a:lnTo>
                    <a:lnTo>
                      <a:pt x="1183" y="399"/>
                    </a:lnTo>
                    <a:lnTo>
                      <a:pt x="1184" y="418"/>
                    </a:lnTo>
                    <a:lnTo>
                      <a:pt x="1184" y="360"/>
                    </a:lnTo>
                    <a:lnTo>
                      <a:pt x="1184" y="437"/>
                    </a:lnTo>
                    <a:lnTo>
                      <a:pt x="1184" y="380"/>
                    </a:lnTo>
                    <a:lnTo>
                      <a:pt x="1184" y="380"/>
                    </a:lnTo>
                    <a:lnTo>
                      <a:pt x="1184" y="342"/>
                    </a:lnTo>
                    <a:lnTo>
                      <a:pt x="1184" y="399"/>
                    </a:lnTo>
                    <a:lnTo>
                      <a:pt x="1185" y="380"/>
                    </a:lnTo>
                    <a:lnTo>
                      <a:pt x="1185" y="399"/>
                    </a:lnTo>
                    <a:lnTo>
                      <a:pt x="1185" y="342"/>
                    </a:lnTo>
                    <a:lnTo>
                      <a:pt x="1185" y="360"/>
                    </a:lnTo>
                    <a:lnTo>
                      <a:pt x="1185" y="380"/>
                    </a:lnTo>
                    <a:lnTo>
                      <a:pt x="1185" y="360"/>
                    </a:lnTo>
                    <a:lnTo>
                      <a:pt x="1185" y="380"/>
                    </a:lnTo>
                    <a:lnTo>
                      <a:pt x="1186" y="360"/>
                    </a:lnTo>
                    <a:lnTo>
                      <a:pt x="1186" y="342"/>
                    </a:lnTo>
                    <a:lnTo>
                      <a:pt x="1186" y="342"/>
                    </a:lnTo>
                    <a:lnTo>
                      <a:pt x="1186" y="342"/>
                    </a:lnTo>
                    <a:lnTo>
                      <a:pt x="1186" y="323"/>
                    </a:lnTo>
                    <a:lnTo>
                      <a:pt x="1186" y="360"/>
                    </a:lnTo>
                    <a:lnTo>
                      <a:pt x="1186" y="380"/>
                    </a:lnTo>
                    <a:lnTo>
                      <a:pt x="1186" y="418"/>
                    </a:lnTo>
                    <a:lnTo>
                      <a:pt x="1186" y="360"/>
                    </a:lnTo>
                    <a:lnTo>
                      <a:pt x="1186" y="380"/>
                    </a:lnTo>
                    <a:lnTo>
                      <a:pt x="1186" y="304"/>
                    </a:lnTo>
                    <a:lnTo>
                      <a:pt x="1187" y="360"/>
                    </a:lnTo>
                    <a:lnTo>
                      <a:pt x="1187" y="360"/>
                    </a:lnTo>
                    <a:lnTo>
                      <a:pt x="1187" y="380"/>
                    </a:lnTo>
                    <a:lnTo>
                      <a:pt x="1187" y="342"/>
                    </a:lnTo>
                    <a:lnTo>
                      <a:pt x="1187" y="360"/>
                    </a:lnTo>
                    <a:lnTo>
                      <a:pt x="1187" y="323"/>
                    </a:lnTo>
                    <a:lnTo>
                      <a:pt x="1187" y="360"/>
                    </a:lnTo>
                    <a:lnTo>
                      <a:pt x="1188" y="342"/>
                    </a:lnTo>
                    <a:lnTo>
                      <a:pt x="1188" y="342"/>
                    </a:lnTo>
                    <a:lnTo>
                      <a:pt x="1188" y="342"/>
                    </a:lnTo>
                    <a:lnTo>
                      <a:pt x="1188" y="360"/>
                    </a:lnTo>
                    <a:lnTo>
                      <a:pt x="1188" y="304"/>
                    </a:lnTo>
                    <a:lnTo>
                      <a:pt x="1188" y="342"/>
                    </a:lnTo>
                    <a:lnTo>
                      <a:pt x="1188" y="323"/>
                    </a:lnTo>
                    <a:lnTo>
                      <a:pt x="1189" y="360"/>
                    </a:lnTo>
                    <a:lnTo>
                      <a:pt x="1189" y="323"/>
                    </a:lnTo>
                    <a:lnTo>
                      <a:pt x="1189" y="399"/>
                    </a:lnTo>
                    <a:lnTo>
                      <a:pt x="1189" y="133"/>
                    </a:lnTo>
                    <a:lnTo>
                      <a:pt x="1189" y="418"/>
                    </a:lnTo>
                    <a:lnTo>
                      <a:pt x="1189" y="437"/>
                    </a:lnTo>
                    <a:lnTo>
                      <a:pt x="1189" y="437"/>
                    </a:lnTo>
                    <a:lnTo>
                      <a:pt x="1190" y="323"/>
                    </a:lnTo>
                    <a:lnTo>
                      <a:pt x="1190" y="399"/>
                    </a:lnTo>
                    <a:lnTo>
                      <a:pt x="1190" y="342"/>
                    </a:lnTo>
                    <a:lnTo>
                      <a:pt x="1190" y="285"/>
                    </a:lnTo>
                    <a:lnTo>
                      <a:pt x="1190" y="323"/>
                    </a:lnTo>
                    <a:lnTo>
                      <a:pt x="1190" y="360"/>
                    </a:lnTo>
                    <a:lnTo>
                      <a:pt x="1190" y="323"/>
                    </a:lnTo>
                    <a:lnTo>
                      <a:pt x="1190" y="342"/>
                    </a:lnTo>
                    <a:lnTo>
                      <a:pt x="1190" y="360"/>
                    </a:lnTo>
                    <a:lnTo>
                      <a:pt x="1190" y="360"/>
                    </a:lnTo>
                    <a:lnTo>
                      <a:pt x="1190" y="304"/>
                    </a:lnTo>
                    <a:lnTo>
                      <a:pt x="1191" y="323"/>
                    </a:lnTo>
                    <a:lnTo>
                      <a:pt x="1191" y="360"/>
                    </a:lnTo>
                    <a:lnTo>
                      <a:pt x="1191" y="360"/>
                    </a:lnTo>
                    <a:lnTo>
                      <a:pt x="1191" y="342"/>
                    </a:lnTo>
                    <a:lnTo>
                      <a:pt x="1191" y="360"/>
                    </a:lnTo>
                    <a:lnTo>
                      <a:pt x="1191" y="304"/>
                    </a:lnTo>
                    <a:lnTo>
                      <a:pt x="1191" y="342"/>
                    </a:lnTo>
                    <a:lnTo>
                      <a:pt x="1192" y="342"/>
                    </a:lnTo>
                    <a:lnTo>
                      <a:pt x="1192" y="342"/>
                    </a:lnTo>
                    <a:lnTo>
                      <a:pt x="1192" y="285"/>
                    </a:lnTo>
                    <a:lnTo>
                      <a:pt x="1192" y="304"/>
                    </a:lnTo>
                    <a:lnTo>
                      <a:pt x="1192" y="360"/>
                    </a:lnTo>
                    <a:lnTo>
                      <a:pt x="1192" y="342"/>
                    </a:lnTo>
                    <a:lnTo>
                      <a:pt x="1192" y="304"/>
                    </a:lnTo>
                    <a:lnTo>
                      <a:pt x="1192" y="360"/>
                    </a:lnTo>
                    <a:lnTo>
                      <a:pt x="1193" y="304"/>
                    </a:lnTo>
                    <a:lnTo>
                      <a:pt x="1193" y="342"/>
                    </a:lnTo>
                    <a:lnTo>
                      <a:pt x="1193" y="360"/>
                    </a:lnTo>
                    <a:lnTo>
                      <a:pt x="1193" y="342"/>
                    </a:lnTo>
                    <a:lnTo>
                      <a:pt x="1193" y="342"/>
                    </a:lnTo>
                    <a:lnTo>
                      <a:pt x="1193" y="360"/>
                    </a:lnTo>
                    <a:lnTo>
                      <a:pt x="1193" y="285"/>
                    </a:lnTo>
                    <a:lnTo>
                      <a:pt x="1193" y="360"/>
                    </a:lnTo>
                    <a:lnTo>
                      <a:pt x="1193" y="342"/>
                    </a:lnTo>
                    <a:lnTo>
                      <a:pt x="1193" y="360"/>
                    </a:lnTo>
                    <a:lnTo>
                      <a:pt x="1194" y="304"/>
                    </a:lnTo>
                    <a:lnTo>
                      <a:pt x="1194" y="342"/>
                    </a:lnTo>
                    <a:lnTo>
                      <a:pt x="1194" y="360"/>
                    </a:lnTo>
                    <a:lnTo>
                      <a:pt x="1194" y="360"/>
                    </a:lnTo>
                    <a:lnTo>
                      <a:pt x="1194" y="323"/>
                    </a:lnTo>
                    <a:lnTo>
                      <a:pt x="1194" y="342"/>
                    </a:lnTo>
                    <a:lnTo>
                      <a:pt x="1194" y="304"/>
                    </a:lnTo>
                    <a:lnTo>
                      <a:pt x="1194" y="285"/>
                    </a:lnTo>
                    <a:lnTo>
                      <a:pt x="1195" y="399"/>
                    </a:lnTo>
                    <a:lnTo>
                      <a:pt x="1195" y="380"/>
                    </a:lnTo>
                    <a:lnTo>
                      <a:pt x="1195" y="342"/>
                    </a:lnTo>
                    <a:lnTo>
                      <a:pt x="1195" y="323"/>
                    </a:lnTo>
                    <a:lnTo>
                      <a:pt x="1195" y="360"/>
                    </a:lnTo>
                    <a:lnTo>
                      <a:pt x="1195" y="342"/>
                    </a:lnTo>
                    <a:lnTo>
                      <a:pt x="1195" y="323"/>
                    </a:lnTo>
                    <a:lnTo>
                      <a:pt x="1196" y="380"/>
                    </a:lnTo>
                    <a:lnTo>
                      <a:pt x="1196" y="360"/>
                    </a:lnTo>
                    <a:lnTo>
                      <a:pt x="1196" y="380"/>
                    </a:lnTo>
                    <a:lnTo>
                      <a:pt x="1196" y="380"/>
                    </a:lnTo>
                    <a:lnTo>
                      <a:pt x="1196" y="342"/>
                    </a:lnTo>
                    <a:lnTo>
                      <a:pt x="1196" y="360"/>
                    </a:lnTo>
                    <a:lnTo>
                      <a:pt x="1196" y="360"/>
                    </a:lnTo>
                    <a:lnTo>
                      <a:pt x="1197" y="380"/>
                    </a:lnTo>
                    <a:lnTo>
                      <a:pt x="1197" y="360"/>
                    </a:lnTo>
                    <a:lnTo>
                      <a:pt x="1197" y="399"/>
                    </a:lnTo>
                    <a:lnTo>
                      <a:pt x="1197" y="323"/>
                    </a:lnTo>
                    <a:lnTo>
                      <a:pt x="1197" y="380"/>
                    </a:lnTo>
                    <a:lnTo>
                      <a:pt x="1197" y="342"/>
                    </a:lnTo>
                    <a:lnTo>
                      <a:pt x="1197" y="342"/>
                    </a:lnTo>
                    <a:lnTo>
                      <a:pt x="1197" y="342"/>
                    </a:lnTo>
                    <a:lnTo>
                      <a:pt x="1197" y="342"/>
                    </a:lnTo>
                    <a:lnTo>
                      <a:pt x="1197" y="285"/>
                    </a:lnTo>
                    <a:lnTo>
                      <a:pt x="1197" y="380"/>
                    </a:lnTo>
                    <a:lnTo>
                      <a:pt x="1198" y="323"/>
                    </a:lnTo>
                    <a:lnTo>
                      <a:pt x="1198" y="380"/>
                    </a:lnTo>
                    <a:lnTo>
                      <a:pt x="1198" y="304"/>
                    </a:lnTo>
                    <a:lnTo>
                      <a:pt x="1198" y="399"/>
                    </a:lnTo>
                    <a:lnTo>
                      <a:pt x="1198" y="360"/>
                    </a:lnTo>
                    <a:lnTo>
                      <a:pt x="1198" y="380"/>
                    </a:lnTo>
                    <a:lnTo>
                      <a:pt x="1198" y="285"/>
                    </a:lnTo>
                    <a:lnTo>
                      <a:pt x="1199" y="399"/>
                    </a:lnTo>
                    <a:lnTo>
                      <a:pt x="1199" y="323"/>
                    </a:lnTo>
                    <a:lnTo>
                      <a:pt x="1199" y="360"/>
                    </a:lnTo>
                    <a:lnTo>
                      <a:pt x="1199" y="360"/>
                    </a:lnTo>
                    <a:lnTo>
                      <a:pt x="1199" y="380"/>
                    </a:lnTo>
                    <a:lnTo>
                      <a:pt x="1199" y="360"/>
                    </a:lnTo>
                    <a:lnTo>
                      <a:pt x="1199" y="380"/>
                    </a:lnTo>
                    <a:lnTo>
                      <a:pt x="1200" y="360"/>
                    </a:lnTo>
                    <a:lnTo>
                      <a:pt x="1200" y="399"/>
                    </a:lnTo>
                    <a:lnTo>
                      <a:pt x="1200" y="360"/>
                    </a:lnTo>
                    <a:lnTo>
                      <a:pt x="1200" y="418"/>
                    </a:lnTo>
                    <a:lnTo>
                      <a:pt x="1200" y="360"/>
                    </a:lnTo>
                    <a:lnTo>
                      <a:pt x="1200" y="418"/>
                    </a:lnTo>
                    <a:lnTo>
                      <a:pt x="1200" y="342"/>
                    </a:lnTo>
                    <a:lnTo>
                      <a:pt x="1201" y="399"/>
                    </a:lnTo>
                    <a:lnTo>
                      <a:pt x="1201" y="360"/>
                    </a:lnTo>
                    <a:lnTo>
                      <a:pt x="1201" y="399"/>
                    </a:lnTo>
                    <a:lnTo>
                      <a:pt x="1201" y="342"/>
                    </a:lnTo>
                    <a:lnTo>
                      <a:pt x="1201" y="437"/>
                    </a:lnTo>
                    <a:lnTo>
                      <a:pt x="1201" y="360"/>
                    </a:lnTo>
                    <a:lnTo>
                      <a:pt x="1201" y="418"/>
                    </a:lnTo>
                    <a:lnTo>
                      <a:pt x="1201" y="418"/>
                    </a:lnTo>
                    <a:lnTo>
                      <a:pt x="1201" y="455"/>
                    </a:lnTo>
                    <a:lnTo>
                      <a:pt x="1201" y="380"/>
                    </a:lnTo>
                    <a:lnTo>
                      <a:pt x="1201" y="418"/>
                    </a:lnTo>
                    <a:lnTo>
                      <a:pt x="1202" y="380"/>
                    </a:lnTo>
                    <a:lnTo>
                      <a:pt x="1202" y="418"/>
                    </a:lnTo>
                    <a:lnTo>
                      <a:pt x="1202" y="380"/>
                    </a:lnTo>
                    <a:lnTo>
                      <a:pt x="1202" y="474"/>
                    </a:lnTo>
                    <a:lnTo>
                      <a:pt x="1202" y="418"/>
                    </a:lnTo>
                    <a:lnTo>
                      <a:pt x="1202" y="437"/>
                    </a:lnTo>
                    <a:lnTo>
                      <a:pt x="1202" y="380"/>
                    </a:lnTo>
                    <a:lnTo>
                      <a:pt x="1203" y="455"/>
                    </a:lnTo>
                    <a:lnTo>
                      <a:pt x="1203" y="418"/>
                    </a:lnTo>
                    <a:lnTo>
                      <a:pt x="1203" y="418"/>
                    </a:lnTo>
                    <a:lnTo>
                      <a:pt x="1203" y="418"/>
                    </a:lnTo>
                    <a:lnTo>
                      <a:pt x="1203" y="455"/>
                    </a:lnTo>
                    <a:lnTo>
                      <a:pt x="1203" y="418"/>
                    </a:lnTo>
                    <a:lnTo>
                      <a:pt x="1203" y="455"/>
                    </a:lnTo>
                    <a:lnTo>
                      <a:pt x="1203" y="474"/>
                    </a:lnTo>
                    <a:lnTo>
                      <a:pt x="1204" y="455"/>
                    </a:lnTo>
                    <a:lnTo>
                      <a:pt x="1204" y="418"/>
                    </a:lnTo>
                    <a:lnTo>
                      <a:pt x="1204" y="418"/>
                    </a:lnTo>
                    <a:lnTo>
                      <a:pt x="1204" y="437"/>
                    </a:lnTo>
                    <a:lnTo>
                      <a:pt x="1204" y="418"/>
                    </a:lnTo>
                    <a:lnTo>
                      <a:pt x="1204" y="455"/>
                    </a:lnTo>
                    <a:lnTo>
                      <a:pt x="1204" y="380"/>
                    </a:lnTo>
                    <a:lnTo>
                      <a:pt x="1205" y="474"/>
                    </a:lnTo>
                    <a:lnTo>
                      <a:pt x="1205" y="380"/>
                    </a:lnTo>
                    <a:lnTo>
                      <a:pt x="1205" y="455"/>
                    </a:lnTo>
                    <a:lnTo>
                      <a:pt x="1205" y="418"/>
                    </a:lnTo>
                    <a:lnTo>
                      <a:pt x="1205" y="474"/>
                    </a:lnTo>
                    <a:lnTo>
                      <a:pt x="1205" y="437"/>
                    </a:lnTo>
                    <a:lnTo>
                      <a:pt x="1205" y="437"/>
                    </a:lnTo>
                    <a:lnTo>
                      <a:pt x="1205" y="474"/>
                    </a:lnTo>
                    <a:lnTo>
                      <a:pt x="1205" y="437"/>
                    </a:lnTo>
                    <a:lnTo>
                      <a:pt x="1205" y="494"/>
                    </a:lnTo>
                    <a:lnTo>
                      <a:pt x="1205" y="455"/>
                    </a:lnTo>
                    <a:lnTo>
                      <a:pt x="1206" y="474"/>
                    </a:lnTo>
                    <a:lnTo>
                      <a:pt x="1206" y="437"/>
                    </a:lnTo>
                    <a:lnTo>
                      <a:pt x="1206" y="512"/>
                    </a:lnTo>
                    <a:lnTo>
                      <a:pt x="1206" y="494"/>
                    </a:lnTo>
                    <a:lnTo>
                      <a:pt x="1206" y="494"/>
                    </a:lnTo>
                    <a:lnTo>
                      <a:pt x="1206" y="532"/>
                    </a:lnTo>
                    <a:lnTo>
                      <a:pt x="1206" y="455"/>
                    </a:lnTo>
                    <a:lnTo>
                      <a:pt x="1207" y="532"/>
                    </a:lnTo>
                    <a:lnTo>
                      <a:pt x="1207" y="437"/>
                    </a:lnTo>
                    <a:lnTo>
                      <a:pt x="1207" y="551"/>
                    </a:lnTo>
                    <a:lnTo>
                      <a:pt x="1207" y="494"/>
                    </a:lnTo>
                    <a:lnTo>
                      <a:pt x="1207" y="551"/>
                    </a:lnTo>
                    <a:lnTo>
                      <a:pt x="1207" y="494"/>
                    </a:lnTo>
                    <a:lnTo>
                      <a:pt x="1207" y="532"/>
                    </a:lnTo>
                    <a:lnTo>
                      <a:pt x="1208" y="532"/>
                    </a:lnTo>
                    <a:lnTo>
                      <a:pt x="1208" y="512"/>
                    </a:lnTo>
                    <a:lnTo>
                      <a:pt x="1208" y="551"/>
                    </a:lnTo>
                    <a:lnTo>
                      <a:pt x="1208" y="512"/>
                    </a:lnTo>
                    <a:lnTo>
                      <a:pt x="1208" y="551"/>
                    </a:lnTo>
                    <a:lnTo>
                      <a:pt x="1208" y="532"/>
                    </a:lnTo>
                    <a:lnTo>
                      <a:pt x="1208" y="569"/>
                    </a:lnTo>
                    <a:lnTo>
                      <a:pt x="1209" y="551"/>
                    </a:lnTo>
                    <a:lnTo>
                      <a:pt x="1209" y="532"/>
                    </a:lnTo>
                    <a:lnTo>
                      <a:pt x="1209" y="569"/>
                    </a:lnTo>
                    <a:lnTo>
                      <a:pt x="1209" y="494"/>
                    </a:lnTo>
                    <a:lnTo>
                      <a:pt x="1209" y="569"/>
                    </a:lnTo>
                    <a:lnTo>
                      <a:pt x="1209" y="512"/>
                    </a:lnTo>
                    <a:lnTo>
                      <a:pt x="1209" y="607"/>
                    </a:lnTo>
                    <a:lnTo>
                      <a:pt x="1209" y="569"/>
                    </a:lnTo>
                    <a:lnTo>
                      <a:pt x="1209" y="569"/>
                    </a:lnTo>
                    <a:lnTo>
                      <a:pt x="1209" y="607"/>
                    </a:lnTo>
                    <a:lnTo>
                      <a:pt x="1209" y="569"/>
                    </a:lnTo>
                    <a:lnTo>
                      <a:pt x="1210" y="588"/>
                    </a:lnTo>
                    <a:lnTo>
                      <a:pt x="1210" y="512"/>
                    </a:lnTo>
                    <a:lnTo>
                      <a:pt x="1210" y="588"/>
                    </a:lnTo>
                    <a:lnTo>
                      <a:pt x="1210" y="588"/>
                    </a:lnTo>
                    <a:lnTo>
                      <a:pt x="1210" y="569"/>
                    </a:lnTo>
                    <a:lnTo>
                      <a:pt x="1210" y="551"/>
                    </a:lnTo>
                    <a:lnTo>
                      <a:pt x="1210" y="512"/>
                    </a:lnTo>
                    <a:lnTo>
                      <a:pt x="1211" y="626"/>
                    </a:lnTo>
                    <a:lnTo>
                      <a:pt x="1211" y="588"/>
                    </a:lnTo>
                    <a:lnTo>
                      <a:pt x="1211" y="569"/>
                    </a:lnTo>
                    <a:lnTo>
                      <a:pt x="1211" y="588"/>
                    </a:lnTo>
                    <a:lnTo>
                      <a:pt x="1211" y="551"/>
                    </a:lnTo>
                    <a:lnTo>
                      <a:pt x="1211" y="646"/>
                    </a:lnTo>
                    <a:lnTo>
                      <a:pt x="1211" y="588"/>
                    </a:lnTo>
                    <a:lnTo>
                      <a:pt x="1212" y="664"/>
                    </a:lnTo>
                    <a:lnTo>
                      <a:pt x="1212" y="607"/>
                    </a:lnTo>
                    <a:lnTo>
                      <a:pt x="1212" y="588"/>
                    </a:lnTo>
                    <a:lnTo>
                      <a:pt x="1212" y="607"/>
                    </a:lnTo>
                    <a:lnTo>
                      <a:pt x="1212" y="607"/>
                    </a:lnTo>
                    <a:lnTo>
                      <a:pt x="1212" y="551"/>
                    </a:lnTo>
                    <a:lnTo>
                      <a:pt x="1212" y="588"/>
                    </a:lnTo>
                    <a:lnTo>
                      <a:pt x="1212" y="626"/>
                    </a:lnTo>
                    <a:lnTo>
                      <a:pt x="1213" y="607"/>
                    </a:lnTo>
                    <a:lnTo>
                      <a:pt x="1213" y="569"/>
                    </a:lnTo>
                    <a:lnTo>
                      <a:pt x="1213" y="626"/>
                    </a:lnTo>
                    <a:lnTo>
                      <a:pt x="1213" y="588"/>
                    </a:lnTo>
                    <a:lnTo>
                      <a:pt x="1213" y="626"/>
                    </a:lnTo>
                    <a:lnTo>
                      <a:pt x="1213" y="588"/>
                    </a:lnTo>
                    <a:lnTo>
                      <a:pt x="1213" y="626"/>
                    </a:lnTo>
                    <a:lnTo>
                      <a:pt x="1213" y="607"/>
                    </a:lnTo>
                    <a:lnTo>
                      <a:pt x="1213" y="588"/>
                    </a:lnTo>
                    <a:lnTo>
                      <a:pt x="1213" y="607"/>
                    </a:lnTo>
                    <a:lnTo>
                      <a:pt x="1214" y="569"/>
                    </a:lnTo>
                    <a:lnTo>
                      <a:pt x="1214" y="626"/>
                    </a:lnTo>
                    <a:lnTo>
                      <a:pt x="1214" y="607"/>
                    </a:lnTo>
                    <a:lnTo>
                      <a:pt x="1214" y="607"/>
                    </a:lnTo>
                    <a:lnTo>
                      <a:pt x="1214" y="626"/>
                    </a:lnTo>
                    <a:lnTo>
                      <a:pt x="1214" y="626"/>
                    </a:lnTo>
                    <a:lnTo>
                      <a:pt x="1214" y="646"/>
                    </a:lnTo>
                    <a:lnTo>
                      <a:pt x="1214" y="607"/>
                    </a:lnTo>
                    <a:lnTo>
                      <a:pt x="1215" y="646"/>
                    </a:lnTo>
                    <a:lnTo>
                      <a:pt x="1215" y="646"/>
                    </a:lnTo>
                    <a:lnTo>
                      <a:pt x="1215" y="607"/>
                    </a:lnTo>
                    <a:lnTo>
                      <a:pt x="1215" y="683"/>
                    </a:lnTo>
                    <a:lnTo>
                      <a:pt x="1215" y="664"/>
                    </a:lnTo>
                    <a:lnTo>
                      <a:pt x="1215" y="626"/>
                    </a:lnTo>
                    <a:lnTo>
                      <a:pt x="1215" y="664"/>
                    </a:lnTo>
                    <a:lnTo>
                      <a:pt x="1216" y="626"/>
                    </a:lnTo>
                    <a:lnTo>
                      <a:pt x="1216" y="702"/>
                    </a:lnTo>
                    <a:lnTo>
                      <a:pt x="1216" y="683"/>
                    </a:lnTo>
                    <a:lnTo>
                      <a:pt x="1216" y="683"/>
                    </a:lnTo>
                    <a:lnTo>
                      <a:pt x="1216" y="664"/>
                    </a:lnTo>
                    <a:lnTo>
                      <a:pt x="1216" y="626"/>
                    </a:lnTo>
                    <a:lnTo>
                      <a:pt x="1216" y="683"/>
                    </a:lnTo>
                    <a:lnTo>
                      <a:pt x="1217" y="646"/>
                    </a:lnTo>
                    <a:lnTo>
                      <a:pt x="1217" y="683"/>
                    </a:lnTo>
                    <a:lnTo>
                      <a:pt x="1217" y="664"/>
                    </a:lnTo>
                    <a:lnTo>
                      <a:pt x="1217" y="664"/>
                    </a:lnTo>
                    <a:lnTo>
                      <a:pt x="1217" y="702"/>
                    </a:lnTo>
                    <a:lnTo>
                      <a:pt x="1217" y="588"/>
                    </a:lnTo>
                    <a:lnTo>
                      <a:pt x="1217" y="646"/>
                    </a:lnTo>
                    <a:lnTo>
                      <a:pt x="1217" y="646"/>
                    </a:lnTo>
                    <a:lnTo>
                      <a:pt x="1217" y="646"/>
                    </a:lnTo>
                    <a:lnTo>
                      <a:pt x="1217" y="683"/>
                    </a:lnTo>
                    <a:lnTo>
                      <a:pt x="1217" y="626"/>
                    </a:lnTo>
                    <a:lnTo>
                      <a:pt x="1218" y="702"/>
                    </a:lnTo>
                    <a:lnTo>
                      <a:pt x="1218" y="646"/>
                    </a:lnTo>
                    <a:lnTo>
                      <a:pt x="1218" y="664"/>
                    </a:lnTo>
                    <a:lnTo>
                      <a:pt x="1218" y="683"/>
                    </a:lnTo>
                    <a:lnTo>
                      <a:pt x="1218" y="626"/>
                    </a:lnTo>
                    <a:lnTo>
                      <a:pt x="1218" y="721"/>
                    </a:lnTo>
                    <a:lnTo>
                      <a:pt x="1218" y="740"/>
                    </a:lnTo>
                    <a:lnTo>
                      <a:pt x="1219" y="702"/>
                    </a:lnTo>
                    <a:lnTo>
                      <a:pt x="1219" y="664"/>
                    </a:lnTo>
                    <a:lnTo>
                      <a:pt x="1219" y="702"/>
                    </a:lnTo>
                    <a:lnTo>
                      <a:pt x="1219" y="721"/>
                    </a:lnTo>
                    <a:lnTo>
                      <a:pt x="1219" y="683"/>
                    </a:lnTo>
                    <a:lnTo>
                      <a:pt x="1219" y="683"/>
                    </a:lnTo>
                    <a:lnTo>
                      <a:pt x="1219" y="683"/>
                    </a:lnTo>
                    <a:lnTo>
                      <a:pt x="1220" y="646"/>
                    </a:lnTo>
                    <a:lnTo>
                      <a:pt x="1220" y="683"/>
                    </a:lnTo>
                    <a:lnTo>
                      <a:pt x="1220" y="664"/>
                    </a:lnTo>
                    <a:lnTo>
                      <a:pt x="1220" y="683"/>
                    </a:lnTo>
                    <a:lnTo>
                      <a:pt x="1220" y="664"/>
                    </a:lnTo>
                    <a:lnTo>
                      <a:pt x="1220" y="664"/>
                    </a:lnTo>
                    <a:lnTo>
                      <a:pt x="1220" y="721"/>
                    </a:lnTo>
                    <a:lnTo>
                      <a:pt x="1221" y="646"/>
                    </a:lnTo>
                    <a:lnTo>
                      <a:pt x="1221" y="626"/>
                    </a:lnTo>
                    <a:lnTo>
                      <a:pt x="1221" y="683"/>
                    </a:lnTo>
                    <a:lnTo>
                      <a:pt x="1221" y="664"/>
                    </a:lnTo>
                    <a:lnTo>
                      <a:pt x="1221" y="702"/>
                    </a:lnTo>
                    <a:lnTo>
                      <a:pt x="1221" y="664"/>
                    </a:lnTo>
                    <a:lnTo>
                      <a:pt x="1221" y="702"/>
                    </a:lnTo>
                    <a:lnTo>
                      <a:pt x="1221" y="721"/>
                    </a:lnTo>
                    <a:lnTo>
                      <a:pt x="1221" y="664"/>
                    </a:lnTo>
                    <a:lnTo>
                      <a:pt x="1221" y="721"/>
                    </a:lnTo>
                    <a:lnTo>
                      <a:pt x="1221" y="683"/>
                    </a:lnTo>
                    <a:lnTo>
                      <a:pt x="1222" y="721"/>
                    </a:lnTo>
                    <a:lnTo>
                      <a:pt x="1222" y="740"/>
                    </a:lnTo>
                    <a:lnTo>
                      <a:pt x="1222" y="759"/>
                    </a:lnTo>
                    <a:lnTo>
                      <a:pt x="1222" y="759"/>
                    </a:lnTo>
                    <a:lnTo>
                      <a:pt x="1222" y="740"/>
                    </a:lnTo>
                    <a:lnTo>
                      <a:pt x="1222" y="702"/>
                    </a:lnTo>
                    <a:lnTo>
                      <a:pt x="1222" y="740"/>
                    </a:lnTo>
                    <a:lnTo>
                      <a:pt x="1223" y="702"/>
                    </a:lnTo>
                    <a:lnTo>
                      <a:pt x="1223" y="778"/>
                    </a:lnTo>
                    <a:lnTo>
                      <a:pt x="1223" y="778"/>
                    </a:lnTo>
                    <a:lnTo>
                      <a:pt x="1223" y="702"/>
                    </a:lnTo>
                    <a:lnTo>
                      <a:pt x="1223" y="778"/>
                    </a:lnTo>
                    <a:lnTo>
                      <a:pt x="1223" y="721"/>
                    </a:lnTo>
                    <a:lnTo>
                      <a:pt x="1223" y="759"/>
                    </a:lnTo>
                    <a:lnTo>
                      <a:pt x="1223" y="797"/>
                    </a:lnTo>
                    <a:lnTo>
                      <a:pt x="1224" y="740"/>
                    </a:lnTo>
                    <a:lnTo>
                      <a:pt x="1224" y="797"/>
                    </a:lnTo>
                    <a:lnTo>
                      <a:pt x="1224" y="797"/>
                    </a:lnTo>
                    <a:lnTo>
                      <a:pt x="1224" y="759"/>
                    </a:lnTo>
                    <a:lnTo>
                      <a:pt x="1224" y="759"/>
                    </a:lnTo>
                    <a:lnTo>
                      <a:pt x="1224" y="759"/>
                    </a:lnTo>
                    <a:lnTo>
                      <a:pt x="1224" y="740"/>
                    </a:lnTo>
                    <a:lnTo>
                      <a:pt x="1225" y="797"/>
                    </a:lnTo>
                    <a:lnTo>
                      <a:pt x="1225" y="740"/>
                    </a:lnTo>
                    <a:lnTo>
                      <a:pt x="1225" y="759"/>
                    </a:lnTo>
                    <a:lnTo>
                      <a:pt x="1225" y="797"/>
                    </a:lnTo>
                    <a:lnTo>
                      <a:pt x="1225" y="721"/>
                    </a:lnTo>
                    <a:lnTo>
                      <a:pt x="1225" y="740"/>
                    </a:lnTo>
                    <a:lnTo>
                      <a:pt x="1225" y="797"/>
                    </a:lnTo>
                    <a:lnTo>
                      <a:pt x="1225" y="740"/>
                    </a:lnTo>
                    <a:lnTo>
                      <a:pt x="1225" y="778"/>
                    </a:lnTo>
                    <a:lnTo>
                      <a:pt x="1225" y="721"/>
                    </a:lnTo>
                    <a:lnTo>
                      <a:pt x="1225" y="816"/>
                    </a:lnTo>
                    <a:lnTo>
                      <a:pt x="1226" y="778"/>
                    </a:lnTo>
                    <a:lnTo>
                      <a:pt x="1226" y="759"/>
                    </a:lnTo>
                    <a:lnTo>
                      <a:pt x="1226" y="855"/>
                    </a:lnTo>
                    <a:lnTo>
                      <a:pt x="1226" y="855"/>
                    </a:lnTo>
                    <a:lnTo>
                      <a:pt x="1226" y="759"/>
                    </a:lnTo>
                    <a:lnTo>
                      <a:pt x="1226" y="835"/>
                    </a:lnTo>
                    <a:lnTo>
                      <a:pt x="1226" y="816"/>
                    </a:lnTo>
                    <a:lnTo>
                      <a:pt x="1227" y="797"/>
                    </a:lnTo>
                    <a:lnTo>
                      <a:pt x="1227" y="835"/>
                    </a:lnTo>
                    <a:lnTo>
                      <a:pt x="1227" y="759"/>
                    </a:lnTo>
                    <a:lnTo>
                      <a:pt x="1227" y="835"/>
                    </a:lnTo>
                    <a:lnTo>
                      <a:pt x="1227" y="855"/>
                    </a:lnTo>
                    <a:lnTo>
                      <a:pt x="1227" y="816"/>
                    </a:lnTo>
                    <a:lnTo>
                      <a:pt x="1227" y="855"/>
                    </a:lnTo>
                    <a:lnTo>
                      <a:pt x="1228" y="855"/>
                    </a:lnTo>
                    <a:lnTo>
                      <a:pt x="1228" y="835"/>
                    </a:lnTo>
                    <a:lnTo>
                      <a:pt x="1228" y="855"/>
                    </a:lnTo>
                    <a:lnTo>
                      <a:pt x="1228" y="797"/>
                    </a:lnTo>
                    <a:lnTo>
                      <a:pt x="1228" y="855"/>
                    </a:lnTo>
                    <a:lnTo>
                      <a:pt x="1228" y="873"/>
                    </a:lnTo>
                    <a:lnTo>
                      <a:pt x="1228" y="855"/>
                    </a:lnTo>
                    <a:lnTo>
                      <a:pt x="1229" y="873"/>
                    </a:lnTo>
                    <a:lnTo>
                      <a:pt x="1229" y="893"/>
                    </a:lnTo>
                    <a:lnTo>
                      <a:pt x="1229" y="816"/>
                    </a:lnTo>
                    <a:lnTo>
                      <a:pt x="1229" y="893"/>
                    </a:lnTo>
                    <a:lnTo>
                      <a:pt x="1229" y="873"/>
                    </a:lnTo>
                    <a:lnTo>
                      <a:pt x="1229" y="893"/>
                    </a:lnTo>
                    <a:lnTo>
                      <a:pt x="1229" y="911"/>
                    </a:lnTo>
                    <a:lnTo>
                      <a:pt x="1229" y="855"/>
                    </a:lnTo>
                    <a:lnTo>
                      <a:pt x="1229" y="873"/>
                    </a:lnTo>
                    <a:lnTo>
                      <a:pt x="1229" y="911"/>
                    </a:lnTo>
                    <a:lnTo>
                      <a:pt x="1229" y="855"/>
                    </a:lnTo>
                    <a:lnTo>
                      <a:pt x="1230" y="855"/>
                    </a:lnTo>
                    <a:lnTo>
                      <a:pt x="1230" y="911"/>
                    </a:lnTo>
                    <a:lnTo>
                      <a:pt x="1230" y="835"/>
                    </a:lnTo>
                    <a:lnTo>
                      <a:pt x="1230" y="893"/>
                    </a:lnTo>
                    <a:lnTo>
                      <a:pt x="1230" y="873"/>
                    </a:lnTo>
                    <a:lnTo>
                      <a:pt x="1230" y="855"/>
                    </a:lnTo>
                    <a:lnTo>
                      <a:pt x="1230" y="911"/>
                    </a:lnTo>
                    <a:lnTo>
                      <a:pt x="1231" y="855"/>
                    </a:lnTo>
                    <a:lnTo>
                      <a:pt x="1231" y="855"/>
                    </a:lnTo>
                    <a:lnTo>
                      <a:pt x="1231" y="911"/>
                    </a:lnTo>
                    <a:lnTo>
                      <a:pt x="1231" y="873"/>
                    </a:lnTo>
                    <a:lnTo>
                      <a:pt x="1231" y="893"/>
                    </a:lnTo>
                    <a:lnTo>
                      <a:pt x="1231" y="893"/>
                    </a:lnTo>
                    <a:lnTo>
                      <a:pt x="1231" y="835"/>
                    </a:lnTo>
                    <a:lnTo>
                      <a:pt x="1232" y="873"/>
                    </a:lnTo>
                    <a:lnTo>
                      <a:pt x="1232" y="911"/>
                    </a:lnTo>
                    <a:lnTo>
                      <a:pt x="1232" y="855"/>
                    </a:lnTo>
                    <a:lnTo>
                      <a:pt x="1232" y="873"/>
                    </a:lnTo>
                    <a:lnTo>
                      <a:pt x="1232" y="911"/>
                    </a:lnTo>
                    <a:lnTo>
                      <a:pt x="1232" y="855"/>
                    </a:lnTo>
                    <a:lnTo>
                      <a:pt x="1232" y="911"/>
                    </a:lnTo>
                    <a:lnTo>
                      <a:pt x="1232" y="911"/>
                    </a:lnTo>
                    <a:lnTo>
                      <a:pt x="1233" y="855"/>
                    </a:lnTo>
                    <a:lnTo>
                      <a:pt x="1233" y="930"/>
                    </a:lnTo>
                    <a:lnTo>
                      <a:pt x="1233" y="873"/>
                    </a:lnTo>
                    <a:lnTo>
                      <a:pt x="1233" y="873"/>
                    </a:lnTo>
                    <a:lnTo>
                      <a:pt x="1233" y="911"/>
                    </a:lnTo>
                    <a:lnTo>
                      <a:pt x="1233" y="911"/>
                    </a:lnTo>
                    <a:lnTo>
                      <a:pt x="1233" y="873"/>
                    </a:lnTo>
                    <a:lnTo>
                      <a:pt x="1233" y="930"/>
                    </a:lnTo>
                    <a:lnTo>
                      <a:pt x="1233" y="930"/>
                    </a:lnTo>
                    <a:lnTo>
                      <a:pt x="1233" y="893"/>
                    </a:lnTo>
                    <a:lnTo>
                      <a:pt x="1234" y="949"/>
                    </a:lnTo>
                    <a:lnTo>
                      <a:pt x="1234" y="893"/>
                    </a:lnTo>
                    <a:lnTo>
                      <a:pt x="1234" y="835"/>
                    </a:lnTo>
                    <a:lnTo>
                      <a:pt x="1234" y="930"/>
                    </a:lnTo>
                    <a:lnTo>
                      <a:pt x="1234" y="911"/>
                    </a:lnTo>
                    <a:lnTo>
                      <a:pt x="1234" y="893"/>
                    </a:lnTo>
                    <a:lnTo>
                      <a:pt x="1234" y="930"/>
                    </a:lnTo>
                    <a:lnTo>
                      <a:pt x="1234" y="911"/>
                    </a:lnTo>
                    <a:lnTo>
                      <a:pt x="1235" y="911"/>
                    </a:lnTo>
                    <a:lnTo>
                      <a:pt x="1235" y="930"/>
                    </a:lnTo>
                    <a:lnTo>
                      <a:pt x="1235" y="873"/>
                    </a:lnTo>
                    <a:lnTo>
                      <a:pt x="1235" y="930"/>
                    </a:lnTo>
                    <a:lnTo>
                      <a:pt x="1235" y="930"/>
                    </a:lnTo>
                    <a:lnTo>
                      <a:pt x="1235" y="873"/>
                    </a:lnTo>
                    <a:lnTo>
                      <a:pt x="1235" y="893"/>
                    </a:lnTo>
                    <a:lnTo>
                      <a:pt x="1236" y="873"/>
                    </a:lnTo>
                    <a:lnTo>
                      <a:pt x="1236" y="855"/>
                    </a:lnTo>
                    <a:lnTo>
                      <a:pt x="1236" y="949"/>
                    </a:lnTo>
                    <a:lnTo>
                      <a:pt x="1236" y="930"/>
                    </a:lnTo>
                    <a:lnTo>
                      <a:pt x="1236" y="893"/>
                    </a:lnTo>
                    <a:lnTo>
                      <a:pt x="1236" y="949"/>
                    </a:lnTo>
                    <a:lnTo>
                      <a:pt x="1236" y="930"/>
                    </a:lnTo>
                    <a:lnTo>
                      <a:pt x="1237" y="911"/>
                    </a:lnTo>
                    <a:lnTo>
                      <a:pt x="1237" y="930"/>
                    </a:lnTo>
                    <a:lnTo>
                      <a:pt x="1237" y="930"/>
                    </a:lnTo>
                    <a:lnTo>
                      <a:pt x="1237" y="911"/>
                    </a:lnTo>
                    <a:lnTo>
                      <a:pt x="1237" y="930"/>
                    </a:lnTo>
                    <a:lnTo>
                      <a:pt x="1237" y="911"/>
                    </a:lnTo>
                    <a:lnTo>
                      <a:pt x="1237" y="911"/>
                    </a:lnTo>
                    <a:lnTo>
                      <a:pt x="1237" y="949"/>
                    </a:lnTo>
                    <a:lnTo>
                      <a:pt x="1237" y="930"/>
                    </a:lnTo>
                    <a:lnTo>
                      <a:pt x="1237" y="930"/>
                    </a:lnTo>
                    <a:lnTo>
                      <a:pt x="1237" y="949"/>
                    </a:lnTo>
                    <a:lnTo>
                      <a:pt x="1238" y="893"/>
                    </a:lnTo>
                    <a:lnTo>
                      <a:pt x="1238" y="930"/>
                    </a:lnTo>
                    <a:lnTo>
                      <a:pt x="1238" y="930"/>
                    </a:lnTo>
                    <a:lnTo>
                      <a:pt x="1238" y="893"/>
                    </a:lnTo>
                    <a:lnTo>
                      <a:pt x="1238" y="968"/>
                    </a:lnTo>
                    <a:lnTo>
                      <a:pt x="1238" y="949"/>
                    </a:lnTo>
                    <a:lnTo>
                      <a:pt x="1238" y="893"/>
                    </a:lnTo>
                    <a:lnTo>
                      <a:pt x="1239" y="968"/>
                    </a:lnTo>
                    <a:lnTo>
                      <a:pt x="1239" y="930"/>
                    </a:lnTo>
                    <a:lnTo>
                      <a:pt x="1239" y="930"/>
                    </a:lnTo>
                    <a:lnTo>
                      <a:pt x="1239" y="930"/>
                    </a:lnTo>
                    <a:lnTo>
                      <a:pt x="1239" y="911"/>
                    </a:lnTo>
                    <a:lnTo>
                      <a:pt x="1239" y="930"/>
                    </a:lnTo>
                    <a:lnTo>
                      <a:pt x="1239" y="930"/>
                    </a:lnTo>
                    <a:lnTo>
                      <a:pt x="1240" y="930"/>
                    </a:lnTo>
                    <a:lnTo>
                      <a:pt x="1240" y="930"/>
                    </a:lnTo>
                    <a:lnTo>
                      <a:pt x="1240" y="949"/>
                    </a:lnTo>
                    <a:lnTo>
                      <a:pt x="1240" y="893"/>
                    </a:lnTo>
                    <a:lnTo>
                      <a:pt x="1240" y="987"/>
                    </a:lnTo>
                    <a:lnTo>
                      <a:pt x="1240" y="949"/>
                    </a:lnTo>
                    <a:lnTo>
                      <a:pt x="1240" y="893"/>
                    </a:lnTo>
                    <a:lnTo>
                      <a:pt x="1241" y="949"/>
                    </a:lnTo>
                    <a:lnTo>
                      <a:pt x="1241" y="930"/>
                    </a:lnTo>
                    <a:lnTo>
                      <a:pt x="1241" y="855"/>
                    </a:lnTo>
                    <a:lnTo>
                      <a:pt x="1241" y="949"/>
                    </a:lnTo>
                    <a:lnTo>
                      <a:pt x="1241" y="930"/>
                    </a:lnTo>
                    <a:lnTo>
                      <a:pt x="1241" y="873"/>
                    </a:lnTo>
                    <a:lnTo>
                      <a:pt x="1241" y="930"/>
                    </a:lnTo>
                    <a:lnTo>
                      <a:pt x="1241" y="949"/>
                    </a:lnTo>
                    <a:lnTo>
                      <a:pt x="1241" y="911"/>
                    </a:lnTo>
                    <a:lnTo>
                      <a:pt x="1241" y="930"/>
                    </a:lnTo>
                    <a:lnTo>
                      <a:pt x="1241" y="968"/>
                    </a:lnTo>
                    <a:lnTo>
                      <a:pt x="1242" y="911"/>
                    </a:lnTo>
                    <a:lnTo>
                      <a:pt x="1242" y="911"/>
                    </a:lnTo>
                    <a:lnTo>
                      <a:pt x="1242" y="987"/>
                    </a:lnTo>
                    <a:lnTo>
                      <a:pt x="1242" y="949"/>
                    </a:lnTo>
                    <a:lnTo>
                      <a:pt x="1242" y="930"/>
                    </a:lnTo>
                    <a:lnTo>
                      <a:pt x="1242" y="949"/>
                    </a:lnTo>
                    <a:lnTo>
                      <a:pt x="1242" y="949"/>
                    </a:lnTo>
                    <a:lnTo>
                      <a:pt x="1243" y="930"/>
                    </a:lnTo>
                    <a:lnTo>
                      <a:pt x="1243" y="930"/>
                    </a:lnTo>
                    <a:lnTo>
                      <a:pt x="1243" y="949"/>
                    </a:lnTo>
                    <a:lnTo>
                      <a:pt x="1243" y="949"/>
                    </a:lnTo>
                    <a:lnTo>
                      <a:pt x="1243" y="968"/>
                    </a:lnTo>
                    <a:lnTo>
                      <a:pt x="1243" y="930"/>
                    </a:lnTo>
                    <a:lnTo>
                      <a:pt x="1243" y="968"/>
                    </a:lnTo>
                    <a:lnTo>
                      <a:pt x="1243" y="968"/>
                    </a:lnTo>
                    <a:lnTo>
                      <a:pt x="1244" y="949"/>
                    </a:lnTo>
                    <a:lnTo>
                      <a:pt x="1244" y="930"/>
                    </a:lnTo>
                    <a:lnTo>
                      <a:pt x="1244" y="968"/>
                    </a:lnTo>
                    <a:lnTo>
                      <a:pt x="1244" y="873"/>
                    </a:lnTo>
                    <a:lnTo>
                      <a:pt x="1244" y="911"/>
                    </a:lnTo>
                    <a:lnTo>
                      <a:pt x="1244" y="911"/>
                    </a:lnTo>
                    <a:lnTo>
                      <a:pt x="1244" y="893"/>
                    </a:lnTo>
                    <a:lnTo>
                      <a:pt x="1245" y="930"/>
                    </a:lnTo>
                    <a:lnTo>
                      <a:pt x="1245" y="911"/>
                    </a:lnTo>
                    <a:lnTo>
                      <a:pt x="1245" y="873"/>
                    </a:lnTo>
                    <a:lnTo>
                      <a:pt x="1245" y="968"/>
                    </a:lnTo>
                    <a:lnTo>
                      <a:pt x="1245" y="911"/>
                    </a:lnTo>
                    <a:lnTo>
                      <a:pt x="1245" y="893"/>
                    </a:lnTo>
                    <a:lnTo>
                      <a:pt x="1245" y="911"/>
                    </a:lnTo>
                    <a:lnTo>
                      <a:pt x="1245" y="893"/>
                    </a:lnTo>
                    <a:lnTo>
                      <a:pt x="1245" y="911"/>
                    </a:lnTo>
                    <a:lnTo>
                      <a:pt x="1245" y="949"/>
                    </a:lnTo>
                    <a:lnTo>
                      <a:pt x="1245" y="873"/>
                    </a:lnTo>
                    <a:lnTo>
                      <a:pt x="1246" y="911"/>
                    </a:lnTo>
                    <a:lnTo>
                      <a:pt x="1246" y="930"/>
                    </a:lnTo>
                    <a:lnTo>
                      <a:pt x="1246" y="855"/>
                    </a:lnTo>
                    <a:lnTo>
                      <a:pt x="1246" y="893"/>
                    </a:lnTo>
                    <a:lnTo>
                      <a:pt x="1246" y="930"/>
                    </a:lnTo>
                    <a:lnTo>
                      <a:pt x="1246" y="855"/>
                    </a:lnTo>
                    <a:lnTo>
                      <a:pt x="1246" y="893"/>
                    </a:lnTo>
                    <a:lnTo>
                      <a:pt x="1247" y="930"/>
                    </a:lnTo>
                    <a:lnTo>
                      <a:pt x="1247" y="835"/>
                    </a:lnTo>
                    <a:lnTo>
                      <a:pt x="1247" y="930"/>
                    </a:lnTo>
                    <a:lnTo>
                      <a:pt x="1247" y="855"/>
                    </a:lnTo>
                    <a:lnTo>
                      <a:pt x="1247" y="893"/>
                    </a:lnTo>
                    <a:lnTo>
                      <a:pt x="1247" y="893"/>
                    </a:lnTo>
                    <a:lnTo>
                      <a:pt x="1247" y="855"/>
                    </a:lnTo>
                    <a:lnTo>
                      <a:pt x="1248" y="855"/>
                    </a:lnTo>
                    <a:lnTo>
                      <a:pt x="1248" y="911"/>
                    </a:lnTo>
                    <a:lnTo>
                      <a:pt x="1248" y="835"/>
                    </a:lnTo>
                    <a:lnTo>
                      <a:pt x="1248" y="855"/>
                    </a:lnTo>
                    <a:lnTo>
                      <a:pt x="1248" y="873"/>
                    </a:lnTo>
                    <a:lnTo>
                      <a:pt x="1248" y="855"/>
                    </a:lnTo>
                    <a:lnTo>
                      <a:pt x="1248" y="855"/>
                    </a:lnTo>
                    <a:lnTo>
                      <a:pt x="1249" y="873"/>
                    </a:lnTo>
                    <a:lnTo>
                      <a:pt x="1249" y="816"/>
                    </a:lnTo>
                    <a:lnTo>
                      <a:pt x="1249" y="911"/>
                    </a:lnTo>
                    <a:lnTo>
                      <a:pt x="1249" y="835"/>
                    </a:lnTo>
                    <a:lnTo>
                      <a:pt x="1249" y="873"/>
                    </a:lnTo>
                    <a:lnTo>
                      <a:pt x="1249" y="873"/>
                    </a:lnTo>
                    <a:lnTo>
                      <a:pt x="1249" y="797"/>
                    </a:lnTo>
                    <a:lnTo>
                      <a:pt x="1249" y="893"/>
                    </a:lnTo>
                    <a:lnTo>
                      <a:pt x="1249" y="855"/>
                    </a:lnTo>
                    <a:lnTo>
                      <a:pt x="1249" y="855"/>
                    </a:lnTo>
                    <a:lnTo>
                      <a:pt x="1249" y="893"/>
                    </a:lnTo>
                    <a:lnTo>
                      <a:pt x="1250" y="855"/>
                    </a:lnTo>
                    <a:lnTo>
                      <a:pt x="1250" y="816"/>
                    </a:lnTo>
                    <a:lnTo>
                      <a:pt x="1250" y="855"/>
                    </a:lnTo>
                    <a:lnTo>
                      <a:pt x="1250" y="797"/>
                    </a:lnTo>
                    <a:lnTo>
                      <a:pt x="1250" y="816"/>
                    </a:lnTo>
                    <a:lnTo>
                      <a:pt x="1250" y="835"/>
                    </a:lnTo>
                    <a:lnTo>
                      <a:pt x="1250" y="797"/>
                    </a:lnTo>
                    <a:lnTo>
                      <a:pt x="1251" y="855"/>
                    </a:lnTo>
                    <a:lnTo>
                      <a:pt x="1251" y="797"/>
                    </a:lnTo>
                    <a:lnTo>
                      <a:pt x="1251" y="816"/>
                    </a:lnTo>
                    <a:lnTo>
                      <a:pt x="1251" y="855"/>
                    </a:lnTo>
                    <a:lnTo>
                      <a:pt x="1251" y="797"/>
                    </a:lnTo>
                    <a:lnTo>
                      <a:pt x="1251" y="835"/>
                    </a:lnTo>
                    <a:lnTo>
                      <a:pt x="1251" y="855"/>
                    </a:lnTo>
                    <a:lnTo>
                      <a:pt x="1252" y="797"/>
                    </a:lnTo>
                    <a:lnTo>
                      <a:pt x="1252" y="835"/>
                    </a:lnTo>
                    <a:lnTo>
                      <a:pt x="1252" y="778"/>
                    </a:lnTo>
                    <a:lnTo>
                      <a:pt x="1252" y="816"/>
                    </a:lnTo>
                    <a:lnTo>
                      <a:pt x="1252" y="835"/>
                    </a:lnTo>
                    <a:lnTo>
                      <a:pt x="1252" y="797"/>
                    </a:lnTo>
                    <a:lnTo>
                      <a:pt x="1252" y="797"/>
                    </a:lnTo>
                    <a:lnTo>
                      <a:pt x="1252" y="797"/>
                    </a:lnTo>
                    <a:lnTo>
                      <a:pt x="1252" y="740"/>
                    </a:lnTo>
                    <a:lnTo>
                      <a:pt x="1252" y="816"/>
                    </a:lnTo>
                    <a:lnTo>
                      <a:pt x="1252" y="816"/>
                    </a:lnTo>
                    <a:lnTo>
                      <a:pt x="1253" y="816"/>
                    </a:lnTo>
                    <a:lnTo>
                      <a:pt x="1253" y="816"/>
                    </a:lnTo>
                    <a:lnTo>
                      <a:pt x="1253" y="721"/>
                    </a:lnTo>
                    <a:lnTo>
                      <a:pt x="1253" y="721"/>
                    </a:lnTo>
                    <a:lnTo>
                      <a:pt x="1253" y="778"/>
                    </a:lnTo>
                    <a:lnTo>
                      <a:pt x="1253" y="740"/>
                    </a:lnTo>
                    <a:lnTo>
                      <a:pt x="1253" y="797"/>
                    </a:lnTo>
                    <a:lnTo>
                      <a:pt x="1254" y="759"/>
                    </a:lnTo>
                    <a:lnTo>
                      <a:pt x="1254" y="740"/>
                    </a:lnTo>
                    <a:lnTo>
                      <a:pt x="1254" y="778"/>
                    </a:lnTo>
                    <a:lnTo>
                      <a:pt x="1254" y="721"/>
                    </a:lnTo>
                    <a:lnTo>
                      <a:pt x="1254" y="759"/>
                    </a:lnTo>
                    <a:lnTo>
                      <a:pt x="1254" y="759"/>
                    </a:lnTo>
                    <a:lnTo>
                      <a:pt x="1254" y="778"/>
                    </a:lnTo>
                    <a:lnTo>
                      <a:pt x="1254" y="740"/>
                    </a:lnTo>
                    <a:lnTo>
                      <a:pt x="1255" y="759"/>
                    </a:lnTo>
                    <a:lnTo>
                      <a:pt x="1255" y="702"/>
                    </a:lnTo>
                    <a:lnTo>
                      <a:pt x="1255" y="759"/>
                    </a:lnTo>
                    <a:lnTo>
                      <a:pt x="1255" y="740"/>
                    </a:lnTo>
                    <a:lnTo>
                      <a:pt x="1255" y="721"/>
                    </a:lnTo>
                    <a:lnTo>
                      <a:pt x="1255" y="778"/>
                    </a:lnTo>
                    <a:lnTo>
                      <a:pt x="1255" y="721"/>
                    </a:lnTo>
                    <a:lnTo>
                      <a:pt x="1256" y="721"/>
                    </a:lnTo>
                    <a:lnTo>
                      <a:pt x="1256" y="740"/>
                    </a:lnTo>
                    <a:lnTo>
                      <a:pt x="1256" y="664"/>
                    </a:lnTo>
                    <a:lnTo>
                      <a:pt x="1256" y="683"/>
                    </a:lnTo>
                    <a:lnTo>
                      <a:pt x="1256" y="683"/>
                    </a:lnTo>
                    <a:lnTo>
                      <a:pt x="1256" y="721"/>
                    </a:lnTo>
                    <a:lnTo>
                      <a:pt x="1256" y="740"/>
                    </a:lnTo>
                    <a:lnTo>
                      <a:pt x="1256" y="664"/>
                    </a:lnTo>
                    <a:lnTo>
                      <a:pt x="1256" y="721"/>
                    </a:lnTo>
                    <a:lnTo>
                      <a:pt x="1256" y="626"/>
                    </a:lnTo>
                    <a:lnTo>
                      <a:pt x="1256" y="721"/>
                    </a:lnTo>
                    <a:lnTo>
                      <a:pt x="1257" y="664"/>
                    </a:lnTo>
                    <a:lnTo>
                      <a:pt x="1257" y="664"/>
                    </a:lnTo>
                    <a:lnTo>
                      <a:pt x="1257" y="683"/>
                    </a:lnTo>
                    <a:lnTo>
                      <a:pt x="1257" y="664"/>
                    </a:lnTo>
                    <a:lnTo>
                      <a:pt x="1257" y="721"/>
                    </a:lnTo>
                    <a:lnTo>
                      <a:pt x="1257" y="721"/>
                    </a:lnTo>
                    <a:lnTo>
                      <a:pt x="1257" y="683"/>
                    </a:lnTo>
                    <a:lnTo>
                      <a:pt x="1258" y="721"/>
                    </a:lnTo>
                    <a:lnTo>
                      <a:pt x="1258" y="607"/>
                    </a:lnTo>
                    <a:lnTo>
                      <a:pt x="1258" y="683"/>
                    </a:lnTo>
                    <a:lnTo>
                      <a:pt x="1258" y="646"/>
                    </a:lnTo>
                    <a:lnTo>
                      <a:pt x="1258" y="646"/>
                    </a:lnTo>
                    <a:lnTo>
                      <a:pt x="1258" y="664"/>
                    </a:lnTo>
                    <a:lnTo>
                      <a:pt x="1258" y="607"/>
                    </a:lnTo>
                    <a:lnTo>
                      <a:pt x="1259" y="664"/>
                    </a:lnTo>
                    <a:lnTo>
                      <a:pt x="1259" y="626"/>
                    </a:lnTo>
                    <a:lnTo>
                      <a:pt x="1259" y="664"/>
                    </a:lnTo>
                    <a:lnTo>
                      <a:pt x="1259" y="683"/>
                    </a:lnTo>
                    <a:lnTo>
                      <a:pt x="1259" y="607"/>
                    </a:lnTo>
                    <a:lnTo>
                      <a:pt x="1259" y="683"/>
                    </a:lnTo>
                    <a:lnTo>
                      <a:pt x="1259" y="626"/>
                    </a:lnTo>
                    <a:lnTo>
                      <a:pt x="1260" y="607"/>
                    </a:lnTo>
                    <a:lnTo>
                      <a:pt x="1260" y="646"/>
                    </a:lnTo>
                    <a:lnTo>
                      <a:pt x="1260" y="664"/>
                    </a:lnTo>
                    <a:lnTo>
                      <a:pt x="1260" y="683"/>
                    </a:lnTo>
                    <a:lnTo>
                      <a:pt x="1260" y="626"/>
                    </a:lnTo>
                    <a:lnTo>
                      <a:pt x="1260" y="588"/>
                    </a:lnTo>
                    <a:lnTo>
                      <a:pt x="1260" y="646"/>
                    </a:lnTo>
                    <a:lnTo>
                      <a:pt x="1260" y="588"/>
                    </a:lnTo>
                    <a:lnTo>
                      <a:pt x="1260" y="664"/>
                    </a:lnTo>
                    <a:lnTo>
                      <a:pt x="1260" y="646"/>
                    </a:lnTo>
                    <a:lnTo>
                      <a:pt x="1260" y="607"/>
                    </a:lnTo>
                    <a:lnTo>
                      <a:pt x="1261" y="646"/>
                    </a:lnTo>
                    <a:lnTo>
                      <a:pt x="1261" y="569"/>
                    </a:lnTo>
                    <a:lnTo>
                      <a:pt x="1261" y="646"/>
                    </a:lnTo>
                    <a:lnTo>
                      <a:pt x="1261" y="588"/>
                    </a:lnTo>
                    <a:lnTo>
                      <a:pt x="1261" y="646"/>
                    </a:lnTo>
                    <a:lnTo>
                      <a:pt x="1261" y="646"/>
                    </a:lnTo>
                    <a:lnTo>
                      <a:pt x="1261" y="607"/>
                    </a:lnTo>
                    <a:lnTo>
                      <a:pt x="1262" y="626"/>
                    </a:lnTo>
                    <a:lnTo>
                      <a:pt x="1262" y="569"/>
                    </a:lnTo>
                    <a:lnTo>
                      <a:pt x="1262" y="626"/>
                    </a:lnTo>
                    <a:lnTo>
                      <a:pt x="1262" y="607"/>
                    </a:lnTo>
                    <a:lnTo>
                      <a:pt x="1262" y="626"/>
                    </a:lnTo>
                    <a:lnTo>
                      <a:pt x="1262" y="607"/>
                    </a:lnTo>
                    <a:lnTo>
                      <a:pt x="1262" y="569"/>
                    </a:lnTo>
                    <a:lnTo>
                      <a:pt x="1263" y="588"/>
                    </a:lnTo>
                    <a:lnTo>
                      <a:pt x="1263" y="551"/>
                    </a:lnTo>
                    <a:lnTo>
                      <a:pt x="1263" y="626"/>
                    </a:lnTo>
                    <a:lnTo>
                      <a:pt x="1263" y="607"/>
                    </a:lnTo>
                    <a:lnTo>
                      <a:pt x="1263" y="569"/>
                    </a:lnTo>
                    <a:lnTo>
                      <a:pt x="1263" y="569"/>
                    </a:lnTo>
                    <a:lnTo>
                      <a:pt x="1263" y="551"/>
                    </a:lnTo>
                    <a:lnTo>
                      <a:pt x="1263" y="569"/>
                    </a:lnTo>
                    <a:lnTo>
                      <a:pt x="1264" y="569"/>
                    </a:lnTo>
                    <a:lnTo>
                      <a:pt x="1264" y="532"/>
                    </a:lnTo>
                    <a:lnTo>
                      <a:pt x="1264" y="569"/>
                    </a:lnTo>
                    <a:lnTo>
                      <a:pt x="1264" y="532"/>
                    </a:lnTo>
                    <a:lnTo>
                      <a:pt x="1264" y="569"/>
                    </a:lnTo>
                    <a:lnTo>
                      <a:pt x="1264" y="474"/>
                    </a:lnTo>
                    <a:lnTo>
                      <a:pt x="1264" y="569"/>
                    </a:lnTo>
                    <a:lnTo>
                      <a:pt x="1264" y="512"/>
                    </a:lnTo>
                    <a:lnTo>
                      <a:pt x="1264" y="532"/>
                    </a:lnTo>
                    <a:lnTo>
                      <a:pt x="1264" y="551"/>
                    </a:lnTo>
                    <a:lnTo>
                      <a:pt x="1265" y="532"/>
                    </a:lnTo>
                    <a:lnTo>
                      <a:pt x="1265" y="551"/>
                    </a:lnTo>
                    <a:lnTo>
                      <a:pt x="1265" y="512"/>
                    </a:lnTo>
                    <a:lnTo>
                      <a:pt x="1265" y="512"/>
                    </a:lnTo>
                    <a:lnTo>
                      <a:pt x="1265" y="532"/>
                    </a:lnTo>
                    <a:lnTo>
                      <a:pt x="1265" y="512"/>
                    </a:lnTo>
                    <a:lnTo>
                      <a:pt x="1265" y="569"/>
                    </a:lnTo>
                    <a:lnTo>
                      <a:pt x="1265" y="512"/>
                    </a:lnTo>
                    <a:lnTo>
                      <a:pt x="1266" y="569"/>
                    </a:lnTo>
                    <a:lnTo>
                      <a:pt x="1266" y="455"/>
                    </a:lnTo>
                    <a:lnTo>
                      <a:pt x="1266" y="551"/>
                    </a:lnTo>
                    <a:lnTo>
                      <a:pt x="1266" y="512"/>
                    </a:lnTo>
                    <a:lnTo>
                      <a:pt x="1266" y="532"/>
                    </a:lnTo>
                    <a:lnTo>
                      <a:pt x="1266" y="512"/>
                    </a:lnTo>
                    <a:lnTo>
                      <a:pt x="1266" y="512"/>
                    </a:lnTo>
                    <a:lnTo>
                      <a:pt x="1267" y="474"/>
                    </a:lnTo>
                    <a:lnTo>
                      <a:pt x="1267" y="494"/>
                    </a:lnTo>
                    <a:lnTo>
                      <a:pt x="1267" y="494"/>
                    </a:lnTo>
                    <a:lnTo>
                      <a:pt x="1267" y="455"/>
                    </a:lnTo>
                    <a:lnTo>
                      <a:pt x="1267" y="494"/>
                    </a:lnTo>
                    <a:lnTo>
                      <a:pt x="1267" y="494"/>
                    </a:lnTo>
                    <a:lnTo>
                      <a:pt x="1267" y="512"/>
                    </a:lnTo>
                    <a:lnTo>
                      <a:pt x="1268" y="474"/>
                    </a:lnTo>
                    <a:lnTo>
                      <a:pt x="1268" y="512"/>
                    </a:lnTo>
                    <a:lnTo>
                      <a:pt x="1268" y="494"/>
                    </a:lnTo>
                    <a:lnTo>
                      <a:pt x="1268" y="474"/>
                    </a:lnTo>
                    <a:lnTo>
                      <a:pt x="1268" y="512"/>
                    </a:lnTo>
                    <a:lnTo>
                      <a:pt x="1268" y="437"/>
                    </a:lnTo>
                    <a:lnTo>
                      <a:pt x="1268" y="474"/>
                    </a:lnTo>
                    <a:lnTo>
                      <a:pt x="1268" y="474"/>
                    </a:lnTo>
                    <a:lnTo>
                      <a:pt x="1268" y="512"/>
                    </a:lnTo>
                    <a:lnTo>
                      <a:pt x="1268" y="494"/>
                    </a:lnTo>
                    <a:lnTo>
                      <a:pt x="1268" y="474"/>
                    </a:lnTo>
                    <a:lnTo>
                      <a:pt x="1269" y="494"/>
                    </a:lnTo>
                    <a:lnTo>
                      <a:pt x="1269" y="418"/>
                    </a:lnTo>
                    <a:lnTo>
                      <a:pt x="1269" y="474"/>
                    </a:lnTo>
                    <a:lnTo>
                      <a:pt x="1269" y="399"/>
                    </a:lnTo>
                    <a:lnTo>
                      <a:pt x="1269" y="474"/>
                    </a:lnTo>
                    <a:lnTo>
                      <a:pt x="1269" y="418"/>
                    </a:lnTo>
                    <a:lnTo>
                      <a:pt x="1269" y="474"/>
                    </a:lnTo>
                    <a:lnTo>
                      <a:pt x="1270" y="455"/>
                    </a:lnTo>
                    <a:lnTo>
                      <a:pt x="1270" y="437"/>
                    </a:lnTo>
                    <a:lnTo>
                      <a:pt x="1270" y="455"/>
                    </a:lnTo>
                    <a:lnTo>
                      <a:pt x="1270" y="455"/>
                    </a:lnTo>
                    <a:lnTo>
                      <a:pt x="1270" y="418"/>
                    </a:lnTo>
                    <a:lnTo>
                      <a:pt x="1270" y="380"/>
                    </a:lnTo>
                    <a:lnTo>
                      <a:pt x="1270" y="455"/>
                    </a:lnTo>
                    <a:lnTo>
                      <a:pt x="1271" y="399"/>
                    </a:lnTo>
                    <a:lnTo>
                      <a:pt x="1271" y="474"/>
                    </a:lnTo>
                    <a:lnTo>
                      <a:pt x="1271" y="399"/>
                    </a:lnTo>
                    <a:lnTo>
                      <a:pt x="1271" y="437"/>
                    </a:lnTo>
                    <a:lnTo>
                      <a:pt x="1271" y="418"/>
                    </a:lnTo>
                    <a:lnTo>
                      <a:pt x="1271" y="380"/>
                    </a:lnTo>
                    <a:lnTo>
                      <a:pt x="1271" y="455"/>
                    </a:lnTo>
                    <a:lnTo>
                      <a:pt x="1272" y="380"/>
                    </a:lnTo>
                    <a:lnTo>
                      <a:pt x="1272" y="494"/>
                    </a:lnTo>
                    <a:lnTo>
                      <a:pt x="1272" y="399"/>
                    </a:lnTo>
                    <a:lnTo>
                      <a:pt x="1272" y="455"/>
                    </a:lnTo>
                    <a:lnTo>
                      <a:pt x="1272" y="380"/>
                    </a:lnTo>
                    <a:lnTo>
                      <a:pt x="1272" y="418"/>
                    </a:lnTo>
                    <a:lnTo>
                      <a:pt x="1272" y="380"/>
                    </a:lnTo>
                    <a:lnTo>
                      <a:pt x="1272" y="418"/>
                    </a:lnTo>
                    <a:lnTo>
                      <a:pt x="1272" y="418"/>
                    </a:lnTo>
                    <a:lnTo>
                      <a:pt x="1272" y="380"/>
                    </a:lnTo>
                    <a:lnTo>
                      <a:pt x="1272" y="437"/>
                    </a:lnTo>
                    <a:lnTo>
                      <a:pt x="1273" y="380"/>
                    </a:lnTo>
                    <a:lnTo>
                      <a:pt x="1273" y="437"/>
                    </a:lnTo>
                    <a:lnTo>
                      <a:pt x="1273" y="418"/>
                    </a:lnTo>
                    <a:lnTo>
                      <a:pt x="1273" y="437"/>
                    </a:lnTo>
                    <a:lnTo>
                      <a:pt x="1273" y="380"/>
                    </a:lnTo>
                    <a:lnTo>
                      <a:pt x="1273" y="380"/>
                    </a:lnTo>
                    <a:lnTo>
                      <a:pt x="1273" y="399"/>
                    </a:lnTo>
                    <a:lnTo>
                      <a:pt x="1274" y="380"/>
                    </a:lnTo>
                    <a:lnTo>
                      <a:pt x="1274" y="399"/>
                    </a:lnTo>
                    <a:lnTo>
                      <a:pt x="1274" y="418"/>
                    </a:lnTo>
                    <a:lnTo>
                      <a:pt x="1274" y="399"/>
                    </a:lnTo>
                    <a:lnTo>
                      <a:pt x="1274" y="399"/>
                    </a:lnTo>
                    <a:lnTo>
                      <a:pt x="1274" y="380"/>
                    </a:lnTo>
                    <a:lnTo>
                      <a:pt x="1274" y="418"/>
                    </a:lnTo>
                    <a:lnTo>
                      <a:pt x="1274" y="342"/>
                    </a:lnTo>
                    <a:lnTo>
                      <a:pt x="1275" y="360"/>
                    </a:lnTo>
                    <a:lnTo>
                      <a:pt x="1275" y="323"/>
                    </a:lnTo>
                    <a:lnTo>
                      <a:pt x="1275" y="380"/>
                    </a:lnTo>
                    <a:lnTo>
                      <a:pt x="1275" y="342"/>
                    </a:lnTo>
                    <a:lnTo>
                      <a:pt x="1275" y="380"/>
                    </a:lnTo>
                    <a:lnTo>
                      <a:pt x="1275" y="360"/>
                    </a:lnTo>
                    <a:lnTo>
                      <a:pt x="1275" y="360"/>
                    </a:lnTo>
                    <a:lnTo>
                      <a:pt x="1276" y="323"/>
                    </a:lnTo>
                    <a:lnTo>
                      <a:pt x="1276" y="360"/>
                    </a:lnTo>
                    <a:lnTo>
                      <a:pt x="1276" y="304"/>
                    </a:lnTo>
                    <a:lnTo>
                      <a:pt x="1276" y="360"/>
                    </a:lnTo>
                    <a:lnTo>
                      <a:pt x="1276" y="323"/>
                    </a:lnTo>
                    <a:lnTo>
                      <a:pt x="1276" y="323"/>
                    </a:lnTo>
                    <a:lnTo>
                      <a:pt x="1276" y="266"/>
                    </a:lnTo>
                    <a:lnTo>
                      <a:pt x="1276" y="380"/>
                    </a:lnTo>
                    <a:lnTo>
                      <a:pt x="1276" y="304"/>
                    </a:lnTo>
                    <a:lnTo>
                      <a:pt x="1276" y="304"/>
                    </a:lnTo>
                    <a:lnTo>
                      <a:pt x="1276" y="247"/>
                    </a:lnTo>
                    <a:lnTo>
                      <a:pt x="1277" y="323"/>
                    </a:lnTo>
                    <a:lnTo>
                      <a:pt x="1277" y="266"/>
                    </a:lnTo>
                    <a:lnTo>
                      <a:pt x="1277" y="342"/>
                    </a:lnTo>
                    <a:lnTo>
                      <a:pt x="1277" y="247"/>
                    </a:lnTo>
                    <a:lnTo>
                      <a:pt x="1277" y="304"/>
                    </a:lnTo>
                    <a:lnTo>
                      <a:pt x="1277" y="266"/>
                    </a:lnTo>
                    <a:lnTo>
                      <a:pt x="1277" y="323"/>
                    </a:lnTo>
                    <a:lnTo>
                      <a:pt x="1278" y="266"/>
                    </a:lnTo>
                    <a:lnTo>
                      <a:pt x="1278" y="304"/>
                    </a:lnTo>
                    <a:lnTo>
                      <a:pt x="1278" y="266"/>
                    </a:lnTo>
                    <a:lnTo>
                      <a:pt x="1278" y="342"/>
                    </a:lnTo>
                    <a:lnTo>
                      <a:pt x="1278" y="266"/>
                    </a:lnTo>
                    <a:lnTo>
                      <a:pt x="1278" y="304"/>
                    </a:lnTo>
                    <a:lnTo>
                      <a:pt x="1278" y="285"/>
                    </a:lnTo>
                    <a:lnTo>
                      <a:pt x="1279" y="285"/>
                    </a:lnTo>
                    <a:lnTo>
                      <a:pt x="1279" y="266"/>
                    </a:lnTo>
                    <a:lnTo>
                      <a:pt x="1279" y="285"/>
                    </a:lnTo>
                    <a:lnTo>
                      <a:pt x="1279" y="228"/>
                    </a:lnTo>
                    <a:lnTo>
                      <a:pt x="1279" y="304"/>
                    </a:lnTo>
                    <a:lnTo>
                      <a:pt x="1279" y="247"/>
                    </a:lnTo>
                    <a:lnTo>
                      <a:pt x="1279" y="285"/>
                    </a:lnTo>
                    <a:lnTo>
                      <a:pt x="1280" y="266"/>
                    </a:lnTo>
                    <a:lnTo>
                      <a:pt x="1280" y="304"/>
                    </a:lnTo>
                    <a:lnTo>
                      <a:pt x="1280" y="304"/>
                    </a:lnTo>
                    <a:lnTo>
                      <a:pt x="1280" y="304"/>
                    </a:lnTo>
                    <a:lnTo>
                      <a:pt x="1280" y="285"/>
                    </a:lnTo>
                    <a:lnTo>
                      <a:pt x="1280" y="247"/>
                    </a:lnTo>
                    <a:lnTo>
                      <a:pt x="1280" y="266"/>
                    </a:lnTo>
                    <a:lnTo>
                      <a:pt x="1280" y="266"/>
                    </a:lnTo>
                    <a:lnTo>
                      <a:pt x="1280" y="266"/>
                    </a:lnTo>
                    <a:lnTo>
                      <a:pt x="1280" y="304"/>
                    </a:lnTo>
                    <a:lnTo>
                      <a:pt x="1280" y="285"/>
                    </a:lnTo>
                    <a:lnTo>
                      <a:pt x="1281" y="209"/>
                    </a:lnTo>
                    <a:lnTo>
                      <a:pt x="1281" y="266"/>
                    </a:lnTo>
                    <a:lnTo>
                      <a:pt x="1281" y="209"/>
                    </a:lnTo>
                    <a:lnTo>
                      <a:pt x="1281" y="247"/>
                    </a:lnTo>
                    <a:lnTo>
                      <a:pt x="1281" y="190"/>
                    </a:lnTo>
                    <a:lnTo>
                      <a:pt x="1281" y="266"/>
                    </a:lnTo>
                    <a:lnTo>
                      <a:pt x="1281" y="190"/>
                    </a:lnTo>
                    <a:lnTo>
                      <a:pt x="1282" y="228"/>
                    </a:lnTo>
                    <a:lnTo>
                      <a:pt x="1282" y="190"/>
                    </a:lnTo>
                    <a:lnTo>
                      <a:pt x="1282" y="228"/>
                    </a:lnTo>
                    <a:lnTo>
                      <a:pt x="1282" y="209"/>
                    </a:lnTo>
                    <a:lnTo>
                      <a:pt x="1282" y="209"/>
                    </a:lnTo>
                    <a:lnTo>
                      <a:pt x="1282" y="228"/>
                    </a:lnTo>
                    <a:lnTo>
                      <a:pt x="1282" y="171"/>
                    </a:lnTo>
                    <a:lnTo>
                      <a:pt x="1283" y="247"/>
                    </a:lnTo>
                    <a:lnTo>
                      <a:pt x="1283" y="152"/>
                    </a:lnTo>
                    <a:lnTo>
                      <a:pt x="1283" y="266"/>
                    </a:lnTo>
                    <a:lnTo>
                      <a:pt x="1283" y="152"/>
                    </a:lnTo>
                    <a:lnTo>
                      <a:pt x="1283" y="209"/>
                    </a:lnTo>
                    <a:lnTo>
                      <a:pt x="1283" y="114"/>
                    </a:lnTo>
                    <a:lnTo>
                      <a:pt x="1283" y="209"/>
                    </a:lnTo>
                    <a:lnTo>
                      <a:pt x="1283" y="171"/>
                    </a:lnTo>
                    <a:lnTo>
                      <a:pt x="1284" y="209"/>
                    </a:lnTo>
                    <a:lnTo>
                      <a:pt x="1284" y="114"/>
                    </a:lnTo>
                    <a:lnTo>
                      <a:pt x="1284" y="76"/>
                    </a:lnTo>
                    <a:lnTo>
                      <a:pt x="1284" y="285"/>
                    </a:lnTo>
                    <a:lnTo>
                      <a:pt x="1284" y="285"/>
                    </a:lnTo>
                    <a:lnTo>
                      <a:pt x="1284" y="266"/>
                    </a:lnTo>
                    <a:lnTo>
                      <a:pt x="1284" y="171"/>
                    </a:lnTo>
                    <a:lnTo>
                      <a:pt x="1284" y="228"/>
                    </a:lnTo>
                    <a:lnTo>
                      <a:pt x="1284" y="152"/>
                    </a:lnTo>
                    <a:lnTo>
                      <a:pt x="1284" y="209"/>
                    </a:lnTo>
                    <a:lnTo>
                      <a:pt x="1285" y="152"/>
                    </a:lnTo>
                    <a:lnTo>
                      <a:pt x="1285" y="209"/>
                    </a:lnTo>
                    <a:lnTo>
                      <a:pt x="1285" y="228"/>
                    </a:lnTo>
                    <a:lnTo>
                      <a:pt x="1285" y="209"/>
                    </a:lnTo>
                    <a:lnTo>
                      <a:pt x="1285" y="152"/>
                    </a:lnTo>
                    <a:lnTo>
                      <a:pt x="1285" y="190"/>
                    </a:lnTo>
                    <a:lnTo>
                      <a:pt x="1285" y="228"/>
                    </a:lnTo>
                    <a:lnTo>
                      <a:pt x="1285" y="133"/>
                    </a:lnTo>
                    <a:lnTo>
                      <a:pt x="1286" y="228"/>
                    </a:lnTo>
                    <a:lnTo>
                      <a:pt x="1286" y="190"/>
                    </a:lnTo>
                    <a:lnTo>
                      <a:pt x="1286" y="190"/>
                    </a:lnTo>
                    <a:lnTo>
                      <a:pt x="1286" y="171"/>
                    </a:lnTo>
                    <a:lnTo>
                      <a:pt x="1286" y="152"/>
                    </a:lnTo>
                    <a:lnTo>
                      <a:pt x="1286" y="209"/>
                    </a:lnTo>
                    <a:lnTo>
                      <a:pt x="1286" y="133"/>
                    </a:lnTo>
                    <a:lnTo>
                      <a:pt x="1287" y="171"/>
                    </a:lnTo>
                    <a:lnTo>
                      <a:pt x="1287" y="190"/>
                    </a:lnTo>
                    <a:lnTo>
                      <a:pt x="1287" y="190"/>
                    </a:lnTo>
                    <a:lnTo>
                      <a:pt x="1287" y="190"/>
                    </a:lnTo>
                    <a:lnTo>
                      <a:pt x="1287" y="171"/>
                    </a:lnTo>
                    <a:lnTo>
                      <a:pt x="1287" y="209"/>
                    </a:lnTo>
                    <a:lnTo>
                      <a:pt x="1287" y="152"/>
                    </a:lnTo>
                    <a:lnTo>
                      <a:pt x="1288" y="209"/>
                    </a:lnTo>
                    <a:lnTo>
                      <a:pt x="1288" y="114"/>
                    </a:lnTo>
                    <a:lnTo>
                      <a:pt x="1288" y="171"/>
                    </a:lnTo>
                    <a:lnTo>
                      <a:pt x="1288" y="152"/>
                    </a:lnTo>
                    <a:lnTo>
                      <a:pt x="1288" y="190"/>
                    </a:lnTo>
                    <a:lnTo>
                      <a:pt x="1288" y="190"/>
                    </a:lnTo>
                    <a:lnTo>
                      <a:pt x="1288" y="133"/>
                    </a:lnTo>
                    <a:lnTo>
                      <a:pt x="1288" y="114"/>
                    </a:lnTo>
                    <a:lnTo>
                      <a:pt x="1288" y="114"/>
                    </a:lnTo>
                    <a:lnTo>
                      <a:pt x="1288" y="190"/>
                    </a:lnTo>
                    <a:lnTo>
                      <a:pt x="1288" y="152"/>
                    </a:lnTo>
                    <a:lnTo>
                      <a:pt x="1289" y="190"/>
                    </a:lnTo>
                    <a:lnTo>
                      <a:pt x="1289" y="152"/>
                    </a:lnTo>
                    <a:lnTo>
                      <a:pt x="1289" y="152"/>
                    </a:lnTo>
                    <a:lnTo>
                      <a:pt x="1289" y="190"/>
                    </a:lnTo>
                    <a:lnTo>
                      <a:pt x="1289" y="133"/>
                    </a:lnTo>
                    <a:lnTo>
                      <a:pt x="1289" y="190"/>
                    </a:lnTo>
                    <a:lnTo>
                      <a:pt x="1289" y="114"/>
                    </a:lnTo>
                    <a:lnTo>
                      <a:pt x="1290" y="190"/>
                    </a:lnTo>
                    <a:lnTo>
                      <a:pt x="1290" y="152"/>
                    </a:lnTo>
                    <a:lnTo>
                      <a:pt x="1290" y="171"/>
                    </a:lnTo>
                    <a:lnTo>
                      <a:pt x="1290" y="133"/>
                    </a:lnTo>
                    <a:lnTo>
                      <a:pt x="1290" y="133"/>
                    </a:lnTo>
                    <a:lnTo>
                      <a:pt x="1290" y="152"/>
                    </a:lnTo>
                    <a:lnTo>
                      <a:pt x="1290" y="133"/>
                    </a:lnTo>
                    <a:lnTo>
                      <a:pt x="1291" y="152"/>
                    </a:lnTo>
                    <a:lnTo>
                      <a:pt x="1291" y="133"/>
                    </a:lnTo>
                    <a:lnTo>
                      <a:pt x="1291" y="190"/>
                    </a:lnTo>
                    <a:lnTo>
                      <a:pt x="1291" y="114"/>
                    </a:lnTo>
                    <a:lnTo>
                      <a:pt x="1291" y="171"/>
                    </a:lnTo>
                    <a:lnTo>
                      <a:pt x="1291" y="95"/>
                    </a:lnTo>
                    <a:lnTo>
                      <a:pt x="1291" y="171"/>
                    </a:lnTo>
                    <a:lnTo>
                      <a:pt x="1292" y="114"/>
                    </a:lnTo>
                    <a:lnTo>
                      <a:pt x="1292" y="95"/>
                    </a:lnTo>
                    <a:lnTo>
                      <a:pt x="1292" y="152"/>
                    </a:lnTo>
                    <a:lnTo>
                      <a:pt x="1292" y="114"/>
                    </a:lnTo>
                    <a:lnTo>
                      <a:pt x="1292" y="171"/>
                    </a:lnTo>
                    <a:lnTo>
                      <a:pt x="1292" y="133"/>
                    </a:lnTo>
                    <a:lnTo>
                      <a:pt x="1292" y="190"/>
                    </a:lnTo>
                    <a:lnTo>
                      <a:pt x="1292" y="152"/>
                    </a:lnTo>
                    <a:lnTo>
                      <a:pt x="1292" y="114"/>
                    </a:lnTo>
                    <a:lnTo>
                      <a:pt x="1292" y="171"/>
                    </a:lnTo>
                    <a:lnTo>
                      <a:pt x="1292" y="114"/>
                    </a:lnTo>
                    <a:lnTo>
                      <a:pt x="1293" y="133"/>
                    </a:lnTo>
                    <a:lnTo>
                      <a:pt x="1293" y="152"/>
                    </a:lnTo>
                    <a:lnTo>
                      <a:pt x="1293" y="190"/>
                    </a:lnTo>
                    <a:lnTo>
                      <a:pt x="1293" y="133"/>
                    </a:lnTo>
                    <a:lnTo>
                      <a:pt x="1293" y="190"/>
                    </a:lnTo>
                    <a:lnTo>
                      <a:pt x="1293" y="152"/>
                    </a:lnTo>
                    <a:lnTo>
                      <a:pt x="1293" y="152"/>
                    </a:lnTo>
                    <a:lnTo>
                      <a:pt x="1294" y="133"/>
                    </a:lnTo>
                    <a:lnTo>
                      <a:pt x="1294" y="133"/>
                    </a:lnTo>
                    <a:lnTo>
                      <a:pt x="1294" y="190"/>
                    </a:lnTo>
                    <a:lnTo>
                      <a:pt x="1294" y="95"/>
                    </a:lnTo>
                    <a:lnTo>
                      <a:pt x="1294" y="171"/>
                    </a:lnTo>
                    <a:lnTo>
                      <a:pt x="1294" y="133"/>
                    </a:lnTo>
                    <a:lnTo>
                      <a:pt x="1294" y="152"/>
                    </a:lnTo>
                    <a:lnTo>
                      <a:pt x="1294" y="114"/>
                    </a:lnTo>
                    <a:lnTo>
                      <a:pt x="1295" y="114"/>
                    </a:lnTo>
                    <a:lnTo>
                      <a:pt x="1295" y="152"/>
                    </a:lnTo>
                    <a:lnTo>
                      <a:pt x="1295" y="76"/>
                    </a:lnTo>
                    <a:lnTo>
                      <a:pt x="1295" y="171"/>
                    </a:lnTo>
                    <a:lnTo>
                      <a:pt x="1295" y="171"/>
                    </a:lnTo>
                    <a:lnTo>
                      <a:pt x="1295" y="95"/>
                    </a:lnTo>
                    <a:lnTo>
                      <a:pt x="1295" y="152"/>
                    </a:lnTo>
                    <a:lnTo>
                      <a:pt x="1296" y="76"/>
                    </a:lnTo>
                    <a:lnTo>
                      <a:pt x="1296" y="152"/>
                    </a:lnTo>
                    <a:lnTo>
                      <a:pt x="1296" y="76"/>
                    </a:lnTo>
                    <a:lnTo>
                      <a:pt x="1296" y="152"/>
                    </a:lnTo>
                    <a:lnTo>
                      <a:pt x="1296" y="114"/>
                    </a:lnTo>
                    <a:lnTo>
                      <a:pt x="1296" y="76"/>
                    </a:lnTo>
                    <a:lnTo>
                      <a:pt x="1296" y="171"/>
                    </a:lnTo>
                    <a:lnTo>
                      <a:pt x="1296" y="114"/>
                    </a:lnTo>
                    <a:lnTo>
                      <a:pt x="1296" y="152"/>
                    </a:lnTo>
                    <a:lnTo>
                      <a:pt x="1296" y="114"/>
                    </a:lnTo>
                    <a:lnTo>
                      <a:pt x="1296" y="152"/>
                    </a:lnTo>
                    <a:lnTo>
                      <a:pt x="1297" y="114"/>
                    </a:lnTo>
                    <a:lnTo>
                      <a:pt x="1297" y="95"/>
                    </a:lnTo>
                    <a:lnTo>
                      <a:pt x="1297" y="133"/>
                    </a:lnTo>
                    <a:lnTo>
                      <a:pt x="1297" y="95"/>
                    </a:lnTo>
                    <a:lnTo>
                      <a:pt x="1297" y="133"/>
                    </a:lnTo>
                    <a:lnTo>
                      <a:pt x="1297" y="114"/>
                    </a:lnTo>
                    <a:lnTo>
                      <a:pt x="1297" y="171"/>
                    </a:lnTo>
                    <a:lnTo>
                      <a:pt x="1298" y="133"/>
                    </a:lnTo>
                    <a:lnTo>
                      <a:pt x="1298" y="114"/>
                    </a:lnTo>
                    <a:lnTo>
                      <a:pt x="1298" y="114"/>
                    </a:lnTo>
                    <a:lnTo>
                      <a:pt x="1298" y="95"/>
                    </a:lnTo>
                    <a:lnTo>
                      <a:pt x="1298" y="190"/>
                    </a:lnTo>
                    <a:lnTo>
                      <a:pt x="1298" y="133"/>
                    </a:lnTo>
                    <a:lnTo>
                      <a:pt x="1298" y="152"/>
                    </a:lnTo>
                    <a:lnTo>
                      <a:pt x="1299" y="190"/>
                    </a:lnTo>
                    <a:lnTo>
                      <a:pt x="1299" y="114"/>
                    </a:lnTo>
                    <a:lnTo>
                      <a:pt x="1299" y="171"/>
                    </a:lnTo>
                    <a:lnTo>
                      <a:pt x="1299" y="133"/>
                    </a:lnTo>
                    <a:lnTo>
                      <a:pt x="1299" y="190"/>
                    </a:lnTo>
                    <a:lnTo>
                      <a:pt x="1299" y="152"/>
                    </a:lnTo>
                    <a:lnTo>
                      <a:pt x="1299" y="190"/>
                    </a:lnTo>
                    <a:lnTo>
                      <a:pt x="1300" y="133"/>
                    </a:lnTo>
                    <a:lnTo>
                      <a:pt x="1300" y="171"/>
                    </a:lnTo>
                    <a:lnTo>
                      <a:pt x="1300" y="190"/>
                    </a:lnTo>
                    <a:lnTo>
                      <a:pt x="1300" y="152"/>
                    </a:lnTo>
                    <a:lnTo>
                      <a:pt x="1300" y="171"/>
                    </a:lnTo>
                    <a:lnTo>
                      <a:pt x="1300" y="114"/>
                    </a:lnTo>
                    <a:lnTo>
                      <a:pt x="1300" y="190"/>
                    </a:lnTo>
                    <a:lnTo>
                      <a:pt x="1300" y="114"/>
                    </a:lnTo>
                    <a:lnTo>
                      <a:pt x="1300" y="152"/>
                    </a:lnTo>
                    <a:lnTo>
                      <a:pt x="1300" y="152"/>
                    </a:lnTo>
                    <a:lnTo>
                      <a:pt x="1300" y="152"/>
                    </a:lnTo>
                    <a:lnTo>
                      <a:pt x="1301" y="190"/>
                    </a:lnTo>
                    <a:lnTo>
                      <a:pt x="1301" y="95"/>
                    </a:lnTo>
                    <a:lnTo>
                      <a:pt x="1301" y="190"/>
                    </a:lnTo>
                    <a:lnTo>
                      <a:pt x="1301" y="114"/>
                    </a:lnTo>
                    <a:lnTo>
                      <a:pt x="1301" y="209"/>
                    </a:lnTo>
                    <a:lnTo>
                      <a:pt x="1301" y="152"/>
                    </a:lnTo>
                    <a:lnTo>
                      <a:pt x="1301" y="152"/>
                    </a:lnTo>
                    <a:lnTo>
                      <a:pt x="1302" y="190"/>
                    </a:lnTo>
                    <a:lnTo>
                      <a:pt x="1302" y="152"/>
                    </a:lnTo>
                    <a:lnTo>
                      <a:pt x="1302" y="152"/>
                    </a:lnTo>
                    <a:lnTo>
                      <a:pt x="1302" y="209"/>
                    </a:lnTo>
                    <a:lnTo>
                      <a:pt x="1302" y="152"/>
                    </a:lnTo>
                    <a:lnTo>
                      <a:pt x="1302" y="152"/>
                    </a:lnTo>
                    <a:lnTo>
                      <a:pt x="1302" y="228"/>
                    </a:lnTo>
                    <a:lnTo>
                      <a:pt x="1303" y="209"/>
                    </a:lnTo>
                    <a:lnTo>
                      <a:pt x="1303" y="247"/>
                    </a:lnTo>
                    <a:lnTo>
                      <a:pt x="1303" y="228"/>
                    </a:lnTo>
                    <a:lnTo>
                      <a:pt x="1303" y="228"/>
                    </a:lnTo>
                    <a:lnTo>
                      <a:pt x="1303" y="247"/>
                    </a:lnTo>
                    <a:lnTo>
                      <a:pt x="1303" y="228"/>
                    </a:lnTo>
                    <a:lnTo>
                      <a:pt x="1303" y="266"/>
                    </a:lnTo>
                    <a:lnTo>
                      <a:pt x="1303" y="247"/>
                    </a:lnTo>
                    <a:lnTo>
                      <a:pt x="1304" y="266"/>
                    </a:lnTo>
                    <a:lnTo>
                      <a:pt x="1304" y="228"/>
                    </a:lnTo>
                    <a:lnTo>
                      <a:pt x="1304" y="266"/>
                    </a:lnTo>
                    <a:lnTo>
                      <a:pt x="1304" y="228"/>
                    </a:lnTo>
                    <a:lnTo>
                      <a:pt x="1304" y="285"/>
                    </a:lnTo>
                    <a:lnTo>
                      <a:pt x="1304" y="209"/>
                    </a:lnTo>
                    <a:lnTo>
                      <a:pt x="1304" y="266"/>
                    </a:lnTo>
                    <a:lnTo>
                      <a:pt x="1304" y="228"/>
                    </a:lnTo>
                    <a:lnTo>
                      <a:pt x="1304" y="266"/>
                    </a:lnTo>
                    <a:lnTo>
                      <a:pt x="1304" y="247"/>
                    </a:lnTo>
                    <a:lnTo>
                      <a:pt x="1305" y="285"/>
                    </a:lnTo>
                    <a:lnTo>
                      <a:pt x="1305" y="228"/>
                    </a:lnTo>
                    <a:lnTo>
                      <a:pt x="1305" y="266"/>
                    </a:lnTo>
                    <a:lnTo>
                      <a:pt x="1305" y="304"/>
                    </a:lnTo>
                    <a:lnTo>
                      <a:pt x="1305" y="342"/>
                    </a:lnTo>
                    <a:lnTo>
                      <a:pt x="1305" y="323"/>
                    </a:lnTo>
                    <a:lnTo>
                      <a:pt x="1305" y="285"/>
                    </a:lnTo>
                    <a:lnTo>
                      <a:pt x="1305" y="304"/>
                    </a:lnTo>
                    <a:lnTo>
                      <a:pt x="1306" y="285"/>
                    </a:lnTo>
                    <a:lnTo>
                      <a:pt x="1306" y="304"/>
                    </a:lnTo>
                    <a:lnTo>
                      <a:pt x="1306" y="266"/>
                    </a:lnTo>
                    <a:lnTo>
                      <a:pt x="1306" y="304"/>
                    </a:lnTo>
                    <a:lnTo>
                      <a:pt x="1306" y="266"/>
                    </a:lnTo>
                    <a:lnTo>
                      <a:pt x="1306" y="342"/>
                    </a:lnTo>
                    <a:lnTo>
                      <a:pt x="1306" y="266"/>
                    </a:lnTo>
                    <a:lnTo>
                      <a:pt x="1307" y="323"/>
                    </a:lnTo>
                    <a:lnTo>
                      <a:pt x="1307" y="266"/>
                    </a:lnTo>
                    <a:lnTo>
                      <a:pt x="1307" y="323"/>
                    </a:lnTo>
                    <a:lnTo>
                      <a:pt x="1307" y="285"/>
                    </a:lnTo>
                    <a:lnTo>
                      <a:pt x="1307" y="323"/>
                    </a:lnTo>
                    <a:lnTo>
                      <a:pt x="1307" y="285"/>
                    </a:lnTo>
                    <a:lnTo>
                      <a:pt x="1307" y="342"/>
                    </a:lnTo>
                    <a:lnTo>
                      <a:pt x="1308" y="266"/>
                    </a:lnTo>
                    <a:lnTo>
                      <a:pt x="1308" y="323"/>
                    </a:lnTo>
                    <a:lnTo>
                      <a:pt x="1308" y="304"/>
                    </a:lnTo>
                    <a:lnTo>
                      <a:pt x="1308" y="360"/>
                    </a:lnTo>
                    <a:lnTo>
                      <a:pt x="1308" y="304"/>
                    </a:lnTo>
                    <a:lnTo>
                      <a:pt x="1308" y="360"/>
                    </a:lnTo>
                    <a:lnTo>
                      <a:pt x="1308" y="266"/>
                    </a:lnTo>
                    <a:lnTo>
                      <a:pt x="1308" y="342"/>
                    </a:lnTo>
                    <a:lnTo>
                      <a:pt x="1308" y="285"/>
                    </a:lnTo>
                    <a:lnTo>
                      <a:pt x="1308" y="380"/>
                    </a:lnTo>
                    <a:lnTo>
                      <a:pt x="1308" y="304"/>
                    </a:lnTo>
                    <a:lnTo>
                      <a:pt x="1309" y="380"/>
                    </a:lnTo>
                    <a:lnTo>
                      <a:pt x="1309" y="285"/>
                    </a:lnTo>
                    <a:lnTo>
                      <a:pt x="1309" y="380"/>
                    </a:lnTo>
                    <a:lnTo>
                      <a:pt x="1309" y="323"/>
                    </a:lnTo>
                    <a:lnTo>
                      <a:pt x="1309" y="380"/>
                    </a:lnTo>
                    <a:lnTo>
                      <a:pt x="1309" y="380"/>
                    </a:lnTo>
                    <a:lnTo>
                      <a:pt x="1309" y="360"/>
                    </a:lnTo>
                    <a:lnTo>
                      <a:pt x="1310" y="342"/>
                    </a:lnTo>
                    <a:lnTo>
                      <a:pt x="1310" y="380"/>
                    </a:lnTo>
                    <a:lnTo>
                      <a:pt x="1310" y="323"/>
                    </a:lnTo>
                    <a:lnTo>
                      <a:pt x="1310" y="360"/>
                    </a:lnTo>
                    <a:lnTo>
                      <a:pt x="1310" y="304"/>
                    </a:lnTo>
                    <a:lnTo>
                      <a:pt x="1310" y="360"/>
                    </a:lnTo>
                    <a:lnTo>
                      <a:pt x="1310" y="342"/>
                    </a:lnTo>
                    <a:lnTo>
                      <a:pt x="1311" y="399"/>
                    </a:lnTo>
                    <a:lnTo>
                      <a:pt x="1311" y="323"/>
                    </a:lnTo>
                    <a:lnTo>
                      <a:pt x="1311" y="418"/>
                    </a:lnTo>
                    <a:lnTo>
                      <a:pt x="1311" y="342"/>
                    </a:lnTo>
                    <a:lnTo>
                      <a:pt x="1311" y="342"/>
                    </a:lnTo>
                    <a:lnTo>
                      <a:pt x="1311" y="323"/>
                    </a:lnTo>
                    <a:lnTo>
                      <a:pt x="1311" y="380"/>
                    </a:lnTo>
                    <a:lnTo>
                      <a:pt x="1312" y="360"/>
                    </a:lnTo>
                    <a:lnTo>
                      <a:pt x="1312" y="399"/>
                    </a:lnTo>
                    <a:lnTo>
                      <a:pt x="1312" y="360"/>
                    </a:lnTo>
                    <a:lnTo>
                      <a:pt x="1312" y="399"/>
                    </a:lnTo>
                    <a:lnTo>
                      <a:pt x="1312" y="380"/>
                    </a:lnTo>
                    <a:lnTo>
                      <a:pt x="1312" y="418"/>
                    </a:lnTo>
                    <a:lnTo>
                      <a:pt x="1312" y="380"/>
                    </a:lnTo>
                    <a:lnTo>
                      <a:pt x="1312" y="399"/>
                    </a:lnTo>
                    <a:lnTo>
                      <a:pt x="1312" y="399"/>
                    </a:lnTo>
                    <a:lnTo>
                      <a:pt x="1312" y="418"/>
                    </a:lnTo>
                    <a:lnTo>
                      <a:pt x="1312" y="399"/>
                    </a:lnTo>
                    <a:lnTo>
                      <a:pt x="1313" y="418"/>
                    </a:lnTo>
                    <a:lnTo>
                      <a:pt x="1313" y="437"/>
                    </a:lnTo>
                    <a:lnTo>
                      <a:pt x="1313" y="418"/>
                    </a:lnTo>
                    <a:lnTo>
                      <a:pt x="1313" y="380"/>
                    </a:lnTo>
                    <a:lnTo>
                      <a:pt x="1313" y="437"/>
                    </a:lnTo>
                    <a:lnTo>
                      <a:pt x="1313" y="418"/>
                    </a:lnTo>
                    <a:lnTo>
                      <a:pt x="1313" y="455"/>
                    </a:lnTo>
                    <a:lnTo>
                      <a:pt x="1314" y="437"/>
                    </a:lnTo>
                    <a:lnTo>
                      <a:pt x="1314" y="380"/>
                    </a:lnTo>
                    <a:lnTo>
                      <a:pt x="1314" y="455"/>
                    </a:lnTo>
                    <a:lnTo>
                      <a:pt x="1314" y="399"/>
                    </a:lnTo>
                    <a:lnTo>
                      <a:pt x="1314" y="418"/>
                    </a:lnTo>
                    <a:lnTo>
                      <a:pt x="1314" y="380"/>
                    </a:lnTo>
                    <a:lnTo>
                      <a:pt x="1314" y="437"/>
                    </a:lnTo>
                    <a:lnTo>
                      <a:pt x="1314" y="399"/>
                    </a:lnTo>
                    <a:lnTo>
                      <a:pt x="1315" y="418"/>
                    </a:lnTo>
                    <a:lnTo>
                      <a:pt x="1315" y="380"/>
                    </a:lnTo>
                    <a:lnTo>
                      <a:pt x="1315" y="455"/>
                    </a:lnTo>
                    <a:lnTo>
                      <a:pt x="1315" y="399"/>
                    </a:lnTo>
                    <a:lnTo>
                      <a:pt x="1315" y="474"/>
                    </a:lnTo>
                    <a:lnTo>
                      <a:pt x="1315" y="418"/>
                    </a:lnTo>
                    <a:lnTo>
                      <a:pt x="1315" y="418"/>
                    </a:lnTo>
                    <a:lnTo>
                      <a:pt x="1315" y="437"/>
                    </a:lnTo>
                    <a:lnTo>
                      <a:pt x="1315" y="418"/>
                    </a:lnTo>
                    <a:lnTo>
                      <a:pt x="1315" y="474"/>
                    </a:lnTo>
                    <a:lnTo>
                      <a:pt x="1316" y="494"/>
                    </a:lnTo>
                    <a:lnTo>
                      <a:pt x="1316" y="512"/>
                    </a:lnTo>
                    <a:lnTo>
                      <a:pt x="1316" y="455"/>
                    </a:lnTo>
                    <a:lnTo>
                      <a:pt x="1316" y="494"/>
                    </a:lnTo>
                    <a:lnTo>
                      <a:pt x="1316" y="474"/>
                    </a:lnTo>
                    <a:lnTo>
                      <a:pt x="1316" y="494"/>
                    </a:lnTo>
                    <a:lnTo>
                      <a:pt x="1316" y="474"/>
                    </a:lnTo>
                    <a:lnTo>
                      <a:pt x="1316" y="532"/>
                    </a:lnTo>
                    <a:lnTo>
                      <a:pt x="1317" y="494"/>
                    </a:lnTo>
                    <a:lnTo>
                      <a:pt x="1317" y="512"/>
                    </a:lnTo>
                    <a:lnTo>
                      <a:pt x="1317" y="474"/>
                    </a:lnTo>
                    <a:lnTo>
                      <a:pt x="1317" y="532"/>
                    </a:lnTo>
                    <a:lnTo>
                      <a:pt x="1317" y="494"/>
                    </a:lnTo>
                    <a:lnTo>
                      <a:pt x="1317" y="474"/>
                    </a:lnTo>
                    <a:lnTo>
                      <a:pt x="1317" y="512"/>
                    </a:lnTo>
                    <a:lnTo>
                      <a:pt x="1318" y="512"/>
                    </a:lnTo>
                    <a:lnTo>
                      <a:pt x="1318" y="551"/>
                    </a:lnTo>
                    <a:lnTo>
                      <a:pt x="1318" y="455"/>
                    </a:lnTo>
                    <a:lnTo>
                      <a:pt x="1318" y="532"/>
                    </a:lnTo>
                    <a:lnTo>
                      <a:pt x="1318" y="474"/>
                    </a:lnTo>
                    <a:lnTo>
                      <a:pt x="1318" y="551"/>
                    </a:lnTo>
                    <a:lnTo>
                      <a:pt x="1318" y="494"/>
                    </a:lnTo>
                    <a:lnTo>
                      <a:pt x="1319" y="494"/>
                    </a:lnTo>
                    <a:lnTo>
                      <a:pt x="1319" y="532"/>
                    </a:lnTo>
                    <a:lnTo>
                      <a:pt x="1319" y="474"/>
                    </a:lnTo>
                    <a:lnTo>
                      <a:pt x="1319" y="532"/>
                    </a:lnTo>
                    <a:lnTo>
                      <a:pt x="1319" y="494"/>
                    </a:lnTo>
                    <a:lnTo>
                      <a:pt x="1319" y="532"/>
                    </a:lnTo>
                    <a:lnTo>
                      <a:pt x="1319" y="474"/>
                    </a:lnTo>
                    <a:lnTo>
                      <a:pt x="1319" y="532"/>
                    </a:lnTo>
                    <a:lnTo>
                      <a:pt x="1319" y="532"/>
                    </a:lnTo>
                    <a:lnTo>
                      <a:pt x="1319" y="551"/>
                    </a:lnTo>
                    <a:lnTo>
                      <a:pt x="1319" y="512"/>
                    </a:lnTo>
                    <a:lnTo>
                      <a:pt x="1320" y="532"/>
                    </a:lnTo>
                    <a:lnTo>
                      <a:pt x="1320" y="532"/>
                    </a:lnTo>
                    <a:lnTo>
                      <a:pt x="1320" y="512"/>
                    </a:lnTo>
                    <a:lnTo>
                      <a:pt x="1320" y="588"/>
                    </a:lnTo>
                    <a:lnTo>
                      <a:pt x="1320" y="532"/>
                    </a:lnTo>
                    <a:lnTo>
                      <a:pt x="1320" y="551"/>
                    </a:lnTo>
                    <a:lnTo>
                      <a:pt x="1320" y="607"/>
                    </a:lnTo>
                    <a:lnTo>
                      <a:pt x="1321" y="569"/>
                    </a:lnTo>
                    <a:lnTo>
                      <a:pt x="1321" y="551"/>
                    </a:lnTo>
                    <a:lnTo>
                      <a:pt x="1321" y="569"/>
                    </a:lnTo>
                    <a:lnTo>
                      <a:pt x="1321" y="607"/>
                    </a:lnTo>
                    <a:lnTo>
                      <a:pt x="1321" y="551"/>
                    </a:lnTo>
                    <a:lnTo>
                      <a:pt x="1321" y="607"/>
                    </a:lnTo>
                    <a:lnTo>
                      <a:pt x="1321" y="569"/>
                    </a:lnTo>
                    <a:lnTo>
                      <a:pt x="1322" y="551"/>
                    </a:lnTo>
                    <a:lnTo>
                      <a:pt x="1322" y="607"/>
                    </a:lnTo>
                    <a:lnTo>
                      <a:pt x="1322" y="551"/>
                    </a:lnTo>
                    <a:lnTo>
                      <a:pt x="1322" y="569"/>
                    </a:lnTo>
                    <a:lnTo>
                      <a:pt x="1322" y="551"/>
                    </a:lnTo>
                    <a:lnTo>
                      <a:pt x="1322" y="551"/>
                    </a:lnTo>
                    <a:lnTo>
                      <a:pt x="1322" y="588"/>
                    </a:lnTo>
                    <a:lnTo>
                      <a:pt x="1323" y="532"/>
                    </a:lnTo>
                    <a:lnTo>
                      <a:pt x="1323" y="569"/>
                    </a:lnTo>
                    <a:lnTo>
                      <a:pt x="1323" y="569"/>
                    </a:lnTo>
                    <a:lnTo>
                      <a:pt x="1323" y="626"/>
                    </a:lnTo>
                    <a:lnTo>
                      <a:pt x="1323" y="569"/>
                    </a:lnTo>
                    <a:lnTo>
                      <a:pt x="1323" y="626"/>
                    </a:lnTo>
                    <a:lnTo>
                      <a:pt x="1323" y="607"/>
                    </a:lnTo>
                    <a:lnTo>
                      <a:pt x="1323" y="551"/>
                    </a:lnTo>
                    <a:lnTo>
                      <a:pt x="1323" y="588"/>
                    </a:lnTo>
                    <a:lnTo>
                      <a:pt x="1323" y="569"/>
                    </a:lnTo>
                    <a:lnTo>
                      <a:pt x="1323" y="607"/>
                    </a:lnTo>
                    <a:lnTo>
                      <a:pt x="1324" y="569"/>
                    </a:lnTo>
                    <a:lnTo>
                      <a:pt x="1324" y="626"/>
                    </a:lnTo>
                    <a:lnTo>
                      <a:pt x="1324" y="588"/>
                    </a:lnTo>
                    <a:lnTo>
                      <a:pt x="1324" y="569"/>
                    </a:lnTo>
                    <a:lnTo>
                      <a:pt x="1324" y="569"/>
                    </a:lnTo>
                    <a:lnTo>
                      <a:pt x="1324" y="569"/>
                    </a:lnTo>
                    <a:lnTo>
                      <a:pt x="1324" y="607"/>
                    </a:lnTo>
                    <a:lnTo>
                      <a:pt x="1325" y="569"/>
                    </a:lnTo>
                    <a:lnTo>
                      <a:pt x="1325" y="626"/>
                    </a:lnTo>
                    <a:lnTo>
                      <a:pt x="1325" y="626"/>
                    </a:lnTo>
                    <a:lnTo>
                      <a:pt x="1325" y="607"/>
                    </a:lnTo>
                    <a:lnTo>
                      <a:pt x="1325" y="626"/>
                    </a:lnTo>
                    <a:lnTo>
                      <a:pt x="1325" y="588"/>
                    </a:lnTo>
                    <a:lnTo>
                      <a:pt x="1325" y="646"/>
                    </a:lnTo>
                    <a:lnTo>
                      <a:pt x="1325" y="588"/>
                    </a:lnTo>
                    <a:lnTo>
                      <a:pt x="1326" y="626"/>
                    </a:lnTo>
                    <a:lnTo>
                      <a:pt x="1326" y="664"/>
                    </a:lnTo>
                    <a:lnTo>
                      <a:pt x="1326" y="588"/>
                    </a:lnTo>
                    <a:lnTo>
                      <a:pt x="1326" y="646"/>
                    </a:lnTo>
                    <a:lnTo>
                      <a:pt x="1326" y="646"/>
                    </a:lnTo>
                    <a:lnTo>
                      <a:pt x="1326" y="683"/>
                    </a:lnTo>
                    <a:lnTo>
                      <a:pt x="1326" y="683"/>
                    </a:lnTo>
                    <a:lnTo>
                      <a:pt x="1327" y="664"/>
                    </a:lnTo>
                    <a:lnTo>
                      <a:pt x="1327" y="683"/>
                    </a:lnTo>
                    <a:lnTo>
                      <a:pt x="1327" y="664"/>
                    </a:lnTo>
                    <a:lnTo>
                      <a:pt x="1327" y="702"/>
                    </a:lnTo>
                    <a:lnTo>
                      <a:pt x="1327" y="646"/>
                    </a:lnTo>
                    <a:lnTo>
                      <a:pt x="1327" y="626"/>
                    </a:lnTo>
                    <a:lnTo>
                      <a:pt x="1327" y="664"/>
                    </a:lnTo>
                    <a:lnTo>
                      <a:pt x="1327" y="607"/>
                    </a:lnTo>
                    <a:lnTo>
                      <a:pt x="1327" y="683"/>
                    </a:lnTo>
                    <a:lnTo>
                      <a:pt x="1327" y="646"/>
                    </a:lnTo>
                    <a:lnTo>
                      <a:pt x="1327" y="646"/>
                    </a:lnTo>
                    <a:lnTo>
                      <a:pt x="1328" y="683"/>
                    </a:lnTo>
                    <a:lnTo>
                      <a:pt x="1328" y="607"/>
                    </a:lnTo>
                    <a:lnTo>
                      <a:pt x="1328" y="664"/>
                    </a:lnTo>
                    <a:lnTo>
                      <a:pt x="1328" y="664"/>
                    </a:lnTo>
                    <a:lnTo>
                      <a:pt x="1328" y="683"/>
                    </a:lnTo>
                    <a:lnTo>
                      <a:pt x="1328" y="664"/>
                    </a:lnTo>
                    <a:lnTo>
                      <a:pt x="1328" y="683"/>
                    </a:lnTo>
                    <a:lnTo>
                      <a:pt x="1329" y="683"/>
                    </a:lnTo>
                    <a:lnTo>
                      <a:pt x="1329" y="646"/>
                    </a:lnTo>
                    <a:lnTo>
                      <a:pt x="1329" y="683"/>
                    </a:lnTo>
                    <a:lnTo>
                      <a:pt x="1329" y="721"/>
                    </a:lnTo>
                    <a:lnTo>
                      <a:pt x="1329" y="664"/>
                    </a:lnTo>
                    <a:lnTo>
                      <a:pt x="1329" y="721"/>
                    </a:lnTo>
                    <a:lnTo>
                      <a:pt x="1329" y="683"/>
                    </a:lnTo>
                    <a:lnTo>
                      <a:pt x="1330" y="702"/>
                    </a:lnTo>
                    <a:lnTo>
                      <a:pt x="1330" y="702"/>
                    </a:lnTo>
                    <a:lnTo>
                      <a:pt x="1330" y="646"/>
                    </a:lnTo>
                    <a:lnTo>
                      <a:pt x="1330" y="702"/>
                    </a:lnTo>
                    <a:lnTo>
                      <a:pt x="1330" y="664"/>
                    </a:lnTo>
                    <a:lnTo>
                      <a:pt x="1330" y="721"/>
                    </a:lnTo>
                    <a:lnTo>
                      <a:pt x="1330" y="683"/>
                    </a:lnTo>
                    <a:lnTo>
                      <a:pt x="1331" y="721"/>
                    </a:lnTo>
                    <a:lnTo>
                      <a:pt x="1331" y="702"/>
                    </a:lnTo>
                    <a:lnTo>
                      <a:pt x="1331" y="683"/>
                    </a:lnTo>
                    <a:lnTo>
                      <a:pt x="1331" y="740"/>
                    </a:lnTo>
                    <a:lnTo>
                      <a:pt x="1331" y="721"/>
                    </a:lnTo>
                    <a:lnTo>
                      <a:pt x="1331" y="721"/>
                    </a:lnTo>
                    <a:lnTo>
                      <a:pt x="1331" y="702"/>
                    </a:lnTo>
                    <a:lnTo>
                      <a:pt x="1331" y="683"/>
                    </a:lnTo>
                    <a:lnTo>
                      <a:pt x="1331" y="702"/>
                    </a:lnTo>
                    <a:lnTo>
                      <a:pt x="1331" y="683"/>
                    </a:lnTo>
                    <a:lnTo>
                      <a:pt x="1331" y="721"/>
                    </a:lnTo>
                    <a:lnTo>
                      <a:pt x="1332" y="740"/>
                    </a:lnTo>
                    <a:lnTo>
                      <a:pt x="1332" y="702"/>
                    </a:lnTo>
                    <a:lnTo>
                      <a:pt x="1332" y="740"/>
                    </a:lnTo>
                    <a:lnTo>
                      <a:pt x="1332" y="740"/>
                    </a:lnTo>
                    <a:lnTo>
                      <a:pt x="1332" y="702"/>
                    </a:lnTo>
                    <a:lnTo>
                      <a:pt x="1332" y="740"/>
                    </a:lnTo>
                    <a:lnTo>
                      <a:pt x="1332" y="740"/>
                    </a:lnTo>
                    <a:lnTo>
                      <a:pt x="1333" y="778"/>
                    </a:lnTo>
                    <a:lnTo>
                      <a:pt x="1333" y="759"/>
                    </a:lnTo>
                    <a:lnTo>
                      <a:pt x="1333" y="702"/>
                    </a:lnTo>
                    <a:lnTo>
                      <a:pt x="1333" y="797"/>
                    </a:lnTo>
                    <a:lnTo>
                      <a:pt x="1333" y="664"/>
                    </a:lnTo>
                    <a:lnTo>
                      <a:pt x="1333" y="778"/>
                    </a:lnTo>
                    <a:lnTo>
                      <a:pt x="1333" y="740"/>
                    </a:lnTo>
                    <a:lnTo>
                      <a:pt x="1333" y="721"/>
                    </a:lnTo>
                    <a:lnTo>
                      <a:pt x="1334" y="759"/>
                    </a:lnTo>
                    <a:lnTo>
                      <a:pt x="1334" y="721"/>
                    </a:lnTo>
                    <a:lnTo>
                      <a:pt x="1334" y="759"/>
                    </a:lnTo>
                    <a:lnTo>
                      <a:pt x="1334" y="797"/>
                    </a:lnTo>
                    <a:lnTo>
                      <a:pt x="1334" y="721"/>
                    </a:lnTo>
                    <a:lnTo>
                      <a:pt x="1334" y="759"/>
                    </a:lnTo>
                    <a:lnTo>
                      <a:pt x="1334" y="721"/>
                    </a:lnTo>
                    <a:lnTo>
                      <a:pt x="1335" y="740"/>
                    </a:lnTo>
                    <a:lnTo>
                      <a:pt x="1335" y="759"/>
                    </a:lnTo>
                    <a:lnTo>
                      <a:pt x="1335" y="683"/>
                    </a:lnTo>
                    <a:lnTo>
                      <a:pt x="1335" y="797"/>
                    </a:lnTo>
                    <a:lnTo>
                      <a:pt x="1335" y="740"/>
                    </a:lnTo>
                    <a:lnTo>
                      <a:pt x="1335" y="740"/>
                    </a:lnTo>
                    <a:lnTo>
                      <a:pt x="1335" y="778"/>
                    </a:lnTo>
                    <a:lnTo>
                      <a:pt x="1335" y="721"/>
                    </a:lnTo>
                    <a:lnTo>
                      <a:pt x="1335" y="797"/>
                    </a:lnTo>
                    <a:lnTo>
                      <a:pt x="1335" y="759"/>
                    </a:lnTo>
                    <a:lnTo>
                      <a:pt x="1335" y="740"/>
                    </a:lnTo>
                    <a:lnTo>
                      <a:pt x="1336" y="816"/>
                    </a:lnTo>
                    <a:lnTo>
                      <a:pt x="1336" y="778"/>
                    </a:lnTo>
                    <a:lnTo>
                      <a:pt x="1336" y="797"/>
                    </a:lnTo>
                    <a:lnTo>
                      <a:pt x="1336" y="797"/>
                    </a:lnTo>
                    <a:lnTo>
                      <a:pt x="1336" y="797"/>
                    </a:lnTo>
                    <a:lnTo>
                      <a:pt x="1336" y="778"/>
                    </a:lnTo>
                    <a:lnTo>
                      <a:pt x="1336" y="797"/>
                    </a:lnTo>
                    <a:lnTo>
                      <a:pt x="1337" y="740"/>
                    </a:lnTo>
                    <a:lnTo>
                      <a:pt x="1337" y="797"/>
                    </a:lnTo>
                    <a:lnTo>
                      <a:pt x="1337" y="759"/>
                    </a:lnTo>
                    <a:lnTo>
                      <a:pt x="1337" y="778"/>
                    </a:lnTo>
                    <a:lnTo>
                      <a:pt x="1337" y="816"/>
                    </a:lnTo>
                    <a:lnTo>
                      <a:pt x="1337" y="778"/>
                    </a:lnTo>
                    <a:lnTo>
                      <a:pt x="1337" y="797"/>
                    </a:lnTo>
                    <a:lnTo>
                      <a:pt x="1338" y="816"/>
                    </a:lnTo>
                    <a:lnTo>
                      <a:pt x="1338" y="702"/>
                    </a:lnTo>
                    <a:lnTo>
                      <a:pt x="1338" y="835"/>
                    </a:lnTo>
                    <a:lnTo>
                      <a:pt x="1338" y="816"/>
                    </a:lnTo>
                    <a:lnTo>
                      <a:pt x="1338" y="797"/>
                    </a:lnTo>
                    <a:lnTo>
                      <a:pt x="1338" y="797"/>
                    </a:lnTo>
                    <a:lnTo>
                      <a:pt x="1338" y="759"/>
                    </a:lnTo>
                    <a:lnTo>
                      <a:pt x="1339" y="816"/>
                    </a:lnTo>
                    <a:lnTo>
                      <a:pt x="1339" y="816"/>
                    </a:lnTo>
                    <a:lnTo>
                      <a:pt x="1339" y="759"/>
                    </a:lnTo>
                    <a:lnTo>
                      <a:pt x="1339" y="816"/>
                    </a:lnTo>
                    <a:lnTo>
                      <a:pt x="1339" y="816"/>
                    </a:lnTo>
                    <a:lnTo>
                      <a:pt x="1339" y="759"/>
                    </a:lnTo>
                    <a:lnTo>
                      <a:pt x="1339" y="816"/>
                    </a:lnTo>
                    <a:lnTo>
                      <a:pt x="1339" y="721"/>
                    </a:lnTo>
                    <a:lnTo>
                      <a:pt x="1339" y="797"/>
                    </a:lnTo>
                    <a:lnTo>
                      <a:pt x="1339" y="816"/>
                    </a:lnTo>
                    <a:lnTo>
                      <a:pt x="1339" y="759"/>
                    </a:lnTo>
                    <a:lnTo>
                      <a:pt x="1340" y="816"/>
                    </a:lnTo>
                    <a:lnTo>
                      <a:pt x="1340" y="759"/>
                    </a:lnTo>
                    <a:lnTo>
                      <a:pt x="1340" y="778"/>
                    </a:lnTo>
                    <a:lnTo>
                      <a:pt x="1340" y="797"/>
                    </a:lnTo>
                    <a:lnTo>
                      <a:pt x="1340" y="740"/>
                    </a:lnTo>
                    <a:lnTo>
                      <a:pt x="1340" y="778"/>
                    </a:lnTo>
                    <a:lnTo>
                      <a:pt x="1340" y="797"/>
                    </a:lnTo>
                    <a:lnTo>
                      <a:pt x="1341" y="740"/>
                    </a:lnTo>
                    <a:lnTo>
                      <a:pt x="1341" y="797"/>
                    </a:lnTo>
                    <a:lnTo>
                      <a:pt x="1341" y="721"/>
                    </a:lnTo>
                    <a:lnTo>
                      <a:pt x="1341" y="778"/>
                    </a:lnTo>
                    <a:lnTo>
                      <a:pt x="1341" y="797"/>
                    </a:lnTo>
                    <a:lnTo>
                      <a:pt x="1341" y="721"/>
                    </a:lnTo>
                    <a:lnTo>
                      <a:pt x="1341" y="759"/>
                    </a:lnTo>
                    <a:lnTo>
                      <a:pt x="1342" y="740"/>
                    </a:lnTo>
                    <a:lnTo>
                      <a:pt x="1342" y="778"/>
                    </a:lnTo>
                    <a:lnTo>
                      <a:pt x="1342" y="740"/>
                    </a:lnTo>
                    <a:lnTo>
                      <a:pt x="1342" y="683"/>
                    </a:lnTo>
                    <a:lnTo>
                      <a:pt x="1342" y="759"/>
                    </a:lnTo>
                    <a:lnTo>
                      <a:pt x="1342" y="702"/>
                    </a:lnTo>
                    <a:lnTo>
                      <a:pt x="1342" y="721"/>
                    </a:lnTo>
                    <a:lnTo>
                      <a:pt x="1342" y="740"/>
                    </a:lnTo>
                    <a:lnTo>
                      <a:pt x="1343" y="702"/>
                    </a:lnTo>
                    <a:lnTo>
                      <a:pt x="1343" y="740"/>
                    </a:lnTo>
                    <a:lnTo>
                      <a:pt x="1343" y="664"/>
                    </a:lnTo>
                    <a:lnTo>
                      <a:pt x="1343" y="702"/>
                    </a:lnTo>
                    <a:lnTo>
                      <a:pt x="1343" y="721"/>
                    </a:lnTo>
                    <a:lnTo>
                      <a:pt x="1343" y="646"/>
                    </a:lnTo>
                    <a:lnTo>
                      <a:pt x="1343" y="740"/>
                    </a:lnTo>
                    <a:lnTo>
                      <a:pt x="1343" y="721"/>
                    </a:lnTo>
                    <a:lnTo>
                      <a:pt x="1343" y="702"/>
                    </a:lnTo>
                    <a:lnTo>
                      <a:pt x="1343" y="721"/>
                    </a:lnTo>
                    <a:lnTo>
                      <a:pt x="1344" y="646"/>
                    </a:lnTo>
                    <a:lnTo>
                      <a:pt x="1344" y="740"/>
                    </a:lnTo>
                    <a:lnTo>
                      <a:pt x="1344" y="683"/>
                    </a:lnTo>
                    <a:lnTo>
                      <a:pt x="1344" y="683"/>
                    </a:lnTo>
                    <a:lnTo>
                      <a:pt x="1344" y="702"/>
                    </a:lnTo>
                    <a:lnTo>
                      <a:pt x="1344" y="646"/>
                    </a:lnTo>
                    <a:lnTo>
                      <a:pt x="1344" y="683"/>
                    </a:lnTo>
                    <a:lnTo>
                      <a:pt x="1344" y="664"/>
                    </a:lnTo>
                    <a:lnTo>
                      <a:pt x="1345" y="683"/>
                    </a:lnTo>
                    <a:lnTo>
                      <a:pt x="1345" y="702"/>
                    </a:lnTo>
                    <a:lnTo>
                      <a:pt x="1345" y="664"/>
                    </a:lnTo>
                    <a:lnTo>
                      <a:pt x="1345" y="683"/>
                    </a:lnTo>
                    <a:lnTo>
                      <a:pt x="1345" y="664"/>
                    </a:lnTo>
                    <a:lnTo>
                      <a:pt x="1345" y="664"/>
                    </a:lnTo>
                    <a:lnTo>
                      <a:pt x="1345" y="683"/>
                    </a:lnTo>
                    <a:lnTo>
                      <a:pt x="1346" y="683"/>
                    </a:lnTo>
                    <a:lnTo>
                      <a:pt x="1346" y="646"/>
                    </a:lnTo>
                    <a:lnTo>
                      <a:pt x="1346" y="721"/>
                    </a:lnTo>
                    <a:lnTo>
                      <a:pt x="1346" y="646"/>
                    </a:lnTo>
                    <a:lnTo>
                      <a:pt x="1346" y="721"/>
                    </a:lnTo>
                    <a:lnTo>
                      <a:pt x="1346" y="646"/>
                    </a:lnTo>
                    <a:lnTo>
                      <a:pt x="1346" y="664"/>
                    </a:lnTo>
                    <a:lnTo>
                      <a:pt x="1347" y="683"/>
                    </a:lnTo>
                    <a:lnTo>
                      <a:pt x="1347" y="721"/>
                    </a:lnTo>
                    <a:lnTo>
                      <a:pt x="1347" y="721"/>
                    </a:lnTo>
                    <a:lnTo>
                      <a:pt x="1347" y="607"/>
                    </a:lnTo>
                    <a:lnTo>
                      <a:pt x="1347" y="664"/>
                    </a:lnTo>
                    <a:lnTo>
                      <a:pt x="1347" y="626"/>
                    </a:lnTo>
                    <a:lnTo>
                      <a:pt x="1347" y="646"/>
                    </a:lnTo>
                    <a:lnTo>
                      <a:pt x="1347" y="646"/>
                    </a:lnTo>
                    <a:lnTo>
                      <a:pt x="1347" y="664"/>
                    </a:lnTo>
                    <a:lnTo>
                      <a:pt x="1347" y="683"/>
                    </a:lnTo>
                    <a:lnTo>
                      <a:pt x="1347" y="626"/>
                    </a:lnTo>
                    <a:lnTo>
                      <a:pt x="1348" y="683"/>
                    </a:lnTo>
                    <a:lnTo>
                      <a:pt x="1348" y="683"/>
                    </a:lnTo>
                    <a:lnTo>
                      <a:pt x="1348" y="683"/>
                    </a:lnTo>
                    <a:lnTo>
                      <a:pt x="1348" y="664"/>
                    </a:lnTo>
                    <a:lnTo>
                      <a:pt x="1348" y="664"/>
                    </a:lnTo>
                    <a:lnTo>
                      <a:pt x="1348" y="702"/>
                    </a:lnTo>
                    <a:lnTo>
                      <a:pt x="1348" y="626"/>
                    </a:lnTo>
                    <a:lnTo>
                      <a:pt x="1349" y="664"/>
                    </a:lnTo>
                    <a:lnTo>
                      <a:pt x="1349" y="607"/>
                    </a:lnTo>
                    <a:lnTo>
                      <a:pt x="1349" y="646"/>
                    </a:lnTo>
                    <a:lnTo>
                      <a:pt x="1349" y="646"/>
                    </a:lnTo>
                    <a:lnTo>
                      <a:pt x="1349" y="569"/>
                    </a:lnTo>
                    <a:lnTo>
                      <a:pt x="1349" y="626"/>
                    </a:lnTo>
                    <a:lnTo>
                      <a:pt x="1349" y="588"/>
                    </a:lnTo>
                    <a:lnTo>
                      <a:pt x="1350" y="646"/>
                    </a:lnTo>
                    <a:lnTo>
                      <a:pt x="1350" y="626"/>
                    </a:lnTo>
                    <a:lnTo>
                      <a:pt x="1350" y="588"/>
                    </a:lnTo>
                    <a:lnTo>
                      <a:pt x="1350" y="607"/>
                    </a:lnTo>
                    <a:lnTo>
                      <a:pt x="1350" y="551"/>
                    </a:lnTo>
                    <a:lnTo>
                      <a:pt x="1350" y="588"/>
                    </a:lnTo>
                    <a:lnTo>
                      <a:pt x="1350" y="569"/>
                    </a:lnTo>
                    <a:lnTo>
                      <a:pt x="1351" y="588"/>
                    </a:lnTo>
                    <a:lnTo>
                      <a:pt x="1351" y="551"/>
                    </a:lnTo>
                    <a:lnTo>
                      <a:pt x="1351" y="551"/>
                    </a:lnTo>
                    <a:lnTo>
                      <a:pt x="1351" y="551"/>
                    </a:lnTo>
                    <a:lnTo>
                      <a:pt x="1351" y="512"/>
                    </a:lnTo>
                    <a:lnTo>
                      <a:pt x="1351" y="532"/>
                    </a:lnTo>
                    <a:lnTo>
                      <a:pt x="1351" y="532"/>
                    </a:lnTo>
                    <a:lnTo>
                      <a:pt x="1351" y="512"/>
                    </a:lnTo>
                    <a:lnTo>
                      <a:pt x="1351" y="494"/>
                    </a:lnTo>
                    <a:lnTo>
                      <a:pt x="1351" y="551"/>
                    </a:lnTo>
                    <a:lnTo>
                      <a:pt x="1351" y="532"/>
                    </a:lnTo>
                    <a:lnTo>
                      <a:pt x="1352" y="494"/>
                    </a:lnTo>
                    <a:lnTo>
                      <a:pt x="1352" y="512"/>
                    </a:lnTo>
                    <a:lnTo>
                      <a:pt x="1352" y="494"/>
                    </a:lnTo>
                    <a:lnTo>
                      <a:pt x="1352" y="551"/>
                    </a:lnTo>
                    <a:lnTo>
                      <a:pt x="1352" y="512"/>
                    </a:lnTo>
                    <a:lnTo>
                      <a:pt x="1352" y="512"/>
                    </a:lnTo>
                    <a:lnTo>
                      <a:pt x="1352" y="494"/>
                    </a:lnTo>
                    <a:lnTo>
                      <a:pt x="1353" y="551"/>
                    </a:lnTo>
                    <a:lnTo>
                      <a:pt x="1353" y="474"/>
                    </a:lnTo>
                    <a:lnTo>
                      <a:pt x="1353" y="532"/>
                    </a:lnTo>
                    <a:lnTo>
                      <a:pt x="1353" y="532"/>
                    </a:lnTo>
                    <a:lnTo>
                      <a:pt x="1353" y="474"/>
                    </a:lnTo>
                    <a:lnTo>
                      <a:pt x="1353" y="532"/>
                    </a:lnTo>
                    <a:lnTo>
                      <a:pt x="1353" y="494"/>
                    </a:lnTo>
                    <a:lnTo>
                      <a:pt x="1353" y="551"/>
                    </a:lnTo>
                    <a:lnTo>
                      <a:pt x="1354" y="455"/>
                    </a:lnTo>
                    <a:lnTo>
                      <a:pt x="1354" y="474"/>
                    </a:lnTo>
                    <a:lnTo>
                      <a:pt x="1354" y="494"/>
                    </a:lnTo>
                    <a:lnTo>
                      <a:pt x="1354" y="455"/>
                    </a:lnTo>
                    <a:lnTo>
                      <a:pt x="1354" y="494"/>
                    </a:lnTo>
                    <a:lnTo>
                      <a:pt x="1354" y="455"/>
                    </a:lnTo>
                    <a:lnTo>
                      <a:pt x="1354" y="494"/>
                    </a:lnTo>
                    <a:lnTo>
                      <a:pt x="1355" y="455"/>
                    </a:lnTo>
                    <a:lnTo>
                      <a:pt x="1355" y="512"/>
                    </a:lnTo>
                    <a:lnTo>
                      <a:pt x="1355" y="474"/>
                    </a:lnTo>
                    <a:lnTo>
                      <a:pt x="1355" y="437"/>
                    </a:lnTo>
                    <a:lnTo>
                      <a:pt x="1355" y="474"/>
                    </a:lnTo>
                    <a:lnTo>
                      <a:pt x="1355" y="512"/>
                    </a:lnTo>
                    <a:lnTo>
                      <a:pt x="1355" y="494"/>
                    </a:lnTo>
                    <a:lnTo>
                      <a:pt x="1355" y="474"/>
                    </a:lnTo>
                    <a:lnTo>
                      <a:pt x="1355" y="474"/>
                    </a:lnTo>
                    <a:lnTo>
                      <a:pt x="1355" y="455"/>
                    </a:lnTo>
                    <a:lnTo>
                      <a:pt x="1355" y="512"/>
                    </a:lnTo>
                    <a:lnTo>
                      <a:pt x="1356" y="455"/>
                    </a:lnTo>
                    <a:lnTo>
                      <a:pt x="1356" y="474"/>
                    </a:lnTo>
                    <a:lnTo>
                      <a:pt x="1356" y="437"/>
                    </a:lnTo>
                    <a:lnTo>
                      <a:pt x="1356" y="474"/>
                    </a:lnTo>
                    <a:lnTo>
                      <a:pt x="1356" y="418"/>
                    </a:lnTo>
                    <a:lnTo>
                      <a:pt x="1356" y="455"/>
                    </a:lnTo>
                    <a:lnTo>
                      <a:pt x="1356" y="399"/>
                    </a:lnTo>
                    <a:lnTo>
                      <a:pt x="1357" y="474"/>
                    </a:lnTo>
                    <a:lnTo>
                      <a:pt x="1357" y="455"/>
                    </a:lnTo>
                    <a:lnTo>
                      <a:pt x="1357" y="474"/>
                    </a:lnTo>
                    <a:lnTo>
                      <a:pt x="1357" y="418"/>
                    </a:lnTo>
                    <a:lnTo>
                      <a:pt x="1357" y="474"/>
                    </a:lnTo>
                    <a:lnTo>
                      <a:pt x="1357" y="455"/>
                    </a:lnTo>
                    <a:lnTo>
                      <a:pt x="1357" y="399"/>
                    </a:lnTo>
                    <a:lnTo>
                      <a:pt x="1358" y="455"/>
                    </a:lnTo>
                    <a:lnTo>
                      <a:pt x="1358" y="474"/>
                    </a:lnTo>
                    <a:lnTo>
                      <a:pt x="1358" y="494"/>
                    </a:lnTo>
                    <a:lnTo>
                      <a:pt x="1358" y="437"/>
                    </a:lnTo>
                    <a:lnTo>
                      <a:pt x="1358" y="474"/>
                    </a:lnTo>
                    <a:lnTo>
                      <a:pt x="1358" y="437"/>
                    </a:lnTo>
                    <a:lnTo>
                      <a:pt x="1358" y="437"/>
                    </a:lnTo>
                    <a:lnTo>
                      <a:pt x="1359" y="380"/>
                    </a:lnTo>
                    <a:lnTo>
                      <a:pt x="1359" y="474"/>
                    </a:lnTo>
                    <a:lnTo>
                      <a:pt x="1359" y="418"/>
                    </a:lnTo>
                    <a:lnTo>
                      <a:pt x="1359" y="437"/>
                    </a:lnTo>
                    <a:lnTo>
                      <a:pt x="1359" y="399"/>
                    </a:lnTo>
                    <a:lnTo>
                      <a:pt x="1359" y="437"/>
                    </a:lnTo>
                    <a:lnTo>
                      <a:pt x="1359" y="437"/>
                    </a:lnTo>
                    <a:lnTo>
                      <a:pt x="1359" y="437"/>
                    </a:lnTo>
                    <a:lnTo>
                      <a:pt x="1359" y="380"/>
                    </a:lnTo>
                    <a:lnTo>
                      <a:pt x="1359" y="399"/>
                    </a:lnTo>
                    <a:lnTo>
                      <a:pt x="1359" y="380"/>
                    </a:lnTo>
                    <a:lnTo>
                      <a:pt x="1360" y="380"/>
                    </a:lnTo>
                    <a:lnTo>
                      <a:pt x="1360" y="380"/>
                    </a:lnTo>
                    <a:lnTo>
                      <a:pt x="1360" y="399"/>
                    </a:lnTo>
                    <a:lnTo>
                      <a:pt x="1360" y="418"/>
                    </a:lnTo>
                    <a:lnTo>
                      <a:pt x="1360" y="342"/>
                    </a:lnTo>
                    <a:lnTo>
                      <a:pt x="1360" y="360"/>
                    </a:lnTo>
                    <a:lnTo>
                      <a:pt x="1360" y="360"/>
                    </a:lnTo>
                    <a:lnTo>
                      <a:pt x="1361" y="399"/>
                    </a:lnTo>
                    <a:lnTo>
                      <a:pt x="1361" y="360"/>
                    </a:lnTo>
                    <a:lnTo>
                      <a:pt x="1361" y="399"/>
                    </a:lnTo>
                    <a:lnTo>
                      <a:pt x="1361" y="360"/>
                    </a:lnTo>
                    <a:lnTo>
                      <a:pt x="1361" y="399"/>
                    </a:lnTo>
                    <a:lnTo>
                      <a:pt x="1361" y="323"/>
                    </a:lnTo>
                    <a:lnTo>
                      <a:pt x="1361" y="418"/>
                    </a:lnTo>
                    <a:lnTo>
                      <a:pt x="1362" y="342"/>
                    </a:lnTo>
                    <a:lnTo>
                      <a:pt x="1362" y="380"/>
                    </a:lnTo>
                    <a:lnTo>
                      <a:pt x="1362" y="342"/>
                    </a:lnTo>
                    <a:lnTo>
                      <a:pt x="1362" y="360"/>
                    </a:lnTo>
                    <a:lnTo>
                      <a:pt x="1362" y="304"/>
                    </a:lnTo>
                    <a:lnTo>
                      <a:pt x="1362" y="360"/>
                    </a:lnTo>
                    <a:lnTo>
                      <a:pt x="1362" y="342"/>
                    </a:lnTo>
                    <a:lnTo>
                      <a:pt x="1362" y="360"/>
                    </a:lnTo>
                    <a:lnTo>
                      <a:pt x="1363" y="304"/>
                    </a:lnTo>
                    <a:lnTo>
                      <a:pt x="1363" y="342"/>
                    </a:lnTo>
                    <a:lnTo>
                      <a:pt x="1363" y="304"/>
                    </a:lnTo>
                    <a:lnTo>
                      <a:pt x="1363" y="323"/>
                    </a:lnTo>
                    <a:lnTo>
                      <a:pt x="1363" y="323"/>
                    </a:lnTo>
                    <a:lnTo>
                      <a:pt x="1363" y="342"/>
                    </a:lnTo>
                    <a:lnTo>
                      <a:pt x="1363" y="323"/>
                    </a:lnTo>
                    <a:lnTo>
                      <a:pt x="1363" y="323"/>
                    </a:lnTo>
                    <a:lnTo>
                      <a:pt x="1363" y="360"/>
                    </a:lnTo>
                    <a:lnTo>
                      <a:pt x="1363" y="342"/>
                    </a:lnTo>
                    <a:lnTo>
                      <a:pt x="1364" y="304"/>
                    </a:lnTo>
                    <a:lnTo>
                      <a:pt x="1364" y="304"/>
                    </a:lnTo>
                    <a:lnTo>
                      <a:pt x="1364" y="304"/>
                    </a:lnTo>
                    <a:lnTo>
                      <a:pt x="1364" y="342"/>
                    </a:lnTo>
                    <a:lnTo>
                      <a:pt x="1364" y="360"/>
                    </a:lnTo>
                    <a:lnTo>
                      <a:pt x="1364" y="342"/>
                    </a:lnTo>
                    <a:lnTo>
                      <a:pt x="1364" y="285"/>
                    </a:lnTo>
                    <a:lnTo>
                      <a:pt x="1364" y="360"/>
                    </a:lnTo>
                    <a:lnTo>
                      <a:pt x="1365" y="285"/>
                    </a:lnTo>
                    <a:lnTo>
                      <a:pt x="1365" y="342"/>
                    </a:lnTo>
                    <a:lnTo>
                      <a:pt x="1365" y="304"/>
                    </a:lnTo>
                    <a:lnTo>
                      <a:pt x="1365" y="304"/>
                    </a:lnTo>
                    <a:lnTo>
                      <a:pt x="1365" y="247"/>
                    </a:lnTo>
                    <a:lnTo>
                      <a:pt x="1365" y="323"/>
                    </a:lnTo>
                    <a:lnTo>
                      <a:pt x="1365" y="209"/>
                    </a:lnTo>
                    <a:lnTo>
                      <a:pt x="1366" y="323"/>
                    </a:lnTo>
                    <a:lnTo>
                      <a:pt x="1366" y="266"/>
                    </a:lnTo>
                    <a:lnTo>
                      <a:pt x="1366" y="304"/>
                    </a:lnTo>
                    <a:lnTo>
                      <a:pt x="1366" y="304"/>
                    </a:lnTo>
                    <a:lnTo>
                      <a:pt x="1366" y="285"/>
                    </a:lnTo>
                    <a:lnTo>
                      <a:pt x="1366" y="247"/>
                    </a:lnTo>
                    <a:lnTo>
                      <a:pt x="1366" y="285"/>
                    </a:lnTo>
                    <a:lnTo>
                      <a:pt x="1367" y="266"/>
                    </a:lnTo>
                    <a:lnTo>
                      <a:pt x="1367" y="304"/>
                    </a:lnTo>
                    <a:lnTo>
                      <a:pt x="1367" y="247"/>
                    </a:lnTo>
                    <a:lnTo>
                      <a:pt x="1367" y="323"/>
                    </a:lnTo>
                    <a:lnTo>
                      <a:pt x="1367" y="304"/>
                    </a:lnTo>
                    <a:lnTo>
                      <a:pt x="1367" y="285"/>
                    </a:lnTo>
                    <a:lnTo>
                      <a:pt x="1367" y="323"/>
                    </a:lnTo>
                    <a:lnTo>
                      <a:pt x="1367" y="323"/>
                    </a:lnTo>
                    <a:lnTo>
                      <a:pt x="1367" y="266"/>
                    </a:lnTo>
                    <a:lnTo>
                      <a:pt x="1367" y="285"/>
                    </a:lnTo>
                    <a:lnTo>
                      <a:pt x="1367" y="285"/>
                    </a:lnTo>
                    <a:lnTo>
                      <a:pt x="1368" y="285"/>
                    </a:lnTo>
                    <a:lnTo>
                      <a:pt x="1368" y="285"/>
                    </a:lnTo>
                    <a:lnTo>
                      <a:pt x="1368" y="228"/>
                    </a:lnTo>
                    <a:lnTo>
                      <a:pt x="1368" y="304"/>
                    </a:lnTo>
                    <a:lnTo>
                      <a:pt x="1368" y="285"/>
                    </a:lnTo>
                    <a:lnTo>
                      <a:pt x="1368" y="285"/>
                    </a:lnTo>
                    <a:lnTo>
                      <a:pt x="1368" y="247"/>
                    </a:lnTo>
                    <a:lnTo>
                      <a:pt x="1369" y="247"/>
                    </a:lnTo>
                    <a:lnTo>
                      <a:pt x="1369" y="209"/>
                    </a:lnTo>
                    <a:lnTo>
                      <a:pt x="1369" y="266"/>
                    </a:lnTo>
                    <a:lnTo>
                      <a:pt x="1369" y="228"/>
                    </a:lnTo>
                    <a:lnTo>
                      <a:pt x="1369" y="247"/>
                    </a:lnTo>
                    <a:lnTo>
                      <a:pt x="1369" y="247"/>
                    </a:lnTo>
                    <a:lnTo>
                      <a:pt x="1369" y="285"/>
                    </a:lnTo>
                    <a:lnTo>
                      <a:pt x="1370" y="209"/>
                    </a:lnTo>
                    <a:lnTo>
                      <a:pt x="1370" y="228"/>
                    </a:lnTo>
                    <a:lnTo>
                      <a:pt x="1370" y="266"/>
                    </a:lnTo>
                    <a:lnTo>
                      <a:pt x="1370" y="247"/>
                    </a:lnTo>
                    <a:lnTo>
                      <a:pt x="1370" y="266"/>
                    </a:lnTo>
                    <a:lnTo>
                      <a:pt x="1370" y="209"/>
                    </a:lnTo>
                    <a:lnTo>
                      <a:pt x="1370" y="228"/>
                    </a:lnTo>
                    <a:lnTo>
                      <a:pt x="1371" y="228"/>
                    </a:lnTo>
                    <a:lnTo>
                      <a:pt x="1371" y="266"/>
                    </a:lnTo>
                    <a:lnTo>
                      <a:pt x="1371" y="209"/>
                    </a:lnTo>
                    <a:lnTo>
                      <a:pt x="1371" y="228"/>
                    </a:lnTo>
                    <a:lnTo>
                      <a:pt x="1371" y="228"/>
                    </a:lnTo>
                    <a:lnTo>
                      <a:pt x="1371" y="228"/>
                    </a:lnTo>
                    <a:lnTo>
                      <a:pt x="1371" y="266"/>
                    </a:lnTo>
                    <a:lnTo>
                      <a:pt x="1371" y="209"/>
                    </a:lnTo>
                    <a:lnTo>
                      <a:pt x="1371" y="247"/>
                    </a:lnTo>
                    <a:lnTo>
                      <a:pt x="1371" y="190"/>
                    </a:lnTo>
                    <a:lnTo>
                      <a:pt x="1371" y="285"/>
                    </a:lnTo>
                    <a:lnTo>
                      <a:pt x="1372" y="171"/>
                    </a:lnTo>
                    <a:lnTo>
                      <a:pt x="1372" y="228"/>
                    </a:lnTo>
                    <a:lnTo>
                      <a:pt x="1372" y="190"/>
                    </a:lnTo>
                    <a:lnTo>
                      <a:pt x="1372" y="247"/>
                    </a:lnTo>
                    <a:lnTo>
                      <a:pt x="1372" y="228"/>
                    </a:lnTo>
                    <a:lnTo>
                      <a:pt x="1372" y="266"/>
                    </a:lnTo>
                    <a:lnTo>
                      <a:pt x="1372" y="228"/>
                    </a:lnTo>
                    <a:lnTo>
                      <a:pt x="1373" y="190"/>
                    </a:lnTo>
                    <a:lnTo>
                      <a:pt x="1373" y="228"/>
                    </a:lnTo>
                    <a:lnTo>
                      <a:pt x="1373" y="190"/>
                    </a:lnTo>
                    <a:lnTo>
                      <a:pt x="1373" y="209"/>
                    </a:lnTo>
                    <a:lnTo>
                      <a:pt x="1373" y="152"/>
                    </a:lnTo>
                    <a:lnTo>
                      <a:pt x="1373" y="209"/>
                    </a:lnTo>
                    <a:lnTo>
                      <a:pt x="1373" y="152"/>
                    </a:lnTo>
                    <a:lnTo>
                      <a:pt x="1373" y="209"/>
                    </a:lnTo>
                    <a:lnTo>
                      <a:pt x="1374" y="152"/>
                    </a:lnTo>
                    <a:lnTo>
                      <a:pt x="1374" y="228"/>
                    </a:lnTo>
                    <a:lnTo>
                      <a:pt x="1374" y="190"/>
                    </a:lnTo>
                    <a:lnTo>
                      <a:pt x="1374" y="171"/>
                    </a:lnTo>
                    <a:lnTo>
                      <a:pt x="1374" y="171"/>
                    </a:lnTo>
                    <a:lnTo>
                      <a:pt x="1374" y="152"/>
                    </a:lnTo>
                    <a:lnTo>
                      <a:pt x="1374" y="190"/>
                    </a:lnTo>
                    <a:lnTo>
                      <a:pt x="1374" y="95"/>
                    </a:lnTo>
                    <a:lnTo>
                      <a:pt x="1374" y="171"/>
                    </a:lnTo>
                    <a:lnTo>
                      <a:pt x="1374" y="133"/>
                    </a:lnTo>
                    <a:lnTo>
                      <a:pt x="1375" y="171"/>
                    </a:lnTo>
                    <a:lnTo>
                      <a:pt x="1375" y="114"/>
                    </a:lnTo>
                    <a:lnTo>
                      <a:pt x="1375" y="152"/>
                    </a:lnTo>
                    <a:lnTo>
                      <a:pt x="1375" y="228"/>
                    </a:lnTo>
                    <a:lnTo>
                      <a:pt x="1375" y="152"/>
                    </a:lnTo>
                    <a:lnTo>
                      <a:pt x="1375" y="190"/>
                    </a:lnTo>
                    <a:lnTo>
                      <a:pt x="1375" y="133"/>
                    </a:lnTo>
                    <a:lnTo>
                      <a:pt x="1375" y="209"/>
                    </a:lnTo>
                    <a:lnTo>
                      <a:pt x="1376" y="152"/>
                    </a:lnTo>
                    <a:lnTo>
                      <a:pt x="1376" y="171"/>
                    </a:lnTo>
                    <a:lnTo>
                      <a:pt x="1376" y="114"/>
                    </a:lnTo>
                    <a:lnTo>
                      <a:pt x="1376" y="152"/>
                    </a:lnTo>
                    <a:lnTo>
                      <a:pt x="1376" y="228"/>
                    </a:lnTo>
                    <a:lnTo>
                      <a:pt x="1376" y="133"/>
                    </a:lnTo>
                    <a:lnTo>
                      <a:pt x="1376" y="190"/>
                    </a:lnTo>
                    <a:lnTo>
                      <a:pt x="1377" y="133"/>
                    </a:lnTo>
                    <a:lnTo>
                      <a:pt x="1377" y="190"/>
                    </a:lnTo>
                    <a:lnTo>
                      <a:pt x="1377" y="190"/>
                    </a:lnTo>
                    <a:lnTo>
                      <a:pt x="1377" y="152"/>
                    </a:lnTo>
                    <a:lnTo>
                      <a:pt x="1377" y="171"/>
                    </a:lnTo>
                    <a:lnTo>
                      <a:pt x="1377" y="152"/>
                    </a:lnTo>
                    <a:lnTo>
                      <a:pt x="1377" y="190"/>
                    </a:lnTo>
                    <a:lnTo>
                      <a:pt x="1378" y="152"/>
                    </a:lnTo>
                    <a:lnTo>
                      <a:pt x="1378" y="209"/>
                    </a:lnTo>
                    <a:lnTo>
                      <a:pt x="1378" y="152"/>
                    </a:lnTo>
                    <a:lnTo>
                      <a:pt x="1378" y="152"/>
                    </a:lnTo>
                    <a:lnTo>
                      <a:pt x="1378" y="190"/>
                    </a:lnTo>
                    <a:lnTo>
                      <a:pt x="1378" y="190"/>
                    </a:lnTo>
                    <a:lnTo>
                      <a:pt x="1378" y="247"/>
                    </a:lnTo>
                    <a:lnTo>
                      <a:pt x="1378" y="171"/>
                    </a:lnTo>
                    <a:lnTo>
                      <a:pt x="1378" y="247"/>
                    </a:lnTo>
                    <a:lnTo>
                      <a:pt x="1378" y="190"/>
                    </a:lnTo>
                    <a:lnTo>
                      <a:pt x="1378" y="209"/>
                    </a:lnTo>
                    <a:lnTo>
                      <a:pt x="1379" y="228"/>
                    </a:lnTo>
                    <a:lnTo>
                      <a:pt x="1379" y="209"/>
                    </a:lnTo>
                    <a:lnTo>
                      <a:pt x="1379" y="209"/>
                    </a:lnTo>
                    <a:lnTo>
                      <a:pt x="1379" y="133"/>
                    </a:lnTo>
                    <a:lnTo>
                      <a:pt x="1379" y="247"/>
                    </a:lnTo>
                    <a:lnTo>
                      <a:pt x="1379" y="171"/>
                    </a:lnTo>
                    <a:lnTo>
                      <a:pt x="1379" y="228"/>
                    </a:lnTo>
                    <a:lnTo>
                      <a:pt x="1380" y="209"/>
                    </a:lnTo>
                    <a:lnTo>
                      <a:pt x="1380" y="171"/>
                    </a:lnTo>
                    <a:lnTo>
                      <a:pt x="1380" y="228"/>
                    </a:lnTo>
                    <a:lnTo>
                      <a:pt x="1380" y="133"/>
                    </a:lnTo>
                    <a:lnTo>
                      <a:pt x="1380" y="171"/>
                    </a:lnTo>
                    <a:lnTo>
                      <a:pt x="1380" y="228"/>
                    </a:lnTo>
                    <a:lnTo>
                      <a:pt x="1380" y="304"/>
                    </a:lnTo>
                    <a:lnTo>
                      <a:pt x="1381" y="247"/>
                    </a:lnTo>
                    <a:lnTo>
                      <a:pt x="1381" y="266"/>
                    </a:lnTo>
                    <a:lnTo>
                      <a:pt x="1381" y="228"/>
                    </a:lnTo>
                    <a:lnTo>
                      <a:pt x="1381" y="266"/>
                    </a:lnTo>
                    <a:lnTo>
                      <a:pt x="1381" y="209"/>
                    </a:lnTo>
                    <a:lnTo>
                      <a:pt x="1381" y="266"/>
                    </a:lnTo>
                    <a:lnTo>
                      <a:pt x="1381" y="247"/>
                    </a:lnTo>
                    <a:lnTo>
                      <a:pt x="1382" y="247"/>
                    </a:lnTo>
                    <a:lnTo>
                      <a:pt x="1382" y="285"/>
                    </a:lnTo>
                    <a:lnTo>
                      <a:pt x="1382" y="247"/>
                    </a:lnTo>
                    <a:lnTo>
                      <a:pt x="1382" y="266"/>
                    </a:lnTo>
                    <a:lnTo>
                      <a:pt x="1382" y="228"/>
                    </a:lnTo>
                    <a:lnTo>
                      <a:pt x="1382" y="285"/>
                    </a:lnTo>
                    <a:lnTo>
                      <a:pt x="1382" y="228"/>
                    </a:lnTo>
                    <a:lnTo>
                      <a:pt x="1382" y="285"/>
                    </a:lnTo>
                    <a:lnTo>
                      <a:pt x="1382" y="266"/>
                    </a:lnTo>
                    <a:lnTo>
                      <a:pt x="1382" y="285"/>
                    </a:lnTo>
                    <a:lnTo>
                      <a:pt x="1382" y="247"/>
                    </a:lnTo>
                    <a:lnTo>
                      <a:pt x="1383" y="285"/>
                    </a:lnTo>
                    <a:lnTo>
                      <a:pt x="1383" y="323"/>
                    </a:lnTo>
                    <a:lnTo>
                      <a:pt x="1383" y="304"/>
                    </a:lnTo>
                    <a:lnTo>
                      <a:pt x="1383" y="323"/>
                    </a:lnTo>
                    <a:lnTo>
                      <a:pt x="1383" y="342"/>
                    </a:lnTo>
                    <a:lnTo>
                      <a:pt x="1383" y="342"/>
                    </a:lnTo>
                    <a:lnTo>
                      <a:pt x="1383" y="304"/>
                    </a:lnTo>
                    <a:lnTo>
                      <a:pt x="1384" y="285"/>
                    </a:lnTo>
                    <a:lnTo>
                      <a:pt x="1384" y="323"/>
                    </a:lnTo>
                    <a:lnTo>
                      <a:pt x="1384" y="360"/>
                    </a:lnTo>
                    <a:lnTo>
                      <a:pt x="1384" y="266"/>
                    </a:lnTo>
                    <a:lnTo>
                      <a:pt x="1384" y="285"/>
                    </a:lnTo>
                    <a:lnTo>
                      <a:pt x="1384" y="285"/>
                    </a:lnTo>
                    <a:lnTo>
                      <a:pt x="1384" y="342"/>
                    </a:lnTo>
                    <a:lnTo>
                      <a:pt x="1384" y="285"/>
                    </a:lnTo>
                    <a:lnTo>
                      <a:pt x="1385" y="323"/>
                    </a:lnTo>
                    <a:lnTo>
                      <a:pt x="1385" y="266"/>
                    </a:lnTo>
                    <a:lnTo>
                      <a:pt x="1385" y="380"/>
                    </a:lnTo>
                    <a:lnTo>
                      <a:pt x="1385" y="304"/>
                    </a:lnTo>
                    <a:lnTo>
                      <a:pt x="1385" y="360"/>
                    </a:lnTo>
                    <a:lnTo>
                      <a:pt x="1385" y="285"/>
                    </a:lnTo>
                    <a:lnTo>
                      <a:pt x="1385" y="380"/>
                    </a:lnTo>
                    <a:lnTo>
                      <a:pt x="1386" y="323"/>
                    </a:lnTo>
                    <a:lnTo>
                      <a:pt x="1386" y="380"/>
                    </a:lnTo>
                    <a:lnTo>
                      <a:pt x="1386" y="342"/>
                    </a:lnTo>
                    <a:lnTo>
                      <a:pt x="1386" y="342"/>
                    </a:lnTo>
                    <a:lnTo>
                      <a:pt x="1386" y="323"/>
                    </a:lnTo>
                    <a:lnTo>
                      <a:pt x="1386" y="323"/>
                    </a:lnTo>
                    <a:lnTo>
                      <a:pt x="1386" y="360"/>
                    </a:lnTo>
                    <a:lnTo>
                      <a:pt x="1386" y="380"/>
                    </a:lnTo>
                    <a:lnTo>
                      <a:pt x="1386" y="399"/>
                    </a:lnTo>
                    <a:lnTo>
                      <a:pt x="1386" y="342"/>
                    </a:lnTo>
                    <a:lnTo>
                      <a:pt x="1386" y="360"/>
                    </a:lnTo>
                    <a:lnTo>
                      <a:pt x="1387" y="342"/>
                    </a:lnTo>
                    <a:lnTo>
                      <a:pt x="1387" y="380"/>
                    </a:lnTo>
                    <a:lnTo>
                      <a:pt x="1387" y="323"/>
                    </a:lnTo>
                    <a:lnTo>
                      <a:pt x="1387" y="360"/>
                    </a:lnTo>
                    <a:lnTo>
                      <a:pt x="1387" y="323"/>
                    </a:lnTo>
                    <a:lnTo>
                      <a:pt x="1387" y="360"/>
                    </a:lnTo>
                    <a:lnTo>
                      <a:pt x="1387" y="360"/>
                    </a:lnTo>
                    <a:lnTo>
                      <a:pt x="1388" y="360"/>
                    </a:lnTo>
                    <a:lnTo>
                      <a:pt x="1388" y="360"/>
                    </a:lnTo>
                    <a:lnTo>
                      <a:pt x="1388" y="323"/>
                    </a:lnTo>
                    <a:lnTo>
                      <a:pt x="1388" y="323"/>
                    </a:lnTo>
                    <a:lnTo>
                      <a:pt x="1388" y="380"/>
                    </a:lnTo>
                    <a:lnTo>
                      <a:pt x="1388" y="360"/>
                    </a:lnTo>
                    <a:lnTo>
                      <a:pt x="1388" y="418"/>
                    </a:lnTo>
                    <a:lnTo>
                      <a:pt x="1389" y="360"/>
                    </a:lnTo>
                    <a:lnTo>
                      <a:pt x="1389" y="418"/>
                    </a:lnTo>
                    <a:lnTo>
                      <a:pt x="1389" y="360"/>
                    </a:lnTo>
                    <a:lnTo>
                      <a:pt x="1389" y="418"/>
                    </a:lnTo>
                    <a:lnTo>
                      <a:pt x="1389" y="418"/>
                    </a:lnTo>
                    <a:lnTo>
                      <a:pt x="1389" y="380"/>
                    </a:lnTo>
                    <a:lnTo>
                      <a:pt x="1389" y="437"/>
                    </a:lnTo>
                    <a:lnTo>
                      <a:pt x="1390" y="418"/>
                    </a:lnTo>
                    <a:lnTo>
                      <a:pt x="1390" y="455"/>
                    </a:lnTo>
                    <a:lnTo>
                      <a:pt x="1390" y="437"/>
                    </a:lnTo>
                    <a:lnTo>
                      <a:pt x="1390" y="474"/>
                    </a:lnTo>
                    <a:lnTo>
                      <a:pt x="1390" y="418"/>
                    </a:lnTo>
                    <a:lnTo>
                      <a:pt x="1390" y="474"/>
                    </a:lnTo>
                    <a:lnTo>
                      <a:pt x="1390" y="418"/>
                    </a:lnTo>
                    <a:lnTo>
                      <a:pt x="1390" y="494"/>
                    </a:lnTo>
                    <a:lnTo>
                      <a:pt x="1390" y="418"/>
                    </a:lnTo>
                    <a:lnTo>
                      <a:pt x="1390" y="494"/>
                    </a:lnTo>
                    <a:lnTo>
                      <a:pt x="1390" y="437"/>
                    </a:lnTo>
                    <a:lnTo>
                      <a:pt x="1391" y="532"/>
                    </a:lnTo>
                    <a:lnTo>
                      <a:pt x="1391" y="418"/>
                    </a:lnTo>
                    <a:lnTo>
                      <a:pt x="1391" y="494"/>
                    </a:lnTo>
                    <a:lnTo>
                      <a:pt x="1391" y="418"/>
                    </a:lnTo>
                    <a:lnTo>
                      <a:pt x="1391" y="474"/>
                    </a:lnTo>
                    <a:lnTo>
                      <a:pt x="1391" y="474"/>
                    </a:lnTo>
                    <a:lnTo>
                      <a:pt x="1391" y="494"/>
                    </a:lnTo>
                    <a:lnTo>
                      <a:pt x="1392" y="474"/>
                    </a:lnTo>
                    <a:lnTo>
                      <a:pt x="1392" y="437"/>
                    </a:lnTo>
                    <a:lnTo>
                      <a:pt x="1392" y="494"/>
                    </a:lnTo>
                    <a:lnTo>
                      <a:pt x="1392" y="437"/>
                    </a:lnTo>
                    <a:lnTo>
                      <a:pt x="1392" y="532"/>
                    </a:lnTo>
                    <a:lnTo>
                      <a:pt x="1392" y="455"/>
                    </a:lnTo>
                    <a:lnTo>
                      <a:pt x="1392" y="551"/>
                    </a:lnTo>
                    <a:lnTo>
                      <a:pt x="1393" y="455"/>
                    </a:lnTo>
                    <a:lnTo>
                      <a:pt x="1393" y="494"/>
                    </a:lnTo>
                    <a:lnTo>
                      <a:pt x="1393" y="418"/>
                    </a:lnTo>
                    <a:lnTo>
                      <a:pt x="1393" y="512"/>
                    </a:lnTo>
                    <a:lnTo>
                      <a:pt x="1393" y="512"/>
                    </a:lnTo>
                    <a:lnTo>
                      <a:pt x="1393" y="512"/>
                    </a:lnTo>
                    <a:lnTo>
                      <a:pt x="1393" y="569"/>
                    </a:lnTo>
                    <a:lnTo>
                      <a:pt x="1393" y="512"/>
                    </a:lnTo>
                    <a:lnTo>
                      <a:pt x="1394" y="551"/>
                    </a:lnTo>
                    <a:lnTo>
                      <a:pt x="1394" y="512"/>
                    </a:lnTo>
                    <a:lnTo>
                      <a:pt x="1394" y="607"/>
                    </a:lnTo>
                    <a:lnTo>
                      <a:pt x="1394" y="551"/>
                    </a:lnTo>
                    <a:lnTo>
                      <a:pt x="1394" y="569"/>
                    </a:lnTo>
                    <a:lnTo>
                      <a:pt x="1394" y="532"/>
                    </a:lnTo>
                    <a:lnTo>
                      <a:pt x="1394" y="532"/>
                    </a:lnTo>
                    <a:lnTo>
                      <a:pt x="1394" y="588"/>
                    </a:lnTo>
                    <a:lnTo>
                      <a:pt x="1394" y="551"/>
                    </a:lnTo>
                    <a:lnTo>
                      <a:pt x="1394" y="607"/>
                    </a:lnTo>
                    <a:lnTo>
                      <a:pt x="1395" y="532"/>
                    </a:lnTo>
                    <a:lnTo>
                      <a:pt x="1395" y="551"/>
                    </a:lnTo>
                    <a:lnTo>
                      <a:pt x="1395" y="551"/>
                    </a:lnTo>
                    <a:lnTo>
                      <a:pt x="1395" y="532"/>
                    </a:lnTo>
                    <a:lnTo>
                      <a:pt x="1395" y="588"/>
                    </a:lnTo>
                    <a:lnTo>
                      <a:pt x="1395" y="512"/>
                    </a:lnTo>
                    <a:lnTo>
                      <a:pt x="1395" y="569"/>
                    </a:lnTo>
                    <a:lnTo>
                      <a:pt x="1395" y="569"/>
                    </a:lnTo>
                    <a:lnTo>
                      <a:pt x="1396" y="569"/>
                    </a:lnTo>
                    <a:lnTo>
                      <a:pt x="1396" y="551"/>
                    </a:lnTo>
                    <a:lnTo>
                      <a:pt x="1396" y="551"/>
                    </a:lnTo>
                    <a:lnTo>
                      <a:pt x="1396" y="607"/>
                    </a:lnTo>
                    <a:lnTo>
                      <a:pt x="1396" y="551"/>
                    </a:lnTo>
                    <a:lnTo>
                      <a:pt x="1396" y="569"/>
                    </a:lnTo>
                    <a:lnTo>
                      <a:pt x="1396" y="494"/>
                    </a:lnTo>
                    <a:lnTo>
                      <a:pt x="1397" y="588"/>
                    </a:lnTo>
                    <a:lnTo>
                      <a:pt x="1397" y="512"/>
                    </a:lnTo>
                    <a:lnTo>
                      <a:pt x="1397" y="532"/>
                    </a:lnTo>
                    <a:lnTo>
                      <a:pt x="1397" y="588"/>
                    </a:lnTo>
                    <a:lnTo>
                      <a:pt x="1397" y="551"/>
                    </a:lnTo>
                    <a:lnTo>
                      <a:pt x="1397" y="607"/>
                    </a:lnTo>
                    <a:lnTo>
                      <a:pt x="1397" y="512"/>
                    </a:lnTo>
                    <a:lnTo>
                      <a:pt x="1398" y="607"/>
                    </a:lnTo>
                    <a:lnTo>
                      <a:pt x="1398" y="551"/>
                    </a:lnTo>
                    <a:lnTo>
                      <a:pt x="1398" y="607"/>
                    </a:lnTo>
                    <a:lnTo>
                      <a:pt x="1398" y="569"/>
                    </a:lnTo>
                    <a:lnTo>
                      <a:pt x="1398" y="588"/>
                    </a:lnTo>
                    <a:lnTo>
                      <a:pt x="1398" y="588"/>
                    </a:lnTo>
                    <a:lnTo>
                      <a:pt x="1398" y="551"/>
                    </a:lnTo>
                    <a:lnTo>
                      <a:pt x="1398" y="607"/>
                    </a:lnTo>
                    <a:lnTo>
                      <a:pt x="1398" y="569"/>
                    </a:lnTo>
                    <a:lnTo>
                      <a:pt x="1398" y="626"/>
                    </a:lnTo>
                    <a:lnTo>
                      <a:pt x="1398" y="569"/>
                    </a:lnTo>
                    <a:lnTo>
                      <a:pt x="1399" y="626"/>
                    </a:lnTo>
                    <a:lnTo>
                      <a:pt x="1399" y="626"/>
                    </a:lnTo>
                    <a:lnTo>
                      <a:pt x="1399" y="607"/>
                    </a:lnTo>
                    <a:lnTo>
                      <a:pt x="1399" y="646"/>
                    </a:lnTo>
                    <a:lnTo>
                      <a:pt x="1399" y="607"/>
                    </a:lnTo>
                    <a:lnTo>
                      <a:pt x="1399" y="646"/>
                    </a:lnTo>
                    <a:lnTo>
                      <a:pt x="1399" y="607"/>
                    </a:lnTo>
                    <a:lnTo>
                      <a:pt x="1400" y="646"/>
                    </a:lnTo>
                    <a:lnTo>
                      <a:pt x="1400" y="646"/>
                    </a:lnTo>
                    <a:lnTo>
                      <a:pt x="1400" y="588"/>
                    </a:lnTo>
                    <a:lnTo>
                      <a:pt x="1400" y="646"/>
                    </a:lnTo>
                    <a:lnTo>
                      <a:pt x="1400" y="569"/>
                    </a:lnTo>
                    <a:lnTo>
                      <a:pt x="1400" y="664"/>
                    </a:lnTo>
                    <a:lnTo>
                      <a:pt x="1400" y="607"/>
                    </a:lnTo>
                    <a:lnTo>
                      <a:pt x="1401" y="626"/>
                    </a:lnTo>
                    <a:lnTo>
                      <a:pt x="1401" y="646"/>
                    </a:lnTo>
                    <a:lnTo>
                      <a:pt x="1401" y="646"/>
                    </a:lnTo>
                    <a:lnTo>
                      <a:pt x="1401" y="664"/>
                    </a:lnTo>
                    <a:lnTo>
                      <a:pt x="1401" y="588"/>
                    </a:lnTo>
                    <a:lnTo>
                      <a:pt x="1401" y="607"/>
                    </a:lnTo>
                    <a:lnTo>
                      <a:pt x="1401" y="646"/>
                    </a:lnTo>
                    <a:lnTo>
                      <a:pt x="1402" y="626"/>
                    </a:lnTo>
                    <a:lnTo>
                      <a:pt x="1402" y="664"/>
                    </a:lnTo>
                    <a:lnTo>
                      <a:pt x="1402" y="588"/>
                    </a:lnTo>
                    <a:lnTo>
                      <a:pt x="1402" y="646"/>
                    </a:lnTo>
                    <a:lnTo>
                      <a:pt x="1402" y="626"/>
                    </a:lnTo>
                    <a:lnTo>
                      <a:pt x="1402" y="626"/>
                    </a:lnTo>
                    <a:lnTo>
                      <a:pt x="1402" y="646"/>
                    </a:lnTo>
                    <a:lnTo>
                      <a:pt x="1402" y="646"/>
                    </a:lnTo>
                    <a:lnTo>
                      <a:pt x="1402" y="664"/>
                    </a:lnTo>
                    <a:lnTo>
                      <a:pt x="1402" y="626"/>
                    </a:lnTo>
                    <a:lnTo>
                      <a:pt x="1402" y="607"/>
                    </a:lnTo>
                    <a:lnTo>
                      <a:pt x="1403" y="702"/>
                    </a:lnTo>
                    <a:lnTo>
                      <a:pt x="1403" y="646"/>
                    </a:lnTo>
                    <a:lnTo>
                      <a:pt x="1403" y="702"/>
                    </a:lnTo>
                    <a:lnTo>
                      <a:pt x="1403" y="646"/>
                    </a:lnTo>
                    <a:lnTo>
                      <a:pt x="1403" y="702"/>
                    </a:lnTo>
                    <a:lnTo>
                      <a:pt x="1403" y="702"/>
                    </a:lnTo>
                    <a:lnTo>
                      <a:pt x="1403" y="664"/>
                    </a:lnTo>
                    <a:lnTo>
                      <a:pt x="1404" y="702"/>
                    </a:lnTo>
                    <a:lnTo>
                      <a:pt x="1404" y="721"/>
                    </a:lnTo>
                    <a:lnTo>
                      <a:pt x="1404" y="702"/>
                    </a:lnTo>
                    <a:lnTo>
                      <a:pt x="1404" y="721"/>
                    </a:lnTo>
                    <a:lnTo>
                      <a:pt x="1404" y="664"/>
                    </a:lnTo>
                    <a:lnTo>
                      <a:pt x="1404" y="759"/>
                    </a:lnTo>
                    <a:lnTo>
                      <a:pt x="1404" y="702"/>
                    </a:lnTo>
                    <a:lnTo>
                      <a:pt x="1404" y="683"/>
                    </a:lnTo>
                    <a:lnTo>
                      <a:pt x="1405" y="759"/>
                    </a:lnTo>
                    <a:lnTo>
                      <a:pt x="1405" y="664"/>
                    </a:lnTo>
                    <a:lnTo>
                      <a:pt x="1405" y="740"/>
                    </a:lnTo>
                    <a:lnTo>
                      <a:pt x="1405" y="740"/>
                    </a:lnTo>
                    <a:lnTo>
                      <a:pt x="1405" y="702"/>
                    </a:lnTo>
                    <a:lnTo>
                      <a:pt x="1405" y="721"/>
                    </a:lnTo>
                    <a:lnTo>
                      <a:pt x="1405" y="759"/>
                    </a:lnTo>
                    <a:lnTo>
                      <a:pt x="1406" y="740"/>
                    </a:lnTo>
                    <a:lnTo>
                      <a:pt x="1406" y="740"/>
                    </a:lnTo>
                    <a:lnTo>
                      <a:pt x="1406" y="683"/>
                    </a:lnTo>
                    <a:lnTo>
                      <a:pt x="1406" y="740"/>
                    </a:lnTo>
                    <a:lnTo>
                      <a:pt x="1406" y="740"/>
                    </a:lnTo>
                    <a:lnTo>
                      <a:pt x="1406" y="683"/>
                    </a:lnTo>
                    <a:lnTo>
                      <a:pt x="1406" y="740"/>
                    </a:lnTo>
                    <a:lnTo>
                      <a:pt x="1406" y="702"/>
                    </a:lnTo>
                    <a:lnTo>
                      <a:pt x="1406" y="702"/>
                    </a:lnTo>
                    <a:lnTo>
                      <a:pt x="1406" y="759"/>
                    </a:lnTo>
                    <a:lnTo>
                      <a:pt x="1406" y="740"/>
                    </a:lnTo>
                    <a:lnTo>
                      <a:pt x="1407" y="778"/>
                    </a:lnTo>
                    <a:lnTo>
                      <a:pt x="1407" y="702"/>
                    </a:lnTo>
                    <a:lnTo>
                      <a:pt x="1407" y="740"/>
                    </a:lnTo>
                    <a:lnTo>
                      <a:pt x="1407" y="797"/>
                    </a:lnTo>
                    <a:lnTo>
                      <a:pt x="1407" y="702"/>
                    </a:lnTo>
                    <a:lnTo>
                      <a:pt x="1407" y="778"/>
                    </a:lnTo>
                    <a:lnTo>
                      <a:pt x="1407" y="816"/>
                    </a:lnTo>
                    <a:lnTo>
                      <a:pt x="1408" y="721"/>
                    </a:lnTo>
                    <a:lnTo>
                      <a:pt x="1408" y="759"/>
                    </a:lnTo>
                    <a:lnTo>
                      <a:pt x="1408" y="797"/>
                    </a:lnTo>
                    <a:lnTo>
                      <a:pt x="1408" y="816"/>
                    </a:lnTo>
                    <a:lnTo>
                      <a:pt x="1408" y="759"/>
                    </a:lnTo>
                    <a:lnTo>
                      <a:pt x="1408" y="759"/>
                    </a:lnTo>
                    <a:lnTo>
                      <a:pt x="1408" y="816"/>
                    </a:lnTo>
                    <a:lnTo>
                      <a:pt x="1409" y="740"/>
                    </a:lnTo>
                    <a:lnTo>
                      <a:pt x="1409" y="778"/>
                    </a:lnTo>
                    <a:lnTo>
                      <a:pt x="1409" y="797"/>
                    </a:lnTo>
                    <a:lnTo>
                      <a:pt x="1409" y="759"/>
                    </a:lnTo>
                    <a:lnTo>
                      <a:pt x="1409" y="778"/>
                    </a:lnTo>
                    <a:lnTo>
                      <a:pt x="1409" y="816"/>
                    </a:lnTo>
                    <a:lnTo>
                      <a:pt x="1409" y="835"/>
                    </a:lnTo>
                    <a:lnTo>
                      <a:pt x="1410" y="835"/>
                    </a:lnTo>
                    <a:lnTo>
                      <a:pt x="1410" y="740"/>
                    </a:lnTo>
                    <a:lnTo>
                      <a:pt x="1410" y="816"/>
                    </a:lnTo>
                    <a:lnTo>
                      <a:pt x="1410" y="816"/>
                    </a:lnTo>
                    <a:lnTo>
                      <a:pt x="1410" y="759"/>
                    </a:lnTo>
                    <a:lnTo>
                      <a:pt x="1410" y="797"/>
                    </a:lnTo>
                    <a:lnTo>
                      <a:pt x="1410" y="759"/>
                    </a:lnTo>
                    <a:lnTo>
                      <a:pt x="1410" y="740"/>
                    </a:lnTo>
                    <a:lnTo>
                      <a:pt x="1410" y="797"/>
                    </a:lnTo>
                    <a:lnTo>
                      <a:pt x="1410" y="721"/>
                    </a:lnTo>
                    <a:lnTo>
                      <a:pt x="1410" y="797"/>
                    </a:lnTo>
                    <a:lnTo>
                      <a:pt x="1411" y="759"/>
                    </a:lnTo>
                    <a:lnTo>
                      <a:pt x="1411" y="721"/>
                    </a:lnTo>
                    <a:lnTo>
                      <a:pt x="1411" y="816"/>
                    </a:lnTo>
                    <a:lnTo>
                      <a:pt x="1411" y="740"/>
                    </a:lnTo>
                    <a:lnTo>
                      <a:pt x="1411" y="759"/>
                    </a:lnTo>
                    <a:lnTo>
                      <a:pt x="1411" y="797"/>
                    </a:lnTo>
                    <a:lnTo>
                      <a:pt x="1411" y="702"/>
                    </a:lnTo>
                    <a:lnTo>
                      <a:pt x="1412" y="759"/>
                    </a:lnTo>
                    <a:lnTo>
                      <a:pt x="1412" y="702"/>
                    </a:lnTo>
                    <a:lnTo>
                      <a:pt x="1412" y="721"/>
                    </a:lnTo>
                    <a:lnTo>
                      <a:pt x="1412" y="778"/>
                    </a:lnTo>
                    <a:lnTo>
                      <a:pt x="1412" y="702"/>
                    </a:lnTo>
                    <a:lnTo>
                      <a:pt x="1412" y="778"/>
                    </a:lnTo>
                    <a:lnTo>
                      <a:pt x="1412" y="702"/>
                    </a:lnTo>
                    <a:lnTo>
                      <a:pt x="1413" y="664"/>
                    </a:lnTo>
                    <a:lnTo>
                      <a:pt x="1413" y="721"/>
                    </a:lnTo>
                    <a:lnTo>
                      <a:pt x="1413" y="683"/>
                    </a:lnTo>
                    <a:lnTo>
                      <a:pt x="1413" y="721"/>
                    </a:lnTo>
                    <a:lnTo>
                      <a:pt x="1413" y="740"/>
                    </a:lnTo>
                    <a:lnTo>
                      <a:pt x="1413" y="683"/>
                    </a:lnTo>
                    <a:lnTo>
                      <a:pt x="1413" y="721"/>
                    </a:lnTo>
                    <a:lnTo>
                      <a:pt x="1413" y="702"/>
                    </a:lnTo>
                    <a:lnTo>
                      <a:pt x="1414" y="721"/>
                    </a:lnTo>
                    <a:lnTo>
                      <a:pt x="1414" y="702"/>
                    </a:lnTo>
                    <a:lnTo>
                      <a:pt x="1414" y="646"/>
                    </a:lnTo>
                    <a:lnTo>
                      <a:pt x="1414" y="721"/>
                    </a:lnTo>
                    <a:lnTo>
                      <a:pt x="1414" y="646"/>
                    </a:lnTo>
                    <a:lnTo>
                      <a:pt x="1414" y="664"/>
                    </a:lnTo>
                    <a:lnTo>
                      <a:pt x="1414" y="702"/>
                    </a:lnTo>
                    <a:lnTo>
                      <a:pt x="1414" y="626"/>
                    </a:lnTo>
                    <a:lnTo>
                      <a:pt x="1414" y="702"/>
                    </a:lnTo>
                    <a:lnTo>
                      <a:pt x="1414" y="664"/>
                    </a:lnTo>
                    <a:lnTo>
                      <a:pt x="1415" y="664"/>
                    </a:lnTo>
                    <a:lnTo>
                      <a:pt x="1415" y="646"/>
                    </a:lnTo>
                    <a:lnTo>
                      <a:pt x="1415" y="646"/>
                    </a:lnTo>
                    <a:lnTo>
                      <a:pt x="1415" y="683"/>
                    </a:lnTo>
                    <a:lnTo>
                      <a:pt x="1415" y="588"/>
                    </a:lnTo>
                    <a:lnTo>
                      <a:pt x="1415" y="626"/>
                    </a:lnTo>
                    <a:lnTo>
                      <a:pt x="1415" y="626"/>
                    </a:lnTo>
                    <a:lnTo>
                      <a:pt x="1415" y="551"/>
                    </a:lnTo>
                    <a:lnTo>
                      <a:pt x="1416" y="626"/>
                    </a:lnTo>
                    <a:lnTo>
                      <a:pt x="1416" y="532"/>
                    </a:lnTo>
                    <a:lnTo>
                      <a:pt x="1416" y="607"/>
                    </a:lnTo>
                    <a:lnTo>
                      <a:pt x="1416" y="569"/>
                    </a:lnTo>
                    <a:lnTo>
                      <a:pt x="1416" y="588"/>
                    </a:lnTo>
                    <a:lnTo>
                      <a:pt x="1416" y="607"/>
                    </a:lnTo>
                    <a:lnTo>
                      <a:pt x="1416" y="569"/>
                    </a:lnTo>
                    <a:lnTo>
                      <a:pt x="1417" y="588"/>
                    </a:lnTo>
                    <a:lnTo>
                      <a:pt x="1417" y="551"/>
                    </a:lnTo>
                    <a:lnTo>
                      <a:pt x="1417" y="588"/>
                    </a:lnTo>
                    <a:lnTo>
                      <a:pt x="1417" y="569"/>
                    </a:lnTo>
                    <a:lnTo>
                      <a:pt x="1417" y="569"/>
                    </a:lnTo>
                    <a:lnTo>
                      <a:pt x="1417" y="569"/>
                    </a:lnTo>
                    <a:lnTo>
                      <a:pt x="1417" y="512"/>
                    </a:lnTo>
                    <a:lnTo>
                      <a:pt x="1418" y="532"/>
                    </a:lnTo>
                    <a:lnTo>
                      <a:pt x="1418" y="512"/>
                    </a:lnTo>
                    <a:lnTo>
                      <a:pt x="1418" y="512"/>
                    </a:lnTo>
                    <a:lnTo>
                      <a:pt x="1418" y="532"/>
                    </a:lnTo>
                    <a:lnTo>
                      <a:pt x="1418" y="512"/>
                    </a:lnTo>
                    <a:lnTo>
                      <a:pt x="1418" y="551"/>
                    </a:lnTo>
                    <a:lnTo>
                      <a:pt x="1418" y="474"/>
                    </a:lnTo>
                    <a:lnTo>
                      <a:pt x="1418" y="551"/>
                    </a:lnTo>
                    <a:lnTo>
                      <a:pt x="1418" y="494"/>
                    </a:lnTo>
                    <a:lnTo>
                      <a:pt x="1418" y="532"/>
                    </a:lnTo>
                    <a:lnTo>
                      <a:pt x="1418" y="494"/>
                    </a:lnTo>
                    <a:lnTo>
                      <a:pt x="1419" y="532"/>
                    </a:lnTo>
                    <a:lnTo>
                      <a:pt x="1419" y="532"/>
                    </a:lnTo>
                    <a:lnTo>
                      <a:pt x="1419" y="455"/>
                    </a:lnTo>
                    <a:lnTo>
                      <a:pt x="1419" y="532"/>
                    </a:lnTo>
                    <a:lnTo>
                      <a:pt x="1419" y="494"/>
                    </a:lnTo>
                    <a:lnTo>
                      <a:pt x="1419" y="512"/>
                    </a:lnTo>
                    <a:lnTo>
                      <a:pt x="1419" y="474"/>
                    </a:lnTo>
                    <a:lnTo>
                      <a:pt x="1420" y="437"/>
                    </a:lnTo>
                    <a:lnTo>
                      <a:pt x="1420" y="455"/>
                    </a:lnTo>
                    <a:lnTo>
                      <a:pt x="1420" y="474"/>
                    </a:lnTo>
                    <a:lnTo>
                      <a:pt x="1420" y="474"/>
                    </a:lnTo>
                    <a:lnTo>
                      <a:pt x="1420" y="494"/>
                    </a:lnTo>
                    <a:lnTo>
                      <a:pt x="1420" y="494"/>
                    </a:lnTo>
                    <a:lnTo>
                      <a:pt x="1420" y="455"/>
                    </a:lnTo>
                    <a:lnTo>
                      <a:pt x="1421" y="474"/>
                    </a:lnTo>
                    <a:lnTo>
                      <a:pt x="1421" y="455"/>
                    </a:lnTo>
                    <a:lnTo>
                      <a:pt x="1421" y="437"/>
                    </a:lnTo>
                    <a:lnTo>
                      <a:pt x="1421" y="418"/>
                    </a:lnTo>
                    <a:lnTo>
                      <a:pt x="1421" y="512"/>
                    </a:lnTo>
                    <a:lnTo>
                      <a:pt x="1421" y="418"/>
                    </a:lnTo>
                    <a:lnTo>
                      <a:pt x="1421" y="455"/>
                    </a:lnTo>
                    <a:lnTo>
                      <a:pt x="1422" y="399"/>
                    </a:lnTo>
                    <a:lnTo>
                      <a:pt x="1422" y="494"/>
                    </a:lnTo>
                    <a:lnTo>
                      <a:pt x="1422" y="437"/>
                    </a:lnTo>
                    <a:lnTo>
                      <a:pt x="1422" y="437"/>
                    </a:lnTo>
                    <a:lnTo>
                      <a:pt x="1422" y="437"/>
                    </a:lnTo>
                    <a:lnTo>
                      <a:pt x="1422" y="437"/>
                    </a:lnTo>
                    <a:lnTo>
                      <a:pt x="1422" y="399"/>
                    </a:lnTo>
                    <a:lnTo>
                      <a:pt x="1422" y="418"/>
                    </a:lnTo>
                    <a:lnTo>
                      <a:pt x="1422" y="399"/>
                    </a:lnTo>
                    <a:lnTo>
                      <a:pt x="1422" y="228"/>
                    </a:lnTo>
                    <a:lnTo>
                      <a:pt x="1422" y="455"/>
                    </a:lnTo>
                    <a:lnTo>
                      <a:pt x="1423" y="532"/>
                    </a:lnTo>
                    <a:lnTo>
                      <a:pt x="1423" y="532"/>
                    </a:lnTo>
                    <a:lnTo>
                      <a:pt x="1423" y="455"/>
                    </a:lnTo>
                    <a:lnTo>
                      <a:pt x="1423" y="455"/>
                    </a:lnTo>
                    <a:lnTo>
                      <a:pt x="1423" y="418"/>
                    </a:lnTo>
                    <a:lnTo>
                      <a:pt x="1423" y="399"/>
                    </a:lnTo>
                    <a:lnTo>
                      <a:pt x="1423" y="342"/>
                    </a:lnTo>
                    <a:lnTo>
                      <a:pt x="1424" y="418"/>
                    </a:lnTo>
                    <a:lnTo>
                      <a:pt x="1424" y="323"/>
                    </a:lnTo>
                    <a:lnTo>
                      <a:pt x="1424" y="360"/>
                    </a:lnTo>
                    <a:lnTo>
                      <a:pt x="1424" y="360"/>
                    </a:lnTo>
                    <a:lnTo>
                      <a:pt x="1424" y="437"/>
                    </a:lnTo>
                    <a:lnTo>
                      <a:pt x="1424" y="304"/>
                    </a:lnTo>
                    <a:lnTo>
                      <a:pt x="1424" y="342"/>
                    </a:lnTo>
                    <a:lnTo>
                      <a:pt x="1424" y="304"/>
                    </a:lnTo>
                    <a:lnTo>
                      <a:pt x="1425" y="360"/>
                    </a:lnTo>
                    <a:lnTo>
                      <a:pt x="1425" y="360"/>
                    </a:lnTo>
                    <a:lnTo>
                      <a:pt x="1425" y="380"/>
                    </a:lnTo>
                    <a:lnTo>
                      <a:pt x="1425" y="360"/>
                    </a:lnTo>
                    <a:lnTo>
                      <a:pt x="1425" y="360"/>
                    </a:lnTo>
                    <a:lnTo>
                      <a:pt x="1425" y="323"/>
                    </a:lnTo>
                    <a:lnTo>
                      <a:pt x="1425" y="380"/>
                    </a:lnTo>
                    <a:lnTo>
                      <a:pt x="1426" y="323"/>
                    </a:lnTo>
                    <a:lnTo>
                      <a:pt x="1426" y="360"/>
                    </a:lnTo>
                    <a:lnTo>
                      <a:pt x="1426" y="285"/>
                    </a:lnTo>
                    <a:lnTo>
                      <a:pt x="1426" y="323"/>
                    </a:lnTo>
                    <a:lnTo>
                      <a:pt x="1426" y="247"/>
                    </a:lnTo>
                    <a:lnTo>
                      <a:pt x="1426" y="342"/>
                    </a:lnTo>
                    <a:lnTo>
                      <a:pt x="1426" y="342"/>
                    </a:lnTo>
                    <a:lnTo>
                      <a:pt x="1426" y="342"/>
                    </a:lnTo>
                    <a:lnTo>
                      <a:pt x="1426" y="266"/>
                    </a:lnTo>
                    <a:lnTo>
                      <a:pt x="1426" y="304"/>
                    </a:lnTo>
                    <a:lnTo>
                      <a:pt x="1426" y="266"/>
                    </a:lnTo>
                    <a:lnTo>
                      <a:pt x="1427" y="285"/>
                    </a:lnTo>
                    <a:lnTo>
                      <a:pt x="1427" y="266"/>
                    </a:lnTo>
                    <a:lnTo>
                      <a:pt x="1427" y="304"/>
                    </a:lnTo>
                    <a:lnTo>
                      <a:pt x="1427" y="228"/>
                    </a:lnTo>
                    <a:lnTo>
                      <a:pt x="1427" y="304"/>
                    </a:lnTo>
                    <a:lnTo>
                      <a:pt x="1427" y="247"/>
                    </a:lnTo>
                    <a:lnTo>
                      <a:pt x="1427" y="285"/>
                    </a:lnTo>
                    <a:lnTo>
                      <a:pt x="1428" y="285"/>
                    </a:lnTo>
                    <a:lnTo>
                      <a:pt x="1428" y="304"/>
                    </a:lnTo>
                    <a:lnTo>
                      <a:pt x="1428" y="247"/>
                    </a:lnTo>
                    <a:lnTo>
                      <a:pt x="1428" y="247"/>
                    </a:lnTo>
                    <a:lnTo>
                      <a:pt x="1428" y="304"/>
                    </a:lnTo>
                    <a:lnTo>
                      <a:pt x="1428" y="285"/>
                    </a:lnTo>
                    <a:lnTo>
                      <a:pt x="1428" y="247"/>
                    </a:lnTo>
                    <a:lnTo>
                      <a:pt x="1429" y="247"/>
                    </a:lnTo>
                    <a:lnTo>
                      <a:pt x="1429" y="266"/>
                    </a:lnTo>
                    <a:lnTo>
                      <a:pt x="1429" y="247"/>
                    </a:lnTo>
                    <a:lnTo>
                      <a:pt x="1429" y="190"/>
                    </a:lnTo>
                    <a:lnTo>
                      <a:pt x="1429" y="228"/>
                    </a:lnTo>
                    <a:lnTo>
                      <a:pt x="1429" y="209"/>
                    </a:lnTo>
                    <a:lnTo>
                      <a:pt x="1429" y="247"/>
                    </a:lnTo>
                    <a:lnTo>
                      <a:pt x="1430" y="247"/>
                    </a:lnTo>
                    <a:lnTo>
                      <a:pt x="1430" y="228"/>
                    </a:lnTo>
                    <a:lnTo>
                      <a:pt x="1430" y="266"/>
                    </a:lnTo>
                    <a:lnTo>
                      <a:pt x="1430" y="95"/>
                    </a:lnTo>
                    <a:lnTo>
                      <a:pt x="1430" y="266"/>
                    </a:lnTo>
                    <a:lnTo>
                      <a:pt x="1430" y="247"/>
                    </a:lnTo>
                    <a:lnTo>
                      <a:pt x="1430" y="285"/>
                    </a:lnTo>
                    <a:lnTo>
                      <a:pt x="1430" y="190"/>
                    </a:lnTo>
                    <a:lnTo>
                      <a:pt x="1430" y="228"/>
                    </a:lnTo>
                    <a:lnTo>
                      <a:pt x="1430" y="228"/>
                    </a:lnTo>
                    <a:lnTo>
                      <a:pt x="1430" y="228"/>
                    </a:lnTo>
                    <a:lnTo>
                      <a:pt x="1431" y="228"/>
                    </a:lnTo>
                    <a:lnTo>
                      <a:pt x="1431" y="209"/>
                    </a:lnTo>
                    <a:lnTo>
                      <a:pt x="1431" y="247"/>
                    </a:lnTo>
                    <a:lnTo>
                      <a:pt x="1431" y="190"/>
                    </a:lnTo>
                    <a:lnTo>
                      <a:pt x="1431" y="209"/>
                    </a:lnTo>
                    <a:lnTo>
                      <a:pt x="1431" y="190"/>
                    </a:lnTo>
                    <a:lnTo>
                      <a:pt x="1431" y="171"/>
                    </a:lnTo>
                    <a:lnTo>
                      <a:pt x="1432" y="152"/>
                    </a:lnTo>
                    <a:lnTo>
                      <a:pt x="1432" y="190"/>
                    </a:lnTo>
                    <a:lnTo>
                      <a:pt x="1432" y="152"/>
                    </a:lnTo>
                    <a:lnTo>
                      <a:pt x="1432" y="171"/>
                    </a:lnTo>
                    <a:lnTo>
                      <a:pt x="1432" y="114"/>
                    </a:lnTo>
                    <a:lnTo>
                      <a:pt x="1432" y="171"/>
                    </a:lnTo>
                    <a:lnTo>
                      <a:pt x="1432" y="171"/>
                    </a:lnTo>
                    <a:lnTo>
                      <a:pt x="1433" y="152"/>
                    </a:lnTo>
                    <a:lnTo>
                      <a:pt x="1433" y="171"/>
                    </a:lnTo>
                    <a:lnTo>
                      <a:pt x="1433" y="114"/>
                    </a:lnTo>
                    <a:lnTo>
                      <a:pt x="1433" y="171"/>
                    </a:lnTo>
                    <a:lnTo>
                      <a:pt x="1433" y="133"/>
                    </a:lnTo>
                    <a:lnTo>
                      <a:pt x="1433" y="171"/>
                    </a:lnTo>
                    <a:lnTo>
                      <a:pt x="1433" y="152"/>
                    </a:lnTo>
                    <a:lnTo>
                      <a:pt x="1433" y="114"/>
                    </a:lnTo>
                    <a:lnTo>
                      <a:pt x="1434" y="152"/>
                    </a:lnTo>
                    <a:lnTo>
                      <a:pt x="1434" y="95"/>
                    </a:lnTo>
                    <a:lnTo>
                      <a:pt x="1434" y="152"/>
                    </a:lnTo>
                    <a:lnTo>
                      <a:pt x="1434" y="76"/>
                    </a:lnTo>
                    <a:lnTo>
                      <a:pt x="1434" y="171"/>
                    </a:lnTo>
                    <a:lnTo>
                      <a:pt x="1434" y="152"/>
                    </a:lnTo>
                    <a:lnTo>
                      <a:pt x="1434" y="133"/>
                    </a:lnTo>
                    <a:lnTo>
                      <a:pt x="1434" y="152"/>
                    </a:lnTo>
                    <a:lnTo>
                      <a:pt x="1434" y="152"/>
                    </a:lnTo>
                    <a:lnTo>
                      <a:pt x="1434" y="171"/>
                    </a:lnTo>
                    <a:lnTo>
                      <a:pt x="1435" y="95"/>
                    </a:lnTo>
                    <a:lnTo>
                      <a:pt x="1435" y="152"/>
                    </a:lnTo>
                    <a:lnTo>
                      <a:pt x="1435" y="152"/>
                    </a:lnTo>
                    <a:lnTo>
                      <a:pt x="1435" y="133"/>
                    </a:lnTo>
                    <a:lnTo>
                      <a:pt x="1435" y="133"/>
                    </a:lnTo>
                    <a:lnTo>
                      <a:pt x="1435" y="114"/>
                    </a:lnTo>
                    <a:lnTo>
                      <a:pt x="1435" y="133"/>
                    </a:lnTo>
                    <a:lnTo>
                      <a:pt x="1435" y="114"/>
                    </a:lnTo>
                    <a:lnTo>
                      <a:pt x="1436" y="152"/>
                    </a:lnTo>
                    <a:lnTo>
                      <a:pt x="1436" y="152"/>
                    </a:lnTo>
                    <a:lnTo>
                      <a:pt x="1436" y="95"/>
                    </a:lnTo>
                    <a:lnTo>
                      <a:pt x="1436" y="152"/>
                    </a:lnTo>
                    <a:lnTo>
                      <a:pt x="1436" y="76"/>
                    </a:lnTo>
                    <a:lnTo>
                      <a:pt x="1436" y="152"/>
                    </a:lnTo>
                    <a:lnTo>
                      <a:pt x="1436" y="95"/>
                    </a:lnTo>
                    <a:lnTo>
                      <a:pt x="1437" y="133"/>
                    </a:lnTo>
                    <a:lnTo>
                      <a:pt x="1437" y="152"/>
                    </a:lnTo>
                    <a:lnTo>
                      <a:pt x="1437" y="76"/>
                    </a:lnTo>
                    <a:lnTo>
                      <a:pt x="1437" y="171"/>
                    </a:lnTo>
                    <a:lnTo>
                      <a:pt x="1437" y="57"/>
                    </a:lnTo>
                    <a:lnTo>
                      <a:pt x="1437" y="171"/>
                    </a:lnTo>
                    <a:lnTo>
                      <a:pt x="1437" y="114"/>
                    </a:lnTo>
                    <a:lnTo>
                      <a:pt x="1437" y="38"/>
                    </a:lnTo>
                    <a:lnTo>
                      <a:pt x="1437" y="152"/>
                    </a:lnTo>
                    <a:lnTo>
                      <a:pt x="1437" y="57"/>
                    </a:lnTo>
                    <a:lnTo>
                      <a:pt x="1437" y="114"/>
                    </a:lnTo>
                    <a:lnTo>
                      <a:pt x="1438" y="95"/>
                    </a:lnTo>
                    <a:lnTo>
                      <a:pt x="1438" y="114"/>
                    </a:lnTo>
                    <a:lnTo>
                      <a:pt x="1438" y="95"/>
                    </a:lnTo>
                    <a:lnTo>
                      <a:pt x="1438" y="38"/>
                    </a:lnTo>
                    <a:lnTo>
                      <a:pt x="1438" y="133"/>
                    </a:lnTo>
                    <a:lnTo>
                      <a:pt x="1438" y="114"/>
                    </a:lnTo>
                    <a:lnTo>
                      <a:pt x="1438" y="133"/>
                    </a:lnTo>
                    <a:lnTo>
                      <a:pt x="1439" y="114"/>
                    </a:lnTo>
                    <a:lnTo>
                      <a:pt x="1439" y="76"/>
                    </a:lnTo>
                    <a:lnTo>
                      <a:pt x="1439" y="152"/>
                    </a:lnTo>
                    <a:lnTo>
                      <a:pt x="1439" y="76"/>
                    </a:lnTo>
                    <a:lnTo>
                      <a:pt x="1439" y="114"/>
                    </a:lnTo>
                    <a:lnTo>
                      <a:pt x="1439" y="76"/>
                    </a:lnTo>
                    <a:lnTo>
                      <a:pt x="1439" y="76"/>
                    </a:lnTo>
                    <a:lnTo>
                      <a:pt x="1440" y="76"/>
                    </a:lnTo>
                    <a:lnTo>
                      <a:pt x="1440" y="0"/>
                    </a:lnTo>
                    <a:lnTo>
                      <a:pt x="1440" y="76"/>
                    </a:lnTo>
                    <a:lnTo>
                      <a:pt x="1440" y="76"/>
                    </a:lnTo>
                    <a:lnTo>
                      <a:pt x="1440" y="95"/>
                    </a:lnTo>
                    <a:lnTo>
                      <a:pt x="1440" y="133"/>
                    </a:lnTo>
                    <a:lnTo>
                      <a:pt x="1440" y="95"/>
                    </a:lnTo>
                    <a:lnTo>
                      <a:pt x="1441" y="133"/>
                    </a:lnTo>
                    <a:lnTo>
                      <a:pt x="1441" y="57"/>
                    </a:lnTo>
                    <a:lnTo>
                      <a:pt x="1441" y="114"/>
                    </a:lnTo>
                    <a:lnTo>
                      <a:pt x="1441" y="95"/>
                    </a:lnTo>
                    <a:lnTo>
                      <a:pt x="1441" y="95"/>
                    </a:lnTo>
                    <a:lnTo>
                      <a:pt x="1441" y="152"/>
                    </a:lnTo>
                    <a:lnTo>
                      <a:pt x="1441" y="76"/>
                    </a:lnTo>
                    <a:lnTo>
                      <a:pt x="1441" y="133"/>
                    </a:lnTo>
                    <a:lnTo>
                      <a:pt x="1441" y="57"/>
                    </a:lnTo>
                    <a:lnTo>
                      <a:pt x="1441" y="152"/>
                    </a:lnTo>
                    <a:lnTo>
                      <a:pt x="1441" y="114"/>
                    </a:lnTo>
                    <a:lnTo>
                      <a:pt x="1442" y="76"/>
                    </a:lnTo>
                    <a:lnTo>
                      <a:pt x="1442" y="114"/>
                    </a:lnTo>
                    <a:lnTo>
                      <a:pt x="1442" y="76"/>
                    </a:lnTo>
                    <a:lnTo>
                      <a:pt x="1442" y="114"/>
                    </a:lnTo>
                    <a:lnTo>
                      <a:pt x="1442" y="57"/>
                    </a:lnTo>
                    <a:lnTo>
                      <a:pt x="1442" y="133"/>
                    </a:lnTo>
                    <a:lnTo>
                      <a:pt x="1442" y="152"/>
                    </a:lnTo>
                    <a:lnTo>
                      <a:pt x="1443" y="95"/>
                    </a:lnTo>
                    <a:lnTo>
                      <a:pt x="1443" y="152"/>
                    </a:lnTo>
                    <a:lnTo>
                      <a:pt x="1443" y="114"/>
                    </a:lnTo>
                    <a:lnTo>
                      <a:pt x="1443" y="152"/>
                    </a:lnTo>
                    <a:lnTo>
                      <a:pt x="1443" y="114"/>
                    </a:lnTo>
                    <a:lnTo>
                      <a:pt x="1443" y="152"/>
                    </a:lnTo>
                    <a:lnTo>
                      <a:pt x="1443" y="133"/>
                    </a:lnTo>
                    <a:lnTo>
                      <a:pt x="1444" y="114"/>
                    </a:lnTo>
                    <a:lnTo>
                      <a:pt x="1444" y="133"/>
                    </a:lnTo>
                    <a:lnTo>
                      <a:pt x="1444" y="133"/>
                    </a:lnTo>
                    <a:lnTo>
                      <a:pt x="1444" y="152"/>
                    </a:lnTo>
                    <a:lnTo>
                      <a:pt x="1444" y="171"/>
                    </a:lnTo>
                    <a:lnTo>
                      <a:pt x="1444" y="95"/>
                    </a:lnTo>
                    <a:lnTo>
                      <a:pt x="1444" y="152"/>
                    </a:lnTo>
                    <a:lnTo>
                      <a:pt x="1444" y="114"/>
                    </a:lnTo>
                    <a:lnTo>
                      <a:pt x="1445" y="171"/>
                    </a:lnTo>
                    <a:lnTo>
                      <a:pt x="1445" y="114"/>
                    </a:lnTo>
                    <a:lnTo>
                      <a:pt x="1445" y="114"/>
                    </a:lnTo>
                    <a:lnTo>
                      <a:pt x="1445" y="190"/>
                    </a:lnTo>
                    <a:lnTo>
                      <a:pt x="1445" y="133"/>
                    </a:lnTo>
                    <a:lnTo>
                      <a:pt x="1445" y="190"/>
                    </a:lnTo>
                    <a:lnTo>
                      <a:pt x="1445" y="114"/>
                    </a:lnTo>
                    <a:lnTo>
                      <a:pt x="1445" y="190"/>
                    </a:lnTo>
                    <a:lnTo>
                      <a:pt x="1445" y="133"/>
                    </a:lnTo>
                    <a:lnTo>
                      <a:pt x="1445" y="171"/>
                    </a:lnTo>
                    <a:lnTo>
                      <a:pt x="1446" y="152"/>
                    </a:lnTo>
                    <a:lnTo>
                      <a:pt x="1446" y="133"/>
                    </a:lnTo>
                    <a:lnTo>
                      <a:pt x="1446" y="133"/>
                    </a:lnTo>
                    <a:lnTo>
                      <a:pt x="1446" y="171"/>
                    </a:lnTo>
                    <a:lnTo>
                      <a:pt x="1446" y="190"/>
                    </a:lnTo>
                    <a:lnTo>
                      <a:pt x="1446" y="152"/>
                    </a:lnTo>
                    <a:lnTo>
                      <a:pt x="1446" y="171"/>
                    </a:lnTo>
                    <a:lnTo>
                      <a:pt x="1446" y="152"/>
                    </a:lnTo>
                    <a:lnTo>
                      <a:pt x="1447" y="133"/>
                    </a:lnTo>
                    <a:lnTo>
                      <a:pt x="1447" y="114"/>
                    </a:lnTo>
                    <a:lnTo>
                      <a:pt x="1447" y="133"/>
                    </a:lnTo>
                    <a:lnTo>
                      <a:pt x="1447" y="190"/>
                    </a:lnTo>
                    <a:lnTo>
                      <a:pt x="1447" y="114"/>
                    </a:lnTo>
                    <a:lnTo>
                      <a:pt x="1447" y="171"/>
                    </a:lnTo>
                    <a:lnTo>
                      <a:pt x="1447" y="133"/>
                    </a:lnTo>
                    <a:lnTo>
                      <a:pt x="1448" y="190"/>
                    </a:lnTo>
                    <a:lnTo>
                      <a:pt x="1448" y="171"/>
                    </a:lnTo>
                    <a:lnTo>
                      <a:pt x="1448" y="133"/>
                    </a:lnTo>
                    <a:lnTo>
                      <a:pt x="1448" y="190"/>
                    </a:lnTo>
                    <a:lnTo>
                      <a:pt x="1448" y="152"/>
                    </a:lnTo>
                    <a:lnTo>
                      <a:pt x="1448" y="228"/>
                    </a:lnTo>
                    <a:lnTo>
                      <a:pt x="1448" y="171"/>
                    </a:lnTo>
                    <a:lnTo>
                      <a:pt x="1449" y="228"/>
                    </a:lnTo>
                    <a:lnTo>
                      <a:pt x="1449" y="190"/>
                    </a:lnTo>
                    <a:lnTo>
                      <a:pt x="1449" y="247"/>
                    </a:lnTo>
                    <a:lnTo>
                      <a:pt x="1449" y="247"/>
                    </a:lnTo>
                    <a:lnTo>
                      <a:pt x="1449" y="247"/>
                    </a:lnTo>
                    <a:lnTo>
                      <a:pt x="1449" y="266"/>
                    </a:lnTo>
                    <a:lnTo>
                      <a:pt x="1449" y="228"/>
                    </a:lnTo>
                    <a:lnTo>
                      <a:pt x="1449" y="285"/>
                    </a:lnTo>
                    <a:lnTo>
                      <a:pt x="1449" y="209"/>
                    </a:lnTo>
                    <a:lnTo>
                      <a:pt x="1449" y="285"/>
                    </a:lnTo>
                    <a:lnTo>
                      <a:pt x="1449" y="209"/>
                    </a:lnTo>
                    <a:lnTo>
                      <a:pt x="1450" y="209"/>
                    </a:lnTo>
                    <a:lnTo>
                      <a:pt x="1450" y="247"/>
                    </a:lnTo>
                    <a:lnTo>
                      <a:pt x="1450" y="285"/>
                    </a:lnTo>
                    <a:lnTo>
                      <a:pt x="1450" y="247"/>
                    </a:lnTo>
                    <a:lnTo>
                      <a:pt x="1450" y="228"/>
                    </a:lnTo>
                    <a:lnTo>
                      <a:pt x="1450" y="247"/>
                    </a:lnTo>
                    <a:lnTo>
                      <a:pt x="1450" y="228"/>
                    </a:lnTo>
                    <a:lnTo>
                      <a:pt x="1451" y="266"/>
                    </a:lnTo>
                    <a:lnTo>
                      <a:pt x="1451" y="266"/>
                    </a:lnTo>
                    <a:lnTo>
                      <a:pt x="1451" y="285"/>
                    </a:lnTo>
                    <a:lnTo>
                      <a:pt x="1451" y="247"/>
                    </a:lnTo>
                    <a:lnTo>
                      <a:pt x="1451" y="285"/>
                    </a:lnTo>
                    <a:lnTo>
                      <a:pt x="1451" y="247"/>
                    </a:lnTo>
                    <a:lnTo>
                      <a:pt x="1451" y="285"/>
                    </a:lnTo>
                    <a:lnTo>
                      <a:pt x="1452" y="285"/>
                    </a:lnTo>
                    <a:lnTo>
                      <a:pt x="1452" y="304"/>
                    </a:lnTo>
                    <a:lnTo>
                      <a:pt x="1452" y="266"/>
                    </a:lnTo>
                    <a:lnTo>
                      <a:pt x="1452" y="323"/>
                    </a:lnTo>
                    <a:lnTo>
                      <a:pt x="1452" y="266"/>
                    </a:lnTo>
                    <a:lnTo>
                      <a:pt x="1452" y="304"/>
                    </a:lnTo>
                    <a:lnTo>
                      <a:pt x="1452" y="266"/>
                    </a:lnTo>
                    <a:lnTo>
                      <a:pt x="1453" y="323"/>
                    </a:lnTo>
                    <a:lnTo>
                      <a:pt x="1453" y="247"/>
                    </a:lnTo>
                    <a:lnTo>
                      <a:pt x="1453" y="323"/>
                    </a:lnTo>
                    <a:lnTo>
                      <a:pt x="1453" y="266"/>
                    </a:lnTo>
                    <a:lnTo>
                      <a:pt x="1453" y="360"/>
                    </a:lnTo>
                    <a:lnTo>
                      <a:pt x="1453" y="285"/>
                    </a:lnTo>
                    <a:lnTo>
                      <a:pt x="1453" y="323"/>
                    </a:lnTo>
                    <a:lnTo>
                      <a:pt x="1453" y="285"/>
                    </a:lnTo>
                    <a:lnTo>
                      <a:pt x="1453" y="342"/>
                    </a:lnTo>
                    <a:lnTo>
                      <a:pt x="1453" y="285"/>
                    </a:lnTo>
                    <a:lnTo>
                      <a:pt x="1453" y="360"/>
                    </a:lnTo>
                    <a:lnTo>
                      <a:pt x="1454" y="323"/>
                    </a:lnTo>
                    <a:lnTo>
                      <a:pt x="1454" y="285"/>
                    </a:lnTo>
                    <a:lnTo>
                      <a:pt x="1454" y="285"/>
                    </a:lnTo>
                    <a:lnTo>
                      <a:pt x="1454" y="380"/>
                    </a:lnTo>
                    <a:lnTo>
                      <a:pt x="1454" y="304"/>
                    </a:lnTo>
                    <a:lnTo>
                      <a:pt x="1454" y="380"/>
                    </a:lnTo>
                    <a:lnTo>
                      <a:pt x="1454" y="323"/>
                    </a:lnTo>
                    <a:lnTo>
                      <a:pt x="1455" y="380"/>
                    </a:lnTo>
                    <a:lnTo>
                      <a:pt x="1455" y="323"/>
                    </a:lnTo>
                    <a:lnTo>
                      <a:pt x="1455" y="380"/>
                    </a:lnTo>
                    <a:lnTo>
                      <a:pt x="1455" y="399"/>
                    </a:lnTo>
                    <a:lnTo>
                      <a:pt x="1455" y="399"/>
                    </a:lnTo>
                    <a:lnTo>
                      <a:pt x="1455" y="399"/>
                    </a:lnTo>
                    <a:lnTo>
                      <a:pt x="1455" y="360"/>
                    </a:lnTo>
                    <a:lnTo>
                      <a:pt x="1455" y="418"/>
                    </a:lnTo>
                    <a:lnTo>
                      <a:pt x="1456" y="418"/>
                    </a:lnTo>
                    <a:lnTo>
                      <a:pt x="1456" y="437"/>
                    </a:lnTo>
                    <a:lnTo>
                      <a:pt x="1456" y="399"/>
                    </a:lnTo>
                    <a:lnTo>
                      <a:pt x="1456" y="399"/>
                    </a:lnTo>
                    <a:lnTo>
                      <a:pt x="1456" y="399"/>
                    </a:lnTo>
                    <a:lnTo>
                      <a:pt x="1456" y="380"/>
                    </a:lnTo>
                    <a:lnTo>
                      <a:pt x="1456" y="380"/>
                    </a:lnTo>
                    <a:lnTo>
                      <a:pt x="1457" y="418"/>
                    </a:lnTo>
                    <a:lnTo>
                      <a:pt x="1457" y="437"/>
                    </a:lnTo>
                    <a:lnTo>
                      <a:pt x="1457" y="455"/>
                    </a:lnTo>
                    <a:lnTo>
                      <a:pt x="1457" y="418"/>
                    </a:lnTo>
                    <a:lnTo>
                      <a:pt x="1457" y="474"/>
                    </a:lnTo>
                    <a:lnTo>
                      <a:pt x="1457" y="437"/>
                    </a:lnTo>
                    <a:lnTo>
                      <a:pt x="1457" y="437"/>
                    </a:lnTo>
                    <a:lnTo>
                      <a:pt x="1457" y="455"/>
                    </a:lnTo>
                    <a:lnTo>
                      <a:pt x="1457" y="494"/>
                    </a:lnTo>
                    <a:lnTo>
                      <a:pt x="1457" y="437"/>
                    </a:lnTo>
                    <a:lnTo>
                      <a:pt x="1457" y="474"/>
                    </a:lnTo>
                    <a:lnTo>
                      <a:pt x="1458" y="474"/>
                    </a:lnTo>
                    <a:lnTo>
                      <a:pt x="1458" y="474"/>
                    </a:lnTo>
                    <a:lnTo>
                      <a:pt x="1458" y="474"/>
                    </a:lnTo>
                    <a:lnTo>
                      <a:pt x="1458" y="418"/>
                    </a:lnTo>
                    <a:lnTo>
                      <a:pt x="1458" y="494"/>
                    </a:lnTo>
                    <a:lnTo>
                      <a:pt x="1458" y="437"/>
                    </a:lnTo>
                    <a:lnTo>
                      <a:pt x="1458" y="512"/>
                    </a:lnTo>
                    <a:lnTo>
                      <a:pt x="1459" y="474"/>
                    </a:lnTo>
                    <a:lnTo>
                      <a:pt x="1459" y="532"/>
                    </a:lnTo>
                    <a:lnTo>
                      <a:pt x="1459" y="455"/>
                    </a:lnTo>
                    <a:lnTo>
                      <a:pt x="1459" y="512"/>
                    </a:lnTo>
                    <a:lnTo>
                      <a:pt x="1459" y="494"/>
                    </a:lnTo>
                    <a:lnTo>
                      <a:pt x="1459" y="532"/>
                    </a:lnTo>
                    <a:lnTo>
                      <a:pt x="1459" y="474"/>
                    </a:lnTo>
                    <a:lnTo>
                      <a:pt x="1460" y="512"/>
                    </a:lnTo>
                    <a:lnTo>
                      <a:pt x="1460" y="532"/>
                    </a:lnTo>
                    <a:lnTo>
                      <a:pt x="1460" y="494"/>
                    </a:lnTo>
                    <a:lnTo>
                      <a:pt x="1460" y="532"/>
                    </a:lnTo>
                    <a:lnTo>
                      <a:pt x="1460" y="512"/>
                    </a:lnTo>
                    <a:lnTo>
                      <a:pt x="1460" y="532"/>
                    </a:lnTo>
                    <a:lnTo>
                      <a:pt x="1460" y="532"/>
                    </a:lnTo>
                    <a:lnTo>
                      <a:pt x="1461" y="551"/>
                    </a:lnTo>
                    <a:lnTo>
                      <a:pt x="1461" y="532"/>
                    </a:lnTo>
                    <a:lnTo>
                      <a:pt x="1461" y="512"/>
                    </a:lnTo>
                    <a:lnTo>
                      <a:pt x="1461" y="569"/>
                    </a:lnTo>
                    <a:lnTo>
                      <a:pt x="1461" y="607"/>
                    </a:lnTo>
                    <a:lnTo>
                      <a:pt x="1461" y="551"/>
                    </a:lnTo>
                    <a:lnTo>
                      <a:pt x="1461" y="512"/>
                    </a:lnTo>
                    <a:lnTo>
                      <a:pt x="1461" y="588"/>
                    </a:lnTo>
                    <a:lnTo>
                      <a:pt x="1461" y="588"/>
                    </a:lnTo>
                    <a:lnTo>
                      <a:pt x="1461" y="551"/>
                    </a:lnTo>
                    <a:lnTo>
                      <a:pt x="1461" y="569"/>
                    </a:lnTo>
                    <a:lnTo>
                      <a:pt x="1462" y="551"/>
                    </a:lnTo>
                    <a:lnTo>
                      <a:pt x="1462" y="569"/>
                    </a:lnTo>
                    <a:lnTo>
                      <a:pt x="1462" y="532"/>
                    </a:lnTo>
                    <a:lnTo>
                      <a:pt x="1462" y="569"/>
                    </a:lnTo>
                    <a:lnTo>
                      <a:pt x="1462" y="607"/>
                    </a:lnTo>
                    <a:lnTo>
                      <a:pt x="1462" y="607"/>
                    </a:lnTo>
                    <a:lnTo>
                      <a:pt x="1462" y="588"/>
                    </a:lnTo>
                    <a:lnTo>
                      <a:pt x="1463" y="551"/>
                    </a:lnTo>
                    <a:lnTo>
                      <a:pt x="1463" y="588"/>
                    </a:lnTo>
                    <a:lnTo>
                      <a:pt x="1463" y="569"/>
                    </a:lnTo>
                    <a:lnTo>
                      <a:pt x="1463" y="588"/>
                    </a:lnTo>
                    <a:lnTo>
                      <a:pt x="1463" y="607"/>
                    </a:lnTo>
                    <a:lnTo>
                      <a:pt x="1463" y="588"/>
                    </a:lnTo>
                    <a:lnTo>
                      <a:pt x="1463" y="607"/>
                    </a:lnTo>
                    <a:lnTo>
                      <a:pt x="1464" y="588"/>
                    </a:lnTo>
                    <a:lnTo>
                      <a:pt x="1464" y="646"/>
                    </a:lnTo>
                    <a:lnTo>
                      <a:pt x="1464" y="607"/>
                    </a:lnTo>
                    <a:lnTo>
                      <a:pt x="1464" y="626"/>
                    </a:lnTo>
                    <a:lnTo>
                      <a:pt x="1464" y="646"/>
                    </a:lnTo>
                    <a:lnTo>
                      <a:pt x="1464" y="607"/>
                    </a:lnTo>
                    <a:lnTo>
                      <a:pt x="1464" y="646"/>
                    </a:lnTo>
                    <a:lnTo>
                      <a:pt x="1464" y="626"/>
                    </a:lnTo>
                    <a:lnTo>
                      <a:pt x="1465" y="646"/>
                    </a:lnTo>
                    <a:lnTo>
                      <a:pt x="1465" y="683"/>
                    </a:lnTo>
                    <a:lnTo>
                      <a:pt x="1465" y="588"/>
                    </a:lnTo>
                    <a:lnTo>
                      <a:pt x="1465" y="646"/>
                    </a:lnTo>
                    <a:lnTo>
                      <a:pt x="1465" y="626"/>
                    </a:lnTo>
                    <a:lnTo>
                      <a:pt x="1465" y="683"/>
                    </a:lnTo>
                    <a:lnTo>
                      <a:pt x="1465" y="626"/>
                    </a:lnTo>
                    <a:lnTo>
                      <a:pt x="1465" y="664"/>
                    </a:lnTo>
                    <a:lnTo>
                      <a:pt x="1465" y="664"/>
                    </a:lnTo>
                    <a:lnTo>
                      <a:pt x="1465" y="646"/>
                    </a:lnTo>
                    <a:lnTo>
                      <a:pt x="1466" y="664"/>
                    </a:lnTo>
                    <a:lnTo>
                      <a:pt x="1466" y="664"/>
                    </a:lnTo>
                    <a:lnTo>
                      <a:pt x="1466" y="664"/>
                    </a:lnTo>
                    <a:lnTo>
                      <a:pt x="1466" y="683"/>
                    </a:lnTo>
                    <a:lnTo>
                      <a:pt x="1466" y="626"/>
                    </a:lnTo>
                    <a:lnTo>
                      <a:pt x="1466" y="683"/>
                    </a:lnTo>
                    <a:lnTo>
                      <a:pt x="1466" y="664"/>
                    </a:lnTo>
                    <a:lnTo>
                      <a:pt x="1466" y="664"/>
                    </a:lnTo>
                    <a:lnTo>
                      <a:pt x="1467" y="683"/>
                    </a:lnTo>
                    <a:lnTo>
                      <a:pt x="1467" y="626"/>
                    </a:lnTo>
                    <a:lnTo>
                      <a:pt x="1467" y="721"/>
                    </a:lnTo>
                    <a:lnTo>
                      <a:pt x="1467" y="664"/>
                    </a:lnTo>
                    <a:lnTo>
                      <a:pt x="1467" y="721"/>
                    </a:lnTo>
                    <a:lnTo>
                      <a:pt x="1467" y="702"/>
                    </a:lnTo>
                    <a:lnTo>
                      <a:pt x="1467" y="664"/>
                    </a:lnTo>
                    <a:lnTo>
                      <a:pt x="1468" y="721"/>
                    </a:lnTo>
                    <a:lnTo>
                      <a:pt x="1468" y="702"/>
                    </a:lnTo>
                    <a:lnTo>
                      <a:pt x="1468" y="740"/>
                    </a:lnTo>
                    <a:lnTo>
                      <a:pt x="1468" y="759"/>
                    </a:lnTo>
                    <a:lnTo>
                      <a:pt x="1468" y="702"/>
                    </a:lnTo>
                    <a:lnTo>
                      <a:pt x="1468" y="778"/>
                    </a:lnTo>
                    <a:lnTo>
                      <a:pt x="1468" y="759"/>
                    </a:lnTo>
                    <a:lnTo>
                      <a:pt x="1469" y="721"/>
                    </a:lnTo>
                    <a:lnTo>
                      <a:pt x="1469" y="759"/>
                    </a:lnTo>
                    <a:lnTo>
                      <a:pt x="1469" y="740"/>
                    </a:lnTo>
                    <a:lnTo>
                      <a:pt x="1469" y="740"/>
                    </a:lnTo>
                    <a:lnTo>
                      <a:pt x="1469" y="721"/>
                    </a:lnTo>
                    <a:lnTo>
                      <a:pt x="1469" y="702"/>
                    </a:lnTo>
                    <a:lnTo>
                      <a:pt x="1469" y="759"/>
                    </a:lnTo>
                    <a:lnTo>
                      <a:pt x="1469" y="721"/>
                    </a:lnTo>
                    <a:lnTo>
                      <a:pt x="1469" y="759"/>
                    </a:lnTo>
                    <a:lnTo>
                      <a:pt x="1469" y="721"/>
                    </a:lnTo>
                    <a:lnTo>
                      <a:pt x="1469" y="740"/>
                    </a:lnTo>
                    <a:lnTo>
                      <a:pt x="1470" y="759"/>
                    </a:lnTo>
                    <a:lnTo>
                      <a:pt x="1470" y="683"/>
                    </a:lnTo>
                    <a:lnTo>
                      <a:pt x="1470" y="721"/>
                    </a:lnTo>
                    <a:lnTo>
                      <a:pt x="1470" y="778"/>
                    </a:lnTo>
                    <a:lnTo>
                      <a:pt x="1470" y="683"/>
                    </a:lnTo>
                    <a:lnTo>
                      <a:pt x="1470" y="759"/>
                    </a:lnTo>
                    <a:lnTo>
                      <a:pt x="1470" y="721"/>
                    </a:lnTo>
                    <a:lnTo>
                      <a:pt x="1471" y="759"/>
                    </a:lnTo>
                    <a:lnTo>
                      <a:pt x="1471" y="797"/>
                    </a:lnTo>
                    <a:lnTo>
                      <a:pt x="1471" y="740"/>
                    </a:lnTo>
                    <a:lnTo>
                      <a:pt x="1471" y="778"/>
                    </a:lnTo>
                    <a:lnTo>
                      <a:pt x="1471" y="797"/>
                    </a:lnTo>
                    <a:lnTo>
                      <a:pt x="1471" y="759"/>
                    </a:lnTo>
                    <a:lnTo>
                      <a:pt x="1471" y="778"/>
                    </a:lnTo>
                    <a:lnTo>
                      <a:pt x="1472" y="740"/>
                    </a:lnTo>
                    <a:lnTo>
                      <a:pt x="1472" y="778"/>
                    </a:lnTo>
                    <a:lnTo>
                      <a:pt x="1472" y="778"/>
                    </a:lnTo>
                    <a:lnTo>
                      <a:pt x="1472" y="740"/>
                    </a:lnTo>
                    <a:lnTo>
                      <a:pt x="1472" y="816"/>
                    </a:lnTo>
                    <a:lnTo>
                      <a:pt x="1472" y="797"/>
                    </a:lnTo>
                    <a:lnTo>
                      <a:pt x="1472" y="778"/>
                    </a:lnTo>
                    <a:lnTo>
                      <a:pt x="1473" y="835"/>
                    </a:lnTo>
                    <a:lnTo>
                      <a:pt x="1473" y="797"/>
                    </a:lnTo>
                    <a:lnTo>
                      <a:pt x="1473" y="797"/>
                    </a:lnTo>
                    <a:lnTo>
                      <a:pt x="1473" y="778"/>
                    </a:lnTo>
                    <a:lnTo>
                      <a:pt x="1473" y="740"/>
                    </a:lnTo>
                    <a:lnTo>
                      <a:pt x="1473" y="855"/>
                    </a:lnTo>
                    <a:lnTo>
                      <a:pt x="1473" y="835"/>
                    </a:lnTo>
                    <a:lnTo>
                      <a:pt x="1473" y="797"/>
                    </a:lnTo>
                    <a:lnTo>
                      <a:pt x="1473" y="835"/>
                    </a:lnTo>
                    <a:lnTo>
                      <a:pt x="1473" y="873"/>
                    </a:lnTo>
                    <a:lnTo>
                      <a:pt x="1473" y="816"/>
                    </a:lnTo>
                    <a:lnTo>
                      <a:pt x="1474" y="855"/>
                    </a:lnTo>
                    <a:lnTo>
                      <a:pt x="1474" y="873"/>
                    </a:lnTo>
                    <a:lnTo>
                      <a:pt x="1474" y="835"/>
                    </a:lnTo>
                    <a:lnTo>
                      <a:pt x="1474" y="855"/>
                    </a:lnTo>
                    <a:lnTo>
                      <a:pt x="1474" y="816"/>
                    </a:lnTo>
                    <a:lnTo>
                      <a:pt x="1474" y="835"/>
                    </a:lnTo>
                    <a:lnTo>
                      <a:pt x="1474" y="855"/>
                    </a:lnTo>
                    <a:lnTo>
                      <a:pt x="1475" y="835"/>
                    </a:lnTo>
                    <a:lnTo>
                      <a:pt x="1475" y="873"/>
                    </a:lnTo>
                    <a:lnTo>
                      <a:pt x="1475" y="855"/>
                    </a:lnTo>
                    <a:lnTo>
                      <a:pt x="1475" y="835"/>
                    </a:lnTo>
                    <a:lnTo>
                      <a:pt x="1475" y="893"/>
                    </a:lnTo>
                    <a:lnTo>
                      <a:pt x="1475" y="893"/>
                    </a:lnTo>
                    <a:lnTo>
                      <a:pt x="1475" y="816"/>
                    </a:lnTo>
                    <a:lnTo>
                      <a:pt x="1475" y="893"/>
                    </a:lnTo>
                    <a:lnTo>
                      <a:pt x="1476" y="855"/>
                    </a:lnTo>
                    <a:lnTo>
                      <a:pt x="1476" y="835"/>
                    </a:lnTo>
                    <a:lnTo>
                      <a:pt x="1476" y="873"/>
                    </a:lnTo>
                    <a:lnTo>
                      <a:pt x="1476" y="873"/>
                    </a:lnTo>
                    <a:lnTo>
                      <a:pt x="1476" y="835"/>
                    </a:lnTo>
                    <a:lnTo>
                      <a:pt x="1476" y="873"/>
                    </a:lnTo>
                    <a:lnTo>
                      <a:pt x="1476" y="835"/>
                    </a:lnTo>
                    <a:lnTo>
                      <a:pt x="1477" y="855"/>
                    </a:lnTo>
                    <a:lnTo>
                      <a:pt x="1477" y="893"/>
                    </a:lnTo>
                    <a:lnTo>
                      <a:pt x="1477" y="835"/>
                    </a:lnTo>
                    <a:lnTo>
                      <a:pt x="1477" y="873"/>
                    </a:lnTo>
                    <a:lnTo>
                      <a:pt x="1477" y="893"/>
                    </a:lnTo>
                    <a:lnTo>
                      <a:pt x="1477" y="873"/>
                    </a:lnTo>
                    <a:lnTo>
                      <a:pt x="1477" y="911"/>
                    </a:lnTo>
                    <a:lnTo>
                      <a:pt x="1477" y="911"/>
                    </a:lnTo>
                    <a:lnTo>
                      <a:pt x="1477" y="873"/>
                    </a:lnTo>
                    <a:lnTo>
                      <a:pt x="1477" y="873"/>
                    </a:lnTo>
                    <a:lnTo>
                      <a:pt x="1477" y="949"/>
                    </a:lnTo>
                    <a:lnTo>
                      <a:pt x="1478" y="911"/>
                    </a:lnTo>
                    <a:lnTo>
                      <a:pt x="1478" y="930"/>
                    </a:lnTo>
                    <a:lnTo>
                      <a:pt x="1478" y="949"/>
                    </a:lnTo>
                    <a:lnTo>
                      <a:pt x="1478" y="873"/>
                    </a:lnTo>
                    <a:lnTo>
                      <a:pt x="1478" y="893"/>
                    </a:lnTo>
                    <a:lnTo>
                      <a:pt x="1478" y="949"/>
                    </a:lnTo>
                    <a:lnTo>
                      <a:pt x="1478" y="949"/>
                    </a:lnTo>
                    <a:lnTo>
                      <a:pt x="1479" y="930"/>
                    </a:lnTo>
                    <a:lnTo>
                      <a:pt x="1479" y="968"/>
                    </a:lnTo>
                    <a:lnTo>
                      <a:pt x="1479" y="911"/>
                    </a:lnTo>
                    <a:lnTo>
                      <a:pt x="1479" y="968"/>
                    </a:lnTo>
                    <a:lnTo>
                      <a:pt x="1479" y="987"/>
                    </a:lnTo>
                    <a:lnTo>
                      <a:pt x="1479" y="987"/>
                    </a:lnTo>
                    <a:lnTo>
                      <a:pt x="1479" y="987"/>
                    </a:lnTo>
                    <a:lnTo>
                      <a:pt x="1480" y="968"/>
                    </a:lnTo>
                    <a:lnTo>
                      <a:pt x="1480" y="911"/>
                    </a:lnTo>
                    <a:lnTo>
                      <a:pt x="1480" y="987"/>
                    </a:lnTo>
                    <a:lnTo>
                      <a:pt x="1480" y="1007"/>
                    </a:lnTo>
                    <a:lnTo>
                      <a:pt x="1480" y="949"/>
                    </a:lnTo>
                    <a:lnTo>
                      <a:pt x="1480" y="968"/>
                    </a:lnTo>
                    <a:lnTo>
                      <a:pt x="1480" y="968"/>
                    </a:lnTo>
                    <a:lnTo>
                      <a:pt x="1481" y="987"/>
                    </a:lnTo>
                    <a:lnTo>
                      <a:pt x="1481" y="987"/>
                    </a:lnTo>
                    <a:lnTo>
                      <a:pt x="1481" y="987"/>
                    </a:lnTo>
                    <a:lnTo>
                      <a:pt x="1481" y="949"/>
                    </a:lnTo>
                    <a:lnTo>
                      <a:pt x="1481" y="949"/>
                    </a:lnTo>
                    <a:lnTo>
                      <a:pt x="1481" y="1044"/>
                    </a:lnTo>
                    <a:lnTo>
                      <a:pt x="1481" y="987"/>
                    </a:lnTo>
                    <a:lnTo>
                      <a:pt x="1481" y="949"/>
                    </a:lnTo>
                    <a:lnTo>
                      <a:pt x="1481" y="1044"/>
                    </a:lnTo>
                    <a:lnTo>
                      <a:pt x="1481" y="1044"/>
                    </a:lnTo>
                    <a:lnTo>
                      <a:pt x="1481" y="1007"/>
                    </a:lnTo>
                    <a:lnTo>
                      <a:pt x="1482" y="1044"/>
                    </a:lnTo>
                    <a:lnTo>
                      <a:pt x="1482" y="1044"/>
                    </a:lnTo>
                    <a:lnTo>
                      <a:pt x="1482" y="1007"/>
                    </a:lnTo>
                    <a:lnTo>
                      <a:pt x="1482" y="1044"/>
                    </a:lnTo>
                    <a:lnTo>
                      <a:pt x="1482" y="1007"/>
                    </a:lnTo>
                    <a:lnTo>
                      <a:pt x="1482" y="987"/>
                    </a:lnTo>
                    <a:lnTo>
                      <a:pt x="1482" y="1044"/>
                    </a:lnTo>
                    <a:lnTo>
                      <a:pt x="1483" y="1044"/>
                    </a:lnTo>
                    <a:lnTo>
                      <a:pt x="1483" y="1025"/>
                    </a:lnTo>
                    <a:lnTo>
                      <a:pt x="1483" y="1063"/>
                    </a:lnTo>
                    <a:lnTo>
                      <a:pt x="1483" y="1025"/>
                    </a:lnTo>
                    <a:lnTo>
                      <a:pt x="1483" y="1044"/>
                    </a:lnTo>
                    <a:lnTo>
                      <a:pt x="1483" y="1063"/>
                    </a:lnTo>
                    <a:lnTo>
                      <a:pt x="1483" y="1082"/>
                    </a:lnTo>
                    <a:lnTo>
                      <a:pt x="1484" y="1025"/>
                    </a:lnTo>
                    <a:lnTo>
                      <a:pt x="1484" y="1025"/>
                    </a:lnTo>
                    <a:lnTo>
                      <a:pt x="1484" y="1063"/>
                    </a:lnTo>
                    <a:lnTo>
                      <a:pt x="1484" y="1044"/>
                    </a:lnTo>
                    <a:lnTo>
                      <a:pt x="1484" y="1007"/>
                    </a:lnTo>
                    <a:lnTo>
                      <a:pt x="1484" y="1044"/>
                    </a:lnTo>
                    <a:lnTo>
                      <a:pt x="1484" y="1044"/>
                    </a:lnTo>
                    <a:lnTo>
                      <a:pt x="1484" y="1044"/>
                    </a:lnTo>
                    <a:lnTo>
                      <a:pt x="1485" y="1044"/>
                    </a:lnTo>
                    <a:lnTo>
                      <a:pt x="1485" y="1044"/>
                    </a:lnTo>
                    <a:lnTo>
                      <a:pt x="1485" y="1007"/>
                    </a:lnTo>
                    <a:lnTo>
                      <a:pt x="1485" y="1025"/>
                    </a:lnTo>
                    <a:lnTo>
                      <a:pt x="1485" y="1063"/>
                    </a:lnTo>
                    <a:lnTo>
                      <a:pt x="1485" y="1044"/>
                    </a:lnTo>
                    <a:lnTo>
                      <a:pt x="1485" y="1025"/>
                    </a:lnTo>
                    <a:lnTo>
                      <a:pt x="1485" y="1044"/>
                    </a:lnTo>
                    <a:lnTo>
                      <a:pt x="1485" y="1063"/>
                    </a:lnTo>
                    <a:lnTo>
                      <a:pt x="1485" y="987"/>
                    </a:lnTo>
                    <a:lnTo>
                      <a:pt x="1486" y="1063"/>
                    </a:lnTo>
                    <a:lnTo>
                      <a:pt x="1486" y="1082"/>
                    </a:lnTo>
                    <a:lnTo>
                      <a:pt x="1486" y="1025"/>
                    </a:lnTo>
                    <a:lnTo>
                      <a:pt x="1486" y="1044"/>
                    </a:lnTo>
                    <a:lnTo>
                      <a:pt x="1486" y="1063"/>
                    </a:lnTo>
                    <a:lnTo>
                      <a:pt x="1486" y="1007"/>
                    </a:lnTo>
                    <a:lnTo>
                      <a:pt x="1486" y="1044"/>
                    </a:lnTo>
                    <a:lnTo>
                      <a:pt x="1486" y="1063"/>
                    </a:lnTo>
                    <a:lnTo>
                      <a:pt x="1487" y="1007"/>
                    </a:lnTo>
                    <a:lnTo>
                      <a:pt x="1487" y="1063"/>
                    </a:lnTo>
                    <a:lnTo>
                      <a:pt x="1487" y="1044"/>
                    </a:lnTo>
                    <a:lnTo>
                      <a:pt x="1487" y="1007"/>
                    </a:lnTo>
                    <a:lnTo>
                      <a:pt x="1487" y="1007"/>
                    </a:lnTo>
                    <a:lnTo>
                      <a:pt x="1487" y="1063"/>
                    </a:lnTo>
                    <a:lnTo>
                      <a:pt x="1487" y="1007"/>
                    </a:lnTo>
                    <a:lnTo>
                      <a:pt x="1488" y="1007"/>
                    </a:lnTo>
                    <a:lnTo>
                      <a:pt x="1488" y="1044"/>
                    </a:lnTo>
                    <a:lnTo>
                      <a:pt x="1488" y="1044"/>
                    </a:lnTo>
                    <a:lnTo>
                      <a:pt x="1488" y="987"/>
                    </a:lnTo>
                    <a:lnTo>
                      <a:pt x="1488" y="1044"/>
                    </a:lnTo>
                    <a:lnTo>
                      <a:pt x="1488" y="1025"/>
                    </a:lnTo>
                    <a:lnTo>
                      <a:pt x="1488" y="968"/>
                    </a:lnTo>
                    <a:lnTo>
                      <a:pt x="1489" y="1044"/>
                    </a:lnTo>
                    <a:lnTo>
                      <a:pt x="1489" y="1025"/>
                    </a:lnTo>
                    <a:lnTo>
                      <a:pt x="1489" y="1007"/>
                    </a:lnTo>
                    <a:lnTo>
                      <a:pt x="1489" y="1025"/>
                    </a:lnTo>
                    <a:lnTo>
                      <a:pt x="1489" y="1025"/>
                    </a:lnTo>
                    <a:lnTo>
                      <a:pt x="1489" y="968"/>
                    </a:lnTo>
                    <a:lnTo>
                      <a:pt x="1489" y="1044"/>
                    </a:lnTo>
                    <a:lnTo>
                      <a:pt x="1489" y="1025"/>
                    </a:lnTo>
                    <a:lnTo>
                      <a:pt x="1489" y="968"/>
                    </a:lnTo>
                    <a:lnTo>
                      <a:pt x="1489" y="1044"/>
                    </a:lnTo>
                    <a:lnTo>
                      <a:pt x="1489" y="1044"/>
                    </a:lnTo>
                    <a:lnTo>
                      <a:pt x="1490" y="987"/>
                    </a:lnTo>
                    <a:lnTo>
                      <a:pt x="1490" y="1044"/>
                    </a:lnTo>
                    <a:lnTo>
                      <a:pt x="1490" y="1007"/>
                    </a:lnTo>
                    <a:lnTo>
                      <a:pt x="1490" y="987"/>
                    </a:lnTo>
                    <a:lnTo>
                      <a:pt x="1490" y="1063"/>
                    </a:lnTo>
                    <a:lnTo>
                      <a:pt x="1490" y="1025"/>
                    </a:lnTo>
                    <a:lnTo>
                      <a:pt x="1490" y="949"/>
                    </a:lnTo>
                    <a:lnTo>
                      <a:pt x="1491" y="1044"/>
                    </a:lnTo>
                    <a:lnTo>
                      <a:pt x="1491" y="1025"/>
                    </a:lnTo>
                    <a:lnTo>
                      <a:pt x="1491" y="949"/>
                    </a:lnTo>
                    <a:lnTo>
                      <a:pt x="1491" y="1025"/>
                    </a:lnTo>
                    <a:lnTo>
                      <a:pt x="1491" y="987"/>
                    </a:lnTo>
                    <a:lnTo>
                      <a:pt x="1491" y="930"/>
                    </a:lnTo>
                    <a:lnTo>
                      <a:pt x="1491" y="987"/>
                    </a:lnTo>
                    <a:lnTo>
                      <a:pt x="1492" y="968"/>
                    </a:lnTo>
                    <a:lnTo>
                      <a:pt x="1492" y="949"/>
                    </a:lnTo>
                    <a:lnTo>
                      <a:pt x="1492" y="949"/>
                    </a:lnTo>
                    <a:lnTo>
                      <a:pt x="1492" y="949"/>
                    </a:lnTo>
                    <a:lnTo>
                      <a:pt x="1492" y="930"/>
                    </a:lnTo>
                    <a:lnTo>
                      <a:pt x="1492" y="911"/>
                    </a:lnTo>
                    <a:lnTo>
                      <a:pt x="1492" y="949"/>
                    </a:lnTo>
                    <a:lnTo>
                      <a:pt x="1493" y="949"/>
                    </a:lnTo>
                    <a:lnTo>
                      <a:pt x="1493" y="911"/>
                    </a:lnTo>
                    <a:lnTo>
                      <a:pt x="1493" y="949"/>
                    </a:lnTo>
                    <a:lnTo>
                      <a:pt x="1493" y="893"/>
                    </a:lnTo>
                    <a:lnTo>
                      <a:pt x="1493" y="911"/>
                    </a:lnTo>
                    <a:lnTo>
                      <a:pt x="1493" y="949"/>
                    </a:lnTo>
                    <a:lnTo>
                      <a:pt x="1493" y="930"/>
                    </a:lnTo>
                    <a:lnTo>
                      <a:pt x="1493" y="893"/>
                    </a:lnTo>
                    <a:lnTo>
                      <a:pt x="1493" y="968"/>
                    </a:lnTo>
                    <a:lnTo>
                      <a:pt x="1493" y="930"/>
                    </a:lnTo>
                    <a:lnTo>
                      <a:pt x="1493" y="893"/>
                    </a:lnTo>
                    <a:lnTo>
                      <a:pt x="1494" y="930"/>
                    </a:lnTo>
                    <a:lnTo>
                      <a:pt x="1494" y="893"/>
                    </a:lnTo>
                    <a:lnTo>
                      <a:pt x="1494" y="911"/>
                    </a:lnTo>
                    <a:lnTo>
                      <a:pt x="1494" y="930"/>
                    </a:lnTo>
                    <a:lnTo>
                      <a:pt x="1494" y="835"/>
                    </a:lnTo>
                    <a:lnTo>
                      <a:pt x="1494" y="930"/>
                    </a:lnTo>
                    <a:lnTo>
                      <a:pt x="1494" y="873"/>
                    </a:lnTo>
                    <a:lnTo>
                      <a:pt x="1495" y="855"/>
                    </a:lnTo>
                    <a:lnTo>
                      <a:pt x="1495" y="873"/>
                    </a:lnTo>
                    <a:lnTo>
                      <a:pt x="1495" y="873"/>
                    </a:lnTo>
                    <a:lnTo>
                      <a:pt x="1495" y="855"/>
                    </a:lnTo>
                    <a:lnTo>
                      <a:pt x="1495" y="797"/>
                    </a:lnTo>
                    <a:lnTo>
                      <a:pt x="1495" y="816"/>
                    </a:lnTo>
                    <a:lnTo>
                      <a:pt x="1495" y="797"/>
                    </a:lnTo>
                    <a:lnTo>
                      <a:pt x="1495" y="855"/>
                    </a:lnTo>
                    <a:lnTo>
                      <a:pt x="1496" y="835"/>
                    </a:lnTo>
                    <a:lnTo>
                      <a:pt x="1496" y="855"/>
                    </a:lnTo>
                    <a:lnTo>
                      <a:pt x="1496" y="873"/>
                    </a:lnTo>
                    <a:lnTo>
                      <a:pt x="1496" y="797"/>
                    </a:lnTo>
                    <a:lnTo>
                      <a:pt x="1496" y="835"/>
                    </a:lnTo>
                    <a:lnTo>
                      <a:pt x="1496" y="835"/>
                    </a:lnTo>
                    <a:lnTo>
                      <a:pt x="1496" y="778"/>
                    </a:lnTo>
                    <a:lnTo>
                      <a:pt x="1497" y="797"/>
                    </a:lnTo>
                    <a:lnTo>
                      <a:pt x="1497" y="816"/>
                    </a:lnTo>
                    <a:lnTo>
                      <a:pt x="1497" y="759"/>
                    </a:lnTo>
                    <a:lnTo>
                      <a:pt x="1497" y="816"/>
                    </a:lnTo>
                    <a:lnTo>
                      <a:pt x="1497" y="740"/>
                    </a:lnTo>
                    <a:lnTo>
                      <a:pt x="1497" y="778"/>
                    </a:lnTo>
                    <a:lnTo>
                      <a:pt x="1497" y="797"/>
                    </a:lnTo>
                    <a:lnTo>
                      <a:pt x="1497" y="740"/>
                    </a:lnTo>
                    <a:lnTo>
                      <a:pt x="1497" y="778"/>
                    </a:lnTo>
                    <a:lnTo>
                      <a:pt x="1497" y="797"/>
                    </a:lnTo>
                    <a:lnTo>
                      <a:pt x="1497" y="740"/>
                    </a:lnTo>
                    <a:lnTo>
                      <a:pt x="1498" y="702"/>
                    </a:lnTo>
                    <a:lnTo>
                      <a:pt x="1498" y="778"/>
                    </a:lnTo>
                    <a:lnTo>
                      <a:pt x="1498" y="702"/>
                    </a:lnTo>
                    <a:lnTo>
                      <a:pt x="1498" y="797"/>
                    </a:lnTo>
                    <a:lnTo>
                      <a:pt x="1498" y="778"/>
                    </a:lnTo>
                    <a:lnTo>
                      <a:pt x="1498" y="721"/>
                    </a:lnTo>
                    <a:lnTo>
                      <a:pt x="1498" y="778"/>
                    </a:lnTo>
                    <a:lnTo>
                      <a:pt x="1499" y="740"/>
                    </a:lnTo>
                    <a:lnTo>
                      <a:pt x="1499" y="759"/>
                    </a:lnTo>
                    <a:lnTo>
                      <a:pt x="1499" y="740"/>
                    </a:lnTo>
                    <a:lnTo>
                      <a:pt x="1499" y="702"/>
                    </a:lnTo>
                    <a:lnTo>
                      <a:pt x="1499" y="721"/>
                    </a:lnTo>
                    <a:lnTo>
                      <a:pt x="1499" y="759"/>
                    </a:lnTo>
                    <a:lnTo>
                      <a:pt x="1499" y="683"/>
                    </a:lnTo>
                    <a:lnTo>
                      <a:pt x="1500" y="721"/>
                    </a:lnTo>
                    <a:lnTo>
                      <a:pt x="1500" y="702"/>
                    </a:lnTo>
                    <a:lnTo>
                      <a:pt x="1500" y="721"/>
                    </a:lnTo>
                    <a:lnTo>
                      <a:pt x="1500" y="702"/>
                    </a:lnTo>
                    <a:lnTo>
                      <a:pt x="1500" y="626"/>
                    </a:lnTo>
                    <a:lnTo>
                      <a:pt x="1500" y="721"/>
                    </a:lnTo>
                    <a:lnTo>
                      <a:pt x="1500" y="664"/>
                    </a:lnTo>
                    <a:lnTo>
                      <a:pt x="1500" y="721"/>
                    </a:lnTo>
                    <a:lnTo>
                      <a:pt x="1500" y="702"/>
                    </a:lnTo>
                    <a:lnTo>
                      <a:pt x="1500" y="683"/>
                    </a:lnTo>
                    <a:lnTo>
                      <a:pt x="1500" y="702"/>
                    </a:lnTo>
                    <a:lnTo>
                      <a:pt x="1501" y="664"/>
                    </a:lnTo>
                    <a:lnTo>
                      <a:pt x="1501" y="702"/>
                    </a:lnTo>
                    <a:lnTo>
                      <a:pt x="1501" y="646"/>
                    </a:lnTo>
                    <a:lnTo>
                      <a:pt x="1501" y="626"/>
                    </a:lnTo>
                    <a:lnTo>
                      <a:pt x="1501" y="664"/>
                    </a:lnTo>
                    <a:lnTo>
                      <a:pt x="1501" y="588"/>
                    </a:lnTo>
                    <a:lnTo>
                      <a:pt x="1501" y="607"/>
                    </a:lnTo>
                    <a:lnTo>
                      <a:pt x="1502" y="626"/>
                    </a:lnTo>
                    <a:lnTo>
                      <a:pt x="1502" y="607"/>
                    </a:lnTo>
                    <a:lnTo>
                      <a:pt x="1502" y="664"/>
                    </a:lnTo>
                    <a:lnTo>
                      <a:pt x="1502" y="607"/>
                    </a:lnTo>
                    <a:lnTo>
                      <a:pt x="1502" y="664"/>
                    </a:lnTo>
                    <a:lnTo>
                      <a:pt x="1502" y="626"/>
                    </a:lnTo>
                    <a:lnTo>
                      <a:pt x="1502" y="646"/>
                    </a:lnTo>
                    <a:lnTo>
                      <a:pt x="1503" y="664"/>
                    </a:lnTo>
                    <a:lnTo>
                      <a:pt x="1503" y="607"/>
                    </a:lnTo>
                    <a:lnTo>
                      <a:pt x="1503" y="607"/>
                    </a:lnTo>
                    <a:lnTo>
                      <a:pt x="1503" y="626"/>
                    </a:lnTo>
                    <a:lnTo>
                      <a:pt x="1503" y="607"/>
                    </a:lnTo>
                    <a:lnTo>
                      <a:pt x="1503" y="626"/>
                    </a:lnTo>
                    <a:lnTo>
                      <a:pt x="1503" y="588"/>
                    </a:lnTo>
                    <a:lnTo>
                      <a:pt x="1504" y="646"/>
                    </a:lnTo>
                    <a:lnTo>
                      <a:pt x="1504" y="607"/>
                    </a:lnTo>
                    <a:lnTo>
                      <a:pt x="1504" y="664"/>
                    </a:lnTo>
                    <a:lnTo>
                      <a:pt x="1504" y="646"/>
                    </a:lnTo>
                    <a:lnTo>
                      <a:pt x="1504" y="588"/>
                    </a:lnTo>
                    <a:lnTo>
                      <a:pt x="1504" y="607"/>
                    </a:lnTo>
                    <a:lnTo>
                      <a:pt x="1504" y="607"/>
                    </a:lnTo>
                    <a:lnTo>
                      <a:pt x="1504" y="569"/>
                    </a:lnTo>
                    <a:lnTo>
                      <a:pt x="1504" y="646"/>
                    </a:lnTo>
                    <a:lnTo>
                      <a:pt x="1504" y="569"/>
                    </a:lnTo>
                    <a:lnTo>
                      <a:pt x="1504" y="626"/>
                    </a:lnTo>
                    <a:lnTo>
                      <a:pt x="1505" y="588"/>
                    </a:lnTo>
                    <a:lnTo>
                      <a:pt x="1505" y="569"/>
                    </a:lnTo>
                    <a:lnTo>
                      <a:pt x="1505" y="626"/>
                    </a:lnTo>
                    <a:lnTo>
                      <a:pt x="1505" y="569"/>
                    </a:lnTo>
                    <a:lnTo>
                      <a:pt x="1505" y="588"/>
                    </a:lnTo>
                    <a:lnTo>
                      <a:pt x="1505" y="588"/>
                    </a:lnTo>
                    <a:lnTo>
                      <a:pt x="1505" y="607"/>
                    </a:lnTo>
                    <a:lnTo>
                      <a:pt x="1506" y="569"/>
                    </a:lnTo>
                    <a:lnTo>
                      <a:pt x="1506" y="551"/>
                    </a:lnTo>
                    <a:lnTo>
                      <a:pt x="1506" y="551"/>
                    </a:lnTo>
                    <a:lnTo>
                      <a:pt x="1506" y="512"/>
                    </a:lnTo>
                    <a:lnTo>
                      <a:pt x="1506" y="588"/>
                    </a:lnTo>
                    <a:lnTo>
                      <a:pt x="1506" y="474"/>
                    </a:lnTo>
                    <a:lnTo>
                      <a:pt x="1506" y="551"/>
                    </a:lnTo>
                    <a:lnTo>
                      <a:pt x="1506" y="551"/>
                    </a:lnTo>
                    <a:lnTo>
                      <a:pt x="1507" y="494"/>
                    </a:lnTo>
                    <a:lnTo>
                      <a:pt x="1507" y="532"/>
                    </a:lnTo>
                    <a:lnTo>
                      <a:pt x="1507" y="494"/>
                    </a:lnTo>
                    <a:lnTo>
                      <a:pt x="1507" y="494"/>
                    </a:lnTo>
                    <a:lnTo>
                      <a:pt x="1507" y="551"/>
                    </a:lnTo>
                    <a:lnTo>
                      <a:pt x="1507" y="512"/>
                    </a:lnTo>
                    <a:lnTo>
                      <a:pt x="1507" y="551"/>
                    </a:lnTo>
                    <a:lnTo>
                      <a:pt x="1508" y="455"/>
                    </a:lnTo>
                    <a:lnTo>
                      <a:pt x="1508" y="532"/>
                    </a:lnTo>
                    <a:lnTo>
                      <a:pt x="1508" y="512"/>
                    </a:lnTo>
                    <a:lnTo>
                      <a:pt x="1508" y="532"/>
                    </a:lnTo>
                    <a:lnTo>
                      <a:pt x="1508" y="532"/>
                    </a:lnTo>
                    <a:lnTo>
                      <a:pt x="1508" y="437"/>
                    </a:lnTo>
                    <a:lnTo>
                      <a:pt x="1508" y="532"/>
                    </a:lnTo>
                    <a:lnTo>
                      <a:pt x="1508" y="474"/>
                    </a:lnTo>
                    <a:lnTo>
                      <a:pt x="1508" y="551"/>
                    </a:lnTo>
                    <a:lnTo>
                      <a:pt x="1508" y="494"/>
                    </a:lnTo>
                    <a:lnTo>
                      <a:pt x="1508" y="532"/>
                    </a:lnTo>
                    <a:lnTo>
                      <a:pt x="1509" y="512"/>
                    </a:lnTo>
                    <a:lnTo>
                      <a:pt x="1509" y="512"/>
                    </a:lnTo>
                    <a:lnTo>
                      <a:pt x="1509" y="532"/>
                    </a:lnTo>
                    <a:lnTo>
                      <a:pt x="1509" y="494"/>
                    </a:lnTo>
                    <a:lnTo>
                      <a:pt x="1509" y="512"/>
                    </a:lnTo>
                    <a:lnTo>
                      <a:pt x="1509" y="474"/>
                    </a:lnTo>
                    <a:lnTo>
                      <a:pt x="1509" y="551"/>
                    </a:lnTo>
                    <a:lnTo>
                      <a:pt x="1510" y="512"/>
                    </a:lnTo>
                    <a:lnTo>
                      <a:pt x="1510" y="512"/>
                    </a:lnTo>
                    <a:lnTo>
                      <a:pt x="1510" y="532"/>
                    </a:lnTo>
                    <a:lnTo>
                      <a:pt x="1510" y="494"/>
                    </a:lnTo>
                    <a:lnTo>
                      <a:pt x="1510" y="532"/>
                    </a:lnTo>
                    <a:lnTo>
                      <a:pt x="1510" y="455"/>
                    </a:lnTo>
                    <a:lnTo>
                      <a:pt x="1510" y="551"/>
                    </a:lnTo>
                    <a:lnTo>
                      <a:pt x="1511" y="455"/>
                    </a:lnTo>
                    <a:lnTo>
                      <a:pt x="1511" y="494"/>
                    </a:lnTo>
                    <a:lnTo>
                      <a:pt x="1511" y="551"/>
                    </a:lnTo>
                    <a:lnTo>
                      <a:pt x="1511" y="512"/>
                    </a:lnTo>
                    <a:lnTo>
                      <a:pt x="1511" y="512"/>
                    </a:lnTo>
                    <a:lnTo>
                      <a:pt x="1511" y="474"/>
                    </a:lnTo>
                    <a:lnTo>
                      <a:pt x="1511" y="512"/>
                    </a:lnTo>
                    <a:lnTo>
                      <a:pt x="1512" y="512"/>
                    </a:lnTo>
                    <a:lnTo>
                      <a:pt x="1512" y="512"/>
                    </a:lnTo>
                    <a:lnTo>
                      <a:pt x="1512" y="474"/>
                    </a:lnTo>
                    <a:lnTo>
                      <a:pt x="1512" y="532"/>
                    </a:lnTo>
                    <a:lnTo>
                      <a:pt x="1512" y="494"/>
                    </a:lnTo>
                    <a:lnTo>
                      <a:pt x="1512" y="494"/>
                    </a:lnTo>
                    <a:lnTo>
                      <a:pt x="1512" y="474"/>
                    </a:lnTo>
                    <a:lnTo>
                      <a:pt x="1512" y="494"/>
                    </a:lnTo>
                    <a:lnTo>
                      <a:pt x="1512" y="494"/>
                    </a:lnTo>
                    <a:lnTo>
                      <a:pt x="1512" y="512"/>
                    </a:lnTo>
                    <a:lnTo>
                      <a:pt x="1512" y="494"/>
                    </a:lnTo>
                    <a:lnTo>
                      <a:pt x="1513" y="437"/>
                    </a:lnTo>
                    <a:lnTo>
                      <a:pt x="1513" y="494"/>
                    </a:lnTo>
                    <a:lnTo>
                      <a:pt x="1513" y="455"/>
                    </a:lnTo>
                    <a:lnTo>
                      <a:pt x="1513" y="512"/>
                    </a:lnTo>
                    <a:lnTo>
                      <a:pt x="1513" y="437"/>
                    </a:lnTo>
                    <a:lnTo>
                      <a:pt x="1513" y="474"/>
                    </a:lnTo>
                    <a:lnTo>
                      <a:pt x="1513" y="399"/>
                    </a:lnTo>
                    <a:lnTo>
                      <a:pt x="1514" y="455"/>
                    </a:lnTo>
                    <a:lnTo>
                      <a:pt x="1514" y="380"/>
                    </a:lnTo>
                    <a:lnTo>
                      <a:pt x="1514" y="360"/>
                    </a:lnTo>
                    <a:lnTo>
                      <a:pt x="1514" y="455"/>
                    </a:lnTo>
                    <a:lnTo>
                      <a:pt x="1514" y="551"/>
                    </a:lnTo>
                    <a:lnTo>
                      <a:pt x="1514" y="512"/>
                    </a:lnTo>
                    <a:lnTo>
                      <a:pt x="1514" y="455"/>
                    </a:lnTo>
                    <a:lnTo>
                      <a:pt x="1515" y="455"/>
                    </a:lnTo>
                    <a:lnTo>
                      <a:pt x="1515" y="399"/>
                    </a:lnTo>
                    <a:lnTo>
                      <a:pt x="1515" y="418"/>
                    </a:lnTo>
                    <a:lnTo>
                      <a:pt x="1515" y="380"/>
                    </a:lnTo>
                    <a:lnTo>
                      <a:pt x="1515" y="455"/>
                    </a:lnTo>
                    <a:lnTo>
                      <a:pt x="1515" y="418"/>
                    </a:lnTo>
                    <a:lnTo>
                      <a:pt x="1515" y="474"/>
                    </a:lnTo>
                    <a:lnTo>
                      <a:pt x="1515" y="437"/>
                    </a:lnTo>
                    <a:lnTo>
                      <a:pt x="1516" y="474"/>
                    </a:lnTo>
                    <a:lnTo>
                      <a:pt x="1516" y="437"/>
                    </a:lnTo>
                    <a:lnTo>
                      <a:pt x="1516" y="455"/>
                    </a:lnTo>
                    <a:lnTo>
                      <a:pt x="1516" y="455"/>
                    </a:lnTo>
                    <a:lnTo>
                      <a:pt x="1516" y="437"/>
                    </a:lnTo>
                    <a:lnTo>
                      <a:pt x="1516" y="437"/>
                    </a:lnTo>
                    <a:lnTo>
                      <a:pt x="1516" y="380"/>
                    </a:lnTo>
                    <a:lnTo>
                      <a:pt x="1516" y="418"/>
                    </a:lnTo>
                    <a:lnTo>
                      <a:pt x="1516" y="399"/>
                    </a:lnTo>
                    <a:lnTo>
                      <a:pt x="1516" y="455"/>
                    </a:lnTo>
                    <a:lnTo>
                      <a:pt x="1517" y="360"/>
                    </a:lnTo>
                    <a:lnTo>
                      <a:pt x="1517" y="455"/>
                    </a:lnTo>
                    <a:lnTo>
                      <a:pt x="1517" y="418"/>
                    </a:lnTo>
                    <a:lnTo>
                      <a:pt x="1517" y="437"/>
                    </a:lnTo>
                    <a:lnTo>
                      <a:pt x="1517" y="380"/>
                    </a:lnTo>
                    <a:lnTo>
                      <a:pt x="1517" y="380"/>
                    </a:lnTo>
                    <a:lnTo>
                      <a:pt x="1517" y="399"/>
                    </a:lnTo>
                    <a:lnTo>
                      <a:pt x="1517" y="437"/>
                    </a:lnTo>
                    <a:lnTo>
                      <a:pt x="1518" y="360"/>
                    </a:lnTo>
                    <a:lnTo>
                      <a:pt x="1518" y="399"/>
                    </a:lnTo>
                    <a:lnTo>
                      <a:pt x="1518" y="399"/>
                    </a:lnTo>
                    <a:lnTo>
                      <a:pt x="1518" y="399"/>
                    </a:lnTo>
                    <a:lnTo>
                      <a:pt x="1518" y="418"/>
                    </a:lnTo>
                    <a:lnTo>
                      <a:pt x="1518" y="399"/>
                    </a:lnTo>
                    <a:lnTo>
                      <a:pt x="1518" y="437"/>
                    </a:lnTo>
                    <a:lnTo>
                      <a:pt x="1519" y="380"/>
                    </a:lnTo>
                    <a:lnTo>
                      <a:pt x="1519" y="418"/>
                    </a:lnTo>
                    <a:lnTo>
                      <a:pt x="1519" y="360"/>
                    </a:lnTo>
                    <a:lnTo>
                      <a:pt x="1519" y="418"/>
                    </a:lnTo>
                    <a:lnTo>
                      <a:pt x="1519" y="399"/>
                    </a:lnTo>
                    <a:lnTo>
                      <a:pt x="1519" y="418"/>
                    </a:lnTo>
                    <a:lnTo>
                      <a:pt x="1519" y="360"/>
                    </a:lnTo>
                    <a:lnTo>
                      <a:pt x="1520" y="418"/>
                    </a:lnTo>
                    <a:lnTo>
                      <a:pt x="1520" y="380"/>
                    </a:lnTo>
                    <a:lnTo>
                      <a:pt x="1520" y="399"/>
                    </a:lnTo>
                    <a:lnTo>
                      <a:pt x="1520" y="342"/>
                    </a:lnTo>
                    <a:lnTo>
                      <a:pt x="1520" y="418"/>
                    </a:lnTo>
                    <a:lnTo>
                      <a:pt x="1520" y="342"/>
                    </a:lnTo>
                    <a:lnTo>
                      <a:pt x="1520" y="399"/>
                    </a:lnTo>
                    <a:lnTo>
                      <a:pt x="1520" y="323"/>
                    </a:lnTo>
                    <a:lnTo>
                      <a:pt x="1520" y="399"/>
                    </a:lnTo>
                    <a:lnTo>
                      <a:pt x="1520" y="323"/>
                    </a:lnTo>
                    <a:lnTo>
                      <a:pt x="1520" y="360"/>
                    </a:lnTo>
                    <a:lnTo>
                      <a:pt x="1521" y="323"/>
                    </a:lnTo>
                    <a:lnTo>
                      <a:pt x="1521" y="380"/>
                    </a:lnTo>
                    <a:lnTo>
                      <a:pt x="1521" y="285"/>
                    </a:lnTo>
                    <a:lnTo>
                      <a:pt x="1521" y="360"/>
                    </a:lnTo>
                    <a:lnTo>
                      <a:pt x="1521" y="304"/>
                    </a:lnTo>
                    <a:lnTo>
                      <a:pt x="1521" y="342"/>
                    </a:lnTo>
                    <a:lnTo>
                      <a:pt x="1521" y="285"/>
                    </a:lnTo>
                    <a:lnTo>
                      <a:pt x="1522" y="342"/>
                    </a:lnTo>
                    <a:lnTo>
                      <a:pt x="1522" y="304"/>
                    </a:lnTo>
                    <a:lnTo>
                      <a:pt x="1522" y="342"/>
                    </a:lnTo>
                    <a:lnTo>
                      <a:pt x="1522" y="285"/>
                    </a:lnTo>
                    <a:lnTo>
                      <a:pt x="1522" y="380"/>
                    </a:lnTo>
                    <a:lnTo>
                      <a:pt x="1522" y="304"/>
                    </a:lnTo>
                    <a:lnTo>
                      <a:pt x="1522" y="342"/>
                    </a:lnTo>
                    <a:lnTo>
                      <a:pt x="1523" y="266"/>
                    </a:lnTo>
                    <a:lnTo>
                      <a:pt x="1523" y="323"/>
                    </a:lnTo>
                    <a:lnTo>
                      <a:pt x="1523" y="266"/>
                    </a:lnTo>
                    <a:lnTo>
                      <a:pt x="1523" y="304"/>
                    </a:lnTo>
                    <a:lnTo>
                      <a:pt x="1523" y="304"/>
                    </a:lnTo>
                    <a:lnTo>
                      <a:pt x="1523" y="323"/>
                    </a:lnTo>
                    <a:lnTo>
                      <a:pt x="1523" y="285"/>
                    </a:lnTo>
                    <a:lnTo>
                      <a:pt x="1524" y="304"/>
                    </a:lnTo>
                    <a:lnTo>
                      <a:pt x="1524" y="304"/>
                    </a:lnTo>
                    <a:lnTo>
                      <a:pt x="1524" y="285"/>
                    </a:lnTo>
                    <a:lnTo>
                      <a:pt x="1524" y="247"/>
                    </a:lnTo>
                    <a:lnTo>
                      <a:pt x="1524" y="323"/>
                    </a:lnTo>
                    <a:lnTo>
                      <a:pt x="1524" y="342"/>
                    </a:lnTo>
                    <a:lnTo>
                      <a:pt x="1524" y="247"/>
                    </a:lnTo>
                    <a:lnTo>
                      <a:pt x="1524" y="304"/>
                    </a:lnTo>
                    <a:lnTo>
                      <a:pt x="1524" y="285"/>
                    </a:lnTo>
                    <a:lnTo>
                      <a:pt x="1524" y="285"/>
                    </a:lnTo>
                    <a:lnTo>
                      <a:pt x="1524" y="266"/>
                    </a:lnTo>
                    <a:lnTo>
                      <a:pt x="1525" y="266"/>
                    </a:lnTo>
                    <a:lnTo>
                      <a:pt x="1525" y="266"/>
                    </a:lnTo>
                    <a:lnTo>
                      <a:pt x="1525" y="285"/>
                    </a:lnTo>
                    <a:lnTo>
                      <a:pt x="1525" y="228"/>
                    </a:lnTo>
                    <a:lnTo>
                      <a:pt x="1525" y="266"/>
                    </a:lnTo>
                    <a:lnTo>
                      <a:pt x="1525" y="304"/>
                    </a:lnTo>
                    <a:lnTo>
                      <a:pt x="1525" y="247"/>
                    </a:lnTo>
                    <a:lnTo>
                      <a:pt x="1526" y="209"/>
                    </a:lnTo>
                    <a:lnTo>
                      <a:pt x="1526" y="323"/>
                    </a:lnTo>
                    <a:lnTo>
                      <a:pt x="1526" y="228"/>
                    </a:lnTo>
                    <a:lnTo>
                      <a:pt x="1526" y="266"/>
                    </a:lnTo>
                    <a:lnTo>
                      <a:pt x="1526" y="190"/>
                    </a:lnTo>
                    <a:lnTo>
                      <a:pt x="1526" y="285"/>
                    </a:lnTo>
                    <a:lnTo>
                      <a:pt x="1526" y="228"/>
                    </a:lnTo>
                    <a:lnTo>
                      <a:pt x="1526" y="247"/>
                    </a:lnTo>
                    <a:lnTo>
                      <a:pt x="1527" y="247"/>
                    </a:lnTo>
                    <a:lnTo>
                      <a:pt x="1527" y="247"/>
                    </a:lnTo>
                    <a:lnTo>
                      <a:pt x="1527" y="228"/>
                    </a:lnTo>
                    <a:lnTo>
                      <a:pt x="1527" y="228"/>
                    </a:lnTo>
                    <a:lnTo>
                      <a:pt x="1527" y="228"/>
                    </a:lnTo>
                    <a:lnTo>
                      <a:pt x="1527" y="209"/>
                    </a:lnTo>
                    <a:lnTo>
                      <a:pt x="1527" y="266"/>
                    </a:lnTo>
                    <a:lnTo>
                      <a:pt x="1528" y="228"/>
                    </a:lnTo>
                    <a:lnTo>
                      <a:pt x="1528" y="266"/>
                    </a:lnTo>
                    <a:lnTo>
                      <a:pt x="1528" y="209"/>
                    </a:lnTo>
                    <a:lnTo>
                      <a:pt x="1528" y="247"/>
                    </a:lnTo>
                    <a:lnTo>
                      <a:pt x="1528" y="190"/>
                    </a:lnTo>
                    <a:lnTo>
                      <a:pt x="1528" y="247"/>
                    </a:lnTo>
                    <a:lnTo>
                      <a:pt x="1528" y="228"/>
                    </a:lnTo>
                    <a:lnTo>
                      <a:pt x="1528" y="266"/>
                    </a:lnTo>
                    <a:lnTo>
                      <a:pt x="1528" y="190"/>
                    </a:lnTo>
                    <a:lnTo>
                      <a:pt x="1528" y="247"/>
                    </a:lnTo>
                    <a:lnTo>
                      <a:pt x="1528" y="190"/>
                    </a:lnTo>
                    <a:lnTo>
                      <a:pt x="1529" y="228"/>
                    </a:lnTo>
                    <a:lnTo>
                      <a:pt x="1529" y="190"/>
                    </a:lnTo>
                    <a:lnTo>
                      <a:pt x="1529" y="266"/>
                    </a:lnTo>
                    <a:lnTo>
                      <a:pt x="1529" y="228"/>
                    </a:lnTo>
                    <a:lnTo>
                      <a:pt x="1529" y="247"/>
                    </a:lnTo>
                    <a:lnTo>
                      <a:pt x="1529" y="247"/>
                    </a:lnTo>
                    <a:lnTo>
                      <a:pt x="1529" y="228"/>
                    </a:lnTo>
                    <a:lnTo>
                      <a:pt x="1530" y="228"/>
                    </a:lnTo>
                    <a:lnTo>
                      <a:pt x="1530" y="190"/>
                    </a:lnTo>
                    <a:lnTo>
                      <a:pt x="1530" y="247"/>
                    </a:lnTo>
                    <a:lnTo>
                      <a:pt x="1530" y="209"/>
                    </a:lnTo>
                    <a:lnTo>
                      <a:pt x="1530" y="266"/>
                    </a:lnTo>
                    <a:lnTo>
                      <a:pt x="1530" y="228"/>
                    </a:lnTo>
                    <a:lnTo>
                      <a:pt x="1530" y="247"/>
                    </a:lnTo>
                    <a:lnTo>
                      <a:pt x="1531" y="228"/>
                    </a:lnTo>
                    <a:lnTo>
                      <a:pt x="1531" y="247"/>
                    </a:lnTo>
                    <a:lnTo>
                      <a:pt x="1531" y="247"/>
                    </a:lnTo>
                    <a:lnTo>
                      <a:pt x="1531" y="247"/>
                    </a:lnTo>
                    <a:lnTo>
                      <a:pt x="1531" y="209"/>
                    </a:lnTo>
                    <a:lnTo>
                      <a:pt x="1531" y="228"/>
                    </a:lnTo>
                    <a:lnTo>
                      <a:pt x="1531" y="171"/>
                    </a:lnTo>
                    <a:lnTo>
                      <a:pt x="1532" y="209"/>
                    </a:lnTo>
                    <a:lnTo>
                      <a:pt x="1532" y="228"/>
                    </a:lnTo>
                    <a:lnTo>
                      <a:pt x="1532" y="247"/>
                    </a:lnTo>
                    <a:lnTo>
                      <a:pt x="1532" y="247"/>
                    </a:lnTo>
                    <a:lnTo>
                      <a:pt x="1532" y="209"/>
                    </a:lnTo>
                    <a:lnTo>
                      <a:pt x="1532" y="228"/>
                    </a:lnTo>
                    <a:lnTo>
                      <a:pt x="1532" y="190"/>
                    </a:lnTo>
                    <a:lnTo>
                      <a:pt x="1532" y="228"/>
                    </a:lnTo>
                    <a:lnTo>
                      <a:pt x="1532" y="171"/>
                    </a:lnTo>
                    <a:lnTo>
                      <a:pt x="1532" y="209"/>
                    </a:lnTo>
                    <a:lnTo>
                      <a:pt x="1532" y="171"/>
                    </a:lnTo>
                    <a:lnTo>
                      <a:pt x="1533" y="228"/>
                    </a:lnTo>
                    <a:lnTo>
                      <a:pt x="1533" y="190"/>
                    </a:lnTo>
                    <a:lnTo>
                      <a:pt x="1533" y="209"/>
                    </a:lnTo>
                    <a:lnTo>
                      <a:pt x="1533" y="209"/>
                    </a:lnTo>
                    <a:lnTo>
                      <a:pt x="1533" y="228"/>
                    </a:lnTo>
                    <a:lnTo>
                      <a:pt x="1533" y="190"/>
                    </a:lnTo>
                    <a:lnTo>
                      <a:pt x="1533" y="209"/>
                    </a:lnTo>
                    <a:lnTo>
                      <a:pt x="1534" y="247"/>
                    </a:lnTo>
                    <a:lnTo>
                      <a:pt x="1534" y="152"/>
                    </a:lnTo>
                    <a:lnTo>
                      <a:pt x="1534" y="209"/>
                    </a:lnTo>
                    <a:lnTo>
                      <a:pt x="1534" y="190"/>
                    </a:lnTo>
                    <a:lnTo>
                      <a:pt x="1534" y="228"/>
                    </a:lnTo>
                    <a:lnTo>
                      <a:pt x="1534" y="152"/>
                    </a:lnTo>
                    <a:lnTo>
                      <a:pt x="1534" y="228"/>
                    </a:lnTo>
                    <a:lnTo>
                      <a:pt x="1535" y="152"/>
                    </a:lnTo>
                    <a:lnTo>
                      <a:pt x="1535" y="209"/>
                    </a:lnTo>
                    <a:lnTo>
                      <a:pt x="1535" y="133"/>
                    </a:lnTo>
                    <a:lnTo>
                      <a:pt x="1535" y="190"/>
                    </a:lnTo>
                    <a:lnTo>
                      <a:pt x="1535" y="209"/>
                    </a:lnTo>
                    <a:lnTo>
                      <a:pt x="1535" y="152"/>
                    </a:lnTo>
                    <a:lnTo>
                      <a:pt x="1535" y="209"/>
                    </a:lnTo>
                    <a:lnTo>
                      <a:pt x="1535" y="171"/>
                    </a:lnTo>
                    <a:lnTo>
                      <a:pt x="1536" y="190"/>
                    </a:lnTo>
                    <a:lnTo>
                      <a:pt x="1536" y="171"/>
                    </a:lnTo>
                    <a:lnTo>
                      <a:pt x="1536" y="209"/>
                    </a:lnTo>
                    <a:lnTo>
                      <a:pt x="1536" y="171"/>
                    </a:lnTo>
                    <a:lnTo>
                      <a:pt x="1536" y="228"/>
                    </a:lnTo>
                    <a:lnTo>
                      <a:pt x="1536" y="152"/>
                    </a:lnTo>
                    <a:lnTo>
                      <a:pt x="1536" y="190"/>
                    </a:lnTo>
                    <a:lnTo>
                      <a:pt x="1536" y="190"/>
                    </a:lnTo>
                    <a:lnTo>
                      <a:pt x="1536" y="152"/>
                    </a:lnTo>
                    <a:lnTo>
                      <a:pt x="1536" y="190"/>
                    </a:lnTo>
                    <a:lnTo>
                      <a:pt x="1537" y="209"/>
                    </a:lnTo>
                    <a:lnTo>
                      <a:pt x="1537" y="228"/>
                    </a:lnTo>
                    <a:lnTo>
                      <a:pt x="1537" y="133"/>
                    </a:lnTo>
                    <a:lnTo>
                      <a:pt x="1537" y="190"/>
                    </a:lnTo>
                    <a:lnTo>
                      <a:pt x="1537" y="133"/>
                    </a:lnTo>
                    <a:lnTo>
                      <a:pt x="1537" y="209"/>
                    </a:lnTo>
                    <a:lnTo>
                      <a:pt x="1537" y="190"/>
                    </a:lnTo>
                    <a:lnTo>
                      <a:pt x="1537" y="152"/>
                    </a:lnTo>
                    <a:lnTo>
                      <a:pt x="1538" y="228"/>
                    </a:lnTo>
                    <a:lnTo>
                      <a:pt x="1538" y="190"/>
                    </a:lnTo>
                    <a:lnTo>
                      <a:pt x="1538" y="171"/>
                    </a:lnTo>
                    <a:lnTo>
                      <a:pt x="1538" y="76"/>
                    </a:lnTo>
                    <a:lnTo>
                      <a:pt x="1538" y="266"/>
                    </a:lnTo>
                    <a:lnTo>
                      <a:pt x="1538" y="171"/>
                    </a:lnTo>
                    <a:lnTo>
                      <a:pt x="1538" y="171"/>
                    </a:lnTo>
                    <a:lnTo>
                      <a:pt x="1539" y="152"/>
                    </a:lnTo>
                    <a:lnTo>
                      <a:pt x="1539" y="171"/>
                    </a:lnTo>
                    <a:lnTo>
                      <a:pt x="1539" y="133"/>
                    </a:lnTo>
                    <a:lnTo>
                      <a:pt x="1539" y="209"/>
                    </a:lnTo>
                    <a:lnTo>
                      <a:pt x="1539" y="152"/>
                    </a:lnTo>
                    <a:lnTo>
                      <a:pt x="1539" y="190"/>
                    </a:lnTo>
                    <a:lnTo>
                      <a:pt x="1539" y="171"/>
                    </a:lnTo>
                    <a:lnTo>
                      <a:pt x="1540" y="228"/>
                    </a:lnTo>
                    <a:lnTo>
                      <a:pt x="1540" y="209"/>
                    </a:lnTo>
                    <a:lnTo>
                      <a:pt x="1540" y="152"/>
                    </a:lnTo>
                    <a:lnTo>
                      <a:pt x="1540" y="247"/>
                    </a:lnTo>
                    <a:lnTo>
                      <a:pt x="1540" y="190"/>
                    </a:lnTo>
                    <a:lnTo>
                      <a:pt x="1540" y="209"/>
                    </a:lnTo>
                    <a:lnTo>
                      <a:pt x="1540" y="171"/>
                    </a:lnTo>
                    <a:lnTo>
                      <a:pt x="1540" y="228"/>
                    </a:lnTo>
                    <a:lnTo>
                      <a:pt x="1540" y="152"/>
                    </a:lnTo>
                    <a:lnTo>
                      <a:pt x="1540" y="171"/>
                    </a:lnTo>
                    <a:lnTo>
                      <a:pt x="1540" y="171"/>
                    </a:lnTo>
                    <a:lnTo>
                      <a:pt x="1541" y="190"/>
                    </a:lnTo>
                    <a:lnTo>
                      <a:pt x="1541" y="209"/>
                    </a:lnTo>
                    <a:lnTo>
                      <a:pt x="1541" y="171"/>
                    </a:lnTo>
                    <a:lnTo>
                      <a:pt x="1541" y="190"/>
                    </a:lnTo>
                    <a:lnTo>
                      <a:pt x="1541" y="171"/>
                    </a:lnTo>
                    <a:lnTo>
                      <a:pt x="1541" y="209"/>
                    </a:lnTo>
                    <a:lnTo>
                      <a:pt x="1541" y="171"/>
                    </a:lnTo>
                    <a:lnTo>
                      <a:pt x="1542" y="247"/>
                    </a:lnTo>
                    <a:lnTo>
                      <a:pt x="1542" y="152"/>
                    </a:lnTo>
                    <a:lnTo>
                      <a:pt x="1542" y="228"/>
                    </a:lnTo>
                    <a:lnTo>
                      <a:pt x="1542" y="152"/>
                    </a:lnTo>
                    <a:lnTo>
                      <a:pt x="1542" y="228"/>
                    </a:lnTo>
                    <a:lnTo>
                      <a:pt x="1542" y="209"/>
                    </a:lnTo>
                    <a:lnTo>
                      <a:pt x="1542" y="190"/>
                    </a:lnTo>
                    <a:lnTo>
                      <a:pt x="1543" y="247"/>
                    </a:lnTo>
                    <a:lnTo>
                      <a:pt x="1543" y="228"/>
                    </a:lnTo>
                    <a:lnTo>
                      <a:pt x="1543" y="266"/>
                    </a:lnTo>
                    <a:lnTo>
                      <a:pt x="1543" y="247"/>
                    </a:lnTo>
                    <a:lnTo>
                      <a:pt x="1543" y="304"/>
                    </a:lnTo>
                    <a:lnTo>
                      <a:pt x="1543" y="228"/>
                    </a:lnTo>
                    <a:lnTo>
                      <a:pt x="1543" y="304"/>
                    </a:lnTo>
                    <a:lnTo>
                      <a:pt x="1544" y="228"/>
                    </a:lnTo>
                    <a:lnTo>
                      <a:pt x="1544" y="266"/>
                    </a:lnTo>
                    <a:lnTo>
                      <a:pt x="1544" y="228"/>
                    </a:lnTo>
                    <a:lnTo>
                      <a:pt x="1544" y="304"/>
                    </a:lnTo>
                    <a:lnTo>
                      <a:pt x="1544" y="247"/>
                    </a:lnTo>
                    <a:lnTo>
                      <a:pt x="1544" y="304"/>
                    </a:lnTo>
                    <a:lnTo>
                      <a:pt x="1544" y="247"/>
                    </a:lnTo>
                    <a:lnTo>
                      <a:pt x="1544" y="304"/>
                    </a:lnTo>
                    <a:lnTo>
                      <a:pt x="1544" y="247"/>
                    </a:lnTo>
                    <a:lnTo>
                      <a:pt x="1544" y="304"/>
                    </a:lnTo>
                    <a:lnTo>
                      <a:pt x="1544" y="285"/>
                    </a:lnTo>
                    <a:lnTo>
                      <a:pt x="1545" y="304"/>
                    </a:lnTo>
                    <a:lnTo>
                      <a:pt x="1545" y="285"/>
                    </a:lnTo>
                    <a:lnTo>
                      <a:pt x="1545" y="342"/>
                    </a:lnTo>
                    <a:lnTo>
                      <a:pt x="1545" y="285"/>
                    </a:lnTo>
                    <a:lnTo>
                      <a:pt x="1545" y="285"/>
                    </a:lnTo>
                    <a:lnTo>
                      <a:pt x="1545" y="285"/>
                    </a:lnTo>
                    <a:lnTo>
                      <a:pt x="1545" y="323"/>
                    </a:lnTo>
                    <a:lnTo>
                      <a:pt x="1546" y="323"/>
                    </a:lnTo>
                    <a:lnTo>
                      <a:pt x="1546" y="304"/>
                    </a:lnTo>
                    <a:lnTo>
                      <a:pt x="1546" y="360"/>
                    </a:lnTo>
                    <a:lnTo>
                      <a:pt x="1546" y="285"/>
                    </a:lnTo>
                    <a:lnTo>
                      <a:pt x="1546" y="342"/>
                    </a:lnTo>
                    <a:lnTo>
                      <a:pt x="1546" y="304"/>
                    </a:lnTo>
                    <a:lnTo>
                      <a:pt x="1546" y="342"/>
                    </a:lnTo>
                    <a:lnTo>
                      <a:pt x="1546" y="266"/>
                    </a:lnTo>
                    <a:lnTo>
                      <a:pt x="1547" y="360"/>
                    </a:lnTo>
                    <a:lnTo>
                      <a:pt x="1547" y="360"/>
                    </a:lnTo>
                    <a:lnTo>
                      <a:pt x="1547" y="342"/>
                    </a:lnTo>
                    <a:lnTo>
                      <a:pt x="1547" y="285"/>
                    </a:lnTo>
                    <a:lnTo>
                      <a:pt x="1547" y="360"/>
                    </a:lnTo>
                    <a:lnTo>
                      <a:pt x="1547" y="266"/>
                    </a:lnTo>
                    <a:lnTo>
                      <a:pt x="1547" y="360"/>
                    </a:lnTo>
                    <a:lnTo>
                      <a:pt x="1548" y="304"/>
                    </a:lnTo>
                    <a:lnTo>
                      <a:pt x="1548" y="360"/>
                    </a:lnTo>
                    <a:lnTo>
                      <a:pt x="1548" y="323"/>
                    </a:lnTo>
                    <a:lnTo>
                      <a:pt x="1548" y="380"/>
                    </a:lnTo>
                    <a:lnTo>
                      <a:pt x="1548" y="323"/>
                    </a:lnTo>
                    <a:lnTo>
                      <a:pt x="1548" y="323"/>
                    </a:lnTo>
                    <a:lnTo>
                      <a:pt x="1548" y="323"/>
                    </a:lnTo>
                    <a:lnTo>
                      <a:pt x="1548" y="380"/>
                    </a:lnTo>
                    <a:lnTo>
                      <a:pt x="1548" y="342"/>
                    </a:lnTo>
                    <a:lnTo>
                      <a:pt x="1548" y="399"/>
                    </a:lnTo>
                    <a:lnTo>
                      <a:pt x="1548" y="360"/>
                    </a:lnTo>
                    <a:lnTo>
                      <a:pt x="1549" y="360"/>
                    </a:lnTo>
                    <a:lnTo>
                      <a:pt x="1549" y="342"/>
                    </a:lnTo>
                    <a:lnTo>
                      <a:pt x="1549" y="360"/>
                    </a:lnTo>
                    <a:lnTo>
                      <a:pt x="1549" y="342"/>
                    </a:lnTo>
                    <a:lnTo>
                      <a:pt x="1549" y="360"/>
                    </a:lnTo>
                    <a:lnTo>
                      <a:pt x="1549" y="323"/>
                    </a:lnTo>
                    <a:lnTo>
                      <a:pt x="1549" y="399"/>
                    </a:lnTo>
                    <a:lnTo>
                      <a:pt x="1550" y="360"/>
                    </a:lnTo>
                    <a:lnTo>
                      <a:pt x="1550" y="380"/>
                    </a:lnTo>
                    <a:lnTo>
                      <a:pt x="1550" y="360"/>
                    </a:lnTo>
                    <a:lnTo>
                      <a:pt x="1550" y="418"/>
                    </a:lnTo>
                    <a:lnTo>
                      <a:pt x="1550" y="380"/>
                    </a:lnTo>
                    <a:lnTo>
                      <a:pt x="1550" y="418"/>
                    </a:lnTo>
                    <a:lnTo>
                      <a:pt x="1550" y="380"/>
                    </a:lnTo>
                    <a:lnTo>
                      <a:pt x="1551" y="437"/>
                    </a:lnTo>
                    <a:lnTo>
                      <a:pt x="1551" y="380"/>
                    </a:lnTo>
                    <a:lnTo>
                      <a:pt x="1551" y="455"/>
                    </a:lnTo>
                    <a:lnTo>
                      <a:pt x="1551" y="437"/>
                    </a:lnTo>
                    <a:lnTo>
                      <a:pt x="1551" y="437"/>
                    </a:lnTo>
                    <a:lnTo>
                      <a:pt x="1551" y="494"/>
                    </a:lnTo>
                    <a:lnTo>
                      <a:pt x="1551" y="437"/>
                    </a:lnTo>
                    <a:lnTo>
                      <a:pt x="1552" y="494"/>
                    </a:lnTo>
                    <a:lnTo>
                      <a:pt x="1552" y="455"/>
                    </a:lnTo>
                    <a:lnTo>
                      <a:pt x="1552" y="512"/>
                    </a:lnTo>
                    <a:lnTo>
                      <a:pt x="1552" y="437"/>
                    </a:lnTo>
                    <a:lnTo>
                      <a:pt x="1552" y="512"/>
                    </a:lnTo>
                    <a:lnTo>
                      <a:pt x="1552" y="474"/>
                    </a:lnTo>
                    <a:lnTo>
                      <a:pt x="1552" y="532"/>
                    </a:lnTo>
                    <a:lnTo>
                      <a:pt x="1552" y="512"/>
                    </a:lnTo>
                    <a:lnTo>
                      <a:pt x="1552" y="512"/>
                    </a:lnTo>
                    <a:lnTo>
                      <a:pt x="1552" y="569"/>
                    </a:lnTo>
                    <a:lnTo>
                      <a:pt x="1552" y="494"/>
                    </a:lnTo>
                    <a:lnTo>
                      <a:pt x="1553" y="569"/>
                    </a:lnTo>
                    <a:lnTo>
                      <a:pt x="1553" y="494"/>
                    </a:lnTo>
                    <a:lnTo>
                      <a:pt x="1553" y="569"/>
                    </a:lnTo>
                    <a:lnTo>
                      <a:pt x="1553" y="569"/>
                    </a:lnTo>
                    <a:lnTo>
                      <a:pt x="1553" y="551"/>
                    </a:lnTo>
                    <a:lnTo>
                      <a:pt x="1553" y="551"/>
                    </a:lnTo>
                    <a:lnTo>
                      <a:pt x="1553" y="512"/>
                    </a:lnTo>
                    <a:lnTo>
                      <a:pt x="1554" y="569"/>
                    </a:lnTo>
                    <a:lnTo>
                      <a:pt x="1554" y="551"/>
                    </a:lnTo>
                    <a:lnTo>
                      <a:pt x="1554" y="588"/>
                    </a:lnTo>
                    <a:lnTo>
                      <a:pt x="1554" y="569"/>
                    </a:lnTo>
                    <a:lnTo>
                      <a:pt x="1554" y="569"/>
                    </a:lnTo>
                    <a:lnTo>
                      <a:pt x="1554" y="588"/>
                    </a:lnTo>
                    <a:lnTo>
                      <a:pt x="1554" y="532"/>
                    </a:lnTo>
                    <a:lnTo>
                      <a:pt x="1555" y="626"/>
                    </a:lnTo>
                    <a:lnTo>
                      <a:pt x="1555" y="607"/>
                    </a:lnTo>
                    <a:lnTo>
                      <a:pt x="1555" y="588"/>
                    </a:lnTo>
                    <a:lnTo>
                      <a:pt x="1555" y="588"/>
                    </a:lnTo>
                    <a:lnTo>
                      <a:pt x="1555" y="588"/>
                    </a:lnTo>
                    <a:lnTo>
                      <a:pt x="1555" y="626"/>
                    </a:lnTo>
                    <a:lnTo>
                      <a:pt x="1555" y="626"/>
                    </a:lnTo>
                    <a:lnTo>
                      <a:pt x="1555" y="646"/>
                    </a:lnTo>
                    <a:lnTo>
                      <a:pt x="1556" y="646"/>
                    </a:lnTo>
                    <a:lnTo>
                      <a:pt x="1556" y="626"/>
                    </a:lnTo>
                    <a:lnTo>
                      <a:pt x="1556" y="626"/>
                    </a:lnTo>
                    <a:lnTo>
                      <a:pt x="1556" y="607"/>
                    </a:lnTo>
                    <a:lnTo>
                      <a:pt x="1556" y="664"/>
                    </a:lnTo>
                    <a:lnTo>
                      <a:pt x="1556" y="607"/>
                    </a:lnTo>
                    <a:lnTo>
                      <a:pt x="1556" y="646"/>
                    </a:lnTo>
                    <a:lnTo>
                      <a:pt x="1556" y="664"/>
                    </a:lnTo>
                    <a:lnTo>
                      <a:pt x="1556" y="626"/>
                    </a:lnTo>
                    <a:lnTo>
                      <a:pt x="1556" y="646"/>
                    </a:lnTo>
                    <a:lnTo>
                      <a:pt x="1557" y="607"/>
                    </a:lnTo>
                    <a:lnTo>
                      <a:pt x="1557" y="664"/>
                    </a:lnTo>
                    <a:lnTo>
                      <a:pt x="1557" y="664"/>
                    </a:lnTo>
                    <a:lnTo>
                      <a:pt x="1557" y="626"/>
                    </a:lnTo>
                    <a:lnTo>
                      <a:pt x="1557" y="664"/>
                    </a:lnTo>
                    <a:lnTo>
                      <a:pt x="1557" y="607"/>
                    </a:lnTo>
                    <a:lnTo>
                      <a:pt x="1557" y="664"/>
                    </a:lnTo>
                    <a:lnTo>
                      <a:pt x="1557" y="626"/>
                    </a:lnTo>
                    <a:lnTo>
                      <a:pt x="1558" y="626"/>
                    </a:lnTo>
                    <a:lnTo>
                      <a:pt x="1558" y="721"/>
                    </a:lnTo>
                    <a:lnTo>
                      <a:pt x="1558" y="646"/>
                    </a:lnTo>
                    <a:lnTo>
                      <a:pt x="1558" y="702"/>
                    </a:lnTo>
                    <a:lnTo>
                      <a:pt x="1558" y="702"/>
                    </a:lnTo>
                    <a:lnTo>
                      <a:pt x="1558" y="664"/>
                    </a:lnTo>
                    <a:lnTo>
                      <a:pt x="1558" y="721"/>
                    </a:lnTo>
                    <a:lnTo>
                      <a:pt x="1559" y="646"/>
                    </a:lnTo>
                    <a:lnTo>
                      <a:pt x="1559" y="721"/>
                    </a:lnTo>
                    <a:lnTo>
                      <a:pt x="1559" y="702"/>
                    </a:lnTo>
                    <a:lnTo>
                      <a:pt x="1559" y="683"/>
                    </a:lnTo>
                    <a:lnTo>
                      <a:pt x="1559" y="721"/>
                    </a:lnTo>
                    <a:lnTo>
                      <a:pt x="1559" y="664"/>
                    </a:lnTo>
                    <a:lnTo>
                      <a:pt x="1559" y="702"/>
                    </a:lnTo>
                    <a:lnTo>
                      <a:pt x="1559" y="740"/>
                    </a:lnTo>
                    <a:lnTo>
                      <a:pt x="1559" y="646"/>
                    </a:lnTo>
                    <a:lnTo>
                      <a:pt x="1559" y="740"/>
                    </a:lnTo>
                    <a:lnTo>
                      <a:pt x="1559" y="702"/>
                    </a:lnTo>
                    <a:lnTo>
                      <a:pt x="1560" y="740"/>
                    </a:lnTo>
                    <a:lnTo>
                      <a:pt x="1560" y="740"/>
                    </a:lnTo>
                    <a:lnTo>
                      <a:pt x="1560" y="721"/>
                    </a:lnTo>
                    <a:lnTo>
                      <a:pt x="1560" y="759"/>
                    </a:lnTo>
                    <a:lnTo>
                      <a:pt x="1560" y="721"/>
                    </a:lnTo>
                    <a:lnTo>
                      <a:pt x="1560" y="702"/>
                    </a:lnTo>
                    <a:lnTo>
                      <a:pt x="1560" y="759"/>
                    </a:lnTo>
                    <a:lnTo>
                      <a:pt x="1561" y="740"/>
                    </a:lnTo>
                    <a:lnTo>
                      <a:pt x="1561" y="797"/>
                    </a:lnTo>
                    <a:lnTo>
                      <a:pt x="1561" y="759"/>
                    </a:lnTo>
                    <a:lnTo>
                      <a:pt x="1561" y="721"/>
                    </a:lnTo>
                    <a:lnTo>
                      <a:pt x="1561" y="778"/>
                    </a:lnTo>
                    <a:lnTo>
                      <a:pt x="1561" y="797"/>
                    </a:lnTo>
                    <a:lnTo>
                      <a:pt x="1561" y="778"/>
                    </a:lnTo>
                    <a:lnTo>
                      <a:pt x="1562" y="759"/>
                    </a:lnTo>
                    <a:lnTo>
                      <a:pt x="1562" y="721"/>
                    </a:lnTo>
                    <a:lnTo>
                      <a:pt x="1562" y="797"/>
                    </a:lnTo>
                    <a:lnTo>
                      <a:pt x="1562" y="759"/>
                    </a:lnTo>
                    <a:lnTo>
                      <a:pt x="1562" y="721"/>
                    </a:lnTo>
                    <a:lnTo>
                      <a:pt x="1562" y="797"/>
                    </a:lnTo>
                    <a:lnTo>
                      <a:pt x="1562" y="797"/>
                    </a:lnTo>
                    <a:lnTo>
                      <a:pt x="1563" y="759"/>
                    </a:lnTo>
                    <a:lnTo>
                      <a:pt x="1563" y="835"/>
                    </a:lnTo>
                    <a:lnTo>
                      <a:pt x="1563" y="778"/>
                    </a:lnTo>
                    <a:lnTo>
                      <a:pt x="1563" y="835"/>
                    </a:lnTo>
                    <a:lnTo>
                      <a:pt x="1563" y="835"/>
                    </a:lnTo>
                    <a:lnTo>
                      <a:pt x="1563" y="778"/>
                    </a:lnTo>
                    <a:lnTo>
                      <a:pt x="1563" y="835"/>
                    </a:lnTo>
                    <a:lnTo>
                      <a:pt x="1563" y="835"/>
                    </a:lnTo>
                    <a:lnTo>
                      <a:pt x="1563" y="797"/>
                    </a:lnTo>
                    <a:lnTo>
                      <a:pt x="1563" y="855"/>
                    </a:lnTo>
                    <a:lnTo>
                      <a:pt x="1563" y="816"/>
                    </a:lnTo>
                    <a:lnTo>
                      <a:pt x="1564" y="855"/>
                    </a:lnTo>
                    <a:lnTo>
                      <a:pt x="1564" y="855"/>
                    </a:lnTo>
                    <a:lnTo>
                      <a:pt x="1564" y="816"/>
                    </a:lnTo>
                    <a:lnTo>
                      <a:pt x="1564" y="855"/>
                    </a:lnTo>
                    <a:lnTo>
                      <a:pt x="1564" y="816"/>
                    </a:lnTo>
                    <a:lnTo>
                      <a:pt x="1564" y="778"/>
                    </a:lnTo>
                    <a:lnTo>
                      <a:pt x="1564" y="873"/>
                    </a:lnTo>
                    <a:lnTo>
                      <a:pt x="1565" y="835"/>
                    </a:lnTo>
                    <a:lnTo>
                      <a:pt x="1565" y="778"/>
                    </a:lnTo>
                    <a:lnTo>
                      <a:pt x="1565" y="873"/>
                    </a:lnTo>
                    <a:lnTo>
                      <a:pt x="1565" y="835"/>
                    </a:lnTo>
                    <a:lnTo>
                      <a:pt x="1565" y="797"/>
                    </a:lnTo>
                    <a:lnTo>
                      <a:pt x="1565" y="855"/>
                    </a:lnTo>
                    <a:lnTo>
                      <a:pt x="1565" y="797"/>
                    </a:lnTo>
                    <a:lnTo>
                      <a:pt x="1566" y="893"/>
                    </a:lnTo>
                    <a:lnTo>
                      <a:pt x="1566" y="855"/>
                    </a:lnTo>
                    <a:lnTo>
                      <a:pt x="1566" y="797"/>
                    </a:lnTo>
                    <a:lnTo>
                      <a:pt x="1566" y="873"/>
                    </a:lnTo>
                    <a:lnTo>
                      <a:pt x="1566" y="835"/>
                    </a:lnTo>
                    <a:lnTo>
                      <a:pt x="1566" y="835"/>
                    </a:lnTo>
                    <a:lnTo>
                      <a:pt x="1566" y="855"/>
                    </a:lnTo>
                    <a:lnTo>
                      <a:pt x="1566" y="893"/>
                    </a:lnTo>
                    <a:lnTo>
                      <a:pt x="1567" y="893"/>
                    </a:lnTo>
                    <a:lnTo>
                      <a:pt x="1567" y="873"/>
                    </a:lnTo>
                    <a:lnTo>
                      <a:pt x="1567" y="855"/>
                    </a:lnTo>
                    <a:lnTo>
                      <a:pt x="1567" y="930"/>
                    </a:lnTo>
                    <a:lnTo>
                      <a:pt x="1567" y="930"/>
                    </a:lnTo>
                    <a:lnTo>
                      <a:pt x="1567" y="835"/>
                    </a:lnTo>
                    <a:lnTo>
                      <a:pt x="1567" y="911"/>
                    </a:lnTo>
                    <a:lnTo>
                      <a:pt x="1567" y="911"/>
                    </a:lnTo>
                    <a:lnTo>
                      <a:pt x="1567" y="911"/>
                    </a:lnTo>
                    <a:lnTo>
                      <a:pt x="1567" y="893"/>
                    </a:lnTo>
                    <a:lnTo>
                      <a:pt x="1568" y="911"/>
                    </a:lnTo>
                    <a:lnTo>
                      <a:pt x="1568" y="893"/>
                    </a:lnTo>
                    <a:lnTo>
                      <a:pt x="1568" y="930"/>
                    </a:lnTo>
                    <a:lnTo>
                      <a:pt x="1568" y="873"/>
                    </a:lnTo>
                    <a:lnTo>
                      <a:pt x="1568" y="855"/>
                    </a:lnTo>
                    <a:lnTo>
                      <a:pt x="1568" y="949"/>
                    </a:lnTo>
                    <a:lnTo>
                      <a:pt x="1568" y="893"/>
                    </a:lnTo>
                    <a:lnTo>
                      <a:pt x="1568" y="873"/>
                    </a:lnTo>
                    <a:lnTo>
                      <a:pt x="1569" y="893"/>
                    </a:lnTo>
                    <a:lnTo>
                      <a:pt x="1569" y="930"/>
                    </a:lnTo>
                    <a:lnTo>
                      <a:pt x="1569" y="855"/>
                    </a:lnTo>
                    <a:lnTo>
                      <a:pt x="1569" y="911"/>
                    </a:lnTo>
                    <a:lnTo>
                      <a:pt x="1569" y="873"/>
                    </a:lnTo>
                    <a:lnTo>
                      <a:pt x="1569" y="893"/>
                    </a:lnTo>
                    <a:lnTo>
                      <a:pt x="1569" y="949"/>
                    </a:lnTo>
                    <a:lnTo>
                      <a:pt x="1570" y="873"/>
                    </a:lnTo>
                    <a:lnTo>
                      <a:pt x="1570" y="893"/>
                    </a:lnTo>
                    <a:lnTo>
                      <a:pt x="1570" y="949"/>
                    </a:lnTo>
                    <a:lnTo>
                      <a:pt x="1570" y="893"/>
                    </a:lnTo>
                    <a:lnTo>
                      <a:pt x="1570" y="893"/>
                    </a:lnTo>
                    <a:lnTo>
                      <a:pt x="1570" y="911"/>
                    </a:lnTo>
                    <a:lnTo>
                      <a:pt x="1570" y="893"/>
                    </a:lnTo>
                    <a:lnTo>
                      <a:pt x="1571" y="911"/>
                    </a:lnTo>
                    <a:lnTo>
                      <a:pt x="1571" y="911"/>
                    </a:lnTo>
                    <a:lnTo>
                      <a:pt x="1571" y="873"/>
                    </a:lnTo>
                    <a:lnTo>
                      <a:pt x="1571" y="930"/>
                    </a:lnTo>
                    <a:lnTo>
                      <a:pt x="1571" y="949"/>
                    </a:lnTo>
                    <a:lnTo>
                      <a:pt x="1571" y="873"/>
                    </a:lnTo>
                    <a:lnTo>
                      <a:pt x="1571" y="911"/>
                    </a:lnTo>
                    <a:lnTo>
                      <a:pt x="1571" y="968"/>
                    </a:lnTo>
                    <a:lnTo>
                      <a:pt x="1571" y="911"/>
                    </a:lnTo>
                    <a:lnTo>
                      <a:pt x="1571" y="930"/>
                    </a:lnTo>
                    <a:lnTo>
                      <a:pt x="1571" y="949"/>
                    </a:lnTo>
                    <a:lnTo>
                      <a:pt x="1572" y="911"/>
                    </a:lnTo>
                    <a:lnTo>
                      <a:pt x="1572" y="911"/>
                    </a:lnTo>
                    <a:lnTo>
                      <a:pt x="1572" y="949"/>
                    </a:lnTo>
                    <a:lnTo>
                      <a:pt x="1572" y="930"/>
                    </a:lnTo>
                    <a:lnTo>
                      <a:pt x="1572" y="949"/>
                    </a:lnTo>
                    <a:lnTo>
                      <a:pt x="1572" y="930"/>
                    </a:lnTo>
                    <a:lnTo>
                      <a:pt x="1572" y="968"/>
                    </a:lnTo>
                    <a:lnTo>
                      <a:pt x="1573" y="949"/>
                    </a:lnTo>
                    <a:lnTo>
                      <a:pt x="1573" y="1007"/>
                    </a:lnTo>
                    <a:lnTo>
                      <a:pt x="1573" y="949"/>
                    </a:lnTo>
                    <a:lnTo>
                      <a:pt x="1573" y="949"/>
                    </a:lnTo>
                    <a:lnTo>
                      <a:pt x="1573" y="987"/>
                    </a:lnTo>
                    <a:lnTo>
                      <a:pt x="1573" y="987"/>
                    </a:lnTo>
                    <a:lnTo>
                      <a:pt x="1573" y="968"/>
                    </a:lnTo>
                    <a:lnTo>
                      <a:pt x="1574" y="1044"/>
                    </a:lnTo>
                    <a:lnTo>
                      <a:pt x="1574" y="987"/>
                    </a:lnTo>
                    <a:lnTo>
                      <a:pt x="1574" y="930"/>
                    </a:lnTo>
                    <a:lnTo>
                      <a:pt x="1574" y="1007"/>
                    </a:lnTo>
                    <a:lnTo>
                      <a:pt x="1574" y="987"/>
                    </a:lnTo>
                    <a:lnTo>
                      <a:pt x="1574" y="987"/>
                    </a:lnTo>
                    <a:lnTo>
                      <a:pt x="1574" y="1025"/>
                    </a:lnTo>
                    <a:lnTo>
                      <a:pt x="1575" y="968"/>
                    </a:lnTo>
                    <a:lnTo>
                      <a:pt x="1575" y="987"/>
                    </a:lnTo>
                    <a:lnTo>
                      <a:pt x="1575" y="1025"/>
                    </a:lnTo>
                    <a:lnTo>
                      <a:pt x="1575" y="987"/>
                    </a:lnTo>
                    <a:lnTo>
                      <a:pt x="1575" y="1007"/>
                    </a:lnTo>
                    <a:lnTo>
                      <a:pt x="1575" y="987"/>
                    </a:lnTo>
                    <a:lnTo>
                      <a:pt x="1575" y="949"/>
                    </a:lnTo>
                    <a:lnTo>
                      <a:pt x="1575" y="968"/>
                    </a:lnTo>
                    <a:lnTo>
                      <a:pt x="1575" y="1007"/>
                    </a:lnTo>
                    <a:lnTo>
                      <a:pt x="1575" y="1044"/>
                    </a:lnTo>
                    <a:lnTo>
                      <a:pt x="1575" y="949"/>
                    </a:lnTo>
                    <a:lnTo>
                      <a:pt x="1576" y="1025"/>
                    </a:lnTo>
                    <a:lnTo>
                      <a:pt x="1576" y="1025"/>
                    </a:lnTo>
                    <a:lnTo>
                      <a:pt x="1576" y="987"/>
                    </a:lnTo>
                    <a:lnTo>
                      <a:pt x="1576" y="1044"/>
                    </a:lnTo>
                    <a:lnTo>
                      <a:pt x="1576" y="987"/>
                    </a:lnTo>
                    <a:lnTo>
                      <a:pt x="1576" y="949"/>
                    </a:lnTo>
                    <a:lnTo>
                      <a:pt x="1576" y="1025"/>
                    </a:lnTo>
                    <a:lnTo>
                      <a:pt x="1577" y="987"/>
                    </a:lnTo>
                    <a:lnTo>
                      <a:pt x="1577" y="968"/>
                    </a:lnTo>
                    <a:lnTo>
                      <a:pt x="1577" y="1025"/>
                    </a:lnTo>
                    <a:lnTo>
                      <a:pt x="1577" y="1025"/>
                    </a:lnTo>
                    <a:lnTo>
                      <a:pt x="1577" y="968"/>
                    </a:lnTo>
                    <a:lnTo>
                      <a:pt x="1577" y="987"/>
                    </a:lnTo>
                    <a:lnTo>
                      <a:pt x="1577" y="1007"/>
                    </a:lnTo>
                    <a:lnTo>
                      <a:pt x="1577" y="1044"/>
                    </a:lnTo>
                    <a:lnTo>
                      <a:pt x="1578" y="987"/>
                    </a:lnTo>
                    <a:lnTo>
                      <a:pt x="1578" y="1025"/>
                    </a:lnTo>
                    <a:lnTo>
                      <a:pt x="1578" y="949"/>
                    </a:lnTo>
                    <a:lnTo>
                      <a:pt x="1578" y="1007"/>
                    </a:lnTo>
                    <a:lnTo>
                      <a:pt x="1578" y="1044"/>
                    </a:lnTo>
                    <a:lnTo>
                      <a:pt x="1578" y="1044"/>
                    </a:lnTo>
                    <a:lnTo>
                      <a:pt x="1578" y="987"/>
                    </a:lnTo>
                    <a:lnTo>
                      <a:pt x="1579" y="1025"/>
                    </a:lnTo>
                    <a:lnTo>
                      <a:pt x="1579" y="1025"/>
                    </a:lnTo>
                    <a:lnTo>
                      <a:pt x="1579" y="949"/>
                    </a:lnTo>
                    <a:lnTo>
                      <a:pt x="1579" y="1007"/>
                    </a:lnTo>
                    <a:lnTo>
                      <a:pt x="1579" y="1063"/>
                    </a:lnTo>
                    <a:lnTo>
                      <a:pt x="1579" y="968"/>
                    </a:lnTo>
                    <a:lnTo>
                      <a:pt x="1579" y="968"/>
                    </a:lnTo>
                    <a:lnTo>
                      <a:pt x="1579" y="1025"/>
                    </a:lnTo>
                    <a:lnTo>
                      <a:pt x="1579" y="987"/>
                    </a:lnTo>
                    <a:lnTo>
                      <a:pt x="1579" y="987"/>
                    </a:lnTo>
                    <a:lnTo>
                      <a:pt x="1579" y="1044"/>
                    </a:lnTo>
                    <a:lnTo>
                      <a:pt x="1580" y="1007"/>
                    </a:lnTo>
                    <a:lnTo>
                      <a:pt x="1580" y="1025"/>
                    </a:lnTo>
                    <a:lnTo>
                      <a:pt x="1580" y="1044"/>
                    </a:lnTo>
                    <a:lnTo>
                      <a:pt x="1580" y="949"/>
                    </a:lnTo>
                    <a:lnTo>
                      <a:pt x="1580" y="1007"/>
                    </a:lnTo>
                    <a:lnTo>
                      <a:pt x="1580" y="1044"/>
                    </a:lnTo>
                    <a:lnTo>
                      <a:pt x="1580" y="1025"/>
                    </a:lnTo>
                    <a:lnTo>
                      <a:pt x="1581" y="1044"/>
                    </a:lnTo>
                    <a:lnTo>
                      <a:pt x="1581" y="1025"/>
                    </a:lnTo>
                    <a:lnTo>
                      <a:pt x="1581" y="1025"/>
                    </a:lnTo>
                    <a:lnTo>
                      <a:pt x="1581" y="1007"/>
                    </a:lnTo>
                    <a:lnTo>
                      <a:pt x="1581" y="1044"/>
                    </a:lnTo>
                    <a:lnTo>
                      <a:pt x="1581" y="987"/>
                    </a:lnTo>
                    <a:lnTo>
                      <a:pt x="1581" y="987"/>
                    </a:lnTo>
                    <a:lnTo>
                      <a:pt x="1582" y="1063"/>
                    </a:lnTo>
                    <a:lnTo>
                      <a:pt x="1582" y="1025"/>
                    </a:lnTo>
                    <a:lnTo>
                      <a:pt x="1582" y="987"/>
                    </a:lnTo>
                    <a:lnTo>
                      <a:pt x="1582" y="1025"/>
                    </a:lnTo>
                    <a:lnTo>
                      <a:pt x="1582" y="1025"/>
                    </a:lnTo>
                    <a:lnTo>
                      <a:pt x="1582" y="968"/>
                    </a:lnTo>
                    <a:lnTo>
                      <a:pt x="1582" y="1007"/>
                    </a:lnTo>
                    <a:lnTo>
                      <a:pt x="1583" y="1007"/>
                    </a:lnTo>
                    <a:lnTo>
                      <a:pt x="1583" y="949"/>
                    </a:lnTo>
                    <a:lnTo>
                      <a:pt x="1583" y="1044"/>
                    </a:lnTo>
                    <a:lnTo>
                      <a:pt x="1583" y="1025"/>
                    </a:lnTo>
                    <a:lnTo>
                      <a:pt x="1583" y="987"/>
                    </a:lnTo>
                    <a:lnTo>
                      <a:pt x="1583" y="1007"/>
                    </a:lnTo>
                    <a:lnTo>
                      <a:pt x="1583" y="1044"/>
                    </a:lnTo>
                    <a:lnTo>
                      <a:pt x="1583" y="968"/>
                    </a:lnTo>
                    <a:lnTo>
                      <a:pt x="1583" y="968"/>
                    </a:lnTo>
                    <a:lnTo>
                      <a:pt x="1583" y="1044"/>
                    </a:lnTo>
                    <a:lnTo>
                      <a:pt x="1583" y="1025"/>
                    </a:lnTo>
                    <a:lnTo>
                      <a:pt x="1584" y="968"/>
                    </a:lnTo>
                    <a:lnTo>
                      <a:pt x="1584" y="1044"/>
                    </a:lnTo>
                    <a:lnTo>
                      <a:pt x="1584" y="987"/>
                    </a:lnTo>
                    <a:lnTo>
                      <a:pt x="1584" y="1007"/>
                    </a:lnTo>
                    <a:lnTo>
                      <a:pt x="1584" y="1025"/>
                    </a:lnTo>
                    <a:lnTo>
                      <a:pt x="1584" y="1007"/>
                    </a:lnTo>
                    <a:lnTo>
                      <a:pt x="1584" y="1007"/>
                    </a:lnTo>
                    <a:lnTo>
                      <a:pt x="1585" y="1007"/>
                    </a:lnTo>
                    <a:lnTo>
                      <a:pt x="1585" y="1044"/>
                    </a:lnTo>
                    <a:lnTo>
                      <a:pt x="1585" y="1007"/>
                    </a:lnTo>
                    <a:lnTo>
                      <a:pt x="1585" y="1025"/>
                    </a:lnTo>
                    <a:lnTo>
                      <a:pt x="1585" y="1007"/>
                    </a:lnTo>
                    <a:lnTo>
                      <a:pt x="1585" y="987"/>
                    </a:lnTo>
                    <a:lnTo>
                      <a:pt x="1585" y="1007"/>
                    </a:lnTo>
                    <a:lnTo>
                      <a:pt x="1586" y="1025"/>
                    </a:lnTo>
                    <a:lnTo>
                      <a:pt x="1586" y="968"/>
                    </a:lnTo>
                    <a:lnTo>
                      <a:pt x="1586" y="987"/>
                    </a:lnTo>
                    <a:lnTo>
                      <a:pt x="1586" y="1025"/>
                    </a:lnTo>
                    <a:lnTo>
                      <a:pt x="1586" y="1007"/>
                    </a:lnTo>
                    <a:lnTo>
                      <a:pt x="1586" y="1007"/>
                    </a:lnTo>
                    <a:lnTo>
                      <a:pt x="1586" y="1044"/>
                    </a:lnTo>
                    <a:lnTo>
                      <a:pt x="1586" y="987"/>
                    </a:lnTo>
                    <a:lnTo>
                      <a:pt x="1587" y="1044"/>
                    </a:lnTo>
                    <a:lnTo>
                      <a:pt x="1587" y="1063"/>
                    </a:lnTo>
                    <a:lnTo>
                      <a:pt x="1587" y="1025"/>
                    </a:lnTo>
                    <a:lnTo>
                      <a:pt x="1587" y="1007"/>
                    </a:lnTo>
                    <a:lnTo>
                      <a:pt x="1587" y="1063"/>
                    </a:lnTo>
                    <a:lnTo>
                      <a:pt x="1587" y="1025"/>
                    </a:lnTo>
                    <a:lnTo>
                      <a:pt x="1587" y="1007"/>
                    </a:lnTo>
                    <a:lnTo>
                      <a:pt x="1587" y="1044"/>
                    </a:lnTo>
                    <a:lnTo>
                      <a:pt x="1587" y="1044"/>
                    </a:lnTo>
                    <a:lnTo>
                      <a:pt x="1587" y="987"/>
                    </a:lnTo>
                    <a:lnTo>
                      <a:pt x="1588" y="1025"/>
                    </a:lnTo>
                    <a:lnTo>
                      <a:pt x="1588" y="1025"/>
                    </a:lnTo>
                    <a:lnTo>
                      <a:pt x="1588" y="987"/>
                    </a:lnTo>
                    <a:lnTo>
                      <a:pt x="1588" y="1063"/>
                    </a:lnTo>
                    <a:lnTo>
                      <a:pt x="1588" y="1044"/>
                    </a:lnTo>
                    <a:lnTo>
                      <a:pt x="1588" y="1025"/>
                    </a:lnTo>
                    <a:lnTo>
                      <a:pt x="1588" y="1044"/>
                    </a:lnTo>
                    <a:lnTo>
                      <a:pt x="1588" y="1007"/>
                    </a:lnTo>
                    <a:lnTo>
                      <a:pt x="1589" y="949"/>
                    </a:lnTo>
                    <a:lnTo>
                      <a:pt x="1589" y="1025"/>
                    </a:lnTo>
                    <a:lnTo>
                      <a:pt x="1589" y="1025"/>
                    </a:lnTo>
                    <a:lnTo>
                      <a:pt x="1589" y="987"/>
                    </a:lnTo>
                    <a:lnTo>
                      <a:pt x="1589" y="987"/>
                    </a:lnTo>
                    <a:lnTo>
                      <a:pt x="1589" y="1025"/>
                    </a:lnTo>
                    <a:lnTo>
                      <a:pt x="1589" y="1025"/>
                    </a:lnTo>
                    <a:lnTo>
                      <a:pt x="1590" y="987"/>
                    </a:lnTo>
                    <a:lnTo>
                      <a:pt x="1590" y="1044"/>
                    </a:lnTo>
                    <a:lnTo>
                      <a:pt x="1590" y="1044"/>
                    </a:lnTo>
                    <a:lnTo>
                      <a:pt x="1590" y="1007"/>
                    </a:lnTo>
                    <a:lnTo>
                      <a:pt x="1590" y="1025"/>
                    </a:lnTo>
                    <a:lnTo>
                      <a:pt x="1590" y="1025"/>
                    </a:lnTo>
                    <a:lnTo>
                      <a:pt x="1590" y="987"/>
                    </a:lnTo>
                    <a:lnTo>
                      <a:pt x="1591" y="1082"/>
                    </a:lnTo>
                    <a:lnTo>
                      <a:pt x="1591" y="1007"/>
                    </a:lnTo>
                    <a:lnTo>
                      <a:pt x="1591" y="987"/>
                    </a:lnTo>
                    <a:lnTo>
                      <a:pt x="1591" y="987"/>
                    </a:lnTo>
                    <a:lnTo>
                      <a:pt x="1591" y="1025"/>
                    </a:lnTo>
                    <a:lnTo>
                      <a:pt x="1591" y="968"/>
                    </a:lnTo>
                    <a:lnTo>
                      <a:pt x="1591" y="1044"/>
                    </a:lnTo>
                    <a:lnTo>
                      <a:pt x="1591" y="987"/>
                    </a:lnTo>
                    <a:lnTo>
                      <a:pt x="1591" y="968"/>
                    </a:lnTo>
                    <a:lnTo>
                      <a:pt x="1591" y="949"/>
                    </a:lnTo>
                    <a:lnTo>
                      <a:pt x="1591" y="1007"/>
                    </a:lnTo>
                    <a:lnTo>
                      <a:pt x="1592" y="968"/>
                    </a:lnTo>
                    <a:lnTo>
                      <a:pt x="1592" y="987"/>
                    </a:lnTo>
                    <a:lnTo>
                      <a:pt x="1592" y="1025"/>
                    </a:lnTo>
                    <a:lnTo>
                      <a:pt x="1592" y="987"/>
                    </a:lnTo>
                    <a:lnTo>
                      <a:pt x="1592" y="987"/>
                    </a:lnTo>
                    <a:lnTo>
                      <a:pt x="1592" y="1025"/>
                    </a:lnTo>
                    <a:lnTo>
                      <a:pt x="1592" y="1007"/>
                    </a:lnTo>
                    <a:lnTo>
                      <a:pt x="1593" y="1007"/>
                    </a:lnTo>
                    <a:lnTo>
                      <a:pt x="1593" y="1044"/>
                    </a:lnTo>
                    <a:lnTo>
                      <a:pt x="1593" y="987"/>
                    </a:lnTo>
                    <a:lnTo>
                      <a:pt x="1593" y="968"/>
                    </a:lnTo>
                    <a:lnTo>
                      <a:pt x="1593" y="987"/>
                    </a:lnTo>
                    <a:lnTo>
                      <a:pt x="1593" y="968"/>
                    </a:lnTo>
                    <a:lnTo>
                      <a:pt x="1593" y="949"/>
                    </a:lnTo>
                    <a:lnTo>
                      <a:pt x="1594" y="987"/>
                    </a:lnTo>
                    <a:lnTo>
                      <a:pt x="1594" y="930"/>
                    </a:lnTo>
                    <a:lnTo>
                      <a:pt x="1594" y="949"/>
                    </a:lnTo>
                    <a:lnTo>
                      <a:pt x="1594" y="987"/>
                    </a:lnTo>
                    <a:lnTo>
                      <a:pt x="1594" y="968"/>
                    </a:lnTo>
                    <a:lnTo>
                      <a:pt x="1594" y="949"/>
                    </a:lnTo>
                    <a:lnTo>
                      <a:pt x="1594" y="987"/>
                    </a:lnTo>
                    <a:lnTo>
                      <a:pt x="1595" y="1007"/>
                    </a:lnTo>
                    <a:lnTo>
                      <a:pt x="1595" y="968"/>
                    </a:lnTo>
                    <a:lnTo>
                      <a:pt x="1595" y="1007"/>
                    </a:lnTo>
                    <a:lnTo>
                      <a:pt x="1595" y="930"/>
                    </a:lnTo>
                    <a:lnTo>
                      <a:pt x="1595" y="968"/>
                    </a:lnTo>
                    <a:lnTo>
                      <a:pt x="1595" y="987"/>
                    </a:lnTo>
                    <a:lnTo>
                      <a:pt x="1595" y="930"/>
                    </a:lnTo>
                    <a:lnTo>
                      <a:pt x="1595" y="949"/>
                    </a:lnTo>
                    <a:lnTo>
                      <a:pt x="1595" y="987"/>
                    </a:lnTo>
                    <a:lnTo>
                      <a:pt x="1595" y="893"/>
                    </a:lnTo>
                    <a:lnTo>
                      <a:pt x="1595" y="1007"/>
                    </a:lnTo>
                    <a:lnTo>
                      <a:pt x="1596" y="987"/>
                    </a:lnTo>
                    <a:lnTo>
                      <a:pt x="1596" y="930"/>
                    </a:lnTo>
                    <a:lnTo>
                      <a:pt x="1596" y="949"/>
                    </a:lnTo>
                    <a:lnTo>
                      <a:pt x="1596" y="968"/>
                    </a:lnTo>
                    <a:lnTo>
                      <a:pt x="1596" y="949"/>
                    </a:lnTo>
                    <a:lnTo>
                      <a:pt x="1596" y="1007"/>
                    </a:lnTo>
                    <a:lnTo>
                      <a:pt x="1596" y="1007"/>
                    </a:lnTo>
                    <a:lnTo>
                      <a:pt x="1597" y="949"/>
                    </a:lnTo>
                    <a:lnTo>
                      <a:pt x="1597" y="968"/>
                    </a:lnTo>
                    <a:lnTo>
                      <a:pt x="1597" y="968"/>
                    </a:lnTo>
                    <a:lnTo>
                      <a:pt x="1597" y="911"/>
                    </a:lnTo>
                    <a:lnTo>
                      <a:pt x="1597" y="949"/>
                    </a:lnTo>
                    <a:lnTo>
                      <a:pt x="1597" y="930"/>
                    </a:lnTo>
                    <a:lnTo>
                      <a:pt x="1597" y="873"/>
                    </a:lnTo>
                    <a:lnTo>
                      <a:pt x="1597" y="949"/>
                    </a:lnTo>
                    <a:lnTo>
                      <a:pt x="1598" y="930"/>
                    </a:lnTo>
                    <a:lnTo>
                      <a:pt x="1598" y="893"/>
                    </a:lnTo>
                    <a:lnTo>
                      <a:pt x="1598" y="949"/>
                    </a:lnTo>
                    <a:lnTo>
                      <a:pt x="1598" y="930"/>
                    </a:lnTo>
                    <a:lnTo>
                      <a:pt x="1598" y="911"/>
                    </a:lnTo>
                    <a:lnTo>
                      <a:pt x="1598" y="911"/>
                    </a:lnTo>
                    <a:lnTo>
                      <a:pt x="1598" y="968"/>
                    </a:lnTo>
                    <a:lnTo>
                      <a:pt x="1599" y="873"/>
                    </a:lnTo>
                    <a:lnTo>
                      <a:pt x="1599" y="930"/>
                    </a:lnTo>
                    <a:lnTo>
                      <a:pt x="1599" y="911"/>
                    </a:lnTo>
                    <a:lnTo>
                      <a:pt x="1599" y="855"/>
                    </a:lnTo>
                    <a:lnTo>
                      <a:pt x="1599" y="930"/>
                    </a:lnTo>
                    <a:lnTo>
                      <a:pt x="1599" y="911"/>
                    </a:lnTo>
                    <a:lnTo>
                      <a:pt x="1599" y="855"/>
                    </a:lnTo>
                    <a:lnTo>
                      <a:pt x="1599" y="873"/>
                    </a:lnTo>
                    <a:lnTo>
                      <a:pt x="1599" y="873"/>
                    </a:lnTo>
                    <a:lnTo>
                      <a:pt x="1599" y="835"/>
                    </a:lnTo>
                    <a:lnTo>
                      <a:pt x="1599" y="835"/>
                    </a:lnTo>
                    <a:lnTo>
                      <a:pt x="1600" y="893"/>
                    </a:lnTo>
                    <a:lnTo>
                      <a:pt x="1600" y="797"/>
                    </a:lnTo>
                    <a:lnTo>
                      <a:pt x="1600" y="911"/>
                    </a:lnTo>
                    <a:lnTo>
                      <a:pt x="1600" y="873"/>
                    </a:lnTo>
                    <a:lnTo>
                      <a:pt x="1600" y="797"/>
                    </a:lnTo>
                    <a:lnTo>
                      <a:pt x="1600" y="855"/>
                    </a:lnTo>
                    <a:lnTo>
                      <a:pt x="1600" y="855"/>
                    </a:lnTo>
                    <a:lnTo>
                      <a:pt x="1601" y="797"/>
                    </a:lnTo>
                    <a:lnTo>
                      <a:pt x="1601" y="835"/>
                    </a:lnTo>
                    <a:lnTo>
                      <a:pt x="1601" y="816"/>
                    </a:lnTo>
                    <a:lnTo>
                      <a:pt x="1601" y="797"/>
                    </a:lnTo>
                    <a:lnTo>
                      <a:pt x="1601" y="855"/>
                    </a:lnTo>
                    <a:lnTo>
                      <a:pt x="1601" y="797"/>
                    </a:lnTo>
                    <a:lnTo>
                      <a:pt x="1601" y="816"/>
                    </a:lnTo>
                    <a:lnTo>
                      <a:pt x="1602" y="816"/>
                    </a:lnTo>
                    <a:lnTo>
                      <a:pt x="1602" y="778"/>
                    </a:lnTo>
                    <a:lnTo>
                      <a:pt x="1602" y="797"/>
                    </a:lnTo>
                    <a:lnTo>
                      <a:pt x="1602" y="816"/>
                    </a:lnTo>
                    <a:lnTo>
                      <a:pt x="1602" y="740"/>
                    </a:lnTo>
                    <a:lnTo>
                      <a:pt x="1602" y="759"/>
                    </a:lnTo>
                    <a:lnTo>
                      <a:pt x="1602" y="778"/>
                    </a:lnTo>
                    <a:lnTo>
                      <a:pt x="1603" y="759"/>
                    </a:lnTo>
                    <a:lnTo>
                      <a:pt x="1603" y="778"/>
                    </a:lnTo>
                    <a:lnTo>
                      <a:pt x="1603" y="816"/>
                    </a:lnTo>
                    <a:lnTo>
                      <a:pt x="1603" y="721"/>
                    </a:lnTo>
                    <a:lnTo>
                      <a:pt x="1603" y="759"/>
                    </a:lnTo>
                    <a:lnTo>
                      <a:pt x="1603" y="740"/>
                    </a:lnTo>
                    <a:lnTo>
                      <a:pt x="1603" y="721"/>
                    </a:lnTo>
                    <a:lnTo>
                      <a:pt x="1603" y="778"/>
                    </a:lnTo>
                    <a:lnTo>
                      <a:pt x="1603" y="740"/>
                    </a:lnTo>
                    <a:lnTo>
                      <a:pt x="1603" y="797"/>
                    </a:lnTo>
                    <a:lnTo>
                      <a:pt x="1603" y="759"/>
                    </a:lnTo>
                    <a:lnTo>
                      <a:pt x="1604" y="740"/>
                    </a:lnTo>
                    <a:lnTo>
                      <a:pt x="1604" y="759"/>
                    </a:lnTo>
                    <a:lnTo>
                      <a:pt x="1604" y="702"/>
                    </a:lnTo>
                    <a:lnTo>
                      <a:pt x="1604" y="759"/>
                    </a:lnTo>
                    <a:lnTo>
                      <a:pt x="1604" y="740"/>
                    </a:lnTo>
                    <a:lnTo>
                      <a:pt x="1604" y="683"/>
                    </a:lnTo>
                    <a:lnTo>
                      <a:pt x="1604" y="702"/>
                    </a:lnTo>
                    <a:lnTo>
                      <a:pt x="1605" y="740"/>
                    </a:lnTo>
                    <a:lnTo>
                      <a:pt x="1605" y="702"/>
                    </a:lnTo>
                    <a:lnTo>
                      <a:pt x="1605" y="702"/>
                    </a:lnTo>
                    <a:lnTo>
                      <a:pt x="1605" y="683"/>
                    </a:lnTo>
                    <a:lnTo>
                      <a:pt x="1605" y="740"/>
                    </a:lnTo>
                    <a:lnTo>
                      <a:pt x="1605" y="683"/>
                    </a:lnTo>
                    <a:lnTo>
                      <a:pt x="1605" y="740"/>
                    </a:lnTo>
                    <a:lnTo>
                      <a:pt x="1606" y="702"/>
                    </a:lnTo>
                    <a:lnTo>
                      <a:pt x="1606" y="702"/>
                    </a:lnTo>
                    <a:lnTo>
                      <a:pt x="1606" y="721"/>
                    </a:lnTo>
                    <a:lnTo>
                      <a:pt x="1606" y="683"/>
                    </a:lnTo>
                    <a:lnTo>
                      <a:pt x="1606" y="683"/>
                    </a:lnTo>
                    <a:lnTo>
                      <a:pt x="1606" y="721"/>
                    </a:lnTo>
                    <a:lnTo>
                      <a:pt x="1606" y="646"/>
                    </a:lnTo>
                    <a:lnTo>
                      <a:pt x="1606" y="683"/>
                    </a:lnTo>
                    <a:lnTo>
                      <a:pt x="1607" y="646"/>
                    </a:lnTo>
                    <a:lnTo>
                      <a:pt x="1607" y="646"/>
                    </a:lnTo>
                    <a:lnTo>
                      <a:pt x="1607" y="683"/>
                    </a:lnTo>
                    <a:lnTo>
                      <a:pt x="1607" y="664"/>
                    </a:lnTo>
                    <a:lnTo>
                      <a:pt x="1607" y="664"/>
                    </a:lnTo>
                    <a:lnTo>
                      <a:pt x="1607" y="607"/>
                    </a:lnTo>
                    <a:lnTo>
                      <a:pt x="1607" y="646"/>
                    </a:lnTo>
                    <a:lnTo>
                      <a:pt x="1607" y="683"/>
                    </a:lnTo>
                    <a:lnTo>
                      <a:pt x="1607" y="588"/>
                    </a:lnTo>
                    <a:lnTo>
                      <a:pt x="1607" y="646"/>
                    </a:lnTo>
                    <a:lnTo>
                      <a:pt x="1608" y="626"/>
                    </a:lnTo>
                    <a:lnTo>
                      <a:pt x="1608" y="569"/>
                    </a:lnTo>
                    <a:lnTo>
                      <a:pt x="1608" y="588"/>
                    </a:lnTo>
                    <a:lnTo>
                      <a:pt x="1608" y="588"/>
                    </a:lnTo>
                    <a:lnTo>
                      <a:pt x="1608" y="626"/>
                    </a:lnTo>
                    <a:lnTo>
                      <a:pt x="1608" y="569"/>
                    </a:lnTo>
                    <a:lnTo>
                      <a:pt x="1608" y="626"/>
                    </a:lnTo>
                    <a:lnTo>
                      <a:pt x="1608" y="588"/>
                    </a:lnTo>
                    <a:lnTo>
                      <a:pt x="1609" y="532"/>
                    </a:lnTo>
                    <a:lnTo>
                      <a:pt x="1609" y="607"/>
                    </a:lnTo>
                    <a:lnTo>
                      <a:pt x="1609" y="569"/>
                    </a:lnTo>
                    <a:lnTo>
                      <a:pt x="1609" y="607"/>
                    </a:lnTo>
                    <a:lnTo>
                      <a:pt x="1609" y="569"/>
                    </a:lnTo>
                    <a:lnTo>
                      <a:pt x="1609" y="588"/>
                    </a:lnTo>
                    <a:lnTo>
                      <a:pt x="1609" y="569"/>
                    </a:lnTo>
                    <a:lnTo>
                      <a:pt x="1610" y="588"/>
                    </a:lnTo>
                    <a:lnTo>
                      <a:pt x="1610" y="569"/>
                    </a:lnTo>
                    <a:lnTo>
                      <a:pt x="1610" y="569"/>
                    </a:lnTo>
                    <a:lnTo>
                      <a:pt x="1610" y="569"/>
                    </a:lnTo>
                    <a:lnTo>
                      <a:pt x="1610" y="569"/>
                    </a:lnTo>
                    <a:lnTo>
                      <a:pt x="1610" y="607"/>
                    </a:lnTo>
                    <a:lnTo>
                      <a:pt x="1610" y="512"/>
                    </a:lnTo>
                    <a:lnTo>
                      <a:pt x="1611" y="569"/>
                    </a:lnTo>
                    <a:lnTo>
                      <a:pt x="1611" y="512"/>
                    </a:lnTo>
                    <a:lnTo>
                      <a:pt x="1611" y="532"/>
                    </a:lnTo>
                    <a:lnTo>
                      <a:pt x="1611" y="551"/>
                    </a:lnTo>
                    <a:lnTo>
                      <a:pt x="1611" y="512"/>
                    </a:lnTo>
                    <a:lnTo>
                      <a:pt x="1611" y="551"/>
                    </a:lnTo>
                    <a:lnTo>
                      <a:pt x="1611" y="494"/>
                    </a:lnTo>
                    <a:lnTo>
                      <a:pt x="1611" y="551"/>
                    </a:lnTo>
                    <a:lnTo>
                      <a:pt x="1611" y="494"/>
                    </a:lnTo>
                    <a:lnTo>
                      <a:pt x="1611" y="512"/>
                    </a:lnTo>
                    <a:lnTo>
                      <a:pt x="1611" y="512"/>
                    </a:lnTo>
                    <a:lnTo>
                      <a:pt x="1612" y="494"/>
                    </a:lnTo>
                    <a:lnTo>
                      <a:pt x="1612" y="532"/>
                    </a:lnTo>
                    <a:lnTo>
                      <a:pt x="1612" y="494"/>
                    </a:lnTo>
                    <a:lnTo>
                      <a:pt x="1612" y="512"/>
                    </a:lnTo>
                    <a:lnTo>
                      <a:pt x="1612" y="494"/>
                    </a:lnTo>
                    <a:lnTo>
                      <a:pt x="1612" y="551"/>
                    </a:lnTo>
                    <a:lnTo>
                      <a:pt x="1612" y="588"/>
                    </a:lnTo>
                    <a:lnTo>
                      <a:pt x="1613" y="569"/>
                    </a:lnTo>
                    <a:lnTo>
                      <a:pt x="1613" y="532"/>
                    </a:lnTo>
                    <a:lnTo>
                      <a:pt x="1613" y="494"/>
                    </a:lnTo>
                    <a:lnTo>
                      <a:pt x="1613" y="532"/>
                    </a:lnTo>
                    <a:lnTo>
                      <a:pt x="1613" y="474"/>
                    </a:lnTo>
                    <a:lnTo>
                      <a:pt x="1613" y="551"/>
                    </a:lnTo>
                    <a:lnTo>
                      <a:pt x="1613" y="455"/>
                    </a:lnTo>
                    <a:lnTo>
                      <a:pt x="1614" y="494"/>
                    </a:lnTo>
                    <a:lnTo>
                      <a:pt x="1614" y="494"/>
                    </a:lnTo>
                    <a:lnTo>
                      <a:pt x="1614" y="455"/>
                    </a:lnTo>
                    <a:lnTo>
                      <a:pt x="1614" y="512"/>
                    </a:lnTo>
                    <a:lnTo>
                      <a:pt x="1614" y="474"/>
                    </a:lnTo>
                    <a:lnTo>
                      <a:pt x="1614" y="494"/>
                    </a:lnTo>
                    <a:lnTo>
                      <a:pt x="1614" y="474"/>
                    </a:lnTo>
                    <a:lnTo>
                      <a:pt x="1615" y="512"/>
                    </a:lnTo>
                    <a:lnTo>
                      <a:pt x="1615" y="474"/>
                    </a:lnTo>
                    <a:lnTo>
                      <a:pt x="1615" y="494"/>
                    </a:lnTo>
                    <a:lnTo>
                      <a:pt x="1615" y="437"/>
                    </a:lnTo>
                    <a:lnTo>
                      <a:pt x="1615" y="512"/>
                    </a:lnTo>
                    <a:lnTo>
                      <a:pt x="1615" y="494"/>
                    </a:lnTo>
                    <a:lnTo>
                      <a:pt x="1615" y="512"/>
                    </a:lnTo>
                    <a:lnTo>
                      <a:pt x="1615" y="474"/>
                    </a:lnTo>
                    <a:lnTo>
                      <a:pt x="1615" y="437"/>
                    </a:lnTo>
                    <a:lnTo>
                      <a:pt x="1615" y="494"/>
                    </a:lnTo>
                    <a:lnTo>
                      <a:pt x="1615" y="418"/>
                    </a:lnTo>
                    <a:lnTo>
                      <a:pt x="1616" y="494"/>
                    </a:lnTo>
                    <a:lnTo>
                      <a:pt x="1616" y="418"/>
                    </a:lnTo>
                    <a:lnTo>
                      <a:pt x="1616" y="494"/>
                    </a:lnTo>
                    <a:lnTo>
                      <a:pt x="1616" y="437"/>
                    </a:lnTo>
                    <a:lnTo>
                      <a:pt x="1616" y="512"/>
                    </a:lnTo>
                    <a:lnTo>
                      <a:pt x="1616" y="474"/>
                    </a:lnTo>
                    <a:lnTo>
                      <a:pt x="1616" y="512"/>
                    </a:lnTo>
                    <a:lnTo>
                      <a:pt x="1617" y="474"/>
                    </a:lnTo>
                    <a:lnTo>
                      <a:pt x="1617" y="494"/>
                    </a:lnTo>
                    <a:lnTo>
                      <a:pt x="1617" y="512"/>
                    </a:lnTo>
                    <a:lnTo>
                      <a:pt x="1617" y="437"/>
                    </a:lnTo>
                    <a:lnTo>
                      <a:pt x="1617" y="494"/>
                    </a:lnTo>
                    <a:lnTo>
                      <a:pt x="1617" y="418"/>
                    </a:lnTo>
                    <a:lnTo>
                      <a:pt x="1617" y="494"/>
                    </a:lnTo>
                    <a:lnTo>
                      <a:pt x="1617" y="455"/>
                    </a:lnTo>
                    <a:lnTo>
                      <a:pt x="1618" y="474"/>
                    </a:lnTo>
                    <a:lnTo>
                      <a:pt x="1618" y="437"/>
                    </a:lnTo>
                    <a:lnTo>
                      <a:pt x="1618" y="455"/>
                    </a:lnTo>
                    <a:lnTo>
                      <a:pt x="1618" y="437"/>
                    </a:lnTo>
                    <a:lnTo>
                      <a:pt x="1618" y="474"/>
                    </a:lnTo>
                    <a:lnTo>
                      <a:pt x="1618" y="437"/>
                    </a:lnTo>
                    <a:lnTo>
                      <a:pt x="1618" y="474"/>
                    </a:lnTo>
                    <a:lnTo>
                      <a:pt x="1619" y="437"/>
                    </a:lnTo>
                    <a:lnTo>
                      <a:pt x="1619" y="455"/>
                    </a:lnTo>
                    <a:lnTo>
                      <a:pt x="1619" y="474"/>
                    </a:lnTo>
                    <a:lnTo>
                      <a:pt x="1619" y="437"/>
                    </a:lnTo>
                    <a:lnTo>
                      <a:pt x="1619" y="455"/>
                    </a:lnTo>
                    <a:lnTo>
                      <a:pt x="1619" y="399"/>
                    </a:lnTo>
                    <a:lnTo>
                      <a:pt x="1619" y="474"/>
                    </a:lnTo>
                    <a:lnTo>
                      <a:pt x="1619" y="399"/>
                    </a:lnTo>
                    <a:lnTo>
                      <a:pt x="1619" y="455"/>
                    </a:lnTo>
                    <a:lnTo>
                      <a:pt x="1619" y="399"/>
                    </a:lnTo>
                    <a:lnTo>
                      <a:pt x="1619" y="494"/>
                    </a:lnTo>
                    <a:lnTo>
                      <a:pt x="1620" y="399"/>
                    </a:lnTo>
                    <a:lnTo>
                      <a:pt x="1620" y="437"/>
                    </a:lnTo>
                    <a:lnTo>
                      <a:pt x="1620" y="418"/>
                    </a:lnTo>
                    <a:lnTo>
                      <a:pt x="1620" y="380"/>
                    </a:lnTo>
                    <a:lnTo>
                      <a:pt x="1620" y="494"/>
                    </a:lnTo>
                    <a:lnTo>
                      <a:pt x="1620" y="455"/>
                    </a:lnTo>
                    <a:lnTo>
                      <a:pt x="1620" y="455"/>
                    </a:lnTo>
                    <a:lnTo>
                      <a:pt x="1621" y="380"/>
                    </a:lnTo>
                    <a:lnTo>
                      <a:pt x="1621" y="455"/>
                    </a:lnTo>
                    <a:lnTo>
                      <a:pt x="1621" y="399"/>
                    </a:lnTo>
                    <a:lnTo>
                      <a:pt x="1621" y="474"/>
                    </a:lnTo>
                    <a:lnTo>
                      <a:pt x="1621" y="437"/>
                    </a:lnTo>
                    <a:lnTo>
                      <a:pt x="1621" y="474"/>
                    </a:lnTo>
                    <a:lnTo>
                      <a:pt x="1621" y="399"/>
                    </a:lnTo>
                    <a:lnTo>
                      <a:pt x="1622" y="474"/>
                    </a:lnTo>
                    <a:lnTo>
                      <a:pt x="1622" y="418"/>
                    </a:lnTo>
                    <a:lnTo>
                      <a:pt x="1622" y="437"/>
                    </a:lnTo>
                    <a:lnTo>
                      <a:pt x="1622" y="418"/>
                    </a:lnTo>
                    <a:lnTo>
                      <a:pt x="1622" y="474"/>
                    </a:lnTo>
                    <a:lnTo>
                      <a:pt x="1622" y="455"/>
                    </a:lnTo>
                    <a:lnTo>
                      <a:pt x="1622" y="474"/>
                    </a:lnTo>
                    <a:lnTo>
                      <a:pt x="1622" y="437"/>
                    </a:lnTo>
                    <a:lnTo>
                      <a:pt x="1622" y="494"/>
                    </a:lnTo>
                    <a:lnTo>
                      <a:pt x="1622" y="474"/>
                    </a:lnTo>
                    <a:lnTo>
                      <a:pt x="1622" y="437"/>
                    </a:lnTo>
                    <a:lnTo>
                      <a:pt x="1623" y="455"/>
                    </a:lnTo>
                    <a:lnTo>
                      <a:pt x="1623" y="455"/>
                    </a:lnTo>
                    <a:lnTo>
                      <a:pt x="1623" y="494"/>
                    </a:lnTo>
                    <a:lnTo>
                      <a:pt x="1623" y="418"/>
                    </a:lnTo>
                    <a:lnTo>
                      <a:pt x="1623" y="494"/>
                    </a:lnTo>
                    <a:lnTo>
                      <a:pt x="1623" y="437"/>
                    </a:lnTo>
                    <a:lnTo>
                      <a:pt x="1623" y="494"/>
                    </a:lnTo>
                    <a:lnTo>
                      <a:pt x="1624" y="474"/>
                    </a:lnTo>
                    <a:lnTo>
                      <a:pt x="1624" y="474"/>
                    </a:lnTo>
                    <a:lnTo>
                      <a:pt x="1624" y="494"/>
                    </a:lnTo>
                    <a:lnTo>
                      <a:pt x="1624" y="437"/>
                    </a:lnTo>
                    <a:lnTo>
                      <a:pt x="1624" y="512"/>
                    </a:lnTo>
                    <a:lnTo>
                      <a:pt x="1624" y="494"/>
                    </a:lnTo>
                    <a:lnTo>
                      <a:pt x="1624" y="455"/>
                    </a:lnTo>
                    <a:lnTo>
                      <a:pt x="1625" y="474"/>
                    </a:lnTo>
                    <a:lnTo>
                      <a:pt x="1625" y="494"/>
                    </a:lnTo>
                    <a:lnTo>
                      <a:pt x="1625" y="418"/>
                    </a:lnTo>
                    <a:lnTo>
                      <a:pt x="1625" y="474"/>
                    </a:lnTo>
                    <a:lnTo>
                      <a:pt x="1625" y="494"/>
                    </a:lnTo>
                    <a:lnTo>
                      <a:pt x="1625" y="437"/>
                    </a:lnTo>
                    <a:lnTo>
                      <a:pt x="1625" y="437"/>
                    </a:lnTo>
                    <a:lnTo>
                      <a:pt x="1626" y="474"/>
                    </a:lnTo>
                    <a:lnTo>
                      <a:pt x="1626" y="512"/>
                    </a:lnTo>
                    <a:lnTo>
                      <a:pt x="1626" y="437"/>
                    </a:lnTo>
                    <a:lnTo>
                      <a:pt x="1626" y="512"/>
                    </a:lnTo>
                    <a:lnTo>
                      <a:pt x="1626" y="512"/>
                    </a:lnTo>
                    <a:lnTo>
                      <a:pt x="1626" y="551"/>
                    </a:lnTo>
                    <a:lnTo>
                      <a:pt x="1626" y="494"/>
                    </a:lnTo>
                    <a:lnTo>
                      <a:pt x="1626" y="551"/>
                    </a:lnTo>
                    <a:lnTo>
                      <a:pt x="1626" y="569"/>
                    </a:lnTo>
                    <a:lnTo>
                      <a:pt x="1626" y="607"/>
                    </a:lnTo>
                    <a:lnTo>
                      <a:pt x="1626" y="569"/>
                    </a:lnTo>
                    <a:lnTo>
                      <a:pt x="1627" y="512"/>
                    </a:lnTo>
                    <a:lnTo>
                      <a:pt x="1627" y="569"/>
                    </a:lnTo>
                    <a:lnTo>
                      <a:pt x="1627" y="512"/>
                    </a:lnTo>
                    <a:lnTo>
                      <a:pt x="1627" y="551"/>
                    </a:lnTo>
                    <a:lnTo>
                      <a:pt x="1627" y="532"/>
                    </a:lnTo>
                    <a:lnTo>
                      <a:pt x="1627" y="551"/>
                    </a:lnTo>
                    <a:lnTo>
                      <a:pt x="1627" y="512"/>
                    </a:lnTo>
                    <a:lnTo>
                      <a:pt x="1628" y="569"/>
                    </a:lnTo>
                    <a:lnTo>
                      <a:pt x="1628" y="512"/>
                    </a:lnTo>
                    <a:lnTo>
                      <a:pt x="1628" y="512"/>
                    </a:lnTo>
                    <a:lnTo>
                      <a:pt x="1628" y="551"/>
                    </a:lnTo>
                    <a:lnTo>
                      <a:pt x="1628" y="532"/>
                    </a:lnTo>
                    <a:lnTo>
                      <a:pt x="1628" y="551"/>
                    </a:lnTo>
                    <a:lnTo>
                      <a:pt x="1628" y="512"/>
                    </a:lnTo>
                    <a:lnTo>
                      <a:pt x="1628" y="588"/>
                    </a:lnTo>
                    <a:lnTo>
                      <a:pt x="1629" y="532"/>
                    </a:lnTo>
                    <a:lnTo>
                      <a:pt x="1629" y="569"/>
                    </a:lnTo>
                    <a:lnTo>
                      <a:pt x="1629" y="512"/>
                    </a:lnTo>
                    <a:lnTo>
                      <a:pt x="1629" y="512"/>
                    </a:lnTo>
                    <a:lnTo>
                      <a:pt x="1629" y="569"/>
                    </a:lnTo>
                    <a:lnTo>
                      <a:pt x="1629" y="532"/>
                    </a:lnTo>
                    <a:lnTo>
                      <a:pt x="1629" y="569"/>
                    </a:lnTo>
                    <a:lnTo>
                      <a:pt x="1630" y="512"/>
                    </a:lnTo>
                    <a:lnTo>
                      <a:pt x="1630" y="588"/>
                    </a:lnTo>
                    <a:lnTo>
                      <a:pt x="1630" y="588"/>
                    </a:lnTo>
                    <a:lnTo>
                      <a:pt x="1630" y="512"/>
                    </a:lnTo>
                    <a:lnTo>
                      <a:pt x="1630" y="551"/>
                    </a:lnTo>
                    <a:lnTo>
                      <a:pt x="1630" y="532"/>
                    </a:lnTo>
                    <a:lnTo>
                      <a:pt x="1630" y="569"/>
                    </a:lnTo>
                    <a:lnTo>
                      <a:pt x="1630" y="512"/>
                    </a:lnTo>
                    <a:lnTo>
                      <a:pt x="1630" y="569"/>
                    </a:lnTo>
                    <a:lnTo>
                      <a:pt x="1630" y="494"/>
                    </a:lnTo>
                    <a:lnTo>
                      <a:pt x="1630" y="569"/>
                    </a:lnTo>
                    <a:lnTo>
                      <a:pt x="1631" y="532"/>
                    </a:lnTo>
                    <a:lnTo>
                      <a:pt x="1631" y="588"/>
                    </a:lnTo>
                    <a:lnTo>
                      <a:pt x="1631" y="569"/>
                    </a:lnTo>
                    <a:lnTo>
                      <a:pt x="1631" y="494"/>
                    </a:lnTo>
                    <a:lnTo>
                      <a:pt x="1631" y="569"/>
                    </a:lnTo>
                    <a:lnTo>
                      <a:pt x="1631" y="512"/>
                    </a:lnTo>
                    <a:lnTo>
                      <a:pt x="1631" y="569"/>
                    </a:lnTo>
                    <a:lnTo>
                      <a:pt x="1632" y="512"/>
                    </a:lnTo>
                    <a:lnTo>
                      <a:pt x="1632" y="569"/>
                    </a:lnTo>
                    <a:lnTo>
                      <a:pt x="1632" y="532"/>
                    </a:lnTo>
                    <a:lnTo>
                      <a:pt x="1632" y="532"/>
                    </a:lnTo>
                    <a:lnTo>
                      <a:pt x="1632" y="551"/>
                    </a:lnTo>
                    <a:lnTo>
                      <a:pt x="1632" y="512"/>
                    </a:lnTo>
                    <a:lnTo>
                      <a:pt x="1632" y="551"/>
                    </a:lnTo>
                    <a:lnTo>
                      <a:pt x="1633" y="494"/>
                    </a:lnTo>
                    <a:lnTo>
                      <a:pt x="1633" y="569"/>
                    </a:lnTo>
                    <a:lnTo>
                      <a:pt x="1633" y="532"/>
                    </a:lnTo>
                    <a:lnTo>
                      <a:pt x="1633" y="512"/>
                    </a:lnTo>
                    <a:lnTo>
                      <a:pt x="1633" y="551"/>
                    </a:lnTo>
                    <a:lnTo>
                      <a:pt x="1633" y="512"/>
                    </a:lnTo>
                    <a:lnTo>
                      <a:pt x="1633" y="569"/>
                    </a:lnTo>
                    <a:lnTo>
                      <a:pt x="1634" y="494"/>
                    </a:lnTo>
                    <a:lnTo>
                      <a:pt x="1634" y="551"/>
                    </a:lnTo>
                    <a:lnTo>
                      <a:pt x="1634" y="512"/>
                    </a:lnTo>
                    <a:lnTo>
                      <a:pt x="1634" y="532"/>
                    </a:lnTo>
                    <a:lnTo>
                      <a:pt x="1634" y="532"/>
                    </a:lnTo>
                    <a:lnTo>
                      <a:pt x="1634" y="474"/>
                    </a:lnTo>
                    <a:lnTo>
                      <a:pt x="1634" y="569"/>
                    </a:lnTo>
                    <a:lnTo>
                      <a:pt x="1634" y="494"/>
                    </a:lnTo>
                    <a:lnTo>
                      <a:pt x="1634" y="551"/>
                    </a:lnTo>
                    <a:lnTo>
                      <a:pt x="1634" y="512"/>
                    </a:lnTo>
                    <a:lnTo>
                      <a:pt x="1634" y="588"/>
                    </a:lnTo>
                    <a:lnTo>
                      <a:pt x="1635" y="532"/>
                    </a:lnTo>
                    <a:lnTo>
                      <a:pt x="1635" y="551"/>
                    </a:lnTo>
                    <a:lnTo>
                      <a:pt x="1635" y="532"/>
                    </a:lnTo>
                    <a:lnTo>
                      <a:pt x="1635" y="532"/>
                    </a:lnTo>
                    <a:lnTo>
                      <a:pt x="1635" y="551"/>
                    </a:lnTo>
                    <a:lnTo>
                      <a:pt x="1635" y="494"/>
                    </a:lnTo>
                    <a:lnTo>
                      <a:pt x="1635" y="569"/>
                    </a:lnTo>
                    <a:lnTo>
                      <a:pt x="1636" y="512"/>
                    </a:lnTo>
                    <a:lnTo>
                      <a:pt x="1636" y="569"/>
                    </a:lnTo>
                    <a:lnTo>
                      <a:pt x="1636" y="551"/>
                    </a:lnTo>
                    <a:lnTo>
                      <a:pt x="1636" y="532"/>
                    </a:lnTo>
                    <a:lnTo>
                      <a:pt x="1636" y="532"/>
                    </a:lnTo>
                    <a:lnTo>
                      <a:pt x="1636" y="512"/>
                    </a:lnTo>
                    <a:lnTo>
                      <a:pt x="1636" y="551"/>
                    </a:lnTo>
                    <a:lnTo>
                      <a:pt x="1637" y="512"/>
                    </a:lnTo>
                    <a:lnTo>
                      <a:pt x="1637" y="569"/>
                    </a:lnTo>
                    <a:lnTo>
                      <a:pt x="1637" y="512"/>
                    </a:lnTo>
                    <a:lnTo>
                      <a:pt x="1637" y="588"/>
                    </a:lnTo>
                    <a:lnTo>
                      <a:pt x="1637" y="532"/>
                    </a:lnTo>
                    <a:lnTo>
                      <a:pt x="1637" y="494"/>
                    </a:lnTo>
                    <a:lnTo>
                      <a:pt x="1637" y="569"/>
                    </a:lnTo>
                    <a:lnTo>
                      <a:pt x="1637" y="532"/>
                    </a:lnTo>
                    <a:lnTo>
                      <a:pt x="1638" y="551"/>
                    </a:lnTo>
                    <a:lnTo>
                      <a:pt x="1638" y="512"/>
                    </a:lnTo>
                    <a:lnTo>
                      <a:pt x="1638" y="551"/>
                    </a:lnTo>
                    <a:lnTo>
                      <a:pt x="1638" y="512"/>
                    </a:lnTo>
                    <a:lnTo>
                      <a:pt x="1638" y="551"/>
                    </a:lnTo>
                    <a:lnTo>
                      <a:pt x="1638" y="532"/>
                    </a:lnTo>
                    <a:lnTo>
                      <a:pt x="1638" y="569"/>
                    </a:lnTo>
                    <a:lnTo>
                      <a:pt x="1638" y="551"/>
                    </a:lnTo>
                    <a:lnTo>
                      <a:pt x="1638" y="569"/>
                    </a:lnTo>
                    <a:lnTo>
                      <a:pt x="1638" y="569"/>
                    </a:lnTo>
                    <a:lnTo>
                      <a:pt x="1639" y="551"/>
                    </a:lnTo>
                    <a:lnTo>
                      <a:pt x="1639" y="588"/>
                    </a:lnTo>
                    <a:lnTo>
                      <a:pt x="1639" y="532"/>
                    </a:lnTo>
                    <a:lnTo>
                      <a:pt x="1639" y="588"/>
                    </a:lnTo>
                    <a:lnTo>
                      <a:pt x="1639" y="512"/>
                    </a:lnTo>
                    <a:lnTo>
                      <a:pt x="1639" y="569"/>
                    </a:lnTo>
                    <a:lnTo>
                      <a:pt x="1639" y="551"/>
                    </a:lnTo>
                    <a:lnTo>
                      <a:pt x="1639" y="588"/>
                    </a:lnTo>
                    <a:lnTo>
                      <a:pt x="1640" y="512"/>
                    </a:lnTo>
                    <a:lnTo>
                      <a:pt x="1640" y="569"/>
                    </a:lnTo>
                    <a:lnTo>
                      <a:pt x="1640" y="569"/>
                    </a:lnTo>
                    <a:lnTo>
                      <a:pt x="1640" y="551"/>
                    </a:lnTo>
                    <a:lnTo>
                      <a:pt x="1640" y="569"/>
                    </a:lnTo>
                    <a:lnTo>
                      <a:pt x="1640" y="512"/>
                    </a:lnTo>
                    <a:lnTo>
                      <a:pt x="1640" y="569"/>
                    </a:lnTo>
                    <a:lnTo>
                      <a:pt x="1641" y="512"/>
                    </a:lnTo>
                    <a:lnTo>
                      <a:pt x="1641" y="588"/>
                    </a:lnTo>
                    <a:lnTo>
                      <a:pt x="1641" y="569"/>
                    </a:lnTo>
                    <a:lnTo>
                      <a:pt x="1641" y="569"/>
                    </a:lnTo>
                    <a:lnTo>
                      <a:pt x="1641" y="569"/>
                    </a:lnTo>
                    <a:lnTo>
                      <a:pt x="1641" y="512"/>
                    </a:lnTo>
                    <a:lnTo>
                      <a:pt x="1641" y="551"/>
                    </a:lnTo>
                    <a:lnTo>
                      <a:pt x="1642" y="551"/>
                    </a:lnTo>
                    <a:lnTo>
                      <a:pt x="1642" y="569"/>
                    </a:lnTo>
                    <a:lnTo>
                      <a:pt x="1642" y="474"/>
                    </a:lnTo>
                    <a:lnTo>
                      <a:pt x="1642" y="551"/>
                    </a:lnTo>
                    <a:lnTo>
                      <a:pt x="1642" y="569"/>
                    </a:lnTo>
                    <a:lnTo>
                      <a:pt x="1642" y="512"/>
                    </a:lnTo>
                    <a:lnTo>
                      <a:pt x="1642" y="532"/>
                    </a:lnTo>
                    <a:lnTo>
                      <a:pt x="1642" y="532"/>
                    </a:lnTo>
                    <a:lnTo>
                      <a:pt x="1642" y="569"/>
                    </a:lnTo>
                    <a:lnTo>
                      <a:pt x="1642" y="512"/>
                    </a:lnTo>
                    <a:lnTo>
                      <a:pt x="1642" y="551"/>
                    </a:lnTo>
                    <a:lnTo>
                      <a:pt x="1643" y="569"/>
                    </a:lnTo>
                    <a:lnTo>
                      <a:pt x="1643" y="532"/>
                    </a:lnTo>
                    <a:lnTo>
                      <a:pt x="1643" y="532"/>
                    </a:lnTo>
                    <a:lnTo>
                      <a:pt x="1643" y="494"/>
                    </a:lnTo>
                    <a:lnTo>
                      <a:pt x="1643" y="607"/>
                    </a:lnTo>
                    <a:lnTo>
                      <a:pt x="1643" y="512"/>
                    </a:lnTo>
                    <a:lnTo>
                      <a:pt x="1643" y="588"/>
                    </a:lnTo>
                    <a:lnTo>
                      <a:pt x="1644" y="607"/>
                    </a:lnTo>
                    <a:lnTo>
                      <a:pt x="1644" y="569"/>
                    </a:lnTo>
                    <a:lnTo>
                      <a:pt x="1644" y="569"/>
                    </a:lnTo>
                    <a:lnTo>
                      <a:pt x="1644" y="532"/>
                    </a:lnTo>
                    <a:lnTo>
                      <a:pt x="1644" y="569"/>
                    </a:lnTo>
                    <a:lnTo>
                      <a:pt x="1644" y="494"/>
                    </a:lnTo>
                    <a:lnTo>
                      <a:pt x="1644" y="588"/>
                    </a:lnTo>
                    <a:lnTo>
                      <a:pt x="1645" y="512"/>
                    </a:lnTo>
                    <a:lnTo>
                      <a:pt x="1645" y="551"/>
                    </a:lnTo>
                    <a:lnTo>
                      <a:pt x="1645" y="532"/>
                    </a:lnTo>
                    <a:lnTo>
                      <a:pt x="1645" y="569"/>
                    </a:lnTo>
                    <a:lnTo>
                      <a:pt x="1645" y="551"/>
                    </a:lnTo>
                    <a:lnTo>
                      <a:pt x="1645" y="532"/>
                    </a:lnTo>
                    <a:lnTo>
                      <a:pt x="1645" y="569"/>
                    </a:lnTo>
                    <a:lnTo>
                      <a:pt x="1646" y="532"/>
                    </a:lnTo>
                    <a:lnTo>
                      <a:pt x="1646" y="551"/>
                    </a:lnTo>
                    <a:lnTo>
                      <a:pt x="1646" y="512"/>
                    </a:lnTo>
                    <a:lnTo>
                      <a:pt x="1646" y="551"/>
                    </a:lnTo>
                    <a:lnTo>
                      <a:pt x="1646" y="494"/>
                    </a:lnTo>
                    <a:lnTo>
                      <a:pt x="1646" y="551"/>
                    </a:lnTo>
                    <a:lnTo>
                      <a:pt x="1646" y="512"/>
                    </a:lnTo>
                    <a:lnTo>
                      <a:pt x="1646" y="569"/>
                    </a:lnTo>
                    <a:lnTo>
                      <a:pt x="1646" y="551"/>
                    </a:lnTo>
                    <a:lnTo>
                      <a:pt x="1646" y="512"/>
                    </a:lnTo>
                    <a:lnTo>
                      <a:pt x="1646" y="588"/>
                    </a:lnTo>
                    <a:lnTo>
                      <a:pt x="1647" y="494"/>
                    </a:lnTo>
                    <a:lnTo>
                      <a:pt x="1647" y="588"/>
                    </a:lnTo>
                    <a:lnTo>
                      <a:pt x="1647" y="494"/>
                    </a:lnTo>
                    <a:lnTo>
                      <a:pt x="1647" y="532"/>
                    </a:lnTo>
                    <a:lnTo>
                      <a:pt x="1647" y="532"/>
                    </a:lnTo>
                    <a:lnTo>
                      <a:pt x="1647" y="551"/>
                    </a:lnTo>
                    <a:lnTo>
                      <a:pt x="1647" y="569"/>
                    </a:lnTo>
                    <a:lnTo>
                      <a:pt x="1648" y="512"/>
                    </a:lnTo>
                    <a:lnTo>
                      <a:pt x="1648" y="569"/>
                    </a:lnTo>
                    <a:lnTo>
                      <a:pt x="1648" y="532"/>
                    </a:lnTo>
                    <a:lnTo>
                      <a:pt x="1648" y="569"/>
                    </a:lnTo>
                    <a:lnTo>
                      <a:pt x="1648" y="532"/>
                    </a:lnTo>
                    <a:lnTo>
                      <a:pt x="1648" y="588"/>
                    </a:lnTo>
                    <a:lnTo>
                      <a:pt x="1648" y="551"/>
                    </a:lnTo>
                    <a:lnTo>
                      <a:pt x="1648" y="607"/>
                    </a:lnTo>
                    <a:lnTo>
                      <a:pt x="1649" y="588"/>
                    </a:lnTo>
                    <a:lnTo>
                      <a:pt x="1649" y="512"/>
                    </a:lnTo>
                    <a:lnTo>
                      <a:pt x="1649" y="569"/>
                    </a:lnTo>
                    <a:lnTo>
                      <a:pt x="1649" y="532"/>
                    </a:lnTo>
                    <a:lnTo>
                      <a:pt x="1649" y="569"/>
                    </a:lnTo>
                    <a:lnTo>
                      <a:pt x="1649" y="532"/>
                    </a:lnTo>
                    <a:lnTo>
                      <a:pt x="1649" y="551"/>
                    </a:lnTo>
                    <a:lnTo>
                      <a:pt x="1650" y="569"/>
                    </a:lnTo>
                    <a:lnTo>
                      <a:pt x="1650" y="569"/>
                    </a:lnTo>
                    <a:lnTo>
                      <a:pt x="1650" y="588"/>
                    </a:lnTo>
                    <a:lnTo>
                      <a:pt x="1650" y="512"/>
                    </a:lnTo>
                    <a:lnTo>
                      <a:pt x="1650" y="569"/>
                    </a:lnTo>
                    <a:lnTo>
                      <a:pt x="1650" y="512"/>
                    </a:lnTo>
                    <a:lnTo>
                      <a:pt x="1650" y="588"/>
                    </a:lnTo>
                    <a:lnTo>
                      <a:pt x="1650" y="551"/>
                    </a:lnTo>
                    <a:lnTo>
                      <a:pt x="1650" y="588"/>
                    </a:lnTo>
                    <a:lnTo>
                      <a:pt x="1650" y="569"/>
                    </a:lnTo>
                    <a:lnTo>
                      <a:pt x="1650" y="532"/>
                    </a:lnTo>
                    <a:lnTo>
                      <a:pt x="1651" y="569"/>
                    </a:lnTo>
                    <a:lnTo>
                      <a:pt x="1651" y="551"/>
                    </a:lnTo>
                    <a:lnTo>
                      <a:pt x="1651" y="607"/>
                    </a:lnTo>
                    <a:lnTo>
                      <a:pt x="1651" y="512"/>
                    </a:lnTo>
                    <a:lnTo>
                      <a:pt x="1651" y="588"/>
                    </a:lnTo>
                    <a:lnTo>
                      <a:pt x="1651" y="588"/>
                    </a:lnTo>
                    <a:lnTo>
                      <a:pt x="1651" y="551"/>
                    </a:lnTo>
                    <a:lnTo>
                      <a:pt x="1652" y="569"/>
                    </a:lnTo>
                    <a:lnTo>
                      <a:pt x="1652" y="532"/>
                    </a:lnTo>
                    <a:lnTo>
                      <a:pt x="1652" y="551"/>
                    </a:lnTo>
                    <a:lnTo>
                      <a:pt x="1652" y="532"/>
                    </a:lnTo>
                    <a:lnTo>
                      <a:pt x="1652" y="551"/>
                    </a:lnTo>
                    <a:lnTo>
                      <a:pt x="1652" y="551"/>
                    </a:lnTo>
                    <a:lnTo>
                      <a:pt x="1652" y="569"/>
                    </a:lnTo>
                    <a:lnTo>
                      <a:pt x="1653" y="569"/>
                    </a:lnTo>
                    <a:lnTo>
                      <a:pt x="1653" y="532"/>
                    </a:lnTo>
                    <a:lnTo>
                      <a:pt x="1653" y="569"/>
                    </a:lnTo>
                    <a:lnTo>
                      <a:pt x="1653" y="512"/>
                    </a:lnTo>
                    <a:lnTo>
                      <a:pt x="1653" y="607"/>
                    </a:lnTo>
                    <a:lnTo>
                      <a:pt x="1653" y="532"/>
                    </a:lnTo>
                    <a:lnTo>
                      <a:pt x="1653" y="551"/>
                    </a:lnTo>
                    <a:lnTo>
                      <a:pt x="1654" y="551"/>
                    </a:lnTo>
                    <a:lnTo>
                      <a:pt x="1654" y="532"/>
                    </a:lnTo>
                    <a:lnTo>
                      <a:pt x="1654" y="551"/>
                    </a:lnTo>
                    <a:lnTo>
                      <a:pt x="1654" y="494"/>
                    </a:lnTo>
                    <a:lnTo>
                      <a:pt x="1654" y="551"/>
                    </a:lnTo>
                    <a:lnTo>
                      <a:pt x="1654" y="512"/>
                    </a:lnTo>
                    <a:lnTo>
                      <a:pt x="1654" y="569"/>
                    </a:lnTo>
                    <a:lnTo>
                      <a:pt x="1654" y="551"/>
                    </a:lnTo>
                    <a:lnTo>
                      <a:pt x="1654" y="532"/>
                    </a:lnTo>
                    <a:lnTo>
                      <a:pt x="1654" y="569"/>
                    </a:lnTo>
                    <a:lnTo>
                      <a:pt x="1654" y="474"/>
                    </a:lnTo>
                    <a:lnTo>
                      <a:pt x="1655" y="551"/>
                    </a:lnTo>
                    <a:lnTo>
                      <a:pt x="1655" y="532"/>
                    </a:lnTo>
                    <a:lnTo>
                      <a:pt x="1655" y="551"/>
                    </a:lnTo>
                    <a:lnTo>
                      <a:pt x="1655" y="512"/>
                    </a:lnTo>
                    <a:lnTo>
                      <a:pt x="1655" y="532"/>
                    </a:lnTo>
                    <a:lnTo>
                      <a:pt x="1655" y="551"/>
                    </a:lnTo>
                    <a:lnTo>
                      <a:pt x="1655" y="512"/>
                    </a:lnTo>
                    <a:lnTo>
                      <a:pt x="1656" y="569"/>
                    </a:lnTo>
                    <a:lnTo>
                      <a:pt x="1656" y="512"/>
                    </a:lnTo>
                    <a:lnTo>
                      <a:pt x="1656" y="588"/>
                    </a:lnTo>
                    <a:lnTo>
                      <a:pt x="1656" y="551"/>
                    </a:lnTo>
                    <a:lnTo>
                      <a:pt x="1656" y="569"/>
                    </a:lnTo>
                    <a:lnTo>
                      <a:pt x="1656" y="588"/>
                    </a:lnTo>
                    <a:lnTo>
                      <a:pt x="1656" y="532"/>
                    </a:lnTo>
                    <a:lnTo>
                      <a:pt x="1657" y="551"/>
                    </a:lnTo>
                    <a:lnTo>
                      <a:pt x="1657" y="512"/>
                    </a:lnTo>
                    <a:lnTo>
                      <a:pt x="1657" y="588"/>
                    </a:lnTo>
                    <a:lnTo>
                      <a:pt x="1657" y="551"/>
                    </a:lnTo>
                    <a:lnTo>
                      <a:pt x="1657" y="551"/>
                    </a:lnTo>
                    <a:lnTo>
                      <a:pt x="1657" y="569"/>
                    </a:lnTo>
                    <a:lnTo>
                      <a:pt x="1657" y="551"/>
                    </a:lnTo>
                    <a:lnTo>
                      <a:pt x="1657" y="569"/>
                    </a:lnTo>
                    <a:lnTo>
                      <a:pt x="1658" y="532"/>
                    </a:lnTo>
                    <a:lnTo>
                      <a:pt x="1658" y="588"/>
                    </a:lnTo>
                    <a:lnTo>
                      <a:pt x="1658" y="512"/>
                    </a:lnTo>
                    <a:lnTo>
                      <a:pt x="1658" y="588"/>
                    </a:lnTo>
                    <a:lnTo>
                      <a:pt x="1658" y="532"/>
                    </a:lnTo>
                    <a:lnTo>
                      <a:pt x="1658" y="607"/>
                    </a:lnTo>
                    <a:lnTo>
                      <a:pt x="1658" y="551"/>
                    </a:lnTo>
                    <a:lnTo>
                      <a:pt x="1658" y="569"/>
                    </a:lnTo>
                    <a:lnTo>
                      <a:pt x="1658" y="569"/>
                    </a:lnTo>
                    <a:lnTo>
                      <a:pt x="1658" y="494"/>
                    </a:lnTo>
                    <a:lnTo>
                      <a:pt x="1659" y="551"/>
                    </a:lnTo>
                    <a:lnTo>
                      <a:pt x="1659" y="512"/>
                    </a:lnTo>
                    <a:lnTo>
                      <a:pt x="1659" y="607"/>
                    </a:lnTo>
                    <a:lnTo>
                      <a:pt x="1659" y="588"/>
                    </a:lnTo>
                    <a:lnTo>
                      <a:pt x="1659" y="569"/>
                    </a:lnTo>
                    <a:lnTo>
                      <a:pt x="1659" y="569"/>
                    </a:lnTo>
                    <a:lnTo>
                      <a:pt x="1659" y="588"/>
                    </a:lnTo>
                    <a:lnTo>
                      <a:pt x="1659" y="607"/>
                    </a:lnTo>
                    <a:lnTo>
                      <a:pt x="1660" y="532"/>
                    </a:lnTo>
                    <a:lnTo>
                      <a:pt x="1660" y="607"/>
                    </a:lnTo>
                    <a:lnTo>
                      <a:pt x="1660" y="588"/>
                    </a:lnTo>
                    <a:lnTo>
                      <a:pt x="1660" y="588"/>
                    </a:lnTo>
                    <a:lnTo>
                      <a:pt x="1660" y="532"/>
                    </a:lnTo>
                    <a:lnTo>
                      <a:pt x="1660" y="551"/>
                    </a:lnTo>
                    <a:lnTo>
                      <a:pt x="1660" y="607"/>
                    </a:lnTo>
                    <a:lnTo>
                      <a:pt x="1661" y="532"/>
                    </a:lnTo>
                    <a:lnTo>
                      <a:pt x="1661" y="569"/>
                    </a:lnTo>
                    <a:lnTo>
                      <a:pt x="1661" y="551"/>
                    </a:lnTo>
                    <a:lnTo>
                      <a:pt x="1661" y="588"/>
                    </a:lnTo>
                    <a:lnTo>
                      <a:pt x="1661" y="569"/>
                    </a:lnTo>
                    <a:lnTo>
                      <a:pt x="1661" y="588"/>
                    </a:lnTo>
                    <a:lnTo>
                      <a:pt x="1661" y="588"/>
                    </a:lnTo>
                    <a:lnTo>
                      <a:pt x="1662" y="532"/>
                    </a:lnTo>
                    <a:lnTo>
                      <a:pt x="1662" y="569"/>
                    </a:lnTo>
                    <a:lnTo>
                      <a:pt x="1662" y="512"/>
                    </a:lnTo>
                    <a:lnTo>
                      <a:pt x="1662" y="588"/>
                    </a:lnTo>
                    <a:lnTo>
                      <a:pt x="1662" y="532"/>
                    </a:lnTo>
                    <a:lnTo>
                      <a:pt x="1662" y="569"/>
                    </a:lnTo>
                    <a:lnTo>
                      <a:pt x="1662" y="551"/>
                    </a:lnTo>
                    <a:lnTo>
                      <a:pt x="1662" y="569"/>
                    </a:lnTo>
                    <a:lnTo>
                      <a:pt x="1662" y="551"/>
                    </a:lnTo>
                    <a:lnTo>
                      <a:pt x="1662" y="532"/>
                    </a:lnTo>
                    <a:lnTo>
                      <a:pt x="1662" y="551"/>
                    </a:lnTo>
                    <a:lnTo>
                      <a:pt x="1663" y="512"/>
                    </a:lnTo>
                    <a:lnTo>
                      <a:pt x="1663" y="551"/>
                    </a:lnTo>
                    <a:lnTo>
                      <a:pt x="1663" y="532"/>
                    </a:lnTo>
                    <a:lnTo>
                      <a:pt x="1663" y="532"/>
                    </a:lnTo>
                    <a:lnTo>
                      <a:pt x="1663" y="569"/>
                    </a:lnTo>
                    <a:lnTo>
                      <a:pt x="1663" y="532"/>
                    </a:lnTo>
                    <a:lnTo>
                      <a:pt x="1663" y="551"/>
                    </a:lnTo>
                    <a:lnTo>
                      <a:pt x="1664" y="512"/>
                    </a:lnTo>
                    <a:lnTo>
                      <a:pt x="1664" y="512"/>
                    </a:lnTo>
                    <a:lnTo>
                      <a:pt x="1664" y="512"/>
                    </a:lnTo>
                    <a:lnTo>
                      <a:pt x="1664" y="551"/>
                    </a:lnTo>
                    <a:lnTo>
                      <a:pt x="1664" y="569"/>
                    </a:lnTo>
                    <a:lnTo>
                      <a:pt x="1664" y="551"/>
                    </a:lnTo>
                    <a:lnTo>
                      <a:pt x="1664" y="588"/>
                    </a:lnTo>
                    <a:lnTo>
                      <a:pt x="1665" y="532"/>
                    </a:lnTo>
                    <a:lnTo>
                      <a:pt x="1665" y="551"/>
                    </a:lnTo>
                    <a:lnTo>
                      <a:pt x="1665" y="512"/>
                    </a:lnTo>
                    <a:lnTo>
                      <a:pt x="1665" y="512"/>
                    </a:lnTo>
                    <a:lnTo>
                      <a:pt x="1665" y="551"/>
                    </a:lnTo>
                    <a:lnTo>
                      <a:pt x="1665" y="532"/>
                    </a:lnTo>
                    <a:lnTo>
                      <a:pt x="1665" y="532"/>
                    </a:lnTo>
                    <a:lnTo>
                      <a:pt x="1666" y="494"/>
                    </a:lnTo>
                    <a:lnTo>
                      <a:pt x="1666" y="551"/>
                    </a:lnTo>
                    <a:lnTo>
                      <a:pt x="1666" y="494"/>
                    </a:lnTo>
                    <a:lnTo>
                      <a:pt x="1666" y="551"/>
                    </a:lnTo>
                    <a:lnTo>
                      <a:pt x="1666" y="494"/>
                    </a:lnTo>
                    <a:lnTo>
                      <a:pt x="1666" y="551"/>
                    </a:lnTo>
                    <a:lnTo>
                      <a:pt x="1666" y="569"/>
                    </a:lnTo>
                    <a:lnTo>
                      <a:pt x="1666" y="569"/>
                    </a:lnTo>
                    <a:lnTo>
                      <a:pt x="1666" y="569"/>
                    </a:lnTo>
                    <a:lnTo>
                      <a:pt x="1666" y="532"/>
                    </a:lnTo>
                    <a:lnTo>
                      <a:pt x="1666" y="532"/>
                    </a:lnTo>
                    <a:lnTo>
                      <a:pt x="1667" y="532"/>
                    </a:lnTo>
                    <a:lnTo>
                      <a:pt x="1667" y="551"/>
                    </a:lnTo>
                    <a:lnTo>
                      <a:pt x="1667" y="512"/>
                    </a:lnTo>
                    <a:lnTo>
                      <a:pt x="1667" y="588"/>
                    </a:lnTo>
                    <a:lnTo>
                      <a:pt x="1667" y="588"/>
                    </a:lnTo>
                    <a:lnTo>
                      <a:pt x="1667" y="551"/>
                    </a:lnTo>
                    <a:lnTo>
                      <a:pt x="1667" y="569"/>
                    </a:lnTo>
                    <a:lnTo>
                      <a:pt x="1668" y="532"/>
                    </a:lnTo>
                    <a:lnTo>
                      <a:pt x="1668" y="551"/>
                    </a:lnTo>
                    <a:lnTo>
                      <a:pt x="1668" y="494"/>
                    </a:lnTo>
                    <a:lnTo>
                      <a:pt x="1668" y="588"/>
                    </a:lnTo>
                    <a:lnTo>
                      <a:pt x="1668" y="512"/>
                    </a:lnTo>
                    <a:lnTo>
                      <a:pt x="1668" y="569"/>
                    </a:lnTo>
                    <a:lnTo>
                      <a:pt x="1668" y="588"/>
                    </a:lnTo>
                    <a:lnTo>
                      <a:pt x="1668" y="569"/>
                    </a:lnTo>
                    <a:lnTo>
                      <a:pt x="1669" y="569"/>
                    </a:lnTo>
                    <a:lnTo>
                      <a:pt x="1669" y="532"/>
                    </a:lnTo>
                    <a:lnTo>
                      <a:pt x="1669" y="588"/>
                    </a:lnTo>
                    <a:lnTo>
                      <a:pt x="1669" y="474"/>
                    </a:lnTo>
                    <a:lnTo>
                      <a:pt x="1669" y="569"/>
                    </a:lnTo>
                    <a:lnTo>
                      <a:pt x="1669" y="551"/>
                    </a:lnTo>
                    <a:lnTo>
                      <a:pt x="1669" y="569"/>
                    </a:lnTo>
                    <a:lnTo>
                      <a:pt x="1670" y="588"/>
                    </a:lnTo>
                    <a:lnTo>
                      <a:pt x="1670" y="512"/>
                    </a:lnTo>
                    <a:lnTo>
                      <a:pt x="1670" y="607"/>
                    </a:lnTo>
                    <a:lnTo>
                      <a:pt x="1670" y="532"/>
                    </a:lnTo>
                    <a:lnTo>
                      <a:pt x="1670" y="532"/>
                    </a:lnTo>
                    <a:lnTo>
                      <a:pt x="1670" y="532"/>
                    </a:lnTo>
                    <a:lnTo>
                      <a:pt x="1670" y="551"/>
                    </a:lnTo>
                    <a:lnTo>
                      <a:pt x="1670" y="588"/>
                    </a:lnTo>
                    <a:lnTo>
                      <a:pt x="1670" y="551"/>
                    </a:lnTo>
                    <a:lnTo>
                      <a:pt x="1670" y="569"/>
                    </a:lnTo>
                    <a:lnTo>
                      <a:pt x="1670" y="551"/>
                    </a:lnTo>
                    <a:lnTo>
                      <a:pt x="1671" y="569"/>
                    </a:lnTo>
                    <a:lnTo>
                      <a:pt x="1671" y="512"/>
                    </a:lnTo>
                    <a:lnTo>
                      <a:pt x="1671" y="569"/>
                    </a:lnTo>
                    <a:lnTo>
                      <a:pt x="1671" y="532"/>
                    </a:lnTo>
                    <a:lnTo>
                      <a:pt x="1671" y="569"/>
                    </a:lnTo>
                    <a:lnTo>
                      <a:pt x="1671" y="569"/>
                    </a:lnTo>
                    <a:lnTo>
                      <a:pt x="1671" y="512"/>
                    </a:lnTo>
                    <a:lnTo>
                      <a:pt x="1672" y="569"/>
                    </a:lnTo>
                    <a:lnTo>
                      <a:pt x="1672" y="512"/>
                    </a:lnTo>
                    <a:lnTo>
                      <a:pt x="1672" y="569"/>
                    </a:lnTo>
                    <a:lnTo>
                      <a:pt x="1672" y="569"/>
                    </a:lnTo>
                    <a:lnTo>
                      <a:pt x="1672" y="588"/>
                    </a:lnTo>
                    <a:lnTo>
                      <a:pt x="1672" y="569"/>
                    </a:lnTo>
                    <a:lnTo>
                      <a:pt x="1672" y="588"/>
                    </a:lnTo>
                    <a:lnTo>
                      <a:pt x="1673" y="532"/>
                    </a:lnTo>
                    <a:lnTo>
                      <a:pt x="1673" y="532"/>
                    </a:lnTo>
                    <a:lnTo>
                      <a:pt x="1673" y="551"/>
                    </a:lnTo>
                    <a:lnTo>
                      <a:pt x="1673" y="512"/>
                    </a:lnTo>
                    <a:lnTo>
                      <a:pt x="1673" y="532"/>
                    </a:lnTo>
                    <a:lnTo>
                      <a:pt x="1673" y="532"/>
                    </a:lnTo>
                    <a:lnTo>
                      <a:pt x="1673" y="551"/>
                    </a:lnTo>
                    <a:lnTo>
                      <a:pt x="1674" y="551"/>
                    </a:lnTo>
                    <a:lnTo>
                      <a:pt x="1674" y="569"/>
                    </a:lnTo>
                    <a:lnTo>
                      <a:pt x="1674" y="551"/>
                    </a:lnTo>
                    <a:lnTo>
                      <a:pt x="1674" y="532"/>
                    </a:lnTo>
                    <a:lnTo>
                      <a:pt x="1674" y="569"/>
                    </a:lnTo>
                    <a:lnTo>
                      <a:pt x="1674" y="474"/>
                    </a:lnTo>
                    <a:lnTo>
                      <a:pt x="1674" y="569"/>
                    </a:lnTo>
                    <a:lnTo>
                      <a:pt x="1674" y="494"/>
                    </a:lnTo>
                    <a:lnTo>
                      <a:pt x="1674" y="569"/>
                    </a:lnTo>
                    <a:lnTo>
                      <a:pt x="1674" y="569"/>
                    </a:lnTo>
                    <a:lnTo>
                      <a:pt x="1674" y="551"/>
                    </a:lnTo>
                    <a:lnTo>
                      <a:pt x="1675" y="569"/>
                    </a:lnTo>
                    <a:lnTo>
                      <a:pt x="1675" y="512"/>
                    </a:lnTo>
                    <a:lnTo>
                      <a:pt x="1675" y="551"/>
                    </a:lnTo>
                    <a:lnTo>
                      <a:pt x="1675" y="512"/>
                    </a:lnTo>
                    <a:lnTo>
                      <a:pt x="1675" y="551"/>
                    </a:lnTo>
                    <a:lnTo>
                      <a:pt x="1675" y="512"/>
                    </a:lnTo>
                    <a:lnTo>
                      <a:pt x="1675" y="494"/>
                    </a:lnTo>
                    <a:lnTo>
                      <a:pt x="1676" y="551"/>
                    </a:lnTo>
                    <a:lnTo>
                      <a:pt x="1676" y="494"/>
                    </a:lnTo>
                    <a:lnTo>
                      <a:pt x="1676" y="532"/>
                    </a:lnTo>
                    <a:lnTo>
                      <a:pt x="1676" y="551"/>
                    </a:lnTo>
                    <a:lnTo>
                      <a:pt x="1676" y="512"/>
                    </a:lnTo>
                    <a:lnTo>
                      <a:pt x="1676" y="532"/>
                    </a:lnTo>
                    <a:lnTo>
                      <a:pt x="1676" y="551"/>
                    </a:lnTo>
                    <a:lnTo>
                      <a:pt x="1677" y="532"/>
                    </a:lnTo>
                    <a:lnTo>
                      <a:pt x="1677" y="512"/>
                    </a:lnTo>
                    <a:lnTo>
                      <a:pt x="1677" y="551"/>
                    </a:lnTo>
                    <a:lnTo>
                      <a:pt x="1677" y="532"/>
                    </a:lnTo>
                    <a:lnTo>
                      <a:pt x="1677" y="588"/>
                    </a:lnTo>
                    <a:lnTo>
                      <a:pt x="1677" y="532"/>
                    </a:lnTo>
                    <a:lnTo>
                      <a:pt x="1677" y="551"/>
                    </a:lnTo>
                    <a:lnTo>
                      <a:pt x="1677" y="569"/>
                    </a:lnTo>
                    <a:lnTo>
                      <a:pt x="1678" y="569"/>
                    </a:lnTo>
                    <a:lnTo>
                      <a:pt x="1678" y="569"/>
                    </a:lnTo>
                    <a:lnTo>
                      <a:pt x="1678" y="551"/>
                    </a:lnTo>
                    <a:lnTo>
                      <a:pt x="1678" y="588"/>
                    </a:lnTo>
                    <a:lnTo>
                      <a:pt x="1678" y="512"/>
                    </a:lnTo>
                    <a:lnTo>
                      <a:pt x="1678" y="607"/>
                    </a:lnTo>
                    <a:lnTo>
                      <a:pt x="1678" y="532"/>
                    </a:lnTo>
                    <a:lnTo>
                      <a:pt x="1678" y="607"/>
                    </a:lnTo>
                    <a:lnTo>
                      <a:pt x="1678" y="569"/>
                    </a:lnTo>
                    <a:lnTo>
                      <a:pt x="1678" y="532"/>
                    </a:lnTo>
                    <a:lnTo>
                      <a:pt x="1679" y="607"/>
                    </a:lnTo>
                    <a:lnTo>
                      <a:pt x="1679" y="512"/>
                    </a:lnTo>
                    <a:lnTo>
                      <a:pt x="1679" y="588"/>
                    </a:lnTo>
                    <a:lnTo>
                      <a:pt x="1679" y="588"/>
                    </a:lnTo>
                    <a:lnTo>
                      <a:pt x="1679" y="551"/>
                    </a:lnTo>
                    <a:lnTo>
                      <a:pt x="1679" y="588"/>
                    </a:lnTo>
                    <a:lnTo>
                      <a:pt x="1679" y="607"/>
                    </a:lnTo>
                    <a:lnTo>
                      <a:pt x="1679" y="569"/>
                    </a:lnTo>
                    <a:lnTo>
                      <a:pt x="1680" y="532"/>
                    </a:lnTo>
                    <a:lnTo>
                      <a:pt x="1680" y="607"/>
                    </a:lnTo>
                    <a:lnTo>
                      <a:pt x="1680" y="569"/>
                    </a:lnTo>
                    <a:lnTo>
                      <a:pt x="1680" y="551"/>
                    </a:lnTo>
                    <a:lnTo>
                      <a:pt x="1680" y="607"/>
                    </a:lnTo>
                    <a:lnTo>
                      <a:pt x="1680" y="512"/>
                    </a:lnTo>
                    <a:lnTo>
                      <a:pt x="1680" y="588"/>
                    </a:lnTo>
                    <a:lnTo>
                      <a:pt x="1681" y="551"/>
                    </a:lnTo>
                    <a:lnTo>
                      <a:pt x="1681" y="569"/>
                    </a:lnTo>
                    <a:lnTo>
                      <a:pt x="1681" y="551"/>
                    </a:lnTo>
                    <a:lnTo>
                      <a:pt x="1681" y="569"/>
                    </a:lnTo>
                    <a:lnTo>
                      <a:pt x="1681" y="569"/>
                    </a:lnTo>
                    <a:lnTo>
                      <a:pt x="1681" y="551"/>
                    </a:lnTo>
                    <a:lnTo>
                      <a:pt x="1681" y="569"/>
                    </a:lnTo>
                    <a:lnTo>
                      <a:pt x="1682" y="512"/>
                    </a:lnTo>
                    <a:lnTo>
                      <a:pt x="1682" y="588"/>
                    </a:lnTo>
                    <a:lnTo>
                      <a:pt x="1682" y="512"/>
                    </a:lnTo>
                    <a:lnTo>
                      <a:pt x="1682" y="569"/>
                    </a:lnTo>
                    <a:lnTo>
                      <a:pt x="1682" y="532"/>
                    </a:lnTo>
                    <a:lnTo>
                      <a:pt x="1682" y="588"/>
                    </a:lnTo>
                    <a:lnTo>
                      <a:pt x="1682" y="569"/>
                    </a:lnTo>
                    <a:lnTo>
                      <a:pt x="1682" y="532"/>
                    </a:lnTo>
                    <a:lnTo>
                      <a:pt x="1682" y="588"/>
                    </a:lnTo>
                    <a:lnTo>
                      <a:pt x="1682" y="569"/>
                    </a:lnTo>
                    <a:lnTo>
                      <a:pt x="1682" y="588"/>
                    </a:lnTo>
                    <a:lnTo>
                      <a:pt x="1683" y="551"/>
                    </a:lnTo>
                    <a:lnTo>
                      <a:pt x="1683" y="588"/>
                    </a:lnTo>
                    <a:lnTo>
                      <a:pt x="1683" y="569"/>
                    </a:lnTo>
                    <a:lnTo>
                      <a:pt x="1683" y="569"/>
                    </a:lnTo>
                    <a:lnTo>
                      <a:pt x="1683" y="551"/>
                    </a:lnTo>
                    <a:lnTo>
                      <a:pt x="1683" y="512"/>
                    </a:lnTo>
                    <a:lnTo>
                      <a:pt x="1683" y="588"/>
                    </a:lnTo>
                    <a:lnTo>
                      <a:pt x="1684" y="512"/>
                    </a:lnTo>
                    <a:lnTo>
                      <a:pt x="1684" y="551"/>
                    </a:lnTo>
                    <a:lnTo>
                      <a:pt x="1684" y="512"/>
                    </a:lnTo>
                    <a:lnTo>
                      <a:pt x="1684" y="569"/>
                    </a:lnTo>
                    <a:lnTo>
                      <a:pt x="1684" y="551"/>
                    </a:lnTo>
                    <a:lnTo>
                      <a:pt x="1684" y="532"/>
                    </a:lnTo>
                    <a:lnTo>
                      <a:pt x="1684" y="569"/>
                    </a:lnTo>
                    <a:lnTo>
                      <a:pt x="1685" y="494"/>
                    </a:lnTo>
                    <a:lnTo>
                      <a:pt x="1685" y="588"/>
                    </a:lnTo>
                    <a:lnTo>
                      <a:pt x="1685" y="494"/>
                    </a:lnTo>
                    <a:lnTo>
                      <a:pt x="1685" y="569"/>
                    </a:lnTo>
                    <a:lnTo>
                      <a:pt x="1685" y="551"/>
                    </a:lnTo>
                    <a:lnTo>
                      <a:pt x="1685" y="551"/>
                    </a:lnTo>
                    <a:lnTo>
                      <a:pt x="1685" y="569"/>
                    </a:lnTo>
                    <a:lnTo>
                      <a:pt x="1685" y="494"/>
                    </a:lnTo>
                    <a:lnTo>
                      <a:pt x="1685" y="551"/>
                    </a:lnTo>
                    <a:lnTo>
                      <a:pt x="1685" y="474"/>
                    </a:lnTo>
                    <a:lnTo>
                      <a:pt x="1685" y="588"/>
                    </a:lnTo>
                    <a:lnTo>
                      <a:pt x="1686" y="494"/>
                    </a:lnTo>
                    <a:lnTo>
                      <a:pt x="1686" y="551"/>
                    </a:lnTo>
                    <a:lnTo>
                      <a:pt x="1686" y="551"/>
                    </a:lnTo>
                    <a:lnTo>
                      <a:pt x="1686" y="551"/>
                    </a:lnTo>
                    <a:lnTo>
                      <a:pt x="1686" y="588"/>
                    </a:lnTo>
                    <a:lnTo>
                      <a:pt x="1686" y="532"/>
                    </a:lnTo>
                    <a:lnTo>
                      <a:pt x="1686" y="569"/>
                    </a:lnTo>
                    <a:lnTo>
                      <a:pt x="1687" y="512"/>
                    </a:lnTo>
                    <a:lnTo>
                      <a:pt x="1687" y="569"/>
                    </a:lnTo>
                    <a:lnTo>
                      <a:pt x="1687" y="532"/>
                    </a:lnTo>
                    <a:lnTo>
                      <a:pt x="1687" y="551"/>
                    </a:lnTo>
                    <a:lnTo>
                      <a:pt x="1687" y="551"/>
                    </a:lnTo>
                    <a:lnTo>
                      <a:pt x="1687" y="569"/>
                    </a:lnTo>
                    <a:lnTo>
                      <a:pt x="1687" y="532"/>
                    </a:lnTo>
                    <a:lnTo>
                      <a:pt x="1688" y="494"/>
                    </a:lnTo>
                    <a:lnTo>
                      <a:pt x="1688" y="551"/>
                    </a:lnTo>
                    <a:lnTo>
                      <a:pt x="1688" y="494"/>
                    </a:lnTo>
                    <a:lnTo>
                      <a:pt x="1688" y="588"/>
                    </a:lnTo>
                    <a:lnTo>
                      <a:pt x="1688" y="494"/>
                    </a:lnTo>
                    <a:lnTo>
                      <a:pt x="1688" y="569"/>
                    </a:lnTo>
                    <a:lnTo>
                      <a:pt x="1688" y="551"/>
                    </a:lnTo>
                    <a:lnTo>
                      <a:pt x="1688" y="532"/>
                    </a:lnTo>
                    <a:lnTo>
                      <a:pt x="1689" y="588"/>
                    </a:lnTo>
                    <a:lnTo>
                      <a:pt x="1689" y="532"/>
                    </a:lnTo>
                    <a:lnTo>
                      <a:pt x="1689" y="569"/>
                    </a:lnTo>
                    <a:lnTo>
                      <a:pt x="1689" y="512"/>
                    </a:lnTo>
                    <a:lnTo>
                      <a:pt x="1689" y="588"/>
                    </a:lnTo>
                    <a:lnTo>
                      <a:pt x="1689" y="494"/>
                    </a:lnTo>
                    <a:lnTo>
                      <a:pt x="1689" y="569"/>
                    </a:lnTo>
                    <a:lnTo>
                      <a:pt x="1689" y="569"/>
                    </a:lnTo>
                    <a:lnTo>
                      <a:pt x="1689" y="494"/>
                    </a:lnTo>
                    <a:lnTo>
                      <a:pt x="1689" y="551"/>
                    </a:lnTo>
                    <a:lnTo>
                      <a:pt x="1690" y="512"/>
                    </a:lnTo>
                    <a:lnTo>
                      <a:pt x="1690" y="569"/>
                    </a:lnTo>
                    <a:lnTo>
                      <a:pt x="1690" y="551"/>
                    </a:lnTo>
                    <a:lnTo>
                      <a:pt x="1690" y="551"/>
                    </a:lnTo>
                    <a:lnTo>
                      <a:pt x="1690" y="588"/>
                    </a:lnTo>
                    <a:lnTo>
                      <a:pt x="1690" y="494"/>
                    </a:lnTo>
                    <a:lnTo>
                      <a:pt x="1690" y="588"/>
                    </a:lnTo>
                    <a:lnTo>
                      <a:pt x="1690" y="512"/>
                    </a:lnTo>
                    <a:lnTo>
                      <a:pt x="1691" y="569"/>
                    </a:lnTo>
                    <a:lnTo>
                      <a:pt x="1691" y="494"/>
                    </a:lnTo>
                    <a:lnTo>
                      <a:pt x="1691" y="569"/>
                    </a:lnTo>
                    <a:lnTo>
                      <a:pt x="1691" y="551"/>
                    </a:lnTo>
                    <a:lnTo>
                      <a:pt x="1691" y="551"/>
                    </a:lnTo>
                    <a:lnTo>
                      <a:pt x="1691" y="569"/>
                    </a:lnTo>
                    <a:lnTo>
                      <a:pt x="1691" y="532"/>
                    </a:lnTo>
                    <a:lnTo>
                      <a:pt x="1692" y="588"/>
                    </a:lnTo>
                    <a:lnTo>
                      <a:pt x="1692" y="532"/>
                    </a:lnTo>
                    <a:lnTo>
                      <a:pt x="1692" y="569"/>
                    </a:lnTo>
                    <a:lnTo>
                      <a:pt x="1692" y="551"/>
                    </a:lnTo>
                    <a:lnTo>
                      <a:pt x="1692" y="551"/>
                    </a:lnTo>
                    <a:lnTo>
                      <a:pt x="1692" y="551"/>
                    </a:lnTo>
                    <a:lnTo>
                      <a:pt x="1692" y="532"/>
                    </a:lnTo>
                    <a:lnTo>
                      <a:pt x="1693" y="569"/>
                    </a:lnTo>
                    <a:lnTo>
                      <a:pt x="1693" y="512"/>
                    </a:lnTo>
                    <a:lnTo>
                      <a:pt x="1693" y="588"/>
                    </a:lnTo>
                    <a:lnTo>
                      <a:pt x="1693" y="569"/>
                    </a:lnTo>
                    <a:lnTo>
                      <a:pt x="1693" y="494"/>
                    </a:lnTo>
                    <a:lnTo>
                      <a:pt x="1693" y="532"/>
                    </a:lnTo>
                    <a:lnTo>
                      <a:pt x="1693" y="494"/>
                    </a:lnTo>
                    <a:lnTo>
                      <a:pt x="1693" y="569"/>
                    </a:lnTo>
                    <a:lnTo>
                      <a:pt x="1693" y="512"/>
                    </a:lnTo>
                    <a:lnTo>
                      <a:pt x="1693" y="569"/>
                    </a:lnTo>
                    <a:lnTo>
                      <a:pt x="1693" y="512"/>
                    </a:lnTo>
                    <a:lnTo>
                      <a:pt x="1694" y="551"/>
                    </a:lnTo>
                    <a:lnTo>
                      <a:pt x="1694" y="494"/>
                    </a:lnTo>
                    <a:lnTo>
                      <a:pt x="1694" y="532"/>
                    </a:lnTo>
                    <a:lnTo>
                      <a:pt x="1694" y="569"/>
                    </a:lnTo>
                    <a:lnTo>
                      <a:pt x="1694" y="551"/>
                    </a:lnTo>
                    <a:lnTo>
                      <a:pt x="1694" y="588"/>
                    </a:lnTo>
                    <a:lnTo>
                      <a:pt x="1694" y="532"/>
                    </a:lnTo>
                    <a:lnTo>
                      <a:pt x="1695" y="588"/>
                    </a:lnTo>
                    <a:lnTo>
                      <a:pt x="1695" y="551"/>
                    </a:lnTo>
                    <a:lnTo>
                      <a:pt x="1695" y="532"/>
                    </a:lnTo>
                    <a:lnTo>
                      <a:pt x="1695" y="551"/>
                    </a:lnTo>
                    <a:lnTo>
                      <a:pt x="1695" y="551"/>
                    </a:lnTo>
                    <a:lnTo>
                      <a:pt x="1695" y="569"/>
                    </a:lnTo>
                    <a:lnTo>
                      <a:pt x="1695" y="494"/>
                    </a:lnTo>
                    <a:lnTo>
                      <a:pt x="1696" y="551"/>
                    </a:lnTo>
                    <a:lnTo>
                      <a:pt x="1696" y="512"/>
                    </a:lnTo>
                    <a:lnTo>
                      <a:pt x="1696" y="569"/>
                    </a:lnTo>
                    <a:lnTo>
                      <a:pt x="1696" y="512"/>
                    </a:lnTo>
                    <a:lnTo>
                      <a:pt x="1696" y="474"/>
                    </a:lnTo>
                    <a:lnTo>
                      <a:pt x="1696" y="588"/>
                    </a:lnTo>
                    <a:lnTo>
                      <a:pt x="1696" y="494"/>
                    </a:lnTo>
                    <a:lnTo>
                      <a:pt x="1697" y="532"/>
                    </a:lnTo>
                    <a:lnTo>
                      <a:pt x="1697" y="512"/>
                    </a:lnTo>
                    <a:lnTo>
                      <a:pt x="1697" y="551"/>
                    </a:lnTo>
                    <a:lnTo>
                      <a:pt x="1697" y="494"/>
                    </a:lnTo>
                    <a:lnTo>
                      <a:pt x="1697" y="532"/>
                    </a:lnTo>
                    <a:lnTo>
                      <a:pt x="1697" y="569"/>
                    </a:lnTo>
                    <a:lnTo>
                      <a:pt x="1697" y="551"/>
                    </a:lnTo>
                    <a:lnTo>
                      <a:pt x="1697" y="532"/>
                    </a:lnTo>
                    <a:lnTo>
                      <a:pt x="1697" y="494"/>
                    </a:lnTo>
                    <a:lnTo>
                      <a:pt x="1697" y="569"/>
                    </a:lnTo>
                    <a:lnTo>
                      <a:pt x="1697" y="512"/>
                    </a:lnTo>
                    <a:lnTo>
                      <a:pt x="1698" y="569"/>
                    </a:lnTo>
                    <a:lnTo>
                      <a:pt x="1698" y="532"/>
                    </a:lnTo>
                    <a:lnTo>
                      <a:pt x="1698" y="512"/>
                    </a:lnTo>
                    <a:lnTo>
                      <a:pt x="1698" y="494"/>
                    </a:lnTo>
                    <a:lnTo>
                      <a:pt x="1698" y="551"/>
                    </a:lnTo>
                    <a:lnTo>
                      <a:pt x="1698" y="551"/>
                    </a:lnTo>
                    <a:lnTo>
                      <a:pt x="1698" y="532"/>
                    </a:lnTo>
                    <a:lnTo>
                      <a:pt x="1699" y="551"/>
                    </a:lnTo>
                    <a:lnTo>
                      <a:pt x="1699" y="532"/>
                    </a:lnTo>
                    <a:lnTo>
                      <a:pt x="1699" y="569"/>
                    </a:lnTo>
                    <a:lnTo>
                      <a:pt x="1699" y="532"/>
                    </a:lnTo>
                    <a:lnTo>
                      <a:pt x="1699" y="532"/>
                    </a:lnTo>
                    <a:lnTo>
                      <a:pt x="1699" y="532"/>
                    </a:lnTo>
                    <a:lnTo>
                      <a:pt x="1699" y="551"/>
                    </a:lnTo>
                    <a:lnTo>
                      <a:pt x="1699" y="569"/>
                    </a:lnTo>
                    <a:lnTo>
                      <a:pt x="1700" y="532"/>
                    </a:lnTo>
                    <a:lnTo>
                      <a:pt x="1700" y="607"/>
                    </a:lnTo>
                    <a:lnTo>
                      <a:pt x="1700" y="532"/>
                    </a:lnTo>
                    <a:lnTo>
                      <a:pt x="1700" y="588"/>
                    </a:lnTo>
                    <a:lnTo>
                      <a:pt x="1700" y="532"/>
                    </a:lnTo>
                    <a:lnTo>
                      <a:pt x="1700" y="607"/>
                    </a:lnTo>
                    <a:lnTo>
                      <a:pt x="1700" y="551"/>
                    </a:lnTo>
                    <a:lnTo>
                      <a:pt x="1701" y="569"/>
                    </a:lnTo>
                    <a:lnTo>
                      <a:pt x="1701" y="588"/>
                    </a:lnTo>
                    <a:lnTo>
                      <a:pt x="1701" y="551"/>
                    </a:lnTo>
                    <a:lnTo>
                      <a:pt x="1701" y="607"/>
                    </a:lnTo>
                    <a:lnTo>
                      <a:pt x="1701" y="494"/>
                    </a:lnTo>
                    <a:lnTo>
                      <a:pt x="1701" y="588"/>
                    </a:lnTo>
                    <a:lnTo>
                      <a:pt x="1701" y="569"/>
                    </a:lnTo>
                    <a:lnTo>
                      <a:pt x="1701" y="512"/>
                    </a:lnTo>
                    <a:lnTo>
                      <a:pt x="1701" y="551"/>
                    </a:lnTo>
                    <a:lnTo>
                      <a:pt x="1701" y="512"/>
                    </a:lnTo>
                    <a:lnTo>
                      <a:pt x="1701" y="569"/>
                    </a:lnTo>
                    <a:lnTo>
                      <a:pt x="1702" y="532"/>
                    </a:lnTo>
                    <a:lnTo>
                      <a:pt x="1702" y="551"/>
                    </a:lnTo>
                    <a:lnTo>
                      <a:pt x="1702" y="569"/>
                    </a:lnTo>
                    <a:lnTo>
                      <a:pt x="1702" y="569"/>
                    </a:lnTo>
                    <a:lnTo>
                      <a:pt x="1702" y="569"/>
                    </a:lnTo>
                    <a:lnTo>
                      <a:pt x="1702" y="494"/>
                    </a:lnTo>
                    <a:lnTo>
                      <a:pt x="1702" y="588"/>
                    </a:lnTo>
                    <a:lnTo>
                      <a:pt x="1703" y="532"/>
                    </a:lnTo>
                    <a:lnTo>
                      <a:pt x="1703" y="588"/>
                    </a:lnTo>
                    <a:lnTo>
                      <a:pt x="1703" y="532"/>
                    </a:lnTo>
                    <a:lnTo>
                      <a:pt x="1703" y="551"/>
                    </a:lnTo>
                    <a:lnTo>
                      <a:pt x="1703" y="569"/>
                    </a:lnTo>
                    <a:lnTo>
                      <a:pt x="1703" y="551"/>
                    </a:lnTo>
                    <a:lnTo>
                      <a:pt x="1703" y="569"/>
                    </a:lnTo>
                    <a:lnTo>
                      <a:pt x="1704" y="532"/>
                    </a:lnTo>
                    <a:lnTo>
                      <a:pt x="1704" y="569"/>
                    </a:lnTo>
                    <a:lnTo>
                      <a:pt x="1704" y="551"/>
                    </a:lnTo>
                    <a:lnTo>
                      <a:pt x="1704" y="569"/>
                    </a:lnTo>
                    <a:lnTo>
                      <a:pt x="1704" y="551"/>
                    </a:lnTo>
                    <a:lnTo>
                      <a:pt x="1704" y="512"/>
                    </a:lnTo>
                    <a:lnTo>
                      <a:pt x="1704" y="588"/>
                    </a:lnTo>
                    <a:lnTo>
                      <a:pt x="1705" y="512"/>
                    </a:lnTo>
                    <a:lnTo>
                      <a:pt x="1705" y="588"/>
                    </a:lnTo>
                    <a:lnTo>
                      <a:pt x="1705" y="494"/>
                    </a:lnTo>
                    <a:lnTo>
                      <a:pt x="1705" y="569"/>
                    </a:lnTo>
                    <a:lnTo>
                      <a:pt x="1705" y="569"/>
                    </a:lnTo>
                    <a:lnTo>
                      <a:pt x="1705" y="551"/>
                    </a:lnTo>
                    <a:lnTo>
                      <a:pt x="1705" y="569"/>
                    </a:lnTo>
                    <a:lnTo>
                      <a:pt x="1705" y="551"/>
                    </a:lnTo>
                    <a:lnTo>
                      <a:pt x="1705" y="569"/>
                    </a:lnTo>
                    <a:lnTo>
                      <a:pt x="1705" y="532"/>
                    </a:lnTo>
                    <a:lnTo>
                      <a:pt x="1705" y="588"/>
                    </a:lnTo>
                    <a:lnTo>
                      <a:pt x="1706" y="512"/>
                    </a:lnTo>
                    <a:lnTo>
                      <a:pt x="1706" y="551"/>
                    </a:lnTo>
                    <a:lnTo>
                      <a:pt x="1706" y="551"/>
                    </a:lnTo>
                    <a:lnTo>
                      <a:pt x="1706" y="512"/>
                    </a:lnTo>
                    <a:lnTo>
                      <a:pt x="1706" y="551"/>
                    </a:lnTo>
                    <a:lnTo>
                      <a:pt x="1706" y="532"/>
                    </a:lnTo>
                    <a:lnTo>
                      <a:pt x="1706" y="569"/>
                    </a:lnTo>
                    <a:lnTo>
                      <a:pt x="1707" y="512"/>
                    </a:lnTo>
                    <a:lnTo>
                      <a:pt x="1707" y="551"/>
                    </a:lnTo>
                    <a:lnTo>
                      <a:pt x="1707" y="551"/>
                    </a:lnTo>
                    <a:lnTo>
                      <a:pt x="1707" y="569"/>
                    </a:lnTo>
                    <a:lnTo>
                      <a:pt x="1707" y="551"/>
                    </a:lnTo>
                    <a:lnTo>
                      <a:pt x="1707" y="494"/>
                    </a:lnTo>
                    <a:lnTo>
                      <a:pt x="1707" y="551"/>
                    </a:lnTo>
                    <a:lnTo>
                      <a:pt x="1708" y="494"/>
                    </a:lnTo>
                    <a:lnTo>
                      <a:pt x="1708" y="551"/>
                    </a:lnTo>
                    <a:lnTo>
                      <a:pt x="1708" y="494"/>
                    </a:lnTo>
                    <a:lnTo>
                      <a:pt x="1708" y="588"/>
                    </a:lnTo>
                    <a:lnTo>
                      <a:pt x="1708" y="551"/>
                    </a:lnTo>
                    <a:lnTo>
                      <a:pt x="1708" y="532"/>
                    </a:lnTo>
                    <a:lnTo>
                      <a:pt x="1708" y="588"/>
                    </a:lnTo>
                    <a:lnTo>
                      <a:pt x="1708" y="512"/>
                    </a:lnTo>
                    <a:lnTo>
                      <a:pt x="1709" y="569"/>
                    </a:lnTo>
                    <a:lnTo>
                      <a:pt x="1709" y="512"/>
                    </a:lnTo>
                    <a:lnTo>
                      <a:pt x="1709" y="607"/>
                    </a:lnTo>
                    <a:lnTo>
                      <a:pt x="1709" y="532"/>
                    </a:lnTo>
                    <a:lnTo>
                      <a:pt x="1709" y="532"/>
                    </a:lnTo>
                    <a:lnTo>
                      <a:pt x="1709" y="551"/>
                    </a:lnTo>
                    <a:lnTo>
                      <a:pt x="1709" y="512"/>
                    </a:lnTo>
                    <a:lnTo>
                      <a:pt x="1709" y="551"/>
                    </a:lnTo>
                    <a:lnTo>
                      <a:pt x="1709" y="512"/>
                    </a:lnTo>
                    <a:lnTo>
                      <a:pt x="1709" y="569"/>
                    </a:lnTo>
                    <a:lnTo>
                      <a:pt x="1710" y="494"/>
                    </a:lnTo>
                    <a:lnTo>
                      <a:pt x="1710" y="551"/>
                    </a:lnTo>
                    <a:lnTo>
                      <a:pt x="1710" y="551"/>
                    </a:lnTo>
                    <a:lnTo>
                      <a:pt x="1710" y="569"/>
                    </a:lnTo>
                    <a:lnTo>
                      <a:pt x="1710" y="569"/>
                    </a:lnTo>
                    <a:lnTo>
                      <a:pt x="1710" y="532"/>
                    </a:lnTo>
                    <a:lnTo>
                      <a:pt x="1710" y="569"/>
                    </a:lnTo>
                    <a:lnTo>
                      <a:pt x="1710" y="512"/>
                    </a:lnTo>
                    <a:lnTo>
                      <a:pt x="1711" y="569"/>
                    </a:lnTo>
                    <a:lnTo>
                      <a:pt x="1711" y="512"/>
                    </a:lnTo>
                    <a:lnTo>
                      <a:pt x="1711" y="569"/>
                    </a:lnTo>
                    <a:lnTo>
                      <a:pt x="1711" y="532"/>
                    </a:lnTo>
                    <a:lnTo>
                      <a:pt x="1711" y="588"/>
                    </a:lnTo>
                    <a:lnTo>
                      <a:pt x="1711" y="607"/>
                    </a:lnTo>
                    <a:lnTo>
                      <a:pt x="1711" y="512"/>
                    </a:lnTo>
                    <a:lnTo>
                      <a:pt x="1712" y="569"/>
                    </a:lnTo>
                    <a:lnTo>
                      <a:pt x="1712" y="551"/>
                    </a:lnTo>
                    <a:lnTo>
                      <a:pt x="1712" y="569"/>
                    </a:lnTo>
                    <a:lnTo>
                      <a:pt x="1712" y="569"/>
                    </a:lnTo>
                    <a:lnTo>
                      <a:pt x="1712" y="569"/>
                    </a:lnTo>
                    <a:lnTo>
                      <a:pt x="1712" y="569"/>
                    </a:lnTo>
                    <a:lnTo>
                      <a:pt x="1712" y="512"/>
                    </a:lnTo>
                    <a:lnTo>
                      <a:pt x="1713" y="588"/>
                    </a:lnTo>
                    <a:lnTo>
                      <a:pt x="1713" y="551"/>
                    </a:lnTo>
                    <a:lnTo>
                      <a:pt x="1713" y="588"/>
                    </a:lnTo>
                    <a:lnTo>
                      <a:pt x="1713" y="532"/>
                    </a:lnTo>
                    <a:lnTo>
                      <a:pt x="1713" y="551"/>
                    </a:lnTo>
                    <a:lnTo>
                      <a:pt x="1713" y="569"/>
                    </a:lnTo>
                    <a:lnTo>
                      <a:pt x="1713" y="551"/>
                    </a:lnTo>
                    <a:lnTo>
                      <a:pt x="1713" y="551"/>
                    </a:lnTo>
                    <a:lnTo>
                      <a:pt x="1713" y="551"/>
                    </a:lnTo>
                    <a:lnTo>
                      <a:pt x="1713" y="569"/>
                    </a:lnTo>
                    <a:lnTo>
                      <a:pt x="1713" y="512"/>
                    </a:lnTo>
                    <a:lnTo>
                      <a:pt x="1714" y="551"/>
                    </a:lnTo>
                    <a:lnTo>
                      <a:pt x="1714" y="551"/>
                    </a:lnTo>
                    <a:lnTo>
                      <a:pt x="1714" y="494"/>
                    </a:lnTo>
                    <a:lnTo>
                      <a:pt x="1714" y="569"/>
                    </a:lnTo>
                    <a:lnTo>
                      <a:pt x="1714" y="512"/>
                    </a:lnTo>
                    <a:lnTo>
                      <a:pt x="1714" y="588"/>
                    </a:lnTo>
                    <a:lnTo>
                      <a:pt x="1714" y="494"/>
                    </a:lnTo>
                    <a:lnTo>
                      <a:pt x="1715" y="569"/>
                    </a:lnTo>
                    <a:lnTo>
                      <a:pt x="1715" y="512"/>
                    </a:lnTo>
                    <a:lnTo>
                      <a:pt x="1715" y="569"/>
                    </a:lnTo>
                    <a:lnTo>
                      <a:pt x="1715" y="569"/>
                    </a:lnTo>
                    <a:lnTo>
                      <a:pt x="1715" y="569"/>
                    </a:lnTo>
                    <a:lnTo>
                      <a:pt x="1715" y="551"/>
                    </a:lnTo>
                    <a:lnTo>
                      <a:pt x="1715" y="569"/>
                    </a:lnTo>
                    <a:lnTo>
                      <a:pt x="1716" y="569"/>
                    </a:lnTo>
                    <a:lnTo>
                      <a:pt x="1716" y="532"/>
                    </a:lnTo>
                    <a:lnTo>
                      <a:pt x="1716" y="588"/>
                    </a:lnTo>
                    <a:lnTo>
                      <a:pt x="1716" y="551"/>
                    </a:lnTo>
                    <a:lnTo>
                      <a:pt x="1716" y="551"/>
                    </a:lnTo>
                    <a:lnTo>
                      <a:pt x="1716" y="532"/>
                    </a:lnTo>
                    <a:lnTo>
                      <a:pt x="1716" y="532"/>
                    </a:lnTo>
                    <a:lnTo>
                      <a:pt x="1716" y="569"/>
                    </a:lnTo>
                    <a:lnTo>
                      <a:pt x="1717" y="494"/>
                    </a:lnTo>
                    <a:lnTo>
                      <a:pt x="1717" y="569"/>
                    </a:lnTo>
                    <a:lnTo>
                      <a:pt x="1717" y="532"/>
                    </a:lnTo>
                    <a:lnTo>
                      <a:pt x="1717" y="569"/>
                    </a:lnTo>
                    <a:lnTo>
                      <a:pt x="1717" y="532"/>
                    </a:lnTo>
                    <a:lnTo>
                      <a:pt x="1717" y="532"/>
                    </a:lnTo>
                    <a:lnTo>
                      <a:pt x="1717" y="551"/>
                    </a:lnTo>
                    <a:lnTo>
                      <a:pt x="1717" y="494"/>
                    </a:lnTo>
                    <a:lnTo>
                      <a:pt x="1717" y="569"/>
                    </a:lnTo>
                    <a:lnTo>
                      <a:pt x="1717" y="532"/>
                    </a:lnTo>
                    <a:lnTo>
                      <a:pt x="1718" y="588"/>
                    </a:lnTo>
                    <a:lnTo>
                      <a:pt x="1718" y="569"/>
                    </a:lnTo>
                    <a:lnTo>
                      <a:pt x="1718" y="551"/>
                    </a:lnTo>
                    <a:lnTo>
                      <a:pt x="1718" y="551"/>
                    </a:lnTo>
                    <a:lnTo>
                      <a:pt x="1718" y="512"/>
                    </a:lnTo>
                    <a:lnTo>
                      <a:pt x="1718" y="569"/>
                    </a:lnTo>
                    <a:lnTo>
                      <a:pt x="1718" y="474"/>
                    </a:lnTo>
                    <a:lnTo>
                      <a:pt x="1718" y="569"/>
                    </a:lnTo>
                    <a:lnTo>
                      <a:pt x="1719" y="494"/>
                    </a:lnTo>
                    <a:lnTo>
                      <a:pt x="1719" y="569"/>
                    </a:lnTo>
                    <a:lnTo>
                      <a:pt x="1719" y="532"/>
                    </a:lnTo>
                    <a:lnTo>
                      <a:pt x="1719" y="474"/>
                    </a:lnTo>
                    <a:lnTo>
                      <a:pt x="1719" y="569"/>
                    </a:lnTo>
                    <a:lnTo>
                      <a:pt x="1719" y="512"/>
                    </a:lnTo>
                    <a:lnTo>
                      <a:pt x="1719" y="569"/>
                    </a:lnTo>
                    <a:lnTo>
                      <a:pt x="1720" y="512"/>
                    </a:lnTo>
                    <a:lnTo>
                      <a:pt x="1720" y="588"/>
                    </a:lnTo>
                    <a:lnTo>
                      <a:pt x="1720" y="532"/>
                    </a:lnTo>
                    <a:lnTo>
                      <a:pt x="1720" y="551"/>
                    </a:lnTo>
                    <a:lnTo>
                      <a:pt x="1720" y="569"/>
                    </a:lnTo>
                    <a:lnTo>
                      <a:pt x="1720" y="532"/>
                    </a:lnTo>
                    <a:lnTo>
                      <a:pt x="1720" y="588"/>
                    </a:lnTo>
                    <a:lnTo>
                      <a:pt x="1721" y="494"/>
                    </a:lnTo>
                    <a:lnTo>
                      <a:pt x="1721" y="569"/>
                    </a:lnTo>
                    <a:lnTo>
                      <a:pt x="1721" y="569"/>
                    </a:lnTo>
                    <a:lnTo>
                      <a:pt x="1721" y="532"/>
                    </a:lnTo>
                    <a:lnTo>
                      <a:pt x="1721" y="569"/>
                    </a:lnTo>
                    <a:lnTo>
                      <a:pt x="1721" y="512"/>
                    </a:lnTo>
                    <a:lnTo>
                      <a:pt x="1721" y="569"/>
                    </a:lnTo>
                    <a:lnTo>
                      <a:pt x="1721" y="532"/>
                    </a:lnTo>
                    <a:lnTo>
                      <a:pt x="1721" y="569"/>
                    </a:lnTo>
                    <a:lnTo>
                      <a:pt x="1721" y="588"/>
                    </a:lnTo>
                    <a:lnTo>
                      <a:pt x="1721" y="569"/>
                    </a:lnTo>
                    <a:lnTo>
                      <a:pt x="1722" y="532"/>
                    </a:lnTo>
                    <a:lnTo>
                      <a:pt x="1722" y="551"/>
                    </a:lnTo>
                    <a:lnTo>
                      <a:pt x="1722" y="551"/>
                    </a:lnTo>
                    <a:lnTo>
                      <a:pt x="1722" y="551"/>
                    </a:lnTo>
                    <a:lnTo>
                      <a:pt x="1722" y="569"/>
                    </a:lnTo>
                    <a:lnTo>
                      <a:pt x="1722" y="512"/>
                    </a:lnTo>
                    <a:lnTo>
                      <a:pt x="1722" y="569"/>
                    </a:lnTo>
                    <a:lnTo>
                      <a:pt x="1723" y="532"/>
                    </a:lnTo>
                    <a:lnTo>
                      <a:pt x="1723" y="569"/>
                    </a:lnTo>
                    <a:lnTo>
                      <a:pt x="1723" y="494"/>
                    </a:lnTo>
                    <a:lnTo>
                      <a:pt x="1723" y="569"/>
                    </a:lnTo>
                    <a:lnTo>
                      <a:pt x="1723" y="551"/>
                    </a:lnTo>
                    <a:lnTo>
                      <a:pt x="1723" y="512"/>
                    </a:lnTo>
                    <a:lnTo>
                      <a:pt x="1723" y="569"/>
                    </a:lnTo>
                    <a:lnTo>
                      <a:pt x="1724" y="512"/>
                    </a:lnTo>
                    <a:lnTo>
                      <a:pt x="1724" y="551"/>
                    </a:lnTo>
                    <a:lnTo>
                      <a:pt x="1724" y="569"/>
                    </a:lnTo>
                    <a:lnTo>
                      <a:pt x="1724" y="551"/>
                    </a:lnTo>
                    <a:lnTo>
                      <a:pt x="1724" y="569"/>
                    </a:lnTo>
                    <a:lnTo>
                      <a:pt x="1724" y="588"/>
                    </a:lnTo>
                    <a:lnTo>
                      <a:pt x="1724" y="551"/>
                    </a:lnTo>
                    <a:lnTo>
                      <a:pt x="1725" y="532"/>
                    </a:lnTo>
                    <a:lnTo>
                      <a:pt x="1725" y="532"/>
                    </a:lnTo>
                    <a:lnTo>
                      <a:pt x="1725" y="512"/>
                    </a:lnTo>
                    <a:lnTo>
                      <a:pt x="1725" y="588"/>
                    </a:lnTo>
                    <a:lnTo>
                      <a:pt x="1725" y="532"/>
                    </a:lnTo>
                    <a:lnTo>
                      <a:pt x="1725" y="569"/>
                    </a:lnTo>
                    <a:lnTo>
                      <a:pt x="1725" y="551"/>
                    </a:lnTo>
                    <a:lnTo>
                      <a:pt x="1725" y="512"/>
                    </a:lnTo>
                    <a:lnTo>
                      <a:pt x="1725" y="588"/>
                    </a:lnTo>
                    <a:lnTo>
                      <a:pt x="1725" y="551"/>
                    </a:lnTo>
                    <a:lnTo>
                      <a:pt x="1725" y="551"/>
                    </a:lnTo>
                    <a:lnTo>
                      <a:pt x="1726" y="512"/>
                    </a:lnTo>
                    <a:lnTo>
                      <a:pt x="1726" y="551"/>
                    </a:lnTo>
                    <a:lnTo>
                      <a:pt x="1726" y="551"/>
                    </a:lnTo>
                    <a:lnTo>
                      <a:pt x="1726" y="551"/>
                    </a:lnTo>
                    <a:lnTo>
                      <a:pt x="1726" y="551"/>
                    </a:lnTo>
                    <a:lnTo>
                      <a:pt x="1726" y="551"/>
                    </a:lnTo>
                    <a:lnTo>
                      <a:pt x="1726" y="551"/>
                    </a:lnTo>
                    <a:lnTo>
                      <a:pt x="1727" y="494"/>
                    </a:lnTo>
                    <a:lnTo>
                      <a:pt x="1727" y="532"/>
                    </a:lnTo>
                    <a:lnTo>
                      <a:pt x="1727" y="532"/>
                    </a:lnTo>
                    <a:lnTo>
                      <a:pt x="1727" y="551"/>
                    </a:lnTo>
                    <a:lnTo>
                      <a:pt x="1727" y="494"/>
                    </a:lnTo>
                    <a:lnTo>
                      <a:pt x="1727" y="551"/>
                    </a:lnTo>
                    <a:lnTo>
                      <a:pt x="1727" y="551"/>
                    </a:lnTo>
                    <a:lnTo>
                      <a:pt x="1727" y="512"/>
                    </a:lnTo>
                    <a:lnTo>
                      <a:pt x="1728" y="569"/>
                    </a:lnTo>
                    <a:lnTo>
                      <a:pt x="1728" y="512"/>
                    </a:lnTo>
                    <a:lnTo>
                      <a:pt x="1728" y="569"/>
                    </a:lnTo>
                    <a:lnTo>
                      <a:pt x="1728" y="494"/>
                    </a:lnTo>
                    <a:lnTo>
                      <a:pt x="1728" y="551"/>
                    </a:lnTo>
                    <a:lnTo>
                      <a:pt x="1728" y="569"/>
                    </a:lnTo>
                    <a:lnTo>
                      <a:pt x="1728" y="512"/>
                    </a:lnTo>
                    <a:lnTo>
                      <a:pt x="1729" y="569"/>
                    </a:lnTo>
                    <a:lnTo>
                      <a:pt x="1729" y="494"/>
                    </a:lnTo>
                    <a:lnTo>
                      <a:pt x="1729" y="588"/>
                    </a:lnTo>
                    <a:lnTo>
                      <a:pt x="1729" y="569"/>
                    </a:lnTo>
                    <a:lnTo>
                      <a:pt x="1729" y="569"/>
                    </a:lnTo>
                    <a:lnTo>
                      <a:pt x="1729" y="551"/>
                    </a:lnTo>
                    <a:lnTo>
                      <a:pt x="1729" y="569"/>
                    </a:lnTo>
                    <a:lnTo>
                      <a:pt x="1729" y="551"/>
                    </a:lnTo>
                    <a:lnTo>
                      <a:pt x="1729" y="512"/>
                    </a:lnTo>
                    <a:lnTo>
                      <a:pt x="1729" y="551"/>
                    </a:lnTo>
                    <a:lnTo>
                      <a:pt x="1729" y="512"/>
                    </a:lnTo>
                    <a:lnTo>
                      <a:pt x="1730" y="569"/>
                    </a:lnTo>
                    <a:lnTo>
                      <a:pt x="1730" y="551"/>
                    </a:lnTo>
                    <a:lnTo>
                      <a:pt x="1730" y="588"/>
                    </a:lnTo>
                    <a:lnTo>
                      <a:pt x="1730" y="551"/>
                    </a:lnTo>
                    <a:lnTo>
                      <a:pt x="1730" y="551"/>
                    </a:lnTo>
                    <a:lnTo>
                      <a:pt x="1730" y="532"/>
                    </a:lnTo>
                    <a:lnTo>
                      <a:pt x="1730" y="569"/>
                    </a:lnTo>
                    <a:lnTo>
                      <a:pt x="1731" y="569"/>
                    </a:lnTo>
                    <a:lnTo>
                      <a:pt x="1731" y="512"/>
                    </a:lnTo>
                    <a:lnTo>
                      <a:pt x="1731" y="551"/>
                    </a:lnTo>
                    <a:lnTo>
                      <a:pt x="1731" y="512"/>
                    </a:lnTo>
                    <a:lnTo>
                      <a:pt x="1731" y="588"/>
                    </a:lnTo>
                    <a:lnTo>
                      <a:pt x="1731" y="512"/>
                    </a:lnTo>
                    <a:lnTo>
                      <a:pt x="1731" y="551"/>
                    </a:lnTo>
                    <a:lnTo>
                      <a:pt x="1732" y="569"/>
                    </a:lnTo>
                    <a:lnTo>
                      <a:pt x="1732" y="532"/>
                    </a:lnTo>
                    <a:lnTo>
                      <a:pt x="1732" y="569"/>
                    </a:lnTo>
                    <a:lnTo>
                      <a:pt x="1732" y="512"/>
                    </a:lnTo>
                    <a:lnTo>
                      <a:pt x="1732" y="607"/>
                    </a:lnTo>
                    <a:lnTo>
                      <a:pt x="1732" y="532"/>
                    </a:lnTo>
                    <a:lnTo>
                      <a:pt x="1732" y="569"/>
                    </a:lnTo>
                    <a:lnTo>
                      <a:pt x="1733" y="551"/>
                    </a:lnTo>
                    <a:lnTo>
                      <a:pt x="1733" y="588"/>
                    </a:lnTo>
                    <a:lnTo>
                      <a:pt x="1733" y="588"/>
                    </a:lnTo>
                    <a:lnTo>
                      <a:pt x="1733" y="569"/>
                    </a:lnTo>
                    <a:lnTo>
                      <a:pt x="1733" y="551"/>
                    </a:lnTo>
                    <a:lnTo>
                      <a:pt x="1733" y="532"/>
                    </a:lnTo>
                    <a:lnTo>
                      <a:pt x="1733" y="588"/>
                    </a:lnTo>
                    <a:lnTo>
                      <a:pt x="1733" y="512"/>
                    </a:lnTo>
                    <a:lnTo>
                      <a:pt x="1733" y="569"/>
                    </a:lnTo>
                    <a:lnTo>
                      <a:pt x="1733" y="512"/>
                    </a:lnTo>
                    <a:lnTo>
                      <a:pt x="1733" y="551"/>
                    </a:lnTo>
                    <a:lnTo>
                      <a:pt x="1734" y="532"/>
                    </a:lnTo>
                    <a:lnTo>
                      <a:pt x="1734" y="512"/>
                    </a:lnTo>
                    <a:lnTo>
                      <a:pt x="1734" y="512"/>
                    </a:lnTo>
                    <a:lnTo>
                      <a:pt x="1734" y="569"/>
                    </a:lnTo>
                    <a:lnTo>
                      <a:pt x="1734" y="532"/>
                    </a:lnTo>
                    <a:lnTo>
                      <a:pt x="1734" y="551"/>
                    </a:lnTo>
                    <a:lnTo>
                      <a:pt x="1734" y="551"/>
                    </a:lnTo>
                    <a:lnTo>
                      <a:pt x="1735" y="512"/>
                    </a:lnTo>
                    <a:lnTo>
                      <a:pt x="1735" y="588"/>
                    </a:lnTo>
                    <a:lnTo>
                      <a:pt x="1735" y="512"/>
                    </a:lnTo>
                    <a:lnTo>
                      <a:pt x="1735" y="532"/>
                    </a:lnTo>
                    <a:lnTo>
                      <a:pt x="1735" y="551"/>
                    </a:lnTo>
                    <a:lnTo>
                      <a:pt x="1735" y="512"/>
                    </a:lnTo>
                    <a:lnTo>
                      <a:pt x="1735" y="551"/>
                    </a:lnTo>
                    <a:lnTo>
                      <a:pt x="1736" y="551"/>
                    </a:lnTo>
                    <a:lnTo>
                      <a:pt x="1736" y="588"/>
                    </a:lnTo>
                    <a:lnTo>
                      <a:pt x="1736" y="512"/>
                    </a:lnTo>
                    <a:lnTo>
                      <a:pt x="1736" y="569"/>
                    </a:lnTo>
                    <a:lnTo>
                      <a:pt x="1736" y="551"/>
                    </a:lnTo>
                    <a:lnTo>
                      <a:pt x="1736" y="532"/>
                    </a:lnTo>
                    <a:lnTo>
                      <a:pt x="1736" y="569"/>
                    </a:lnTo>
                    <a:lnTo>
                      <a:pt x="1736" y="532"/>
                    </a:lnTo>
                    <a:lnTo>
                      <a:pt x="1737" y="588"/>
                    </a:lnTo>
                    <a:lnTo>
                      <a:pt x="1737" y="494"/>
                    </a:lnTo>
                    <a:lnTo>
                      <a:pt x="1737" y="588"/>
                    </a:lnTo>
                    <a:lnTo>
                      <a:pt x="1737" y="512"/>
                    </a:lnTo>
                    <a:lnTo>
                      <a:pt x="1737" y="588"/>
                    </a:lnTo>
                    <a:lnTo>
                      <a:pt x="1737" y="512"/>
                    </a:lnTo>
                    <a:lnTo>
                      <a:pt x="1737" y="551"/>
                    </a:lnTo>
                    <a:lnTo>
                      <a:pt x="1737" y="551"/>
                    </a:lnTo>
                    <a:lnTo>
                      <a:pt x="1737" y="532"/>
                    </a:lnTo>
                    <a:lnTo>
                      <a:pt x="1737" y="551"/>
                    </a:lnTo>
                    <a:lnTo>
                      <a:pt x="1738" y="532"/>
                    </a:lnTo>
                    <a:lnTo>
                      <a:pt x="1738" y="551"/>
                    </a:lnTo>
                    <a:lnTo>
                      <a:pt x="1738" y="494"/>
                    </a:lnTo>
                    <a:lnTo>
                      <a:pt x="1738" y="569"/>
                    </a:lnTo>
                    <a:lnTo>
                      <a:pt x="1738" y="569"/>
                    </a:lnTo>
                    <a:lnTo>
                      <a:pt x="1738" y="551"/>
                    </a:lnTo>
                    <a:lnTo>
                      <a:pt x="1738" y="532"/>
                    </a:lnTo>
                    <a:lnTo>
                      <a:pt x="1738" y="532"/>
                    </a:lnTo>
                    <a:lnTo>
                      <a:pt x="1739" y="569"/>
                    </a:lnTo>
                    <a:lnTo>
                      <a:pt x="1739" y="532"/>
                    </a:lnTo>
                    <a:lnTo>
                      <a:pt x="1739" y="588"/>
                    </a:lnTo>
                    <a:lnTo>
                      <a:pt x="1739" y="551"/>
                    </a:lnTo>
                    <a:lnTo>
                      <a:pt x="1739" y="512"/>
                    </a:lnTo>
                    <a:lnTo>
                      <a:pt x="1739" y="494"/>
                    </a:lnTo>
                    <a:lnTo>
                      <a:pt x="1739" y="494"/>
                    </a:lnTo>
                    <a:lnTo>
                      <a:pt x="1740" y="569"/>
                    </a:lnTo>
                    <a:lnTo>
                      <a:pt x="1740" y="512"/>
                    </a:lnTo>
                    <a:lnTo>
                      <a:pt x="1740" y="588"/>
                    </a:lnTo>
                    <a:lnTo>
                      <a:pt x="1740" y="512"/>
                    </a:lnTo>
                    <a:lnTo>
                      <a:pt x="1740" y="551"/>
                    </a:lnTo>
                    <a:lnTo>
                      <a:pt x="1740" y="512"/>
                    </a:lnTo>
                    <a:lnTo>
                      <a:pt x="1740" y="588"/>
                    </a:lnTo>
                    <a:lnTo>
                      <a:pt x="1741" y="569"/>
                    </a:lnTo>
                    <a:lnTo>
                      <a:pt x="1741" y="569"/>
                    </a:lnTo>
                    <a:lnTo>
                      <a:pt x="1741" y="551"/>
                    </a:lnTo>
                    <a:lnTo>
                      <a:pt x="1741" y="494"/>
                    </a:lnTo>
                    <a:lnTo>
                      <a:pt x="1741" y="569"/>
                    </a:lnTo>
                    <a:lnTo>
                      <a:pt x="1741" y="512"/>
                    </a:lnTo>
                    <a:lnTo>
                      <a:pt x="1741" y="532"/>
                    </a:lnTo>
                    <a:lnTo>
                      <a:pt x="1741" y="569"/>
                    </a:lnTo>
                    <a:lnTo>
                      <a:pt x="1741" y="569"/>
                    </a:lnTo>
                    <a:lnTo>
                      <a:pt x="1741" y="569"/>
                    </a:lnTo>
                    <a:lnTo>
                      <a:pt x="1741" y="512"/>
                    </a:lnTo>
                    <a:lnTo>
                      <a:pt x="1742" y="551"/>
                    </a:lnTo>
                    <a:lnTo>
                      <a:pt x="1742" y="569"/>
                    </a:lnTo>
                    <a:lnTo>
                      <a:pt x="1742" y="569"/>
                    </a:lnTo>
                    <a:lnTo>
                      <a:pt x="1742" y="551"/>
                    </a:lnTo>
                    <a:lnTo>
                      <a:pt x="1742" y="532"/>
                    </a:lnTo>
                    <a:lnTo>
                      <a:pt x="1742" y="569"/>
                    </a:lnTo>
                    <a:lnTo>
                      <a:pt x="1742" y="532"/>
                    </a:lnTo>
                    <a:lnTo>
                      <a:pt x="1743" y="569"/>
                    </a:lnTo>
                    <a:lnTo>
                      <a:pt x="1743" y="512"/>
                    </a:lnTo>
                    <a:lnTo>
                      <a:pt x="1743" y="588"/>
                    </a:lnTo>
                    <a:lnTo>
                      <a:pt x="1743" y="512"/>
                    </a:lnTo>
                    <a:lnTo>
                      <a:pt x="1743" y="512"/>
                    </a:lnTo>
                    <a:lnTo>
                      <a:pt x="1743" y="532"/>
                    </a:lnTo>
                    <a:lnTo>
                      <a:pt x="1743" y="569"/>
                    </a:lnTo>
                    <a:lnTo>
                      <a:pt x="1744" y="569"/>
                    </a:lnTo>
                    <a:lnTo>
                      <a:pt x="1744" y="532"/>
                    </a:lnTo>
                    <a:lnTo>
                      <a:pt x="1744" y="551"/>
                    </a:lnTo>
                    <a:lnTo>
                      <a:pt x="1744" y="569"/>
                    </a:lnTo>
                    <a:lnTo>
                      <a:pt x="1744" y="607"/>
                    </a:lnTo>
                    <a:lnTo>
                      <a:pt x="1744" y="551"/>
                    </a:lnTo>
                    <a:lnTo>
                      <a:pt x="1744" y="512"/>
                    </a:lnTo>
                    <a:lnTo>
                      <a:pt x="1744" y="588"/>
                    </a:lnTo>
                    <a:lnTo>
                      <a:pt x="1744" y="551"/>
                    </a:lnTo>
                    <a:lnTo>
                      <a:pt x="1744" y="588"/>
                    </a:lnTo>
                    <a:lnTo>
                      <a:pt x="1744" y="551"/>
                    </a:lnTo>
                    <a:lnTo>
                      <a:pt x="1745" y="588"/>
                    </a:lnTo>
                    <a:lnTo>
                      <a:pt x="1745" y="588"/>
                    </a:lnTo>
                    <a:lnTo>
                      <a:pt x="1745" y="588"/>
                    </a:lnTo>
                    <a:lnTo>
                      <a:pt x="1745" y="588"/>
                    </a:lnTo>
                    <a:lnTo>
                      <a:pt x="1745" y="569"/>
                    </a:lnTo>
                    <a:lnTo>
                      <a:pt x="1745" y="607"/>
                    </a:lnTo>
                    <a:lnTo>
                      <a:pt x="1745" y="551"/>
                    </a:lnTo>
                    <a:lnTo>
                      <a:pt x="1746" y="588"/>
                    </a:lnTo>
                    <a:lnTo>
                      <a:pt x="1746" y="512"/>
                    </a:lnTo>
                    <a:lnTo>
                      <a:pt x="1746" y="569"/>
                    </a:lnTo>
                    <a:lnTo>
                      <a:pt x="1746" y="532"/>
                    </a:lnTo>
                    <a:lnTo>
                      <a:pt x="1746" y="494"/>
                    </a:lnTo>
                    <a:lnTo>
                      <a:pt x="1746" y="512"/>
                    </a:lnTo>
                    <a:lnTo>
                      <a:pt x="1746" y="551"/>
                    </a:lnTo>
                    <a:lnTo>
                      <a:pt x="1747" y="551"/>
                    </a:lnTo>
                    <a:lnTo>
                      <a:pt x="1747" y="532"/>
                    </a:lnTo>
                    <a:lnTo>
                      <a:pt x="1747" y="588"/>
                    </a:lnTo>
                    <a:lnTo>
                      <a:pt x="1747" y="494"/>
                    </a:lnTo>
                    <a:lnTo>
                      <a:pt x="1747" y="569"/>
                    </a:lnTo>
                    <a:lnTo>
                      <a:pt x="1747" y="532"/>
                    </a:lnTo>
                    <a:lnTo>
                      <a:pt x="1747" y="512"/>
                    </a:lnTo>
                    <a:lnTo>
                      <a:pt x="1747" y="551"/>
                    </a:lnTo>
                    <a:lnTo>
                      <a:pt x="1748" y="512"/>
                    </a:lnTo>
                    <a:lnTo>
                      <a:pt x="1748" y="569"/>
                    </a:lnTo>
                    <a:lnTo>
                      <a:pt x="1748" y="512"/>
                    </a:lnTo>
                    <a:lnTo>
                      <a:pt x="1748" y="569"/>
                    </a:lnTo>
                    <a:lnTo>
                      <a:pt x="1748" y="512"/>
                    </a:lnTo>
                    <a:lnTo>
                      <a:pt x="1748" y="551"/>
                    </a:lnTo>
                    <a:lnTo>
                      <a:pt x="1748" y="512"/>
                    </a:lnTo>
                    <a:lnTo>
                      <a:pt x="1748" y="512"/>
                    </a:lnTo>
                    <a:lnTo>
                      <a:pt x="1748" y="532"/>
                    </a:lnTo>
                    <a:lnTo>
                      <a:pt x="1748" y="532"/>
                    </a:lnTo>
                    <a:lnTo>
                      <a:pt x="1749" y="551"/>
                    </a:lnTo>
                    <a:lnTo>
                      <a:pt x="1749" y="494"/>
                    </a:lnTo>
                    <a:lnTo>
                      <a:pt x="1749" y="588"/>
                    </a:lnTo>
                    <a:lnTo>
                      <a:pt x="1749" y="494"/>
                    </a:lnTo>
                    <a:lnTo>
                      <a:pt x="1749" y="569"/>
                    </a:lnTo>
                    <a:lnTo>
                      <a:pt x="1749" y="551"/>
                    </a:lnTo>
                    <a:lnTo>
                      <a:pt x="1749" y="551"/>
                    </a:lnTo>
                    <a:lnTo>
                      <a:pt x="1749" y="532"/>
                    </a:lnTo>
                    <a:lnTo>
                      <a:pt x="1750" y="569"/>
                    </a:lnTo>
                    <a:lnTo>
                      <a:pt x="1750" y="588"/>
                    </a:lnTo>
                    <a:lnTo>
                      <a:pt x="1750" y="512"/>
                    </a:lnTo>
                    <a:lnTo>
                      <a:pt x="1750" y="569"/>
                    </a:lnTo>
                    <a:lnTo>
                      <a:pt x="1750" y="532"/>
                    </a:lnTo>
                    <a:lnTo>
                      <a:pt x="1750" y="551"/>
                    </a:lnTo>
                    <a:lnTo>
                      <a:pt x="1750" y="569"/>
                    </a:lnTo>
                    <a:lnTo>
                      <a:pt x="1751" y="532"/>
                    </a:lnTo>
                    <a:lnTo>
                      <a:pt x="1751" y="569"/>
                    </a:lnTo>
                    <a:lnTo>
                      <a:pt x="1751" y="512"/>
                    </a:lnTo>
                    <a:lnTo>
                      <a:pt x="1751" y="569"/>
                    </a:lnTo>
                    <a:lnTo>
                      <a:pt x="1751" y="494"/>
                    </a:lnTo>
                    <a:lnTo>
                      <a:pt x="1751" y="569"/>
                    </a:lnTo>
                    <a:lnTo>
                      <a:pt x="1751" y="569"/>
                    </a:lnTo>
                    <a:lnTo>
                      <a:pt x="1752" y="551"/>
                    </a:lnTo>
                    <a:lnTo>
                      <a:pt x="1752" y="569"/>
                    </a:lnTo>
                    <a:lnTo>
                      <a:pt x="1752" y="474"/>
                    </a:lnTo>
                    <a:lnTo>
                      <a:pt x="1752" y="569"/>
                    </a:lnTo>
                    <a:lnTo>
                      <a:pt x="1752" y="494"/>
                    </a:lnTo>
                    <a:lnTo>
                      <a:pt x="1752" y="588"/>
                    </a:lnTo>
                    <a:lnTo>
                      <a:pt x="1752" y="551"/>
                    </a:lnTo>
                    <a:lnTo>
                      <a:pt x="1752" y="532"/>
                    </a:lnTo>
                    <a:lnTo>
                      <a:pt x="1752" y="532"/>
                    </a:lnTo>
                    <a:lnTo>
                      <a:pt x="1752" y="551"/>
                    </a:lnTo>
                    <a:lnTo>
                      <a:pt x="1752" y="569"/>
                    </a:lnTo>
                    <a:lnTo>
                      <a:pt x="1753" y="532"/>
                    </a:lnTo>
                    <a:lnTo>
                      <a:pt x="1753" y="551"/>
                    </a:lnTo>
                    <a:lnTo>
                      <a:pt x="1753" y="569"/>
                    </a:lnTo>
                    <a:lnTo>
                      <a:pt x="1753" y="569"/>
                    </a:lnTo>
                    <a:lnTo>
                      <a:pt x="1753" y="551"/>
                    </a:lnTo>
                    <a:lnTo>
                      <a:pt x="1753" y="512"/>
                    </a:lnTo>
                    <a:lnTo>
                      <a:pt x="1753" y="569"/>
                    </a:lnTo>
                    <a:lnTo>
                      <a:pt x="1754" y="569"/>
                    </a:lnTo>
                    <a:lnTo>
                      <a:pt x="1754" y="512"/>
                    </a:lnTo>
                    <a:lnTo>
                      <a:pt x="1754" y="551"/>
                    </a:lnTo>
                    <a:lnTo>
                      <a:pt x="1754" y="551"/>
                    </a:lnTo>
                    <a:lnTo>
                      <a:pt x="1754" y="532"/>
                    </a:lnTo>
                    <a:lnTo>
                      <a:pt x="1754" y="551"/>
                    </a:lnTo>
                    <a:lnTo>
                      <a:pt x="1754" y="512"/>
                    </a:lnTo>
                    <a:lnTo>
                      <a:pt x="1755" y="532"/>
                    </a:lnTo>
                    <a:lnTo>
                      <a:pt x="1755" y="532"/>
                    </a:lnTo>
                    <a:lnTo>
                      <a:pt x="1755" y="551"/>
                    </a:lnTo>
                    <a:lnTo>
                      <a:pt x="1755" y="569"/>
                    </a:lnTo>
                    <a:lnTo>
                      <a:pt x="1755" y="512"/>
                    </a:lnTo>
                    <a:lnTo>
                      <a:pt x="1755" y="588"/>
                    </a:lnTo>
                    <a:lnTo>
                      <a:pt x="1755" y="551"/>
                    </a:lnTo>
                    <a:lnTo>
                      <a:pt x="1756" y="588"/>
                    </a:lnTo>
                    <a:lnTo>
                      <a:pt x="1756" y="512"/>
                    </a:lnTo>
                    <a:lnTo>
                      <a:pt x="1756" y="569"/>
                    </a:lnTo>
                    <a:lnTo>
                      <a:pt x="1756" y="532"/>
                    </a:lnTo>
                    <a:lnTo>
                      <a:pt x="1756" y="607"/>
                    </a:lnTo>
                    <a:lnTo>
                      <a:pt x="1756" y="551"/>
                    </a:lnTo>
                    <a:lnTo>
                      <a:pt x="1756" y="551"/>
                    </a:lnTo>
                    <a:lnTo>
                      <a:pt x="1756" y="569"/>
                    </a:lnTo>
                    <a:lnTo>
                      <a:pt x="1756" y="494"/>
                    </a:lnTo>
                    <a:lnTo>
                      <a:pt x="1756" y="512"/>
                    </a:lnTo>
                    <a:lnTo>
                      <a:pt x="1756" y="569"/>
                    </a:lnTo>
                    <a:lnTo>
                      <a:pt x="1757" y="551"/>
                    </a:lnTo>
                    <a:lnTo>
                      <a:pt x="1757" y="532"/>
                    </a:lnTo>
                    <a:lnTo>
                      <a:pt x="1757" y="569"/>
                    </a:lnTo>
                    <a:lnTo>
                      <a:pt x="1757" y="551"/>
                    </a:lnTo>
                    <a:lnTo>
                      <a:pt x="1757" y="532"/>
                    </a:lnTo>
                    <a:lnTo>
                      <a:pt x="1757" y="569"/>
                    </a:lnTo>
                    <a:lnTo>
                      <a:pt x="1757" y="474"/>
                    </a:lnTo>
                    <a:lnTo>
                      <a:pt x="1758" y="551"/>
                    </a:lnTo>
                    <a:lnTo>
                      <a:pt x="1758" y="551"/>
                    </a:lnTo>
                    <a:lnTo>
                      <a:pt x="1758" y="569"/>
                    </a:lnTo>
                    <a:lnTo>
                      <a:pt x="1758" y="569"/>
                    </a:lnTo>
                    <a:lnTo>
                      <a:pt x="1758" y="551"/>
                    </a:lnTo>
                    <a:lnTo>
                      <a:pt x="1758" y="569"/>
                    </a:lnTo>
                    <a:lnTo>
                      <a:pt x="1758" y="512"/>
                    </a:lnTo>
                    <a:lnTo>
                      <a:pt x="1758" y="569"/>
                    </a:lnTo>
                    <a:lnTo>
                      <a:pt x="1759" y="532"/>
                    </a:lnTo>
                    <a:lnTo>
                      <a:pt x="1759" y="551"/>
                    </a:lnTo>
                    <a:lnTo>
                      <a:pt x="1759" y="512"/>
                    </a:lnTo>
                    <a:lnTo>
                      <a:pt x="1759" y="532"/>
                    </a:lnTo>
                    <a:lnTo>
                      <a:pt x="1759" y="569"/>
                    </a:lnTo>
                    <a:lnTo>
                      <a:pt x="1759" y="494"/>
                    </a:lnTo>
                    <a:lnTo>
                      <a:pt x="1759" y="551"/>
                    </a:lnTo>
                    <a:lnTo>
                      <a:pt x="1760" y="494"/>
                    </a:lnTo>
                    <a:lnTo>
                      <a:pt x="1760" y="551"/>
                    </a:lnTo>
                    <a:lnTo>
                      <a:pt x="1760" y="494"/>
                    </a:lnTo>
                    <a:lnTo>
                      <a:pt x="1760" y="588"/>
                    </a:lnTo>
                    <a:lnTo>
                      <a:pt x="1760" y="551"/>
                    </a:lnTo>
                    <a:lnTo>
                      <a:pt x="1760" y="569"/>
                    </a:lnTo>
                    <a:lnTo>
                      <a:pt x="1760" y="532"/>
                    </a:lnTo>
                    <a:lnTo>
                      <a:pt x="1760" y="512"/>
                    </a:lnTo>
                    <a:lnTo>
                      <a:pt x="1760" y="551"/>
                    </a:lnTo>
                    <a:lnTo>
                      <a:pt x="1760" y="494"/>
                    </a:lnTo>
                    <a:lnTo>
                      <a:pt x="1760" y="512"/>
                    </a:lnTo>
                    <a:lnTo>
                      <a:pt x="1761" y="494"/>
                    </a:lnTo>
                    <a:lnTo>
                      <a:pt x="1761" y="551"/>
                    </a:lnTo>
                    <a:lnTo>
                      <a:pt x="1761" y="551"/>
                    </a:lnTo>
                    <a:lnTo>
                      <a:pt x="1761" y="494"/>
                    </a:lnTo>
                    <a:lnTo>
                      <a:pt x="1761" y="551"/>
                    </a:lnTo>
                    <a:lnTo>
                      <a:pt x="1761" y="474"/>
                    </a:lnTo>
                    <a:lnTo>
                      <a:pt x="1761" y="588"/>
                    </a:lnTo>
                    <a:lnTo>
                      <a:pt x="1762" y="532"/>
                    </a:lnTo>
                    <a:lnTo>
                      <a:pt x="1762" y="532"/>
                    </a:lnTo>
                    <a:lnTo>
                      <a:pt x="1762" y="588"/>
                    </a:lnTo>
                    <a:lnTo>
                      <a:pt x="1762" y="551"/>
                    </a:lnTo>
                    <a:lnTo>
                      <a:pt x="1762" y="569"/>
                    </a:lnTo>
                    <a:lnTo>
                      <a:pt x="1762" y="532"/>
                    </a:lnTo>
                    <a:lnTo>
                      <a:pt x="1762" y="588"/>
                    </a:lnTo>
                    <a:lnTo>
                      <a:pt x="1763" y="512"/>
                    </a:lnTo>
                    <a:lnTo>
                      <a:pt x="1763" y="551"/>
                    </a:lnTo>
                    <a:lnTo>
                      <a:pt x="1763" y="551"/>
                    </a:lnTo>
                    <a:lnTo>
                      <a:pt x="1763" y="551"/>
                    </a:lnTo>
                    <a:lnTo>
                      <a:pt x="1763" y="569"/>
                    </a:lnTo>
                    <a:lnTo>
                      <a:pt x="1763" y="551"/>
                    </a:lnTo>
                    <a:lnTo>
                      <a:pt x="1763" y="607"/>
                    </a:lnTo>
                    <a:lnTo>
                      <a:pt x="1764" y="569"/>
                    </a:lnTo>
                    <a:lnTo>
                      <a:pt x="1764" y="551"/>
                    </a:lnTo>
                    <a:lnTo>
                      <a:pt x="1764" y="551"/>
                    </a:lnTo>
                    <a:lnTo>
                      <a:pt x="1764" y="569"/>
                    </a:lnTo>
                    <a:lnTo>
                      <a:pt x="1764" y="569"/>
                    </a:lnTo>
                    <a:lnTo>
                      <a:pt x="1764" y="551"/>
                    </a:lnTo>
                    <a:lnTo>
                      <a:pt x="1764" y="588"/>
                    </a:lnTo>
                    <a:lnTo>
                      <a:pt x="1764" y="551"/>
                    </a:lnTo>
                    <a:lnTo>
                      <a:pt x="1764" y="588"/>
                    </a:lnTo>
                    <a:lnTo>
                      <a:pt x="1764" y="532"/>
                    </a:lnTo>
                    <a:lnTo>
                      <a:pt x="1764" y="512"/>
                    </a:lnTo>
                    <a:lnTo>
                      <a:pt x="1765" y="569"/>
                    </a:lnTo>
                    <a:lnTo>
                      <a:pt x="1765" y="551"/>
                    </a:lnTo>
                    <a:lnTo>
                      <a:pt x="1765" y="569"/>
                    </a:lnTo>
                    <a:lnTo>
                      <a:pt x="1765" y="551"/>
                    </a:lnTo>
                    <a:lnTo>
                      <a:pt x="1765" y="569"/>
                    </a:lnTo>
                    <a:lnTo>
                      <a:pt x="1765" y="532"/>
                    </a:lnTo>
                    <a:lnTo>
                      <a:pt x="1765" y="588"/>
                    </a:lnTo>
                    <a:lnTo>
                      <a:pt x="1766" y="551"/>
                    </a:lnTo>
                    <a:lnTo>
                      <a:pt x="1766" y="588"/>
                    </a:lnTo>
                    <a:lnTo>
                      <a:pt x="1766" y="569"/>
                    </a:lnTo>
                    <a:lnTo>
                      <a:pt x="1766" y="532"/>
                    </a:lnTo>
                    <a:lnTo>
                      <a:pt x="1766" y="569"/>
                    </a:lnTo>
                    <a:lnTo>
                      <a:pt x="1766" y="569"/>
                    </a:lnTo>
                    <a:lnTo>
                      <a:pt x="1766" y="588"/>
                    </a:lnTo>
                    <a:lnTo>
                      <a:pt x="1767" y="532"/>
                    </a:lnTo>
                    <a:lnTo>
                      <a:pt x="1767" y="569"/>
                    </a:lnTo>
                    <a:lnTo>
                      <a:pt x="1767" y="569"/>
                    </a:lnTo>
                    <a:lnTo>
                      <a:pt x="1767" y="532"/>
                    </a:lnTo>
                    <a:lnTo>
                      <a:pt x="1767" y="588"/>
                    </a:lnTo>
                    <a:lnTo>
                      <a:pt x="1767" y="512"/>
                    </a:lnTo>
                    <a:lnTo>
                      <a:pt x="1767" y="607"/>
                    </a:lnTo>
                    <a:lnTo>
                      <a:pt x="1767" y="494"/>
                    </a:lnTo>
                    <a:lnTo>
                      <a:pt x="1768" y="588"/>
                    </a:lnTo>
                    <a:lnTo>
                      <a:pt x="1768" y="532"/>
                    </a:lnTo>
                    <a:lnTo>
                      <a:pt x="1768" y="532"/>
                    </a:lnTo>
                    <a:lnTo>
                      <a:pt x="1768" y="512"/>
                    </a:lnTo>
                    <a:lnTo>
                      <a:pt x="1768" y="532"/>
                    </a:lnTo>
                    <a:lnTo>
                      <a:pt x="1768" y="569"/>
                    </a:lnTo>
                    <a:lnTo>
                      <a:pt x="1768" y="532"/>
                    </a:lnTo>
                    <a:lnTo>
                      <a:pt x="1768" y="588"/>
                    </a:lnTo>
                    <a:lnTo>
                      <a:pt x="1768" y="532"/>
                    </a:lnTo>
                    <a:lnTo>
                      <a:pt x="1768" y="569"/>
                    </a:lnTo>
                    <a:lnTo>
                      <a:pt x="1769" y="551"/>
                    </a:lnTo>
                    <a:lnTo>
                      <a:pt x="1769" y="551"/>
                    </a:lnTo>
                    <a:lnTo>
                      <a:pt x="1769" y="532"/>
                    </a:lnTo>
                    <a:lnTo>
                      <a:pt x="1769" y="551"/>
                    </a:lnTo>
                    <a:lnTo>
                      <a:pt x="1769" y="512"/>
                    </a:lnTo>
                    <a:lnTo>
                      <a:pt x="1769" y="551"/>
                    </a:lnTo>
                    <a:lnTo>
                      <a:pt x="1769" y="532"/>
                    </a:lnTo>
                    <a:lnTo>
                      <a:pt x="1769" y="512"/>
                    </a:lnTo>
                    <a:lnTo>
                      <a:pt x="1770" y="569"/>
                    </a:lnTo>
                    <a:lnTo>
                      <a:pt x="1770" y="512"/>
                    </a:lnTo>
                    <a:lnTo>
                      <a:pt x="1770" y="551"/>
                    </a:lnTo>
                    <a:lnTo>
                      <a:pt x="1770" y="551"/>
                    </a:lnTo>
                    <a:lnTo>
                      <a:pt x="1770" y="588"/>
                    </a:lnTo>
                    <a:lnTo>
                      <a:pt x="1770" y="532"/>
                    </a:lnTo>
                    <a:lnTo>
                      <a:pt x="1770" y="532"/>
                    </a:lnTo>
                    <a:lnTo>
                      <a:pt x="1771" y="569"/>
                    </a:lnTo>
                    <a:lnTo>
                      <a:pt x="1771" y="532"/>
                    </a:lnTo>
                    <a:lnTo>
                      <a:pt x="1771" y="512"/>
                    </a:lnTo>
                    <a:lnTo>
                      <a:pt x="1771" y="512"/>
                    </a:lnTo>
                    <a:lnTo>
                      <a:pt x="1771" y="569"/>
                    </a:lnTo>
                    <a:lnTo>
                      <a:pt x="1771" y="512"/>
                    </a:lnTo>
                    <a:lnTo>
                      <a:pt x="1771" y="569"/>
                    </a:lnTo>
                    <a:lnTo>
                      <a:pt x="1772" y="551"/>
                    </a:lnTo>
                    <a:lnTo>
                      <a:pt x="1772" y="494"/>
                    </a:lnTo>
                    <a:lnTo>
                      <a:pt x="1772" y="551"/>
                    </a:lnTo>
                    <a:lnTo>
                      <a:pt x="1772" y="512"/>
                    </a:lnTo>
                    <a:lnTo>
                      <a:pt x="1772" y="588"/>
                    </a:lnTo>
                    <a:lnTo>
                      <a:pt x="1772" y="512"/>
                    </a:lnTo>
                    <a:lnTo>
                      <a:pt x="1772" y="569"/>
                    </a:lnTo>
                    <a:lnTo>
                      <a:pt x="1772" y="512"/>
                    </a:lnTo>
                    <a:lnTo>
                      <a:pt x="1772" y="551"/>
                    </a:lnTo>
                    <a:lnTo>
                      <a:pt x="1772" y="532"/>
                    </a:lnTo>
                    <a:lnTo>
                      <a:pt x="1772" y="532"/>
                    </a:lnTo>
                    <a:lnTo>
                      <a:pt x="1773" y="512"/>
                    </a:lnTo>
                    <a:lnTo>
                      <a:pt x="1773" y="588"/>
                    </a:lnTo>
                    <a:lnTo>
                      <a:pt x="1773" y="569"/>
                    </a:lnTo>
                    <a:lnTo>
                      <a:pt x="1773" y="532"/>
                    </a:lnTo>
                    <a:lnTo>
                      <a:pt x="1773" y="532"/>
                    </a:lnTo>
                    <a:lnTo>
                      <a:pt x="1773" y="512"/>
                    </a:lnTo>
                    <a:lnTo>
                      <a:pt x="1773" y="569"/>
                    </a:lnTo>
                    <a:lnTo>
                      <a:pt x="1774" y="532"/>
                    </a:lnTo>
                    <a:lnTo>
                      <a:pt x="1774" y="551"/>
                    </a:lnTo>
                    <a:lnTo>
                      <a:pt x="1774" y="588"/>
                    </a:lnTo>
                    <a:lnTo>
                      <a:pt x="1774" y="474"/>
                    </a:lnTo>
                    <a:lnTo>
                      <a:pt x="1774" y="569"/>
                    </a:lnTo>
                    <a:lnTo>
                      <a:pt x="1774" y="494"/>
                    </a:lnTo>
                    <a:lnTo>
                      <a:pt x="1774" y="607"/>
                    </a:lnTo>
                    <a:lnTo>
                      <a:pt x="1775" y="512"/>
                    </a:lnTo>
                    <a:lnTo>
                      <a:pt x="1775" y="494"/>
                    </a:lnTo>
                    <a:lnTo>
                      <a:pt x="1775" y="588"/>
                    </a:lnTo>
                    <a:lnTo>
                      <a:pt x="1775" y="512"/>
                    </a:lnTo>
                    <a:lnTo>
                      <a:pt x="1775" y="569"/>
                    </a:lnTo>
                    <a:lnTo>
                      <a:pt x="1775" y="512"/>
                    </a:lnTo>
                    <a:lnTo>
                      <a:pt x="1775" y="569"/>
                    </a:lnTo>
                    <a:lnTo>
                      <a:pt x="1776" y="532"/>
                    </a:lnTo>
                    <a:lnTo>
                      <a:pt x="1776" y="569"/>
                    </a:lnTo>
                    <a:lnTo>
                      <a:pt x="1776" y="551"/>
                    </a:lnTo>
                    <a:lnTo>
                      <a:pt x="1776" y="532"/>
                    </a:lnTo>
                    <a:lnTo>
                      <a:pt x="1776" y="569"/>
                    </a:lnTo>
                    <a:lnTo>
                      <a:pt x="1776" y="512"/>
                    </a:lnTo>
                    <a:lnTo>
                      <a:pt x="1776" y="588"/>
                    </a:lnTo>
                    <a:lnTo>
                      <a:pt x="1776" y="512"/>
                    </a:lnTo>
                    <a:lnTo>
                      <a:pt x="1776" y="588"/>
                    </a:lnTo>
                    <a:lnTo>
                      <a:pt x="1776" y="532"/>
                    </a:lnTo>
                    <a:lnTo>
                      <a:pt x="1776" y="512"/>
                    </a:lnTo>
                    <a:lnTo>
                      <a:pt x="1777" y="607"/>
                    </a:lnTo>
                    <a:lnTo>
                      <a:pt x="1777" y="532"/>
                    </a:lnTo>
                    <a:lnTo>
                      <a:pt x="1777" y="551"/>
                    </a:lnTo>
                    <a:lnTo>
                      <a:pt x="1777" y="512"/>
                    </a:lnTo>
                    <a:lnTo>
                      <a:pt x="1777" y="569"/>
                    </a:lnTo>
                    <a:lnTo>
                      <a:pt x="1777" y="569"/>
                    </a:lnTo>
                    <a:lnTo>
                      <a:pt x="1777" y="551"/>
                    </a:lnTo>
                    <a:lnTo>
                      <a:pt x="1778" y="588"/>
                    </a:lnTo>
                    <a:lnTo>
                      <a:pt x="1778" y="494"/>
                    </a:lnTo>
                    <a:lnTo>
                      <a:pt x="1778" y="569"/>
                    </a:lnTo>
                    <a:lnTo>
                      <a:pt x="1778" y="494"/>
                    </a:lnTo>
                    <a:lnTo>
                      <a:pt x="1778" y="569"/>
                    </a:lnTo>
                    <a:lnTo>
                      <a:pt x="1778" y="512"/>
                    </a:lnTo>
                    <a:lnTo>
                      <a:pt x="1778" y="551"/>
                    </a:lnTo>
                    <a:lnTo>
                      <a:pt x="1778" y="512"/>
                    </a:lnTo>
                    <a:lnTo>
                      <a:pt x="1779" y="588"/>
                    </a:lnTo>
                    <a:lnTo>
                      <a:pt x="1779" y="551"/>
                    </a:lnTo>
                    <a:lnTo>
                      <a:pt x="1779" y="512"/>
                    </a:lnTo>
                    <a:lnTo>
                      <a:pt x="1779" y="532"/>
                    </a:lnTo>
                    <a:lnTo>
                      <a:pt x="1779" y="512"/>
                    </a:lnTo>
                    <a:lnTo>
                      <a:pt x="1779" y="569"/>
                    </a:lnTo>
                    <a:lnTo>
                      <a:pt x="1779" y="494"/>
                    </a:lnTo>
                    <a:lnTo>
                      <a:pt x="1780" y="551"/>
                    </a:lnTo>
                    <a:lnTo>
                      <a:pt x="1780" y="569"/>
                    </a:lnTo>
                    <a:lnTo>
                      <a:pt x="1780" y="532"/>
                    </a:lnTo>
                    <a:lnTo>
                      <a:pt x="1780" y="512"/>
                    </a:lnTo>
                    <a:lnTo>
                      <a:pt x="1780" y="532"/>
                    </a:lnTo>
                    <a:lnTo>
                      <a:pt x="1780" y="569"/>
                    </a:lnTo>
                    <a:lnTo>
                      <a:pt x="1780" y="532"/>
                    </a:lnTo>
                    <a:lnTo>
                      <a:pt x="1780" y="569"/>
                    </a:lnTo>
                    <a:lnTo>
                      <a:pt x="1780" y="532"/>
                    </a:lnTo>
                    <a:lnTo>
                      <a:pt x="1780" y="607"/>
                    </a:lnTo>
                    <a:lnTo>
                      <a:pt x="1780" y="512"/>
                    </a:lnTo>
                    <a:lnTo>
                      <a:pt x="1781" y="532"/>
                    </a:lnTo>
                    <a:lnTo>
                      <a:pt x="1781" y="532"/>
                    </a:lnTo>
                    <a:lnTo>
                      <a:pt x="1781" y="551"/>
                    </a:lnTo>
                    <a:lnTo>
                      <a:pt x="1781" y="588"/>
                    </a:lnTo>
                    <a:lnTo>
                      <a:pt x="1781" y="532"/>
                    </a:lnTo>
                    <a:lnTo>
                      <a:pt x="1781" y="569"/>
                    </a:lnTo>
                    <a:lnTo>
                      <a:pt x="1781" y="512"/>
                    </a:lnTo>
                    <a:lnTo>
                      <a:pt x="1782" y="569"/>
                    </a:lnTo>
                    <a:lnTo>
                      <a:pt x="1782" y="512"/>
                    </a:lnTo>
                    <a:lnTo>
                      <a:pt x="1782" y="512"/>
                    </a:lnTo>
                    <a:lnTo>
                      <a:pt x="1782" y="494"/>
                    </a:lnTo>
                    <a:lnTo>
                      <a:pt x="1782" y="512"/>
                    </a:lnTo>
                    <a:lnTo>
                      <a:pt x="1782" y="551"/>
                    </a:lnTo>
                    <a:lnTo>
                      <a:pt x="1782" y="494"/>
                    </a:lnTo>
                    <a:lnTo>
                      <a:pt x="1783" y="551"/>
                    </a:lnTo>
                    <a:lnTo>
                      <a:pt x="1783" y="532"/>
                    </a:lnTo>
                    <a:lnTo>
                      <a:pt x="1783" y="551"/>
                    </a:lnTo>
                    <a:lnTo>
                      <a:pt x="1783" y="455"/>
                    </a:lnTo>
                    <a:lnTo>
                      <a:pt x="1783" y="551"/>
                    </a:lnTo>
                    <a:lnTo>
                      <a:pt x="1783" y="532"/>
                    </a:lnTo>
                    <a:lnTo>
                      <a:pt x="1783" y="551"/>
                    </a:lnTo>
                    <a:lnTo>
                      <a:pt x="1784" y="512"/>
                    </a:lnTo>
                    <a:lnTo>
                      <a:pt x="1784" y="551"/>
                    </a:lnTo>
                    <a:lnTo>
                      <a:pt x="1784" y="494"/>
                    </a:lnTo>
                    <a:lnTo>
                      <a:pt x="1784" y="532"/>
                    </a:lnTo>
                    <a:lnTo>
                      <a:pt x="1784" y="569"/>
                    </a:lnTo>
                    <a:lnTo>
                      <a:pt x="1784" y="532"/>
                    </a:lnTo>
                    <a:lnTo>
                      <a:pt x="1784" y="588"/>
                    </a:lnTo>
                    <a:lnTo>
                      <a:pt x="1784" y="532"/>
                    </a:lnTo>
                    <a:lnTo>
                      <a:pt x="1784" y="551"/>
                    </a:lnTo>
                    <a:lnTo>
                      <a:pt x="1784" y="494"/>
                    </a:lnTo>
                    <a:lnTo>
                      <a:pt x="1784" y="569"/>
                    </a:lnTo>
                    <a:lnTo>
                      <a:pt x="1785" y="494"/>
                    </a:lnTo>
                    <a:lnTo>
                      <a:pt x="1785" y="588"/>
                    </a:lnTo>
                    <a:lnTo>
                      <a:pt x="1785" y="569"/>
                    </a:lnTo>
                    <a:lnTo>
                      <a:pt x="1785" y="512"/>
                    </a:lnTo>
                    <a:lnTo>
                      <a:pt x="1785" y="569"/>
                    </a:lnTo>
                    <a:lnTo>
                      <a:pt x="1785" y="532"/>
                    </a:lnTo>
                    <a:lnTo>
                      <a:pt x="1785" y="588"/>
                    </a:lnTo>
                    <a:lnTo>
                      <a:pt x="1786" y="532"/>
                    </a:lnTo>
                    <a:lnTo>
                      <a:pt x="1786" y="588"/>
                    </a:lnTo>
                    <a:lnTo>
                      <a:pt x="1786" y="532"/>
                    </a:lnTo>
                    <a:lnTo>
                      <a:pt x="1786" y="588"/>
                    </a:lnTo>
                    <a:lnTo>
                      <a:pt x="1786" y="569"/>
                    </a:lnTo>
                    <a:lnTo>
                      <a:pt x="1786" y="532"/>
                    </a:lnTo>
                    <a:lnTo>
                      <a:pt x="1786" y="551"/>
                    </a:lnTo>
                    <a:lnTo>
                      <a:pt x="1787" y="532"/>
                    </a:lnTo>
                    <a:lnTo>
                      <a:pt x="1787" y="588"/>
                    </a:lnTo>
                    <a:lnTo>
                      <a:pt x="1787" y="512"/>
                    </a:lnTo>
                    <a:lnTo>
                      <a:pt x="1787" y="607"/>
                    </a:lnTo>
                    <a:lnTo>
                      <a:pt x="1787" y="569"/>
                    </a:lnTo>
                    <a:lnTo>
                      <a:pt x="1787" y="588"/>
                    </a:lnTo>
                    <a:lnTo>
                      <a:pt x="1787" y="588"/>
                    </a:lnTo>
                    <a:lnTo>
                      <a:pt x="1787" y="532"/>
                    </a:lnTo>
                    <a:lnTo>
                      <a:pt x="1788" y="588"/>
                    </a:lnTo>
                    <a:lnTo>
                      <a:pt x="1788" y="532"/>
                    </a:lnTo>
                    <a:lnTo>
                      <a:pt x="1788" y="588"/>
                    </a:lnTo>
                    <a:lnTo>
                      <a:pt x="1788" y="532"/>
                    </a:lnTo>
                    <a:lnTo>
                      <a:pt x="1788" y="588"/>
                    </a:lnTo>
                    <a:lnTo>
                      <a:pt x="1788" y="551"/>
                    </a:lnTo>
                    <a:lnTo>
                      <a:pt x="1788" y="569"/>
                    </a:lnTo>
                    <a:lnTo>
                      <a:pt x="1788" y="551"/>
                    </a:lnTo>
                    <a:lnTo>
                      <a:pt x="1788" y="512"/>
                    </a:lnTo>
                    <a:lnTo>
                      <a:pt x="1788" y="569"/>
                    </a:lnTo>
                    <a:lnTo>
                      <a:pt x="1789" y="551"/>
                    </a:lnTo>
                    <a:lnTo>
                      <a:pt x="1789" y="588"/>
                    </a:lnTo>
                    <a:lnTo>
                      <a:pt x="1789" y="532"/>
                    </a:lnTo>
                    <a:lnTo>
                      <a:pt x="1789" y="588"/>
                    </a:lnTo>
                    <a:lnTo>
                      <a:pt x="1789" y="532"/>
                    </a:lnTo>
                    <a:lnTo>
                      <a:pt x="1789" y="532"/>
                    </a:lnTo>
                    <a:lnTo>
                      <a:pt x="1789" y="551"/>
                    </a:lnTo>
                    <a:lnTo>
                      <a:pt x="1789" y="569"/>
                    </a:lnTo>
                    <a:lnTo>
                      <a:pt x="1790" y="588"/>
                    </a:lnTo>
                    <a:lnTo>
                      <a:pt x="1790" y="551"/>
                    </a:lnTo>
                    <a:lnTo>
                      <a:pt x="1790" y="569"/>
                    </a:lnTo>
                    <a:lnTo>
                      <a:pt x="1790" y="474"/>
                    </a:lnTo>
                    <a:lnTo>
                      <a:pt x="1790" y="588"/>
                    </a:lnTo>
                    <a:lnTo>
                      <a:pt x="1790" y="551"/>
                    </a:lnTo>
                    <a:lnTo>
                      <a:pt x="1790" y="551"/>
                    </a:lnTo>
                    <a:lnTo>
                      <a:pt x="1791" y="532"/>
                    </a:lnTo>
                    <a:lnTo>
                      <a:pt x="1791" y="512"/>
                    </a:lnTo>
                    <a:lnTo>
                      <a:pt x="1791" y="551"/>
                    </a:lnTo>
                    <a:lnTo>
                      <a:pt x="1791" y="532"/>
                    </a:lnTo>
                    <a:lnTo>
                      <a:pt x="1791" y="569"/>
                    </a:lnTo>
                    <a:lnTo>
                      <a:pt x="1791" y="494"/>
                    </a:lnTo>
                    <a:lnTo>
                      <a:pt x="1791" y="569"/>
                    </a:lnTo>
                    <a:lnTo>
                      <a:pt x="1792" y="532"/>
                    </a:lnTo>
                    <a:lnTo>
                      <a:pt x="1792" y="551"/>
                    </a:lnTo>
                    <a:lnTo>
                      <a:pt x="1792" y="512"/>
                    </a:lnTo>
                    <a:lnTo>
                      <a:pt x="1792" y="569"/>
                    </a:lnTo>
                    <a:lnTo>
                      <a:pt x="1792" y="532"/>
                    </a:lnTo>
                    <a:lnTo>
                      <a:pt x="1792" y="512"/>
                    </a:lnTo>
                    <a:lnTo>
                      <a:pt x="1792" y="569"/>
                    </a:lnTo>
                    <a:lnTo>
                      <a:pt x="1792" y="532"/>
                    </a:lnTo>
                    <a:lnTo>
                      <a:pt x="1792" y="551"/>
                    </a:lnTo>
                    <a:lnTo>
                      <a:pt x="1792" y="494"/>
                    </a:lnTo>
                    <a:lnTo>
                      <a:pt x="1792" y="569"/>
                    </a:lnTo>
                    <a:lnTo>
                      <a:pt x="1793" y="512"/>
                    </a:lnTo>
                    <a:lnTo>
                      <a:pt x="1793" y="569"/>
                    </a:lnTo>
                    <a:lnTo>
                      <a:pt x="1793" y="532"/>
                    </a:lnTo>
                    <a:lnTo>
                      <a:pt x="1793" y="532"/>
                    </a:lnTo>
                    <a:lnTo>
                      <a:pt x="1793" y="532"/>
                    </a:lnTo>
                    <a:lnTo>
                      <a:pt x="1793" y="494"/>
                    </a:lnTo>
                    <a:lnTo>
                      <a:pt x="1793" y="588"/>
                    </a:lnTo>
                    <a:lnTo>
                      <a:pt x="1794" y="512"/>
                    </a:lnTo>
                    <a:lnTo>
                      <a:pt x="1794" y="569"/>
                    </a:lnTo>
                    <a:lnTo>
                      <a:pt x="1794" y="494"/>
                    </a:lnTo>
                    <a:lnTo>
                      <a:pt x="1794" y="607"/>
                    </a:lnTo>
                    <a:lnTo>
                      <a:pt x="1794" y="512"/>
                    </a:lnTo>
                    <a:lnTo>
                      <a:pt x="1794" y="494"/>
                    </a:lnTo>
                    <a:lnTo>
                      <a:pt x="1794" y="532"/>
                    </a:lnTo>
                    <a:lnTo>
                      <a:pt x="1795" y="551"/>
                    </a:lnTo>
                    <a:lnTo>
                      <a:pt x="1795" y="551"/>
                    </a:lnTo>
                    <a:lnTo>
                      <a:pt x="1795" y="512"/>
                    </a:lnTo>
                    <a:lnTo>
                      <a:pt x="1795" y="551"/>
                    </a:lnTo>
                    <a:lnTo>
                      <a:pt x="1795" y="551"/>
                    </a:lnTo>
                    <a:lnTo>
                      <a:pt x="1795" y="569"/>
                    </a:lnTo>
                    <a:lnTo>
                      <a:pt x="1795" y="512"/>
                    </a:lnTo>
                    <a:lnTo>
                      <a:pt x="1796" y="569"/>
                    </a:lnTo>
                    <a:lnTo>
                      <a:pt x="1796" y="569"/>
                    </a:lnTo>
                    <a:lnTo>
                      <a:pt x="1796" y="532"/>
                    </a:lnTo>
                    <a:lnTo>
                      <a:pt x="1796" y="569"/>
                    </a:lnTo>
                    <a:lnTo>
                      <a:pt x="1796" y="494"/>
                    </a:lnTo>
                    <a:lnTo>
                      <a:pt x="1796" y="569"/>
                    </a:lnTo>
                    <a:lnTo>
                      <a:pt x="1796" y="494"/>
                    </a:lnTo>
                    <a:lnTo>
                      <a:pt x="1796" y="494"/>
                    </a:lnTo>
                    <a:lnTo>
                      <a:pt x="1796" y="532"/>
                    </a:lnTo>
                    <a:lnTo>
                      <a:pt x="1796" y="551"/>
                    </a:lnTo>
                    <a:lnTo>
                      <a:pt x="1796" y="551"/>
                    </a:lnTo>
                    <a:lnTo>
                      <a:pt x="1797" y="532"/>
                    </a:lnTo>
                    <a:lnTo>
                      <a:pt x="1797" y="569"/>
                    </a:lnTo>
                    <a:lnTo>
                      <a:pt x="1797" y="532"/>
                    </a:lnTo>
                    <a:lnTo>
                      <a:pt x="1797" y="569"/>
                    </a:lnTo>
                    <a:lnTo>
                      <a:pt x="1797" y="494"/>
                    </a:lnTo>
                    <a:lnTo>
                      <a:pt x="1797" y="607"/>
                    </a:lnTo>
                    <a:lnTo>
                      <a:pt x="1797" y="512"/>
                    </a:lnTo>
                    <a:lnTo>
                      <a:pt x="1798" y="551"/>
                    </a:lnTo>
                    <a:lnTo>
                      <a:pt x="1798" y="569"/>
                    </a:lnTo>
                    <a:lnTo>
                      <a:pt x="1798" y="588"/>
                    </a:lnTo>
                    <a:lnTo>
                      <a:pt x="1798" y="532"/>
                    </a:lnTo>
                    <a:lnTo>
                      <a:pt x="1798" y="551"/>
                    </a:lnTo>
                    <a:lnTo>
                      <a:pt x="1798" y="551"/>
                    </a:lnTo>
                    <a:lnTo>
                      <a:pt x="1798" y="532"/>
                    </a:lnTo>
                    <a:lnTo>
                      <a:pt x="1798" y="569"/>
                    </a:lnTo>
                    <a:lnTo>
                      <a:pt x="1799" y="512"/>
                    </a:lnTo>
                    <a:lnTo>
                      <a:pt x="1799" y="569"/>
                    </a:lnTo>
                    <a:lnTo>
                      <a:pt x="1799" y="551"/>
                    </a:lnTo>
                    <a:lnTo>
                      <a:pt x="1799" y="551"/>
                    </a:lnTo>
                    <a:lnTo>
                      <a:pt x="1799" y="532"/>
                    </a:lnTo>
                    <a:lnTo>
                      <a:pt x="1799" y="532"/>
                    </a:lnTo>
                    <a:lnTo>
                      <a:pt x="1799" y="588"/>
                    </a:lnTo>
                    <a:lnTo>
                      <a:pt x="1800" y="551"/>
                    </a:lnTo>
                    <a:lnTo>
                      <a:pt x="1800" y="551"/>
                    </a:lnTo>
                    <a:lnTo>
                      <a:pt x="1800" y="512"/>
                    </a:lnTo>
                    <a:lnTo>
                      <a:pt x="1800" y="588"/>
                    </a:lnTo>
                    <a:lnTo>
                      <a:pt x="1800" y="512"/>
                    </a:lnTo>
                    <a:lnTo>
                      <a:pt x="1800" y="569"/>
                    </a:lnTo>
                    <a:lnTo>
                      <a:pt x="1800" y="494"/>
                    </a:lnTo>
                    <a:lnTo>
                      <a:pt x="1800" y="588"/>
                    </a:lnTo>
                    <a:lnTo>
                      <a:pt x="1800" y="569"/>
                    </a:lnTo>
                    <a:lnTo>
                      <a:pt x="1800" y="512"/>
                    </a:lnTo>
                    <a:lnTo>
                      <a:pt x="1800" y="569"/>
                    </a:lnTo>
                    <a:lnTo>
                      <a:pt x="1801" y="532"/>
                    </a:lnTo>
                    <a:lnTo>
                      <a:pt x="1801" y="588"/>
                    </a:lnTo>
                    <a:lnTo>
                      <a:pt x="1801" y="512"/>
                    </a:lnTo>
                    <a:lnTo>
                      <a:pt x="1801" y="532"/>
                    </a:lnTo>
                    <a:lnTo>
                      <a:pt x="1801" y="551"/>
                    </a:lnTo>
                    <a:lnTo>
                      <a:pt x="1801" y="551"/>
                    </a:lnTo>
                    <a:lnTo>
                      <a:pt x="1801" y="532"/>
                    </a:lnTo>
                    <a:lnTo>
                      <a:pt x="1802" y="532"/>
                    </a:lnTo>
                    <a:lnTo>
                      <a:pt x="1802" y="551"/>
                    </a:lnTo>
                    <a:lnTo>
                      <a:pt x="1802" y="532"/>
                    </a:lnTo>
                    <a:lnTo>
                      <a:pt x="1802" y="569"/>
                    </a:lnTo>
                    <a:lnTo>
                      <a:pt x="1802" y="494"/>
                    </a:lnTo>
                    <a:lnTo>
                      <a:pt x="1802" y="588"/>
                    </a:lnTo>
                    <a:lnTo>
                      <a:pt x="1802" y="569"/>
                    </a:lnTo>
                    <a:lnTo>
                      <a:pt x="1803" y="551"/>
                    </a:lnTo>
                    <a:lnTo>
                      <a:pt x="1803" y="569"/>
                    </a:lnTo>
                    <a:lnTo>
                      <a:pt x="1803" y="532"/>
                    </a:lnTo>
                    <a:lnTo>
                      <a:pt x="1803" y="588"/>
                    </a:lnTo>
                    <a:lnTo>
                      <a:pt x="1803" y="494"/>
                    </a:lnTo>
                    <a:lnTo>
                      <a:pt x="1803" y="588"/>
                    </a:lnTo>
                    <a:lnTo>
                      <a:pt x="1803" y="532"/>
                    </a:lnTo>
                    <a:lnTo>
                      <a:pt x="1804" y="588"/>
                    </a:lnTo>
                    <a:lnTo>
                      <a:pt x="1804" y="512"/>
                    </a:lnTo>
                    <a:lnTo>
                      <a:pt x="1804" y="569"/>
                    </a:lnTo>
                    <a:lnTo>
                      <a:pt x="1804" y="569"/>
                    </a:lnTo>
                    <a:lnTo>
                      <a:pt x="1804" y="512"/>
                    </a:lnTo>
                    <a:lnTo>
                      <a:pt x="1804" y="569"/>
                    </a:lnTo>
                    <a:lnTo>
                      <a:pt x="1804" y="512"/>
                    </a:lnTo>
                    <a:lnTo>
                      <a:pt x="1804" y="551"/>
                    </a:lnTo>
                    <a:lnTo>
                      <a:pt x="1804" y="512"/>
                    </a:lnTo>
                    <a:lnTo>
                      <a:pt x="1804" y="569"/>
                    </a:lnTo>
                    <a:lnTo>
                      <a:pt x="1804" y="532"/>
                    </a:lnTo>
                    <a:lnTo>
                      <a:pt x="1805" y="512"/>
                    </a:lnTo>
                    <a:lnTo>
                      <a:pt x="1805" y="532"/>
                    </a:lnTo>
                    <a:lnTo>
                      <a:pt x="1805" y="512"/>
                    </a:lnTo>
                    <a:lnTo>
                      <a:pt x="1805" y="551"/>
                    </a:lnTo>
                    <a:lnTo>
                      <a:pt x="1805" y="494"/>
                    </a:lnTo>
                    <a:lnTo>
                      <a:pt x="1805" y="551"/>
                    </a:lnTo>
                    <a:lnTo>
                      <a:pt x="1805" y="551"/>
                    </a:lnTo>
                    <a:lnTo>
                      <a:pt x="1806" y="532"/>
                    </a:lnTo>
                    <a:lnTo>
                      <a:pt x="1806" y="551"/>
                    </a:lnTo>
                    <a:lnTo>
                      <a:pt x="1806" y="494"/>
                    </a:lnTo>
                    <a:lnTo>
                      <a:pt x="1806" y="551"/>
                    </a:lnTo>
                    <a:lnTo>
                      <a:pt x="1806" y="512"/>
                    </a:lnTo>
                    <a:lnTo>
                      <a:pt x="1806" y="588"/>
                    </a:lnTo>
                    <a:lnTo>
                      <a:pt x="1806" y="494"/>
                    </a:lnTo>
                    <a:lnTo>
                      <a:pt x="1807" y="512"/>
                    </a:lnTo>
                    <a:lnTo>
                      <a:pt x="1807" y="532"/>
                    </a:lnTo>
                    <a:lnTo>
                      <a:pt x="1807" y="551"/>
                    </a:lnTo>
                    <a:lnTo>
                      <a:pt x="1807" y="532"/>
                    </a:lnTo>
                    <a:lnTo>
                      <a:pt x="1807" y="474"/>
                    </a:lnTo>
                    <a:lnTo>
                      <a:pt x="1807" y="569"/>
                    </a:lnTo>
                    <a:lnTo>
                      <a:pt x="1807" y="494"/>
                    </a:lnTo>
                    <a:lnTo>
                      <a:pt x="1807" y="551"/>
                    </a:lnTo>
                    <a:lnTo>
                      <a:pt x="1807" y="512"/>
                    </a:lnTo>
                    <a:lnTo>
                      <a:pt x="1807" y="569"/>
                    </a:lnTo>
                    <a:lnTo>
                      <a:pt x="1807" y="532"/>
                    </a:lnTo>
                    <a:lnTo>
                      <a:pt x="1808" y="512"/>
                    </a:lnTo>
                    <a:lnTo>
                      <a:pt x="1808" y="569"/>
                    </a:lnTo>
                    <a:lnTo>
                      <a:pt x="1808" y="494"/>
                    </a:lnTo>
                    <a:lnTo>
                      <a:pt x="1808" y="569"/>
                    </a:lnTo>
                    <a:lnTo>
                      <a:pt x="1808" y="512"/>
                    </a:lnTo>
                    <a:lnTo>
                      <a:pt x="1808" y="569"/>
                    </a:lnTo>
                    <a:lnTo>
                      <a:pt x="1808" y="551"/>
                    </a:lnTo>
                    <a:lnTo>
                      <a:pt x="1809" y="551"/>
                    </a:lnTo>
                    <a:lnTo>
                      <a:pt x="1809" y="551"/>
                    </a:lnTo>
                    <a:lnTo>
                      <a:pt x="1809" y="512"/>
                    </a:lnTo>
                    <a:lnTo>
                      <a:pt x="1809" y="569"/>
                    </a:lnTo>
                    <a:lnTo>
                      <a:pt x="1809" y="512"/>
                    </a:lnTo>
                    <a:lnTo>
                      <a:pt x="1809" y="569"/>
                    </a:lnTo>
                    <a:lnTo>
                      <a:pt x="1809" y="512"/>
                    </a:lnTo>
                    <a:lnTo>
                      <a:pt x="1809" y="569"/>
                    </a:lnTo>
                    <a:lnTo>
                      <a:pt x="1810" y="569"/>
                    </a:lnTo>
                    <a:lnTo>
                      <a:pt x="1810" y="551"/>
                    </a:lnTo>
                    <a:lnTo>
                      <a:pt x="1810" y="588"/>
                    </a:lnTo>
                    <a:lnTo>
                      <a:pt x="1810" y="512"/>
                    </a:lnTo>
                    <a:lnTo>
                      <a:pt x="1810" y="532"/>
                    </a:lnTo>
                    <a:lnTo>
                      <a:pt x="1810" y="512"/>
                    </a:lnTo>
                    <a:lnTo>
                      <a:pt x="1810" y="588"/>
                    </a:lnTo>
                    <a:lnTo>
                      <a:pt x="1811" y="512"/>
                    </a:lnTo>
                    <a:lnTo>
                      <a:pt x="1811" y="569"/>
                    </a:lnTo>
                    <a:lnTo>
                      <a:pt x="1811" y="512"/>
                    </a:lnTo>
                    <a:lnTo>
                      <a:pt x="1811" y="551"/>
                    </a:lnTo>
                    <a:lnTo>
                      <a:pt x="1811" y="532"/>
                    </a:lnTo>
                    <a:lnTo>
                      <a:pt x="1811" y="551"/>
                    </a:lnTo>
                    <a:lnTo>
                      <a:pt x="1811" y="569"/>
                    </a:lnTo>
                    <a:lnTo>
                      <a:pt x="1811" y="512"/>
                    </a:lnTo>
                    <a:lnTo>
                      <a:pt x="1811" y="569"/>
                    </a:lnTo>
                    <a:lnTo>
                      <a:pt x="1811" y="569"/>
                    </a:lnTo>
                    <a:lnTo>
                      <a:pt x="1811" y="588"/>
                    </a:lnTo>
                    <a:lnTo>
                      <a:pt x="1812" y="588"/>
                    </a:lnTo>
                    <a:lnTo>
                      <a:pt x="1812" y="532"/>
                    </a:lnTo>
                    <a:lnTo>
                      <a:pt x="1812" y="588"/>
                    </a:lnTo>
                    <a:lnTo>
                      <a:pt x="1812" y="532"/>
                    </a:lnTo>
                    <a:lnTo>
                      <a:pt x="1812" y="588"/>
                    </a:lnTo>
                    <a:lnTo>
                      <a:pt x="1812" y="551"/>
                    </a:lnTo>
                    <a:lnTo>
                      <a:pt x="1812" y="551"/>
                    </a:lnTo>
                    <a:lnTo>
                      <a:pt x="1813" y="569"/>
                    </a:lnTo>
                    <a:lnTo>
                      <a:pt x="1813" y="607"/>
                    </a:lnTo>
                    <a:lnTo>
                      <a:pt x="1813" y="532"/>
                    </a:lnTo>
                    <a:lnTo>
                      <a:pt x="1813" y="532"/>
                    </a:lnTo>
                    <a:lnTo>
                      <a:pt x="1813" y="551"/>
                    </a:lnTo>
                    <a:lnTo>
                      <a:pt x="1813" y="551"/>
                    </a:lnTo>
                    <a:lnTo>
                      <a:pt x="1813" y="569"/>
                    </a:lnTo>
                    <a:lnTo>
                      <a:pt x="1814" y="494"/>
                    </a:lnTo>
                    <a:lnTo>
                      <a:pt x="1814" y="569"/>
                    </a:lnTo>
                    <a:lnTo>
                      <a:pt x="1814" y="494"/>
                    </a:lnTo>
                    <a:lnTo>
                      <a:pt x="1814" y="532"/>
                    </a:lnTo>
                    <a:lnTo>
                      <a:pt x="1814" y="512"/>
                    </a:lnTo>
                    <a:lnTo>
                      <a:pt x="1814" y="551"/>
                    </a:lnTo>
                    <a:lnTo>
                      <a:pt x="1814" y="551"/>
                    </a:lnTo>
                    <a:lnTo>
                      <a:pt x="1815" y="532"/>
                    </a:lnTo>
                    <a:lnTo>
                      <a:pt x="1815" y="569"/>
                    </a:lnTo>
                    <a:lnTo>
                      <a:pt x="1815" y="512"/>
                    </a:lnTo>
                    <a:lnTo>
                      <a:pt x="1815" y="569"/>
                    </a:lnTo>
                    <a:lnTo>
                      <a:pt x="1815" y="512"/>
                    </a:lnTo>
                    <a:lnTo>
                      <a:pt x="1815" y="512"/>
                    </a:lnTo>
                    <a:lnTo>
                      <a:pt x="1815" y="512"/>
                    </a:lnTo>
                    <a:lnTo>
                      <a:pt x="1815" y="551"/>
                    </a:lnTo>
                    <a:lnTo>
                      <a:pt x="1815" y="512"/>
                    </a:lnTo>
                    <a:lnTo>
                      <a:pt x="1815" y="551"/>
                    </a:lnTo>
                    <a:lnTo>
                      <a:pt x="1815" y="532"/>
                    </a:lnTo>
                    <a:lnTo>
                      <a:pt x="1816" y="494"/>
                    </a:lnTo>
                    <a:lnTo>
                      <a:pt x="1816" y="588"/>
                    </a:lnTo>
                    <a:lnTo>
                      <a:pt x="1816" y="494"/>
                    </a:lnTo>
                    <a:lnTo>
                      <a:pt x="1816" y="532"/>
                    </a:lnTo>
                    <a:lnTo>
                      <a:pt x="1816" y="551"/>
                    </a:lnTo>
                    <a:lnTo>
                      <a:pt x="1816" y="569"/>
                    </a:lnTo>
                    <a:lnTo>
                      <a:pt x="1816" y="551"/>
                    </a:lnTo>
                    <a:lnTo>
                      <a:pt x="1817" y="532"/>
                    </a:lnTo>
                    <a:lnTo>
                      <a:pt x="1817" y="588"/>
                    </a:lnTo>
                    <a:lnTo>
                      <a:pt x="1817" y="512"/>
                    </a:lnTo>
                    <a:lnTo>
                      <a:pt x="1817" y="551"/>
                    </a:lnTo>
                    <a:lnTo>
                      <a:pt x="1817" y="494"/>
                    </a:lnTo>
                    <a:lnTo>
                      <a:pt x="1817" y="532"/>
                    </a:lnTo>
                    <a:lnTo>
                      <a:pt x="1817" y="494"/>
                    </a:lnTo>
                    <a:lnTo>
                      <a:pt x="1818" y="551"/>
                    </a:lnTo>
                    <a:lnTo>
                      <a:pt x="1818" y="512"/>
                    </a:lnTo>
                    <a:lnTo>
                      <a:pt x="1818" y="474"/>
                    </a:lnTo>
                    <a:lnTo>
                      <a:pt x="1818" y="551"/>
                    </a:lnTo>
                    <a:lnTo>
                      <a:pt x="1818" y="512"/>
                    </a:lnTo>
                    <a:lnTo>
                      <a:pt x="1818" y="569"/>
                    </a:lnTo>
                    <a:lnTo>
                      <a:pt x="1818" y="532"/>
                    </a:lnTo>
                    <a:lnTo>
                      <a:pt x="1818" y="588"/>
                    </a:lnTo>
                    <a:lnTo>
                      <a:pt x="1819" y="532"/>
                    </a:lnTo>
                    <a:lnTo>
                      <a:pt x="1819" y="551"/>
                    </a:lnTo>
                    <a:lnTo>
                      <a:pt x="1819" y="569"/>
                    </a:lnTo>
                    <a:lnTo>
                      <a:pt x="1819" y="474"/>
                    </a:lnTo>
                    <a:lnTo>
                      <a:pt x="1819" y="532"/>
                    </a:lnTo>
                    <a:lnTo>
                      <a:pt x="1819" y="551"/>
                    </a:lnTo>
                    <a:lnTo>
                      <a:pt x="1819" y="569"/>
                    </a:lnTo>
                    <a:lnTo>
                      <a:pt x="1819" y="532"/>
                    </a:lnTo>
                    <a:lnTo>
                      <a:pt x="1819" y="551"/>
                    </a:lnTo>
                    <a:lnTo>
                      <a:pt x="1819" y="512"/>
                    </a:lnTo>
                    <a:lnTo>
                      <a:pt x="1820" y="569"/>
                    </a:lnTo>
                    <a:lnTo>
                      <a:pt x="1820" y="532"/>
                    </a:lnTo>
                    <a:lnTo>
                      <a:pt x="1820" y="551"/>
                    </a:lnTo>
                    <a:lnTo>
                      <a:pt x="1820" y="569"/>
                    </a:lnTo>
                    <a:lnTo>
                      <a:pt x="1820" y="532"/>
                    </a:lnTo>
                    <a:lnTo>
                      <a:pt x="1820" y="569"/>
                    </a:lnTo>
                    <a:lnTo>
                      <a:pt x="1820" y="532"/>
                    </a:lnTo>
                    <a:lnTo>
                      <a:pt x="1820" y="569"/>
                    </a:lnTo>
                    <a:lnTo>
                      <a:pt x="1821" y="512"/>
                    </a:lnTo>
                    <a:lnTo>
                      <a:pt x="1821" y="588"/>
                    </a:lnTo>
                    <a:lnTo>
                      <a:pt x="1821" y="512"/>
                    </a:lnTo>
                    <a:lnTo>
                      <a:pt x="1821" y="569"/>
                    </a:lnTo>
                    <a:lnTo>
                      <a:pt x="1821" y="588"/>
                    </a:lnTo>
                    <a:lnTo>
                      <a:pt x="1821" y="532"/>
                    </a:lnTo>
                    <a:lnTo>
                      <a:pt x="1821" y="532"/>
                    </a:lnTo>
                    <a:lnTo>
                      <a:pt x="1822" y="512"/>
                    </a:lnTo>
                    <a:lnTo>
                      <a:pt x="1822" y="588"/>
                    </a:lnTo>
                    <a:lnTo>
                      <a:pt x="1822" y="512"/>
                    </a:lnTo>
                    <a:lnTo>
                      <a:pt x="1822" y="569"/>
                    </a:lnTo>
                    <a:lnTo>
                      <a:pt x="1822" y="494"/>
                    </a:lnTo>
                    <a:lnTo>
                      <a:pt x="1822" y="569"/>
                    </a:lnTo>
                    <a:lnTo>
                      <a:pt x="1822" y="551"/>
                    </a:lnTo>
                    <a:lnTo>
                      <a:pt x="1823" y="569"/>
                    </a:lnTo>
                    <a:lnTo>
                      <a:pt x="1823" y="532"/>
                    </a:lnTo>
                    <a:lnTo>
                      <a:pt x="1823" y="569"/>
                    </a:lnTo>
                    <a:lnTo>
                      <a:pt x="1823" y="532"/>
                    </a:lnTo>
                    <a:lnTo>
                      <a:pt x="1823" y="532"/>
                    </a:lnTo>
                    <a:lnTo>
                      <a:pt x="1823" y="551"/>
                    </a:lnTo>
                    <a:lnTo>
                      <a:pt x="1823" y="512"/>
                    </a:lnTo>
                    <a:lnTo>
                      <a:pt x="1823" y="588"/>
                    </a:lnTo>
                    <a:lnTo>
                      <a:pt x="1823" y="551"/>
                    </a:lnTo>
                    <a:lnTo>
                      <a:pt x="1823" y="588"/>
                    </a:lnTo>
                    <a:lnTo>
                      <a:pt x="1823" y="532"/>
                    </a:lnTo>
                    <a:lnTo>
                      <a:pt x="1824" y="569"/>
                    </a:lnTo>
                    <a:lnTo>
                      <a:pt x="1824" y="532"/>
                    </a:lnTo>
                    <a:lnTo>
                      <a:pt x="1824" y="588"/>
                    </a:lnTo>
                    <a:lnTo>
                      <a:pt x="1824" y="569"/>
                    </a:lnTo>
                    <a:lnTo>
                      <a:pt x="1824" y="532"/>
                    </a:lnTo>
                    <a:lnTo>
                      <a:pt x="1824" y="551"/>
                    </a:lnTo>
                    <a:lnTo>
                      <a:pt x="1824" y="532"/>
                    </a:lnTo>
                    <a:lnTo>
                      <a:pt x="1825" y="569"/>
                    </a:lnTo>
                    <a:lnTo>
                      <a:pt x="1825" y="512"/>
                    </a:lnTo>
                    <a:lnTo>
                      <a:pt x="1825" y="569"/>
                    </a:lnTo>
                    <a:lnTo>
                      <a:pt x="1825" y="588"/>
                    </a:lnTo>
                    <a:lnTo>
                      <a:pt x="1825" y="569"/>
                    </a:lnTo>
                    <a:lnTo>
                      <a:pt x="1825" y="551"/>
                    </a:lnTo>
                    <a:lnTo>
                      <a:pt x="1825" y="474"/>
                    </a:lnTo>
                    <a:lnTo>
                      <a:pt x="1826" y="569"/>
                    </a:lnTo>
                    <a:lnTo>
                      <a:pt x="1826" y="512"/>
                    </a:lnTo>
                    <a:lnTo>
                      <a:pt x="1826" y="569"/>
                    </a:lnTo>
                    <a:lnTo>
                      <a:pt x="1826" y="512"/>
                    </a:lnTo>
                    <a:lnTo>
                      <a:pt x="1826" y="551"/>
                    </a:lnTo>
                    <a:lnTo>
                      <a:pt x="1826" y="569"/>
                    </a:lnTo>
                    <a:lnTo>
                      <a:pt x="1826" y="512"/>
                    </a:lnTo>
                    <a:lnTo>
                      <a:pt x="1827" y="551"/>
                    </a:lnTo>
                    <a:lnTo>
                      <a:pt x="1827" y="494"/>
                    </a:lnTo>
                    <a:lnTo>
                      <a:pt x="1827" y="551"/>
                    </a:lnTo>
                    <a:lnTo>
                      <a:pt x="1827" y="512"/>
                    </a:lnTo>
                    <a:lnTo>
                      <a:pt x="1827" y="512"/>
                    </a:lnTo>
                    <a:lnTo>
                      <a:pt x="1827" y="532"/>
                    </a:lnTo>
                    <a:lnTo>
                      <a:pt x="1827" y="588"/>
                    </a:lnTo>
                    <a:lnTo>
                      <a:pt x="1827" y="532"/>
                    </a:lnTo>
                    <a:lnTo>
                      <a:pt x="1827" y="569"/>
                    </a:lnTo>
                    <a:lnTo>
                      <a:pt x="1827" y="551"/>
                    </a:lnTo>
                    <a:lnTo>
                      <a:pt x="1827" y="551"/>
                    </a:lnTo>
                    <a:lnTo>
                      <a:pt x="1828" y="569"/>
                    </a:lnTo>
                    <a:lnTo>
                      <a:pt x="1828" y="494"/>
                    </a:lnTo>
                    <a:lnTo>
                      <a:pt x="1828" y="607"/>
                    </a:lnTo>
                    <a:lnTo>
                      <a:pt x="1828" y="551"/>
                    </a:lnTo>
                    <a:lnTo>
                      <a:pt x="1828" y="551"/>
                    </a:lnTo>
                    <a:lnTo>
                      <a:pt x="1828" y="551"/>
                    </a:lnTo>
                    <a:lnTo>
                      <a:pt x="1828" y="494"/>
                    </a:lnTo>
                    <a:lnTo>
                      <a:pt x="1829" y="569"/>
                    </a:lnTo>
                    <a:lnTo>
                      <a:pt x="1829" y="532"/>
                    </a:lnTo>
                    <a:lnTo>
                      <a:pt x="1829" y="588"/>
                    </a:lnTo>
                    <a:lnTo>
                      <a:pt x="1829" y="532"/>
                    </a:lnTo>
                    <a:lnTo>
                      <a:pt x="1829" y="551"/>
                    </a:lnTo>
                    <a:lnTo>
                      <a:pt x="1829" y="494"/>
                    </a:lnTo>
                    <a:lnTo>
                      <a:pt x="1829" y="532"/>
                    </a:lnTo>
                    <a:lnTo>
                      <a:pt x="1829" y="588"/>
                    </a:lnTo>
                    <a:lnTo>
                      <a:pt x="1830" y="551"/>
                    </a:lnTo>
                    <a:lnTo>
                      <a:pt x="1830" y="551"/>
                    </a:lnTo>
                    <a:lnTo>
                      <a:pt x="1830" y="512"/>
                    </a:lnTo>
                    <a:lnTo>
                      <a:pt x="1830" y="588"/>
                    </a:lnTo>
                    <a:lnTo>
                      <a:pt x="1830" y="551"/>
                    </a:lnTo>
                    <a:lnTo>
                      <a:pt x="1830" y="569"/>
                    </a:lnTo>
                    <a:lnTo>
                      <a:pt x="1830" y="532"/>
                    </a:lnTo>
                    <a:lnTo>
                      <a:pt x="1831" y="532"/>
                    </a:lnTo>
                    <a:lnTo>
                      <a:pt x="1831" y="588"/>
                    </a:lnTo>
                    <a:lnTo>
                      <a:pt x="1831" y="532"/>
                    </a:lnTo>
                    <a:lnTo>
                      <a:pt x="1831" y="569"/>
                    </a:lnTo>
                    <a:lnTo>
                      <a:pt x="1831" y="532"/>
                    </a:lnTo>
                    <a:lnTo>
                      <a:pt x="1831" y="607"/>
                    </a:lnTo>
                    <a:lnTo>
                      <a:pt x="1831" y="551"/>
                    </a:lnTo>
                    <a:lnTo>
                      <a:pt x="1831" y="569"/>
                    </a:lnTo>
                    <a:lnTo>
                      <a:pt x="1831" y="588"/>
                    </a:lnTo>
                    <a:lnTo>
                      <a:pt x="1831" y="532"/>
                    </a:lnTo>
                    <a:lnTo>
                      <a:pt x="1831" y="588"/>
                    </a:lnTo>
                    <a:lnTo>
                      <a:pt x="1832" y="532"/>
                    </a:lnTo>
                    <a:lnTo>
                      <a:pt x="1832" y="569"/>
                    </a:lnTo>
                    <a:lnTo>
                      <a:pt x="1832" y="494"/>
                    </a:lnTo>
                    <a:lnTo>
                      <a:pt x="1832" y="551"/>
                    </a:lnTo>
                    <a:lnTo>
                      <a:pt x="1832" y="551"/>
                    </a:lnTo>
                    <a:lnTo>
                      <a:pt x="1832" y="551"/>
                    </a:lnTo>
                    <a:lnTo>
                      <a:pt x="1832" y="532"/>
                    </a:lnTo>
                    <a:lnTo>
                      <a:pt x="1833" y="588"/>
                    </a:lnTo>
                    <a:lnTo>
                      <a:pt x="1833" y="588"/>
                    </a:lnTo>
                    <a:lnTo>
                      <a:pt x="1833" y="532"/>
                    </a:lnTo>
                    <a:lnTo>
                      <a:pt x="1833" y="607"/>
                    </a:lnTo>
                    <a:lnTo>
                      <a:pt x="1833" y="569"/>
                    </a:lnTo>
                    <a:lnTo>
                      <a:pt x="1833" y="569"/>
                    </a:lnTo>
                    <a:lnTo>
                      <a:pt x="1833" y="569"/>
                    </a:lnTo>
                    <a:lnTo>
                      <a:pt x="1834" y="532"/>
                    </a:lnTo>
                    <a:lnTo>
                      <a:pt x="1834" y="551"/>
                    </a:lnTo>
                    <a:lnTo>
                      <a:pt x="1834" y="532"/>
                    </a:lnTo>
                    <a:lnTo>
                      <a:pt x="1834" y="569"/>
                    </a:lnTo>
                    <a:lnTo>
                      <a:pt x="1834" y="512"/>
                    </a:lnTo>
                    <a:lnTo>
                      <a:pt x="1834" y="512"/>
                    </a:lnTo>
                    <a:lnTo>
                      <a:pt x="1834" y="588"/>
                    </a:lnTo>
                    <a:lnTo>
                      <a:pt x="1835" y="569"/>
                    </a:lnTo>
                    <a:lnTo>
                      <a:pt x="1835" y="532"/>
                    </a:lnTo>
                    <a:lnTo>
                      <a:pt x="1835" y="512"/>
                    </a:lnTo>
                    <a:lnTo>
                      <a:pt x="1835" y="532"/>
                    </a:lnTo>
                    <a:lnTo>
                      <a:pt x="1835" y="532"/>
                    </a:lnTo>
                    <a:lnTo>
                      <a:pt x="1835" y="588"/>
                    </a:lnTo>
                    <a:lnTo>
                      <a:pt x="1835" y="512"/>
                    </a:lnTo>
                    <a:lnTo>
                      <a:pt x="1835" y="551"/>
                    </a:lnTo>
                    <a:lnTo>
                      <a:pt x="1835" y="532"/>
                    </a:lnTo>
                    <a:lnTo>
                      <a:pt x="1835" y="512"/>
                    </a:lnTo>
                    <a:lnTo>
                      <a:pt x="1835" y="551"/>
                    </a:lnTo>
                    <a:lnTo>
                      <a:pt x="1836" y="532"/>
                    </a:lnTo>
                    <a:lnTo>
                      <a:pt x="1836" y="569"/>
                    </a:lnTo>
                    <a:lnTo>
                      <a:pt x="1836" y="512"/>
                    </a:lnTo>
                    <a:lnTo>
                      <a:pt x="1836" y="569"/>
                    </a:lnTo>
                    <a:lnTo>
                      <a:pt x="1836" y="532"/>
                    </a:lnTo>
                    <a:lnTo>
                      <a:pt x="1836" y="569"/>
                    </a:lnTo>
                    <a:lnTo>
                      <a:pt x="1836" y="551"/>
                    </a:lnTo>
                    <a:lnTo>
                      <a:pt x="1837" y="494"/>
                    </a:lnTo>
                    <a:lnTo>
                      <a:pt x="1837" y="626"/>
                    </a:lnTo>
                    <a:lnTo>
                      <a:pt x="1837" y="512"/>
                    </a:lnTo>
                    <a:lnTo>
                      <a:pt x="1837" y="569"/>
                    </a:lnTo>
                    <a:lnTo>
                      <a:pt x="1837" y="532"/>
                    </a:lnTo>
                    <a:lnTo>
                      <a:pt x="1837" y="588"/>
                    </a:lnTo>
                    <a:lnTo>
                      <a:pt x="1837" y="512"/>
                    </a:lnTo>
                    <a:lnTo>
                      <a:pt x="1838" y="551"/>
                    </a:lnTo>
                    <a:lnTo>
                      <a:pt x="1838" y="551"/>
                    </a:lnTo>
                    <a:lnTo>
                      <a:pt x="1838" y="512"/>
                    </a:lnTo>
                    <a:lnTo>
                      <a:pt x="1838" y="607"/>
                    </a:lnTo>
                    <a:lnTo>
                      <a:pt x="1838" y="512"/>
                    </a:lnTo>
                    <a:lnTo>
                      <a:pt x="1838" y="588"/>
                    </a:lnTo>
                    <a:lnTo>
                      <a:pt x="1838" y="551"/>
                    </a:lnTo>
                    <a:lnTo>
                      <a:pt x="1838" y="569"/>
                    </a:lnTo>
                    <a:lnTo>
                      <a:pt x="1839" y="512"/>
                    </a:lnTo>
                    <a:lnTo>
                      <a:pt x="1839" y="512"/>
                    </a:lnTo>
                    <a:lnTo>
                      <a:pt x="1839" y="569"/>
                    </a:lnTo>
                    <a:lnTo>
                      <a:pt x="1839" y="532"/>
                    </a:lnTo>
                    <a:lnTo>
                      <a:pt x="1839" y="569"/>
                    </a:lnTo>
                    <a:lnTo>
                      <a:pt x="1839" y="494"/>
                    </a:lnTo>
                    <a:lnTo>
                      <a:pt x="1839" y="569"/>
                    </a:lnTo>
                    <a:lnTo>
                      <a:pt x="1839" y="532"/>
                    </a:lnTo>
                    <a:lnTo>
                      <a:pt x="1839" y="551"/>
                    </a:lnTo>
                    <a:lnTo>
                      <a:pt x="1839" y="532"/>
                    </a:lnTo>
                    <a:lnTo>
                      <a:pt x="1840" y="569"/>
                    </a:lnTo>
                    <a:lnTo>
                      <a:pt x="1840" y="512"/>
                    </a:lnTo>
                    <a:lnTo>
                      <a:pt x="1840" y="569"/>
                    </a:lnTo>
                    <a:lnTo>
                      <a:pt x="1840" y="551"/>
                    </a:lnTo>
                    <a:lnTo>
                      <a:pt x="1840" y="532"/>
                    </a:lnTo>
                    <a:lnTo>
                      <a:pt x="1840" y="569"/>
                    </a:lnTo>
                    <a:lnTo>
                      <a:pt x="1840" y="494"/>
                    </a:lnTo>
                    <a:lnTo>
                      <a:pt x="1840" y="569"/>
                    </a:lnTo>
                    <a:lnTo>
                      <a:pt x="1841" y="494"/>
                    </a:lnTo>
                    <a:lnTo>
                      <a:pt x="1841" y="551"/>
                    </a:lnTo>
                    <a:lnTo>
                      <a:pt x="1841" y="551"/>
                    </a:lnTo>
                    <a:lnTo>
                      <a:pt x="1841" y="551"/>
                    </a:lnTo>
                    <a:lnTo>
                      <a:pt x="1841" y="551"/>
                    </a:lnTo>
                    <a:lnTo>
                      <a:pt x="1841" y="532"/>
                    </a:lnTo>
                    <a:lnTo>
                      <a:pt x="1841" y="569"/>
                    </a:lnTo>
                    <a:lnTo>
                      <a:pt x="1842" y="512"/>
                    </a:lnTo>
                    <a:lnTo>
                      <a:pt x="1842" y="532"/>
                    </a:lnTo>
                    <a:lnTo>
                      <a:pt x="1842" y="532"/>
                    </a:lnTo>
                    <a:lnTo>
                      <a:pt x="1842" y="569"/>
                    </a:lnTo>
                    <a:lnTo>
                      <a:pt x="1842" y="569"/>
                    </a:lnTo>
                    <a:lnTo>
                      <a:pt x="1842" y="569"/>
                    </a:lnTo>
                    <a:lnTo>
                      <a:pt x="1842" y="569"/>
                    </a:lnTo>
                    <a:lnTo>
                      <a:pt x="1843" y="532"/>
                    </a:lnTo>
                    <a:lnTo>
                      <a:pt x="1843" y="569"/>
                    </a:lnTo>
                    <a:lnTo>
                      <a:pt x="1843" y="494"/>
                    </a:lnTo>
                    <a:lnTo>
                      <a:pt x="1843" y="569"/>
                    </a:lnTo>
                    <a:lnTo>
                      <a:pt x="1843" y="551"/>
                    </a:lnTo>
                    <a:lnTo>
                      <a:pt x="1843" y="551"/>
                    </a:lnTo>
                    <a:lnTo>
                      <a:pt x="1843" y="551"/>
                    </a:lnTo>
                    <a:lnTo>
                      <a:pt x="1843" y="512"/>
                    </a:lnTo>
                    <a:lnTo>
                      <a:pt x="1843" y="551"/>
                    </a:lnTo>
                    <a:lnTo>
                      <a:pt x="1843" y="551"/>
                    </a:lnTo>
                    <a:lnTo>
                      <a:pt x="1843" y="588"/>
                    </a:lnTo>
                    <a:lnTo>
                      <a:pt x="1844" y="494"/>
                    </a:lnTo>
                    <a:lnTo>
                      <a:pt x="1844" y="569"/>
                    </a:lnTo>
                    <a:lnTo>
                      <a:pt x="1844" y="569"/>
                    </a:lnTo>
                    <a:lnTo>
                      <a:pt x="1844" y="551"/>
                    </a:lnTo>
                    <a:lnTo>
                      <a:pt x="1844" y="588"/>
                    </a:lnTo>
                    <a:lnTo>
                      <a:pt x="1844" y="512"/>
                    </a:lnTo>
                    <a:lnTo>
                      <a:pt x="1844" y="588"/>
                    </a:lnTo>
                    <a:lnTo>
                      <a:pt x="1845" y="512"/>
                    </a:lnTo>
                    <a:lnTo>
                      <a:pt x="1845" y="532"/>
                    </a:lnTo>
                    <a:lnTo>
                      <a:pt x="1845" y="494"/>
                    </a:lnTo>
                    <a:lnTo>
                      <a:pt x="1845" y="569"/>
                    </a:lnTo>
                    <a:lnTo>
                      <a:pt x="1845" y="551"/>
                    </a:lnTo>
                    <a:lnTo>
                      <a:pt x="1845" y="494"/>
                    </a:lnTo>
                    <a:lnTo>
                      <a:pt x="1845" y="569"/>
                    </a:lnTo>
                    <a:lnTo>
                      <a:pt x="1846" y="532"/>
                    </a:lnTo>
                    <a:lnTo>
                      <a:pt x="1846" y="569"/>
                    </a:lnTo>
                    <a:lnTo>
                      <a:pt x="1846" y="512"/>
                    </a:lnTo>
                    <a:lnTo>
                      <a:pt x="1846" y="512"/>
                    </a:lnTo>
                    <a:lnTo>
                      <a:pt x="1846" y="569"/>
                    </a:lnTo>
                    <a:lnTo>
                      <a:pt x="1846" y="551"/>
                    </a:lnTo>
                    <a:lnTo>
                      <a:pt x="1846" y="551"/>
                    </a:lnTo>
                    <a:lnTo>
                      <a:pt x="1847" y="532"/>
                    </a:lnTo>
                    <a:lnTo>
                      <a:pt x="1847" y="588"/>
                    </a:lnTo>
                    <a:lnTo>
                      <a:pt x="1847" y="512"/>
                    </a:lnTo>
                    <a:lnTo>
                      <a:pt x="1847" y="551"/>
                    </a:lnTo>
                    <a:lnTo>
                      <a:pt x="1847" y="532"/>
                    </a:lnTo>
                    <a:lnTo>
                      <a:pt x="1847" y="569"/>
                    </a:lnTo>
                    <a:lnTo>
                      <a:pt x="1847" y="569"/>
                    </a:lnTo>
                    <a:lnTo>
                      <a:pt x="1847" y="532"/>
                    </a:lnTo>
                    <a:lnTo>
                      <a:pt x="1847" y="569"/>
                    </a:lnTo>
                    <a:lnTo>
                      <a:pt x="1847" y="551"/>
                    </a:lnTo>
                    <a:lnTo>
                      <a:pt x="1847" y="551"/>
                    </a:lnTo>
                    <a:lnTo>
                      <a:pt x="1848" y="532"/>
                    </a:lnTo>
                    <a:lnTo>
                      <a:pt x="1848" y="551"/>
                    </a:lnTo>
                    <a:lnTo>
                      <a:pt x="1848" y="532"/>
                    </a:lnTo>
                    <a:lnTo>
                      <a:pt x="1848" y="569"/>
                    </a:lnTo>
                    <a:lnTo>
                      <a:pt x="1848" y="512"/>
                    </a:lnTo>
                    <a:lnTo>
                      <a:pt x="1848" y="551"/>
                    </a:lnTo>
                    <a:lnTo>
                      <a:pt x="1848" y="532"/>
                    </a:lnTo>
                    <a:lnTo>
                      <a:pt x="1849" y="494"/>
                    </a:lnTo>
                    <a:lnTo>
                      <a:pt x="1849" y="532"/>
                    </a:lnTo>
                    <a:lnTo>
                      <a:pt x="1849" y="494"/>
                    </a:lnTo>
                    <a:lnTo>
                      <a:pt x="1849" y="532"/>
                    </a:lnTo>
                    <a:lnTo>
                      <a:pt x="1849" y="494"/>
                    </a:lnTo>
                    <a:lnTo>
                      <a:pt x="1849" y="569"/>
                    </a:lnTo>
                    <a:lnTo>
                      <a:pt x="1849" y="532"/>
                    </a:lnTo>
                    <a:lnTo>
                      <a:pt x="1849" y="588"/>
                    </a:lnTo>
                    <a:lnTo>
                      <a:pt x="1850" y="512"/>
                    </a:lnTo>
                    <a:lnTo>
                      <a:pt x="1850" y="512"/>
                    </a:lnTo>
                    <a:lnTo>
                      <a:pt x="1850" y="569"/>
                    </a:lnTo>
                    <a:lnTo>
                      <a:pt x="1850" y="532"/>
                    </a:lnTo>
                    <a:lnTo>
                      <a:pt x="1850" y="569"/>
                    </a:lnTo>
                    <a:lnTo>
                      <a:pt x="1850" y="474"/>
                    </a:lnTo>
                    <a:lnTo>
                      <a:pt x="1850" y="569"/>
                    </a:lnTo>
                    <a:lnTo>
                      <a:pt x="1851" y="512"/>
                    </a:lnTo>
                    <a:lnTo>
                      <a:pt x="1851" y="551"/>
                    </a:lnTo>
                    <a:lnTo>
                      <a:pt x="1851" y="532"/>
                    </a:lnTo>
                    <a:lnTo>
                      <a:pt x="1851" y="532"/>
                    </a:lnTo>
                    <a:lnTo>
                      <a:pt x="1851" y="569"/>
                    </a:lnTo>
                    <a:lnTo>
                      <a:pt x="1851" y="512"/>
                    </a:lnTo>
                    <a:lnTo>
                      <a:pt x="1851" y="551"/>
                    </a:lnTo>
                    <a:lnTo>
                      <a:pt x="1851" y="494"/>
                    </a:lnTo>
                    <a:lnTo>
                      <a:pt x="1851" y="588"/>
                    </a:lnTo>
                    <a:lnTo>
                      <a:pt x="1851" y="532"/>
                    </a:lnTo>
                    <a:lnTo>
                      <a:pt x="1851" y="494"/>
                    </a:lnTo>
                    <a:lnTo>
                      <a:pt x="1852" y="569"/>
                    </a:lnTo>
                    <a:lnTo>
                      <a:pt x="1852" y="551"/>
                    </a:lnTo>
                    <a:lnTo>
                      <a:pt x="1852" y="569"/>
                    </a:lnTo>
                    <a:lnTo>
                      <a:pt x="1852" y="512"/>
                    </a:lnTo>
                    <a:lnTo>
                      <a:pt x="1852" y="588"/>
                    </a:lnTo>
                    <a:lnTo>
                      <a:pt x="1852" y="512"/>
                    </a:lnTo>
                    <a:lnTo>
                      <a:pt x="1852" y="551"/>
                    </a:lnTo>
                    <a:lnTo>
                      <a:pt x="1853" y="569"/>
                    </a:lnTo>
                    <a:lnTo>
                      <a:pt x="1853" y="607"/>
                    </a:lnTo>
                    <a:lnTo>
                      <a:pt x="1853" y="551"/>
                    </a:lnTo>
                    <a:lnTo>
                      <a:pt x="1853" y="569"/>
                    </a:lnTo>
                    <a:lnTo>
                      <a:pt x="1853" y="588"/>
                    </a:lnTo>
                    <a:lnTo>
                      <a:pt x="1853" y="569"/>
                    </a:lnTo>
                    <a:lnTo>
                      <a:pt x="1853" y="569"/>
                    </a:lnTo>
                    <a:lnTo>
                      <a:pt x="1854" y="532"/>
                    </a:lnTo>
                    <a:lnTo>
                      <a:pt x="1854" y="607"/>
                    </a:lnTo>
                    <a:lnTo>
                      <a:pt x="1854" y="512"/>
                    </a:lnTo>
                    <a:lnTo>
                      <a:pt x="1854" y="551"/>
                    </a:lnTo>
                    <a:lnTo>
                      <a:pt x="1854" y="569"/>
                    </a:lnTo>
                    <a:lnTo>
                      <a:pt x="1854" y="588"/>
                    </a:lnTo>
                    <a:lnTo>
                      <a:pt x="1854" y="551"/>
                    </a:lnTo>
                    <a:lnTo>
                      <a:pt x="1855" y="551"/>
                    </a:lnTo>
                    <a:lnTo>
                      <a:pt x="1855" y="588"/>
                    </a:lnTo>
                    <a:lnTo>
                      <a:pt x="1855" y="494"/>
                    </a:lnTo>
                    <a:lnTo>
                      <a:pt x="1855" y="532"/>
                    </a:lnTo>
                    <a:lnTo>
                      <a:pt x="1855" y="512"/>
                    </a:lnTo>
                    <a:lnTo>
                      <a:pt x="1855" y="569"/>
                    </a:lnTo>
                    <a:lnTo>
                      <a:pt x="1855" y="569"/>
                    </a:lnTo>
                    <a:lnTo>
                      <a:pt x="1855" y="607"/>
                    </a:lnTo>
                    <a:lnTo>
                      <a:pt x="1855" y="569"/>
                    </a:lnTo>
                    <a:lnTo>
                      <a:pt x="1855" y="569"/>
                    </a:lnTo>
                    <a:lnTo>
                      <a:pt x="1855" y="588"/>
                    </a:lnTo>
                    <a:lnTo>
                      <a:pt x="1856" y="532"/>
                    </a:lnTo>
                    <a:lnTo>
                      <a:pt x="1856" y="551"/>
                    </a:lnTo>
                    <a:lnTo>
                      <a:pt x="1856" y="532"/>
                    </a:lnTo>
                    <a:lnTo>
                      <a:pt x="1856" y="588"/>
                    </a:lnTo>
                    <a:lnTo>
                      <a:pt x="1856" y="551"/>
                    </a:lnTo>
                    <a:lnTo>
                      <a:pt x="1856" y="532"/>
                    </a:lnTo>
                    <a:lnTo>
                      <a:pt x="1856" y="588"/>
                    </a:lnTo>
                    <a:lnTo>
                      <a:pt x="1857" y="532"/>
                    </a:lnTo>
                    <a:lnTo>
                      <a:pt x="1857" y="569"/>
                    </a:lnTo>
                    <a:lnTo>
                      <a:pt x="1857" y="512"/>
                    </a:lnTo>
                    <a:lnTo>
                      <a:pt x="1857" y="588"/>
                    </a:lnTo>
                    <a:lnTo>
                      <a:pt x="1857" y="588"/>
                    </a:lnTo>
                    <a:lnTo>
                      <a:pt x="1857" y="551"/>
                    </a:lnTo>
                    <a:lnTo>
                      <a:pt x="1857" y="551"/>
                    </a:lnTo>
                    <a:lnTo>
                      <a:pt x="1858" y="551"/>
                    </a:lnTo>
                    <a:lnTo>
                      <a:pt x="1858" y="551"/>
                    </a:lnTo>
                    <a:lnTo>
                      <a:pt x="1858" y="512"/>
                    </a:lnTo>
                    <a:lnTo>
                      <a:pt x="1858" y="551"/>
                    </a:lnTo>
                    <a:lnTo>
                      <a:pt x="1858" y="532"/>
                    </a:lnTo>
                    <a:lnTo>
                      <a:pt x="1858" y="551"/>
                    </a:lnTo>
                    <a:lnTo>
                      <a:pt x="1858" y="551"/>
                    </a:lnTo>
                    <a:lnTo>
                      <a:pt x="1858" y="532"/>
                    </a:lnTo>
                    <a:lnTo>
                      <a:pt x="1859" y="569"/>
                    </a:lnTo>
                    <a:lnTo>
                      <a:pt x="1859" y="512"/>
                    </a:lnTo>
                    <a:lnTo>
                      <a:pt x="1859" y="551"/>
                    </a:lnTo>
                    <a:lnTo>
                      <a:pt x="1859" y="494"/>
                    </a:lnTo>
                    <a:lnTo>
                      <a:pt x="1859" y="551"/>
                    </a:lnTo>
                    <a:lnTo>
                      <a:pt x="1859" y="512"/>
                    </a:lnTo>
                    <a:lnTo>
                      <a:pt x="1859" y="569"/>
                    </a:lnTo>
                    <a:lnTo>
                      <a:pt x="1859" y="551"/>
                    </a:lnTo>
                    <a:lnTo>
                      <a:pt x="1859" y="551"/>
                    </a:lnTo>
                    <a:lnTo>
                      <a:pt x="1859" y="551"/>
                    </a:lnTo>
                    <a:lnTo>
                      <a:pt x="1860" y="494"/>
                    </a:lnTo>
                    <a:lnTo>
                      <a:pt x="1860" y="551"/>
                    </a:lnTo>
                    <a:lnTo>
                      <a:pt x="1860" y="474"/>
                    </a:lnTo>
                    <a:lnTo>
                      <a:pt x="1860" y="569"/>
                    </a:lnTo>
                    <a:lnTo>
                      <a:pt x="1860" y="551"/>
                    </a:lnTo>
                    <a:lnTo>
                      <a:pt x="1860" y="551"/>
                    </a:lnTo>
                    <a:lnTo>
                      <a:pt x="1860" y="512"/>
                    </a:lnTo>
                    <a:lnTo>
                      <a:pt x="1860" y="551"/>
                    </a:lnTo>
                    <a:lnTo>
                      <a:pt x="1861" y="551"/>
                    </a:lnTo>
                    <a:lnTo>
                      <a:pt x="1861" y="532"/>
                    </a:lnTo>
                    <a:lnTo>
                      <a:pt x="1861" y="551"/>
                    </a:lnTo>
                    <a:lnTo>
                      <a:pt x="1861" y="474"/>
                    </a:lnTo>
                    <a:lnTo>
                      <a:pt x="1861" y="569"/>
                    </a:lnTo>
                    <a:lnTo>
                      <a:pt x="1861" y="532"/>
                    </a:lnTo>
                    <a:lnTo>
                      <a:pt x="1861" y="569"/>
                    </a:lnTo>
                    <a:lnTo>
                      <a:pt x="1862" y="551"/>
                    </a:lnTo>
                    <a:lnTo>
                      <a:pt x="1862" y="551"/>
                    </a:lnTo>
                    <a:lnTo>
                      <a:pt x="1862" y="551"/>
                    </a:lnTo>
                    <a:lnTo>
                      <a:pt x="1862" y="494"/>
                    </a:lnTo>
                    <a:lnTo>
                      <a:pt x="1862" y="569"/>
                    </a:lnTo>
                    <a:lnTo>
                      <a:pt x="1862" y="494"/>
                    </a:lnTo>
                    <a:lnTo>
                      <a:pt x="1862" y="551"/>
                    </a:lnTo>
                    <a:lnTo>
                      <a:pt x="1863" y="532"/>
                    </a:lnTo>
                    <a:lnTo>
                      <a:pt x="1863" y="551"/>
                    </a:lnTo>
                    <a:lnTo>
                      <a:pt x="1863" y="512"/>
                    </a:lnTo>
                    <a:lnTo>
                      <a:pt x="1863" y="569"/>
                    </a:lnTo>
                    <a:lnTo>
                      <a:pt x="1863" y="551"/>
                    </a:lnTo>
                    <a:lnTo>
                      <a:pt x="1863" y="512"/>
                    </a:lnTo>
                    <a:lnTo>
                      <a:pt x="1863" y="532"/>
                    </a:lnTo>
                    <a:lnTo>
                      <a:pt x="1863" y="512"/>
                    </a:lnTo>
                    <a:lnTo>
                      <a:pt x="1863" y="607"/>
                    </a:lnTo>
                    <a:lnTo>
                      <a:pt x="1863" y="532"/>
                    </a:lnTo>
                    <a:lnTo>
                      <a:pt x="1863" y="588"/>
                    </a:lnTo>
                    <a:lnTo>
                      <a:pt x="1864" y="551"/>
                    </a:lnTo>
                    <a:lnTo>
                      <a:pt x="1864" y="551"/>
                    </a:lnTo>
                    <a:lnTo>
                      <a:pt x="1864" y="588"/>
                    </a:lnTo>
                    <a:lnTo>
                      <a:pt x="1864" y="512"/>
                    </a:lnTo>
                    <a:lnTo>
                      <a:pt x="1864" y="551"/>
                    </a:lnTo>
                    <a:lnTo>
                      <a:pt x="1864" y="569"/>
                    </a:lnTo>
                    <a:lnTo>
                      <a:pt x="1864" y="569"/>
                    </a:lnTo>
                    <a:lnTo>
                      <a:pt x="1865" y="551"/>
                    </a:lnTo>
                    <a:lnTo>
                      <a:pt x="1865" y="551"/>
                    </a:lnTo>
                    <a:lnTo>
                      <a:pt x="1865" y="588"/>
                    </a:lnTo>
                    <a:lnTo>
                      <a:pt x="1865" y="532"/>
                    </a:lnTo>
                    <a:lnTo>
                      <a:pt x="1865" y="588"/>
                    </a:lnTo>
                    <a:lnTo>
                      <a:pt x="1865" y="512"/>
                    </a:lnTo>
                    <a:lnTo>
                      <a:pt x="1865" y="607"/>
                    </a:lnTo>
                    <a:lnTo>
                      <a:pt x="1866" y="569"/>
                    </a:lnTo>
                    <a:lnTo>
                      <a:pt x="1866" y="569"/>
                    </a:lnTo>
                    <a:lnTo>
                      <a:pt x="1866" y="551"/>
                    </a:lnTo>
                    <a:lnTo>
                      <a:pt x="1866" y="551"/>
                    </a:lnTo>
                    <a:lnTo>
                      <a:pt x="1866" y="569"/>
                    </a:lnTo>
                    <a:lnTo>
                      <a:pt x="1866" y="494"/>
                    </a:lnTo>
                    <a:lnTo>
                      <a:pt x="1866" y="588"/>
                    </a:lnTo>
                    <a:lnTo>
                      <a:pt x="1866" y="532"/>
                    </a:lnTo>
                    <a:lnTo>
                      <a:pt x="1866" y="569"/>
                    </a:lnTo>
                    <a:lnTo>
                      <a:pt x="1866" y="551"/>
                    </a:lnTo>
                    <a:lnTo>
                      <a:pt x="1866" y="569"/>
                    </a:lnTo>
                    <a:lnTo>
                      <a:pt x="1867" y="532"/>
                    </a:lnTo>
                    <a:lnTo>
                      <a:pt x="1867" y="569"/>
                    </a:lnTo>
                    <a:lnTo>
                      <a:pt x="1867" y="551"/>
                    </a:lnTo>
                    <a:lnTo>
                      <a:pt x="1867" y="532"/>
                    </a:lnTo>
                    <a:lnTo>
                      <a:pt x="1867" y="569"/>
                    </a:lnTo>
                    <a:lnTo>
                      <a:pt x="1867" y="551"/>
                    </a:lnTo>
                    <a:lnTo>
                      <a:pt x="1867" y="569"/>
                    </a:lnTo>
                    <a:lnTo>
                      <a:pt x="1868" y="512"/>
                    </a:lnTo>
                    <a:lnTo>
                      <a:pt x="1868" y="588"/>
                    </a:lnTo>
                    <a:lnTo>
                      <a:pt x="1868" y="551"/>
                    </a:lnTo>
                    <a:lnTo>
                      <a:pt x="1868" y="551"/>
                    </a:lnTo>
                    <a:lnTo>
                      <a:pt x="1868" y="569"/>
                    </a:lnTo>
                    <a:lnTo>
                      <a:pt x="1868" y="512"/>
                    </a:lnTo>
                    <a:lnTo>
                      <a:pt x="1868" y="569"/>
                    </a:lnTo>
                    <a:lnTo>
                      <a:pt x="1869" y="512"/>
                    </a:lnTo>
                    <a:lnTo>
                      <a:pt x="1869" y="551"/>
                    </a:lnTo>
                    <a:lnTo>
                      <a:pt x="1869" y="532"/>
                    </a:lnTo>
                    <a:lnTo>
                      <a:pt x="1869" y="569"/>
                    </a:lnTo>
                    <a:lnTo>
                      <a:pt x="1869" y="494"/>
                    </a:lnTo>
                    <a:lnTo>
                      <a:pt x="1869" y="551"/>
                    </a:lnTo>
                    <a:lnTo>
                      <a:pt x="1869" y="532"/>
                    </a:lnTo>
                    <a:lnTo>
                      <a:pt x="1869" y="532"/>
                    </a:lnTo>
                    <a:lnTo>
                      <a:pt x="1870" y="551"/>
                    </a:lnTo>
                    <a:lnTo>
                      <a:pt x="1870" y="532"/>
                    </a:lnTo>
                    <a:lnTo>
                      <a:pt x="1870" y="532"/>
                    </a:lnTo>
                    <a:lnTo>
                      <a:pt x="1870" y="532"/>
                    </a:lnTo>
                    <a:lnTo>
                      <a:pt x="1870" y="569"/>
                    </a:lnTo>
                    <a:lnTo>
                      <a:pt x="1870" y="569"/>
                    </a:lnTo>
                    <a:lnTo>
                      <a:pt x="1870" y="532"/>
                    </a:lnTo>
                    <a:lnTo>
                      <a:pt x="1870" y="569"/>
                    </a:lnTo>
                    <a:lnTo>
                      <a:pt x="1870" y="532"/>
                    </a:lnTo>
                    <a:lnTo>
                      <a:pt x="1870" y="569"/>
                    </a:lnTo>
                    <a:lnTo>
                      <a:pt x="1871" y="512"/>
                    </a:lnTo>
                    <a:lnTo>
                      <a:pt x="1871" y="588"/>
                    </a:lnTo>
                    <a:lnTo>
                      <a:pt x="1871" y="512"/>
                    </a:lnTo>
                    <a:lnTo>
                      <a:pt x="1871" y="551"/>
                    </a:lnTo>
                    <a:lnTo>
                      <a:pt x="1871" y="532"/>
                    </a:lnTo>
                    <a:lnTo>
                      <a:pt x="1871" y="532"/>
                    </a:lnTo>
                    <a:lnTo>
                      <a:pt x="1871" y="569"/>
                    </a:lnTo>
                    <a:lnTo>
                      <a:pt x="1871" y="494"/>
                    </a:lnTo>
                    <a:lnTo>
                      <a:pt x="1872" y="551"/>
                    </a:lnTo>
                    <a:lnTo>
                      <a:pt x="1872" y="474"/>
                    </a:lnTo>
                    <a:lnTo>
                      <a:pt x="1872" y="569"/>
                    </a:lnTo>
                    <a:lnTo>
                      <a:pt x="1872" y="532"/>
                    </a:lnTo>
                    <a:lnTo>
                      <a:pt x="1872" y="569"/>
                    </a:lnTo>
                    <a:lnTo>
                      <a:pt x="1872" y="551"/>
                    </a:lnTo>
                    <a:lnTo>
                      <a:pt x="1872" y="512"/>
                    </a:lnTo>
                    <a:lnTo>
                      <a:pt x="1873" y="551"/>
                    </a:lnTo>
                    <a:lnTo>
                      <a:pt x="1873" y="532"/>
                    </a:lnTo>
                    <a:lnTo>
                      <a:pt x="1873" y="532"/>
                    </a:lnTo>
                    <a:lnTo>
                      <a:pt x="1873" y="474"/>
                    </a:lnTo>
                    <a:lnTo>
                      <a:pt x="1873" y="569"/>
                    </a:lnTo>
                    <a:lnTo>
                      <a:pt x="1873" y="551"/>
                    </a:lnTo>
                    <a:lnTo>
                      <a:pt x="1873" y="569"/>
                    </a:lnTo>
                    <a:lnTo>
                      <a:pt x="1874" y="494"/>
                    </a:lnTo>
                    <a:lnTo>
                      <a:pt x="1874" y="532"/>
                    </a:lnTo>
                    <a:lnTo>
                      <a:pt x="1874" y="532"/>
                    </a:lnTo>
                    <a:lnTo>
                      <a:pt x="1874" y="532"/>
                    </a:lnTo>
                    <a:lnTo>
                      <a:pt x="1874" y="532"/>
                    </a:lnTo>
                    <a:lnTo>
                      <a:pt x="1874" y="512"/>
                    </a:lnTo>
                    <a:lnTo>
                      <a:pt x="1874" y="569"/>
                    </a:lnTo>
                    <a:lnTo>
                      <a:pt x="1874" y="551"/>
                    </a:lnTo>
                    <a:lnTo>
                      <a:pt x="1874" y="551"/>
                    </a:lnTo>
                    <a:lnTo>
                      <a:pt x="1874" y="512"/>
                    </a:lnTo>
                    <a:lnTo>
                      <a:pt x="1874" y="551"/>
                    </a:lnTo>
                    <a:lnTo>
                      <a:pt x="1875" y="532"/>
                    </a:lnTo>
                    <a:lnTo>
                      <a:pt x="1875" y="569"/>
                    </a:lnTo>
                    <a:lnTo>
                      <a:pt x="1875" y="551"/>
                    </a:lnTo>
                    <a:lnTo>
                      <a:pt x="1875" y="569"/>
                    </a:lnTo>
                    <a:lnTo>
                      <a:pt x="1875" y="569"/>
                    </a:lnTo>
                    <a:lnTo>
                      <a:pt x="1875" y="512"/>
                    </a:lnTo>
                    <a:lnTo>
                      <a:pt x="1875" y="551"/>
                    </a:lnTo>
                    <a:lnTo>
                      <a:pt x="1876" y="532"/>
                    </a:lnTo>
                    <a:lnTo>
                      <a:pt x="1876" y="607"/>
                    </a:lnTo>
                    <a:lnTo>
                      <a:pt x="1876" y="532"/>
                    </a:lnTo>
                    <a:lnTo>
                      <a:pt x="1876" y="569"/>
                    </a:lnTo>
                    <a:lnTo>
                      <a:pt x="1876" y="588"/>
                    </a:lnTo>
                    <a:lnTo>
                      <a:pt x="1876" y="532"/>
                    </a:lnTo>
                    <a:lnTo>
                      <a:pt x="1876" y="551"/>
                    </a:lnTo>
                    <a:lnTo>
                      <a:pt x="1877" y="512"/>
                    </a:lnTo>
                    <a:lnTo>
                      <a:pt x="1877" y="551"/>
                    </a:lnTo>
                    <a:lnTo>
                      <a:pt x="1877" y="532"/>
                    </a:lnTo>
                    <a:lnTo>
                      <a:pt x="1877" y="569"/>
                    </a:lnTo>
                    <a:lnTo>
                      <a:pt x="1877" y="532"/>
                    </a:lnTo>
                    <a:lnTo>
                      <a:pt x="1877" y="569"/>
                    </a:lnTo>
                    <a:lnTo>
                      <a:pt x="1877" y="532"/>
                    </a:lnTo>
                    <a:lnTo>
                      <a:pt x="1878" y="512"/>
                    </a:lnTo>
                    <a:lnTo>
                      <a:pt x="1878" y="569"/>
                    </a:lnTo>
                    <a:lnTo>
                      <a:pt x="1878" y="532"/>
                    </a:lnTo>
                    <a:lnTo>
                      <a:pt x="1878" y="588"/>
                    </a:lnTo>
                    <a:lnTo>
                      <a:pt x="1878" y="494"/>
                    </a:lnTo>
                    <a:lnTo>
                      <a:pt x="1878" y="607"/>
                    </a:lnTo>
                    <a:lnTo>
                      <a:pt x="1878" y="551"/>
                    </a:lnTo>
                    <a:lnTo>
                      <a:pt x="1878" y="588"/>
                    </a:lnTo>
                    <a:lnTo>
                      <a:pt x="1878" y="588"/>
                    </a:lnTo>
                    <a:lnTo>
                      <a:pt x="1878" y="588"/>
                    </a:lnTo>
                    <a:lnTo>
                      <a:pt x="1878" y="588"/>
                    </a:lnTo>
                    <a:lnTo>
                      <a:pt x="1879" y="569"/>
                    </a:lnTo>
                    <a:lnTo>
                      <a:pt x="1879" y="588"/>
                    </a:lnTo>
                    <a:lnTo>
                      <a:pt x="1879" y="532"/>
                    </a:lnTo>
                    <a:lnTo>
                      <a:pt x="1879" y="569"/>
                    </a:lnTo>
                    <a:lnTo>
                      <a:pt x="1879" y="494"/>
                    </a:lnTo>
                    <a:lnTo>
                      <a:pt x="1879" y="532"/>
                    </a:lnTo>
                    <a:lnTo>
                      <a:pt x="1879" y="512"/>
                    </a:lnTo>
                    <a:lnTo>
                      <a:pt x="1880" y="607"/>
                    </a:lnTo>
                    <a:lnTo>
                      <a:pt x="1880" y="588"/>
                    </a:lnTo>
                    <a:lnTo>
                      <a:pt x="1880" y="532"/>
                    </a:lnTo>
                    <a:lnTo>
                      <a:pt x="1880" y="532"/>
                    </a:lnTo>
                    <a:lnTo>
                      <a:pt x="1880" y="532"/>
                    </a:lnTo>
                    <a:lnTo>
                      <a:pt x="1880" y="588"/>
                    </a:lnTo>
                    <a:lnTo>
                      <a:pt x="1880" y="512"/>
                    </a:lnTo>
                    <a:lnTo>
                      <a:pt x="1880" y="569"/>
                    </a:lnTo>
                    <a:lnTo>
                      <a:pt x="1881" y="512"/>
                    </a:lnTo>
                    <a:lnTo>
                      <a:pt x="1881" y="551"/>
                    </a:lnTo>
                    <a:lnTo>
                      <a:pt x="1881" y="494"/>
                    </a:lnTo>
                    <a:lnTo>
                      <a:pt x="1881" y="569"/>
                    </a:lnTo>
                    <a:lnTo>
                      <a:pt x="1881" y="512"/>
                    </a:lnTo>
                    <a:lnTo>
                      <a:pt x="1881" y="551"/>
                    </a:lnTo>
                    <a:lnTo>
                      <a:pt x="1881" y="551"/>
                    </a:lnTo>
                    <a:lnTo>
                      <a:pt x="1882" y="512"/>
                    </a:lnTo>
                    <a:lnTo>
                      <a:pt x="1882" y="569"/>
                    </a:lnTo>
                    <a:lnTo>
                      <a:pt x="1882" y="474"/>
                    </a:lnTo>
                    <a:lnTo>
                      <a:pt x="1882" y="569"/>
                    </a:lnTo>
                    <a:lnTo>
                      <a:pt x="1882" y="494"/>
                    </a:lnTo>
                    <a:lnTo>
                      <a:pt x="1882" y="569"/>
                    </a:lnTo>
                    <a:lnTo>
                      <a:pt x="1882" y="512"/>
                    </a:lnTo>
                    <a:lnTo>
                      <a:pt x="1882" y="551"/>
                    </a:lnTo>
                    <a:lnTo>
                      <a:pt x="1882" y="532"/>
                    </a:lnTo>
                    <a:lnTo>
                      <a:pt x="1882" y="532"/>
                    </a:lnTo>
                    <a:lnTo>
                      <a:pt x="1882" y="569"/>
                    </a:lnTo>
                    <a:lnTo>
                      <a:pt x="1883" y="512"/>
                    </a:lnTo>
                    <a:lnTo>
                      <a:pt x="1883" y="607"/>
                    </a:lnTo>
                    <a:lnTo>
                      <a:pt x="1883" y="551"/>
                    </a:lnTo>
                    <a:lnTo>
                      <a:pt x="1883" y="569"/>
                    </a:lnTo>
                    <a:lnTo>
                      <a:pt x="1883" y="532"/>
                    </a:lnTo>
                    <a:lnTo>
                      <a:pt x="1883" y="569"/>
                    </a:lnTo>
                    <a:lnTo>
                      <a:pt x="1883" y="551"/>
                    </a:lnTo>
                    <a:lnTo>
                      <a:pt x="1884" y="551"/>
                    </a:lnTo>
                    <a:lnTo>
                      <a:pt x="1884" y="588"/>
                    </a:lnTo>
                    <a:lnTo>
                      <a:pt x="1884" y="532"/>
                    </a:lnTo>
                    <a:lnTo>
                      <a:pt x="1884" y="569"/>
                    </a:lnTo>
                    <a:lnTo>
                      <a:pt x="1884" y="512"/>
                    </a:lnTo>
                    <a:lnTo>
                      <a:pt x="1884" y="551"/>
                    </a:lnTo>
                    <a:lnTo>
                      <a:pt x="1884" y="551"/>
                    </a:lnTo>
                    <a:lnTo>
                      <a:pt x="1885" y="532"/>
                    </a:lnTo>
                    <a:lnTo>
                      <a:pt x="1885" y="588"/>
                    </a:lnTo>
                    <a:lnTo>
                      <a:pt x="1885" y="494"/>
                    </a:lnTo>
                    <a:lnTo>
                      <a:pt x="1885" y="569"/>
                    </a:lnTo>
                    <a:lnTo>
                      <a:pt x="1885" y="494"/>
                    </a:lnTo>
                    <a:lnTo>
                      <a:pt x="1885" y="569"/>
                    </a:lnTo>
                    <a:lnTo>
                      <a:pt x="1885" y="494"/>
                    </a:lnTo>
                    <a:lnTo>
                      <a:pt x="1886" y="569"/>
                    </a:lnTo>
                    <a:lnTo>
                      <a:pt x="1886" y="569"/>
                    </a:lnTo>
                    <a:lnTo>
                      <a:pt x="1886" y="532"/>
                    </a:lnTo>
                    <a:lnTo>
                      <a:pt x="1886" y="532"/>
                    </a:lnTo>
                    <a:lnTo>
                      <a:pt x="1886" y="532"/>
                    </a:lnTo>
                    <a:lnTo>
                      <a:pt x="1886" y="532"/>
                    </a:lnTo>
                    <a:lnTo>
                      <a:pt x="1886" y="512"/>
                    </a:lnTo>
                    <a:lnTo>
                      <a:pt x="1886" y="569"/>
                    </a:lnTo>
                    <a:lnTo>
                      <a:pt x="1886" y="512"/>
                    </a:lnTo>
                    <a:lnTo>
                      <a:pt x="1886" y="588"/>
                    </a:lnTo>
                    <a:lnTo>
                      <a:pt x="1886" y="551"/>
                    </a:lnTo>
                    <a:lnTo>
                      <a:pt x="1887" y="569"/>
                    </a:lnTo>
                    <a:lnTo>
                      <a:pt x="1887" y="512"/>
                    </a:lnTo>
                    <a:lnTo>
                      <a:pt x="1887" y="512"/>
                    </a:lnTo>
                    <a:lnTo>
                      <a:pt x="1887" y="588"/>
                    </a:lnTo>
                    <a:lnTo>
                      <a:pt x="1887" y="569"/>
                    </a:lnTo>
                    <a:lnTo>
                      <a:pt x="1887" y="588"/>
                    </a:lnTo>
                    <a:lnTo>
                      <a:pt x="1887" y="512"/>
                    </a:lnTo>
                    <a:lnTo>
                      <a:pt x="1888" y="588"/>
                    </a:lnTo>
                    <a:lnTo>
                      <a:pt x="1888" y="532"/>
                    </a:lnTo>
                    <a:lnTo>
                      <a:pt x="1888" y="569"/>
                    </a:lnTo>
                    <a:lnTo>
                      <a:pt x="1888" y="532"/>
                    </a:lnTo>
                    <a:lnTo>
                      <a:pt x="1888" y="569"/>
                    </a:lnTo>
                    <a:lnTo>
                      <a:pt x="1888" y="569"/>
                    </a:lnTo>
                    <a:lnTo>
                      <a:pt x="1888" y="532"/>
                    </a:lnTo>
                    <a:lnTo>
                      <a:pt x="1889" y="588"/>
                    </a:lnTo>
                    <a:lnTo>
                      <a:pt x="1889" y="551"/>
                    </a:lnTo>
                    <a:lnTo>
                      <a:pt x="1889" y="588"/>
                    </a:lnTo>
                    <a:lnTo>
                      <a:pt x="1889" y="551"/>
                    </a:lnTo>
                    <a:lnTo>
                      <a:pt x="1889" y="551"/>
                    </a:lnTo>
                    <a:lnTo>
                      <a:pt x="1889" y="569"/>
                    </a:lnTo>
                    <a:lnTo>
                      <a:pt x="1889" y="569"/>
                    </a:lnTo>
                    <a:lnTo>
                      <a:pt x="1889" y="588"/>
                    </a:lnTo>
                    <a:lnTo>
                      <a:pt x="1890" y="551"/>
                    </a:lnTo>
                    <a:lnTo>
                      <a:pt x="1890" y="588"/>
                    </a:lnTo>
                    <a:lnTo>
                      <a:pt x="1890" y="512"/>
                    </a:lnTo>
                    <a:lnTo>
                      <a:pt x="1890" y="607"/>
                    </a:lnTo>
                    <a:lnTo>
                      <a:pt x="1890" y="532"/>
                    </a:lnTo>
                    <a:lnTo>
                      <a:pt x="1890" y="569"/>
                    </a:lnTo>
                    <a:lnTo>
                      <a:pt x="1890" y="512"/>
                    </a:lnTo>
                    <a:lnTo>
                      <a:pt x="1890" y="569"/>
                    </a:lnTo>
                    <a:lnTo>
                      <a:pt x="1890" y="532"/>
                    </a:lnTo>
                    <a:lnTo>
                      <a:pt x="1890" y="532"/>
                    </a:lnTo>
                    <a:lnTo>
                      <a:pt x="1891" y="569"/>
                    </a:lnTo>
                    <a:lnTo>
                      <a:pt x="1891" y="512"/>
                    </a:lnTo>
                    <a:lnTo>
                      <a:pt x="1891" y="569"/>
                    </a:lnTo>
                    <a:lnTo>
                      <a:pt x="1891" y="474"/>
                    </a:lnTo>
                    <a:lnTo>
                      <a:pt x="1891" y="569"/>
                    </a:lnTo>
                    <a:lnTo>
                      <a:pt x="1891" y="494"/>
                    </a:lnTo>
                    <a:lnTo>
                      <a:pt x="1891" y="569"/>
                    </a:lnTo>
                    <a:lnTo>
                      <a:pt x="1891" y="551"/>
                    </a:lnTo>
                    <a:lnTo>
                      <a:pt x="1892" y="512"/>
                    </a:lnTo>
                    <a:lnTo>
                      <a:pt x="1892" y="551"/>
                    </a:lnTo>
                    <a:lnTo>
                      <a:pt x="1892" y="512"/>
                    </a:lnTo>
                    <a:lnTo>
                      <a:pt x="1892" y="588"/>
                    </a:lnTo>
                    <a:lnTo>
                      <a:pt x="1892" y="512"/>
                    </a:lnTo>
                    <a:lnTo>
                      <a:pt x="1892" y="551"/>
                    </a:lnTo>
                    <a:lnTo>
                      <a:pt x="1892" y="494"/>
                    </a:lnTo>
                    <a:lnTo>
                      <a:pt x="1893" y="569"/>
                    </a:lnTo>
                    <a:lnTo>
                      <a:pt x="1893" y="551"/>
                    </a:lnTo>
                    <a:lnTo>
                      <a:pt x="1893" y="494"/>
                    </a:lnTo>
                    <a:lnTo>
                      <a:pt x="1893" y="532"/>
                    </a:lnTo>
                    <a:lnTo>
                      <a:pt x="1893" y="551"/>
                    </a:lnTo>
                    <a:lnTo>
                      <a:pt x="1893" y="569"/>
                    </a:lnTo>
                    <a:lnTo>
                      <a:pt x="1893" y="512"/>
                    </a:lnTo>
                    <a:lnTo>
                      <a:pt x="1894" y="551"/>
                    </a:lnTo>
                    <a:lnTo>
                      <a:pt x="1894" y="532"/>
                    </a:lnTo>
                    <a:lnTo>
                      <a:pt x="1894" y="569"/>
                    </a:lnTo>
                    <a:lnTo>
                      <a:pt x="1894" y="512"/>
                    </a:lnTo>
                    <a:lnTo>
                      <a:pt x="1894" y="588"/>
                    </a:lnTo>
                    <a:lnTo>
                      <a:pt x="1894" y="551"/>
                    </a:lnTo>
                    <a:lnTo>
                      <a:pt x="1894" y="588"/>
                    </a:lnTo>
                    <a:lnTo>
                      <a:pt x="1894" y="532"/>
                    </a:lnTo>
                    <a:lnTo>
                      <a:pt x="1894" y="551"/>
                    </a:lnTo>
                    <a:lnTo>
                      <a:pt x="1894" y="569"/>
                    </a:lnTo>
                    <a:lnTo>
                      <a:pt x="1894" y="512"/>
                    </a:lnTo>
                    <a:lnTo>
                      <a:pt x="1895" y="569"/>
                    </a:lnTo>
                    <a:lnTo>
                      <a:pt x="1895" y="474"/>
                    </a:lnTo>
                    <a:lnTo>
                      <a:pt x="1895" y="551"/>
                    </a:lnTo>
                    <a:lnTo>
                      <a:pt x="1895" y="532"/>
                    </a:lnTo>
                    <a:lnTo>
                      <a:pt x="1895" y="569"/>
                    </a:lnTo>
                    <a:lnTo>
                      <a:pt x="1895" y="532"/>
                    </a:lnTo>
                    <a:lnTo>
                      <a:pt x="1895" y="588"/>
                    </a:lnTo>
                    <a:lnTo>
                      <a:pt x="1896" y="551"/>
                    </a:lnTo>
                    <a:lnTo>
                      <a:pt x="1896" y="512"/>
                    </a:lnTo>
                    <a:lnTo>
                      <a:pt x="1896" y="569"/>
                    </a:lnTo>
                    <a:lnTo>
                      <a:pt x="1896" y="532"/>
                    </a:lnTo>
                    <a:lnTo>
                      <a:pt x="1896" y="588"/>
                    </a:lnTo>
                    <a:lnTo>
                      <a:pt x="1896" y="512"/>
                    </a:lnTo>
                    <a:lnTo>
                      <a:pt x="1896" y="551"/>
                    </a:lnTo>
                    <a:lnTo>
                      <a:pt x="1897" y="512"/>
                    </a:lnTo>
                    <a:lnTo>
                      <a:pt x="1897" y="551"/>
                    </a:lnTo>
                    <a:lnTo>
                      <a:pt x="1897" y="512"/>
                    </a:lnTo>
                    <a:lnTo>
                      <a:pt x="1897" y="551"/>
                    </a:lnTo>
                    <a:lnTo>
                      <a:pt x="1897" y="551"/>
                    </a:lnTo>
                    <a:lnTo>
                      <a:pt x="1897" y="474"/>
                    </a:lnTo>
                    <a:lnTo>
                      <a:pt x="1897" y="569"/>
                    </a:lnTo>
                    <a:lnTo>
                      <a:pt x="1898" y="494"/>
                    </a:lnTo>
                    <a:lnTo>
                      <a:pt x="1898" y="588"/>
                    </a:lnTo>
                    <a:lnTo>
                      <a:pt x="1898" y="512"/>
                    </a:lnTo>
                    <a:lnTo>
                      <a:pt x="1898" y="551"/>
                    </a:lnTo>
                    <a:lnTo>
                      <a:pt x="1898" y="588"/>
                    </a:lnTo>
                    <a:lnTo>
                      <a:pt x="1898" y="588"/>
                    </a:lnTo>
                    <a:lnTo>
                      <a:pt x="1898" y="569"/>
                    </a:lnTo>
                    <a:lnTo>
                      <a:pt x="1898" y="494"/>
                    </a:lnTo>
                    <a:lnTo>
                      <a:pt x="1898" y="532"/>
                    </a:lnTo>
                    <a:lnTo>
                      <a:pt x="1898" y="512"/>
                    </a:lnTo>
                    <a:lnTo>
                      <a:pt x="1898" y="551"/>
                    </a:lnTo>
                    <a:lnTo>
                      <a:pt x="1899" y="512"/>
                    </a:lnTo>
                    <a:lnTo>
                      <a:pt x="1899" y="588"/>
                    </a:lnTo>
                    <a:lnTo>
                      <a:pt x="1899" y="569"/>
                    </a:lnTo>
                    <a:lnTo>
                      <a:pt x="1899" y="551"/>
                    </a:lnTo>
                    <a:lnTo>
                      <a:pt x="1899" y="569"/>
                    </a:lnTo>
                    <a:lnTo>
                      <a:pt x="1899" y="532"/>
                    </a:lnTo>
                    <a:lnTo>
                      <a:pt x="1899" y="588"/>
                    </a:lnTo>
                    <a:lnTo>
                      <a:pt x="1900" y="512"/>
                    </a:lnTo>
                    <a:lnTo>
                      <a:pt x="1900" y="569"/>
                    </a:lnTo>
                    <a:lnTo>
                      <a:pt x="1900" y="551"/>
                    </a:lnTo>
                    <a:lnTo>
                      <a:pt x="1900" y="588"/>
                    </a:lnTo>
                    <a:lnTo>
                      <a:pt x="1900" y="512"/>
                    </a:lnTo>
                    <a:lnTo>
                      <a:pt x="1900" y="512"/>
                    </a:lnTo>
                    <a:lnTo>
                      <a:pt x="1900" y="512"/>
                    </a:lnTo>
                    <a:lnTo>
                      <a:pt x="1900" y="551"/>
                    </a:lnTo>
                    <a:lnTo>
                      <a:pt x="1901" y="588"/>
                    </a:lnTo>
                    <a:lnTo>
                      <a:pt x="1901" y="532"/>
                    </a:lnTo>
                    <a:lnTo>
                      <a:pt x="1901" y="588"/>
                    </a:lnTo>
                    <a:lnTo>
                      <a:pt x="1901" y="532"/>
                    </a:lnTo>
                    <a:lnTo>
                      <a:pt x="1901" y="551"/>
                    </a:lnTo>
                    <a:lnTo>
                      <a:pt x="1901" y="569"/>
                    </a:lnTo>
                    <a:lnTo>
                      <a:pt x="1901" y="588"/>
                    </a:lnTo>
                    <a:lnTo>
                      <a:pt x="1902" y="588"/>
                    </a:lnTo>
                    <a:lnTo>
                      <a:pt x="1902" y="532"/>
                    </a:lnTo>
                    <a:lnTo>
                      <a:pt x="1902" y="512"/>
                    </a:lnTo>
                    <a:lnTo>
                      <a:pt x="1902" y="607"/>
                    </a:lnTo>
                    <a:lnTo>
                      <a:pt x="1902" y="551"/>
                    </a:lnTo>
                    <a:lnTo>
                      <a:pt x="1902" y="532"/>
                    </a:lnTo>
                    <a:lnTo>
                      <a:pt x="1902" y="569"/>
                    </a:lnTo>
                    <a:lnTo>
                      <a:pt x="1902" y="512"/>
                    </a:lnTo>
                    <a:lnTo>
                      <a:pt x="1902" y="512"/>
                    </a:lnTo>
                    <a:lnTo>
                      <a:pt x="1902" y="512"/>
                    </a:lnTo>
                    <a:lnTo>
                      <a:pt x="1902" y="588"/>
                    </a:lnTo>
                    <a:lnTo>
                      <a:pt x="1903" y="532"/>
                    </a:lnTo>
                    <a:lnTo>
                      <a:pt x="1903" y="607"/>
                    </a:lnTo>
                    <a:lnTo>
                      <a:pt x="1903" y="569"/>
                    </a:lnTo>
                    <a:lnTo>
                      <a:pt x="1903" y="569"/>
                    </a:lnTo>
                    <a:lnTo>
                      <a:pt x="1903" y="569"/>
                    </a:lnTo>
                    <a:lnTo>
                      <a:pt x="1903" y="512"/>
                    </a:lnTo>
                    <a:lnTo>
                      <a:pt x="1903" y="569"/>
                    </a:lnTo>
                    <a:lnTo>
                      <a:pt x="1904" y="569"/>
                    </a:lnTo>
                    <a:lnTo>
                      <a:pt x="1904" y="569"/>
                    </a:lnTo>
                    <a:lnTo>
                      <a:pt x="1904" y="551"/>
                    </a:lnTo>
                    <a:lnTo>
                      <a:pt x="1904" y="512"/>
                    </a:lnTo>
                    <a:lnTo>
                      <a:pt x="1904" y="588"/>
                    </a:lnTo>
                    <a:lnTo>
                      <a:pt x="1904" y="494"/>
                    </a:lnTo>
                    <a:lnTo>
                      <a:pt x="1904" y="569"/>
                    </a:lnTo>
                    <a:lnTo>
                      <a:pt x="1905" y="512"/>
                    </a:lnTo>
                    <a:lnTo>
                      <a:pt x="1905" y="569"/>
                    </a:lnTo>
                    <a:lnTo>
                      <a:pt x="1905" y="512"/>
                    </a:lnTo>
                    <a:lnTo>
                      <a:pt x="1905" y="569"/>
                    </a:lnTo>
                    <a:lnTo>
                      <a:pt x="1905" y="532"/>
                    </a:lnTo>
                    <a:lnTo>
                      <a:pt x="1905" y="551"/>
                    </a:lnTo>
                    <a:lnTo>
                      <a:pt x="1905" y="532"/>
                    </a:lnTo>
                    <a:lnTo>
                      <a:pt x="1906" y="569"/>
                    </a:lnTo>
                    <a:lnTo>
                      <a:pt x="1906" y="494"/>
                    </a:lnTo>
                    <a:lnTo>
                      <a:pt x="1906" y="551"/>
                    </a:lnTo>
                    <a:lnTo>
                      <a:pt x="1906" y="512"/>
                    </a:lnTo>
                    <a:lnTo>
                      <a:pt x="1906" y="551"/>
                    </a:lnTo>
                    <a:lnTo>
                      <a:pt x="1906" y="532"/>
                    </a:lnTo>
                    <a:lnTo>
                      <a:pt x="1906" y="512"/>
                    </a:lnTo>
                    <a:lnTo>
                      <a:pt x="1906" y="588"/>
                    </a:lnTo>
                    <a:lnTo>
                      <a:pt x="1906" y="512"/>
                    </a:lnTo>
                    <a:lnTo>
                      <a:pt x="1906" y="569"/>
                    </a:lnTo>
                    <a:lnTo>
                      <a:pt x="1906" y="474"/>
                    </a:lnTo>
                    <a:lnTo>
                      <a:pt x="1907" y="569"/>
                    </a:lnTo>
                    <a:lnTo>
                      <a:pt x="1907" y="512"/>
                    </a:lnTo>
                    <a:lnTo>
                      <a:pt x="1907" y="569"/>
                    </a:lnTo>
                    <a:lnTo>
                      <a:pt x="1907" y="512"/>
                    </a:lnTo>
                    <a:lnTo>
                      <a:pt x="1907" y="551"/>
                    </a:lnTo>
                    <a:lnTo>
                      <a:pt x="1907" y="569"/>
                    </a:lnTo>
                    <a:lnTo>
                      <a:pt x="1907" y="512"/>
                    </a:lnTo>
                    <a:lnTo>
                      <a:pt x="1908" y="551"/>
                    </a:lnTo>
                    <a:lnTo>
                      <a:pt x="1908" y="532"/>
                    </a:lnTo>
                    <a:lnTo>
                      <a:pt x="1908" y="532"/>
                    </a:lnTo>
                    <a:lnTo>
                      <a:pt x="1908" y="512"/>
                    </a:lnTo>
                    <a:lnTo>
                      <a:pt x="1908" y="569"/>
                    </a:lnTo>
                    <a:lnTo>
                      <a:pt x="1908" y="494"/>
                    </a:lnTo>
                    <a:lnTo>
                      <a:pt x="1908" y="569"/>
                    </a:lnTo>
                    <a:lnTo>
                      <a:pt x="1909" y="512"/>
                    </a:lnTo>
                    <a:lnTo>
                      <a:pt x="1909" y="607"/>
                    </a:lnTo>
                    <a:lnTo>
                      <a:pt x="1909" y="494"/>
                    </a:lnTo>
                    <a:lnTo>
                      <a:pt x="1909" y="569"/>
                    </a:lnTo>
                    <a:lnTo>
                      <a:pt x="1909" y="512"/>
                    </a:lnTo>
                    <a:lnTo>
                      <a:pt x="1909" y="551"/>
                    </a:lnTo>
                    <a:lnTo>
                      <a:pt x="1909" y="532"/>
                    </a:lnTo>
                    <a:lnTo>
                      <a:pt x="1909" y="532"/>
                    </a:lnTo>
                    <a:lnTo>
                      <a:pt x="1910" y="551"/>
                    </a:lnTo>
                    <a:lnTo>
                      <a:pt x="1910" y="532"/>
                    </a:lnTo>
                    <a:lnTo>
                      <a:pt x="1910" y="551"/>
                    </a:lnTo>
                    <a:lnTo>
                      <a:pt x="1910" y="512"/>
                    </a:lnTo>
                    <a:lnTo>
                      <a:pt x="1910" y="588"/>
                    </a:lnTo>
                    <a:lnTo>
                      <a:pt x="1910" y="494"/>
                    </a:lnTo>
                    <a:lnTo>
                      <a:pt x="1910" y="569"/>
                    </a:lnTo>
                    <a:lnTo>
                      <a:pt x="1910" y="494"/>
                    </a:lnTo>
                    <a:lnTo>
                      <a:pt x="1910" y="569"/>
                    </a:lnTo>
                    <a:lnTo>
                      <a:pt x="1910" y="532"/>
                    </a:lnTo>
                    <a:lnTo>
                      <a:pt x="1911" y="569"/>
                    </a:lnTo>
                    <a:lnTo>
                      <a:pt x="1911" y="551"/>
                    </a:lnTo>
                    <a:lnTo>
                      <a:pt x="1911" y="512"/>
                    </a:lnTo>
                    <a:lnTo>
                      <a:pt x="1911" y="588"/>
                    </a:lnTo>
                    <a:lnTo>
                      <a:pt x="1911" y="532"/>
                    </a:lnTo>
                    <a:lnTo>
                      <a:pt x="1911" y="569"/>
                    </a:lnTo>
                    <a:lnTo>
                      <a:pt x="1911" y="532"/>
                    </a:lnTo>
                    <a:lnTo>
                      <a:pt x="1911" y="588"/>
                    </a:lnTo>
                    <a:lnTo>
                      <a:pt x="1912" y="512"/>
                    </a:lnTo>
                    <a:lnTo>
                      <a:pt x="1912" y="551"/>
                    </a:lnTo>
                    <a:lnTo>
                      <a:pt x="1912" y="551"/>
                    </a:lnTo>
                    <a:lnTo>
                      <a:pt x="1912" y="569"/>
                    </a:lnTo>
                    <a:lnTo>
                      <a:pt x="1912" y="551"/>
                    </a:lnTo>
                    <a:lnTo>
                      <a:pt x="1912" y="551"/>
                    </a:lnTo>
                    <a:lnTo>
                      <a:pt x="1912" y="569"/>
                    </a:lnTo>
                    <a:lnTo>
                      <a:pt x="1913" y="532"/>
                    </a:lnTo>
                    <a:lnTo>
                      <a:pt x="1913" y="569"/>
                    </a:lnTo>
                    <a:lnTo>
                      <a:pt x="1913" y="532"/>
                    </a:lnTo>
                    <a:lnTo>
                      <a:pt x="1913" y="569"/>
                    </a:lnTo>
                    <a:lnTo>
                      <a:pt x="1913" y="494"/>
                    </a:lnTo>
                    <a:lnTo>
                      <a:pt x="1913" y="551"/>
                    </a:lnTo>
                    <a:lnTo>
                      <a:pt x="1913" y="551"/>
                    </a:lnTo>
                    <a:lnTo>
                      <a:pt x="1914" y="551"/>
                    </a:lnTo>
                    <a:lnTo>
                      <a:pt x="1914" y="588"/>
                    </a:lnTo>
                    <a:lnTo>
                      <a:pt x="1914" y="512"/>
                    </a:lnTo>
                    <a:lnTo>
                      <a:pt x="1914" y="607"/>
                    </a:lnTo>
                    <a:lnTo>
                      <a:pt x="1914" y="532"/>
                    </a:lnTo>
                    <a:lnTo>
                      <a:pt x="1914" y="551"/>
                    </a:lnTo>
                    <a:lnTo>
                      <a:pt x="1914" y="532"/>
                    </a:lnTo>
                    <a:lnTo>
                      <a:pt x="1914" y="551"/>
                    </a:lnTo>
                    <a:lnTo>
                      <a:pt x="1914" y="569"/>
                    </a:lnTo>
                    <a:lnTo>
                      <a:pt x="1914" y="551"/>
                    </a:lnTo>
                    <a:lnTo>
                      <a:pt x="1914" y="569"/>
                    </a:lnTo>
                    <a:lnTo>
                      <a:pt x="1915" y="512"/>
                    </a:lnTo>
                    <a:lnTo>
                      <a:pt x="1915" y="588"/>
                    </a:lnTo>
                    <a:lnTo>
                      <a:pt x="1915" y="512"/>
                    </a:lnTo>
                    <a:lnTo>
                      <a:pt x="1915" y="551"/>
                    </a:lnTo>
                    <a:lnTo>
                      <a:pt x="1915" y="569"/>
                    </a:lnTo>
                    <a:lnTo>
                      <a:pt x="1915" y="551"/>
                    </a:lnTo>
                    <a:lnTo>
                      <a:pt x="1915" y="569"/>
                    </a:lnTo>
                    <a:lnTo>
                      <a:pt x="1916" y="569"/>
                    </a:lnTo>
                    <a:lnTo>
                      <a:pt x="1916" y="607"/>
                    </a:lnTo>
                    <a:lnTo>
                      <a:pt x="1916" y="512"/>
                    </a:lnTo>
                    <a:lnTo>
                      <a:pt x="1916" y="569"/>
                    </a:lnTo>
                    <a:lnTo>
                      <a:pt x="1916" y="512"/>
                    </a:lnTo>
                    <a:lnTo>
                      <a:pt x="1916" y="551"/>
                    </a:lnTo>
                    <a:lnTo>
                      <a:pt x="1916" y="532"/>
                    </a:lnTo>
                    <a:lnTo>
                      <a:pt x="1917" y="512"/>
                    </a:lnTo>
                    <a:lnTo>
                      <a:pt x="1917" y="588"/>
                    </a:lnTo>
                    <a:lnTo>
                      <a:pt x="1917" y="532"/>
                    </a:lnTo>
                    <a:lnTo>
                      <a:pt x="1917" y="532"/>
                    </a:lnTo>
                    <a:lnTo>
                      <a:pt x="1917" y="532"/>
                    </a:lnTo>
                    <a:lnTo>
                      <a:pt x="1917" y="494"/>
                    </a:lnTo>
                    <a:lnTo>
                      <a:pt x="1917" y="551"/>
                    </a:lnTo>
                    <a:lnTo>
                      <a:pt x="1918" y="532"/>
                    </a:lnTo>
                    <a:lnTo>
                      <a:pt x="1918" y="569"/>
                    </a:lnTo>
                    <a:lnTo>
                      <a:pt x="1918" y="494"/>
                    </a:lnTo>
                    <a:lnTo>
                      <a:pt x="1918" y="569"/>
                    </a:lnTo>
                    <a:lnTo>
                      <a:pt x="1918" y="494"/>
                    </a:lnTo>
                    <a:lnTo>
                      <a:pt x="1918" y="551"/>
                    </a:lnTo>
                    <a:lnTo>
                      <a:pt x="1918" y="474"/>
                    </a:lnTo>
                    <a:lnTo>
                      <a:pt x="1918" y="551"/>
                    </a:lnTo>
                    <a:lnTo>
                      <a:pt x="1918" y="532"/>
                    </a:lnTo>
                    <a:lnTo>
                      <a:pt x="1918" y="551"/>
                    </a:lnTo>
                    <a:lnTo>
                      <a:pt x="1918" y="532"/>
                    </a:lnTo>
                    <a:lnTo>
                      <a:pt x="1919" y="512"/>
                    </a:lnTo>
                    <a:lnTo>
                      <a:pt x="1919" y="551"/>
                    </a:lnTo>
                    <a:lnTo>
                      <a:pt x="1919" y="512"/>
                    </a:lnTo>
                    <a:lnTo>
                      <a:pt x="1919" y="551"/>
                    </a:lnTo>
                    <a:lnTo>
                      <a:pt x="1919" y="494"/>
                    </a:lnTo>
                    <a:lnTo>
                      <a:pt x="1919" y="569"/>
                    </a:lnTo>
                    <a:lnTo>
                      <a:pt x="1919" y="494"/>
                    </a:lnTo>
                    <a:lnTo>
                      <a:pt x="1920" y="551"/>
                    </a:lnTo>
                    <a:lnTo>
                      <a:pt x="1920" y="512"/>
                    </a:lnTo>
                    <a:lnTo>
                      <a:pt x="1920" y="569"/>
                    </a:lnTo>
                    <a:lnTo>
                      <a:pt x="1920" y="532"/>
                    </a:lnTo>
                    <a:lnTo>
                      <a:pt x="1920" y="551"/>
                    </a:lnTo>
                    <a:lnTo>
                      <a:pt x="1920" y="588"/>
                    </a:lnTo>
                    <a:lnTo>
                      <a:pt x="1920" y="512"/>
                    </a:lnTo>
                    <a:lnTo>
                      <a:pt x="1920" y="588"/>
                    </a:lnTo>
                    <a:lnTo>
                      <a:pt x="1921" y="532"/>
                    </a:lnTo>
                    <a:lnTo>
                      <a:pt x="1921" y="569"/>
                    </a:lnTo>
                    <a:lnTo>
                      <a:pt x="1921" y="532"/>
                    </a:lnTo>
                    <a:lnTo>
                      <a:pt x="1921" y="569"/>
                    </a:lnTo>
                    <a:lnTo>
                      <a:pt x="1921" y="551"/>
                    </a:lnTo>
                    <a:lnTo>
                      <a:pt x="1921" y="569"/>
                    </a:lnTo>
                    <a:lnTo>
                      <a:pt x="1921" y="588"/>
                    </a:lnTo>
                    <a:lnTo>
                      <a:pt x="1922" y="532"/>
                    </a:lnTo>
                    <a:lnTo>
                      <a:pt x="1922" y="569"/>
                    </a:lnTo>
                    <a:lnTo>
                      <a:pt x="1922" y="512"/>
                    </a:lnTo>
                    <a:lnTo>
                      <a:pt x="1922" y="569"/>
                    </a:lnTo>
                    <a:lnTo>
                      <a:pt x="1922" y="532"/>
                    </a:lnTo>
                    <a:lnTo>
                      <a:pt x="1922" y="532"/>
                    </a:lnTo>
                    <a:lnTo>
                      <a:pt x="1922" y="532"/>
                    </a:lnTo>
                    <a:lnTo>
                      <a:pt x="1922" y="551"/>
                    </a:lnTo>
                    <a:lnTo>
                      <a:pt x="1922" y="551"/>
                    </a:lnTo>
                    <a:lnTo>
                      <a:pt x="1922" y="588"/>
                    </a:lnTo>
                    <a:lnTo>
                      <a:pt x="1922" y="569"/>
                    </a:lnTo>
                    <a:lnTo>
                      <a:pt x="1923" y="532"/>
                    </a:lnTo>
                    <a:lnTo>
                      <a:pt x="1923" y="588"/>
                    </a:lnTo>
                    <a:lnTo>
                      <a:pt x="1923" y="512"/>
                    </a:lnTo>
                    <a:lnTo>
                      <a:pt x="1923" y="569"/>
                    </a:lnTo>
                    <a:lnTo>
                      <a:pt x="1923" y="569"/>
                    </a:lnTo>
                    <a:lnTo>
                      <a:pt x="1923" y="588"/>
                    </a:lnTo>
                    <a:lnTo>
                      <a:pt x="1923" y="551"/>
                    </a:lnTo>
                    <a:lnTo>
                      <a:pt x="1924" y="588"/>
                    </a:lnTo>
                    <a:lnTo>
                      <a:pt x="1924" y="588"/>
                    </a:lnTo>
                    <a:lnTo>
                      <a:pt x="1924" y="532"/>
                    </a:lnTo>
                    <a:lnTo>
                      <a:pt x="1924" y="588"/>
                    </a:lnTo>
                    <a:lnTo>
                      <a:pt x="1924" y="551"/>
                    </a:lnTo>
                    <a:lnTo>
                      <a:pt x="1924" y="569"/>
                    </a:lnTo>
                    <a:lnTo>
                      <a:pt x="1924" y="532"/>
                    </a:lnTo>
                    <a:lnTo>
                      <a:pt x="1925" y="569"/>
                    </a:lnTo>
                    <a:lnTo>
                      <a:pt x="1925" y="532"/>
                    </a:lnTo>
                    <a:lnTo>
                      <a:pt x="1925" y="551"/>
                    </a:lnTo>
                    <a:lnTo>
                      <a:pt x="1925" y="512"/>
                    </a:lnTo>
                    <a:lnTo>
                      <a:pt x="1925" y="569"/>
                    </a:lnTo>
                    <a:lnTo>
                      <a:pt x="1925" y="532"/>
                    </a:lnTo>
                    <a:lnTo>
                      <a:pt x="1925" y="588"/>
                    </a:lnTo>
                    <a:lnTo>
                      <a:pt x="1926" y="551"/>
                    </a:lnTo>
                    <a:lnTo>
                      <a:pt x="1926" y="551"/>
                    </a:lnTo>
                    <a:lnTo>
                      <a:pt x="1926" y="569"/>
                    </a:lnTo>
                    <a:lnTo>
                      <a:pt x="1926" y="512"/>
                    </a:lnTo>
                    <a:lnTo>
                      <a:pt x="1926" y="569"/>
                    </a:lnTo>
                    <a:lnTo>
                      <a:pt x="1926" y="532"/>
                    </a:lnTo>
                    <a:lnTo>
                      <a:pt x="1926" y="551"/>
                    </a:lnTo>
                    <a:lnTo>
                      <a:pt x="1926" y="532"/>
                    </a:lnTo>
                    <a:lnTo>
                      <a:pt x="1926" y="494"/>
                    </a:lnTo>
                    <a:lnTo>
                      <a:pt x="1926" y="569"/>
                    </a:lnTo>
                    <a:lnTo>
                      <a:pt x="1926" y="512"/>
                    </a:lnTo>
                    <a:lnTo>
                      <a:pt x="1927" y="569"/>
                    </a:lnTo>
                    <a:lnTo>
                      <a:pt x="1927" y="494"/>
                    </a:lnTo>
                    <a:lnTo>
                      <a:pt x="1927" y="569"/>
                    </a:lnTo>
                    <a:lnTo>
                      <a:pt x="1927" y="512"/>
                    </a:lnTo>
                    <a:lnTo>
                      <a:pt x="1927" y="532"/>
                    </a:lnTo>
                    <a:lnTo>
                      <a:pt x="1927" y="494"/>
                    </a:lnTo>
                    <a:lnTo>
                      <a:pt x="1927" y="569"/>
                    </a:lnTo>
                    <a:lnTo>
                      <a:pt x="1928" y="494"/>
                    </a:lnTo>
                    <a:lnTo>
                      <a:pt x="1928" y="551"/>
                    </a:lnTo>
                    <a:lnTo>
                      <a:pt x="1928" y="551"/>
                    </a:lnTo>
                    <a:lnTo>
                      <a:pt x="1928" y="551"/>
                    </a:lnTo>
                    <a:lnTo>
                      <a:pt x="1928" y="569"/>
                    </a:lnTo>
                    <a:lnTo>
                      <a:pt x="1928" y="494"/>
                    </a:lnTo>
                    <a:lnTo>
                      <a:pt x="1928" y="532"/>
                    </a:lnTo>
                    <a:lnTo>
                      <a:pt x="1929" y="532"/>
                    </a:lnTo>
                    <a:lnTo>
                      <a:pt x="1929" y="551"/>
                    </a:lnTo>
                    <a:lnTo>
                      <a:pt x="1929" y="551"/>
                    </a:lnTo>
                    <a:lnTo>
                      <a:pt x="1929" y="512"/>
                    </a:lnTo>
                    <a:lnTo>
                      <a:pt x="1929" y="532"/>
                    </a:lnTo>
                    <a:lnTo>
                      <a:pt x="1929" y="494"/>
                    </a:lnTo>
                    <a:lnTo>
                      <a:pt x="1929" y="569"/>
                    </a:lnTo>
                    <a:lnTo>
                      <a:pt x="1929" y="494"/>
                    </a:lnTo>
                    <a:lnTo>
                      <a:pt x="1929" y="494"/>
                    </a:lnTo>
                    <a:lnTo>
                      <a:pt x="1929" y="512"/>
                    </a:lnTo>
                    <a:lnTo>
                      <a:pt x="1929" y="551"/>
                    </a:lnTo>
                    <a:lnTo>
                      <a:pt x="1930" y="551"/>
                    </a:lnTo>
                    <a:lnTo>
                      <a:pt x="1930" y="494"/>
                    </a:lnTo>
                    <a:lnTo>
                      <a:pt x="1930" y="569"/>
                    </a:lnTo>
                    <a:lnTo>
                      <a:pt x="1930" y="494"/>
                    </a:lnTo>
                    <a:lnTo>
                      <a:pt x="1930" y="569"/>
                    </a:lnTo>
                    <a:lnTo>
                      <a:pt x="1930" y="532"/>
                    </a:lnTo>
                    <a:lnTo>
                      <a:pt x="1930" y="551"/>
                    </a:lnTo>
                    <a:lnTo>
                      <a:pt x="1931" y="494"/>
                    </a:lnTo>
                    <a:lnTo>
                      <a:pt x="1931" y="569"/>
                    </a:lnTo>
                    <a:lnTo>
                      <a:pt x="1931" y="551"/>
                    </a:lnTo>
                    <a:lnTo>
                      <a:pt x="1931" y="494"/>
                    </a:lnTo>
                    <a:lnTo>
                      <a:pt x="1931" y="551"/>
                    </a:lnTo>
                    <a:lnTo>
                      <a:pt x="1931" y="474"/>
                    </a:lnTo>
                    <a:lnTo>
                      <a:pt x="1931" y="588"/>
                    </a:lnTo>
                    <a:lnTo>
                      <a:pt x="1931" y="494"/>
                    </a:lnTo>
                    <a:lnTo>
                      <a:pt x="1932" y="569"/>
                    </a:lnTo>
                    <a:lnTo>
                      <a:pt x="1932" y="512"/>
                    </a:lnTo>
                    <a:lnTo>
                      <a:pt x="1932" y="551"/>
                    </a:lnTo>
                    <a:lnTo>
                      <a:pt x="1932" y="569"/>
                    </a:lnTo>
                    <a:lnTo>
                      <a:pt x="1932" y="512"/>
                    </a:lnTo>
                    <a:lnTo>
                      <a:pt x="1932" y="569"/>
                    </a:lnTo>
                    <a:lnTo>
                      <a:pt x="1932" y="494"/>
                    </a:lnTo>
                    <a:lnTo>
                      <a:pt x="1933" y="512"/>
                    </a:lnTo>
                    <a:lnTo>
                      <a:pt x="1933" y="532"/>
                    </a:lnTo>
                    <a:lnTo>
                      <a:pt x="1933" y="588"/>
                    </a:lnTo>
                    <a:lnTo>
                      <a:pt x="1933" y="569"/>
                    </a:lnTo>
                    <a:lnTo>
                      <a:pt x="1933" y="551"/>
                    </a:lnTo>
                    <a:lnTo>
                      <a:pt x="1933" y="551"/>
                    </a:lnTo>
                    <a:lnTo>
                      <a:pt x="1933" y="551"/>
                    </a:lnTo>
                    <a:lnTo>
                      <a:pt x="1933" y="588"/>
                    </a:lnTo>
                    <a:lnTo>
                      <a:pt x="1933" y="532"/>
                    </a:lnTo>
                    <a:lnTo>
                      <a:pt x="1933" y="588"/>
                    </a:lnTo>
                    <a:lnTo>
                      <a:pt x="1933" y="551"/>
                    </a:lnTo>
                    <a:lnTo>
                      <a:pt x="1934" y="569"/>
                    </a:lnTo>
                    <a:lnTo>
                      <a:pt x="1934" y="551"/>
                    </a:lnTo>
                    <a:lnTo>
                      <a:pt x="1934" y="551"/>
                    </a:lnTo>
                    <a:lnTo>
                      <a:pt x="1934" y="569"/>
                    </a:lnTo>
                    <a:lnTo>
                      <a:pt x="1934" y="551"/>
                    </a:lnTo>
                    <a:lnTo>
                      <a:pt x="1934" y="569"/>
                    </a:lnTo>
                    <a:lnTo>
                      <a:pt x="1934" y="512"/>
                    </a:lnTo>
                    <a:lnTo>
                      <a:pt x="1935" y="588"/>
                    </a:lnTo>
                    <a:lnTo>
                      <a:pt x="1935" y="512"/>
                    </a:lnTo>
                    <a:lnTo>
                      <a:pt x="1935" y="551"/>
                    </a:lnTo>
                    <a:lnTo>
                      <a:pt x="1935" y="512"/>
                    </a:lnTo>
                    <a:lnTo>
                      <a:pt x="1935" y="551"/>
                    </a:lnTo>
                    <a:lnTo>
                      <a:pt x="1935" y="569"/>
                    </a:lnTo>
                    <a:lnTo>
                      <a:pt x="1935" y="532"/>
                    </a:lnTo>
                    <a:lnTo>
                      <a:pt x="1936" y="569"/>
                    </a:lnTo>
                    <a:lnTo>
                      <a:pt x="1936" y="494"/>
                    </a:lnTo>
                    <a:lnTo>
                      <a:pt x="1936" y="569"/>
                    </a:lnTo>
                    <a:lnTo>
                      <a:pt x="1936" y="512"/>
                    </a:lnTo>
                    <a:lnTo>
                      <a:pt x="1936" y="588"/>
                    </a:lnTo>
                    <a:lnTo>
                      <a:pt x="1936" y="494"/>
                    </a:lnTo>
                    <a:lnTo>
                      <a:pt x="1936" y="569"/>
                    </a:lnTo>
                    <a:lnTo>
                      <a:pt x="1937" y="532"/>
                    </a:lnTo>
                    <a:lnTo>
                      <a:pt x="1937" y="588"/>
                    </a:lnTo>
                    <a:lnTo>
                      <a:pt x="1937" y="551"/>
                    </a:lnTo>
                    <a:lnTo>
                      <a:pt x="1937" y="532"/>
                    </a:lnTo>
                    <a:lnTo>
                      <a:pt x="1937" y="569"/>
                    </a:lnTo>
                    <a:lnTo>
                      <a:pt x="1937" y="474"/>
                    </a:lnTo>
                    <a:lnTo>
                      <a:pt x="1937" y="569"/>
                    </a:lnTo>
                    <a:lnTo>
                      <a:pt x="1937" y="512"/>
                    </a:lnTo>
                    <a:lnTo>
                      <a:pt x="1937" y="551"/>
                    </a:lnTo>
                    <a:lnTo>
                      <a:pt x="1937" y="532"/>
                    </a:lnTo>
                    <a:lnTo>
                      <a:pt x="1937" y="512"/>
                    </a:lnTo>
                    <a:lnTo>
                      <a:pt x="1938" y="569"/>
                    </a:lnTo>
                    <a:lnTo>
                      <a:pt x="1938" y="532"/>
                    </a:lnTo>
                    <a:lnTo>
                      <a:pt x="1938" y="588"/>
                    </a:lnTo>
                    <a:lnTo>
                      <a:pt x="1938" y="551"/>
                    </a:lnTo>
                    <a:lnTo>
                      <a:pt x="1938" y="588"/>
                    </a:lnTo>
                    <a:lnTo>
                      <a:pt x="1938" y="588"/>
                    </a:lnTo>
                    <a:lnTo>
                      <a:pt x="1938" y="532"/>
                    </a:lnTo>
                    <a:lnTo>
                      <a:pt x="1939" y="569"/>
                    </a:lnTo>
                    <a:lnTo>
                      <a:pt x="1939" y="532"/>
                    </a:lnTo>
                    <a:lnTo>
                      <a:pt x="1939" y="569"/>
                    </a:lnTo>
                    <a:lnTo>
                      <a:pt x="1939" y="474"/>
                    </a:lnTo>
                    <a:lnTo>
                      <a:pt x="1939" y="569"/>
                    </a:lnTo>
                    <a:lnTo>
                      <a:pt x="1939" y="512"/>
                    </a:lnTo>
                    <a:lnTo>
                      <a:pt x="1939" y="551"/>
                    </a:lnTo>
                    <a:lnTo>
                      <a:pt x="1940" y="494"/>
                    </a:lnTo>
                    <a:lnTo>
                      <a:pt x="1940" y="569"/>
                    </a:lnTo>
                    <a:lnTo>
                      <a:pt x="1940" y="512"/>
                    </a:lnTo>
                    <a:lnTo>
                      <a:pt x="1940" y="532"/>
                    </a:lnTo>
                    <a:lnTo>
                      <a:pt x="1940" y="569"/>
                    </a:lnTo>
                    <a:lnTo>
                      <a:pt x="1940" y="494"/>
                    </a:lnTo>
                    <a:lnTo>
                      <a:pt x="1940" y="532"/>
                    </a:lnTo>
                    <a:lnTo>
                      <a:pt x="1940" y="494"/>
                    </a:lnTo>
                    <a:lnTo>
                      <a:pt x="1941" y="569"/>
                    </a:lnTo>
                    <a:lnTo>
                      <a:pt x="1941" y="532"/>
                    </a:lnTo>
                    <a:lnTo>
                      <a:pt x="1941" y="569"/>
                    </a:lnTo>
                    <a:lnTo>
                      <a:pt x="1941" y="532"/>
                    </a:lnTo>
                    <a:lnTo>
                      <a:pt x="1941" y="532"/>
                    </a:lnTo>
                    <a:lnTo>
                      <a:pt x="1941" y="532"/>
                    </a:lnTo>
                    <a:lnTo>
                      <a:pt x="1941" y="512"/>
                    </a:lnTo>
                    <a:lnTo>
                      <a:pt x="1941" y="532"/>
                    </a:lnTo>
                    <a:lnTo>
                      <a:pt x="1941" y="512"/>
                    </a:lnTo>
                    <a:lnTo>
                      <a:pt x="1941" y="551"/>
                    </a:lnTo>
                    <a:lnTo>
                      <a:pt x="1942" y="551"/>
                    </a:lnTo>
                    <a:lnTo>
                      <a:pt x="1942" y="532"/>
                    </a:lnTo>
                    <a:lnTo>
                      <a:pt x="1942" y="494"/>
                    </a:lnTo>
                    <a:lnTo>
                      <a:pt x="1942" y="588"/>
                    </a:lnTo>
                    <a:lnTo>
                      <a:pt x="1942" y="532"/>
                    </a:lnTo>
                    <a:lnTo>
                      <a:pt x="1942" y="532"/>
                    </a:lnTo>
                    <a:lnTo>
                      <a:pt x="1942" y="551"/>
                    </a:lnTo>
                    <a:lnTo>
                      <a:pt x="1942" y="532"/>
                    </a:lnTo>
                    <a:lnTo>
                      <a:pt x="1943" y="569"/>
                    </a:lnTo>
                    <a:lnTo>
                      <a:pt x="1943" y="494"/>
                    </a:lnTo>
                    <a:lnTo>
                      <a:pt x="1943" y="569"/>
                    </a:lnTo>
                    <a:lnTo>
                      <a:pt x="1943" y="512"/>
                    </a:lnTo>
                    <a:lnTo>
                      <a:pt x="1943" y="569"/>
                    </a:lnTo>
                    <a:lnTo>
                      <a:pt x="1943" y="588"/>
                    </a:lnTo>
                    <a:lnTo>
                      <a:pt x="1943" y="607"/>
                    </a:lnTo>
                    <a:lnTo>
                      <a:pt x="1944" y="551"/>
                    </a:lnTo>
                    <a:lnTo>
                      <a:pt x="1944" y="588"/>
                    </a:lnTo>
                    <a:lnTo>
                      <a:pt x="1944" y="532"/>
                    </a:lnTo>
                    <a:lnTo>
                      <a:pt x="1944" y="532"/>
                    </a:lnTo>
                    <a:lnTo>
                      <a:pt x="1944" y="551"/>
                    </a:lnTo>
                    <a:lnTo>
                      <a:pt x="1944" y="551"/>
                    </a:lnTo>
                    <a:lnTo>
                      <a:pt x="1944" y="569"/>
                    </a:lnTo>
                    <a:lnTo>
                      <a:pt x="1945" y="512"/>
                    </a:lnTo>
                    <a:lnTo>
                      <a:pt x="1945" y="607"/>
                    </a:lnTo>
                    <a:lnTo>
                      <a:pt x="1945" y="512"/>
                    </a:lnTo>
                    <a:lnTo>
                      <a:pt x="1945" y="512"/>
                    </a:lnTo>
                    <a:lnTo>
                      <a:pt x="1945" y="551"/>
                    </a:lnTo>
                    <a:lnTo>
                      <a:pt x="1945" y="569"/>
                    </a:lnTo>
                    <a:lnTo>
                      <a:pt x="1945" y="588"/>
                    </a:lnTo>
                    <a:lnTo>
                      <a:pt x="1945" y="512"/>
                    </a:lnTo>
                    <a:lnTo>
                      <a:pt x="1945" y="569"/>
                    </a:lnTo>
                    <a:lnTo>
                      <a:pt x="1945" y="532"/>
                    </a:lnTo>
                    <a:lnTo>
                      <a:pt x="1945" y="588"/>
                    </a:lnTo>
                    <a:lnTo>
                      <a:pt x="1946" y="532"/>
                    </a:lnTo>
                    <a:lnTo>
                      <a:pt x="1946" y="607"/>
                    </a:lnTo>
                    <a:lnTo>
                      <a:pt x="1946" y="532"/>
                    </a:lnTo>
                    <a:lnTo>
                      <a:pt x="1946" y="551"/>
                    </a:lnTo>
                    <a:lnTo>
                      <a:pt x="1946" y="569"/>
                    </a:lnTo>
                    <a:lnTo>
                      <a:pt x="1946" y="551"/>
                    </a:lnTo>
                    <a:lnTo>
                      <a:pt x="1946" y="569"/>
                    </a:lnTo>
                    <a:lnTo>
                      <a:pt x="1947" y="532"/>
                    </a:lnTo>
                    <a:lnTo>
                      <a:pt x="1947" y="607"/>
                    </a:lnTo>
                    <a:lnTo>
                      <a:pt x="1947" y="532"/>
                    </a:lnTo>
                    <a:lnTo>
                      <a:pt x="1947" y="569"/>
                    </a:lnTo>
                    <a:lnTo>
                      <a:pt x="1947" y="551"/>
                    </a:lnTo>
                    <a:lnTo>
                      <a:pt x="1947" y="588"/>
                    </a:lnTo>
                    <a:lnTo>
                      <a:pt x="1947" y="569"/>
                    </a:lnTo>
                    <a:lnTo>
                      <a:pt x="1948" y="551"/>
                    </a:lnTo>
                    <a:lnTo>
                      <a:pt x="1948" y="551"/>
                    </a:lnTo>
                    <a:lnTo>
                      <a:pt x="1948" y="474"/>
                    </a:lnTo>
                    <a:lnTo>
                      <a:pt x="1948" y="532"/>
                    </a:lnTo>
                    <a:lnTo>
                      <a:pt x="1948" y="494"/>
                    </a:lnTo>
                    <a:lnTo>
                      <a:pt x="1948" y="551"/>
                    </a:lnTo>
                    <a:lnTo>
                      <a:pt x="1948" y="494"/>
                    </a:lnTo>
                    <a:lnTo>
                      <a:pt x="1949" y="569"/>
                    </a:lnTo>
                    <a:lnTo>
                      <a:pt x="1949" y="532"/>
                    </a:lnTo>
                    <a:lnTo>
                      <a:pt x="1949" y="532"/>
                    </a:lnTo>
                    <a:lnTo>
                      <a:pt x="1949" y="532"/>
                    </a:lnTo>
                    <a:lnTo>
                      <a:pt x="1949" y="551"/>
                    </a:lnTo>
                    <a:lnTo>
                      <a:pt x="1949" y="551"/>
                    </a:lnTo>
                    <a:lnTo>
                      <a:pt x="1949" y="512"/>
                    </a:lnTo>
                    <a:lnTo>
                      <a:pt x="1949" y="532"/>
                    </a:lnTo>
                    <a:lnTo>
                      <a:pt x="1949" y="512"/>
                    </a:lnTo>
                    <a:lnTo>
                      <a:pt x="1949" y="494"/>
                    </a:lnTo>
                    <a:lnTo>
                      <a:pt x="1949" y="512"/>
                    </a:lnTo>
                    <a:lnTo>
                      <a:pt x="1950" y="569"/>
                    </a:lnTo>
                    <a:lnTo>
                      <a:pt x="1950" y="551"/>
                    </a:lnTo>
                    <a:lnTo>
                      <a:pt x="1950" y="551"/>
                    </a:lnTo>
                    <a:lnTo>
                      <a:pt x="1950" y="532"/>
                    </a:lnTo>
                    <a:lnTo>
                      <a:pt x="1950" y="569"/>
                    </a:lnTo>
                    <a:lnTo>
                      <a:pt x="1950" y="551"/>
                    </a:lnTo>
                    <a:lnTo>
                      <a:pt x="1950" y="494"/>
                    </a:lnTo>
                    <a:lnTo>
                      <a:pt x="1951" y="569"/>
                    </a:lnTo>
                    <a:lnTo>
                      <a:pt x="1951" y="494"/>
                    </a:lnTo>
                    <a:lnTo>
                      <a:pt x="1951" y="551"/>
                    </a:lnTo>
                    <a:lnTo>
                      <a:pt x="1951" y="551"/>
                    </a:lnTo>
                    <a:lnTo>
                      <a:pt x="1951" y="532"/>
                    </a:lnTo>
                    <a:lnTo>
                      <a:pt x="1951" y="551"/>
                    </a:lnTo>
                    <a:lnTo>
                      <a:pt x="1951" y="532"/>
                    </a:lnTo>
                    <a:lnTo>
                      <a:pt x="1951" y="569"/>
                    </a:lnTo>
                    <a:lnTo>
                      <a:pt x="1952" y="494"/>
                    </a:lnTo>
                    <a:lnTo>
                      <a:pt x="1952" y="551"/>
                    </a:lnTo>
                    <a:lnTo>
                      <a:pt x="1952" y="494"/>
                    </a:lnTo>
                    <a:lnTo>
                      <a:pt x="1952" y="551"/>
                    </a:lnTo>
                    <a:lnTo>
                      <a:pt x="1952" y="494"/>
                    </a:lnTo>
                    <a:lnTo>
                      <a:pt x="1952" y="569"/>
                    </a:lnTo>
                    <a:lnTo>
                      <a:pt x="1952" y="569"/>
                    </a:lnTo>
                    <a:lnTo>
                      <a:pt x="1953" y="551"/>
                    </a:lnTo>
                    <a:lnTo>
                      <a:pt x="1953" y="551"/>
                    </a:lnTo>
                    <a:lnTo>
                      <a:pt x="1953" y="569"/>
                    </a:lnTo>
                    <a:lnTo>
                      <a:pt x="1953" y="551"/>
                    </a:lnTo>
                    <a:lnTo>
                      <a:pt x="1953" y="494"/>
                    </a:lnTo>
                    <a:lnTo>
                      <a:pt x="1953" y="569"/>
                    </a:lnTo>
                    <a:lnTo>
                      <a:pt x="1953" y="512"/>
                    </a:lnTo>
                    <a:lnTo>
                      <a:pt x="1953" y="569"/>
                    </a:lnTo>
                    <a:lnTo>
                      <a:pt x="1953" y="512"/>
                    </a:lnTo>
                    <a:lnTo>
                      <a:pt x="1953" y="588"/>
                    </a:lnTo>
                    <a:lnTo>
                      <a:pt x="1953" y="512"/>
                    </a:lnTo>
                    <a:lnTo>
                      <a:pt x="1954" y="551"/>
                    </a:lnTo>
                    <a:lnTo>
                      <a:pt x="1954" y="569"/>
                    </a:lnTo>
                    <a:lnTo>
                      <a:pt x="1954" y="512"/>
                    </a:lnTo>
                    <a:lnTo>
                      <a:pt x="1954" y="569"/>
                    </a:lnTo>
                    <a:lnTo>
                      <a:pt x="1954" y="512"/>
                    </a:lnTo>
                    <a:lnTo>
                      <a:pt x="1954" y="569"/>
                    </a:lnTo>
                    <a:lnTo>
                      <a:pt x="1954" y="494"/>
                    </a:lnTo>
                    <a:lnTo>
                      <a:pt x="1955" y="532"/>
                    </a:lnTo>
                    <a:lnTo>
                      <a:pt x="1955" y="569"/>
                    </a:lnTo>
                    <a:lnTo>
                      <a:pt x="1955" y="551"/>
                    </a:lnTo>
                    <a:lnTo>
                      <a:pt x="1955" y="569"/>
                    </a:lnTo>
                    <a:lnTo>
                      <a:pt x="1955" y="532"/>
                    </a:lnTo>
                    <a:lnTo>
                      <a:pt x="1955" y="569"/>
                    </a:lnTo>
                    <a:lnTo>
                      <a:pt x="1955" y="512"/>
                    </a:lnTo>
                    <a:lnTo>
                      <a:pt x="1956" y="532"/>
                    </a:lnTo>
                    <a:lnTo>
                      <a:pt x="1956" y="569"/>
                    </a:lnTo>
                    <a:lnTo>
                      <a:pt x="1956" y="607"/>
                    </a:lnTo>
                    <a:lnTo>
                      <a:pt x="1956" y="532"/>
                    </a:lnTo>
                    <a:lnTo>
                      <a:pt x="1956" y="551"/>
                    </a:lnTo>
                    <a:lnTo>
                      <a:pt x="1956" y="569"/>
                    </a:lnTo>
                    <a:lnTo>
                      <a:pt x="1956" y="551"/>
                    </a:lnTo>
                    <a:lnTo>
                      <a:pt x="1957" y="551"/>
                    </a:lnTo>
                    <a:lnTo>
                      <a:pt x="1957" y="532"/>
                    </a:lnTo>
                    <a:lnTo>
                      <a:pt x="1957" y="588"/>
                    </a:lnTo>
                    <a:lnTo>
                      <a:pt x="1957" y="532"/>
                    </a:lnTo>
                    <a:lnTo>
                      <a:pt x="1957" y="569"/>
                    </a:lnTo>
                    <a:lnTo>
                      <a:pt x="1957" y="494"/>
                    </a:lnTo>
                    <a:lnTo>
                      <a:pt x="1957" y="551"/>
                    </a:lnTo>
                    <a:lnTo>
                      <a:pt x="1957" y="551"/>
                    </a:lnTo>
                    <a:lnTo>
                      <a:pt x="1957" y="569"/>
                    </a:lnTo>
                    <a:lnTo>
                      <a:pt x="1957" y="569"/>
                    </a:lnTo>
                    <a:lnTo>
                      <a:pt x="1957" y="569"/>
                    </a:lnTo>
                    <a:lnTo>
                      <a:pt x="1958" y="569"/>
                    </a:lnTo>
                    <a:lnTo>
                      <a:pt x="1958" y="551"/>
                    </a:lnTo>
                    <a:lnTo>
                      <a:pt x="1958" y="569"/>
                    </a:lnTo>
                    <a:lnTo>
                      <a:pt x="1958" y="532"/>
                    </a:lnTo>
                    <a:lnTo>
                      <a:pt x="1958" y="569"/>
                    </a:lnTo>
                    <a:lnTo>
                      <a:pt x="1958" y="512"/>
                    </a:lnTo>
                    <a:lnTo>
                      <a:pt x="1958" y="551"/>
                    </a:lnTo>
                    <a:lnTo>
                      <a:pt x="1959" y="551"/>
                    </a:lnTo>
                    <a:lnTo>
                      <a:pt x="1959" y="532"/>
                    </a:lnTo>
                    <a:lnTo>
                      <a:pt x="1959" y="532"/>
                    </a:lnTo>
                    <a:lnTo>
                      <a:pt x="1959" y="532"/>
                    </a:lnTo>
                    <a:lnTo>
                      <a:pt x="1959" y="532"/>
                    </a:lnTo>
                    <a:lnTo>
                      <a:pt x="1959" y="512"/>
                    </a:lnTo>
                    <a:lnTo>
                      <a:pt x="1959" y="551"/>
                    </a:lnTo>
                    <a:lnTo>
                      <a:pt x="1960" y="494"/>
                    </a:lnTo>
                    <a:lnTo>
                      <a:pt x="1960" y="569"/>
                    </a:lnTo>
                    <a:lnTo>
                      <a:pt x="1960" y="494"/>
                    </a:lnTo>
                    <a:lnTo>
                      <a:pt x="1960" y="569"/>
                    </a:lnTo>
                    <a:lnTo>
                      <a:pt x="1960" y="551"/>
                    </a:lnTo>
                    <a:lnTo>
                      <a:pt x="1960" y="532"/>
                    </a:lnTo>
                    <a:lnTo>
                      <a:pt x="1960" y="607"/>
                    </a:lnTo>
                    <a:lnTo>
                      <a:pt x="1960" y="551"/>
                    </a:lnTo>
                    <a:lnTo>
                      <a:pt x="1961" y="588"/>
                    </a:lnTo>
                    <a:lnTo>
                      <a:pt x="1961" y="532"/>
                    </a:lnTo>
                    <a:lnTo>
                      <a:pt x="1961" y="569"/>
                    </a:lnTo>
                    <a:lnTo>
                      <a:pt x="1961" y="532"/>
                    </a:lnTo>
                    <a:lnTo>
                      <a:pt x="1961" y="588"/>
                    </a:lnTo>
                    <a:lnTo>
                      <a:pt x="1961" y="569"/>
                    </a:lnTo>
                    <a:lnTo>
                      <a:pt x="1961" y="551"/>
                    </a:lnTo>
                    <a:lnTo>
                      <a:pt x="1961" y="551"/>
                    </a:lnTo>
                    <a:lnTo>
                      <a:pt x="1961" y="551"/>
                    </a:lnTo>
                    <a:lnTo>
                      <a:pt x="1961" y="569"/>
                    </a:lnTo>
                    <a:lnTo>
                      <a:pt x="1962" y="494"/>
                    </a:lnTo>
                    <a:lnTo>
                      <a:pt x="1962" y="532"/>
                    </a:lnTo>
                    <a:lnTo>
                      <a:pt x="1962" y="512"/>
                    </a:lnTo>
                    <a:lnTo>
                      <a:pt x="1962" y="569"/>
                    </a:lnTo>
                    <a:lnTo>
                      <a:pt x="1962" y="532"/>
                    </a:lnTo>
                    <a:lnTo>
                      <a:pt x="1962" y="532"/>
                    </a:lnTo>
                    <a:lnTo>
                      <a:pt x="1962" y="569"/>
                    </a:lnTo>
                    <a:lnTo>
                      <a:pt x="1962" y="512"/>
                    </a:lnTo>
                    <a:lnTo>
                      <a:pt x="1963" y="532"/>
                    </a:lnTo>
                    <a:lnTo>
                      <a:pt x="1963" y="494"/>
                    </a:lnTo>
                    <a:lnTo>
                      <a:pt x="1963" y="512"/>
                    </a:lnTo>
                    <a:lnTo>
                      <a:pt x="1963" y="494"/>
                    </a:lnTo>
                    <a:lnTo>
                      <a:pt x="1963" y="569"/>
                    </a:lnTo>
                    <a:lnTo>
                      <a:pt x="1963" y="551"/>
                    </a:lnTo>
                    <a:lnTo>
                      <a:pt x="1963" y="532"/>
                    </a:lnTo>
                    <a:lnTo>
                      <a:pt x="1964" y="551"/>
                    </a:lnTo>
                    <a:lnTo>
                      <a:pt x="1964" y="551"/>
                    </a:lnTo>
                    <a:lnTo>
                      <a:pt x="1964" y="588"/>
                    </a:lnTo>
                    <a:lnTo>
                      <a:pt x="1964" y="512"/>
                    </a:lnTo>
                    <a:lnTo>
                      <a:pt x="1964" y="569"/>
                    </a:lnTo>
                    <a:lnTo>
                      <a:pt x="1964" y="494"/>
                    </a:lnTo>
                    <a:lnTo>
                      <a:pt x="1964" y="588"/>
                    </a:lnTo>
                    <a:lnTo>
                      <a:pt x="1965" y="532"/>
                    </a:lnTo>
                    <a:lnTo>
                      <a:pt x="1965" y="588"/>
                    </a:lnTo>
                    <a:lnTo>
                      <a:pt x="1965" y="551"/>
                    </a:lnTo>
                    <a:lnTo>
                      <a:pt x="1965" y="512"/>
                    </a:lnTo>
                    <a:lnTo>
                      <a:pt x="1965" y="607"/>
                    </a:lnTo>
                    <a:lnTo>
                      <a:pt x="1965" y="532"/>
                    </a:lnTo>
                    <a:lnTo>
                      <a:pt x="1965" y="551"/>
                    </a:lnTo>
                    <a:lnTo>
                      <a:pt x="1965" y="512"/>
                    </a:lnTo>
                    <a:lnTo>
                      <a:pt x="1965" y="569"/>
                    </a:lnTo>
                    <a:lnTo>
                      <a:pt x="1965" y="512"/>
                    </a:lnTo>
                    <a:lnTo>
                      <a:pt x="1965" y="588"/>
                    </a:lnTo>
                    <a:lnTo>
                      <a:pt x="1966" y="551"/>
                    </a:lnTo>
                    <a:lnTo>
                      <a:pt x="1966" y="588"/>
                    </a:lnTo>
                    <a:lnTo>
                      <a:pt x="1966" y="569"/>
                    </a:lnTo>
                    <a:lnTo>
                      <a:pt x="1966" y="588"/>
                    </a:lnTo>
                    <a:lnTo>
                      <a:pt x="1966" y="588"/>
                    </a:lnTo>
                    <a:lnTo>
                      <a:pt x="1966" y="494"/>
                    </a:lnTo>
                    <a:lnTo>
                      <a:pt x="1966" y="569"/>
                    </a:lnTo>
                    <a:lnTo>
                      <a:pt x="1967" y="532"/>
                    </a:lnTo>
                    <a:lnTo>
                      <a:pt x="1967" y="569"/>
                    </a:lnTo>
                    <a:lnTo>
                      <a:pt x="1967" y="512"/>
                    </a:lnTo>
                    <a:lnTo>
                      <a:pt x="1967" y="569"/>
                    </a:lnTo>
                    <a:lnTo>
                      <a:pt x="1967" y="532"/>
                    </a:lnTo>
                    <a:lnTo>
                      <a:pt x="1967" y="569"/>
                    </a:lnTo>
                    <a:lnTo>
                      <a:pt x="1967" y="512"/>
                    </a:lnTo>
                    <a:lnTo>
                      <a:pt x="1968" y="588"/>
                    </a:lnTo>
                    <a:lnTo>
                      <a:pt x="1968" y="569"/>
                    </a:lnTo>
                    <a:lnTo>
                      <a:pt x="1968" y="551"/>
                    </a:lnTo>
                    <a:lnTo>
                      <a:pt x="1968" y="569"/>
                    </a:lnTo>
                    <a:lnTo>
                      <a:pt x="1968" y="551"/>
                    </a:lnTo>
                    <a:lnTo>
                      <a:pt x="1968" y="588"/>
                    </a:lnTo>
                    <a:lnTo>
                      <a:pt x="1968" y="494"/>
                    </a:lnTo>
                    <a:lnTo>
                      <a:pt x="1969" y="607"/>
                    </a:lnTo>
                    <a:lnTo>
                      <a:pt x="1969" y="532"/>
                    </a:lnTo>
                    <a:lnTo>
                      <a:pt x="1969" y="607"/>
                    </a:lnTo>
                    <a:lnTo>
                      <a:pt x="1969" y="588"/>
                    </a:lnTo>
                    <a:lnTo>
                      <a:pt x="1969" y="551"/>
                    </a:lnTo>
                    <a:lnTo>
                      <a:pt x="1969" y="551"/>
                    </a:lnTo>
                    <a:lnTo>
                      <a:pt x="1969" y="569"/>
                    </a:lnTo>
                    <a:lnTo>
                      <a:pt x="1969" y="569"/>
                    </a:lnTo>
                    <a:lnTo>
                      <a:pt x="1969" y="532"/>
                    </a:lnTo>
                    <a:lnTo>
                      <a:pt x="1969" y="569"/>
                    </a:lnTo>
                    <a:lnTo>
                      <a:pt x="1969" y="551"/>
                    </a:lnTo>
                    <a:lnTo>
                      <a:pt x="1970" y="551"/>
                    </a:lnTo>
                    <a:lnTo>
                      <a:pt x="1970" y="512"/>
                    </a:lnTo>
                    <a:lnTo>
                      <a:pt x="1970" y="551"/>
                    </a:lnTo>
                    <a:lnTo>
                      <a:pt x="1970" y="551"/>
                    </a:lnTo>
                    <a:lnTo>
                      <a:pt x="1970" y="569"/>
                    </a:lnTo>
                    <a:lnTo>
                      <a:pt x="1970" y="569"/>
                    </a:lnTo>
                    <a:lnTo>
                      <a:pt x="1970" y="551"/>
                    </a:lnTo>
                    <a:lnTo>
                      <a:pt x="1971" y="569"/>
                    </a:lnTo>
                    <a:lnTo>
                      <a:pt x="1971" y="532"/>
                    </a:lnTo>
                    <a:lnTo>
                      <a:pt x="1971" y="588"/>
                    </a:lnTo>
                    <a:lnTo>
                      <a:pt x="1971" y="474"/>
                    </a:lnTo>
                    <a:lnTo>
                      <a:pt x="1971" y="551"/>
                    </a:lnTo>
                    <a:lnTo>
                      <a:pt x="1971" y="494"/>
                    </a:lnTo>
                    <a:lnTo>
                      <a:pt x="1971" y="532"/>
                    </a:lnTo>
                    <a:lnTo>
                      <a:pt x="1971" y="512"/>
                    </a:lnTo>
                    <a:lnTo>
                      <a:pt x="1972" y="569"/>
                    </a:lnTo>
                    <a:lnTo>
                      <a:pt x="1972" y="551"/>
                    </a:lnTo>
                    <a:lnTo>
                      <a:pt x="1972" y="494"/>
                    </a:lnTo>
                    <a:lnTo>
                      <a:pt x="1972" y="551"/>
                    </a:lnTo>
                    <a:lnTo>
                      <a:pt x="1972" y="532"/>
                    </a:lnTo>
                    <a:lnTo>
                      <a:pt x="1972" y="569"/>
                    </a:lnTo>
                    <a:lnTo>
                      <a:pt x="1972" y="512"/>
                    </a:lnTo>
                    <a:lnTo>
                      <a:pt x="1973" y="588"/>
                    </a:lnTo>
                    <a:lnTo>
                      <a:pt x="1973" y="569"/>
                    </a:lnTo>
                    <a:lnTo>
                      <a:pt x="1973" y="551"/>
                    </a:lnTo>
                    <a:lnTo>
                      <a:pt x="1973" y="512"/>
                    </a:lnTo>
                    <a:lnTo>
                      <a:pt x="1973" y="588"/>
                    </a:lnTo>
                    <a:lnTo>
                      <a:pt x="1973" y="532"/>
                    </a:lnTo>
                    <a:lnTo>
                      <a:pt x="1973" y="532"/>
                    </a:lnTo>
                    <a:lnTo>
                      <a:pt x="1973" y="551"/>
                    </a:lnTo>
                    <a:lnTo>
                      <a:pt x="1973" y="512"/>
                    </a:lnTo>
                    <a:lnTo>
                      <a:pt x="1973" y="569"/>
                    </a:lnTo>
                    <a:lnTo>
                      <a:pt x="1973" y="474"/>
                    </a:lnTo>
                    <a:lnTo>
                      <a:pt x="1974" y="588"/>
                    </a:lnTo>
                    <a:lnTo>
                      <a:pt x="1974" y="494"/>
                    </a:lnTo>
                    <a:lnTo>
                      <a:pt x="1974" y="569"/>
                    </a:lnTo>
                    <a:lnTo>
                      <a:pt x="1974" y="569"/>
                    </a:lnTo>
                    <a:lnTo>
                      <a:pt x="1974" y="569"/>
                    </a:lnTo>
                    <a:lnTo>
                      <a:pt x="1974" y="532"/>
                    </a:lnTo>
                    <a:lnTo>
                      <a:pt x="1974" y="588"/>
                    </a:lnTo>
                    <a:lnTo>
                      <a:pt x="1975" y="532"/>
                    </a:lnTo>
                    <a:lnTo>
                      <a:pt x="1975" y="551"/>
                    </a:lnTo>
                    <a:lnTo>
                      <a:pt x="1975" y="569"/>
                    </a:lnTo>
                    <a:lnTo>
                      <a:pt x="1975" y="494"/>
                    </a:lnTo>
                    <a:lnTo>
                      <a:pt x="1975" y="588"/>
                    </a:lnTo>
                    <a:lnTo>
                      <a:pt x="1975" y="494"/>
                    </a:lnTo>
                    <a:lnTo>
                      <a:pt x="1975" y="551"/>
                    </a:lnTo>
                    <a:lnTo>
                      <a:pt x="1976" y="532"/>
                    </a:lnTo>
                    <a:lnTo>
                      <a:pt x="1976" y="512"/>
                    </a:lnTo>
                    <a:lnTo>
                      <a:pt x="1976" y="569"/>
                    </a:lnTo>
                    <a:lnTo>
                      <a:pt x="1976" y="551"/>
                    </a:lnTo>
                    <a:lnTo>
                      <a:pt x="1976" y="551"/>
                    </a:lnTo>
                    <a:lnTo>
                      <a:pt x="1976" y="512"/>
                    </a:lnTo>
                    <a:lnTo>
                      <a:pt x="1976" y="569"/>
                    </a:lnTo>
                    <a:lnTo>
                      <a:pt x="1977" y="494"/>
                    </a:lnTo>
                    <a:lnTo>
                      <a:pt x="1977" y="551"/>
                    </a:lnTo>
                    <a:lnTo>
                      <a:pt x="1977" y="512"/>
                    </a:lnTo>
                    <a:lnTo>
                      <a:pt x="1977" y="569"/>
                    </a:lnTo>
                    <a:lnTo>
                      <a:pt x="1977" y="512"/>
                    </a:lnTo>
                    <a:lnTo>
                      <a:pt x="1977" y="569"/>
                    </a:lnTo>
                    <a:lnTo>
                      <a:pt x="1977" y="569"/>
                    </a:lnTo>
                    <a:lnTo>
                      <a:pt x="1977" y="512"/>
                    </a:lnTo>
                    <a:lnTo>
                      <a:pt x="1977" y="551"/>
                    </a:lnTo>
                    <a:lnTo>
                      <a:pt x="1977" y="569"/>
                    </a:lnTo>
                    <a:lnTo>
                      <a:pt x="1977" y="551"/>
                    </a:lnTo>
                    <a:lnTo>
                      <a:pt x="1978" y="512"/>
                    </a:lnTo>
                    <a:lnTo>
                      <a:pt x="1978" y="551"/>
                    </a:lnTo>
                    <a:lnTo>
                      <a:pt x="1978" y="532"/>
                    </a:lnTo>
                    <a:lnTo>
                      <a:pt x="1978" y="569"/>
                    </a:lnTo>
                    <a:lnTo>
                      <a:pt x="1978" y="512"/>
                    </a:lnTo>
                    <a:lnTo>
                      <a:pt x="1978" y="569"/>
                    </a:lnTo>
                    <a:lnTo>
                      <a:pt x="1978" y="551"/>
                    </a:lnTo>
                    <a:lnTo>
                      <a:pt x="1979" y="588"/>
                    </a:lnTo>
                    <a:lnTo>
                      <a:pt x="1979" y="569"/>
                    </a:lnTo>
                    <a:lnTo>
                      <a:pt x="1979" y="551"/>
                    </a:lnTo>
                    <a:lnTo>
                      <a:pt x="1979" y="569"/>
                    </a:lnTo>
                    <a:lnTo>
                      <a:pt x="1979" y="551"/>
                    </a:lnTo>
                    <a:lnTo>
                      <a:pt x="1979" y="588"/>
                    </a:lnTo>
                    <a:lnTo>
                      <a:pt x="1979" y="512"/>
                    </a:lnTo>
                    <a:lnTo>
                      <a:pt x="1980" y="607"/>
                    </a:lnTo>
                    <a:lnTo>
                      <a:pt x="1980" y="512"/>
                    </a:lnTo>
                    <a:lnTo>
                      <a:pt x="1980" y="588"/>
                    </a:lnTo>
                    <a:lnTo>
                      <a:pt x="1980" y="569"/>
                    </a:lnTo>
                    <a:lnTo>
                      <a:pt x="1980" y="588"/>
                    </a:lnTo>
                    <a:lnTo>
                      <a:pt x="1980" y="569"/>
                    </a:lnTo>
                    <a:lnTo>
                      <a:pt x="1980" y="532"/>
                    </a:lnTo>
                    <a:lnTo>
                      <a:pt x="1980" y="626"/>
                    </a:lnTo>
                    <a:lnTo>
                      <a:pt x="1981" y="532"/>
                    </a:lnTo>
                    <a:lnTo>
                      <a:pt x="1981" y="551"/>
                    </a:lnTo>
                    <a:lnTo>
                      <a:pt x="1981" y="532"/>
                    </a:lnTo>
                    <a:lnTo>
                      <a:pt x="1981" y="569"/>
                    </a:lnTo>
                    <a:lnTo>
                      <a:pt x="1981" y="588"/>
                    </a:lnTo>
                    <a:lnTo>
                      <a:pt x="1981" y="569"/>
                    </a:lnTo>
                    <a:lnTo>
                      <a:pt x="1981" y="569"/>
                    </a:lnTo>
                    <a:lnTo>
                      <a:pt x="1981" y="551"/>
                    </a:lnTo>
                    <a:lnTo>
                      <a:pt x="1981" y="569"/>
                    </a:lnTo>
                    <a:lnTo>
                      <a:pt x="1981" y="512"/>
                    </a:lnTo>
                    <a:lnTo>
                      <a:pt x="1982" y="588"/>
                    </a:lnTo>
                    <a:lnTo>
                      <a:pt x="1982" y="588"/>
                    </a:lnTo>
                    <a:lnTo>
                      <a:pt x="1982" y="532"/>
                    </a:lnTo>
                    <a:lnTo>
                      <a:pt x="1982" y="569"/>
                    </a:lnTo>
                    <a:lnTo>
                      <a:pt x="1982" y="569"/>
                    </a:lnTo>
                    <a:lnTo>
                      <a:pt x="1982" y="551"/>
                    </a:lnTo>
                    <a:lnTo>
                      <a:pt x="1982" y="494"/>
                    </a:lnTo>
                    <a:lnTo>
                      <a:pt x="1982" y="569"/>
                    </a:lnTo>
                    <a:lnTo>
                      <a:pt x="1983" y="532"/>
                    </a:lnTo>
                    <a:lnTo>
                      <a:pt x="1983" y="588"/>
                    </a:lnTo>
                    <a:lnTo>
                      <a:pt x="1983" y="512"/>
                    </a:lnTo>
                    <a:lnTo>
                      <a:pt x="1983" y="569"/>
                    </a:lnTo>
                    <a:lnTo>
                      <a:pt x="1983" y="532"/>
                    </a:lnTo>
                    <a:lnTo>
                      <a:pt x="1983" y="569"/>
                    </a:lnTo>
                    <a:lnTo>
                      <a:pt x="1983" y="569"/>
                    </a:lnTo>
                    <a:lnTo>
                      <a:pt x="1984" y="569"/>
                    </a:lnTo>
                    <a:lnTo>
                      <a:pt x="1984" y="551"/>
                    </a:lnTo>
                    <a:lnTo>
                      <a:pt x="1984" y="532"/>
                    </a:lnTo>
                    <a:lnTo>
                      <a:pt x="1984" y="551"/>
                    </a:lnTo>
                    <a:lnTo>
                      <a:pt x="1984" y="512"/>
                    </a:lnTo>
                    <a:lnTo>
                      <a:pt x="1984" y="551"/>
                    </a:lnTo>
                    <a:lnTo>
                      <a:pt x="1984" y="494"/>
                    </a:lnTo>
                    <a:lnTo>
                      <a:pt x="1985" y="551"/>
                    </a:lnTo>
                    <a:lnTo>
                      <a:pt x="1985" y="512"/>
                    </a:lnTo>
                    <a:lnTo>
                      <a:pt x="1985" y="588"/>
                    </a:lnTo>
                    <a:lnTo>
                      <a:pt x="1985" y="512"/>
                    </a:lnTo>
                    <a:lnTo>
                      <a:pt x="1985" y="474"/>
                    </a:lnTo>
                    <a:lnTo>
                      <a:pt x="1985" y="569"/>
                    </a:lnTo>
                    <a:lnTo>
                      <a:pt x="1985" y="494"/>
                    </a:lnTo>
                    <a:lnTo>
                      <a:pt x="1985" y="551"/>
                    </a:lnTo>
                    <a:lnTo>
                      <a:pt x="1985" y="512"/>
                    </a:lnTo>
                    <a:lnTo>
                      <a:pt x="1985" y="588"/>
                    </a:lnTo>
                    <a:lnTo>
                      <a:pt x="1985" y="532"/>
                    </a:lnTo>
                    <a:lnTo>
                      <a:pt x="1986" y="551"/>
                    </a:lnTo>
                    <a:lnTo>
                      <a:pt x="1986" y="532"/>
                    </a:lnTo>
                    <a:lnTo>
                      <a:pt x="1986" y="551"/>
                    </a:lnTo>
                    <a:lnTo>
                      <a:pt x="1986" y="569"/>
                    </a:lnTo>
                    <a:lnTo>
                      <a:pt x="1986" y="532"/>
                    </a:lnTo>
                    <a:lnTo>
                      <a:pt x="1986" y="551"/>
                    </a:lnTo>
                    <a:lnTo>
                      <a:pt x="1986" y="551"/>
                    </a:lnTo>
                    <a:lnTo>
                      <a:pt x="1987" y="569"/>
                    </a:lnTo>
                    <a:lnTo>
                      <a:pt x="1987" y="532"/>
                    </a:lnTo>
                    <a:lnTo>
                      <a:pt x="1987" y="551"/>
                    </a:lnTo>
                    <a:lnTo>
                      <a:pt x="1987" y="569"/>
                    </a:lnTo>
                    <a:lnTo>
                      <a:pt x="1987" y="569"/>
                    </a:lnTo>
                    <a:lnTo>
                      <a:pt x="1987" y="551"/>
                    </a:lnTo>
                    <a:lnTo>
                      <a:pt x="1987" y="532"/>
                    </a:lnTo>
                    <a:lnTo>
                      <a:pt x="1988" y="551"/>
                    </a:lnTo>
                    <a:lnTo>
                      <a:pt x="1988" y="532"/>
                    </a:lnTo>
                    <a:lnTo>
                      <a:pt x="1988" y="588"/>
                    </a:lnTo>
                    <a:lnTo>
                      <a:pt x="1988" y="474"/>
                    </a:lnTo>
                    <a:lnTo>
                      <a:pt x="1988" y="551"/>
                    </a:lnTo>
                    <a:lnTo>
                      <a:pt x="1988" y="512"/>
                    </a:lnTo>
                    <a:lnTo>
                      <a:pt x="1988" y="588"/>
                    </a:lnTo>
                    <a:lnTo>
                      <a:pt x="1989" y="512"/>
                    </a:lnTo>
                    <a:lnTo>
                      <a:pt x="1989" y="569"/>
                    </a:lnTo>
                    <a:lnTo>
                      <a:pt x="1989" y="551"/>
                    </a:lnTo>
                    <a:lnTo>
                      <a:pt x="1989" y="532"/>
                    </a:lnTo>
                    <a:lnTo>
                      <a:pt x="1989" y="551"/>
                    </a:lnTo>
                    <a:lnTo>
                      <a:pt x="1989" y="569"/>
                    </a:lnTo>
                    <a:lnTo>
                      <a:pt x="1989" y="588"/>
                    </a:lnTo>
                    <a:lnTo>
                      <a:pt x="1989" y="532"/>
                    </a:lnTo>
                    <a:lnTo>
                      <a:pt x="1989" y="588"/>
                    </a:lnTo>
                    <a:lnTo>
                      <a:pt x="1989" y="512"/>
                    </a:lnTo>
                    <a:lnTo>
                      <a:pt x="1989" y="569"/>
                    </a:lnTo>
                    <a:lnTo>
                      <a:pt x="1990" y="512"/>
                    </a:lnTo>
                    <a:lnTo>
                      <a:pt x="1990" y="588"/>
                    </a:lnTo>
                    <a:lnTo>
                      <a:pt x="1990" y="494"/>
                    </a:lnTo>
                    <a:lnTo>
                      <a:pt x="1990" y="551"/>
                    </a:lnTo>
                    <a:lnTo>
                      <a:pt x="1990" y="569"/>
                    </a:lnTo>
                    <a:lnTo>
                      <a:pt x="1990" y="588"/>
                    </a:lnTo>
                    <a:lnTo>
                      <a:pt x="1990" y="588"/>
                    </a:lnTo>
                    <a:lnTo>
                      <a:pt x="1991" y="569"/>
                    </a:lnTo>
                    <a:lnTo>
                      <a:pt x="1991" y="607"/>
                    </a:lnTo>
                    <a:lnTo>
                      <a:pt x="1991" y="532"/>
                    </a:lnTo>
                    <a:lnTo>
                      <a:pt x="1991" y="588"/>
                    </a:lnTo>
                    <a:lnTo>
                      <a:pt x="1991" y="551"/>
                    </a:lnTo>
                    <a:lnTo>
                      <a:pt x="1991" y="588"/>
                    </a:lnTo>
                    <a:lnTo>
                      <a:pt x="1991" y="532"/>
                    </a:lnTo>
                    <a:lnTo>
                      <a:pt x="1991" y="607"/>
                    </a:lnTo>
                    <a:lnTo>
                      <a:pt x="1992" y="532"/>
                    </a:lnTo>
                    <a:lnTo>
                      <a:pt x="1992" y="551"/>
                    </a:lnTo>
                    <a:lnTo>
                      <a:pt x="1992" y="551"/>
                    </a:lnTo>
                    <a:lnTo>
                      <a:pt x="1992" y="532"/>
                    </a:lnTo>
                    <a:lnTo>
                      <a:pt x="1992" y="588"/>
                    </a:lnTo>
                    <a:lnTo>
                      <a:pt x="1992" y="532"/>
                    </a:lnTo>
                    <a:lnTo>
                      <a:pt x="1992" y="588"/>
                    </a:lnTo>
                    <a:lnTo>
                      <a:pt x="1992" y="532"/>
                    </a:lnTo>
                    <a:lnTo>
                      <a:pt x="1992" y="588"/>
                    </a:lnTo>
                    <a:lnTo>
                      <a:pt x="1992" y="588"/>
                    </a:lnTo>
                    <a:lnTo>
                      <a:pt x="1993" y="569"/>
                    </a:lnTo>
                    <a:lnTo>
                      <a:pt x="1993" y="532"/>
                    </a:lnTo>
                    <a:lnTo>
                      <a:pt x="1993" y="512"/>
                    </a:lnTo>
                    <a:lnTo>
                      <a:pt x="1993" y="569"/>
                    </a:lnTo>
                    <a:lnTo>
                      <a:pt x="1993" y="532"/>
                    </a:lnTo>
                    <a:lnTo>
                      <a:pt x="1993" y="569"/>
                    </a:lnTo>
                    <a:lnTo>
                      <a:pt x="1993" y="494"/>
                    </a:lnTo>
                    <a:lnTo>
                      <a:pt x="1993" y="569"/>
                    </a:lnTo>
                    <a:lnTo>
                      <a:pt x="1994" y="512"/>
                    </a:lnTo>
                    <a:lnTo>
                      <a:pt x="1994" y="588"/>
                    </a:lnTo>
                    <a:lnTo>
                      <a:pt x="1994" y="569"/>
                    </a:lnTo>
                    <a:lnTo>
                      <a:pt x="1994" y="512"/>
                    </a:lnTo>
                    <a:lnTo>
                      <a:pt x="1994" y="588"/>
                    </a:lnTo>
                    <a:lnTo>
                      <a:pt x="1994" y="512"/>
                    </a:lnTo>
                    <a:lnTo>
                      <a:pt x="1994" y="588"/>
                    </a:lnTo>
                    <a:lnTo>
                      <a:pt x="1995" y="512"/>
                    </a:lnTo>
                    <a:lnTo>
                      <a:pt x="1995" y="607"/>
                    </a:lnTo>
                    <a:lnTo>
                      <a:pt x="1995" y="512"/>
                    </a:lnTo>
                    <a:lnTo>
                      <a:pt x="1995" y="569"/>
                    </a:lnTo>
                    <a:lnTo>
                      <a:pt x="1995" y="551"/>
                    </a:lnTo>
                    <a:lnTo>
                      <a:pt x="1995" y="551"/>
                    </a:lnTo>
                    <a:lnTo>
                      <a:pt x="1995" y="551"/>
                    </a:lnTo>
                    <a:lnTo>
                      <a:pt x="1996" y="551"/>
                    </a:lnTo>
                    <a:lnTo>
                      <a:pt x="1996" y="588"/>
                    </a:lnTo>
                    <a:lnTo>
                      <a:pt x="1996" y="512"/>
                    </a:lnTo>
                    <a:lnTo>
                      <a:pt x="1996" y="551"/>
                    </a:lnTo>
                    <a:lnTo>
                      <a:pt x="1996" y="532"/>
                    </a:lnTo>
                    <a:lnTo>
                      <a:pt x="1996" y="588"/>
                    </a:lnTo>
                    <a:lnTo>
                      <a:pt x="1996" y="532"/>
                    </a:lnTo>
                    <a:lnTo>
                      <a:pt x="1996" y="532"/>
                    </a:lnTo>
                    <a:lnTo>
                      <a:pt x="1996" y="551"/>
                    </a:lnTo>
                    <a:lnTo>
                      <a:pt x="1996" y="494"/>
                    </a:lnTo>
                    <a:lnTo>
                      <a:pt x="1996" y="551"/>
                    </a:lnTo>
                    <a:lnTo>
                      <a:pt x="1997" y="494"/>
                    </a:lnTo>
                    <a:lnTo>
                      <a:pt x="1997" y="569"/>
                    </a:lnTo>
                    <a:lnTo>
                      <a:pt x="1997" y="494"/>
                    </a:lnTo>
                    <a:lnTo>
                      <a:pt x="1997" y="551"/>
                    </a:lnTo>
                    <a:lnTo>
                      <a:pt x="1997" y="494"/>
                    </a:lnTo>
                    <a:lnTo>
                      <a:pt x="1997" y="569"/>
                    </a:lnTo>
                    <a:lnTo>
                      <a:pt x="1997" y="532"/>
                    </a:lnTo>
                    <a:lnTo>
                      <a:pt x="1998" y="532"/>
                    </a:lnTo>
                    <a:lnTo>
                      <a:pt x="1998" y="532"/>
                    </a:lnTo>
                    <a:lnTo>
                      <a:pt x="1998" y="512"/>
                    </a:lnTo>
                    <a:lnTo>
                      <a:pt x="1998" y="588"/>
                    </a:lnTo>
                    <a:lnTo>
                      <a:pt x="1998" y="512"/>
                    </a:lnTo>
                    <a:lnTo>
                      <a:pt x="1998" y="551"/>
                    </a:lnTo>
                    <a:lnTo>
                      <a:pt x="1998" y="512"/>
                    </a:lnTo>
                    <a:lnTo>
                      <a:pt x="1999" y="569"/>
                    </a:lnTo>
                    <a:lnTo>
                      <a:pt x="1999" y="569"/>
                    </a:lnTo>
                    <a:lnTo>
                      <a:pt x="1999" y="512"/>
                    </a:lnTo>
                    <a:lnTo>
                      <a:pt x="1999" y="551"/>
                    </a:lnTo>
                    <a:lnTo>
                      <a:pt x="1999" y="512"/>
                    </a:lnTo>
                    <a:lnTo>
                      <a:pt x="1999" y="569"/>
                    </a:lnTo>
                    <a:lnTo>
                      <a:pt x="1999" y="512"/>
                    </a:lnTo>
                    <a:lnTo>
                      <a:pt x="2000" y="569"/>
                    </a:lnTo>
                    <a:lnTo>
                      <a:pt x="2000" y="512"/>
                    </a:lnTo>
                    <a:lnTo>
                      <a:pt x="2000" y="569"/>
                    </a:lnTo>
                    <a:lnTo>
                      <a:pt x="2000" y="532"/>
                    </a:lnTo>
                    <a:lnTo>
                      <a:pt x="2000" y="512"/>
                    </a:lnTo>
                    <a:lnTo>
                      <a:pt x="2000" y="588"/>
                    </a:lnTo>
                    <a:lnTo>
                      <a:pt x="2000" y="512"/>
                    </a:lnTo>
                    <a:lnTo>
                      <a:pt x="2000" y="512"/>
                    </a:lnTo>
                    <a:lnTo>
                      <a:pt x="2000" y="494"/>
                    </a:lnTo>
                    <a:lnTo>
                      <a:pt x="2000" y="551"/>
                    </a:lnTo>
                    <a:lnTo>
                      <a:pt x="2000" y="551"/>
                    </a:lnTo>
                    <a:lnTo>
                      <a:pt x="2001" y="569"/>
                    </a:lnTo>
                    <a:lnTo>
                      <a:pt x="2001" y="588"/>
                    </a:lnTo>
                    <a:lnTo>
                      <a:pt x="2001" y="512"/>
                    </a:lnTo>
                    <a:lnTo>
                      <a:pt x="2001" y="569"/>
                    </a:lnTo>
                    <a:lnTo>
                      <a:pt x="2001" y="512"/>
                    </a:lnTo>
                    <a:lnTo>
                      <a:pt x="2001" y="569"/>
                    </a:lnTo>
                    <a:lnTo>
                      <a:pt x="2001" y="512"/>
                    </a:lnTo>
                    <a:lnTo>
                      <a:pt x="2002" y="588"/>
                    </a:lnTo>
                    <a:lnTo>
                      <a:pt x="2002" y="569"/>
                    </a:lnTo>
                    <a:lnTo>
                      <a:pt x="2002" y="512"/>
                    </a:lnTo>
                    <a:lnTo>
                      <a:pt x="2002" y="551"/>
                    </a:lnTo>
                    <a:lnTo>
                      <a:pt x="2002" y="512"/>
                    </a:lnTo>
                    <a:lnTo>
                      <a:pt x="2002" y="588"/>
                    </a:lnTo>
                    <a:lnTo>
                      <a:pt x="2002" y="532"/>
                    </a:lnTo>
                    <a:lnTo>
                      <a:pt x="2002" y="569"/>
                    </a:lnTo>
                    <a:lnTo>
                      <a:pt x="2003" y="512"/>
                    </a:lnTo>
                    <a:lnTo>
                      <a:pt x="2003" y="626"/>
                    </a:lnTo>
                    <a:lnTo>
                      <a:pt x="2003" y="532"/>
                    </a:lnTo>
                    <a:lnTo>
                      <a:pt x="2003" y="588"/>
                    </a:lnTo>
                    <a:lnTo>
                      <a:pt x="2003" y="607"/>
                    </a:lnTo>
                    <a:lnTo>
                      <a:pt x="2003" y="532"/>
                    </a:lnTo>
                    <a:lnTo>
                      <a:pt x="2003" y="569"/>
                    </a:lnTo>
                    <a:lnTo>
                      <a:pt x="2004" y="532"/>
                    </a:lnTo>
                    <a:lnTo>
                      <a:pt x="2004" y="607"/>
                    </a:lnTo>
                    <a:lnTo>
                      <a:pt x="2004" y="512"/>
                    </a:lnTo>
                    <a:lnTo>
                      <a:pt x="2004" y="569"/>
                    </a:lnTo>
                    <a:lnTo>
                      <a:pt x="2004" y="532"/>
                    </a:lnTo>
                    <a:lnTo>
                      <a:pt x="2004" y="551"/>
                    </a:lnTo>
                    <a:lnTo>
                      <a:pt x="2004" y="551"/>
                    </a:lnTo>
                    <a:lnTo>
                      <a:pt x="2004" y="494"/>
                    </a:lnTo>
                    <a:lnTo>
                      <a:pt x="2004" y="551"/>
                    </a:lnTo>
                    <a:lnTo>
                      <a:pt x="2004" y="494"/>
                    </a:lnTo>
                    <a:lnTo>
                      <a:pt x="2004" y="588"/>
                    </a:lnTo>
                    <a:lnTo>
                      <a:pt x="2005" y="532"/>
                    </a:lnTo>
                    <a:lnTo>
                      <a:pt x="2005" y="494"/>
                    </a:lnTo>
                    <a:lnTo>
                      <a:pt x="2005" y="551"/>
                    </a:lnTo>
                    <a:lnTo>
                      <a:pt x="2005" y="569"/>
                    </a:lnTo>
                    <a:lnTo>
                      <a:pt x="2005" y="551"/>
                    </a:lnTo>
                    <a:lnTo>
                      <a:pt x="2005" y="532"/>
                    </a:lnTo>
                    <a:lnTo>
                      <a:pt x="2005" y="551"/>
                    </a:lnTo>
                    <a:lnTo>
                      <a:pt x="2006" y="494"/>
                    </a:lnTo>
                    <a:lnTo>
                      <a:pt x="2006" y="569"/>
                    </a:lnTo>
                    <a:lnTo>
                      <a:pt x="2006" y="494"/>
                    </a:lnTo>
                    <a:lnTo>
                      <a:pt x="2006" y="551"/>
                    </a:lnTo>
                    <a:lnTo>
                      <a:pt x="2006" y="512"/>
                    </a:lnTo>
                    <a:lnTo>
                      <a:pt x="2006" y="551"/>
                    </a:lnTo>
                    <a:lnTo>
                      <a:pt x="2006" y="551"/>
                    </a:lnTo>
                    <a:lnTo>
                      <a:pt x="2007" y="532"/>
                    </a:lnTo>
                    <a:lnTo>
                      <a:pt x="2007" y="569"/>
                    </a:lnTo>
                    <a:lnTo>
                      <a:pt x="2007" y="551"/>
                    </a:lnTo>
                    <a:lnTo>
                      <a:pt x="2007" y="569"/>
                    </a:lnTo>
                    <a:lnTo>
                      <a:pt x="2007" y="474"/>
                    </a:lnTo>
                    <a:lnTo>
                      <a:pt x="2007" y="569"/>
                    </a:lnTo>
                    <a:lnTo>
                      <a:pt x="2007" y="551"/>
                    </a:lnTo>
                    <a:lnTo>
                      <a:pt x="2008" y="588"/>
                    </a:lnTo>
                    <a:lnTo>
                      <a:pt x="2008" y="512"/>
                    </a:lnTo>
                    <a:lnTo>
                      <a:pt x="2008" y="569"/>
                    </a:lnTo>
                    <a:lnTo>
                      <a:pt x="2008" y="512"/>
                    </a:lnTo>
                    <a:lnTo>
                      <a:pt x="2008" y="551"/>
                    </a:lnTo>
                    <a:lnTo>
                      <a:pt x="2008" y="569"/>
                    </a:lnTo>
                    <a:lnTo>
                      <a:pt x="2008" y="532"/>
                    </a:lnTo>
                    <a:lnTo>
                      <a:pt x="2008" y="569"/>
                    </a:lnTo>
                    <a:lnTo>
                      <a:pt x="2008" y="551"/>
                    </a:lnTo>
                    <a:lnTo>
                      <a:pt x="2008" y="551"/>
                    </a:lnTo>
                    <a:lnTo>
                      <a:pt x="2008" y="512"/>
                    </a:lnTo>
                    <a:lnTo>
                      <a:pt x="2009" y="588"/>
                    </a:lnTo>
                    <a:lnTo>
                      <a:pt x="2009" y="512"/>
                    </a:lnTo>
                    <a:lnTo>
                      <a:pt x="2009" y="588"/>
                    </a:lnTo>
                    <a:lnTo>
                      <a:pt x="2009" y="551"/>
                    </a:lnTo>
                    <a:lnTo>
                      <a:pt x="2009" y="588"/>
                    </a:lnTo>
                    <a:lnTo>
                      <a:pt x="2009" y="569"/>
                    </a:lnTo>
                    <a:lnTo>
                      <a:pt x="2009" y="512"/>
                    </a:lnTo>
                    <a:lnTo>
                      <a:pt x="2010" y="512"/>
                    </a:lnTo>
                    <a:lnTo>
                      <a:pt x="2010" y="569"/>
                    </a:lnTo>
                    <a:lnTo>
                      <a:pt x="2010" y="569"/>
                    </a:lnTo>
                    <a:lnTo>
                      <a:pt x="2010" y="551"/>
                    </a:lnTo>
                    <a:lnTo>
                      <a:pt x="2010" y="551"/>
                    </a:lnTo>
                    <a:lnTo>
                      <a:pt x="2010" y="569"/>
                    </a:lnTo>
                    <a:lnTo>
                      <a:pt x="2010" y="588"/>
                    </a:lnTo>
                    <a:lnTo>
                      <a:pt x="2011" y="512"/>
                    </a:lnTo>
                    <a:lnTo>
                      <a:pt x="2011" y="569"/>
                    </a:lnTo>
                    <a:lnTo>
                      <a:pt x="2011" y="512"/>
                    </a:lnTo>
                    <a:lnTo>
                      <a:pt x="2011" y="569"/>
                    </a:lnTo>
                    <a:lnTo>
                      <a:pt x="2011" y="551"/>
                    </a:lnTo>
                    <a:lnTo>
                      <a:pt x="2011" y="512"/>
                    </a:lnTo>
                    <a:lnTo>
                      <a:pt x="2011" y="551"/>
                    </a:lnTo>
                    <a:lnTo>
                      <a:pt x="2011" y="551"/>
                    </a:lnTo>
                    <a:lnTo>
                      <a:pt x="2012" y="551"/>
                    </a:lnTo>
                    <a:lnTo>
                      <a:pt x="2012" y="512"/>
                    </a:lnTo>
                    <a:lnTo>
                      <a:pt x="2012" y="569"/>
                    </a:lnTo>
                    <a:lnTo>
                      <a:pt x="2012" y="532"/>
                    </a:lnTo>
                    <a:lnTo>
                      <a:pt x="2012" y="607"/>
                    </a:lnTo>
                    <a:lnTo>
                      <a:pt x="2012" y="551"/>
                    </a:lnTo>
                    <a:lnTo>
                      <a:pt x="2012" y="569"/>
                    </a:lnTo>
                    <a:lnTo>
                      <a:pt x="2012" y="569"/>
                    </a:lnTo>
                    <a:lnTo>
                      <a:pt x="2012" y="551"/>
                    </a:lnTo>
                    <a:lnTo>
                      <a:pt x="2012" y="569"/>
                    </a:lnTo>
                    <a:lnTo>
                      <a:pt x="2013" y="551"/>
                    </a:lnTo>
                    <a:lnTo>
                      <a:pt x="2013" y="569"/>
                    </a:lnTo>
                    <a:lnTo>
                      <a:pt x="2013" y="512"/>
                    </a:lnTo>
                    <a:lnTo>
                      <a:pt x="2013" y="607"/>
                    </a:lnTo>
                    <a:lnTo>
                      <a:pt x="2013" y="512"/>
                    </a:lnTo>
                    <a:lnTo>
                      <a:pt x="2013" y="569"/>
                    </a:lnTo>
                    <a:lnTo>
                      <a:pt x="2013" y="532"/>
                    </a:lnTo>
                    <a:lnTo>
                      <a:pt x="2013" y="569"/>
                    </a:lnTo>
                    <a:lnTo>
                      <a:pt x="2014" y="551"/>
                    </a:lnTo>
                    <a:lnTo>
                      <a:pt x="2014" y="551"/>
                    </a:lnTo>
                    <a:lnTo>
                      <a:pt x="2014" y="551"/>
                    </a:lnTo>
                    <a:lnTo>
                      <a:pt x="2014" y="532"/>
                    </a:lnTo>
                    <a:lnTo>
                      <a:pt x="2014" y="551"/>
                    </a:lnTo>
                    <a:lnTo>
                      <a:pt x="2014" y="532"/>
                    </a:lnTo>
                    <a:lnTo>
                      <a:pt x="2014" y="569"/>
                    </a:lnTo>
                    <a:lnTo>
                      <a:pt x="2015" y="532"/>
                    </a:lnTo>
                    <a:lnTo>
                      <a:pt x="2015" y="569"/>
                    </a:lnTo>
                    <a:lnTo>
                      <a:pt x="2015" y="569"/>
                    </a:lnTo>
                    <a:lnTo>
                      <a:pt x="2015" y="494"/>
                    </a:lnTo>
                    <a:lnTo>
                      <a:pt x="2015" y="569"/>
                    </a:lnTo>
                    <a:lnTo>
                      <a:pt x="2015" y="532"/>
                    </a:lnTo>
                    <a:lnTo>
                      <a:pt x="2015" y="607"/>
                    </a:lnTo>
                    <a:lnTo>
                      <a:pt x="2016" y="551"/>
                    </a:lnTo>
                    <a:lnTo>
                      <a:pt x="2016" y="551"/>
                    </a:lnTo>
                    <a:lnTo>
                      <a:pt x="2016" y="588"/>
                    </a:lnTo>
                    <a:lnTo>
                      <a:pt x="2016" y="532"/>
                    </a:lnTo>
                    <a:lnTo>
                      <a:pt x="2016" y="569"/>
                    </a:lnTo>
                    <a:lnTo>
                      <a:pt x="2016" y="494"/>
                    </a:lnTo>
                    <a:lnTo>
                      <a:pt x="2016" y="569"/>
                    </a:lnTo>
                    <a:lnTo>
                      <a:pt x="2016" y="512"/>
                    </a:lnTo>
                    <a:lnTo>
                      <a:pt x="2016" y="551"/>
                    </a:lnTo>
                    <a:lnTo>
                      <a:pt x="2016" y="512"/>
                    </a:lnTo>
                    <a:lnTo>
                      <a:pt x="2016" y="551"/>
                    </a:lnTo>
                    <a:lnTo>
                      <a:pt x="2017" y="588"/>
                    </a:lnTo>
                    <a:lnTo>
                      <a:pt x="2017" y="569"/>
                    </a:lnTo>
                    <a:lnTo>
                      <a:pt x="2017" y="569"/>
                    </a:lnTo>
                    <a:lnTo>
                      <a:pt x="2017" y="494"/>
                    </a:lnTo>
                    <a:lnTo>
                      <a:pt x="2017" y="588"/>
                    </a:lnTo>
                    <a:lnTo>
                      <a:pt x="2017" y="532"/>
                    </a:lnTo>
                    <a:lnTo>
                      <a:pt x="2017" y="551"/>
                    </a:lnTo>
                    <a:lnTo>
                      <a:pt x="2018" y="532"/>
                    </a:lnTo>
                    <a:lnTo>
                      <a:pt x="2018" y="532"/>
                    </a:lnTo>
                    <a:lnTo>
                      <a:pt x="2018" y="569"/>
                    </a:lnTo>
                    <a:lnTo>
                      <a:pt x="2018" y="512"/>
                    </a:lnTo>
                    <a:lnTo>
                      <a:pt x="2018" y="569"/>
                    </a:lnTo>
                    <a:lnTo>
                      <a:pt x="2018" y="532"/>
                    </a:lnTo>
                    <a:lnTo>
                      <a:pt x="2018" y="607"/>
                    </a:lnTo>
                    <a:lnTo>
                      <a:pt x="2019" y="494"/>
                    </a:lnTo>
                    <a:lnTo>
                      <a:pt x="2019" y="569"/>
                    </a:lnTo>
                    <a:lnTo>
                      <a:pt x="2019" y="569"/>
                    </a:lnTo>
                    <a:lnTo>
                      <a:pt x="2019" y="551"/>
                    </a:lnTo>
                    <a:lnTo>
                      <a:pt x="2019" y="569"/>
                    </a:lnTo>
                    <a:lnTo>
                      <a:pt x="2019" y="532"/>
                    </a:lnTo>
                    <a:lnTo>
                      <a:pt x="2019" y="551"/>
                    </a:lnTo>
                    <a:lnTo>
                      <a:pt x="2020" y="494"/>
                    </a:lnTo>
                    <a:lnTo>
                      <a:pt x="2020" y="569"/>
                    </a:lnTo>
                    <a:lnTo>
                      <a:pt x="2020" y="512"/>
                    </a:lnTo>
                    <a:lnTo>
                      <a:pt x="2020" y="569"/>
                    </a:lnTo>
                    <a:lnTo>
                      <a:pt x="2020" y="551"/>
                    </a:lnTo>
                    <a:lnTo>
                      <a:pt x="2020" y="551"/>
                    </a:lnTo>
                    <a:lnTo>
                      <a:pt x="2020" y="551"/>
                    </a:lnTo>
                    <a:lnTo>
                      <a:pt x="2020" y="512"/>
                    </a:lnTo>
                    <a:lnTo>
                      <a:pt x="2020" y="588"/>
                    </a:lnTo>
                    <a:lnTo>
                      <a:pt x="2020" y="512"/>
                    </a:lnTo>
                    <a:lnTo>
                      <a:pt x="2020" y="532"/>
                    </a:lnTo>
                    <a:lnTo>
                      <a:pt x="2021" y="494"/>
                    </a:lnTo>
                    <a:lnTo>
                      <a:pt x="2021" y="588"/>
                    </a:lnTo>
                    <a:lnTo>
                      <a:pt x="2021" y="532"/>
                    </a:lnTo>
                    <a:lnTo>
                      <a:pt x="2021" y="551"/>
                    </a:lnTo>
                    <a:lnTo>
                      <a:pt x="2021" y="494"/>
                    </a:lnTo>
                    <a:lnTo>
                      <a:pt x="2021" y="551"/>
                    </a:lnTo>
                    <a:lnTo>
                      <a:pt x="2021" y="551"/>
                    </a:lnTo>
                    <a:lnTo>
                      <a:pt x="2022" y="512"/>
                    </a:lnTo>
                    <a:lnTo>
                      <a:pt x="2022" y="569"/>
                    </a:lnTo>
                    <a:lnTo>
                      <a:pt x="2022" y="588"/>
                    </a:lnTo>
                    <a:lnTo>
                      <a:pt x="2022" y="551"/>
                    </a:lnTo>
                    <a:lnTo>
                      <a:pt x="2022" y="569"/>
                    </a:lnTo>
                    <a:lnTo>
                      <a:pt x="2022" y="532"/>
                    </a:lnTo>
                    <a:lnTo>
                      <a:pt x="2022" y="551"/>
                    </a:lnTo>
                    <a:lnTo>
                      <a:pt x="2022" y="532"/>
                    </a:lnTo>
                    <a:lnTo>
                      <a:pt x="2023" y="569"/>
                    </a:lnTo>
                    <a:lnTo>
                      <a:pt x="2023" y="551"/>
                    </a:lnTo>
                    <a:lnTo>
                      <a:pt x="2023" y="569"/>
                    </a:lnTo>
                    <a:lnTo>
                      <a:pt x="2023" y="551"/>
                    </a:lnTo>
                    <a:lnTo>
                      <a:pt x="2023" y="551"/>
                    </a:lnTo>
                    <a:lnTo>
                      <a:pt x="2023" y="551"/>
                    </a:lnTo>
                    <a:lnTo>
                      <a:pt x="2023" y="551"/>
                    </a:lnTo>
                    <a:lnTo>
                      <a:pt x="2024" y="569"/>
                    </a:lnTo>
                    <a:lnTo>
                      <a:pt x="2024" y="512"/>
                    </a:lnTo>
                    <a:lnTo>
                      <a:pt x="2024" y="588"/>
                    </a:lnTo>
                    <a:lnTo>
                      <a:pt x="2024" y="512"/>
                    </a:lnTo>
                    <a:lnTo>
                      <a:pt x="2024" y="569"/>
                    </a:lnTo>
                    <a:lnTo>
                      <a:pt x="2024" y="588"/>
                    </a:lnTo>
                    <a:lnTo>
                      <a:pt x="2024" y="569"/>
                    </a:lnTo>
                    <a:lnTo>
                      <a:pt x="2024" y="551"/>
                    </a:lnTo>
                    <a:lnTo>
                      <a:pt x="2024" y="532"/>
                    </a:lnTo>
                    <a:lnTo>
                      <a:pt x="2024" y="551"/>
                    </a:lnTo>
                    <a:lnTo>
                      <a:pt x="2024" y="532"/>
                    </a:lnTo>
                    <a:lnTo>
                      <a:pt x="2025" y="569"/>
                    </a:lnTo>
                    <a:lnTo>
                      <a:pt x="2025" y="551"/>
                    </a:lnTo>
                    <a:lnTo>
                      <a:pt x="2025" y="569"/>
                    </a:lnTo>
                    <a:lnTo>
                      <a:pt x="2025" y="512"/>
                    </a:lnTo>
                    <a:lnTo>
                      <a:pt x="2025" y="569"/>
                    </a:lnTo>
                    <a:lnTo>
                      <a:pt x="2025" y="512"/>
                    </a:lnTo>
                    <a:lnTo>
                      <a:pt x="2025" y="532"/>
                    </a:lnTo>
                    <a:lnTo>
                      <a:pt x="2026" y="607"/>
                    </a:lnTo>
                    <a:lnTo>
                      <a:pt x="2026" y="551"/>
                    </a:lnTo>
                    <a:lnTo>
                      <a:pt x="2026" y="569"/>
                    </a:lnTo>
                    <a:lnTo>
                      <a:pt x="2026" y="512"/>
                    </a:lnTo>
                    <a:lnTo>
                      <a:pt x="2026" y="607"/>
                    </a:lnTo>
                    <a:lnTo>
                      <a:pt x="2026" y="532"/>
                    </a:lnTo>
                    <a:lnTo>
                      <a:pt x="2026" y="551"/>
                    </a:lnTo>
                    <a:lnTo>
                      <a:pt x="2027" y="569"/>
                    </a:lnTo>
                    <a:lnTo>
                      <a:pt x="2027" y="551"/>
                    </a:lnTo>
                    <a:lnTo>
                      <a:pt x="2027" y="569"/>
                    </a:lnTo>
                    <a:lnTo>
                      <a:pt x="2027" y="494"/>
                    </a:lnTo>
                    <a:lnTo>
                      <a:pt x="2027" y="569"/>
                    </a:lnTo>
                    <a:lnTo>
                      <a:pt x="2027" y="532"/>
                    </a:lnTo>
                    <a:lnTo>
                      <a:pt x="2027" y="551"/>
                    </a:lnTo>
                    <a:lnTo>
                      <a:pt x="2028" y="532"/>
                    </a:lnTo>
                    <a:lnTo>
                      <a:pt x="2028" y="532"/>
                    </a:lnTo>
                    <a:lnTo>
                      <a:pt x="2028" y="551"/>
                    </a:lnTo>
                    <a:lnTo>
                      <a:pt x="2028" y="494"/>
                    </a:lnTo>
                    <a:lnTo>
                      <a:pt x="2028" y="569"/>
                    </a:lnTo>
                    <a:lnTo>
                      <a:pt x="2028" y="532"/>
                    </a:lnTo>
                    <a:lnTo>
                      <a:pt x="2028" y="588"/>
                    </a:lnTo>
                    <a:lnTo>
                      <a:pt x="2028" y="532"/>
                    </a:lnTo>
                    <a:lnTo>
                      <a:pt x="2028" y="588"/>
                    </a:lnTo>
                    <a:lnTo>
                      <a:pt x="2028" y="551"/>
                    </a:lnTo>
                    <a:lnTo>
                      <a:pt x="2028" y="532"/>
                    </a:lnTo>
                    <a:lnTo>
                      <a:pt x="2029" y="551"/>
                    </a:lnTo>
                    <a:lnTo>
                      <a:pt x="2029" y="551"/>
                    </a:lnTo>
                    <a:lnTo>
                      <a:pt x="2029" y="569"/>
                    </a:lnTo>
                    <a:lnTo>
                      <a:pt x="2029" y="512"/>
                    </a:lnTo>
                    <a:lnTo>
                      <a:pt x="2029" y="569"/>
                    </a:lnTo>
                    <a:lnTo>
                      <a:pt x="2029" y="494"/>
                    </a:lnTo>
                    <a:lnTo>
                      <a:pt x="2029" y="588"/>
                    </a:lnTo>
                    <a:lnTo>
                      <a:pt x="2030" y="588"/>
                    </a:lnTo>
                    <a:lnTo>
                      <a:pt x="2030" y="512"/>
                    </a:lnTo>
                    <a:lnTo>
                      <a:pt x="2030" y="569"/>
                    </a:lnTo>
                    <a:lnTo>
                      <a:pt x="2030" y="532"/>
                    </a:lnTo>
                    <a:lnTo>
                      <a:pt x="2030" y="588"/>
                    </a:lnTo>
                    <a:lnTo>
                      <a:pt x="2030" y="532"/>
                    </a:lnTo>
                    <a:lnTo>
                      <a:pt x="2030" y="588"/>
                    </a:lnTo>
                    <a:lnTo>
                      <a:pt x="2031" y="588"/>
                    </a:lnTo>
                    <a:lnTo>
                      <a:pt x="2031" y="569"/>
                    </a:lnTo>
                    <a:lnTo>
                      <a:pt x="2031" y="588"/>
                    </a:lnTo>
                    <a:lnTo>
                      <a:pt x="2031" y="551"/>
                    </a:lnTo>
                    <a:lnTo>
                      <a:pt x="2031" y="607"/>
                    </a:lnTo>
                    <a:lnTo>
                      <a:pt x="2031" y="512"/>
                    </a:lnTo>
                    <a:lnTo>
                      <a:pt x="2031" y="588"/>
                    </a:lnTo>
                    <a:lnTo>
                      <a:pt x="2031" y="512"/>
                    </a:lnTo>
                    <a:lnTo>
                      <a:pt x="2032" y="588"/>
                    </a:lnTo>
                    <a:lnTo>
                      <a:pt x="2032" y="512"/>
                    </a:lnTo>
                    <a:lnTo>
                      <a:pt x="2032" y="532"/>
                    </a:lnTo>
                    <a:lnTo>
                      <a:pt x="2032" y="551"/>
                    </a:lnTo>
                    <a:lnTo>
                      <a:pt x="2032" y="569"/>
                    </a:lnTo>
                    <a:lnTo>
                      <a:pt x="2032" y="607"/>
                    </a:lnTo>
                    <a:lnTo>
                      <a:pt x="2032" y="551"/>
                    </a:lnTo>
                    <a:lnTo>
                      <a:pt x="2032" y="588"/>
                    </a:lnTo>
                    <a:lnTo>
                      <a:pt x="2032" y="532"/>
                    </a:lnTo>
                    <a:lnTo>
                      <a:pt x="2032" y="569"/>
                    </a:lnTo>
                    <a:lnTo>
                      <a:pt x="2033" y="532"/>
                    </a:lnTo>
                    <a:lnTo>
                      <a:pt x="2033" y="551"/>
                    </a:lnTo>
                    <a:lnTo>
                      <a:pt x="2033" y="532"/>
                    </a:lnTo>
                    <a:lnTo>
                      <a:pt x="2033" y="569"/>
                    </a:lnTo>
                    <a:lnTo>
                      <a:pt x="2033" y="588"/>
                    </a:lnTo>
                    <a:lnTo>
                      <a:pt x="2033" y="512"/>
                    </a:lnTo>
                    <a:lnTo>
                      <a:pt x="2033" y="588"/>
                    </a:lnTo>
                    <a:lnTo>
                      <a:pt x="2033" y="532"/>
                    </a:lnTo>
                    <a:lnTo>
                      <a:pt x="2034" y="588"/>
                    </a:lnTo>
                    <a:lnTo>
                      <a:pt x="2034" y="551"/>
                    </a:lnTo>
                    <a:lnTo>
                      <a:pt x="2034" y="569"/>
                    </a:lnTo>
                    <a:lnTo>
                      <a:pt x="2034" y="532"/>
                    </a:lnTo>
                    <a:lnTo>
                      <a:pt x="2034" y="532"/>
                    </a:lnTo>
                    <a:lnTo>
                      <a:pt x="2034" y="551"/>
                    </a:lnTo>
                    <a:lnTo>
                      <a:pt x="2034" y="551"/>
                    </a:lnTo>
                    <a:lnTo>
                      <a:pt x="2035" y="569"/>
                    </a:lnTo>
                    <a:lnTo>
                      <a:pt x="2035" y="532"/>
                    </a:lnTo>
                    <a:lnTo>
                      <a:pt x="2035" y="551"/>
                    </a:lnTo>
                    <a:lnTo>
                      <a:pt x="2035" y="494"/>
                    </a:lnTo>
                    <a:lnTo>
                      <a:pt x="2035" y="569"/>
                    </a:lnTo>
                    <a:lnTo>
                      <a:pt x="2035" y="494"/>
                    </a:lnTo>
                    <a:lnTo>
                      <a:pt x="2035" y="569"/>
                    </a:lnTo>
                    <a:lnTo>
                      <a:pt x="2036" y="512"/>
                    </a:lnTo>
                    <a:lnTo>
                      <a:pt x="2036" y="569"/>
                    </a:lnTo>
                    <a:lnTo>
                      <a:pt x="2036" y="512"/>
                    </a:lnTo>
                    <a:lnTo>
                      <a:pt x="2036" y="494"/>
                    </a:lnTo>
                    <a:lnTo>
                      <a:pt x="2036" y="551"/>
                    </a:lnTo>
                    <a:lnTo>
                      <a:pt x="2036" y="532"/>
                    </a:lnTo>
                    <a:lnTo>
                      <a:pt x="2036" y="569"/>
                    </a:lnTo>
                    <a:lnTo>
                      <a:pt x="2036" y="532"/>
                    </a:lnTo>
                    <a:lnTo>
                      <a:pt x="2036" y="569"/>
                    </a:lnTo>
                    <a:lnTo>
                      <a:pt x="2036" y="512"/>
                    </a:lnTo>
                    <a:lnTo>
                      <a:pt x="2036" y="588"/>
                    </a:lnTo>
                    <a:lnTo>
                      <a:pt x="2037" y="532"/>
                    </a:lnTo>
                    <a:lnTo>
                      <a:pt x="2037" y="569"/>
                    </a:lnTo>
                    <a:lnTo>
                      <a:pt x="2037" y="532"/>
                    </a:lnTo>
                    <a:lnTo>
                      <a:pt x="2037" y="569"/>
                    </a:lnTo>
                    <a:lnTo>
                      <a:pt x="2037" y="569"/>
                    </a:lnTo>
                    <a:lnTo>
                      <a:pt x="2037" y="551"/>
                    </a:lnTo>
                    <a:lnTo>
                      <a:pt x="2037" y="588"/>
                    </a:lnTo>
                    <a:lnTo>
                      <a:pt x="2038" y="532"/>
                    </a:lnTo>
                    <a:lnTo>
                      <a:pt x="2038" y="569"/>
                    </a:lnTo>
                    <a:lnTo>
                      <a:pt x="2038" y="494"/>
                    </a:lnTo>
                    <a:lnTo>
                      <a:pt x="2038" y="588"/>
                    </a:lnTo>
                    <a:lnTo>
                      <a:pt x="2038" y="494"/>
                    </a:lnTo>
                    <a:lnTo>
                      <a:pt x="2038" y="569"/>
                    </a:lnTo>
                    <a:lnTo>
                      <a:pt x="2038" y="532"/>
                    </a:lnTo>
                    <a:lnTo>
                      <a:pt x="2039" y="607"/>
                    </a:lnTo>
                    <a:lnTo>
                      <a:pt x="2039" y="532"/>
                    </a:lnTo>
                    <a:lnTo>
                      <a:pt x="2039" y="532"/>
                    </a:lnTo>
                    <a:lnTo>
                      <a:pt x="2039" y="569"/>
                    </a:lnTo>
                    <a:lnTo>
                      <a:pt x="2039" y="532"/>
                    </a:lnTo>
                    <a:lnTo>
                      <a:pt x="2039" y="588"/>
                    </a:lnTo>
                    <a:lnTo>
                      <a:pt x="2039" y="512"/>
                    </a:lnTo>
                    <a:lnTo>
                      <a:pt x="2040" y="551"/>
                    </a:lnTo>
                    <a:lnTo>
                      <a:pt x="2040" y="532"/>
                    </a:lnTo>
                    <a:lnTo>
                      <a:pt x="2040" y="551"/>
                    </a:lnTo>
                    <a:lnTo>
                      <a:pt x="2040" y="532"/>
                    </a:lnTo>
                    <a:lnTo>
                      <a:pt x="2040" y="551"/>
                    </a:lnTo>
                    <a:lnTo>
                      <a:pt x="2040" y="551"/>
                    </a:lnTo>
                    <a:lnTo>
                      <a:pt x="2040" y="551"/>
                    </a:lnTo>
                    <a:lnTo>
                      <a:pt x="2040" y="569"/>
                    </a:lnTo>
                    <a:lnTo>
                      <a:pt x="2040" y="512"/>
                    </a:lnTo>
                    <a:lnTo>
                      <a:pt x="2040" y="588"/>
                    </a:lnTo>
                    <a:lnTo>
                      <a:pt x="2040" y="512"/>
                    </a:lnTo>
                    <a:lnTo>
                      <a:pt x="2041" y="588"/>
                    </a:lnTo>
                    <a:lnTo>
                      <a:pt x="2041" y="532"/>
                    </a:lnTo>
                    <a:lnTo>
                      <a:pt x="2041" y="588"/>
                    </a:lnTo>
                    <a:lnTo>
                      <a:pt x="2041" y="512"/>
                    </a:lnTo>
                    <a:lnTo>
                      <a:pt x="2041" y="588"/>
                    </a:lnTo>
                    <a:lnTo>
                      <a:pt x="2041" y="588"/>
                    </a:lnTo>
                    <a:lnTo>
                      <a:pt x="2041" y="512"/>
                    </a:lnTo>
                    <a:lnTo>
                      <a:pt x="2042" y="588"/>
                    </a:lnTo>
                    <a:lnTo>
                      <a:pt x="2042" y="532"/>
                    </a:lnTo>
                    <a:lnTo>
                      <a:pt x="2042" y="588"/>
                    </a:lnTo>
                    <a:lnTo>
                      <a:pt x="2042" y="569"/>
                    </a:lnTo>
                    <a:lnTo>
                      <a:pt x="2042" y="588"/>
                    </a:lnTo>
                    <a:lnTo>
                      <a:pt x="2042" y="532"/>
                    </a:lnTo>
                    <a:lnTo>
                      <a:pt x="2042" y="569"/>
                    </a:lnTo>
                    <a:lnTo>
                      <a:pt x="2042" y="551"/>
                    </a:lnTo>
                    <a:lnTo>
                      <a:pt x="2043" y="569"/>
                    </a:lnTo>
                    <a:lnTo>
                      <a:pt x="2043" y="569"/>
                    </a:lnTo>
                    <a:lnTo>
                      <a:pt x="2043" y="532"/>
                    </a:lnTo>
                    <a:lnTo>
                      <a:pt x="2043" y="588"/>
                    </a:lnTo>
                    <a:lnTo>
                      <a:pt x="2043" y="532"/>
                    </a:lnTo>
                    <a:lnTo>
                      <a:pt x="2043" y="569"/>
                    </a:lnTo>
                    <a:lnTo>
                      <a:pt x="2043" y="532"/>
                    </a:lnTo>
                    <a:lnTo>
                      <a:pt x="2044" y="588"/>
                    </a:lnTo>
                    <a:lnTo>
                      <a:pt x="2044" y="494"/>
                    </a:lnTo>
                    <a:lnTo>
                      <a:pt x="2044" y="588"/>
                    </a:lnTo>
                    <a:lnTo>
                      <a:pt x="2044" y="512"/>
                    </a:lnTo>
                    <a:lnTo>
                      <a:pt x="2044" y="551"/>
                    </a:lnTo>
                    <a:lnTo>
                      <a:pt x="2044" y="551"/>
                    </a:lnTo>
                    <a:lnTo>
                      <a:pt x="2044" y="551"/>
                    </a:lnTo>
                    <a:lnTo>
                      <a:pt x="2044" y="532"/>
                    </a:lnTo>
                    <a:lnTo>
                      <a:pt x="2044" y="532"/>
                    </a:lnTo>
                    <a:lnTo>
                      <a:pt x="2044" y="569"/>
                    </a:lnTo>
                    <a:lnTo>
                      <a:pt x="2044" y="512"/>
                    </a:lnTo>
                    <a:lnTo>
                      <a:pt x="2045" y="551"/>
                    </a:lnTo>
                    <a:lnTo>
                      <a:pt x="2045" y="512"/>
                    </a:lnTo>
                    <a:lnTo>
                      <a:pt x="2045" y="532"/>
                    </a:lnTo>
                    <a:lnTo>
                      <a:pt x="2045" y="551"/>
                    </a:lnTo>
                    <a:lnTo>
                      <a:pt x="2045" y="551"/>
                    </a:lnTo>
                    <a:lnTo>
                      <a:pt x="2045" y="588"/>
                    </a:lnTo>
                    <a:lnTo>
                      <a:pt x="2045" y="532"/>
                    </a:lnTo>
                    <a:lnTo>
                      <a:pt x="2046" y="607"/>
                    </a:lnTo>
                    <a:lnTo>
                      <a:pt x="2046" y="512"/>
                    </a:lnTo>
                    <a:lnTo>
                      <a:pt x="2046" y="588"/>
                    </a:lnTo>
                    <a:lnTo>
                      <a:pt x="2046" y="512"/>
                    </a:lnTo>
                    <a:lnTo>
                      <a:pt x="2046" y="569"/>
                    </a:lnTo>
                    <a:lnTo>
                      <a:pt x="2046" y="532"/>
                    </a:lnTo>
                    <a:lnTo>
                      <a:pt x="2046" y="569"/>
                    </a:lnTo>
                    <a:lnTo>
                      <a:pt x="2047" y="569"/>
                    </a:lnTo>
                    <a:lnTo>
                      <a:pt x="2047" y="569"/>
                    </a:lnTo>
                    <a:lnTo>
                      <a:pt x="2047" y="569"/>
                    </a:lnTo>
                    <a:lnTo>
                      <a:pt x="2047" y="512"/>
                    </a:lnTo>
                    <a:lnTo>
                      <a:pt x="2047" y="569"/>
                    </a:lnTo>
                    <a:lnTo>
                      <a:pt x="2047" y="512"/>
                    </a:lnTo>
                    <a:lnTo>
                      <a:pt x="2047" y="532"/>
                    </a:lnTo>
                    <a:lnTo>
                      <a:pt x="2048" y="569"/>
                    </a:lnTo>
                    <a:lnTo>
                      <a:pt x="2048" y="569"/>
                    </a:lnTo>
                    <a:lnTo>
                      <a:pt x="2048" y="532"/>
                    </a:lnTo>
                    <a:lnTo>
                      <a:pt x="2048" y="512"/>
                    </a:lnTo>
                    <a:lnTo>
                      <a:pt x="2048" y="551"/>
                    </a:lnTo>
                    <a:lnTo>
                      <a:pt x="2048" y="512"/>
                    </a:lnTo>
                    <a:lnTo>
                      <a:pt x="2048" y="532"/>
                    </a:lnTo>
                    <a:lnTo>
                      <a:pt x="2048" y="532"/>
                    </a:lnTo>
                    <a:lnTo>
                      <a:pt x="2048" y="551"/>
                    </a:lnTo>
                    <a:lnTo>
                      <a:pt x="2048" y="569"/>
                    </a:lnTo>
                    <a:lnTo>
                      <a:pt x="2048" y="512"/>
                    </a:lnTo>
                    <a:lnTo>
                      <a:pt x="2049" y="569"/>
                    </a:lnTo>
                    <a:lnTo>
                      <a:pt x="2049" y="474"/>
                    </a:lnTo>
                    <a:lnTo>
                      <a:pt x="2049" y="569"/>
                    </a:lnTo>
                    <a:lnTo>
                      <a:pt x="2049" y="474"/>
                    </a:lnTo>
                    <a:lnTo>
                      <a:pt x="2049" y="532"/>
                    </a:lnTo>
                    <a:lnTo>
                      <a:pt x="2049" y="494"/>
                    </a:lnTo>
                    <a:lnTo>
                      <a:pt x="2049" y="551"/>
                    </a:lnTo>
                    <a:lnTo>
                      <a:pt x="2050" y="607"/>
                    </a:lnTo>
                    <a:lnTo>
                      <a:pt x="2050" y="588"/>
                    </a:lnTo>
                    <a:lnTo>
                      <a:pt x="2050" y="512"/>
                    </a:lnTo>
                    <a:lnTo>
                      <a:pt x="2050" y="532"/>
                    </a:lnTo>
                    <a:lnTo>
                      <a:pt x="2050" y="569"/>
                    </a:lnTo>
                    <a:lnTo>
                      <a:pt x="2050" y="532"/>
                    </a:lnTo>
                    <a:lnTo>
                      <a:pt x="2050" y="532"/>
                    </a:lnTo>
                    <a:lnTo>
                      <a:pt x="2051" y="494"/>
                    </a:lnTo>
                    <a:lnTo>
                      <a:pt x="2051" y="569"/>
                    </a:lnTo>
                    <a:lnTo>
                      <a:pt x="2051" y="512"/>
                    </a:lnTo>
                    <a:lnTo>
                      <a:pt x="2051" y="588"/>
                    </a:lnTo>
                    <a:lnTo>
                      <a:pt x="2051" y="551"/>
                    </a:lnTo>
                    <a:lnTo>
                      <a:pt x="2051" y="551"/>
                    </a:lnTo>
                    <a:lnTo>
                      <a:pt x="2051" y="588"/>
                    </a:lnTo>
                    <a:lnTo>
                      <a:pt x="2051" y="588"/>
                    </a:lnTo>
                    <a:lnTo>
                      <a:pt x="2051" y="569"/>
                    </a:lnTo>
                    <a:lnTo>
                      <a:pt x="2051" y="532"/>
                    </a:lnTo>
                    <a:lnTo>
                      <a:pt x="2051" y="569"/>
                    </a:lnTo>
                    <a:lnTo>
                      <a:pt x="2052" y="512"/>
                    </a:lnTo>
                    <a:lnTo>
                      <a:pt x="2052" y="569"/>
                    </a:lnTo>
                    <a:lnTo>
                      <a:pt x="2052" y="512"/>
                    </a:lnTo>
                    <a:lnTo>
                      <a:pt x="2052" y="607"/>
                    </a:lnTo>
                    <a:lnTo>
                      <a:pt x="2052" y="512"/>
                    </a:lnTo>
                    <a:lnTo>
                      <a:pt x="2052" y="569"/>
                    </a:lnTo>
                    <a:lnTo>
                      <a:pt x="2052" y="569"/>
                    </a:lnTo>
                    <a:lnTo>
                      <a:pt x="2053" y="532"/>
                    </a:lnTo>
                    <a:lnTo>
                      <a:pt x="2053" y="569"/>
                    </a:lnTo>
                    <a:lnTo>
                      <a:pt x="2053" y="569"/>
                    </a:lnTo>
                    <a:lnTo>
                      <a:pt x="2053" y="551"/>
                    </a:lnTo>
                    <a:lnTo>
                      <a:pt x="2053" y="551"/>
                    </a:lnTo>
                    <a:lnTo>
                      <a:pt x="2053" y="569"/>
                    </a:lnTo>
                    <a:lnTo>
                      <a:pt x="2053" y="569"/>
                    </a:lnTo>
                    <a:lnTo>
                      <a:pt x="2053" y="588"/>
                    </a:lnTo>
                    <a:lnTo>
                      <a:pt x="2054" y="569"/>
                    </a:lnTo>
                    <a:lnTo>
                      <a:pt x="2054" y="569"/>
                    </a:lnTo>
                    <a:lnTo>
                      <a:pt x="2054" y="532"/>
                    </a:lnTo>
                    <a:lnTo>
                      <a:pt x="2054" y="588"/>
                    </a:lnTo>
                    <a:lnTo>
                      <a:pt x="2054" y="551"/>
                    </a:lnTo>
                    <a:lnTo>
                      <a:pt x="2054" y="532"/>
                    </a:lnTo>
                    <a:lnTo>
                      <a:pt x="2054" y="569"/>
                    </a:lnTo>
                    <a:lnTo>
                      <a:pt x="2055" y="551"/>
                    </a:lnTo>
                    <a:lnTo>
                      <a:pt x="2055" y="569"/>
                    </a:lnTo>
                    <a:lnTo>
                      <a:pt x="2055" y="512"/>
                    </a:lnTo>
                    <a:lnTo>
                      <a:pt x="2055" y="588"/>
                    </a:lnTo>
                    <a:lnTo>
                      <a:pt x="2055" y="532"/>
                    </a:lnTo>
                    <a:lnTo>
                      <a:pt x="2055" y="569"/>
                    </a:lnTo>
                    <a:lnTo>
                      <a:pt x="2055" y="512"/>
                    </a:lnTo>
                    <a:lnTo>
                      <a:pt x="2055" y="588"/>
                    </a:lnTo>
                    <a:lnTo>
                      <a:pt x="2055" y="532"/>
                    </a:lnTo>
                    <a:lnTo>
                      <a:pt x="2055" y="551"/>
                    </a:lnTo>
                    <a:lnTo>
                      <a:pt x="2055" y="569"/>
                    </a:lnTo>
                    <a:lnTo>
                      <a:pt x="2056" y="569"/>
                    </a:lnTo>
                    <a:lnTo>
                      <a:pt x="2056" y="512"/>
                    </a:lnTo>
                    <a:lnTo>
                      <a:pt x="2056" y="551"/>
                    </a:lnTo>
                    <a:lnTo>
                      <a:pt x="2056" y="569"/>
                    </a:lnTo>
                    <a:lnTo>
                      <a:pt x="2056" y="551"/>
                    </a:lnTo>
                    <a:lnTo>
                      <a:pt x="2056" y="551"/>
                    </a:lnTo>
                    <a:lnTo>
                      <a:pt x="2056" y="512"/>
                    </a:lnTo>
                    <a:lnTo>
                      <a:pt x="2057" y="551"/>
                    </a:lnTo>
                    <a:lnTo>
                      <a:pt x="2057" y="532"/>
                    </a:lnTo>
                    <a:lnTo>
                      <a:pt x="2057" y="588"/>
                    </a:lnTo>
                    <a:lnTo>
                      <a:pt x="2057" y="494"/>
                    </a:lnTo>
                    <a:lnTo>
                      <a:pt x="2057" y="588"/>
                    </a:lnTo>
                    <a:lnTo>
                      <a:pt x="2057" y="569"/>
                    </a:lnTo>
                    <a:lnTo>
                      <a:pt x="2057" y="551"/>
                    </a:lnTo>
                    <a:lnTo>
                      <a:pt x="2058" y="532"/>
                    </a:lnTo>
                    <a:lnTo>
                      <a:pt x="2058" y="532"/>
                    </a:lnTo>
                    <a:lnTo>
                      <a:pt x="2058" y="551"/>
                    </a:lnTo>
                    <a:lnTo>
                      <a:pt x="2058" y="551"/>
                    </a:lnTo>
                    <a:lnTo>
                      <a:pt x="2058" y="551"/>
                    </a:lnTo>
                    <a:lnTo>
                      <a:pt x="2058" y="512"/>
                    </a:lnTo>
                    <a:lnTo>
                      <a:pt x="2058" y="532"/>
                    </a:lnTo>
                    <a:lnTo>
                      <a:pt x="2059" y="551"/>
                    </a:lnTo>
                    <a:lnTo>
                      <a:pt x="2059" y="569"/>
                    </a:lnTo>
                    <a:lnTo>
                      <a:pt x="2059" y="512"/>
                    </a:lnTo>
                    <a:lnTo>
                      <a:pt x="2059" y="569"/>
                    </a:lnTo>
                    <a:lnTo>
                      <a:pt x="2059" y="512"/>
                    </a:lnTo>
                    <a:lnTo>
                      <a:pt x="2059" y="551"/>
                    </a:lnTo>
                    <a:lnTo>
                      <a:pt x="2059" y="551"/>
                    </a:lnTo>
                    <a:lnTo>
                      <a:pt x="2059" y="607"/>
                    </a:lnTo>
                    <a:lnTo>
                      <a:pt x="2059" y="532"/>
                    </a:lnTo>
                    <a:lnTo>
                      <a:pt x="2059" y="551"/>
                    </a:lnTo>
                    <a:lnTo>
                      <a:pt x="2059" y="551"/>
                    </a:lnTo>
                    <a:lnTo>
                      <a:pt x="2060" y="532"/>
                    </a:lnTo>
                    <a:lnTo>
                      <a:pt x="2060" y="569"/>
                    </a:lnTo>
                    <a:lnTo>
                      <a:pt x="2060" y="512"/>
                    </a:lnTo>
                    <a:lnTo>
                      <a:pt x="2060" y="569"/>
                    </a:lnTo>
                    <a:lnTo>
                      <a:pt x="2060" y="532"/>
                    </a:lnTo>
                    <a:lnTo>
                      <a:pt x="2060" y="551"/>
                    </a:lnTo>
                    <a:lnTo>
                      <a:pt x="2060" y="474"/>
                    </a:lnTo>
                    <a:lnTo>
                      <a:pt x="2061" y="588"/>
                    </a:lnTo>
                    <a:lnTo>
                      <a:pt x="2061" y="494"/>
                    </a:lnTo>
                    <a:lnTo>
                      <a:pt x="2061" y="551"/>
                    </a:lnTo>
                    <a:lnTo>
                      <a:pt x="2061" y="551"/>
                    </a:lnTo>
                    <a:lnTo>
                      <a:pt x="2061" y="551"/>
                    </a:lnTo>
                    <a:lnTo>
                      <a:pt x="2061" y="551"/>
                    </a:lnTo>
                    <a:lnTo>
                      <a:pt x="2061" y="494"/>
                    </a:lnTo>
                    <a:lnTo>
                      <a:pt x="2062" y="569"/>
                    </a:lnTo>
                    <a:lnTo>
                      <a:pt x="2062" y="474"/>
                    </a:lnTo>
                    <a:lnTo>
                      <a:pt x="2062" y="551"/>
                    </a:lnTo>
                    <a:lnTo>
                      <a:pt x="2062" y="588"/>
                    </a:lnTo>
                    <a:lnTo>
                      <a:pt x="2062" y="569"/>
                    </a:lnTo>
                    <a:lnTo>
                      <a:pt x="2062" y="551"/>
                    </a:lnTo>
                    <a:lnTo>
                      <a:pt x="2062" y="588"/>
                    </a:lnTo>
                    <a:lnTo>
                      <a:pt x="2062" y="551"/>
                    </a:lnTo>
                    <a:lnTo>
                      <a:pt x="2063" y="474"/>
                    </a:lnTo>
                    <a:lnTo>
                      <a:pt x="2063" y="569"/>
                    </a:lnTo>
                    <a:lnTo>
                      <a:pt x="2063" y="532"/>
                    </a:lnTo>
                    <a:lnTo>
                      <a:pt x="2063" y="588"/>
                    </a:lnTo>
                    <a:lnTo>
                      <a:pt x="2063" y="551"/>
                    </a:lnTo>
                    <a:lnTo>
                      <a:pt x="2063" y="569"/>
                    </a:lnTo>
                    <a:lnTo>
                      <a:pt x="2063" y="551"/>
                    </a:lnTo>
                    <a:lnTo>
                      <a:pt x="2063" y="569"/>
                    </a:lnTo>
                    <a:lnTo>
                      <a:pt x="2063" y="588"/>
                    </a:lnTo>
                    <a:lnTo>
                      <a:pt x="2063" y="588"/>
                    </a:lnTo>
                    <a:lnTo>
                      <a:pt x="2064" y="569"/>
                    </a:lnTo>
                    <a:lnTo>
                      <a:pt x="2064" y="569"/>
                    </a:lnTo>
                    <a:lnTo>
                      <a:pt x="2064" y="588"/>
                    </a:lnTo>
                    <a:lnTo>
                      <a:pt x="2064" y="512"/>
                    </a:lnTo>
                    <a:lnTo>
                      <a:pt x="2064" y="607"/>
                    </a:lnTo>
                    <a:lnTo>
                      <a:pt x="2064" y="494"/>
                    </a:lnTo>
                    <a:lnTo>
                      <a:pt x="2064" y="588"/>
                    </a:lnTo>
                    <a:lnTo>
                      <a:pt x="2064" y="532"/>
                    </a:lnTo>
                    <a:lnTo>
                      <a:pt x="2065" y="551"/>
                    </a:lnTo>
                    <a:lnTo>
                      <a:pt x="2065" y="569"/>
                    </a:lnTo>
                    <a:lnTo>
                      <a:pt x="2065" y="512"/>
                    </a:lnTo>
                    <a:lnTo>
                      <a:pt x="2065" y="551"/>
                    </a:lnTo>
                    <a:lnTo>
                      <a:pt x="2065" y="532"/>
                    </a:lnTo>
                    <a:lnTo>
                      <a:pt x="2065" y="569"/>
                    </a:lnTo>
                    <a:lnTo>
                      <a:pt x="2065" y="512"/>
                    </a:lnTo>
                    <a:lnTo>
                      <a:pt x="2066" y="569"/>
                    </a:lnTo>
                    <a:lnTo>
                      <a:pt x="2066" y="512"/>
                    </a:lnTo>
                    <a:lnTo>
                      <a:pt x="2066" y="588"/>
                    </a:lnTo>
                    <a:lnTo>
                      <a:pt x="2066" y="494"/>
                    </a:lnTo>
                    <a:lnTo>
                      <a:pt x="2066" y="569"/>
                    </a:lnTo>
                    <a:lnTo>
                      <a:pt x="2066" y="588"/>
                    </a:lnTo>
                    <a:lnTo>
                      <a:pt x="2066" y="512"/>
                    </a:lnTo>
                    <a:lnTo>
                      <a:pt x="2067" y="569"/>
                    </a:lnTo>
                    <a:lnTo>
                      <a:pt x="2067" y="569"/>
                    </a:lnTo>
                    <a:lnTo>
                      <a:pt x="2067" y="551"/>
                    </a:lnTo>
                    <a:lnTo>
                      <a:pt x="2067" y="494"/>
                    </a:lnTo>
                    <a:lnTo>
                      <a:pt x="2067" y="607"/>
                    </a:lnTo>
                    <a:lnTo>
                      <a:pt x="2067" y="532"/>
                    </a:lnTo>
                    <a:lnTo>
                      <a:pt x="2067" y="551"/>
                    </a:lnTo>
                    <a:lnTo>
                      <a:pt x="2067" y="551"/>
                    </a:lnTo>
                    <a:lnTo>
                      <a:pt x="2067" y="551"/>
                    </a:lnTo>
                    <a:lnTo>
                      <a:pt x="2067" y="569"/>
                    </a:lnTo>
                    <a:lnTo>
                      <a:pt x="2067" y="512"/>
                    </a:lnTo>
                    <a:lnTo>
                      <a:pt x="2068" y="607"/>
                    </a:lnTo>
                    <a:lnTo>
                      <a:pt x="2068" y="532"/>
                    </a:lnTo>
                    <a:lnTo>
                      <a:pt x="2068" y="532"/>
                    </a:lnTo>
                    <a:lnTo>
                      <a:pt x="2068" y="512"/>
                    </a:lnTo>
                    <a:lnTo>
                      <a:pt x="2068" y="569"/>
                    </a:lnTo>
                    <a:lnTo>
                      <a:pt x="2068" y="532"/>
                    </a:lnTo>
                    <a:lnTo>
                      <a:pt x="2068" y="569"/>
                    </a:lnTo>
                    <a:lnTo>
                      <a:pt x="2069" y="569"/>
                    </a:lnTo>
                    <a:lnTo>
                      <a:pt x="2069" y="494"/>
                    </a:lnTo>
                    <a:lnTo>
                      <a:pt x="2069" y="569"/>
                    </a:lnTo>
                    <a:lnTo>
                      <a:pt x="2069" y="512"/>
                    </a:lnTo>
                    <a:lnTo>
                      <a:pt x="2069" y="569"/>
                    </a:lnTo>
                    <a:lnTo>
                      <a:pt x="2069" y="494"/>
                    </a:lnTo>
                    <a:lnTo>
                      <a:pt x="2069" y="569"/>
                    </a:lnTo>
                    <a:lnTo>
                      <a:pt x="2070" y="512"/>
                    </a:lnTo>
                    <a:lnTo>
                      <a:pt x="2070" y="512"/>
                    </a:lnTo>
                    <a:lnTo>
                      <a:pt x="2070" y="512"/>
                    </a:lnTo>
                    <a:lnTo>
                      <a:pt x="2070" y="532"/>
                    </a:lnTo>
                    <a:lnTo>
                      <a:pt x="2070" y="551"/>
                    </a:lnTo>
                    <a:lnTo>
                      <a:pt x="2070" y="494"/>
                    </a:lnTo>
                    <a:lnTo>
                      <a:pt x="2070" y="551"/>
                    </a:lnTo>
                    <a:lnTo>
                      <a:pt x="2071" y="512"/>
                    </a:lnTo>
                    <a:lnTo>
                      <a:pt x="2071" y="569"/>
                    </a:lnTo>
                    <a:lnTo>
                      <a:pt x="2071" y="494"/>
                    </a:lnTo>
                    <a:lnTo>
                      <a:pt x="2071" y="551"/>
                    </a:lnTo>
                    <a:lnTo>
                      <a:pt x="2071" y="512"/>
                    </a:lnTo>
                    <a:lnTo>
                      <a:pt x="2071" y="569"/>
                    </a:lnTo>
                    <a:lnTo>
                      <a:pt x="2071" y="551"/>
                    </a:lnTo>
                    <a:lnTo>
                      <a:pt x="2071" y="551"/>
                    </a:lnTo>
                    <a:lnTo>
                      <a:pt x="2071" y="551"/>
                    </a:lnTo>
                    <a:lnTo>
                      <a:pt x="2071" y="551"/>
                    </a:lnTo>
                    <a:lnTo>
                      <a:pt x="2071" y="569"/>
                    </a:lnTo>
                    <a:lnTo>
                      <a:pt x="2072" y="474"/>
                    </a:lnTo>
                    <a:lnTo>
                      <a:pt x="2072" y="569"/>
                    </a:lnTo>
                    <a:lnTo>
                      <a:pt x="2072" y="512"/>
                    </a:lnTo>
                    <a:lnTo>
                      <a:pt x="2072" y="551"/>
                    </a:lnTo>
                    <a:lnTo>
                      <a:pt x="2072" y="512"/>
                    </a:lnTo>
                    <a:lnTo>
                      <a:pt x="2072" y="607"/>
                    </a:lnTo>
                    <a:lnTo>
                      <a:pt x="2072" y="551"/>
                    </a:lnTo>
                    <a:lnTo>
                      <a:pt x="2073" y="569"/>
                    </a:lnTo>
                    <a:lnTo>
                      <a:pt x="2073" y="607"/>
                    </a:lnTo>
                    <a:lnTo>
                      <a:pt x="2073" y="588"/>
                    </a:lnTo>
                    <a:lnTo>
                      <a:pt x="2073" y="551"/>
                    </a:lnTo>
                    <a:lnTo>
                      <a:pt x="2073" y="551"/>
                    </a:lnTo>
                    <a:lnTo>
                      <a:pt x="2073" y="551"/>
                    </a:lnTo>
                    <a:lnTo>
                      <a:pt x="2073" y="569"/>
                    </a:lnTo>
                    <a:lnTo>
                      <a:pt x="2073" y="607"/>
                    </a:lnTo>
                    <a:lnTo>
                      <a:pt x="2074" y="551"/>
                    </a:lnTo>
                    <a:lnTo>
                      <a:pt x="2074" y="588"/>
                    </a:lnTo>
                    <a:lnTo>
                      <a:pt x="2074" y="532"/>
                    </a:lnTo>
                    <a:lnTo>
                      <a:pt x="2074" y="607"/>
                    </a:lnTo>
                    <a:lnTo>
                      <a:pt x="2074" y="512"/>
                    </a:lnTo>
                    <a:lnTo>
                      <a:pt x="2074" y="551"/>
                    </a:lnTo>
                    <a:lnTo>
                      <a:pt x="2074" y="551"/>
                    </a:lnTo>
                    <a:lnTo>
                      <a:pt x="2075" y="569"/>
                    </a:lnTo>
                    <a:lnTo>
                      <a:pt x="2075" y="551"/>
                    </a:lnTo>
                    <a:lnTo>
                      <a:pt x="2075" y="569"/>
                    </a:lnTo>
                    <a:lnTo>
                      <a:pt x="2075" y="551"/>
                    </a:lnTo>
                    <a:lnTo>
                      <a:pt x="2075" y="569"/>
                    </a:lnTo>
                    <a:lnTo>
                      <a:pt x="2075" y="551"/>
                    </a:lnTo>
                    <a:lnTo>
                      <a:pt x="2075" y="512"/>
                    </a:lnTo>
                    <a:lnTo>
                      <a:pt x="2075" y="588"/>
                    </a:lnTo>
                    <a:lnTo>
                      <a:pt x="2075" y="569"/>
                    </a:lnTo>
                    <a:lnTo>
                      <a:pt x="2075" y="588"/>
                    </a:lnTo>
                    <a:lnTo>
                      <a:pt x="2075" y="532"/>
                    </a:lnTo>
                    <a:lnTo>
                      <a:pt x="2076" y="551"/>
                    </a:lnTo>
                    <a:lnTo>
                      <a:pt x="2076" y="512"/>
                    </a:lnTo>
                    <a:lnTo>
                      <a:pt x="2076" y="588"/>
                    </a:lnTo>
                    <a:lnTo>
                      <a:pt x="2076" y="551"/>
                    </a:lnTo>
                    <a:lnTo>
                      <a:pt x="2076" y="569"/>
                    </a:lnTo>
                    <a:lnTo>
                      <a:pt x="2076" y="551"/>
                    </a:lnTo>
                    <a:lnTo>
                      <a:pt x="2076" y="569"/>
                    </a:lnTo>
                    <a:lnTo>
                      <a:pt x="2077" y="588"/>
                    </a:lnTo>
                    <a:lnTo>
                      <a:pt x="2077" y="532"/>
                    </a:lnTo>
                    <a:lnTo>
                      <a:pt x="2077" y="569"/>
                    </a:lnTo>
                    <a:lnTo>
                      <a:pt x="2077" y="512"/>
                    </a:lnTo>
                    <a:lnTo>
                      <a:pt x="2077" y="569"/>
                    </a:lnTo>
                    <a:lnTo>
                      <a:pt x="2077" y="551"/>
                    </a:lnTo>
                    <a:lnTo>
                      <a:pt x="2077" y="588"/>
                    </a:lnTo>
                    <a:lnTo>
                      <a:pt x="2078" y="512"/>
                    </a:lnTo>
                    <a:lnTo>
                      <a:pt x="2078" y="532"/>
                    </a:lnTo>
                    <a:lnTo>
                      <a:pt x="2078" y="512"/>
                    </a:lnTo>
                    <a:lnTo>
                      <a:pt x="2078" y="551"/>
                    </a:lnTo>
                    <a:lnTo>
                      <a:pt x="2078" y="569"/>
                    </a:lnTo>
                    <a:lnTo>
                      <a:pt x="2078" y="532"/>
                    </a:lnTo>
                    <a:lnTo>
                      <a:pt x="2078" y="551"/>
                    </a:lnTo>
                    <a:lnTo>
                      <a:pt x="2079" y="532"/>
                    </a:lnTo>
                    <a:lnTo>
                      <a:pt x="2079" y="588"/>
                    </a:lnTo>
                    <a:lnTo>
                      <a:pt x="2079" y="494"/>
                    </a:lnTo>
                    <a:lnTo>
                      <a:pt x="2079" y="569"/>
                    </a:lnTo>
                    <a:lnTo>
                      <a:pt x="2079" y="532"/>
                    </a:lnTo>
                    <a:lnTo>
                      <a:pt x="2079" y="569"/>
                    </a:lnTo>
                    <a:lnTo>
                      <a:pt x="2079" y="494"/>
                    </a:lnTo>
                    <a:lnTo>
                      <a:pt x="2079" y="512"/>
                    </a:lnTo>
                    <a:lnTo>
                      <a:pt x="2079" y="551"/>
                    </a:lnTo>
                    <a:lnTo>
                      <a:pt x="2079" y="532"/>
                    </a:lnTo>
                    <a:lnTo>
                      <a:pt x="2079" y="551"/>
                    </a:lnTo>
                    <a:lnTo>
                      <a:pt x="2080" y="494"/>
                    </a:lnTo>
                    <a:lnTo>
                      <a:pt x="2080" y="569"/>
                    </a:lnTo>
                    <a:lnTo>
                      <a:pt x="2080" y="494"/>
                    </a:lnTo>
                    <a:lnTo>
                      <a:pt x="2080" y="532"/>
                    </a:lnTo>
                    <a:lnTo>
                      <a:pt x="2080" y="494"/>
                    </a:lnTo>
                    <a:lnTo>
                      <a:pt x="2080" y="532"/>
                    </a:lnTo>
                    <a:lnTo>
                      <a:pt x="2080" y="512"/>
                    </a:lnTo>
                    <a:lnTo>
                      <a:pt x="2081" y="551"/>
                    </a:lnTo>
                    <a:lnTo>
                      <a:pt x="2081" y="512"/>
                    </a:lnTo>
                    <a:lnTo>
                      <a:pt x="2081" y="532"/>
                    </a:lnTo>
                    <a:lnTo>
                      <a:pt x="2081" y="569"/>
                    </a:lnTo>
                    <a:lnTo>
                      <a:pt x="2081" y="551"/>
                    </a:lnTo>
                    <a:lnTo>
                      <a:pt x="2081" y="551"/>
                    </a:lnTo>
                    <a:lnTo>
                      <a:pt x="2081" y="494"/>
                    </a:lnTo>
                    <a:lnTo>
                      <a:pt x="2082" y="569"/>
                    </a:lnTo>
                    <a:lnTo>
                      <a:pt x="2082" y="494"/>
                    </a:lnTo>
                    <a:lnTo>
                      <a:pt x="2082" y="569"/>
                    </a:lnTo>
                    <a:lnTo>
                      <a:pt x="2082" y="551"/>
                    </a:lnTo>
                    <a:lnTo>
                      <a:pt x="2082" y="494"/>
                    </a:lnTo>
                    <a:lnTo>
                      <a:pt x="2082" y="551"/>
                    </a:lnTo>
                    <a:lnTo>
                      <a:pt x="2082" y="512"/>
                    </a:lnTo>
                    <a:lnTo>
                      <a:pt x="2082" y="551"/>
                    </a:lnTo>
                    <a:lnTo>
                      <a:pt x="2083" y="532"/>
                    </a:lnTo>
                    <a:lnTo>
                      <a:pt x="2083" y="569"/>
                    </a:lnTo>
                    <a:lnTo>
                      <a:pt x="2083" y="494"/>
                    </a:lnTo>
                    <a:lnTo>
                      <a:pt x="2083" y="551"/>
                    </a:lnTo>
                    <a:lnTo>
                      <a:pt x="2083" y="474"/>
                    </a:lnTo>
                    <a:lnTo>
                      <a:pt x="2083" y="569"/>
                    </a:lnTo>
                    <a:lnTo>
                      <a:pt x="2083" y="532"/>
                    </a:lnTo>
                    <a:lnTo>
                      <a:pt x="2083" y="569"/>
                    </a:lnTo>
                    <a:lnTo>
                      <a:pt x="2083" y="588"/>
                    </a:lnTo>
                    <a:lnTo>
                      <a:pt x="2083" y="569"/>
                    </a:lnTo>
                    <a:lnTo>
                      <a:pt x="2084" y="551"/>
                    </a:lnTo>
                    <a:lnTo>
                      <a:pt x="2084" y="551"/>
                    </a:lnTo>
                    <a:lnTo>
                      <a:pt x="2084" y="569"/>
                    </a:lnTo>
                    <a:lnTo>
                      <a:pt x="2084" y="551"/>
                    </a:lnTo>
                    <a:lnTo>
                      <a:pt x="2084" y="588"/>
                    </a:lnTo>
                    <a:lnTo>
                      <a:pt x="2084" y="512"/>
                    </a:lnTo>
                    <a:lnTo>
                      <a:pt x="2084" y="569"/>
                    </a:lnTo>
                    <a:lnTo>
                      <a:pt x="2084" y="512"/>
                    </a:lnTo>
                    <a:lnTo>
                      <a:pt x="2085" y="607"/>
                    </a:lnTo>
                    <a:lnTo>
                      <a:pt x="2085" y="569"/>
                    </a:lnTo>
                    <a:lnTo>
                      <a:pt x="2085" y="551"/>
                    </a:lnTo>
                    <a:lnTo>
                      <a:pt x="2085" y="626"/>
                    </a:lnTo>
                    <a:lnTo>
                      <a:pt x="2085" y="551"/>
                    </a:lnTo>
                    <a:lnTo>
                      <a:pt x="2085" y="588"/>
                    </a:lnTo>
                    <a:lnTo>
                      <a:pt x="2085" y="551"/>
                    </a:lnTo>
                    <a:lnTo>
                      <a:pt x="2086" y="607"/>
                    </a:lnTo>
                    <a:lnTo>
                      <a:pt x="2086" y="588"/>
                    </a:lnTo>
                    <a:lnTo>
                      <a:pt x="2086" y="569"/>
                    </a:lnTo>
                    <a:lnTo>
                      <a:pt x="2086" y="569"/>
                    </a:lnTo>
                    <a:lnTo>
                      <a:pt x="2086" y="512"/>
                    </a:lnTo>
                    <a:lnTo>
                      <a:pt x="2086" y="569"/>
                    </a:lnTo>
                    <a:lnTo>
                      <a:pt x="2086" y="532"/>
                    </a:lnTo>
                    <a:lnTo>
                      <a:pt x="2087" y="588"/>
                    </a:lnTo>
                    <a:lnTo>
                      <a:pt x="2087" y="551"/>
                    </a:lnTo>
                    <a:lnTo>
                      <a:pt x="2087" y="569"/>
                    </a:lnTo>
                    <a:lnTo>
                      <a:pt x="2087" y="551"/>
                    </a:lnTo>
                    <a:lnTo>
                      <a:pt x="2087" y="551"/>
                    </a:lnTo>
                    <a:lnTo>
                      <a:pt x="2087" y="532"/>
                    </a:lnTo>
                    <a:lnTo>
                      <a:pt x="2087" y="551"/>
                    </a:lnTo>
                    <a:lnTo>
                      <a:pt x="2087" y="532"/>
                    </a:lnTo>
                    <a:lnTo>
                      <a:pt x="2087" y="551"/>
                    </a:lnTo>
                    <a:lnTo>
                      <a:pt x="2087" y="569"/>
                    </a:lnTo>
                    <a:lnTo>
                      <a:pt x="2087" y="532"/>
                    </a:lnTo>
                    <a:lnTo>
                      <a:pt x="2088" y="532"/>
                    </a:lnTo>
                    <a:lnTo>
                      <a:pt x="2088" y="551"/>
                    </a:lnTo>
                    <a:lnTo>
                      <a:pt x="2088" y="569"/>
                    </a:lnTo>
                    <a:lnTo>
                      <a:pt x="2088" y="532"/>
                    </a:lnTo>
                    <a:lnTo>
                      <a:pt x="2088" y="569"/>
                    </a:lnTo>
                    <a:lnTo>
                      <a:pt x="2088" y="512"/>
                    </a:lnTo>
                    <a:lnTo>
                      <a:pt x="2088" y="569"/>
                    </a:lnTo>
                    <a:lnTo>
                      <a:pt x="2089" y="532"/>
                    </a:lnTo>
                    <a:lnTo>
                      <a:pt x="2089" y="588"/>
                    </a:lnTo>
                    <a:lnTo>
                      <a:pt x="2089" y="551"/>
                    </a:lnTo>
                    <a:lnTo>
                      <a:pt x="2089" y="551"/>
                    </a:lnTo>
                    <a:lnTo>
                      <a:pt x="2089" y="532"/>
                    </a:lnTo>
                    <a:lnTo>
                      <a:pt x="2089" y="551"/>
                    </a:lnTo>
                    <a:lnTo>
                      <a:pt x="2089" y="551"/>
                    </a:lnTo>
                    <a:lnTo>
                      <a:pt x="2090" y="532"/>
                    </a:lnTo>
                    <a:lnTo>
                      <a:pt x="2090" y="569"/>
                    </a:lnTo>
                    <a:lnTo>
                      <a:pt x="2090" y="532"/>
                    </a:lnTo>
                    <a:lnTo>
                      <a:pt x="2090" y="588"/>
                    </a:lnTo>
                    <a:lnTo>
                      <a:pt x="2090" y="532"/>
                    </a:lnTo>
                    <a:lnTo>
                      <a:pt x="2090" y="588"/>
                    </a:lnTo>
                    <a:lnTo>
                      <a:pt x="2090" y="532"/>
                    </a:lnTo>
                    <a:lnTo>
                      <a:pt x="2091" y="569"/>
                    </a:lnTo>
                    <a:lnTo>
                      <a:pt x="2091" y="569"/>
                    </a:lnTo>
                    <a:lnTo>
                      <a:pt x="2091" y="569"/>
                    </a:lnTo>
                    <a:lnTo>
                      <a:pt x="2091" y="588"/>
                    </a:lnTo>
                    <a:lnTo>
                      <a:pt x="2091" y="532"/>
                    </a:lnTo>
                    <a:lnTo>
                      <a:pt x="2091" y="569"/>
                    </a:lnTo>
                    <a:lnTo>
                      <a:pt x="2091" y="512"/>
                    </a:lnTo>
                    <a:lnTo>
                      <a:pt x="2091" y="512"/>
                    </a:lnTo>
                    <a:lnTo>
                      <a:pt x="2091" y="512"/>
                    </a:lnTo>
                    <a:lnTo>
                      <a:pt x="2091" y="569"/>
                    </a:lnTo>
                    <a:lnTo>
                      <a:pt x="2091" y="494"/>
                    </a:lnTo>
                    <a:lnTo>
                      <a:pt x="2092" y="551"/>
                    </a:lnTo>
                    <a:lnTo>
                      <a:pt x="2092" y="532"/>
                    </a:lnTo>
                    <a:lnTo>
                      <a:pt x="2092" y="551"/>
                    </a:lnTo>
                    <a:lnTo>
                      <a:pt x="2092" y="532"/>
                    </a:lnTo>
                    <a:lnTo>
                      <a:pt x="2092" y="532"/>
                    </a:lnTo>
                    <a:lnTo>
                      <a:pt x="2092" y="551"/>
                    </a:lnTo>
                    <a:lnTo>
                      <a:pt x="2092" y="512"/>
                    </a:lnTo>
                    <a:lnTo>
                      <a:pt x="2093" y="532"/>
                    </a:lnTo>
                    <a:lnTo>
                      <a:pt x="2093" y="532"/>
                    </a:lnTo>
                    <a:lnTo>
                      <a:pt x="2093" y="532"/>
                    </a:lnTo>
                    <a:lnTo>
                      <a:pt x="2093" y="512"/>
                    </a:lnTo>
                    <a:lnTo>
                      <a:pt x="2093" y="569"/>
                    </a:lnTo>
                    <a:lnTo>
                      <a:pt x="2093" y="512"/>
                    </a:lnTo>
                    <a:lnTo>
                      <a:pt x="2093" y="551"/>
                    </a:lnTo>
                    <a:lnTo>
                      <a:pt x="2093" y="551"/>
                    </a:lnTo>
                    <a:lnTo>
                      <a:pt x="2094" y="532"/>
                    </a:lnTo>
                    <a:lnTo>
                      <a:pt x="2094" y="551"/>
                    </a:lnTo>
                    <a:lnTo>
                      <a:pt x="2094" y="532"/>
                    </a:lnTo>
                    <a:lnTo>
                      <a:pt x="2094" y="569"/>
                    </a:lnTo>
                    <a:lnTo>
                      <a:pt x="2094" y="512"/>
                    </a:lnTo>
                    <a:lnTo>
                      <a:pt x="2094" y="569"/>
                    </a:lnTo>
                    <a:lnTo>
                      <a:pt x="2094" y="569"/>
                    </a:lnTo>
                    <a:lnTo>
                      <a:pt x="2095" y="569"/>
                    </a:lnTo>
                    <a:lnTo>
                      <a:pt x="2095" y="532"/>
                    </a:lnTo>
                    <a:lnTo>
                      <a:pt x="2095" y="569"/>
                    </a:lnTo>
                    <a:lnTo>
                      <a:pt x="2095" y="532"/>
                    </a:lnTo>
                    <a:lnTo>
                      <a:pt x="2095" y="532"/>
                    </a:lnTo>
                    <a:lnTo>
                      <a:pt x="2095" y="569"/>
                    </a:lnTo>
                    <a:lnTo>
                      <a:pt x="2095" y="512"/>
                    </a:lnTo>
                    <a:lnTo>
                      <a:pt x="2095" y="569"/>
                    </a:lnTo>
                    <a:lnTo>
                      <a:pt x="2095" y="494"/>
                    </a:lnTo>
                    <a:lnTo>
                      <a:pt x="2095" y="588"/>
                    </a:lnTo>
                    <a:lnTo>
                      <a:pt x="2095" y="494"/>
                    </a:lnTo>
                    <a:lnTo>
                      <a:pt x="2096" y="512"/>
                    </a:lnTo>
                    <a:lnTo>
                      <a:pt x="2096" y="512"/>
                    </a:lnTo>
                    <a:lnTo>
                      <a:pt x="2096" y="588"/>
                    </a:lnTo>
                    <a:lnTo>
                      <a:pt x="2096" y="551"/>
                    </a:lnTo>
                    <a:lnTo>
                      <a:pt x="2096" y="551"/>
                    </a:lnTo>
                    <a:lnTo>
                      <a:pt x="2096" y="569"/>
                    </a:lnTo>
                    <a:lnTo>
                      <a:pt x="2096" y="512"/>
                    </a:lnTo>
                    <a:lnTo>
                      <a:pt x="2097" y="532"/>
                    </a:lnTo>
                    <a:lnTo>
                      <a:pt x="2097" y="532"/>
                    </a:lnTo>
                    <a:lnTo>
                      <a:pt x="2097" y="551"/>
                    </a:lnTo>
                    <a:lnTo>
                      <a:pt x="2097" y="512"/>
                    </a:lnTo>
                    <a:lnTo>
                      <a:pt x="2097" y="569"/>
                    </a:lnTo>
                    <a:lnTo>
                      <a:pt x="2097" y="512"/>
                    </a:lnTo>
                    <a:lnTo>
                      <a:pt x="2097" y="569"/>
                    </a:lnTo>
                    <a:lnTo>
                      <a:pt x="2098" y="512"/>
                    </a:lnTo>
                    <a:lnTo>
                      <a:pt x="2098" y="588"/>
                    </a:lnTo>
                    <a:lnTo>
                      <a:pt x="2098" y="512"/>
                    </a:lnTo>
                    <a:lnTo>
                      <a:pt x="2098" y="569"/>
                    </a:lnTo>
                    <a:lnTo>
                      <a:pt x="2098" y="551"/>
                    </a:lnTo>
                    <a:lnTo>
                      <a:pt x="2098" y="532"/>
                    </a:lnTo>
                    <a:lnTo>
                      <a:pt x="2098" y="588"/>
                    </a:lnTo>
                    <a:lnTo>
                      <a:pt x="2099" y="494"/>
                    </a:lnTo>
                    <a:lnTo>
                      <a:pt x="2099" y="569"/>
                    </a:lnTo>
                    <a:lnTo>
                      <a:pt x="2099" y="532"/>
                    </a:lnTo>
                    <a:lnTo>
                      <a:pt x="2099" y="588"/>
                    </a:lnTo>
                    <a:lnTo>
                      <a:pt x="2099" y="588"/>
                    </a:lnTo>
                    <a:lnTo>
                      <a:pt x="2099" y="569"/>
                    </a:lnTo>
                    <a:lnTo>
                      <a:pt x="2099" y="569"/>
                    </a:lnTo>
                    <a:lnTo>
                      <a:pt x="2099" y="569"/>
                    </a:lnTo>
                    <a:lnTo>
                      <a:pt x="2099" y="512"/>
                    </a:lnTo>
                    <a:lnTo>
                      <a:pt x="2099" y="551"/>
                    </a:lnTo>
                    <a:lnTo>
                      <a:pt x="2099" y="551"/>
                    </a:lnTo>
                    <a:lnTo>
                      <a:pt x="2100" y="532"/>
                    </a:lnTo>
                    <a:lnTo>
                      <a:pt x="2100" y="569"/>
                    </a:lnTo>
                    <a:lnTo>
                      <a:pt x="2100" y="474"/>
                    </a:lnTo>
                    <a:lnTo>
                      <a:pt x="2100" y="551"/>
                    </a:lnTo>
                    <a:lnTo>
                      <a:pt x="2100" y="512"/>
                    </a:lnTo>
                    <a:lnTo>
                      <a:pt x="2100" y="551"/>
                    </a:lnTo>
                    <a:lnTo>
                      <a:pt x="2100" y="569"/>
                    </a:lnTo>
                    <a:lnTo>
                      <a:pt x="2101" y="532"/>
                    </a:lnTo>
                    <a:lnTo>
                      <a:pt x="2101" y="532"/>
                    </a:lnTo>
                    <a:lnTo>
                      <a:pt x="2101" y="551"/>
                    </a:lnTo>
                    <a:lnTo>
                      <a:pt x="2101" y="551"/>
                    </a:lnTo>
                    <a:lnTo>
                      <a:pt x="2101" y="494"/>
                    </a:lnTo>
                    <a:lnTo>
                      <a:pt x="2101" y="569"/>
                    </a:lnTo>
                    <a:lnTo>
                      <a:pt x="2101" y="494"/>
                    </a:lnTo>
                    <a:lnTo>
                      <a:pt x="2101" y="569"/>
                    </a:lnTo>
                    <a:lnTo>
                      <a:pt x="2102" y="512"/>
                    </a:lnTo>
                    <a:lnTo>
                      <a:pt x="2102" y="551"/>
                    </a:lnTo>
                    <a:lnTo>
                      <a:pt x="2102" y="512"/>
                    </a:lnTo>
                    <a:lnTo>
                      <a:pt x="2102" y="494"/>
                    </a:lnTo>
                    <a:lnTo>
                      <a:pt x="2102" y="569"/>
                    </a:lnTo>
                    <a:lnTo>
                      <a:pt x="2102" y="494"/>
                    </a:lnTo>
                    <a:lnTo>
                      <a:pt x="2102" y="551"/>
                    </a:lnTo>
                    <a:lnTo>
                      <a:pt x="2103" y="512"/>
                    </a:lnTo>
                    <a:lnTo>
                      <a:pt x="2103" y="569"/>
                    </a:lnTo>
                    <a:lnTo>
                      <a:pt x="2103" y="494"/>
                    </a:lnTo>
                    <a:lnTo>
                      <a:pt x="2103" y="551"/>
                    </a:lnTo>
                    <a:lnTo>
                      <a:pt x="2103" y="551"/>
                    </a:lnTo>
                    <a:lnTo>
                      <a:pt x="2103" y="551"/>
                    </a:lnTo>
                    <a:lnTo>
                      <a:pt x="2103" y="532"/>
                    </a:lnTo>
                    <a:lnTo>
                      <a:pt x="2103" y="532"/>
                    </a:lnTo>
                    <a:lnTo>
                      <a:pt x="2103" y="551"/>
                    </a:lnTo>
                    <a:lnTo>
                      <a:pt x="2103" y="512"/>
                    </a:lnTo>
                    <a:lnTo>
                      <a:pt x="2103" y="569"/>
                    </a:lnTo>
                    <a:lnTo>
                      <a:pt x="2104" y="512"/>
                    </a:lnTo>
                    <a:lnTo>
                      <a:pt x="2104" y="551"/>
                    </a:lnTo>
                    <a:lnTo>
                      <a:pt x="2104" y="494"/>
                    </a:lnTo>
                    <a:lnTo>
                      <a:pt x="2104" y="551"/>
                    </a:lnTo>
                    <a:lnTo>
                      <a:pt x="2104" y="512"/>
                    </a:lnTo>
                    <a:lnTo>
                      <a:pt x="2104" y="569"/>
                    </a:lnTo>
                    <a:lnTo>
                      <a:pt x="2104" y="512"/>
                    </a:lnTo>
                    <a:lnTo>
                      <a:pt x="2105" y="588"/>
                    </a:lnTo>
                    <a:lnTo>
                      <a:pt x="2105" y="532"/>
                    </a:lnTo>
                    <a:lnTo>
                      <a:pt x="2105" y="551"/>
                    </a:lnTo>
                    <a:lnTo>
                      <a:pt x="2105" y="569"/>
                    </a:lnTo>
                    <a:lnTo>
                      <a:pt x="2105" y="551"/>
                    </a:lnTo>
                    <a:lnTo>
                      <a:pt x="2105" y="607"/>
                    </a:lnTo>
                    <a:lnTo>
                      <a:pt x="2105" y="494"/>
                    </a:lnTo>
                    <a:lnTo>
                      <a:pt x="2106" y="588"/>
                    </a:lnTo>
                    <a:lnTo>
                      <a:pt x="2106" y="512"/>
                    </a:lnTo>
                    <a:lnTo>
                      <a:pt x="2106" y="588"/>
                    </a:lnTo>
                    <a:lnTo>
                      <a:pt x="2106" y="512"/>
                    </a:lnTo>
                    <a:lnTo>
                      <a:pt x="2106" y="588"/>
                    </a:lnTo>
                    <a:lnTo>
                      <a:pt x="2106" y="512"/>
                    </a:lnTo>
                    <a:lnTo>
                      <a:pt x="2106" y="532"/>
                    </a:lnTo>
                    <a:lnTo>
                      <a:pt x="2107" y="551"/>
                    </a:lnTo>
                    <a:lnTo>
                      <a:pt x="2107" y="532"/>
                    </a:lnTo>
                    <a:lnTo>
                      <a:pt x="2107" y="532"/>
                    </a:lnTo>
                    <a:lnTo>
                      <a:pt x="2107" y="512"/>
                    </a:lnTo>
                    <a:lnTo>
                      <a:pt x="2107" y="551"/>
                    </a:lnTo>
                    <a:lnTo>
                      <a:pt x="2107" y="551"/>
                    </a:lnTo>
                    <a:lnTo>
                      <a:pt x="2107" y="588"/>
                    </a:lnTo>
                    <a:lnTo>
                      <a:pt x="2107" y="512"/>
                    </a:lnTo>
                    <a:lnTo>
                      <a:pt x="2107" y="551"/>
                    </a:lnTo>
                    <a:lnTo>
                      <a:pt x="2107" y="532"/>
                    </a:lnTo>
                    <a:lnTo>
                      <a:pt x="2107" y="551"/>
                    </a:lnTo>
                    <a:lnTo>
                      <a:pt x="2108" y="532"/>
                    </a:lnTo>
                    <a:lnTo>
                      <a:pt x="2108" y="569"/>
                    </a:lnTo>
                    <a:lnTo>
                      <a:pt x="2108" y="588"/>
                    </a:lnTo>
                    <a:lnTo>
                      <a:pt x="2108" y="551"/>
                    </a:lnTo>
                    <a:lnTo>
                      <a:pt x="2108" y="551"/>
                    </a:lnTo>
                    <a:lnTo>
                      <a:pt x="2108" y="512"/>
                    </a:lnTo>
                    <a:lnTo>
                      <a:pt x="2108" y="551"/>
                    </a:lnTo>
                    <a:lnTo>
                      <a:pt x="2109" y="532"/>
                    </a:lnTo>
                    <a:lnTo>
                      <a:pt x="2109" y="569"/>
                    </a:lnTo>
                    <a:lnTo>
                      <a:pt x="2109" y="551"/>
                    </a:lnTo>
                    <a:lnTo>
                      <a:pt x="2109" y="569"/>
                    </a:lnTo>
                    <a:lnTo>
                      <a:pt x="2109" y="512"/>
                    </a:lnTo>
                    <a:lnTo>
                      <a:pt x="2109" y="588"/>
                    </a:lnTo>
                    <a:lnTo>
                      <a:pt x="2109" y="532"/>
                    </a:lnTo>
                    <a:lnTo>
                      <a:pt x="2110" y="569"/>
                    </a:lnTo>
                    <a:lnTo>
                      <a:pt x="2110" y="532"/>
                    </a:lnTo>
                    <a:lnTo>
                      <a:pt x="2110" y="551"/>
                    </a:lnTo>
                    <a:lnTo>
                      <a:pt x="2110" y="512"/>
                    </a:lnTo>
                    <a:lnTo>
                      <a:pt x="2110" y="588"/>
                    </a:lnTo>
                    <a:lnTo>
                      <a:pt x="2110" y="532"/>
                    </a:lnTo>
                    <a:lnTo>
                      <a:pt x="2110" y="569"/>
                    </a:lnTo>
                    <a:lnTo>
                      <a:pt x="2110" y="551"/>
                    </a:lnTo>
                    <a:lnTo>
                      <a:pt x="2111" y="532"/>
                    </a:lnTo>
                    <a:lnTo>
                      <a:pt x="2111" y="588"/>
                    </a:lnTo>
                    <a:lnTo>
                      <a:pt x="2111" y="532"/>
                    </a:lnTo>
                    <a:lnTo>
                      <a:pt x="2111" y="551"/>
                    </a:lnTo>
                    <a:lnTo>
                      <a:pt x="2111" y="532"/>
                    </a:lnTo>
                    <a:lnTo>
                      <a:pt x="2111" y="532"/>
                    </a:lnTo>
                    <a:lnTo>
                      <a:pt x="2111" y="512"/>
                    </a:lnTo>
                    <a:lnTo>
                      <a:pt x="2111" y="532"/>
                    </a:lnTo>
                    <a:lnTo>
                      <a:pt x="2111" y="512"/>
                    </a:lnTo>
                    <a:lnTo>
                      <a:pt x="2111" y="569"/>
                    </a:lnTo>
                    <a:lnTo>
                      <a:pt x="2112" y="494"/>
                    </a:lnTo>
                    <a:lnTo>
                      <a:pt x="2112" y="532"/>
                    </a:lnTo>
                    <a:lnTo>
                      <a:pt x="2112" y="569"/>
                    </a:lnTo>
                    <a:lnTo>
                      <a:pt x="2112" y="551"/>
                    </a:lnTo>
                    <a:lnTo>
                      <a:pt x="2112" y="551"/>
                    </a:lnTo>
                    <a:lnTo>
                      <a:pt x="2112" y="512"/>
                    </a:lnTo>
                    <a:lnTo>
                      <a:pt x="2112" y="569"/>
                    </a:lnTo>
                    <a:lnTo>
                      <a:pt x="2112" y="512"/>
                    </a:lnTo>
                    <a:lnTo>
                      <a:pt x="2113" y="569"/>
                    </a:lnTo>
                    <a:lnTo>
                      <a:pt x="2113" y="551"/>
                    </a:lnTo>
                    <a:lnTo>
                      <a:pt x="2113" y="569"/>
                    </a:lnTo>
                    <a:lnTo>
                      <a:pt x="2113" y="532"/>
                    </a:lnTo>
                    <a:lnTo>
                      <a:pt x="2113" y="532"/>
                    </a:lnTo>
                    <a:lnTo>
                      <a:pt x="2113" y="512"/>
                    </a:lnTo>
                    <a:lnTo>
                      <a:pt x="2113" y="532"/>
                    </a:lnTo>
                    <a:lnTo>
                      <a:pt x="2114" y="569"/>
                    </a:lnTo>
                    <a:lnTo>
                      <a:pt x="2114" y="532"/>
                    </a:lnTo>
                    <a:lnTo>
                      <a:pt x="2114" y="512"/>
                    </a:lnTo>
                    <a:lnTo>
                      <a:pt x="2114" y="512"/>
                    </a:lnTo>
                    <a:lnTo>
                      <a:pt x="2114" y="532"/>
                    </a:lnTo>
                    <a:lnTo>
                      <a:pt x="2114" y="494"/>
                    </a:lnTo>
                    <a:lnTo>
                      <a:pt x="2114" y="551"/>
                    </a:lnTo>
                    <a:lnTo>
                      <a:pt x="2114" y="474"/>
                    </a:lnTo>
                    <a:lnTo>
                      <a:pt x="2114" y="569"/>
                    </a:lnTo>
                    <a:lnTo>
                      <a:pt x="2114" y="474"/>
                    </a:lnTo>
                    <a:lnTo>
                      <a:pt x="2114" y="569"/>
                    </a:lnTo>
                    <a:lnTo>
                      <a:pt x="2115" y="474"/>
                    </a:lnTo>
                    <a:lnTo>
                      <a:pt x="2115" y="569"/>
                    </a:lnTo>
                    <a:lnTo>
                      <a:pt x="2115" y="494"/>
                    </a:lnTo>
                    <a:lnTo>
                      <a:pt x="2115" y="551"/>
                    </a:lnTo>
                    <a:lnTo>
                      <a:pt x="2115" y="512"/>
                    </a:lnTo>
                    <a:lnTo>
                      <a:pt x="2115" y="551"/>
                    </a:lnTo>
                    <a:lnTo>
                      <a:pt x="2115" y="532"/>
                    </a:lnTo>
                    <a:lnTo>
                      <a:pt x="2116" y="532"/>
                    </a:lnTo>
                    <a:lnTo>
                      <a:pt x="2116" y="551"/>
                    </a:lnTo>
                    <a:lnTo>
                      <a:pt x="2116" y="532"/>
                    </a:lnTo>
                    <a:lnTo>
                      <a:pt x="2116" y="588"/>
                    </a:lnTo>
                    <a:lnTo>
                      <a:pt x="2116" y="494"/>
                    </a:lnTo>
                    <a:lnTo>
                      <a:pt x="2116" y="569"/>
                    </a:lnTo>
                    <a:lnTo>
                      <a:pt x="2116" y="512"/>
                    </a:lnTo>
                    <a:lnTo>
                      <a:pt x="2117" y="551"/>
                    </a:lnTo>
                    <a:lnTo>
                      <a:pt x="2117" y="512"/>
                    </a:lnTo>
                    <a:lnTo>
                      <a:pt x="2117" y="569"/>
                    </a:lnTo>
                    <a:lnTo>
                      <a:pt x="2117" y="551"/>
                    </a:lnTo>
                    <a:lnTo>
                      <a:pt x="2117" y="569"/>
                    </a:lnTo>
                    <a:lnTo>
                      <a:pt x="2117" y="532"/>
                    </a:lnTo>
                    <a:lnTo>
                      <a:pt x="2117" y="532"/>
                    </a:lnTo>
                    <a:lnTo>
                      <a:pt x="2118" y="569"/>
                    </a:lnTo>
                    <a:lnTo>
                      <a:pt x="2118" y="551"/>
                    </a:lnTo>
                    <a:lnTo>
                      <a:pt x="2118" y="569"/>
                    </a:lnTo>
                    <a:lnTo>
                      <a:pt x="2118" y="532"/>
                    </a:lnTo>
                    <a:lnTo>
                      <a:pt x="2118" y="588"/>
                    </a:lnTo>
                    <a:lnTo>
                      <a:pt x="2118" y="512"/>
                    </a:lnTo>
                    <a:lnTo>
                      <a:pt x="2118" y="588"/>
                    </a:lnTo>
                    <a:lnTo>
                      <a:pt x="2118" y="532"/>
                    </a:lnTo>
                    <a:lnTo>
                      <a:pt x="2118" y="551"/>
                    </a:lnTo>
                    <a:lnTo>
                      <a:pt x="2118" y="588"/>
                    </a:lnTo>
                    <a:lnTo>
                      <a:pt x="2118" y="551"/>
                    </a:lnTo>
                    <a:lnTo>
                      <a:pt x="2119" y="551"/>
                    </a:lnTo>
                    <a:lnTo>
                      <a:pt x="2119" y="532"/>
                    </a:lnTo>
                    <a:lnTo>
                      <a:pt x="2119" y="607"/>
                    </a:lnTo>
                    <a:lnTo>
                      <a:pt x="2119" y="532"/>
                    </a:lnTo>
                    <a:lnTo>
                      <a:pt x="2119" y="588"/>
                    </a:lnTo>
                    <a:lnTo>
                      <a:pt x="2119" y="532"/>
                    </a:lnTo>
                    <a:lnTo>
                      <a:pt x="2119" y="588"/>
                    </a:lnTo>
                    <a:lnTo>
                      <a:pt x="2120" y="512"/>
                    </a:lnTo>
                    <a:lnTo>
                      <a:pt x="2120" y="588"/>
                    </a:lnTo>
                    <a:lnTo>
                      <a:pt x="2120" y="532"/>
                    </a:lnTo>
                    <a:lnTo>
                      <a:pt x="2120" y="607"/>
                    </a:lnTo>
                    <a:lnTo>
                      <a:pt x="2120" y="551"/>
                    </a:lnTo>
                    <a:lnTo>
                      <a:pt x="2120" y="551"/>
                    </a:lnTo>
                    <a:lnTo>
                      <a:pt x="2120" y="607"/>
                    </a:lnTo>
                    <a:lnTo>
                      <a:pt x="2121" y="551"/>
                    </a:lnTo>
                    <a:lnTo>
                      <a:pt x="2121" y="569"/>
                    </a:lnTo>
                    <a:lnTo>
                      <a:pt x="2121" y="532"/>
                    </a:lnTo>
                    <a:lnTo>
                      <a:pt x="2121" y="569"/>
                    </a:lnTo>
                    <a:lnTo>
                      <a:pt x="2121" y="512"/>
                    </a:lnTo>
                    <a:lnTo>
                      <a:pt x="2121" y="588"/>
                    </a:lnTo>
                    <a:lnTo>
                      <a:pt x="2121" y="512"/>
                    </a:lnTo>
                    <a:lnTo>
                      <a:pt x="2121" y="532"/>
                    </a:lnTo>
                    <a:lnTo>
                      <a:pt x="2122" y="532"/>
                    </a:lnTo>
                    <a:lnTo>
                      <a:pt x="2122" y="569"/>
                    </a:lnTo>
                    <a:lnTo>
                      <a:pt x="2122" y="551"/>
                    </a:lnTo>
                    <a:lnTo>
                      <a:pt x="2122" y="494"/>
                    </a:lnTo>
                    <a:lnTo>
                      <a:pt x="2122" y="569"/>
                    </a:lnTo>
                    <a:lnTo>
                      <a:pt x="2122" y="474"/>
                    </a:lnTo>
                    <a:lnTo>
                      <a:pt x="2122" y="551"/>
                    </a:lnTo>
                    <a:lnTo>
                      <a:pt x="2122" y="512"/>
                    </a:lnTo>
                    <a:lnTo>
                      <a:pt x="2122" y="569"/>
                    </a:lnTo>
                    <a:lnTo>
                      <a:pt x="2122" y="551"/>
                    </a:lnTo>
                    <a:lnTo>
                      <a:pt x="2123" y="551"/>
                    </a:lnTo>
                    <a:lnTo>
                      <a:pt x="2123" y="532"/>
                    </a:lnTo>
                    <a:lnTo>
                      <a:pt x="2123" y="532"/>
                    </a:lnTo>
                    <a:lnTo>
                      <a:pt x="2123" y="551"/>
                    </a:lnTo>
                    <a:lnTo>
                      <a:pt x="2123" y="551"/>
                    </a:lnTo>
                    <a:lnTo>
                      <a:pt x="2123" y="551"/>
                    </a:lnTo>
                    <a:lnTo>
                      <a:pt x="2123" y="532"/>
                    </a:lnTo>
                    <a:lnTo>
                      <a:pt x="2123" y="551"/>
                    </a:lnTo>
                    <a:lnTo>
                      <a:pt x="2124" y="532"/>
                    </a:lnTo>
                    <a:lnTo>
                      <a:pt x="2124" y="569"/>
                    </a:lnTo>
                    <a:lnTo>
                      <a:pt x="2124" y="494"/>
                    </a:lnTo>
                    <a:lnTo>
                      <a:pt x="2124" y="532"/>
                    </a:lnTo>
                    <a:lnTo>
                      <a:pt x="2124" y="551"/>
                    </a:lnTo>
                    <a:lnTo>
                      <a:pt x="2124" y="569"/>
                    </a:lnTo>
                    <a:lnTo>
                      <a:pt x="2124" y="551"/>
                    </a:lnTo>
                    <a:lnTo>
                      <a:pt x="2125" y="512"/>
                    </a:lnTo>
                    <a:lnTo>
                      <a:pt x="2125" y="569"/>
                    </a:lnTo>
                    <a:lnTo>
                      <a:pt x="2125" y="532"/>
                    </a:lnTo>
                    <a:lnTo>
                      <a:pt x="2125" y="551"/>
                    </a:lnTo>
                    <a:lnTo>
                      <a:pt x="2125" y="512"/>
                    </a:lnTo>
                    <a:lnTo>
                      <a:pt x="2125" y="532"/>
                    </a:lnTo>
                    <a:lnTo>
                      <a:pt x="2125" y="532"/>
                    </a:lnTo>
                    <a:lnTo>
                      <a:pt x="2126" y="551"/>
                    </a:lnTo>
                    <a:lnTo>
                      <a:pt x="2126" y="494"/>
                    </a:lnTo>
                    <a:lnTo>
                      <a:pt x="2126" y="551"/>
                    </a:lnTo>
                    <a:lnTo>
                      <a:pt x="2126" y="551"/>
                    </a:lnTo>
                    <a:lnTo>
                      <a:pt x="2126" y="551"/>
                    </a:lnTo>
                    <a:lnTo>
                      <a:pt x="2126" y="569"/>
                    </a:lnTo>
                    <a:lnTo>
                      <a:pt x="2126" y="532"/>
                    </a:lnTo>
                    <a:lnTo>
                      <a:pt x="2126" y="588"/>
                    </a:lnTo>
                    <a:lnTo>
                      <a:pt x="2126" y="512"/>
                    </a:lnTo>
                    <a:lnTo>
                      <a:pt x="2126" y="569"/>
                    </a:lnTo>
                    <a:lnTo>
                      <a:pt x="2126" y="494"/>
                    </a:lnTo>
                    <a:lnTo>
                      <a:pt x="2127" y="551"/>
                    </a:lnTo>
                    <a:lnTo>
                      <a:pt x="2127" y="494"/>
                    </a:lnTo>
                    <a:lnTo>
                      <a:pt x="2127" y="588"/>
                    </a:lnTo>
                    <a:lnTo>
                      <a:pt x="2127" y="494"/>
                    </a:lnTo>
                    <a:lnTo>
                      <a:pt x="2127" y="569"/>
                    </a:lnTo>
                    <a:lnTo>
                      <a:pt x="2127" y="551"/>
                    </a:lnTo>
                    <a:lnTo>
                      <a:pt x="2127" y="569"/>
                    </a:lnTo>
                    <a:lnTo>
                      <a:pt x="2128" y="551"/>
                    </a:lnTo>
                    <a:lnTo>
                      <a:pt x="2128" y="588"/>
                    </a:lnTo>
                    <a:lnTo>
                      <a:pt x="2128" y="588"/>
                    </a:lnTo>
                    <a:lnTo>
                      <a:pt x="2128" y="512"/>
                    </a:lnTo>
                    <a:lnTo>
                      <a:pt x="2128" y="551"/>
                    </a:lnTo>
                    <a:lnTo>
                      <a:pt x="2128" y="532"/>
                    </a:lnTo>
                    <a:lnTo>
                      <a:pt x="2128" y="588"/>
                    </a:lnTo>
                    <a:lnTo>
                      <a:pt x="2129" y="512"/>
                    </a:lnTo>
                    <a:lnTo>
                      <a:pt x="2129" y="551"/>
                    </a:lnTo>
                    <a:lnTo>
                      <a:pt x="2129" y="569"/>
                    </a:lnTo>
                    <a:lnTo>
                      <a:pt x="2129" y="532"/>
                    </a:lnTo>
                    <a:lnTo>
                      <a:pt x="2129" y="569"/>
                    </a:lnTo>
                    <a:lnTo>
                      <a:pt x="2129" y="512"/>
                    </a:lnTo>
                    <a:lnTo>
                      <a:pt x="2129" y="569"/>
                    </a:lnTo>
                    <a:lnTo>
                      <a:pt x="2130" y="532"/>
                    </a:lnTo>
                    <a:lnTo>
                      <a:pt x="2130" y="607"/>
                    </a:lnTo>
                    <a:lnTo>
                      <a:pt x="2130" y="569"/>
                    </a:lnTo>
                    <a:lnTo>
                      <a:pt x="2130" y="588"/>
                    </a:lnTo>
                    <a:lnTo>
                      <a:pt x="2130" y="588"/>
                    </a:lnTo>
                    <a:lnTo>
                      <a:pt x="2130" y="588"/>
                    </a:lnTo>
                    <a:lnTo>
                      <a:pt x="2130" y="551"/>
                    </a:lnTo>
                    <a:lnTo>
                      <a:pt x="2130" y="551"/>
                    </a:lnTo>
                    <a:lnTo>
                      <a:pt x="2130" y="588"/>
                    </a:lnTo>
                    <a:lnTo>
                      <a:pt x="2130" y="512"/>
                    </a:lnTo>
                    <a:lnTo>
                      <a:pt x="2130" y="569"/>
                    </a:lnTo>
                    <a:lnTo>
                      <a:pt x="2131" y="532"/>
                    </a:lnTo>
                    <a:lnTo>
                      <a:pt x="2131" y="569"/>
                    </a:lnTo>
                    <a:lnTo>
                      <a:pt x="2131" y="512"/>
                    </a:lnTo>
                    <a:lnTo>
                      <a:pt x="2131" y="551"/>
                    </a:lnTo>
                    <a:lnTo>
                      <a:pt x="2131" y="569"/>
                    </a:lnTo>
                    <a:lnTo>
                      <a:pt x="2131" y="569"/>
                    </a:lnTo>
                    <a:lnTo>
                      <a:pt x="2131" y="532"/>
                    </a:lnTo>
                    <a:lnTo>
                      <a:pt x="2132" y="551"/>
                    </a:lnTo>
                    <a:lnTo>
                      <a:pt x="2132" y="551"/>
                    </a:lnTo>
                    <a:lnTo>
                      <a:pt x="2132" y="532"/>
                    </a:lnTo>
                    <a:lnTo>
                      <a:pt x="2132" y="569"/>
                    </a:lnTo>
                    <a:lnTo>
                      <a:pt x="2132" y="532"/>
                    </a:lnTo>
                    <a:lnTo>
                      <a:pt x="2132" y="569"/>
                    </a:lnTo>
                    <a:lnTo>
                      <a:pt x="2132" y="494"/>
                    </a:lnTo>
                    <a:lnTo>
                      <a:pt x="2132" y="569"/>
                    </a:lnTo>
                    <a:lnTo>
                      <a:pt x="2133" y="512"/>
                    </a:lnTo>
                    <a:lnTo>
                      <a:pt x="2133" y="569"/>
                    </a:lnTo>
                    <a:lnTo>
                      <a:pt x="2133" y="532"/>
                    </a:lnTo>
                    <a:lnTo>
                      <a:pt x="2133" y="569"/>
                    </a:lnTo>
                    <a:lnTo>
                      <a:pt x="2133" y="512"/>
                    </a:lnTo>
                    <a:lnTo>
                      <a:pt x="2133" y="569"/>
                    </a:lnTo>
                    <a:lnTo>
                      <a:pt x="2133" y="551"/>
                    </a:lnTo>
                    <a:lnTo>
                      <a:pt x="2134" y="512"/>
                    </a:lnTo>
                    <a:lnTo>
                      <a:pt x="2134" y="569"/>
                    </a:lnTo>
                    <a:lnTo>
                      <a:pt x="2134" y="512"/>
                    </a:lnTo>
                    <a:lnTo>
                      <a:pt x="2134" y="588"/>
                    </a:lnTo>
                    <a:lnTo>
                      <a:pt x="2134" y="512"/>
                    </a:lnTo>
                    <a:lnTo>
                      <a:pt x="2134" y="607"/>
                    </a:lnTo>
                    <a:lnTo>
                      <a:pt x="2134" y="532"/>
                    </a:lnTo>
                    <a:lnTo>
                      <a:pt x="2134" y="532"/>
                    </a:lnTo>
                    <a:lnTo>
                      <a:pt x="2134" y="474"/>
                    </a:lnTo>
                    <a:lnTo>
                      <a:pt x="2134" y="588"/>
                    </a:lnTo>
                    <a:lnTo>
                      <a:pt x="2134" y="532"/>
                    </a:lnTo>
                    <a:lnTo>
                      <a:pt x="2135" y="588"/>
                    </a:lnTo>
                    <a:lnTo>
                      <a:pt x="2135" y="532"/>
                    </a:lnTo>
                    <a:lnTo>
                      <a:pt x="2135" y="569"/>
                    </a:lnTo>
                    <a:lnTo>
                      <a:pt x="2135" y="551"/>
                    </a:lnTo>
                    <a:lnTo>
                      <a:pt x="2135" y="512"/>
                    </a:lnTo>
                    <a:lnTo>
                      <a:pt x="2135" y="551"/>
                    </a:lnTo>
                    <a:lnTo>
                      <a:pt x="2135" y="512"/>
                    </a:lnTo>
                    <a:lnTo>
                      <a:pt x="2136" y="551"/>
                    </a:lnTo>
                    <a:lnTo>
                      <a:pt x="2136" y="532"/>
                    </a:lnTo>
                    <a:lnTo>
                      <a:pt x="2136" y="551"/>
                    </a:lnTo>
                    <a:lnTo>
                      <a:pt x="2136" y="532"/>
                    </a:lnTo>
                    <a:lnTo>
                      <a:pt x="2136" y="588"/>
                    </a:lnTo>
                    <a:lnTo>
                      <a:pt x="2136" y="512"/>
                    </a:lnTo>
                    <a:lnTo>
                      <a:pt x="2136" y="551"/>
                    </a:lnTo>
                    <a:lnTo>
                      <a:pt x="2137" y="532"/>
                    </a:lnTo>
                    <a:lnTo>
                      <a:pt x="2137" y="569"/>
                    </a:lnTo>
                    <a:lnTo>
                      <a:pt x="2137" y="532"/>
                    </a:lnTo>
                    <a:lnTo>
                      <a:pt x="2137" y="532"/>
                    </a:lnTo>
                    <a:lnTo>
                      <a:pt x="2137" y="551"/>
                    </a:lnTo>
                    <a:lnTo>
                      <a:pt x="2137" y="551"/>
                    </a:lnTo>
                    <a:lnTo>
                      <a:pt x="2137" y="569"/>
                    </a:lnTo>
                    <a:lnTo>
                      <a:pt x="2138" y="532"/>
                    </a:lnTo>
                    <a:lnTo>
                      <a:pt x="2138" y="551"/>
                    </a:lnTo>
                    <a:lnTo>
                      <a:pt x="2138" y="512"/>
                    </a:lnTo>
                    <a:lnTo>
                      <a:pt x="2138" y="569"/>
                    </a:lnTo>
                    <a:lnTo>
                      <a:pt x="2138" y="532"/>
                    </a:lnTo>
                    <a:lnTo>
                      <a:pt x="2138" y="569"/>
                    </a:lnTo>
                    <a:lnTo>
                      <a:pt x="2138" y="569"/>
                    </a:lnTo>
                    <a:lnTo>
                      <a:pt x="2138" y="588"/>
                    </a:lnTo>
                    <a:lnTo>
                      <a:pt x="2138" y="569"/>
                    </a:lnTo>
                    <a:lnTo>
                      <a:pt x="2138" y="532"/>
                    </a:lnTo>
                    <a:lnTo>
                      <a:pt x="2138" y="569"/>
                    </a:lnTo>
                    <a:lnTo>
                      <a:pt x="2139" y="532"/>
                    </a:lnTo>
                    <a:lnTo>
                      <a:pt x="2139" y="512"/>
                    </a:lnTo>
                    <a:lnTo>
                      <a:pt x="2139" y="512"/>
                    </a:lnTo>
                    <a:lnTo>
                      <a:pt x="2139" y="551"/>
                    </a:lnTo>
                    <a:lnTo>
                      <a:pt x="2139" y="532"/>
                    </a:lnTo>
                    <a:lnTo>
                      <a:pt x="2139" y="588"/>
                    </a:lnTo>
                    <a:lnTo>
                      <a:pt x="2139" y="569"/>
                    </a:lnTo>
                    <a:lnTo>
                      <a:pt x="2140" y="551"/>
                    </a:lnTo>
                    <a:lnTo>
                      <a:pt x="2140" y="569"/>
                    </a:lnTo>
                    <a:lnTo>
                      <a:pt x="2140" y="532"/>
                    </a:lnTo>
                    <a:lnTo>
                      <a:pt x="2140" y="588"/>
                    </a:lnTo>
                    <a:lnTo>
                      <a:pt x="2140" y="551"/>
                    </a:lnTo>
                    <a:lnTo>
                      <a:pt x="2140" y="607"/>
                    </a:lnTo>
                    <a:lnTo>
                      <a:pt x="2140" y="551"/>
                    </a:lnTo>
                    <a:lnTo>
                      <a:pt x="2141" y="512"/>
                    </a:lnTo>
                    <a:lnTo>
                      <a:pt x="2141" y="512"/>
                    </a:lnTo>
                    <a:lnTo>
                      <a:pt x="2141" y="569"/>
                    </a:lnTo>
                    <a:lnTo>
                      <a:pt x="2141" y="532"/>
                    </a:lnTo>
                    <a:lnTo>
                      <a:pt x="2141" y="588"/>
                    </a:lnTo>
                    <a:lnTo>
                      <a:pt x="2141" y="569"/>
                    </a:lnTo>
                    <a:lnTo>
                      <a:pt x="2141" y="569"/>
                    </a:lnTo>
                    <a:lnTo>
                      <a:pt x="2141" y="588"/>
                    </a:lnTo>
                    <a:lnTo>
                      <a:pt x="2142" y="532"/>
                    </a:lnTo>
                    <a:lnTo>
                      <a:pt x="2142" y="588"/>
                    </a:lnTo>
                    <a:lnTo>
                      <a:pt x="2142" y="532"/>
                    </a:lnTo>
                    <a:lnTo>
                      <a:pt x="2142" y="551"/>
                    </a:lnTo>
                    <a:lnTo>
                      <a:pt x="2142" y="588"/>
                    </a:lnTo>
                    <a:lnTo>
                      <a:pt x="2142" y="607"/>
                    </a:lnTo>
                    <a:lnTo>
                      <a:pt x="2142" y="512"/>
                    </a:lnTo>
                    <a:lnTo>
                      <a:pt x="2142" y="569"/>
                    </a:lnTo>
                    <a:lnTo>
                      <a:pt x="2142" y="551"/>
                    </a:lnTo>
                    <a:lnTo>
                      <a:pt x="2142" y="607"/>
                    </a:lnTo>
                    <a:lnTo>
                      <a:pt x="2143" y="588"/>
                    </a:lnTo>
                    <a:lnTo>
                      <a:pt x="2143" y="551"/>
                    </a:lnTo>
                    <a:lnTo>
                      <a:pt x="2143" y="569"/>
                    </a:lnTo>
                    <a:lnTo>
                      <a:pt x="2143" y="532"/>
                    </a:lnTo>
                    <a:lnTo>
                      <a:pt x="2143" y="569"/>
                    </a:lnTo>
                    <a:lnTo>
                      <a:pt x="2143" y="512"/>
                    </a:lnTo>
                    <a:lnTo>
                      <a:pt x="2143" y="551"/>
                    </a:lnTo>
                    <a:lnTo>
                      <a:pt x="2143" y="532"/>
                    </a:lnTo>
                    <a:lnTo>
                      <a:pt x="2144" y="588"/>
                    </a:lnTo>
                    <a:lnTo>
                      <a:pt x="2144" y="588"/>
                    </a:lnTo>
                    <a:lnTo>
                      <a:pt x="2144" y="551"/>
                    </a:lnTo>
                    <a:lnTo>
                      <a:pt x="2144" y="569"/>
                    </a:lnTo>
                    <a:lnTo>
                      <a:pt x="2144" y="494"/>
                    </a:lnTo>
                    <a:lnTo>
                      <a:pt x="2144" y="551"/>
                    </a:lnTo>
                    <a:lnTo>
                      <a:pt x="2144" y="532"/>
                    </a:lnTo>
                    <a:lnTo>
                      <a:pt x="2145" y="588"/>
                    </a:lnTo>
                    <a:lnTo>
                      <a:pt x="2145" y="512"/>
                    </a:lnTo>
                    <a:lnTo>
                      <a:pt x="2145" y="607"/>
                    </a:lnTo>
                    <a:lnTo>
                      <a:pt x="2145" y="494"/>
                    </a:lnTo>
                    <a:lnTo>
                      <a:pt x="2145" y="532"/>
                    </a:lnTo>
                    <a:lnTo>
                      <a:pt x="2145" y="512"/>
                    </a:lnTo>
                    <a:lnTo>
                      <a:pt x="2145" y="569"/>
                    </a:lnTo>
                    <a:lnTo>
                      <a:pt x="2146" y="532"/>
                    </a:lnTo>
                    <a:lnTo>
                      <a:pt x="2146" y="532"/>
                    </a:lnTo>
                    <a:lnTo>
                      <a:pt x="2146" y="551"/>
                    </a:lnTo>
                    <a:lnTo>
                      <a:pt x="2146" y="512"/>
                    </a:lnTo>
                    <a:lnTo>
                      <a:pt x="2146" y="588"/>
                    </a:lnTo>
                    <a:lnTo>
                      <a:pt x="2146" y="551"/>
                    </a:lnTo>
                    <a:lnTo>
                      <a:pt x="2146" y="551"/>
                    </a:lnTo>
                    <a:lnTo>
                      <a:pt x="2146" y="551"/>
                    </a:lnTo>
                    <a:lnTo>
                      <a:pt x="2146" y="532"/>
                    </a:lnTo>
                    <a:lnTo>
                      <a:pt x="2146" y="551"/>
                    </a:lnTo>
                    <a:lnTo>
                      <a:pt x="2146" y="512"/>
                    </a:lnTo>
                    <a:lnTo>
                      <a:pt x="2147" y="569"/>
                    </a:lnTo>
                    <a:lnTo>
                      <a:pt x="2147" y="512"/>
                    </a:lnTo>
                    <a:lnTo>
                      <a:pt x="2147" y="551"/>
                    </a:lnTo>
                    <a:lnTo>
                      <a:pt x="2147" y="512"/>
                    </a:lnTo>
                    <a:lnTo>
                      <a:pt x="2147" y="588"/>
                    </a:lnTo>
                    <a:lnTo>
                      <a:pt x="2147" y="512"/>
                    </a:lnTo>
                    <a:lnTo>
                      <a:pt x="2147" y="551"/>
                    </a:lnTo>
                    <a:lnTo>
                      <a:pt x="2148" y="532"/>
                    </a:lnTo>
                    <a:lnTo>
                      <a:pt x="2148" y="569"/>
                    </a:lnTo>
                    <a:lnTo>
                      <a:pt x="2148" y="512"/>
                    </a:lnTo>
                    <a:lnTo>
                      <a:pt x="2148" y="569"/>
                    </a:lnTo>
                    <a:lnTo>
                      <a:pt x="2148" y="569"/>
                    </a:lnTo>
                    <a:lnTo>
                      <a:pt x="2148" y="512"/>
                    </a:lnTo>
                    <a:lnTo>
                      <a:pt x="2148" y="532"/>
                    </a:lnTo>
                    <a:lnTo>
                      <a:pt x="2149" y="551"/>
                    </a:lnTo>
                    <a:lnTo>
                      <a:pt x="2149" y="569"/>
                    </a:lnTo>
                    <a:lnTo>
                      <a:pt x="2149" y="532"/>
                    </a:lnTo>
                    <a:lnTo>
                      <a:pt x="2149" y="569"/>
                    </a:lnTo>
                    <a:lnTo>
                      <a:pt x="2149" y="494"/>
                    </a:lnTo>
                    <a:lnTo>
                      <a:pt x="2149" y="551"/>
                    </a:lnTo>
                    <a:lnTo>
                      <a:pt x="2149" y="512"/>
                    </a:lnTo>
                    <a:lnTo>
                      <a:pt x="2150" y="569"/>
                    </a:lnTo>
                    <a:lnTo>
                      <a:pt x="2150" y="512"/>
                    </a:lnTo>
                    <a:lnTo>
                      <a:pt x="2150" y="569"/>
                    </a:lnTo>
                    <a:lnTo>
                      <a:pt x="2150" y="569"/>
                    </a:lnTo>
                    <a:lnTo>
                      <a:pt x="2150" y="569"/>
                    </a:lnTo>
                    <a:lnTo>
                      <a:pt x="2150" y="532"/>
                    </a:lnTo>
                    <a:lnTo>
                      <a:pt x="2150" y="569"/>
                    </a:lnTo>
                    <a:lnTo>
                      <a:pt x="2150" y="551"/>
                    </a:lnTo>
                    <a:lnTo>
                      <a:pt x="2150" y="512"/>
                    </a:lnTo>
                    <a:lnTo>
                      <a:pt x="2150" y="569"/>
                    </a:lnTo>
                    <a:lnTo>
                      <a:pt x="2150" y="532"/>
                    </a:lnTo>
                    <a:lnTo>
                      <a:pt x="2151" y="588"/>
                    </a:lnTo>
                    <a:lnTo>
                      <a:pt x="2151" y="532"/>
                    </a:lnTo>
                    <a:lnTo>
                      <a:pt x="2151" y="607"/>
                    </a:lnTo>
                    <a:lnTo>
                      <a:pt x="2151" y="569"/>
                    </a:lnTo>
                    <a:lnTo>
                      <a:pt x="2151" y="532"/>
                    </a:lnTo>
                    <a:lnTo>
                      <a:pt x="2151" y="569"/>
                    </a:lnTo>
                    <a:lnTo>
                      <a:pt x="2151" y="551"/>
                    </a:lnTo>
                    <a:lnTo>
                      <a:pt x="2152" y="551"/>
                    </a:lnTo>
                    <a:lnTo>
                      <a:pt x="2152" y="532"/>
                    </a:lnTo>
                    <a:lnTo>
                      <a:pt x="2152" y="588"/>
                    </a:lnTo>
                    <a:lnTo>
                      <a:pt x="2152" y="532"/>
                    </a:lnTo>
                    <a:lnTo>
                      <a:pt x="2152" y="551"/>
                    </a:lnTo>
                    <a:lnTo>
                      <a:pt x="2152" y="494"/>
                    </a:lnTo>
                    <a:lnTo>
                      <a:pt x="2152" y="569"/>
                    </a:lnTo>
                    <a:lnTo>
                      <a:pt x="2152" y="494"/>
                    </a:lnTo>
                    <a:lnTo>
                      <a:pt x="2153" y="569"/>
                    </a:lnTo>
                    <a:lnTo>
                      <a:pt x="2153" y="532"/>
                    </a:lnTo>
                    <a:lnTo>
                      <a:pt x="2153" y="551"/>
                    </a:lnTo>
                    <a:lnTo>
                      <a:pt x="2153" y="512"/>
                    </a:lnTo>
                    <a:lnTo>
                      <a:pt x="2153" y="532"/>
                    </a:lnTo>
                    <a:lnTo>
                      <a:pt x="2153" y="494"/>
                    </a:lnTo>
                    <a:lnTo>
                      <a:pt x="2153" y="551"/>
                    </a:lnTo>
                    <a:lnTo>
                      <a:pt x="2154" y="532"/>
                    </a:lnTo>
                    <a:lnTo>
                      <a:pt x="2154" y="551"/>
                    </a:lnTo>
                    <a:lnTo>
                      <a:pt x="2154" y="551"/>
                    </a:lnTo>
                    <a:lnTo>
                      <a:pt x="2154" y="588"/>
                    </a:lnTo>
                    <a:lnTo>
                      <a:pt x="2154" y="569"/>
                    </a:lnTo>
                    <a:lnTo>
                      <a:pt x="2154" y="551"/>
                    </a:lnTo>
                    <a:lnTo>
                      <a:pt x="2154" y="569"/>
                    </a:lnTo>
                    <a:lnTo>
                      <a:pt x="2154" y="551"/>
                    </a:lnTo>
                    <a:lnTo>
                      <a:pt x="2154" y="569"/>
                    </a:lnTo>
                    <a:lnTo>
                      <a:pt x="2154" y="512"/>
                    </a:lnTo>
                    <a:lnTo>
                      <a:pt x="2154" y="551"/>
                    </a:lnTo>
                    <a:lnTo>
                      <a:pt x="2155" y="512"/>
                    </a:lnTo>
                    <a:lnTo>
                      <a:pt x="2155" y="588"/>
                    </a:lnTo>
                    <a:lnTo>
                      <a:pt x="2155" y="512"/>
                    </a:lnTo>
                    <a:lnTo>
                      <a:pt x="2155" y="532"/>
                    </a:lnTo>
                    <a:lnTo>
                      <a:pt x="2155" y="569"/>
                    </a:lnTo>
                    <a:lnTo>
                      <a:pt x="2155" y="607"/>
                    </a:lnTo>
                    <a:lnTo>
                      <a:pt x="2155" y="569"/>
                    </a:lnTo>
                    <a:lnTo>
                      <a:pt x="2156" y="532"/>
                    </a:lnTo>
                    <a:lnTo>
                      <a:pt x="2156" y="569"/>
                    </a:lnTo>
                    <a:lnTo>
                      <a:pt x="2156" y="569"/>
                    </a:lnTo>
                    <a:lnTo>
                      <a:pt x="2156" y="588"/>
                    </a:lnTo>
                    <a:lnTo>
                      <a:pt x="2156" y="512"/>
                    </a:lnTo>
                    <a:lnTo>
                      <a:pt x="2156" y="588"/>
                    </a:lnTo>
                    <a:lnTo>
                      <a:pt x="2156" y="588"/>
                    </a:lnTo>
                    <a:lnTo>
                      <a:pt x="2157" y="588"/>
                    </a:lnTo>
                    <a:lnTo>
                      <a:pt x="2157" y="512"/>
                    </a:lnTo>
                    <a:lnTo>
                      <a:pt x="2157" y="551"/>
                    </a:lnTo>
                    <a:lnTo>
                      <a:pt x="2157" y="588"/>
                    </a:lnTo>
                    <a:lnTo>
                      <a:pt x="2157" y="551"/>
                    </a:lnTo>
                    <a:lnTo>
                      <a:pt x="2157" y="551"/>
                    </a:lnTo>
                    <a:lnTo>
                      <a:pt x="2157" y="532"/>
                    </a:lnTo>
                    <a:lnTo>
                      <a:pt x="2158" y="569"/>
                    </a:lnTo>
                    <a:lnTo>
                      <a:pt x="2158" y="532"/>
                    </a:lnTo>
                    <a:lnTo>
                      <a:pt x="2158" y="588"/>
                    </a:lnTo>
                    <a:lnTo>
                      <a:pt x="2158" y="512"/>
                    </a:lnTo>
                    <a:lnTo>
                      <a:pt x="2158" y="588"/>
                    </a:lnTo>
                    <a:lnTo>
                      <a:pt x="2158" y="512"/>
                    </a:lnTo>
                    <a:lnTo>
                      <a:pt x="2158" y="588"/>
                    </a:lnTo>
                    <a:lnTo>
                      <a:pt x="2158" y="512"/>
                    </a:lnTo>
                    <a:lnTo>
                      <a:pt x="2158" y="588"/>
                    </a:lnTo>
                    <a:lnTo>
                      <a:pt x="2158" y="532"/>
                    </a:lnTo>
                    <a:lnTo>
                      <a:pt x="2158" y="551"/>
                    </a:lnTo>
                    <a:lnTo>
                      <a:pt x="2159" y="512"/>
                    </a:lnTo>
                    <a:lnTo>
                      <a:pt x="2159" y="512"/>
                    </a:lnTo>
                    <a:lnTo>
                      <a:pt x="2159" y="551"/>
                    </a:lnTo>
                    <a:lnTo>
                      <a:pt x="2159" y="551"/>
                    </a:lnTo>
                    <a:lnTo>
                      <a:pt x="2159" y="551"/>
                    </a:lnTo>
                    <a:lnTo>
                      <a:pt x="2159" y="532"/>
                    </a:lnTo>
                    <a:lnTo>
                      <a:pt x="2159" y="551"/>
                    </a:lnTo>
                    <a:lnTo>
                      <a:pt x="2160" y="494"/>
                    </a:lnTo>
                    <a:lnTo>
                      <a:pt x="2160" y="551"/>
                    </a:lnTo>
                    <a:lnTo>
                      <a:pt x="2160" y="494"/>
                    </a:lnTo>
                    <a:lnTo>
                      <a:pt x="2160" y="551"/>
                    </a:lnTo>
                    <a:lnTo>
                      <a:pt x="2160" y="512"/>
                    </a:lnTo>
                    <a:lnTo>
                      <a:pt x="2160" y="569"/>
                    </a:lnTo>
                    <a:lnTo>
                      <a:pt x="2160" y="494"/>
                    </a:lnTo>
                    <a:lnTo>
                      <a:pt x="2161" y="494"/>
                    </a:lnTo>
                    <a:lnTo>
                      <a:pt x="2161" y="532"/>
                    </a:lnTo>
                    <a:lnTo>
                      <a:pt x="2161" y="551"/>
                    </a:lnTo>
                    <a:lnTo>
                      <a:pt x="2161" y="551"/>
                    </a:lnTo>
                    <a:lnTo>
                      <a:pt x="2161" y="532"/>
                    </a:lnTo>
                    <a:lnTo>
                      <a:pt x="2161" y="551"/>
                    </a:lnTo>
                    <a:lnTo>
                      <a:pt x="2161" y="494"/>
                    </a:lnTo>
                    <a:lnTo>
                      <a:pt x="2161" y="588"/>
                    </a:lnTo>
                    <a:lnTo>
                      <a:pt x="2162" y="494"/>
                    </a:lnTo>
                    <a:lnTo>
                      <a:pt x="2162" y="569"/>
                    </a:lnTo>
                    <a:lnTo>
                      <a:pt x="2162" y="532"/>
                    </a:lnTo>
                    <a:lnTo>
                      <a:pt x="2162" y="551"/>
                    </a:lnTo>
                    <a:lnTo>
                      <a:pt x="2162" y="569"/>
                    </a:lnTo>
                    <a:lnTo>
                      <a:pt x="2162" y="512"/>
                    </a:lnTo>
                    <a:lnTo>
                      <a:pt x="2162" y="551"/>
                    </a:lnTo>
                    <a:lnTo>
                      <a:pt x="2162" y="551"/>
                    </a:lnTo>
                    <a:lnTo>
                      <a:pt x="2162" y="588"/>
                    </a:lnTo>
                    <a:lnTo>
                      <a:pt x="2162" y="532"/>
                    </a:lnTo>
                    <a:lnTo>
                      <a:pt x="2163" y="532"/>
                    </a:lnTo>
                    <a:lnTo>
                      <a:pt x="2163" y="494"/>
                    </a:lnTo>
                    <a:lnTo>
                      <a:pt x="2163" y="588"/>
                    </a:lnTo>
                    <a:lnTo>
                      <a:pt x="2163" y="494"/>
                    </a:lnTo>
                    <a:lnTo>
                      <a:pt x="2163" y="588"/>
                    </a:lnTo>
                    <a:lnTo>
                      <a:pt x="2163" y="512"/>
                    </a:lnTo>
                    <a:lnTo>
                      <a:pt x="2163" y="569"/>
                    </a:lnTo>
                    <a:lnTo>
                      <a:pt x="2163" y="569"/>
                    </a:lnTo>
                    <a:lnTo>
                      <a:pt x="2164" y="588"/>
                    </a:lnTo>
                    <a:lnTo>
                      <a:pt x="2164" y="532"/>
                    </a:lnTo>
                    <a:lnTo>
                      <a:pt x="2164" y="551"/>
                    </a:lnTo>
                    <a:lnTo>
                      <a:pt x="2164" y="588"/>
                    </a:lnTo>
                    <a:lnTo>
                      <a:pt x="2164" y="532"/>
                    </a:lnTo>
                    <a:lnTo>
                      <a:pt x="2164" y="569"/>
                    </a:lnTo>
                    <a:lnTo>
                      <a:pt x="2164" y="532"/>
                    </a:lnTo>
                    <a:lnTo>
                      <a:pt x="2165" y="569"/>
                    </a:lnTo>
                    <a:lnTo>
                      <a:pt x="2165" y="512"/>
                    </a:lnTo>
                    <a:lnTo>
                      <a:pt x="2165" y="588"/>
                    </a:lnTo>
                    <a:lnTo>
                      <a:pt x="2165" y="551"/>
                    </a:lnTo>
                    <a:lnTo>
                      <a:pt x="2165" y="588"/>
                    </a:lnTo>
                    <a:lnTo>
                      <a:pt x="2165" y="588"/>
                    </a:lnTo>
                    <a:lnTo>
                      <a:pt x="2165" y="569"/>
                    </a:lnTo>
                    <a:lnTo>
                      <a:pt x="2166" y="569"/>
                    </a:lnTo>
                    <a:lnTo>
                      <a:pt x="2166" y="532"/>
                    </a:lnTo>
                    <a:lnTo>
                      <a:pt x="2166" y="588"/>
                    </a:lnTo>
                    <a:lnTo>
                      <a:pt x="2166" y="512"/>
                    </a:lnTo>
                    <a:lnTo>
                      <a:pt x="2166" y="588"/>
                    </a:lnTo>
                    <a:lnTo>
                      <a:pt x="2166" y="512"/>
                    </a:lnTo>
                    <a:lnTo>
                      <a:pt x="2166" y="569"/>
                    </a:lnTo>
                    <a:lnTo>
                      <a:pt x="2166" y="512"/>
                    </a:lnTo>
                    <a:lnTo>
                      <a:pt x="2166" y="569"/>
                    </a:lnTo>
                    <a:lnTo>
                      <a:pt x="2166" y="512"/>
                    </a:lnTo>
                    <a:lnTo>
                      <a:pt x="2166" y="551"/>
                    </a:lnTo>
                    <a:lnTo>
                      <a:pt x="2167" y="532"/>
                    </a:lnTo>
                    <a:lnTo>
                      <a:pt x="2167" y="607"/>
                    </a:lnTo>
                    <a:lnTo>
                      <a:pt x="2167" y="569"/>
                    </a:lnTo>
                    <a:lnTo>
                      <a:pt x="2167" y="551"/>
                    </a:lnTo>
                    <a:lnTo>
                      <a:pt x="2167" y="588"/>
                    </a:lnTo>
                    <a:lnTo>
                      <a:pt x="2167" y="532"/>
                    </a:lnTo>
                    <a:lnTo>
                      <a:pt x="2167" y="569"/>
                    </a:lnTo>
                    <a:lnTo>
                      <a:pt x="2168" y="512"/>
                    </a:lnTo>
                    <a:lnTo>
                      <a:pt x="2168" y="569"/>
                    </a:lnTo>
                    <a:lnTo>
                      <a:pt x="2168" y="532"/>
                    </a:lnTo>
                    <a:lnTo>
                      <a:pt x="2168" y="532"/>
                    </a:lnTo>
                    <a:lnTo>
                      <a:pt x="2168" y="551"/>
                    </a:lnTo>
                    <a:lnTo>
                      <a:pt x="2168" y="532"/>
                    </a:lnTo>
                    <a:lnTo>
                      <a:pt x="2168" y="588"/>
                    </a:lnTo>
                    <a:lnTo>
                      <a:pt x="2169" y="512"/>
                    </a:lnTo>
                    <a:lnTo>
                      <a:pt x="2169" y="569"/>
                    </a:lnTo>
                    <a:lnTo>
                      <a:pt x="2169" y="494"/>
                    </a:lnTo>
                    <a:lnTo>
                      <a:pt x="2169" y="569"/>
                    </a:lnTo>
                    <a:lnTo>
                      <a:pt x="2169" y="532"/>
                    </a:lnTo>
                    <a:lnTo>
                      <a:pt x="2169" y="569"/>
                    </a:lnTo>
                    <a:lnTo>
                      <a:pt x="2169" y="551"/>
                    </a:lnTo>
                    <a:lnTo>
                      <a:pt x="2170" y="551"/>
                    </a:lnTo>
                    <a:lnTo>
                      <a:pt x="2170" y="532"/>
                    </a:lnTo>
                    <a:lnTo>
                      <a:pt x="2170" y="551"/>
                    </a:lnTo>
                    <a:lnTo>
                      <a:pt x="2170" y="569"/>
                    </a:lnTo>
                    <a:lnTo>
                      <a:pt x="2170" y="551"/>
                    </a:lnTo>
                    <a:lnTo>
                      <a:pt x="2170" y="551"/>
                    </a:lnTo>
                    <a:lnTo>
                      <a:pt x="2170" y="512"/>
                    </a:lnTo>
                    <a:lnTo>
                      <a:pt x="2170" y="551"/>
                    </a:lnTo>
                    <a:lnTo>
                      <a:pt x="2170" y="512"/>
                    </a:lnTo>
                    <a:lnTo>
                      <a:pt x="2170" y="551"/>
                    </a:lnTo>
                    <a:lnTo>
                      <a:pt x="2170" y="494"/>
                    </a:lnTo>
                    <a:lnTo>
                      <a:pt x="2171" y="588"/>
                    </a:lnTo>
                    <a:lnTo>
                      <a:pt x="2171" y="512"/>
                    </a:lnTo>
                    <a:lnTo>
                      <a:pt x="2171" y="551"/>
                    </a:lnTo>
                    <a:lnTo>
                      <a:pt x="2171" y="551"/>
                    </a:lnTo>
                    <a:lnTo>
                      <a:pt x="2171" y="532"/>
                    </a:lnTo>
                    <a:lnTo>
                      <a:pt x="2171" y="569"/>
                    </a:lnTo>
                    <a:lnTo>
                      <a:pt x="2171" y="569"/>
                    </a:lnTo>
                    <a:lnTo>
                      <a:pt x="2172" y="551"/>
                    </a:lnTo>
                    <a:lnTo>
                      <a:pt x="2172" y="569"/>
                    </a:lnTo>
                    <a:lnTo>
                      <a:pt x="2172" y="532"/>
                    </a:lnTo>
                    <a:lnTo>
                      <a:pt x="2172" y="494"/>
                    </a:lnTo>
                    <a:lnTo>
                      <a:pt x="2172" y="494"/>
                    </a:lnTo>
                    <a:lnTo>
                      <a:pt x="2172" y="532"/>
                    </a:lnTo>
                    <a:lnTo>
                      <a:pt x="2172" y="532"/>
                    </a:lnTo>
                    <a:lnTo>
                      <a:pt x="2172" y="588"/>
                    </a:lnTo>
                    <a:lnTo>
                      <a:pt x="2173" y="588"/>
                    </a:lnTo>
                    <a:lnTo>
                      <a:pt x="2173" y="512"/>
                    </a:lnTo>
                    <a:lnTo>
                      <a:pt x="2173" y="569"/>
                    </a:lnTo>
                    <a:lnTo>
                      <a:pt x="2173" y="512"/>
                    </a:lnTo>
                    <a:lnTo>
                      <a:pt x="2173" y="551"/>
                    </a:lnTo>
                    <a:lnTo>
                      <a:pt x="2173" y="494"/>
                    </a:lnTo>
                    <a:lnTo>
                      <a:pt x="2173" y="551"/>
                    </a:lnTo>
                    <a:lnTo>
                      <a:pt x="2174" y="494"/>
                    </a:lnTo>
                    <a:lnTo>
                      <a:pt x="2174" y="532"/>
                    </a:lnTo>
                    <a:lnTo>
                      <a:pt x="2174" y="512"/>
                    </a:lnTo>
                    <a:lnTo>
                      <a:pt x="2174" y="569"/>
                    </a:lnTo>
                    <a:lnTo>
                      <a:pt x="2174" y="512"/>
                    </a:lnTo>
                    <a:lnTo>
                      <a:pt x="2174" y="551"/>
                    </a:lnTo>
                    <a:lnTo>
                      <a:pt x="2174" y="494"/>
                    </a:lnTo>
                    <a:lnTo>
                      <a:pt x="2174" y="551"/>
                    </a:lnTo>
                    <a:lnTo>
                      <a:pt x="2174" y="569"/>
                    </a:lnTo>
                    <a:lnTo>
                      <a:pt x="2174" y="569"/>
                    </a:lnTo>
                    <a:lnTo>
                      <a:pt x="2174" y="569"/>
                    </a:lnTo>
                    <a:lnTo>
                      <a:pt x="2175" y="551"/>
                    </a:lnTo>
                    <a:lnTo>
                      <a:pt x="2175" y="569"/>
                    </a:lnTo>
                    <a:lnTo>
                      <a:pt x="2175" y="512"/>
                    </a:lnTo>
                    <a:lnTo>
                      <a:pt x="2175" y="588"/>
                    </a:lnTo>
                    <a:lnTo>
                      <a:pt x="2175" y="512"/>
                    </a:lnTo>
                    <a:lnTo>
                      <a:pt x="2175" y="588"/>
                    </a:lnTo>
                    <a:lnTo>
                      <a:pt x="2175" y="512"/>
                    </a:lnTo>
                    <a:lnTo>
                      <a:pt x="2176" y="551"/>
                    </a:lnTo>
                    <a:lnTo>
                      <a:pt x="2176" y="551"/>
                    </a:lnTo>
                    <a:lnTo>
                      <a:pt x="2176" y="532"/>
                    </a:lnTo>
                    <a:lnTo>
                      <a:pt x="2176" y="551"/>
                    </a:lnTo>
                    <a:lnTo>
                      <a:pt x="2176" y="532"/>
                    </a:lnTo>
                    <a:lnTo>
                      <a:pt x="2176" y="512"/>
                    </a:lnTo>
                    <a:lnTo>
                      <a:pt x="2176" y="569"/>
                    </a:lnTo>
                    <a:lnTo>
                      <a:pt x="2177" y="569"/>
                    </a:lnTo>
                    <a:lnTo>
                      <a:pt x="2177" y="551"/>
                    </a:lnTo>
                    <a:lnTo>
                      <a:pt x="2177" y="569"/>
                    </a:lnTo>
                    <a:lnTo>
                      <a:pt x="2177" y="512"/>
                    </a:lnTo>
                    <a:lnTo>
                      <a:pt x="2177" y="588"/>
                    </a:lnTo>
                    <a:lnTo>
                      <a:pt x="2177" y="512"/>
                    </a:lnTo>
                    <a:lnTo>
                      <a:pt x="2177" y="569"/>
                    </a:lnTo>
                    <a:lnTo>
                      <a:pt x="2177" y="494"/>
                    </a:lnTo>
                    <a:lnTo>
                      <a:pt x="2177" y="551"/>
                    </a:lnTo>
                    <a:lnTo>
                      <a:pt x="2177" y="512"/>
                    </a:lnTo>
                    <a:lnTo>
                      <a:pt x="2177" y="588"/>
                    </a:lnTo>
                    <a:lnTo>
                      <a:pt x="2178" y="551"/>
                    </a:lnTo>
                    <a:lnTo>
                      <a:pt x="2178" y="588"/>
                    </a:lnTo>
                    <a:lnTo>
                      <a:pt x="2178" y="551"/>
                    </a:lnTo>
                    <a:lnTo>
                      <a:pt x="2178" y="588"/>
                    </a:lnTo>
                    <a:lnTo>
                      <a:pt x="2178" y="569"/>
                    </a:lnTo>
                    <a:lnTo>
                      <a:pt x="2178" y="512"/>
                    </a:lnTo>
                    <a:lnTo>
                      <a:pt x="2178" y="569"/>
                    </a:lnTo>
                    <a:lnTo>
                      <a:pt x="2179" y="551"/>
                    </a:lnTo>
                    <a:lnTo>
                      <a:pt x="2179" y="569"/>
                    </a:lnTo>
                    <a:lnTo>
                      <a:pt x="2179" y="569"/>
                    </a:lnTo>
                    <a:lnTo>
                      <a:pt x="2179" y="551"/>
                    </a:lnTo>
                    <a:lnTo>
                      <a:pt x="2179" y="512"/>
                    </a:lnTo>
                    <a:lnTo>
                      <a:pt x="2179" y="569"/>
                    </a:lnTo>
                    <a:lnTo>
                      <a:pt x="2179" y="512"/>
                    </a:lnTo>
                    <a:lnTo>
                      <a:pt x="2180" y="551"/>
                    </a:lnTo>
                    <a:lnTo>
                      <a:pt x="2180" y="512"/>
                    </a:lnTo>
                    <a:lnTo>
                      <a:pt x="2180" y="532"/>
                    </a:lnTo>
                    <a:lnTo>
                      <a:pt x="2180" y="551"/>
                    </a:lnTo>
                    <a:lnTo>
                      <a:pt x="2180" y="551"/>
                    </a:lnTo>
                    <a:lnTo>
                      <a:pt x="2180" y="551"/>
                    </a:lnTo>
                    <a:lnTo>
                      <a:pt x="2180" y="551"/>
                    </a:lnTo>
                    <a:lnTo>
                      <a:pt x="2181" y="569"/>
                    </a:lnTo>
                    <a:lnTo>
                      <a:pt x="2181" y="532"/>
                    </a:lnTo>
                    <a:lnTo>
                      <a:pt x="2181" y="532"/>
                    </a:lnTo>
                    <a:lnTo>
                      <a:pt x="2181" y="512"/>
                    </a:lnTo>
                    <a:lnTo>
                      <a:pt x="2181" y="569"/>
                    </a:lnTo>
                    <a:lnTo>
                      <a:pt x="2181" y="494"/>
                    </a:lnTo>
                    <a:lnTo>
                      <a:pt x="2181" y="569"/>
                    </a:lnTo>
                    <a:lnTo>
                      <a:pt x="2181" y="532"/>
                    </a:lnTo>
                    <a:lnTo>
                      <a:pt x="2181" y="626"/>
                    </a:lnTo>
                    <a:lnTo>
                      <a:pt x="2181" y="532"/>
                    </a:lnTo>
                    <a:lnTo>
                      <a:pt x="2181" y="588"/>
                    </a:lnTo>
                    <a:lnTo>
                      <a:pt x="2182" y="532"/>
                    </a:lnTo>
                    <a:lnTo>
                      <a:pt x="2182" y="532"/>
                    </a:lnTo>
                    <a:lnTo>
                      <a:pt x="2182" y="569"/>
                    </a:lnTo>
                    <a:lnTo>
                      <a:pt x="2182" y="532"/>
                    </a:lnTo>
                    <a:lnTo>
                      <a:pt x="2182" y="588"/>
                    </a:lnTo>
                    <a:lnTo>
                      <a:pt x="2182" y="532"/>
                    </a:lnTo>
                    <a:lnTo>
                      <a:pt x="2182" y="588"/>
                    </a:lnTo>
                    <a:lnTo>
                      <a:pt x="2183" y="512"/>
                    </a:lnTo>
                    <a:lnTo>
                      <a:pt x="2183" y="607"/>
                    </a:lnTo>
                    <a:lnTo>
                      <a:pt x="2183" y="532"/>
                    </a:lnTo>
                    <a:lnTo>
                      <a:pt x="2183" y="569"/>
                    </a:lnTo>
                    <a:lnTo>
                      <a:pt x="2183" y="551"/>
                    </a:lnTo>
                    <a:lnTo>
                      <a:pt x="2183" y="551"/>
                    </a:lnTo>
                    <a:lnTo>
                      <a:pt x="2183" y="569"/>
                    </a:lnTo>
                    <a:lnTo>
                      <a:pt x="2183" y="532"/>
                    </a:lnTo>
                    <a:lnTo>
                      <a:pt x="2184" y="551"/>
                    </a:lnTo>
                    <a:lnTo>
                      <a:pt x="2184" y="532"/>
                    </a:lnTo>
                    <a:lnTo>
                      <a:pt x="2184" y="569"/>
                    </a:lnTo>
                    <a:lnTo>
                      <a:pt x="2184" y="551"/>
                    </a:lnTo>
                    <a:lnTo>
                      <a:pt x="2184" y="607"/>
                    </a:lnTo>
                    <a:lnTo>
                      <a:pt x="2184" y="551"/>
                    </a:lnTo>
                    <a:lnTo>
                      <a:pt x="2184" y="569"/>
                    </a:lnTo>
                    <a:lnTo>
                      <a:pt x="2185" y="588"/>
                    </a:lnTo>
                    <a:lnTo>
                      <a:pt x="2185" y="551"/>
                    </a:lnTo>
                    <a:lnTo>
                      <a:pt x="2185" y="551"/>
                    </a:lnTo>
                    <a:lnTo>
                      <a:pt x="2185" y="494"/>
                    </a:lnTo>
                    <a:lnTo>
                      <a:pt x="2185" y="588"/>
                    </a:lnTo>
                    <a:lnTo>
                      <a:pt x="2185" y="569"/>
                    </a:lnTo>
                    <a:lnTo>
                      <a:pt x="2185" y="569"/>
                    </a:lnTo>
                    <a:lnTo>
                      <a:pt x="2185" y="588"/>
                    </a:lnTo>
                    <a:lnTo>
                      <a:pt x="2185" y="551"/>
                    </a:lnTo>
                    <a:lnTo>
                      <a:pt x="2185" y="551"/>
                    </a:lnTo>
                    <a:lnTo>
                      <a:pt x="2185" y="551"/>
                    </a:lnTo>
                    <a:lnTo>
                      <a:pt x="2186" y="551"/>
                    </a:lnTo>
                    <a:lnTo>
                      <a:pt x="2186" y="532"/>
                    </a:lnTo>
                    <a:lnTo>
                      <a:pt x="2186" y="569"/>
                    </a:lnTo>
                    <a:lnTo>
                      <a:pt x="2186" y="532"/>
                    </a:lnTo>
                    <a:lnTo>
                      <a:pt x="2186" y="569"/>
                    </a:lnTo>
                    <a:lnTo>
                      <a:pt x="2186" y="512"/>
                    </a:lnTo>
                    <a:lnTo>
                      <a:pt x="2186" y="588"/>
                    </a:lnTo>
                    <a:lnTo>
                      <a:pt x="2187" y="532"/>
                    </a:lnTo>
                    <a:lnTo>
                      <a:pt x="2187" y="588"/>
                    </a:lnTo>
                    <a:lnTo>
                      <a:pt x="2187" y="532"/>
                    </a:lnTo>
                    <a:lnTo>
                      <a:pt x="2187" y="588"/>
                    </a:lnTo>
                    <a:lnTo>
                      <a:pt x="2187" y="551"/>
                    </a:lnTo>
                    <a:lnTo>
                      <a:pt x="2187" y="551"/>
                    </a:lnTo>
                    <a:lnTo>
                      <a:pt x="2187" y="551"/>
                    </a:lnTo>
                    <a:lnTo>
                      <a:pt x="2188" y="551"/>
                    </a:lnTo>
                    <a:lnTo>
                      <a:pt x="2188" y="588"/>
                    </a:lnTo>
                    <a:lnTo>
                      <a:pt x="2188" y="532"/>
                    </a:lnTo>
                    <a:lnTo>
                      <a:pt x="2188" y="569"/>
                    </a:lnTo>
                    <a:lnTo>
                      <a:pt x="2188" y="512"/>
                    </a:lnTo>
                    <a:lnTo>
                      <a:pt x="2188" y="569"/>
                    </a:lnTo>
                    <a:lnTo>
                      <a:pt x="2188" y="532"/>
                    </a:lnTo>
                    <a:lnTo>
                      <a:pt x="2189" y="569"/>
                    </a:lnTo>
                    <a:lnTo>
                      <a:pt x="2189" y="512"/>
                    </a:lnTo>
                    <a:lnTo>
                      <a:pt x="2189" y="607"/>
                    </a:lnTo>
                    <a:lnTo>
                      <a:pt x="2189" y="532"/>
                    </a:lnTo>
                    <a:lnTo>
                      <a:pt x="2189" y="588"/>
                    </a:lnTo>
                    <a:lnTo>
                      <a:pt x="2189" y="494"/>
                    </a:lnTo>
                    <a:lnTo>
                      <a:pt x="2189" y="551"/>
                    </a:lnTo>
                    <a:lnTo>
                      <a:pt x="2189" y="588"/>
                    </a:lnTo>
                    <a:lnTo>
                      <a:pt x="2189" y="588"/>
                    </a:lnTo>
                    <a:lnTo>
                      <a:pt x="2189" y="512"/>
                    </a:lnTo>
                    <a:lnTo>
                      <a:pt x="2189" y="569"/>
                    </a:lnTo>
                    <a:lnTo>
                      <a:pt x="2190" y="551"/>
                    </a:lnTo>
                    <a:lnTo>
                      <a:pt x="2190" y="532"/>
                    </a:lnTo>
                    <a:lnTo>
                      <a:pt x="2190" y="569"/>
                    </a:lnTo>
                    <a:lnTo>
                      <a:pt x="2190" y="512"/>
                    </a:lnTo>
                    <a:lnTo>
                      <a:pt x="2190" y="551"/>
                    </a:lnTo>
                    <a:lnTo>
                      <a:pt x="2190" y="512"/>
                    </a:lnTo>
                    <a:lnTo>
                      <a:pt x="2190" y="551"/>
                    </a:lnTo>
                    <a:lnTo>
                      <a:pt x="2191" y="512"/>
                    </a:lnTo>
                    <a:lnTo>
                      <a:pt x="2191" y="569"/>
                    </a:lnTo>
                    <a:lnTo>
                      <a:pt x="2191" y="532"/>
                    </a:lnTo>
                    <a:lnTo>
                      <a:pt x="2191" y="551"/>
                    </a:lnTo>
                    <a:lnTo>
                      <a:pt x="2191" y="532"/>
                    </a:lnTo>
                    <a:lnTo>
                      <a:pt x="2191" y="512"/>
                    </a:lnTo>
                    <a:lnTo>
                      <a:pt x="2191" y="588"/>
                    </a:lnTo>
                    <a:lnTo>
                      <a:pt x="2192" y="512"/>
                    </a:lnTo>
                    <a:lnTo>
                      <a:pt x="2192" y="588"/>
                    </a:lnTo>
                    <a:lnTo>
                      <a:pt x="2192" y="494"/>
                    </a:lnTo>
                    <a:lnTo>
                      <a:pt x="2192" y="551"/>
                    </a:lnTo>
                    <a:lnTo>
                      <a:pt x="2192" y="494"/>
                    </a:lnTo>
                    <a:lnTo>
                      <a:pt x="2192" y="588"/>
                    </a:lnTo>
                    <a:lnTo>
                      <a:pt x="2192" y="512"/>
                    </a:lnTo>
                    <a:lnTo>
                      <a:pt x="2192" y="569"/>
                    </a:lnTo>
                    <a:lnTo>
                      <a:pt x="2193" y="532"/>
                    </a:lnTo>
                    <a:lnTo>
                      <a:pt x="2193" y="512"/>
                    </a:lnTo>
                    <a:lnTo>
                      <a:pt x="2193" y="551"/>
                    </a:lnTo>
                    <a:lnTo>
                      <a:pt x="2193" y="512"/>
                    </a:lnTo>
                    <a:lnTo>
                      <a:pt x="2193" y="569"/>
                    </a:lnTo>
                    <a:lnTo>
                      <a:pt x="2193" y="494"/>
                    </a:lnTo>
                    <a:lnTo>
                      <a:pt x="2193" y="569"/>
                    </a:lnTo>
                    <a:lnTo>
                      <a:pt x="2193" y="512"/>
                    </a:lnTo>
                    <a:lnTo>
                      <a:pt x="2193" y="532"/>
                    </a:lnTo>
                    <a:lnTo>
                      <a:pt x="2193" y="512"/>
                    </a:lnTo>
                    <a:lnTo>
                      <a:pt x="2194" y="569"/>
                    </a:lnTo>
                    <a:lnTo>
                      <a:pt x="2194" y="551"/>
                    </a:lnTo>
                    <a:lnTo>
                      <a:pt x="2194" y="569"/>
                    </a:lnTo>
                    <a:lnTo>
                      <a:pt x="2194" y="551"/>
                    </a:lnTo>
                    <a:lnTo>
                      <a:pt x="2194" y="474"/>
                    </a:lnTo>
                    <a:lnTo>
                      <a:pt x="2194" y="569"/>
                    </a:lnTo>
                    <a:lnTo>
                      <a:pt x="2194" y="494"/>
                    </a:lnTo>
                    <a:lnTo>
                      <a:pt x="2194" y="532"/>
                    </a:lnTo>
                    <a:lnTo>
                      <a:pt x="2195" y="512"/>
                    </a:lnTo>
                    <a:lnTo>
                      <a:pt x="2195" y="551"/>
                    </a:lnTo>
                    <a:lnTo>
                      <a:pt x="2195" y="494"/>
                    </a:lnTo>
                    <a:lnTo>
                      <a:pt x="2195" y="588"/>
                    </a:lnTo>
                    <a:lnTo>
                      <a:pt x="2195" y="512"/>
                    </a:lnTo>
                    <a:lnTo>
                      <a:pt x="2195" y="551"/>
                    </a:lnTo>
                    <a:lnTo>
                      <a:pt x="2195" y="494"/>
                    </a:lnTo>
                    <a:lnTo>
                      <a:pt x="2196" y="569"/>
                    </a:lnTo>
                    <a:lnTo>
                      <a:pt x="2196" y="569"/>
                    </a:lnTo>
                    <a:lnTo>
                      <a:pt x="2196" y="494"/>
                    </a:lnTo>
                    <a:lnTo>
                      <a:pt x="2196" y="551"/>
                    </a:lnTo>
                    <a:lnTo>
                      <a:pt x="2196" y="551"/>
                    </a:lnTo>
                    <a:lnTo>
                      <a:pt x="2196" y="551"/>
                    </a:lnTo>
                    <a:lnTo>
                      <a:pt x="2196" y="532"/>
                    </a:lnTo>
                    <a:lnTo>
                      <a:pt x="2197" y="569"/>
                    </a:lnTo>
                    <a:lnTo>
                      <a:pt x="2197" y="551"/>
                    </a:lnTo>
                    <a:lnTo>
                      <a:pt x="2197" y="588"/>
                    </a:lnTo>
                    <a:lnTo>
                      <a:pt x="2197" y="532"/>
                    </a:lnTo>
                    <a:lnTo>
                      <a:pt x="2197" y="588"/>
                    </a:lnTo>
                    <a:lnTo>
                      <a:pt x="2197" y="512"/>
                    </a:lnTo>
                    <a:lnTo>
                      <a:pt x="2197" y="569"/>
                    </a:lnTo>
                    <a:lnTo>
                      <a:pt x="2197" y="551"/>
                    </a:lnTo>
                    <a:lnTo>
                      <a:pt x="2197" y="512"/>
                    </a:lnTo>
                    <a:lnTo>
                      <a:pt x="2197" y="551"/>
                    </a:lnTo>
                    <a:lnTo>
                      <a:pt x="2197" y="588"/>
                    </a:lnTo>
                    <a:lnTo>
                      <a:pt x="2198" y="494"/>
                    </a:lnTo>
                    <a:lnTo>
                      <a:pt x="2198" y="512"/>
                    </a:lnTo>
                    <a:lnTo>
                      <a:pt x="2198" y="607"/>
                    </a:lnTo>
                    <a:lnTo>
                      <a:pt x="2198" y="569"/>
                    </a:lnTo>
                    <a:lnTo>
                      <a:pt x="2198" y="532"/>
                    </a:lnTo>
                    <a:lnTo>
                      <a:pt x="2198" y="512"/>
                    </a:lnTo>
                    <a:lnTo>
                      <a:pt x="2198" y="569"/>
                    </a:lnTo>
                    <a:lnTo>
                      <a:pt x="2199" y="494"/>
                    </a:lnTo>
                    <a:lnTo>
                      <a:pt x="2199" y="569"/>
                    </a:lnTo>
                    <a:lnTo>
                      <a:pt x="2199" y="569"/>
                    </a:lnTo>
                    <a:lnTo>
                      <a:pt x="2199" y="532"/>
                    </a:lnTo>
                    <a:lnTo>
                      <a:pt x="2199" y="512"/>
                    </a:lnTo>
                    <a:lnTo>
                      <a:pt x="2199" y="588"/>
                    </a:lnTo>
                    <a:lnTo>
                      <a:pt x="2199" y="532"/>
                    </a:lnTo>
                    <a:lnTo>
                      <a:pt x="2200" y="569"/>
                    </a:lnTo>
                    <a:lnTo>
                      <a:pt x="2200" y="512"/>
                    </a:lnTo>
                    <a:lnTo>
                      <a:pt x="2200" y="569"/>
                    </a:lnTo>
                    <a:lnTo>
                      <a:pt x="2200" y="569"/>
                    </a:lnTo>
                    <a:lnTo>
                      <a:pt x="2200" y="569"/>
                    </a:lnTo>
                    <a:lnTo>
                      <a:pt x="2200" y="569"/>
                    </a:lnTo>
                    <a:lnTo>
                      <a:pt x="2200" y="532"/>
                    </a:lnTo>
                    <a:lnTo>
                      <a:pt x="2201" y="532"/>
                    </a:lnTo>
                    <a:lnTo>
                      <a:pt x="2201" y="532"/>
                    </a:lnTo>
                    <a:lnTo>
                      <a:pt x="2201" y="551"/>
                    </a:lnTo>
                    <a:lnTo>
                      <a:pt x="2201" y="551"/>
                    </a:lnTo>
                    <a:lnTo>
                      <a:pt x="2201" y="512"/>
                    </a:lnTo>
                    <a:lnTo>
                      <a:pt x="2201" y="494"/>
                    </a:lnTo>
                    <a:lnTo>
                      <a:pt x="2201" y="569"/>
                    </a:lnTo>
                    <a:lnTo>
                      <a:pt x="2201" y="532"/>
                    </a:lnTo>
                    <a:lnTo>
                      <a:pt x="2201" y="569"/>
                    </a:lnTo>
                    <a:lnTo>
                      <a:pt x="2201" y="532"/>
                    </a:lnTo>
                    <a:lnTo>
                      <a:pt x="2201" y="569"/>
                    </a:lnTo>
                    <a:lnTo>
                      <a:pt x="2202" y="512"/>
                    </a:lnTo>
                    <a:lnTo>
                      <a:pt x="2202" y="569"/>
                    </a:lnTo>
                    <a:lnTo>
                      <a:pt x="2202" y="494"/>
                    </a:lnTo>
                    <a:lnTo>
                      <a:pt x="2202" y="588"/>
                    </a:lnTo>
                    <a:lnTo>
                      <a:pt x="2202" y="532"/>
                    </a:lnTo>
                    <a:lnTo>
                      <a:pt x="2202" y="532"/>
                    </a:lnTo>
                    <a:lnTo>
                      <a:pt x="2202" y="474"/>
                    </a:lnTo>
                    <a:lnTo>
                      <a:pt x="2203" y="551"/>
                    </a:lnTo>
                    <a:lnTo>
                      <a:pt x="2203" y="494"/>
                    </a:lnTo>
                    <a:lnTo>
                      <a:pt x="2203" y="569"/>
                    </a:lnTo>
                    <a:lnTo>
                      <a:pt x="2203" y="494"/>
                    </a:lnTo>
                    <a:lnTo>
                      <a:pt x="2203" y="588"/>
                    </a:lnTo>
                    <a:lnTo>
                      <a:pt x="2203" y="551"/>
                    </a:lnTo>
                    <a:lnTo>
                      <a:pt x="2203" y="532"/>
                    </a:lnTo>
                    <a:lnTo>
                      <a:pt x="2203" y="532"/>
                    </a:lnTo>
                    <a:lnTo>
                      <a:pt x="2204" y="512"/>
                    </a:lnTo>
                    <a:lnTo>
                      <a:pt x="2204" y="569"/>
                    </a:lnTo>
                    <a:lnTo>
                      <a:pt x="2204" y="494"/>
                    </a:lnTo>
                    <a:lnTo>
                      <a:pt x="2204" y="588"/>
                    </a:lnTo>
                    <a:lnTo>
                      <a:pt x="2204" y="494"/>
                    </a:lnTo>
                    <a:lnTo>
                      <a:pt x="2204" y="532"/>
                    </a:lnTo>
                    <a:lnTo>
                      <a:pt x="2204" y="494"/>
                    </a:lnTo>
                    <a:lnTo>
                      <a:pt x="2205" y="512"/>
                    </a:lnTo>
                    <a:lnTo>
                      <a:pt x="2205" y="551"/>
                    </a:lnTo>
                    <a:lnTo>
                      <a:pt x="2205" y="569"/>
                    </a:lnTo>
                    <a:lnTo>
                      <a:pt x="2205" y="569"/>
                    </a:lnTo>
                    <a:lnTo>
                      <a:pt x="2205" y="494"/>
                    </a:lnTo>
                    <a:lnTo>
                      <a:pt x="2205" y="569"/>
                    </a:lnTo>
                    <a:lnTo>
                      <a:pt x="2205" y="532"/>
                    </a:lnTo>
                    <a:lnTo>
                      <a:pt x="2205" y="551"/>
                    </a:lnTo>
                    <a:lnTo>
                      <a:pt x="2205" y="532"/>
                    </a:lnTo>
                    <a:lnTo>
                      <a:pt x="2205" y="569"/>
                    </a:lnTo>
                    <a:lnTo>
                      <a:pt x="2205" y="494"/>
                    </a:lnTo>
                    <a:lnTo>
                      <a:pt x="2206" y="569"/>
                    </a:lnTo>
                    <a:lnTo>
                      <a:pt x="2206" y="512"/>
                    </a:lnTo>
                    <a:lnTo>
                      <a:pt x="2206" y="532"/>
                    </a:lnTo>
                    <a:lnTo>
                      <a:pt x="2206" y="551"/>
                    </a:lnTo>
                    <a:lnTo>
                      <a:pt x="2206" y="551"/>
                    </a:lnTo>
                    <a:lnTo>
                      <a:pt x="2206" y="551"/>
                    </a:lnTo>
                    <a:lnTo>
                      <a:pt x="2206" y="494"/>
                    </a:lnTo>
                    <a:lnTo>
                      <a:pt x="2207" y="588"/>
                    </a:lnTo>
                    <a:lnTo>
                      <a:pt x="2207" y="532"/>
                    </a:lnTo>
                    <a:lnTo>
                      <a:pt x="2207" y="569"/>
                    </a:lnTo>
                    <a:lnTo>
                      <a:pt x="2207" y="512"/>
                    </a:lnTo>
                    <a:lnTo>
                      <a:pt x="2207" y="551"/>
                    </a:lnTo>
                    <a:lnTo>
                      <a:pt x="2207" y="532"/>
                    </a:lnTo>
                    <a:lnTo>
                      <a:pt x="2207" y="569"/>
                    </a:lnTo>
                    <a:lnTo>
                      <a:pt x="2208" y="532"/>
                    </a:lnTo>
                    <a:lnTo>
                      <a:pt x="2208" y="569"/>
                    </a:lnTo>
                    <a:lnTo>
                      <a:pt x="2208" y="551"/>
                    </a:lnTo>
                    <a:lnTo>
                      <a:pt x="2208" y="551"/>
                    </a:lnTo>
                    <a:lnTo>
                      <a:pt x="2208" y="512"/>
                    </a:lnTo>
                    <a:lnTo>
                      <a:pt x="2208" y="569"/>
                    </a:lnTo>
                    <a:lnTo>
                      <a:pt x="2208" y="569"/>
                    </a:lnTo>
                    <a:lnTo>
                      <a:pt x="2209" y="551"/>
                    </a:lnTo>
                    <a:lnTo>
                      <a:pt x="2209" y="551"/>
                    </a:lnTo>
                    <a:lnTo>
                      <a:pt x="2209" y="532"/>
                    </a:lnTo>
                    <a:lnTo>
                      <a:pt x="2209" y="588"/>
                    </a:lnTo>
                    <a:lnTo>
                      <a:pt x="2209" y="569"/>
                    </a:lnTo>
                    <a:lnTo>
                      <a:pt x="2209" y="551"/>
                    </a:lnTo>
                    <a:lnTo>
                      <a:pt x="2209" y="532"/>
                    </a:lnTo>
                    <a:lnTo>
                      <a:pt x="2209" y="569"/>
                    </a:lnTo>
                    <a:lnTo>
                      <a:pt x="2209" y="494"/>
                    </a:lnTo>
                    <a:lnTo>
                      <a:pt x="2209" y="588"/>
                    </a:lnTo>
                    <a:lnTo>
                      <a:pt x="2209" y="532"/>
                    </a:lnTo>
                    <a:lnTo>
                      <a:pt x="2210" y="532"/>
                    </a:lnTo>
                    <a:lnTo>
                      <a:pt x="2210" y="532"/>
                    </a:lnTo>
                    <a:lnTo>
                      <a:pt x="2210" y="532"/>
                    </a:lnTo>
                    <a:lnTo>
                      <a:pt x="2210" y="551"/>
                    </a:lnTo>
                    <a:lnTo>
                      <a:pt x="2210" y="551"/>
                    </a:lnTo>
                    <a:lnTo>
                      <a:pt x="2210" y="569"/>
                    </a:lnTo>
                    <a:lnTo>
                      <a:pt x="2210" y="512"/>
                    </a:lnTo>
                    <a:lnTo>
                      <a:pt x="2211" y="532"/>
                    </a:lnTo>
                    <a:lnTo>
                      <a:pt x="2211" y="532"/>
                    </a:lnTo>
                    <a:lnTo>
                      <a:pt x="2211" y="532"/>
                    </a:lnTo>
                    <a:lnTo>
                      <a:pt x="2211" y="512"/>
                    </a:lnTo>
                    <a:lnTo>
                      <a:pt x="2211" y="588"/>
                    </a:lnTo>
                    <a:lnTo>
                      <a:pt x="2211" y="494"/>
                    </a:lnTo>
                    <a:lnTo>
                      <a:pt x="2211" y="551"/>
                    </a:lnTo>
                    <a:lnTo>
                      <a:pt x="2212" y="494"/>
                    </a:lnTo>
                    <a:lnTo>
                      <a:pt x="2212" y="569"/>
                    </a:lnTo>
                    <a:lnTo>
                      <a:pt x="2212" y="512"/>
                    </a:lnTo>
                    <a:lnTo>
                      <a:pt x="2212" y="626"/>
                    </a:lnTo>
                    <a:lnTo>
                      <a:pt x="2212" y="532"/>
                    </a:lnTo>
                    <a:lnTo>
                      <a:pt x="2212" y="551"/>
                    </a:lnTo>
                    <a:lnTo>
                      <a:pt x="2212" y="551"/>
                    </a:lnTo>
                    <a:lnTo>
                      <a:pt x="2212" y="551"/>
                    </a:lnTo>
                    <a:lnTo>
                      <a:pt x="2213" y="569"/>
                    </a:lnTo>
                    <a:lnTo>
                      <a:pt x="2213" y="512"/>
                    </a:lnTo>
                    <a:lnTo>
                      <a:pt x="2213" y="588"/>
                    </a:lnTo>
                    <a:lnTo>
                      <a:pt x="2213" y="551"/>
                    </a:lnTo>
                    <a:lnTo>
                      <a:pt x="2213" y="551"/>
                    </a:lnTo>
                    <a:lnTo>
                      <a:pt x="2213" y="512"/>
                    </a:lnTo>
                    <a:lnTo>
                      <a:pt x="2213" y="569"/>
                    </a:lnTo>
                    <a:lnTo>
                      <a:pt x="2213" y="512"/>
                    </a:lnTo>
                    <a:lnTo>
                      <a:pt x="2213" y="607"/>
                    </a:lnTo>
                    <a:lnTo>
                      <a:pt x="2213" y="551"/>
                    </a:lnTo>
                    <a:lnTo>
                      <a:pt x="2214" y="569"/>
                    </a:lnTo>
                    <a:lnTo>
                      <a:pt x="2214" y="532"/>
                    </a:lnTo>
                    <a:lnTo>
                      <a:pt x="2214" y="551"/>
                    </a:lnTo>
                    <a:lnTo>
                      <a:pt x="2214" y="532"/>
                    </a:lnTo>
                    <a:lnTo>
                      <a:pt x="2214" y="512"/>
                    </a:lnTo>
                    <a:lnTo>
                      <a:pt x="2214" y="551"/>
                    </a:lnTo>
                    <a:lnTo>
                      <a:pt x="2214" y="551"/>
                    </a:lnTo>
                    <a:lnTo>
                      <a:pt x="2214" y="569"/>
                    </a:lnTo>
                    <a:lnTo>
                      <a:pt x="2215" y="532"/>
                    </a:lnTo>
                    <a:lnTo>
                      <a:pt x="2215" y="569"/>
                    </a:lnTo>
                    <a:lnTo>
                      <a:pt x="2215" y="532"/>
                    </a:lnTo>
                    <a:lnTo>
                      <a:pt x="2215" y="551"/>
                    </a:lnTo>
                    <a:lnTo>
                      <a:pt x="2215" y="569"/>
                    </a:lnTo>
                    <a:lnTo>
                      <a:pt x="2215" y="569"/>
                    </a:lnTo>
                    <a:lnTo>
                      <a:pt x="2215" y="569"/>
                    </a:lnTo>
                    <a:lnTo>
                      <a:pt x="2216" y="551"/>
                    </a:lnTo>
                    <a:lnTo>
                      <a:pt x="2216" y="551"/>
                    </a:lnTo>
                    <a:lnTo>
                      <a:pt x="2216" y="532"/>
                    </a:lnTo>
                    <a:lnTo>
                      <a:pt x="2216" y="588"/>
                    </a:lnTo>
                    <a:lnTo>
                      <a:pt x="2216" y="532"/>
                    </a:lnTo>
                    <a:lnTo>
                      <a:pt x="2216" y="551"/>
                    </a:lnTo>
                    <a:lnTo>
                      <a:pt x="2216" y="532"/>
                    </a:lnTo>
                    <a:lnTo>
                      <a:pt x="2217" y="588"/>
                    </a:lnTo>
                    <a:lnTo>
                      <a:pt x="2217" y="532"/>
                    </a:lnTo>
                    <a:lnTo>
                      <a:pt x="2217" y="569"/>
                    </a:lnTo>
                    <a:lnTo>
                      <a:pt x="2217" y="532"/>
                    </a:lnTo>
                    <a:lnTo>
                      <a:pt x="2217" y="569"/>
                    </a:lnTo>
                    <a:lnTo>
                      <a:pt x="2217" y="551"/>
                    </a:lnTo>
                    <a:lnTo>
                      <a:pt x="2217" y="532"/>
                    </a:lnTo>
                    <a:lnTo>
                      <a:pt x="2217" y="588"/>
                    </a:lnTo>
                    <a:lnTo>
                      <a:pt x="2217" y="551"/>
                    </a:lnTo>
                    <a:lnTo>
                      <a:pt x="2217" y="532"/>
                    </a:lnTo>
                    <a:lnTo>
                      <a:pt x="2217" y="532"/>
                    </a:lnTo>
                    <a:lnTo>
                      <a:pt x="2218" y="588"/>
                    </a:lnTo>
                    <a:lnTo>
                      <a:pt x="2218" y="512"/>
                    </a:lnTo>
                    <a:lnTo>
                      <a:pt x="2218" y="607"/>
                    </a:lnTo>
                    <a:lnTo>
                      <a:pt x="2218" y="532"/>
                    </a:lnTo>
                    <a:lnTo>
                      <a:pt x="2218" y="532"/>
                    </a:lnTo>
                    <a:lnTo>
                      <a:pt x="2218" y="551"/>
                    </a:lnTo>
                    <a:lnTo>
                      <a:pt x="2218" y="551"/>
                    </a:lnTo>
                    <a:lnTo>
                      <a:pt x="2219" y="569"/>
                    </a:lnTo>
                    <a:lnTo>
                      <a:pt x="2219" y="494"/>
                    </a:lnTo>
                    <a:lnTo>
                      <a:pt x="2219" y="569"/>
                    </a:lnTo>
                    <a:lnTo>
                      <a:pt x="2219" y="569"/>
                    </a:lnTo>
                    <a:lnTo>
                      <a:pt x="2219" y="588"/>
                    </a:lnTo>
                    <a:lnTo>
                      <a:pt x="2219" y="532"/>
                    </a:lnTo>
                    <a:lnTo>
                      <a:pt x="2219" y="569"/>
                    </a:lnTo>
                    <a:lnTo>
                      <a:pt x="2220" y="551"/>
                    </a:lnTo>
                    <a:lnTo>
                      <a:pt x="2220" y="569"/>
                    </a:lnTo>
                    <a:lnTo>
                      <a:pt x="2220" y="551"/>
                    </a:lnTo>
                    <a:lnTo>
                      <a:pt x="2220" y="569"/>
                    </a:lnTo>
                    <a:lnTo>
                      <a:pt x="2220" y="551"/>
                    </a:lnTo>
                    <a:lnTo>
                      <a:pt x="2220" y="551"/>
                    </a:lnTo>
                    <a:lnTo>
                      <a:pt x="2220" y="588"/>
                    </a:lnTo>
                    <a:lnTo>
                      <a:pt x="2221" y="532"/>
                    </a:lnTo>
                    <a:lnTo>
                      <a:pt x="2221" y="551"/>
                    </a:lnTo>
                    <a:lnTo>
                      <a:pt x="2221" y="551"/>
                    </a:lnTo>
                    <a:lnTo>
                      <a:pt x="2221" y="569"/>
                    </a:lnTo>
                    <a:lnTo>
                      <a:pt x="2221" y="494"/>
                    </a:lnTo>
                    <a:lnTo>
                      <a:pt x="2221" y="569"/>
                    </a:lnTo>
                    <a:lnTo>
                      <a:pt x="2221" y="532"/>
                    </a:lnTo>
                    <a:lnTo>
                      <a:pt x="2221" y="551"/>
                    </a:lnTo>
                    <a:lnTo>
                      <a:pt x="2221" y="532"/>
                    </a:lnTo>
                    <a:lnTo>
                      <a:pt x="2221" y="569"/>
                    </a:lnTo>
                    <a:lnTo>
                      <a:pt x="2221" y="512"/>
                    </a:lnTo>
                    <a:lnTo>
                      <a:pt x="2222" y="551"/>
                    </a:lnTo>
                    <a:lnTo>
                      <a:pt x="2222" y="494"/>
                    </a:lnTo>
                    <a:lnTo>
                      <a:pt x="2222" y="551"/>
                    </a:lnTo>
                    <a:lnTo>
                      <a:pt x="2222" y="607"/>
                    </a:lnTo>
                    <a:lnTo>
                      <a:pt x="2222" y="551"/>
                    </a:lnTo>
                    <a:lnTo>
                      <a:pt x="2222" y="569"/>
                    </a:lnTo>
                    <a:lnTo>
                      <a:pt x="2222" y="532"/>
                    </a:lnTo>
                    <a:lnTo>
                      <a:pt x="2223" y="532"/>
                    </a:lnTo>
                    <a:lnTo>
                      <a:pt x="2223" y="494"/>
                    </a:lnTo>
                    <a:lnTo>
                      <a:pt x="2223" y="569"/>
                    </a:lnTo>
                    <a:lnTo>
                      <a:pt x="2223" y="512"/>
                    </a:lnTo>
                    <a:lnTo>
                      <a:pt x="2223" y="588"/>
                    </a:lnTo>
                    <a:lnTo>
                      <a:pt x="2223" y="494"/>
                    </a:lnTo>
                    <a:lnTo>
                      <a:pt x="2223" y="569"/>
                    </a:lnTo>
                    <a:lnTo>
                      <a:pt x="2223" y="474"/>
                    </a:lnTo>
                    <a:lnTo>
                      <a:pt x="2224" y="569"/>
                    </a:lnTo>
                    <a:lnTo>
                      <a:pt x="2224" y="551"/>
                    </a:lnTo>
                    <a:lnTo>
                      <a:pt x="2224" y="588"/>
                    </a:lnTo>
                    <a:lnTo>
                      <a:pt x="2224" y="512"/>
                    </a:lnTo>
                    <a:lnTo>
                      <a:pt x="2224" y="532"/>
                    </a:lnTo>
                    <a:lnTo>
                      <a:pt x="2224" y="532"/>
                    </a:lnTo>
                    <a:lnTo>
                      <a:pt x="2224" y="512"/>
                    </a:lnTo>
                    <a:lnTo>
                      <a:pt x="2225" y="551"/>
                    </a:lnTo>
                    <a:lnTo>
                      <a:pt x="2225" y="512"/>
                    </a:lnTo>
                    <a:lnTo>
                      <a:pt x="2225" y="569"/>
                    </a:lnTo>
                    <a:lnTo>
                      <a:pt x="2225" y="512"/>
                    </a:lnTo>
                    <a:lnTo>
                      <a:pt x="2225" y="569"/>
                    </a:lnTo>
                    <a:lnTo>
                      <a:pt x="2225" y="512"/>
                    </a:lnTo>
                    <a:lnTo>
                      <a:pt x="2225" y="551"/>
                    </a:lnTo>
                    <a:lnTo>
                      <a:pt x="2225" y="551"/>
                    </a:lnTo>
                    <a:lnTo>
                      <a:pt x="2225" y="551"/>
                    </a:lnTo>
                    <a:lnTo>
                      <a:pt x="2225" y="532"/>
                    </a:lnTo>
                    <a:lnTo>
                      <a:pt x="2225" y="569"/>
                    </a:lnTo>
                    <a:lnTo>
                      <a:pt x="2226" y="588"/>
                    </a:lnTo>
                    <a:lnTo>
                      <a:pt x="2226" y="532"/>
                    </a:lnTo>
                    <a:lnTo>
                      <a:pt x="2226" y="588"/>
                    </a:lnTo>
                    <a:lnTo>
                      <a:pt x="2226" y="551"/>
                    </a:lnTo>
                    <a:lnTo>
                      <a:pt x="2226" y="569"/>
                    </a:lnTo>
                    <a:lnTo>
                      <a:pt x="2226" y="532"/>
                    </a:lnTo>
                    <a:lnTo>
                      <a:pt x="2226" y="626"/>
                    </a:lnTo>
                    <a:lnTo>
                      <a:pt x="2227" y="569"/>
                    </a:lnTo>
                    <a:lnTo>
                      <a:pt x="2227" y="551"/>
                    </a:lnTo>
                    <a:lnTo>
                      <a:pt x="2227" y="551"/>
                    </a:lnTo>
                    <a:lnTo>
                      <a:pt x="2227" y="588"/>
                    </a:lnTo>
                    <a:lnTo>
                      <a:pt x="2227" y="551"/>
                    </a:lnTo>
                    <a:lnTo>
                      <a:pt x="2227" y="551"/>
                    </a:lnTo>
                    <a:lnTo>
                      <a:pt x="2227" y="551"/>
                    </a:lnTo>
                    <a:lnTo>
                      <a:pt x="2228" y="551"/>
                    </a:lnTo>
                    <a:lnTo>
                      <a:pt x="2228" y="551"/>
                    </a:lnTo>
                    <a:lnTo>
                      <a:pt x="2228" y="512"/>
                    </a:lnTo>
                    <a:lnTo>
                      <a:pt x="2228" y="607"/>
                    </a:lnTo>
                    <a:lnTo>
                      <a:pt x="2228" y="532"/>
                    </a:lnTo>
                    <a:lnTo>
                      <a:pt x="2228" y="569"/>
                    </a:lnTo>
                    <a:lnTo>
                      <a:pt x="2228" y="569"/>
                    </a:lnTo>
                    <a:lnTo>
                      <a:pt x="2229" y="588"/>
                    </a:lnTo>
                    <a:lnTo>
                      <a:pt x="2229" y="569"/>
                    </a:lnTo>
                    <a:lnTo>
                      <a:pt x="2229" y="588"/>
                    </a:lnTo>
                    <a:lnTo>
                      <a:pt x="2229" y="569"/>
                    </a:lnTo>
                    <a:lnTo>
                      <a:pt x="2229" y="588"/>
                    </a:lnTo>
                    <a:lnTo>
                      <a:pt x="2229" y="569"/>
                    </a:lnTo>
                    <a:lnTo>
                      <a:pt x="2229" y="532"/>
                    </a:lnTo>
                    <a:lnTo>
                      <a:pt x="2229" y="569"/>
                    </a:lnTo>
                    <a:lnTo>
                      <a:pt x="2229" y="532"/>
                    </a:lnTo>
                    <a:lnTo>
                      <a:pt x="2229" y="588"/>
                    </a:lnTo>
                    <a:lnTo>
                      <a:pt x="2229" y="532"/>
                    </a:lnTo>
                    <a:lnTo>
                      <a:pt x="2230" y="588"/>
                    </a:lnTo>
                    <a:lnTo>
                      <a:pt x="2230" y="532"/>
                    </a:lnTo>
                    <a:lnTo>
                      <a:pt x="2230" y="607"/>
                    </a:lnTo>
                    <a:lnTo>
                      <a:pt x="2230" y="532"/>
                    </a:lnTo>
                    <a:lnTo>
                      <a:pt x="2230" y="588"/>
                    </a:lnTo>
                    <a:lnTo>
                      <a:pt x="2230" y="551"/>
                    </a:lnTo>
                    <a:lnTo>
                      <a:pt x="2230" y="532"/>
                    </a:lnTo>
                    <a:lnTo>
                      <a:pt x="2231" y="569"/>
                    </a:lnTo>
                    <a:lnTo>
                      <a:pt x="2231" y="512"/>
                    </a:lnTo>
                    <a:lnTo>
                      <a:pt x="2231" y="569"/>
                    </a:lnTo>
                    <a:lnTo>
                      <a:pt x="2231" y="494"/>
                    </a:lnTo>
                    <a:lnTo>
                      <a:pt x="2231" y="588"/>
                    </a:lnTo>
                    <a:lnTo>
                      <a:pt x="2231" y="569"/>
                    </a:lnTo>
                    <a:lnTo>
                      <a:pt x="2231" y="512"/>
                    </a:lnTo>
                    <a:lnTo>
                      <a:pt x="2232" y="512"/>
                    </a:lnTo>
                    <a:lnTo>
                      <a:pt x="2232" y="551"/>
                    </a:lnTo>
                    <a:lnTo>
                      <a:pt x="2232" y="512"/>
                    </a:lnTo>
                    <a:lnTo>
                      <a:pt x="2232" y="588"/>
                    </a:lnTo>
                    <a:lnTo>
                      <a:pt x="2232" y="494"/>
                    </a:lnTo>
                    <a:lnTo>
                      <a:pt x="2232" y="551"/>
                    </a:lnTo>
                    <a:lnTo>
                      <a:pt x="2232" y="532"/>
                    </a:lnTo>
                    <a:lnTo>
                      <a:pt x="2232" y="551"/>
                    </a:lnTo>
                    <a:lnTo>
                      <a:pt x="2233" y="551"/>
                    </a:lnTo>
                    <a:lnTo>
                      <a:pt x="2233" y="512"/>
                    </a:lnTo>
                    <a:lnTo>
                      <a:pt x="2233" y="569"/>
                    </a:lnTo>
                    <a:lnTo>
                      <a:pt x="2233" y="532"/>
                    </a:lnTo>
                    <a:lnTo>
                      <a:pt x="2233" y="551"/>
                    </a:lnTo>
                    <a:lnTo>
                      <a:pt x="2233" y="532"/>
                    </a:lnTo>
                    <a:lnTo>
                      <a:pt x="2233" y="569"/>
                    </a:lnTo>
                    <a:lnTo>
                      <a:pt x="2233" y="551"/>
                    </a:lnTo>
                    <a:lnTo>
                      <a:pt x="2233" y="532"/>
                    </a:lnTo>
                    <a:lnTo>
                      <a:pt x="2233" y="532"/>
                    </a:lnTo>
                    <a:lnTo>
                      <a:pt x="2234" y="512"/>
                    </a:lnTo>
                    <a:lnTo>
                      <a:pt x="2234" y="588"/>
                    </a:lnTo>
                    <a:lnTo>
                      <a:pt x="2234" y="532"/>
                    </a:lnTo>
                    <a:lnTo>
                      <a:pt x="2234" y="551"/>
                    </a:lnTo>
                    <a:lnTo>
                      <a:pt x="2234" y="494"/>
                    </a:lnTo>
                    <a:lnTo>
                      <a:pt x="2234" y="588"/>
                    </a:lnTo>
                    <a:lnTo>
                      <a:pt x="2234" y="569"/>
                    </a:lnTo>
                    <a:lnTo>
                      <a:pt x="2234" y="569"/>
                    </a:lnTo>
                    <a:lnTo>
                      <a:pt x="2235" y="494"/>
                    </a:lnTo>
                    <a:lnTo>
                      <a:pt x="2235" y="551"/>
                    </a:lnTo>
                    <a:lnTo>
                      <a:pt x="2235" y="551"/>
                    </a:lnTo>
                    <a:lnTo>
                      <a:pt x="2235" y="532"/>
                    </a:lnTo>
                    <a:lnTo>
                      <a:pt x="2235" y="551"/>
                    </a:lnTo>
                    <a:lnTo>
                      <a:pt x="2235" y="532"/>
                    </a:lnTo>
                    <a:lnTo>
                      <a:pt x="2235" y="588"/>
                    </a:lnTo>
                    <a:lnTo>
                      <a:pt x="2236" y="512"/>
                    </a:lnTo>
                    <a:lnTo>
                      <a:pt x="2236" y="569"/>
                    </a:lnTo>
                    <a:lnTo>
                      <a:pt x="2236" y="512"/>
                    </a:lnTo>
                    <a:lnTo>
                      <a:pt x="2236" y="588"/>
                    </a:lnTo>
                    <a:lnTo>
                      <a:pt x="2236" y="551"/>
                    </a:lnTo>
                    <a:lnTo>
                      <a:pt x="2236" y="551"/>
                    </a:lnTo>
                    <a:lnTo>
                      <a:pt x="2236" y="532"/>
                    </a:lnTo>
                    <a:lnTo>
                      <a:pt x="2236" y="551"/>
                    </a:lnTo>
                    <a:lnTo>
                      <a:pt x="2236" y="532"/>
                    </a:lnTo>
                    <a:lnTo>
                      <a:pt x="2236" y="569"/>
                    </a:lnTo>
                    <a:lnTo>
                      <a:pt x="2236" y="494"/>
                    </a:lnTo>
                    <a:lnTo>
                      <a:pt x="2237" y="551"/>
                    </a:lnTo>
                    <a:lnTo>
                      <a:pt x="2237" y="532"/>
                    </a:lnTo>
                    <a:lnTo>
                      <a:pt x="2237" y="588"/>
                    </a:lnTo>
                    <a:lnTo>
                      <a:pt x="2237" y="532"/>
                    </a:lnTo>
                    <a:lnTo>
                      <a:pt x="2237" y="532"/>
                    </a:lnTo>
                    <a:lnTo>
                      <a:pt x="2237" y="569"/>
                    </a:lnTo>
                    <a:lnTo>
                      <a:pt x="2237" y="551"/>
                    </a:lnTo>
                    <a:lnTo>
                      <a:pt x="2238" y="551"/>
                    </a:lnTo>
                    <a:lnTo>
                      <a:pt x="2238" y="532"/>
                    </a:lnTo>
                    <a:lnTo>
                      <a:pt x="2238" y="569"/>
                    </a:lnTo>
                    <a:lnTo>
                      <a:pt x="2238" y="551"/>
                    </a:lnTo>
                    <a:lnTo>
                      <a:pt x="2238" y="588"/>
                    </a:lnTo>
                    <a:lnTo>
                      <a:pt x="2238" y="512"/>
                    </a:lnTo>
                    <a:lnTo>
                      <a:pt x="2238" y="551"/>
                    </a:lnTo>
                    <a:lnTo>
                      <a:pt x="2239" y="588"/>
                    </a:lnTo>
                    <a:lnTo>
                      <a:pt x="2239" y="607"/>
                    </a:lnTo>
                    <a:lnTo>
                      <a:pt x="2239" y="532"/>
                    </a:lnTo>
                    <a:lnTo>
                      <a:pt x="2239" y="569"/>
                    </a:lnTo>
                    <a:lnTo>
                      <a:pt x="2239" y="607"/>
                    </a:lnTo>
                    <a:lnTo>
                      <a:pt x="2239" y="569"/>
                    </a:lnTo>
                    <a:lnTo>
                      <a:pt x="2239" y="551"/>
                    </a:lnTo>
                    <a:lnTo>
                      <a:pt x="2240" y="551"/>
                    </a:lnTo>
                    <a:lnTo>
                      <a:pt x="2240" y="551"/>
                    </a:lnTo>
                    <a:lnTo>
                      <a:pt x="2240" y="532"/>
                    </a:lnTo>
                    <a:lnTo>
                      <a:pt x="2240" y="588"/>
                    </a:lnTo>
                    <a:lnTo>
                      <a:pt x="2240" y="532"/>
                    </a:lnTo>
                    <a:lnTo>
                      <a:pt x="2240" y="569"/>
                    </a:lnTo>
                    <a:lnTo>
                      <a:pt x="2240" y="494"/>
                    </a:lnTo>
                    <a:lnTo>
                      <a:pt x="2240" y="588"/>
                    </a:lnTo>
                    <a:lnTo>
                      <a:pt x="2240" y="532"/>
                    </a:lnTo>
                    <a:lnTo>
                      <a:pt x="2240" y="512"/>
                    </a:lnTo>
                    <a:lnTo>
                      <a:pt x="2240" y="532"/>
                    </a:lnTo>
                    <a:lnTo>
                      <a:pt x="2241" y="569"/>
                    </a:lnTo>
                    <a:lnTo>
                      <a:pt x="2241" y="551"/>
                    </a:lnTo>
                    <a:lnTo>
                      <a:pt x="2241" y="551"/>
                    </a:lnTo>
                    <a:lnTo>
                      <a:pt x="2241" y="532"/>
                    </a:lnTo>
                    <a:lnTo>
                      <a:pt x="2241" y="551"/>
                    </a:lnTo>
                    <a:lnTo>
                      <a:pt x="2241" y="569"/>
                    </a:lnTo>
                    <a:lnTo>
                      <a:pt x="2241" y="532"/>
                    </a:lnTo>
                    <a:lnTo>
                      <a:pt x="2242" y="569"/>
                    </a:lnTo>
                    <a:lnTo>
                      <a:pt x="2242" y="532"/>
                    </a:lnTo>
                    <a:lnTo>
                      <a:pt x="2242" y="569"/>
                    </a:lnTo>
                    <a:lnTo>
                      <a:pt x="2242" y="551"/>
                    </a:lnTo>
                    <a:lnTo>
                      <a:pt x="2242" y="512"/>
                    </a:lnTo>
                    <a:lnTo>
                      <a:pt x="2242" y="494"/>
                    </a:lnTo>
                    <a:lnTo>
                      <a:pt x="2242" y="569"/>
                    </a:lnTo>
                    <a:lnTo>
                      <a:pt x="2243" y="512"/>
                    </a:lnTo>
                    <a:lnTo>
                      <a:pt x="2243" y="551"/>
                    </a:lnTo>
                    <a:lnTo>
                      <a:pt x="2243" y="551"/>
                    </a:lnTo>
                    <a:lnTo>
                      <a:pt x="2243" y="588"/>
                    </a:lnTo>
                    <a:lnTo>
                      <a:pt x="2243" y="551"/>
                    </a:lnTo>
                    <a:lnTo>
                      <a:pt x="2243" y="532"/>
                    </a:lnTo>
                    <a:lnTo>
                      <a:pt x="2243" y="551"/>
                    </a:lnTo>
                    <a:lnTo>
                      <a:pt x="2243" y="551"/>
                    </a:lnTo>
                    <a:lnTo>
                      <a:pt x="2244" y="569"/>
                    </a:lnTo>
                    <a:lnTo>
                      <a:pt x="2244" y="551"/>
                    </a:lnTo>
                    <a:lnTo>
                      <a:pt x="2244" y="551"/>
                    </a:lnTo>
                    <a:lnTo>
                      <a:pt x="2244" y="532"/>
                    </a:lnTo>
                    <a:lnTo>
                      <a:pt x="2244" y="551"/>
                    </a:lnTo>
                    <a:lnTo>
                      <a:pt x="2244" y="494"/>
                    </a:lnTo>
                    <a:lnTo>
                      <a:pt x="2244" y="569"/>
                    </a:lnTo>
                    <a:lnTo>
                      <a:pt x="2244" y="474"/>
                    </a:lnTo>
                    <a:lnTo>
                      <a:pt x="2244" y="569"/>
                    </a:lnTo>
                    <a:lnTo>
                      <a:pt x="2244" y="532"/>
                    </a:lnTo>
                    <a:lnTo>
                      <a:pt x="2245" y="532"/>
                    </a:lnTo>
                    <a:lnTo>
                      <a:pt x="2245" y="532"/>
                    </a:lnTo>
                    <a:lnTo>
                      <a:pt x="2245" y="532"/>
                    </a:lnTo>
                    <a:lnTo>
                      <a:pt x="2245" y="551"/>
                    </a:lnTo>
                    <a:lnTo>
                      <a:pt x="2245" y="512"/>
                    </a:lnTo>
                    <a:lnTo>
                      <a:pt x="2245" y="569"/>
                    </a:lnTo>
                    <a:lnTo>
                      <a:pt x="2245" y="474"/>
                    </a:lnTo>
                    <a:lnTo>
                      <a:pt x="2245" y="569"/>
                    </a:lnTo>
                    <a:lnTo>
                      <a:pt x="2246" y="532"/>
                    </a:lnTo>
                    <a:lnTo>
                      <a:pt x="2246" y="569"/>
                    </a:lnTo>
                    <a:lnTo>
                      <a:pt x="2246" y="512"/>
                    </a:lnTo>
                    <a:lnTo>
                      <a:pt x="2246" y="569"/>
                    </a:lnTo>
                    <a:lnTo>
                      <a:pt x="2246" y="532"/>
                    </a:lnTo>
                    <a:lnTo>
                      <a:pt x="2246" y="551"/>
                    </a:lnTo>
                    <a:lnTo>
                      <a:pt x="2246" y="512"/>
                    </a:lnTo>
                    <a:lnTo>
                      <a:pt x="2247" y="569"/>
                    </a:lnTo>
                    <a:lnTo>
                      <a:pt x="2247" y="569"/>
                    </a:lnTo>
                    <a:lnTo>
                      <a:pt x="2247" y="551"/>
                    </a:lnTo>
                    <a:lnTo>
                      <a:pt x="2247" y="588"/>
                    </a:lnTo>
                    <a:lnTo>
                      <a:pt x="2247" y="474"/>
                    </a:lnTo>
                    <a:lnTo>
                      <a:pt x="2247" y="607"/>
                    </a:lnTo>
                    <a:lnTo>
                      <a:pt x="2247" y="494"/>
                    </a:lnTo>
                    <a:lnTo>
                      <a:pt x="2248" y="569"/>
                    </a:lnTo>
                    <a:lnTo>
                      <a:pt x="2248" y="532"/>
                    </a:lnTo>
                    <a:lnTo>
                      <a:pt x="2248" y="569"/>
                    </a:lnTo>
                    <a:lnTo>
                      <a:pt x="2248" y="551"/>
                    </a:lnTo>
                    <a:lnTo>
                      <a:pt x="2248" y="607"/>
                    </a:lnTo>
                    <a:lnTo>
                      <a:pt x="2248" y="532"/>
                    </a:lnTo>
                    <a:lnTo>
                      <a:pt x="2248" y="588"/>
                    </a:lnTo>
                    <a:lnTo>
                      <a:pt x="2248" y="588"/>
                    </a:lnTo>
                    <a:lnTo>
                      <a:pt x="2248" y="569"/>
                    </a:lnTo>
                    <a:lnTo>
                      <a:pt x="2248" y="569"/>
                    </a:lnTo>
                    <a:lnTo>
                      <a:pt x="2248" y="512"/>
                    </a:lnTo>
                    <a:lnTo>
                      <a:pt x="2249" y="588"/>
                    </a:lnTo>
                    <a:lnTo>
                      <a:pt x="2249" y="532"/>
                    </a:lnTo>
                    <a:lnTo>
                      <a:pt x="2249" y="588"/>
                    </a:lnTo>
                    <a:lnTo>
                      <a:pt x="2249" y="512"/>
                    </a:lnTo>
                    <a:lnTo>
                      <a:pt x="2249" y="588"/>
                    </a:lnTo>
                    <a:lnTo>
                      <a:pt x="2249" y="532"/>
                    </a:lnTo>
                    <a:lnTo>
                      <a:pt x="2249" y="607"/>
                    </a:lnTo>
                    <a:lnTo>
                      <a:pt x="2250" y="551"/>
                    </a:lnTo>
                    <a:lnTo>
                      <a:pt x="2250" y="569"/>
                    </a:lnTo>
                    <a:lnTo>
                      <a:pt x="2250" y="569"/>
                    </a:lnTo>
                    <a:lnTo>
                      <a:pt x="2250" y="551"/>
                    </a:lnTo>
                    <a:lnTo>
                      <a:pt x="2250" y="588"/>
                    </a:lnTo>
                    <a:lnTo>
                      <a:pt x="2250" y="551"/>
                    </a:lnTo>
                    <a:lnTo>
                      <a:pt x="2250" y="588"/>
                    </a:lnTo>
                    <a:lnTo>
                      <a:pt x="2251" y="532"/>
                    </a:lnTo>
                    <a:lnTo>
                      <a:pt x="2251" y="588"/>
                    </a:lnTo>
                    <a:lnTo>
                      <a:pt x="2251" y="512"/>
                    </a:lnTo>
                    <a:lnTo>
                      <a:pt x="2251" y="551"/>
                    </a:lnTo>
                    <a:lnTo>
                      <a:pt x="2251" y="569"/>
                    </a:lnTo>
                    <a:lnTo>
                      <a:pt x="2251" y="551"/>
                    </a:lnTo>
                    <a:lnTo>
                      <a:pt x="2251" y="569"/>
                    </a:lnTo>
                    <a:lnTo>
                      <a:pt x="2252" y="494"/>
                    </a:lnTo>
                    <a:lnTo>
                      <a:pt x="2252" y="551"/>
                    </a:lnTo>
                    <a:lnTo>
                      <a:pt x="2252" y="512"/>
                    </a:lnTo>
                    <a:lnTo>
                      <a:pt x="2252" y="551"/>
                    </a:lnTo>
                    <a:lnTo>
                      <a:pt x="2252" y="532"/>
                    </a:lnTo>
                    <a:lnTo>
                      <a:pt x="2252" y="569"/>
                    </a:lnTo>
                    <a:lnTo>
                      <a:pt x="2252" y="512"/>
                    </a:lnTo>
                    <a:lnTo>
                      <a:pt x="2252" y="569"/>
                    </a:lnTo>
                    <a:lnTo>
                      <a:pt x="2252" y="512"/>
                    </a:lnTo>
                    <a:lnTo>
                      <a:pt x="2252" y="569"/>
                    </a:lnTo>
                    <a:lnTo>
                      <a:pt x="2252" y="512"/>
                    </a:lnTo>
                    <a:lnTo>
                      <a:pt x="2253" y="551"/>
                    </a:lnTo>
                    <a:lnTo>
                      <a:pt x="2253" y="551"/>
                    </a:lnTo>
                    <a:lnTo>
                      <a:pt x="2253" y="551"/>
                    </a:lnTo>
                    <a:lnTo>
                      <a:pt x="2253" y="512"/>
                    </a:lnTo>
                    <a:lnTo>
                      <a:pt x="2253" y="532"/>
                    </a:lnTo>
                    <a:lnTo>
                      <a:pt x="2253" y="551"/>
                    </a:lnTo>
                    <a:lnTo>
                      <a:pt x="2253" y="569"/>
                    </a:lnTo>
                    <a:lnTo>
                      <a:pt x="2254" y="532"/>
                    </a:lnTo>
                    <a:lnTo>
                      <a:pt x="2254" y="551"/>
                    </a:lnTo>
                    <a:lnTo>
                      <a:pt x="2254" y="532"/>
                    </a:lnTo>
                    <a:lnTo>
                      <a:pt x="2254" y="512"/>
                    </a:lnTo>
                    <a:lnTo>
                      <a:pt x="2254" y="551"/>
                    </a:lnTo>
                    <a:lnTo>
                      <a:pt x="2254" y="494"/>
                    </a:lnTo>
                    <a:lnTo>
                      <a:pt x="2254" y="551"/>
                    </a:lnTo>
                    <a:lnTo>
                      <a:pt x="2254" y="551"/>
                    </a:lnTo>
                    <a:lnTo>
                      <a:pt x="2255" y="569"/>
                    </a:lnTo>
                    <a:lnTo>
                      <a:pt x="2255" y="532"/>
                    </a:lnTo>
                    <a:lnTo>
                      <a:pt x="2255" y="569"/>
                    </a:lnTo>
                    <a:lnTo>
                      <a:pt x="2255" y="474"/>
                    </a:lnTo>
                    <a:lnTo>
                      <a:pt x="2255" y="588"/>
                    </a:lnTo>
                    <a:lnTo>
                      <a:pt x="2255" y="512"/>
                    </a:lnTo>
                    <a:lnTo>
                      <a:pt x="2255" y="569"/>
                    </a:lnTo>
                    <a:lnTo>
                      <a:pt x="2256" y="512"/>
                    </a:lnTo>
                    <a:lnTo>
                      <a:pt x="2256" y="532"/>
                    </a:lnTo>
                    <a:lnTo>
                      <a:pt x="2256" y="532"/>
                    </a:lnTo>
                    <a:lnTo>
                      <a:pt x="2256" y="512"/>
                    </a:lnTo>
                    <a:lnTo>
                      <a:pt x="2256" y="569"/>
                    </a:lnTo>
                    <a:lnTo>
                      <a:pt x="2256" y="512"/>
                    </a:lnTo>
                    <a:lnTo>
                      <a:pt x="2256" y="588"/>
                    </a:lnTo>
                    <a:lnTo>
                      <a:pt x="2256" y="512"/>
                    </a:lnTo>
                    <a:lnTo>
                      <a:pt x="2256" y="569"/>
                    </a:lnTo>
                    <a:lnTo>
                      <a:pt x="2256" y="494"/>
                    </a:lnTo>
                    <a:lnTo>
                      <a:pt x="2256" y="569"/>
                    </a:lnTo>
                    <a:lnTo>
                      <a:pt x="2257" y="512"/>
                    </a:lnTo>
                    <a:lnTo>
                      <a:pt x="2257" y="569"/>
                    </a:lnTo>
                    <a:lnTo>
                      <a:pt x="2257" y="512"/>
                    </a:lnTo>
                    <a:lnTo>
                      <a:pt x="2257" y="551"/>
                    </a:lnTo>
                    <a:lnTo>
                      <a:pt x="2257" y="494"/>
                    </a:lnTo>
                    <a:lnTo>
                      <a:pt x="2257" y="551"/>
                    </a:lnTo>
                    <a:lnTo>
                      <a:pt x="2257" y="569"/>
                    </a:lnTo>
                    <a:lnTo>
                      <a:pt x="2258" y="569"/>
                    </a:lnTo>
                    <a:lnTo>
                      <a:pt x="2258" y="532"/>
                    </a:lnTo>
                    <a:lnTo>
                      <a:pt x="2258" y="588"/>
                    </a:lnTo>
                    <a:lnTo>
                      <a:pt x="2258" y="551"/>
                    </a:lnTo>
                    <a:lnTo>
                      <a:pt x="2258" y="512"/>
                    </a:lnTo>
                    <a:lnTo>
                      <a:pt x="2258" y="569"/>
                    </a:lnTo>
                    <a:lnTo>
                      <a:pt x="2258" y="532"/>
                    </a:lnTo>
                    <a:lnTo>
                      <a:pt x="2259" y="569"/>
                    </a:lnTo>
                    <a:lnTo>
                      <a:pt x="2259" y="512"/>
                    </a:lnTo>
                    <a:lnTo>
                      <a:pt x="2259" y="569"/>
                    </a:lnTo>
                    <a:lnTo>
                      <a:pt x="2259" y="512"/>
                    </a:lnTo>
                    <a:lnTo>
                      <a:pt x="2259" y="494"/>
                    </a:lnTo>
                    <a:lnTo>
                      <a:pt x="2259" y="569"/>
                    </a:lnTo>
                    <a:lnTo>
                      <a:pt x="2259" y="588"/>
                    </a:lnTo>
                    <a:lnTo>
                      <a:pt x="2260" y="551"/>
                    </a:lnTo>
                    <a:lnTo>
                      <a:pt x="2260" y="551"/>
                    </a:lnTo>
                    <a:lnTo>
                      <a:pt x="2260" y="551"/>
                    </a:lnTo>
                    <a:lnTo>
                      <a:pt x="2260" y="532"/>
                    </a:lnTo>
                    <a:lnTo>
                      <a:pt x="2260" y="569"/>
                    </a:lnTo>
                    <a:lnTo>
                      <a:pt x="2260" y="532"/>
                    </a:lnTo>
                    <a:lnTo>
                      <a:pt x="2260" y="588"/>
                    </a:lnTo>
                    <a:lnTo>
                      <a:pt x="2260" y="512"/>
                    </a:lnTo>
                    <a:lnTo>
                      <a:pt x="2260" y="588"/>
                    </a:lnTo>
                    <a:lnTo>
                      <a:pt x="2260" y="569"/>
                    </a:lnTo>
                    <a:lnTo>
                      <a:pt x="2260" y="512"/>
                    </a:lnTo>
                    <a:lnTo>
                      <a:pt x="2261" y="512"/>
                    </a:lnTo>
                    <a:lnTo>
                      <a:pt x="2261" y="512"/>
                    </a:lnTo>
                    <a:lnTo>
                      <a:pt x="2261" y="588"/>
                    </a:lnTo>
                    <a:lnTo>
                      <a:pt x="2261" y="494"/>
                    </a:lnTo>
                    <a:lnTo>
                      <a:pt x="2261" y="569"/>
                    </a:lnTo>
                    <a:lnTo>
                      <a:pt x="2261" y="494"/>
                    </a:lnTo>
                    <a:lnTo>
                      <a:pt x="2261" y="569"/>
                    </a:lnTo>
                    <a:lnTo>
                      <a:pt x="2262" y="512"/>
                    </a:lnTo>
                    <a:lnTo>
                      <a:pt x="2262" y="569"/>
                    </a:lnTo>
                    <a:lnTo>
                      <a:pt x="2262" y="551"/>
                    </a:lnTo>
                    <a:lnTo>
                      <a:pt x="2262" y="607"/>
                    </a:lnTo>
                    <a:lnTo>
                      <a:pt x="2262" y="607"/>
                    </a:lnTo>
                    <a:lnTo>
                      <a:pt x="2262" y="532"/>
                    </a:lnTo>
                    <a:lnTo>
                      <a:pt x="2262" y="551"/>
                    </a:lnTo>
                    <a:lnTo>
                      <a:pt x="2263" y="512"/>
                    </a:lnTo>
                    <a:lnTo>
                      <a:pt x="2263" y="588"/>
                    </a:lnTo>
                    <a:lnTo>
                      <a:pt x="2263" y="512"/>
                    </a:lnTo>
                    <a:lnTo>
                      <a:pt x="2263" y="569"/>
                    </a:lnTo>
                    <a:lnTo>
                      <a:pt x="2263" y="512"/>
                    </a:lnTo>
                    <a:lnTo>
                      <a:pt x="2263" y="551"/>
                    </a:lnTo>
                    <a:lnTo>
                      <a:pt x="2263" y="512"/>
                    </a:lnTo>
                    <a:lnTo>
                      <a:pt x="2263" y="569"/>
                    </a:lnTo>
                    <a:lnTo>
                      <a:pt x="2264" y="512"/>
                    </a:lnTo>
                    <a:lnTo>
                      <a:pt x="2264" y="512"/>
                    </a:lnTo>
                    <a:lnTo>
                      <a:pt x="2264" y="588"/>
                    </a:lnTo>
                    <a:lnTo>
                      <a:pt x="2264" y="551"/>
                    </a:lnTo>
                    <a:lnTo>
                      <a:pt x="2264" y="532"/>
                    </a:lnTo>
                    <a:lnTo>
                      <a:pt x="2264" y="569"/>
                    </a:lnTo>
                    <a:lnTo>
                      <a:pt x="2264" y="532"/>
                    </a:lnTo>
                    <a:lnTo>
                      <a:pt x="2264" y="532"/>
                    </a:lnTo>
                    <a:lnTo>
                      <a:pt x="2264" y="532"/>
                    </a:lnTo>
                    <a:lnTo>
                      <a:pt x="2264" y="551"/>
                    </a:lnTo>
                    <a:lnTo>
                      <a:pt x="2265" y="569"/>
                    </a:lnTo>
                    <a:lnTo>
                      <a:pt x="2265" y="532"/>
                    </a:lnTo>
                    <a:lnTo>
                      <a:pt x="2265" y="588"/>
                    </a:lnTo>
                    <a:lnTo>
                      <a:pt x="2265" y="512"/>
                    </a:lnTo>
                    <a:lnTo>
                      <a:pt x="2265" y="532"/>
                    </a:lnTo>
                    <a:lnTo>
                      <a:pt x="2265" y="512"/>
                    </a:lnTo>
                    <a:lnTo>
                      <a:pt x="2265" y="551"/>
                    </a:lnTo>
                    <a:lnTo>
                      <a:pt x="2265" y="532"/>
                    </a:lnTo>
                    <a:lnTo>
                      <a:pt x="2266" y="569"/>
                    </a:lnTo>
                    <a:lnTo>
                      <a:pt x="2266" y="512"/>
                    </a:lnTo>
                    <a:lnTo>
                      <a:pt x="2266" y="494"/>
                    </a:lnTo>
                    <a:lnTo>
                      <a:pt x="2266" y="551"/>
                    </a:lnTo>
                    <a:lnTo>
                      <a:pt x="2266" y="512"/>
                    </a:lnTo>
                    <a:lnTo>
                      <a:pt x="2266" y="532"/>
                    </a:lnTo>
                    <a:lnTo>
                      <a:pt x="2266" y="512"/>
                    </a:lnTo>
                    <a:lnTo>
                      <a:pt x="2267" y="569"/>
                    </a:lnTo>
                    <a:lnTo>
                      <a:pt x="2267" y="532"/>
                    </a:lnTo>
                    <a:lnTo>
                      <a:pt x="2267" y="569"/>
                    </a:lnTo>
                    <a:lnTo>
                      <a:pt x="2267" y="532"/>
                    </a:lnTo>
                    <a:lnTo>
                      <a:pt x="2267" y="551"/>
                    </a:lnTo>
                    <a:lnTo>
                      <a:pt x="2267" y="494"/>
                    </a:lnTo>
                    <a:lnTo>
                      <a:pt x="2267" y="569"/>
                    </a:lnTo>
                    <a:lnTo>
                      <a:pt x="2268" y="512"/>
                    </a:lnTo>
                    <a:lnTo>
                      <a:pt x="2268" y="532"/>
                    </a:lnTo>
                    <a:lnTo>
                      <a:pt x="2268" y="532"/>
                    </a:lnTo>
                    <a:lnTo>
                      <a:pt x="2268" y="569"/>
                    </a:lnTo>
                    <a:lnTo>
                      <a:pt x="2268" y="532"/>
                    </a:lnTo>
                    <a:lnTo>
                      <a:pt x="2268" y="569"/>
                    </a:lnTo>
                    <a:lnTo>
                      <a:pt x="2268" y="569"/>
                    </a:lnTo>
                    <a:lnTo>
                      <a:pt x="2268" y="551"/>
                    </a:lnTo>
                    <a:lnTo>
                      <a:pt x="2268" y="569"/>
                    </a:lnTo>
                    <a:lnTo>
                      <a:pt x="2268" y="551"/>
                    </a:lnTo>
                    <a:lnTo>
                      <a:pt x="2268" y="569"/>
                    </a:lnTo>
                    <a:lnTo>
                      <a:pt x="2269" y="512"/>
                    </a:lnTo>
                    <a:lnTo>
                      <a:pt x="2269" y="626"/>
                    </a:lnTo>
                    <a:lnTo>
                      <a:pt x="2269" y="532"/>
                    </a:lnTo>
                    <a:lnTo>
                      <a:pt x="2269" y="588"/>
                    </a:lnTo>
                    <a:lnTo>
                      <a:pt x="2269" y="569"/>
                    </a:lnTo>
                    <a:lnTo>
                      <a:pt x="2269" y="569"/>
                    </a:lnTo>
                    <a:lnTo>
                      <a:pt x="2269" y="569"/>
                    </a:lnTo>
                    <a:lnTo>
                      <a:pt x="2270" y="569"/>
                    </a:lnTo>
                    <a:lnTo>
                      <a:pt x="2270" y="588"/>
                    </a:lnTo>
                    <a:lnTo>
                      <a:pt x="2270" y="569"/>
                    </a:lnTo>
                    <a:lnTo>
                      <a:pt x="2270" y="569"/>
                    </a:lnTo>
                    <a:lnTo>
                      <a:pt x="2270" y="512"/>
                    </a:lnTo>
                    <a:lnTo>
                      <a:pt x="2270" y="607"/>
                    </a:lnTo>
                    <a:lnTo>
                      <a:pt x="2270" y="512"/>
                    </a:lnTo>
                    <a:lnTo>
                      <a:pt x="2271" y="512"/>
                    </a:lnTo>
                    <a:lnTo>
                      <a:pt x="2271" y="512"/>
                    </a:lnTo>
                    <a:lnTo>
                      <a:pt x="2271" y="569"/>
                    </a:lnTo>
                    <a:lnTo>
                      <a:pt x="2271" y="569"/>
                    </a:lnTo>
                    <a:lnTo>
                      <a:pt x="2271" y="588"/>
                    </a:lnTo>
                    <a:lnTo>
                      <a:pt x="2271" y="569"/>
                    </a:lnTo>
                    <a:lnTo>
                      <a:pt x="2271" y="551"/>
                    </a:lnTo>
                    <a:lnTo>
                      <a:pt x="2272" y="551"/>
                    </a:lnTo>
                    <a:lnTo>
                      <a:pt x="2272" y="569"/>
                    </a:lnTo>
                    <a:lnTo>
                      <a:pt x="2272" y="588"/>
                    </a:lnTo>
                    <a:lnTo>
                      <a:pt x="2272" y="532"/>
                    </a:lnTo>
                    <a:lnTo>
                      <a:pt x="2272" y="588"/>
                    </a:lnTo>
                    <a:lnTo>
                      <a:pt x="2272" y="494"/>
                    </a:lnTo>
                    <a:lnTo>
                      <a:pt x="2272" y="588"/>
                    </a:lnTo>
                    <a:lnTo>
                      <a:pt x="2272" y="512"/>
                    </a:lnTo>
                    <a:lnTo>
                      <a:pt x="2272" y="569"/>
                    </a:lnTo>
                    <a:lnTo>
                      <a:pt x="2272" y="494"/>
                    </a:lnTo>
                    <a:lnTo>
                      <a:pt x="2272" y="588"/>
                    </a:lnTo>
                    <a:lnTo>
                      <a:pt x="2273" y="512"/>
                    </a:lnTo>
                    <a:lnTo>
                      <a:pt x="2273" y="551"/>
                    </a:lnTo>
                    <a:lnTo>
                      <a:pt x="2273" y="607"/>
                    </a:lnTo>
                    <a:lnTo>
                      <a:pt x="2273" y="588"/>
                    </a:lnTo>
                    <a:lnTo>
                      <a:pt x="2273" y="569"/>
                    </a:lnTo>
                    <a:lnTo>
                      <a:pt x="2273" y="551"/>
                    </a:lnTo>
                    <a:lnTo>
                      <a:pt x="2273" y="551"/>
                    </a:lnTo>
                    <a:lnTo>
                      <a:pt x="2274" y="532"/>
                    </a:lnTo>
                    <a:lnTo>
                      <a:pt x="2274" y="588"/>
                    </a:lnTo>
                    <a:lnTo>
                      <a:pt x="2274" y="512"/>
                    </a:lnTo>
                    <a:lnTo>
                      <a:pt x="2274" y="588"/>
                    </a:lnTo>
                    <a:lnTo>
                      <a:pt x="2274" y="512"/>
                    </a:lnTo>
                    <a:lnTo>
                      <a:pt x="2274" y="569"/>
                    </a:lnTo>
                    <a:lnTo>
                      <a:pt x="2274" y="532"/>
                    </a:lnTo>
                    <a:lnTo>
                      <a:pt x="2274" y="532"/>
                    </a:lnTo>
                    <a:lnTo>
                      <a:pt x="2275" y="494"/>
                    </a:lnTo>
                    <a:lnTo>
                      <a:pt x="2275" y="569"/>
                    </a:lnTo>
                    <a:lnTo>
                      <a:pt x="2275" y="532"/>
                    </a:lnTo>
                    <a:lnTo>
                      <a:pt x="2275" y="607"/>
                    </a:lnTo>
                    <a:lnTo>
                      <a:pt x="2275" y="551"/>
                    </a:lnTo>
                    <a:lnTo>
                      <a:pt x="2275" y="588"/>
                    </a:lnTo>
                    <a:lnTo>
                      <a:pt x="2275" y="569"/>
                    </a:lnTo>
                    <a:lnTo>
                      <a:pt x="2276" y="532"/>
                    </a:lnTo>
                    <a:lnTo>
                      <a:pt x="2276" y="588"/>
                    </a:lnTo>
                    <a:lnTo>
                      <a:pt x="2276" y="512"/>
                    </a:lnTo>
                    <a:lnTo>
                      <a:pt x="2276" y="551"/>
                    </a:lnTo>
                    <a:lnTo>
                      <a:pt x="2276" y="512"/>
                    </a:lnTo>
                    <a:lnTo>
                      <a:pt x="2276" y="532"/>
                    </a:lnTo>
                    <a:lnTo>
                      <a:pt x="2276" y="532"/>
                    </a:lnTo>
                    <a:lnTo>
                      <a:pt x="2276" y="626"/>
                    </a:lnTo>
                    <a:lnTo>
                      <a:pt x="2276" y="494"/>
                    </a:lnTo>
                    <a:lnTo>
                      <a:pt x="2276" y="532"/>
                    </a:lnTo>
                    <a:lnTo>
                      <a:pt x="2276" y="551"/>
                    </a:lnTo>
                    <a:lnTo>
                      <a:pt x="2277" y="588"/>
                    </a:lnTo>
                    <a:lnTo>
                      <a:pt x="2277" y="512"/>
                    </a:lnTo>
                    <a:lnTo>
                      <a:pt x="2277" y="551"/>
                    </a:lnTo>
                    <a:lnTo>
                      <a:pt x="2277" y="551"/>
                    </a:lnTo>
                    <a:lnTo>
                      <a:pt x="2277" y="569"/>
                    </a:lnTo>
                    <a:lnTo>
                      <a:pt x="2277" y="551"/>
                    </a:lnTo>
                    <a:lnTo>
                      <a:pt x="2277" y="512"/>
                    </a:lnTo>
                    <a:lnTo>
                      <a:pt x="2278" y="532"/>
                    </a:lnTo>
                    <a:lnTo>
                      <a:pt x="2278" y="494"/>
                    </a:lnTo>
                    <a:lnTo>
                      <a:pt x="2278" y="569"/>
                    </a:lnTo>
                    <a:lnTo>
                      <a:pt x="2278" y="494"/>
                    </a:lnTo>
                    <a:lnTo>
                      <a:pt x="2278" y="569"/>
                    </a:lnTo>
                    <a:lnTo>
                      <a:pt x="2278" y="494"/>
                    </a:lnTo>
                    <a:lnTo>
                      <a:pt x="2278" y="569"/>
                    </a:lnTo>
                    <a:lnTo>
                      <a:pt x="2279" y="494"/>
                    </a:lnTo>
                    <a:lnTo>
                      <a:pt x="2279" y="532"/>
                    </a:lnTo>
                    <a:lnTo>
                      <a:pt x="2279" y="532"/>
                    </a:lnTo>
                    <a:lnTo>
                      <a:pt x="2279" y="569"/>
                    </a:lnTo>
                    <a:lnTo>
                      <a:pt x="2279" y="551"/>
                    </a:lnTo>
                    <a:lnTo>
                      <a:pt x="2279" y="512"/>
                    </a:lnTo>
                    <a:lnTo>
                      <a:pt x="2279" y="532"/>
                    </a:lnTo>
                    <a:lnTo>
                      <a:pt x="2280" y="512"/>
                    </a:lnTo>
                    <a:lnTo>
                      <a:pt x="2280" y="551"/>
                    </a:lnTo>
                    <a:lnTo>
                      <a:pt x="2280" y="512"/>
                    </a:lnTo>
                    <a:lnTo>
                      <a:pt x="2280" y="532"/>
                    </a:lnTo>
                    <a:lnTo>
                      <a:pt x="2280" y="551"/>
                    </a:lnTo>
                    <a:lnTo>
                      <a:pt x="2280" y="588"/>
                    </a:lnTo>
                    <a:lnTo>
                      <a:pt x="2280" y="512"/>
                    </a:lnTo>
                    <a:lnTo>
                      <a:pt x="2280" y="569"/>
                    </a:lnTo>
                    <a:lnTo>
                      <a:pt x="2280" y="512"/>
                    </a:lnTo>
                    <a:lnTo>
                      <a:pt x="2280" y="551"/>
                    </a:lnTo>
                    <a:lnTo>
                      <a:pt x="2280" y="551"/>
                    </a:lnTo>
                    <a:lnTo>
                      <a:pt x="2281" y="588"/>
                    </a:lnTo>
                    <a:lnTo>
                      <a:pt x="2281" y="532"/>
                    </a:lnTo>
                    <a:lnTo>
                      <a:pt x="2281" y="551"/>
                    </a:lnTo>
                    <a:lnTo>
                      <a:pt x="2281" y="532"/>
                    </a:lnTo>
                    <a:lnTo>
                      <a:pt x="2281" y="532"/>
                    </a:lnTo>
                    <a:lnTo>
                      <a:pt x="2281" y="551"/>
                    </a:lnTo>
                    <a:lnTo>
                      <a:pt x="2281" y="512"/>
                    </a:lnTo>
                    <a:lnTo>
                      <a:pt x="2282" y="569"/>
                    </a:lnTo>
                    <a:lnTo>
                      <a:pt x="2282" y="532"/>
                    </a:lnTo>
                    <a:lnTo>
                      <a:pt x="2282" y="588"/>
                    </a:lnTo>
                    <a:lnTo>
                      <a:pt x="2282" y="532"/>
                    </a:lnTo>
                    <a:lnTo>
                      <a:pt x="2282" y="588"/>
                    </a:lnTo>
                    <a:lnTo>
                      <a:pt x="2282" y="532"/>
                    </a:lnTo>
                    <a:lnTo>
                      <a:pt x="2282" y="569"/>
                    </a:lnTo>
                    <a:lnTo>
                      <a:pt x="2283" y="551"/>
                    </a:lnTo>
                    <a:lnTo>
                      <a:pt x="2283" y="588"/>
                    </a:lnTo>
                    <a:lnTo>
                      <a:pt x="2283" y="494"/>
                    </a:lnTo>
                    <a:lnTo>
                      <a:pt x="2283" y="551"/>
                    </a:lnTo>
                    <a:lnTo>
                      <a:pt x="2283" y="551"/>
                    </a:lnTo>
                    <a:lnTo>
                      <a:pt x="2283" y="569"/>
                    </a:lnTo>
                    <a:lnTo>
                      <a:pt x="2283" y="569"/>
                    </a:lnTo>
                    <a:lnTo>
                      <a:pt x="2283" y="551"/>
                    </a:lnTo>
                    <a:lnTo>
                      <a:pt x="2284" y="588"/>
                    </a:lnTo>
                    <a:lnTo>
                      <a:pt x="2284" y="512"/>
                    </a:lnTo>
                    <a:lnTo>
                      <a:pt x="2284" y="569"/>
                    </a:lnTo>
                    <a:lnTo>
                      <a:pt x="2284" y="551"/>
                    </a:lnTo>
                    <a:lnTo>
                      <a:pt x="2284" y="607"/>
                    </a:lnTo>
                    <a:lnTo>
                      <a:pt x="2284" y="551"/>
                    </a:lnTo>
                    <a:lnTo>
                      <a:pt x="2284" y="551"/>
                    </a:lnTo>
                    <a:lnTo>
                      <a:pt x="2284" y="588"/>
                    </a:lnTo>
                    <a:lnTo>
                      <a:pt x="2284" y="551"/>
                    </a:lnTo>
                    <a:lnTo>
                      <a:pt x="2284" y="551"/>
                    </a:lnTo>
                    <a:lnTo>
                      <a:pt x="2285" y="551"/>
                    </a:lnTo>
                    <a:lnTo>
                      <a:pt x="2285" y="569"/>
                    </a:lnTo>
                    <a:lnTo>
                      <a:pt x="2285" y="588"/>
                    </a:lnTo>
                    <a:lnTo>
                      <a:pt x="2285" y="532"/>
                    </a:lnTo>
                    <a:lnTo>
                      <a:pt x="2285" y="494"/>
                    </a:lnTo>
                    <a:lnTo>
                      <a:pt x="2285" y="569"/>
                    </a:lnTo>
                    <a:lnTo>
                      <a:pt x="2285" y="532"/>
                    </a:lnTo>
                    <a:lnTo>
                      <a:pt x="2285" y="532"/>
                    </a:lnTo>
                    <a:lnTo>
                      <a:pt x="2286" y="512"/>
                    </a:lnTo>
                    <a:lnTo>
                      <a:pt x="2286" y="569"/>
                    </a:lnTo>
                    <a:lnTo>
                      <a:pt x="2286" y="494"/>
                    </a:lnTo>
                    <a:lnTo>
                      <a:pt x="2286" y="551"/>
                    </a:lnTo>
                    <a:lnTo>
                      <a:pt x="2286" y="494"/>
                    </a:lnTo>
                    <a:lnTo>
                      <a:pt x="2286" y="569"/>
                    </a:lnTo>
                    <a:lnTo>
                      <a:pt x="2286" y="512"/>
                    </a:lnTo>
                    <a:lnTo>
                      <a:pt x="2287" y="551"/>
                    </a:lnTo>
                    <a:lnTo>
                      <a:pt x="2287" y="532"/>
                    </a:lnTo>
                    <a:lnTo>
                      <a:pt x="2287" y="494"/>
                    </a:lnTo>
                    <a:lnTo>
                      <a:pt x="2287" y="551"/>
                    </a:lnTo>
                    <a:lnTo>
                      <a:pt x="2287" y="512"/>
                    </a:lnTo>
                    <a:lnTo>
                      <a:pt x="2287" y="532"/>
                    </a:lnTo>
                    <a:lnTo>
                      <a:pt x="2287" y="494"/>
                    </a:lnTo>
                    <a:lnTo>
                      <a:pt x="2288" y="569"/>
                    </a:lnTo>
                    <a:lnTo>
                      <a:pt x="2288" y="494"/>
                    </a:lnTo>
                    <a:lnTo>
                      <a:pt x="2288" y="551"/>
                    </a:lnTo>
                    <a:lnTo>
                      <a:pt x="2288" y="532"/>
                    </a:lnTo>
                    <a:lnTo>
                      <a:pt x="2288" y="512"/>
                    </a:lnTo>
                    <a:lnTo>
                      <a:pt x="2288" y="551"/>
                    </a:lnTo>
                    <a:lnTo>
                      <a:pt x="2288" y="569"/>
                    </a:lnTo>
                    <a:lnTo>
                      <a:pt x="2288" y="569"/>
                    </a:lnTo>
                    <a:lnTo>
                      <a:pt x="2288" y="494"/>
                    </a:lnTo>
                    <a:lnTo>
                      <a:pt x="2288" y="569"/>
                    </a:lnTo>
                    <a:lnTo>
                      <a:pt x="2288" y="532"/>
                    </a:lnTo>
                    <a:lnTo>
                      <a:pt x="2289" y="588"/>
                    </a:lnTo>
                    <a:lnTo>
                      <a:pt x="2289" y="532"/>
                    </a:lnTo>
                    <a:lnTo>
                      <a:pt x="2289" y="569"/>
                    </a:lnTo>
                    <a:lnTo>
                      <a:pt x="2289" y="588"/>
                    </a:lnTo>
                    <a:lnTo>
                      <a:pt x="2289" y="588"/>
                    </a:lnTo>
                    <a:lnTo>
                      <a:pt x="2289" y="551"/>
                    </a:lnTo>
                    <a:lnTo>
                      <a:pt x="2289" y="532"/>
                    </a:lnTo>
                    <a:lnTo>
                      <a:pt x="2290" y="569"/>
                    </a:lnTo>
                    <a:lnTo>
                      <a:pt x="2290" y="551"/>
                    </a:lnTo>
                    <a:lnTo>
                      <a:pt x="2290" y="588"/>
                    </a:lnTo>
                    <a:lnTo>
                      <a:pt x="2290" y="551"/>
                    </a:lnTo>
                    <a:lnTo>
                      <a:pt x="2290" y="551"/>
                    </a:lnTo>
                    <a:lnTo>
                      <a:pt x="2290" y="569"/>
                    </a:lnTo>
                    <a:lnTo>
                      <a:pt x="2290" y="569"/>
                    </a:lnTo>
                    <a:lnTo>
                      <a:pt x="2291" y="532"/>
                    </a:lnTo>
                    <a:lnTo>
                      <a:pt x="2291" y="569"/>
                    </a:lnTo>
                    <a:lnTo>
                      <a:pt x="2291" y="512"/>
                    </a:lnTo>
                    <a:lnTo>
                      <a:pt x="2291" y="607"/>
                    </a:lnTo>
                    <a:lnTo>
                      <a:pt x="2291" y="532"/>
                    </a:lnTo>
                    <a:lnTo>
                      <a:pt x="2291" y="551"/>
                    </a:lnTo>
                    <a:lnTo>
                      <a:pt x="2291" y="551"/>
                    </a:lnTo>
                    <a:lnTo>
                      <a:pt x="2292" y="588"/>
                    </a:lnTo>
                    <a:lnTo>
                      <a:pt x="2292" y="569"/>
                    </a:lnTo>
                    <a:lnTo>
                      <a:pt x="2292" y="569"/>
                    </a:lnTo>
                    <a:lnTo>
                      <a:pt x="2292" y="569"/>
                    </a:lnTo>
                    <a:lnTo>
                      <a:pt x="2292" y="512"/>
                    </a:lnTo>
                    <a:lnTo>
                      <a:pt x="2292" y="588"/>
                    </a:lnTo>
                    <a:lnTo>
                      <a:pt x="2292" y="551"/>
                    </a:lnTo>
                    <a:lnTo>
                      <a:pt x="2292" y="588"/>
                    </a:lnTo>
                    <a:lnTo>
                      <a:pt x="2292" y="532"/>
                    </a:lnTo>
                    <a:lnTo>
                      <a:pt x="2292" y="607"/>
                    </a:lnTo>
                    <a:lnTo>
                      <a:pt x="2292" y="512"/>
                    </a:lnTo>
                    <a:lnTo>
                      <a:pt x="2293" y="551"/>
                    </a:lnTo>
                    <a:lnTo>
                      <a:pt x="2293" y="532"/>
                    </a:lnTo>
                    <a:lnTo>
                      <a:pt x="2293" y="494"/>
                    </a:lnTo>
                    <a:lnTo>
                      <a:pt x="2293" y="569"/>
                    </a:lnTo>
                    <a:lnTo>
                      <a:pt x="2293" y="532"/>
                    </a:lnTo>
                    <a:lnTo>
                      <a:pt x="2293" y="569"/>
                    </a:lnTo>
                    <a:lnTo>
                      <a:pt x="2293" y="551"/>
                    </a:lnTo>
                    <a:lnTo>
                      <a:pt x="2294" y="569"/>
                    </a:lnTo>
                    <a:lnTo>
                      <a:pt x="2294" y="532"/>
                    </a:lnTo>
                    <a:lnTo>
                      <a:pt x="2294" y="569"/>
                    </a:lnTo>
                    <a:lnTo>
                      <a:pt x="2294" y="551"/>
                    </a:lnTo>
                    <a:lnTo>
                      <a:pt x="2294" y="551"/>
                    </a:lnTo>
                    <a:lnTo>
                      <a:pt x="2294" y="512"/>
                    </a:lnTo>
                    <a:lnTo>
                      <a:pt x="2294" y="569"/>
                    </a:lnTo>
                    <a:lnTo>
                      <a:pt x="2294" y="494"/>
                    </a:lnTo>
                    <a:lnTo>
                      <a:pt x="2295" y="569"/>
                    </a:lnTo>
                    <a:lnTo>
                      <a:pt x="2295" y="532"/>
                    </a:lnTo>
                    <a:lnTo>
                      <a:pt x="2295" y="551"/>
                    </a:lnTo>
                    <a:lnTo>
                      <a:pt x="2295" y="551"/>
                    </a:lnTo>
                    <a:lnTo>
                      <a:pt x="2295" y="551"/>
                    </a:lnTo>
                    <a:lnTo>
                      <a:pt x="2295" y="532"/>
                    </a:lnTo>
                    <a:lnTo>
                      <a:pt x="2295" y="569"/>
                    </a:lnTo>
                    <a:lnTo>
                      <a:pt x="2296" y="551"/>
                    </a:lnTo>
                    <a:lnTo>
                      <a:pt x="2296" y="569"/>
                    </a:lnTo>
                    <a:lnTo>
                      <a:pt x="2296" y="551"/>
                    </a:lnTo>
                    <a:lnTo>
                      <a:pt x="2296" y="532"/>
                    </a:lnTo>
                    <a:lnTo>
                      <a:pt x="2296" y="569"/>
                    </a:lnTo>
                    <a:lnTo>
                      <a:pt x="2296" y="532"/>
                    </a:lnTo>
                    <a:lnTo>
                      <a:pt x="2296" y="551"/>
                    </a:lnTo>
                    <a:lnTo>
                      <a:pt x="2296" y="551"/>
                    </a:lnTo>
                    <a:lnTo>
                      <a:pt x="2296" y="588"/>
                    </a:lnTo>
                    <a:lnTo>
                      <a:pt x="2296" y="532"/>
                    </a:lnTo>
                    <a:lnTo>
                      <a:pt x="2296" y="569"/>
                    </a:lnTo>
                    <a:lnTo>
                      <a:pt x="2297" y="494"/>
                    </a:lnTo>
                    <a:lnTo>
                      <a:pt x="2297" y="569"/>
                    </a:lnTo>
                    <a:lnTo>
                      <a:pt x="2297" y="512"/>
                    </a:lnTo>
                    <a:lnTo>
                      <a:pt x="2297" y="588"/>
                    </a:lnTo>
                    <a:lnTo>
                      <a:pt x="2297" y="532"/>
                    </a:lnTo>
                    <a:lnTo>
                      <a:pt x="2297" y="569"/>
                    </a:lnTo>
                    <a:lnTo>
                      <a:pt x="2297" y="532"/>
                    </a:lnTo>
                    <a:lnTo>
                      <a:pt x="2298" y="474"/>
                    </a:lnTo>
                    <a:lnTo>
                      <a:pt x="2298" y="532"/>
                    </a:lnTo>
                    <a:lnTo>
                      <a:pt x="2298" y="551"/>
                    </a:lnTo>
                    <a:lnTo>
                      <a:pt x="2298" y="569"/>
                    </a:lnTo>
                    <a:lnTo>
                      <a:pt x="2298" y="512"/>
                    </a:lnTo>
                    <a:lnTo>
                      <a:pt x="2298" y="551"/>
                    </a:lnTo>
                    <a:lnTo>
                      <a:pt x="2298" y="532"/>
                    </a:lnTo>
                    <a:lnTo>
                      <a:pt x="2299" y="569"/>
                    </a:lnTo>
                    <a:lnTo>
                      <a:pt x="2299" y="512"/>
                    </a:lnTo>
                    <a:lnTo>
                      <a:pt x="2299" y="588"/>
                    </a:lnTo>
                    <a:lnTo>
                      <a:pt x="2299" y="494"/>
                    </a:lnTo>
                    <a:lnTo>
                      <a:pt x="2299" y="588"/>
                    </a:lnTo>
                    <a:lnTo>
                      <a:pt x="2299" y="569"/>
                    </a:lnTo>
                    <a:lnTo>
                      <a:pt x="2299" y="588"/>
                    </a:lnTo>
                    <a:lnTo>
                      <a:pt x="2299" y="512"/>
                    </a:lnTo>
                    <a:lnTo>
                      <a:pt x="2299" y="569"/>
                    </a:lnTo>
                    <a:lnTo>
                      <a:pt x="2299" y="551"/>
                    </a:lnTo>
                    <a:lnTo>
                      <a:pt x="2299" y="551"/>
                    </a:lnTo>
                    <a:lnTo>
                      <a:pt x="2300" y="532"/>
                    </a:lnTo>
                    <a:lnTo>
                      <a:pt x="2300" y="551"/>
                    </a:lnTo>
                    <a:lnTo>
                      <a:pt x="2300" y="569"/>
                    </a:lnTo>
                    <a:lnTo>
                      <a:pt x="2300" y="532"/>
                    </a:lnTo>
                    <a:lnTo>
                      <a:pt x="2300" y="569"/>
                    </a:lnTo>
                    <a:lnTo>
                      <a:pt x="2300" y="532"/>
                    </a:lnTo>
                    <a:lnTo>
                      <a:pt x="2300" y="588"/>
                    </a:lnTo>
                    <a:lnTo>
                      <a:pt x="2301" y="532"/>
                    </a:lnTo>
                    <a:lnTo>
                      <a:pt x="2301" y="569"/>
                    </a:lnTo>
                    <a:lnTo>
                      <a:pt x="2301" y="494"/>
                    </a:lnTo>
                    <a:lnTo>
                      <a:pt x="2301" y="569"/>
                    </a:lnTo>
                    <a:lnTo>
                      <a:pt x="2301" y="512"/>
                    </a:lnTo>
                    <a:lnTo>
                      <a:pt x="2301" y="569"/>
                    </a:lnTo>
                    <a:lnTo>
                      <a:pt x="2301" y="512"/>
                    </a:lnTo>
                    <a:lnTo>
                      <a:pt x="2302" y="551"/>
                    </a:lnTo>
                    <a:lnTo>
                      <a:pt x="2302" y="532"/>
                    </a:lnTo>
                    <a:lnTo>
                      <a:pt x="2302" y="551"/>
                    </a:lnTo>
                    <a:lnTo>
                      <a:pt x="2302" y="532"/>
                    </a:lnTo>
                    <a:lnTo>
                      <a:pt x="2302" y="569"/>
                    </a:lnTo>
                    <a:lnTo>
                      <a:pt x="2302" y="607"/>
                    </a:lnTo>
                    <a:lnTo>
                      <a:pt x="2302" y="588"/>
                    </a:lnTo>
                    <a:lnTo>
                      <a:pt x="2303" y="569"/>
                    </a:lnTo>
                    <a:lnTo>
                      <a:pt x="2303" y="569"/>
                    </a:lnTo>
                    <a:lnTo>
                      <a:pt x="2303" y="588"/>
                    </a:lnTo>
                    <a:lnTo>
                      <a:pt x="2303" y="532"/>
                    </a:lnTo>
                    <a:lnTo>
                      <a:pt x="2303" y="569"/>
                    </a:lnTo>
                    <a:lnTo>
                      <a:pt x="2303" y="512"/>
                    </a:lnTo>
                    <a:lnTo>
                      <a:pt x="2303" y="569"/>
                    </a:lnTo>
                    <a:lnTo>
                      <a:pt x="2303" y="494"/>
                    </a:lnTo>
                    <a:lnTo>
                      <a:pt x="2303" y="588"/>
                    </a:lnTo>
                    <a:lnTo>
                      <a:pt x="2303" y="532"/>
                    </a:lnTo>
                    <a:lnTo>
                      <a:pt x="2303" y="588"/>
                    </a:lnTo>
                    <a:lnTo>
                      <a:pt x="2304" y="607"/>
                    </a:lnTo>
                    <a:lnTo>
                      <a:pt x="2304" y="588"/>
                    </a:lnTo>
                    <a:lnTo>
                      <a:pt x="2304" y="569"/>
                    </a:lnTo>
                    <a:lnTo>
                      <a:pt x="2304" y="532"/>
                    </a:lnTo>
                    <a:lnTo>
                      <a:pt x="2304" y="569"/>
                    </a:lnTo>
                    <a:lnTo>
                      <a:pt x="2304" y="532"/>
                    </a:lnTo>
                    <a:lnTo>
                      <a:pt x="2304" y="588"/>
                    </a:lnTo>
                    <a:lnTo>
                      <a:pt x="2305" y="494"/>
                    </a:lnTo>
                    <a:lnTo>
                      <a:pt x="2305" y="588"/>
                    </a:lnTo>
                    <a:lnTo>
                      <a:pt x="2305" y="532"/>
                    </a:lnTo>
                    <a:lnTo>
                      <a:pt x="2305" y="569"/>
                    </a:lnTo>
                    <a:lnTo>
                      <a:pt x="2305" y="551"/>
                    </a:lnTo>
                    <a:lnTo>
                      <a:pt x="2305" y="512"/>
                    </a:lnTo>
                    <a:lnTo>
                      <a:pt x="2305" y="532"/>
                    </a:lnTo>
                    <a:lnTo>
                      <a:pt x="2305" y="551"/>
                    </a:lnTo>
                    <a:lnTo>
                      <a:pt x="2306" y="569"/>
                    </a:lnTo>
                    <a:lnTo>
                      <a:pt x="2306" y="532"/>
                    </a:lnTo>
                    <a:lnTo>
                      <a:pt x="2306" y="569"/>
                    </a:lnTo>
                    <a:lnTo>
                      <a:pt x="2306" y="532"/>
                    </a:lnTo>
                    <a:lnTo>
                      <a:pt x="2306" y="588"/>
                    </a:lnTo>
                    <a:lnTo>
                      <a:pt x="2306" y="512"/>
                    </a:lnTo>
                    <a:lnTo>
                      <a:pt x="2306" y="569"/>
                    </a:lnTo>
                    <a:lnTo>
                      <a:pt x="2307" y="494"/>
                    </a:lnTo>
                    <a:lnTo>
                      <a:pt x="2307" y="588"/>
                    </a:lnTo>
                    <a:lnTo>
                      <a:pt x="2307" y="551"/>
                    </a:lnTo>
                    <a:lnTo>
                      <a:pt x="2307" y="512"/>
                    </a:lnTo>
                    <a:lnTo>
                      <a:pt x="2307" y="474"/>
                    </a:lnTo>
                    <a:lnTo>
                      <a:pt x="2307" y="532"/>
                    </a:lnTo>
                    <a:lnTo>
                      <a:pt x="2307" y="551"/>
                    </a:lnTo>
                    <a:lnTo>
                      <a:pt x="2307" y="569"/>
                    </a:lnTo>
                    <a:lnTo>
                      <a:pt x="2307" y="569"/>
                    </a:lnTo>
                    <a:lnTo>
                      <a:pt x="2307" y="512"/>
                    </a:lnTo>
                    <a:lnTo>
                      <a:pt x="2307" y="569"/>
                    </a:lnTo>
                    <a:lnTo>
                      <a:pt x="2308" y="512"/>
                    </a:lnTo>
                    <a:lnTo>
                      <a:pt x="2308" y="551"/>
                    </a:lnTo>
                    <a:lnTo>
                      <a:pt x="2308" y="512"/>
                    </a:lnTo>
                    <a:lnTo>
                      <a:pt x="2308" y="532"/>
                    </a:lnTo>
                    <a:lnTo>
                      <a:pt x="2308" y="532"/>
                    </a:lnTo>
                    <a:lnTo>
                      <a:pt x="2308" y="588"/>
                    </a:lnTo>
                    <a:lnTo>
                      <a:pt x="2308" y="512"/>
                    </a:lnTo>
                    <a:lnTo>
                      <a:pt x="2309" y="551"/>
                    </a:lnTo>
                    <a:lnTo>
                      <a:pt x="2309" y="512"/>
                    </a:lnTo>
                    <a:lnTo>
                      <a:pt x="2309" y="588"/>
                    </a:lnTo>
                    <a:lnTo>
                      <a:pt x="2309" y="512"/>
                    </a:lnTo>
                    <a:lnTo>
                      <a:pt x="2309" y="551"/>
                    </a:lnTo>
                    <a:lnTo>
                      <a:pt x="2309" y="551"/>
                    </a:lnTo>
                    <a:lnTo>
                      <a:pt x="2309" y="569"/>
                    </a:lnTo>
                    <a:lnTo>
                      <a:pt x="2310" y="532"/>
                    </a:lnTo>
                    <a:lnTo>
                      <a:pt x="2310" y="551"/>
                    </a:lnTo>
                    <a:lnTo>
                      <a:pt x="2310" y="551"/>
                    </a:lnTo>
                    <a:lnTo>
                      <a:pt x="2310" y="512"/>
                    </a:lnTo>
                    <a:lnTo>
                      <a:pt x="2310" y="551"/>
                    </a:lnTo>
                    <a:lnTo>
                      <a:pt x="2310" y="532"/>
                    </a:lnTo>
                    <a:lnTo>
                      <a:pt x="2310" y="532"/>
                    </a:lnTo>
                    <a:lnTo>
                      <a:pt x="2311" y="532"/>
                    </a:lnTo>
                    <a:lnTo>
                      <a:pt x="2311" y="569"/>
                    </a:lnTo>
                    <a:lnTo>
                      <a:pt x="2311" y="494"/>
                    </a:lnTo>
                    <a:lnTo>
                      <a:pt x="2311" y="588"/>
                    </a:lnTo>
                    <a:lnTo>
                      <a:pt x="2311" y="551"/>
                    </a:lnTo>
                    <a:lnTo>
                      <a:pt x="2311" y="646"/>
                    </a:lnTo>
                    <a:lnTo>
                      <a:pt x="2311" y="551"/>
                    </a:lnTo>
                    <a:lnTo>
                      <a:pt x="2311" y="569"/>
                    </a:lnTo>
                    <a:lnTo>
                      <a:pt x="2311" y="588"/>
                    </a:lnTo>
                    <a:lnTo>
                      <a:pt x="2311" y="588"/>
                    </a:lnTo>
                    <a:lnTo>
                      <a:pt x="2311" y="532"/>
                    </a:lnTo>
                    <a:lnTo>
                      <a:pt x="2312" y="551"/>
                    </a:lnTo>
                    <a:lnTo>
                      <a:pt x="2312" y="569"/>
                    </a:lnTo>
                    <a:lnTo>
                      <a:pt x="2312" y="512"/>
                    </a:lnTo>
                    <a:lnTo>
                      <a:pt x="2312" y="569"/>
                    </a:lnTo>
                    <a:lnTo>
                      <a:pt x="2312" y="494"/>
                    </a:lnTo>
                    <a:lnTo>
                      <a:pt x="2312" y="569"/>
                    </a:lnTo>
                    <a:lnTo>
                      <a:pt x="2312" y="512"/>
                    </a:lnTo>
                    <a:lnTo>
                      <a:pt x="2313" y="569"/>
                    </a:lnTo>
                    <a:lnTo>
                      <a:pt x="2313" y="532"/>
                    </a:lnTo>
                    <a:lnTo>
                      <a:pt x="2313" y="551"/>
                    </a:lnTo>
                    <a:lnTo>
                      <a:pt x="2313" y="588"/>
                    </a:lnTo>
                    <a:lnTo>
                      <a:pt x="2313" y="569"/>
                    </a:lnTo>
                    <a:lnTo>
                      <a:pt x="2313" y="551"/>
                    </a:lnTo>
                    <a:lnTo>
                      <a:pt x="2313" y="551"/>
                    </a:lnTo>
                    <a:lnTo>
                      <a:pt x="2314" y="569"/>
                    </a:lnTo>
                    <a:lnTo>
                      <a:pt x="2314" y="512"/>
                    </a:lnTo>
                    <a:lnTo>
                      <a:pt x="2314" y="569"/>
                    </a:lnTo>
                    <a:lnTo>
                      <a:pt x="2314" y="494"/>
                    </a:lnTo>
                    <a:lnTo>
                      <a:pt x="2314" y="588"/>
                    </a:lnTo>
                    <a:lnTo>
                      <a:pt x="2314" y="494"/>
                    </a:lnTo>
                    <a:lnTo>
                      <a:pt x="2314" y="588"/>
                    </a:lnTo>
                    <a:lnTo>
                      <a:pt x="2314" y="532"/>
                    </a:lnTo>
                    <a:lnTo>
                      <a:pt x="2315" y="532"/>
                    </a:lnTo>
                    <a:lnTo>
                      <a:pt x="2315" y="532"/>
                    </a:lnTo>
                    <a:lnTo>
                      <a:pt x="2315" y="569"/>
                    </a:lnTo>
                    <a:lnTo>
                      <a:pt x="2315" y="569"/>
                    </a:lnTo>
                    <a:lnTo>
                      <a:pt x="2315" y="569"/>
                    </a:lnTo>
                    <a:lnTo>
                      <a:pt x="2315" y="569"/>
                    </a:lnTo>
                    <a:lnTo>
                      <a:pt x="2315" y="512"/>
                    </a:lnTo>
                    <a:lnTo>
                      <a:pt x="2315" y="569"/>
                    </a:lnTo>
                    <a:lnTo>
                      <a:pt x="2315" y="494"/>
                    </a:lnTo>
                    <a:lnTo>
                      <a:pt x="2315" y="569"/>
                    </a:lnTo>
                    <a:lnTo>
                      <a:pt x="2316" y="512"/>
                    </a:lnTo>
                    <a:lnTo>
                      <a:pt x="2316" y="588"/>
                    </a:lnTo>
                    <a:lnTo>
                      <a:pt x="2316" y="569"/>
                    </a:lnTo>
                    <a:lnTo>
                      <a:pt x="2316" y="494"/>
                    </a:lnTo>
                    <a:lnTo>
                      <a:pt x="2316" y="512"/>
                    </a:lnTo>
                    <a:lnTo>
                      <a:pt x="2316" y="532"/>
                    </a:lnTo>
                    <a:lnTo>
                      <a:pt x="2316" y="551"/>
                    </a:lnTo>
                    <a:lnTo>
                      <a:pt x="2316" y="532"/>
                    </a:lnTo>
                    <a:lnTo>
                      <a:pt x="2317" y="569"/>
                    </a:lnTo>
                    <a:lnTo>
                      <a:pt x="2317" y="494"/>
                    </a:lnTo>
                    <a:lnTo>
                      <a:pt x="2317" y="569"/>
                    </a:lnTo>
                    <a:lnTo>
                      <a:pt x="2317" y="494"/>
                    </a:lnTo>
                    <a:lnTo>
                      <a:pt x="2317" y="588"/>
                    </a:lnTo>
                    <a:lnTo>
                      <a:pt x="2317" y="512"/>
                    </a:lnTo>
                    <a:lnTo>
                      <a:pt x="2317" y="569"/>
                    </a:lnTo>
                    <a:lnTo>
                      <a:pt x="2318" y="569"/>
                    </a:lnTo>
                    <a:lnTo>
                      <a:pt x="2318" y="588"/>
                    </a:lnTo>
                    <a:lnTo>
                      <a:pt x="2318" y="494"/>
                    </a:lnTo>
                    <a:lnTo>
                      <a:pt x="2318" y="569"/>
                    </a:lnTo>
                    <a:lnTo>
                      <a:pt x="2318" y="532"/>
                    </a:lnTo>
                    <a:lnTo>
                      <a:pt x="2318" y="588"/>
                    </a:lnTo>
                    <a:lnTo>
                      <a:pt x="2318" y="494"/>
                    </a:lnTo>
                    <a:lnTo>
                      <a:pt x="2319" y="569"/>
                    </a:lnTo>
                    <a:lnTo>
                      <a:pt x="2319" y="569"/>
                    </a:lnTo>
                    <a:lnTo>
                      <a:pt x="2319" y="532"/>
                    </a:lnTo>
                    <a:lnTo>
                      <a:pt x="2319" y="569"/>
                    </a:lnTo>
                    <a:lnTo>
                      <a:pt x="2319" y="532"/>
                    </a:lnTo>
                    <a:lnTo>
                      <a:pt x="2319" y="569"/>
                    </a:lnTo>
                    <a:lnTo>
                      <a:pt x="2319" y="512"/>
                    </a:lnTo>
                    <a:lnTo>
                      <a:pt x="2319" y="607"/>
                    </a:lnTo>
                    <a:lnTo>
                      <a:pt x="2319" y="532"/>
                    </a:lnTo>
                    <a:lnTo>
                      <a:pt x="2319" y="588"/>
                    </a:lnTo>
                    <a:lnTo>
                      <a:pt x="2319" y="494"/>
                    </a:lnTo>
                    <a:lnTo>
                      <a:pt x="2320" y="512"/>
                    </a:lnTo>
                    <a:lnTo>
                      <a:pt x="2320" y="512"/>
                    </a:lnTo>
                    <a:lnTo>
                      <a:pt x="2320" y="607"/>
                    </a:lnTo>
                    <a:lnTo>
                      <a:pt x="2320" y="551"/>
                    </a:lnTo>
                    <a:lnTo>
                      <a:pt x="2320" y="569"/>
                    </a:lnTo>
                    <a:lnTo>
                      <a:pt x="2320" y="532"/>
                    </a:lnTo>
                    <a:lnTo>
                      <a:pt x="2320" y="551"/>
                    </a:lnTo>
                    <a:lnTo>
                      <a:pt x="2321" y="588"/>
                    </a:lnTo>
                    <a:lnTo>
                      <a:pt x="2321" y="532"/>
                    </a:lnTo>
                    <a:lnTo>
                      <a:pt x="2321" y="569"/>
                    </a:lnTo>
                    <a:lnTo>
                      <a:pt x="2321" y="512"/>
                    </a:lnTo>
                    <a:lnTo>
                      <a:pt x="2321" y="588"/>
                    </a:lnTo>
                    <a:lnTo>
                      <a:pt x="2321" y="512"/>
                    </a:lnTo>
                    <a:lnTo>
                      <a:pt x="2321" y="588"/>
                    </a:lnTo>
                    <a:lnTo>
                      <a:pt x="2322" y="532"/>
                    </a:lnTo>
                    <a:lnTo>
                      <a:pt x="2322" y="588"/>
                    </a:lnTo>
                    <a:lnTo>
                      <a:pt x="2322" y="551"/>
                    </a:lnTo>
                    <a:lnTo>
                      <a:pt x="2322" y="551"/>
                    </a:lnTo>
                    <a:lnTo>
                      <a:pt x="2322" y="532"/>
                    </a:lnTo>
                    <a:lnTo>
                      <a:pt x="2322" y="551"/>
                    </a:lnTo>
                    <a:lnTo>
                      <a:pt x="2322" y="569"/>
                    </a:lnTo>
                    <a:lnTo>
                      <a:pt x="2323" y="551"/>
                    </a:lnTo>
                    <a:lnTo>
                      <a:pt x="2323" y="551"/>
                    </a:lnTo>
                    <a:lnTo>
                      <a:pt x="2323" y="494"/>
                    </a:lnTo>
                    <a:lnTo>
                      <a:pt x="2323" y="588"/>
                    </a:lnTo>
                    <a:lnTo>
                      <a:pt x="2323" y="512"/>
                    </a:lnTo>
                    <a:lnTo>
                      <a:pt x="2323" y="569"/>
                    </a:lnTo>
                    <a:lnTo>
                      <a:pt x="2323" y="512"/>
                    </a:lnTo>
                    <a:lnTo>
                      <a:pt x="2323" y="551"/>
                    </a:lnTo>
                    <a:lnTo>
                      <a:pt x="2323" y="551"/>
                    </a:lnTo>
                    <a:lnTo>
                      <a:pt x="2323" y="588"/>
                    </a:lnTo>
                    <a:lnTo>
                      <a:pt x="2323" y="551"/>
                    </a:lnTo>
                    <a:lnTo>
                      <a:pt x="2324" y="512"/>
                    </a:lnTo>
                    <a:lnTo>
                      <a:pt x="2324" y="569"/>
                    </a:lnTo>
                    <a:lnTo>
                      <a:pt x="2324" y="532"/>
                    </a:lnTo>
                    <a:lnTo>
                      <a:pt x="2324" y="588"/>
                    </a:lnTo>
                    <a:lnTo>
                      <a:pt x="2324" y="532"/>
                    </a:lnTo>
                    <a:lnTo>
                      <a:pt x="2324" y="569"/>
                    </a:lnTo>
                    <a:lnTo>
                      <a:pt x="2324" y="494"/>
                    </a:lnTo>
                    <a:lnTo>
                      <a:pt x="2325" y="588"/>
                    </a:lnTo>
                    <a:lnTo>
                      <a:pt x="2325" y="512"/>
                    </a:lnTo>
                    <a:lnTo>
                      <a:pt x="2325" y="588"/>
                    </a:lnTo>
                    <a:lnTo>
                      <a:pt x="2325" y="532"/>
                    </a:lnTo>
                    <a:lnTo>
                      <a:pt x="2325" y="569"/>
                    </a:lnTo>
                    <a:lnTo>
                      <a:pt x="2325" y="532"/>
                    </a:lnTo>
                    <a:lnTo>
                      <a:pt x="2325" y="512"/>
                    </a:lnTo>
                    <a:lnTo>
                      <a:pt x="2325" y="551"/>
                    </a:lnTo>
                    <a:lnTo>
                      <a:pt x="2326" y="588"/>
                    </a:lnTo>
                    <a:lnTo>
                      <a:pt x="2326" y="569"/>
                    </a:lnTo>
                    <a:lnTo>
                      <a:pt x="2326" y="569"/>
                    </a:lnTo>
                    <a:lnTo>
                      <a:pt x="2326" y="532"/>
                    </a:lnTo>
                    <a:lnTo>
                      <a:pt x="2326" y="551"/>
                    </a:lnTo>
                    <a:lnTo>
                      <a:pt x="2326" y="551"/>
                    </a:lnTo>
                    <a:lnTo>
                      <a:pt x="2326" y="532"/>
                    </a:lnTo>
                    <a:lnTo>
                      <a:pt x="2327" y="569"/>
                    </a:lnTo>
                    <a:lnTo>
                      <a:pt x="2327" y="551"/>
                    </a:lnTo>
                    <a:lnTo>
                      <a:pt x="2327" y="551"/>
                    </a:lnTo>
                    <a:lnTo>
                      <a:pt x="2327" y="551"/>
                    </a:lnTo>
                    <a:lnTo>
                      <a:pt x="2327" y="588"/>
                    </a:lnTo>
                    <a:lnTo>
                      <a:pt x="2327" y="512"/>
                    </a:lnTo>
                    <a:lnTo>
                      <a:pt x="2327" y="569"/>
                    </a:lnTo>
                    <a:lnTo>
                      <a:pt x="2327" y="532"/>
                    </a:lnTo>
                    <a:lnTo>
                      <a:pt x="2327" y="569"/>
                    </a:lnTo>
                    <a:lnTo>
                      <a:pt x="2327" y="532"/>
                    </a:lnTo>
                    <a:lnTo>
                      <a:pt x="2327" y="569"/>
                    </a:lnTo>
                    <a:lnTo>
                      <a:pt x="2328" y="569"/>
                    </a:lnTo>
                    <a:lnTo>
                      <a:pt x="2328" y="569"/>
                    </a:lnTo>
                    <a:lnTo>
                      <a:pt x="2328" y="551"/>
                    </a:lnTo>
                    <a:lnTo>
                      <a:pt x="2328" y="569"/>
                    </a:lnTo>
                    <a:lnTo>
                      <a:pt x="2328" y="551"/>
                    </a:lnTo>
                    <a:lnTo>
                      <a:pt x="2328" y="512"/>
                    </a:lnTo>
                    <a:lnTo>
                      <a:pt x="2328" y="569"/>
                    </a:lnTo>
                    <a:lnTo>
                      <a:pt x="2329" y="512"/>
                    </a:lnTo>
                    <a:lnTo>
                      <a:pt x="2329" y="569"/>
                    </a:lnTo>
                    <a:lnTo>
                      <a:pt x="2329" y="532"/>
                    </a:lnTo>
                    <a:lnTo>
                      <a:pt x="2329" y="569"/>
                    </a:lnTo>
                    <a:lnTo>
                      <a:pt x="2329" y="512"/>
                    </a:lnTo>
                    <a:lnTo>
                      <a:pt x="2329" y="607"/>
                    </a:lnTo>
                    <a:lnTo>
                      <a:pt x="2329" y="532"/>
                    </a:lnTo>
                    <a:lnTo>
                      <a:pt x="2330" y="607"/>
                    </a:lnTo>
                    <a:lnTo>
                      <a:pt x="2330" y="512"/>
                    </a:lnTo>
                    <a:lnTo>
                      <a:pt x="2330" y="569"/>
                    </a:lnTo>
                    <a:lnTo>
                      <a:pt x="2330" y="551"/>
                    </a:lnTo>
                    <a:lnTo>
                      <a:pt x="2330" y="588"/>
                    </a:lnTo>
                    <a:lnTo>
                      <a:pt x="2330" y="532"/>
                    </a:lnTo>
                    <a:lnTo>
                      <a:pt x="2330" y="607"/>
                    </a:lnTo>
                    <a:lnTo>
                      <a:pt x="2331" y="551"/>
                    </a:lnTo>
                    <a:lnTo>
                      <a:pt x="2331" y="569"/>
                    </a:lnTo>
                    <a:lnTo>
                      <a:pt x="2331" y="569"/>
                    </a:lnTo>
                    <a:lnTo>
                      <a:pt x="2331" y="569"/>
                    </a:lnTo>
                    <a:lnTo>
                      <a:pt x="2331" y="569"/>
                    </a:lnTo>
                    <a:lnTo>
                      <a:pt x="2331" y="551"/>
                    </a:lnTo>
                    <a:lnTo>
                      <a:pt x="2331" y="551"/>
                    </a:lnTo>
                    <a:lnTo>
                      <a:pt x="2331" y="512"/>
                    </a:lnTo>
                    <a:lnTo>
                      <a:pt x="2331" y="588"/>
                    </a:lnTo>
                    <a:lnTo>
                      <a:pt x="2331" y="532"/>
                    </a:lnTo>
                    <a:lnTo>
                      <a:pt x="2331" y="569"/>
                    </a:lnTo>
                    <a:lnTo>
                      <a:pt x="2332" y="512"/>
                    </a:lnTo>
                    <a:lnTo>
                      <a:pt x="2332" y="607"/>
                    </a:lnTo>
                    <a:lnTo>
                      <a:pt x="2332" y="532"/>
                    </a:lnTo>
                    <a:lnTo>
                      <a:pt x="2332" y="551"/>
                    </a:lnTo>
                    <a:lnTo>
                      <a:pt x="2332" y="532"/>
                    </a:lnTo>
                    <a:lnTo>
                      <a:pt x="2332" y="607"/>
                    </a:lnTo>
                    <a:lnTo>
                      <a:pt x="2332" y="532"/>
                    </a:lnTo>
                    <a:lnTo>
                      <a:pt x="2333" y="551"/>
                    </a:lnTo>
                    <a:lnTo>
                      <a:pt x="2333" y="512"/>
                    </a:lnTo>
                    <a:lnTo>
                      <a:pt x="2333" y="607"/>
                    </a:lnTo>
                    <a:lnTo>
                      <a:pt x="2333" y="551"/>
                    </a:lnTo>
                    <a:lnTo>
                      <a:pt x="2333" y="532"/>
                    </a:lnTo>
                    <a:lnTo>
                      <a:pt x="2333" y="494"/>
                    </a:lnTo>
                    <a:lnTo>
                      <a:pt x="2333" y="569"/>
                    </a:lnTo>
                    <a:lnTo>
                      <a:pt x="2334" y="532"/>
                    </a:lnTo>
                    <a:lnTo>
                      <a:pt x="2334" y="551"/>
                    </a:lnTo>
                    <a:lnTo>
                      <a:pt x="2334" y="551"/>
                    </a:lnTo>
                    <a:lnTo>
                      <a:pt x="2334" y="551"/>
                    </a:lnTo>
                    <a:lnTo>
                      <a:pt x="2334" y="569"/>
                    </a:lnTo>
                    <a:lnTo>
                      <a:pt x="2334" y="512"/>
                    </a:lnTo>
                    <a:lnTo>
                      <a:pt x="2334" y="569"/>
                    </a:lnTo>
                    <a:lnTo>
                      <a:pt x="2334" y="512"/>
                    </a:lnTo>
                    <a:lnTo>
                      <a:pt x="2335" y="569"/>
                    </a:lnTo>
                    <a:lnTo>
                      <a:pt x="2335" y="551"/>
                    </a:lnTo>
                    <a:lnTo>
                      <a:pt x="2335" y="532"/>
                    </a:lnTo>
                    <a:lnTo>
                      <a:pt x="2335" y="551"/>
                    </a:lnTo>
                    <a:lnTo>
                      <a:pt x="2335" y="532"/>
                    </a:lnTo>
                    <a:lnTo>
                      <a:pt x="2335" y="569"/>
                    </a:lnTo>
                    <a:lnTo>
                      <a:pt x="2335" y="512"/>
                    </a:lnTo>
                    <a:lnTo>
                      <a:pt x="2335" y="551"/>
                    </a:lnTo>
                    <a:lnTo>
                      <a:pt x="2335" y="494"/>
                    </a:lnTo>
                    <a:lnTo>
                      <a:pt x="2335" y="551"/>
                    </a:lnTo>
                    <a:lnTo>
                      <a:pt x="2336" y="512"/>
                    </a:lnTo>
                    <a:lnTo>
                      <a:pt x="2336" y="569"/>
                    </a:lnTo>
                    <a:lnTo>
                      <a:pt x="2336" y="512"/>
                    </a:lnTo>
                    <a:lnTo>
                      <a:pt x="2336" y="512"/>
                    </a:lnTo>
                    <a:lnTo>
                      <a:pt x="2336" y="532"/>
                    </a:lnTo>
                    <a:lnTo>
                      <a:pt x="2336" y="588"/>
                    </a:lnTo>
                    <a:lnTo>
                      <a:pt x="2336" y="532"/>
                    </a:lnTo>
                    <a:lnTo>
                      <a:pt x="2336" y="588"/>
                    </a:lnTo>
                    <a:lnTo>
                      <a:pt x="2337" y="551"/>
                    </a:lnTo>
                    <a:lnTo>
                      <a:pt x="2337" y="551"/>
                    </a:lnTo>
                    <a:lnTo>
                      <a:pt x="2337" y="569"/>
                    </a:lnTo>
                    <a:lnTo>
                      <a:pt x="2337" y="532"/>
                    </a:lnTo>
                    <a:lnTo>
                      <a:pt x="2337" y="588"/>
                    </a:lnTo>
                    <a:lnTo>
                      <a:pt x="2337" y="494"/>
                    </a:lnTo>
                    <a:lnTo>
                      <a:pt x="2337" y="569"/>
                    </a:lnTo>
                    <a:lnTo>
                      <a:pt x="2338" y="512"/>
                    </a:lnTo>
                    <a:lnTo>
                      <a:pt x="2338" y="532"/>
                    </a:lnTo>
                    <a:lnTo>
                      <a:pt x="2338" y="512"/>
                    </a:lnTo>
                    <a:lnTo>
                      <a:pt x="2338" y="551"/>
                    </a:lnTo>
                    <a:lnTo>
                      <a:pt x="2338" y="512"/>
                    </a:lnTo>
                    <a:lnTo>
                      <a:pt x="2338" y="569"/>
                    </a:lnTo>
                    <a:lnTo>
                      <a:pt x="2338" y="551"/>
                    </a:lnTo>
                    <a:lnTo>
                      <a:pt x="2339" y="551"/>
                    </a:lnTo>
                    <a:lnTo>
                      <a:pt x="2339" y="569"/>
                    </a:lnTo>
                    <a:lnTo>
                      <a:pt x="2339" y="532"/>
                    </a:lnTo>
                    <a:lnTo>
                      <a:pt x="2339" y="569"/>
                    </a:lnTo>
                    <a:lnTo>
                      <a:pt x="2339" y="512"/>
                    </a:lnTo>
                    <a:lnTo>
                      <a:pt x="2339" y="588"/>
                    </a:lnTo>
                    <a:lnTo>
                      <a:pt x="2339" y="569"/>
                    </a:lnTo>
                    <a:lnTo>
                      <a:pt x="2339" y="588"/>
                    </a:lnTo>
                    <a:lnTo>
                      <a:pt x="2339" y="532"/>
                    </a:lnTo>
                    <a:lnTo>
                      <a:pt x="2339" y="569"/>
                    </a:lnTo>
                    <a:lnTo>
                      <a:pt x="2339" y="532"/>
                    </a:lnTo>
                    <a:lnTo>
                      <a:pt x="2340" y="569"/>
                    </a:lnTo>
                    <a:lnTo>
                      <a:pt x="2340" y="551"/>
                    </a:lnTo>
                    <a:lnTo>
                      <a:pt x="2340" y="551"/>
                    </a:lnTo>
                    <a:lnTo>
                      <a:pt x="2340" y="569"/>
                    </a:lnTo>
                    <a:lnTo>
                      <a:pt x="2340" y="551"/>
                    </a:lnTo>
                    <a:lnTo>
                      <a:pt x="2340" y="569"/>
                    </a:lnTo>
                    <a:lnTo>
                      <a:pt x="2340" y="512"/>
                    </a:lnTo>
                    <a:lnTo>
                      <a:pt x="2341" y="551"/>
                    </a:lnTo>
                    <a:lnTo>
                      <a:pt x="2341" y="512"/>
                    </a:lnTo>
                    <a:lnTo>
                      <a:pt x="2341" y="588"/>
                    </a:lnTo>
                    <a:lnTo>
                      <a:pt x="2341" y="532"/>
                    </a:lnTo>
                    <a:lnTo>
                      <a:pt x="2341" y="588"/>
                    </a:lnTo>
                    <a:lnTo>
                      <a:pt x="2341" y="512"/>
                    </a:lnTo>
                    <a:lnTo>
                      <a:pt x="2341" y="588"/>
                    </a:lnTo>
                    <a:lnTo>
                      <a:pt x="2342" y="512"/>
                    </a:lnTo>
                    <a:lnTo>
                      <a:pt x="2342" y="551"/>
                    </a:lnTo>
                    <a:lnTo>
                      <a:pt x="2342" y="569"/>
                    </a:lnTo>
                    <a:lnTo>
                      <a:pt x="2342" y="551"/>
                    </a:lnTo>
                    <a:lnTo>
                      <a:pt x="2342" y="532"/>
                    </a:lnTo>
                    <a:lnTo>
                      <a:pt x="2342" y="512"/>
                    </a:lnTo>
                    <a:lnTo>
                      <a:pt x="2342" y="588"/>
                    </a:lnTo>
                    <a:lnTo>
                      <a:pt x="2343" y="551"/>
                    </a:lnTo>
                    <a:lnTo>
                      <a:pt x="2343" y="532"/>
                    </a:lnTo>
                    <a:lnTo>
                      <a:pt x="2343" y="569"/>
                    </a:lnTo>
                    <a:lnTo>
                      <a:pt x="2343" y="569"/>
                    </a:lnTo>
                    <a:lnTo>
                      <a:pt x="2343" y="551"/>
                    </a:lnTo>
                    <a:lnTo>
                      <a:pt x="2343" y="588"/>
                    </a:lnTo>
                    <a:lnTo>
                      <a:pt x="2343" y="551"/>
                    </a:lnTo>
                    <a:lnTo>
                      <a:pt x="2343" y="588"/>
                    </a:lnTo>
                    <a:lnTo>
                      <a:pt x="2343" y="532"/>
                    </a:lnTo>
                    <a:lnTo>
                      <a:pt x="2343" y="607"/>
                    </a:lnTo>
                    <a:lnTo>
                      <a:pt x="2343" y="512"/>
                    </a:lnTo>
                    <a:lnTo>
                      <a:pt x="2344" y="588"/>
                    </a:lnTo>
                    <a:lnTo>
                      <a:pt x="2344" y="588"/>
                    </a:lnTo>
                    <a:lnTo>
                      <a:pt x="2344" y="551"/>
                    </a:lnTo>
                    <a:lnTo>
                      <a:pt x="2344" y="494"/>
                    </a:lnTo>
                    <a:lnTo>
                      <a:pt x="2344" y="494"/>
                    </a:lnTo>
                    <a:lnTo>
                      <a:pt x="2344" y="551"/>
                    </a:lnTo>
                    <a:lnTo>
                      <a:pt x="2344" y="494"/>
                    </a:lnTo>
                    <a:lnTo>
                      <a:pt x="2345" y="569"/>
                    </a:lnTo>
                    <a:lnTo>
                      <a:pt x="2345" y="512"/>
                    </a:lnTo>
                    <a:lnTo>
                      <a:pt x="2345" y="569"/>
                    </a:lnTo>
                    <a:lnTo>
                      <a:pt x="2345" y="532"/>
                    </a:lnTo>
                    <a:lnTo>
                      <a:pt x="2345" y="588"/>
                    </a:lnTo>
                    <a:lnTo>
                      <a:pt x="2345" y="532"/>
                    </a:lnTo>
                    <a:lnTo>
                      <a:pt x="2345" y="569"/>
                    </a:lnTo>
                    <a:lnTo>
                      <a:pt x="2345" y="551"/>
                    </a:lnTo>
                    <a:lnTo>
                      <a:pt x="2346" y="607"/>
                    </a:lnTo>
                    <a:lnTo>
                      <a:pt x="2346" y="512"/>
                    </a:lnTo>
                    <a:lnTo>
                      <a:pt x="2346" y="569"/>
                    </a:lnTo>
                    <a:lnTo>
                      <a:pt x="2346" y="532"/>
                    </a:lnTo>
                    <a:lnTo>
                      <a:pt x="2346" y="588"/>
                    </a:lnTo>
                    <a:lnTo>
                      <a:pt x="2346" y="494"/>
                    </a:lnTo>
                    <a:lnTo>
                      <a:pt x="2346" y="569"/>
                    </a:lnTo>
                    <a:lnTo>
                      <a:pt x="2347" y="532"/>
                    </a:lnTo>
                    <a:lnTo>
                      <a:pt x="2347" y="532"/>
                    </a:lnTo>
                    <a:lnTo>
                      <a:pt x="2347" y="551"/>
                    </a:lnTo>
                    <a:lnTo>
                      <a:pt x="2347" y="588"/>
                    </a:lnTo>
                    <a:lnTo>
                      <a:pt x="2347" y="551"/>
                    </a:lnTo>
                    <a:lnTo>
                      <a:pt x="2347" y="569"/>
                    </a:lnTo>
                    <a:lnTo>
                      <a:pt x="2347" y="512"/>
                    </a:lnTo>
                    <a:lnTo>
                      <a:pt x="2347" y="588"/>
                    </a:lnTo>
                    <a:lnTo>
                      <a:pt x="2347" y="474"/>
                    </a:lnTo>
                    <a:lnTo>
                      <a:pt x="2347" y="588"/>
                    </a:lnTo>
                    <a:lnTo>
                      <a:pt x="2347" y="551"/>
                    </a:lnTo>
                    <a:lnTo>
                      <a:pt x="2348" y="532"/>
                    </a:lnTo>
                    <a:lnTo>
                      <a:pt x="2348" y="532"/>
                    </a:lnTo>
                    <a:lnTo>
                      <a:pt x="2348" y="551"/>
                    </a:lnTo>
                    <a:lnTo>
                      <a:pt x="2348" y="551"/>
                    </a:lnTo>
                    <a:lnTo>
                      <a:pt x="2348" y="551"/>
                    </a:lnTo>
                    <a:lnTo>
                      <a:pt x="2348" y="569"/>
                    </a:lnTo>
                    <a:lnTo>
                      <a:pt x="2348" y="569"/>
                    </a:lnTo>
                    <a:lnTo>
                      <a:pt x="2349" y="512"/>
                    </a:lnTo>
                    <a:lnTo>
                      <a:pt x="2349" y="532"/>
                    </a:lnTo>
                    <a:lnTo>
                      <a:pt x="2349" y="532"/>
                    </a:lnTo>
                    <a:lnTo>
                      <a:pt x="2349" y="512"/>
                    </a:lnTo>
                    <a:lnTo>
                      <a:pt x="2349" y="551"/>
                    </a:lnTo>
                    <a:lnTo>
                      <a:pt x="2349" y="532"/>
                    </a:lnTo>
                    <a:lnTo>
                      <a:pt x="2349" y="569"/>
                    </a:lnTo>
                    <a:lnTo>
                      <a:pt x="2350" y="512"/>
                    </a:lnTo>
                    <a:lnTo>
                      <a:pt x="2350" y="569"/>
                    </a:lnTo>
                    <a:lnTo>
                      <a:pt x="2350" y="512"/>
                    </a:lnTo>
                    <a:lnTo>
                      <a:pt x="2350" y="588"/>
                    </a:lnTo>
                    <a:lnTo>
                      <a:pt x="2350" y="569"/>
                    </a:lnTo>
                    <a:lnTo>
                      <a:pt x="2350" y="532"/>
                    </a:lnTo>
                    <a:lnTo>
                      <a:pt x="2350" y="569"/>
                    </a:lnTo>
                    <a:lnTo>
                      <a:pt x="2351" y="551"/>
                    </a:lnTo>
                    <a:lnTo>
                      <a:pt x="2351" y="569"/>
                    </a:lnTo>
                    <a:lnTo>
                      <a:pt x="2351" y="569"/>
                    </a:lnTo>
                    <a:lnTo>
                      <a:pt x="2351" y="569"/>
                    </a:lnTo>
                    <a:lnTo>
                      <a:pt x="2351" y="512"/>
                    </a:lnTo>
                    <a:lnTo>
                      <a:pt x="2351" y="588"/>
                    </a:lnTo>
                    <a:lnTo>
                      <a:pt x="2351" y="532"/>
                    </a:lnTo>
                    <a:lnTo>
                      <a:pt x="2351" y="588"/>
                    </a:lnTo>
                    <a:lnTo>
                      <a:pt x="2351" y="551"/>
                    </a:lnTo>
                    <a:lnTo>
                      <a:pt x="2351" y="551"/>
                    </a:lnTo>
                    <a:lnTo>
                      <a:pt x="2351" y="569"/>
                    </a:lnTo>
                    <a:lnTo>
                      <a:pt x="2352" y="588"/>
                    </a:lnTo>
                    <a:lnTo>
                      <a:pt x="2352" y="569"/>
                    </a:lnTo>
                    <a:lnTo>
                      <a:pt x="2352" y="588"/>
                    </a:lnTo>
                    <a:lnTo>
                      <a:pt x="2352" y="551"/>
                    </a:lnTo>
                    <a:lnTo>
                      <a:pt x="2352" y="532"/>
                    </a:lnTo>
                    <a:lnTo>
                      <a:pt x="2352" y="551"/>
                    </a:lnTo>
                    <a:lnTo>
                      <a:pt x="2352" y="532"/>
                    </a:lnTo>
                    <a:lnTo>
                      <a:pt x="2353" y="588"/>
                    </a:lnTo>
                    <a:lnTo>
                      <a:pt x="2353" y="551"/>
                    </a:lnTo>
                    <a:lnTo>
                      <a:pt x="2353" y="569"/>
                    </a:lnTo>
                    <a:lnTo>
                      <a:pt x="2353" y="532"/>
                    </a:lnTo>
                    <a:lnTo>
                      <a:pt x="2353" y="588"/>
                    </a:lnTo>
                    <a:lnTo>
                      <a:pt x="2353" y="569"/>
                    </a:lnTo>
                    <a:lnTo>
                      <a:pt x="2353" y="588"/>
                    </a:lnTo>
                    <a:lnTo>
                      <a:pt x="2354" y="551"/>
                    </a:lnTo>
                    <a:lnTo>
                      <a:pt x="2354" y="588"/>
                    </a:lnTo>
                    <a:lnTo>
                      <a:pt x="2354" y="512"/>
                    </a:lnTo>
                    <a:lnTo>
                      <a:pt x="2354" y="588"/>
                    </a:lnTo>
                    <a:lnTo>
                      <a:pt x="2354" y="512"/>
                    </a:lnTo>
                    <a:lnTo>
                      <a:pt x="2354" y="569"/>
                    </a:lnTo>
                    <a:lnTo>
                      <a:pt x="2354" y="551"/>
                    </a:lnTo>
                    <a:lnTo>
                      <a:pt x="2354" y="569"/>
                    </a:lnTo>
                    <a:lnTo>
                      <a:pt x="2355" y="532"/>
                    </a:lnTo>
                    <a:lnTo>
                      <a:pt x="2355" y="494"/>
                    </a:lnTo>
                    <a:lnTo>
                      <a:pt x="2355" y="532"/>
                    </a:lnTo>
                    <a:lnTo>
                      <a:pt x="2355" y="569"/>
                    </a:lnTo>
                    <a:lnTo>
                      <a:pt x="2355" y="569"/>
                    </a:lnTo>
                    <a:lnTo>
                      <a:pt x="2355" y="532"/>
                    </a:lnTo>
                    <a:lnTo>
                      <a:pt x="2355" y="588"/>
                    </a:lnTo>
                    <a:lnTo>
                      <a:pt x="2355" y="494"/>
                    </a:lnTo>
                    <a:lnTo>
                      <a:pt x="2355" y="588"/>
                    </a:lnTo>
                    <a:lnTo>
                      <a:pt x="2355" y="512"/>
                    </a:lnTo>
                    <a:lnTo>
                      <a:pt x="2356" y="551"/>
                    </a:lnTo>
                    <a:lnTo>
                      <a:pt x="2356" y="494"/>
                    </a:lnTo>
                    <a:lnTo>
                      <a:pt x="2356" y="551"/>
                    </a:lnTo>
                    <a:lnTo>
                      <a:pt x="2356" y="532"/>
                    </a:lnTo>
                    <a:lnTo>
                      <a:pt x="2356" y="512"/>
                    </a:lnTo>
                    <a:lnTo>
                      <a:pt x="2356" y="494"/>
                    </a:lnTo>
                    <a:lnTo>
                      <a:pt x="2356" y="588"/>
                    </a:lnTo>
                    <a:lnTo>
                      <a:pt x="2356" y="551"/>
                    </a:lnTo>
                    <a:lnTo>
                      <a:pt x="2357" y="551"/>
                    </a:lnTo>
                    <a:lnTo>
                      <a:pt x="2357" y="512"/>
                    </a:lnTo>
                    <a:lnTo>
                      <a:pt x="2357" y="569"/>
                    </a:lnTo>
                    <a:lnTo>
                      <a:pt x="2357" y="551"/>
                    </a:lnTo>
                    <a:lnTo>
                      <a:pt x="2357" y="569"/>
                    </a:lnTo>
                    <a:lnTo>
                      <a:pt x="2357" y="588"/>
                    </a:lnTo>
                    <a:lnTo>
                      <a:pt x="2357" y="551"/>
                    </a:lnTo>
                    <a:lnTo>
                      <a:pt x="2358" y="551"/>
                    </a:lnTo>
                    <a:lnTo>
                      <a:pt x="2358" y="512"/>
                    </a:lnTo>
                    <a:lnTo>
                      <a:pt x="2358" y="551"/>
                    </a:lnTo>
                    <a:lnTo>
                      <a:pt x="2358" y="494"/>
                    </a:lnTo>
                    <a:lnTo>
                      <a:pt x="2358" y="569"/>
                    </a:lnTo>
                    <a:lnTo>
                      <a:pt x="2358" y="512"/>
                    </a:lnTo>
                    <a:lnTo>
                      <a:pt x="2358" y="569"/>
                    </a:lnTo>
                    <a:lnTo>
                      <a:pt x="2358" y="494"/>
                    </a:lnTo>
                    <a:lnTo>
                      <a:pt x="2358" y="551"/>
                    </a:lnTo>
                    <a:lnTo>
                      <a:pt x="2358" y="474"/>
                    </a:lnTo>
                    <a:lnTo>
                      <a:pt x="2358" y="551"/>
                    </a:lnTo>
                    <a:lnTo>
                      <a:pt x="2359" y="512"/>
                    </a:lnTo>
                    <a:lnTo>
                      <a:pt x="2359" y="588"/>
                    </a:lnTo>
                    <a:lnTo>
                      <a:pt x="2359" y="512"/>
                    </a:lnTo>
                    <a:lnTo>
                      <a:pt x="2359" y="512"/>
                    </a:lnTo>
                    <a:lnTo>
                      <a:pt x="2359" y="569"/>
                    </a:lnTo>
                    <a:lnTo>
                      <a:pt x="2359" y="532"/>
                    </a:lnTo>
                    <a:lnTo>
                      <a:pt x="2359" y="569"/>
                    </a:lnTo>
                    <a:lnTo>
                      <a:pt x="2360" y="494"/>
                    </a:lnTo>
                    <a:lnTo>
                      <a:pt x="2360" y="551"/>
                    </a:lnTo>
                    <a:lnTo>
                      <a:pt x="2360" y="494"/>
                    </a:lnTo>
                    <a:lnTo>
                      <a:pt x="2360" y="569"/>
                    </a:lnTo>
                    <a:lnTo>
                      <a:pt x="2360" y="512"/>
                    </a:lnTo>
                    <a:lnTo>
                      <a:pt x="2360" y="551"/>
                    </a:lnTo>
                    <a:lnTo>
                      <a:pt x="2360" y="532"/>
                    </a:lnTo>
                    <a:lnTo>
                      <a:pt x="2361" y="532"/>
                    </a:lnTo>
                    <a:lnTo>
                      <a:pt x="2361" y="551"/>
                    </a:lnTo>
                    <a:lnTo>
                      <a:pt x="2361" y="532"/>
                    </a:lnTo>
                    <a:lnTo>
                      <a:pt x="2361" y="569"/>
                    </a:lnTo>
                    <a:lnTo>
                      <a:pt x="2361" y="494"/>
                    </a:lnTo>
                    <a:lnTo>
                      <a:pt x="2361" y="588"/>
                    </a:lnTo>
                    <a:lnTo>
                      <a:pt x="2361" y="532"/>
                    </a:lnTo>
                    <a:lnTo>
                      <a:pt x="2362" y="569"/>
                    </a:lnTo>
                    <a:lnTo>
                      <a:pt x="2362" y="512"/>
                    </a:lnTo>
                    <a:lnTo>
                      <a:pt x="2362" y="569"/>
                    </a:lnTo>
                    <a:lnTo>
                      <a:pt x="2362" y="532"/>
                    </a:lnTo>
                    <a:lnTo>
                      <a:pt x="2362" y="551"/>
                    </a:lnTo>
                    <a:lnTo>
                      <a:pt x="2362" y="512"/>
                    </a:lnTo>
                    <a:lnTo>
                      <a:pt x="2362" y="588"/>
                    </a:lnTo>
                    <a:lnTo>
                      <a:pt x="2362" y="588"/>
                    </a:lnTo>
                    <a:lnTo>
                      <a:pt x="2362" y="569"/>
                    </a:lnTo>
                    <a:lnTo>
                      <a:pt x="2362" y="551"/>
                    </a:lnTo>
                    <a:lnTo>
                      <a:pt x="2362" y="532"/>
                    </a:lnTo>
                    <a:lnTo>
                      <a:pt x="2363" y="588"/>
                    </a:lnTo>
                    <a:lnTo>
                      <a:pt x="2363" y="551"/>
                    </a:lnTo>
                    <a:lnTo>
                      <a:pt x="2363" y="569"/>
                    </a:lnTo>
                    <a:lnTo>
                      <a:pt x="2363" y="512"/>
                    </a:lnTo>
                    <a:lnTo>
                      <a:pt x="2363" y="569"/>
                    </a:lnTo>
                    <a:lnTo>
                      <a:pt x="2363" y="532"/>
                    </a:lnTo>
                    <a:lnTo>
                      <a:pt x="2363" y="588"/>
                    </a:lnTo>
                    <a:lnTo>
                      <a:pt x="2364" y="512"/>
                    </a:lnTo>
                    <a:lnTo>
                      <a:pt x="2364" y="569"/>
                    </a:lnTo>
                    <a:lnTo>
                      <a:pt x="2364" y="551"/>
                    </a:lnTo>
                    <a:lnTo>
                      <a:pt x="2364" y="588"/>
                    </a:lnTo>
                    <a:lnTo>
                      <a:pt x="2364" y="551"/>
                    </a:lnTo>
                    <a:lnTo>
                      <a:pt x="2364" y="551"/>
                    </a:lnTo>
                    <a:lnTo>
                      <a:pt x="2364" y="588"/>
                    </a:lnTo>
                    <a:lnTo>
                      <a:pt x="2365" y="551"/>
                    </a:lnTo>
                    <a:lnTo>
                      <a:pt x="2365" y="569"/>
                    </a:lnTo>
                    <a:lnTo>
                      <a:pt x="2365" y="551"/>
                    </a:lnTo>
                    <a:lnTo>
                      <a:pt x="2365" y="588"/>
                    </a:lnTo>
                    <a:lnTo>
                      <a:pt x="2365" y="494"/>
                    </a:lnTo>
                    <a:lnTo>
                      <a:pt x="2365" y="588"/>
                    </a:lnTo>
                    <a:lnTo>
                      <a:pt x="2365" y="512"/>
                    </a:lnTo>
                    <a:lnTo>
                      <a:pt x="2365" y="569"/>
                    </a:lnTo>
                    <a:lnTo>
                      <a:pt x="2366" y="512"/>
                    </a:lnTo>
                    <a:lnTo>
                      <a:pt x="2366" y="607"/>
                    </a:lnTo>
                    <a:lnTo>
                      <a:pt x="2366" y="551"/>
                    </a:lnTo>
                    <a:lnTo>
                      <a:pt x="2366" y="569"/>
                    </a:lnTo>
                    <a:lnTo>
                      <a:pt x="2366" y="512"/>
                    </a:lnTo>
                    <a:lnTo>
                      <a:pt x="2366" y="569"/>
                    </a:lnTo>
                    <a:lnTo>
                      <a:pt x="2366" y="532"/>
                    </a:lnTo>
                    <a:lnTo>
                      <a:pt x="2366" y="569"/>
                    </a:lnTo>
                    <a:lnTo>
                      <a:pt x="2366" y="532"/>
                    </a:lnTo>
                    <a:lnTo>
                      <a:pt x="2366" y="569"/>
                    </a:lnTo>
                    <a:lnTo>
                      <a:pt x="2367" y="551"/>
                    </a:lnTo>
                    <a:lnTo>
                      <a:pt x="2367" y="532"/>
                    </a:lnTo>
                    <a:lnTo>
                      <a:pt x="2367" y="512"/>
                    </a:lnTo>
                    <a:lnTo>
                      <a:pt x="2367" y="551"/>
                    </a:lnTo>
                    <a:lnTo>
                      <a:pt x="2367" y="551"/>
                    </a:lnTo>
                    <a:lnTo>
                      <a:pt x="2367" y="551"/>
                    </a:lnTo>
                    <a:lnTo>
                      <a:pt x="2367" y="569"/>
                    </a:lnTo>
                    <a:lnTo>
                      <a:pt x="2367" y="532"/>
                    </a:lnTo>
                    <a:lnTo>
                      <a:pt x="2368" y="551"/>
                    </a:lnTo>
                    <a:lnTo>
                      <a:pt x="2368" y="494"/>
                    </a:lnTo>
                    <a:lnTo>
                      <a:pt x="2368" y="569"/>
                    </a:lnTo>
                    <a:lnTo>
                      <a:pt x="2368" y="494"/>
                    </a:lnTo>
                    <a:lnTo>
                      <a:pt x="2368" y="569"/>
                    </a:lnTo>
                    <a:lnTo>
                      <a:pt x="2368" y="494"/>
                    </a:lnTo>
                    <a:lnTo>
                      <a:pt x="2368" y="512"/>
                    </a:lnTo>
                    <a:lnTo>
                      <a:pt x="2369" y="532"/>
                    </a:lnTo>
                    <a:lnTo>
                      <a:pt x="2369" y="532"/>
                    </a:lnTo>
                    <a:lnTo>
                      <a:pt x="2369" y="494"/>
                    </a:lnTo>
                    <a:lnTo>
                      <a:pt x="2369" y="588"/>
                    </a:lnTo>
                    <a:lnTo>
                      <a:pt x="2369" y="569"/>
                    </a:lnTo>
                    <a:lnTo>
                      <a:pt x="2369" y="569"/>
                    </a:lnTo>
                    <a:lnTo>
                      <a:pt x="2369" y="512"/>
                    </a:lnTo>
                    <a:lnTo>
                      <a:pt x="2370" y="569"/>
                    </a:lnTo>
                    <a:lnTo>
                      <a:pt x="2370" y="532"/>
                    </a:lnTo>
                    <a:lnTo>
                      <a:pt x="2370" y="532"/>
                    </a:lnTo>
                    <a:lnTo>
                      <a:pt x="2370" y="551"/>
                    </a:lnTo>
                    <a:lnTo>
                      <a:pt x="2370" y="551"/>
                    </a:lnTo>
                    <a:lnTo>
                      <a:pt x="2370" y="532"/>
                    </a:lnTo>
                    <a:lnTo>
                      <a:pt x="2370" y="532"/>
                    </a:lnTo>
                    <a:lnTo>
                      <a:pt x="2370" y="551"/>
                    </a:lnTo>
                    <a:lnTo>
                      <a:pt x="2370" y="474"/>
                    </a:lnTo>
                    <a:lnTo>
                      <a:pt x="2370" y="588"/>
                    </a:lnTo>
                    <a:lnTo>
                      <a:pt x="2370" y="512"/>
                    </a:lnTo>
                    <a:lnTo>
                      <a:pt x="2371" y="551"/>
                    </a:lnTo>
                    <a:lnTo>
                      <a:pt x="2371" y="494"/>
                    </a:lnTo>
                    <a:lnTo>
                      <a:pt x="2371" y="569"/>
                    </a:lnTo>
                    <a:lnTo>
                      <a:pt x="2371" y="532"/>
                    </a:lnTo>
                    <a:lnTo>
                      <a:pt x="2371" y="532"/>
                    </a:lnTo>
                    <a:lnTo>
                      <a:pt x="2371" y="569"/>
                    </a:lnTo>
                    <a:lnTo>
                      <a:pt x="2371" y="532"/>
                    </a:lnTo>
                    <a:lnTo>
                      <a:pt x="2372" y="532"/>
                    </a:lnTo>
                    <a:lnTo>
                      <a:pt x="2372" y="551"/>
                    </a:lnTo>
                    <a:lnTo>
                      <a:pt x="2372" y="551"/>
                    </a:lnTo>
                    <a:lnTo>
                      <a:pt x="2372" y="569"/>
                    </a:lnTo>
                    <a:lnTo>
                      <a:pt x="2372" y="569"/>
                    </a:lnTo>
                    <a:lnTo>
                      <a:pt x="2372" y="569"/>
                    </a:lnTo>
                    <a:lnTo>
                      <a:pt x="2372" y="551"/>
                    </a:lnTo>
                    <a:lnTo>
                      <a:pt x="2373" y="569"/>
                    </a:lnTo>
                    <a:lnTo>
                      <a:pt x="2373" y="569"/>
                    </a:lnTo>
                    <a:lnTo>
                      <a:pt x="2373" y="532"/>
                    </a:lnTo>
                    <a:lnTo>
                      <a:pt x="2373" y="569"/>
                    </a:lnTo>
                    <a:lnTo>
                      <a:pt x="2373" y="532"/>
                    </a:lnTo>
                    <a:lnTo>
                      <a:pt x="2373" y="569"/>
                    </a:lnTo>
                    <a:lnTo>
                      <a:pt x="2373" y="512"/>
                    </a:lnTo>
                    <a:lnTo>
                      <a:pt x="2374" y="569"/>
                    </a:lnTo>
                    <a:lnTo>
                      <a:pt x="2374" y="512"/>
                    </a:lnTo>
                    <a:lnTo>
                      <a:pt x="2374" y="551"/>
                    </a:lnTo>
                    <a:lnTo>
                      <a:pt x="2374" y="494"/>
                    </a:lnTo>
                    <a:lnTo>
                      <a:pt x="2374" y="551"/>
                    </a:lnTo>
                    <a:lnTo>
                      <a:pt x="2374" y="532"/>
                    </a:lnTo>
                    <a:lnTo>
                      <a:pt x="2374" y="551"/>
                    </a:lnTo>
                    <a:lnTo>
                      <a:pt x="2374" y="532"/>
                    </a:lnTo>
                    <a:lnTo>
                      <a:pt x="2374" y="588"/>
                    </a:lnTo>
                    <a:lnTo>
                      <a:pt x="2374" y="588"/>
                    </a:lnTo>
                    <a:lnTo>
                      <a:pt x="2374" y="532"/>
                    </a:lnTo>
                    <a:lnTo>
                      <a:pt x="2375" y="588"/>
                    </a:lnTo>
                    <a:lnTo>
                      <a:pt x="2375" y="588"/>
                    </a:lnTo>
                    <a:lnTo>
                      <a:pt x="2375" y="607"/>
                    </a:lnTo>
                    <a:lnTo>
                      <a:pt x="2375" y="569"/>
                    </a:lnTo>
                    <a:lnTo>
                      <a:pt x="2375" y="569"/>
                    </a:lnTo>
                    <a:lnTo>
                      <a:pt x="2375" y="551"/>
                    </a:lnTo>
                    <a:lnTo>
                      <a:pt x="2375" y="588"/>
                    </a:lnTo>
                    <a:lnTo>
                      <a:pt x="2376" y="532"/>
                    </a:lnTo>
                    <a:lnTo>
                      <a:pt x="2376" y="569"/>
                    </a:lnTo>
                    <a:lnTo>
                      <a:pt x="2376" y="532"/>
                    </a:lnTo>
                    <a:lnTo>
                      <a:pt x="2376" y="551"/>
                    </a:lnTo>
                    <a:lnTo>
                      <a:pt x="2376" y="551"/>
                    </a:lnTo>
                    <a:lnTo>
                      <a:pt x="2376" y="569"/>
                    </a:lnTo>
                    <a:lnTo>
                      <a:pt x="2376" y="512"/>
                    </a:lnTo>
                    <a:lnTo>
                      <a:pt x="2376" y="588"/>
                    </a:lnTo>
                    <a:lnTo>
                      <a:pt x="2377" y="551"/>
                    </a:lnTo>
                    <a:lnTo>
                      <a:pt x="2377" y="551"/>
                    </a:lnTo>
                    <a:lnTo>
                      <a:pt x="2377" y="569"/>
                    </a:lnTo>
                    <a:lnTo>
                      <a:pt x="2377" y="532"/>
                    </a:lnTo>
                    <a:lnTo>
                      <a:pt x="2377" y="569"/>
                    </a:lnTo>
                    <a:lnTo>
                      <a:pt x="2377" y="512"/>
                    </a:lnTo>
                    <a:lnTo>
                      <a:pt x="2377" y="569"/>
                    </a:lnTo>
                    <a:lnTo>
                      <a:pt x="2378" y="532"/>
                    </a:lnTo>
                    <a:lnTo>
                      <a:pt x="2378" y="588"/>
                    </a:lnTo>
                    <a:lnTo>
                      <a:pt x="2378" y="551"/>
                    </a:lnTo>
                    <a:lnTo>
                      <a:pt x="2378" y="607"/>
                    </a:lnTo>
                    <a:lnTo>
                      <a:pt x="2378" y="512"/>
                    </a:lnTo>
                    <a:lnTo>
                      <a:pt x="2378" y="551"/>
                    </a:lnTo>
                    <a:lnTo>
                      <a:pt x="2378" y="512"/>
                    </a:lnTo>
                    <a:lnTo>
                      <a:pt x="2378" y="569"/>
                    </a:lnTo>
                    <a:lnTo>
                      <a:pt x="2378" y="532"/>
                    </a:lnTo>
                    <a:lnTo>
                      <a:pt x="2378" y="551"/>
                    </a:lnTo>
                    <a:lnTo>
                      <a:pt x="2378" y="512"/>
                    </a:lnTo>
                    <a:lnTo>
                      <a:pt x="2379" y="569"/>
                    </a:lnTo>
                    <a:lnTo>
                      <a:pt x="2379" y="512"/>
                    </a:lnTo>
                    <a:lnTo>
                      <a:pt x="2379" y="551"/>
                    </a:lnTo>
                    <a:lnTo>
                      <a:pt x="2379" y="569"/>
                    </a:lnTo>
                    <a:lnTo>
                      <a:pt x="2379" y="532"/>
                    </a:lnTo>
                    <a:lnTo>
                      <a:pt x="2379" y="588"/>
                    </a:lnTo>
                    <a:lnTo>
                      <a:pt x="2379" y="551"/>
                    </a:lnTo>
                    <a:lnTo>
                      <a:pt x="2380" y="569"/>
                    </a:lnTo>
                    <a:lnTo>
                      <a:pt x="2380" y="494"/>
                    </a:lnTo>
                    <a:lnTo>
                      <a:pt x="2380" y="569"/>
                    </a:lnTo>
                    <a:lnTo>
                      <a:pt x="2380" y="512"/>
                    </a:lnTo>
                    <a:lnTo>
                      <a:pt x="2380" y="588"/>
                    </a:lnTo>
                    <a:lnTo>
                      <a:pt x="2380" y="532"/>
                    </a:lnTo>
                    <a:lnTo>
                      <a:pt x="2380" y="607"/>
                    </a:lnTo>
                    <a:lnTo>
                      <a:pt x="2381" y="512"/>
                    </a:lnTo>
                    <a:lnTo>
                      <a:pt x="2381" y="569"/>
                    </a:lnTo>
                    <a:lnTo>
                      <a:pt x="2381" y="512"/>
                    </a:lnTo>
                    <a:lnTo>
                      <a:pt x="2381" y="588"/>
                    </a:lnTo>
                    <a:lnTo>
                      <a:pt x="2381" y="551"/>
                    </a:lnTo>
                    <a:lnTo>
                      <a:pt x="2381" y="551"/>
                    </a:lnTo>
                    <a:lnTo>
                      <a:pt x="2381" y="588"/>
                    </a:lnTo>
                    <a:lnTo>
                      <a:pt x="2382" y="512"/>
                    </a:lnTo>
                    <a:lnTo>
                      <a:pt x="2382" y="569"/>
                    </a:lnTo>
                    <a:lnTo>
                      <a:pt x="2382" y="532"/>
                    </a:lnTo>
                    <a:lnTo>
                      <a:pt x="2382" y="551"/>
                    </a:lnTo>
                    <a:lnTo>
                      <a:pt x="2382" y="551"/>
                    </a:lnTo>
                    <a:lnTo>
                      <a:pt x="2382" y="588"/>
                    </a:lnTo>
                    <a:lnTo>
                      <a:pt x="2382" y="532"/>
                    </a:lnTo>
                    <a:lnTo>
                      <a:pt x="2382" y="532"/>
                    </a:lnTo>
                    <a:lnTo>
                      <a:pt x="2382" y="512"/>
                    </a:lnTo>
                    <a:lnTo>
                      <a:pt x="2382" y="588"/>
                    </a:lnTo>
                    <a:lnTo>
                      <a:pt x="2382" y="512"/>
                    </a:lnTo>
                    <a:lnTo>
                      <a:pt x="2383" y="588"/>
                    </a:lnTo>
                    <a:lnTo>
                      <a:pt x="2383" y="532"/>
                    </a:lnTo>
                    <a:lnTo>
                      <a:pt x="2383" y="569"/>
                    </a:lnTo>
                    <a:lnTo>
                      <a:pt x="2383" y="512"/>
                    </a:lnTo>
                    <a:lnTo>
                      <a:pt x="2383" y="569"/>
                    </a:lnTo>
                    <a:lnTo>
                      <a:pt x="2383" y="569"/>
                    </a:lnTo>
                    <a:lnTo>
                      <a:pt x="2383" y="551"/>
                    </a:lnTo>
                    <a:lnTo>
                      <a:pt x="2384" y="532"/>
                    </a:lnTo>
                    <a:lnTo>
                      <a:pt x="2384" y="551"/>
                    </a:lnTo>
                    <a:lnTo>
                      <a:pt x="2384" y="569"/>
                    </a:lnTo>
                    <a:lnTo>
                      <a:pt x="2384" y="532"/>
                    </a:lnTo>
                    <a:lnTo>
                      <a:pt x="2384" y="588"/>
                    </a:lnTo>
                    <a:lnTo>
                      <a:pt x="2384" y="532"/>
                    </a:lnTo>
                    <a:lnTo>
                      <a:pt x="2384" y="588"/>
                    </a:lnTo>
                    <a:lnTo>
                      <a:pt x="2385" y="512"/>
                    </a:lnTo>
                    <a:lnTo>
                      <a:pt x="2385" y="551"/>
                    </a:lnTo>
                    <a:lnTo>
                      <a:pt x="2385" y="512"/>
                    </a:lnTo>
                    <a:lnTo>
                      <a:pt x="2385" y="569"/>
                    </a:lnTo>
                    <a:lnTo>
                      <a:pt x="2385" y="512"/>
                    </a:lnTo>
                    <a:lnTo>
                      <a:pt x="2385" y="569"/>
                    </a:lnTo>
                    <a:lnTo>
                      <a:pt x="2385" y="494"/>
                    </a:lnTo>
                    <a:lnTo>
                      <a:pt x="2385" y="532"/>
                    </a:lnTo>
                    <a:lnTo>
                      <a:pt x="2386" y="532"/>
                    </a:lnTo>
                    <a:lnTo>
                      <a:pt x="2386" y="569"/>
                    </a:lnTo>
                    <a:lnTo>
                      <a:pt x="2386" y="569"/>
                    </a:lnTo>
                    <a:lnTo>
                      <a:pt x="2386" y="551"/>
                    </a:lnTo>
                    <a:lnTo>
                      <a:pt x="2386" y="588"/>
                    </a:lnTo>
                    <a:lnTo>
                      <a:pt x="2386" y="551"/>
                    </a:lnTo>
                    <a:lnTo>
                      <a:pt x="2386" y="569"/>
                    </a:lnTo>
                    <a:lnTo>
                      <a:pt x="2386" y="532"/>
                    </a:lnTo>
                    <a:lnTo>
                      <a:pt x="2386" y="588"/>
                    </a:lnTo>
                    <a:lnTo>
                      <a:pt x="2386" y="532"/>
                    </a:lnTo>
                    <a:lnTo>
                      <a:pt x="2387" y="588"/>
                    </a:lnTo>
                    <a:lnTo>
                      <a:pt x="2387" y="532"/>
                    </a:lnTo>
                    <a:lnTo>
                      <a:pt x="2387" y="532"/>
                    </a:lnTo>
                    <a:lnTo>
                      <a:pt x="2387" y="588"/>
                    </a:lnTo>
                    <a:lnTo>
                      <a:pt x="2387" y="588"/>
                    </a:lnTo>
                    <a:lnTo>
                      <a:pt x="2387" y="551"/>
                    </a:lnTo>
                    <a:lnTo>
                      <a:pt x="2387" y="626"/>
                    </a:lnTo>
                    <a:lnTo>
                      <a:pt x="2387" y="569"/>
                    </a:lnTo>
                    <a:lnTo>
                      <a:pt x="2388" y="569"/>
                    </a:lnTo>
                    <a:lnTo>
                      <a:pt x="2388" y="551"/>
                    </a:lnTo>
                    <a:lnTo>
                      <a:pt x="2388" y="551"/>
                    </a:lnTo>
                    <a:lnTo>
                      <a:pt x="2388" y="569"/>
                    </a:lnTo>
                    <a:lnTo>
                      <a:pt x="2388" y="588"/>
                    </a:lnTo>
                    <a:lnTo>
                      <a:pt x="2388" y="532"/>
                    </a:lnTo>
                    <a:lnTo>
                      <a:pt x="2388" y="532"/>
                    </a:lnTo>
                    <a:lnTo>
                      <a:pt x="2389" y="569"/>
                    </a:lnTo>
                    <a:lnTo>
                      <a:pt x="2389" y="532"/>
                    </a:lnTo>
                    <a:lnTo>
                      <a:pt x="2389" y="588"/>
                    </a:lnTo>
                    <a:lnTo>
                      <a:pt x="2389" y="532"/>
                    </a:lnTo>
                    <a:lnTo>
                      <a:pt x="2389" y="569"/>
                    </a:lnTo>
                    <a:lnTo>
                      <a:pt x="2389" y="532"/>
                    </a:lnTo>
                    <a:lnTo>
                      <a:pt x="2389" y="569"/>
                    </a:lnTo>
                    <a:lnTo>
                      <a:pt x="2390" y="532"/>
                    </a:lnTo>
                    <a:lnTo>
                      <a:pt x="2390" y="569"/>
                    </a:lnTo>
                    <a:lnTo>
                      <a:pt x="2390" y="512"/>
                    </a:lnTo>
                    <a:lnTo>
                      <a:pt x="2390" y="569"/>
                    </a:lnTo>
                    <a:lnTo>
                      <a:pt x="2390" y="512"/>
                    </a:lnTo>
                    <a:lnTo>
                      <a:pt x="2390" y="569"/>
                    </a:lnTo>
                    <a:lnTo>
                      <a:pt x="2390" y="474"/>
                    </a:lnTo>
                    <a:lnTo>
                      <a:pt x="2390" y="569"/>
                    </a:lnTo>
                    <a:lnTo>
                      <a:pt x="2390" y="551"/>
                    </a:lnTo>
                    <a:lnTo>
                      <a:pt x="2390" y="532"/>
                    </a:lnTo>
                    <a:lnTo>
                      <a:pt x="2390" y="532"/>
                    </a:lnTo>
                    <a:lnTo>
                      <a:pt x="2391" y="551"/>
                    </a:lnTo>
                    <a:lnTo>
                      <a:pt x="2391" y="532"/>
                    </a:lnTo>
                    <a:lnTo>
                      <a:pt x="2391" y="532"/>
                    </a:lnTo>
                    <a:lnTo>
                      <a:pt x="2391" y="588"/>
                    </a:lnTo>
                    <a:lnTo>
                      <a:pt x="2391" y="494"/>
                    </a:lnTo>
                    <a:lnTo>
                      <a:pt x="2391" y="588"/>
                    </a:lnTo>
                    <a:lnTo>
                      <a:pt x="2391" y="512"/>
                    </a:lnTo>
                    <a:lnTo>
                      <a:pt x="2392" y="569"/>
                    </a:lnTo>
                    <a:lnTo>
                      <a:pt x="2392" y="494"/>
                    </a:lnTo>
                    <a:lnTo>
                      <a:pt x="2392" y="551"/>
                    </a:lnTo>
                    <a:lnTo>
                      <a:pt x="2392" y="512"/>
                    </a:lnTo>
                    <a:lnTo>
                      <a:pt x="2392" y="569"/>
                    </a:lnTo>
                    <a:lnTo>
                      <a:pt x="2392" y="512"/>
                    </a:lnTo>
                    <a:lnTo>
                      <a:pt x="2392" y="569"/>
                    </a:lnTo>
                    <a:lnTo>
                      <a:pt x="2393" y="551"/>
                    </a:lnTo>
                    <a:lnTo>
                      <a:pt x="2393" y="532"/>
                    </a:lnTo>
                    <a:lnTo>
                      <a:pt x="2393" y="532"/>
                    </a:lnTo>
                    <a:lnTo>
                      <a:pt x="2393" y="551"/>
                    </a:lnTo>
                    <a:lnTo>
                      <a:pt x="2393" y="551"/>
                    </a:lnTo>
                    <a:lnTo>
                      <a:pt x="2393" y="512"/>
                    </a:lnTo>
                    <a:lnTo>
                      <a:pt x="2393" y="569"/>
                    </a:lnTo>
                    <a:lnTo>
                      <a:pt x="2394" y="532"/>
                    </a:lnTo>
                    <a:lnTo>
                      <a:pt x="2394" y="532"/>
                    </a:lnTo>
                    <a:lnTo>
                      <a:pt x="2394" y="551"/>
                    </a:lnTo>
                    <a:lnTo>
                      <a:pt x="2394" y="569"/>
                    </a:lnTo>
                    <a:lnTo>
                      <a:pt x="2394" y="512"/>
                    </a:lnTo>
                    <a:lnTo>
                      <a:pt x="2394" y="569"/>
                    </a:lnTo>
                    <a:lnTo>
                      <a:pt x="2394" y="532"/>
                    </a:lnTo>
                    <a:lnTo>
                      <a:pt x="2394" y="569"/>
                    </a:lnTo>
                    <a:lnTo>
                      <a:pt x="2394" y="532"/>
                    </a:lnTo>
                    <a:lnTo>
                      <a:pt x="2394" y="551"/>
                    </a:lnTo>
                    <a:lnTo>
                      <a:pt x="2394" y="588"/>
                    </a:lnTo>
                    <a:lnTo>
                      <a:pt x="2395" y="588"/>
                    </a:lnTo>
                    <a:lnTo>
                      <a:pt x="2395" y="512"/>
                    </a:lnTo>
                    <a:lnTo>
                      <a:pt x="2395" y="569"/>
                    </a:lnTo>
                    <a:lnTo>
                      <a:pt x="2395" y="569"/>
                    </a:lnTo>
                    <a:lnTo>
                      <a:pt x="2395" y="551"/>
                    </a:lnTo>
                    <a:lnTo>
                      <a:pt x="2395" y="588"/>
                    </a:lnTo>
                    <a:lnTo>
                      <a:pt x="2395" y="569"/>
                    </a:lnTo>
                    <a:lnTo>
                      <a:pt x="2396" y="569"/>
                    </a:lnTo>
                    <a:lnTo>
                      <a:pt x="2396" y="532"/>
                    </a:lnTo>
                    <a:lnTo>
                      <a:pt x="2396" y="607"/>
                    </a:lnTo>
                    <a:lnTo>
                      <a:pt x="2396" y="551"/>
                    </a:lnTo>
                    <a:lnTo>
                      <a:pt x="2396" y="551"/>
                    </a:lnTo>
                    <a:lnTo>
                      <a:pt x="2396" y="532"/>
                    </a:lnTo>
                    <a:lnTo>
                      <a:pt x="2396" y="569"/>
                    </a:lnTo>
                    <a:lnTo>
                      <a:pt x="2396" y="512"/>
                    </a:lnTo>
                    <a:lnTo>
                      <a:pt x="2397" y="551"/>
                    </a:lnTo>
                    <a:lnTo>
                      <a:pt x="2397" y="551"/>
                    </a:lnTo>
                    <a:lnTo>
                      <a:pt x="2397" y="588"/>
                    </a:lnTo>
                    <a:lnTo>
                      <a:pt x="2397" y="569"/>
                    </a:lnTo>
                    <a:lnTo>
                      <a:pt x="2397" y="607"/>
                    </a:lnTo>
                    <a:lnTo>
                      <a:pt x="2397" y="532"/>
                    </a:lnTo>
                    <a:lnTo>
                      <a:pt x="2397" y="551"/>
                    </a:lnTo>
                    <a:lnTo>
                      <a:pt x="2398" y="569"/>
                    </a:lnTo>
                    <a:lnTo>
                      <a:pt x="2398" y="551"/>
                    </a:lnTo>
                    <a:lnTo>
                      <a:pt x="2398" y="569"/>
                    </a:lnTo>
                    <a:lnTo>
                      <a:pt x="2398" y="512"/>
                    </a:lnTo>
                    <a:lnTo>
                      <a:pt x="2398" y="569"/>
                    </a:lnTo>
                    <a:lnTo>
                      <a:pt x="2398" y="512"/>
                    </a:lnTo>
                    <a:lnTo>
                      <a:pt x="2398" y="569"/>
                    </a:lnTo>
                    <a:lnTo>
                      <a:pt x="2398" y="532"/>
                    </a:lnTo>
                    <a:lnTo>
                      <a:pt x="2398" y="551"/>
                    </a:lnTo>
                    <a:lnTo>
                      <a:pt x="2398" y="494"/>
                    </a:lnTo>
                    <a:lnTo>
                      <a:pt x="2398" y="569"/>
                    </a:lnTo>
                    <a:lnTo>
                      <a:pt x="2399" y="512"/>
                    </a:lnTo>
                    <a:lnTo>
                      <a:pt x="2399" y="569"/>
                    </a:lnTo>
                    <a:lnTo>
                      <a:pt x="2399" y="512"/>
                    </a:lnTo>
                    <a:lnTo>
                      <a:pt x="2399" y="512"/>
                    </a:lnTo>
                    <a:lnTo>
                      <a:pt x="2399" y="551"/>
                    </a:lnTo>
                    <a:lnTo>
                      <a:pt x="2399" y="532"/>
                    </a:lnTo>
                    <a:lnTo>
                      <a:pt x="2399" y="551"/>
                    </a:lnTo>
                    <a:lnTo>
                      <a:pt x="2400" y="532"/>
                    </a:lnTo>
                    <a:lnTo>
                      <a:pt x="2400" y="569"/>
                    </a:lnTo>
                    <a:lnTo>
                      <a:pt x="2400" y="532"/>
                    </a:lnTo>
                    <a:lnTo>
                      <a:pt x="2400" y="551"/>
                    </a:lnTo>
                    <a:lnTo>
                      <a:pt x="2400" y="532"/>
                    </a:lnTo>
                    <a:lnTo>
                      <a:pt x="2400" y="588"/>
                    </a:lnTo>
                    <a:lnTo>
                      <a:pt x="2400" y="494"/>
                    </a:lnTo>
                    <a:lnTo>
                      <a:pt x="2401" y="569"/>
                    </a:lnTo>
                    <a:lnTo>
                      <a:pt x="2401" y="474"/>
                    </a:lnTo>
                    <a:lnTo>
                      <a:pt x="2401" y="551"/>
                    </a:lnTo>
                    <a:lnTo>
                      <a:pt x="2401" y="494"/>
                    </a:lnTo>
                    <a:lnTo>
                      <a:pt x="2401" y="551"/>
                    </a:lnTo>
                    <a:lnTo>
                      <a:pt x="2401" y="512"/>
                    </a:lnTo>
                    <a:lnTo>
                      <a:pt x="2401" y="569"/>
                    </a:lnTo>
                    <a:lnTo>
                      <a:pt x="2402" y="551"/>
                    </a:lnTo>
                    <a:lnTo>
                      <a:pt x="2402" y="551"/>
                    </a:lnTo>
                    <a:lnTo>
                      <a:pt x="2402" y="532"/>
                    </a:lnTo>
                    <a:lnTo>
                      <a:pt x="2402" y="532"/>
                    </a:lnTo>
                    <a:lnTo>
                      <a:pt x="2402" y="588"/>
                    </a:lnTo>
                    <a:lnTo>
                      <a:pt x="2402" y="512"/>
                    </a:lnTo>
                    <a:lnTo>
                      <a:pt x="2402" y="551"/>
                    </a:lnTo>
                    <a:lnTo>
                      <a:pt x="2402" y="512"/>
                    </a:lnTo>
                    <a:lnTo>
                      <a:pt x="2402" y="512"/>
                    </a:lnTo>
                    <a:lnTo>
                      <a:pt x="2402" y="512"/>
                    </a:lnTo>
                    <a:lnTo>
                      <a:pt x="2402" y="569"/>
                    </a:lnTo>
                    <a:lnTo>
                      <a:pt x="2403" y="532"/>
                    </a:lnTo>
                    <a:lnTo>
                      <a:pt x="2403" y="569"/>
                    </a:lnTo>
                    <a:lnTo>
                      <a:pt x="2403" y="494"/>
                    </a:lnTo>
                    <a:lnTo>
                      <a:pt x="2403" y="569"/>
                    </a:lnTo>
                    <a:lnTo>
                      <a:pt x="2403" y="494"/>
                    </a:lnTo>
                    <a:lnTo>
                      <a:pt x="2403" y="569"/>
                    </a:lnTo>
                    <a:lnTo>
                      <a:pt x="2403" y="532"/>
                    </a:lnTo>
                    <a:lnTo>
                      <a:pt x="2404" y="569"/>
                    </a:lnTo>
                    <a:lnTo>
                      <a:pt x="2404" y="532"/>
                    </a:lnTo>
                    <a:lnTo>
                      <a:pt x="2404" y="532"/>
                    </a:lnTo>
                    <a:lnTo>
                      <a:pt x="2404" y="569"/>
                    </a:lnTo>
                    <a:lnTo>
                      <a:pt x="2404" y="569"/>
                    </a:lnTo>
                    <a:lnTo>
                      <a:pt x="2404" y="569"/>
                    </a:lnTo>
                    <a:lnTo>
                      <a:pt x="2404" y="551"/>
                    </a:lnTo>
                    <a:lnTo>
                      <a:pt x="2405" y="569"/>
                    </a:lnTo>
                    <a:lnTo>
                      <a:pt x="2405" y="532"/>
                    </a:lnTo>
                    <a:lnTo>
                      <a:pt x="2405" y="569"/>
                    </a:lnTo>
                    <a:lnTo>
                      <a:pt x="2405" y="512"/>
                    </a:lnTo>
                    <a:lnTo>
                      <a:pt x="2405" y="607"/>
                    </a:lnTo>
                    <a:lnTo>
                      <a:pt x="2405" y="512"/>
                    </a:lnTo>
                    <a:lnTo>
                      <a:pt x="2405" y="569"/>
                    </a:lnTo>
                    <a:lnTo>
                      <a:pt x="2405" y="532"/>
                    </a:lnTo>
                    <a:lnTo>
                      <a:pt x="2406" y="512"/>
                    </a:lnTo>
                    <a:lnTo>
                      <a:pt x="2406" y="512"/>
                    </a:lnTo>
                    <a:lnTo>
                      <a:pt x="2406" y="551"/>
                    </a:lnTo>
                    <a:lnTo>
                      <a:pt x="2406" y="494"/>
                    </a:lnTo>
                    <a:lnTo>
                      <a:pt x="2406" y="551"/>
                    </a:lnTo>
                    <a:lnTo>
                      <a:pt x="2406" y="551"/>
                    </a:lnTo>
                    <a:lnTo>
                      <a:pt x="2406" y="551"/>
                    </a:lnTo>
                    <a:lnTo>
                      <a:pt x="2406" y="494"/>
                    </a:lnTo>
                    <a:lnTo>
                      <a:pt x="2406" y="569"/>
                    </a:lnTo>
                    <a:lnTo>
                      <a:pt x="2406" y="512"/>
                    </a:lnTo>
                    <a:lnTo>
                      <a:pt x="2407" y="569"/>
                    </a:lnTo>
                    <a:lnTo>
                      <a:pt x="2407" y="512"/>
                    </a:lnTo>
                    <a:lnTo>
                      <a:pt x="2407" y="532"/>
                    </a:lnTo>
                    <a:lnTo>
                      <a:pt x="2407" y="532"/>
                    </a:lnTo>
                    <a:lnTo>
                      <a:pt x="2407" y="532"/>
                    </a:lnTo>
                    <a:lnTo>
                      <a:pt x="2407" y="569"/>
                    </a:lnTo>
                    <a:lnTo>
                      <a:pt x="2407" y="532"/>
                    </a:lnTo>
                    <a:lnTo>
                      <a:pt x="2407" y="588"/>
                    </a:lnTo>
                    <a:lnTo>
                      <a:pt x="2408" y="512"/>
                    </a:lnTo>
                    <a:lnTo>
                      <a:pt x="2408" y="551"/>
                    </a:lnTo>
                    <a:lnTo>
                      <a:pt x="2408" y="494"/>
                    </a:lnTo>
                    <a:lnTo>
                      <a:pt x="2408" y="588"/>
                    </a:lnTo>
                    <a:lnTo>
                      <a:pt x="2408" y="512"/>
                    </a:lnTo>
                    <a:lnTo>
                      <a:pt x="2408" y="569"/>
                    </a:lnTo>
                    <a:lnTo>
                      <a:pt x="2408" y="512"/>
                    </a:lnTo>
                    <a:lnTo>
                      <a:pt x="2409" y="551"/>
                    </a:lnTo>
                    <a:lnTo>
                      <a:pt x="2409" y="494"/>
                    </a:lnTo>
                    <a:lnTo>
                      <a:pt x="2409" y="551"/>
                    </a:lnTo>
                    <a:lnTo>
                      <a:pt x="2409" y="569"/>
                    </a:lnTo>
                    <a:lnTo>
                      <a:pt x="2409" y="569"/>
                    </a:lnTo>
                    <a:lnTo>
                      <a:pt x="2409" y="569"/>
                    </a:lnTo>
                    <a:lnTo>
                      <a:pt x="2409" y="551"/>
                    </a:lnTo>
                    <a:lnTo>
                      <a:pt x="2410" y="551"/>
                    </a:lnTo>
                    <a:lnTo>
                      <a:pt x="2410" y="551"/>
                    </a:lnTo>
                    <a:lnTo>
                      <a:pt x="2410" y="551"/>
                    </a:lnTo>
                    <a:lnTo>
                      <a:pt x="2410" y="532"/>
                    </a:lnTo>
                    <a:lnTo>
                      <a:pt x="2410" y="569"/>
                    </a:lnTo>
                    <a:lnTo>
                      <a:pt x="2410" y="532"/>
                    </a:lnTo>
                    <a:lnTo>
                      <a:pt x="2410" y="569"/>
                    </a:lnTo>
                    <a:lnTo>
                      <a:pt x="2410" y="512"/>
                    </a:lnTo>
                    <a:lnTo>
                      <a:pt x="2410" y="569"/>
                    </a:lnTo>
                    <a:lnTo>
                      <a:pt x="2410" y="512"/>
                    </a:lnTo>
                    <a:lnTo>
                      <a:pt x="2410" y="569"/>
                    </a:lnTo>
                    <a:lnTo>
                      <a:pt x="2411" y="532"/>
                    </a:lnTo>
                    <a:lnTo>
                      <a:pt x="2411" y="551"/>
                    </a:lnTo>
                    <a:lnTo>
                      <a:pt x="2411" y="512"/>
                    </a:lnTo>
                    <a:lnTo>
                      <a:pt x="2411" y="588"/>
                    </a:lnTo>
                    <a:lnTo>
                      <a:pt x="2411" y="512"/>
                    </a:lnTo>
                    <a:lnTo>
                      <a:pt x="2411" y="569"/>
                    </a:lnTo>
                    <a:lnTo>
                      <a:pt x="2411" y="569"/>
                    </a:lnTo>
                    <a:lnTo>
                      <a:pt x="2412" y="494"/>
                    </a:lnTo>
                    <a:lnTo>
                      <a:pt x="2412" y="532"/>
                    </a:lnTo>
                    <a:lnTo>
                      <a:pt x="2412" y="494"/>
                    </a:lnTo>
                    <a:lnTo>
                      <a:pt x="2412" y="551"/>
                    </a:lnTo>
                    <a:lnTo>
                      <a:pt x="2412" y="532"/>
                    </a:lnTo>
                    <a:lnTo>
                      <a:pt x="2412" y="569"/>
                    </a:lnTo>
                    <a:lnTo>
                      <a:pt x="2412" y="551"/>
                    </a:lnTo>
                    <a:lnTo>
                      <a:pt x="2413" y="588"/>
                    </a:lnTo>
                    <a:lnTo>
                      <a:pt x="2413" y="532"/>
                    </a:lnTo>
                    <a:lnTo>
                      <a:pt x="2413" y="588"/>
                    </a:lnTo>
                    <a:lnTo>
                      <a:pt x="2413" y="494"/>
                    </a:lnTo>
                    <a:lnTo>
                      <a:pt x="2413" y="512"/>
                    </a:lnTo>
                    <a:lnTo>
                      <a:pt x="2413" y="569"/>
                    </a:lnTo>
                    <a:lnTo>
                      <a:pt x="2413" y="569"/>
                    </a:lnTo>
                    <a:lnTo>
                      <a:pt x="2414" y="532"/>
                    </a:lnTo>
                    <a:lnTo>
                      <a:pt x="2414" y="551"/>
                    </a:lnTo>
                    <a:lnTo>
                      <a:pt x="2414" y="551"/>
                    </a:lnTo>
                    <a:lnTo>
                      <a:pt x="2414" y="512"/>
                    </a:lnTo>
                    <a:lnTo>
                      <a:pt x="2414" y="588"/>
                    </a:lnTo>
                    <a:lnTo>
                      <a:pt x="2414" y="551"/>
                    </a:lnTo>
                    <a:lnTo>
                      <a:pt x="2414" y="588"/>
                    </a:lnTo>
                    <a:lnTo>
                      <a:pt x="2414" y="512"/>
                    </a:lnTo>
                    <a:lnTo>
                      <a:pt x="2414" y="607"/>
                    </a:lnTo>
                    <a:lnTo>
                      <a:pt x="2414" y="512"/>
                    </a:lnTo>
                    <a:lnTo>
                      <a:pt x="2414" y="569"/>
                    </a:lnTo>
                    <a:lnTo>
                      <a:pt x="2415" y="551"/>
                    </a:lnTo>
                    <a:lnTo>
                      <a:pt x="2415" y="569"/>
                    </a:lnTo>
                    <a:lnTo>
                      <a:pt x="2415" y="569"/>
                    </a:lnTo>
                    <a:lnTo>
                      <a:pt x="2415" y="551"/>
                    </a:lnTo>
                    <a:lnTo>
                      <a:pt x="2415" y="512"/>
                    </a:lnTo>
                    <a:lnTo>
                      <a:pt x="2415" y="532"/>
                    </a:lnTo>
                    <a:lnTo>
                      <a:pt x="2415" y="569"/>
                    </a:lnTo>
                    <a:lnTo>
                      <a:pt x="2416" y="569"/>
                    </a:lnTo>
                    <a:lnTo>
                      <a:pt x="2416" y="569"/>
                    </a:lnTo>
                    <a:lnTo>
                      <a:pt x="2416" y="532"/>
                    </a:lnTo>
                    <a:lnTo>
                      <a:pt x="2416" y="588"/>
                    </a:lnTo>
                    <a:lnTo>
                      <a:pt x="2416" y="512"/>
                    </a:lnTo>
                    <a:lnTo>
                      <a:pt x="2416" y="551"/>
                    </a:lnTo>
                    <a:lnTo>
                      <a:pt x="2416" y="532"/>
                    </a:lnTo>
                    <a:lnTo>
                      <a:pt x="2416" y="569"/>
                    </a:lnTo>
                    <a:lnTo>
                      <a:pt x="2417" y="532"/>
                    </a:lnTo>
                    <a:lnTo>
                      <a:pt x="2417" y="569"/>
                    </a:lnTo>
                    <a:lnTo>
                      <a:pt x="2417" y="532"/>
                    </a:lnTo>
                    <a:lnTo>
                      <a:pt x="2417" y="569"/>
                    </a:lnTo>
                    <a:lnTo>
                      <a:pt x="2417" y="494"/>
                    </a:lnTo>
                    <a:lnTo>
                      <a:pt x="2417" y="588"/>
                    </a:lnTo>
                    <a:lnTo>
                      <a:pt x="2417" y="512"/>
                    </a:lnTo>
                    <a:lnTo>
                      <a:pt x="2418" y="569"/>
                    </a:lnTo>
                    <a:lnTo>
                      <a:pt x="2418" y="532"/>
                    </a:lnTo>
                    <a:lnTo>
                      <a:pt x="2418" y="569"/>
                    </a:lnTo>
                    <a:lnTo>
                      <a:pt x="2418" y="551"/>
                    </a:lnTo>
                    <a:lnTo>
                      <a:pt x="2418" y="551"/>
                    </a:lnTo>
                    <a:lnTo>
                      <a:pt x="2418" y="551"/>
                    </a:lnTo>
                    <a:lnTo>
                      <a:pt x="2418" y="551"/>
                    </a:lnTo>
                    <a:lnTo>
                      <a:pt x="2418" y="569"/>
                    </a:lnTo>
                    <a:lnTo>
                      <a:pt x="2418" y="532"/>
                    </a:lnTo>
                    <a:lnTo>
                      <a:pt x="2418" y="551"/>
                    </a:lnTo>
                    <a:lnTo>
                      <a:pt x="2418" y="551"/>
                    </a:lnTo>
                    <a:lnTo>
                      <a:pt x="2419" y="532"/>
                    </a:lnTo>
                    <a:lnTo>
                      <a:pt x="2419" y="512"/>
                    </a:lnTo>
                    <a:lnTo>
                      <a:pt x="2419" y="532"/>
                    </a:lnTo>
                    <a:lnTo>
                      <a:pt x="2419" y="494"/>
                    </a:lnTo>
                    <a:lnTo>
                      <a:pt x="2419" y="551"/>
                    </a:lnTo>
                    <a:lnTo>
                      <a:pt x="2419" y="494"/>
                    </a:lnTo>
                    <a:lnTo>
                      <a:pt x="2419" y="551"/>
                    </a:lnTo>
                    <a:lnTo>
                      <a:pt x="2420" y="474"/>
                    </a:lnTo>
                    <a:lnTo>
                      <a:pt x="2420" y="569"/>
                    </a:lnTo>
                    <a:lnTo>
                      <a:pt x="2420" y="532"/>
                    </a:lnTo>
                    <a:lnTo>
                      <a:pt x="2420" y="569"/>
                    </a:lnTo>
                    <a:lnTo>
                      <a:pt x="2420" y="569"/>
                    </a:lnTo>
                    <a:lnTo>
                      <a:pt x="2420" y="532"/>
                    </a:lnTo>
                    <a:lnTo>
                      <a:pt x="2420" y="532"/>
                    </a:lnTo>
                    <a:lnTo>
                      <a:pt x="2421" y="532"/>
                    </a:lnTo>
                    <a:lnTo>
                      <a:pt x="2421" y="551"/>
                    </a:lnTo>
                    <a:lnTo>
                      <a:pt x="2421" y="512"/>
                    </a:lnTo>
                    <a:lnTo>
                      <a:pt x="2421" y="569"/>
                    </a:lnTo>
                    <a:lnTo>
                      <a:pt x="2421" y="532"/>
                    </a:lnTo>
                    <a:lnTo>
                      <a:pt x="2421" y="569"/>
                    </a:lnTo>
                    <a:lnTo>
                      <a:pt x="2421" y="494"/>
                    </a:lnTo>
                    <a:lnTo>
                      <a:pt x="2421" y="551"/>
                    </a:lnTo>
                    <a:lnTo>
                      <a:pt x="2421" y="512"/>
                    </a:lnTo>
                    <a:lnTo>
                      <a:pt x="2421" y="532"/>
                    </a:lnTo>
                    <a:lnTo>
                      <a:pt x="2421" y="512"/>
                    </a:lnTo>
                    <a:lnTo>
                      <a:pt x="2422" y="569"/>
                    </a:lnTo>
                    <a:lnTo>
                      <a:pt x="2422" y="512"/>
                    </a:lnTo>
                    <a:lnTo>
                      <a:pt x="2422" y="588"/>
                    </a:lnTo>
                    <a:lnTo>
                      <a:pt x="2422" y="532"/>
                    </a:lnTo>
                    <a:lnTo>
                      <a:pt x="2422" y="494"/>
                    </a:lnTo>
                    <a:lnTo>
                      <a:pt x="2422" y="551"/>
                    </a:lnTo>
                    <a:lnTo>
                      <a:pt x="2422" y="551"/>
                    </a:lnTo>
                    <a:lnTo>
                      <a:pt x="2423" y="551"/>
                    </a:lnTo>
                    <a:lnTo>
                      <a:pt x="2423" y="532"/>
                    </a:lnTo>
                    <a:lnTo>
                      <a:pt x="2423" y="569"/>
                    </a:lnTo>
                    <a:lnTo>
                      <a:pt x="2423" y="512"/>
                    </a:lnTo>
                    <a:lnTo>
                      <a:pt x="2423" y="569"/>
                    </a:lnTo>
                    <a:lnTo>
                      <a:pt x="2423" y="512"/>
                    </a:lnTo>
                    <a:lnTo>
                      <a:pt x="2423" y="569"/>
                    </a:lnTo>
                    <a:lnTo>
                      <a:pt x="2424" y="532"/>
                    </a:lnTo>
                    <a:lnTo>
                      <a:pt x="2424" y="569"/>
                    </a:lnTo>
                    <a:lnTo>
                      <a:pt x="2424" y="532"/>
                    </a:lnTo>
                    <a:lnTo>
                      <a:pt x="2424" y="569"/>
                    </a:lnTo>
                    <a:lnTo>
                      <a:pt x="2424" y="512"/>
                    </a:lnTo>
                    <a:lnTo>
                      <a:pt x="2424" y="569"/>
                    </a:lnTo>
                    <a:lnTo>
                      <a:pt x="2424" y="512"/>
                    </a:lnTo>
                    <a:lnTo>
                      <a:pt x="2425" y="569"/>
                    </a:lnTo>
                    <a:lnTo>
                      <a:pt x="2425" y="532"/>
                    </a:lnTo>
                    <a:lnTo>
                      <a:pt x="2425" y="607"/>
                    </a:lnTo>
                    <a:lnTo>
                      <a:pt x="2425" y="512"/>
                    </a:lnTo>
                    <a:lnTo>
                      <a:pt x="2425" y="551"/>
                    </a:lnTo>
                    <a:lnTo>
                      <a:pt x="2425" y="551"/>
                    </a:lnTo>
                    <a:lnTo>
                      <a:pt x="2425" y="588"/>
                    </a:lnTo>
                    <a:lnTo>
                      <a:pt x="2425" y="569"/>
                    </a:lnTo>
                    <a:lnTo>
                      <a:pt x="2425" y="494"/>
                    </a:lnTo>
                    <a:lnTo>
                      <a:pt x="2425" y="551"/>
                    </a:lnTo>
                    <a:lnTo>
                      <a:pt x="2425" y="532"/>
                    </a:lnTo>
                    <a:lnTo>
                      <a:pt x="2426" y="569"/>
                    </a:lnTo>
                    <a:lnTo>
                      <a:pt x="2426" y="532"/>
                    </a:lnTo>
                    <a:lnTo>
                      <a:pt x="2426" y="607"/>
                    </a:lnTo>
                    <a:lnTo>
                      <a:pt x="2426" y="512"/>
                    </a:lnTo>
                    <a:lnTo>
                      <a:pt x="2426" y="588"/>
                    </a:lnTo>
                    <a:lnTo>
                      <a:pt x="2426" y="512"/>
                    </a:lnTo>
                    <a:lnTo>
                      <a:pt x="2426" y="569"/>
                    </a:lnTo>
                    <a:lnTo>
                      <a:pt x="2427" y="532"/>
                    </a:lnTo>
                    <a:lnTo>
                      <a:pt x="2427" y="588"/>
                    </a:lnTo>
                    <a:lnTo>
                      <a:pt x="2427" y="551"/>
                    </a:lnTo>
                    <a:lnTo>
                      <a:pt x="2427" y="512"/>
                    </a:lnTo>
                    <a:lnTo>
                      <a:pt x="2427" y="532"/>
                    </a:lnTo>
                    <a:lnTo>
                      <a:pt x="2427" y="588"/>
                    </a:lnTo>
                    <a:lnTo>
                      <a:pt x="2427" y="532"/>
                    </a:lnTo>
                    <a:lnTo>
                      <a:pt x="2427" y="588"/>
                    </a:lnTo>
                    <a:lnTo>
                      <a:pt x="2428" y="532"/>
                    </a:lnTo>
                    <a:lnTo>
                      <a:pt x="2428" y="551"/>
                    </a:lnTo>
                    <a:lnTo>
                      <a:pt x="2428" y="588"/>
                    </a:lnTo>
                    <a:lnTo>
                      <a:pt x="2428" y="551"/>
                    </a:lnTo>
                    <a:lnTo>
                      <a:pt x="2428" y="569"/>
                    </a:lnTo>
                    <a:lnTo>
                      <a:pt x="2428" y="551"/>
                    </a:lnTo>
                    <a:lnTo>
                      <a:pt x="2428" y="588"/>
                    </a:lnTo>
                    <a:lnTo>
                      <a:pt x="2429" y="512"/>
                    </a:lnTo>
                    <a:lnTo>
                      <a:pt x="2429" y="588"/>
                    </a:lnTo>
                    <a:lnTo>
                      <a:pt x="2429" y="532"/>
                    </a:lnTo>
                    <a:lnTo>
                      <a:pt x="2429" y="569"/>
                    </a:lnTo>
                    <a:lnTo>
                      <a:pt x="2429" y="532"/>
                    </a:lnTo>
                    <a:lnTo>
                      <a:pt x="2429" y="588"/>
                    </a:lnTo>
                    <a:lnTo>
                      <a:pt x="2429" y="494"/>
                    </a:lnTo>
                    <a:lnTo>
                      <a:pt x="2429" y="551"/>
                    </a:lnTo>
                    <a:lnTo>
                      <a:pt x="2429" y="532"/>
                    </a:lnTo>
                    <a:lnTo>
                      <a:pt x="2429" y="569"/>
                    </a:lnTo>
                    <a:lnTo>
                      <a:pt x="2429" y="569"/>
                    </a:lnTo>
                    <a:lnTo>
                      <a:pt x="2430" y="532"/>
                    </a:lnTo>
                    <a:lnTo>
                      <a:pt x="2430" y="569"/>
                    </a:lnTo>
                    <a:lnTo>
                      <a:pt x="2430" y="551"/>
                    </a:lnTo>
                    <a:lnTo>
                      <a:pt x="2430" y="588"/>
                    </a:lnTo>
                    <a:lnTo>
                      <a:pt x="2430" y="532"/>
                    </a:lnTo>
                    <a:lnTo>
                      <a:pt x="2430" y="569"/>
                    </a:lnTo>
                    <a:lnTo>
                      <a:pt x="2430" y="512"/>
                    </a:lnTo>
                    <a:lnTo>
                      <a:pt x="2431" y="551"/>
                    </a:lnTo>
                    <a:lnTo>
                      <a:pt x="2431" y="512"/>
                    </a:lnTo>
                    <a:lnTo>
                      <a:pt x="2431" y="551"/>
                    </a:lnTo>
                    <a:lnTo>
                      <a:pt x="2431" y="512"/>
                    </a:lnTo>
                    <a:lnTo>
                      <a:pt x="2431" y="551"/>
                    </a:lnTo>
                    <a:lnTo>
                      <a:pt x="2431" y="512"/>
                    </a:lnTo>
                    <a:lnTo>
                      <a:pt x="2431" y="551"/>
                    </a:lnTo>
                    <a:lnTo>
                      <a:pt x="2432" y="551"/>
                    </a:lnTo>
                    <a:lnTo>
                      <a:pt x="2432" y="551"/>
                    </a:lnTo>
                    <a:lnTo>
                      <a:pt x="2432" y="551"/>
                    </a:lnTo>
                    <a:lnTo>
                      <a:pt x="2432" y="588"/>
                    </a:lnTo>
                    <a:lnTo>
                      <a:pt x="2432" y="512"/>
                    </a:lnTo>
                    <a:lnTo>
                      <a:pt x="2432" y="532"/>
                    </a:lnTo>
                    <a:lnTo>
                      <a:pt x="2432" y="551"/>
                    </a:lnTo>
                    <a:lnTo>
                      <a:pt x="2433" y="569"/>
                    </a:lnTo>
                    <a:lnTo>
                      <a:pt x="2433" y="551"/>
                    </a:lnTo>
                    <a:lnTo>
                      <a:pt x="2433" y="512"/>
                    </a:lnTo>
                    <a:lnTo>
                      <a:pt x="2433" y="551"/>
                    </a:lnTo>
                    <a:lnTo>
                      <a:pt x="2433" y="512"/>
                    </a:lnTo>
                    <a:lnTo>
                      <a:pt x="2433" y="551"/>
                    </a:lnTo>
                    <a:lnTo>
                      <a:pt x="2433" y="494"/>
                    </a:lnTo>
                    <a:lnTo>
                      <a:pt x="2433" y="569"/>
                    </a:lnTo>
                    <a:lnTo>
                      <a:pt x="2433" y="494"/>
                    </a:lnTo>
                    <a:lnTo>
                      <a:pt x="2433" y="569"/>
                    </a:lnTo>
                    <a:lnTo>
                      <a:pt x="2433" y="494"/>
                    </a:lnTo>
                    <a:lnTo>
                      <a:pt x="2434" y="551"/>
                    </a:lnTo>
                    <a:lnTo>
                      <a:pt x="2434" y="494"/>
                    </a:lnTo>
                    <a:lnTo>
                      <a:pt x="2434" y="532"/>
                    </a:lnTo>
                    <a:lnTo>
                      <a:pt x="2434" y="551"/>
                    </a:lnTo>
                    <a:lnTo>
                      <a:pt x="2434" y="551"/>
                    </a:lnTo>
                    <a:lnTo>
                      <a:pt x="2434" y="512"/>
                    </a:lnTo>
                    <a:lnTo>
                      <a:pt x="2434" y="551"/>
                    </a:lnTo>
                    <a:lnTo>
                      <a:pt x="2435" y="569"/>
                    </a:lnTo>
                    <a:lnTo>
                      <a:pt x="2435" y="512"/>
                    </a:lnTo>
                    <a:lnTo>
                      <a:pt x="2435" y="532"/>
                    </a:lnTo>
                    <a:lnTo>
                      <a:pt x="2435" y="532"/>
                    </a:lnTo>
                    <a:lnTo>
                      <a:pt x="2435" y="532"/>
                    </a:lnTo>
                    <a:lnTo>
                      <a:pt x="2435" y="512"/>
                    </a:lnTo>
                    <a:lnTo>
                      <a:pt x="2435" y="569"/>
                    </a:lnTo>
                    <a:lnTo>
                      <a:pt x="2436" y="512"/>
                    </a:lnTo>
                    <a:lnTo>
                      <a:pt x="2436" y="588"/>
                    </a:lnTo>
                    <a:lnTo>
                      <a:pt x="2436" y="569"/>
                    </a:lnTo>
                    <a:lnTo>
                      <a:pt x="2436" y="588"/>
                    </a:lnTo>
                    <a:lnTo>
                      <a:pt x="2436" y="512"/>
                    </a:lnTo>
                    <a:lnTo>
                      <a:pt x="2436" y="588"/>
                    </a:lnTo>
                    <a:lnTo>
                      <a:pt x="2436" y="607"/>
                    </a:lnTo>
                    <a:lnTo>
                      <a:pt x="2436" y="607"/>
                    </a:lnTo>
                    <a:lnTo>
                      <a:pt x="2437" y="494"/>
                    </a:lnTo>
                    <a:lnTo>
                      <a:pt x="2437" y="607"/>
                    </a:lnTo>
                    <a:lnTo>
                      <a:pt x="2437" y="512"/>
                    </a:lnTo>
                    <a:lnTo>
                      <a:pt x="2437" y="588"/>
                    </a:lnTo>
                    <a:lnTo>
                      <a:pt x="2437" y="532"/>
                    </a:lnTo>
                    <a:lnTo>
                      <a:pt x="2437" y="607"/>
                    </a:lnTo>
                    <a:lnTo>
                      <a:pt x="2437" y="569"/>
                    </a:lnTo>
                    <a:lnTo>
                      <a:pt x="2437" y="607"/>
                    </a:lnTo>
                    <a:lnTo>
                      <a:pt x="2437" y="551"/>
                    </a:lnTo>
                    <a:lnTo>
                      <a:pt x="2437" y="512"/>
                    </a:lnTo>
                    <a:lnTo>
                      <a:pt x="2438" y="588"/>
                    </a:lnTo>
                    <a:lnTo>
                      <a:pt x="2438" y="551"/>
                    </a:lnTo>
                    <a:lnTo>
                      <a:pt x="2438" y="569"/>
                    </a:lnTo>
                    <a:lnTo>
                      <a:pt x="2438" y="532"/>
                    </a:lnTo>
                    <a:lnTo>
                      <a:pt x="2438" y="569"/>
                    </a:lnTo>
                    <a:lnTo>
                      <a:pt x="2438" y="512"/>
                    </a:lnTo>
                    <a:lnTo>
                      <a:pt x="2438" y="588"/>
                    </a:lnTo>
                    <a:lnTo>
                      <a:pt x="2438" y="512"/>
                    </a:lnTo>
                    <a:lnTo>
                      <a:pt x="2439" y="588"/>
                    </a:lnTo>
                    <a:lnTo>
                      <a:pt x="2439" y="512"/>
                    </a:lnTo>
                    <a:lnTo>
                      <a:pt x="2439" y="588"/>
                    </a:lnTo>
                    <a:lnTo>
                      <a:pt x="2439" y="532"/>
                    </a:lnTo>
                    <a:lnTo>
                      <a:pt x="2439" y="551"/>
                    </a:lnTo>
                    <a:lnTo>
                      <a:pt x="2439" y="569"/>
                    </a:lnTo>
                    <a:lnTo>
                      <a:pt x="2439" y="588"/>
                    </a:lnTo>
                    <a:lnTo>
                      <a:pt x="2440" y="569"/>
                    </a:lnTo>
                    <a:lnTo>
                      <a:pt x="2440" y="569"/>
                    </a:lnTo>
                    <a:lnTo>
                      <a:pt x="2440" y="532"/>
                    </a:lnTo>
                    <a:lnTo>
                      <a:pt x="2440" y="569"/>
                    </a:lnTo>
                    <a:lnTo>
                      <a:pt x="2440" y="551"/>
                    </a:lnTo>
                    <a:lnTo>
                      <a:pt x="2440" y="532"/>
                    </a:lnTo>
                    <a:lnTo>
                      <a:pt x="2440" y="588"/>
                    </a:lnTo>
                    <a:lnTo>
                      <a:pt x="2441" y="512"/>
                    </a:lnTo>
                    <a:lnTo>
                      <a:pt x="2441" y="569"/>
                    </a:lnTo>
                    <a:lnTo>
                      <a:pt x="2441" y="512"/>
                    </a:lnTo>
                    <a:lnTo>
                      <a:pt x="2441" y="569"/>
                    </a:lnTo>
                    <a:lnTo>
                      <a:pt x="2441" y="494"/>
                    </a:lnTo>
                    <a:lnTo>
                      <a:pt x="2441" y="569"/>
                    </a:lnTo>
                    <a:lnTo>
                      <a:pt x="2441" y="474"/>
                    </a:lnTo>
                    <a:lnTo>
                      <a:pt x="2441" y="532"/>
                    </a:lnTo>
                    <a:lnTo>
                      <a:pt x="2441" y="494"/>
                    </a:lnTo>
                    <a:lnTo>
                      <a:pt x="2441" y="532"/>
                    </a:lnTo>
                    <a:lnTo>
                      <a:pt x="2441" y="532"/>
                    </a:lnTo>
                    <a:lnTo>
                      <a:pt x="2442" y="607"/>
                    </a:lnTo>
                    <a:lnTo>
                      <a:pt x="2442" y="512"/>
                    </a:lnTo>
                    <a:lnTo>
                      <a:pt x="2442" y="551"/>
                    </a:lnTo>
                    <a:lnTo>
                      <a:pt x="2442" y="551"/>
                    </a:lnTo>
                    <a:lnTo>
                      <a:pt x="2442" y="474"/>
                    </a:lnTo>
                    <a:lnTo>
                      <a:pt x="2442" y="551"/>
                    </a:lnTo>
                    <a:lnTo>
                      <a:pt x="2442" y="512"/>
                    </a:lnTo>
                    <a:lnTo>
                      <a:pt x="2443" y="532"/>
                    </a:lnTo>
                    <a:lnTo>
                      <a:pt x="2443" y="512"/>
                    </a:lnTo>
                    <a:lnTo>
                      <a:pt x="2443" y="551"/>
                    </a:lnTo>
                    <a:lnTo>
                      <a:pt x="2443" y="569"/>
                    </a:lnTo>
                    <a:lnTo>
                      <a:pt x="2443" y="551"/>
                    </a:lnTo>
                    <a:lnTo>
                      <a:pt x="2443" y="551"/>
                    </a:lnTo>
                    <a:lnTo>
                      <a:pt x="2443" y="551"/>
                    </a:lnTo>
                    <a:lnTo>
                      <a:pt x="2444" y="512"/>
                    </a:lnTo>
                    <a:lnTo>
                      <a:pt x="2444" y="569"/>
                    </a:lnTo>
                    <a:lnTo>
                      <a:pt x="2444" y="474"/>
                    </a:lnTo>
                    <a:lnTo>
                      <a:pt x="2444" y="551"/>
                    </a:lnTo>
                    <a:lnTo>
                      <a:pt x="2444" y="494"/>
                    </a:lnTo>
                    <a:lnTo>
                      <a:pt x="2444" y="551"/>
                    </a:lnTo>
                    <a:lnTo>
                      <a:pt x="2444" y="532"/>
                    </a:lnTo>
                    <a:lnTo>
                      <a:pt x="2445" y="588"/>
                    </a:lnTo>
                    <a:lnTo>
                      <a:pt x="2445" y="532"/>
                    </a:lnTo>
                    <a:lnTo>
                      <a:pt x="2445" y="569"/>
                    </a:lnTo>
                    <a:lnTo>
                      <a:pt x="2445" y="532"/>
                    </a:lnTo>
                    <a:lnTo>
                      <a:pt x="2445" y="588"/>
                    </a:lnTo>
                    <a:lnTo>
                      <a:pt x="2445" y="551"/>
                    </a:lnTo>
                    <a:lnTo>
                      <a:pt x="2445" y="551"/>
                    </a:lnTo>
                    <a:lnTo>
                      <a:pt x="2445" y="551"/>
                    </a:lnTo>
                    <a:lnTo>
                      <a:pt x="2445" y="532"/>
                    </a:lnTo>
                    <a:lnTo>
                      <a:pt x="2445" y="588"/>
                    </a:lnTo>
                    <a:lnTo>
                      <a:pt x="2445" y="532"/>
                    </a:lnTo>
                    <a:lnTo>
                      <a:pt x="2446" y="551"/>
                    </a:lnTo>
                    <a:lnTo>
                      <a:pt x="2446" y="512"/>
                    </a:lnTo>
                    <a:lnTo>
                      <a:pt x="2446" y="532"/>
                    </a:lnTo>
                    <a:lnTo>
                      <a:pt x="2446" y="494"/>
                    </a:lnTo>
                    <a:lnTo>
                      <a:pt x="2446" y="569"/>
                    </a:lnTo>
                    <a:lnTo>
                      <a:pt x="2446" y="494"/>
                    </a:lnTo>
                    <a:lnTo>
                      <a:pt x="2446" y="569"/>
                    </a:lnTo>
                    <a:lnTo>
                      <a:pt x="2447" y="474"/>
                    </a:lnTo>
                    <a:lnTo>
                      <a:pt x="2447" y="607"/>
                    </a:lnTo>
                    <a:lnTo>
                      <a:pt x="2447" y="512"/>
                    </a:lnTo>
                    <a:lnTo>
                      <a:pt x="2447" y="494"/>
                    </a:lnTo>
                    <a:lnTo>
                      <a:pt x="2447" y="532"/>
                    </a:lnTo>
                    <a:lnTo>
                      <a:pt x="2447" y="588"/>
                    </a:lnTo>
                    <a:lnTo>
                      <a:pt x="2447" y="569"/>
                    </a:lnTo>
                    <a:lnTo>
                      <a:pt x="2447" y="569"/>
                    </a:lnTo>
                    <a:lnTo>
                      <a:pt x="2448" y="551"/>
                    </a:lnTo>
                    <a:lnTo>
                      <a:pt x="2448" y="551"/>
                    </a:lnTo>
                    <a:lnTo>
                      <a:pt x="2448" y="569"/>
                    </a:lnTo>
                    <a:lnTo>
                      <a:pt x="2448" y="532"/>
                    </a:lnTo>
                    <a:lnTo>
                      <a:pt x="2448" y="551"/>
                    </a:lnTo>
                    <a:lnTo>
                      <a:pt x="2448" y="512"/>
                    </a:lnTo>
                    <a:lnTo>
                      <a:pt x="2448" y="607"/>
                    </a:lnTo>
                    <a:lnTo>
                      <a:pt x="2449" y="532"/>
                    </a:lnTo>
                    <a:lnTo>
                      <a:pt x="2449" y="551"/>
                    </a:lnTo>
                    <a:lnTo>
                      <a:pt x="2449" y="569"/>
                    </a:lnTo>
                    <a:lnTo>
                      <a:pt x="2449" y="607"/>
                    </a:lnTo>
                    <a:lnTo>
                      <a:pt x="2449" y="512"/>
                    </a:lnTo>
                    <a:lnTo>
                      <a:pt x="2449" y="569"/>
                    </a:lnTo>
                    <a:lnTo>
                      <a:pt x="2449" y="569"/>
                    </a:lnTo>
                    <a:lnTo>
                      <a:pt x="2449" y="569"/>
                    </a:lnTo>
                    <a:lnTo>
                      <a:pt x="2449" y="607"/>
                    </a:lnTo>
                    <a:lnTo>
                      <a:pt x="2449" y="551"/>
                    </a:lnTo>
                    <a:lnTo>
                      <a:pt x="2449" y="588"/>
                    </a:lnTo>
                    <a:lnTo>
                      <a:pt x="2450" y="532"/>
                    </a:lnTo>
                    <a:lnTo>
                      <a:pt x="2450" y="588"/>
                    </a:lnTo>
                    <a:lnTo>
                      <a:pt x="2450" y="569"/>
                    </a:lnTo>
                    <a:lnTo>
                      <a:pt x="2450" y="607"/>
                    </a:lnTo>
                    <a:lnTo>
                      <a:pt x="2450" y="512"/>
                    </a:lnTo>
                    <a:lnTo>
                      <a:pt x="2450" y="569"/>
                    </a:lnTo>
                    <a:lnTo>
                      <a:pt x="2450" y="532"/>
                    </a:lnTo>
                    <a:lnTo>
                      <a:pt x="2451" y="588"/>
                    </a:lnTo>
                    <a:lnTo>
                      <a:pt x="2451" y="551"/>
                    </a:lnTo>
                    <a:lnTo>
                      <a:pt x="2451" y="569"/>
                    </a:lnTo>
                    <a:lnTo>
                      <a:pt x="2451" y="569"/>
                    </a:lnTo>
                    <a:lnTo>
                      <a:pt x="2451" y="512"/>
                    </a:lnTo>
                    <a:lnTo>
                      <a:pt x="2451" y="569"/>
                    </a:lnTo>
                    <a:lnTo>
                      <a:pt x="2451" y="532"/>
                    </a:lnTo>
                    <a:lnTo>
                      <a:pt x="2452" y="588"/>
                    </a:lnTo>
                    <a:lnTo>
                      <a:pt x="2452" y="532"/>
                    </a:lnTo>
                    <a:lnTo>
                      <a:pt x="2452" y="551"/>
                    </a:lnTo>
                    <a:lnTo>
                      <a:pt x="2452" y="512"/>
                    </a:lnTo>
                    <a:lnTo>
                      <a:pt x="2452" y="588"/>
                    </a:lnTo>
                    <a:lnTo>
                      <a:pt x="2452" y="532"/>
                    </a:lnTo>
                    <a:lnTo>
                      <a:pt x="2452" y="607"/>
                    </a:lnTo>
                    <a:lnTo>
                      <a:pt x="2453" y="532"/>
                    </a:lnTo>
                    <a:lnTo>
                      <a:pt x="2453" y="569"/>
                    </a:lnTo>
                    <a:lnTo>
                      <a:pt x="2453" y="532"/>
                    </a:lnTo>
                    <a:lnTo>
                      <a:pt x="2453" y="551"/>
                    </a:lnTo>
                    <a:lnTo>
                      <a:pt x="2453" y="551"/>
                    </a:lnTo>
                    <a:lnTo>
                      <a:pt x="2453" y="569"/>
                    </a:lnTo>
                    <a:lnTo>
                      <a:pt x="2453" y="569"/>
                    </a:lnTo>
                    <a:lnTo>
                      <a:pt x="2453" y="588"/>
                    </a:lnTo>
                    <a:lnTo>
                      <a:pt x="2453" y="532"/>
                    </a:lnTo>
                    <a:lnTo>
                      <a:pt x="2453" y="569"/>
                    </a:lnTo>
                    <a:lnTo>
                      <a:pt x="2453" y="494"/>
                    </a:lnTo>
                    <a:lnTo>
                      <a:pt x="2454" y="532"/>
                    </a:lnTo>
                    <a:lnTo>
                      <a:pt x="2454" y="532"/>
                    </a:lnTo>
                    <a:lnTo>
                      <a:pt x="2454" y="569"/>
                    </a:lnTo>
                    <a:lnTo>
                      <a:pt x="2454" y="569"/>
                    </a:lnTo>
                    <a:lnTo>
                      <a:pt x="2454" y="512"/>
                    </a:lnTo>
                    <a:lnTo>
                      <a:pt x="2454" y="551"/>
                    </a:lnTo>
                    <a:lnTo>
                      <a:pt x="2454" y="512"/>
                    </a:lnTo>
                    <a:lnTo>
                      <a:pt x="2455" y="551"/>
                    </a:lnTo>
                    <a:lnTo>
                      <a:pt x="2455" y="532"/>
                    </a:lnTo>
                    <a:lnTo>
                      <a:pt x="2455" y="532"/>
                    </a:lnTo>
                    <a:lnTo>
                      <a:pt x="2455" y="494"/>
                    </a:lnTo>
                    <a:lnTo>
                      <a:pt x="2455" y="569"/>
                    </a:lnTo>
                    <a:lnTo>
                      <a:pt x="2455" y="474"/>
                    </a:lnTo>
                    <a:lnTo>
                      <a:pt x="2455" y="551"/>
                    </a:lnTo>
                    <a:lnTo>
                      <a:pt x="2456" y="494"/>
                    </a:lnTo>
                    <a:lnTo>
                      <a:pt x="2456" y="532"/>
                    </a:lnTo>
                    <a:lnTo>
                      <a:pt x="2456" y="494"/>
                    </a:lnTo>
                    <a:lnTo>
                      <a:pt x="2456" y="551"/>
                    </a:lnTo>
                    <a:lnTo>
                      <a:pt x="2456" y="512"/>
                    </a:lnTo>
                    <a:lnTo>
                      <a:pt x="2456" y="569"/>
                    </a:lnTo>
                    <a:lnTo>
                      <a:pt x="2456" y="551"/>
                    </a:lnTo>
                    <a:lnTo>
                      <a:pt x="2456" y="569"/>
                    </a:lnTo>
                    <a:lnTo>
                      <a:pt x="2457" y="512"/>
                    </a:lnTo>
                    <a:lnTo>
                      <a:pt x="2457" y="551"/>
                    </a:lnTo>
                    <a:lnTo>
                      <a:pt x="2457" y="551"/>
                    </a:lnTo>
                    <a:lnTo>
                      <a:pt x="2457" y="532"/>
                    </a:lnTo>
                    <a:lnTo>
                      <a:pt x="2457" y="569"/>
                    </a:lnTo>
                    <a:lnTo>
                      <a:pt x="2457" y="532"/>
                    </a:lnTo>
                    <a:lnTo>
                      <a:pt x="2457" y="551"/>
                    </a:lnTo>
                    <a:lnTo>
                      <a:pt x="2457" y="532"/>
                    </a:lnTo>
                    <a:lnTo>
                      <a:pt x="2457" y="551"/>
                    </a:lnTo>
                    <a:lnTo>
                      <a:pt x="2457" y="494"/>
                    </a:lnTo>
                    <a:lnTo>
                      <a:pt x="2458" y="588"/>
                    </a:lnTo>
                    <a:lnTo>
                      <a:pt x="2458" y="569"/>
                    </a:lnTo>
                    <a:lnTo>
                      <a:pt x="2458" y="588"/>
                    </a:lnTo>
                    <a:lnTo>
                      <a:pt x="2458" y="532"/>
                    </a:lnTo>
                    <a:lnTo>
                      <a:pt x="2458" y="569"/>
                    </a:lnTo>
                    <a:lnTo>
                      <a:pt x="2458" y="512"/>
                    </a:lnTo>
                    <a:lnTo>
                      <a:pt x="2458" y="569"/>
                    </a:lnTo>
                    <a:lnTo>
                      <a:pt x="2458" y="551"/>
                    </a:lnTo>
                    <a:lnTo>
                      <a:pt x="2459" y="569"/>
                    </a:lnTo>
                    <a:lnTo>
                      <a:pt x="2459" y="512"/>
                    </a:lnTo>
                    <a:lnTo>
                      <a:pt x="2459" y="569"/>
                    </a:lnTo>
                    <a:lnTo>
                      <a:pt x="2459" y="532"/>
                    </a:lnTo>
                    <a:lnTo>
                      <a:pt x="2459" y="569"/>
                    </a:lnTo>
                    <a:lnTo>
                      <a:pt x="2459" y="569"/>
                    </a:lnTo>
                    <a:lnTo>
                      <a:pt x="2459" y="532"/>
                    </a:lnTo>
                    <a:lnTo>
                      <a:pt x="2460" y="588"/>
                    </a:lnTo>
                    <a:lnTo>
                      <a:pt x="2460" y="494"/>
                    </a:lnTo>
                    <a:lnTo>
                      <a:pt x="2460" y="588"/>
                    </a:lnTo>
                    <a:lnTo>
                      <a:pt x="2460" y="512"/>
                    </a:lnTo>
                    <a:lnTo>
                      <a:pt x="2460" y="569"/>
                    </a:lnTo>
                    <a:lnTo>
                      <a:pt x="2460" y="532"/>
                    </a:lnTo>
                    <a:lnTo>
                      <a:pt x="2460" y="569"/>
                    </a:lnTo>
                    <a:lnTo>
                      <a:pt x="2461" y="532"/>
                    </a:lnTo>
                    <a:lnTo>
                      <a:pt x="2461" y="588"/>
                    </a:lnTo>
                    <a:lnTo>
                      <a:pt x="2461" y="532"/>
                    </a:lnTo>
                    <a:lnTo>
                      <a:pt x="2461" y="569"/>
                    </a:lnTo>
                    <a:lnTo>
                      <a:pt x="2461" y="588"/>
                    </a:lnTo>
                    <a:lnTo>
                      <a:pt x="2461" y="588"/>
                    </a:lnTo>
                    <a:lnTo>
                      <a:pt x="2461" y="532"/>
                    </a:lnTo>
                    <a:lnTo>
                      <a:pt x="2461" y="569"/>
                    </a:lnTo>
                    <a:lnTo>
                      <a:pt x="2461" y="551"/>
                    </a:lnTo>
                    <a:lnTo>
                      <a:pt x="2461" y="569"/>
                    </a:lnTo>
                    <a:lnTo>
                      <a:pt x="2461" y="569"/>
                    </a:lnTo>
                    <a:lnTo>
                      <a:pt x="2462" y="569"/>
                    </a:lnTo>
                    <a:lnTo>
                      <a:pt x="2462" y="551"/>
                    </a:lnTo>
                    <a:lnTo>
                      <a:pt x="2462" y="532"/>
                    </a:lnTo>
                    <a:lnTo>
                      <a:pt x="2462" y="551"/>
                    </a:lnTo>
                    <a:lnTo>
                      <a:pt x="2462" y="532"/>
                    </a:lnTo>
                    <a:lnTo>
                      <a:pt x="2462" y="588"/>
                    </a:lnTo>
                    <a:lnTo>
                      <a:pt x="2462" y="532"/>
                    </a:lnTo>
                    <a:lnTo>
                      <a:pt x="2463" y="588"/>
                    </a:lnTo>
                    <a:lnTo>
                      <a:pt x="2463" y="532"/>
                    </a:lnTo>
                    <a:lnTo>
                      <a:pt x="2463" y="532"/>
                    </a:lnTo>
                    <a:lnTo>
                      <a:pt x="2463" y="512"/>
                    </a:lnTo>
                    <a:lnTo>
                      <a:pt x="2463" y="551"/>
                    </a:lnTo>
                    <a:lnTo>
                      <a:pt x="2463" y="532"/>
                    </a:lnTo>
                    <a:lnTo>
                      <a:pt x="2463" y="569"/>
                    </a:lnTo>
                    <a:lnTo>
                      <a:pt x="2464" y="512"/>
                    </a:lnTo>
                    <a:lnTo>
                      <a:pt x="2464" y="588"/>
                    </a:lnTo>
                    <a:lnTo>
                      <a:pt x="2464" y="474"/>
                    </a:lnTo>
                    <a:lnTo>
                      <a:pt x="2464" y="551"/>
                    </a:lnTo>
                    <a:lnTo>
                      <a:pt x="2464" y="551"/>
                    </a:lnTo>
                    <a:lnTo>
                      <a:pt x="2464" y="569"/>
                    </a:lnTo>
                    <a:lnTo>
                      <a:pt x="2464" y="512"/>
                    </a:lnTo>
                    <a:lnTo>
                      <a:pt x="2465" y="569"/>
                    </a:lnTo>
                    <a:lnTo>
                      <a:pt x="2465" y="532"/>
                    </a:lnTo>
                    <a:lnTo>
                      <a:pt x="2465" y="512"/>
                    </a:lnTo>
                    <a:lnTo>
                      <a:pt x="2465" y="551"/>
                    </a:lnTo>
                    <a:lnTo>
                      <a:pt x="2465" y="532"/>
                    </a:lnTo>
                    <a:lnTo>
                      <a:pt x="2465" y="569"/>
                    </a:lnTo>
                    <a:lnTo>
                      <a:pt x="2465" y="532"/>
                    </a:lnTo>
                    <a:lnTo>
                      <a:pt x="2465" y="569"/>
                    </a:lnTo>
                    <a:lnTo>
                      <a:pt x="2465" y="551"/>
                    </a:lnTo>
                    <a:lnTo>
                      <a:pt x="2465" y="551"/>
                    </a:lnTo>
                    <a:lnTo>
                      <a:pt x="2465" y="512"/>
                    </a:lnTo>
                    <a:lnTo>
                      <a:pt x="2466" y="569"/>
                    </a:lnTo>
                    <a:lnTo>
                      <a:pt x="2466" y="532"/>
                    </a:lnTo>
                    <a:lnTo>
                      <a:pt x="2466" y="588"/>
                    </a:lnTo>
                    <a:lnTo>
                      <a:pt x="2466" y="494"/>
                    </a:lnTo>
                    <a:lnTo>
                      <a:pt x="2466" y="569"/>
                    </a:lnTo>
                    <a:lnTo>
                      <a:pt x="2466" y="512"/>
                    </a:lnTo>
                    <a:lnTo>
                      <a:pt x="2466" y="588"/>
                    </a:lnTo>
                    <a:lnTo>
                      <a:pt x="2467" y="551"/>
                    </a:lnTo>
                    <a:lnTo>
                      <a:pt x="2467" y="532"/>
                    </a:lnTo>
                    <a:lnTo>
                      <a:pt x="2467" y="569"/>
                    </a:lnTo>
                    <a:lnTo>
                      <a:pt x="2467" y="494"/>
                    </a:lnTo>
                    <a:lnTo>
                      <a:pt x="2467" y="532"/>
                    </a:lnTo>
                    <a:lnTo>
                      <a:pt x="2467" y="494"/>
                    </a:lnTo>
                    <a:lnTo>
                      <a:pt x="2467" y="551"/>
                    </a:lnTo>
                    <a:lnTo>
                      <a:pt x="2467" y="512"/>
                    </a:lnTo>
                    <a:lnTo>
                      <a:pt x="2468" y="569"/>
                    </a:lnTo>
                    <a:lnTo>
                      <a:pt x="2468" y="532"/>
                    </a:lnTo>
                    <a:lnTo>
                      <a:pt x="2468" y="569"/>
                    </a:lnTo>
                    <a:lnTo>
                      <a:pt x="2468" y="512"/>
                    </a:lnTo>
                    <a:lnTo>
                      <a:pt x="2468" y="551"/>
                    </a:lnTo>
                    <a:lnTo>
                      <a:pt x="2468" y="494"/>
                    </a:lnTo>
                    <a:lnTo>
                      <a:pt x="2468" y="569"/>
                    </a:lnTo>
                    <a:lnTo>
                      <a:pt x="2469" y="551"/>
                    </a:lnTo>
                    <a:lnTo>
                      <a:pt x="2469" y="512"/>
                    </a:lnTo>
                    <a:lnTo>
                      <a:pt x="2469" y="569"/>
                    </a:lnTo>
                    <a:lnTo>
                      <a:pt x="2469" y="532"/>
                    </a:lnTo>
                    <a:lnTo>
                      <a:pt x="2469" y="551"/>
                    </a:lnTo>
                    <a:lnTo>
                      <a:pt x="2469" y="512"/>
                    </a:lnTo>
                    <a:lnTo>
                      <a:pt x="2469" y="551"/>
                    </a:lnTo>
                    <a:lnTo>
                      <a:pt x="2469" y="512"/>
                    </a:lnTo>
                    <a:lnTo>
                      <a:pt x="2469" y="551"/>
                    </a:lnTo>
                    <a:lnTo>
                      <a:pt x="2469" y="474"/>
                    </a:lnTo>
                    <a:lnTo>
                      <a:pt x="2469" y="569"/>
                    </a:lnTo>
                    <a:lnTo>
                      <a:pt x="2470" y="494"/>
                    </a:lnTo>
                    <a:lnTo>
                      <a:pt x="2470" y="588"/>
                    </a:lnTo>
                    <a:lnTo>
                      <a:pt x="2470" y="494"/>
                    </a:lnTo>
                    <a:lnTo>
                      <a:pt x="2470" y="532"/>
                    </a:lnTo>
                    <a:lnTo>
                      <a:pt x="2470" y="494"/>
                    </a:lnTo>
                    <a:lnTo>
                      <a:pt x="2470" y="569"/>
                    </a:lnTo>
                    <a:lnTo>
                      <a:pt x="2470" y="532"/>
                    </a:lnTo>
                    <a:lnTo>
                      <a:pt x="2471" y="588"/>
                    </a:lnTo>
                    <a:lnTo>
                      <a:pt x="2471" y="532"/>
                    </a:lnTo>
                    <a:lnTo>
                      <a:pt x="2471" y="569"/>
                    </a:lnTo>
                    <a:lnTo>
                      <a:pt x="2471" y="532"/>
                    </a:lnTo>
                    <a:lnTo>
                      <a:pt x="2471" y="532"/>
                    </a:lnTo>
                    <a:lnTo>
                      <a:pt x="2471" y="569"/>
                    </a:lnTo>
                    <a:lnTo>
                      <a:pt x="2471" y="512"/>
                    </a:lnTo>
                    <a:lnTo>
                      <a:pt x="2472" y="551"/>
                    </a:lnTo>
                    <a:lnTo>
                      <a:pt x="2472" y="588"/>
                    </a:lnTo>
                    <a:lnTo>
                      <a:pt x="2472" y="569"/>
                    </a:lnTo>
                    <a:lnTo>
                      <a:pt x="2472" y="569"/>
                    </a:lnTo>
                    <a:lnTo>
                      <a:pt x="2472" y="569"/>
                    </a:lnTo>
                    <a:lnTo>
                      <a:pt x="2472" y="551"/>
                    </a:lnTo>
                    <a:lnTo>
                      <a:pt x="2472" y="532"/>
                    </a:lnTo>
                    <a:lnTo>
                      <a:pt x="2473" y="551"/>
                    </a:lnTo>
                    <a:lnTo>
                      <a:pt x="2473" y="551"/>
                    </a:lnTo>
                    <a:lnTo>
                      <a:pt x="2473" y="551"/>
                    </a:lnTo>
                    <a:lnTo>
                      <a:pt x="2473" y="532"/>
                    </a:lnTo>
                    <a:lnTo>
                      <a:pt x="2473" y="588"/>
                    </a:lnTo>
                    <a:lnTo>
                      <a:pt x="2473" y="494"/>
                    </a:lnTo>
                    <a:lnTo>
                      <a:pt x="2473" y="588"/>
                    </a:lnTo>
                    <a:lnTo>
                      <a:pt x="2473" y="588"/>
                    </a:lnTo>
                    <a:lnTo>
                      <a:pt x="2473" y="607"/>
                    </a:lnTo>
                    <a:lnTo>
                      <a:pt x="2473" y="512"/>
                    </a:lnTo>
                    <a:lnTo>
                      <a:pt x="2473" y="569"/>
                    </a:lnTo>
                    <a:lnTo>
                      <a:pt x="2474" y="532"/>
                    </a:lnTo>
                    <a:lnTo>
                      <a:pt x="2474" y="588"/>
                    </a:lnTo>
                    <a:lnTo>
                      <a:pt x="2474" y="551"/>
                    </a:lnTo>
                    <a:lnTo>
                      <a:pt x="2474" y="569"/>
                    </a:lnTo>
                    <a:lnTo>
                      <a:pt x="2474" y="512"/>
                    </a:lnTo>
                    <a:lnTo>
                      <a:pt x="2474" y="569"/>
                    </a:lnTo>
                    <a:lnTo>
                      <a:pt x="2474" y="532"/>
                    </a:lnTo>
                    <a:lnTo>
                      <a:pt x="2475" y="532"/>
                    </a:lnTo>
                    <a:lnTo>
                      <a:pt x="2475" y="551"/>
                    </a:lnTo>
                    <a:lnTo>
                      <a:pt x="2475" y="551"/>
                    </a:lnTo>
                    <a:lnTo>
                      <a:pt x="2475" y="569"/>
                    </a:lnTo>
                    <a:lnTo>
                      <a:pt x="2475" y="532"/>
                    </a:lnTo>
                    <a:lnTo>
                      <a:pt x="2475" y="569"/>
                    </a:lnTo>
                    <a:lnTo>
                      <a:pt x="2475" y="474"/>
                    </a:lnTo>
                    <a:lnTo>
                      <a:pt x="2476" y="569"/>
                    </a:lnTo>
                    <a:lnTo>
                      <a:pt x="2476" y="512"/>
                    </a:lnTo>
                    <a:lnTo>
                      <a:pt x="2476" y="551"/>
                    </a:lnTo>
                    <a:lnTo>
                      <a:pt x="2476" y="494"/>
                    </a:lnTo>
                    <a:lnTo>
                      <a:pt x="2476" y="532"/>
                    </a:lnTo>
                    <a:lnTo>
                      <a:pt x="2476" y="494"/>
                    </a:lnTo>
                    <a:lnTo>
                      <a:pt x="2476" y="569"/>
                    </a:lnTo>
                    <a:lnTo>
                      <a:pt x="2476" y="532"/>
                    </a:lnTo>
                    <a:lnTo>
                      <a:pt x="2477" y="551"/>
                    </a:lnTo>
                    <a:lnTo>
                      <a:pt x="2477" y="494"/>
                    </a:lnTo>
                    <a:lnTo>
                      <a:pt x="2477" y="551"/>
                    </a:lnTo>
                    <a:lnTo>
                      <a:pt x="2477" y="494"/>
                    </a:lnTo>
                    <a:lnTo>
                      <a:pt x="2477" y="532"/>
                    </a:lnTo>
                    <a:lnTo>
                      <a:pt x="2477" y="532"/>
                    </a:lnTo>
                    <a:lnTo>
                      <a:pt x="2477" y="569"/>
                    </a:lnTo>
                    <a:lnTo>
                      <a:pt x="2477" y="512"/>
                    </a:lnTo>
                    <a:lnTo>
                      <a:pt x="2477" y="551"/>
                    </a:lnTo>
                    <a:lnTo>
                      <a:pt x="2477" y="512"/>
                    </a:lnTo>
                    <a:lnTo>
                      <a:pt x="2478" y="569"/>
                    </a:lnTo>
                    <a:lnTo>
                      <a:pt x="2478" y="551"/>
                    </a:lnTo>
                    <a:lnTo>
                      <a:pt x="2478" y="532"/>
                    </a:lnTo>
                    <a:lnTo>
                      <a:pt x="2478" y="551"/>
                    </a:lnTo>
                    <a:lnTo>
                      <a:pt x="2478" y="532"/>
                    </a:lnTo>
                    <a:lnTo>
                      <a:pt x="2478" y="551"/>
                    </a:lnTo>
                    <a:lnTo>
                      <a:pt x="2478" y="551"/>
                    </a:lnTo>
                    <a:lnTo>
                      <a:pt x="2478" y="588"/>
                    </a:lnTo>
                    <a:lnTo>
                      <a:pt x="2479" y="512"/>
                    </a:lnTo>
                    <a:lnTo>
                      <a:pt x="2479" y="588"/>
                    </a:lnTo>
                    <a:lnTo>
                      <a:pt x="2479" y="532"/>
                    </a:lnTo>
                    <a:lnTo>
                      <a:pt x="2479" y="569"/>
                    </a:lnTo>
                    <a:lnTo>
                      <a:pt x="2479" y="551"/>
                    </a:lnTo>
                    <a:lnTo>
                      <a:pt x="2479" y="607"/>
                    </a:lnTo>
                    <a:lnTo>
                      <a:pt x="2479" y="607"/>
                    </a:lnTo>
                    <a:lnTo>
                      <a:pt x="2480" y="532"/>
                    </a:lnTo>
                    <a:lnTo>
                      <a:pt x="2480" y="588"/>
                    </a:lnTo>
                    <a:lnTo>
                      <a:pt x="2480" y="494"/>
                    </a:lnTo>
                    <a:lnTo>
                      <a:pt x="2480" y="569"/>
                    </a:lnTo>
                    <a:lnTo>
                      <a:pt x="2480" y="512"/>
                    </a:lnTo>
                    <a:lnTo>
                      <a:pt x="2480" y="569"/>
                    </a:lnTo>
                    <a:lnTo>
                      <a:pt x="2480" y="512"/>
                    </a:lnTo>
                    <a:lnTo>
                      <a:pt x="2481" y="569"/>
                    </a:lnTo>
                    <a:lnTo>
                      <a:pt x="2481" y="551"/>
                    </a:lnTo>
                    <a:lnTo>
                      <a:pt x="2481" y="551"/>
                    </a:lnTo>
                    <a:lnTo>
                      <a:pt x="2481" y="551"/>
                    </a:lnTo>
                    <a:lnTo>
                      <a:pt x="2481" y="512"/>
                    </a:lnTo>
                    <a:lnTo>
                      <a:pt x="2481" y="569"/>
                    </a:lnTo>
                    <a:lnTo>
                      <a:pt x="2481" y="532"/>
                    </a:lnTo>
                    <a:lnTo>
                      <a:pt x="2481" y="569"/>
                    </a:lnTo>
                    <a:lnTo>
                      <a:pt x="2481" y="512"/>
                    </a:lnTo>
                    <a:lnTo>
                      <a:pt x="2481" y="588"/>
                    </a:lnTo>
                    <a:lnTo>
                      <a:pt x="2481" y="532"/>
                    </a:lnTo>
                    <a:lnTo>
                      <a:pt x="2482" y="569"/>
                    </a:lnTo>
                    <a:lnTo>
                      <a:pt x="2482" y="532"/>
                    </a:lnTo>
                    <a:lnTo>
                      <a:pt x="2482" y="588"/>
                    </a:lnTo>
                    <a:lnTo>
                      <a:pt x="2482" y="532"/>
                    </a:lnTo>
                    <a:lnTo>
                      <a:pt x="2482" y="588"/>
                    </a:lnTo>
                    <a:lnTo>
                      <a:pt x="2482" y="551"/>
                    </a:lnTo>
                    <a:lnTo>
                      <a:pt x="2482" y="494"/>
                    </a:lnTo>
                    <a:lnTo>
                      <a:pt x="2483" y="569"/>
                    </a:lnTo>
                    <a:lnTo>
                      <a:pt x="2483" y="551"/>
                    </a:lnTo>
                    <a:lnTo>
                      <a:pt x="2483" y="588"/>
                    </a:lnTo>
                    <a:lnTo>
                      <a:pt x="2483" y="512"/>
                    </a:lnTo>
                    <a:lnTo>
                      <a:pt x="2483" y="607"/>
                    </a:lnTo>
                    <a:lnTo>
                      <a:pt x="2483" y="512"/>
                    </a:lnTo>
                    <a:lnTo>
                      <a:pt x="2483" y="569"/>
                    </a:lnTo>
                    <a:lnTo>
                      <a:pt x="2484" y="512"/>
                    </a:lnTo>
                    <a:lnTo>
                      <a:pt x="2484" y="588"/>
                    </a:lnTo>
                    <a:lnTo>
                      <a:pt x="2484" y="532"/>
                    </a:lnTo>
                    <a:lnTo>
                      <a:pt x="2484" y="588"/>
                    </a:lnTo>
                    <a:lnTo>
                      <a:pt x="2484" y="532"/>
                    </a:lnTo>
                    <a:lnTo>
                      <a:pt x="2484" y="588"/>
                    </a:lnTo>
                    <a:lnTo>
                      <a:pt x="2484" y="512"/>
                    </a:lnTo>
                    <a:lnTo>
                      <a:pt x="2484" y="607"/>
                    </a:lnTo>
                    <a:lnTo>
                      <a:pt x="2484" y="512"/>
                    </a:lnTo>
                    <a:lnTo>
                      <a:pt x="2484" y="588"/>
                    </a:lnTo>
                    <a:lnTo>
                      <a:pt x="2484" y="588"/>
                    </a:lnTo>
                    <a:lnTo>
                      <a:pt x="2485" y="569"/>
                    </a:lnTo>
                    <a:lnTo>
                      <a:pt x="2485" y="551"/>
                    </a:lnTo>
                    <a:lnTo>
                      <a:pt x="2485" y="494"/>
                    </a:lnTo>
                    <a:lnTo>
                      <a:pt x="2485" y="569"/>
                    </a:lnTo>
                    <a:lnTo>
                      <a:pt x="2485" y="512"/>
                    </a:lnTo>
                    <a:lnTo>
                      <a:pt x="2485" y="551"/>
                    </a:lnTo>
                    <a:lnTo>
                      <a:pt x="2485" y="512"/>
                    </a:lnTo>
                    <a:lnTo>
                      <a:pt x="2486" y="588"/>
                    </a:lnTo>
                    <a:lnTo>
                      <a:pt x="2486" y="532"/>
                    </a:lnTo>
                    <a:lnTo>
                      <a:pt x="2486" y="551"/>
                    </a:lnTo>
                    <a:lnTo>
                      <a:pt x="2486" y="512"/>
                    </a:lnTo>
                    <a:lnTo>
                      <a:pt x="2486" y="569"/>
                    </a:lnTo>
                    <a:lnTo>
                      <a:pt x="2486" y="532"/>
                    </a:lnTo>
                    <a:lnTo>
                      <a:pt x="2486" y="569"/>
                    </a:lnTo>
                    <a:lnTo>
                      <a:pt x="2486" y="551"/>
                    </a:lnTo>
                    <a:lnTo>
                      <a:pt x="2487" y="551"/>
                    </a:lnTo>
                    <a:lnTo>
                      <a:pt x="2487" y="551"/>
                    </a:lnTo>
                    <a:lnTo>
                      <a:pt x="2487" y="512"/>
                    </a:lnTo>
                    <a:lnTo>
                      <a:pt x="2487" y="569"/>
                    </a:lnTo>
                    <a:lnTo>
                      <a:pt x="2487" y="588"/>
                    </a:lnTo>
                    <a:lnTo>
                      <a:pt x="2487" y="569"/>
                    </a:lnTo>
                    <a:lnTo>
                      <a:pt x="2487" y="512"/>
                    </a:lnTo>
                    <a:lnTo>
                      <a:pt x="2488" y="569"/>
                    </a:lnTo>
                    <a:lnTo>
                      <a:pt x="2488" y="494"/>
                    </a:lnTo>
                    <a:lnTo>
                      <a:pt x="2488" y="569"/>
                    </a:lnTo>
                    <a:lnTo>
                      <a:pt x="2488" y="512"/>
                    </a:lnTo>
                    <a:lnTo>
                      <a:pt x="2488" y="532"/>
                    </a:lnTo>
                    <a:lnTo>
                      <a:pt x="2488" y="551"/>
                    </a:lnTo>
                    <a:lnTo>
                      <a:pt x="2488" y="569"/>
                    </a:lnTo>
                    <a:lnTo>
                      <a:pt x="2488" y="532"/>
                    </a:lnTo>
                    <a:lnTo>
                      <a:pt x="2488" y="512"/>
                    </a:lnTo>
                    <a:lnTo>
                      <a:pt x="2488" y="569"/>
                    </a:lnTo>
                    <a:lnTo>
                      <a:pt x="2488" y="512"/>
                    </a:lnTo>
                    <a:lnTo>
                      <a:pt x="2489" y="569"/>
                    </a:lnTo>
                    <a:lnTo>
                      <a:pt x="2489" y="494"/>
                    </a:lnTo>
                    <a:lnTo>
                      <a:pt x="2489" y="551"/>
                    </a:lnTo>
                    <a:lnTo>
                      <a:pt x="2489" y="532"/>
                    </a:lnTo>
                    <a:lnTo>
                      <a:pt x="2489" y="569"/>
                    </a:lnTo>
                    <a:lnTo>
                      <a:pt x="2489" y="551"/>
                    </a:lnTo>
                    <a:lnTo>
                      <a:pt x="2489" y="607"/>
                    </a:lnTo>
                    <a:lnTo>
                      <a:pt x="2490" y="532"/>
                    </a:lnTo>
                    <a:lnTo>
                      <a:pt x="2490" y="551"/>
                    </a:lnTo>
                    <a:lnTo>
                      <a:pt x="2490" y="512"/>
                    </a:lnTo>
                    <a:lnTo>
                      <a:pt x="2490" y="532"/>
                    </a:lnTo>
                    <a:lnTo>
                      <a:pt x="2490" y="494"/>
                    </a:lnTo>
                    <a:lnTo>
                      <a:pt x="2490" y="551"/>
                    </a:lnTo>
                    <a:lnTo>
                      <a:pt x="2490" y="532"/>
                    </a:lnTo>
                    <a:lnTo>
                      <a:pt x="2491" y="569"/>
                    </a:lnTo>
                    <a:lnTo>
                      <a:pt x="2491" y="569"/>
                    </a:lnTo>
                    <a:lnTo>
                      <a:pt x="2491" y="512"/>
                    </a:lnTo>
                    <a:lnTo>
                      <a:pt x="2491" y="569"/>
                    </a:lnTo>
                    <a:lnTo>
                      <a:pt x="2491" y="551"/>
                    </a:lnTo>
                    <a:lnTo>
                      <a:pt x="2491" y="588"/>
                    </a:lnTo>
                    <a:lnTo>
                      <a:pt x="2491" y="532"/>
                    </a:lnTo>
                    <a:lnTo>
                      <a:pt x="2492" y="569"/>
                    </a:lnTo>
                    <a:lnTo>
                      <a:pt x="2492" y="512"/>
                    </a:lnTo>
                    <a:lnTo>
                      <a:pt x="2492" y="551"/>
                    </a:lnTo>
                    <a:lnTo>
                      <a:pt x="2492" y="512"/>
                    </a:lnTo>
                    <a:lnTo>
                      <a:pt x="2492" y="569"/>
                    </a:lnTo>
                    <a:lnTo>
                      <a:pt x="2492" y="551"/>
                    </a:lnTo>
                    <a:lnTo>
                      <a:pt x="2492" y="532"/>
                    </a:lnTo>
                    <a:lnTo>
                      <a:pt x="2492" y="569"/>
                    </a:lnTo>
                    <a:lnTo>
                      <a:pt x="2492" y="569"/>
                    </a:lnTo>
                    <a:lnTo>
                      <a:pt x="2492" y="532"/>
                    </a:lnTo>
                    <a:lnTo>
                      <a:pt x="2492" y="512"/>
                    </a:lnTo>
                    <a:lnTo>
                      <a:pt x="2493" y="532"/>
                    </a:lnTo>
                    <a:lnTo>
                      <a:pt x="2493" y="532"/>
                    </a:lnTo>
                    <a:lnTo>
                      <a:pt x="2493" y="512"/>
                    </a:lnTo>
                    <a:lnTo>
                      <a:pt x="2493" y="512"/>
                    </a:lnTo>
                    <a:lnTo>
                      <a:pt x="2493" y="551"/>
                    </a:lnTo>
                    <a:lnTo>
                      <a:pt x="2493" y="494"/>
                    </a:lnTo>
                    <a:lnTo>
                      <a:pt x="2493" y="569"/>
                    </a:lnTo>
                    <a:lnTo>
                      <a:pt x="2494" y="512"/>
                    </a:lnTo>
                    <a:lnTo>
                      <a:pt x="2494" y="569"/>
                    </a:lnTo>
                    <a:lnTo>
                      <a:pt x="2494" y="551"/>
                    </a:lnTo>
                    <a:lnTo>
                      <a:pt x="2494" y="532"/>
                    </a:lnTo>
                    <a:lnTo>
                      <a:pt x="2494" y="532"/>
                    </a:lnTo>
                    <a:lnTo>
                      <a:pt x="2494" y="569"/>
                    </a:lnTo>
                    <a:lnTo>
                      <a:pt x="2494" y="626"/>
                    </a:lnTo>
                    <a:lnTo>
                      <a:pt x="2495" y="569"/>
                    </a:lnTo>
                    <a:lnTo>
                      <a:pt x="2495" y="569"/>
                    </a:lnTo>
                    <a:lnTo>
                      <a:pt x="2495" y="512"/>
                    </a:lnTo>
                    <a:lnTo>
                      <a:pt x="2495" y="532"/>
                    </a:lnTo>
                    <a:lnTo>
                      <a:pt x="2495" y="512"/>
                    </a:lnTo>
                    <a:lnTo>
                      <a:pt x="2495" y="569"/>
                    </a:lnTo>
                    <a:lnTo>
                      <a:pt x="2495" y="512"/>
                    </a:lnTo>
                    <a:lnTo>
                      <a:pt x="2495" y="569"/>
                    </a:lnTo>
                    <a:lnTo>
                      <a:pt x="2496" y="494"/>
                    </a:lnTo>
                    <a:lnTo>
                      <a:pt x="2496" y="569"/>
                    </a:lnTo>
                    <a:lnTo>
                      <a:pt x="2496" y="532"/>
                    </a:lnTo>
                    <a:lnTo>
                      <a:pt x="2496" y="532"/>
                    </a:lnTo>
                    <a:lnTo>
                      <a:pt x="2496" y="551"/>
                    </a:lnTo>
                    <a:lnTo>
                      <a:pt x="2496" y="551"/>
                    </a:lnTo>
                    <a:lnTo>
                      <a:pt x="2496" y="569"/>
                    </a:lnTo>
                    <a:lnTo>
                      <a:pt x="2496" y="532"/>
                    </a:lnTo>
                    <a:lnTo>
                      <a:pt x="2496" y="569"/>
                    </a:lnTo>
                    <a:lnTo>
                      <a:pt x="2496" y="607"/>
                    </a:lnTo>
                    <a:lnTo>
                      <a:pt x="2497" y="512"/>
                    </a:lnTo>
                    <a:lnTo>
                      <a:pt x="2497" y="569"/>
                    </a:lnTo>
                    <a:lnTo>
                      <a:pt x="2497" y="512"/>
                    </a:lnTo>
                    <a:lnTo>
                      <a:pt x="2497" y="551"/>
                    </a:lnTo>
                    <a:lnTo>
                      <a:pt x="2497" y="551"/>
                    </a:lnTo>
                    <a:lnTo>
                      <a:pt x="2497" y="551"/>
                    </a:lnTo>
                    <a:lnTo>
                      <a:pt x="2497" y="588"/>
                    </a:lnTo>
                    <a:lnTo>
                      <a:pt x="2497" y="532"/>
                    </a:lnTo>
                    <a:lnTo>
                      <a:pt x="2498" y="588"/>
                    </a:lnTo>
                    <a:lnTo>
                      <a:pt x="2498" y="512"/>
                    </a:lnTo>
                    <a:lnTo>
                      <a:pt x="2498" y="551"/>
                    </a:lnTo>
                    <a:lnTo>
                      <a:pt x="2498" y="512"/>
                    </a:lnTo>
                    <a:lnTo>
                      <a:pt x="2498" y="532"/>
                    </a:lnTo>
                    <a:lnTo>
                      <a:pt x="2498" y="494"/>
                    </a:lnTo>
                    <a:lnTo>
                      <a:pt x="2498" y="569"/>
                    </a:lnTo>
                    <a:lnTo>
                      <a:pt x="2499" y="512"/>
                    </a:lnTo>
                    <a:lnTo>
                      <a:pt x="2499" y="569"/>
                    </a:lnTo>
                    <a:lnTo>
                      <a:pt x="2499" y="512"/>
                    </a:lnTo>
                    <a:lnTo>
                      <a:pt x="2499" y="569"/>
                    </a:lnTo>
                    <a:lnTo>
                      <a:pt x="2499" y="494"/>
                    </a:lnTo>
                    <a:lnTo>
                      <a:pt x="2499" y="512"/>
                    </a:lnTo>
                    <a:lnTo>
                      <a:pt x="2499" y="569"/>
                    </a:lnTo>
                    <a:lnTo>
                      <a:pt x="2500" y="569"/>
                    </a:lnTo>
                    <a:lnTo>
                      <a:pt x="2500" y="532"/>
                    </a:lnTo>
                    <a:lnTo>
                      <a:pt x="2500" y="551"/>
                    </a:lnTo>
                    <a:lnTo>
                      <a:pt x="2500" y="512"/>
                    </a:lnTo>
                    <a:lnTo>
                      <a:pt x="2500" y="551"/>
                    </a:lnTo>
                    <a:lnTo>
                      <a:pt x="2500" y="588"/>
                    </a:lnTo>
                    <a:lnTo>
                      <a:pt x="2500" y="532"/>
                    </a:lnTo>
                    <a:lnTo>
                      <a:pt x="2500" y="607"/>
                    </a:lnTo>
                    <a:lnTo>
                      <a:pt x="2500" y="532"/>
                    </a:lnTo>
                    <a:lnTo>
                      <a:pt x="2500" y="569"/>
                    </a:lnTo>
                    <a:lnTo>
                      <a:pt x="2500" y="532"/>
                    </a:lnTo>
                    <a:lnTo>
                      <a:pt x="2501" y="588"/>
                    </a:lnTo>
                    <a:lnTo>
                      <a:pt x="2501" y="551"/>
                    </a:lnTo>
                    <a:lnTo>
                      <a:pt x="2501" y="588"/>
                    </a:lnTo>
                    <a:lnTo>
                      <a:pt x="2501" y="512"/>
                    </a:lnTo>
                    <a:lnTo>
                      <a:pt x="2501" y="607"/>
                    </a:lnTo>
                    <a:lnTo>
                      <a:pt x="2501" y="532"/>
                    </a:lnTo>
                    <a:lnTo>
                      <a:pt x="2501" y="551"/>
                    </a:lnTo>
                    <a:lnTo>
                      <a:pt x="2502" y="551"/>
                    </a:lnTo>
                    <a:lnTo>
                      <a:pt x="2502" y="588"/>
                    </a:lnTo>
                    <a:lnTo>
                      <a:pt x="2502" y="569"/>
                    </a:lnTo>
                    <a:lnTo>
                      <a:pt x="2502" y="551"/>
                    </a:lnTo>
                    <a:lnTo>
                      <a:pt x="2502" y="551"/>
                    </a:lnTo>
                    <a:lnTo>
                      <a:pt x="2502" y="551"/>
                    </a:lnTo>
                    <a:lnTo>
                      <a:pt x="2502" y="512"/>
                    </a:lnTo>
                    <a:lnTo>
                      <a:pt x="2503" y="512"/>
                    </a:lnTo>
                    <a:lnTo>
                      <a:pt x="2503" y="569"/>
                    </a:lnTo>
                    <a:lnTo>
                      <a:pt x="2503" y="551"/>
                    </a:lnTo>
                    <a:lnTo>
                      <a:pt x="2503" y="569"/>
                    </a:lnTo>
                    <a:lnTo>
                      <a:pt x="2503" y="512"/>
                    </a:lnTo>
                    <a:lnTo>
                      <a:pt x="2503" y="569"/>
                    </a:lnTo>
                    <a:lnTo>
                      <a:pt x="2503" y="494"/>
                    </a:lnTo>
                    <a:lnTo>
                      <a:pt x="2504" y="607"/>
                    </a:lnTo>
                    <a:lnTo>
                      <a:pt x="2504" y="551"/>
                    </a:lnTo>
                    <a:lnTo>
                      <a:pt x="2504" y="569"/>
                    </a:lnTo>
                    <a:lnTo>
                      <a:pt x="2504" y="569"/>
                    </a:lnTo>
                    <a:lnTo>
                      <a:pt x="2504" y="569"/>
                    </a:lnTo>
                    <a:lnTo>
                      <a:pt x="2504" y="569"/>
                    </a:lnTo>
                    <a:lnTo>
                      <a:pt x="2504" y="551"/>
                    </a:lnTo>
                    <a:lnTo>
                      <a:pt x="2504" y="569"/>
                    </a:lnTo>
                    <a:lnTo>
                      <a:pt x="2504" y="512"/>
                    </a:lnTo>
                    <a:lnTo>
                      <a:pt x="2504" y="569"/>
                    </a:lnTo>
                    <a:lnTo>
                      <a:pt x="2504" y="512"/>
                    </a:lnTo>
                    <a:lnTo>
                      <a:pt x="2505" y="588"/>
                    </a:lnTo>
                    <a:lnTo>
                      <a:pt x="2505" y="512"/>
                    </a:lnTo>
                    <a:lnTo>
                      <a:pt x="2505" y="551"/>
                    </a:lnTo>
                    <a:lnTo>
                      <a:pt x="2505" y="512"/>
                    </a:lnTo>
                    <a:lnTo>
                      <a:pt x="2505" y="569"/>
                    </a:lnTo>
                    <a:lnTo>
                      <a:pt x="2505" y="512"/>
                    </a:lnTo>
                    <a:lnTo>
                      <a:pt x="2505" y="494"/>
                    </a:lnTo>
                    <a:lnTo>
                      <a:pt x="2506" y="494"/>
                    </a:lnTo>
                    <a:lnTo>
                      <a:pt x="2506" y="569"/>
                    </a:lnTo>
                    <a:lnTo>
                      <a:pt x="2506" y="569"/>
                    </a:lnTo>
                    <a:lnTo>
                      <a:pt x="2506" y="569"/>
                    </a:lnTo>
                    <a:lnTo>
                      <a:pt x="2506" y="551"/>
                    </a:lnTo>
                    <a:lnTo>
                      <a:pt x="2506" y="569"/>
                    </a:lnTo>
                    <a:lnTo>
                      <a:pt x="2506" y="569"/>
                    </a:lnTo>
                    <a:lnTo>
                      <a:pt x="2506" y="532"/>
                    </a:lnTo>
                    <a:lnTo>
                      <a:pt x="2507" y="569"/>
                    </a:lnTo>
                    <a:lnTo>
                      <a:pt x="2507" y="532"/>
                    </a:lnTo>
                    <a:lnTo>
                      <a:pt x="2507" y="532"/>
                    </a:lnTo>
                    <a:lnTo>
                      <a:pt x="2507" y="512"/>
                    </a:lnTo>
                    <a:lnTo>
                      <a:pt x="2507" y="512"/>
                    </a:lnTo>
                    <a:lnTo>
                      <a:pt x="2507" y="494"/>
                    </a:lnTo>
                    <a:lnTo>
                      <a:pt x="2507" y="551"/>
                    </a:lnTo>
                    <a:lnTo>
                      <a:pt x="2508" y="532"/>
                    </a:lnTo>
                    <a:lnTo>
                      <a:pt x="2508" y="569"/>
                    </a:lnTo>
                    <a:lnTo>
                      <a:pt x="2508" y="551"/>
                    </a:lnTo>
                    <a:lnTo>
                      <a:pt x="2508" y="569"/>
                    </a:lnTo>
                    <a:lnTo>
                      <a:pt x="2508" y="532"/>
                    </a:lnTo>
                    <a:lnTo>
                      <a:pt x="2508" y="569"/>
                    </a:lnTo>
                    <a:lnTo>
                      <a:pt x="2508" y="569"/>
                    </a:lnTo>
                    <a:lnTo>
                      <a:pt x="2508" y="532"/>
                    </a:lnTo>
                    <a:lnTo>
                      <a:pt x="2508" y="551"/>
                    </a:lnTo>
                    <a:lnTo>
                      <a:pt x="2508" y="494"/>
                    </a:lnTo>
                    <a:lnTo>
                      <a:pt x="2508" y="551"/>
                    </a:lnTo>
                    <a:lnTo>
                      <a:pt x="2509" y="512"/>
                    </a:lnTo>
                    <a:lnTo>
                      <a:pt x="2509" y="551"/>
                    </a:lnTo>
                    <a:lnTo>
                      <a:pt x="2509" y="512"/>
                    </a:lnTo>
                    <a:lnTo>
                      <a:pt x="2509" y="588"/>
                    </a:lnTo>
                    <a:lnTo>
                      <a:pt x="2509" y="512"/>
                    </a:lnTo>
                    <a:lnTo>
                      <a:pt x="2509" y="551"/>
                    </a:lnTo>
                    <a:lnTo>
                      <a:pt x="2509" y="474"/>
                    </a:lnTo>
                    <a:lnTo>
                      <a:pt x="2510" y="569"/>
                    </a:lnTo>
                    <a:lnTo>
                      <a:pt x="2510" y="512"/>
                    </a:lnTo>
                    <a:lnTo>
                      <a:pt x="2510" y="551"/>
                    </a:lnTo>
                    <a:lnTo>
                      <a:pt x="2510" y="532"/>
                    </a:lnTo>
                    <a:lnTo>
                      <a:pt x="2510" y="512"/>
                    </a:lnTo>
                    <a:lnTo>
                      <a:pt x="2510" y="551"/>
                    </a:lnTo>
                    <a:lnTo>
                      <a:pt x="2510" y="551"/>
                    </a:lnTo>
                    <a:lnTo>
                      <a:pt x="2511" y="588"/>
                    </a:lnTo>
                    <a:lnTo>
                      <a:pt x="2511" y="494"/>
                    </a:lnTo>
                    <a:lnTo>
                      <a:pt x="2511" y="532"/>
                    </a:lnTo>
                    <a:lnTo>
                      <a:pt x="2511" y="532"/>
                    </a:lnTo>
                    <a:lnTo>
                      <a:pt x="2511" y="532"/>
                    </a:lnTo>
                    <a:lnTo>
                      <a:pt x="2511" y="512"/>
                    </a:lnTo>
                    <a:lnTo>
                      <a:pt x="2511" y="551"/>
                    </a:lnTo>
                    <a:lnTo>
                      <a:pt x="2512" y="494"/>
                    </a:lnTo>
                    <a:lnTo>
                      <a:pt x="2512" y="551"/>
                    </a:lnTo>
                    <a:lnTo>
                      <a:pt x="2512" y="532"/>
                    </a:lnTo>
                    <a:lnTo>
                      <a:pt x="2512" y="569"/>
                    </a:lnTo>
                    <a:lnTo>
                      <a:pt x="2512" y="494"/>
                    </a:lnTo>
                    <a:lnTo>
                      <a:pt x="2512" y="588"/>
                    </a:lnTo>
                    <a:lnTo>
                      <a:pt x="2512" y="532"/>
                    </a:lnTo>
                    <a:lnTo>
                      <a:pt x="2512" y="588"/>
                    </a:lnTo>
                    <a:lnTo>
                      <a:pt x="2512" y="512"/>
                    </a:lnTo>
                    <a:lnTo>
                      <a:pt x="2512" y="588"/>
                    </a:lnTo>
                    <a:lnTo>
                      <a:pt x="2512" y="551"/>
                    </a:lnTo>
                    <a:lnTo>
                      <a:pt x="2513" y="532"/>
                    </a:lnTo>
                    <a:lnTo>
                      <a:pt x="2513" y="569"/>
                    </a:lnTo>
                    <a:lnTo>
                      <a:pt x="2513" y="569"/>
                    </a:lnTo>
                    <a:lnTo>
                      <a:pt x="2513" y="569"/>
                    </a:lnTo>
                    <a:lnTo>
                      <a:pt x="2513" y="512"/>
                    </a:lnTo>
                    <a:lnTo>
                      <a:pt x="2513" y="551"/>
                    </a:lnTo>
                    <a:lnTo>
                      <a:pt x="2513" y="512"/>
                    </a:lnTo>
                    <a:lnTo>
                      <a:pt x="2514" y="607"/>
                    </a:lnTo>
                    <a:lnTo>
                      <a:pt x="2514" y="532"/>
                    </a:lnTo>
                    <a:lnTo>
                      <a:pt x="2514" y="569"/>
                    </a:lnTo>
                    <a:lnTo>
                      <a:pt x="2514" y="474"/>
                    </a:lnTo>
                    <a:lnTo>
                      <a:pt x="2514" y="569"/>
                    </a:lnTo>
                    <a:lnTo>
                      <a:pt x="2514" y="512"/>
                    </a:lnTo>
                    <a:lnTo>
                      <a:pt x="2514" y="569"/>
                    </a:lnTo>
                    <a:lnTo>
                      <a:pt x="2515" y="532"/>
                    </a:lnTo>
                    <a:lnTo>
                      <a:pt x="2515" y="588"/>
                    </a:lnTo>
                    <a:lnTo>
                      <a:pt x="2515" y="569"/>
                    </a:lnTo>
                    <a:lnTo>
                      <a:pt x="2515" y="551"/>
                    </a:lnTo>
                    <a:lnTo>
                      <a:pt x="2515" y="512"/>
                    </a:lnTo>
                    <a:lnTo>
                      <a:pt x="2515" y="588"/>
                    </a:lnTo>
                    <a:lnTo>
                      <a:pt x="2515" y="512"/>
                    </a:lnTo>
                    <a:lnTo>
                      <a:pt x="2515" y="588"/>
                    </a:lnTo>
                    <a:lnTo>
                      <a:pt x="2516" y="532"/>
                    </a:lnTo>
                    <a:lnTo>
                      <a:pt x="2516" y="569"/>
                    </a:lnTo>
                    <a:lnTo>
                      <a:pt x="2516" y="512"/>
                    </a:lnTo>
                    <a:lnTo>
                      <a:pt x="2516" y="532"/>
                    </a:lnTo>
                    <a:lnTo>
                      <a:pt x="2516" y="512"/>
                    </a:lnTo>
                    <a:lnTo>
                      <a:pt x="2516" y="532"/>
                    </a:lnTo>
                    <a:lnTo>
                      <a:pt x="2516" y="532"/>
                    </a:lnTo>
                    <a:lnTo>
                      <a:pt x="2516" y="512"/>
                    </a:lnTo>
                    <a:lnTo>
                      <a:pt x="2516" y="551"/>
                    </a:lnTo>
                    <a:lnTo>
                      <a:pt x="2516" y="532"/>
                    </a:lnTo>
                    <a:lnTo>
                      <a:pt x="2517" y="569"/>
                    </a:lnTo>
                    <a:lnTo>
                      <a:pt x="2517" y="551"/>
                    </a:lnTo>
                    <a:lnTo>
                      <a:pt x="2517" y="532"/>
                    </a:lnTo>
                    <a:lnTo>
                      <a:pt x="2517" y="512"/>
                    </a:lnTo>
                    <a:lnTo>
                      <a:pt x="2517" y="569"/>
                    </a:lnTo>
                    <a:lnTo>
                      <a:pt x="2517" y="532"/>
                    </a:lnTo>
                    <a:lnTo>
                      <a:pt x="2517" y="569"/>
                    </a:lnTo>
                    <a:lnTo>
                      <a:pt x="2517" y="512"/>
                    </a:lnTo>
                    <a:lnTo>
                      <a:pt x="2518" y="569"/>
                    </a:lnTo>
                    <a:lnTo>
                      <a:pt x="2518" y="569"/>
                    </a:lnTo>
                    <a:lnTo>
                      <a:pt x="2518" y="569"/>
                    </a:lnTo>
                    <a:lnTo>
                      <a:pt x="2518" y="532"/>
                    </a:lnTo>
                    <a:lnTo>
                      <a:pt x="2518" y="569"/>
                    </a:lnTo>
                    <a:lnTo>
                      <a:pt x="2518" y="551"/>
                    </a:lnTo>
                    <a:lnTo>
                      <a:pt x="2518" y="551"/>
                    </a:lnTo>
                    <a:lnTo>
                      <a:pt x="2519" y="551"/>
                    </a:lnTo>
                    <a:lnTo>
                      <a:pt x="2519" y="532"/>
                    </a:lnTo>
                    <a:lnTo>
                      <a:pt x="2519" y="551"/>
                    </a:lnTo>
                    <a:lnTo>
                      <a:pt x="2519" y="532"/>
                    </a:lnTo>
                    <a:lnTo>
                      <a:pt x="2519" y="551"/>
                    </a:lnTo>
                    <a:lnTo>
                      <a:pt x="2519" y="532"/>
                    </a:lnTo>
                    <a:lnTo>
                      <a:pt x="2519" y="569"/>
                    </a:lnTo>
                    <a:lnTo>
                      <a:pt x="2520" y="551"/>
                    </a:lnTo>
                    <a:lnTo>
                      <a:pt x="2520" y="551"/>
                    </a:lnTo>
                    <a:lnTo>
                      <a:pt x="2520" y="474"/>
                    </a:lnTo>
                    <a:lnTo>
                      <a:pt x="2520" y="569"/>
                    </a:lnTo>
                    <a:lnTo>
                      <a:pt x="2520" y="494"/>
                    </a:lnTo>
                    <a:lnTo>
                      <a:pt x="2520" y="569"/>
                    </a:lnTo>
                    <a:lnTo>
                      <a:pt x="2520" y="494"/>
                    </a:lnTo>
                    <a:lnTo>
                      <a:pt x="2520" y="569"/>
                    </a:lnTo>
                    <a:lnTo>
                      <a:pt x="2520" y="512"/>
                    </a:lnTo>
                    <a:lnTo>
                      <a:pt x="2520" y="588"/>
                    </a:lnTo>
                    <a:lnTo>
                      <a:pt x="2520" y="551"/>
                    </a:lnTo>
                    <a:lnTo>
                      <a:pt x="2521" y="551"/>
                    </a:lnTo>
                    <a:lnTo>
                      <a:pt x="2521" y="551"/>
                    </a:lnTo>
                    <a:lnTo>
                      <a:pt x="2521" y="588"/>
                    </a:lnTo>
                    <a:lnTo>
                      <a:pt x="2521" y="532"/>
                    </a:lnTo>
                    <a:lnTo>
                      <a:pt x="2521" y="551"/>
                    </a:lnTo>
                    <a:lnTo>
                      <a:pt x="2521" y="512"/>
                    </a:lnTo>
                    <a:lnTo>
                      <a:pt x="2521" y="588"/>
                    </a:lnTo>
                    <a:lnTo>
                      <a:pt x="2522" y="551"/>
                    </a:lnTo>
                    <a:lnTo>
                      <a:pt x="2522" y="569"/>
                    </a:lnTo>
                    <a:lnTo>
                      <a:pt x="2522" y="532"/>
                    </a:lnTo>
                    <a:lnTo>
                      <a:pt x="2522" y="588"/>
                    </a:lnTo>
                    <a:lnTo>
                      <a:pt x="2522" y="551"/>
                    </a:lnTo>
                    <a:lnTo>
                      <a:pt x="2522" y="551"/>
                    </a:lnTo>
                    <a:lnTo>
                      <a:pt x="2522" y="569"/>
                    </a:lnTo>
                    <a:lnTo>
                      <a:pt x="2523" y="532"/>
                    </a:lnTo>
                    <a:lnTo>
                      <a:pt x="2523" y="588"/>
                    </a:lnTo>
                    <a:lnTo>
                      <a:pt x="2523" y="512"/>
                    </a:lnTo>
                    <a:lnTo>
                      <a:pt x="2523" y="588"/>
                    </a:lnTo>
                    <a:lnTo>
                      <a:pt x="2523" y="494"/>
                    </a:lnTo>
                    <a:lnTo>
                      <a:pt x="2523" y="588"/>
                    </a:lnTo>
                    <a:lnTo>
                      <a:pt x="2523" y="494"/>
                    </a:lnTo>
                    <a:lnTo>
                      <a:pt x="2524" y="588"/>
                    </a:lnTo>
                    <a:lnTo>
                      <a:pt x="2524" y="551"/>
                    </a:lnTo>
                    <a:lnTo>
                      <a:pt x="2524" y="569"/>
                    </a:lnTo>
                    <a:lnTo>
                      <a:pt x="2524" y="551"/>
                    </a:lnTo>
                    <a:lnTo>
                      <a:pt x="2524" y="569"/>
                    </a:lnTo>
                    <a:lnTo>
                      <a:pt x="2524" y="588"/>
                    </a:lnTo>
                    <a:lnTo>
                      <a:pt x="2524" y="551"/>
                    </a:lnTo>
                    <a:lnTo>
                      <a:pt x="2524" y="588"/>
                    </a:lnTo>
                    <a:lnTo>
                      <a:pt x="2524" y="532"/>
                    </a:lnTo>
                    <a:lnTo>
                      <a:pt x="2524" y="569"/>
                    </a:lnTo>
                    <a:lnTo>
                      <a:pt x="2524" y="532"/>
                    </a:lnTo>
                    <a:lnTo>
                      <a:pt x="2525" y="569"/>
                    </a:lnTo>
                    <a:lnTo>
                      <a:pt x="2525" y="551"/>
                    </a:lnTo>
                    <a:lnTo>
                      <a:pt x="2525" y="569"/>
                    </a:lnTo>
                    <a:lnTo>
                      <a:pt x="2525" y="532"/>
                    </a:lnTo>
                    <a:lnTo>
                      <a:pt x="2525" y="569"/>
                    </a:lnTo>
                    <a:lnTo>
                      <a:pt x="2525" y="512"/>
                    </a:lnTo>
                    <a:lnTo>
                      <a:pt x="2525" y="588"/>
                    </a:lnTo>
                    <a:lnTo>
                      <a:pt x="2526" y="569"/>
                    </a:lnTo>
                    <a:lnTo>
                      <a:pt x="2526" y="626"/>
                    </a:lnTo>
                    <a:lnTo>
                      <a:pt x="2526" y="532"/>
                    </a:lnTo>
                    <a:lnTo>
                      <a:pt x="2526" y="569"/>
                    </a:lnTo>
                    <a:lnTo>
                      <a:pt x="2526" y="532"/>
                    </a:lnTo>
                    <a:lnTo>
                      <a:pt x="2526" y="569"/>
                    </a:lnTo>
                    <a:lnTo>
                      <a:pt x="2526" y="532"/>
                    </a:lnTo>
                    <a:lnTo>
                      <a:pt x="2526" y="588"/>
                    </a:lnTo>
                    <a:lnTo>
                      <a:pt x="2527" y="512"/>
                    </a:lnTo>
                    <a:lnTo>
                      <a:pt x="2527" y="569"/>
                    </a:lnTo>
                    <a:lnTo>
                      <a:pt x="2527" y="569"/>
                    </a:lnTo>
                    <a:lnTo>
                      <a:pt x="2527" y="569"/>
                    </a:lnTo>
                    <a:lnTo>
                      <a:pt x="2527" y="569"/>
                    </a:lnTo>
                    <a:lnTo>
                      <a:pt x="2527" y="569"/>
                    </a:lnTo>
                    <a:lnTo>
                      <a:pt x="2527" y="569"/>
                    </a:lnTo>
                    <a:lnTo>
                      <a:pt x="2528" y="569"/>
                    </a:lnTo>
                    <a:lnTo>
                      <a:pt x="2528" y="551"/>
                    </a:lnTo>
                    <a:lnTo>
                      <a:pt x="2528" y="532"/>
                    </a:lnTo>
                    <a:lnTo>
                      <a:pt x="2528" y="532"/>
                    </a:lnTo>
                    <a:lnTo>
                      <a:pt x="2528" y="512"/>
                    </a:lnTo>
                    <a:lnTo>
                      <a:pt x="2528" y="569"/>
                    </a:lnTo>
                    <a:lnTo>
                      <a:pt x="2528" y="512"/>
                    </a:lnTo>
                    <a:lnTo>
                      <a:pt x="2528" y="532"/>
                    </a:lnTo>
                    <a:lnTo>
                      <a:pt x="2528" y="512"/>
                    </a:lnTo>
                    <a:lnTo>
                      <a:pt x="2528" y="532"/>
                    </a:lnTo>
                    <a:lnTo>
                      <a:pt x="2528" y="551"/>
                    </a:lnTo>
                    <a:lnTo>
                      <a:pt x="2529" y="551"/>
                    </a:lnTo>
                    <a:lnTo>
                      <a:pt x="2529" y="474"/>
                    </a:lnTo>
                    <a:lnTo>
                      <a:pt x="2529" y="551"/>
                    </a:lnTo>
                    <a:lnTo>
                      <a:pt x="2529" y="494"/>
                    </a:lnTo>
                    <a:lnTo>
                      <a:pt x="2529" y="532"/>
                    </a:lnTo>
                    <a:lnTo>
                      <a:pt x="2529" y="494"/>
                    </a:lnTo>
                    <a:lnTo>
                      <a:pt x="2529" y="569"/>
                    </a:lnTo>
                    <a:lnTo>
                      <a:pt x="2530" y="512"/>
                    </a:lnTo>
                    <a:lnTo>
                      <a:pt x="2530" y="551"/>
                    </a:lnTo>
                    <a:lnTo>
                      <a:pt x="2530" y="494"/>
                    </a:lnTo>
                    <a:lnTo>
                      <a:pt x="2530" y="569"/>
                    </a:lnTo>
                    <a:lnTo>
                      <a:pt x="2530" y="532"/>
                    </a:lnTo>
                    <a:lnTo>
                      <a:pt x="2530" y="588"/>
                    </a:lnTo>
                    <a:lnTo>
                      <a:pt x="2530" y="512"/>
                    </a:lnTo>
                    <a:lnTo>
                      <a:pt x="2531" y="551"/>
                    </a:lnTo>
                    <a:lnTo>
                      <a:pt x="2531" y="532"/>
                    </a:lnTo>
                    <a:lnTo>
                      <a:pt x="2531" y="569"/>
                    </a:lnTo>
                    <a:lnTo>
                      <a:pt x="2531" y="512"/>
                    </a:lnTo>
                    <a:lnTo>
                      <a:pt x="2531" y="551"/>
                    </a:lnTo>
                    <a:lnTo>
                      <a:pt x="2531" y="551"/>
                    </a:lnTo>
                    <a:lnTo>
                      <a:pt x="2531" y="569"/>
                    </a:lnTo>
                    <a:lnTo>
                      <a:pt x="2532" y="532"/>
                    </a:lnTo>
                    <a:lnTo>
                      <a:pt x="2532" y="569"/>
                    </a:lnTo>
                    <a:lnTo>
                      <a:pt x="2532" y="532"/>
                    </a:lnTo>
                    <a:lnTo>
                      <a:pt x="2532" y="512"/>
                    </a:lnTo>
                    <a:lnTo>
                      <a:pt x="2532" y="512"/>
                    </a:lnTo>
                    <a:lnTo>
                      <a:pt x="2532" y="569"/>
                    </a:lnTo>
                    <a:lnTo>
                      <a:pt x="2532" y="551"/>
                    </a:lnTo>
                    <a:lnTo>
                      <a:pt x="2532" y="588"/>
                    </a:lnTo>
                    <a:lnTo>
                      <a:pt x="2532" y="551"/>
                    </a:lnTo>
                    <a:lnTo>
                      <a:pt x="2532" y="551"/>
                    </a:lnTo>
                    <a:lnTo>
                      <a:pt x="2532" y="532"/>
                    </a:lnTo>
                    <a:lnTo>
                      <a:pt x="2533" y="512"/>
                    </a:lnTo>
                    <a:lnTo>
                      <a:pt x="2533" y="569"/>
                    </a:lnTo>
                    <a:lnTo>
                      <a:pt x="2533" y="569"/>
                    </a:lnTo>
                    <a:lnTo>
                      <a:pt x="2533" y="569"/>
                    </a:lnTo>
                    <a:lnTo>
                      <a:pt x="2533" y="512"/>
                    </a:lnTo>
                    <a:lnTo>
                      <a:pt x="2533" y="588"/>
                    </a:lnTo>
                    <a:lnTo>
                      <a:pt x="2533" y="532"/>
                    </a:lnTo>
                    <a:lnTo>
                      <a:pt x="2534" y="569"/>
                    </a:lnTo>
                    <a:lnTo>
                      <a:pt x="2534" y="532"/>
                    </a:lnTo>
                    <a:lnTo>
                      <a:pt x="2534" y="551"/>
                    </a:lnTo>
                    <a:lnTo>
                      <a:pt x="2534" y="551"/>
                    </a:lnTo>
                    <a:lnTo>
                      <a:pt x="2534" y="607"/>
                    </a:lnTo>
                    <a:lnTo>
                      <a:pt x="2534" y="532"/>
                    </a:lnTo>
                    <a:lnTo>
                      <a:pt x="2534" y="588"/>
                    </a:lnTo>
                    <a:lnTo>
                      <a:pt x="2535" y="512"/>
                    </a:lnTo>
                    <a:lnTo>
                      <a:pt x="2535" y="569"/>
                    </a:lnTo>
                    <a:lnTo>
                      <a:pt x="2535" y="532"/>
                    </a:lnTo>
                    <a:lnTo>
                      <a:pt x="2535" y="569"/>
                    </a:lnTo>
                    <a:lnTo>
                      <a:pt x="2535" y="532"/>
                    </a:lnTo>
                    <a:lnTo>
                      <a:pt x="2535" y="588"/>
                    </a:lnTo>
                    <a:lnTo>
                      <a:pt x="2535" y="512"/>
                    </a:lnTo>
                    <a:lnTo>
                      <a:pt x="2535" y="569"/>
                    </a:lnTo>
                    <a:lnTo>
                      <a:pt x="2536" y="494"/>
                    </a:lnTo>
                    <a:lnTo>
                      <a:pt x="2536" y="569"/>
                    </a:lnTo>
                    <a:lnTo>
                      <a:pt x="2536" y="532"/>
                    </a:lnTo>
                    <a:lnTo>
                      <a:pt x="2536" y="569"/>
                    </a:lnTo>
                    <a:lnTo>
                      <a:pt x="2536" y="551"/>
                    </a:lnTo>
                    <a:lnTo>
                      <a:pt x="2536" y="588"/>
                    </a:lnTo>
                    <a:lnTo>
                      <a:pt x="2536" y="551"/>
                    </a:lnTo>
                    <a:lnTo>
                      <a:pt x="2536" y="494"/>
                    </a:lnTo>
                    <a:lnTo>
                      <a:pt x="2536" y="532"/>
                    </a:lnTo>
                    <a:lnTo>
                      <a:pt x="2536" y="551"/>
                    </a:lnTo>
                    <a:lnTo>
                      <a:pt x="2537" y="569"/>
                    </a:lnTo>
                    <a:lnTo>
                      <a:pt x="2537" y="512"/>
                    </a:lnTo>
                    <a:lnTo>
                      <a:pt x="2537" y="569"/>
                    </a:lnTo>
                    <a:lnTo>
                      <a:pt x="2537" y="512"/>
                    </a:lnTo>
                    <a:lnTo>
                      <a:pt x="2537" y="588"/>
                    </a:lnTo>
                    <a:lnTo>
                      <a:pt x="2537" y="532"/>
                    </a:lnTo>
                    <a:lnTo>
                      <a:pt x="2537" y="551"/>
                    </a:lnTo>
                    <a:lnTo>
                      <a:pt x="2537" y="494"/>
                    </a:lnTo>
                    <a:lnTo>
                      <a:pt x="2538" y="551"/>
                    </a:lnTo>
                    <a:lnTo>
                      <a:pt x="2538" y="532"/>
                    </a:lnTo>
                    <a:lnTo>
                      <a:pt x="2538" y="494"/>
                    </a:lnTo>
                    <a:lnTo>
                      <a:pt x="2538" y="512"/>
                    </a:lnTo>
                    <a:lnTo>
                      <a:pt x="2538" y="551"/>
                    </a:lnTo>
                    <a:lnTo>
                      <a:pt x="2538" y="551"/>
                    </a:lnTo>
                    <a:lnTo>
                      <a:pt x="2538" y="532"/>
                    </a:lnTo>
                    <a:lnTo>
                      <a:pt x="2539" y="588"/>
                    </a:lnTo>
                    <a:lnTo>
                      <a:pt x="2539" y="551"/>
                    </a:lnTo>
                    <a:lnTo>
                      <a:pt x="2539" y="551"/>
                    </a:lnTo>
                    <a:lnTo>
                      <a:pt x="2539" y="494"/>
                    </a:lnTo>
                    <a:lnTo>
                      <a:pt x="2539" y="569"/>
                    </a:lnTo>
                    <a:lnTo>
                      <a:pt x="2539" y="512"/>
                    </a:lnTo>
                    <a:lnTo>
                      <a:pt x="2539" y="569"/>
                    </a:lnTo>
                    <a:lnTo>
                      <a:pt x="2540" y="512"/>
                    </a:lnTo>
                    <a:lnTo>
                      <a:pt x="2540" y="569"/>
                    </a:lnTo>
                    <a:lnTo>
                      <a:pt x="2540" y="494"/>
                    </a:lnTo>
                    <a:lnTo>
                      <a:pt x="2540" y="551"/>
                    </a:lnTo>
                    <a:lnTo>
                      <a:pt x="2540" y="532"/>
                    </a:lnTo>
                    <a:lnTo>
                      <a:pt x="2540" y="588"/>
                    </a:lnTo>
                    <a:lnTo>
                      <a:pt x="2540" y="551"/>
                    </a:lnTo>
                    <a:lnTo>
                      <a:pt x="2540" y="551"/>
                    </a:lnTo>
                    <a:lnTo>
                      <a:pt x="2540" y="551"/>
                    </a:lnTo>
                    <a:lnTo>
                      <a:pt x="2540" y="532"/>
                    </a:lnTo>
                    <a:lnTo>
                      <a:pt x="2540" y="532"/>
                    </a:lnTo>
                    <a:lnTo>
                      <a:pt x="2541" y="532"/>
                    </a:lnTo>
                    <a:lnTo>
                      <a:pt x="2541" y="512"/>
                    </a:lnTo>
                    <a:lnTo>
                      <a:pt x="2541" y="494"/>
                    </a:lnTo>
                    <a:lnTo>
                      <a:pt x="2541" y="551"/>
                    </a:lnTo>
                    <a:lnTo>
                      <a:pt x="2541" y="494"/>
                    </a:lnTo>
                    <a:lnTo>
                      <a:pt x="2541" y="551"/>
                    </a:lnTo>
                    <a:lnTo>
                      <a:pt x="2541" y="494"/>
                    </a:lnTo>
                    <a:lnTo>
                      <a:pt x="2542" y="588"/>
                    </a:lnTo>
                    <a:lnTo>
                      <a:pt x="2542" y="474"/>
                    </a:lnTo>
                    <a:lnTo>
                      <a:pt x="2542" y="569"/>
                    </a:lnTo>
                    <a:lnTo>
                      <a:pt x="2542" y="512"/>
                    </a:lnTo>
                    <a:lnTo>
                      <a:pt x="2542" y="551"/>
                    </a:lnTo>
                    <a:lnTo>
                      <a:pt x="2542" y="532"/>
                    </a:lnTo>
                    <a:lnTo>
                      <a:pt x="2542" y="551"/>
                    </a:lnTo>
                    <a:lnTo>
                      <a:pt x="2543" y="512"/>
                    </a:lnTo>
                    <a:lnTo>
                      <a:pt x="2543" y="569"/>
                    </a:lnTo>
                    <a:lnTo>
                      <a:pt x="2543" y="474"/>
                    </a:lnTo>
                    <a:lnTo>
                      <a:pt x="2543" y="588"/>
                    </a:lnTo>
                    <a:lnTo>
                      <a:pt x="2543" y="532"/>
                    </a:lnTo>
                    <a:lnTo>
                      <a:pt x="2543" y="532"/>
                    </a:lnTo>
                    <a:lnTo>
                      <a:pt x="2543" y="532"/>
                    </a:lnTo>
                    <a:lnTo>
                      <a:pt x="2543" y="569"/>
                    </a:lnTo>
                    <a:lnTo>
                      <a:pt x="2543" y="532"/>
                    </a:lnTo>
                    <a:lnTo>
                      <a:pt x="2543" y="532"/>
                    </a:lnTo>
                    <a:lnTo>
                      <a:pt x="2543" y="551"/>
                    </a:lnTo>
                    <a:lnTo>
                      <a:pt x="2544" y="532"/>
                    </a:lnTo>
                    <a:lnTo>
                      <a:pt x="2544" y="532"/>
                    </a:lnTo>
                    <a:lnTo>
                      <a:pt x="2544" y="512"/>
                    </a:lnTo>
                    <a:lnTo>
                      <a:pt x="2544" y="551"/>
                    </a:lnTo>
                    <a:lnTo>
                      <a:pt x="2544" y="512"/>
                    </a:lnTo>
                    <a:lnTo>
                      <a:pt x="2544" y="551"/>
                    </a:lnTo>
                    <a:lnTo>
                      <a:pt x="2544" y="532"/>
                    </a:lnTo>
                    <a:lnTo>
                      <a:pt x="2545" y="551"/>
                    </a:lnTo>
                    <a:lnTo>
                      <a:pt x="2545" y="532"/>
                    </a:lnTo>
                    <a:lnTo>
                      <a:pt x="2545" y="569"/>
                    </a:lnTo>
                    <a:lnTo>
                      <a:pt x="2545" y="512"/>
                    </a:lnTo>
                    <a:lnTo>
                      <a:pt x="2545" y="569"/>
                    </a:lnTo>
                    <a:lnTo>
                      <a:pt x="2545" y="512"/>
                    </a:lnTo>
                    <a:lnTo>
                      <a:pt x="2545" y="569"/>
                    </a:lnTo>
                    <a:lnTo>
                      <a:pt x="2546" y="551"/>
                    </a:lnTo>
                    <a:lnTo>
                      <a:pt x="2546" y="588"/>
                    </a:lnTo>
                    <a:lnTo>
                      <a:pt x="2546" y="532"/>
                    </a:lnTo>
                    <a:lnTo>
                      <a:pt x="2546" y="569"/>
                    </a:lnTo>
                    <a:lnTo>
                      <a:pt x="2546" y="494"/>
                    </a:lnTo>
                    <a:lnTo>
                      <a:pt x="2546" y="607"/>
                    </a:lnTo>
                    <a:lnTo>
                      <a:pt x="2546" y="532"/>
                    </a:lnTo>
                    <a:lnTo>
                      <a:pt x="2546" y="588"/>
                    </a:lnTo>
                    <a:lnTo>
                      <a:pt x="2547" y="512"/>
                    </a:lnTo>
                    <a:lnTo>
                      <a:pt x="2547" y="551"/>
                    </a:lnTo>
                    <a:lnTo>
                      <a:pt x="2547" y="532"/>
                    </a:lnTo>
                    <a:lnTo>
                      <a:pt x="2547" y="532"/>
                    </a:lnTo>
                    <a:lnTo>
                      <a:pt x="2547" y="569"/>
                    </a:lnTo>
                    <a:lnTo>
                      <a:pt x="2547" y="512"/>
                    </a:lnTo>
                    <a:lnTo>
                      <a:pt x="2547" y="551"/>
                    </a:lnTo>
                    <a:lnTo>
                      <a:pt x="2547" y="588"/>
                    </a:lnTo>
                    <a:lnTo>
                      <a:pt x="2547" y="588"/>
                    </a:lnTo>
                    <a:lnTo>
                      <a:pt x="2547" y="551"/>
                    </a:lnTo>
                    <a:lnTo>
                      <a:pt x="2548" y="569"/>
                    </a:lnTo>
                    <a:lnTo>
                      <a:pt x="2548" y="569"/>
                    </a:lnTo>
                    <a:lnTo>
                      <a:pt x="2548" y="551"/>
                    </a:lnTo>
                    <a:lnTo>
                      <a:pt x="2548" y="532"/>
                    </a:lnTo>
                    <a:lnTo>
                      <a:pt x="2548" y="588"/>
                    </a:lnTo>
                    <a:lnTo>
                      <a:pt x="2548" y="532"/>
                    </a:lnTo>
                    <a:lnTo>
                      <a:pt x="2548" y="588"/>
                    </a:lnTo>
                    <a:lnTo>
                      <a:pt x="2548" y="551"/>
                    </a:lnTo>
                    <a:lnTo>
                      <a:pt x="2549" y="588"/>
                    </a:lnTo>
                    <a:lnTo>
                      <a:pt x="2549" y="512"/>
                    </a:lnTo>
                    <a:lnTo>
                      <a:pt x="2549" y="532"/>
                    </a:lnTo>
                    <a:lnTo>
                      <a:pt x="2549" y="494"/>
                    </a:lnTo>
                    <a:lnTo>
                      <a:pt x="2549" y="569"/>
                    </a:lnTo>
                    <a:lnTo>
                      <a:pt x="2549" y="512"/>
                    </a:lnTo>
                    <a:lnTo>
                      <a:pt x="2549" y="569"/>
                    </a:lnTo>
                    <a:lnTo>
                      <a:pt x="2550" y="512"/>
                    </a:lnTo>
                    <a:lnTo>
                      <a:pt x="2550" y="569"/>
                    </a:lnTo>
                    <a:lnTo>
                      <a:pt x="2550" y="532"/>
                    </a:lnTo>
                    <a:lnTo>
                      <a:pt x="2550" y="551"/>
                    </a:lnTo>
                    <a:lnTo>
                      <a:pt x="2550" y="512"/>
                    </a:lnTo>
                    <a:lnTo>
                      <a:pt x="2550" y="532"/>
                    </a:lnTo>
                    <a:lnTo>
                      <a:pt x="2550" y="532"/>
                    </a:lnTo>
                    <a:lnTo>
                      <a:pt x="2551" y="569"/>
                    </a:lnTo>
                    <a:lnTo>
                      <a:pt x="2551" y="551"/>
                    </a:lnTo>
                    <a:lnTo>
                      <a:pt x="2551" y="551"/>
                    </a:lnTo>
                    <a:lnTo>
                      <a:pt x="2551" y="532"/>
                    </a:lnTo>
                    <a:lnTo>
                      <a:pt x="2551" y="532"/>
                    </a:lnTo>
                    <a:lnTo>
                      <a:pt x="2551" y="532"/>
                    </a:lnTo>
                    <a:lnTo>
                      <a:pt x="2551" y="532"/>
                    </a:lnTo>
                    <a:lnTo>
                      <a:pt x="2551" y="569"/>
                    </a:lnTo>
                    <a:lnTo>
                      <a:pt x="2551" y="512"/>
                    </a:lnTo>
                    <a:lnTo>
                      <a:pt x="2551" y="551"/>
                    </a:lnTo>
                    <a:lnTo>
                      <a:pt x="2551" y="474"/>
                    </a:lnTo>
                    <a:lnTo>
                      <a:pt x="2552" y="551"/>
                    </a:lnTo>
                    <a:lnTo>
                      <a:pt x="2552" y="512"/>
                    </a:lnTo>
                    <a:lnTo>
                      <a:pt x="2552" y="569"/>
                    </a:lnTo>
                    <a:lnTo>
                      <a:pt x="2552" y="494"/>
                    </a:lnTo>
                    <a:lnTo>
                      <a:pt x="2552" y="532"/>
                    </a:lnTo>
                    <a:lnTo>
                      <a:pt x="2552" y="494"/>
                    </a:lnTo>
                    <a:lnTo>
                      <a:pt x="2552" y="588"/>
                    </a:lnTo>
                    <a:lnTo>
                      <a:pt x="2553" y="494"/>
                    </a:lnTo>
                    <a:lnTo>
                      <a:pt x="2553" y="569"/>
                    </a:lnTo>
                    <a:lnTo>
                      <a:pt x="2553" y="474"/>
                    </a:lnTo>
                    <a:lnTo>
                      <a:pt x="2553" y="588"/>
                    </a:lnTo>
                    <a:lnTo>
                      <a:pt x="2553" y="532"/>
                    </a:lnTo>
                    <a:lnTo>
                      <a:pt x="2553" y="551"/>
                    </a:lnTo>
                    <a:lnTo>
                      <a:pt x="2553" y="494"/>
                    </a:lnTo>
                    <a:lnTo>
                      <a:pt x="2554" y="551"/>
                    </a:lnTo>
                    <a:lnTo>
                      <a:pt x="2554" y="551"/>
                    </a:lnTo>
                    <a:lnTo>
                      <a:pt x="2554" y="569"/>
                    </a:lnTo>
                    <a:lnTo>
                      <a:pt x="2554" y="532"/>
                    </a:lnTo>
                    <a:lnTo>
                      <a:pt x="2554" y="532"/>
                    </a:lnTo>
                    <a:lnTo>
                      <a:pt x="2554" y="569"/>
                    </a:lnTo>
                    <a:lnTo>
                      <a:pt x="2554" y="551"/>
                    </a:lnTo>
                    <a:lnTo>
                      <a:pt x="2555" y="532"/>
                    </a:lnTo>
                    <a:lnTo>
                      <a:pt x="2555" y="569"/>
                    </a:lnTo>
                    <a:lnTo>
                      <a:pt x="2555" y="551"/>
                    </a:lnTo>
                    <a:lnTo>
                      <a:pt x="2555" y="494"/>
                    </a:lnTo>
                    <a:lnTo>
                      <a:pt x="2555" y="588"/>
                    </a:lnTo>
                    <a:lnTo>
                      <a:pt x="2555" y="532"/>
                    </a:lnTo>
                    <a:lnTo>
                      <a:pt x="2555" y="551"/>
                    </a:lnTo>
                    <a:lnTo>
                      <a:pt x="2555" y="532"/>
                    </a:lnTo>
                    <a:lnTo>
                      <a:pt x="2555" y="569"/>
                    </a:lnTo>
                    <a:lnTo>
                      <a:pt x="2555" y="551"/>
                    </a:lnTo>
                    <a:lnTo>
                      <a:pt x="2555" y="551"/>
                    </a:lnTo>
                    <a:lnTo>
                      <a:pt x="2556" y="532"/>
                    </a:lnTo>
                    <a:lnTo>
                      <a:pt x="2556" y="569"/>
                    </a:lnTo>
                    <a:lnTo>
                      <a:pt x="2556" y="532"/>
                    </a:lnTo>
                    <a:lnTo>
                      <a:pt x="2556" y="532"/>
                    </a:lnTo>
                    <a:lnTo>
                      <a:pt x="2556" y="494"/>
                    </a:lnTo>
                    <a:lnTo>
                      <a:pt x="2556" y="569"/>
                    </a:lnTo>
                    <a:lnTo>
                      <a:pt x="2556" y="494"/>
                    </a:lnTo>
                    <a:lnTo>
                      <a:pt x="2557" y="551"/>
                    </a:lnTo>
                    <a:lnTo>
                      <a:pt x="2557" y="494"/>
                    </a:lnTo>
                    <a:lnTo>
                      <a:pt x="2557" y="588"/>
                    </a:lnTo>
                    <a:lnTo>
                      <a:pt x="2557" y="512"/>
                    </a:lnTo>
                    <a:lnTo>
                      <a:pt x="2557" y="588"/>
                    </a:lnTo>
                    <a:lnTo>
                      <a:pt x="2557" y="532"/>
                    </a:lnTo>
                    <a:lnTo>
                      <a:pt x="2557" y="569"/>
                    </a:lnTo>
                    <a:lnTo>
                      <a:pt x="2557" y="532"/>
                    </a:lnTo>
                    <a:lnTo>
                      <a:pt x="2558" y="551"/>
                    </a:lnTo>
                    <a:lnTo>
                      <a:pt x="2558" y="512"/>
                    </a:lnTo>
                    <a:lnTo>
                      <a:pt x="2558" y="512"/>
                    </a:lnTo>
                    <a:lnTo>
                      <a:pt x="2558" y="512"/>
                    </a:lnTo>
                    <a:lnTo>
                      <a:pt x="2558" y="569"/>
                    </a:lnTo>
                    <a:lnTo>
                      <a:pt x="2558" y="569"/>
                    </a:lnTo>
                    <a:lnTo>
                      <a:pt x="2558" y="532"/>
                    </a:lnTo>
                    <a:lnTo>
                      <a:pt x="2559" y="569"/>
                    </a:lnTo>
                    <a:lnTo>
                      <a:pt x="2559" y="512"/>
                    </a:lnTo>
                    <a:lnTo>
                      <a:pt x="2559" y="569"/>
                    </a:lnTo>
                    <a:lnTo>
                      <a:pt x="2559" y="494"/>
                    </a:lnTo>
                    <a:lnTo>
                      <a:pt x="2559" y="551"/>
                    </a:lnTo>
                    <a:lnTo>
                      <a:pt x="2559" y="512"/>
                    </a:lnTo>
                    <a:lnTo>
                      <a:pt x="2559" y="569"/>
                    </a:lnTo>
                    <a:lnTo>
                      <a:pt x="2559" y="512"/>
                    </a:lnTo>
                    <a:lnTo>
                      <a:pt x="2559" y="588"/>
                    </a:lnTo>
                    <a:lnTo>
                      <a:pt x="2559" y="512"/>
                    </a:lnTo>
                    <a:lnTo>
                      <a:pt x="2559" y="588"/>
                    </a:lnTo>
                    <a:lnTo>
                      <a:pt x="2560" y="512"/>
                    </a:lnTo>
                    <a:lnTo>
                      <a:pt x="2560" y="551"/>
                    </a:lnTo>
                    <a:lnTo>
                      <a:pt x="2560" y="532"/>
                    </a:lnTo>
                    <a:lnTo>
                      <a:pt x="2560" y="588"/>
                    </a:lnTo>
                    <a:lnTo>
                      <a:pt x="2560" y="512"/>
                    </a:lnTo>
                    <a:lnTo>
                      <a:pt x="2560" y="569"/>
                    </a:lnTo>
                    <a:lnTo>
                      <a:pt x="2560" y="532"/>
                    </a:lnTo>
                    <a:lnTo>
                      <a:pt x="2561" y="588"/>
                    </a:lnTo>
                    <a:lnTo>
                      <a:pt x="2561" y="512"/>
                    </a:lnTo>
                    <a:lnTo>
                      <a:pt x="2561" y="512"/>
                    </a:lnTo>
                    <a:lnTo>
                      <a:pt x="2561" y="512"/>
                    </a:lnTo>
                    <a:lnTo>
                      <a:pt x="2561" y="551"/>
                    </a:lnTo>
                    <a:lnTo>
                      <a:pt x="2561" y="512"/>
                    </a:lnTo>
                    <a:lnTo>
                      <a:pt x="2561" y="569"/>
                    </a:lnTo>
                    <a:lnTo>
                      <a:pt x="2562" y="512"/>
                    </a:lnTo>
                    <a:lnTo>
                      <a:pt x="2562" y="551"/>
                    </a:lnTo>
                    <a:lnTo>
                      <a:pt x="2562" y="551"/>
                    </a:lnTo>
                    <a:lnTo>
                      <a:pt x="2562" y="588"/>
                    </a:lnTo>
                    <a:lnTo>
                      <a:pt x="2562" y="532"/>
                    </a:lnTo>
                    <a:lnTo>
                      <a:pt x="2562" y="569"/>
                    </a:lnTo>
                    <a:lnTo>
                      <a:pt x="2562" y="512"/>
                    </a:lnTo>
                    <a:lnTo>
                      <a:pt x="2563" y="532"/>
                    </a:lnTo>
                    <a:lnTo>
                      <a:pt x="2563" y="551"/>
                    </a:lnTo>
                    <a:lnTo>
                      <a:pt x="2563" y="512"/>
                    </a:lnTo>
                    <a:lnTo>
                      <a:pt x="2563" y="551"/>
                    </a:lnTo>
                    <a:lnTo>
                      <a:pt x="2563" y="532"/>
                    </a:lnTo>
                    <a:lnTo>
                      <a:pt x="2563" y="588"/>
                    </a:lnTo>
                    <a:lnTo>
                      <a:pt x="2563" y="512"/>
                    </a:lnTo>
                    <a:lnTo>
                      <a:pt x="2563" y="532"/>
                    </a:lnTo>
                    <a:lnTo>
                      <a:pt x="2563" y="494"/>
                    </a:lnTo>
                    <a:lnTo>
                      <a:pt x="2563" y="588"/>
                    </a:lnTo>
                    <a:lnTo>
                      <a:pt x="2563" y="494"/>
                    </a:lnTo>
                    <a:lnTo>
                      <a:pt x="2564" y="551"/>
                    </a:lnTo>
                    <a:lnTo>
                      <a:pt x="2564" y="512"/>
                    </a:lnTo>
                    <a:lnTo>
                      <a:pt x="2564" y="494"/>
                    </a:lnTo>
                    <a:lnTo>
                      <a:pt x="2564" y="512"/>
                    </a:lnTo>
                    <a:lnTo>
                      <a:pt x="2564" y="551"/>
                    </a:lnTo>
                    <a:lnTo>
                      <a:pt x="2564" y="512"/>
                    </a:lnTo>
                    <a:lnTo>
                      <a:pt x="2564" y="569"/>
                    </a:lnTo>
                    <a:lnTo>
                      <a:pt x="2565" y="532"/>
                    </a:lnTo>
                    <a:lnTo>
                      <a:pt x="2565" y="569"/>
                    </a:lnTo>
                    <a:lnTo>
                      <a:pt x="2565" y="512"/>
                    </a:lnTo>
                    <a:lnTo>
                      <a:pt x="2565" y="551"/>
                    </a:lnTo>
                    <a:lnTo>
                      <a:pt x="2565" y="551"/>
                    </a:lnTo>
                    <a:lnTo>
                      <a:pt x="2565" y="588"/>
                    </a:lnTo>
                    <a:lnTo>
                      <a:pt x="2565" y="532"/>
                    </a:lnTo>
                    <a:lnTo>
                      <a:pt x="2566" y="512"/>
                    </a:lnTo>
                    <a:lnTo>
                      <a:pt x="2566" y="569"/>
                    </a:lnTo>
                    <a:lnTo>
                      <a:pt x="2566" y="607"/>
                    </a:lnTo>
                    <a:lnTo>
                      <a:pt x="2566" y="551"/>
                    </a:lnTo>
                    <a:lnTo>
                      <a:pt x="2566" y="551"/>
                    </a:lnTo>
                    <a:lnTo>
                      <a:pt x="2566" y="569"/>
                    </a:lnTo>
                    <a:lnTo>
                      <a:pt x="2566" y="551"/>
                    </a:lnTo>
                    <a:lnTo>
                      <a:pt x="2566" y="569"/>
                    </a:lnTo>
                    <a:lnTo>
                      <a:pt x="2567" y="512"/>
                    </a:lnTo>
                    <a:lnTo>
                      <a:pt x="2567" y="569"/>
                    </a:lnTo>
                    <a:lnTo>
                      <a:pt x="2567" y="494"/>
                    </a:lnTo>
                    <a:lnTo>
                      <a:pt x="2567" y="588"/>
                    </a:lnTo>
                    <a:lnTo>
                      <a:pt x="2567" y="494"/>
                    </a:lnTo>
                    <a:lnTo>
                      <a:pt x="2567" y="512"/>
                    </a:lnTo>
                    <a:lnTo>
                      <a:pt x="2567" y="532"/>
                    </a:lnTo>
                    <a:lnTo>
                      <a:pt x="2567" y="551"/>
                    </a:lnTo>
                    <a:lnTo>
                      <a:pt x="2567" y="532"/>
                    </a:lnTo>
                    <a:lnTo>
                      <a:pt x="2567" y="569"/>
                    </a:lnTo>
                    <a:lnTo>
                      <a:pt x="2568" y="494"/>
                    </a:lnTo>
                    <a:lnTo>
                      <a:pt x="2568" y="532"/>
                    </a:lnTo>
                    <a:lnTo>
                      <a:pt x="2568" y="569"/>
                    </a:lnTo>
                    <a:lnTo>
                      <a:pt x="2568" y="512"/>
                    </a:lnTo>
                    <a:lnTo>
                      <a:pt x="2568" y="551"/>
                    </a:lnTo>
                    <a:lnTo>
                      <a:pt x="2568" y="532"/>
                    </a:lnTo>
                    <a:lnTo>
                      <a:pt x="2568" y="588"/>
                    </a:lnTo>
                    <a:lnTo>
                      <a:pt x="2568" y="551"/>
                    </a:lnTo>
                    <a:lnTo>
                      <a:pt x="2569" y="551"/>
                    </a:lnTo>
                    <a:lnTo>
                      <a:pt x="2569" y="512"/>
                    </a:lnTo>
                    <a:lnTo>
                      <a:pt x="2569" y="607"/>
                    </a:lnTo>
                    <a:lnTo>
                      <a:pt x="2569" y="532"/>
                    </a:lnTo>
                    <a:lnTo>
                      <a:pt x="2569" y="588"/>
                    </a:lnTo>
                    <a:lnTo>
                      <a:pt x="2569" y="532"/>
                    </a:lnTo>
                    <a:lnTo>
                      <a:pt x="2569" y="569"/>
                    </a:lnTo>
                    <a:lnTo>
                      <a:pt x="2570" y="494"/>
                    </a:lnTo>
                    <a:lnTo>
                      <a:pt x="2570" y="551"/>
                    </a:lnTo>
                    <a:lnTo>
                      <a:pt x="2570" y="532"/>
                    </a:lnTo>
                    <a:lnTo>
                      <a:pt x="2570" y="532"/>
                    </a:lnTo>
                    <a:lnTo>
                      <a:pt x="2570" y="532"/>
                    </a:lnTo>
                    <a:lnTo>
                      <a:pt x="2570" y="494"/>
                    </a:lnTo>
                    <a:lnTo>
                      <a:pt x="2570" y="551"/>
                    </a:lnTo>
                    <a:lnTo>
                      <a:pt x="2571" y="532"/>
                    </a:lnTo>
                    <a:lnTo>
                      <a:pt x="2571" y="512"/>
                    </a:lnTo>
                    <a:lnTo>
                      <a:pt x="2571" y="588"/>
                    </a:lnTo>
                    <a:lnTo>
                      <a:pt x="2571" y="512"/>
                    </a:lnTo>
                    <a:lnTo>
                      <a:pt x="2571" y="551"/>
                    </a:lnTo>
                    <a:lnTo>
                      <a:pt x="2571" y="494"/>
                    </a:lnTo>
                    <a:lnTo>
                      <a:pt x="2571" y="551"/>
                    </a:lnTo>
                    <a:lnTo>
                      <a:pt x="2571" y="512"/>
                    </a:lnTo>
                    <a:lnTo>
                      <a:pt x="2571" y="551"/>
                    </a:lnTo>
                    <a:lnTo>
                      <a:pt x="2571" y="569"/>
                    </a:lnTo>
                    <a:lnTo>
                      <a:pt x="2571" y="551"/>
                    </a:lnTo>
                    <a:lnTo>
                      <a:pt x="2572" y="551"/>
                    </a:lnTo>
                    <a:lnTo>
                      <a:pt x="2572" y="512"/>
                    </a:lnTo>
                    <a:lnTo>
                      <a:pt x="2572" y="551"/>
                    </a:lnTo>
                    <a:lnTo>
                      <a:pt x="2572" y="474"/>
                    </a:lnTo>
                    <a:lnTo>
                      <a:pt x="2572" y="569"/>
                    </a:lnTo>
                    <a:lnTo>
                      <a:pt x="2572" y="474"/>
                    </a:lnTo>
                    <a:lnTo>
                      <a:pt x="2572" y="551"/>
                    </a:lnTo>
                    <a:lnTo>
                      <a:pt x="2573" y="494"/>
                    </a:lnTo>
                    <a:lnTo>
                      <a:pt x="2573" y="588"/>
                    </a:lnTo>
                    <a:lnTo>
                      <a:pt x="2573" y="512"/>
                    </a:lnTo>
                    <a:lnTo>
                      <a:pt x="2573" y="569"/>
                    </a:lnTo>
                    <a:lnTo>
                      <a:pt x="2573" y="532"/>
                    </a:lnTo>
                    <a:lnTo>
                      <a:pt x="2573" y="512"/>
                    </a:lnTo>
                    <a:lnTo>
                      <a:pt x="2573" y="551"/>
                    </a:lnTo>
                    <a:lnTo>
                      <a:pt x="2574" y="588"/>
                    </a:lnTo>
                    <a:lnTo>
                      <a:pt x="2574" y="569"/>
                    </a:lnTo>
                    <a:lnTo>
                      <a:pt x="2574" y="512"/>
                    </a:lnTo>
                    <a:lnTo>
                      <a:pt x="2574" y="551"/>
                    </a:lnTo>
                    <a:lnTo>
                      <a:pt x="2574" y="551"/>
                    </a:lnTo>
                    <a:lnTo>
                      <a:pt x="2574" y="569"/>
                    </a:lnTo>
                    <a:lnTo>
                      <a:pt x="2574" y="512"/>
                    </a:lnTo>
                    <a:lnTo>
                      <a:pt x="2575" y="569"/>
                    </a:lnTo>
                    <a:lnTo>
                      <a:pt x="2575" y="532"/>
                    </a:lnTo>
                    <a:lnTo>
                      <a:pt x="2575" y="569"/>
                    </a:lnTo>
                    <a:lnTo>
                      <a:pt x="2575" y="532"/>
                    </a:lnTo>
                    <a:lnTo>
                      <a:pt x="2575" y="512"/>
                    </a:lnTo>
                    <a:lnTo>
                      <a:pt x="2575" y="532"/>
                    </a:lnTo>
                    <a:lnTo>
                      <a:pt x="2575" y="569"/>
                    </a:lnTo>
                    <a:lnTo>
                      <a:pt x="2575" y="532"/>
                    </a:lnTo>
                    <a:lnTo>
                      <a:pt x="2575" y="551"/>
                    </a:lnTo>
                    <a:lnTo>
                      <a:pt x="2575" y="532"/>
                    </a:lnTo>
                    <a:lnTo>
                      <a:pt x="2575" y="588"/>
                    </a:lnTo>
                    <a:lnTo>
                      <a:pt x="2576" y="551"/>
                    </a:lnTo>
                    <a:lnTo>
                      <a:pt x="2576" y="532"/>
                    </a:lnTo>
                    <a:lnTo>
                      <a:pt x="2576" y="588"/>
                    </a:lnTo>
                    <a:lnTo>
                      <a:pt x="2576" y="551"/>
                    </a:lnTo>
                    <a:lnTo>
                      <a:pt x="2576" y="551"/>
                    </a:lnTo>
                    <a:lnTo>
                      <a:pt x="2576" y="532"/>
                    </a:lnTo>
                    <a:lnTo>
                      <a:pt x="2576" y="588"/>
                    </a:lnTo>
                    <a:lnTo>
                      <a:pt x="2577" y="494"/>
                    </a:lnTo>
                    <a:lnTo>
                      <a:pt x="2577" y="569"/>
                    </a:lnTo>
                    <a:lnTo>
                      <a:pt x="2577" y="512"/>
                    </a:lnTo>
                    <a:lnTo>
                      <a:pt x="2577" y="551"/>
                    </a:lnTo>
                    <a:lnTo>
                      <a:pt x="2577" y="532"/>
                    </a:lnTo>
                    <a:lnTo>
                      <a:pt x="2577" y="569"/>
                    </a:lnTo>
                    <a:lnTo>
                      <a:pt x="2577" y="512"/>
                    </a:lnTo>
                    <a:lnTo>
                      <a:pt x="2577" y="569"/>
                    </a:lnTo>
                    <a:lnTo>
                      <a:pt x="2578" y="532"/>
                    </a:lnTo>
                    <a:lnTo>
                      <a:pt x="2578" y="569"/>
                    </a:lnTo>
                    <a:lnTo>
                      <a:pt x="2578" y="551"/>
                    </a:lnTo>
                    <a:lnTo>
                      <a:pt x="2578" y="494"/>
                    </a:lnTo>
                    <a:lnTo>
                      <a:pt x="2578" y="551"/>
                    </a:lnTo>
                    <a:lnTo>
                      <a:pt x="2578" y="532"/>
                    </a:lnTo>
                    <a:lnTo>
                      <a:pt x="2578" y="551"/>
                    </a:lnTo>
                    <a:lnTo>
                      <a:pt x="2579" y="551"/>
                    </a:lnTo>
                    <a:lnTo>
                      <a:pt x="2579" y="569"/>
                    </a:lnTo>
                    <a:lnTo>
                      <a:pt x="2579" y="569"/>
                    </a:lnTo>
                    <a:lnTo>
                      <a:pt x="2579" y="532"/>
                    </a:lnTo>
                    <a:lnTo>
                      <a:pt x="2579" y="532"/>
                    </a:lnTo>
                    <a:lnTo>
                      <a:pt x="2579" y="569"/>
                    </a:lnTo>
                    <a:lnTo>
                      <a:pt x="2579" y="512"/>
                    </a:lnTo>
                    <a:lnTo>
                      <a:pt x="2579" y="551"/>
                    </a:lnTo>
                    <a:lnTo>
                      <a:pt x="2579" y="551"/>
                    </a:lnTo>
                    <a:lnTo>
                      <a:pt x="2579" y="588"/>
                    </a:lnTo>
                    <a:lnTo>
                      <a:pt x="2579" y="494"/>
                    </a:lnTo>
                    <a:lnTo>
                      <a:pt x="2580" y="569"/>
                    </a:lnTo>
                    <a:lnTo>
                      <a:pt x="2580" y="494"/>
                    </a:lnTo>
                    <a:lnTo>
                      <a:pt x="2580" y="588"/>
                    </a:lnTo>
                    <a:lnTo>
                      <a:pt x="2580" y="494"/>
                    </a:lnTo>
                    <a:lnTo>
                      <a:pt x="2580" y="569"/>
                    </a:lnTo>
                    <a:lnTo>
                      <a:pt x="2580" y="512"/>
                    </a:lnTo>
                    <a:lnTo>
                      <a:pt x="2580" y="569"/>
                    </a:lnTo>
                    <a:lnTo>
                      <a:pt x="2581" y="512"/>
                    </a:lnTo>
                    <a:lnTo>
                      <a:pt x="2581" y="588"/>
                    </a:lnTo>
                    <a:lnTo>
                      <a:pt x="2581" y="512"/>
                    </a:lnTo>
                    <a:lnTo>
                      <a:pt x="2581" y="551"/>
                    </a:lnTo>
                    <a:lnTo>
                      <a:pt x="2581" y="569"/>
                    </a:lnTo>
                    <a:lnTo>
                      <a:pt x="2581" y="588"/>
                    </a:lnTo>
                    <a:lnTo>
                      <a:pt x="2581" y="569"/>
                    </a:lnTo>
                    <a:lnTo>
                      <a:pt x="2582" y="569"/>
                    </a:lnTo>
                    <a:lnTo>
                      <a:pt x="2582" y="588"/>
                    </a:lnTo>
                    <a:lnTo>
                      <a:pt x="2582" y="551"/>
                    </a:lnTo>
                    <a:lnTo>
                      <a:pt x="2582" y="588"/>
                    </a:lnTo>
                    <a:lnTo>
                      <a:pt x="2582" y="532"/>
                    </a:lnTo>
                    <a:lnTo>
                      <a:pt x="2582" y="588"/>
                    </a:lnTo>
                    <a:lnTo>
                      <a:pt x="2582" y="512"/>
                    </a:lnTo>
                    <a:lnTo>
                      <a:pt x="2583" y="551"/>
                    </a:lnTo>
                    <a:lnTo>
                      <a:pt x="2583" y="512"/>
                    </a:lnTo>
                    <a:lnTo>
                      <a:pt x="2583" y="551"/>
                    </a:lnTo>
                    <a:lnTo>
                      <a:pt x="2583" y="512"/>
                    </a:lnTo>
                    <a:lnTo>
                      <a:pt x="2583" y="532"/>
                    </a:lnTo>
                    <a:lnTo>
                      <a:pt x="2583" y="512"/>
                    </a:lnTo>
                    <a:lnTo>
                      <a:pt x="2583" y="569"/>
                    </a:lnTo>
                    <a:lnTo>
                      <a:pt x="2583" y="494"/>
                    </a:lnTo>
                    <a:lnTo>
                      <a:pt x="2583" y="607"/>
                    </a:lnTo>
                    <a:lnTo>
                      <a:pt x="2583" y="474"/>
                    </a:lnTo>
                    <a:lnTo>
                      <a:pt x="2583" y="569"/>
                    </a:lnTo>
                    <a:lnTo>
                      <a:pt x="2584" y="494"/>
                    </a:lnTo>
                    <a:lnTo>
                      <a:pt x="2584" y="551"/>
                    </a:lnTo>
                    <a:lnTo>
                      <a:pt x="2584" y="494"/>
                    </a:lnTo>
                    <a:lnTo>
                      <a:pt x="2584" y="494"/>
                    </a:lnTo>
                    <a:lnTo>
                      <a:pt x="2584" y="512"/>
                    </a:lnTo>
                    <a:lnTo>
                      <a:pt x="2584" y="512"/>
                    </a:lnTo>
                    <a:lnTo>
                      <a:pt x="2584" y="569"/>
                    </a:lnTo>
                    <a:lnTo>
                      <a:pt x="2585" y="532"/>
                    </a:lnTo>
                    <a:lnTo>
                      <a:pt x="2585" y="551"/>
                    </a:lnTo>
                    <a:lnTo>
                      <a:pt x="2585" y="532"/>
                    </a:lnTo>
                    <a:lnTo>
                      <a:pt x="2585" y="532"/>
                    </a:lnTo>
                    <a:lnTo>
                      <a:pt x="2585" y="494"/>
                    </a:lnTo>
                    <a:lnTo>
                      <a:pt x="2585" y="569"/>
                    </a:lnTo>
                    <a:lnTo>
                      <a:pt x="2585" y="512"/>
                    </a:lnTo>
                    <a:lnTo>
                      <a:pt x="2586" y="569"/>
                    </a:lnTo>
                    <a:lnTo>
                      <a:pt x="2586" y="569"/>
                    </a:lnTo>
                    <a:lnTo>
                      <a:pt x="2586" y="588"/>
                    </a:lnTo>
                    <a:lnTo>
                      <a:pt x="2586" y="494"/>
                    </a:lnTo>
                    <a:lnTo>
                      <a:pt x="2586" y="569"/>
                    </a:lnTo>
                    <a:lnTo>
                      <a:pt x="2586" y="551"/>
                    </a:lnTo>
                    <a:lnTo>
                      <a:pt x="2586" y="588"/>
                    </a:lnTo>
                    <a:lnTo>
                      <a:pt x="2586" y="512"/>
                    </a:lnTo>
                    <a:lnTo>
                      <a:pt x="2587" y="569"/>
                    </a:lnTo>
                    <a:lnTo>
                      <a:pt x="2587" y="512"/>
                    </a:lnTo>
                    <a:lnTo>
                      <a:pt x="2587" y="551"/>
                    </a:lnTo>
                    <a:lnTo>
                      <a:pt x="2587" y="551"/>
                    </a:lnTo>
                    <a:lnTo>
                      <a:pt x="2587" y="588"/>
                    </a:lnTo>
                    <a:lnTo>
                      <a:pt x="2587" y="569"/>
                    </a:lnTo>
                    <a:lnTo>
                      <a:pt x="2587" y="532"/>
                    </a:lnTo>
                    <a:lnTo>
                      <a:pt x="2587" y="569"/>
                    </a:lnTo>
                    <a:lnTo>
                      <a:pt x="2587" y="588"/>
                    </a:lnTo>
                    <a:lnTo>
                      <a:pt x="2587" y="551"/>
                    </a:lnTo>
                    <a:lnTo>
                      <a:pt x="2588" y="551"/>
                    </a:lnTo>
                    <a:lnTo>
                      <a:pt x="2588" y="551"/>
                    </a:lnTo>
                    <a:lnTo>
                      <a:pt x="2588" y="532"/>
                    </a:lnTo>
                    <a:lnTo>
                      <a:pt x="2588" y="588"/>
                    </a:lnTo>
                    <a:lnTo>
                      <a:pt x="2588" y="532"/>
                    </a:lnTo>
                    <a:lnTo>
                      <a:pt x="2588" y="588"/>
                    </a:lnTo>
                    <a:lnTo>
                      <a:pt x="2588" y="532"/>
                    </a:lnTo>
                    <a:lnTo>
                      <a:pt x="2588" y="569"/>
                    </a:lnTo>
                    <a:lnTo>
                      <a:pt x="2589" y="512"/>
                    </a:lnTo>
                    <a:lnTo>
                      <a:pt x="2589" y="569"/>
                    </a:lnTo>
                    <a:lnTo>
                      <a:pt x="2589" y="532"/>
                    </a:lnTo>
                    <a:lnTo>
                      <a:pt x="2589" y="588"/>
                    </a:lnTo>
                    <a:lnTo>
                      <a:pt x="2589" y="551"/>
                    </a:lnTo>
                    <a:lnTo>
                      <a:pt x="2589" y="607"/>
                    </a:lnTo>
                    <a:lnTo>
                      <a:pt x="2589" y="532"/>
                    </a:lnTo>
                    <a:lnTo>
                      <a:pt x="2590" y="588"/>
                    </a:lnTo>
                    <a:lnTo>
                      <a:pt x="2590" y="551"/>
                    </a:lnTo>
                    <a:lnTo>
                      <a:pt x="2590" y="607"/>
                    </a:lnTo>
                    <a:lnTo>
                      <a:pt x="2590" y="569"/>
                    </a:lnTo>
                    <a:lnTo>
                      <a:pt x="2590" y="551"/>
                    </a:lnTo>
                    <a:lnTo>
                      <a:pt x="2590" y="588"/>
                    </a:lnTo>
                    <a:lnTo>
                      <a:pt x="2590" y="512"/>
                    </a:lnTo>
                    <a:lnTo>
                      <a:pt x="2591" y="551"/>
                    </a:lnTo>
                    <a:lnTo>
                      <a:pt x="2591" y="532"/>
                    </a:lnTo>
                    <a:lnTo>
                      <a:pt x="2591" y="532"/>
                    </a:lnTo>
                    <a:lnTo>
                      <a:pt x="2591" y="512"/>
                    </a:lnTo>
                    <a:lnTo>
                      <a:pt x="2591" y="494"/>
                    </a:lnTo>
                    <a:lnTo>
                      <a:pt x="2591" y="551"/>
                    </a:lnTo>
                    <a:lnTo>
                      <a:pt x="2591" y="588"/>
                    </a:lnTo>
                    <a:lnTo>
                      <a:pt x="2591" y="494"/>
                    </a:lnTo>
                    <a:lnTo>
                      <a:pt x="2591" y="569"/>
                    </a:lnTo>
                    <a:lnTo>
                      <a:pt x="2591" y="532"/>
                    </a:lnTo>
                    <a:lnTo>
                      <a:pt x="2591" y="569"/>
                    </a:lnTo>
                    <a:lnTo>
                      <a:pt x="2592" y="551"/>
                    </a:lnTo>
                    <a:lnTo>
                      <a:pt x="2592" y="551"/>
                    </a:lnTo>
                    <a:lnTo>
                      <a:pt x="2592" y="551"/>
                    </a:lnTo>
                    <a:lnTo>
                      <a:pt x="2592" y="551"/>
                    </a:lnTo>
                    <a:lnTo>
                      <a:pt x="2592" y="494"/>
                    </a:lnTo>
                    <a:lnTo>
                      <a:pt x="2592" y="551"/>
                    </a:lnTo>
                    <a:lnTo>
                      <a:pt x="2592" y="532"/>
                    </a:lnTo>
                    <a:lnTo>
                      <a:pt x="2593" y="569"/>
                    </a:lnTo>
                    <a:lnTo>
                      <a:pt x="2593" y="512"/>
                    </a:lnTo>
                    <a:lnTo>
                      <a:pt x="2593" y="588"/>
                    </a:lnTo>
                    <a:lnTo>
                      <a:pt x="2593" y="512"/>
                    </a:lnTo>
                    <a:lnTo>
                      <a:pt x="2593" y="569"/>
                    </a:lnTo>
                    <a:lnTo>
                      <a:pt x="2593" y="551"/>
                    </a:lnTo>
                    <a:lnTo>
                      <a:pt x="2593" y="474"/>
                    </a:lnTo>
                    <a:lnTo>
                      <a:pt x="2594" y="551"/>
                    </a:lnTo>
                    <a:lnTo>
                      <a:pt x="2594" y="512"/>
                    </a:lnTo>
                    <a:lnTo>
                      <a:pt x="2594" y="551"/>
                    </a:lnTo>
                    <a:lnTo>
                      <a:pt x="2594" y="474"/>
                    </a:lnTo>
                    <a:lnTo>
                      <a:pt x="2594" y="532"/>
                    </a:lnTo>
                    <a:lnTo>
                      <a:pt x="2594" y="532"/>
                    </a:lnTo>
                    <a:lnTo>
                      <a:pt x="2594" y="551"/>
                    </a:lnTo>
                    <a:lnTo>
                      <a:pt x="2595" y="512"/>
                    </a:lnTo>
                    <a:lnTo>
                      <a:pt x="2595" y="569"/>
                    </a:lnTo>
                    <a:lnTo>
                      <a:pt x="2595" y="494"/>
                    </a:lnTo>
                    <a:lnTo>
                      <a:pt x="2595" y="551"/>
                    </a:lnTo>
                    <a:lnTo>
                      <a:pt x="2595" y="569"/>
                    </a:lnTo>
                    <a:lnTo>
                      <a:pt x="2595" y="551"/>
                    </a:lnTo>
                    <a:lnTo>
                      <a:pt x="2595" y="551"/>
                    </a:lnTo>
                    <a:lnTo>
                      <a:pt x="2595" y="551"/>
                    </a:lnTo>
                    <a:lnTo>
                      <a:pt x="2595" y="532"/>
                    </a:lnTo>
                    <a:lnTo>
                      <a:pt x="2595" y="551"/>
                    </a:lnTo>
                    <a:lnTo>
                      <a:pt x="2595" y="532"/>
                    </a:lnTo>
                    <a:lnTo>
                      <a:pt x="2596" y="512"/>
                    </a:lnTo>
                    <a:lnTo>
                      <a:pt x="2596" y="588"/>
                    </a:lnTo>
                    <a:lnTo>
                      <a:pt x="2596" y="512"/>
                    </a:lnTo>
                    <a:lnTo>
                      <a:pt x="2596" y="551"/>
                    </a:lnTo>
                    <a:lnTo>
                      <a:pt x="2596" y="474"/>
                    </a:lnTo>
                    <a:lnTo>
                      <a:pt x="2596" y="551"/>
                    </a:lnTo>
                    <a:lnTo>
                      <a:pt x="2596" y="532"/>
                    </a:lnTo>
                    <a:lnTo>
                      <a:pt x="2597" y="551"/>
                    </a:lnTo>
                    <a:lnTo>
                      <a:pt x="2597" y="532"/>
                    </a:lnTo>
                    <a:lnTo>
                      <a:pt x="2597" y="551"/>
                    </a:lnTo>
                    <a:lnTo>
                      <a:pt x="2597" y="512"/>
                    </a:lnTo>
                    <a:lnTo>
                      <a:pt x="2597" y="551"/>
                    </a:lnTo>
                    <a:lnTo>
                      <a:pt x="2597" y="532"/>
                    </a:lnTo>
                    <a:lnTo>
                      <a:pt x="2597" y="569"/>
                    </a:lnTo>
                    <a:lnTo>
                      <a:pt x="2597" y="512"/>
                    </a:lnTo>
                    <a:lnTo>
                      <a:pt x="2598" y="569"/>
                    </a:lnTo>
                    <a:lnTo>
                      <a:pt x="2598" y="494"/>
                    </a:lnTo>
                    <a:lnTo>
                      <a:pt x="2598" y="588"/>
                    </a:lnTo>
                    <a:lnTo>
                      <a:pt x="2598" y="569"/>
                    </a:lnTo>
                    <a:lnTo>
                      <a:pt x="2598" y="551"/>
                    </a:lnTo>
                    <a:lnTo>
                      <a:pt x="2598" y="551"/>
                    </a:lnTo>
                    <a:lnTo>
                      <a:pt x="2598" y="569"/>
                    </a:lnTo>
                    <a:lnTo>
                      <a:pt x="2599" y="551"/>
                    </a:lnTo>
                    <a:lnTo>
                      <a:pt x="2599" y="569"/>
                    </a:lnTo>
                    <a:lnTo>
                      <a:pt x="2599" y="569"/>
                    </a:lnTo>
                    <a:lnTo>
                      <a:pt x="2599" y="588"/>
                    </a:lnTo>
                    <a:lnTo>
                      <a:pt x="2599" y="532"/>
                    </a:lnTo>
                    <a:lnTo>
                      <a:pt x="2599" y="512"/>
                    </a:lnTo>
                    <a:lnTo>
                      <a:pt x="2599" y="551"/>
                    </a:lnTo>
                    <a:lnTo>
                      <a:pt x="2599" y="588"/>
                    </a:lnTo>
                    <a:lnTo>
                      <a:pt x="2599" y="569"/>
                    </a:lnTo>
                    <a:lnTo>
                      <a:pt x="2599" y="532"/>
                    </a:lnTo>
                    <a:lnTo>
                      <a:pt x="2599" y="532"/>
                    </a:lnTo>
                    <a:lnTo>
                      <a:pt x="2600" y="532"/>
                    </a:lnTo>
                    <a:lnTo>
                      <a:pt x="2600" y="569"/>
                    </a:lnTo>
                    <a:lnTo>
                      <a:pt x="2600" y="569"/>
                    </a:lnTo>
                    <a:lnTo>
                      <a:pt x="2600" y="588"/>
                    </a:lnTo>
                    <a:lnTo>
                      <a:pt x="2600" y="532"/>
                    </a:lnTo>
                    <a:lnTo>
                      <a:pt x="2600" y="551"/>
                    </a:lnTo>
                    <a:lnTo>
                      <a:pt x="2600" y="532"/>
                    </a:lnTo>
                    <a:lnTo>
                      <a:pt x="2601" y="569"/>
                    </a:lnTo>
                    <a:lnTo>
                      <a:pt x="2601" y="532"/>
                    </a:lnTo>
                    <a:lnTo>
                      <a:pt x="2601" y="588"/>
                    </a:lnTo>
                    <a:lnTo>
                      <a:pt x="2601" y="532"/>
                    </a:lnTo>
                    <a:lnTo>
                      <a:pt x="2601" y="588"/>
                    </a:lnTo>
                    <a:lnTo>
                      <a:pt x="2601" y="532"/>
                    </a:lnTo>
                    <a:lnTo>
                      <a:pt x="2601" y="569"/>
                    </a:lnTo>
                    <a:lnTo>
                      <a:pt x="2602" y="512"/>
                    </a:lnTo>
                    <a:lnTo>
                      <a:pt x="2602" y="569"/>
                    </a:lnTo>
                    <a:lnTo>
                      <a:pt x="2602" y="532"/>
                    </a:lnTo>
                    <a:lnTo>
                      <a:pt x="2602" y="551"/>
                    </a:lnTo>
                    <a:lnTo>
                      <a:pt x="2602" y="532"/>
                    </a:lnTo>
                    <a:lnTo>
                      <a:pt x="2602" y="588"/>
                    </a:lnTo>
                    <a:lnTo>
                      <a:pt x="2602" y="532"/>
                    </a:lnTo>
                    <a:lnTo>
                      <a:pt x="2603" y="607"/>
                    </a:lnTo>
                    <a:lnTo>
                      <a:pt x="2603" y="512"/>
                    </a:lnTo>
                    <a:lnTo>
                      <a:pt x="2603" y="494"/>
                    </a:lnTo>
                    <a:lnTo>
                      <a:pt x="2603" y="532"/>
                    </a:lnTo>
                    <a:lnTo>
                      <a:pt x="2603" y="588"/>
                    </a:lnTo>
                    <a:lnTo>
                      <a:pt x="2603" y="512"/>
                    </a:lnTo>
                    <a:lnTo>
                      <a:pt x="2603" y="569"/>
                    </a:lnTo>
                    <a:lnTo>
                      <a:pt x="2603" y="569"/>
                    </a:lnTo>
                    <a:lnTo>
                      <a:pt x="2603" y="588"/>
                    </a:lnTo>
                    <a:lnTo>
                      <a:pt x="2603" y="588"/>
                    </a:lnTo>
                    <a:lnTo>
                      <a:pt x="2603" y="551"/>
                    </a:lnTo>
                    <a:lnTo>
                      <a:pt x="2604" y="551"/>
                    </a:lnTo>
                    <a:lnTo>
                      <a:pt x="2604" y="512"/>
                    </a:lnTo>
                    <a:lnTo>
                      <a:pt x="2604" y="588"/>
                    </a:lnTo>
                    <a:lnTo>
                      <a:pt x="2604" y="512"/>
                    </a:lnTo>
                    <a:lnTo>
                      <a:pt x="2604" y="607"/>
                    </a:lnTo>
                    <a:lnTo>
                      <a:pt x="2604" y="494"/>
                    </a:lnTo>
                    <a:lnTo>
                      <a:pt x="2604" y="588"/>
                    </a:lnTo>
                    <a:lnTo>
                      <a:pt x="2605" y="512"/>
                    </a:lnTo>
                    <a:lnTo>
                      <a:pt x="2605" y="569"/>
                    </a:lnTo>
                    <a:lnTo>
                      <a:pt x="2605" y="474"/>
                    </a:lnTo>
                    <a:lnTo>
                      <a:pt x="2605" y="569"/>
                    </a:lnTo>
                    <a:lnTo>
                      <a:pt x="2605" y="532"/>
                    </a:lnTo>
                    <a:lnTo>
                      <a:pt x="2605" y="532"/>
                    </a:lnTo>
                    <a:lnTo>
                      <a:pt x="2605" y="494"/>
                    </a:lnTo>
                    <a:lnTo>
                      <a:pt x="2606" y="551"/>
                    </a:lnTo>
                    <a:lnTo>
                      <a:pt x="2606" y="532"/>
                    </a:lnTo>
                    <a:lnTo>
                      <a:pt x="2606" y="494"/>
                    </a:lnTo>
                    <a:lnTo>
                      <a:pt x="2606" y="532"/>
                    </a:lnTo>
                    <a:lnTo>
                      <a:pt x="2606" y="532"/>
                    </a:lnTo>
                    <a:lnTo>
                      <a:pt x="2606" y="551"/>
                    </a:lnTo>
                    <a:lnTo>
                      <a:pt x="2606" y="512"/>
                    </a:lnTo>
                    <a:lnTo>
                      <a:pt x="2606" y="569"/>
                    </a:lnTo>
                    <a:lnTo>
                      <a:pt x="2606" y="512"/>
                    </a:lnTo>
                    <a:lnTo>
                      <a:pt x="2606" y="569"/>
                    </a:lnTo>
                    <a:lnTo>
                      <a:pt x="2606" y="532"/>
                    </a:lnTo>
                    <a:lnTo>
                      <a:pt x="2607" y="532"/>
                    </a:lnTo>
                    <a:lnTo>
                      <a:pt x="2607" y="512"/>
                    </a:lnTo>
                    <a:lnTo>
                      <a:pt x="2607" y="607"/>
                    </a:lnTo>
                    <a:lnTo>
                      <a:pt x="2607" y="569"/>
                    </a:lnTo>
                    <a:lnTo>
                      <a:pt x="2607" y="588"/>
                    </a:lnTo>
                    <a:lnTo>
                      <a:pt x="2607" y="512"/>
                    </a:lnTo>
                    <a:lnTo>
                      <a:pt x="2607" y="569"/>
                    </a:lnTo>
                    <a:lnTo>
                      <a:pt x="2608" y="551"/>
                    </a:lnTo>
                    <a:lnTo>
                      <a:pt x="2608" y="607"/>
                    </a:lnTo>
                    <a:lnTo>
                      <a:pt x="2608" y="569"/>
                    </a:lnTo>
                    <a:lnTo>
                      <a:pt x="2608" y="569"/>
                    </a:lnTo>
                    <a:lnTo>
                      <a:pt x="2608" y="551"/>
                    </a:lnTo>
                    <a:lnTo>
                      <a:pt x="2608" y="494"/>
                    </a:lnTo>
                    <a:lnTo>
                      <a:pt x="2608" y="588"/>
                    </a:lnTo>
                    <a:lnTo>
                      <a:pt x="2608" y="588"/>
                    </a:lnTo>
                    <a:lnTo>
                      <a:pt x="2609" y="569"/>
                    </a:lnTo>
                    <a:lnTo>
                      <a:pt x="2609" y="569"/>
                    </a:lnTo>
                    <a:lnTo>
                      <a:pt x="2609" y="569"/>
                    </a:lnTo>
                    <a:lnTo>
                      <a:pt x="2609" y="569"/>
                    </a:lnTo>
                    <a:lnTo>
                      <a:pt x="2609" y="588"/>
                    </a:lnTo>
                    <a:lnTo>
                      <a:pt x="2609" y="532"/>
                    </a:lnTo>
                    <a:lnTo>
                      <a:pt x="2609" y="607"/>
                    </a:lnTo>
                    <a:lnTo>
                      <a:pt x="2610" y="551"/>
                    </a:lnTo>
                    <a:lnTo>
                      <a:pt x="2610" y="607"/>
                    </a:lnTo>
                    <a:lnTo>
                      <a:pt x="2610" y="532"/>
                    </a:lnTo>
                    <a:lnTo>
                      <a:pt x="2610" y="551"/>
                    </a:lnTo>
                    <a:lnTo>
                      <a:pt x="2610" y="532"/>
                    </a:lnTo>
                    <a:lnTo>
                      <a:pt x="2610" y="588"/>
                    </a:lnTo>
                    <a:lnTo>
                      <a:pt x="2610" y="532"/>
                    </a:lnTo>
                    <a:lnTo>
                      <a:pt x="2610" y="626"/>
                    </a:lnTo>
                    <a:lnTo>
                      <a:pt x="2610" y="569"/>
                    </a:lnTo>
                    <a:lnTo>
                      <a:pt x="2610" y="607"/>
                    </a:lnTo>
                    <a:lnTo>
                      <a:pt x="2610" y="551"/>
                    </a:lnTo>
                    <a:lnTo>
                      <a:pt x="2611" y="532"/>
                    </a:lnTo>
                    <a:lnTo>
                      <a:pt x="2611" y="551"/>
                    </a:lnTo>
                    <a:lnTo>
                      <a:pt x="2611" y="569"/>
                    </a:lnTo>
                    <a:lnTo>
                      <a:pt x="2611" y="532"/>
                    </a:lnTo>
                    <a:lnTo>
                      <a:pt x="2611" y="569"/>
                    </a:lnTo>
                    <a:lnTo>
                      <a:pt x="2611" y="569"/>
                    </a:lnTo>
                    <a:lnTo>
                      <a:pt x="2611" y="569"/>
                    </a:lnTo>
                    <a:lnTo>
                      <a:pt x="2612" y="569"/>
                    </a:lnTo>
                    <a:lnTo>
                      <a:pt x="2612" y="532"/>
                    </a:lnTo>
                    <a:lnTo>
                      <a:pt x="2612" y="569"/>
                    </a:lnTo>
                    <a:lnTo>
                      <a:pt x="2612" y="569"/>
                    </a:lnTo>
                    <a:lnTo>
                      <a:pt x="2612" y="569"/>
                    </a:lnTo>
                    <a:lnTo>
                      <a:pt x="2612" y="494"/>
                    </a:lnTo>
                    <a:lnTo>
                      <a:pt x="2612" y="551"/>
                    </a:lnTo>
                    <a:lnTo>
                      <a:pt x="2613" y="512"/>
                    </a:lnTo>
                    <a:lnTo>
                      <a:pt x="2613" y="569"/>
                    </a:lnTo>
                    <a:lnTo>
                      <a:pt x="2613" y="512"/>
                    </a:lnTo>
                    <a:lnTo>
                      <a:pt x="2613" y="569"/>
                    </a:lnTo>
                    <a:lnTo>
                      <a:pt x="2613" y="494"/>
                    </a:lnTo>
                    <a:lnTo>
                      <a:pt x="2613" y="569"/>
                    </a:lnTo>
                    <a:lnTo>
                      <a:pt x="2613" y="551"/>
                    </a:lnTo>
                    <a:lnTo>
                      <a:pt x="2614" y="588"/>
                    </a:lnTo>
                    <a:lnTo>
                      <a:pt x="2614" y="569"/>
                    </a:lnTo>
                    <a:lnTo>
                      <a:pt x="2614" y="532"/>
                    </a:lnTo>
                    <a:lnTo>
                      <a:pt x="2614" y="532"/>
                    </a:lnTo>
                    <a:lnTo>
                      <a:pt x="2614" y="551"/>
                    </a:lnTo>
                    <a:lnTo>
                      <a:pt x="2614" y="569"/>
                    </a:lnTo>
                    <a:lnTo>
                      <a:pt x="2614" y="532"/>
                    </a:lnTo>
                    <a:lnTo>
                      <a:pt x="2614" y="512"/>
                    </a:lnTo>
                    <a:lnTo>
                      <a:pt x="2614" y="512"/>
                    </a:lnTo>
                    <a:lnTo>
                      <a:pt x="2614" y="569"/>
                    </a:lnTo>
                    <a:lnTo>
                      <a:pt x="2614" y="512"/>
                    </a:lnTo>
                    <a:lnTo>
                      <a:pt x="2615" y="551"/>
                    </a:lnTo>
                    <a:lnTo>
                      <a:pt x="2615" y="494"/>
                    </a:lnTo>
                    <a:lnTo>
                      <a:pt x="2615" y="551"/>
                    </a:lnTo>
                    <a:lnTo>
                      <a:pt x="2615" y="512"/>
                    </a:lnTo>
                    <a:lnTo>
                      <a:pt x="2615" y="588"/>
                    </a:lnTo>
                    <a:lnTo>
                      <a:pt x="2615" y="494"/>
                    </a:lnTo>
                    <a:lnTo>
                      <a:pt x="2615" y="551"/>
                    </a:lnTo>
                    <a:lnTo>
                      <a:pt x="2616" y="494"/>
                    </a:lnTo>
                    <a:lnTo>
                      <a:pt x="2616" y="569"/>
                    </a:lnTo>
                    <a:lnTo>
                      <a:pt x="2616" y="512"/>
                    </a:lnTo>
                    <a:lnTo>
                      <a:pt x="2616" y="532"/>
                    </a:lnTo>
                    <a:lnTo>
                      <a:pt x="2616" y="512"/>
                    </a:lnTo>
                    <a:lnTo>
                      <a:pt x="2616" y="532"/>
                    </a:lnTo>
                    <a:lnTo>
                      <a:pt x="2616" y="532"/>
                    </a:lnTo>
                    <a:lnTo>
                      <a:pt x="2617" y="551"/>
                    </a:lnTo>
                    <a:lnTo>
                      <a:pt x="2617" y="494"/>
                    </a:lnTo>
                    <a:lnTo>
                      <a:pt x="2617" y="569"/>
                    </a:lnTo>
                    <a:lnTo>
                      <a:pt x="2617" y="532"/>
                    </a:lnTo>
                    <a:lnTo>
                      <a:pt x="2617" y="532"/>
                    </a:lnTo>
                    <a:lnTo>
                      <a:pt x="2617" y="532"/>
                    </a:lnTo>
                    <a:lnTo>
                      <a:pt x="2617" y="532"/>
                    </a:lnTo>
                    <a:lnTo>
                      <a:pt x="2617" y="551"/>
                    </a:lnTo>
                    <a:lnTo>
                      <a:pt x="2618" y="494"/>
                    </a:lnTo>
                    <a:lnTo>
                      <a:pt x="2618" y="588"/>
                    </a:lnTo>
                    <a:lnTo>
                      <a:pt x="2618" y="532"/>
                    </a:lnTo>
                    <a:lnTo>
                      <a:pt x="2618" y="569"/>
                    </a:lnTo>
                    <a:lnTo>
                      <a:pt x="2618" y="532"/>
                    </a:lnTo>
                    <a:lnTo>
                      <a:pt x="2618" y="551"/>
                    </a:lnTo>
                    <a:lnTo>
                      <a:pt x="2618" y="494"/>
                    </a:lnTo>
                    <a:lnTo>
                      <a:pt x="2618" y="569"/>
                    </a:lnTo>
                    <a:lnTo>
                      <a:pt x="2618" y="494"/>
                    </a:lnTo>
                    <a:lnTo>
                      <a:pt x="2618" y="551"/>
                    </a:lnTo>
                    <a:lnTo>
                      <a:pt x="2619" y="494"/>
                    </a:lnTo>
                    <a:lnTo>
                      <a:pt x="2619" y="551"/>
                    </a:lnTo>
                    <a:lnTo>
                      <a:pt x="2619" y="494"/>
                    </a:lnTo>
                    <a:lnTo>
                      <a:pt x="2619" y="551"/>
                    </a:lnTo>
                    <a:lnTo>
                      <a:pt x="2619" y="494"/>
                    </a:lnTo>
                    <a:lnTo>
                      <a:pt x="2619" y="588"/>
                    </a:lnTo>
                    <a:lnTo>
                      <a:pt x="2619" y="532"/>
                    </a:lnTo>
                    <a:lnTo>
                      <a:pt x="2619" y="551"/>
                    </a:lnTo>
                    <a:lnTo>
                      <a:pt x="2620" y="532"/>
                    </a:lnTo>
                    <a:lnTo>
                      <a:pt x="2620" y="551"/>
                    </a:lnTo>
                    <a:lnTo>
                      <a:pt x="2620" y="532"/>
                    </a:lnTo>
                    <a:lnTo>
                      <a:pt x="2620" y="551"/>
                    </a:lnTo>
                    <a:lnTo>
                      <a:pt x="2620" y="512"/>
                    </a:lnTo>
                    <a:lnTo>
                      <a:pt x="2620" y="569"/>
                    </a:lnTo>
                    <a:lnTo>
                      <a:pt x="2620" y="532"/>
                    </a:lnTo>
                    <a:lnTo>
                      <a:pt x="2621" y="588"/>
                    </a:lnTo>
                    <a:lnTo>
                      <a:pt x="2621" y="569"/>
                    </a:lnTo>
                    <a:lnTo>
                      <a:pt x="2621" y="551"/>
                    </a:lnTo>
                    <a:lnTo>
                      <a:pt x="2621" y="512"/>
                    </a:lnTo>
                    <a:lnTo>
                      <a:pt x="2621" y="588"/>
                    </a:lnTo>
                    <a:lnTo>
                      <a:pt x="2621" y="494"/>
                    </a:lnTo>
                    <a:lnTo>
                      <a:pt x="2621" y="588"/>
                    </a:lnTo>
                    <a:lnTo>
                      <a:pt x="2622" y="512"/>
                    </a:lnTo>
                    <a:lnTo>
                      <a:pt x="2622" y="551"/>
                    </a:lnTo>
                    <a:lnTo>
                      <a:pt x="2622" y="551"/>
                    </a:lnTo>
                    <a:lnTo>
                      <a:pt x="2622" y="569"/>
                    </a:lnTo>
                    <a:lnTo>
                      <a:pt x="2622" y="494"/>
                    </a:lnTo>
                    <a:lnTo>
                      <a:pt x="2622" y="569"/>
                    </a:lnTo>
                    <a:lnTo>
                      <a:pt x="2622" y="569"/>
                    </a:lnTo>
                    <a:lnTo>
                      <a:pt x="2622" y="588"/>
                    </a:lnTo>
                    <a:lnTo>
                      <a:pt x="2622" y="551"/>
                    </a:lnTo>
                    <a:lnTo>
                      <a:pt x="2622" y="607"/>
                    </a:lnTo>
                    <a:lnTo>
                      <a:pt x="2622" y="532"/>
                    </a:lnTo>
                    <a:lnTo>
                      <a:pt x="2623" y="569"/>
                    </a:lnTo>
                    <a:lnTo>
                      <a:pt x="2623" y="532"/>
                    </a:lnTo>
                    <a:lnTo>
                      <a:pt x="2623" y="569"/>
                    </a:lnTo>
                    <a:lnTo>
                      <a:pt x="2623" y="569"/>
                    </a:lnTo>
                    <a:lnTo>
                      <a:pt x="2623" y="569"/>
                    </a:lnTo>
                    <a:lnTo>
                      <a:pt x="2623" y="551"/>
                    </a:lnTo>
                    <a:lnTo>
                      <a:pt x="2623" y="551"/>
                    </a:lnTo>
                    <a:lnTo>
                      <a:pt x="2624" y="551"/>
                    </a:lnTo>
                    <a:lnTo>
                      <a:pt x="2624" y="494"/>
                    </a:lnTo>
                    <a:lnTo>
                      <a:pt x="2624" y="569"/>
                    </a:lnTo>
                    <a:lnTo>
                      <a:pt x="2624" y="512"/>
                    </a:lnTo>
                    <a:lnTo>
                      <a:pt x="2624" y="569"/>
                    </a:lnTo>
                    <a:lnTo>
                      <a:pt x="2624" y="532"/>
                    </a:lnTo>
                    <a:lnTo>
                      <a:pt x="2624" y="569"/>
                    </a:lnTo>
                    <a:lnTo>
                      <a:pt x="2625" y="494"/>
                    </a:lnTo>
                    <a:lnTo>
                      <a:pt x="2625" y="569"/>
                    </a:lnTo>
                    <a:lnTo>
                      <a:pt x="2625" y="532"/>
                    </a:lnTo>
                    <a:lnTo>
                      <a:pt x="2625" y="551"/>
                    </a:lnTo>
                    <a:lnTo>
                      <a:pt x="2625" y="512"/>
                    </a:lnTo>
                    <a:lnTo>
                      <a:pt x="2625" y="569"/>
                    </a:lnTo>
                    <a:lnTo>
                      <a:pt x="2625" y="551"/>
                    </a:lnTo>
                    <a:lnTo>
                      <a:pt x="2626" y="532"/>
                    </a:lnTo>
                    <a:lnTo>
                      <a:pt x="2626" y="474"/>
                    </a:lnTo>
                    <a:lnTo>
                      <a:pt x="2626" y="569"/>
                    </a:lnTo>
                    <a:lnTo>
                      <a:pt x="2626" y="512"/>
                    </a:lnTo>
                    <a:lnTo>
                      <a:pt x="2626" y="569"/>
                    </a:lnTo>
                    <a:lnTo>
                      <a:pt x="2626" y="494"/>
                    </a:lnTo>
                    <a:lnTo>
                      <a:pt x="2626" y="551"/>
                    </a:lnTo>
                    <a:lnTo>
                      <a:pt x="2626" y="474"/>
                    </a:lnTo>
                    <a:lnTo>
                      <a:pt x="2626" y="551"/>
                    </a:lnTo>
                    <a:lnTo>
                      <a:pt x="2626" y="494"/>
                    </a:lnTo>
                    <a:lnTo>
                      <a:pt x="2626" y="551"/>
                    </a:lnTo>
                    <a:lnTo>
                      <a:pt x="2627" y="494"/>
                    </a:lnTo>
                    <a:lnTo>
                      <a:pt x="2627" y="512"/>
                    </a:lnTo>
                    <a:lnTo>
                      <a:pt x="2627" y="551"/>
                    </a:lnTo>
                    <a:lnTo>
                      <a:pt x="2627" y="532"/>
                    </a:lnTo>
                    <a:lnTo>
                      <a:pt x="2627" y="551"/>
                    </a:lnTo>
                    <a:lnTo>
                      <a:pt x="2627" y="551"/>
                    </a:lnTo>
                    <a:lnTo>
                      <a:pt x="2627" y="532"/>
                    </a:lnTo>
                    <a:lnTo>
                      <a:pt x="2628" y="532"/>
                    </a:lnTo>
                    <a:lnTo>
                      <a:pt x="2628" y="512"/>
                    </a:lnTo>
                    <a:lnTo>
                      <a:pt x="2628" y="551"/>
                    </a:lnTo>
                    <a:lnTo>
                      <a:pt x="2628" y="551"/>
                    </a:lnTo>
                    <a:lnTo>
                      <a:pt x="2628" y="512"/>
                    </a:lnTo>
                    <a:lnTo>
                      <a:pt x="2628" y="532"/>
                    </a:lnTo>
                    <a:lnTo>
                      <a:pt x="2628" y="551"/>
                    </a:lnTo>
                    <a:lnTo>
                      <a:pt x="2628" y="569"/>
                    </a:lnTo>
                    <a:lnTo>
                      <a:pt x="2629" y="512"/>
                    </a:lnTo>
                    <a:lnTo>
                      <a:pt x="2629" y="569"/>
                    </a:lnTo>
                    <a:lnTo>
                      <a:pt x="2629" y="474"/>
                    </a:lnTo>
                    <a:lnTo>
                      <a:pt x="2629" y="569"/>
                    </a:lnTo>
                    <a:lnTo>
                      <a:pt x="2629" y="512"/>
                    </a:lnTo>
                    <a:lnTo>
                      <a:pt x="2629" y="569"/>
                    </a:lnTo>
                    <a:lnTo>
                      <a:pt x="2629" y="494"/>
                    </a:lnTo>
                    <a:lnTo>
                      <a:pt x="2630" y="569"/>
                    </a:lnTo>
                    <a:lnTo>
                      <a:pt x="2630" y="494"/>
                    </a:lnTo>
                    <a:lnTo>
                      <a:pt x="2630" y="569"/>
                    </a:lnTo>
                    <a:lnTo>
                      <a:pt x="2630" y="532"/>
                    </a:lnTo>
                    <a:lnTo>
                      <a:pt x="2630" y="532"/>
                    </a:lnTo>
                    <a:lnTo>
                      <a:pt x="2630" y="551"/>
                    </a:lnTo>
                    <a:lnTo>
                      <a:pt x="2630" y="569"/>
                    </a:lnTo>
                    <a:lnTo>
                      <a:pt x="2630" y="532"/>
                    </a:lnTo>
                    <a:lnTo>
                      <a:pt x="2630" y="512"/>
                    </a:lnTo>
                    <a:lnTo>
                      <a:pt x="2630" y="588"/>
                    </a:lnTo>
                    <a:lnTo>
                      <a:pt x="2630" y="569"/>
                    </a:lnTo>
                    <a:lnTo>
                      <a:pt x="2631" y="569"/>
                    </a:lnTo>
                    <a:lnTo>
                      <a:pt x="2631" y="512"/>
                    </a:lnTo>
                    <a:lnTo>
                      <a:pt x="2631" y="551"/>
                    </a:lnTo>
                    <a:lnTo>
                      <a:pt x="2631" y="494"/>
                    </a:lnTo>
                    <a:lnTo>
                      <a:pt x="2631" y="569"/>
                    </a:lnTo>
                    <a:lnTo>
                      <a:pt x="2631" y="551"/>
                    </a:lnTo>
                    <a:lnTo>
                      <a:pt x="2631" y="569"/>
                    </a:lnTo>
                    <a:lnTo>
                      <a:pt x="2632" y="588"/>
                    </a:lnTo>
                    <a:lnTo>
                      <a:pt x="2632" y="588"/>
                    </a:lnTo>
                    <a:lnTo>
                      <a:pt x="2632" y="532"/>
                    </a:lnTo>
                    <a:lnTo>
                      <a:pt x="2632" y="569"/>
                    </a:lnTo>
                    <a:lnTo>
                      <a:pt x="2632" y="532"/>
                    </a:lnTo>
                    <a:lnTo>
                      <a:pt x="2632" y="607"/>
                    </a:lnTo>
                    <a:lnTo>
                      <a:pt x="2632" y="512"/>
                    </a:lnTo>
                    <a:lnTo>
                      <a:pt x="2633" y="588"/>
                    </a:lnTo>
                    <a:lnTo>
                      <a:pt x="2633" y="532"/>
                    </a:lnTo>
                    <a:lnTo>
                      <a:pt x="2633" y="588"/>
                    </a:lnTo>
                    <a:lnTo>
                      <a:pt x="2633" y="569"/>
                    </a:lnTo>
                    <a:lnTo>
                      <a:pt x="2633" y="494"/>
                    </a:lnTo>
                    <a:lnTo>
                      <a:pt x="2633" y="551"/>
                    </a:lnTo>
                    <a:lnTo>
                      <a:pt x="2633" y="512"/>
                    </a:lnTo>
                    <a:lnTo>
                      <a:pt x="2634" y="569"/>
                    </a:lnTo>
                    <a:lnTo>
                      <a:pt x="2634" y="551"/>
                    </a:lnTo>
                    <a:lnTo>
                      <a:pt x="2634" y="551"/>
                    </a:lnTo>
                    <a:lnTo>
                      <a:pt x="2634" y="551"/>
                    </a:lnTo>
                    <a:lnTo>
                      <a:pt x="2634" y="532"/>
                    </a:lnTo>
                    <a:lnTo>
                      <a:pt x="2634" y="532"/>
                    </a:lnTo>
                    <a:lnTo>
                      <a:pt x="2634" y="569"/>
                    </a:lnTo>
                    <a:lnTo>
                      <a:pt x="2634" y="532"/>
                    </a:lnTo>
                    <a:lnTo>
                      <a:pt x="2634" y="569"/>
                    </a:lnTo>
                    <a:lnTo>
                      <a:pt x="2634" y="494"/>
                    </a:lnTo>
                    <a:lnTo>
                      <a:pt x="2634" y="569"/>
                    </a:lnTo>
                    <a:lnTo>
                      <a:pt x="2635" y="512"/>
                    </a:lnTo>
                    <a:lnTo>
                      <a:pt x="2635" y="551"/>
                    </a:lnTo>
                    <a:lnTo>
                      <a:pt x="2635" y="494"/>
                    </a:lnTo>
                    <a:lnTo>
                      <a:pt x="2635" y="569"/>
                    </a:lnTo>
                    <a:lnTo>
                      <a:pt x="2635" y="494"/>
                    </a:lnTo>
                    <a:lnTo>
                      <a:pt x="2635" y="532"/>
                    </a:lnTo>
                    <a:lnTo>
                      <a:pt x="2635" y="551"/>
                    </a:lnTo>
                    <a:lnTo>
                      <a:pt x="2636" y="532"/>
                    </a:lnTo>
                    <a:lnTo>
                      <a:pt x="2636" y="494"/>
                    </a:lnTo>
                    <a:lnTo>
                      <a:pt x="2636" y="551"/>
                    </a:lnTo>
                    <a:lnTo>
                      <a:pt x="2636" y="494"/>
                    </a:lnTo>
                    <a:lnTo>
                      <a:pt x="2636" y="532"/>
                    </a:lnTo>
                    <a:lnTo>
                      <a:pt x="2636" y="532"/>
                    </a:lnTo>
                    <a:lnTo>
                      <a:pt x="2636" y="532"/>
                    </a:lnTo>
                    <a:lnTo>
                      <a:pt x="2637" y="551"/>
                    </a:lnTo>
                    <a:lnTo>
                      <a:pt x="2637" y="494"/>
                    </a:lnTo>
                    <a:lnTo>
                      <a:pt x="2637" y="569"/>
                    </a:lnTo>
                    <a:lnTo>
                      <a:pt x="2637" y="512"/>
                    </a:lnTo>
                    <a:lnTo>
                      <a:pt x="2637" y="588"/>
                    </a:lnTo>
                    <a:lnTo>
                      <a:pt x="2637" y="551"/>
                    </a:lnTo>
                    <a:lnTo>
                      <a:pt x="2637" y="512"/>
                    </a:lnTo>
                    <a:lnTo>
                      <a:pt x="2637" y="512"/>
                    </a:lnTo>
                    <a:lnTo>
                      <a:pt x="2638" y="569"/>
                    </a:lnTo>
                    <a:lnTo>
                      <a:pt x="2638" y="512"/>
                    </a:lnTo>
                    <a:lnTo>
                      <a:pt x="2638" y="551"/>
                    </a:lnTo>
                    <a:lnTo>
                      <a:pt x="2638" y="512"/>
                    </a:lnTo>
                    <a:lnTo>
                      <a:pt x="2638" y="588"/>
                    </a:lnTo>
                    <a:lnTo>
                      <a:pt x="2638" y="569"/>
                    </a:lnTo>
                    <a:lnTo>
                      <a:pt x="2638" y="532"/>
                    </a:lnTo>
                    <a:lnTo>
                      <a:pt x="2638" y="551"/>
                    </a:lnTo>
                    <a:lnTo>
                      <a:pt x="2638" y="532"/>
                    </a:lnTo>
                    <a:lnTo>
                      <a:pt x="2638" y="551"/>
                    </a:lnTo>
                    <a:lnTo>
                      <a:pt x="2639" y="532"/>
                    </a:lnTo>
                    <a:lnTo>
                      <a:pt x="2639" y="569"/>
                    </a:lnTo>
                    <a:lnTo>
                      <a:pt x="2639" y="532"/>
                    </a:lnTo>
                    <a:lnTo>
                      <a:pt x="2639" y="569"/>
                    </a:lnTo>
                    <a:lnTo>
                      <a:pt x="2639" y="494"/>
                    </a:lnTo>
                    <a:lnTo>
                      <a:pt x="2639" y="551"/>
                    </a:lnTo>
                    <a:lnTo>
                      <a:pt x="2639" y="532"/>
                    </a:lnTo>
                    <a:lnTo>
                      <a:pt x="2639" y="569"/>
                    </a:lnTo>
                    <a:lnTo>
                      <a:pt x="2640" y="532"/>
                    </a:lnTo>
                    <a:lnTo>
                      <a:pt x="2640" y="569"/>
                    </a:lnTo>
                    <a:lnTo>
                      <a:pt x="2640" y="569"/>
                    </a:lnTo>
                    <a:lnTo>
                      <a:pt x="2640" y="569"/>
                    </a:lnTo>
                    <a:lnTo>
                      <a:pt x="2640" y="512"/>
                    </a:lnTo>
                    <a:lnTo>
                      <a:pt x="2640" y="588"/>
                    </a:lnTo>
                    <a:lnTo>
                      <a:pt x="2640" y="512"/>
                    </a:lnTo>
                    <a:lnTo>
                      <a:pt x="2641" y="588"/>
                    </a:lnTo>
                    <a:lnTo>
                      <a:pt x="2641" y="588"/>
                    </a:lnTo>
                    <a:lnTo>
                      <a:pt x="2641" y="569"/>
                    </a:lnTo>
                    <a:lnTo>
                      <a:pt x="2641" y="569"/>
                    </a:lnTo>
                    <a:lnTo>
                      <a:pt x="2641" y="532"/>
                    </a:lnTo>
                    <a:lnTo>
                      <a:pt x="2641" y="569"/>
                    </a:lnTo>
                    <a:lnTo>
                      <a:pt x="2641" y="532"/>
                    </a:lnTo>
                    <a:lnTo>
                      <a:pt x="2642" y="569"/>
                    </a:lnTo>
                    <a:lnTo>
                      <a:pt x="2642" y="512"/>
                    </a:lnTo>
                    <a:lnTo>
                      <a:pt x="2642" y="569"/>
                    </a:lnTo>
                    <a:lnTo>
                      <a:pt x="2642" y="551"/>
                    </a:lnTo>
                    <a:lnTo>
                      <a:pt x="2642" y="588"/>
                    </a:lnTo>
                    <a:lnTo>
                      <a:pt x="2642" y="512"/>
                    </a:lnTo>
                    <a:lnTo>
                      <a:pt x="2642" y="569"/>
                    </a:lnTo>
                    <a:lnTo>
                      <a:pt x="2642" y="569"/>
                    </a:lnTo>
                    <a:lnTo>
                      <a:pt x="2642" y="569"/>
                    </a:lnTo>
                    <a:lnTo>
                      <a:pt x="2642" y="512"/>
                    </a:lnTo>
                    <a:lnTo>
                      <a:pt x="2642" y="569"/>
                    </a:lnTo>
                    <a:lnTo>
                      <a:pt x="2643" y="512"/>
                    </a:lnTo>
                    <a:lnTo>
                      <a:pt x="2643" y="569"/>
                    </a:lnTo>
                    <a:lnTo>
                      <a:pt x="2643" y="532"/>
                    </a:lnTo>
                    <a:lnTo>
                      <a:pt x="2643" y="569"/>
                    </a:lnTo>
                    <a:lnTo>
                      <a:pt x="2643" y="532"/>
                    </a:lnTo>
                    <a:lnTo>
                      <a:pt x="2643" y="569"/>
                    </a:lnTo>
                    <a:lnTo>
                      <a:pt x="2643" y="474"/>
                    </a:lnTo>
                    <a:lnTo>
                      <a:pt x="2644" y="588"/>
                    </a:lnTo>
                    <a:lnTo>
                      <a:pt x="2644" y="532"/>
                    </a:lnTo>
                    <a:lnTo>
                      <a:pt x="2644" y="588"/>
                    </a:lnTo>
                    <a:lnTo>
                      <a:pt x="2644" y="532"/>
                    </a:lnTo>
                    <a:lnTo>
                      <a:pt x="2644" y="588"/>
                    </a:lnTo>
                    <a:lnTo>
                      <a:pt x="2644" y="532"/>
                    </a:lnTo>
                    <a:lnTo>
                      <a:pt x="2644" y="569"/>
                    </a:lnTo>
                    <a:lnTo>
                      <a:pt x="2645" y="512"/>
                    </a:lnTo>
                    <a:lnTo>
                      <a:pt x="2645" y="588"/>
                    </a:lnTo>
                    <a:lnTo>
                      <a:pt x="2645" y="532"/>
                    </a:lnTo>
                    <a:lnTo>
                      <a:pt x="2645" y="569"/>
                    </a:lnTo>
                    <a:lnTo>
                      <a:pt x="2645" y="532"/>
                    </a:lnTo>
                    <a:lnTo>
                      <a:pt x="2645" y="551"/>
                    </a:lnTo>
                    <a:lnTo>
                      <a:pt x="2645" y="512"/>
                    </a:lnTo>
                    <a:lnTo>
                      <a:pt x="2646" y="607"/>
                    </a:lnTo>
                    <a:lnTo>
                      <a:pt x="2646" y="551"/>
                    </a:lnTo>
                    <a:lnTo>
                      <a:pt x="2646" y="532"/>
                    </a:lnTo>
                    <a:lnTo>
                      <a:pt x="2646" y="551"/>
                    </a:lnTo>
                    <a:lnTo>
                      <a:pt x="2646" y="551"/>
                    </a:lnTo>
                    <a:lnTo>
                      <a:pt x="2646" y="551"/>
                    </a:lnTo>
                    <a:lnTo>
                      <a:pt x="2646" y="474"/>
                    </a:lnTo>
                    <a:lnTo>
                      <a:pt x="2646" y="551"/>
                    </a:lnTo>
                    <a:lnTo>
                      <a:pt x="2646" y="532"/>
                    </a:lnTo>
                    <a:lnTo>
                      <a:pt x="2646" y="551"/>
                    </a:lnTo>
                    <a:lnTo>
                      <a:pt x="2646" y="494"/>
                    </a:lnTo>
                    <a:lnTo>
                      <a:pt x="2647" y="532"/>
                    </a:lnTo>
                    <a:lnTo>
                      <a:pt x="2647" y="494"/>
                    </a:lnTo>
                    <a:lnTo>
                      <a:pt x="2647" y="569"/>
                    </a:lnTo>
                    <a:lnTo>
                      <a:pt x="2647" y="494"/>
                    </a:lnTo>
                    <a:lnTo>
                      <a:pt x="2647" y="551"/>
                    </a:lnTo>
                    <a:lnTo>
                      <a:pt x="2647" y="494"/>
                    </a:lnTo>
                    <a:lnTo>
                      <a:pt x="2647" y="551"/>
                    </a:lnTo>
                    <a:lnTo>
                      <a:pt x="2648" y="512"/>
                    </a:lnTo>
                    <a:lnTo>
                      <a:pt x="2648" y="551"/>
                    </a:lnTo>
                    <a:lnTo>
                      <a:pt x="2648" y="512"/>
                    </a:lnTo>
                    <a:lnTo>
                      <a:pt x="2648" y="551"/>
                    </a:lnTo>
                    <a:lnTo>
                      <a:pt x="2648" y="474"/>
                    </a:lnTo>
                    <a:lnTo>
                      <a:pt x="2648" y="551"/>
                    </a:lnTo>
                    <a:lnTo>
                      <a:pt x="2648" y="512"/>
                    </a:lnTo>
                    <a:lnTo>
                      <a:pt x="2648" y="551"/>
                    </a:lnTo>
                    <a:lnTo>
                      <a:pt x="2649" y="474"/>
                    </a:lnTo>
                    <a:lnTo>
                      <a:pt x="2649" y="551"/>
                    </a:lnTo>
                    <a:lnTo>
                      <a:pt x="2649" y="512"/>
                    </a:lnTo>
                    <a:lnTo>
                      <a:pt x="2649" y="551"/>
                    </a:lnTo>
                    <a:lnTo>
                      <a:pt x="2649" y="494"/>
                    </a:lnTo>
                    <a:lnTo>
                      <a:pt x="2649" y="551"/>
                    </a:lnTo>
                    <a:lnTo>
                      <a:pt x="2649" y="494"/>
                    </a:lnTo>
                    <a:lnTo>
                      <a:pt x="2650" y="569"/>
                    </a:lnTo>
                    <a:lnTo>
                      <a:pt x="2650" y="512"/>
                    </a:lnTo>
                    <a:lnTo>
                      <a:pt x="2650" y="551"/>
                    </a:lnTo>
                    <a:lnTo>
                      <a:pt x="2650" y="532"/>
                    </a:lnTo>
                    <a:lnTo>
                      <a:pt x="2650" y="569"/>
                    </a:lnTo>
                    <a:lnTo>
                      <a:pt x="2650" y="532"/>
                    </a:lnTo>
                    <a:lnTo>
                      <a:pt x="2650" y="607"/>
                    </a:lnTo>
                    <a:lnTo>
                      <a:pt x="2650" y="551"/>
                    </a:lnTo>
                    <a:lnTo>
                      <a:pt x="2650" y="551"/>
                    </a:lnTo>
                    <a:lnTo>
                      <a:pt x="2650" y="551"/>
                    </a:lnTo>
                    <a:lnTo>
                      <a:pt x="2650" y="532"/>
                    </a:lnTo>
                    <a:lnTo>
                      <a:pt x="2651" y="551"/>
                    </a:lnTo>
                    <a:lnTo>
                      <a:pt x="2651" y="569"/>
                    </a:lnTo>
                    <a:lnTo>
                      <a:pt x="2651" y="569"/>
                    </a:lnTo>
                    <a:lnTo>
                      <a:pt x="2651" y="551"/>
                    </a:lnTo>
                    <a:lnTo>
                      <a:pt x="2651" y="551"/>
                    </a:lnTo>
                    <a:lnTo>
                      <a:pt x="2651" y="532"/>
                    </a:lnTo>
                    <a:lnTo>
                      <a:pt x="2651" y="551"/>
                    </a:lnTo>
                    <a:lnTo>
                      <a:pt x="2652" y="551"/>
                    </a:lnTo>
                    <a:lnTo>
                      <a:pt x="2652" y="588"/>
                    </a:lnTo>
                    <a:lnTo>
                      <a:pt x="2652" y="532"/>
                    </a:lnTo>
                    <a:lnTo>
                      <a:pt x="2652" y="569"/>
                    </a:lnTo>
                    <a:lnTo>
                      <a:pt x="2652" y="494"/>
                    </a:lnTo>
                    <a:lnTo>
                      <a:pt x="2652" y="569"/>
                    </a:lnTo>
                    <a:lnTo>
                      <a:pt x="2652" y="512"/>
                    </a:lnTo>
                    <a:lnTo>
                      <a:pt x="2653" y="607"/>
                    </a:lnTo>
                    <a:lnTo>
                      <a:pt x="2653" y="532"/>
                    </a:lnTo>
                    <a:lnTo>
                      <a:pt x="2653" y="588"/>
                    </a:lnTo>
                    <a:lnTo>
                      <a:pt x="2653" y="532"/>
                    </a:lnTo>
                    <a:lnTo>
                      <a:pt x="2653" y="569"/>
                    </a:lnTo>
                    <a:lnTo>
                      <a:pt x="2653" y="532"/>
                    </a:lnTo>
                    <a:lnTo>
                      <a:pt x="2653" y="588"/>
                    </a:lnTo>
                    <a:lnTo>
                      <a:pt x="2654" y="512"/>
                    </a:lnTo>
                    <a:lnTo>
                      <a:pt x="2654" y="607"/>
                    </a:lnTo>
                    <a:lnTo>
                      <a:pt x="2654" y="512"/>
                    </a:lnTo>
                    <a:lnTo>
                      <a:pt x="2654" y="607"/>
                    </a:lnTo>
                    <a:lnTo>
                      <a:pt x="2654" y="569"/>
                    </a:lnTo>
                    <a:lnTo>
                      <a:pt x="2654" y="569"/>
                    </a:lnTo>
                    <a:lnTo>
                      <a:pt x="2654" y="569"/>
                    </a:lnTo>
                    <a:lnTo>
                      <a:pt x="2654" y="569"/>
                    </a:lnTo>
                    <a:lnTo>
                      <a:pt x="2654" y="512"/>
                    </a:lnTo>
                    <a:lnTo>
                      <a:pt x="2654" y="532"/>
                    </a:lnTo>
                    <a:lnTo>
                      <a:pt x="2654" y="551"/>
                    </a:lnTo>
                    <a:lnTo>
                      <a:pt x="2655" y="551"/>
                    </a:lnTo>
                    <a:lnTo>
                      <a:pt x="2655" y="532"/>
                    </a:lnTo>
                    <a:lnTo>
                      <a:pt x="2655" y="551"/>
                    </a:lnTo>
                    <a:lnTo>
                      <a:pt x="2655" y="551"/>
                    </a:lnTo>
                    <a:lnTo>
                      <a:pt x="2655" y="532"/>
                    </a:lnTo>
                    <a:lnTo>
                      <a:pt x="2655" y="551"/>
                    </a:lnTo>
                    <a:lnTo>
                      <a:pt x="2655" y="512"/>
                    </a:lnTo>
                    <a:lnTo>
                      <a:pt x="2656" y="569"/>
                    </a:lnTo>
                    <a:lnTo>
                      <a:pt x="2656" y="494"/>
                    </a:lnTo>
                    <a:lnTo>
                      <a:pt x="2656" y="569"/>
                    </a:lnTo>
                    <a:lnTo>
                      <a:pt x="2656" y="494"/>
                    </a:lnTo>
                    <a:lnTo>
                      <a:pt x="2656" y="551"/>
                    </a:lnTo>
                    <a:lnTo>
                      <a:pt x="2656" y="512"/>
                    </a:lnTo>
                    <a:lnTo>
                      <a:pt x="2656" y="569"/>
                    </a:lnTo>
                    <a:lnTo>
                      <a:pt x="2657" y="512"/>
                    </a:lnTo>
                    <a:lnTo>
                      <a:pt x="2657" y="551"/>
                    </a:lnTo>
                    <a:lnTo>
                      <a:pt x="2657" y="512"/>
                    </a:lnTo>
                    <a:lnTo>
                      <a:pt x="2657" y="512"/>
                    </a:lnTo>
                    <a:lnTo>
                      <a:pt x="2657" y="532"/>
                    </a:lnTo>
                    <a:lnTo>
                      <a:pt x="2657" y="551"/>
                    </a:lnTo>
                    <a:lnTo>
                      <a:pt x="2657" y="532"/>
                    </a:lnTo>
                    <a:lnTo>
                      <a:pt x="2657" y="588"/>
                    </a:lnTo>
                    <a:lnTo>
                      <a:pt x="2658" y="569"/>
                    </a:lnTo>
                    <a:lnTo>
                      <a:pt x="2658" y="569"/>
                    </a:lnTo>
                    <a:lnTo>
                      <a:pt x="2658" y="551"/>
                    </a:lnTo>
                    <a:lnTo>
                      <a:pt x="2658" y="494"/>
                    </a:lnTo>
                    <a:lnTo>
                      <a:pt x="2658" y="551"/>
                    </a:lnTo>
                    <a:lnTo>
                      <a:pt x="2658" y="532"/>
                    </a:lnTo>
                    <a:lnTo>
                      <a:pt x="2658" y="551"/>
                    </a:lnTo>
                    <a:lnTo>
                      <a:pt x="2658" y="494"/>
                    </a:lnTo>
                    <a:lnTo>
                      <a:pt x="2658" y="532"/>
                    </a:lnTo>
                    <a:lnTo>
                      <a:pt x="2658" y="512"/>
                    </a:lnTo>
                    <a:lnTo>
                      <a:pt x="2659" y="569"/>
                    </a:lnTo>
                    <a:lnTo>
                      <a:pt x="2659" y="494"/>
                    </a:lnTo>
                    <a:lnTo>
                      <a:pt x="2659" y="551"/>
                    </a:lnTo>
                    <a:lnTo>
                      <a:pt x="2659" y="512"/>
                    </a:lnTo>
                    <a:lnTo>
                      <a:pt x="2659" y="532"/>
                    </a:lnTo>
                    <a:lnTo>
                      <a:pt x="2659" y="494"/>
                    </a:lnTo>
                    <a:lnTo>
                      <a:pt x="2659" y="551"/>
                    </a:lnTo>
                    <a:lnTo>
                      <a:pt x="2659" y="532"/>
                    </a:lnTo>
                    <a:lnTo>
                      <a:pt x="2660" y="569"/>
                    </a:lnTo>
                    <a:lnTo>
                      <a:pt x="2660" y="494"/>
                    </a:lnTo>
                    <a:lnTo>
                      <a:pt x="2660" y="551"/>
                    </a:lnTo>
                    <a:lnTo>
                      <a:pt x="2660" y="551"/>
                    </a:lnTo>
                    <a:lnTo>
                      <a:pt x="2660" y="569"/>
                    </a:lnTo>
                    <a:lnTo>
                      <a:pt x="2660" y="551"/>
                    </a:lnTo>
                    <a:lnTo>
                      <a:pt x="2660" y="569"/>
                    </a:lnTo>
                    <a:lnTo>
                      <a:pt x="2661" y="551"/>
                    </a:lnTo>
                    <a:lnTo>
                      <a:pt x="2661" y="551"/>
                    </a:lnTo>
                    <a:lnTo>
                      <a:pt x="2661" y="588"/>
                    </a:lnTo>
                    <a:lnTo>
                      <a:pt x="2661" y="569"/>
                    </a:lnTo>
                    <a:lnTo>
                      <a:pt x="2661" y="569"/>
                    </a:lnTo>
                    <a:lnTo>
                      <a:pt x="2661" y="551"/>
                    </a:lnTo>
                    <a:lnTo>
                      <a:pt x="2661" y="588"/>
                    </a:lnTo>
                    <a:lnTo>
                      <a:pt x="2662" y="494"/>
                    </a:lnTo>
                    <a:lnTo>
                      <a:pt x="2662" y="551"/>
                    </a:lnTo>
                    <a:lnTo>
                      <a:pt x="2662" y="512"/>
                    </a:lnTo>
                    <a:lnTo>
                      <a:pt x="2662" y="569"/>
                    </a:lnTo>
                    <a:lnTo>
                      <a:pt x="2662" y="494"/>
                    </a:lnTo>
                    <a:lnTo>
                      <a:pt x="2662" y="532"/>
                    </a:lnTo>
                    <a:lnTo>
                      <a:pt x="2662" y="569"/>
                    </a:lnTo>
                    <a:lnTo>
                      <a:pt x="2662" y="512"/>
                    </a:lnTo>
                    <a:lnTo>
                      <a:pt x="2662" y="532"/>
                    </a:lnTo>
                    <a:lnTo>
                      <a:pt x="2662" y="569"/>
                    </a:lnTo>
                    <a:lnTo>
                      <a:pt x="2662" y="532"/>
                    </a:lnTo>
                    <a:lnTo>
                      <a:pt x="2663" y="607"/>
                    </a:lnTo>
                    <a:lnTo>
                      <a:pt x="2663" y="551"/>
                    </a:lnTo>
                    <a:lnTo>
                      <a:pt x="2663" y="551"/>
                    </a:lnTo>
                    <a:lnTo>
                      <a:pt x="2663" y="569"/>
                    </a:lnTo>
                    <a:lnTo>
                      <a:pt x="2663" y="532"/>
                    </a:lnTo>
                    <a:lnTo>
                      <a:pt x="2663" y="569"/>
                    </a:lnTo>
                    <a:lnTo>
                      <a:pt x="2663" y="551"/>
                    </a:lnTo>
                    <a:lnTo>
                      <a:pt x="2664" y="588"/>
                    </a:lnTo>
                    <a:lnTo>
                      <a:pt x="2664" y="532"/>
                    </a:lnTo>
                    <a:lnTo>
                      <a:pt x="2664" y="588"/>
                    </a:lnTo>
                    <a:lnTo>
                      <a:pt x="2664" y="512"/>
                    </a:lnTo>
                    <a:lnTo>
                      <a:pt x="2664" y="588"/>
                    </a:lnTo>
                    <a:lnTo>
                      <a:pt x="2664" y="512"/>
                    </a:lnTo>
                    <a:lnTo>
                      <a:pt x="2664" y="551"/>
                    </a:lnTo>
                    <a:lnTo>
                      <a:pt x="2665" y="532"/>
                    </a:lnTo>
                    <a:lnTo>
                      <a:pt x="2665" y="588"/>
                    </a:lnTo>
                    <a:lnTo>
                      <a:pt x="2665" y="551"/>
                    </a:lnTo>
                    <a:lnTo>
                      <a:pt x="2665" y="569"/>
                    </a:lnTo>
                    <a:lnTo>
                      <a:pt x="2665" y="532"/>
                    </a:lnTo>
                    <a:lnTo>
                      <a:pt x="2665" y="607"/>
                    </a:lnTo>
                    <a:lnTo>
                      <a:pt x="2665" y="512"/>
                    </a:lnTo>
                    <a:lnTo>
                      <a:pt x="2666" y="532"/>
                    </a:lnTo>
                    <a:lnTo>
                      <a:pt x="2666" y="532"/>
                    </a:lnTo>
                    <a:lnTo>
                      <a:pt x="2666" y="569"/>
                    </a:lnTo>
                    <a:lnTo>
                      <a:pt x="2666" y="551"/>
                    </a:lnTo>
                    <a:lnTo>
                      <a:pt x="2666" y="588"/>
                    </a:lnTo>
                    <a:lnTo>
                      <a:pt x="2666" y="569"/>
                    </a:lnTo>
                    <a:lnTo>
                      <a:pt x="2666" y="569"/>
                    </a:lnTo>
                    <a:lnTo>
                      <a:pt x="2666" y="569"/>
                    </a:lnTo>
                    <a:lnTo>
                      <a:pt x="2666" y="569"/>
                    </a:lnTo>
                    <a:lnTo>
                      <a:pt x="2666" y="551"/>
                    </a:lnTo>
                    <a:lnTo>
                      <a:pt x="2666" y="551"/>
                    </a:lnTo>
                    <a:lnTo>
                      <a:pt x="2667" y="607"/>
                    </a:lnTo>
                    <a:lnTo>
                      <a:pt x="2667" y="532"/>
                    </a:lnTo>
                    <a:lnTo>
                      <a:pt x="2667" y="588"/>
                    </a:lnTo>
                    <a:lnTo>
                      <a:pt x="2667" y="532"/>
                    </a:lnTo>
                    <a:lnTo>
                      <a:pt x="2667" y="551"/>
                    </a:lnTo>
                    <a:lnTo>
                      <a:pt x="2667" y="532"/>
                    </a:lnTo>
                    <a:lnTo>
                      <a:pt x="2667" y="551"/>
                    </a:lnTo>
                    <a:lnTo>
                      <a:pt x="2668" y="512"/>
                    </a:lnTo>
                    <a:lnTo>
                      <a:pt x="2668" y="588"/>
                    </a:lnTo>
                    <a:lnTo>
                      <a:pt x="2668" y="512"/>
                    </a:lnTo>
                    <a:lnTo>
                      <a:pt x="2668" y="551"/>
                    </a:lnTo>
                    <a:lnTo>
                      <a:pt x="2668" y="532"/>
                    </a:lnTo>
                    <a:lnTo>
                      <a:pt x="2668" y="532"/>
                    </a:lnTo>
                    <a:lnTo>
                      <a:pt x="2668" y="494"/>
                    </a:lnTo>
                    <a:lnTo>
                      <a:pt x="2668" y="512"/>
                    </a:lnTo>
                    <a:lnTo>
                      <a:pt x="2669" y="494"/>
                    </a:lnTo>
                    <a:lnTo>
                      <a:pt x="2669" y="569"/>
                    </a:lnTo>
                    <a:lnTo>
                      <a:pt x="2669" y="494"/>
                    </a:lnTo>
                    <a:lnTo>
                      <a:pt x="2669" y="569"/>
                    </a:lnTo>
                    <a:lnTo>
                      <a:pt x="2669" y="551"/>
                    </a:lnTo>
                    <a:lnTo>
                      <a:pt x="2669" y="569"/>
                    </a:lnTo>
                    <a:lnTo>
                      <a:pt x="2669" y="512"/>
                    </a:lnTo>
                    <a:lnTo>
                      <a:pt x="2669" y="551"/>
                    </a:lnTo>
                    <a:lnTo>
                      <a:pt x="2669" y="569"/>
                    </a:lnTo>
                    <a:lnTo>
                      <a:pt x="2669" y="532"/>
                    </a:lnTo>
                    <a:lnTo>
                      <a:pt x="2670" y="551"/>
                    </a:lnTo>
                    <a:lnTo>
                      <a:pt x="2670" y="532"/>
                    </a:lnTo>
                    <a:lnTo>
                      <a:pt x="2670" y="512"/>
                    </a:lnTo>
                    <a:lnTo>
                      <a:pt x="2670" y="551"/>
                    </a:lnTo>
                    <a:lnTo>
                      <a:pt x="2670" y="588"/>
                    </a:lnTo>
                    <a:lnTo>
                      <a:pt x="2670" y="551"/>
                    </a:lnTo>
                    <a:lnTo>
                      <a:pt x="2670" y="532"/>
                    </a:lnTo>
                    <a:lnTo>
                      <a:pt x="2670" y="532"/>
                    </a:lnTo>
                    <a:lnTo>
                      <a:pt x="2671" y="569"/>
                    </a:lnTo>
                    <a:lnTo>
                      <a:pt x="2671" y="512"/>
                    </a:lnTo>
                    <a:lnTo>
                      <a:pt x="2671" y="569"/>
                    </a:lnTo>
                    <a:lnTo>
                      <a:pt x="2671" y="532"/>
                    </a:lnTo>
                    <a:lnTo>
                      <a:pt x="2671" y="569"/>
                    </a:lnTo>
                    <a:lnTo>
                      <a:pt x="2671" y="512"/>
                    </a:lnTo>
                    <a:lnTo>
                      <a:pt x="2671" y="532"/>
                    </a:lnTo>
                    <a:lnTo>
                      <a:pt x="2672" y="532"/>
                    </a:lnTo>
                    <a:lnTo>
                      <a:pt x="2672" y="551"/>
                    </a:lnTo>
                    <a:lnTo>
                      <a:pt x="2672" y="512"/>
                    </a:lnTo>
                    <a:lnTo>
                      <a:pt x="2672" y="551"/>
                    </a:lnTo>
                    <a:lnTo>
                      <a:pt x="2672" y="512"/>
                    </a:lnTo>
                    <a:lnTo>
                      <a:pt x="2672" y="569"/>
                    </a:lnTo>
                    <a:lnTo>
                      <a:pt x="2672" y="551"/>
                    </a:lnTo>
                    <a:lnTo>
                      <a:pt x="2673" y="569"/>
                    </a:lnTo>
                    <a:lnTo>
                      <a:pt x="2673" y="551"/>
                    </a:lnTo>
                    <a:lnTo>
                      <a:pt x="2673" y="551"/>
                    </a:lnTo>
                    <a:lnTo>
                      <a:pt x="2673" y="512"/>
                    </a:lnTo>
                    <a:lnTo>
                      <a:pt x="2673" y="569"/>
                    </a:lnTo>
                    <a:lnTo>
                      <a:pt x="2673" y="532"/>
                    </a:lnTo>
                    <a:lnTo>
                      <a:pt x="2673" y="588"/>
                    </a:lnTo>
                    <a:lnTo>
                      <a:pt x="2673" y="494"/>
                    </a:lnTo>
                    <a:lnTo>
                      <a:pt x="2673" y="494"/>
                    </a:lnTo>
                    <a:lnTo>
                      <a:pt x="2673" y="494"/>
                    </a:lnTo>
                    <a:lnTo>
                      <a:pt x="2673" y="588"/>
                    </a:lnTo>
                    <a:lnTo>
                      <a:pt x="2674" y="551"/>
                    </a:lnTo>
                    <a:lnTo>
                      <a:pt x="2674" y="532"/>
                    </a:lnTo>
                    <a:lnTo>
                      <a:pt x="2674" y="532"/>
                    </a:lnTo>
                    <a:lnTo>
                      <a:pt x="2674" y="551"/>
                    </a:lnTo>
                    <a:lnTo>
                      <a:pt x="2674" y="551"/>
                    </a:lnTo>
                    <a:lnTo>
                      <a:pt x="2674" y="569"/>
                    </a:lnTo>
                    <a:lnTo>
                      <a:pt x="2674" y="551"/>
                    </a:lnTo>
                    <a:lnTo>
                      <a:pt x="2675" y="588"/>
                    </a:lnTo>
                    <a:lnTo>
                      <a:pt x="2675" y="588"/>
                    </a:lnTo>
                    <a:lnTo>
                      <a:pt x="2675" y="512"/>
                    </a:lnTo>
                    <a:lnTo>
                      <a:pt x="2675" y="532"/>
                    </a:lnTo>
                    <a:lnTo>
                      <a:pt x="2675" y="551"/>
                    </a:lnTo>
                    <a:lnTo>
                      <a:pt x="2675" y="551"/>
                    </a:lnTo>
                    <a:lnTo>
                      <a:pt x="2675" y="551"/>
                    </a:lnTo>
                    <a:lnTo>
                      <a:pt x="2676" y="551"/>
                    </a:lnTo>
                    <a:lnTo>
                      <a:pt x="2676" y="532"/>
                    </a:lnTo>
                    <a:lnTo>
                      <a:pt x="2676" y="569"/>
                    </a:lnTo>
                    <a:lnTo>
                      <a:pt x="2676" y="512"/>
                    </a:lnTo>
                    <a:lnTo>
                      <a:pt x="2676" y="588"/>
                    </a:lnTo>
                    <a:lnTo>
                      <a:pt x="2676" y="532"/>
                    </a:lnTo>
                    <a:lnTo>
                      <a:pt x="2676" y="569"/>
                    </a:lnTo>
                    <a:lnTo>
                      <a:pt x="2677" y="532"/>
                    </a:lnTo>
                    <a:lnTo>
                      <a:pt x="2677" y="551"/>
                    </a:lnTo>
                    <a:lnTo>
                      <a:pt x="2677" y="512"/>
                    </a:lnTo>
                    <a:lnTo>
                      <a:pt x="2677" y="569"/>
                    </a:lnTo>
                    <a:lnTo>
                      <a:pt x="2677" y="512"/>
                    </a:lnTo>
                    <a:lnTo>
                      <a:pt x="2677" y="569"/>
                    </a:lnTo>
                    <a:lnTo>
                      <a:pt x="2677" y="494"/>
                    </a:lnTo>
                    <a:lnTo>
                      <a:pt x="2677" y="569"/>
                    </a:lnTo>
                    <a:lnTo>
                      <a:pt x="2677" y="512"/>
                    </a:lnTo>
                    <a:lnTo>
                      <a:pt x="2677" y="569"/>
                    </a:lnTo>
                    <a:lnTo>
                      <a:pt x="2677" y="569"/>
                    </a:lnTo>
                    <a:lnTo>
                      <a:pt x="2678" y="569"/>
                    </a:lnTo>
                    <a:lnTo>
                      <a:pt x="2678" y="532"/>
                    </a:lnTo>
                    <a:lnTo>
                      <a:pt x="2678" y="551"/>
                    </a:lnTo>
                    <a:lnTo>
                      <a:pt x="2678" y="551"/>
                    </a:lnTo>
                    <a:lnTo>
                      <a:pt x="2678" y="551"/>
                    </a:lnTo>
                    <a:lnTo>
                      <a:pt x="2678" y="569"/>
                    </a:lnTo>
                    <a:lnTo>
                      <a:pt x="2678" y="532"/>
                    </a:lnTo>
                    <a:lnTo>
                      <a:pt x="2679" y="569"/>
                    </a:lnTo>
                    <a:lnTo>
                      <a:pt x="2679" y="532"/>
                    </a:lnTo>
                    <a:lnTo>
                      <a:pt x="2679" y="551"/>
                    </a:lnTo>
                    <a:lnTo>
                      <a:pt x="2679" y="494"/>
                    </a:lnTo>
                    <a:lnTo>
                      <a:pt x="2679" y="588"/>
                    </a:lnTo>
                    <a:lnTo>
                      <a:pt x="2679" y="494"/>
                    </a:lnTo>
                    <a:lnTo>
                      <a:pt x="2679" y="569"/>
                    </a:lnTo>
                    <a:lnTo>
                      <a:pt x="2679" y="532"/>
                    </a:lnTo>
                    <a:lnTo>
                      <a:pt x="2680" y="551"/>
                    </a:lnTo>
                    <a:lnTo>
                      <a:pt x="2680" y="512"/>
                    </a:lnTo>
                    <a:lnTo>
                      <a:pt x="2680" y="569"/>
                    </a:lnTo>
                    <a:lnTo>
                      <a:pt x="2680" y="551"/>
                    </a:lnTo>
                    <a:lnTo>
                      <a:pt x="2680" y="569"/>
                    </a:lnTo>
                    <a:lnTo>
                      <a:pt x="2680" y="512"/>
                    </a:lnTo>
                    <a:lnTo>
                      <a:pt x="2680" y="551"/>
                    </a:lnTo>
                    <a:lnTo>
                      <a:pt x="2681" y="494"/>
                    </a:lnTo>
                    <a:lnTo>
                      <a:pt x="2681" y="551"/>
                    </a:lnTo>
                    <a:lnTo>
                      <a:pt x="2681" y="494"/>
                    </a:lnTo>
                    <a:lnTo>
                      <a:pt x="2681" y="569"/>
                    </a:lnTo>
                    <a:lnTo>
                      <a:pt x="2681" y="532"/>
                    </a:lnTo>
                    <a:lnTo>
                      <a:pt x="2681" y="569"/>
                    </a:lnTo>
                    <a:lnTo>
                      <a:pt x="2681" y="532"/>
                    </a:lnTo>
                    <a:lnTo>
                      <a:pt x="2681" y="588"/>
                    </a:lnTo>
                    <a:lnTo>
                      <a:pt x="2681" y="569"/>
                    </a:lnTo>
                    <a:lnTo>
                      <a:pt x="2681" y="569"/>
                    </a:lnTo>
                    <a:lnTo>
                      <a:pt x="2681" y="532"/>
                    </a:lnTo>
                    <a:lnTo>
                      <a:pt x="2682" y="588"/>
                    </a:lnTo>
                    <a:lnTo>
                      <a:pt x="2682" y="588"/>
                    </a:lnTo>
                    <a:lnTo>
                      <a:pt x="2682" y="551"/>
                    </a:lnTo>
                    <a:lnTo>
                      <a:pt x="2682" y="569"/>
                    </a:lnTo>
                    <a:lnTo>
                      <a:pt x="2682" y="512"/>
                    </a:lnTo>
                    <a:lnTo>
                      <a:pt x="2682" y="569"/>
                    </a:lnTo>
                    <a:lnTo>
                      <a:pt x="2682" y="512"/>
                    </a:lnTo>
                    <a:lnTo>
                      <a:pt x="2683" y="588"/>
                    </a:lnTo>
                    <a:lnTo>
                      <a:pt x="2683" y="494"/>
                    </a:lnTo>
                    <a:lnTo>
                      <a:pt x="2683" y="551"/>
                    </a:lnTo>
                    <a:lnTo>
                      <a:pt x="2683" y="512"/>
                    </a:lnTo>
                    <a:lnTo>
                      <a:pt x="2683" y="551"/>
                    </a:lnTo>
                    <a:lnTo>
                      <a:pt x="2683" y="494"/>
                    </a:lnTo>
                    <a:lnTo>
                      <a:pt x="2683" y="588"/>
                    </a:lnTo>
                    <a:lnTo>
                      <a:pt x="2684" y="512"/>
                    </a:lnTo>
                    <a:lnTo>
                      <a:pt x="2684" y="551"/>
                    </a:lnTo>
                    <a:lnTo>
                      <a:pt x="2684" y="551"/>
                    </a:lnTo>
                    <a:lnTo>
                      <a:pt x="2684" y="551"/>
                    </a:lnTo>
                    <a:lnTo>
                      <a:pt x="2684" y="551"/>
                    </a:lnTo>
                    <a:lnTo>
                      <a:pt x="2684" y="569"/>
                    </a:lnTo>
                    <a:lnTo>
                      <a:pt x="2684" y="512"/>
                    </a:lnTo>
                    <a:lnTo>
                      <a:pt x="2685" y="569"/>
                    </a:lnTo>
                    <a:lnTo>
                      <a:pt x="2685" y="569"/>
                    </a:lnTo>
                    <a:lnTo>
                      <a:pt x="2685" y="569"/>
                    </a:lnTo>
                    <a:lnTo>
                      <a:pt x="2685" y="532"/>
                    </a:lnTo>
                    <a:lnTo>
                      <a:pt x="2685" y="532"/>
                    </a:lnTo>
                    <a:lnTo>
                      <a:pt x="2685" y="532"/>
                    </a:lnTo>
                    <a:lnTo>
                      <a:pt x="2685" y="551"/>
                    </a:lnTo>
                    <a:lnTo>
                      <a:pt x="2685" y="569"/>
                    </a:lnTo>
                    <a:lnTo>
                      <a:pt x="2685" y="532"/>
                    </a:lnTo>
                    <a:lnTo>
                      <a:pt x="2685" y="569"/>
                    </a:lnTo>
                    <a:lnTo>
                      <a:pt x="2685" y="551"/>
                    </a:lnTo>
                    <a:lnTo>
                      <a:pt x="2686" y="588"/>
                    </a:lnTo>
                    <a:lnTo>
                      <a:pt x="2686" y="532"/>
                    </a:lnTo>
                    <a:lnTo>
                      <a:pt x="2686" y="588"/>
                    </a:lnTo>
                    <a:lnTo>
                      <a:pt x="2686" y="512"/>
                    </a:lnTo>
                    <a:lnTo>
                      <a:pt x="2686" y="569"/>
                    </a:lnTo>
                    <a:lnTo>
                      <a:pt x="2686" y="532"/>
                    </a:lnTo>
                    <a:lnTo>
                      <a:pt x="2686" y="551"/>
                    </a:lnTo>
                    <a:lnTo>
                      <a:pt x="2687" y="551"/>
                    </a:lnTo>
                    <a:lnTo>
                      <a:pt x="2687" y="532"/>
                    </a:lnTo>
                    <a:lnTo>
                      <a:pt x="2687" y="569"/>
                    </a:lnTo>
                    <a:lnTo>
                      <a:pt x="2687" y="551"/>
                    </a:lnTo>
                    <a:lnTo>
                      <a:pt x="2687" y="569"/>
                    </a:lnTo>
                    <a:lnTo>
                      <a:pt x="2687" y="532"/>
                    </a:lnTo>
                    <a:lnTo>
                      <a:pt x="2687" y="569"/>
                    </a:lnTo>
                    <a:lnTo>
                      <a:pt x="2688" y="512"/>
                    </a:lnTo>
                    <a:lnTo>
                      <a:pt x="2688" y="569"/>
                    </a:lnTo>
                    <a:lnTo>
                      <a:pt x="2688" y="532"/>
                    </a:lnTo>
                    <a:lnTo>
                      <a:pt x="2688" y="588"/>
                    </a:lnTo>
                    <a:lnTo>
                      <a:pt x="2688" y="494"/>
                    </a:lnTo>
                    <a:lnTo>
                      <a:pt x="2688" y="532"/>
                    </a:lnTo>
                    <a:lnTo>
                      <a:pt x="2688" y="532"/>
                    </a:lnTo>
                    <a:lnTo>
                      <a:pt x="2688" y="569"/>
                    </a:lnTo>
                    <a:lnTo>
                      <a:pt x="2689" y="569"/>
                    </a:lnTo>
                    <a:lnTo>
                      <a:pt x="2689" y="551"/>
                    </a:lnTo>
                    <a:lnTo>
                      <a:pt x="2689" y="532"/>
                    </a:lnTo>
                    <a:lnTo>
                      <a:pt x="2689" y="569"/>
                    </a:lnTo>
                    <a:lnTo>
                      <a:pt x="2689" y="551"/>
                    </a:lnTo>
                    <a:lnTo>
                      <a:pt x="2689" y="569"/>
                    </a:lnTo>
                    <a:lnTo>
                      <a:pt x="2689" y="512"/>
                    </a:lnTo>
                    <a:lnTo>
                      <a:pt x="2689" y="532"/>
                    </a:lnTo>
                    <a:lnTo>
                      <a:pt x="2689" y="532"/>
                    </a:lnTo>
                    <a:lnTo>
                      <a:pt x="2689" y="551"/>
                    </a:lnTo>
                    <a:lnTo>
                      <a:pt x="2690" y="551"/>
                    </a:lnTo>
                    <a:lnTo>
                      <a:pt x="2690" y="551"/>
                    </a:lnTo>
                    <a:lnTo>
                      <a:pt x="2690" y="569"/>
                    </a:lnTo>
                    <a:lnTo>
                      <a:pt x="2690" y="551"/>
                    </a:lnTo>
                    <a:lnTo>
                      <a:pt x="2690" y="551"/>
                    </a:lnTo>
                    <a:lnTo>
                      <a:pt x="2690" y="512"/>
                    </a:lnTo>
                    <a:lnTo>
                      <a:pt x="2690" y="551"/>
                    </a:lnTo>
                    <a:lnTo>
                      <a:pt x="2690" y="512"/>
                    </a:lnTo>
                    <a:lnTo>
                      <a:pt x="2691" y="569"/>
                    </a:lnTo>
                    <a:lnTo>
                      <a:pt x="2691" y="532"/>
                    </a:lnTo>
                    <a:lnTo>
                      <a:pt x="2691" y="551"/>
                    </a:lnTo>
                    <a:lnTo>
                      <a:pt x="2691" y="532"/>
                    </a:lnTo>
                    <a:lnTo>
                      <a:pt x="2691" y="569"/>
                    </a:lnTo>
                    <a:lnTo>
                      <a:pt x="2691" y="551"/>
                    </a:lnTo>
                    <a:lnTo>
                      <a:pt x="2691" y="588"/>
                    </a:lnTo>
                    <a:lnTo>
                      <a:pt x="2692" y="532"/>
                    </a:lnTo>
                    <a:lnTo>
                      <a:pt x="2692" y="569"/>
                    </a:lnTo>
                    <a:lnTo>
                      <a:pt x="2692" y="532"/>
                    </a:lnTo>
                    <a:lnTo>
                      <a:pt x="2692" y="588"/>
                    </a:lnTo>
                    <a:lnTo>
                      <a:pt x="2692" y="532"/>
                    </a:lnTo>
                    <a:lnTo>
                      <a:pt x="2692" y="551"/>
                    </a:lnTo>
                    <a:lnTo>
                      <a:pt x="2692" y="551"/>
                    </a:lnTo>
                    <a:lnTo>
                      <a:pt x="2693" y="607"/>
                    </a:lnTo>
                    <a:lnTo>
                      <a:pt x="2693" y="551"/>
                    </a:lnTo>
                    <a:lnTo>
                      <a:pt x="2693" y="569"/>
                    </a:lnTo>
                    <a:lnTo>
                      <a:pt x="2693" y="532"/>
                    </a:lnTo>
                    <a:lnTo>
                      <a:pt x="2693" y="588"/>
                    </a:lnTo>
                    <a:lnTo>
                      <a:pt x="2693" y="532"/>
                    </a:lnTo>
                    <a:lnTo>
                      <a:pt x="2693" y="569"/>
                    </a:lnTo>
                    <a:lnTo>
                      <a:pt x="2693" y="532"/>
                    </a:lnTo>
                    <a:lnTo>
                      <a:pt x="2693" y="607"/>
                    </a:lnTo>
                    <a:lnTo>
                      <a:pt x="2693" y="512"/>
                    </a:lnTo>
                    <a:lnTo>
                      <a:pt x="2693" y="551"/>
                    </a:lnTo>
                    <a:lnTo>
                      <a:pt x="2694" y="551"/>
                    </a:lnTo>
                    <a:lnTo>
                      <a:pt x="2694" y="607"/>
                    </a:lnTo>
                    <a:lnTo>
                      <a:pt x="2694" y="532"/>
                    </a:lnTo>
                    <a:lnTo>
                      <a:pt x="2694" y="588"/>
                    </a:lnTo>
                    <a:lnTo>
                      <a:pt x="2694" y="512"/>
                    </a:lnTo>
                    <a:lnTo>
                      <a:pt x="2694" y="588"/>
                    </a:lnTo>
                    <a:lnTo>
                      <a:pt x="2694" y="569"/>
                    </a:lnTo>
                    <a:lnTo>
                      <a:pt x="2695" y="512"/>
                    </a:lnTo>
                    <a:lnTo>
                      <a:pt x="2695" y="532"/>
                    </a:lnTo>
                    <a:lnTo>
                      <a:pt x="2695" y="551"/>
                    </a:lnTo>
                    <a:lnTo>
                      <a:pt x="2695" y="569"/>
                    </a:lnTo>
                    <a:lnTo>
                      <a:pt x="2695" y="551"/>
                    </a:lnTo>
                    <a:lnTo>
                      <a:pt x="2695" y="569"/>
                    </a:lnTo>
                    <a:lnTo>
                      <a:pt x="2695" y="532"/>
                    </a:lnTo>
                    <a:lnTo>
                      <a:pt x="2696" y="551"/>
                    </a:lnTo>
                    <a:lnTo>
                      <a:pt x="2696" y="494"/>
                    </a:lnTo>
                    <a:lnTo>
                      <a:pt x="2696" y="551"/>
                    </a:lnTo>
                    <a:lnTo>
                      <a:pt x="2696" y="494"/>
                    </a:lnTo>
                    <a:lnTo>
                      <a:pt x="2696" y="551"/>
                    </a:lnTo>
                    <a:lnTo>
                      <a:pt x="2696" y="551"/>
                    </a:lnTo>
                    <a:lnTo>
                      <a:pt x="2696" y="569"/>
                    </a:lnTo>
                    <a:lnTo>
                      <a:pt x="2697" y="494"/>
                    </a:lnTo>
                    <a:lnTo>
                      <a:pt x="2697" y="551"/>
                    </a:lnTo>
                    <a:lnTo>
                      <a:pt x="2697" y="494"/>
                    </a:lnTo>
                    <a:lnTo>
                      <a:pt x="2697" y="532"/>
                    </a:lnTo>
                    <a:lnTo>
                      <a:pt x="2697" y="512"/>
                    </a:lnTo>
                    <a:lnTo>
                      <a:pt x="2697" y="569"/>
                    </a:lnTo>
                    <a:lnTo>
                      <a:pt x="2697" y="512"/>
                    </a:lnTo>
                    <a:lnTo>
                      <a:pt x="2697" y="532"/>
                    </a:lnTo>
                    <a:lnTo>
                      <a:pt x="2697" y="532"/>
                    </a:lnTo>
                    <a:lnTo>
                      <a:pt x="2697" y="569"/>
                    </a:lnTo>
                    <a:lnTo>
                      <a:pt x="2697" y="512"/>
                    </a:lnTo>
                    <a:lnTo>
                      <a:pt x="2698" y="532"/>
                    </a:lnTo>
                    <a:lnTo>
                      <a:pt x="2698" y="532"/>
                    </a:lnTo>
                    <a:lnTo>
                      <a:pt x="2698" y="569"/>
                    </a:lnTo>
                    <a:lnTo>
                      <a:pt x="2698" y="494"/>
                    </a:lnTo>
                    <a:lnTo>
                      <a:pt x="2698" y="551"/>
                    </a:lnTo>
                    <a:lnTo>
                      <a:pt x="2698" y="551"/>
                    </a:lnTo>
                    <a:lnTo>
                      <a:pt x="2698" y="588"/>
                    </a:lnTo>
                    <a:lnTo>
                      <a:pt x="2699" y="551"/>
                    </a:lnTo>
                    <a:lnTo>
                      <a:pt x="2699" y="551"/>
                    </a:lnTo>
                    <a:lnTo>
                      <a:pt x="2699" y="551"/>
                    </a:lnTo>
                    <a:lnTo>
                      <a:pt x="2699" y="551"/>
                    </a:lnTo>
                    <a:lnTo>
                      <a:pt x="2699" y="588"/>
                    </a:lnTo>
                    <a:lnTo>
                      <a:pt x="2699" y="532"/>
                    </a:lnTo>
                    <a:lnTo>
                      <a:pt x="2699" y="532"/>
                    </a:lnTo>
                    <a:lnTo>
                      <a:pt x="2699" y="532"/>
                    </a:lnTo>
                    <a:lnTo>
                      <a:pt x="2700" y="532"/>
                    </a:lnTo>
                    <a:lnTo>
                      <a:pt x="2700" y="551"/>
                    </a:lnTo>
                    <a:lnTo>
                      <a:pt x="2700" y="532"/>
                    </a:lnTo>
                    <a:lnTo>
                      <a:pt x="2700" y="512"/>
                    </a:lnTo>
                    <a:lnTo>
                      <a:pt x="2700" y="551"/>
                    </a:lnTo>
                    <a:lnTo>
                      <a:pt x="2700" y="512"/>
                    </a:lnTo>
                    <a:lnTo>
                      <a:pt x="2700" y="569"/>
                    </a:lnTo>
                    <a:lnTo>
                      <a:pt x="2701" y="532"/>
                    </a:lnTo>
                    <a:lnTo>
                      <a:pt x="2701" y="551"/>
                    </a:lnTo>
                    <a:lnTo>
                      <a:pt x="2701" y="532"/>
                    </a:lnTo>
                    <a:lnTo>
                      <a:pt x="2701" y="551"/>
                    </a:lnTo>
                    <a:lnTo>
                      <a:pt x="2701" y="532"/>
                    </a:lnTo>
                    <a:lnTo>
                      <a:pt x="2701" y="569"/>
                    </a:lnTo>
                    <a:lnTo>
                      <a:pt x="2701" y="532"/>
                    </a:lnTo>
                    <a:lnTo>
                      <a:pt x="2701" y="569"/>
                    </a:lnTo>
                    <a:lnTo>
                      <a:pt x="2701" y="532"/>
                    </a:lnTo>
                    <a:lnTo>
                      <a:pt x="2701" y="569"/>
                    </a:lnTo>
                    <a:lnTo>
                      <a:pt x="2701" y="512"/>
                    </a:lnTo>
                    <a:lnTo>
                      <a:pt x="2702" y="569"/>
                    </a:lnTo>
                    <a:lnTo>
                      <a:pt x="2702" y="512"/>
                    </a:lnTo>
                    <a:lnTo>
                      <a:pt x="2702" y="569"/>
                    </a:lnTo>
                    <a:lnTo>
                      <a:pt x="2702" y="569"/>
                    </a:lnTo>
                    <a:lnTo>
                      <a:pt x="2702" y="512"/>
                    </a:lnTo>
                    <a:lnTo>
                      <a:pt x="2702" y="569"/>
                    </a:lnTo>
                    <a:lnTo>
                      <a:pt x="2702" y="532"/>
                    </a:lnTo>
                    <a:lnTo>
                      <a:pt x="2703" y="569"/>
                    </a:lnTo>
                    <a:lnTo>
                      <a:pt x="2703" y="569"/>
                    </a:lnTo>
                    <a:lnTo>
                      <a:pt x="2703" y="569"/>
                    </a:lnTo>
                    <a:lnTo>
                      <a:pt x="2703" y="532"/>
                    </a:lnTo>
                    <a:lnTo>
                      <a:pt x="2703" y="569"/>
                    </a:lnTo>
                    <a:lnTo>
                      <a:pt x="2703" y="532"/>
                    </a:lnTo>
                    <a:lnTo>
                      <a:pt x="2703" y="551"/>
                    </a:lnTo>
                    <a:lnTo>
                      <a:pt x="2704" y="494"/>
                    </a:lnTo>
                    <a:lnTo>
                      <a:pt x="2704" y="588"/>
                    </a:lnTo>
                    <a:lnTo>
                      <a:pt x="2704" y="532"/>
                    </a:lnTo>
                    <a:lnTo>
                      <a:pt x="2704" y="551"/>
                    </a:lnTo>
                    <a:lnTo>
                      <a:pt x="2704" y="512"/>
                    </a:lnTo>
                    <a:lnTo>
                      <a:pt x="2704" y="588"/>
                    </a:lnTo>
                    <a:lnTo>
                      <a:pt x="2704" y="551"/>
                    </a:lnTo>
                    <a:lnTo>
                      <a:pt x="2705" y="588"/>
                    </a:lnTo>
                    <a:lnTo>
                      <a:pt x="2705" y="551"/>
                    </a:lnTo>
                    <a:lnTo>
                      <a:pt x="2705" y="569"/>
                    </a:lnTo>
                    <a:lnTo>
                      <a:pt x="2705" y="494"/>
                    </a:lnTo>
                    <a:lnTo>
                      <a:pt x="2705" y="569"/>
                    </a:lnTo>
                    <a:lnTo>
                      <a:pt x="2705" y="532"/>
                    </a:lnTo>
                    <a:lnTo>
                      <a:pt x="2705" y="569"/>
                    </a:lnTo>
                    <a:lnTo>
                      <a:pt x="2705" y="551"/>
                    </a:lnTo>
                    <a:lnTo>
                      <a:pt x="2705" y="551"/>
                    </a:lnTo>
                    <a:lnTo>
                      <a:pt x="2705" y="512"/>
                    </a:lnTo>
                    <a:lnTo>
                      <a:pt x="2705" y="551"/>
                    </a:lnTo>
                    <a:lnTo>
                      <a:pt x="2706" y="512"/>
                    </a:lnTo>
                    <a:lnTo>
                      <a:pt x="2706" y="551"/>
                    </a:lnTo>
                    <a:lnTo>
                      <a:pt x="2706" y="512"/>
                    </a:lnTo>
                    <a:lnTo>
                      <a:pt x="2706" y="569"/>
                    </a:lnTo>
                    <a:lnTo>
                      <a:pt x="2706" y="532"/>
                    </a:lnTo>
                    <a:lnTo>
                      <a:pt x="2706" y="588"/>
                    </a:lnTo>
                    <a:lnTo>
                      <a:pt x="2706" y="512"/>
                    </a:lnTo>
                    <a:lnTo>
                      <a:pt x="2707" y="569"/>
                    </a:lnTo>
                    <a:lnTo>
                      <a:pt x="2707" y="551"/>
                    </a:lnTo>
                    <a:lnTo>
                      <a:pt x="2707" y="551"/>
                    </a:lnTo>
                    <a:lnTo>
                      <a:pt x="2707" y="588"/>
                    </a:lnTo>
                    <a:lnTo>
                      <a:pt x="2707" y="551"/>
                    </a:lnTo>
                    <a:lnTo>
                      <a:pt x="2707" y="551"/>
                    </a:lnTo>
                    <a:lnTo>
                      <a:pt x="2707" y="532"/>
                    </a:lnTo>
                    <a:lnTo>
                      <a:pt x="2708" y="569"/>
                    </a:lnTo>
                    <a:lnTo>
                      <a:pt x="2708" y="512"/>
                    </a:lnTo>
                    <a:lnTo>
                      <a:pt x="2708" y="569"/>
                    </a:lnTo>
                    <a:lnTo>
                      <a:pt x="2708" y="569"/>
                    </a:lnTo>
                    <a:lnTo>
                      <a:pt x="2708" y="569"/>
                    </a:lnTo>
                    <a:lnTo>
                      <a:pt x="2708" y="532"/>
                    </a:lnTo>
                    <a:lnTo>
                      <a:pt x="2708" y="551"/>
                    </a:lnTo>
                    <a:lnTo>
                      <a:pt x="2708" y="494"/>
                    </a:lnTo>
                    <a:lnTo>
                      <a:pt x="2709" y="532"/>
                    </a:lnTo>
                    <a:lnTo>
                      <a:pt x="2709" y="512"/>
                    </a:lnTo>
                    <a:lnTo>
                      <a:pt x="2709" y="551"/>
                    </a:lnTo>
                    <a:lnTo>
                      <a:pt x="2709" y="494"/>
                    </a:lnTo>
                    <a:lnTo>
                      <a:pt x="2709" y="569"/>
                    </a:lnTo>
                    <a:lnTo>
                      <a:pt x="2709" y="512"/>
                    </a:lnTo>
                    <a:lnTo>
                      <a:pt x="2709" y="569"/>
                    </a:lnTo>
                    <a:lnTo>
                      <a:pt x="2709" y="512"/>
                    </a:lnTo>
                    <a:lnTo>
                      <a:pt x="2709" y="551"/>
                    </a:lnTo>
                    <a:lnTo>
                      <a:pt x="2709" y="512"/>
                    </a:lnTo>
                    <a:lnTo>
                      <a:pt x="2710" y="551"/>
                    </a:lnTo>
                    <a:lnTo>
                      <a:pt x="2710" y="532"/>
                    </a:lnTo>
                    <a:lnTo>
                      <a:pt x="2710" y="551"/>
                    </a:lnTo>
                    <a:lnTo>
                      <a:pt x="2710" y="569"/>
                    </a:lnTo>
                    <a:lnTo>
                      <a:pt x="2710" y="551"/>
                    </a:lnTo>
                    <a:lnTo>
                      <a:pt x="2710" y="588"/>
                    </a:lnTo>
                    <a:lnTo>
                      <a:pt x="2710" y="532"/>
                    </a:lnTo>
                    <a:lnTo>
                      <a:pt x="2710" y="551"/>
                    </a:lnTo>
                    <a:lnTo>
                      <a:pt x="2711" y="551"/>
                    </a:lnTo>
                    <a:lnTo>
                      <a:pt x="2711" y="551"/>
                    </a:lnTo>
                    <a:lnTo>
                      <a:pt x="2711" y="532"/>
                    </a:lnTo>
                    <a:lnTo>
                      <a:pt x="2711" y="588"/>
                    </a:lnTo>
                    <a:lnTo>
                      <a:pt x="2711" y="532"/>
                    </a:lnTo>
                    <a:lnTo>
                      <a:pt x="2711" y="551"/>
                    </a:lnTo>
                    <a:lnTo>
                      <a:pt x="2711" y="494"/>
                    </a:lnTo>
                    <a:lnTo>
                      <a:pt x="2712" y="607"/>
                    </a:lnTo>
                    <a:lnTo>
                      <a:pt x="2712" y="512"/>
                    </a:lnTo>
                    <a:lnTo>
                      <a:pt x="2712" y="588"/>
                    </a:lnTo>
                    <a:lnTo>
                      <a:pt x="2712" y="494"/>
                    </a:lnTo>
                    <a:lnTo>
                      <a:pt x="2712" y="569"/>
                    </a:lnTo>
                    <a:lnTo>
                      <a:pt x="2712" y="551"/>
                    </a:lnTo>
                    <a:lnTo>
                      <a:pt x="2712" y="569"/>
                    </a:lnTo>
                    <a:lnTo>
                      <a:pt x="2713" y="474"/>
                    </a:lnTo>
                    <a:lnTo>
                      <a:pt x="2713" y="588"/>
                    </a:lnTo>
                    <a:lnTo>
                      <a:pt x="2713" y="532"/>
                    </a:lnTo>
                    <a:lnTo>
                      <a:pt x="2713" y="588"/>
                    </a:lnTo>
                    <a:lnTo>
                      <a:pt x="2713" y="512"/>
                    </a:lnTo>
                    <a:lnTo>
                      <a:pt x="2713" y="569"/>
                    </a:lnTo>
                    <a:lnTo>
                      <a:pt x="2713" y="569"/>
                    </a:lnTo>
                    <a:lnTo>
                      <a:pt x="2713" y="569"/>
                    </a:lnTo>
                    <a:lnTo>
                      <a:pt x="2713" y="551"/>
                    </a:lnTo>
                    <a:lnTo>
                      <a:pt x="2713" y="607"/>
                    </a:lnTo>
                    <a:lnTo>
                      <a:pt x="2713" y="512"/>
                    </a:lnTo>
                    <a:lnTo>
                      <a:pt x="2714" y="607"/>
                    </a:lnTo>
                    <a:lnTo>
                      <a:pt x="2714" y="532"/>
                    </a:lnTo>
                    <a:lnTo>
                      <a:pt x="2714" y="588"/>
                    </a:lnTo>
                    <a:lnTo>
                      <a:pt x="2714" y="588"/>
                    </a:lnTo>
                    <a:lnTo>
                      <a:pt x="2714" y="569"/>
                    </a:lnTo>
                    <a:lnTo>
                      <a:pt x="2714" y="532"/>
                    </a:lnTo>
                    <a:lnTo>
                      <a:pt x="2714" y="569"/>
                    </a:lnTo>
                    <a:lnTo>
                      <a:pt x="2715" y="569"/>
                    </a:lnTo>
                    <a:lnTo>
                      <a:pt x="2715" y="551"/>
                    </a:lnTo>
                    <a:lnTo>
                      <a:pt x="2715" y="569"/>
                    </a:lnTo>
                    <a:lnTo>
                      <a:pt x="2715" y="607"/>
                    </a:lnTo>
                    <a:lnTo>
                      <a:pt x="2715" y="569"/>
                    </a:lnTo>
                    <a:lnTo>
                      <a:pt x="2715" y="569"/>
                    </a:lnTo>
                    <a:lnTo>
                      <a:pt x="2715" y="551"/>
                    </a:lnTo>
                    <a:lnTo>
                      <a:pt x="2716" y="569"/>
                    </a:lnTo>
                    <a:lnTo>
                      <a:pt x="2716" y="607"/>
                    </a:lnTo>
                    <a:lnTo>
                      <a:pt x="2716" y="551"/>
                    </a:lnTo>
                    <a:lnTo>
                      <a:pt x="2716" y="569"/>
                    </a:lnTo>
                    <a:lnTo>
                      <a:pt x="2716" y="512"/>
                    </a:lnTo>
                    <a:lnTo>
                      <a:pt x="2716" y="569"/>
                    </a:lnTo>
                    <a:lnTo>
                      <a:pt x="2716" y="512"/>
                    </a:lnTo>
                    <a:lnTo>
                      <a:pt x="2717" y="551"/>
                    </a:lnTo>
                    <a:lnTo>
                      <a:pt x="2717" y="551"/>
                    </a:lnTo>
                    <a:lnTo>
                      <a:pt x="2717" y="532"/>
                    </a:lnTo>
                    <a:lnTo>
                      <a:pt x="2717" y="532"/>
                    </a:lnTo>
                    <a:lnTo>
                      <a:pt x="2717" y="569"/>
                    </a:lnTo>
                    <a:lnTo>
                      <a:pt x="2717" y="532"/>
                    </a:lnTo>
                    <a:lnTo>
                      <a:pt x="2717" y="569"/>
                    </a:lnTo>
                    <a:lnTo>
                      <a:pt x="2717" y="494"/>
                    </a:lnTo>
                    <a:lnTo>
                      <a:pt x="2717" y="569"/>
                    </a:lnTo>
                    <a:lnTo>
                      <a:pt x="2717" y="494"/>
                    </a:lnTo>
                    <a:lnTo>
                      <a:pt x="2717" y="569"/>
                    </a:lnTo>
                    <a:lnTo>
                      <a:pt x="2718" y="532"/>
                    </a:lnTo>
                    <a:lnTo>
                      <a:pt x="2718" y="551"/>
                    </a:lnTo>
                    <a:lnTo>
                      <a:pt x="2718" y="494"/>
                    </a:lnTo>
                    <a:lnTo>
                      <a:pt x="2718" y="551"/>
                    </a:lnTo>
                    <a:lnTo>
                      <a:pt x="2718" y="474"/>
                    </a:lnTo>
                    <a:lnTo>
                      <a:pt x="2718" y="551"/>
                    </a:lnTo>
                    <a:lnTo>
                      <a:pt x="2718" y="474"/>
                    </a:lnTo>
                    <a:lnTo>
                      <a:pt x="2719" y="588"/>
                    </a:lnTo>
                    <a:lnTo>
                      <a:pt x="2719" y="512"/>
                    </a:lnTo>
                    <a:lnTo>
                      <a:pt x="2719" y="569"/>
                    </a:lnTo>
                    <a:lnTo>
                      <a:pt x="2719" y="532"/>
                    </a:lnTo>
                    <a:lnTo>
                      <a:pt x="2719" y="588"/>
                    </a:lnTo>
                    <a:lnTo>
                      <a:pt x="2719" y="512"/>
                    </a:lnTo>
                    <a:lnTo>
                      <a:pt x="2719" y="512"/>
                    </a:lnTo>
                    <a:lnTo>
                      <a:pt x="2719" y="512"/>
                    </a:lnTo>
                    <a:lnTo>
                      <a:pt x="2720" y="532"/>
                    </a:lnTo>
                    <a:lnTo>
                      <a:pt x="2720" y="512"/>
                    </a:lnTo>
                    <a:lnTo>
                      <a:pt x="2720" y="551"/>
                    </a:lnTo>
                    <a:lnTo>
                      <a:pt x="2720" y="512"/>
                    </a:lnTo>
                    <a:lnTo>
                      <a:pt x="2720" y="532"/>
                    </a:lnTo>
                    <a:lnTo>
                      <a:pt x="2720" y="512"/>
                    </a:lnTo>
                    <a:lnTo>
                      <a:pt x="2720" y="588"/>
                    </a:lnTo>
                    <a:lnTo>
                      <a:pt x="2721" y="551"/>
                    </a:lnTo>
                    <a:lnTo>
                      <a:pt x="2721" y="551"/>
                    </a:lnTo>
                    <a:lnTo>
                      <a:pt x="2721" y="512"/>
                    </a:lnTo>
                    <a:lnTo>
                      <a:pt x="2721" y="512"/>
                    </a:lnTo>
                    <a:lnTo>
                      <a:pt x="2721" y="569"/>
                    </a:lnTo>
                    <a:lnTo>
                      <a:pt x="2721" y="532"/>
                    </a:lnTo>
                    <a:lnTo>
                      <a:pt x="2721" y="569"/>
                    </a:lnTo>
                    <a:lnTo>
                      <a:pt x="2721" y="512"/>
                    </a:lnTo>
                    <a:lnTo>
                      <a:pt x="2721" y="569"/>
                    </a:lnTo>
                    <a:lnTo>
                      <a:pt x="2721" y="532"/>
                    </a:lnTo>
                    <a:lnTo>
                      <a:pt x="2721" y="551"/>
                    </a:lnTo>
                    <a:lnTo>
                      <a:pt x="2722" y="532"/>
                    </a:lnTo>
                    <a:lnTo>
                      <a:pt x="2722" y="569"/>
                    </a:lnTo>
                    <a:lnTo>
                      <a:pt x="2722" y="455"/>
                    </a:lnTo>
                    <a:lnTo>
                      <a:pt x="2722" y="588"/>
                    </a:lnTo>
                    <a:lnTo>
                      <a:pt x="2722" y="494"/>
                    </a:lnTo>
                    <a:lnTo>
                      <a:pt x="2722" y="551"/>
                    </a:lnTo>
                    <a:lnTo>
                      <a:pt x="2722" y="532"/>
                    </a:lnTo>
                    <a:lnTo>
                      <a:pt x="2723" y="588"/>
                    </a:lnTo>
                    <a:lnTo>
                      <a:pt x="2723" y="512"/>
                    </a:lnTo>
                    <a:lnTo>
                      <a:pt x="2723" y="569"/>
                    </a:lnTo>
                    <a:lnTo>
                      <a:pt x="2723" y="494"/>
                    </a:lnTo>
                    <a:lnTo>
                      <a:pt x="2723" y="551"/>
                    </a:lnTo>
                    <a:lnTo>
                      <a:pt x="2723" y="512"/>
                    </a:lnTo>
                    <a:lnTo>
                      <a:pt x="2723" y="551"/>
                    </a:lnTo>
                    <a:lnTo>
                      <a:pt x="2724" y="551"/>
                    </a:lnTo>
                    <a:lnTo>
                      <a:pt x="2724" y="551"/>
                    </a:lnTo>
                    <a:lnTo>
                      <a:pt x="2724" y="569"/>
                    </a:lnTo>
                    <a:lnTo>
                      <a:pt x="2724" y="494"/>
                    </a:lnTo>
                    <a:lnTo>
                      <a:pt x="2724" y="569"/>
                    </a:lnTo>
                    <a:lnTo>
                      <a:pt x="2724" y="494"/>
                    </a:lnTo>
                    <a:lnTo>
                      <a:pt x="2724" y="551"/>
                    </a:lnTo>
                    <a:lnTo>
                      <a:pt x="2725" y="532"/>
                    </a:lnTo>
                    <a:lnTo>
                      <a:pt x="2725" y="588"/>
                    </a:lnTo>
                    <a:lnTo>
                      <a:pt x="2725" y="551"/>
                    </a:lnTo>
                    <a:lnTo>
                      <a:pt x="2725" y="569"/>
                    </a:lnTo>
                    <a:lnTo>
                      <a:pt x="2725" y="551"/>
                    </a:lnTo>
                    <a:lnTo>
                      <a:pt x="2725" y="607"/>
                    </a:lnTo>
                    <a:lnTo>
                      <a:pt x="2725" y="532"/>
                    </a:lnTo>
                    <a:lnTo>
                      <a:pt x="2725" y="569"/>
                    </a:lnTo>
                    <a:lnTo>
                      <a:pt x="2725" y="512"/>
                    </a:lnTo>
                    <a:lnTo>
                      <a:pt x="2725" y="551"/>
                    </a:lnTo>
                    <a:lnTo>
                      <a:pt x="2725" y="532"/>
                    </a:lnTo>
                    <a:lnTo>
                      <a:pt x="2726" y="569"/>
                    </a:lnTo>
                    <a:lnTo>
                      <a:pt x="2726" y="532"/>
                    </a:lnTo>
                    <a:lnTo>
                      <a:pt x="2726" y="569"/>
                    </a:lnTo>
                    <a:lnTo>
                      <a:pt x="2726" y="532"/>
                    </a:lnTo>
                    <a:lnTo>
                      <a:pt x="2726" y="569"/>
                    </a:lnTo>
                    <a:lnTo>
                      <a:pt x="2726" y="512"/>
                    </a:lnTo>
                    <a:lnTo>
                      <a:pt x="2726" y="588"/>
                    </a:lnTo>
                    <a:lnTo>
                      <a:pt x="2727" y="494"/>
                    </a:lnTo>
                    <a:lnTo>
                      <a:pt x="2727" y="569"/>
                    </a:lnTo>
                    <a:lnTo>
                      <a:pt x="2727" y="551"/>
                    </a:lnTo>
                    <a:lnTo>
                      <a:pt x="2727" y="569"/>
                    </a:lnTo>
                    <a:lnTo>
                      <a:pt x="2727" y="474"/>
                    </a:lnTo>
                    <a:lnTo>
                      <a:pt x="2727" y="588"/>
                    </a:lnTo>
                    <a:lnTo>
                      <a:pt x="2727" y="532"/>
                    </a:lnTo>
                    <a:lnTo>
                      <a:pt x="2728" y="569"/>
                    </a:lnTo>
                    <a:lnTo>
                      <a:pt x="2728" y="512"/>
                    </a:lnTo>
                    <a:lnTo>
                      <a:pt x="2728" y="551"/>
                    </a:lnTo>
                    <a:lnTo>
                      <a:pt x="2728" y="512"/>
                    </a:lnTo>
                    <a:lnTo>
                      <a:pt x="2728" y="551"/>
                    </a:lnTo>
                    <a:lnTo>
                      <a:pt x="2728" y="512"/>
                    </a:lnTo>
                    <a:lnTo>
                      <a:pt x="2728" y="569"/>
                    </a:lnTo>
                    <a:lnTo>
                      <a:pt x="2728" y="532"/>
                    </a:lnTo>
                    <a:lnTo>
                      <a:pt x="2728" y="569"/>
                    </a:lnTo>
                    <a:lnTo>
                      <a:pt x="2728" y="569"/>
                    </a:lnTo>
                    <a:lnTo>
                      <a:pt x="2728" y="569"/>
                    </a:lnTo>
                    <a:lnTo>
                      <a:pt x="2729" y="474"/>
                    </a:lnTo>
                    <a:lnTo>
                      <a:pt x="2729" y="569"/>
                    </a:lnTo>
                    <a:lnTo>
                      <a:pt x="2729" y="512"/>
                    </a:lnTo>
                    <a:lnTo>
                      <a:pt x="2729" y="569"/>
                    </a:lnTo>
                    <a:lnTo>
                      <a:pt x="2729" y="532"/>
                    </a:lnTo>
                    <a:lnTo>
                      <a:pt x="2729" y="551"/>
                    </a:lnTo>
                    <a:lnTo>
                      <a:pt x="2729" y="512"/>
                    </a:lnTo>
                    <a:lnTo>
                      <a:pt x="2730" y="532"/>
                    </a:lnTo>
                    <a:lnTo>
                      <a:pt x="2730" y="512"/>
                    </a:lnTo>
                    <a:lnTo>
                      <a:pt x="2730" y="551"/>
                    </a:lnTo>
                    <a:lnTo>
                      <a:pt x="2730" y="569"/>
                    </a:lnTo>
                    <a:lnTo>
                      <a:pt x="2730" y="512"/>
                    </a:lnTo>
                    <a:lnTo>
                      <a:pt x="2730" y="551"/>
                    </a:lnTo>
                    <a:lnTo>
                      <a:pt x="2730" y="551"/>
                    </a:lnTo>
                    <a:lnTo>
                      <a:pt x="2730" y="532"/>
                    </a:lnTo>
                    <a:lnTo>
                      <a:pt x="2731" y="494"/>
                    </a:lnTo>
                    <a:lnTo>
                      <a:pt x="2731" y="532"/>
                    </a:lnTo>
                    <a:lnTo>
                      <a:pt x="2731" y="588"/>
                    </a:lnTo>
                    <a:lnTo>
                      <a:pt x="2731" y="551"/>
                    </a:lnTo>
                    <a:lnTo>
                      <a:pt x="2731" y="512"/>
                    </a:lnTo>
                    <a:lnTo>
                      <a:pt x="2731" y="512"/>
                    </a:lnTo>
                    <a:lnTo>
                      <a:pt x="2731" y="512"/>
                    </a:lnTo>
                    <a:lnTo>
                      <a:pt x="2732" y="532"/>
                    </a:lnTo>
                    <a:lnTo>
                      <a:pt x="2732" y="512"/>
                    </a:lnTo>
                    <a:lnTo>
                      <a:pt x="2732" y="494"/>
                    </a:lnTo>
                    <a:lnTo>
                      <a:pt x="2732" y="512"/>
                    </a:lnTo>
                    <a:lnTo>
                      <a:pt x="2732" y="551"/>
                    </a:lnTo>
                    <a:lnTo>
                      <a:pt x="2732" y="569"/>
                    </a:lnTo>
                    <a:lnTo>
                      <a:pt x="2732" y="532"/>
                    </a:lnTo>
                    <a:lnTo>
                      <a:pt x="2732" y="512"/>
                    </a:lnTo>
                    <a:lnTo>
                      <a:pt x="2732" y="532"/>
                    </a:lnTo>
                    <a:lnTo>
                      <a:pt x="2732" y="532"/>
                    </a:lnTo>
                    <a:lnTo>
                      <a:pt x="2732" y="569"/>
                    </a:lnTo>
                    <a:lnTo>
                      <a:pt x="2733" y="532"/>
                    </a:lnTo>
                    <a:lnTo>
                      <a:pt x="2733" y="569"/>
                    </a:lnTo>
                    <a:lnTo>
                      <a:pt x="2733" y="494"/>
                    </a:lnTo>
                    <a:lnTo>
                      <a:pt x="2733" y="569"/>
                    </a:lnTo>
                    <a:lnTo>
                      <a:pt x="2733" y="532"/>
                    </a:lnTo>
                    <a:lnTo>
                      <a:pt x="2733" y="569"/>
                    </a:lnTo>
                    <a:lnTo>
                      <a:pt x="2733" y="512"/>
                    </a:lnTo>
                    <a:lnTo>
                      <a:pt x="2734" y="588"/>
                    </a:lnTo>
                    <a:lnTo>
                      <a:pt x="2734" y="532"/>
                    </a:lnTo>
                    <a:lnTo>
                      <a:pt x="2734" y="569"/>
                    </a:lnTo>
                    <a:lnTo>
                      <a:pt x="2734" y="532"/>
                    </a:lnTo>
                    <a:lnTo>
                      <a:pt x="2734" y="569"/>
                    </a:lnTo>
                    <a:lnTo>
                      <a:pt x="2734" y="551"/>
                    </a:lnTo>
                    <a:lnTo>
                      <a:pt x="2734" y="569"/>
                    </a:lnTo>
                    <a:lnTo>
                      <a:pt x="2735" y="532"/>
                    </a:lnTo>
                    <a:lnTo>
                      <a:pt x="2735" y="569"/>
                    </a:lnTo>
                    <a:lnTo>
                      <a:pt x="2735" y="532"/>
                    </a:lnTo>
                    <a:lnTo>
                      <a:pt x="2735" y="588"/>
                    </a:lnTo>
                    <a:lnTo>
                      <a:pt x="2735" y="512"/>
                    </a:lnTo>
                    <a:lnTo>
                      <a:pt x="2735" y="588"/>
                    </a:lnTo>
                    <a:lnTo>
                      <a:pt x="2735" y="494"/>
                    </a:lnTo>
                    <a:lnTo>
                      <a:pt x="2736" y="569"/>
                    </a:lnTo>
                    <a:lnTo>
                      <a:pt x="2736" y="532"/>
                    </a:lnTo>
                    <a:lnTo>
                      <a:pt x="2736" y="588"/>
                    </a:lnTo>
                    <a:lnTo>
                      <a:pt x="2736" y="532"/>
                    </a:lnTo>
                    <a:lnTo>
                      <a:pt x="2736" y="607"/>
                    </a:lnTo>
                    <a:lnTo>
                      <a:pt x="2736" y="512"/>
                    </a:lnTo>
                    <a:lnTo>
                      <a:pt x="2736" y="532"/>
                    </a:lnTo>
                    <a:lnTo>
                      <a:pt x="2736" y="512"/>
                    </a:lnTo>
                    <a:lnTo>
                      <a:pt x="2736" y="588"/>
                    </a:lnTo>
                    <a:lnTo>
                      <a:pt x="2736" y="512"/>
                    </a:lnTo>
                    <a:lnTo>
                      <a:pt x="2736" y="607"/>
                    </a:lnTo>
                    <a:lnTo>
                      <a:pt x="2737" y="532"/>
                    </a:lnTo>
                    <a:lnTo>
                      <a:pt x="2737" y="626"/>
                    </a:lnTo>
                    <a:lnTo>
                      <a:pt x="2737" y="588"/>
                    </a:lnTo>
                    <a:lnTo>
                      <a:pt x="2737" y="588"/>
                    </a:lnTo>
                    <a:lnTo>
                      <a:pt x="2737" y="532"/>
                    </a:lnTo>
                    <a:lnTo>
                      <a:pt x="2737" y="569"/>
                    </a:lnTo>
                    <a:lnTo>
                      <a:pt x="2737" y="512"/>
                    </a:lnTo>
                    <a:lnTo>
                      <a:pt x="2738" y="588"/>
                    </a:lnTo>
                    <a:lnTo>
                      <a:pt x="2738" y="569"/>
                    </a:lnTo>
                    <a:lnTo>
                      <a:pt x="2738" y="569"/>
                    </a:lnTo>
                    <a:lnTo>
                      <a:pt x="2738" y="588"/>
                    </a:lnTo>
                    <a:lnTo>
                      <a:pt x="2738" y="588"/>
                    </a:lnTo>
                    <a:lnTo>
                      <a:pt x="2738" y="532"/>
                    </a:lnTo>
                    <a:lnTo>
                      <a:pt x="2738" y="588"/>
                    </a:lnTo>
                    <a:lnTo>
                      <a:pt x="2739" y="569"/>
                    </a:lnTo>
                    <a:lnTo>
                      <a:pt x="2739" y="569"/>
                    </a:lnTo>
                    <a:lnTo>
                      <a:pt x="2739" y="569"/>
                    </a:lnTo>
                    <a:lnTo>
                      <a:pt x="2739" y="551"/>
                    </a:lnTo>
                    <a:lnTo>
                      <a:pt x="2739" y="551"/>
                    </a:lnTo>
                    <a:lnTo>
                      <a:pt x="2739" y="569"/>
                    </a:lnTo>
                    <a:lnTo>
                      <a:pt x="2739" y="588"/>
                    </a:lnTo>
                    <a:lnTo>
                      <a:pt x="2739" y="569"/>
                    </a:lnTo>
                    <a:lnTo>
                      <a:pt x="2740" y="532"/>
                    </a:lnTo>
                    <a:lnTo>
                      <a:pt x="2740" y="569"/>
                    </a:lnTo>
                    <a:lnTo>
                      <a:pt x="2740" y="551"/>
                    </a:lnTo>
                    <a:lnTo>
                      <a:pt x="2740" y="551"/>
                    </a:lnTo>
                    <a:lnTo>
                      <a:pt x="2740" y="551"/>
                    </a:lnTo>
                    <a:lnTo>
                      <a:pt x="2740" y="532"/>
                    </a:lnTo>
                    <a:lnTo>
                      <a:pt x="2740" y="551"/>
                    </a:lnTo>
                    <a:lnTo>
                      <a:pt x="2740" y="551"/>
                    </a:lnTo>
                    <a:lnTo>
                      <a:pt x="2740" y="569"/>
                    </a:lnTo>
                    <a:lnTo>
                      <a:pt x="2740" y="494"/>
                    </a:lnTo>
                    <a:lnTo>
                      <a:pt x="2741" y="551"/>
                    </a:lnTo>
                    <a:lnTo>
                      <a:pt x="2741" y="512"/>
                    </a:lnTo>
                    <a:lnTo>
                      <a:pt x="2741" y="569"/>
                    </a:lnTo>
                    <a:lnTo>
                      <a:pt x="2741" y="532"/>
                    </a:lnTo>
                    <a:lnTo>
                      <a:pt x="2741" y="569"/>
                    </a:lnTo>
                    <a:lnTo>
                      <a:pt x="2741" y="512"/>
                    </a:lnTo>
                    <a:lnTo>
                      <a:pt x="2741" y="551"/>
                    </a:lnTo>
                    <a:lnTo>
                      <a:pt x="2741" y="551"/>
                    </a:lnTo>
                    <a:lnTo>
                      <a:pt x="2742" y="569"/>
                    </a:lnTo>
                    <a:lnTo>
                      <a:pt x="2742" y="512"/>
                    </a:lnTo>
                    <a:lnTo>
                      <a:pt x="2742" y="532"/>
                    </a:lnTo>
                    <a:lnTo>
                      <a:pt x="2742" y="532"/>
                    </a:lnTo>
                    <a:lnTo>
                      <a:pt x="2742" y="588"/>
                    </a:lnTo>
                    <a:lnTo>
                      <a:pt x="2742" y="512"/>
                    </a:lnTo>
                    <a:lnTo>
                      <a:pt x="2742" y="551"/>
                    </a:lnTo>
                    <a:lnTo>
                      <a:pt x="2743" y="494"/>
                    </a:lnTo>
                    <a:lnTo>
                      <a:pt x="2743" y="551"/>
                    </a:lnTo>
                    <a:lnTo>
                      <a:pt x="2743" y="512"/>
                    </a:lnTo>
                    <a:lnTo>
                      <a:pt x="2743" y="532"/>
                    </a:lnTo>
                    <a:lnTo>
                      <a:pt x="2743" y="512"/>
                    </a:lnTo>
                    <a:lnTo>
                      <a:pt x="2743" y="569"/>
                    </a:lnTo>
                    <a:lnTo>
                      <a:pt x="2743" y="532"/>
                    </a:lnTo>
                    <a:lnTo>
                      <a:pt x="2744" y="532"/>
                    </a:lnTo>
                    <a:lnTo>
                      <a:pt x="2744" y="512"/>
                    </a:lnTo>
                    <a:lnTo>
                      <a:pt x="2744" y="551"/>
                    </a:lnTo>
                    <a:lnTo>
                      <a:pt x="2744" y="551"/>
                    </a:lnTo>
                    <a:lnTo>
                      <a:pt x="2744" y="551"/>
                    </a:lnTo>
                    <a:lnTo>
                      <a:pt x="2744" y="494"/>
                    </a:lnTo>
                    <a:lnTo>
                      <a:pt x="2744" y="551"/>
                    </a:lnTo>
                    <a:lnTo>
                      <a:pt x="2744" y="512"/>
                    </a:lnTo>
                    <a:lnTo>
                      <a:pt x="2744" y="551"/>
                    </a:lnTo>
                    <a:lnTo>
                      <a:pt x="2744" y="532"/>
                    </a:lnTo>
                    <a:lnTo>
                      <a:pt x="2744" y="588"/>
                    </a:lnTo>
                    <a:lnTo>
                      <a:pt x="2745" y="494"/>
                    </a:lnTo>
                    <a:lnTo>
                      <a:pt x="2745" y="551"/>
                    </a:lnTo>
                    <a:lnTo>
                      <a:pt x="2745" y="512"/>
                    </a:lnTo>
                    <a:lnTo>
                      <a:pt x="2745" y="569"/>
                    </a:lnTo>
                    <a:lnTo>
                      <a:pt x="2745" y="512"/>
                    </a:lnTo>
                    <a:lnTo>
                      <a:pt x="2745" y="569"/>
                    </a:lnTo>
                    <a:lnTo>
                      <a:pt x="2745" y="512"/>
                    </a:lnTo>
                    <a:lnTo>
                      <a:pt x="2746" y="588"/>
                    </a:lnTo>
                    <a:lnTo>
                      <a:pt x="2746" y="512"/>
                    </a:lnTo>
                    <a:lnTo>
                      <a:pt x="2746" y="569"/>
                    </a:lnTo>
                    <a:lnTo>
                      <a:pt x="2746" y="494"/>
                    </a:lnTo>
                    <a:lnTo>
                      <a:pt x="2746" y="569"/>
                    </a:lnTo>
                    <a:lnTo>
                      <a:pt x="2746" y="512"/>
                    </a:lnTo>
                    <a:lnTo>
                      <a:pt x="2746" y="588"/>
                    </a:lnTo>
                    <a:lnTo>
                      <a:pt x="2747" y="512"/>
                    </a:lnTo>
                    <a:lnTo>
                      <a:pt x="2747" y="569"/>
                    </a:lnTo>
                    <a:lnTo>
                      <a:pt x="2747" y="512"/>
                    </a:lnTo>
                    <a:lnTo>
                      <a:pt x="2747" y="569"/>
                    </a:lnTo>
                    <a:lnTo>
                      <a:pt x="2747" y="551"/>
                    </a:lnTo>
                    <a:lnTo>
                      <a:pt x="2747" y="588"/>
                    </a:lnTo>
                    <a:lnTo>
                      <a:pt x="2747" y="551"/>
                    </a:lnTo>
                    <a:lnTo>
                      <a:pt x="2748" y="569"/>
                    </a:lnTo>
                    <a:lnTo>
                      <a:pt x="2748" y="512"/>
                    </a:lnTo>
                    <a:lnTo>
                      <a:pt x="2748" y="588"/>
                    </a:lnTo>
                    <a:lnTo>
                      <a:pt x="2748" y="569"/>
                    </a:lnTo>
                    <a:lnTo>
                      <a:pt x="2748" y="607"/>
                    </a:lnTo>
                    <a:lnTo>
                      <a:pt x="2748" y="551"/>
                    </a:lnTo>
                    <a:lnTo>
                      <a:pt x="2748" y="532"/>
                    </a:lnTo>
                    <a:lnTo>
                      <a:pt x="2748" y="569"/>
                    </a:lnTo>
                    <a:lnTo>
                      <a:pt x="2748" y="569"/>
                    </a:lnTo>
                    <a:lnTo>
                      <a:pt x="2748" y="607"/>
                    </a:lnTo>
                    <a:lnTo>
                      <a:pt x="2748" y="569"/>
                    </a:lnTo>
                    <a:lnTo>
                      <a:pt x="2749" y="588"/>
                    </a:lnTo>
                    <a:lnTo>
                      <a:pt x="2749" y="569"/>
                    </a:lnTo>
                    <a:lnTo>
                      <a:pt x="2749" y="569"/>
                    </a:lnTo>
                    <a:lnTo>
                      <a:pt x="2749" y="569"/>
                    </a:lnTo>
                    <a:lnTo>
                      <a:pt x="2749" y="569"/>
                    </a:lnTo>
                    <a:lnTo>
                      <a:pt x="2749" y="588"/>
                    </a:lnTo>
                    <a:lnTo>
                      <a:pt x="2749" y="532"/>
                    </a:lnTo>
                    <a:lnTo>
                      <a:pt x="2750" y="569"/>
                    </a:lnTo>
                    <a:lnTo>
                      <a:pt x="2750" y="532"/>
                    </a:lnTo>
                    <a:lnTo>
                      <a:pt x="2750" y="588"/>
                    </a:lnTo>
                    <a:lnTo>
                      <a:pt x="2750" y="532"/>
                    </a:lnTo>
                    <a:lnTo>
                      <a:pt x="2750" y="474"/>
                    </a:lnTo>
                    <a:lnTo>
                      <a:pt x="2750" y="532"/>
                    </a:lnTo>
                    <a:lnTo>
                      <a:pt x="2750" y="532"/>
                    </a:lnTo>
                    <a:lnTo>
                      <a:pt x="2750" y="551"/>
                    </a:lnTo>
                    <a:lnTo>
                      <a:pt x="2751" y="569"/>
                    </a:lnTo>
                    <a:lnTo>
                      <a:pt x="2751" y="569"/>
                    </a:lnTo>
                    <a:lnTo>
                      <a:pt x="2751" y="512"/>
                    </a:lnTo>
                    <a:lnTo>
                      <a:pt x="2751" y="532"/>
                    </a:lnTo>
                    <a:lnTo>
                      <a:pt x="2751" y="532"/>
                    </a:lnTo>
                    <a:lnTo>
                      <a:pt x="2751" y="551"/>
                    </a:lnTo>
                    <a:lnTo>
                      <a:pt x="2751" y="512"/>
                    </a:lnTo>
                    <a:lnTo>
                      <a:pt x="2752" y="551"/>
                    </a:lnTo>
                    <a:lnTo>
                      <a:pt x="2752" y="551"/>
                    </a:lnTo>
                    <a:lnTo>
                      <a:pt x="2752" y="588"/>
                    </a:lnTo>
                    <a:lnTo>
                      <a:pt x="2752" y="494"/>
                    </a:lnTo>
                    <a:lnTo>
                      <a:pt x="2752" y="569"/>
                    </a:lnTo>
                    <a:lnTo>
                      <a:pt x="2752" y="494"/>
                    </a:lnTo>
                    <a:lnTo>
                      <a:pt x="2752" y="532"/>
                    </a:lnTo>
                    <a:lnTo>
                      <a:pt x="2752" y="494"/>
                    </a:lnTo>
                    <a:lnTo>
                      <a:pt x="2752" y="551"/>
                    </a:lnTo>
                    <a:lnTo>
                      <a:pt x="2752" y="532"/>
                    </a:lnTo>
                    <a:lnTo>
                      <a:pt x="2752" y="569"/>
                    </a:lnTo>
                    <a:lnTo>
                      <a:pt x="2753" y="532"/>
                    </a:lnTo>
                    <a:lnTo>
                      <a:pt x="2753" y="569"/>
                    </a:lnTo>
                    <a:lnTo>
                      <a:pt x="2753" y="532"/>
                    </a:lnTo>
                    <a:lnTo>
                      <a:pt x="2753" y="512"/>
                    </a:lnTo>
                    <a:lnTo>
                      <a:pt x="2753" y="512"/>
                    </a:lnTo>
                    <a:lnTo>
                      <a:pt x="2753" y="551"/>
                    </a:lnTo>
                    <a:lnTo>
                      <a:pt x="2753" y="551"/>
                    </a:lnTo>
                    <a:lnTo>
                      <a:pt x="2754" y="569"/>
                    </a:lnTo>
                    <a:lnTo>
                      <a:pt x="2754" y="569"/>
                    </a:lnTo>
                    <a:lnTo>
                      <a:pt x="2754" y="512"/>
                    </a:lnTo>
                    <a:lnTo>
                      <a:pt x="2754" y="532"/>
                    </a:lnTo>
                    <a:lnTo>
                      <a:pt x="2754" y="569"/>
                    </a:lnTo>
                    <a:lnTo>
                      <a:pt x="2754" y="551"/>
                    </a:lnTo>
                    <a:lnTo>
                      <a:pt x="2754" y="551"/>
                    </a:lnTo>
                    <a:lnTo>
                      <a:pt x="2755" y="551"/>
                    </a:lnTo>
                    <a:lnTo>
                      <a:pt x="2755" y="512"/>
                    </a:lnTo>
                    <a:lnTo>
                      <a:pt x="2755" y="551"/>
                    </a:lnTo>
                    <a:lnTo>
                      <a:pt x="2755" y="569"/>
                    </a:lnTo>
                    <a:lnTo>
                      <a:pt x="2755" y="551"/>
                    </a:lnTo>
                    <a:lnTo>
                      <a:pt x="2755" y="512"/>
                    </a:lnTo>
                    <a:lnTo>
                      <a:pt x="2755" y="551"/>
                    </a:lnTo>
                    <a:lnTo>
                      <a:pt x="2756" y="551"/>
                    </a:lnTo>
                    <a:lnTo>
                      <a:pt x="2756" y="551"/>
                    </a:lnTo>
                    <a:lnTo>
                      <a:pt x="2756" y="551"/>
                    </a:lnTo>
                    <a:lnTo>
                      <a:pt x="2756" y="551"/>
                    </a:lnTo>
                    <a:lnTo>
                      <a:pt x="2756" y="551"/>
                    </a:lnTo>
                    <a:lnTo>
                      <a:pt x="2756" y="551"/>
                    </a:lnTo>
                    <a:lnTo>
                      <a:pt x="2756" y="494"/>
                    </a:lnTo>
                    <a:lnTo>
                      <a:pt x="2756" y="588"/>
                    </a:lnTo>
                    <a:lnTo>
                      <a:pt x="2756" y="532"/>
                    </a:lnTo>
                    <a:lnTo>
                      <a:pt x="2756" y="588"/>
                    </a:lnTo>
                    <a:lnTo>
                      <a:pt x="2756" y="551"/>
                    </a:lnTo>
                    <a:lnTo>
                      <a:pt x="2757" y="569"/>
                    </a:lnTo>
                    <a:lnTo>
                      <a:pt x="2757" y="532"/>
                    </a:lnTo>
                    <a:lnTo>
                      <a:pt x="2757" y="588"/>
                    </a:lnTo>
                    <a:lnTo>
                      <a:pt x="2757" y="551"/>
                    </a:lnTo>
                    <a:lnTo>
                      <a:pt x="2757" y="569"/>
                    </a:lnTo>
                    <a:lnTo>
                      <a:pt x="2757" y="532"/>
                    </a:lnTo>
                    <a:lnTo>
                      <a:pt x="2757" y="607"/>
                    </a:lnTo>
                    <a:lnTo>
                      <a:pt x="2758" y="512"/>
                    </a:lnTo>
                    <a:lnTo>
                      <a:pt x="2758" y="588"/>
                    </a:lnTo>
                    <a:lnTo>
                      <a:pt x="2758" y="532"/>
                    </a:lnTo>
                    <a:lnTo>
                      <a:pt x="2758" y="569"/>
                    </a:lnTo>
                    <a:lnTo>
                      <a:pt x="2758" y="512"/>
                    </a:lnTo>
                    <a:lnTo>
                      <a:pt x="2758" y="607"/>
                    </a:lnTo>
                    <a:lnTo>
                      <a:pt x="2758" y="551"/>
                    </a:lnTo>
                    <a:lnTo>
                      <a:pt x="2759" y="588"/>
                    </a:lnTo>
                    <a:lnTo>
                      <a:pt x="2759" y="494"/>
                    </a:lnTo>
                    <a:lnTo>
                      <a:pt x="2759" y="588"/>
                    </a:lnTo>
                    <a:lnTo>
                      <a:pt x="2759" y="512"/>
                    </a:lnTo>
                    <a:lnTo>
                      <a:pt x="2759" y="569"/>
                    </a:lnTo>
                    <a:lnTo>
                      <a:pt x="2759" y="512"/>
                    </a:lnTo>
                    <a:lnTo>
                      <a:pt x="2759" y="588"/>
                    </a:lnTo>
                    <a:lnTo>
                      <a:pt x="2759" y="588"/>
                    </a:lnTo>
                    <a:lnTo>
                      <a:pt x="2760" y="551"/>
                    </a:lnTo>
                    <a:lnTo>
                      <a:pt x="2760" y="569"/>
                    </a:lnTo>
                    <a:lnTo>
                      <a:pt x="2760" y="551"/>
                    </a:lnTo>
                    <a:lnTo>
                      <a:pt x="2760" y="569"/>
                    </a:lnTo>
                    <a:lnTo>
                      <a:pt x="2760" y="532"/>
                    </a:lnTo>
                    <a:lnTo>
                      <a:pt x="2760" y="569"/>
                    </a:lnTo>
                    <a:lnTo>
                      <a:pt x="2760" y="532"/>
                    </a:lnTo>
                    <a:lnTo>
                      <a:pt x="2760" y="569"/>
                    </a:lnTo>
                    <a:lnTo>
                      <a:pt x="2760" y="512"/>
                    </a:lnTo>
                    <a:lnTo>
                      <a:pt x="2760" y="569"/>
                    </a:lnTo>
                    <a:lnTo>
                      <a:pt x="2761" y="494"/>
                    </a:lnTo>
                    <a:lnTo>
                      <a:pt x="2761" y="532"/>
                    </a:lnTo>
                    <a:lnTo>
                      <a:pt x="2761" y="532"/>
                    </a:lnTo>
                    <a:lnTo>
                      <a:pt x="2761" y="588"/>
                    </a:lnTo>
                    <a:lnTo>
                      <a:pt x="2761" y="512"/>
                    </a:lnTo>
                    <a:lnTo>
                      <a:pt x="2761" y="607"/>
                    </a:lnTo>
                    <a:lnTo>
                      <a:pt x="2761" y="512"/>
                    </a:lnTo>
                    <a:lnTo>
                      <a:pt x="2761" y="551"/>
                    </a:lnTo>
                    <a:lnTo>
                      <a:pt x="2762" y="532"/>
                    </a:lnTo>
                    <a:lnTo>
                      <a:pt x="2762" y="569"/>
                    </a:lnTo>
                    <a:lnTo>
                      <a:pt x="2762" y="512"/>
                    </a:lnTo>
                    <a:lnTo>
                      <a:pt x="2762" y="607"/>
                    </a:lnTo>
                    <a:lnTo>
                      <a:pt x="2762" y="512"/>
                    </a:lnTo>
                    <a:lnTo>
                      <a:pt x="2762" y="551"/>
                    </a:lnTo>
                    <a:lnTo>
                      <a:pt x="2762" y="551"/>
                    </a:lnTo>
                    <a:lnTo>
                      <a:pt x="2763" y="588"/>
                    </a:lnTo>
                    <a:lnTo>
                      <a:pt x="2763" y="551"/>
                    </a:lnTo>
                    <a:lnTo>
                      <a:pt x="2763" y="569"/>
                    </a:lnTo>
                    <a:lnTo>
                      <a:pt x="2763" y="551"/>
                    </a:lnTo>
                    <a:lnTo>
                      <a:pt x="2763" y="588"/>
                    </a:lnTo>
                    <a:lnTo>
                      <a:pt x="2763" y="551"/>
                    </a:lnTo>
                    <a:lnTo>
                      <a:pt x="2763" y="532"/>
                    </a:lnTo>
                    <a:lnTo>
                      <a:pt x="2764" y="569"/>
                    </a:lnTo>
                    <a:lnTo>
                      <a:pt x="2764" y="532"/>
                    </a:lnTo>
                    <a:lnTo>
                      <a:pt x="2764" y="588"/>
                    </a:lnTo>
                    <a:lnTo>
                      <a:pt x="2764" y="512"/>
                    </a:lnTo>
                    <a:lnTo>
                      <a:pt x="2764" y="532"/>
                    </a:lnTo>
                    <a:lnTo>
                      <a:pt x="2764" y="494"/>
                    </a:lnTo>
                    <a:lnTo>
                      <a:pt x="2764" y="551"/>
                    </a:lnTo>
                    <a:lnTo>
                      <a:pt x="2764" y="512"/>
                    </a:lnTo>
                    <a:lnTo>
                      <a:pt x="2764" y="551"/>
                    </a:lnTo>
                    <a:lnTo>
                      <a:pt x="2764" y="494"/>
                    </a:lnTo>
                    <a:lnTo>
                      <a:pt x="2764" y="551"/>
                    </a:lnTo>
                    <a:lnTo>
                      <a:pt x="2765" y="494"/>
                    </a:lnTo>
                    <a:lnTo>
                      <a:pt x="2765" y="551"/>
                    </a:lnTo>
                    <a:lnTo>
                      <a:pt x="2765" y="532"/>
                    </a:lnTo>
                    <a:lnTo>
                      <a:pt x="2765" y="551"/>
                    </a:lnTo>
                    <a:lnTo>
                      <a:pt x="2765" y="512"/>
                    </a:lnTo>
                    <a:lnTo>
                      <a:pt x="2765" y="532"/>
                    </a:lnTo>
                    <a:lnTo>
                      <a:pt x="2765" y="474"/>
                    </a:lnTo>
                    <a:lnTo>
                      <a:pt x="2766" y="532"/>
                    </a:lnTo>
                    <a:lnTo>
                      <a:pt x="2766" y="532"/>
                    </a:lnTo>
                    <a:lnTo>
                      <a:pt x="2766" y="532"/>
                    </a:lnTo>
                    <a:lnTo>
                      <a:pt x="2766" y="532"/>
                    </a:lnTo>
                    <a:lnTo>
                      <a:pt x="2766" y="551"/>
                    </a:lnTo>
                    <a:lnTo>
                      <a:pt x="2766" y="532"/>
                    </a:lnTo>
                    <a:lnTo>
                      <a:pt x="2766" y="532"/>
                    </a:lnTo>
                    <a:lnTo>
                      <a:pt x="2767" y="569"/>
                    </a:lnTo>
                    <a:lnTo>
                      <a:pt x="2767" y="551"/>
                    </a:lnTo>
                    <a:lnTo>
                      <a:pt x="2767" y="532"/>
                    </a:lnTo>
                    <a:lnTo>
                      <a:pt x="2767" y="532"/>
                    </a:lnTo>
                    <a:lnTo>
                      <a:pt x="2767" y="532"/>
                    </a:lnTo>
                    <a:lnTo>
                      <a:pt x="2767" y="588"/>
                    </a:lnTo>
                    <a:lnTo>
                      <a:pt x="2767" y="551"/>
                    </a:lnTo>
                    <a:lnTo>
                      <a:pt x="2768" y="569"/>
                    </a:lnTo>
                    <a:lnTo>
                      <a:pt x="2768" y="532"/>
                    </a:lnTo>
                    <a:lnTo>
                      <a:pt x="2768" y="569"/>
                    </a:lnTo>
                    <a:lnTo>
                      <a:pt x="2768" y="512"/>
                    </a:lnTo>
                    <a:lnTo>
                      <a:pt x="2768" y="551"/>
                    </a:lnTo>
                    <a:lnTo>
                      <a:pt x="2768" y="551"/>
                    </a:lnTo>
                    <a:lnTo>
                      <a:pt x="2768" y="569"/>
                    </a:lnTo>
                    <a:lnTo>
                      <a:pt x="2768" y="532"/>
                    </a:lnTo>
                    <a:lnTo>
                      <a:pt x="2768" y="588"/>
                    </a:lnTo>
                    <a:lnTo>
                      <a:pt x="2768" y="532"/>
                    </a:lnTo>
                    <a:lnTo>
                      <a:pt x="2768" y="588"/>
                    </a:lnTo>
                    <a:lnTo>
                      <a:pt x="2769" y="512"/>
                    </a:lnTo>
                    <a:lnTo>
                      <a:pt x="2769" y="588"/>
                    </a:lnTo>
                    <a:lnTo>
                      <a:pt x="2769" y="532"/>
                    </a:lnTo>
                    <a:lnTo>
                      <a:pt x="2769" y="569"/>
                    </a:lnTo>
                    <a:lnTo>
                      <a:pt x="2769" y="474"/>
                    </a:lnTo>
                    <a:lnTo>
                      <a:pt x="2769" y="551"/>
                    </a:lnTo>
                    <a:lnTo>
                      <a:pt x="2769" y="512"/>
                    </a:lnTo>
                    <a:lnTo>
                      <a:pt x="2770" y="588"/>
                    </a:lnTo>
                    <a:lnTo>
                      <a:pt x="2770" y="512"/>
                    </a:lnTo>
                    <a:lnTo>
                      <a:pt x="2770" y="607"/>
                    </a:lnTo>
                    <a:lnTo>
                      <a:pt x="2770" y="551"/>
                    </a:lnTo>
                    <a:lnTo>
                      <a:pt x="2770" y="512"/>
                    </a:lnTo>
                    <a:lnTo>
                      <a:pt x="2770" y="494"/>
                    </a:lnTo>
                    <a:lnTo>
                      <a:pt x="2770" y="588"/>
                    </a:lnTo>
                    <a:lnTo>
                      <a:pt x="2770" y="532"/>
                    </a:lnTo>
                    <a:lnTo>
                      <a:pt x="2771" y="569"/>
                    </a:lnTo>
                    <a:lnTo>
                      <a:pt x="2771" y="512"/>
                    </a:lnTo>
                    <a:lnTo>
                      <a:pt x="2771" y="607"/>
                    </a:lnTo>
                    <a:lnTo>
                      <a:pt x="2771" y="532"/>
                    </a:lnTo>
                    <a:lnTo>
                      <a:pt x="2771" y="588"/>
                    </a:lnTo>
                    <a:lnTo>
                      <a:pt x="2771" y="532"/>
                    </a:lnTo>
                    <a:lnTo>
                      <a:pt x="2771" y="588"/>
                    </a:lnTo>
                    <a:lnTo>
                      <a:pt x="2772" y="532"/>
                    </a:lnTo>
                    <a:lnTo>
                      <a:pt x="2772" y="588"/>
                    </a:lnTo>
                    <a:lnTo>
                      <a:pt x="2772" y="551"/>
                    </a:lnTo>
                    <a:lnTo>
                      <a:pt x="2772" y="551"/>
                    </a:lnTo>
                    <a:lnTo>
                      <a:pt x="2772" y="494"/>
                    </a:lnTo>
                    <a:lnTo>
                      <a:pt x="2772" y="551"/>
                    </a:lnTo>
                    <a:lnTo>
                      <a:pt x="2772" y="494"/>
                    </a:lnTo>
                    <a:lnTo>
                      <a:pt x="2772" y="569"/>
                    </a:lnTo>
                    <a:lnTo>
                      <a:pt x="2772" y="494"/>
                    </a:lnTo>
                    <a:lnTo>
                      <a:pt x="2772" y="569"/>
                    </a:lnTo>
                    <a:lnTo>
                      <a:pt x="2772" y="512"/>
                    </a:lnTo>
                    <a:lnTo>
                      <a:pt x="2773" y="551"/>
                    </a:lnTo>
                    <a:lnTo>
                      <a:pt x="2773" y="494"/>
                    </a:lnTo>
                    <a:lnTo>
                      <a:pt x="2773" y="551"/>
                    </a:lnTo>
                    <a:lnTo>
                      <a:pt x="2773" y="551"/>
                    </a:lnTo>
                    <a:lnTo>
                      <a:pt x="2773" y="569"/>
                    </a:lnTo>
                    <a:lnTo>
                      <a:pt x="2773" y="532"/>
                    </a:lnTo>
                    <a:lnTo>
                      <a:pt x="2773" y="532"/>
                    </a:lnTo>
                    <a:lnTo>
                      <a:pt x="2774" y="551"/>
                    </a:lnTo>
                    <a:lnTo>
                      <a:pt x="2774" y="551"/>
                    </a:lnTo>
                    <a:lnTo>
                      <a:pt x="2774" y="551"/>
                    </a:lnTo>
                    <a:lnTo>
                      <a:pt x="2774" y="532"/>
                    </a:lnTo>
                    <a:lnTo>
                      <a:pt x="2774" y="532"/>
                    </a:lnTo>
                    <a:lnTo>
                      <a:pt x="2774" y="551"/>
                    </a:lnTo>
                    <a:lnTo>
                      <a:pt x="2774" y="532"/>
                    </a:lnTo>
                    <a:lnTo>
                      <a:pt x="2775" y="532"/>
                    </a:lnTo>
                    <a:lnTo>
                      <a:pt x="2775" y="532"/>
                    </a:lnTo>
                    <a:lnTo>
                      <a:pt x="2775" y="494"/>
                    </a:lnTo>
                    <a:lnTo>
                      <a:pt x="2775" y="532"/>
                    </a:lnTo>
                    <a:lnTo>
                      <a:pt x="2775" y="532"/>
                    </a:lnTo>
                    <a:lnTo>
                      <a:pt x="2775" y="532"/>
                    </a:lnTo>
                    <a:lnTo>
                      <a:pt x="2775" y="551"/>
                    </a:lnTo>
                    <a:lnTo>
                      <a:pt x="2776" y="551"/>
                    </a:lnTo>
                    <a:lnTo>
                      <a:pt x="2776" y="551"/>
                    </a:lnTo>
                    <a:lnTo>
                      <a:pt x="2776" y="569"/>
                    </a:lnTo>
                    <a:lnTo>
                      <a:pt x="2776" y="512"/>
                    </a:lnTo>
                    <a:lnTo>
                      <a:pt x="2776" y="588"/>
                    </a:lnTo>
                    <a:lnTo>
                      <a:pt x="2776" y="532"/>
                    </a:lnTo>
                    <a:lnTo>
                      <a:pt x="2776" y="588"/>
                    </a:lnTo>
                    <a:lnTo>
                      <a:pt x="2776" y="551"/>
                    </a:lnTo>
                    <a:lnTo>
                      <a:pt x="2776" y="551"/>
                    </a:lnTo>
                    <a:lnTo>
                      <a:pt x="2776" y="512"/>
                    </a:lnTo>
                    <a:lnTo>
                      <a:pt x="2776" y="569"/>
                    </a:lnTo>
                    <a:lnTo>
                      <a:pt x="2777" y="532"/>
                    </a:lnTo>
                    <a:lnTo>
                      <a:pt x="2777" y="569"/>
                    </a:lnTo>
                    <a:lnTo>
                      <a:pt x="2777" y="532"/>
                    </a:lnTo>
                    <a:lnTo>
                      <a:pt x="2777" y="551"/>
                    </a:lnTo>
                    <a:lnTo>
                      <a:pt x="2777" y="512"/>
                    </a:lnTo>
                    <a:lnTo>
                      <a:pt x="2777" y="588"/>
                    </a:lnTo>
                    <a:lnTo>
                      <a:pt x="2777" y="512"/>
                    </a:lnTo>
                    <a:lnTo>
                      <a:pt x="2778" y="607"/>
                    </a:lnTo>
                    <a:lnTo>
                      <a:pt x="2778" y="532"/>
                    </a:lnTo>
                    <a:lnTo>
                      <a:pt x="2778" y="551"/>
                    </a:lnTo>
                    <a:lnTo>
                      <a:pt x="2778" y="512"/>
                    </a:lnTo>
                    <a:lnTo>
                      <a:pt x="2778" y="588"/>
                    </a:lnTo>
                    <a:lnTo>
                      <a:pt x="2778" y="494"/>
                    </a:lnTo>
                    <a:lnTo>
                      <a:pt x="2778" y="569"/>
                    </a:lnTo>
                    <a:lnTo>
                      <a:pt x="2779" y="569"/>
                    </a:lnTo>
                    <a:lnTo>
                      <a:pt x="2779" y="588"/>
                    </a:lnTo>
                    <a:lnTo>
                      <a:pt x="2779" y="512"/>
                    </a:lnTo>
                    <a:lnTo>
                      <a:pt x="2779" y="588"/>
                    </a:lnTo>
                    <a:lnTo>
                      <a:pt x="2779" y="532"/>
                    </a:lnTo>
                    <a:lnTo>
                      <a:pt x="2779" y="588"/>
                    </a:lnTo>
                    <a:lnTo>
                      <a:pt x="2779" y="512"/>
                    </a:lnTo>
                    <a:lnTo>
                      <a:pt x="2779" y="607"/>
                    </a:lnTo>
                    <a:lnTo>
                      <a:pt x="2780" y="532"/>
                    </a:lnTo>
                    <a:lnTo>
                      <a:pt x="2780" y="569"/>
                    </a:lnTo>
                    <a:lnTo>
                      <a:pt x="2780" y="532"/>
                    </a:lnTo>
                    <a:lnTo>
                      <a:pt x="2780" y="588"/>
                    </a:lnTo>
                    <a:lnTo>
                      <a:pt x="2780" y="512"/>
                    </a:lnTo>
                    <a:lnTo>
                      <a:pt x="2780" y="551"/>
                    </a:lnTo>
                    <a:lnTo>
                      <a:pt x="2780" y="551"/>
                    </a:lnTo>
                    <a:lnTo>
                      <a:pt x="2780" y="569"/>
                    </a:lnTo>
                    <a:lnTo>
                      <a:pt x="2780" y="494"/>
                    </a:lnTo>
                    <a:lnTo>
                      <a:pt x="2780" y="588"/>
                    </a:lnTo>
                    <a:lnTo>
                      <a:pt x="2781" y="512"/>
                    </a:lnTo>
                    <a:lnTo>
                      <a:pt x="2781" y="532"/>
                    </a:lnTo>
                    <a:lnTo>
                      <a:pt x="2781" y="532"/>
                    </a:lnTo>
                    <a:lnTo>
                      <a:pt x="2781" y="569"/>
                    </a:lnTo>
                    <a:lnTo>
                      <a:pt x="2781" y="494"/>
                    </a:lnTo>
                    <a:lnTo>
                      <a:pt x="2781" y="569"/>
                    </a:lnTo>
                    <a:lnTo>
                      <a:pt x="2781" y="512"/>
                    </a:lnTo>
                    <a:lnTo>
                      <a:pt x="2781" y="569"/>
                    </a:lnTo>
                    <a:lnTo>
                      <a:pt x="2782" y="494"/>
                    </a:lnTo>
                    <a:lnTo>
                      <a:pt x="2782" y="588"/>
                    </a:lnTo>
                    <a:lnTo>
                      <a:pt x="2782" y="494"/>
                    </a:lnTo>
                    <a:lnTo>
                      <a:pt x="2782" y="551"/>
                    </a:lnTo>
                    <a:lnTo>
                      <a:pt x="2782" y="512"/>
                    </a:lnTo>
                    <a:lnTo>
                      <a:pt x="2782" y="569"/>
                    </a:lnTo>
                    <a:lnTo>
                      <a:pt x="2782" y="532"/>
                    </a:lnTo>
                    <a:lnTo>
                      <a:pt x="2783" y="551"/>
                    </a:lnTo>
                    <a:lnTo>
                      <a:pt x="2783" y="569"/>
                    </a:lnTo>
                    <a:lnTo>
                      <a:pt x="2783" y="569"/>
                    </a:lnTo>
                    <a:lnTo>
                      <a:pt x="2783" y="532"/>
                    </a:lnTo>
                    <a:lnTo>
                      <a:pt x="2783" y="532"/>
                    </a:lnTo>
                    <a:lnTo>
                      <a:pt x="2783" y="551"/>
                    </a:lnTo>
                    <a:lnTo>
                      <a:pt x="2783" y="569"/>
                    </a:lnTo>
                    <a:lnTo>
                      <a:pt x="2784" y="569"/>
                    </a:lnTo>
                    <a:lnTo>
                      <a:pt x="2784" y="551"/>
                    </a:lnTo>
                    <a:lnTo>
                      <a:pt x="2784" y="532"/>
                    </a:lnTo>
                    <a:lnTo>
                      <a:pt x="2784" y="512"/>
                    </a:lnTo>
                    <a:lnTo>
                      <a:pt x="2784" y="512"/>
                    </a:lnTo>
                    <a:lnTo>
                      <a:pt x="2784" y="512"/>
                    </a:lnTo>
                    <a:lnTo>
                      <a:pt x="2784" y="551"/>
                    </a:lnTo>
                    <a:lnTo>
                      <a:pt x="2784" y="494"/>
                    </a:lnTo>
                    <a:lnTo>
                      <a:pt x="2784" y="569"/>
                    </a:lnTo>
                    <a:lnTo>
                      <a:pt x="2784" y="494"/>
                    </a:lnTo>
                    <a:lnTo>
                      <a:pt x="2784" y="569"/>
                    </a:lnTo>
                    <a:lnTo>
                      <a:pt x="2785" y="512"/>
                    </a:lnTo>
                    <a:lnTo>
                      <a:pt x="2785" y="569"/>
                    </a:lnTo>
                    <a:lnTo>
                      <a:pt x="2785" y="569"/>
                    </a:lnTo>
                    <a:lnTo>
                      <a:pt x="2785" y="569"/>
                    </a:lnTo>
                    <a:lnTo>
                      <a:pt x="2785" y="494"/>
                    </a:lnTo>
                    <a:lnTo>
                      <a:pt x="2785" y="569"/>
                    </a:lnTo>
                    <a:lnTo>
                      <a:pt x="2785" y="569"/>
                    </a:lnTo>
                    <a:lnTo>
                      <a:pt x="2786" y="569"/>
                    </a:lnTo>
                    <a:lnTo>
                      <a:pt x="2786" y="551"/>
                    </a:lnTo>
                    <a:lnTo>
                      <a:pt x="2786" y="569"/>
                    </a:lnTo>
                    <a:lnTo>
                      <a:pt x="2786" y="532"/>
                    </a:lnTo>
                    <a:lnTo>
                      <a:pt x="2786" y="551"/>
                    </a:lnTo>
                    <a:lnTo>
                      <a:pt x="2786" y="532"/>
                    </a:lnTo>
                    <a:lnTo>
                      <a:pt x="2786" y="551"/>
                    </a:lnTo>
                    <a:lnTo>
                      <a:pt x="2787" y="494"/>
                    </a:lnTo>
                    <a:lnTo>
                      <a:pt x="2787" y="551"/>
                    </a:lnTo>
                    <a:lnTo>
                      <a:pt x="2787" y="512"/>
                    </a:lnTo>
                    <a:lnTo>
                      <a:pt x="2787" y="569"/>
                    </a:lnTo>
                    <a:lnTo>
                      <a:pt x="2787" y="512"/>
                    </a:lnTo>
                    <a:lnTo>
                      <a:pt x="2787" y="532"/>
                    </a:lnTo>
                    <a:lnTo>
                      <a:pt x="2787" y="532"/>
                    </a:lnTo>
                    <a:lnTo>
                      <a:pt x="2788" y="588"/>
                    </a:lnTo>
                    <a:lnTo>
                      <a:pt x="2788" y="551"/>
                    </a:lnTo>
                    <a:lnTo>
                      <a:pt x="2788" y="588"/>
                    </a:lnTo>
                    <a:lnTo>
                      <a:pt x="2788" y="532"/>
                    </a:lnTo>
                    <a:lnTo>
                      <a:pt x="2788" y="569"/>
                    </a:lnTo>
                    <a:lnTo>
                      <a:pt x="2788" y="494"/>
                    </a:lnTo>
                    <a:lnTo>
                      <a:pt x="2788" y="607"/>
                    </a:lnTo>
                    <a:lnTo>
                      <a:pt x="2788" y="551"/>
                    </a:lnTo>
                    <a:lnTo>
                      <a:pt x="2788" y="588"/>
                    </a:lnTo>
                    <a:lnTo>
                      <a:pt x="2788" y="551"/>
                    </a:lnTo>
                    <a:lnTo>
                      <a:pt x="2788" y="532"/>
                    </a:lnTo>
                    <a:lnTo>
                      <a:pt x="2789" y="569"/>
                    </a:lnTo>
                    <a:lnTo>
                      <a:pt x="2789" y="551"/>
                    </a:lnTo>
                    <a:lnTo>
                      <a:pt x="2789" y="551"/>
                    </a:lnTo>
                    <a:lnTo>
                      <a:pt x="2789" y="532"/>
                    </a:lnTo>
                    <a:lnTo>
                      <a:pt x="2789" y="532"/>
                    </a:lnTo>
                    <a:lnTo>
                      <a:pt x="2789" y="607"/>
                    </a:lnTo>
                    <a:lnTo>
                      <a:pt x="2789" y="551"/>
                    </a:lnTo>
                    <a:lnTo>
                      <a:pt x="2790" y="569"/>
                    </a:lnTo>
                    <a:lnTo>
                      <a:pt x="2790" y="494"/>
                    </a:lnTo>
                    <a:lnTo>
                      <a:pt x="2790" y="551"/>
                    </a:lnTo>
                    <a:lnTo>
                      <a:pt x="2790" y="569"/>
                    </a:lnTo>
                    <a:lnTo>
                      <a:pt x="2790" y="551"/>
                    </a:lnTo>
                    <a:lnTo>
                      <a:pt x="2790" y="551"/>
                    </a:lnTo>
                    <a:lnTo>
                      <a:pt x="2790" y="532"/>
                    </a:lnTo>
                    <a:lnTo>
                      <a:pt x="2790" y="551"/>
                    </a:lnTo>
                    <a:lnTo>
                      <a:pt x="2791" y="551"/>
                    </a:lnTo>
                    <a:lnTo>
                      <a:pt x="2791" y="569"/>
                    </a:lnTo>
                    <a:lnTo>
                      <a:pt x="2791" y="551"/>
                    </a:lnTo>
                    <a:lnTo>
                      <a:pt x="2791" y="588"/>
                    </a:lnTo>
                    <a:lnTo>
                      <a:pt x="2791" y="551"/>
                    </a:lnTo>
                    <a:lnTo>
                      <a:pt x="2791" y="569"/>
                    </a:lnTo>
                    <a:lnTo>
                      <a:pt x="2791" y="512"/>
                    </a:lnTo>
                    <a:lnTo>
                      <a:pt x="2791" y="532"/>
                    </a:lnTo>
                    <a:lnTo>
                      <a:pt x="2791" y="569"/>
                    </a:lnTo>
                    <a:lnTo>
                      <a:pt x="2791" y="569"/>
                    </a:lnTo>
                    <a:lnTo>
                      <a:pt x="2792" y="588"/>
                    </a:lnTo>
                    <a:lnTo>
                      <a:pt x="2792" y="551"/>
                    </a:lnTo>
                    <a:lnTo>
                      <a:pt x="2792" y="494"/>
                    </a:lnTo>
                    <a:lnTo>
                      <a:pt x="2792" y="569"/>
                    </a:lnTo>
                    <a:lnTo>
                      <a:pt x="2792" y="532"/>
                    </a:lnTo>
                    <a:lnTo>
                      <a:pt x="2792" y="551"/>
                    </a:lnTo>
                    <a:lnTo>
                      <a:pt x="2792" y="551"/>
                    </a:lnTo>
                    <a:lnTo>
                      <a:pt x="2792" y="551"/>
                    </a:lnTo>
                    <a:lnTo>
                      <a:pt x="2793" y="551"/>
                    </a:lnTo>
                    <a:lnTo>
                      <a:pt x="2793" y="569"/>
                    </a:lnTo>
                    <a:lnTo>
                      <a:pt x="2793" y="512"/>
                    </a:lnTo>
                    <a:lnTo>
                      <a:pt x="2793" y="569"/>
                    </a:lnTo>
                    <a:lnTo>
                      <a:pt x="2793" y="551"/>
                    </a:lnTo>
                    <a:lnTo>
                      <a:pt x="2793" y="551"/>
                    </a:lnTo>
                    <a:lnTo>
                      <a:pt x="2793" y="532"/>
                    </a:lnTo>
                    <a:lnTo>
                      <a:pt x="2794" y="551"/>
                    </a:lnTo>
                    <a:lnTo>
                      <a:pt x="2794" y="532"/>
                    </a:lnTo>
                    <a:lnTo>
                      <a:pt x="2794" y="512"/>
                    </a:lnTo>
                    <a:lnTo>
                      <a:pt x="2794" y="512"/>
                    </a:lnTo>
                    <a:lnTo>
                      <a:pt x="2794" y="551"/>
                    </a:lnTo>
                    <a:lnTo>
                      <a:pt x="2794" y="512"/>
                    </a:lnTo>
                    <a:lnTo>
                      <a:pt x="2794" y="569"/>
                    </a:lnTo>
                    <a:lnTo>
                      <a:pt x="2795" y="494"/>
                    </a:lnTo>
                    <a:lnTo>
                      <a:pt x="2795" y="551"/>
                    </a:lnTo>
                    <a:lnTo>
                      <a:pt x="2795" y="532"/>
                    </a:lnTo>
                    <a:lnTo>
                      <a:pt x="2795" y="551"/>
                    </a:lnTo>
                    <a:lnTo>
                      <a:pt x="2795" y="512"/>
                    </a:lnTo>
                    <a:lnTo>
                      <a:pt x="2795" y="551"/>
                    </a:lnTo>
                    <a:lnTo>
                      <a:pt x="2795" y="532"/>
                    </a:lnTo>
                    <a:lnTo>
                      <a:pt x="2795" y="551"/>
                    </a:lnTo>
                    <a:lnTo>
                      <a:pt x="2795" y="455"/>
                    </a:lnTo>
                    <a:lnTo>
                      <a:pt x="2795" y="532"/>
                    </a:lnTo>
                    <a:lnTo>
                      <a:pt x="2795" y="512"/>
                    </a:lnTo>
                    <a:lnTo>
                      <a:pt x="2796" y="532"/>
                    </a:lnTo>
                    <a:lnTo>
                      <a:pt x="2796" y="512"/>
                    </a:lnTo>
                    <a:lnTo>
                      <a:pt x="2796" y="551"/>
                    </a:lnTo>
                    <a:lnTo>
                      <a:pt x="2796" y="512"/>
                    </a:lnTo>
                    <a:lnTo>
                      <a:pt x="2796" y="532"/>
                    </a:lnTo>
                    <a:lnTo>
                      <a:pt x="2796" y="494"/>
                    </a:lnTo>
                    <a:lnTo>
                      <a:pt x="2796" y="607"/>
                    </a:lnTo>
                    <a:lnTo>
                      <a:pt x="2797" y="569"/>
                    </a:lnTo>
                    <a:lnTo>
                      <a:pt x="2797" y="569"/>
                    </a:lnTo>
                    <a:lnTo>
                      <a:pt x="2797" y="532"/>
                    </a:lnTo>
                    <a:lnTo>
                      <a:pt x="2797" y="551"/>
                    </a:lnTo>
                    <a:lnTo>
                      <a:pt x="2797" y="532"/>
                    </a:lnTo>
                    <a:lnTo>
                      <a:pt x="2797" y="569"/>
                    </a:lnTo>
                    <a:lnTo>
                      <a:pt x="2797" y="532"/>
                    </a:lnTo>
                    <a:lnTo>
                      <a:pt x="2798" y="569"/>
                    </a:lnTo>
                    <a:lnTo>
                      <a:pt x="2798" y="551"/>
                    </a:lnTo>
                    <a:lnTo>
                      <a:pt x="2798" y="588"/>
                    </a:lnTo>
                    <a:lnTo>
                      <a:pt x="2798" y="569"/>
                    </a:lnTo>
                    <a:lnTo>
                      <a:pt x="2798" y="551"/>
                    </a:lnTo>
                    <a:lnTo>
                      <a:pt x="2798" y="588"/>
                    </a:lnTo>
                    <a:lnTo>
                      <a:pt x="2798" y="512"/>
                    </a:lnTo>
                    <a:lnTo>
                      <a:pt x="2799" y="551"/>
                    </a:lnTo>
                    <a:lnTo>
                      <a:pt x="2799" y="532"/>
                    </a:lnTo>
                    <a:lnTo>
                      <a:pt x="2799" y="569"/>
                    </a:lnTo>
                    <a:lnTo>
                      <a:pt x="2799" y="512"/>
                    </a:lnTo>
                    <a:lnTo>
                      <a:pt x="2799" y="569"/>
                    </a:lnTo>
                    <a:lnTo>
                      <a:pt x="2799" y="551"/>
                    </a:lnTo>
                    <a:lnTo>
                      <a:pt x="2799" y="569"/>
                    </a:lnTo>
                    <a:lnTo>
                      <a:pt x="2799" y="551"/>
                    </a:lnTo>
                    <a:lnTo>
                      <a:pt x="2799" y="532"/>
                    </a:lnTo>
                    <a:lnTo>
                      <a:pt x="2799" y="532"/>
                    </a:lnTo>
                    <a:lnTo>
                      <a:pt x="2799" y="588"/>
                    </a:lnTo>
                    <a:lnTo>
                      <a:pt x="2800" y="532"/>
                    </a:lnTo>
                    <a:lnTo>
                      <a:pt x="2800" y="588"/>
                    </a:lnTo>
                    <a:lnTo>
                      <a:pt x="2800" y="551"/>
                    </a:lnTo>
                    <a:lnTo>
                      <a:pt x="2800" y="607"/>
                    </a:lnTo>
                    <a:lnTo>
                      <a:pt x="2800" y="532"/>
                    </a:lnTo>
                    <a:lnTo>
                      <a:pt x="2800" y="607"/>
                    </a:lnTo>
                    <a:lnTo>
                      <a:pt x="2800" y="532"/>
                    </a:lnTo>
                    <a:lnTo>
                      <a:pt x="2801" y="607"/>
                    </a:lnTo>
                    <a:lnTo>
                      <a:pt x="2801" y="569"/>
                    </a:lnTo>
                    <a:lnTo>
                      <a:pt x="2801" y="494"/>
                    </a:lnTo>
                    <a:lnTo>
                      <a:pt x="2801" y="512"/>
                    </a:lnTo>
                    <a:lnTo>
                      <a:pt x="2801" y="551"/>
                    </a:lnTo>
                    <a:lnTo>
                      <a:pt x="2801" y="532"/>
                    </a:lnTo>
                    <a:lnTo>
                      <a:pt x="2801" y="569"/>
                    </a:lnTo>
                    <a:lnTo>
                      <a:pt x="2801" y="532"/>
                    </a:lnTo>
                    <a:lnTo>
                      <a:pt x="2802" y="588"/>
                    </a:lnTo>
                    <a:lnTo>
                      <a:pt x="2802" y="569"/>
                    </a:lnTo>
                    <a:lnTo>
                      <a:pt x="2802" y="551"/>
                    </a:lnTo>
                    <a:lnTo>
                      <a:pt x="2802" y="588"/>
                    </a:lnTo>
                    <a:lnTo>
                      <a:pt x="2802" y="512"/>
                    </a:lnTo>
                    <a:lnTo>
                      <a:pt x="2802" y="532"/>
                    </a:lnTo>
                    <a:lnTo>
                      <a:pt x="2802" y="512"/>
                    </a:lnTo>
                    <a:lnTo>
                      <a:pt x="2803" y="588"/>
                    </a:lnTo>
                    <a:lnTo>
                      <a:pt x="2803" y="532"/>
                    </a:lnTo>
                    <a:lnTo>
                      <a:pt x="2803" y="551"/>
                    </a:lnTo>
                    <a:lnTo>
                      <a:pt x="2803" y="532"/>
                    </a:lnTo>
                    <a:lnTo>
                      <a:pt x="2803" y="551"/>
                    </a:lnTo>
                    <a:lnTo>
                      <a:pt x="2803" y="512"/>
                    </a:lnTo>
                    <a:lnTo>
                      <a:pt x="2803" y="532"/>
                    </a:lnTo>
                    <a:lnTo>
                      <a:pt x="2803" y="494"/>
                    </a:lnTo>
                    <a:lnTo>
                      <a:pt x="2803" y="551"/>
                    </a:lnTo>
                    <a:lnTo>
                      <a:pt x="2803" y="494"/>
                    </a:lnTo>
                    <a:lnTo>
                      <a:pt x="2803" y="588"/>
                    </a:lnTo>
                    <a:lnTo>
                      <a:pt x="2804" y="494"/>
                    </a:lnTo>
                    <a:lnTo>
                      <a:pt x="2804" y="551"/>
                    </a:lnTo>
                    <a:lnTo>
                      <a:pt x="2804" y="494"/>
                    </a:lnTo>
                    <a:lnTo>
                      <a:pt x="2804" y="532"/>
                    </a:lnTo>
                    <a:lnTo>
                      <a:pt x="2804" y="532"/>
                    </a:lnTo>
                    <a:lnTo>
                      <a:pt x="2804" y="551"/>
                    </a:lnTo>
                    <a:lnTo>
                      <a:pt x="2804" y="512"/>
                    </a:lnTo>
                    <a:lnTo>
                      <a:pt x="2805" y="494"/>
                    </a:lnTo>
                    <a:lnTo>
                      <a:pt x="2805" y="512"/>
                    </a:lnTo>
                    <a:lnTo>
                      <a:pt x="2805" y="569"/>
                    </a:lnTo>
                    <a:lnTo>
                      <a:pt x="2805" y="494"/>
                    </a:lnTo>
                    <a:lnTo>
                      <a:pt x="2805" y="569"/>
                    </a:lnTo>
                    <a:lnTo>
                      <a:pt x="2805" y="494"/>
                    </a:lnTo>
                    <a:lnTo>
                      <a:pt x="2805" y="569"/>
                    </a:lnTo>
                    <a:lnTo>
                      <a:pt x="2806" y="494"/>
                    </a:lnTo>
                    <a:lnTo>
                      <a:pt x="2806" y="551"/>
                    </a:lnTo>
                    <a:lnTo>
                      <a:pt x="2806" y="512"/>
                    </a:lnTo>
                    <a:lnTo>
                      <a:pt x="2806" y="512"/>
                    </a:lnTo>
                    <a:lnTo>
                      <a:pt x="2806" y="532"/>
                    </a:lnTo>
                    <a:lnTo>
                      <a:pt x="2806" y="569"/>
                    </a:lnTo>
                    <a:lnTo>
                      <a:pt x="2806" y="494"/>
                    </a:lnTo>
                    <a:lnTo>
                      <a:pt x="2807" y="588"/>
                    </a:lnTo>
                    <a:lnTo>
                      <a:pt x="2807" y="551"/>
                    </a:lnTo>
                    <a:lnTo>
                      <a:pt x="2807" y="569"/>
                    </a:lnTo>
                    <a:lnTo>
                      <a:pt x="2807" y="551"/>
                    </a:lnTo>
                    <a:lnTo>
                      <a:pt x="2807" y="512"/>
                    </a:lnTo>
                    <a:lnTo>
                      <a:pt x="2807" y="512"/>
                    </a:lnTo>
                    <a:lnTo>
                      <a:pt x="2807" y="569"/>
                    </a:lnTo>
                    <a:lnTo>
                      <a:pt x="2807" y="532"/>
                    </a:lnTo>
                    <a:lnTo>
                      <a:pt x="2807" y="532"/>
                    </a:lnTo>
                    <a:lnTo>
                      <a:pt x="2807" y="512"/>
                    </a:lnTo>
                    <a:lnTo>
                      <a:pt x="2807" y="569"/>
                    </a:lnTo>
                    <a:lnTo>
                      <a:pt x="2808" y="569"/>
                    </a:lnTo>
                    <a:lnTo>
                      <a:pt x="2808" y="569"/>
                    </a:lnTo>
                    <a:lnTo>
                      <a:pt x="2808" y="569"/>
                    </a:lnTo>
                    <a:lnTo>
                      <a:pt x="2808" y="494"/>
                    </a:lnTo>
                    <a:lnTo>
                      <a:pt x="2808" y="551"/>
                    </a:lnTo>
                    <a:lnTo>
                      <a:pt x="2808" y="512"/>
                    </a:lnTo>
                    <a:lnTo>
                      <a:pt x="2808" y="551"/>
                    </a:lnTo>
                    <a:lnTo>
                      <a:pt x="2809" y="512"/>
                    </a:lnTo>
                    <a:lnTo>
                      <a:pt x="2809" y="588"/>
                    </a:lnTo>
                    <a:lnTo>
                      <a:pt x="2809" y="494"/>
                    </a:lnTo>
                    <a:lnTo>
                      <a:pt x="2809" y="588"/>
                    </a:lnTo>
                    <a:lnTo>
                      <a:pt x="2809" y="494"/>
                    </a:lnTo>
                    <a:lnTo>
                      <a:pt x="2809" y="551"/>
                    </a:lnTo>
                    <a:lnTo>
                      <a:pt x="2809" y="532"/>
                    </a:lnTo>
                    <a:lnTo>
                      <a:pt x="2810" y="569"/>
                    </a:lnTo>
                    <a:lnTo>
                      <a:pt x="2810" y="532"/>
                    </a:lnTo>
                    <a:lnTo>
                      <a:pt x="2810" y="569"/>
                    </a:lnTo>
                    <a:lnTo>
                      <a:pt x="2810" y="494"/>
                    </a:lnTo>
                    <a:lnTo>
                      <a:pt x="2810" y="588"/>
                    </a:lnTo>
                    <a:lnTo>
                      <a:pt x="2810" y="532"/>
                    </a:lnTo>
                    <a:lnTo>
                      <a:pt x="2810" y="569"/>
                    </a:lnTo>
                    <a:lnTo>
                      <a:pt x="2810" y="551"/>
                    </a:lnTo>
                    <a:lnTo>
                      <a:pt x="2811" y="551"/>
                    </a:lnTo>
                    <a:lnTo>
                      <a:pt x="2811" y="569"/>
                    </a:lnTo>
                    <a:lnTo>
                      <a:pt x="2811" y="588"/>
                    </a:lnTo>
                    <a:lnTo>
                      <a:pt x="2811" y="551"/>
                    </a:lnTo>
                    <a:lnTo>
                      <a:pt x="2811" y="569"/>
                    </a:lnTo>
                    <a:lnTo>
                      <a:pt x="2811" y="512"/>
                    </a:lnTo>
                    <a:lnTo>
                      <a:pt x="2811" y="607"/>
                    </a:lnTo>
                    <a:lnTo>
                      <a:pt x="2811" y="569"/>
                    </a:lnTo>
                    <a:lnTo>
                      <a:pt x="2811" y="607"/>
                    </a:lnTo>
                    <a:lnTo>
                      <a:pt x="2811" y="588"/>
                    </a:lnTo>
                    <a:lnTo>
                      <a:pt x="2812" y="569"/>
                    </a:lnTo>
                    <a:lnTo>
                      <a:pt x="2812" y="551"/>
                    </a:lnTo>
                    <a:lnTo>
                      <a:pt x="2812" y="532"/>
                    </a:lnTo>
                    <a:lnTo>
                      <a:pt x="2812" y="551"/>
                    </a:lnTo>
                    <a:lnTo>
                      <a:pt x="2812" y="532"/>
                    </a:lnTo>
                    <a:lnTo>
                      <a:pt x="2812" y="569"/>
                    </a:lnTo>
                    <a:lnTo>
                      <a:pt x="2812" y="512"/>
                    </a:lnTo>
                    <a:lnTo>
                      <a:pt x="2812" y="551"/>
                    </a:lnTo>
                    <a:lnTo>
                      <a:pt x="2813" y="569"/>
                    </a:lnTo>
                    <a:lnTo>
                      <a:pt x="2813" y="569"/>
                    </a:lnTo>
                    <a:lnTo>
                      <a:pt x="2813" y="512"/>
                    </a:lnTo>
                    <a:lnTo>
                      <a:pt x="2813" y="551"/>
                    </a:lnTo>
                    <a:lnTo>
                      <a:pt x="2813" y="532"/>
                    </a:lnTo>
                    <a:lnTo>
                      <a:pt x="2813" y="551"/>
                    </a:lnTo>
                    <a:lnTo>
                      <a:pt x="2813" y="532"/>
                    </a:lnTo>
                    <a:lnTo>
                      <a:pt x="2814" y="551"/>
                    </a:lnTo>
                    <a:lnTo>
                      <a:pt x="2814" y="512"/>
                    </a:lnTo>
                    <a:lnTo>
                      <a:pt x="2814" y="569"/>
                    </a:lnTo>
                    <a:lnTo>
                      <a:pt x="2814" y="512"/>
                    </a:lnTo>
                    <a:lnTo>
                      <a:pt x="2814" y="569"/>
                    </a:lnTo>
                    <a:lnTo>
                      <a:pt x="2814" y="532"/>
                    </a:lnTo>
                    <a:lnTo>
                      <a:pt x="2814" y="551"/>
                    </a:lnTo>
                    <a:lnTo>
                      <a:pt x="2815" y="512"/>
                    </a:lnTo>
                    <a:lnTo>
                      <a:pt x="2815" y="551"/>
                    </a:lnTo>
                    <a:lnTo>
                      <a:pt x="2815" y="512"/>
                    </a:lnTo>
                    <a:lnTo>
                      <a:pt x="2815" y="569"/>
                    </a:lnTo>
                    <a:lnTo>
                      <a:pt x="2815" y="474"/>
                    </a:lnTo>
                    <a:lnTo>
                      <a:pt x="2815" y="569"/>
                    </a:lnTo>
                    <a:lnTo>
                      <a:pt x="2815" y="569"/>
                    </a:lnTo>
                    <a:lnTo>
                      <a:pt x="2815" y="588"/>
                    </a:lnTo>
                    <a:lnTo>
                      <a:pt x="2815" y="532"/>
                    </a:lnTo>
                    <a:lnTo>
                      <a:pt x="2815" y="569"/>
                    </a:lnTo>
                    <a:lnTo>
                      <a:pt x="2815" y="532"/>
                    </a:lnTo>
                    <a:lnTo>
                      <a:pt x="2816" y="532"/>
                    </a:lnTo>
                    <a:lnTo>
                      <a:pt x="2816" y="494"/>
                    </a:lnTo>
                    <a:lnTo>
                      <a:pt x="2816" y="551"/>
                    </a:lnTo>
                    <a:lnTo>
                      <a:pt x="2816" y="494"/>
                    </a:lnTo>
                    <a:lnTo>
                      <a:pt x="2816" y="551"/>
                    </a:lnTo>
                    <a:lnTo>
                      <a:pt x="2816" y="494"/>
                    </a:lnTo>
                    <a:lnTo>
                      <a:pt x="2816" y="551"/>
                    </a:lnTo>
                    <a:lnTo>
                      <a:pt x="2817" y="569"/>
                    </a:lnTo>
                    <a:lnTo>
                      <a:pt x="2817" y="551"/>
                    </a:lnTo>
                    <a:lnTo>
                      <a:pt x="2817" y="512"/>
                    </a:lnTo>
                    <a:lnTo>
                      <a:pt x="2817" y="551"/>
                    </a:lnTo>
                    <a:lnTo>
                      <a:pt x="2817" y="494"/>
                    </a:lnTo>
                    <a:lnTo>
                      <a:pt x="2817" y="551"/>
                    </a:lnTo>
                    <a:lnTo>
                      <a:pt x="2817" y="494"/>
                    </a:lnTo>
                    <a:lnTo>
                      <a:pt x="2818" y="569"/>
                    </a:lnTo>
                    <a:lnTo>
                      <a:pt x="2818" y="474"/>
                    </a:lnTo>
                    <a:lnTo>
                      <a:pt x="2818" y="532"/>
                    </a:lnTo>
                    <a:lnTo>
                      <a:pt x="2818" y="569"/>
                    </a:lnTo>
                    <a:lnTo>
                      <a:pt x="2818" y="569"/>
                    </a:lnTo>
                    <a:lnTo>
                      <a:pt x="2818" y="532"/>
                    </a:lnTo>
                    <a:lnTo>
                      <a:pt x="2818" y="512"/>
                    </a:lnTo>
                    <a:lnTo>
                      <a:pt x="2819" y="532"/>
                    </a:lnTo>
                    <a:lnTo>
                      <a:pt x="2819" y="569"/>
                    </a:lnTo>
                    <a:lnTo>
                      <a:pt x="2819" y="532"/>
                    </a:lnTo>
                    <a:lnTo>
                      <a:pt x="2819" y="569"/>
                    </a:lnTo>
                    <a:lnTo>
                      <a:pt x="2819" y="512"/>
                    </a:lnTo>
                    <a:lnTo>
                      <a:pt x="2819" y="551"/>
                    </a:lnTo>
                    <a:lnTo>
                      <a:pt x="2819" y="532"/>
                    </a:lnTo>
                    <a:lnTo>
                      <a:pt x="2819" y="569"/>
                    </a:lnTo>
                    <a:lnTo>
                      <a:pt x="2819" y="551"/>
                    </a:lnTo>
                    <a:lnTo>
                      <a:pt x="2819" y="551"/>
                    </a:lnTo>
                    <a:lnTo>
                      <a:pt x="2819" y="588"/>
                    </a:lnTo>
                    <a:lnTo>
                      <a:pt x="2820" y="569"/>
                    </a:lnTo>
                    <a:lnTo>
                      <a:pt x="2820" y="569"/>
                    </a:lnTo>
                    <a:lnTo>
                      <a:pt x="2820" y="532"/>
                    </a:lnTo>
                    <a:lnTo>
                      <a:pt x="2820" y="569"/>
                    </a:lnTo>
                    <a:lnTo>
                      <a:pt x="2820" y="494"/>
                    </a:lnTo>
                    <a:lnTo>
                      <a:pt x="2820" y="607"/>
                    </a:lnTo>
                    <a:lnTo>
                      <a:pt x="2820" y="512"/>
                    </a:lnTo>
                    <a:lnTo>
                      <a:pt x="2821" y="569"/>
                    </a:lnTo>
                    <a:lnTo>
                      <a:pt x="2821" y="512"/>
                    </a:lnTo>
                    <a:lnTo>
                      <a:pt x="2821" y="588"/>
                    </a:lnTo>
                    <a:lnTo>
                      <a:pt x="2821" y="532"/>
                    </a:lnTo>
                    <a:lnTo>
                      <a:pt x="2821" y="588"/>
                    </a:lnTo>
                    <a:lnTo>
                      <a:pt x="2821" y="512"/>
                    </a:lnTo>
                    <a:lnTo>
                      <a:pt x="2821" y="607"/>
                    </a:lnTo>
                    <a:lnTo>
                      <a:pt x="2821" y="512"/>
                    </a:lnTo>
                    <a:lnTo>
                      <a:pt x="2822" y="588"/>
                    </a:lnTo>
                    <a:lnTo>
                      <a:pt x="2822" y="532"/>
                    </a:lnTo>
                    <a:lnTo>
                      <a:pt x="2822" y="569"/>
                    </a:lnTo>
                    <a:lnTo>
                      <a:pt x="2822" y="512"/>
                    </a:lnTo>
                    <a:lnTo>
                      <a:pt x="2822" y="551"/>
                    </a:lnTo>
                    <a:lnTo>
                      <a:pt x="2822" y="551"/>
                    </a:lnTo>
                    <a:lnTo>
                      <a:pt x="2822" y="569"/>
                    </a:lnTo>
                    <a:lnTo>
                      <a:pt x="2823" y="532"/>
                    </a:lnTo>
                    <a:lnTo>
                      <a:pt x="2823" y="569"/>
                    </a:lnTo>
                    <a:lnTo>
                      <a:pt x="2823" y="551"/>
                    </a:lnTo>
                    <a:lnTo>
                      <a:pt x="2823" y="569"/>
                    </a:lnTo>
                    <a:lnTo>
                      <a:pt x="2823" y="494"/>
                    </a:lnTo>
                    <a:lnTo>
                      <a:pt x="2823" y="569"/>
                    </a:lnTo>
                    <a:lnTo>
                      <a:pt x="2823" y="569"/>
                    </a:lnTo>
                    <a:lnTo>
                      <a:pt x="2823" y="588"/>
                    </a:lnTo>
                    <a:lnTo>
                      <a:pt x="2823" y="532"/>
                    </a:lnTo>
                    <a:lnTo>
                      <a:pt x="2823" y="569"/>
                    </a:lnTo>
                    <a:lnTo>
                      <a:pt x="2823" y="512"/>
                    </a:lnTo>
                    <a:lnTo>
                      <a:pt x="2824" y="588"/>
                    </a:lnTo>
                    <a:lnTo>
                      <a:pt x="2824" y="551"/>
                    </a:lnTo>
                    <a:lnTo>
                      <a:pt x="2824" y="569"/>
                    </a:lnTo>
                    <a:lnTo>
                      <a:pt x="2824" y="551"/>
                    </a:lnTo>
                    <a:lnTo>
                      <a:pt x="2824" y="569"/>
                    </a:lnTo>
                    <a:lnTo>
                      <a:pt x="2824" y="569"/>
                    </a:lnTo>
                    <a:lnTo>
                      <a:pt x="2824" y="551"/>
                    </a:lnTo>
                    <a:lnTo>
                      <a:pt x="2825" y="551"/>
                    </a:lnTo>
                    <a:lnTo>
                      <a:pt x="2825" y="551"/>
                    </a:lnTo>
                    <a:lnTo>
                      <a:pt x="2825" y="569"/>
                    </a:lnTo>
                    <a:lnTo>
                      <a:pt x="2825" y="512"/>
                    </a:lnTo>
                    <a:lnTo>
                      <a:pt x="2825" y="569"/>
                    </a:lnTo>
                    <a:lnTo>
                      <a:pt x="2825" y="494"/>
                    </a:lnTo>
                    <a:lnTo>
                      <a:pt x="2825" y="551"/>
                    </a:lnTo>
                    <a:lnTo>
                      <a:pt x="2826" y="512"/>
                    </a:lnTo>
                    <a:lnTo>
                      <a:pt x="2826" y="551"/>
                    </a:lnTo>
                    <a:lnTo>
                      <a:pt x="2826" y="512"/>
                    </a:lnTo>
                    <a:lnTo>
                      <a:pt x="2826" y="588"/>
                    </a:lnTo>
                    <a:lnTo>
                      <a:pt x="2826" y="551"/>
                    </a:lnTo>
                    <a:lnTo>
                      <a:pt x="2826" y="551"/>
                    </a:lnTo>
                    <a:lnTo>
                      <a:pt x="2826" y="532"/>
                    </a:lnTo>
                    <a:lnTo>
                      <a:pt x="2827" y="569"/>
                    </a:lnTo>
                    <a:lnTo>
                      <a:pt x="2827" y="532"/>
                    </a:lnTo>
                    <a:lnTo>
                      <a:pt x="2827" y="569"/>
                    </a:lnTo>
                    <a:lnTo>
                      <a:pt x="2827" y="532"/>
                    </a:lnTo>
                    <a:lnTo>
                      <a:pt x="2827" y="551"/>
                    </a:lnTo>
                    <a:lnTo>
                      <a:pt x="2827" y="532"/>
                    </a:lnTo>
                    <a:lnTo>
                      <a:pt x="2827" y="569"/>
                    </a:lnTo>
                    <a:lnTo>
                      <a:pt x="2827" y="512"/>
                    </a:lnTo>
                    <a:lnTo>
                      <a:pt x="2827" y="551"/>
                    </a:lnTo>
                    <a:lnTo>
                      <a:pt x="2827" y="512"/>
                    </a:lnTo>
                    <a:lnTo>
                      <a:pt x="2827" y="569"/>
                    </a:lnTo>
                    <a:lnTo>
                      <a:pt x="2828" y="512"/>
                    </a:lnTo>
                    <a:lnTo>
                      <a:pt x="2828" y="569"/>
                    </a:lnTo>
                    <a:lnTo>
                      <a:pt x="2828" y="512"/>
                    </a:lnTo>
                    <a:lnTo>
                      <a:pt x="2828" y="588"/>
                    </a:lnTo>
                    <a:lnTo>
                      <a:pt x="2828" y="494"/>
                    </a:lnTo>
                    <a:lnTo>
                      <a:pt x="2828" y="569"/>
                    </a:lnTo>
                    <a:lnTo>
                      <a:pt x="2828" y="494"/>
                    </a:lnTo>
                    <a:lnTo>
                      <a:pt x="2829" y="551"/>
                    </a:lnTo>
                    <a:lnTo>
                      <a:pt x="2829" y="494"/>
                    </a:lnTo>
                    <a:lnTo>
                      <a:pt x="2829" y="551"/>
                    </a:lnTo>
                    <a:lnTo>
                      <a:pt x="2829" y="512"/>
                    </a:lnTo>
                    <a:lnTo>
                      <a:pt x="2829" y="551"/>
                    </a:lnTo>
                    <a:lnTo>
                      <a:pt x="2829" y="474"/>
                    </a:lnTo>
                    <a:lnTo>
                      <a:pt x="2829" y="551"/>
                    </a:lnTo>
                    <a:lnTo>
                      <a:pt x="2830" y="532"/>
                    </a:lnTo>
                    <a:lnTo>
                      <a:pt x="2830" y="588"/>
                    </a:lnTo>
                    <a:lnTo>
                      <a:pt x="2830" y="494"/>
                    </a:lnTo>
                    <a:lnTo>
                      <a:pt x="2830" y="569"/>
                    </a:lnTo>
                    <a:lnTo>
                      <a:pt x="2830" y="494"/>
                    </a:lnTo>
                    <a:lnTo>
                      <a:pt x="2830" y="569"/>
                    </a:lnTo>
                    <a:lnTo>
                      <a:pt x="2830" y="474"/>
                    </a:lnTo>
                    <a:lnTo>
                      <a:pt x="2830" y="569"/>
                    </a:lnTo>
                    <a:lnTo>
                      <a:pt x="2831" y="494"/>
                    </a:lnTo>
                    <a:lnTo>
                      <a:pt x="2831" y="569"/>
                    </a:lnTo>
                    <a:lnTo>
                      <a:pt x="2831" y="512"/>
                    </a:lnTo>
                    <a:lnTo>
                      <a:pt x="2831" y="569"/>
                    </a:lnTo>
                    <a:lnTo>
                      <a:pt x="2831" y="532"/>
                    </a:lnTo>
                    <a:lnTo>
                      <a:pt x="2831" y="551"/>
                    </a:lnTo>
                    <a:lnTo>
                      <a:pt x="2831" y="532"/>
                    </a:lnTo>
                    <a:lnTo>
                      <a:pt x="2831" y="588"/>
                    </a:lnTo>
                    <a:lnTo>
                      <a:pt x="2831" y="551"/>
                    </a:lnTo>
                    <a:lnTo>
                      <a:pt x="2831" y="532"/>
                    </a:lnTo>
                    <a:lnTo>
                      <a:pt x="2832" y="551"/>
                    </a:lnTo>
                    <a:lnTo>
                      <a:pt x="2832" y="512"/>
                    </a:lnTo>
                    <a:lnTo>
                      <a:pt x="2832" y="569"/>
                    </a:lnTo>
                    <a:lnTo>
                      <a:pt x="2832" y="512"/>
                    </a:lnTo>
                    <a:lnTo>
                      <a:pt x="2832" y="532"/>
                    </a:lnTo>
                    <a:lnTo>
                      <a:pt x="2832" y="494"/>
                    </a:lnTo>
                    <a:lnTo>
                      <a:pt x="2832" y="569"/>
                    </a:lnTo>
                    <a:lnTo>
                      <a:pt x="2832" y="512"/>
                    </a:lnTo>
                    <a:lnTo>
                      <a:pt x="2833" y="588"/>
                    </a:lnTo>
                    <a:lnTo>
                      <a:pt x="2833" y="532"/>
                    </a:lnTo>
                    <a:lnTo>
                      <a:pt x="2833" y="569"/>
                    </a:lnTo>
                    <a:lnTo>
                      <a:pt x="2833" y="512"/>
                    </a:lnTo>
                    <a:lnTo>
                      <a:pt x="2833" y="569"/>
                    </a:lnTo>
                    <a:lnTo>
                      <a:pt x="2833" y="512"/>
                    </a:lnTo>
                    <a:lnTo>
                      <a:pt x="2833" y="569"/>
                    </a:lnTo>
                    <a:lnTo>
                      <a:pt x="2834" y="532"/>
                    </a:lnTo>
                    <a:lnTo>
                      <a:pt x="2834" y="569"/>
                    </a:lnTo>
                  </a:path>
                </a:pathLst>
              </a:custGeom>
              <a:noFill/>
              <a:ln w="7938"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7" name="Freeform 44"/>
              <p:cNvSpPr>
                <a:spLocks/>
              </p:cNvSpPr>
              <p:nvPr/>
            </p:nvSpPr>
            <p:spPr bwMode="auto">
              <a:xfrm>
                <a:off x="6536231" y="1529437"/>
                <a:ext cx="4498975" cy="274320"/>
              </a:xfrm>
              <a:custGeom>
                <a:avLst/>
                <a:gdLst>
                  <a:gd name="T0" fmla="*/ 44 w 2834"/>
                  <a:gd name="T1" fmla="*/ 552 h 685"/>
                  <a:gd name="T2" fmla="*/ 88 w 2834"/>
                  <a:gd name="T3" fmla="*/ 569 h 685"/>
                  <a:gd name="T4" fmla="*/ 132 w 2834"/>
                  <a:gd name="T5" fmla="*/ 572 h 685"/>
                  <a:gd name="T6" fmla="*/ 177 w 2834"/>
                  <a:gd name="T7" fmla="*/ 569 h 685"/>
                  <a:gd name="T8" fmla="*/ 221 w 2834"/>
                  <a:gd name="T9" fmla="*/ 565 h 685"/>
                  <a:gd name="T10" fmla="*/ 265 w 2834"/>
                  <a:gd name="T11" fmla="*/ 567 h 685"/>
                  <a:gd name="T12" fmla="*/ 310 w 2834"/>
                  <a:gd name="T13" fmla="*/ 564 h 685"/>
                  <a:gd name="T14" fmla="*/ 354 w 2834"/>
                  <a:gd name="T15" fmla="*/ 550 h 685"/>
                  <a:gd name="T16" fmla="*/ 398 w 2834"/>
                  <a:gd name="T17" fmla="*/ 543 h 685"/>
                  <a:gd name="T18" fmla="*/ 443 w 2834"/>
                  <a:gd name="T19" fmla="*/ 581 h 685"/>
                  <a:gd name="T20" fmla="*/ 487 w 2834"/>
                  <a:gd name="T21" fmla="*/ 603 h 685"/>
                  <a:gd name="T22" fmla="*/ 532 w 2834"/>
                  <a:gd name="T23" fmla="*/ 619 h 685"/>
                  <a:gd name="T24" fmla="*/ 576 w 2834"/>
                  <a:gd name="T25" fmla="*/ 630 h 685"/>
                  <a:gd name="T26" fmla="*/ 620 w 2834"/>
                  <a:gd name="T27" fmla="*/ 611 h 685"/>
                  <a:gd name="T28" fmla="*/ 665 w 2834"/>
                  <a:gd name="T29" fmla="*/ 596 h 685"/>
                  <a:gd name="T30" fmla="*/ 709 w 2834"/>
                  <a:gd name="T31" fmla="*/ 586 h 685"/>
                  <a:gd name="T32" fmla="*/ 753 w 2834"/>
                  <a:gd name="T33" fmla="*/ 609 h 685"/>
                  <a:gd name="T34" fmla="*/ 798 w 2834"/>
                  <a:gd name="T35" fmla="*/ 599 h 685"/>
                  <a:gd name="T36" fmla="*/ 842 w 2834"/>
                  <a:gd name="T37" fmla="*/ 572 h 685"/>
                  <a:gd name="T38" fmla="*/ 886 w 2834"/>
                  <a:gd name="T39" fmla="*/ 500 h 685"/>
                  <a:gd name="T40" fmla="*/ 931 w 2834"/>
                  <a:gd name="T41" fmla="*/ 548 h 685"/>
                  <a:gd name="T42" fmla="*/ 975 w 2834"/>
                  <a:gd name="T43" fmla="*/ 568 h 685"/>
                  <a:gd name="T44" fmla="*/ 1020 w 2834"/>
                  <a:gd name="T45" fmla="*/ 608 h 685"/>
                  <a:gd name="T46" fmla="*/ 1064 w 2834"/>
                  <a:gd name="T47" fmla="*/ 654 h 685"/>
                  <a:gd name="T48" fmla="*/ 1108 w 2834"/>
                  <a:gd name="T49" fmla="*/ 676 h 685"/>
                  <a:gd name="T50" fmla="*/ 1153 w 2834"/>
                  <a:gd name="T51" fmla="*/ 659 h 685"/>
                  <a:gd name="T52" fmla="*/ 1197 w 2834"/>
                  <a:gd name="T53" fmla="*/ 653 h 685"/>
                  <a:gd name="T54" fmla="*/ 1241 w 2834"/>
                  <a:gd name="T55" fmla="*/ 84 h 685"/>
                  <a:gd name="T56" fmla="*/ 1286 w 2834"/>
                  <a:gd name="T57" fmla="*/ 542 h 685"/>
                  <a:gd name="T58" fmla="*/ 1330 w 2834"/>
                  <a:gd name="T59" fmla="*/ 248 h 685"/>
                  <a:gd name="T60" fmla="*/ 1374 w 2834"/>
                  <a:gd name="T61" fmla="*/ 478 h 685"/>
                  <a:gd name="T62" fmla="*/ 1419 w 2834"/>
                  <a:gd name="T63" fmla="*/ 295 h 685"/>
                  <a:gd name="T64" fmla="*/ 1463 w 2834"/>
                  <a:gd name="T65" fmla="*/ 330 h 685"/>
                  <a:gd name="T66" fmla="*/ 1508 w 2834"/>
                  <a:gd name="T67" fmla="*/ 330 h 685"/>
                  <a:gd name="T68" fmla="*/ 1552 w 2834"/>
                  <a:gd name="T69" fmla="*/ 443 h 685"/>
                  <a:gd name="T70" fmla="*/ 1596 w 2834"/>
                  <a:gd name="T71" fmla="*/ 176 h 685"/>
                  <a:gd name="T72" fmla="*/ 1641 w 2834"/>
                  <a:gd name="T73" fmla="*/ 425 h 685"/>
                  <a:gd name="T74" fmla="*/ 1685 w 2834"/>
                  <a:gd name="T75" fmla="*/ 435 h 685"/>
                  <a:gd name="T76" fmla="*/ 1729 w 2834"/>
                  <a:gd name="T77" fmla="*/ 399 h 685"/>
                  <a:gd name="T78" fmla="*/ 1774 w 2834"/>
                  <a:gd name="T79" fmla="*/ 370 h 685"/>
                  <a:gd name="T80" fmla="*/ 1818 w 2834"/>
                  <a:gd name="T81" fmla="*/ 365 h 685"/>
                  <a:gd name="T82" fmla="*/ 1863 w 2834"/>
                  <a:gd name="T83" fmla="*/ 355 h 685"/>
                  <a:gd name="T84" fmla="*/ 1907 w 2834"/>
                  <a:gd name="T85" fmla="*/ 359 h 685"/>
                  <a:gd name="T86" fmla="*/ 1951 w 2834"/>
                  <a:gd name="T87" fmla="*/ 356 h 685"/>
                  <a:gd name="T88" fmla="*/ 1996 w 2834"/>
                  <a:gd name="T89" fmla="*/ 364 h 685"/>
                  <a:gd name="T90" fmla="*/ 2040 w 2834"/>
                  <a:gd name="T91" fmla="*/ 362 h 685"/>
                  <a:gd name="T92" fmla="*/ 2084 w 2834"/>
                  <a:gd name="T93" fmla="*/ 366 h 685"/>
                  <a:gd name="T94" fmla="*/ 2129 w 2834"/>
                  <a:gd name="T95" fmla="*/ 348 h 685"/>
                  <a:gd name="T96" fmla="*/ 2173 w 2834"/>
                  <a:gd name="T97" fmla="*/ 238 h 685"/>
                  <a:gd name="T98" fmla="*/ 2217 w 2834"/>
                  <a:gd name="T99" fmla="*/ 283 h 685"/>
                  <a:gd name="T100" fmla="*/ 2262 w 2834"/>
                  <a:gd name="T101" fmla="*/ 333 h 685"/>
                  <a:gd name="T102" fmla="*/ 2306 w 2834"/>
                  <a:gd name="T103" fmla="*/ 429 h 685"/>
                  <a:gd name="T104" fmla="*/ 2351 w 2834"/>
                  <a:gd name="T105" fmla="*/ 440 h 685"/>
                  <a:gd name="T106" fmla="*/ 2395 w 2834"/>
                  <a:gd name="T107" fmla="*/ 395 h 685"/>
                  <a:gd name="T108" fmla="*/ 2439 w 2834"/>
                  <a:gd name="T109" fmla="*/ 393 h 685"/>
                  <a:gd name="T110" fmla="*/ 2484 w 2834"/>
                  <a:gd name="T111" fmla="*/ 371 h 685"/>
                  <a:gd name="T112" fmla="*/ 2528 w 2834"/>
                  <a:gd name="T113" fmla="*/ 355 h 685"/>
                  <a:gd name="T114" fmla="*/ 2572 w 2834"/>
                  <a:gd name="T115" fmla="*/ 339 h 685"/>
                  <a:gd name="T116" fmla="*/ 2617 w 2834"/>
                  <a:gd name="T117" fmla="*/ 342 h 685"/>
                  <a:gd name="T118" fmla="*/ 2661 w 2834"/>
                  <a:gd name="T119" fmla="*/ 319 h 685"/>
                  <a:gd name="T120" fmla="*/ 2705 w 2834"/>
                  <a:gd name="T121" fmla="*/ 302 h 685"/>
                  <a:gd name="T122" fmla="*/ 2750 w 2834"/>
                  <a:gd name="T123" fmla="*/ 355 h 685"/>
                  <a:gd name="T124" fmla="*/ 2794 w 2834"/>
                  <a:gd name="T125" fmla="*/ 385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34" h="685">
                    <a:moveTo>
                      <a:pt x="0" y="534"/>
                    </a:moveTo>
                    <a:lnTo>
                      <a:pt x="0" y="534"/>
                    </a:lnTo>
                    <a:lnTo>
                      <a:pt x="0" y="534"/>
                    </a:lnTo>
                    <a:lnTo>
                      <a:pt x="0" y="534"/>
                    </a:lnTo>
                    <a:lnTo>
                      <a:pt x="0" y="533"/>
                    </a:lnTo>
                    <a:lnTo>
                      <a:pt x="0" y="533"/>
                    </a:lnTo>
                    <a:lnTo>
                      <a:pt x="0" y="532"/>
                    </a:lnTo>
                    <a:lnTo>
                      <a:pt x="1" y="531"/>
                    </a:lnTo>
                    <a:lnTo>
                      <a:pt x="1" y="530"/>
                    </a:lnTo>
                    <a:lnTo>
                      <a:pt x="1" y="529"/>
                    </a:lnTo>
                    <a:lnTo>
                      <a:pt x="1" y="529"/>
                    </a:lnTo>
                    <a:lnTo>
                      <a:pt x="1" y="527"/>
                    </a:lnTo>
                    <a:lnTo>
                      <a:pt x="1" y="525"/>
                    </a:lnTo>
                    <a:lnTo>
                      <a:pt x="1" y="524"/>
                    </a:lnTo>
                    <a:lnTo>
                      <a:pt x="1" y="522"/>
                    </a:lnTo>
                    <a:lnTo>
                      <a:pt x="1" y="520"/>
                    </a:lnTo>
                    <a:lnTo>
                      <a:pt x="1" y="518"/>
                    </a:lnTo>
                    <a:lnTo>
                      <a:pt x="1" y="516"/>
                    </a:lnTo>
                    <a:lnTo>
                      <a:pt x="2" y="514"/>
                    </a:lnTo>
                    <a:lnTo>
                      <a:pt x="2" y="514"/>
                    </a:lnTo>
                    <a:lnTo>
                      <a:pt x="2" y="514"/>
                    </a:lnTo>
                    <a:lnTo>
                      <a:pt x="2" y="514"/>
                    </a:lnTo>
                    <a:lnTo>
                      <a:pt x="2" y="513"/>
                    </a:lnTo>
                    <a:lnTo>
                      <a:pt x="2" y="513"/>
                    </a:lnTo>
                    <a:lnTo>
                      <a:pt x="2" y="513"/>
                    </a:lnTo>
                    <a:lnTo>
                      <a:pt x="3" y="513"/>
                    </a:lnTo>
                    <a:lnTo>
                      <a:pt x="3" y="513"/>
                    </a:lnTo>
                    <a:lnTo>
                      <a:pt x="3" y="512"/>
                    </a:lnTo>
                    <a:lnTo>
                      <a:pt x="3" y="512"/>
                    </a:lnTo>
                    <a:lnTo>
                      <a:pt x="3" y="511"/>
                    </a:lnTo>
                    <a:lnTo>
                      <a:pt x="3" y="511"/>
                    </a:lnTo>
                    <a:lnTo>
                      <a:pt x="3" y="510"/>
                    </a:lnTo>
                    <a:lnTo>
                      <a:pt x="4" y="509"/>
                    </a:lnTo>
                    <a:lnTo>
                      <a:pt x="4" y="509"/>
                    </a:lnTo>
                    <a:lnTo>
                      <a:pt x="4" y="508"/>
                    </a:lnTo>
                    <a:lnTo>
                      <a:pt x="4" y="507"/>
                    </a:lnTo>
                    <a:lnTo>
                      <a:pt x="4" y="504"/>
                    </a:lnTo>
                    <a:lnTo>
                      <a:pt x="4" y="502"/>
                    </a:lnTo>
                    <a:lnTo>
                      <a:pt x="4" y="500"/>
                    </a:lnTo>
                    <a:lnTo>
                      <a:pt x="5" y="498"/>
                    </a:lnTo>
                    <a:lnTo>
                      <a:pt x="5" y="495"/>
                    </a:lnTo>
                    <a:lnTo>
                      <a:pt x="5" y="493"/>
                    </a:lnTo>
                    <a:lnTo>
                      <a:pt x="5" y="491"/>
                    </a:lnTo>
                    <a:lnTo>
                      <a:pt x="5" y="491"/>
                    </a:lnTo>
                    <a:lnTo>
                      <a:pt x="5" y="491"/>
                    </a:lnTo>
                    <a:lnTo>
                      <a:pt x="5" y="491"/>
                    </a:lnTo>
                    <a:lnTo>
                      <a:pt x="5" y="491"/>
                    </a:lnTo>
                    <a:lnTo>
                      <a:pt x="5" y="491"/>
                    </a:lnTo>
                    <a:lnTo>
                      <a:pt x="5" y="491"/>
                    </a:lnTo>
                    <a:lnTo>
                      <a:pt x="5" y="491"/>
                    </a:lnTo>
                    <a:lnTo>
                      <a:pt x="6" y="491"/>
                    </a:lnTo>
                    <a:lnTo>
                      <a:pt x="6" y="490"/>
                    </a:lnTo>
                    <a:lnTo>
                      <a:pt x="6" y="489"/>
                    </a:lnTo>
                    <a:lnTo>
                      <a:pt x="6" y="487"/>
                    </a:lnTo>
                    <a:lnTo>
                      <a:pt x="6" y="486"/>
                    </a:lnTo>
                    <a:lnTo>
                      <a:pt x="6" y="485"/>
                    </a:lnTo>
                    <a:lnTo>
                      <a:pt x="6" y="484"/>
                    </a:lnTo>
                    <a:lnTo>
                      <a:pt x="7" y="482"/>
                    </a:lnTo>
                    <a:lnTo>
                      <a:pt x="7" y="481"/>
                    </a:lnTo>
                    <a:lnTo>
                      <a:pt x="7" y="481"/>
                    </a:lnTo>
                    <a:lnTo>
                      <a:pt x="7" y="482"/>
                    </a:lnTo>
                    <a:lnTo>
                      <a:pt x="7" y="482"/>
                    </a:lnTo>
                    <a:lnTo>
                      <a:pt x="7" y="483"/>
                    </a:lnTo>
                    <a:lnTo>
                      <a:pt x="7" y="484"/>
                    </a:lnTo>
                    <a:lnTo>
                      <a:pt x="8" y="485"/>
                    </a:lnTo>
                    <a:lnTo>
                      <a:pt x="8" y="485"/>
                    </a:lnTo>
                    <a:lnTo>
                      <a:pt x="8" y="486"/>
                    </a:lnTo>
                    <a:lnTo>
                      <a:pt x="8" y="488"/>
                    </a:lnTo>
                    <a:lnTo>
                      <a:pt x="8" y="492"/>
                    </a:lnTo>
                    <a:lnTo>
                      <a:pt x="8" y="495"/>
                    </a:lnTo>
                    <a:lnTo>
                      <a:pt x="8" y="499"/>
                    </a:lnTo>
                    <a:lnTo>
                      <a:pt x="8" y="502"/>
                    </a:lnTo>
                    <a:lnTo>
                      <a:pt x="9" y="505"/>
                    </a:lnTo>
                    <a:lnTo>
                      <a:pt x="9" y="509"/>
                    </a:lnTo>
                    <a:lnTo>
                      <a:pt x="9" y="512"/>
                    </a:lnTo>
                    <a:lnTo>
                      <a:pt x="9" y="516"/>
                    </a:lnTo>
                    <a:lnTo>
                      <a:pt x="9" y="519"/>
                    </a:lnTo>
                    <a:lnTo>
                      <a:pt x="9" y="522"/>
                    </a:lnTo>
                    <a:lnTo>
                      <a:pt x="9" y="525"/>
                    </a:lnTo>
                    <a:lnTo>
                      <a:pt x="9" y="528"/>
                    </a:lnTo>
                    <a:lnTo>
                      <a:pt x="9" y="531"/>
                    </a:lnTo>
                    <a:lnTo>
                      <a:pt x="9" y="534"/>
                    </a:lnTo>
                    <a:lnTo>
                      <a:pt x="10" y="537"/>
                    </a:lnTo>
                    <a:lnTo>
                      <a:pt x="10" y="539"/>
                    </a:lnTo>
                    <a:lnTo>
                      <a:pt x="10" y="540"/>
                    </a:lnTo>
                    <a:lnTo>
                      <a:pt x="10" y="541"/>
                    </a:lnTo>
                    <a:lnTo>
                      <a:pt x="10" y="542"/>
                    </a:lnTo>
                    <a:lnTo>
                      <a:pt x="10" y="543"/>
                    </a:lnTo>
                    <a:lnTo>
                      <a:pt x="10" y="544"/>
                    </a:lnTo>
                    <a:lnTo>
                      <a:pt x="10" y="545"/>
                    </a:lnTo>
                    <a:lnTo>
                      <a:pt x="11" y="546"/>
                    </a:lnTo>
                    <a:lnTo>
                      <a:pt x="11" y="546"/>
                    </a:lnTo>
                    <a:lnTo>
                      <a:pt x="11" y="548"/>
                    </a:lnTo>
                    <a:lnTo>
                      <a:pt x="11" y="548"/>
                    </a:lnTo>
                    <a:lnTo>
                      <a:pt x="11" y="549"/>
                    </a:lnTo>
                    <a:lnTo>
                      <a:pt x="11" y="550"/>
                    </a:lnTo>
                    <a:lnTo>
                      <a:pt x="11" y="551"/>
                    </a:lnTo>
                    <a:lnTo>
                      <a:pt x="12" y="551"/>
                    </a:lnTo>
                    <a:lnTo>
                      <a:pt x="12" y="553"/>
                    </a:lnTo>
                    <a:lnTo>
                      <a:pt x="12" y="554"/>
                    </a:lnTo>
                    <a:lnTo>
                      <a:pt x="12" y="556"/>
                    </a:lnTo>
                    <a:lnTo>
                      <a:pt x="12" y="558"/>
                    </a:lnTo>
                    <a:lnTo>
                      <a:pt x="12" y="559"/>
                    </a:lnTo>
                    <a:lnTo>
                      <a:pt x="12" y="561"/>
                    </a:lnTo>
                    <a:lnTo>
                      <a:pt x="13" y="563"/>
                    </a:lnTo>
                    <a:lnTo>
                      <a:pt x="13" y="565"/>
                    </a:lnTo>
                    <a:lnTo>
                      <a:pt x="13" y="567"/>
                    </a:lnTo>
                    <a:lnTo>
                      <a:pt x="13" y="567"/>
                    </a:lnTo>
                    <a:lnTo>
                      <a:pt x="13" y="567"/>
                    </a:lnTo>
                    <a:lnTo>
                      <a:pt x="13" y="567"/>
                    </a:lnTo>
                    <a:lnTo>
                      <a:pt x="13" y="567"/>
                    </a:lnTo>
                    <a:lnTo>
                      <a:pt x="13" y="567"/>
                    </a:lnTo>
                    <a:lnTo>
                      <a:pt x="13" y="567"/>
                    </a:lnTo>
                    <a:lnTo>
                      <a:pt x="13" y="567"/>
                    </a:lnTo>
                    <a:lnTo>
                      <a:pt x="13" y="567"/>
                    </a:lnTo>
                    <a:lnTo>
                      <a:pt x="14" y="567"/>
                    </a:lnTo>
                    <a:lnTo>
                      <a:pt x="14" y="567"/>
                    </a:lnTo>
                    <a:lnTo>
                      <a:pt x="14" y="566"/>
                    </a:lnTo>
                    <a:lnTo>
                      <a:pt x="14" y="565"/>
                    </a:lnTo>
                    <a:lnTo>
                      <a:pt x="14" y="564"/>
                    </a:lnTo>
                    <a:lnTo>
                      <a:pt x="14" y="563"/>
                    </a:lnTo>
                    <a:lnTo>
                      <a:pt x="14" y="563"/>
                    </a:lnTo>
                    <a:lnTo>
                      <a:pt x="15" y="562"/>
                    </a:lnTo>
                    <a:lnTo>
                      <a:pt x="15" y="561"/>
                    </a:lnTo>
                    <a:lnTo>
                      <a:pt x="15" y="561"/>
                    </a:lnTo>
                    <a:lnTo>
                      <a:pt x="15" y="561"/>
                    </a:lnTo>
                    <a:lnTo>
                      <a:pt x="15" y="560"/>
                    </a:lnTo>
                    <a:lnTo>
                      <a:pt x="15" y="560"/>
                    </a:lnTo>
                    <a:lnTo>
                      <a:pt x="15" y="560"/>
                    </a:lnTo>
                    <a:lnTo>
                      <a:pt x="16" y="559"/>
                    </a:lnTo>
                    <a:lnTo>
                      <a:pt x="16" y="559"/>
                    </a:lnTo>
                    <a:lnTo>
                      <a:pt x="16" y="558"/>
                    </a:lnTo>
                    <a:lnTo>
                      <a:pt x="16" y="556"/>
                    </a:lnTo>
                    <a:lnTo>
                      <a:pt x="16" y="554"/>
                    </a:lnTo>
                    <a:lnTo>
                      <a:pt x="16" y="552"/>
                    </a:lnTo>
                    <a:lnTo>
                      <a:pt x="16" y="550"/>
                    </a:lnTo>
                    <a:lnTo>
                      <a:pt x="17" y="548"/>
                    </a:lnTo>
                    <a:lnTo>
                      <a:pt x="17" y="546"/>
                    </a:lnTo>
                    <a:lnTo>
                      <a:pt x="17" y="545"/>
                    </a:lnTo>
                    <a:lnTo>
                      <a:pt x="17" y="545"/>
                    </a:lnTo>
                    <a:lnTo>
                      <a:pt x="17" y="546"/>
                    </a:lnTo>
                    <a:lnTo>
                      <a:pt x="17" y="547"/>
                    </a:lnTo>
                    <a:lnTo>
                      <a:pt x="17" y="548"/>
                    </a:lnTo>
                    <a:lnTo>
                      <a:pt x="17" y="549"/>
                    </a:lnTo>
                    <a:lnTo>
                      <a:pt x="17" y="550"/>
                    </a:lnTo>
                    <a:lnTo>
                      <a:pt x="17" y="551"/>
                    </a:lnTo>
                    <a:lnTo>
                      <a:pt x="17" y="553"/>
                    </a:lnTo>
                    <a:lnTo>
                      <a:pt x="18" y="553"/>
                    </a:lnTo>
                    <a:lnTo>
                      <a:pt x="18" y="552"/>
                    </a:lnTo>
                    <a:lnTo>
                      <a:pt x="18" y="551"/>
                    </a:lnTo>
                    <a:lnTo>
                      <a:pt x="18" y="550"/>
                    </a:lnTo>
                    <a:lnTo>
                      <a:pt x="18" y="549"/>
                    </a:lnTo>
                    <a:lnTo>
                      <a:pt x="18" y="549"/>
                    </a:lnTo>
                    <a:lnTo>
                      <a:pt x="18" y="548"/>
                    </a:lnTo>
                    <a:lnTo>
                      <a:pt x="19" y="547"/>
                    </a:lnTo>
                    <a:lnTo>
                      <a:pt x="19" y="546"/>
                    </a:lnTo>
                    <a:lnTo>
                      <a:pt x="19" y="546"/>
                    </a:lnTo>
                    <a:lnTo>
                      <a:pt x="19" y="546"/>
                    </a:lnTo>
                    <a:lnTo>
                      <a:pt x="19" y="546"/>
                    </a:lnTo>
                    <a:lnTo>
                      <a:pt x="19" y="546"/>
                    </a:lnTo>
                    <a:lnTo>
                      <a:pt x="19" y="546"/>
                    </a:lnTo>
                    <a:lnTo>
                      <a:pt x="19" y="545"/>
                    </a:lnTo>
                    <a:lnTo>
                      <a:pt x="20" y="545"/>
                    </a:lnTo>
                    <a:lnTo>
                      <a:pt x="20" y="545"/>
                    </a:lnTo>
                    <a:lnTo>
                      <a:pt x="20" y="544"/>
                    </a:lnTo>
                    <a:lnTo>
                      <a:pt x="20" y="544"/>
                    </a:lnTo>
                    <a:lnTo>
                      <a:pt x="20" y="543"/>
                    </a:lnTo>
                    <a:lnTo>
                      <a:pt x="20" y="542"/>
                    </a:lnTo>
                    <a:lnTo>
                      <a:pt x="20" y="542"/>
                    </a:lnTo>
                    <a:lnTo>
                      <a:pt x="21" y="542"/>
                    </a:lnTo>
                    <a:lnTo>
                      <a:pt x="21" y="541"/>
                    </a:lnTo>
                    <a:lnTo>
                      <a:pt x="21" y="541"/>
                    </a:lnTo>
                    <a:lnTo>
                      <a:pt x="21" y="542"/>
                    </a:lnTo>
                    <a:lnTo>
                      <a:pt x="21" y="542"/>
                    </a:lnTo>
                    <a:lnTo>
                      <a:pt x="21" y="543"/>
                    </a:lnTo>
                    <a:lnTo>
                      <a:pt x="21" y="544"/>
                    </a:lnTo>
                    <a:lnTo>
                      <a:pt x="21" y="544"/>
                    </a:lnTo>
                    <a:lnTo>
                      <a:pt x="21" y="545"/>
                    </a:lnTo>
                    <a:lnTo>
                      <a:pt x="21" y="545"/>
                    </a:lnTo>
                    <a:lnTo>
                      <a:pt x="21" y="544"/>
                    </a:lnTo>
                    <a:lnTo>
                      <a:pt x="22" y="543"/>
                    </a:lnTo>
                    <a:lnTo>
                      <a:pt x="22" y="541"/>
                    </a:lnTo>
                    <a:lnTo>
                      <a:pt x="22" y="540"/>
                    </a:lnTo>
                    <a:lnTo>
                      <a:pt x="22" y="538"/>
                    </a:lnTo>
                    <a:lnTo>
                      <a:pt x="22" y="537"/>
                    </a:lnTo>
                    <a:lnTo>
                      <a:pt x="22" y="535"/>
                    </a:lnTo>
                    <a:lnTo>
                      <a:pt x="22" y="533"/>
                    </a:lnTo>
                    <a:lnTo>
                      <a:pt x="23" y="532"/>
                    </a:lnTo>
                    <a:lnTo>
                      <a:pt x="23" y="532"/>
                    </a:lnTo>
                    <a:lnTo>
                      <a:pt x="23" y="531"/>
                    </a:lnTo>
                    <a:lnTo>
                      <a:pt x="23" y="530"/>
                    </a:lnTo>
                    <a:lnTo>
                      <a:pt x="23" y="529"/>
                    </a:lnTo>
                    <a:lnTo>
                      <a:pt x="23" y="529"/>
                    </a:lnTo>
                    <a:lnTo>
                      <a:pt x="23" y="528"/>
                    </a:lnTo>
                    <a:lnTo>
                      <a:pt x="24" y="527"/>
                    </a:lnTo>
                    <a:lnTo>
                      <a:pt x="24" y="526"/>
                    </a:lnTo>
                    <a:lnTo>
                      <a:pt x="24" y="526"/>
                    </a:lnTo>
                    <a:lnTo>
                      <a:pt x="24" y="526"/>
                    </a:lnTo>
                    <a:lnTo>
                      <a:pt x="24" y="525"/>
                    </a:lnTo>
                    <a:lnTo>
                      <a:pt x="24" y="525"/>
                    </a:lnTo>
                    <a:lnTo>
                      <a:pt x="24" y="525"/>
                    </a:lnTo>
                    <a:lnTo>
                      <a:pt x="24" y="525"/>
                    </a:lnTo>
                    <a:lnTo>
                      <a:pt x="24" y="525"/>
                    </a:lnTo>
                    <a:lnTo>
                      <a:pt x="24" y="524"/>
                    </a:lnTo>
                    <a:lnTo>
                      <a:pt x="24" y="522"/>
                    </a:lnTo>
                    <a:lnTo>
                      <a:pt x="25" y="520"/>
                    </a:lnTo>
                    <a:lnTo>
                      <a:pt x="25" y="518"/>
                    </a:lnTo>
                    <a:lnTo>
                      <a:pt x="25" y="516"/>
                    </a:lnTo>
                    <a:lnTo>
                      <a:pt x="25" y="515"/>
                    </a:lnTo>
                    <a:lnTo>
                      <a:pt x="25" y="513"/>
                    </a:lnTo>
                    <a:lnTo>
                      <a:pt x="25" y="512"/>
                    </a:lnTo>
                    <a:lnTo>
                      <a:pt x="25" y="511"/>
                    </a:lnTo>
                    <a:lnTo>
                      <a:pt x="26" y="511"/>
                    </a:lnTo>
                    <a:lnTo>
                      <a:pt x="26" y="511"/>
                    </a:lnTo>
                    <a:lnTo>
                      <a:pt x="26" y="511"/>
                    </a:lnTo>
                    <a:lnTo>
                      <a:pt x="26" y="511"/>
                    </a:lnTo>
                    <a:lnTo>
                      <a:pt x="26" y="511"/>
                    </a:lnTo>
                    <a:lnTo>
                      <a:pt x="26" y="511"/>
                    </a:lnTo>
                    <a:lnTo>
                      <a:pt x="26" y="511"/>
                    </a:lnTo>
                    <a:lnTo>
                      <a:pt x="27" y="511"/>
                    </a:lnTo>
                    <a:lnTo>
                      <a:pt x="27" y="510"/>
                    </a:lnTo>
                    <a:lnTo>
                      <a:pt x="27" y="509"/>
                    </a:lnTo>
                    <a:lnTo>
                      <a:pt x="27" y="508"/>
                    </a:lnTo>
                    <a:lnTo>
                      <a:pt x="27" y="507"/>
                    </a:lnTo>
                    <a:lnTo>
                      <a:pt x="27" y="506"/>
                    </a:lnTo>
                    <a:lnTo>
                      <a:pt x="27" y="505"/>
                    </a:lnTo>
                    <a:lnTo>
                      <a:pt x="28" y="504"/>
                    </a:lnTo>
                    <a:lnTo>
                      <a:pt x="28" y="503"/>
                    </a:lnTo>
                    <a:lnTo>
                      <a:pt x="28" y="500"/>
                    </a:lnTo>
                    <a:lnTo>
                      <a:pt x="28" y="498"/>
                    </a:lnTo>
                    <a:lnTo>
                      <a:pt x="28" y="496"/>
                    </a:lnTo>
                    <a:lnTo>
                      <a:pt x="28" y="494"/>
                    </a:lnTo>
                    <a:lnTo>
                      <a:pt x="28" y="491"/>
                    </a:lnTo>
                    <a:lnTo>
                      <a:pt x="28" y="489"/>
                    </a:lnTo>
                    <a:lnTo>
                      <a:pt x="28" y="486"/>
                    </a:lnTo>
                    <a:lnTo>
                      <a:pt x="28" y="486"/>
                    </a:lnTo>
                    <a:lnTo>
                      <a:pt x="28" y="486"/>
                    </a:lnTo>
                    <a:lnTo>
                      <a:pt x="29" y="486"/>
                    </a:lnTo>
                    <a:lnTo>
                      <a:pt x="29" y="486"/>
                    </a:lnTo>
                    <a:lnTo>
                      <a:pt x="29" y="486"/>
                    </a:lnTo>
                    <a:lnTo>
                      <a:pt x="29" y="486"/>
                    </a:lnTo>
                    <a:lnTo>
                      <a:pt x="29" y="486"/>
                    </a:lnTo>
                    <a:lnTo>
                      <a:pt x="29" y="486"/>
                    </a:lnTo>
                    <a:lnTo>
                      <a:pt x="29" y="488"/>
                    </a:lnTo>
                    <a:lnTo>
                      <a:pt x="30" y="493"/>
                    </a:lnTo>
                    <a:lnTo>
                      <a:pt x="30" y="497"/>
                    </a:lnTo>
                    <a:lnTo>
                      <a:pt x="30" y="502"/>
                    </a:lnTo>
                    <a:lnTo>
                      <a:pt x="30" y="506"/>
                    </a:lnTo>
                    <a:lnTo>
                      <a:pt x="30" y="510"/>
                    </a:lnTo>
                    <a:lnTo>
                      <a:pt x="30" y="515"/>
                    </a:lnTo>
                    <a:lnTo>
                      <a:pt x="30" y="519"/>
                    </a:lnTo>
                    <a:lnTo>
                      <a:pt x="30" y="523"/>
                    </a:lnTo>
                    <a:lnTo>
                      <a:pt x="31" y="527"/>
                    </a:lnTo>
                    <a:lnTo>
                      <a:pt x="31" y="531"/>
                    </a:lnTo>
                    <a:lnTo>
                      <a:pt x="31" y="534"/>
                    </a:lnTo>
                    <a:lnTo>
                      <a:pt x="31" y="538"/>
                    </a:lnTo>
                    <a:lnTo>
                      <a:pt x="31" y="541"/>
                    </a:lnTo>
                    <a:lnTo>
                      <a:pt x="31" y="546"/>
                    </a:lnTo>
                    <a:lnTo>
                      <a:pt x="31" y="549"/>
                    </a:lnTo>
                    <a:lnTo>
                      <a:pt x="32" y="551"/>
                    </a:lnTo>
                    <a:lnTo>
                      <a:pt x="32" y="552"/>
                    </a:lnTo>
                    <a:lnTo>
                      <a:pt x="32" y="553"/>
                    </a:lnTo>
                    <a:lnTo>
                      <a:pt x="32" y="554"/>
                    </a:lnTo>
                    <a:lnTo>
                      <a:pt x="32" y="555"/>
                    </a:lnTo>
                    <a:lnTo>
                      <a:pt x="32" y="555"/>
                    </a:lnTo>
                    <a:lnTo>
                      <a:pt x="32" y="556"/>
                    </a:lnTo>
                    <a:lnTo>
                      <a:pt x="32" y="557"/>
                    </a:lnTo>
                    <a:lnTo>
                      <a:pt x="32" y="558"/>
                    </a:lnTo>
                    <a:lnTo>
                      <a:pt x="32" y="559"/>
                    </a:lnTo>
                    <a:lnTo>
                      <a:pt x="32" y="560"/>
                    </a:lnTo>
                    <a:lnTo>
                      <a:pt x="33" y="561"/>
                    </a:lnTo>
                    <a:lnTo>
                      <a:pt x="33" y="562"/>
                    </a:lnTo>
                    <a:lnTo>
                      <a:pt x="33" y="563"/>
                    </a:lnTo>
                    <a:lnTo>
                      <a:pt x="33" y="564"/>
                    </a:lnTo>
                    <a:lnTo>
                      <a:pt x="33" y="565"/>
                    </a:lnTo>
                    <a:lnTo>
                      <a:pt x="33" y="566"/>
                    </a:lnTo>
                    <a:lnTo>
                      <a:pt x="33" y="567"/>
                    </a:lnTo>
                    <a:lnTo>
                      <a:pt x="34" y="567"/>
                    </a:lnTo>
                    <a:lnTo>
                      <a:pt x="34" y="567"/>
                    </a:lnTo>
                    <a:lnTo>
                      <a:pt x="34" y="568"/>
                    </a:lnTo>
                    <a:lnTo>
                      <a:pt x="34" y="569"/>
                    </a:lnTo>
                    <a:lnTo>
                      <a:pt x="34" y="569"/>
                    </a:lnTo>
                    <a:lnTo>
                      <a:pt x="34" y="570"/>
                    </a:lnTo>
                    <a:lnTo>
                      <a:pt x="34" y="570"/>
                    </a:lnTo>
                    <a:lnTo>
                      <a:pt x="35" y="571"/>
                    </a:lnTo>
                    <a:lnTo>
                      <a:pt x="35" y="571"/>
                    </a:lnTo>
                    <a:lnTo>
                      <a:pt x="35" y="572"/>
                    </a:lnTo>
                    <a:lnTo>
                      <a:pt x="35" y="572"/>
                    </a:lnTo>
                    <a:lnTo>
                      <a:pt x="35" y="573"/>
                    </a:lnTo>
                    <a:lnTo>
                      <a:pt x="35" y="573"/>
                    </a:lnTo>
                    <a:lnTo>
                      <a:pt x="35" y="574"/>
                    </a:lnTo>
                    <a:lnTo>
                      <a:pt x="36" y="573"/>
                    </a:lnTo>
                    <a:lnTo>
                      <a:pt x="36" y="572"/>
                    </a:lnTo>
                    <a:lnTo>
                      <a:pt x="36" y="571"/>
                    </a:lnTo>
                    <a:lnTo>
                      <a:pt x="36" y="569"/>
                    </a:lnTo>
                    <a:lnTo>
                      <a:pt x="36" y="568"/>
                    </a:lnTo>
                    <a:lnTo>
                      <a:pt x="36" y="567"/>
                    </a:lnTo>
                    <a:lnTo>
                      <a:pt x="36" y="565"/>
                    </a:lnTo>
                    <a:lnTo>
                      <a:pt x="36" y="564"/>
                    </a:lnTo>
                    <a:lnTo>
                      <a:pt x="36" y="563"/>
                    </a:lnTo>
                    <a:lnTo>
                      <a:pt x="36" y="563"/>
                    </a:lnTo>
                    <a:lnTo>
                      <a:pt x="36" y="563"/>
                    </a:lnTo>
                    <a:lnTo>
                      <a:pt x="37" y="563"/>
                    </a:lnTo>
                    <a:lnTo>
                      <a:pt x="37" y="562"/>
                    </a:lnTo>
                    <a:lnTo>
                      <a:pt x="37" y="562"/>
                    </a:lnTo>
                    <a:lnTo>
                      <a:pt x="37" y="562"/>
                    </a:lnTo>
                    <a:lnTo>
                      <a:pt x="37" y="562"/>
                    </a:lnTo>
                    <a:lnTo>
                      <a:pt x="37" y="561"/>
                    </a:lnTo>
                    <a:lnTo>
                      <a:pt x="37" y="560"/>
                    </a:lnTo>
                    <a:lnTo>
                      <a:pt x="38" y="560"/>
                    </a:lnTo>
                    <a:lnTo>
                      <a:pt x="38" y="559"/>
                    </a:lnTo>
                    <a:lnTo>
                      <a:pt x="38" y="558"/>
                    </a:lnTo>
                    <a:lnTo>
                      <a:pt x="38" y="558"/>
                    </a:lnTo>
                    <a:lnTo>
                      <a:pt x="38" y="558"/>
                    </a:lnTo>
                    <a:lnTo>
                      <a:pt x="38" y="557"/>
                    </a:lnTo>
                    <a:lnTo>
                      <a:pt x="38" y="556"/>
                    </a:lnTo>
                    <a:lnTo>
                      <a:pt x="39" y="555"/>
                    </a:lnTo>
                    <a:lnTo>
                      <a:pt x="39" y="554"/>
                    </a:lnTo>
                    <a:lnTo>
                      <a:pt x="39" y="553"/>
                    </a:lnTo>
                    <a:lnTo>
                      <a:pt x="39" y="553"/>
                    </a:lnTo>
                    <a:lnTo>
                      <a:pt x="39" y="551"/>
                    </a:lnTo>
                    <a:lnTo>
                      <a:pt x="39" y="550"/>
                    </a:lnTo>
                    <a:lnTo>
                      <a:pt x="39" y="550"/>
                    </a:lnTo>
                    <a:lnTo>
                      <a:pt x="39" y="550"/>
                    </a:lnTo>
                    <a:lnTo>
                      <a:pt x="40" y="551"/>
                    </a:lnTo>
                    <a:lnTo>
                      <a:pt x="40" y="553"/>
                    </a:lnTo>
                    <a:lnTo>
                      <a:pt x="40" y="554"/>
                    </a:lnTo>
                    <a:lnTo>
                      <a:pt x="40" y="556"/>
                    </a:lnTo>
                    <a:lnTo>
                      <a:pt x="40" y="557"/>
                    </a:lnTo>
                    <a:lnTo>
                      <a:pt x="40" y="558"/>
                    </a:lnTo>
                    <a:lnTo>
                      <a:pt x="40" y="560"/>
                    </a:lnTo>
                    <a:lnTo>
                      <a:pt x="40" y="560"/>
                    </a:lnTo>
                    <a:lnTo>
                      <a:pt x="40" y="558"/>
                    </a:lnTo>
                    <a:lnTo>
                      <a:pt x="40" y="557"/>
                    </a:lnTo>
                    <a:lnTo>
                      <a:pt x="41" y="556"/>
                    </a:lnTo>
                    <a:lnTo>
                      <a:pt x="41" y="554"/>
                    </a:lnTo>
                    <a:lnTo>
                      <a:pt x="41" y="553"/>
                    </a:lnTo>
                    <a:lnTo>
                      <a:pt x="41" y="551"/>
                    </a:lnTo>
                    <a:lnTo>
                      <a:pt x="41" y="550"/>
                    </a:lnTo>
                    <a:lnTo>
                      <a:pt x="41" y="549"/>
                    </a:lnTo>
                    <a:lnTo>
                      <a:pt x="41" y="550"/>
                    </a:lnTo>
                    <a:lnTo>
                      <a:pt x="41" y="550"/>
                    </a:lnTo>
                    <a:lnTo>
                      <a:pt x="42" y="550"/>
                    </a:lnTo>
                    <a:lnTo>
                      <a:pt x="42" y="550"/>
                    </a:lnTo>
                    <a:lnTo>
                      <a:pt x="42" y="550"/>
                    </a:lnTo>
                    <a:lnTo>
                      <a:pt x="42" y="551"/>
                    </a:lnTo>
                    <a:lnTo>
                      <a:pt x="42" y="551"/>
                    </a:lnTo>
                    <a:lnTo>
                      <a:pt x="42" y="551"/>
                    </a:lnTo>
                    <a:lnTo>
                      <a:pt x="42" y="551"/>
                    </a:lnTo>
                    <a:lnTo>
                      <a:pt x="43" y="551"/>
                    </a:lnTo>
                    <a:lnTo>
                      <a:pt x="43" y="551"/>
                    </a:lnTo>
                    <a:lnTo>
                      <a:pt x="43" y="551"/>
                    </a:lnTo>
                    <a:lnTo>
                      <a:pt x="43" y="551"/>
                    </a:lnTo>
                    <a:lnTo>
                      <a:pt x="43" y="551"/>
                    </a:lnTo>
                    <a:lnTo>
                      <a:pt x="43" y="551"/>
                    </a:lnTo>
                    <a:lnTo>
                      <a:pt x="43" y="551"/>
                    </a:lnTo>
                    <a:lnTo>
                      <a:pt x="44" y="552"/>
                    </a:lnTo>
                    <a:lnTo>
                      <a:pt x="44" y="552"/>
                    </a:lnTo>
                    <a:lnTo>
                      <a:pt x="44" y="552"/>
                    </a:lnTo>
                    <a:lnTo>
                      <a:pt x="44" y="552"/>
                    </a:lnTo>
                    <a:lnTo>
                      <a:pt x="44" y="552"/>
                    </a:lnTo>
                    <a:lnTo>
                      <a:pt x="44" y="552"/>
                    </a:lnTo>
                    <a:lnTo>
                      <a:pt x="44" y="553"/>
                    </a:lnTo>
                    <a:lnTo>
                      <a:pt x="44" y="551"/>
                    </a:lnTo>
                    <a:lnTo>
                      <a:pt x="44" y="548"/>
                    </a:lnTo>
                    <a:lnTo>
                      <a:pt x="44" y="545"/>
                    </a:lnTo>
                    <a:lnTo>
                      <a:pt x="44" y="542"/>
                    </a:lnTo>
                    <a:lnTo>
                      <a:pt x="45" y="539"/>
                    </a:lnTo>
                    <a:lnTo>
                      <a:pt x="45" y="536"/>
                    </a:lnTo>
                    <a:lnTo>
                      <a:pt x="45" y="533"/>
                    </a:lnTo>
                    <a:lnTo>
                      <a:pt x="45" y="529"/>
                    </a:lnTo>
                    <a:lnTo>
                      <a:pt x="45" y="528"/>
                    </a:lnTo>
                    <a:lnTo>
                      <a:pt x="45" y="529"/>
                    </a:lnTo>
                    <a:lnTo>
                      <a:pt x="45" y="529"/>
                    </a:lnTo>
                    <a:lnTo>
                      <a:pt x="46" y="530"/>
                    </a:lnTo>
                    <a:lnTo>
                      <a:pt x="46" y="530"/>
                    </a:lnTo>
                    <a:lnTo>
                      <a:pt x="46" y="531"/>
                    </a:lnTo>
                    <a:lnTo>
                      <a:pt x="46" y="531"/>
                    </a:lnTo>
                    <a:lnTo>
                      <a:pt x="46" y="532"/>
                    </a:lnTo>
                    <a:lnTo>
                      <a:pt x="46" y="532"/>
                    </a:lnTo>
                    <a:lnTo>
                      <a:pt x="46" y="531"/>
                    </a:lnTo>
                    <a:lnTo>
                      <a:pt x="47" y="530"/>
                    </a:lnTo>
                    <a:lnTo>
                      <a:pt x="47" y="529"/>
                    </a:lnTo>
                    <a:lnTo>
                      <a:pt x="47" y="529"/>
                    </a:lnTo>
                    <a:lnTo>
                      <a:pt x="47" y="528"/>
                    </a:lnTo>
                    <a:lnTo>
                      <a:pt x="47" y="527"/>
                    </a:lnTo>
                    <a:lnTo>
                      <a:pt x="47" y="526"/>
                    </a:lnTo>
                    <a:lnTo>
                      <a:pt x="47" y="525"/>
                    </a:lnTo>
                    <a:lnTo>
                      <a:pt x="48" y="524"/>
                    </a:lnTo>
                    <a:lnTo>
                      <a:pt x="48" y="522"/>
                    </a:lnTo>
                    <a:lnTo>
                      <a:pt x="48" y="520"/>
                    </a:lnTo>
                    <a:lnTo>
                      <a:pt x="48" y="519"/>
                    </a:lnTo>
                    <a:lnTo>
                      <a:pt x="48" y="518"/>
                    </a:lnTo>
                    <a:lnTo>
                      <a:pt x="48" y="516"/>
                    </a:lnTo>
                    <a:lnTo>
                      <a:pt x="48" y="515"/>
                    </a:lnTo>
                    <a:lnTo>
                      <a:pt x="48" y="514"/>
                    </a:lnTo>
                    <a:lnTo>
                      <a:pt x="48" y="513"/>
                    </a:lnTo>
                    <a:lnTo>
                      <a:pt x="48" y="513"/>
                    </a:lnTo>
                    <a:lnTo>
                      <a:pt x="48" y="512"/>
                    </a:lnTo>
                    <a:lnTo>
                      <a:pt x="49" y="512"/>
                    </a:lnTo>
                    <a:lnTo>
                      <a:pt x="49" y="512"/>
                    </a:lnTo>
                    <a:lnTo>
                      <a:pt x="49" y="512"/>
                    </a:lnTo>
                    <a:lnTo>
                      <a:pt x="49" y="512"/>
                    </a:lnTo>
                    <a:lnTo>
                      <a:pt x="49" y="511"/>
                    </a:lnTo>
                    <a:lnTo>
                      <a:pt x="49" y="510"/>
                    </a:lnTo>
                    <a:lnTo>
                      <a:pt x="49" y="509"/>
                    </a:lnTo>
                    <a:lnTo>
                      <a:pt x="50" y="508"/>
                    </a:lnTo>
                    <a:lnTo>
                      <a:pt x="50" y="507"/>
                    </a:lnTo>
                    <a:lnTo>
                      <a:pt x="50" y="506"/>
                    </a:lnTo>
                    <a:lnTo>
                      <a:pt x="50" y="505"/>
                    </a:lnTo>
                    <a:lnTo>
                      <a:pt x="50" y="504"/>
                    </a:lnTo>
                    <a:lnTo>
                      <a:pt x="50" y="503"/>
                    </a:lnTo>
                    <a:lnTo>
                      <a:pt x="50" y="502"/>
                    </a:lnTo>
                    <a:lnTo>
                      <a:pt x="50" y="500"/>
                    </a:lnTo>
                    <a:lnTo>
                      <a:pt x="51" y="499"/>
                    </a:lnTo>
                    <a:lnTo>
                      <a:pt x="51" y="498"/>
                    </a:lnTo>
                    <a:lnTo>
                      <a:pt x="51" y="497"/>
                    </a:lnTo>
                    <a:lnTo>
                      <a:pt x="51" y="496"/>
                    </a:lnTo>
                    <a:lnTo>
                      <a:pt x="51" y="495"/>
                    </a:lnTo>
                    <a:lnTo>
                      <a:pt x="51" y="495"/>
                    </a:lnTo>
                    <a:lnTo>
                      <a:pt x="51" y="499"/>
                    </a:lnTo>
                    <a:lnTo>
                      <a:pt x="52" y="503"/>
                    </a:lnTo>
                    <a:lnTo>
                      <a:pt x="52" y="506"/>
                    </a:lnTo>
                    <a:lnTo>
                      <a:pt x="52" y="509"/>
                    </a:lnTo>
                    <a:lnTo>
                      <a:pt x="52" y="512"/>
                    </a:lnTo>
                    <a:lnTo>
                      <a:pt x="52" y="516"/>
                    </a:lnTo>
                    <a:lnTo>
                      <a:pt x="52" y="519"/>
                    </a:lnTo>
                    <a:lnTo>
                      <a:pt x="52" y="523"/>
                    </a:lnTo>
                    <a:lnTo>
                      <a:pt x="52" y="525"/>
                    </a:lnTo>
                    <a:lnTo>
                      <a:pt x="52" y="529"/>
                    </a:lnTo>
                    <a:lnTo>
                      <a:pt x="52" y="532"/>
                    </a:lnTo>
                    <a:lnTo>
                      <a:pt x="52" y="535"/>
                    </a:lnTo>
                    <a:lnTo>
                      <a:pt x="53" y="538"/>
                    </a:lnTo>
                    <a:lnTo>
                      <a:pt x="53" y="541"/>
                    </a:lnTo>
                    <a:lnTo>
                      <a:pt x="53" y="544"/>
                    </a:lnTo>
                    <a:lnTo>
                      <a:pt x="53" y="546"/>
                    </a:lnTo>
                    <a:lnTo>
                      <a:pt x="53" y="547"/>
                    </a:lnTo>
                    <a:lnTo>
                      <a:pt x="53" y="548"/>
                    </a:lnTo>
                    <a:lnTo>
                      <a:pt x="53" y="549"/>
                    </a:lnTo>
                    <a:lnTo>
                      <a:pt x="54" y="550"/>
                    </a:lnTo>
                    <a:lnTo>
                      <a:pt x="54" y="551"/>
                    </a:lnTo>
                    <a:lnTo>
                      <a:pt x="54" y="552"/>
                    </a:lnTo>
                    <a:lnTo>
                      <a:pt x="54" y="553"/>
                    </a:lnTo>
                    <a:lnTo>
                      <a:pt x="54" y="554"/>
                    </a:lnTo>
                    <a:lnTo>
                      <a:pt x="54" y="555"/>
                    </a:lnTo>
                    <a:lnTo>
                      <a:pt x="54" y="557"/>
                    </a:lnTo>
                    <a:lnTo>
                      <a:pt x="55" y="558"/>
                    </a:lnTo>
                    <a:lnTo>
                      <a:pt x="55" y="559"/>
                    </a:lnTo>
                    <a:lnTo>
                      <a:pt x="55" y="561"/>
                    </a:lnTo>
                    <a:lnTo>
                      <a:pt x="55" y="562"/>
                    </a:lnTo>
                    <a:lnTo>
                      <a:pt x="55" y="563"/>
                    </a:lnTo>
                    <a:lnTo>
                      <a:pt x="55" y="565"/>
                    </a:lnTo>
                    <a:lnTo>
                      <a:pt x="55" y="566"/>
                    </a:lnTo>
                    <a:lnTo>
                      <a:pt x="56" y="567"/>
                    </a:lnTo>
                    <a:lnTo>
                      <a:pt x="56" y="569"/>
                    </a:lnTo>
                    <a:lnTo>
                      <a:pt x="56" y="570"/>
                    </a:lnTo>
                    <a:lnTo>
                      <a:pt x="56" y="571"/>
                    </a:lnTo>
                    <a:lnTo>
                      <a:pt x="56" y="573"/>
                    </a:lnTo>
                    <a:lnTo>
                      <a:pt x="56" y="574"/>
                    </a:lnTo>
                    <a:lnTo>
                      <a:pt x="56" y="575"/>
                    </a:lnTo>
                    <a:lnTo>
                      <a:pt x="56" y="576"/>
                    </a:lnTo>
                    <a:lnTo>
                      <a:pt x="56" y="576"/>
                    </a:lnTo>
                    <a:lnTo>
                      <a:pt x="56" y="577"/>
                    </a:lnTo>
                    <a:lnTo>
                      <a:pt x="56" y="578"/>
                    </a:lnTo>
                    <a:lnTo>
                      <a:pt x="57" y="578"/>
                    </a:lnTo>
                    <a:lnTo>
                      <a:pt x="57" y="579"/>
                    </a:lnTo>
                    <a:lnTo>
                      <a:pt x="57" y="579"/>
                    </a:lnTo>
                    <a:lnTo>
                      <a:pt x="57" y="579"/>
                    </a:lnTo>
                    <a:lnTo>
                      <a:pt x="57" y="579"/>
                    </a:lnTo>
                    <a:lnTo>
                      <a:pt x="57" y="579"/>
                    </a:lnTo>
                    <a:lnTo>
                      <a:pt x="57" y="578"/>
                    </a:lnTo>
                    <a:lnTo>
                      <a:pt x="58" y="578"/>
                    </a:lnTo>
                    <a:lnTo>
                      <a:pt x="58" y="578"/>
                    </a:lnTo>
                    <a:lnTo>
                      <a:pt x="58" y="577"/>
                    </a:lnTo>
                    <a:lnTo>
                      <a:pt x="58" y="577"/>
                    </a:lnTo>
                    <a:lnTo>
                      <a:pt x="58" y="576"/>
                    </a:lnTo>
                    <a:lnTo>
                      <a:pt x="58" y="575"/>
                    </a:lnTo>
                    <a:lnTo>
                      <a:pt x="58" y="573"/>
                    </a:lnTo>
                    <a:lnTo>
                      <a:pt x="59" y="571"/>
                    </a:lnTo>
                    <a:lnTo>
                      <a:pt x="59" y="570"/>
                    </a:lnTo>
                    <a:lnTo>
                      <a:pt x="59" y="568"/>
                    </a:lnTo>
                    <a:lnTo>
                      <a:pt x="59" y="567"/>
                    </a:lnTo>
                    <a:lnTo>
                      <a:pt x="59" y="565"/>
                    </a:lnTo>
                    <a:lnTo>
                      <a:pt x="59" y="564"/>
                    </a:lnTo>
                    <a:lnTo>
                      <a:pt x="59" y="564"/>
                    </a:lnTo>
                    <a:lnTo>
                      <a:pt x="59" y="564"/>
                    </a:lnTo>
                    <a:lnTo>
                      <a:pt x="60" y="563"/>
                    </a:lnTo>
                    <a:lnTo>
                      <a:pt x="60" y="563"/>
                    </a:lnTo>
                    <a:lnTo>
                      <a:pt x="60" y="563"/>
                    </a:lnTo>
                    <a:lnTo>
                      <a:pt x="60" y="563"/>
                    </a:lnTo>
                    <a:lnTo>
                      <a:pt x="60" y="562"/>
                    </a:lnTo>
                    <a:lnTo>
                      <a:pt x="60" y="562"/>
                    </a:lnTo>
                    <a:lnTo>
                      <a:pt x="60" y="562"/>
                    </a:lnTo>
                    <a:lnTo>
                      <a:pt x="60" y="562"/>
                    </a:lnTo>
                    <a:lnTo>
                      <a:pt x="60" y="562"/>
                    </a:lnTo>
                    <a:lnTo>
                      <a:pt x="60" y="562"/>
                    </a:lnTo>
                    <a:lnTo>
                      <a:pt x="61" y="562"/>
                    </a:lnTo>
                    <a:lnTo>
                      <a:pt x="61" y="562"/>
                    </a:lnTo>
                    <a:lnTo>
                      <a:pt x="61" y="561"/>
                    </a:lnTo>
                    <a:lnTo>
                      <a:pt x="61" y="562"/>
                    </a:lnTo>
                    <a:lnTo>
                      <a:pt x="61" y="562"/>
                    </a:lnTo>
                    <a:lnTo>
                      <a:pt x="61" y="563"/>
                    </a:lnTo>
                    <a:lnTo>
                      <a:pt x="61" y="564"/>
                    </a:lnTo>
                    <a:lnTo>
                      <a:pt x="61" y="564"/>
                    </a:lnTo>
                    <a:lnTo>
                      <a:pt x="62" y="565"/>
                    </a:lnTo>
                    <a:lnTo>
                      <a:pt x="62" y="566"/>
                    </a:lnTo>
                    <a:lnTo>
                      <a:pt x="62" y="567"/>
                    </a:lnTo>
                    <a:lnTo>
                      <a:pt x="62" y="567"/>
                    </a:lnTo>
                    <a:lnTo>
                      <a:pt x="62" y="567"/>
                    </a:lnTo>
                    <a:lnTo>
                      <a:pt x="62" y="567"/>
                    </a:lnTo>
                    <a:lnTo>
                      <a:pt x="62" y="567"/>
                    </a:lnTo>
                    <a:lnTo>
                      <a:pt x="63" y="567"/>
                    </a:lnTo>
                    <a:lnTo>
                      <a:pt x="63" y="567"/>
                    </a:lnTo>
                    <a:lnTo>
                      <a:pt x="63" y="567"/>
                    </a:lnTo>
                    <a:lnTo>
                      <a:pt x="63" y="567"/>
                    </a:lnTo>
                    <a:lnTo>
                      <a:pt x="63" y="567"/>
                    </a:lnTo>
                    <a:lnTo>
                      <a:pt x="63" y="566"/>
                    </a:lnTo>
                    <a:lnTo>
                      <a:pt x="63" y="566"/>
                    </a:lnTo>
                    <a:lnTo>
                      <a:pt x="64" y="565"/>
                    </a:lnTo>
                    <a:lnTo>
                      <a:pt x="64" y="565"/>
                    </a:lnTo>
                    <a:lnTo>
                      <a:pt x="64" y="564"/>
                    </a:lnTo>
                    <a:lnTo>
                      <a:pt x="64" y="564"/>
                    </a:lnTo>
                    <a:lnTo>
                      <a:pt x="64" y="563"/>
                    </a:lnTo>
                    <a:lnTo>
                      <a:pt x="64" y="563"/>
                    </a:lnTo>
                    <a:lnTo>
                      <a:pt x="64" y="563"/>
                    </a:lnTo>
                    <a:lnTo>
                      <a:pt x="64" y="563"/>
                    </a:lnTo>
                    <a:lnTo>
                      <a:pt x="64" y="564"/>
                    </a:lnTo>
                    <a:lnTo>
                      <a:pt x="64" y="564"/>
                    </a:lnTo>
                    <a:lnTo>
                      <a:pt x="64" y="564"/>
                    </a:lnTo>
                    <a:lnTo>
                      <a:pt x="65" y="564"/>
                    </a:lnTo>
                    <a:lnTo>
                      <a:pt x="65" y="564"/>
                    </a:lnTo>
                    <a:lnTo>
                      <a:pt x="65" y="564"/>
                    </a:lnTo>
                    <a:lnTo>
                      <a:pt x="65" y="563"/>
                    </a:lnTo>
                    <a:lnTo>
                      <a:pt x="65" y="562"/>
                    </a:lnTo>
                    <a:lnTo>
                      <a:pt x="65" y="561"/>
                    </a:lnTo>
                    <a:lnTo>
                      <a:pt x="65" y="559"/>
                    </a:lnTo>
                    <a:lnTo>
                      <a:pt x="66" y="558"/>
                    </a:lnTo>
                    <a:lnTo>
                      <a:pt x="66" y="558"/>
                    </a:lnTo>
                    <a:lnTo>
                      <a:pt x="66" y="556"/>
                    </a:lnTo>
                    <a:lnTo>
                      <a:pt x="66" y="555"/>
                    </a:lnTo>
                    <a:lnTo>
                      <a:pt x="66" y="554"/>
                    </a:lnTo>
                    <a:lnTo>
                      <a:pt x="66" y="552"/>
                    </a:lnTo>
                    <a:lnTo>
                      <a:pt x="66" y="551"/>
                    </a:lnTo>
                    <a:lnTo>
                      <a:pt x="67" y="549"/>
                    </a:lnTo>
                    <a:lnTo>
                      <a:pt x="67" y="548"/>
                    </a:lnTo>
                    <a:lnTo>
                      <a:pt x="67" y="546"/>
                    </a:lnTo>
                    <a:lnTo>
                      <a:pt x="67" y="545"/>
                    </a:lnTo>
                    <a:lnTo>
                      <a:pt x="67" y="544"/>
                    </a:lnTo>
                    <a:lnTo>
                      <a:pt x="67" y="544"/>
                    </a:lnTo>
                    <a:lnTo>
                      <a:pt x="67" y="544"/>
                    </a:lnTo>
                    <a:lnTo>
                      <a:pt x="68" y="544"/>
                    </a:lnTo>
                    <a:lnTo>
                      <a:pt x="68" y="544"/>
                    </a:lnTo>
                    <a:lnTo>
                      <a:pt x="68" y="544"/>
                    </a:lnTo>
                    <a:lnTo>
                      <a:pt x="68" y="544"/>
                    </a:lnTo>
                    <a:lnTo>
                      <a:pt x="68" y="544"/>
                    </a:lnTo>
                    <a:lnTo>
                      <a:pt x="68" y="544"/>
                    </a:lnTo>
                    <a:lnTo>
                      <a:pt x="68" y="544"/>
                    </a:lnTo>
                    <a:lnTo>
                      <a:pt x="68" y="543"/>
                    </a:lnTo>
                    <a:lnTo>
                      <a:pt x="68" y="543"/>
                    </a:lnTo>
                    <a:lnTo>
                      <a:pt x="68" y="542"/>
                    </a:lnTo>
                    <a:lnTo>
                      <a:pt x="68" y="542"/>
                    </a:lnTo>
                    <a:lnTo>
                      <a:pt x="69" y="541"/>
                    </a:lnTo>
                    <a:lnTo>
                      <a:pt x="69" y="541"/>
                    </a:lnTo>
                    <a:lnTo>
                      <a:pt x="69" y="540"/>
                    </a:lnTo>
                    <a:lnTo>
                      <a:pt x="69" y="538"/>
                    </a:lnTo>
                    <a:lnTo>
                      <a:pt x="69" y="536"/>
                    </a:lnTo>
                    <a:lnTo>
                      <a:pt x="69" y="534"/>
                    </a:lnTo>
                    <a:lnTo>
                      <a:pt x="69" y="532"/>
                    </a:lnTo>
                    <a:lnTo>
                      <a:pt x="70" y="529"/>
                    </a:lnTo>
                    <a:lnTo>
                      <a:pt x="70" y="527"/>
                    </a:lnTo>
                    <a:lnTo>
                      <a:pt x="70" y="525"/>
                    </a:lnTo>
                    <a:lnTo>
                      <a:pt x="70" y="524"/>
                    </a:lnTo>
                    <a:lnTo>
                      <a:pt x="70" y="523"/>
                    </a:lnTo>
                    <a:lnTo>
                      <a:pt x="70" y="523"/>
                    </a:lnTo>
                    <a:lnTo>
                      <a:pt x="70" y="523"/>
                    </a:lnTo>
                    <a:lnTo>
                      <a:pt x="70" y="523"/>
                    </a:lnTo>
                    <a:lnTo>
                      <a:pt x="71" y="522"/>
                    </a:lnTo>
                    <a:lnTo>
                      <a:pt x="71" y="522"/>
                    </a:lnTo>
                    <a:lnTo>
                      <a:pt x="71" y="521"/>
                    </a:lnTo>
                    <a:lnTo>
                      <a:pt x="71" y="521"/>
                    </a:lnTo>
                    <a:lnTo>
                      <a:pt x="71" y="521"/>
                    </a:lnTo>
                    <a:lnTo>
                      <a:pt x="71" y="521"/>
                    </a:lnTo>
                    <a:lnTo>
                      <a:pt x="71" y="521"/>
                    </a:lnTo>
                    <a:lnTo>
                      <a:pt x="72" y="520"/>
                    </a:lnTo>
                    <a:lnTo>
                      <a:pt x="72" y="520"/>
                    </a:lnTo>
                    <a:lnTo>
                      <a:pt x="72" y="520"/>
                    </a:lnTo>
                    <a:lnTo>
                      <a:pt x="72" y="520"/>
                    </a:lnTo>
                    <a:lnTo>
                      <a:pt x="72" y="520"/>
                    </a:lnTo>
                    <a:lnTo>
                      <a:pt x="72" y="519"/>
                    </a:lnTo>
                    <a:lnTo>
                      <a:pt x="72" y="518"/>
                    </a:lnTo>
                    <a:lnTo>
                      <a:pt x="72" y="518"/>
                    </a:lnTo>
                    <a:lnTo>
                      <a:pt x="72" y="517"/>
                    </a:lnTo>
                    <a:lnTo>
                      <a:pt x="72" y="516"/>
                    </a:lnTo>
                    <a:lnTo>
                      <a:pt x="72" y="516"/>
                    </a:lnTo>
                    <a:lnTo>
                      <a:pt x="73" y="515"/>
                    </a:lnTo>
                    <a:lnTo>
                      <a:pt x="73" y="514"/>
                    </a:lnTo>
                    <a:lnTo>
                      <a:pt x="73" y="513"/>
                    </a:lnTo>
                    <a:lnTo>
                      <a:pt x="73" y="512"/>
                    </a:lnTo>
                    <a:lnTo>
                      <a:pt x="73" y="512"/>
                    </a:lnTo>
                    <a:lnTo>
                      <a:pt x="73" y="512"/>
                    </a:lnTo>
                    <a:lnTo>
                      <a:pt x="73" y="511"/>
                    </a:lnTo>
                    <a:lnTo>
                      <a:pt x="74" y="510"/>
                    </a:lnTo>
                    <a:lnTo>
                      <a:pt x="74" y="510"/>
                    </a:lnTo>
                    <a:lnTo>
                      <a:pt x="74" y="511"/>
                    </a:lnTo>
                    <a:lnTo>
                      <a:pt x="74" y="514"/>
                    </a:lnTo>
                    <a:lnTo>
                      <a:pt x="74" y="517"/>
                    </a:lnTo>
                    <a:lnTo>
                      <a:pt x="74" y="520"/>
                    </a:lnTo>
                    <a:lnTo>
                      <a:pt x="74" y="523"/>
                    </a:lnTo>
                    <a:lnTo>
                      <a:pt x="75" y="526"/>
                    </a:lnTo>
                    <a:lnTo>
                      <a:pt x="75" y="530"/>
                    </a:lnTo>
                    <a:lnTo>
                      <a:pt x="75" y="533"/>
                    </a:lnTo>
                    <a:lnTo>
                      <a:pt x="75" y="536"/>
                    </a:lnTo>
                    <a:lnTo>
                      <a:pt x="75" y="539"/>
                    </a:lnTo>
                    <a:lnTo>
                      <a:pt x="75" y="543"/>
                    </a:lnTo>
                    <a:lnTo>
                      <a:pt x="75" y="546"/>
                    </a:lnTo>
                    <a:lnTo>
                      <a:pt x="76" y="550"/>
                    </a:lnTo>
                    <a:lnTo>
                      <a:pt x="76" y="553"/>
                    </a:lnTo>
                    <a:lnTo>
                      <a:pt x="76" y="556"/>
                    </a:lnTo>
                    <a:lnTo>
                      <a:pt x="76" y="559"/>
                    </a:lnTo>
                    <a:lnTo>
                      <a:pt x="76" y="562"/>
                    </a:lnTo>
                    <a:lnTo>
                      <a:pt x="76" y="563"/>
                    </a:lnTo>
                    <a:lnTo>
                      <a:pt x="76" y="564"/>
                    </a:lnTo>
                    <a:lnTo>
                      <a:pt x="76" y="565"/>
                    </a:lnTo>
                    <a:lnTo>
                      <a:pt x="76" y="566"/>
                    </a:lnTo>
                    <a:lnTo>
                      <a:pt x="76" y="567"/>
                    </a:lnTo>
                    <a:lnTo>
                      <a:pt x="76" y="568"/>
                    </a:lnTo>
                    <a:lnTo>
                      <a:pt x="77" y="569"/>
                    </a:lnTo>
                    <a:lnTo>
                      <a:pt x="77" y="571"/>
                    </a:lnTo>
                    <a:lnTo>
                      <a:pt x="77" y="572"/>
                    </a:lnTo>
                    <a:lnTo>
                      <a:pt x="77" y="573"/>
                    </a:lnTo>
                    <a:lnTo>
                      <a:pt x="77" y="575"/>
                    </a:lnTo>
                    <a:lnTo>
                      <a:pt x="77" y="576"/>
                    </a:lnTo>
                    <a:lnTo>
                      <a:pt x="77" y="577"/>
                    </a:lnTo>
                    <a:lnTo>
                      <a:pt x="78" y="579"/>
                    </a:lnTo>
                    <a:lnTo>
                      <a:pt x="78" y="580"/>
                    </a:lnTo>
                    <a:lnTo>
                      <a:pt x="78" y="581"/>
                    </a:lnTo>
                    <a:lnTo>
                      <a:pt x="78" y="583"/>
                    </a:lnTo>
                    <a:lnTo>
                      <a:pt x="78" y="585"/>
                    </a:lnTo>
                    <a:lnTo>
                      <a:pt x="78" y="586"/>
                    </a:lnTo>
                    <a:lnTo>
                      <a:pt x="78" y="588"/>
                    </a:lnTo>
                    <a:lnTo>
                      <a:pt x="79" y="589"/>
                    </a:lnTo>
                    <a:lnTo>
                      <a:pt x="79" y="591"/>
                    </a:lnTo>
                    <a:lnTo>
                      <a:pt x="79" y="593"/>
                    </a:lnTo>
                    <a:lnTo>
                      <a:pt x="79" y="594"/>
                    </a:lnTo>
                    <a:lnTo>
                      <a:pt x="79" y="592"/>
                    </a:lnTo>
                    <a:lnTo>
                      <a:pt x="79" y="592"/>
                    </a:lnTo>
                    <a:lnTo>
                      <a:pt x="79" y="591"/>
                    </a:lnTo>
                    <a:lnTo>
                      <a:pt x="79" y="590"/>
                    </a:lnTo>
                    <a:lnTo>
                      <a:pt x="80" y="589"/>
                    </a:lnTo>
                    <a:lnTo>
                      <a:pt x="80" y="588"/>
                    </a:lnTo>
                    <a:lnTo>
                      <a:pt x="80" y="587"/>
                    </a:lnTo>
                    <a:lnTo>
                      <a:pt x="80" y="586"/>
                    </a:lnTo>
                    <a:lnTo>
                      <a:pt x="80" y="586"/>
                    </a:lnTo>
                    <a:lnTo>
                      <a:pt x="80" y="586"/>
                    </a:lnTo>
                    <a:lnTo>
                      <a:pt x="80" y="586"/>
                    </a:lnTo>
                    <a:lnTo>
                      <a:pt x="80" y="586"/>
                    </a:lnTo>
                    <a:lnTo>
                      <a:pt x="80" y="585"/>
                    </a:lnTo>
                    <a:lnTo>
                      <a:pt x="80" y="585"/>
                    </a:lnTo>
                    <a:lnTo>
                      <a:pt x="81" y="585"/>
                    </a:lnTo>
                    <a:lnTo>
                      <a:pt x="81" y="585"/>
                    </a:lnTo>
                    <a:lnTo>
                      <a:pt x="81" y="585"/>
                    </a:lnTo>
                    <a:lnTo>
                      <a:pt x="81" y="584"/>
                    </a:lnTo>
                    <a:lnTo>
                      <a:pt x="81" y="584"/>
                    </a:lnTo>
                    <a:lnTo>
                      <a:pt x="81" y="584"/>
                    </a:lnTo>
                    <a:lnTo>
                      <a:pt x="81" y="584"/>
                    </a:lnTo>
                    <a:lnTo>
                      <a:pt x="81" y="583"/>
                    </a:lnTo>
                    <a:lnTo>
                      <a:pt x="82" y="583"/>
                    </a:lnTo>
                    <a:lnTo>
                      <a:pt x="82" y="583"/>
                    </a:lnTo>
                    <a:lnTo>
                      <a:pt x="82" y="583"/>
                    </a:lnTo>
                    <a:lnTo>
                      <a:pt x="82" y="582"/>
                    </a:lnTo>
                    <a:lnTo>
                      <a:pt x="82" y="582"/>
                    </a:lnTo>
                    <a:lnTo>
                      <a:pt x="82" y="581"/>
                    </a:lnTo>
                    <a:lnTo>
                      <a:pt x="82" y="581"/>
                    </a:lnTo>
                    <a:lnTo>
                      <a:pt x="83" y="581"/>
                    </a:lnTo>
                    <a:lnTo>
                      <a:pt x="83" y="581"/>
                    </a:lnTo>
                    <a:lnTo>
                      <a:pt x="83" y="581"/>
                    </a:lnTo>
                    <a:lnTo>
                      <a:pt x="83" y="582"/>
                    </a:lnTo>
                    <a:lnTo>
                      <a:pt x="83" y="583"/>
                    </a:lnTo>
                    <a:lnTo>
                      <a:pt x="83" y="584"/>
                    </a:lnTo>
                    <a:lnTo>
                      <a:pt x="83" y="585"/>
                    </a:lnTo>
                    <a:lnTo>
                      <a:pt x="83" y="586"/>
                    </a:lnTo>
                    <a:lnTo>
                      <a:pt x="83" y="587"/>
                    </a:lnTo>
                    <a:lnTo>
                      <a:pt x="83" y="588"/>
                    </a:lnTo>
                    <a:lnTo>
                      <a:pt x="83" y="588"/>
                    </a:lnTo>
                    <a:lnTo>
                      <a:pt x="84" y="586"/>
                    </a:lnTo>
                    <a:lnTo>
                      <a:pt x="84" y="585"/>
                    </a:lnTo>
                    <a:lnTo>
                      <a:pt x="84" y="583"/>
                    </a:lnTo>
                    <a:lnTo>
                      <a:pt x="84" y="581"/>
                    </a:lnTo>
                    <a:lnTo>
                      <a:pt x="84" y="580"/>
                    </a:lnTo>
                    <a:lnTo>
                      <a:pt x="84" y="578"/>
                    </a:lnTo>
                    <a:lnTo>
                      <a:pt x="84" y="576"/>
                    </a:lnTo>
                    <a:lnTo>
                      <a:pt x="85" y="575"/>
                    </a:lnTo>
                    <a:lnTo>
                      <a:pt x="85" y="576"/>
                    </a:lnTo>
                    <a:lnTo>
                      <a:pt x="85" y="576"/>
                    </a:lnTo>
                    <a:lnTo>
                      <a:pt x="85" y="577"/>
                    </a:lnTo>
                    <a:lnTo>
                      <a:pt x="85" y="578"/>
                    </a:lnTo>
                    <a:lnTo>
                      <a:pt x="85" y="578"/>
                    </a:lnTo>
                    <a:lnTo>
                      <a:pt x="85" y="579"/>
                    </a:lnTo>
                    <a:lnTo>
                      <a:pt x="86" y="579"/>
                    </a:lnTo>
                    <a:lnTo>
                      <a:pt x="86" y="580"/>
                    </a:lnTo>
                    <a:lnTo>
                      <a:pt x="86" y="579"/>
                    </a:lnTo>
                    <a:lnTo>
                      <a:pt x="86" y="577"/>
                    </a:lnTo>
                    <a:lnTo>
                      <a:pt x="86" y="576"/>
                    </a:lnTo>
                    <a:lnTo>
                      <a:pt x="86" y="575"/>
                    </a:lnTo>
                    <a:lnTo>
                      <a:pt x="86" y="574"/>
                    </a:lnTo>
                    <a:lnTo>
                      <a:pt x="87" y="573"/>
                    </a:lnTo>
                    <a:lnTo>
                      <a:pt x="87" y="572"/>
                    </a:lnTo>
                    <a:lnTo>
                      <a:pt x="87" y="571"/>
                    </a:lnTo>
                    <a:lnTo>
                      <a:pt x="87" y="571"/>
                    </a:lnTo>
                    <a:lnTo>
                      <a:pt x="87" y="571"/>
                    </a:lnTo>
                    <a:lnTo>
                      <a:pt x="87" y="571"/>
                    </a:lnTo>
                    <a:lnTo>
                      <a:pt x="87" y="571"/>
                    </a:lnTo>
                    <a:lnTo>
                      <a:pt x="87" y="570"/>
                    </a:lnTo>
                    <a:lnTo>
                      <a:pt x="87" y="570"/>
                    </a:lnTo>
                    <a:lnTo>
                      <a:pt x="87" y="570"/>
                    </a:lnTo>
                    <a:lnTo>
                      <a:pt x="87" y="570"/>
                    </a:lnTo>
                    <a:lnTo>
                      <a:pt x="88" y="569"/>
                    </a:lnTo>
                    <a:lnTo>
                      <a:pt x="88" y="569"/>
                    </a:lnTo>
                    <a:lnTo>
                      <a:pt x="88" y="569"/>
                    </a:lnTo>
                    <a:lnTo>
                      <a:pt x="88" y="569"/>
                    </a:lnTo>
                    <a:lnTo>
                      <a:pt x="88" y="569"/>
                    </a:lnTo>
                    <a:lnTo>
                      <a:pt x="88" y="569"/>
                    </a:lnTo>
                    <a:lnTo>
                      <a:pt x="88" y="568"/>
                    </a:lnTo>
                    <a:lnTo>
                      <a:pt x="89" y="568"/>
                    </a:lnTo>
                    <a:lnTo>
                      <a:pt x="89" y="568"/>
                    </a:lnTo>
                    <a:lnTo>
                      <a:pt x="89" y="568"/>
                    </a:lnTo>
                    <a:lnTo>
                      <a:pt x="89" y="567"/>
                    </a:lnTo>
                    <a:lnTo>
                      <a:pt x="89" y="567"/>
                    </a:lnTo>
                    <a:lnTo>
                      <a:pt x="89" y="567"/>
                    </a:lnTo>
                    <a:lnTo>
                      <a:pt x="89" y="567"/>
                    </a:lnTo>
                    <a:lnTo>
                      <a:pt x="90" y="567"/>
                    </a:lnTo>
                    <a:lnTo>
                      <a:pt x="90" y="567"/>
                    </a:lnTo>
                    <a:lnTo>
                      <a:pt x="90" y="565"/>
                    </a:lnTo>
                    <a:lnTo>
                      <a:pt x="90" y="564"/>
                    </a:lnTo>
                    <a:lnTo>
                      <a:pt x="90" y="563"/>
                    </a:lnTo>
                    <a:lnTo>
                      <a:pt x="90" y="562"/>
                    </a:lnTo>
                    <a:lnTo>
                      <a:pt x="90" y="560"/>
                    </a:lnTo>
                    <a:lnTo>
                      <a:pt x="90" y="559"/>
                    </a:lnTo>
                    <a:lnTo>
                      <a:pt x="91" y="558"/>
                    </a:lnTo>
                    <a:lnTo>
                      <a:pt x="91" y="556"/>
                    </a:lnTo>
                    <a:lnTo>
                      <a:pt x="91" y="555"/>
                    </a:lnTo>
                    <a:lnTo>
                      <a:pt x="91" y="554"/>
                    </a:lnTo>
                    <a:lnTo>
                      <a:pt x="91" y="553"/>
                    </a:lnTo>
                    <a:lnTo>
                      <a:pt x="91" y="551"/>
                    </a:lnTo>
                    <a:lnTo>
                      <a:pt x="91" y="550"/>
                    </a:lnTo>
                    <a:lnTo>
                      <a:pt x="91" y="549"/>
                    </a:lnTo>
                    <a:lnTo>
                      <a:pt x="91" y="548"/>
                    </a:lnTo>
                    <a:lnTo>
                      <a:pt x="91" y="547"/>
                    </a:lnTo>
                    <a:lnTo>
                      <a:pt x="92" y="546"/>
                    </a:lnTo>
                    <a:lnTo>
                      <a:pt x="92" y="546"/>
                    </a:lnTo>
                    <a:lnTo>
                      <a:pt x="92" y="546"/>
                    </a:lnTo>
                    <a:lnTo>
                      <a:pt x="92" y="545"/>
                    </a:lnTo>
                    <a:lnTo>
                      <a:pt x="92" y="544"/>
                    </a:lnTo>
                    <a:lnTo>
                      <a:pt x="92" y="544"/>
                    </a:lnTo>
                    <a:lnTo>
                      <a:pt x="92" y="543"/>
                    </a:lnTo>
                    <a:lnTo>
                      <a:pt x="92" y="542"/>
                    </a:lnTo>
                    <a:lnTo>
                      <a:pt x="93" y="541"/>
                    </a:lnTo>
                    <a:lnTo>
                      <a:pt x="93" y="541"/>
                    </a:lnTo>
                    <a:lnTo>
                      <a:pt x="93" y="539"/>
                    </a:lnTo>
                    <a:lnTo>
                      <a:pt x="93" y="538"/>
                    </a:lnTo>
                    <a:lnTo>
                      <a:pt x="93" y="537"/>
                    </a:lnTo>
                    <a:lnTo>
                      <a:pt x="93" y="537"/>
                    </a:lnTo>
                    <a:lnTo>
                      <a:pt x="93" y="535"/>
                    </a:lnTo>
                    <a:lnTo>
                      <a:pt x="94" y="534"/>
                    </a:lnTo>
                    <a:lnTo>
                      <a:pt x="94" y="534"/>
                    </a:lnTo>
                    <a:lnTo>
                      <a:pt x="94" y="533"/>
                    </a:lnTo>
                    <a:lnTo>
                      <a:pt x="94" y="533"/>
                    </a:lnTo>
                    <a:lnTo>
                      <a:pt x="94" y="532"/>
                    </a:lnTo>
                    <a:lnTo>
                      <a:pt x="94" y="532"/>
                    </a:lnTo>
                    <a:lnTo>
                      <a:pt x="94" y="531"/>
                    </a:lnTo>
                    <a:lnTo>
                      <a:pt x="95" y="531"/>
                    </a:lnTo>
                    <a:lnTo>
                      <a:pt x="95" y="530"/>
                    </a:lnTo>
                    <a:lnTo>
                      <a:pt x="95" y="529"/>
                    </a:lnTo>
                    <a:lnTo>
                      <a:pt x="95" y="528"/>
                    </a:lnTo>
                    <a:lnTo>
                      <a:pt x="95" y="526"/>
                    </a:lnTo>
                    <a:lnTo>
                      <a:pt x="95" y="525"/>
                    </a:lnTo>
                    <a:lnTo>
                      <a:pt x="95" y="524"/>
                    </a:lnTo>
                    <a:lnTo>
                      <a:pt x="95" y="523"/>
                    </a:lnTo>
                    <a:lnTo>
                      <a:pt x="95" y="522"/>
                    </a:lnTo>
                    <a:lnTo>
                      <a:pt x="95" y="521"/>
                    </a:lnTo>
                    <a:lnTo>
                      <a:pt x="95" y="523"/>
                    </a:lnTo>
                    <a:lnTo>
                      <a:pt x="96" y="523"/>
                    </a:lnTo>
                    <a:lnTo>
                      <a:pt x="96" y="524"/>
                    </a:lnTo>
                    <a:lnTo>
                      <a:pt x="96" y="525"/>
                    </a:lnTo>
                    <a:lnTo>
                      <a:pt x="96" y="526"/>
                    </a:lnTo>
                    <a:lnTo>
                      <a:pt x="96" y="527"/>
                    </a:lnTo>
                    <a:lnTo>
                      <a:pt x="96" y="528"/>
                    </a:lnTo>
                    <a:lnTo>
                      <a:pt x="96" y="529"/>
                    </a:lnTo>
                    <a:lnTo>
                      <a:pt x="97" y="533"/>
                    </a:lnTo>
                    <a:lnTo>
                      <a:pt x="97" y="535"/>
                    </a:lnTo>
                    <a:lnTo>
                      <a:pt x="97" y="538"/>
                    </a:lnTo>
                    <a:lnTo>
                      <a:pt x="97" y="541"/>
                    </a:lnTo>
                    <a:lnTo>
                      <a:pt x="97" y="544"/>
                    </a:lnTo>
                    <a:lnTo>
                      <a:pt x="97" y="547"/>
                    </a:lnTo>
                    <a:lnTo>
                      <a:pt x="97" y="550"/>
                    </a:lnTo>
                    <a:lnTo>
                      <a:pt x="98" y="553"/>
                    </a:lnTo>
                    <a:lnTo>
                      <a:pt x="98" y="555"/>
                    </a:lnTo>
                    <a:lnTo>
                      <a:pt x="98" y="558"/>
                    </a:lnTo>
                    <a:lnTo>
                      <a:pt x="98" y="560"/>
                    </a:lnTo>
                    <a:lnTo>
                      <a:pt x="98" y="563"/>
                    </a:lnTo>
                    <a:lnTo>
                      <a:pt x="98" y="565"/>
                    </a:lnTo>
                    <a:lnTo>
                      <a:pt x="98" y="567"/>
                    </a:lnTo>
                    <a:lnTo>
                      <a:pt x="99" y="570"/>
                    </a:lnTo>
                    <a:lnTo>
                      <a:pt x="99" y="572"/>
                    </a:lnTo>
                    <a:lnTo>
                      <a:pt x="99" y="574"/>
                    </a:lnTo>
                    <a:lnTo>
                      <a:pt x="99" y="575"/>
                    </a:lnTo>
                    <a:lnTo>
                      <a:pt x="99" y="577"/>
                    </a:lnTo>
                    <a:lnTo>
                      <a:pt x="99" y="578"/>
                    </a:lnTo>
                    <a:lnTo>
                      <a:pt x="99" y="580"/>
                    </a:lnTo>
                    <a:lnTo>
                      <a:pt x="99" y="581"/>
                    </a:lnTo>
                    <a:lnTo>
                      <a:pt x="99" y="583"/>
                    </a:lnTo>
                    <a:lnTo>
                      <a:pt x="99" y="584"/>
                    </a:lnTo>
                    <a:lnTo>
                      <a:pt x="99" y="586"/>
                    </a:lnTo>
                    <a:lnTo>
                      <a:pt x="100" y="589"/>
                    </a:lnTo>
                    <a:lnTo>
                      <a:pt x="100" y="591"/>
                    </a:lnTo>
                    <a:lnTo>
                      <a:pt x="100" y="594"/>
                    </a:lnTo>
                    <a:lnTo>
                      <a:pt x="100" y="596"/>
                    </a:lnTo>
                    <a:lnTo>
                      <a:pt x="100" y="598"/>
                    </a:lnTo>
                    <a:lnTo>
                      <a:pt x="100" y="601"/>
                    </a:lnTo>
                    <a:lnTo>
                      <a:pt x="100" y="602"/>
                    </a:lnTo>
                    <a:lnTo>
                      <a:pt x="101" y="602"/>
                    </a:lnTo>
                    <a:lnTo>
                      <a:pt x="101" y="601"/>
                    </a:lnTo>
                    <a:lnTo>
                      <a:pt x="101" y="601"/>
                    </a:lnTo>
                    <a:lnTo>
                      <a:pt x="101" y="600"/>
                    </a:lnTo>
                    <a:lnTo>
                      <a:pt x="101" y="600"/>
                    </a:lnTo>
                    <a:lnTo>
                      <a:pt x="101" y="599"/>
                    </a:lnTo>
                    <a:lnTo>
                      <a:pt x="101" y="599"/>
                    </a:lnTo>
                    <a:lnTo>
                      <a:pt x="101" y="598"/>
                    </a:lnTo>
                    <a:lnTo>
                      <a:pt x="102" y="598"/>
                    </a:lnTo>
                    <a:lnTo>
                      <a:pt x="102" y="598"/>
                    </a:lnTo>
                    <a:lnTo>
                      <a:pt x="102" y="598"/>
                    </a:lnTo>
                    <a:lnTo>
                      <a:pt x="102" y="599"/>
                    </a:lnTo>
                    <a:lnTo>
                      <a:pt x="102" y="599"/>
                    </a:lnTo>
                    <a:lnTo>
                      <a:pt x="102" y="599"/>
                    </a:lnTo>
                    <a:lnTo>
                      <a:pt x="102" y="599"/>
                    </a:lnTo>
                    <a:lnTo>
                      <a:pt x="103" y="599"/>
                    </a:lnTo>
                    <a:lnTo>
                      <a:pt x="103" y="598"/>
                    </a:lnTo>
                    <a:lnTo>
                      <a:pt x="103" y="597"/>
                    </a:lnTo>
                    <a:lnTo>
                      <a:pt x="103" y="596"/>
                    </a:lnTo>
                    <a:lnTo>
                      <a:pt x="103" y="595"/>
                    </a:lnTo>
                    <a:lnTo>
                      <a:pt x="103" y="594"/>
                    </a:lnTo>
                    <a:lnTo>
                      <a:pt x="103" y="594"/>
                    </a:lnTo>
                    <a:lnTo>
                      <a:pt x="103" y="593"/>
                    </a:lnTo>
                    <a:lnTo>
                      <a:pt x="103" y="592"/>
                    </a:lnTo>
                    <a:lnTo>
                      <a:pt x="103" y="592"/>
                    </a:lnTo>
                    <a:lnTo>
                      <a:pt x="103" y="592"/>
                    </a:lnTo>
                    <a:lnTo>
                      <a:pt x="104" y="592"/>
                    </a:lnTo>
                    <a:lnTo>
                      <a:pt x="104" y="591"/>
                    </a:lnTo>
                    <a:lnTo>
                      <a:pt x="104" y="591"/>
                    </a:lnTo>
                    <a:lnTo>
                      <a:pt x="104" y="591"/>
                    </a:lnTo>
                    <a:lnTo>
                      <a:pt x="104" y="590"/>
                    </a:lnTo>
                    <a:lnTo>
                      <a:pt x="104" y="590"/>
                    </a:lnTo>
                    <a:lnTo>
                      <a:pt x="104" y="589"/>
                    </a:lnTo>
                    <a:lnTo>
                      <a:pt x="105" y="588"/>
                    </a:lnTo>
                    <a:lnTo>
                      <a:pt x="105" y="588"/>
                    </a:lnTo>
                    <a:lnTo>
                      <a:pt x="105" y="588"/>
                    </a:lnTo>
                    <a:lnTo>
                      <a:pt x="105" y="587"/>
                    </a:lnTo>
                    <a:lnTo>
                      <a:pt x="105" y="586"/>
                    </a:lnTo>
                    <a:lnTo>
                      <a:pt x="105" y="586"/>
                    </a:lnTo>
                    <a:lnTo>
                      <a:pt x="105" y="585"/>
                    </a:lnTo>
                    <a:lnTo>
                      <a:pt x="106" y="584"/>
                    </a:lnTo>
                    <a:lnTo>
                      <a:pt x="106" y="584"/>
                    </a:lnTo>
                    <a:lnTo>
                      <a:pt x="106" y="583"/>
                    </a:lnTo>
                    <a:lnTo>
                      <a:pt x="106" y="583"/>
                    </a:lnTo>
                    <a:lnTo>
                      <a:pt x="106" y="582"/>
                    </a:lnTo>
                    <a:lnTo>
                      <a:pt x="106" y="581"/>
                    </a:lnTo>
                    <a:lnTo>
                      <a:pt x="106" y="580"/>
                    </a:lnTo>
                    <a:lnTo>
                      <a:pt x="107" y="580"/>
                    </a:lnTo>
                    <a:lnTo>
                      <a:pt x="107" y="580"/>
                    </a:lnTo>
                    <a:lnTo>
                      <a:pt x="107" y="580"/>
                    </a:lnTo>
                    <a:lnTo>
                      <a:pt x="107" y="580"/>
                    </a:lnTo>
                    <a:lnTo>
                      <a:pt x="107" y="580"/>
                    </a:lnTo>
                    <a:lnTo>
                      <a:pt x="107" y="580"/>
                    </a:lnTo>
                    <a:lnTo>
                      <a:pt x="107" y="580"/>
                    </a:lnTo>
                    <a:lnTo>
                      <a:pt x="107" y="579"/>
                    </a:lnTo>
                    <a:lnTo>
                      <a:pt x="107" y="579"/>
                    </a:lnTo>
                    <a:lnTo>
                      <a:pt x="107" y="580"/>
                    </a:lnTo>
                    <a:lnTo>
                      <a:pt x="107" y="580"/>
                    </a:lnTo>
                    <a:lnTo>
                      <a:pt x="108" y="580"/>
                    </a:lnTo>
                    <a:lnTo>
                      <a:pt x="108" y="580"/>
                    </a:lnTo>
                    <a:lnTo>
                      <a:pt x="108" y="581"/>
                    </a:lnTo>
                    <a:lnTo>
                      <a:pt x="108" y="581"/>
                    </a:lnTo>
                    <a:lnTo>
                      <a:pt x="108" y="581"/>
                    </a:lnTo>
                    <a:lnTo>
                      <a:pt x="108" y="581"/>
                    </a:lnTo>
                    <a:lnTo>
                      <a:pt x="108" y="580"/>
                    </a:lnTo>
                    <a:lnTo>
                      <a:pt x="109" y="580"/>
                    </a:lnTo>
                    <a:lnTo>
                      <a:pt x="109" y="579"/>
                    </a:lnTo>
                    <a:lnTo>
                      <a:pt x="109" y="578"/>
                    </a:lnTo>
                    <a:lnTo>
                      <a:pt x="109" y="578"/>
                    </a:lnTo>
                    <a:lnTo>
                      <a:pt x="109" y="577"/>
                    </a:lnTo>
                    <a:lnTo>
                      <a:pt x="109" y="576"/>
                    </a:lnTo>
                    <a:lnTo>
                      <a:pt x="109" y="575"/>
                    </a:lnTo>
                    <a:lnTo>
                      <a:pt x="110" y="574"/>
                    </a:lnTo>
                    <a:lnTo>
                      <a:pt x="110" y="573"/>
                    </a:lnTo>
                    <a:lnTo>
                      <a:pt x="110" y="572"/>
                    </a:lnTo>
                    <a:lnTo>
                      <a:pt x="110" y="571"/>
                    </a:lnTo>
                    <a:lnTo>
                      <a:pt x="110" y="570"/>
                    </a:lnTo>
                    <a:lnTo>
                      <a:pt x="110" y="569"/>
                    </a:lnTo>
                    <a:lnTo>
                      <a:pt x="110" y="568"/>
                    </a:lnTo>
                    <a:lnTo>
                      <a:pt x="110" y="567"/>
                    </a:lnTo>
                    <a:lnTo>
                      <a:pt x="111" y="567"/>
                    </a:lnTo>
                    <a:lnTo>
                      <a:pt x="111" y="566"/>
                    </a:lnTo>
                    <a:lnTo>
                      <a:pt x="111" y="565"/>
                    </a:lnTo>
                    <a:lnTo>
                      <a:pt x="111" y="564"/>
                    </a:lnTo>
                    <a:lnTo>
                      <a:pt x="111" y="563"/>
                    </a:lnTo>
                    <a:lnTo>
                      <a:pt x="111" y="563"/>
                    </a:lnTo>
                    <a:lnTo>
                      <a:pt x="111" y="562"/>
                    </a:lnTo>
                    <a:lnTo>
                      <a:pt x="111" y="562"/>
                    </a:lnTo>
                    <a:lnTo>
                      <a:pt x="111" y="562"/>
                    </a:lnTo>
                    <a:lnTo>
                      <a:pt x="111" y="562"/>
                    </a:lnTo>
                    <a:lnTo>
                      <a:pt x="112" y="562"/>
                    </a:lnTo>
                    <a:lnTo>
                      <a:pt x="112" y="562"/>
                    </a:lnTo>
                    <a:lnTo>
                      <a:pt x="112" y="562"/>
                    </a:lnTo>
                    <a:lnTo>
                      <a:pt x="112" y="562"/>
                    </a:lnTo>
                    <a:lnTo>
                      <a:pt x="112" y="562"/>
                    </a:lnTo>
                    <a:lnTo>
                      <a:pt x="112" y="561"/>
                    </a:lnTo>
                    <a:lnTo>
                      <a:pt x="112" y="560"/>
                    </a:lnTo>
                    <a:lnTo>
                      <a:pt x="112" y="558"/>
                    </a:lnTo>
                    <a:lnTo>
                      <a:pt x="113" y="558"/>
                    </a:lnTo>
                    <a:lnTo>
                      <a:pt x="113" y="556"/>
                    </a:lnTo>
                    <a:lnTo>
                      <a:pt x="113" y="555"/>
                    </a:lnTo>
                    <a:lnTo>
                      <a:pt x="113" y="554"/>
                    </a:lnTo>
                    <a:lnTo>
                      <a:pt x="113" y="553"/>
                    </a:lnTo>
                    <a:lnTo>
                      <a:pt x="113" y="551"/>
                    </a:lnTo>
                    <a:lnTo>
                      <a:pt x="113" y="552"/>
                    </a:lnTo>
                    <a:lnTo>
                      <a:pt x="114" y="553"/>
                    </a:lnTo>
                    <a:lnTo>
                      <a:pt x="114" y="553"/>
                    </a:lnTo>
                    <a:lnTo>
                      <a:pt x="114" y="554"/>
                    </a:lnTo>
                    <a:lnTo>
                      <a:pt x="114" y="554"/>
                    </a:lnTo>
                    <a:lnTo>
                      <a:pt x="114" y="555"/>
                    </a:lnTo>
                    <a:lnTo>
                      <a:pt x="114" y="555"/>
                    </a:lnTo>
                    <a:lnTo>
                      <a:pt x="114" y="555"/>
                    </a:lnTo>
                    <a:lnTo>
                      <a:pt x="115" y="552"/>
                    </a:lnTo>
                    <a:lnTo>
                      <a:pt x="115" y="549"/>
                    </a:lnTo>
                    <a:lnTo>
                      <a:pt x="115" y="546"/>
                    </a:lnTo>
                    <a:lnTo>
                      <a:pt x="115" y="542"/>
                    </a:lnTo>
                    <a:lnTo>
                      <a:pt x="115" y="539"/>
                    </a:lnTo>
                    <a:lnTo>
                      <a:pt x="115" y="536"/>
                    </a:lnTo>
                    <a:lnTo>
                      <a:pt x="115" y="533"/>
                    </a:lnTo>
                    <a:lnTo>
                      <a:pt x="115" y="531"/>
                    </a:lnTo>
                    <a:lnTo>
                      <a:pt x="115" y="532"/>
                    </a:lnTo>
                    <a:lnTo>
                      <a:pt x="115" y="533"/>
                    </a:lnTo>
                    <a:lnTo>
                      <a:pt x="115" y="534"/>
                    </a:lnTo>
                    <a:lnTo>
                      <a:pt x="116" y="536"/>
                    </a:lnTo>
                    <a:lnTo>
                      <a:pt x="116" y="537"/>
                    </a:lnTo>
                    <a:lnTo>
                      <a:pt x="116" y="538"/>
                    </a:lnTo>
                    <a:lnTo>
                      <a:pt x="116" y="539"/>
                    </a:lnTo>
                    <a:lnTo>
                      <a:pt x="116" y="540"/>
                    </a:lnTo>
                    <a:lnTo>
                      <a:pt x="116" y="537"/>
                    </a:lnTo>
                    <a:lnTo>
                      <a:pt x="116" y="535"/>
                    </a:lnTo>
                    <a:lnTo>
                      <a:pt x="117" y="533"/>
                    </a:lnTo>
                    <a:lnTo>
                      <a:pt x="117" y="531"/>
                    </a:lnTo>
                    <a:lnTo>
                      <a:pt x="117" y="529"/>
                    </a:lnTo>
                    <a:lnTo>
                      <a:pt x="117" y="526"/>
                    </a:lnTo>
                    <a:lnTo>
                      <a:pt x="117" y="524"/>
                    </a:lnTo>
                    <a:lnTo>
                      <a:pt x="117" y="522"/>
                    </a:lnTo>
                    <a:lnTo>
                      <a:pt x="117" y="523"/>
                    </a:lnTo>
                    <a:lnTo>
                      <a:pt x="118" y="523"/>
                    </a:lnTo>
                    <a:lnTo>
                      <a:pt x="118" y="523"/>
                    </a:lnTo>
                    <a:lnTo>
                      <a:pt x="118" y="523"/>
                    </a:lnTo>
                    <a:lnTo>
                      <a:pt x="118" y="523"/>
                    </a:lnTo>
                    <a:lnTo>
                      <a:pt x="118" y="523"/>
                    </a:lnTo>
                    <a:lnTo>
                      <a:pt x="118" y="523"/>
                    </a:lnTo>
                    <a:lnTo>
                      <a:pt x="118" y="524"/>
                    </a:lnTo>
                    <a:lnTo>
                      <a:pt x="119" y="525"/>
                    </a:lnTo>
                    <a:lnTo>
                      <a:pt x="119" y="526"/>
                    </a:lnTo>
                    <a:lnTo>
                      <a:pt x="119" y="528"/>
                    </a:lnTo>
                    <a:lnTo>
                      <a:pt x="119" y="529"/>
                    </a:lnTo>
                    <a:lnTo>
                      <a:pt x="119" y="530"/>
                    </a:lnTo>
                    <a:lnTo>
                      <a:pt x="119" y="532"/>
                    </a:lnTo>
                    <a:lnTo>
                      <a:pt x="119" y="533"/>
                    </a:lnTo>
                    <a:lnTo>
                      <a:pt x="119" y="534"/>
                    </a:lnTo>
                    <a:lnTo>
                      <a:pt x="119" y="539"/>
                    </a:lnTo>
                    <a:lnTo>
                      <a:pt x="119" y="542"/>
                    </a:lnTo>
                    <a:lnTo>
                      <a:pt x="119" y="546"/>
                    </a:lnTo>
                    <a:lnTo>
                      <a:pt x="120" y="550"/>
                    </a:lnTo>
                    <a:lnTo>
                      <a:pt x="120" y="555"/>
                    </a:lnTo>
                    <a:lnTo>
                      <a:pt x="120" y="558"/>
                    </a:lnTo>
                    <a:lnTo>
                      <a:pt x="120" y="563"/>
                    </a:lnTo>
                    <a:lnTo>
                      <a:pt x="120" y="567"/>
                    </a:lnTo>
                    <a:lnTo>
                      <a:pt x="120" y="567"/>
                    </a:lnTo>
                    <a:lnTo>
                      <a:pt x="120" y="569"/>
                    </a:lnTo>
                    <a:lnTo>
                      <a:pt x="121" y="570"/>
                    </a:lnTo>
                    <a:lnTo>
                      <a:pt x="121" y="571"/>
                    </a:lnTo>
                    <a:lnTo>
                      <a:pt x="121" y="572"/>
                    </a:lnTo>
                    <a:lnTo>
                      <a:pt x="121" y="574"/>
                    </a:lnTo>
                    <a:lnTo>
                      <a:pt x="121" y="575"/>
                    </a:lnTo>
                    <a:lnTo>
                      <a:pt x="121" y="576"/>
                    </a:lnTo>
                    <a:lnTo>
                      <a:pt x="121" y="578"/>
                    </a:lnTo>
                    <a:lnTo>
                      <a:pt x="121" y="579"/>
                    </a:lnTo>
                    <a:lnTo>
                      <a:pt x="122" y="580"/>
                    </a:lnTo>
                    <a:lnTo>
                      <a:pt x="122" y="581"/>
                    </a:lnTo>
                    <a:lnTo>
                      <a:pt x="122" y="583"/>
                    </a:lnTo>
                    <a:lnTo>
                      <a:pt x="122" y="584"/>
                    </a:lnTo>
                    <a:lnTo>
                      <a:pt x="122" y="585"/>
                    </a:lnTo>
                    <a:lnTo>
                      <a:pt x="122" y="587"/>
                    </a:lnTo>
                    <a:lnTo>
                      <a:pt x="122" y="588"/>
                    </a:lnTo>
                    <a:lnTo>
                      <a:pt x="123" y="589"/>
                    </a:lnTo>
                    <a:lnTo>
                      <a:pt x="123" y="590"/>
                    </a:lnTo>
                    <a:lnTo>
                      <a:pt x="123" y="592"/>
                    </a:lnTo>
                    <a:lnTo>
                      <a:pt x="123" y="592"/>
                    </a:lnTo>
                    <a:lnTo>
                      <a:pt x="123" y="594"/>
                    </a:lnTo>
                    <a:lnTo>
                      <a:pt x="123" y="595"/>
                    </a:lnTo>
                    <a:lnTo>
                      <a:pt x="123" y="596"/>
                    </a:lnTo>
                    <a:lnTo>
                      <a:pt x="123" y="595"/>
                    </a:lnTo>
                    <a:lnTo>
                      <a:pt x="123" y="594"/>
                    </a:lnTo>
                    <a:lnTo>
                      <a:pt x="123" y="592"/>
                    </a:lnTo>
                    <a:lnTo>
                      <a:pt x="123" y="592"/>
                    </a:lnTo>
                    <a:lnTo>
                      <a:pt x="124" y="591"/>
                    </a:lnTo>
                    <a:lnTo>
                      <a:pt x="124" y="590"/>
                    </a:lnTo>
                    <a:lnTo>
                      <a:pt x="124" y="588"/>
                    </a:lnTo>
                    <a:lnTo>
                      <a:pt x="124" y="588"/>
                    </a:lnTo>
                    <a:lnTo>
                      <a:pt x="124" y="588"/>
                    </a:lnTo>
                    <a:lnTo>
                      <a:pt x="124" y="588"/>
                    </a:lnTo>
                    <a:lnTo>
                      <a:pt x="124" y="588"/>
                    </a:lnTo>
                    <a:lnTo>
                      <a:pt x="125" y="588"/>
                    </a:lnTo>
                    <a:lnTo>
                      <a:pt x="125" y="589"/>
                    </a:lnTo>
                    <a:lnTo>
                      <a:pt x="125" y="589"/>
                    </a:lnTo>
                    <a:lnTo>
                      <a:pt x="125" y="589"/>
                    </a:lnTo>
                    <a:lnTo>
                      <a:pt x="125" y="589"/>
                    </a:lnTo>
                    <a:lnTo>
                      <a:pt x="125" y="589"/>
                    </a:lnTo>
                    <a:lnTo>
                      <a:pt x="125" y="589"/>
                    </a:lnTo>
                    <a:lnTo>
                      <a:pt x="126" y="588"/>
                    </a:lnTo>
                    <a:lnTo>
                      <a:pt x="126" y="588"/>
                    </a:lnTo>
                    <a:lnTo>
                      <a:pt x="126" y="588"/>
                    </a:lnTo>
                    <a:lnTo>
                      <a:pt x="126" y="588"/>
                    </a:lnTo>
                    <a:lnTo>
                      <a:pt x="126" y="588"/>
                    </a:lnTo>
                    <a:lnTo>
                      <a:pt x="126" y="587"/>
                    </a:lnTo>
                    <a:lnTo>
                      <a:pt x="126" y="585"/>
                    </a:lnTo>
                    <a:lnTo>
                      <a:pt x="127" y="584"/>
                    </a:lnTo>
                    <a:lnTo>
                      <a:pt x="127" y="582"/>
                    </a:lnTo>
                    <a:lnTo>
                      <a:pt x="127" y="580"/>
                    </a:lnTo>
                    <a:lnTo>
                      <a:pt x="127" y="578"/>
                    </a:lnTo>
                    <a:lnTo>
                      <a:pt x="127" y="576"/>
                    </a:lnTo>
                    <a:lnTo>
                      <a:pt x="127" y="575"/>
                    </a:lnTo>
                    <a:lnTo>
                      <a:pt x="127" y="573"/>
                    </a:lnTo>
                    <a:lnTo>
                      <a:pt x="127" y="573"/>
                    </a:lnTo>
                    <a:lnTo>
                      <a:pt x="127" y="574"/>
                    </a:lnTo>
                    <a:lnTo>
                      <a:pt x="127" y="574"/>
                    </a:lnTo>
                    <a:lnTo>
                      <a:pt x="127" y="574"/>
                    </a:lnTo>
                    <a:lnTo>
                      <a:pt x="128" y="574"/>
                    </a:lnTo>
                    <a:lnTo>
                      <a:pt x="128" y="575"/>
                    </a:lnTo>
                    <a:lnTo>
                      <a:pt x="128" y="575"/>
                    </a:lnTo>
                    <a:lnTo>
                      <a:pt x="128" y="575"/>
                    </a:lnTo>
                    <a:lnTo>
                      <a:pt x="128" y="575"/>
                    </a:lnTo>
                    <a:lnTo>
                      <a:pt x="128" y="575"/>
                    </a:lnTo>
                    <a:lnTo>
                      <a:pt x="128" y="575"/>
                    </a:lnTo>
                    <a:lnTo>
                      <a:pt x="129" y="575"/>
                    </a:lnTo>
                    <a:lnTo>
                      <a:pt x="129" y="575"/>
                    </a:lnTo>
                    <a:lnTo>
                      <a:pt x="129" y="575"/>
                    </a:lnTo>
                    <a:lnTo>
                      <a:pt x="129" y="574"/>
                    </a:lnTo>
                    <a:lnTo>
                      <a:pt x="129" y="574"/>
                    </a:lnTo>
                    <a:lnTo>
                      <a:pt x="129" y="575"/>
                    </a:lnTo>
                    <a:lnTo>
                      <a:pt x="129" y="575"/>
                    </a:lnTo>
                    <a:lnTo>
                      <a:pt x="130" y="575"/>
                    </a:lnTo>
                    <a:lnTo>
                      <a:pt x="130" y="575"/>
                    </a:lnTo>
                    <a:lnTo>
                      <a:pt x="130" y="576"/>
                    </a:lnTo>
                    <a:lnTo>
                      <a:pt x="130" y="576"/>
                    </a:lnTo>
                    <a:lnTo>
                      <a:pt x="130" y="576"/>
                    </a:lnTo>
                    <a:lnTo>
                      <a:pt x="130" y="577"/>
                    </a:lnTo>
                    <a:lnTo>
                      <a:pt x="130" y="575"/>
                    </a:lnTo>
                    <a:lnTo>
                      <a:pt x="130" y="575"/>
                    </a:lnTo>
                    <a:lnTo>
                      <a:pt x="131" y="574"/>
                    </a:lnTo>
                    <a:lnTo>
                      <a:pt x="131" y="572"/>
                    </a:lnTo>
                    <a:lnTo>
                      <a:pt x="131" y="571"/>
                    </a:lnTo>
                    <a:lnTo>
                      <a:pt x="131" y="571"/>
                    </a:lnTo>
                    <a:lnTo>
                      <a:pt x="131" y="570"/>
                    </a:lnTo>
                    <a:lnTo>
                      <a:pt x="131" y="569"/>
                    </a:lnTo>
                    <a:lnTo>
                      <a:pt x="131" y="569"/>
                    </a:lnTo>
                    <a:lnTo>
                      <a:pt x="131" y="569"/>
                    </a:lnTo>
                    <a:lnTo>
                      <a:pt x="131" y="569"/>
                    </a:lnTo>
                    <a:lnTo>
                      <a:pt x="131" y="569"/>
                    </a:lnTo>
                    <a:lnTo>
                      <a:pt x="132" y="569"/>
                    </a:lnTo>
                    <a:lnTo>
                      <a:pt x="132" y="569"/>
                    </a:lnTo>
                    <a:lnTo>
                      <a:pt x="132" y="569"/>
                    </a:lnTo>
                    <a:lnTo>
                      <a:pt x="132" y="569"/>
                    </a:lnTo>
                    <a:lnTo>
                      <a:pt x="132" y="570"/>
                    </a:lnTo>
                    <a:lnTo>
                      <a:pt x="132" y="571"/>
                    </a:lnTo>
                    <a:lnTo>
                      <a:pt x="132" y="571"/>
                    </a:lnTo>
                    <a:lnTo>
                      <a:pt x="132" y="572"/>
                    </a:lnTo>
                    <a:lnTo>
                      <a:pt x="133" y="573"/>
                    </a:lnTo>
                    <a:lnTo>
                      <a:pt x="133" y="574"/>
                    </a:lnTo>
                    <a:lnTo>
                      <a:pt x="133" y="574"/>
                    </a:lnTo>
                    <a:lnTo>
                      <a:pt x="133" y="575"/>
                    </a:lnTo>
                    <a:lnTo>
                      <a:pt x="133" y="572"/>
                    </a:lnTo>
                    <a:lnTo>
                      <a:pt x="133" y="570"/>
                    </a:lnTo>
                    <a:lnTo>
                      <a:pt x="133" y="568"/>
                    </a:lnTo>
                    <a:lnTo>
                      <a:pt x="134" y="566"/>
                    </a:lnTo>
                    <a:lnTo>
                      <a:pt x="134" y="564"/>
                    </a:lnTo>
                    <a:lnTo>
                      <a:pt x="134" y="562"/>
                    </a:lnTo>
                    <a:lnTo>
                      <a:pt x="134" y="559"/>
                    </a:lnTo>
                    <a:lnTo>
                      <a:pt x="134" y="557"/>
                    </a:lnTo>
                    <a:lnTo>
                      <a:pt x="134" y="558"/>
                    </a:lnTo>
                    <a:lnTo>
                      <a:pt x="134" y="558"/>
                    </a:lnTo>
                    <a:lnTo>
                      <a:pt x="135" y="559"/>
                    </a:lnTo>
                    <a:lnTo>
                      <a:pt x="135" y="559"/>
                    </a:lnTo>
                    <a:lnTo>
                      <a:pt x="135" y="560"/>
                    </a:lnTo>
                    <a:lnTo>
                      <a:pt x="135" y="561"/>
                    </a:lnTo>
                    <a:lnTo>
                      <a:pt x="135" y="561"/>
                    </a:lnTo>
                    <a:lnTo>
                      <a:pt x="135" y="562"/>
                    </a:lnTo>
                    <a:lnTo>
                      <a:pt x="135" y="561"/>
                    </a:lnTo>
                    <a:lnTo>
                      <a:pt x="135" y="560"/>
                    </a:lnTo>
                    <a:lnTo>
                      <a:pt x="135" y="559"/>
                    </a:lnTo>
                    <a:lnTo>
                      <a:pt x="135" y="558"/>
                    </a:lnTo>
                    <a:lnTo>
                      <a:pt x="135" y="558"/>
                    </a:lnTo>
                    <a:lnTo>
                      <a:pt x="136" y="557"/>
                    </a:lnTo>
                    <a:lnTo>
                      <a:pt x="136" y="556"/>
                    </a:lnTo>
                    <a:lnTo>
                      <a:pt x="136" y="555"/>
                    </a:lnTo>
                    <a:lnTo>
                      <a:pt x="136" y="554"/>
                    </a:lnTo>
                    <a:lnTo>
                      <a:pt x="136" y="552"/>
                    </a:lnTo>
                    <a:lnTo>
                      <a:pt x="136" y="550"/>
                    </a:lnTo>
                    <a:lnTo>
                      <a:pt x="136" y="549"/>
                    </a:lnTo>
                    <a:lnTo>
                      <a:pt x="137" y="547"/>
                    </a:lnTo>
                    <a:lnTo>
                      <a:pt x="137" y="546"/>
                    </a:lnTo>
                    <a:lnTo>
                      <a:pt x="137" y="544"/>
                    </a:lnTo>
                    <a:lnTo>
                      <a:pt x="137" y="542"/>
                    </a:lnTo>
                    <a:lnTo>
                      <a:pt x="137" y="541"/>
                    </a:lnTo>
                    <a:lnTo>
                      <a:pt x="137" y="539"/>
                    </a:lnTo>
                    <a:lnTo>
                      <a:pt x="137" y="537"/>
                    </a:lnTo>
                    <a:lnTo>
                      <a:pt x="138" y="535"/>
                    </a:lnTo>
                    <a:lnTo>
                      <a:pt x="138" y="533"/>
                    </a:lnTo>
                    <a:lnTo>
                      <a:pt x="138" y="532"/>
                    </a:lnTo>
                    <a:lnTo>
                      <a:pt x="138" y="530"/>
                    </a:lnTo>
                    <a:lnTo>
                      <a:pt x="138" y="528"/>
                    </a:lnTo>
                    <a:lnTo>
                      <a:pt x="138" y="528"/>
                    </a:lnTo>
                    <a:lnTo>
                      <a:pt x="138" y="528"/>
                    </a:lnTo>
                    <a:lnTo>
                      <a:pt x="139" y="528"/>
                    </a:lnTo>
                    <a:lnTo>
                      <a:pt x="139" y="528"/>
                    </a:lnTo>
                    <a:lnTo>
                      <a:pt x="139" y="527"/>
                    </a:lnTo>
                    <a:lnTo>
                      <a:pt x="139" y="527"/>
                    </a:lnTo>
                    <a:lnTo>
                      <a:pt x="139" y="527"/>
                    </a:lnTo>
                    <a:lnTo>
                      <a:pt x="139" y="527"/>
                    </a:lnTo>
                    <a:lnTo>
                      <a:pt x="139" y="528"/>
                    </a:lnTo>
                    <a:lnTo>
                      <a:pt x="139" y="529"/>
                    </a:lnTo>
                    <a:lnTo>
                      <a:pt x="139" y="529"/>
                    </a:lnTo>
                    <a:lnTo>
                      <a:pt x="139" y="530"/>
                    </a:lnTo>
                    <a:lnTo>
                      <a:pt x="139" y="531"/>
                    </a:lnTo>
                    <a:lnTo>
                      <a:pt x="140" y="532"/>
                    </a:lnTo>
                    <a:lnTo>
                      <a:pt x="140" y="533"/>
                    </a:lnTo>
                    <a:lnTo>
                      <a:pt x="140" y="534"/>
                    </a:lnTo>
                    <a:lnTo>
                      <a:pt x="140" y="537"/>
                    </a:lnTo>
                    <a:lnTo>
                      <a:pt x="140" y="541"/>
                    </a:lnTo>
                    <a:lnTo>
                      <a:pt x="140" y="545"/>
                    </a:lnTo>
                    <a:lnTo>
                      <a:pt x="140" y="548"/>
                    </a:lnTo>
                    <a:lnTo>
                      <a:pt x="141" y="552"/>
                    </a:lnTo>
                    <a:lnTo>
                      <a:pt x="141" y="556"/>
                    </a:lnTo>
                    <a:lnTo>
                      <a:pt x="141" y="559"/>
                    </a:lnTo>
                    <a:lnTo>
                      <a:pt x="141" y="563"/>
                    </a:lnTo>
                    <a:lnTo>
                      <a:pt x="141" y="565"/>
                    </a:lnTo>
                    <a:lnTo>
                      <a:pt x="141" y="568"/>
                    </a:lnTo>
                    <a:lnTo>
                      <a:pt x="141" y="570"/>
                    </a:lnTo>
                    <a:lnTo>
                      <a:pt x="141" y="572"/>
                    </a:lnTo>
                    <a:lnTo>
                      <a:pt x="142" y="575"/>
                    </a:lnTo>
                    <a:lnTo>
                      <a:pt x="142" y="577"/>
                    </a:lnTo>
                    <a:lnTo>
                      <a:pt x="142" y="580"/>
                    </a:lnTo>
                    <a:lnTo>
                      <a:pt x="142" y="582"/>
                    </a:lnTo>
                    <a:lnTo>
                      <a:pt x="142" y="583"/>
                    </a:lnTo>
                    <a:lnTo>
                      <a:pt x="142" y="584"/>
                    </a:lnTo>
                    <a:lnTo>
                      <a:pt x="142" y="585"/>
                    </a:lnTo>
                    <a:lnTo>
                      <a:pt x="143" y="586"/>
                    </a:lnTo>
                    <a:lnTo>
                      <a:pt x="143" y="587"/>
                    </a:lnTo>
                    <a:lnTo>
                      <a:pt x="143" y="588"/>
                    </a:lnTo>
                    <a:lnTo>
                      <a:pt x="143" y="589"/>
                    </a:lnTo>
                    <a:lnTo>
                      <a:pt x="143" y="590"/>
                    </a:lnTo>
                    <a:lnTo>
                      <a:pt x="143" y="591"/>
                    </a:lnTo>
                    <a:lnTo>
                      <a:pt x="143" y="591"/>
                    </a:lnTo>
                    <a:lnTo>
                      <a:pt x="143" y="591"/>
                    </a:lnTo>
                    <a:lnTo>
                      <a:pt x="143" y="592"/>
                    </a:lnTo>
                    <a:lnTo>
                      <a:pt x="143" y="592"/>
                    </a:lnTo>
                    <a:lnTo>
                      <a:pt x="143" y="592"/>
                    </a:lnTo>
                    <a:lnTo>
                      <a:pt x="144" y="592"/>
                    </a:lnTo>
                    <a:lnTo>
                      <a:pt x="144" y="592"/>
                    </a:lnTo>
                    <a:lnTo>
                      <a:pt x="144" y="593"/>
                    </a:lnTo>
                    <a:lnTo>
                      <a:pt x="144" y="593"/>
                    </a:lnTo>
                    <a:lnTo>
                      <a:pt x="144" y="593"/>
                    </a:lnTo>
                    <a:lnTo>
                      <a:pt x="144" y="594"/>
                    </a:lnTo>
                    <a:lnTo>
                      <a:pt x="144" y="594"/>
                    </a:lnTo>
                    <a:lnTo>
                      <a:pt x="145" y="594"/>
                    </a:lnTo>
                    <a:lnTo>
                      <a:pt x="145" y="595"/>
                    </a:lnTo>
                    <a:lnTo>
                      <a:pt x="145" y="595"/>
                    </a:lnTo>
                    <a:lnTo>
                      <a:pt x="145" y="595"/>
                    </a:lnTo>
                    <a:lnTo>
                      <a:pt x="145" y="595"/>
                    </a:lnTo>
                    <a:lnTo>
                      <a:pt x="145" y="595"/>
                    </a:lnTo>
                    <a:lnTo>
                      <a:pt x="145" y="594"/>
                    </a:lnTo>
                    <a:lnTo>
                      <a:pt x="146" y="594"/>
                    </a:lnTo>
                    <a:lnTo>
                      <a:pt x="146" y="594"/>
                    </a:lnTo>
                    <a:lnTo>
                      <a:pt x="146" y="594"/>
                    </a:lnTo>
                    <a:lnTo>
                      <a:pt x="146" y="594"/>
                    </a:lnTo>
                    <a:lnTo>
                      <a:pt x="146" y="594"/>
                    </a:lnTo>
                    <a:lnTo>
                      <a:pt x="146" y="594"/>
                    </a:lnTo>
                    <a:lnTo>
                      <a:pt x="146" y="594"/>
                    </a:lnTo>
                    <a:lnTo>
                      <a:pt x="146" y="594"/>
                    </a:lnTo>
                    <a:lnTo>
                      <a:pt x="146" y="594"/>
                    </a:lnTo>
                    <a:lnTo>
                      <a:pt x="146" y="594"/>
                    </a:lnTo>
                    <a:lnTo>
                      <a:pt x="146" y="594"/>
                    </a:lnTo>
                    <a:lnTo>
                      <a:pt x="147" y="594"/>
                    </a:lnTo>
                    <a:lnTo>
                      <a:pt x="147" y="592"/>
                    </a:lnTo>
                    <a:lnTo>
                      <a:pt x="147" y="590"/>
                    </a:lnTo>
                    <a:lnTo>
                      <a:pt x="147" y="588"/>
                    </a:lnTo>
                    <a:lnTo>
                      <a:pt x="147" y="587"/>
                    </a:lnTo>
                    <a:lnTo>
                      <a:pt x="147" y="585"/>
                    </a:lnTo>
                    <a:lnTo>
                      <a:pt x="147" y="583"/>
                    </a:lnTo>
                    <a:lnTo>
                      <a:pt x="148" y="581"/>
                    </a:lnTo>
                    <a:lnTo>
                      <a:pt x="148" y="579"/>
                    </a:lnTo>
                    <a:lnTo>
                      <a:pt x="148" y="579"/>
                    </a:lnTo>
                    <a:lnTo>
                      <a:pt x="148" y="578"/>
                    </a:lnTo>
                    <a:lnTo>
                      <a:pt x="148" y="578"/>
                    </a:lnTo>
                    <a:lnTo>
                      <a:pt x="148" y="578"/>
                    </a:lnTo>
                    <a:lnTo>
                      <a:pt x="148" y="578"/>
                    </a:lnTo>
                    <a:lnTo>
                      <a:pt x="149" y="577"/>
                    </a:lnTo>
                    <a:lnTo>
                      <a:pt x="149" y="577"/>
                    </a:lnTo>
                    <a:lnTo>
                      <a:pt x="149" y="576"/>
                    </a:lnTo>
                    <a:lnTo>
                      <a:pt x="149" y="578"/>
                    </a:lnTo>
                    <a:lnTo>
                      <a:pt x="149" y="580"/>
                    </a:lnTo>
                    <a:lnTo>
                      <a:pt x="149" y="581"/>
                    </a:lnTo>
                    <a:lnTo>
                      <a:pt x="149" y="583"/>
                    </a:lnTo>
                    <a:lnTo>
                      <a:pt x="150" y="584"/>
                    </a:lnTo>
                    <a:lnTo>
                      <a:pt x="150" y="585"/>
                    </a:lnTo>
                    <a:lnTo>
                      <a:pt x="150" y="587"/>
                    </a:lnTo>
                    <a:lnTo>
                      <a:pt x="150" y="588"/>
                    </a:lnTo>
                    <a:lnTo>
                      <a:pt x="150" y="588"/>
                    </a:lnTo>
                    <a:lnTo>
                      <a:pt x="150" y="587"/>
                    </a:lnTo>
                    <a:lnTo>
                      <a:pt x="150" y="586"/>
                    </a:lnTo>
                    <a:lnTo>
                      <a:pt x="150" y="585"/>
                    </a:lnTo>
                    <a:lnTo>
                      <a:pt x="150" y="584"/>
                    </a:lnTo>
                    <a:lnTo>
                      <a:pt x="150" y="584"/>
                    </a:lnTo>
                    <a:lnTo>
                      <a:pt x="150" y="583"/>
                    </a:lnTo>
                    <a:lnTo>
                      <a:pt x="151" y="582"/>
                    </a:lnTo>
                    <a:lnTo>
                      <a:pt x="151" y="581"/>
                    </a:lnTo>
                    <a:lnTo>
                      <a:pt x="151" y="580"/>
                    </a:lnTo>
                    <a:lnTo>
                      <a:pt x="151" y="578"/>
                    </a:lnTo>
                    <a:lnTo>
                      <a:pt x="151" y="577"/>
                    </a:lnTo>
                    <a:lnTo>
                      <a:pt x="151" y="576"/>
                    </a:lnTo>
                    <a:lnTo>
                      <a:pt x="151" y="575"/>
                    </a:lnTo>
                    <a:lnTo>
                      <a:pt x="152" y="573"/>
                    </a:lnTo>
                    <a:lnTo>
                      <a:pt x="152" y="572"/>
                    </a:lnTo>
                    <a:lnTo>
                      <a:pt x="152" y="572"/>
                    </a:lnTo>
                    <a:lnTo>
                      <a:pt x="152" y="572"/>
                    </a:lnTo>
                    <a:lnTo>
                      <a:pt x="152" y="572"/>
                    </a:lnTo>
                    <a:lnTo>
                      <a:pt x="152" y="571"/>
                    </a:lnTo>
                    <a:lnTo>
                      <a:pt x="152" y="571"/>
                    </a:lnTo>
                    <a:lnTo>
                      <a:pt x="152" y="571"/>
                    </a:lnTo>
                    <a:lnTo>
                      <a:pt x="153" y="571"/>
                    </a:lnTo>
                    <a:lnTo>
                      <a:pt x="153" y="571"/>
                    </a:lnTo>
                    <a:lnTo>
                      <a:pt x="153" y="571"/>
                    </a:lnTo>
                    <a:lnTo>
                      <a:pt x="153" y="571"/>
                    </a:lnTo>
                    <a:lnTo>
                      <a:pt x="153" y="570"/>
                    </a:lnTo>
                    <a:lnTo>
                      <a:pt x="153" y="570"/>
                    </a:lnTo>
                    <a:lnTo>
                      <a:pt x="153" y="570"/>
                    </a:lnTo>
                    <a:lnTo>
                      <a:pt x="154" y="569"/>
                    </a:lnTo>
                    <a:lnTo>
                      <a:pt x="154" y="569"/>
                    </a:lnTo>
                    <a:lnTo>
                      <a:pt x="154" y="569"/>
                    </a:lnTo>
                    <a:lnTo>
                      <a:pt x="154" y="568"/>
                    </a:lnTo>
                    <a:lnTo>
                      <a:pt x="154" y="568"/>
                    </a:lnTo>
                    <a:lnTo>
                      <a:pt x="154" y="567"/>
                    </a:lnTo>
                    <a:lnTo>
                      <a:pt x="154" y="567"/>
                    </a:lnTo>
                    <a:lnTo>
                      <a:pt x="154" y="567"/>
                    </a:lnTo>
                    <a:lnTo>
                      <a:pt x="154" y="567"/>
                    </a:lnTo>
                    <a:lnTo>
                      <a:pt x="154" y="567"/>
                    </a:lnTo>
                    <a:lnTo>
                      <a:pt x="154" y="566"/>
                    </a:lnTo>
                    <a:lnTo>
                      <a:pt x="155" y="564"/>
                    </a:lnTo>
                    <a:lnTo>
                      <a:pt x="155" y="563"/>
                    </a:lnTo>
                    <a:lnTo>
                      <a:pt x="155" y="561"/>
                    </a:lnTo>
                    <a:lnTo>
                      <a:pt x="155" y="559"/>
                    </a:lnTo>
                    <a:lnTo>
                      <a:pt x="155" y="558"/>
                    </a:lnTo>
                    <a:lnTo>
                      <a:pt x="155" y="556"/>
                    </a:lnTo>
                    <a:lnTo>
                      <a:pt x="155" y="554"/>
                    </a:lnTo>
                    <a:lnTo>
                      <a:pt x="156" y="553"/>
                    </a:lnTo>
                    <a:lnTo>
                      <a:pt x="156" y="552"/>
                    </a:lnTo>
                    <a:lnTo>
                      <a:pt x="156" y="551"/>
                    </a:lnTo>
                    <a:lnTo>
                      <a:pt x="156" y="551"/>
                    </a:lnTo>
                    <a:lnTo>
                      <a:pt x="156" y="550"/>
                    </a:lnTo>
                    <a:lnTo>
                      <a:pt x="156" y="550"/>
                    </a:lnTo>
                    <a:lnTo>
                      <a:pt x="156" y="549"/>
                    </a:lnTo>
                    <a:lnTo>
                      <a:pt x="157" y="549"/>
                    </a:lnTo>
                    <a:lnTo>
                      <a:pt x="157" y="548"/>
                    </a:lnTo>
                    <a:lnTo>
                      <a:pt x="157" y="548"/>
                    </a:lnTo>
                    <a:lnTo>
                      <a:pt x="157" y="548"/>
                    </a:lnTo>
                    <a:lnTo>
                      <a:pt x="157" y="548"/>
                    </a:lnTo>
                    <a:lnTo>
                      <a:pt x="157" y="548"/>
                    </a:lnTo>
                    <a:lnTo>
                      <a:pt x="157" y="547"/>
                    </a:lnTo>
                    <a:lnTo>
                      <a:pt x="158" y="547"/>
                    </a:lnTo>
                    <a:lnTo>
                      <a:pt x="158" y="547"/>
                    </a:lnTo>
                    <a:lnTo>
                      <a:pt x="158" y="547"/>
                    </a:lnTo>
                    <a:lnTo>
                      <a:pt x="158" y="544"/>
                    </a:lnTo>
                    <a:lnTo>
                      <a:pt x="158" y="541"/>
                    </a:lnTo>
                    <a:lnTo>
                      <a:pt x="158" y="538"/>
                    </a:lnTo>
                    <a:lnTo>
                      <a:pt x="158" y="535"/>
                    </a:lnTo>
                    <a:lnTo>
                      <a:pt x="158" y="533"/>
                    </a:lnTo>
                    <a:lnTo>
                      <a:pt x="158" y="529"/>
                    </a:lnTo>
                    <a:lnTo>
                      <a:pt x="158" y="526"/>
                    </a:lnTo>
                    <a:lnTo>
                      <a:pt x="158" y="524"/>
                    </a:lnTo>
                    <a:lnTo>
                      <a:pt x="159" y="525"/>
                    </a:lnTo>
                    <a:lnTo>
                      <a:pt x="159" y="527"/>
                    </a:lnTo>
                    <a:lnTo>
                      <a:pt x="159" y="529"/>
                    </a:lnTo>
                    <a:lnTo>
                      <a:pt x="159" y="530"/>
                    </a:lnTo>
                    <a:lnTo>
                      <a:pt x="159" y="532"/>
                    </a:lnTo>
                    <a:lnTo>
                      <a:pt x="159" y="534"/>
                    </a:lnTo>
                    <a:lnTo>
                      <a:pt x="159" y="536"/>
                    </a:lnTo>
                    <a:lnTo>
                      <a:pt x="160" y="537"/>
                    </a:lnTo>
                    <a:lnTo>
                      <a:pt x="160" y="536"/>
                    </a:lnTo>
                    <a:lnTo>
                      <a:pt x="160" y="534"/>
                    </a:lnTo>
                    <a:lnTo>
                      <a:pt x="160" y="533"/>
                    </a:lnTo>
                    <a:lnTo>
                      <a:pt x="160" y="531"/>
                    </a:lnTo>
                    <a:lnTo>
                      <a:pt x="160" y="529"/>
                    </a:lnTo>
                    <a:lnTo>
                      <a:pt x="160" y="527"/>
                    </a:lnTo>
                    <a:lnTo>
                      <a:pt x="161" y="525"/>
                    </a:lnTo>
                    <a:lnTo>
                      <a:pt x="161" y="524"/>
                    </a:lnTo>
                    <a:lnTo>
                      <a:pt x="161" y="524"/>
                    </a:lnTo>
                    <a:lnTo>
                      <a:pt x="161" y="525"/>
                    </a:lnTo>
                    <a:lnTo>
                      <a:pt x="161" y="525"/>
                    </a:lnTo>
                    <a:lnTo>
                      <a:pt x="161" y="525"/>
                    </a:lnTo>
                    <a:lnTo>
                      <a:pt x="161" y="526"/>
                    </a:lnTo>
                    <a:lnTo>
                      <a:pt x="161" y="526"/>
                    </a:lnTo>
                    <a:lnTo>
                      <a:pt x="162" y="526"/>
                    </a:lnTo>
                    <a:lnTo>
                      <a:pt x="162" y="527"/>
                    </a:lnTo>
                    <a:lnTo>
                      <a:pt x="162" y="530"/>
                    </a:lnTo>
                    <a:lnTo>
                      <a:pt x="162" y="534"/>
                    </a:lnTo>
                    <a:lnTo>
                      <a:pt x="162" y="538"/>
                    </a:lnTo>
                    <a:lnTo>
                      <a:pt x="162" y="541"/>
                    </a:lnTo>
                    <a:lnTo>
                      <a:pt x="162" y="545"/>
                    </a:lnTo>
                    <a:lnTo>
                      <a:pt x="162" y="549"/>
                    </a:lnTo>
                    <a:lnTo>
                      <a:pt x="162" y="553"/>
                    </a:lnTo>
                    <a:lnTo>
                      <a:pt x="162" y="556"/>
                    </a:lnTo>
                    <a:lnTo>
                      <a:pt x="163" y="558"/>
                    </a:lnTo>
                    <a:lnTo>
                      <a:pt x="163" y="561"/>
                    </a:lnTo>
                    <a:lnTo>
                      <a:pt x="163" y="563"/>
                    </a:lnTo>
                    <a:lnTo>
                      <a:pt x="163" y="565"/>
                    </a:lnTo>
                    <a:lnTo>
                      <a:pt x="163" y="567"/>
                    </a:lnTo>
                    <a:lnTo>
                      <a:pt x="163" y="570"/>
                    </a:lnTo>
                    <a:lnTo>
                      <a:pt x="163" y="572"/>
                    </a:lnTo>
                    <a:lnTo>
                      <a:pt x="163" y="574"/>
                    </a:lnTo>
                    <a:lnTo>
                      <a:pt x="164" y="576"/>
                    </a:lnTo>
                    <a:lnTo>
                      <a:pt x="164" y="577"/>
                    </a:lnTo>
                    <a:lnTo>
                      <a:pt x="164" y="579"/>
                    </a:lnTo>
                    <a:lnTo>
                      <a:pt x="164" y="580"/>
                    </a:lnTo>
                    <a:lnTo>
                      <a:pt x="164" y="582"/>
                    </a:lnTo>
                    <a:lnTo>
                      <a:pt x="164" y="583"/>
                    </a:lnTo>
                    <a:lnTo>
                      <a:pt x="164" y="585"/>
                    </a:lnTo>
                    <a:lnTo>
                      <a:pt x="165" y="586"/>
                    </a:lnTo>
                    <a:lnTo>
                      <a:pt x="165" y="587"/>
                    </a:lnTo>
                    <a:lnTo>
                      <a:pt x="165" y="588"/>
                    </a:lnTo>
                    <a:lnTo>
                      <a:pt x="165" y="589"/>
                    </a:lnTo>
                    <a:lnTo>
                      <a:pt x="165" y="590"/>
                    </a:lnTo>
                    <a:lnTo>
                      <a:pt x="165" y="591"/>
                    </a:lnTo>
                    <a:lnTo>
                      <a:pt x="165" y="592"/>
                    </a:lnTo>
                    <a:lnTo>
                      <a:pt x="166" y="593"/>
                    </a:lnTo>
                    <a:lnTo>
                      <a:pt x="166" y="594"/>
                    </a:lnTo>
                    <a:lnTo>
                      <a:pt x="166" y="595"/>
                    </a:lnTo>
                    <a:lnTo>
                      <a:pt x="166" y="596"/>
                    </a:lnTo>
                    <a:lnTo>
                      <a:pt x="166" y="597"/>
                    </a:lnTo>
                    <a:lnTo>
                      <a:pt x="166" y="597"/>
                    </a:lnTo>
                    <a:lnTo>
                      <a:pt x="166" y="598"/>
                    </a:lnTo>
                    <a:lnTo>
                      <a:pt x="166" y="599"/>
                    </a:lnTo>
                    <a:lnTo>
                      <a:pt x="166" y="599"/>
                    </a:lnTo>
                    <a:lnTo>
                      <a:pt x="166" y="600"/>
                    </a:lnTo>
                    <a:lnTo>
                      <a:pt x="166" y="599"/>
                    </a:lnTo>
                    <a:lnTo>
                      <a:pt x="167" y="598"/>
                    </a:lnTo>
                    <a:lnTo>
                      <a:pt x="167" y="597"/>
                    </a:lnTo>
                    <a:lnTo>
                      <a:pt x="167" y="597"/>
                    </a:lnTo>
                    <a:lnTo>
                      <a:pt x="167" y="596"/>
                    </a:lnTo>
                    <a:lnTo>
                      <a:pt x="167" y="595"/>
                    </a:lnTo>
                    <a:lnTo>
                      <a:pt x="167" y="594"/>
                    </a:lnTo>
                    <a:lnTo>
                      <a:pt x="167" y="593"/>
                    </a:lnTo>
                    <a:lnTo>
                      <a:pt x="168" y="593"/>
                    </a:lnTo>
                    <a:lnTo>
                      <a:pt x="168" y="592"/>
                    </a:lnTo>
                    <a:lnTo>
                      <a:pt x="168" y="592"/>
                    </a:lnTo>
                    <a:lnTo>
                      <a:pt x="168" y="592"/>
                    </a:lnTo>
                    <a:lnTo>
                      <a:pt x="168" y="591"/>
                    </a:lnTo>
                    <a:lnTo>
                      <a:pt x="168" y="590"/>
                    </a:lnTo>
                    <a:lnTo>
                      <a:pt x="168" y="590"/>
                    </a:lnTo>
                    <a:lnTo>
                      <a:pt x="169" y="589"/>
                    </a:lnTo>
                    <a:lnTo>
                      <a:pt x="169" y="590"/>
                    </a:lnTo>
                    <a:lnTo>
                      <a:pt x="169" y="590"/>
                    </a:lnTo>
                    <a:lnTo>
                      <a:pt x="169" y="590"/>
                    </a:lnTo>
                    <a:lnTo>
                      <a:pt x="169" y="590"/>
                    </a:lnTo>
                    <a:lnTo>
                      <a:pt x="169" y="590"/>
                    </a:lnTo>
                    <a:lnTo>
                      <a:pt x="169" y="590"/>
                    </a:lnTo>
                    <a:lnTo>
                      <a:pt x="169" y="591"/>
                    </a:lnTo>
                    <a:lnTo>
                      <a:pt x="170" y="591"/>
                    </a:lnTo>
                    <a:lnTo>
                      <a:pt x="170" y="590"/>
                    </a:lnTo>
                    <a:lnTo>
                      <a:pt x="170" y="588"/>
                    </a:lnTo>
                    <a:lnTo>
                      <a:pt x="170" y="588"/>
                    </a:lnTo>
                    <a:lnTo>
                      <a:pt x="170" y="586"/>
                    </a:lnTo>
                    <a:lnTo>
                      <a:pt x="170" y="585"/>
                    </a:lnTo>
                    <a:lnTo>
                      <a:pt x="170" y="584"/>
                    </a:lnTo>
                    <a:lnTo>
                      <a:pt x="170" y="583"/>
                    </a:lnTo>
                    <a:lnTo>
                      <a:pt x="170" y="582"/>
                    </a:lnTo>
                    <a:lnTo>
                      <a:pt x="170" y="583"/>
                    </a:lnTo>
                    <a:lnTo>
                      <a:pt x="171" y="584"/>
                    </a:lnTo>
                    <a:lnTo>
                      <a:pt x="171" y="586"/>
                    </a:lnTo>
                    <a:lnTo>
                      <a:pt x="171" y="587"/>
                    </a:lnTo>
                    <a:lnTo>
                      <a:pt x="171" y="588"/>
                    </a:lnTo>
                    <a:lnTo>
                      <a:pt x="171" y="590"/>
                    </a:lnTo>
                    <a:lnTo>
                      <a:pt x="171" y="591"/>
                    </a:lnTo>
                    <a:lnTo>
                      <a:pt x="171" y="592"/>
                    </a:lnTo>
                    <a:lnTo>
                      <a:pt x="171" y="592"/>
                    </a:lnTo>
                    <a:lnTo>
                      <a:pt x="172" y="592"/>
                    </a:lnTo>
                    <a:lnTo>
                      <a:pt x="172" y="591"/>
                    </a:lnTo>
                    <a:lnTo>
                      <a:pt x="172" y="591"/>
                    </a:lnTo>
                    <a:lnTo>
                      <a:pt x="172" y="590"/>
                    </a:lnTo>
                    <a:lnTo>
                      <a:pt x="172" y="590"/>
                    </a:lnTo>
                    <a:lnTo>
                      <a:pt x="172" y="590"/>
                    </a:lnTo>
                    <a:lnTo>
                      <a:pt x="172" y="589"/>
                    </a:lnTo>
                    <a:lnTo>
                      <a:pt x="173" y="588"/>
                    </a:lnTo>
                    <a:lnTo>
                      <a:pt x="173" y="588"/>
                    </a:lnTo>
                    <a:lnTo>
                      <a:pt x="173" y="588"/>
                    </a:lnTo>
                    <a:lnTo>
                      <a:pt x="173" y="588"/>
                    </a:lnTo>
                    <a:lnTo>
                      <a:pt x="173" y="587"/>
                    </a:lnTo>
                    <a:lnTo>
                      <a:pt x="173" y="587"/>
                    </a:lnTo>
                    <a:lnTo>
                      <a:pt x="173" y="586"/>
                    </a:lnTo>
                    <a:lnTo>
                      <a:pt x="174" y="586"/>
                    </a:lnTo>
                    <a:lnTo>
                      <a:pt x="174" y="586"/>
                    </a:lnTo>
                    <a:lnTo>
                      <a:pt x="174" y="586"/>
                    </a:lnTo>
                    <a:lnTo>
                      <a:pt x="174" y="586"/>
                    </a:lnTo>
                    <a:lnTo>
                      <a:pt x="174" y="586"/>
                    </a:lnTo>
                    <a:lnTo>
                      <a:pt x="174" y="586"/>
                    </a:lnTo>
                    <a:lnTo>
                      <a:pt x="174" y="587"/>
                    </a:lnTo>
                    <a:lnTo>
                      <a:pt x="174" y="587"/>
                    </a:lnTo>
                    <a:lnTo>
                      <a:pt x="174" y="587"/>
                    </a:lnTo>
                    <a:lnTo>
                      <a:pt x="174" y="586"/>
                    </a:lnTo>
                    <a:lnTo>
                      <a:pt x="174" y="585"/>
                    </a:lnTo>
                    <a:lnTo>
                      <a:pt x="175" y="584"/>
                    </a:lnTo>
                    <a:lnTo>
                      <a:pt x="175" y="582"/>
                    </a:lnTo>
                    <a:lnTo>
                      <a:pt x="175" y="581"/>
                    </a:lnTo>
                    <a:lnTo>
                      <a:pt x="175" y="580"/>
                    </a:lnTo>
                    <a:lnTo>
                      <a:pt x="175" y="579"/>
                    </a:lnTo>
                    <a:lnTo>
                      <a:pt x="175" y="577"/>
                    </a:lnTo>
                    <a:lnTo>
                      <a:pt x="175" y="577"/>
                    </a:lnTo>
                    <a:lnTo>
                      <a:pt x="176" y="576"/>
                    </a:lnTo>
                    <a:lnTo>
                      <a:pt x="176" y="576"/>
                    </a:lnTo>
                    <a:lnTo>
                      <a:pt x="176" y="576"/>
                    </a:lnTo>
                    <a:lnTo>
                      <a:pt x="176" y="576"/>
                    </a:lnTo>
                    <a:lnTo>
                      <a:pt x="176" y="576"/>
                    </a:lnTo>
                    <a:lnTo>
                      <a:pt x="176" y="575"/>
                    </a:lnTo>
                    <a:lnTo>
                      <a:pt x="176" y="575"/>
                    </a:lnTo>
                    <a:lnTo>
                      <a:pt x="177" y="574"/>
                    </a:lnTo>
                    <a:lnTo>
                      <a:pt x="177" y="572"/>
                    </a:lnTo>
                    <a:lnTo>
                      <a:pt x="177" y="571"/>
                    </a:lnTo>
                    <a:lnTo>
                      <a:pt x="177" y="569"/>
                    </a:lnTo>
                    <a:lnTo>
                      <a:pt x="177" y="568"/>
                    </a:lnTo>
                    <a:lnTo>
                      <a:pt x="177" y="567"/>
                    </a:lnTo>
                    <a:lnTo>
                      <a:pt x="177" y="565"/>
                    </a:lnTo>
                    <a:lnTo>
                      <a:pt x="178" y="563"/>
                    </a:lnTo>
                    <a:lnTo>
                      <a:pt x="178" y="562"/>
                    </a:lnTo>
                    <a:lnTo>
                      <a:pt x="178" y="561"/>
                    </a:lnTo>
                    <a:lnTo>
                      <a:pt x="178" y="560"/>
                    </a:lnTo>
                    <a:lnTo>
                      <a:pt x="178" y="559"/>
                    </a:lnTo>
                    <a:lnTo>
                      <a:pt x="178" y="558"/>
                    </a:lnTo>
                    <a:lnTo>
                      <a:pt x="178" y="557"/>
                    </a:lnTo>
                    <a:lnTo>
                      <a:pt x="178" y="555"/>
                    </a:lnTo>
                    <a:lnTo>
                      <a:pt x="178" y="554"/>
                    </a:lnTo>
                    <a:lnTo>
                      <a:pt x="178" y="555"/>
                    </a:lnTo>
                    <a:lnTo>
                      <a:pt x="178" y="556"/>
                    </a:lnTo>
                    <a:lnTo>
                      <a:pt x="179" y="557"/>
                    </a:lnTo>
                    <a:lnTo>
                      <a:pt x="179" y="558"/>
                    </a:lnTo>
                    <a:lnTo>
                      <a:pt x="179" y="559"/>
                    </a:lnTo>
                    <a:lnTo>
                      <a:pt x="179" y="560"/>
                    </a:lnTo>
                    <a:lnTo>
                      <a:pt x="179" y="561"/>
                    </a:lnTo>
                    <a:lnTo>
                      <a:pt x="179" y="562"/>
                    </a:lnTo>
                    <a:lnTo>
                      <a:pt x="179" y="561"/>
                    </a:lnTo>
                    <a:lnTo>
                      <a:pt x="180" y="559"/>
                    </a:lnTo>
                    <a:lnTo>
                      <a:pt x="180" y="558"/>
                    </a:lnTo>
                    <a:lnTo>
                      <a:pt x="180" y="556"/>
                    </a:lnTo>
                    <a:lnTo>
                      <a:pt x="180" y="554"/>
                    </a:lnTo>
                    <a:lnTo>
                      <a:pt x="180" y="553"/>
                    </a:lnTo>
                    <a:lnTo>
                      <a:pt x="180" y="551"/>
                    </a:lnTo>
                    <a:lnTo>
                      <a:pt x="180" y="550"/>
                    </a:lnTo>
                    <a:lnTo>
                      <a:pt x="180" y="549"/>
                    </a:lnTo>
                    <a:lnTo>
                      <a:pt x="181" y="547"/>
                    </a:lnTo>
                    <a:lnTo>
                      <a:pt x="181" y="546"/>
                    </a:lnTo>
                    <a:lnTo>
                      <a:pt x="181" y="544"/>
                    </a:lnTo>
                    <a:lnTo>
                      <a:pt x="181" y="542"/>
                    </a:lnTo>
                    <a:lnTo>
                      <a:pt x="181" y="541"/>
                    </a:lnTo>
                    <a:lnTo>
                      <a:pt x="181" y="539"/>
                    </a:lnTo>
                    <a:lnTo>
                      <a:pt x="181" y="537"/>
                    </a:lnTo>
                    <a:lnTo>
                      <a:pt x="182" y="538"/>
                    </a:lnTo>
                    <a:lnTo>
                      <a:pt x="182" y="539"/>
                    </a:lnTo>
                    <a:lnTo>
                      <a:pt x="182" y="540"/>
                    </a:lnTo>
                    <a:lnTo>
                      <a:pt x="182" y="541"/>
                    </a:lnTo>
                    <a:lnTo>
                      <a:pt x="182" y="541"/>
                    </a:lnTo>
                    <a:lnTo>
                      <a:pt x="182" y="542"/>
                    </a:lnTo>
                    <a:lnTo>
                      <a:pt x="182" y="543"/>
                    </a:lnTo>
                    <a:lnTo>
                      <a:pt x="182" y="544"/>
                    </a:lnTo>
                    <a:lnTo>
                      <a:pt x="182" y="542"/>
                    </a:lnTo>
                    <a:lnTo>
                      <a:pt x="182" y="541"/>
                    </a:lnTo>
                    <a:lnTo>
                      <a:pt x="182" y="539"/>
                    </a:lnTo>
                    <a:lnTo>
                      <a:pt x="183" y="537"/>
                    </a:lnTo>
                    <a:lnTo>
                      <a:pt x="183" y="535"/>
                    </a:lnTo>
                    <a:lnTo>
                      <a:pt x="183" y="533"/>
                    </a:lnTo>
                    <a:lnTo>
                      <a:pt x="183" y="531"/>
                    </a:lnTo>
                    <a:lnTo>
                      <a:pt x="183" y="529"/>
                    </a:lnTo>
                    <a:lnTo>
                      <a:pt x="183" y="532"/>
                    </a:lnTo>
                    <a:lnTo>
                      <a:pt x="183" y="537"/>
                    </a:lnTo>
                    <a:lnTo>
                      <a:pt x="184" y="540"/>
                    </a:lnTo>
                    <a:lnTo>
                      <a:pt x="184" y="545"/>
                    </a:lnTo>
                    <a:lnTo>
                      <a:pt x="184" y="549"/>
                    </a:lnTo>
                    <a:lnTo>
                      <a:pt x="184" y="553"/>
                    </a:lnTo>
                    <a:lnTo>
                      <a:pt x="184" y="557"/>
                    </a:lnTo>
                    <a:lnTo>
                      <a:pt x="184" y="561"/>
                    </a:lnTo>
                    <a:lnTo>
                      <a:pt x="184" y="564"/>
                    </a:lnTo>
                    <a:lnTo>
                      <a:pt x="185" y="567"/>
                    </a:lnTo>
                    <a:lnTo>
                      <a:pt x="185" y="569"/>
                    </a:lnTo>
                    <a:lnTo>
                      <a:pt x="185" y="572"/>
                    </a:lnTo>
                    <a:lnTo>
                      <a:pt x="185" y="575"/>
                    </a:lnTo>
                    <a:lnTo>
                      <a:pt x="185" y="578"/>
                    </a:lnTo>
                    <a:lnTo>
                      <a:pt x="185" y="580"/>
                    </a:lnTo>
                    <a:lnTo>
                      <a:pt x="185" y="583"/>
                    </a:lnTo>
                    <a:lnTo>
                      <a:pt x="186" y="584"/>
                    </a:lnTo>
                    <a:lnTo>
                      <a:pt x="186" y="584"/>
                    </a:lnTo>
                    <a:lnTo>
                      <a:pt x="186" y="585"/>
                    </a:lnTo>
                    <a:lnTo>
                      <a:pt x="186" y="586"/>
                    </a:lnTo>
                    <a:lnTo>
                      <a:pt x="186" y="586"/>
                    </a:lnTo>
                    <a:lnTo>
                      <a:pt x="186" y="587"/>
                    </a:lnTo>
                    <a:lnTo>
                      <a:pt x="186" y="588"/>
                    </a:lnTo>
                    <a:lnTo>
                      <a:pt x="186" y="588"/>
                    </a:lnTo>
                    <a:lnTo>
                      <a:pt x="186" y="590"/>
                    </a:lnTo>
                    <a:lnTo>
                      <a:pt x="186" y="592"/>
                    </a:lnTo>
                    <a:lnTo>
                      <a:pt x="186" y="592"/>
                    </a:lnTo>
                    <a:lnTo>
                      <a:pt x="187" y="594"/>
                    </a:lnTo>
                    <a:lnTo>
                      <a:pt x="187" y="596"/>
                    </a:lnTo>
                    <a:lnTo>
                      <a:pt x="187" y="597"/>
                    </a:lnTo>
                    <a:lnTo>
                      <a:pt x="187" y="598"/>
                    </a:lnTo>
                    <a:lnTo>
                      <a:pt x="187" y="600"/>
                    </a:lnTo>
                    <a:lnTo>
                      <a:pt x="187" y="600"/>
                    </a:lnTo>
                    <a:lnTo>
                      <a:pt x="187" y="599"/>
                    </a:lnTo>
                    <a:lnTo>
                      <a:pt x="188" y="599"/>
                    </a:lnTo>
                    <a:lnTo>
                      <a:pt x="188" y="599"/>
                    </a:lnTo>
                    <a:lnTo>
                      <a:pt x="188" y="598"/>
                    </a:lnTo>
                    <a:lnTo>
                      <a:pt x="188" y="598"/>
                    </a:lnTo>
                    <a:lnTo>
                      <a:pt x="188" y="597"/>
                    </a:lnTo>
                    <a:lnTo>
                      <a:pt x="188" y="597"/>
                    </a:lnTo>
                    <a:lnTo>
                      <a:pt x="188" y="598"/>
                    </a:lnTo>
                    <a:lnTo>
                      <a:pt x="189" y="600"/>
                    </a:lnTo>
                    <a:lnTo>
                      <a:pt x="189" y="601"/>
                    </a:lnTo>
                    <a:lnTo>
                      <a:pt x="189" y="603"/>
                    </a:lnTo>
                    <a:lnTo>
                      <a:pt x="189" y="605"/>
                    </a:lnTo>
                    <a:lnTo>
                      <a:pt x="189" y="606"/>
                    </a:lnTo>
                    <a:lnTo>
                      <a:pt x="189" y="608"/>
                    </a:lnTo>
                    <a:lnTo>
                      <a:pt x="189" y="609"/>
                    </a:lnTo>
                    <a:lnTo>
                      <a:pt x="189" y="609"/>
                    </a:lnTo>
                    <a:lnTo>
                      <a:pt x="190" y="609"/>
                    </a:lnTo>
                    <a:lnTo>
                      <a:pt x="190" y="609"/>
                    </a:lnTo>
                    <a:lnTo>
                      <a:pt x="190" y="608"/>
                    </a:lnTo>
                    <a:lnTo>
                      <a:pt x="190" y="608"/>
                    </a:lnTo>
                    <a:lnTo>
                      <a:pt x="190" y="608"/>
                    </a:lnTo>
                    <a:lnTo>
                      <a:pt x="190" y="607"/>
                    </a:lnTo>
                    <a:lnTo>
                      <a:pt x="190" y="606"/>
                    </a:lnTo>
                    <a:lnTo>
                      <a:pt x="190" y="605"/>
                    </a:lnTo>
                    <a:lnTo>
                      <a:pt x="190" y="604"/>
                    </a:lnTo>
                    <a:lnTo>
                      <a:pt x="190" y="602"/>
                    </a:lnTo>
                    <a:lnTo>
                      <a:pt x="191" y="601"/>
                    </a:lnTo>
                    <a:lnTo>
                      <a:pt x="191" y="600"/>
                    </a:lnTo>
                    <a:lnTo>
                      <a:pt x="191" y="599"/>
                    </a:lnTo>
                    <a:lnTo>
                      <a:pt x="191" y="597"/>
                    </a:lnTo>
                    <a:lnTo>
                      <a:pt x="191" y="596"/>
                    </a:lnTo>
                    <a:lnTo>
                      <a:pt x="191" y="595"/>
                    </a:lnTo>
                    <a:lnTo>
                      <a:pt x="191" y="594"/>
                    </a:lnTo>
                    <a:lnTo>
                      <a:pt x="191" y="593"/>
                    </a:lnTo>
                    <a:lnTo>
                      <a:pt x="192" y="592"/>
                    </a:lnTo>
                    <a:lnTo>
                      <a:pt x="192" y="592"/>
                    </a:lnTo>
                    <a:lnTo>
                      <a:pt x="192" y="590"/>
                    </a:lnTo>
                    <a:lnTo>
                      <a:pt x="192" y="589"/>
                    </a:lnTo>
                    <a:lnTo>
                      <a:pt x="192" y="588"/>
                    </a:lnTo>
                    <a:lnTo>
                      <a:pt x="192" y="588"/>
                    </a:lnTo>
                    <a:lnTo>
                      <a:pt x="192" y="588"/>
                    </a:lnTo>
                    <a:lnTo>
                      <a:pt x="193" y="588"/>
                    </a:lnTo>
                    <a:lnTo>
                      <a:pt x="193" y="588"/>
                    </a:lnTo>
                    <a:lnTo>
                      <a:pt x="193" y="589"/>
                    </a:lnTo>
                    <a:lnTo>
                      <a:pt x="193" y="589"/>
                    </a:lnTo>
                    <a:lnTo>
                      <a:pt x="193" y="589"/>
                    </a:lnTo>
                    <a:lnTo>
                      <a:pt x="193" y="589"/>
                    </a:lnTo>
                    <a:lnTo>
                      <a:pt x="193" y="589"/>
                    </a:lnTo>
                    <a:lnTo>
                      <a:pt x="194" y="589"/>
                    </a:lnTo>
                    <a:lnTo>
                      <a:pt x="194" y="588"/>
                    </a:lnTo>
                    <a:lnTo>
                      <a:pt x="194" y="588"/>
                    </a:lnTo>
                    <a:lnTo>
                      <a:pt x="194" y="588"/>
                    </a:lnTo>
                    <a:lnTo>
                      <a:pt x="194" y="588"/>
                    </a:lnTo>
                    <a:lnTo>
                      <a:pt x="194" y="588"/>
                    </a:lnTo>
                    <a:lnTo>
                      <a:pt x="194" y="588"/>
                    </a:lnTo>
                    <a:lnTo>
                      <a:pt x="194" y="588"/>
                    </a:lnTo>
                    <a:lnTo>
                      <a:pt x="194" y="588"/>
                    </a:lnTo>
                    <a:lnTo>
                      <a:pt x="194" y="588"/>
                    </a:lnTo>
                    <a:lnTo>
                      <a:pt x="194" y="589"/>
                    </a:lnTo>
                    <a:lnTo>
                      <a:pt x="195" y="589"/>
                    </a:lnTo>
                    <a:lnTo>
                      <a:pt x="195" y="589"/>
                    </a:lnTo>
                    <a:lnTo>
                      <a:pt x="195" y="590"/>
                    </a:lnTo>
                    <a:lnTo>
                      <a:pt x="195" y="590"/>
                    </a:lnTo>
                    <a:lnTo>
                      <a:pt x="195" y="590"/>
                    </a:lnTo>
                    <a:lnTo>
                      <a:pt x="195" y="590"/>
                    </a:lnTo>
                    <a:lnTo>
                      <a:pt x="195" y="590"/>
                    </a:lnTo>
                    <a:lnTo>
                      <a:pt x="196" y="590"/>
                    </a:lnTo>
                    <a:lnTo>
                      <a:pt x="196" y="590"/>
                    </a:lnTo>
                    <a:lnTo>
                      <a:pt x="196" y="590"/>
                    </a:lnTo>
                    <a:lnTo>
                      <a:pt x="196" y="590"/>
                    </a:lnTo>
                    <a:lnTo>
                      <a:pt x="196" y="590"/>
                    </a:lnTo>
                    <a:lnTo>
                      <a:pt x="196" y="588"/>
                    </a:lnTo>
                    <a:lnTo>
                      <a:pt x="196" y="586"/>
                    </a:lnTo>
                    <a:lnTo>
                      <a:pt x="197" y="584"/>
                    </a:lnTo>
                    <a:lnTo>
                      <a:pt x="197" y="581"/>
                    </a:lnTo>
                    <a:lnTo>
                      <a:pt x="197" y="579"/>
                    </a:lnTo>
                    <a:lnTo>
                      <a:pt x="197" y="577"/>
                    </a:lnTo>
                    <a:lnTo>
                      <a:pt x="197" y="575"/>
                    </a:lnTo>
                    <a:lnTo>
                      <a:pt x="197" y="573"/>
                    </a:lnTo>
                    <a:lnTo>
                      <a:pt x="197" y="573"/>
                    </a:lnTo>
                    <a:lnTo>
                      <a:pt x="198" y="574"/>
                    </a:lnTo>
                    <a:lnTo>
                      <a:pt x="198" y="575"/>
                    </a:lnTo>
                    <a:lnTo>
                      <a:pt x="198" y="575"/>
                    </a:lnTo>
                    <a:lnTo>
                      <a:pt x="198" y="576"/>
                    </a:lnTo>
                    <a:lnTo>
                      <a:pt x="198" y="577"/>
                    </a:lnTo>
                    <a:lnTo>
                      <a:pt x="198" y="578"/>
                    </a:lnTo>
                    <a:lnTo>
                      <a:pt x="198" y="579"/>
                    </a:lnTo>
                    <a:lnTo>
                      <a:pt x="198" y="578"/>
                    </a:lnTo>
                    <a:lnTo>
                      <a:pt x="198" y="577"/>
                    </a:lnTo>
                    <a:lnTo>
                      <a:pt x="198" y="575"/>
                    </a:lnTo>
                    <a:lnTo>
                      <a:pt x="198" y="574"/>
                    </a:lnTo>
                    <a:lnTo>
                      <a:pt x="199" y="573"/>
                    </a:lnTo>
                    <a:lnTo>
                      <a:pt x="199" y="571"/>
                    </a:lnTo>
                    <a:lnTo>
                      <a:pt x="199" y="570"/>
                    </a:lnTo>
                    <a:lnTo>
                      <a:pt x="199" y="569"/>
                    </a:lnTo>
                    <a:lnTo>
                      <a:pt x="199" y="568"/>
                    </a:lnTo>
                    <a:lnTo>
                      <a:pt x="199" y="567"/>
                    </a:lnTo>
                    <a:lnTo>
                      <a:pt x="199" y="567"/>
                    </a:lnTo>
                    <a:lnTo>
                      <a:pt x="200" y="566"/>
                    </a:lnTo>
                    <a:lnTo>
                      <a:pt x="200" y="565"/>
                    </a:lnTo>
                    <a:lnTo>
                      <a:pt x="200" y="564"/>
                    </a:lnTo>
                    <a:lnTo>
                      <a:pt x="200" y="564"/>
                    </a:lnTo>
                    <a:lnTo>
                      <a:pt x="200" y="563"/>
                    </a:lnTo>
                    <a:lnTo>
                      <a:pt x="200" y="562"/>
                    </a:lnTo>
                    <a:lnTo>
                      <a:pt x="200" y="560"/>
                    </a:lnTo>
                    <a:lnTo>
                      <a:pt x="200" y="559"/>
                    </a:lnTo>
                    <a:lnTo>
                      <a:pt x="201" y="558"/>
                    </a:lnTo>
                    <a:lnTo>
                      <a:pt x="201" y="556"/>
                    </a:lnTo>
                    <a:lnTo>
                      <a:pt x="201" y="555"/>
                    </a:lnTo>
                    <a:lnTo>
                      <a:pt x="201" y="554"/>
                    </a:lnTo>
                    <a:lnTo>
                      <a:pt x="201" y="552"/>
                    </a:lnTo>
                    <a:lnTo>
                      <a:pt x="201" y="552"/>
                    </a:lnTo>
                    <a:lnTo>
                      <a:pt x="201" y="552"/>
                    </a:lnTo>
                    <a:lnTo>
                      <a:pt x="202" y="552"/>
                    </a:lnTo>
                    <a:lnTo>
                      <a:pt x="202" y="552"/>
                    </a:lnTo>
                    <a:lnTo>
                      <a:pt x="202" y="552"/>
                    </a:lnTo>
                    <a:lnTo>
                      <a:pt x="202" y="552"/>
                    </a:lnTo>
                    <a:lnTo>
                      <a:pt x="202" y="552"/>
                    </a:lnTo>
                    <a:lnTo>
                      <a:pt x="202" y="552"/>
                    </a:lnTo>
                    <a:lnTo>
                      <a:pt x="202" y="551"/>
                    </a:lnTo>
                    <a:lnTo>
                      <a:pt x="202" y="550"/>
                    </a:lnTo>
                    <a:lnTo>
                      <a:pt x="202" y="548"/>
                    </a:lnTo>
                    <a:lnTo>
                      <a:pt x="202" y="546"/>
                    </a:lnTo>
                    <a:lnTo>
                      <a:pt x="202" y="546"/>
                    </a:lnTo>
                    <a:lnTo>
                      <a:pt x="203" y="544"/>
                    </a:lnTo>
                    <a:lnTo>
                      <a:pt x="203" y="542"/>
                    </a:lnTo>
                    <a:lnTo>
                      <a:pt x="203" y="541"/>
                    </a:lnTo>
                    <a:lnTo>
                      <a:pt x="203" y="540"/>
                    </a:lnTo>
                    <a:lnTo>
                      <a:pt x="203" y="539"/>
                    </a:lnTo>
                    <a:lnTo>
                      <a:pt x="203" y="538"/>
                    </a:lnTo>
                    <a:lnTo>
                      <a:pt x="203" y="537"/>
                    </a:lnTo>
                    <a:lnTo>
                      <a:pt x="204" y="536"/>
                    </a:lnTo>
                    <a:lnTo>
                      <a:pt x="204" y="535"/>
                    </a:lnTo>
                    <a:lnTo>
                      <a:pt x="204" y="534"/>
                    </a:lnTo>
                    <a:lnTo>
                      <a:pt x="204" y="533"/>
                    </a:lnTo>
                    <a:lnTo>
                      <a:pt x="204" y="533"/>
                    </a:lnTo>
                    <a:lnTo>
                      <a:pt x="204" y="532"/>
                    </a:lnTo>
                    <a:lnTo>
                      <a:pt x="204" y="531"/>
                    </a:lnTo>
                    <a:lnTo>
                      <a:pt x="205" y="531"/>
                    </a:lnTo>
                    <a:lnTo>
                      <a:pt x="205" y="530"/>
                    </a:lnTo>
                    <a:lnTo>
                      <a:pt x="205" y="529"/>
                    </a:lnTo>
                    <a:lnTo>
                      <a:pt x="205" y="529"/>
                    </a:lnTo>
                    <a:lnTo>
                      <a:pt x="205" y="528"/>
                    </a:lnTo>
                    <a:lnTo>
                      <a:pt x="205" y="529"/>
                    </a:lnTo>
                    <a:lnTo>
                      <a:pt x="205" y="531"/>
                    </a:lnTo>
                    <a:lnTo>
                      <a:pt x="206" y="533"/>
                    </a:lnTo>
                    <a:lnTo>
                      <a:pt x="206" y="535"/>
                    </a:lnTo>
                    <a:lnTo>
                      <a:pt x="206" y="537"/>
                    </a:lnTo>
                    <a:lnTo>
                      <a:pt x="206" y="539"/>
                    </a:lnTo>
                    <a:lnTo>
                      <a:pt x="206" y="541"/>
                    </a:lnTo>
                    <a:lnTo>
                      <a:pt x="206" y="544"/>
                    </a:lnTo>
                    <a:lnTo>
                      <a:pt x="206" y="547"/>
                    </a:lnTo>
                    <a:lnTo>
                      <a:pt x="206" y="550"/>
                    </a:lnTo>
                    <a:lnTo>
                      <a:pt x="206" y="554"/>
                    </a:lnTo>
                    <a:lnTo>
                      <a:pt x="206" y="558"/>
                    </a:lnTo>
                    <a:lnTo>
                      <a:pt x="206" y="561"/>
                    </a:lnTo>
                    <a:lnTo>
                      <a:pt x="207" y="565"/>
                    </a:lnTo>
                    <a:lnTo>
                      <a:pt x="207" y="569"/>
                    </a:lnTo>
                    <a:lnTo>
                      <a:pt x="207" y="572"/>
                    </a:lnTo>
                    <a:lnTo>
                      <a:pt x="207" y="574"/>
                    </a:lnTo>
                    <a:lnTo>
                      <a:pt x="207" y="574"/>
                    </a:lnTo>
                    <a:lnTo>
                      <a:pt x="207" y="575"/>
                    </a:lnTo>
                    <a:lnTo>
                      <a:pt x="207" y="575"/>
                    </a:lnTo>
                    <a:lnTo>
                      <a:pt x="208" y="576"/>
                    </a:lnTo>
                    <a:lnTo>
                      <a:pt x="208" y="576"/>
                    </a:lnTo>
                    <a:lnTo>
                      <a:pt x="208" y="577"/>
                    </a:lnTo>
                    <a:lnTo>
                      <a:pt x="208" y="578"/>
                    </a:lnTo>
                    <a:lnTo>
                      <a:pt x="208" y="579"/>
                    </a:lnTo>
                    <a:lnTo>
                      <a:pt x="208" y="581"/>
                    </a:lnTo>
                    <a:lnTo>
                      <a:pt x="208" y="582"/>
                    </a:lnTo>
                    <a:lnTo>
                      <a:pt x="209" y="584"/>
                    </a:lnTo>
                    <a:lnTo>
                      <a:pt x="209" y="585"/>
                    </a:lnTo>
                    <a:lnTo>
                      <a:pt x="209" y="587"/>
                    </a:lnTo>
                    <a:lnTo>
                      <a:pt x="209" y="588"/>
                    </a:lnTo>
                    <a:lnTo>
                      <a:pt x="209" y="590"/>
                    </a:lnTo>
                    <a:lnTo>
                      <a:pt x="209" y="590"/>
                    </a:lnTo>
                    <a:lnTo>
                      <a:pt x="209" y="591"/>
                    </a:lnTo>
                    <a:lnTo>
                      <a:pt x="209" y="591"/>
                    </a:lnTo>
                    <a:lnTo>
                      <a:pt x="209" y="591"/>
                    </a:lnTo>
                    <a:lnTo>
                      <a:pt x="209" y="592"/>
                    </a:lnTo>
                    <a:lnTo>
                      <a:pt x="209" y="592"/>
                    </a:lnTo>
                    <a:lnTo>
                      <a:pt x="210" y="592"/>
                    </a:lnTo>
                    <a:lnTo>
                      <a:pt x="210" y="592"/>
                    </a:lnTo>
                    <a:lnTo>
                      <a:pt x="210" y="593"/>
                    </a:lnTo>
                    <a:lnTo>
                      <a:pt x="210" y="595"/>
                    </a:lnTo>
                    <a:lnTo>
                      <a:pt x="210" y="596"/>
                    </a:lnTo>
                    <a:lnTo>
                      <a:pt x="210" y="597"/>
                    </a:lnTo>
                    <a:lnTo>
                      <a:pt x="210" y="598"/>
                    </a:lnTo>
                    <a:lnTo>
                      <a:pt x="211" y="600"/>
                    </a:lnTo>
                    <a:lnTo>
                      <a:pt x="211" y="601"/>
                    </a:lnTo>
                    <a:lnTo>
                      <a:pt x="211" y="602"/>
                    </a:lnTo>
                    <a:lnTo>
                      <a:pt x="211" y="602"/>
                    </a:lnTo>
                    <a:lnTo>
                      <a:pt x="211" y="602"/>
                    </a:lnTo>
                    <a:lnTo>
                      <a:pt x="211" y="602"/>
                    </a:lnTo>
                    <a:lnTo>
                      <a:pt x="211" y="602"/>
                    </a:lnTo>
                    <a:lnTo>
                      <a:pt x="211" y="602"/>
                    </a:lnTo>
                    <a:lnTo>
                      <a:pt x="212" y="602"/>
                    </a:lnTo>
                    <a:lnTo>
                      <a:pt x="212" y="602"/>
                    </a:lnTo>
                    <a:lnTo>
                      <a:pt x="212" y="602"/>
                    </a:lnTo>
                    <a:lnTo>
                      <a:pt x="212" y="601"/>
                    </a:lnTo>
                    <a:lnTo>
                      <a:pt x="212" y="600"/>
                    </a:lnTo>
                    <a:lnTo>
                      <a:pt x="212" y="599"/>
                    </a:lnTo>
                    <a:lnTo>
                      <a:pt x="212" y="598"/>
                    </a:lnTo>
                    <a:lnTo>
                      <a:pt x="213" y="597"/>
                    </a:lnTo>
                    <a:lnTo>
                      <a:pt x="213" y="596"/>
                    </a:lnTo>
                    <a:lnTo>
                      <a:pt x="213" y="595"/>
                    </a:lnTo>
                    <a:lnTo>
                      <a:pt x="213" y="594"/>
                    </a:lnTo>
                    <a:lnTo>
                      <a:pt x="213" y="593"/>
                    </a:lnTo>
                    <a:lnTo>
                      <a:pt x="213" y="592"/>
                    </a:lnTo>
                    <a:lnTo>
                      <a:pt x="213" y="592"/>
                    </a:lnTo>
                    <a:lnTo>
                      <a:pt x="213" y="592"/>
                    </a:lnTo>
                    <a:lnTo>
                      <a:pt x="213" y="591"/>
                    </a:lnTo>
                    <a:lnTo>
                      <a:pt x="213" y="590"/>
                    </a:lnTo>
                    <a:lnTo>
                      <a:pt x="213" y="589"/>
                    </a:lnTo>
                    <a:lnTo>
                      <a:pt x="214" y="588"/>
                    </a:lnTo>
                    <a:lnTo>
                      <a:pt x="214" y="588"/>
                    </a:lnTo>
                    <a:lnTo>
                      <a:pt x="214" y="589"/>
                    </a:lnTo>
                    <a:lnTo>
                      <a:pt x="214" y="590"/>
                    </a:lnTo>
                    <a:lnTo>
                      <a:pt x="214" y="590"/>
                    </a:lnTo>
                    <a:lnTo>
                      <a:pt x="214" y="591"/>
                    </a:lnTo>
                    <a:lnTo>
                      <a:pt x="214" y="591"/>
                    </a:lnTo>
                    <a:lnTo>
                      <a:pt x="215" y="592"/>
                    </a:lnTo>
                    <a:lnTo>
                      <a:pt x="215" y="592"/>
                    </a:lnTo>
                    <a:lnTo>
                      <a:pt x="215" y="592"/>
                    </a:lnTo>
                    <a:lnTo>
                      <a:pt x="215" y="590"/>
                    </a:lnTo>
                    <a:lnTo>
                      <a:pt x="215" y="588"/>
                    </a:lnTo>
                    <a:lnTo>
                      <a:pt x="215" y="587"/>
                    </a:lnTo>
                    <a:lnTo>
                      <a:pt x="215" y="586"/>
                    </a:lnTo>
                    <a:lnTo>
                      <a:pt x="216" y="584"/>
                    </a:lnTo>
                    <a:lnTo>
                      <a:pt x="216" y="583"/>
                    </a:lnTo>
                    <a:lnTo>
                      <a:pt x="216" y="581"/>
                    </a:lnTo>
                    <a:lnTo>
                      <a:pt x="216" y="582"/>
                    </a:lnTo>
                    <a:lnTo>
                      <a:pt x="216" y="584"/>
                    </a:lnTo>
                    <a:lnTo>
                      <a:pt x="216" y="585"/>
                    </a:lnTo>
                    <a:lnTo>
                      <a:pt x="216" y="586"/>
                    </a:lnTo>
                    <a:lnTo>
                      <a:pt x="217" y="588"/>
                    </a:lnTo>
                    <a:lnTo>
                      <a:pt x="217" y="589"/>
                    </a:lnTo>
                    <a:lnTo>
                      <a:pt x="217" y="591"/>
                    </a:lnTo>
                    <a:lnTo>
                      <a:pt x="217" y="592"/>
                    </a:lnTo>
                    <a:lnTo>
                      <a:pt x="217" y="592"/>
                    </a:lnTo>
                    <a:lnTo>
                      <a:pt x="217" y="591"/>
                    </a:lnTo>
                    <a:lnTo>
                      <a:pt x="217" y="590"/>
                    </a:lnTo>
                    <a:lnTo>
                      <a:pt x="217" y="590"/>
                    </a:lnTo>
                    <a:lnTo>
                      <a:pt x="217" y="589"/>
                    </a:lnTo>
                    <a:lnTo>
                      <a:pt x="217" y="588"/>
                    </a:lnTo>
                    <a:lnTo>
                      <a:pt x="217" y="587"/>
                    </a:lnTo>
                    <a:lnTo>
                      <a:pt x="218" y="586"/>
                    </a:lnTo>
                    <a:lnTo>
                      <a:pt x="218" y="586"/>
                    </a:lnTo>
                    <a:lnTo>
                      <a:pt x="218" y="585"/>
                    </a:lnTo>
                    <a:lnTo>
                      <a:pt x="218" y="585"/>
                    </a:lnTo>
                    <a:lnTo>
                      <a:pt x="218" y="584"/>
                    </a:lnTo>
                    <a:lnTo>
                      <a:pt x="218" y="584"/>
                    </a:lnTo>
                    <a:lnTo>
                      <a:pt x="218" y="583"/>
                    </a:lnTo>
                    <a:lnTo>
                      <a:pt x="219" y="582"/>
                    </a:lnTo>
                    <a:lnTo>
                      <a:pt x="219" y="582"/>
                    </a:lnTo>
                    <a:lnTo>
                      <a:pt x="219" y="582"/>
                    </a:lnTo>
                    <a:lnTo>
                      <a:pt x="219" y="582"/>
                    </a:lnTo>
                    <a:lnTo>
                      <a:pt x="219" y="583"/>
                    </a:lnTo>
                    <a:lnTo>
                      <a:pt x="219" y="583"/>
                    </a:lnTo>
                    <a:lnTo>
                      <a:pt x="219" y="584"/>
                    </a:lnTo>
                    <a:lnTo>
                      <a:pt x="220" y="584"/>
                    </a:lnTo>
                    <a:lnTo>
                      <a:pt x="220" y="584"/>
                    </a:lnTo>
                    <a:lnTo>
                      <a:pt x="220" y="585"/>
                    </a:lnTo>
                    <a:lnTo>
                      <a:pt x="220" y="584"/>
                    </a:lnTo>
                    <a:lnTo>
                      <a:pt x="220" y="581"/>
                    </a:lnTo>
                    <a:lnTo>
                      <a:pt x="220" y="579"/>
                    </a:lnTo>
                    <a:lnTo>
                      <a:pt x="220" y="577"/>
                    </a:lnTo>
                    <a:lnTo>
                      <a:pt x="220" y="575"/>
                    </a:lnTo>
                    <a:lnTo>
                      <a:pt x="221" y="572"/>
                    </a:lnTo>
                    <a:lnTo>
                      <a:pt x="221" y="571"/>
                    </a:lnTo>
                    <a:lnTo>
                      <a:pt x="221" y="568"/>
                    </a:lnTo>
                    <a:lnTo>
                      <a:pt x="221" y="567"/>
                    </a:lnTo>
                    <a:lnTo>
                      <a:pt x="221" y="567"/>
                    </a:lnTo>
                    <a:lnTo>
                      <a:pt x="221" y="566"/>
                    </a:lnTo>
                    <a:lnTo>
                      <a:pt x="221" y="565"/>
                    </a:lnTo>
                    <a:lnTo>
                      <a:pt x="221" y="565"/>
                    </a:lnTo>
                    <a:lnTo>
                      <a:pt x="221" y="564"/>
                    </a:lnTo>
                    <a:lnTo>
                      <a:pt x="221" y="563"/>
                    </a:lnTo>
                    <a:lnTo>
                      <a:pt x="222" y="563"/>
                    </a:lnTo>
                    <a:lnTo>
                      <a:pt x="222" y="563"/>
                    </a:lnTo>
                    <a:lnTo>
                      <a:pt x="222" y="562"/>
                    </a:lnTo>
                    <a:lnTo>
                      <a:pt x="222" y="562"/>
                    </a:lnTo>
                    <a:lnTo>
                      <a:pt x="222" y="562"/>
                    </a:lnTo>
                    <a:lnTo>
                      <a:pt x="222" y="562"/>
                    </a:lnTo>
                    <a:lnTo>
                      <a:pt x="222" y="561"/>
                    </a:lnTo>
                    <a:lnTo>
                      <a:pt x="222" y="561"/>
                    </a:lnTo>
                    <a:lnTo>
                      <a:pt x="223" y="560"/>
                    </a:lnTo>
                    <a:lnTo>
                      <a:pt x="223" y="560"/>
                    </a:lnTo>
                    <a:lnTo>
                      <a:pt x="223" y="559"/>
                    </a:lnTo>
                    <a:lnTo>
                      <a:pt x="223" y="558"/>
                    </a:lnTo>
                    <a:lnTo>
                      <a:pt x="223" y="558"/>
                    </a:lnTo>
                    <a:lnTo>
                      <a:pt x="223" y="556"/>
                    </a:lnTo>
                    <a:lnTo>
                      <a:pt x="223" y="556"/>
                    </a:lnTo>
                    <a:lnTo>
                      <a:pt x="224" y="555"/>
                    </a:lnTo>
                    <a:lnTo>
                      <a:pt x="224" y="554"/>
                    </a:lnTo>
                    <a:lnTo>
                      <a:pt x="224" y="552"/>
                    </a:lnTo>
                    <a:lnTo>
                      <a:pt x="224" y="550"/>
                    </a:lnTo>
                    <a:lnTo>
                      <a:pt x="224" y="548"/>
                    </a:lnTo>
                    <a:lnTo>
                      <a:pt x="224" y="546"/>
                    </a:lnTo>
                    <a:lnTo>
                      <a:pt x="224" y="543"/>
                    </a:lnTo>
                    <a:lnTo>
                      <a:pt x="225" y="541"/>
                    </a:lnTo>
                    <a:lnTo>
                      <a:pt x="225" y="538"/>
                    </a:lnTo>
                    <a:lnTo>
                      <a:pt x="225" y="536"/>
                    </a:lnTo>
                    <a:lnTo>
                      <a:pt x="225" y="536"/>
                    </a:lnTo>
                    <a:lnTo>
                      <a:pt x="225" y="537"/>
                    </a:lnTo>
                    <a:lnTo>
                      <a:pt x="225" y="537"/>
                    </a:lnTo>
                    <a:lnTo>
                      <a:pt x="225" y="538"/>
                    </a:lnTo>
                    <a:lnTo>
                      <a:pt x="225" y="539"/>
                    </a:lnTo>
                    <a:lnTo>
                      <a:pt x="225" y="540"/>
                    </a:lnTo>
                    <a:lnTo>
                      <a:pt x="225" y="540"/>
                    </a:lnTo>
                    <a:lnTo>
                      <a:pt x="225" y="541"/>
                    </a:lnTo>
                    <a:lnTo>
                      <a:pt x="226" y="540"/>
                    </a:lnTo>
                    <a:lnTo>
                      <a:pt x="226" y="538"/>
                    </a:lnTo>
                    <a:lnTo>
                      <a:pt x="226" y="536"/>
                    </a:lnTo>
                    <a:lnTo>
                      <a:pt x="226" y="533"/>
                    </a:lnTo>
                    <a:lnTo>
                      <a:pt x="226" y="532"/>
                    </a:lnTo>
                    <a:lnTo>
                      <a:pt x="226" y="529"/>
                    </a:lnTo>
                    <a:lnTo>
                      <a:pt x="226" y="527"/>
                    </a:lnTo>
                    <a:lnTo>
                      <a:pt x="227" y="525"/>
                    </a:lnTo>
                    <a:lnTo>
                      <a:pt x="227" y="524"/>
                    </a:lnTo>
                    <a:lnTo>
                      <a:pt x="227" y="525"/>
                    </a:lnTo>
                    <a:lnTo>
                      <a:pt x="227" y="525"/>
                    </a:lnTo>
                    <a:lnTo>
                      <a:pt x="227" y="525"/>
                    </a:lnTo>
                    <a:lnTo>
                      <a:pt x="227" y="525"/>
                    </a:lnTo>
                    <a:lnTo>
                      <a:pt x="227" y="525"/>
                    </a:lnTo>
                    <a:lnTo>
                      <a:pt x="228" y="525"/>
                    </a:lnTo>
                    <a:lnTo>
                      <a:pt x="228" y="525"/>
                    </a:lnTo>
                    <a:lnTo>
                      <a:pt x="228" y="526"/>
                    </a:lnTo>
                    <a:lnTo>
                      <a:pt x="228" y="528"/>
                    </a:lnTo>
                    <a:lnTo>
                      <a:pt x="228" y="529"/>
                    </a:lnTo>
                    <a:lnTo>
                      <a:pt x="228" y="530"/>
                    </a:lnTo>
                    <a:lnTo>
                      <a:pt x="228" y="532"/>
                    </a:lnTo>
                    <a:lnTo>
                      <a:pt x="229" y="533"/>
                    </a:lnTo>
                    <a:lnTo>
                      <a:pt x="229" y="534"/>
                    </a:lnTo>
                    <a:lnTo>
                      <a:pt x="229" y="535"/>
                    </a:lnTo>
                    <a:lnTo>
                      <a:pt x="229" y="538"/>
                    </a:lnTo>
                    <a:lnTo>
                      <a:pt x="229" y="541"/>
                    </a:lnTo>
                    <a:lnTo>
                      <a:pt x="229" y="545"/>
                    </a:lnTo>
                    <a:lnTo>
                      <a:pt x="229" y="549"/>
                    </a:lnTo>
                    <a:lnTo>
                      <a:pt x="229" y="552"/>
                    </a:lnTo>
                    <a:lnTo>
                      <a:pt x="229" y="555"/>
                    </a:lnTo>
                    <a:lnTo>
                      <a:pt x="229" y="559"/>
                    </a:lnTo>
                    <a:lnTo>
                      <a:pt x="229" y="563"/>
                    </a:lnTo>
                    <a:lnTo>
                      <a:pt x="230" y="565"/>
                    </a:lnTo>
                    <a:lnTo>
                      <a:pt x="230" y="567"/>
                    </a:lnTo>
                    <a:lnTo>
                      <a:pt x="230" y="568"/>
                    </a:lnTo>
                    <a:lnTo>
                      <a:pt x="230" y="569"/>
                    </a:lnTo>
                    <a:lnTo>
                      <a:pt x="230" y="571"/>
                    </a:lnTo>
                    <a:lnTo>
                      <a:pt x="230" y="572"/>
                    </a:lnTo>
                    <a:lnTo>
                      <a:pt x="230" y="574"/>
                    </a:lnTo>
                    <a:lnTo>
                      <a:pt x="231" y="575"/>
                    </a:lnTo>
                    <a:lnTo>
                      <a:pt x="231" y="577"/>
                    </a:lnTo>
                    <a:lnTo>
                      <a:pt x="231" y="579"/>
                    </a:lnTo>
                    <a:lnTo>
                      <a:pt x="231" y="580"/>
                    </a:lnTo>
                    <a:lnTo>
                      <a:pt x="231" y="582"/>
                    </a:lnTo>
                    <a:lnTo>
                      <a:pt x="231" y="584"/>
                    </a:lnTo>
                    <a:lnTo>
                      <a:pt x="231" y="586"/>
                    </a:lnTo>
                    <a:lnTo>
                      <a:pt x="231" y="588"/>
                    </a:lnTo>
                    <a:lnTo>
                      <a:pt x="232" y="589"/>
                    </a:lnTo>
                    <a:lnTo>
                      <a:pt x="232" y="591"/>
                    </a:lnTo>
                    <a:lnTo>
                      <a:pt x="232" y="592"/>
                    </a:lnTo>
                    <a:lnTo>
                      <a:pt x="232" y="593"/>
                    </a:lnTo>
                    <a:lnTo>
                      <a:pt x="232" y="594"/>
                    </a:lnTo>
                    <a:lnTo>
                      <a:pt x="232" y="596"/>
                    </a:lnTo>
                    <a:lnTo>
                      <a:pt x="232" y="597"/>
                    </a:lnTo>
                    <a:lnTo>
                      <a:pt x="233" y="598"/>
                    </a:lnTo>
                    <a:lnTo>
                      <a:pt x="233" y="599"/>
                    </a:lnTo>
                    <a:lnTo>
                      <a:pt x="233" y="600"/>
                    </a:lnTo>
                    <a:lnTo>
                      <a:pt x="233" y="601"/>
                    </a:lnTo>
                    <a:lnTo>
                      <a:pt x="233" y="601"/>
                    </a:lnTo>
                    <a:lnTo>
                      <a:pt x="233" y="602"/>
                    </a:lnTo>
                    <a:lnTo>
                      <a:pt x="233" y="602"/>
                    </a:lnTo>
                    <a:lnTo>
                      <a:pt x="233" y="603"/>
                    </a:lnTo>
                    <a:lnTo>
                      <a:pt x="233" y="604"/>
                    </a:lnTo>
                    <a:lnTo>
                      <a:pt x="233" y="604"/>
                    </a:lnTo>
                    <a:lnTo>
                      <a:pt x="233" y="604"/>
                    </a:lnTo>
                    <a:lnTo>
                      <a:pt x="234" y="603"/>
                    </a:lnTo>
                    <a:lnTo>
                      <a:pt x="234" y="602"/>
                    </a:lnTo>
                    <a:lnTo>
                      <a:pt x="234" y="601"/>
                    </a:lnTo>
                    <a:lnTo>
                      <a:pt x="234" y="601"/>
                    </a:lnTo>
                    <a:lnTo>
                      <a:pt x="234" y="600"/>
                    </a:lnTo>
                    <a:lnTo>
                      <a:pt x="234" y="599"/>
                    </a:lnTo>
                    <a:lnTo>
                      <a:pt x="234" y="598"/>
                    </a:lnTo>
                    <a:lnTo>
                      <a:pt x="235" y="597"/>
                    </a:lnTo>
                    <a:lnTo>
                      <a:pt x="235" y="597"/>
                    </a:lnTo>
                    <a:lnTo>
                      <a:pt x="235" y="597"/>
                    </a:lnTo>
                    <a:lnTo>
                      <a:pt x="235" y="596"/>
                    </a:lnTo>
                    <a:lnTo>
                      <a:pt x="235" y="596"/>
                    </a:lnTo>
                    <a:lnTo>
                      <a:pt x="235" y="595"/>
                    </a:lnTo>
                    <a:lnTo>
                      <a:pt x="235" y="595"/>
                    </a:lnTo>
                    <a:lnTo>
                      <a:pt x="236" y="595"/>
                    </a:lnTo>
                    <a:lnTo>
                      <a:pt x="236" y="593"/>
                    </a:lnTo>
                    <a:lnTo>
                      <a:pt x="236" y="592"/>
                    </a:lnTo>
                    <a:lnTo>
                      <a:pt x="236" y="591"/>
                    </a:lnTo>
                    <a:lnTo>
                      <a:pt x="236" y="589"/>
                    </a:lnTo>
                    <a:lnTo>
                      <a:pt x="236" y="588"/>
                    </a:lnTo>
                    <a:lnTo>
                      <a:pt x="236" y="586"/>
                    </a:lnTo>
                    <a:lnTo>
                      <a:pt x="237" y="585"/>
                    </a:lnTo>
                    <a:lnTo>
                      <a:pt x="237" y="584"/>
                    </a:lnTo>
                    <a:lnTo>
                      <a:pt x="237" y="583"/>
                    </a:lnTo>
                    <a:lnTo>
                      <a:pt x="237" y="583"/>
                    </a:lnTo>
                    <a:lnTo>
                      <a:pt x="237" y="583"/>
                    </a:lnTo>
                    <a:lnTo>
                      <a:pt x="237" y="583"/>
                    </a:lnTo>
                    <a:lnTo>
                      <a:pt x="237" y="583"/>
                    </a:lnTo>
                    <a:lnTo>
                      <a:pt x="237" y="583"/>
                    </a:lnTo>
                    <a:lnTo>
                      <a:pt x="237" y="583"/>
                    </a:lnTo>
                    <a:lnTo>
                      <a:pt x="237" y="582"/>
                    </a:lnTo>
                    <a:lnTo>
                      <a:pt x="237" y="582"/>
                    </a:lnTo>
                    <a:lnTo>
                      <a:pt x="238" y="583"/>
                    </a:lnTo>
                    <a:lnTo>
                      <a:pt x="238" y="583"/>
                    </a:lnTo>
                    <a:lnTo>
                      <a:pt x="238" y="583"/>
                    </a:lnTo>
                    <a:lnTo>
                      <a:pt x="238" y="583"/>
                    </a:lnTo>
                    <a:lnTo>
                      <a:pt x="238" y="583"/>
                    </a:lnTo>
                    <a:lnTo>
                      <a:pt x="238" y="583"/>
                    </a:lnTo>
                    <a:lnTo>
                      <a:pt x="238" y="583"/>
                    </a:lnTo>
                    <a:lnTo>
                      <a:pt x="239" y="584"/>
                    </a:lnTo>
                    <a:lnTo>
                      <a:pt x="239" y="584"/>
                    </a:lnTo>
                    <a:lnTo>
                      <a:pt x="239" y="584"/>
                    </a:lnTo>
                    <a:lnTo>
                      <a:pt x="239" y="584"/>
                    </a:lnTo>
                    <a:lnTo>
                      <a:pt x="239" y="584"/>
                    </a:lnTo>
                    <a:lnTo>
                      <a:pt x="239" y="584"/>
                    </a:lnTo>
                    <a:lnTo>
                      <a:pt x="239" y="585"/>
                    </a:lnTo>
                    <a:lnTo>
                      <a:pt x="240" y="585"/>
                    </a:lnTo>
                    <a:lnTo>
                      <a:pt x="240" y="585"/>
                    </a:lnTo>
                    <a:lnTo>
                      <a:pt x="240" y="584"/>
                    </a:lnTo>
                    <a:lnTo>
                      <a:pt x="240" y="584"/>
                    </a:lnTo>
                    <a:lnTo>
                      <a:pt x="240" y="583"/>
                    </a:lnTo>
                    <a:lnTo>
                      <a:pt x="240" y="583"/>
                    </a:lnTo>
                    <a:lnTo>
                      <a:pt x="240" y="582"/>
                    </a:lnTo>
                    <a:lnTo>
                      <a:pt x="240" y="581"/>
                    </a:lnTo>
                    <a:lnTo>
                      <a:pt x="241" y="581"/>
                    </a:lnTo>
                    <a:lnTo>
                      <a:pt x="241" y="580"/>
                    </a:lnTo>
                    <a:lnTo>
                      <a:pt x="241" y="579"/>
                    </a:lnTo>
                    <a:lnTo>
                      <a:pt x="241" y="578"/>
                    </a:lnTo>
                    <a:lnTo>
                      <a:pt x="241" y="576"/>
                    </a:lnTo>
                    <a:lnTo>
                      <a:pt x="241" y="575"/>
                    </a:lnTo>
                    <a:lnTo>
                      <a:pt x="241" y="574"/>
                    </a:lnTo>
                    <a:lnTo>
                      <a:pt x="241" y="573"/>
                    </a:lnTo>
                    <a:lnTo>
                      <a:pt x="241" y="571"/>
                    </a:lnTo>
                    <a:lnTo>
                      <a:pt x="241" y="571"/>
                    </a:lnTo>
                    <a:lnTo>
                      <a:pt x="242" y="570"/>
                    </a:lnTo>
                    <a:lnTo>
                      <a:pt x="242" y="569"/>
                    </a:lnTo>
                    <a:lnTo>
                      <a:pt x="242" y="568"/>
                    </a:lnTo>
                    <a:lnTo>
                      <a:pt x="242" y="567"/>
                    </a:lnTo>
                    <a:lnTo>
                      <a:pt x="242" y="567"/>
                    </a:lnTo>
                    <a:lnTo>
                      <a:pt x="242" y="566"/>
                    </a:lnTo>
                    <a:lnTo>
                      <a:pt x="242" y="565"/>
                    </a:lnTo>
                    <a:lnTo>
                      <a:pt x="242" y="565"/>
                    </a:lnTo>
                    <a:lnTo>
                      <a:pt x="243" y="567"/>
                    </a:lnTo>
                    <a:lnTo>
                      <a:pt x="243" y="567"/>
                    </a:lnTo>
                    <a:lnTo>
                      <a:pt x="243" y="568"/>
                    </a:lnTo>
                    <a:lnTo>
                      <a:pt x="243" y="569"/>
                    </a:lnTo>
                    <a:lnTo>
                      <a:pt x="243" y="571"/>
                    </a:lnTo>
                    <a:lnTo>
                      <a:pt x="243" y="571"/>
                    </a:lnTo>
                    <a:lnTo>
                      <a:pt x="243" y="572"/>
                    </a:lnTo>
                    <a:lnTo>
                      <a:pt x="244" y="573"/>
                    </a:lnTo>
                    <a:lnTo>
                      <a:pt x="244" y="572"/>
                    </a:lnTo>
                    <a:lnTo>
                      <a:pt x="244" y="571"/>
                    </a:lnTo>
                    <a:lnTo>
                      <a:pt x="244" y="571"/>
                    </a:lnTo>
                    <a:lnTo>
                      <a:pt x="244" y="570"/>
                    </a:lnTo>
                    <a:lnTo>
                      <a:pt x="244" y="570"/>
                    </a:lnTo>
                    <a:lnTo>
                      <a:pt x="244" y="569"/>
                    </a:lnTo>
                    <a:lnTo>
                      <a:pt x="245" y="569"/>
                    </a:lnTo>
                    <a:lnTo>
                      <a:pt x="245" y="567"/>
                    </a:lnTo>
                    <a:lnTo>
                      <a:pt x="245" y="566"/>
                    </a:lnTo>
                    <a:lnTo>
                      <a:pt x="245" y="564"/>
                    </a:lnTo>
                    <a:lnTo>
                      <a:pt x="245" y="563"/>
                    </a:lnTo>
                    <a:lnTo>
                      <a:pt x="245" y="561"/>
                    </a:lnTo>
                    <a:lnTo>
                      <a:pt x="245" y="559"/>
                    </a:lnTo>
                    <a:lnTo>
                      <a:pt x="245" y="558"/>
                    </a:lnTo>
                    <a:lnTo>
                      <a:pt x="245" y="556"/>
                    </a:lnTo>
                    <a:lnTo>
                      <a:pt x="245" y="554"/>
                    </a:lnTo>
                    <a:lnTo>
                      <a:pt x="245" y="552"/>
                    </a:lnTo>
                    <a:lnTo>
                      <a:pt x="246" y="550"/>
                    </a:lnTo>
                    <a:lnTo>
                      <a:pt x="246" y="548"/>
                    </a:lnTo>
                    <a:lnTo>
                      <a:pt x="246" y="546"/>
                    </a:lnTo>
                    <a:lnTo>
                      <a:pt x="246" y="543"/>
                    </a:lnTo>
                    <a:lnTo>
                      <a:pt x="246" y="541"/>
                    </a:lnTo>
                    <a:lnTo>
                      <a:pt x="246" y="539"/>
                    </a:lnTo>
                    <a:lnTo>
                      <a:pt x="246" y="539"/>
                    </a:lnTo>
                    <a:lnTo>
                      <a:pt x="247" y="540"/>
                    </a:lnTo>
                    <a:lnTo>
                      <a:pt x="247" y="541"/>
                    </a:lnTo>
                    <a:lnTo>
                      <a:pt x="247" y="542"/>
                    </a:lnTo>
                    <a:lnTo>
                      <a:pt x="247" y="544"/>
                    </a:lnTo>
                    <a:lnTo>
                      <a:pt x="247" y="545"/>
                    </a:lnTo>
                    <a:lnTo>
                      <a:pt x="247" y="546"/>
                    </a:lnTo>
                    <a:lnTo>
                      <a:pt x="247" y="547"/>
                    </a:lnTo>
                    <a:lnTo>
                      <a:pt x="248" y="547"/>
                    </a:lnTo>
                    <a:lnTo>
                      <a:pt x="248" y="546"/>
                    </a:lnTo>
                    <a:lnTo>
                      <a:pt x="248" y="545"/>
                    </a:lnTo>
                    <a:lnTo>
                      <a:pt x="248" y="544"/>
                    </a:lnTo>
                    <a:lnTo>
                      <a:pt x="248" y="543"/>
                    </a:lnTo>
                    <a:lnTo>
                      <a:pt x="248" y="541"/>
                    </a:lnTo>
                    <a:lnTo>
                      <a:pt x="248" y="541"/>
                    </a:lnTo>
                    <a:lnTo>
                      <a:pt x="249" y="539"/>
                    </a:lnTo>
                    <a:lnTo>
                      <a:pt x="249" y="538"/>
                    </a:lnTo>
                    <a:lnTo>
                      <a:pt x="249" y="537"/>
                    </a:lnTo>
                    <a:lnTo>
                      <a:pt x="249" y="535"/>
                    </a:lnTo>
                    <a:lnTo>
                      <a:pt x="249" y="533"/>
                    </a:lnTo>
                    <a:lnTo>
                      <a:pt x="249" y="532"/>
                    </a:lnTo>
                    <a:lnTo>
                      <a:pt x="249" y="530"/>
                    </a:lnTo>
                    <a:lnTo>
                      <a:pt x="249" y="529"/>
                    </a:lnTo>
                    <a:lnTo>
                      <a:pt x="249" y="527"/>
                    </a:lnTo>
                    <a:lnTo>
                      <a:pt x="249" y="526"/>
                    </a:lnTo>
                    <a:lnTo>
                      <a:pt x="249" y="525"/>
                    </a:lnTo>
                    <a:lnTo>
                      <a:pt x="250" y="525"/>
                    </a:lnTo>
                    <a:lnTo>
                      <a:pt x="250" y="525"/>
                    </a:lnTo>
                    <a:lnTo>
                      <a:pt x="250" y="524"/>
                    </a:lnTo>
                    <a:lnTo>
                      <a:pt x="250" y="524"/>
                    </a:lnTo>
                    <a:lnTo>
                      <a:pt x="250" y="523"/>
                    </a:lnTo>
                    <a:lnTo>
                      <a:pt x="250" y="523"/>
                    </a:lnTo>
                    <a:lnTo>
                      <a:pt x="250" y="522"/>
                    </a:lnTo>
                    <a:lnTo>
                      <a:pt x="251" y="520"/>
                    </a:lnTo>
                    <a:lnTo>
                      <a:pt x="251" y="519"/>
                    </a:lnTo>
                    <a:lnTo>
                      <a:pt x="251" y="518"/>
                    </a:lnTo>
                    <a:lnTo>
                      <a:pt x="251" y="517"/>
                    </a:lnTo>
                    <a:lnTo>
                      <a:pt x="251" y="516"/>
                    </a:lnTo>
                    <a:lnTo>
                      <a:pt x="251" y="514"/>
                    </a:lnTo>
                    <a:lnTo>
                      <a:pt x="251" y="513"/>
                    </a:lnTo>
                    <a:lnTo>
                      <a:pt x="251" y="514"/>
                    </a:lnTo>
                    <a:lnTo>
                      <a:pt x="252" y="517"/>
                    </a:lnTo>
                    <a:lnTo>
                      <a:pt x="252" y="520"/>
                    </a:lnTo>
                    <a:lnTo>
                      <a:pt x="252" y="523"/>
                    </a:lnTo>
                    <a:lnTo>
                      <a:pt x="252" y="526"/>
                    </a:lnTo>
                    <a:lnTo>
                      <a:pt x="252" y="529"/>
                    </a:lnTo>
                    <a:lnTo>
                      <a:pt x="252" y="532"/>
                    </a:lnTo>
                    <a:lnTo>
                      <a:pt x="252" y="535"/>
                    </a:lnTo>
                    <a:lnTo>
                      <a:pt x="253" y="538"/>
                    </a:lnTo>
                    <a:lnTo>
                      <a:pt x="253" y="542"/>
                    </a:lnTo>
                    <a:lnTo>
                      <a:pt x="253" y="546"/>
                    </a:lnTo>
                    <a:lnTo>
                      <a:pt x="253" y="549"/>
                    </a:lnTo>
                    <a:lnTo>
                      <a:pt x="253" y="553"/>
                    </a:lnTo>
                    <a:lnTo>
                      <a:pt x="253" y="556"/>
                    </a:lnTo>
                    <a:lnTo>
                      <a:pt x="253" y="560"/>
                    </a:lnTo>
                    <a:lnTo>
                      <a:pt x="253" y="563"/>
                    </a:lnTo>
                    <a:lnTo>
                      <a:pt x="253" y="566"/>
                    </a:lnTo>
                    <a:lnTo>
                      <a:pt x="253" y="567"/>
                    </a:lnTo>
                    <a:lnTo>
                      <a:pt x="253" y="569"/>
                    </a:lnTo>
                    <a:lnTo>
                      <a:pt x="254" y="571"/>
                    </a:lnTo>
                    <a:lnTo>
                      <a:pt x="254" y="573"/>
                    </a:lnTo>
                    <a:lnTo>
                      <a:pt x="254" y="575"/>
                    </a:lnTo>
                    <a:lnTo>
                      <a:pt x="254" y="576"/>
                    </a:lnTo>
                    <a:lnTo>
                      <a:pt x="254" y="578"/>
                    </a:lnTo>
                    <a:lnTo>
                      <a:pt x="254" y="579"/>
                    </a:lnTo>
                    <a:lnTo>
                      <a:pt x="254" y="579"/>
                    </a:lnTo>
                    <a:lnTo>
                      <a:pt x="255" y="579"/>
                    </a:lnTo>
                    <a:lnTo>
                      <a:pt x="255" y="580"/>
                    </a:lnTo>
                    <a:lnTo>
                      <a:pt x="255" y="580"/>
                    </a:lnTo>
                    <a:lnTo>
                      <a:pt x="255" y="580"/>
                    </a:lnTo>
                    <a:lnTo>
                      <a:pt x="255" y="580"/>
                    </a:lnTo>
                    <a:lnTo>
                      <a:pt x="255" y="580"/>
                    </a:lnTo>
                    <a:lnTo>
                      <a:pt x="255" y="581"/>
                    </a:lnTo>
                    <a:lnTo>
                      <a:pt x="256" y="581"/>
                    </a:lnTo>
                    <a:lnTo>
                      <a:pt x="256" y="581"/>
                    </a:lnTo>
                    <a:lnTo>
                      <a:pt x="256" y="582"/>
                    </a:lnTo>
                    <a:lnTo>
                      <a:pt x="256" y="583"/>
                    </a:lnTo>
                    <a:lnTo>
                      <a:pt x="256" y="583"/>
                    </a:lnTo>
                    <a:lnTo>
                      <a:pt x="256" y="583"/>
                    </a:lnTo>
                    <a:lnTo>
                      <a:pt x="256" y="584"/>
                    </a:lnTo>
                    <a:lnTo>
                      <a:pt x="257" y="584"/>
                    </a:lnTo>
                    <a:lnTo>
                      <a:pt x="257" y="585"/>
                    </a:lnTo>
                    <a:lnTo>
                      <a:pt x="257" y="585"/>
                    </a:lnTo>
                    <a:lnTo>
                      <a:pt x="257" y="586"/>
                    </a:lnTo>
                    <a:lnTo>
                      <a:pt x="257" y="586"/>
                    </a:lnTo>
                    <a:lnTo>
                      <a:pt x="257" y="587"/>
                    </a:lnTo>
                    <a:lnTo>
                      <a:pt x="257" y="588"/>
                    </a:lnTo>
                    <a:lnTo>
                      <a:pt x="257" y="588"/>
                    </a:lnTo>
                    <a:lnTo>
                      <a:pt x="257" y="588"/>
                    </a:lnTo>
                    <a:lnTo>
                      <a:pt x="257" y="588"/>
                    </a:lnTo>
                    <a:lnTo>
                      <a:pt x="257" y="588"/>
                    </a:lnTo>
                    <a:lnTo>
                      <a:pt x="258" y="588"/>
                    </a:lnTo>
                    <a:lnTo>
                      <a:pt x="258" y="589"/>
                    </a:lnTo>
                    <a:lnTo>
                      <a:pt x="258" y="589"/>
                    </a:lnTo>
                    <a:lnTo>
                      <a:pt x="258" y="589"/>
                    </a:lnTo>
                    <a:lnTo>
                      <a:pt x="258" y="589"/>
                    </a:lnTo>
                    <a:lnTo>
                      <a:pt x="258" y="589"/>
                    </a:lnTo>
                    <a:lnTo>
                      <a:pt x="258" y="588"/>
                    </a:lnTo>
                    <a:lnTo>
                      <a:pt x="259" y="588"/>
                    </a:lnTo>
                    <a:lnTo>
                      <a:pt x="259" y="588"/>
                    </a:lnTo>
                    <a:lnTo>
                      <a:pt x="259" y="588"/>
                    </a:lnTo>
                    <a:lnTo>
                      <a:pt x="259" y="587"/>
                    </a:lnTo>
                    <a:lnTo>
                      <a:pt x="259" y="587"/>
                    </a:lnTo>
                    <a:lnTo>
                      <a:pt x="259" y="586"/>
                    </a:lnTo>
                    <a:lnTo>
                      <a:pt x="259" y="585"/>
                    </a:lnTo>
                    <a:lnTo>
                      <a:pt x="260" y="584"/>
                    </a:lnTo>
                    <a:lnTo>
                      <a:pt x="260" y="583"/>
                    </a:lnTo>
                    <a:lnTo>
                      <a:pt x="260" y="581"/>
                    </a:lnTo>
                    <a:lnTo>
                      <a:pt x="260" y="580"/>
                    </a:lnTo>
                    <a:lnTo>
                      <a:pt x="260" y="578"/>
                    </a:lnTo>
                    <a:lnTo>
                      <a:pt x="260" y="577"/>
                    </a:lnTo>
                    <a:lnTo>
                      <a:pt x="260" y="575"/>
                    </a:lnTo>
                    <a:lnTo>
                      <a:pt x="260" y="575"/>
                    </a:lnTo>
                    <a:lnTo>
                      <a:pt x="261" y="575"/>
                    </a:lnTo>
                    <a:lnTo>
                      <a:pt x="261" y="574"/>
                    </a:lnTo>
                    <a:lnTo>
                      <a:pt x="261" y="574"/>
                    </a:lnTo>
                    <a:lnTo>
                      <a:pt x="261" y="574"/>
                    </a:lnTo>
                    <a:lnTo>
                      <a:pt x="261" y="574"/>
                    </a:lnTo>
                    <a:lnTo>
                      <a:pt x="261" y="573"/>
                    </a:lnTo>
                    <a:lnTo>
                      <a:pt x="261" y="573"/>
                    </a:lnTo>
                    <a:lnTo>
                      <a:pt x="261" y="573"/>
                    </a:lnTo>
                    <a:lnTo>
                      <a:pt x="261" y="575"/>
                    </a:lnTo>
                    <a:lnTo>
                      <a:pt x="261" y="576"/>
                    </a:lnTo>
                    <a:lnTo>
                      <a:pt x="262" y="577"/>
                    </a:lnTo>
                    <a:lnTo>
                      <a:pt x="262" y="578"/>
                    </a:lnTo>
                    <a:lnTo>
                      <a:pt x="262" y="580"/>
                    </a:lnTo>
                    <a:lnTo>
                      <a:pt x="262" y="581"/>
                    </a:lnTo>
                    <a:lnTo>
                      <a:pt x="262" y="582"/>
                    </a:lnTo>
                    <a:lnTo>
                      <a:pt x="262" y="582"/>
                    </a:lnTo>
                    <a:lnTo>
                      <a:pt x="262" y="581"/>
                    </a:lnTo>
                    <a:lnTo>
                      <a:pt x="262" y="580"/>
                    </a:lnTo>
                    <a:lnTo>
                      <a:pt x="263" y="579"/>
                    </a:lnTo>
                    <a:lnTo>
                      <a:pt x="263" y="578"/>
                    </a:lnTo>
                    <a:lnTo>
                      <a:pt x="263" y="577"/>
                    </a:lnTo>
                    <a:lnTo>
                      <a:pt x="263" y="576"/>
                    </a:lnTo>
                    <a:lnTo>
                      <a:pt x="263" y="575"/>
                    </a:lnTo>
                    <a:lnTo>
                      <a:pt x="263" y="575"/>
                    </a:lnTo>
                    <a:lnTo>
                      <a:pt x="263" y="575"/>
                    </a:lnTo>
                    <a:lnTo>
                      <a:pt x="264" y="575"/>
                    </a:lnTo>
                    <a:lnTo>
                      <a:pt x="264" y="574"/>
                    </a:lnTo>
                    <a:lnTo>
                      <a:pt x="264" y="574"/>
                    </a:lnTo>
                    <a:lnTo>
                      <a:pt x="264" y="574"/>
                    </a:lnTo>
                    <a:lnTo>
                      <a:pt x="264" y="574"/>
                    </a:lnTo>
                    <a:lnTo>
                      <a:pt x="264" y="573"/>
                    </a:lnTo>
                    <a:lnTo>
                      <a:pt x="264" y="573"/>
                    </a:lnTo>
                    <a:lnTo>
                      <a:pt x="265" y="573"/>
                    </a:lnTo>
                    <a:lnTo>
                      <a:pt x="265" y="573"/>
                    </a:lnTo>
                    <a:lnTo>
                      <a:pt x="265" y="572"/>
                    </a:lnTo>
                    <a:lnTo>
                      <a:pt x="265" y="572"/>
                    </a:lnTo>
                    <a:lnTo>
                      <a:pt x="265" y="572"/>
                    </a:lnTo>
                    <a:lnTo>
                      <a:pt x="265" y="572"/>
                    </a:lnTo>
                    <a:lnTo>
                      <a:pt x="265" y="571"/>
                    </a:lnTo>
                    <a:lnTo>
                      <a:pt x="265" y="571"/>
                    </a:lnTo>
                    <a:lnTo>
                      <a:pt x="265" y="570"/>
                    </a:lnTo>
                    <a:lnTo>
                      <a:pt x="265" y="568"/>
                    </a:lnTo>
                    <a:lnTo>
                      <a:pt x="265" y="567"/>
                    </a:lnTo>
                    <a:lnTo>
                      <a:pt x="266" y="566"/>
                    </a:lnTo>
                    <a:lnTo>
                      <a:pt x="266" y="565"/>
                    </a:lnTo>
                    <a:lnTo>
                      <a:pt x="266" y="564"/>
                    </a:lnTo>
                    <a:lnTo>
                      <a:pt x="266" y="563"/>
                    </a:lnTo>
                    <a:lnTo>
                      <a:pt x="266" y="562"/>
                    </a:lnTo>
                    <a:lnTo>
                      <a:pt x="266" y="563"/>
                    </a:lnTo>
                    <a:lnTo>
                      <a:pt x="266" y="563"/>
                    </a:lnTo>
                    <a:lnTo>
                      <a:pt x="267" y="563"/>
                    </a:lnTo>
                    <a:lnTo>
                      <a:pt x="267" y="563"/>
                    </a:lnTo>
                    <a:lnTo>
                      <a:pt x="267" y="564"/>
                    </a:lnTo>
                    <a:lnTo>
                      <a:pt x="267" y="564"/>
                    </a:lnTo>
                    <a:lnTo>
                      <a:pt x="267" y="564"/>
                    </a:lnTo>
                    <a:lnTo>
                      <a:pt x="267" y="564"/>
                    </a:lnTo>
                    <a:lnTo>
                      <a:pt x="267" y="562"/>
                    </a:lnTo>
                    <a:lnTo>
                      <a:pt x="268" y="560"/>
                    </a:lnTo>
                    <a:lnTo>
                      <a:pt x="268" y="559"/>
                    </a:lnTo>
                    <a:lnTo>
                      <a:pt x="268" y="558"/>
                    </a:lnTo>
                    <a:lnTo>
                      <a:pt x="268" y="556"/>
                    </a:lnTo>
                    <a:lnTo>
                      <a:pt x="268" y="554"/>
                    </a:lnTo>
                    <a:lnTo>
                      <a:pt x="268" y="553"/>
                    </a:lnTo>
                    <a:lnTo>
                      <a:pt x="268" y="552"/>
                    </a:lnTo>
                    <a:lnTo>
                      <a:pt x="268" y="552"/>
                    </a:lnTo>
                    <a:lnTo>
                      <a:pt x="268" y="551"/>
                    </a:lnTo>
                    <a:lnTo>
                      <a:pt x="268" y="551"/>
                    </a:lnTo>
                    <a:lnTo>
                      <a:pt x="268" y="551"/>
                    </a:lnTo>
                    <a:lnTo>
                      <a:pt x="269" y="551"/>
                    </a:lnTo>
                    <a:lnTo>
                      <a:pt x="269" y="551"/>
                    </a:lnTo>
                    <a:lnTo>
                      <a:pt x="269" y="551"/>
                    </a:lnTo>
                    <a:lnTo>
                      <a:pt x="269" y="551"/>
                    </a:lnTo>
                    <a:lnTo>
                      <a:pt x="269" y="550"/>
                    </a:lnTo>
                    <a:lnTo>
                      <a:pt x="269" y="548"/>
                    </a:lnTo>
                    <a:lnTo>
                      <a:pt x="269" y="547"/>
                    </a:lnTo>
                    <a:lnTo>
                      <a:pt x="270" y="546"/>
                    </a:lnTo>
                    <a:lnTo>
                      <a:pt x="270" y="545"/>
                    </a:lnTo>
                    <a:lnTo>
                      <a:pt x="270" y="543"/>
                    </a:lnTo>
                    <a:lnTo>
                      <a:pt x="270" y="542"/>
                    </a:lnTo>
                    <a:lnTo>
                      <a:pt x="270" y="541"/>
                    </a:lnTo>
                    <a:lnTo>
                      <a:pt x="270" y="541"/>
                    </a:lnTo>
                    <a:lnTo>
                      <a:pt x="270" y="540"/>
                    </a:lnTo>
                    <a:lnTo>
                      <a:pt x="271" y="540"/>
                    </a:lnTo>
                    <a:lnTo>
                      <a:pt x="271" y="540"/>
                    </a:lnTo>
                    <a:lnTo>
                      <a:pt x="271" y="539"/>
                    </a:lnTo>
                    <a:lnTo>
                      <a:pt x="271" y="539"/>
                    </a:lnTo>
                    <a:lnTo>
                      <a:pt x="271" y="538"/>
                    </a:lnTo>
                    <a:lnTo>
                      <a:pt x="271" y="537"/>
                    </a:lnTo>
                    <a:lnTo>
                      <a:pt x="271" y="536"/>
                    </a:lnTo>
                    <a:lnTo>
                      <a:pt x="271" y="534"/>
                    </a:lnTo>
                    <a:lnTo>
                      <a:pt x="272" y="532"/>
                    </a:lnTo>
                    <a:lnTo>
                      <a:pt x="272" y="530"/>
                    </a:lnTo>
                    <a:lnTo>
                      <a:pt x="272" y="529"/>
                    </a:lnTo>
                    <a:lnTo>
                      <a:pt x="272" y="526"/>
                    </a:lnTo>
                    <a:lnTo>
                      <a:pt x="272" y="525"/>
                    </a:lnTo>
                    <a:lnTo>
                      <a:pt x="272" y="523"/>
                    </a:lnTo>
                    <a:lnTo>
                      <a:pt x="272" y="521"/>
                    </a:lnTo>
                    <a:lnTo>
                      <a:pt x="272" y="520"/>
                    </a:lnTo>
                    <a:lnTo>
                      <a:pt x="272" y="518"/>
                    </a:lnTo>
                    <a:lnTo>
                      <a:pt x="272" y="517"/>
                    </a:lnTo>
                    <a:lnTo>
                      <a:pt x="273" y="515"/>
                    </a:lnTo>
                    <a:lnTo>
                      <a:pt x="273" y="514"/>
                    </a:lnTo>
                    <a:lnTo>
                      <a:pt x="273" y="512"/>
                    </a:lnTo>
                    <a:lnTo>
                      <a:pt x="273" y="513"/>
                    </a:lnTo>
                    <a:lnTo>
                      <a:pt x="273" y="516"/>
                    </a:lnTo>
                    <a:lnTo>
                      <a:pt x="273" y="520"/>
                    </a:lnTo>
                    <a:lnTo>
                      <a:pt x="273" y="524"/>
                    </a:lnTo>
                    <a:lnTo>
                      <a:pt x="273" y="528"/>
                    </a:lnTo>
                    <a:lnTo>
                      <a:pt x="274" y="531"/>
                    </a:lnTo>
                    <a:lnTo>
                      <a:pt x="274" y="535"/>
                    </a:lnTo>
                    <a:lnTo>
                      <a:pt x="274" y="539"/>
                    </a:lnTo>
                    <a:lnTo>
                      <a:pt x="274" y="542"/>
                    </a:lnTo>
                    <a:lnTo>
                      <a:pt x="274" y="545"/>
                    </a:lnTo>
                    <a:lnTo>
                      <a:pt x="274" y="547"/>
                    </a:lnTo>
                    <a:lnTo>
                      <a:pt x="274" y="550"/>
                    </a:lnTo>
                    <a:lnTo>
                      <a:pt x="275" y="553"/>
                    </a:lnTo>
                    <a:lnTo>
                      <a:pt x="275" y="555"/>
                    </a:lnTo>
                    <a:lnTo>
                      <a:pt x="275" y="558"/>
                    </a:lnTo>
                    <a:lnTo>
                      <a:pt x="275" y="560"/>
                    </a:lnTo>
                    <a:lnTo>
                      <a:pt x="275" y="563"/>
                    </a:lnTo>
                    <a:lnTo>
                      <a:pt x="275" y="566"/>
                    </a:lnTo>
                    <a:lnTo>
                      <a:pt x="275" y="568"/>
                    </a:lnTo>
                    <a:lnTo>
                      <a:pt x="276" y="571"/>
                    </a:lnTo>
                    <a:lnTo>
                      <a:pt x="276" y="574"/>
                    </a:lnTo>
                    <a:lnTo>
                      <a:pt x="276" y="576"/>
                    </a:lnTo>
                    <a:lnTo>
                      <a:pt x="276" y="579"/>
                    </a:lnTo>
                    <a:lnTo>
                      <a:pt x="276" y="581"/>
                    </a:lnTo>
                    <a:lnTo>
                      <a:pt x="276" y="583"/>
                    </a:lnTo>
                    <a:lnTo>
                      <a:pt x="276" y="584"/>
                    </a:lnTo>
                    <a:lnTo>
                      <a:pt x="276" y="584"/>
                    </a:lnTo>
                    <a:lnTo>
                      <a:pt x="276" y="585"/>
                    </a:lnTo>
                    <a:lnTo>
                      <a:pt x="276" y="585"/>
                    </a:lnTo>
                    <a:lnTo>
                      <a:pt x="276" y="586"/>
                    </a:lnTo>
                    <a:lnTo>
                      <a:pt x="277" y="587"/>
                    </a:lnTo>
                    <a:lnTo>
                      <a:pt x="277" y="588"/>
                    </a:lnTo>
                    <a:lnTo>
                      <a:pt x="277" y="588"/>
                    </a:lnTo>
                    <a:lnTo>
                      <a:pt x="277" y="587"/>
                    </a:lnTo>
                    <a:lnTo>
                      <a:pt x="277" y="587"/>
                    </a:lnTo>
                    <a:lnTo>
                      <a:pt x="277" y="586"/>
                    </a:lnTo>
                    <a:lnTo>
                      <a:pt x="277" y="586"/>
                    </a:lnTo>
                    <a:lnTo>
                      <a:pt x="278" y="586"/>
                    </a:lnTo>
                    <a:lnTo>
                      <a:pt x="278" y="585"/>
                    </a:lnTo>
                    <a:lnTo>
                      <a:pt x="278" y="585"/>
                    </a:lnTo>
                    <a:lnTo>
                      <a:pt x="278" y="585"/>
                    </a:lnTo>
                    <a:lnTo>
                      <a:pt x="278" y="586"/>
                    </a:lnTo>
                    <a:lnTo>
                      <a:pt x="278" y="586"/>
                    </a:lnTo>
                    <a:lnTo>
                      <a:pt x="278" y="586"/>
                    </a:lnTo>
                    <a:lnTo>
                      <a:pt x="279" y="587"/>
                    </a:lnTo>
                    <a:lnTo>
                      <a:pt x="279" y="588"/>
                    </a:lnTo>
                    <a:lnTo>
                      <a:pt x="279" y="588"/>
                    </a:lnTo>
                    <a:lnTo>
                      <a:pt x="279" y="588"/>
                    </a:lnTo>
                    <a:lnTo>
                      <a:pt x="279" y="588"/>
                    </a:lnTo>
                    <a:lnTo>
                      <a:pt x="279" y="588"/>
                    </a:lnTo>
                    <a:lnTo>
                      <a:pt x="279" y="588"/>
                    </a:lnTo>
                    <a:lnTo>
                      <a:pt x="280" y="588"/>
                    </a:lnTo>
                    <a:lnTo>
                      <a:pt x="280" y="588"/>
                    </a:lnTo>
                    <a:lnTo>
                      <a:pt x="280" y="588"/>
                    </a:lnTo>
                    <a:lnTo>
                      <a:pt x="280" y="587"/>
                    </a:lnTo>
                    <a:lnTo>
                      <a:pt x="280" y="587"/>
                    </a:lnTo>
                    <a:lnTo>
                      <a:pt x="280" y="586"/>
                    </a:lnTo>
                    <a:lnTo>
                      <a:pt x="280" y="586"/>
                    </a:lnTo>
                    <a:lnTo>
                      <a:pt x="280" y="585"/>
                    </a:lnTo>
                    <a:lnTo>
                      <a:pt x="280" y="585"/>
                    </a:lnTo>
                    <a:lnTo>
                      <a:pt x="280" y="584"/>
                    </a:lnTo>
                    <a:lnTo>
                      <a:pt x="280" y="584"/>
                    </a:lnTo>
                    <a:lnTo>
                      <a:pt x="281" y="584"/>
                    </a:lnTo>
                    <a:lnTo>
                      <a:pt x="281" y="583"/>
                    </a:lnTo>
                    <a:lnTo>
                      <a:pt x="281" y="582"/>
                    </a:lnTo>
                    <a:lnTo>
                      <a:pt x="281" y="581"/>
                    </a:lnTo>
                    <a:lnTo>
                      <a:pt x="281" y="580"/>
                    </a:lnTo>
                    <a:lnTo>
                      <a:pt x="281" y="579"/>
                    </a:lnTo>
                    <a:lnTo>
                      <a:pt x="281" y="578"/>
                    </a:lnTo>
                    <a:lnTo>
                      <a:pt x="282" y="577"/>
                    </a:lnTo>
                    <a:lnTo>
                      <a:pt x="282" y="575"/>
                    </a:lnTo>
                    <a:lnTo>
                      <a:pt x="282" y="575"/>
                    </a:lnTo>
                    <a:lnTo>
                      <a:pt x="282" y="574"/>
                    </a:lnTo>
                    <a:lnTo>
                      <a:pt x="282" y="575"/>
                    </a:lnTo>
                    <a:lnTo>
                      <a:pt x="282" y="576"/>
                    </a:lnTo>
                    <a:lnTo>
                      <a:pt x="282" y="578"/>
                    </a:lnTo>
                    <a:lnTo>
                      <a:pt x="282" y="579"/>
                    </a:lnTo>
                    <a:lnTo>
                      <a:pt x="283" y="580"/>
                    </a:lnTo>
                    <a:lnTo>
                      <a:pt x="283" y="581"/>
                    </a:lnTo>
                    <a:lnTo>
                      <a:pt x="283" y="582"/>
                    </a:lnTo>
                    <a:lnTo>
                      <a:pt x="283" y="583"/>
                    </a:lnTo>
                    <a:lnTo>
                      <a:pt x="283" y="581"/>
                    </a:lnTo>
                    <a:lnTo>
                      <a:pt x="283" y="580"/>
                    </a:lnTo>
                    <a:lnTo>
                      <a:pt x="283" y="578"/>
                    </a:lnTo>
                    <a:lnTo>
                      <a:pt x="284" y="576"/>
                    </a:lnTo>
                    <a:lnTo>
                      <a:pt x="284" y="575"/>
                    </a:lnTo>
                    <a:lnTo>
                      <a:pt x="284" y="574"/>
                    </a:lnTo>
                    <a:lnTo>
                      <a:pt x="284" y="572"/>
                    </a:lnTo>
                    <a:lnTo>
                      <a:pt x="284" y="571"/>
                    </a:lnTo>
                    <a:lnTo>
                      <a:pt x="284" y="571"/>
                    </a:lnTo>
                    <a:lnTo>
                      <a:pt x="284" y="570"/>
                    </a:lnTo>
                    <a:lnTo>
                      <a:pt x="284" y="569"/>
                    </a:lnTo>
                    <a:lnTo>
                      <a:pt x="284" y="569"/>
                    </a:lnTo>
                    <a:lnTo>
                      <a:pt x="284" y="568"/>
                    </a:lnTo>
                    <a:lnTo>
                      <a:pt x="284" y="568"/>
                    </a:lnTo>
                    <a:lnTo>
                      <a:pt x="285" y="567"/>
                    </a:lnTo>
                    <a:lnTo>
                      <a:pt x="285" y="567"/>
                    </a:lnTo>
                    <a:lnTo>
                      <a:pt x="285" y="567"/>
                    </a:lnTo>
                    <a:lnTo>
                      <a:pt x="285" y="567"/>
                    </a:lnTo>
                    <a:lnTo>
                      <a:pt x="285" y="567"/>
                    </a:lnTo>
                    <a:lnTo>
                      <a:pt x="285" y="567"/>
                    </a:lnTo>
                    <a:lnTo>
                      <a:pt x="285" y="567"/>
                    </a:lnTo>
                    <a:lnTo>
                      <a:pt x="286" y="567"/>
                    </a:lnTo>
                    <a:lnTo>
                      <a:pt x="286" y="567"/>
                    </a:lnTo>
                    <a:lnTo>
                      <a:pt x="286" y="567"/>
                    </a:lnTo>
                    <a:lnTo>
                      <a:pt x="286" y="567"/>
                    </a:lnTo>
                    <a:lnTo>
                      <a:pt x="286" y="566"/>
                    </a:lnTo>
                    <a:lnTo>
                      <a:pt x="286" y="566"/>
                    </a:lnTo>
                    <a:lnTo>
                      <a:pt x="286" y="565"/>
                    </a:lnTo>
                    <a:lnTo>
                      <a:pt x="287" y="565"/>
                    </a:lnTo>
                    <a:lnTo>
                      <a:pt x="287" y="565"/>
                    </a:lnTo>
                    <a:lnTo>
                      <a:pt x="287" y="564"/>
                    </a:lnTo>
                    <a:lnTo>
                      <a:pt x="287" y="564"/>
                    </a:lnTo>
                    <a:lnTo>
                      <a:pt x="287" y="562"/>
                    </a:lnTo>
                    <a:lnTo>
                      <a:pt x="287" y="560"/>
                    </a:lnTo>
                    <a:lnTo>
                      <a:pt x="287" y="559"/>
                    </a:lnTo>
                    <a:lnTo>
                      <a:pt x="288" y="558"/>
                    </a:lnTo>
                    <a:lnTo>
                      <a:pt x="288" y="556"/>
                    </a:lnTo>
                    <a:lnTo>
                      <a:pt x="288" y="554"/>
                    </a:lnTo>
                    <a:lnTo>
                      <a:pt x="288" y="553"/>
                    </a:lnTo>
                    <a:lnTo>
                      <a:pt x="288" y="552"/>
                    </a:lnTo>
                    <a:lnTo>
                      <a:pt x="288" y="553"/>
                    </a:lnTo>
                    <a:lnTo>
                      <a:pt x="288" y="554"/>
                    </a:lnTo>
                    <a:lnTo>
                      <a:pt x="288" y="555"/>
                    </a:lnTo>
                    <a:lnTo>
                      <a:pt x="288" y="556"/>
                    </a:lnTo>
                    <a:lnTo>
                      <a:pt x="288" y="557"/>
                    </a:lnTo>
                    <a:lnTo>
                      <a:pt x="288" y="558"/>
                    </a:lnTo>
                    <a:lnTo>
                      <a:pt x="289" y="558"/>
                    </a:lnTo>
                    <a:lnTo>
                      <a:pt x="289" y="558"/>
                    </a:lnTo>
                    <a:lnTo>
                      <a:pt x="289" y="557"/>
                    </a:lnTo>
                    <a:lnTo>
                      <a:pt x="289" y="556"/>
                    </a:lnTo>
                    <a:lnTo>
                      <a:pt x="289" y="554"/>
                    </a:lnTo>
                    <a:lnTo>
                      <a:pt x="289" y="553"/>
                    </a:lnTo>
                    <a:lnTo>
                      <a:pt x="289" y="552"/>
                    </a:lnTo>
                    <a:lnTo>
                      <a:pt x="290" y="550"/>
                    </a:lnTo>
                    <a:lnTo>
                      <a:pt x="290" y="549"/>
                    </a:lnTo>
                    <a:lnTo>
                      <a:pt x="290" y="548"/>
                    </a:lnTo>
                    <a:lnTo>
                      <a:pt x="290" y="546"/>
                    </a:lnTo>
                    <a:lnTo>
                      <a:pt x="290" y="544"/>
                    </a:lnTo>
                    <a:lnTo>
                      <a:pt x="290" y="542"/>
                    </a:lnTo>
                    <a:lnTo>
                      <a:pt x="290" y="541"/>
                    </a:lnTo>
                    <a:lnTo>
                      <a:pt x="291" y="539"/>
                    </a:lnTo>
                    <a:lnTo>
                      <a:pt x="291" y="538"/>
                    </a:lnTo>
                    <a:lnTo>
                      <a:pt x="291" y="536"/>
                    </a:lnTo>
                    <a:lnTo>
                      <a:pt x="291" y="535"/>
                    </a:lnTo>
                    <a:lnTo>
                      <a:pt x="291" y="535"/>
                    </a:lnTo>
                    <a:lnTo>
                      <a:pt x="291" y="535"/>
                    </a:lnTo>
                    <a:lnTo>
                      <a:pt x="291" y="536"/>
                    </a:lnTo>
                    <a:lnTo>
                      <a:pt x="291" y="536"/>
                    </a:lnTo>
                    <a:lnTo>
                      <a:pt x="292" y="536"/>
                    </a:lnTo>
                    <a:lnTo>
                      <a:pt x="292" y="536"/>
                    </a:lnTo>
                    <a:lnTo>
                      <a:pt x="292" y="536"/>
                    </a:lnTo>
                    <a:lnTo>
                      <a:pt x="292" y="536"/>
                    </a:lnTo>
                    <a:lnTo>
                      <a:pt x="292" y="535"/>
                    </a:lnTo>
                    <a:lnTo>
                      <a:pt x="292" y="534"/>
                    </a:lnTo>
                    <a:lnTo>
                      <a:pt x="292" y="533"/>
                    </a:lnTo>
                    <a:lnTo>
                      <a:pt x="292" y="532"/>
                    </a:lnTo>
                    <a:lnTo>
                      <a:pt x="292" y="531"/>
                    </a:lnTo>
                    <a:lnTo>
                      <a:pt x="292" y="530"/>
                    </a:lnTo>
                    <a:lnTo>
                      <a:pt x="293" y="529"/>
                    </a:lnTo>
                    <a:lnTo>
                      <a:pt x="293" y="528"/>
                    </a:lnTo>
                    <a:lnTo>
                      <a:pt x="293" y="528"/>
                    </a:lnTo>
                    <a:lnTo>
                      <a:pt x="293" y="528"/>
                    </a:lnTo>
                    <a:lnTo>
                      <a:pt x="293" y="527"/>
                    </a:lnTo>
                    <a:lnTo>
                      <a:pt x="293" y="526"/>
                    </a:lnTo>
                    <a:lnTo>
                      <a:pt x="293" y="526"/>
                    </a:lnTo>
                    <a:lnTo>
                      <a:pt x="293" y="526"/>
                    </a:lnTo>
                    <a:lnTo>
                      <a:pt x="294" y="525"/>
                    </a:lnTo>
                    <a:lnTo>
                      <a:pt x="294" y="524"/>
                    </a:lnTo>
                    <a:lnTo>
                      <a:pt x="294" y="521"/>
                    </a:lnTo>
                    <a:lnTo>
                      <a:pt x="294" y="518"/>
                    </a:lnTo>
                    <a:lnTo>
                      <a:pt x="294" y="514"/>
                    </a:lnTo>
                    <a:lnTo>
                      <a:pt x="294" y="511"/>
                    </a:lnTo>
                    <a:lnTo>
                      <a:pt x="294" y="508"/>
                    </a:lnTo>
                    <a:lnTo>
                      <a:pt x="295" y="505"/>
                    </a:lnTo>
                    <a:lnTo>
                      <a:pt x="295" y="502"/>
                    </a:lnTo>
                    <a:lnTo>
                      <a:pt x="295" y="499"/>
                    </a:lnTo>
                    <a:lnTo>
                      <a:pt x="295" y="498"/>
                    </a:lnTo>
                    <a:lnTo>
                      <a:pt x="295" y="497"/>
                    </a:lnTo>
                    <a:lnTo>
                      <a:pt x="295" y="496"/>
                    </a:lnTo>
                    <a:lnTo>
                      <a:pt x="295" y="495"/>
                    </a:lnTo>
                    <a:lnTo>
                      <a:pt x="296" y="494"/>
                    </a:lnTo>
                    <a:lnTo>
                      <a:pt x="296" y="493"/>
                    </a:lnTo>
                    <a:lnTo>
                      <a:pt x="296" y="493"/>
                    </a:lnTo>
                    <a:lnTo>
                      <a:pt x="296" y="492"/>
                    </a:lnTo>
                    <a:lnTo>
                      <a:pt x="296" y="494"/>
                    </a:lnTo>
                    <a:lnTo>
                      <a:pt x="296" y="495"/>
                    </a:lnTo>
                    <a:lnTo>
                      <a:pt x="296" y="496"/>
                    </a:lnTo>
                    <a:lnTo>
                      <a:pt x="296" y="498"/>
                    </a:lnTo>
                    <a:lnTo>
                      <a:pt x="296" y="499"/>
                    </a:lnTo>
                    <a:lnTo>
                      <a:pt x="296" y="500"/>
                    </a:lnTo>
                    <a:lnTo>
                      <a:pt x="296" y="501"/>
                    </a:lnTo>
                    <a:lnTo>
                      <a:pt x="297" y="503"/>
                    </a:lnTo>
                    <a:lnTo>
                      <a:pt x="297" y="508"/>
                    </a:lnTo>
                    <a:lnTo>
                      <a:pt x="297" y="512"/>
                    </a:lnTo>
                    <a:lnTo>
                      <a:pt x="297" y="516"/>
                    </a:lnTo>
                    <a:lnTo>
                      <a:pt x="297" y="520"/>
                    </a:lnTo>
                    <a:lnTo>
                      <a:pt x="297" y="524"/>
                    </a:lnTo>
                    <a:lnTo>
                      <a:pt x="297" y="528"/>
                    </a:lnTo>
                    <a:lnTo>
                      <a:pt x="298" y="532"/>
                    </a:lnTo>
                    <a:lnTo>
                      <a:pt x="298" y="536"/>
                    </a:lnTo>
                    <a:lnTo>
                      <a:pt x="298" y="538"/>
                    </a:lnTo>
                    <a:lnTo>
                      <a:pt x="298" y="541"/>
                    </a:lnTo>
                    <a:lnTo>
                      <a:pt x="298" y="543"/>
                    </a:lnTo>
                    <a:lnTo>
                      <a:pt x="298" y="546"/>
                    </a:lnTo>
                    <a:lnTo>
                      <a:pt x="298" y="548"/>
                    </a:lnTo>
                    <a:lnTo>
                      <a:pt x="299" y="550"/>
                    </a:lnTo>
                    <a:lnTo>
                      <a:pt x="299" y="553"/>
                    </a:lnTo>
                    <a:lnTo>
                      <a:pt x="299" y="555"/>
                    </a:lnTo>
                    <a:lnTo>
                      <a:pt x="299" y="556"/>
                    </a:lnTo>
                    <a:lnTo>
                      <a:pt x="299" y="558"/>
                    </a:lnTo>
                    <a:lnTo>
                      <a:pt x="299" y="559"/>
                    </a:lnTo>
                    <a:lnTo>
                      <a:pt x="299" y="560"/>
                    </a:lnTo>
                    <a:lnTo>
                      <a:pt x="300" y="562"/>
                    </a:lnTo>
                    <a:lnTo>
                      <a:pt x="300" y="563"/>
                    </a:lnTo>
                    <a:lnTo>
                      <a:pt x="300" y="564"/>
                    </a:lnTo>
                    <a:lnTo>
                      <a:pt x="300" y="566"/>
                    </a:lnTo>
                    <a:lnTo>
                      <a:pt x="300" y="568"/>
                    </a:lnTo>
                    <a:lnTo>
                      <a:pt x="300" y="570"/>
                    </a:lnTo>
                    <a:lnTo>
                      <a:pt x="300" y="572"/>
                    </a:lnTo>
                    <a:lnTo>
                      <a:pt x="300" y="574"/>
                    </a:lnTo>
                    <a:lnTo>
                      <a:pt x="300" y="576"/>
                    </a:lnTo>
                    <a:lnTo>
                      <a:pt x="300" y="578"/>
                    </a:lnTo>
                    <a:lnTo>
                      <a:pt x="300" y="580"/>
                    </a:lnTo>
                    <a:lnTo>
                      <a:pt x="301" y="581"/>
                    </a:lnTo>
                    <a:lnTo>
                      <a:pt x="301" y="581"/>
                    </a:lnTo>
                    <a:lnTo>
                      <a:pt x="301" y="580"/>
                    </a:lnTo>
                    <a:lnTo>
                      <a:pt x="301" y="580"/>
                    </a:lnTo>
                    <a:lnTo>
                      <a:pt x="301" y="579"/>
                    </a:lnTo>
                    <a:lnTo>
                      <a:pt x="301" y="579"/>
                    </a:lnTo>
                    <a:lnTo>
                      <a:pt x="301" y="578"/>
                    </a:lnTo>
                    <a:lnTo>
                      <a:pt x="302" y="578"/>
                    </a:lnTo>
                    <a:lnTo>
                      <a:pt x="302" y="578"/>
                    </a:lnTo>
                    <a:lnTo>
                      <a:pt x="302" y="579"/>
                    </a:lnTo>
                    <a:lnTo>
                      <a:pt x="302" y="580"/>
                    </a:lnTo>
                    <a:lnTo>
                      <a:pt x="302" y="581"/>
                    </a:lnTo>
                    <a:lnTo>
                      <a:pt x="302" y="582"/>
                    </a:lnTo>
                    <a:lnTo>
                      <a:pt x="302" y="583"/>
                    </a:lnTo>
                    <a:lnTo>
                      <a:pt x="302" y="584"/>
                    </a:lnTo>
                    <a:lnTo>
                      <a:pt x="303" y="585"/>
                    </a:lnTo>
                    <a:lnTo>
                      <a:pt x="303" y="586"/>
                    </a:lnTo>
                    <a:lnTo>
                      <a:pt x="303" y="586"/>
                    </a:lnTo>
                    <a:lnTo>
                      <a:pt x="303" y="587"/>
                    </a:lnTo>
                    <a:lnTo>
                      <a:pt x="303" y="588"/>
                    </a:lnTo>
                    <a:lnTo>
                      <a:pt x="303" y="588"/>
                    </a:lnTo>
                    <a:lnTo>
                      <a:pt x="303" y="590"/>
                    </a:lnTo>
                    <a:lnTo>
                      <a:pt x="304" y="590"/>
                    </a:lnTo>
                    <a:lnTo>
                      <a:pt x="304" y="591"/>
                    </a:lnTo>
                    <a:lnTo>
                      <a:pt x="304" y="592"/>
                    </a:lnTo>
                    <a:lnTo>
                      <a:pt x="304" y="590"/>
                    </a:lnTo>
                    <a:lnTo>
                      <a:pt x="304" y="589"/>
                    </a:lnTo>
                    <a:lnTo>
                      <a:pt x="304" y="588"/>
                    </a:lnTo>
                    <a:lnTo>
                      <a:pt x="304" y="588"/>
                    </a:lnTo>
                    <a:lnTo>
                      <a:pt x="304" y="586"/>
                    </a:lnTo>
                    <a:lnTo>
                      <a:pt x="304" y="586"/>
                    </a:lnTo>
                    <a:lnTo>
                      <a:pt x="304" y="585"/>
                    </a:lnTo>
                    <a:lnTo>
                      <a:pt x="304" y="583"/>
                    </a:lnTo>
                    <a:lnTo>
                      <a:pt x="305" y="580"/>
                    </a:lnTo>
                    <a:lnTo>
                      <a:pt x="305" y="577"/>
                    </a:lnTo>
                    <a:lnTo>
                      <a:pt x="305" y="574"/>
                    </a:lnTo>
                    <a:lnTo>
                      <a:pt x="305" y="571"/>
                    </a:lnTo>
                    <a:lnTo>
                      <a:pt x="305" y="568"/>
                    </a:lnTo>
                    <a:lnTo>
                      <a:pt x="305" y="565"/>
                    </a:lnTo>
                    <a:lnTo>
                      <a:pt x="305" y="562"/>
                    </a:lnTo>
                    <a:lnTo>
                      <a:pt x="306" y="560"/>
                    </a:lnTo>
                    <a:lnTo>
                      <a:pt x="306" y="562"/>
                    </a:lnTo>
                    <a:lnTo>
                      <a:pt x="306" y="564"/>
                    </a:lnTo>
                    <a:lnTo>
                      <a:pt x="306" y="566"/>
                    </a:lnTo>
                    <a:lnTo>
                      <a:pt x="306" y="567"/>
                    </a:lnTo>
                    <a:lnTo>
                      <a:pt x="306" y="569"/>
                    </a:lnTo>
                    <a:lnTo>
                      <a:pt x="306" y="571"/>
                    </a:lnTo>
                    <a:lnTo>
                      <a:pt x="307" y="573"/>
                    </a:lnTo>
                    <a:lnTo>
                      <a:pt x="307" y="574"/>
                    </a:lnTo>
                    <a:lnTo>
                      <a:pt x="307" y="574"/>
                    </a:lnTo>
                    <a:lnTo>
                      <a:pt x="307" y="573"/>
                    </a:lnTo>
                    <a:lnTo>
                      <a:pt x="307" y="573"/>
                    </a:lnTo>
                    <a:lnTo>
                      <a:pt x="307" y="572"/>
                    </a:lnTo>
                    <a:lnTo>
                      <a:pt x="307" y="572"/>
                    </a:lnTo>
                    <a:lnTo>
                      <a:pt x="308" y="571"/>
                    </a:lnTo>
                    <a:lnTo>
                      <a:pt x="308" y="571"/>
                    </a:lnTo>
                    <a:lnTo>
                      <a:pt x="308" y="571"/>
                    </a:lnTo>
                    <a:lnTo>
                      <a:pt x="308" y="571"/>
                    </a:lnTo>
                    <a:lnTo>
                      <a:pt x="308" y="572"/>
                    </a:lnTo>
                    <a:lnTo>
                      <a:pt x="308" y="572"/>
                    </a:lnTo>
                    <a:lnTo>
                      <a:pt x="308" y="572"/>
                    </a:lnTo>
                    <a:lnTo>
                      <a:pt x="308" y="573"/>
                    </a:lnTo>
                    <a:lnTo>
                      <a:pt x="308" y="573"/>
                    </a:lnTo>
                    <a:lnTo>
                      <a:pt x="308" y="574"/>
                    </a:lnTo>
                    <a:lnTo>
                      <a:pt x="308" y="574"/>
                    </a:lnTo>
                    <a:lnTo>
                      <a:pt x="309" y="573"/>
                    </a:lnTo>
                    <a:lnTo>
                      <a:pt x="309" y="572"/>
                    </a:lnTo>
                    <a:lnTo>
                      <a:pt x="309" y="572"/>
                    </a:lnTo>
                    <a:lnTo>
                      <a:pt x="309" y="571"/>
                    </a:lnTo>
                    <a:lnTo>
                      <a:pt x="309" y="571"/>
                    </a:lnTo>
                    <a:lnTo>
                      <a:pt x="309" y="570"/>
                    </a:lnTo>
                    <a:lnTo>
                      <a:pt x="309" y="569"/>
                    </a:lnTo>
                    <a:lnTo>
                      <a:pt x="310" y="568"/>
                    </a:lnTo>
                    <a:lnTo>
                      <a:pt x="310" y="567"/>
                    </a:lnTo>
                    <a:lnTo>
                      <a:pt x="310" y="565"/>
                    </a:lnTo>
                    <a:lnTo>
                      <a:pt x="310" y="564"/>
                    </a:lnTo>
                    <a:lnTo>
                      <a:pt x="310" y="562"/>
                    </a:lnTo>
                    <a:lnTo>
                      <a:pt x="310" y="560"/>
                    </a:lnTo>
                    <a:lnTo>
                      <a:pt x="310" y="559"/>
                    </a:lnTo>
                    <a:lnTo>
                      <a:pt x="311" y="558"/>
                    </a:lnTo>
                    <a:lnTo>
                      <a:pt x="311" y="556"/>
                    </a:lnTo>
                    <a:lnTo>
                      <a:pt x="311" y="555"/>
                    </a:lnTo>
                    <a:lnTo>
                      <a:pt x="311" y="555"/>
                    </a:lnTo>
                    <a:lnTo>
                      <a:pt x="311" y="554"/>
                    </a:lnTo>
                    <a:lnTo>
                      <a:pt x="311" y="554"/>
                    </a:lnTo>
                    <a:lnTo>
                      <a:pt x="311" y="553"/>
                    </a:lnTo>
                    <a:lnTo>
                      <a:pt x="311" y="552"/>
                    </a:lnTo>
                    <a:lnTo>
                      <a:pt x="312" y="551"/>
                    </a:lnTo>
                    <a:lnTo>
                      <a:pt x="312" y="551"/>
                    </a:lnTo>
                    <a:lnTo>
                      <a:pt x="312" y="551"/>
                    </a:lnTo>
                    <a:lnTo>
                      <a:pt x="312" y="550"/>
                    </a:lnTo>
                    <a:lnTo>
                      <a:pt x="312" y="550"/>
                    </a:lnTo>
                    <a:lnTo>
                      <a:pt x="312" y="550"/>
                    </a:lnTo>
                    <a:lnTo>
                      <a:pt x="312" y="550"/>
                    </a:lnTo>
                    <a:lnTo>
                      <a:pt x="312" y="549"/>
                    </a:lnTo>
                    <a:lnTo>
                      <a:pt x="312" y="549"/>
                    </a:lnTo>
                    <a:lnTo>
                      <a:pt x="312" y="549"/>
                    </a:lnTo>
                    <a:lnTo>
                      <a:pt x="313" y="548"/>
                    </a:lnTo>
                    <a:lnTo>
                      <a:pt x="313" y="546"/>
                    </a:lnTo>
                    <a:lnTo>
                      <a:pt x="313" y="546"/>
                    </a:lnTo>
                    <a:lnTo>
                      <a:pt x="313" y="544"/>
                    </a:lnTo>
                    <a:lnTo>
                      <a:pt x="313" y="543"/>
                    </a:lnTo>
                    <a:lnTo>
                      <a:pt x="313" y="542"/>
                    </a:lnTo>
                    <a:lnTo>
                      <a:pt x="313" y="541"/>
                    </a:lnTo>
                    <a:lnTo>
                      <a:pt x="313" y="540"/>
                    </a:lnTo>
                    <a:lnTo>
                      <a:pt x="314" y="539"/>
                    </a:lnTo>
                    <a:lnTo>
                      <a:pt x="314" y="537"/>
                    </a:lnTo>
                    <a:lnTo>
                      <a:pt x="314" y="536"/>
                    </a:lnTo>
                    <a:lnTo>
                      <a:pt x="314" y="535"/>
                    </a:lnTo>
                    <a:lnTo>
                      <a:pt x="314" y="534"/>
                    </a:lnTo>
                    <a:lnTo>
                      <a:pt x="314" y="533"/>
                    </a:lnTo>
                    <a:lnTo>
                      <a:pt x="314" y="531"/>
                    </a:lnTo>
                    <a:lnTo>
                      <a:pt x="315" y="530"/>
                    </a:lnTo>
                    <a:lnTo>
                      <a:pt x="315" y="530"/>
                    </a:lnTo>
                    <a:lnTo>
                      <a:pt x="315" y="530"/>
                    </a:lnTo>
                    <a:lnTo>
                      <a:pt x="315" y="530"/>
                    </a:lnTo>
                    <a:lnTo>
                      <a:pt x="315" y="529"/>
                    </a:lnTo>
                    <a:lnTo>
                      <a:pt x="315" y="529"/>
                    </a:lnTo>
                    <a:lnTo>
                      <a:pt x="315" y="529"/>
                    </a:lnTo>
                    <a:lnTo>
                      <a:pt x="316" y="529"/>
                    </a:lnTo>
                    <a:lnTo>
                      <a:pt x="316" y="529"/>
                    </a:lnTo>
                    <a:lnTo>
                      <a:pt x="316" y="528"/>
                    </a:lnTo>
                    <a:lnTo>
                      <a:pt x="316" y="527"/>
                    </a:lnTo>
                    <a:lnTo>
                      <a:pt x="316" y="526"/>
                    </a:lnTo>
                    <a:lnTo>
                      <a:pt x="316" y="525"/>
                    </a:lnTo>
                    <a:lnTo>
                      <a:pt x="316" y="524"/>
                    </a:lnTo>
                    <a:lnTo>
                      <a:pt x="316" y="523"/>
                    </a:lnTo>
                    <a:lnTo>
                      <a:pt x="316" y="522"/>
                    </a:lnTo>
                    <a:lnTo>
                      <a:pt x="316" y="521"/>
                    </a:lnTo>
                    <a:lnTo>
                      <a:pt x="316" y="519"/>
                    </a:lnTo>
                    <a:lnTo>
                      <a:pt x="317" y="516"/>
                    </a:lnTo>
                    <a:lnTo>
                      <a:pt x="317" y="514"/>
                    </a:lnTo>
                    <a:lnTo>
                      <a:pt x="317" y="512"/>
                    </a:lnTo>
                    <a:lnTo>
                      <a:pt x="317" y="509"/>
                    </a:lnTo>
                    <a:lnTo>
                      <a:pt x="317" y="507"/>
                    </a:lnTo>
                    <a:lnTo>
                      <a:pt x="317" y="505"/>
                    </a:lnTo>
                    <a:lnTo>
                      <a:pt x="317" y="503"/>
                    </a:lnTo>
                    <a:lnTo>
                      <a:pt x="318" y="503"/>
                    </a:lnTo>
                    <a:lnTo>
                      <a:pt x="318" y="503"/>
                    </a:lnTo>
                    <a:lnTo>
                      <a:pt x="318" y="503"/>
                    </a:lnTo>
                    <a:lnTo>
                      <a:pt x="318" y="503"/>
                    </a:lnTo>
                    <a:lnTo>
                      <a:pt x="318" y="503"/>
                    </a:lnTo>
                    <a:lnTo>
                      <a:pt x="318" y="503"/>
                    </a:lnTo>
                    <a:lnTo>
                      <a:pt x="318" y="503"/>
                    </a:lnTo>
                    <a:lnTo>
                      <a:pt x="319" y="503"/>
                    </a:lnTo>
                    <a:lnTo>
                      <a:pt x="319" y="502"/>
                    </a:lnTo>
                    <a:lnTo>
                      <a:pt x="319" y="502"/>
                    </a:lnTo>
                    <a:lnTo>
                      <a:pt x="319" y="501"/>
                    </a:lnTo>
                    <a:lnTo>
                      <a:pt x="319" y="501"/>
                    </a:lnTo>
                    <a:lnTo>
                      <a:pt x="319" y="500"/>
                    </a:lnTo>
                    <a:lnTo>
                      <a:pt x="319" y="500"/>
                    </a:lnTo>
                    <a:lnTo>
                      <a:pt x="320" y="499"/>
                    </a:lnTo>
                    <a:lnTo>
                      <a:pt x="320" y="499"/>
                    </a:lnTo>
                    <a:lnTo>
                      <a:pt x="320" y="497"/>
                    </a:lnTo>
                    <a:lnTo>
                      <a:pt x="320" y="496"/>
                    </a:lnTo>
                    <a:lnTo>
                      <a:pt x="320" y="495"/>
                    </a:lnTo>
                    <a:lnTo>
                      <a:pt x="320" y="494"/>
                    </a:lnTo>
                    <a:lnTo>
                      <a:pt x="320" y="493"/>
                    </a:lnTo>
                    <a:lnTo>
                      <a:pt x="320" y="491"/>
                    </a:lnTo>
                    <a:lnTo>
                      <a:pt x="320" y="491"/>
                    </a:lnTo>
                    <a:lnTo>
                      <a:pt x="320" y="491"/>
                    </a:lnTo>
                    <a:lnTo>
                      <a:pt x="320" y="494"/>
                    </a:lnTo>
                    <a:lnTo>
                      <a:pt x="321" y="498"/>
                    </a:lnTo>
                    <a:lnTo>
                      <a:pt x="321" y="502"/>
                    </a:lnTo>
                    <a:lnTo>
                      <a:pt x="321" y="506"/>
                    </a:lnTo>
                    <a:lnTo>
                      <a:pt x="321" y="510"/>
                    </a:lnTo>
                    <a:lnTo>
                      <a:pt x="321" y="514"/>
                    </a:lnTo>
                    <a:lnTo>
                      <a:pt x="321" y="518"/>
                    </a:lnTo>
                    <a:lnTo>
                      <a:pt x="321" y="521"/>
                    </a:lnTo>
                    <a:lnTo>
                      <a:pt x="322" y="523"/>
                    </a:lnTo>
                    <a:lnTo>
                      <a:pt x="322" y="525"/>
                    </a:lnTo>
                    <a:lnTo>
                      <a:pt x="322" y="528"/>
                    </a:lnTo>
                    <a:lnTo>
                      <a:pt x="322" y="530"/>
                    </a:lnTo>
                    <a:lnTo>
                      <a:pt x="322" y="532"/>
                    </a:lnTo>
                    <a:lnTo>
                      <a:pt x="322" y="534"/>
                    </a:lnTo>
                    <a:lnTo>
                      <a:pt x="322" y="537"/>
                    </a:lnTo>
                    <a:lnTo>
                      <a:pt x="322" y="539"/>
                    </a:lnTo>
                    <a:lnTo>
                      <a:pt x="323" y="541"/>
                    </a:lnTo>
                    <a:lnTo>
                      <a:pt x="323" y="542"/>
                    </a:lnTo>
                    <a:lnTo>
                      <a:pt x="323" y="544"/>
                    </a:lnTo>
                    <a:lnTo>
                      <a:pt x="323" y="546"/>
                    </a:lnTo>
                    <a:lnTo>
                      <a:pt x="323" y="548"/>
                    </a:lnTo>
                    <a:lnTo>
                      <a:pt x="323" y="550"/>
                    </a:lnTo>
                    <a:lnTo>
                      <a:pt x="323" y="551"/>
                    </a:lnTo>
                    <a:lnTo>
                      <a:pt x="324" y="553"/>
                    </a:lnTo>
                    <a:lnTo>
                      <a:pt x="324" y="555"/>
                    </a:lnTo>
                    <a:lnTo>
                      <a:pt x="324" y="556"/>
                    </a:lnTo>
                    <a:lnTo>
                      <a:pt x="324" y="558"/>
                    </a:lnTo>
                    <a:lnTo>
                      <a:pt x="324" y="560"/>
                    </a:lnTo>
                    <a:lnTo>
                      <a:pt x="324" y="561"/>
                    </a:lnTo>
                    <a:lnTo>
                      <a:pt x="324" y="563"/>
                    </a:lnTo>
                    <a:lnTo>
                      <a:pt x="324" y="565"/>
                    </a:lnTo>
                    <a:lnTo>
                      <a:pt x="324" y="566"/>
                    </a:lnTo>
                    <a:lnTo>
                      <a:pt x="324" y="566"/>
                    </a:lnTo>
                    <a:lnTo>
                      <a:pt x="324" y="565"/>
                    </a:lnTo>
                    <a:lnTo>
                      <a:pt x="325" y="565"/>
                    </a:lnTo>
                    <a:lnTo>
                      <a:pt x="325" y="565"/>
                    </a:lnTo>
                    <a:lnTo>
                      <a:pt x="325" y="565"/>
                    </a:lnTo>
                    <a:lnTo>
                      <a:pt x="325" y="564"/>
                    </a:lnTo>
                    <a:lnTo>
                      <a:pt x="325" y="564"/>
                    </a:lnTo>
                    <a:lnTo>
                      <a:pt x="325" y="564"/>
                    </a:lnTo>
                    <a:lnTo>
                      <a:pt x="325" y="565"/>
                    </a:lnTo>
                    <a:lnTo>
                      <a:pt x="326" y="566"/>
                    </a:lnTo>
                    <a:lnTo>
                      <a:pt x="326" y="567"/>
                    </a:lnTo>
                    <a:lnTo>
                      <a:pt x="326" y="568"/>
                    </a:lnTo>
                    <a:lnTo>
                      <a:pt x="326" y="569"/>
                    </a:lnTo>
                    <a:lnTo>
                      <a:pt x="326" y="570"/>
                    </a:lnTo>
                    <a:lnTo>
                      <a:pt x="326" y="571"/>
                    </a:lnTo>
                    <a:lnTo>
                      <a:pt x="326" y="571"/>
                    </a:lnTo>
                    <a:lnTo>
                      <a:pt x="327" y="571"/>
                    </a:lnTo>
                    <a:lnTo>
                      <a:pt x="327" y="572"/>
                    </a:lnTo>
                    <a:lnTo>
                      <a:pt x="327" y="572"/>
                    </a:lnTo>
                    <a:lnTo>
                      <a:pt x="327" y="572"/>
                    </a:lnTo>
                    <a:lnTo>
                      <a:pt x="327" y="572"/>
                    </a:lnTo>
                    <a:lnTo>
                      <a:pt x="327" y="572"/>
                    </a:lnTo>
                    <a:lnTo>
                      <a:pt x="327" y="572"/>
                    </a:lnTo>
                    <a:lnTo>
                      <a:pt x="328" y="573"/>
                    </a:lnTo>
                    <a:lnTo>
                      <a:pt x="328" y="572"/>
                    </a:lnTo>
                    <a:lnTo>
                      <a:pt x="328" y="572"/>
                    </a:lnTo>
                    <a:lnTo>
                      <a:pt x="328" y="572"/>
                    </a:lnTo>
                    <a:lnTo>
                      <a:pt x="328" y="571"/>
                    </a:lnTo>
                    <a:lnTo>
                      <a:pt x="328" y="571"/>
                    </a:lnTo>
                    <a:lnTo>
                      <a:pt x="328" y="571"/>
                    </a:lnTo>
                    <a:lnTo>
                      <a:pt x="328" y="570"/>
                    </a:lnTo>
                    <a:lnTo>
                      <a:pt x="328" y="570"/>
                    </a:lnTo>
                    <a:lnTo>
                      <a:pt x="328" y="569"/>
                    </a:lnTo>
                    <a:lnTo>
                      <a:pt x="328" y="568"/>
                    </a:lnTo>
                    <a:lnTo>
                      <a:pt x="329" y="567"/>
                    </a:lnTo>
                    <a:lnTo>
                      <a:pt x="329" y="567"/>
                    </a:lnTo>
                    <a:lnTo>
                      <a:pt x="329" y="565"/>
                    </a:lnTo>
                    <a:lnTo>
                      <a:pt x="329" y="565"/>
                    </a:lnTo>
                    <a:lnTo>
                      <a:pt x="329" y="564"/>
                    </a:lnTo>
                    <a:lnTo>
                      <a:pt x="329" y="563"/>
                    </a:lnTo>
                    <a:lnTo>
                      <a:pt x="329" y="563"/>
                    </a:lnTo>
                    <a:lnTo>
                      <a:pt x="330" y="563"/>
                    </a:lnTo>
                    <a:lnTo>
                      <a:pt x="330" y="563"/>
                    </a:lnTo>
                    <a:lnTo>
                      <a:pt x="330" y="562"/>
                    </a:lnTo>
                    <a:lnTo>
                      <a:pt x="330" y="562"/>
                    </a:lnTo>
                    <a:lnTo>
                      <a:pt x="330" y="562"/>
                    </a:lnTo>
                    <a:lnTo>
                      <a:pt x="330" y="562"/>
                    </a:lnTo>
                    <a:lnTo>
                      <a:pt x="330" y="562"/>
                    </a:lnTo>
                    <a:lnTo>
                      <a:pt x="331" y="562"/>
                    </a:lnTo>
                    <a:lnTo>
                      <a:pt x="331" y="563"/>
                    </a:lnTo>
                    <a:lnTo>
                      <a:pt x="331" y="563"/>
                    </a:lnTo>
                    <a:lnTo>
                      <a:pt x="331" y="564"/>
                    </a:lnTo>
                    <a:lnTo>
                      <a:pt x="331" y="564"/>
                    </a:lnTo>
                    <a:lnTo>
                      <a:pt x="331" y="565"/>
                    </a:lnTo>
                    <a:lnTo>
                      <a:pt x="331" y="565"/>
                    </a:lnTo>
                    <a:lnTo>
                      <a:pt x="331" y="566"/>
                    </a:lnTo>
                    <a:lnTo>
                      <a:pt x="331" y="565"/>
                    </a:lnTo>
                    <a:lnTo>
                      <a:pt x="331" y="565"/>
                    </a:lnTo>
                    <a:lnTo>
                      <a:pt x="331" y="564"/>
                    </a:lnTo>
                    <a:lnTo>
                      <a:pt x="332" y="563"/>
                    </a:lnTo>
                    <a:lnTo>
                      <a:pt x="332" y="563"/>
                    </a:lnTo>
                    <a:lnTo>
                      <a:pt x="332" y="562"/>
                    </a:lnTo>
                    <a:lnTo>
                      <a:pt x="332" y="562"/>
                    </a:lnTo>
                    <a:lnTo>
                      <a:pt x="332" y="561"/>
                    </a:lnTo>
                    <a:lnTo>
                      <a:pt x="332" y="560"/>
                    </a:lnTo>
                    <a:lnTo>
                      <a:pt x="332" y="559"/>
                    </a:lnTo>
                    <a:lnTo>
                      <a:pt x="333" y="558"/>
                    </a:lnTo>
                    <a:lnTo>
                      <a:pt x="333" y="557"/>
                    </a:lnTo>
                    <a:lnTo>
                      <a:pt x="333" y="556"/>
                    </a:lnTo>
                    <a:lnTo>
                      <a:pt x="333" y="555"/>
                    </a:lnTo>
                    <a:lnTo>
                      <a:pt x="333" y="555"/>
                    </a:lnTo>
                    <a:lnTo>
                      <a:pt x="333" y="554"/>
                    </a:lnTo>
                    <a:lnTo>
                      <a:pt x="333" y="554"/>
                    </a:lnTo>
                    <a:lnTo>
                      <a:pt x="333" y="554"/>
                    </a:lnTo>
                    <a:lnTo>
                      <a:pt x="334" y="555"/>
                    </a:lnTo>
                    <a:lnTo>
                      <a:pt x="334" y="555"/>
                    </a:lnTo>
                    <a:lnTo>
                      <a:pt x="334" y="555"/>
                    </a:lnTo>
                    <a:lnTo>
                      <a:pt x="334" y="555"/>
                    </a:lnTo>
                    <a:lnTo>
                      <a:pt x="334" y="555"/>
                    </a:lnTo>
                    <a:lnTo>
                      <a:pt x="334" y="556"/>
                    </a:lnTo>
                    <a:lnTo>
                      <a:pt x="334" y="555"/>
                    </a:lnTo>
                    <a:lnTo>
                      <a:pt x="335" y="554"/>
                    </a:lnTo>
                    <a:lnTo>
                      <a:pt x="335" y="553"/>
                    </a:lnTo>
                    <a:lnTo>
                      <a:pt x="335" y="553"/>
                    </a:lnTo>
                    <a:lnTo>
                      <a:pt x="335" y="552"/>
                    </a:lnTo>
                    <a:lnTo>
                      <a:pt x="335" y="551"/>
                    </a:lnTo>
                    <a:lnTo>
                      <a:pt x="335" y="550"/>
                    </a:lnTo>
                    <a:lnTo>
                      <a:pt x="335" y="549"/>
                    </a:lnTo>
                    <a:lnTo>
                      <a:pt x="335" y="548"/>
                    </a:lnTo>
                    <a:lnTo>
                      <a:pt x="335" y="546"/>
                    </a:lnTo>
                    <a:lnTo>
                      <a:pt x="335" y="544"/>
                    </a:lnTo>
                    <a:lnTo>
                      <a:pt x="335" y="542"/>
                    </a:lnTo>
                    <a:lnTo>
                      <a:pt x="336" y="540"/>
                    </a:lnTo>
                    <a:lnTo>
                      <a:pt x="336" y="538"/>
                    </a:lnTo>
                    <a:lnTo>
                      <a:pt x="336" y="537"/>
                    </a:lnTo>
                    <a:lnTo>
                      <a:pt x="336" y="535"/>
                    </a:lnTo>
                    <a:lnTo>
                      <a:pt x="336" y="535"/>
                    </a:lnTo>
                    <a:lnTo>
                      <a:pt x="336" y="536"/>
                    </a:lnTo>
                    <a:lnTo>
                      <a:pt x="336" y="536"/>
                    </a:lnTo>
                    <a:lnTo>
                      <a:pt x="337" y="536"/>
                    </a:lnTo>
                    <a:lnTo>
                      <a:pt x="337" y="537"/>
                    </a:lnTo>
                    <a:lnTo>
                      <a:pt x="337" y="537"/>
                    </a:lnTo>
                    <a:lnTo>
                      <a:pt x="337" y="537"/>
                    </a:lnTo>
                    <a:lnTo>
                      <a:pt x="337" y="537"/>
                    </a:lnTo>
                    <a:lnTo>
                      <a:pt x="337" y="535"/>
                    </a:lnTo>
                    <a:lnTo>
                      <a:pt x="337" y="534"/>
                    </a:lnTo>
                    <a:lnTo>
                      <a:pt x="338" y="532"/>
                    </a:lnTo>
                    <a:lnTo>
                      <a:pt x="338" y="530"/>
                    </a:lnTo>
                    <a:lnTo>
                      <a:pt x="338" y="529"/>
                    </a:lnTo>
                    <a:lnTo>
                      <a:pt x="338" y="527"/>
                    </a:lnTo>
                    <a:lnTo>
                      <a:pt x="338" y="526"/>
                    </a:lnTo>
                    <a:lnTo>
                      <a:pt x="338" y="524"/>
                    </a:lnTo>
                    <a:lnTo>
                      <a:pt x="338" y="523"/>
                    </a:lnTo>
                    <a:lnTo>
                      <a:pt x="339" y="521"/>
                    </a:lnTo>
                    <a:lnTo>
                      <a:pt x="339" y="520"/>
                    </a:lnTo>
                    <a:lnTo>
                      <a:pt x="339" y="519"/>
                    </a:lnTo>
                    <a:lnTo>
                      <a:pt x="339" y="517"/>
                    </a:lnTo>
                    <a:lnTo>
                      <a:pt x="339" y="516"/>
                    </a:lnTo>
                    <a:lnTo>
                      <a:pt x="339" y="515"/>
                    </a:lnTo>
                    <a:lnTo>
                      <a:pt x="339" y="513"/>
                    </a:lnTo>
                    <a:lnTo>
                      <a:pt x="339" y="512"/>
                    </a:lnTo>
                    <a:lnTo>
                      <a:pt x="339" y="511"/>
                    </a:lnTo>
                    <a:lnTo>
                      <a:pt x="339" y="509"/>
                    </a:lnTo>
                    <a:lnTo>
                      <a:pt x="339" y="508"/>
                    </a:lnTo>
                    <a:lnTo>
                      <a:pt x="340" y="507"/>
                    </a:lnTo>
                    <a:lnTo>
                      <a:pt x="340" y="506"/>
                    </a:lnTo>
                    <a:lnTo>
                      <a:pt x="340" y="504"/>
                    </a:lnTo>
                    <a:lnTo>
                      <a:pt x="340" y="503"/>
                    </a:lnTo>
                    <a:lnTo>
                      <a:pt x="340" y="503"/>
                    </a:lnTo>
                    <a:lnTo>
                      <a:pt x="340" y="503"/>
                    </a:lnTo>
                    <a:lnTo>
                      <a:pt x="340" y="504"/>
                    </a:lnTo>
                    <a:lnTo>
                      <a:pt x="341" y="504"/>
                    </a:lnTo>
                    <a:lnTo>
                      <a:pt x="341" y="505"/>
                    </a:lnTo>
                    <a:lnTo>
                      <a:pt x="341" y="505"/>
                    </a:lnTo>
                    <a:lnTo>
                      <a:pt x="341" y="505"/>
                    </a:lnTo>
                    <a:lnTo>
                      <a:pt x="341" y="505"/>
                    </a:lnTo>
                    <a:lnTo>
                      <a:pt x="341" y="504"/>
                    </a:lnTo>
                    <a:lnTo>
                      <a:pt x="341" y="503"/>
                    </a:lnTo>
                    <a:lnTo>
                      <a:pt x="342" y="501"/>
                    </a:lnTo>
                    <a:lnTo>
                      <a:pt x="342" y="500"/>
                    </a:lnTo>
                    <a:lnTo>
                      <a:pt x="342" y="498"/>
                    </a:lnTo>
                    <a:lnTo>
                      <a:pt x="342" y="497"/>
                    </a:lnTo>
                    <a:lnTo>
                      <a:pt x="342" y="495"/>
                    </a:lnTo>
                    <a:lnTo>
                      <a:pt x="342" y="494"/>
                    </a:lnTo>
                    <a:lnTo>
                      <a:pt x="342" y="493"/>
                    </a:lnTo>
                    <a:lnTo>
                      <a:pt x="342" y="493"/>
                    </a:lnTo>
                    <a:lnTo>
                      <a:pt x="343" y="491"/>
                    </a:lnTo>
                    <a:lnTo>
                      <a:pt x="343" y="491"/>
                    </a:lnTo>
                    <a:lnTo>
                      <a:pt x="343" y="490"/>
                    </a:lnTo>
                    <a:lnTo>
                      <a:pt x="343" y="489"/>
                    </a:lnTo>
                    <a:lnTo>
                      <a:pt x="343" y="488"/>
                    </a:lnTo>
                    <a:lnTo>
                      <a:pt x="343" y="487"/>
                    </a:lnTo>
                    <a:lnTo>
                      <a:pt x="343" y="486"/>
                    </a:lnTo>
                    <a:lnTo>
                      <a:pt x="343" y="484"/>
                    </a:lnTo>
                    <a:lnTo>
                      <a:pt x="343" y="482"/>
                    </a:lnTo>
                    <a:lnTo>
                      <a:pt x="343" y="481"/>
                    </a:lnTo>
                    <a:lnTo>
                      <a:pt x="344" y="479"/>
                    </a:lnTo>
                    <a:lnTo>
                      <a:pt x="344" y="478"/>
                    </a:lnTo>
                    <a:lnTo>
                      <a:pt x="344" y="477"/>
                    </a:lnTo>
                    <a:lnTo>
                      <a:pt x="344" y="475"/>
                    </a:lnTo>
                    <a:lnTo>
                      <a:pt x="344" y="478"/>
                    </a:lnTo>
                    <a:lnTo>
                      <a:pt x="344" y="480"/>
                    </a:lnTo>
                    <a:lnTo>
                      <a:pt x="344" y="483"/>
                    </a:lnTo>
                    <a:lnTo>
                      <a:pt x="344" y="486"/>
                    </a:lnTo>
                    <a:lnTo>
                      <a:pt x="345" y="488"/>
                    </a:lnTo>
                    <a:lnTo>
                      <a:pt x="345" y="491"/>
                    </a:lnTo>
                    <a:lnTo>
                      <a:pt x="345" y="494"/>
                    </a:lnTo>
                    <a:lnTo>
                      <a:pt x="345" y="496"/>
                    </a:lnTo>
                    <a:lnTo>
                      <a:pt x="345" y="502"/>
                    </a:lnTo>
                    <a:lnTo>
                      <a:pt x="345" y="507"/>
                    </a:lnTo>
                    <a:lnTo>
                      <a:pt x="345" y="512"/>
                    </a:lnTo>
                    <a:lnTo>
                      <a:pt x="346" y="518"/>
                    </a:lnTo>
                    <a:lnTo>
                      <a:pt x="346" y="523"/>
                    </a:lnTo>
                    <a:lnTo>
                      <a:pt x="346" y="529"/>
                    </a:lnTo>
                    <a:lnTo>
                      <a:pt x="346" y="534"/>
                    </a:lnTo>
                    <a:lnTo>
                      <a:pt x="346" y="539"/>
                    </a:lnTo>
                    <a:lnTo>
                      <a:pt x="346" y="539"/>
                    </a:lnTo>
                    <a:lnTo>
                      <a:pt x="346" y="540"/>
                    </a:lnTo>
                    <a:lnTo>
                      <a:pt x="347" y="541"/>
                    </a:lnTo>
                    <a:lnTo>
                      <a:pt x="347" y="542"/>
                    </a:lnTo>
                    <a:lnTo>
                      <a:pt x="347" y="542"/>
                    </a:lnTo>
                    <a:lnTo>
                      <a:pt x="347" y="543"/>
                    </a:lnTo>
                    <a:lnTo>
                      <a:pt x="347" y="544"/>
                    </a:lnTo>
                    <a:lnTo>
                      <a:pt x="347" y="545"/>
                    </a:lnTo>
                    <a:lnTo>
                      <a:pt x="347" y="546"/>
                    </a:lnTo>
                    <a:lnTo>
                      <a:pt x="347" y="548"/>
                    </a:lnTo>
                    <a:lnTo>
                      <a:pt x="347" y="549"/>
                    </a:lnTo>
                    <a:lnTo>
                      <a:pt x="347" y="550"/>
                    </a:lnTo>
                    <a:lnTo>
                      <a:pt x="347" y="551"/>
                    </a:lnTo>
                    <a:lnTo>
                      <a:pt x="348" y="553"/>
                    </a:lnTo>
                    <a:lnTo>
                      <a:pt x="348" y="554"/>
                    </a:lnTo>
                    <a:lnTo>
                      <a:pt x="348" y="555"/>
                    </a:lnTo>
                    <a:lnTo>
                      <a:pt x="348" y="556"/>
                    </a:lnTo>
                    <a:lnTo>
                      <a:pt x="348" y="557"/>
                    </a:lnTo>
                    <a:lnTo>
                      <a:pt x="348" y="558"/>
                    </a:lnTo>
                    <a:lnTo>
                      <a:pt x="348" y="558"/>
                    </a:lnTo>
                    <a:lnTo>
                      <a:pt x="349" y="560"/>
                    </a:lnTo>
                    <a:lnTo>
                      <a:pt x="349" y="560"/>
                    </a:lnTo>
                    <a:lnTo>
                      <a:pt x="349" y="562"/>
                    </a:lnTo>
                    <a:lnTo>
                      <a:pt x="349" y="562"/>
                    </a:lnTo>
                    <a:lnTo>
                      <a:pt x="349" y="562"/>
                    </a:lnTo>
                    <a:lnTo>
                      <a:pt x="349" y="562"/>
                    </a:lnTo>
                    <a:lnTo>
                      <a:pt x="349" y="562"/>
                    </a:lnTo>
                    <a:lnTo>
                      <a:pt x="350" y="562"/>
                    </a:lnTo>
                    <a:lnTo>
                      <a:pt x="350" y="561"/>
                    </a:lnTo>
                    <a:lnTo>
                      <a:pt x="350" y="561"/>
                    </a:lnTo>
                    <a:lnTo>
                      <a:pt x="350" y="561"/>
                    </a:lnTo>
                    <a:lnTo>
                      <a:pt x="350" y="561"/>
                    </a:lnTo>
                    <a:lnTo>
                      <a:pt x="350" y="562"/>
                    </a:lnTo>
                    <a:lnTo>
                      <a:pt x="350" y="563"/>
                    </a:lnTo>
                    <a:lnTo>
                      <a:pt x="351" y="565"/>
                    </a:lnTo>
                    <a:lnTo>
                      <a:pt x="351" y="566"/>
                    </a:lnTo>
                    <a:lnTo>
                      <a:pt x="351" y="567"/>
                    </a:lnTo>
                    <a:lnTo>
                      <a:pt x="351" y="569"/>
                    </a:lnTo>
                    <a:lnTo>
                      <a:pt x="351" y="570"/>
                    </a:lnTo>
                    <a:lnTo>
                      <a:pt x="351" y="571"/>
                    </a:lnTo>
                    <a:lnTo>
                      <a:pt x="351" y="569"/>
                    </a:lnTo>
                    <a:lnTo>
                      <a:pt x="351" y="567"/>
                    </a:lnTo>
                    <a:lnTo>
                      <a:pt x="351" y="565"/>
                    </a:lnTo>
                    <a:lnTo>
                      <a:pt x="351" y="563"/>
                    </a:lnTo>
                    <a:lnTo>
                      <a:pt x="351" y="561"/>
                    </a:lnTo>
                    <a:lnTo>
                      <a:pt x="352" y="558"/>
                    </a:lnTo>
                    <a:lnTo>
                      <a:pt x="352" y="556"/>
                    </a:lnTo>
                    <a:lnTo>
                      <a:pt x="352" y="554"/>
                    </a:lnTo>
                    <a:lnTo>
                      <a:pt x="352" y="554"/>
                    </a:lnTo>
                    <a:lnTo>
                      <a:pt x="352" y="554"/>
                    </a:lnTo>
                    <a:lnTo>
                      <a:pt x="352" y="554"/>
                    </a:lnTo>
                    <a:lnTo>
                      <a:pt x="352" y="553"/>
                    </a:lnTo>
                    <a:lnTo>
                      <a:pt x="353" y="553"/>
                    </a:lnTo>
                    <a:lnTo>
                      <a:pt x="353" y="553"/>
                    </a:lnTo>
                    <a:lnTo>
                      <a:pt x="353" y="553"/>
                    </a:lnTo>
                    <a:lnTo>
                      <a:pt x="353" y="552"/>
                    </a:lnTo>
                    <a:lnTo>
                      <a:pt x="353" y="551"/>
                    </a:lnTo>
                    <a:lnTo>
                      <a:pt x="353" y="550"/>
                    </a:lnTo>
                    <a:lnTo>
                      <a:pt x="353" y="550"/>
                    </a:lnTo>
                    <a:lnTo>
                      <a:pt x="353" y="549"/>
                    </a:lnTo>
                    <a:lnTo>
                      <a:pt x="354" y="548"/>
                    </a:lnTo>
                    <a:lnTo>
                      <a:pt x="354" y="547"/>
                    </a:lnTo>
                    <a:lnTo>
                      <a:pt x="354" y="546"/>
                    </a:lnTo>
                    <a:lnTo>
                      <a:pt x="354" y="546"/>
                    </a:lnTo>
                    <a:lnTo>
                      <a:pt x="354" y="547"/>
                    </a:lnTo>
                    <a:lnTo>
                      <a:pt x="354" y="549"/>
                    </a:lnTo>
                    <a:lnTo>
                      <a:pt x="354" y="550"/>
                    </a:lnTo>
                    <a:lnTo>
                      <a:pt x="355" y="551"/>
                    </a:lnTo>
                    <a:lnTo>
                      <a:pt x="355" y="553"/>
                    </a:lnTo>
                    <a:lnTo>
                      <a:pt x="355" y="554"/>
                    </a:lnTo>
                    <a:lnTo>
                      <a:pt x="355" y="556"/>
                    </a:lnTo>
                    <a:lnTo>
                      <a:pt x="355" y="557"/>
                    </a:lnTo>
                    <a:lnTo>
                      <a:pt x="355" y="556"/>
                    </a:lnTo>
                    <a:lnTo>
                      <a:pt x="355" y="555"/>
                    </a:lnTo>
                    <a:lnTo>
                      <a:pt x="355" y="554"/>
                    </a:lnTo>
                    <a:lnTo>
                      <a:pt x="355" y="553"/>
                    </a:lnTo>
                    <a:lnTo>
                      <a:pt x="355" y="552"/>
                    </a:lnTo>
                    <a:lnTo>
                      <a:pt x="355" y="551"/>
                    </a:lnTo>
                    <a:lnTo>
                      <a:pt x="356" y="550"/>
                    </a:lnTo>
                    <a:lnTo>
                      <a:pt x="356" y="550"/>
                    </a:lnTo>
                    <a:lnTo>
                      <a:pt x="356" y="549"/>
                    </a:lnTo>
                    <a:lnTo>
                      <a:pt x="356" y="549"/>
                    </a:lnTo>
                    <a:lnTo>
                      <a:pt x="356" y="549"/>
                    </a:lnTo>
                    <a:lnTo>
                      <a:pt x="356" y="549"/>
                    </a:lnTo>
                    <a:lnTo>
                      <a:pt x="356" y="548"/>
                    </a:lnTo>
                    <a:lnTo>
                      <a:pt x="357" y="548"/>
                    </a:lnTo>
                    <a:lnTo>
                      <a:pt x="357" y="548"/>
                    </a:lnTo>
                    <a:lnTo>
                      <a:pt x="357" y="548"/>
                    </a:lnTo>
                    <a:lnTo>
                      <a:pt x="357" y="547"/>
                    </a:lnTo>
                    <a:lnTo>
                      <a:pt x="357" y="547"/>
                    </a:lnTo>
                    <a:lnTo>
                      <a:pt x="357" y="547"/>
                    </a:lnTo>
                    <a:lnTo>
                      <a:pt x="357" y="547"/>
                    </a:lnTo>
                    <a:lnTo>
                      <a:pt x="358" y="547"/>
                    </a:lnTo>
                    <a:lnTo>
                      <a:pt x="358" y="547"/>
                    </a:lnTo>
                    <a:lnTo>
                      <a:pt x="358" y="546"/>
                    </a:lnTo>
                    <a:lnTo>
                      <a:pt x="358" y="546"/>
                    </a:lnTo>
                    <a:lnTo>
                      <a:pt x="358" y="546"/>
                    </a:lnTo>
                    <a:lnTo>
                      <a:pt x="358" y="544"/>
                    </a:lnTo>
                    <a:lnTo>
                      <a:pt x="358" y="543"/>
                    </a:lnTo>
                    <a:lnTo>
                      <a:pt x="359" y="541"/>
                    </a:lnTo>
                    <a:lnTo>
                      <a:pt x="359" y="540"/>
                    </a:lnTo>
                    <a:lnTo>
                      <a:pt x="359" y="539"/>
                    </a:lnTo>
                    <a:lnTo>
                      <a:pt x="359" y="538"/>
                    </a:lnTo>
                    <a:lnTo>
                      <a:pt x="359" y="537"/>
                    </a:lnTo>
                    <a:lnTo>
                      <a:pt x="359" y="537"/>
                    </a:lnTo>
                    <a:lnTo>
                      <a:pt x="359" y="536"/>
                    </a:lnTo>
                    <a:lnTo>
                      <a:pt x="359" y="536"/>
                    </a:lnTo>
                    <a:lnTo>
                      <a:pt x="359" y="535"/>
                    </a:lnTo>
                    <a:lnTo>
                      <a:pt x="359" y="535"/>
                    </a:lnTo>
                    <a:lnTo>
                      <a:pt x="359" y="535"/>
                    </a:lnTo>
                    <a:lnTo>
                      <a:pt x="360" y="534"/>
                    </a:lnTo>
                    <a:lnTo>
                      <a:pt x="360" y="534"/>
                    </a:lnTo>
                    <a:lnTo>
                      <a:pt x="360" y="533"/>
                    </a:lnTo>
                    <a:lnTo>
                      <a:pt x="360" y="532"/>
                    </a:lnTo>
                    <a:lnTo>
                      <a:pt x="360" y="530"/>
                    </a:lnTo>
                    <a:lnTo>
                      <a:pt x="360" y="529"/>
                    </a:lnTo>
                    <a:lnTo>
                      <a:pt x="360" y="528"/>
                    </a:lnTo>
                    <a:lnTo>
                      <a:pt x="361" y="527"/>
                    </a:lnTo>
                    <a:lnTo>
                      <a:pt x="361" y="526"/>
                    </a:lnTo>
                    <a:lnTo>
                      <a:pt x="361" y="525"/>
                    </a:lnTo>
                    <a:lnTo>
                      <a:pt x="361" y="524"/>
                    </a:lnTo>
                    <a:lnTo>
                      <a:pt x="361" y="523"/>
                    </a:lnTo>
                    <a:lnTo>
                      <a:pt x="361" y="523"/>
                    </a:lnTo>
                    <a:lnTo>
                      <a:pt x="361" y="522"/>
                    </a:lnTo>
                    <a:lnTo>
                      <a:pt x="362" y="522"/>
                    </a:lnTo>
                    <a:lnTo>
                      <a:pt x="362" y="521"/>
                    </a:lnTo>
                    <a:lnTo>
                      <a:pt x="362" y="520"/>
                    </a:lnTo>
                    <a:lnTo>
                      <a:pt x="362" y="520"/>
                    </a:lnTo>
                    <a:lnTo>
                      <a:pt x="362" y="518"/>
                    </a:lnTo>
                    <a:lnTo>
                      <a:pt x="362" y="515"/>
                    </a:lnTo>
                    <a:lnTo>
                      <a:pt x="362" y="512"/>
                    </a:lnTo>
                    <a:lnTo>
                      <a:pt x="362" y="510"/>
                    </a:lnTo>
                    <a:lnTo>
                      <a:pt x="363" y="508"/>
                    </a:lnTo>
                    <a:lnTo>
                      <a:pt x="363" y="505"/>
                    </a:lnTo>
                    <a:lnTo>
                      <a:pt x="363" y="503"/>
                    </a:lnTo>
                    <a:lnTo>
                      <a:pt x="363" y="500"/>
                    </a:lnTo>
                    <a:lnTo>
                      <a:pt x="363" y="500"/>
                    </a:lnTo>
                    <a:lnTo>
                      <a:pt x="363" y="500"/>
                    </a:lnTo>
                    <a:lnTo>
                      <a:pt x="363" y="499"/>
                    </a:lnTo>
                    <a:lnTo>
                      <a:pt x="363" y="499"/>
                    </a:lnTo>
                    <a:lnTo>
                      <a:pt x="363" y="499"/>
                    </a:lnTo>
                    <a:lnTo>
                      <a:pt x="363" y="499"/>
                    </a:lnTo>
                    <a:lnTo>
                      <a:pt x="364" y="498"/>
                    </a:lnTo>
                    <a:lnTo>
                      <a:pt x="364" y="498"/>
                    </a:lnTo>
                    <a:lnTo>
                      <a:pt x="364" y="497"/>
                    </a:lnTo>
                    <a:lnTo>
                      <a:pt x="364" y="496"/>
                    </a:lnTo>
                    <a:lnTo>
                      <a:pt x="364" y="495"/>
                    </a:lnTo>
                    <a:lnTo>
                      <a:pt x="364" y="495"/>
                    </a:lnTo>
                    <a:lnTo>
                      <a:pt x="364" y="494"/>
                    </a:lnTo>
                    <a:lnTo>
                      <a:pt x="364" y="493"/>
                    </a:lnTo>
                    <a:lnTo>
                      <a:pt x="365" y="492"/>
                    </a:lnTo>
                    <a:lnTo>
                      <a:pt x="365" y="491"/>
                    </a:lnTo>
                    <a:lnTo>
                      <a:pt x="365" y="491"/>
                    </a:lnTo>
                    <a:lnTo>
                      <a:pt x="365" y="489"/>
                    </a:lnTo>
                    <a:lnTo>
                      <a:pt x="365" y="488"/>
                    </a:lnTo>
                    <a:lnTo>
                      <a:pt x="365" y="487"/>
                    </a:lnTo>
                    <a:lnTo>
                      <a:pt x="365" y="486"/>
                    </a:lnTo>
                    <a:lnTo>
                      <a:pt x="366" y="486"/>
                    </a:lnTo>
                    <a:lnTo>
                      <a:pt x="366" y="484"/>
                    </a:lnTo>
                    <a:lnTo>
                      <a:pt x="366" y="483"/>
                    </a:lnTo>
                    <a:lnTo>
                      <a:pt x="366" y="482"/>
                    </a:lnTo>
                    <a:lnTo>
                      <a:pt x="366" y="480"/>
                    </a:lnTo>
                    <a:lnTo>
                      <a:pt x="366" y="478"/>
                    </a:lnTo>
                    <a:lnTo>
                      <a:pt x="366" y="476"/>
                    </a:lnTo>
                    <a:lnTo>
                      <a:pt x="367" y="474"/>
                    </a:lnTo>
                    <a:lnTo>
                      <a:pt x="367" y="473"/>
                    </a:lnTo>
                    <a:lnTo>
                      <a:pt x="367" y="471"/>
                    </a:lnTo>
                    <a:lnTo>
                      <a:pt x="367" y="469"/>
                    </a:lnTo>
                    <a:lnTo>
                      <a:pt x="367" y="468"/>
                    </a:lnTo>
                    <a:lnTo>
                      <a:pt x="367" y="466"/>
                    </a:lnTo>
                    <a:lnTo>
                      <a:pt x="367" y="465"/>
                    </a:lnTo>
                    <a:lnTo>
                      <a:pt x="367" y="464"/>
                    </a:lnTo>
                    <a:lnTo>
                      <a:pt x="367" y="463"/>
                    </a:lnTo>
                    <a:lnTo>
                      <a:pt x="367" y="461"/>
                    </a:lnTo>
                    <a:lnTo>
                      <a:pt x="367" y="460"/>
                    </a:lnTo>
                    <a:lnTo>
                      <a:pt x="368" y="459"/>
                    </a:lnTo>
                    <a:lnTo>
                      <a:pt x="368" y="462"/>
                    </a:lnTo>
                    <a:lnTo>
                      <a:pt x="368" y="465"/>
                    </a:lnTo>
                    <a:lnTo>
                      <a:pt x="368" y="468"/>
                    </a:lnTo>
                    <a:lnTo>
                      <a:pt x="368" y="471"/>
                    </a:lnTo>
                    <a:lnTo>
                      <a:pt x="368" y="474"/>
                    </a:lnTo>
                    <a:lnTo>
                      <a:pt x="368" y="478"/>
                    </a:lnTo>
                    <a:lnTo>
                      <a:pt x="369" y="480"/>
                    </a:lnTo>
                    <a:lnTo>
                      <a:pt x="369" y="484"/>
                    </a:lnTo>
                    <a:lnTo>
                      <a:pt x="369" y="488"/>
                    </a:lnTo>
                    <a:lnTo>
                      <a:pt x="369" y="493"/>
                    </a:lnTo>
                    <a:lnTo>
                      <a:pt x="369" y="498"/>
                    </a:lnTo>
                    <a:lnTo>
                      <a:pt x="369" y="503"/>
                    </a:lnTo>
                    <a:lnTo>
                      <a:pt x="369" y="508"/>
                    </a:lnTo>
                    <a:lnTo>
                      <a:pt x="370" y="512"/>
                    </a:lnTo>
                    <a:lnTo>
                      <a:pt x="370" y="517"/>
                    </a:lnTo>
                    <a:lnTo>
                      <a:pt x="370" y="522"/>
                    </a:lnTo>
                    <a:lnTo>
                      <a:pt x="370" y="525"/>
                    </a:lnTo>
                    <a:lnTo>
                      <a:pt x="370" y="529"/>
                    </a:lnTo>
                    <a:lnTo>
                      <a:pt x="370" y="532"/>
                    </a:lnTo>
                    <a:lnTo>
                      <a:pt x="370" y="535"/>
                    </a:lnTo>
                    <a:lnTo>
                      <a:pt x="371" y="538"/>
                    </a:lnTo>
                    <a:lnTo>
                      <a:pt x="371" y="541"/>
                    </a:lnTo>
                    <a:lnTo>
                      <a:pt x="371" y="544"/>
                    </a:lnTo>
                    <a:lnTo>
                      <a:pt x="371" y="548"/>
                    </a:lnTo>
                    <a:lnTo>
                      <a:pt x="371" y="548"/>
                    </a:lnTo>
                    <a:lnTo>
                      <a:pt x="371" y="549"/>
                    </a:lnTo>
                    <a:lnTo>
                      <a:pt x="371" y="550"/>
                    </a:lnTo>
                    <a:lnTo>
                      <a:pt x="371" y="551"/>
                    </a:lnTo>
                    <a:lnTo>
                      <a:pt x="371" y="551"/>
                    </a:lnTo>
                    <a:lnTo>
                      <a:pt x="371" y="552"/>
                    </a:lnTo>
                    <a:lnTo>
                      <a:pt x="371" y="553"/>
                    </a:lnTo>
                    <a:lnTo>
                      <a:pt x="372" y="554"/>
                    </a:lnTo>
                    <a:lnTo>
                      <a:pt x="372" y="555"/>
                    </a:lnTo>
                    <a:lnTo>
                      <a:pt x="372" y="556"/>
                    </a:lnTo>
                    <a:lnTo>
                      <a:pt x="372" y="557"/>
                    </a:lnTo>
                    <a:lnTo>
                      <a:pt x="372" y="558"/>
                    </a:lnTo>
                    <a:lnTo>
                      <a:pt x="372" y="558"/>
                    </a:lnTo>
                    <a:lnTo>
                      <a:pt x="372" y="560"/>
                    </a:lnTo>
                    <a:lnTo>
                      <a:pt x="373" y="561"/>
                    </a:lnTo>
                    <a:lnTo>
                      <a:pt x="373" y="562"/>
                    </a:lnTo>
                    <a:lnTo>
                      <a:pt x="373" y="562"/>
                    </a:lnTo>
                    <a:lnTo>
                      <a:pt x="373" y="562"/>
                    </a:lnTo>
                    <a:lnTo>
                      <a:pt x="373" y="562"/>
                    </a:lnTo>
                    <a:lnTo>
                      <a:pt x="373" y="562"/>
                    </a:lnTo>
                    <a:lnTo>
                      <a:pt x="373" y="563"/>
                    </a:lnTo>
                    <a:lnTo>
                      <a:pt x="373" y="563"/>
                    </a:lnTo>
                    <a:lnTo>
                      <a:pt x="374" y="563"/>
                    </a:lnTo>
                    <a:lnTo>
                      <a:pt x="374" y="563"/>
                    </a:lnTo>
                    <a:lnTo>
                      <a:pt x="374" y="561"/>
                    </a:lnTo>
                    <a:lnTo>
                      <a:pt x="374" y="558"/>
                    </a:lnTo>
                    <a:lnTo>
                      <a:pt x="374" y="556"/>
                    </a:lnTo>
                    <a:lnTo>
                      <a:pt x="374" y="554"/>
                    </a:lnTo>
                    <a:lnTo>
                      <a:pt x="374" y="552"/>
                    </a:lnTo>
                    <a:lnTo>
                      <a:pt x="375" y="550"/>
                    </a:lnTo>
                    <a:lnTo>
                      <a:pt x="375" y="548"/>
                    </a:lnTo>
                    <a:lnTo>
                      <a:pt x="375" y="546"/>
                    </a:lnTo>
                    <a:lnTo>
                      <a:pt x="375" y="548"/>
                    </a:lnTo>
                    <a:lnTo>
                      <a:pt x="375" y="549"/>
                    </a:lnTo>
                    <a:lnTo>
                      <a:pt x="375" y="551"/>
                    </a:lnTo>
                    <a:lnTo>
                      <a:pt x="375" y="553"/>
                    </a:lnTo>
                    <a:lnTo>
                      <a:pt x="375" y="555"/>
                    </a:lnTo>
                    <a:lnTo>
                      <a:pt x="375" y="556"/>
                    </a:lnTo>
                    <a:lnTo>
                      <a:pt x="375" y="558"/>
                    </a:lnTo>
                    <a:lnTo>
                      <a:pt x="375" y="560"/>
                    </a:lnTo>
                    <a:lnTo>
                      <a:pt x="376" y="558"/>
                    </a:lnTo>
                    <a:lnTo>
                      <a:pt x="376" y="557"/>
                    </a:lnTo>
                    <a:lnTo>
                      <a:pt x="376" y="556"/>
                    </a:lnTo>
                    <a:lnTo>
                      <a:pt x="376" y="554"/>
                    </a:lnTo>
                    <a:lnTo>
                      <a:pt x="376" y="553"/>
                    </a:lnTo>
                    <a:lnTo>
                      <a:pt x="376" y="551"/>
                    </a:lnTo>
                    <a:lnTo>
                      <a:pt x="376" y="550"/>
                    </a:lnTo>
                    <a:lnTo>
                      <a:pt x="377" y="549"/>
                    </a:lnTo>
                    <a:lnTo>
                      <a:pt x="377" y="547"/>
                    </a:lnTo>
                    <a:lnTo>
                      <a:pt x="377" y="546"/>
                    </a:lnTo>
                    <a:lnTo>
                      <a:pt x="377" y="544"/>
                    </a:lnTo>
                    <a:lnTo>
                      <a:pt x="377" y="542"/>
                    </a:lnTo>
                    <a:lnTo>
                      <a:pt x="377" y="540"/>
                    </a:lnTo>
                    <a:lnTo>
                      <a:pt x="377" y="539"/>
                    </a:lnTo>
                    <a:lnTo>
                      <a:pt x="378" y="537"/>
                    </a:lnTo>
                    <a:lnTo>
                      <a:pt x="378" y="535"/>
                    </a:lnTo>
                    <a:lnTo>
                      <a:pt x="378" y="536"/>
                    </a:lnTo>
                    <a:lnTo>
                      <a:pt x="378" y="537"/>
                    </a:lnTo>
                    <a:lnTo>
                      <a:pt x="378" y="538"/>
                    </a:lnTo>
                    <a:lnTo>
                      <a:pt x="378" y="539"/>
                    </a:lnTo>
                    <a:lnTo>
                      <a:pt x="378" y="539"/>
                    </a:lnTo>
                    <a:lnTo>
                      <a:pt x="379" y="540"/>
                    </a:lnTo>
                    <a:lnTo>
                      <a:pt x="379" y="541"/>
                    </a:lnTo>
                    <a:lnTo>
                      <a:pt x="379" y="542"/>
                    </a:lnTo>
                    <a:lnTo>
                      <a:pt x="379" y="541"/>
                    </a:lnTo>
                    <a:lnTo>
                      <a:pt x="379" y="541"/>
                    </a:lnTo>
                    <a:lnTo>
                      <a:pt x="379" y="541"/>
                    </a:lnTo>
                    <a:lnTo>
                      <a:pt x="379" y="541"/>
                    </a:lnTo>
                    <a:lnTo>
                      <a:pt x="379" y="541"/>
                    </a:lnTo>
                    <a:lnTo>
                      <a:pt x="379" y="541"/>
                    </a:lnTo>
                    <a:lnTo>
                      <a:pt x="379" y="541"/>
                    </a:lnTo>
                    <a:lnTo>
                      <a:pt x="379" y="540"/>
                    </a:lnTo>
                    <a:lnTo>
                      <a:pt x="380" y="540"/>
                    </a:lnTo>
                    <a:lnTo>
                      <a:pt x="380" y="541"/>
                    </a:lnTo>
                    <a:lnTo>
                      <a:pt x="380" y="541"/>
                    </a:lnTo>
                    <a:lnTo>
                      <a:pt x="380" y="541"/>
                    </a:lnTo>
                    <a:lnTo>
                      <a:pt x="380" y="541"/>
                    </a:lnTo>
                    <a:lnTo>
                      <a:pt x="380" y="541"/>
                    </a:lnTo>
                    <a:lnTo>
                      <a:pt x="380" y="541"/>
                    </a:lnTo>
                    <a:lnTo>
                      <a:pt x="381" y="541"/>
                    </a:lnTo>
                    <a:lnTo>
                      <a:pt x="381" y="541"/>
                    </a:lnTo>
                    <a:lnTo>
                      <a:pt x="381" y="540"/>
                    </a:lnTo>
                    <a:lnTo>
                      <a:pt x="381" y="540"/>
                    </a:lnTo>
                    <a:lnTo>
                      <a:pt x="381" y="539"/>
                    </a:lnTo>
                    <a:lnTo>
                      <a:pt x="381" y="539"/>
                    </a:lnTo>
                    <a:lnTo>
                      <a:pt x="381" y="538"/>
                    </a:lnTo>
                    <a:lnTo>
                      <a:pt x="382" y="537"/>
                    </a:lnTo>
                    <a:lnTo>
                      <a:pt x="382" y="537"/>
                    </a:lnTo>
                    <a:lnTo>
                      <a:pt x="382" y="537"/>
                    </a:lnTo>
                    <a:lnTo>
                      <a:pt x="382" y="537"/>
                    </a:lnTo>
                    <a:lnTo>
                      <a:pt x="382" y="537"/>
                    </a:lnTo>
                    <a:lnTo>
                      <a:pt x="382" y="536"/>
                    </a:lnTo>
                    <a:lnTo>
                      <a:pt x="382" y="536"/>
                    </a:lnTo>
                    <a:lnTo>
                      <a:pt x="382" y="536"/>
                    </a:lnTo>
                    <a:lnTo>
                      <a:pt x="383" y="536"/>
                    </a:lnTo>
                    <a:lnTo>
                      <a:pt x="383" y="535"/>
                    </a:lnTo>
                    <a:lnTo>
                      <a:pt x="383" y="534"/>
                    </a:lnTo>
                    <a:lnTo>
                      <a:pt x="383" y="533"/>
                    </a:lnTo>
                    <a:lnTo>
                      <a:pt x="383" y="532"/>
                    </a:lnTo>
                    <a:lnTo>
                      <a:pt x="383" y="530"/>
                    </a:lnTo>
                    <a:lnTo>
                      <a:pt x="383" y="529"/>
                    </a:lnTo>
                    <a:lnTo>
                      <a:pt x="383" y="528"/>
                    </a:lnTo>
                    <a:lnTo>
                      <a:pt x="383" y="526"/>
                    </a:lnTo>
                    <a:lnTo>
                      <a:pt x="383" y="525"/>
                    </a:lnTo>
                    <a:lnTo>
                      <a:pt x="384" y="525"/>
                    </a:lnTo>
                    <a:lnTo>
                      <a:pt x="384" y="525"/>
                    </a:lnTo>
                    <a:lnTo>
                      <a:pt x="384" y="525"/>
                    </a:lnTo>
                    <a:lnTo>
                      <a:pt x="384" y="525"/>
                    </a:lnTo>
                    <a:lnTo>
                      <a:pt x="384" y="525"/>
                    </a:lnTo>
                    <a:lnTo>
                      <a:pt x="384" y="525"/>
                    </a:lnTo>
                    <a:lnTo>
                      <a:pt x="384" y="525"/>
                    </a:lnTo>
                    <a:lnTo>
                      <a:pt x="384" y="525"/>
                    </a:lnTo>
                    <a:lnTo>
                      <a:pt x="385" y="525"/>
                    </a:lnTo>
                    <a:lnTo>
                      <a:pt x="385" y="524"/>
                    </a:lnTo>
                    <a:lnTo>
                      <a:pt x="385" y="524"/>
                    </a:lnTo>
                    <a:lnTo>
                      <a:pt x="385" y="523"/>
                    </a:lnTo>
                    <a:lnTo>
                      <a:pt x="385" y="523"/>
                    </a:lnTo>
                    <a:lnTo>
                      <a:pt x="385" y="522"/>
                    </a:lnTo>
                    <a:lnTo>
                      <a:pt x="385" y="521"/>
                    </a:lnTo>
                    <a:lnTo>
                      <a:pt x="386" y="521"/>
                    </a:lnTo>
                    <a:lnTo>
                      <a:pt x="386" y="519"/>
                    </a:lnTo>
                    <a:lnTo>
                      <a:pt x="386" y="516"/>
                    </a:lnTo>
                    <a:lnTo>
                      <a:pt x="386" y="513"/>
                    </a:lnTo>
                    <a:lnTo>
                      <a:pt x="386" y="511"/>
                    </a:lnTo>
                    <a:lnTo>
                      <a:pt x="386" y="508"/>
                    </a:lnTo>
                    <a:lnTo>
                      <a:pt x="386" y="506"/>
                    </a:lnTo>
                    <a:lnTo>
                      <a:pt x="387" y="503"/>
                    </a:lnTo>
                    <a:lnTo>
                      <a:pt x="387" y="500"/>
                    </a:lnTo>
                    <a:lnTo>
                      <a:pt x="387" y="500"/>
                    </a:lnTo>
                    <a:lnTo>
                      <a:pt x="387" y="501"/>
                    </a:lnTo>
                    <a:lnTo>
                      <a:pt x="387" y="501"/>
                    </a:lnTo>
                    <a:lnTo>
                      <a:pt x="387" y="502"/>
                    </a:lnTo>
                    <a:lnTo>
                      <a:pt x="387" y="502"/>
                    </a:lnTo>
                    <a:lnTo>
                      <a:pt x="387" y="503"/>
                    </a:lnTo>
                    <a:lnTo>
                      <a:pt x="387" y="503"/>
                    </a:lnTo>
                    <a:lnTo>
                      <a:pt x="387" y="503"/>
                    </a:lnTo>
                    <a:lnTo>
                      <a:pt x="387" y="501"/>
                    </a:lnTo>
                    <a:lnTo>
                      <a:pt x="388" y="498"/>
                    </a:lnTo>
                    <a:lnTo>
                      <a:pt x="388" y="495"/>
                    </a:lnTo>
                    <a:lnTo>
                      <a:pt x="388" y="493"/>
                    </a:lnTo>
                    <a:lnTo>
                      <a:pt x="388" y="490"/>
                    </a:lnTo>
                    <a:lnTo>
                      <a:pt x="388" y="487"/>
                    </a:lnTo>
                    <a:lnTo>
                      <a:pt x="388" y="485"/>
                    </a:lnTo>
                    <a:lnTo>
                      <a:pt x="388" y="482"/>
                    </a:lnTo>
                    <a:lnTo>
                      <a:pt x="389" y="482"/>
                    </a:lnTo>
                    <a:lnTo>
                      <a:pt x="389" y="482"/>
                    </a:lnTo>
                    <a:lnTo>
                      <a:pt x="389" y="483"/>
                    </a:lnTo>
                    <a:lnTo>
                      <a:pt x="389" y="484"/>
                    </a:lnTo>
                    <a:lnTo>
                      <a:pt x="389" y="484"/>
                    </a:lnTo>
                    <a:lnTo>
                      <a:pt x="389" y="484"/>
                    </a:lnTo>
                    <a:lnTo>
                      <a:pt x="389" y="485"/>
                    </a:lnTo>
                    <a:lnTo>
                      <a:pt x="390" y="486"/>
                    </a:lnTo>
                    <a:lnTo>
                      <a:pt x="390" y="487"/>
                    </a:lnTo>
                    <a:lnTo>
                      <a:pt x="390" y="489"/>
                    </a:lnTo>
                    <a:lnTo>
                      <a:pt x="390" y="491"/>
                    </a:lnTo>
                    <a:lnTo>
                      <a:pt x="390" y="492"/>
                    </a:lnTo>
                    <a:lnTo>
                      <a:pt x="390" y="494"/>
                    </a:lnTo>
                    <a:lnTo>
                      <a:pt x="390" y="496"/>
                    </a:lnTo>
                    <a:lnTo>
                      <a:pt x="390" y="498"/>
                    </a:lnTo>
                    <a:lnTo>
                      <a:pt x="390" y="499"/>
                    </a:lnTo>
                    <a:lnTo>
                      <a:pt x="390" y="503"/>
                    </a:lnTo>
                    <a:lnTo>
                      <a:pt x="390" y="508"/>
                    </a:lnTo>
                    <a:lnTo>
                      <a:pt x="391" y="512"/>
                    </a:lnTo>
                    <a:lnTo>
                      <a:pt x="391" y="516"/>
                    </a:lnTo>
                    <a:lnTo>
                      <a:pt x="391" y="520"/>
                    </a:lnTo>
                    <a:lnTo>
                      <a:pt x="391" y="525"/>
                    </a:lnTo>
                    <a:lnTo>
                      <a:pt x="391" y="529"/>
                    </a:lnTo>
                    <a:lnTo>
                      <a:pt x="391" y="533"/>
                    </a:lnTo>
                    <a:lnTo>
                      <a:pt x="391" y="534"/>
                    </a:lnTo>
                    <a:lnTo>
                      <a:pt x="392" y="534"/>
                    </a:lnTo>
                    <a:lnTo>
                      <a:pt x="392" y="534"/>
                    </a:lnTo>
                    <a:lnTo>
                      <a:pt x="392" y="534"/>
                    </a:lnTo>
                    <a:lnTo>
                      <a:pt x="392" y="535"/>
                    </a:lnTo>
                    <a:lnTo>
                      <a:pt x="392" y="535"/>
                    </a:lnTo>
                    <a:lnTo>
                      <a:pt x="392" y="535"/>
                    </a:lnTo>
                    <a:lnTo>
                      <a:pt x="392" y="535"/>
                    </a:lnTo>
                    <a:lnTo>
                      <a:pt x="393" y="537"/>
                    </a:lnTo>
                    <a:lnTo>
                      <a:pt x="393" y="540"/>
                    </a:lnTo>
                    <a:lnTo>
                      <a:pt x="393" y="543"/>
                    </a:lnTo>
                    <a:lnTo>
                      <a:pt x="393" y="546"/>
                    </a:lnTo>
                    <a:lnTo>
                      <a:pt x="393" y="549"/>
                    </a:lnTo>
                    <a:lnTo>
                      <a:pt x="393" y="551"/>
                    </a:lnTo>
                    <a:lnTo>
                      <a:pt x="393" y="554"/>
                    </a:lnTo>
                    <a:lnTo>
                      <a:pt x="393" y="557"/>
                    </a:lnTo>
                    <a:lnTo>
                      <a:pt x="394" y="558"/>
                    </a:lnTo>
                    <a:lnTo>
                      <a:pt x="394" y="559"/>
                    </a:lnTo>
                    <a:lnTo>
                      <a:pt x="394" y="560"/>
                    </a:lnTo>
                    <a:lnTo>
                      <a:pt x="394" y="562"/>
                    </a:lnTo>
                    <a:lnTo>
                      <a:pt x="394" y="563"/>
                    </a:lnTo>
                    <a:lnTo>
                      <a:pt x="394" y="564"/>
                    </a:lnTo>
                    <a:lnTo>
                      <a:pt x="394" y="565"/>
                    </a:lnTo>
                    <a:lnTo>
                      <a:pt x="394" y="567"/>
                    </a:lnTo>
                    <a:lnTo>
                      <a:pt x="394" y="566"/>
                    </a:lnTo>
                    <a:lnTo>
                      <a:pt x="394" y="565"/>
                    </a:lnTo>
                    <a:lnTo>
                      <a:pt x="395" y="565"/>
                    </a:lnTo>
                    <a:lnTo>
                      <a:pt x="395" y="564"/>
                    </a:lnTo>
                    <a:lnTo>
                      <a:pt x="395" y="563"/>
                    </a:lnTo>
                    <a:lnTo>
                      <a:pt x="395" y="563"/>
                    </a:lnTo>
                    <a:lnTo>
                      <a:pt x="395" y="562"/>
                    </a:lnTo>
                    <a:lnTo>
                      <a:pt x="395" y="561"/>
                    </a:lnTo>
                    <a:lnTo>
                      <a:pt x="395" y="562"/>
                    </a:lnTo>
                    <a:lnTo>
                      <a:pt x="395" y="563"/>
                    </a:lnTo>
                    <a:lnTo>
                      <a:pt x="396" y="565"/>
                    </a:lnTo>
                    <a:lnTo>
                      <a:pt x="396" y="567"/>
                    </a:lnTo>
                    <a:lnTo>
                      <a:pt x="396" y="568"/>
                    </a:lnTo>
                    <a:lnTo>
                      <a:pt x="396" y="569"/>
                    </a:lnTo>
                    <a:lnTo>
                      <a:pt x="396" y="571"/>
                    </a:lnTo>
                    <a:lnTo>
                      <a:pt x="396" y="572"/>
                    </a:lnTo>
                    <a:lnTo>
                      <a:pt x="396" y="570"/>
                    </a:lnTo>
                    <a:lnTo>
                      <a:pt x="397" y="567"/>
                    </a:lnTo>
                    <a:lnTo>
                      <a:pt x="397" y="564"/>
                    </a:lnTo>
                    <a:lnTo>
                      <a:pt x="397" y="561"/>
                    </a:lnTo>
                    <a:lnTo>
                      <a:pt x="397" y="558"/>
                    </a:lnTo>
                    <a:lnTo>
                      <a:pt x="397" y="555"/>
                    </a:lnTo>
                    <a:lnTo>
                      <a:pt x="397" y="552"/>
                    </a:lnTo>
                    <a:lnTo>
                      <a:pt x="397" y="550"/>
                    </a:lnTo>
                    <a:lnTo>
                      <a:pt x="398" y="549"/>
                    </a:lnTo>
                    <a:lnTo>
                      <a:pt x="398" y="548"/>
                    </a:lnTo>
                    <a:lnTo>
                      <a:pt x="398" y="548"/>
                    </a:lnTo>
                    <a:lnTo>
                      <a:pt x="398" y="548"/>
                    </a:lnTo>
                    <a:lnTo>
                      <a:pt x="398" y="547"/>
                    </a:lnTo>
                    <a:lnTo>
                      <a:pt x="398" y="546"/>
                    </a:lnTo>
                    <a:lnTo>
                      <a:pt x="398" y="546"/>
                    </a:lnTo>
                    <a:lnTo>
                      <a:pt x="398" y="546"/>
                    </a:lnTo>
                    <a:lnTo>
                      <a:pt x="398" y="545"/>
                    </a:lnTo>
                    <a:lnTo>
                      <a:pt x="398" y="544"/>
                    </a:lnTo>
                    <a:lnTo>
                      <a:pt x="398" y="543"/>
                    </a:lnTo>
                    <a:lnTo>
                      <a:pt x="399" y="542"/>
                    </a:lnTo>
                    <a:lnTo>
                      <a:pt x="399" y="541"/>
                    </a:lnTo>
                    <a:lnTo>
                      <a:pt x="399" y="541"/>
                    </a:lnTo>
                    <a:lnTo>
                      <a:pt x="399" y="540"/>
                    </a:lnTo>
                    <a:lnTo>
                      <a:pt x="399" y="539"/>
                    </a:lnTo>
                    <a:lnTo>
                      <a:pt x="399" y="538"/>
                    </a:lnTo>
                    <a:lnTo>
                      <a:pt x="399" y="537"/>
                    </a:lnTo>
                    <a:lnTo>
                      <a:pt x="400" y="537"/>
                    </a:lnTo>
                    <a:lnTo>
                      <a:pt x="400" y="537"/>
                    </a:lnTo>
                    <a:lnTo>
                      <a:pt x="400" y="536"/>
                    </a:lnTo>
                    <a:lnTo>
                      <a:pt x="400" y="535"/>
                    </a:lnTo>
                    <a:lnTo>
                      <a:pt x="400" y="535"/>
                    </a:lnTo>
                    <a:lnTo>
                      <a:pt x="400" y="534"/>
                    </a:lnTo>
                    <a:lnTo>
                      <a:pt x="400" y="534"/>
                    </a:lnTo>
                    <a:lnTo>
                      <a:pt x="401" y="534"/>
                    </a:lnTo>
                    <a:lnTo>
                      <a:pt x="401" y="534"/>
                    </a:lnTo>
                    <a:lnTo>
                      <a:pt x="401" y="534"/>
                    </a:lnTo>
                    <a:lnTo>
                      <a:pt x="401" y="534"/>
                    </a:lnTo>
                    <a:lnTo>
                      <a:pt x="401" y="534"/>
                    </a:lnTo>
                    <a:lnTo>
                      <a:pt x="401" y="534"/>
                    </a:lnTo>
                    <a:lnTo>
                      <a:pt x="401" y="534"/>
                    </a:lnTo>
                    <a:lnTo>
                      <a:pt x="402" y="535"/>
                    </a:lnTo>
                    <a:lnTo>
                      <a:pt x="402" y="536"/>
                    </a:lnTo>
                    <a:lnTo>
                      <a:pt x="402" y="537"/>
                    </a:lnTo>
                    <a:lnTo>
                      <a:pt x="402" y="538"/>
                    </a:lnTo>
                    <a:lnTo>
                      <a:pt x="402" y="539"/>
                    </a:lnTo>
                    <a:lnTo>
                      <a:pt x="402" y="540"/>
                    </a:lnTo>
                    <a:lnTo>
                      <a:pt x="402" y="541"/>
                    </a:lnTo>
                    <a:lnTo>
                      <a:pt x="402" y="542"/>
                    </a:lnTo>
                    <a:lnTo>
                      <a:pt x="402" y="541"/>
                    </a:lnTo>
                    <a:lnTo>
                      <a:pt x="402" y="539"/>
                    </a:lnTo>
                    <a:lnTo>
                      <a:pt x="402" y="537"/>
                    </a:lnTo>
                    <a:lnTo>
                      <a:pt x="403" y="535"/>
                    </a:lnTo>
                    <a:lnTo>
                      <a:pt x="403" y="533"/>
                    </a:lnTo>
                    <a:lnTo>
                      <a:pt x="403" y="531"/>
                    </a:lnTo>
                    <a:lnTo>
                      <a:pt x="403" y="529"/>
                    </a:lnTo>
                    <a:lnTo>
                      <a:pt x="403" y="527"/>
                    </a:lnTo>
                    <a:lnTo>
                      <a:pt x="403" y="527"/>
                    </a:lnTo>
                    <a:lnTo>
                      <a:pt x="403" y="528"/>
                    </a:lnTo>
                    <a:lnTo>
                      <a:pt x="404" y="528"/>
                    </a:lnTo>
                    <a:lnTo>
                      <a:pt x="404" y="528"/>
                    </a:lnTo>
                    <a:lnTo>
                      <a:pt x="404" y="529"/>
                    </a:lnTo>
                    <a:lnTo>
                      <a:pt x="404" y="529"/>
                    </a:lnTo>
                    <a:lnTo>
                      <a:pt x="404" y="529"/>
                    </a:lnTo>
                    <a:lnTo>
                      <a:pt x="404" y="529"/>
                    </a:lnTo>
                    <a:lnTo>
                      <a:pt x="404" y="528"/>
                    </a:lnTo>
                    <a:lnTo>
                      <a:pt x="404" y="527"/>
                    </a:lnTo>
                    <a:lnTo>
                      <a:pt x="405" y="525"/>
                    </a:lnTo>
                    <a:lnTo>
                      <a:pt x="405" y="524"/>
                    </a:lnTo>
                    <a:lnTo>
                      <a:pt x="405" y="523"/>
                    </a:lnTo>
                    <a:lnTo>
                      <a:pt x="405" y="521"/>
                    </a:lnTo>
                    <a:lnTo>
                      <a:pt x="405" y="520"/>
                    </a:lnTo>
                    <a:lnTo>
                      <a:pt x="405" y="518"/>
                    </a:lnTo>
                    <a:lnTo>
                      <a:pt x="405" y="518"/>
                    </a:lnTo>
                    <a:lnTo>
                      <a:pt x="406" y="519"/>
                    </a:lnTo>
                    <a:lnTo>
                      <a:pt x="406" y="519"/>
                    </a:lnTo>
                    <a:lnTo>
                      <a:pt x="406" y="519"/>
                    </a:lnTo>
                    <a:lnTo>
                      <a:pt x="406" y="520"/>
                    </a:lnTo>
                    <a:lnTo>
                      <a:pt x="406" y="520"/>
                    </a:lnTo>
                    <a:lnTo>
                      <a:pt x="406" y="520"/>
                    </a:lnTo>
                    <a:lnTo>
                      <a:pt x="406" y="520"/>
                    </a:lnTo>
                    <a:lnTo>
                      <a:pt x="406" y="520"/>
                    </a:lnTo>
                    <a:lnTo>
                      <a:pt x="406" y="519"/>
                    </a:lnTo>
                    <a:lnTo>
                      <a:pt x="406" y="517"/>
                    </a:lnTo>
                    <a:lnTo>
                      <a:pt x="406" y="516"/>
                    </a:lnTo>
                    <a:lnTo>
                      <a:pt x="407" y="515"/>
                    </a:lnTo>
                    <a:lnTo>
                      <a:pt x="407" y="514"/>
                    </a:lnTo>
                    <a:lnTo>
                      <a:pt x="407" y="513"/>
                    </a:lnTo>
                    <a:lnTo>
                      <a:pt x="407" y="512"/>
                    </a:lnTo>
                    <a:lnTo>
                      <a:pt x="407" y="510"/>
                    </a:lnTo>
                    <a:lnTo>
                      <a:pt x="407" y="508"/>
                    </a:lnTo>
                    <a:lnTo>
                      <a:pt x="407" y="506"/>
                    </a:lnTo>
                    <a:lnTo>
                      <a:pt x="408" y="504"/>
                    </a:lnTo>
                    <a:lnTo>
                      <a:pt x="408" y="502"/>
                    </a:lnTo>
                    <a:lnTo>
                      <a:pt x="408" y="500"/>
                    </a:lnTo>
                    <a:lnTo>
                      <a:pt x="408" y="498"/>
                    </a:lnTo>
                    <a:lnTo>
                      <a:pt x="408" y="496"/>
                    </a:lnTo>
                    <a:lnTo>
                      <a:pt x="408" y="496"/>
                    </a:lnTo>
                    <a:lnTo>
                      <a:pt x="408" y="496"/>
                    </a:lnTo>
                    <a:lnTo>
                      <a:pt x="409" y="496"/>
                    </a:lnTo>
                    <a:lnTo>
                      <a:pt x="409" y="496"/>
                    </a:lnTo>
                    <a:lnTo>
                      <a:pt x="409" y="496"/>
                    </a:lnTo>
                    <a:lnTo>
                      <a:pt x="409" y="496"/>
                    </a:lnTo>
                    <a:lnTo>
                      <a:pt x="409" y="496"/>
                    </a:lnTo>
                    <a:lnTo>
                      <a:pt x="409" y="496"/>
                    </a:lnTo>
                    <a:lnTo>
                      <a:pt x="409" y="494"/>
                    </a:lnTo>
                    <a:lnTo>
                      <a:pt x="410" y="492"/>
                    </a:lnTo>
                    <a:lnTo>
                      <a:pt x="410" y="490"/>
                    </a:lnTo>
                    <a:lnTo>
                      <a:pt x="410" y="487"/>
                    </a:lnTo>
                    <a:lnTo>
                      <a:pt x="410" y="486"/>
                    </a:lnTo>
                    <a:lnTo>
                      <a:pt x="410" y="483"/>
                    </a:lnTo>
                    <a:lnTo>
                      <a:pt x="410" y="481"/>
                    </a:lnTo>
                    <a:lnTo>
                      <a:pt x="410" y="479"/>
                    </a:lnTo>
                    <a:lnTo>
                      <a:pt x="410" y="478"/>
                    </a:lnTo>
                    <a:lnTo>
                      <a:pt x="410" y="478"/>
                    </a:lnTo>
                    <a:lnTo>
                      <a:pt x="410" y="477"/>
                    </a:lnTo>
                    <a:lnTo>
                      <a:pt x="410" y="476"/>
                    </a:lnTo>
                    <a:lnTo>
                      <a:pt x="411" y="476"/>
                    </a:lnTo>
                    <a:lnTo>
                      <a:pt x="411" y="475"/>
                    </a:lnTo>
                    <a:lnTo>
                      <a:pt x="411" y="474"/>
                    </a:lnTo>
                    <a:lnTo>
                      <a:pt x="411" y="474"/>
                    </a:lnTo>
                    <a:lnTo>
                      <a:pt x="411" y="476"/>
                    </a:lnTo>
                    <a:lnTo>
                      <a:pt x="411" y="479"/>
                    </a:lnTo>
                    <a:lnTo>
                      <a:pt x="411" y="482"/>
                    </a:lnTo>
                    <a:lnTo>
                      <a:pt x="412" y="485"/>
                    </a:lnTo>
                    <a:lnTo>
                      <a:pt x="412" y="487"/>
                    </a:lnTo>
                    <a:lnTo>
                      <a:pt x="412" y="491"/>
                    </a:lnTo>
                    <a:lnTo>
                      <a:pt x="412" y="493"/>
                    </a:lnTo>
                    <a:lnTo>
                      <a:pt x="412" y="496"/>
                    </a:lnTo>
                    <a:lnTo>
                      <a:pt x="412" y="499"/>
                    </a:lnTo>
                    <a:lnTo>
                      <a:pt x="412" y="503"/>
                    </a:lnTo>
                    <a:lnTo>
                      <a:pt x="413" y="507"/>
                    </a:lnTo>
                    <a:lnTo>
                      <a:pt x="413" y="510"/>
                    </a:lnTo>
                    <a:lnTo>
                      <a:pt x="413" y="514"/>
                    </a:lnTo>
                    <a:lnTo>
                      <a:pt x="413" y="518"/>
                    </a:lnTo>
                    <a:lnTo>
                      <a:pt x="413" y="521"/>
                    </a:lnTo>
                    <a:lnTo>
                      <a:pt x="413" y="525"/>
                    </a:lnTo>
                    <a:lnTo>
                      <a:pt x="413" y="528"/>
                    </a:lnTo>
                    <a:lnTo>
                      <a:pt x="413" y="532"/>
                    </a:lnTo>
                    <a:lnTo>
                      <a:pt x="414" y="535"/>
                    </a:lnTo>
                    <a:lnTo>
                      <a:pt x="414" y="539"/>
                    </a:lnTo>
                    <a:lnTo>
                      <a:pt x="414" y="542"/>
                    </a:lnTo>
                    <a:lnTo>
                      <a:pt x="414" y="546"/>
                    </a:lnTo>
                    <a:lnTo>
                      <a:pt x="414" y="549"/>
                    </a:lnTo>
                    <a:lnTo>
                      <a:pt x="414" y="553"/>
                    </a:lnTo>
                    <a:lnTo>
                      <a:pt x="414" y="555"/>
                    </a:lnTo>
                    <a:lnTo>
                      <a:pt x="414" y="557"/>
                    </a:lnTo>
                    <a:lnTo>
                      <a:pt x="414" y="559"/>
                    </a:lnTo>
                    <a:lnTo>
                      <a:pt x="414" y="561"/>
                    </a:lnTo>
                    <a:lnTo>
                      <a:pt x="415" y="563"/>
                    </a:lnTo>
                    <a:lnTo>
                      <a:pt x="415" y="565"/>
                    </a:lnTo>
                    <a:lnTo>
                      <a:pt x="415" y="567"/>
                    </a:lnTo>
                    <a:lnTo>
                      <a:pt x="415" y="569"/>
                    </a:lnTo>
                    <a:lnTo>
                      <a:pt x="415" y="570"/>
                    </a:lnTo>
                    <a:lnTo>
                      <a:pt x="415" y="571"/>
                    </a:lnTo>
                    <a:lnTo>
                      <a:pt x="415" y="571"/>
                    </a:lnTo>
                    <a:lnTo>
                      <a:pt x="415" y="571"/>
                    </a:lnTo>
                    <a:lnTo>
                      <a:pt x="416" y="572"/>
                    </a:lnTo>
                    <a:lnTo>
                      <a:pt x="416" y="572"/>
                    </a:lnTo>
                    <a:lnTo>
                      <a:pt x="416" y="573"/>
                    </a:lnTo>
                    <a:lnTo>
                      <a:pt x="416" y="573"/>
                    </a:lnTo>
                    <a:lnTo>
                      <a:pt x="416" y="574"/>
                    </a:lnTo>
                    <a:lnTo>
                      <a:pt x="416" y="574"/>
                    </a:lnTo>
                    <a:lnTo>
                      <a:pt x="416" y="574"/>
                    </a:lnTo>
                    <a:lnTo>
                      <a:pt x="417" y="574"/>
                    </a:lnTo>
                    <a:lnTo>
                      <a:pt x="417" y="575"/>
                    </a:lnTo>
                    <a:lnTo>
                      <a:pt x="417" y="575"/>
                    </a:lnTo>
                    <a:lnTo>
                      <a:pt x="417" y="575"/>
                    </a:lnTo>
                    <a:lnTo>
                      <a:pt x="417" y="575"/>
                    </a:lnTo>
                    <a:lnTo>
                      <a:pt x="417" y="575"/>
                    </a:lnTo>
                    <a:lnTo>
                      <a:pt x="417" y="575"/>
                    </a:lnTo>
                    <a:lnTo>
                      <a:pt x="418" y="575"/>
                    </a:lnTo>
                    <a:lnTo>
                      <a:pt x="418" y="575"/>
                    </a:lnTo>
                    <a:lnTo>
                      <a:pt x="418" y="575"/>
                    </a:lnTo>
                    <a:lnTo>
                      <a:pt x="418" y="575"/>
                    </a:lnTo>
                    <a:lnTo>
                      <a:pt x="418" y="575"/>
                    </a:lnTo>
                    <a:lnTo>
                      <a:pt x="418" y="575"/>
                    </a:lnTo>
                    <a:lnTo>
                      <a:pt x="418" y="575"/>
                    </a:lnTo>
                    <a:lnTo>
                      <a:pt x="418" y="575"/>
                    </a:lnTo>
                    <a:lnTo>
                      <a:pt x="418" y="575"/>
                    </a:lnTo>
                    <a:lnTo>
                      <a:pt x="418" y="576"/>
                    </a:lnTo>
                    <a:lnTo>
                      <a:pt x="418" y="576"/>
                    </a:lnTo>
                    <a:lnTo>
                      <a:pt x="419" y="577"/>
                    </a:lnTo>
                    <a:lnTo>
                      <a:pt x="419" y="577"/>
                    </a:lnTo>
                    <a:lnTo>
                      <a:pt x="419" y="578"/>
                    </a:lnTo>
                    <a:lnTo>
                      <a:pt x="419" y="576"/>
                    </a:lnTo>
                    <a:lnTo>
                      <a:pt x="419" y="574"/>
                    </a:lnTo>
                    <a:lnTo>
                      <a:pt x="419" y="571"/>
                    </a:lnTo>
                    <a:lnTo>
                      <a:pt x="419" y="569"/>
                    </a:lnTo>
                    <a:lnTo>
                      <a:pt x="420" y="567"/>
                    </a:lnTo>
                    <a:lnTo>
                      <a:pt x="420" y="565"/>
                    </a:lnTo>
                    <a:lnTo>
                      <a:pt x="420" y="563"/>
                    </a:lnTo>
                    <a:lnTo>
                      <a:pt x="420" y="561"/>
                    </a:lnTo>
                    <a:lnTo>
                      <a:pt x="420" y="560"/>
                    </a:lnTo>
                    <a:lnTo>
                      <a:pt x="420" y="559"/>
                    </a:lnTo>
                    <a:lnTo>
                      <a:pt x="420" y="558"/>
                    </a:lnTo>
                    <a:lnTo>
                      <a:pt x="421" y="558"/>
                    </a:lnTo>
                    <a:lnTo>
                      <a:pt x="421" y="557"/>
                    </a:lnTo>
                    <a:lnTo>
                      <a:pt x="421" y="556"/>
                    </a:lnTo>
                    <a:lnTo>
                      <a:pt x="421" y="555"/>
                    </a:lnTo>
                    <a:lnTo>
                      <a:pt x="421" y="554"/>
                    </a:lnTo>
                    <a:lnTo>
                      <a:pt x="421" y="555"/>
                    </a:lnTo>
                    <a:lnTo>
                      <a:pt x="421" y="556"/>
                    </a:lnTo>
                    <a:lnTo>
                      <a:pt x="422" y="557"/>
                    </a:lnTo>
                    <a:lnTo>
                      <a:pt x="422" y="558"/>
                    </a:lnTo>
                    <a:lnTo>
                      <a:pt x="422" y="558"/>
                    </a:lnTo>
                    <a:lnTo>
                      <a:pt x="422" y="559"/>
                    </a:lnTo>
                    <a:lnTo>
                      <a:pt x="422" y="560"/>
                    </a:lnTo>
                    <a:lnTo>
                      <a:pt x="422" y="561"/>
                    </a:lnTo>
                    <a:lnTo>
                      <a:pt x="422" y="561"/>
                    </a:lnTo>
                    <a:lnTo>
                      <a:pt x="422" y="561"/>
                    </a:lnTo>
                    <a:lnTo>
                      <a:pt x="422" y="561"/>
                    </a:lnTo>
                    <a:lnTo>
                      <a:pt x="422" y="560"/>
                    </a:lnTo>
                    <a:lnTo>
                      <a:pt x="422" y="560"/>
                    </a:lnTo>
                    <a:lnTo>
                      <a:pt x="423" y="560"/>
                    </a:lnTo>
                    <a:lnTo>
                      <a:pt x="423" y="560"/>
                    </a:lnTo>
                    <a:lnTo>
                      <a:pt x="423" y="559"/>
                    </a:lnTo>
                    <a:lnTo>
                      <a:pt x="423" y="559"/>
                    </a:lnTo>
                    <a:lnTo>
                      <a:pt x="423" y="558"/>
                    </a:lnTo>
                    <a:lnTo>
                      <a:pt x="423" y="558"/>
                    </a:lnTo>
                    <a:lnTo>
                      <a:pt x="423" y="557"/>
                    </a:lnTo>
                    <a:lnTo>
                      <a:pt x="424" y="557"/>
                    </a:lnTo>
                    <a:lnTo>
                      <a:pt x="424" y="556"/>
                    </a:lnTo>
                    <a:lnTo>
                      <a:pt x="424" y="555"/>
                    </a:lnTo>
                    <a:lnTo>
                      <a:pt x="424" y="555"/>
                    </a:lnTo>
                    <a:lnTo>
                      <a:pt x="424" y="555"/>
                    </a:lnTo>
                    <a:lnTo>
                      <a:pt x="424" y="555"/>
                    </a:lnTo>
                    <a:lnTo>
                      <a:pt x="424" y="556"/>
                    </a:lnTo>
                    <a:lnTo>
                      <a:pt x="424" y="556"/>
                    </a:lnTo>
                    <a:lnTo>
                      <a:pt x="425" y="556"/>
                    </a:lnTo>
                    <a:lnTo>
                      <a:pt x="425" y="557"/>
                    </a:lnTo>
                    <a:lnTo>
                      <a:pt x="425" y="557"/>
                    </a:lnTo>
                    <a:lnTo>
                      <a:pt x="425" y="558"/>
                    </a:lnTo>
                    <a:lnTo>
                      <a:pt x="425" y="557"/>
                    </a:lnTo>
                    <a:lnTo>
                      <a:pt x="425" y="555"/>
                    </a:lnTo>
                    <a:lnTo>
                      <a:pt x="425" y="554"/>
                    </a:lnTo>
                    <a:lnTo>
                      <a:pt x="426" y="552"/>
                    </a:lnTo>
                    <a:lnTo>
                      <a:pt x="426" y="551"/>
                    </a:lnTo>
                    <a:lnTo>
                      <a:pt x="426" y="549"/>
                    </a:lnTo>
                    <a:lnTo>
                      <a:pt x="426" y="548"/>
                    </a:lnTo>
                    <a:lnTo>
                      <a:pt x="426" y="546"/>
                    </a:lnTo>
                    <a:lnTo>
                      <a:pt x="426" y="546"/>
                    </a:lnTo>
                    <a:lnTo>
                      <a:pt x="426" y="546"/>
                    </a:lnTo>
                    <a:lnTo>
                      <a:pt x="426" y="546"/>
                    </a:lnTo>
                    <a:lnTo>
                      <a:pt x="426" y="546"/>
                    </a:lnTo>
                    <a:lnTo>
                      <a:pt x="426" y="546"/>
                    </a:lnTo>
                    <a:lnTo>
                      <a:pt x="426" y="545"/>
                    </a:lnTo>
                    <a:lnTo>
                      <a:pt x="427" y="545"/>
                    </a:lnTo>
                    <a:lnTo>
                      <a:pt x="427" y="545"/>
                    </a:lnTo>
                    <a:lnTo>
                      <a:pt x="427" y="544"/>
                    </a:lnTo>
                    <a:lnTo>
                      <a:pt x="427" y="543"/>
                    </a:lnTo>
                    <a:lnTo>
                      <a:pt x="427" y="542"/>
                    </a:lnTo>
                    <a:lnTo>
                      <a:pt x="427" y="541"/>
                    </a:lnTo>
                    <a:lnTo>
                      <a:pt x="427" y="540"/>
                    </a:lnTo>
                    <a:lnTo>
                      <a:pt x="428" y="539"/>
                    </a:lnTo>
                    <a:lnTo>
                      <a:pt x="428" y="538"/>
                    </a:lnTo>
                    <a:lnTo>
                      <a:pt x="428" y="537"/>
                    </a:lnTo>
                    <a:lnTo>
                      <a:pt x="428" y="537"/>
                    </a:lnTo>
                    <a:lnTo>
                      <a:pt x="428" y="535"/>
                    </a:lnTo>
                    <a:lnTo>
                      <a:pt x="428" y="534"/>
                    </a:lnTo>
                    <a:lnTo>
                      <a:pt x="428" y="533"/>
                    </a:lnTo>
                    <a:lnTo>
                      <a:pt x="429" y="532"/>
                    </a:lnTo>
                    <a:lnTo>
                      <a:pt x="429" y="530"/>
                    </a:lnTo>
                    <a:lnTo>
                      <a:pt x="429" y="529"/>
                    </a:lnTo>
                    <a:lnTo>
                      <a:pt x="429" y="528"/>
                    </a:lnTo>
                    <a:lnTo>
                      <a:pt x="429" y="527"/>
                    </a:lnTo>
                    <a:lnTo>
                      <a:pt x="429" y="527"/>
                    </a:lnTo>
                    <a:lnTo>
                      <a:pt x="429" y="526"/>
                    </a:lnTo>
                    <a:lnTo>
                      <a:pt x="430" y="526"/>
                    </a:lnTo>
                    <a:lnTo>
                      <a:pt x="430" y="526"/>
                    </a:lnTo>
                    <a:lnTo>
                      <a:pt x="430" y="525"/>
                    </a:lnTo>
                    <a:lnTo>
                      <a:pt x="430" y="525"/>
                    </a:lnTo>
                    <a:lnTo>
                      <a:pt x="430" y="525"/>
                    </a:lnTo>
                    <a:lnTo>
                      <a:pt x="430" y="524"/>
                    </a:lnTo>
                    <a:lnTo>
                      <a:pt x="430" y="523"/>
                    </a:lnTo>
                    <a:lnTo>
                      <a:pt x="430" y="523"/>
                    </a:lnTo>
                    <a:lnTo>
                      <a:pt x="430" y="522"/>
                    </a:lnTo>
                    <a:lnTo>
                      <a:pt x="430" y="521"/>
                    </a:lnTo>
                    <a:lnTo>
                      <a:pt x="430" y="520"/>
                    </a:lnTo>
                    <a:lnTo>
                      <a:pt x="431" y="520"/>
                    </a:lnTo>
                    <a:lnTo>
                      <a:pt x="431" y="519"/>
                    </a:lnTo>
                    <a:lnTo>
                      <a:pt x="431" y="517"/>
                    </a:lnTo>
                    <a:lnTo>
                      <a:pt x="431" y="516"/>
                    </a:lnTo>
                    <a:lnTo>
                      <a:pt x="431" y="514"/>
                    </a:lnTo>
                    <a:lnTo>
                      <a:pt x="431" y="512"/>
                    </a:lnTo>
                    <a:lnTo>
                      <a:pt x="431" y="510"/>
                    </a:lnTo>
                    <a:lnTo>
                      <a:pt x="432" y="508"/>
                    </a:lnTo>
                    <a:lnTo>
                      <a:pt x="432" y="507"/>
                    </a:lnTo>
                    <a:lnTo>
                      <a:pt x="432" y="505"/>
                    </a:lnTo>
                    <a:lnTo>
                      <a:pt x="432" y="504"/>
                    </a:lnTo>
                    <a:lnTo>
                      <a:pt x="432" y="504"/>
                    </a:lnTo>
                    <a:lnTo>
                      <a:pt x="432" y="504"/>
                    </a:lnTo>
                    <a:lnTo>
                      <a:pt x="432" y="504"/>
                    </a:lnTo>
                    <a:lnTo>
                      <a:pt x="433" y="504"/>
                    </a:lnTo>
                    <a:lnTo>
                      <a:pt x="433" y="504"/>
                    </a:lnTo>
                    <a:lnTo>
                      <a:pt x="433" y="503"/>
                    </a:lnTo>
                    <a:lnTo>
                      <a:pt x="433" y="503"/>
                    </a:lnTo>
                    <a:lnTo>
                      <a:pt x="433" y="504"/>
                    </a:lnTo>
                    <a:lnTo>
                      <a:pt x="433" y="505"/>
                    </a:lnTo>
                    <a:lnTo>
                      <a:pt x="433" y="506"/>
                    </a:lnTo>
                    <a:lnTo>
                      <a:pt x="433" y="507"/>
                    </a:lnTo>
                    <a:lnTo>
                      <a:pt x="434" y="508"/>
                    </a:lnTo>
                    <a:lnTo>
                      <a:pt x="434" y="508"/>
                    </a:lnTo>
                    <a:lnTo>
                      <a:pt x="434" y="509"/>
                    </a:lnTo>
                    <a:lnTo>
                      <a:pt x="434" y="510"/>
                    </a:lnTo>
                    <a:lnTo>
                      <a:pt x="434" y="513"/>
                    </a:lnTo>
                    <a:lnTo>
                      <a:pt x="434" y="518"/>
                    </a:lnTo>
                    <a:lnTo>
                      <a:pt x="434" y="522"/>
                    </a:lnTo>
                    <a:lnTo>
                      <a:pt x="434" y="526"/>
                    </a:lnTo>
                    <a:lnTo>
                      <a:pt x="434" y="531"/>
                    </a:lnTo>
                    <a:lnTo>
                      <a:pt x="434" y="535"/>
                    </a:lnTo>
                    <a:lnTo>
                      <a:pt x="435" y="540"/>
                    </a:lnTo>
                    <a:lnTo>
                      <a:pt x="435" y="544"/>
                    </a:lnTo>
                    <a:lnTo>
                      <a:pt x="435" y="547"/>
                    </a:lnTo>
                    <a:lnTo>
                      <a:pt x="435" y="549"/>
                    </a:lnTo>
                    <a:lnTo>
                      <a:pt x="435" y="551"/>
                    </a:lnTo>
                    <a:lnTo>
                      <a:pt x="435" y="554"/>
                    </a:lnTo>
                    <a:lnTo>
                      <a:pt x="435" y="556"/>
                    </a:lnTo>
                    <a:lnTo>
                      <a:pt x="435" y="558"/>
                    </a:lnTo>
                    <a:lnTo>
                      <a:pt x="436" y="560"/>
                    </a:lnTo>
                    <a:lnTo>
                      <a:pt x="436" y="563"/>
                    </a:lnTo>
                    <a:lnTo>
                      <a:pt x="436" y="564"/>
                    </a:lnTo>
                    <a:lnTo>
                      <a:pt x="436" y="566"/>
                    </a:lnTo>
                    <a:lnTo>
                      <a:pt x="436" y="568"/>
                    </a:lnTo>
                    <a:lnTo>
                      <a:pt x="436" y="570"/>
                    </a:lnTo>
                    <a:lnTo>
                      <a:pt x="436" y="571"/>
                    </a:lnTo>
                    <a:lnTo>
                      <a:pt x="437" y="573"/>
                    </a:lnTo>
                    <a:lnTo>
                      <a:pt x="437" y="575"/>
                    </a:lnTo>
                    <a:lnTo>
                      <a:pt x="437" y="577"/>
                    </a:lnTo>
                    <a:lnTo>
                      <a:pt x="437" y="578"/>
                    </a:lnTo>
                    <a:lnTo>
                      <a:pt x="437" y="579"/>
                    </a:lnTo>
                    <a:lnTo>
                      <a:pt x="437" y="580"/>
                    </a:lnTo>
                    <a:lnTo>
                      <a:pt x="437" y="581"/>
                    </a:lnTo>
                    <a:lnTo>
                      <a:pt x="438" y="582"/>
                    </a:lnTo>
                    <a:lnTo>
                      <a:pt x="438" y="583"/>
                    </a:lnTo>
                    <a:lnTo>
                      <a:pt x="438" y="584"/>
                    </a:lnTo>
                    <a:lnTo>
                      <a:pt x="438" y="585"/>
                    </a:lnTo>
                    <a:lnTo>
                      <a:pt x="438" y="586"/>
                    </a:lnTo>
                    <a:lnTo>
                      <a:pt x="438" y="586"/>
                    </a:lnTo>
                    <a:lnTo>
                      <a:pt x="438" y="587"/>
                    </a:lnTo>
                    <a:lnTo>
                      <a:pt x="438" y="588"/>
                    </a:lnTo>
                    <a:lnTo>
                      <a:pt x="438" y="588"/>
                    </a:lnTo>
                    <a:lnTo>
                      <a:pt x="438" y="589"/>
                    </a:lnTo>
                    <a:lnTo>
                      <a:pt x="438" y="590"/>
                    </a:lnTo>
                    <a:lnTo>
                      <a:pt x="439" y="590"/>
                    </a:lnTo>
                    <a:lnTo>
                      <a:pt x="439" y="592"/>
                    </a:lnTo>
                    <a:lnTo>
                      <a:pt x="439" y="592"/>
                    </a:lnTo>
                    <a:lnTo>
                      <a:pt x="439" y="594"/>
                    </a:lnTo>
                    <a:lnTo>
                      <a:pt x="439" y="595"/>
                    </a:lnTo>
                    <a:lnTo>
                      <a:pt x="439" y="596"/>
                    </a:lnTo>
                    <a:lnTo>
                      <a:pt x="439" y="597"/>
                    </a:lnTo>
                    <a:lnTo>
                      <a:pt x="440" y="598"/>
                    </a:lnTo>
                    <a:lnTo>
                      <a:pt x="440" y="599"/>
                    </a:lnTo>
                    <a:lnTo>
                      <a:pt x="440" y="599"/>
                    </a:lnTo>
                    <a:lnTo>
                      <a:pt x="440" y="597"/>
                    </a:lnTo>
                    <a:lnTo>
                      <a:pt x="440" y="597"/>
                    </a:lnTo>
                    <a:lnTo>
                      <a:pt x="440" y="595"/>
                    </a:lnTo>
                    <a:lnTo>
                      <a:pt x="440" y="594"/>
                    </a:lnTo>
                    <a:lnTo>
                      <a:pt x="441" y="593"/>
                    </a:lnTo>
                    <a:lnTo>
                      <a:pt x="441" y="592"/>
                    </a:lnTo>
                    <a:lnTo>
                      <a:pt x="441" y="591"/>
                    </a:lnTo>
                    <a:lnTo>
                      <a:pt x="441" y="590"/>
                    </a:lnTo>
                    <a:lnTo>
                      <a:pt x="441" y="589"/>
                    </a:lnTo>
                    <a:lnTo>
                      <a:pt x="441" y="588"/>
                    </a:lnTo>
                    <a:lnTo>
                      <a:pt x="441" y="587"/>
                    </a:lnTo>
                    <a:lnTo>
                      <a:pt x="442" y="586"/>
                    </a:lnTo>
                    <a:lnTo>
                      <a:pt x="442" y="585"/>
                    </a:lnTo>
                    <a:lnTo>
                      <a:pt x="442" y="584"/>
                    </a:lnTo>
                    <a:lnTo>
                      <a:pt x="442" y="584"/>
                    </a:lnTo>
                    <a:lnTo>
                      <a:pt x="442" y="583"/>
                    </a:lnTo>
                    <a:lnTo>
                      <a:pt x="442" y="583"/>
                    </a:lnTo>
                    <a:lnTo>
                      <a:pt x="442" y="583"/>
                    </a:lnTo>
                    <a:lnTo>
                      <a:pt x="442" y="583"/>
                    </a:lnTo>
                    <a:lnTo>
                      <a:pt x="442" y="583"/>
                    </a:lnTo>
                    <a:lnTo>
                      <a:pt x="442" y="582"/>
                    </a:lnTo>
                    <a:lnTo>
                      <a:pt x="442" y="582"/>
                    </a:lnTo>
                    <a:lnTo>
                      <a:pt x="443" y="582"/>
                    </a:lnTo>
                    <a:lnTo>
                      <a:pt x="443" y="582"/>
                    </a:lnTo>
                    <a:lnTo>
                      <a:pt x="443" y="581"/>
                    </a:lnTo>
                    <a:lnTo>
                      <a:pt x="443" y="581"/>
                    </a:lnTo>
                    <a:lnTo>
                      <a:pt x="443" y="581"/>
                    </a:lnTo>
                    <a:lnTo>
                      <a:pt x="443" y="581"/>
                    </a:lnTo>
                    <a:lnTo>
                      <a:pt x="443" y="581"/>
                    </a:lnTo>
                    <a:lnTo>
                      <a:pt x="444" y="580"/>
                    </a:lnTo>
                    <a:lnTo>
                      <a:pt x="444" y="580"/>
                    </a:lnTo>
                    <a:lnTo>
                      <a:pt x="444" y="581"/>
                    </a:lnTo>
                    <a:lnTo>
                      <a:pt x="444" y="581"/>
                    </a:lnTo>
                    <a:lnTo>
                      <a:pt x="444" y="582"/>
                    </a:lnTo>
                    <a:lnTo>
                      <a:pt x="444" y="583"/>
                    </a:lnTo>
                    <a:lnTo>
                      <a:pt x="444" y="583"/>
                    </a:lnTo>
                    <a:lnTo>
                      <a:pt x="444" y="584"/>
                    </a:lnTo>
                    <a:lnTo>
                      <a:pt x="445" y="584"/>
                    </a:lnTo>
                    <a:lnTo>
                      <a:pt x="445" y="585"/>
                    </a:lnTo>
                    <a:lnTo>
                      <a:pt x="445" y="584"/>
                    </a:lnTo>
                    <a:lnTo>
                      <a:pt x="445" y="584"/>
                    </a:lnTo>
                    <a:lnTo>
                      <a:pt x="445" y="583"/>
                    </a:lnTo>
                    <a:lnTo>
                      <a:pt x="445" y="582"/>
                    </a:lnTo>
                    <a:lnTo>
                      <a:pt x="445" y="581"/>
                    </a:lnTo>
                    <a:lnTo>
                      <a:pt x="446" y="580"/>
                    </a:lnTo>
                    <a:lnTo>
                      <a:pt x="446" y="580"/>
                    </a:lnTo>
                    <a:lnTo>
                      <a:pt x="446" y="579"/>
                    </a:lnTo>
                    <a:lnTo>
                      <a:pt x="446" y="578"/>
                    </a:lnTo>
                    <a:lnTo>
                      <a:pt x="446" y="577"/>
                    </a:lnTo>
                    <a:lnTo>
                      <a:pt x="446" y="576"/>
                    </a:lnTo>
                    <a:lnTo>
                      <a:pt x="446" y="576"/>
                    </a:lnTo>
                    <a:lnTo>
                      <a:pt x="446" y="575"/>
                    </a:lnTo>
                    <a:lnTo>
                      <a:pt x="446" y="574"/>
                    </a:lnTo>
                    <a:lnTo>
                      <a:pt x="446" y="574"/>
                    </a:lnTo>
                    <a:lnTo>
                      <a:pt x="446" y="573"/>
                    </a:lnTo>
                    <a:lnTo>
                      <a:pt x="447" y="573"/>
                    </a:lnTo>
                    <a:lnTo>
                      <a:pt x="447" y="573"/>
                    </a:lnTo>
                    <a:lnTo>
                      <a:pt x="447" y="573"/>
                    </a:lnTo>
                    <a:lnTo>
                      <a:pt x="447" y="574"/>
                    </a:lnTo>
                    <a:lnTo>
                      <a:pt x="447" y="574"/>
                    </a:lnTo>
                    <a:lnTo>
                      <a:pt x="447" y="574"/>
                    </a:lnTo>
                    <a:lnTo>
                      <a:pt x="447" y="574"/>
                    </a:lnTo>
                    <a:lnTo>
                      <a:pt x="448" y="575"/>
                    </a:lnTo>
                    <a:lnTo>
                      <a:pt x="448" y="574"/>
                    </a:lnTo>
                    <a:lnTo>
                      <a:pt x="448" y="573"/>
                    </a:lnTo>
                    <a:lnTo>
                      <a:pt x="448" y="572"/>
                    </a:lnTo>
                    <a:lnTo>
                      <a:pt x="448" y="571"/>
                    </a:lnTo>
                    <a:lnTo>
                      <a:pt x="448" y="571"/>
                    </a:lnTo>
                    <a:lnTo>
                      <a:pt x="448" y="570"/>
                    </a:lnTo>
                    <a:lnTo>
                      <a:pt x="449" y="569"/>
                    </a:lnTo>
                    <a:lnTo>
                      <a:pt x="449" y="568"/>
                    </a:lnTo>
                    <a:lnTo>
                      <a:pt x="449" y="567"/>
                    </a:lnTo>
                    <a:lnTo>
                      <a:pt x="449" y="567"/>
                    </a:lnTo>
                    <a:lnTo>
                      <a:pt x="449" y="566"/>
                    </a:lnTo>
                    <a:lnTo>
                      <a:pt x="449" y="565"/>
                    </a:lnTo>
                    <a:lnTo>
                      <a:pt x="449" y="564"/>
                    </a:lnTo>
                    <a:lnTo>
                      <a:pt x="450" y="563"/>
                    </a:lnTo>
                    <a:lnTo>
                      <a:pt x="450" y="562"/>
                    </a:lnTo>
                    <a:lnTo>
                      <a:pt x="450" y="561"/>
                    </a:lnTo>
                    <a:lnTo>
                      <a:pt x="450" y="560"/>
                    </a:lnTo>
                    <a:lnTo>
                      <a:pt x="450" y="558"/>
                    </a:lnTo>
                    <a:lnTo>
                      <a:pt x="450" y="558"/>
                    </a:lnTo>
                    <a:lnTo>
                      <a:pt x="450" y="556"/>
                    </a:lnTo>
                    <a:lnTo>
                      <a:pt x="450" y="555"/>
                    </a:lnTo>
                    <a:lnTo>
                      <a:pt x="450" y="554"/>
                    </a:lnTo>
                    <a:lnTo>
                      <a:pt x="450" y="553"/>
                    </a:lnTo>
                    <a:lnTo>
                      <a:pt x="450" y="552"/>
                    </a:lnTo>
                    <a:lnTo>
                      <a:pt x="451" y="551"/>
                    </a:lnTo>
                    <a:lnTo>
                      <a:pt x="451" y="551"/>
                    </a:lnTo>
                    <a:lnTo>
                      <a:pt x="451" y="551"/>
                    </a:lnTo>
                    <a:lnTo>
                      <a:pt x="451" y="550"/>
                    </a:lnTo>
                    <a:lnTo>
                      <a:pt x="451" y="550"/>
                    </a:lnTo>
                    <a:lnTo>
                      <a:pt x="451" y="550"/>
                    </a:lnTo>
                    <a:lnTo>
                      <a:pt x="451" y="550"/>
                    </a:lnTo>
                    <a:lnTo>
                      <a:pt x="452" y="550"/>
                    </a:lnTo>
                    <a:lnTo>
                      <a:pt x="452" y="549"/>
                    </a:lnTo>
                    <a:lnTo>
                      <a:pt x="452" y="547"/>
                    </a:lnTo>
                    <a:lnTo>
                      <a:pt x="452" y="546"/>
                    </a:lnTo>
                    <a:lnTo>
                      <a:pt x="452" y="544"/>
                    </a:lnTo>
                    <a:lnTo>
                      <a:pt x="452" y="542"/>
                    </a:lnTo>
                    <a:lnTo>
                      <a:pt x="452" y="540"/>
                    </a:lnTo>
                    <a:lnTo>
                      <a:pt x="453" y="538"/>
                    </a:lnTo>
                    <a:lnTo>
                      <a:pt x="453" y="537"/>
                    </a:lnTo>
                    <a:lnTo>
                      <a:pt x="453" y="535"/>
                    </a:lnTo>
                    <a:lnTo>
                      <a:pt x="453" y="535"/>
                    </a:lnTo>
                    <a:lnTo>
                      <a:pt x="453" y="534"/>
                    </a:lnTo>
                    <a:lnTo>
                      <a:pt x="453" y="534"/>
                    </a:lnTo>
                    <a:lnTo>
                      <a:pt x="453" y="533"/>
                    </a:lnTo>
                    <a:lnTo>
                      <a:pt x="453" y="533"/>
                    </a:lnTo>
                    <a:lnTo>
                      <a:pt x="453" y="532"/>
                    </a:lnTo>
                    <a:lnTo>
                      <a:pt x="453" y="531"/>
                    </a:lnTo>
                    <a:lnTo>
                      <a:pt x="453" y="530"/>
                    </a:lnTo>
                    <a:lnTo>
                      <a:pt x="454" y="528"/>
                    </a:lnTo>
                    <a:lnTo>
                      <a:pt x="454" y="527"/>
                    </a:lnTo>
                    <a:lnTo>
                      <a:pt x="454" y="525"/>
                    </a:lnTo>
                    <a:lnTo>
                      <a:pt x="454" y="524"/>
                    </a:lnTo>
                    <a:lnTo>
                      <a:pt x="454" y="522"/>
                    </a:lnTo>
                    <a:lnTo>
                      <a:pt x="454" y="520"/>
                    </a:lnTo>
                    <a:lnTo>
                      <a:pt x="454" y="519"/>
                    </a:lnTo>
                    <a:lnTo>
                      <a:pt x="455" y="518"/>
                    </a:lnTo>
                    <a:lnTo>
                      <a:pt x="455" y="518"/>
                    </a:lnTo>
                    <a:lnTo>
                      <a:pt x="455" y="519"/>
                    </a:lnTo>
                    <a:lnTo>
                      <a:pt x="455" y="519"/>
                    </a:lnTo>
                    <a:lnTo>
                      <a:pt x="455" y="519"/>
                    </a:lnTo>
                    <a:lnTo>
                      <a:pt x="455" y="519"/>
                    </a:lnTo>
                    <a:lnTo>
                      <a:pt x="455" y="520"/>
                    </a:lnTo>
                    <a:lnTo>
                      <a:pt x="455" y="520"/>
                    </a:lnTo>
                    <a:lnTo>
                      <a:pt x="456" y="524"/>
                    </a:lnTo>
                    <a:lnTo>
                      <a:pt x="456" y="529"/>
                    </a:lnTo>
                    <a:lnTo>
                      <a:pt x="456" y="535"/>
                    </a:lnTo>
                    <a:lnTo>
                      <a:pt x="456" y="541"/>
                    </a:lnTo>
                    <a:lnTo>
                      <a:pt x="456" y="547"/>
                    </a:lnTo>
                    <a:lnTo>
                      <a:pt x="456" y="553"/>
                    </a:lnTo>
                    <a:lnTo>
                      <a:pt x="456" y="559"/>
                    </a:lnTo>
                    <a:lnTo>
                      <a:pt x="457" y="565"/>
                    </a:lnTo>
                    <a:lnTo>
                      <a:pt x="457" y="569"/>
                    </a:lnTo>
                    <a:lnTo>
                      <a:pt x="457" y="571"/>
                    </a:lnTo>
                    <a:lnTo>
                      <a:pt x="457" y="573"/>
                    </a:lnTo>
                    <a:lnTo>
                      <a:pt x="457" y="575"/>
                    </a:lnTo>
                    <a:lnTo>
                      <a:pt x="457" y="578"/>
                    </a:lnTo>
                    <a:lnTo>
                      <a:pt x="457" y="580"/>
                    </a:lnTo>
                    <a:lnTo>
                      <a:pt x="457" y="582"/>
                    </a:lnTo>
                    <a:lnTo>
                      <a:pt x="457" y="584"/>
                    </a:lnTo>
                    <a:lnTo>
                      <a:pt x="457" y="586"/>
                    </a:lnTo>
                    <a:lnTo>
                      <a:pt x="457" y="588"/>
                    </a:lnTo>
                    <a:lnTo>
                      <a:pt x="458" y="590"/>
                    </a:lnTo>
                    <a:lnTo>
                      <a:pt x="458" y="592"/>
                    </a:lnTo>
                    <a:lnTo>
                      <a:pt x="458" y="593"/>
                    </a:lnTo>
                    <a:lnTo>
                      <a:pt x="458" y="595"/>
                    </a:lnTo>
                    <a:lnTo>
                      <a:pt x="458" y="597"/>
                    </a:lnTo>
                    <a:lnTo>
                      <a:pt x="458" y="599"/>
                    </a:lnTo>
                    <a:lnTo>
                      <a:pt x="458" y="599"/>
                    </a:lnTo>
                    <a:lnTo>
                      <a:pt x="459" y="599"/>
                    </a:lnTo>
                    <a:lnTo>
                      <a:pt x="459" y="599"/>
                    </a:lnTo>
                    <a:lnTo>
                      <a:pt x="459" y="599"/>
                    </a:lnTo>
                    <a:lnTo>
                      <a:pt x="459" y="599"/>
                    </a:lnTo>
                    <a:lnTo>
                      <a:pt x="459" y="598"/>
                    </a:lnTo>
                    <a:lnTo>
                      <a:pt x="459" y="598"/>
                    </a:lnTo>
                    <a:lnTo>
                      <a:pt x="459" y="598"/>
                    </a:lnTo>
                    <a:lnTo>
                      <a:pt x="460" y="599"/>
                    </a:lnTo>
                    <a:lnTo>
                      <a:pt x="460" y="601"/>
                    </a:lnTo>
                    <a:lnTo>
                      <a:pt x="460" y="602"/>
                    </a:lnTo>
                    <a:lnTo>
                      <a:pt x="460" y="604"/>
                    </a:lnTo>
                    <a:lnTo>
                      <a:pt x="460" y="605"/>
                    </a:lnTo>
                    <a:lnTo>
                      <a:pt x="460" y="607"/>
                    </a:lnTo>
                    <a:lnTo>
                      <a:pt x="460" y="609"/>
                    </a:lnTo>
                    <a:lnTo>
                      <a:pt x="461" y="611"/>
                    </a:lnTo>
                    <a:lnTo>
                      <a:pt x="461" y="611"/>
                    </a:lnTo>
                    <a:lnTo>
                      <a:pt x="461" y="609"/>
                    </a:lnTo>
                    <a:lnTo>
                      <a:pt x="461" y="608"/>
                    </a:lnTo>
                    <a:lnTo>
                      <a:pt x="461" y="606"/>
                    </a:lnTo>
                    <a:lnTo>
                      <a:pt x="461" y="605"/>
                    </a:lnTo>
                    <a:lnTo>
                      <a:pt x="461" y="604"/>
                    </a:lnTo>
                    <a:lnTo>
                      <a:pt x="461" y="602"/>
                    </a:lnTo>
                    <a:lnTo>
                      <a:pt x="461" y="601"/>
                    </a:lnTo>
                    <a:lnTo>
                      <a:pt x="461" y="600"/>
                    </a:lnTo>
                    <a:lnTo>
                      <a:pt x="461" y="599"/>
                    </a:lnTo>
                    <a:lnTo>
                      <a:pt x="462" y="599"/>
                    </a:lnTo>
                    <a:lnTo>
                      <a:pt x="462" y="598"/>
                    </a:lnTo>
                    <a:lnTo>
                      <a:pt x="462" y="598"/>
                    </a:lnTo>
                    <a:lnTo>
                      <a:pt x="462" y="597"/>
                    </a:lnTo>
                    <a:lnTo>
                      <a:pt x="462" y="597"/>
                    </a:lnTo>
                    <a:lnTo>
                      <a:pt x="462" y="597"/>
                    </a:lnTo>
                    <a:lnTo>
                      <a:pt x="462" y="596"/>
                    </a:lnTo>
                    <a:lnTo>
                      <a:pt x="463" y="596"/>
                    </a:lnTo>
                    <a:lnTo>
                      <a:pt x="463" y="597"/>
                    </a:lnTo>
                    <a:lnTo>
                      <a:pt x="463" y="597"/>
                    </a:lnTo>
                    <a:lnTo>
                      <a:pt x="463" y="597"/>
                    </a:lnTo>
                    <a:lnTo>
                      <a:pt x="463" y="597"/>
                    </a:lnTo>
                    <a:lnTo>
                      <a:pt x="463" y="597"/>
                    </a:lnTo>
                    <a:lnTo>
                      <a:pt x="463" y="597"/>
                    </a:lnTo>
                    <a:lnTo>
                      <a:pt x="464" y="597"/>
                    </a:lnTo>
                    <a:lnTo>
                      <a:pt x="464" y="596"/>
                    </a:lnTo>
                    <a:lnTo>
                      <a:pt x="464" y="596"/>
                    </a:lnTo>
                    <a:lnTo>
                      <a:pt x="464" y="596"/>
                    </a:lnTo>
                    <a:lnTo>
                      <a:pt x="464" y="595"/>
                    </a:lnTo>
                    <a:lnTo>
                      <a:pt x="464" y="595"/>
                    </a:lnTo>
                    <a:lnTo>
                      <a:pt x="464" y="595"/>
                    </a:lnTo>
                    <a:lnTo>
                      <a:pt x="464" y="595"/>
                    </a:lnTo>
                    <a:lnTo>
                      <a:pt x="465" y="594"/>
                    </a:lnTo>
                    <a:lnTo>
                      <a:pt x="465" y="594"/>
                    </a:lnTo>
                    <a:lnTo>
                      <a:pt x="465" y="593"/>
                    </a:lnTo>
                    <a:lnTo>
                      <a:pt x="465" y="592"/>
                    </a:lnTo>
                    <a:lnTo>
                      <a:pt x="465" y="592"/>
                    </a:lnTo>
                    <a:lnTo>
                      <a:pt x="465" y="592"/>
                    </a:lnTo>
                    <a:lnTo>
                      <a:pt x="465" y="592"/>
                    </a:lnTo>
                    <a:lnTo>
                      <a:pt x="465" y="591"/>
                    </a:lnTo>
                    <a:lnTo>
                      <a:pt x="465" y="590"/>
                    </a:lnTo>
                    <a:lnTo>
                      <a:pt x="465" y="590"/>
                    </a:lnTo>
                    <a:lnTo>
                      <a:pt x="466" y="589"/>
                    </a:lnTo>
                    <a:lnTo>
                      <a:pt x="466" y="588"/>
                    </a:lnTo>
                    <a:lnTo>
                      <a:pt x="466" y="588"/>
                    </a:lnTo>
                    <a:lnTo>
                      <a:pt x="466" y="588"/>
                    </a:lnTo>
                    <a:lnTo>
                      <a:pt x="466" y="587"/>
                    </a:lnTo>
                    <a:lnTo>
                      <a:pt x="466" y="587"/>
                    </a:lnTo>
                    <a:lnTo>
                      <a:pt x="466" y="587"/>
                    </a:lnTo>
                    <a:lnTo>
                      <a:pt x="466" y="587"/>
                    </a:lnTo>
                    <a:lnTo>
                      <a:pt x="467" y="588"/>
                    </a:lnTo>
                    <a:lnTo>
                      <a:pt x="467" y="588"/>
                    </a:lnTo>
                    <a:lnTo>
                      <a:pt x="467" y="588"/>
                    </a:lnTo>
                    <a:lnTo>
                      <a:pt x="467" y="589"/>
                    </a:lnTo>
                    <a:lnTo>
                      <a:pt x="467" y="589"/>
                    </a:lnTo>
                    <a:lnTo>
                      <a:pt x="467" y="590"/>
                    </a:lnTo>
                    <a:lnTo>
                      <a:pt x="467" y="590"/>
                    </a:lnTo>
                    <a:lnTo>
                      <a:pt x="468" y="589"/>
                    </a:lnTo>
                    <a:lnTo>
                      <a:pt x="468" y="588"/>
                    </a:lnTo>
                    <a:lnTo>
                      <a:pt x="468" y="588"/>
                    </a:lnTo>
                    <a:lnTo>
                      <a:pt x="468" y="587"/>
                    </a:lnTo>
                    <a:lnTo>
                      <a:pt x="468" y="586"/>
                    </a:lnTo>
                    <a:lnTo>
                      <a:pt x="468" y="586"/>
                    </a:lnTo>
                    <a:lnTo>
                      <a:pt x="468" y="585"/>
                    </a:lnTo>
                    <a:lnTo>
                      <a:pt x="469" y="584"/>
                    </a:lnTo>
                    <a:lnTo>
                      <a:pt x="469" y="583"/>
                    </a:lnTo>
                    <a:lnTo>
                      <a:pt x="469" y="582"/>
                    </a:lnTo>
                    <a:lnTo>
                      <a:pt x="469" y="581"/>
                    </a:lnTo>
                    <a:lnTo>
                      <a:pt x="469" y="580"/>
                    </a:lnTo>
                    <a:lnTo>
                      <a:pt x="469" y="579"/>
                    </a:lnTo>
                    <a:lnTo>
                      <a:pt x="469" y="578"/>
                    </a:lnTo>
                    <a:lnTo>
                      <a:pt x="469" y="576"/>
                    </a:lnTo>
                    <a:lnTo>
                      <a:pt x="469" y="575"/>
                    </a:lnTo>
                    <a:lnTo>
                      <a:pt x="469" y="574"/>
                    </a:lnTo>
                    <a:lnTo>
                      <a:pt x="469" y="573"/>
                    </a:lnTo>
                    <a:lnTo>
                      <a:pt x="470" y="572"/>
                    </a:lnTo>
                    <a:lnTo>
                      <a:pt x="470" y="571"/>
                    </a:lnTo>
                    <a:lnTo>
                      <a:pt x="470" y="570"/>
                    </a:lnTo>
                    <a:lnTo>
                      <a:pt x="470" y="569"/>
                    </a:lnTo>
                    <a:lnTo>
                      <a:pt x="470" y="567"/>
                    </a:lnTo>
                    <a:lnTo>
                      <a:pt x="470" y="567"/>
                    </a:lnTo>
                    <a:lnTo>
                      <a:pt x="470" y="567"/>
                    </a:lnTo>
                    <a:lnTo>
                      <a:pt x="471" y="567"/>
                    </a:lnTo>
                    <a:lnTo>
                      <a:pt x="471" y="567"/>
                    </a:lnTo>
                    <a:lnTo>
                      <a:pt x="471" y="567"/>
                    </a:lnTo>
                    <a:lnTo>
                      <a:pt x="471" y="567"/>
                    </a:lnTo>
                    <a:lnTo>
                      <a:pt x="471" y="567"/>
                    </a:lnTo>
                    <a:lnTo>
                      <a:pt x="471" y="567"/>
                    </a:lnTo>
                    <a:lnTo>
                      <a:pt x="471" y="567"/>
                    </a:lnTo>
                    <a:lnTo>
                      <a:pt x="472" y="567"/>
                    </a:lnTo>
                    <a:lnTo>
                      <a:pt x="472" y="567"/>
                    </a:lnTo>
                    <a:lnTo>
                      <a:pt x="472" y="567"/>
                    </a:lnTo>
                    <a:lnTo>
                      <a:pt x="472" y="567"/>
                    </a:lnTo>
                    <a:lnTo>
                      <a:pt x="472" y="566"/>
                    </a:lnTo>
                    <a:lnTo>
                      <a:pt x="472" y="566"/>
                    </a:lnTo>
                    <a:lnTo>
                      <a:pt x="472" y="566"/>
                    </a:lnTo>
                    <a:lnTo>
                      <a:pt x="473" y="565"/>
                    </a:lnTo>
                    <a:lnTo>
                      <a:pt x="473" y="563"/>
                    </a:lnTo>
                    <a:lnTo>
                      <a:pt x="473" y="561"/>
                    </a:lnTo>
                    <a:lnTo>
                      <a:pt x="473" y="559"/>
                    </a:lnTo>
                    <a:lnTo>
                      <a:pt x="473" y="558"/>
                    </a:lnTo>
                    <a:lnTo>
                      <a:pt x="473" y="556"/>
                    </a:lnTo>
                    <a:lnTo>
                      <a:pt x="473" y="554"/>
                    </a:lnTo>
                    <a:lnTo>
                      <a:pt x="473" y="553"/>
                    </a:lnTo>
                    <a:lnTo>
                      <a:pt x="473" y="551"/>
                    </a:lnTo>
                    <a:lnTo>
                      <a:pt x="473" y="550"/>
                    </a:lnTo>
                    <a:lnTo>
                      <a:pt x="473" y="549"/>
                    </a:lnTo>
                    <a:lnTo>
                      <a:pt x="474" y="548"/>
                    </a:lnTo>
                    <a:lnTo>
                      <a:pt x="474" y="547"/>
                    </a:lnTo>
                    <a:lnTo>
                      <a:pt x="474" y="546"/>
                    </a:lnTo>
                    <a:lnTo>
                      <a:pt x="474" y="545"/>
                    </a:lnTo>
                    <a:lnTo>
                      <a:pt x="474" y="544"/>
                    </a:lnTo>
                    <a:lnTo>
                      <a:pt x="474" y="543"/>
                    </a:lnTo>
                    <a:lnTo>
                      <a:pt x="474" y="542"/>
                    </a:lnTo>
                    <a:lnTo>
                      <a:pt x="475" y="541"/>
                    </a:lnTo>
                    <a:lnTo>
                      <a:pt x="475" y="540"/>
                    </a:lnTo>
                    <a:lnTo>
                      <a:pt x="475" y="539"/>
                    </a:lnTo>
                    <a:lnTo>
                      <a:pt x="475" y="537"/>
                    </a:lnTo>
                    <a:lnTo>
                      <a:pt x="475" y="537"/>
                    </a:lnTo>
                    <a:lnTo>
                      <a:pt x="475" y="535"/>
                    </a:lnTo>
                    <a:lnTo>
                      <a:pt x="475" y="534"/>
                    </a:lnTo>
                    <a:lnTo>
                      <a:pt x="475" y="533"/>
                    </a:lnTo>
                    <a:lnTo>
                      <a:pt x="476" y="532"/>
                    </a:lnTo>
                    <a:lnTo>
                      <a:pt x="476" y="530"/>
                    </a:lnTo>
                    <a:lnTo>
                      <a:pt x="476" y="529"/>
                    </a:lnTo>
                    <a:lnTo>
                      <a:pt x="476" y="528"/>
                    </a:lnTo>
                    <a:lnTo>
                      <a:pt x="476" y="526"/>
                    </a:lnTo>
                    <a:lnTo>
                      <a:pt x="476" y="525"/>
                    </a:lnTo>
                    <a:lnTo>
                      <a:pt x="476" y="527"/>
                    </a:lnTo>
                    <a:lnTo>
                      <a:pt x="477" y="531"/>
                    </a:lnTo>
                    <a:lnTo>
                      <a:pt x="477" y="536"/>
                    </a:lnTo>
                    <a:lnTo>
                      <a:pt x="477" y="540"/>
                    </a:lnTo>
                    <a:lnTo>
                      <a:pt x="477" y="545"/>
                    </a:lnTo>
                    <a:lnTo>
                      <a:pt x="477" y="550"/>
                    </a:lnTo>
                    <a:lnTo>
                      <a:pt x="477" y="554"/>
                    </a:lnTo>
                    <a:lnTo>
                      <a:pt x="477" y="558"/>
                    </a:lnTo>
                    <a:lnTo>
                      <a:pt x="477" y="563"/>
                    </a:lnTo>
                    <a:lnTo>
                      <a:pt x="477" y="567"/>
                    </a:lnTo>
                    <a:lnTo>
                      <a:pt x="477" y="571"/>
                    </a:lnTo>
                    <a:lnTo>
                      <a:pt x="477" y="574"/>
                    </a:lnTo>
                    <a:lnTo>
                      <a:pt x="478" y="578"/>
                    </a:lnTo>
                    <a:lnTo>
                      <a:pt x="478" y="582"/>
                    </a:lnTo>
                    <a:lnTo>
                      <a:pt x="478" y="586"/>
                    </a:lnTo>
                    <a:lnTo>
                      <a:pt x="478" y="590"/>
                    </a:lnTo>
                    <a:lnTo>
                      <a:pt x="478" y="592"/>
                    </a:lnTo>
                    <a:lnTo>
                      <a:pt x="478" y="593"/>
                    </a:lnTo>
                    <a:lnTo>
                      <a:pt x="478" y="595"/>
                    </a:lnTo>
                    <a:lnTo>
                      <a:pt x="479" y="596"/>
                    </a:lnTo>
                    <a:lnTo>
                      <a:pt x="479" y="597"/>
                    </a:lnTo>
                    <a:lnTo>
                      <a:pt x="479" y="598"/>
                    </a:lnTo>
                    <a:lnTo>
                      <a:pt x="479" y="599"/>
                    </a:lnTo>
                    <a:lnTo>
                      <a:pt x="479" y="601"/>
                    </a:lnTo>
                    <a:lnTo>
                      <a:pt x="479" y="602"/>
                    </a:lnTo>
                    <a:lnTo>
                      <a:pt x="479" y="603"/>
                    </a:lnTo>
                    <a:lnTo>
                      <a:pt x="480" y="604"/>
                    </a:lnTo>
                    <a:lnTo>
                      <a:pt x="480" y="606"/>
                    </a:lnTo>
                    <a:lnTo>
                      <a:pt x="480" y="607"/>
                    </a:lnTo>
                    <a:lnTo>
                      <a:pt x="480" y="608"/>
                    </a:lnTo>
                    <a:lnTo>
                      <a:pt x="480" y="610"/>
                    </a:lnTo>
                    <a:lnTo>
                      <a:pt x="480" y="611"/>
                    </a:lnTo>
                    <a:lnTo>
                      <a:pt x="480" y="612"/>
                    </a:lnTo>
                    <a:lnTo>
                      <a:pt x="481" y="612"/>
                    </a:lnTo>
                    <a:lnTo>
                      <a:pt x="481" y="611"/>
                    </a:lnTo>
                    <a:lnTo>
                      <a:pt x="481" y="611"/>
                    </a:lnTo>
                    <a:lnTo>
                      <a:pt x="481" y="611"/>
                    </a:lnTo>
                    <a:lnTo>
                      <a:pt x="481" y="611"/>
                    </a:lnTo>
                    <a:lnTo>
                      <a:pt x="481" y="611"/>
                    </a:lnTo>
                    <a:lnTo>
                      <a:pt x="481" y="611"/>
                    </a:lnTo>
                    <a:lnTo>
                      <a:pt x="481" y="612"/>
                    </a:lnTo>
                    <a:lnTo>
                      <a:pt x="481" y="613"/>
                    </a:lnTo>
                    <a:lnTo>
                      <a:pt x="481" y="613"/>
                    </a:lnTo>
                    <a:lnTo>
                      <a:pt x="481" y="614"/>
                    </a:lnTo>
                    <a:lnTo>
                      <a:pt x="482" y="615"/>
                    </a:lnTo>
                    <a:lnTo>
                      <a:pt x="482" y="616"/>
                    </a:lnTo>
                    <a:lnTo>
                      <a:pt x="482" y="617"/>
                    </a:lnTo>
                    <a:lnTo>
                      <a:pt x="482" y="618"/>
                    </a:lnTo>
                    <a:lnTo>
                      <a:pt x="482" y="618"/>
                    </a:lnTo>
                    <a:lnTo>
                      <a:pt x="482" y="618"/>
                    </a:lnTo>
                    <a:lnTo>
                      <a:pt x="482" y="617"/>
                    </a:lnTo>
                    <a:lnTo>
                      <a:pt x="483" y="616"/>
                    </a:lnTo>
                    <a:lnTo>
                      <a:pt x="483" y="615"/>
                    </a:lnTo>
                    <a:lnTo>
                      <a:pt x="483" y="614"/>
                    </a:lnTo>
                    <a:lnTo>
                      <a:pt x="483" y="613"/>
                    </a:lnTo>
                    <a:lnTo>
                      <a:pt x="483" y="612"/>
                    </a:lnTo>
                    <a:lnTo>
                      <a:pt x="483" y="611"/>
                    </a:lnTo>
                    <a:lnTo>
                      <a:pt x="483" y="609"/>
                    </a:lnTo>
                    <a:lnTo>
                      <a:pt x="484" y="608"/>
                    </a:lnTo>
                    <a:lnTo>
                      <a:pt x="484" y="607"/>
                    </a:lnTo>
                    <a:lnTo>
                      <a:pt x="484" y="605"/>
                    </a:lnTo>
                    <a:lnTo>
                      <a:pt x="484" y="604"/>
                    </a:lnTo>
                    <a:lnTo>
                      <a:pt x="484" y="602"/>
                    </a:lnTo>
                    <a:lnTo>
                      <a:pt x="484" y="601"/>
                    </a:lnTo>
                    <a:lnTo>
                      <a:pt x="484" y="601"/>
                    </a:lnTo>
                    <a:lnTo>
                      <a:pt x="484" y="601"/>
                    </a:lnTo>
                    <a:lnTo>
                      <a:pt x="485" y="601"/>
                    </a:lnTo>
                    <a:lnTo>
                      <a:pt x="485" y="602"/>
                    </a:lnTo>
                    <a:lnTo>
                      <a:pt x="485" y="602"/>
                    </a:lnTo>
                    <a:lnTo>
                      <a:pt x="485" y="603"/>
                    </a:lnTo>
                    <a:lnTo>
                      <a:pt x="485" y="603"/>
                    </a:lnTo>
                    <a:lnTo>
                      <a:pt x="485" y="604"/>
                    </a:lnTo>
                    <a:lnTo>
                      <a:pt x="485" y="604"/>
                    </a:lnTo>
                    <a:lnTo>
                      <a:pt x="485" y="605"/>
                    </a:lnTo>
                    <a:lnTo>
                      <a:pt x="485" y="605"/>
                    </a:lnTo>
                    <a:lnTo>
                      <a:pt x="485" y="605"/>
                    </a:lnTo>
                    <a:lnTo>
                      <a:pt x="486" y="605"/>
                    </a:lnTo>
                    <a:lnTo>
                      <a:pt x="486" y="605"/>
                    </a:lnTo>
                    <a:lnTo>
                      <a:pt x="486" y="606"/>
                    </a:lnTo>
                    <a:lnTo>
                      <a:pt x="486" y="606"/>
                    </a:lnTo>
                    <a:lnTo>
                      <a:pt x="486" y="606"/>
                    </a:lnTo>
                    <a:lnTo>
                      <a:pt x="486" y="606"/>
                    </a:lnTo>
                    <a:lnTo>
                      <a:pt x="486" y="605"/>
                    </a:lnTo>
                    <a:lnTo>
                      <a:pt x="486" y="605"/>
                    </a:lnTo>
                    <a:lnTo>
                      <a:pt x="487" y="605"/>
                    </a:lnTo>
                    <a:lnTo>
                      <a:pt x="487" y="605"/>
                    </a:lnTo>
                    <a:lnTo>
                      <a:pt x="487" y="605"/>
                    </a:lnTo>
                    <a:lnTo>
                      <a:pt x="487" y="604"/>
                    </a:lnTo>
                    <a:lnTo>
                      <a:pt x="487" y="604"/>
                    </a:lnTo>
                    <a:lnTo>
                      <a:pt x="487" y="603"/>
                    </a:lnTo>
                    <a:lnTo>
                      <a:pt x="487" y="603"/>
                    </a:lnTo>
                    <a:lnTo>
                      <a:pt x="488" y="602"/>
                    </a:lnTo>
                    <a:lnTo>
                      <a:pt x="488" y="602"/>
                    </a:lnTo>
                    <a:lnTo>
                      <a:pt x="488" y="601"/>
                    </a:lnTo>
                    <a:lnTo>
                      <a:pt x="488" y="601"/>
                    </a:lnTo>
                    <a:lnTo>
                      <a:pt x="488" y="601"/>
                    </a:lnTo>
                    <a:lnTo>
                      <a:pt x="488" y="601"/>
                    </a:lnTo>
                    <a:lnTo>
                      <a:pt x="488" y="601"/>
                    </a:lnTo>
                    <a:lnTo>
                      <a:pt x="489" y="601"/>
                    </a:lnTo>
                    <a:lnTo>
                      <a:pt x="489" y="601"/>
                    </a:lnTo>
                    <a:lnTo>
                      <a:pt x="489" y="601"/>
                    </a:lnTo>
                    <a:lnTo>
                      <a:pt x="489" y="601"/>
                    </a:lnTo>
                    <a:lnTo>
                      <a:pt x="489" y="601"/>
                    </a:lnTo>
                    <a:lnTo>
                      <a:pt x="489" y="601"/>
                    </a:lnTo>
                    <a:lnTo>
                      <a:pt x="489" y="601"/>
                    </a:lnTo>
                    <a:lnTo>
                      <a:pt x="489" y="600"/>
                    </a:lnTo>
                    <a:lnTo>
                      <a:pt x="489" y="599"/>
                    </a:lnTo>
                    <a:lnTo>
                      <a:pt x="489" y="597"/>
                    </a:lnTo>
                    <a:lnTo>
                      <a:pt x="489" y="597"/>
                    </a:lnTo>
                    <a:lnTo>
                      <a:pt x="490" y="596"/>
                    </a:lnTo>
                    <a:lnTo>
                      <a:pt x="490" y="595"/>
                    </a:lnTo>
                    <a:lnTo>
                      <a:pt x="490" y="593"/>
                    </a:lnTo>
                    <a:lnTo>
                      <a:pt x="490" y="592"/>
                    </a:lnTo>
                    <a:lnTo>
                      <a:pt x="490" y="591"/>
                    </a:lnTo>
                    <a:lnTo>
                      <a:pt x="490" y="590"/>
                    </a:lnTo>
                    <a:lnTo>
                      <a:pt x="490" y="588"/>
                    </a:lnTo>
                    <a:lnTo>
                      <a:pt x="491" y="588"/>
                    </a:lnTo>
                    <a:lnTo>
                      <a:pt x="491" y="586"/>
                    </a:lnTo>
                    <a:lnTo>
                      <a:pt x="491" y="585"/>
                    </a:lnTo>
                    <a:lnTo>
                      <a:pt x="491" y="584"/>
                    </a:lnTo>
                    <a:lnTo>
                      <a:pt x="491" y="583"/>
                    </a:lnTo>
                    <a:lnTo>
                      <a:pt x="491" y="581"/>
                    </a:lnTo>
                    <a:lnTo>
                      <a:pt x="491" y="580"/>
                    </a:lnTo>
                    <a:lnTo>
                      <a:pt x="492" y="579"/>
                    </a:lnTo>
                    <a:lnTo>
                      <a:pt x="492" y="577"/>
                    </a:lnTo>
                    <a:lnTo>
                      <a:pt x="492" y="576"/>
                    </a:lnTo>
                    <a:lnTo>
                      <a:pt x="492" y="575"/>
                    </a:lnTo>
                    <a:lnTo>
                      <a:pt x="492" y="573"/>
                    </a:lnTo>
                    <a:lnTo>
                      <a:pt x="492" y="572"/>
                    </a:lnTo>
                    <a:lnTo>
                      <a:pt x="492" y="572"/>
                    </a:lnTo>
                    <a:lnTo>
                      <a:pt x="493" y="572"/>
                    </a:lnTo>
                    <a:lnTo>
                      <a:pt x="493" y="572"/>
                    </a:lnTo>
                    <a:lnTo>
                      <a:pt x="493" y="572"/>
                    </a:lnTo>
                    <a:lnTo>
                      <a:pt x="493" y="572"/>
                    </a:lnTo>
                    <a:lnTo>
                      <a:pt x="493" y="572"/>
                    </a:lnTo>
                    <a:lnTo>
                      <a:pt x="493" y="572"/>
                    </a:lnTo>
                    <a:lnTo>
                      <a:pt x="493" y="572"/>
                    </a:lnTo>
                    <a:lnTo>
                      <a:pt x="493" y="572"/>
                    </a:lnTo>
                    <a:lnTo>
                      <a:pt x="493" y="572"/>
                    </a:lnTo>
                    <a:lnTo>
                      <a:pt x="493" y="571"/>
                    </a:lnTo>
                    <a:lnTo>
                      <a:pt x="493" y="571"/>
                    </a:lnTo>
                    <a:lnTo>
                      <a:pt x="494" y="571"/>
                    </a:lnTo>
                    <a:lnTo>
                      <a:pt x="494" y="571"/>
                    </a:lnTo>
                    <a:lnTo>
                      <a:pt x="494" y="571"/>
                    </a:lnTo>
                    <a:lnTo>
                      <a:pt x="494" y="570"/>
                    </a:lnTo>
                    <a:lnTo>
                      <a:pt x="494" y="569"/>
                    </a:lnTo>
                    <a:lnTo>
                      <a:pt x="494" y="567"/>
                    </a:lnTo>
                    <a:lnTo>
                      <a:pt x="494" y="565"/>
                    </a:lnTo>
                    <a:lnTo>
                      <a:pt x="495" y="564"/>
                    </a:lnTo>
                    <a:lnTo>
                      <a:pt x="495" y="562"/>
                    </a:lnTo>
                    <a:lnTo>
                      <a:pt x="495" y="560"/>
                    </a:lnTo>
                    <a:lnTo>
                      <a:pt x="495" y="558"/>
                    </a:lnTo>
                    <a:lnTo>
                      <a:pt x="495" y="558"/>
                    </a:lnTo>
                    <a:lnTo>
                      <a:pt x="495" y="558"/>
                    </a:lnTo>
                    <a:lnTo>
                      <a:pt x="495" y="558"/>
                    </a:lnTo>
                    <a:lnTo>
                      <a:pt x="495" y="558"/>
                    </a:lnTo>
                    <a:lnTo>
                      <a:pt x="496" y="557"/>
                    </a:lnTo>
                    <a:lnTo>
                      <a:pt x="496" y="557"/>
                    </a:lnTo>
                    <a:lnTo>
                      <a:pt x="496" y="557"/>
                    </a:lnTo>
                    <a:lnTo>
                      <a:pt x="496" y="557"/>
                    </a:lnTo>
                    <a:lnTo>
                      <a:pt x="496" y="558"/>
                    </a:lnTo>
                    <a:lnTo>
                      <a:pt x="496" y="558"/>
                    </a:lnTo>
                    <a:lnTo>
                      <a:pt x="496" y="559"/>
                    </a:lnTo>
                    <a:lnTo>
                      <a:pt x="497" y="560"/>
                    </a:lnTo>
                    <a:lnTo>
                      <a:pt x="497" y="561"/>
                    </a:lnTo>
                    <a:lnTo>
                      <a:pt x="497" y="562"/>
                    </a:lnTo>
                    <a:lnTo>
                      <a:pt x="497" y="563"/>
                    </a:lnTo>
                    <a:lnTo>
                      <a:pt x="497" y="564"/>
                    </a:lnTo>
                    <a:lnTo>
                      <a:pt x="497" y="566"/>
                    </a:lnTo>
                    <a:lnTo>
                      <a:pt x="497" y="570"/>
                    </a:lnTo>
                    <a:lnTo>
                      <a:pt x="497" y="574"/>
                    </a:lnTo>
                    <a:lnTo>
                      <a:pt x="497" y="578"/>
                    </a:lnTo>
                    <a:lnTo>
                      <a:pt x="497" y="582"/>
                    </a:lnTo>
                    <a:lnTo>
                      <a:pt x="497" y="585"/>
                    </a:lnTo>
                    <a:lnTo>
                      <a:pt x="498" y="589"/>
                    </a:lnTo>
                    <a:lnTo>
                      <a:pt x="498" y="593"/>
                    </a:lnTo>
                    <a:lnTo>
                      <a:pt x="498" y="596"/>
                    </a:lnTo>
                    <a:lnTo>
                      <a:pt x="498" y="597"/>
                    </a:lnTo>
                    <a:lnTo>
                      <a:pt x="498" y="599"/>
                    </a:lnTo>
                    <a:lnTo>
                      <a:pt x="498" y="601"/>
                    </a:lnTo>
                    <a:lnTo>
                      <a:pt x="498" y="601"/>
                    </a:lnTo>
                    <a:lnTo>
                      <a:pt x="499" y="603"/>
                    </a:lnTo>
                    <a:lnTo>
                      <a:pt x="499" y="604"/>
                    </a:lnTo>
                    <a:lnTo>
                      <a:pt x="499" y="606"/>
                    </a:lnTo>
                    <a:lnTo>
                      <a:pt x="499" y="607"/>
                    </a:lnTo>
                    <a:lnTo>
                      <a:pt x="499" y="609"/>
                    </a:lnTo>
                    <a:lnTo>
                      <a:pt x="499" y="611"/>
                    </a:lnTo>
                    <a:lnTo>
                      <a:pt x="499" y="613"/>
                    </a:lnTo>
                    <a:lnTo>
                      <a:pt x="500" y="616"/>
                    </a:lnTo>
                    <a:lnTo>
                      <a:pt x="500" y="618"/>
                    </a:lnTo>
                    <a:lnTo>
                      <a:pt x="500" y="620"/>
                    </a:lnTo>
                    <a:lnTo>
                      <a:pt x="500" y="622"/>
                    </a:lnTo>
                    <a:lnTo>
                      <a:pt x="500" y="623"/>
                    </a:lnTo>
                    <a:lnTo>
                      <a:pt x="500" y="623"/>
                    </a:lnTo>
                    <a:lnTo>
                      <a:pt x="500" y="624"/>
                    </a:lnTo>
                    <a:lnTo>
                      <a:pt x="501" y="624"/>
                    </a:lnTo>
                    <a:lnTo>
                      <a:pt x="501" y="624"/>
                    </a:lnTo>
                    <a:lnTo>
                      <a:pt x="501" y="624"/>
                    </a:lnTo>
                    <a:lnTo>
                      <a:pt x="501" y="624"/>
                    </a:lnTo>
                    <a:lnTo>
                      <a:pt x="501" y="625"/>
                    </a:lnTo>
                    <a:lnTo>
                      <a:pt x="501" y="625"/>
                    </a:lnTo>
                    <a:lnTo>
                      <a:pt x="501" y="624"/>
                    </a:lnTo>
                    <a:lnTo>
                      <a:pt x="501" y="624"/>
                    </a:lnTo>
                    <a:lnTo>
                      <a:pt x="501" y="624"/>
                    </a:lnTo>
                    <a:lnTo>
                      <a:pt x="501" y="624"/>
                    </a:lnTo>
                    <a:lnTo>
                      <a:pt x="501" y="623"/>
                    </a:lnTo>
                    <a:lnTo>
                      <a:pt x="502" y="623"/>
                    </a:lnTo>
                    <a:lnTo>
                      <a:pt x="502" y="623"/>
                    </a:lnTo>
                    <a:lnTo>
                      <a:pt x="502" y="623"/>
                    </a:lnTo>
                    <a:lnTo>
                      <a:pt x="502" y="624"/>
                    </a:lnTo>
                    <a:lnTo>
                      <a:pt x="502" y="624"/>
                    </a:lnTo>
                    <a:lnTo>
                      <a:pt x="502" y="625"/>
                    </a:lnTo>
                    <a:lnTo>
                      <a:pt x="502" y="625"/>
                    </a:lnTo>
                    <a:lnTo>
                      <a:pt x="503" y="626"/>
                    </a:lnTo>
                    <a:lnTo>
                      <a:pt x="503" y="626"/>
                    </a:lnTo>
                    <a:lnTo>
                      <a:pt x="503" y="627"/>
                    </a:lnTo>
                    <a:lnTo>
                      <a:pt x="503" y="627"/>
                    </a:lnTo>
                    <a:lnTo>
                      <a:pt x="503" y="627"/>
                    </a:lnTo>
                    <a:lnTo>
                      <a:pt x="503" y="626"/>
                    </a:lnTo>
                    <a:lnTo>
                      <a:pt x="503" y="626"/>
                    </a:lnTo>
                    <a:lnTo>
                      <a:pt x="504" y="625"/>
                    </a:lnTo>
                    <a:lnTo>
                      <a:pt x="504" y="625"/>
                    </a:lnTo>
                    <a:lnTo>
                      <a:pt x="504" y="624"/>
                    </a:lnTo>
                    <a:lnTo>
                      <a:pt x="504" y="623"/>
                    </a:lnTo>
                    <a:lnTo>
                      <a:pt x="504" y="622"/>
                    </a:lnTo>
                    <a:lnTo>
                      <a:pt x="504" y="622"/>
                    </a:lnTo>
                    <a:lnTo>
                      <a:pt x="504" y="621"/>
                    </a:lnTo>
                    <a:lnTo>
                      <a:pt x="504" y="620"/>
                    </a:lnTo>
                    <a:lnTo>
                      <a:pt x="505" y="618"/>
                    </a:lnTo>
                    <a:lnTo>
                      <a:pt x="505" y="618"/>
                    </a:lnTo>
                    <a:lnTo>
                      <a:pt x="505" y="617"/>
                    </a:lnTo>
                    <a:lnTo>
                      <a:pt x="505" y="615"/>
                    </a:lnTo>
                    <a:lnTo>
                      <a:pt x="505" y="614"/>
                    </a:lnTo>
                    <a:lnTo>
                      <a:pt x="505" y="613"/>
                    </a:lnTo>
                    <a:lnTo>
                      <a:pt x="505" y="613"/>
                    </a:lnTo>
                    <a:lnTo>
                      <a:pt x="505" y="612"/>
                    </a:lnTo>
                    <a:lnTo>
                      <a:pt x="505" y="611"/>
                    </a:lnTo>
                    <a:lnTo>
                      <a:pt x="505" y="611"/>
                    </a:lnTo>
                    <a:lnTo>
                      <a:pt x="506" y="610"/>
                    </a:lnTo>
                    <a:lnTo>
                      <a:pt x="506" y="609"/>
                    </a:lnTo>
                    <a:lnTo>
                      <a:pt x="506" y="609"/>
                    </a:lnTo>
                    <a:lnTo>
                      <a:pt x="506" y="609"/>
                    </a:lnTo>
                    <a:lnTo>
                      <a:pt x="506" y="609"/>
                    </a:lnTo>
                    <a:lnTo>
                      <a:pt x="506" y="608"/>
                    </a:lnTo>
                    <a:lnTo>
                      <a:pt x="506" y="608"/>
                    </a:lnTo>
                    <a:lnTo>
                      <a:pt x="506" y="608"/>
                    </a:lnTo>
                    <a:lnTo>
                      <a:pt x="507" y="608"/>
                    </a:lnTo>
                    <a:lnTo>
                      <a:pt x="507" y="608"/>
                    </a:lnTo>
                    <a:lnTo>
                      <a:pt x="507" y="608"/>
                    </a:lnTo>
                    <a:lnTo>
                      <a:pt x="507" y="608"/>
                    </a:lnTo>
                    <a:lnTo>
                      <a:pt x="507" y="608"/>
                    </a:lnTo>
                    <a:lnTo>
                      <a:pt x="507" y="609"/>
                    </a:lnTo>
                    <a:lnTo>
                      <a:pt x="507" y="609"/>
                    </a:lnTo>
                    <a:lnTo>
                      <a:pt x="508" y="609"/>
                    </a:lnTo>
                    <a:lnTo>
                      <a:pt x="508" y="609"/>
                    </a:lnTo>
                    <a:lnTo>
                      <a:pt x="508" y="610"/>
                    </a:lnTo>
                    <a:lnTo>
                      <a:pt x="508" y="610"/>
                    </a:lnTo>
                    <a:lnTo>
                      <a:pt x="508" y="609"/>
                    </a:lnTo>
                    <a:lnTo>
                      <a:pt x="508" y="608"/>
                    </a:lnTo>
                    <a:lnTo>
                      <a:pt x="508" y="607"/>
                    </a:lnTo>
                    <a:lnTo>
                      <a:pt x="509" y="606"/>
                    </a:lnTo>
                    <a:lnTo>
                      <a:pt x="509" y="605"/>
                    </a:lnTo>
                    <a:lnTo>
                      <a:pt x="509" y="604"/>
                    </a:lnTo>
                    <a:lnTo>
                      <a:pt x="509" y="603"/>
                    </a:lnTo>
                    <a:lnTo>
                      <a:pt x="509" y="602"/>
                    </a:lnTo>
                    <a:lnTo>
                      <a:pt x="509" y="604"/>
                    </a:lnTo>
                    <a:lnTo>
                      <a:pt x="509" y="605"/>
                    </a:lnTo>
                    <a:lnTo>
                      <a:pt x="509" y="606"/>
                    </a:lnTo>
                    <a:lnTo>
                      <a:pt x="509" y="607"/>
                    </a:lnTo>
                    <a:lnTo>
                      <a:pt x="509" y="608"/>
                    </a:lnTo>
                    <a:lnTo>
                      <a:pt x="509" y="609"/>
                    </a:lnTo>
                    <a:lnTo>
                      <a:pt x="510" y="610"/>
                    </a:lnTo>
                    <a:lnTo>
                      <a:pt x="510" y="610"/>
                    </a:lnTo>
                    <a:lnTo>
                      <a:pt x="510" y="609"/>
                    </a:lnTo>
                    <a:lnTo>
                      <a:pt x="510" y="607"/>
                    </a:lnTo>
                    <a:lnTo>
                      <a:pt x="510" y="605"/>
                    </a:lnTo>
                    <a:lnTo>
                      <a:pt x="510" y="604"/>
                    </a:lnTo>
                    <a:lnTo>
                      <a:pt x="510" y="602"/>
                    </a:lnTo>
                    <a:lnTo>
                      <a:pt x="511" y="601"/>
                    </a:lnTo>
                    <a:lnTo>
                      <a:pt x="511" y="599"/>
                    </a:lnTo>
                    <a:lnTo>
                      <a:pt x="511" y="598"/>
                    </a:lnTo>
                    <a:lnTo>
                      <a:pt x="511" y="598"/>
                    </a:lnTo>
                    <a:lnTo>
                      <a:pt x="511" y="599"/>
                    </a:lnTo>
                    <a:lnTo>
                      <a:pt x="511" y="599"/>
                    </a:lnTo>
                    <a:lnTo>
                      <a:pt x="511" y="599"/>
                    </a:lnTo>
                    <a:lnTo>
                      <a:pt x="512" y="600"/>
                    </a:lnTo>
                    <a:lnTo>
                      <a:pt x="512" y="600"/>
                    </a:lnTo>
                    <a:lnTo>
                      <a:pt x="512" y="601"/>
                    </a:lnTo>
                    <a:lnTo>
                      <a:pt x="512" y="601"/>
                    </a:lnTo>
                    <a:lnTo>
                      <a:pt x="512" y="599"/>
                    </a:lnTo>
                    <a:lnTo>
                      <a:pt x="512" y="598"/>
                    </a:lnTo>
                    <a:lnTo>
                      <a:pt x="512" y="597"/>
                    </a:lnTo>
                    <a:lnTo>
                      <a:pt x="513" y="595"/>
                    </a:lnTo>
                    <a:lnTo>
                      <a:pt x="513" y="594"/>
                    </a:lnTo>
                    <a:lnTo>
                      <a:pt x="513" y="592"/>
                    </a:lnTo>
                    <a:lnTo>
                      <a:pt x="513" y="592"/>
                    </a:lnTo>
                    <a:lnTo>
                      <a:pt x="513" y="590"/>
                    </a:lnTo>
                    <a:lnTo>
                      <a:pt x="513" y="588"/>
                    </a:lnTo>
                    <a:lnTo>
                      <a:pt x="513" y="586"/>
                    </a:lnTo>
                    <a:lnTo>
                      <a:pt x="513" y="585"/>
                    </a:lnTo>
                    <a:lnTo>
                      <a:pt x="513" y="583"/>
                    </a:lnTo>
                    <a:lnTo>
                      <a:pt x="513" y="581"/>
                    </a:lnTo>
                    <a:lnTo>
                      <a:pt x="513" y="580"/>
                    </a:lnTo>
                    <a:lnTo>
                      <a:pt x="514" y="578"/>
                    </a:lnTo>
                    <a:lnTo>
                      <a:pt x="514" y="576"/>
                    </a:lnTo>
                    <a:lnTo>
                      <a:pt x="514" y="576"/>
                    </a:lnTo>
                    <a:lnTo>
                      <a:pt x="514" y="575"/>
                    </a:lnTo>
                    <a:lnTo>
                      <a:pt x="514" y="575"/>
                    </a:lnTo>
                    <a:lnTo>
                      <a:pt x="514" y="574"/>
                    </a:lnTo>
                    <a:lnTo>
                      <a:pt x="514" y="573"/>
                    </a:lnTo>
                    <a:lnTo>
                      <a:pt x="515" y="573"/>
                    </a:lnTo>
                    <a:lnTo>
                      <a:pt x="515" y="572"/>
                    </a:lnTo>
                    <a:lnTo>
                      <a:pt x="515" y="571"/>
                    </a:lnTo>
                    <a:lnTo>
                      <a:pt x="515" y="571"/>
                    </a:lnTo>
                    <a:lnTo>
                      <a:pt x="515" y="570"/>
                    </a:lnTo>
                    <a:lnTo>
                      <a:pt x="515" y="569"/>
                    </a:lnTo>
                    <a:lnTo>
                      <a:pt x="515" y="568"/>
                    </a:lnTo>
                    <a:lnTo>
                      <a:pt x="515" y="567"/>
                    </a:lnTo>
                    <a:lnTo>
                      <a:pt x="516" y="567"/>
                    </a:lnTo>
                    <a:lnTo>
                      <a:pt x="516" y="565"/>
                    </a:lnTo>
                    <a:lnTo>
                      <a:pt x="516" y="565"/>
                    </a:lnTo>
                    <a:lnTo>
                      <a:pt x="516" y="564"/>
                    </a:lnTo>
                    <a:lnTo>
                      <a:pt x="516" y="563"/>
                    </a:lnTo>
                    <a:lnTo>
                      <a:pt x="516" y="563"/>
                    </a:lnTo>
                    <a:lnTo>
                      <a:pt x="516" y="562"/>
                    </a:lnTo>
                    <a:lnTo>
                      <a:pt x="516" y="562"/>
                    </a:lnTo>
                    <a:lnTo>
                      <a:pt x="516" y="561"/>
                    </a:lnTo>
                    <a:lnTo>
                      <a:pt x="516" y="560"/>
                    </a:lnTo>
                    <a:lnTo>
                      <a:pt x="517" y="560"/>
                    </a:lnTo>
                    <a:lnTo>
                      <a:pt x="517" y="560"/>
                    </a:lnTo>
                    <a:lnTo>
                      <a:pt x="517" y="561"/>
                    </a:lnTo>
                    <a:lnTo>
                      <a:pt x="517" y="561"/>
                    </a:lnTo>
                    <a:lnTo>
                      <a:pt x="517" y="561"/>
                    </a:lnTo>
                    <a:lnTo>
                      <a:pt x="517" y="562"/>
                    </a:lnTo>
                    <a:lnTo>
                      <a:pt x="517" y="562"/>
                    </a:lnTo>
                    <a:lnTo>
                      <a:pt x="517" y="562"/>
                    </a:lnTo>
                    <a:lnTo>
                      <a:pt x="518" y="564"/>
                    </a:lnTo>
                    <a:lnTo>
                      <a:pt x="518" y="569"/>
                    </a:lnTo>
                    <a:lnTo>
                      <a:pt x="518" y="574"/>
                    </a:lnTo>
                    <a:lnTo>
                      <a:pt x="518" y="579"/>
                    </a:lnTo>
                    <a:lnTo>
                      <a:pt x="518" y="584"/>
                    </a:lnTo>
                    <a:lnTo>
                      <a:pt x="518" y="589"/>
                    </a:lnTo>
                    <a:lnTo>
                      <a:pt x="518" y="594"/>
                    </a:lnTo>
                    <a:lnTo>
                      <a:pt x="519" y="600"/>
                    </a:lnTo>
                    <a:lnTo>
                      <a:pt x="519" y="604"/>
                    </a:lnTo>
                    <a:lnTo>
                      <a:pt x="519" y="605"/>
                    </a:lnTo>
                    <a:lnTo>
                      <a:pt x="519" y="607"/>
                    </a:lnTo>
                    <a:lnTo>
                      <a:pt x="519" y="609"/>
                    </a:lnTo>
                    <a:lnTo>
                      <a:pt x="519" y="611"/>
                    </a:lnTo>
                    <a:lnTo>
                      <a:pt x="519" y="613"/>
                    </a:lnTo>
                    <a:lnTo>
                      <a:pt x="520" y="614"/>
                    </a:lnTo>
                    <a:lnTo>
                      <a:pt x="520" y="617"/>
                    </a:lnTo>
                    <a:lnTo>
                      <a:pt x="520" y="618"/>
                    </a:lnTo>
                    <a:lnTo>
                      <a:pt x="520" y="618"/>
                    </a:lnTo>
                    <a:lnTo>
                      <a:pt x="520" y="619"/>
                    </a:lnTo>
                    <a:lnTo>
                      <a:pt x="520" y="620"/>
                    </a:lnTo>
                    <a:lnTo>
                      <a:pt x="520" y="621"/>
                    </a:lnTo>
                    <a:lnTo>
                      <a:pt x="520" y="622"/>
                    </a:lnTo>
                    <a:lnTo>
                      <a:pt x="520" y="622"/>
                    </a:lnTo>
                    <a:lnTo>
                      <a:pt x="520" y="623"/>
                    </a:lnTo>
                    <a:lnTo>
                      <a:pt x="520" y="624"/>
                    </a:lnTo>
                    <a:lnTo>
                      <a:pt x="521" y="626"/>
                    </a:lnTo>
                    <a:lnTo>
                      <a:pt x="521" y="629"/>
                    </a:lnTo>
                    <a:lnTo>
                      <a:pt x="521" y="631"/>
                    </a:lnTo>
                    <a:lnTo>
                      <a:pt x="521" y="633"/>
                    </a:lnTo>
                    <a:lnTo>
                      <a:pt x="521" y="635"/>
                    </a:lnTo>
                    <a:lnTo>
                      <a:pt x="521" y="637"/>
                    </a:lnTo>
                    <a:lnTo>
                      <a:pt x="521" y="639"/>
                    </a:lnTo>
                    <a:lnTo>
                      <a:pt x="522" y="641"/>
                    </a:lnTo>
                    <a:lnTo>
                      <a:pt x="522" y="642"/>
                    </a:lnTo>
                    <a:lnTo>
                      <a:pt x="522" y="643"/>
                    </a:lnTo>
                    <a:lnTo>
                      <a:pt x="522" y="643"/>
                    </a:lnTo>
                    <a:lnTo>
                      <a:pt x="522" y="643"/>
                    </a:lnTo>
                    <a:lnTo>
                      <a:pt x="522" y="644"/>
                    </a:lnTo>
                    <a:lnTo>
                      <a:pt x="522" y="645"/>
                    </a:lnTo>
                    <a:lnTo>
                      <a:pt x="523" y="645"/>
                    </a:lnTo>
                    <a:lnTo>
                      <a:pt x="523" y="646"/>
                    </a:lnTo>
                    <a:lnTo>
                      <a:pt x="523" y="646"/>
                    </a:lnTo>
                    <a:lnTo>
                      <a:pt x="523" y="646"/>
                    </a:lnTo>
                    <a:lnTo>
                      <a:pt x="523" y="646"/>
                    </a:lnTo>
                    <a:lnTo>
                      <a:pt x="523" y="646"/>
                    </a:lnTo>
                    <a:lnTo>
                      <a:pt x="523" y="646"/>
                    </a:lnTo>
                    <a:lnTo>
                      <a:pt x="524" y="646"/>
                    </a:lnTo>
                    <a:lnTo>
                      <a:pt x="524" y="646"/>
                    </a:lnTo>
                    <a:lnTo>
                      <a:pt x="524" y="646"/>
                    </a:lnTo>
                    <a:lnTo>
                      <a:pt x="524" y="647"/>
                    </a:lnTo>
                    <a:lnTo>
                      <a:pt x="524" y="648"/>
                    </a:lnTo>
                    <a:lnTo>
                      <a:pt x="524" y="649"/>
                    </a:lnTo>
                    <a:lnTo>
                      <a:pt x="524" y="649"/>
                    </a:lnTo>
                    <a:lnTo>
                      <a:pt x="524" y="650"/>
                    </a:lnTo>
                    <a:lnTo>
                      <a:pt x="524" y="651"/>
                    </a:lnTo>
                    <a:lnTo>
                      <a:pt x="524" y="652"/>
                    </a:lnTo>
                    <a:lnTo>
                      <a:pt x="524" y="652"/>
                    </a:lnTo>
                    <a:lnTo>
                      <a:pt x="525" y="651"/>
                    </a:lnTo>
                    <a:lnTo>
                      <a:pt x="525" y="650"/>
                    </a:lnTo>
                    <a:lnTo>
                      <a:pt x="525" y="649"/>
                    </a:lnTo>
                    <a:lnTo>
                      <a:pt x="525" y="647"/>
                    </a:lnTo>
                    <a:lnTo>
                      <a:pt x="525" y="646"/>
                    </a:lnTo>
                    <a:lnTo>
                      <a:pt x="525" y="645"/>
                    </a:lnTo>
                    <a:lnTo>
                      <a:pt x="525" y="644"/>
                    </a:lnTo>
                    <a:lnTo>
                      <a:pt x="526" y="643"/>
                    </a:lnTo>
                    <a:lnTo>
                      <a:pt x="526" y="641"/>
                    </a:lnTo>
                    <a:lnTo>
                      <a:pt x="526" y="639"/>
                    </a:lnTo>
                    <a:lnTo>
                      <a:pt x="526" y="638"/>
                    </a:lnTo>
                    <a:lnTo>
                      <a:pt x="526" y="636"/>
                    </a:lnTo>
                    <a:lnTo>
                      <a:pt x="526" y="635"/>
                    </a:lnTo>
                    <a:lnTo>
                      <a:pt x="526" y="633"/>
                    </a:lnTo>
                    <a:lnTo>
                      <a:pt x="526" y="632"/>
                    </a:lnTo>
                    <a:lnTo>
                      <a:pt x="527" y="631"/>
                    </a:lnTo>
                    <a:lnTo>
                      <a:pt x="527" y="631"/>
                    </a:lnTo>
                    <a:lnTo>
                      <a:pt x="527" y="632"/>
                    </a:lnTo>
                    <a:lnTo>
                      <a:pt x="527" y="632"/>
                    </a:lnTo>
                    <a:lnTo>
                      <a:pt x="527" y="633"/>
                    </a:lnTo>
                    <a:lnTo>
                      <a:pt x="527" y="633"/>
                    </a:lnTo>
                    <a:lnTo>
                      <a:pt x="527" y="634"/>
                    </a:lnTo>
                    <a:lnTo>
                      <a:pt x="528" y="634"/>
                    </a:lnTo>
                    <a:lnTo>
                      <a:pt x="528" y="635"/>
                    </a:lnTo>
                    <a:lnTo>
                      <a:pt x="528" y="635"/>
                    </a:lnTo>
                    <a:lnTo>
                      <a:pt x="528" y="635"/>
                    </a:lnTo>
                    <a:lnTo>
                      <a:pt x="528" y="635"/>
                    </a:lnTo>
                    <a:lnTo>
                      <a:pt x="528" y="635"/>
                    </a:lnTo>
                    <a:lnTo>
                      <a:pt x="528" y="635"/>
                    </a:lnTo>
                    <a:lnTo>
                      <a:pt x="528" y="636"/>
                    </a:lnTo>
                    <a:lnTo>
                      <a:pt x="528" y="636"/>
                    </a:lnTo>
                    <a:lnTo>
                      <a:pt x="528" y="636"/>
                    </a:lnTo>
                    <a:lnTo>
                      <a:pt x="528" y="636"/>
                    </a:lnTo>
                    <a:lnTo>
                      <a:pt x="529" y="635"/>
                    </a:lnTo>
                    <a:lnTo>
                      <a:pt x="529" y="635"/>
                    </a:lnTo>
                    <a:lnTo>
                      <a:pt x="529" y="635"/>
                    </a:lnTo>
                    <a:lnTo>
                      <a:pt x="529" y="635"/>
                    </a:lnTo>
                    <a:lnTo>
                      <a:pt x="529" y="634"/>
                    </a:lnTo>
                    <a:lnTo>
                      <a:pt x="529" y="634"/>
                    </a:lnTo>
                    <a:lnTo>
                      <a:pt x="529" y="634"/>
                    </a:lnTo>
                    <a:lnTo>
                      <a:pt x="530" y="634"/>
                    </a:lnTo>
                    <a:lnTo>
                      <a:pt x="530" y="633"/>
                    </a:lnTo>
                    <a:lnTo>
                      <a:pt x="530" y="633"/>
                    </a:lnTo>
                    <a:lnTo>
                      <a:pt x="530" y="633"/>
                    </a:lnTo>
                    <a:lnTo>
                      <a:pt x="530" y="633"/>
                    </a:lnTo>
                    <a:lnTo>
                      <a:pt x="530" y="633"/>
                    </a:lnTo>
                    <a:lnTo>
                      <a:pt x="530" y="632"/>
                    </a:lnTo>
                    <a:lnTo>
                      <a:pt x="531" y="631"/>
                    </a:lnTo>
                    <a:lnTo>
                      <a:pt x="531" y="630"/>
                    </a:lnTo>
                    <a:lnTo>
                      <a:pt x="531" y="628"/>
                    </a:lnTo>
                    <a:lnTo>
                      <a:pt x="531" y="626"/>
                    </a:lnTo>
                    <a:lnTo>
                      <a:pt x="531" y="624"/>
                    </a:lnTo>
                    <a:lnTo>
                      <a:pt x="531" y="622"/>
                    </a:lnTo>
                    <a:lnTo>
                      <a:pt x="531" y="621"/>
                    </a:lnTo>
                    <a:lnTo>
                      <a:pt x="532" y="619"/>
                    </a:lnTo>
                    <a:lnTo>
                      <a:pt x="532" y="618"/>
                    </a:lnTo>
                    <a:lnTo>
                      <a:pt x="532" y="618"/>
                    </a:lnTo>
                    <a:lnTo>
                      <a:pt x="532" y="619"/>
                    </a:lnTo>
                    <a:lnTo>
                      <a:pt x="532" y="620"/>
                    </a:lnTo>
                    <a:lnTo>
                      <a:pt x="532" y="621"/>
                    </a:lnTo>
                    <a:lnTo>
                      <a:pt x="532" y="622"/>
                    </a:lnTo>
                    <a:lnTo>
                      <a:pt x="532" y="623"/>
                    </a:lnTo>
                    <a:lnTo>
                      <a:pt x="532" y="624"/>
                    </a:lnTo>
                    <a:lnTo>
                      <a:pt x="532" y="624"/>
                    </a:lnTo>
                    <a:lnTo>
                      <a:pt x="532" y="623"/>
                    </a:lnTo>
                    <a:lnTo>
                      <a:pt x="533" y="623"/>
                    </a:lnTo>
                    <a:lnTo>
                      <a:pt x="533" y="622"/>
                    </a:lnTo>
                    <a:lnTo>
                      <a:pt x="533" y="622"/>
                    </a:lnTo>
                    <a:lnTo>
                      <a:pt x="533" y="621"/>
                    </a:lnTo>
                    <a:lnTo>
                      <a:pt x="533" y="620"/>
                    </a:lnTo>
                    <a:lnTo>
                      <a:pt x="533" y="619"/>
                    </a:lnTo>
                    <a:lnTo>
                      <a:pt x="533" y="618"/>
                    </a:lnTo>
                    <a:lnTo>
                      <a:pt x="534" y="618"/>
                    </a:lnTo>
                    <a:lnTo>
                      <a:pt x="534" y="617"/>
                    </a:lnTo>
                    <a:lnTo>
                      <a:pt x="534" y="615"/>
                    </a:lnTo>
                    <a:lnTo>
                      <a:pt x="534" y="614"/>
                    </a:lnTo>
                    <a:lnTo>
                      <a:pt x="534" y="613"/>
                    </a:lnTo>
                    <a:lnTo>
                      <a:pt x="534" y="612"/>
                    </a:lnTo>
                    <a:lnTo>
                      <a:pt x="534" y="611"/>
                    </a:lnTo>
                    <a:lnTo>
                      <a:pt x="535" y="610"/>
                    </a:lnTo>
                    <a:lnTo>
                      <a:pt x="535" y="610"/>
                    </a:lnTo>
                    <a:lnTo>
                      <a:pt x="535" y="609"/>
                    </a:lnTo>
                    <a:lnTo>
                      <a:pt x="535" y="608"/>
                    </a:lnTo>
                    <a:lnTo>
                      <a:pt x="535" y="608"/>
                    </a:lnTo>
                    <a:lnTo>
                      <a:pt x="535" y="607"/>
                    </a:lnTo>
                    <a:lnTo>
                      <a:pt x="535" y="606"/>
                    </a:lnTo>
                    <a:lnTo>
                      <a:pt x="535" y="605"/>
                    </a:lnTo>
                    <a:lnTo>
                      <a:pt x="536" y="605"/>
                    </a:lnTo>
                    <a:lnTo>
                      <a:pt x="536" y="604"/>
                    </a:lnTo>
                    <a:lnTo>
                      <a:pt x="536" y="603"/>
                    </a:lnTo>
                    <a:lnTo>
                      <a:pt x="536" y="602"/>
                    </a:lnTo>
                    <a:lnTo>
                      <a:pt x="536" y="601"/>
                    </a:lnTo>
                    <a:lnTo>
                      <a:pt x="536" y="600"/>
                    </a:lnTo>
                    <a:lnTo>
                      <a:pt x="536" y="599"/>
                    </a:lnTo>
                    <a:lnTo>
                      <a:pt x="536" y="598"/>
                    </a:lnTo>
                    <a:lnTo>
                      <a:pt x="536" y="597"/>
                    </a:lnTo>
                    <a:lnTo>
                      <a:pt x="536" y="596"/>
                    </a:lnTo>
                    <a:lnTo>
                      <a:pt x="537" y="595"/>
                    </a:lnTo>
                    <a:lnTo>
                      <a:pt x="537" y="594"/>
                    </a:lnTo>
                    <a:lnTo>
                      <a:pt x="537" y="593"/>
                    </a:lnTo>
                    <a:lnTo>
                      <a:pt x="537" y="592"/>
                    </a:lnTo>
                    <a:lnTo>
                      <a:pt x="537" y="592"/>
                    </a:lnTo>
                    <a:lnTo>
                      <a:pt x="537" y="590"/>
                    </a:lnTo>
                    <a:lnTo>
                      <a:pt x="537" y="589"/>
                    </a:lnTo>
                    <a:lnTo>
                      <a:pt x="537" y="588"/>
                    </a:lnTo>
                    <a:lnTo>
                      <a:pt x="538" y="588"/>
                    </a:lnTo>
                    <a:lnTo>
                      <a:pt x="538" y="586"/>
                    </a:lnTo>
                    <a:lnTo>
                      <a:pt x="538" y="585"/>
                    </a:lnTo>
                    <a:lnTo>
                      <a:pt x="538" y="584"/>
                    </a:lnTo>
                    <a:lnTo>
                      <a:pt x="538" y="583"/>
                    </a:lnTo>
                    <a:lnTo>
                      <a:pt x="538" y="582"/>
                    </a:lnTo>
                    <a:lnTo>
                      <a:pt x="538" y="582"/>
                    </a:lnTo>
                    <a:lnTo>
                      <a:pt x="539" y="584"/>
                    </a:lnTo>
                    <a:lnTo>
                      <a:pt x="539" y="587"/>
                    </a:lnTo>
                    <a:lnTo>
                      <a:pt x="539" y="589"/>
                    </a:lnTo>
                    <a:lnTo>
                      <a:pt x="539" y="592"/>
                    </a:lnTo>
                    <a:lnTo>
                      <a:pt x="539" y="594"/>
                    </a:lnTo>
                    <a:lnTo>
                      <a:pt x="539" y="597"/>
                    </a:lnTo>
                    <a:lnTo>
                      <a:pt x="539" y="599"/>
                    </a:lnTo>
                    <a:lnTo>
                      <a:pt x="540" y="601"/>
                    </a:lnTo>
                    <a:lnTo>
                      <a:pt x="540" y="605"/>
                    </a:lnTo>
                    <a:lnTo>
                      <a:pt x="540" y="609"/>
                    </a:lnTo>
                    <a:lnTo>
                      <a:pt x="540" y="613"/>
                    </a:lnTo>
                    <a:lnTo>
                      <a:pt x="540" y="617"/>
                    </a:lnTo>
                    <a:lnTo>
                      <a:pt x="540" y="620"/>
                    </a:lnTo>
                    <a:lnTo>
                      <a:pt x="540" y="624"/>
                    </a:lnTo>
                    <a:lnTo>
                      <a:pt x="540" y="627"/>
                    </a:lnTo>
                    <a:lnTo>
                      <a:pt x="540" y="631"/>
                    </a:lnTo>
                    <a:lnTo>
                      <a:pt x="540" y="634"/>
                    </a:lnTo>
                    <a:lnTo>
                      <a:pt x="540" y="636"/>
                    </a:lnTo>
                    <a:lnTo>
                      <a:pt x="541" y="639"/>
                    </a:lnTo>
                    <a:lnTo>
                      <a:pt x="541" y="641"/>
                    </a:lnTo>
                    <a:lnTo>
                      <a:pt x="541" y="644"/>
                    </a:lnTo>
                    <a:lnTo>
                      <a:pt x="541" y="647"/>
                    </a:lnTo>
                    <a:lnTo>
                      <a:pt x="541" y="649"/>
                    </a:lnTo>
                    <a:lnTo>
                      <a:pt x="541" y="652"/>
                    </a:lnTo>
                    <a:lnTo>
                      <a:pt x="541" y="652"/>
                    </a:lnTo>
                    <a:lnTo>
                      <a:pt x="542" y="652"/>
                    </a:lnTo>
                    <a:lnTo>
                      <a:pt x="542" y="652"/>
                    </a:lnTo>
                    <a:lnTo>
                      <a:pt x="542" y="652"/>
                    </a:lnTo>
                    <a:lnTo>
                      <a:pt x="542" y="652"/>
                    </a:lnTo>
                    <a:lnTo>
                      <a:pt x="542" y="653"/>
                    </a:lnTo>
                    <a:lnTo>
                      <a:pt x="542" y="653"/>
                    </a:lnTo>
                    <a:lnTo>
                      <a:pt x="542" y="653"/>
                    </a:lnTo>
                    <a:lnTo>
                      <a:pt x="543" y="654"/>
                    </a:lnTo>
                    <a:lnTo>
                      <a:pt x="543" y="654"/>
                    </a:lnTo>
                    <a:lnTo>
                      <a:pt x="543" y="654"/>
                    </a:lnTo>
                    <a:lnTo>
                      <a:pt x="543" y="654"/>
                    </a:lnTo>
                    <a:lnTo>
                      <a:pt x="543" y="654"/>
                    </a:lnTo>
                    <a:lnTo>
                      <a:pt x="543" y="654"/>
                    </a:lnTo>
                    <a:lnTo>
                      <a:pt x="543" y="654"/>
                    </a:lnTo>
                    <a:lnTo>
                      <a:pt x="544" y="655"/>
                    </a:lnTo>
                    <a:lnTo>
                      <a:pt x="544" y="656"/>
                    </a:lnTo>
                    <a:lnTo>
                      <a:pt x="544" y="658"/>
                    </a:lnTo>
                    <a:lnTo>
                      <a:pt x="544" y="660"/>
                    </a:lnTo>
                    <a:lnTo>
                      <a:pt x="544" y="662"/>
                    </a:lnTo>
                    <a:lnTo>
                      <a:pt x="544" y="664"/>
                    </a:lnTo>
                    <a:lnTo>
                      <a:pt x="544" y="665"/>
                    </a:lnTo>
                    <a:lnTo>
                      <a:pt x="544" y="667"/>
                    </a:lnTo>
                    <a:lnTo>
                      <a:pt x="544" y="669"/>
                    </a:lnTo>
                    <a:lnTo>
                      <a:pt x="544" y="669"/>
                    </a:lnTo>
                    <a:lnTo>
                      <a:pt x="544" y="668"/>
                    </a:lnTo>
                    <a:lnTo>
                      <a:pt x="545" y="668"/>
                    </a:lnTo>
                    <a:lnTo>
                      <a:pt x="545" y="668"/>
                    </a:lnTo>
                    <a:lnTo>
                      <a:pt x="545" y="668"/>
                    </a:lnTo>
                    <a:lnTo>
                      <a:pt x="545" y="668"/>
                    </a:lnTo>
                    <a:lnTo>
                      <a:pt x="545" y="668"/>
                    </a:lnTo>
                    <a:lnTo>
                      <a:pt x="545" y="668"/>
                    </a:lnTo>
                    <a:lnTo>
                      <a:pt x="545" y="668"/>
                    </a:lnTo>
                    <a:lnTo>
                      <a:pt x="546" y="667"/>
                    </a:lnTo>
                    <a:lnTo>
                      <a:pt x="546" y="667"/>
                    </a:lnTo>
                    <a:lnTo>
                      <a:pt x="546" y="666"/>
                    </a:lnTo>
                    <a:lnTo>
                      <a:pt x="546" y="666"/>
                    </a:lnTo>
                    <a:lnTo>
                      <a:pt x="546" y="666"/>
                    </a:lnTo>
                    <a:lnTo>
                      <a:pt x="546" y="666"/>
                    </a:lnTo>
                    <a:lnTo>
                      <a:pt x="546" y="665"/>
                    </a:lnTo>
                    <a:lnTo>
                      <a:pt x="546" y="664"/>
                    </a:lnTo>
                    <a:lnTo>
                      <a:pt x="547" y="663"/>
                    </a:lnTo>
                    <a:lnTo>
                      <a:pt x="547" y="662"/>
                    </a:lnTo>
                    <a:lnTo>
                      <a:pt x="547" y="661"/>
                    </a:lnTo>
                    <a:lnTo>
                      <a:pt x="547" y="660"/>
                    </a:lnTo>
                    <a:lnTo>
                      <a:pt x="547" y="659"/>
                    </a:lnTo>
                    <a:lnTo>
                      <a:pt x="547" y="657"/>
                    </a:lnTo>
                    <a:lnTo>
                      <a:pt x="547" y="656"/>
                    </a:lnTo>
                    <a:lnTo>
                      <a:pt x="548" y="654"/>
                    </a:lnTo>
                    <a:lnTo>
                      <a:pt x="548" y="652"/>
                    </a:lnTo>
                    <a:lnTo>
                      <a:pt x="548" y="649"/>
                    </a:lnTo>
                    <a:lnTo>
                      <a:pt x="548" y="647"/>
                    </a:lnTo>
                    <a:lnTo>
                      <a:pt x="548" y="644"/>
                    </a:lnTo>
                    <a:lnTo>
                      <a:pt x="548" y="642"/>
                    </a:lnTo>
                    <a:lnTo>
                      <a:pt x="548" y="640"/>
                    </a:lnTo>
                    <a:lnTo>
                      <a:pt x="548" y="638"/>
                    </a:lnTo>
                    <a:lnTo>
                      <a:pt x="548" y="639"/>
                    </a:lnTo>
                    <a:lnTo>
                      <a:pt x="548" y="639"/>
                    </a:lnTo>
                    <a:lnTo>
                      <a:pt x="548" y="640"/>
                    </a:lnTo>
                    <a:lnTo>
                      <a:pt x="549" y="641"/>
                    </a:lnTo>
                    <a:lnTo>
                      <a:pt x="549" y="642"/>
                    </a:lnTo>
                    <a:lnTo>
                      <a:pt x="549" y="643"/>
                    </a:lnTo>
                    <a:lnTo>
                      <a:pt x="549" y="643"/>
                    </a:lnTo>
                    <a:lnTo>
                      <a:pt x="549" y="644"/>
                    </a:lnTo>
                    <a:lnTo>
                      <a:pt x="549" y="645"/>
                    </a:lnTo>
                    <a:lnTo>
                      <a:pt x="549" y="646"/>
                    </a:lnTo>
                    <a:lnTo>
                      <a:pt x="550" y="647"/>
                    </a:lnTo>
                    <a:lnTo>
                      <a:pt x="550" y="647"/>
                    </a:lnTo>
                    <a:lnTo>
                      <a:pt x="550" y="648"/>
                    </a:lnTo>
                    <a:lnTo>
                      <a:pt x="550" y="649"/>
                    </a:lnTo>
                    <a:lnTo>
                      <a:pt x="550" y="650"/>
                    </a:lnTo>
                    <a:lnTo>
                      <a:pt x="550" y="650"/>
                    </a:lnTo>
                    <a:lnTo>
                      <a:pt x="550" y="649"/>
                    </a:lnTo>
                    <a:lnTo>
                      <a:pt x="551" y="648"/>
                    </a:lnTo>
                    <a:lnTo>
                      <a:pt x="551" y="647"/>
                    </a:lnTo>
                    <a:lnTo>
                      <a:pt x="551" y="645"/>
                    </a:lnTo>
                    <a:lnTo>
                      <a:pt x="551" y="644"/>
                    </a:lnTo>
                    <a:lnTo>
                      <a:pt x="551" y="643"/>
                    </a:lnTo>
                    <a:lnTo>
                      <a:pt x="551" y="641"/>
                    </a:lnTo>
                    <a:lnTo>
                      <a:pt x="551" y="640"/>
                    </a:lnTo>
                    <a:lnTo>
                      <a:pt x="552" y="641"/>
                    </a:lnTo>
                    <a:lnTo>
                      <a:pt x="552" y="642"/>
                    </a:lnTo>
                    <a:lnTo>
                      <a:pt x="552" y="643"/>
                    </a:lnTo>
                    <a:lnTo>
                      <a:pt x="552" y="644"/>
                    </a:lnTo>
                    <a:lnTo>
                      <a:pt x="552" y="645"/>
                    </a:lnTo>
                    <a:lnTo>
                      <a:pt x="552" y="646"/>
                    </a:lnTo>
                    <a:lnTo>
                      <a:pt x="552" y="647"/>
                    </a:lnTo>
                    <a:lnTo>
                      <a:pt x="552" y="647"/>
                    </a:lnTo>
                    <a:lnTo>
                      <a:pt x="552" y="646"/>
                    </a:lnTo>
                    <a:lnTo>
                      <a:pt x="552" y="644"/>
                    </a:lnTo>
                    <a:lnTo>
                      <a:pt x="552" y="643"/>
                    </a:lnTo>
                    <a:lnTo>
                      <a:pt x="553" y="641"/>
                    </a:lnTo>
                    <a:lnTo>
                      <a:pt x="553" y="639"/>
                    </a:lnTo>
                    <a:lnTo>
                      <a:pt x="553" y="638"/>
                    </a:lnTo>
                    <a:lnTo>
                      <a:pt x="553" y="636"/>
                    </a:lnTo>
                    <a:lnTo>
                      <a:pt x="553" y="634"/>
                    </a:lnTo>
                    <a:lnTo>
                      <a:pt x="553" y="633"/>
                    </a:lnTo>
                    <a:lnTo>
                      <a:pt x="553" y="632"/>
                    </a:lnTo>
                    <a:lnTo>
                      <a:pt x="554" y="631"/>
                    </a:lnTo>
                    <a:lnTo>
                      <a:pt x="554" y="630"/>
                    </a:lnTo>
                    <a:lnTo>
                      <a:pt x="554" y="629"/>
                    </a:lnTo>
                    <a:lnTo>
                      <a:pt x="554" y="627"/>
                    </a:lnTo>
                    <a:lnTo>
                      <a:pt x="554" y="626"/>
                    </a:lnTo>
                    <a:lnTo>
                      <a:pt x="554" y="625"/>
                    </a:lnTo>
                    <a:lnTo>
                      <a:pt x="554" y="625"/>
                    </a:lnTo>
                    <a:lnTo>
                      <a:pt x="554" y="625"/>
                    </a:lnTo>
                    <a:lnTo>
                      <a:pt x="555" y="625"/>
                    </a:lnTo>
                    <a:lnTo>
                      <a:pt x="555" y="625"/>
                    </a:lnTo>
                    <a:lnTo>
                      <a:pt x="555" y="625"/>
                    </a:lnTo>
                    <a:lnTo>
                      <a:pt x="555" y="625"/>
                    </a:lnTo>
                    <a:lnTo>
                      <a:pt x="555" y="625"/>
                    </a:lnTo>
                    <a:lnTo>
                      <a:pt x="555" y="625"/>
                    </a:lnTo>
                    <a:lnTo>
                      <a:pt x="555" y="624"/>
                    </a:lnTo>
                    <a:lnTo>
                      <a:pt x="556" y="623"/>
                    </a:lnTo>
                    <a:lnTo>
                      <a:pt x="556" y="622"/>
                    </a:lnTo>
                    <a:lnTo>
                      <a:pt x="556" y="622"/>
                    </a:lnTo>
                    <a:lnTo>
                      <a:pt x="556" y="621"/>
                    </a:lnTo>
                    <a:lnTo>
                      <a:pt x="556" y="620"/>
                    </a:lnTo>
                    <a:lnTo>
                      <a:pt x="556" y="620"/>
                    </a:lnTo>
                    <a:lnTo>
                      <a:pt x="556" y="619"/>
                    </a:lnTo>
                    <a:lnTo>
                      <a:pt x="556" y="618"/>
                    </a:lnTo>
                    <a:lnTo>
                      <a:pt x="556" y="617"/>
                    </a:lnTo>
                    <a:lnTo>
                      <a:pt x="556" y="615"/>
                    </a:lnTo>
                    <a:lnTo>
                      <a:pt x="556" y="613"/>
                    </a:lnTo>
                    <a:lnTo>
                      <a:pt x="557" y="613"/>
                    </a:lnTo>
                    <a:lnTo>
                      <a:pt x="557" y="611"/>
                    </a:lnTo>
                    <a:lnTo>
                      <a:pt x="557" y="610"/>
                    </a:lnTo>
                    <a:lnTo>
                      <a:pt x="557" y="609"/>
                    </a:lnTo>
                    <a:lnTo>
                      <a:pt x="557" y="608"/>
                    </a:lnTo>
                    <a:lnTo>
                      <a:pt x="557" y="607"/>
                    </a:lnTo>
                    <a:lnTo>
                      <a:pt x="557" y="606"/>
                    </a:lnTo>
                    <a:lnTo>
                      <a:pt x="558" y="605"/>
                    </a:lnTo>
                    <a:lnTo>
                      <a:pt x="558" y="604"/>
                    </a:lnTo>
                    <a:lnTo>
                      <a:pt x="558" y="603"/>
                    </a:lnTo>
                    <a:lnTo>
                      <a:pt x="558" y="602"/>
                    </a:lnTo>
                    <a:lnTo>
                      <a:pt x="558" y="601"/>
                    </a:lnTo>
                    <a:lnTo>
                      <a:pt x="558" y="599"/>
                    </a:lnTo>
                    <a:lnTo>
                      <a:pt x="558" y="597"/>
                    </a:lnTo>
                    <a:lnTo>
                      <a:pt x="559" y="595"/>
                    </a:lnTo>
                    <a:lnTo>
                      <a:pt x="559" y="593"/>
                    </a:lnTo>
                    <a:lnTo>
                      <a:pt x="559" y="591"/>
                    </a:lnTo>
                    <a:lnTo>
                      <a:pt x="559" y="588"/>
                    </a:lnTo>
                    <a:lnTo>
                      <a:pt x="559" y="586"/>
                    </a:lnTo>
                    <a:lnTo>
                      <a:pt x="559" y="585"/>
                    </a:lnTo>
                    <a:lnTo>
                      <a:pt x="559" y="584"/>
                    </a:lnTo>
                    <a:lnTo>
                      <a:pt x="560" y="584"/>
                    </a:lnTo>
                    <a:lnTo>
                      <a:pt x="560" y="584"/>
                    </a:lnTo>
                    <a:lnTo>
                      <a:pt x="560" y="584"/>
                    </a:lnTo>
                    <a:lnTo>
                      <a:pt x="560" y="584"/>
                    </a:lnTo>
                    <a:lnTo>
                      <a:pt x="560" y="584"/>
                    </a:lnTo>
                    <a:lnTo>
                      <a:pt x="560" y="584"/>
                    </a:lnTo>
                    <a:lnTo>
                      <a:pt x="560" y="584"/>
                    </a:lnTo>
                    <a:lnTo>
                      <a:pt x="560" y="587"/>
                    </a:lnTo>
                    <a:lnTo>
                      <a:pt x="560" y="591"/>
                    </a:lnTo>
                    <a:lnTo>
                      <a:pt x="560" y="594"/>
                    </a:lnTo>
                    <a:lnTo>
                      <a:pt x="560" y="597"/>
                    </a:lnTo>
                    <a:lnTo>
                      <a:pt x="561" y="601"/>
                    </a:lnTo>
                    <a:lnTo>
                      <a:pt x="561" y="604"/>
                    </a:lnTo>
                    <a:lnTo>
                      <a:pt x="561" y="608"/>
                    </a:lnTo>
                    <a:lnTo>
                      <a:pt x="561" y="611"/>
                    </a:lnTo>
                    <a:lnTo>
                      <a:pt x="561" y="615"/>
                    </a:lnTo>
                    <a:lnTo>
                      <a:pt x="561" y="618"/>
                    </a:lnTo>
                    <a:lnTo>
                      <a:pt x="561" y="622"/>
                    </a:lnTo>
                    <a:lnTo>
                      <a:pt x="562" y="626"/>
                    </a:lnTo>
                    <a:lnTo>
                      <a:pt x="562" y="630"/>
                    </a:lnTo>
                    <a:lnTo>
                      <a:pt x="562" y="634"/>
                    </a:lnTo>
                    <a:lnTo>
                      <a:pt x="562" y="638"/>
                    </a:lnTo>
                    <a:lnTo>
                      <a:pt x="562" y="641"/>
                    </a:lnTo>
                    <a:lnTo>
                      <a:pt x="562" y="643"/>
                    </a:lnTo>
                    <a:lnTo>
                      <a:pt x="562" y="646"/>
                    </a:lnTo>
                    <a:lnTo>
                      <a:pt x="563" y="648"/>
                    </a:lnTo>
                    <a:lnTo>
                      <a:pt x="563" y="650"/>
                    </a:lnTo>
                    <a:lnTo>
                      <a:pt x="563" y="652"/>
                    </a:lnTo>
                    <a:lnTo>
                      <a:pt x="563" y="655"/>
                    </a:lnTo>
                    <a:lnTo>
                      <a:pt x="563" y="657"/>
                    </a:lnTo>
                    <a:lnTo>
                      <a:pt x="563" y="659"/>
                    </a:lnTo>
                    <a:lnTo>
                      <a:pt x="563" y="660"/>
                    </a:lnTo>
                    <a:lnTo>
                      <a:pt x="563" y="661"/>
                    </a:lnTo>
                    <a:lnTo>
                      <a:pt x="564" y="662"/>
                    </a:lnTo>
                    <a:lnTo>
                      <a:pt x="564" y="663"/>
                    </a:lnTo>
                    <a:lnTo>
                      <a:pt x="564" y="664"/>
                    </a:lnTo>
                    <a:lnTo>
                      <a:pt x="564" y="665"/>
                    </a:lnTo>
                    <a:lnTo>
                      <a:pt x="564" y="665"/>
                    </a:lnTo>
                    <a:lnTo>
                      <a:pt x="564" y="666"/>
                    </a:lnTo>
                    <a:lnTo>
                      <a:pt x="564" y="666"/>
                    </a:lnTo>
                    <a:lnTo>
                      <a:pt x="564" y="665"/>
                    </a:lnTo>
                    <a:lnTo>
                      <a:pt x="564" y="664"/>
                    </a:lnTo>
                    <a:lnTo>
                      <a:pt x="564" y="664"/>
                    </a:lnTo>
                    <a:lnTo>
                      <a:pt x="565" y="663"/>
                    </a:lnTo>
                    <a:lnTo>
                      <a:pt x="565" y="663"/>
                    </a:lnTo>
                    <a:lnTo>
                      <a:pt x="565" y="662"/>
                    </a:lnTo>
                    <a:lnTo>
                      <a:pt x="565" y="661"/>
                    </a:lnTo>
                    <a:lnTo>
                      <a:pt x="565" y="663"/>
                    </a:lnTo>
                    <a:lnTo>
                      <a:pt x="565" y="664"/>
                    </a:lnTo>
                    <a:lnTo>
                      <a:pt x="565" y="665"/>
                    </a:lnTo>
                    <a:lnTo>
                      <a:pt x="565" y="666"/>
                    </a:lnTo>
                    <a:lnTo>
                      <a:pt x="566" y="667"/>
                    </a:lnTo>
                    <a:lnTo>
                      <a:pt x="566" y="668"/>
                    </a:lnTo>
                    <a:lnTo>
                      <a:pt x="566" y="669"/>
                    </a:lnTo>
                    <a:lnTo>
                      <a:pt x="566" y="670"/>
                    </a:lnTo>
                    <a:lnTo>
                      <a:pt x="566" y="670"/>
                    </a:lnTo>
                    <a:lnTo>
                      <a:pt x="566" y="670"/>
                    </a:lnTo>
                    <a:lnTo>
                      <a:pt x="566" y="670"/>
                    </a:lnTo>
                    <a:lnTo>
                      <a:pt x="567" y="670"/>
                    </a:lnTo>
                    <a:lnTo>
                      <a:pt x="567" y="670"/>
                    </a:lnTo>
                    <a:lnTo>
                      <a:pt x="567" y="669"/>
                    </a:lnTo>
                    <a:lnTo>
                      <a:pt x="567" y="669"/>
                    </a:lnTo>
                    <a:lnTo>
                      <a:pt x="567" y="669"/>
                    </a:lnTo>
                    <a:lnTo>
                      <a:pt x="567" y="668"/>
                    </a:lnTo>
                    <a:lnTo>
                      <a:pt x="567" y="667"/>
                    </a:lnTo>
                    <a:lnTo>
                      <a:pt x="568" y="666"/>
                    </a:lnTo>
                    <a:lnTo>
                      <a:pt x="568" y="664"/>
                    </a:lnTo>
                    <a:lnTo>
                      <a:pt x="568" y="664"/>
                    </a:lnTo>
                    <a:lnTo>
                      <a:pt x="568" y="662"/>
                    </a:lnTo>
                    <a:lnTo>
                      <a:pt x="568" y="661"/>
                    </a:lnTo>
                    <a:lnTo>
                      <a:pt x="568" y="660"/>
                    </a:lnTo>
                    <a:lnTo>
                      <a:pt x="568" y="658"/>
                    </a:lnTo>
                    <a:lnTo>
                      <a:pt x="568" y="656"/>
                    </a:lnTo>
                    <a:lnTo>
                      <a:pt x="568" y="654"/>
                    </a:lnTo>
                    <a:lnTo>
                      <a:pt x="568" y="652"/>
                    </a:lnTo>
                    <a:lnTo>
                      <a:pt x="568" y="650"/>
                    </a:lnTo>
                    <a:lnTo>
                      <a:pt x="569" y="649"/>
                    </a:lnTo>
                    <a:lnTo>
                      <a:pt x="569" y="647"/>
                    </a:lnTo>
                    <a:lnTo>
                      <a:pt x="569" y="645"/>
                    </a:lnTo>
                    <a:lnTo>
                      <a:pt x="569" y="646"/>
                    </a:lnTo>
                    <a:lnTo>
                      <a:pt x="569" y="647"/>
                    </a:lnTo>
                    <a:lnTo>
                      <a:pt x="569" y="647"/>
                    </a:lnTo>
                    <a:lnTo>
                      <a:pt x="569" y="648"/>
                    </a:lnTo>
                    <a:lnTo>
                      <a:pt x="570" y="649"/>
                    </a:lnTo>
                    <a:lnTo>
                      <a:pt x="570" y="650"/>
                    </a:lnTo>
                    <a:lnTo>
                      <a:pt x="570" y="651"/>
                    </a:lnTo>
                    <a:lnTo>
                      <a:pt x="570" y="652"/>
                    </a:lnTo>
                    <a:lnTo>
                      <a:pt x="570" y="651"/>
                    </a:lnTo>
                    <a:lnTo>
                      <a:pt x="570" y="650"/>
                    </a:lnTo>
                    <a:lnTo>
                      <a:pt x="570" y="650"/>
                    </a:lnTo>
                    <a:lnTo>
                      <a:pt x="571" y="649"/>
                    </a:lnTo>
                    <a:lnTo>
                      <a:pt x="571" y="649"/>
                    </a:lnTo>
                    <a:lnTo>
                      <a:pt x="571" y="649"/>
                    </a:lnTo>
                    <a:lnTo>
                      <a:pt x="571" y="648"/>
                    </a:lnTo>
                    <a:lnTo>
                      <a:pt x="571" y="647"/>
                    </a:lnTo>
                    <a:lnTo>
                      <a:pt x="571" y="648"/>
                    </a:lnTo>
                    <a:lnTo>
                      <a:pt x="571" y="649"/>
                    </a:lnTo>
                    <a:lnTo>
                      <a:pt x="572" y="649"/>
                    </a:lnTo>
                    <a:lnTo>
                      <a:pt x="572" y="649"/>
                    </a:lnTo>
                    <a:lnTo>
                      <a:pt x="572" y="650"/>
                    </a:lnTo>
                    <a:lnTo>
                      <a:pt x="572" y="650"/>
                    </a:lnTo>
                    <a:lnTo>
                      <a:pt x="572" y="651"/>
                    </a:lnTo>
                    <a:lnTo>
                      <a:pt x="572" y="651"/>
                    </a:lnTo>
                    <a:lnTo>
                      <a:pt x="572" y="652"/>
                    </a:lnTo>
                    <a:lnTo>
                      <a:pt x="572" y="652"/>
                    </a:lnTo>
                    <a:lnTo>
                      <a:pt x="572" y="652"/>
                    </a:lnTo>
                    <a:lnTo>
                      <a:pt x="572" y="652"/>
                    </a:lnTo>
                    <a:lnTo>
                      <a:pt x="572" y="652"/>
                    </a:lnTo>
                    <a:lnTo>
                      <a:pt x="573" y="652"/>
                    </a:lnTo>
                    <a:lnTo>
                      <a:pt x="573" y="652"/>
                    </a:lnTo>
                    <a:lnTo>
                      <a:pt x="573" y="652"/>
                    </a:lnTo>
                    <a:lnTo>
                      <a:pt x="573" y="652"/>
                    </a:lnTo>
                    <a:lnTo>
                      <a:pt x="573" y="650"/>
                    </a:lnTo>
                    <a:lnTo>
                      <a:pt x="573" y="649"/>
                    </a:lnTo>
                    <a:lnTo>
                      <a:pt x="573" y="648"/>
                    </a:lnTo>
                    <a:lnTo>
                      <a:pt x="574" y="647"/>
                    </a:lnTo>
                    <a:lnTo>
                      <a:pt x="574" y="645"/>
                    </a:lnTo>
                    <a:lnTo>
                      <a:pt x="574" y="644"/>
                    </a:lnTo>
                    <a:lnTo>
                      <a:pt x="574" y="643"/>
                    </a:lnTo>
                    <a:lnTo>
                      <a:pt x="574" y="642"/>
                    </a:lnTo>
                    <a:lnTo>
                      <a:pt x="574" y="641"/>
                    </a:lnTo>
                    <a:lnTo>
                      <a:pt x="574" y="640"/>
                    </a:lnTo>
                    <a:lnTo>
                      <a:pt x="574" y="639"/>
                    </a:lnTo>
                    <a:lnTo>
                      <a:pt x="575" y="639"/>
                    </a:lnTo>
                    <a:lnTo>
                      <a:pt x="575" y="638"/>
                    </a:lnTo>
                    <a:lnTo>
                      <a:pt x="575" y="637"/>
                    </a:lnTo>
                    <a:lnTo>
                      <a:pt x="575" y="636"/>
                    </a:lnTo>
                    <a:lnTo>
                      <a:pt x="575" y="635"/>
                    </a:lnTo>
                    <a:lnTo>
                      <a:pt x="575" y="635"/>
                    </a:lnTo>
                    <a:lnTo>
                      <a:pt x="575" y="634"/>
                    </a:lnTo>
                    <a:lnTo>
                      <a:pt x="575" y="634"/>
                    </a:lnTo>
                    <a:lnTo>
                      <a:pt x="575" y="634"/>
                    </a:lnTo>
                    <a:lnTo>
                      <a:pt x="575" y="633"/>
                    </a:lnTo>
                    <a:lnTo>
                      <a:pt x="576" y="633"/>
                    </a:lnTo>
                    <a:lnTo>
                      <a:pt x="576" y="632"/>
                    </a:lnTo>
                    <a:lnTo>
                      <a:pt x="576" y="631"/>
                    </a:lnTo>
                    <a:lnTo>
                      <a:pt x="576" y="630"/>
                    </a:lnTo>
                    <a:lnTo>
                      <a:pt x="576" y="630"/>
                    </a:lnTo>
                    <a:lnTo>
                      <a:pt x="576" y="629"/>
                    </a:lnTo>
                    <a:lnTo>
                      <a:pt x="576" y="629"/>
                    </a:lnTo>
                    <a:lnTo>
                      <a:pt x="576" y="628"/>
                    </a:lnTo>
                    <a:lnTo>
                      <a:pt x="577" y="627"/>
                    </a:lnTo>
                    <a:lnTo>
                      <a:pt x="577" y="626"/>
                    </a:lnTo>
                    <a:lnTo>
                      <a:pt x="577" y="625"/>
                    </a:lnTo>
                    <a:lnTo>
                      <a:pt x="577" y="624"/>
                    </a:lnTo>
                    <a:lnTo>
                      <a:pt x="577" y="622"/>
                    </a:lnTo>
                    <a:lnTo>
                      <a:pt x="577" y="621"/>
                    </a:lnTo>
                    <a:lnTo>
                      <a:pt x="577" y="619"/>
                    </a:lnTo>
                    <a:lnTo>
                      <a:pt x="578" y="618"/>
                    </a:lnTo>
                    <a:lnTo>
                      <a:pt x="578" y="617"/>
                    </a:lnTo>
                    <a:lnTo>
                      <a:pt x="578" y="615"/>
                    </a:lnTo>
                    <a:lnTo>
                      <a:pt x="578" y="615"/>
                    </a:lnTo>
                    <a:lnTo>
                      <a:pt x="578" y="614"/>
                    </a:lnTo>
                    <a:lnTo>
                      <a:pt x="578" y="614"/>
                    </a:lnTo>
                    <a:lnTo>
                      <a:pt x="578" y="613"/>
                    </a:lnTo>
                    <a:lnTo>
                      <a:pt x="579" y="613"/>
                    </a:lnTo>
                    <a:lnTo>
                      <a:pt x="579" y="613"/>
                    </a:lnTo>
                    <a:lnTo>
                      <a:pt x="579" y="613"/>
                    </a:lnTo>
                    <a:lnTo>
                      <a:pt x="579" y="612"/>
                    </a:lnTo>
                    <a:lnTo>
                      <a:pt x="579" y="611"/>
                    </a:lnTo>
                    <a:lnTo>
                      <a:pt x="579" y="610"/>
                    </a:lnTo>
                    <a:lnTo>
                      <a:pt x="579" y="610"/>
                    </a:lnTo>
                    <a:lnTo>
                      <a:pt x="579" y="609"/>
                    </a:lnTo>
                    <a:lnTo>
                      <a:pt x="579" y="608"/>
                    </a:lnTo>
                    <a:lnTo>
                      <a:pt x="579" y="607"/>
                    </a:lnTo>
                    <a:lnTo>
                      <a:pt x="579" y="606"/>
                    </a:lnTo>
                    <a:lnTo>
                      <a:pt x="580" y="606"/>
                    </a:lnTo>
                    <a:lnTo>
                      <a:pt x="580" y="605"/>
                    </a:lnTo>
                    <a:lnTo>
                      <a:pt x="580" y="605"/>
                    </a:lnTo>
                    <a:lnTo>
                      <a:pt x="580" y="605"/>
                    </a:lnTo>
                    <a:lnTo>
                      <a:pt x="580" y="605"/>
                    </a:lnTo>
                    <a:lnTo>
                      <a:pt x="580" y="604"/>
                    </a:lnTo>
                    <a:lnTo>
                      <a:pt x="580" y="604"/>
                    </a:lnTo>
                    <a:lnTo>
                      <a:pt x="581" y="604"/>
                    </a:lnTo>
                    <a:lnTo>
                      <a:pt x="581" y="603"/>
                    </a:lnTo>
                    <a:lnTo>
                      <a:pt x="581" y="604"/>
                    </a:lnTo>
                    <a:lnTo>
                      <a:pt x="581" y="605"/>
                    </a:lnTo>
                    <a:lnTo>
                      <a:pt x="581" y="606"/>
                    </a:lnTo>
                    <a:lnTo>
                      <a:pt x="581" y="608"/>
                    </a:lnTo>
                    <a:lnTo>
                      <a:pt x="581" y="609"/>
                    </a:lnTo>
                    <a:lnTo>
                      <a:pt x="582" y="609"/>
                    </a:lnTo>
                    <a:lnTo>
                      <a:pt x="582" y="610"/>
                    </a:lnTo>
                    <a:lnTo>
                      <a:pt x="582" y="611"/>
                    </a:lnTo>
                    <a:lnTo>
                      <a:pt x="582" y="615"/>
                    </a:lnTo>
                    <a:lnTo>
                      <a:pt x="582" y="619"/>
                    </a:lnTo>
                    <a:lnTo>
                      <a:pt x="582" y="624"/>
                    </a:lnTo>
                    <a:lnTo>
                      <a:pt x="582" y="627"/>
                    </a:lnTo>
                    <a:lnTo>
                      <a:pt x="583" y="631"/>
                    </a:lnTo>
                    <a:lnTo>
                      <a:pt x="583" y="635"/>
                    </a:lnTo>
                    <a:lnTo>
                      <a:pt x="583" y="640"/>
                    </a:lnTo>
                    <a:lnTo>
                      <a:pt x="583" y="643"/>
                    </a:lnTo>
                    <a:lnTo>
                      <a:pt x="583" y="644"/>
                    </a:lnTo>
                    <a:lnTo>
                      <a:pt x="583" y="645"/>
                    </a:lnTo>
                    <a:lnTo>
                      <a:pt x="583" y="645"/>
                    </a:lnTo>
                    <a:lnTo>
                      <a:pt x="583" y="646"/>
                    </a:lnTo>
                    <a:lnTo>
                      <a:pt x="583" y="647"/>
                    </a:lnTo>
                    <a:lnTo>
                      <a:pt x="583" y="647"/>
                    </a:lnTo>
                    <a:lnTo>
                      <a:pt x="583" y="648"/>
                    </a:lnTo>
                    <a:lnTo>
                      <a:pt x="584" y="649"/>
                    </a:lnTo>
                    <a:lnTo>
                      <a:pt x="584" y="651"/>
                    </a:lnTo>
                    <a:lnTo>
                      <a:pt x="584" y="653"/>
                    </a:lnTo>
                    <a:lnTo>
                      <a:pt x="584" y="655"/>
                    </a:lnTo>
                    <a:lnTo>
                      <a:pt x="584" y="657"/>
                    </a:lnTo>
                    <a:lnTo>
                      <a:pt x="584" y="660"/>
                    </a:lnTo>
                    <a:lnTo>
                      <a:pt x="584" y="662"/>
                    </a:lnTo>
                    <a:lnTo>
                      <a:pt x="585" y="664"/>
                    </a:lnTo>
                    <a:lnTo>
                      <a:pt x="585" y="666"/>
                    </a:lnTo>
                    <a:lnTo>
                      <a:pt x="585" y="666"/>
                    </a:lnTo>
                    <a:lnTo>
                      <a:pt x="585" y="667"/>
                    </a:lnTo>
                    <a:lnTo>
                      <a:pt x="585" y="667"/>
                    </a:lnTo>
                    <a:lnTo>
                      <a:pt x="585" y="667"/>
                    </a:lnTo>
                    <a:lnTo>
                      <a:pt x="585" y="667"/>
                    </a:lnTo>
                    <a:lnTo>
                      <a:pt x="585" y="668"/>
                    </a:lnTo>
                    <a:lnTo>
                      <a:pt x="586" y="668"/>
                    </a:lnTo>
                    <a:lnTo>
                      <a:pt x="586" y="668"/>
                    </a:lnTo>
                    <a:lnTo>
                      <a:pt x="586" y="668"/>
                    </a:lnTo>
                    <a:lnTo>
                      <a:pt x="586" y="668"/>
                    </a:lnTo>
                    <a:lnTo>
                      <a:pt x="586" y="668"/>
                    </a:lnTo>
                    <a:lnTo>
                      <a:pt x="586" y="668"/>
                    </a:lnTo>
                    <a:lnTo>
                      <a:pt x="586" y="668"/>
                    </a:lnTo>
                    <a:lnTo>
                      <a:pt x="587" y="668"/>
                    </a:lnTo>
                    <a:lnTo>
                      <a:pt x="587" y="668"/>
                    </a:lnTo>
                    <a:lnTo>
                      <a:pt x="587" y="668"/>
                    </a:lnTo>
                    <a:lnTo>
                      <a:pt x="587" y="668"/>
                    </a:lnTo>
                    <a:lnTo>
                      <a:pt x="587" y="669"/>
                    </a:lnTo>
                    <a:lnTo>
                      <a:pt x="587" y="669"/>
                    </a:lnTo>
                    <a:lnTo>
                      <a:pt x="587" y="669"/>
                    </a:lnTo>
                    <a:lnTo>
                      <a:pt x="587" y="669"/>
                    </a:lnTo>
                    <a:lnTo>
                      <a:pt x="587" y="669"/>
                    </a:lnTo>
                    <a:lnTo>
                      <a:pt x="587" y="669"/>
                    </a:lnTo>
                    <a:lnTo>
                      <a:pt x="587" y="670"/>
                    </a:lnTo>
                    <a:lnTo>
                      <a:pt x="588" y="669"/>
                    </a:lnTo>
                    <a:lnTo>
                      <a:pt x="588" y="669"/>
                    </a:lnTo>
                    <a:lnTo>
                      <a:pt x="588" y="669"/>
                    </a:lnTo>
                    <a:lnTo>
                      <a:pt x="588" y="669"/>
                    </a:lnTo>
                    <a:lnTo>
                      <a:pt x="588" y="669"/>
                    </a:lnTo>
                    <a:lnTo>
                      <a:pt x="588" y="668"/>
                    </a:lnTo>
                    <a:lnTo>
                      <a:pt x="588" y="668"/>
                    </a:lnTo>
                    <a:lnTo>
                      <a:pt x="589" y="668"/>
                    </a:lnTo>
                    <a:lnTo>
                      <a:pt x="589" y="666"/>
                    </a:lnTo>
                    <a:lnTo>
                      <a:pt x="589" y="664"/>
                    </a:lnTo>
                    <a:lnTo>
                      <a:pt x="589" y="663"/>
                    </a:lnTo>
                    <a:lnTo>
                      <a:pt x="589" y="661"/>
                    </a:lnTo>
                    <a:lnTo>
                      <a:pt x="589" y="659"/>
                    </a:lnTo>
                    <a:lnTo>
                      <a:pt x="589" y="657"/>
                    </a:lnTo>
                    <a:lnTo>
                      <a:pt x="590" y="656"/>
                    </a:lnTo>
                    <a:lnTo>
                      <a:pt x="590" y="654"/>
                    </a:lnTo>
                    <a:lnTo>
                      <a:pt x="590" y="654"/>
                    </a:lnTo>
                    <a:lnTo>
                      <a:pt x="590" y="654"/>
                    </a:lnTo>
                    <a:lnTo>
                      <a:pt x="590" y="654"/>
                    </a:lnTo>
                    <a:lnTo>
                      <a:pt x="590" y="655"/>
                    </a:lnTo>
                    <a:lnTo>
                      <a:pt x="590" y="655"/>
                    </a:lnTo>
                    <a:lnTo>
                      <a:pt x="591" y="655"/>
                    </a:lnTo>
                    <a:lnTo>
                      <a:pt x="591" y="655"/>
                    </a:lnTo>
                    <a:lnTo>
                      <a:pt x="591" y="655"/>
                    </a:lnTo>
                    <a:lnTo>
                      <a:pt x="591" y="655"/>
                    </a:lnTo>
                    <a:lnTo>
                      <a:pt x="591" y="655"/>
                    </a:lnTo>
                    <a:lnTo>
                      <a:pt x="591" y="655"/>
                    </a:lnTo>
                    <a:lnTo>
                      <a:pt x="591" y="656"/>
                    </a:lnTo>
                    <a:lnTo>
                      <a:pt x="591" y="656"/>
                    </a:lnTo>
                    <a:lnTo>
                      <a:pt x="591" y="656"/>
                    </a:lnTo>
                    <a:lnTo>
                      <a:pt x="591" y="656"/>
                    </a:lnTo>
                    <a:lnTo>
                      <a:pt x="591" y="656"/>
                    </a:lnTo>
                    <a:lnTo>
                      <a:pt x="592" y="655"/>
                    </a:lnTo>
                    <a:lnTo>
                      <a:pt x="592" y="654"/>
                    </a:lnTo>
                    <a:lnTo>
                      <a:pt x="592" y="653"/>
                    </a:lnTo>
                    <a:lnTo>
                      <a:pt x="592" y="652"/>
                    </a:lnTo>
                    <a:lnTo>
                      <a:pt x="592" y="651"/>
                    </a:lnTo>
                    <a:lnTo>
                      <a:pt x="592" y="650"/>
                    </a:lnTo>
                    <a:lnTo>
                      <a:pt x="592" y="649"/>
                    </a:lnTo>
                    <a:lnTo>
                      <a:pt x="593" y="648"/>
                    </a:lnTo>
                    <a:lnTo>
                      <a:pt x="593" y="647"/>
                    </a:lnTo>
                    <a:lnTo>
                      <a:pt x="593" y="647"/>
                    </a:lnTo>
                    <a:lnTo>
                      <a:pt x="593" y="647"/>
                    </a:lnTo>
                    <a:lnTo>
                      <a:pt x="593" y="647"/>
                    </a:lnTo>
                    <a:lnTo>
                      <a:pt x="593" y="647"/>
                    </a:lnTo>
                    <a:lnTo>
                      <a:pt x="593" y="647"/>
                    </a:lnTo>
                    <a:lnTo>
                      <a:pt x="594" y="647"/>
                    </a:lnTo>
                    <a:lnTo>
                      <a:pt x="594" y="647"/>
                    </a:lnTo>
                    <a:lnTo>
                      <a:pt x="594" y="646"/>
                    </a:lnTo>
                    <a:lnTo>
                      <a:pt x="594" y="644"/>
                    </a:lnTo>
                    <a:lnTo>
                      <a:pt x="594" y="643"/>
                    </a:lnTo>
                    <a:lnTo>
                      <a:pt x="594" y="643"/>
                    </a:lnTo>
                    <a:lnTo>
                      <a:pt x="594" y="641"/>
                    </a:lnTo>
                    <a:lnTo>
                      <a:pt x="594" y="640"/>
                    </a:lnTo>
                    <a:lnTo>
                      <a:pt x="595" y="639"/>
                    </a:lnTo>
                    <a:lnTo>
                      <a:pt x="595" y="638"/>
                    </a:lnTo>
                    <a:lnTo>
                      <a:pt x="595" y="638"/>
                    </a:lnTo>
                    <a:lnTo>
                      <a:pt x="595" y="637"/>
                    </a:lnTo>
                    <a:lnTo>
                      <a:pt x="595" y="637"/>
                    </a:lnTo>
                    <a:lnTo>
                      <a:pt x="595" y="636"/>
                    </a:lnTo>
                    <a:lnTo>
                      <a:pt x="595" y="636"/>
                    </a:lnTo>
                    <a:lnTo>
                      <a:pt x="595" y="636"/>
                    </a:lnTo>
                    <a:lnTo>
                      <a:pt x="595" y="635"/>
                    </a:lnTo>
                    <a:lnTo>
                      <a:pt x="595" y="635"/>
                    </a:lnTo>
                    <a:lnTo>
                      <a:pt x="596" y="634"/>
                    </a:lnTo>
                    <a:lnTo>
                      <a:pt x="596" y="634"/>
                    </a:lnTo>
                    <a:lnTo>
                      <a:pt x="596" y="633"/>
                    </a:lnTo>
                    <a:lnTo>
                      <a:pt x="596" y="632"/>
                    </a:lnTo>
                    <a:lnTo>
                      <a:pt x="596" y="631"/>
                    </a:lnTo>
                    <a:lnTo>
                      <a:pt x="596" y="630"/>
                    </a:lnTo>
                    <a:lnTo>
                      <a:pt x="596" y="630"/>
                    </a:lnTo>
                    <a:lnTo>
                      <a:pt x="596" y="629"/>
                    </a:lnTo>
                    <a:lnTo>
                      <a:pt x="597" y="628"/>
                    </a:lnTo>
                    <a:lnTo>
                      <a:pt x="597" y="626"/>
                    </a:lnTo>
                    <a:lnTo>
                      <a:pt x="597" y="626"/>
                    </a:lnTo>
                    <a:lnTo>
                      <a:pt x="597" y="624"/>
                    </a:lnTo>
                    <a:lnTo>
                      <a:pt x="597" y="623"/>
                    </a:lnTo>
                    <a:lnTo>
                      <a:pt x="597" y="622"/>
                    </a:lnTo>
                    <a:lnTo>
                      <a:pt x="597" y="621"/>
                    </a:lnTo>
                    <a:lnTo>
                      <a:pt x="598" y="620"/>
                    </a:lnTo>
                    <a:lnTo>
                      <a:pt x="598" y="619"/>
                    </a:lnTo>
                    <a:lnTo>
                      <a:pt x="598" y="619"/>
                    </a:lnTo>
                    <a:lnTo>
                      <a:pt x="598" y="618"/>
                    </a:lnTo>
                    <a:lnTo>
                      <a:pt x="598" y="618"/>
                    </a:lnTo>
                    <a:lnTo>
                      <a:pt x="598" y="618"/>
                    </a:lnTo>
                    <a:lnTo>
                      <a:pt x="598" y="618"/>
                    </a:lnTo>
                    <a:lnTo>
                      <a:pt x="599" y="617"/>
                    </a:lnTo>
                    <a:lnTo>
                      <a:pt x="599" y="617"/>
                    </a:lnTo>
                    <a:lnTo>
                      <a:pt x="599" y="615"/>
                    </a:lnTo>
                    <a:lnTo>
                      <a:pt x="599" y="613"/>
                    </a:lnTo>
                    <a:lnTo>
                      <a:pt x="599" y="612"/>
                    </a:lnTo>
                    <a:lnTo>
                      <a:pt x="599" y="611"/>
                    </a:lnTo>
                    <a:lnTo>
                      <a:pt x="599" y="609"/>
                    </a:lnTo>
                    <a:lnTo>
                      <a:pt x="599" y="608"/>
                    </a:lnTo>
                    <a:lnTo>
                      <a:pt x="599" y="606"/>
                    </a:lnTo>
                    <a:lnTo>
                      <a:pt x="599" y="605"/>
                    </a:lnTo>
                    <a:lnTo>
                      <a:pt x="599" y="603"/>
                    </a:lnTo>
                    <a:lnTo>
                      <a:pt x="600" y="601"/>
                    </a:lnTo>
                    <a:lnTo>
                      <a:pt x="600" y="598"/>
                    </a:lnTo>
                    <a:lnTo>
                      <a:pt x="600" y="597"/>
                    </a:lnTo>
                    <a:lnTo>
                      <a:pt x="600" y="594"/>
                    </a:lnTo>
                    <a:lnTo>
                      <a:pt x="600" y="592"/>
                    </a:lnTo>
                    <a:lnTo>
                      <a:pt x="600" y="590"/>
                    </a:lnTo>
                    <a:lnTo>
                      <a:pt x="600" y="588"/>
                    </a:lnTo>
                    <a:lnTo>
                      <a:pt x="601" y="588"/>
                    </a:lnTo>
                    <a:lnTo>
                      <a:pt x="601" y="589"/>
                    </a:lnTo>
                    <a:lnTo>
                      <a:pt x="601" y="590"/>
                    </a:lnTo>
                    <a:lnTo>
                      <a:pt x="601" y="591"/>
                    </a:lnTo>
                    <a:lnTo>
                      <a:pt x="601" y="592"/>
                    </a:lnTo>
                    <a:lnTo>
                      <a:pt x="601" y="592"/>
                    </a:lnTo>
                    <a:lnTo>
                      <a:pt x="601" y="593"/>
                    </a:lnTo>
                    <a:lnTo>
                      <a:pt x="602" y="594"/>
                    </a:lnTo>
                    <a:lnTo>
                      <a:pt x="602" y="597"/>
                    </a:lnTo>
                    <a:lnTo>
                      <a:pt x="602" y="600"/>
                    </a:lnTo>
                    <a:lnTo>
                      <a:pt x="602" y="603"/>
                    </a:lnTo>
                    <a:lnTo>
                      <a:pt x="602" y="606"/>
                    </a:lnTo>
                    <a:lnTo>
                      <a:pt x="602" y="609"/>
                    </a:lnTo>
                    <a:lnTo>
                      <a:pt x="602" y="612"/>
                    </a:lnTo>
                    <a:lnTo>
                      <a:pt x="603" y="615"/>
                    </a:lnTo>
                    <a:lnTo>
                      <a:pt x="603" y="618"/>
                    </a:lnTo>
                    <a:lnTo>
                      <a:pt x="603" y="620"/>
                    </a:lnTo>
                    <a:lnTo>
                      <a:pt x="603" y="623"/>
                    </a:lnTo>
                    <a:lnTo>
                      <a:pt x="603" y="626"/>
                    </a:lnTo>
                    <a:lnTo>
                      <a:pt x="603" y="629"/>
                    </a:lnTo>
                    <a:lnTo>
                      <a:pt x="603" y="631"/>
                    </a:lnTo>
                    <a:lnTo>
                      <a:pt x="603" y="634"/>
                    </a:lnTo>
                    <a:lnTo>
                      <a:pt x="603" y="637"/>
                    </a:lnTo>
                    <a:lnTo>
                      <a:pt x="603" y="639"/>
                    </a:lnTo>
                    <a:lnTo>
                      <a:pt x="603" y="641"/>
                    </a:lnTo>
                    <a:lnTo>
                      <a:pt x="604" y="643"/>
                    </a:lnTo>
                    <a:lnTo>
                      <a:pt x="604" y="646"/>
                    </a:lnTo>
                    <a:lnTo>
                      <a:pt x="604" y="647"/>
                    </a:lnTo>
                    <a:lnTo>
                      <a:pt x="604" y="650"/>
                    </a:lnTo>
                    <a:lnTo>
                      <a:pt x="604" y="652"/>
                    </a:lnTo>
                    <a:lnTo>
                      <a:pt x="604" y="654"/>
                    </a:lnTo>
                    <a:lnTo>
                      <a:pt x="604" y="656"/>
                    </a:lnTo>
                    <a:lnTo>
                      <a:pt x="605" y="656"/>
                    </a:lnTo>
                    <a:lnTo>
                      <a:pt x="605" y="656"/>
                    </a:lnTo>
                    <a:lnTo>
                      <a:pt x="605" y="656"/>
                    </a:lnTo>
                    <a:lnTo>
                      <a:pt x="605" y="656"/>
                    </a:lnTo>
                    <a:lnTo>
                      <a:pt x="605" y="656"/>
                    </a:lnTo>
                    <a:lnTo>
                      <a:pt x="605" y="656"/>
                    </a:lnTo>
                    <a:lnTo>
                      <a:pt x="605" y="656"/>
                    </a:lnTo>
                    <a:lnTo>
                      <a:pt x="605" y="656"/>
                    </a:lnTo>
                    <a:lnTo>
                      <a:pt x="606" y="657"/>
                    </a:lnTo>
                    <a:lnTo>
                      <a:pt x="606" y="659"/>
                    </a:lnTo>
                    <a:lnTo>
                      <a:pt x="606" y="661"/>
                    </a:lnTo>
                    <a:lnTo>
                      <a:pt x="606" y="663"/>
                    </a:lnTo>
                    <a:lnTo>
                      <a:pt x="606" y="664"/>
                    </a:lnTo>
                    <a:lnTo>
                      <a:pt x="606" y="666"/>
                    </a:lnTo>
                    <a:lnTo>
                      <a:pt x="606" y="668"/>
                    </a:lnTo>
                    <a:lnTo>
                      <a:pt x="607" y="669"/>
                    </a:lnTo>
                    <a:lnTo>
                      <a:pt x="607" y="670"/>
                    </a:lnTo>
                    <a:lnTo>
                      <a:pt x="607" y="670"/>
                    </a:lnTo>
                    <a:lnTo>
                      <a:pt x="607" y="671"/>
                    </a:lnTo>
                    <a:lnTo>
                      <a:pt x="607" y="671"/>
                    </a:lnTo>
                    <a:lnTo>
                      <a:pt x="607" y="671"/>
                    </a:lnTo>
                    <a:lnTo>
                      <a:pt x="607" y="672"/>
                    </a:lnTo>
                    <a:lnTo>
                      <a:pt x="607" y="672"/>
                    </a:lnTo>
                    <a:lnTo>
                      <a:pt x="607" y="673"/>
                    </a:lnTo>
                    <a:lnTo>
                      <a:pt x="607" y="672"/>
                    </a:lnTo>
                    <a:lnTo>
                      <a:pt x="607" y="672"/>
                    </a:lnTo>
                    <a:lnTo>
                      <a:pt x="608" y="672"/>
                    </a:lnTo>
                    <a:lnTo>
                      <a:pt x="608" y="672"/>
                    </a:lnTo>
                    <a:lnTo>
                      <a:pt x="608" y="672"/>
                    </a:lnTo>
                    <a:lnTo>
                      <a:pt x="608" y="671"/>
                    </a:lnTo>
                    <a:lnTo>
                      <a:pt x="608" y="671"/>
                    </a:lnTo>
                    <a:lnTo>
                      <a:pt x="608" y="671"/>
                    </a:lnTo>
                    <a:lnTo>
                      <a:pt x="608" y="670"/>
                    </a:lnTo>
                    <a:lnTo>
                      <a:pt x="609" y="669"/>
                    </a:lnTo>
                    <a:lnTo>
                      <a:pt x="609" y="667"/>
                    </a:lnTo>
                    <a:lnTo>
                      <a:pt x="609" y="666"/>
                    </a:lnTo>
                    <a:lnTo>
                      <a:pt x="609" y="664"/>
                    </a:lnTo>
                    <a:lnTo>
                      <a:pt x="609" y="663"/>
                    </a:lnTo>
                    <a:lnTo>
                      <a:pt x="609" y="662"/>
                    </a:lnTo>
                    <a:lnTo>
                      <a:pt x="609" y="660"/>
                    </a:lnTo>
                    <a:lnTo>
                      <a:pt x="610" y="660"/>
                    </a:lnTo>
                    <a:lnTo>
                      <a:pt x="610" y="659"/>
                    </a:lnTo>
                    <a:lnTo>
                      <a:pt x="610" y="658"/>
                    </a:lnTo>
                    <a:lnTo>
                      <a:pt x="610" y="657"/>
                    </a:lnTo>
                    <a:lnTo>
                      <a:pt x="610" y="656"/>
                    </a:lnTo>
                    <a:lnTo>
                      <a:pt x="610" y="655"/>
                    </a:lnTo>
                    <a:lnTo>
                      <a:pt x="610" y="654"/>
                    </a:lnTo>
                    <a:lnTo>
                      <a:pt x="611" y="653"/>
                    </a:lnTo>
                    <a:lnTo>
                      <a:pt x="611" y="653"/>
                    </a:lnTo>
                    <a:lnTo>
                      <a:pt x="611" y="652"/>
                    </a:lnTo>
                    <a:lnTo>
                      <a:pt x="611" y="652"/>
                    </a:lnTo>
                    <a:lnTo>
                      <a:pt x="611" y="652"/>
                    </a:lnTo>
                    <a:lnTo>
                      <a:pt x="611" y="652"/>
                    </a:lnTo>
                    <a:lnTo>
                      <a:pt x="611" y="651"/>
                    </a:lnTo>
                    <a:lnTo>
                      <a:pt x="611" y="651"/>
                    </a:lnTo>
                    <a:lnTo>
                      <a:pt x="611" y="650"/>
                    </a:lnTo>
                    <a:lnTo>
                      <a:pt x="611" y="652"/>
                    </a:lnTo>
                    <a:lnTo>
                      <a:pt x="611" y="652"/>
                    </a:lnTo>
                    <a:lnTo>
                      <a:pt x="612" y="653"/>
                    </a:lnTo>
                    <a:lnTo>
                      <a:pt x="612" y="654"/>
                    </a:lnTo>
                    <a:lnTo>
                      <a:pt x="612" y="655"/>
                    </a:lnTo>
                    <a:lnTo>
                      <a:pt x="612" y="656"/>
                    </a:lnTo>
                    <a:lnTo>
                      <a:pt x="612" y="657"/>
                    </a:lnTo>
                    <a:lnTo>
                      <a:pt x="612" y="658"/>
                    </a:lnTo>
                    <a:lnTo>
                      <a:pt x="612" y="657"/>
                    </a:lnTo>
                    <a:lnTo>
                      <a:pt x="613" y="655"/>
                    </a:lnTo>
                    <a:lnTo>
                      <a:pt x="613" y="654"/>
                    </a:lnTo>
                    <a:lnTo>
                      <a:pt x="613" y="652"/>
                    </a:lnTo>
                    <a:lnTo>
                      <a:pt x="613" y="650"/>
                    </a:lnTo>
                    <a:lnTo>
                      <a:pt x="613" y="649"/>
                    </a:lnTo>
                    <a:lnTo>
                      <a:pt x="613" y="647"/>
                    </a:lnTo>
                    <a:lnTo>
                      <a:pt x="613" y="645"/>
                    </a:lnTo>
                    <a:lnTo>
                      <a:pt x="614" y="645"/>
                    </a:lnTo>
                    <a:lnTo>
                      <a:pt x="614" y="645"/>
                    </a:lnTo>
                    <a:lnTo>
                      <a:pt x="614" y="645"/>
                    </a:lnTo>
                    <a:lnTo>
                      <a:pt x="614" y="646"/>
                    </a:lnTo>
                    <a:lnTo>
                      <a:pt x="614" y="646"/>
                    </a:lnTo>
                    <a:lnTo>
                      <a:pt x="614" y="646"/>
                    </a:lnTo>
                    <a:lnTo>
                      <a:pt x="614" y="646"/>
                    </a:lnTo>
                    <a:lnTo>
                      <a:pt x="614" y="647"/>
                    </a:lnTo>
                    <a:lnTo>
                      <a:pt x="615" y="646"/>
                    </a:lnTo>
                    <a:lnTo>
                      <a:pt x="615" y="646"/>
                    </a:lnTo>
                    <a:lnTo>
                      <a:pt x="615" y="645"/>
                    </a:lnTo>
                    <a:lnTo>
                      <a:pt x="615" y="645"/>
                    </a:lnTo>
                    <a:lnTo>
                      <a:pt x="615" y="645"/>
                    </a:lnTo>
                    <a:lnTo>
                      <a:pt x="615" y="645"/>
                    </a:lnTo>
                    <a:lnTo>
                      <a:pt x="615" y="644"/>
                    </a:lnTo>
                    <a:lnTo>
                      <a:pt x="615" y="644"/>
                    </a:lnTo>
                    <a:lnTo>
                      <a:pt x="615" y="643"/>
                    </a:lnTo>
                    <a:lnTo>
                      <a:pt x="615" y="643"/>
                    </a:lnTo>
                    <a:lnTo>
                      <a:pt x="616" y="643"/>
                    </a:lnTo>
                    <a:lnTo>
                      <a:pt x="616" y="643"/>
                    </a:lnTo>
                    <a:lnTo>
                      <a:pt x="616" y="643"/>
                    </a:lnTo>
                    <a:lnTo>
                      <a:pt x="616" y="643"/>
                    </a:lnTo>
                    <a:lnTo>
                      <a:pt x="616" y="643"/>
                    </a:lnTo>
                    <a:lnTo>
                      <a:pt x="616" y="643"/>
                    </a:lnTo>
                    <a:lnTo>
                      <a:pt x="616" y="641"/>
                    </a:lnTo>
                    <a:lnTo>
                      <a:pt x="616" y="639"/>
                    </a:lnTo>
                    <a:lnTo>
                      <a:pt x="617" y="638"/>
                    </a:lnTo>
                    <a:lnTo>
                      <a:pt x="617" y="636"/>
                    </a:lnTo>
                    <a:lnTo>
                      <a:pt x="617" y="634"/>
                    </a:lnTo>
                    <a:lnTo>
                      <a:pt x="617" y="632"/>
                    </a:lnTo>
                    <a:lnTo>
                      <a:pt x="617" y="630"/>
                    </a:lnTo>
                    <a:lnTo>
                      <a:pt x="617" y="628"/>
                    </a:lnTo>
                    <a:lnTo>
                      <a:pt x="617" y="627"/>
                    </a:lnTo>
                    <a:lnTo>
                      <a:pt x="618" y="626"/>
                    </a:lnTo>
                    <a:lnTo>
                      <a:pt x="618" y="625"/>
                    </a:lnTo>
                    <a:lnTo>
                      <a:pt x="618" y="625"/>
                    </a:lnTo>
                    <a:lnTo>
                      <a:pt x="618" y="624"/>
                    </a:lnTo>
                    <a:lnTo>
                      <a:pt x="618" y="622"/>
                    </a:lnTo>
                    <a:lnTo>
                      <a:pt x="618" y="622"/>
                    </a:lnTo>
                    <a:lnTo>
                      <a:pt x="618" y="621"/>
                    </a:lnTo>
                    <a:lnTo>
                      <a:pt x="619" y="620"/>
                    </a:lnTo>
                    <a:lnTo>
                      <a:pt x="619" y="619"/>
                    </a:lnTo>
                    <a:lnTo>
                      <a:pt x="619" y="618"/>
                    </a:lnTo>
                    <a:lnTo>
                      <a:pt x="619" y="618"/>
                    </a:lnTo>
                    <a:lnTo>
                      <a:pt x="619" y="617"/>
                    </a:lnTo>
                    <a:lnTo>
                      <a:pt x="619" y="616"/>
                    </a:lnTo>
                    <a:lnTo>
                      <a:pt x="619" y="615"/>
                    </a:lnTo>
                    <a:lnTo>
                      <a:pt x="619" y="614"/>
                    </a:lnTo>
                    <a:lnTo>
                      <a:pt x="619" y="614"/>
                    </a:lnTo>
                    <a:lnTo>
                      <a:pt x="619" y="614"/>
                    </a:lnTo>
                    <a:lnTo>
                      <a:pt x="619" y="614"/>
                    </a:lnTo>
                    <a:lnTo>
                      <a:pt x="620" y="614"/>
                    </a:lnTo>
                    <a:lnTo>
                      <a:pt x="620" y="614"/>
                    </a:lnTo>
                    <a:lnTo>
                      <a:pt x="620" y="614"/>
                    </a:lnTo>
                    <a:lnTo>
                      <a:pt x="620" y="614"/>
                    </a:lnTo>
                    <a:lnTo>
                      <a:pt x="620" y="614"/>
                    </a:lnTo>
                    <a:lnTo>
                      <a:pt x="620" y="613"/>
                    </a:lnTo>
                    <a:lnTo>
                      <a:pt x="620" y="611"/>
                    </a:lnTo>
                    <a:lnTo>
                      <a:pt x="621" y="609"/>
                    </a:lnTo>
                    <a:lnTo>
                      <a:pt x="621" y="608"/>
                    </a:lnTo>
                    <a:lnTo>
                      <a:pt x="621" y="606"/>
                    </a:lnTo>
                    <a:lnTo>
                      <a:pt x="621" y="605"/>
                    </a:lnTo>
                    <a:lnTo>
                      <a:pt x="621" y="603"/>
                    </a:lnTo>
                    <a:lnTo>
                      <a:pt x="621" y="601"/>
                    </a:lnTo>
                    <a:lnTo>
                      <a:pt x="621" y="601"/>
                    </a:lnTo>
                    <a:lnTo>
                      <a:pt x="622" y="600"/>
                    </a:lnTo>
                    <a:lnTo>
                      <a:pt x="622" y="599"/>
                    </a:lnTo>
                    <a:lnTo>
                      <a:pt x="622" y="598"/>
                    </a:lnTo>
                    <a:lnTo>
                      <a:pt x="622" y="597"/>
                    </a:lnTo>
                    <a:lnTo>
                      <a:pt x="622" y="597"/>
                    </a:lnTo>
                    <a:lnTo>
                      <a:pt x="622" y="596"/>
                    </a:lnTo>
                    <a:lnTo>
                      <a:pt x="622" y="595"/>
                    </a:lnTo>
                    <a:lnTo>
                      <a:pt x="623" y="595"/>
                    </a:lnTo>
                    <a:lnTo>
                      <a:pt x="623" y="595"/>
                    </a:lnTo>
                    <a:lnTo>
                      <a:pt x="623" y="595"/>
                    </a:lnTo>
                    <a:lnTo>
                      <a:pt x="623" y="596"/>
                    </a:lnTo>
                    <a:lnTo>
                      <a:pt x="623" y="596"/>
                    </a:lnTo>
                    <a:lnTo>
                      <a:pt x="623" y="596"/>
                    </a:lnTo>
                    <a:lnTo>
                      <a:pt x="623" y="596"/>
                    </a:lnTo>
                    <a:lnTo>
                      <a:pt x="623" y="597"/>
                    </a:lnTo>
                    <a:lnTo>
                      <a:pt x="623" y="599"/>
                    </a:lnTo>
                    <a:lnTo>
                      <a:pt x="623" y="603"/>
                    </a:lnTo>
                    <a:lnTo>
                      <a:pt x="623" y="606"/>
                    </a:lnTo>
                    <a:lnTo>
                      <a:pt x="624" y="610"/>
                    </a:lnTo>
                    <a:lnTo>
                      <a:pt x="624" y="613"/>
                    </a:lnTo>
                    <a:lnTo>
                      <a:pt x="624" y="618"/>
                    </a:lnTo>
                    <a:lnTo>
                      <a:pt x="624" y="621"/>
                    </a:lnTo>
                    <a:lnTo>
                      <a:pt x="624" y="625"/>
                    </a:lnTo>
                    <a:lnTo>
                      <a:pt x="624" y="629"/>
                    </a:lnTo>
                    <a:lnTo>
                      <a:pt x="624" y="633"/>
                    </a:lnTo>
                    <a:lnTo>
                      <a:pt x="625" y="636"/>
                    </a:lnTo>
                    <a:lnTo>
                      <a:pt x="625" y="640"/>
                    </a:lnTo>
                    <a:lnTo>
                      <a:pt x="625" y="644"/>
                    </a:lnTo>
                    <a:lnTo>
                      <a:pt x="625" y="649"/>
                    </a:lnTo>
                    <a:lnTo>
                      <a:pt x="625" y="652"/>
                    </a:lnTo>
                    <a:lnTo>
                      <a:pt x="625" y="656"/>
                    </a:lnTo>
                    <a:lnTo>
                      <a:pt x="625" y="658"/>
                    </a:lnTo>
                    <a:lnTo>
                      <a:pt x="625" y="659"/>
                    </a:lnTo>
                    <a:lnTo>
                      <a:pt x="626" y="660"/>
                    </a:lnTo>
                    <a:lnTo>
                      <a:pt x="626" y="660"/>
                    </a:lnTo>
                    <a:lnTo>
                      <a:pt x="626" y="661"/>
                    </a:lnTo>
                    <a:lnTo>
                      <a:pt x="626" y="662"/>
                    </a:lnTo>
                    <a:lnTo>
                      <a:pt x="626" y="663"/>
                    </a:lnTo>
                    <a:lnTo>
                      <a:pt x="626" y="663"/>
                    </a:lnTo>
                    <a:lnTo>
                      <a:pt x="626" y="663"/>
                    </a:lnTo>
                    <a:lnTo>
                      <a:pt x="627" y="662"/>
                    </a:lnTo>
                    <a:lnTo>
                      <a:pt x="627" y="661"/>
                    </a:lnTo>
                    <a:lnTo>
                      <a:pt x="627" y="661"/>
                    </a:lnTo>
                    <a:lnTo>
                      <a:pt x="627" y="660"/>
                    </a:lnTo>
                    <a:lnTo>
                      <a:pt x="627" y="659"/>
                    </a:lnTo>
                    <a:lnTo>
                      <a:pt x="627" y="659"/>
                    </a:lnTo>
                    <a:lnTo>
                      <a:pt x="627" y="658"/>
                    </a:lnTo>
                    <a:lnTo>
                      <a:pt x="627" y="659"/>
                    </a:lnTo>
                    <a:lnTo>
                      <a:pt x="627" y="660"/>
                    </a:lnTo>
                    <a:lnTo>
                      <a:pt x="627" y="662"/>
                    </a:lnTo>
                    <a:lnTo>
                      <a:pt x="627" y="664"/>
                    </a:lnTo>
                    <a:lnTo>
                      <a:pt x="628" y="666"/>
                    </a:lnTo>
                    <a:lnTo>
                      <a:pt x="628" y="668"/>
                    </a:lnTo>
                    <a:lnTo>
                      <a:pt x="628" y="669"/>
                    </a:lnTo>
                    <a:lnTo>
                      <a:pt x="628" y="671"/>
                    </a:lnTo>
                    <a:lnTo>
                      <a:pt x="628" y="671"/>
                    </a:lnTo>
                    <a:lnTo>
                      <a:pt x="628" y="671"/>
                    </a:lnTo>
                    <a:lnTo>
                      <a:pt x="628" y="671"/>
                    </a:lnTo>
                    <a:lnTo>
                      <a:pt x="629" y="671"/>
                    </a:lnTo>
                    <a:lnTo>
                      <a:pt x="629" y="671"/>
                    </a:lnTo>
                    <a:lnTo>
                      <a:pt x="629" y="671"/>
                    </a:lnTo>
                    <a:lnTo>
                      <a:pt x="629" y="670"/>
                    </a:lnTo>
                    <a:lnTo>
                      <a:pt x="629" y="670"/>
                    </a:lnTo>
                    <a:lnTo>
                      <a:pt x="629" y="671"/>
                    </a:lnTo>
                    <a:lnTo>
                      <a:pt x="629" y="671"/>
                    </a:lnTo>
                    <a:lnTo>
                      <a:pt x="630" y="671"/>
                    </a:lnTo>
                    <a:lnTo>
                      <a:pt x="630" y="671"/>
                    </a:lnTo>
                    <a:lnTo>
                      <a:pt x="630" y="672"/>
                    </a:lnTo>
                    <a:lnTo>
                      <a:pt x="630" y="672"/>
                    </a:lnTo>
                    <a:lnTo>
                      <a:pt x="630" y="672"/>
                    </a:lnTo>
                    <a:lnTo>
                      <a:pt x="630" y="673"/>
                    </a:lnTo>
                    <a:lnTo>
                      <a:pt x="630" y="671"/>
                    </a:lnTo>
                    <a:lnTo>
                      <a:pt x="631" y="670"/>
                    </a:lnTo>
                    <a:lnTo>
                      <a:pt x="631" y="669"/>
                    </a:lnTo>
                    <a:lnTo>
                      <a:pt x="631" y="668"/>
                    </a:lnTo>
                    <a:lnTo>
                      <a:pt x="631" y="666"/>
                    </a:lnTo>
                    <a:lnTo>
                      <a:pt x="631" y="665"/>
                    </a:lnTo>
                    <a:lnTo>
                      <a:pt x="631" y="664"/>
                    </a:lnTo>
                    <a:lnTo>
                      <a:pt x="631" y="662"/>
                    </a:lnTo>
                    <a:lnTo>
                      <a:pt x="631" y="662"/>
                    </a:lnTo>
                    <a:lnTo>
                      <a:pt x="631" y="662"/>
                    </a:lnTo>
                    <a:lnTo>
                      <a:pt x="631" y="662"/>
                    </a:lnTo>
                    <a:lnTo>
                      <a:pt x="631" y="662"/>
                    </a:lnTo>
                    <a:lnTo>
                      <a:pt x="632" y="662"/>
                    </a:lnTo>
                    <a:lnTo>
                      <a:pt x="632" y="662"/>
                    </a:lnTo>
                    <a:lnTo>
                      <a:pt x="632" y="662"/>
                    </a:lnTo>
                    <a:lnTo>
                      <a:pt x="632" y="662"/>
                    </a:lnTo>
                    <a:lnTo>
                      <a:pt x="632" y="662"/>
                    </a:lnTo>
                    <a:lnTo>
                      <a:pt x="632" y="661"/>
                    </a:lnTo>
                    <a:lnTo>
                      <a:pt x="632" y="660"/>
                    </a:lnTo>
                    <a:lnTo>
                      <a:pt x="633" y="660"/>
                    </a:lnTo>
                    <a:lnTo>
                      <a:pt x="633" y="659"/>
                    </a:lnTo>
                    <a:lnTo>
                      <a:pt x="633" y="658"/>
                    </a:lnTo>
                    <a:lnTo>
                      <a:pt x="633" y="657"/>
                    </a:lnTo>
                    <a:lnTo>
                      <a:pt x="633" y="656"/>
                    </a:lnTo>
                    <a:lnTo>
                      <a:pt x="633" y="656"/>
                    </a:lnTo>
                    <a:lnTo>
                      <a:pt x="633" y="656"/>
                    </a:lnTo>
                    <a:lnTo>
                      <a:pt x="634" y="655"/>
                    </a:lnTo>
                    <a:lnTo>
                      <a:pt x="634" y="655"/>
                    </a:lnTo>
                    <a:lnTo>
                      <a:pt x="634" y="654"/>
                    </a:lnTo>
                    <a:lnTo>
                      <a:pt x="634" y="654"/>
                    </a:lnTo>
                    <a:lnTo>
                      <a:pt x="634" y="653"/>
                    </a:lnTo>
                    <a:lnTo>
                      <a:pt x="634" y="653"/>
                    </a:lnTo>
                    <a:lnTo>
                      <a:pt x="634" y="653"/>
                    </a:lnTo>
                    <a:lnTo>
                      <a:pt x="634" y="654"/>
                    </a:lnTo>
                    <a:lnTo>
                      <a:pt x="635" y="654"/>
                    </a:lnTo>
                    <a:lnTo>
                      <a:pt x="635" y="654"/>
                    </a:lnTo>
                    <a:lnTo>
                      <a:pt x="635" y="655"/>
                    </a:lnTo>
                    <a:lnTo>
                      <a:pt x="635" y="655"/>
                    </a:lnTo>
                    <a:lnTo>
                      <a:pt x="635" y="655"/>
                    </a:lnTo>
                    <a:lnTo>
                      <a:pt x="635" y="656"/>
                    </a:lnTo>
                    <a:lnTo>
                      <a:pt x="635" y="656"/>
                    </a:lnTo>
                    <a:lnTo>
                      <a:pt x="635" y="656"/>
                    </a:lnTo>
                    <a:lnTo>
                      <a:pt x="635" y="655"/>
                    </a:lnTo>
                    <a:lnTo>
                      <a:pt x="635" y="655"/>
                    </a:lnTo>
                    <a:lnTo>
                      <a:pt x="636" y="655"/>
                    </a:lnTo>
                    <a:lnTo>
                      <a:pt x="636" y="655"/>
                    </a:lnTo>
                    <a:lnTo>
                      <a:pt x="636" y="655"/>
                    </a:lnTo>
                    <a:lnTo>
                      <a:pt x="636" y="654"/>
                    </a:lnTo>
                    <a:lnTo>
                      <a:pt x="636" y="654"/>
                    </a:lnTo>
                    <a:lnTo>
                      <a:pt x="636" y="652"/>
                    </a:lnTo>
                    <a:lnTo>
                      <a:pt x="636" y="652"/>
                    </a:lnTo>
                    <a:lnTo>
                      <a:pt x="636" y="650"/>
                    </a:lnTo>
                    <a:lnTo>
                      <a:pt x="637" y="649"/>
                    </a:lnTo>
                    <a:lnTo>
                      <a:pt x="637" y="648"/>
                    </a:lnTo>
                    <a:lnTo>
                      <a:pt x="637" y="647"/>
                    </a:lnTo>
                    <a:lnTo>
                      <a:pt x="637" y="646"/>
                    </a:lnTo>
                    <a:lnTo>
                      <a:pt x="637" y="644"/>
                    </a:lnTo>
                    <a:lnTo>
                      <a:pt x="637" y="643"/>
                    </a:lnTo>
                    <a:lnTo>
                      <a:pt x="637" y="642"/>
                    </a:lnTo>
                    <a:lnTo>
                      <a:pt x="638" y="640"/>
                    </a:lnTo>
                    <a:lnTo>
                      <a:pt x="638" y="639"/>
                    </a:lnTo>
                    <a:lnTo>
                      <a:pt x="638" y="638"/>
                    </a:lnTo>
                    <a:lnTo>
                      <a:pt x="638" y="636"/>
                    </a:lnTo>
                    <a:lnTo>
                      <a:pt x="638" y="635"/>
                    </a:lnTo>
                    <a:lnTo>
                      <a:pt x="638" y="635"/>
                    </a:lnTo>
                    <a:lnTo>
                      <a:pt x="638" y="635"/>
                    </a:lnTo>
                    <a:lnTo>
                      <a:pt x="638" y="635"/>
                    </a:lnTo>
                    <a:lnTo>
                      <a:pt x="638" y="635"/>
                    </a:lnTo>
                    <a:lnTo>
                      <a:pt x="638" y="636"/>
                    </a:lnTo>
                    <a:lnTo>
                      <a:pt x="638" y="636"/>
                    </a:lnTo>
                    <a:lnTo>
                      <a:pt x="639" y="636"/>
                    </a:lnTo>
                    <a:lnTo>
                      <a:pt x="639" y="637"/>
                    </a:lnTo>
                    <a:lnTo>
                      <a:pt x="639" y="636"/>
                    </a:lnTo>
                    <a:lnTo>
                      <a:pt x="639" y="635"/>
                    </a:lnTo>
                    <a:lnTo>
                      <a:pt x="639" y="633"/>
                    </a:lnTo>
                    <a:lnTo>
                      <a:pt x="639" y="632"/>
                    </a:lnTo>
                    <a:lnTo>
                      <a:pt x="639" y="630"/>
                    </a:lnTo>
                    <a:lnTo>
                      <a:pt x="640" y="629"/>
                    </a:lnTo>
                    <a:lnTo>
                      <a:pt x="640" y="628"/>
                    </a:lnTo>
                    <a:lnTo>
                      <a:pt x="640" y="626"/>
                    </a:lnTo>
                    <a:lnTo>
                      <a:pt x="640" y="626"/>
                    </a:lnTo>
                    <a:lnTo>
                      <a:pt x="640" y="626"/>
                    </a:lnTo>
                    <a:lnTo>
                      <a:pt x="640" y="626"/>
                    </a:lnTo>
                    <a:lnTo>
                      <a:pt x="640" y="625"/>
                    </a:lnTo>
                    <a:lnTo>
                      <a:pt x="641" y="625"/>
                    </a:lnTo>
                    <a:lnTo>
                      <a:pt x="641" y="625"/>
                    </a:lnTo>
                    <a:lnTo>
                      <a:pt x="641" y="624"/>
                    </a:lnTo>
                    <a:lnTo>
                      <a:pt x="641" y="624"/>
                    </a:lnTo>
                    <a:lnTo>
                      <a:pt x="641" y="622"/>
                    </a:lnTo>
                    <a:lnTo>
                      <a:pt x="641" y="619"/>
                    </a:lnTo>
                    <a:lnTo>
                      <a:pt x="641" y="617"/>
                    </a:lnTo>
                    <a:lnTo>
                      <a:pt x="642" y="614"/>
                    </a:lnTo>
                    <a:lnTo>
                      <a:pt x="642" y="611"/>
                    </a:lnTo>
                    <a:lnTo>
                      <a:pt x="642" y="608"/>
                    </a:lnTo>
                    <a:lnTo>
                      <a:pt x="642" y="605"/>
                    </a:lnTo>
                    <a:lnTo>
                      <a:pt x="642" y="603"/>
                    </a:lnTo>
                    <a:lnTo>
                      <a:pt x="642" y="602"/>
                    </a:lnTo>
                    <a:lnTo>
                      <a:pt x="642" y="602"/>
                    </a:lnTo>
                    <a:lnTo>
                      <a:pt x="642" y="601"/>
                    </a:lnTo>
                    <a:lnTo>
                      <a:pt x="642" y="601"/>
                    </a:lnTo>
                    <a:lnTo>
                      <a:pt x="642" y="601"/>
                    </a:lnTo>
                    <a:lnTo>
                      <a:pt x="642" y="601"/>
                    </a:lnTo>
                    <a:lnTo>
                      <a:pt x="643" y="601"/>
                    </a:lnTo>
                    <a:lnTo>
                      <a:pt x="643" y="601"/>
                    </a:lnTo>
                    <a:lnTo>
                      <a:pt x="643" y="600"/>
                    </a:lnTo>
                    <a:lnTo>
                      <a:pt x="643" y="598"/>
                    </a:lnTo>
                    <a:lnTo>
                      <a:pt x="643" y="596"/>
                    </a:lnTo>
                    <a:lnTo>
                      <a:pt x="643" y="594"/>
                    </a:lnTo>
                    <a:lnTo>
                      <a:pt x="643" y="593"/>
                    </a:lnTo>
                    <a:lnTo>
                      <a:pt x="644" y="591"/>
                    </a:lnTo>
                    <a:lnTo>
                      <a:pt x="644" y="589"/>
                    </a:lnTo>
                    <a:lnTo>
                      <a:pt x="644" y="588"/>
                    </a:lnTo>
                    <a:lnTo>
                      <a:pt x="644" y="588"/>
                    </a:lnTo>
                    <a:lnTo>
                      <a:pt x="644" y="588"/>
                    </a:lnTo>
                    <a:lnTo>
                      <a:pt x="644" y="588"/>
                    </a:lnTo>
                    <a:lnTo>
                      <a:pt x="644" y="589"/>
                    </a:lnTo>
                    <a:lnTo>
                      <a:pt x="645" y="589"/>
                    </a:lnTo>
                    <a:lnTo>
                      <a:pt x="645" y="590"/>
                    </a:lnTo>
                    <a:lnTo>
                      <a:pt x="645" y="590"/>
                    </a:lnTo>
                    <a:lnTo>
                      <a:pt x="645" y="591"/>
                    </a:lnTo>
                    <a:lnTo>
                      <a:pt x="645" y="593"/>
                    </a:lnTo>
                    <a:lnTo>
                      <a:pt x="645" y="596"/>
                    </a:lnTo>
                    <a:lnTo>
                      <a:pt x="645" y="598"/>
                    </a:lnTo>
                    <a:lnTo>
                      <a:pt x="645" y="601"/>
                    </a:lnTo>
                    <a:lnTo>
                      <a:pt x="646" y="604"/>
                    </a:lnTo>
                    <a:lnTo>
                      <a:pt x="646" y="606"/>
                    </a:lnTo>
                    <a:lnTo>
                      <a:pt x="646" y="609"/>
                    </a:lnTo>
                    <a:lnTo>
                      <a:pt x="646" y="612"/>
                    </a:lnTo>
                    <a:lnTo>
                      <a:pt x="646" y="615"/>
                    </a:lnTo>
                    <a:lnTo>
                      <a:pt x="646" y="618"/>
                    </a:lnTo>
                    <a:lnTo>
                      <a:pt x="646" y="622"/>
                    </a:lnTo>
                    <a:lnTo>
                      <a:pt x="646" y="625"/>
                    </a:lnTo>
                    <a:lnTo>
                      <a:pt x="646" y="628"/>
                    </a:lnTo>
                    <a:lnTo>
                      <a:pt x="646" y="631"/>
                    </a:lnTo>
                    <a:lnTo>
                      <a:pt x="647" y="635"/>
                    </a:lnTo>
                    <a:lnTo>
                      <a:pt x="647" y="638"/>
                    </a:lnTo>
                    <a:lnTo>
                      <a:pt x="647" y="640"/>
                    </a:lnTo>
                    <a:lnTo>
                      <a:pt x="647" y="642"/>
                    </a:lnTo>
                    <a:lnTo>
                      <a:pt x="647" y="643"/>
                    </a:lnTo>
                    <a:lnTo>
                      <a:pt x="647" y="644"/>
                    </a:lnTo>
                    <a:lnTo>
                      <a:pt x="647" y="646"/>
                    </a:lnTo>
                    <a:lnTo>
                      <a:pt x="647" y="647"/>
                    </a:lnTo>
                    <a:lnTo>
                      <a:pt x="648" y="649"/>
                    </a:lnTo>
                    <a:lnTo>
                      <a:pt x="648" y="650"/>
                    </a:lnTo>
                    <a:lnTo>
                      <a:pt x="648" y="651"/>
                    </a:lnTo>
                    <a:lnTo>
                      <a:pt x="648" y="652"/>
                    </a:lnTo>
                    <a:lnTo>
                      <a:pt x="648" y="652"/>
                    </a:lnTo>
                    <a:lnTo>
                      <a:pt x="648" y="653"/>
                    </a:lnTo>
                    <a:lnTo>
                      <a:pt x="648" y="654"/>
                    </a:lnTo>
                    <a:lnTo>
                      <a:pt x="649" y="654"/>
                    </a:lnTo>
                    <a:lnTo>
                      <a:pt x="649" y="655"/>
                    </a:lnTo>
                    <a:lnTo>
                      <a:pt x="649" y="656"/>
                    </a:lnTo>
                    <a:lnTo>
                      <a:pt x="649" y="656"/>
                    </a:lnTo>
                    <a:lnTo>
                      <a:pt x="649" y="658"/>
                    </a:lnTo>
                    <a:lnTo>
                      <a:pt x="649" y="659"/>
                    </a:lnTo>
                    <a:lnTo>
                      <a:pt x="649" y="660"/>
                    </a:lnTo>
                    <a:lnTo>
                      <a:pt x="650" y="661"/>
                    </a:lnTo>
                    <a:lnTo>
                      <a:pt x="650" y="663"/>
                    </a:lnTo>
                    <a:lnTo>
                      <a:pt x="650" y="664"/>
                    </a:lnTo>
                    <a:lnTo>
                      <a:pt x="650" y="665"/>
                    </a:lnTo>
                    <a:lnTo>
                      <a:pt x="650" y="665"/>
                    </a:lnTo>
                    <a:lnTo>
                      <a:pt x="650" y="665"/>
                    </a:lnTo>
                    <a:lnTo>
                      <a:pt x="650" y="664"/>
                    </a:lnTo>
                    <a:lnTo>
                      <a:pt x="650" y="664"/>
                    </a:lnTo>
                    <a:lnTo>
                      <a:pt x="650" y="663"/>
                    </a:lnTo>
                    <a:lnTo>
                      <a:pt x="650" y="662"/>
                    </a:lnTo>
                    <a:lnTo>
                      <a:pt x="650" y="661"/>
                    </a:lnTo>
                    <a:lnTo>
                      <a:pt x="651" y="661"/>
                    </a:lnTo>
                    <a:lnTo>
                      <a:pt x="651" y="661"/>
                    </a:lnTo>
                    <a:lnTo>
                      <a:pt x="651" y="661"/>
                    </a:lnTo>
                    <a:lnTo>
                      <a:pt x="651" y="661"/>
                    </a:lnTo>
                    <a:lnTo>
                      <a:pt x="651" y="662"/>
                    </a:lnTo>
                    <a:lnTo>
                      <a:pt x="651" y="662"/>
                    </a:lnTo>
                    <a:lnTo>
                      <a:pt x="651" y="662"/>
                    </a:lnTo>
                    <a:lnTo>
                      <a:pt x="652" y="663"/>
                    </a:lnTo>
                    <a:lnTo>
                      <a:pt x="652" y="663"/>
                    </a:lnTo>
                    <a:lnTo>
                      <a:pt x="652" y="662"/>
                    </a:lnTo>
                    <a:lnTo>
                      <a:pt x="652" y="660"/>
                    </a:lnTo>
                    <a:lnTo>
                      <a:pt x="652" y="659"/>
                    </a:lnTo>
                    <a:lnTo>
                      <a:pt x="652" y="657"/>
                    </a:lnTo>
                    <a:lnTo>
                      <a:pt x="652" y="655"/>
                    </a:lnTo>
                    <a:lnTo>
                      <a:pt x="653" y="653"/>
                    </a:lnTo>
                    <a:lnTo>
                      <a:pt x="653" y="652"/>
                    </a:lnTo>
                    <a:lnTo>
                      <a:pt x="653" y="650"/>
                    </a:lnTo>
                    <a:lnTo>
                      <a:pt x="653" y="649"/>
                    </a:lnTo>
                    <a:lnTo>
                      <a:pt x="653" y="647"/>
                    </a:lnTo>
                    <a:lnTo>
                      <a:pt x="653" y="646"/>
                    </a:lnTo>
                    <a:lnTo>
                      <a:pt x="653" y="645"/>
                    </a:lnTo>
                    <a:lnTo>
                      <a:pt x="654" y="644"/>
                    </a:lnTo>
                    <a:lnTo>
                      <a:pt x="654" y="643"/>
                    </a:lnTo>
                    <a:lnTo>
                      <a:pt x="654" y="641"/>
                    </a:lnTo>
                    <a:lnTo>
                      <a:pt x="654" y="640"/>
                    </a:lnTo>
                    <a:lnTo>
                      <a:pt x="654" y="640"/>
                    </a:lnTo>
                    <a:lnTo>
                      <a:pt x="654" y="641"/>
                    </a:lnTo>
                    <a:lnTo>
                      <a:pt x="654" y="641"/>
                    </a:lnTo>
                    <a:lnTo>
                      <a:pt x="654" y="642"/>
                    </a:lnTo>
                    <a:lnTo>
                      <a:pt x="654" y="642"/>
                    </a:lnTo>
                    <a:lnTo>
                      <a:pt x="654" y="643"/>
                    </a:lnTo>
                    <a:lnTo>
                      <a:pt x="654" y="643"/>
                    </a:lnTo>
                    <a:lnTo>
                      <a:pt x="655" y="643"/>
                    </a:lnTo>
                    <a:lnTo>
                      <a:pt x="655" y="644"/>
                    </a:lnTo>
                    <a:lnTo>
                      <a:pt x="655" y="645"/>
                    </a:lnTo>
                    <a:lnTo>
                      <a:pt x="655" y="646"/>
                    </a:lnTo>
                    <a:lnTo>
                      <a:pt x="655" y="647"/>
                    </a:lnTo>
                    <a:lnTo>
                      <a:pt x="655" y="647"/>
                    </a:lnTo>
                    <a:lnTo>
                      <a:pt x="655" y="648"/>
                    </a:lnTo>
                    <a:lnTo>
                      <a:pt x="656" y="649"/>
                    </a:lnTo>
                    <a:lnTo>
                      <a:pt x="656" y="650"/>
                    </a:lnTo>
                    <a:lnTo>
                      <a:pt x="656" y="649"/>
                    </a:lnTo>
                    <a:lnTo>
                      <a:pt x="656" y="648"/>
                    </a:lnTo>
                    <a:lnTo>
                      <a:pt x="656" y="647"/>
                    </a:lnTo>
                    <a:lnTo>
                      <a:pt x="656" y="645"/>
                    </a:lnTo>
                    <a:lnTo>
                      <a:pt x="656" y="644"/>
                    </a:lnTo>
                    <a:lnTo>
                      <a:pt x="656" y="643"/>
                    </a:lnTo>
                    <a:lnTo>
                      <a:pt x="657" y="641"/>
                    </a:lnTo>
                    <a:lnTo>
                      <a:pt x="657" y="640"/>
                    </a:lnTo>
                    <a:lnTo>
                      <a:pt x="657" y="639"/>
                    </a:lnTo>
                    <a:lnTo>
                      <a:pt x="657" y="638"/>
                    </a:lnTo>
                    <a:lnTo>
                      <a:pt x="657" y="637"/>
                    </a:lnTo>
                    <a:lnTo>
                      <a:pt x="657" y="636"/>
                    </a:lnTo>
                    <a:lnTo>
                      <a:pt x="657" y="635"/>
                    </a:lnTo>
                    <a:lnTo>
                      <a:pt x="658" y="634"/>
                    </a:lnTo>
                    <a:lnTo>
                      <a:pt x="658" y="633"/>
                    </a:lnTo>
                    <a:lnTo>
                      <a:pt x="658" y="632"/>
                    </a:lnTo>
                    <a:lnTo>
                      <a:pt x="658" y="632"/>
                    </a:lnTo>
                    <a:lnTo>
                      <a:pt x="658" y="633"/>
                    </a:lnTo>
                    <a:lnTo>
                      <a:pt x="658" y="634"/>
                    </a:lnTo>
                    <a:lnTo>
                      <a:pt x="658" y="634"/>
                    </a:lnTo>
                    <a:lnTo>
                      <a:pt x="658" y="635"/>
                    </a:lnTo>
                    <a:lnTo>
                      <a:pt x="658" y="635"/>
                    </a:lnTo>
                    <a:lnTo>
                      <a:pt x="658" y="636"/>
                    </a:lnTo>
                    <a:lnTo>
                      <a:pt x="658" y="636"/>
                    </a:lnTo>
                    <a:lnTo>
                      <a:pt x="659" y="636"/>
                    </a:lnTo>
                    <a:lnTo>
                      <a:pt x="659" y="635"/>
                    </a:lnTo>
                    <a:lnTo>
                      <a:pt x="659" y="634"/>
                    </a:lnTo>
                    <a:lnTo>
                      <a:pt x="659" y="634"/>
                    </a:lnTo>
                    <a:lnTo>
                      <a:pt x="659" y="633"/>
                    </a:lnTo>
                    <a:lnTo>
                      <a:pt x="659" y="632"/>
                    </a:lnTo>
                    <a:lnTo>
                      <a:pt x="659" y="631"/>
                    </a:lnTo>
                    <a:lnTo>
                      <a:pt x="660" y="630"/>
                    </a:lnTo>
                    <a:lnTo>
                      <a:pt x="660" y="629"/>
                    </a:lnTo>
                    <a:lnTo>
                      <a:pt x="660" y="629"/>
                    </a:lnTo>
                    <a:lnTo>
                      <a:pt x="660" y="629"/>
                    </a:lnTo>
                    <a:lnTo>
                      <a:pt x="660" y="628"/>
                    </a:lnTo>
                    <a:lnTo>
                      <a:pt x="660" y="628"/>
                    </a:lnTo>
                    <a:lnTo>
                      <a:pt x="660" y="627"/>
                    </a:lnTo>
                    <a:lnTo>
                      <a:pt x="661" y="627"/>
                    </a:lnTo>
                    <a:lnTo>
                      <a:pt x="661" y="627"/>
                    </a:lnTo>
                    <a:lnTo>
                      <a:pt x="661" y="626"/>
                    </a:lnTo>
                    <a:lnTo>
                      <a:pt x="661" y="624"/>
                    </a:lnTo>
                    <a:lnTo>
                      <a:pt x="661" y="622"/>
                    </a:lnTo>
                    <a:lnTo>
                      <a:pt x="661" y="620"/>
                    </a:lnTo>
                    <a:lnTo>
                      <a:pt x="661" y="618"/>
                    </a:lnTo>
                    <a:lnTo>
                      <a:pt x="662" y="617"/>
                    </a:lnTo>
                    <a:lnTo>
                      <a:pt x="662" y="615"/>
                    </a:lnTo>
                    <a:lnTo>
                      <a:pt x="662" y="613"/>
                    </a:lnTo>
                    <a:lnTo>
                      <a:pt x="662" y="613"/>
                    </a:lnTo>
                    <a:lnTo>
                      <a:pt x="662" y="613"/>
                    </a:lnTo>
                    <a:lnTo>
                      <a:pt x="662" y="613"/>
                    </a:lnTo>
                    <a:lnTo>
                      <a:pt x="662" y="613"/>
                    </a:lnTo>
                    <a:lnTo>
                      <a:pt x="662" y="613"/>
                    </a:lnTo>
                    <a:lnTo>
                      <a:pt x="662" y="613"/>
                    </a:lnTo>
                    <a:lnTo>
                      <a:pt x="662" y="612"/>
                    </a:lnTo>
                    <a:lnTo>
                      <a:pt x="662" y="612"/>
                    </a:lnTo>
                    <a:lnTo>
                      <a:pt x="663" y="612"/>
                    </a:lnTo>
                    <a:lnTo>
                      <a:pt x="663" y="611"/>
                    </a:lnTo>
                    <a:lnTo>
                      <a:pt x="663" y="610"/>
                    </a:lnTo>
                    <a:lnTo>
                      <a:pt x="663" y="610"/>
                    </a:lnTo>
                    <a:lnTo>
                      <a:pt x="663" y="609"/>
                    </a:lnTo>
                    <a:lnTo>
                      <a:pt x="663" y="609"/>
                    </a:lnTo>
                    <a:lnTo>
                      <a:pt x="663" y="608"/>
                    </a:lnTo>
                    <a:lnTo>
                      <a:pt x="664" y="607"/>
                    </a:lnTo>
                    <a:lnTo>
                      <a:pt x="664" y="606"/>
                    </a:lnTo>
                    <a:lnTo>
                      <a:pt x="664" y="605"/>
                    </a:lnTo>
                    <a:lnTo>
                      <a:pt x="664" y="604"/>
                    </a:lnTo>
                    <a:lnTo>
                      <a:pt x="664" y="602"/>
                    </a:lnTo>
                    <a:lnTo>
                      <a:pt x="664" y="601"/>
                    </a:lnTo>
                    <a:lnTo>
                      <a:pt x="664" y="600"/>
                    </a:lnTo>
                    <a:lnTo>
                      <a:pt x="665" y="598"/>
                    </a:lnTo>
                    <a:lnTo>
                      <a:pt x="665" y="597"/>
                    </a:lnTo>
                    <a:lnTo>
                      <a:pt x="665" y="596"/>
                    </a:lnTo>
                    <a:lnTo>
                      <a:pt x="665" y="596"/>
                    </a:lnTo>
                    <a:lnTo>
                      <a:pt x="665" y="595"/>
                    </a:lnTo>
                    <a:lnTo>
                      <a:pt x="665" y="594"/>
                    </a:lnTo>
                    <a:lnTo>
                      <a:pt x="665" y="594"/>
                    </a:lnTo>
                    <a:lnTo>
                      <a:pt x="665" y="593"/>
                    </a:lnTo>
                    <a:lnTo>
                      <a:pt x="666" y="592"/>
                    </a:lnTo>
                    <a:lnTo>
                      <a:pt x="666" y="592"/>
                    </a:lnTo>
                    <a:lnTo>
                      <a:pt x="666" y="589"/>
                    </a:lnTo>
                    <a:lnTo>
                      <a:pt x="666" y="586"/>
                    </a:lnTo>
                    <a:lnTo>
                      <a:pt x="666" y="583"/>
                    </a:lnTo>
                    <a:lnTo>
                      <a:pt x="666" y="580"/>
                    </a:lnTo>
                    <a:lnTo>
                      <a:pt x="666" y="577"/>
                    </a:lnTo>
                    <a:lnTo>
                      <a:pt x="666" y="574"/>
                    </a:lnTo>
                    <a:lnTo>
                      <a:pt x="666" y="571"/>
                    </a:lnTo>
                    <a:lnTo>
                      <a:pt x="666" y="568"/>
                    </a:lnTo>
                    <a:lnTo>
                      <a:pt x="667" y="567"/>
                    </a:lnTo>
                    <a:lnTo>
                      <a:pt x="667" y="569"/>
                    </a:lnTo>
                    <a:lnTo>
                      <a:pt x="667" y="570"/>
                    </a:lnTo>
                    <a:lnTo>
                      <a:pt x="667" y="571"/>
                    </a:lnTo>
                    <a:lnTo>
                      <a:pt x="667" y="572"/>
                    </a:lnTo>
                    <a:lnTo>
                      <a:pt x="667" y="574"/>
                    </a:lnTo>
                    <a:lnTo>
                      <a:pt x="667" y="575"/>
                    </a:lnTo>
                    <a:lnTo>
                      <a:pt x="667" y="576"/>
                    </a:lnTo>
                    <a:lnTo>
                      <a:pt x="668" y="580"/>
                    </a:lnTo>
                    <a:lnTo>
                      <a:pt x="668" y="586"/>
                    </a:lnTo>
                    <a:lnTo>
                      <a:pt x="668" y="592"/>
                    </a:lnTo>
                    <a:lnTo>
                      <a:pt x="668" y="597"/>
                    </a:lnTo>
                    <a:lnTo>
                      <a:pt x="668" y="603"/>
                    </a:lnTo>
                    <a:lnTo>
                      <a:pt x="668" y="609"/>
                    </a:lnTo>
                    <a:lnTo>
                      <a:pt x="668" y="615"/>
                    </a:lnTo>
                    <a:lnTo>
                      <a:pt x="669" y="621"/>
                    </a:lnTo>
                    <a:lnTo>
                      <a:pt x="669" y="624"/>
                    </a:lnTo>
                    <a:lnTo>
                      <a:pt x="669" y="626"/>
                    </a:lnTo>
                    <a:lnTo>
                      <a:pt x="669" y="627"/>
                    </a:lnTo>
                    <a:lnTo>
                      <a:pt x="669" y="629"/>
                    </a:lnTo>
                    <a:lnTo>
                      <a:pt x="669" y="631"/>
                    </a:lnTo>
                    <a:lnTo>
                      <a:pt x="669" y="632"/>
                    </a:lnTo>
                    <a:lnTo>
                      <a:pt x="670" y="634"/>
                    </a:lnTo>
                    <a:lnTo>
                      <a:pt x="670" y="636"/>
                    </a:lnTo>
                    <a:lnTo>
                      <a:pt x="670" y="638"/>
                    </a:lnTo>
                    <a:lnTo>
                      <a:pt x="670" y="639"/>
                    </a:lnTo>
                    <a:lnTo>
                      <a:pt x="670" y="641"/>
                    </a:lnTo>
                    <a:lnTo>
                      <a:pt x="670" y="643"/>
                    </a:lnTo>
                    <a:lnTo>
                      <a:pt x="670" y="644"/>
                    </a:lnTo>
                    <a:lnTo>
                      <a:pt x="670" y="646"/>
                    </a:lnTo>
                    <a:lnTo>
                      <a:pt x="670" y="647"/>
                    </a:lnTo>
                    <a:lnTo>
                      <a:pt x="670" y="649"/>
                    </a:lnTo>
                    <a:lnTo>
                      <a:pt x="670" y="649"/>
                    </a:lnTo>
                    <a:lnTo>
                      <a:pt x="671" y="649"/>
                    </a:lnTo>
                    <a:lnTo>
                      <a:pt x="671" y="649"/>
                    </a:lnTo>
                    <a:lnTo>
                      <a:pt x="671" y="648"/>
                    </a:lnTo>
                    <a:lnTo>
                      <a:pt x="671" y="648"/>
                    </a:lnTo>
                    <a:lnTo>
                      <a:pt x="671" y="647"/>
                    </a:lnTo>
                    <a:lnTo>
                      <a:pt x="671" y="647"/>
                    </a:lnTo>
                    <a:lnTo>
                      <a:pt x="671" y="647"/>
                    </a:lnTo>
                    <a:lnTo>
                      <a:pt x="672" y="647"/>
                    </a:lnTo>
                    <a:lnTo>
                      <a:pt x="672" y="649"/>
                    </a:lnTo>
                    <a:lnTo>
                      <a:pt x="672" y="650"/>
                    </a:lnTo>
                    <a:lnTo>
                      <a:pt x="672" y="652"/>
                    </a:lnTo>
                    <a:lnTo>
                      <a:pt x="672" y="652"/>
                    </a:lnTo>
                    <a:lnTo>
                      <a:pt x="672" y="654"/>
                    </a:lnTo>
                    <a:lnTo>
                      <a:pt x="672" y="655"/>
                    </a:lnTo>
                    <a:lnTo>
                      <a:pt x="673" y="656"/>
                    </a:lnTo>
                    <a:lnTo>
                      <a:pt x="673" y="657"/>
                    </a:lnTo>
                    <a:lnTo>
                      <a:pt x="673" y="657"/>
                    </a:lnTo>
                    <a:lnTo>
                      <a:pt x="673" y="656"/>
                    </a:lnTo>
                    <a:lnTo>
                      <a:pt x="673" y="656"/>
                    </a:lnTo>
                    <a:lnTo>
                      <a:pt x="673" y="656"/>
                    </a:lnTo>
                    <a:lnTo>
                      <a:pt x="673" y="656"/>
                    </a:lnTo>
                    <a:lnTo>
                      <a:pt x="674" y="656"/>
                    </a:lnTo>
                    <a:lnTo>
                      <a:pt x="674" y="656"/>
                    </a:lnTo>
                    <a:lnTo>
                      <a:pt x="674" y="655"/>
                    </a:lnTo>
                    <a:lnTo>
                      <a:pt x="674" y="653"/>
                    </a:lnTo>
                    <a:lnTo>
                      <a:pt x="674" y="652"/>
                    </a:lnTo>
                    <a:lnTo>
                      <a:pt x="674" y="651"/>
                    </a:lnTo>
                    <a:lnTo>
                      <a:pt x="674" y="649"/>
                    </a:lnTo>
                    <a:lnTo>
                      <a:pt x="674" y="648"/>
                    </a:lnTo>
                    <a:lnTo>
                      <a:pt x="674" y="647"/>
                    </a:lnTo>
                    <a:lnTo>
                      <a:pt x="674" y="645"/>
                    </a:lnTo>
                    <a:lnTo>
                      <a:pt x="674" y="644"/>
                    </a:lnTo>
                    <a:lnTo>
                      <a:pt x="675" y="644"/>
                    </a:lnTo>
                    <a:lnTo>
                      <a:pt x="675" y="643"/>
                    </a:lnTo>
                    <a:lnTo>
                      <a:pt x="675" y="643"/>
                    </a:lnTo>
                    <a:lnTo>
                      <a:pt x="675" y="643"/>
                    </a:lnTo>
                    <a:lnTo>
                      <a:pt x="675" y="642"/>
                    </a:lnTo>
                    <a:lnTo>
                      <a:pt x="675" y="641"/>
                    </a:lnTo>
                    <a:lnTo>
                      <a:pt x="675" y="641"/>
                    </a:lnTo>
                    <a:lnTo>
                      <a:pt x="676" y="640"/>
                    </a:lnTo>
                    <a:lnTo>
                      <a:pt x="676" y="639"/>
                    </a:lnTo>
                    <a:lnTo>
                      <a:pt x="676" y="638"/>
                    </a:lnTo>
                    <a:lnTo>
                      <a:pt x="676" y="637"/>
                    </a:lnTo>
                    <a:lnTo>
                      <a:pt x="676" y="636"/>
                    </a:lnTo>
                    <a:lnTo>
                      <a:pt x="676" y="635"/>
                    </a:lnTo>
                    <a:lnTo>
                      <a:pt x="676" y="634"/>
                    </a:lnTo>
                    <a:lnTo>
                      <a:pt x="676" y="633"/>
                    </a:lnTo>
                    <a:lnTo>
                      <a:pt x="677" y="633"/>
                    </a:lnTo>
                    <a:lnTo>
                      <a:pt x="677" y="633"/>
                    </a:lnTo>
                    <a:lnTo>
                      <a:pt x="677" y="633"/>
                    </a:lnTo>
                    <a:lnTo>
                      <a:pt x="677" y="633"/>
                    </a:lnTo>
                    <a:lnTo>
                      <a:pt x="677" y="633"/>
                    </a:lnTo>
                    <a:lnTo>
                      <a:pt x="677" y="633"/>
                    </a:lnTo>
                    <a:lnTo>
                      <a:pt x="677" y="633"/>
                    </a:lnTo>
                    <a:lnTo>
                      <a:pt x="678" y="633"/>
                    </a:lnTo>
                    <a:lnTo>
                      <a:pt x="678" y="631"/>
                    </a:lnTo>
                    <a:lnTo>
                      <a:pt x="678" y="630"/>
                    </a:lnTo>
                    <a:lnTo>
                      <a:pt x="678" y="628"/>
                    </a:lnTo>
                    <a:lnTo>
                      <a:pt x="678" y="626"/>
                    </a:lnTo>
                    <a:lnTo>
                      <a:pt x="678" y="625"/>
                    </a:lnTo>
                    <a:lnTo>
                      <a:pt x="678" y="623"/>
                    </a:lnTo>
                    <a:lnTo>
                      <a:pt x="678" y="622"/>
                    </a:lnTo>
                    <a:lnTo>
                      <a:pt x="678" y="620"/>
                    </a:lnTo>
                    <a:lnTo>
                      <a:pt x="678" y="620"/>
                    </a:lnTo>
                    <a:lnTo>
                      <a:pt x="678" y="621"/>
                    </a:lnTo>
                    <a:lnTo>
                      <a:pt x="679" y="622"/>
                    </a:lnTo>
                    <a:lnTo>
                      <a:pt x="679" y="623"/>
                    </a:lnTo>
                    <a:lnTo>
                      <a:pt x="679" y="624"/>
                    </a:lnTo>
                    <a:lnTo>
                      <a:pt x="679" y="625"/>
                    </a:lnTo>
                    <a:lnTo>
                      <a:pt x="679" y="626"/>
                    </a:lnTo>
                    <a:lnTo>
                      <a:pt x="679" y="627"/>
                    </a:lnTo>
                    <a:lnTo>
                      <a:pt x="679" y="627"/>
                    </a:lnTo>
                    <a:lnTo>
                      <a:pt x="680" y="626"/>
                    </a:lnTo>
                    <a:lnTo>
                      <a:pt x="680" y="626"/>
                    </a:lnTo>
                    <a:lnTo>
                      <a:pt x="680" y="625"/>
                    </a:lnTo>
                    <a:lnTo>
                      <a:pt x="680" y="625"/>
                    </a:lnTo>
                    <a:lnTo>
                      <a:pt x="680" y="624"/>
                    </a:lnTo>
                    <a:lnTo>
                      <a:pt x="680" y="623"/>
                    </a:lnTo>
                    <a:lnTo>
                      <a:pt x="680" y="622"/>
                    </a:lnTo>
                    <a:lnTo>
                      <a:pt x="681" y="622"/>
                    </a:lnTo>
                    <a:lnTo>
                      <a:pt x="681" y="622"/>
                    </a:lnTo>
                    <a:lnTo>
                      <a:pt x="681" y="622"/>
                    </a:lnTo>
                    <a:lnTo>
                      <a:pt x="681" y="622"/>
                    </a:lnTo>
                    <a:lnTo>
                      <a:pt x="681" y="622"/>
                    </a:lnTo>
                    <a:lnTo>
                      <a:pt x="681" y="622"/>
                    </a:lnTo>
                    <a:lnTo>
                      <a:pt x="681" y="622"/>
                    </a:lnTo>
                    <a:lnTo>
                      <a:pt x="682" y="622"/>
                    </a:lnTo>
                    <a:lnTo>
                      <a:pt x="682" y="622"/>
                    </a:lnTo>
                    <a:lnTo>
                      <a:pt x="682" y="622"/>
                    </a:lnTo>
                    <a:lnTo>
                      <a:pt x="682" y="622"/>
                    </a:lnTo>
                    <a:lnTo>
                      <a:pt x="682" y="622"/>
                    </a:lnTo>
                    <a:lnTo>
                      <a:pt x="682" y="622"/>
                    </a:lnTo>
                    <a:lnTo>
                      <a:pt x="682" y="622"/>
                    </a:lnTo>
                    <a:lnTo>
                      <a:pt x="682" y="622"/>
                    </a:lnTo>
                    <a:lnTo>
                      <a:pt x="682" y="622"/>
                    </a:lnTo>
                    <a:lnTo>
                      <a:pt x="682" y="622"/>
                    </a:lnTo>
                    <a:lnTo>
                      <a:pt x="682" y="620"/>
                    </a:lnTo>
                    <a:lnTo>
                      <a:pt x="683" y="618"/>
                    </a:lnTo>
                    <a:lnTo>
                      <a:pt x="683" y="617"/>
                    </a:lnTo>
                    <a:lnTo>
                      <a:pt x="683" y="615"/>
                    </a:lnTo>
                    <a:lnTo>
                      <a:pt x="683" y="613"/>
                    </a:lnTo>
                    <a:lnTo>
                      <a:pt x="683" y="612"/>
                    </a:lnTo>
                    <a:lnTo>
                      <a:pt x="683" y="610"/>
                    </a:lnTo>
                    <a:lnTo>
                      <a:pt x="683" y="609"/>
                    </a:lnTo>
                    <a:lnTo>
                      <a:pt x="684" y="609"/>
                    </a:lnTo>
                    <a:lnTo>
                      <a:pt x="684" y="609"/>
                    </a:lnTo>
                    <a:lnTo>
                      <a:pt x="684" y="609"/>
                    </a:lnTo>
                    <a:lnTo>
                      <a:pt x="684" y="609"/>
                    </a:lnTo>
                    <a:lnTo>
                      <a:pt x="684" y="608"/>
                    </a:lnTo>
                    <a:lnTo>
                      <a:pt x="684" y="608"/>
                    </a:lnTo>
                    <a:lnTo>
                      <a:pt x="684" y="608"/>
                    </a:lnTo>
                    <a:lnTo>
                      <a:pt x="685" y="607"/>
                    </a:lnTo>
                    <a:lnTo>
                      <a:pt x="685" y="606"/>
                    </a:lnTo>
                    <a:lnTo>
                      <a:pt x="685" y="605"/>
                    </a:lnTo>
                    <a:lnTo>
                      <a:pt x="685" y="604"/>
                    </a:lnTo>
                    <a:lnTo>
                      <a:pt x="685" y="603"/>
                    </a:lnTo>
                    <a:lnTo>
                      <a:pt x="685" y="602"/>
                    </a:lnTo>
                    <a:lnTo>
                      <a:pt x="685" y="601"/>
                    </a:lnTo>
                    <a:lnTo>
                      <a:pt x="685" y="600"/>
                    </a:lnTo>
                    <a:lnTo>
                      <a:pt x="686" y="599"/>
                    </a:lnTo>
                    <a:lnTo>
                      <a:pt x="686" y="597"/>
                    </a:lnTo>
                    <a:lnTo>
                      <a:pt x="686" y="596"/>
                    </a:lnTo>
                    <a:lnTo>
                      <a:pt x="686" y="595"/>
                    </a:lnTo>
                    <a:lnTo>
                      <a:pt x="686" y="594"/>
                    </a:lnTo>
                    <a:lnTo>
                      <a:pt x="686" y="592"/>
                    </a:lnTo>
                    <a:lnTo>
                      <a:pt x="686" y="592"/>
                    </a:lnTo>
                    <a:lnTo>
                      <a:pt x="686" y="590"/>
                    </a:lnTo>
                    <a:lnTo>
                      <a:pt x="686" y="589"/>
                    </a:lnTo>
                    <a:lnTo>
                      <a:pt x="686" y="589"/>
                    </a:lnTo>
                    <a:lnTo>
                      <a:pt x="687" y="589"/>
                    </a:lnTo>
                    <a:lnTo>
                      <a:pt x="687" y="588"/>
                    </a:lnTo>
                    <a:lnTo>
                      <a:pt x="687" y="588"/>
                    </a:lnTo>
                    <a:lnTo>
                      <a:pt x="687" y="588"/>
                    </a:lnTo>
                    <a:lnTo>
                      <a:pt x="687" y="588"/>
                    </a:lnTo>
                    <a:lnTo>
                      <a:pt x="687" y="588"/>
                    </a:lnTo>
                    <a:lnTo>
                      <a:pt x="687" y="587"/>
                    </a:lnTo>
                    <a:lnTo>
                      <a:pt x="687" y="585"/>
                    </a:lnTo>
                    <a:lnTo>
                      <a:pt x="688" y="584"/>
                    </a:lnTo>
                    <a:lnTo>
                      <a:pt x="688" y="583"/>
                    </a:lnTo>
                    <a:lnTo>
                      <a:pt x="688" y="582"/>
                    </a:lnTo>
                    <a:lnTo>
                      <a:pt x="688" y="581"/>
                    </a:lnTo>
                    <a:lnTo>
                      <a:pt x="688" y="580"/>
                    </a:lnTo>
                    <a:lnTo>
                      <a:pt x="688" y="579"/>
                    </a:lnTo>
                    <a:lnTo>
                      <a:pt x="688" y="579"/>
                    </a:lnTo>
                    <a:lnTo>
                      <a:pt x="689" y="580"/>
                    </a:lnTo>
                    <a:lnTo>
                      <a:pt x="689" y="582"/>
                    </a:lnTo>
                    <a:lnTo>
                      <a:pt x="689" y="583"/>
                    </a:lnTo>
                    <a:lnTo>
                      <a:pt x="689" y="585"/>
                    </a:lnTo>
                    <a:lnTo>
                      <a:pt x="689" y="586"/>
                    </a:lnTo>
                    <a:lnTo>
                      <a:pt x="689" y="588"/>
                    </a:lnTo>
                    <a:lnTo>
                      <a:pt x="689" y="589"/>
                    </a:lnTo>
                    <a:lnTo>
                      <a:pt x="690" y="592"/>
                    </a:lnTo>
                    <a:lnTo>
                      <a:pt x="690" y="596"/>
                    </a:lnTo>
                    <a:lnTo>
                      <a:pt x="690" y="600"/>
                    </a:lnTo>
                    <a:lnTo>
                      <a:pt x="690" y="604"/>
                    </a:lnTo>
                    <a:lnTo>
                      <a:pt x="690" y="608"/>
                    </a:lnTo>
                    <a:lnTo>
                      <a:pt x="690" y="613"/>
                    </a:lnTo>
                    <a:lnTo>
                      <a:pt x="690" y="617"/>
                    </a:lnTo>
                    <a:lnTo>
                      <a:pt x="690" y="621"/>
                    </a:lnTo>
                    <a:lnTo>
                      <a:pt x="690" y="624"/>
                    </a:lnTo>
                    <a:lnTo>
                      <a:pt x="690" y="625"/>
                    </a:lnTo>
                    <a:lnTo>
                      <a:pt x="690" y="627"/>
                    </a:lnTo>
                    <a:lnTo>
                      <a:pt x="691" y="629"/>
                    </a:lnTo>
                    <a:lnTo>
                      <a:pt x="691" y="631"/>
                    </a:lnTo>
                    <a:lnTo>
                      <a:pt x="691" y="633"/>
                    </a:lnTo>
                    <a:lnTo>
                      <a:pt x="691" y="635"/>
                    </a:lnTo>
                    <a:lnTo>
                      <a:pt x="691" y="636"/>
                    </a:lnTo>
                    <a:lnTo>
                      <a:pt x="691" y="637"/>
                    </a:lnTo>
                    <a:lnTo>
                      <a:pt x="691" y="637"/>
                    </a:lnTo>
                    <a:lnTo>
                      <a:pt x="692" y="636"/>
                    </a:lnTo>
                    <a:lnTo>
                      <a:pt x="692" y="636"/>
                    </a:lnTo>
                    <a:lnTo>
                      <a:pt x="692" y="635"/>
                    </a:lnTo>
                    <a:lnTo>
                      <a:pt x="692" y="635"/>
                    </a:lnTo>
                    <a:lnTo>
                      <a:pt x="692" y="635"/>
                    </a:lnTo>
                    <a:lnTo>
                      <a:pt x="692" y="634"/>
                    </a:lnTo>
                    <a:lnTo>
                      <a:pt x="692" y="635"/>
                    </a:lnTo>
                    <a:lnTo>
                      <a:pt x="693" y="637"/>
                    </a:lnTo>
                    <a:lnTo>
                      <a:pt x="693" y="639"/>
                    </a:lnTo>
                    <a:lnTo>
                      <a:pt x="693" y="641"/>
                    </a:lnTo>
                    <a:lnTo>
                      <a:pt x="693" y="643"/>
                    </a:lnTo>
                    <a:lnTo>
                      <a:pt x="693" y="645"/>
                    </a:lnTo>
                    <a:lnTo>
                      <a:pt x="693" y="647"/>
                    </a:lnTo>
                    <a:lnTo>
                      <a:pt x="693" y="650"/>
                    </a:lnTo>
                    <a:lnTo>
                      <a:pt x="694" y="650"/>
                    </a:lnTo>
                    <a:lnTo>
                      <a:pt x="694" y="650"/>
                    </a:lnTo>
                    <a:lnTo>
                      <a:pt x="694" y="649"/>
                    </a:lnTo>
                    <a:lnTo>
                      <a:pt x="694" y="648"/>
                    </a:lnTo>
                    <a:lnTo>
                      <a:pt x="694" y="647"/>
                    </a:lnTo>
                    <a:lnTo>
                      <a:pt x="694" y="647"/>
                    </a:lnTo>
                    <a:lnTo>
                      <a:pt x="694" y="646"/>
                    </a:lnTo>
                    <a:lnTo>
                      <a:pt x="694" y="645"/>
                    </a:lnTo>
                    <a:lnTo>
                      <a:pt x="694" y="646"/>
                    </a:lnTo>
                    <a:lnTo>
                      <a:pt x="694" y="647"/>
                    </a:lnTo>
                    <a:lnTo>
                      <a:pt x="694" y="648"/>
                    </a:lnTo>
                    <a:lnTo>
                      <a:pt x="695" y="649"/>
                    </a:lnTo>
                    <a:lnTo>
                      <a:pt x="695" y="651"/>
                    </a:lnTo>
                    <a:lnTo>
                      <a:pt x="695" y="652"/>
                    </a:lnTo>
                    <a:lnTo>
                      <a:pt x="695" y="653"/>
                    </a:lnTo>
                    <a:lnTo>
                      <a:pt x="695" y="655"/>
                    </a:lnTo>
                    <a:lnTo>
                      <a:pt x="695" y="654"/>
                    </a:lnTo>
                    <a:lnTo>
                      <a:pt x="695" y="652"/>
                    </a:lnTo>
                    <a:lnTo>
                      <a:pt x="696" y="650"/>
                    </a:lnTo>
                    <a:lnTo>
                      <a:pt x="696" y="648"/>
                    </a:lnTo>
                    <a:lnTo>
                      <a:pt x="696" y="646"/>
                    </a:lnTo>
                    <a:lnTo>
                      <a:pt x="696" y="644"/>
                    </a:lnTo>
                    <a:lnTo>
                      <a:pt x="696" y="642"/>
                    </a:lnTo>
                    <a:lnTo>
                      <a:pt x="696" y="640"/>
                    </a:lnTo>
                    <a:lnTo>
                      <a:pt x="696" y="638"/>
                    </a:lnTo>
                    <a:lnTo>
                      <a:pt x="696" y="635"/>
                    </a:lnTo>
                    <a:lnTo>
                      <a:pt x="697" y="633"/>
                    </a:lnTo>
                    <a:lnTo>
                      <a:pt x="697" y="631"/>
                    </a:lnTo>
                    <a:lnTo>
                      <a:pt x="697" y="629"/>
                    </a:lnTo>
                    <a:lnTo>
                      <a:pt x="697" y="627"/>
                    </a:lnTo>
                    <a:lnTo>
                      <a:pt x="697" y="625"/>
                    </a:lnTo>
                    <a:lnTo>
                      <a:pt x="697" y="622"/>
                    </a:lnTo>
                    <a:lnTo>
                      <a:pt x="697" y="622"/>
                    </a:lnTo>
                    <a:lnTo>
                      <a:pt x="698" y="624"/>
                    </a:lnTo>
                    <a:lnTo>
                      <a:pt x="698" y="625"/>
                    </a:lnTo>
                    <a:lnTo>
                      <a:pt x="698" y="627"/>
                    </a:lnTo>
                    <a:lnTo>
                      <a:pt x="698" y="629"/>
                    </a:lnTo>
                    <a:lnTo>
                      <a:pt x="698" y="630"/>
                    </a:lnTo>
                    <a:lnTo>
                      <a:pt x="698" y="632"/>
                    </a:lnTo>
                    <a:lnTo>
                      <a:pt x="698" y="634"/>
                    </a:lnTo>
                    <a:lnTo>
                      <a:pt x="698" y="635"/>
                    </a:lnTo>
                    <a:lnTo>
                      <a:pt x="698" y="635"/>
                    </a:lnTo>
                    <a:lnTo>
                      <a:pt x="698" y="636"/>
                    </a:lnTo>
                    <a:lnTo>
                      <a:pt x="698" y="636"/>
                    </a:lnTo>
                    <a:lnTo>
                      <a:pt x="699" y="637"/>
                    </a:lnTo>
                    <a:lnTo>
                      <a:pt x="699" y="638"/>
                    </a:lnTo>
                    <a:lnTo>
                      <a:pt x="699" y="638"/>
                    </a:lnTo>
                    <a:lnTo>
                      <a:pt x="699" y="639"/>
                    </a:lnTo>
                    <a:lnTo>
                      <a:pt x="699" y="638"/>
                    </a:lnTo>
                    <a:lnTo>
                      <a:pt x="699" y="636"/>
                    </a:lnTo>
                    <a:lnTo>
                      <a:pt x="699" y="634"/>
                    </a:lnTo>
                    <a:lnTo>
                      <a:pt x="700" y="632"/>
                    </a:lnTo>
                    <a:lnTo>
                      <a:pt x="700" y="630"/>
                    </a:lnTo>
                    <a:lnTo>
                      <a:pt x="700" y="627"/>
                    </a:lnTo>
                    <a:lnTo>
                      <a:pt x="700" y="626"/>
                    </a:lnTo>
                    <a:lnTo>
                      <a:pt x="700" y="624"/>
                    </a:lnTo>
                    <a:lnTo>
                      <a:pt x="700" y="622"/>
                    </a:lnTo>
                    <a:lnTo>
                      <a:pt x="700" y="623"/>
                    </a:lnTo>
                    <a:lnTo>
                      <a:pt x="701" y="624"/>
                    </a:lnTo>
                    <a:lnTo>
                      <a:pt x="701" y="624"/>
                    </a:lnTo>
                    <a:lnTo>
                      <a:pt x="701" y="625"/>
                    </a:lnTo>
                    <a:lnTo>
                      <a:pt x="701" y="625"/>
                    </a:lnTo>
                    <a:lnTo>
                      <a:pt x="701" y="626"/>
                    </a:lnTo>
                    <a:lnTo>
                      <a:pt x="701" y="626"/>
                    </a:lnTo>
                    <a:lnTo>
                      <a:pt x="701" y="626"/>
                    </a:lnTo>
                    <a:lnTo>
                      <a:pt x="701" y="626"/>
                    </a:lnTo>
                    <a:lnTo>
                      <a:pt x="701" y="625"/>
                    </a:lnTo>
                    <a:lnTo>
                      <a:pt x="701" y="625"/>
                    </a:lnTo>
                    <a:lnTo>
                      <a:pt x="701" y="624"/>
                    </a:lnTo>
                    <a:lnTo>
                      <a:pt x="702" y="624"/>
                    </a:lnTo>
                    <a:lnTo>
                      <a:pt x="702" y="623"/>
                    </a:lnTo>
                    <a:lnTo>
                      <a:pt x="702" y="622"/>
                    </a:lnTo>
                    <a:lnTo>
                      <a:pt x="702" y="622"/>
                    </a:lnTo>
                    <a:lnTo>
                      <a:pt x="702" y="621"/>
                    </a:lnTo>
                    <a:lnTo>
                      <a:pt x="702" y="620"/>
                    </a:lnTo>
                    <a:lnTo>
                      <a:pt x="702" y="619"/>
                    </a:lnTo>
                    <a:lnTo>
                      <a:pt x="703" y="618"/>
                    </a:lnTo>
                    <a:lnTo>
                      <a:pt x="703" y="617"/>
                    </a:lnTo>
                    <a:lnTo>
                      <a:pt x="703" y="616"/>
                    </a:lnTo>
                    <a:lnTo>
                      <a:pt x="703" y="615"/>
                    </a:lnTo>
                    <a:lnTo>
                      <a:pt x="703" y="614"/>
                    </a:lnTo>
                    <a:lnTo>
                      <a:pt x="703" y="613"/>
                    </a:lnTo>
                    <a:lnTo>
                      <a:pt x="703" y="612"/>
                    </a:lnTo>
                    <a:lnTo>
                      <a:pt x="704" y="611"/>
                    </a:lnTo>
                    <a:lnTo>
                      <a:pt x="704" y="611"/>
                    </a:lnTo>
                    <a:lnTo>
                      <a:pt x="704" y="610"/>
                    </a:lnTo>
                    <a:lnTo>
                      <a:pt x="704" y="609"/>
                    </a:lnTo>
                    <a:lnTo>
                      <a:pt x="704" y="609"/>
                    </a:lnTo>
                    <a:lnTo>
                      <a:pt x="704" y="608"/>
                    </a:lnTo>
                    <a:lnTo>
                      <a:pt x="704" y="607"/>
                    </a:lnTo>
                    <a:lnTo>
                      <a:pt x="705" y="606"/>
                    </a:lnTo>
                    <a:lnTo>
                      <a:pt x="705" y="605"/>
                    </a:lnTo>
                    <a:lnTo>
                      <a:pt x="705" y="605"/>
                    </a:lnTo>
                    <a:lnTo>
                      <a:pt x="705" y="604"/>
                    </a:lnTo>
                    <a:lnTo>
                      <a:pt x="705" y="604"/>
                    </a:lnTo>
                    <a:lnTo>
                      <a:pt x="705" y="603"/>
                    </a:lnTo>
                    <a:lnTo>
                      <a:pt x="705" y="602"/>
                    </a:lnTo>
                    <a:lnTo>
                      <a:pt x="705" y="601"/>
                    </a:lnTo>
                    <a:lnTo>
                      <a:pt x="705" y="599"/>
                    </a:lnTo>
                    <a:lnTo>
                      <a:pt x="705" y="597"/>
                    </a:lnTo>
                    <a:lnTo>
                      <a:pt x="705" y="597"/>
                    </a:lnTo>
                    <a:lnTo>
                      <a:pt x="706" y="595"/>
                    </a:lnTo>
                    <a:lnTo>
                      <a:pt x="706" y="594"/>
                    </a:lnTo>
                    <a:lnTo>
                      <a:pt x="706" y="592"/>
                    </a:lnTo>
                    <a:lnTo>
                      <a:pt x="706" y="591"/>
                    </a:lnTo>
                    <a:lnTo>
                      <a:pt x="706" y="591"/>
                    </a:lnTo>
                    <a:lnTo>
                      <a:pt x="706" y="590"/>
                    </a:lnTo>
                    <a:lnTo>
                      <a:pt x="706" y="589"/>
                    </a:lnTo>
                    <a:lnTo>
                      <a:pt x="707" y="589"/>
                    </a:lnTo>
                    <a:lnTo>
                      <a:pt x="707" y="588"/>
                    </a:lnTo>
                    <a:lnTo>
                      <a:pt x="707" y="588"/>
                    </a:lnTo>
                    <a:lnTo>
                      <a:pt x="707" y="587"/>
                    </a:lnTo>
                    <a:lnTo>
                      <a:pt x="707" y="587"/>
                    </a:lnTo>
                    <a:lnTo>
                      <a:pt x="707" y="587"/>
                    </a:lnTo>
                    <a:lnTo>
                      <a:pt x="707" y="586"/>
                    </a:lnTo>
                    <a:lnTo>
                      <a:pt x="707" y="586"/>
                    </a:lnTo>
                    <a:lnTo>
                      <a:pt x="708" y="586"/>
                    </a:lnTo>
                    <a:lnTo>
                      <a:pt x="708" y="586"/>
                    </a:lnTo>
                    <a:lnTo>
                      <a:pt x="708" y="586"/>
                    </a:lnTo>
                    <a:lnTo>
                      <a:pt x="708" y="585"/>
                    </a:lnTo>
                    <a:lnTo>
                      <a:pt x="708" y="585"/>
                    </a:lnTo>
                    <a:lnTo>
                      <a:pt x="708" y="584"/>
                    </a:lnTo>
                    <a:lnTo>
                      <a:pt x="708" y="584"/>
                    </a:lnTo>
                    <a:lnTo>
                      <a:pt x="709" y="583"/>
                    </a:lnTo>
                    <a:lnTo>
                      <a:pt x="709" y="583"/>
                    </a:lnTo>
                    <a:lnTo>
                      <a:pt x="709" y="582"/>
                    </a:lnTo>
                    <a:lnTo>
                      <a:pt x="709" y="581"/>
                    </a:lnTo>
                    <a:lnTo>
                      <a:pt x="709" y="581"/>
                    </a:lnTo>
                    <a:lnTo>
                      <a:pt x="709" y="582"/>
                    </a:lnTo>
                    <a:lnTo>
                      <a:pt x="709" y="586"/>
                    </a:lnTo>
                    <a:lnTo>
                      <a:pt x="709" y="590"/>
                    </a:lnTo>
                    <a:lnTo>
                      <a:pt x="709" y="595"/>
                    </a:lnTo>
                    <a:lnTo>
                      <a:pt x="709" y="599"/>
                    </a:lnTo>
                    <a:lnTo>
                      <a:pt x="709" y="603"/>
                    </a:lnTo>
                    <a:lnTo>
                      <a:pt x="710" y="608"/>
                    </a:lnTo>
                    <a:lnTo>
                      <a:pt x="710" y="612"/>
                    </a:lnTo>
                    <a:lnTo>
                      <a:pt x="710" y="615"/>
                    </a:lnTo>
                    <a:lnTo>
                      <a:pt x="710" y="616"/>
                    </a:lnTo>
                    <a:lnTo>
                      <a:pt x="710" y="618"/>
                    </a:lnTo>
                    <a:lnTo>
                      <a:pt x="710" y="619"/>
                    </a:lnTo>
                    <a:lnTo>
                      <a:pt x="710" y="620"/>
                    </a:lnTo>
                    <a:lnTo>
                      <a:pt x="711" y="622"/>
                    </a:lnTo>
                    <a:lnTo>
                      <a:pt x="711" y="623"/>
                    </a:lnTo>
                    <a:lnTo>
                      <a:pt x="711" y="625"/>
                    </a:lnTo>
                    <a:lnTo>
                      <a:pt x="711" y="626"/>
                    </a:lnTo>
                    <a:lnTo>
                      <a:pt x="711" y="627"/>
                    </a:lnTo>
                    <a:lnTo>
                      <a:pt x="711" y="629"/>
                    </a:lnTo>
                    <a:lnTo>
                      <a:pt x="711" y="630"/>
                    </a:lnTo>
                    <a:lnTo>
                      <a:pt x="712" y="632"/>
                    </a:lnTo>
                    <a:lnTo>
                      <a:pt x="712" y="633"/>
                    </a:lnTo>
                    <a:lnTo>
                      <a:pt x="712" y="635"/>
                    </a:lnTo>
                    <a:lnTo>
                      <a:pt x="712" y="636"/>
                    </a:lnTo>
                    <a:lnTo>
                      <a:pt x="712" y="638"/>
                    </a:lnTo>
                    <a:lnTo>
                      <a:pt x="712" y="639"/>
                    </a:lnTo>
                    <a:lnTo>
                      <a:pt x="712" y="640"/>
                    </a:lnTo>
                    <a:lnTo>
                      <a:pt x="713" y="641"/>
                    </a:lnTo>
                    <a:lnTo>
                      <a:pt x="713" y="643"/>
                    </a:lnTo>
                    <a:lnTo>
                      <a:pt x="713" y="643"/>
                    </a:lnTo>
                    <a:lnTo>
                      <a:pt x="713" y="645"/>
                    </a:lnTo>
                    <a:lnTo>
                      <a:pt x="713" y="646"/>
                    </a:lnTo>
                    <a:lnTo>
                      <a:pt x="713" y="647"/>
                    </a:lnTo>
                    <a:lnTo>
                      <a:pt x="713" y="646"/>
                    </a:lnTo>
                    <a:lnTo>
                      <a:pt x="713" y="645"/>
                    </a:lnTo>
                    <a:lnTo>
                      <a:pt x="713" y="644"/>
                    </a:lnTo>
                    <a:lnTo>
                      <a:pt x="713" y="643"/>
                    </a:lnTo>
                    <a:lnTo>
                      <a:pt x="713" y="643"/>
                    </a:lnTo>
                    <a:lnTo>
                      <a:pt x="714" y="642"/>
                    </a:lnTo>
                    <a:lnTo>
                      <a:pt x="714" y="641"/>
                    </a:lnTo>
                    <a:lnTo>
                      <a:pt x="714" y="641"/>
                    </a:lnTo>
                    <a:lnTo>
                      <a:pt x="714" y="641"/>
                    </a:lnTo>
                    <a:lnTo>
                      <a:pt x="714" y="642"/>
                    </a:lnTo>
                    <a:lnTo>
                      <a:pt x="714" y="642"/>
                    </a:lnTo>
                    <a:lnTo>
                      <a:pt x="714" y="643"/>
                    </a:lnTo>
                    <a:lnTo>
                      <a:pt x="715" y="643"/>
                    </a:lnTo>
                    <a:lnTo>
                      <a:pt x="715" y="643"/>
                    </a:lnTo>
                    <a:lnTo>
                      <a:pt x="715" y="643"/>
                    </a:lnTo>
                    <a:lnTo>
                      <a:pt x="715" y="644"/>
                    </a:lnTo>
                    <a:lnTo>
                      <a:pt x="715" y="645"/>
                    </a:lnTo>
                    <a:lnTo>
                      <a:pt x="715" y="645"/>
                    </a:lnTo>
                    <a:lnTo>
                      <a:pt x="715" y="647"/>
                    </a:lnTo>
                    <a:lnTo>
                      <a:pt x="716" y="647"/>
                    </a:lnTo>
                    <a:lnTo>
                      <a:pt x="716" y="648"/>
                    </a:lnTo>
                    <a:lnTo>
                      <a:pt x="716" y="649"/>
                    </a:lnTo>
                    <a:lnTo>
                      <a:pt x="716" y="649"/>
                    </a:lnTo>
                    <a:lnTo>
                      <a:pt x="716" y="649"/>
                    </a:lnTo>
                    <a:lnTo>
                      <a:pt x="716" y="647"/>
                    </a:lnTo>
                    <a:lnTo>
                      <a:pt x="716" y="646"/>
                    </a:lnTo>
                    <a:lnTo>
                      <a:pt x="716" y="644"/>
                    </a:lnTo>
                    <a:lnTo>
                      <a:pt x="717" y="642"/>
                    </a:lnTo>
                    <a:lnTo>
                      <a:pt x="717" y="640"/>
                    </a:lnTo>
                    <a:lnTo>
                      <a:pt x="717" y="639"/>
                    </a:lnTo>
                    <a:lnTo>
                      <a:pt x="717" y="637"/>
                    </a:lnTo>
                    <a:lnTo>
                      <a:pt x="717" y="636"/>
                    </a:lnTo>
                    <a:lnTo>
                      <a:pt x="717" y="635"/>
                    </a:lnTo>
                    <a:lnTo>
                      <a:pt x="717" y="634"/>
                    </a:lnTo>
                    <a:lnTo>
                      <a:pt x="717" y="633"/>
                    </a:lnTo>
                    <a:lnTo>
                      <a:pt x="717" y="633"/>
                    </a:lnTo>
                    <a:lnTo>
                      <a:pt x="717" y="632"/>
                    </a:lnTo>
                    <a:lnTo>
                      <a:pt x="718" y="631"/>
                    </a:lnTo>
                    <a:lnTo>
                      <a:pt x="718" y="630"/>
                    </a:lnTo>
                    <a:lnTo>
                      <a:pt x="718" y="630"/>
                    </a:lnTo>
                    <a:lnTo>
                      <a:pt x="718" y="631"/>
                    </a:lnTo>
                    <a:lnTo>
                      <a:pt x="718" y="631"/>
                    </a:lnTo>
                    <a:lnTo>
                      <a:pt x="718" y="632"/>
                    </a:lnTo>
                    <a:lnTo>
                      <a:pt x="718" y="633"/>
                    </a:lnTo>
                    <a:lnTo>
                      <a:pt x="718" y="634"/>
                    </a:lnTo>
                    <a:lnTo>
                      <a:pt x="719" y="635"/>
                    </a:lnTo>
                    <a:lnTo>
                      <a:pt x="719" y="635"/>
                    </a:lnTo>
                    <a:lnTo>
                      <a:pt x="719" y="636"/>
                    </a:lnTo>
                    <a:lnTo>
                      <a:pt x="719" y="635"/>
                    </a:lnTo>
                    <a:lnTo>
                      <a:pt x="719" y="635"/>
                    </a:lnTo>
                    <a:lnTo>
                      <a:pt x="719" y="635"/>
                    </a:lnTo>
                    <a:lnTo>
                      <a:pt x="719" y="635"/>
                    </a:lnTo>
                    <a:lnTo>
                      <a:pt x="720" y="635"/>
                    </a:lnTo>
                    <a:lnTo>
                      <a:pt x="720" y="634"/>
                    </a:lnTo>
                    <a:lnTo>
                      <a:pt x="720" y="634"/>
                    </a:lnTo>
                    <a:lnTo>
                      <a:pt x="720" y="634"/>
                    </a:lnTo>
                    <a:lnTo>
                      <a:pt x="720" y="634"/>
                    </a:lnTo>
                    <a:lnTo>
                      <a:pt x="720" y="633"/>
                    </a:lnTo>
                    <a:lnTo>
                      <a:pt x="720" y="633"/>
                    </a:lnTo>
                    <a:lnTo>
                      <a:pt x="721" y="632"/>
                    </a:lnTo>
                    <a:lnTo>
                      <a:pt x="721" y="632"/>
                    </a:lnTo>
                    <a:lnTo>
                      <a:pt x="721" y="631"/>
                    </a:lnTo>
                    <a:lnTo>
                      <a:pt x="721" y="631"/>
                    </a:lnTo>
                    <a:lnTo>
                      <a:pt x="721" y="630"/>
                    </a:lnTo>
                    <a:lnTo>
                      <a:pt x="721" y="630"/>
                    </a:lnTo>
                    <a:lnTo>
                      <a:pt x="721" y="629"/>
                    </a:lnTo>
                    <a:lnTo>
                      <a:pt x="721" y="629"/>
                    </a:lnTo>
                    <a:lnTo>
                      <a:pt x="721" y="628"/>
                    </a:lnTo>
                    <a:lnTo>
                      <a:pt x="721" y="627"/>
                    </a:lnTo>
                    <a:lnTo>
                      <a:pt x="721" y="626"/>
                    </a:lnTo>
                    <a:lnTo>
                      <a:pt x="722" y="626"/>
                    </a:lnTo>
                    <a:lnTo>
                      <a:pt x="722" y="626"/>
                    </a:lnTo>
                    <a:lnTo>
                      <a:pt x="722" y="627"/>
                    </a:lnTo>
                    <a:lnTo>
                      <a:pt x="722" y="629"/>
                    </a:lnTo>
                    <a:lnTo>
                      <a:pt x="722" y="630"/>
                    </a:lnTo>
                    <a:lnTo>
                      <a:pt x="722" y="631"/>
                    </a:lnTo>
                    <a:lnTo>
                      <a:pt x="722" y="633"/>
                    </a:lnTo>
                    <a:lnTo>
                      <a:pt x="723" y="634"/>
                    </a:lnTo>
                    <a:lnTo>
                      <a:pt x="723" y="635"/>
                    </a:lnTo>
                    <a:lnTo>
                      <a:pt x="723" y="635"/>
                    </a:lnTo>
                    <a:lnTo>
                      <a:pt x="723" y="634"/>
                    </a:lnTo>
                    <a:lnTo>
                      <a:pt x="723" y="632"/>
                    </a:lnTo>
                    <a:lnTo>
                      <a:pt x="723" y="630"/>
                    </a:lnTo>
                    <a:lnTo>
                      <a:pt x="723" y="628"/>
                    </a:lnTo>
                    <a:lnTo>
                      <a:pt x="724" y="626"/>
                    </a:lnTo>
                    <a:lnTo>
                      <a:pt x="724" y="624"/>
                    </a:lnTo>
                    <a:lnTo>
                      <a:pt x="724" y="622"/>
                    </a:lnTo>
                    <a:lnTo>
                      <a:pt x="724" y="621"/>
                    </a:lnTo>
                    <a:lnTo>
                      <a:pt x="724" y="619"/>
                    </a:lnTo>
                    <a:lnTo>
                      <a:pt x="724" y="618"/>
                    </a:lnTo>
                    <a:lnTo>
                      <a:pt x="724" y="616"/>
                    </a:lnTo>
                    <a:lnTo>
                      <a:pt x="725" y="614"/>
                    </a:lnTo>
                    <a:lnTo>
                      <a:pt x="725" y="612"/>
                    </a:lnTo>
                    <a:lnTo>
                      <a:pt x="725" y="610"/>
                    </a:lnTo>
                    <a:lnTo>
                      <a:pt x="725" y="609"/>
                    </a:lnTo>
                    <a:lnTo>
                      <a:pt x="725" y="608"/>
                    </a:lnTo>
                    <a:lnTo>
                      <a:pt x="725" y="607"/>
                    </a:lnTo>
                    <a:lnTo>
                      <a:pt x="725" y="607"/>
                    </a:lnTo>
                    <a:lnTo>
                      <a:pt x="725" y="607"/>
                    </a:lnTo>
                    <a:lnTo>
                      <a:pt x="725" y="606"/>
                    </a:lnTo>
                    <a:lnTo>
                      <a:pt x="725" y="606"/>
                    </a:lnTo>
                    <a:lnTo>
                      <a:pt x="725" y="606"/>
                    </a:lnTo>
                    <a:lnTo>
                      <a:pt x="726" y="605"/>
                    </a:lnTo>
                    <a:lnTo>
                      <a:pt x="726" y="605"/>
                    </a:lnTo>
                    <a:lnTo>
                      <a:pt x="726" y="605"/>
                    </a:lnTo>
                    <a:lnTo>
                      <a:pt x="726" y="605"/>
                    </a:lnTo>
                    <a:lnTo>
                      <a:pt x="726" y="604"/>
                    </a:lnTo>
                    <a:lnTo>
                      <a:pt x="726" y="604"/>
                    </a:lnTo>
                    <a:lnTo>
                      <a:pt x="726" y="603"/>
                    </a:lnTo>
                    <a:lnTo>
                      <a:pt x="727" y="603"/>
                    </a:lnTo>
                    <a:lnTo>
                      <a:pt x="727" y="602"/>
                    </a:lnTo>
                    <a:lnTo>
                      <a:pt x="727" y="602"/>
                    </a:lnTo>
                    <a:lnTo>
                      <a:pt x="727" y="600"/>
                    </a:lnTo>
                    <a:lnTo>
                      <a:pt x="727" y="598"/>
                    </a:lnTo>
                    <a:lnTo>
                      <a:pt x="727" y="597"/>
                    </a:lnTo>
                    <a:lnTo>
                      <a:pt x="727" y="595"/>
                    </a:lnTo>
                    <a:lnTo>
                      <a:pt x="727" y="593"/>
                    </a:lnTo>
                    <a:lnTo>
                      <a:pt x="728" y="592"/>
                    </a:lnTo>
                    <a:lnTo>
                      <a:pt x="728" y="590"/>
                    </a:lnTo>
                    <a:lnTo>
                      <a:pt x="728" y="589"/>
                    </a:lnTo>
                    <a:lnTo>
                      <a:pt x="728" y="588"/>
                    </a:lnTo>
                    <a:lnTo>
                      <a:pt x="728" y="588"/>
                    </a:lnTo>
                    <a:lnTo>
                      <a:pt x="728" y="588"/>
                    </a:lnTo>
                    <a:lnTo>
                      <a:pt x="728" y="588"/>
                    </a:lnTo>
                    <a:lnTo>
                      <a:pt x="729" y="587"/>
                    </a:lnTo>
                    <a:lnTo>
                      <a:pt x="729" y="587"/>
                    </a:lnTo>
                    <a:lnTo>
                      <a:pt x="729" y="586"/>
                    </a:lnTo>
                    <a:lnTo>
                      <a:pt x="729" y="586"/>
                    </a:lnTo>
                    <a:lnTo>
                      <a:pt x="729" y="586"/>
                    </a:lnTo>
                    <a:lnTo>
                      <a:pt x="729" y="585"/>
                    </a:lnTo>
                    <a:lnTo>
                      <a:pt x="729" y="585"/>
                    </a:lnTo>
                    <a:lnTo>
                      <a:pt x="729" y="585"/>
                    </a:lnTo>
                    <a:lnTo>
                      <a:pt x="729" y="584"/>
                    </a:lnTo>
                    <a:lnTo>
                      <a:pt x="729" y="584"/>
                    </a:lnTo>
                    <a:lnTo>
                      <a:pt x="729" y="584"/>
                    </a:lnTo>
                    <a:lnTo>
                      <a:pt x="730" y="583"/>
                    </a:lnTo>
                    <a:lnTo>
                      <a:pt x="730" y="582"/>
                    </a:lnTo>
                    <a:lnTo>
                      <a:pt x="730" y="581"/>
                    </a:lnTo>
                    <a:lnTo>
                      <a:pt x="730" y="580"/>
                    </a:lnTo>
                    <a:lnTo>
                      <a:pt x="730" y="578"/>
                    </a:lnTo>
                    <a:lnTo>
                      <a:pt x="730" y="577"/>
                    </a:lnTo>
                    <a:lnTo>
                      <a:pt x="730" y="575"/>
                    </a:lnTo>
                    <a:lnTo>
                      <a:pt x="731" y="574"/>
                    </a:lnTo>
                    <a:lnTo>
                      <a:pt x="731" y="575"/>
                    </a:lnTo>
                    <a:lnTo>
                      <a:pt x="731" y="580"/>
                    </a:lnTo>
                    <a:lnTo>
                      <a:pt x="731" y="585"/>
                    </a:lnTo>
                    <a:lnTo>
                      <a:pt x="731" y="590"/>
                    </a:lnTo>
                    <a:lnTo>
                      <a:pt x="731" y="595"/>
                    </a:lnTo>
                    <a:lnTo>
                      <a:pt x="731" y="600"/>
                    </a:lnTo>
                    <a:lnTo>
                      <a:pt x="732" y="605"/>
                    </a:lnTo>
                    <a:lnTo>
                      <a:pt x="732" y="610"/>
                    </a:lnTo>
                    <a:lnTo>
                      <a:pt x="732" y="614"/>
                    </a:lnTo>
                    <a:lnTo>
                      <a:pt x="732" y="617"/>
                    </a:lnTo>
                    <a:lnTo>
                      <a:pt x="732" y="619"/>
                    </a:lnTo>
                    <a:lnTo>
                      <a:pt x="732" y="622"/>
                    </a:lnTo>
                    <a:lnTo>
                      <a:pt x="732" y="624"/>
                    </a:lnTo>
                    <a:lnTo>
                      <a:pt x="733" y="627"/>
                    </a:lnTo>
                    <a:lnTo>
                      <a:pt x="733" y="630"/>
                    </a:lnTo>
                    <a:lnTo>
                      <a:pt x="733" y="632"/>
                    </a:lnTo>
                    <a:lnTo>
                      <a:pt x="733" y="634"/>
                    </a:lnTo>
                    <a:lnTo>
                      <a:pt x="733" y="635"/>
                    </a:lnTo>
                    <a:lnTo>
                      <a:pt x="733" y="636"/>
                    </a:lnTo>
                    <a:lnTo>
                      <a:pt x="733" y="637"/>
                    </a:lnTo>
                    <a:lnTo>
                      <a:pt x="733" y="638"/>
                    </a:lnTo>
                    <a:lnTo>
                      <a:pt x="733" y="638"/>
                    </a:lnTo>
                    <a:lnTo>
                      <a:pt x="733" y="639"/>
                    </a:lnTo>
                    <a:lnTo>
                      <a:pt x="733" y="640"/>
                    </a:lnTo>
                    <a:lnTo>
                      <a:pt x="734" y="641"/>
                    </a:lnTo>
                    <a:lnTo>
                      <a:pt x="734" y="642"/>
                    </a:lnTo>
                    <a:lnTo>
                      <a:pt x="734" y="643"/>
                    </a:lnTo>
                    <a:lnTo>
                      <a:pt x="734" y="644"/>
                    </a:lnTo>
                    <a:lnTo>
                      <a:pt x="734" y="645"/>
                    </a:lnTo>
                    <a:lnTo>
                      <a:pt x="734" y="647"/>
                    </a:lnTo>
                    <a:lnTo>
                      <a:pt x="734" y="647"/>
                    </a:lnTo>
                    <a:lnTo>
                      <a:pt x="735" y="649"/>
                    </a:lnTo>
                    <a:lnTo>
                      <a:pt x="735" y="650"/>
                    </a:lnTo>
                    <a:lnTo>
                      <a:pt x="735" y="652"/>
                    </a:lnTo>
                    <a:lnTo>
                      <a:pt x="735" y="652"/>
                    </a:lnTo>
                    <a:lnTo>
                      <a:pt x="735" y="654"/>
                    </a:lnTo>
                    <a:lnTo>
                      <a:pt x="735" y="656"/>
                    </a:lnTo>
                    <a:lnTo>
                      <a:pt x="735" y="657"/>
                    </a:lnTo>
                    <a:lnTo>
                      <a:pt x="736" y="659"/>
                    </a:lnTo>
                    <a:lnTo>
                      <a:pt x="736" y="660"/>
                    </a:lnTo>
                    <a:lnTo>
                      <a:pt x="736" y="660"/>
                    </a:lnTo>
                    <a:lnTo>
                      <a:pt x="736" y="659"/>
                    </a:lnTo>
                    <a:lnTo>
                      <a:pt x="736" y="658"/>
                    </a:lnTo>
                    <a:lnTo>
                      <a:pt x="736" y="656"/>
                    </a:lnTo>
                    <a:lnTo>
                      <a:pt x="736" y="655"/>
                    </a:lnTo>
                    <a:lnTo>
                      <a:pt x="736" y="654"/>
                    </a:lnTo>
                    <a:lnTo>
                      <a:pt x="737" y="652"/>
                    </a:lnTo>
                    <a:lnTo>
                      <a:pt x="737" y="651"/>
                    </a:lnTo>
                    <a:lnTo>
                      <a:pt x="737" y="650"/>
                    </a:lnTo>
                    <a:lnTo>
                      <a:pt x="737" y="649"/>
                    </a:lnTo>
                    <a:lnTo>
                      <a:pt x="737" y="648"/>
                    </a:lnTo>
                    <a:lnTo>
                      <a:pt x="737" y="647"/>
                    </a:lnTo>
                    <a:lnTo>
                      <a:pt x="737" y="647"/>
                    </a:lnTo>
                    <a:lnTo>
                      <a:pt x="737" y="647"/>
                    </a:lnTo>
                    <a:lnTo>
                      <a:pt x="737" y="646"/>
                    </a:lnTo>
                    <a:lnTo>
                      <a:pt x="737" y="645"/>
                    </a:lnTo>
                    <a:lnTo>
                      <a:pt x="738" y="644"/>
                    </a:lnTo>
                    <a:lnTo>
                      <a:pt x="738" y="643"/>
                    </a:lnTo>
                    <a:lnTo>
                      <a:pt x="738" y="643"/>
                    </a:lnTo>
                    <a:lnTo>
                      <a:pt x="738" y="643"/>
                    </a:lnTo>
                    <a:lnTo>
                      <a:pt x="738" y="642"/>
                    </a:lnTo>
                    <a:lnTo>
                      <a:pt x="738" y="641"/>
                    </a:lnTo>
                    <a:lnTo>
                      <a:pt x="738" y="640"/>
                    </a:lnTo>
                    <a:lnTo>
                      <a:pt x="738" y="639"/>
                    </a:lnTo>
                    <a:lnTo>
                      <a:pt x="739" y="639"/>
                    </a:lnTo>
                    <a:lnTo>
                      <a:pt x="739" y="639"/>
                    </a:lnTo>
                    <a:lnTo>
                      <a:pt x="739" y="639"/>
                    </a:lnTo>
                    <a:lnTo>
                      <a:pt x="739" y="638"/>
                    </a:lnTo>
                    <a:lnTo>
                      <a:pt x="739" y="638"/>
                    </a:lnTo>
                    <a:lnTo>
                      <a:pt x="739" y="638"/>
                    </a:lnTo>
                    <a:lnTo>
                      <a:pt x="739" y="638"/>
                    </a:lnTo>
                    <a:lnTo>
                      <a:pt x="740" y="637"/>
                    </a:lnTo>
                    <a:lnTo>
                      <a:pt x="740" y="637"/>
                    </a:lnTo>
                    <a:lnTo>
                      <a:pt x="740" y="636"/>
                    </a:lnTo>
                    <a:lnTo>
                      <a:pt x="740" y="636"/>
                    </a:lnTo>
                    <a:lnTo>
                      <a:pt x="740" y="636"/>
                    </a:lnTo>
                    <a:lnTo>
                      <a:pt x="740" y="635"/>
                    </a:lnTo>
                    <a:lnTo>
                      <a:pt x="740" y="635"/>
                    </a:lnTo>
                    <a:lnTo>
                      <a:pt x="741" y="635"/>
                    </a:lnTo>
                    <a:lnTo>
                      <a:pt x="741" y="634"/>
                    </a:lnTo>
                    <a:lnTo>
                      <a:pt x="741" y="634"/>
                    </a:lnTo>
                    <a:lnTo>
                      <a:pt x="741" y="635"/>
                    </a:lnTo>
                    <a:lnTo>
                      <a:pt x="741" y="636"/>
                    </a:lnTo>
                    <a:lnTo>
                      <a:pt x="741" y="637"/>
                    </a:lnTo>
                    <a:lnTo>
                      <a:pt x="741" y="638"/>
                    </a:lnTo>
                    <a:lnTo>
                      <a:pt x="741" y="638"/>
                    </a:lnTo>
                    <a:lnTo>
                      <a:pt x="741" y="639"/>
                    </a:lnTo>
                    <a:lnTo>
                      <a:pt x="741" y="640"/>
                    </a:lnTo>
                    <a:lnTo>
                      <a:pt x="741" y="640"/>
                    </a:lnTo>
                    <a:lnTo>
                      <a:pt x="742" y="640"/>
                    </a:lnTo>
                    <a:lnTo>
                      <a:pt x="742" y="640"/>
                    </a:lnTo>
                    <a:lnTo>
                      <a:pt x="742" y="640"/>
                    </a:lnTo>
                    <a:lnTo>
                      <a:pt x="742" y="640"/>
                    </a:lnTo>
                    <a:lnTo>
                      <a:pt x="742" y="639"/>
                    </a:lnTo>
                    <a:lnTo>
                      <a:pt x="742" y="639"/>
                    </a:lnTo>
                    <a:lnTo>
                      <a:pt x="742" y="639"/>
                    </a:lnTo>
                    <a:lnTo>
                      <a:pt x="743" y="639"/>
                    </a:lnTo>
                    <a:lnTo>
                      <a:pt x="743" y="639"/>
                    </a:lnTo>
                    <a:lnTo>
                      <a:pt x="743" y="638"/>
                    </a:lnTo>
                    <a:lnTo>
                      <a:pt x="743" y="638"/>
                    </a:lnTo>
                    <a:lnTo>
                      <a:pt x="743" y="638"/>
                    </a:lnTo>
                    <a:lnTo>
                      <a:pt x="743" y="637"/>
                    </a:lnTo>
                    <a:lnTo>
                      <a:pt x="743" y="637"/>
                    </a:lnTo>
                    <a:lnTo>
                      <a:pt x="744" y="636"/>
                    </a:lnTo>
                    <a:lnTo>
                      <a:pt x="744" y="636"/>
                    </a:lnTo>
                    <a:lnTo>
                      <a:pt x="744" y="637"/>
                    </a:lnTo>
                    <a:lnTo>
                      <a:pt x="744" y="638"/>
                    </a:lnTo>
                    <a:lnTo>
                      <a:pt x="744" y="639"/>
                    </a:lnTo>
                    <a:lnTo>
                      <a:pt x="744" y="639"/>
                    </a:lnTo>
                    <a:lnTo>
                      <a:pt x="744" y="640"/>
                    </a:lnTo>
                    <a:lnTo>
                      <a:pt x="745" y="640"/>
                    </a:lnTo>
                    <a:lnTo>
                      <a:pt x="745" y="641"/>
                    </a:lnTo>
                    <a:lnTo>
                      <a:pt x="745" y="641"/>
                    </a:lnTo>
                    <a:lnTo>
                      <a:pt x="745" y="638"/>
                    </a:lnTo>
                    <a:lnTo>
                      <a:pt x="745" y="635"/>
                    </a:lnTo>
                    <a:lnTo>
                      <a:pt x="745" y="632"/>
                    </a:lnTo>
                    <a:lnTo>
                      <a:pt x="745" y="629"/>
                    </a:lnTo>
                    <a:lnTo>
                      <a:pt x="745" y="626"/>
                    </a:lnTo>
                    <a:lnTo>
                      <a:pt x="745" y="623"/>
                    </a:lnTo>
                    <a:lnTo>
                      <a:pt x="745" y="620"/>
                    </a:lnTo>
                    <a:lnTo>
                      <a:pt x="745" y="618"/>
                    </a:lnTo>
                    <a:lnTo>
                      <a:pt x="746" y="620"/>
                    </a:lnTo>
                    <a:lnTo>
                      <a:pt x="746" y="622"/>
                    </a:lnTo>
                    <a:lnTo>
                      <a:pt x="746" y="623"/>
                    </a:lnTo>
                    <a:lnTo>
                      <a:pt x="746" y="625"/>
                    </a:lnTo>
                    <a:lnTo>
                      <a:pt x="746" y="626"/>
                    </a:lnTo>
                    <a:lnTo>
                      <a:pt x="746" y="628"/>
                    </a:lnTo>
                    <a:lnTo>
                      <a:pt x="746" y="630"/>
                    </a:lnTo>
                    <a:lnTo>
                      <a:pt x="747" y="631"/>
                    </a:lnTo>
                    <a:lnTo>
                      <a:pt x="747" y="629"/>
                    </a:lnTo>
                    <a:lnTo>
                      <a:pt x="747" y="627"/>
                    </a:lnTo>
                    <a:lnTo>
                      <a:pt x="747" y="625"/>
                    </a:lnTo>
                    <a:lnTo>
                      <a:pt x="747" y="623"/>
                    </a:lnTo>
                    <a:lnTo>
                      <a:pt x="747" y="621"/>
                    </a:lnTo>
                    <a:lnTo>
                      <a:pt x="747" y="619"/>
                    </a:lnTo>
                    <a:lnTo>
                      <a:pt x="747" y="618"/>
                    </a:lnTo>
                    <a:lnTo>
                      <a:pt x="748" y="615"/>
                    </a:lnTo>
                    <a:lnTo>
                      <a:pt x="748" y="613"/>
                    </a:lnTo>
                    <a:lnTo>
                      <a:pt x="748" y="612"/>
                    </a:lnTo>
                    <a:lnTo>
                      <a:pt x="748" y="610"/>
                    </a:lnTo>
                    <a:lnTo>
                      <a:pt x="748" y="608"/>
                    </a:lnTo>
                    <a:lnTo>
                      <a:pt x="748" y="606"/>
                    </a:lnTo>
                    <a:lnTo>
                      <a:pt x="748" y="605"/>
                    </a:lnTo>
                    <a:lnTo>
                      <a:pt x="749" y="603"/>
                    </a:lnTo>
                    <a:lnTo>
                      <a:pt x="749" y="601"/>
                    </a:lnTo>
                    <a:lnTo>
                      <a:pt x="749" y="600"/>
                    </a:lnTo>
                    <a:lnTo>
                      <a:pt x="749" y="599"/>
                    </a:lnTo>
                    <a:lnTo>
                      <a:pt x="749" y="598"/>
                    </a:lnTo>
                    <a:lnTo>
                      <a:pt x="749" y="597"/>
                    </a:lnTo>
                    <a:lnTo>
                      <a:pt x="749" y="597"/>
                    </a:lnTo>
                    <a:lnTo>
                      <a:pt x="749" y="596"/>
                    </a:lnTo>
                    <a:lnTo>
                      <a:pt x="749" y="595"/>
                    </a:lnTo>
                    <a:lnTo>
                      <a:pt x="749" y="594"/>
                    </a:lnTo>
                    <a:lnTo>
                      <a:pt x="749" y="593"/>
                    </a:lnTo>
                    <a:lnTo>
                      <a:pt x="750" y="593"/>
                    </a:lnTo>
                    <a:lnTo>
                      <a:pt x="750" y="592"/>
                    </a:lnTo>
                    <a:lnTo>
                      <a:pt x="750" y="592"/>
                    </a:lnTo>
                    <a:lnTo>
                      <a:pt x="750" y="592"/>
                    </a:lnTo>
                    <a:lnTo>
                      <a:pt x="750" y="592"/>
                    </a:lnTo>
                    <a:lnTo>
                      <a:pt x="750" y="591"/>
                    </a:lnTo>
                    <a:lnTo>
                      <a:pt x="750" y="591"/>
                    </a:lnTo>
                    <a:lnTo>
                      <a:pt x="751" y="591"/>
                    </a:lnTo>
                    <a:lnTo>
                      <a:pt x="751" y="592"/>
                    </a:lnTo>
                    <a:lnTo>
                      <a:pt x="751" y="592"/>
                    </a:lnTo>
                    <a:lnTo>
                      <a:pt x="751" y="592"/>
                    </a:lnTo>
                    <a:lnTo>
                      <a:pt x="751" y="592"/>
                    </a:lnTo>
                    <a:lnTo>
                      <a:pt x="751" y="593"/>
                    </a:lnTo>
                    <a:lnTo>
                      <a:pt x="751" y="594"/>
                    </a:lnTo>
                    <a:lnTo>
                      <a:pt x="752" y="593"/>
                    </a:lnTo>
                    <a:lnTo>
                      <a:pt x="752" y="592"/>
                    </a:lnTo>
                    <a:lnTo>
                      <a:pt x="752" y="590"/>
                    </a:lnTo>
                    <a:lnTo>
                      <a:pt x="752" y="588"/>
                    </a:lnTo>
                    <a:lnTo>
                      <a:pt x="752" y="586"/>
                    </a:lnTo>
                    <a:lnTo>
                      <a:pt x="752" y="584"/>
                    </a:lnTo>
                    <a:lnTo>
                      <a:pt x="752" y="582"/>
                    </a:lnTo>
                    <a:lnTo>
                      <a:pt x="753" y="580"/>
                    </a:lnTo>
                    <a:lnTo>
                      <a:pt x="753" y="579"/>
                    </a:lnTo>
                    <a:lnTo>
                      <a:pt x="753" y="582"/>
                    </a:lnTo>
                    <a:lnTo>
                      <a:pt x="753" y="585"/>
                    </a:lnTo>
                    <a:lnTo>
                      <a:pt x="753" y="588"/>
                    </a:lnTo>
                    <a:lnTo>
                      <a:pt x="753" y="592"/>
                    </a:lnTo>
                    <a:lnTo>
                      <a:pt x="753" y="595"/>
                    </a:lnTo>
                    <a:lnTo>
                      <a:pt x="753" y="598"/>
                    </a:lnTo>
                    <a:lnTo>
                      <a:pt x="753" y="601"/>
                    </a:lnTo>
                    <a:lnTo>
                      <a:pt x="753" y="605"/>
                    </a:lnTo>
                    <a:lnTo>
                      <a:pt x="753" y="609"/>
                    </a:lnTo>
                    <a:lnTo>
                      <a:pt x="754" y="613"/>
                    </a:lnTo>
                    <a:lnTo>
                      <a:pt x="754" y="617"/>
                    </a:lnTo>
                    <a:lnTo>
                      <a:pt x="754" y="622"/>
                    </a:lnTo>
                    <a:lnTo>
                      <a:pt x="754" y="626"/>
                    </a:lnTo>
                    <a:lnTo>
                      <a:pt x="754" y="630"/>
                    </a:lnTo>
                    <a:lnTo>
                      <a:pt x="754" y="634"/>
                    </a:lnTo>
                    <a:lnTo>
                      <a:pt x="754" y="638"/>
                    </a:lnTo>
                    <a:lnTo>
                      <a:pt x="755" y="639"/>
                    </a:lnTo>
                    <a:lnTo>
                      <a:pt x="755" y="640"/>
                    </a:lnTo>
                    <a:lnTo>
                      <a:pt x="755" y="641"/>
                    </a:lnTo>
                    <a:lnTo>
                      <a:pt x="755" y="643"/>
                    </a:lnTo>
                    <a:lnTo>
                      <a:pt x="755" y="644"/>
                    </a:lnTo>
                    <a:lnTo>
                      <a:pt x="755" y="645"/>
                    </a:lnTo>
                    <a:lnTo>
                      <a:pt x="755" y="647"/>
                    </a:lnTo>
                    <a:lnTo>
                      <a:pt x="756" y="647"/>
                    </a:lnTo>
                    <a:lnTo>
                      <a:pt x="756" y="647"/>
                    </a:lnTo>
                    <a:lnTo>
                      <a:pt x="756" y="647"/>
                    </a:lnTo>
                    <a:lnTo>
                      <a:pt x="756" y="647"/>
                    </a:lnTo>
                    <a:lnTo>
                      <a:pt x="756" y="646"/>
                    </a:lnTo>
                    <a:lnTo>
                      <a:pt x="756" y="646"/>
                    </a:lnTo>
                    <a:lnTo>
                      <a:pt x="756" y="645"/>
                    </a:lnTo>
                    <a:lnTo>
                      <a:pt x="756" y="645"/>
                    </a:lnTo>
                    <a:lnTo>
                      <a:pt x="757" y="645"/>
                    </a:lnTo>
                    <a:lnTo>
                      <a:pt x="757" y="645"/>
                    </a:lnTo>
                    <a:lnTo>
                      <a:pt x="757" y="647"/>
                    </a:lnTo>
                    <a:lnTo>
                      <a:pt x="757" y="647"/>
                    </a:lnTo>
                    <a:lnTo>
                      <a:pt x="757" y="648"/>
                    </a:lnTo>
                    <a:lnTo>
                      <a:pt x="757" y="649"/>
                    </a:lnTo>
                    <a:lnTo>
                      <a:pt x="757" y="650"/>
                    </a:lnTo>
                    <a:lnTo>
                      <a:pt x="757" y="651"/>
                    </a:lnTo>
                    <a:lnTo>
                      <a:pt x="757" y="652"/>
                    </a:lnTo>
                    <a:lnTo>
                      <a:pt x="757" y="652"/>
                    </a:lnTo>
                    <a:lnTo>
                      <a:pt x="758" y="653"/>
                    </a:lnTo>
                    <a:lnTo>
                      <a:pt x="758" y="653"/>
                    </a:lnTo>
                    <a:lnTo>
                      <a:pt x="758" y="654"/>
                    </a:lnTo>
                    <a:lnTo>
                      <a:pt x="758" y="655"/>
                    </a:lnTo>
                    <a:lnTo>
                      <a:pt x="758" y="655"/>
                    </a:lnTo>
                    <a:lnTo>
                      <a:pt x="758" y="656"/>
                    </a:lnTo>
                    <a:lnTo>
                      <a:pt x="758" y="656"/>
                    </a:lnTo>
                    <a:lnTo>
                      <a:pt x="758" y="655"/>
                    </a:lnTo>
                    <a:lnTo>
                      <a:pt x="759" y="654"/>
                    </a:lnTo>
                    <a:lnTo>
                      <a:pt x="759" y="652"/>
                    </a:lnTo>
                    <a:lnTo>
                      <a:pt x="759" y="651"/>
                    </a:lnTo>
                    <a:lnTo>
                      <a:pt x="759" y="649"/>
                    </a:lnTo>
                    <a:lnTo>
                      <a:pt x="759" y="648"/>
                    </a:lnTo>
                    <a:lnTo>
                      <a:pt x="759" y="647"/>
                    </a:lnTo>
                    <a:lnTo>
                      <a:pt x="759" y="645"/>
                    </a:lnTo>
                    <a:lnTo>
                      <a:pt x="760" y="644"/>
                    </a:lnTo>
                    <a:lnTo>
                      <a:pt x="760" y="643"/>
                    </a:lnTo>
                    <a:lnTo>
                      <a:pt x="760" y="641"/>
                    </a:lnTo>
                    <a:lnTo>
                      <a:pt x="760" y="640"/>
                    </a:lnTo>
                    <a:lnTo>
                      <a:pt x="760" y="639"/>
                    </a:lnTo>
                    <a:lnTo>
                      <a:pt x="760" y="637"/>
                    </a:lnTo>
                    <a:lnTo>
                      <a:pt x="760" y="636"/>
                    </a:lnTo>
                    <a:lnTo>
                      <a:pt x="760" y="635"/>
                    </a:lnTo>
                    <a:lnTo>
                      <a:pt x="760" y="634"/>
                    </a:lnTo>
                    <a:lnTo>
                      <a:pt x="760" y="633"/>
                    </a:lnTo>
                    <a:lnTo>
                      <a:pt x="760" y="632"/>
                    </a:lnTo>
                    <a:lnTo>
                      <a:pt x="761" y="631"/>
                    </a:lnTo>
                    <a:lnTo>
                      <a:pt x="761" y="630"/>
                    </a:lnTo>
                    <a:lnTo>
                      <a:pt x="761" y="630"/>
                    </a:lnTo>
                    <a:lnTo>
                      <a:pt x="761" y="629"/>
                    </a:lnTo>
                    <a:lnTo>
                      <a:pt x="761" y="628"/>
                    </a:lnTo>
                    <a:lnTo>
                      <a:pt x="761" y="629"/>
                    </a:lnTo>
                    <a:lnTo>
                      <a:pt x="761" y="630"/>
                    </a:lnTo>
                    <a:lnTo>
                      <a:pt x="762" y="630"/>
                    </a:lnTo>
                    <a:lnTo>
                      <a:pt x="762" y="631"/>
                    </a:lnTo>
                    <a:lnTo>
                      <a:pt x="762" y="632"/>
                    </a:lnTo>
                    <a:lnTo>
                      <a:pt x="762" y="633"/>
                    </a:lnTo>
                    <a:lnTo>
                      <a:pt x="762" y="634"/>
                    </a:lnTo>
                    <a:lnTo>
                      <a:pt x="762" y="634"/>
                    </a:lnTo>
                    <a:lnTo>
                      <a:pt x="762" y="633"/>
                    </a:lnTo>
                    <a:lnTo>
                      <a:pt x="763" y="633"/>
                    </a:lnTo>
                    <a:lnTo>
                      <a:pt x="763" y="632"/>
                    </a:lnTo>
                    <a:lnTo>
                      <a:pt x="763" y="631"/>
                    </a:lnTo>
                    <a:lnTo>
                      <a:pt x="763" y="630"/>
                    </a:lnTo>
                    <a:lnTo>
                      <a:pt x="763" y="630"/>
                    </a:lnTo>
                    <a:lnTo>
                      <a:pt x="763" y="629"/>
                    </a:lnTo>
                    <a:lnTo>
                      <a:pt x="763" y="628"/>
                    </a:lnTo>
                    <a:lnTo>
                      <a:pt x="764" y="628"/>
                    </a:lnTo>
                    <a:lnTo>
                      <a:pt x="764" y="627"/>
                    </a:lnTo>
                    <a:lnTo>
                      <a:pt x="764" y="627"/>
                    </a:lnTo>
                    <a:lnTo>
                      <a:pt x="764" y="626"/>
                    </a:lnTo>
                    <a:lnTo>
                      <a:pt x="764" y="626"/>
                    </a:lnTo>
                    <a:lnTo>
                      <a:pt x="764" y="625"/>
                    </a:lnTo>
                    <a:lnTo>
                      <a:pt x="764" y="625"/>
                    </a:lnTo>
                    <a:lnTo>
                      <a:pt x="764" y="624"/>
                    </a:lnTo>
                    <a:lnTo>
                      <a:pt x="764" y="624"/>
                    </a:lnTo>
                    <a:lnTo>
                      <a:pt x="764" y="624"/>
                    </a:lnTo>
                    <a:lnTo>
                      <a:pt x="764" y="624"/>
                    </a:lnTo>
                    <a:lnTo>
                      <a:pt x="765" y="624"/>
                    </a:lnTo>
                    <a:lnTo>
                      <a:pt x="765" y="624"/>
                    </a:lnTo>
                    <a:lnTo>
                      <a:pt x="765" y="624"/>
                    </a:lnTo>
                    <a:lnTo>
                      <a:pt x="765" y="623"/>
                    </a:lnTo>
                    <a:lnTo>
                      <a:pt x="765" y="623"/>
                    </a:lnTo>
                    <a:lnTo>
                      <a:pt x="765" y="623"/>
                    </a:lnTo>
                    <a:lnTo>
                      <a:pt x="765" y="622"/>
                    </a:lnTo>
                    <a:lnTo>
                      <a:pt x="766" y="622"/>
                    </a:lnTo>
                    <a:lnTo>
                      <a:pt x="766" y="622"/>
                    </a:lnTo>
                    <a:lnTo>
                      <a:pt x="766" y="622"/>
                    </a:lnTo>
                    <a:lnTo>
                      <a:pt x="766" y="621"/>
                    </a:lnTo>
                    <a:lnTo>
                      <a:pt x="766" y="621"/>
                    </a:lnTo>
                    <a:lnTo>
                      <a:pt x="766" y="620"/>
                    </a:lnTo>
                    <a:lnTo>
                      <a:pt x="766" y="621"/>
                    </a:lnTo>
                    <a:lnTo>
                      <a:pt x="767" y="621"/>
                    </a:lnTo>
                    <a:lnTo>
                      <a:pt x="767" y="621"/>
                    </a:lnTo>
                    <a:lnTo>
                      <a:pt x="767" y="621"/>
                    </a:lnTo>
                    <a:lnTo>
                      <a:pt x="767" y="621"/>
                    </a:lnTo>
                    <a:lnTo>
                      <a:pt x="767" y="621"/>
                    </a:lnTo>
                    <a:lnTo>
                      <a:pt x="767" y="622"/>
                    </a:lnTo>
                    <a:lnTo>
                      <a:pt x="767" y="622"/>
                    </a:lnTo>
                    <a:lnTo>
                      <a:pt x="767" y="621"/>
                    </a:lnTo>
                    <a:lnTo>
                      <a:pt x="768" y="621"/>
                    </a:lnTo>
                    <a:lnTo>
                      <a:pt x="768" y="620"/>
                    </a:lnTo>
                    <a:lnTo>
                      <a:pt x="768" y="620"/>
                    </a:lnTo>
                    <a:lnTo>
                      <a:pt x="768" y="620"/>
                    </a:lnTo>
                    <a:lnTo>
                      <a:pt x="768" y="620"/>
                    </a:lnTo>
                    <a:lnTo>
                      <a:pt x="768" y="619"/>
                    </a:lnTo>
                    <a:lnTo>
                      <a:pt x="768" y="619"/>
                    </a:lnTo>
                    <a:lnTo>
                      <a:pt x="768" y="618"/>
                    </a:lnTo>
                    <a:lnTo>
                      <a:pt x="768" y="616"/>
                    </a:lnTo>
                    <a:lnTo>
                      <a:pt x="768" y="615"/>
                    </a:lnTo>
                    <a:lnTo>
                      <a:pt x="769" y="613"/>
                    </a:lnTo>
                    <a:lnTo>
                      <a:pt x="769" y="612"/>
                    </a:lnTo>
                    <a:lnTo>
                      <a:pt x="769" y="610"/>
                    </a:lnTo>
                    <a:lnTo>
                      <a:pt x="769" y="609"/>
                    </a:lnTo>
                    <a:lnTo>
                      <a:pt x="769" y="607"/>
                    </a:lnTo>
                    <a:lnTo>
                      <a:pt x="769" y="606"/>
                    </a:lnTo>
                    <a:lnTo>
                      <a:pt x="769" y="605"/>
                    </a:lnTo>
                    <a:lnTo>
                      <a:pt x="769" y="604"/>
                    </a:lnTo>
                    <a:lnTo>
                      <a:pt x="770" y="603"/>
                    </a:lnTo>
                    <a:lnTo>
                      <a:pt x="770" y="602"/>
                    </a:lnTo>
                    <a:lnTo>
                      <a:pt x="770" y="601"/>
                    </a:lnTo>
                    <a:lnTo>
                      <a:pt x="770" y="600"/>
                    </a:lnTo>
                    <a:lnTo>
                      <a:pt x="770" y="599"/>
                    </a:lnTo>
                    <a:lnTo>
                      <a:pt x="770" y="598"/>
                    </a:lnTo>
                    <a:lnTo>
                      <a:pt x="770" y="597"/>
                    </a:lnTo>
                    <a:lnTo>
                      <a:pt x="771" y="597"/>
                    </a:lnTo>
                    <a:lnTo>
                      <a:pt x="771" y="596"/>
                    </a:lnTo>
                    <a:lnTo>
                      <a:pt x="771" y="595"/>
                    </a:lnTo>
                    <a:lnTo>
                      <a:pt x="771" y="594"/>
                    </a:lnTo>
                    <a:lnTo>
                      <a:pt x="771" y="593"/>
                    </a:lnTo>
                    <a:lnTo>
                      <a:pt x="771" y="592"/>
                    </a:lnTo>
                    <a:lnTo>
                      <a:pt x="771" y="592"/>
                    </a:lnTo>
                    <a:lnTo>
                      <a:pt x="772" y="591"/>
                    </a:lnTo>
                    <a:lnTo>
                      <a:pt x="772" y="590"/>
                    </a:lnTo>
                    <a:lnTo>
                      <a:pt x="772" y="590"/>
                    </a:lnTo>
                    <a:lnTo>
                      <a:pt x="772" y="589"/>
                    </a:lnTo>
                    <a:lnTo>
                      <a:pt x="772" y="589"/>
                    </a:lnTo>
                    <a:lnTo>
                      <a:pt x="772" y="588"/>
                    </a:lnTo>
                    <a:lnTo>
                      <a:pt x="772" y="588"/>
                    </a:lnTo>
                    <a:lnTo>
                      <a:pt x="772" y="586"/>
                    </a:lnTo>
                    <a:lnTo>
                      <a:pt x="772" y="584"/>
                    </a:lnTo>
                    <a:lnTo>
                      <a:pt x="772" y="583"/>
                    </a:lnTo>
                    <a:lnTo>
                      <a:pt x="772" y="581"/>
                    </a:lnTo>
                    <a:lnTo>
                      <a:pt x="773" y="579"/>
                    </a:lnTo>
                    <a:lnTo>
                      <a:pt x="773" y="577"/>
                    </a:lnTo>
                    <a:lnTo>
                      <a:pt x="773" y="575"/>
                    </a:lnTo>
                    <a:lnTo>
                      <a:pt x="773" y="574"/>
                    </a:lnTo>
                    <a:lnTo>
                      <a:pt x="773" y="575"/>
                    </a:lnTo>
                    <a:lnTo>
                      <a:pt x="773" y="575"/>
                    </a:lnTo>
                    <a:lnTo>
                      <a:pt x="773" y="575"/>
                    </a:lnTo>
                    <a:lnTo>
                      <a:pt x="774" y="576"/>
                    </a:lnTo>
                    <a:lnTo>
                      <a:pt x="774" y="576"/>
                    </a:lnTo>
                    <a:lnTo>
                      <a:pt x="774" y="577"/>
                    </a:lnTo>
                    <a:lnTo>
                      <a:pt x="774" y="578"/>
                    </a:lnTo>
                    <a:lnTo>
                      <a:pt x="774" y="578"/>
                    </a:lnTo>
                    <a:lnTo>
                      <a:pt x="774" y="576"/>
                    </a:lnTo>
                    <a:lnTo>
                      <a:pt x="774" y="574"/>
                    </a:lnTo>
                    <a:lnTo>
                      <a:pt x="775" y="572"/>
                    </a:lnTo>
                    <a:lnTo>
                      <a:pt x="775" y="571"/>
                    </a:lnTo>
                    <a:lnTo>
                      <a:pt x="775" y="569"/>
                    </a:lnTo>
                    <a:lnTo>
                      <a:pt x="775" y="567"/>
                    </a:lnTo>
                    <a:lnTo>
                      <a:pt x="775" y="566"/>
                    </a:lnTo>
                    <a:lnTo>
                      <a:pt x="775" y="565"/>
                    </a:lnTo>
                    <a:lnTo>
                      <a:pt x="775" y="569"/>
                    </a:lnTo>
                    <a:lnTo>
                      <a:pt x="776" y="573"/>
                    </a:lnTo>
                    <a:lnTo>
                      <a:pt x="776" y="577"/>
                    </a:lnTo>
                    <a:lnTo>
                      <a:pt x="776" y="581"/>
                    </a:lnTo>
                    <a:lnTo>
                      <a:pt x="776" y="585"/>
                    </a:lnTo>
                    <a:lnTo>
                      <a:pt x="776" y="589"/>
                    </a:lnTo>
                    <a:lnTo>
                      <a:pt x="776" y="593"/>
                    </a:lnTo>
                    <a:lnTo>
                      <a:pt x="776" y="597"/>
                    </a:lnTo>
                    <a:lnTo>
                      <a:pt x="776" y="599"/>
                    </a:lnTo>
                    <a:lnTo>
                      <a:pt x="776" y="601"/>
                    </a:lnTo>
                    <a:lnTo>
                      <a:pt x="776" y="603"/>
                    </a:lnTo>
                    <a:lnTo>
                      <a:pt x="776" y="605"/>
                    </a:lnTo>
                    <a:lnTo>
                      <a:pt x="777" y="607"/>
                    </a:lnTo>
                    <a:lnTo>
                      <a:pt x="777" y="609"/>
                    </a:lnTo>
                    <a:lnTo>
                      <a:pt x="777" y="611"/>
                    </a:lnTo>
                    <a:lnTo>
                      <a:pt x="777" y="613"/>
                    </a:lnTo>
                    <a:lnTo>
                      <a:pt x="777" y="616"/>
                    </a:lnTo>
                    <a:lnTo>
                      <a:pt x="777" y="619"/>
                    </a:lnTo>
                    <a:lnTo>
                      <a:pt x="777" y="622"/>
                    </a:lnTo>
                    <a:lnTo>
                      <a:pt x="778" y="625"/>
                    </a:lnTo>
                    <a:lnTo>
                      <a:pt x="778" y="627"/>
                    </a:lnTo>
                    <a:lnTo>
                      <a:pt x="778" y="630"/>
                    </a:lnTo>
                    <a:lnTo>
                      <a:pt x="778" y="633"/>
                    </a:lnTo>
                    <a:lnTo>
                      <a:pt x="778" y="636"/>
                    </a:lnTo>
                    <a:lnTo>
                      <a:pt x="778" y="635"/>
                    </a:lnTo>
                    <a:lnTo>
                      <a:pt x="778" y="633"/>
                    </a:lnTo>
                    <a:lnTo>
                      <a:pt x="778" y="632"/>
                    </a:lnTo>
                    <a:lnTo>
                      <a:pt x="779" y="630"/>
                    </a:lnTo>
                    <a:lnTo>
                      <a:pt x="779" y="629"/>
                    </a:lnTo>
                    <a:lnTo>
                      <a:pt x="779" y="627"/>
                    </a:lnTo>
                    <a:lnTo>
                      <a:pt x="779" y="626"/>
                    </a:lnTo>
                    <a:lnTo>
                      <a:pt x="779" y="625"/>
                    </a:lnTo>
                    <a:lnTo>
                      <a:pt x="779" y="627"/>
                    </a:lnTo>
                    <a:lnTo>
                      <a:pt x="779" y="629"/>
                    </a:lnTo>
                    <a:lnTo>
                      <a:pt x="780" y="630"/>
                    </a:lnTo>
                    <a:lnTo>
                      <a:pt x="780" y="632"/>
                    </a:lnTo>
                    <a:lnTo>
                      <a:pt x="780" y="634"/>
                    </a:lnTo>
                    <a:lnTo>
                      <a:pt x="780" y="636"/>
                    </a:lnTo>
                    <a:lnTo>
                      <a:pt x="780" y="638"/>
                    </a:lnTo>
                    <a:lnTo>
                      <a:pt x="780" y="639"/>
                    </a:lnTo>
                    <a:lnTo>
                      <a:pt x="780" y="639"/>
                    </a:lnTo>
                    <a:lnTo>
                      <a:pt x="780" y="639"/>
                    </a:lnTo>
                    <a:lnTo>
                      <a:pt x="780" y="639"/>
                    </a:lnTo>
                    <a:lnTo>
                      <a:pt x="780" y="639"/>
                    </a:lnTo>
                    <a:lnTo>
                      <a:pt x="780" y="639"/>
                    </a:lnTo>
                    <a:lnTo>
                      <a:pt x="781" y="639"/>
                    </a:lnTo>
                    <a:lnTo>
                      <a:pt x="781" y="639"/>
                    </a:lnTo>
                    <a:lnTo>
                      <a:pt x="781" y="639"/>
                    </a:lnTo>
                    <a:lnTo>
                      <a:pt x="781" y="640"/>
                    </a:lnTo>
                    <a:lnTo>
                      <a:pt x="781" y="640"/>
                    </a:lnTo>
                    <a:lnTo>
                      <a:pt x="781" y="640"/>
                    </a:lnTo>
                    <a:lnTo>
                      <a:pt x="781" y="641"/>
                    </a:lnTo>
                    <a:lnTo>
                      <a:pt x="782" y="641"/>
                    </a:lnTo>
                    <a:lnTo>
                      <a:pt x="782" y="642"/>
                    </a:lnTo>
                    <a:lnTo>
                      <a:pt x="782" y="642"/>
                    </a:lnTo>
                    <a:lnTo>
                      <a:pt x="782" y="643"/>
                    </a:lnTo>
                    <a:lnTo>
                      <a:pt x="782" y="640"/>
                    </a:lnTo>
                    <a:lnTo>
                      <a:pt x="782" y="637"/>
                    </a:lnTo>
                    <a:lnTo>
                      <a:pt x="782" y="635"/>
                    </a:lnTo>
                    <a:lnTo>
                      <a:pt x="783" y="632"/>
                    </a:lnTo>
                    <a:lnTo>
                      <a:pt x="783" y="629"/>
                    </a:lnTo>
                    <a:lnTo>
                      <a:pt x="783" y="626"/>
                    </a:lnTo>
                    <a:lnTo>
                      <a:pt x="783" y="624"/>
                    </a:lnTo>
                    <a:lnTo>
                      <a:pt x="783" y="622"/>
                    </a:lnTo>
                    <a:lnTo>
                      <a:pt x="783" y="622"/>
                    </a:lnTo>
                    <a:lnTo>
                      <a:pt x="783" y="623"/>
                    </a:lnTo>
                    <a:lnTo>
                      <a:pt x="784" y="624"/>
                    </a:lnTo>
                    <a:lnTo>
                      <a:pt x="784" y="625"/>
                    </a:lnTo>
                    <a:lnTo>
                      <a:pt x="784" y="626"/>
                    </a:lnTo>
                    <a:lnTo>
                      <a:pt x="784" y="626"/>
                    </a:lnTo>
                    <a:lnTo>
                      <a:pt x="784" y="627"/>
                    </a:lnTo>
                    <a:lnTo>
                      <a:pt x="784" y="628"/>
                    </a:lnTo>
                    <a:lnTo>
                      <a:pt x="784" y="627"/>
                    </a:lnTo>
                    <a:lnTo>
                      <a:pt x="784" y="626"/>
                    </a:lnTo>
                    <a:lnTo>
                      <a:pt x="784" y="625"/>
                    </a:lnTo>
                    <a:lnTo>
                      <a:pt x="784" y="624"/>
                    </a:lnTo>
                    <a:lnTo>
                      <a:pt x="784" y="623"/>
                    </a:lnTo>
                    <a:lnTo>
                      <a:pt x="785" y="622"/>
                    </a:lnTo>
                    <a:lnTo>
                      <a:pt x="785" y="621"/>
                    </a:lnTo>
                    <a:lnTo>
                      <a:pt x="785" y="620"/>
                    </a:lnTo>
                    <a:lnTo>
                      <a:pt x="785" y="620"/>
                    </a:lnTo>
                    <a:lnTo>
                      <a:pt x="785" y="620"/>
                    </a:lnTo>
                    <a:lnTo>
                      <a:pt x="785" y="619"/>
                    </a:lnTo>
                    <a:lnTo>
                      <a:pt x="785" y="619"/>
                    </a:lnTo>
                    <a:lnTo>
                      <a:pt x="786" y="619"/>
                    </a:lnTo>
                    <a:lnTo>
                      <a:pt x="786" y="619"/>
                    </a:lnTo>
                    <a:lnTo>
                      <a:pt x="786" y="618"/>
                    </a:lnTo>
                    <a:lnTo>
                      <a:pt x="786" y="618"/>
                    </a:lnTo>
                    <a:lnTo>
                      <a:pt x="786" y="619"/>
                    </a:lnTo>
                    <a:lnTo>
                      <a:pt x="786" y="619"/>
                    </a:lnTo>
                    <a:lnTo>
                      <a:pt x="786" y="620"/>
                    </a:lnTo>
                    <a:lnTo>
                      <a:pt x="787" y="620"/>
                    </a:lnTo>
                    <a:lnTo>
                      <a:pt x="787" y="621"/>
                    </a:lnTo>
                    <a:lnTo>
                      <a:pt x="787" y="621"/>
                    </a:lnTo>
                    <a:lnTo>
                      <a:pt x="787" y="622"/>
                    </a:lnTo>
                    <a:lnTo>
                      <a:pt x="787" y="622"/>
                    </a:lnTo>
                    <a:lnTo>
                      <a:pt x="787" y="621"/>
                    </a:lnTo>
                    <a:lnTo>
                      <a:pt x="787" y="620"/>
                    </a:lnTo>
                    <a:lnTo>
                      <a:pt x="787" y="618"/>
                    </a:lnTo>
                    <a:lnTo>
                      <a:pt x="788" y="618"/>
                    </a:lnTo>
                    <a:lnTo>
                      <a:pt x="788" y="617"/>
                    </a:lnTo>
                    <a:lnTo>
                      <a:pt x="788" y="615"/>
                    </a:lnTo>
                    <a:lnTo>
                      <a:pt x="788" y="614"/>
                    </a:lnTo>
                    <a:lnTo>
                      <a:pt x="788" y="613"/>
                    </a:lnTo>
                    <a:lnTo>
                      <a:pt x="788" y="613"/>
                    </a:lnTo>
                    <a:lnTo>
                      <a:pt x="788" y="613"/>
                    </a:lnTo>
                    <a:lnTo>
                      <a:pt x="788" y="613"/>
                    </a:lnTo>
                    <a:lnTo>
                      <a:pt x="788" y="613"/>
                    </a:lnTo>
                    <a:lnTo>
                      <a:pt x="788" y="614"/>
                    </a:lnTo>
                    <a:lnTo>
                      <a:pt x="789" y="614"/>
                    </a:lnTo>
                    <a:lnTo>
                      <a:pt x="789" y="614"/>
                    </a:lnTo>
                    <a:lnTo>
                      <a:pt x="789" y="614"/>
                    </a:lnTo>
                    <a:lnTo>
                      <a:pt x="789" y="613"/>
                    </a:lnTo>
                    <a:lnTo>
                      <a:pt x="789" y="613"/>
                    </a:lnTo>
                    <a:lnTo>
                      <a:pt x="789" y="612"/>
                    </a:lnTo>
                    <a:lnTo>
                      <a:pt x="789" y="611"/>
                    </a:lnTo>
                    <a:lnTo>
                      <a:pt x="789" y="611"/>
                    </a:lnTo>
                    <a:lnTo>
                      <a:pt x="790" y="610"/>
                    </a:lnTo>
                    <a:lnTo>
                      <a:pt x="790" y="609"/>
                    </a:lnTo>
                    <a:lnTo>
                      <a:pt x="790" y="609"/>
                    </a:lnTo>
                    <a:lnTo>
                      <a:pt x="790" y="607"/>
                    </a:lnTo>
                    <a:lnTo>
                      <a:pt x="790" y="606"/>
                    </a:lnTo>
                    <a:lnTo>
                      <a:pt x="790" y="605"/>
                    </a:lnTo>
                    <a:lnTo>
                      <a:pt x="790" y="604"/>
                    </a:lnTo>
                    <a:lnTo>
                      <a:pt x="791" y="602"/>
                    </a:lnTo>
                    <a:lnTo>
                      <a:pt x="791" y="601"/>
                    </a:lnTo>
                    <a:lnTo>
                      <a:pt x="791" y="601"/>
                    </a:lnTo>
                    <a:lnTo>
                      <a:pt x="791" y="599"/>
                    </a:lnTo>
                    <a:lnTo>
                      <a:pt x="791" y="599"/>
                    </a:lnTo>
                    <a:lnTo>
                      <a:pt x="791" y="598"/>
                    </a:lnTo>
                    <a:lnTo>
                      <a:pt x="791" y="597"/>
                    </a:lnTo>
                    <a:lnTo>
                      <a:pt x="792" y="597"/>
                    </a:lnTo>
                    <a:lnTo>
                      <a:pt x="792" y="596"/>
                    </a:lnTo>
                    <a:lnTo>
                      <a:pt x="792" y="596"/>
                    </a:lnTo>
                    <a:lnTo>
                      <a:pt x="792" y="595"/>
                    </a:lnTo>
                    <a:lnTo>
                      <a:pt x="792" y="594"/>
                    </a:lnTo>
                    <a:lnTo>
                      <a:pt x="792" y="593"/>
                    </a:lnTo>
                    <a:lnTo>
                      <a:pt x="792" y="592"/>
                    </a:lnTo>
                    <a:lnTo>
                      <a:pt x="792" y="591"/>
                    </a:lnTo>
                    <a:lnTo>
                      <a:pt x="792" y="590"/>
                    </a:lnTo>
                    <a:lnTo>
                      <a:pt x="792" y="589"/>
                    </a:lnTo>
                    <a:lnTo>
                      <a:pt x="792" y="588"/>
                    </a:lnTo>
                    <a:lnTo>
                      <a:pt x="793" y="587"/>
                    </a:lnTo>
                    <a:lnTo>
                      <a:pt x="793" y="586"/>
                    </a:lnTo>
                    <a:lnTo>
                      <a:pt x="793" y="585"/>
                    </a:lnTo>
                    <a:lnTo>
                      <a:pt x="793" y="584"/>
                    </a:lnTo>
                    <a:lnTo>
                      <a:pt x="793" y="583"/>
                    </a:lnTo>
                    <a:lnTo>
                      <a:pt x="793" y="583"/>
                    </a:lnTo>
                    <a:lnTo>
                      <a:pt x="793" y="582"/>
                    </a:lnTo>
                    <a:lnTo>
                      <a:pt x="794" y="581"/>
                    </a:lnTo>
                    <a:lnTo>
                      <a:pt x="794" y="580"/>
                    </a:lnTo>
                    <a:lnTo>
                      <a:pt x="794" y="579"/>
                    </a:lnTo>
                    <a:lnTo>
                      <a:pt x="794" y="577"/>
                    </a:lnTo>
                    <a:lnTo>
                      <a:pt x="794" y="575"/>
                    </a:lnTo>
                    <a:lnTo>
                      <a:pt x="794" y="574"/>
                    </a:lnTo>
                    <a:lnTo>
                      <a:pt x="794" y="572"/>
                    </a:lnTo>
                    <a:lnTo>
                      <a:pt x="795" y="570"/>
                    </a:lnTo>
                    <a:lnTo>
                      <a:pt x="795" y="568"/>
                    </a:lnTo>
                    <a:lnTo>
                      <a:pt x="795" y="566"/>
                    </a:lnTo>
                    <a:lnTo>
                      <a:pt x="795" y="564"/>
                    </a:lnTo>
                    <a:lnTo>
                      <a:pt x="795" y="564"/>
                    </a:lnTo>
                    <a:lnTo>
                      <a:pt x="795" y="563"/>
                    </a:lnTo>
                    <a:lnTo>
                      <a:pt x="795" y="562"/>
                    </a:lnTo>
                    <a:lnTo>
                      <a:pt x="796" y="562"/>
                    </a:lnTo>
                    <a:lnTo>
                      <a:pt x="796" y="561"/>
                    </a:lnTo>
                    <a:lnTo>
                      <a:pt x="796" y="560"/>
                    </a:lnTo>
                    <a:lnTo>
                      <a:pt x="796" y="559"/>
                    </a:lnTo>
                    <a:lnTo>
                      <a:pt x="796" y="558"/>
                    </a:lnTo>
                    <a:lnTo>
                      <a:pt x="796" y="561"/>
                    </a:lnTo>
                    <a:lnTo>
                      <a:pt x="796" y="564"/>
                    </a:lnTo>
                    <a:lnTo>
                      <a:pt x="796" y="566"/>
                    </a:lnTo>
                    <a:lnTo>
                      <a:pt x="796" y="569"/>
                    </a:lnTo>
                    <a:lnTo>
                      <a:pt x="796" y="571"/>
                    </a:lnTo>
                    <a:lnTo>
                      <a:pt x="796" y="574"/>
                    </a:lnTo>
                    <a:lnTo>
                      <a:pt x="797" y="576"/>
                    </a:lnTo>
                    <a:lnTo>
                      <a:pt x="797" y="579"/>
                    </a:lnTo>
                    <a:lnTo>
                      <a:pt x="797" y="581"/>
                    </a:lnTo>
                    <a:lnTo>
                      <a:pt x="797" y="583"/>
                    </a:lnTo>
                    <a:lnTo>
                      <a:pt x="797" y="585"/>
                    </a:lnTo>
                    <a:lnTo>
                      <a:pt x="797" y="588"/>
                    </a:lnTo>
                    <a:lnTo>
                      <a:pt x="797" y="590"/>
                    </a:lnTo>
                    <a:lnTo>
                      <a:pt x="798" y="592"/>
                    </a:lnTo>
                    <a:lnTo>
                      <a:pt x="798" y="594"/>
                    </a:lnTo>
                    <a:lnTo>
                      <a:pt x="798" y="597"/>
                    </a:lnTo>
                    <a:lnTo>
                      <a:pt x="798" y="599"/>
                    </a:lnTo>
                    <a:lnTo>
                      <a:pt x="798" y="601"/>
                    </a:lnTo>
                    <a:lnTo>
                      <a:pt x="798" y="604"/>
                    </a:lnTo>
                    <a:lnTo>
                      <a:pt x="798" y="606"/>
                    </a:lnTo>
                    <a:lnTo>
                      <a:pt x="798" y="609"/>
                    </a:lnTo>
                    <a:lnTo>
                      <a:pt x="799" y="611"/>
                    </a:lnTo>
                    <a:lnTo>
                      <a:pt x="799" y="613"/>
                    </a:lnTo>
                    <a:lnTo>
                      <a:pt x="799" y="616"/>
                    </a:lnTo>
                    <a:lnTo>
                      <a:pt x="799" y="618"/>
                    </a:lnTo>
                    <a:lnTo>
                      <a:pt x="799" y="618"/>
                    </a:lnTo>
                    <a:lnTo>
                      <a:pt x="799" y="620"/>
                    </a:lnTo>
                    <a:lnTo>
                      <a:pt x="799" y="622"/>
                    </a:lnTo>
                    <a:lnTo>
                      <a:pt x="800" y="622"/>
                    </a:lnTo>
                    <a:lnTo>
                      <a:pt x="800" y="624"/>
                    </a:lnTo>
                    <a:lnTo>
                      <a:pt x="800" y="625"/>
                    </a:lnTo>
                    <a:lnTo>
                      <a:pt x="800" y="626"/>
                    </a:lnTo>
                    <a:lnTo>
                      <a:pt x="800" y="627"/>
                    </a:lnTo>
                    <a:lnTo>
                      <a:pt x="800" y="627"/>
                    </a:lnTo>
                    <a:lnTo>
                      <a:pt x="800" y="627"/>
                    </a:lnTo>
                    <a:lnTo>
                      <a:pt x="800" y="628"/>
                    </a:lnTo>
                    <a:lnTo>
                      <a:pt x="800" y="628"/>
                    </a:lnTo>
                    <a:lnTo>
                      <a:pt x="800" y="629"/>
                    </a:lnTo>
                    <a:lnTo>
                      <a:pt x="800" y="629"/>
                    </a:lnTo>
                    <a:lnTo>
                      <a:pt x="801" y="630"/>
                    </a:lnTo>
                    <a:lnTo>
                      <a:pt x="801" y="629"/>
                    </a:lnTo>
                    <a:lnTo>
                      <a:pt x="801" y="629"/>
                    </a:lnTo>
                    <a:lnTo>
                      <a:pt x="801" y="628"/>
                    </a:lnTo>
                    <a:lnTo>
                      <a:pt x="801" y="628"/>
                    </a:lnTo>
                    <a:lnTo>
                      <a:pt x="801" y="627"/>
                    </a:lnTo>
                    <a:lnTo>
                      <a:pt x="801" y="627"/>
                    </a:lnTo>
                    <a:lnTo>
                      <a:pt x="802" y="627"/>
                    </a:lnTo>
                    <a:lnTo>
                      <a:pt x="802" y="626"/>
                    </a:lnTo>
                    <a:lnTo>
                      <a:pt x="802" y="626"/>
                    </a:lnTo>
                    <a:lnTo>
                      <a:pt x="802" y="626"/>
                    </a:lnTo>
                    <a:lnTo>
                      <a:pt x="802" y="626"/>
                    </a:lnTo>
                    <a:lnTo>
                      <a:pt x="802" y="625"/>
                    </a:lnTo>
                    <a:lnTo>
                      <a:pt x="802" y="625"/>
                    </a:lnTo>
                    <a:lnTo>
                      <a:pt x="803" y="625"/>
                    </a:lnTo>
                    <a:lnTo>
                      <a:pt x="803" y="624"/>
                    </a:lnTo>
                    <a:lnTo>
                      <a:pt x="803" y="624"/>
                    </a:lnTo>
                    <a:lnTo>
                      <a:pt x="803" y="624"/>
                    </a:lnTo>
                    <a:lnTo>
                      <a:pt x="803" y="623"/>
                    </a:lnTo>
                    <a:lnTo>
                      <a:pt x="803" y="623"/>
                    </a:lnTo>
                    <a:lnTo>
                      <a:pt x="803" y="623"/>
                    </a:lnTo>
                    <a:lnTo>
                      <a:pt x="804" y="622"/>
                    </a:lnTo>
                    <a:lnTo>
                      <a:pt x="804" y="622"/>
                    </a:lnTo>
                    <a:lnTo>
                      <a:pt x="804" y="622"/>
                    </a:lnTo>
                    <a:lnTo>
                      <a:pt x="804" y="622"/>
                    </a:lnTo>
                    <a:lnTo>
                      <a:pt x="804" y="622"/>
                    </a:lnTo>
                    <a:lnTo>
                      <a:pt x="804" y="622"/>
                    </a:lnTo>
                    <a:lnTo>
                      <a:pt x="804" y="622"/>
                    </a:lnTo>
                    <a:lnTo>
                      <a:pt x="804" y="622"/>
                    </a:lnTo>
                    <a:lnTo>
                      <a:pt x="804" y="623"/>
                    </a:lnTo>
                    <a:lnTo>
                      <a:pt x="804" y="623"/>
                    </a:lnTo>
                    <a:lnTo>
                      <a:pt x="804" y="623"/>
                    </a:lnTo>
                    <a:lnTo>
                      <a:pt x="805" y="624"/>
                    </a:lnTo>
                    <a:lnTo>
                      <a:pt x="805" y="622"/>
                    </a:lnTo>
                    <a:lnTo>
                      <a:pt x="805" y="621"/>
                    </a:lnTo>
                    <a:lnTo>
                      <a:pt x="805" y="620"/>
                    </a:lnTo>
                    <a:lnTo>
                      <a:pt x="805" y="618"/>
                    </a:lnTo>
                    <a:lnTo>
                      <a:pt x="805" y="617"/>
                    </a:lnTo>
                    <a:lnTo>
                      <a:pt x="805" y="615"/>
                    </a:lnTo>
                    <a:lnTo>
                      <a:pt x="806" y="614"/>
                    </a:lnTo>
                    <a:lnTo>
                      <a:pt x="806" y="613"/>
                    </a:lnTo>
                    <a:lnTo>
                      <a:pt x="806" y="612"/>
                    </a:lnTo>
                    <a:lnTo>
                      <a:pt x="806" y="611"/>
                    </a:lnTo>
                    <a:lnTo>
                      <a:pt x="806" y="610"/>
                    </a:lnTo>
                    <a:lnTo>
                      <a:pt x="806" y="610"/>
                    </a:lnTo>
                    <a:lnTo>
                      <a:pt x="806" y="609"/>
                    </a:lnTo>
                    <a:lnTo>
                      <a:pt x="807" y="609"/>
                    </a:lnTo>
                    <a:lnTo>
                      <a:pt x="807" y="608"/>
                    </a:lnTo>
                    <a:lnTo>
                      <a:pt x="807" y="607"/>
                    </a:lnTo>
                    <a:lnTo>
                      <a:pt x="807" y="607"/>
                    </a:lnTo>
                    <a:lnTo>
                      <a:pt x="807" y="607"/>
                    </a:lnTo>
                    <a:lnTo>
                      <a:pt x="807" y="607"/>
                    </a:lnTo>
                    <a:lnTo>
                      <a:pt x="807" y="607"/>
                    </a:lnTo>
                    <a:lnTo>
                      <a:pt x="807" y="607"/>
                    </a:lnTo>
                    <a:lnTo>
                      <a:pt x="808" y="607"/>
                    </a:lnTo>
                    <a:lnTo>
                      <a:pt x="808" y="608"/>
                    </a:lnTo>
                    <a:lnTo>
                      <a:pt x="808" y="608"/>
                    </a:lnTo>
                    <a:lnTo>
                      <a:pt x="808" y="606"/>
                    </a:lnTo>
                    <a:lnTo>
                      <a:pt x="808" y="605"/>
                    </a:lnTo>
                    <a:lnTo>
                      <a:pt x="808" y="604"/>
                    </a:lnTo>
                    <a:lnTo>
                      <a:pt x="808" y="603"/>
                    </a:lnTo>
                    <a:lnTo>
                      <a:pt x="808" y="601"/>
                    </a:lnTo>
                    <a:lnTo>
                      <a:pt x="808" y="601"/>
                    </a:lnTo>
                    <a:lnTo>
                      <a:pt x="808" y="599"/>
                    </a:lnTo>
                    <a:lnTo>
                      <a:pt x="809" y="598"/>
                    </a:lnTo>
                    <a:lnTo>
                      <a:pt x="809" y="598"/>
                    </a:lnTo>
                    <a:lnTo>
                      <a:pt x="809" y="598"/>
                    </a:lnTo>
                    <a:lnTo>
                      <a:pt x="809" y="598"/>
                    </a:lnTo>
                    <a:lnTo>
                      <a:pt x="809" y="598"/>
                    </a:lnTo>
                    <a:lnTo>
                      <a:pt x="809" y="598"/>
                    </a:lnTo>
                    <a:lnTo>
                      <a:pt x="809" y="598"/>
                    </a:lnTo>
                    <a:lnTo>
                      <a:pt x="809" y="598"/>
                    </a:lnTo>
                    <a:lnTo>
                      <a:pt x="810" y="598"/>
                    </a:lnTo>
                    <a:lnTo>
                      <a:pt x="810" y="598"/>
                    </a:lnTo>
                    <a:lnTo>
                      <a:pt x="810" y="599"/>
                    </a:lnTo>
                    <a:lnTo>
                      <a:pt x="810" y="599"/>
                    </a:lnTo>
                    <a:lnTo>
                      <a:pt x="810" y="600"/>
                    </a:lnTo>
                    <a:lnTo>
                      <a:pt x="810" y="601"/>
                    </a:lnTo>
                    <a:lnTo>
                      <a:pt x="810" y="601"/>
                    </a:lnTo>
                    <a:lnTo>
                      <a:pt x="811" y="601"/>
                    </a:lnTo>
                    <a:lnTo>
                      <a:pt x="811" y="602"/>
                    </a:lnTo>
                    <a:lnTo>
                      <a:pt x="811" y="601"/>
                    </a:lnTo>
                    <a:lnTo>
                      <a:pt x="811" y="599"/>
                    </a:lnTo>
                    <a:lnTo>
                      <a:pt x="811" y="597"/>
                    </a:lnTo>
                    <a:lnTo>
                      <a:pt x="811" y="596"/>
                    </a:lnTo>
                    <a:lnTo>
                      <a:pt x="811" y="595"/>
                    </a:lnTo>
                    <a:lnTo>
                      <a:pt x="812" y="593"/>
                    </a:lnTo>
                    <a:lnTo>
                      <a:pt x="812" y="592"/>
                    </a:lnTo>
                    <a:lnTo>
                      <a:pt x="812" y="590"/>
                    </a:lnTo>
                    <a:lnTo>
                      <a:pt x="812" y="590"/>
                    </a:lnTo>
                    <a:lnTo>
                      <a:pt x="812" y="589"/>
                    </a:lnTo>
                    <a:lnTo>
                      <a:pt x="812" y="589"/>
                    </a:lnTo>
                    <a:lnTo>
                      <a:pt x="812" y="588"/>
                    </a:lnTo>
                    <a:lnTo>
                      <a:pt x="812" y="588"/>
                    </a:lnTo>
                    <a:lnTo>
                      <a:pt x="812" y="588"/>
                    </a:lnTo>
                    <a:lnTo>
                      <a:pt x="812" y="588"/>
                    </a:lnTo>
                    <a:lnTo>
                      <a:pt x="812" y="588"/>
                    </a:lnTo>
                    <a:lnTo>
                      <a:pt x="813" y="587"/>
                    </a:lnTo>
                    <a:lnTo>
                      <a:pt x="813" y="586"/>
                    </a:lnTo>
                    <a:lnTo>
                      <a:pt x="813" y="586"/>
                    </a:lnTo>
                    <a:lnTo>
                      <a:pt x="813" y="585"/>
                    </a:lnTo>
                    <a:lnTo>
                      <a:pt x="813" y="584"/>
                    </a:lnTo>
                    <a:lnTo>
                      <a:pt x="813" y="584"/>
                    </a:lnTo>
                    <a:lnTo>
                      <a:pt x="813" y="584"/>
                    </a:lnTo>
                    <a:lnTo>
                      <a:pt x="814" y="583"/>
                    </a:lnTo>
                    <a:lnTo>
                      <a:pt x="814" y="583"/>
                    </a:lnTo>
                    <a:lnTo>
                      <a:pt x="814" y="583"/>
                    </a:lnTo>
                    <a:lnTo>
                      <a:pt x="814" y="583"/>
                    </a:lnTo>
                    <a:lnTo>
                      <a:pt x="814" y="583"/>
                    </a:lnTo>
                    <a:lnTo>
                      <a:pt x="814" y="583"/>
                    </a:lnTo>
                    <a:lnTo>
                      <a:pt x="814" y="583"/>
                    </a:lnTo>
                    <a:lnTo>
                      <a:pt x="815" y="583"/>
                    </a:lnTo>
                    <a:lnTo>
                      <a:pt x="815" y="583"/>
                    </a:lnTo>
                    <a:lnTo>
                      <a:pt x="815" y="581"/>
                    </a:lnTo>
                    <a:lnTo>
                      <a:pt x="815" y="580"/>
                    </a:lnTo>
                    <a:lnTo>
                      <a:pt x="815" y="578"/>
                    </a:lnTo>
                    <a:lnTo>
                      <a:pt x="815" y="576"/>
                    </a:lnTo>
                    <a:lnTo>
                      <a:pt x="815" y="575"/>
                    </a:lnTo>
                    <a:lnTo>
                      <a:pt x="816" y="573"/>
                    </a:lnTo>
                    <a:lnTo>
                      <a:pt x="816" y="572"/>
                    </a:lnTo>
                    <a:lnTo>
                      <a:pt x="816" y="570"/>
                    </a:lnTo>
                    <a:lnTo>
                      <a:pt x="816" y="569"/>
                    </a:lnTo>
                    <a:lnTo>
                      <a:pt x="816" y="567"/>
                    </a:lnTo>
                    <a:lnTo>
                      <a:pt x="816" y="566"/>
                    </a:lnTo>
                    <a:lnTo>
                      <a:pt x="816" y="564"/>
                    </a:lnTo>
                    <a:lnTo>
                      <a:pt x="816" y="563"/>
                    </a:lnTo>
                    <a:lnTo>
                      <a:pt x="816" y="561"/>
                    </a:lnTo>
                    <a:lnTo>
                      <a:pt x="816" y="559"/>
                    </a:lnTo>
                    <a:lnTo>
                      <a:pt x="816" y="558"/>
                    </a:lnTo>
                    <a:lnTo>
                      <a:pt x="817" y="556"/>
                    </a:lnTo>
                    <a:lnTo>
                      <a:pt x="817" y="555"/>
                    </a:lnTo>
                    <a:lnTo>
                      <a:pt x="817" y="554"/>
                    </a:lnTo>
                    <a:lnTo>
                      <a:pt x="817" y="553"/>
                    </a:lnTo>
                    <a:lnTo>
                      <a:pt x="817" y="551"/>
                    </a:lnTo>
                    <a:lnTo>
                      <a:pt x="817" y="550"/>
                    </a:lnTo>
                    <a:lnTo>
                      <a:pt x="817" y="549"/>
                    </a:lnTo>
                    <a:lnTo>
                      <a:pt x="818" y="548"/>
                    </a:lnTo>
                    <a:lnTo>
                      <a:pt x="818" y="546"/>
                    </a:lnTo>
                    <a:lnTo>
                      <a:pt x="818" y="546"/>
                    </a:lnTo>
                    <a:lnTo>
                      <a:pt x="818" y="545"/>
                    </a:lnTo>
                    <a:lnTo>
                      <a:pt x="818" y="543"/>
                    </a:lnTo>
                    <a:lnTo>
                      <a:pt x="818" y="542"/>
                    </a:lnTo>
                    <a:lnTo>
                      <a:pt x="818" y="541"/>
                    </a:lnTo>
                    <a:lnTo>
                      <a:pt x="818" y="540"/>
                    </a:lnTo>
                    <a:lnTo>
                      <a:pt x="819" y="539"/>
                    </a:lnTo>
                    <a:lnTo>
                      <a:pt x="819" y="542"/>
                    </a:lnTo>
                    <a:lnTo>
                      <a:pt x="819" y="546"/>
                    </a:lnTo>
                    <a:lnTo>
                      <a:pt x="819" y="550"/>
                    </a:lnTo>
                    <a:lnTo>
                      <a:pt x="819" y="554"/>
                    </a:lnTo>
                    <a:lnTo>
                      <a:pt x="819" y="558"/>
                    </a:lnTo>
                    <a:lnTo>
                      <a:pt x="819" y="562"/>
                    </a:lnTo>
                    <a:lnTo>
                      <a:pt x="820" y="565"/>
                    </a:lnTo>
                    <a:lnTo>
                      <a:pt x="820" y="569"/>
                    </a:lnTo>
                    <a:lnTo>
                      <a:pt x="820" y="573"/>
                    </a:lnTo>
                    <a:lnTo>
                      <a:pt x="820" y="577"/>
                    </a:lnTo>
                    <a:lnTo>
                      <a:pt x="820" y="581"/>
                    </a:lnTo>
                    <a:lnTo>
                      <a:pt x="820" y="585"/>
                    </a:lnTo>
                    <a:lnTo>
                      <a:pt x="820" y="588"/>
                    </a:lnTo>
                    <a:lnTo>
                      <a:pt x="820" y="592"/>
                    </a:lnTo>
                    <a:lnTo>
                      <a:pt x="820" y="597"/>
                    </a:lnTo>
                    <a:lnTo>
                      <a:pt x="820" y="601"/>
                    </a:lnTo>
                    <a:lnTo>
                      <a:pt x="820" y="602"/>
                    </a:lnTo>
                    <a:lnTo>
                      <a:pt x="821" y="603"/>
                    </a:lnTo>
                    <a:lnTo>
                      <a:pt x="821" y="604"/>
                    </a:lnTo>
                    <a:lnTo>
                      <a:pt x="821" y="605"/>
                    </a:lnTo>
                    <a:lnTo>
                      <a:pt x="821" y="606"/>
                    </a:lnTo>
                    <a:lnTo>
                      <a:pt x="821" y="607"/>
                    </a:lnTo>
                    <a:lnTo>
                      <a:pt x="821" y="608"/>
                    </a:lnTo>
                    <a:lnTo>
                      <a:pt x="821" y="609"/>
                    </a:lnTo>
                    <a:lnTo>
                      <a:pt x="822" y="610"/>
                    </a:lnTo>
                    <a:lnTo>
                      <a:pt x="822" y="610"/>
                    </a:lnTo>
                    <a:lnTo>
                      <a:pt x="822" y="610"/>
                    </a:lnTo>
                    <a:lnTo>
                      <a:pt x="822" y="610"/>
                    </a:lnTo>
                    <a:lnTo>
                      <a:pt x="822" y="610"/>
                    </a:lnTo>
                    <a:lnTo>
                      <a:pt x="822" y="611"/>
                    </a:lnTo>
                    <a:lnTo>
                      <a:pt x="822" y="611"/>
                    </a:lnTo>
                    <a:lnTo>
                      <a:pt x="823" y="611"/>
                    </a:lnTo>
                    <a:lnTo>
                      <a:pt x="823" y="613"/>
                    </a:lnTo>
                    <a:lnTo>
                      <a:pt x="823" y="615"/>
                    </a:lnTo>
                    <a:lnTo>
                      <a:pt x="823" y="618"/>
                    </a:lnTo>
                    <a:lnTo>
                      <a:pt x="823" y="619"/>
                    </a:lnTo>
                    <a:lnTo>
                      <a:pt x="823" y="622"/>
                    </a:lnTo>
                    <a:lnTo>
                      <a:pt x="823" y="624"/>
                    </a:lnTo>
                    <a:lnTo>
                      <a:pt x="823" y="626"/>
                    </a:lnTo>
                    <a:lnTo>
                      <a:pt x="823" y="628"/>
                    </a:lnTo>
                    <a:lnTo>
                      <a:pt x="823" y="628"/>
                    </a:lnTo>
                    <a:lnTo>
                      <a:pt x="823" y="628"/>
                    </a:lnTo>
                    <a:lnTo>
                      <a:pt x="824" y="627"/>
                    </a:lnTo>
                    <a:lnTo>
                      <a:pt x="824" y="627"/>
                    </a:lnTo>
                    <a:lnTo>
                      <a:pt x="824" y="627"/>
                    </a:lnTo>
                    <a:lnTo>
                      <a:pt x="824" y="626"/>
                    </a:lnTo>
                    <a:lnTo>
                      <a:pt x="824" y="626"/>
                    </a:lnTo>
                    <a:lnTo>
                      <a:pt x="824" y="626"/>
                    </a:lnTo>
                    <a:lnTo>
                      <a:pt x="824" y="626"/>
                    </a:lnTo>
                    <a:lnTo>
                      <a:pt x="825" y="626"/>
                    </a:lnTo>
                    <a:lnTo>
                      <a:pt x="825" y="626"/>
                    </a:lnTo>
                    <a:lnTo>
                      <a:pt x="825" y="626"/>
                    </a:lnTo>
                    <a:lnTo>
                      <a:pt x="825" y="626"/>
                    </a:lnTo>
                    <a:lnTo>
                      <a:pt x="825" y="626"/>
                    </a:lnTo>
                    <a:lnTo>
                      <a:pt x="825" y="627"/>
                    </a:lnTo>
                    <a:lnTo>
                      <a:pt x="825" y="627"/>
                    </a:lnTo>
                    <a:lnTo>
                      <a:pt x="826" y="626"/>
                    </a:lnTo>
                    <a:lnTo>
                      <a:pt x="826" y="626"/>
                    </a:lnTo>
                    <a:lnTo>
                      <a:pt x="826" y="625"/>
                    </a:lnTo>
                    <a:lnTo>
                      <a:pt x="826" y="625"/>
                    </a:lnTo>
                    <a:lnTo>
                      <a:pt x="826" y="624"/>
                    </a:lnTo>
                    <a:lnTo>
                      <a:pt x="826" y="624"/>
                    </a:lnTo>
                    <a:lnTo>
                      <a:pt x="826" y="623"/>
                    </a:lnTo>
                    <a:lnTo>
                      <a:pt x="827" y="622"/>
                    </a:lnTo>
                    <a:lnTo>
                      <a:pt x="827" y="622"/>
                    </a:lnTo>
                    <a:lnTo>
                      <a:pt x="827" y="620"/>
                    </a:lnTo>
                    <a:lnTo>
                      <a:pt x="827" y="619"/>
                    </a:lnTo>
                    <a:lnTo>
                      <a:pt x="827" y="618"/>
                    </a:lnTo>
                    <a:lnTo>
                      <a:pt x="827" y="617"/>
                    </a:lnTo>
                    <a:lnTo>
                      <a:pt x="827" y="616"/>
                    </a:lnTo>
                    <a:lnTo>
                      <a:pt x="827" y="614"/>
                    </a:lnTo>
                    <a:lnTo>
                      <a:pt x="827" y="613"/>
                    </a:lnTo>
                    <a:lnTo>
                      <a:pt x="827" y="613"/>
                    </a:lnTo>
                    <a:lnTo>
                      <a:pt x="827" y="613"/>
                    </a:lnTo>
                    <a:lnTo>
                      <a:pt x="828" y="613"/>
                    </a:lnTo>
                    <a:lnTo>
                      <a:pt x="828" y="613"/>
                    </a:lnTo>
                    <a:lnTo>
                      <a:pt x="828" y="612"/>
                    </a:lnTo>
                    <a:lnTo>
                      <a:pt x="828" y="612"/>
                    </a:lnTo>
                    <a:lnTo>
                      <a:pt x="828" y="612"/>
                    </a:lnTo>
                    <a:lnTo>
                      <a:pt x="828" y="612"/>
                    </a:lnTo>
                    <a:lnTo>
                      <a:pt x="828" y="612"/>
                    </a:lnTo>
                    <a:lnTo>
                      <a:pt x="829" y="612"/>
                    </a:lnTo>
                    <a:lnTo>
                      <a:pt x="829" y="613"/>
                    </a:lnTo>
                    <a:lnTo>
                      <a:pt x="829" y="613"/>
                    </a:lnTo>
                    <a:lnTo>
                      <a:pt x="829" y="613"/>
                    </a:lnTo>
                    <a:lnTo>
                      <a:pt x="829" y="613"/>
                    </a:lnTo>
                    <a:lnTo>
                      <a:pt x="829" y="613"/>
                    </a:lnTo>
                    <a:lnTo>
                      <a:pt x="829" y="613"/>
                    </a:lnTo>
                    <a:lnTo>
                      <a:pt x="829" y="613"/>
                    </a:lnTo>
                    <a:lnTo>
                      <a:pt x="830" y="611"/>
                    </a:lnTo>
                    <a:lnTo>
                      <a:pt x="830" y="610"/>
                    </a:lnTo>
                    <a:lnTo>
                      <a:pt x="830" y="608"/>
                    </a:lnTo>
                    <a:lnTo>
                      <a:pt x="830" y="607"/>
                    </a:lnTo>
                    <a:lnTo>
                      <a:pt x="830" y="605"/>
                    </a:lnTo>
                    <a:lnTo>
                      <a:pt x="830" y="604"/>
                    </a:lnTo>
                    <a:lnTo>
                      <a:pt x="830" y="603"/>
                    </a:lnTo>
                    <a:lnTo>
                      <a:pt x="831" y="603"/>
                    </a:lnTo>
                    <a:lnTo>
                      <a:pt x="831" y="603"/>
                    </a:lnTo>
                    <a:lnTo>
                      <a:pt x="831" y="603"/>
                    </a:lnTo>
                    <a:lnTo>
                      <a:pt x="831" y="604"/>
                    </a:lnTo>
                    <a:lnTo>
                      <a:pt x="831" y="604"/>
                    </a:lnTo>
                    <a:lnTo>
                      <a:pt x="831" y="604"/>
                    </a:lnTo>
                    <a:lnTo>
                      <a:pt x="831" y="605"/>
                    </a:lnTo>
                    <a:lnTo>
                      <a:pt x="831" y="605"/>
                    </a:lnTo>
                    <a:lnTo>
                      <a:pt x="831" y="604"/>
                    </a:lnTo>
                    <a:lnTo>
                      <a:pt x="831" y="604"/>
                    </a:lnTo>
                    <a:lnTo>
                      <a:pt x="831" y="603"/>
                    </a:lnTo>
                    <a:lnTo>
                      <a:pt x="832" y="602"/>
                    </a:lnTo>
                    <a:lnTo>
                      <a:pt x="832" y="601"/>
                    </a:lnTo>
                    <a:lnTo>
                      <a:pt x="832" y="601"/>
                    </a:lnTo>
                    <a:lnTo>
                      <a:pt x="832" y="600"/>
                    </a:lnTo>
                    <a:lnTo>
                      <a:pt x="832" y="599"/>
                    </a:lnTo>
                    <a:lnTo>
                      <a:pt x="832" y="599"/>
                    </a:lnTo>
                    <a:lnTo>
                      <a:pt x="832" y="599"/>
                    </a:lnTo>
                    <a:lnTo>
                      <a:pt x="833" y="599"/>
                    </a:lnTo>
                    <a:lnTo>
                      <a:pt x="833" y="600"/>
                    </a:lnTo>
                    <a:lnTo>
                      <a:pt x="833" y="600"/>
                    </a:lnTo>
                    <a:lnTo>
                      <a:pt x="833" y="600"/>
                    </a:lnTo>
                    <a:lnTo>
                      <a:pt x="833" y="600"/>
                    </a:lnTo>
                    <a:lnTo>
                      <a:pt x="833" y="600"/>
                    </a:lnTo>
                    <a:lnTo>
                      <a:pt x="833" y="600"/>
                    </a:lnTo>
                    <a:lnTo>
                      <a:pt x="834" y="600"/>
                    </a:lnTo>
                    <a:lnTo>
                      <a:pt x="834" y="599"/>
                    </a:lnTo>
                    <a:lnTo>
                      <a:pt x="834" y="599"/>
                    </a:lnTo>
                    <a:lnTo>
                      <a:pt x="834" y="599"/>
                    </a:lnTo>
                    <a:lnTo>
                      <a:pt x="834" y="598"/>
                    </a:lnTo>
                    <a:lnTo>
                      <a:pt x="834" y="598"/>
                    </a:lnTo>
                    <a:lnTo>
                      <a:pt x="834" y="598"/>
                    </a:lnTo>
                    <a:lnTo>
                      <a:pt x="835" y="597"/>
                    </a:lnTo>
                    <a:lnTo>
                      <a:pt x="835" y="596"/>
                    </a:lnTo>
                    <a:lnTo>
                      <a:pt x="835" y="595"/>
                    </a:lnTo>
                    <a:lnTo>
                      <a:pt x="835" y="593"/>
                    </a:lnTo>
                    <a:lnTo>
                      <a:pt x="835" y="592"/>
                    </a:lnTo>
                    <a:lnTo>
                      <a:pt x="835" y="591"/>
                    </a:lnTo>
                    <a:lnTo>
                      <a:pt x="835" y="590"/>
                    </a:lnTo>
                    <a:lnTo>
                      <a:pt x="835" y="589"/>
                    </a:lnTo>
                    <a:lnTo>
                      <a:pt x="835" y="588"/>
                    </a:lnTo>
                    <a:lnTo>
                      <a:pt x="835" y="587"/>
                    </a:lnTo>
                    <a:lnTo>
                      <a:pt x="835" y="586"/>
                    </a:lnTo>
                    <a:lnTo>
                      <a:pt x="836" y="584"/>
                    </a:lnTo>
                    <a:lnTo>
                      <a:pt x="836" y="584"/>
                    </a:lnTo>
                    <a:lnTo>
                      <a:pt x="836" y="583"/>
                    </a:lnTo>
                    <a:lnTo>
                      <a:pt x="836" y="581"/>
                    </a:lnTo>
                    <a:lnTo>
                      <a:pt x="836" y="580"/>
                    </a:lnTo>
                    <a:lnTo>
                      <a:pt x="836" y="579"/>
                    </a:lnTo>
                    <a:lnTo>
                      <a:pt x="836" y="579"/>
                    </a:lnTo>
                    <a:lnTo>
                      <a:pt x="837" y="578"/>
                    </a:lnTo>
                    <a:lnTo>
                      <a:pt x="837" y="577"/>
                    </a:lnTo>
                    <a:lnTo>
                      <a:pt x="837" y="576"/>
                    </a:lnTo>
                    <a:lnTo>
                      <a:pt x="837" y="575"/>
                    </a:lnTo>
                    <a:lnTo>
                      <a:pt x="837" y="574"/>
                    </a:lnTo>
                    <a:lnTo>
                      <a:pt x="837" y="573"/>
                    </a:lnTo>
                    <a:lnTo>
                      <a:pt x="837" y="571"/>
                    </a:lnTo>
                    <a:lnTo>
                      <a:pt x="838" y="568"/>
                    </a:lnTo>
                    <a:lnTo>
                      <a:pt x="838" y="565"/>
                    </a:lnTo>
                    <a:lnTo>
                      <a:pt x="838" y="563"/>
                    </a:lnTo>
                    <a:lnTo>
                      <a:pt x="838" y="560"/>
                    </a:lnTo>
                    <a:lnTo>
                      <a:pt x="838" y="557"/>
                    </a:lnTo>
                    <a:lnTo>
                      <a:pt x="838" y="554"/>
                    </a:lnTo>
                    <a:lnTo>
                      <a:pt x="838" y="551"/>
                    </a:lnTo>
                    <a:lnTo>
                      <a:pt x="838" y="550"/>
                    </a:lnTo>
                    <a:lnTo>
                      <a:pt x="839" y="550"/>
                    </a:lnTo>
                    <a:lnTo>
                      <a:pt x="839" y="550"/>
                    </a:lnTo>
                    <a:lnTo>
                      <a:pt x="839" y="550"/>
                    </a:lnTo>
                    <a:lnTo>
                      <a:pt x="839" y="550"/>
                    </a:lnTo>
                    <a:lnTo>
                      <a:pt x="839" y="550"/>
                    </a:lnTo>
                    <a:lnTo>
                      <a:pt x="839" y="549"/>
                    </a:lnTo>
                    <a:lnTo>
                      <a:pt x="839" y="549"/>
                    </a:lnTo>
                    <a:lnTo>
                      <a:pt x="839" y="548"/>
                    </a:lnTo>
                    <a:lnTo>
                      <a:pt x="839" y="546"/>
                    </a:lnTo>
                    <a:lnTo>
                      <a:pt x="839" y="544"/>
                    </a:lnTo>
                    <a:lnTo>
                      <a:pt x="840" y="542"/>
                    </a:lnTo>
                    <a:lnTo>
                      <a:pt x="840" y="540"/>
                    </a:lnTo>
                    <a:lnTo>
                      <a:pt x="840" y="538"/>
                    </a:lnTo>
                    <a:lnTo>
                      <a:pt x="840" y="536"/>
                    </a:lnTo>
                    <a:lnTo>
                      <a:pt x="840" y="534"/>
                    </a:lnTo>
                    <a:lnTo>
                      <a:pt x="840" y="535"/>
                    </a:lnTo>
                    <a:lnTo>
                      <a:pt x="840" y="536"/>
                    </a:lnTo>
                    <a:lnTo>
                      <a:pt x="840" y="537"/>
                    </a:lnTo>
                    <a:lnTo>
                      <a:pt x="841" y="537"/>
                    </a:lnTo>
                    <a:lnTo>
                      <a:pt x="841" y="539"/>
                    </a:lnTo>
                    <a:lnTo>
                      <a:pt x="841" y="539"/>
                    </a:lnTo>
                    <a:lnTo>
                      <a:pt x="841" y="540"/>
                    </a:lnTo>
                    <a:lnTo>
                      <a:pt x="841" y="541"/>
                    </a:lnTo>
                    <a:lnTo>
                      <a:pt x="841" y="544"/>
                    </a:lnTo>
                    <a:lnTo>
                      <a:pt x="841" y="548"/>
                    </a:lnTo>
                    <a:lnTo>
                      <a:pt x="842" y="551"/>
                    </a:lnTo>
                    <a:lnTo>
                      <a:pt x="842" y="555"/>
                    </a:lnTo>
                    <a:lnTo>
                      <a:pt x="842" y="558"/>
                    </a:lnTo>
                    <a:lnTo>
                      <a:pt x="842" y="562"/>
                    </a:lnTo>
                    <a:lnTo>
                      <a:pt x="842" y="565"/>
                    </a:lnTo>
                    <a:lnTo>
                      <a:pt x="842" y="569"/>
                    </a:lnTo>
                    <a:lnTo>
                      <a:pt x="842" y="572"/>
                    </a:lnTo>
                    <a:lnTo>
                      <a:pt x="843" y="577"/>
                    </a:lnTo>
                    <a:lnTo>
                      <a:pt x="843" y="581"/>
                    </a:lnTo>
                    <a:lnTo>
                      <a:pt x="843" y="585"/>
                    </a:lnTo>
                    <a:lnTo>
                      <a:pt x="843" y="589"/>
                    </a:lnTo>
                    <a:lnTo>
                      <a:pt x="843" y="593"/>
                    </a:lnTo>
                    <a:lnTo>
                      <a:pt x="843" y="597"/>
                    </a:lnTo>
                    <a:lnTo>
                      <a:pt x="843" y="601"/>
                    </a:lnTo>
                    <a:lnTo>
                      <a:pt x="843" y="603"/>
                    </a:lnTo>
                    <a:lnTo>
                      <a:pt x="843" y="605"/>
                    </a:lnTo>
                    <a:lnTo>
                      <a:pt x="843" y="605"/>
                    </a:lnTo>
                    <a:lnTo>
                      <a:pt x="843" y="606"/>
                    </a:lnTo>
                    <a:lnTo>
                      <a:pt x="844" y="608"/>
                    </a:lnTo>
                    <a:lnTo>
                      <a:pt x="844" y="609"/>
                    </a:lnTo>
                    <a:lnTo>
                      <a:pt x="844" y="610"/>
                    </a:lnTo>
                    <a:lnTo>
                      <a:pt x="844" y="611"/>
                    </a:lnTo>
                    <a:lnTo>
                      <a:pt x="844" y="611"/>
                    </a:lnTo>
                    <a:lnTo>
                      <a:pt x="844" y="612"/>
                    </a:lnTo>
                    <a:lnTo>
                      <a:pt x="844" y="613"/>
                    </a:lnTo>
                    <a:lnTo>
                      <a:pt x="845" y="613"/>
                    </a:lnTo>
                    <a:lnTo>
                      <a:pt x="845" y="614"/>
                    </a:lnTo>
                    <a:lnTo>
                      <a:pt x="845" y="615"/>
                    </a:lnTo>
                    <a:lnTo>
                      <a:pt x="845" y="616"/>
                    </a:lnTo>
                    <a:lnTo>
                      <a:pt x="845" y="617"/>
                    </a:lnTo>
                    <a:lnTo>
                      <a:pt x="845" y="618"/>
                    </a:lnTo>
                    <a:lnTo>
                      <a:pt x="845" y="618"/>
                    </a:lnTo>
                    <a:lnTo>
                      <a:pt x="846" y="619"/>
                    </a:lnTo>
                    <a:lnTo>
                      <a:pt x="846" y="620"/>
                    </a:lnTo>
                    <a:lnTo>
                      <a:pt x="846" y="621"/>
                    </a:lnTo>
                    <a:lnTo>
                      <a:pt x="846" y="622"/>
                    </a:lnTo>
                    <a:lnTo>
                      <a:pt x="846" y="623"/>
                    </a:lnTo>
                    <a:lnTo>
                      <a:pt x="846" y="624"/>
                    </a:lnTo>
                    <a:lnTo>
                      <a:pt x="846" y="625"/>
                    </a:lnTo>
                    <a:lnTo>
                      <a:pt x="847" y="625"/>
                    </a:lnTo>
                    <a:lnTo>
                      <a:pt x="847" y="626"/>
                    </a:lnTo>
                    <a:lnTo>
                      <a:pt x="847" y="627"/>
                    </a:lnTo>
                    <a:lnTo>
                      <a:pt x="847" y="627"/>
                    </a:lnTo>
                    <a:lnTo>
                      <a:pt x="847" y="628"/>
                    </a:lnTo>
                    <a:lnTo>
                      <a:pt x="847" y="629"/>
                    </a:lnTo>
                    <a:lnTo>
                      <a:pt x="847" y="630"/>
                    </a:lnTo>
                    <a:lnTo>
                      <a:pt x="847" y="629"/>
                    </a:lnTo>
                    <a:lnTo>
                      <a:pt x="847" y="627"/>
                    </a:lnTo>
                    <a:lnTo>
                      <a:pt x="847" y="625"/>
                    </a:lnTo>
                    <a:lnTo>
                      <a:pt x="847" y="624"/>
                    </a:lnTo>
                    <a:lnTo>
                      <a:pt x="848" y="622"/>
                    </a:lnTo>
                    <a:lnTo>
                      <a:pt x="848" y="620"/>
                    </a:lnTo>
                    <a:lnTo>
                      <a:pt x="848" y="618"/>
                    </a:lnTo>
                    <a:lnTo>
                      <a:pt x="848" y="617"/>
                    </a:lnTo>
                    <a:lnTo>
                      <a:pt x="848" y="617"/>
                    </a:lnTo>
                    <a:lnTo>
                      <a:pt x="848" y="617"/>
                    </a:lnTo>
                    <a:lnTo>
                      <a:pt x="848" y="617"/>
                    </a:lnTo>
                    <a:lnTo>
                      <a:pt x="849" y="617"/>
                    </a:lnTo>
                    <a:lnTo>
                      <a:pt x="849" y="618"/>
                    </a:lnTo>
                    <a:lnTo>
                      <a:pt x="849" y="618"/>
                    </a:lnTo>
                    <a:lnTo>
                      <a:pt x="849" y="618"/>
                    </a:lnTo>
                    <a:lnTo>
                      <a:pt x="849" y="618"/>
                    </a:lnTo>
                    <a:lnTo>
                      <a:pt x="849" y="617"/>
                    </a:lnTo>
                    <a:lnTo>
                      <a:pt x="849" y="616"/>
                    </a:lnTo>
                    <a:lnTo>
                      <a:pt x="849" y="615"/>
                    </a:lnTo>
                    <a:lnTo>
                      <a:pt x="850" y="613"/>
                    </a:lnTo>
                    <a:lnTo>
                      <a:pt x="850" y="612"/>
                    </a:lnTo>
                    <a:lnTo>
                      <a:pt x="850" y="611"/>
                    </a:lnTo>
                    <a:lnTo>
                      <a:pt x="850" y="609"/>
                    </a:lnTo>
                    <a:lnTo>
                      <a:pt x="850" y="608"/>
                    </a:lnTo>
                    <a:lnTo>
                      <a:pt x="850" y="607"/>
                    </a:lnTo>
                    <a:lnTo>
                      <a:pt x="850" y="606"/>
                    </a:lnTo>
                    <a:lnTo>
                      <a:pt x="851" y="605"/>
                    </a:lnTo>
                    <a:lnTo>
                      <a:pt x="851" y="605"/>
                    </a:lnTo>
                    <a:lnTo>
                      <a:pt x="851" y="604"/>
                    </a:lnTo>
                    <a:lnTo>
                      <a:pt x="851" y="603"/>
                    </a:lnTo>
                    <a:lnTo>
                      <a:pt x="851" y="602"/>
                    </a:lnTo>
                    <a:lnTo>
                      <a:pt x="851" y="601"/>
                    </a:lnTo>
                    <a:lnTo>
                      <a:pt x="851" y="601"/>
                    </a:lnTo>
                    <a:lnTo>
                      <a:pt x="851" y="601"/>
                    </a:lnTo>
                    <a:lnTo>
                      <a:pt x="851" y="601"/>
                    </a:lnTo>
                    <a:lnTo>
                      <a:pt x="851" y="601"/>
                    </a:lnTo>
                    <a:lnTo>
                      <a:pt x="851" y="601"/>
                    </a:lnTo>
                    <a:lnTo>
                      <a:pt x="852" y="601"/>
                    </a:lnTo>
                    <a:lnTo>
                      <a:pt x="852" y="601"/>
                    </a:lnTo>
                    <a:lnTo>
                      <a:pt x="852" y="601"/>
                    </a:lnTo>
                    <a:lnTo>
                      <a:pt x="852" y="601"/>
                    </a:lnTo>
                    <a:lnTo>
                      <a:pt x="852" y="601"/>
                    </a:lnTo>
                    <a:lnTo>
                      <a:pt x="852" y="600"/>
                    </a:lnTo>
                    <a:lnTo>
                      <a:pt x="852" y="599"/>
                    </a:lnTo>
                    <a:lnTo>
                      <a:pt x="853" y="599"/>
                    </a:lnTo>
                    <a:lnTo>
                      <a:pt x="853" y="598"/>
                    </a:lnTo>
                    <a:lnTo>
                      <a:pt x="853" y="597"/>
                    </a:lnTo>
                    <a:lnTo>
                      <a:pt x="853" y="597"/>
                    </a:lnTo>
                    <a:lnTo>
                      <a:pt x="853" y="597"/>
                    </a:lnTo>
                    <a:lnTo>
                      <a:pt x="853" y="597"/>
                    </a:lnTo>
                    <a:lnTo>
                      <a:pt x="853" y="597"/>
                    </a:lnTo>
                    <a:lnTo>
                      <a:pt x="854" y="597"/>
                    </a:lnTo>
                    <a:lnTo>
                      <a:pt x="854" y="597"/>
                    </a:lnTo>
                    <a:lnTo>
                      <a:pt x="854" y="597"/>
                    </a:lnTo>
                    <a:lnTo>
                      <a:pt x="854" y="597"/>
                    </a:lnTo>
                    <a:lnTo>
                      <a:pt x="854" y="597"/>
                    </a:lnTo>
                    <a:lnTo>
                      <a:pt x="854" y="597"/>
                    </a:lnTo>
                    <a:lnTo>
                      <a:pt x="854" y="597"/>
                    </a:lnTo>
                    <a:lnTo>
                      <a:pt x="855" y="597"/>
                    </a:lnTo>
                    <a:lnTo>
                      <a:pt x="855" y="597"/>
                    </a:lnTo>
                    <a:lnTo>
                      <a:pt x="855" y="597"/>
                    </a:lnTo>
                    <a:lnTo>
                      <a:pt x="855" y="596"/>
                    </a:lnTo>
                    <a:lnTo>
                      <a:pt x="855" y="596"/>
                    </a:lnTo>
                    <a:lnTo>
                      <a:pt x="855" y="595"/>
                    </a:lnTo>
                    <a:lnTo>
                      <a:pt x="855" y="594"/>
                    </a:lnTo>
                    <a:lnTo>
                      <a:pt x="855" y="593"/>
                    </a:lnTo>
                    <a:lnTo>
                      <a:pt x="855" y="592"/>
                    </a:lnTo>
                    <a:lnTo>
                      <a:pt x="855" y="590"/>
                    </a:lnTo>
                    <a:lnTo>
                      <a:pt x="855" y="589"/>
                    </a:lnTo>
                    <a:lnTo>
                      <a:pt x="856" y="588"/>
                    </a:lnTo>
                    <a:lnTo>
                      <a:pt x="856" y="587"/>
                    </a:lnTo>
                    <a:lnTo>
                      <a:pt x="856" y="585"/>
                    </a:lnTo>
                    <a:lnTo>
                      <a:pt x="856" y="585"/>
                    </a:lnTo>
                    <a:lnTo>
                      <a:pt x="856" y="585"/>
                    </a:lnTo>
                    <a:lnTo>
                      <a:pt x="856" y="585"/>
                    </a:lnTo>
                    <a:lnTo>
                      <a:pt x="856" y="585"/>
                    </a:lnTo>
                    <a:lnTo>
                      <a:pt x="857" y="586"/>
                    </a:lnTo>
                    <a:lnTo>
                      <a:pt x="857" y="586"/>
                    </a:lnTo>
                    <a:lnTo>
                      <a:pt x="857" y="586"/>
                    </a:lnTo>
                    <a:lnTo>
                      <a:pt x="857" y="586"/>
                    </a:lnTo>
                    <a:lnTo>
                      <a:pt x="857" y="585"/>
                    </a:lnTo>
                    <a:lnTo>
                      <a:pt x="857" y="584"/>
                    </a:lnTo>
                    <a:lnTo>
                      <a:pt x="857" y="582"/>
                    </a:lnTo>
                    <a:lnTo>
                      <a:pt x="858" y="581"/>
                    </a:lnTo>
                    <a:lnTo>
                      <a:pt x="858" y="580"/>
                    </a:lnTo>
                    <a:lnTo>
                      <a:pt x="858" y="578"/>
                    </a:lnTo>
                    <a:lnTo>
                      <a:pt x="858" y="576"/>
                    </a:lnTo>
                    <a:lnTo>
                      <a:pt x="858" y="575"/>
                    </a:lnTo>
                    <a:lnTo>
                      <a:pt x="858" y="574"/>
                    </a:lnTo>
                    <a:lnTo>
                      <a:pt x="858" y="573"/>
                    </a:lnTo>
                    <a:lnTo>
                      <a:pt x="858" y="572"/>
                    </a:lnTo>
                    <a:lnTo>
                      <a:pt x="859" y="571"/>
                    </a:lnTo>
                    <a:lnTo>
                      <a:pt x="859" y="571"/>
                    </a:lnTo>
                    <a:lnTo>
                      <a:pt x="859" y="570"/>
                    </a:lnTo>
                    <a:lnTo>
                      <a:pt x="859" y="569"/>
                    </a:lnTo>
                    <a:lnTo>
                      <a:pt x="859" y="568"/>
                    </a:lnTo>
                    <a:lnTo>
                      <a:pt x="859" y="567"/>
                    </a:lnTo>
                    <a:lnTo>
                      <a:pt x="859" y="566"/>
                    </a:lnTo>
                    <a:lnTo>
                      <a:pt x="859" y="565"/>
                    </a:lnTo>
                    <a:lnTo>
                      <a:pt x="859" y="564"/>
                    </a:lnTo>
                    <a:lnTo>
                      <a:pt x="859" y="563"/>
                    </a:lnTo>
                    <a:lnTo>
                      <a:pt x="860" y="562"/>
                    </a:lnTo>
                    <a:lnTo>
                      <a:pt x="860" y="560"/>
                    </a:lnTo>
                    <a:lnTo>
                      <a:pt x="860" y="559"/>
                    </a:lnTo>
                    <a:lnTo>
                      <a:pt x="860" y="558"/>
                    </a:lnTo>
                    <a:lnTo>
                      <a:pt x="860" y="555"/>
                    </a:lnTo>
                    <a:lnTo>
                      <a:pt x="860" y="554"/>
                    </a:lnTo>
                    <a:lnTo>
                      <a:pt x="860" y="551"/>
                    </a:lnTo>
                    <a:lnTo>
                      <a:pt x="860" y="549"/>
                    </a:lnTo>
                    <a:lnTo>
                      <a:pt x="861" y="547"/>
                    </a:lnTo>
                    <a:lnTo>
                      <a:pt x="861" y="546"/>
                    </a:lnTo>
                    <a:lnTo>
                      <a:pt x="861" y="543"/>
                    </a:lnTo>
                    <a:lnTo>
                      <a:pt x="861" y="543"/>
                    </a:lnTo>
                    <a:lnTo>
                      <a:pt x="861" y="544"/>
                    </a:lnTo>
                    <a:lnTo>
                      <a:pt x="861" y="545"/>
                    </a:lnTo>
                    <a:lnTo>
                      <a:pt x="861" y="546"/>
                    </a:lnTo>
                    <a:lnTo>
                      <a:pt x="862" y="546"/>
                    </a:lnTo>
                    <a:lnTo>
                      <a:pt x="862" y="547"/>
                    </a:lnTo>
                    <a:lnTo>
                      <a:pt x="862" y="548"/>
                    </a:lnTo>
                    <a:lnTo>
                      <a:pt x="862" y="549"/>
                    </a:lnTo>
                    <a:lnTo>
                      <a:pt x="862" y="547"/>
                    </a:lnTo>
                    <a:lnTo>
                      <a:pt x="862" y="544"/>
                    </a:lnTo>
                    <a:lnTo>
                      <a:pt x="862" y="541"/>
                    </a:lnTo>
                    <a:lnTo>
                      <a:pt x="863" y="538"/>
                    </a:lnTo>
                    <a:lnTo>
                      <a:pt x="863" y="535"/>
                    </a:lnTo>
                    <a:lnTo>
                      <a:pt x="863" y="533"/>
                    </a:lnTo>
                    <a:lnTo>
                      <a:pt x="863" y="530"/>
                    </a:lnTo>
                    <a:lnTo>
                      <a:pt x="863" y="527"/>
                    </a:lnTo>
                    <a:lnTo>
                      <a:pt x="863" y="526"/>
                    </a:lnTo>
                    <a:lnTo>
                      <a:pt x="863" y="526"/>
                    </a:lnTo>
                    <a:lnTo>
                      <a:pt x="863" y="526"/>
                    </a:lnTo>
                    <a:lnTo>
                      <a:pt x="863" y="526"/>
                    </a:lnTo>
                    <a:lnTo>
                      <a:pt x="863" y="527"/>
                    </a:lnTo>
                    <a:lnTo>
                      <a:pt x="863" y="527"/>
                    </a:lnTo>
                    <a:lnTo>
                      <a:pt x="864" y="527"/>
                    </a:lnTo>
                    <a:lnTo>
                      <a:pt x="864" y="527"/>
                    </a:lnTo>
                    <a:lnTo>
                      <a:pt x="864" y="531"/>
                    </a:lnTo>
                    <a:lnTo>
                      <a:pt x="864" y="537"/>
                    </a:lnTo>
                    <a:lnTo>
                      <a:pt x="864" y="543"/>
                    </a:lnTo>
                    <a:lnTo>
                      <a:pt x="864" y="549"/>
                    </a:lnTo>
                    <a:lnTo>
                      <a:pt x="864" y="555"/>
                    </a:lnTo>
                    <a:lnTo>
                      <a:pt x="865" y="561"/>
                    </a:lnTo>
                    <a:lnTo>
                      <a:pt x="865" y="567"/>
                    </a:lnTo>
                    <a:lnTo>
                      <a:pt x="865" y="572"/>
                    </a:lnTo>
                    <a:lnTo>
                      <a:pt x="865" y="576"/>
                    </a:lnTo>
                    <a:lnTo>
                      <a:pt x="865" y="579"/>
                    </a:lnTo>
                    <a:lnTo>
                      <a:pt x="865" y="582"/>
                    </a:lnTo>
                    <a:lnTo>
                      <a:pt x="865" y="584"/>
                    </a:lnTo>
                    <a:lnTo>
                      <a:pt x="866" y="587"/>
                    </a:lnTo>
                    <a:lnTo>
                      <a:pt x="866" y="590"/>
                    </a:lnTo>
                    <a:lnTo>
                      <a:pt x="866" y="592"/>
                    </a:lnTo>
                    <a:lnTo>
                      <a:pt x="866" y="595"/>
                    </a:lnTo>
                    <a:lnTo>
                      <a:pt x="866" y="597"/>
                    </a:lnTo>
                    <a:lnTo>
                      <a:pt x="866" y="597"/>
                    </a:lnTo>
                    <a:lnTo>
                      <a:pt x="866" y="598"/>
                    </a:lnTo>
                    <a:lnTo>
                      <a:pt x="867" y="599"/>
                    </a:lnTo>
                    <a:lnTo>
                      <a:pt x="867" y="600"/>
                    </a:lnTo>
                    <a:lnTo>
                      <a:pt x="867" y="601"/>
                    </a:lnTo>
                    <a:lnTo>
                      <a:pt x="867" y="602"/>
                    </a:lnTo>
                    <a:lnTo>
                      <a:pt x="867" y="603"/>
                    </a:lnTo>
                    <a:lnTo>
                      <a:pt x="867" y="604"/>
                    </a:lnTo>
                    <a:lnTo>
                      <a:pt x="867" y="605"/>
                    </a:lnTo>
                    <a:lnTo>
                      <a:pt x="867" y="606"/>
                    </a:lnTo>
                    <a:lnTo>
                      <a:pt x="867" y="607"/>
                    </a:lnTo>
                    <a:lnTo>
                      <a:pt x="867" y="608"/>
                    </a:lnTo>
                    <a:lnTo>
                      <a:pt x="867" y="609"/>
                    </a:lnTo>
                    <a:lnTo>
                      <a:pt x="868" y="610"/>
                    </a:lnTo>
                    <a:lnTo>
                      <a:pt x="868" y="612"/>
                    </a:lnTo>
                    <a:lnTo>
                      <a:pt x="868" y="612"/>
                    </a:lnTo>
                    <a:lnTo>
                      <a:pt x="868" y="611"/>
                    </a:lnTo>
                    <a:lnTo>
                      <a:pt x="868" y="611"/>
                    </a:lnTo>
                    <a:lnTo>
                      <a:pt x="868" y="611"/>
                    </a:lnTo>
                    <a:lnTo>
                      <a:pt x="868" y="611"/>
                    </a:lnTo>
                    <a:lnTo>
                      <a:pt x="869" y="610"/>
                    </a:lnTo>
                    <a:lnTo>
                      <a:pt x="869" y="610"/>
                    </a:lnTo>
                    <a:lnTo>
                      <a:pt x="869" y="610"/>
                    </a:lnTo>
                    <a:lnTo>
                      <a:pt x="869" y="609"/>
                    </a:lnTo>
                    <a:lnTo>
                      <a:pt x="869" y="609"/>
                    </a:lnTo>
                    <a:lnTo>
                      <a:pt x="869" y="609"/>
                    </a:lnTo>
                    <a:lnTo>
                      <a:pt x="869" y="609"/>
                    </a:lnTo>
                    <a:lnTo>
                      <a:pt x="869" y="609"/>
                    </a:lnTo>
                    <a:lnTo>
                      <a:pt x="870" y="609"/>
                    </a:lnTo>
                    <a:lnTo>
                      <a:pt x="870" y="608"/>
                    </a:lnTo>
                    <a:lnTo>
                      <a:pt x="870" y="608"/>
                    </a:lnTo>
                    <a:lnTo>
                      <a:pt x="870" y="608"/>
                    </a:lnTo>
                    <a:lnTo>
                      <a:pt x="870" y="609"/>
                    </a:lnTo>
                    <a:lnTo>
                      <a:pt x="870" y="609"/>
                    </a:lnTo>
                    <a:lnTo>
                      <a:pt x="870" y="609"/>
                    </a:lnTo>
                    <a:lnTo>
                      <a:pt x="871" y="609"/>
                    </a:lnTo>
                    <a:lnTo>
                      <a:pt x="871" y="609"/>
                    </a:lnTo>
                    <a:lnTo>
                      <a:pt x="871" y="610"/>
                    </a:lnTo>
                    <a:lnTo>
                      <a:pt x="871" y="610"/>
                    </a:lnTo>
                    <a:lnTo>
                      <a:pt x="871" y="609"/>
                    </a:lnTo>
                    <a:lnTo>
                      <a:pt x="871" y="608"/>
                    </a:lnTo>
                    <a:lnTo>
                      <a:pt x="871" y="607"/>
                    </a:lnTo>
                    <a:lnTo>
                      <a:pt x="871" y="606"/>
                    </a:lnTo>
                    <a:lnTo>
                      <a:pt x="871" y="605"/>
                    </a:lnTo>
                    <a:lnTo>
                      <a:pt x="871" y="604"/>
                    </a:lnTo>
                    <a:lnTo>
                      <a:pt x="871" y="603"/>
                    </a:lnTo>
                    <a:lnTo>
                      <a:pt x="872" y="602"/>
                    </a:lnTo>
                    <a:lnTo>
                      <a:pt x="872" y="601"/>
                    </a:lnTo>
                    <a:lnTo>
                      <a:pt x="872" y="600"/>
                    </a:lnTo>
                    <a:lnTo>
                      <a:pt x="872" y="599"/>
                    </a:lnTo>
                    <a:lnTo>
                      <a:pt x="872" y="598"/>
                    </a:lnTo>
                    <a:lnTo>
                      <a:pt x="872" y="597"/>
                    </a:lnTo>
                    <a:lnTo>
                      <a:pt x="872" y="595"/>
                    </a:lnTo>
                    <a:lnTo>
                      <a:pt x="873" y="594"/>
                    </a:lnTo>
                    <a:lnTo>
                      <a:pt x="873" y="593"/>
                    </a:lnTo>
                    <a:lnTo>
                      <a:pt x="873" y="592"/>
                    </a:lnTo>
                    <a:lnTo>
                      <a:pt x="873" y="592"/>
                    </a:lnTo>
                    <a:lnTo>
                      <a:pt x="873" y="592"/>
                    </a:lnTo>
                    <a:lnTo>
                      <a:pt x="873" y="592"/>
                    </a:lnTo>
                    <a:lnTo>
                      <a:pt x="873" y="591"/>
                    </a:lnTo>
                    <a:lnTo>
                      <a:pt x="874" y="591"/>
                    </a:lnTo>
                    <a:lnTo>
                      <a:pt x="874" y="590"/>
                    </a:lnTo>
                    <a:lnTo>
                      <a:pt x="874" y="590"/>
                    </a:lnTo>
                    <a:lnTo>
                      <a:pt x="874" y="589"/>
                    </a:lnTo>
                    <a:lnTo>
                      <a:pt x="874" y="589"/>
                    </a:lnTo>
                    <a:lnTo>
                      <a:pt x="874" y="589"/>
                    </a:lnTo>
                    <a:lnTo>
                      <a:pt x="874" y="588"/>
                    </a:lnTo>
                    <a:lnTo>
                      <a:pt x="875" y="588"/>
                    </a:lnTo>
                    <a:lnTo>
                      <a:pt x="875" y="588"/>
                    </a:lnTo>
                    <a:lnTo>
                      <a:pt x="875" y="588"/>
                    </a:lnTo>
                    <a:lnTo>
                      <a:pt x="875" y="588"/>
                    </a:lnTo>
                    <a:lnTo>
                      <a:pt x="875" y="588"/>
                    </a:lnTo>
                    <a:lnTo>
                      <a:pt x="875" y="589"/>
                    </a:lnTo>
                    <a:lnTo>
                      <a:pt x="875" y="590"/>
                    </a:lnTo>
                    <a:lnTo>
                      <a:pt x="875" y="592"/>
                    </a:lnTo>
                    <a:lnTo>
                      <a:pt x="875" y="592"/>
                    </a:lnTo>
                    <a:lnTo>
                      <a:pt x="875" y="593"/>
                    </a:lnTo>
                    <a:lnTo>
                      <a:pt x="875" y="594"/>
                    </a:lnTo>
                    <a:lnTo>
                      <a:pt x="876" y="595"/>
                    </a:lnTo>
                    <a:lnTo>
                      <a:pt x="876" y="595"/>
                    </a:lnTo>
                    <a:lnTo>
                      <a:pt x="876" y="593"/>
                    </a:lnTo>
                    <a:lnTo>
                      <a:pt x="876" y="592"/>
                    </a:lnTo>
                    <a:lnTo>
                      <a:pt x="876" y="590"/>
                    </a:lnTo>
                    <a:lnTo>
                      <a:pt x="876" y="588"/>
                    </a:lnTo>
                    <a:lnTo>
                      <a:pt x="876" y="586"/>
                    </a:lnTo>
                    <a:lnTo>
                      <a:pt x="877" y="585"/>
                    </a:lnTo>
                    <a:lnTo>
                      <a:pt x="877" y="583"/>
                    </a:lnTo>
                    <a:lnTo>
                      <a:pt x="877" y="583"/>
                    </a:lnTo>
                    <a:lnTo>
                      <a:pt x="877" y="584"/>
                    </a:lnTo>
                    <a:lnTo>
                      <a:pt x="877" y="585"/>
                    </a:lnTo>
                    <a:lnTo>
                      <a:pt x="877" y="586"/>
                    </a:lnTo>
                    <a:lnTo>
                      <a:pt x="877" y="587"/>
                    </a:lnTo>
                    <a:lnTo>
                      <a:pt x="878" y="588"/>
                    </a:lnTo>
                    <a:lnTo>
                      <a:pt x="878" y="588"/>
                    </a:lnTo>
                    <a:lnTo>
                      <a:pt x="878" y="590"/>
                    </a:lnTo>
                    <a:lnTo>
                      <a:pt x="878" y="588"/>
                    </a:lnTo>
                    <a:lnTo>
                      <a:pt x="878" y="586"/>
                    </a:lnTo>
                    <a:lnTo>
                      <a:pt x="878" y="584"/>
                    </a:lnTo>
                    <a:lnTo>
                      <a:pt x="878" y="581"/>
                    </a:lnTo>
                    <a:lnTo>
                      <a:pt x="878" y="579"/>
                    </a:lnTo>
                    <a:lnTo>
                      <a:pt x="879" y="577"/>
                    </a:lnTo>
                    <a:lnTo>
                      <a:pt x="879" y="574"/>
                    </a:lnTo>
                    <a:lnTo>
                      <a:pt x="879" y="572"/>
                    </a:lnTo>
                    <a:lnTo>
                      <a:pt x="879" y="571"/>
                    </a:lnTo>
                    <a:lnTo>
                      <a:pt x="879" y="570"/>
                    </a:lnTo>
                    <a:lnTo>
                      <a:pt x="879" y="569"/>
                    </a:lnTo>
                    <a:lnTo>
                      <a:pt x="879" y="568"/>
                    </a:lnTo>
                    <a:lnTo>
                      <a:pt x="879" y="567"/>
                    </a:lnTo>
                    <a:lnTo>
                      <a:pt x="879" y="566"/>
                    </a:lnTo>
                    <a:lnTo>
                      <a:pt x="879" y="565"/>
                    </a:lnTo>
                    <a:lnTo>
                      <a:pt x="880" y="564"/>
                    </a:lnTo>
                    <a:lnTo>
                      <a:pt x="880" y="563"/>
                    </a:lnTo>
                    <a:lnTo>
                      <a:pt x="880" y="561"/>
                    </a:lnTo>
                    <a:lnTo>
                      <a:pt x="880" y="558"/>
                    </a:lnTo>
                    <a:lnTo>
                      <a:pt x="880" y="556"/>
                    </a:lnTo>
                    <a:lnTo>
                      <a:pt x="880" y="554"/>
                    </a:lnTo>
                    <a:lnTo>
                      <a:pt x="880" y="553"/>
                    </a:lnTo>
                    <a:lnTo>
                      <a:pt x="880" y="550"/>
                    </a:lnTo>
                    <a:lnTo>
                      <a:pt x="881" y="548"/>
                    </a:lnTo>
                    <a:lnTo>
                      <a:pt x="881" y="546"/>
                    </a:lnTo>
                    <a:lnTo>
                      <a:pt x="881" y="544"/>
                    </a:lnTo>
                    <a:lnTo>
                      <a:pt x="881" y="542"/>
                    </a:lnTo>
                    <a:lnTo>
                      <a:pt x="881" y="540"/>
                    </a:lnTo>
                    <a:lnTo>
                      <a:pt x="881" y="537"/>
                    </a:lnTo>
                    <a:lnTo>
                      <a:pt x="881" y="535"/>
                    </a:lnTo>
                    <a:lnTo>
                      <a:pt x="882" y="533"/>
                    </a:lnTo>
                    <a:lnTo>
                      <a:pt x="882" y="531"/>
                    </a:lnTo>
                    <a:lnTo>
                      <a:pt x="882" y="528"/>
                    </a:lnTo>
                    <a:lnTo>
                      <a:pt x="882" y="524"/>
                    </a:lnTo>
                    <a:lnTo>
                      <a:pt x="882" y="520"/>
                    </a:lnTo>
                    <a:lnTo>
                      <a:pt x="882" y="516"/>
                    </a:lnTo>
                    <a:lnTo>
                      <a:pt x="882" y="512"/>
                    </a:lnTo>
                    <a:lnTo>
                      <a:pt x="882" y="508"/>
                    </a:lnTo>
                    <a:lnTo>
                      <a:pt x="882" y="505"/>
                    </a:lnTo>
                    <a:lnTo>
                      <a:pt x="882" y="501"/>
                    </a:lnTo>
                    <a:lnTo>
                      <a:pt x="882" y="500"/>
                    </a:lnTo>
                    <a:lnTo>
                      <a:pt x="883" y="501"/>
                    </a:lnTo>
                    <a:lnTo>
                      <a:pt x="883" y="502"/>
                    </a:lnTo>
                    <a:lnTo>
                      <a:pt x="883" y="503"/>
                    </a:lnTo>
                    <a:lnTo>
                      <a:pt x="883" y="504"/>
                    </a:lnTo>
                    <a:lnTo>
                      <a:pt x="883" y="505"/>
                    </a:lnTo>
                    <a:lnTo>
                      <a:pt x="883" y="506"/>
                    </a:lnTo>
                    <a:lnTo>
                      <a:pt x="883" y="507"/>
                    </a:lnTo>
                    <a:lnTo>
                      <a:pt x="884" y="507"/>
                    </a:lnTo>
                    <a:lnTo>
                      <a:pt x="884" y="505"/>
                    </a:lnTo>
                    <a:lnTo>
                      <a:pt x="884" y="504"/>
                    </a:lnTo>
                    <a:lnTo>
                      <a:pt x="884" y="503"/>
                    </a:lnTo>
                    <a:lnTo>
                      <a:pt x="884" y="501"/>
                    </a:lnTo>
                    <a:lnTo>
                      <a:pt x="884" y="500"/>
                    </a:lnTo>
                    <a:lnTo>
                      <a:pt x="884" y="499"/>
                    </a:lnTo>
                    <a:lnTo>
                      <a:pt x="885" y="497"/>
                    </a:lnTo>
                    <a:lnTo>
                      <a:pt x="885" y="496"/>
                    </a:lnTo>
                    <a:lnTo>
                      <a:pt x="885" y="494"/>
                    </a:lnTo>
                    <a:lnTo>
                      <a:pt x="885" y="493"/>
                    </a:lnTo>
                    <a:lnTo>
                      <a:pt x="885" y="491"/>
                    </a:lnTo>
                    <a:lnTo>
                      <a:pt x="885" y="490"/>
                    </a:lnTo>
                    <a:lnTo>
                      <a:pt x="885" y="489"/>
                    </a:lnTo>
                    <a:lnTo>
                      <a:pt x="886" y="487"/>
                    </a:lnTo>
                    <a:lnTo>
                      <a:pt x="886" y="486"/>
                    </a:lnTo>
                    <a:lnTo>
                      <a:pt x="886" y="486"/>
                    </a:lnTo>
                    <a:lnTo>
                      <a:pt x="886" y="487"/>
                    </a:lnTo>
                    <a:lnTo>
                      <a:pt x="886" y="489"/>
                    </a:lnTo>
                    <a:lnTo>
                      <a:pt x="886" y="490"/>
                    </a:lnTo>
                    <a:lnTo>
                      <a:pt x="886" y="491"/>
                    </a:lnTo>
                    <a:lnTo>
                      <a:pt x="886" y="493"/>
                    </a:lnTo>
                    <a:lnTo>
                      <a:pt x="886" y="494"/>
                    </a:lnTo>
                    <a:lnTo>
                      <a:pt x="886" y="495"/>
                    </a:lnTo>
                    <a:lnTo>
                      <a:pt x="886" y="500"/>
                    </a:lnTo>
                    <a:lnTo>
                      <a:pt x="887" y="507"/>
                    </a:lnTo>
                    <a:lnTo>
                      <a:pt x="887" y="513"/>
                    </a:lnTo>
                    <a:lnTo>
                      <a:pt x="887" y="520"/>
                    </a:lnTo>
                    <a:lnTo>
                      <a:pt x="887" y="527"/>
                    </a:lnTo>
                    <a:lnTo>
                      <a:pt x="887" y="533"/>
                    </a:lnTo>
                    <a:lnTo>
                      <a:pt x="887" y="540"/>
                    </a:lnTo>
                    <a:lnTo>
                      <a:pt x="887" y="547"/>
                    </a:lnTo>
                    <a:lnTo>
                      <a:pt x="888" y="551"/>
                    </a:lnTo>
                    <a:lnTo>
                      <a:pt x="888" y="553"/>
                    </a:lnTo>
                    <a:lnTo>
                      <a:pt x="888" y="555"/>
                    </a:lnTo>
                    <a:lnTo>
                      <a:pt x="888" y="558"/>
                    </a:lnTo>
                    <a:lnTo>
                      <a:pt x="888" y="560"/>
                    </a:lnTo>
                    <a:lnTo>
                      <a:pt x="888" y="562"/>
                    </a:lnTo>
                    <a:lnTo>
                      <a:pt x="888" y="564"/>
                    </a:lnTo>
                    <a:lnTo>
                      <a:pt x="889" y="566"/>
                    </a:lnTo>
                    <a:lnTo>
                      <a:pt x="889" y="567"/>
                    </a:lnTo>
                    <a:lnTo>
                      <a:pt x="889" y="567"/>
                    </a:lnTo>
                    <a:lnTo>
                      <a:pt x="889" y="567"/>
                    </a:lnTo>
                    <a:lnTo>
                      <a:pt x="889" y="567"/>
                    </a:lnTo>
                    <a:lnTo>
                      <a:pt x="889" y="567"/>
                    </a:lnTo>
                    <a:lnTo>
                      <a:pt x="889" y="568"/>
                    </a:lnTo>
                    <a:lnTo>
                      <a:pt x="889" y="568"/>
                    </a:lnTo>
                    <a:lnTo>
                      <a:pt x="890" y="568"/>
                    </a:lnTo>
                    <a:lnTo>
                      <a:pt x="890" y="569"/>
                    </a:lnTo>
                    <a:lnTo>
                      <a:pt x="890" y="571"/>
                    </a:lnTo>
                    <a:lnTo>
                      <a:pt x="890" y="573"/>
                    </a:lnTo>
                    <a:lnTo>
                      <a:pt x="890" y="575"/>
                    </a:lnTo>
                    <a:lnTo>
                      <a:pt x="890" y="576"/>
                    </a:lnTo>
                    <a:lnTo>
                      <a:pt x="890" y="578"/>
                    </a:lnTo>
                    <a:lnTo>
                      <a:pt x="890" y="580"/>
                    </a:lnTo>
                    <a:lnTo>
                      <a:pt x="890" y="582"/>
                    </a:lnTo>
                    <a:lnTo>
                      <a:pt x="890" y="583"/>
                    </a:lnTo>
                    <a:lnTo>
                      <a:pt x="891" y="583"/>
                    </a:lnTo>
                    <a:lnTo>
                      <a:pt x="891" y="584"/>
                    </a:lnTo>
                    <a:lnTo>
                      <a:pt x="891" y="584"/>
                    </a:lnTo>
                    <a:lnTo>
                      <a:pt x="891" y="585"/>
                    </a:lnTo>
                    <a:lnTo>
                      <a:pt x="891" y="585"/>
                    </a:lnTo>
                    <a:lnTo>
                      <a:pt x="891" y="586"/>
                    </a:lnTo>
                    <a:lnTo>
                      <a:pt x="891" y="586"/>
                    </a:lnTo>
                    <a:lnTo>
                      <a:pt x="891" y="586"/>
                    </a:lnTo>
                    <a:lnTo>
                      <a:pt x="892" y="586"/>
                    </a:lnTo>
                    <a:lnTo>
                      <a:pt x="892" y="586"/>
                    </a:lnTo>
                    <a:lnTo>
                      <a:pt x="892" y="586"/>
                    </a:lnTo>
                    <a:lnTo>
                      <a:pt x="892" y="585"/>
                    </a:lnTo>
                    <a:lnTo>
                      <a:pt x="892" y="585"/>
                    </a:lnTo>
                    <a:lnTo>
                      <a:pt x="892" y="585"/>
                    </a:lnTo>
                    <a:lnTo>
                      <a:pt x="892" y="585"/>
                    </a:lnTo>
                    <a:lnTo>
                      <a:pt x="893" y="584"/>
                    </a:lnTo>
                    <a:lnTo>
                      <a:pt x="893" y="582"/>
                    </a:lnTo>
                    <a:lnTo>
                      <a:pt x="893" y="580"/>
                    </a:lnTo>
                    <a:lnTo>
                      <a:pt x="893" y="579"/>
                    </a:lnTo>
                    <a:lnTo>
                      <a:pt x="893" y="577"/>
                    </a:lnTo>
                    <a:lnTo>
                      <a:pt x="893" y="575"/>
                    </a:lnTo>
                    <a:lnTo>
                      <a:pt x="893" y="573"/>
                    </a:lnTo>
                    <a:lnTo>
                      <a:pt x="894" y="571"/>
                    </a:lnTo>
                    <a:lnTo>
                      <a:pt x="894" y="571"/>
                    </a:lnTo>
                    <a:lnTo>
                      <a:pt x="894" y="571"/>
                    </a:lnTo>
                    <a:lnTo>
                      <a:pt x="894" y="571"/>
                    </a:lnTo>
                    <a:lnTo>
                      <a:pt x="894" y="571"/>
                    </a:lnTo>
                    <a:lnTo>
                      <a:pt x="894" y="571"/>
                    </a:lnTo>
                    <a:lnTo>
                      <a:pt x="894" y="571"/>
                    </a:lnTo>
                    <a:lnTo>
                      <a:pt x="894" y="571"/>
                    </a:lnTo>
                    <a:lnTo>
                      <a:pt x="894" y="571"/>
                    </a:lnTo>
                    <a:lnTo>
                      <a:pt x="894" y="571"/>
                    </a:lnTo>
                    <a:lnTo>
                      <a:pt x="894" y="571"/>
                    </a:lnTo>
                    <a:lnTo>
                      <a:pt x="895" y="571"/>
                    </a:lnTo>
                    <a:lnTo>
                      <a:pt x="895" y="571"/>
                    </a:lnTo>
                    <a:lnTo>
                      <a:pt x="895" y="570"/>
                    </a:lnTo>
                    <a:lnTo>
                      <a:pt x="895" y="570"/>
                    </a:lnTo>
                    <a:lnTo>
                      <a:pt x="895" y="570"/>
                    </a:lnTo>
                    <a:lnTo>
                      <a:pt x="895" y="570"/>
                    </a:lnTo>
                    <a:lnTo>
                      <a:pt x="895" y="569"/>
                    </a:lnTo>
                    <a:lnTo>
                      <a:pt x="896" y="569"/>
                    </a:lnTo>
                    <a:lnTo>
                      <a:pt x="896" y="569"/>
                    </a:lnTo>
                    <a:lnTo>
                      <a:pt x="896" y="568"/>
                    </a:lnTo>
                    <a:lnTo>
                      <a:pt x="896" y="568"/>
                    </a:lnTo>
                    <a:lnTo>
                      <a:pt x="896" y="567"/>
                    </a:lnTo>
                    <a:lnTo>
                      <a:pt x="896" y="567"/>
                    </a:lnTo>
                    <a:lnTo>
                      <a:pt x="896" y="567"/>
                    </a:lnTo>
                    <a:lnTo>
                      <a:pt x="897" y="566"/>
                    </a:lnTo>
                    <a:lnTo>
                      <a:pt x="897" y="565"/>
                    </a:lnTo>
                    <a:lnTo>
                      <a:pt x="897" y="564"/>
                    </a:lnTo>
                    <a:lnTo>
                      <a:pt x="897" y="563"/>
                    </a:lnTo>
                    <a:lnTo>
                      <a:pt x="897" y="562"/>
                    </a:lnTo>
                    <a:lnTo>
                      <a:pt x="897" y="560"/>
                    </a:lnTo>
                    <a:lnTo>
                      <a:pt x="897" y="559"/>
                    </a:lnTo>
                    <a:lnTo>
                      <a:pt x="898" y="558"/>
                    </a:lnTo>
                    <a:lnTo>
                      <a:pt x="898" y="558"/>
                    </a:lnTo>
                    <a:lnTo>
                      <a:pt x="898" y="558"/>
                    </a:lnTo>
                    <a:lnTo>
                      <a:pt x="898" y="558"/>
                    </a:lnTo>
                    <a:lnTo>
                      <a:pt x="898" y="558"/>
                    </a:lnTo>
                    <a:lnTo>
                      <a:pt x="898" y="558"/>
                    </a:lnTo>
                    <a:lnTo>
                      <a:pt x="898" y="558"/>
                    </a:lnTo>
                    <a:lnTo>
                      <a:pt x="898" y="558"/>
                    </a:lnTo>
                    <a:lnTo>
                      <a:pt x="898" y="558"/>
                    </a:lnTo>
                    <a:lnTo>
                      <a:pt x="898" y="558"/>
                    </a:lnTo>
                    <a:lnTo>
                      <a:pt x="898" y="558"/>
                    </a:lnTo>
                    <a:lnTo>
                      <a:pt x="899" y="558"/>
                    </a:lnTo>
                    <a:lnTo>
                      <a:pt x="899" y="558"/>
                    </a:lnTo>
                    <a:lnTo>
                      <a:pt x="899" y="557"/>
                    </a:lnTo>
                    <a:lnTo>
                      <a:pt x="899" y="557"/>
                    </a:lnTo>
                    <a:lnTo>
                      <a:pt x="899" y="557"/>
                    </a:lnTo>
                    <a:lnTo>
                      <a:pt x="899" y="557"/>
                    </a:lnTo>
                    <a:lnTo>
                      <a:pt x="899" y="557"/>
                    </a:lnTo>
                    <a:lnTo>
                      <a:pt x="900" y="556"/>
                    </a:lnTo>
                    <a:lnTo>
                      <a:pt x="900" y="556"/>
                    </a:lnTo>
                    <a:lnTo>
                      <a:pt x="900" y="555"/>
                    </a:lnTo>
                    <a:lnTo>
                      <a:pt x="900" y="555"/>
                    </a:lnTo>
                    <a:lnTo>
                      <a:pt x="900" y="555"/>
                    </a:lnTo>
                    <a:lnTo>
                      <a:pt x="900" y="554"/>
                    </a:lnTo>
                    <a:lnTo>
                      <a:pt x="900" y="554"/>
                    </a:lnTo>
                    <a:lnTo>
                      <a:pt x="900" y="554"/>
                    </a:lnTo>
                    <a:lnTo>
                      <a:pt x="901" y="554"/>
                    </a:lnTo>
                    <a:lnTo>
                      <a:pt x="901" y="554"/>
                    </a:lnTo>
                    <a:lnTo>
                      <a:pt x="901" y="555"/>
                    </a:lnTo>
                    <a:lnTo>
                      <a:pt x="901" y="555"/>
                    </a:lnTo>
                    <a:lnTo>
                      <a:pt x="901" y="555"/>
                    </a:lnTo>
                    <a:lnTo>
                      <a:pt x="901" y="556"/>
                    </a:lnTo>
                    <a:lnTo>
                      <a:pt x="901" y="556"/>
                    </a:lnTo>
                    <a:lnTo>
                      <a:pt x="902" y="555"/>
                    </a:lnTo>
                    <a:lnTo>
                      <a:pt x="902" y="553"/>
                    </a:lnTo>
                    <a:lnTo>
                      <a:pt x="902" y="550"/>
                    </a:lnTo>
                    <a:lnTo>
                      <a:pt x="902" y="548"/>
                    </a:lnTo>
                    <a:lnTo>
                      <a:pt x="902" y="546"/>
                    </a:lnTo>
                    <a:lnTo>
                      <a:pt x="902" y="544"/>
                    </a:lnTo>
                    <a:lnTo>
                      <a:pt x="902" y="541"/>
                    </a:lnTo>
                    <a:lnTo>
                      <a:pt x="902" y="539"/>
                    </a:lnTo>
                    <a:lnTo>
                      <a:pt x="902" y="538"/>
                    </a:lnTo>
                    <a:lnTo>
                      <a:pt x="902" y="538"/>
                    </a:lnTo>
                    <a:lnTo>
                      <a:pt x="902" y="537"/>
                    </a:lnTo>
                    <a:lnTo>
                      <a:pt x="903" y="537"/>
                    </a:lnTo>
                    <a:lnTo>
                      <a:pt x="903" y="537"/>
                    </a:lnTo>
                    <a:lnTo>
                      <a:pt x="903" y="537"/>
                    </a:lnTo>
                    <a:lnTo>
                      <a:pt x="903" y="537"/>
                    </a:lnTo>
                    <a:lnTo>
                      <a:pt x="903" y="537"/>
                    </a:lnTo>
                    <a:lnTo>
                      <a:pt x="903" y="536"/>
                    </a:lnTo>
                    <a:lnTo>
                      <a:pt x="903" y="534"/>
                    </a:lnTo>
                    <a:lnTo>
                      <a:pt x="904" y="533"/>
                    </a:lnTo>
                    <a:lnTo>
                      <a:pt x="904" y="531"/>
                    </a:lnTo>
                    <a:lnTo>
                      <a:pt x="904" y="530"/>
                    </a:lnTo>
                    <a:lnTo>
                      <a:pt x="904" y="528"/>
                    </a:lnTo>
                    <a:lnTo>
                      <a:pt x="904" y="527"/>
                    </a:lnTo>
                    <a:lnTo>
                      <a:pt x="904" y="525"/>
                    </a:lnTo>
                    <a:lnTo>
                      <a:pt x="904" y="524"/>
                    </a:lnTo>
                    <a:lnTo>
                      <a:pt x="905" y="523"/>
                    </a:lnTo>
                    <a:lnTo>
                      <a:pt x="905" y="523"/>
                    </a:lnTo>
                    <a:lnTo>
                      <a:pt x="905" y="522"/>
                    </a:lnTo>
                    <a:lnTo>
                      <a:pt x="905" y="521"/>
                    </a:lnTo>
                    <a:lnTo>
                      <a:pt x="905" y="520"/>
                    </a:lnTo>
                    <a:lnTo>
                      <a:pt x="905" y="519"/>
                    </a:lnTo>
                    <a:lnTo>
                      <a:pt x="905" y="519"/>
                    </a:lnTo>
                    <a:lnTo>
                      <a:pt x="906" y="518"/>
                    </a:lnTo>
                    <a:lnTo>
                      <a:pt x="906" y="518"/>
                    </a:lnTo>
                    <a:lnTo>
                      <a:pt x="906" y="519"/>
                    </a:lnTo>
                    <a:lnTo>
                      <a:pt x="906" y="519"/>
                    </a:lnTo>
                    <a:lnTo>
                      <a:pt x="906" y="519"/>
                    </a:lnTo>
                    <a:lnTo>
                      <a:pt x="906" y="519"/>
                    </a:lnTo>
                    <a:lnTo>
                      <a:pt x="906" y="520"/>
                    </a:lnTo>
                    <a:lnTo>
                      <a:pt x="906" y="520"/>
                    </a:lnTo>
                    <a:lnTo>
                      <a:pt x="906" y="519"/>
                    </a:lnTo>
                    <a:lnTo>
                      <a:pt x="906" y="517"/>
                    </a:lnTo>
                    <a:lnTo>
                      <a:pt x="906" y="515"/>
                    </a:lnTo>
                    <a:lnTo>
                      <a:pt x="907" y="513"/>
                    </a:lnTo>
                    <a:lnTo>
                      <a:pt x="907" y="511"/>
                    </a:lnTo>
                    <a:lnTo>
                      <a:pt x="907" y="509"/>
                    </a:lnTo>
                    <a:lnTo>
                      <a:pt x="907" y="507"/>
                    </a:lnTo>
                    <a:lnTo>
                      <a:pt x="907" y="505"/>
                    </a:lnTo>
                    <a:lnTo>
                      <a:pt x="907" y="506"/>
                    </a:lnTo>
                    <a:lnTo>
                      <a:pt x="907" y="510"/>
                    </a:lnTo>
                    <a:lnTo>
                      <a:pt x="908" y="514"/>
                    </a:lnTo>
                    <a:lnTo>
                      <a:pt x="908" y="518"/>
                    </a:lnTo>
                    <a:lnTo>
                      <a:pt x="908" y="522"/>
                    </a:lnTo>
                    <a:lnTo>
                      <a:pt x="908" y="526"/>
                    </a:lnTo>
                    <a:lnTo>
                      <a:pt x="908" y="530"/>
                    </a:lnTo>
                    <a:lnTo>
                      <a:pt x="908" y="534"/>
                    </a:lnTo>
                    <a:lnTo>
                      <a:pt x="908" y="538"/>
                    </a:lnTo>
                    <a:lnTo>
                      <a:pt x="909" y="542"/>
                    </a:lnTo>
                    <a:lnTo>
                      <a:pt x="909" y="546"/>
                    </a:lnTo>
                    <a:lnTo>
                      <a:pt x="909" y="551"/>
                    </a:lnTo>
                    <a:lnTo>
                      <a:pt x="909" y="555"/>
                    </a:lnTo>
                    <a:lnTo>
                      <a:pt x="909" y="559"/>
                    </a:lnTo>
                    <a:lnTo>
                      <a:pt x="909" y="563"/>
                    </a:lnTo>
                    <a:lnTo>
                      <a:pt x="909" y="567"/>
                    </a:lnTo>
                    <a:lnTo>
                      <a:pt x="909" y="570"/>
                    </a:lnTo>
                    <a:lnTo>
                      <a:pt x="910" y="571"/>
                    </a:lnTo>
                    <a:lnTo>
                      <a:pt x="910" y="572"/>
                    </a:lnTo>
                    <a:lnTo>
                      <a:pt x="910" y="573"/>
                    </a:lnTo>
                    <a:lnTo>
                      <a:pt x="910" y="574"/>
                    </a:lnTo>
                    <a:lnTo>
                      <a:pt x="910" y="575"/>
                    </a:lnTo>
                    <a:lnTo>
                      <a:pt x="910" y="575"/>
                    </a:lnTo>
                    <a:lnTo>
                      <a:pt x="910" y="576"/>
                    </a:lnTo>
                    <a:lnTo>
                      <a:pt x="910" y="578"/>
                    </a:lnTo>
                    <a:lnTo>
                      <a:pt x="910" y="580"/>
                    </a:lnTo>
                    <a:lnTo>
                      <a:pt x="910" y="581"/>
                    </a:lnTo>
                    <a:lnTo>
                      <a:pt x="911" y="583"/>
                    </a:lnTo>
                    <a:lnTo>
                      <a:pt x="911" y="585"/>
                    </a:lnTo>
                    <a:lnTo>
                      <a:pt x="911" y="587"/>
                    </a:lnTo>
                    <a:lnTo>
                      <a:pt x="911" y="588"/>
                    </a:lnTo>
                    <a:lnTo>
                      <a:pt x="911" y="590"/>
                    </a:lnTo>
                    <a:lnTo>
                      <a:pt x="911" y="591"/>
                    </a:lnTo>
                    <a:lnTo>
                      <a:pt x="911" y="592"/>
                    </a:lnTo>
                    <a:lnTo>
                      <a:pt x="911" y="592"/>
                    </a:lnTo>
                    <a:lnTo>
                      <a:pt x="912" y="592"/>
                    </a:lnTo>
                    <a:lnTo>
                      <a:pt x="912" y="592"/>
                    </a:lnTo>
                    <a:lnTo>
                      <a:pt x="912" y="592"/>
                    </a:lnTo>
                    <a:lnTo>
                      <a:pt x="912" y="592"/>
                    </a:lnTo>
                    <a:lnTo>
                      <a:pt x="912" y="592"/>
                    </a:lnTo>
                    <a:lnTo>
                      <a:pt x="912" y="592"/>
                    </a:lnTo>
                    <a:lnTo>
                      <a:pt x="912" y="592"/>
                    </a:lnTo>
                    <a:lnTo>
                      <a:pt x="913" y="592"/>
                    </a:lnTo>
                    <a:lnTo>
                      <a:pt x="913" y="592"/>
                    </a:lnTo>
                    <a:lnTo>
                      <a:pt x="913" y="591"/>
                    </a:lnTo>
                    <a:lnTo>
                      <a:pt x="913" y="591"/>
                    </a:lnTo>
                    <a:lnTo>
                      <a:pt x="913" y="591"/>
                    </a:lnTo>
                    <a:lnTo>
                      <a:pt x="913" y="590"/>
                    </a:lnTo>
                    <a:lnTo>
                      <a:pt x="913" y="590"/>
                    </a:lnTo>
                    <a:lnTo>
                      <a:pt x="914" y="590"/>
                    </a:lnTo>
                    <a:lnTo>
                      <a:pt x="914" y="590"/>
                    </a:lnTo>
                    <a:lnTo>
                      <a:pt x="914" y="589"/>
                    </a:lnTo>
                    <a:lnTo>
                      <a:pt x="914" y="589"/>
                    </a:lnTo>
                    <a:lnTo>
                      <a:pt x="914" y="589"/>
                    </a:lnTo>
                    <a:lnTo>
                      <a:pt x="914" y="588"/>
                    </a:lnTo>
                    <a:lnTo>
                      <a:pt x="914" y="588"/>
                    </a:lnTo>
                    <a:lnTo>
                      <a:pt x="914" y="588"/>
                    </a:lnTo>
                    <a:lnTo>
                      <a:pt x="914" y="586"/>
                    </a:lnTo>
                    <a:lnTo>
                      <a:pt x="914" y="585"/>
                    </a:lnTo>
                    <a:lnTo>
                      <a:pt x="914" y="583"/>
                    </a:lnTo>
                    <a:lnTo>
                      <a:pt x="915" y="582"/>
                    </a:lnTo>
                    <a:lnTo>
                      <a:pt x="915" y="580"/>
                    </a:lnTo>
                    <a:lnTo>
                      <a:pt x="915" y="579"/>
                    </a:lnTo>
                    <a:lnTo>
                      <a:pt x="915" y="578"/>
                    </a:lnTo>
                    <a:lnTo>
                      <a:pt x="915" y="576"/>
                    </a:lnTo>
                    <a:lnTo>
                      <a:pt x="915" y="576"/>
                    </a:lnTo>
                    <a:lnTo>
                      <a:pt x="915" y="576"/>
                    </a:lnTo>
                    <a:lnTo>
                      <a:pt x="916" y="575"/>
                    </a:lnTo>
                    <a:lnTo>
                      <a:pt x="916" y="575"/>
                    </a:lnTo>
                    <a:lnTo>
                      <a:pt x="916" y="575"/>
                    </a:lnTo>
                    <a:lnTo>
                      <a:pt x="916" y="574"/>
                    </a:lnTo>
                    <a:lnTo>
                      <a:pt x="916" y="574"/>
                    </a:lnTo>
                    <a:lnTo>
                      <a:pt x="916" y="573"/>
                    </a:lnTo>
                    <a:lnTo>
                      <a:pt x="916" y="573"/>
                    </a:lnTo>
                    <a:lnTo>
                      <a:pt x="917" y="573"/>
                    </a:lnTo>
                    <a:lnTo>
                      <a:pt x="917" y="572"/>
                    </a:lnTo>
                    <a:lnTo>
                      <a:pt x="917" y="572"/>
                    </a:lnTo>
                    <a:lnTo>
                      <a:pt x="917" y="572"/>
                    </a:lnTo>
                    <a:lnTo>
                      <a:pt x="917" y="571"/>
                    </a:lnTo>
                    <a:lnTo>
                      <a:pt x="917" y="571"/>
                    </a:lnTo>
                    <a:lnTo>
                      <a:pt x="917" y="571"/>
                    </a:lnTo>
                    <a:lnTo>
                      <a:pt x="918" y="572"/>
                    </a:lnTo>
                    <a:lnTo>
                      <a:pt x="918" y="573"/>
                    </a:lnTo>
                    <a:lnTo>
                      <a:pt x="918" y="574"/>
                    </a:lnTo>
                    <a:lnTo>
                      <a:pt x="918" y="575"/>
                    </a:lnTo>
                    <a:lnTo>
                      <a:pt x="918" y="576"/>
                    </a:lnTo>
                    <a:lnTo>
                      <a:pt x="918" y="578"/>
                    </a:lnTo>
                    <a:lnTo>
                      <a:pt x="918" y="579"/>
                    </a:lnTo>
                    <a:lnTo>
                      <a:pt x="918" y="579"/>
                    </a:lnTo>
                    <a:lnTo>
                      <a:pt x="918" y="577"/>
                    </a:lnTo>
                    <a:lnTo>
                      <a:pt x="918" y="576"/>
                    </a:lnTo>
                    <a:lnTo>
                      <a:pt x="918" y="575"/>
                    </a:lnTo>
                    <a:lnTo>
                      <a:pt x="919" y="574"/>
                    </a:lnTo>
                    <a:lnTo>
                      <a:pt x="919" y="572"/>
                    </a:lnTo>
                    <a:lnTo>
                      <a:pt x="919" y="571"/>
                    </a:lnTo>
                    <a:lnTo>
                      <a:pt x="919" y="570"/>
                    </a:lnTo>
                    <a:lnTo>
                      <a:pt x="919" y="569"/>
                    </a:lnTo>
                    <a:lnTo>
                      <a:pt x="919" y="569"/>
                    </a:lnTo>
                    <a:lnTo>
                      <a:pt x="919" y="569"/>
                    </a:lnTo>
                    <a:lnTo>
                      <a:pt x="920" y="569"/>
                    </a:lnTo>
                    <a:lnTo>
                      <a:pt x="920" y="570"/>
                    </a:lnTo>
                    <a:lnTo>
                      <a:pt x="920" y="570"/>
                    </a:lnTo>
                    <a:lnTo>
                      <a:pt x="920" y="570"/>
                    </a:lnTo>
                    <a:lnTo>
                      <a:pt x="920" y="570"/>
                    </a:lnTo>
                    <a:lnTo>
                      <a:pt x="920" y="569"/>
                    </a:lnTo>
                    <a:lnTo>
                      <a:pt x="920" y="568"/>
                    </a:lnTo>
                    <a:lnTo>
                      <a:pt x="920" y="567"/>
                    </a:lnTo>
                    <a:lnTo>
                      <a:pt x="921" y="565"/>
                    </a:lnTo>
                    <a:lnTo>
                      <a:pt x="921" y="564"/>
                    </a:lnTo>
                    <a:lnTo>
                      <a:pt x="921" y="563"/>
                    </a:lnTo>
                    <a:lnTo>
                      <a:pt x="921" y="562"/>
                    </a:lnTo>
                    <a:lnTo>
                      <a:pt x="921" y="560"/>
                    </a:lnTo>
                    <a:lnTo>
                      <a:pt x="921" y="560"/>
                    </a:lnTo>
                    <a:lnTo>
                      <a:pt x="921" y="560"/>
                    </a:lnTo>
                    <a:lnTo>
                      <a:pt x="922" y="560"/>
                    </a:lnTo>
                    <a:lnTo>
                      <a:pt x="922" y="561"/>
                    </a:lnTo>
                    <a:lnTo>
                      <a:pt x="922" y="561"/>
                    </a:lnTo>
                    <a:lnTo>
                      <a:pt x="922" y="562"/>
                    </a:lnTo>
                    <a:lnTo>
                      <a:pt x="922" y="562"/>
                    </a:lnTo>
                    <a:lnTo>
                      <a:pt x="922" y="562"/>
                    </a:lnTo>
                    <a:lnTo>
                      <a:pt x="922" y="562"/>
                    </a:lnTo>
                    <a:lnTo>
                      <a:pt x="922" y="560"/>
                    </a:lnTo>
                    <a:lnTo>
                      <a:pt x="922" y="558"/>
                    </a:lnTo>
                    <a:lnTo>
                      <a:pt x="922" y="556"/>
                    </a:lnTo>
                    <a:lnTo>
                      <a:pt x="922" y="554"/>
                    </a:lnTo>
                    <a:lnTo>
                      <a:pt x="923" y="553"/>
                    </a:lnTo>
                    <a:lnTo>
                      <a:pt x="923" y="551"/>
                    </a:lnTo>
                    <a:lnTo>
                      <a:pt x="923" y="549"/>
                    </a:lnTo>
                    <a:lnTo>
                      <a:pt x="923" y="548"/>
                    </a:lnTo>
                    <a:lnTo>
                      <a:pt x="923" y="548"/>
                    </a:lnTo>
                    <a:lnTo>
                      <a:pt x="923" y="547"/>
                    </a:lnTo>
                    <a:lnTo>
                      <a:pt x="923" y="547"/>
                    </a:lnTo>
                    <a:lnTo>
                      <a:pt x="924" y="546"/>
                    </a:lnTo>
                    <a:lnTo>
                      <a:pt x="924" y="546"/>
                    </a:lnTo>
                    <a:lnTo>
                      <a:pt x="924" y="546"/>
                    </a:lnTo>
                    <a:lnTo>
                      <a:pt x="924" y="546"/>
                    </a:lnTo>
                    <a:lnTo>
                      <a:pt x="924" y="545"/>
                    </a:lnTo>
                    <a:lnTo>
                      <a:pt x="924" y="542"/>
                    </a:lnTo>
                    <a:lnTo>
                      <a:pt x="924" y="540"/>
                    </a:lnTo>
                    <a:lnTo>
                      <a:pt x="925" y="538"/>
                    </a:lnTo>
                    <a:lnTo>
                      <a:pt x="925" y="537"/>
                    </a:lnTo>
                    <a:lnTo>
                      <a:pt x="925" y="534"/>
                    </a:lnTo>
                    <a:lnTo>
                      <a:pt x="925" y="532"/>
                    </a:lnTo>
                    <a:lnTo>
                      <a:pt x="925" y="530"/>
                    </a:lnTo>
                    <a:lnTo>
                      <a:pt x="925" y="529"/>
                    </a:lnTo>
                    <a:lnTo>
                      <a:pt x="925" y="529"/>
                    </a:lnTo>
                    <a:lnTo>
                      <a:pt x="926" y="528"/>
                    </a:lnTo>
                    <a:lnTo>
                      <a:pt x="926" y="528"/>
                    </a:lnTo>
                    <a:lnTo>
                      <a:pt x="926" y="528"/>
                    </a:lnTo>
                    <a:lnTo>
                      <a:pt x="926" y="527"/>
                    </a:lnTo>
                    <a:lnTo>
                      <a:pt x="926" y="527"/>
                    </a:lnTo>
                    <a:lnTo>
                      <a:pt x="926" y="526"/>
                    </a:lnTo>
                    <a:lnTo>
                      <a:pt x="926" y="526"/>
                    </a:lnTo>
                    <a:lnTo>
                      <a:pt x="926" y="525"/>
                    </a:lnTo>
                    <a:lnTo>
                      <a:pt x="926" y="523"/>
                    </a:lnTo>
                    <a:lnTo>
                      <a:pt x="926" y="522"/>
                    </a:lnTo>
                    <a:lnTo>
                      <a:pt x="926" y="520"/>
                    </a:lnTo>
                    <a:lnTo>
                      <a:pt x="927" y="519"/>
                    </a:lnTo>
                    <a:lnTo>
                      <a:pt x="927" y="518"/>
                    </a:lnTo>
                    <a:lnTo>
                      <a:pt x="927" y="517"/>
                    </a:lnTo>
                    <a:lnTo>
                      <a:pt x="927" y="516"/>
                    </a:lnTo>
                    <a:lnTo>
                      <a:pt x="927" y="513"/>
                    </a:lnTo>
                    <a:lnTo>
                      <a:pt x="927" y="512"/>
                    </a:lnTo>
                    <a:lnTo>
                      <a:pt x="927" y="509"/>
                    </a:lnTo>
                    <a:lnTo>
                      <a:pt x="928" y="508"/>
                    </a:lnTo>
                    <a:lnTo>
                      <a:pt x="928" y="506"/>
                    </a:lnTo>
                    <a:lnTo>
                      <a:pt x="928" y="503"/>
                    </a:lnTo>
                    <a:lnTo>
                      <a:pt x="928" y="502"/>
                    </a:lnTo>
                    <a:lnTo>
                      <a:pt x="928" y="500"/>
                    </a:lnTo>
                    <a:lnTo>
                      <a:pt x="928" y="500"/>
                    </a:lnTo>
                    <a:lnTo>
                      <a:pt x="928" y="500"/>
                    </a:lnTo>
                    <a:lnTo>
                      <a:pt x="929" y="500"/>
                    </a:lnTo>
                    <a:lnTo>
                      <a:pt x="929" y="500"/>
                    </a:lnTo>
                    <a:lnTo>
                      <a:pt x="929" y="500"/>
                    </a:lnTo>
                    <a:lnTo>
                      <a:pt x="929" y="500"/>
                    </a:lnTo>
                    <a:lnTo>
                      <a:pt x="929" y="500"/>
                    </a:lnTo>
                    <a:lnTo>
                      <a:pt x="929" y="500"/>
                    </a:lnTo>
                    <a:lnTo>
                      <a:pt x="929" y="502"/>
                    </a:lnTo>
                    <a:lnTo>
                      <a:pt x="929" y="503"/>
                    </a:lnTo>
                    <a:lnTo>
                      <a:pt x="930" y="505"/>
                    </a:lnTo>
                    <a:lnTo>
                      <a:pt x="930" y="506"/>
                    </a:lnTo>
                    <a:lnTo>
                      <a:pt x="930" y="508"/>
                    </a:lnTo>
                    <a:lnTo>
                      <a:pt x="930" y="509"/>
                    </a:lnTo>
                    <a:lnTo>
                      <a:pt x="930" y="510"/>
                    </a:lnTo>
                    <a:lnTo>
                      <a:pt x="930" y="513"/>
                    </a:lnTo>
                    <a:lnTo>
                      <a:pt x="930" y="518"/>
                    </a:lnTo>
                    <a:lnTo>
                      <a:pt x="930" y="522"/>
                    </a:lnTo>
                    <a:lnTo>
                      <a:pt x="930" y="526"/>
                    </a:lnTo>
                    <a:lnTo>
                      <a:pt x="930" y="531"/>
                    </a:lnTo>
                    <a:lnTo>
                      <a:pt x="931" y="535"/>
                    </a:lnTo>
                    <a:lnTo>
                      <a:pt x="931" y="540"/>
                    </a:lnTo>
                    <a:lnTo>
                      <a:pt x="931" y="544"/>
                    </a:lnTo>
                    <a:lnTo>
                      <a:pt x="931" y="548"/>
                    </a:lnTo>
                    <a:lnTo>
                      <a:pt x="931" y="550"/>
                    </a:lnTo>
                    <a:lnTo>
                      <a:pt x="931" y="553"/>
                    </a:lnTo>
                    <a:lnTo>
                      <a:pt x="931" y="556"/>
                    </a:lnTo>
                    <a:lnTo>
                      <a:pt x="931" y="558"/>
                    </a:lnTo>
                    <a:lnTo>
                      <a:pt x="932" y="562"/>
                    </a:lnTo>
                    <a:lnTo>
                      <a:pt x="932" y="564"/>
                    </a:lnTo>
                    <a:lnTo>
                      <a:pt x="932" y="567"/>
                    </a:lnTo>
                    <a:lnTo>
                      <a:pt x="932" y="569"/>
                    </a:lnTo>
                    <a:lnTo>
                      <a:pt x="932" y="570"/>
                    </a:lnTo>
                    <a:lnTo>
                      <a:pt x="932" y="571"/>
                    </a:lnTo>
                    <a:lnTo>
                      <a:pt x="932" y="572"/>
                    </a:lnTo>
                    <a:lnTo>
                      <a:pt x="933" y="574"/>
                    </a:lnTo>
                    <a:lnTo>
                      <a:pt x="933" y="575"/>
                    </a:lnTo>
                    <a:lnTo>
                      <a:pt x="933" y="576"/>
                    </a:lnTo>
                    <a:lnTo>
                      <a:pt x="933" y="577"/>
                    </a:lnTo>
                    <a:lnTo>
                      <a:pt x="933" y="578"/>
                    </a:lnTo>
                    <a:lnTo>
                      <a:pt x="933" y="578"/>
                    </a:lnTo>
                    <a:lnTo>
                      <a:pt x="933" y="578"/>
                    </a:lnTo>
                    <a:lnTo>
                      <a:pt x="934" y="578"/>
                    </a:lnTo>
                    <a:lnTo>
                      <a:pt x="934" y="578"/>
                    </a:lnTo>
                    <a:lnTo>
                      <a:pt x="934" y="578"/>
                    </a:lnTo>
                    <a:lnTo>
                      <a:pt x="934" y="578"/>
                    </a:lnTo>
                    <a:lnTo>
                      <a:pt x="934" y="578"/>
                    </a:lnTo>
                    <a:lnTo>
                      <a:pt x="934" y="579"/>
                    </a:lnTo>
                    <a:lnTo>
                      <a:pt x="934" y="580"/>
                    </a:lnTo>
                    <a:lnTo>
                      <a:pt x="934" y="582"/>
                    </a:lnTo>
                    <a:lnTo>
                      <a:pt x="934" y="583"/>
                    </a:lnTo>
                    <a:lnTo>
                      <a:pt x="934" y="584"/>
                    </a:lnTo>
                    <a:lnTo>
                      <a:pt x="934" y="586"/>
                    </a:lnTo>
                    <a:lnTo>
                      <a:pt x="935" y="588"/>
                    </a:lnTo>
                    <a:lnTo>
                      <a:pt x="935" y="588"/>
                    </a:lnTo>
                    <a:lnTo>
                      <a:pt x="935" y="589"/>
                    </a:lnTo>
                    <a:lnTo>
                      <a:pt x="935" y="588"/>
                    </a:lnTo>
                    <a:lnTo>
                      <a:pt x="935" y="588"/>
                    </a:lnTo>
                    <a:lnTo>
                      <a:pt x="935" y="588"/>
                    </a:lnTo>
                    <a:lnTo>
                      <a:pt x="935" y="587"/>
                    </a:lnTo>
                    <a:lnTo>
                      <a:pt x="936" y="586"/>
                    </a:lnTo>
                    <a:lnTo>
                      <a:pt x="936" y="585"/>
                    </a:lnTo>
                    <a:lnTo>
                      <a:pt x="936" y="585"/>
                    </a:lnTo>
                    <a:lnTo>
                      <a:pt x="936" y="584"/>
                    </a:lnTo>
                    <a:lnTo>
                      <a:pt x="936" y="584"/>
                    </a:lnTo>
                    <a:lnTo>
                      <a:pt x="936" y="584"/>
                    </a:lnTo>
                    <a:lnTo>
                      <a:pt x="936" y="584"/>
                    </a:lnTo>
                    <a:lnTo>
                      <a:pt x="937" y="584"/>
                    </a:lnTo>
                    <a:lnTo>
                      <a:pt x="937" y="584"/>
                    </a:lnTo>
                    <a:lnTo>
                      <a:pt x="937" y="584"/>
                    </a:lnTo>
                    <a:lnTo>
                      <a:pt x="937" y="584"/>
                    </a:lnTo>
                    <a:lnTo>
                      <a:pt x="937" y="583"/>
                    </a:lnTo>
                    <a:lnTo>
                      <a:pt x="937" y="583"/>
                    </a:lnTo>
                    <a:lnTo>
                      <a:pt x="937" y="582"/>
                    </a:lnTo>
                    <a:lnTo>
                      <a:pt x="938" y="581"/>
                    </a:lnTo>
                    <a:lnTo>
                      <a:pt x="938" y="581"/>
                    </a:lnTo>
                    <a:lnTo>
                      <a:pt x="938" y="580"/>
                    </a:lnTo>
                    <a:lnTo>
                      <a:pt x="938" y="580"/>
                    </a:lnTo>
                    <a:lnTo>
                      <a:pt x="938" y="579"/>
                    </a:lnTo>
                    <a:lnTo>
                      <a:pt x="938" y="578"/>
                    </a:lnTo>
                    <a:lnTo>
                      <a:pt x="938" y="577"/>
                    </a:lnTo>
                    <a:lnTo>
                      <a:pt x="938" y="576"/>
                    </a:lnTo>
                    <a:lnTo>
                      <a:pt x="938" y="575"/>
                    </a:lnTo>
                    <a:lnTo>
                      <a:pt x="938" y="574"/>
                    </a:lnTo>
                    <a:lnTo>
                      <a:pt x="938" y="572"/>
                    </a:lnTo>
                    <a:lnTo>
                      <a:pt x="939" y="571"/>
                    </a:lnTo>
                    <a:lnTo>
                      <a:pt x="939" y="570"/>
                    </a:lnTo>
                    <a:lnTo>
                      <a:pt x="939" y="569"/>
                    </a:lnTo>
                    <a:lnTo>
                      <a:pt x="939" y="570"/>
                    </a:lnTo>
                    <a:lnTo>
                      <a:pt x="939" y="571"/>
                    </a:lnTo>
                    <a:lnTo>
                      <a:pt x="939" y="571"/>
                    </a:lnTo>
                    <a:lnTo>
                      <a:pt x="939" y="572"/>
                    </a:lnTo>
                    <a:lnTo>
                      <a:pt x="939" y="572"/>
                    </a:lnTo>
                    <a:lnTo>
                      <a:pt x="940" y="573"/>
                    </a:lnTo>
                    <a:lnTo>
                      <a:pt x="940" y="574"/>
                    </a:lnTo>
                    <a:lnTo>
                      <a:pt x="940" y="574"/>
                    </a:lnTo>
                    <a:lnTo>
                      <a:pt x="940" y="574"/>
                    </a:lnTo>
                    <a:lnTo>
                      <a:pt x="940" y="574"/>
                    </a:lnTo>
                    <a:lnTo>
                      <a:pt x="940" y="573"/>
                    </a:lnTo>
                    <a:lnTo>
                      <a:pt x="940" y="573"/>
                    </a:lnTo>
                    <a:lnTo>
                      <a:pt x="941" y="573"/>
                    </a:lnTo>
                    <a:lnTo>
                      <a:pt x="941" y="572"/>
                    </a:lnTo>
                    <a:lnTo>
                      <a:pt x="941" y="572"/>
                    </a:lnTo>
                    <a:lnTo>
                      <a:pt x="941" y="572"/>
                    </a:lnTo>
                    <a:lnTo>
                      <a:pt x="941" y="571"/>
                    </a:lnTo>
                    <a:lnTo>
                      <a:pt x="941" y="571"/>
                    </a:lnTo>
                    <a:lnTo>
                      <a:pt x="941" y="571"/>
                    </a:lnTo>
                    <a:lnTo>
                      <a:pt x="942" y="570"/>
                    </a:lnTo>
                    <a:lnTo>
                      <a:pt x="942" y="570"/>
                    </a:lnTo>
                    <a:lnTo>
                      <a:pt x="942" y="569"/>
                    </a:lnTo>
                    <a:lnTo>
                      <a:pt x="942" y="569"/>
                    </a:lnTo>
                    <a:lnTo>
                      <a:pt x="942" y="568"/>
                    </a:lnTo>
                    <a:lnTo>
                      <a:pt x="942" y="568"/>
                    </a:lnTo>
                    <a:lnTo>
                      <a:pt x="942" y="568"/>
                    </a:lnTo>
                    <a:lnTo>
                      <a:pt x="942" y="568"/>
                    </a:lnTo>
                    <a:lnTo>
                      <a:pt x="942" y="568"/>
                    </a:lnTo>
                    <a:lnTo>
                      <a:pt x="942" y="568"/>
                    </a:lnTo>
                    <a:lnTo>
                      <a:pt x="942" y="568"/>
                    </a:lnTo>
                    <a:lnTo>
                      <a:pt x="943" y="568"/>
                    </a:lnTo>
                    <a:lnTo>
                      <a:pt x="943" y="568"/>
                    </a:lnTo>
                    <a:lnTo>
                      <a:pt x="943" y="567"/>
                    </a:lnTo>
                    <a:lnTo>
                      <a:pt x="943" y="567"/>
                    </a:lnTo>
                    <a:lnTo>
                      <a:pt x="943" y="566"/>
                    </a:lnTo>
                    <a:lnTo>
                      <a:pt x="943" y="565"/>
                    </a:lnTo>
                    <a:lnTo>
                      <a:pt x="943" y="564"/>
                    </a:lnTo>
                    <a:lnTo>
                      <a:pt x="944" y="564"/>
                    </a:lnTo>
                    <a:lnTo>
                      <a:pt x="944" y="563"/>
                    </a:lnTo>
                    <a:lnTo>
                      <a:pt x="944" y="562"/>
                    </a:lnTo>
                    <a:lnTo>
                      <a:pt x="944" y="561"/>
                    </a:lnTo>
                    <a:lnTo>
                      <a:pt x="944" y="560"/>
                    </a:lnTo>
                    <a:lnTo>
                      <a:pt x="944" y="558"/>
                    </a:lnTo>
                    <a:lnTo>
                      <a:pt x="944" y="557"/>
                    </a:lnTo>
                    <a:lnTo>
                      <a:pt x="945" y="556"/>
                    </a:lnTo>
                    <a:lnTo>
                      <a:pt x="945" y="554"/>
                    </a:lnTo>
                    <a:lnTo>
                      <a:pt x="945" y="553"/>
                    </a:lnTo>
                    <a:lnTo>
                      <a:pt x="945" y="552"/>
                    </a:lnTo>
                    <a:lnTo>
                      <a:pt x="945" y="552"/>
                    </a:lnTo>
                    <a:lnTo>
                      <a:pt x="945" y="552"/>
                    </a:lnTo>
                    <a:lnTo>
                      <a:pt x="945" y="551"/>
                    </a:lnTo>
                    <a:lnTo>
                      <a:pt x="945" y="551"/>
                    </a:lnTo>
                    <a:lnTo>
                      <a:pt x="945" y="551"/>
                    </a:lnTo>
                    <a:lnTo>
                      <a:pt x="945" y="551"/>
                    </a:lnTo>
                    <a:lnTo>
                      <a:pt x="945" y="551"/>
                    </a:lnTo>
                    <a:lnTo>
                      <a:pt x="946" y="550"/>
                    </a:lnTo>
                    <a:lnTo>
                      <a:pt x="946" y="550"/>
                    </a:lnTo>
                    <a:lnTo>
                      <a:pt x="946" y="550"/>
                    </a:lnTo>
                    <a:lnTo>
                      <a:pt x="946" y="550"/>
                    </a:lnTo>
                    <a:lnTo>
                      <a:pt x="946" y="550"/>
                    </a:lnTo>
                    <a:lnTo>
                      <a:pt x="946" y="550"/>
                    </a:lnTo>
                    <a:lnTo>
                      <a:pt x="946" y="550"/>
                    </a:lnTo>
                    <a:lnTo>
                      <a:pt x="947" y="550"/>
                    </a:lnTo>
                    <a:lnTo>
                      <a:pt x="947" y="550"/>
                    </a:lnTo>
                    <a:lnTo>
                      <a:pt x="947" y="550"/>
                    </a:lnTo>
                    <a:lnTo>
                      <a:pt x="947" y="550"/>
                    </a:lnTo>
                    <a:lnTo>
                      <a:pt x="947" y="550"/>
                    </a:lnTo>
                    <a:lnTo>
                      <a:pt x="947" y="550"/>
                    </a:lnTo>
                    <a:lnTo>
                      <a:pt x="947" y="550"/>
                    </a:lnTo>
                    <a:lnTo>
                      <a:pt x="948" y="551"/>
                    </a:lnTo>
                    <a:lnTo>
                      <a:pt x="948" y="551"/>
                    </a:lnTo>
                    <a:lnTo>
                      <a:pt x="948" y="550"/>
                    </a:lnTo>
                    <a:lnTo>
                      <a:pt x="948" y="547"/>
                    </a:lnTo>
                    <a:lnTo>
                      <a:pt x="948" y="544"/>
                    </a:lnTo>
                    <a:lnTo>
                      <a:pt x="948" y="541"/>
                    </a:lnTo>
                    <a:lnTo>
                      <a:pt x="948" y="537"/>
                    </a:lnTo>
                    <a:lnTo>
                      <a:pt x="948" y="534"/>
                    </a:lnTo>
                    <a:lnTo>
                      <a:pt x="949" y="531"/>
                    </a:lnTo>
                    <a:lnTo>
                      <a:pt x="949" y="528"/>
                    </a:lnTo>
                    <a:lnTo>
                      <a:pt x="949" y="525"/>
                    </a:lnTo>
                    <a:lnTo>
                      <a:pt x="949" y="525"/>
                    </a:lnTo>
                    <a:lnTo>
                      <a:pt x="949" y="524"/>
                    </a:lnTo>
                    <a:lnTo>
                      <a:pt x="949" y="524"/>
                    </a:lnTo>
                    <a:lnTo>
                      <a:pt x="949" y="523"/>
                    </a:lnTo>
                    <a:lnTo>
                      <a:pt x="949" y="523"/>
                    </a:lnTo>
                    <a:lnTo>
                      <a:pt x="949" y="522"/>
                    </a:lnTo>
                    <a:lnTo>
                      <a:pt x="949" y="522"/>
                    </a:lnTo>
                    <a:lnTo>
                      <a:pt x="950" y="521"/>
                    </a:lnTo>
                    <a:lnTo>
                      <a:pt x="950" y="521"/>
                    </a:lnTo>
                    <a:lnTo>
                      <a:pt x="950" y="520"/>
                    </a:lnTo>
                    <a:lnTo>
                      <a:pt x="950" y="520"/>
                    </a:lnTo>
                    <a:lnTo>
                      <a:pt x="950" y="520"/>
                    </a:lnTo>
                    <a:lnTo>
                      <a:pt x="950" y="519"/>
                    </a:lnTo>
                    <a:lnTo>
                      <a:pt x="950" y="519"/>
                    </a:lnTo>
                    <a:lnTo>
                      <a:pt x="950" y="519"/>
                    </a:lnTo>
                    <a:lnTo>
                      <a:pt x="951" y="518"/>
                    </a:lnTo>
                    <a:lnTo>
                      <a:pt x="951" y="516"/>
                    </a:lnTo>
                    <a:lnTo>
                      <a:pt x="951" y="515"/>
                    </a:lnTo>
                    <a:lnTo>
                      <a:pt x="951" y="513"/>
                    </a:lnTo>
                    <a:lnTo>
                      <a:pt x="951" y="512"/>
                    </a:lnTo>
                    <a:lnTo>
                      <a:pt x="951" y="510"/>
                    </a:lnTo>
                    <a:lnTo>
                      <a:pt x="951" y="509"/>
                    </a:lnTo>
                    <a:lnTo>
                      <a:pt x="952" y="508"/>
                    </a:lnTo>
                    <a:lnTo>
                      <a:pt x="952" y="508"/>
                    </a:lnTo>
                    <a:lnTo>
                      <a:pt x="952" y="511"/>
                    </a:lnTo>
                    <a:lnTo>
                      <a:pt x="952" y="515"/>
                    </a:lnTo>
                    <a:lnTo>
                      <a:pt x="952" y="518"/>
                    </a:lnTo>
                    <a:lnTo>
                      <a:pt x="952" y="522"/>
                    </a:lnTo>
                    <a:lnTo>
                      <a:pt x="952" y="526"/>
                    </a:lnTo>
                    <a:lnTo>
                      <a:pt x="953" y="529"/>
                    </a:lnTo>
                    <a:lnTo>
                      <a:pt x="953" y="533"/>
                    </a:lnTo>
                    <a:lnTo>
                      <a:pt x="953" y="537"/>
                    </a:lnTo>
                    <a:lnTo>
                      <a:pt x="953" y="542"/>
                    </a:lnTo>
                    <a:lnTo>
                      <a:pt x="953" y="546"/>
                    </a:lnTo>
                    <a:lnTo>
                      <a:pt x="953" y="551"/>
                    </a:lnTo>
                    <a:lnTo>
                      <a:pt x="953" y="556"/>
                    </a:lnTo>
                    <a:lnTo>
                      <a:pt x="953" y="561"/>
                    </a:lnTo>
                    <a:lnTo>
                      <a:pt x="953" y="566"/>
                    </a:lnTo>
                    <a:lnTo>
                      <a:pt x="953" y="571"/>
                    </a:lnTo>
                    <a:lnTo>
                      <a:pt x="953" y="575"/>
                    </a:lnTo>
                    <a:lnTo>
                      <a:pt x="954" y="576"/>
                    </a:lnTo>
                    <a:lnTo>
                      <a:pt x="954" y="578"/>
                    </a:lnTo>
                    <a:lnTo>
                      <a:pt x="954" y="580"/>
                    </a:lnTo>
                    <a:lnTo>
                      <a:pt x="954" y="581"/>
                    </a:lnTo>
                    <a:lnTo>
                      <a:pt x="954" y="583"/>
                    </a:lnTo>
                    <a:lnTo>
                      <a:pt x="954" y="585"/>
                    </a:lnTo>
                    <a:lnTo>
                      <a:pt x="954" y="586"/>
                    </a:lnTo>
                    <a:lnTo>
                      <a:pt x="955" y="588"/>
                    </a:lnTo>
                    <a:lnTo>
                      <a:pt x="955" y="588"/>
                    </a:lnTo>
                    <a:lnTo>
                      <a:pt x="955" y="588"/>
                    </a:lnTo>
                    <a:lnTo>
                      <a:pt x="955" y="588"/>
                    </a:lnTo>
                    <a:lnTo>
                      <a:pt x="955" y="589"/>
                    </a:lnTo>
                    <a:lnTo>
                      <a:pt x="955" y="589"/>
                    </a:lnTo>
                    <a:lnTo>
                      <a:pt x="955" y="590"/>
                    </a:lnTo>
                    <a:lnTo>
                      <a:pt x="956" y="590"/>
                    </a:lnTo>
                    <a:lnTo>
                      <a:pt x="956" y="591"/>
                    </a:lnTo>
                    <a:lnTo>
                      <a:pt x="956" y="592"/>
                    </a:lnTo>
                    <a:lnTo>
                      <a:pt x="956" y="594"/>
                    </a:lnTo>
                    <a:lnTo>
                      <a:pt x="956" y="595"/>
                    </a:lnTo>
                    <a:lnTo>
                      <a:pt x="956" y="597"/>
                    </a:lnTo>
                    <a:lnTo>
                      <a:pt x="956" y="598"/>
                    </a:lnTo>
                    <a:lnTo>
                      <a:pt x="957" y="600"/>
                    </a:lnTo>
                    <a:lnTo>
                      <a:pt x="957" y="601"/>
                    </a:lnTo>
                    <a:lnTo>
                      <a:pt x="957" y="602"/>
                    </a:lnTo>
                    <a:lnTo>
                      <a:pt x="957" y="602"/>
                    </a:lnTo>
                    <a:lnTo>
                      <a:pt x="957" y="602"/>
                    </a:lnTo>
                    <a:lnTo>
                      <a:pt x="957" y="602"/>
                    </a:lnTo>
                    <a:lnTo>
                      <a:pt x="957" y="602"/>
                    </a:lnTo>
                    <a:lnTo>
                      <a:pt x="957" y="602"/>
                    </a:lnTo>
                    <a:lnTo>
                      <a:pt x="957" y="602"/>
                    </a:lnTo>
                    <a:lnTo>
                      <a:pt x="957" y="602"/>
                    </a:lnTo>
                    <a:lnTo>
                      <a:pt x="957" y="602"/>
                    </a:lnTo>
                    <a:lnTo>
                      <a:pt x="958" y="601"/>
                    </a:lnTo>
                    <a:lnTo>
                      <a:pt x="958" y="601"/>
                    </a:lnTo>
                    <a:lnTo>
                      <a:pt x="958" y="600"/>
                    </a:lnTo>
                    <a:lnTo>
                      <a:pt x="958" y="599"/>
                    </a:lnTo>
                    <a:lnTo>
                      <a:pt x="958" y="599"/>
                    </a:lnTo>
                    <a:lnTo>
                      <a:pt x="958" y="598"/>
                    </a:lnTo>
                    <a:lnTo>
                      <a:pt x="958" y="597"/>
                    </a:lnTo>
                    <a:lnTo>
                      <a:pt x="959" y="597"/>
                    </a:lnTo>
                    <a:lnTo>
                      <a:pt x="959" y="597"/>
                    </a:lnTo>
                    <a:lnTo>
                      <a:pt x="959" y="597"/>
                    </a:lnTo>
                    <a:lnTo>
                      <a:pt x="959" y="597"/>
                    </a:lnTo>
                    <a:lnTo>
                      <a:pt x="959" y="597"/>
                    </a:lnTo>
                    <a:lnTo>
                      <a:pt x="959" y="596"/>
                    </a:lnTo>
                    <a:lnTo>
                      <a:pt x="959" y="596"/>
                    </a:lnTo>
                    <a:lnTo>
                      <a:pt x="959" y="596"/>
                    </a:lnTo>
                    <a:lnTo>
                      <a:pt x="960" y="596"/>
                    </a:lnTo>
                    <a:lnTo>
                      <a:pt x="960" y="594"/>
                    </a:lnTo>
                    <a:lnTo>
                      <a:pt x="960" y="592"/>
                    </a:lnTo>
                    <a:lnTo>
                      <a:pt x="960" y="591"/>
                    </a:lnTo>
                    <a:lnTo>
                      <a:pt x="960" y="590"/>
                    </a:lnTo>
                    <a:lnTo>
                      <a:pt x="960" y="588"/>
                    </a:lnTo>
                    <a:lnTo>
                      <a:pt x="960" y="587"/>
                    </a:lnTo>
                    <a:lnTo>
                      <a:pt x="961" y="585"/>
                    </a:lnTo>
                    <a:lnTo>
                      <a:pt x="961" y="584"/>
                    </a:lnTo>
                    <a:lnTo>
                      <a:pt x="961" y="583"/>
                    </a:lnTo>
                    <a:lnTo>
                      <a:pt x="961" y="581"/>
                    </a:lnTo>
                    <a:lnTo>
                      <a:pt x="961" y="580"/>
                    </a:lnTo>
                    <a:lnTo>
                      <a:pt x="961" y="579"/>
                    </a:lnTo>
                    <a:lnTo>
                      <a:pt x="961" y="578"/>
                    </a:lnTo>
                    <a:lnTo>
                      <a:pt x="961" y="576"/>
                    </a:lnTo>
                    <a:lnTo>
                      <a:pt x="961" y="575"/>
                    </a:lnTo>
                    <a:lnTo>
                      <a:pt x="961" y="575"/>
                    </a:lnTo>
                    <a:lnTo>
                      <a:pt x="961" y="575"/>
                    </a:lnTo>
                    <a:lnTo>
                      <a:pt x="962" y="576"/>
                    </a:lnTo>
                    <a:lnTo>
                      <a:pt x="962" y="577"/>
                    </a:lnTo>
                    <a:lnTo>
                      <a:pt x="962" y="578"/>
                    </a:lnTo>
                    <a:lnTo>
                      <a:pt x="962" y="578"/>
                    </a:lnTo>
                    <a:lnTo>
                      <a:pt x="962" y="579"/>
                    </a:lnTo>
                    <a:lnTo>
                      <a:pt x="962" y="580"/>
                    </a:lnTo>
                    <a:lnTo>
                      <a:pt x="962" y="580"/>
                    </a:lnTo>
                    <a:lnTo>
                      <a:pt x="963" y="580"/>
                    </a:lnTo>
                    <a:lnTo>
                      <a:pt x="963" y="580"/>
                    </a:lnTo>
                    <a:lnTo>
                      <a:pt x="963" y="580"/>
                    </a:lnTo>
                    <a:lnTo>
                      <a:pt x="963" y="579"/>
                    </a:lnTo>
                    <a:lnTo>
                      <a:pt x="963" y="579"/>
                    </a:lnTo>
                    <a:lnTo>
                      <a:pt x="963" y="579"/>
                    </a:lnTo>
                    <a:lnTo>
                      <a:pt x="963" y="579"/>
                    </a:lnTo>
                    <a:lnTo>
                      <a:pt x="964" y="578"/>
                    </a:lnTo>
                    <a:lnTo>
                      <a:pt x="964" y="578"/>
                    </a:lnTo>
                    <a:lnTo>
                      <a:pt x="964" y="579"/>
                    </a:lnTo>
                    <a:lnTo>
                      <a:pt x="964" y="579"/>
                    </a:lnTo>
                    <a:lnTo>
                      <a:pt x="964" y="579"/>
                    </a:lnTo>
                    <a:lnTo>
                      <a:pt x="964" y="579"/>
                    </a:lnTo>
                    <a:lnTo>
                      <a:pt x="964" y="579"/>
                    </a:lnTo>
                    <a:lnTo>
                      <a:pt x="965" y="579"/>
                    </a:lnTo>
                    <a:lnTo>
                      <a:pt x="965" y="579"/>
                    </a:lnTo>
                    <a:lnTo>
                      <a:pt x="965" y="578"/>
                    </a:lnTo>
                    <a:lnTo>
                      <a:pt x="965" y="578"/>
                    </a:lnTo>
                    <a:lnTo>
                      <a:pt x="965" y="577"/>
                    </a:lnTo>
                    <a:lnTo>
                      <a:pt x="965" y="577"/>
                    </a:lnTo>
                    <a:lnTo>
                      <a:pt x="965" y="576"/>
                    </a:lnTo>
                    <a:lnTo>
                      <a:pt x="965" y="576"/>
                    </a:lnTo>
                    <a:lnTo>
                      <a:pt x="965" y="575"/>
                    </a:lnTo>
                    <a:lnTo>
                      <a:pt x="965" y="575"/>
                    </a:lnTo>
                    <a:lnTo>
                      <a:pt x="965" y="574"/>
                    </a:lnTo>
                    <a:lnTo>
                      <a:pt x="966" y="574"/>
                    </a:lnTo>
                    <a:lnTo>
                      <a:pt x="966" y="573"/>
                    </a:lnTo>
                    <a:lnTo>
                      <a:pt x="966" y="572"/>
                    </a:lnTo>
                    <a:lnTo>
                      <a:pt x="966" y="571"/>
                    </a:lnTo>
                    <a:lnTo>
                      <a:pt x="966" y="571"/>
                    </a:lnTo>
                    <a:lnTo>
                      <a:pt x="966" y="570"/>
                    </a:lnTo>
                    <a:lnTo>
                      <a:pt x="966" y="570"/>
                    </a:lnTo>
                    <a:lnTo>
                      <a:pt x="967" y="570"/>
                    </a:lnTo>
                    <a:lnTo>
                      <a:pt x="967" y="570"/>
                    </a:lnTo>
                    <a:lnTo>
                      <a:pt x="967" y="570"/>
                    </a:lnTo>
                    <a:lnTo>
                      <a:pt x="967" y="570"/>
                    </a:lnTo>
                    <a:lnTo>
                      <a:pt x="967" y="571"/>
                    </a:lnTo>
                    <a:lnTo>
                      <a:pt x="967" y="571"/>
                    </a:lnTo>
                    <a:lnTo>
                      <a:pt x="967" y="571"/>
                    </a:lnTo>
                    <a:lnTo>
                      <a:pt x="968" y="571"/>
                    </a:lnTo>
                    <a:lnTo>
                      <a:pt x="968" y="568"/>
                    </a:lnTo>
                    <a:lnTo>
                      <a:pt x="968" y="566"/>
                    </a:lnTo>
                    <a:lnTo>
                      <a:pt x="968" y="564"/>
                    </a:lnTo>
                    <a:lnTo>
                      <a:pt x="968" y="562"/>
                    </a:lnTo>
                    <a:lnTo>
                      <a:pt x="968" y="559"/>
                    </a:lnTo>
                    <a:lnTo>
                      <a:pt x="968" y="557"/>
                    </a:lnTo>
                    <a:lnTo>
                      <a:pt x="968" y="554"/>
                    </a:lnTo>
                    <a:lnTo>
                      <a:pt x="969" y="553"/>
                    </a:lnTo>
                    <a:lnTo>
                      <a:pt x="969" y="553"/>
                    </a:lnTo>
                    <a:lnTo>
                      <a:pt x="969" y="553"/>
                    </a:lnTo>
                    <a:lnTo>
                      <a:pt x="969" y="552"/>
                    </a:lnTo>
                    <a:lnTo>
                      <a:pt x="969" y="552"/>
                    </a:lnTo>
                    <a:lnTo>
                      <a:pt x="969" y="552"/>
                    </a:lnTo>
                    <a:lnTo>
                      <a:pt x="969" y="552"/>
                    </a:lnTo>
                    <a:lnTo>
                      <a:pt x="969" y="552"/>
                    </a:lnTo>
                    <a:lnTo>
                      <a:pt x="969" y="551"/>
                    </a:lnTo>
                    <a:lnTo>
                      <a:pt x="969" y="549"/>
                    </a:lnTo>
                    <a:lnTo>
                      <a:pt x="970" y="547"/>
                    </a:lnTo>
                    <a:lnTo>
                      <a:pt x="970" y="545"/>
                    </a:lnTo>
                    <a:lnTo>
                      <a:pt x="970" y="542"/>
                    </a:lnTo>
                    <a:lnTo>
                      <a:pt x="970" y="540"/>
                    </a:lnTo>
                    <a:lnTo>
                      <a:pt x="970" y="538"/>
                    </a:lnTo>
                    <a:lnTo>
                      <a:pt x="970" y="536"/>
                    </a:lnTo>
                    <a:lnTo>
                      <a:pt x="970" y="534"/>
                    </a:lnTo>
                    <a:lnTo>
                      <a:pt x="970" y="533"/>
                    </a:lnTo>
                    <a:lnTo>
                      <a:pt x="971" y="532"/>
                    </a:lnTo>
                    <a:lnTo>
                      <a:pt x="971" y="530"/>
                    </a:lnTo>
                    <a:lnTo>
                      <a:pt x="971" y="529"/>
                    </a:lnTo>
                    <a:lnTo>
                      <a:pt x="971" y="528"/>
                    </a:lnTo>
                    <a:lnTo>
                      <a:pt x="971" y="526"/>
                    </a:lnTo>
                    <a:lnTo>
                      <a:pt x="971" y="525"/>
                    </a:lnTo>
                    <a:lnTo>
                      <a:pt x="971" y="524"/>
                    </a:lnTo>
                    <a:lnTo>
                      <a:pt x="972" y="524"/>
                    </a:lnTo>
                    <a:lnTo>
                      <a:pt x="972" y="524"/>
                    </a:lnTo>
                    <a:lnTo>
                      <a:pt x="972" y="523"/>
                    </a:lnTo>
                    <a:lnTo>
                      <a:pt x="972" y="523"/>
                    </a:lnTo>
                    <a:lnTo>
                      <a:pt x="972" y="522"/>
                    </a:lnTo>
                    <a:lnTo>
                      <a:pt x="972" y="522"/>
                    </a:lnTo>
                    <a:lnTo>
                      <a:pt x="972" y="521"/>
                    </a:lnTo>
                    <a:lnTo>
                      <a:pt x="973" y="521"/>
                    </a:lnTo>
                    <a:lnTo>
                      <a:pt x="973" y="521"/>
                    </a:lnTo>
                    <a:lnTo>
                      <a:pt x="973" y="522"/>
                    </a:lnTo>
                    <a:lnTo>
                      <a:pt x="973" y="522"/>
                    </a:lnTo>
                    <a:lnTo>
                      <a:pt x="973" y="522"/>
                    </a:lnTo>
                    <a:lnTo>
                      <a:pt x="973" y="522"/>
                    </a:lnTo>
                    <a:lnTo>
                      <a:pt x="973" y="523"/>
                    </a:lnTo>
                    <a:lnTo>
                      <a:pt x="973" y="523"/>
                    </a:lnTo>
                    <a:lnTo>
                      <a:pt x="973" y="523"/>
                    </a:lnTo>
                    <a:lnTo>
                      <a:pt x="973" y="523"/>
                    </a:lnTo>
                    <a:lnTo>
                      <a:pt x="973" y="523"/>
                    </a:lnTo>
                    <a:lnTo>
                      <a:pt x="974" y="523"/>
                    </a:lnTo>
                    <a:lnTo>
                      <a:pt x="974" y="523"/>
                    </a:lnTo>
                    <a:lnTo>
                      <a:pt x="974" y="523"/>
                    </a:lnTo>
                    <a:lnTo>
                      <a:pt x="974" y="523"/>
                    </a:lnTo>
                    <a:lnTo>
                      <a:pt x="974" y="523"/>
                    </a:lnTo>
                    <a:lnTo>
                      <a:pt x="974" y="524"/>
                    </a:lnTo>
                    <a:lnTo>
                      <a:pt x="974" y="530"/>
                    </a:lnTo>
                    <a:lnTo>
                      <a:pt x="975" y="535"/>
                    </a:lnTo>
                    <a:lnTo>
                      <a:pt x="975" y="541"/>
                    </a:lnTo>
                    <a:lnTo>
                      <a:pt x="975" y="546"/>
                    </a:lnTo>
                    <a:lnTo>
                      <a:pt x="975" y="552"/>
                    </a:lnTo>
                    <a:lnTo>
                      <a:pt x="975" y="558"/>
                    </a:lnTo>
                    <a:lnTo>
                      <a:pt x="975" y="563"/>
                    </a:lnTo>
                    <a:lnTo>
                      <a:pt x="975" y="568"/>
                    </a:lnTo>
                    <a:lnTo>
                      <a:pt x="976" y="569"/>
                    </a:lnTo>
                    <a:lnTo>
                      <a:pt x="976" y="570"/>
                    </a:lnTo>
                    <a:lnTo>
                      <a:pt x="976" y="571"/>
                    </a:lnTo>
                    <a:lnTo>
                      <a:pt x="976" y="572"/>
                    </a:lnTo>
                    <a:lnTo>
                      <a:pt x="976" y="574"/>
                    </a:lnTo>
                    <a:lnTo>
                      <a:pt x="976" y="575"/>
                    </a:lnTo>
                    <a:lnTo>
                      <a:pt x="976" y="576"/>
                    </a:lnTo>
                    <a:lnTo>
                      <a:pt x="977" y="577"/>
                    </a:lnTo>
                    <a:lnTo>
                      <a:pt x="977" y="579"/>
                    </a:lnTo>
                    <a:lnTo>
                      <a:pt x="977" y="580"/>
                    </a:lnTo>
                    <a:lnTo>
                      <a:pt x="977" y="582"/>
                    </a:lnTo>
                    <a:lnTo>
                      <a:pt x="977" y="584"/>
                    </a:lnTo>
                    <a:lnTo>
                      <a:pt x="977" y="585"/>
                    </a:lnTo>
                    <a:lnTo>
                      <a:pt x="977" y="587"/>
                    </a:lnTo>
                    <a:lnTo>
                      <a:pt x="977" y="588"/>
                    </a:lnTo>
                    <a:lnTo>
                      <a:pt x="977" y="590"/>
                    </a:lnTo>
                    <a:lnTo>
                      <a:pt x="977" y="592"/>
                    </a:lnTo>
                    <a:lnTo>
                      <a:pt x="977" y="594"/>
                    </a:lnTo>
                    <a:lnTo>
                      <a:pt x="978" y="596"/>
                    </a:lnTo>
                    <a:lnTo>
                      <a:pt x="978" y="598"/>
                    </a:lnTo>
                    <a:lnTo>
                      <a:pt x="978" y="600"/>
                    </a:lnTo>
                    <a:lnTo>
                      <a:pt x="978" y="602"/>
                    </a:lnTo>
                    <a:lnTo>
                      <a:pt x="978" y="604"/>
                    </a:lnTo>
                    <a:lnTo>
                      <a:pt x="978" y="605"/>
                    </a:lnTo>
                    <a:lnTo>
                      <a:pt x="978" y="605"/>
                    </a:lnTo>
                    <a:lnTo>
                      <a:pt x="979" y="605"/>
                    </a:lnTo>
                    <a:lnTo>
                      <a:pt x="979" y="605"/>
                    </a:lnTo>
                    <a:lnTo>
                      <a:pt x="979" y="605"/>
                    </a:lnTo>
                    <a:lnTo>
                      <a:pt x="979" y="604"/>
                    </a:lnTo>
                    <a:lnTo>
                      <a:pt x="979" y="604"/>
                    </a:lnTo>
                    <a:lnTo>
                      <a:pt x="979" y="604"/>
                    </a:lnTo>
                    <a:lnTo>
                      <a:pt x="979" y="604"/>
                    </a:lnTo>
                    <a:lnTo>
                      <a:pt x="979" y="605"/>
                    </a:lnTo>
                    <a:lnTo>
                      <a:pt x="980" y="605"/>
                    </a:lnTo>
                    <a:lnTo>
                      <a:pt x="980" y="606"/>
                    </a:lnTo>
                    <a:lnTo>
                      <a:pt x="980" y="607"/>
                    </a:lnTo>
                    <a:lnTo>
                      <a:pt x="980" y="608"/>
                    </a:lnTo>
                    <a:lnTo>
                      <a:pt x="980" y="609"/>
                    </a:lnTo>
                    <a:lnTo>
                      <a:pt x="980" y="609"/>
                    </a:lnTo>
                    <a:lnTo>
                      <a:pt x="980" y="610"/>
                    </a:lnTo>
                    <a:lnTo>
                      <a:pt x="981" y="608"/>
                    </a:lnTo>
                    <a:lnTo>
                      <a:pt x="981" y="607"/>
                    </a:lnTo>
                    <a:lnTo>
                      <a:pt x="981" y="605"/>
                    </a:lnTo>
                    <a:lnTo>
                      <a:pt x="981" y="604"/>
                    </a:lnTo>
                    <a:lnTo>
                      <a:pt x="981" y="602"/>
                    </a:lnTo>
                    <a:lnTo>
                      <a:pt x="981" y="601"/>
                    </a:lnTo>
                    <a:lnTo>
                      <a:pt x="981" y="599"/>
                    </a:lnTo>
                    <a:lnTo>
                      <a:pt x="981" y="598"/>
                    </a:lnTo>
                    <a:lnTo>
                      <a:pt x="981" y="597"/>
                    </a:lnTo>
                    <a:lnTo>
                      <a:pt x="981" y="597"/>
                    </a:lnTo>
                    <a:lnTo>
                      <a:pt x="981" y="596"/>
                    </a:lnTo>
                    <a:lnTo>
                      <a:pt x="982" y="595"/>
                    </a:lnTo>
                    <a:lnTo>
                      <a:pt x="982" y="595"/>
                    </a:lnTo>
                    <a:lnTo>
                      <a:pt x="982" y="594"/>
                    </a:lnTo>
                    <a:lnTo>
                      <a:pt x="982" y="594"/>
                    </a:lnTo>
                    <a:lnTo>
                      <a:pt x="982" y="593"/>
                    </a:lnTo>
                    <a:lnTo>
                      <a:pt x="982" y="592"/>
                    </a:lnTo>
                    <a:lnTo>
                      <a:pt x="982" y="592"/>
                    </a:lnTo>
                    <a:lnTo>
                      <a:pt x="983" y="591"/>
                    </a:lnTo>
                    <a:lnTo>
                      <a:pt x="983" y="591"/>
                    </a:lnTo>
                    <a:lnTo>
                      <a:pt x="983" y="590"/>
                    </a:lnTo>
                    <a:lnTo>
                      <a:pt x="983" y="589"/>
                    </a:lnTo>
                    <a:lnTo>
                      <a:pt x="983" y="588"/>
                    </a:lnTo>
                    <a:lnTo>
                      <a:pt x="983" y="588"/>
                    </a:lnTo>
                    <a:lnTo>
                      <a:pt x="983" y="588"/>
                    </a:lnTo>
                    <a:lnTo>
                      <a:pt x="984" y="589"/>
                    </a:lnTo>
                    <a:lnTo>
                      <a:pt x="984" y="589"/>
                    </a:lnTo>
                    <a:lnTo>
                      <a:pt x="984" y="589"/>
                    </a:lnTo>
                    <a:lnTo>
                      <a:pt x="984" y="590"/>
                    </a:lnTo>
                    <a:lnTo>
                      <a:pt x="984" y="590"/>
                    </a:lnTo>
                    <a:lnTo>
                      <a:pt x="984" y="590"/>
                    </a:lnTo>
                    <a:lnTo>
                      <a:pt x="984" y="591"/>
                    </a:lnTo>
                    <a:lnTo>
                      <a:pt x="985" y="590"/>
                    </a:lnTo>
                    <a:lnTo>
                      <a:pt x="985" y="589"/>
                    </a:lnTo>
                    <a:lnTo>
                      <a:pt x="985" y="588"/>
                    </a:lnTo>
                    <a:lnTo>
                      <a:pt x="985" y="588"/>
                    </a:lnTo>
                    <a:lnTo>
                      <a:pt x="985" y="588"/>
                    </a:lnTo>
                    <a:lnTo>
                      <a:pt x="985" y="587"/>
                    </a:lnTo>
                    <a:lnTo>
                      <a:pt x="985" y="586"/>
                    </a:lnTo>
                    <a:lnTo>
                      <a:pt x="985" y="585"/>
                    </a:lnTo>
                    <a:lnTo>
                      <a:pt x="985" y="586"/>
                    </a:lnTo>
                    <a:lnTo>
                      <a:pt x="985" y="587"/>
                    </a:lnTo>
                    <a:lnTo>
                      <a:pt x="985" y="587"/>
                    </a:lnTo>
                    <a:lnTo>
                      <a:pt x="986" y="588"/>
                    </a:lnTo>
                    <a:lnTo>
                      <a:pt x="986" y="588"/>
                    </a:lnTo>
                    <a:lnTo>
                      <a:pt x="986" y="589"/>
                    </a:lnTo>
                    <a:lnTo>
                      <a:pt x="986" y="589"/>
                    </a:lnTo>
                    <a:lnTo>
                      <a:pt x="986" y="590"/>
                    </a:lnTo>
                    <a:lnTo>
                      <a:pt x="986" y="588"/>
                    </a:lnTo>
                    <a:lnTo>
                      <a:pt x="986" y="587"/>
                    </a:lnTo>
                    <a:lnTo>
                      <a:pt x="987" y="586"/>
                    </a:lnTo>
                    <a:lnTo>
                      <a:pt x="987" y="584"/>
                    </a:lnTo>
                    <a:lnTo>
                      <a:pt x="987" y="583"/>
                    </a:lnTo>
                    <a:lnTo>
                      <a:pt x="987" y="582"/>
                    </a:lnTo>
                    <a:lnTo>
                      <a:pt x="987" y="580"/>
                    </a:lnTo>
                    <a:lnTo>
                      <a:pt x="987" y="579"/>
                    </a:lnTo>
                    <a:lnTo>
                      <a:pt x="987" y="579"/>
                    </a:lnTo>
                    <a:lnTo>
                      <a:pt x="988" y="579"/>
                    </a:lnTo>
                    <a:lnTo>
                      <a:pt x="988" y="579"/>
                    </a:lnTo>
                    <a:lnTo>
                      <a:pt x="988" y="579"/>
                    </a:lnTo>
                    <a:lnTo>
                      <a:pt x="988" y="579"/>
                    </a:lnTo>
                    <a:lnTo>
                      <a:pt x="988" y="579"/>
                    </a:lnTo>
                    <a:lnTo>
                      <a:pt x="988" y="578"/>
                    </a:lnTo>
                    <a:lnTo>
                      <a:pt x="988" y="578"/>
                    </a:lnTo>
                    <a:lnTo>
                      <a:pt x="988" y="577"/>
                    </a:lnTo>
                    <a:lnTo>
                      <a:pt x="989" y="576"/>
                    </a:lnTo>
                    <a:lnTo>
                      <a:pt x="989" y="575"/>
                    </a:lnTo>
                    <a:lnTo>
                      <a:pt x="989" y="574"/>
                    </a:lnTo>
                    <a:lnTo>
                      <a:pt x="989" y="573"/>
                    </a:lnTo>
                    <a:lnTo>
                      <a:pt x="989" y="572"/>
                    </a:lnTo>
                    <a:lnTo>
                      <a:pt x="989" y="571"/>
                    </a:lnTo>
                    <a:lnTo>
                      <a:pt x="989" y="571"/>
                    </a:lnTo>
                    <a:lnTo>
                      <a:pt x="989" y="571"/>
                    </a:lnTo>
                    <a:lnTo>
                      <a:pt x="989" y="571"/>
                    </a:lnTo>
                    <a:lnTo>
                      <a:pt x="989" y="571"/>
                    </a:lnTo>
                    <a:lnTo>
                      <a:pt x="990" y="571"/>
                    </a:lnTo>
                    <a:lnTo>
                      <a:pt x="990" y="571"/>
                    </a:lnTo>
                    <a:lnTo>
                      <a:pt x="990" y="571"/>
                    </a:lnTo>
                    <a:lnTo>
                      <a:pt x="990" y="571"/>
                    </a:lnTo>
                    <a:lnTo>
                      <a:pt x="990" y="571"/>
                    </a:lnTo>
                    <a:lnTo>
                      <a:pt x="990" y="569"/>
                    </a:lnTo>
                    <a:lnTo>
                      <a:pt x="990" y="567"/>
                    </a:lnTo>
                    <a:lnTo>
                      <a:pt x="990" y="565"/>
                    </a:lnTo>
                    <a:lnTo>
                      <a:pt x="991" y="563"/>
                    </a:lnTo>
                    <a:lnTo>
                      <a:pt x="991" y="560"/>
                    </a:lnTo>
                    <a:lnTo>
                      <a:pt x="991" y="558"/>
                    </a:lnTo>
                    <a:lnTo>
                      <a:pt x="991" y="556"/>
                    </a:lnTo>
                    <a:lnTo>
                      <a:pt x="991" y="554"/>
                    </a:lnTo>
                    <a:lnTo>
                      <a:pt x="991" y="554"/>
                    </a:lnTo>
                    <a:lnTo>
                      <a:pt x="991" y="554"/>
                    </a:lnTo>
                    <a:lnTo>
                      <a:pt x="992" y="553"/>
                    </a:lnTo>
                    <a:lnTo>
                      <a:pt x="992" y="553"/>
                    </a:lnTo>
                    <a:lnTo>
                      <a:pt x="992" y="553"/>
                    </a:lnTo>
                    <a:lnTo>
                      <a:pt x="992" y="552"/>
                    </a:lnTo>
                    <a:lnTo>
                      <a:pt x="992" y="552"/>
                    </a:lnTo>
                    <a:lnTo>
                      <a:pt x="992" y="551"/>
                    </a:lnTo>
                    <a:lnTo>
                      <a:pt x="992" y="551"/>
                    </a:lnTo>
                    <a:lnTo>
                      <a:pt x="993" y="550"/>
                    </a:lnTo>
                    <a:lnTo>
                      <a:pt x="993" y="549"/>
                    </a:lnTo>
                    <a:lnTo>
                      <a:pt x="993" y="549"/>
                    </a:lnTo>
                    <a:lnTo>
                      <a:pt x="993" y="548"/>
                    </a:lnTo>
                    <a:lnTo>
                      <a:pt x="993" y="547"/>
                    </a:lnTo>
                    <a:lnTo>
                      <a:pt x="993" y="546"/>
                    </a:lnTo>
                    <a:lnTo>
                      <a:pt x="993" y="546"/>
                    </a:lnTo>
                    <a:lnTo>
                      <a:pt x="993" y="544"/>
                    </a:lnTo>
                    <a:lnTo>
                      <a:pt x="993" y="543"/>
                    </a:lnTo>
                    <a:lnTo>
                      <a:pt x="993" y="542"/>
                    </a:lnTo>
                    <a:lnTo>
                      <a:pt x="993" y="541"/>
                    </a:lnTo>
                    <a:lnTo>
                      <a:pt x="994" y="540"/>
                    </a:lnTo>
                    <a:lnTo>
                      <a:pt x="994" y="539"/>
                    </a:lnTo>
                    <a:lnTo>
                      <a:pt x="994" y="537"/>
                    </a:lnTo>
                    <a:lnTo>
                      <a:pt x="994" y="537"/>
                    </a:lnTo>
                    <a:lnTo>
                      <a:pt x="994" y="537"/>
                    </a:lnTo>
                    <a:lnTo>
                      <a:pt x="994" y="537"/>
                    </a:lnTo>
                    <a:lnTo>
                      <a:pt x="994" y="537"/>
                    </a:lnTo>
                    <a:lnTo>
                      <a:pt x="995" y="537"/>
                    </a:lnTo>
                    <a:lnTo>
                      <a:pt x="995" y="537"/>
                    </a:lnTo>
                    <a:lnTo>
                      <a:pt x="995" y="537"/>
                    </a:lnTo>
                    <a:lnTo>
                      <a:pt x="995" y="537"/>
                    </a:lnTo>
                    <a:lnTo>
                      <a:pt x="995" y="537"/>
                    </a:lnTo>
                    <a:lnTo>
                      <a:pt x="995" y="543"/>
                    </a:lnTo>
                    <a:lnTo>
                      <a:pt x="995" y="549"/>
                    </a:lnTo>
                    <a:lnTo>
                      <a:pt x="996" y="555"/>
                    </a:lnTo>
                    <a:lnTo>
                      <a:pt x="996" y="561"/>
                    </a:lnTo>
                    <a:lnTo>
                      <a:pt x="996" y="567"/>
                    </a:lnTo>
                    <a:lnTo>
                      <a:pt x="996" y="573"/>
                    </a:lnTo>
                    <a:lnTo>
                      <a:pt x="996" y="579"/>
                    </a:lnTo>
                    <a:lnTo>
                      <a:pt x="996" y="584"/>
                    </a:lnTo>
                    <a:lnTo>
                      <a:pt x="996" y="584"/>
                    </a:lnTo>
                    <a:lnTo>
                      <a:pt x="997" y="585"/>
                    </a:lnTo>
                    <a:lnTo>
                      <a:pt x="997" y="585"/>
                    </a:lnTo>
                    <a:lnTo>
                      <a:pt x="997" y="586"/>
                    </a:lnTo>
                    <a:lnTo>
                      <a:pt x="997" y="586"/>
                    </a:lnTo>
                    <a:lnTo>
                      <a:pt x="997" y="587"/>
                    </a:lnTo>
                    <a:lnTo>
                      <a:pt x="997" y="587"/>
                    </a:lnTo>
                    <a:lnTo>
                      <a:pt x="997" y="588"/>
                    </a:lnTo>
                    <a:lnTo>
                      <a:pt x="997" y="592"/>
                    </a:lnTo>
                    <a:lnTo>
                      <a:pt x="997" y="595"/>
                    </a:lnTo>
                    <a:lnTo>
                      <a:pt x="997" y="598"/>
                    </a:lnTo>
                    <a:lnTo>
                      <a:pt x="997" y="601"/>
                    </a:lnTo>
                    <a:lnTo>
                      <a:pt x="998" y="605"/>
                    </a:lnTo>
                    <a:lnTo>
                      <a:pt x="998" y="608"/>
                    </a:lnTo>
                    <a:lnTo>
                      <a:pt x="998" y="612"/>
                    </a:lnTo>
                    <a:lnTo>
                      <a:pt x="998" y="615"/>
                    </a:lnTo>
                    <a:lnTo>
                      <a:pt x="998" y="613"/>
                    </a:lnTo>
                    <a:lnTo>
                      <a:pt x="998" y="612"/>
                    </a:lnTo>
                    <a:lnTo>
                      <a:pt x="998" y="610"/>
                    </a:lnTo>
                    <a:lnTo>
                      <a:pt x="999" y="609"/>
                    </a:lnTo>
                    <a:lnTo>
                      <a:pt x="999" y="608"/>
                    </a:lnTo>
                    <a:lnTo>
                      <a:pt x="999" y="606"/>
                    </a:lnTo>
                    <a:lnTo>
                      <a:pt x="999" y="605"/>
                    </a:lnTo>
                    <a:lnTo>
                      <a:pt x="999" y="603"/>
                    </a:lnTo>
                    <a:lnTo>
                      <a:pt x="999" y="605"/>
                    </a:lnTo>
                    <a:lnTo>
                      <a:pt x="999" y="605"/>
                    </a:lnTo>
                    <a:lnTo>
                      <a:pt x="999" y="607"/>
                    </a:lnTo>
                    <a:lnTo>
                      <a:pt x="1000" y="608"/>
                    </a:lnTo>
                    <a:lnTo>
                      <a:pt x="1000" y="609"/>
                    </a:lnTo>
                    <a:lnTo>
                      <a:pt x="1000" y="610"/>
                    </a:lnTo>
                    <a:lnTo>
                      <a:pt x="1000" y="611"/>
                    </a:lnTo>
                    <a:lnTo>
                      <a:pt x="1000" y="612"/>
                    </a:lnTo>
                    <a:lnTo>
                      <a:pt x="1000" y="612"/>
                    </a:lnTo>
                    <a:lnTo>
                      <a:pt x="1000" y="612"/>
                    </a:lnTo>
                    <a:lnTo>
                      <a:pt x="1001" y="611"/>
                    </a:lnTo>
                    <a:lnTo>
                      <a:pt x="1001" y="611"/>
                    </a:lnTo>
                    <a:lnTo>
                      <a:pt x="1001" y="611"/>
                    </a:lnTo>
                    <a:lnTo>
                      <a:pt x="1001" y="610"/>
                    </a:lnTo>
                    <a:lnTo>
                      <a:pt x="1001" y="610"/>
                    </a:lnTo>
                    <a:lnTo>
                      <a:pt x="1001" y="610"/>
                    </a:lnTo>
                    <a:lnTo>
                      <a:pt x="1001" y="609"/>
                    </a:lnTo>
                    <a:lnTo>
                      <a:pt x="1001" y="609"/>
                    </a:lnTo>
                    <a:lnTo>
                      <a:pt x="1001" y="609"/>
                    </a:lnTo>
                    <a:lnTo>
                      <a:pt x="1001" y="608"/>
                    </a:lnTo>
                    <a:lnTo>
                      <a:pt x="1001" y="607"/>
                    </a:lnTo>
                    <a:lnTo>
                      <a:pt x="1002" y="607"/>
                    </a:lnTo>
                    <a:lnTo>
                      <a:pt x="1002" y="606"/>
                    </a:lnTo>
                    <a:lnTo>
                      <a:pt x="1002" y="606"/>
                    </a:lnTo>
                    <a:lnTo>
                      <a:pt x="1002" y="604"/>
                    </a:lnTo>
                    <a:lnTo>
                      <a:pt x="1002" y="602"/>
                    </a:lnTo>
                    <a:lnTo>
                      <a:pt x="1002" y="601"/>
                    </a:lnTo>
                    <a:lnTo>
                      <a:pt x="1002" y="599"/>
                    </a:lnTo>
                    <a:lnTo>
                      <a:pt x="1003" y="597"/>
                    </a:lnTo>
                    <a:lnTo>
                      <a:pt x="1003" y="595"/>
                    </a:lnTo>
                    <a:lnTo>
                      <a:pt x="1003" y="593"/>
                    </a:lnTo>
                    <a:lnTo>
                      <a:pt x="1003" y="592"/>
                    </a:lnTo>
                    <a:lnTo>
                      <a:pt x="1003" y="592"/>
                    </a:lnTo>
                    <a:lnTo>
                      <a:pt x="1003" y="592"/>
                    </a:lnTo>
                    <a:lnTo>
                      <a:pt x="1003" y="592"/>
                    </a:lnTo>
                    <a:lnTo>
                      <a:pt x="1004" y="592"/>
                    </a:lnTo>
                    <a:lnTo>
                      <a:pt x="1004" y="592"/>
                    </a:lnTo>
                    <a:lnTo>
                      <a:pt x="1004" y="592"/>
                    </a:lnTo>
                    <a:lnTo>
                      <a:pt x="1004" y="592"/>
                    </a:lnTo>
                    <a:lnTo>
                      <a:pt x="1004" y="593"/>
                    </a:lnTo>
                    <a:lnTo>
                      <a:pt x="1004" y="592"/>
                    </a:lnTo>
                    <a:lnTo>
                      <a:pt x="1004" y="592"/>
                    </a:lnTo>
                    <a:lnTo>
                      <a:pt x="1005" y="592"/>
                    </a:lnTo>
                    <a:lnTo>
                      <a:pt x="1005" y="592"/>
                    </a:lnTo>
                    <a:lnTo>
                      <a:pt x="1005" y="592"/>
                    </a:lnTo>
                    <a:lnTo>
                      <a:pt x="1005" y="592"/>
                    </a:lnTo>
                    <a:lnTo>
                      <a:pt x="1005" y="592"/>
                    </a:lnTo>
                    <a:lnTo>
                      <a:pt x="1005" y="592"/>
                    </a:lnTo>
                    <a:lnTo>
                      <a:pt x="1005" y="592"/>
                    </a:lnTo>
                    <a:lnTo>
                      <a:pt x="1005" y="592"/>
                    </a:lnTo>
                    <a:lnTo>
                      <a:pt x="1005" y="593"/>
                    </a:lnTo>
                    <a:lnTo>
                      <a:pt x="1005" y="594"/>
                    </a:lnTo>
                    <a:lnTo>
                      <a:pt x="1005" y="594"/>
                    </a:lnTo>
                    <a:lnTo>
                      <a:pt x="1006" y="595"/>
                    </a:lnTo>
                    <a:lnTo>
                      <a:pt x="1006" y="595"/>
                    </a:lnTo>
                    <a:lnTo>
                      <a:pt x="1006" y="596"/>
                    </a:lnTo>
                    <a:lnTo>
                      <a:pt x="1006" y="595"/>
                    </a:lnTo>
                    <a:lnTo>
                      <a:pt x="1006" y="594"/>
                    </a:lnTo>
                    <a:lnTo>
                      <a:pt x="1006" y="594"/>
                    </a:lnTo>
                    <a:lnTo>
                      <a:pt x="1006" y="593"/>
                    </a:lnTo>
                    <a:lnTo>
                      <a:pt x="1007" y="592"/>
                    </a:lnTo>
                    <a:lnTo>
                      <a:pt x="1007" y="592"/>
                    </a:lnTo>
                    <a:lnTo>
                      <a:pt x="1007" y="592"/>
                    </a:lnTo>
                    <a:lnTo>
                      <a:pt x="1007" y="591"/>
                    </a:lnTo>
                    <a:lnTo>
                      <a:pt x="1007" y="591"/>
                    </a:lnTo>
                    <a:lnTo>
                      <a:pt x="1007" y="592"/>
                    </a:lnTo>
                    <a:lnTo>
                      <a:pt x="1007" y="592"/>
                    </a:lnTo>
                    <a:lnTo>
                      <a:pt x="1008" y="592"/>
                    </a:lnTo>
                    <a:lnTo>
                      <a:pt x="1008" y="592"/>
                    </a:lnTo>
                    <a:lnTo>
                      <a:pt x="1008" y="593"/>
                    </a:lnTo>
                    <a:lnTo>
                      <a:pt x="1008" y="593"/>
                    </a:lnTo>
                    <a:lnTo>
                      <a:pt x="1008" y="593"/>
                    </a:lnTo>
                    <a:lnTo>
                      <a:pt x="1008" y="592"/>
                    </a:lnTo>
                    <a:lnTo>
                      <a:pt x="1008" y="592"/>
                    </a:lnTo>
                    <a:lnTo>
                      <a:pt x="1008" y="590"/>
                    </a:lnTo>
                    <a:lnTo>
                      <a:pt x="1008" y="589"/>
                    </a:lnTo>
                    <a:lnTo>
                      <a:pt x="1008" y="588"/>
                    </a:lnTo>
                    <a:lnTo>
                      <a:pt x="1008" y="587"/>
                    </a:lnTo>
                    <a:lnTo>
                      <a:pt x="1009" y="586"/>
                    </a:lnTo>
                    <a:lnTo>
                      <a:pt x="1009" y="585"/>
                    </a:lnTo>
                    <a:lnTo>
                      <a:pt x="1009" y="584"/>
                    </a:lnTo>
                    <a:lnTo>
                      <a:pt x="1009" y="583"/>
                    </a:lnTo>
                    <a:lnTo>
                      <a:pt x="1009" y="582"/>
                    </a:lnTo>
                    <a:lnTo>
                      <a:pt x="1009" y="581"/>
                    </a:lnTo>
                    <a:lnTo>
                      <a:pt x="1009" y="580"/>
                    </a:lnTo>
                    <a:lnTo>
                      <a:pt x="1010" y="579"/>
                    </a:lnTo>
                    <a:lnTo>
                      <a:pt x="1010" y="578"/>
                    </a:lnTo>
                    <a:lnTo>
                      <a:pt x="1010" y="576"/>
                    </a:lnTo>
                    <a:lnTo>
                      <a:pt x="1010" y="575"/>
                    </a:lnTo>
                    <a:lnTo>
                      <a:pt x="1010" y="574"/>
                    </a:lnTo>
                    <a:lnTo>
                      <a:pt x="1010" y="573"/>
                    </a:lnTo>
                    <a:lnTo>
                      <a:pt x="1010" y="572"/>
                    </a:lnTo>
                    <a:lnTo>
                      <a:pt x="1010" y="571"/>
                    </a:lnTo>
                    <a:lnTo>
                      <a:pt x="1011" y="570"/>
                    </a:lnTo>
                    <a:lnTo>
                      <a:pt x="1011" y="569"/>
                    </a:lnTo>
                    <a:lnTo>
                      <a:pt x="1011" y="568"/>
                    </a:lnTo>
                    <a:lnTo>
                      <a:pt x="1011" y="569"/>
                    </a:lnTo>
                    <a:lnTo>
                      <a:pt x="1011" y="570"/>
                    </a:lnTo>
                    <a:lnTo>
                      <a:pt x="1011" y="571"/>
                    </a:lnTo>
                    <a:lnTo>
                      <a:pt x="1011" y="572"/>
                    </a:lnTo>
                    <a:lnTo>
                      <a:pt x="1012" y="572"/>
                    </a:lnTo>
                    <a:lnTo>
                      <a:pt x="1012" y="574"/>
                    </a:lnTo>
                    <a:lnTo>
                      <a:pt x="1012" y="574"/>
                    </a:lnTo>
                    <a:lnTo>
                      <a:pt x="1012" y="575"/>
                    </a:lnTo>
                    <a:lnTo>
                      <a:pt x="1012" y="573"/>
                    </a:lnTo>
                    <a:lnTo>
                      <a:pt x="1012" y="571"/>
                    </a:lnTo>
                    <a:lnTo>
                      <a:pt x="1012" y="570"/>
                    </a:lnTo>
                    <a:lnTo>
                      <a:pt x="1012" y="567"/>
                    </a:lnTo>
                    <a:lnTo>
                      <a:pt x="1012" y="566"/>
                    </a:lnTo>
                    <a:lnTo>
                      <a:pt x="1012" y="564"/>
                    </a:lnTo>
                    <a:lnTo>
                      <a:pt x="1012" y="562"/>
                    </a:lnTo>
                    <a:lnTo>
                      <a:pt x="1013" y="560"/>
                    </a:lnTo>
                    <a:lnTo>
                      <a:pt x="1013" y="558"/>
                    </a:lnTo>
                    <a:lnTo>
                      <a:pt x="1013" y="557"/>
                    </a:lnTo>
                    <a:lnTo>
                      <a:pt x="1013" y="555"/>
                    </a:lnTo>
                    <a:lnTo>
                      <a:pt x="1013" y="554"/>
                    </a:lnTo>
                    <a:lnTo>
                      <a:pt x="1013" y="553"/>
                    </a:lnTo>
                    <a:lnTo>
                      <a:pt x="1013" y="551"/>
                    </a:lnTo>
                    <a:lnTo>
                      <a:pt x="1014" y="550"/>
                    </a:lnTo>
                    <a:lnTo>
                      <a:pt x="1014" y="548"/>
                    </a:lnTo>
                    <a:lnTo>
                      <a:pt x="1014" y="547"/>
                    </a:lnTo>
                    <a:lnTo>
                      <a:pt x="1014" y="546"/>
                    </a:lnTo>
                    <a:lnTo>
                      <a:pt x="1014" y="545"/>
                    </a:lnTo>
                    <a:lnTo>
                      <a:pt x="1014" y="544"/>
                    </a:lnTo>
                    <a:lnTo>
                      <a:pt x="1014" y="543"/>
                    </a:lnTo>
                    <a:lnTo>
                      <a:pt x="1015" y="542"/>
                    </a:lnTo>
                    <a:lnTo>
                      <a:pt x="1015" y="541"/>
                    </a:lnTo>
                    <a:lnTo>
                      <a:pt x="1015" y="540"/>
                    </a:lnTo>
                    <a:lnTo>
                      <a:pt x="1015" y="537"/>
                    </a:lnTo>
                    <a:lnTo>
                      <a:pt x="1015" y="535"/>
                    </a:lnTo>
                    <a:lnTo>
                      <a:pt x="1015" y="533"/>
                    </a:lnTo>
                    <a:lnTo>
                      <a:pt x="1015" y="530"/>
                    </a:lnTo>
                    <a:lnTo>
                      <a:pt x="1016" y="528"/>
                    </a:lnTo>
                    <a:lnTo>
                      <a:pt x="1016" y="525"/>
                    </a:lnTo>
                    <a:lnTo>
                      <a:pt x="1016" y="523"/>
                    </a:lnTo>
                    <a:lnTo>
                      <a:pt x="1016" y="520"/>
                    </a:lnTo>
                    <a:lnTo>
                      <a:pt x="1016" y="524"/>
                    </a:lnTo>
                    <a:lnTo>
                      <a:pt x="1016" y="527"/>
                    </a:lnTo>
                    <a:lnTo>
                      <a:pt x="1016" y="530"/>
                    </a:lnTo>
                    <a:lnTo>
                      <a:pt x="1016" y="533"/>
                    </a:lnTo>
                    <a:lnTo>
                      <a:pt x="1016" y="537"/>
                    </a:lnTo>
                    <a:lnTo>
                      <a:pt x="1016" y="540"/>
                    </a:lnTo>
                    <a:lnTo>
                      <a:pt x="1016" y="543"/>
                    </a:lnTo>
                    <a:lnTo>
                      <a:pt x="1017" y="546"/>
                    </a:lnTo>
                    <a:lnTo>
                      <a:pt x="1017" y="551"/>
                    </a:lnTo>
                    <a:lnTo>
                      <a:pt x="1017" y="555"/>
                    </a:lnTo>
                    <a:lnTo>
                      <a:pt x="1017" y="560"/>
                    </a:lnTo>
                    <a:lnTo>
                      <a:pt x="1017" y="564"/>
                    </a:lnTo>
                    <a:lnTo>
                      <a:pt x="1017" y="569"/>
                    </a:lnTo>
                    <a:lnTo>
                      <a:pt x="1017" y="573"/>
                    </a:lnTo>
                    <a:lnTo>
                      <a:pt x="1018" y="578"/>
                    </a:lnTo>
                    <a:lnTo>
                      <a:pt x="1018" y="582"/>
                    </a:lnTo>
                    <a:lnTo>
                      <a:pt x="1018" y="585"/>
                    </a:lnTo>
                    <a:lnTo>
                      <a:pt x="1018" y="587"/>
                    </a:lnTo>
                    <a:lnTo>
                      <a:pt x="1018" y="589"/>
                    </a:lnTo>
                    <a:lnTo>
                      <a:pt x="1018" y="592"/>
                    </a:lnTo>
                    <a:lnTo>
                      <a:pt x="1018" y="594"/>
                    </a:lnTo>
                    <a:lnTo>
                      <a:pt x="1019" y="597"/>
                    </a:lnTo>
                    <a:lnTo>
                      <a:pt x="1019" y="599"/>
                    </a:lnTo>
                    <a:lnTo>
                      <a:pt x="1019" y="602"/>
                    </a:lnTo>
                    <a:lnTo>
                      <a:pt x="1019" y="602"/>
                    </a:lnTo>
                    <a:lnTo>
                      <a:pt x="1019" y="603"/>
                    </a:lnTo>
                    <a:lnTo>
                      <a:pt x="1019" y="604"/>
                    </a:lnTo>
                    <a:lnTo>
                      <a:pt x="1019" y="605"/>
                    </a:lnTo>
                    <a:lnTo>
                      <a:pt x="1019" y="605"/>
                    </a:lnTo>
                    <a:lnTo>
                      <a:pt x="1020" y="606"/>
                    </a:lnTo>
                    <a:lnTo>
                      <a:pt x="1020" y="607"/>
                    </a:lnTo>
                    <a:lnTo>
                      <a:pt x="1020" y="608"/>
                    </a:lnTo>
                    <a:lnTo>
                      <a:pt x="1020" y="609"/>
                    </a:lnTo>
                    <a:lnTo>
                      <a:pt x="1020" y="611"/>
                    </a:lnTo>
                    <a:lnTo>
                      <a:pt x="1020" y="613"/>
                    </a:lnTo>
                    <a:lnTo>
                      <a:pt x="1020" y="615"/>
                    </a:lnTo>
                    <a:lnTo>
                      <a:pt x="1020" y="617"/>
                    </a:lnTo>
                    <a:lnTo>
                      <a:pt x="1020" y="618"/>
                    </a:lnTo>
                    <a:lnTo>
                      <a:pt x="1020" y="620"/>
                    </a:lnTo>
                    <a:lnTo>
                      <a:pt x="1021" y="622"/>
                    </a:lnTo>
                    <a:lnTo>
                      <a:pt x="1021" y="622"/>
                    </a:lnTo>
                    <a:lnTo>
                      <a:pt x="1021" y="622"/>
                    </a:lnTo>
                    <a:lnTo>
                      <a:pt x="1021" y="622"/>
                    </a:lnTo>
                    <a:lnTo>
                      <a:pt x="1021" y="621"/>
                    </a:lnTo>
                    <a:lnTo>
                      <a:pt x="1021" y="621"/>
                    </a:lnTo>
                    <a:lnTo>
                      <a:pt x="1021" y="620"/>
                    </a:lnTo>
                    <a:lnTo>
                      <a:pt x="1021" y="620"/>
                    </a:lnTo>
                    <a:lnTo>
                      <a:pt x="1022" y="620"/>
                    </a:lnTo>
                    <a:lnTo>
                      <a:pt x="1022" y="621"/>
                    </a:lnTo>
                    <a:lnTo>
                      <a:pt x="1022" y="622"/>
                    </a:lnTo>
                    <a:lnTo>
                      <a:pt x="1022" y="623"/>
                    </a:lnTo>
                    <a:lnTo>
                      <a:pt x="1022" y="624"/>
                    </a:lnTo>
                    <a:lnTo>
                      <a:pt x="1022" y="625"/>
                    </a:lnTo>
                    <a:lnTo>
                      <a:pt x="1022" y="626"/>
                    </a:lnTo>
                    <a:lnTo>
                      <a:pt x="1023" y="627"/>
                    </a:lnTo>
                    <a:lnTo>
                      <a:pt x="1023" y="628"/>
                    </a:lnTo>
                    <a:lnTo>
                      <a:pt x="1023" y="627"/>
                    </a:lnTo>
                    <a:lnTo>
                      <a:pt x="1023" y="625"/>
                    </a:lnTo>
                    <a:lnTo>
                      <a:pt x="1023" y="624"/>
                    </a:lnTo>
                    <a:lnTo>
                      <a:pt x="1023" y="622"/>
                    </a:lnTo>
                    <a:lnTo>
                      <a:pt x="1023" y="622"/>
                    </a:lnTo>
                    <a:lnTo>
                      <a:pt x="1024" y="620"/>
                    </a:lnTo>
                    <a:lnTo>
                      <a:pt x="1024" y="618"/>
                    </a:lnTo>
                    <a:lnTo>
                      <a:pt x="1024" y="617"/>
                    </a:lnTo>
                    <a:lnTo>
                      <a:pt x="1024" y="617"/>
                    </a:lnTo>
                    <a:lnTo>
                      <a:pt x="1024" y="616"/>
                    </a:lnTo>
                    <a:lnTo>
                      <a:pt x="1024" y="615"/>
                    </a:lnTo>
                    <a:lnTo>
                      <a:pt x="1024" y="614"/>
                    </a:lnTo>
                    <a:lnTo>
                      <a:pt x="1024" y="613"/>
                    </a:lnTo>
                    <a:lnTo>
                      <a:pt x="1024" y="613"/>
                    </a:lnTo>
                    <a:lnTo>
                      <a:pt x="1024" y="611"/>
                    </a:lnTo>
                    <a:lnTo>
                      <a:pt x="1024" y="611"/>
                    </a:lnTo>
                    <a:lnTo>
                      <a:pt x="1025" y="610"/>
                    </a:lnTo>
                    <a:lnTo>
                      <a:pt x="1025" y="609"/>
                    </a:lnTo>
                    <a:lnTo>
                      <a:pt x="1025" y="607"/>
                    </a:lnTo>
                    <a:lnTo>
                      <a:pt x="1025" y="606"/>
                    </a:lnTo>
                    <a:lnTo>
                      <a:pt x="1025" y="605"/>
                    </a:lnTo>
                    <a:lnTo>
                      <a:pt x="1025" y="604"/>
                    </a:lnTo>
                    <a:lnTo>
                      <a:pt x="1025" y="603"/>
                    </a:lnTo>
                    <a:lnTo>
                      <a:pt x="1026" y="601"/>
                    </a:lnTo>
                    <a:lnTo>
                      <a:pt x="1026" y="601"/>
                    </a:lnTo>
                    <a:lnTo>
                      <a:pt x="1026" y="601"/>
                    </a:lnTo>
                    <a:lnTo>
                      <a:pt x="1026" y="601"/>
                    </a:lnTo>
                    <a:lnTo>
                      <a:pt x="1026" y="601"/>
                    </a:lnTo>
                    <a:lnTo>
                      <a:pt x="1026" y="601"/>
                    </a:lnTo>
                    <a:lnTo>
                      <a:pt x="1026" y="601"/>
                    </a:lnTo>
                    <a:lnTo>
                      <a:pt x="1027" y="601"/>
                    </a:lnTo>
                    <a:lnTo>
                      <a:pt x="1027" y="601"/>
                    </a:lnTo>
                    <a:lnTo>
                      <a:pt x="1027" y="602"/>
                    </a:lnTo>
                    <a:lnTo>
                      <a:pt x="1027" y="603"/>
                    </a:lnTo>
                    <a:lnTo>
                      <a:pt x="1027" y="604"/>
                    </a:lnTo>
                    <a:lnTo>
                      <a:pt x="1027" y="605"/>
                    </a:lnTo>
                    <a:lnTo>
                      <a:pt x="1027" y="605"/>
                    </a:lnTo>
                    <a:lnTo>
                      <a:pt x="1028" y="606"/>
                    </a:lnTo>
                    <a:lnTo>
                      <a:pt x="1028" y="607"/>
                    </a:lnTo>
                    <a:lnTo>
                      <a:pt x="1028" y="608"/>
                    </a:lnTo>
                    <a:lnTo>
                      <a:pt x="1028" y="609"/>
                    </a:lnTo>
                    <a:lnTo>
                      <a:pt x="1028" y="611"/>
                    </a:lnTo>
                    <a:lnTo>
                      <a:pt x="1028" y="612"/>
                    </a:lnTo>
                    <a:lnTo>
                      <a:pt x="1028" y="613"/>
                    </a:lnTo>
                    <a:lnTo>
                      <a:pt x="1028" y="615"/>
                    </a:lnTo>
                    <a:lnTo>
                      <a:pt x="1028" y="617"/>
                    </a:lnTo>
                    <a:lnTo>
                      <a:pt x="1028" y="618"/>
                    </a:lnTo>
                    <a:lnTo>
                      <a:pt x="1028" y="620"/>
                    </a:lnTo>
                    <a:lnTo>
                      <a:pt x="1029" y="618"/>
                    </a:lnTo>
                    <a:lnTo>
                      <a:pt x="1029" y="617"/>
                    </a:lnTo>
                    <a:lnTo>
                      <a:pt x="1029" y="615"/>
                    </a:lnTo>
                    <a:lnTo>
                      <a:pt x="1029" y="613"/>
                    </a:lnTo>
                    <a:lnTo>
                      <a:pt x="1029" y="611"/>
                    </a:lnTo>
                    <a:lnTo>
                      <a:pt x="1029" y="610"/>
                    </a:lnTo>
                    <a:lnTo>
                      <a:pt x="1029" y="608"/>
                    </a:lnTo>
                    <a:lnTo>
                      <a:pt x="1030" y="606"/>
                    </a:lnTo>
                    <a:lnTo>
                      <a:pt x="1030" y="605"/>
                    </a:lnTo>
                    <a:lnTo>
                      <a:pt x="1030" y="604"/>
                    </a:lnTo>
                    <a:lnTo>
                      <a:pt x="1030" y="602"/>
                    </a:lnTo>
                    <a:lnTo>
                      <a:pt x="1030" y="601"/>
                    </a:lnTo>
                    <a:lnTo>
                      <a:pt x="1030" y="600"/>
                    </a:lnTo>
                    <a:lnTo>
                      <a:pt x="1030" y="598"/>
                    </a:lnTo>
                    <a:lnTo>
                      <a:pt x="1030" y="597"/>
                    </a:lnTo>
                    <a:lnTo>
                      <a:pt x="1031" y="596"/>
                    </a:lnTo>
                    <a:lnTo>
                      <a:pt x="1031" y="594"/>
                    </a:lnTo>
                    <a:lnTo>
                      <a:pt x="1031" y="593"/>
                    </a:lnTo>
                    <a:lnTo>
                      <a:pt x="1031" y="592"/>
                    </a:lnTo>
                    <a:lnTo>
                      <a:pt x="1031" y="591"/>
                    </a:lnTo>
                    <a:lnTo>
                      <a:pt x="1031" y="589"/>
                    </a:lnTo>
                    <a:lnTo>
                      <a:pt x="1031" y="588"/>
                    </a:lnTo>
                    <a:lnTo>
                      <a:pt x="1032" y="587"/>
                    </a:lnTo>
                    <a:lnTo>
                      <a:pt x="1032" y="586"/>
                    </a:lnTo>
                    <a:lnTo>
                      <a:pt x="1032" y="586"/>
                    </a:lnTo>
                    <a:lnTo>
                      <a:pt x="1032" y="586"/>
                    </a:lnTo>
                    <a:lnTo>
                      <a:pt x="1032" y="587"/>
                    </a:lnTo>
                    <a:lnTo>
                      <a:pt x="1032" y="588"/>
                    </a:lnTo>
                    <a:lnTo>
                      <a:pt x="1032" y="588"/>
                    </a:lnTo>
                    <a:lnTo>
                      <a:pt x="1032" y="588"/>
                    </a:lnTo>
                    <a:lnTo>
                      <a:pt x="1032" y="588"/>
                    </a:lnTo>
                    <a:lnTo>
                      <a:pt x="1032" y="589"/>
                    </a:lnTo>
                    <a:lnTo>
                      <a:pt x="1032" y="589"/>
                    </a:lnTo>
                    <a:lnTo>
                      <a:pt x="1033" y="589"/>
                    </a:lnTo>
                    <a:lnTo>
                      <a:pt x="1033" y="589"/>
                    </a:lnTo>
                    <a:lnTo>
                      <a:pt x="1033" y="589"/>
                    </a:lnTo>
                    <a:lnTo>
                      <a:pt x="1033" y="589"/>
                    </a:lnTo>
                    <a:lnTo>
                      <a:pt x="1033" y="589"/>
                    </a:lnTo>
                    <a:lnTo>
                      <a:pt x="1033" y="589"/>
                    </a:lnTo>
                    <a:lnTo>
                      <a:pt x="1033" y="589"/>
                    </a:lnTo>
                    <a:lnTo>
                      <a:pt x="1034" y="588"/>
                    </a:lnTo>
                    <a:lnTo>
                      <a:pt x="1034" y="586"/>
                    </a:lnTo>
                    <a:lnTo>
                      <a:pt x="1034" y="584"/>
                    </a:lnTo>
                    <a:lnTo>
                      <a:pt x="1034" y="583"/>
                    </a:lnTo>
                    <a:lnTo>
                      <a:pt x="1034" y="581"/>
                    </a:lnTo>
                    <a:lnTo>
                      <a:pt x="1034" y="579"/>
                    </a:lnTo>
                    <a:lnTo>
                      <a:pt x="1034" y="578"/>
                    </a:lnTo>
                    <a:lnTo>
                      <a:pt x="1035" y="576"/>
                    </a:lnTo>
                    <a:lnTo>
                      <a:pt x="1035" y="574"/>
                    </a:lnTo>
                    <a:lnTo>
                      <a:pt x="1035" y="572"/>
                    </a:lnTo>
                    <a:lnTo>
                      <a:pt x="1035" y="571"/>
                    </a:lnTo>
                    <a:lnTo>
                      <a:pt x="1035" y="569"/>
                    </a:lnTo>
                    <a:lnTo>
                      <a:pt x="1035" y="567"/>
                    </a:lnTo>
                    <a:lnTo>
                      <a:pt x="1035" y="566"/>
                    </a:lnTo>
                    <a:lnTo>
                      <a:pt x="1036" y="564"/>
                    </a:lnTo>
                    <a:lnTo>
                      <a:pt x="1036" y="563"/>
                    </a:lnTo>
                    <a:lnTo>
                      <a:pt x="1036" y="563"/>
                    </a:lnTo>
                    <a:lnTo>
                      <a:pt x="1036" y="563"/>
                    </a:lnTo>
                    <a:lnTo>
                      <a:pt x="1036" y="564"/>
                    </a:lnTo>
                    <a:lnTo>
                      <a:pt x="1036" y="564"/>
                    </a:lnTo>
                    <a:lnTo>
                      <a:pt x="1036" y="565"/>
                    </a:lnTo>
                    <a:lnTo>
                      <a:pt x="1036" y="565"/>
                    </a:lnTo>
                    <a:lnTo>
                      <a:pt x="1036" y="566"/>
                    </a:lnTo>
                    <a:lnTo>
                      <a:pt x="1036" y="566"/>
                    </a:lnTo>
                    <a:lnTo>
                      <a:pt x="1036" y="564"/>
                    </a:lnTo>
                    <a:lnTo>
                      <a:pt x="1037" y="562"/>
                    </a:lnTo>
                    <a:lnTo>
                      <a:pt x="1037" y="559"/>
                    </a:lnTo>
                    <a:lnTo>
                      <a:pt x="1037" y="557"/>
                    </a:lnTo>
                    <a:lnTo>
                      <a:pt x="1037" y="555"/>
                    </a:lnTo>
                    <a:lnTo>
                      <a:pt x="1037" y="552"/>
                    </a:lnTo>
                    <a:lnTo>
                      <a:pt x="1037" y="550"/>
                    </a:lnTo>
                    <a:lnTo>
                      <a:pt x="1037" y="548"/>
                    </a:lnTo>
                    <a:lnTo>
                      <a:pt x="1038" y="548"/>
                    </a:lnTo>
                    <a:lnTo>
                      <a:pt x="1038" y="549"/>
                    </a:lnTo>
                    <a:lnTo>
                      <a:pt x="1038" y="550"/>
                    </a:lnTo>
                    <a:lnTo>
                      <a:pt x="1038" y="551"/>
                    </a:lnTo>
                    <a:lnTo>
                      <a:pt x="1038" y="552"/>
                    </a:lnTo>
                    <a:lnTo>
                      <a:pt x="1038" y="553"/>
                    </a:lnTo>
                    <a:lnTo>
                      <a:pt x="1038" y="554"/>
                    </a:lnTo>
                    <a:lnTo>
                      <a:pt x="1039" y="555"/>
                    </a:lnTo>
                    <a:lnTo>
                      <a:pt x="1039" y="560"/>
                    </a:lnTo>
                    <a:lnTo>
                      <a:pt x="1039" y="565"/>
                    </a:lnTo>
                    <a:lnTo>
                      <a:pt x="1039" y="571"/>
                    </a:lnTo>
                    <a:lnTo>
                      <a:pt x="1039" y="577"/>
                    </a:lnTo>
                    <a:lnTo>
                      <a:pt x="1039" y="582"/>
                    </a:lnTo>
                    <a:lnTo>
                      <a:pt x="1039" y="588"/>
                    </a:lnTo>
                    <a:lnTo>
                      <a:pt x="1039" y="593"/>
                    </a:lnTo>
                    <a:lnTo>
                      <a:pt x="1040" y="599"/>
                    </a:lnTo>
                    <a:lnTo>
                      <a:pt x="1040" y="602"/>
                    </a:lnTo>
                    <a:lnTo>
                      <a:pt x="1040" y="604"/>
                    </a:lnTo>
                    <a:lnTo>
                      <a:pt x="1040" y="606"/>
                    </a:lnTo>
                    <a:lnTo>
                      <a:pt x="1040" y="608"/>
                    </a:lnTo>
                    <a:lnTo>
                      <a:pt x="1040" y="610"/>
                    </a:lnTo>
                    <a:lnTo>
                      <a:pt x="1040" y="613"/>
                    </a:lnTo>
                    <a:lnTo>
                      <a:pt x="1040" y="615"/>
                    </a:lnTo>
                    <a:lnTo>
                      <a:pt x="1040" y="617"/>
                    </a:lnTo>
                    <a:lnTo>
                      <a:pt x="1040" y="620"/>
                    </a:lnTo>
                    <a:lnTo>
                      <a:pt x="1041" y="624"/>
                    </a:lnTo>
                    <a:lnTo>
                      <a:pt x="1041" y="627"/>
                    </a:lnTo>
                    <a:lnTo>
                      <a:pt x="1041" y="630"/>
                    </a:lnTo>
                    <a:lnTo>
                      <a:pt x="1041" y="634"/>
                    </a:lnTo>
                    <a:lnTo>
                      <a:pt x="1041" y="637"/>
                    </a:lnTo>
                    <a:lnTo>
                      <a:pt x="1041" y="640"/>
                    </a:lnTo>
                    <a:lnTo>
                      <a:pt x="1041" y="643"/>
                    </a:lnTo>
                    <a:lnTo>
                      <a:pt x="1041" y="643"/>
                    </a:lnTo>
                    <a:lnTo>
                      <a:pt x="1042" y="643"/>
                    </a:lnTo>
                    <a:lnTo>
                      <a:pt x="1042" y="642"/>
                    </a:lnTo>
                    <a:lnTo>
                      <a:pt x="1042" y="641"/>
                    </a:lnTo>
                    <a:lnTo>
                      <a:pt x="1042" y="640"/>
                    </a:lnTo>
                    <a:lnTo>
                      <a:pt x="1042" y="639"/>
                    </a:lnTo>
                    <a:lnTo>
                      <a:pt x="1042" y="639"/>
                    </a:lnTo>
                    <a:lnTo>
                      <a:pt x="1042" y="638"/>
                    </a:lnTo>
                    <a:lnTo>
                      <a:pt x="1043" y="638"/>
                    </a:lnTo>
                    <a:lnTo>
                      <a:pt x="1043" y="639"/>
                    </a:lnTo>
                    <a:lnTo>
                      <a:pt x="1043" y="639"/>
                    </a:lnTo>
                    <a:lnTo>
                      <a:pt x="1043" y="640"/>
                    </a:lnTo>
                    <a:lnTo>
                      <a:pt x="1043" y="641"/>
                    </a:lnTo>
                    <a:lnTo>
                      <a:pt x="1043" y="641"/>
                    </a:lnTo>
                    <a:lnTo>
                      <a:pt x="1043" y="642"/>
                    </a:lnTo>
                    <a:lnTo>
                      <a:pt x="1044" y="643"/>
                    </a:lnTo>
                    <a:lnTo>
                      <a:pt x="1044" y="643"/>
                    </a:lnTo>
                    <a:lnTo>
                      <a:pt x="1044" y="643"/>
                    </a:lnTo>
                    <a:lnTo>
                      <a:pt x="1044" y="642"/>
                    </a:lnTo>
                    <a:lnTo>
                      <a:pt x="1044" y="642"/>
                    </a:lnTo>
                    <a:lnTo>
                      <a:pt x="1044" y="642"/>
                    </a:lnTo>
                    <a:lnTo>
                      <a:pt x="1044" y="641"/>
                    </a:lnTo>
                    <a:lnTo>
                      <a:pt x="1044" y="641"/>
                    </a:lnTo>
                    <a:lnTo>
                      <a:pt x="1044" y="641"/>
                    </a:lnTo>
                    <a:lnTo>
                      <a:pt x="1044" y="642"/>
                    </a:lnTo>
                    <a:lnTo>
                      <a:pt x="1044" y="643"/>
                    </a:lnTo>
                    <a:lnTo>
                      <a:pt x="1045" y="643"/>
                    </a:lnTo>
                    <a:lnTo>
                      <a:pt x="1045" y="645"/>
                    </a:lnTo>
                    <a:lnTo>
                      <a:pt x="1045" y="646"/>
                    </a:lnTo>
                    <a:lnTo>
                      <a:pt x="1045" y="647"/>
                    </a:lnTo>
                    <a:lnTo>
                      <a:pt x="1045" y="647"/>
                    </a:lnTo>
                    <a:lnTo>
                      <a:pt x="1045" y="648"/>
                    </a:lnTo>
                    <a:lnTo>
                      <a:pt x="1045" y="647"/>
                    </a:lnTo>
                    <a:lnTo>
                      <a:pt x="1046" y="644"/>
                    </a:lnTo>
                    <a:lnTo>
                      <a:pt x="1046" y="642"/>
                    </a:lnTo>
                    <a:lnTo>
                      <a:pt x="1046" y="640"/>
                    </a:lnTo>
                    <a:lnTo>
                      <a:pt x="1046" y="638"/>
                    </a:lnTo>
                    <a:lnTo>
                      <a:pt x="1046" y="635"/>
                    </a:lnTo>
                    <a:lnTo>
                      <a:pt x="1046" y="633"/>
                    </a:lnTo>
                    <a:lnTo>
                      <a:pt x="1046" y="631"/>
                    </a:lnTo>
                    <a:lnTo>
                      <a:pt x="1047" y="630"/>
                    </a:lnTo>
                    <a:lnTo>
                      <a:pt x="1047" y="629"/>
                    </a:lnTo>
                    <a:lnTo>
                      <a:pt x="1047" y="629"/>
                    </a:lnTo>
                    <a:lnTo>
                      <a:pt x="1047" y="628"/>
                    </a:lnTo>
                    <a:lnTo>
                      <a:pt x="1047" y="627"/>
                    </a:lnTo>
                    <a:lnTo>
                      <a:pt x="1047" y="626"/>
                    </a:lnTo>
                    <a:lnTo>
                      <a:pt x="1047" y="626"/>
                    </a:lnTo>
                    <a:lnTo>
                      <a:pt x="1048" y="625"/>
                    </a:lnTo>
                    <a:lnTo>
                      <a:pt x="1048" y="625"/>
                    </a:lnTo>
                    <a:lnTo>
                      <a:pt x="1048" y="626"/>
                    </a:lnTo>
                    <a:lnTo>
                      <a:pt x="1048" y="626"/>
                    </a:lnTo>
                    <a:lnTo>
                      <a:pt x="1048" y="627"/>
                    </a:lnTo>
                    <a:lnTo>
                      <a:pt x="1048" y="627"/>
                    </a:lnTo>
                    <a:lnTo>
                      <a:pt x="1048" y="627"/>
                    </a:lnTo>
                    <a:lnTo>
                      <a:pt x="1048" y="628"/>
                    </a:lnTo>
                    <a:lnTo>
                      <a:pt x="1048" y="629"/>
                    </a:lnTo>
                    <a:lnTo>
                      <a:pt x="1048" y="629"/>
                    </a:lnTo>
                    <a:lnTo>
                      <a:pt x="1048" y="629"/>
                    </a:lnTo>
                    <a:lnTo>
                      <a:pt x="1049" y="629"/>
                    </a:lnTo>
                    <a:lnTo>
                      <a:pt x="1049" y="630"/>
                    </a:lnTo>
                    <a:lnTo>
                      <a:pt x="1049" y="630"/>
                    </a:lnTo>
                    <a:lnTo>
                      <a:pt x="1049" y="630"/>
                    </a:lnTo>
                    <a:lnTo>
                      <a:pt x="1049" y="630"/>
                    </a:lnTo>
                    <a:lnTo>
                      <a:pt x="1049" y="630"/>
                    </a:lnTo>
                    <a:lnTo>
                      <a:pt x="1049" y="631"/>
                    </a:lnTo>
                    <a:lnTo>
                      <a:pt x="1050" y="631"/>
                    </a:lnTo>
                    <a:lnTo>
                      <a:pt x="1050" y="631"/>
                    </a:lnTo>
                    <a:lnTo>
                      <a:pt x="1050" y="631"/>
                    </a:lnTo>
                    <a:lnTo>
                      <a:pt x="1050" y="632"/>
                    </a:lnTo>
                    <a:lnTo>
                      <a:pt x="1050" y="632"/>
                    </a:lnTo>
                    <a:lnTo>
                      <a:pt x="1050" y="632"/>
                    </a:lnTo>
                    <a:lnTo>
                      <a:pt x="1050" y="633"/>
                    </a:lnTo>
                    <a:lnTo>
                      <a:pt x="1050" y="631"/>
                    </a:lnTo>
                    <a:lnTo>
                      <a:pt x="1051" y="629"/>
                    </a:lnTo>
                    <a:lnTo>
                      <a:pt x="1051" y="627"/>
                    </a:lnTo>
                    <a:lnTo>
                      <a:pt x="1051" y="625"/>
                    </a:lnTo>
                    <a:lnTo>
                      <a:pt x="1051" y="623"/>
                    </a:lnTo>
                    <a:lnTo>
                      <a:pt x="1051" y="622"/>
                    </a:lnTo>
                    <a:lnTo>
                      <a:pt x="1051" y="619"/>
                    </a:lnTo>
                    <a:lnTo>
                      <a:pt x="1051" y="618"/>
                    </a:lnTo>
                    <a:lnTo>
                      <a:pt x="1052" y="617"/>
                    </a:lnTo>
                    <a:lnTo>
                      <a:pt x="1052" y="616"/>
                    </a:lnTo>
                    <a:lnTo>
                      <a:pt x="1052" y="616"/>
                    </a:lnTo>
                    <a:lnTo>
                      <a:pt x="1052" y="615"/>
                    </a:lnTo>
                    <a:lnTo>
                      <a:pt x="1052" y="614"/>
                    </a:lnTo>
                    <a:lnTo>
                      <a:pt x="1052" y="614"/>
                    </a:lnTo>
                    <a:lnTo>
                      <a:pt x="1052" y="613"/>
                    </a:lnTo>
                    <a:lnTo>
                      <a:pt x="1052" y="613"/>
                    </a:lnTo>
                    <a:lnTo>
                      <a:pt x="1052" y="613"/>
                    </a:lnTo>
                    <a:lnTo>
                      <a:pt x="1052" y="613"/>
                    </a:lnTo>
                    <a:lnTo>
                      <a:pt x="1052" y="613"/>
                    </a:lnTo>
                    <a:lnTo>
                      <a:pt x="1053" y="614"/>
                    </a:lnTo>
                    <a:lnTo>
                      <a:pt x="1053" y="614"/>
                    </a:lnTo>
                    <a:lnTo>
                      <a:pt x="1053" y="615"/>
                    </a:lnTo>
                    <a:lnTo>
                      <a:pt x="1053" y="615"/>
                    </a:lnTo>
                    <a:lnTo>
                      <a:pt x="1053" y="616"/>
                    </a:lnTo>
                    <a:lnTo>
                      <a:pt x="1053" y="615"/>
                    </a:lnTo>
                    <a:lnTo>
                      <a:pt x="1053" y="613"/>
                    </a:lnTo>
                    <a:lnTo>
                      <a:pt x="1054" y="612"/>
                    </a:lnTo>
                    <a:lnTo>
                      <a:pt x="1054" y="611"/>
                    </a:lnTo>
                    <a:lnTo>
                      <a:pt x="1054" y="609"/>
                    </a:lnTo>
                    <a:lnTo>
                      <a:pt x="1054" y="608"/>
                    </a:lnTo>
                    <a:lnTo>
                      <a:pt x="1054" y="606"/>
                    </a:lnTo>
                    <a:lnTo>
                      <a:pt x="1054" y="605"/>
                    </a:lnTo>
                    <a:lnTo>
                      <a:pt x="1054" y="605"/>
                    </a:lnTo>
                    <a:lnTo>
                      <a:pt x="1055" y="605"/>
                    </a:lnTo>
                    <a:lnTo>
                      <a:pt x="1055" y="605"/>
                    </a:lnTo>
                    <a:lnTo>
                      <a:pt x="1055" y="604"/>
                    </a:lnTo>
                    <a:lnTo>
                      <a:pt x="1055" y="604"/>
                    </a:lnTo>
                    <a:lnTo>
                      <a:pt x="1055" y="604"/>
                    </a:lnTo>
                    <a:lnTo>
                      <a:pt x="1055" y="604"/>
                    </a:lnTo>
                    <a:lnTo>
                      <a:pt x="1055" y="604"/>
                    </a:lnTo>
                    <a:lnTo>
                      <a:pt x="1056" y="602"/>
                    </a:lnTo>
                    <a:lnTo>
                      <a:pt x="1056" y="600"/>
                    </a:lnTo>
                    <a:lnTo>
                      <a:pt x="1056" y="598"/>
                    </a:lnTo>
                    <a:lnTo>
                      <a:pt x="1056" y="597"/>
                    </a:lnTo>
                    <a:lnTo>
                      <a:pt x="1056" y="594"/>
                    </a:lnTo>
                    <a:lnTo>
                      <a:pt x="1056" y="592"/>
                    </a:lnTo>
                    <a:lnTo>
                      <a:pt x="1056" y="590"/>
                    </a:lnTo>
                    <a:lnTo>
                      <a:pt x="1056" y="588"/>
                    </a:lnTo>
                    <a:lnTo>
                      <a:pt x="1056" y="588"/>
                    </a:lnTo>
                    <a:lnTo>
                      <a:pt x="1056" y="586"/>
                    </a:lnTo>
                    <a:lnTo>
                      <a:pt x="1056" y="586"/>
                    </a:lnTo>
                    <a:lnTo>
                      <a:pt x="1057" y="585"/>
                    </a:lnTo>
                    <a:lnTo>
                      <a:pt x="1057" y="584"/>
                    </a:lnTo>
                    <a:lnTo>
                      <a:pt x="1057" y="583"/>
                    </a:lnTo>
                    <a:lnTo>
                      <a:pt x="1057" y="582"/>
                    </a:lnTo>
                    <a:lnTo>
                      <a:pt x="1057" y="581"/>
                    </a:lnTo>
                    <a:lnTo>
                      <a:pt x="1057" y="580"/>
                    </a:lnTo>
                    <a:lnTo>
                      <a:pt x="1057" y="580"/>
                    </a:lnTo>
                    <a:lnTo>
                      <a:pt x="1058" y="580"/>
                    </a:lnTo>
                    <a:lnTo>
                      <a:pt x="1058" y="580"/>
                    </a:lnTo>
                    <a:lnTo>
                      <a:pt x="1058" y="580"/>
                    </a:lnTo>
                    <a:lnTo>
                      <a:pt x="1058" y="579"/>
                    </a:lnTo>
                    <a:lnTo>
                      <a:pt x="1058" y="579"/>
                    </a:lnTo>
                    <a:lnTo>
                      <a:pt x="1058" y="579"/>
                    </a:lnTo>
                    <a:lnTo>
                      <a:pt x="1058" y="577"/>
                    </a:lnTo>
                    <a:lnTo>
                      <a:pt x="1059" y="575"/>
                    </a:lnTo>
                    <a:lnTo>
                      <a:pt x="1059" y="574"/>
                    </a:lnTo>
                    <a:lnTo>
                      <a:pt x="1059" y="572"/>
                    </a:lnTo>
                    <a:lnTo>
                      <a:pt x="1059" y="570"/>
                    </a:lnTo>
                    <a:lnTo>
                      <a:pt x="1059" y="568"/>
                    </a:lnTo>
                    <a:lnTo>
                      <a:pt x="1059" y="567"/>
                    </a:lnTo>
                    <a:lnTo>
                      <a:pt x="1059" y="565"/>
                    </a:lnTo>
                    <a:lnTo>
                      <a:pt x="1059" y="567"/>
                    </a:lnTo>
                    <a:lnTo>
                      <a:pt x="1060" y="570"/>
                    </a:lnTo>
                    <a:lnTo>
                      <a:pt x="1060" y="573"/>
                    </a:lnTo>
                    <a:lnTo>
                      <a:pt x="1060" y="576"/>
                    </a:lnTo>
                    <a:lnTo>
                      <a:pt x="1060" y="579"/>
                    </a:lnTo>
                    <a:lnTo>
                      <a:pt x="1060" y="582"/>
                    </a:lnTo>
                    <a:lnTo>
                      <a:pt x="1060" y="585"/>
                    </a:lnTo>
                    <a:lnTo>
                      <a:pt x="1060" y="588"/>
                    </a:lnTo>
                    <a:lnTo>
                      <a:pt x="1060" y="592"/>
                    </a:lnTo>
                    <a:lnTo>
                      <a:pt x="1060" y="595"/>
                    </a:lnTo>
                    <a:lnTo>
                      <a:pt x="1060" y="598"/>
                    </a:lnTo>
                    <a:lnTo>
                      <a:pt x="1061" y="602"/>
                    </a:lnTo>
                    <a:lnTo>
                      <a:pt x="1061" y="605"/>
                    </a:lnTo>
                    <a:lnTo>
                      <a:pt x="1061" y="609"/>
                    </a:lnTo>
                    <a:lnTo>
                      <a:pt x="1061" y="612"/>
                    </a:lnTo>
                    <a:lnTo>
                      <a:pt x="1061" y="615"/>
                    </a:lnTo>
                    <a:lnTo>
                      <a:pt x="1061" y="617"/>
                    </a:lnTo>
                    <a:lnTo>
                      <a:pt x="1061" y="618"/>
                    </a:lnTo>
                    <a:lnTo>
                      <a:pt x="1061" y="620"/>
                    </a:lnTo>
                    <a:lnTo>
                      <a:pt x="1062" y="621"/>
                    </a:lnTo>
                    <a:lnTo>
                      <a:pt x="1062" y="622"/>
                    </a:lnTo>
                    <a:lnTo>
                      <a:pt x="1062" y="624"/>
                    </a:lnTo>
                    <a:lnTo>
                      <a:pt x="1062" y="625"/>
                    </a:lnTo>
                    <a:lnTo>
                      <a:pt x="1062" y="626"/>
                    </a:lnTo>
                    <a:lnTo>
                      <a:pt x="1062" y="629"/>
                    </a:lnTo>
                    <a:lnTo>
                      <a:pt x="1062" y="631"/>
                    </a:lnTo>
                    <a:lnTo>
                      <a:pt x="1063" y="634"/>
                    </a:lnTo>
                    <a:lnTo>
                      <a:pt x="1063" y="637"/>
                    </a:lnTo>
                    <a:lnTo>
                      <a:pt x="1063" y="640"/>
                    </a:lnTo>
                    <a:lnTo>
                      <a:pt x="1063" y="643"/>
                    </a:lnTo>
                    <a:lnTo>
                      <a:pt x="1063" y="645"/>
                    </a:lnTo>
                    <a:lnTo>
                      <a:pt x="1063" y="648"/>
                    </a:lnTo>
                    <a:lnTo>
                      <a:pt x="1063" y="649"/>
                    </a:lnTo>
                    <a:lnTo>
                      <a:pt x="1064" y="650"/>
                    </a:lnTo>
                    <a:lnTo>
                      <a:pt x="1064" y="650"/>
                    </a:lnTo>
                    <a:lnTo>
                      <a:pt x="1064" y="651"/>
                    </a:lnTo>
                    <a:lnTo>
                      <a:pt x="1064" y="652"/>
                    </a:lnTo>
                    <a:lnTo>
                      <a:pt x="1064" y="652"/>
                    </a:lnTo>
                    <a:lnTo>
                      <a:pt x="1064" y="653"/>
                    </a:lnTo>
                    <a:lnTo>
                      <a:pt x="1064" y="654"/>
                    </a:lnTo>
                    <a:lnTo>
                      <a:pt x="1064" y="653"/>
                    </a:lnTo>
                    <a:lnTo>
                      <a:pt x="1064" y="652"/>
                    </a:lnTo>
                    <a:lnTo>
                      <a:pt x="1064" y="651"/>
                    </a:lnTo>
                    <a:lnTo>
                      <a:pt x="1064" y="650"/>
                    </a:lnTo>
                    <a:lnTo>
                      <a:pt x="1065" y="649"/>
                    </a:lnTo>
                    <a:lnTo>
                      <a:pt x="1065" y="648"/>
                    </a:lnTo>
                    <a:lnTo>
                      <a:pt x="1065" y="647"/>
                    </a:lnTo>
                    <a:lnTo>
                      <a:pt x="1065" y="646"/>
                    </a:lnTo>
                    <a:lnTo>
                      <a:pt x="1065" y="647"/>
                    </a:lnTo>
                    <a:lnTo>
                      <a:pt x="1065" y="649"/>
                    </a:lnTo>
                    <a:lnTo>
                      <a:pt x="1065" y="651"/>
                    </a:lnTo>
                    <a:lnTo>
                      <a:pt x="1066" y="653"/>
                    </a:lnTo>
                    <a:lnTo>
                      <a:pt x="1066" y="655"/>
                    </a:lnTo>
                    <a:lnTo>
                      <a:pt x="1066" y="657"/>
                    </a:lnTo>
                    <a:lnTo>
                      <a:pt x="1066" y="659"/>
                    </a:lnTo>
                    <a:lnTo>
                      <a:pt x="1066" y="661"/>
                    </a:lnTo>
                    <a:lnTo>
                      <a:pt x="1066" y="661"/>
                    </a:lnTo>
                    <a:lnTo>
                      <a:pt x="1066" y="660"/>
                    </a:lnTo>
                    <a:lnTo>
                      <a:pt x="1067" y="659"/>
                    </a:lnTo>
                    <a:lnTo>
                      <a:pt x="1067" y="658"/>
                    </a:lnTo>
                    <a:lnTo>
                      <a:pt x="1067" y="657"/>
                    </a:lnTo>
                    <a:lnTo>
                      <a:pt x="1067" y="656"/>
                    </a:lnTo>
                    <a:lnTo>
                      <a:pt x="1067" y="655"/>
                    </a:lnTo>
                    <a:lnTo>
                      <a:pt x="1067" y="654"/>
                    </a:lnTo>
                    <a:lnTo>
                      <a:pt x="1067" y="652"/>
                    </a:lnTo>
                    <a:lnTo>
                      <a:pt x="1067" y="650"/>
                    </a:lnTo>
                    <a:lnTo>
                      <a:pt x="1067" y="648"/>
                    </a:lnTo>
                    <a:lnTo>
                      <a:pt x="1067" y="647"/>
                    </a:lnTo>
                    <a:lnTo>
                      <a:pt x="1067" y="645"/>
                    </a:lnTo>
                    <a:lnTo>
                      <a:pt x="1068" y="643"/>
                    </a:lnTo>
                    <a:lnTo>
                      <a:pt x="1068" y="641"/>
                    </a:lnTo>
                    <a:lnTo>
                      <a:pt x="1068" y="639"/>
                    </a:lnTo>
                    <a:lnTo>
                      <a:pt x="1068" y="639"/>
                    </a:lnTo>
                    <a:lnTo>
                      <a:pt x="1068" y="638"/>
                    </a:lnTo>
                    <a:lnTo>
                      <a:pt x="1068" y="637"/>
                    </a:lnTo>
                    <a:lnTo>
                      <a:pt x="1068" y="636"/>
                    </a:lnTo>
                    <a:lnTo>
                      <a:pt x="1069" y="635"/>
                    </a:lnTo>
                    <a:lnTo>
                      <a:pt x="1069" y="634"/>
                    </a:lnTo>
                    <a:lnTo>
                      <a:pt x="1069" y="633"/>
                    </a:lnTo>
                    <a:lnTo>
                      <a:pt x="1069" y="633"/>
                    </a:lnTo>
                    <a:lnTo>
                      <a:pt x="1069" y="632"/>
                    </a:lnTo>
                    <a:lnTo>
                      <a:pt x="1069" y="631"/>
                    </a:lnTo>
                    <a:lnTo>
                      <a:pt x="1069" y="631"/>
                    </a:lnTo>
                    <a:lnTo>
                      <a:pt x="1070" y="631"/>
                    </a:lnTo>
                    <a:lnTo>
                      <a:pt x="1070" y="630"/>
                    </a:lnTo>
                    <a:lnTo>
                      <a:pt x="1070" y="630"/>
                    </a:lnTo>
                    <a:lnTo>
                      <a:pt x="1070" y="630"/>
                    </a:lnTo>
                    <a:lnTo>
                      <a:pt x="1070" y="629"/>
                    </a:lnTo>
                    <a:lnTo>
                      <a:pt x="1070" y="630"/>
                    </a:lnTo>
                    <a:lnTo>
                      <a:pt x="1070" y="631"/>
                    </a:lnTo>
                    <a:lnTo>
                      <a:pt x="1070" y="632"/>
                    </a:lnTo>
                    <a:lnTo>
                      <a:pt x="1071" y="633"/>
                    </a:lnTo>
                    <a:lnTo>
                      <a:pt x="1071" y="634"/>
                    </a:lnTo>
                    <a:lnTo>
                      <a:pt x="1071" y="635"/>
                    </a:lnTo>
                    <a:lnTo>
                      <a:pt x="1071" y="635"/>
                    </a:lnTo>
                    <a:lnTo>
                      <a:pt x="1071" y="636"/>
                    </a:lnTo>
                    <a:lnTo>
                      <a:pt x="1071" y="637"/>
                    </a:lnTo>
                    <a:lnTo>
                      <a:pt x="1071" y="636"/>
                    </a:lnTo>
                    <a:lnTo>
                      <a:pt x="1071" y="636"/>
                    </a:lnTo>
                    <a:lnTo>
                      <a:pt x="1071" y="636"/>
                    </a:lnTo>
                    <a:lnTo>
                      <a:pt x="1071" y="636"/>
                    </a:lnTo>
                    <a:lnTo>
                      <a:pt x="1072" y="636"/>
                    </a:lnTo>
                    <a:lnTo>
                      <a:pt x="1072" y="636"/>
                    </a:lnTo>
                    <a:lnTo>
                      <a:pt x="1072" y="636"/>
                    </a:lnTo>
                    <a:lnTo>
                      <a:pt x="1072" y="635"/>
                    </a:lnTo>
                    <a:lnTo>
                      <a:pt x="1072" y="633"/>
                    </a:lnTo>
                    <a:lnTo>
                      <a:pt x="1072" y="631"/>
                    </a:lnTo>
                    <a:lnTo>
                      <a:pt x="1072" y="629"/>
                    </a:lnTo>
                    <a:lnTo>
                      <a:pt x="1072" y="627"/>
                    </a:lnTo>
                    <a:lnTo>
                      <a:pt x="1073" y="626"/>
                    </a:lnTo>
                    <a:lnTo>
                      <a:pt x="1073" y="624"/>
                    </a:lnTo>
                    <a:lnTo>
                      <a:pt x="1073" y="622"/>
                    </a:lnTo>
                    <a:lnTo>
                      <a:pt x="1073" y="621"/>
                    </a:lnTo>
                    <a:lnTo>
                      <a:pt x="1073" y="620"/>
                    </a:lnTo>
                    <a:lnTo>
                      <a:pt x="1073" y="619"/>
                    </a:lnTo>
                    <a:lnTo>
                      <a:pt x="1073" y="618"/>
                    </a:lnTo>
                    <a:lnTo>
                      <a:pt x="1074" y="618"/>
                    </a:lnTo>
                    <a:lnTo>
                      <a:pt x="1074" y="617"/>
                    </a:lnTo>
                    <a:lnTo>
                      <a:pt x="1074" y="615"/>
                    </a:lnTo>
                    <a:lnTo>
                      <a:pt x="1074" y="614"/>
                    </a:lnTo>
                    <a:lnTo>
                      <a:pt x="1074" y="614"/>
                    </a:lnTo>
                    <a:lnTo>
                      <a:pt x="1074" y="614"/>
                    </a:lnTo>
                    <a:lnTo>
                      <a:pt x="1074" y="614"/>
                    </a:lnTo>
                    <a:lnTo>
                      <a:pt x="1075" y="614"/>
                    </a:lnTo>
                    <a:lnTo>
                      <a:pt x="1075" y="615"/>
                    </a:lnTo>
                    <a:lnTo>
                      <a:pt x="1075" y="615"/>
                    </a:lnTo>
                    <a:lnTo>
                      <a:pt x="1075" y="615"/>
                    </a:lnTo>
                    <a:lnTo>
                      <a:pt x="1075" y="615"/>
                    </a:lnTo>
                    <a:lnTo>
                      <a:pt x="1075" y="614"/>
                    </a:lnTo>
                    <a:lnTo>
                      <a:pt x="1075" y="613"/>
                    </a:lnTo>
                    <a:lnTo>
                      <a:pt x="1075" y="613"/>
                    </a:lnTo>
                    <a:lnTo>
                      <a:pt x="1075" y="613"/>
                    </a:lnTo>
                    <a:lnTo>
                      <a:pt x="1075" y="612"/>
                    </a:lnTo>
                    <a:lnTo>
                      <a:pt x="1075" y="611"/>
                    </a:lnTo>
                    <a:lnTo>
                      <a:pt x="1076" y="610"/>
                    </a:lnTo>
                    <a:lnTo>
                      <a:pt x="1076" y="610"/>
                    </a:lnTo>
                    <a:lnTo>
                      <a:pt x="1076" y="610"/>
                    </a:lnTo>
                    <a:lnTo>
                      <a:pt x="1076" y="611"/>
                    </a:lnTo>
                    <a:lnTo>
                      <a:pt x="1076" y="613"/>
                    </a:lnTo>
                    <a:lnTo>
                      <a:pt x="1076" y="613"/>
                    </a:lnTo>
                    <a:lnTo>
                      <a:pt x="1076" y="615"/>
                    </a:lnTo>
                    <a:lnTo>
                      <a:pt x="1077" y="616"/>
                    </a:lnTo>
                    <a:lnTo>
                      <a:pt x="1077" y="617"/>
                    </a:lnTo>
                    <a:lnTo>
                      <a:pt x="1077" y="618"/>
                    </a:lnTo>
                    <a:lnTo>
                      <a:pt x="1077" y="617"/>
                    </a:lnTo>
                    <a:lnTo>
                      <a:pt x="1077" y="615"/>
                    </a:lnTo>
                    <a:lnTo>
                      <a:pt x="1077" y="614"/>
                    </a:lnTo>
                    <a:lnTo>
                      <a:pt x="1077" y="612"/>
                    </a:lnTo>
                    <a:lnTo>
                      <a:pt x="1078" y="611"/>
                    </a:lnTo>
                    <a:lnTo>
                      <a:pt x="1078" y="609"/>
                    </a:lnTo>
                    <a:lnTo>
                      <a:pt x="1078" y="608"/>
                    </a:lnTo>
                    <a:lnTo>
                      <a:pt x="1078" y="606"/>
                    </a:lnTo>
                    <a:lnTo>
                      <a:pt x="1078" y="605"/>
                    </a:lnTo>
                    <a:lnTo>
                      <a:pt x="1078" y="604"/>
                    </a:lnTo>
                    <a:lnTo>
                      <a:pt x="1078" y="603"/>
                    </a:lnTo>
                    <a:lnTo>
                      <a:pt x="1079" y="602"/>
                    </a:lnTo>
                    <a:lnTo>
                      <a:pt x="1079" y="601"/>
                    </a:lnTo>
                    <a:lnTo>
                      <a:pt x="1079" y="601"/>
                    </a:lnTo>
                    <a:lnTo>
                      <a:pt x="1079" y="599"/>
                    </a:lnTo>
                    <a:lnTo>
                      <a:pt x="1079" y="598"/>
                    </a:lnTo>
                    <a:lnTo>
                      <a:pt x="1079" y="596"/>
                    </a:lnTo>
                    <a:lnTo>
                      <a:pt x="1079" y="593"/>
                    </a:lnTo>
                    <a:lnTo>
                      <a:pt x="1079" y="591"/>
                    </a:lnTo>
                    <a:lnTo>
                      <a:pt x="1079" y="588"/>
                    </a:lnTo>
                    <a:lnTo>
                      <a:pt x="1079" y="585"/>
                    </a:lnTo>
                    <a:lnTo>
                      <a:pt x="1079" y="583"/>
                    </a:lnTo>
                    <a:lnTo>
                      <a:pt x="1080" y="580"/>
                    </a:lnTo>
                    <a:lnTo>
                      <a:pt x="1080" y="577"/>
                    </a:lnTo>
                    <a:lnTo>
                      <a:pt x="1080" y="580"/>
                    </a:lnTo>
                    <a:lnTo>
                      <a:pt x="1080" y="584"/>
                    </a:lnTo>
                    <a:lnTo>
                      <a:pt x="1080" y="589"/>
                    </a:lnTo>
                    <a:lnTo>
                      <a:pt x="1080" y="594"/>
                    </a:lnTo>
                    <a:lnTo>
                      <a:pt x="1080" y="599"/>
                    </a:lnTo>
                    <a:lnTo>
                      <a:pt x="1081" y="604"/>
                    </a:lnTo>
                    <a:lnTo>
                      <a:pt x="1081" y="609"/>
                    </a:lnTo>
                    <a:lnTo>
                      <a:pt x="1081" y="614"/>
                    </a:lnTo>
                    <a:lnTo>
                      <a:pt x="1081" y="618"/>
                    </a:lnTo>
                    <a:lnTo>
                      <a:pt x="1081" y="621"/>
                    </a:lnTo>
                    <a:lnTo>
                      <a:pt x="1081" y="624"/>
                    </a:lnTo>
                    <a:lnTo>
                      <a:pt x="1081" y="627"/>
                    </a:lnTo>
                    <a:lnTo>
                      <a:pt x="1081" y="631"/>
                    </a:lnTo>
                    <a:lnTo>
                      <a:pt x="1082" y="634"/>
                    </a:lnTo>
                    <a:lnTo>
                      <a:pt x="1082" y="638"/>
                    </a:lnTo>
                    <a:lnTo>
                      <a:pt x="1082" y="641"/>
                    </a:lnTo>
                    <a:lnTo>
                      <a:pt x="1082" y="642"/>
                    </a:lnTo>
                    <a:lnTo>
                      <a:pt x="1082" y="643"/>
                    </a:lnTo>
                    <a:lnTo>
                      <a:pt x="1082" y="643"/>
                    </a:lnTo>
                    <a:lnTo>
                      <a:pt x="1082" y="644"/>
                    </a:lnTo>
                    <a:lnTo>
                      <a:pt x="1083" y="645"/>
                    </a:lnTo>
                    <a:lnTo>
                      <a:pt x="1083" y="645"/>
                    </a:lnTo>
                    <a:lnTo>
                      <a:pt x="1083" y="646"/>
                    </a:lnTo>
                    <a:lnTo>
                      <a:pt x="1083" y="647"/>
                    </a:lnTo>
                    <a:lnTo>
                      <a:pt x="1083" y="647"/>
                    </a:lnTo>
                    <a:lnTo>
                      <a:pt x="1083" y="649"/>
                    </a:lnTo>
                    <a:lnTo>
                      <a:pt x="1083" y="650"/>
                    </a:lnTo>
                    <a:lnTo>
                      <a:pt x="1083" y="652"/>
                    </a:lnTo>
                    <a:lnTo>
                      <a:pt x="1083" y="653"/>
                    </a:lnTo>
                    <a:lnTo>
                      <a:pt x="1083" y="655"/>
                    </a:lnTo>
                    <a:lnTo>
                      <a:pt x="1083" y="656"/>
                    </a:lnTo>
                    <a:lnTo>
                      <a:pt x="1084" y="657"/>
                    </a:lnTo>
                    <a:lnTo>
                      <a:pt x="1084" y="658"/>
                    </a:lnTo>
                    <a:lnTo>
                      <a:pt x="1084" y="659"/>
                    </a:lnTo>
                    <a:lnTo>
                      <a:pt x="1084" y="659"/>
                    </a:lnTo>
                    <a:lnTo>
                      <a:pt x="1084" y="660"/>
                    </a:lnTo>
                    <a:lnTo>
                      <a:pt x="1084" y="660"/>
                    </a:lnTo>
                    <a:lnTo>
                      <a:pt x="1084" y="660"/>
                    </a:lnTo>
                    <a:lnTo>
                      <a:pt x="1085" y="661"/>
                    </a:lnTo>
                    <a:lnTo>
                      <a:pt x="1085" y="661"/>
                    </a:lnTo>
                    <a:lnTo>
                      <a:pt x="1085" y="662"/>
                    </a:lnTo>
                    <a:lnTo>
                      <a:pt x="1085" y="662"/>
                    </a:lnTo>
                    <a:lnTo>
                      <a:pt x="1085" y="662"/>
                    </a:lnTo>
                    <a:lnTo>
                      <a:pt x="1085" y="662"/>
                    </a:lnTo>
                    <a:lnTo>
                      <a:pt x="1085" y="662"/>
                    </a:lnTo>
                    <a:lnTo>
                      <a:pt x="1086" y="662"/>
                    </a:lnTo>
                    <a:lnTo>
                      <a:pt x="1086" y="662"/>
                    </a:lnTo>
                    <a:lnTo>
                      <a:pt x="1086" y="662"/>
                    </a:lnTo>
                    <a:lnTo>
                      <a:pt x="1086" y="662"/>
                    </a:lnTo>
                    <a:lnTo>
                      <a:pt x="1086" y="661"/>
                    </a:lnTo>
                    <a:lnTo>
                      <a:pt x="1086" y="661"/>
                    </a:lnTo>
                    <a:lnTo>
                      <a:pt x="1086" y="660"/>
                    </a:lnTo>
                    <a:lnTo>
                      <a:pt x="1087" y="660"/>
                    </a:lnTo>
                    <a:lnTo>
                      <a:pt x="1087" y="659"/>
                    </a:lnTo>
                    <a:lnTo>
                      <a:pt x="1087" y="659"/>
                    </a:lnTo>
                    <a:lnTo>
                      <a:pt x="1087" y="659"/>
                    </a:lnTo>
                    <a:lnTo>
                      <a:pt x="1087" y="657"/>
                    </a:lnTo>
                    <a:lnTo>
                      <a:pt x="1087" y="656"/>
                    </a:lnTo>
                    <a:lnTo>
                      <a:pt x="1087" y="655"/>
                    </a:lnTo>
                    <a:lnTo>
                      <a:pt x="1087" y="653"/>
                    </a:lnTo>
                    <a:lnTo>
                      <a:pt x="1087" y="652"/>
                    </a:lnTo>
                    <a:lnTo>
                      <a:pt x="1087" y="650"/>
                    </a:lnTo>
                    <a:lnTo>
                      <a:pt x="1087" y="649"/>
                    </a:lnTo>
                    <a:lnTo>
                      <a:pt x="1088" y="647"/>
                    </a:lnTo>
                    <a:lnTo>
                      <a:pt x="1088" y="647"/>
                    </a:lnTo>
                    <a:lnTo>
                      <a:pt x="1088" y="647"/>
                    </a:lnTo>
                    <a:lnTo>
                      <a:pt x="1088" y="647"/>
                    </a:lnTo>
                    <a:lnTo>
                      <a:pt x="1088" y="647"/>
                    </a:lnTo>
                    <a:lnTo>
                      <a:pt x="1088" y="647"/>
                    </a:lnTo>
                    <a:lnTo>
                      <a:pt x="1088" y="647"/>
                    </a:lnTo>
                    <a:lnTo>
                      <a:pt x="1089" y="647"/>
                    </a:lnTo>
                    <a:lnTo>
                      <a:pt x="1089" y="647"/>
                    </a:lnTo>
                    <a:lnTo>
                      <a:pt x="1089" y="647"/>
                    </a:lnTo>
                    <a:lnTo>
                      <a:pt x="1089" y="647"/>
                    </a:lnTo>
                    <a:lnTo>
                      <a:pt x="1089" y="646"/>
                    </a:lnTo>
                    <a:lnTo>
                      <a:pt x="1089" y="646"/>
                    </a:lnTo>
                    <a:lnTo>
                      <a:pt x="1089" y="645"/>
                    </a:lnTo>
                    <a:lnTo>
                      <a:pt x="1090" y="645"/>
                    </a:lnTo>
                    <a:lnTo>
                      <a:pt x="1090" y="644"/>
                    </a:lnTo>
                    <a:lnTo>
                      <a:pt x="1090" y="644"/>
                    </a:lnTo>
                    <a:lnTo>
                      <a:pt x="1090" y="643"/>
                    </a:lnTo>
                    <a:lnTo>
                      <a:pt x="1090" y="643"/>
                    </a:lnTo>
                    <a:lnTo>
                      <a:pt x="1090" y="643"/>
                    </a:lnTo>
                    <a:lnTo>
                      <a:pt x="1090" y="643"/>
                    </a:lnTo>
                    <a:lnTo>
                      <a:pt x="1090" y="643"/>
                    </a:lnTo>
                    <a:lnTo>
                      <a:pt x="1091" y="642"/>
                    </a:lnTo>
                    <a:lnTo>
                      <a:pt x="1091" y="642"/>
                    </a:lnTo>
                    <a:lnTo>
                      <a:pt x="1091" y="641"/>
                    </a:lnTo>
                    <a:lnTo>
                      <a:pt x="1091" y="642"/>
                    </a:lnTo>
                    <a:lnTo>
                      <a:pt x="1091" y="642"/>
                    </a:lnTo>
                    <a:lnTo>
                      <a:pt x="1091" y="643"/>
                    </a:lnTo>
                    <a:lnTo>
                      <a:pt x="1091" y="643"/>
                    </a:lnTo>
                    <a:lnTo>
                      <a:pt x="1091" y="643"/>
                    </a:lnTo>
                    <a:lnTo>
                      <a:pt x="1091" y="643"/>
                    </a:lnTo>
                    <a:lnTo>
                      <a:pt x="1091" y="644"/>
                    </a:lnTo>
                    <a:lnTo>
                      <a:pt x="1092" y="644"/>
                    </a:lnTo>
                    <a:lnTo>
                      <a:pt x="1092" y="643"/>
                    </a:lnTo>
                    <a:lnTo>
                      <a:pt x="1092" y="643"/>
                    </a:lnTo>
                    <a:lnTo>
                      <a:pt x="1092" y="641"/>
                    </a:lnTo>
                    <a:lnTo>
                      <a:pt x="1092" y="640"/>
                    </a:lnTo>
                    <a:lnTo>
                      <a:pt x="1092" y="639"/>
                    </a:lnTo>
                    <a:lnTo>
                      <a:pt x="1092" y="638"/>
                    </a:lnTo>
                    <a:lnTo>
                      <a:pt x="1092" y="637"/>
                    </a:lnTo>
                    <a:lnTo>
                      <a:pt x="1093" y="635"/>
                    </a:lnTo>
                    <a:lnTo>
                      <a:pt x="1093" y="635"/>
                    </a:lnTo>
                    <a:lnTo>
                      <a:pt x="1093" y="635"/>
                    </a:lnTo>
                    <a:lnTo>
                      <a:pt x="1093" y="636"/>
                    </a:lnTo>
                    <a:lnTo>
                      <a:pt x="1093" y="636"/>
                    </a:lnTo>
                    <a:lnTo>
                      <a:pt x="1093" y="637"/>
                    </a:lnTo>
                    <a:lnTo>
                      <a:pt x="1093" y="637"/>
                    </a:lnTo>
                    <a:lnTo>
                      <a:pt x="1094" y="638"/>
                    </a:lnTo>
                    <a:lnTo>
                      <a:pt x="1094" y="638"/>
                    </a:lnTo>
                    <a:lnTo>
                      <a:pt x="1094" y="638"/>
                    </a:lnTo>
                    <a:lnTo>
                      <a:pt x="1094" y="637"/>
                    </a:lnTo>
                    <a:lnTo>
                      <a:pt x="1094" y="636"/>
                    </a:lnTo>
                    <a:lnTo>
                      <a:pt x="1094" y="636"/>
                    </a:lnTo>
                    <a:lnTo>
                      <a:pt x="1094" y="635"/>
                    </a:lnTo>
                    <a:lnTo>
                      <a:pt x="1095" y="635"/>
                    </a:lnTo>
                    <a:lnTo>
                      <a:pt x="1095" y="635"/>
                    </a:lnTo>
                    <a:lnTo>
                      <a:pt x="1095" y="634"/>
                    </a:lnTo>
                    <a:lnTo>
                      <a:pt x="1095" y="633"/>
                    </a:lnTo>
                    <a:lnTo>
                      <a:pt x="1095" y="632"/>
                    </a:lnTo>
                    <a:lnTo>
                      <a:pt x="1095" y="631"/>
                    </a:lnTo>
                    <a:lnTo>
                      <a:pt x="1095" y="630"/>
                    </a:lnTo>
                    <a:lnTo>
                      <a:pt x="1095" y="630"/>
                    </a:lnTo>
                    <a:lnTo>
                      <a:pt x="1095" y="629"/>
                    </a:lnTo>
                    <a:lnTo>
                      <a:pt x="1095" y="627"/>
                    </a:lnTo>
                    <a:lnTo>
                      <a:pt x="1095" y="626"/>
                    </a:lnTo>
                    <a:lnTo>
                      <a:pt x="1096" y="625"/>
                    </a:lnTo>
                    <a:lnTo>
                      <a:pt x="1096" y="624"/>
                    </a:lnTo>
                    <a:lnTo>
                      <a:pt x="1096" y="622"/>
                    </a:lnTo>
                    <a:lnTo>
                      <a:pt x="1096" y="620"/>
                    </a:lnTo>
                    <a:lnTo>
                      <a:pt x="1096" y="618"/>
                    </a:lnTo>
                    <a:lnTo>
                      <a:pt x="1096" y="617"/>
                    </a:lnTo>
                    <a:lnTo>
                      <a:pt x="1096" y="615"/>
                    </a:lnTo>
                    <a:lnTo>
                      <a:pt x="1097" y="613"/>
                    </a:lnTo>
                    <a:lnTo>
                      <a:pt x="1097" y="612"/>
                    </a:lnTo>
                    <a:lnTo>
                      <a:pt x="1097" y="611"/>
                    </a:lnTo>
                    <a:lnTo>
                      <a:pt x="1097" y="611"/>
                    </a:lnTo>
                    <a:lnTo>
                      <a:pt x="1097" y="610"/>
                    </a:lnTo>
                    <a:lnTo>
                      <a:pt x="1097" y="609"/>
                    </a:lnTo>
                    <a:lnTo>
                      <a:pt x="1097" y="609"/>
                    </a:lnTo>
                    <a:lnTo>
                      <a:pt x="1098" y="608"/>
                    </a:lnTo>
                    <a:lnTo>
                      <a:pt x="1098" y="608"/>
                    </a:lnTo>
                    <a:lnTo>
                      <a:pt x="1098" y="607"/>
                    </a:lnTo>
                    <a:lnTo>
                      <a:pt x="1098" y="605"/>
                    </a:lnTo>
                    <a:lnTo>
                      <a:pt x="1098" y="604"/>
                    </a:lnTo>
                    <a:lnTo>
                      <a:pt x="1098" y="603"/>
                    </a:lnTo>
                    <a:lnTo>
                      <a:pt x="1098" y="601"/>
                    </a:lnTo>
                    <a:lnTo>
                      <a:pt x="1099" y="601"/>
                    </a:lnTo>
                    <a:lnTo>
                      <a:pt x="1099" y="599"/>
                    </a:lnTo>
                    <a:lnTo>
                      <a:pt x="1099" y="598"/>
                    </a:lnTo>
                    <a:lnTo>
                      <a:pt x="1099" y="597"/>
                    </a:lnTo>
                    <a:lnTo>
                      <a:pt x="1099" y="596"/>
                    </a:lnTo>
                    <a:lnTo>
                      <a:pt x="1099" y="595"/>
                    </a:lnTo>
                    <a:lnTo>
                      <a:pt x="1099" y="594"/>
                    </a:lnTo>
                    <a:lnTo>
                      <a:pt x="1099" y="593"/>
                    </a:lnTo>
                    <a:lnTo>
                      <a:pt x="1099" y="592"/>
                    </a:lnTo>
                    <a:lnTo>
                      <a:pt x="1099" y="591"/>
                    </a:lnTo>
                    <a:lnTo>
                      <a:pt x="1099" y="590"/>
                    </a:lnTo>
                    <a:lnTo>
                      <a:pt x="1100" y="590"/>
                    </a:lnTo>
                    <a:lnTo>
                      <a:pt x="1100" y="589"/>
                    </a:lnTo>
                    <a:lnTo>
                      <a:pt x="1100" y="589"/>
                    </a:lnTo>
                    <a:lnTo>
                      <a:pt x="1100" y="588"/>
                    </a:lnTo>
                    <a:lnTo>
                      <a:pt x="1100" y="588"/>
                    </a:lnTo>
                    <a:lnTo>
                      <a:pt x="1100" y="588"/>
                    </a:lnTo>
                    <a:lnTo>
                      <a:pt x="1100" y="588"/>
                    </a:lnTo>
                    <a:lnTo>
                      <a:pt x="1101" y="587"/>
                    </a:lnTo>
                    <a:lnTo>
                      <a:pt x="1101" y="588"/>
                    </a:lnTo>
                    <a:lnTo>
                      <a:pt x="1101" y="588"/>
                    </a:lnTo>
                    <a:lnTo>
                      <a:pt x="1101" y="589"/>
                    </a:lnTo>
                    <a:lnTo>
                      <a:pt x="1101" y="590"/>
                    </a:lnTo>
                    <a:lnTo>
                      <a:pt x="1101" y="590"/>
                    </a:lnTo>
                    <a:lnTo>
                      <a:pt x="1101" y="591"/>
                    </a:lnTo>
                    <a:lnTo>
                      <a:pt x="1101" y="592"/>
                    </a:lnTo>
                    <a:lnTo>
                      <a:pt x="1102" y="592"/>
                    </a:lnTo>
                    <a:lnTo>
                      <a:pt x="1102" y="596"/>
                    </a:lnTo>
                    <a:lnTo>
                      <a:pt x="1102" y="602"/>
                    </a:lnTo>
                    <a:lnTo>
                      <a:pt x="1102" y="607"/>
                    </a:lnTo>
                    <a:lnTo>
                      <a:pt x="1102" y="613"/>
                    </a:lnTo>
                    <a:lnTo>
                      <a:pt x="1102" y="618"/>
                    </a:lnTo>
                    <a:lnTo>
                      <a:pt x="1102" y="624"/>
                    </a:lnTo>
                    <a:lnTo>
                      <a:pt x="1103" y="630"/>
                    </a:lnTo>
                    <a:lnTo>
                      <a:pt x="1103" y="635"/>
                    </a:lnTo>
                    <a:lnTo>
                      <a:pt x="1103" y="638"/>
                    </a:lnTo>
                    <a:lnTo>
                      <a:pt x="1103" y="639"/>
                    </a:lnTo>
                    <a:lnTo>
                      <a:pt x="1103" y="640"/>
                    </a:lnTo>
                    <a:lnTo>
                      <a:pt x="1103" y="641"/>
                    </a:lnTo>
                    <a:lnTo>
                      <a:pt x="1103" y="642"/>
                    </a:lnTo>
                    <a:lnTo>
                      <a:pt x="1103" y="643"/>
                    </a:lnTo>
                    <a:lnTo>
                      <a:pt x="1103" y="644"/>
                    </a:lnTo>
                    <a:lnTo>
                      <a:pt x="1103" y="645"/>
                    </a:lnTo>
                    <a:lnTo>
                      <a:pt x="1103" y="647"/>
                    </a:lnTo>
                    <a:lnTo>
                      <a:pt x="1104" y="648"/>
                    </a:lnTo>
                    <a:lnTo>
                      <a:pt x="1104" y="650"/>
                    </a:lnTo>
                    <a:lnTo>
                      <a:pt x="1104" y="652"/>
                    </a:lnTo>
                    <a:lnTo>
                      <a:pt x="1104" y="653"/>
                    </a:lnTo>
                    <a:lnTo>
                      <a:pt x="1104" y="655"/>
                    </a:lnTo>
                    <a:lnTo>
                      <a:pt x="1104" y="657"/>
                    </a:lnTo>
                    <a:lnTo>
                      <a:pt x="1104" y="659"/>
                    </a:lnTo>
                    <a:lnTo>
                      <a:pt x="1105" y="660"/>
                    </a:lnTo>
                    <a:lnTo>
                      <a:pt x="1105" y="662"/>
                    </a:lnTo>
                    <a:lnTo>
                      <a:pt x="1105" y="664"/>
                    </a:lnTo>
                    <a:lnTo>
                      <a:pt x="1105" y="665"/>
                    </a:lnTo>
                    <a:lnTo>
                      <a:pt x="1105" y="667"/>
                    </a:lnTo>
                    <a:lnTo>
                      <a:pt x="1105" y="669"/>
                    </a:lnTo>
                    <a:lnTo>
                      <a:pt x="1105" y="670"/>
                    </a:lnTo>
                    <a:lnTo>
                      <a:pt x="1106" y="672"/>
                    </a:lnTo>
                    <a:lnTo>
                      <a:pt x="1106" y="673"/>
                    </a:lnTo>
                    <a:lnTo>
                      <a:pt x="1106" y="673"/>
                    </a:lnTo>
                    <a:lnTo>
                      <a:pt x="1106" y="673"/>
                    </a:lnTo>
                    <a:lnTo>
                      <a:pt x="1106" y="673"/>
                    </a:lnTo>
                    <a:lnTo>
                      <a:pt x="1106" y="673"/>
                    </a:lnTo>
                    <a:lnTo>
                      <a:pt x="1106" y="673"/>
                    </a:lnTo>
                    <a:lnTo>
                      <a:pt x="1107" y="674"/>
                    </a:lnTo>
                    <a:lnTo>
                      <a:pt x="1107" y="674"/>
                    </a:lnTo>
                    <a:lnTo>
                      <a:pt x="1107" y="674"/>
                    </a:lnTo>
                    <a:lnTo>
                      <a:pt x="1107" y="673"/>
                    </a:lnTo>
                    <a:lnTo>
                      <a:pt x="1107" y="673"/>
                    </a:lnTo>
                    <a:lnTo>
                      <a:pt x="1107" y="673"/>
                    </a:lnTo>
                    <a:lnTo>
                      <a:pt x="1107" y="673"/>
                    </a:lnTo>
                    <a:lnTo>
                      <a:pt x="1107" y="672"/>
                    </a:lnTo>
                    <a:lnTo>
                      <a:pt x="1107" y="671"/>
                    </a:lnTo>
                    <a:lnTo>
                      <a:pt x="1107" y="671"/>
                    </a:lnTo>
                    <a:lnTo>
                      <a:pt x="1107" y="671"/>
                    </a:lnTo>
                    <a:lnTo>
                      <a:pt x="1108" y="672"/>
                    </a:lnTo>
                    <a:lnTo>
                      <a:pt x="1108" y="673"/>
                    </a:lnTo>
                    <a:lnTo>
                      <a:pt x="1108" y="673"/>
                    </a:lnTo>
                    <a:lnTo>
                      <a:pt x="1108" y="674"/>
                    </a:lnTo>
                    <a:lnTo>
                      <a:pt x="1108" y="675"/>
                    </a:lnTo>
                    <a:lnTo>
                      <a:pt x="1108" y="675"/>
                    </a:lnTo>
                    <a:lnTo>
                      <a:pt x="1108" y="676"/>
                    </a:lnTo>
                    <a:lnTo>
                      <a:pt x="1109" y="676"/>
                    </a:lnTo>
                    <a:lnTo>
                      <a:pt x="1109" y="674"/>
                    </a:lnTo>
                    <a:lnTo>
                      <a:pt x="1109" y="673"/>
                    </a:lnTo>
                    <a:lnTo>
                      <a:pt x="1109" y="672"/>
                    </a:lnTo>
                    <a:lnTo>
                      <a:pt x="1109" y="671"/>
                    </a:lnTo>
                    <a:lnTo>
                      <a:pt x="1109" y="669"/>
                    </a:lnTo>
                    <a:lnTo>
                      <a:pt x="1109" y="668"/>
                    </a:lnTo>
                    <a:lnTo>
                      <a:pt x="1110" y="667"/>
                    </a:lnTo>
                    <a:lnTo>
                      <a:pt x="1110" y="665"/>
                    </a:lnTo>
                    <a:lnTo>
                      <a:pt x="1110" y="664"/>
                    </a:lnTo>
                    <a:lnTo>
                      <a:pt x="1110" y="663"/>
                    </a:lnTo>
                    <a:lnTo>
                      <a:pt x="1110" y="662"/>
                    </a:lnTo>
                    <a:lnTo>
                      <a:pt x="1110" y="661"/>
                    </a:lnTo>
                    <a:lnTo>
                      <a:pt x="1110" y="660"/>
                    </a:lnTo>
                    <a:lnTo>
                      <a:pt x="1110" y="659"/>
                    </a:lnTo>
                    <a:lnTo>
                      <a:pt x="1111" y="657"/>
                    </a:lnTo>
                    <a:lnTo>
                      <a:pt x="1111" y="657"/>
                    </a:lnTo>
                    <a:lnTo>
                      <a:pt x="1111" y="657"/>
                    </a:lnTo>
                    <a:lnTo>
                      <a:pt x="1111" y="658"/>
                    </a:lnTo>
                    <a:lnTo>
                      <a:pt x="1111" y="659"/>
                    </a:lnTo>
                    <a:lnTo>
                      <a:pt x="1111" y="659"/>
                    </a:lnTo>
                    <a:lnTo>
                      <a:pt x="1111" y="660"/>
                    </a:lnTo>
                    <a:lnTo>
                      <a:pt x="1111" y="660"/>
                    </a:lnTo>
                    <a:lnTo>
                      <a:pt x="1111" y="660"/>
                    </a:lnTo>
                    <a:lnTo>
                      <a:pt x="1111" y="661"/>
                    </a:lnTo>
                    <a:lnTo>
                      <a:pt x="1112" y="661"/>
                    </a:lnTo>
                    <a:lnTo>
                      <a:pt x="1112" y="661"/>
                    </a:lnTo>
                    <a:lnTo>
                      <a:pt x="1112" y="661"/>
                    </a:lnTo>
                    <a:lnTo>
                      <a:pt x="1112" y="661"/>
                    </a:lnTo>
                    <a:lnTo>
                      <a:pt x="1112" y="661"/>
                    </a:lnTo>
                    <a:lnTo>
                      <a:pt x="1112" y="661"/>
                    </a:lnTo>
                    <a:lnTo>
                      <a:pt x="1112" y="661"/>
                    </a:lnTo>
                    <a:lnTo>
                      <a:pt x="1112" y="660"/>
                    </a:lnTo>
                    <a:lnTo>
                      <a:pt x="1113" y="659"/>
                    </a:lnTo>
                    <a:lnTo>
                      <a:pt x="1113" y="658"/>
                    </a:lnTo>
                    <a:lnTo>
                      <a:pt x="1113" y="657"/>
                    </a:lnTo>
                    <a:lnTo>
                      <a:pt x="1113" y="656"/>
                    </a:lnTo>
                    <a:lnTo>
                      <a:pt x="1113" y="654"/>
                    </a:lnTo>
                    <a:lnTo>
                      <a:pt x="1113" y="653"/>
                    </a:lnTo>
                    <a:lnTo>
                      <a:pt x="1113" y="652"/>
                    </a:lnTo>
                    <a:lnTo>
                      <a:pt x="1114" y="652"/>
                    </a:lnTo>
                    <a:lnTo>
                      <a:pt x="1114" y="653"/>
                    </a:lnTo>
                    <a:lnTo>
                      <a:pt x="1114" y="655"/>
                    </a:lnTo>
                    <a:lnTo>
                      <a:pt x="1114" y="656"/>
                    </a:lnTo>
                    <a:lnTo>
                      <a:pt x="1114" y="657"/>
                    </a:lnTo>
                    <a:lnTo>
                      <a:pt x="1114" y="658"/>
                    </a:lnTo>
                    <a:lnTo>
                      <a:pt x="1114" y="660"/>
                    </a:lnTo>
                    <a:lnTo>
                      <a:pt x="1115" y="661"/>
                    </a:lnTo>
                    <a:lnTo>
                      <a:pt x="1115" y="661"/>
                    </a:lnTo>
                    <a:lnTo>
                      <a:pt x="1115" y="659"/>
                    </a:lnTo>
                    <a:lnTo>
                      <a:pt x="1115" y="657"/>
                    </a:lnTo>
                    <a:lnTo>
                      <a:pt x="1115" y="656"/>
                    </a:lnTo>
                    <a:lnTo>
                      <a:pt x="1115" y="654"/>
                    </a:lnTo>
                    <a:lnTo>
                      <a:pt x="1115" y="653"/>
                    </a:lnTo>
                    <a:lnTo>
                      <a:pt x="1115" y="651"/>
                    </a:lnTo>
                    <a:lnTo>
                      <a:pt x="1115" y="650"/>
                    </a:lnTo>
                    <a:lnTo>
                      <a:pt x="1115" y="649"/>
                    </a:lnTo>
                    <a:lnTo>
                      <a:pt x="1115" y="649"/>
                    </a:lnTo>
                    <a:lnTo>
                      <a:pt x="1116" y="649"/>
                    </a:lnTo>
                    <a:lnTo>
                      <a:pt x="1116" y="649"/>
                    </a:lnTo>
                    <a:lnTo>
                      <a:pt x="1116" y="650"/>
                    </a:lnTo>
                    <a:lnTo>
                      <a:pt x="1116" y="650"/>
                    </a:lnTo>
                    <a:lnTo>
                      <a:pt x="1116" y="650"/>
                    </a:lnTo>
                    <a:lnTo>
                      <a:pt x="1116" y="650"/>
                    </a:lnTo>
                    <a:lnTo>
                      <a:pt x="1116" y="649"/>
                    </a:lnTo>
                    <a:lnTo>
                      <a:pt x="1117" y="646"/>
                    </a:lnTo>
                    <a:lnTo>
                      <a:pt x="1117" y="643"/>
                    </a:lnTo>
                    <a:lnTo>
                      <a:pt x="1117" y="641"/>
                    </a:lnTo>
                    <a:lnTo>
                      <a:pt x="1117" y="639"/>
                    </a:lnTo>
                    <a:lnTo>
                      <a:pt x="1117" y="636"/>
                    </a:lnTo>
                    <a:lnTo>
                      <a:pt x="1117" y="633"/>
                    </a:lnTo>
                    <a:lnTo>
                      <a:pt x="1117" y="631"/>
                    </a:lnTo>
                    <a:lnTo>
                      <a:pt x="1118" y="630"/>
                    </a:lnTo>
                    <a:lnTo>
                      <a:pt x="1118" y="630"/>
                    </a:lnTo>
                    <a:lnTo>
                      <a:pt x="1118" y="630"/>
                    </a:lnTo>
                    <a:lnTo>
                      <a:pt x="1118" y="631"/>
                    </a:lnTo>
                    <a:lnTo>
                      <a:pt x="1118" y="631"/>
                    </a:lnTo>
                    <a:lnTo>
                      <a:pt x="1118" y="631"/>
                    </a:lnTo>
                    <a:lnTo>
                      <a:pt x="1118" y="632"/>
                    </a:lnTo>
                    <a:lnTo>
                      <a:pt x="1119" y="632"/>
                    </a:lnTo>
                    <a:lnTo>
                      <a:pt x="1119" y="632"/>
                    </a:lnTo>
                    <a:lnTo>
                      <a:pt x="1119" y="632"/>
                    </a:lnTo>
                    <a:lnTo>
                      <a:pt x="1119" y="631"/>
                    </a:lnTo>
                    <a:lnTo>
                      <a:pt x="1119" y="631"/>
                    </a:lnTo>
                    <a:lnTo>
                      <a:pt x="1119" y="630"/>
                    </a:lnTo>
                    <a:lnTo>
                      <a:pt x="1119" y="630"/>
                    </a:lnTo>
                    <a:lnTo>
                      <a:pt x="1119" y="630"/>
                    </a:lnTo>
                    <a:lnTo>
                      <a:pt x="1119" y="630"/>
                    </a:lnTo>
                    <a:lnTo>
                      <a:pt x="1119" y="628"/>
                    </a:lnTo>
                    <a:lnTo>
                      <a:pt x="1119" y="626"/>
                    </a:lnTo>
                    <a:lnTo>
                      <a:pt x="1120" y="624"/>
                    </a:lnTo>
                    <a:lnTo>
                      <a:pt x="1120" y="622"/>
                    </a:lnTo>
                    <a:lnTo>
                      <a:pt x="1120" y="620"/>
                    </a:lnTo>
                    <a:lnTo>
                      <a:pt x="1120" y="618"/>
                    </a:lnTo>
                    <a:lnTo>
                      <a:pt x="1120" y="615"/>
                    </a:lnTo>
                    <a:lnTo>
                      <a:pt x="1120" y="613"/>
                    </a:lnTo>
                    <a:lnTo>
                      <a:pt x="1120" y="612"/>
                    </a:lnTo>
                    <a:lnTo>
                      <a:pt x="1121" y="612"/>
                    </a:lnTo>
                    <a:lnTo>
                      <a:pt x="1121" y="611"/>
                    </a:lnTo>
                    <a:lnTo>
                      <a:pt x="1121" y="611"/>
                    </a:lnTo>
                    <a:lnTo>
                      <a:pt x="1121" y="611"/>
                    </a:lnTo>
                    <a:lnTo>
                      <a:pt x="1121" y="611"/>
                    </a:lnTo>
                    <a:lnTo>
                      <a:pt x="1121" y="610"/>
                    </a:lnTo>
                    <a:lnTo>
                      <a:pt x="1121" y="610"/>
                    </a:lnTo>
                    <a:lnTo>
                      <a:pt x="1121" y="609"/>
                    </a:lnTo>
                    <a:lnTo>
                      <a:pt x="1122" y="608"/>
                    </a:lnTo>
                    <a:lnTo>
                      <a:pt x="1122" y="606"/>
                    </a:lnTo>
                    <a:lnTo>
                      <a:pt x="1122" y="605"/>
                    </a:lnTo>
                    <a:lnTo>
                      <a:pt x="1122" y="603"/>
                    </a:lnTo>
                    <a:lnTo>
                      <a:pt x="1122" y="601"/>
                    </a:lnTo>
                    <a:lnTo>
                      <a:pt x="1122" y="600"/>
                    </a:lnTo>
                    <a:lnTo>
                      <a:pt x="1122" y="598"/>
                    </a:lnTo>
                    <a:lnTo>
                      <a:pt x="1123" y="598"/>
                    </a:lnTo>
                    <a:lnTo>
                      <a:pt x="1123" y="599"/>
                    </a:lnTo>
                    <a:lnTo>
                      <a:pt x="1123" y="601"/>
                    </a:lnTo>
                    <a:lnTo>
                      <a:pt x="1123" y="602"/>
                    </a:lnTo>
                    <a:lnTo>
                      <a:pt x="1123" y="603"/>
                    </a:lnTo>
                    <a:lnTo>
                      <a:pt x="1123" y="605"/>
                    </a:lnTo>
                    <a:lnTo>
                      <a:pt x="1123" y="606"/>
                    </a:lnTo>
                    <a:lnTo>
                      <a:pt x="1123" y="607"/>
                    </a:lnTo>
                    <a:lnTo>
                      <a:pt x="1123" y="610"/>
                    </a:lnTo>
                    <a:lnTo>
                      <a:pt x="1123" y="614"/>
                    </a:lnTo>
                    <a:lnTo>
                      <a:pt x="1123" y="618"/>
                    </a:lnTo>
                    <a:lnTo>
                      <a:pt x="1124" y="623"/>
                    </a:lnTo>
                    <a:lnTo>
                      <a:pt x="1124" y="627"/>
                    </a:lnTo>
                    <a:lnTo>
                      <a:pt x="1124" y="631"/>
                    </a:lnTo>
                    <a:lnTo>
                      <a:pt x="1124" y="636"/>
                    </a:lnTo>
                    <a:lnTo>
                      <a:pt x="1124" y="640"/>
                    </a:lnTo>
                    <a:lnTo>
                      <a:pt x="1124" y="643"/>
                    </a:lnTo>
                    <a:lnTo>
                      <a:pt x="1124" y="645"/>
                    </a:lnTo>
                    <a:lnTo>
                      <a:pt x="1125" y="647"/>
                    </a:lnTo>
                    <a:lnTo>
                      <a:pt x="1125" y="649"/>
                    </a:lnTo>
                    <a:lnTo>
                      <a:pt x="1125" y="652"/>
                    </a:lnTo>
                    <a:lnTo>
                      <a:pt x="1125" y="653"/>
                    </a:lnTo>
                    <a:lnTo>
                      <a:pt x="1125" y="655"/>
                    </a:lnTo>
                    <a:lnTo>
                      <a:pt x="1125" y="657"/>
                    </a:lnTo>
                    <a:lnTo>
                      <a:pt x="1125" y="659"/>
                    </a:lnTo>
                    <a:lnTo>
                      <a:pt x="1126" y="660"/>
                    </a:lnTo>
                    <a:lnTo>
                      <a:pt x="1126" y="660"/>
                    </a:lnTo>
                    <a:lnTo>
                      <a:pt x="1126" y="661"/>
                    </a:lnTo>
                    <a:lnTo>
                      <a:pt x="1126" y="663"/>
                    </a:lnTo>
                    <a:lnTo>
                      <a:pt x="1126" y="664"/>
                    </a:lnTo>
                    <a:lnTo>
                      <a:pt x="1126" y="664"/>
                    </a:lnTo>
                    <a:lnTo>
                      <a:pt x="1126" y="665"/>
                    </a:lnTo>
                    <a:lnTo>
                      <a:pt x="1127" y="666"/>
                    </a:lnTo>
                    <a:lnTo>
                      <a:pt x="1127" y="668"/>
                    </a:lnTo>
                    <a:lnTo>
                      <a:pt x="1127" y="669"/>
                    </a:lnTo>
                    <a:lnTo>
                      <a:pt x="1127" y="671"/>
                    </a:lnTo>
                    <a:lnTo>
                      <a:pt x="1127" y="673"/>
                    </a:lnTo>
                    <a:lnTo>
                      <a:pt x="1127" y="674"/>
                    </a:lnTo>
                    <a:lnTo>
                      <a:pt x="1127" y="676"/>
                    </a:lnTo>
                    <a:lnTo>
                      <a:pt x="1127" y="677"/>
                    </a:lnTo>
                    <a:lnTo>
                      <a:pt x="1127" y="677"/>
                    </a:lnTo>
                    <a:lnTo>
                      <a:pt x="1127" y="677"/>
                    </a:lnTo>
                    <a:lnTo>
                      <a:pt x="1127" y="677"/>
                    </a:lnTo>
                    <a:lnTo>
                      <a:pt x="1128" y="676"/>
                    </a:lnTo>
                    <a:lnTo>
                      <a:pt x="1128" y="675"/>
                    </a:lnTo>
                    <a:lnTo>
                      <a:pt x="1128" y="674"/>
                    </a:lnTo>
                    <a:lnTo>
                      <a:pt x="1128" y="673"/>
                    </a:lnTo>
                    <a:lnTo>
                      <a:pt x="1128" y="673"/>
                    </a:lnTo>
                    <a:lnTo>
                      <a:pt x="1128" y="673"/>
                    </a:lnTo>
                    <a:lnTo>
                      <a:pt x="1128" y="673"/>
                    </a:lnTo>
                    <a:lnTo>
                      <a:pt x="1129" y="673"/>
                    </a:lnTo>
                    <a:lnTo>
                      <a:pt x="1129" y="673"/>
                    </a:lnTo>
                    <a:lnTo>
                      <a:pt x="1129" y="674"/>
                    </a:lnTo>
                    <a:lnTo>
                      <a:pt x="1129" y="674"/>
                    </a:lnTo>
                    <a:lnTo>
                      <a:pt x="1129" y="674"/>
                    </a:lnTo>
                    <a:lnTo>
                      <a:pt x="1129" y="675"/>
                    </a:lnTo>
                    <a:lnTo>
                      <a:pt x="1129" y="675"/>
                    </a:lnTo>
                    <a:lnTo>
                      <a:pt x="1130" y="675"/>
                    </a:lnTo>
                    <a:lnTo>
                      <a:pt x="1130" y="674"/>
                    </a:lnTo>
                    <a:lnTo>
                      <a:pt x="1130" y="674"/>
                    </a:lnTo>
                    <a:lnTo>
                      <a:pt x="1130" y="674"/>
                    </a:lnTo>
                    <a:lnTo>
                      <a:pt x="1130" y="673"/>
                    </a:lnTo>
                    <a:lnTo>
                      <a:pt x="1130" y="673"/>
                    </a:lnTo>
                    <a:lnTo>
                      <a:pt x="1130" y="673"/>
                    </a:lnTo>
                    <a:lnTo>
                      <a:pt x="1130" y="673"/>
                    </a:lnTo>
                    <a:lnTo>
                      <a:pt x="1130" y="673"/>
                    </a:lnTo>
                    <a:lnTo>
                      <a:pt x="1130" y="673"/>
                    </a:lnTo>
                    <a:lnTo>
                      <a:pt x="1130" y="673"/>
                    </a:lnTo>
                    <a:lnTo>
                      <a:pt x="1131" y="674"/>
                    </a:lnTo>
                    <a:lnTo>
                      <a:pt x="1131" y="674"/>
                    </a:lnTo>
                    <a:lnTo>
                      <a:pt x="1131" y="674"/>
                    </a:lnTo>
                    <a:lnTo>
                      <a:pt x="1131" y="674"/>
                    </a:lnTo>
                    <a:lnTo>
                      <a:pt x="1131" y="673"/>
                    </a:lnTo>
                    <a:lnTo>
                      <a:pt x="1131" y="672"/>
                    </a:lnTo>
                    <a:lnTo>
                      <a:pt x="1131" y="670"/>
                    </a:lnTo>
                    <a:lnTo>
                      <a:pt x="1132" y="669"/>
                    </a:lnTo>
                    <a:lnTo>
                      <a:pt x="1132" y="667"/>
                    </a:lnTo>
                    <a:lnTo>
                      <a:pt x="1132" y="665"/>
                    </a:lnTo>
                    <a:lnTo>
                      <a:pt x="1132" y="663"/>
                    </a:lnTo>
                    <a:lnTo>
                      <a:pt x="1132" y="661"/>
                    </a:lnTo>
                    <a:lnTo>
                      <a:pt x="1132" y="660"/>
                    </a:lnTo>
                    <a:lnTo>
                      <a:pt x="1132" y="659"/>
                    </a:lnTo>
                    <a:lnTo>
                      <a:pt x="1132" y="658"/>
                    </a:lnTo>
                    <a:lnTo>
                      <a:pt x="1133" y="656"/>
                    </a:lnTo>
                    <a:lnTo>
                      <a:pt x="1133" y="655"/>
                    </a:lnTo>
                    <a:lnTo>
                      <a:pt x="1133" y="654"/>
                    </a:lnTo>
                    <a:lnTo>
                      <a:pt x="1133" y="653"/>
                    </a:lnTo>
                    <a:lnTo>
                      <a:pt x="1133" y="652"/>
                    </a:lnTo>
                    <a:lnTo>
                      <a:pt x="1133" y="652"/>
                    </a:lnTo>
                    <a:lnTo>
                      <a:pt x="1133" y="653"/>
                    </a:lnTo>
                    <a:lnTo>
                      <a:pt x="1134" y="654"/>
                    </a:lnTo>
                    <a:lnTo>
                      <a:pt x="1134" y="656"/>
                    </a:lnTo>
                    <a:lnTo>
                      <a:pt x="1134" y="657"/>
                    </a:lnTo>
                    <a:lnTo>
                      <a:pt x="1134" y="658"/>
                    </a:lnTo>
                    <a:lnTo>
                      <a:pt x="1134" y="659"/>
                    </a:lnTo>
                    <a:lnTo>
                      <a:pt x="1134" y="660"/>
                    </a:lnTo>
                    <a:lnTo>
                      <a:pt x="1134" y="660"/>
                    </a:lnTo>
                    <a:lnTo>
                      <a:pt x="1134" y="659"/>
                    </a:lnTo>
                    <a:lnTo>
                      <a:pt x="1134" y="657"/>
                    </a:lnTo>
                    <a:lnTo>
                      <a:pt x="1134" y="656"/>
                    </a:lnTo>
                    <a:lnTo>
                      <a:pt x="1134" y="654"/>
                    </a:lnTo>
                    <a:lnTo>
                      <a:pt x="1135" y="653"/>
                    </a:lnTo>
                    <a:lnTo>
                      <a:pt x="1135" y="652"/>
                    </a:lnTo>
                    <a:lnTo>
                      <a:pt x="1135" y="650"/>
                    </a:lnTo>
                    <a:lnTo>
                      <a:pt x="1135" y="649"/>
                    </a:lnTo>
                    <a:lnTo>
                      <a:pt x="1135" y="651"/>
                    </a:lnTo>
                    <a:lnTo>
                      <a:pt x="1135" y="652"/>
                    </a:lnTo>
                    <a:lnTo>
                      <a:pt x="1135" y="653"/>
                    </a:lnTo>
                    <a:lnTo>
                      <a:pt x="1136" y="655"/>
                    </a:lnTo>
                    <a:lnTo>
                      <a:pt x="1136" y="656"/>
                    </a:lnTo>
                    <a:lnTo>
                      <a:pt x="1136" y="657"/>
                    </a:lnTo>
                    <a:lnTo>
                      <a:pt x="1136" y="659"/>
                    </a:lnTo>
                    <a:lnTo>
                      <a:pt x="1136" y="659"/>
                    </a:lnTo>
                    <a:lnTo>
                      <a:pt x="1136" y="657"/>
                    </a:lnTo>
                    <a:lnTo>
                      <a:pt x="1136" y="656"/>
                    </a:lnTo>
                    <a:lnTo>
                      <a:pt x="1137" y="655"/>
                    </a:lnTo>
                    <a:lnTo>
                      <a:pt x="1137" y="654"/>
                    </a:lnTo>
                    <a:lnTo>
                      <a:pt x="1137" y="653"/>
                    </a:lnTo>
                    <a:lnTo>
                      <a:pt x="1137" y="652"/>
                    </a:lnTo>
                    <a:lnTo>
                      <a:pt x="1137" y="650"/>
                    </a:lnTo>
                    <a:lnTo>
                      <a:pt x="1137" y="649"/>
                    </a:lnTo>
                    <a:lnTo>
                      <a:pt x="1137" y="649"/>
                    </a:lnTo>
                    <a:lnTo>
                      <a:pt x="1138" y="649"/>
                    </a:lnTo>
                    <a:lnTo>
                      <a:pt x="1138" y="648"/>
                    </a:lnTo>
                    <a:lnTo>
                      <a:pt x="1138" y="648"/>
                    </a:lnTo>
                    <a:lnTo>
                      <a:pt x="1138" y="647"/>
                    </a:lnTo>
                    <a:lnTo>
                      <a:pt x="1138" y="647"/>
                    </a:lnTo>
                    <a:lnTo>
                      <a:pt x="1138" y="647"/>
                    </a:lnTo>
                    <a:lnTo>
                      <a:pt x="1138" y="646"/>
                    </a:lnTo>
                    <a:lnTo>
                      <a:pt x="1138" y="645"/>
                    </a:lnTo>
                    <a:lnTo>
                      <a:pt x="1138" y="644"/>
                    </a:lnTo>
                    <a:lnTo>
                      <a:pt x="1138" y="643"/>
                    </a:lnTo>
                    <a:lnTo>
                      <a:pt x="1138" y="642"/>
                    </a:lnTo>
                    <a:lnTo>
                      <a:pt x="1139" y="641"/>
                    </a:lnTo>
                    <a:lnTo>
                      <a:pt x="1139" y="640"/>
                    </a:lnTo>
                    <a:lnTo>
                      <a:pt x="1139" y="639"/>
                    </a:lnTo>
                    <a:lnTo>
                      <a:pt x="1139" y="639"/>
                    </a:lnTo>
                    <a:lnTo>
                      <a:pt x="1139" y="638"/>
                    </a:lnTo>
                    <a:lnTo>
                      <a:pt x="1139" y="638"/>
                    </a:lnTo>
                    <a:lnTo>
                      <a:pt x="1139" y="638"/>
                    </a:lnTo>
                    <a:lnTo>
                      <a:pt x="1140" y="637"/>
                    </a:lnTo>
                    <a:lnTo>
                      <a:pt x="1140" y="637"/>
                    </a:lnTo>
                    <a:lnTo>
                      <a:pt x="1140" y="636"/>
                    </a:lnTo>
                    <a:lnTo>
                      <a:pt x="1140" y="636"/>
                    </a:lnTo>
                    <a:lnTo>
                      <a:pt x="1140" y="635"/>
                    </a:lnTo>
                    <a:lnTo>
                      <a:pt x="1140" y="635"/>
                    </a:lnTo>
                    <a:lnTo>
                      <a:pt x="1140" y="634"/>
                    </a:lnTo>
                    <a:lnTo>
                      <a:pt x="1141" y="633"/>
                    </a:lnTo>
                    <a:lnTo>
                      <a:pt x="1141" y="632"/>
                    </a:lnTo>
                    <a:lnTo>
                      <a:pt x="1141" y="631"/>
                    </a:lnTo>
                    <a:lnTo>
                      <a:pt x="1141" y="630"/>
                    </a:lnTo>
                    <a:lnTo>
                      <a:pt x="1141" y="630"/>
                    </a:lnTo>
                    <a:lnTo>
                      <a:pt x="1141" y="628"/>
                    </a:lnTo>
                    <a:lnTo>
                      <a:pt x="1141" y="626"/>
                    </a:lnTo>
                    <a:lnTo>
                      <a:pt x="1141" y="624"/>
                    </a:lnTo>
                    <a:lnTo>
                      <a:pt x="1142" y="622"/>
                    </a:lnTo>
                    <a:lnTo>
                      <a:pt x="1142" y="619"/>
                    </a:lnTo>
                    <a:lnTo>
                      <a:pt x="1142" y="617"/>
                    </a:lnTo>
                    <a:lnTo>
                      <a:pt x="1142" y="615"/>
                    </a:lnTo>
                    <a:lnTo>
                      <a:pt x="1142" y="613"/>
                    </a:lnTo>
                    <a:lnTo>
                      <a:pt x="1142" y="611"/>
                    </a:lnTo>
                    <a:lnTo>
                      <a:pt x="1142" y="612"/>
                    </a:lnTo>
                    <a:lnTo>
                      <a:pt x="1142" y="613"/>
                    </a:lnTo>
                    <a:lnTo>
                      <a:pt x="1142" y="613"/>
                    </a:lnTo>
                    <a:lnTo>
                      <a:pt x="1142" y="614"/>
                    </a:lnTo>
                    <a:lnTo>
                      <a:pt x="1143" y="614"/>
                    </a:lnTo>
                    <a:lnTo>
                      <a:pt x="1143" y="615"/>
                    </a:lnTo>
                    <a:lnTo>
                      <a:pt x="1143" y="616"/>
                    </a:lnTo>
                    <a:lnTo>
                      <a:pt x="1143" y="616"/>
                    </a:lnTo>
                    <a:lnTo>
                      <a:pt x="1143" y="614"/>
                    </a:lnTo>
                    <a:lnTo>
                      <a:pt x="1143" y="613"/>
                    </a:lnTo>
                    <a:lnTo>
                      <a:pt x="1143" y="611"/>
                    </a:lnTo>
                    <a:lnTo>
                      <a:pt x="1143" y="610"/>
                    </a:lnTo>
                    <a:lnTo>
                      <a:pt x="1144" y="608"/>
                    </a:lnTo>
                    <a:lnTo>
                      <a:pt x="1144" y="607"/>
                    </a:lnTo>
                    <a:lnTo>
                      <a:pt x="1144" y="605"/>
                    </a:lnTo>
                    <a:lnTo>
                      <a:pt x="1144" y="605"/>
                    </a:lnTo>
                    <a:lnTo>
                      <a:pt x="1144" y="605"/>
                    </a:lnTo>
                    <a:lnTo>
                      <a:pt x="1144" y="606"/>
                    </a:lnTo>
                    <a:lnTo>
                      <a:pt x="1144" y="607"/>
                    </a:lnTo>
                    <a:lnTo>
                      <a:pt x="1145" y="608"/>
                    </a:lnTo>
                    <a:lnTo>
                      <a:pt x="1145" y="608"/>
                    </a:lnTo>
                    <a:lnTo>
                      <a:pt x="1145" y="609"/>
                    </a:lnTo>
                    <a:lnTo>
                      <a:pt x="1145" y="610"/>
                    </a:lnTo>
                    <a:lnTo>
                      <a:pt x="1145" y="612"/>
                    </a:lnTo>
                    <a:lnTo>
                      <a:pt x="1145" y="616"/>
                    </a:lnTo>
                    <a:lnTo>
                      <a:pt x="1145" y="620"/>
                    </a:lnTo>
                    <a:lnTo>
                      <a:pt x="1146" y="625"/>
                    </a:lnTo>
                    <a:lnTo>
                      <a:pt x="1146" y="629"/>
                    </a:lnTo>
                    <a:lnTo>
                      <a:pt x="1146" y="633"/>
                    </a:lnTo>
                    <a:lnTo>
                      <a:pt x="1146" y="638"/>
                    </a:lnTo>
                    <a:lnTo>
                      <a:pt x="1146" y="642"/>
                    </a:lnTo>
                    <a:lnTo>
                      <a:pt x="1146" y="645"/>
                    </a:lnTo>
                    <a:lnTo>
                      <a:pt x="1146" y="647"/>
                    </a:lnTo>
                    <a:lnTo>
                      <a:pt x="1146" y="650"/>
                    </a:lnTo>
                    <a:lnTo>
                      <a:pt x="1146" y="652"/>
                    </a:lnTo>
                    <a:lnTo>
                      <a:pt x="1146" y="654"/>
                    </a:lnTo>
                    <a:lnTo>
                      <a:pt x="1146" y="656"/>
                    </a:lnTo>
                    <a:lnTo>
                      <a:pt x="1147" y="659"/>
                    </a:lnTo>
                    <a:lnTo>
                      <a:pt x="1147" y="661"/>
                    </a:lnTo>
                    <a:lnTo>
                      <a:pt x="1147" y="663"/>
                    </a:lnTo>
                    <a:lnTo>
                      <a:pt x="1147" y="664"/>
                    </a:lnTo>
                    <a:lnTo>
                      <a:pt x="1147" y="665"/>
                    </a:lnTo>
                    <a:lnTo>
                      <a:pt x="1147" y="666"/>
                    </a:lnTo>
                    <a:lnTo>
                      <a:pt x="1147" y="667"/>
                    </a:lnTo>
                    <a:lnTo>
                      <a:pt x="1148" y="668"/>
                    </a:lnTo>
                    <a:lnTo>
                      <a:pt x="1148" y="669"/>
                    </a:lnTo>
                    <a:lnTo>
                      <a:pt x="1148" y="670"/>
                    </a:lnTo>
                    <a:lnTo>
                      <a:pt x="1148" y="671"/>
                    </a:lnTo>
                    <a:lnTo>
                      <a:pt x="1148" y="671"/>
                    </a:lnTo>
                    <a:lnTo>
                      <a:pt x="1148" y="672"/>
                    </a:lnTo>
                    <a:lnTo>
                      <a:pt x="1148" y="672"/>
                    </a:lnTo>
                    <a:lnTo>
                      <a:pt x="1149" y="672"/>
                    </a:lnTo>
                    <a:lnTo>
                      <a:pt x="1149" y="672"/>
                    </a:lnTo>
                    <a:lnTo>
                      <a:pt x="1149" y="673"/>
                    </a:lnTo>
                    <a:lnTo>
                      <a:pt x="1149" y="673"/>
                    </a:lnTo>
                    <a:lnTo>
                      <a:pt x="1149" y="673"/>
                    </a:lnTo>
                    <a:lnTo>
                      <a:pt x="1149" y="673"/>
                    </a:lnTo>
                    <a:lnTo>
                      <a:pt x="1149" y="675"/>
                    </a:lnTo>
                    <a:lnTo>
                      <a:pt x="1150" y="675"/>
                    </a:lnTo>
                    <a:lnTo>
                      <a:pt x="1150" y="676"/>
                    </a:lnTo>
                    <a:lnTo>
                      <a:pt x="1150" y="677"/>
                    </a:lnTo>
                    <a:lnTo>
                      <a:pt x="1150" y="678"/>
                    </a:lnTo>
                    <a:lnTo>
                      <a:pt x="1150" y="679"/>
                    </a:lnTo>
                    <a:lnTo>
                      <a:pt x="1150" y="679"/>
                    </a:lnTo>
                    <a:lnTo>
                      <a:pt x="1150" y="677"/>
                    </a:lnTo>
                    <a:lnTo>
                      <a:pt x="1150" y="675"/>
                    </a:lnTo>
                    <a:lnTo>
                      <a:pt x="1150" y="673"/>
                    </a:lnTo>
                    <a:lnTo>
                      <a:pt x="1150" y="672"/>
                    </a:lnTo>
                    <a:lnTo>
                      <a:pt x="1150" y="670"/>
                    </a:lnTo>
                    <a:lnTo>
                      <a:pt x="1151" y="669"/>
                    </a:lnTo>
                    <a:lnTo>
                      <a:pt x="1151" y="667"/>
                    </a:lnTo>
                    <a:lnTo>
                      <a:pt x="1151" y="665"/>
                    </a:lnTo>
                    <a:lnTo>
                      <a:pt x="1151" y="665"/>
                    </a:lnTo>
                    <a:lnTo>
                      <a:pt x="1151" y="664"/>
                    </a:lnTo>
                    <a:lnTo>
                      <a:pt x="1151" y="664"/>
                    </a:lnTo>
                    <a:lnTo>
                      <a:pt x="1151" y="663"/>
                    </a:lnTo>
                    <a:lnTo>
                      <a:pt x="1152" y="662"/>
                    </a:lnTo>
                    <a:lnTo>
                      <a:pt x="1152" y="661"/>
                    </a:lnTo>
                    <a:lnTo>
                      <a:pt x="1152" y="661"/>
                    </a:lnTo>
                    <a:lnTo>
                      <a:pt x="1152" y="660"/>
                    </a:lnTo>
                    <a:lnTo>
                      <a:pt x="1152" y="660"/>
                    </a:lnTo>
                    <a:lnTo>
                      <a:pt x="1152" y="660"/>
                    </a:lnTo>
                    <a:lnTo>
                      <a:pt x="1152" y="660"/>
                    </a:lnTo>
                    <a:lnTo>
                      <a:pt x="1152" y="660"/>
                    </a:lnTo>
                    <a:lnTo>
                      <a:pt x="1153" y="660"/>
                    </a:lnTo>
                    <a:lnTo>
                      <a:pt x="1153" y="659"/>
                    </a:lnTo>
                    <a:lnTo>
                      <a:pt x="1153" y="659"/>
                    </a:lnTo>
                    <a:lnTo>
                      <a:pt x="1153" y="659"/>
                    </a:lnTo>
                    <a:lnTo>
                      <a:pt x="1153" y="659"/>
                    </a:lnTo>
                    <a:lnTo>
                      <a:pt x="1153" y="658"/>
                    </a:lnTo>
                    <a:lnTo>
                      <a:pt x="1153" y="658"/>
                    </a:lnTo>
                    <a:lnTo>
                      <a:pt x="1154" y="658"/>
                    </a:lnTo>
                    <a:lnTo>
                      <a:pt x="1154" y="657"/>
                    </a:lnTo>
                    <a:lnTo>
                      <a:pt x="1154" y="657"/>
                    </a:lnTo>
                    <a:lnTo>
                      <a:pt x="1154" y="657"/>
                    </a:lnTo>
                    <a:lnTo>
                      <a:pt x="1154" y="656"/>
                    </a:lnTo>
                    <a:lnTo>
                      <a:pt x="1154" y="655"/>
                    </a:lnTo>
                    <a:lnTo>
                      <a:pt x="1154" y="654"/>
                    </a:lnTo>
                    <a:lnTo>
                      <a:pt x="1154" y="653"/>
                    </a:lnTo>
                    <a:lnTo>
                      <a:pt x="1154" y="652"/>
                    </a:lnTo>
                    <a:lnTo>
                      <a:pt x="1154" y="651"/>
                    </a:lnTo>
                    <a:lnTo>
                      <a:pt x="1154" y="650"/>
                    </a:lnTo>
                    <a:lnTo>
                      <a:pt x="1155" y="649"/>
                    </a:lnTo>
                    <a:lnTo>
                      <a:pt x="1155" y="649"/>
                    </a:lnTo>
                    <a:lnTo>
                      <a:pt x="1155" y="650"/>
                    </a:lnTo>
                    <a:lnTo>
                      <a:pt x="1155" y="652"/>
                    </a:lnTo>
                    <a:lnTo>
                      <a:pt x="1155" y="652"/>
                    </a:lnTo>
                    <a:lnTo>
                      <a:pt x="1155" y="654"/>
                    </a:lnTo>
                    <a:lnTo>
                      <a:pt x="1155" y="655"/>
                    </a:lnTo>
                    <a:lnTo>
                      <a:pt x="1156" y="656"/>
                    </a:lnTo>
                    <a:lnTo>
                      <a:pt x="1156" y="657"/>
                    </a:lnTo>
                    <a:lnTo>
                      <a:pt x="1156" y="658"/>
                    </a:lnTo>
                    <a:lnTo>
                      <a:pt x="1156" y="658"/>
                    </a:lnTo>
                    <a:lnTo>
                      <a:pt x="1156" y="657"/>
                    </a:lnTo>
                    <a:lnTo>
                      <a:pt x="1156" y="657"/>
                    </a:lnTo>
                    <a:lnTo>
                      <a:pt x="1156" y="657"/>
                    </a:lnTo>
                    <a:lnTo>
                      <a:pt x="1157" y="656"/>
                    </a:lnTo>
                    <a:lnTo>
                      <a:pt x="1157" y="656"/>
                    </a:lnTo>
                    <a:lnTo>
                      <a:pt x="1157" y="656"/>
                    </a:lnTo>
                    <a:lnTo>
                      <a:pt x="1157" y="655"/>
                    </a:lnTo>
                    <a:lnTo>
                      <a:pt x="1157" y="653"/>
                    </a:lnTo>
                    <a:lnTo>
                      <a:pt x="1157" y="652"/>
                    </a:lnTo>
                    <a:lnTo>
                      <a:pt x="1157" y="650"/>
                    </a:lnTo>
                    <a:lnTo>
                      <a:pt x="1158" y="648"/>
                    </a:lnTo>
                    <a:lnTo>
                      <a:pt x="1158" y="646"/>
                    </a:lnTo>
                    <a:lnTo>
                      <a:pt x="1158" y="644"/>
                    </a:lnTo>
                    <a:lnTo>
                      <a:pt x="1158" y="643"/>
                    </a:lnTo>
                    <a:lnTo>
                      <a:pt x="1158" y="641"/>
                    </a:lnTo>
                    <a:lnTo>
                      <a:pt x="1158" y="640"/>
                    </a:lnTo>
                    <a:lnTo>
                      <a:pt x="1158" y="639"/>
                    </a:lnTo>
                    <a:lnTo>
                      <a:pt x="1158" y="638"/>
                    </a:lnTo>
                    <a:lnTo>
                      <a:pt x="1158" y="636"/>
                    </a:lnTo>
                    <a:lnTo>
                      <a:pt x="1158" y="635"/>
                    </a:lnTo>
                    <a:lnTo>
                      <a:pt x="1158" y="634"/>
                    </a:lnTo>
                    <a:lnTo>
                      <a:pt x="1159" y="633"/>
                    </a:lnTo>
                    <a:lnTo>
                      <a:pt x="1159" y="632"/>
                    </a:lnTo>
                    <a:lnTo>
                      <a:pt x="1159" y="632"/>
                    </a:lnTo>
                    <a:lnTo>
                      <a:pt x="1159" y="632"/>
                    </a:lnTo>
                    <a:lnTo>
                      <a:pt x="1159" y="632"/>
                    </a:lnTo>
                    <a:lnTo>
                      <a:pt x="1159" y="633"/>
                    </a:lnTo>
                    <a:lnTo>
                      <a:pt x="1159" y="633"/>
                    </a:lnTo>
                    <a:lnTo>
                      <a:pt x="1160" y="633"/>
                    </a:lnTo>
                    <a:lnTo>
                      <a:pt x="1160" y="633"/>
                    </a:lnTo>
                    <a:lnTo>
                      <a:pt x="1160" y="632"/>
                    </a:lnTo>
                    <a:lnTo>
                      <a:pt x="1160" y="631"/>
                    </a:lnTo>
                    <a:lnTo>
                      <a:pt x="1160" y="630"/>
                    </a:lnTo>
                    <a:lnTo>
                      <a:pt x="1160" y="628"/>
                    </a:lnTo>
                    <a:lnTo>
                      <a:pt x="1160" y="627"/>
                    </a:lnTo>
                    <a:lnTo>
                      <a:pt x="1161" y="626"/>
                    </a:lnTo>
                    <a:lnTo>
                      <a:pt x="1161" y="625"/>
                    </a:lnTo>
                    <a:lnTo>
                      <a:pt x="1161" y="623"/>
                    </a:lnTo>
                    <a:lnTo>
                      <a:pt x="1161" y="622"/>
                    </a:lnTo>
                    <a:lnTo>
                      <a:pt x="1161" y="623"/>
                    </a:lnTo>
                    <a:lnTo>
                      <a:pt x="1161" y="623"/>
                    </a:lnTo>
                    <a:lnTo>
                      <a:pt x="1161" y="623"/>
                    </a:lnTo>
                    <a:lnTo>
                      <a:pt x="1161" y="624"/>
                    </a:lnTo>
                    <a:lnTo>
                      <a:pt x="1162" y="624"/>
                    </a:lnTo>
                    <a:lnTo>
                      <a:pt x="1162" y="624"/>
                    </a:lnTo>
                    <a:lnTo>
                      <a:pt x="1162" y="625"/>
                    </a:lnTo>
                    <a:lnTo>
                      <a:pt x="1162" y="625"/>
                    </a:lnTo>
                    <a:lnTo>
                      <a:pt x="1162" y="624"/>
                    </a:lnTo>
                    <a:lnTo>
                      <a:pt x="1162" y="623"/>
                    </a:lnTo>
                    <a:lnTo>
                      <a:pt x="1162" y="622"/>
                    </a:lnTo>
                    <a:lnTo>
                      <a:pt x="1162" y="622"/>
                    </a:lnTo>
                    <a:lnTo>
                      <a:pt x="1162" y="621"/>
                    </a:lnTo>
                    <a:lnTo>
                      <a:pt x="1162" y="621"/>
                    </a:lnTo>
                    <a:lnTo>
                      <a:pt x="1163" y="620"/>
                    </a:lnTo>
                    <a:lnTo>
                      <a:pt x="1163" y="618"/>
                    </a:lnTo>
                    <a:lnTo>
                      <a:pt x="1163" y="617"/>
                    </a:lnTo>
                    <a:lnTo>
                      <a:pt x="1163" y="614"/>
                    </a:lnTo>
                    <a:lnTo>
                      <a:pt x="1163" y="612"/>
                    </a:lnTo>
                    <a:lnTo>
                      <a:pt x="1163" y="609"/>
                    </a:lnTo>
                    <a:lnTo>
                      <a:pt x="1163" y="607"/>
                    </a:lnTo>
                    <a:lnTo>
                      <a:pt x="1163" y="605"/>
                    </a:lnTo>
                    <a:lnTo>
                      <a:pt x="1164" y="602"/>
                    </a:lnTo>
                    <a:lnTo>
                      <a:pt x="1164" y="601"/>
                    </a:lnTo>
                    <a:lnTo>
                      <a:pt x="1164" y="600"/>
                    </a:lnTo>
                    <a:lnTo>
                      <a:pt x="1164" y="600"/>
                    </a:lnTo>
                    <a:lnTo>
                      <a:pt x="1164" y="599"/>
                    </a:lnTo>
                    <a:lnTo>
                      <a:pt x="1164" y="598"/>
                    </a:lnTo>
                    <a:lnTo>
                      <a:pt x="1164" y="598"/>
                    </a:lnTo>
                    <a:lnTo>
                      <a:pt x="1165" y="597"/>
                    </a:lnTo>
                    <a:lnTo>
                      <a:pt x="1165" y="597"/>
                    </a:lnTo>
                    <a:lnTo>
                      <a:pt x="1165" y="597"/>
                    </a:lnTo>
                    <a:lnTo>
                      <a:pt x="1165" y="601"/>
                    </a:lnTo>
                    <a:lnTo>
                      <a:pt x="1165" y="605"/>
                    </a:lnTo>
                    <a:lnTo>
                      <a:pt x="1165" y="609"/>
                    </a:lnTo>
                    <a:lnTo>
                      <a:pt x="1165" y="613"/>
                    </a:lnTo>
                    <a:lnTo>
                      <a:pt x="1166" y="617"/>
                    </a:lnTo>
                    <a:lnTo>
                      <a:pt x="1166" y="621"/>
                    </a:lnTo>
                    <a:lnTo>
                      <a:pt x="1166" y="625"/>
                    </a:lnTo>
                    <a:lnTo>
                      <a:pt x="1166" y="628"/>
                    </a:lnTo>
                    <a:lnTo>
                      <a:pt x="1166" y="631"/>
                    </a:lnTo>
                    <a:lnTo>
                      <a:pt x="1166" y="633"/>
                    </a:lnTo>
                    <a:lnTo>
                      <a:pt x="1166" y="635"/>
                    </a:lnTo>
                    <a:lnTo>
                      <a:pt x="1166" y="638"/>
                    </a:lnTo>
                    <a:lnTo>
                      <a:pt x="1166" y="640"/>
                    </a:lnTo>
                    <a:lnTo>
                      <a:pt x="1166" y="643"/>
                    </a:lnTo>
                    <a:lnTo>
                      <a:pt x="1166" y="645"/>
                    </a:lnTo>
                    <a:lnTo>
                      <a:pt x="1167" y="647"/>
                    </a:lnTo>
                    <a:lnTo>
                      <a:pt x="1167" y="647"/>
                    </a:lnTo>
                    <a:lnTo>
                      <a:pt x="1167" y="647"/>
                    </a:lnTo>
                    <a:lnTo>
                      <a:pt x="1167" y="647"/>
                    </a:lnTo>
                    <a:lnTo>
                      <a:pt x="1167" y="647"/>
                    </a:lnTo>
                    <a:lnTo>
                      <a:pt x="1167" y="647"/>
                    </a:lnTo>
                    <a:lnTo>
                      <a:pt x="1167" y="647"/>
                    </a:lnTo>
                    <a:lnTo>
                      <a:pt x="1168" y="648"/>
                    </a:lnTo>
                    <a:lnTo>
                      <a:pt x="1168" y="648"/>
                    </a:lnTo>
                    <a:lnTo>
                      <a:pt x="1168" y="650"/>
                    </a:lnTo>
                    <a:lnTo>
                      <a:pt x="1168" y="652"/>
                    </a:lnTo>
                    <a:lnTo>
                      <a:pt x="1168" y="653"/>
                    </a:lnTo>
                    <a:lnTo>
                      <a:pt x="1168" y="655"/>
                    </a:lnTo>
                    <a:lnTo>
                      <a:pt x="1168" y="656"/>
                    </a:lnTo>
                    <a:lnTo>
                      <a:pt x="1169" y="658"/>
                    </a:lnTo>
                    <a:lnTo>
                      <a:pt x="1169" y="660"/>
                    </a:lnTo>
                    <a:lnTo>
                      <a:pt x="1169" y="661"/>
                    </a:lnTo>
                    <a:lnTo>
                      <a:pt x="1169" y="661"/>
                    </a:lnTo>
                    <a:lnTo>
                      <a:pt x="1169" y="661"/>
                    </a:lnTo>
                    <a:lnTo>
                      <a:pt x="1169" y="661"/>
                    </a:lnTo>
                    <a:lnTo>
                      <a:pt x="1169" y="661"/>
                    </a:lnTo>
                    <a:lnTo>
                      <a:pt x="1170" y="661"/>
                    </a:lnTo>
                    <a:lnTo>
                      <a:pt x="1170" y="661"/>
                    </a:lnTo>
                    <a:lnTo>
                      <a:pt x="1170" y="661"/>
                    </a:lnTo>
                    <a:lnTo>
                      <a:pt x="1170" y="661"/>
                    </a:lnTo>
                    <a:lnTo>
                      <a:pt x="1170" y="661"/>
                    </a:lnTo>
                    <a:lnTo>
                      <a:pt x="1170" y="662"/>
                    </a:lnTo>
                    <a:lnTo>
                      <a:pt x="1170" y="663"/>
                    </a:lnTo>
                    <a:lnTo>
                      <a:pt x="1170" y="664"/>
                    </a:lnTo>
                    <a:lnTo>
                      <a:pt x="1170" y="664"/>
                    </a:lnTo>
                    <a:lnTo>
                      <a:pt x="1170" y="665"/>
                    </a:lnTo>
                    <a:lnTo>
                      <a:pt x="1170" y="665"/>
                    </a:lnTo>
                    <a:lnTo>
                      <a:pt x="1171" y="666"/>
                    </a:lnTo>
                    <a:lnTo>
                      <a:pt x="1171" y="666"/>
                    </a:lnTo>
                    <a:lnTo>
                      <a:pt x="1171" y="665"/>
                    </a:lnTo>
                    <a:lnTo>
                      <a:pt x="1171" y="665"/>
                    </a:lnTo>
                    <a:lnTo>
                      <a:pt x="1171" y="665"/>
                    </a:lnTo>
                    <a:lnTo>
                      <a:pt x="1171" y="665"/>
                    </a:lnTo>
                    <a:lnTo>
                      <a:pt x="1171" y="665"/>
                    </a:lnTo>
                    <a:lnTo>
                      <a:pt x="1172" y="664"/>
                    </a:lnTo>
                    <a:lnTo>
                      <a:pt x="1172" y="664"/>
                    </a:lnTo>
                    <a:lnTo>
                      <a:pt x="1172" y="660"/>
                    </a:lnTo>
                    <a:lnTo>
                      <a:pt x="1172" y="657"/>
                    </a:lnTo>
                    <a:lnTo>
                      <a:pt x="1172" y="655"/>
                    </a:lnTo>
                    <a:lnTo>
                      <a:pt x="1172" y="652"/>
                    </a:lnTo>
                    <a:lnTo>
                      <a:pt x="1172" y="649"/>
                    </a:lnTo>
                    <a:lnTo>
                      <a:pt x="1172" y="646"/>
                    </a:lnTo>
                    <a:lnTo>
                      <a:pt x="1173" y="643"/>
                    </a:lnTo>
                    <a:lnTo>
                      <a:pt x="1173" y="641"/>
                    </a:lnTo>
                    <a:lnTo>
                      <a:pt x="1173" y="640"/>
                    </a:lnTo>
                    <a:lnTo>
                      <a:pt x="1173" y="639"/>
                    </a:lnTo>
                    <a:lnTo>
                      <a:pt x="1173" y="639"/>
                    </a:lnTo>
                    <a:lnTo>
                      <a:pt x="1173" y="638"/>
                    </a:lnTo>
                    <a:lnTo>
                      <a:pt x="1173" y="637"/>
                    </a:lnTo>
                    <a:lnTo>
                      <a:pt x="1174" y="636"/>
                    </a:lnTo>
                    <a:lnTo>
                      <a:pt x="1174" y="636"/>
                    </a:lnTo>
                    <a:lnTo>
                      <a:pt x="1174" y="635"/>
                    </a:lnTo>
                    <a:lnTo>
                      <a:pt x="1174" y="635"/>
                    </a:lnTo>
                    <a:lnTo>
                      <a:pt x="1174" y="635"/>
                    </a:lnTo>
                    <a:lnTo>
                      <a:pt x="1174" y="634"/>
                    </a:lnTo>
                    <a:lnTo>
                      <a:pt x="1174" y="634"/>
                    </a:lnTo>
                    <a:lnTo>
                      <a:pt x="1174" y="633"/>
                    </a:lnTo>
                    <a:lnTo>
                      <a:pt x="1174" y="633"/>
                    </a:lnTo>
                    <a:lnTo>
                      <a:pt x="1174" y="633"/>
                    </a:lnTo>
                    <a:lnTo>
                      <a:pt x="1174" y="633"/>
                    </a:lnTo>
                    <a:lnTo>
                      <a:pt x="1175" y="634"/>
                    </a:lnTo>
                    <a:lnTo>
                      <a:pt x="1175" y="635"/>
                    </a:lnTo>
                    <a:lnTo>
                      <a:pt x="1175" y="635"/>
                    </a:lnTo>
                    <a:lnTo>
                      <a:pt x="1175" y="636"/>
                    </a:lnTo>
                    <a:lnTo>
                      <a:pt x="1175" y="638"/>
                    </a:lnTo>
                    <a:lnTo>
                      <a:pt x="1175" y="639"/>
                    </a:lnTo>
                    <a:lnTo>
                      <a:pt x="1175" y="640"/>
                    </a:lnTo>
                    <a:lnTo>
                      <a:pt x="1176" y="640"/>
                    </a:lnTo>
                    <a:lnTo>
                      <a:pt x="1176" y="641"/>
                    </a:lnTo>
                    <a:lnTo>
                      <a:pt x="1176" y="641"/>
                    </a:lnTo>
                    <a:lnTo>
                      <a:pt x="1176" y="641"/>
                    </a:lnTo>
                    <a:lnTo>
                      <a:pt x="1176" y="642"/>
                    </a:lnTo>
                    <a:lnTo>
                      <a:pt x="1176" y="642"/>
                    </a:lnTo>
                    <a:lnTo>
                      <a:pt x="1176" y="643"/>
                    </a:lnTo>
                    <a:lnTo>
                      <a:pt x="1177" y="643"/>
                    </a:lnTo>
                    <a:lnTo>
                      <a:pt x="1177" y="643"/>
                    </a:lnTo>
                    <a:lnTo>
                      <a:pt x="1177" y="641"/>
                    </a:lnTo>
                    <a:lnTo>
                      <a:pt x="1177" y="640"/>
                    </a:lnTo>
                    <a:lnTo>
                      <a:pt x="1177" y="639"/>
                    </a:lnTo>
                    <a:lnTo>
                      <a:pt x="1177" y="637"/>
                    </a:lnTo>
                    <a:lnTo>
                      <a:pt x="1177" y="635"/>
                    </a:lnTo>
                    <a:lnTo>
                      <a:pt x="1178" y="634"/>
                    </a:lnTo>
                    <a:lnTo>
                      <a:pt x="1178" y="633"/>
                    </a:lnTo>
                    <a:lnTo>
                      <a:pt x="1178" y="631"/>
                    </a:lnTo>
                    <a:lnTo>
                      <a:pt x="1178" y="631"/>
                    </a:lnTo>
                    <a:lnTo>
                      <a:pt x="1178" y="631"/>
                    </a:lnTo>
                    <a:lnTo>
                      <a:pt x="1178" y="631"/>
                    </a:lnTo>
                    <a:lnTo>
                      <a:pt x="1178" y="632"/>
                    </a:lnTo>
                    <a:lnTo>
                      <a:pt x="1178" y="632"/>
                    </a:lnTo>
                    <a:lnTo>
                      <a:pt x="1178" y="632"/>
                    </a:lnTo>
                    <a:lnTo>
                      <a:pt x="1178" y="632"/>
                    </a:lnTo>
                    <a:lnTo>
                      <a:pt x="1178" y="632"/>
                    </a:lnTo>
                    <a:lnTo>
                      <a:pt x="1179" y="631"/>
                    </a:lnTo>
                    <a:lnTo>
                      <a:pt x="1179" y="631"/>
                    </a:lnTo>
                    <a:lnTo>
                      <a:pt x="1179" y="630"/>
                    </a:lnTo>
                    <a:lnTo>
                      <a:pt x="1179" y="630"/>
                    </a:lnTo>
                    <a:lnTo>
                      <a:pt x="1179" y="629"/>
                    </a:lnTo>
                    <a:lnTo>
                      <a:pt x="1179" y="628"/>
                    </a:lnTo>
                    <a:lnTo>
                      <a:pt x="1179" y="628"/>
                    </a:lnTo>
                    <a:lnTo>
                      <a:pt x="1180" y="627"/>
                    </a:lnTo>
                    <a:lnTo>
                      <a:pt x="1180" y="626"/>
                    </a:lnTo>
                    <a:lnTo>
                      <a:pt x="1180" y="625"/>
                    </a:lnTo>
                    <a:lnTo>
                      <a:pt x="1180" y="624"/>
                    </a:lnTo>
                    <a:lnTo>
                      <a:pt x="1180" y="623"/>
                    </a:lnTo>
                    <a:lnTo>
                      <a:pt x="1180" y="622"/>
                    </a:lnTo>
                    <a:lnTo>
                      <a:pt x="1180" y="622"/>
                    </a:lnTo>
                    <a:lnTo>
                      <a:pt x="1181" y="620"/>
                    </a:lnTo>
                    <a:lnTo>
                      <a:pt x="1181" y="620"/>
                    </a:lnTo>
                    <a:lnTo>
                      <a:pt x="1181" y="619"/>
                    </a:lnTo>
                    <a:lnTo>
                      <a:pt x="1181" y="619"/>
                    </a:lnTo>
                    <a:lnTo>
                      <a:pt x="1181" y="619"/>
                    </a:lnTo>
                    <a:lnTo>
                      <a:pt x="1181" y="619"/>
                    </a:lnTo>
                    <a:lnTo>
                      <a:pt x="1181" y="618"/>
                    </a:lnTo>
                    <a:lnTo>
                      <a:pt x="1181" y="618"/>
                    </a:lnTo>
                    <a:lnTo>
                      <a:pt x="1182" y="618"/>
                    </a:lnTo>
                    <a:lnTo>
                      <a:pt x="1182" y="618"/>
                    </a:lnTo>
                    <a:lnTo>
                      <a:pt x="1182" y="618"/>
                    </a:lnTo>
                    <a:lnTo>
                      <a:pt x="1182" y="618"/>
                    </a:lnTo>
                    <a:lnTo>
                      <a:pt x="1182" y="618"/>
                    </a:lnTo>
                    <a:lnTo>
                      <a:pt x="1182" y="618"/>
                    </a:lnTo>
                    <a:lnTo>
                      <a:pt x="1182" y="618"/>
                    </a:lnTo>
                    <a:lnTo>
                      <a:pt x="1182" y="618"/>
                    </a:lnTo>
                    <a:lnTo>
                      <a:pt x="1182" y="617"/>
                    </a:lnTo>
                    <a:lnTo>
                      <a:pt x="1182" y="617"/>
                    </a:lnTo>
                    <a:lnTo>
                      <a:pt x="1183" y="615"/>
                    </a:lnTo>
                    <a:lnTo>
                      <a:pt x="1183" y="613"/>
                    </a:lnTo>
                    <a:lnTo>
                      <a:pt x="1183" y="612"/>
                    </a:lnTo>
                    <a:lnTo>
                      <a:pt x="1183" y="611"/>
                    </a:lnTo>
                    <a:lnTo>
                      <a:pt x="1183" y="609"/>
                    </a:lnTo>
                    <a:lnTo>
                      <a:pt x="1183" y="608"/>
                    </a:lnTo>
                    <a:lnTo>
                      <a:pt x="1183" y="606"/>
                    </a:lnTo>
                    <a:lnTo>
                      <a:pt x="1183" y="605"/>
                    </a:lnTo>
                    <a:lnTo>
                      <a:pt x="1184" y="604"/>
                    </a:lnTo>
                    <a:lnTo>
                      <a:pt x="1184" y="602"/>
                    </a:lnTo>
                    <a:lnTo>
                      <a:pt x="1184" y="601"/>
                    </a:lnTo>
                    <a:lnTo>
                      <a:pt x="1184" y="599"/>
                    </a:lnTo>
                    <a:lnTo>
                      <a:pt x="1184" y="598"/>
                    </a:lnTo>
                    <a:lnTo>
                      <a:pt x="1184" y="597"/>
                    </a:lnTo>
                    <a:lnTo>
                      <a:pt x="1184" y="595"/>
                    </a:lnTo>
                    <a:lnTo>
                      <a:pt x="1185" y="594"/>
                    </a:lnTo>
                    <a:lnTo>
                      <a:pt x="1185" y="593"/>
                    </a:lnTo>
                    <a:lnTo>
                      <a:pt x="1185" y="592"/>
                    </a:lnTo>
                    <a:lnTo>
                      <a:pt x="1185" y="592"/>
                    </a:lnTo>
                    <a:lnTo>
                      <a:pt x="1185" y="591"/>
                    </a:lnTo>
                    <a:lnTo>
                      <a:pt x="1185" y="590"/>
                    </a:lnTo>
                    <a:lnTo>
                      <a:pt x="1185" y="589"/>
                    </a:lnTo>
                    <a:lnTo>
                      <a:pt x="1186" y="588"/>
                    </a:lnTo>
                    <a:lnTo>
                      <a:pt x="1186" y="588"/>
                    </a:lnTo>
                    <a:lnTo>
                      <a:pt x="1186" y="586"/>
                    </a:lnTo>
                    <a:lnTo>
                      <a:pt x="1186" y="585"/>
                    </a:lnTo>
                    <a:lnTo>
                      <a:pt x="1186" y="584"/>
                    </a:lnTo>
                    <a:lnTo>
                      <a:pt x="1186" y="584"/>
                    </a:lnTo>
                    <a:lnTo>
                      <a:pt x="1186" y="583"/>
                    </a:lnTo>
                    <a:lnTo>
                      <a:pt x="1186" y="581"/>
                    </a:lnTo>
                    <a:lnTo>
                      <a:pt x="1186" y="580"/>
                    </a:lnTo>
                    <a:lnTo>
                      <a:pt x="1186" y="580"/>
                    </a:lnTo>
                    <a:lnTo>
                      <a:pt x="1186" y="583"/>
                    </a:lnTo>
                    <a:lnTo>
                      <a:pt x="1187" y="585"/>
                    </a:lnTo>
                    <a:lnTo>
                      <a:pt x="1187" y="588"/>
                    </a:lnTo>
                    <a:lnTo>
                      <a:pt x="1187" y="590"/>
                    </a:lnTo>
                    <a:lnTo>
                      <a:pt x="1187" y="593"/>
                    </a:lnTo>
                    <a:lnTo>
                      <a:pt x="1187" y="596"/>
                    </a:lnTo>
                    <a:lnTo>
                      <a:pt x="1187" y="598"/>
                    </a:lnTo>
                    <a:lnTo>
                      <a:pt x="1187" y="601"/>
                    </a:lnTo>
                    <a:lnTo>
                      <a:pt x="1188" y="605"/>
                    </a:lnTo>
                    <a:lnTo>
                      <a:pt x="1188" y="609"/>
                    </a:lnTo>
                    <a:lnTo>
                      <a:pt x="1188" y="613"/>
                    </a:lnTo>
                    <a:lnTo>
                      <a:pt x="1188" y="617"/>
                    </a:lnTo>
                    <a:lnTo>
                      <a:pt x="1188" y="621"/>
                    </a:lnTo>
                    <a:lnTo>
                      <a:pt x="1188" y="625"/>
                    </a:lnTo>
                    <a:lnTo>
                      <a:pt x="1188" y="629"/>
                    </a:lnTo>
                    <a:lnTo>
                      <a:pt x="1189" y="633"/>
                    </a:lnTo>
                    <a:lnTo>
                      <a:pt x="1189" y="635"/>
                    </a:lnTo>
                    <a:lnTo>
                      <a:pt x="1189" y="636"/>
                    </a:lnTo>
                    <a:lnTo>
                      <a:pt x="1189" y="638"/>
                    </a:lnTo>
                    <a:lnTo>
                      <a:pt x="1189" y="639"/>
                    </a:lnTo>
                    <a:lnTo>
                      <a:pt x="1189" y="641"/>
                    </a:lnTo>
                    <a:lnTo>
                      <a:pt x="1189" y="643"/>
                    </a:lnTo>
                    <a:lnTo>
                      <a:pt x="1190" y="644"/>
                    </a:lnTo>
                    <a:lnTo>
                      <a:pt x="1190" y="646"/>
                    </a:lnTo>
                    <a:lnTo>
                      <a:pt x="1190" y="648"/>
                    </a:lnTo>
                    <a:lnTo>
                      <a:pt x="1190" y="650"/>
                    </a:lnTo>
                    <a:lnTo>
                      <a:pt x="1190" y="652"/>
                    </a:lnTo>
                    <a:lnTo>
                      <a:pt x="1190" y="654"/>
                    </a:lnTo>
                    <a:lnTo>
                      <a:pt x="1190" y="656"/>
                    </a:lnTo>
                    <a:lnTo>
                      <a:pt x="1190" y="658"/>
                    </a:lnTo>
                    <a:lnTo>
                      <a:pt x="1190" y="660"/>
                    </a:lnTo>
                    <a:lnTo>
                      <a:pt x="1190" y="662"/>
                    </a:lnTo>
                    <a:lnTo>
                      <a:pt x="1190" y="664"/>
                    </a:lnTo>
                    <a:lnTo>
                      <a:pt x="1191" y="666"/>
                    </a:lnTo>
                    <a:lnTo>
                      <a:pt x="1191" y="669"/>
                    </a:lnTo>
                    <a:lnTo>
                      <a:pt x="1191" y="671"/>
                    </a:lnTo>
                    <a:lnTo>
                      <a:pt x="1191" y="673"/>
                    </a:lnTo>
                    <a:lnTo>
                      <a:pt x="1191" y="676"/>
                    </a:lnTo>
                    <a:lnTo>
                      <a:pt x="1191" y="678"/>
                    </a:lnTo>
                    <a:lnTo>
                      <a:pt x="1191" y="680"/>
                    </a:lnTo>
                    <a:lnTo>
                      <a:pt x="1192" y="681"/>
                    </a:lnTo>
                    <a:lnTo>
                      <a:pt x="1192" y="681"/>
                    </a:lnTo>
                    <a:lnTo>
                      <a:pt x="1192" y="681"/>
                    </a:lnTo>
                    <a:lnTo>
                      <a:pt x="1192" y="681"/>
                    </a:lnTo>
                    <a:lnTo>
                      <a:pt x="1192" y="681"/>
                    </a:lnTo>
                    <a:lnTo>
                      <a:pt x="1192" y="681"/>
                    </a:lnTo>
                    <a:lnTo>
                      <a:pt x="1192" y="682"/>
                    </a:lnTo>
                    <a:lnTo>
                      <a:pt x="1192" y="682"/>
                    </a:lnTo>
                    <a:lnTo>
                      <a:pt x="1193" y="682"/>
                    </a:lnTo>
                    <a:lnTo>
                      <a:pt x="1193" y="683"/>
                    </a:lnTo>
                    <a:lnTo>
                      <a:pt x="1193" y="683"/>
                    </a:lnTo>
                    <a:lnTo>
                      <a:pt x="1193" y="684"/>
                    </a:lnTo>
                    <a:lnTo>
                      <a:pt x="1193" y="684"/>
                    </a:lnTo>
                    <a:lnTo>
                      <a:pt x="1193" y="684"/>
                    </a:lnTo>
                    <a:lnTo>
                      <a:pt x="1193" y="685"/>
                    </a:lnTo>
                    <a:lnTo>
                      <a:pt x="1193" y="685"/>
                    </a:lnTo>
                    <a:lnTo>
                      <a:pt x="1193" y="684"/>
                    </a:lnTo>
                    <a:lnTo>
                      <a:pt x="1193" y="684"/>
                    </a:lnTo>
                    <a:lnTo>
                      <a:pt x="1194" y="683"/>
                    </a:lnTo>
                    <a:lnTo>
                      <a:pt x="1194" y="682"/>
                    </a:lnTo>
                    <a:lnTo>
                      <a:pt x="1194" y="681"/>
                    </a:lnTo>
                    <a:lnTo>
                      <a:pt x="1194" y="681"/>
                    </a:lnTo>
                    <a:lnTo>
                      <a:pt x="1194" y="680"/>
                    </a:lnTo>
                    <a:lnTo>
                      <a:pt x="1194" y="679"/>
                    </a:lnTo>
                    <a:lnTo>
                      <a:pt x="1194" y="678"/>
                    </a:lnTo>
                    <a:lnTo>
                      <a:pt x="1194" y="677"/>
                    </a:lnTo>
                    <a:lnTo>
                      <a:pt x="1195" y="676"/>
                    </a:lnTo>
                    <a:lnTo>
                      <a:pt x="1195" y="675"/>
                    </a:lnTo>
                    <a:lnTo>
                      <a:pt x="1195" y="673"/>
                    </a:lnTo>
                    <a:lnTo>
                      <a:pt x="1195" y="673"/>
                    </a:lnTo>
                    <a:lnTo>
                      <a:pt x="1195" y="671"/>
                    </a:lnTo>
                    <a:lnTo>
                      <a:pt x="1195" y="670"/>
                    </a:lnTo>
                    <a:lnTo>
                      <a:pt x="1195" y="669"/>
                    </a:lnTo>
                    <a:lnTo>
                      <a:pt x="1196" y="667"/>
                    </a:lnTo>
                    <a:lnTo>
                      <a:pt x="1196" y="666"/>
                    </a:lnTo>
                    <a:lnTo>
                      <a:pt x="1196" y="664"/>
                    </a:lnTo>
                    <a:lnTo>
                      <a:pt x="1196" y="663"/>
                    </a:lnTo>
                    <a:lnTo>
                      <a:pt x="1196" y="661"/>
                    </a:lnTo>
                    <a:lnTo>
                      <a:pt x="1196" y="660"/>
                    </a:lnTo>
                    <a:lnTo>
                      <a:pt x="1196" y="659"/>
                    </a:lnTo>
                    <a:lnTo>
                      <a:pt x="1197" y="657"/>
                    </a:lnTo>
                    <a:lnTo>
                      <a:pt x="1197" y="657"/>
                    </a:lnTo>
                    <a:lnTo>
                      <a:pt x="1197" y="656"/>
                    </a:lnTo>
                    <a:lnTo>
                      <a:pt x="1197" y="655"/>
                    </a:lnTo>
                    <a:lnTo>
                      <a:pt x="1197" y="655"/>
                    </a:lnTo>
                    <a:lnTo>
                      <a:pt x="1197" y="654"/>
                    </a:lnTo>
                    <a:lnTo>
                      <a:pt x="1197" y="653"/>
                    </a:lnTo>
                    <a:lnTo>
                      <a:pt x="1197" y="652"/>
                    </a:lnTo>
                    <a:lnTo>
                      <a:pt x="1197" y="652"/>
                    </a:lnTo>
                    <a:lnTo>
                      <a:pt x="1197" y="653"/>
                    </a:lnTo>
                    <a:lnTo>
                      <a:pt x="1197" y="653"/>
                    </a:lnTo>
                    <a:lnTo>
                      <a:pt x="1198" y="653"/>
                    </a:lnTo>
                    <a:lnTo>
                      <a:pt x="1198" y="654"/>
                    </a:lnTo>
                    <a:lnTo>
                      <a:pt x="1198" y="654"/>
                    </a:lnTo>
                    <a:lnTo>
                      <a:pt x="1198" y="654"/>
                    </a:lnTo>
                    <a:lnTo>
                      <a:pt x="1198" y="654"/>
                    </a:lnTo>
                    <a:lnTo>
                      <a:pt x="1198" y="652"/>
                    </a:lnTo>
                    <a:lnTo>
                      <a:pt x="1198" y="650"/>
                    </a:lnTo>
                    <a:lnTo>
                      <a:pt x="1199" y="649"/>
                    </a:lnTo>
                    <a:lnTo>
                      <a:pt x="1199" y="647"/>
                    </a:lnTo>
                    <a:lnTo>
                      <a:pt x="1199" y="645"/>
                    </a:lnTo>
                    <a:lnTo>
                      <a:pt x="1199" y="643"/>
                    </a:lnTo>
                    <a:lnTo>
                      <a:pt x="1199" y="641"/>
                    </a:lnTo>
                    <a:lnTo>
                      <a:pt x="1199" y="639"/>
                    </a:lnTo>
                    <a:lnTo>
                      <a:pt x="1199" y="637"/>
                    </a:lnTo>
                    <a:lnTo>
                      <a:pt x="1200" y="635"/>
                    </a:lnTo>
                    <a:lnTo>
                      <a:pt x="1200" y="633"/>
                    </a:lnTo>
                    <a:lnTo>
                      <a:pt x="1200" y="630"/>
                    </a:lnTo>
                    <a:lnTo>
                      <a:pt x="1200" y="628"/>
                    </a:lnTo>
                    <a:lnTo>
                      <a:pt x="1200" y="626"/>
                    </a:lnTo>
                    <a:lnTo>
                      <a:pt x="1200" y="624"/>
                    </a:lnTo>
                    <a:lnTo>
                      <a:pt x="1200" y="622"/>
                    </a:lnTo>
                    <a:lnTo>
                      <a:pt x="1201" y="622"/>
                    </a:lnTo>
                    <a:lnTo>
                      <a:pt x="1201" y="621"/>
                    </a:lnTo>
                    <a:lnTo>
                      <a:pt x="1201" y="621"/>
                    </a:lnTo>
                    <a:lnTo>
                      <a:pt x="1201" y="620"/>
                    </a:lnTo>
                    <a:lnTo>
                      <a:pt x="1201" y="620"/>
                    </a:lnTo>
                    <a:lnTo>
                      <a:pt x="1201" y="620"/>
                    </a:lnTo>
                    <a:lnTo>
                      <a:pt x="1201" y="620"/>
                    </a:lnTo>
                    <a:lnTo>
                      <a:pt x="1201" y="619"/>
                    </a:lnTo>
                    <a:lnTo>
                      <a:pt x="1201" y="617"/>
                    </a:lnTo>
                    <a:lnTo>
                      <a:pt x="1201" y="615"/>
                    </a:lnTo>
                    <a:lnTo>
                      <a:pt x="1201" y="613"/>
                    </a:lnTo>
                    <a:lnTo>
                      <a:pt x="1202" y="611"/>
                    </a:lnTo>
                    <a:lnTo>
                      <a:pt x="1202" y="609"/>
                    </a:lnTo>
                    <a:lnTo>
                      <a:pt x="1202" y="607"/>
                    </a:lnTo>
                    <a:lnTo>
                      <a:pt x="1202" y="605"/>
                    </a:lnTo>
                    <a:lnTo>
                      <a:pt x="1202" y="602"/>
                    </a:lnTo>
                    <a:lnTo>
                      <a:pt x="1202" y="600"/>
                    </a:lnTo>
                    <a:lnTo>
                      <a:pt x="1202" y="598"/>
                    </a:lnTo>
                    <a:lnTo>
                      <a:pt x="1203" y="595"/>
                    </a:lnTo>
                    <a:lnTo>
                      <a:pt x="1203" y="593"/>
                    </a:lnTo>
                    <a:lnTo>
                      <a:pt x="1203" y="591"/>
                    </a:lnTo>
                    <a:lnTo>
                      <a:pt x="1203" y="588"/>
                    </a:lnTo>
                    <a:lnTo>
                      <a:pt x="1203" y="586"/>
                    </a:lnTo>
                    <a:lnTo>
                      <a:pt x="1203" y="584"/>
                    </a:lnTo>
                    <a:lnTo>
                      <a:pt x="1203" y="582"/>
                    </a:lnTo>
                    <a:lnTo>
                      <a:pt x="1203" y="580"/>
                    </a:lnTo>
                    <a:lnTo>
                      <a:pt x="1204" y="578"/>
                    </a:lnTo>
                    <a:lnTo>
                      <a:pt x="1204" y="575"/>
                    </a:lnTo>
                    <a:lnTo>
                      <a:pt x="1204" y="573"/>
                    </a:lnTo>
                    <a:lnTo>
                      <a:pt x="1204" y="571"/>
                    </a:lnTo>
                    <a:lnTo>
                      <a:pt x="1204" y="569"/>
                    </a:lnTo>
                    <a:lnTo>
                      <a:pt x="1204" y="567"/>
                    </a:lnTo>
                    <a:lnTo>
                      <a:pt x="1204" y="565"/>
                    </a:lnTo>
                    <a:lnTo>
                      <a:pt x="1205" y="562"/>
                    </a:lnTo>
                    <a:lnTo>
                      <a:pt x="1205" y="560"/>
                    </a:lnTo>
                    <a:lnTo>
                      <a:pt x="1205" y="558"/>
                    </a:lnTo>
                    <a:lnTo>
                      <a:pt x="1205" y="555"/>
                    </a:lnTo>
                    <a:lnTo>
                      <a:pt x="1205" y="553"/>
                    </a:lnTo>
                    <a:lnTo>
                      <a:pt x="1205" y="550"/>
                    </a:lnTo>
                    <a:lnTo>
                      <a:pt x="1205" y="548"/>
                    </a:lnTo>
                    <a:lnTo>
                      <a:pt x="1205" y="545"/>
                    </a:lnTo>
                    <a:lnTo>
                      <a:pt x="1205" y="542"/>
                    </a:lnTo>
                    <a:lnTo>
                      <a:pt x="1205" y="540"/>
                    </a:lnTo>
                    <a:lnTo>
                      <a:pt x="1205" y="537"/>
                    </a:lnTo>
                    <a:lnTo>
                      <a:pt x="1206" y="535"/>
                    </a:lnTo>
                    <a:lnTo>
                      <a:pt x="1206" y="532"/>
                    </a:lnTo>
                    <a:lnTo>
                      <a:pt x="1206" y="529"/>
                    </a:lnTo>
                    <a:lnTo>
                      <a:pt x="1206" y="527"/>
                    </a:lnTo>
                    <a:lnTo>
                      <a:pt x="1206" y="523"/>
                    </a:lnTo>
                    <a:lnTo>
                      <a:pt x="1206" y="520"/>
                    </a:lnTo>
                    <a:lnTo>
                      <a:pt x="1206" y="516"/>
                    </a:lnTo>
                    <a:lnTo>
                      <a:pt x="1207" y="512"/>
                    </a:lnTo>
                    <a:lnTo>
                      <a:pt x="1207" y="509"/>
                    </a:lnTo>
                    <a:lnTo>
                      <a:pt x="1207" y="506"/>
                    </a:lnTo>
                    <a:lnTo>
                      <a:pt x="1207" y="502"/>
                    </a:lnTo>
                    <a:lnTo>
                      <a:pt x="1207" y="499"/>
                    </a:lnTo>
                    <a:lnTo>
                      <a:pt x="1207" y="495"/>
                    </a:lnTo>
                    <a:lnTo>
                      <a:pt x="1207" y="493"/>
                    </a:lnTo>
                    <a:lnTo>
                      <a:pt x="1208" y="489"/>
                    </a:lnTo>
                    <a:lnTo>
                      <a:pt x="1208" y="486"/>
                    </a:lnTo>
                    <a:lnTo>
                      <a:pt x="1208" y="483"/>
                    </a:lnTo>
                    <a:lnTo>
                      <a:pt x="1208" y="480"/>
                    </a:lnTo>
                    <a:lnTo>
                      <a:pt x="1208" y="477"/>
                    </a:lnTo>
                    <a:lnTo>
                      <a:pt x="1208" y="474"/>
                    </a:lnTo>
                    <a:lnTo>
                      <a:pt x="1208" y="471"/>
                    </a:lnTo>
                    <a:lnTo>
                      <a:pt x="1209" y="469"/>
                    </a:lnTo>
                    <a:lnTo>
                      <a:pt x="1209" y="466"/>
                    </a:lnTo>
                    <a:lnTo>
                      <a:pt x="1209" y="463"/>
                    </a:lnTo>
                    <a:lnTo>
                      <a:pt x="1209" y="461"/>
                    </a:lnTo>
                    <a:lnTo>
                      <a:pt x="1209" y="457"/>
                    </a:lnTo>
                    <a:lnTo>
                      <a:pt x="1209" y="455"/>
                    </a:lnTo>
                    <a:lnTo>
                      <a:pt x="1209" y="453"/>
                    </a:lnTo>
                    <a:lnTo>
                      <a:pt x="1209" y="453"/>
                    </a:lnTo>
                    <a:lnTo>
                      <a:pt x="1209" y="453"/>
                    </a:lnTo>
                    <a:lnTo>
                      <a:pt x="1209" y="454"/>
                    </a:lnTo>
                    <a:lnTo>
                      <a:pt x="1209" y="454"/>
                    </a:lnTo>
                    <a:lnTo>
                      <a:pt x="1210" y="455"/>
                    </a:lnTo>
                    <a:lnTo>
                      <a:pt x="1210" y="455"/>
                    </a:lnTo>
                    <a:lnTo>
                      <a:pt x="1210" y="455"/>
                    </a:lnTo>
                    <a:lnTo>
                      <a:pt x="1210" y="456"/>
                    </a:lnTo>
                    <a:lnTo>
                      <a:pt x="1210" y="459"/>
                    </a:lnTo>
                    <a:lnTo>
                      <a:pt x="1210" y="463"/>
                    </a:lnTo>
                    <a:lnTo>
                      <a:pt x="1210" y="466"/>
                    </a:lnTo>
                    <a:lnTo>
                      <a:pt x="1211" y="469"/>
                    </a:lnTo>
                    <a:lnTo>
                      <a:pt x="1211" y="473"/>
                    </a:lnTo>
                    <a:lnTo>
                      <a:pt x="1211" y="476"/>
                    </a:lnTo>
                    <a:lnTo>
                      <a:pt x="1211" y="479"/>
                    </a:lnTo>
                    <a:lnTo>
                      <a:pt x="1211" y="482"/>
                    </a:lnTo>
                    <a:lnTo>
                      <a:pt x="1211" y="481"/>
                    </a:lnTo>
                    <a:lnTo>
                      <a:pt x="1211" y="481"/>
                    </a:lnTo>
                    <a:lnTo>
                      <a:pt x="1212" y="480"/>
                    </a:lnTo>
                    <a:lnTo>
                      <a:pt x="1212" y="479"/>
                    </a:lnTo>
                    <a:lnTo>
                      <a:pt x="1212" y="479"/>
                    </a:lnTo>
                    <a:lnTo>
                      <a:pt x="1212" y="478"/>
                    </a:lnTo>
                    <a:lnTo>
                      <a:pt x="1212" y="477"/>
                    </a:lnTo>
                    <a:lnTo>
                      <a:pt x="1212" y="477"/>
                    </a:lnTo>
                    <a:lnTo>
                      <a:pt x="1212" y="476"/>
                    </a:lnTo>
                    <a:lnTo>
                      <a:pt x="1212" y="476"/>
                    </a:lnTo>
                    <a:lnTo>
                      <a:pt x="1213" y="475"/>
                    </a:lnTo>
                    <a:lnTo>
                      <a:pt x="1213" y="474"/>
                    </a:lnTo>
                    <a:lnTo>
                      <a:pt x="1213" y="474"/>
                    </a:lnTo>
                    <a:lnTo>
                      <a:pt x="1213" y="474"/>
                    </a:lnTo>
                    <a:lnTo>
                      <a:pt x="1213" y="473"/>
                    </a:lnTo>
                    <a:lnTo>
                      <a:pt x="1213" y="473"/>
                    </a:lnTo>
                    <a:lnTo>
                      <a:pt x="1213" y="471"/>
                    </a:lnTo>
                    <a:lnTo>
                      <a:pt x="1213" y="470"/>
                    </a:lnTo>
                    <a:lnTo>
                      <a:pt x="1213" y="468"/>
                    </a:lnTo>
                    <a:lnTo>
                      <a:pt x="1213" y="466"/>
                    </a:lnTo>
                    <a:lnTo>
                      <a:pt x="1214" y="465"/>
                    </a:lnTo>
                    <a:lnTo>
                      <a:pt x="1214" y="464"/>
                    </a:lnTo>
                    <a:lnTo>
                      <a:pt x="1214" y="462"/>
                    </a:lnTo>
                    <a:lnTo>
                      <a:pt x="1214" y="461"/>
                    </a:lnTo>
                    <a:lnTo>
                      <a:pt x="1214" y="463"/>
                    </a:lnTo>
                    <a:lnTo>
                      <a:pt x="1214" y="465"/>
                    </a:lnTo>
                    <a:lnTo>
                      <a:pt x="1214" y="467"/>
                    </a:lnTo>
                    <a:lnTo>
                      <a:pt x="1214" y="469"/>
                    </a:lnTo>
                    <a:lnTo>
                      <a:pt x="1215" y="471"/>
                    </a:lnTo>
                    <a:lnTo>
                      <a:pt x="1215" y="473"/>
                    </a:lnTo>
                    <a:lnTo>
                      <a:pt x="1215" y="475"/>
                    </a:lnTo>
                    <a:lnTo>
                      <a:pt x="1215" y="476"/>
                    </a:lnTo>
                    <a:lnTo>
                      <a:pt x="1215" y="473"/>
                    </a:lnTo>
                    <a:lnTo>
                      <a:pt x="1215" y="470"/>
                    </a:lnTo>
                    <a:lnTo>
                      <a:pt x="1215" y="466"/>
                    </a:lnTo>
                    <a:lnTo>
                      <a:pt x="1216" y="463"/>
                    </a:lnTo>
                    <a:lnTo>
                      <a:pt x="1216" y="460"/>
                    </a:lnTo>
                    <a:lnTo>
                      <a:pt x="1216" y="457"/>
                    </a:lnTo>
                    <a:lnTo>
                      <a:pt x="1216" y="453"/>
                    </a:lnTo>
                    <a:lnTo>
                      <a:pt x="1216" y="450"/>
                    </a:lnTo>
                    <a:lnTo>
                      <a:pt x="1216" y="448"/>
                    </a:lnTo>
                    <a:lnTo>
                      <a:pt x="1216" y="446"/>
                    </a:lnTo>
                    <a:lnTo>
                      <a:pt x="1217" y="444"/>
                    </a:lnTo>
                    <a:lnTo>
                      <a:pt x="1217" y="443"/>
                    </a:lnTo>
                    <a:lnTo>
                      <a:pt x="1217" y="440"/>
                    </a:lnTo>
                    <a:lnTo>
                      <a:pt x="1217" y="439"/>
                    </a:lnTo>
                    <a:lnTo>
                      <a:pt x="1217" y="436"/>
                    </a:lnTo>
                    <a:lnTo>
                      <a:pt x="1217" y="435"/>
                    </a:lnTo>
                    <a:lnTo>
                      <a:pt x="1217" y="432"/>
                    </a:lnTo>
                    <a:lnTo>
                      <a:pt x="1217" y="430"/>
                    </a:lnTo>
                    <a:lnTo>
                      <a:pt x="1217" y="427"/>
                    </a:lnTo>
                    <a:lnTo>
                      <a:pt x="1217" y="424"/>
                    </a:lnTo>
                    <a:lnTo>
                      <a:pt x="1217" y="422"/>
                    </a:lnTo>
                    <a:lnTo>
                      <a:pt x="1218" y="419"/>
                    </a:lnTo>
                    <a:lnTo>
                      <a:pt x="1218" y="417"/>
                    </a:lnTo>
                    <a:lnTo>
                      <a:pt x="1218" y="414"/>
                    </a:lnTo>
                    <a:lnTo>
                      <a:pt x="1218" y="411"/>
                    </a:lnTo>
                    <a:lnTo>
                      <a:pt x="1218" y="409"/>
                    </a:lnTo>
                    <a:lnTo>
                      <a:pt x="1218" y="407"/>
                    </a:lnTo>
                    <a:lnTo>
                      <a:pt x="1218" y="405"/>
                    </a:lnTo>
                    <a:lnTo>
                      <a:pt x="1219" y="402"/>
                    </a:lnTo>
                    <a:lnTo>
                      <a:pt x="1219" y="400"/>
                    </a:lnTo>
                    <a:lnTo>
                      <a:pt x="1219" y="398"/>
                    </a:lnTo>
                    <a:lnTo>
                      <a:pt x="1219" y="396"/>
                    </a:lnTo>
                    <a:lnTo>
                      <a:pt x="1219" y="395"/>
                    </a:lnTo>
                    <a:lnTo>
                      <a:pt x="1219" y="394"/>
                    </a:lnTo>
                    <a:lnTo>
                      <a:pt x="1219" y="394"/>
                    </a:lnTo>
                    <a:lnTo>
                      <a:pt x="1220" y="393"/>
                    </a:lnTo>
                    <a:lnTo>
                      <a:pt x="1220" y="393"/>
                    </a:lnTo>
                    <a:lnTo>
                      <a:pt x="1220" y="392"/>
                    </a:lnTo>
                    <a:lnTo>
                      <a:pt x="1220" y="392"/>
                    </a:lnTo>
                    <a:lnTo>
                      <a:pt x="1220" y="391"/>
                    </a:lnTo>
                    <a:lnTo>
                      <a:pt x="1220" y="388"/>
                    </a:lnTo>
                    <a:lnTo>
                      <a:pt x="1220" y="385"/>
                    </a:lnTo>
                    <a:lnTo>
                      <a:pt x="1221" y="382"/>
                    </a:lnTo>
                    <a:lnTo>
                      <a:pt x="1221" y="379"/>
                    </a:lnTo>
                    <a:lnTo>
                      <a:pt x="1221" y="376"/>
                    </a:lnTo>
                    <a:lnTo>
                      <a:pt x="1221" y="374"/>
                    </a:lnTo>
                    <a:lnTo>
                      <a:pt x="1221" y="371"/>
                    </a:lnTo>
                    <a:lnTo>
                      <a:pt x="1221" y="368"/>
                    </a:lnTo>
                    <a:lnTo>
                      <a:pt x="1221" y="366"/>
                    </a:lnTo>
                    <a:lnTo>
                      <a:pt x="1221" y="364"/>
                    </a:lnTo>
                    <a:lnTo>
                      <a:pt x="1221" y="362"/>
                    </a:lnTo>
                    <a:lnTo>
                      <a:pt x="1221" y="360"/>
                    </a:lnTo>
                    <a:lnTo>
                      <a:pt x="1221" y="358"/>
                    </a:lnTo>
                    <a:lnTo>
                      <a:pt x="1222" y="356"/>
                    </a:lnTo>
                    <a:lnTo>
                      <a:pt x="1222" y="354"/>
                    </a:lnTo>
                    <a:lnTo>
                      <a:pt x="1222" y="352"/>
                    </a:lnTo>
                    <a:lnTo>
                      <a:pt x="1222" y="351"/>
                    </a:lnTo>
                    <a:lnTo>
                      <a:pt x="1222" y="349"/>
                    </a:lnTo>
                    <a:lnTo>
                      <a:pt x="1222" y="347"/>
                    </a:lnTo>
                    <a:lnTo>
                      <a:pt x="1222" y="345"/>
                    </a:lnTo>
                    <a:lnTo>
                      <a:pt x="1223" y="343"/>
                    </a:lnTo>
                    <a:lnTo>
                      <a:pt x="1223" y="342"/>
                    </a:lnTo>
                    <a:lnTo>
                      <a:pt x="1223" y="340"/>
                    </a:lnTo>
                    <a:lnTo>
                      <a:pt x="1223" y="338"/>
                    </a:lnTo>
                    <a:lnTo>
                      <a:pt x="1223" y="334"/>
                    </a:lnTo>
                    <a:lnTo>
                      <a:pt x="1223" y="330"/>
                    </a:lnTo>
                    <a:lnTo>
                      <a:pt x="1223" y="326"/>
                    </a:lnTo>
                    <a:lnTo>
                      <a:pt x="1223" y="323"/>
                    </a:lnTo>
                    <a:lnTo>
                      <a:pt x="1224" y="319"/>
                    </a:lnTo>
                    <a:lnTo>
                      <a:pt x="1224" y="315"/>
                    </a:lnTo>
                    <a:lnTo>
                      <a:pt x="1224" y="311"/>
                    </a:lnTo>
                    <a:lnTo>
                      <a:pt x="1224" y="308"/>
                    </a:lnTo>
                    <a:lnTo>
                      <a:pt x="1224" y="300"/>
                    </a:lnTo>
                    <a:lnTo>
                      <a:pt x="1224" y="291"/>
                    </a:lnTo>
                    <a:lnTo>
                      <a:pt x="1224" y="283"/>
                    </a:lnTo>
                    <a:lnTo>
                      <a:pt x="1225" y="275"/>
                    </a:lnTo>
                    <a:lnTo>
                      <a:pt x="1225" y="267"/>
                    </a:lnTo>
                    <a:lnTo>
                      <a:pt x="1225" y="259"/>
                    </a:lnTo>
                    <a:lnTo>
                      <a:pt x="1225" y="250"/>
                    </a:lnTo>
                    <a:lnTo>
                      <a:pt x="1225" y="243"/>
                    </a:lnTo>
                    <a:lnTo>
                      <a:pt x="1225" y="237"/>
                    </a:lnTo>
                    <a:lnTo>
                      <a:pt x="1225" y="231"/>
                    </a:lnTo>
                    <a:lnTo>
                      <a:pt x="1225" y="225"/>
                    </a:lnTo>
                    <a:lnTo>
                      <a:pt x="1225" y="220"/>
                    </a:lnTo>
                    <a:lnTo>
                      <a:pt x="1225" y="214"/>
                    </a:lnTo>
                    <a:lnTo>
                      <a:pt x="1225" y="208"/>
                    </a:lnTo>
                    <a:lnTo>
                      <a:pt x="1226" y="202"/>
                    </a:lnTo>
                    <a:lnTo>
                      <a:pt x="1226" y="197"/>
                    </a:lnTo>
                    <a:lnTo>
                      <a:pt x="1226" y="190"/>
                    </a:lnTo>
                    <a:lnTo>
                      <a:pt x="1226" y="185"/>
                    </a:lnTo>
                    <a:lnTo>
                      <a:pt x="1226" y="178"/>
                    </a:lnTo>
                    <a:lnTo>
                      <a:pt x="1226" y="172"/>
                    </a:lnTo>
                    <a:lnTo>
                      <a:pt x="1226" y="166"/>
                    </a:lnTo>
                    <a:lnTo>
                      <a:pt x="1227" y="160"/>
                    </a:lnTo>
                    <a:lnTo>
                      <a:pt x="1227" y="154"/>
                    </a:lnTo>
                    <a:lnTo>
                      <a:pt x="1227" y="148"/>
                    </a:lnTo>
                    <a:lnTo>
                      <a:pt x="1227" y="144"/>
                    </a:lnTo>
                    <a:lnTo>
                      <a:pt x="1227" y="139"/>
                    </a:lnTo>
                    <a:lnTo>
                      <a:pt x="1227" y="135"/>
                    </a:lnTo>
                    <a:lnTo>
                      <a:pt x="1227" y="130"/>
                    </a:lnTo>
                    <a:lnTo>
                      <a:pt x="1228" y="126"/>
                    </a:lnTo>
                    <a:lnTo>
                      <a:pt x="1228" y="121"/>
                    </a:lnTo>
                    <a:lnTo>
                      <a:pt x="1228" y="116"/>
                    </a:lnTo>
                    <a:lnTo>
                      <a:pt x="1228" y="112"/>
                    </a:lnTo>
                    <a:lnTo>
                      <a:pt x="1228" y="108"/>
                    </a:lnTo>
                    <a:lnTo>
                      <a:pt x="1228" y="104"/>
                    </a:lnTo>
                    <a:lnTo>
                      <a:pt x="1228" y="100"/>
                    </a:lnTo>
                    <a:lnTo>
                      <a:pt x="1229" y="96"/>
                    </a:lnTo>
                    <a:lnTo>
                      <a:pt x="1229" y="92"/>
                    </a:lnTo>
                    <a:lnTo>
                      <a:pt x="1229" y="88"/>
                    </a:lnTo>
                    <a:lnTo>
                      <a:pt x="1229" y="84"/>
                    </a:lnTo>
                    <a:lnTo>
                      <a:pt x="1229" y="80"/>
                    </a:lnTo>
                    <a:lnTo>
                      <a:pt x="1229" y="76"/>
                    </a:lnTo>
                    <a:lnTo>
                      <a:pt x="1229" y="73"/>
                    </a:lnTo>
                    <a:lnTo>
                      <a:pt x="1229" y="70"/>
                    </a:lnTo>
                    <a:lnTo>
                      <a:pt x="1229" y="67"/>
                    </a:lnTo>
                    <a:lnTo>
                      <a:pt x="1229" y="64"/>
                    </a:lnTo>
                    <a:lnTo>
                      <a:pt x="1229" y="61"/>
                    </a:lnTo>
                    <a:lnTo>
                      <a:pt x="1230" y="58"/>
                    </a:lnTo>
                    <a:lnTo>
                      <a:pt x="1230" y="55"/>
                    </a:lnTo>
                    <a:lnTo>
                      <a:pt x="1230" y="54"/>
                    </a:lnTo>
                    <a:lnTo>
                      <a:pt x="1230" y="53"/>
                    </a:lnTo>
                    <a:lnTo>
                      <a:pt x="1230" y="52"/>
                    </a:lnTo>
                    <a:lnTo>
                      <a:pt x="1230" y="51"/>
                    </a:lnTo>
                    <a:lnTo>
                      <a:pt x="1230" y="50"/>
                    </a:lnTo>
                    <a:lnTo>
                      <a:pt x="1231" y="50"/>
                    </a:lnTo>
                    <a:lnTo>
                      <a:pt x="1231" y="48"/>
                    </a:lnTo>
                    <a:lnTo>
                      <a:pt x="1231" y="47"/>
                    </a:lnTo>
                    <a:lnTo>
                      <a:pt x="1231" y="46"/>
                    </a:lnTo>
                    <a:lnTo>
                      <a:pt x="1231" y="45"/>
                    </a:lnTo>
                    <a:lnTo>
                      <a:pt x="1231" y="43"/>
                    </a:lnTo>
                    <a:lnTo>
                      <a:pt x="1231" y="42"/>
                    </a:lnTo>
                    <a:lnTo>
                      <a:pt x="1232" y="41"/>
                    </a:lnTo>
                    <a:lnTo>
                      <a:pt x="1232" y="39"/>
                    </a:lnTo>
                    <a:lnTo>
                      <a:pt x="1232" y="38"/>
                    </a:lnTo>
                    <a:lnTo>
                      <a:pt x="1232" y="36"/>
                    </a:lnTo>
                    <a:lnTo>
                      <a:pt x="1232" y="34"/>
                    </a:lnTo>
                    <a:lnTo>
                      <a:pt x="1232" y="32"/>
                    </a:lnTo>
                    <a:lnTo>
                      <a:pt x="1232" y="29"/>
                    </a:lnTo>
                    <a:lnTo>
                      <a:pt x="1232" y="27"/>
                    </a:lnTo>
                    <a:lnTo>
                      <a:pt x="1233" y="25"/>
                    </a:lnTo>
                    <a:lnTo>
                      <a:pt x="1233" y="22"/>
                    </a:lnTo>
                    <a:lnTo>
                      <a:pt x="1233" y="20"/>
                    </a:lnTo>
                    <a:lnTo>
                      <a:pt x="1233" y="17"/>
                    </a:lnTo>
                    <a:lnTo>
                      <a:pt x="1233" y="22"/>
                    </a:lnTo>
                    <a:lnTo>
                      <a:pt x="1233" y="28"/>
                    </a:lnTo>
                    <a:lnTo>
                      <a:pt x="1233" y="33"/>
                    </a:lnTo>
                    <a:lnTo>
                      <a:pt x="1233" y="39"/>
                    </a:lnTo>
                    <a:lnTo>
                      <a:pt x="1233" y="44"/>
                    </a:lnTo>
                    <a:lnTo>
                      <a:pt x="1233" y="50"/>
                    </a:lnTo>
                    <a:lnTo>
                      <a:pt x="1234" y="55"/>
                    </a:lnTo>
                    <a:lnTo>
                      <a:pt x="1234" y="61"/>
                    </a:lnTo>
                    <a:lnTo>
                      <a:pt x="1234" y="66"/>
                    </a:lnTo>
                    <a:lnTo>
                      <a:pt x="1234" y="71"/>
                    </a:lnTo>
                    <a:lnTo>
                      <a:pt x="1234" y="76"/>
                    </a:lnTo>
                    <a:lnTo>
                      <a:pt x="1234" y="80"/>
                    </a:lnTo>
                    <a:lnTo>
                      <a:pt x="1234" y="85"/>
                    </a:lnTo>
                    <a:lnTo>
                      <a:pt x="1234" y="90"/>
                    </a:lnTo>
                    <a:lnTo>
                      <a:pt x="1235" y="95"/>
                    </a:lnTo>
                    <a:lnTo>
                      <a:pt x="1235" y="100"/>
                    </a:lnTo>
                    <a:lnTo>
                      <a:pt x="1235" y="101"/>
                    </a:lnTo>
                    <a:lnTo>
                      <a:pt x="1235" y="101"/>
                    </a:lnTo>
                    <a:lnTo>
                      <a:pt x="1235" y="101"/>
                    </a:lnTo>
                    <a:lnTo>
                      <a:pt x="1235" y="101"/>
                    </a:lnTo>
                    <a:lnTo>
                      <a:pt x="1235" y="101"/>
                    </a:lnTo>
                    <a:lnTo>
                      <a:pt x="1236" y="101"/>
                    </a:lnTo>
                    <a:lnTo>
                      <a:pt x="1236" y="101"/>
                    </a:lnTo>
                    <a:lnTo>
                      <a:pt x="1236" y="101"/>
                    </a:lnTo>
                    <a:lnTo>
                      <a:pt x="1236" y="102"/>
                    </a:lnTo>
                    <a:lnTo>
                      <a:pt x="1236" y="104"/>
                    </a:lnTo>
                    <a:lnTo>
                      <a:pt x="1236" y="106"/>
                    </a:lnTo>
                    <a:lnTo>
                      <a:pt x="1236" y="108"/>
                    </a:lnTo>
                    <a:lnTo>
                      <a:pt x="1237" y="110"/>
                    </a:lnTo>
                    <a:lnTo>
                      <a:pt x="1237" y="111"/>
                    </a:lnTo>
                    <a:lnTo>
                      <a:pt x="1237" y="113"/>
                    </a:lnTo>
                    <a:lnTo>
                      <a:pt x="1237" y="114"/>
                    </a:lnTo>
                    <a:lnTo>
                      <a:pt x="1237" y="116"/>
                    </a:lnTo>
                    <a:lnTo>
                      <a:pt x="1237" y="117"/>
                    </a:lnTo>
                    <a:lnTo>
                      <a:pt x="1237" y="118"/>
                    </a:lnTo>
                    <a:lnTo>
                      <a:pt x="1237" y="119"/>
                    </a:lnTo>
                    <a:lnTo>
                      <a:pt x="1237" y="121"/>
                    </a:lnTo>
                    <a:lnTo>
                      <a:pt x="1237" y="122"/>
                    </a:lnTo>
                    <a:lnTo>
                      <a:pt x="1237" y="123"/>
                    </a:lnTo>
                    <a:lnTo>
                      <a:pt x="1238" y="125"/>
                    </a:lnTo>
                    <a:lnTo>
                      <a:pt x="1238" y="125"/>
                    </a:lnTo>
                    <a:lnTo>
                      <a:pt x="1238" y="124"/>
                    </a:lnTo>
                    <a:lnTo>
                      <a:pt x="1238" y="124"/>
                    </a:lnTo>
                    <a:lnTo>
                      <a:pt x="1238" y="123"/>
                    </a:lnTo>
                    <a:lnTo>
                      <a:pt x="1238" y="123"/>
                    </a:lnTo>
                    <a:lnTo>
                      <a:pt x="1238" y="123"/>
                    </a:lnTo>
                    <a:lnTo>
                      <a:pt x="1239" y="122"/>
                    </a:lnTo>
                    <a:lnTo>
                      <a:pt x="1239" y="122"/>
                    </a:lnTo>
                    <a:lnTo>
                      <a:pt x="1239" y="121"/>
                    </a:lnTo>
                    <a:lnTo>
                      <a:pt x="1239" y="120"/>
                    </a:lnTo>
                    <a:lnTo>
                      <a:pt x="1239" y="119"/>
                    </a:lnTo>
                    <a:lnTo>
                      <a:pt x="1239" y="118"/>
                    </a:lnTo>
                    <a:lnTo>
                      <a:pt x="1239" y="118"/>
                    </a:lnTo>
                    <a:lnTo>
                      <a:pt x="1240" y="117"/>
                    </a:lnTo>
                    <a:lnTo>
                      <a:pt x="1240" y="116"/>
                    </a:lnTo>
                    <a:lnTo>
                      <a:pt x="1240" y="115"/>
                    </a:lnTo>
                    <a:lnTo>
                      <a:pt x="1240" y="112"/>
                    </a:lnTo>
                    <a:lnTo>
                      <a:pt x="1240" y="109"/>
                    </a:lnTo>
                    <a:lnTo>
                      <a:pt x="1240" y="106"/>
                    </a:lnTo>
                    <a:lnTo>
                      <a:pt x="1240" y="103"/>
                    </a:lnTo>
                    <a:lnTo>
                      <a:pt x="1241" y="100"/>
                    </a:lnTo>
                    <a:lnTo>
                      <a:pt x="1241" y="97"/>
                    </a:lnTo>
                    <a:lnTo>
                      <a:pt x="1241" y="94"/>
                    </a:lnTo>
                    <a:lnTo>
                      <a:pt x="1241" y="91"/>
                    </a:lnTo>
                    <a:lnTo>
                      <a:pt x="1241" y="90"/>
                    </a:lnTo>
                    <a:lnTo>
                      <a:pt x="1241" y="89"/>
                    </a:lnTo>
                    <a:lnTo>
                      <a:pt x="1241" y="88"/>
                    </a:lnTo>
                    <a:lnTo>
                      <a:pt x="1241" y="87"/>
                    </a:lnTo>
                    <a:lnTo>
                      <a:pt x="1241" y="86"/>
                    </a:lnTo>
                    <a:lnTo>
                      <a:pt x="1241" y="85"/>
                    </a:lnTo>
                    <a:lnTo>
                      <a:pt x="1241" y="84"/>
                    </a:lnTo>
                    <a:lnTo>
                      <a:pt x="1242" y="84"/>
                    </a:lnTo>
                    <a:lnTo>
                      <a:pt x="1242" y="84"/>
                    </a:lnTo>
                    <a:lnTo>
                      <a:pt x="1242" y="84"/>
                    </a:lnTo>
                    <a:lnTo>
                      <a:pt x="1242" y="84"/>
                    </a:lnTo>
                    <a:lnTo>
                      <a:pt x="1242" y="84"/>
                    </a:lnTo>
                    <a:lnTo>
                      <a:pt x="1242" y="84"/>
                    </a:lnTo>
                    <a:lnTo>
                      <a:pt x="1242" y="84"/>
                    </a:lnTo>
                    <a:lnTo>
                      <a:pt x="1243" y="84"/>
                    </a:lnTo>
                    <a:lnTo>
                      <a:pt x="1243" y="84"/>
                    </a:lnTo>
                    <a:lnTo>
                      <a:pt x="1243" y="87"/>
                    </a:lnTo>
                    <a:lnTo>
                      <a:pt x="1243" y="89"/>
                    </a:lnTo>
                    <a:lnTo>
                      <a:pt x="1243" y="91"/>
                    </a:lnTo>
                    <a:lnTo>
                      <a:pt x="1243" y="93"/>
                    </a:lnTo>
                    <a:lnTo>
                      <a:pt x="1243" y="96"/>
                    </a:lnTo>
                    <a:lnTo>
                      <a:pt x="1243" y="98"/>
                    </a:lnTo>
                    <a:lnTo>
                      <a:pt x="1244" y="100"/>
                    </a:lnTo>
                    <a:lnTo>
                      <a:pt x="1244" y="102"/>
                    </a:lnTo>
                    <a:lnTo>
                      <a:pt x="1244" y="101"/>
                    </a:lnTo>
                    <a:lnTo>
                      <a:pt x="1244" y="100"/>
                    </a:lnTo>
                    <a:lnTo>
                      <a:pt x="1244" y="98"/>
                    </a:lnTo>
                    <a:lnTo>
                      <a:pt x="1244" y="97"/>
                    </a:lnTo>
                    <a:lnTo>
                      <a:pt x="1244" y="96"/>
                    </a:lnTo>
                    <a:lnTo>
                      <a:pt x="1245" y="95"/>
                    </a:lnTo>
                    <a:lnTo>
                      <a:pt x="1245" y="93"/>
                    </a:lnTo>
                    <a:lnTo>
                      <a:pt x="1245" y="93"/>
                    </a:lnTo>
                    <a:lnTo>
                      <a:pt x="1245" y="93"/>
                    </a:lnTo>
                    <a:lnTo>
                      <a:pt x="1245" y="95"/>
                    </a:lnTo>
                    <a:lnTo>
                      <a:pt x="1245" y="96"/>
                    </a:lnTo>
                    <a:lnTo>
                      <a:pt x="1245" y="97"/>
                    </a:lnTo>
                    <a:lnTo>
                      <a:pt x="1245" y="98"/>
                    </a:lnTo>
                    <a:lnTo>
                      <a:pt x="1245" y="100"/>
                    </a:lnTo>
                    <a:lnTo>
                      <a:pt x="1245" y="101"/>
                    </a:lnTo>
                    <a:lnTo>
                      <a:pt x="1245" y="102"/>
                    </a:lnTo>
                    <a:lnTo>
                      <a:pt x="1246" y="103"/>
                    </a:lnTo>
                    <a:lnTo>
                      <a:pt x="1246" y="104"/>
                    </a:lnTo>
                    <a:lnTo>
                      <a:pt x="1246" y="104"/>
                    </a:lnTo>
                    <a:lnTo>
                      <a:pt x="1246" y="105"/>
                    </a:lnTo>
                    <a:lnTo>
                      <a:pt x="1246" y="105"/>
                    </a:lnTo>
                    <a:lnTo>
                      <a:pt x="1246" y="106"/>
                    </a:lnTo>
                    <a:lnTo>
                      <a:pt x="1246" y="107"/>
                    </a:lnTo>
                    <a:lnTo>
                      <a:pt x="1247" y="107"/>
                    </a:lnTo>
                    <a:lnTo>
                      <a:pt x="1247" y="107"/>
                    </a:lnTo>
                    <a:lnTo>
                      <a:pt x="1247" y="107"/>
                    </a:lnTo>
                    <a:lnTo>
                      <a:pt x="1247" y="107"/>
                    </a:lnTo>
                    <a:lnTo>
                      <a:pt x="1247" y="107"/>
                    </a:lnTo>
                    <a:lnTo>
                      <a:pt x="1247" y="106"/>
                    </a:lnTo>
                    <a:lnTo>
                      <a:pt x="1247" y="106"/>
                    </a:lnTo>
                    <a:lnTo>
                      <a:pt x="1248" y="106"/>
                    </a:lnTo>
                    <a:lnTo>
                      <a:pt x="1248" y="105"/>
                    </a:lnTo>
                    <a:lnTo>
                      <a:pt x="1248" y="104"/>
                    </a:lnTo>
                    <a:lnTo>
                      <a:pt x="1248" y="103"/>
                    </a:lnTo>
                    <a:lnTo>
                      <a:pt x="1248" y="101"/>
                    </a:lnTo>
                    <a:lnTo>
                      <a:pt x="1248" y="100"/>
                    </a:lnTo>
                    <a:lnTo>
                      <a:pt x="1248" y="98"/>
                    </a:lnTo>
                    <a:lnTo>
                      <a:pt x="1249" y="97"/>
                    </a:lnTo>
                    <a:lnTo>
                      <a:pt x="1249" y="95"/>
                    </a:lnTo>
                    <a:lnTo>
                      <a:pt x="1249" y="94"/>
                    </a:lnTo>
                    <a:lnTo>
                      <a:pt x="1249" y="94"/>
                    </a:lnTo>
                    <a:lnTo>
                      <a:pt x="1249" y="96"/>
                    </a:lnTo>
                    <a:lnTo>
                      <a:pt x="1249" y="97"/>
                    </a:lnTo>
                    <a:lnTo>
                      <a:pt x="1249" y="98"/>
                    </a:lnTo>
                    <a:lnTo>
                      <a:pt x="1249" y="99"/>
                    </a:lnTo>
                    <a:lnTo>
                      <a:pt x="1249" y="100"/>
                    </a:lnTo>
                    <a:lnTo>
                      <a:pt x="1249" y="101"/>
                    </a:lnTo>
                    <a:lnTo>
                      <a:pt x="1249" y="102"/>
                    </a:lnTo>
                    <a:lnTo>
                      <a:pt x="1250" y="102"/>
                    </a:lnTo>
                    <a:lnTo>
                      <a:pt x="1250" y="103"/>
                    </a:lnTo>
                    <a:lnTo>
                      <a:pt x="1250" y="103"/>
                    </a:lnTo>
                    <a:lnTo>
                      <a:pt x="1250" y="104"/>
                    </a:lnTo>
                    <a:lnTo>
                      <a:pt x="1250" y="104"/>
                    </a:lnTo>
                    <a:lnTo>
                      <a:pt x="1250" y="105"/>
                    </a:lnTo>
                    <a:lnTo>
                      <a:pt x="1250" y="105"/>
                    </a:lnTo>
                    <a:lnTo>
                      <a:pt x="1251" y="105"/>
                    </a:lnTo>
                    <a:lnTo>
                      <a:pt x="1251" y="105"/>
                    </a:lnTo>
                    <a:lnTo>
                      <a:pt x="1251" y="105"/>
                    </a:lnTo>
                    <a:lnTo>
                      <a:pt x="1251" y="104"/>
                    </a:lnTo>
                    <a:lnTo>
                      <a:pt x="1251" y="103"/>
                    </a:lnTo>
                    <a:lnTo>
                      <a:pt x="1251" y="102"/>
                    </a:lnTo>
                    <a:lnTo>
                      <a:pt x="1251" y="102"/>
                    </a:lnTo>
                    <a:lnTo>
                      <a:pt x="1252" y="101"/>
                    </a:lnTo>
                    <a:lnTo>
                      <a:pt x="1252" y="101"/>
                    </a:lnTo>
                    <a:lnTo>
                      <a:pt x="1252" y="101"/>
                    </a:lnTo>
                    <a:lnTo>
                      <a:pt x="1252" y="102"/>
                    </a:lnTo>
                    <a:lnTo>
                      <a:pt x="1252" y="103"/>
                    </a:lnTo>
                    <a:lnTo>
                      <a:pt x="1252" y="104"/>
                    </a:lnTo>
                    <a:lnTo>
                      <a:pt x="1252" y="105"/>
                    </a:lnTo>
                    <a:lnTo>
                      <a:pt x="1252" y="105"/>
                    </a:lnTo>
                    <a:lnTo>
                      <a:pt x="1252" y="106"/>
                    </a:lnTo>
                    <a:lnTo>
                      <a:pt x="1252" y="107"/>
                    </a:lnTo>
                    <a:lnTo>
                      <a:pt x="1252" y="107"/>
                    </a:lnTo>
                    <a:lnTo>
                      <a:pt x="1253" y="108"/>
                    </a:lnTo>
                    <a:lnTo>
                      <a:pt x="1253" y="108"/>
                    </a:lnTo>
                    <a:lnTo>
                      <a:pt x="1253" y="109"/>
                    </a:lnTo>
                    <a:lnTo>
                      <a:pt x="1253" y="109"/>
                    </a:lnTo>
                    <a:lnTo>
                      <a:pt x="1253" y="110"/>
                    </a:lnTo>
                    <a:lnTo>
                      <a:pt x="1253" y="110"/>
                    </a:lnTo>
                    <a:lnTo>
                      <a:pt x="1253" y="110"/>
                    </a:lnTo>
                    <a:lnTo>
                      <a:pt x="1254" y="110"/>
                    </a:lnTo>
                    <a:lnTo>
                      <a:pt x="1254" y="109"/>
                    </a:lnTo>
                    <a:lnTo>
                      <a:pt x="1254" y="107"/>
                    </a:lnTo>
                    <a:lnTo>
                      <a:pt x="1254" y="106"/>
                    </a:lnTo>
                    <a:lnTo>
                      <a:pt x="1254" y="105"/>
                    </a:lnTo>
                    <a:lnTo>
                      <a:pt x="1254" y="105"/>
                    </a:lnTo>
                    <a:lnTo>
                      <a:pt x="1254" y="103"/>
                    </a:lnTo>
                    <a:lnTo>
                      <a:pt x="1254" y="102"/>
                    </a:lnTo>
                    <a:lnTo>
                      <a:pt x="1255" y="110"/>
                    </a:lnTo>
                    <a:lnTo>
                      <a:pt x="1255" y="117"/>
                    </a:lnTo>
                    <a:lnTo>
                      <a:pt x="1255" y="125"/>
                    </a:lnTo>
                    <a:lnTo>
                      <a:pt x="1255" y="133"/>
                    </a:lnTo>
                    <a:lnTo>
                      <a:pt x="1255" y="141"/>
                    </a:lnTo>
                    <a:lnTo>
                      <a:pt x="1255" y="149"/>
                    </a:lnTo>
                    <a:lnTo>
                      <a:pt x="1255" y="157"/>
                    </a:lnTo>
                    <a:lnTo>
                      <a:pt x="1256" y="165"/>
                    </a:lnTo>
                    <a:lnTo>
                      <a:pt x="1256" y="171"/>
                    </a:lnTo>
                    <a:lnTo>
                      <a:pt x="1256" y="176"/>
                    </a:lnTo>
                    <a:lnTo>
                      <a:pt x="1256" y="182"/>
                    </a:lnTo>
                    <a:lnTo>
                      <a:pt x="1256" y="188"/>
                    </a:lnTo>
                    <a:lnTo>
                      <a:pt x="1256" y="193"/>
                    </a:lnTo>
                    <a:lnTo>
                      <a:pt x="1256" y="199"/>
                    </a:lnTo>
                    <a:lnTo>
                      <a:pt x="1256" y="205"/>
                    </a:lnTo>
                    <a:lnTo>
                      <a:pt x="1256" y="211"/>
                    </a:lnTo>
                    <a:lnTo>
                      <a:pt x="1256" y="213"/>
                    </a:lnTo>
                    <a:lnTo>
                      <a:pt x="1256" y="216"/>
                    </a:lnTo>
                    <a:lnTo>
                      <a:pt x="1257" y="218"/>
                    </a:lnTo>
                    <a:lnTo>
                      <a:pt x="1257" y="221"/>
                    </a:lnTo>
                    <a:lnTo>
                      <a:pt x="1257" y="224"/>
                    </a:lnTo>
                    <a:lnTo>
                      <a:pt x="1257" y="226"/>
                    </a:lnTo>
                    <a:lnTo>
                      <a:pt x="1257" y="228"/>
                    </a:lnTo>
                    <a:lnTo>
                      <a:pt x="1257" y="231"/>
                    </a:lnTo>
                    <a:lnTo>
                      <a:pt x="1257" y="233"/>
                    </a:lnTo>
                    <a:lnTo>
                      <a:pt x="1258" y="237"/>
                    </a:lnTo>
                    <a:lnTo>
                      <a:pt x="1258" y="240"/>
                    </a:lnTo>
                    <a:lnTo>
                      <a:pt x="1258" y="242"/>
                    </a:lnTo>
                    <a:lnTo>
                      <a:pt x="1258" y="245"/>
                    </a:lnTo>
                    <a:lnTo>
                      <a:pt x="1258" y="248"/>
                    </a:lnTo>
                    <a:lnTo>
                      <a:pt x="1258" y="251"/>
                    </a:lnTo>
                    <a:lnTo>
                      <a:pt x="1258" y="254"/>
                    </a:lnTo>
                    <a:lnTo>
                      <a:pt x="1259" y="256"/>
                    </a:lnTo>
                    <a:lnTo>
                      <a:pt x="1259" y="258"/>
                    </a:lnTo>
                    <a:lnTo>
                      <a:pt x="1259" y="259"/>
                    </a:lnTo>
                    <a:lnTo>
                      <a:pt x="1259" y="261"/>
                    </a:lnTo>
                    <a:lnTo>
                      <a:pt x="1259" y="262"/>
                    </a:lnTo>
                    <a:lnTo>
                      <a:pt x="1259" y="264"/>
                    </a:lnTo>
                    <a:lnTo>
                      <a:pt x="1259" y="266"/>
                    </a:lnTo>
                    <a:lnTo>
                      <a:pt x="1260" y="267"/>
                    </a:lnTo>
                    <a:lnTo>
                      <a:pt x="1260" y="270"/>
                    </a:lnTo>
                    <a:lnTo>
                      <a:pt x="1260" y="272"/>
                    </a:lnTo>
                    <a:lnTo>
                      <a:pt x="1260" y="274"/>
                    </a:lnTo>
                    <a:lnTo>
                      <a:pt x="1260" y="276"/>
                    </a:lnTo>
                    <a:lnTo>
                      <a:pt x="1260" y="278"/>
                    </a:lnTo>
                    <a:lnTo>
                      <a:pt x="1260" y="280"/>
                    </a:lnTo>
                    <a:lnTo>
                      <a:pt x="1260" y="283"/>
                    </a:lnTo>
                    <a:lnTo>
                      <a:pt x="1260" y="285"/>
                    </a:lnTo>
                    <a:lnTo>
                      <a:pt x="1260" y="287"/>
                    </a:lnTo>
                    <a:lnTo>
                      <a:pt x="1260" y="289"/>
                    </a:lnTo>
                    <a:lnTo>
                      <a:pt x="1261" y="292"/>
                    </a:lnTo>
                    <a:lnTo>
                      <a:pt x="1261" y="294"/>
                    </a:lnTo>
                    <a:lnTo>
                      <a:pt x="1261" y="296"/>
                    </a:lnTo>
                    <a:lnTo>
                      <a:pt x="1261" y="298"/>
                    </a:lnTo>
                    <a:lnTo>
                      <a:pt x="1261" y="300"/>
                    </a:lnTo>
                    <a:lnTo>
                      <a:pt x="1261" y="303"/>
                    </a:lnTo>
                    <a:lnTo>
                      <a:pt x="1261" y="303"/>
                    </a:lnTo>
                    <a:lnTo>
                      <a:pt x="1262" y="303"/>
                    </a:lnTo>
                    <a:lnTo>
                      <a:pt x="1262" y="303"/>
                    </a:lnTo>
                    <a:lnTo>
                      <a:pt x="1262" y="303"/>
                    </a:lnTo>
                    <a:lnTo>
                      <a:pt x="1262" y="303"/>
                    </a:lnTo>
                    <a:lnTo>
                      <a:pt x="1262" y="303"/>
                    </a:lnTo>
                    <a:lnTo>
                      <a:pt x="1262" y="303"/>
                    </a:lnTo>
                    <a:lnTo>
                      <a:pt x="1262" y="302"/>
                    </a:lnTo>
                    <a:lnTo>
                      <a:pt x="1263" y="303"/>
                    </a:lnTo>
                    <a:lnTo>
                      <a:pt x="1263" y="303"/>
                    </a:lnTo>
                    <a:lnTo>
                      <a:pt x="1263" y="303"/>
                    </a:lnTo>
                    <a:lnTo>
                      <a:pt x="1263" y="303"/>
                    </a:lnTo>
                    <a:lnTo>
                      <a:pt x="1263" y="304"/>
                    </a:lnTo>
                    <a:lnTo>
                      <a:pt x="1263" y="304"/>
                    </a:lnTo>
                    <a:lnTo>
                      <a:pt x="1263" y="304"/>
                    </a:lnTo>
                    <a:lnTo>
                      <a:pt x="1263" y="304"/>
                    </a:lnTo>
                    <a:lnTo>
                      <a:pt x="1264" y="305"/>
                    </a:lnTo>
                    <a:lnTo>
                      <a:pt x="1264" y="307"/>
                    </a:lnTo>
                    <a:lnTo>
                      <a:pt x="1264" y="308"/>
                    </a:lnTo>
                    <a:lnTo>
                      <a:pt x="1264" y="310"/>
                    </a:lnTo>
                    <a:lnTo>
                      <a:pt x="1264" y="311"/>
                    </a:lnTo>
                    <a:lnTo>
                      <a:pt x="1264" y="313"/>
                    </a:lnTo>
                    <a:lnTo>
                      <a:pt x="1264" y="314"/>
                    </a:lnTo>
                    <a:lnTo>
                      <a:pt x="1264" y="315"/>
                    </a:lnTo>
                    <a:lnTo>
                      <a:pt x="1264" y="316"/>
                    </a:lnTo>
                    <a:lnTo>
                      <a:pt x="1264" y="316"/>
                    </a:lnTo>
                    <a:lnTo>
                      <a:pt x="1265" y="316"/>
                    </a:lnTo>
                    <a:lnTo>
                      <a:pt x="1265" y="316"/>
                    </a:lnTo>
                    <a:lnTo>
                      <a:pt x="1265" y="316"/>
                    </a:lnTo>
                    <a:lnTo>
                      <a:pt x="1265" y="316"/>
                    </a:lnTo>
                    <a:lnTo>
                      <a:pt x="1265" y="316"/>
                    </a:lnTo>
                    <a:lnTo>
                      <a:pt x="1265" y="317"/>
                    </a:lnTo>
                    <a:lnTo>
                      <a:pt x="1265" y="317"/>
                    </a:lnTo>
                    <a:lnTo>
                      <a:pt x="1265" y="319"/>
                    </a:lnTo>
                    <a:lnTo>
                      <a:pt x="1266" y="320"/>
                    </a:lnTo>
                    <a:lnTo>
                      <a:pt x="1266" y="321"/>
                    </a:lnTo>
                    <a:lnTo>
                      <a:pt x="1266" y="322"/>
                    </a:lnTo>
                    <a:lnTo>
                      <a:pt x="1266" y="323"/>
                    </a:lnTo>
                    <a:lnTo>
                      <a:pt x="1266" y="325"/>
                    </a:lnTo>
                    <a:lnTo>
                      <a:pt x="1266" y="326"/>
                    </a:lnTo>
                    <a:lnTo>
                      <a:pt x="1266" y="326"/>
                    </a:lnTo>
                    <a:lnTo>
                      <a:pt x="1267" y="326"/>
                    </a:lnTo>
                    <a:lnTo>
                      <a:pt x="1267" y="326"/>
                    </a:lnTo>
                    <a:lnTo>
                      <a:pt x="1267" y="326"/>
                    </a:lnTo>
                    <a:lnTo>
                      <a:pt x="1267" y="326"/>
                    </a:lnTo>
                    <a:lnTo>
                      <a:pt x="1267" y="326"/>
                    </a:lnTo>
                    <a:lnTo>
                      <a:pt x="1267" y="326"/>
                    </a:lnTo>
                    <a:lnTo>
                      <a:pt x="1267" y="326"/>
                    </a:lnTo>
                    <a:lnTo>
                      <a:pt x="1268" y="328"/>
                    </a:lnTo>
                    <a:lnTo>
                      <a:pt x="1268" y="329"/>
                    </a:lnTo>
                    <a:lnTo>
                      <a:pt x="1268" y="330"/>
                    </a:lnTo>
                    <a:lnTo>
                      <a:pt x="1268" y="332"/>
                    </a:lnTo>
                    <a:lnTo>
                      <a:pt x="1268" y="333"/>
                    </a:lnTo>
                    <a:lnTo>
                      <a:pt x="1268" y="334"/>
                    </a:lnTo>
                    <a:lnTo>
                      <a:pt x="1268" y="335"/>
                    </a:lnTo>
                    <a:lnTo>
                      <a:pt x="1268" y="337"/>
                    </a:lnTo>
                    <a:lnTo>
                      <a:pt x="1268" y="337"/>
                    </a:lnTo>
                    <a:lnTo>
                      <a:pt x="1268" y="336"/>
                    </a:lnTo>
                    <a:lnTo>
                      <a:pt x="1268" y="335"/>
                    </a:lnTo>
                    <a:lnTo>
                      <a:pt x="1269" y="335"/>
                    </a:lnTo>
                    <a:lnTo>
                      <a:pt x="1269" y="334"/>
                    </a:lnTo>
                    <a:lnTo>
                      <a:pt x="1269" y="334"/>
                    </a:lnTo>
                    <a:lnTo>
                      <a:pt x="1269" y="333"/>
                    </a:lnTo>
                    <a:lnTo>
                      <a:pt x="1269" y="332"/>
                    </a:lnTo>
                    <a:lnTo>
                      <a:pt x="1269" y="333"/>
                    </a:lnTo>
                    <a:lnTo>
                      <a:pt x="1269" y="334"/>
                    </a:lnTo>
                    <a:lnTo>
                      <a:pt x="1270" y="334"/>
                    </a:lnTo>
                    <a:lnTo>
                      <a:pt x="1270" y="335"/>
                    </a:lnTo>
                    <a:lnTo>
                      <a:pt x="1270" y="336"/>
                    </a:lnTo>
                    <a:lnTo>
                      <a:pt x="1270" y="337"/>
                    </a:lnTo>
                    <a:lnTo>
                      <a:pt x="1270" y="338"/>
                    </a:lnTo>
                    <a:lnTo>
                      <a:pt x="1270" y="338"/>
                    </a:lnTo>
                    <a:lnTo>
                      <a:pt x="1270" y="339"/>
                    </a:lnTo>
                    <a:lnTo>
                      <a:pt x="1271" y="339"/>
                    </a:lnTo>
                    <a:lnTo>
                      <a:pt x="1271" y="339"/>
                    </a:lnTo>
                    <a:lnTo>
                      <a:pt x="1271" y="339"/>
                    </a:lnTo>
                    <a:lnTo>
                      <a:pt x="1271" y="339"/>
                    </a:lnTo>
                    <a:lnTo>
                      <a:pt x="1271" y="340"/>
                    </a:lnTo>
                    <a:lnTo>
                      <a:pt x="1271" y="340"/>
                    </a:lnTo>
                    <a:lnTo>
                      <a:pt x="1271" y="340"/>
                    </a:lnTo>
                    <a:lnTo>
                      <a:pt x="1272" y="341"/>
                    </a:lnTo>
                    <a:lnTo>
                      <a:pt x="1272" y="342"/>
                    </a:lnTo>
                    <a:lnTo>
                      <a:pt x="1272" y="343"/>
                    </a:lnTo>
                    <a:lnTo>
                      <a:pt x="1272" y="343"/>
                    </a:lnTo>
                    <a:lnTo>
                      <a:pt x="1272" y="344"/>
                    </a:lnTo>
                    <a:lnTo>
                      <a:pt x="1272" y="345"/>
                    </a:lnTo>
                    <a:lnTo>
                      <a:pt x="1272" y="346"/>
                    </a:lnTo>
                    <a:lnTo>
                      <a:pt x="1272" y="346"/>
                    </a:lnTo>
                    <a:lnTo>
                      <a:pt x="1272" y="347"/>
                    </a:lnTo>
                    <a:lnTo>
                      <a:pt x="1272" y="347"/>
                    </a:lnTo>
                    <a:lnTo>
                      <a:pt x="1272" y="347"/>
                    </a:lnTo>
                    <a:lnTo>
                      <a:pt x="1273" y="347"/>
                    </a:lnTo>
                    <a:lnTo>
                      <a:pt x="1273" y="347"/>
                    </a:lnTo>
                    <a:lnTo>
                      <a:pt x="1273" y="347"/>
                    </a:lnTo>
                    <a:lnTo>
                      <a:pt x="1273" y="347"/>
                    </a:lnTo>
                    <a:lnTo>
                      <a:pt x="1273" y="347"/>
                    </a:lnTo>
                    <a:lnTo>
                      <a:pt x="1273" y="347"/>
                    </a:lnTo>
                    <a:lnTo>
                      <a:pt x="1273" y="348"/>
                    </a:lnTo>
                    <a:lnTo>
                      <a:pt x="1274" y="349"/>
                    </a:lnTo>
                    <a:lnTo>
                      <a:pt x="1274" y="350"/>
                    </a:lnTo>
                    <a:lnTo>
                      <a:pt x="1274" y="351"/>
                    </a:lnTo>
                    <a:lnTo>
                      <a:pt x="1274" y="352"/>
                    </a:lnTo>
                    <a:lnTo>
                      <a:pt x="1274" y="353"/>
                    </a:lnTo>
                    <a:lnTo>
                      <a:pt x="1274" y="354"/>
                    </a:lnTo>
                    <a:lnTo>
                      <a:pt x="1274" y="354"/>
                    </a:lnTo>
                    <a:lnTo>
                      <a:pt x="1274" y="353"/>
                    </a:lnTo>
                    <a:lnTo>
                      <a:pt x="1275" y="353"/>
                    </a:lnTo>
                    <a:lnTo>
                      <a:pt x="1275" y="352"/>
                    </a:lnTo>
                    <a:lnTo>
                      <a:pt x="1275" y="351"/>
                    </a:lnTo>
                    <a:lnTo>
                      <a:pt x="1275" y="351"/>
                    </a:lnTo>
                    <a:lnTo>
                      <a:pt x="1275" y="351"/>
                    </a:lnTo>
                    <a:lnTo>
                      <a:pt x="1275" y="350"/>
                    </a:lnTo>
                    <a:lnTo>
                      <a:pt x="1275" y="350"/>
                    </a:lnTo>
                    <a:lnTo>
                      <a:pt x="1276" y="351"/>
                    </a:lnTo>
                    <a:lnTo>
                      <a:pt x="1276" y="351"/>
                    </a:lnTo>
                    <a:lnTo>
                      <a:pt x="1276" y="351"/>
                    </a:lnTo>
                    <a:lnTo>
                      <a:pt x="1276" y="352"/>
                    </a:lnTo>
                    <a:lnTo>
                      <a:pt x="1276" y="353"/>
                    </a:lnTo>
                    <a:lnTo>
                      <a:pt x="1276" y="353"/>
                    </a:lnTo>
                    <a:lnTo>
                      <a:pt x="1276" y="354"/>
                    </a:lnTo>
                    <a:lnTo>
                      <a:pt x="1276" y="355"/>
                    </a:lnTo>
                    <a:lnTo>
                      <a:pt x="1276" y="355"/>
                    </a:lnTo>
                    <a:lnTo>
                      <a:pt x="1276" y="355"/>
                    </a:lnTo>
                    <a:lnTo>
                      <a:pt x="1276" y="356"/>
                    </a:lnTo>
                    <a:lnTo>
                      <a:pt x="1277" y="356"/>
                    </a:lnTo>
                    <a:lnTo>
                      <a:pt x="1277" y="357"/>
                    </a:lnTo>
                    <a:lnTo>
                      <a:pt x="1277" y="358"/>
                    </a:lnTo>
                    <a:lnTo>
                      <a:pt x="1277" y="358"/>
                    </a:lnTo>
                    <a:lnTo>
                      <a:pt x="1277" y="359"/>
                    </a:lnTo>
                    <a:lnTo>
                      <a:pt x="1277" y="361"/>
                    </a:lnTo>
                    <a:lnTo>
                      <a:pt x="1277" y="363"/>
                    </a:lnTo>
                    <a:lnTo>
                      <a:pt x="1278" y="364"/>
                    </a:lnTo>
                    <a:lnTo>
                      <a:pt x="1278" y="365"/>
                    </a:lnTo>
                    <a:lnTo>
                      <a:pt x="1278" y="367"/>
                    </a:lnTo>
                    <a:lnTo>
                      <a:pt x="1278" y="369"/>
                    </a:lnTo>
                    <a:lnTo>
                      <a:pt x="1278" y="370"/>
                    </a:lnTo>
                    <a:lnTo>
                      <a:pt x="1278" y="376"/>
                    </a:lnTo>
                    <a:lnTo>
                      <a:pt x="1278" y="381"/>
                    </a:lnTo>
                    <a:lnTo>
                      <a:pt x="1279" y="388"/>
                    </a:lnTo>
                    <a:lnTo>
                      <a:pt x="1279" y="394"/>
                    </a:lnTo>
                    <a:lnTo>
                      <a:pt x="1279" y="400"/>
                    </a:lnTo>
                    <a:lnTo>
                      <a:pt x="1279" y="406"/>
                    </a:lnTo>
                    <a:lnTo>
                      <a:pt x="1279" y="412"/>
                    </a:lnTo>
                    <a:lnTo>
                      <a:pt x="1279" y="418"/>
                    </a:lnTo>
                    <a:lnTo>
                      <a:pt x="1279" y="423"/>
                    </a:lnTo>
                    <a:lnTo>
                      <a:pt x="1280" y="428"/>
                    </a:lnTo>
                    <a:lnTo>
                      <a:pt x="1280" y="433"/>
                    </a:lnTo>
                    <a:lnTo>
                      <a:pt x="1280" y="438"/>
                    </a:lnTo>
                    <a:lnTo>
                      <a:pt x="1280" y="443"/>
                    </a:lnTo>
                    <a:lnTo>
                      <a:pt x="1280" y="447"/>
                    </a:lnTo>
                    <a:lnTo>
                      <a:pt x="1280" y="452"/>
                    </a:lnTo>
                    <a:lnTo>
                      <a:pt x="1280" y="457"/>
                    </a:lnTo>
                    <a:lnTo>
                      <a:pt x="1280" y="460"/>
                    </a:lnTo>
                    <a:lnTo>
                      <a:pt x="1280" y="463"/>
                    </a:lnTo>
                    <a:lnTo>
                      <a:pt x="1280" y="465"/>
                    </a:lnTo>
                    <a:lnTo>
                      <a:pt x="1280" y="468"/>
                    </a:lnTo>
                    <a:lnTo>
                      <a:pt x="1281" y="471"/>
                    </a:lnTo>
                    <a:lnTo>
                      <a:pt x="1281" y="474"/>
                    </a:lnTo>
                    <a:lnTo>
                      <a:pt x="1281" y="477"/>
                    </a:lnTo>
                    <a:lnTo>
                      <a:pt x="1281" y="479"/>
                    </a:lnTo>
                    <a:lnTo>
                      <a:pt x="1281" y="484"/>
                    </a:lnTo>
                    <a:lnTo>
                      <a:pt x="1281" y="489"/>
                    </a:lnTo>
                    <a:lnTo>
                      <a:pt x="1281" y="495"/>
                    </a:lnTo>
                    <a:lnTo>
                      <a:pt x="1282" y="500"/>
                    </a:lnTo>
                    <a:lnTo>
                      <a:pt x="1282" y="505"/>
                    </a:lnTo>
                    <a:lnTo>
                      <a:pt x="1282" y="511"/>
                    </a:lnTo>
                    <a:lnTo>
                      <a:pt x="1282" y="516"/>
                    </a:lnTo>
                    <a:lnTo>
                      <a:pt x="1282" y="521"/>
                    </a:lnTo>
                    <a:lnTo>
                      <a:pt x="1282" y="522"/>
                    </a:lnTo>
                    <a:lnTo>
                      <a:pt x="1282" y="521"/>
                    </a:lnTo>
                    <a:lnTo>
                      <a:pt x="1283" y="521"/>
                    </a:lnTo>
                    <a:lnTo>
                      <a:pt x="1283" y="520"/>
                    </a:lnTo>
                    <a:lnTo>
                      <a:pt x="1283" y="520"/>
                    </a:lnTo>
                    <a:lnTo>
                      <a:pt x="1283" y="519"/>
                    </a:lnTo>
                    <a:lnTo>
                      <a:pt x="1283" y="519"/>
                    </a:lnTo>
                    <a:lnTo>
                      <a:pt x="1283" y="518"/>
                    </a:lnTo>
                    <a:lnTo>
                      <a:pt x="1283" y="520"/>
                    </a:lnTo>
                    <a:lnTo>
                      <a:pt x="1283" y="522"/>
                    </a:lnTo>
                    <a:lnTo>
                      <a:pt x="1284" y="524"/>
                    </a:lnTo>
                    <a:lnTo>
                      <a:pt x="1284" y="527"/>
                    </a:lnTo>
                    <a:lnTo>
                      <a:pt x="1284" y="529"/>
                    </a:lnTo>
                    <a:lnTo>
                      <a:pt x="1284" y="532"/>
                    </a:lnTo>
                    <a:lnTo>
                      <a:pt x="1284" y="534"/>
                    </a:lnTo>
                    <a:lnTo>
                      <a:pt x="1284" y="536"/>
                    </a:lnTo>
                    <a:lnTo>
                      <a:pt x="1284" y="537"/>
                    </a:lnTo>
                    <a:lnTo>
                      <a:pt x="1284" y="538"/>
                    </a:lnTo>
                    <a:lnTo>
                      <a:pt x="1284" y="538"/>
                    </a:lnTo>
                    <a:lnTo>
                      <a:pt x="1284" y="539"/>
                    </a:lnTo>
                    <a:lnTo>
                      <a:pt x="1285" y="539"/>
                    </a:lnTo>
                    <a:lnTo>
                      <a:pt x="1285" y="540"/>
                    </a:lnTo>
                    <a:lnTo>
                      <a:pt x="1285" y="540"/>
                    </a:lnTo>
                    <a:lnTo>
                      <a:pt x="1285" y="541"/>
                    </a:lnTo>
                    <a:lnTo>
                      <a:pt x="1285" y="541"/>
                    </a:lnTo>
                    <a:lnTo>
                      <a:pt x="1285" y="541"/>
                    </a:lnTo>
                    <a:lnTo>
                      <a:pt x="1285" y="541"/>
                    </a:lnTo>
                    <a:lnTo>
                      <a:pt x="1285" y="542"/>
                    </a:lnTo>
                    <a:lnTo>
                      <a:pt x="1286" y="542"/>
                    </a:lnTo>
                    <a:lnTo>
                      <a:pt x="1286" y="542"/>
                    </a:lnTo>
                    <a:lnTo>
                      <a:pt x="1286" y="542"/>
                    </a:lnTo>
                    <a:lnTo>
                      <a:pt x="1286" y="542"/>
                    </a:lnTo>
                    <a:lnTo>
                      <a:pt x="1286" y="542"/>
                    </a:lnTo>
                    <a:lnTo>
                      <a:pt x="1286" y="541"/>
                    </a:lnTo>
                    <a:lnTo>
                      <a:pt x="1286" y="541"/>
                    </a:lnTo>
                    <a:lnTo>
                      <a:pt x="1287" y="540"/>
                    </a:lnTo>
                    <a:lnTo>
                      <a:pt x="1287" y="539"/>
                    </a:lnTo>
                    <a:lnTo>
                      <a:pt x="1287" y="539"/>
                    </a:lnTo>
                    <a:lnTo>
                      <a:pt x="1287" y="538"/>
                    </a:lnTo>
                    <a:lnTo>
                      <a:pt x="1287" y="537"/>
                    </a:lnTo>
                    <a:lnTo>
                      <a:pt x="1287" y="537"/>
                    </a:lnTo>
                    <a:lnTo>
                      <a:pt x="1287" y="537"/>
                    </a:lnTo>
                    <a:lnTo>
                      <a:pt x="1288" y="538"/>
                    </a:lnTo>
                    <a:lnTo>
                      <a:pt x="1288" y="539"/>
                    </a:lnTo>
                    <a:lnTo>
                      <a:pt x="1288" y="539"/>
                    </a:lnTo>
                    <a:lnTo>
                      <a:pt x="1288" y="540"/>
                    </a:lnTo>
                    <a:lnTo>
                      <a:pt x="1288" y="540"/>
                    </a:lnTo>
                    <a:lnTo>
                      <a:pt x="1288" y="541"/>
                    </a:lnTo>
                    <a:lnTo>
                      <a:pt x="1288" y="541"/>
                    </a:lnTo>
                    <a:lnTo>
                      <a:pt x="1288" y="541"/>
                    </a:lnTo>
                    <a:lnTo>
                      <a:pt x="1288" y="541"/>
                    </a:lnTo>
                    <a:lnTo>
                      <a:pt x="1288" y="541"/>
                    </a:lnTo>
                    <a:lnTo>
                      <a:pt x="1288" y="542"/>
                    </a:lnTo>
                    <a:lnTo>
                      <a:pt x="1289" y="542"/>
                    </a:lnTo>
                    <a:lnTo>
                      <a:pt x="1289" y="542"/>
                    </a:lnTo>
                    <a:lnTo>
                      <a:pt x="1289" y="542"/>
                    </a:lnTo>
                    <a:lnTo>
                      <a:pt x="1289" y="542"/>
                    </a:lnTo>
                    <a:lnTo>
                      <a:pt x="1289" y="541"/>
                    </a:lnTo>
                    <a:lnTo>
                      <a:pt x="1289" y="540"/>
                    </a:lnTo>
                    <a:lnTo>
                      <a:pt x="1289" y="539"/>
                    </a:lnTo>
                    <a:lnTo>
                      <a:pt x="1290" y="539"/>
                    </a:lnTo>
                    <a:lnTo>
                      <a:pt x="1290" y="538"/>
                    </a:lnTo>
                    <a:lnTo>
                      <a:pt x="1290" y="537"/>
                    </a:lnTo>
                    <a:lnTo>
                      <a:pt x="1290" y="537"/>
                    </a:lnTo>
                    <a:lnTo>
                      <a:pt x="1290" y="537"/>
                    </a:lnTo>
                    <a:lnTo>
                      <a:pt x="1290" y="537"/>
                    </a:lnTo>
                    <a:lnTo>
                      <a:pt x="1290" y="537"/>
                    </a:lnTo>
                    <a:lnTo>
                      <a:pt x="1291" y="537"/>
                    </a:lnTo>
                    <a:lnTo>
                      <a:pt x="1291" y="537"/>
                    </a:lnTo>
                    <a:lnTo>
                      <a:pt x="1291" y="537"/>
                    </a:lnTo>
                    <a:lnTo>
                      <a:pt x="1291" y="538"/>
                    </a:lnTo>
                    <a:lnTo>
                      <a:pt x="1291" y="538"/>
                    </a:lnTo>
                    <a:lnTo>
                      <a:pt x="1291" y="538"/>
                    </a:lnTo>
                    <a:lnTo>
                      <a:pt x="1291" y="537"/>
                    </a:lnTo>
                    <a:lnTo>
                      <a:pt x="1292" y="537"/>
                    </a:lnTo>
                    <a:lnTo>
                      <a:pt x="1292" y="537"/>
                    </a:lnTo>
                    <a:lnTo>
                      <a:pt x="1292" y="536"/>
                    </a:lnTo>
                    <a:lnTo>
                      <a:pt x="1292" y="536"/>
                    </a:lnTo>
                    <a:lnTo>
                      <a:pt x="1292" y="535"/>
                    </a:lnTo>
                    <a:lnTo>
                      <a:pt x="1292" y="535"/>
                    </a:lnTo>
                    <a:lnTo>
                      <a:pt x="1292" y="533"/>
                    </a:lnTo>
                    <a:lnTo>
                      <a:pt x="1292" y="532"/>
                    </a:lnTo>
                    <a:lnTo>
                      <a:pt x="1292" y="530"/>
                    </a:lnTo>
                    <a:lnTo>
                      <a:pt x="1292" y="529"/>
                    </a:lnTo>
                    <a:lnTo>
                      <a:pt x="1292" y="527"/>
                    </a:lnTo>
                    <a:lnTo>
                      <a:pt x="1293" y="525"/>
                    </a:lnTo>
                    <a:lnTo>
                      <a:pt x="1293" y="524"/>
                    </a:lnTo>
                    <a:lnTo>
                      <a:pt x="1293" y="522"/>
                    </a:lnTo>
                    <a:lnTo>
                      <a:pt x="1293" y="522"/>
                    </a:lnTo>
                    <a:lnTo>
                      <a:pt x="1293" y="522"/>
                    </a:lnTo>
                    <a:lnTo>
                      <a:pt x="1293" y="522"/>
                    </a:lnTo>
                    <a:lnTo>
                      <a:pt x="1293" y="523"/>
                    </a:lnTo>
                    <a:lnTo>
                      <a:pt x="1294" y="523"/>
                    </a:lnTo>
                    <a:lnTo>
                      <a:pt x="1294" y="523"/>
                    </a:lnTo>
                    <a:lnTo>
                      <a:pt x="1294" y="524"/>
                    </a:lnTo>
                    <a:lnTo>
                      <a:pt x="1294" y="524"/>
                    </a:lnTo>
                    <a:lnTo>
                      <a:pt x="1294" y="524"/>
                    </a:lnTo>
                    <a:lnTo>
                      <a:pt x="1294" y="524"/>
                    </a:lnTo>
                    <a:lnTo>
                      <a:pt x="1294" y="525"/>
                    </a:lnTo>
                    <a:lnTo>
                      <a:pt x="1294" y="525"/>
                    </a:lnTo>
                    <a:lnTo>
                      <a:pt x="1295" y="525"/>
                    </a:lnTo>
                    <a:lnTo>
                      <a:pt x="1295" y="526"/>
                    </a:lnTo>
                    <a:lnTo>
                      <a:pt x="1295" y="526"/>
                    </a:lnTo>
                    <a:lnTo>
                      <a:pt x="1295" y="526"/>
                    </a:lnTo>
                    <a:lnTo>
                      <a:pt x="1295" y="525"/>
                    </a:lnTo>
                    <a:lnTo>
                      <a:pt x="1295" y="524"/>
                    </a:lnTo>
                    <a:lnTo>
                      <a:pt x="1295" y="522"/>
                    </a:lnTo>
                    <a:lnTo>
                      <a:pt x="1296" y="520"/>
                    </a:lnTo>
                    <a:lnTo>
                      <a:pt x="1296" y="519"/>
                    </a:lnTo>
                    <a:lnTo>
                      <a:pt x="1296" y="517"/>
                    </a:lnTo>
                    <a:lnTo>
                      <a:pt x="1296" y="516"/>
                    </a:lnTo>
                    <a:lnTo>
                      <a:pt x="1296" y="514"/>
                    </a:lnTo>
                    <a:lnTo>
                      <a:pt x="1296" y="512"/>
                    </a:lnTo>
                    <a:lnTo>
                      <a:pt x="1296" y="511"/>
                    </a:lnTo>
                    <a:lnTo>
                      <a:pt x="1296" y="509"/>
                    </a:lnTo>
                    <a:lnTo>
                      <a:pt x="1296" y="508"/>
                    </a:lnTo>
                    <a:lnTo>
                      <a:pt x="1296" y="506"/>
                    </a:lnTo>
                    <a:lnTo>
                      <a:pt x="1296" y="504"/>
                    </a:lnTo>
                    <a:lnTo>
                      <a:pt x="1297" y="503"/>
                    </a:lnTo>
                    <a:lnTo>
                      <a:pt x="1297" y="501"/>
                    </a:lnTo>
                    <a:lnTo>
                      <a:pt x="1297" y="500"/>
                    </a:lnTo>
                    <a:lnTo>
                      <a:pt x="1297" y="499"/>
                    </a:lnTo>
                    <a:lnTo>
                      <a:pt x="1297" y="497"/>
                    </a:lnTo>
                    <a:lnTo>
                      <a:pt x="1297" y="495"/>
                    </a:lnTo>
                    <a:lnTo>
                      <a:pt x="1297" y="494"/>
                    </a:lnTo>
                    <a:lnTo>
                      <a:pt x="1298" y="493"/>
                    </a:lnTo>
                    <a:lnTo>
                      <a:pt x="1298" y="491"/>
                    </a:lnTo>
                    <a:lnTo>
                      <a:pt x="1298" y="490"/>
                    </a:lnTo>
                    <a:lnTo>
                      <a:pt x="1298" y="489"/>
                    </a:lnTo>
                    <a:lnTo>
                      <a:pt x="1298" y="488"/>
                    </a:lnTo>
                    <a:lnTo>
                      <a:pt x="1298" y="487"/>
                    </a:lnTo>
                    <a:lnTo>
                      <a:pt x="1298" y="487"/>
                    </a:lnTo>
                    <a:lnTo>
                      <a:pt x="1299" y="486"/>
                    </a:lnTo>
                    <a:lnTo>
                      <a:pt x="1299" y="486"/>
                    </a:lnTo>
                    <a:lnTo>
                      <a:pt x="1299" y="485"/>
                    </a:lnTo>
                    <a:lnTo>
                      <a:pt x="1299" y="484"/>
                    </a:lnTo>
                    <a:lnTo>
                      <a:pt x="1299" y="482"/>
                    </a:lnTo>
                    <a:lnTo>
                      <a:pt x="1299" y="479"/>
                    </a:lnTo>
                    <a:lnTo>
                      <a:pt x="1299" y="476"/>
                    </a:lnTo>
                    <a:lnTo>
                      <a:pt x="1300" y="474"/>
                    </a:lnTo>
                    <a:lnTo>
                      <a:pt x="1300" y="471"/>
                    </a:lnTo>
                    <a:lnTo>
                      <a:pt x="1300" y="468"/>
                    </a:lnTo>
                    <a:lnTo>
                      <a:pt x="1300" y="465"/>
                    </a:lnTo>
                    <a:lnTo>
                      <a:pt x="1300" y="462"/>
                    </a:lnTo>
                    <a:lnTo>
                      <a:pt x="1300" y="461"/>
                    </a:lnTo>
                    <a:lnTo>
                      <a:pt x="1300" y="459"/>
                    </a:lnTo>
                    <a:lnTo>
                      <a:pt x="1300" y="457"/>
                    </a:lnTo>
                    <a:lnTo>
                      <a:pt x="1300" y="455"/>
                    </a:lnTo>
                    <a:lnTo>
                      <a:pt x="1300" y="454"/>
                    </a:lnTo>
                    <a:lnTo>
                      <a:pt x="1300" y="452"/>
                    </a:lnTo>
                    <a:lnTo>
                      <a:pt x="1301" y="450"/>
                    </a:lnTo>
                    <a:lnTo>
                      <a:pt x="1301" y="449"/>
                    </a:lnTo>
                    <a:lnTo>
                      <a:pt x="1301" y="447"/>
                    </a:lnTo>
                    <a:lnTo>
                      <a:pt x="1301" y="446"/>
                    </a:lnTo>
                    <a:lnTo>
                      <a:pt x="1301" y="444"/>
                    </a:lnTo>
                    <a:lnTo>
                      <a:pt x="1301" y="443"/>
                    </a:lnTo>
                    <a:lnTo>
                      <a:pt x="1301" y="441"/>
                    </a:lnTo>
                    <a:lnTo>
                      <a:pt x="1302" y="440"/>
                    </a:lnTo>
                    <a:lnTo>
                      <a:pt x="1302" y="438"/>
                    </a:lnTo>
                    <a:lnTo>
                      <a:pt x="1302" y="437"/>
                    </a:lnTo>
                    <a:lnTo>
                      <a:pt x="1302" y="439"/>
                    </a:lnTo>
                    <a:lnTo>
                      <a:pt x="1302" y="444"/>
                    </a:lnTo>
                    <a:lnTo>
                      <a:pt x="1302" y="448"/>
                    </a:lnTo>
                    <a:lnTo>
                      <a:pt x="1302" y="453"/>
                    </a:lnTo>
                    <a:lnTo>
                      <a:pt x="1303" y="457"/>
                    </a:lnTo>
                    <a:lnTo>
                      <a:pt x="1303" y="461"/>
                    </a:lnTo>
                    <a:lnTo>
                      <a:pt x="1303" y="466"/>
                    </a:lnTo>
                    <a:lnTo>
                      <a:pt x="1303" y="470"/>
                    </a:lnTo>
                    <a:lnTo>
                      <a:pt x="1303" y="474"/>
                    </a:lnTo>
                    <a:lnTo>
                      <a:pt x="1303" y="476"/>
                    </a:lnTo>
                    <a:lnTo>
                      <a:pt x="1303" y="478"/>
                    </a:lnTo>
                    <a:lnTo>
                      <a:pt x="1303" y="480"/>
                    </a:lnTo>
                    <a:lnTo>
                      <a:pt x="1304" y="482"/>
                    </a:lnTo>
                    <a:lnTo>
                      <a:pt x="1304" y="485"/>
                    </a:lnTo>
                    <a:lnTo>
                      <a:pt x="1304" y="487"/>
                    </a:lnTo>
                    <a:lnTo>
                      <a:pt x="1304" y="490"/>
                    </a:lnTo>
                    <a:lnTo>
                      <a:pt x="1304" y="490"/>
                    </a:lnTo>
                    <a:lnTo>
                      <a:pt x="1304" y="489"/>
                    </a:lnTo>
                    <a:lnTo>
                      <a:pt x="1304" y="487"/>
                    </a:lnTo>
                    <a:lnTo>
                      <a:pt x="1304" y="486"/>
                    </a:lnTo>
                    <a:lnTo>
                      <a:pt x="1304" y="486"/>
                    </a:lnTo>
                    <a:lnTo>
                      <a:pt x="1304" y="484"/>
                    </a:lnTo>
                    <a:lnTo>
                      <a:pt x="1305" y="483"/>
                    </a:lnTo>
                    <a:lnTo>
                      <a:pt x="1305" y="482"/>
                    </a:lnTo>
                    <a:lnTo>
                      <a:pt x="1305" y="482"/>
                    </a:lnTo>
                    <a:lnTo>
                      <a:pt x="1305" y="483"/>
                    </a:lnTo>
                    <a:lnTo>
                      <a:pt x="1305" y="483"/>
                    </a:lnTo>
                    <a:lnTo>
                      <a:pt x="1305" y="484"/>
                    </a:lnTo>
                    <a:lnTo>
                      <a:pt x="1305" y="484"/>
                    </a:lnTo>
                    <a:lnTo>
                      <a:pt x="1305" y="485"/>
                    </a:lnTo>
                    <a:lnTo>
                      <a:pt x="1306" y="486"/>
                    </a:lnTo>
                    <a:lnTo>
                      <a:pt x="1306" y="486"/>
                    </a:lnTo>
                    <a:lnTo>
                      <a:pt x="1306" y="487"/>
                    </a:lnTo>
                    <a:lnTo>
                      <a:pt x="1306" y="488"/>
                    </a:lnTo>
                    <a:lnTo>
                      <a:pt x="1306" y="489"/>
                    </a:lnTo>
                    <a:lnTo>
                      <a:pt x="1306" y="491"/>
                    </a:lnTo>
                    <a:lnTo>
                      <a:pt x="1306" y="492"/>
                    </a:lnTo>
                    <a:lnTo>
                      <a:pt x="1307" y="493"/>
                    </a:lnTo>
                    <a:lnTo>
                      <a:pt x="1307" y="494"/>
                    </a:lnTo>
                    <a:lnTo>
                      <a:pt x="1307" y="495"/>
                    </a:lnTo>
                    <a:lnTo>
                      <a:pt x="1307" y="495"/>
                    </a:lnTo>
                    <a:lnTo>
                      <a:pt x="1307" y="495"/>
                    </a:lnTo>
                    <a:lnTo>
                      <a:pt x="1307" y="495"/>
                    </a:lnTo>
                    <a:lnTo>
                      <a:pt x="1307" y="494"/>
                    </a:lnTo>
                    <a:lnTo>
                      <a:pt x="1308" y="494"/>
                    </a:lnTo>
                    <a:lnTo>
                      <a:pt x="1308" y="493"/>
                    </a:lnTo>
                    <a:lnTo>
                      <a:pt x="1308" y="493"/>
                    </a:lnTo>
                    <a:lnTo>
                      <a:pt x="1308" y="492"/>
                    </a:lnTo>
                    <a:lnTo>
                      <a:pt x="1308" y="491"/>
                    </a:lnTo>
                    <a:lnTo>
                      <a:pt x="1308" y="489"/>
                    </a:lnTo>
                    <a:lnTo>
                      <a:pt x="1308" y="486"/>
                    </a:lnTo>
                    <a:lnTo>
                      <a:pt x="1308" y="485"/>
                    </a:lnTo>
                    <a:lnTo>
                      <a:pt x="1308" y="482"/>
                    </a:lnTo>
                    <a:lnTo>
                      <a:pt x="1308" y="481"/>
                    </a:lnTo>
                    <a:lnTo>
                      <a:pt x="1308" y="478"/>
                    </a:lnTo>
                    <a:lnTo>
                      <a:pt x="1309" y="477"/>
                    </a:lnTo>
                    <a:lnTo>
                      <a:pt x="1309" y="475"/>
                    </a:lnTo>
                    <a:lnTo>
                      <a:pt x="1309" y="474"/>
                    </a:lnTo>
                    <a:lnTo>
                      <a:pt x="1309" y="474"/>
                    </a:lnTo>
                    <a:lnTo>
                      <a:pt x="1309" y="473"/>
                    </a:lnTo>
                    <a:lnTo>
                      <a:pt x="1309" y="473"/>
                    </a:lnTo>
                    <a:lnTo>
                      <a:pt x="1309" y="472"/>
                    </a:lnTo>
                    <a:lnTo>
                      <a:pt x="1310" y="471"/>
                    </a:lnTo>
                    <a:lnTo>
                      <a:pt x="1310" y="470"/>
                    </a:lnTo>
                    <a:lnTo>
                      <a:pt x="1310" y="469"/>
                    </a:lnTo>
                    <a:lnTo>
                      <a:pt x="1310" y="466"/>
                    </a:lnTo>
                    <a:lnTo>
                      <a:pt x="1310" y="464"/>
                    </a:lnTo>
                    <a:lnTo>
                      <a:pt x="1310" y="461"/>
                    </a:lnTo>
                    <a:lnTo>
                      <a:pt x="1310" y="459"/>
                    </a:lnTo>
                    <a:lnTo>
                      <a:pt x="1311" y="457"/>
                    </a:lnTo>
                    <a:lnTo>
                      <a:pt x="1311" y="454"/>
                    </a:lnTo>
                    <a:lnTo>
                      <a:pt x="1311" y="452"/>
                    </a:lnTo>
                    <a:lnTo>
                      <a:pt x="1311" y="450"/>
                    </a:lnTo>
                    <a:lnTo>
                      <a:pt x="1311" y="449"/>
                    </a:lnTo>
                    <a:lnTo>
                      <a:pt x="1311" y="448"/>
                    </a:lnTo>
                    <a:lnTo>
                      <a:pt x="1311" y="447"/>
                    </a:lnTo>
                    <a:lnTo>
                      <a:pt x="1312" y="446"/>
                    </a:lnTo>
                    <a:lnTo>
                      <a:pt x="1312" y="445"/>
                    </a:lnTo>
                    <a:lnTo>
                      <a:pt x="1312" y="444"/>
                    </a:lnTo>
                    <a:lnTo>
                      <a:pt x="1312" y="443"/>
                    </a:lnTo>
                    <a:lnTo>
                      <a:pt x="1312" y="442"/>
                    </a:lnTo>
                    <a:lnTo>
                      <a:pt x="1312" y="440"/>
                    </a:lnTo>
                    <a:lnTo>
                      <a:pt x="1312" y="439"/>
                    </a:lnTo>
                    <a:lnTo>
                      <a:pt x="1312" y="438"/>
                    </a:lnTo>
                    <a:lnTo>
                      <a:pt x="1312" y="436"/>
                    </a:lnTo>
                    <a:lnTo>
                      <a:pt x="1312" y="436"/>
                    </a:lnTo>
                    <a:lnTo>
                      <a:pt x="1312" y="434"/>
                    </a:lnTo>
                    <a:lnTo>
                      <a:pt x="1313" y="433"/>
                    </a:lnTo>
                    <a:lnTo>
                      <a:pt x="1313" y="431"/>
                    </a:lnTo>
                    <a:lnTo>
                      <a:pt x="1313" y="431"/>
                    </a:lnTo>
                    <a:lnTo>
                      <a:pt x="1313" y="431"/>
                    </a:lnTo>
                    <a:lnTo>
                      <a:pt x="1313" y="430"/>
                    </a:lnTo>
                    <a:lnTo>
                      <a:pt x="1313" y="429"/>
                    </a:lnTo>
                    <a:lnTo>
                      <a:pt x="1313" y="428"/>
                    </a:lnTo>
                    <a:lnTo>
                      <a:pt x="1314" y="428"/>
                    </a:lnTo>
                    <a:lnTo>
                      <a:pt x="1314" y="427"/>
                    </a:lnTo>
                    <a:lnTo>
                      <a:pt x="1314" y="425"/>
                    </a:lnTo>
                    <a:lnTo>
                      <a:pt x="1314" y="422"/>
                    </a:lnTo>
                    <a:lnTo>
                      <a:pt x="1314" y="419"/>
                    </a:lnTo>
                    <a:lnTo>
                      <a:pt x="1314" y="416"/>
                    </a:lnTo>
                    <a:lnTo>
                      <a:pt x="1314" y="413"/>
                    </a:lnTo>
                    <a:lnTo>
                      <a:pt x="1314" y="410"/>
                    </a:lnTo>
                    <a:lnTo>
                      <a:pt x="1315" y="406"/>
                    </a:lnTo>
                    <a:lnTo>
                      <a:pt x="1315" y="403"/>
                    </a:lnTo>
                    <a:lnTo>
                      <a:pt x="1315" y="401"/>
                    </a:lnTo>
                    <a:lnTo>
                      <a:pt x="1315" y="398"/>
                    </a:lnTo>
                    <a:lnTo>
                      <a:pt x="1315" y="395"/>
                    </a:lnTo>
                    <a:lnTo>
                      <a:pt x="1315" y="392"/>
                    </a:lnTo>
                    <a:lnTo>
                      <a:pt x="1315" y="389"/>
                    </a:lnTo>
                    <a:lnTo>
                      <a:pt x="1315" y="386"/>
                    </a:lnTo>
                    <a:lnTo>
                      <a:pt x="1315" y="383"/>
                    </a:lnTo>
                    <a:lnTo>
                      <a:pt x="1315" y="380"/>
                    </a:lnTo>
                    <a:lnTo>
                      <a:pt x="1316" y="378"/>
                    </a:lnTo>
                    <a:lnTo>
                      <a:pt x="1316" y="376"/>
                    </a:lnTo>
                    <a:lnTo>
                      <a:pt x="1316" y="375"/>
                    </a:lnTo>
                    <a:lnTo>
                      <a:pt x="1316" y="373"/>
                    </a:lnTo>
                    <a:lnTo>
                      <a:pt x="1316" y="372"/>
                    </a:lnTo>
                    <a:lnTo>
                      <a:pt x="1316" y="370"/>
                    </a:lnTo>
                    <a:lnTo>
                      <a:pt x="1316" y="368"/>
                    </a:lnTo>
                    <a:lnTo>
                      <a:pt x="1316" y="367"/>
                    </a:lnTo>
                    <a:lnTo>
                      <a:pt x="1317" y="365"/>
                    </a:lnTo>
                    <a:lnTo>
                      <a:pt x="1317" y="363"/>
                    </a:lnTo>
                    <a:lnTo>
                      <a:pt x="1317" y="360"/>
                    </a:lnTo>
                    <a:lnTo>
                      <a:pt x="1317" y="358"/>
                    </a:lnTo>
                    <a:lnTo>
                      <a:pt x="1317" y="356"/>
                    </a:lnTo>
                    <a:lnTo>
                      <a:pt x="1317" y="354"/>
                    </a:lnTo>
                    <a:lnTo>
                      <a:pt x="1317" y="352"/>
                    </a:lnTo>
                    <a:lnTo>
                      <a:pt x="1318" y="350"/>
                    </a:lnTo>
                    <a:lnTo>
                      <a:pt x="1318" y="346"/>
                    </a:lnTo>
                    <a:lnTo>
                      <a:pt x="1318" y="342"/>
                    </a:lnTo>
                    <a:lnTo>
                      <a:pt x="1318" y="338"/>
                    </a:lnTo>
                    <a:lnTo>
                      <a:pt x="1318" y="334"/>
                    </a:lnTo>
                    <a:lnTo>
                      <a:pt x="1318" y="330"/>
                    </a:lnTo>
                    <a:lnTo>
                      <a:pt x="1318" y="325"/>
                    </a:lnTo>
                    <a:lnTo>
                      <a:pt x="1319" y="321"/>
                    </a:lnTo>
                    <a:lnTo>
                      <a:pt x="1319" y="317"/>
                    </a:lnTo>
                    <a:lnTo>
                      <a:pt x="1319" y="313"/>
                    </a:lnTo>
                    <a:lnTo>
                      <a:pt x="1319" y="309"/>
                    </a:lnTo>
                    <a:lnTo>
                      <a:pt x="1319" y="306"/>
                    </a:lnTo>
                    <a:lnTo>
                      <a:pt x="1319" y="302"/>
                    </a:lnTo>
                    <a:lnTo>
                      <a:pt x="1319" y="299"/>
                    </a:lnTo>
                    <a:lnTo>
                      <a:pt x="1319" y="295"/>
                    </a:lnTo>
                    <a:lnTo>
                      <a:pt x="1319" y="292"/>
                    </a:lnTo>
                    <a:lnTo>
                      <a:pt x="1319" y="288"/>
                    </a:lnTo>
                    <a:lnTo>
                      <a:pt x="1319" y="286"/>
                    </a:lnTo>
                    <a:lnTo>
                      <a:pt x="1320" y="286"/>
                    </a:lnTo>
                    <a:lnTo>
                      <a:pt x="1320" y="285"/>
                    </a:lnTo>
                    <a:lnTo>
                      <a:pt x="1320" y="285"/>
                    </a:lnTo>
                    <a:lnTo>
                      <a:pt x="1320" y="284"/>
                    </a:lnTo>
                    <a:lnTo>
                      <a:pt x="1320" y="284"/>
                    </a:lnTo>
                    <a:lnTo>
                      <a:pt x="1320" y="283"/>
                    </a:lnTo>
                    <a:lnTo>
                      <a:pt x="1320" y="283"/>
                    </a:lnTo>
                    <a:lnTo>
                      <a:pt x="1321" y="281"/>
                    </a:lnTo>
                    <a:lnTo>
                      <a:pt x="1321" y="277"/>
                    </a:lnTo>
                    <a:lnTo>
                      <a:pt x="1321" y="274"/>
                    </a:lnTo>
                    <a:lnTo>
                      <a:pt x="1321" y="271"/>
                    </a:lnTo>
                    <a:lnTo>
                      <a:pt x="1321" y="267"/>
                    </a:lnTo>
                    <a:lnTo>
                      <a:pt x="1321" y="263"/>
                    </a:lnTo>
                    <a:lnTo>
                      <a:pt x="1321" y="260"/>
                    </a:lnTo>
                    <a:lnTo>
                      <a:pt x="1322" y="256"/>
                    </a:lnTo>
                    <a:lnTo>
                      <a:pt x="1322" y="254"/>
                    </a:lnTo>
                    <a:lnTo>
                      <a:pt x="1322" y="250"/>
                    </a:lnTo>
                    <a:lnTo>
                      <a:pt x="1322" y="248"/>
                    </a:lnTo>
                    <a:lnTo>
                      <a:pt x="1322" y="245"/>
                    </a:lnTo>
                    <a:lnTo>
                      <a:pt x="1322" y="242"/>
                    </a:lnTo>
                    <a:lnTo>
                      <a:pt x="1322" y="240"/>
                    </a:lnTo>
                    <a:lnTo>
                      <a:pt x="1323" y="237"/>
                    </a:lnTo>
                    <a:lnTo>
                      <a:pt x="1323" y="234"/>
                    </a:lnTo>
                    <a:lnTo>
                      <a:pt x="1323" y="232"/>
                    </a:lnTo>
                    <a:lnTo>
                      <a:pt x="1323" y="229"/>
                    </a:lnTo>
                    <a:lnTo>
                      <a:pt x="1323" y="227"/>
                    </a:lnTo>
                    <a:lnTo>
                      <a:pt x="1323" y="225"/>
                    </a:lnTo>
                    <a:lnTo>
                      <a:pt x="1323" y="223"/>
                    </a:lnTo>
                    <a:lnTo>
                      <a:pt x="1323" y="220"/>
                    </a:lnTo>
                    <a:lnTo>
                      <a:pt x="1323" y="219"/>
                    </a:lnTo>
                    <a:lnTo>
                      <a:pt x="1323" y="216"/>
                    </a:lnTo>
                    <a:lnTo>
                      <a:pt x="1323" y="213"/>
                    </a:lnTo>
                    <a:lnTo>
                      <a:pt x="1324" y="209"/>
                    </a:lnTo>
                    <a:lnTo>
                      <a:pt x="1324" y="206"/>
                    </a:lnTo>
                    <a:lnTo>
                      <a:pt x="1324" y="202"/>
                    </a:lnTo>
                    <a:lnTo>
                      <a:pt x="1324" y="198"/>
                    </a:lnTo>
                    <a:lnTo>
                      <a:pt x="1324" y="194"/>
                    </a:lnTo>
                    <a:lnTo>
                      <a:pt x="1324" y="190"/>
                    </a:lnTo>
                    <a:lnTo>
                      <a:pt x="1324" y="186"/>
                    </a:lnTo>
                    <a:lnTo>
                      <a:pt x="1325" y="183"/>
                    </a:lnTo>
                    <a:lnTo>
                      <a:pt x="1325" y="181"/>
                    </a:lnTo>
                    <a:lnTo>
                      <a:pt x="1325" y="179"/>
                    </a:lnTo>
                    <a:lnTo>
                      <a:pt x="1325" y="177"/>
                    </a:lnTo>
                    <a:lnTo>
                      <a:pt x="1325" y="175"/>
                    </a:lnTo>
                    <a:lnTo>
                      <a:pt x="1325" y="173"/>
                    </a:lnTo>
                    <a:lnTo>
                      <a:pt x="1325" y="171"/>
                    </a:lnTo>
                    <a:lnTo>
                      <a:pt x="1325" y="169"/>
                    </a:lnTo>
                    <a:lnTo>
                      <a:pt x="1326" y="171"/>
                    </a:lnTo>
                    <a:lnTo>
                      <a:pt x="1326" y="174"/>
                    </a:lnTo>
                    <a:lnTo>
                      <a:pt x="1326" y="179"/>
                    </a:lnTo>
                    <a:lnTo>
                      <a:pt x="1326" y="183"/>
                    </a:lnTo>
                    <a:lnTo>
                      <a:pt x="1326" y="187"/>
                    </a:lnTo>
                    <a:lnTo>
                      <a:pt x="1326" y="191"/>
                    </a:lnTo>
                    <a:lnTo>
                      <a:pt x="1326" y="195"/>
                    </a:lnTo>
                    <a:lnTo>
                      <a:pt x="1327" y="199"/>
                    </a:lnTo>
                    <a:lnTo>
                      <a:pt x="1327" y="203"/>
                    </a:lnTo>
                    <a:lnTo>
                      <a:pt x="1327" y="206"/>
                    </a:lnTo>
                    <a:lnTo>
                      <a:pt x="1327" y="209"/>
                    </a:lnTo>
                    <a:lnTo>
                      <a:pt x="1327" y="213"/>
                    </a:lnTo>
                    <a:lnTo>
                      <a:pt x="1327" y="216"/>
                    </a:lnTo>
                    <a:lnTo>
                      <a:pt x="1327" y="219"/>
                    </a:lnTo>
                    <a:lnTo>
                      <a:pt x="1327" y="223"/>
                    </a:lnTo>
                    <a:lnTo>
                      <a:pt x="1327" y="226"/>
                    </a:lnTo>
                    <a:lnTo>
                      <a:pt x="1327" y="228"/>
                    </a:lnTo>
                    <a:lnTo>
                      <a:pt x="1327" y="230"/>
                    </a:lnTo>
                    <a:lnTo>
                      <a:pt x="1328" y="232"/>
                    </a:lnTo>
                    <a:lnTo>
                      <a:pt x="1328" y="234"/>
                    </a:lnTo>
                    <a:lnTo>
                      <a:pt x="1328" y="236"/>
                    </a:lnTo>
                    <a:lnTo>
                      <a:pt x="1328" y="237"/>
                    </a:lnTo>
                    <a:lnTo>
                      <a:pt x="1328" y="240"/>
                    </a:lnTo>
                    <a:lnTo>
                      <a:pt x="1328" y="241"/>
                    </a:lnTo>
                    <a:lnTo>
                      <a:pt x="1328" y="242"/>
                    </a:lnTo>
                    <a:lnTo>
                      <a:pt x="1329" y="243"/>
                    </a:lnTo>
                    <a:lnTo>
                      <a:pt x="1329" y="244"/>
                    </a:lnTo>
                    <a:lnTo>
                      <a:pt x="1329" y="244"/>
                    </a:lnTo>
                    <a:lnTo>
                      <a:pt x="1329" y="245"/>
                    </a:lnTo>
                    <a:lnTo>
                      <a:pt x="1329" y="245"/>
                    </a:lnTo>
                    <a:lnTo>
                      <a:pt x="1329" y="246"/>
                    </a:lnTo>
                    <a:lnTo>
                      <a:pt x="1329" y="247"/>
                    </a:lnTo>
                    <a:lnTo>
                      <a:pt x="1330" y="247"/>
                    </a:lnTo>
                    <a:lnTo>
                      <a:pt x="1330" y="247"/>
                    </a:lnTo>
                    <a:lnTo>
                      <a:pt x="1330" y="247"/>
                    </a:lnTo>
                    <a:lnTo>
                      <a:pt x="1330" y="248"/>
                    </a:lnTo>
                    <a:lnTo>
                      <a:pt x="1330" y="248"/>
                    </a:lnTo>
                    <a:lnTo>
                      <a:pt x="1330" y="248"/>
                    </a:lnTo>
                    <a:lnTo>
                      <a:pt x="1330" y="248"/>
                    </a:lnTo>
                    <a:lnTo>
                      <a:pt x="1331" y="249"/>
                    </a:lnTo>
                    <a:lnTo>
                      <a:pt x="1331" y="248"/>
                    </a:lnTo>
                    <a:lnTo>
                      <a:pt x="1331" y="246"/>
                    </a:lnTo>
                    <a:lnTo>
                      <a:pt x="1331" y="245"/>
                    </a:lnTo>
                    <a:lnTo>
                      <a:pt x="1331" y="243"/>
                    </a:lnTo>
                    <a:lnTo>
                      <a:pt x="1331" y="241"/>
                    </a:lnTo>
                    <a:lnTo>
                      <a:pt x="1331" y="240"/>
                    </a:lnTo>
                    <a:lnTo>
                      <a:pt x="1331" y="239"/>
                    </a:lnTo>
                    <a:lnTo>
                      <a:pt x="1331" y="237"/>
                    </a:lnTo>
                    <a:lnTo>
                      <a:pt x="1331" y="236"/>
                    </a:lnTo>
                    <a:lnTo>
                      <a:pt x="1331" y="235"/>
                    </a:lnTo>
                    <a:lnTo>
                      <a:pt x="1332" y="234"/>
                    </a:lnTo>
                    <a:lnTo>
                      <a:pt x="1332" y="233"/>
                    </a:lnTo>
                    <a:lnTo>
                      <a:pt x="1332" y="232"/>
                    </a:lnTo>
                    <a:lnTo>
                      <a:pt x="1332" y="231"/>
                    </a:lnTo>
                    <a:lnTo>
                      <a:pt x="1332" y="231"/>
                    </a:lnTo>
                    <a:lnTo>
                      <a:pt x="1332" y="229"/>
                    </a:lnTo>
                    <a:lnTo>
                      <a:pt x="1332" y="228"/>
                    </a:lnTo>
                    <a:lnTo>
                      <a:pt x="1333" y="225"/>
                    </a:lnTo>
                    <a:lnTo>
                      <a:pt x="1333" y="222"/>
                    </a:lnTo>
                    <a:lnTo>
                      <a:pt x="1333" y="220"/>
                    </a:lnTo>
                    <a:lnTo>
                      <a:pt x="1333" y="217"/>
                    </a:lnTo>
                    <a:lnTo>
                      <a:pt x="1333" y="214"/>
                    </a:lnTo>
                    <a:lnTo>
                      <a:pt x="1333" y="211"/>
                    </a:lnTo>
                    <a:lnTo>
                      <a:pt x="1333" y="209"/>
                    </a:lnTo>
                    <a:lnTo>
                      <a:pt x="1333" y="206"/>
                    </a:lnTo>
                    <a:lnTo>
                      <a:pt x="1334" y="202"/>
                    </a:lnTo>
                    <a:lnTo>
                      <a:pt x="1334" y="199"/>
                    </a:lnTo>
                    <a:lnTo>
                      <a:pt x="1334" y="195"/>
                    </a:lnTo>
                    <a:lnTo>
                      <a:pt x="1334" y="192"/>
                    </a:lnTo>
                    <a:lnTo>
                      <a:pt x="1334" y="188"/>
                    </a:lnTo>
                    <a:lnTo>
                      <a:pt x="1334" y="185"/>
                    </a:lnTo>
                    <a:lnTo>
                      <a:pt x="1334" y="182"/>
                    </a:lnTo>
                    <a:lnTo>
                      <a:pt x="1335" y="178"/>
                    </a:lnTo>
                    <a:lnTo>
                      <a:pt x="1335" y="176"/>
                    </a:lnTo>
                    <a:lnTo>
                      <a:pt x="1335" y="173"/>
                    </a:lnTo>
                    <a:lnTo>
                      <a:pt x="1335" y="171"/>
                    </a:lnTo>
                    <a:lnTo>
                      <a:pt x="1335" y="168"/>
                    </a:lnTo>
                    <a:lnTo>
                      <a:pt x="1335" y="165"/>
                    </a:lnTo>
                    <a:lnTo>
                      <a:pt x="1335" y="163"/>
                    </a:lnTo>
                    <a:lnTo>
                      <a:pt x="1335" y="160"/>
                    </a:lnTo>
                    <a:lnTo>
                      <a:pt x="1335" y="158"/>
                    </a:lnTo>
                    <a:lnTo>
                      <a:pt x="1335" y="156"/>
                    </a:lnTo>
                    <a:lnTo>
                      <a:pt x="1335" y="153"/>
                    </a:lnTo>
                    <a:lnTo>
                      <a:pt x="1336" y="151"/>
                    </a:lnTo>
                    <a:lnTo>
                      <a:pt x="1336" y="149"/>
                    </a:lnTo>
                    <a:lnTo>
                      <a:pt x="1336" y="147"/>
                    </a:lnTo>
                    <a:lnTo>
                      <a:pt x="1336" y="144"/>
                    </a:lnTo>
                    <a:lnTo>
                      <a:pt x="1336" y="142"/>
                    </a:lnTo>
                    <a:lnTo>
                      <a:pt x="1336" y="141"/>
                    </a:lnTo>
                    <a:lnTo>
                      <a:pt x="1336" y="141"/>
                    </a:lnTo>
                    <a:lnTo>
                      <a:pt x="1337" y="141"/>
                    </a:lnTo>
                    <a:lnTo>
                      <a:pt x="1337" y="141"/>
                    </a:lnTo>
                    <a:lnTo>
                      <a:pt x="1337" y="140"/>
                    </a:lnTo>
                    <a:lnTo>
                      <a:pt x="1337" y="140"/>
                    </a:lnTo>
                    <a:lnTo>
                      <a:pt x="1337" y="140"/>
                    </a:lnTo>
                    <a:lnTo>
                      <a:pt x="1337" y="140"/>
                    </a:lnTo>
                    <a:lnTo>
                      <a:pt x="1337" y="139"/>
                    </a:lnTo>
                    <a:lnTo>
                      <a:pt x="1338" y="139"/>
                    </a:lnTo>
                    <a:lnTo>
                      <a:pt x="1338" y="138"/>
                    </a:lnTo>
                    <a:lnTo>
                      <a:pt x="1338" y="137"/>
                    </a:lnTo>
                    <a:lnTo>
                      <a:pt x="1338" y="136"/>
                    </a:lnTo>
                    <a:lnTo>
                      <a:pt x="1338" y="135"/>
                    </a:lnTo>
                    <a:lnTo>
                      <a:pt x="1338" y="135"/>
                    </a:lnTo>
                    <a:lnTo>
                      <a:pt x="1338" y="134"/>
                    </a:lnTo>
                    <a:lnTo>
                      <a:pt x="1339" y="133"/>
                    </a:lnTo>
                    <a:lnTo>
                      <a:pt x="1339" y="133"/>
                    </a:lnTo>
                    <a:lnTo>
                      <a:pt x="1339" y="134"/>
                    </a:lnTo>
                    <a:lnTo>
                      <a:pt x="1339" y="134"/>
                    </a:lnTo>
                    <a:lnTo>
                      <a:pt x="1339" y="134"/>
                    </a:lnTo>
                    <a:lnTo>
                      <a:pt x="1339" y="134"/>
                    </a:lnTo>
                    <a:lnTo>
                      <a:pt x="1339" y="135"/>
                    </a:lnTo>
                    <a:lnTo>
                      <a:pt x="1339" y="135"/>
                    </a:lnTo>
                    <a:lnTo>
                      <a:pt x="1339" y="135"/>
                    </a:lnTo>
                    <a:lnTo>
                      <a:pt x="1339" y="135"/>
                    </a:lnTo>
                    <a:lnTo>
                      <a:pt x="1339" y="136"/>
                    </a:lnTo>
                    <a:lnTo>
                      <a:pt x="1340" y="137"/>
                    </a:lnTo>
                    <a:lnTo>
                      <a:pt x="1340" y="138"/>
                    </a:lnTo>
                    <a:lnTo>
                      <a:pt x="1340" y="139"/>
                    </a:lnTo>
                    <a:lnTo>
                      <a:pt x="1340" y="139"/>
                    </a:lnTo>
                    <a:lnTo>
                      <a:pt x="1340" y="140"/>
                    </a:lnTo>
                    <a:lnTo>
                      <a:pt x="1340" y="139"/>
                    </a:lnTo>
                    <a:lnTo>
                      <a:pt x="1340" y="139"/>
                    </a:lnTo>
                    <a:lnTo>
                      <a:pt x="1341" y="138"/>
                    </a:lnTo>
                    <a:lnTo>
                      <a:pt x="1341" y="137"/>
                    </a:lnTo>
                    <a:lnTo>
                      <a:pt x="1341" y="136"/>
                    </a:lnTo>
                    <a:lnTo>
                      <a:pt x="1341" y="135"/>
                    </a:lnTo>
                    <a:lnTo>
                      <a:pt x="1341" y="134"/>
                    </a:lnTo>
                    <a:lnTo>
                      <a:pt x="1341" y="133"/>
                    </a:lnTo>
                    <a:lnTo>
                      <a:pt x="1341" y="132"/>
                    </a:lnTo>
                    <a:lnTo>
                      <a:pt x="1342" y="131"/>
                    </a:lnTo>
                    <a:lnTo>
                      <a:pt x="1342" y="130"/>
                    </a:lnTo>
                    <a:lnTo>
                      <a:pt x="1342" y="129"/>
                    </a:lnTo>
                    <a:lnTo>
                      <a:pt x="1342" y="128"/>
                    </a:lnTo>
                    <a:lnTo>
                      <a:pt x="1342" y="127"/>
                    </a:lnTo>
                    <a:lnTo>
                      <a:pt x="1342" y="126"/>
                    </a:lnTo>
                    <a:lnTo>
                      <a:pt x="1342" y="124"/>
                    </a:lnTo>
                    <a:lnTo>
                      <a:pt x="1342" y="124"/>
                    </a:lnTo>
                    <a:lnTo>
                      <a:pt x="1343" y="124"/>
                    </a:lnTo>
                    <a:lnTo>
                      <a:pt x="1343" y="124"/>
                    </a:lnTo>
                    <a:lnTo>
                      <a:pt x="1343" y="124"/>
                    </a:lnTo>
                    <a:lnTo>
                      <a:pt x="1343" y="125"/>
                    </a:lnTo>
                    <a:lnTo>
                      <a:pt x="1343" y="125"/>
                    </a:lnTo>
                    <a:lnTo>
                      <a:pt x="1343" y="125"/>
                    </a:lnTo>
                    <a:lnTo>
                      <a:pt x="1343" y="125"/>
                    </a:lnTo>
                    <a:lnTo>
                      <a:pt x="1343" y="125"/>
                    </a:lnTo>
                    <a:lnTo>
                      <a:pt x="1343" y="123"/>
                    </a:lnTo>
                    <a:lnTo>
                      <a:pt x="1343" y="122"/>
                    </a:lnTo>
                    <a:lnTo>
                      <a:pt x="1344" y="121"/>
                    </a:lnTo>
                    <a:lnTo>
                      <a:pt x="1344" y="120"/>
                    </a:lnTo>
                    <a:lnTo>
                      <a:pt x="1344" y="119"/>
                    </a:lnTo>
                    <a:lnTo>
                      <a:pt x="1344" y="118"/>
                    </a:lnTo>
                    <a:lnTo>
                      <a:pt x="1344" y="117"/>
                    </a:lnTo>
                    <a:lnTo>
                      <a:pt x="1344" y="116"/>
                    </a:lnTo>
                    <a:lnTo>
                      <a:pt x="1344" y="114"/>
                    </a:lnTo>
                    <a:lnTo>
                      <a:pt x="1344" y="113"/>
                    </a:lnTo>
                    <a:lnTo>
                      <a:pt x="1345" y="111"/>
                    </a:lnTo>
                    <a:lnTo>
                      <a:pt x="1345" y="110"/>
                    </a:lnTo>
                    <a:lnTo>
                      <a:pt x="1345" y="109"/>
                    </a:lnTo>
                    <a:lnTo>
                      <a:pt x="1345" y="107"/>
                    </a:lnTo>
                    <a:lnTo>
                      <a:pt x="1345" y="105"/>
                    </a:lnTo>
                    <a:lnTo>
                      <a:pt x="1345" y="105"/>
                    </a:lnTo>
                    <a:lnTo>
                      <a:pt x="1345" y="105"/>
                    </a:lnTo>
                    <a:lnTo>
                      <a:pt x="1346" y="104"/>
                    </a:lnTo>
                    <a:lnTo>
                      <a:pt x="1346" y="104"/>
                    </a:lnTo>
                    <a:lnTo>
                      <a:pt x="1346" y="104"/>
                    </a:lnTo>
                    <a:lnTo>
                      <a:pt x="1346" y="103"/>
                    </a:lnTo>
                    <a:lnTo>
                      <a:pt x="1346" y="103"/>
                    </a:lnTo>
                    <a:lnTo>
                      <a:pt x="1346" y="103"/>
                    </a:lnTo>
                    <a:lnTo>
                      <a:pt x="1346" y="103"/>
                    </a:lnTo>
                    <a:lnTo>
                      <a:pt x="1347" y="102"/>
                    </a:lnTo>
                    <a:lnTo>
                      <a:pt x="1347" y="102"/>
                    </a:lnTo>
                    <a:lnTo>
                      <a:pt x="1347" y="101"/>
                    </a:lnTo>
                    <a:lnTo>
                      <a:pt x="1347" y="101"/>
                    </a:lnTo>
                    <a:lnTo>
                      <a:pt x="1347" y="101"/>
                    </a:lnTo>
                    <a:lnTo>
                      <a:pt x="1347" y="101"/>
                    </a:lnTo>
                    <a:lnTo>
                      <a:pt x="1347" y="100"/>
                    </a:lnTo>
                    <a:lnTo>
                      <a:pt x="1347" y="101"/>
                    </a:lnTo>
                    <a:lnTo>
                      <a:pt x="1347" y="105"/>
                    </a:lnTo>
                    <a:lnTo>
                      <a:pt x="1347" y="108"/>
                    </a:lnTo>
                    <a:lnTo>
                      <a:pt x="1347" y="111"/>
                    </a:lnTo>
                    <a:lnTo>
                      <a:pt x="1348" y="115"/>
                    </a:lnTo>
                    <a:lnTo>
                      <a:pt x="1348" y="118"/>
                    </a:lnTo>
                    <a:lnTo>
                      <a:pt x="1348" y="122"/>
                    </a:lnTo>
                    <a:lnTo>
                      <a:pt x="1348" y="125"/>
                    </a:lnTo>
                    <a:lnTo>
                      <a:pt x="1348" y="131"/>
                    </a:lnTo>
                    <a:lnTo>
                      <a:pt x="1348" y="139"/>
                    </a:lnTo>
                    <a:lnTo>
                      <a:pt x="1348" y="146"/>
                    </a:lnTo>
                    <a:lnTo>
                      <a:pt x="1349" y="154"/>
                    </a:lnTo>
                    <a:lnTo>
                      <a:pt x="1349" y="162"/>
                    </a:lnTo>
                    <a:lnTo>
                      <a:pt x="1349" y="170"/>
                    </a:lnTo>
                    <a:lnTo>
                      <a:pt x="1349" y="178"/>
                    </a:lnTo>
                    <a:lnTo>
                      <a:pt x="1349" y="186"/>
                    </a:lnTo>
                    <a:lnTo>
                      <a:pt x="1349" y="193"/>
                    </a:lnTo>
                    <a:lnTo>
                      <a:pt x="1349" y="198"/>
                    </a:lnTo>
                    <a:lnTo>
                      <a:pt x="1350" y="203"/>
                    </a:lnTo>
                    <a:lnTo>
                      <a:pt x="1350" y="209"/>
                    </a:lnTo>
                    <a:lnTo>
                      <a:pt x="1350" y="214"/>
                    </a:lnTo>
                    <a:lnTo>
                      <a:pt x="1350" y="220"/>
                    </a:lnTo>
                    <a:lnTo>
                      <a:pt x="1350" y="224"/>
                    </a:lnTo>
                    <a:lnTo>
                      <a:pt x="1350" y="230"/>
                    </a:lnTo>
                    <a:lnTo>
                      <a:pt x="1350" y="235"/>
                    </a:lnTo>
                    <a:lnTo>
                      <a:pt x="1351" y="240"/>
                    </a:lnTo>
                    <a:lnTo>
                      <a:pt x="1351" y="245"/>
                    </a:lnTo>
                    <a:lnTo>
                      <a:pt x="1351" y="250"/>
                    </a:lnTo>
                    <a:lnTo>
                      <a:pt x="1351" y="255"/>
                    </a:lnTo>
                    <a:lnTo>
                      <a:pt x="1351" y="260"/>
                    </a:lnTo>
                    <a:lnTo>
                      <a:pt x="1351" y="265"/>
                    </a:lnTo>
                    <a:lnTo>
                      <a:pt x="1351" y="270"/>
                    </a:lnTo>
                    <a:lnTo>
                      <a:pt x="1351" y="274"/>
                    </a:lnTo>
                    <a:lnTo>
                      <a:pt x="1351" y="277"/>
                    </a:lnTo>
                    <a:lnTo>
                      <a:pt x="1351" y="279"/>
                    </a:lnTo>
                    <a:lnTo>
                      <a:pt x="1351" y="283"/>
                    </a:lnTo>
                    <a:lnTo>
                      <a:pt x="1352" y="286"/>
                    </a:lnTo>
                    <a:lnTo>
                      <a:pt x="1352" y="289"/>
                    </a:lnTo>
                    <a:lnTo>
                      <a:pt x="1352" y="292"/>
                    </a:lnTo>
                    <a:lnTo>
                      <a:pt x="1352" y="295"/>
                    </a:lnTo>
                    <a:lnTo>
                      <a:pt x="1352" y="297"/>
                    </a:lnTo>
                    <a:lnTo>
                      <a:pt x="1352" y="299"/>
                    </a:lnTo>
                    <a:lnTo>
                      <a:pt x="1352" y="300"/>
                    </a:lnTo>
                    <a:lnTo>
                      <a:pt x="1353" y="302"/>
                    </a:lnTo>
                    <a:lnTo>
                      <a:pt x="1353" y="304"/>
                    </a:lnTo>
                    <a:lnTo>
                      <a:pt x="1353" y="305"/>
                    </a:lnTo>
                    <a:lnTo>
                      <a:pt x="1353" y="307"/>
                    </a:lnTo>
                    <a:lnTo>
                      <a:pt x="1353" y="308"/>
                    </a:lnTo>
                    <a:lnTo>
                      <a:pt x="1353" y="310"/>
                    </a:lnTo>
                    <a:lnTo>
                      <a:pt x="1353" y="313"/>
                    </a:lnTo>
                    <a:lnTo>
                      <a:pt x="1353" y="315"/>
                    </a:lnTo>
                    <a:lnTo>
                      <a:pt x="1354" y="318"/>
                    </a:lnTo>
                    <a:lnTo>
                      <a:pt x="1354" y="321"/>
                    </a:lnTo>
                    <a:lnTo>
                      <a:pt x="1354" y="323"/>
                    </a:lnTo>
                    <a:lnTo>
                      <a:pt x="1354" y="326"/>
                    </a:lnTo>
                    <a:lnTo>
                      <a:pt x="1354" y="328"/>
                    </a:lnTo>
                    <a:lnTo>
                      <a:pt x="1354" y="329"/>
                    </a:lnTo>
                    <a:lnTo>
                      <a:pt x="1354" y="329"/>
                    </a:lnTo>
                    <a:lnTo>
                      <a:pt x="1355" y="329"/>
                    </a:lnTo>
                    <a:lnTo>
                      <a:pt x="1355" y="328"/>
                    </a:lnTo>
                    <a:lnTo>
                      <a:pt x="1355" y="328"/>
                    </a:lnTo>
                    <a:lnTo>
                      <a:pt x="1355" y="328"/>
                    </a:lnTo>
                    <a:lnTo>
                      <a:pt x="1355" y="327"/>
                    </a:lnTo>
                    <a:lnTo>
                      <a:pt x="1355" y="327"/>
                    </a:lnTo>
                    <a:lnTo>
                      <a:pt x="1355" y="326"/>
                    </a:lnTo>
                    <a:lnTo>
                      <a:pt x="1355" y="326"/>
                    </a:lnTo>
                    <a:lnTo>
                      <a:pt x="1355" y="325"/>
                    </a:lnTo>
                    <a:lnTo>
                      <a:pt x="1355" y="324"/>
                    </a:lnTo>
                    <a:lnTo>
                      <a:pt x="1355" y="324"/>
                    </a:lnTo>
                    <a:lnTo>
                      <a:pt x="1356" y="323"/>
                    </a:lnTo>
                    <a:lnTo>
                      <a:pt x="1356" y="323"/>
                    </a:lnTo>
                    <a:lnTo>
                      <a:pt x="1356" y="322"/>
                    </a:lnTo>
                    <a:lnTo>
                      <a:pt x="1356" y="321"/>
                    </a:lnTo>
                    <a:lnTo>
                      <a:pt x="1356" y="319"/>
                    </a:lnTo>
                    <a:lnTo>
                      <a:pt x="1356" y="318"/>
                    </a:lnTo>
                    <a:lnTo>
                      <a:pt x="1356" y="316"/>
                    </a:lnTo>
                    <a:lnTo>
                      <a:pt x="1357" y="314"/>
                    </a:lnTo>
                    <a:lnTo>
                      <a:pt x="1357" y="313"/>
                    </a:lnTo>
                    <a:lnTo>
                      <a:pt x="1357" y="311"/>
                    </a:lnTo>
                    <a:lnTo>
                      <a:pt x="1357" y="309"/>
                    </a:lnTo>
                    <a:lnTo>
                      <a:pt x="1357" y="309"/>
                    </a:lnTo>
                    <a:lnTo>
                      <a:pt x="1357" y="309"/>
                    </a:lnTo>
                    <a:lnTo>
                      <a:pt x="1357" y="309"/>
                    </a:lnTo>
                    <a:lnTo>
                      <a:pt x="1358" y="310"/>
                    </a:lnTo>
                    <a:lnTo>
                      <a:pt x="1358" y="310"/>
                    </a:lnTo>
                    <a:lnTo>
                      <a:pt x="1358" y="310"/>
                    </a:lnTo>
                    <a:lnTo>
                      <a:pt x="1358" y="311"/>
                    </a:lnTo>
                    <a:lnTo>
                      <a:pt x="1358" y="311"/>
                    </a:lnTo>
                    <a:lnTo>
                      <a:pt x="1358" y="313"/>
                    </a:lnTo>
                    <a:lnTo>
                      <a:pt x="1358" y="317"/>
                    </a:lnTo>
                    <a:lnTo>
                      <a:pt x="1359" y="321"/>
                    </a:lnTo>
                    <a:lnTo>
                      <a:pt x="1359" y="324"/>
                    </a:lnTo>
                    <a:lnTo>
                      <a:pt x="1359" y="328"/>
                    </a:lnTo>
                    <a:lnTo>
                      <a:pt x="1359" y="332"/>
                    </a:lnTo>
                    <a:lnTo>
                      <a:pt x="1359" y="335"/>
                    </a:lnTo>
                    <a:lnTo>
                      <a:pt x="1359" y="339"/>
                    </a:lnTo>
                    <a:lnTo>
                      <a:pt x="1359" y="341"/>
                    </a:lnTo>
                    <a:lnTo>
                      <a:pt x="1359" y="340"/>
                    </a:lnTo>
                    <a:lnTo>
                      <a:pt x="1359" y="339"/>
                    </a:lnTo>
                    <a:lnTo>
                      <a:pt x="1359" y="338"/>
                    </a:lnTo>
                    <a:lnTo>
                      <a:pt x="1359" y="337"/>
                    </a:lnTo>
                    <a:lnTo>
                      <a:pt x="1360" y="335"/>
                    </a:lnTo>
                    <a:lnTo>
                      <a:pt x="1360" y="334"/>
                    </a:lnTo>
                    <a:lnTo>
                      <a:pt x="1360" y="333"/>
                    </a:lnTo>
                    <a:lnTo>
                      <a:pt x="1360" y="333"/>
                    </a:lnTo>
                    <a:lnTo>
                      <a:pt x="1360" y="334"/>
                    </a:lnTo>
                    <a:lnTo>
                      <a:pt x="1360" y="336"/>
                    </a:lnTo>
                    <a:lnTo>
                      <a:pt x="1360" y="338"/>
                    </a:lnTo>
                    <a:lnTo>
                      <a:pt x="1361" y="339"/>
                    </a:lnTo>
                    <a:lnTo>
                      <a:pt x="1361" y="341"/>
                    </a:lnTo>
                    <a:lnTo>
                      <a:pt x="1361" y="342"/>
                    </a:lnTo>
                    <a:lnTo>
                      <a:pt x="1361" y="344"/>
                    </a:lnTo>
                    <a:lnTo>
                      <a:pt x="1361" y="344"/>
                    </a:lnTo>
                    <a:lnTo>
                      <a:pt x="1361" y="343"/>
                    </a:lnTo>
                    <a:lnTo>
                      <a:pt x="1361" y="343"/>
                    </a:lnTo>
                    <a:lnTo>
                      <a:pt x="1362" y="342"/>
                    </a:lnTo>
                    <a:lnTo>
                      <a:pt x="1362" y="341"/>
                    </a:lnTo>
                    <a:lnTo>
                      <a:pt x="1362" y="340"/>
                    </a:lnTo>
                    <a:lnTo>
                      <a:pt x="1362" y="339"/>
                    </a:lnTo>
                    <a:lnTo>
                      <a:pt x="1362" y="338"/>
                    </a:lnTo>
                    <a:lnTo>
                      <a:pt x="1362" y="338"/>
                    </a:lnTo>
                    <a:lnTo>
                      <a:pt x="1362" y="338"/>
                    </a:lnTo>
                    <a:lnTo>
                      <a:pt x="1362" y="338"/>
                    </a:lnTo>
                    <a:lnTo>
                      <a:pt x="1363" y="338"/>
                    </a:lnTo>
                    <a:lnTo>
                      <a:pt x="1363" y="338"/>
                    </a:lnTo>
                    <a:lnTo>
                      <a:pt x="1363" y="338"/>
                    </a:lnTo>
                    <a:lnTo>
                      <a:pt x="1363" y="338"/>
                    </a:lnTo>
                    <a:lnTo>
                      <a:pt x="1363" y="338"/>
                    </a:lnTo>
                    <a:lnTo>
                      <a:pt x="1363" y="338"/>
                    </a:lnTo>
                    <a:lnTo>
                      <a:pt x="1363" y="339"/>
                    </a:lnTo>
                    <a:lnTo>
                      <a:pt x="1363" y="339"/>
                    </a:lnTo>
                    <a:lnTo>
                      <a:pt x="1363" y="339"/>
                    </a:lnTo>
                    <a:lnTo>
                      <a:pt x="1363" y="340"/>
                    </a:lnTo>
                    <a:lnTo>
                      <a:pt x="1364" y="340"/>
                    </a:lnTo>
                    <a:lnTo>
                      <a:pt x="1364" y="340"/>
                    </a:lnTo>
                    <a:lnTo>
                      <a:pt x="1364" y="341"/>
                    </a:lnTo>
                    <a:lnTo>
                      <a:pt x="1364" y="341"/>
                    </a:lnTo>
                    <a:lnTo>
                      <a:pt x="1364" y="341"/>
                    </a:lnTo>
                    <a:lnTo>
                      <a:pt x="1364" y="341"/>
                    </a:lnTo>
                    <a:lnTo>
                      <a:pt x="1364" y="341"/>
                    </a:lnTo>
                    <a:lnTo>
                      <a:pt x="1364" y="341"/>
                    </a:lnTo>
                    <a:lnTo>
                      <a:pt x="1365" y="341"/>
                    </a:lnTo>
                    <a:lnTo>
                      <a:pt x="1365" y="341"/>
                    </a:lnTo>
                    <a:lnTo>
                      <a:pt x="1365" y="341"/>
                    </a:lnTo>
                    <a:lnTo>
                      <a:pt x="1365" y="341"/>
                    </a:lnTo>
                    <a:lnTo>
                      <a:pt x="1365" y="342"/>
                    </a:lnTo>
                    <a:lnTo>
                      <a:pt x="1365" y="342"/>
                    </a:lnTo>
                    <a:lnTo>
                      <a:pt x="1365" y="342"/>
                    </a:lnTo>
                    <a:lnTo>
                      <a:pt x="1366" y="342"/>
                    </a:lnTo>
                    <a:lnTo>
                      <a:pt x="1366" y="343"/>
                    </a:lnTo>
                    <a:lnTo>
                      <a:pt x="1366" y="343"/>
                    </a:lnTo>
                    <a:lnTo>
                      <a:pt x="1366" y="343"/>
                    </a:lnTo>
                    <a:lnTo>
                      <a:pt x="1366" y="343"/>
                    </a:lnTo>
                    <a:lnTo>
                      <a:pt x="1366" y="341"/>
                    </a:lnTo>
                    <a:lnTo>
                      <a:pt x="1366" y="339"/>
                    </a:lnTo>
                    <a:lnTo>
                      <a:pt x="1367" y="338"/>
                    </a:lnTo>
                    <a:lnTo>
                      <a:pt x="1367" y="336"/>
                    </a:lnTo>
                    <a:lnTo>
                      <a:pt x="1367" y="334"/>
                    </a:lnTo>
                    <a:lnTo>
                      <a:pt x="1367" y="332"/>
                    </a:lnTo>
                    <a:lnTo>
                      <a:pt x="1367" y="330"/>
                    </a:lnTo>
                    <a:lnTo>
                      <a:pt x="1367" y="330"/>
                    </a:lnTo>
                    <a:lnTo>
                      <a:pt x="1367" y="332"/>
                    </a:lnTo>
                    <a:lnTo>
                      <a:pt x="1367" y="334"/>
                    </a:lnTo>
                    <a:lnTo>
                      <a:pt x="1367" y="335"/>
                    </a:lnTo>
                    <a:lnTo>
                      <a:pt x="1367" y="337"/>
                    </a:lnTo>
                    <a:lnTo>
                      <a:pt x="1367" y="338"/>
                    </a:lnTo>
                    <a:lnTo>
                      <a:pt x="1368" y="340"/>
                    </a:lnTo>
                    <a:lnTo>
                      <a:pt x="1368" y="342"/>
                    </a:lnTo>
                    <a:lnTo>
                      <a:pt x="1368" y="342"/>
                    </a:lnTo>
                    <a:lnTo>
                      <a:pt x="1368" y="341"/>
                    </a:lnTo>
                    <a:lnTo>
                      <a:pt x="1368" y="340"/>
                    </a:lnTo>
                    <a:lnTo>
                      <a:pt x="1368" y="339"/>
                    </a:lnTo>
                    <a:lnTo>
                      <a:pt x="1368" y="338"/>
                    </a:lnTo>
                    <a:lnTo>
                      <a:pt x="1369" y="336"/>
                    </a:lnTo>
                    <a:lnTo>
                      <a:pt x="1369" y="335"/>
                    </a:lnTo>
                    <a:lnTo>
                      <a:pt x="1369" y="334"/>
                    </a:lnTo>
                    <a:lnTo>
                      <a:pt x="1369" y="334"/>
                    </a:lnTo>
                    <a:lnTo>
                      <a:pt x="1369" y="335"/>
                    </a:lnTo>
                    <a:lnTo>
                      <a:pt x="1369" y="337"/>
                    </a:lnTo>
                    <a:lnTo>
                      <a:pt x="1369" y="339"/>
                    </a:lnTo>
                    <a:lnTo>
                      <a:pt x="1370" y="341"/>
                    </a:lnTo>
                    <a:lnTo>
                      <a:pt x="1370" y="343"/>
                    </a:lnTo>
                    <a:lnTo>
                      <a:pt x="1370" y="345"/>
                    </a:lnTo>
                    <a:lnTo>
                      <a:pt x="1370" y="347"/>
                    </a:lnTo>
                    <a:lnTo>
                      <a:pt x="1370" y="348"/>
                    </a:lnTo>
                    <a:lnTo>
                      <a:pt x="1370" y="349"/>
                    </a:lnTo>
                    <a:lnTo>
                      <a:pt x="1370" y="350"/>
                    </a:lnTo>
                    <a:lnTo>
                      <a:pt x="1371" y="351"/>
                    </a:lnTo>
                    <a:lnTo>
                      <a:pt x="1371" y="352"/>
                    </a:lnTo>
                    <a:lnTo>
                      <a:pt x="1371" y="353"/>
                    </a:lnTo>
                    <a:lnTo>
                      <a:pt x="1371" y="355"/>
                    </a:lnTo>
                    <a:lnTo>
                      <a:pt x="1371" y="355"/>
                    </a:lnTo>
                    <a:lnTo>
                      <a:pt x="1371" y="358"/>
                    </a:lnTo>
                    <a:lnTo>
                      <a:pt x="1371" y="364"/>
                    </a:lnTo>
                    <a:lnTo>
                      <a:pt x="1371" y="371"/>
                    </a:lnTo>
                    <a:lnTo>
                      <a:pt x="1371" y="377"/>
                    </a:lnTo>
                    <a:lnTo>
                      <a:pt x="1371" y="383"/>
                    </a:lnTo>
                    <a:lnTo>
                      <a:pt x="1371" y="389"/>
                    </a:lnTo>
                    <a:lnTo>
                      <a:pt x="1372" y="396"/>
                    </a:lnTo>
                    <a:lnTo>
                      <a:pt x="1372" y="402"/>
                    </a:lnTo>
                    <a:lnTo>
                      <a:pt x="1372" y="408"/>
                    </a:lnTo>
                    <a:lnTo>
                      <a:pt x="1372" y="413"/>
                    </a:lnTo>
                    <a:lnTo>
                      <a:pt x="1372" y="418"/>
                    </a:lnTo>
                    <a:lnTo>
                      <a:pt x="1372" y="423"/>
                    </a:lnTo>
                    <a:lnTo>
                      <a:pt x="1372" y="428"/>
                    </a:lnTo>
                    <a:lnTo>
                      <a:pt x="1373" y="433"/>
                    </a:lnTo>
                    <a:lnTo>
                      <a:pt x="1373" y="438"/>
                    </a:lnTo>
                    <a:lnTo>
                      <a:pt x="1373" y="443"/>
                    </a:lnTo>
                    <a:lnTo>
                      <a:pt x="1373" y="447"/>
                    </a:lnTo>
                    <a:lnTo>
                      <a:pt x="1373" y="450"/>
                    </a:lnTo>
                    <a:lnTo>
                      <a:pt x="1373" y="453"/>
                    </a:lnTo>
                    <a:lnTo>
                      <a:pt x="1373" y="455"/>
                    </a:lnTo>
                    <a:lnTo>
                      <a:pt x="1373" y="457"/>
                    </a:lnTo>
                    <a:lnTo>
                      <a:pt x="1374" y="461"/>
                    </a:lnTo>
                    <a:lnTo>
                      <a:pt x="1374" y="463"/>
                    </a:lnTo>
                    <a:lnTo>
                      <a:pt x="1374" y="465"/>
                    </a:lnTo>
                    <a:lnTo>
                      <a:pt x="1374" y="468"/>
                    </a:lnTo>
                    <a:lnTo>
                      <a:pt x="1374" y="470"/>
                    </a:lnTo>
                    <a:lnTo>
                      <a:pt x="1374" y="471"/>
                    </a:lnTo>
                    <a:lnTo>
                      <a:pt x="1374" y="473"/>
                    </a:lnTo>
                    <a:lnTo>
                      <a:pt x="1374" y="474"/>
                    </a:lnTo>
                    <a:lnTo>
                      <a:pt x="1374" y="476"/>
                    </a:lnTo>
                    <a:lnTo>
                      <a:pt x="1374" y="478"/>
                    </a:lnTo>
                    <a:lnTo>
                      <a:pt x="1375" y="479"/>
                    </a:lnTo>
                    <a:lnTo>
                      <a:pt x="1375" y="481"/>
                    </a:lnTo>
                    <a:lnTo>
                      <a:pt x="1375" y="483"/>
                    </a:lnTo>
                    <a:lnTo>
                      <a:pt x="1375" y="485"/>
                    </a:lnTo>
                    <a:lnTo>
                      <a:pt x="1375" y="486"/>
                    </a:lnTo>
                    <a:lnTo>
                      <a:pt x="1375" y="488"/>
                    </a:lnTo>
                    <a:lnTo>
                      <a:pt x="1375" y="490"/>
                    </a:lnTo>
                    <a:lnTo>
                      <a:pt x="1375" y="491"/>
                    </a:lnTo>
                    <a:lnTo>
                      <a:pt x="1376" y="493"/>
                    </a:lnTo>
                    <a:lnTo>
                      <a:pt x="1376" y="495"/>
                    </a:lnTo>
                    <a:lnTo>
                      <a:pt x="1376" y="495"/>
                    </a:lnTo>
                    <a:lnTo>
                      <a:pt x="1376" y="496"/>
                    </a:lnTo>
                    <a:lnTo>
                      <a:pt x="1376" y="497"/>
                    </a:lnTo>
                    <a:lnTo>
                      <a:pt x="1376" y="497"/>
                    </a:lnTo>
                    <a:lnTo>
                      <a:pt x="1376" y="498"/>
                    </a:lnTo>
                    <a:lnTo>
                      <a:pt x="1377" y="499"/>
                    </a:lnTo>
                    <a:lnTo>
                      <a:pt x="1377" y="499"/>
                    </a:lnTo>
                    <a:lnTo>
                      <a:pt x="1377" y="500"/>
                    </a:lnTo>
                    <a:lnTo>
                      <a:pt x="1377" y="499"/>
                    </a:lnTo>
                    <a:lnTo>
                      <a:pt x="1377" y="499"/>
                    </a:lnTo>
                    <a:lnTo>
                      <a:pt x="1377" y="499"/>
                    </a:lnTo>
                    <a:lnTo>
                      <a:pt x="1377" y="499"/>
                    </a:lnTo>
                    <a:lnTo>
                      <a:pt x="1378" y="498"/>
                    </a:lnTo>
                    <a:lnTo>
                      <a:pt x="1378" y="498"/>
                    </a:lnTo>
                    <a:lnTo>
                      <a:pt x="1378" y="498"/>
                    </a:lnTo>
                    <a:lnTo>
                      <a:pt x="1378" y="496"/>
                    </a:lnTo>
                    <a:lnTo>
                      <a:pt x="1378" y="493"/>
                    </a:lnTo>
                    <a:lnTo>
                      <a:pt x="1378" y="491"/>
                    </a:lnTo>
                    <a:lnTo>
                      <a:pt x="1378" y="487"/>
                    </a:lnTo>
                    <a:lnTo>
                      <a:pt x="1378" y="484"/>
                    </a:lnTo>
                    <a:lnTo>
                      <a:pt x="1378" y="482"/>
                    </a:lnTo>
                    <a:lnTo>
                      <a:pt x="1378" y="478"/>
                    </a:lnTo>
                    <a:lnTo>
                      <a:pt x="1378" y="475"/>
                    </a:lnTo>
                    <a:lnTo>
                      <a:pt x="1379" y="473"/>
                    </a:lnTo>
                    <a:lnTo>
                      <a:pt x="1379" y="472"/>
                    </a:lnTo>
                    <a:lnTo>
                      <a:pt x="1379" y="471"/>
                    </a:lnTo>
                    <a:lnTo>
                      <a:pt x="1379" y="470"/>
                    </a:lnTo>
                    <a:lnTo>
                      <a:pt x="1379" y="470"/>
                    </a:lnTo>
                    <a:lnTo>
                      <a:pt x="1379" y="469"/>
                    </a:lnTo>
                    <a:lnTo>
                      <a:pt x="1379" y="468"/>
                    </a:lnTo>
                    <a:lnTo>
                      <a:pt x="1380" y="467"/>
                    </a:lnTo>
                    <a:lnTo>
                      <a:pt x="1380" y="466"/>
                    </a:lnTo>
                    <a:lnTo>
                      <a:pt x="1380" y="465"/>
                    </a:lnTo>
                    <a:lnTo>
                      <a:pt x="1380" y="464"/>
                    </a:lnTo>
                    <a:lnTo>
                      <a:pt x="1380" y="463"/>
                    </a:lnTo>
                    <a:lnTo>
                      <a:pt x="1380" y="461"/>
                    </a:lnTo>
                    <a:lnTo>
                      <a:pt x="1380" y="461"/>
                    </a:lnTo>
                    <a:lnTo>
                      <a:pt x="1381" y="459"/>
                    </a:lnTo>
                    <a:lnTo>
                      <a:pt x="1381" y="458"/>
                    </a:lnTo>
                    <a:lnTo>
                      <a:pt x="1381" y="457"/>
                    </a:lnTo>
                    <a:lnTo>
                      <a:pt x="1381" y="455"/>
                    </a:lnTo>
                    <a:lnTo>
                      <a:pt x="1381" y="453"/>
                    </a:lnTo>
                    <a:lnTo>
                      <a:pt x="1381" y="450"/>
                    </a:lnTo>
                    <a:lnTo>
                      <a:pt x="1381" y="448"/>
                    </a:lnTo>
                    <a:lnTo>
                      <a:pt x="1382" y="446"/>
                    </a:lnTo>
                    <a:lnTo>
                      <a:pt x="1382" y="444"/>
                    </a:lnTo>
                    <a:lnTo>
                      <a:pt x="1382" y="441"/>
                    </a:lnTo>
                    <a:lnTo>
                      <a:pt x="1382" y="439"/>
                    </a:lnTo>
                    <a:lnTo>
                      <a:pt x="1382" y="438"/>
                    </a:lnTo>
                    <a:lnTo>
                      <a:pt x="1382" y="436"/>
                    </a:lnTo>
                    <a:lnTo>
                      <a:pt x="1382" y="434"/>
                    </a:lnTo>
                    <a:lnTo>
                      <a:pt x="1382" y="433"/>
                    </a:lnTo>
                    <a:lnTo>
                      <a:pt x="1382" y="431"/>
                    </a:lnTo>
                    <a:lnTo>
                      <a:pt x="1382" y="429"/>
                    </a:lnTo>
                    <a:lnTo>
                      <a:pt x="1382" y="427"/>
                    </a:lnTo>
                    <a:lnTo>
                      <a:pt x="1383" y="426"/>
                    </a:lnTo>
                    <a:lnTo>
                      <a:pt x="1383" y="426"/>
                    </a:lnTo>
                    <a:lnTo>
                      <a:pt x="1383" y="425"/>
                    </a:lnTo>
                    <a:lnTo>
                      <a:pt x="1383" y="425"/>
                    </a:lnTo>
                    <a:lnTo>
                      <a:pt x="1383" y="424"/>
                    </a:lnTo>
                    <a:lnTo>
                      <a:pt x="1383" y="424"/>
                    </a:lnTo>
                    <a:lnTo>
                      <a:pt x="1383" y="423"/>
                    </a:lnTo>
                    <a:lnTo>
                      <a:pt x="1384" y="423"/>
                    </a:lnTo>
                    <a:lnTo>
                      <a:pt x="1384" y="422"/>
                    </a:lnTo>
                    <a:lnTo>
                      <a:pt x="1384" y="420"/>
                    </a:lnTo>
                    <a:lnTo>
                      <a:pt x="1384" y="418"/>
                    </a:lnTo>
                    <a:lnTo>
                      <a:pt x="1384" y="416"/>
                    </a:lnTo>
                    <a:lnTo>
                      <a:pt x="1384" y="414"/>
                    </a:lnTo>
                    <a:lnTo>
                      <a:pt x="1384" y="411"/>
                    </a:lnTo>
                    <a:lnTo>
                      <a:pt x="1384" y="409"/>
                    </a:lnTo>
                    <a:lnTo>
                      <a:pt x="1385" y="407"/>
                    </a:lnTo>
                    <a:lnTo>
                      <a:pt x="1385" y="405"/>
                    </a:lnTo>
                    <a:lnTo>
                      <a:pt x="1385" y="404"/>
                    </a:lnTo>
                    <a:lnTo>
                      <a:pt x="1385" y="402"/>
                    </a:lnTo>
                    <a:lnTo>
                      <a:pt x="1385" y="401"/>
                    </a:lnTo>
                    <a:lnTo>
                      <a:pt x="1385" y="399"/>
                    </a:lnTo>
                    <a:lnTo>
                      <a:pt x="1385" y="398"/>
                    </a:lnTo>
                    <a:lnTo>
                      <a:pt x="1386" y="396"/>
                    </a:lnTo>
                    <a:lnTo>
                      <a:pt x="1386" y="395"/>
                    </a:lnTo>
                    <a:lnTo>
                      <a:pt x="1386" y="393"/>
                    </a:lnTo>
                    <a:lnTo>
                      <a:pt x="1386" y="392"/>
                    </a:lnTo>
                    <a:lnTo>
                      <a:pt x="1386" y="391"/>
                    </a:lnTo>
                    <a:lnTo>
                      <a:pt x="1386" y="390"/>
                    </a:lnTo>
                    <a:lnTo>
                      <a:pt x="1386" y="389"/>
                    </a:lnTo>
                    <a:lnTo>
                      <a:pt x="1386" y="388"/>
                    </a:lnTo>
                    <a:lnTo>
                      <a:pt x="1386" y="387"/>
                    </a:lnTo>
                    <a:lnTo>
                      <a:pt x="1386" y="385"/>
                    </a:lnTo>
                    <a:lnTo>
                      <a:pt x="1386" y="385"/>
                    </a:lnTo>
                    <a:lnTo>
                      <a:pt x="1387" y="384"/>
                    </a:lnTo>
                    <a:lnTo>
                      <a:pt x="1387" y="384"/>
                    </a:lnTo>
                    <a:lnTo>
                      <a:pt x="1387" y="383"/>
                    </a:lnTo>
                    <a:lnTo>
                      <a:pt x="1387" y="383"/>
                    </a:lnTo>
                    <a:lnTo>
                      <a:pt x="1387" y="382"/>
                    </a:lnTo>
                    <a:lnTo>
                      <a:pt x="1387" y="381"/>
                    </a:lnTo>
                    <a:lnTo>
                      <a:pt x="1387" y="381"/>
                    </a:lnTo>
                    <a:lnTo>
                      <a:pt x="1388" y="380"/>
                    </a:lnTo>
                    <a:lnTo>
                      <a:pt x="1388" y="376"/>
                    </a:lnTo>
                    <a:lnTo>
                      <a:pt x="1388" y="372"/>
                    </a:lnTo>
                    <a:lnTo>
                      <a:pt x="1388" y="367"/>
                    </a:lnTo>
                    <a:lnTo>
                      <a:pt x="1388" y="363"/>
                    </a:lnTo>
                    <a:lnTo>
                      <a:pt x="1388" y="359"/>
                    </a:lnTo>
                    <a:lnTo>
                      <a:pt x="1388" y="355"/>
                    </a:lnTo>
                    <a:lnTo>
                      <a:pt x="1389" y="351"/>
                    </a:lnTo>
                    <a:lnTo>
                      <a:pt x="1389" y="347"/>
                    </a:lnTo>
                    <a:lnTo>
                      <a:pt x="1389" y="344"/>
                    </a:lnTo>
                    <a:lnTo>
                      <a:pt x="1389" y="342"/>
                    </a:lnTo>
                    <a:lnTo>
                      <a:pt x="1389" y="340"/>
                    </a:lnTo>
                    <a:lnTo>
                      <a:pt x="1389" y="338"/>
                    </a:lnTo>
                    <a:lnTo>
                      <a:pt x="1389" y="335"/>
                    </a:lnTo>
                    <a:lnTo>
                      <a:pt x="1390" y="333"/>
                    </a:lnTo>
                    <a:lnTo>
                      <a:pt x="1390" y="331"/>
                    </a:lnTo>
                    <a:lnTo>
                      <a:pt x="1390" y="329"/>
                    </a:lnTo>
                    <a:lnTo>
                      <a:pt x="1390" y="326"/>
                    </a:lnTo>
                    <a:lnTo>
                      <a:pt x="1390" y="323"/>
                    </a:lnTo>
                    <a:lnTo>
                      <a:pt x="1390" y="321"/>
                    </a:lnTo>
                    <a:lnTo>
                      <a:pt x="1390" y="318"/>
                    </a:lnTo>
                    <a:lnTo>
                      <a:pt x="1390" y="316"/>
                    </a:lnTo>
                    <a:lnTo>
                      <a:pt x="1390" y="313"/>
                    </a:lnTo>
                    <a:lnTo>
                      <a:pt x="1390" y="311"/>
                    </a:lnTo>
                    <a:lnTo>
                      <a:pt x="1390" y="308"/>
                    </a:lnTo>
                    <a:lnTo>
                      <a:pt x="1391" y="304"/>
                    </a:lnTo>
                    <a:lnTo>
                      <a:pt x="1391" y="300"/>
                    </a:lnTo>
                    <a:lnTo>
                      <a:pt x="1391" y="296"/>
                    </a:lnTo>
                    <a:lnTo>
                      <a:pt x="1391" y="292"/>
                    </a:lnTo>
                    <a:lnTo>
                      <a:pt x="1391" y="289"/>
                    </a:lnTo>
                    <a:lnTo>
                      <a:pt x="1391" y="285"/>
                    </a:lnTo>
                    <a:lnTo>
                      <a:pt x="1391" y="281"/>
                    </a:lnTo>
                    <a:lnTo>
                      <a:pt x="1392" y="277"/>
                    </a:lnTo>
                    <a:lnTo>
                      <a:pt x="1392" y="275"/>
                    </a:lnTo>
                    <a:lnTo>
                      <a:pt x="1392" y="272"/>
                    </a:lnTo>
                    <a:lnTo>
                      <a:pt x="1392" y="270"/>
                    </a:lnTo>
                    <a:lnTo>
                      <a:pt x="1392" y="267"/>
                    </a:lnTo>
                    <a:lnTo>
                      <a:pt x="1392" y="264"/>
                    </a:lnTo>
                    <a:lnTo>
                      <a:pt x="1392" y="262"/>
                    </a:lnTo>
                    <a:lnTo>
                      <a:pt x="1393" y="259"/>
                    </a:lnTo>
                    <a:lnTo>
                      <a:pt x="1393" y="257"/>
                    </a:lnTo>
                    <a:lnTo>
                      <a:pt x="1393" y="255"/>
                    </a:lnTo>
                    <a:lnTo>
                      <a:pt x="1393" y="254"/>
                    </a:lnTo>
                    <a:lnTo>
                      <a:pt x="1393" y="252"/>
                    </a:lnTo>
                    <a:lnTo>
                      <a:pt x="1393" y="251"/>
                    </a:lnTo>
                    <a:lnTo>
                      <a:pt x="1393" y="249"/>
                    </a:lnTo>
                    <a:lnTo>
                      <a:pt x="1393" y="248"/>
                    </a:lnTo>
                    <a:lnTo>
                      <a:pt x="1394" y="247"/>
                    </a:lnTo>
                    <a:lnTo>
                      <a:pt x="1394" y="247"/>
                    </a:lnTo>
                    <a:lnTo>
                      <a:pt x="1394" y="252"/>
                    </a:lnTo>
                    <a:lnTo>
                      <a:pt x="1394" y="257"/>
                    </a:lnTo>
                    <a:lnTo>
                      <a:pt x="1394" y="262"/>
                    </a:lnTo>
                    <a:lnTo>
                      <a:pt x="1394" y="268"/>
                    </a:lnTo>
                    <a:lnTo>
                      <a:pt x="1394" y="273"/>
                    </a:lnTo>
                    <a:lnTo>
                      <a:pt x="1394" y="278"/>
                    </a:lnTo>
                    <a:lnTo>
                      <a:pt x="1394" y="283"/>
                    </a:lnTo>
                    <a:lnTo>
                      <a:pt x="1394" y="287"/>
                    </a:lnTo>
                    <a:lnTo>
                      <a:pt x="1395" y="288"/>
                    </a:lnTo>
                    <a:lnTo>
                      <a:pt x="1395" y="289"/>
                    </a:lnTo>
                    <a:lnTo>
                      <a:pt x="1395" y="290"/>
                    </a:lnTo>
                    <a:lnTo>
                      <a:pt x="1395" y="291"/>
                    </a:lnTo>
                    <a:lnTo>
                      <a:pt x="1395" y="292"/>
                    </a:lnTo>
                    <a:lnTo>
                      <a:pt x="1395" y="292"/>
                    </a:lnTo>
                    <a:lnTo>
                      <a:pt x="1395" y="293"/>
                    </a:lnTo>
                    <a:lnTo>
                      <a:pt x="1395" y="294"/>
                    </a:lnTo>
                    <a:lnTo>
                      <a:pt x="1396" y="297"/>
                    </a:lnTo>
                    <a:lnTo>
                      <a:pt x="1396" y="300"/>
                    </a:lnTo>
                    <a:lnTo>
                      <a:pt x="1396" y="302"/>
                    </a:lnTo>
                    <a:lnTo>
                      <a:pt x="1396" y="304"/>
                    </a:lnTo>
                    <a:lnTo>
                      <a:pt x="1396" y="307"/>
                    </a:lnTo>
                    <a:lnTo>
                      <a:pt x="1396" y="310"/>
                    </a:lnTo>
                    <a:lnTo>
                      <a:pt x="1396" y="313"/>
                    </a:lnTo>
                    <a:lnTo>
                      <a:pt x="1397" y="314"/>
                    </a:lnTo>
                    <a:lnTo>
                      <a:pt x="1397" y="315"/>
                    </a:lnTo>
                    <a:lnTo>
                      <a:pt x="1397" y="315"/>
                    </a:lnTo>
                    <a:lnTo>
                      <a:pt x="1397" y="315"/>
                    </a:lnTo>
                    <a:lnTo>
                      <a:pt x="1397" y="316"/>
                    </a:lnTo>
                    <a:lnTo>
                      <a:pt x="1397" y="316"/>
                    </a:lnTo>
                    <a:lnTo>
                      <a:pt x="1397" y="316"/>
                    </a:lnTo>
                    <a:lnTo>
                      <a:pt x="1398" y="316"/>
                    </a:lnTo>
                    <a:lnTo>
                      <a:pt x="1398" y="316"/>
                    </a:lnTo>
                    <a:lnTo>
                      <a:pt x="1398" y="316"/>
                    </a:lnTo>
                    <a:lnTo>
                      <a:pt x="1398" y="315"/>
                    </a:lnTo>
                    <a:lnTo>
                      <a:pt x="1398" y="315"/>
                    </a:lnTo>
                    <a:lnTo>
                      <a:pt x="1398" y="314"/>
                    </a:lnTo>
                    <a:lnTo>
                      <a:pt x="1398" y="314"/>
                    </a:lnTo>
                    <a:lnTo>
                      <a:pt x="1398" y="313"/>
                    </a:lnTo>
                    <a:lnTo>
                      <a:pt x="1398" y="313"/>
                    </a:lnTo>
                    <a:lnTo>
                      <a:pt x="1398" y="312"/>
                    </a:lnTo>
                    <a:lnTo>
                      <a:pt x="1398" y="310"/>
                    </a:lnTo>
                    <a:lnTo>
                      <a:pt x="1399" y="309"/>
                    </a:lnTo>
                    <a:lnTo>
                      <a:pt x="1399" y="307"/>
                    </a:lnTo>
                    <a:lnTo>
                      <a:pt x="1399" y="305"/>
                    </a:lnTo>
                    <a:lnTo>
                      <a:pt x="1399" y="304"/>
                    </a:lnTo>
                    <a:lnTo>
                      <a:pt x="1399" y="302"/>
                    </a:lnTo>
                    <a:lnTo>
                      <a:pt x="1399" y="300"/>
                    </a:lnTo>
                    <a:lnTo>
                      <a:pt x="1399" y="299"/>
                    </a:lnTo>
                    <a:lnTo>
                      <a:pt x="1400" y="298"/>
                    </a:lnTo>
                    <a:lnTo>
                      <a:pt x="1400" y="296"/>
                    </a:lnTo>
                    <a:lnTo>
                      <a:pt x="1400" y="295"/>
                    </a:lnTo>
                    <a:lnTo>
                      <a:pt x="1400" y="294"/>
                    </a:lnTo>
                    <a:lnTo>
                      <a:pt x="1400" y="292"/>
                    </a:lnTo>
                    <a:lnTo>
                      <a:pt x="1400" y="291"/>
                    </a:lnTo>
                    <a:lnTo>
                      <a:pt x="1400" y="290"/>
                    </a:lnTo>
                    <a:lnTo>
                      <a:pt x="1401" y="289"/>
                    </a:lnTo>
                    <a:lnTo>
                      <a:pt x="1401" y="287"/>
                    </a:lnTo>
                    <a:lnTo>
                      <a:pt x="1401" y="286"/>
                    </a:lnTo>
                    <a:lnTo>
                      <a:pt x="1401" y="284"/>
                    </a:lnTo>
                    <a:lnTo>
                      <a:pt x="1401" y="283"/>
                    </a:lnTo>
                    <a:lnTo>
                      <a:pt x="1401" y="281"/>
                    </a:lnTo>
                    <a:lnTo>
                      <a:pt x="1401" y="279"/>
                    </a:lnTo>
                    <a:lnTo>
                      <a:pt x="1402" y="278"/>
                    </a:lnTo>
                    <a:lnTo>
                      <a:pt x="1402" y="276"/>
                    </a:lnTo>
                    <a:lnTo>
                      <a:pt x="1402" y="273"/>
                    </a:lnTo>
                    <a:lnTo>
                      <a:pt x="1402" y="270"/>
                    </a:lnTo>
                    <a:lnTo>
                      <a:pt x="1402" y="266"/>
                    </a:lnTo>
                    <a:lnTo>
                      <a:pt x="1402" y="263"/>
                    </a:lnTo>
                    <a:lnTo>
                      <a:pt x="1402" y="260"/>
                    </a:lnTo>
                    <a:lnTo>
                      <a:pt x="1402" y="257"/>
                    </a:lnTo>
                    <a:lnTo>
                      <a:pt x="1402" y="254"/>
                    </a:lnTo>
                    <a:lnTo>
                      <a:pt x="1402" y="250"/>
                    </a:lnTo>
                    <a:lnTo>
                      <a:pt x="1402" y="245"/>
                    </a:lnTo>
                    <a:lnTo>
                      <a:pt x="1403" y="241"/>
                    </a:lnTo>
                    <a:lnTo>
                      <a:pt x="1403" y="236"/>
                    </a:lnTo>
                    <a:lnTo>
                      <a:pt x="1403" y="232"/>
                    </a:lnTo>
                    <a:lnTo>
                      <a:pt x="1403" y="227"/>
                    </a:lnTo>
                    <a:lnTo>
                      <a:pt x="1403" y="222"/>
                    </a:lnTo>
                    <a:lnTo>
                      <a:pt x="1403" y="217"/>
                    </a:lnTo>
                    <a:lnTo>
                      <a:pt x="1403" y="213"/>
                    </a:lnTo>
                    <a:lnTo>
                      <a:pt x="1404" y="212"/>
                    </a:lnTo>
                    <a:lnTo>
                      <a:pt x="1404" y="210"/>
                    </a:lnTo>
                    <a:lnTo>
                      <a:pt x="1404" y="209"/>
                    </a:lnTo>
                    <a:lnTo>
                      <a:pt x="1404" y="207"/>
                    </a:lnTo>
                    <a:lnTo>
                      <a:pt x="1404" y="206"/>
                    </a:lnTo>
                    <a:lnTo>
                      <a:pt x="1404" y="204"/>
                    </a:lnTo>
                    <a:lnTo>
                      <a:pt x="1404" y="203"/>
                    </a:lnTo>
                    <a:lnTo>
                      <a:pt x="1404" y="201"/>
                    </a:lnTo>
                    <a:lnTo>
                      <a:pt x="1405" y="199"/>
                    </a:lnTo>
                    <a:lnTo>
                      <a:pt x="1405" y="197"/>
                    </a:lnTo>
                    <a:lnTo>
                      <a:pt x="1405" y="194"/>
                    </a:lnTo>
                    <a:lnTo>
                      <a:pt x="1405" y="192"/>
                    </a:lnTo>
                    <a:lnTo>
                      <a:pt x="1405" y="190"/>
                    </a:lnTo>
                    <a:lnTo>
                      <a:pt x="1405" y="188"/>
                    </a:lnTo>
                    <a:lnTo>
                      <a:pt x="1405" y="186"/>
                    </a:lnTo>
                    <a:lnTo>
                      <a:pt x="1406" y="183"/>
                    </a:lnTo>
                    <a:lnTo>
                      <a:pt x="1406" y="180"/>
                    </a:lnTo>
                    <a:lnTo>
                      <a:pt x="1406" y="177"/>
                    </a:lnTo>
                    <a:lnTo>
                      <a:pt x="1406" y="173"/>
                    </a:lnTo>
                    <a:lnTo>
                      <a:pt x="1406" y="169"/>
                    </a:lnTo>
                    <a:lnTo>
                      <a:pt x="1406" y="166"/>
                    </a:lnTo>
                    <a:lnTo>
                      <a:pt x="1406" y="163"/>
                    </a:lnTo>
                    <a:lnTo>
                      <a:pt x="1406" y="159"/>
                    </a:lnTo>
                    <a:lnTo>
                      <a:pt x="1406" y="156"/>
                    </a:lnTo>
                    <a:lnTo>
                      <a:pt x="1406" y="154"/>
                    </a:lnTo>
                    <a:lnTo>
                      <a:pt x="1406" y="152"/>
                    </a:lnTo>
                    <a:lnTo>
                      <a:pt x="1407" y="149"/>
                    </a:lnTo>
                    <a:lnTo>
                      <a:pt x="1407" y="147"/>
                    </a:lnTo>
                    <a:lnTo>
                      <a:pt x="1407" y="145"/>
                    </a:lnTo>
                    <a:lnTo>
                      <a:pt x="1407" y="143"/>
                    </a:lnTo>
                    <a:lnTo>
                      <a:pt x="1407" y="140"/>
                    </a:lnTo>
                    <a:lnTo>
                      <a:pt x="1407" y="139"/>
                    </a:lnTo>
                    <a:lnTo>
                      <a:pt x="1407" y="136"/>
                    </a:lnTo>
                    <a:lnTo>
                      <a:pt x="1408" y="134"/>
                    </a:lnTo>
                    <a:lnTo>
                      <a:pt x="1408" y="132"/>
                    </a:lnTo>
                    <a:lnTo>
                      <a:pt x="1408" y="130"/>
                    </a:lnTo>
                    <a:lnTo>
                      <a:pt x="1408" y="127"/>
                    </a:lnTo>
                    <a:lnTo>
                      <a:pt x="1408" y="125"/>
                    </a:lnTo>
                    <a:lnTo>
                      <a:pt x="1408" y="123"/>
                    </a:lnTo>
                    <a:lnTo>
                      <a:pt x="1408" y="121"/>
                    </a:lnTo>
                    <a:lnTo>
                      <a:pt x="1409" y="121"/>
                    </a:lnTo>
                    <a:lnTo>
                      <a:pt x="1409" y="121"/>
                    </a:lnTo>
                    <a:lnTo>
                      <a:pt x="1409" y="121"/>
                    </a:lnTo>
                    <a:lnTo>
                      <a:pt x="1409" y="121"/>
                    </a:lnTo>
                    <a:lnTo>
                      <a:pt x="1409" y="121"/>
                    </a:lnTo>
                    <a:lnTo>
                      <a:pt x="1409" y="121"/>
                    </a:lnTo>
                    <a:lnTo>
                      <a:pt x="1409" y="121"/>
                    </a:lnTo>
                    <a:lnTo>
                      <a:pt x="1410" y="121"/>
                    </a:lnTo>
                    <a:lnTo>
                      <a:pt x="1410" y="122"/>
                    </a:lnTo>
                    <a:lnTo>
                      <a:pt x="1410" y="122"/>
                    </a:lnTo>
                    <a:lnTo>
                      <a:pt x="1410" y="123"/>
                    </a:lnTo>
                    <a:lnTo>
                      <a:pt x="1410" y="123"/>
                    </a:lnTo>
                    <a:lnTo>
                      <a:pt x="1410" y="123"/>
                    </a:lnTo>
                    <a:lnTo>
                      <a:pt x="1410" y="124"/>
                    </a:lnTo>
                    <a:lnTo>
                      <a:pt x="1410" y="125"/>
                    </a:lnTo>
                    <a:lnTo>
                      <a:pt x="1410" y="125"/>
                    </a:lnTo>
                    <a:lnTo>
                      <a:pt x="1410" y="126"/>
                    </a:lnTo>
                    <a:lnTo>
                      <a:pt x="1410" y="126"/>
                    </a:lnTo>
                    <a:lnTo>
                      <a:pt x="1411" y="127"/>
                    </a:lnTo>
                    <a:lnTo>
                      <a:pt x="1411" y="128"/>
                    </a:lnTo>
                    <a:lnTo>
                      <a:pt x="1411" y="128"/>
                    </a:lnTo>
                    <a:lnTo>
                      <a:pt x="1411" y="129"/>
                    </a:lnTo>
                    <a:lnTo>
                      <a:pt x="1411" y="130"/>
                    </a:lnTo>
                    <a:lnTo>
                      <a:pt x="1411" y="131"/>
                    </a:lnTo>
                    <a:lnTo>
                      <a:pt x="1411" y="130"/>
                    </a:lnTo>
                    <a:lnTo>
                      <a:pt x="1412" y="129"/>
                    </a:lnTo>
                    <a:lnTo>
                      <a:pt x="1412" y="128"/>
                    </a:lnTo>
                    <a:lnTo>
                      <a:pt x="1412" y="127"/>
                    </a:lnTo>
                    <a:lnTo>
                      <a:pt x="1412" y="127"/>
                    </a:lnTo>
                    <a:lnTo>
                      <a:pt x="1412" y="126"/>
                    </a:lnTo>
                    <a:lnTo>
                      <a:pt x="1412" y="125"/>
                    </a:lnTo>
                    <a:lnTo>
                      <a:pt x="1412" y="124"/>
                    </a:lnTo>
                    <a:lnTo>
                      <a:pt x="1413" y="124"/>
                    </a:lnTo>
                    <a:lnTo>
                      <a:pt x="1413" y="125"/>
                    </a:lnTo>
                    <a:lnTo>
                      <a:pt x="1413" y="125"/>
                    </a:lnTo>
                    <a:lnTo>
                      <a:pt x="1413" y="125"/>
                    </a:lnTo>
                    <a:lnTo>
                      <a:pt x="1413" y="126"/>
                    </a:lnTo>
                    <a:lnTo>
                      <a:pt x="1413" y="126"/>
                    </a:lnTo>
                    <a:lnTo>
                      <a:pt x="1413" y="126"/>
                    </a:lnTo>
                    <a:lnTo>
                      <a:pt x="1413" y="126"/>
                    </a:lnTo>
                    <a:lnTo>
                      <a:pt x="1414" y="126"/>
                    </a:lnTo>
                    <a:lnTo>
                      <a:pt x="1414" y="126"/>
                    </a:lnTo>
                    <a:lnTo>
                      <a:pt x="1414" y="126"/>
                    </a:lnTo>
                    <a:lnTo>
                      <a:pt x="1414" y="125"/>
                    </a:lnTo>
                    <a:lnTo>
                      <a:pt x="1414" y="125"/>
                    </a:lnTo>
                    <a:lnTo>
                      <a:pt x="1414" y="125"/>
                    </a:lnTo>
                    <a:lnTo>
                      <a:pt x="1414" y="125"/>
                    </a:lnTo>
                    <a:lnTo>
                      <a:pt x="1414" y="125"/>
                    </a:lnTo>
                    <a:lnTo>
                      <a:pt x="1414" y="127"/>
                    </a:lnTo>
                    <a:lnTo>
                      <a:pt x="1414" y="128"/>
                    </a:lnTo>
                    <a:lnTo>
                      <a:pt x="1415" y="130"/>
                    </a:lnTo>
                    <a:lnTo>
                      <a:pt x="1415" y="132"/>
                    </a:lnTo>
                    <a:lnTo>
                      <a:pt x="1415" y="134"/>
                    </a:lnTo>
                    <a:lnTo>
                      <a:pt x="1415" y="135"/>
                    </a:lnTo>
                    <a:lnTo>
                      <a:pt x="1415" y="137"/>
                    </a:lnTo>
                    <a:lnTo>
                      <a:pt x="1415" y="139"/>
                    </a:lnTo>
                    <a:lnTo>
                      <a:pt x="1415" y="141"/>
                    </a:lnTo>
                    <a:lnTo>
                      <a:pt x="1415" y="144"/>
                    </a:lnTo>
                    <a:lnTo>
                      <a:pt x="1416" y="146"/>
                    </a:lnTo>
                    <a:lnTo>
                      <a:pt x="1416" y="148"/>
                    </a:lnTo>
                    <a:lnTo>
                      <a:pt x="1416" y="151"/>
                    </a:lnTo>
                    <a:lnTo>
                      <a:pt x="1416" y="153"/>
                    </a:lnTo>
                    <a:lnTo>
                      <a:pt x="1416" y="156"/>
                    </a:lnTo>
                    <a:lnTo>
                      <a:pt x="1416" y="159"/>
                    </a:lnTo>
                    <a:lnTo>
                      <a:pt x="1416" y="167"/>
                    </a:lnTo>
                    <a:lnTo>
                      <a:pt x="1417" y="174"/>
                    </a:lnTo>
                    <a:lnTo>
                      <a:pt x="1417" y="183"/>
                    </a:lnTo>
                    <a:lnTo>
                      <a:pt x="1417" y="190"/>
                    </a:lnTo>
                    <a:lnTo>
                      <a:pt x="1417" y="199"/>
                    </a:lnTo>
                    <a:lnTo>
                      <a:pt x="1417" y="207"/>
                    </a:lnTo>
                    <a:lnTo>
                      <a:pt x="1417" y="215"/>
                    </a:lnTo>
                    <a:lnTo>
                      <a:pt x="1417" y="222"/>
                    </a:lnTo>
                    <a:lnTo>
                      <a:pt x="1418" y="228"/>
                    </a:lnTo>
                    <a:lnTo>
                      <a:pt x="1418" y="234"/>
                    </a:lnTo>
                    <a:lnTo>
                      <a:pt x="1418" y="241"/>
                    </a:lnTo>
                    <a:lnTo>
                      <a:pt x="1418" y="246"/>
                    </a:lnTo>
                    <a:lnTo>
                      <a:pt x="1418" y="253"/>
                    </a:lnTo>
                    <a:lnTo>
                      <a:pt x="1418" y="258"/>
                    </a:lnTo>
                    <a:lnTo>
                      <a:pt x="1418" y="264"/>
                    </a:lnTo>
                    <a:lnTo>
                      <a:pt x="1418" y="271"/>
                    </a:lnTo>
                    <a:lnTo>
                      <a:pt x="1418" y="275"/>
                    </a:lnTo>
                    <a:lnTo>
                      <a:pt x="1418" y="279"/>
                    </a:lnTo>
                    <a:lnTo>
                      <a:pt x="1418" y="283"/>
                    </a:lnTo>
                    <a:lnTo>
                      <a:pt x="1419" y="287"/>
                    </a:lnTo>
                    <a:lnTo>
                      <a:pt x="1419" y="291"/>
                    </a:lnTo>
                    <a:lnTo>
                      <a:pt x="1419" y="295"/>
                    </a:lnTo>
                    <a:lnTo>
                      <a:pt x="1419" y="299"/>
                    </a:lnTo>
                    <a:lnTo>
                      <a:pt x="1419" y="303"/>
                    </a:lnTo>
                    <a:lnTo>
                      <a:pt x="1419" y="306"/>
                    </a:lnTo>
                    <a:lnTo>
                      <a:pt x="1419" y="309"/>
                    </a:lnTo>
                    <a:lnTo>
                      <a:pt x="1420" y="313"/>
                    </a:lnTo>
                    <a:lnTo>
                      <a:pt x="1420" y="317"/>
                    </a:lnTo>
                    <a:lnTo>
                      <a:pt x="1420" y="320"/>
                    </a:lnTo>
                    <a:lnTo>
                      <a:pt x="1420" y="323"/>
                    </a:lnTo>
                    <a:lnTo>
                      <a:pt x="1420" y="327"/>
                    </a:lnTo>
                    <a:lnTo>
                      <a:pt x="1420" y="330"/>
                    </a:lnTo>
                    <a:lnTo>
                      <a:pt x="1420" y="333"/>
                    </a:lnTo>
                    <a:lnTo>
                      <a:pt x="1421" y="335"/>
                    </a:lnTo>
                    <a:lnTo>
                      <a:pt x="1421" y="338"/>
                    </a:lnTo>
                    <a:lnTo>
                      <a:pt x="1421" y="340"/>
                    </a:lnTo>
                    <a:lnTo>
                      <a:pt x="1421" y="343"/>
                    </a:lnTo>
                    <a:lnTo>
                      <a:pt x="1421" y="346"/>
                    </a:lnTo>
                    <a:lnTo>
                      <a:pt x="1421" y="348"/>
                    </a:lnTo>
                    <a:lnTo>
                      <a:pt x="1421" y="350"/>
                    </a:lnTo>
                    <a:lnTo>
                      <a:pt x="1422" y="351"/>
                    </a:lnTo>
                    <a:lnTo>
                      <a:pt x="1422" y="353"/>
                    </a:lnTo>
                    <a:lnTo>
                      <a:pt x="1422" y="354"/>
                    </a:lnTo>
                    <a:lnTo>
                      <a:pt x="1422" y="355"/>
                    </a:lnTo>
                    <a:lnTo>
                      <a:pt x="1422" y="356"/>
                    </a:lnTo>
                    <a:lnTo>
                      <a:pt x="1422" y="357"/>
                    </a:lnTo>
                    <a:lnTo>
                      <a:pt x="1422" y="359"/>
                    </a:lnTo>
                    <a:lnTo>
                      <a:pt x="1422" y="360"/>
                    </a:lnTo>
                    <a:lnTo>
                      <a:pt x="1422" y="364"/>
                    </a:lnTo>
                    <a:lnTo>
                      <a:pt x="1422" y="368"/>
                    </a:lnTo>
                    <a:lnTo>
                      <a:pt x="1422" y="372"/>
                    </a:lnTo>
                    <a:lnTo>
                      <a:pt x="1423" y="376"/>
                    </a:lnTo>
                    <a:lnTo>
                      <a:pt x="1423" y="380"/>
                    </a:lnTo>
                    <a:lnTo>
                      <a:pt x="1423" y="384"/>
                    </a:lnTo>
                    <a:lnTo>
                      <a:pt x="1423" y="388"/>
                    </a:lnTo>
                    <a:lnTo>
                      <a:pt x="1423" y="392"/>
                    </a:lnTo>
                    <a:lnTo>
                      <a:pt x="1423" y="393"/>
                    </a:lnTo>
                    <a:lnTo>
                      <a:pt x="1423" y="395"/>
                    </a:lnTo>
                    <a:lnTo>
                      <a:pt x="1424" y="397"/>
                    </a:lnTo>
                    <a:lnTo>
                      <a:pt x="1424" y="398"/>
                    </a:lnTo>
                    <a:lnTo>
                      <a:pt x="1424" y="400"/>
                    </a:lnTo>
                    <a:lnTo>
                      <a:pt x="1424" y="402"/>
                    </a:lnTo>
                    <a:lnTo>
                      <a:pt x="1424" y="403"/>
                    </a:lnTo>
                    <a:lnTo>
                      <a:pt x="1424" y="404"/>
                    </a:lnTo>
                    <a:lnTo>
                      <a:pt x="1424" y="404"/>
                    </a:lnTo>
                    <a:lnTo>
                      <a:pt x="1424" y="403"/>
                    </a:lnTo>
                    <a:lnTo>
                      <a:pt x="1425" y="402"/>
                    </a:lnTo>
                    <a:lnTo>
                      <a:pt x="1425" y="402"/>
                    </a:lnTo>
                    <a:lnTo>
                      <a:pt x="1425" y="401"/>
                    </a:lnTo>
                    <a:lnTo>
                      <a:pt x="1425" y="400"/>
                    </a:lnTo>
                    <a:lnTo>
                      <a:pt x="1425" y="400"/>
                    </a:lnTo>
                    <a:lnTo>
                      <a:pt x="1425" y="399"/>
                    </a:lnTo>
                    <a:lnTo>
                      <a:pt x="1425" y="402"/>
                    </a:lnTo>
                    <a:lnTo>
                      <a:pt x="1426" y="404"/>
                    </a:lnTo>
                    <a:lnTo>
                      <a:pt x="1426" y="406"/>
                    </a:lnTo>
                    <a:lnTo>
                      <a:pt x="1426" y="408"/>
                    </a:lnTo>
                    <a:lnTo>
                      <a:pt x="1426" y="410"/>
                    </a:lnTo>
                    <a:lnTo>
                      <a:pt x="1426" y="413"/>
                    </a:lnTo>
                    <a:lnTo>
                      <a:pt x="1426" y="415"/>
                    </a:lnTo>
                    <a:lnTo>
                      <a:pt x="1426" y="417"/>
                    </a:lnTo>
                    <a:lnTo>
                      <a:pt x="1426" y="418"/>
                    </a:lnTo>
                    <a:lnTo>
                      <a:pt x="1426" y="419"/>
                    </a:lnTo>
                    <a:lnTo>
                      <a:pt x="1426" y="420"/>
                    </a:lnTo>
                    <a:lnTo>
                      <a:pt x="1426" y="421"/>
                    </a:lnTo>
                    <a:lnTo>
                      <a:pt x="1427" y="423"/>
                    </a:lnTo>
                    <a:lnTo>
                      <a:pt x="1427" y="423"/>
                    </a:lnTo>
                    <a:lnTo>
                      <a:pt x="1427" y="425"/>
                    </a:lnTo>
                    <a:lnTo>
                      <a:pt x="1427" y="426"/>
                    </a:lnTo>
                    <a:lnTo>
                      <a:pt x="1427" y="427"/>
                    </a:lnTo>
                    <a:lnTo>
                      <a:pt x="1427" y="429"/>
                    </a:lnTo>
                    <a:lnTo>
                      <a:pt x="1427" y="431"/>
                    </a:lnTo>
                    <a:lnTo>
                      <a:pt x="1428" y="432"/>
                    </a:lnTo>
                    <a:lnTo>
                      <a:pt x="1428" y="434"/>
                    </a:lnTo>
                    <a:lnTo>
                      <a:pt x="1428" y="436"/>
                    </a:lnTo>
                    <a:lnTo>
                      <a:pt x="1428" y="437"/>
                    </a:lnTo>
                    <a:lnTo>
                      <a:pt x="1428" y="438"/>
                    </a:lnTo>
                    <a:lnTo>
                      <a:pt x="1428" y="440"/>
                    </a:lnTo>
                    <a:lnTo>
                      <a:pt x="1428" y="441"/>
                    </a:lnTo>
                    <a:lnTo>
                      <a:pt x="1429" y="442"/>
                    </a:lnTo>
                    <a:lnTo>
                      <a:pt x="1429" y="444"/>
                    </a:lnTo>
                    <a:lnTo>
                      <a:pt x="1429" y="445"/>
                    </a:lnTo>
                    <a:lnTo>
                      <a:pt x="1429" y="446"/>
                    </a:lnTo>
                    <a:lnTo>
                      <a:pt x="1429" y="447"/>
                    </a:lnTo>
                    <a:lnTo>
                      <a:pt x="1429" y="448"/>
                    </a:lnTo>
                    <a:lnTo>
                      <a:pt x="1429" y="449"/>
                    </a:lnTo>
                    <a:lnTo>
                      <a:pt x="1430" y="450"/>
                    </a:lnTo>
                    <a:lnTo>
                      <a:pt x="1430" y="451"/>
                    </a:lnTo>
                    <a:lnTo>
                      <a:pt x="1430" y="452"/>
                    </a:lnTo>
                    <a:lnTo>
                      <a:pt x="1430" y="453"/>
                    </a:lnTo>
                    <a:lnTo>
                      <a:pt x="1430" y="453"/>
                    </a:lnTo>
                    <a:lnTo>
                      <a:pt x="1430" y="454"/>
                    </a:lnTo>
                    <a:lnTo>
                      <a:pt x="1430" y="455"/>
                    </a:lnTo>
                    <a:lnTo>
                      <a:pt x="1430" y="457"/>
                    </a:lnTo>
                    <a:lnTo>
                      <a:pt x="1430" y="459"/>
                    </a:lnTo>
                    <a:lnTo>
                      <a:pt x="1430" y="461"/>
                    </a:lnTo>
                    <a:lnTo>
                      <a:pt x="1430" y="462"/>
                    </a:lnTo>
                    <a:lnTo>
                      <a:pt x="1431" y="464"/>
                    </a:lnTo>
                    <a:lnTo>
                      <a:pt x="1431" y="466"/>
                    </a:lnTo>
                    <a:lnTo>
                      <a:pt x="1431" y="468"/>
                    </a:lnTo>
                    <a:lnTo>
                      <a:pt x="1431" y="470"/>
                    </a:lnTo>
                    <a:lnTo>
                      <a:pt x="1431" y="471"/>
                    </a:lnTo>
                    <a:lnTo>
                      <a:pt x="1431" y="472"/>
                    </a:lnTo>
                    <a:lnTo>
                      <a:pt x="1431" y="474"/>
                    </a:lnTo>
                    <a:lnTo>
                      <a:pt x="1432" y="475"/>
                    </a:lnTo>
                    <a:lnTo>
                      <a:pt x="1432" y="476"/>
                    </a:lnTo>
                    <a:lnTo>
                      <a:pt x="1432" y="477"/>
                    </a:lnTo>
                    <a:lnTo>
                      <a:pt x="1432" y="478"/>
                    </a:lnTo>
                    <a:lnTo>
                      <a:pt x="1432" y="479"/>
                    </a:lnTo>
                    <a:lnTo>
                      <a:pt x="1432" y="481"/>
                    </a:lnTo>
                    <a:lnTo>
                      <a:pt x="1432" y="482"/>
                    </a:lnTo>
                    <a:lnTo>
                      <a:pt x="1433" y="483"/>
                    </a:lnTo>
                    <a:lnTo>
                      <a:pt x="1433" y="484"/>
                    </a:lnTo>
                    <a:lnTo>
                      <a:pt x="1433" y="485"/>
                    </a:lnTo>
                    <a:lnTo>
                      <a:pt x="1433" y="486"/>
                    </a:lnTo>
                    <a:lnTo>
                      <a:pt x="1433" y="487"/>
                    </a:lnTo>
                    <a:lnTo>
                      <a:pt x="1433" y="488"/>
                    </a:lnTo>
                    <a:lnTo>
                      <a:pt x="1433" y="488"/>
                    </a:lnTo>
                    <a:lnTo>
                      <a:pt x="1433" y="487"/>
                    </a:lnTo>
                    <a:lnTo>
                      <a:pt x="1434" y="487"/>
                    </a:lnTo>
                    <a:lnTo>
                      <a:pt x="1434" y="486"/>
                    </a:lnTo>
                    <a:lnTo>
                      <a:pt x="1434" y="486"/>
                    </a:lnTo>
                    <a:lnTo>
                      <a:pt x="1434" y="485"/>
                    </a:lnTo>
                    <a:lnTo>
                      <a:pt x="1434" y="485"/>
                    </a:lnTo>
                    <a:lnTo>
                      <a:pt x="1434" y="484"/>
                    </a:lnTo>
                    <a:lnTo>
                      <a:pt x="1434" y="483"/>
                    </a:lnTo>
                    <a:lnTo>
                      <a:pt x="1434" y="482"/>
                    </a:lnTo>
                    <a:lnTo>
                      <a:pt x="1434" y="482"/>
                    </a:lnTo>
                    <a:lnTo>
                      <a:pt x="1434" y="481"/>
                    </a:lnTo>
                    <a:lnTo>
                      <a:pt x="1435" y="480"/>
                    </a:lnTo>
                    <a:lnTo>
                      <a:pt x="1435" y="480"/>
                    </a:lnTo>
                    <a:lnTo>
                      <a:pt x="1435" y="479"/>
                    </a:lnTo>
                    <a:lnTo>
                      <a:pt x="1435" y="478"/>
                    </a:lnTo>
                    <a:lnTo>
                      <a:pt x="1435" y="478"/>
                    </a:lnTo>
                    <a:lnTo>
                      <a:pt x="1435" y="479"/>
                    </a:lnTo>
                    <a:lnTo>
                      <a:pt x="1435" y="479"/>
                    </a:lnTo>
                    <a:lnTo>
                      <a:pt x="1435" y="480"/>
                    </a:lnTo>
                    <a:lnTo>
                      <a:pt x="1436" y="480"/>
                    </a:lnTo>
                    <a:lnTo>
                      <a:pt x="1436" y="480"/>
                    </a:lnTo>
                    <a:lnTo>
                      <a:pt x="1436" y="481"/>
                    </a:lnTo>
                    <a:lnTo>
                      <a:pt x="1436" y="481"/>
                    </a:lnTo>
                    <a:lnTo>
                      <a:pt x="1436" y="481"/>
                    </a:lnTo>
                    <a:lnTo>
                      <a:pt x="1436" y="481"/>
                    </a:lnTo>
                    <a:lnTo>
                      <a:pt x="1436" y="481"/>
                    </a:lnTo>
                    <a:lnTo>
                      <a:pt x="1437" y="481"/>
                    </a:lnTo>
                    <a:lnTo>
                      <a:pt x="1437" y="481"/>
                    </a:lnTo>
                    <a:lnTo>
                      <a:pt x="1437" y="481"/>
                    </a:lnTo>
                    <a:lnTo>
                      <a:pt x="1437" y="481"/>
                    </a:lnTo>
                    <a:lnTo>
                      <a:pt x="1437" y="481"/>
                    </a:lnTo>
                    <a:lnTo>
                      <a:pt x="1437" y="480"/>
                    </a:lnTo>
                    <a:lnTo>
                      <a:pt x="1437" y="480"/>
                    </a:lnTo>
                    <a:lnTo>
                      <a:pt x="1437" y="480"/>
                    </a:lnTo>
                    <a:lnTo>
                      <a:pt x="1437" y="479"/>
                    </a:lnTo>
                    <a:lnTo>
                      <a:pt x="1437" y="479"/>
                    </a:lnTo>
                    <a:lnTo>
                      <a:pt x="1437" y="479"/>
                    </a:lnTo>
                    <a:lnTo>
                      <a:pt x="1438" y="478"/>
                    </a:lnTo>
                    <a:lnTo>
                      <a:pt x="1438" y="478"/>
                    </a:lnTo>
                    <a:lnTo>
                      <a:pt x="1438" y="482"/>
                    </a:lnTo>
                    <a:lnTo>
                      <a:pt x="1438" y="486"/>
                    </a:lnTo>
                    <a:lnTo>
                      <a:pt x="1438" y="491"/>
                    </a:lnTo>
                    <a:lnTo>
                      <a:pt x="1438" y="495"/>
                    </a:lnTo>
                    <a:lnTo>
                      <a:pt x="1438" y="499"/>
                    </a:lnTo>
                    <a:lnTo>
                      <a:pt x="1439" y="503"/>
                    </a:lnTo>
                    <a:lnTo>
                      <a:pt x="1439" y="508"/>
                    </a:lnTo>
                    <a:lnTo>
                      <a:pt x="1439" y="512"/>
                    </a:lnTo>
                    <a:lnTo>
                      <a:pt x="1439" y="514"/>
                    </a:lnTo>
                    <a:lnTo>
                      <a:pt x="1439" y="517"/>
                    </a:lnTo>
                    <a:lnTo>
                      <a:pt x="1439" y="520"/>
                    </a:lnTo>
                    <a:lnTo>
                      <a:pt x="1439" y="523"/>
                    </a:lnTo>
                    <a:lnTo>
                      <a:pt x="1440" y="525"/>
                    </a:lnTo>
                    <a:lnTo>
                      <a:pt x="1440" y="528"/>
                    </a:lnTo>
                    <a:lnTo>
                      <a:pt x="1440" y="531"/>
                    </a:lnTo>
                    <a:lnTo>
                      <a:pt x="1440" y="534"/>
                    </a:lnTo>
                    <a:lnTo>
                      <a:pt x="1440" y="536"/>
                    </a:lnTo>
                    <a:lnTo>
                      <a:pt x="1440" y="537"/>
                    </a:lnTo>
                    <a:lnTo>
                      <a:pt x="1440" y="539"/>
                    </a:lnTo>
                    <a:lnTo>
                      <a:pt x="1441" y="541"/>
                    </a:lnTo>
                    <a:lnTo>
                      <a:pt x="1441" y="543"/>
                    </a:lnTo>
                    <a:lnTo>
                      <a:pt x="1441" y="545"/>
                    </a:lnTo>
                    <a:lnTo>
                      <a:pt x="1441" y="547"/>
                    </a:lnTo>
                    <a:lnTo>
                      <a:pt x="1441" y="549"/>
                    </a:lnTo>
                    <a:lnTo>
                      <a:pt x="1441" y="551"/>
                    </a:lnTo>
                    <a:lnTo>
                      <a:pt x="1441" y="554"/>
                    </a:lnTo>
                    <a:lnTo>
                      <a:pt x="1441" y="556"/>
                    </a:lnTo>
                    <a:lnTo>
                      <a:pt x="1441" y="558"/>
                    </a:lnTo>
                    <a:lnTo>
                      <a:pt x="1441" y="561"/>
                    </a:lnTo>
                    <a:lnTo>
                      <a:pt x="1441" y="563"/>
                    </a:lnTo>
                    <a:lnTo>
                      <a:pt x="1442" y="565"/>
                    </a:lnTo>
                    <a:lnTo>
                      <a:pt x="1442" y="567"/>
                    </a:lnTo>
                    <a:lnTo>
                      <a:pt x="1442" y="567"/>
                    </a:lnTo>
                    <a:lnTo>
                      <a:pt x="1442" y="567"/>
                    </a:lnTo>
                    <a:lnTo>
                      <a:pt x="1442" y="567"/>
                    </a:lnTo>
                    <a:lnTo>
                      <a:pt x="1442" y="567"/>
                    </a:lnTo>
                    <a:lnTo>
                      <a:pt x="1442" y="567"/>
                    </a:lnTo>
                    <a:lnTo>
                      <a:pt x="1443" y="567"/>
                    </a:lnTo>
                    <a:lnTo>
                      <a:pt x="1443" y="567"/>
                    </a:lnTo>
                    <a:lnTo>
                      <a:pt x="1443" y="567"/>
                    </a:lnTo>
                    <a:lnTo>
                      <a:pt x="1443" y="568"/>
                    </a:lnTo>
                    <a:lnTo>
                      <a:pt x="1443" y="569"/>
                    </a:lnTo>
                    <a:lnTo>
                      <a:pt x="1443" y="570"/>
                    </a:lnTo>
                    <a:lnTo>
                      <a:pt x="1443" y="571"/>
                    </a:lnTo>
                    <a:lnTo>
                      <a:pt x="1444" y="571"/>
                    </a:lnTo>
                    <a:lnTo>
                      <a:pt x="1444" y="572"/>
                    </a:lnTo>
                    <a:lnTo>
                      <a:pt x="1444" y="573"/>
                    </a:lnTo>
                    <a:lnTo>
                      <a:pt x="1444" y="574"/>
                    </a:lnTo>
                    <a:lnTo>
                      <a:pt x="1444" y="573"/>
                    </a:lnTo>
                    <a:lnTo>
                      <a:pt x="1444" y="572"/>
                    </a:lnTo>
                    <a:lnTo>
                      <a:pt x="1444" y="571"/>
                    </a:lnTo>
                    <a:lnTo>
                      <a:pt x="1444" y="571"/>
                    </a:lnTo>
                    <a:lnTo>
                      <a:pt x="1445" y="570"/>
                    </a:lnTo>
                    <a:lnTo>
                      <a:pt x="1445" y="569"/>
                    </a:lnTo>
                    <a:lnTo>
                      <a:pt x="1445" y="568"/>
                    </a:lnTo>
                    <a:lnTo>
                      <a:pt x="1445" y="567"/>
                    </a:lnTo>
                    <a:lnTo>
                      <a:pt x="1445" y="567"/>
                    </a:lnTo>
                    <a:lnTo>
                      <a:pt x="1445" y="566"/>
                    </a:lnTo>
                    <a:lnTo>
                      <a:pt x="1445" y="565"/>
                    </a:lnTo>
                    <a:lnTo>
                      <a:pt x="1445" y="564"/>
                    </a:lnTo>
                    <a:lnTo>
                      <a:pt x="1445" y="564"/>
                    </a:lnTo>
                    <a:lnTo>
                      <a:pt x="1445" y="563"/>
                    </a:lnTo>
                    <a:lnTo>
                      <a:pt x="1446" y="562"/>
                    </a:lnTo>
                    <a:lnTo>
                      <a:pt x="1446" y="562"/>
                    </a:lnTo>
                    <a:lnTo>
                      <a:pt x="1446" y="559"/>
                    </a:lnTo>
                    <a:lnTo>
                      <a:pt x="1446" y="557"/>
                    </a:lnTo>
                    <a:lnTo>
                      <a:pt x="1446" y="554"/>
                    </a:lnTo>
                    <a:lnTo>
                      <a:pt x="1446" y="552"/>
                    </a:lnTo>
                    <a:lnTo>
                      <a:pt x="1446" y="550"/>
                    </a:lnTo>
                    <a:lnTo>
                      <a:pt x="1446" y="548"/>
                    </a:lnTo>
                    <a:lnTo>
                      <a:pt x="1447" y="546"/>
                    </a:lnTo>
                    <a:lnTo>
                      <a:pt x="1447" y="543"/>
                    </a:lnTo>
                    <a:lnTo>
                      <a:pt x="1447" y="541"/>
                    </a:lnTo>
                    <a:lnTo>
                      <a:pt x="1447" y="538"/>
                    </a:lnTo>
                    <a:lnTo>
                      <a:pt x="1447" y="535"/>
                    </a:lnTo>
                    <a:lnTo>
                      <a:pt x="1447" y="533"/>
                    </a:lnTo>
                    <a:lnTo>
                      <a:pt x="1447" y="530"/>
                    </a:lnTo>
                    <a:lnTo>
                      <a:pt x="1448" y="527"/>
                    </a:lnTo>
                    <a:lnTo>
                      <a:pt x="1448" y="525"/>
                    </a:lnTo>
                    <a:lnTo>
                      <a:pt x="1448" y="522"/>
                    </a:lnTo>
                    <a:lnTo>
                      <a:pt x="1448" y="520"/>
                    </a:lnTo>
                    <a:lnTo>
                      <a:pt x="1448" y="518"/>
                    </a:lnTo>
                    <a:lnTo>
                      <a:pt x="1448" y="516"/>
                    </a:lnTo>
                    <a:lnTo>
                      <a:pt x="1448" y="515"/>
                    </a:lnTo>
                    <a:lnTo>
                      <a:pt x="1449" y="513"/>
                    </a:lnTo>
                    <a:lnTo>
                      <a:pt x="1449" y="512"/>
                    </a:lnTo>
                    <a:lnTo>
                      <a:pt x="1449" y="510"/>
                    </a:lnTo>
                    <a:lnTo>
                      <a:pt x="1449" y="508"/>
                    </a:lnTo>
                    <a:lnTo>
                      <a:pt x="1449" y="507"/>
                    </a:lnTo>
                    <a:lnTo>
                      <a:pt x="1449" y="506"/>
                    </a:lnTo>
                    <a:lnTo>
                      <a:pt x="1449" y="505"/>
                    </a:lnTo>
                    <a:lnTo>
                      <a:pt x="1449" y="504"/>
                    </a:lnTo>
                    <a:lnTo>
                      <a:pt x="1449" y="503"/>
                    </a:lnTo>
                    <a:lnTo>
                      <a:pt x="1449" y="502"/>
                    </a:lnTo>
                    <a:lnTo>
                      <a:pt x="1449" y="501"/>
                    </a:lnTo>
                    <a:lnTo>
                      <a:pt x="1450" y="500"/>
                    </a:lnTo>
                    <a:lnTo>
                      <a:pt x="1450" y="498"/>
                    </a:lnTo>
                    <a:lnTo>
                      <a:pt x="1450" y="496"/>
                    </a:lnTo>
                    <a:lnTo>
                      <a:pt x="1450" y="494"/>
                    </a:lnTo>
                    <a:lnTo>
                      <a:pt x="1450" y="491"/>
                    </a:lnTo>
                    <a:lnTo>
                      <a:pt x="1450" y="490"/>
                    </a:lnTo>
                    <a:lnTo>
                      <a:pt x="1450" y="487"/>
                    </a:lnTo>
                    <a:lnTo>
                      <a:pt x="1451" y="485"/>
                    </a:lnTo>
                    <a:lnTo>
                      <a:pt x="1451" y="483"/>
                    </a:lnTo>
                    <a:lnTo>
                      <a:pt x="1451" y="482"/>
                    </a:lnTo>
                    <a:lnTo>
                      <a:pt x="1451" y="480"/>
                    </a:lnTo>
                    <a:lnTo>
                      <a:pt x="1451" y="478"/>
                    </a:lnTo>
                    <a:lnTo>
                      <a:pt x="1451" y="476"/>
                    </a:lnTo>
                    <a:lnTo>
                      <a:pt x="1451" y="475"/>
                    </a:lnTo>
                    <a:lnTo>
                      <a:pt x="1452" y="473"/>
                    </a:lnTo>
                    <a:lnTo>
                      <a:pt x="1452" y="471"/>
                    </a:lnTo>
                    <a:lnTo>
                      <a:pt x="1452" y="470"/>
                    </a:lnTo>
                    <a:lnTo>
                      <a:pt x="1452" y="467"/>
                    </a:lnTo>
                    <a:lnTo>
                      <a:pt x="1452" y="465"/>
                    </a:lnTo>
                    <a:lnTo>
                      <a:pt x="1452" y="463"/>
                    </a:lnTo>
                    <a:lnTo>
                      <a:pt x="1452" y="460"/>
                    </a:lnTo>
                    <a:lnTo>
                      <a:pt x="1453" y="458"/>
                    </a:lnTo>
                    <a:lnTo>
                      <a:pt x="1453" y="455"/>
                    </a:lnTo>
                    <a:lnTo>
                      <a:pt x="1453" y="453"/>
                    </a:lnTo>
                    <a:lnTo>
                      <a:pt x="1453" y="451"/>
                    </a:lnTo>
                    <a:lnTo>
                      <a:pt x="1453" y="447"/>
                    </a:lnTo>
                    <a:lnTo>
                      <a:pt x="1453" y="444"/>
                    </a:lnTo>
                    <a:lnTo>
                      <a:pt x="1453" y="440"/>
                    </a:lnTo>
                    <a:lnTo>
                      <a:pt x="1453" y="436"/>
                    </a:lnTo>
                    <a:lnTo>
                      <a:pt x="1453" y="433"/>
                    </a:lnTo>
                    <a:lnTo>
                      <a:pt x="1453" y="429"/>
                    </a:lnTo>
                    <a:lnTo>
                      <a:pt x="1453" y="425"/>
                    </a:lnTo>
                    <a:lnTo>
                      <a:pt x="1454" y="422"/>
                    </a:lnTo>
                    <a:lnTo>
                      <a:pt x="1454" y="419"/>
                    </a:lnTo>
                    <a:lnTo>
                      <a:pt x="1454" y="417"/>
                    </a:lnTo>
                    <a:lnTo>
                      <a:pt x="1454" y="415"/>
                    </a:lnTo>
                    <a:lnTo>
                      <a:pt x="1454" y="413"/>
                    </a:lnTo>
                    <a:lnTo>
                      <a:pt x="1454" y="410"/>
                    </a:lnTo>
                    <a:lnTo>
                      <a:pt x="1454" y="408"/>
                    </a:lnTo>
                    <a:lnTo>
                      <a:pt x="1455" y="406"/>
                    </a:lnTo>
                    <a:lnTo>
                      <a:pt x="1455" y="404"/>
                    </a:lnTo>
                    <a:lnTo>
                      <a:pt x="1455" y="402"/>
                    </a:lnTo>
                    <a:lnTo>
                      <a:pt x="1455" y="400"/>
                    </a:lnTo>
                    <a:lnTo>
                      <a:pt x="1455" y="398"/>
                    </a:lnTo>
                    <a:lnTo>
                      <a:pt x="1455" y="396"/>
                    </a:lnTo>
                    <a:lnTo>
                      <a:pt x="1455" y="394"/>
                    </a:lnTo>
                    <a:lnTo>
                      <a:pt x="1455" y="392"/>
                    </a:lnTo>
                    <a:lnTo>
                      <a:pt x="1456" y="390"/>
                    </a:lnTo>
                    <a:lnTo>
                      <a:pt x="1456" y="389"/>
                    </a:lnTo>
                    <a:lnTo>
                      <a:pt x="1456" y="385"/>
                    </a:lnTo>
                    <a:lnTo>
                      <a:pt x="1456" y="381"/>
                    </a:lnTo>
                    <a:lnTo>
                      <a:pt x="1456" y="377"/>
                    </a:lnTo>
                    <a:lnTo>
                      <a:pt x="1456" y="373"/>
                    </a:lnTo>
                    <a:lnTo>
                      <a:pt x="1456" y="369"/>
                    </a:lnTo>
                    <a:lnTo>
                      <a:pt x="1457" y="366"/>
                    </a:lnTo>
                    <a:lnTo>
                      <a:pt x="1457" y="362"/>
                    </a:lnTo>
                    <a:lnTo>
                      <a:pt x="1457" y="358"/>
                    </a:lnTo>
                    <a:lnTo>
                      <a:pt x="1457" y="356"/>
                    </a:lnTo>
                    <a:lnTo>
                      <a:pt x="1457" y="354"/>
                    </a:lnTo>
                    <a:lnTo>
                      <a:pt x="1457" y="352"/>
                    </a:lnTo>
                    <a:lnTo>
                      <a:pt x="1457" y="350"/>
                    </a:lnTo>
                    <a:lnTo>
                      <a:pt x="1457" y="348"/>
                    </a:lnTo>
                    <a:lnTo>
                      <a:pt x="1457" y="346"/>
                    </a:lnTo>
                    <a:lnTo>
                      <a:pt x="1457" y="344"/>
                    </a:lnTo>
                    <a:lnTo>
                      <a:pt x="1457" y="343"/>
                    </a:lnTo>
                    <a:lnTo>
                      <a:pt x="1458" y="338"/>
                    </a:lnTo>
                    <a:lnTo>
                      <a:pt x="1458" y="334"/>
                    </a:lnTo>
                    <a:lnTo>
                      <a:pt x="1458" y="330"/>
                    </a:lnTo>
                    <a:lnTo>
                      <a:pt x="1458" y="326"/>
                    </a:lnTo>
                    <a:lnTo>
                      <a:pt x="1458" y="321"/>
                    </a:lnTo>
                    <a:lnTo>
                      <a:pt x="1458" y="317"/>
                    </a:lnTo>
                    <a:lnTo>
                      <a:pt x="1458" y="313"/>
                    </a:lnTo>
                    <a:lnTo>
                      <a:pt x="1459" y="308"/>
                    </a:lnTo>
                    <a:lnTo>
                      <a:pt x="1459" y="308"/>
                    </a:lnTo>
                    <a:lnTo>
                      <a:pt x="1459" y="309"/>
                    </a:lnTo>
                    <a:lnTo>
                      <a:pt x="1459" y="309"/>
                    </a:lnTo>
                    <a:lnTo>
                      <a:pt x="1459" y="309"/>
                    </a:lnTo>
                    <a:lnTo>
                      <a:pt x="1459" y="310"/>
                    </a:lnTo>
                    <a:lnTo>
                      <a:pt x="1459" y="310"/>
                    </a:lnTo>
                    <a:lnTo>
                      <a:pt x="1460" y="311"/>
                    </a:lnTo>
                    <a:lnTo>
                      <a:pt x="1460" y="311"/>
                    </a:lnTo>
                    <a:lnTo>
                      <a:pt x="1460" y="313"/>
                    </a:lnTo>
                    <a:lnTo>
                      <a:pt x="1460" y="315"/>
                    </a:lnTo>
                    <a:lnTo>
                      <a:pt x="1460" y="317"/>
                    </a:lnTo>
                    <a:lnTo>
                      <a:pt x="1460" y="318"/>
                    </a:lnTo>
                    <a:lnTo>
                      <a:pt x="1460" y="320"/>
                    </a:lnTo>
                    <a:lnTo>
                      <a:pt x="1461" y="322"/>
                    </a:lnTo>
                    <a:lnTo>
                      <a:pt x="1461" y="324"/>
                    </a:lnTo>
                    <a:lnTo>
                      <a:pt x="1461" y="326"/>
                    </a:lnTo>
                    <a:lnTo>
                      <a:pt x="1461" y="327"/>
                    </a:lnTo>
                    <a:lnTo>
                      <a:pt x="1461" y="328"/>
                    </a:lnTo>
                    <a:lnTo>
                      <a:pt x="1461" y="330"/>
                    </a:lnTo>
                    <a:lnTo>
                      <a:pt x="1461" y="331"/>
                    </a:lnTo>
                    <a:lnTo>
                      <a:pt x="1461" y="332"/>
                    </a:lnTo>
                    <a:lnTo>
                      <a:pt x="1461" y="334"/>
                    </a:lnTo>
                    <a:lnTo>
                      <a:pt x="1461" y="335"/>
                    </a:lnTo>
                    <a:lnTo>
                      <a:pt x="1461" y="336"/>
                    </a:lnTo>
                    <a:lnTo>
                      <a:pt x="1462" y="336"/>
                    </a:lnTo>
                    <a:lnTo>
                      <a:pt x="1462" y="335"/>
                    </a:lnTo>
                    <a:lnTo>
                      <a:pt x="1462" y="334"/>
                    </a:lnTo>
                    <a:lnTo>
                      <a:pt x="1462" y="334"/>
                    </a:lnTo>
                    <a:lnTo>
                      <a:pt x="1462" y="333"/>
                    </a:lnTo>
                    <a:lnTo>
                      <a:pt x="1462" y="333"/>
                    </a:lnTo>
                    <a:lnTo>
                      <a:pt x="1462" y="332"/>
                    </a:lnTo>
                    <a:lnTo>
                      <a:pt x="1463" y="331"/>
                    </a:lnTo>
                    <a:lnTo>
                      <a:pt x="1463" y="331"/>
                    </a:lnTo>
                    <a:lnTo>
                      <a:pt x="1463" y="331"/>
                    </a:lnTo>
                    <a:lnTo>
                      <a:pt x="1463" y="330"/>
                    </a:lnTo>
                    <a:lnTo>
                      <a:pt x="1463" y="330"/>
                    </a:lnTo>
                    <a:lnTo>
                      <a:pt x="1463" y="330"/>
                    </a:lnTo>
                    <a:lnTo>
                      <a:pt x="1463" y="330"/>
                    </a:lnTo>
                    <a:lnTo>
                      <a:pt x="1464" y="329"/>
                    </a:lnTo>
                    <a:lnTo>
                      <a:pt x="1464" y="329"/>
                    </a:lnTo>
                    <a:lnTo>
                      <a:pt x="1464" y="327"/>
                    </a:lnTo>
                    <a:lnTo>
                      <a:pt x="1464" y="326"/>
                    </a:lnTo>
                    <a:lnTo>
                      <a:pt x="1464" y="324"/>
                    </a:lnTo>
                    <a:lnTo>
                      <a:pt x="1464" y="323"/>
                    </a:lnTo>
                    <a:lnTo>
                      <a:pt x="1464" y="321"/>
                    </a:lnTo>
                    <a:lnTo>
                      <a:pt x="1464" y="319"/>
                    </a:lnTo>
                    <a:lnTo>
                      <a:pt x="1465" y="318"/>
                    </a:lnTo>
                    <a:lnTo>
                      <a:pt x="1465" y="316"/>
                    </a:lnTo>
                    <a:lnTo>
                      <a:pt x="1465" y="314"/>
                    </a:lnTo>
                    <a:lnTo>
                      <a:pt x="1465" y="312"/>
                    </a:lnTo>
                    <a:lnTo>
                      <a:pt x="1465" y="309"/>
                    </a:lnTo>
                    <a:lnTo>
                      <a:pt x="1465" y="307"/>
                    </a:lnTo>
                    <a:lnTo>
                      <a:pt x="1465" y="305"/>
                    </a:lnTo>
                    <a:lnTo>
                      <a:pt x="1465" y="303"/>
                    </a:lnTo>
                    <a:lnTo>
                      <a:pt x="1465" y="300"/>
                    </a:lnTo>
                    <a:lnTo>
                      <a:pt x="1465" y="298"/>
                    </a:lnTo>
                    <a:lnTo>
                      <a:pt x="1466" y="296"/>
                    </a:lnTo>
                    <a:lnTo>
                      <a:pt x="1466" y="294"/>
                    </a:lnTo>
                    <a:lnTo>
                      <a:pt x="1466" y="292"/>
                    </a:lnTo>
                    <a:lnTo>
                      <a:pt x="1466" y="291"/>
                    </a:lnTo>
                    <a:lnTo>
                      <a:pt x="1466" y="288"/>
                    </a:lnTo>
                    <a:lnTo>
                      <a:pt x="1466" y="287"/>
                    </a:lnTo>
                    <a:lnTo>
                      <a:pt x="1466" y="284"/>
                    </a:lnTo>
                    <a:lnTo>
                      <a:pt x="1466" y="283"/>
                    </a:lnTo>
                    <a:lnTo>
                      <a:pt x="1467" y="279"/>
                    </a:lnTo>
                    <a:lnTo>
                      <a:pt x="1467" y="275"/>
                    </a:lnTo>
                    <a:lnTo>
                      <a:pt x="1467" y="271"/>
                    </a:lnTo>
                    <a:lnTo>
                      <a:pt x="1467" y="266"/>
                    </a:lnTo>
                    <a:lnTo>
                      <a:pt x="1467" y="263"/>
                    </a:lnTo>
                    <a:lnTo>
                      <a:pt x="1467" y="258"/>
                    </a:lnTo>
                    <a:lnTo>
                      <a:pt x="1467" y="254"/>
                    </a:lnTo>
                    <a:lnTo>
                      <a:pt x="1468" y="250"/>
                    </a:lnTo>
                    <a:lnTo>
                      <a:pt x="1468" y="248"/>
                    </a:lnTo>
                    <a:lnTo>
                      <a:pt x="1468" y="245"/>
                    </a:lnTo>
                    <a:lnTo>
                      <a:pt x="1468" y="243"/>
                    </a:lnTo>
                    <a:lnTo>
                      <a:pt x="1468" y="241"/>
                    </a:lnTo>
                    <a:lnTo>
                      <a:pt x="1468" y="239"/>
                    </a:lnTo>
                    <a:lnTo>
                      <a:pt x="1468" y="237"/>
                    </a:lnTo>
                    <a:lnTo>
                      <a:pt x="1469" y="234"/>
                    </a:lnTo>
                    <a:lnTo>
                      <a:pt x="1469" y="232"/>
                    </a:lnTo>
                    <a:lnTo>
                      <a:pt x="1469" y="232"/>
                    </a:lnTo>
                    <a:lnTo>
                      <a:pt x="1469" y="231"/>
                    </a:lnTo>
                    <a:lnTo>
                      <a:pt x="1469" y="231"/>
                    </a:lnTo>
                    <a:lnTo>
                      <a:pt x="1469" y="231"/>
                    </a:lnTo>
                    <a:lnTo>
                      <a:pt x="1469" y="231"/>
                    </a:lnTo>
                    <a:lnTo>
                      <a:pt x="1469" y="231"/>
                    </a:lnTo>
                    <a:lnTo>
                      <a:pt x="1469" y="231"/>
                    </a:lnTo>
                    <a:lnTo>
                      <a:pt x="1469" y="231"/>
                    </a:lnTo>
                    <a:lnTo>
                      <a:pt x="1469" y="229"/>
                    </a:lnTo>
                    <a:lnTo>
                      <a:pt x="1470" y="227"/>
                    </a:lnTo>
                    <a:lnTo>
                      <a:pt x="1470" y="225"/>
                    </a:lnTo>
                    <a:lnTo>
                      <a:pt x="1470" y="224"/>
                    </a:lnTo>
                    <a:lnTo>
                      <a:pt x="1470" y="222"/>
                    </a:lnTo>
                    <a:lnTo>
                      <a:pt x="1470" y="220"/>
                    </a:lnTo>
                    <a:lnTo>
                      <a:pt x="1470" y="219"/>
                    </a:lnTo>
                    <a:lnTo>
                      <a:pt x="1470" y="217"/>
                    </a:lnTo>
                    <a:lnTo>
                      <a:pt x="1471" y="215"/>
                    </a:lnTo>
                    <a:lnTo>
                      <a:pt x="1471" y="213"/>
                    </a:lnTo>
                    <a:lnTo>
                      <a:pt x="1471" y="211"/>
                    </a:lnTo>
                    <a:lnTo>
                      <a:pt x="1471" y="209"/>
                    </a:lnTo>
                    <a:lnTo>
                      <a:pt x="1471" y="207"/>
                    </a:lnTo>
                    <a:lnTo>
                      <a:pt x="1471" y="206"/>
                    </a:lnTo>
                    <a:lnTo>
                      <a:pt x="1471" y="203"/>
                    </a:lnTo>
                    <a:lnTo>
                      <a:pt x="1472" y="202"/>
                    </a:lnTo>
                    <a:lnTo>
                      <a:pt x="1472" y="200"/>
                    </a:lnTo>
                    <a:lnTo>
                      <a:pt x="1472" y="198"/>
                    </a:lnTo>
                    <a:lnTo>
                      <a:pt x="1472" y="196"/>
                    </a:lnTo>
                    <a:lnTo>
                      <a:pt x="1472" y="194"/>
                    </a:lnTo>
                    <a:lnTo>
                      <a:pt x="1472" y="192"/>
                    </a:lnTo>
                    <a:lnTo>
                      <a:pt x="1472" y="190"/>
                    </a:lnTo>
                    <a:lnTo>
                      <a:pt x="1473" y="189"/>
                    </a:lnTo>
                    <a:lnTo>
                      <a:pt x="1473" y="187"/>
                    </a:lnTo>
                    <a:lnTo>
                      <a:pt x="1473" y="185"/>
                    </a:lnTo>
                    <a:lnTo>
                      <a:pt x="1473" y="182"/>
                    </a:lnTo>
                    <a:lnTo>
                      <a:pt x="1473" y="179"/>
                    </a:lnTo>
                    <a:lnTo>
                      <a:pt x="1473" y="176"/>
                    </a:lnTo>
                    <a:lnTo>
                      <a:pt x="1473" y="173"/>
                    </a:lnTo>
                    <a:lnTo>
                      <a:pt x="1473" y="171"/>
                    </a:lnTo>
                    <a:lnTo>
                      <a:pt x="1473" y="168"/>
                    </a:lnTo>
                    <a:lnTo>
                      <a:pt x="1473" y="165"/>
                    </a:lnTo>
                    <a:lnTo>
                      <a:pt x="1473" y="163"/>
                    </a:lnTo>
                    <a:lnTo>
                      <a:pt x="1474" y="160"/>
                    </a:lnTo>
                    <a:lnTo>
                      <a:pt x="1474" y="158"/>
                    </a:lnTo>
                    <a:lnTo>
                      <a:pt x="1474" y="156"/>
                    </a:lnTo>
                    <a:lnTo>
                      <a:pt x="1474" y="154"/>
                    </a:lnTo>
                    <a:lnTo>
                      <a:pt x="1474" y="151"/>
                    </a:lnTo>
                    <a:lnTo>
                      <a:pt x="1474" y="149"/>
                    </a:lnTo>
                    <a:lnTo>
                      <a:pt x="1474" y="147"/>
                    </a:lnTo>
                    <a:lnTo>
                      <a:pt x="1475" y="144"/>
                    </a:lnTo>
                    <a:lnTo>
                      <a:pt x="1475" y="140"/>
                    </a:lnTo>
                    <a:lnTo>
                      <a:pt x="1475" y="137"/>
                    </a:lnTo>
                    <a:lnTo>
                      <a:pt x="1475" y="134"/>
                    </a:lnTo>
                    <a:lnTo>
                      <a:pt x="1475" y="130"/>
                    </a:lnTo>
                    <a:lnTo>
                      <a:pt x="1475" y="127"/>
                    </a:lnTo>
                    <a:lnTo>
                      <a:pt x="1475" y="123"/>
                    </a:lnTo>
                    <a:lnTo>
                      <a:pt x="1475" y="120"/>
                    </a:lnTo>
                    <a:lnTo>
                      <a:pt x="1476" y="118"/>
                    </a:lnTo>
                    <a:lnTo>
                      <a:pt x="1476" y="117"/>
                    </a:lnTo>
                    <a:lnTo>
                      <a:pt x="1476" y="116"/>
                    </a:lnTo>
                    <a:lnTo>
                      <a:pt x="1476" y="114"/>
                    </a:lnTo>
                    <a:lnTo>
                      <a:pt x="1476" y="113"/>
                    </a:lnTo>
                    <a:lnTo>
                      <a:pt x="1476" y="112"/>
                    </a:lnTo>
                    <a:lnTo>
                      <a:pt x="1476" y="110"/>
                    </a:lnTo>
                    <a:lnTo>
                      <a:pt x="1477" y="109"/>
                    </a:lnTo>
                    <a:lnTo>
                      <a:pt x="1477" y="107"/>
                    </a:lnTo>
                    <a:lnTo>
                      <a:pt x="1477" y="104"/>
                    </a:lnTo>
                    <a:lnTo>
                      <a:pt x="1477" y="101"/>
                    </a:lnTo>
                    <a:lnTo>
                      <a:pt x="1477" y="99"/>
                    </a:lnTo>
                    <a:lnTo>
                      <a:pt x="1477" y="97"/>
                    </a:lnTo>
                    <a:lnTo>
                      <a:pt x="1477" y="94"/>
                    </a:lnTo>
                    <a:lnTo>
                      <a:pt x="1477" y="92"/>
                    </a:lnTo>
                    <a:lnTo>
                      <a:pt x="1477" y="89"/>
                    </a:lnTo>
                    <a:lnTo>
                      <a:pt x="1477" y="86"/>
                    </a:lnTo>
                    <a:lnTo>
                      <a:pt x="1477" y="82"/>
                    </a:lnTo>
                    <a:lnTo>
                      <a:pt x="1478" y="78"/>
                    </a:lnTo>
                    <a:lnTo>
                      <a:pt x="1478" y="75"/>
                    </a:lnTo>
                    <a:lnTo>
                      <a:pt x="1478" y="71"/>
                    </a:lnTo>
                    <a:lnTo>
                      <a:pt x="1478" y="67"/>
                    </a:lnTo>
                    <a:lnTo>
                      <a:pt x="1478" y="64"/>
                    </a:lnTo>
                    <a:lnTo>
                      <a:pt x="1478" y="60"/>
                    </a:lnTo>
                    <a:lnTo>
                      <a:pt x="1478" y="58"/>
                    </a:lnTo>
                    <a:lnTo>
                      <a:pt x="1479" y="55"/>
                    </a:lnTo>
                    <a:lnTo>
                      <a:pt x="1479" y="52"/>
                    </a:lnTo>
                    <a:lnTo>
                      <a:pt x="1479" y="50"/>
                    </a:lnTo>
                    <a:lnTo>
                      <a:pt x="1479" y="47"/>
                    </a:lnTo>
                    <a:lnTo>
                      <a:pt x="1479" y="45"/>
                    </a:lnTo>
                    <a:lnTo>
                      <a:pt x="1479" y="42"/>
                    </a:lnTo>
                    <a:lnTo>
                      <a:pt x="1479" y="39"/>
                    </a:lnTo>
                    <a:lnTo>
                      <a:pt x="1480" y="36"/>
                    </a:lnTo>
                    <a:lnTo>
                      <a:pt x="1480" y="32"/>
                    </a:lnTo>
                    <a:lnTo>
                      <a:pt x="1480" y="28"/>
                    </a:lnTo>
                    <a:lnTo>
                      <a:pt x="1480" y="24"/>
                    </a:lnTo>
                    <a:lnTo>
                      <a:pt x="1480" y="20"/>
                    </a:lnTo>
                    <a:lnTo>
                      <a:pt x="1480" y="16"/>
                    </a:lnTo>
                    <a:lnTo>
                      <a:pt x="1480" y="12"/>
                    </a:lnTo>
                    <a:lnTo>
                      <a:pt x="1481" y="8"/>
                    </a:lnTo>
                    <a:lnTo>
                      <a:pt x="1481" y="7"/>
                    </a:lnTo>
                    <a:lnTo>
                      <a:pt x="1481" y="6"/>
                    </a:lnTo>
                    <a:lnTo>
                      <a:pt x="1481" y="4"/>
                    </a:lnTo>
                    <a:lnTo>
                      <a:pt x="1481" y="4"/>
                    </a:lnTo>
                    <a:lnTo>
                      <a:pt x="1481" y="3"/>
                    </a:lnTo>
                    <a:lnTo>
                      <a:pt x="1481" y="2"/>
                    </a:lnTo>
                    <a:lnTo>
                      <a:pt x="1481" y="1"/>
                    </a:lnTo>
                    <a:lnTo>
                      <a:pt x="1481" y="0"/>
                    </a:lnTo>
                    <a:lnTo>
                      <a:pt x="1481" y="3"/>
                    </a:lnTo>
                    <a:lnTo>
                      <a:pt x="1481" y="7"/>
                    </a:lnTo>
                    <a:lnTo>
                      <a:pt x="1482" y="11"/>
                    </a:lnTo>
                    <a:lnTo>
                      <a:pt x="1482" y="15"/>
                    </a:lnTo>
                    <a:lnTo>
                      <a:pt x="1482" y="19"/>
                    </a:lnTo>
                    <a:lnTo>
                      <a:pt x="1482" y="23"/>
                    </a:lnTo>
                    <a:lnTo>
                      <a:pt x="1482" y="27"/>
                    </a:lnTo>
                    <a:lnTo>
                      <a:pt x="1482" y="31"/>
                    </a:lnTo>
                    <a:lnTo>
                      <a:pt x="1482" y="35"/>
                    </a:lnTo>
                    <a:lnTo>
                      <a:pt x="1483" y="40"/>
                    </a:lnTo>
                    <a:lnTo>
                      <a:pt x="1483" y="44"/>
                    </a:lnTo>
                    <a:lnTo>
                      <a:pt x="1483" y="49"/>
                    </a:lnTo>
                    <a:lnTo>
                      <a:pt x="1483" y="54"/>
                    </a:lnTo>
                    <a:lnTo>
                      <a:pt x="1483" y="58"/>
                    </a:lnTo>
                    <a:lnTo>
                      <a:pt x="1483" y="63"/>
                    </a:lnTo>
                    <a:lnTo>
                      <a:pt x="1483" y="67"/>
                    </a:lnTo>
                    <a:lnTo>
                      <a:pt x="1484" y="68"/>
                    </a:lnTo>
                    <a:lnTo>
                      <a:pt x="1484" y="68"/>
                    </a:lnTo>
                    <a:lnTo>
                      <a:pt x="1484" y="68"/>
                    </a:lnTo>
                    <a:lnTo>
                      <a:pt x="1484" y="68"/>
                    </a:lnTo>
                    <a:lnTo>
                      <a:pt x="1484" y="68"/>
                    </a:lnTo>
                    <a:lnTo>
                      <a:pt x="1484" y="68"/>
                    </a:lnTo>
                    <a:lnTo>
                      <a:pt x="1484" y="69"/>
                    </a:lnTo>
                    <a:lnTo>
                      <a:pt x="1484" y="69"/>
                    </a:lnTo>
                    <a:lnTo>
                      <a:pt x="1485" y="69"/>
                    </a:lnTo>
                    <a:lnTo>
                      <a:pt x="1485" y="69"/>
                    </a:lnTo>
                    <a:lnTo>
                      <a:pt x="1485" y="70"/>
                    </a:lnTo>
                    <a:lnTo>
                      <a:pt x="1485" y="70"/>
                    </a:lnTo>
                    <a:lnTo>
                      <a:pt x="1485" y="70"/>
                    </a:lnTo>
                    <a:lnTo>
                      <a:pt x="1485" y="71"/>
                    </a:lnTo>
                    <a:lnTo>
                      <a:pt x="1485" y="71"/>
                    </a:lnTo>
                    <a:lnTo>
                      <a:pt x="1485" y="71"/>
                    </a:lnTo>
                    <a:lnTo>
                      <a:pt x="1485" y="72"/>
                    </a:lnTo>
                    <a:lnTo>
                      <a:pt x="1485" y="73"/>
                    </a:lnTo>
                    <a:lnTo>
                      <a:pt x="1486" y="75"/>
                    </a:lnTo>
                    <a:lnTo>
                      <a:pt x="1486" y="76"/>
                    </a:lnTo>
                    <a:lnTo>
                      <a:pt x="1486" y="78"/>
                    </a:lnTo>
                    <a:lnTo>
                      <a:pt x="1486" y="79"/>
                    </a:lnTo>
                    <a:lnTo>
                      <a:pt x="1486" y="80"/>
                    </a:lnTo>
                    <a:lnTo>
                      <a:pt x="1486" y="82"/>
                    </a:lnTo>
                    <a:lnTo>
                      <a:pt x="1486" y="84"/>
                    </a:lnTo>
                    <a:lnTo>
                      <a:pt x="1486" y="86"/>
                    </a:lnTo>
                    <a:lnTo>
                      <a:pt x="1487" y="88"/>
                    </a:lnTo>
                    <a:lnTo>
                      <a:pt x="1487" y="90"/>
                    </a:lnTo>
                    <a:lnTo>
                      <a:pt x="1487" y="93"/>
                    </a:lnTo>
                    <a:lnTo>
                      <a:pt x="1487" y="94"/>
                    </a:lnTo>
                    <a:lnTo>
                      <a:pt x="1487" y="97"/>
                    </a:lnTo>
                    <a:lnTo>
                      <a:pt x="1487" y="98"/>
                    </a:lnTo>
                    <a:lnTo>
                      <a:pt x="1487" y="98"/>
                    </a:lnTo>
                    <a:lnTo>
                      <a:pt x="1488" y="96"/>
                    </a:lnTo>
                    <a:lnTo>
                      <a:pt x="1488" y="95"/>
                    </a:lnTo>
                    <a:lnTo>
                      <a:pt x="1488" y="93"/>
                    </a:lnTo>
                    <a:lnTo>
                      <a:pt x="1488" y="92"/>
                    </a:lnTo>
                    <a:lnTo>
                      <a:pt x="1488" y="90"/>
                    </a:lnTo>
                    <a:lnTo>
                      <a:pt x="1488" y="88"/>
                    </a:lnTo>
                    <a:lnTo>
                      <a:pt x="1488" y="87"/>
                    </a:lnTo>
                    <a:lnTo>
                      <a:pt x="1489" y="86"/>
                    </a:lnTo>
                    <a:lnTo>
                      <a:pt x="1489" y="86"/>
                    </a:lnTo>
                    <a:lnTo>
                      <a:pt x="1489" y="85"/>
                    </a:lnTo>
                    <a:lnTo>
                      <a:pt x="1489" y="84"/>
                    </a:lnTo>
                    <a:lnTo>
                      <a:pt x="1489" y="84"/>
                    </a:lnTo>
                    <a:lnTo>
                      <a:pt x="1489" y="83"/>
                    </a:lnTo>
                    <a:lnTo>
                      <a:pt x="1489" y="82"/>
                    </a:lnTo>
                    <a:lnTo>
                      <a:pt x="1489" y="82"/>
                    </a:lnTo>
                    <a:lnTo>
                      <a:pt x="1489" y="81"/>
                    </a:lnTo>
                    <a:lnTo>
                      <a:pt x="1489" y="81"/>
                    </a:lnTo>
                    <a:lnTo>
                      <a:pt x="1489" y="81"/>
                    </a:lnTo>
                    <a:lnTo>
                      <a:pt x="1490" y="80"/>
                    </a:lnTo>
                    <a:lnTo>
                      <a:pt x="1490" y="80"/>
                    </a:lnTo>
                    <a:lnTo>
                      <a:pt x="1490" y="80"/>
                    </a:lnTo>
                    <a:lnTo>
                      <a:pt x="1490" y="80"/>
                    </a:lnTo>
                    <a:lnTo>
                      <a:pt x="1490" y="80"/>
                    </a:lnTo>
                    <a:lnTo>
                      <a:pt x="1490" y="80"/>
                    </a:lnTo>
                    <a:lnTo>
                      <a:pt x="1490" y="80"/>
                    </a:lnTo>
                    <a:lnTo>
                      <a:pt x="1491" y="80"/>
                    </a:lnTo>
                    <a:lnTo>
                      <a:pt x="1491" y="80"/>
                    </a:lnTo>
                    <a:lnTo>
                      <a:pt x="1491" y="80"/>
                    </a:lnTo>
                    <a:lnTo>
                      <a:pt x="1491" y="80"/>
                    </a:lnTo>
                    <a:lnTo>
                      <a:pt x="1491" y="80"/>
                    </a:lnTo>
                    <a:lnTo>
                      <a:pt x="1491" y="80"/>
                    </a:lnTo>
                    <a:lnTo>
                      <a:pt x="1491" y="80"/>
                    </a:lnTo>
                    <a:lnTo>
                      <a:pt x="1492" y="79"/>
                    </a:lnTo>
                    <a:lnTo>
                      <a:pt x="1492" y="78"/>
                    </a:lnTo>
                    <a:lnTo>
                      <a:pt x="1492" y="77"/>
                    </a:lnTo>
                    <a:lnTo>
                      <a:pt x="1492" y="76"/>
                    </a:lnTo>
                    <a:lnTo>
                      <a:pt x="1492" y="76"/>
                    </a:lnTo>
                    <a:lnTo>
                      <a:pt x="1492" y="75"/>
                    </a:lnTo>
                    <a:lnTo>
                      <a:pt x="1492" y="74"/>
                    </a:lnTo>
                    <a:lnTo>
                      <a:pt x="1493" y="74"/>
                    </a:lnTo>
                    <a:lnTo>
                      <a:pt x="1493" y="74"/>
                    </a:lnTo>
                    <a:lnTo>
                      <a:pt x="1493" y="74"/>
                    </a:lnTo>
                    <a:lnTo>
                      <a:pt x="1493" y="74"/>
                    </a:lnTo>
                    <a:lnTo>
                      <a:pt x="1493" y="74"/>
                    </a:lnTo>
                    <a:lnTo>
                      <a:pt x="1493" y="74"/>
                    </a:lnTo>
                    <a:lnTo>
                      <a:pt x="1493" y="75"/>
                    </a:lnTo>
                    <a:lnTo>
                      <a:pt x="1493" y="75"/>
                    </a:lnTo>
                    <a:lnTo>
                      <a:pt x="1493" y="76"/>
                    </a:lnTo>
                    <a:lnTo>
                      <a:pt x="1493" y="78"/>
                    </a:lnTo>
                    <a:lnTo>
                      <a:pt x="1493" y="80"/>
                    </a:lnTo>
                    <a:lnTo>
                      <a:pt x="1494" y="83"/>
                    </a:lnTo>
                    <a:lnTo>
                      <a:pt x="1494" y="85"/>
                    </a:lnTo>
                    <a:lnTo>
                      <a:pt x="1494" y="87"/>
                    </a:lnTo>
                    <a:lnTo>
                      <a:pt x="1494" y="89"/>
                    </a:lnTo>
                    <a:lnTo>
                      <a:pt x="1494" y="91"/>
                    </a:lnTo>
                    <a:lnTo>
                      <a:pt x="1494" y="93"/>
                    </a:lnTo>
                    <a:lnTo>
                      <a:pt x="1494" y="95"/>
                    </a:lnTo>
                    <a:lnTo>
                      <a:pt x="1495" y="97"/>
                    </a:lnTo>
                    <a:lnTo>
                      <a:pt x="1495" y="99"/>
                    </a:lnTo>
                    <a:lnTo>
                      <a:pt x="1495" y="101"/>
                    </a:lnTo>
                    <a:lnTo>
                      <a:pt x="1495" y="102"/>
                    </a:lnTo>
                    <a:lnTo>
                      <a:pt x="1495" y="105"/>
                    </a:lnTo>
                    <a:lnTo>
                      <a:pt x="1495" y="106"/>
                    </a:lnTo>
                    <a:lnTo>
                      <a:pt x="1495" y="105"/>
                    </a:lnTo>
                    <a:lnTo>
                      <a:pt x="1495" y="103"/>
                    </a:lnTo>
                    <a:lnTo>
                      <a:pt x="1496" y="102"/>
                    </a:lnTo>
                    <a:lnTo>
                      <a:pt x="1496" y="100"/>
                    </a:lnTo>
                    <a:lnTo>
                      <a:pt x="1496" y="98"/>
                    </a:lnTo>
                    <a:lnTo>
                      <a:pt x="1496" y="96"/>
                    </a:lnTo>
                    <a:lnTo>
                      <a:pt x="1496" y="94"/>
                    </a:lnTo>
                    <a:lnTo>
                      <a:pt x="1496" y="93"/>
                    </a:lnTo>
                    <a:lnTo>
                      <a:pt x="1496" y="94"/>
                    </a:lnTo>
                    <a:lnTo>
                      <a:pt x="1497" y="96"/>
                    </a:lnTo>
                    <a:lnTo>
                      <a:pt x="1497" y="98"/>
                    </a:lnTo>
                    <a:lnTo>
                      <a:pt x="1497" y="100"/>
                    </a:lnTo>
                    <a:lnTo>
                      <a:pt x="1497" y="102"/>
                    </a:lnTo>
                    <a:lnTo>
                      <a:pt x="1497" y="104"/>
                    </a:lnTo>
                    <a:lnTo>
                      <a:pt x="1497" y="106"/>
                    </a:lnTo>
                    <a:lnTo>
                      <a:pt x="1497" y="108"/>
                    </a:lnTo>
                    <a:lnTo>
                      <a:pt x="1497" y="110"/>
                    </a:lnTo>
                    <a:lnTo>
                      <a:pt x="1497" y="112"/>
                    </a:lnTo>
                    <a:lnTo>
                      <a:pt x="1497" y="114"/>
                    </a:lnTo>
                    <a:lnTo>
                      <a:pt x="1497" y="117"/>
                    </a:lnTo>
                    <a:lnTo>
                      <a:pt x="1498" y="118"/>
                    </a:lnTo>
                    <a:lnTo>
                      <a:pt x="1498" y="121"/>
                    </a:lnTo>
                    <a:lnTo>
                      <a:pt x="1498" y="123"/>
                    </a:lnTo>
                    <a:lnTo>
                      <a:pt x="1498" y="125"/>
                    </a:lnTo>
                    <a:lnTo>
                      <a:pt x="1498" y="127"/>
                    </a:lnTo>
                    <a:lnTo>
                      <a:pt x="1498" y="129"/>
                    </a:lnTo>
                    <a:lnTo>
                      <a:pt x="1498" y="131"/>
                    </a:lnTo>
                    <a:lnTo>
                      <a:pt x="1499" y="132"/>
                    </a:lnTo>
                    <a:lnTo>
                      <a:pt x="1499" y="135"/>
                    </a:lnTo>
                    <a:lnTo>
                      <a:pt x="1499" y="136"/>
                    </a:lnTo>
                    <a:lnTo>
                      <a:pt x="1499" y="138"/>
                    </a:lnTo>
                    <a:lnTo>
                      <a:pt x="1499" y="140"/>
                    </a:lnTo>
                    <a:lnTo>
                      <a:pt x="1499" y="141"/>
                    </a:lnTo>
                    <a:lnTo>
                      <a:pt x="1499" y="141"/>
                    </a:lnTo>
                    <a:lnTo>
                      <a:pt x="1500" y="141"/>
                    </a:lnTo>
                    <a:lnTo>
                      <a:pt x="1500" y="142"/>
                    </a:lnTo>
                    <a:lnTo>
                      <a:pt x="1500" y="142"/>
                    </a:lnTo>
                    <a:lnTo>
                      <a:pt x="1500" y="142"/>
                    </a:lnTo>
                    <a:lnTo>
                      <a:pt x="1500" y="143"/>
                    </a:lnTo>
                    <a:lnTo>
                      <a:pt x="1500" y="143"/>
                    </a:lnTo>
                    <a:lnTo>
                      <a:pt x="1500" y="143"/>
                    </a:lnTo>
                    <a:lnTo>
                      <a:pt x="1500" y="143"/>
                    </a:lnTo>
                    <a:lnTo>
                      <a:pt x="1500" y="143"/>
                    </a:lnTo>
                    <a:lnTo>
                      <a:pt x="1500" y="143"/>
                    </a:lnTo>
                    <a:lnTo>
                      <a:pt x="1500" y="144"/>
                    </a:lnTo>
                    <a:lnTo>
                      <a:pt x="1501" y="144"/>
                    </a:lnTo>
                    <a:lnTo>
                      <a:pt x="1501" y="144"/>
                    </a:lnTo>
                    <a:lnTo>
                      <a:pt x="1501" y="144"/>
                    </a:lnTo>
                    <a:lnTo>
                      <a:pt x="1501" y="144"/>
                    </a:lnTo>
                    <a:lnTo>
                      <a:pt x="1501" y="144"/>
                    </a:lnTo>
                    <a:lnTo>
                      <a:pt x="1501" y="144"/>
                    </a:lnTo>
                    <a:lnTo>
                      <a:pt x="1501" y="144"/>
                    </a:lnTo>
                    <a:lnTo>
                      <a:pt x="1502" y="144"/>
                    </a:lnTo>
                    <a:lnTo>
                      <a:pt x="1502" y="145"/>
                    </a:lnTo>
                    <a:lnTo>
                      <a:pt x="1502" y="145"/>
                    </a:lnTo>
                    <a:lnTo>
                      <a:pt x="1502" y="145"/>
                    </a:lnTo>
                    <a:lnTo>
                      <a:pt x="1502" y="146"/>
                    </a:lnTo>
                    <a:lnTo>
                      <a:pt x="1502" y="147"/>
                    </a:lnTo>
                    <a:lnTo>
                      <a:pt x="1502" y="148"/>
                    </a:lnTo>
                    <a:lnTo>
                      <a:pt x="1503" y="150"/>
                    </a:lnTo>
                    <a:lnTo>
                      <a:pt x="1503" y="151"/>
                    </a:lnTo>
                    <a:lnTo>
                      <a:pt x="1503" y="152"/>
                    </a:lnTo>
                    <a:lnTo>
                      <a:pt x="1503" y="153"/>
                    </a:lnTo>
                    <a:lnTo>
                      <a:pt x="1503" y="155"/>
                    </a:lnTo>
                    <a:lnTo>
                      <a:pt x="1503" y="160"/>
                    </a:lnTo>
                    <a:lnTo>
                      <a:pt x="1503" y="167"/>
                    </a:lnTo>
                    <a:lnTo>
                      <a:pt x="1504" y="174"/>
                    </a:lnTo>
                    <a:lnTo>
                      <a:pt x="1504" y="181"/>
                    </a:lnTo>
                    <a:lnTo>
                      <a:pt x="1504" y="188"/>
                    </a:lnTo>
                    <a:lnTo>
                      <a:pt x="1504" y="195"/>
                    </a:lnTo>
                    <a:lnTo>
                      <a:pt x="1504" y="202"/>
                    </a:lnTo>
                    <a:lnTo>
                      <a:pt x="1504" y="209"/>
                    </a:lnTo>
                    <a:lnTo>
                      <a:pt x="1504" y="216"/>
                    </a:lnTo>
                    <a:lnTo>
                      <a:pt x="1504" y="223"/>
                    </a:lnTo>
                    <a:lnTo>
                      <a:pt x="1504" y="230"/>
                    </a:lnTo>
                    <a:lnTo>
                      <a:pt x="1504" y="237"/>
                    </a:lnTo>
                    <a:lnTo>
                      <a:pt x="1504" y="244"/>
                    </a:lnTo>
                    <a:lnTo>
                      <a:pt x="1505" y="251"/>
                    </a:lnTo>
                    <a:lnTo>
                      <a:pt x="1505" y="258"/>
                    </a:lnTo>
                    <a:lnTo>
                      <a:pt x="1505" y="266"/>
                    </a:lnTo>
                    <a:lnTo>
                      <a:pt x="1505" y="270"/>
                    </a:lnTo>
                    <a:lnTo>
                      <a:pt x="1505" y="273"/>
                    </a:lnTo>
                    <a:lnTo>
                      <a:pt x="1505" y="277"/>
                    </a:lnTo>
                    <a:lnTo>
                      <a:pt x="1505" y="280"/>
                    </a:lnTo>
                    <a:lnTo>
                      <a:pt x="1506" y="283"/>
                    </a:lnTo>
                    <a:lnTo>
                      <a:pt x="1506" y="287"/>
                    </a:lnTo>
                    <a:lnTo>
                      <a:pt x="1506" y="291"/>
                    </a:lnTo>
                    <a:lnTo>
                      <a:pt x="1506" y="294"/>
                    </a:lnTo>
                    <a:lnTo>
                      <a:pt x="1506" y="296"/>
                    </a:lnTo>
                    <a:lnTo>
                      <a:pt x="1506" y="299"/>
                    </a:lnTo>
                    <a:lnTo>
                      <a:pt x="1506" y="301"/>
                    </a:lnTo>
                    <a:lnTo>
                      <a:pt x="1506" y="303"/>
                    </a:lnTo>
                    <a:lnTo>
                      <a:pt x="1507" y="305"/>
                    </a:lnTo>
                    <a:lnTo>
                      <a:pt x="1507" y="308"/>
                    </a:lnTo>
                    <a:lnTo>
                      <a:pt x="1507" y="310"/>
                    </a:lnTo>
                    <a:lnTo>
                      <a:pt x="1507" y="313"/>
                    </a:lnTo>
                    <a:lnTo>
                      <a:pt x="1507" y="315"/>
                    </a:lnTo>
                    <a:lnTo>
                      <a:pt x="1507" y="318"/>
                    </a:lnTo>
                    <a:lnTo>
                      <a:pt x="1507" y="321"/>
                    </a:lnTo>
                    <a:lnTo>
                      <a:pt x="1508" y="324"/>
                    </a:lnTo>
                    <a:lnTo>
                      <a:pt x="1508" y="327"/>
                    </a:lnTo>
                    <a:lnTo>
                      <a:pt x="1508" y="330"/>
                    </a:lnTo>
                    <a:lnTo>
                      <a:pt x="1508" y="333"/>
                    </a:lnTo>
                    <a:lnTo>
                      <a:pt x="1508" y="335"/>
                    </a:lnTo>
                    <a:lnTo>
                      <a:pt x="1508" y="337"/>
                    </a:lnTo>
                    <a:lnTo>
                      <a:pt x="1508" y="338"/>
                    </a:lnTo>
                    <a:lnTo>
                      <a:pt x="1508" y="339"/>
                    </a:lnTo>
                    <a:lnTo>
                      <a:pt x="1508" y="339"/>
                    </a:lnTo>
                    <a:lnTo>
                      <a:pt x="1508" y="340"/>
                    </a:lnTo>
                    <a:lnTo>
                      <a:pt x="1508" y="341"/>
                    </a:lnTo>
                    <a:lnTo>
                      <a:pt x="1509" y="342"/>
                    </a:lnTo>
                    <a:lnTo>
                      <a:pt x="1509" y="343"/>
                    </a:lnTo>
                    <a:lnTo>
                      <a:pt x="1509" y="344"/>
                    </a:lnTo>
                    <a:lnTo>
                      <a:pt x="1509" y="345"/>
                    </a:lnTo>
                    <a:lnTo>
                      <a:pt x="1509" y="347"/>
                    </a:lnTo>
                    <a:lnTo>
                      <a:pt x="1509" y="348"/>
                    </a:lnTo>
                    <a:lnTo>
                      <a:pt x="1509" y="349"/>
                    </a:lnTo>
                    <a:lnTo>
                      <a:pt x="1510" y="351"/>
                    </a:lnTo>
                    <a:lnTo>
                      <a:pt x="1510" y="351"/>
                    </a:lnTo>
                    <a:lnTo>
                      <a:pt x="1510" y="353"/>
                    </a:lnTo>
                    <a:lnTo>
                      <a:pt x="1510" y="352"/>
                    </a:lnTo>
                    <a:lnTo>
                      <a:pt x="1510" y="351"/>
                    </a:lnTo>
                    <a:lnTo>
                      <a:pt x="1510" y="349"/>
                    </a:lnTo>
                    <a:lnTo>
                      <a:pt x="1510" y="348"/>
                    </a:lnTo>
                    <a:lnTo>
                      <a:pt x="1511" y="346"/>
                    </a:lnTo>
                    <a:lnTo>
                      <a:pt x="1511" y="344"/>
                    </a:lnTo>
                    <a:lnTo>
                      <a:pt x="1511" y="343"/>
                    </a:lnTo>
                    <a:lnTo>
                      <a:pt x="1511" y="342"/>
                    </a:lnTo>
                    <a:lnTo>
                      <a:pt x="1511" y="342"/>
                    </a:lnTo>
                    <a:lnTo>
                      <a:pt x="1511" y="342"/>
                    </a:lnTo>
                    <a:lnTo>
                      <a:pt x="1511" y="343"/>
                    </a:lnTo>
                    <a:lnTo>
                      <a:pt x="1512" y="343"/>
                    </a:lnTo>
                    <a:lnTo>
                      <a:pt x="1512" y="344"/>
                    </a:lnTo>
                    <a:lnTo>
                      <a:pt x="1512" y="344"/>
                    </a:lnTo>
                    <a:lnTo>
                      <a:pt x="1512" y="345"/>
                    </a:lnTo>
                    <a:lnTo>
                      <a:pt x="1512" y="346"/>
                    </a:lnTo>
                    <a:lnTo>
                      <a:pt x="1512" y="347"/>
                    </a:lnTo>
                    <a:lnTo>
                      <a:pt x="1512" y="348"/>
                    </a:lnTo>
                    <a:lnTo>
                      <a:pt x="1512" y="349"/>
                    </a:lnTo>
                    <a:lnTo>
                      <a:pt x="1512" y="350"/>
                    </a:lnTo>
                    <a:lnTo>
                      <a:pt x="1512" y="351"/>
                    </a:lnTo>
                    <a:lnTo>
                      <a:pt x="1512" y="353"/>
                    </a:lnTo>
                    <a:lnTo>
                      <a:pt x="1513" y="354"/>
                    </a:lnTo>
                    <a:lnTo>
                      <a:pt x="1513" y="355"/>
                    </a:lnTo>
                    <a:lnTo>
                      <a:pt x="1513" y="356"/>
                    </a:lnTo>
                    <a:lnTo>
                      <a:pt x="1513" y="357"/>
                    </a:lnTo>
                    <a:lnTo>
                      <a:pt x="1513" y="358"/>
                    </a:lnTo>
                    <a:lnTo>
                      <a:pt x="1513" y="358"/>
                    </a:lnTo>
                    <a:lnTo>
                      <a:pt x="1513" y="359"/>
                    </a:lnTo>
                    <a:lnTo>
                      <a:pt x="1514" y="360"/>
                    </a:lnTo>
                    <a:lnTo>
                      <a:pt x="1514" y="361"/>
                    </a:lnTo>
                    <a:lnTo>
                      <a:pt x="1514" y="362"/>
                    </a:lnTo>
                    <a:lnTo>
                      <a:pt x="1514" y="363"/>
                    </a:lnTo>
                    <a:lnTo>
                      <a:pt x="1514" y="364"/>
                    </a:lnTo>
                    <a:lnTo>
                      <a:pt x="1514" y="365"/>
                    </a:lnTo>
                    <a:lnTo>
                      <a:pt x="1514" y="366"/>
                    </a:lnTo>
                    <a:lnTo>
                      <a:pt x="1515" y="367"/>
                    </a:lnTo>
                    <a:lnTo>
                      <a:pt x="1515" y="368"/>
                    </a:lnTo>
                    <a:lnTo>
                      <a:pt x="1515" y="369"/>
                    </a:lnTo>
                    <a:lnTo>
                      <a:pt x="1515" y="370"/>
                    </a:lnTo>
                    <a:lnTo>
                      <a:pt x="1515" y="370"/>
                    </a:lnTo>
                    <a:lnTo>
                      <a:pt x="1515" y="370"/>
                    </a:lnTo>
                    <a:lnTo>
                      <a:pt x="1515" y="369"/>
                    </a:lnTo>
                    <a:lnTo>
                      <a:pt x="1515" y="368"/>
                    </a:lnTo>
                    <a:lnTo>
                      <a:pt x="1516" y="368"/>
                    </a:lnTo>
                    <a:lnTo>
                      <a:pt x="1516" y="367"/>
                    </a:lnTo>
                    <a:lnTo>
                      <a:pt x="1516" y="367"/>
                    </a:lnTo>
                    <a:lnTo>
                      <a:pt x="1516" y="366"/>
                    </a:lnTo>
                    <a:lnTo>
                      <a:pt x="1516" y="366"/>
                    </a:lnTo>
                    <a:lnTo>
                      <a:pt x="1516" y="367"/>
                    </a:lnTo>
                    <a:lnTo>
                      <a:pt x="1516" y="368"/>
                    </a:lnTo>
                    <a:lnTo>
                      <a:pt x="1516" y="369"/>
                    </a:lnTo>
                    <a:lnTo>
                      <a:pt x="1516" y="371"/>
                    </a:lnTo>
                    <a:lnTo>
                      <a:pt x="1516" y="372"/>
                    </a:lnTo>
                    <a:lnTo>
                      <a:pt x="1517" y="373"/>
                    </a:lnTo>
                    <a:lnTo>
                      <a:pt x="1517" y="374"/>
                    </a:lnTo>
                    <a:lnTo>
                      <a:pt x="1517" y="374"/>
                    </a:lnTo>
                    <a:lnTo>
                      <a:pt x="1517" y="373"/>
                    </a:lnTo>
                    <a:lnTo>
                      <a:pt x="1517" y="373"/>
                    </a:lnTo>
                    <a:lnTo>
                      <a:pt x="1517" y="372"/>
                    </a:lnTo>
                    <a:lnTo>
                      <a:pt x="1517" y="372"/>
                    </a:lnTo>
                    <a:lnTo>
                      <a:pt x="1517" y="371"/>
                    </a:lnTo>
                    <a:lnTo>
                      <a:pt x="1518" y="371"/>
                    </a:lnTo>
                    <a:lnTo>
                      <a:pt x="1518" y="370"/>
                    </a:lnTo>
                    <a:lnTo>
                      <a:pt x="1518" y="369"/>
                    </a:lnTo>
                    <a:lnTo>
                      <a:pt x="1518" y="369"/>
                    </a:lnTo>
                    <a:lnTo>
                      <a:pt x="1518" y="368"/>
                    </a:lnTo>
                    <a:lnTo>
                      <a:pt x="1518" y="368"/>
                    </a:lnTo>
                    <a:lnTo>
                      <a:pt x="1518" y="367"/>
                    </a:lnTo>
                    <a:lnTo>
                      <a:pt x="1519" y="367"/>
                    </a:lnTo>
                    <a:lnTo>
                      <a:pt x="1519" y="366"/>
                    </a:lnTo>
                    <a:lnTo>
                      <a:pt x="1519" y="365"/>
                    </a:lnTo>
                    <a:lnTo>
                      <a:pt x="1519" y="366"/>
                    </a:lnTo>
                    <a:lnTo>
                      <a:pt x="1519" y="368"/>
                    </a:lnTo>
                    <a:lnTo>
                      <a:pt x="1519" y="370"/>
                    </a:lnTo>
                    <a:lnTo>
                      <a:pt x="1519" y="372"/>
                    </a:lnTo>
                    <a:lnTo>
                      <a:pt x="1520" y="374"/>
                    </a:lnTo>
                    <a:lnTo>
                      <a:pt x="1520" y="376"/>
                    </a:lnTo>
                    <a:lnTo>
                      <a:pt x="1520" y="378"/>
                    </a:lnTo>
                    <a:lnTo>
                      <a:pt x="1520" y="380"/>
                    </a:lnTo>
                    <a:lnTo>
                      <a:pt x="1520" y="381"/>
                    </a:lnTo>
                    <a:lnTo>
                      <a:pt x="1520" y="382"/>
                    </a:lnTo>
                    <a:lnTo>
                      <a:pt x="1520" y="383"/>
                    </a:lnTo>
                    <a:lnTo>
                      <a:pt x="1520" y="384"/>
                    </a:lnTo>
                    <a:lnTo>
                      <a:pt x="1520" y="385"/>
                    </a:lnTo>
                    <a:lnTo>
                      <a:pt x="1520" y="386"/>
                    </a:lnTo>
                    <a:lnTo>
                      <a:pt x="1520" y="387"/>
                    </a:lnTo>
                    <a:lnTo>
                      <a:pt x="1521" y="388"/>
                    </a:lnTo>
                    <a:lnTo>
                      <a:pt x="1521" y="389"/>
                    </a:lnTo>
                    <a:lnTo>
                      <a:pt x="1521" y="391"/>
                    </a:lnTo>
                    <a:lnTo>
                      <a:pt x="1521" y="393"/>
                    </a:lnTo>
                    <a:lnTo>
                      <a:pt x="1521" y="394"/>
                    </a:lnTo>
                    <a:lnTo>
                      <a:pt x="1521" y="396"/>
                    </a:lnTo>
                    <a:lnTo>
                      <a:pt x="1521" y="398"/>
                    </a:lnTo>
                    <a:lnTo>
                      <a:pt x="1522" y="399"/>
                    </a:lnTo>
                    <a:lnTo>
                      <a:pt x="1522" y="401"/>
                    </a:lnTo>
                    <a:lnTo>
                      <a:pt x="1522" y="401"/>
                    </a:lnTo>
                    <a:lnTo>
                      <a:pt x="1522" y="401"/>
                    </a:lnTo>
                    <a:lnTo>
                      <a:pt x="1522" y="400"/>
                    </a:lnTo>
                    <a:lnTo>
                      <a:pt x="1522" y="399"/>
                    </a:lnTo>
                    <a:lnTo>
                      <a:pt x="1522" y="399"/>
                    </a:lnTo>
                    <a:lnTo>
                      <a:pt x="1523" y="398"/>
                    </a:lnTo>
                    <a:lnTo>
                      <a:pt x="1523" y="398"/>
                    </a:lnTo>
                    <a:lnTo>
                      <a:pt x="1523" y="397"/>
                    </a:lnTo>
                    <a:lnTo>
                      <a:pt x="1523" y="397"/>
                    </a:lnTo>
                    <a:lnTo>
                      <a:pt x="1523" y="395"/>
                    </a:lnTo>
                    <a:lnTo>
                      <a:pt x="1523" y="395"/>
                    </a:lnTo>
                    <a:lnTo>
                      <a:pt x="1523" y="394"/>
                    </a:lnTo>
                    <a:lnTo>
                      <a:pt x="1524" y="393"/>
                    </a:lnTo>
                    <a:lnTo>
                      <a:pt x="1524" y="392"/>
                    </a:lnTo>
                    <a:lnTo>
                      <a:pt x="1524" y="391"/>
                    </a:lnTo>
                    <a:lnTo>
                      <a:pt x="1524" y="390"/>
                    </a:lnTo>
                    <a:lnTo>
                      <a:pt x="1524" y="391"/>
                    </a:lnTo>
                    <a:lnTo>
                      <a:pt x="1524" y="392"/>
                    </a:lnTo>
                    <a:lnTo>
                      <a:pt x="1524" y="393"/>
                    </a:lnTo>
                    <a:lnTo>
                      <a:pt x="1524" y="394"/>
                    </a:lnTo>
                    <a:lnTo>
                      <a:pt x="1524" y="395"/>
                    </a:lnTo>
                    <a:lnTo>
                      <a:pt x="1524" y="396"/>
                    </a:lnTo>
                    <a:lnTo>
                      <a:pt x="1524" y="397"/>
                    </a:lnTo>
                    <a:lnTo>
                      <a:pt x="1525" y="398"/>
                    </a:lnTo>
                    <a:lnTo>
                      <a:pt x="1525" y="403"/>
                    </a:lnTo>
                    <a:lnTo>
                      <a:pt x="1525" y="410"/>
                    </a:lnTo>
                    <a:lnTo>
                      <a:pt x="1525" y="418"/>
                    </a:lnTo>
                    <a:lnTo>
                      <a:pt x="1525" y="425"/>
                    </a:lnTo>
                    <a:lnTo>
                      <a:pt x="1525" y="432"/>
                    </a:lnTo>
                    <a:lnTo>
                      <a:pt x="1525" y="439"/>
                    </a:lnTo>
                    <a:lnTo>
                      <a:pt x="1526" y="447"/>
                    </a:lnTo>
                    <a:lnTo>
                      <a:pt x="1526" y="454"/>
                    </a:lnTo>
                    <a:lnTo>
                      <a:pt x="1526" y="459"/>
                    </a:lnTo>
                    <a:lnTo>
                      <a:pt x="1526" y="462"/>
                    </a:lnTo>
                    <a:lnTo>
                      <a:pt x="1526" y="465"/>
                    </a:lnTo>
                    <a:lnTo>
                      <a:pt x="1526" y="468"/>
                    </a:lnTo>
                    <a:lnTo>
                      <a:pt x="1526" y="471"/>
                    </a:lnTo>
                    <a:lnTo>
                      <a:pt x="1526" y="474"/>
                    </a:lnTo>
                    <a:lnTo>
                      <a:pt x="1527" y="478"/>
                    </a:lnTo>
                    <a:lnTo>
                      <a:pt x="1527" y="481"/>
                    </a:lnTo>
                    <a:lnTo>
                      <a:pt x="1527" y="483"/>
                    </a:lnTo>
                    <a:lnTo>
                      <a:pt x="1527" y="485"/>
                    </a:lnTo>
                    <a:lnTo>
                      <a:pt x="1527" y="486"/>
                    </a:lnTo>
                    <a:lnTo>
                      <a:pt x="1527" y="488"/>
                    </a:lnTo>
                    <a:lnTo>
                      <a:pt x="1527" y="489"/>
                    </a:lnTo>
                    <a:lnTo>
                      <a:pt x="1528" y="491"/>
                    </a:lnTo>
                    <a:lnTo>
                      <a:pt x="1528" y="493"/>
                    </a:lnTo>
                    <a:lnTo>
                      <a:pt x="1528" y="494"/>
                    </a:lnTo>
                    <a:lnTo>
                      <a:pt x="1528" y="497"/>
                    </a:lnTo>
                    <a:lnTo>
                      <a:pt x="1528" y="501"/>
                    </a:lnTo>
                    <a:lnTo>
                      <a:pt x="1528" y="505"/>
                    </a:lnTo>
                    <a:lnTo>
                      <a:pt x="1528" y="508"/>
                    </a:lnTo>
                    <a:lnTo>
                      <a:pt x="1528" y="512"/>
                    </a:lnTo>
                    <a:lnTo>
                      <a:pt x="1528" y="516"/>
                    </a:lnTo>
                    <a:lnTo>
                      <a:pt x="1528" y="520"/>
                    </a:lnTo>
                    <a:lnTo>
                      <a:pt x="1528" y="524"/>
                    </a:lnTo>
                    <a:lnTo>
                      <a:pt x="1529" y="525"/>
                    </a:lnTo>
                    <a:lnTo>
                      <a:pt x="1529" y="524"/>
                    </a:lnTo>
                    <a:lnTo>
                      <a:pt x="1529" y="523"/>
                    </a:lnTo>
                    <a:lnTo>
                      <a:pt x="1529" y="522"/>
                    </a:lnTo>
                    <a:lnTo>
                      <a:pt x="1529" y="521"/>
                    </a:lnTo>
                    <a:lnTo>
                      <a:pt x="1529" y="521"/>
                    </a:lnTo>
                    <a:lnTo>
                      <a:pt x="1529" y="520"/>
                    </a:lnTo>
                    <a:lnTo>
                      <a:pt x="1530" y="519"/>
                    </a:lnTo>
                    <a:lnTo>
                      <a:pt x="1530" y="520"/>
                    </a:lnTo>
                    <a:lnTo>
                      <a:pt x="1530" y="521"/>
                    </a:lnTo>
                    <a:lnTo>
                      <a:pt x="1530" y="523"/>
                    </a:lnTo>
                    <a:lnTo>
                      <a:pt x="1530" y="524"/>
                    </a:lnTo>
                    <a:lnTo>
                      <a:pt x="1530" y="526"/>
                    </a:lnTo>
                    <a:lnTo>
                      <a:pt x="1530" y="527"/>
                    </a:lnTo>
                    <a:lnTo>
                      <a:pt x="1531" y="529"/>
                    </a:lnTo>
                    <a:lnTo>
                      <a:pt x="1531" y="530"/>
                    </a:lnTo>
                    <a:lnTo>
                      <a:pt x="1531" y="531"/>
                    </a:lnTo>
                    <a:lnTo>
                      <a:pt x="1531" y="531"/>
                    </a:lnTo>
                    <a:lnTo>
                      <a:pt x="1531" y="531"/>
                    </a:lnTo>
                    <a:lnTo>
                      <a:pt x="1531" y="531"/>
                    </a:lnTo>
                    <a:lnTo>
                      <a:pt x="1531" y="530"/>
                    </a:lnTo>
                    <a:lnTo>
                      <a:pt x="1532" y="530"/>
                    </a:lnTo>
                    <a:lnTo>
                      <a:pt x="1532" y="530"/>
                    </a:lnTo>
                    <a:lnTo>
                      <a:pt x="1532" y="530"/>
                    </a:lnTo>
                    <a:lnTo>
                      <a:pt x="1532" y="531"/>
                    </a:lnTo>
                    <a:lnTo>
                      <a:pt x="1532" y="531"/>
                    </a:lnTo>
                    <a:lnTo>
                      <a:pt x="1532" y="532"/>
                    </a:lnTo>
                    <a:lnTo>
                      <a:pt x="1532" y="533"/>
                    </a:lnTo>
                    <a:lnTo>
                      <a:pt x="1532" y="533"/>
                    </a:lnTo>
                    <a:lnTo>
                      <a:pt x="1532" y="534"/>
                    </a:lnTo>
                    <a:lnTo>
                      <a:pt x="1532" y="534"/>
                    </a:lnTo>
                    <a:lnTo>
                      <a:pt x="1532" y="535"/>
                    </a:lnTo>
                    <a:lnTo>
                      <a:pt x="1533" y="535"/>
                    </a:lnTo>
                    <a:lnTo>
                      <a:pt x="1533" y="535"/>
                    </a:lnTo>
                    <a:lnTo>
                      <a:pt x="1533" y="535"/>
                    </a:lnTo>
                    <a:lnTo>
                      <a:pt x="1533" y="534"/>
                    </a:lnTo>
                    <a:lnTo>
                      <a:pt x="1533" y="534"/>
                    </a:lnTo>
                    <a:lnTo>
                      <a:pt x="1533" y="534"/>
                    </a:lnTo>
                    <a:lnTo>
                      <a:pt x="1533" y="534"/>
                    </a:lnTo>
                    <a:lnTo>
                      <a:pt x="1534" y="533"/>
                    </a:lnTo>
                    <a:lnTo>
                      <a:pt x="1534" y="534"/>
                    </a:lnTo>
                    <a:lnTo>
                      <a:pt x="1534" y="534"/>
                    </a:lnTo>
                    <a:lnTo>
                      <a:pt x="1534" y="535"/>
                    </a:lnTo>
                    <a:lnTo>
                      <a:pt x="1534" y="535"/>
                    </a:lnTo>
                    <a:lnTo>
                      <a:pt x="1534" y="536"/>
                    </a:lnTo>
                    <a:lnTo>
                      <a:pt x="1534" y="536"/>
                    </a:lnTo>
                    <a:lnTo>
                      <a:pt x="1535" y="537"/>
                    </a:lnTo>
                    <a:lnTo>
                      <a:pt x="1535" y="537"/>
                    </a:lnTo>
                    <a:lnTo>
                      <a:pt x="1535" y="537"/>
                    </a:lnTo>
                    <a:lnTo>
                      <a:pt x="1535" y="537"/>
                    </a:lnTo>
                    <a:lnTo>
                      <a:pt x="1535" y="536"/>
                    </a:lnTo>
                    <a:lnTo>
                      <a:pt x="1535" y="535"/>
                    </a:lnTo>
                    <a:lnTo>
                      <a:pt x="1535" y="535"/>
                    </a:lnTo>
                    <a:lnTo>
                      <a:pt x="1535" y="534"/>
                    </a:lnTo>
                    <a:lnTo>
                      <a:pt x="1536" y="534"/>
                    </a:lnTo>
                    <a:lnTo>
                      <a:pt x="1536" y="533"/>
                    </a:lnTo>
                    <a:lnTo>
                      <a:pt x="1536" y="533"/>
                    </a:lnTo>
                    <a:lnTo>
                      <a:pt x="1536" y="534"/>
                    </a:lnTo>
                    <a:lnTo>
                      <a:pt x="1536" y="535"/>
                    </a:lnTo>
                    <a:lnTo>
                      <a:pt x="1536" y="535"/>
                    </a:lnTo>
                    <a:lnTo>
                      <a:pt x="1536" y="536"/>
                    </a:lnTo>
                    <a:lnTo>
                      <a:pt x="1536" y="537"/>
                    </a:lnTo>
                    <a:lnTo>
                      <a:pt x="1536" y="537"/>
                    </a:lnTo>
                    <a:lnTo>
                      <a:pt x="1536" y="537"/>
                    </a:lnTo>
                    <a:lnTo>
                      <a:pt x="1537" y="538"/>
                    </a:lnTo>
                    <a:lnTo>
                      <a:pt x="1537" y="539"/>
                    </a:lnTo>
                    <a:lnTo>
                      <a:pt x="1537" y="540"/>
                    </a:lnTo>
                    <a:lnTo>
                      <a:pt x="1537" y="541"/>
                    </a:lnTo>
                    <a:lnTo>
                      <a:pt x="1537" y="541"/>
                    </a:lnTo>
                    <a:lnTo>
                      <a:pt x="1537" y="542"/>
                    </a:lnTo>
                    <a:lnTo>
                      <a:pt x="1537" y="543"/>
                    </a:lnTo>
                    <a:lnTo>
                      <a:pt x="1537" y="544"/>
                    </a:lnTo>
                    <a:lnTo>
                      <a:pt x="1538" y="543"/>
                    </a:lnTo>
                    <a:lnTo>
                      <a:pt x="1538" y="541"/>
                    </a:lnTo>
                    <a:lnTo>
                      <a:pt x="1538" y="539"/>
                    </a:lnTo>
                    <a:lnTo>
                      <a:pt x="1538" y="537"/>
                    </a:lnTo>
                    <a:lnTo>
                      <a:pt x="1538" y="536"/>
                    </a:lnTo>
                    <a:lnTo>
                      <a:pt x="1538" y="534"/>
                    </a:lnTo>
                    <a:lnTo>
                      <a:pt x="1538" y="533"/>
                    </a:lnTo>
                    <a:lnTo>
                      <a:pt x="1539" y="530"/>
                    </a:lnTo>
                    <a:lnTo>
                      <a:pt x="1539" y="529"/>
                    </a:lnTo>
                    <a:lnTo>
                      <a:pt x="1539" y="529"/>
                    </a:lnTo>
                    <a:lnTo>
                      <a:pt x="1539" y="528"/>
                    </a:lnTo>
                    <a:lnTo>
                      <a:pt x="1539" y="527"/>
                    </a:lnTo>
                    <a:lnTo>
                      <a:pt x="1539" y="526"/>
                    </a:lnTo>
                    <a:lnTo>
                      <a:pt x="1539" y="526"/>
                    </a:lnTo>
                    <a:lnTo>
                      <a:pt x="1540" y="525"/>
                    </a:lnTo>
                    <a:lnTo>
                      <a:pt x="1540" y="525"/>
                    </a:lnTo>
                    <a:lnTo>
                      <a:pt x="1540" y="524"/>
                    </a:lnTo>
                    <a:lnTo>
                      <a:pt x="1540" y="523"/>
                    </a:lnTo>
                    <a:lnTo>
                      <a:pt x="1540" y="521"/>
                    </a:lnTo>
                    <a:lnTo>
                      <a:pt x="1540" y="520"/>
                    </a:lnTo>
                    <a:lnTo>
                      <a:pt x="1540" y="519"/>
                    </a:lnTo>
                    <a:lnTo>
                      <a:pt x="1540" y="518"/>
                    </a:lnTo>
                    <a:lnTo>
                      <a:pt x="1540" y="517"/>
                    </a:lnTo>
                    <a:lnTo>
                      <a:pt x="1540" y="516"/>
                    </a:lnTo>
                    <a:lnTo>
                      <a:pt x="1540" y="514"/>
                    </a:lnTo>
                    <a:lnTo>
                      <a:pt x="1541" y="512"/>
                    </a:lnTo>
                    <a:lnTo>
                      <a:pt x="1541" y="511"/>
                    </a:lnTo>
                    <a:lnTo>
                      <a:pt x="1541" y="509"/>
                    </a:lnTo>
                    <a:lnTo>
                      <a:pt x="1541" y="507"/>
                    </a:lnTo>
                    <a:lnTo>
                      <a:pt x="1541" y="505"/>
                    </a:lnTo>
                    <a:lnTo>
                      <a:pt x="1541" y="503"/>
                    </a:lnTo>
                    <a:lnTo>
                      <a:pt x="1541" y="502"/>
                    </a:lnTo>
                    <a:lnTo>
                      <a:pt x="1542" y="499"/>
                    </a:lnTo>
                    <a:lnTo>
                      <a:pt x="1542" y="498"/>
                    </a:lnTo>
                    <a:lnTo>
                      <a:pt x="1542" y="495"/>
                    </a:lnTo>
                    <a:lnTo>
                      <a:pt x="1542" y="493"/>
                    </a:lnTo>
                    <a:lnTo>
                      <a:pt x="1542" y="491"/>
                    </a:lnTo>
                    <a:lnTo>
                      <a:pt x="1542" y="489"/>
                    </a:lnTo>
                    <a:lnTo>
                      <a:pt x="1542" y="486"/>
                    </a:lnTo>
                    <a:lnTo>
                      <a:pt x="1543" y="484"/>
                    </a:lnTo>
                    <a:lnTo>
                      <a:pt x="1543" y="483"/>
                    </a:lnTo>
                    <a:lnTo>
                      <a:pt x="1543" y="483"/>
                    </a:lnTo>
                    <a:lnTo>
                      <a:pt x="1543" y="482"/>
                    </a:lnTo>
                    <a:lnTo>
                      <a:pt x="1543" y="482"/>
                    </a:lnTo>
                    <a:lnTo>
                      <a:pt x="1543" y="482"/>
                    </a:lnTo>
                    <a:lnTo>
                      <a:pt x="1543" y="481"/>
                    </a:lnTo>
                    <a:lnTo>
                      <a:pt x="1544" y="481"/>
                    </a:lnTo>
                    <a:lnTo>
                      <a:pt x="1544" y="480"/>
                    </a:lnTo>
                    <a:lnTo>
                      <a:pt x="1544" y="478"/>
                    </a:lnTo>
                    <a:lnTo>
                      <a:pt x="1544" y="474"/>
                    </a:lnTo>
                    <a:lnTo>
                      <a:pt x="1544" y="470"/>
                    </a:lnTo>
                    <a:lnTo>
                      <a:pt x="1544" y="466"/>
                    </a:lnTo>
                    <a:lnTo>
                      <a:pt x="1544" y="463"/>
                    </a:lnTo>
                    <a:lnTo>
                      <a:pt x="1544" y="459"/>
                    </a:lnTo>
                    <a:lnTo>
                      <a:pt x="1544" y="455"/>
                    </a:lnTo>
                    <a:lnTo>
                      <a:pt x="1544" y="451"/>
                    </a:lnTo>
                    <a:lnTo>
                      <a:pt x="1544" y="449"/>
                    </a:lnTo>
                    <a:lnTo>
                      <a:pt x="1545" y="449"/>
                    </a:lnTo>
                    <a:lnTo>
                      <a:pt x="1545" y="449"/>
                    </a:lnTo>
                    <a:lnTo>
                      <a:pt x="1545" y="449"/>
                    </a:lnTo>
                    <a:lnTo>
                      <a:pt x="1545" y="449"/>
                    </a:lnTo>
                    <a:lnTo>
                      <a:pt x="1545" y="448"/>
                    </a:lnTo>
                    <a:lnTo>
                      <a:pt x="1545" y="448"/>
                    </a:lnTo>
                    <a:lnTo>
                      <a:pt x="1545" y="448"/>
                    </a:lnTo>
                    <a:lnTo>
                      <a:pt x="1546" y="449"/>
                    </a:lnTo>
                    <a:lnTo>
                      <a:pt x="1546" y="452"/>
                    </a:lnTo>
                    <a:lnTo>
                      <a:pt x="1546" y="455"/>
                    </a:lnTo>
                    <a:lnTo>
                      <a:pt x="1546" y="457"/>
                    </a:lnTo>
                    <a:lnTo>
                      <a:pt x="1546" y="460"/>
                    </a:lnTo>
                    <a:lnTo>
                      <a:pt x="1546" y="463"/>
                    </a:lnTo>
                    <a:lnTo>
                      <a:pt x="1546" y="465"/>
                    </a:lnTo>
                    <a:lnTo>
                      <a:pt x="1546" y="468"/>
                    </a:lnTo>
                    <a:lnTo>
                      <a:pt x="1547" y="470"/>
                    </a:lnTo>
                    <a:lnTo>
                      <a:pt x="1547" y="473"/>
                    </a:lnTo>
                    <a:lnTo>
                      <a:pt x="1547" y="475"/>
                    </a:lnTo>
                    <a:lnTo>
                      <a:pt x="1547" y="478"/>
                    </a:lnTo>
                    <a:lnTo>
                      <a:pt x="1547" y="480"/>
                    </a:lnTo>
                    <a:lnTo>
                      <a:pt x="1547" y="482"/>
                    </a:lnTo>
                    <a:lnTo>
                      <a:pt x="1547" y="485"/>
                    </a:lnTo>
                    <a:lnTo>
                      <a:pt x="1548" y="487"/>
                    </a:lnTo>
                    <a:lnTo>
                      <a:pt x="1548" y="489"/>
                    </a:lnTo>
                    <a:lnTo>
                      <a:pt x="1548" y="489"/>
                    </a:lnTo>
                    <a:lnTo>
                      <a:pt x="1548" y="489"/>
                    </a:lnTo>
                    <a:lnTo>
                      <a:pt x="1548" y="489"/>
                    </a:lnTo>
                    <a:lnTo>
                      <a:pt x="1548" y="489"/>
                    </a:lnTo>
                    <a:lnTo>
                      <a:pt x="1548" y="489"/>
                    </a:lnTo>
                    <a:lnTo>
                      <a:pt x="1548" y="489"/>
                    </a:lnTo>
                    <a:lnTo>
                      <a:pt x="1548" y="489"/>
                    </a:lnTo>
                    <a:lnTo>
                      <a:pt x="1548" y="489"/>
                    </a:lnTo>
                    <a:lnTo>
                      <a:pt x="1548" y="489"/>
                    </a:lnTo>
                    <a:lnTo>
                      <a:pt x="1549" y="489"/>
                    </a:lnTo>
                    <a:lnTo>
                      <a:pt x="1549" y="489"/>
                    </a:lnTo>
                    <a:lnTo>
                      <a:pt x="1549" y="489"/>
                    </a:lnTo>
                    <a:lnTo>
                      <a:pt x="1549" y="490"/>
                    </a:lnTo>
                    <a:lnTo>
                      <a:pt x="1549" y="490"/>
                    </a:lnTo>
                    <a:lnTo>
                      <a:pt x="1549" y="490"/>
                    </a:lnTo>
                    <a:lnTo>
                      <a:pt x="1549" y="489"/>
                    </a:lnTo>
                    <a:lnTo>
                      <a:pt x="1550" y="487"/>
                    </a:lnTo>
                    <a:lnTo>
                      <a:pt x="1550" y="486"/>
                    </a:lnTo>
                    <a:lnTo>
                      <a:pt x="1550" y="484"/>
                    </a:lnTo>
                    <a:lnTo>
                      <a:pt x="1550" y="482"/>
                    </a:lnTo>
                    <a:lnTo>
                      <a:pt x="1550" y="480"/>
                    </a:lnTo>
                    <a:lnTo>
                      <a:pt x="1550" y="478"/>
                    </a:lnTo>
                    <a:lnTo>
                      <a:pt x="1550" y="477"/>
                    </a:lnTo>
                    <a:lnTo>
                      <a:pt x="1551" y="475"/>
                    </a:lnTo>
                    <a:lnTo>
                      <a:pt x="1551" y="473"/>
                    </a:lnTo>
                    <a:lnTo>
                      <a:pt x="1551" y="471"/>
                    </a:lnTo>
                    <a:lnTo>
                      <a:pt x="1551" y="470"/>
                    </a:lnTo>
                    <a:lnTo>
                      <a:pt x="1551" y="468"/>
                    </a:lnTo>
                    <a:lnTo>
                      <a:pt x="1551" y="467"/>
                    </a:lnTo>
                    <a:lnTo>
                      <a:pt x="1551" y="465"/>
                    </a:lnTo>
                    <a:lnTo>
                      <a:pt x="1552" y="464"/>
                    </a:lnTo>
                    <a:lnTo>
                      <a:pt x="1552" y="461"/>
                    </a:lnTo>
                    <a:lnTo>
                      <a:pt x="1552" y="457"/>
                    </a:lnTo>
                    <a:lnTo>
                      <a:pt x="1552" y="454"/>
                    </a:lnTo>
                    <a:lnTo>
                      <a:pt x="1552" y="450"/>
                    </a:lnTo>
                    <a:lnTo>
                      <a:pt x="1552" y="447"/>
                    </a:lnTo>
                    <a:lnTo>
                      <a:pt x="1552" y="443"/>
                    </a:lnTo>
                    <a:lnTo>
                      <a:pt x="1552" y="439"/>
                    </a:lnTo>
                    <a:lnTo>
                      <a:pt x="1552" y="436"/>
                    </a:lnTo>
                    <a:lnTo>
                      <a:pt x="1552" y="432"/>
                    </a:lnTo>
                    <a:lnTo>
                      <a:pt x="1552" y="429"/>
                    </a:lnTo>
                    <a:lnTo>
                      <a:pt x="1553" y="427"/>
                    </a:lnTo>
                    <a:lnTo>
                      <a:pt x="1553" y="423"/>
                    </a:lnTo>
                    <a:lnTo>
                      <a:pt x="1553" y="420"/>
                    </a:lnTo>
                    <a:lnTo>
                      <a:pt x="1553" y="418"/>
                    </a:lnTo>
                    <a:lnTo>
                      <a:pt x="1553" y="414"/>
                    </a:lnTo>
                    <a:lnTo>
                      <a:pt x="1553" y="411"/>
                    </a:lnTo>
                    <a:lnTo>
                      <a:pt x="1553" y="408"/>
                    </a:lnTo>
                    <a:lnTo>
                      <a:pt x="1554" y="404"/>
                    </a:lnTo>
                    <a:lnTo>
                      <a:pt x="1554" y="400"/>
                    </a:lnTo>
                    <a:lnTo>
                      <a:pt x="1554" y="397"/>
                    </a:lnTo>
                    <a:lnTo>
                      <a:pt x="1554" y="393"/>
                    </a:lnTo>
                    <a:lnTo>
                      <a:pt x="1554" y="389"/>
                    </a:lnTo>
                    <a:lnTo>
                      <a:pt x="1554" y="385"/>
                    </a:lnTo>
                    <a:lnTo>
                      <a:pt x="1554" y="381"/>
                    </a:lnTo>
                    <a:lnTo>
                      <a:pt x="1555" y="378"/>
                    </a:lnTo>
                    <a:lnTo>
                      <a:pt x="1555" y="377"/>
                    </a:lnTo>
                    <a:lnTo>
                      <a:pt x="1555" y="376"/>
                    </a:lnTo>
                    <a:lnTo>
                      <a:pt x="1555" y="375"/>
                    </a:lnTo>
                    <a:lnTo>
                      <a:pt x="1555" y="374"/>
                    </a:lnTo>
                    <a:lnTo>
                      <a:pt x="1555" y="372"/>
                    </a:lnTo>
                    <a:lnTo>
                      <a:pt x="1555" y="372"/>
                    </a:lnTo>
                    <a:lnTo>
                      <a:pt x="1555" y="370"/>
                    </a:lnTo>
                    <a:lnTo>
                      <a:pt x="1556" y="369"/>
                    </a:lnTo>
                    <a:lnTo>
                      <a:pt x="1556" y="367"/>
                    </a:lnTo>
                    <a:lnTo>
                      <a:pt x="1556" y="364"/>
                    </a:lnTo>
                    <a:lnTo>
                      <a:pt x="1556" y="362"/>
                    </a:lnTo>
                    <a:lnTo>
                      <a:pt x="1556" y="360"/>
                    </a:lnTo>
                    <a:lnTo>
                      <a:pt x="1556" y="358"/>
                    </a:lnTo>
                    <a:lnTo>
                      <a:pt x="1556" y="355"/>
                    </a:lnTo>
                    <a:lnTo>
                      <a:pt x="1556" y="353"/>
                    </a:lnTo>
                    <a:lnTo>
                      <a:pt x="1556" y="351"/>
                    </a:lnTo>
                    <a:lnTo>
                      <a:pt x="1556" y="349"/>
                    </a:lnTo>
                    <a:lnTo>
                      <a:pt x="1557" y="347"/>
                    </a:lnTo>
                    <a:lnTo>
                      <a:pt x="1557" y="346"/>
                    </a:lnTo>
                    <a:lnTo>
                      <a:pt x="1557" y="344"/>
                    </a:lnTo>
                    <a:lnTo>
                      <a:pt x="1557" y="342"/>
                    </a:lnTo>
                    <a:lnTo>
                      <a:pt x="1557" y="340"/>
                    </a:lnTo>
                    <a:lnTo>
                      <a:pt x="1557" y="338"/>
                    </a:lnTo>
                    <a:lnTo>
                      <a:pt x="1557" y="336"/>
                    </a:lnTo>
                    <a:lnTo>
                      <a:pt x="1557" y="334"/>
                    </a:lnTo>
                    <a:lnTo>
                      <a:pt x="1558" y="332"/>
                    </a:lnTo>
                    <a:lnTo>
                      <a:pt x="1558" y="330"/>
                    </a:lnTo>
                    <a:lnTo>
                      <a:pt x="1558" y="328"/>
                    </a:lnTo>
                    <a:lnTo>
                      <a:pt x="1558" y="326"/>
                    </a:lnTo>
                    <a:lnTo>
                      <a:pt x="1558" y="323"/>
                    </a:lnTo>
                    <a:lnTo>
                      <a:pt x="1558" y="321"/>
                    </a:lnTo>
                    <a:lnTo>
                      <a:pt x="1558" y="319"/>
                    </a:lnTo>
                    <a:lnTo>
                      <a:pt x="1559" y="317"/>
                    </a:lnTo>
                    <a:lnTo>
                      <a:pt x="1559" y="315"/>
                    </a:lnTo>
                    <a:lnTo>
                      <a:pt x="1559" y="313"/>
                    </a:lnTo>
                    <a:lnTo>
                      <a:pt x="1559" y="311"/>
                    </a:lnTo>
                    <a:lnTo>
                      <a:pt x="1559" y="309"/>
                    </a:lnTo>
                    <a:lnTo>
                      <a:pt x="1559" y="307"/>
                    </a:lnTo>
                    <a:lnTo>
                      <a:pt x="1559" y="305"/>
                    </a:lnTo>
                    <a:lnTo>
                      <a:pt x="1559" y="303"/>
                    </a:lnTo>
                    <a:lnTo>
                      <a:pt x="1559" y="300"/>
                    </a:lnTo>
                    <a:lnTo>
                      <a:pt x="1559" y="296"/>
                    </a:lnTo>
                    <a:lnTo>
                      <a:pt x="1559" y="294"/>
                    </a:lnTo>
                    <a:lnTo>
                      <a:pt x="1560" y="291"/>
                    </a:lnTo>
                    <a:lnTo>
                      <a:pt x="1560" y="288"/>
                    </a:lnTo>
                    <a:lnTo>
                      <a:pt x="1560" y="285"/>
                    </a:lnTo>
                    <a:lnTo>
                      <a:pt x="1560" y="282"/>
                    </a:lnTo>
                    <a:lnTo>
                      <a:pt x="1560" y="279"/>
                    </a:lnTo>
                    <a:lnTo>
                      <a:pt x="1560" y="277"/>
                    </a:lnTo>
                    <a:lnTo>
                      <a:pt x="1560" y="275"/>
                    </a:lnTo>
                    <a:lnTo>
                      <a:pt x="1561" y="273"/>
                    </a:lnTo>
                    <a:lnTo>
                      <a:pt x="1561" y="271"/>
                    </a:lnTo>
                    <a:lnTo>
                      <a:pt x="1561" y="269"/>
                    </a:lnTo>
                    <a:lnTo>
                      <a:pt x="1561" y="266"/>
                    </a:lnTo>
                    <a:lnTo>
                      <a:pt x="1561" y="264"/>
                    </a:lnTo>
                    <a:lnTo>
                      <a:pt x="1561" y="261"/>
                    </a:lnTo>
                    <a:lnTo>
                      <a:pt x="1561" y="257"/>
                    </a:lnTo>
                    <a:lnTo>
                      <a:pt x="1562" y="253"/>
                    </a:lnTo>
                    <a:lnTo>
                      <a:pt x="1562" y="248"/>
                    </a:lnTo>
                    <a:lnTo>
                      <a:pt x="1562" y="244"/>
                    </a:lnTo>
                    <a:lnTo>
                      <a:pt x="1562" y="239"/>
                    </a:lnTo>
                    <a:lnTo>
                      <a:pt x="1562" y="235"/>
                    </a:lnTo>
                    <a:lnTo>
                      <a:pt x="1562" y="231"/>
                    </a:lnTo>
                    <a:lnTo>
                      <a:pt x="1562" y="227"/>
                    </a:lnTo>
                    <a:lnTo>
                      <a:pt x="1563" y="225"/>
                    </a:lnTo>
                    <a:lnTo>
                      <a:pt x="1563" y="223"/>
                    </a:lnTo>
                    <a:lnTo>
                      <a:pt x="1563" y="221"/>
                    </a:lnTo>
                    <a:lnTo>
                      <a:pt x="1563" y="219"/>
                    </a:lnTo>
                    <a:lnTo>
                      <a:pt x="1563" y="217"/>
                    </a:lnTo>
                    <a:lnTo>
                      <a:pt x="1563" y="215"/>
                    </a:lnTo>
                    <a:lnTo>
                      <a:pt x="1563" y="213"/>
                    </a:lnTo>
                    <a:lnTo>
                      <a:pt x="1563" y="211"/>
                    </a:lnTo>
                    <a:lnTo>
                      <a:pt x="1563" y="210"/>
                    </a:lnTo>
                    <a:lnTo>
                      <a:pt x="1563" y="209"/>
                    </a:lnTo>
                    <a:lnTo>
                      <a:pt x="1563" y="208"/>
                    </a:lnTo>
                    <a:lnTo>
                      <a:pt x="1564" y="207"/>
                    </a:lnTo>
                    <a:lnTo>
                      <a:pt x="1564" y="206"/>
                    </a:lnTo>
                    <a:lnTo>
                      <a:pt x="1564" y="205"/>
                    </a:lnTo>
                    <a:lnTo>
                      <a:pt x="1564" y="203"/>
                    </a:lnTo>
                    <a:lnTo>
                      <a:pt x="1564" y="202"/>
                    </a:lnTo>
                    <a:lnTo>
                      <a:pt x="1564" y="198"/>
                    </a:lnTo>
                    <a:lnTo>
                      <a:pt x="1564" y="194"/>
                    </a:lnTo>
                    <a:lnTo>
                      <a:pt x="1565" y="190"/>
                    </a:lnTo>
                    <a:lnTo>
                      <a:pt x="1565" y="187"/>
                    </a:lnTo>
                    <a:lnTo>
                      <a:pt x="1565" y="183"/>
                    </a:lnTo>
                    <a:lnTo>
                      <a:pt x="1565" y="179"/>
                    </a:lnTo>
                    <a:lnTo>
                      <a:pt x="1565" y="176"/>
                    </a:lnTo>
                    <a:lnTo>
                      <a:pt x="1565" y="173"/>
                    </a:lnTo>
                    <a:lnTo>
                      <a:pt x="1565" y="171"/>
                    </a:lnTo>
                    <a:lnTo>
                      <a:pt x="1566" y="169"/>
                    </a:lnTo>
                    <a:lnTo>
                      <a:pt x="1566" y="166"/>
                    </a:lnTo>
                    <a:lnTo>
                      <a:pt x="1566" y="164"/>
                    </a:lnTo>
                    <a:lnTo>
                      <a:pt x="1566" y="162"/>
                    </a:lnTo>
                    <a:lnTo>
                      <a:pt x="1566" y="160"/>
                    </a:lnTo>
                    <a:lnTo>
                      <a:pt x="1566" y="158"/>
                    </a:lnTo>
                    <a:lnTo>
                      <a:pt x="1566" y="158"/>
                    </a:lnTo>
                    <a:lnTo>
                      <a:pt x="1566" y="161"/>
                    </a:lnTo>
                    <a:lnTo>
                      <a:pt x="1567" y="165"/>
                    </a:lnTo>
                    <a:lnTo>
                      <a:pt x="1567" y="169"/>
                    </a:lnTo>
                    <a:lnTo>
                      <a:pt x="1567" y="172"/>
                    </a:lnTo>
                    <a:lnTo>
                      <a:pt x="1567" y="176"/>
                    </a:lnTo>
                    <a:lnTo>
                      <a:pt x="1567" y="179"/>
                    </a:lnTo>
                    <a:lnTo>
                      <a:pt x="1567" y="183"/>
                    </a:lnTo>
                    <a:lnTo>
                      <a:pt x="1567" y="186"/>
                    </a:lnTo>
                    <a:lnTo>
                      <a:pt x="1567" y="190"/>
                    </a:lnTo>
                    <a:lnTo>
                      <a:pt x="1567" y="193"/>
                    </a:lnTo>
                    <a:lnTo>
                      <a:pt x="1567" y="197"/>
                    </a:lnTo>
                    <a:lnTo>
                      <a:pt x="1568" y="201"/>
                    </a:lnTo>
                    <a:lnTo>
                      <a:pt x="1568" y="204"/>
                    </a:lnTo>
                    <a:lnTo>
                      <a:pt x="1568" y="208"/>
                    </a:lnTo>
                    <a:lnTo>
                      <a:pt x="1568" y="211"/>
                    </a:lnTo>
                    <a:lnTo>
                      <a:pt x="1568" y="215"/>
                    </a:lnTo>
                    <a:lnTo>
                      <a:pt x="1568" y="217"/>
                    </a:lnTo>
                    <a:lnTo>
                      <a:pt x="1568" y="219"/>
                    </a:lnTo>
                    <a:lnTo>
                      <a:pt x="1568" y="221"/>
                    </a:lnTo>
                    <a:lnTo>
                      <a:pt x="1569" y="223"/>
                    </a:lnTo>
                    <a:lnTo>
                      <a:pt x="1569" y="225"/>
                    </a:lnTo>
                    <a:lnTo>
                      <a:pt x="1569" y="227"/>
                    </a:lnTo>
                    <a:lnTo>
                      <a:pt x="1569" y="229"/>
                    </a:lnTo>
                    <a:lnTo>
                      <a:pt x="1569" y="230"/>
                    </a:lnTo>
                    <a:lnTo>
                      <a:pt x="1569" y="228"/>
                    </a:lnTo>
                    <a:lnTo>
                      <a:pt x="1569" y="227"/>
                    </a:lnTo>
                    <a:lnTo>
                      <a:pt x="1570" y="226"/>
                    </a:lnTo>
                    <a:lnTo>
                      <a:pt x="1570" y="225"/>
                    </a:lnTo>
                    <a:lnTo>
                      <a:pt x="1570" y="224"/>
                    </a:lnTo>
                    <a:lnTo>
                      <a:pt x="1570" y="223"/>
                    </a:lnTo>
                    <a:lnTo>
                      <a:pt x="1570" y="221"/>
                    </a:lnTo>
                    <a:lnTo>
                      <a:pt x="1570" y="221"/>
                    </a:lnTo>
                    <a:lnTo>
                      <a:pt x="1570" y="222"/>
                    </a:lnTo>
                    <a:lnTo>
                      <a:pt x="1571" y="224"/>
                    </a:lnTo>
                    <a:lnTo>
                      <a:pt x="1571" y="225"/>
                    </a:lnTo>
                    <a:lnTo>
                      <a:pt x="1571" y="226"/>
                    </a:lnTo>
                    <a:lnTo>
                      <a:pt x="1571" y="228"/>
                    </a:lnTo>
                    <a:lnTo>
                      <a:pt x="1571" y="229"/>
                    </a:lnTo>
                    <a:lnTo>
                      <a:pt x="1571" y="230"/>
                    </a:lnTo>
                    <a:lnTo>
                      <a:pt x="1571" y="231"/>
                    </a:lnTo>
                    <a:lnTo>
                      <a:pt x="1571" y="229"/>
                    </a:lnTo>
                    <a:lnTo>
                      <a:pt x="1571" y="228"/>
                    </a:lnTo>
                    <a:lnTo>
                      <a:pt x="1571" y="227"/>
                    </a:lnTo>
                    <a:lnTo>
                      <a:pt x="1571" y="226"/>
                    </a:lnTo>
                    <a:lnTo>
                      <a:pt x="1572" y="225"/>
                    </a:lnTo>
                    <a:lnTo>
                      <a:pt x="1572" y="224"/>
                    </a:lnTo>
                    <a:lnTo>
                      <a:pt x="1572" y="223"/>
                    </a:lnTo>
                    <a:lnTo>
                      <a:pt x="1572" y="222"/>
                    </a:lnTo>
                    <a:lnTo>
                      <a:pt x="1572" y="221"/>
                    </a:lnTo>
                    <a:lnTo>
                      <a:pt x="1572" y="220"/>
                    </a:lnTo>
                    <a:lnTo>
                      <a:pt x="1572" y="220"/>
                    </a:lnTo>
                    <a:lnTo>
                      <a:pt x="1573" y="219"/>
                    </a:lnTo>
                    <a:lnTo>
                      <a:pt x="1573" y="218"/>
                    </a:lnTo>
                    <a:lnTo>
                      <a:pt x="1573" y="217"/>
                    </a:lnTo>
                    <a:lnTo>
                      <a:pt x="1573" y="216"/>
                    </a:lnTo>
                    <a:lnTo>
                      <a:pt x="1573" y="215"/>
                    </a:lnTo>
                    <a:lnTo>
                      <a:pt x="1573" y="212"/>
                    </a:lnTo>
                    <a:lnTo>
                      <a:pt x="1573" y="210"/>
                    </a:lnTo>
                    <a:lnTo>
                      <a:pt x="1574" y="207"/>
                    </a:lnTo>
                    <a:lnTo>
                      <a:pt x="1574" y="204"/>
                    </a:lnTo>
                    <a:lnTo>
                      <a:pt x="1574" y="202"/>
                    </a:lnTo>
                    <a:lnTo>
                      <a:pt x="1574" y="199"/>
                    </a:lnTo>
                    <a:lnTo>
                      <a:pt x="1574" y="197"/>
                    </a:lnTo>
                    <a:lnTo>
                      <a:pt x="1574" y="195"/>
                    </a:lnTo>
                    <a:lnTo>
                      <a:pt x="1574" y="194"/>
                    </a:lnTo>
                    <a:lnTo>
                      <a:pt x="1575" y="192"/>
                    </a:lnTo>
                    <a:lnTo>
                      <a:pt x="1575" y="191"/>
                    </a:lnTo>
                    <a:lnTo>
                      <a:pt x="1575" y="190"/>
                    </a:lnTo>
                    <a:lnTo>
                      <a:pt x="1575" y="189"/>
                    </a:lnTo>
                    <a:lnTo>
                      <a:pt x="1575" y="187"/>
                    </a:lnTo>
                    <a:lnTo>
                      <a:pt x="1575" y="186"/>
                    </a:lnTo>
                    <a:lnTo>
                      <a:pt x="1575" y="185"/>
                    </a:lnTo>
                    <a:lnTo>
                      <a:pt x="1575" y="183"/>
                    </a:lnTo>
                    <a:lnTo>
                      <a:pt x="1575" y="182"/>
                    </a:lnTo>
                    <a:lnTo>
                      <a:pt x="1575" y="180"/>
                    </a:lnTo>
                    <a:lnTo>
                      <a:pt x="1575" y="178"/>
                    </a:lnTo>
                    <a:lnTo>
                      <a:pt x="1576" y="177"/>
                    </a:lnTo>
                    <a:lnTo>
                      <a:pt x="1576" y="175"/>
                    </a:lnTo>
                    <a:lnTo>
                      <a:pt x="1576" y="174"/>
                    </a:lnTo>
                    <a:lnTo>
                      <a:pt x="1576" y="173"/>
                    </a:lnTo>
                    <a:lnTo>
                      <a:pt x="1576" y="173"/>
                    </a:lnTo>
                    <a:lnTo>
                      <a:pt x="1576" y="173"/>
                    </a:lnTo>
                    <a:lnTo>
                      <a:pt x="1576" y="173"/>
                    </a:lnTo>
                    <a:lnTo>
                      <a:pt x="1577" y="174"/>
                    </a:lnTo>
                    <a:lnTo>
                      <a:pt x="1577" y="174"/>
                    </a:lnTo>
                    <a:lnTo>
                      <a:pt x="1577" y="174"/>
                    </a:lnTo>
                    <a:lnTo>
                      <a:pt x="1577" y="174"/>
                    </a:lnTo>
                    <a:lnTo>
                      <a:pt x="1577" y="174"/>
                    </a:lnTo>
                    <a:lnTo>
                      <a:pt x="1577" y="173"/>
                    </a:lnTo>
                    <a:lnTo>
                      <a:pt x="1577" y="172"/>
                    </a:lnTo>
                    <a:lnTo>
                      <a:pt x="1577" y="171"/>
                    </a:lnTo>
                    <a:lnTo>
                      <a:pt x="1578" y="169"/>
                    </a:lnTo>
                    <a:lnTo>
                      <a:pt x="1578" y="168"/>
                    </a:lnTo>
                    <a:lnTo>
                      <a:pt x="1578" y="167"/>
                    </a:lnTo>
                    <a:lnTo>
                      <a:pt x="1578" y="165"/>
                    </a:lnTo>
                    <a:lnTo>
                      <a:pt x="1578" y="165"/>
                    </a:lnTo>
                    <a:lnTo>
                      <a:pt x="1578" y="163"/>
                    </a:lnTo>
                    <a:lnTo>
                      <a:pt x="1578" y="162"/>
                    </a:lnTo>
                    <a:lnTo>
                      <a:pt x="1579" y="161"/>
                    </a:lnTo>
                    <a:lnTo>
                      <a:pt x="1579" y="160"/>
                    </a:lnTo>
                    <a:lnTo>
                      <a:pt x="1579" y="158"/>
                    </a:lnTo>
                    <a:lnTo>
                      <a:pt x="1579" y="157"/>
                    </a:lnTo>
                    <a:lnTo>
                      <a:pt x="1579" y="156"/>
                    </a:lnTo>
                    <a:lnTo>
                      <a:pt x="1579" y="155"/>
                    </a:lnTo>
                    <a:lnTo>
                      <a:pt x="1579" y="152"/>
                    </a:lnTo>
                    <a:lnTo>
                      <a:pt x="1579" y="151"/>
                    </a:lnTo>
                    <a:lnTo>
                      <a:pt x="1579" y="148"/>
                    </a:lnTo>
                    <a:lnTo>
                      <a:pt x="1579" y="146"/>
                    </a:lnTo>
                    <a:lnTo>
                      <a:pt x="1579" y="144"/>
                    </a:lnTo>
                    <a:lnTo>
                      <a:pt x="1580" y="142"/>
                    </a:lnTo>
                    <a:lnTo>
                      <a:pt x="1580" y="140"/>
                    </a:lnTo>
                    <a:lnTo>
                      <a:pt x="1580" y="139"/>
                    </a:lnTo>
                    <a:lnTo>
                      <a:pt x="1580" y="139"/>
                    </a:lnTo>
                    <a:lnTo>
                      <a:pt x="1580" y="139"/>
                    </a:lnTo>
                    <a:lnTo>
                      <a:pt x="1580" y="139"/>
                    </a:lnTo>
                    <a:lnTo>
                      <a:pt x="1580" y="139"/>
                    </a:lnTo>
                    <a:lnTo>
                      <a:pt x="1581" y="139"/>
                    </a:lnTo>
                    <a:lnTo>
                      <a:pt x="1581" y="140"/>
                    </a:lnTo>
                    <a:lnTo>
                      <a:pt x="1581" y="140"/>
                    </a:lnTo>
                    <a:lnTo>
                      <a:pt x="1581" y="139"/>
                    </a:lnTo>
                    <a:lnTo>
                      <a:pt x="1581" y="138"/>
                    </a:lnTo>
                    <a:lnTo>
                      <a:pt x="1581" y="135"/>
                    </a:lnTo>
                    <a:lnTo>
                      <a:pt x="1581" y="134"/>
                    </a:lnTo>
                    <a:lnTo>
                      <a:pt x="1582" y="132"/>
                    </a:lnTo>
                    <a:lnTo>
                      <a:pt x="1582" y="130"/>
                    </a:lnTo>
                    <a:lnTo>
                      <a:pt x="1582" y="128"/>
                    </a:lnTo>
                    <a:lnTo>
                      <a:pt x="1582" y="126"/>
                    </a:lnTo>
                    <a:lnTo>
                      <a:pt x="1582" y="125"/>
                    </a:lnTo>
                    <a:lnTo>
                      <a:pt x="1582" y="125"/>
                    </a:lnTo>
                    <a:lnTo>
                      <a:pt x="1582" y="126"/>
                    </a:lnTo>
                    <a:lnTo>
                      <a:pt x="1583" y="126"/>
                    </a:lnTo>
                    <a:lnTo>
                      <a:pt x="1583" y="127"/>
                    </a:lnTo>
                    <a:lnTo>
                      <a:pt x="1583" y="127"/>
                    </a:lnTo>
                    <a:lnTo>
                      <a:pt x="1583" y="127"/>
                    </a:lnTo>
                    <a:lnTo>
                      <a:pt x="1583" y="128"/>
                    </a:lnTo>
                    <a:lnTo>
                      <a:pt x="1583" y="127"/>
                    </a:lnTo>
                    <a:lnTo>
                      <a:pt x="1583" y="126"/>
                    </a:lnTo>
                    <a:lnTo>
                      <a:pt x="1583" y="125"/>
                    </a:lnTo>
                    <a:lnTo>
                      <a:pt x="1583" y="123"/>
                    </a:lnTo>
                    <a:lnTo>
                      <a:pt x="1583" y="122"/>
                    </a:lnTo>
                    <a:lnTo>
                      <a:pt x="1583" y="120"/>
                    </a:lnTo>
                    <a:lnTo>
                      <a:pt x="1584" y="119"/>
                    </a:lnTo>
                    <a:lnTo>
                      <a:pt x="1584" y="117"/>
                    </a:lnTo>
                    <a:lnTo>
                      <a:pt x="1584" y="115"/>
                    </a:lnTo>
                    <a:lnTo>
                      <a:pt x="1584" y="112"/>
                    </a:lnTo>
                    <a:lnTo>
                      <a:pt x="1584" y="110"/>
                    </a:lnTo>
                    <a:lnTo>
                      <a:pt x="1584" y="107"/>
                    </a:lnTo>
                    <a:lnTo>
                      <a:pt x="1584" y="104"/>
                    </a:lnTo>
                    <a:lnTo>
                      <a:pt x="1585" y="101"/>
                    </a:lnTo>
                    <a:lnTo>
                      <a:pt x="1585" y="98"/>
                    </a:lnTo>
                    <a:lnTo>
                      <a:pt x="1585" y="95"/>
                    </a:lnTo>
                    <a:lnTo>
                      <a:pt x="1585" y="93"/>
                    </a:lnTo>
                    <a:lnTo>
                      <a:pt x="1585" y="91"/>
                    </a:lnTo>
                    <a:lnTo>
                      <a:pt x="1585" y="90"/>
                    </a:lnTo>
                    <a:lnTo>
                      <a:pt x="1585" y="89"/>
                    </a:lnTo>
                    <a:lnTo>
                      <a:pt x="1586" y="88"/>
                    </a:lnTo>
                    <a:lnTo>
                      <a:pt x="1586" y="86"/>
                    </a:lnTo>
                    <a:lnTo>
                      <a:pt x="1586" y="85"/>
                    </a:lnTo>
                    <a:lnTo>
                      <a:pt x="1586" y="84"/>
                    </a:lnTo>
                    <a:lnTo>
                      <a:pt x="1586" y="82"/>
                    </a:lnTo>
                    <a:lnTo>
                      <a:pt x="1586" y="80"/>
                    </a:lnTo>
                    <a:lnTo>
                      <a:pt x="1586" y="78"/>
                    </a:lnTo>
                    <a:lnTo>
                      <a:pt x="1586" y="76"/>
                    </a:lnTo>
                    <a:lnTo>
                      <a:pt x="1587" y="75"/>
                    </a:lnTo>
                    <a:lnTo>
                      <a:pt x="1587" y="72"/>
                    </a:lnTo>
                    <a:lnTo>
                      <a:pt x="1587" y="71"/>
                    </a:lnTo>
                    <a:lnTo>
                      <a:pt x="1587" y="68"/>
                    </a:lnTo>
                    <a:lnTo>
                      <a:pt x="1587" y="67"/>
                    </a:lnTo>
                    <a:lnTo>
                      <a:pt x="1587" y="68"/>
                    </a:lnTo>
                    <a:lnTo>
                      <a:pt x="1587" y="70"/>
                    </a:lnTo>
                    <a:lnTo>
                      <a:pt x="1587" y="71"/>
                    </a:lnTo>
                    <a:lnTo>
                      <a:pt x="1587" y="72"/>
                    </a:lnTo>
                    <a:lnTo>
                      <a:pt x="1587" y="73"/>
                    </a:lnTo>
                    <a:lnTo>
                      <a:pt x="1588" y="74"/>
                    </a:lnTo>
                    <a:lnTo>
                      <a:pt x="1588" y="75"/>
                    </a:lnTo>
                    <a:lnTo>
                      <a:pt x="1588" y="78"/>
                    </a:lnTo>
                    <a:lnTo>
                      <a:pt x="1588" y="85"/>
                    </a:lnTo>
                    <a:lnTo>
                      <a:pt x="1588" y="92"/>
                    </a:lnTo>
                    <a:lnTo>
                      <a:pt x="1588" y="99"/>
                    </a:lnTo>
                    <a:lnTo>
                      <a:pt x="1588" y="105"/>
                    </a:lnTo>
                    <a:lnTo>
                      <a:pt x="1588" y="112"/>
                    </a:lnTo>
                    <a:lnTo>
                      <a:pt x="1589" y="119"/>
                    </a:lnTo>
                    <a:lnTo>
                      <a:pt x="1589" y="126"/>
                    </a:lnTo>
                    <a:lnTo>
                      <a:pt x="1589" y="131"/>
                    </a:lnTo>
                    <a:lnTo>
                      <a:pt x="1589" y="133"/>
                    </a:lnTo>
                    <a:lnTo>
                      <a:pt x="1589" y="135"/>
                    </a:lnTo>
                    <a:lnTo>
                      <a:pt x="1589" y="137"/>
                    </a:lnTo>
                    <a:lnTo>
                      <a:pt x="1589" y="139"/>
                    </a:lnTo>
                    <a:lnTo>
                      <a:pt x="1590" y="141"/>
                    </a:lnTo>
                    <a:lnTo>
                      <a:pt x="1590" y="143"/>
                    </a:lnTo>
                    <a:lnTo>
                      <a:pt x="1590" y="145"/>
                    </a:lnTo>
                    <a:lnTo>
                      <a:pt x="1590" y="147"/>
                    </a:lnTo>
                    <a:lnTo>
                      <a:pt x="1590" y="149"/>
                    </a:lnTo>
                    <a:lnTo>
                      <a:pt x="1590" y="152"/>
                    </a:lnTo>
                    <a:lnTo>
                      <a:pt x="1590" y="154"/>
                    </a:lnTo>
                    <a:lnTo>
                      <a:pt x="1591" y="156"/>
                    </a:lnTo>
                    <a:lnTo>
                      <a:pt x="1591" y="158"/>
                    </a:lnTo>
                    <a:lnTo>
                      <a:pt x="1591" y="160"/>
                    </a:lnTo>
                    <a:lnTo>
                      <a:pt x="1591" y="163"/>
                    </a:lnTo>
                    <a:lnTo>
                      <a:pt x="1591" y="165"/>
                    </a:lnTo>
                    <a:lnTo>
                      <a:pt x="1591" y="166"/>
                    </a:lnTo>
                    <a:lnTo>
                      <a:pt x="1591" y="167"/>
                    </a:lnTo>
                    <a:lnTo>
                      <a:pt x="1591" y="168"/>
                    </a:lnTo>
                    <a:lnTo>
                      <a:pt x="1591" y="169"/>
                    </a:lnTo>
                    <a:lnTo>
                      <a:pt x="1591" y="170"/>
                    </a:lnTo>
                    <a:lnTo>
                      <a:pt x="1591" y="171"/>
                    </a:lnTo>
                    <a:lnTo>
                      <a:pt x="1592" y="172"/>
                    </a:lnTo>
                    <a:lnTo>
                      <a:pt x="1592" y="174"/>
                    </a:lnTo>
                    <a:lnTo>
                      <a:pt x="1592" y="177"/>
                    </a:lnTo>
                    <a:lnTo>
                      <a:pt x="1592" y="179"/>
                    </a:lnTo>
                    <a:lnTo>
                      <a:pt x="1592" y="182"/>
                    </a:lnTo>
                    <a:lnTo>
                      <a:pt x="1592" y="185"/>
                    </a:lnTo>
                    <a:lnTo>
                      <a:pt x="1592" y="187"/>
                    </a:lnTo>
                    <a:lnTo>
                      <a:pt x="1593" y="190"/>
                    </a:lnTo>
                    <a:lnTo>
                      <a:pt x="1593" y="192"/>
                    </a:lnTo>
                    <a:lnTo>
                      <a:pt x="1593" y="194"/>
                    </a:lnTo>
                    <a:lnTo>
                      <a:pt x="1593" y="194"/>
                    </a:lnTo>
                    <a:lnTo>
                      <a:pt x="1593" y="194"/>
                    </a:lnTo>
                    <a:lnTo>
                      <a:pt x="1593" y="194"/>
                    </a:lnTo>
                    <a:lnTo>
                      <a:pt x="1593" y="194"/>
                    </a:lnTo>
                    <a:lnTo>
                      <a:pt x="1594" y="195"/>
                    </a:lnTo>
                    <a:lnTo>
                      <a:pt x="1594" y="195"/>
                    </a:lnTo>
                    <a:lnTo>
                      <a:pt x="1594" y="195"/>
                    </a:lnTo>
                    <a:lnTo>
                      <a:pt x="1594" y="194"/>
                    </a:lnTo>
                    <a:lnTo>
                      <a:pt x="1594" y="193"/>
                    </a:lnTo>
                    <a:lnTo>
                      <a:pt x="1594" y="192"/>
                    </a:lnTo>
                    <a:lnTo>
                      <a:pt x="1594" y="190"/>
                    </a:lnTo>
                    <a:lnTo>
                      <a:pt x="1595" y="189"/>
                    </a:lnTo>
                    <a:lnTo>
                      <a:pt x="1595" y="187"/>
                    </a:lnTo>
                    <a:lnTo>
                      <a:pt x="1595" y="186"/>
                    </a:lnTo>
                    <a:lnTo>
                      <a:pt x="1595" y="184"/>
                    </a:lnTo>
                    <a:lnTo>
                      <a:pt x="1595" y="183"/>
                    </a:lnTo>
                    <a:lnTo>
                      <a:pt x="1595" y="181"/>
                    </a:lnTo>
                    <a:lnTo>
                      <a:pt x="1595" y="179"/>
                    </a:lnTo>
                    <a:lnTo>
                      <a:pt x="1595" y="178"/>
                    </a:lnTo>
                    <a:lnTo>
                      <a:pt x="1595" y="176"/>
                    </a:lnTo>
                    <a:lnTo>
                      <a:pt x="1595" y="175"/>
                    </a:lnTo>
                    <a:lnTo>
                      <a:pt x="1595" y="173"/>
                    </a:lnTo>
                    <a:lnTo>
                      <a:pt x="1596" y="172"/>
                    </a:lnTo>
                    <a:lnTo>
                      <a:pt x="1596" y="171"/>
                    </a:lnTo>
                    <a:lnTo>
                      <a:pt x="1596" y="172"/>
                    </a:lnTo>
                    <a:lnTo>
                      <a:pt x="1596" y="173"/>
                    </a:lnTo>
                    <a:lnTo>
                      <a:pt x="1596" y="174"/>
                    </a:lnTo>
                    <a:lnTo>
                      <a:pt x="1596" y="175"/>
                    </a:lnTo>
                    <a:lnTo>
                      <a:pt x="1596" y="176"/>
                    </a:lnTo>
                    <a:lnTo>
                      <a:pt x="1597" y="177"/>
                    </a:lnTo>
                    <a:lnTo>
                      <a:pt x="1597" y="178"/>
                    </a:lnTo>
                    <a:lnTo>
                      <a:pt x="1597" y="179"/>
                    </a:lnTo>
                    <a:lnTo>
                      <a:pt x="1597" y="180"/>
                    </a:lnTo>
                    <a:lnTo>
                      <a:pt x="1597" y="181"/>
                    </a:lnTo>
                    <a:lnTo>
                      <a:pt x="1597" y="182"/>
                    </a:lnTo>
                    <a:lnTo>
                      <a:pt x="1597" y="182"/>
                    </a:lnTo>
                    <a:lnTo>
                      <a:pt x="1597" y="183"/>
                    </a:lnTo>
                    <a:lnTo>
                      <a:pt x="1598" y="183"/>
                    </a:lnTo>
                    <a:lnTo>
                      <a:pt x="1598" y="184"/>
                    </a:lnTo>
                    <a:lnTo>
                      <a:pt x="1598" y="185"/>
                    </a:lnTo>
                    <a:lnTo>
                      <a:pt x="1598" y="185"/>
                    </a:lnTo>
                    <a:lnTo>
                      <a:pt x="1598" y="185"/>
                    </a:lnTo>
                    <a:lnTo>
                      <a:pt x="1598" y="185"/>
                    </a:lnTo>
                    <a:lnTo>
                      <a:pt x="1598" y="184"/>
                    </a:lnTo>
                    <a:lnTo>
                      <a:pt x="1599" y="184"/>
                    </a:lnTo>
                    <a:lnTo>
                      <a:pt x="1599" y="184"/>
                    </a:lnTo>
                    <a:lnTo>
                      <a:pt x="1599" y="184"/>
                    </a:lnTo>
                    <a:lnTo>
                      <a:pt x="1599" y="184"/>
                    </a:lnTo>
                    <a:lnTo>
                      <a:pt x="1599" y="185"/>
                    </a:lnTo>
                    <a:lnTo>
                      <a:pt x="1599" y="185"/>
                    </a:lnTo>
                    <a:lnTo>
                      <a:pt x="1599" y="185"/>
                    </a:lnTo>
                    <a:lnTo>
                      <a:pt x="1599" y="186"/>
                    </a:lnTo>
                    <a:lnTo>
                      <a:pt x="1599" y="186"/>
                    </a:lnTo>
                    <a:lnTo>
                      <a:pt x="1599" y="186"/>
                    </a:lnTo>
                    <a:lnTo>
                      <a:pt x="1599" y="187"/>
                    </a:lnTo>
                    <a:lnTo>
                      <a:pt x="1600" y="187"/>
                    </a:lnTo>
                    <a:lnTo>
                      <a:pt x="1600" y="187"/>
                    </a:lnTo>
                    <a:lnTo>
                      <a:pt x="1600" y="187"/>
                    </a:lnTo>
                    <a:lnTo>
                      <a:pt x="1600" y="188"/>
                    </a:lnTo>
                    <a:lnTo>
                      <a:pt x="1600" y="188"/>
                    </a:lnTo>
                    <a:lnTo>
                      <a:pt x="1600" y="188"/>
                    </a:lnTo>
                    <a:lnTo>
                      <a:pt x="1600" y="188"/>
                    </a:lnTo>
                    <a:lnTo>
                      <a:pt x="1601" y="188"/>
                    </a:lnTo>
                    <a:lnTo>
                      <a:pt x="1601" y="190"/>
                    </a:lnTo>
                    <a:lnTo>
                      <a:pt x="1601" y="192"/>
                    </a:lnTo>
                    <a:lnTo>
                      <a:pt x="1601" y="194"/>
                    </a:lnTo>
                    <a:lnTo>
                      <a:pt x="1601" y="197"/>
                    </a:lnTo>
                    <a:lnTo>
                      <a:pt x="1601" y="200"/>
                    </a:lnTo>
                    <a:lnTo>
                      <a:pt x="1601" y="202"/>
                    </a:lnTo>
                    <a:lnTo>
                      <a:pt x="1602" y="205"/>
                    </a:lnTo>
                    <a:lnTo>
                      <a:pt x="1602" y="207"/>
                    </a:lnTo>
                    <a:lnTo>
                      <a:pt x="1602" y="209"/>
                    </a:lnTo>
                    <a:lnTo>
                      <a:pt x="1602" y="207"/>
                    </a:lnTo>
                    <a:lnTo>
                      <a:pt x="1602" y="206"/>
                    </a:lnTo>
                    <a:lnTo>
                      <a:pt x="1602" y="203"/>
                    </a:lnTo>
                    <a:lnTo>
                      <a:pt x="1602" y="202"/>
                    </a:lnTo>
                    <a:lnTo>
                      <a:pt x="1603" y="200"/>
                    </a:lnTo>
                    <a:lnTo>
                      <a:pt x="1603" y="199"/>
                    </a:lnTo>
                    <a:lnTo>
                      <a:pt x="1603" y="196"/>
                    </a:lnTo>
                    <a:lnTo>
                      <a:pt x="1603" y="195"/>
                    </a:lnTo>
                    <a:lnTo>
                      <a:pt x="1603" y="196"/>
                    </a:lnTo>
                    <a:lnTo>
                      <a:pt x="1603" y="198"/>
                    </a:lnTo>
                    <a:lnTo>
                      <a:pt x="1603" y="199"/>
                    </a:lnTo>
                    <a:lnTo>
                      <a:pt x="1603" y="200"/>
                    </a:lnTo>
                    <a:lnTo>
                      <a:pt x="1603" y="201"/>
                    </a:lnTo>
                    <a:lnTo>
                      <a:pt x="1603" y="202"/>
                    </a:lnTo>
                    <a:lnTo>
                      <a:pt x="1603" y="203"/>
                    </a:lnTo>
                    <a:lnTo>
                      <a:pt x="1604" y="204"/>
                    </a:lnTo>
                    <a:lnTo>
                      <a:pt x="1604" y="206"/>
                    </a:lnTo>
                    <a:lnTo>
                      <a:pt x="1604" y="208"/>
                    </a:lnTo>
                    <a:lnTo>
                      <a:pt x="1604" y="210"/>
                    </a:lnTo>
                    <a:lnTo>
                      <a:pt x="1604" y="211"/>
                    </a:lnTo>
                    <a:lnTo>
                      <a:pt x="1604" y="213"/>
                    </a:lnTo>
                    <a:lnTo>
                      <a:pt x="1604" y="215"/>
                    </a:lnTo>
                    <a:lnTo>
                      <a:pt x="1605" y="217"/>
                    </a:lnTo>
                    <a:lnTo>
                      <a:pt x="1605" y="219"/>
                    </a:lnTo>
                    <a:lnTo>
                      <a:pt x="1605" y="220"/>
                    </a:lnTo>
                    <a:lnTo>
                      <a:pt x="1605" y="222"/>
                    </a:lnTo>
                    <a:lnTo>
                      <a:pt x="1605" y="223"/>
                    </a:lnTo>
                    <a:lnTo>
                      <a:pt x="1605" y="224"/>
                    </a:lnTo>
                    <a:lnTo>
                      <a:pt x="1605" y="226"/>
                    </a:lnTo>
                    <a:lnTo>
                      <a:pt x="1606" y="228"/>
                    </a:lnTo>
                    <a:lnTo>
                      <a:pt x="1606" y="229"/>
                    </a:lnTo>
                    <a:lnTo>
                      <a:pt x="1606" y="231"/>
                    </a:lnTo>
                    <a:lnTo>
                      <a:pt x="1606" y="232"/>
                    </a:lnTo>
                    <a:lnTo>
                      <a:pt x="1606" y="232"/>
                    </a:lnTo>
                    <a:lnTo>
                      <a:pt x="1606" y="233"/>
                    </a:lnTo>
                    <a:lnTo>
                      <a:pt x="1606" y="234"/>
                    </a:lnTo>
                    <a:lnTo>
                      <a:pt x="1606" y="236"/>
                    </a:lnTo>
                    <a:lnTo>
                      <a:pt x="1607" y="237"/>
                    </a:lnTo>
                    <a:lnTo>
                      <a:pt x="1607" y="238"/>
                    </a:lnTo>
                    <a:lnTo>
                      <a:pt x="1607" y="239"/>
                    </a:lnTo>
                    <a:lnTo>
                      <a:pt x="1607" y="241"/>
                    </a:lnTo>
                    <a:lnTo>
                      <a:pt x="1607" y="242"/>
                    </a:lnTo>
                    <a:lnTo>
                      <a:pt x="1607" y="244"/>
                    </a:lnTo>
                    <a:lnTo>
                      <a:pt x="1607" y="245"/>
                    </a:lnTo>
                    <a:lnTo>
                      <a:pt x="1607" y="247"/>
                    </a:lnTo>
                    <a:lnTo>
                      <a:pt x="1607" y="248"/>
                    </a:lnTo>
                    <a:lnTo>
                      <a:pt x="1607" y="250"/>
                    </a:lnTo>
                    <a:lnTo>
                      <a:pt x="1608" y="252"/>
                    </a:lnTo>
                    <a:lnTo>
                      <a:pt x="1608" y="254"/>
                    </a:lnTo>
                    <a:lnTo>
                      <a:pt x="1608" y="256"/>
                    </a:lnTo>
                    <a:lnTo>
                      <a:pt x="1608" y="257"/>
                    </a:lnTo>
                    <a:lnTo>
                      <a:pt x="1608" y="259"/>
                    </a:lnTo>
                    <a:lnTo>
                      <a:pt x="1608" y="261"/>
                    </a:lnTo>
                    <a:lnTo>
                      <a:pt x="1608" y="263"/>
                    </a:lnTo>
                    <a:lnTo>
                      <a:pt x="1608" y="265"/>
                    </a:lnTo>
                    <a:lnTo>
                      <a:pt x="1609" y="268"/>
                    </a:lnTo>
                    <a:lnTo>
                      <a:pt x="1609" y="272"/>
                    </a:lnTo>
                    <a:lnTo>
                      <a:pt x="1609" y="276"/>
                    </a:lnTo>
                    <a:lnTo>
                      <a:pt x="1609" y="280"/>
                    </a:lnTo>
                    <a:lnTo>
                      <a:pt x="1609" y="284"/>
                    </a:lnTo>
                    <a:lnTo>
                      <a:pt x="1609" y="288"/>
                    </a:lnTo>
                    <a:lnTo>
                      <a:pt x="1609" y="292"/>
                    </a:lnTo>
                    <a:lnTo>
                      <a:pt x="1610" y="296"/>
                    </a:lnTo>
                    <a:lnTo>
                      <a:pt x="1610" y="301"/>
                    </a:lnTo>
                    <a:lnTo>
                      <a:pt x="1610" y="307"/>
                    </a:lnTo>
                    <a:lnTo>
                      <a:pt x="1610" y="313"/>
                    </a:lnTo>
                    <a:lnTo>
                      <a:pt x="1610" y="320"/>
                    </a:lnTo>
                    <a:lnTo>
                      <a:pt x="1610" y="326"/>
                    </a:lnTo>
                    <a:lnTo>
                      <a:pt x="1610" y="332"/>
                    </a:lnTo>
                    <a:lnTo>
                      <a:pt x="1611" y="338"/>
                    </a:lnTo>
                    <a:lnTo>
                      <a:pt x="1611" y="344"/>
                    </a:lnTo>
                    <a:lnTo>
                      <a:pt x="1611" y="350"/>
                    </a:lnTo>
                    <a:lnTo>
                      <a:pt x="1611" y="353"/>
                    </a:lnTo>
                    <a:lnTo>
                      <a:pt x="1611" y="356"/>
                    </a:lnTo>
                    <a:lnTo>
                      <a:pt x="1611" y="359"/>
                    </a:lnTo>
                    <a:lnTo>
                      <a:pt x="1611" y="362"/>
                    </a:lnTo>
                    <a:lnTo>
                      <a:pt x="1611" y="365"/>
                    </a:lnTo>
                    <a:lnTo>
                      <a:pt x="1611" y="368"/>
                    </a:lnTo>
                    <a:lnTo>
                      <a:pt x="1611" y="371"/>
                    </a:lnTo>
                    <a:lnTo>
                      <a:pt x="1611" y="374"/>
                    </a:lnTo>
                    <a:lnTo>
                      <a:pt x="1612" y="376"/>
                    </a:lnTo>
                    <a:lnTo>
                      <a:pt x="1612" y="379"/>
                    </a:lnTo>
                    <a:lnTo>
                      <a:pt x="1612" y="382"/>
                    </a:lnTo>
                    <a:lnTo>
                      <a:pt x="1612" y="385"/>
                    </a:lnTo>
                    <a:lnTo>
                      <a:pt x="1612" y="388"/>
                    </a:lnTo>
                    <a:lnTo>
                      <a:pt x="1612" y="391"/>
                    </a:lnTo>
                    <a:lnTo>
                      <a:pt x="1612" y="394"/>
                    </a:lnTo>
                    <a:lnTo>
                      <a:pt x="1613" y="397"/>
                    </a:lnTo>
                    <a:lnTo>
                      <a:pt x="1613" y="398"/>
                    </a:lnTo>
                    <a:lnTo>
                      <a:pt x="1613" y="399"/>
                    </a:lnTo>
                    <a:lnTo>
                      <a:pt x="1613" y="399"/>
                    </a:lnTo>
                    <a:lnTo>
                      <a:pt x="1613" y="401"/>
                    </a:lnTo>
                    <a:lnTo>
                      <a:pt x="1613" y="402"/>
                    </a:lnTo>
                    <a:lnTo>
                      <a:pt x="1613" y="402"/>
                    </a:lnTo>
                    <a:lnTo>
                      <a:pt x="1614" y="403"/>
                    </a:lnTo>
                    <a:lnTo>
                      <a:pt x="1614" y="405"/>
                    </a:lnTo>
                    <a:lnTo>
                      <a:pt x="1614" y="407"/>
                    </a:lnTo>
                    <a:lnTo>
                      <a:pt x="1614" y="410"/>
                    </a:lnTo>
                    <a:lnTo>
                      <a:pt x="1614" y="413"/>
                    </a:lnTo>
                    <a:lnTo>
                      <a:pt x="1614" y="415"/>
                    </a:lnTo>
                    <a:lnTo>
                      <a:pt x="1614" y="418"/>
                    </a:lnTo>
                    <a:lnTo>
                      <a:pt x="1615" y="420"/>
                    </a:lnTo>
                    <a:lnTo>
                      <a:pt x="1615" y="423"/>
                    </a:lnTo>
                    <a:lnTo>
                      <a:pt x="1615" y="425"/>
                    </a:lnTo>
                    <a:lnTo>
                      <a:pt x="1615" y="426"/>
                    </a:lnTo>
                    <a:lnTo>
                      <a:pt x="1615" y="427"/>
                    </a:lnTo>
                    <a:lnTo>
                      <a:pt x="1615" y="427"/>
                    </a:lnTo>
                    <a:lnTo>
                      <a:pt x="1615" y="427"/>
                    </a:lnTo>
                    <a:lnTo>
                      <a:pt x="1615" y="428"/>
                    </a:lnTo>
                    <a:lnTo>
                      <a:pt x="1615" y="429"/>
                    </a:lnTo>
                    <a:lnTo>
                      <a:pt x="1615" y="429"/>
                    </a:lnTo>
                    <a:lnTo>
                      <a:pt x="1615" y="430"/>
                    </a:lnTo>
                    <a:lnTo>
                      <a:pt x="1616" y="429"/>
                    </a:lnTo>
                    <a:lnTo>
                      <a:pt x="1616" y="429"/>
                    </a:lnTo>
                    <a:lnTo>
                      <a:pt x="1616" y="428"/>
                    </a:lnTo>
                    <a:lnTo>
                      <a:pt x="1616" y="427"/>
                    </a:lnTo>
                    <a:lnTo>
                      <a:pt x="1616" y="427"/>
                    </a:lnTo>
                    <a:lnTo>
                      <a:pt x="1616" y="427"/>
                    </a:lnTo>
                    <a:lnTo>
                      <a:pt x="1616" y="426"/>
                    </a:lnTo>
                    <a:lnTo>
                      <a:pt x="1617" y="426"/>
                    </a:lnTo>
                    <a:lnTo>
                      <a:pt x="1617" y="427"/>
                    </a:lnTo>
                    <a:lnTo>
                      <a:pt x="1617" y="428"/>
                    </a:lnTo>
                    <a:lnTo>
                      <a:pt x="1617" y="430"/>
                    </a:lnTo>
                    <a:lnTo>
                      <a:pt x="1617" y="431"/>
                    </a:lnTo>
                    <a:lnTo>
                      <a:pt x="1617" y="432"/>
                    </a:lnTo>
                    <a:lnTo>
                      <a:pt x="1617" y="433"/>
                    </a:lnTo>
                    <a:lnTo>
                      <a:pt x="1617" y="435"/>
                    </a:lnTo>
                    <a:lnTo>
                      <a:pt x="1618" y="436"/>
                    </a:lnTo>
                    <a:lnTo>
                      <a:pt x="1618" y="436"/>
                    </a:lnTo>
                    <a:lnTo>
                      <a:pt x="1618" y="436"/>
                    </a:lnTo>
                    <a:lnTo>
                      <a:pt x="1618" y="436"/>
                    </a:lnTo>
                    <a:lnTo>
                      <a:pt x="1618" y="435"/>
                    </a:lnTo>
                    <a:lnTo>
                      <a:pt x="1618" y="435"/>
                    </a:lnTo>
                    <a:lnTo>
                      <a:pt x="1618" y="435"/>
                    </a:lnTo>
                    <a:lnTo>
                      <a:pt x="1619" y="435"/>
                    </a:lnTo>
                    <a:lnTo>
                      <a:pt x="1619" y="434"/>
                    </a:lnTo>
                    <a:lnTo>
                      <a:pt x="1619" y="434"/>
                    </a:lnTo>
                    <a:lnTo>
                      <a:pt x="1619" y="434"/>
                    </a:lnTo>
                    <a:lnTo>
                      <a:pt x="1619" y="433"/>
                    </a:lnTo>
                    <a:lnTo>
                      <a:pt x="1619" y="433"/>
                    </a:lnTo>
                    <a:lnTo>
                      <a:pt x="1619" y="433"/>
                    </a:lnTo>
                    <a:lnTo>
                      <a:pt x="1619" y="433"/>
                    </a:lnTo>
                    <a:lnTo>
                      <a:pt x="1619" y="432"/>
                    </a:lnTo>
                    <a:lnTo>
                      <a:pt x="1619" y="432"/>
                    </a:lnTo>
                    <a:lnTo>
                      <a:pt x="1619" y="432"/>
                    </a:lnTo>
                    <a:lnTo>
                      <a:pt x="1620" y="432"/>
                    </a:lnTo>
                    <a:lnTo>
                      <a:pt x="1620" y="432"/>
                    </a:lnTo>
                    <a:lnTo>
                      <a:pt x="1620" y="432"/>
                    </a:lnTo>
                    <a:lnTo>
                      <a:pt x="1620" y="432"/>
                    </a:lnTo>
                    <a:lnTo>
                      <a:pt x="1620" y="432"/>
                    </a:lnTo>
                    <a:lnTo>
                      <a:pt x="1620" y="432"/>
                    </a:lnTo>
                    <a:lnTo>
                      <a:pt x="1620" y="432"/>
                    </a:lnTo>
                    <a:lnTo>
                      <a:pt x="1621" y="432"/>
                    </a:lnTo>
                    <a:lnTo>
                      <a:pt x="1621" y="431"/>
                    </a:lnTo>
                    <a:lnTo>
                      <a:pt x="1621" y="431"/>
                    </a:lnTo>
                    <a:lnTo>
                      <a:pt x="1621" y="431"/>
                    </a:lnTo>
                    <a:lnTo>
                      <a:pt x="1621" y="431"/>
                    </a:lnTo>
                    <a:lnTo>
                      <a:pt x="1621" y="430"/>
                    </a:lnTo>
                    <a:lnTo>
                      <a:pt x="1621" y="429"/>
                    </a:lnTo>
                    <a:lnTo>
                      <a:pt x="1622" y="429"/>
                    </a:lnTo>
                    <a:lnTo>
                      <a:pt x="1622" y="429"/>
                    </a:lnTo>
                    <a:lnTo>
                      <a:pt x="1622" y="428"/>
                    </a:lnTo>
                    <a:lnTo>
                      <a:pt x="1622" y="427"/>
                    </a:lnTo>
                    <a:lnTo>
                      <a:pt x="1622" y="427"/>
                    </a:lnTo>
                    <a:lnTo>
                      <a:pt x="1622" y="427"/>
                    </a:lnTo>
                    <a:lnTo>
                      <a:pt x="1622" y="426"/>
                    </a:lnTo>
                    <a:lnTo>
                      <a:pt x="1622" y="426"/>
                    </a:lnTo>
                    <a:lnTo>
                      <a:pt x="1622" y="425"/>
                    </a:lnTo>
                    <a:lnTo>
                      <a:pt x="1622" y="423"/>
                    </a:lnTo>
                    <a:lnTo>
                      <a:pt x="1622" y="422"/>
                    </a:lnTo>
                    <a:lnTo>
                      <a:pt x="1623" y="421"/>
                    </a:lnTo>
                    <a:lnTo>
                      <a:pt x="1623" y="419"/>
                    </a:lnTo>
                    <a:lnTo>
                      <a:pt x="1623" y="418"/>
                    </a:lnTo>
                    <a:lnTo>
                      <a:pt x="1623" y="417"/>
                    </a:lnTo>
                    <a:lnTo>
                      <a:pt x="1623" y="415"/>
                    </a:lnTo>
                    <a:lnTo>
                      <a:pt x="1623" y="414"/>
                    </a:lnTo>
                    <a:lnTo>
                      <a:pt x="1623" y="414"/>
                    </a:lnTo>
                    <a:lnTo>
                      <a:pt x="1624" y="414"/>
                    </a:lnTo>
                    <a:lnTo>
                      <a:pt x="1624" y="414"/>
                    </a:lnTo>
                    <a:lnTo>
                      <a:pt x="1624" y="414"/>
                    </a:lnTo>
                    <a:lnTo>
                      <a:pt x="1624" y="414"/>
                    </a:lnTo>
                    <a:lnTo>
                      <a:pt x="1624" y="414"/>
                    </a:lnTo>
                    <a:lnTo>
                      <a:pt x="1624" y="414"/>
                    </a:lnTo>
                    <a:lnTo>
                      <a:pt x="1624" y="414"/>
                    </a:lnTo>
                    <a:lnTo>
                      <a:pt x="1625" y="411"/>
                    </a:lnTo>
                    <a:lnTo>
                      <a:pt x="1625" y="408"/>
                    </a:lnTo>
                    <a:lnTo>
                      <a:pt x="1625" y="406"/>
                    </a:lnTo>
                    <a:lnTo>
                      <a:pt x="1625" y="403"/>
                    </a:lnTo>
                    <a:lnTo>
                      <a:pt x="1625" y="400"/>
                    </a:lnTo>
                    <a:lnTo>
                      <a:pt x="1625" y="397"/>
                    </a:lnTo>
                    <a:lnTo>
                      <a:pt x="1625" y="394"/>
                    </a:lnTo>
                    <a:lnTo>
                      <a:pt x="1626" y="392"/>
                    </a:lnTo>
                    <a:lnTo>
                      <a:pt x="1626" y="391"/>
                    </a:lnTo>
                    <a:lnTo>
                      <a:pt x="1626" y="390"/>
                    </a:lnTo>
                    <a:lnTo>
                      <a:pt x="1626" y="389"/>
                    </a:lnTo>
                    <a:lnTo>
                      <a:pt x="1626" y="388"/>
                    </a:lnTo>
                    <a:lnTo>
                      <a:pt x="1626" y="387"/>
                    </a:lnTo>
                    <a:lnTo>
                      <a:pt x="1626" y="387"/>
                    </a:lnTo>
                    <a:lnTo>
                      <a:pt x="1626" y="385"/>
                    </a:lnTo>
                    <a:lnTo>
                      <a:pt x="1626" y="385"/>
                    </a:lnTo>
                    <a:lnTo>
                      <a:pt x="1626" y="382"/>
                    </a:lnTo>
                    <a:lnTo>
                      <a:pt x="1626" y="380"/>
                    </a:lnTo>
                    <a:lnTo>
                      <a:pt x="1627" y="378"/>
                    </a:lnTo>
                    <a:lnTo>
                      <a:pt x="1627" y="376"/>
                    </a:lnTo>
                    <a:lnTo>
                      <a:pt x="1627" y="373"/>
                    </a:lnTo>
                    <a:lnTo>
                      <a:pt x="1627" y="371"/>
                    </a:lnTo>
                    <a:lnTo>
                      <a:pt x="1627" y="369"/>
                    </a:lnTo>
                    <a:lnTo>
                      <a:pt x="1627" y="367"/>
                    </a:lnTo>
                    <a:lnTo>
                      <a:pt x="1627" y="367"/>
                    </a:lnTo>
                    <a:lnTo>
                      <a:pt x="1628" y="367"/>
                    </a:lnTo>
                    <a:lnTo>
                      <a:pt x="1628" y="367"/>
                    </a:lnTo>
                    <a:lnTo>
                      <a:pt x="1628" y="367"/>
                    </a:lnTo>
                    <a:lnTo>
                      <a:pt x="1628" y="367"/>
                    </a:lnTo>
                    <a:lnTo>
                      <a:pt x="1628" y="367"/>
                    </a:lnTo>
                    <a:lnTo>
                      <a:pt x="1628" y="367"/>
                    </a:lnTo>
                    <a:lnTo>
                      <a:pt x="1628" y="367"/>
                    </a:lnTo>
                    <a:lnTo>
                      <a:pt x="1628" y="366"/>
                    </a:lnTo>
                    <a:lnTo>
                      <a:pt x="1629" y="365"/>
                    </a:lnTo>
                    <a:lnTo>
                      <a:pt x="1629" y="364"/>
                    </a:lnTo>
                    <a:lnTo>
                      <a:pt x="1629" y="363"/>
                    </a:lnTo>
                    <a:lnTo>
                      <a:pt x="1629" y="362"/>
                    </a:lnTo>
                    <a:lnTo>
                      <a:pt x="1629" y="361"/>
                    </a:lnTo>
                    <a:lnTo>
                      <a:pt x="1629" y="360"/>
                    </a:lnTo>
                    <a:lnTo>
                      <a:pt x="1629" y="359"/>
                    </a:lnTo>
                    <a:lnTo>
                      <a:pt x="1630" y="359"/>
                    </a:lnTo>
                    <a:lnTo>
                      <a:pt x="1630" y="359"/>
                    </a:lnTo>
                    <a:lnTo>
                      <a:pt x="1630" y="358"/>
                    </a:lnTo>
                    <a:lnTo>
                      <a:pt x="1630" y="358"/>
                    </a:lnTo>
                    <a:lnTo>
                      <a:pt x="1630" y="358"/>
                    </a:lnTo>
                    <a:lnTo>
                      <a:pt x="1630" y="358"/>
                    </a:lnTo>
                    <a:lnTo>
                      <a:pt x="1630" y="358"/>
                    </a:lnTo>
                    <a:lnTo>
                      <a:pt x="1630" y="358"/>
                    </a:lnTo>
                    <a:lnTo>
                      <a:pt x="1630" y="363"/>
                    </a:lnTo>
                    <a:lnTo>
                      <a:pt x="1630" y="367"/>
                    </a:lnTo>
                    <a:lnTo>
                      <a:pt x="1630" y="371"/>
                    </a:lnTo>
                    <a:lnTo>
                      <a:pt x="1631" y="376"/>
                    </a:lnTo>
                    <a:lnTo>
                      <a:pt x="1631" y="380"/>
                    </a:lnTo>
                    <a:lnTo>
                      <a:pt x="1631" y="385"/>
                    </a:lnTo>
                    <a:lnTo>
                      <a:pt x="1631" y="389"/>
                    </a:lnTo>
                    <a:lnTo>
                      <a:pt x="1631" y="393"/>
                    </a:lnTo>
                    <a:lnTo>
                      <a:pt x="1631" y="397"/>
                    </a:lnTo>
                    <a:lnTo>
                      <a:pt x="1631" y="400"/>
                    </a:lnTo>
                    <a:lnTo>
                      <a:pt x="1632" y="403"/>
                    </a:lnTo>
                    <a:lnTo>
                      <a:pt x="1632" y="407"/>
                    </a:lnTo>
                    <a:lnTo>
                      <a:pt x="1632" y="410"/>
                    </a:lnTo>
                    <a:lnTo>
                      <a:pt x="1632" y="414"/>
                    </a:lnTo>
                    <a:lnTo>
                      <a:pt x="1632" y="417"/>
                    </a:lnTo>
                    <a:lnTo>
                      <a:pt x="1632" y="420"/>
                    </a:lnTo>
                    <a:lnTo>
                      <a:pt x="1632" y="422"/>
                    </a:lnTo>
                    <a:lnTo>
                      <a:pt x="1633" y="424"/>
                    </a:lnTo>
                    <a:lnTo>
                      <a:pt x="1633" y="426"/>
                    </a:lnTo>
                    <a:lnTo>
                      <a:pt x="1633" y="427"/>
                    </a:lnTo>
                    <a:lnTo>
                      <a:pt x="1633" y="429"/>
                    </a:lnTo>
                    <a:lnTo>
                      <a:pt x="1633" y="431"/>
                    </a:lnTo>
                    <a:lnTo>
                      <a:pt x="1633" y="433"/>
                    </a:lnTo>
                    <a:lnTo>
                      <a:pt x="1633" y="435"/>
                    </a:lnTo>
                    <a:lnTo>
                      <a:pt x="1634" y="436"/>
                    </a:lnTo>
                    <a:lnTo>
                      <a:pt x="1634" y="438"/>
                    </a:lnTo>
                    <a:lnTo>
                      <a:pt x="1634" y="439"/>
                    </a:lnTo>
                    <a:lnTo>
                      <a:pt x="1634" y="440"/>
                    </a:lnTo>
                    <a:lnTo>
                      <a:pt x="1634" y="441"/>
                    </a:lnTo>
                    <a:lnTo>
                      <a:pt x="1634" y="443"/>
                    </a:lnTo>
                    <a:lnTo>
                      <a:pt x="1634" y="444"/>
                    </a:lnTo>
                    <a:lnTo>
                      <a:pt x="1634" y="445"/>
                    </a:lnTo>
                    <a:lnTo>
                      <a:pt x="1634" y="445"/>
                    </a:lnTo>
                    <a:lnTo>
                      <a:pt x="1634" y="445"/>
                    </a:lnTo>
                    <a:lnTo>
                      <a:pt x="1634" y="444"/>
                    </a:lnTo>
                    <a:lnTo>
                      <a:pt x="1635" y="444"/>
                    </a:lnTo>
                    <a:lnTo>
                      <a:pt x="1635" y="444"/>
                    </a:lnTo>
                    <a:lnTo>
                      <a:pt x="1635" y="443"/>
                    </a:lnTo>
                    <a:lnTo>
                      <a:pt x="1635" y="443"/>
                    </a:lnTo>
                    <a:lnTo>
                      <a:pt x="1635" y="443"/>
                    </a:lnTo>
                    <a:lnTo>
                      <a:pt x="1635" y="443"/>
                    </a:lnTo>
                    <a:lnTo>
                      <a:pt x="1635" y="444"/>
                    </a:lnTo>
                    <a:lnTo>
                      <a:pt x="1636" y="444"/>
                    </a:lnTo>
                    <a:lnTo>
                      <a:pt x="1636" y="445"/>
                    </a:lnTo>
                    <a:lnTo>
                      <a:pt x="1636" y="446"/>
                    </a:lnTo>
                    <a:lnTo>
                      <a:pt x="1636" y="447"/>
                    </a:lnTo>
                    <a:lnTo>
                      <a:pt x="1636" y="447"/>
                    </a:lnTo>
                    <a:lnTo>
                      <a:pt x="1636" y="448"/>
                    </a:lnTo>
                    <a:lnTo>
                      <a:pt x="1636" y="447"/>
                    </a:lnTo>
                    <a:lnTo>
                      <a:pt x="1637" y="445"/>
                    </a:lnTo>
                    <a:lnTo>
                      <a:pt x="1637" y="444"/>
                    </a:lnTo>
                    <a:lnTo>
                      <a:pt x="1637" y="443"/>
                    </a:lnTo>
                    <a:lnTo>
                      <a:pt x="1637" y="442"/>
                    </a:lnTo>
                    <a:lnTo>
                      <a:pt x="1637" y="441"/>
                    </a:lnTo>
                    <a:lnTo>
                      <a:pt x="1637" y="440"/>
                    </a:lnTo>
                    <a:lnTo>
                      <a:pt x="1637" y="439"/>
                    </a:lnTo>
                    <a:lnTo>
                      <a:pt x="1637" y="438"/>
                    </a:lnTo>
                    <a:lnTo>
                      <a:pt x="1638" y="438"/>
                    </a:lnTo>
                    <a:lnTo>
                      <a:pt x="1638" y="438"/>
                    </a:lnTo>
                    <a:lnTo>
                      <a:pt x="1638" y="438"/>
                    </a:lnTo>
                    <a:lnTo>
                      <a:pt x="1638" y="438"/>
                    </a:lnTo>
                    <a:lnTo>
                      <a:pt x="1638" y="437"/>
                    </a:lnTo>
                    <a:lnTo>
                      <a:pt x="1638" y="437"/>
                    </a:lnTo>
                    <a:lnTo>
                      <a:pt x="1638" y="436"/>
                    </a:lnTo>
                    <a:lnTo>
                      <a:pt x="1638" y="435"/>
                    </a:lnTo>
                    <a:lnTo>
                      <a:pt x="1638" y="433"/>
                    </a:lnTo>
                    <a:lnTo>
                      <a:pt x="1638" y="432"/>
                    </a:lnTo>
                    <a:lnTo>
                      <a:pt x="1639" y="430"/>
                    </a:lnTo>
                    <a:lnTo>
                      <a:pt x="1639" y="429"/>
                    </a:lnTo>
                    <a:lnTo>
                      <a:pt x="1639" y="427"/>
                    </a:lnTo>
                    <a:lnTo>
                      <a:pt x="1639" y="425"/>
                    </a:lnTo>
                    <a:lnTo>
                      <a:pt x="1639" y="424"/>
                    </a:lnTo>
                    <a:lnTo>
                      <a:pt x="1639" y="425"/>
                    </a:lnTo>
                    <a:lnTo>
                      <a:pt x="1639" y="426"/>
                    </a:lnTo>
                    <a:lnTo>
                      <a:pt x="1639" y="427"/>
                    </a:lnTo>
                    <a:lnTo>
                      <a:pt x="1640" y="428"/>
                    </a:lnTo>
                    <a:lnTo>
                      <a:pt x="1640" y="429"/>
                    </a:lnTo>
                    <a:lnTo>
                      <a:pt x="1640" y="431"/>
                    </a:lnTo>
                    <a:lnTo>
                      <a:pt x="1640" y="431"/>
                    </a:lnTo>
                    <a:lnTo>
                      <a:pt x="1640" y="433"/>
                    </a:lnTo>
                    <a:lnTo>
                      <a:pt x="1640" y="431"/>
                    </a:lnTo>
                    <a:lnTo>
                      <a:pt x="1640" y="430"/>
                    </a:lnTo>
                    <a:lnTo>
                      <a:pt x="1641" y="428"/>
                    </a:lnTo>
                    <a:lnTo>
                      <a:pt x="1641" y="427"/>
                    </a:lnTo>
                    <a:lnTo>
                      <a:pt x="1641" y="425"/>
                    </a:lnTo>
                    <a:lnTo>
                      <a:pt x="1641" y="424"/>
                    </a:lnTo>
                    <a:lnTo>
                      <a:pt x="1641" y="423"/>
                    </a:lnTo>
                    <a:lnTo>
                      <a:pt x="1641" y="422"/>
                    </a:lnTo>
                    <a:lnTo>
                      <a:pt x="1641" y="422"/>
                    </a:lnTo>
                    <a:lnTo>
                      <a:pt x="1642" y="422"/>
                    </a:lnTo>
                    <a:lnTo>
                      <a:pt x="1642" y="422"/>
                    </a:lnTo>
                    <a:lnTo>
                      <a:pt x="1642" y="423"/>
                    </a:lnTo>
                    <a:lnTo>
                      <a:pt x="1642" y="423"/>
                    </a:lnTo>
                    <a:lnTo>
                      <a:pt x="1642" y="423"/>
                    </a:lnTo>
                    <a:lnTo>
                      <a:pt x="1642" y="423"/>
                    </a:lnTo>
                    <a:lnTo>
                      <a:pt x="1642" y="423"/>
                    </a:lnTo>
                    <a:lnTo>
                      <a:pt x="1642" y="423"/>
                    </a:lnTo>
                    <a:lnTo>
                      <a:pt x="1642" y="423"/>
                    </a:lnTo>
                    <a:lnTo>
                      <a:pt x="1642" y="423"/>
                    </a:lnTo>
                    <a:lnTo>
                      <a:pt x="1642" y="423"/>
                    </a:lnTo>
                    <a:lnTo>
                      <a:pt x="1643" y="423"/>
                    </a:lnTo>
                    <a:lnTo>
                      <a:pt x="1643" y="423"/>
                    </a:lnTo>
                    <a:lnTo>
                      <a:pt x="1643" y="423"/>
                    </a:lnTo>
                    <a:lnTo>
                      <a:pt x="1643" y="422"/>
                    </a:lnTo>
                    <a:lnTo>
                      <a:pt x="1643" y="422"/>
                    </a:lnTo>
                    <a:lnTo>
                      <a:pt x="1643" y="422"/>
                    </a:lnTo>
                    <a:lnTo>
                      <a:pt x="1643" y="421"/>
                    </a:lnTo>
                    <a:lnTo>
                      <a:pt x="1644" y="420"/>
                    </a:lnTo>
                    <a:lnTo>
                      <a:pt x="1644" y="420"/>
                    </a:lnTo>
                    <a:lnTo>
                      <a:pt x="1644" y="420"/>
                    </a:lnTo>
                    <a:lnTo>
                      <a:pt x="1644" y="419"/>
                    </a:lnTo>
                    <a:lnTo>
                      <a:pt x="1644" y="419"/>
                    </a:lnTo>
                    <a:lnTo>
                      <a:pt x="1644" y="418"/>
                    </a:lnTo>
                    <a:lnTo>
                      <a:pt x="1644" y="417"/>
                    </a:lnTo>
                    <a:lnTo>
                      <a:pt x="1645" y="416"/>
                    </a:lnTo>
                    <a:lnTo>
                      <a:pt x="1645" y="415"/>
                    </a:lnTo>
                    <a:lnTo>
                      <a:pt x="1645" y="414"/>
                    </a:lnTo>
                    <a:lnTo>
                      <a:pt x="1645" y="413"/>
                    </a:lnTo>
                    <a:lnTo>
                      <a:pt x="1645" y="412"/>
                    </a:lnTo>
                    <a:lnTo>
                      <a:pt x="1645" y="411"/>
                    </a:lnTo>
                    <a:lnTo>
                      <a:pt x="1645" y="410"/>
                    </a:lnTo>
                    <a:lnTo>
                      <a:pt x="1646" y="410"/>
                    </a:lnTo>
                    <a:lnTo>
                      <a:pt x="1646" y="409"/>
                    </a:lnTo>
                    <a:lnTo>
                      <a:pt x="1646" y="408"/>
                    </a:lnTo>
                    <a:lnTo>
                      <a:pt x="1646" y="407"/>
                    </a:lnTo>
                    <a:lnTo>
                      <a:pt x="1646" y="406"/>
                    </a:lnTo>
                    <a:lnTo>
                      <a:pt x="1646" y="405"/>
                    </a:lnTo>
                    <a:lnTo>
                      <a:pt x="1646" y="404"/>
                    </a:lnTo>
                    <a:lnTo>
                      <a:pt x="1646" y="402"/>
                    </a:lnTo>
                    <a:lnTo>
                      <a:pt x="1646" y="399"/>
                    </a:lnTo>
                    <a:lnTo>
                      <a:pt x="1646" y="397"/>
                    </a:lnTo>
                    <a:lnTo>
                      <a:pt x="1646" y="395"/>
                    </a:lnTo>
                    <a:lnTo>
                      <a:pt x="1647" y="393"/>
                    </a:lnTo>
                    <a:lnTo>
                      <a:pt x="1647" y="390"/>
                    </a:lnTo>
                    <a:lnTo>
                      <a:pt x="1647" y="388"/>
                    </a:lnTo>
                    <a:lnTo>
                      <a:pt x="1647" y="386"/>
                    </a:lnTo>
                    <a:lnTo>
                      <a:pt x="1647" y="386"/>
                    </a:lnTo>
                    <a:lnTo>
                      <a:pt x="1647" y="386"/>
                    </a:lnTo>
                    <a:lnTo>
                      <a:pt x="1647" y="386"/>
                    </a:lnTo>
                    <a:lnTo>
                      <a:pt x="1648" y="386"/>
                    </a:lnTo>
                    <a:lnTo>
                      <a:pt x="1648" y="386"/>
                    </a:lnTo>
                    <a:lnTo>
                      <a:pt x="1648" y="385"/>
                    </a:lnTo>
                    <a:lnTo>
                      <a:pt x="1648" y="385"/>
                    </a:lnTo>
                    <a:lnTo>
                      <a:pt x="1648" y="385"/>
                    </a:lnTo>
                    <a:lnTo>
                      <a:pt x="1648" y="385"/>
                    </a:lnTo>
                    <a:lnTo>
                      <a:pt x="1648" y="384"/>
                    </a:lnTo>
                    <a:lnTo>
                      <a:pt x="1648" y="383"/>
                    </a:lnTo>
                    <a:lnTo>
                      <a:pt x="1649" y="382"/>
                    </a:lnTo>
                    <a:lnTo>
                      <a:pt x="1649" y="381"/>
                    </a:lnTo>
                    <a:lnTo>
                      <a:pt x="1649" y="380"/>
                    </a:lnTo>
                    <a:lnTo>
                      <a:pt x="1649" y="379"/>
                    </a:lnTo>
                    <a:lnTo>
                      <a:pt x="1649" y="378"/>
                    </a:lnTo>
                    <a:lnTo>
                      <a:pt x="1649" y="376"/>
                    </a:lnTo>
                    <a:lnTo>
                      <a:pt x="1649" y="374"/>
                    </a:lnTo>
                    <a:lnTo>
                      <a:pt x="1650" y="372"/>
                    </a:lnTo>
                    <a:lnTo>
                      <a:pt x="1650" y="371"/>
                    </a:lnTo>
                    <a:lnTo>
                      <a:pt x="1650" y="369"/>
                    </a:lnTo>
                    <a:lnTo>
                      <a:pt x="1650" y="367"/>
                    </a:lnTo>
                    <a:lnTo>
                      <a:pt x="1650" y="365"/>
                    </a:lnTo>
                    <a:lnTo>
                      <a:pt x="1650" y="363"/>
                    </a:lnTo>
                    <a:lnTo>
                      <a:pt x="1650" y="367"/>
                    </a:lnTo>
                    <a:lnTo>
                      <a:pt x="1650" y="372"/>
                    </a:lnTo>
                    <a:lnTo>
                      <a:pt x="1650" y="376"/>
                    </a:lnTo>
                    <a:lnTo>
                      <a:pt x="1650" y="380"/>
                    </a:lnTo>
                    <a:lnTo>
                      <a:pt x="1650" y="384"/>
                    </a:lnTo>
                    <a:lnTo>
                      <a:pt x="1651" y="388"/>
                    </a:lnTo>
                    <a:lnTo>
                      <a:pt x="1651" y="392"/>
                    </a:lnTo>
                    <a:lnTo>
                      <a:pt x="1651" y="396"/>
                    </a:lnTo>
                    <a:lnTo>
                      <a:pt x="1651" y="401"/>
                    </a:lnTo>
                    <a:lnTo>
                      <a:pt x="1651" y="405"/>
                    </a:lnTo>
                    <a:lnTo>
                      <a:pt x="1651" y="409"/>
                    </a:lnTo>
                    <a:lnTo>
                      <a:pt x="1651" y="414"/>
                    </a:lnTo>
                    <a:lnTo>
                      <a:pt x="1652" y="418"/>
                    </a:lnTo>
                    <a:lnTo>
                      <a:pt x="1652" y="423"/>
                    </a:lnTo>
                    <a:lnTo>
                      <a:pt x="1652" y="427"/>
                    </a:lnTo>
                    <a:lnTo>
                      <a:pt x="1652" y="431"/>
                    </a:lnTo>
                    <a:lnTo>
                      <a:pt x="1652" y="433"/>
                    </a:lnTo>
                    <a:lnTo>
                      <a:pt x="1652" y="435"/>
                    </a:lnTo>
                    <a:lnTo>
                      <a:pt x="1652" y="436"/>
                    </a:lnTo>
                    <a:lnTo>
                      <a:pt x="1653" y="438"/>
                    </a:lnTo>
                    <a:lnTo>
                      <a:pt x="1653" y="440"/>
                    </a:lnTo>
                    <a:lnTo>
                      <a:pt x="1653" y="441"/>
                    </a:lnTo>
                    <a:lnTo>
                      <a:pt x="1653" y="443"/>
                    </a:lnTo>
                    <a:lnTo>
                      <a:pt x="1653" y="445"/>
                    </a:lnTo>
                    <a:lnTo>
                      <a:pt x="1653" y="446"/>
                    </a:lnTo>
                    <a:lnTo>
                      <a:pt x="1653" y="446"/>
                    </a:lnTo>
                    <a:lnTo>
                      <a:pt x="1654" y="447"/>
                    </a:lnTo>
                    <a:lnTo>
                      <a:pt x="1654" y="448"/>
                    </a:lnTo>
                    <a:lnTo>
                      <a:pt x="1654" y="448"/>
                    </a:lnTo>
                    <a:lnTo>
                      <a:pt x="1654" y="449"/>
                    </a:lnTo>
                    <a:lnTo>
                      <a:pt x="1654" y="449"/>
                    </a:lnTo>
                    <a:lnTo>
                      <a:pt x="1654" y="450"/>
                    </a:lnTo>
                    <a:lnTo>
                      <a:pt x="1654" y="450"/>
                    </a:lnTo>
                    <a:lnTo>
                      <a:pt x="1654" y="451"/>
                    </a:lnTo>
                    <a:lnTo>
                      <a:pt x="1654" y="451"/>
                    </a:lnTo>
                    <a:lnTo>
                      <a:pt x="1654" y="452"/>
                    </a:lnTo>
                    <a:lnTo>
                      <a:pt x="1654" y="452"/>
                    </a:lnTo>
                    <a:lnTo>
                      <a:pt x="1655" y="453"/>
                    </a:lnTo>
                    <a:lnTo>
                      <a:pt x="1655" y="453"/>
                    </a:lnTo>
                    <a:lnTo>
                      <a:pt x="1655" y="453"/>
                    </a:lnTo>
                    <a:lnTo>
                      <a:pt x="1655" y="453"/>
                    </a:lnTo>
                    <a:lnTo>
                      <a:pt x="1655" y="454"/>
                    </a:lnTo>
                    <a:lnTo>
                      <a:pt x="1655" y="454"/>
                    </a:lnTo>
                    <a:lnTo>
                      <a:pt x="1655" y="454"/>
                    </a:lnTo>
                    <a:lnTo>
                      <a:pt x="1656" y="455"/>
                    </a:lnTo>
                    <a:lnTo>
                      <a:pt x="1656" y="455"/>
                    </a:lnTo>
                    <a:lnTo>
                      <a:pt x="1656" y="455"/>
                    </a:lnTo>
                    <a:lnTo>
                      <a:pt x="1656" y="455"/>
                    </a:lnTo>
                    <a:lnTo>
                      <a:pt x="1656" y="454"/>
                    </a:lnTo>
                    <a:lnTo>
                      <a:pt x="1656" y="453"/>
                    </a:lnTo>
                    <a:lnTo>
                      <a:pt x="1656" y="453"/>
                    </a:lnTo>
                    <a:lnTo>
                      <a:pt x="1657" y="452"/>
                    </a:lnTo>
                    <a:lnTo>
                      <a:pt x="1657" y="451"/>
                    </a:lnTo>
                    <a:lnTo>
                      <a:pt x="1657" y="450"/>
                    </a:lnTo>
                    <a:lnTo>
                      <a:pt x="1657" y="449"/>
                    </a:lnTo>
                    <a:lnTo>
                      <a:pt x="1657" y="448"/>
                    </a:lnTo>
                    <a:lnTo>
                      <a:pt x="1657" y="448"/>
                    </a:lnTo>
                    <a:lnTo>
                      <a:pt x="1657" y="448"/>
                    </a:lnTo>
                    <a:lnTo>
                      <a:pt x="1657" y="448"/>
                    </a:lnTo>
                    <a:lnTo>
                      <a:pt x="1658" y="448"/>
                    </a:lnTo>
                    <a:lnTo>
                      <a:pt x="1658" y="448"/>
                    </a:lnTo>
                    <a:lnTo>
                      <a:pt x="1658" y="448"/>
                    </a:lnTo>
                    <a:lnTo>
                      <a:pt x="1658" y="448"/>
                    </a:lnTo>
                    <a:lnTo>
                      <a:pt x="1658" y="448"/>
                    </a:lnTo>
                    <a:lnTo>
                      <a:pt x="1658" y="447"/>
                    </a:lnTo>
                    <a:lnTo>
                      <a:pt x="1658" y="447"/>
                    </a:lnTo>
                    <a:lnTo>
                      <a:pt x="1658" y="445"/>
                    </a:lnTo>
                    <a:lnTo>
                      <a:pt x="1658" y="445"/>
                    </a:lnTo>
                    <a:lnTo>
                      <a:pt x="1658" y="444"/>
                    </a:lnTo>
                    <a:lnTo>
                      <a:pt x="1659" y="443"/>
                    </a:lnTo>
                    <a:lnTo>
                      <a:pt x="1659" y="442"/>
                    </a:lnTo>
                    <a:lnTo>
                      <a:pt x="1659" y="441"/>
                    </a:lnTo>
                    <a:lnTo>
                      <a:pt x="1659" y="440"/>
                    </a:lnTo>
                    <a:lnTo>
                      <a:pt x="1659" y="438"/>
                    </a:lnTo>
                    <a:lnTo>
                      <a:pt x="1659" y="436"/>
                    </a:lnTo>
                    <a:lnTo>
                      <a:pt x="1659" y="435"/>
                    </a:lnTo>
                    <a:lnTo>
                      <a:pt x="1659" y="433"/>
                    </a:lnTo>
                    <a:lnTo>
                      <a:pt x="1660" y="431"/>
                    </a:lnTo>
                    <a:lnTo>
                      <a:pt x="1660" y="430"/>
                    </a:lnTo>
                    <a:lnTo>
                      <a:pt x="1660" y="428"/>
                    </a:lnTo>
                    <a:lnTo>
                      <a:pt x="1660" y="429"/>
                    </a:lnTo>
                    <a:lnTo>
                      <a:pt x="1660" y="430"/>
                    </a:lnTo>
                    <a:lnTo>
                      <a:pt x="1660" y="431"/>
                    </a:lnTo>
                    <a:lnTo>
                      <a:pt x="1660" y="432"/>
                    </a:lnTo>
                    <a:lnTo>
                      <a:pt x="1661" y="433"/>
                    </a:lnTo>
                    <a:lnTo>
                      <a:pt x="1661" y="434"/>
                    </a:lnTo>
                    <a:lnTo>
                      <a:pt x="1661" y="435"/>
                    </a:lnTo>
                    <a:lnTo>
                      <a:pt x="1661" y="436"/>
                    </a:lnTo>
                    <a:lnTo>
                      <a:pt x="1661" y="436"/>
                    </a:lnTo>
                    <a:lnTo>
                      <a:pt x="1661" y="436"/>
                    </a:lnTo>
                    <a:lnTo>
                      <a:pt x="1661" y="436"/>
                    </a:lnTo>
                    <a:lnTo>
                      <a:pt x="1662" y="436"/>
                    </a:lnTo>
                    <a:lnTo>
                      <a:pt x="1662" y="436"/>
                    </a:lnTo>
                    <a:lnTo>
                      <a:pt x="1662" y="435"/>
                    </a:lnTo>
                    <a:lnTo>
                      <a:pt x="1662" y="435"/>
                    </a:lnTo>
                    <a:lnTo>
                      <a:pt x="1662" y="435"/>
                    </a:lnTo>
                    <a:lnTo>
                      <a:pt x="1662" y="434"/>
                    </a:lnTo>
                    <a:lnTo>
                      <a:pt x="1662" y="434"/>
                    </a:lnTo>
                    <a:lnTo>
                      <a:pt x="1662" y="433"/>
                    </a:lnTo>
                    <a:lnTo>
                      <a:pt x="1662" y="432"/>
                    </a:lnTo>
                    <a:lnTo>
                      <a:pt x="1662" y="432"/>
                    </a:lnTo>
                    <a:lnTo>
                      <a:pt x="1662" y="431"/>
                    </a:lnTo>
                    <a:lnTo>
                      <a:pt x="1663" y="431"/>
                    </a:lnTo>
                    <a:lnTo>
                      <a:pt x="1663" y="430"/>
                    </a:lnTo>
                    <a:lnTo>
                      <a:pt x="1663" y="429"/>
                    </a:lnTo>
                    <a:lnTo>
                      <a:pt x="1663" y="429"/>
                    </a:lnTo>
                    <a:lnTo>
                      <a:pt x="1663" y="429"/>
                    </a:lnTo>
                    <a:lnTo>
                      <a:pt x="1663" y="428"/>
                    </a:lnTo>
                    <a:lnTo>
                      <a:pt x="1663" y="427"/>
                    </a:lnTo>
                    <a:lnTo>
                      <a:pt x="1664" y="427"/>
                    </a:lnTo>
                    <a:lnTo>
                      <a:pt x="1664" y="427"/>
                    </a:lnTo>
                    <a:lnTo>
                      <a:pt x="1664" y="427"/>
                    </a:lnTo>
                    <a:lnTo>
                      <a:pt x="1664" y="425"/>
                    </a:lnTo>
                    <a:lnTo>
                      <a:pt x="1664" y="424"/>
                    </a:lnTo>
                    <a:lnTo>
                      <a:pt x="1664" y="423"/>
                    </a:lnTo>
                    <a:lnTo>
                      <a:pt x="1664" y="421"/>
                    </a:lnTo>
                    <a:lnTo>
                      <a:pt x="1665" y="420"/>
                    </a:lnTo>
                    <a:lnTo>
                      <a:pt x="1665" y="418"/>
                    </a:lnTo>
                    <a:lnTo>
                      <a:pt x="1665" y="417"/>
                    </a:lnTo>
                    <a:lnTo>
                      <a:pt x="1665" y="415"/>
                    </a:lnTo>
                    <a:lnTo>
                      <a:pt x="1665" y="416"/>
                    </a:lnTo>
                    <a:lnTo>
                      <a:pt x="1665" y="416"/>
                    </a:lnTo>
                    <a:lnTo>
                      <a:pt x="1665" y="416"/>
                    </a:lnTo>
                    <a:lnTo>
                      <a:pt x="1666" y="416"/>
                    </a:lnTo>
                    <a:lnTo>
                      <a:pt x="1666" y="417"/>
                    </a:lnTo>
                    <a:lnTo>
                      <a:pt x="1666" y="417"/>
                    </a:lnTo>
                    <a:lnTo>
                      <a:pt x="1666" y="417"/>
                    </a:lnTo>
                    <a:lnTo>
                      <a:pt x="1666" y="417"/>
                    </a:lnTo>
                    <a:lnTo>
                      <a:pt x="1666" y="416"/>
                    </a:lnTo>
                    <a:lnTo>
                      <a:pt x="1666" y="415"/>
                    </a:lnTo>
                    <a:lnTo>
                      <a:pt x="1666" y="414"/>
                    </a:lnTo>
                    <a:lnTo>
                      <a:pt x="1666" y="413"/>
                    </a:lnTo>
                    <a:lnTo>
                      <a:pt x="1666" y="412"/>
                    </a:lnTo>
                    <a:lnTo>
                      <a:pt x="1666" y="411"/>
                    </a:lnTo>
                    <a:lnTo>
                      <a:pt x="1667" y="410"/>
                    </a:lnTo>
                    <a:lnTo>
                      <a:pt x="1667" y="409"/>
                    </a:lnTo>
                    <a:lnTo>
                      <a:pt x="1667" y="409"/>
                    </a:lnTo>
                    <a:lnTo>
                      <a:pt x="1667" y="409"/>
                    </a:lnTo>
                    <a:lnTo>
                      <a:pt x="1667" y="409"/>
                    </a:lnTo>
                    <a:lnTo>
                      <a:pt x="1667" y="409"/>
                    </a:lnTo>
                    <a:lnTo>
                      <a:pt x="1667" y="409"/>
                    </a:lnTo>
                    <a:lnTo>
                      <a:pt x="1668" y="408"/>
                    </a:lnTo>
                    <a:lnTo>
                      <a:pt x="1668" y="408"/>
                    </a:lnTo>
                    <a:lnTo>
                      <a:pt x="1668" y="408"/>
                    </a:lnTo>
                    <a:lnTo>
                      <a:pt x="1668" y="406"/>
                    </a:lnTo>
                    <a:lnTo>
                      <a:pt x="1668" y="403"/>
                    </a:lnTo>
                    <a:lnTo>
                      <a:pt x="1668" y="401"/>
                    </a:lnTo>
                    <a:lnTo>
                      <a:pt x="1668" y="398"/>
                    </a:lnTo>
                    <a:lnTo>
                      <a:pt x="1668" y="395"/>
                    </a:lnTo>
                    <a:lnTo>
                      <a:pt x="1669" y="393"/>
                    </a:lnTo>
                    <a:lnTo>
                      <a:pt x="1669" y="390"/>
                    </a:lnTo>
                    <a:lnTo>
                      <a:pt x="1669" y="388"/>
                    </a:lnTo>
                    <a:lnTo>
                      <a:pt x="1669" y="387"/>
                    </a:lnTo>
                    <a:lnTo>
                      <a:pt x="1669" y="386"/>
                    </a:lnTo>
                    <a:lnTo>
                      <a:pt x="1669" y="385"/>
                    </a:lnTo>
                    <a:lnTo>
                      <a:pt x="1669" y="384"/>
                    </a:lnTo>
                    <a:lnTo>
                      <a:pt x="1670" y="383"/>
                    </a:lnTo>
                    <a:lnTo>
                      <a:pt x="1670" y="381"/>
                    </a:lnTo>
                    <a:lnTo>
                      <a:pt x="1670" y="381"/>
                    </a:lnTo>
                    <a:lnTo>
                      <a:pt x="1670" y="380"/>
                    </a:lnTo>
                    <a:lnTo>
                      <a:pt x="1670" y="378"/>
                    </a:lnTo>
                    <a:lnTo>
                      <a:pt x="1670" y="376"/>
                    </a:lnTo>
                    <a:lnTo>
                      <a:pt x="1670" y="375"/>
                    </a:lnTo>
                    <a:lnTo>
                      <a:pt x="1670" y="373"/>
                    </a:lnTo>
                    <a:lnTo>
                      <a:pt x="1670" y="372"/>
                    </a:lnTo>
                    <a:lnTo>
                      <a:pt x="1670" y="370"/>
                    </a:lnTo>
                    <a:lnTo>
                      <a:pt x="1670" y="368"/>
                    </a:lnTo>
                    <a:lnTo>
                      <a:pt x="1671" y="367"/>
                    </a:lnTo>
                    <a:lnTo>
                      <a:pt x="1671" y="368"/>
                    </a:lnTo>
                    <a:lnTo>
                      <a:pt x="1671" y="368"/>
                    </a:lnTo>
                    <a:lnTo>
                      <a:pt x="1671" y="369"/>
                    </a:lnTo>
                    <a:lnTo>
                      <a:pt x="1671" y="371"/>
                    </a:lnTo>
                    <a:lnTo>
                      <a:pt x="1671" y="372"/>
                    </a:lnTo>
                    <a:lnTo>
                      <a:pt x="1671" y="372"/>
                    </a:lnTo>
                    <a:lnTo>
                      <a:pt x="1672" y="374"/>
                    </a:lnTo>
                    <a:lnTo>
                      <a:pt x="1672" y="375"/>
                    </a:lnTo>
                    <a:lnTo>
                      <a:pt x="1672" y="381"/>
                    </a:lnTo>
                    <a:lnTo>
                      <a:pt x="1672" y="387"/>
                    </a:lnTo>
                    <a:lnTo>
                      <a:pt x="1672" y="393"/>
                    </a:lnTo>
                    <a:lnTo>
                      <a:pt x="1672" y="399"/>
                    </a:lnTo>
                    <a:lnTo>
                      <a:pt x="1672" y="406"/>
                    </a:lnTo>
                    <a:lnTo>
                      <a:pt x="1673" y="412"/>
                    </a:lnTo>
                    <a:lnTo>
                      <a:pt x="1673" y="418"/>
                    </a:lnTo>
                    <a:lnTo>
                      <a:pt x="1673" y="424"/>
                    </a:lnTo>
                    <a:lnTo>
                      <a:pt x="1673" y="427"/>
                    </a:lnTo>
                    <a:lnTo>
                      <a:pt x="1673" y="428"/>
                    </a:lnTo>
                    <a:lnTo>
                      <a:pt x="1673" y="430"/>
                    </a:lnTo>
                    <a:lnTo>
                      <a:pt x="1673" y="431"/>
                    </a:lnTo>
                    <a:lnTo>
                      <a:pt x="1674" y="433"/>
                    </a:lnTo>
                    <a:lnTo>
                      <a:pt x="1674" y="435"/>
                    </a:lnTo>
                    <a:lnTo>
                      <a:pt x="1674" y="437"/>
                    </a:lnTo>
                    <a:lnTo>
                      <a:pt x="1674" y="439"/>
                    </a:lnTo>
                    <a:lnTo>
                      <a:pt x="1674" y="440"/>
                    </a:lnTo>
                    <a:lnTo>
                      <a:pt x="1674" y="441"/>
                    </a:lnTo>
                    <a:lnTo>
                      <a:pt x="1674" y="442"/>
                    </a:lnTo>
                    <a:lnTo>
                      <a:pt x="1674" y="443"/>
                    </a:lnTo>
                    <a:lnTo>
                      <a:pt x="1674" y="444"/>
                    </a:lnTo>
                    <a:lnTo>
                      <a:pt x="1674" y="445"/>
                    </a:lnTo>
                    <a:lnTo>
                      <a:pt x="1674" y="446"/>
                    </a:lnTo>
                    <a:lnTo>
                      <a:pt x="1675" y="448"/>
                    </a:lnTo>
                    <a:lnTo>
                      <a:pt x="1675" y="448"/>
                    </a:lnTo>
                    <a:lnTo>
                      <a:pt x="1675" y="448"/>
                    </a:lnTo>
                    <a:lnTo>
                      <a:pt x="1675" y="449"/>
                    </a:lnTo>
                    <a:lnTo>
                      <a:pt x="1675" y="450"/>
                    </a:lnTo>
                    <a:lnTo>
                      <a:pt x="1675" y="450"/>
                    </a:lnTo>
                    <a:lnTo>
                      <a:pt x="1675" y="451"/>
                    </a:lnTo>
                    <a:lnTo>
                      <a:pt x="1676" y="452"/>
                    </a:lnTo>
                    <a:lnTo>
                      <a:pt x="1676" y="452"/>
                    </a:lnTo>
                    <a:lnTo>
                      <a:pt x="1676" y="453"/>
                    </a:lnTo>
                    <a:lnTo>
                      <a:pt x="1676" y="454"/>
                    </a:lnTo>
                    <a:lnTo>
                      <a:pt x="1676" y="455"/>
                    </a:lnTo>
                    <a:lnTo>
                      <a:pt x="1676" y="455"/>
                    </a:lnTo>
                    <a:lnTo>
                      <a:pt x="1676" y="457"/>
                    </a:lnTo>
                    <a:lnTo>
                      <a:pt x="1677" y="457"/>
                    </a:lnTo>
                    <a:lnTo>
                      <a:pt x="1677" y="458"/>
                    </a:lnTo>
                    <a:lnTo>
                      <a:pt x="1677" y="459"/>
                    </a:lnTo>
                    <a:lnTo>
                      <a:pt x="1677" y="459"/>
                    </a:lnTo>
                    <a:lnTo>
                      <a:pt x="1677" y="459"/>
                    </a:lnTo>
                    <a:lnTo>
                      <a:pt x="1677" y="459"/>
                    </a:lnTo>
                    <a:lnTo>
                      <a:pt x="1677" y="459"/>
                    </a:lnTo>
                    <a:lnTo>
                      <a:pt x="1677" y="459"/>
                    </a:lnTo>
                    <a:lnTo>
                      <a:pt x="1678" y="459"/>
                    </a:lnTo>
                    <a:lnTo>
                      <a:pt x="1678" y="460"/>
                    </a:lnTo>
                    <a:lnTo>
                      <a:pt x="1678" y="460"/>
                    </a:lnTo>
                    <a:lnTo>
                      <a:pt x="1678" y="459"/>
                    </a:lnTo>
                    <a:lnTo>
                      <a:pt x="1678" y="458"/>
                    </a:lnTo>
                    <a:lnTo>
                      <a:pt x="1678" y="458"/>
                    </a:lnTo>
                    <a:lnTo>
                      <a:pt x="1678" y="457"/>
                    </a:lnTo>
                    <a:lnTo>
                      <a:pt x="1678" y="457"/>
                    </a:lnTo>
                    <a:lnTo>
                      <a:pt x="1678" y="456"/>
                    </a:lnTo>
                    <a:lnTo>
                      <a:pt x="1678" y="455"/>
                    </a:lnTo>
                    <a:lnTo>
                      <a:pt x="1679" y="455"/>
                    </a:lnTo>
                    <a:lnTo>
                      <a:pt x="1679" y="454"/>
                    </a:lnTo>
                    <a:lnTo>
                      <a:pt x="1679" y="453"/>
                    </a:lnTo>
                    <a:lnTo>
                      <a:pt x="1679" y="453"/>
                    </a:lnTo>
                    <a:lnTo>
                      <a:pt x="1679" y="453"/>
                    </a:lnTo>
                    <a:lnTo>
                      <a:pt x="1679" y="452"/>
                    </a:lnTo>
                    <a:lnTo>
                      <a:pt x="1679" y="451"/>
                    </a:lnTo>
                    <a:lnTo>
                      <a:pt x="1679" y="451"/>
                    </a:lnTo>
                    <a:lnTo>
                      <a:pt x="1680" y="450"/>
                    </a:lnTo>
                    <a:lnTo>
                      <a:pt x="1680" y="449"/>
                    </a:lnTo>
                    <a:lnTo>
                      <a:pt x="1680" y="448"/>
                    </a:lnTo>
                    <a:lnTo>
                      <a:pt x="1680" y="448"/>
                    </a:lnTo>
                    <a:lnTo>
                      <a:pt x="1680" y="447"/>
                    </a:lnTo>
                    <a:lnTo>
                      <a:pt x="1680" y="446"/>
                    </a:lnTo>
                    <a:lnTo>
                      <a:pt x="1680" y="445"/>
                    </a:lnTo>
                    <a:lnTo>
                      <a:pt x="1681" y="444"/>
                    </a:lnTo>
                    <a:lnTo>
                      <a:pt x="1681" y="444"/>
                    </a:lnTo>
                    <a:lnTo>
                      <a:pt x="1681" y="444"/>
                    </a:lnTo>
                    <a:lnTo>
                      <a:pt x="1681" y="444"/>
                    </a:lnTo>
                    <a:lnTo>
                      <a:pt x="1681" y="444"/>
                    </a:lnTo>
                    <a:lnTo>
                      <a:pt x="1681" y="444"/>
                    </a:lnTo>
                    <a:lnTo>
                      <a:pt x="1681" y="444"/>
                    </a:lnTo>
                    <a:lnTo>
                      <a:pt x="1682" y="444"/>
                    </a:lnTo>
                    <a:lnTo>
                      <a:pt x="1682" y="444"/>
                    </a:lnTo>
                    <a:lnTo>
                      <a:pt x="1682" y="444"/>
                    </a:lnTo>
                    <a:lnTo>
                      <a:pt x="1682" y="444"/>
                    </a:lnTo>
                    <a:lnTo>
                      <a:pt x="1682" y="444"/>
                    </a:lnTo>
                    <a:lnTo>
                      <a:pt x="1682" y="445"/>
                    </a:lnTo>
                    <a:lnTo>
                      <a:pt x="1682" y="445"/>
                    </a:lnTo>
                    <a:lnTo>
                      <a:pt x="1682" y="446"/>
                    </a:lnTo>
                    <a:lnTo>
                      <a:pt x="1682" y="446"/>
                    </a:lnTo>
                    <a:lnTo>
                      <a:pt x="1682" y="447"/>
                    </a:lnTo>
                    <a:lnTo>
                      <a:pt x="1682" y="447"/>
                    </a:lnTo>
                    <a:lnTo>
                      <a:pt x="1683" y="447"/>
                    </a:lnTo>
                    <a:lnTo>
                      <a:pt x="1683" y="447"/>
                    </a:lnTo>
                    <a:lnTo>
                      <a:pt x="1683" y="447"/>
                    </a:lnTo>
                    <a:lnTo>
                      <a:pt x="1683" y="447"/>
                    </a:lnTo>
                    <a:lnTo>
                      <a:pt x="1683" y="447"/>
                    </a:lnTo>
                    <a:lnTo>
                      <a:pt x="1683" y="446"/>
                    </a:lnTo>
                    <a:lnTo>
                      <a:pt x="1683" y="446"/>
                    </a:lnTo>
                    <a:lnTo>
                      <a:pt x="1684" y="446"/>
                    </a:lnTo>
                    <a:lnTo>
                      <a:pt x="1684" y="445"/>
                    </a:lnTo>
                    <a:lnTo>
                      <a:pt x="1684" y="444"/>
                    </a:lnTo>
                    <a:lnTo>
                      <a:pt x="1684" y="443"/>
                    </a:lnTo>
                    <a:lnTo>
                      <a:pt x="1684" y="442"/>
                    </a:lnTo>
                    <a:lnTo>
                      <a:pt x="1684" y="440"/>
                    </a:lnTo>
                    <a:lnTo>
                      <a:pt x="1684" y="440"/>
                    </a:lnTo>
                    <a:lnTo>
                      <a:pt x="1685" y="438"/>
                    </a:lnTo>
                    <a:lnTo>
                      <a:pt x="1685" y="437"/>
                    </a:lnTo>
                    <a:lnTo>
                      <a:pt x="1685" y="436"/>
                    </a:lnTo>
                    <a:lnTo>
                      <a:pt x="1685" y="436"/>
                    </a:lnTo>
                    <a:lnTo>
                      <a:pt x="1685" y="436"/>
                    </a:lnTo>
                    <a:lnTo>
                      <a:pt x="1685" y="435"/>
                    </a:lnTo>
                    <a:lnTo>
                      <a:pt x="1685" y="435"/>
                    </a:lnTo>
                    <a:lnTo>
                      <a:pt x="1685" y="434"/>
                    </a:lnTo>
                    <a:lnTo>
                      <a:pt x="1685" y="434"/>
                    </a:lnTo>
                    <a:lnTo>
                      <a:pt x="1685" y="433"/>
                    </a:lnTo>
                    <a:lnTo>
                      <a:pt x="1685" y="432"/>
                    </a:lnTo>
                    <a:lnTo>
                      <a:pt x="1686" y="431"/>
                    </a:lnTo>
                    <a:lnTo>
                      <a:pt x="1686" y="429"/>
                    </a:lnTo>
                    <a:lnTo>
                      <a:pt x="1686" y="427"/>
                    </a:lnTo>
                    <a:lnTo>
                      <a:pt x="1686" y="426"/>
                    </a:lnTo>
                    <a:lnTo>
                      <a:pt x="1686" y="424"/>
                    </a:lnTo>
                    <a:lnTo>
                      <a:pt x="1686" y="423"/>
                    </a:lnTo>
                    <a:lnTo>
                      <a:pt x="1686" y="421"/>
                    </a:lnTo>
                    <a:lnTo>
                      <a:pt x="1687" y="420"/>
                    </a:lnTo>
                    <a:lnTo>
                      <a:pt x="1687" y="419"/>
                    </a:lnTo>
                    <a:lnTo>
                      <a:pt x="1687" y="418"/>
                    </a:lnTo>
                    <a:lnTo>
                      <a:pt x="1687" y="417"/>
                    </a:lnTo>
                    <a:lnTo>
                      <a:pt x="1687" y="416"/>
                    </a:lnTo>
                    <a:lnTo>
                      <a:pt x="1687" y="415"/>
                    </a:lnTo>
                    <a:lnTo>
                      <a:pt x="1687" y="414"/>
                    </a:lnTo>
                    <a:lnTo>
                      <a:pt x="1688" y="413"/>
                    </a:lnTo>
                    <a:lnTo>
                      <a:pt x="1688" y="412"/>
                    </a:lnTo>
                    <a:lnTo>
                      <a:pt x="1688" y="411"/>
                    </a:lnTo>
                    <a:lnTo>
                      <a:pt x="1688" y="410"/>
                    </a:lnTo>
                    <a:lnTo>
                      <a:pt x="1688" y="409"/>
                    </a:lnTo>
                    <a:lnTo>
                      <a:pt x="1688" y="408"/>
                    </a:lnTo>
                    <a:lnTo>
                      <a:pt x="1688" y="407"/>
                    </a:lnTo>
                    <a:lnTo>
                      <a:pt x="1688" y="406"/>
                    </a:lnTo>
                    <a:lnTo>
                      <a:pt x="1689" y="405"/>
                    </a:lnTo>
                    <a:lnTo>
                      <a:pt x="1689" y="404"/>
                    </a:lnTo>
                    <a:lnTo>
                      <a:pt x="1689" y="403"/>
                    </a:lnTo>
                    <a:lnTo>
                      <a:pt x="1689" y="402"/>
                    </a:lnTo>
                    <a:lnTo>
                      <a:pt x="1689" y="402"/>
                    </a:lnTo>
                    <a:lnTo>
                      <a:pt x="1689" y="401"/>
                    </a:lnTo>
                    <a:lnTo>
                      <a:pt x="1689" y="400"/>
                    </a:lnTo>
                    <a:lnTo>
                      <a:pt x="1689" y="399"/>
                    </a:lnTo>
                    <a:lnTo>
                      <a:pt x="1689" y="398"/>
                    </a:lnTo>
                    <a:lnTo>
                      <a:pt x="1689" y="397"/>
                    </a:lnTo>
                    <a:lnTo>
                      <a:pt x="1690" y="395"/>
                    </a:lnTo>
                    <a:lnTo>
                      <a:pt x="1690" y="394"/>
                    </a:lnTo>
                    <a:lnTo>
                      <a:pt x="1690" y="393"/>
                    </a:lnTo>
                    <a:lnTo>
                      <a:pt x="1690" y="391"/>
                    </a:lnTo>
                    <a:lnTo>
                      <a:pt x="1690" y="390"/>
                    </a:lnTo>
                    <a:lnTo>
                      <a:pt x="1690" y="388"/>
                    </a:lnTo>
                    <a:lnTo>
                      <a:pt x="1690" y="387"/>
                    </a:lnTo>
                    <a:lnTo>
                      <a:pt x="1690" y="386"/>
                    </a:lnTo>
                    <a:lnTo>
                      <a:pt x="1691" y="385"/>
                    </a:lnTo>
                    <a:lnTo>
                      <a:pt x="1691" y="384"/>
                    </a:lnTo>
                    <a:lnTo>
                      <a:pt x="1691" y="383"/>
                    </a:lnTo>
                    <a:lnTo>
                      <a:pt x="1691" y="381"/>
                    </a:lnTo>
                    <a:lnTo>
                      <a:pt x="1691" y="381"/>
                    </a:lnTo>
                    <a:lnTo>
                      <a:pt x="1691" y="380"/>
                    </a:lnTo>
                    <a:lnTo>
                      <a:pt x="1691" y="379"/>
                    </a:lnTo>
                    <a:lnTo>
                      <a:pt x="1692" y="378"/>
                    </a:lnTo>
                    <a:lnTo>
                      <a:pt x="1692" y="377"/>
                    </a:lnTo>
                    <a:lnTo>
                      <a:pt x="1692" y="376"/>
                    </a:lnTo>
                    <a:lnTo>
                      <a:pt x="1692" y="376"/>
                    </a:lnTo>
                    <a:lnTo>
                      <a:pt x="1692" y="375"/>
                    </a:lnTo>
                    <a:lnTo>
                      <a:pt x="1692" y="374"/>
                    </a:lnTo>
                    <a:lnTo>
                      <a:pt x="1692" y="373"/>
                    </a:lnTo>
                    <a:lnTo>
                      <a:pt x="1693" y="372"/>
                    </a:lnTo>
                    <a:lnTo>
                      <a:pt x="1693" y="372"/>
                    </a:lnTo>
                    <a:lnTo>
                      <a:pt x="1693" y="371"/>
                    </a:lnTo>
                    <a:lnTo>
                      <a:pt x="1693" y="369"/>
                    </a:lnTo>
                    <a:lnTo>
                      <a:pt x="1693" y="369"/>
                    </a:lnTo>
                    <a:lnTo>
                      <a:pt x="1693" y="368"/>
                    </a:lnTo>
                    <a:lnTo>
                      <a:pt x="1693" y="367"/>
                    </a:lnTo>
                    <a:lnTo>
                      <a:pt x="1693" y="366"/>
                    </a:lnTo>
                    <a:lnTo>
                      <a:pt x="1693" y="365"/>
                    </a:lnTo>
                    <a:lnTo>
                      <a:pt x="1693" y="369"/>
                    </a:lnTo>
                    <a:lnTo>
                      <a:pt x="1693" y="373"/>
                    </a:lnTo>
                    <a:lnTo>
                      <a:pt x="1694" y="378"/>
                    </a:lnTo>
                    <a:lnTo>
                      <a:pt x="1694" y="383"/>
                    </a:lnTo>
                    <a:lnTo>
                      <a:pt x="1694" y="388"/>
                    </a:lnTo>
                    <a:lnTo>
                      <a:pt x="1694" y="393"/>
                    </a:lnTo>
                    <a:lnTo>
                      <a:pt x="1694" y="397"/>
                    </a:lnTo>
                    <a:lnTo>
                      <a:pt x="1694" y="402"/>
                    </a:lnTo>
                    <a:lnTo>
                      <a:pt x="1694" y="405"/>
                    </a:lnTo>
                    <a:lnTo>
                      <a:pt x="1695" y="408"/>
                    </a:lnTo>
                    <a:lnTo>
                      <a:pt x="1695" y="410"/>
                    </a:lnTo>
                    <a:lnTo>
                      <a:pt x="1695" y="413"/>
                    </a:lnTo>
                    <a:lnTo>
                      <a:pt x="1695" y="416"/>
                    </a:lnTo>
                    <a:lnTo>
                      <a:pt x="1695" y="419"/>
                    </a:lnTo>
                    <a:lnTo>
                      <a:pt x="1695" y="421"/>
                    </a:lnTo>
                    <a:lnTo>
                      <a:pt x="1695" y="424"/>
                    </a:lnTo>
                    <a:lnTo>
                      <a:pt x="1696" y="426"/>
                    </a:lnTo>
                    <a:lnTo>
                      <a:pt x="1696" y="428"/>
                    </a:lnTo>
                    <a:lnTo>
                      <a:pt x="1696" y="431"/>
                    </a:lnTo>
                    <a:lnTo>
                      <a:pt x="1696" y="433"/>
                    </a:lnTo>
                    <a:lnTo>
                      <a:pt x="1696" y="436"/>
                    </a:lnTo>
                    <a:lnTo>
                      <a:pt x="1696" y="438"/>
                    </a:lnTo>
                    <a:lnTo>
                      <a:pt x="1696" y="440"/>
                    </a:lnTo>
                    <a:lnTo>
                      <a:pt x="1697" y="442"/>
                    </a:lnTo>
                    <a:lnTo>
                      <a:pt x="1697" y="443"/>
                    </a:lnTo>
                    <a:lnTo>
                      <a:pt x="1697" y="443"/>
                    </a:lnTo>
                    <a:lnTo>
                      <a:pt x="1697" y="444"/>
                    </a:lnTo>
                    <a:lnTo>
                      <a:pt x="1697" y="444"/>
                    </a:lnTo>
                    <a:lnTo>
                      <a:pt x="1697" y="444"/>
                    </a:lnTo>
                    <a:lnTo>
                      <a:pt x="1697" y="445"/>
                    </a:lnTo>
                    <a:lnTo>
                      <a:pt x="1697" y="445"/>
                    </a:lnTo>
                    <a:lnTo>
                      <a:pt x="1697" y="445"/>
                    </a:lnTo>
                    <a:lnTo>
                      <a:pt x="1697" y="447"/>
                    </a:lnTo>
                    <a:lnTo>
                      <a:pt x="1697" y="448"/>
                    </a:lnTo>
                    <a:lnTo>
                      <a:pt x="1698" y="449"/>
                    </a:lnTo>
                    <a:lnTo>
                      <a:pt x="1698" y="450"/>
                    </a:lnTo>
                    <a:lnTo>
                      <a:pt x="1698" y="451"/>
                    </a:lnTo>
                    <a:lnTo>
                      <a:pt x="1698" y="453"/>
                    </a:lnTo>
                    <a:lnTo>
                      <a:pt x="1698" y="453"/>
                    </a:lnTo>
                    <a:lnTo>
                      <a:pt x="1698" y="455"/>
                    </a:lnTo>
                    <a:lnTo>
                      <a:pt x="1698" y="454"/>
                    </a:lnTo>
                    <a:lnTo>
                      <a:pt x="1699" y="452"/>
                    </a:lnTo>
                    <a:lnTo>
                      <a:pt x="1699" y="450"/>
                    </a:lnTo>
                    <a:lnTo>
                      <a:pt x="1699" y="449"/>
                    </a:lnTo>
                    <a:lnTo>
                      <a:pt x="1699" y="448"/>
                    </a:lnTo>
                    <a:lnTo>
                      <a:pt x="1699" y="446"/>
                    </a:lnTo>
                    <a:lnTo>
                      <a:pt x="1699" y="444"/>
                    </a:lnTo>
                    <a:lnTo>
                      <a:pt x="1699" y="443"/>
                    </a:lnTo>
                    <a:lnTo>
                      <a:pt x="1699" y="443"/>
                    </a:lnTo>
                    <a:lnTo>
                      <a:pt x="1700" y="443"/>
                    </a:lnTo>
                    <a:lnTo>
                      <a:pt x="1700" y="444"/>
                    </a:lnTo>
                    <a:lnTo>
                      <a:pt x="1700" y="444"/>
                    </a:lnTo>
                    <a:lnTo>
                      <a:pt x="1700" y="444"/>
                    </a:lnTo>
                    <a:lnTo>
                      <a:pt x="1700" y="444"/>
                    </a:lnTo>
                    <a:lnTo>
                      <a:pt x="1700" y="444"/>
                    </a:lnTo>
                    <a:lnTo>
                      <a:pt x="1700" y="445"/>
                    </a:lnTo>
                    <a:lnTo>
                      <a:pt x="1701" y="444"/>
                    </a:lnTo>
                    <a:lnTo>
                      <a:pt x="1701" y="443"/>
                    </a:lnTo>
                    <a:lnTo>
                      <a:pt x="1701" y="442"/>
                    </a:lnTo>
                    <a:lnTo>
                      <a:pt x="1701" y="441"/>
                    </a:lnTo>
                    <a:lnTo>
                      <a:pt x="1701" y="440"/>
                    </a:lnTo>
                    <a:lnTo>
                      <a:pt x="1701" y="439"/>
                    </a:lnTo>
                    <a:lnTo>
                      <a:pt x="1701" y="438"/>
                    </a:lnTo>
                    <a:lnTo>
                      <a:pt x="1701" y="437"/>
                    </a:lnTo>
                    <a:lnTo>
                      <a:pt x="1701" y="436"/>
                    </a:lnTo>
                    <a:lnTo>
                      <a:pt x="1701" y="436"/>
                    </a:lnTo>
                    <a:lnTo>
                      <a:pt x="1701" y="436"/>
                    </a:lnTo>
                    <a:lnTo>
                      <a:pt x="1702" y="435"/>
                    </a:lnTo>
                    <a:lnTo>
                      <a:pt x="1702" y="435"/>
                    </a:lnTo>
                    <a:lnTo>
                      <a:pt x="1702" y="434"/>
                    </a:lnTo>
                    <a:lnTo>
                      <a:pt x="1702" y="434"/>
                    </a:lnTo>
                    <a:lnTo>
                      <a:pt x="1702" y="433"/>
                    </a:lnTo>
                    <a:lnTo>
                      <a:pt x="1702" y="433"/>
                    </a:lnTo>
                    <a:lnTo>
                      <a:pt x="1702" y="433"/>
                    </a:lnTo>
                    <a:lnTo>
                      <a:pt x="1703" y="432"/>
                    </a:lnTo>
                    <a:lnTo>
                      <a:pt x="1703" y="432"/>
                    </a:lnTo>
                    <a:lnTo>
                      <a:pt x="1703" y="432"/>
                    </a:lnTo>
                    <a:lnTo>
                      <a:pt x="1703" y="432"/>
                    </a:lnTo>
                    <a:lnTo>
                      <a:pt x="1703" y="431"/>
                    </a:lnTo>
                    <a:lnTo>
                      <a:pt x="1703" y="431"/>
                    </a:lnTo>
                    <a:lnTo>
                      <a:pt x="1703" y="431"/>
                    </a:lnTo>
                    <a:lnTo>
                      <a:pt x="1704" y="429"/>
                    </a:lnTo>
                    <a:lnTo>
                      <a:pt x="1704" y="428"/>
                    </a:lnTo>
                    <a:lnTo>
                      <a:pt x="1704" y="427"/>
                    </a:lnTo>
                    <a:lnTo>
                      <a:pt x="1704" y="426"/>
                    </a:lnTo>
                    <a:lnTo>
                      <a:pt x="1704" y="425"/>
                    </a:lnTo>
                    <a:lnTo>
                      <a:pt x="1704" y="424"/>
                    </a:lnTo>
                    <a:lnTo>
                      <a:pt x="1704" y="423"/>
                    </a:lnTo>
                    <a:lnTo>
                      <a:pt x="1705" y="423"/>
                    </a:lnTo>
                    <a:lnTo>
                      <a:pt x="1705" y="423"/>
                    </a:lnTo>
                    <a:lnTo>
                      <a:pt x="1705" y="423"/>
                    </a:lnTo>
                    <a:lnTo>
                      <a:pt x="1705" y="423"/>
                    </a:lnTo>
                    <a:lnTo>
                      <a:pt x="1705" y="423"/>
                    </a:lnTo>
                    <a:lnTo>
                      <a:pt x="1705" y="423"/>
                    </a:lnTo>
                    <a:lnTo>
                      <a:pt x="1705" y="423"/>
                    </a:lnTo>
                    <a:lnTo>
                      <a:pt x="1705" y="423"/>
                    </a:lnTo>
                    <a:lnTo>
                      <a:pt x="1705" y="424"/>
                    </a:lnTo>
                    <a:lnTo>
                      <a:pt x="1705" y="424"/>
                    </a:lnTo>
                    <a:lnTo>
                      <a:pt x="1705" y="425"/>
                    </a:lnTo>
                    <a:lnTo>
                      <a:pt x="1706" y="426"/>
                    </a:lnTo>
                    <a:lnTo>
                      <a:pt x="1706" y="427"/>
                    </a:lnTo>
                    <a:lnTo>
                      <a:pt x="1706" y="427"/>
                    </a:lnTo>
                    <a:lnTo>
                      <a:pt x="1706" y="427"/>
                    </a:lnTo>
                    <a:lnTo>
                      <a:pt x="1706" y="428"/>
                    </a:lnTo>
                    <a:lnTo>
                      <a:pt x="1706" y="427"/>
                    </a:lnTo>
                    <a:lnTo>
                      <a:pt x="1706" y="426"/>
                    </a:lnTo>
                    <a:lnTo>
                      <a:pt x="1707" y="424"/>
                    </a:lnTo>
                    <a:lnTo>
                      <a:pt x="1707" y="423"/>
                    </a:lnTo>
                    <a:lnTo>
                      <a:pt x="1707" y="421"/>
                    </a:lnTo>
                    <a:lnTo>
                      <a:pt x="1707" y="420"/>
                    </a:lnTo>
                    <a:lnTo>
                      <a:pt x="1707" y="418"/>
                    </a:lnTo>
                    <a:lnTo>
                      <a:pt x="1707" y="417"/>
                    </a:lnTo>
                    <a:lnTo>
                      <a:pt x="1707" y="415"/>
                    </a:lnTo>
                    <a:lnTo>
                      <a:pt x="1708" y="414"/>
                    </a:lnTo>
                    <a:lnTo>
                      <a:pt x="1708" y="412"/>
                    </a:lnTo>
                    <a:lnTo>
                      <a:pt x="1708" y="410"/>
                    </a:lnTo>
                    <a:lnTo>
                      <a:pt x="1708" y="409"/>
                    </a:lnTo>
                    <a:lnTo>
                      <a:pt x="1708" y="408"/>
                    </a:lnTo>
                    <a:lnTo>
                      <a:pt x="1708" y="406"/>
                    </a:lnTo>
                    <a:lnTo>
                      <a:pt x="1708" y="404"/>
                    </a:lnTo>
                    <a:lnTo>
                      <a:pt x="1708" y="404"/>
                    </a:lnTo>
                    <a:lnTo>
                      <a:pt x="1709" y="404"/>
                    </a:lnTo>
                    <a:lnTo>
                      <a:pt x="1709" y="404"/>
                    </a:lnTo>
                    <a:lnTo>
                      <a:pt x="1709" y="404"/>
                    </a:lnTo>
                    <a:lnTo>
                      <a:pt x="1709" y="405"/>
                    </a:lnTo>
                    <a:lnTo>
                      <a:pt x="1709" y="405"/>
                    </a:lnTo>
                    <a:lnTo>
                      <a:pt x="1709" y="405"/>
                    </a:lnTo>
                    <a:lnTo>
                      <a:pt x="1709" y="405"/>
                    </a:lnTo>
                    <a:lnTo>
                      <a:pt x="1709" y="403"/>
                    </a:lnTo>
                    <a:lnTo>
                      <a:pt x="1709" y="402"/>
                    </a:lnTo>
                    <a:lnTo>
                      <a:pt x="1709" y="399"/>
                    </a:lnTo>
                    <a:lnTo>
                      <a:pt x="1710" y="397"/>
                    </a:lnTo>
                    <a:lnTo>
                      <a:pt x="1710" y="395"/>
                    </a:lnTo>
                    <a:lnTo>
                      <a:pt x="1710" y="393"/>
                    </a:lnTo>
                    <a:lnTo>
                      <a:pt x="1710" y="391"/>
                    </a:lnTo>
                    <a:lnTo>
                      <a:pt x="1710" y="389"/>
                    </a:lnTo>
                    <a:lnTo>
                      <a:pt x="1710" y="388"/>
                    </a:lnTo>
                    <a:lnTo>
                      <a:pt x="1710" y="387"/>
                    </a:lnTo>
                    <a:lnTo>
                      <a:pt x="1710" y="386"/>
                    </a:lnTo>
                    <a:lnTo>
                      <a:pt x="1711" y="385"/>
                    </a:lnTo>
                    <a:lnTo>
                      <a:pt x="1711" y="384"/>
                    </a:lnTo>
                    <a:lnTo>
                      <a:pt x="1711" y="383"/>
                    </a:lnTo>
                    <a:lnTo>
                      <a:pt x="1711" y="382"/>
                    </a:lnTo>
                    <a:lnTo>
                      <a:pt x="1711" y="381"/>
                    </a:lnTo>
                    <a:lnTo>
                      <a:pt x="1711" y="381"/>
                    </a:lnTo>
                    <a:lnTo>
                      <a:pt x="1711" y="381"/>
                    </a:lnTo>
                    <a:lnTo>
                      <a:pt x="1712" y="381"/>
                    </a:lnTo>
                    <a:lnTo>
                      <a:pt x="1712" y="382"/>
                    </a:lnTo>
                    <a:lnTo>
                      <a:pt x="1712" y="382"/>
                    </a:lnTo>
                    <a:lnTo>
                      <a:pt x="1712" y="383"/>
                    </a:lnTo>
                    <a:lnTo>
                      <a:pt x="1712" y="383"/>
                    </a:lnTo>
                    <a:lnTo>
                      <a:pt x="1712" y="384"/>
                    </a:lnTo>
                    <a:lnTo>
                      <a:pt x="1712" y="382"/>
                    </a:lnTo>
                    <a:lnTo>
                      <a:pt x="1713" y="381"/>
                    </a:lnTo>
                    <a:lnTo>
                      <a:pt x="1713" y="379"/>
                    </a:lnTo>
                    <a:lnTo>
                      <a:pt x="1713" y="377"/>
                    </a:lnTo>
                    <a:lnTo>
                      <a:pt x="1713" y="375"/>
                    </a:lnTo>
                    <a:lnTo>
                      <a:pt x="1713" y="373"/>
                    </a:lnTo>
                    <a:lnTo>
                      <a:pt x="1713" y="372"/>
                    </a:lnTo>
                    <a:lnTo>
                      <a:pt x="1713" y="370"/>
                    </a:lnTo>
                    <a:lnTo>
                      <a:pt x="1713" y="369"/>
                    </a:lnTo>
                    <a:lnTo>
                      <a:pt x="1713" y="368"/>
                    </a:lnTo>
                    <a:lnTo>
                      <a:pt x="1713" y="367"/>
                    </a:lnTo>
                    <a:lnTo>
                      <a:pt x="1713" y="365"/>
                    </a:lnTo>
                    <a:lnTo>
                      <a:pt x="1714" y="364"/>
                    </a:lnTo>
                    <a:lnTo>
                      <a:pt x="1714" y="364"/>
                    </a:lnTo>
                    <a:lnTo>
                      <a:pt x="1714" y="362"/>
                    </a:lnTo>
                    <a:lnTo>
                      <a:pt x="1714" y="361"/>
                    </a:lnTo>
                    <a:lnTo>
                      <a:pt x="1714" y="361"/>
                    </a:lnTo>
                    <a:lnTo>
                      <a:pt x="1714" y="361"/>
                    </a:lnTo>
                    <a:lnTo>
                      <a:pt x="1714" y="361"/>
                    </a:lnTo>
                    <a:lnTo>
                      <a:pt x="1715" y="360"/>
                    </a:lnTo>
                    <a:lnTo>
                      <a:pt x="1715" y="360"/>
                    </a:lnTo>
                    <a:lnTo>
                      <a:pt x="1715" y="360"/>
                    </a:lnTo>
                    <a:lnTo>
                      <a:pt x="1715" y="360"/>
                    </a:lnTo>
                    <a:lnTo>
                      <a:pt x="1715" y="360"/>
                    </a:lnTo>
                    <a:lnTo>
                      <a:pt x="1715" y="364"/>
                    </a:lnTo>
                    <a:lnTo>
                      <a:pt x="1715" y="368"/>
                    </a:lnTo>
                    <a:lnTo>
                      <a:pt x="1716" y="372"/>
                    </a:lnTo>
                    <a:lnTo>
                      <a:pt x="1716" y="377"/>
                    </a:lnTo>
                    <a:lnTo>
                      <a:pt x="1716" y="382"/>
                    </a:lnTo>
                    <a:lnTo>
                      <a:pt x="1716" y="387"/>
                    </a:lnTo>
                    <a:lnTo>
                      <a:pt x="1716" y="391"/>
                    </a:lnTo>
                    <a:lnTo>
                      <a:pt x="1716" y="396"/>
                    </a:lnTo>
                    <a:lnTo>
                      <a:pt x="1716" y="399"/>
                    </a:lnTo>
                    <a:lnTo>
                      <a:pt x="1716" y="402"/>
                    </a:lnTo>
                    <a:lnTo>
                      <a:pt x="1717" y="404"/>
                    </a:lnTo>
                    <a:lnTo>
                      <a:pt x="1717" y="407"/>
                    </a:lnTo>
                    <a:lnTo>
                      <a:pt x="1717" y="410"/>
                    </a:lnTo>
                    <a:lnTo>
                      <a:pt x="1717" y="413"/>
                    </a:lnTo>
                    <a:lnTo>
                      <a:pt x="1717" y="415"/>
                    </a:lnTo>
                    <a:lnTo>
                      <a:pt x="1717" y="418"/>
                    </a:lnTo>
                    <a:lnTo>
                      <a:pt x="1717" y="420"/>
                    </a:lnTo>
                    <a:lnTo>
                      <a:pt x="1717" y="421"/>
                    </a:lnTo>
                    <a:lnTo>
                      <a:pt x="1717" y="423"/>
                    </a:lnTo>
                    <a:lnTo>
                      <a:pt x="1717" y="424"/>
                    </a:lnTo>
                    <a:lnTo>
                      <a:pt x="1718" y="425"/>
                    </a:lnTo>
                    <a:lnTo>
                      <a:pt x="1718" y="427"/>
                    </a:lnTo>
                    <a:lnTo>
                      <a:pt x="1718" y="428"/>
                    </a:lnTo>
                    <a:lnTo>
                      <a:pt x="1718" y="429"/>
                    </a:lnTo>
                    <a:lnTo>
                      <a:pt x="1718" y="430"/>
                    </a:lnTo>
                    <a:lnTo>
                      <a:pt x="1718" y="431"/>
                    </a:lnTo>
                    <a:lnTo>
                      <a:pt x="1718" y="431"/>
                    </a:lnTo>
                    <a:lnTo>
                      <a:pt x="1718" y="431"/>
                    </a:lnTo>
                    <a:lnTo>
                      <a:pt x="1719" y="432"/>
                    </a:lnTo>
                    <a:lnTo>
                      <a:pt x="1719" y="432"/>
                    </a:lnTo>
                    <a:lnTo>
                      <a:pt x="1719" y="433"/>
                    </a:lnTo>
                    <a:lnTo>
                      <a:pt x="1719" y="433"/>
                    </a:lnTo>
                    <a:lnTo>
                      <a:pt x="1719" y="434"/>
                    </a:lnTo>
                    <a:lnTo>
                      <a:pt x="1719" y="434"/>
                    </a:lnTo>
                    <a:lnTo>
                      <a:pt x="1719" y="434"/>
                    </a:lnTo>
                    <a:lnTo>
                      <a:pt x="1720" y="434"/>
                    </a:lnTo>
                    <a:lnTo>
                      <a:pt x="1720" y="435"/>
                    </a:lnTo>
                    <a:lnTo>
                      <a:pt x="1720" y="435"/>
                    </a:lnTo>
                    <a:lnTo>
                      <a:pt x="1720" y="436"/>
                    </a:lnTo>
                    <a:lnTo>
                      <a:pt x="1720" y="436"/>
                    </a:lnTo>
                    <a:lnTo>
                      <a:pt x="1720" y="436"/>
                    </a:lnTo>
                    <a:lnTo>
                      <a:pt x="1720" y="436"/>
                    </a:lnTo>
                    <a:lnTo>
                      <a:pt x="1721" y="436"/>
                    </a:lnTo>
                    <a:lnTo>
                      <a:pt x="1721" y="437"/>
                    </a:lnTo>
                    <a:lnTo>
                      <a:pt x="1721" y="437"/>
                    </a:lnTo>
                    <a:lnTo>
                      <a:pt x="1721" y="438"/>
                    </a:lnTo>
                    <a:lnTo>
                      <a:pt x="1721" y="438"/>
                    </a:lnTo>
                    <a:lnTo>
                      <a:pt x="1721" y="438"/>
                    </a:lnTo>
                    <a:lnTo>
                      <a:pt x="1721" y="438"/>
                    </a:lnTo>
                    <a:lnTo>
                      <a:pt x="1721" y="436"/>
                    </a:lnTo>
                    <a:lnTo>
                      <a:pt x="1721" y="436"/>
                    </a:lnTo>
                    <a:lnTo>
                      <a:pt x="1721" y="434"/>
                    </a:lnTo>
                    <a:lnTo>
                      <a:pt x="1721" y="433"/>
                    </a:lnTo>
                    <a:lnTo>
                      <a:pt x="1722" y="432"/>
                    </a:lnTo>
                    <a:lnTo>
                      <a:pt x="1722" y="431"/>
                    </a:lnTo>
                    <a:lnTo>
                      <a:pt x="1722" y="430"/>
                    </a:lnTo>
                    <a:lnTo>
                      <a:pt x="1722" y="429"/>
                    </a:lnTo>
                    <a:lnTo>
                      <a:pt x="1722" y="429"/>
                    </a:lnTo>
                    <a:lnTo>
                      <a:pt x="1722" y="429"/>
                    </a:lnTo>
                    <a:lnTo>
                      <a:pt x="1722" y="428"/>
                    </a:lnTo>
                    <a:lnTo>
                      <a:pt x="1723" y="428"/>
                    </a:lnTo>
                    <a:lnTo>
                      <a:pt x="1723" y="427"/>
                    </a:lnTo>
                    <a:lnTo>
                      <a:pt x="1723" y="427"/>
                    </a:lnTo>
                    <a:lnTo>
                      <a:pt x="1723" y="427"/>
                    </a:lnTo>
                    <a:lnTo>
                      <a:pt x="1723" y="426"/>
                    </a:lnTo>
                    <a:lnTo>
                      <a:pt x="1723" y="424"/>
                    </a:lnTo>
                    <a:lnTo>
                      <a:pt x="1723" y="423"/>
                    </a:lnTo>
                    <a:lnTo>
                      <a:pt x="1724" y="422"/>
                    </a:lnTo>
                    <a:lnTo>
                      <a:pt x="1724" y="420"/>
                    </a:lnTo>
                    <a:lnTo>
                      <a:pt x="1724" y="419"/>
                    </a:lnTo>
                    <a:lnTo>
                      <a:pt x="1724" y="418"/>
                    </a:lnTo>
                    <a:lnTo>
                      <a:pt x="1724" y="417"/>
                    </a:lnTo>
                    <a:lnTo>
                      <a:pt x="1724" y="416"/>
                    </a:lnTo>
                    <a:lnTo>
                      <a:pt x="1724" y="416"/>
                    </a:lnTo>
                    <a:lnTo>
                      <a:pt x="1725" y="416"/>
                    </a:lnTo>
                    <a:lnTo>
                      <a:pt x="1725" y="416"/>
                    </a:lnTo>
                    <a:lnTo>
                      <a:pt x="1725" y="416"/>
                    </a:lnTo>
                    <a:lnTo>
                      <a:pt x="1725" y="416"/>
                    </a:lnTo>
                    <a:lnTo>
                      <a:pt x="1725" y="417"/>
                    </a:lnTo>
                    <a:lnTo>
                      <a:pt x="1725" y="417"/>
                    </a:lnTo>
                    <a:lnTo>
                      <a:pt x="1725" y="416"/>
                    </a:lnTo>
                    <a:lnTo>
                      <a:pt x="1725" y="415"/>
                    </a:lnTo>
                    <a:lnTo>
                      <a:pt x="1725" y="414"/>
                    </a:lnTo>
                    <a:lnTo>
                      <a:pt x="1725" y="413"/>
                    </a:lnTo>
                    <a:lnTo>
                      <a:pt x="1725" y="411"/>
                    </a:lnTo>
                    <a:lnTo>
                      <a:pt x="1726" y="410"/>
                    </a:lnTo>
                    <a:lnTo>
                      <a:pt x="1726" y="409"/>
                    </a:lnTo>
                    <a:lnTo>
                      <a:pt x="1726" y="408"/>
                    </a:lnTo>
                    <a:lnTo>
                      <a:pt x="1726" y="407"/>
                    </a:lnTo>
                    <a:lnTo>
                      <a:pt x="1726" y="407"/>
                    </a:lnTo>
                    <a:lnTo>
                      <a:pt x="1726" y="406"/>
                    </a:lnTo>
                    <a:lnTo>
                      <a:pt x="1726" y="406"/>
                    </a:lnTo>
                    <a:lnTo>
                      <a:pt x="1727" y="405"/>
                    </a:lnTo>
                    <a:lnTo>
                      <a:pt x="1727" y="404"/>
                    </a:lnTo>
                    <a:lnTo>
                      <a:pt x="1727" y="403"/>
                    </a:lnTo>
                    <a:lnTo>
                      <a:pt x="1727" y="403"/>
                    </a:lnTo>
                    <a:lnTo>
                      <a:pt x="1727" y="403"/>
                    </a:lnTo>
                    <a:lnTo>
                      <a:pt x="1727" y="402"/>
                    </a:lnTo>
                    <a:lnTo>
                      <a:pt x="1727" y="402"/>
                    </a:lnTo>
                    <a:lnTo>
                      <a:pt x="1727" y="402"/>
                    </a:lnTo>
                    <a:lnTo>
                      <a:pt x="1728" y="402"/>
                    </a:lnTo>
                    <a:lnTo>
                      <a:pt x="1728" y="402"/>
                    </a:lnTo>
                    <a:lnTo>
                      <a:pt x="1728" y="402"/>
                    </a:lnTo>
                    <a:lnTo>
                      <a:pt x="1728" y="402"/>
                    </a:lnTo>
                    <a:lnTo>
                      <a:pt x="1728" y="402"/>
                    </a:lnTo>
                    <a:lnTo>
                      <a:pt x="1728" y="402"/>
                    </a:lnTo>
                    <a:lnTo>
                      <a:pt x="1728" y="402"/>
                    </a:lnTo>
                    <a:lnTo>
                      <a:pt x="1729" y="402"/>
                    </a:lnTo>
                    <a:lnTo>
                      <a:pt x="1729" y="402"/>
                    </a:lnTo>
                    <a:lnTo>
                      <a:pt x="1729" y="402"/>
                    </a:lnTo>
                    <a:lnTo>
                      <a:pt x="1729" y="402"/>
                    </a:lnTo>
                    <a:lnTo>
                      <a:pt x="1729" y="403"/>
                    </a:lnTo>
                    <a:lnTo>
                      <a:pt x="1729" y="402"/>
                    </a:lnTo>
                    <a:lnTo>
                      <a:pt x="1729" y="401"/>
                    </a:lnTo>
                    <a:lnTo>
                      <a:pt x="1729" y="401"/>
                    </a:lnTo>
                    <a:lnTo>
                      <a:pt x="1729" y="399"/>
                    </a:lnTo>
                    <a:lnTo>
                      <a:pt x="1729" y="399"/>
                    </a:lnTo>
                    <a:lnTo>
                      <a:pt x="1729" y="398"/>
                    </a:lnTo>
                    <a:lnTo>
                      <a:pt x="1730" y="397"/>
                    </a:lnTo>
                    <a:lnTo>
                      <a:pt x="1730" y="396"/>
                    </a:lnTo>
                    <a:lnTo>
                      <a:pt x="1730" y="396"/>
                    </a:lnTo>
                    <a:lnTo>
                      <a:pt x="1730" y="396"/>
                    </a:lnTo>
                    <a:lnTo>
                      <a:pt x="1730" y="396"/>
                    </a:lnTo>
                    <a:lnTo>
                      <a:pt x="1730" y="396"/>
                    </a:lnTo>
                    <a:lnTo>
                      <a:pt x="1730" y="396"/>
                    </a:lnTo>
                    <a:lnTo>
                      <a:pt x="1731" y="396"/>
                    </a:lnTo>
                    <a:lnTo>
                      <a:pt x="1731" y="396"/>
                    </a:lnTo>
                    <a:lnTo>
                      <a:pt x="1731" y="396"/>
                    </a:lnTo>
                    <a:lnTo>
                      <a:pt x="1731" y="395"/>
                    </a:lnTo>
                    <a:lnTo>
                      <a:pt x="1731" y="394"/>
                    </a:lnTo>
                    <a:lnTo>
                      <a:pt x="1731" y="392"/>
                    </a:lnTo>
                    <a:lnTo>
                      <a:pt x="1731" y="391"/>
                    </a:lnTo>
                    <a:lnTo>
                      <a:pt x="1732" y="389"/>
                    </a:lnTo>
                    <a:lnTo>
                      <a:pt x="1732" y="388"/>
                    </a:lnTo>
                    <a:lnTo>
                      <a:pt x="1732" y="387"/>
                    </a:lnTo>
                    <a:lnTo>
                      <a:pt x="1732" y="385"/>
                    </a:lnTo>
                    <a:lnTo>
                      <a:pt x="1732" y="384"/>
                    </a:lnTo>
                    <a:lnTo>
                      <a:pt x="1732" y="382"/>
                    </a:lnTo>
                    <a:lnTo>
                      <a:pt x="1732" y="380"/>
                    </a:lnTo>
                    <a:lnTo>
                      <a:pt x="1733" y="378"/>
                    </a:lnTo>
                    <a:lnTo>
                      <a:pt x="1733" y="376"/>
                    </a:lnTo>
                    <a:lnTo>
                      <a:pt x="1733" y="375"/>
                    </a:lnTo>
                    <a:lnTo>
                      <a:pt x="1733" y="372"/>
                    </a:lnTo>
                    <a:lnTo>
                      <a:pt x="1733" y="371"/>
                    </a:lnTo>
                    <a:lnTo>
                      <a:pt x="1733" y="369"/>
                    </a:lnTo>
                    <a:lnTo>
                      <a:pt x="1733" y="368"/>
                    </a:lnTo>
                    <a:lnTo>
                      <a:pt x="1733" y="366"/>
                    </a:lnTo>
                    <a:lnTo>
                      <a:pt x="1733" y="365"/>
                    </a:lnTo>
                    <a:lnTo>
                      <a:pt x="1733" y="363"/>
                    </a:lnTo>
                    <a:lnTo>
                      <a:pt x="1733" y="362"/>
                    </a:lnTo>
                    <a:lnTo>
                      <a:pt x="1734" y="360"/>
                    </a:lnTo>
                    <a:lnTo>
                      <a:pt x="1734" y="359"/>
                    </a:lnTo>
                    <a:lnTo>
                      <a:pt x="1734" y="358"/>
                    </a:lnTo>
                    <a:lnTo>
                      <a:pt x="1734" y="358"/>
                    </a:lnTo>
                    <a:lnTo>
                      <a:pt x="1734" y="358"/>
                    </a:lnTo>
                    <a:lnTo>
                      <a:pt x="1734" y="358"/>
                    </a:lnTo>
                    <a:lnTo>
                      <a:pt x="1734" y="358"/>
                    </a:lnTo>
                    <a:lnTo>
                      <a:pt x="1735" y="358"/>
                    </a:lnTo>
                    <a:lnTo>
                      <a:pt x="1735" y="358"/>
                    </a:lnTo>
                    <a:lnTo>
                      <a:pt x="1735" y="358"/>
                    </a:lnTo>
                    <a:lnTo>
                      <a:pt x="1735" y="359"/>
                    </a:lnTo>
                    <a:lnTo>
                      <a:pt x="1735" y="359"/>
                    </a:lnTo>
                    <a:lnTo>
                      <a:pt x="1735" y="360"/>
                    </a:lnTo>
                    <a:lnTo>
                      <a:pt x="1735" y="360"/>
                    </a:lnTo>
                    <a:lnTo>
                      <a:pt x="1736" y="361"/>
                    </a:lnTo>
                    <a:lnTo>
                      <a:pt x="1736" y="362"/>
                    </a:lnTo>
                    <a:lnTo>
                      <a:pt x="1736" y="363"/>
                    </a:lnTo>
                    <a:lnTo>
                      <a:pt x="1736" y="363"/>
                    </a:lnTo>
                    <a:lnTo>
                      <a:pt x="1736" y="366"/>
                    </a:lnTo>
                    <a:lnTo>
                      <a:pt x="1736" y="371"/>
                    </a:lnTo>
                    <a:lnTo>
                      <a:pt x="1736" y="375"/>
                    </a:lnTo>
                    <a:lnTo>
                      <a:pt x="1736" y="379"/>
                    </a:lnTo>
                    <a:lnTo>
                      <a:pt x="1737" y="384"/>
                    </a:lnTo>
                    <a:lnTo>
                      <a:pt x="1737" y="388"/>
                    </a:lnTo>
                    <a:lnTo>
                      <a:pt x="1737" y="393"/>
                    </a:lnTo>
                    <a:lnTo>
                      <a:pt x="1737" y="397"/>
                    </a:lnTo>
                    <a:lnTo>
                      <a:pt x="1737" y="401"/>
                    </a:lnTo>
                    <a:lnTo>
                      <a:pt x="1737" y="403"/>
                    </a:lnTo>
                    <a:lnTo>
                      <a:pt x="1737" y="406"/>
                    </a:lnTo>
                    <a:lnTo>
                      <a:pt x="1737" y="408"/>
                    </a:lnTo>
                    <a:lnTo>
                      <a:pt x="1737" y="410"/>
                    </a:lnTo>
                    <a:lnTo>
                      <a:pt x="1737" y="413"/>
                    </a:lnTo>
                    <a:lnTo>
                      <a:pt x="1738" y="415"/>
                    </a:lnTo>
                    <a:lnTo>
                      <a:pt x="1738" y="418"/>
                    </a:lnTo>
                    <a:lnTo>
                      <a:pt x="1738" y="419"/>
                    </a:lnTo>
                    <a:lnTo>
                      <a:pt x="1738" y="420"/>
                    </a:lnTo>
                    <a:lnTo>
                      <a:pt x="1738" y="421"/>
                    </a:lnTo>
                    <a:lnTo>
                      <a:pt x="1738" y="422"/>
                    </a:lnTo>
                    <a:lnTo>
                      <a:pt x="1738" y="422"/>
                    </a:lnTo>
                    <a:lnTo>
                      <a:pt x="1738" y="423"/>
                    </a:lnTo>
                    <a:lnTo>
                      <a:pt x="1739" y="424"/>
                    </a:lnTo>
                    <a:lnTo>
                      <a:pt x="1739" y="425"/>
                    </a:lnTo>
                    <a:lnTo>
                      <a:pt x="1739" y="426"/>
                    </a:lnTo>
                    <a:lnTo>
                      <a:pt x="1739" y="427"/>
                    </a:lnTo>
                    <a:lnTo>
                      <a:pt x="1739" y="428"/>
                    </a:lnTo>
                    <a:lnTo>
                      <a:pt x="1739" y="429"/>
                    </a:lnTo>
                    <a:lnTo>
                      <a:pt x="1739" y="431"/>
                    </a:lnTo>
                    <a:lnTo>
                      <a:pt x="1740" y="432"/>
                    </a:lnTo>
                    <a:lnTo>
                      <a:pt x="1740" y="433"/>
                    </a:lnTo>
                    <a:lnTo>
                      <a:pt x="1740" y="434"/>
                    </a:lnTo>
                    <a:lnTo>
                      <a:pt x="1740" y="435"/>
                    </a:lnTo>
                    <a:lnTo>
                      <a:pt x="1740" y="434"/>
                    </a:lnTo>
                    <a:lnTo>
                      <a:pt x="1740" y="433"/>
                    </a:lnTo>
                    <a:lnTo>
                      <a:pt x="1740" y="433"/>
                    </a:lnTo>
                    <a:lnTo>
                      <a:pt x="1741" y="432"/>
                    </a:lnTo>
                    <a:lnTo>
                      <a:pt x="1741" y="432"/>
                    </a:lnTo>
                    <a:lnTo>
                      <a:pt x="1741" y="431"/>
                    </a:lnTo>
                    <a:lnTo>
                      <a:pt x="1741" y="431"/>
                    </a:lnTo>
                    <a:lnTo>
                      <a:pt x="1741" y="431"/>
                    </a:lnTo>
                    <a:lnTo>
                      <a:pt x="1741" y="431"/>
                    </a:lnTo>
                    <a:lnTo>
                      <a:pt x="1741" y="431"/>
                    </a:lnTo>
                    <a:lnTo>
                      <a:pt x="1741" y="431"/>
                    </a:lnTo>
                    <a:lnTo>
                      <a:pt x="1741" y="431"/>
                    </a:lnTo>
                    <a:lnTo>
                      <a:pt x="1741" y="431"/>
                    </a:lnTo>
                    <a:lnTo>
                      <a:pt x="1741" y="431"/>
                    </a:lnTo>
                    <a:lnTo>
                      <a:pt x="1742" y="431"/>
                    </a:lnTo>
                    <a:lnTo>
                      <a:pt x="1742" y="430"/>
                    </a:lnTo>
                    <a:lnTo>
                      <a:pt x="1742" y="430"/>
                    </a:lnTo>
                    <a:lnTo>
                      <a:pt x="1742" y="429"/>
                    </a:lnTo>
                    <a:lnTo>
                      <a:pt x="1742" y="429"/>
                    </a:lnTo>
                    <a:lnTo>
                      <a:pt x="1742" y="428"/>
                    </a:lnTo>
                    <a:lnTo>
                      <a:pt x="1742" y="428"/>
                    </a:lnTo>
                    <a:lnTo>
                      <a:pt x="1743" y="427"/>
                    </a:lnTo>
                    <a:lnTo>
                      <a:pt x="1743" y="427"/>
                    </a:lnTo>
                    <a:lnTo>
                      <a:pt x="1743" y="427"/>
                    </a:lnTo>
                    <a:lnTo>
                      <a:pt x="1743" y="426"/>
                    </a:lnTo>
                    <a:lnTo>
                      <a:pt x="1743" y="425"/>
                    </a:lnTo>
                    <a:lnTo>
                      <a:pt x="1743" y="424"/>
                    </a:lnTo>
                    <a:lnTo>
                      <a:pt x="1743" y="423"/>
                    </a:lnTo>
                    <a:lnTo>
                      <a:pt x="1744" y="423"/>
                    </a:lnTo>
                    <a:lnTo>
                      <a:pt x="1744" y="422"/>
                    </a:lnTo>
                    <a:lnTo>
                      <a:pt x="1744" y="421"/>
                    </a:lnTo>
                    <a:lnTo>
                      <a:pt x="1744" y="420"/>
                    </a:lnTo>
                    <a:lnTo>
                      <a:pt x="1744" y="419"/>
                    </a:lnTo>
                    <a:lnTo>
                      <a:pt x="1744" y="417"/>
                    </a:lnTo>
                    <a:lnTo>
                      <a:pt x="1744" y="415"/>
                    </a:lnTo>
                    <a:lnTo>
                      <a:pt x="1744" y="414"/>
                    </a:lnTo>
                    <a:lnTo>
                      <a:pt x="1744" y="412"/>
                    </a:lnTo>
                    <a:lnTo>
                      <a:pt x="1744" y="410"/>
                    </a:lnTo>
                    <a:lnTo>
                      <a:pt x="1744" y="409"/>
                    </a:lnTo>
                    <a:lnTo>
                      <a:pt x="1745" y="409"/>
                    </a:lnTo>
                    <a:lnTo>
                      <a:pt x="1745" y="410"/>
                    </a:lnTo>
                    <a:lnTo>
                      <a:pt x="1745" y="411"/>
                    </a:lnTo>
                    <a:lnTo>
                      <a:pt x="1745" y="413"/>
                    </a:lnTo>
                    <a:lnTo>
                      <a:pt x="1745" y="414"/>
                    </a:lnTo>
                    <a:lnTo>
                      <a:pt x="1745" y="415"/>
                    </a:lnTo>
                    <a:lnTo>
                      <a:pt x="1745" y="416"/>
                    </a:lnTo>
                    <a:lnTo>
                      <a:pt x="1746" y="417"/>
                    </a:lnTo>
                    <a:lnTo>
                      <a:pt x="1746" y="417"/>
                    </a:lnTo>
                    <a:lnTo>
                      <a:pt x="1746" y="417"/>
                    </a:lnTo>
                    <a:lnTo>
                      <a:pt x="1746" y="416"/>
                    </a:lnTo>
                    <a:lnTo>
                      <a:pt x="1746" y="416"/>
                    </a:lnTo>
                    <a:lnTo>
                      <a:pt x="1746" y="415"/>
                    </a:lnTo>
                    <a:lnTo>
                      <a:pt x="1746" y="415"/>
                    </a:lnTo>
                    <a:lnTo>
                      <a:pt x="1747" y="414"/>
                    </a:lnTo>
                    <a:lnTo>
                      <a:pt x="1747" y="414"/>
                    </a:lnTo>
                    <a:lnTo>
                      <a:pt x="1747" y="413"/>
                    </a:lnTo>
                    <a:lnTo>
                      <a:pt x="1747" y="413"/>
                    </a:lnTo>
                    <a:lnTo>
                      <a:pt x="1747" y="411"/>
                    </a:lnTo>
                    <a:lnTo>
                      <a:pt x="1747" y="411"/>
                    </a:lnTo>
                    <a:lnTo>
                      <a:pt x="1747" y="410"/>
                    </a:lnTo>
                    <a:lnTo>
                      <a:pt x="1747" y="409"/>
                    </a:lnTo>
                    <a:lnTo>
                      <a:pt x="1748" y="408"/>
                    </a:lnTo>
                    <a:lnTo>
                      <a:pt x="1748" y="407"/>
                    </a:lnTo>
                    <a:lnTo>
                      <a:pt x="1748" y="406"/>
                    </a:lnTo>
                    <a:lnTo>
                      <a:pt x="1748" y="405"/>
                    </a:lnTo>
                    <a:lnTo>
                      <a:pt x="1748" y="403"/>
                    </a:lnTo>
                    <a:lnTo>
                      <a:pt x="1748" y="402"/>
                    </a:lnTo>
                    <a:lnTo>
                      <a:pt x="1748" y="401"/>
                    </a:lnTo>
                    <a:lnTo>
                      <a:pt x="1748" y="399"/>
                    </a:lnTo>
                    <a:lnTo>
                      <a:pt x="1748" y="398"/>
                    </a:lnTo>
                    <a:lnTo>
                      <a:pt x="1748" y="396"/>
                    </a:lnTo>
                    <a:lnTo>
                      <a:pt x="1749" y="396"/>
                    </a:lnTo>
                    <a:lnTo>
                      <a:pt x="1749" y="396"/>
                    </a:lnTo>
                    <a:lnTo>
                      <a:pt x="1749" y="396"/>
                    </a:lnTo>
                    <a:lnTo>
                      <a:pt x="1749" y="397"/>
                    </a:lnTo>
                    <a:lnTo>
                      <a:pt x="1749" y="397"/>
                    </a:lnTo>
                    <a:lnTo>
                      <a:pt x="1749" y="397"/>
                    </a:lnTo>
                    <a:lnTo>
                      <a:pt x="1749" y="397"/>
                    </a:lnTo>
                    <a:lnTo>
                      <a:pt x="1749" y="398"/>
                    </a:lnTo>
                    <a:lnTo>
                      <a:pt x="1750" y="397"/>
                    </a:lnTo>
                    <a:lnTo>
                      <a:pt x="1750" y="396"/>
                    </a:lnTo>
                    <a:lnTo>
                      <a:pt x="1750" y="395"/>
                    </a:lnTo>
                    <a:lnTo>
                      <a:pt x="1750" y="394"/>
                    </a:lnTo>
                    <a:lnTo>
                      <a:pt x="1750" y="393"/>
                    </a:lnTo>
                    <a:lnTo>
                      <a:pt x="1750" y="392"/>
                    </a:lnTo>
                    <a:lnTo>
                      <a:pt x="1750" y="391"/>
                    </a:lnTo>
                    <a:lnTo>
                      <a:pt x="1751" y="390"/>
                    </a:lnTo>
                    <a:lnTo>
                      <a:pt x="1751" y="389"/>
                    </a:lnTo>
                    <a:lnTo>
                      <a:pt x="1751" y="387"/>
                    </a:lnTo>
                    <a:lnTo>
                      <a:pt x="1751" y="385"/>
                    </a:lnTo>
                    <a:lnTo>
                      <a:pt x="1751" y="383"/>
                    </a:lnTo>
                    <a:lnTo>
                      <a:pt x="1751" y="381"/>
                    </a:lnTo>
                    <a:lnTo>
                      <a:pt x="1751" y="380"/>
                    </a:lnTo>
                    <a:lnTo>
                      <a:pt x="1752" y="378"/>
                    </a:lnTo>
                    <a:lnTo>
                      <a:pt x="1752" y="376"/>
                    </a:lnTo>
                    <a:lnTo>
                      <a:pt x="1752" y="374"/>
                    </a:lnTo>
                    <a:lnTo>
                      <a:pt x="1752" y="373"/>
                    </a:lnTo>
                    <a:lnTo>
                      <a:pt x="1752" y="372"/>
                    </a:lnTo>
                    <a:lnTo>
                      <a:pt x="1752" y="372"/>
                    </a:lnTo>
                    <a:lnTo>
                      <a:pt x="1752" y="371"/>
                    </a:lnTo>
                    <a:lnTo>
                      <a:pt x="1752" y="369"/>
                    </a:lnTo>
                    <a:lnTo>
                      <a:pt x="1752" y="368"/>
                    </a:lnTo>
                    <a:lnTo>
                      <a:pt x="1752" y="368"/>
                    </a:lnTo>
                    <a:lnTo>
                      <a:pt x="1752" y="367"/>
                    </a:lnTo>
                    <a:lnTo>
                      <a:pt x="1753" y="366"/>
                    </a:lnTo>
                    <a:lnTo>
                      <a:pt x="1753" y="365"/>
                    </a:lnTo>
                    <a:lnTo>
                      <a:pt x="1753" y="365"/>
                    </a:lnTo>
                    <a:lnTo>
                      <a:pt x="1753" y="364"/>
                    </a:lnTo>
                    <a:lnTo>
                      <a:pt x="1753" y="364"/>
                    </a:lnTo>
                    <a:lnTo>
                      <a:pt x="1753" y="363"/>
                    </a:lnTo>
                    <a:lnTo>
                      <a:pt x="1753" y="363"/>
                    </a:lnTo>
                    <a:lnTo>
                      <a:pt x="1754" y="362"/>
                    </a:lnTo>
                    <a:lnTo>
                      <a:pt x="1754" y="362"/>
                    </a:lnTo>
                    <a:lnTo>
                      <a:pt x="1754" y="362"/>
                    </a:lnTo>
                    <a:lnTo>
                      <a:pt x="1754" y="361"/>
                    </a:lnTo>
                    <a:lnTo>
                      <a:pt x="1754" y="361"/>
                    </a:lnTo>
                    <a:lnTo>
                      <a:pt x="1754" y="360"/>
                    </a:lnTo>
                    <a:lnTo>
                      <a:pt x="1754" y="360"/>
                    </a:lnTo>
                    <a:lnTo>
                      <a:pt x="1755" y="360"/>
                    </a:lnTo>
                    <a:lnTo>
                      <a:pt x="1755" y="358"/>
                    </a:lnTo>
                    <a:lnTo>
                      <a:pt x="1755" y="356"/>
                    </a:lnTo>
                    <a:lnTo>
                      <a:pt x="1755" y="354"/>
                    </a:lnTo>
                    <a:lnTo>
                      <a:pt x="1755" y="352"/>
                    </a:lnTo>
                    <a:lnTo>
                      <a:pt x="1755" y="350"/>
                    </a:lnTo>
                    <a:lnTo>
                      <a:pt x="1755" y="348"/>
                    </a:lnTo>
                    <a:lnTo>
                      <a:pt x="1756" y="346"/>
                    </a:lnTo>
                    <a:lnTo>
                      <a:pt x="1756" y="344"/>
                    </a:lnTo>
                    <a:lnTo>
                      <a:pt x="1756" y="342"/>
                    </a:lnTo>
                    <a:lnTo>
                      <a:pt x="1756" y="342"/>
                    </a:lnTo>
                    <a:lnTo>
                      <a:pt x="1756" y="340"/>
                    </a:lnTo>
                    <a:lnTo>
                      <a:pt x="1756" y="340"/>
                    </a:lnTo>
                    <a:lnTo>
                      <a:pt x="1756" y="339"/>
                    </a:lnTo>
                    <a:lnTo>
                      <a:pt x="1756" y="338"/>
                    </a:lnTo>
                    <a:lnTo>
                      <a:pt x="1756" y="337"/>
                    </a:lnTo>
                    <a:lnTo>
                      <a:pt x="1756" y="337"/>
                    </a:lnTo>
                    <a:lnTo>
                      <a:pt x="1756" y="338"/>
                    </a:lnTo>
                    <a:lnTo>
                      <a:pt x="1757" y="340"/>
                    </a:lnTo>
                    <a:lnTo>
                      <a:pt x="1757" y="343"/>
                    </a:lnTo>
                    <a:lnTo>
                      <a:pt x="1757" y="345"/>
                    </a:lnTo>
                    <a:lnTo>
                      <a:pt x="1757" y="348"/>
                    </a:lnTo>
                    <a:lnTo>
                      <a:pt x="1757" y="351"/>
                    </a:lnTo>
                    <a:lnTo>
                      <a:pt x="1757" y="353"/>
                    </a:lnTo>
                    <a:lnTo>
                      <a:pt x="1757" y="355"/>
                    </a:lnTo>
                    <a:lnTo>
                      <a:pt x="1758" y="359"/>
                    </a:lnTo>
                    <a:lnTo>
                      <a:pt x="1758" y="363"/>
                    </a:lnTo>
                    <a:lnTo>
                      <a:pt x="1758" y="367"/>
                    </a:lnTo>
                    <a:lnTo>
                      <a:pt x="1758" y="371"/>
                    </a:lnTo>
                    <a:lnTo>
                      <a:pt x="1758" y="375"/>
                    </a:lnTo>
                    <a:lnTo>
                      <a:pt x="1758" y="379"/>
                    </a:lnTo>
                    <a:lnTo>
                      <a:pt x="1758" y="383"/>
                    </a:lnTo>
                    <a:lnTo>
                      <a:pt x="1758" y="387"/>
                    </a:lnTo>
                    <a:lnTo>
                      <a:pt x="1759" y="390"/>
                    </a:lnTo>
                    <a:lnTo>
                      <a:pt x="1759" y="394"/>
                    </a:lnTo>
                    <a:lnTo>
                      <a:pt x="1759" y="398"/>
                    </a:lnTo>
                    <a:lnTo>
                      <a:pt x="1759" y="401"/>
                    </a:lnTo>
                    <a:lnTo>
                      <a:pt x="1759" y="404"/>
                    </a:lnTo>
                    <a:lnTo>
                      <a:pt x="1759" y="408"/>
                    </a:lnTo>
                    <a:lnTo>
                      <a:pt x="1759" y="411"/>
                    </a:lnTo>
                    <a:lnTo>
                      <a:pt x="1760" y="414"/>
                    </a:lnTo>
                    <a:lnTo>
                      <a:pt x="1760" y="416"/>
                    </a:lnTo>
                    <a:lnTo>
                      <a:pt x="1760" y="415"/>
                    </a:lnTo>
                    <a:lnTo>
                      <a:pt x="1760" y="415"/>
                    </a:lnTo>
                    <a:lnTo>
                      <a:pt x="1760" y="415"/>
                    </a:lnTo>
                    <a:lnTo>
                      <a:pt x="1760" y="414"/>
                    </a:lnTo>
                    <a:lnTo>
                      <a:pt x="1760" y="414"/>
                    </a:lnTo>
                    <a:lnTo>
                      <a:pt x="1760" y="414"/>
                    </a:lnTo>
                    <a:lnTo>
                      <a:pt x="1760" y="414"/>
                    </a:lnTo>
                    <a:lnTo>
                      <a:pt x="1760" y="414"/>
                    </a:lnTo>
                    <a:lnTo>
                      <a:pt x="1760" y="417"/>
                    </a:lnTo>
                    <a:lnTo>
                      <a:pt x="1761" y="419"/>
                    </a:lnTo>
                    <a:lnTo>
                      <a:pt x="1761" y="421"/>
                    </a:lnTo>
                    <a:lnTo>
                      <a:pt x="1761" y="423"/>
                    </a:lnTo>
                    <a:lnTo>
                      <a:pt x="1761" y="425"/>
                    </a:lnTo>
                    <a:lnTo>
                      <a:pt x="1761" y="427"/>
                    </a:lnTo>
                    <a:lnTo>
                      <a:pt x="1761" y="429"/>
                    </a:lnTo>
                    <a:lnTo>
                      <a:pt x="1761" y="430"/>
                    </a:lnTo>
                    <a:lnTo>
                      <a:pt x="1762" y="428"/>
                    </a:lnTo>
                    <a:lnTo>
                      <a:pt x="1762" y="427"/>
                    </a:lnTo>
                    <a:lnTo>
                      <a:pt x="1762" y="426"/>
                    </a:lnTo>
                    <a:lnTo>
                      <a:pt x="1762" y="425"/>
                    </a:lnTo>
                    <a:lnTo>
                      <a:pt x="1762" y="424"/>
                    </a:lnTo>
                    <a:lnTo>
                      <a:pt x="1762" y="423"/>
                    </a:lnTo>
                    <a:lnTo>
                      <a:pt x="1762" y="422"/>
                    </a:lnTo>
                    <a:lnTo>
                      <a:pt x="1763" y="422"/>
                    </a:lnTo>
                    <a:lnTo>
                      <a:pt x="1763" y="422"/>
                    </a:lnTo>
                    <a:lnTo>
                      <a:pt x="1763" y="422"/>
                    </a:lnTo>
                    <a:lnTo>
                      <a:pt x="1763" y="423"/>
                    </a:lnTo>
                    <a:lnTo>
                      <a:pt x="1763" y="423"/>
                    </a:lnTo>
                    <a:lnTo>
                      <a:pt x="1763" y="423"/>
                    </a:lnTo>
                    <a:lnTo>
                      <a:pt x="1763" y="424"/>
                    </a:lnTo>
                    <a:lnTo>
                      <a:pt x="1764" y="424"/>
                    </a:lnTo>
                    <a:lnTo>
                      <a:pt x="1764" y="425"/>
                    </a:lnTo>
                    <a:lnTo>
                      <a:pt x="1764" y="425"/>
                    </a:lnTo>
                    <a:lnTo>
                      <a:pt x="1764" y="425"/>
                    </a:lnTo>
                    <a:lnTo>
                      <a:pt x="1764" y="425"/>
                    </a:lnTo>
                    <a:lnTo>
                      <a:pt x="1764" y="426"/>
                    </a:lnTo>
                    <a:lnTo>
                      <a:pt x="1764" y="426"/>
                    </a:lnTo>
                    <a:lnTo>
                      <a:pt x="1764" y="426"/>
                    </a:lnTo>
                    <a:lnTo>
                      <a:pt x="1764" y="427"/>
                    </a:lnTo>
                    <a:lnTo>
                      <a:pt x="1764" y="425"/>
                    </a:lnTo>
                    <a:lnTo>
                      <a:pt x="1764" y="424"/>
                    </a:lnTo>
                    <a:lnTo>
                      <a:pt x="1765" y="422"/>
                    </a:lnTo>
                    <a:lnTo>
                      <a:pt x="1765" y="420"/>
                    </a:lnTo>
                    <a:lnTo>
                      <a:pt x="1765" y="418"/>
                    </a:lnTo>
                    <a:lnTo>
                      <a:pt x="1765" y="416"/>
                    </a:lnTo>
                    <a:lnTo>
                      <a:pt x="1765" y="414"/>
                    </a:lnTo>
                    <a:lnTo>
                      <a:pt x="1765" y="412"/>
                    </a:lnTo>
                    <a:lnTo>
                      <a:pt x="1765" y="411"/>
                    </a:lnTo>
                    <a:lnTo>
                      <a:pt x="1766" y="412"/>
                    </a:lnTo>
                    <a:lnTo>
                      <a:pt x="1766" y="412"/>
                    </a:lnTo>
                    <a:lnTo>
                      <a:pt x="1766" y="412"/>
                    </a:lnTo>
                    <a:lnTo>
                      <a:pt x="1766" y="413"/>
                    </a:lnTo>
                    <a:lnTo>
                      <a:pt x="1766" y="413"/>
                    </a:lnTo>
                    <a:lnTo>
                      <a:pt x="1766" y="413"/>
                    </a:lnTo>
                    <a:lnTo>
                      <a:pt x="1766" y="413"/>
                    </a:lnTo>
                    <a:lnTo>
                      <a:pt x="1767" y="414"/>
                    </a:lnTo>
                    <a:lnTo>
                      <a:pt x="1767" y="413"/>
                    </a:lnTo>
                    <a:lnTo>
                      <a:pt x="1767" y="413"/>
                    </a:lnTo>
                    <a:lnTo>
                      <a:pt x="1767" y="413"/>
                    </a:lnTo>
                    <a:lnTo>
                      <a:pt x="1767" y="413"/>
                    </a:lnTo>
                    <a:lnTo>
                      <a:pt x="1767" y="412"/>
                    </a:lnTo>
                    <a:lnTo>
                      <a:pt x="1767" y="412"/>
                    </a:lnTo>
                    <a:lnTo>
                      <a:pt x="1767" y="412"/>
                    </a:lnTo>
                    <a:lnTo>
                      <a:pt x="1768" y="411"/>
                    </a:lnTo>
                    <a:lnTo>
                      <a:pt x="1768" y="411"/>
                    </a:lnTo>
                    <a:lnTo>
                      <a:pt x="1768" y="410"/>
                    </a:lnTo>
                    <a:lnTo>
                      <a:pt x="1768" y="410"/>
                    </a:lnTo>
                    <a:lnTo>
                      <a:pt x="1768" y="410"/>
                    </a:lnTo>
                    <a:lnTo>
                      <a:pt x="1768" y="409"/>
                    </a:lnTo>
                    <a:lnTo>
                      <a:pt x="1768" y="409"/>
                    </a:lnTo>
                    <a:lnTo>
                      <a:pt x="1768" y="408"/>
                    </a:lnTo>
                    <a:lnTo>
                      <a:pt x="1768" y="408"/>
                    </a:lnTo>
                    <a:lnTo>
                      <a:pt x="1768" y="407"/>
                    </a:lnTo>
                    <a:lnTo>
                      <a:pt x="1769" y="406"/>
                    </a:lnTo>
                    <a:lnTo>
                      <a:pt x="1769" y="406"/>
                    </a:lnTo>
                    <a:lnTo>
                      <a:pt x="1769" y="406"/>
                    </a:lnTo>
                    <a:lnTo>
                      <a:pt x="1769" y="405"/>
                    </a:lnTo>
                    <a:lnTo>
                      <a:pt x="1769" y="404"/>
                    </a:lnTo>
                    <a:lnTo>
                      <a:pt x="1769" y="404"/>
                    </a:lnTo>
                    <a:lnTo>
                      <a:pt x="1769" y="403"/>
                    </a:lnTo>
                    <a:lnTo>
                      <a:pt x="1769" y="403"/>
                    </a:lnTo>
                    <a:lnTo>
                      <a:pt x="1770" y="403"/>
                    </a:lnTo>
                    <a:lnTo>
                      <a:pt x="1770" y="403"/>
                    </a:lnTo>
                    <a:lnTo>
                      <a:pt x="1770" y="403"/>
                    </a:lnTo>
                    <a:lnTo>
                      <a:pt x="1770" y="402"/>
                    </a:lnTo>
                    <a:lnTo>
                      <a:pt x="1770" y="402"/>
                    </a:lnTo>
                    <a:lnTo>
                      <a:pt x="1770" y="402"/>
                    </a:lnTo>
                    <a:lnTo>
                      <a:pt x="1770" y="401"/>
                    </a:lnTo>
                    <a:lnTo>
                      <a:pt x="1771" y="399"/>
                    </a:lnTo>
                    <a:lnTo>
                      <a:pt x="1771" y="398"/>
                    </a:lnTo>
                    <a:lnTo>
                      <a:pt x="1771" y="396"/>
                    </a:lnTo>
                    <a:lnTo>
                      <a:pt x="1771" y="394"/>
                    </a:lnTo>
                    <a:lnTo>
                      <a:pt x="1771" y="392"/>
                    </a:lnTo>
                    <a:lnTo>
                      <a:pt x="1771" y="390"/>
                    </a:lnTo>
                    <a:lnTo>
                      <a:pt x="1771" y="389"/>
                    </a:lnTo>
                    <a:lnTo>
                      <a:pt x="1772" y="388"/>
                    </a:lnTo>
                    <a:lnTo>
                      <a:pt x="1772" y="389"/>
                    </a:lnTo>
                    <a:lnTo>
                      <a:pt x="1772" y="390"/>
                    </a:lnTo>
                    <a:lnTo>
                      <a:pt x="1772" y="391"/>
                    </a:lnTo>
                    <a:lnTo>
                      <a:pt x="1772" y="392"/>
                    </a:lnTo>
                    <a:lnTo>
                      <a:pt x="1772" y="393"/>
                    </a:lnTo>
                    <a:lnTo>
                      <a:pt x="1772" y="394"/>
                    </a:lnTo>
                    <a:lnTo>
                      <a:pt x="1772" y="395"/>
                    </a:lnTo>
                    <a:lnTo>
                      <a:pt x="1772" y="394"/>
                    </a:lnTo>
                    <a:lnTo>
                      <a:pt x="1772" y="391"/>
                    </a:lnTo>
                    <a:lnTo>
                      <a:pt x="1772" y="388"/>
                    </a:lnTo>
                    <a:lnTo>
                      <a:pt x="1773" y="384"/>
                    </a:lnTo>
                    <a:lnTo>
                      <a:pt x="1773" y="381"/>
                    </a:lnTo>
                    <a:lnTo>
                      <a:pt x="1773" y="377"/>
                    </a:lnTo>
                    <a:lnTo>
                      <a:pt x="1773" y="374"/>
                    </a:lnTo>
                    <a:lnTo>
                      <a:pt x="1773" y="371"/>
                    </a:lnTo>
                    <a:lnTo>
                      <a:pt x="1773" y="369"/>
                    </a:lnTo>
                    <a:lnTo>
                      <a:pt x="1773" y="369"/>
                    </a:lnTo>
                    <a:lnTo>
                      <a:pt x="1774" y="369"/>
                    </a:lnTo>
                    <a:lnTo>
                      <a:pt x="1774" y="370"/>
                    </a:lnTo>
                    <a:lnTo>
                      <a:pt x="1774" y="370"/>
                    </a:lnTo>
                    <a:lnTo>
                      <a:pt x="1774" y="370"/>
                    </a:lnTo>
                    <a:lnTo>
                      <a:pt x="1774" y="371"/>
                    </a:lnTo>
                    <a:lnTo>
                      <a:pt x="1774" y="371"/>
                    </a:lnTo>
                    <a:lnTo>
                      <a:pt x="1774" y="371"/>
                    </a:lnTo>
                    <a:lnTo>
                      <a:pt x="1775" y="370"/>
                    </a:lnTo>
                    <a:lnTo>
                      <a:pt x="1775" y="370"/>
                    </a:lnTo>
                    <a:lnTo>
                      <a:pt x="1775" y="369"/>
                    </a:lnTo>
                    <a:lnTo>
                      <a:pt x="1775" y="369"/>
                    </a:lnTo>
                    <a:lnTo>
                      <a:pt x="1775" y="368"/>
                    </a:lnTo>
                    <a:lnTo>
                      <a:pt x="1775" y="368"/>
                    </a:lnTo>
                    <a:lnTo>
                      <a:pt x="1775" y="368"/>
                    </a:lnTo>
                    <a:lnTo>
                      <a:pt x="1776" y="367"/>
                    </a:lnTo>
                    <a:lnTo>
                      <a:pt x="1776" y="365"/>
                    </a:lnTo>
                    <a:lnTo>
                      <a:pt x="1776" y="363"/>
                    </a:lnTo>
                    <a:lnTo>
                      <a:pt x="1776" y="362"/>
                    </a:lnTo>
                    <a:lnTo>
                      <a:pt x="1776" y="360"/>
                    </a:lnTo>
                    <a:lnTo>
                      <a:pt x="1776" y="358"/>
                    </a:lnTo>
                    <a:lnTo>
                      <a:pt x="1776" y="356"/>
                    </a:lnTo>
                    <a:lnTo>
                      <a:pt x="1776" y="355"/>
                    </a:lnTo>
                    <a:lnTo>
                      <a:pt x="1776" y="353"/>
                    </a:lnTo>
                    <a:lnTo>
                      <a:pt x="1776" y="351"/>
                    </a:lnTo>
                    <a:lnTo>
                      <a:pt x="1776" y="349"/>
                    </a:lnTo>
                    <a:lnTo>
                      <a:pt x="1777" y="348"/>
                    </a:lnTo>
                    <a:lnTo>
                      <a:pt x="1777" y="346"/>
                    </a:lnTo>
                    <a:lnTo>
                      <a:pt x="1777" y="344"/>
                    </a:lnTo>
                    <a:lnTo>
                      <a:pt x="1777" y="343"/>
                    </a:lnTo>
                    <a:lnTo>
                      <a:pt x="1777" y="341"/>
                    </a:lnTo>
                    <a:lnTo>
                      <a:pt x="1777" y="339"/>
                    </a:lnTo>
                    <a:lnTo>
                      <a:pt x="1777" y="338"/>
                    </a:lnTo>
                    <a:lnTo>
                      <a:pt x="1778" y="338"/>
                    </a:lnTo>
                    <a:lnTo>
                      <a:pt x="1778" y="337"/>
                    </a:lnTo>
                    <a:lnTo>
                      <a:pt x="1778" y="336"/>
                    </a:lnTo>
                    <a:lnTo>
                      <a:pt x="1778" y="335"/>
                    </a:lnTo>
                    <a:lnTo>
                      <a:pt x="1778" y="334"/>
                    </a:lnTo>
                    <a:lnTo>
                      <a:pt x="1778" y="333"/>
                    </a:lnTo>
                    <a:lnTo>
                      <a:pt x="1778" y="332"/>
                    </a:lnTo>
                    <a:lnTo>
                      <a:pt x="1778" y="332"/>
                    </a:lnTo>
                    <a:lnTo>
                      <a:pt x="1779" y="332"/>
                    </a:lnTo>
                    <a:lnTo>
                      <a:pt x="1779" y="331"/>
                    </a:lnTo>
                    <a:lnTo>
                      <a:pt x="1779" y="330"/>
                    </a:lnTo>
                    <a:lnTo>
                      <a:pt x="1779" y="330"/>
                    </a:lnTo>
                    <a:lnTo>
                      <a:pt x="1779" y="330"/>
                    </a:lnTo>
                    <a:lnTo>
                      <a:pt x="1779" y="330"/>
                    </a:lnTo>
                    <a:lnTo>
                      <a:pt x="1779" y="330"/>
                    </a:lnTo>
                    <a:lnTo>
                      <a:pt x="1780" y="330"/>
                    </a:lnTo>
                    <a:lnTo>
                      <a:pt x="1780" y="331"/>
                    </a:lnTo>
                    <a:lnTo>
                      <a:pt x="1780" y="332"/>
                    </a:lnTo>
                    <a:lnTo>
                      <a:pt x="1780" y="333"/>
                    </a:lnTo>
                    <a:lnTo>
                      <a:pt x="1780" y="334"/>
                    </a:lnTo>
                    <a:lnTo>
                      <a:pt x="1780" y="335"/>
                    </a:lnTo>
                    <a:lnTo>
                      <a:pt x="1780" y="336"/>
                    </a:lnTo>
                    <a:lnTo>
                      <a:pt x="1780" y="339"/>
                    </a:lnTo>
                    <a:lnTo>
                      <a:pt x="1780" y="344"/>
                    </a:lnTo>
                    <a:lnTo>
                      <a:pt x="1780" y="350"/>
                    </a:lnTo>
                    <a:lnTo>
                      <a:pt x="1780" y="356"/>
                    </a:lnTo>
                    <a:lnTo>
                      <a:pt x="1781" y="362"/>
                    </a:lnTo>
                    <a:lnTo>
                      <a:pt x="1781" y="367"/>
                    </a:lnTo>
                    <a:lnTo>
                      <a:pt x="1781" y="373"/>
                    </a:lnTo>
                    <a:lnTo>
                      <a:pt x="1781" y="379"/>
                    </a:lnTo>
                    <a:lnTo>
                      <a:pt x="1781" y="383"/>
                    </a:lnTo>
                    <a:lnTo>
                      <a:pt x="1781" y="385"/>
                    </a:lnTo>
                    <a:lnTo>
                      <a:pt x="1781" y="388"/>
                    </a:lnTo>
                    <a:lnTo>
                      <a:pt x="1782" y="390"/>
                    </a:lnTo>
                    <a:lnTo>
                      <a:pt x="1782" y="392"/>
                    </a:lnTo>
                    <a:lnTo>
                      <a:pt x="1782" y="394"/>
                    </a:lnTo>
                    <a:lnTo>
                      <a:pt x="1782" y="397"/>
                    </a:lnTo>
                    <a:lnTo>
                      <a:pt x="1782" y="399"/>
                    </a:lnTo>
                    <a:lnTo>
                      <a:pt x="1782" y="401"/>
                    </a:lnTo>
                    <a:lnTo>
                      <a:pt x="1782" y="402"/>
                    </a:lnTo>
                    <a:lnTo>
                      <a:pt x="1783" y="404"/>
                    </a:lnTo>
                    <a:lnTo>
                      <a:pt x="1783" y="405"/>
                    </a:lnTo>
                    <a:lnTo>
                      <a:pt x="1783" y="406"/>
                    </a:lnTo>
                    <a:lnTo>
                      <a:pt x="1783" y="408"/>
                    </a:lnTo>
                    <a:lnTo>
                      <a:pt x="1783" y="409"/>
                    </a:lnTo>
                    <a:lnTo>
                      <a:pt x="1783" y="410"/>
                    </a:lnTo>
                    <a:lnTo>
                      <a:pt x="1783" y="411"/>
                    </a:lnTo>
                    <a:lnTo>
                      <a:pt x="1784" y="413"/>
                    </a:lnTo>
                    <a:lnTo>
                      <a:pt x="1784" y="413"/>
                    </a:lnTo>
                    <a:lnTo>
                      <a:pt x="1784" y="414"/>
                    </a:lnTo>
                    <a:lnTo>
                      <a:pt x="1784" y="415"/>
                    </a:lnTo>
                    <a:lnTo>
                      <a:pt x="1784" y="416"/>
                    </a:lnTo>
                    <a:lnTo>
                      <a:pt x="1784" y="417"/>
                    </a:lnTo>
                    <a:lnTo>
                      <a:pt x="1784" y="418"/>
                    </a:lnTo>
                    <a:lnTo>
                      <a:pt x="1784" y="418"/>
                    </a:lnTo>
                    <a:lnTo>
                      <a:pt x="1784" y="418"/>
                    </a:lnTo>
                    <a:lnTo>
                      <a:pt x="1784" y="418"/>
                    </a:lnTo>
                    <a:lnTo>
                      <a:pt x="1784" y="418"/>
                    </a:lnTo>
                    <a:lnTo>
                      <a:pt x="1785" y="418"/>
                    </a:lnTo>
                    <a:lnTo>
                      <a:pt x="1785" y="418"/>
                    </a:lnTo>
                    <a:lnTo>
                      <a:pt x="1785" y="419"/>
                    </a:lnTo>
                    <a:lnTo>
                      <a:pt x="1785" y="419"/>
                    </a:lnTo>
                    <a:lnTo>
                      <a:pt x="1785" y="419"/>
                    </a:lnTo>
                    <a:lnTo>
                      <a:pt x="1785" y="422"/>
                    </a:lnTo>
                    <a:lnTo>
                      <a:pt x="1785" y="424"/>
                    </a:lnTo>
                    <a:lnTo>
                      <a:pt x="1786" y="426"/>
                    </a:lnTo>
                    <a:lnTo>
                      <a:pt x="1786" y="428"/>
                    </a:lnTo>
                    <a:lnTo>
                      <a:pt x="1786" y="431"/>
                    </a:lnTo>
                    <a:lnTo>
                      <a:pt x="1786" y="433"/>
                    </a:lnTo>
                    <a:lnTo>
                      <a:pt x="1786" y="435"/>
                    </a:lnTo>
                    <a:lnTo>
                      <a:pt x="1786" y="436"/>
                    </a:lnTo>
                    <a:lnTo>
                      <a:pt x="1786" y="433"/>
                    </a:lnTo>
                    <a:lnTo>
                      <a:pt x="1787" y="430"/>
                    </a:lnTo>
                    <a:lnTo>
                      <a:pt x="1787" y="427"/>
                    </a:lnTo>
                    <a:lnTo>
                      <a:pt x="1787" y="425"/>
                    </a:lnTo>
                    <a:lnTo>
                      <a:pt x="1787" y="423"/>
                    </a:lnTo>
                    <a:lnTo>
                      <a:pt x="1787" y="420"/>
                    </a:lnTo>
                    <a:lnTo>
                      <a:pt x="1787" y="418"/>
                    </a:lnTo>
                    <a:lnTo>
                      <a:pt x="1787" y="416"/>
                    </a:lnTo>
                    <a:lnTo>
                      <a:pt x="1787" y="415"/>
                    </a:lnTo>
                    <a:lnTo>
                      <a:pt x="1788" y="414"/>
                    </a:lnTo>
                    <a:lnTo>
                      <a:pt x="1788" y="413"/>
                    </a:lnTo>
                    <a:lnTo>
                      <a:pt x="1788" y="412"/>
                    </a:lnTo>
                    <a:lnTo>
                      <a:pt x="1788" y="411"/>
                    </a:lnTo>
                    <a:lnTo>
                      <a:pt x="1788" y="410"/>
                    </a:lnTo>
                    <a:lnTo>
                      <a:pt x="1788" y="410"/>
                    </a:lnTo>
                    <a:lnTo>
                      <a:pt x="1788" y="409"/>
                    </a:lnTo>
                    <a:lnTo>
                      <a:pt x="1788" y="406"/>
                    </a:lnTo>
                    <a:lnTo>
                      <a:pt x="1788" y="405"/>
                    </a:lnTo>
                    <a:lnTo>
                      <a:pt x="1788" y="403"/>
                    </a:lnTo>
                    <a:lnTo>
                      <a:pt x="1789" y="401"/>
                    </a:lnTo>
                    <a:lnTo>
                      <a:pt x="1789" y="399"/>
                    </a:lnTo>
                    <a:lnTo>
                      <a:pt x="1789" y="397"/>
                    </a:lnTo>
                    <a:lnTo>
                      <a:pt x="1789" y="395"/>
                    </a:lnTo>
                    <a:lnTo>
                      <a:pt x="1789" y="394"/>
                    </a:lnTo>
                    <a:lnTo>
                      <a:pt x="1789" y="394"/>
                    </a:lnTo>
                    <a:lnTo>
                      <a:pt x="1789" y="395"/>
                    </a:lnTo>
                    <a:lnTo>
                      <a:pt x="1789" y="395"/>
                    </a:lnTo>
                    <a:lnTo>
                      <a:pt x="1790" y="396"/>
                    </a:lnTo>
                    <a:lnTo>
                      <a:pt x="1790" y="397"/>
                    </a:lnTo>
                    <a:lnTo>
                      <a:pt x="1790" y="398"/>
                    </a:lnTo>
                    <a:lnTo>
                      <a:pt x="1790" y="398"/>
                    </a:lnTo>
                    <a:lnTo>
                      <a:pt x="1790" y="399"/>
                    </a:lnTo>
                    <a:lnTo>
                      <a:pt x="1790" y="400"/>
                    </a:lnTo>
                    <a:lnTo>
                      <a:pt x="1790" y="401"/>
                    </a:lnTo>
                    <a:lnTo>
                      <a:pt x="1791" y="402"/>
                    </a:lnTo>
                    <a:lnTo>
                      <a:pt x="1791" y="402"/>
                    </a:lnTo>
                    <a:lnTo>
                      <a:pt x="1791" y="403"/>
                    </a:lnTo>
                    <a:lnTo>
                      <a:pt x="1791" y="404"/>
                    </a:lnTo>
                    <a:lnTo>
                      <a:pt x="1791" y="405"/>
                    </a:lnTo>
                    <a:lnTo>
                      <a:pt x="1791" y="405"/>
                    </a:lnTo>
                    <a:lnTo>
                      <a:pt x="1791" y="403"/>
                    </a:lnTo>
                    <a:lnTo>
                      <a:pt x="1792" y="402"/>
                    </a:lnTo>
                    <a:lnTo>
                      <a:pt x="1792" y="400"/>
                    </a:lnTo>
                    <a:lnTo>
                      <a:pt x="1792" y="398"/>
                    </a:lnTo>
                    <a:lnTo>
                      <a:pt x="1792" y="397"/>
                    </a:lnTo>
                    <a:lnTo>
                      <a:pt x="1792" y="395"/>
                    </a:lnTo>
                    <a:lnTo>
                      <a:pt x="1792" y="393"/>
                    </a:lnTo>
                    <a:lnTo>
                      <a:pt x="1792" y="392"/>
                    </a:lnTo>
                    <a:lnTo>
                      <a:pt x="1792" y="392"/>
                    </a:lnTo>
                    <a:lnTo>
                      <a:pt x="1792" y="391"/>
                    </a:lnTo>
                    <a:lnTo>
                      <a:pt x="1792" y="390"/>
                    </a:lnTo>
                    <a:lnTo>
                      <a:pt x="1792" y="390"/>
                    </a:lnTo>
                    <a:lnTo>
                      <a:pt x="1793" y="389"/>
                    </a:lnTo>
                    <a:lnTo>
                      <a:pt x="1793" y="389"/>
                    </a:lnTo>
                    <a:lnTo>
                      <a:pt x="1793" y="389"/>
                    </a:lnTo>
                    <a:lnTo>
                      <a:pt x="1793" y="388"/>
                    </a:lnTo>
                    <a:lnTo>
                      <a:pt x="1793" y="387"/>
                    </a:lnTo>
                    <a:lnTo>
                      <a:pt x="1793" y="386"/>
                    </a:lnTo>
                    <a:lnTo>
                      <a:pt x="1793" y="385"/>
                    </a:lnTo>
                    <a:lnTo>
                      <a:pt x="1794" y="385"/>
                    </a:lnTo>
                    <a:lnTo>
                      <a:pt x="1794" y="384"/>
                    </a:lnTo>
                    <a:lnTo>
                      <a:pt x="1794" y="383"/>
                    </a:lnTo>
                    <a:lnTo>
                      <a:pt x="1794" y="382"/>
                    </a:lnTo>
                    <a:lnTo>
                      <a:pt x="1794" y="382"/>
                    </a:lnTo>
                    <a:lnTo>
                      <a:pt x="1794" y="382"/>
                    </a:lnTo>
                    <a:lnTo>
                      <a:pt x="1794" y="383"/>
                    </a:lnTo>
                    <a:lnTo>
                      <a:pt x="1795" y="383"/>
                    </a:lnTo>
                    <a:lnTo>
                      <a:pt x="1795" y="383"/>
                    </a:lnTo>
                    <a:lnTo>
                      <a:pt x="1795" y="384"/>
                    </a:lnTo>
                    <a:lnTo>
                      <a:pt x="1795" y="384"/>
                    </a:lnTo>
                    <a:lnTo>
                      <a:pt x="1795" y="385"/>
                    </a:lnTo>
                    <a:lnTo>
                      <a:pt x="1795" y="384"/>
                    </a:lnTo>
                    <a:lnTo>
                      <a:pt x="1795" y="381"/>
                    </a:lnTo>
                    <a:lnTo>
                      <a:pt x="1796" y="379"/>
                    </a:lnTo>
                    <a:lnTo>
                      <a:pt x="1796" y="376"/>
                    </a:lnTo>
                    <a:lnTo>
                      <a:pt x="1796" y="374"/>
                    </a:lnTo>
                    <a:lnTo>
                      <a:pt x="1796" y="372"/>
                    </a:lnTo>
                    <a:lnTo>
                      <a:pt x="1796" y="369"/>
                    </a:lnTo>
                    <a:lnTo>
                      <a:pt x="1796" y="367"/>
                    </a:lnTo>
                    <a:lnTo>
                      <a:pt x="1796" y="365"/>
                    </a:lnTo>
                    <a:lnTo>
                      <a:pt x="1796" y="366"/>
                    </a:lnTo>
                    <a:lnTo>
                      <a:pt x="1796" y="367"/>
                    </a:lnTo>
                    <a:lnTo>
                      <a:pt x="1796" y="367"/>
                    </a:lnTo>
                    <a:lnTo>
                      <a:pt x="1796" y="368"/>
                    </a:lnTo>
                    <a:lnTo>
                      <a:pt x="1797" y="369"/>
                    </a:lnTo>
                    <a:lnTo>
                      <a:pt x="1797" y="369"/>
                    </a:lnTo>
                    <a:lnTo>
                      <a:pt x="1797" y="370"/>
                    </a:lnTo>
                    <a:lnTo>
                      <a:pt x="1797" y="370"/>
                    </a:lnTo>
                    <a:lnTo>
                      <a:pt x="1797" y="369"/>
                    </a:lnTo>
                    <a:lnTo>
                      <a:pt x="1797" y="368"/>
                    </a:lnTo>
                    <a:lnTo>
                      <a:pt x="1797" y="367"/>
                    </a:lnTo>
                    <a:lnTo>
                      <a:pt x="1798" y="365"/>
                    </a:lnTo>
                    <a:lnTo>
                      <a:pt x="1798" y="364"/>
                    </a:lnTo>
                    <a:lnTo>
                      <a:pt x="1798" y="363"/>
                    </a:lnTo>
                    <a:lnTo>
                      <a:pt x="1798" y="362"/>
                    </a:lnTo>
                    <a:lnTo>
                      <a:pt x="1798" y="360"/>
                    </a:lnTo>
                    <a:lnTo>
                      <a:pt x="1798" y="359"/>
                    </a:lnTo>
                    <a:lnTo>
                      <a:pt x="1798" y="358"/>
                    </a:lnTo>
                    <a:lnTo>
                      <a:pt x="1798" y="356"/>
                    </a:lnTo>
                    <a:lnTo>
                      <a:pt x="1799" y="355"/>
                    </a:lnTo>
                    <a:lnTo>
                      <a:pt x="1799" y="354"/>
                    </a:lnTo>
                    <a:lnTo>
                      <a:pt x="1799" y="352"/>
                    </a:lnTo>
                    <a:lnTo>
                      <a:pt x="1799" y="351"/>
                    </a:lnTo>
                    <a:lnTo>
                      <a:pt x="1799" y="350"/>
                    </a:lnTo>
                    <a:lnTo>
                      <a:pt x="1799" y="348"/>
                    </a:lnTo>
                    <a:lnTo>
                      <a:pt x="1799" y="347"/>
                    </a:lnTo>
                    <a:lnTo>
                      <a:pt x="1800" y="346"/>
                    </a:lnTo>
                    <a:lnTo>
                      <a:pt x="1800" y="344"/>
                    </a:lnTo>
                    <a:lnTo>
                      <a:pt x="1800" y="343"/>
                    </a:lnTo>
                    <a:lnTo>
                      <a:pt x="1800" y="341"/>
                    </a:lnTo>
                    <a:lnTo>
                      <a:pt x="1800" y="340"/>
                    </a:lnTo>
                    <a:lnTo>
                      <a:pt x="1800" y="338"/>
                    </a:lnTo>
                    <a:lnTo>
                      <a:pt x="1800" y="335"/>
                    </a:lnTo>
                    <a:lnTo>
                      <a:pt x="1800" y="333"/>
                    </a:lnTo>
                    <a:lnTo>
                      <a:pt x="1800" y="330"/>
                    </a:lnTo>
                    <a:lnTo>
                      <a:pt x="1800" y="327"/>
                    </a:lnTo>
                    <a:lnTo>
                      <a:pt x="1800" y="324"/>
                    </a:lnTo>
                    <a:lnTo>
                      <a:pt x="1801" y="321"/>
                    </a:lnTo>
                    <a:lnTo>
                      <a:pt x="1801" y="319"/>
                    </a:lnTo>
                    <a:lnTo>
                      <a:pt x="1801" y="317"/>
                    </a:lnTo>
                    <a:lnTo>
                      <a:pt x="1801" y="317"/>
                    </a:lnTo>
                    <a:lnTo>
                      <a:pt x="1801" y="317"/>
                    </a:lnTo>
                    <a:lnTo>
                      <a:pt x="1801" y="317"/>
                    </a:lnTo>
                    <a:lnTo>
                      <a:pt x="1801" y="316"/>
                    </a:lnTo>
                    <a:lnTo>
                      <a:pt x="1802" y="316"/>
                    </a:lnTo>
                    <a:lnTo>
                      <a:pt x="1802" y="316"/>
                    </a:lnTo>
                    <a:lnTo>
                      <a:pt x="1802" y="316"/>
                    </a:lnTo>
                    <a:lnTo>
                      <a:pt x="1802" y="316"/>
                    </a:lnTo>
                    <a:lnTo>
                      <a:pt x="1802" y="317"/>
                    </a:lnTo>
                    <a:lnTo>
                      <a:pt x="1802" y="317"/>
                    </a:lnTo>
                    <a:lnTo>
                      <a:pt x="1802" y="317"/>
                    </a:lnTo>
                    <a:lnTo>
                      <a:pt x="1803" y="318"/>
                    </a:lnTo>
                    <a:lnTo>
                      <a:pt x="1803" y="318"/>
                    </a:lnTo>
                    <a:lnTo>
                      <a:pt x="1803" y="319"/>
                    </a:lnTo>
                    <a:lnTo>
                      <a:pt x="1803" y="319"/>
                    </a:lnTo>
                    <a:lnTo>
                      <a:pt x="1803" y="321"/>
                    </a:lnTo>
                    <a:lnTo>
                      <a:pt x="1803" y="326"/>
                    </a:lnTo>
                    <a:lnTo>
                      <a:pt x="1803" y="330"/>
                    </a:lnTo>
                    <a:lnTo>
                      <a:pt x="1804" y="334"/>
                    </a:lnTo>
                    <a:lnTo>
                      <a:pt x="1804" y="338"/>
                    </a:lnTo>
                    <a:lnTo>
                      <a:pt x="1804" y="343"/>
                    </a:lnTo>
                    <a:lnTo>
                      <a:pt x="1804" y="347"/>
                    </a:lnTo>
                    <a:lnTo>
                      <a:pt x="1804" y="351"/>
                    </a:lnTo>
                    <a:lnTo>
                      <a:pt x="1804" y="355"/>
                    </a:lnTo>
                    <a:lnTo>
                      <a:pt x="1804" y="360"/>
                    </a:lnTo>
                    <a:lnTo>
                      <a:pt x="1804" y="365"/>
                    </a:lnTo>
                    <a:lnTo>
                      <a:pt x="1804" y="369"/>
                    </a:lnTo>
                    <a:lnTo>
                      <a:pt x="1804" y="374"/>
                    </a:lnTo>
                    <a:lnTo>
                      <a:pt x="1804" y="379"/>
                    </a:lnTo>
                    <a:lnTo>
                      <a:pt x="1805" y="383"/>
                    </a:lnTo>
                    <a:lnTo>
                      <a:pt x="1805" y="388"/>
                    </a:lnTo>
                    <a:lnTo>
                      <a:pt x="1805" y="392"/>
                    </a:lnTo>
                    <a:lnTo>
                      <a:pt x="1805" y="393"/>
                    </a:lnTo>
                    <a:lnTo>
                      <a:pt x="1805" y="394"/>
                    </a:lnTo>
                    <a:lnTo>
                      <a:pt x="1805" y="395"/>
                    </a:lnTo>
                    <a:lnTo>
                      <a:pt x="1805" y="397"/>
                    </a:lnTo>
                    <a:lnTo>
                      <a:pt x="1806" y="398"/>
                    </a:lnTo>
                    <a:lnTo>
                      <a:pt x="1806" y="399"/>
                    </a:lnTo>
                    <a:lnTo>
                      <a:pt x="1806" y="400"/>
                    </a:lnTo>
                    <a:lnTo>
                      <a:pt x="1806" y="401"/>
                    </a:lnTo>
                    <a:lnTo>
                      <a:pt x="1806" y="402"/>
                    </a:lnTo>
                    <a:lnTo>
                      <a:pt x="1806" y="403"/>
                    </a:lnTo>
                    <a:lnTo>
                      <a:pt x="1806" y="404"/>
                    </a:lnTo>
                    <a:lnTo>
                      <a:pt x="1807" y="406"/>
                    </a:lnTo>
                    <a:lnTo>
                      <a:pt x="1807" y="406"/>
                    </a:lnTo>
                    <a:lnTo>
                      <a:pt x="1807" y="407"/>
                    </a:lnTo>
                    <a:lnTo>
                      <a:pt x="1807" y="408"/>
                    </a:lnTo>
                    <a:lnTo>
                      <a:pt x="1807" y="409"/>
                    </a:lnTo>
                    <a:lnTo>
                      <a:pt x="1807" y="409"/>
                    </a:lnTo>
                    <a:lnTo>
                      <a:pt x="1807" y="409"/>
                    </a:lnTo>
                    <a:lnTo>
                      <a:pt x="1807" y="408"/>
                    </a:lnTo>
                    <a:lnTo>
                      <a:pt x="1807" y="408"/>
                    </a:lnTo>
                    <a:lnTo>
                      <a:pt x="1807" y="408"/>
                    </a:lnTo>
                    <a:lnTo>
                      <a:pt x="1807" y="408"/>
                    </a:lnTo>
                    <a:lnTo>
                      <a:pt x="1808" y="408"/>
                    </a:lnTo>
                    <a:lnTo>
                      <a:pt x="1808" y="407"/>
                    </a:lnTo>
                    <a:lnTo>
                      <a:pt x="1808" y="406"/>
                    </a:lnTo>
                    <a:lnTo>
                      <a:pt x="1808" y="406"/>
                    </a:lnTo>
                    <a:lnTo>
                      <a:pt x="1808" y="405"/>
                    </a:lnTo>
                    <a:lnTo>
                      <a:pt x="1808" y="405"/>
                    </a:lnTo>
                    <a:lnTo>
                      <a:pt x="1808" y="404"/>
                    </a:lnTo>
                    <a:lnTo>
                      <a:pt x="1809" y="403"/>
                    </a:lnTo>
                    <a:lnTo>
                      <a:pt x="1809" y="403"/>
                    </a:lnTo>
                    <a:lnTo>
                      <a:pt x="1809" y="402"/>
                    </a:lnTo>
                    <a:lnTo>
                      <a:pt x="1809" y="403"/>
                    </a:lnTo>
                    <a:lnTo>
                      <a:pt x="1809" y="404"/>
                    </a:lnTo>
                    <a:lnTo>
                      <a:pt x="1809" y="404"/>
                    </a:lnTo>
                    <a:lnTo>
                      <a:pt x="1809" y="405"/>
                    </a:lnTo>
                    <a:lnTo>
                      <a:pt x="1809" y="406"/>
                    </a:lnTo>
                    <a:lnTo>
                      <a:pt x="1810" y="406"/>
                    </a:lnTo>
                    <a:lnTo>
                      <a:pt x="1810" y="406"/>
                    </a:lnTo>
                    <a:lnTo>
                      <a:pt x="1810" y="406"/>
                    </a:lnTo>
                    <a:lnTo>
                      <a:pt x="1810" y="405"/>
                    </a:lnTo>
                    <a:lnTo>
                      <a:pt x="1810" y="403"/>
                    </a:lnTo>
                    <a:lnTo>
                      <a:pt x="1810" y="401"/>
                    </a:lnTo>
                    <a:lnTo>
                      <a:pt x="1810" y="399"/>
                    </a:lnTo>
                    <a:lnTo>
                      <a:pt x="1811" y="397"/>
                    </a:lnTo>
                    <a:lnTo>
                      <a:pt x="1811" y="395"/>
                    </a:lnTo>
                    <a:lnTo>
                      <a:pt x="1811" y="393"/>
                    </a:lnTo>
                    <a:lnTo>
                      <a:pt x="1811" y="391"/>
                    </a:lnTo>
                    <a:lnTo>
                      <a:pt x="1811" y="391"/>
                    </a:lnTo>
                    <a:lnTo>
                      <a:pt x="1811" y="390"/>
                    </a:lnTo>
                    <a:lnTo>
                      <a:pt x="1811" y="390"/>
                    </a:lnTo>
                    <a:lnTo>
                      <a:pt x="1811" y="389"/>
                    </a:lnTo>
                    <a:lnTo>
                      <a:pt x="1811" y="389"/>
                    </a:lnTo>
                    <a:lnTo>
                      <a:pt x="1811" y="388"/>
                    </a:lnTo>
                    <a:lnTo>
                      <a:pt x="1811" y="388"/>
                    </a:lnTo>
                    <a:lnTo>
                      <a:pt x="1812" y="388"/>
                    </a:lnTo>
                    <a:lnTo>
                      <a:pt x="1812" y="388"/>
                    </a:lnTo>
                    <a:lnTo>
                      <a:pt x="1812" y="388"/>
                    </a:lnTo>
                    <a:lnTo>
                      <a:pt x="1812" y="388"/>
                    </a:lnTo>
                    <a:lnTo>
                      <a:pt x="1812" y="388"/>
                    </a:lnTo>
                    <a:lnTo>
                      <a:pt x="1812" y="388"/>
                    </a:lnTo>
                    <a:lnTo>
                      <a:pt x="1812" y="388"/>
                    </a:lnTo>
                    <a:lnTo>
                      <a:pt x="1813" y="388"/>
                    </a:lnTo>
                    <a:lnTo>
                      <a:pt x="1813" y="388"/>
                    </a:lnTo>
                    <a:lnTo>
                      <a:pt x="1813" y="387"/>
                    </a:lnTo>
                    <a:lnTo>
                      <a:pt x="1813" y="387"/>
                    </a:lnTo>
                    <a:lnTo>
                      <a:pt x="1813" y="386"/>
                    </a:lnTo>
                    <a:lnTo>
                      <a:pt x="1813" y="386"/>
                    </a:lnTo>
                    <a:lnTo>
                      <a:pt x="1813" y="385"/>
                    </a:lnTo>
                    <a:lnTo>
                      <a:pt x="1814" y="385"/>
                    </a:lnTo>
                    <a:lnTo>
                      <a:pt x="1814" y="385"/>
                    </a:lnTo>
                    <a:lnTo>
                      <a:pt x="1814" y="384"/>
                    </a:lnTo>
                    <a:lnTo>
                      <a:pt x="1814" y="384"/>
                    </a:lnTo>
                    <a:lnTo>
                      <a:pt x="1814" y="384"/>
                    </a:lnTo>
                    <a:lnTo>
                      <a:pt x="1814" y="384"/>
                    </a:lnTo>
                    <a:lnTo>
                      <a:pt x="1814" y="384"/>
                    </a:lnTo>
                    <a:lnTo>
                      <a:pt x="1815" y="384"/>
                    </a:lnTo>
                    <a:lnTo>
                      <a:pt x="1815" y="384"/>
                    </a:lnTo>
                    <a:lnTo>
                      <a:pt x="1815" y="384"/>
                    </a:lnTo>
                    <a:lnTo>
                      <a:pt x="1815" y="385"/>
                    </a:lnTo>
                    <a:lnTo>
                      <a:pt x="1815" y="385"/>
                    </a:lnTo>
                    <a:lnTo>
                      <a:pt x="1815" y="386"/>
                    </a:lnTo>
                    <a:lnTo>
                      <a:pt x="1815" y="387"/>
                    </a:lnTo>
                    <a:lnTo>
                      <a:pt x="1815" y="387"/>
                    </a:lnTo>
                    <a:lnTo>
                      <a:pt x="1815" y="388"/>
                    </a:lnTo>
                    <a:lnTo>
                      <a:pt x="1815" y="389"/>
                    </a:lnTo>
                    <a:lnTo>
                      <a:pt x="1815" y="390"/>
                    </a:lnTo>
                    <a:lnTo>
                      <a:pt x="1816" y="390"/>
                    </a:lnTo>
                    <a:lnTo>
                      <a:pt x="1816" y="389"/>
                    </a:lnTo>
                    <a:lnTo>
                      <a:pt x="1816" y="388"/>
                    </a:lnTo>
                    <a:lnTo>
                      <a:pt x="1816" y="386"/>
                    </a:lnTo>
                    <a:lnTo>
                      <a:pt x="1816" y="385"/>
                    </a:lnTo>
                    <a:lnTo>
                      <a:pt x="1816" y="384"/>
                    </a:lnTo>
                    <a:lnTo>
                      <a:pt x="1816" y="383"/>
                    </a:lnTo>
                    <a:lnTo>
                      <a:pt x="1817" y="381"/>
                    </a:lnTo>
                    <a:lnTo>
                      <a:pt x="1817" y="380"/>
                    </a:lnTo>
                    <a:lnTo>
                      <a:pt x="1817" y="378"/>
                    </a:lnTo>
                    <a:lnTo>
                      <a:pt x="1817" y="376"/>
                    </a:lnTo>
                    <a:lnTo>
                      <a:pt x="1817" y="375"/>
                    </a:lnTo>
                    <a:lnTo>
                      <a:pt x="1817" y="372"/>
                    </a:lnTo>
                    <a:lnTo>
                      <a:pt x="1817" y="371"/>
                    </a:lnTo>
                    <a:lnTo>
                      <a:pt x="1818" y="369"/>
                    </a:lnTo>
                    <a:lnTo>
                      <a:pt x="1818" y="367"/>
                    </a:lnTo>
                    <a:lnTo>
                      <a:pt x="1818" y="366"/>
                    </a:lnTo>
                    <a:lnTo>
                      <a:pt x="1818" y="365"/>
                    </a:lnTo>
                    <a:lnTo>
                      <a:pt x="1818" y="365"/>
                    </a:lnTo>
                    <a:lnTo>
                      <a:pt x="1818" y="365"/>
                    </a:lnTo>
                    <a:lnTo>
                      <a:pt x="1818" y="365"/>
                    </a:lnTo>
                    <a:lnTo>
                      <a:pt x="1818" y="365"/>
                    </a:lnTo>
                    <a:lnTo>
                      <a:pt x="1819" y="365"/>
                    </a:lnTo>
                    <a:lnTo>
                      <a:pt x="1819" y="364"/>
                    </a:lnTo>
                    <a:lnTo>
                      <a:pt x="1819" y="364"/>
                    </a:lnTo>
                    <a:lnTo>
                      <a:pt x="1819" y="363"/>
                    </a:lnTo>
                    <a:lnTo>
                      <a:pt x="1819" y="361"/>
                    </a:lnTo>
                    <a:lnTo>
                      <a:pt x="1819" y="359"/>
                    </a:lnTo>
                    <a:lnTo>
                      <a:pt x="1819" y="358"/>
                    </a:lnTo>
                    <a:lnTo>
                      <a:pt x="1819" y="356"/>
                    </a:lnTo>
                    <a:lnTo>
                      <a:pt x="1819" y="355"/>
                    </a:lnTo>
                    <a:lnTo>
                      <a:pt x="1819" y="354"/>
                    </a:lnTo>
                    <a:lnTo>
                      <a:pt x="1820" y="352"/>
                    </a:lnTo>
                    <a:lnTo>
                      <a:pt x="1820" y="351"/>
                    </a:lnTo>
                    <a:lnTo>
                      <a:pt x="1820" y="349"/>
                    </a:lnTo>
                    <a:lnTo>
                      <a:pt x="1820" y="348"/>
                    </a:lnTo>
                    <a:lnTo>
                      <a:pt x="1820" y="347"/>
                    </a:lnTo>
                    <a:lnTo>
                      <a:pt x="1820" y="345"/>
                    </a:lnTo>
                    <a:lnTo>
                      <a:pt x="1820" y="343"/>
                    </a:lnTo>
                    <a:lnTo>
                      <a:pt x="1820" y="342"/>
                    </a:lnTo>
                    <a:lnTo>
                      <a:pt x="1821" y="341"/>
                    </a:lnTo>
                    <a:lnTo>
                      <a:pt x="1821" y="340"/>
                    </a:lnTo>
                    <a:lnTo>
                      <a:pt x="1821" y="339"/>
                    </a:lnTo>
                    <a:lnTo>
                      <a:pt x="1821" y="338"/>
                    </a:lnTo>
                    <a:lnTo>
                      <a:pt x="1821" y="337"/>
                    </a:lnTo>
                    <a:lnTo>
                      <a:pt x="1821" y="335"/>
                    </a:lnTo>
                    <a:lnTo>
                      <a:pt x="1821" y="334"/>
                    </a:lnTo>
                    <a:lnTo>
                      <a:pt x="1822" y="334"/>
                    </a:lnTo>
                    <a:lnTo>
                      <a:pt x="1822" y="333"/>
                    </a:lnTo>
                    <a:lnTo>
                      <a:pt x="1822" y="332"/>
                    </a:lnTo>
                    <a:lnTo>
                      <a:pt x="1822" y="330"/>
                    </a:lnTo>
                    <a:lnTo>
                      <a:pt x="1822" y="330"/>
                    </a:lnTo>
                    <a:lnTo>
                      <a:pt x="1822" y="329"/>
                    </a:lnTo>
                    <a:lnTo>
                      <a:pt x="1822" y="328"/>
                    </a:lnTo>
                    <a:lnTo>
                      <a:pt x="1823" y="327"/>
                    </a:lnTo>
                    <a:lnTo>
                      <a:pt x="1823" y="326"/>
                    </a:lnTo>
                    <a:lnTo>
                      <a:pt x="1823" y="325"/>
                    </a:lnTo>
                    <a:lnTo>
                      <a:pt x="1823" y="325"/>
                    </a:lnTo>
                    <a:lnTo>
                      <a:pt x="1823" y="324"/>
                    </a:lnTo>
                    <a:lnTo>
                      <a:pt x="1823" y="324"/>
                    </a:lnTo>
                    <a:lnTo>
                      <a:pt x="1823" y="323"/>
                    </a:lnTo>
                    <a:lnTo>
                      <a:pt x="1823" y="323"/>
                    </a:lnTo>
                    <a:lnTo>
                      <a:pt x="1823" y="323"/>
                    </a:lnTo>
                    <a:lnTo>
                      <a:pt x="1823" y="322"/>
                    </a:lnTo>
                    <a:lnTo>
                      <a:pt x="1823" y="322"/>
                    </a:lnTo>
                    <a:lnTo>
                      <a:pt x="1824" y="325"/>
                    </a:lnTo>
                    <a:lnTo>
                      <a:pt x="1824" y="327"/>
                    </a:lnTo>
                    <a:lnTo>
                      <a:pt x="1824" y="330"/>
                    </a:lnTo>
                    <a:lnTo>
                      <a:pt x="1824" y="332"/>
                    </a:lnTo>
                    <a:lnTo>
                      <a:pt x="1824" y="335"/>
                    </a:lnTo>
                    <a:lnTo>
                      <a:pt x="1824" y="337"/>
                    </a:lnTo>
                    <a:lnTo>
                      <a:pt x="1824" y="340"/>
                    </a:lnTo>
                    <a:lnTo>
                      <a:pt x="1825" y="343"/>
                    </a:lnTo>
                    <a:lnTo>
                      <a:pt x="1825" y="347"/>
                    </a:lnTo>
                    <a:lnTo>
                      <a:pt x="1825" y="351"/>
                    </a:lnTo>
                    <a:lnTo>
                      <a:pt x="1825" y="355"/>
                    </a:lnTo>
                    <a:lnTo>
                      <a:pt x="1825" y="359"/>
                    </a:lnTo>
                    <a:lnTo>
                      <a:pt x="1825" y="363"/>
                    </a:lnTo>
                    <a:lnTo>
                      <a:pt x="1825" y="367"/>
                    </a:lnTo>
                    <a:lnTo>
                      <a:pt x="1826" y="372"/>
                    </a:lnTo>
                    <a:lnTo>
                      <a:pt x="1826" y="375"/>
                    </a:lnTo>
                    <a:lnTo>
                      <a:pt x="1826" y="377"/>
                    </a:lnTo>
                    <a:lnTo>
                      <a:pt x="1826" y="379"/>
                    </a:lnTo>
                    <a:lnTo>
                      <a:pt x="1826" y="380"/>
                    </a:lnTo>
                    <a:lnTo>
                      <a:pt x="1826" y="382"/>
                    </a:lnTo>
                    <a:lnTo>
                      <a:pt x="1826" y="384"/>
                    </a:lnTo>
                    <a:lnTo>
                      <a:pt x="1827" y="385"/>
                    </a:lnTo>
                    <a:lnTo>
                      <a:pt x="1827" y="387"/>
                    </a:lnTo>
                    <a:lnTo>
                      <a:pt x="1827" y="389"/>
                    </a:lnTo>
                    <a:lnTo>
                      <a:pt x="1827" y="389"/>
                    </a:lnTo>
                    <a:lnTo>
                      <a:pt x="1827" y="390"/>
                    </a:lnTo>
                    <a:lnTo>
                      <a:pt x="1827" y="391"/>
                    </a:lnTo>
                    <a:lnTo>
                      <a:pt x="1827" y="392"/>
                    </a:lnTo>
                    <a:lnTo>
                      <a:pt x="1827" y="393"/>
                    </a:lnTo>
                    <a:lnTo>
                      <a:pt x="1827" y="394"/>
                    </a:lnTo>
                    <a:lnTo>
                      <a:pt x="1827" y="394"/>
                    </a:lnTo>
                    <a:lnTo>
                      <a:pt x="1827" y="395"/>
                    </a:lnTo>
                    <a:lnTo>
                      <a:pt x="1828" y="397"/>
                    </a:lnTo>
                    <a:lnTo>
                      <a:pt x="1828" y="398"/>
                    </a:lnTo>
                    <a:lnTo>
                      <a:pt x="1828" y="398"/>
                    </a:lnTo>
                    <a:lnTo>
                      <a:pt x="1828" y="399"/>
                    </a:lnTo>
                    <a:lnTo>
                      <a:pt x="1828" y="401"/>
                    </a:lnTo>
                    <a:lnTo>
                      <a:pt x="1828" y="402"/>
                    </a:lnTo>
                    <a:lnTo>
                      <a:pt x="1828" y="403"/>
                    </a:lnTo>
                    <a:lnTo>
                      <a:pt x="1829" y="404"/>
                    </a:lnTo>
                    <a:lnTo>
                      <a:pt x="1829" y="405"/>
                    </a:lnTo>
                    <a:lnTo>
                      <a:pt x="1829" y="406"/>
                    </a:lnTo>
                    <a:lnTo>
                      <a:pt x="1829" y="408"/>
                    </a:lnTo>
                    <a:lnTo>
                      <a:pt x="1829" y="409"/>
                    </a:lnTo>
                    <a:lnTo>
                      <a:pt x="1829" y="410"/>
                    </a:lnTo>
                    <a:lnTo>
                      <a:pt x="1829" y="411"/>
                    </a:lnTo>
                    <a:lnTo>
                      <a:pt x="1829" y="413"/>
                    </a:lnTo>
                    <a:lnTo>
                      <a:pt x="1830" y="414"/>
                    </a:lnTo>
                    <a:lnTo>
                      <a:pt x="1830" y="412"/>
                    </a:lnTo>
                    <a:lnTo>
                      <a:pt x="1830" y="410"/>
                    </a:lnTo>
                    <a:lnTo>
                      <a:pt x="1830" y="409"/>
                    </a:lnTo>
                    <a:lnTo>
                      <a:pt x="1830" y="408"/>
                    </a:lnTo>
                    <a:lnTo>
                      <a:pt x="1830" y="406"/>
                    </a:lnTo>
                    <a:lnTo>
                      <a:pt x="1830" y="405"/>
                    </a:lnTo>
                    <a:lnTo>
                      <a:pt x="1831" y="404"/>
                    </a:lnTo>
                    <a:lnTo>
                      <a:pt x="1831" y="402"/>
                    </a:lnTo>
                    <a:lnTo>
                      <a:pt x="1831" y="401"/>
                    </a:lnTo>
                    <a:lnTo>
                      <a:pt x="1831" y="399"/>
                    </a:lnTo>
                    <a:lnTo>
                      <a:pt x="1831" y="397"/>
                    </a:lnTo>
                    <a:lnTo>
                      <a:pt x="1831" y="395"/>
                    </a:lnTo>
                    <a:lnTo>
                      <a:pt x="1831" y="394"/>
                    </a:lnTo>
                    <a:lnTo>
                      <a:pt x="1831" y="392"/>
                    </a:lnTo>
                    <a:lnTo>
                      <a:pt x="1831" y="390"/>
                    </a:lnTo>
                    <a:lnTo>
                      <a:pt x="1831" y="389"/>
                    </a:lnTo>
                    <a:lnTo>
                      <a:pt x="1831" y="389"/>
                    </a:lnTo>
                    <a:lnTo>
                      <a:pt x="1832" y="388"/>
                    </a:lnTo>
                    <a:lnTo>
                      <a:pt x="1832" y="387"/>
                    </a:lnTo>
                    <a:lnTo>
                      <a:pt x="1832" y="386"/>
                    </a:lnTo>
                    <a:lnTo>
                      <a:pt x="1832" y="386"/>
                    </a:lnTo>
                    <a:lnTo>
                      <a:pt x="1832" y="385"/>
                    </a:lnTo>
                    <a:lnTo>
                      <a:pt x="1832" y="385"/>
                    </a:lnTo>
                    <a:lnTo>
                      <a:pt x="1832" y="384"/>
                    </a:lnTo>
                    <a:lnTo>
                      <a:pt x="1833" y="383"/>
                    </a:lnTo>
                    <a:lnTo>
                      <a:pt x="1833" y="382"/>
                    </a:lnTo>
                    <a:lnTo>
                      <a:pt x="1833" y="381"/>
                    </a:lnTo>
                    <a:lnTo>
                      <a:pt x="1833" y="381"/>
                    </a:lnTo>
                    <a:lnTo>
                      <a:pt x="1833" y="380"/>
                    </a:lnTo>
                    <a:lnTo>
                      <a:pt x="1833" y="379"/>
                    </a:lnTo>
                    <a:lnTo>
                      <a:pt x="1833" y="378"/>
                    </a:lnTo>
                    <a:lnTo>
                      <a:pt x="1834" y="378"/>
                    </a:lnTo>
                    <a:lnTo>
                      <a:pt x="1834" y="379"/>
                    </a:lnTo>
                    <a:lnTo>
                      <a:pt x="1834" y="380"/>
                    </a:lnTo>
                    <a:lnTo>
                      <a:pt x="1834" y="381"/>
                    </a:lnTo>
                    <a:lnTo>
                      <a:pt x="1834" y="382"/>
                    </a:lnTo>
                    <a:lnTo>
                      <a:pt x="1834" y="384"/>
                    </a:lnTo>
                    <a:lnTo>
                      <a:pt x="1834" y="385"/>
                    </a:lnTo>
                    <a:lnTo>
                      <a:pt x="1835" y="386"/>
                    </a:lnTo>
                    <a:lnTo>
                      <a:pt x="1835" y="387"/>
                    </a:lnTo>
                    <a:lnTo>
                      <a:pt x="1835" y="386"/>
                    </a:lnTo>
                    <a:lnTo>
                      <a:pt x="1835" y="385"/>
                    </a:lnTo>
                    <a:lnTo>
                      <a:pt x="1835" y="384"/>
                    </a:lnTo>
                    <a:lnTo>
                      <a:pt x="1835" y="383"/>
                    </a:lnTo>
                    <a:lnTo>
                      <a:pt x="1835" y="382"/>
                    </a:lnTo>
                    <a:lnTo>
                      <a:pt x="1835" y="381"/>
                    </a:lnTo>
                    <a:lnTo>
                      <a:pt x="1835" y="380"/>
                    </a:lnTo>
                    <a:lnTo>
                      <a:pt x="1835" y="380"/>
                    </a:lnTo>
                    <a:lnTo>
                      <a:pt x="1835" y="381"/>
                    </a:lnTo>
                    <a:lnTo>
                      <a:pt x="1836" y="382"/>
                    </a:lnTo>
                    <a:lnTo>
                      <a:pt x="1836" y="384"/>
                    </a:lnTo>
                    <a:lnTo>
                      <a:pt x="1836" y="385"/>
                    </a:lnTo>
                    <a:lnTo>
                      <a:pt x="1836" y="387"/>
                    </a:lnTo>
                    <a:lnTo>
                      <a:pt x="1836" y="388"/>
                    </a:lnTo>
                    <a:lnTo>
                      <a:pt x="1836" y="389"/>
                    </a:lnTo>
                    <a:lnTo>
                      <a:pt x="1836" y="390"/>
                    </a:lnTo>
                    <a:lnTo>
                      <a:pt x="1837" y="388"/>
                    </a:lnTo>
                    <a:lnTo>
                      <a:pt x="1837" y="385"/>
                    </a:lnTo>
                    <a:lnTo>
                      <a:pt x="1837" y="383"/>
                    </a:lnTo>
                    <a:lnTo>
                      <a:pt x="1837" y="380"/>
                    </a:lnTo>
                    <a:lnTo>
                      <a:pt x="1837" y="378"/>
                    </a:lnTo>
                    <a:lnTo>
                      <a:pt x="1837" y="375"/>
                    </a:lnTo>
                    <a:lnTo>
                      <a:pt x="1837" y="372"/>
                    </a:lnTo>
                    <a:lnTo>
                      <a:pt x="1838" y="371"/>
                    </a:lnTo>
                    <a:lnTo>
                      <a:pt x="1838" y="371"/>
                    </a:lnTo>
                    <a:lnTo>
                      <a:pt x="1838" y="371"/>
                    </a:lnTo>
                    <a:lnTo>
                      <a:pt x="1838" y="371"/>
                    </a:lnTo>
                    <a:lnTo>
                      <a:pt x="1838" y="371"/>
                    </a:lnTo>
                    <a:lnTo>
                      <a:pt x="1838" y="371"/>
                    </a:lnTo>
                    <a:lnTo>
                      <a:pt x="1838" y="371"/>
                    </a:lnTo>
                    <a:lnTo>
                      <a:pt x="1838" y="371"/>
                    </a:lnTo>
                    <a:lnTo>
                      <a:pt x="1839" y="371"/>
                    </a:lnTo>
                    <a:lnTo>
                      <a:pt x="1839" y="369"/>
                    </a:lnTo>
                    <a:lnTo>
                      <a:pt x="1839" y="367"/>
                    </a:lnTo>
                    <a:lnTo>
                      <a:pt x="1839" y="365"/>
                    </a:lnTo>
                    <a:lnTo>
                      <a:pt x="1839" y="364"/>
                    </a:lnTo>
                    <a:lnTo>
                      <a:pt x="1839" y="362"/>
                    </a:lnTo>
                    <a:lnTo>
                      <a:pt x="1839" y="360"/>
                    </a:lnTo>
                    <a:lnTo>
                      <a:pt x="1839" y="359"/>
                    </a:lnTo>
                    <a:lnTo>
                      <a:pt x="1839" y="357"/>
                    </a:lnTo>
                    <a:lnTo>
                      <a:pt x="1839" y="357"/>
                    </a:lnTo>
                    <a:lnTo>
                      <a:pt x="1840" y="357"/>
                    </a:lnTo>
                    <a:lnTo>
                      <a:pt x="1840" y="357"/>
                    </a:lnTo>
                    <a:lnTo>
                      <a:pt x="1840" y="357"/>
                    </a:lnTo>
                    <a:lnTo>
                      <a:pt x="1840" y="357"/>
                    </a:lnTo>
                    <a:lnTo>
                      <a:pt x="1840" y="357"/>
                    </a:lnTo>
                    <a:lnTo>
                      <a:pt x="1840" y="357"/>
                    </a:lnTo>
                    <a:lnTo>
                      <a:pt x="1840" y="356"/>
                    </a:lnTo>
                    <a:lnTo>
                      <a:pt x="1840" y="355"/>
                    </a:lnTo>
                    <a:lnTo>
                      <a:pt x="1841" y="353"/>
                    </a:lnTo>
                    <a:lnTo>
                      <a:pt x="1841" y="351"/>
                    </a:lnTo>
                    <a:lnTo>
                      <a:pt x="1841" y="349"/>
                    </a:lnTo>
                    <a:lnTo>
                      <a:pt x="1841" y="347"/>
                    </a:lnTo>
                    <a:lnTo>
                      <a:pt x="1841" y="345"/>
                    </a:lnTo>
                    <a:lnTo>
                      <a:pt x="1841" y="343"/>
                    </a:lnTo>
                    <a:lnTo>
                      <a:pt x="1841" y="342"/>
                    </a:lnTo>
                    <a:lnTo>
                      <a:pt x="1842" y="341"/>
                    </a:lnTo>
                    <a:lnTo>
                      <a:pt x="1842" y="341"/>
                    </a:lnTo>
                    <a:lnTo>
                      <a:pt x="1842" y="340"/>
                    </a:lnTo>
                    <a:lnTo>
                      <a:pt x="1842" y="340"/>
                    </a:lnTo>
                    <a:lnTo>
                      <a:pt x="1842" y="339"/>
                    </a:lnTo>
                    <a:lnTo>
                      <a:pt x="1842" y="339"/>
                    </a:lnTo>
                    <a:lnTo>
                      <a:pt x="1842" y="338"/>
                    </a:lnTo>
                    <a:lnTo>
                      <a:pt x="1843" y="338"/>
                    </a:lnTo>
                    <a:lnTo>
                      <a:pt x="1843" y="336"/>
                    </a:lnTo>
                    <a:lnTo>
                      <a:pt x="1843" y="334"/>
                    </a:lnTo>
                    <a:lnTo>
                      <a:pt x="1843" y="332"/>
                    </a:lnTo>
                    <a:lnTo>
                      <a:pt x="1843" y="330"/>
                    </a:lnTo>
                    <a:lnTo>
                      <a:pt x="1843" y="328"/>
                    </a:lnTo>
                    <a:lnTo>
                      <a:pt x="1843" y="326"/>
                    </a:lnTo>
                    <a:lnTo>
                      <a:pt x="1843" y="325"/>
                    </a:lnTo>
                    <a:lnTo>
                      <a:pt x="1843" y="323"/>
                    </a:lnTo>
                    <a:lnTo>
                      <a:pt x="1843" y="321"/>
                    </a:lnTo>
                    <a:lnTo>
                      <a:pt x="1843" y="320"/>
                    </a:lnTo>
                    <a:lnTo>
                      <a:pt x="1844" y="318"/>
                    </a:lnTo>
                    <a:lnTo>
                      <a:pt x="1844" y="317"/>
                    </a:lnTo>
                    <a:lnTo>
                      <a:pt x="1844" y="315"/>
                    </a:lnTo>
                    <a:lnTo>
                      <a:pt x="1844" y="313"/>
                    </a:lnTo>
                    <a:lnTo>
                      <a:pt x="1844" y="312"/>
                    </a:lnTo>
                    <a:lnTo>
                      <a:pt x="1844" y="310"/>
                    </a:lnTo>
                    <a:lnTo>
                      <a:pt x="1844" y="310"/>
                    </a:lnTo>
                    <a:lnTo>
                      <a:pt x="1845" y="309"/>
                    </a:lnTo>
                    <a:lnTo>
                      <a:pt x="1845" y="309"/>
                    </a:lnTo>
                    <a:lnTo>
                      <a:pt x="1845" y="309"/>
                    </a:lnTo>
                    <a:lnTo>
                      <a:pt x="1845" y="309"/>
                    </a:lnTo>
                    <a:lnTo>
                      <a:pt x="1845" y="308"/>
                    </a:lnTo>
                    <a:lnTo>
                      <a:pt x="1845" y="308"/>
                    </a:lnTo>
                    <a:lnTo>
                      <a:pt x="1845" y="308"/>
                    </a:lnTo>
                    <a:lnTo>
                      <a:pt x="1846" y="307"/>
                    </a:lnTo>
                    <a:lnTo>
                      <a:pt x="1846" y="306"/>
                    </a:lnTo>
                    <a:lnTo>
                      <a:pt x="1846" y="306"/>
                    </a:lnTo>
                    <a:lnTo>
                      <a:pt x="1846" y="305"/>
                    </a:lnTo>
                    <a:lnTo>
                      <a:pt x="1846" y="304"/>
                    </a:lnTo>
                    <a:lnTo>
                      <a:pt x="1846" y="304"/>
                    </a:lnTo>
                    <a:lnTo>
                      <a:pt x="1846" y="303"/>
                    </a:lnTo>
                    <a:lnTo>
                      <a:pt x="1847" y="303"/>
                    </a:lnTo>
                    <a:lnTo>
                      <a:pt x="1847" y="308"/>
                    </a:lnTo>
                    <a:lnTo>
                      <a:pt x="1847" y="313"/>
                    </a:lnTo>
                    <a:lnTo>
                      <a:pt x="1847" y="318"/>
                    </a:lnTo>
                    <a:lnTo>
                      <a:pt x="1847" y="323"/>
                    </a:lnTo>
                    <a:lnTo>
                      <a:pt x="1847" y="328"/>
                    </a:lnTo>
                    <a:lnTo>
                      <a:pt x="1847" y="333"/>
                    </a:lnTo>
                    <a:lnTo>
                      <a:pt x="1847" y="338"/>
                    </a:lnTo>
                    <a:lnTo>
                      <a:pt x="1847" y="342"/>
                    </a:lnTo>
                    <a:lnTo>
                      <a:pt x="1847" y="346"/>
                    </a:lnTo>
                    <a:lnTo>
                      <a:pt x="1847" y="350"/>
                    </a:lnTo>
                    <a:lnTo>
                      <a:pt x="1848" y="354"/>
                    </a:lnTo>
                    <a:lnTo>
                      <a:pt x="1848" y="358"/>
                    </a:lnTo>
                    <a:lnTo>
                      <a:pt x="1848" y="362"/>
                    </a:lnTo>
                    <a:lnTo>
                      <a:pt x="1848" y="366"/>
                    </a:lnTo>
                    <a:lnTo>
                      <a:pt x="1848" y="370"/>
                    </a:lnTo>
                    <a:lnTo>
                      <a:pt x="1848" y="373"/>
                    </a:lnTo>
                    <a:lnTo>
                      <a:pt x="1848" y="376"/>
                    </a:lnTo>
                    <a:lnTo>
                      <a:pt x="1849" y="378"/>
                    </a:lnTo>
                    <a:lnTo>
                      <a:pt x="1849" y="381"/>
                    </a:lnTo>
                    <a:lnTo>
                      <a:pt x="1849" y="383"/>
                    </a:lnTo>
                    <a:lnTo>
                      <a:pt x="1849" y="385"/>
                    </a:lnTo>
                    <a:lnTo>
                      <a:pt x="1849" y="387"/>
                    </a:lnTo>
                    <a:lnTo>
                      <a:pt x="1849" y="390"/>
                    </a:lnTo>
                    <a:lnTo>
                      <a:pt x="1849" y="392"/>
                    </a:lnTo>
                    <a:lnTo>
                      <a:pt x="1849" y="393"/>
                    </a:lnTo>
                    <a:lnTo>
                      <a:pt x="1850" y="394"/>
                    </a:lnTo>
                    <a:lnTo>
                      <a:pt x="1850" y="394"/>
                    </a:lnTo>
                    <a:lnTo>
                      <a:pt x="1850" y="395"/>
                    </a:lnTo>
                    <a:lnTo>
                      <a:pt x="1850" y="396"/>
                    </a:lnTo>
                    <a:lnTo>
                      <a:pt x="1850" y="397"/>
                    </a:lnTo>
                    <a:lnTo>
                      <a:pt x="1850" y="398"/>
                    </a:lnTo>
                    <a:lnTo>
                      <a:pt x="1850" y="399"/>
                    </a:lnTo>
                    <a:lnTo>
                      <a:pt x="1851" y="399"/>
                    </a:lnTo>
                    <a:lnTo>
                      <a:pt x="1851" y="399"/>
                    </a:lnTo>
                    <a:lnTo>
                      <a:pt x="1851" y="400"/>
                    </a:lnTo>
                    <a:lnTo>
                      <a:pt x="1851" y="400"/>
                    </a:lnTo>
                    <a:lnTo>
                      <a:pt x="1851" y="400"/>
                    </a:lnTo>
                    <a:lnTo>
                      <a:pt x="1851" y="401"/>
                    </a:lnTo>
                    <a:lnTo>
                      <a:pt x="1851" y="401"/>
                    </a:lnTo>
                    <a:lnTo>
                      <a:pt x="1851" y="401"/>
                    </a:lnTo>
                    <a:lnTo>
                      <a:pt x="1851" y="402"/>
                    </a:lnTo>
                    <a:lnTo>
                      <a:pt x="1851" y="402"/>
                    </a:lnTo>
                    <a:lnTo>
                      <a:pt x="1851" y="403"/>
                    </a:lnTo>
                    <a:lnTo>
                      <a:pt x="1852" y="404"/>
                    </a:lnTo>
                    <a:lnTo>
                      <a:pt x="1852" y="405"/>
                    </a:lnTo>
                    <a:lnTo>
                      <a:pt x="1852" y="406"/>
                    </a:lnTo>
                    <a:lnTo>
                      <a:pt x="1852" y="406"/>
                    </a:lnTo>
                    <a:lnTo>
                      <a:pt x="1852" y="407"/>
                    </a:lnTo>
                    <a:lnTo>
                      <a:pt x="1852" y="407"/>
                    </a:lnTo>
                    <a:lnTo>
                      <a:pt x="1852" y="407"/>
                    </a:lnTo>
                    <a:lnTo>
                      <a:pt x="1853" y="408"/>
                    </a:lnTo>
                    <a:lnTo>
                      <a:pt x="1853" y="408"/>
                    </a:lnTo>
                    <a:lnTo>
                      <a:pt x="1853" y="408"/>
                    </a:lnTo>
                    <a:lnTo>
                      <a:pt x="1853" y="408"/>
                    </a:lnTo>
                    <a:lnTo>
                      <a:pt x="1853" y="409"/>
                    </a:lnTo>
                    <a:lnTo>
                      <a:pt x="1853" y="409"/>
                    </a:lnTo>
                    <a:lnTo>
                      <a:pt x="1853" y="406"/>
                    </a:lnTo>
                    <a:lnTo>
                      <a:pt x="1854" y="404"/>
                    </a:lnTo>
                    <a:lnTo>
                      <a:pt x="1854" y="401"/>
                    </a:lnTo>
                    <a:lnTo>
                      <a:pt x="1854" y="399"/>
                    </a:lnTo>
                    <a:lnTo>
                      <a:pt x="1854" y="396"/>
                    </a:lnTo>
                    <a:lnTo>
                      <a:pt x="1854" y="393"/>
                    </a:lnTo>
                    <a:lnTo>
                      <a:pt x="1854" y="391"/>
                    </a:lnTo>
                    <a:lnTo>
                      <a:pt x="1854" y="389"/>
                    </a:lnTo>
                    <a:lnTo>
                      <a:pt x="1855" y="389"/>
                    </a:lnTo>
                    <a:lnTo>
                      <a:pt x="1855" y="389"/>
                    </a:lnTo>
                    <a:lnTo>
                      <a:pt x="1855" y="389"/>
                    </a:lnTo>
                    <a:lnTo>
                      <a:pt x="1855" y="389"/>
                    </a:lnTo>
                    <a:lnTo>
                      <a:pt x="1855" y="389"/>
                    </a:lnTo>
                    <a:lnTo>
                      <a:pt x="1855" y="389"/>
                    </a:lnTo>
                    <a:lnTo>
                      <a:pt x="1855" y="389"/>
                    </a:lnTo>
                    <a:lnTo>
                      <a:pt x="1855" y="389"/>
                    </a:lnTo>
                    <a:lnTo>
                      <a:pt x="1855" y="387"/>
                    </a:lnTo>
                    <a:lnTo>
                      <a:pt x="1855" y="386"/>
                    </a:lnTo>
                    <a:lnTo>
                      <a:pt x="1855" y="385"/>
                    </a:lnTo>
                    <a:lnTo>
                      <a:pt x="1856" y="384"/>
                    </a:lnTo>
                    <a:lnTo>
                      <a:pt x="1856" y="383"/>
                    </a:lnTo>
                    <a:lnTo>
                      <a:pt x="1856" y="381"/>
                    </a:lnTo>
                    <a:lnTo>
                      <a:pt x="1856" y="381"/>
                    </a:lnTo>
                    <a:lnTo>
                      <a:pt x="1856" y="379"/>
                    </a:lnTo>
                    <a:lnTo>
                      <a:pt x="1856" y="379"/>
                    </a:lnTo>
                    <a:lnTo>
                      <a:pt x="1856" y="379"/>
                    </a:lnTo>
                    <a:lnTo>
                      <a:pt x="1857" y="379"/>
                    </a:lnTo>
                    <a:lnTo>
                      <a:pt x="1857" y="379"/>
                    </a:lnTo>
                    <a:lnTo>
                      <a:pt x="1857" y="379"/>
                    </a:lnTo>
                    <a:lnTo>
                      <a:pt x="1857" y="379"/>
                    </a:lnTo>
                    <a:lnTo>
                      <a:pt x="1857" y="379"/>
                    </a:lnTo>
                    <a:lnTo>
                      <a:pt x="1857" y="379"/>
                    </a:lnTo>
                    <a:lnTo>
                      <a:pt x="1857" y="380"/>
                    </a:lnTo>
                    <a:lnTo>
                      <a:pt x="1858" y="381"/>
                    </a:lnTo>
                    <a:lnTo>
                      <a:pt x="1858" y="382"/>
                    </a:lnTo>
                    <a:lnTo>
                      <a:pt x="1858" y="383"/>
                    </a:lnTo>
                    <a:lnTo>
                      <a:pt x="1858" y="384"/>
                    </a:lnTo>
                    <a:lnTo>
                      <a:pt x="1858" y="385"/>
                    </a:lnTo>
                    <a:lnTo>
                      <a:pt x="1858" y="385"/>
                    </a:lnTo>
                    <a:lnTo>
                      <a:pt x="1858" y="386"/>
                    </a:lnTo>
                    <a:lnTo>
                      <a:pt x="1858" y="385"/>
                    </a:lnTo>
                    <a:lnTo>
                      <a:pt x="1859" y="385"/>
                    </a:lnTo>
                    <a:lnTo>
                      <a:pt x="1859" y="384"/>
                    </a:lnTo>
                    <a:lnTo>
                      <a:pt x="1859" y="383"/>
                    </a:lnTo>
                    <a:lnTo>
                      <a:pt x="1859" y="383"/>
                    </a:lnTo>
                    <a:lnTo>
                      <a:pt x="1859" y="382"/>
                    </a:lnTo>
                    <a:lnTo>
                      <a:pt x="1859" y="381"/>
                    </a:lnTo>
                    <a:lnTo>
                      <a:pt x="1859" y="381"/>
                    </a:lnTo>
                    <a:lnTo>
                      <a:pt x="1859" y="379"/>
                    </a:lnTo>
                    <a:lnTo>
                      <a:pt x="1859" y="378"/>
                    </a:lnTo>
                    <a:lnTo>
                      <a:pt x="1859" y="376"/>
                    </a:lnTo>
                    <a:lnTo>
                      <a:pt x="1860" y="375"/>
                    </a:lnTo>
                    <a:lnTo>
                      <a:pt x="1860" y="374"/>
                    </a:lnTo>
                    <a:lnTo>
                      <a:pt x="1860" y="372"/>
                    </a:lnTo>
                    <a:lnTo>
                      <a:pt x="1860" y="371"/>
                    </a:lnTo>
                    <a:lnTo>
                      <a:pt x="1860" y="370"/>
                    </a:lnTo>
                    <a:lnTo>
                      <a:pt x="1860" y="369"/>
                    </a:lnTo>
                    <a:lnTo>
                      <a:pt x="1860" y="368"/>
                    </a:lnTo>
                    <a:lnTo>
                      <a:pt x="1860" y="367"/>
                    </a:lnTo>
                    <a:lnTo>
                      <a:pt x="1861" y="366"/>
                    </a:lnTo>
                    <a:lnTo>
                      <a:pt x="1861" y="365"/>
                    </a:lnTo>
                    <a:lnTo>
                      <a:pt x="1861" y="364"/>
                    </a:lnTo>
                    <a:lnTo>
                      <a:pt x="1861" y="363"/>
                    </a:lnTo>
                    <a:lnTo>
                      <a:pt x="1861" y="362"/>
                    </a:lnTo>
                    <a:lnTo>
                      <a:pt x="1861" y="362"/>
                    </a:lnTo>
                    <a:lnTo>
                      <a:pt x="1861" y="362"/>
                    </a:lnTo>
                    <a:lnTo>
                      <a:pt x="1862" y="362"/>
                    </a:lnTo>
                    <a:lnTo>
                      <a:pt x="1862" y="363"/>
                    </a:lnTo>
                    <a:lnTo>
                      <a:pt x="1862" y="363"/>
                    </a:lnTo>
                    <a:lnTo>
                      <a:pt x="1862" y="363"/>
                    </a:lnTo>
                    <a:lnTo>
                      <a:pt x="1862" y="364"/>
                    </a:lnTo>
                    <a:lnTo>
                      <a:pt x="1862" y="364"/>
                    </a:lnTo>
                    <a:lnTo>
                      <a:pt x="1862" y="362"/>
                    </a:lnTo>
                    <a:lnTo>
                      <a:pt x="1863" y="359"/>
                    </a:lnTo>
                    <a:lnTo>
                      <a:pt x="1863" y="357"/>
                    </a:lnTo>
                    <a:lnTo>
                      <a:pt x="1863" y="355"/>
                    </a:lnTo>
                    <a:lnTo>
                      <a:pt x="1863" y="353"/>
                    </a:lnTo>
                    <a:lnTo>
                      <a:pt x="1863" y="351"/>
                    </a:lnTo>
                    <a:lnTo>
                      <a:pt x="1863" y="348"/>
                    </a:lnTo>
                    <a:lnTo>
                      <a:pt x="1863" y="347"/>
                    </a:lnTo>
                    <a:lnTo>
                      <a:pt x="1863" y="346"/>
                    </a:lnTo>
                    <a:lnTo>
                      <a:pt x="1863" y="346"/>
                    </a:lnTo>
                    <a:lnTo>
                      <a:pt x="1863" y="346"/>
                    </a:lnTo>
                    <a:lnTo>
                      <a:pt x="1863" y="345"/>
                    </a:lnTo>
                    <a:lnTo>
                      <a:pt x="1864" y="345"/>
                    </a:lnTo>
                    <a:lnTo>
                      <a:pt x="1864" y="344"/>
                    </a:lnTo>
                    <a:lnTo>
                      <a:pt x="1864" y="344"/>
                    </a:lnTo>
                    <a:lnTo>
                      <a:pt x="1864" y="344"/>
                    </a:lnTo>
                    <a:lnTo>
                      <a:pt x="1864" y="343"/>
                    </a:lnTo>
                    <a:lnTo>
                      <a:pt x="1864" y="343"/>
                    </a:lnTo>
                    <a:lnTo>
                      <a:pt x="1864" y="342"/>
                    </a:lnTo>
                    <a:lnTo>
                      <a:pt x="1865" y="342"/>
                    </a:lnTo>
                    <a:lnTo>
                      <a:pt x="1865" y="341"/>
                    </a:lnTo>
                    <a:lnTo>
                      <a:pt x="1865" y="340"/>
                    </a:lnTo>
                    <a:lnTo>
                      <a:pt x="1865" y="340"/>
                    </a:lnTo>
                    <a:lnTo>
                      <a:pt x="1865" y="339"/>
                    </a:lnTo>
                    <a:lnTo>
                      <a:pt x="1865" y="338"/>
                    </a:lnTo>
                    <a:lnTo>
                      <a:pt x="1865" y="337"/>
                    </a:lnTo>
                    <a:lnTo>
                      <a:pt x="1866" y="335"/>
                    </a:lnTo>
                    <a:lnTo>
                      <a:pt x="1866" y="334"/>
                    </a:lnTo>
                    <a:lnTo>
                      <a:pt x="1866" y="333"/>
                    </a:lnTo>
                    <a:lnTo>
                      <a:pt x="1866" y="331"/>
                    </a:lnTo>
                    <a:lnTo>
                      <a:pt x="1866" y="330"/>
                    </a:lnTo>
                    <a:lnTo>
                      <a:pt x="1866" y="329"/>
                    </a:lnTo>
                    <a:lnTo>
                      <a:pt x="1866" y="328"/>
                    </a:lnTo>
                    <a:lnTo>
                      <a:pt x="1866" y="328"/>
                    </a:lnTo>
                    <a:lnTo>
                      <a:pt x="1866" y="327"/>
                    </a:lnTo>
                    <a:lnTo>
                      <a:pt x="1866" y="326"/>
                    </a:lnTo>
                    <a:lnTo>
                      <a:pt x="1866" y="326"/>
                    </a:lnTo>
                    <a:lnTo>
                      <a:pt x="1867" y="325"/>
                    </a:lnTo>
                    <a:lnTo>
                      <a:pt x="1867" y="324"/>
                    </a:lnTo>
                    <a:lnTo>
                      <a:pt x="1867" y="324"/>
                    </a:lnTo>
                    <a:lnTo>
                      <a:pt x="1867" y="322"/>
                    </a:lnTo>
                    <a:lnTo>
                      <a:pt x="1867" y="320"/>
                    </a:lnTo>
                    <a:lnTo>
                      <a:pt x="1867" y="318"/>
                    </a:lnTo>
                    <a:lnTo>
                      <a:pt x="1867" y="317"/>
                    </a:lnTo>
                    <a:lnTo>
                      <a:pt x="1868" y="314"/>
                    </a:lnTo>
                    <a:lnTo>
                      <a:pt x="1868" y="313"/>
                    </a:lnTo>
                    <a:lnTo>
                      <a:pt x="1868" y="311"/>
                    </a:lnTo>
                    <a:lnTo>
                      <a:pt x="1868" y="309"/>
                    </a:lnTo>
                    <a:lnTo>
                      <a:pt x="1868" y="307"/>
                    </a:lnTo>
                    <a:lnTo>
                      <a:pt x="1868" y="305"/>
                    </a:lnTo>
                    <a:lnTo>
                      <a:pt x="1868" y="304"/>
                    </a:lnTo>
                    <a:lnTo>
                      <a:pt x="1869" y="302"/>
                    </a:lnTo>
                    <a:lnTo>
                      <a:pt x="1869" y="300"/>
                    </a:lnTo>
                    <a:lnTo>
                      <a:pt x="1869" y="298"/>
                    </a:lnTo>
                    <a:lnTo>
                      <a:pt x="1869" y="296"/>
                    </a:lnTo>
                    <a:lnTo>
                      <a:pt x="1869" y="294"/>
                    </a:lnTo>
                    <a:lnTo>
                      <a:pt x="1869" y="298"/>
                    </a:lnTo>
                    <a:lnTo>
                      <a:pt x="1869" y="300"/>
                    </a:lnTo>
                    <a:lnTo>
                      <a:pt x="1869" y="304"/>
                    </a:lnTo>
                    <a:lnTo>
                      <a:pt x="1870" y="307"/>
                    </a:lnTo>
                    <a:lnTo>
                      <a:pt x="1870" y="310"/>
                    </a:lnTo>
                    <a:lnTo>
                      <a:pt x="1870" y="313"/>
                    </a:lnTo>
                    <a:lnTo>
                      <a:pt x="1870" y="316"/>
                    </a:lnTo>
                    <a:lnTo>
                      <a:pt x="1870" y="319"/>
                    </a:lnTo>
                    <a:lnTo>
                      <a:pt x="1870" y="324"/>
                    </a:lnTo>
                    <a:lnTo>
                      <a:pt x="1870" y="328"/>
                    </a:lnTo>
                    <a:lnTo>
                      <a:pt x="1870" y="333"/>
                    </a:lnTo>
                    <a:lnTo>
                      <a:pt x="1870" y="337"/>
                    </a:lnTo>
                    <a:lnTo>
                      <a:pt x="1870" y="342"/>
                    </a:lnTo>
                    <a:lnTo>
                      <a:pt x="1871" y="346"/>
                    </a:lnTo>
                    <a:lnTo>
                      <a:pt x="1871" y="350"/>
                    </a:lnTo>
                    <a:lnTo>
                      <a:pt x="1871" y="355"/>
                    </a:lnTo>
                    <a:lnTo>
                      <a:pt x="1871" y="358"/>
                    </a:lnTo>
                    <a:lnTo>
                      <a:pt x="1871" y="362"/>
                    </a:lnTo>
                    <a:lnTo>
                      <a:pt x="1871" y="365"/>
                    </a:lnTo>
                    <a:lnTo>
                      <a:pt x="1871" y="368"/>
                    </a:lnTo>
                    <a:lnTo>
                      <a:pt x="1871" y="372"/>
                    </a:lnTo>
                    <a:lnTo>
                      <a:pt x="1872" y="375"/>
                    </a:lnTo>
                    <a:lnTo>
                      <a:pt x="1872" y="378"/>
                    </a:lnTo>
                    <a:lnTo>
                      <a:pt x="1872" y="382"/>
                    </a:lnTo>
                    <a:lnTo>
                      <a:pt x="1872" y="383"/>
                    </a:lnTo>
                    <a:lnTo>
                      <a:pt x="1872" y="385"/>
                    </a:lnTo>
                    <a:lnTo>
                      <a:pt x="1872" y="385"/>
                    </a:lnTo>
                    <a:lnTo>
                      <a:pt x="1872" y="387"/>
                    </a:lnTo>
                    <a:lnTo>
                      <a:pt x="1873" y="388"/>
                    </a:lnTo>
                    <a:lnTo>
                      <a:pt x="1873" y="389"/>
                    </a:lnTo>
                    <a:lnTo>
                      <a:pt x="1873" y="390"/>
                    </a:lnTo>
                    <a:lnTo>
                      <a:pt x="1873" y="392"/>
                    </a:lnTo>
                    <a:lnTo>
                      <a:pt x="1873" y="393"/>
                    </a:lnTo>
                    <a:lnTo>
                      <a:pt x="1873" y="395"/>
                    </a:lnTo>
                    <a:lnTo>
                      <a:pt x="1873" y="396"/>
                    </a:lnTo>
                    <a:lnTo>
                      <a:pt x="1874" y="398"/>
                    </a:lnTo>
                    <a:lnTo>
                      <a:pt x="1874" y="399"/>
                    </a:lnTo>
                    <a:lnTo>
                      <a:pt x="1874" y="401"/>
                    </a:lnTo>
                    <a:lnTo>
                      <a:pt x="1874" y="402"/>
                    </a:lnTo>
                    <a:lnTo>
                      <a:pt x="1874" y="404"/>
                    </a:lnTo>
                    <a:lnTo>
                      <a:pt x="1874" y="404"/>
                    </a:lnTo>
                    <a:lnTo>
                      <a:pt x="1874" y="404"/>
                    </a:lnTo>
                    <a:lnTo>
                      <a:pt x="1874" y="404"/>
                    </a:lnTo>
                    <a:lnTo>
                      <a:pt x="1874" y="404"/>
                    </a:lnTo>
                    <a:lnTo>
                      <a:pt x="1874" y="404"/>
                    </a:lnTo>
                    <a:lnTo>
                      <a:pt x="1874" y="404"/>
                    </a:lnTo>
                    <a:lnTo>
                      <a:pt x="1875" y="405"/>
                    </a:lnTo>
                    <a:lnTo>
                      <a:pt x="1875" y="405"/>
                    </a:lnTo>
                    <a:lnTo>
                      <a:pt x="1875" y="404"/>
                    </a:lnTo>
                    <a:lnTo>
                      <a:pt x="1875" y="404"/>
                    </a:lnTo>
                    <a:lnTo>
                      <a:pt x="1875" y="403"/>
                    </a:lnTo>
                    <a:lnTo>
                      <a:pt x="1875" y="403"/>
                    </a:lnTo>
                    <a:lnTo>
                      <a:pt x="1875" y="402"/>
                    </a:lnTo>
                    <a:lnTo>
                      <a:pt x="1876" y="402"/>
                    </a:lnTo>
                    <a:lnTo>
                      <a:pt x="1876" y="401"/>
                    </a:lnTo>
                    <a:lnTo>
                      <a:pt x="1876" y="401"/>
                    </a:lnTo>
                    <a:lnTo>
                      <a:pt x="1876" y="401"/>
                    </a:lnTo>
                    <a:lnTo>
                      <a:pt x="1876" y="402"/>
                    </a:lnTo>
                    <a:lnTo>
                      <a:pt x="1876" y="402"/>
                    </a:lnTo>
                    <a:lnTo>
                      <a:pt x="1876" y="402"/>
                    </a:lnTo>
                    <a:lnTo>
                      <a:pt x="1877" y="403"/>
                    </a:lnTo>
                    <a:lnTo>
                      <a:pt x="1877" y="403"/>
                    </a:lnTo>
                    <a:lnTo>
                      <a:pt x="1877" y="404"/>
                    </a:lnTo>
                    <a:lnTo>
                      <a:pt x="1877" y="404"/>
                    </a:lnTo>
                    <a:lnTo>
                      <a:pt x="1877" y="403"/>
                    </a:lnTo>
                    <a:lnTo>
                      <a:pt x="1877" y="401"/>
                    </a:lnTo>
                    <a:lnTo>
                      <a:pt x="1877" y="399"/>
                    </a:lnTo>
                    <a:lnTo>
                      <a:pt x="1878" y="397"/>
                    </a:lnTo>
                    <a:lnTo>
                      <a:pt x="1878" y="395"/>
                    </a:lnTo>
                    <a:lnTo>
                      <a:pt x="1878" y="394"/>
                    </a:lnTo>
                    <a:lnTo>
                      <a:pt x="1878" y="392"/>
                    </a:lnTo>
                    <a:lnTo>
                      <a:pt x="1878" y="390"/>
                    </a:lnTo>
                    <a:lnTo>
                      <a:pt x="1878" y="389"/>
                    </a:lnTo>
                    <a:lnTo>
                      <a:pt x="1878" y="388"/>
                    </a:lnTo>
                    <a:lnTo>
                      <a:pt x="1878" y="388"/>
                    </a:lnTo>
                    <a:lnTo>
                      <a:pt x="1878" y="387"/>
                    </a:lnTo>
                    <a:lnTo>
                      <a:pt x="1878" y="386"/>
                    </a:lnTo>
                    <a:lnTo>
                      <a:pt x="1878" y="385"/>
                    </a:lnTo>
                    <a:lnTo>
                      <a:pt x="1879" y="384"/>
                    </a:lnTo>
                    <a:lnTo>
                      <a:pt x="1879" y="383"/>
                    </a:lnTo>
                    <a:lnTo>
                      <a:pt x="1879" y="383"/>
                    </a:lnTo>
                    <a:lnTo>
                      <a:pt x="1879" y="382"/>
                    </a:lnTo>
                    <a:lnTo>
                      <a:pt x="1879" y="381"/>
                    </a:lnTo>
                    <a:lnTo>
                      <a:pt x="1879" y="381"/>
                    </a:lnTo>
                    <a:lnTo>
                      <a:pt x="1879" y="380"/>
                    </a:lnTo>
                    <a:lnTo>
                      <a:pt x="1880" y="379"/>
                    </a:lnTo>
                    <a:lnTo>
                      <a:pt x="1880" y="379"/>
                    </a:lnTo>
                    <a:lnTo>
                      <a:pt x="1880" y="378"/>
                    </a:lnTo>
                    <a:lnTo>
                      <a:pt x="1880" y="379"/>
                    </a:lnTo>
                    <a:lnTo>
                      <a:pt x="1880" y="380"/>
                    </a:lnTo>
                    <a:lnTo>
                      <a:pt x="1880" y="381"/>
                    </a:lnTo>
                    <a:lnTo>
                      <a:pt x="1880" y="381"/>
                    </a:lnTo>
                    <a:lnTo>
                      <a:pt x="1880" y="381"/>
                    </a:lnTo>
                    <a:lnTo>
                      <a:pt x="1881" y="382"/>
                    </a:lnTo>
                    <a:lnTo>
                      <a:pt x="1881" y="383"/>
                    </a:lnTo>
                    <a:lnTo>
                      <a:pt x="1881" y="384"/>
                    </a:lnTo>
                    <a:lnTo>
                      <a:pt x="1881" y="383"/>
                    </a:lnTo>
                    <a:lnTo>
                      <a:pt x="1881" y="382"/>
                    </a:lnTo>
                    <a:lnTo>
                      <a:pt x="1881" y="381"/>
                    </a:lnTo>
                    <a:lnTo>
                      <a:pt x="1881" y="381"/>
                    </a:lnTo>
                    <a:lnTo>
                      <a:pt x="1882" y="380"/>
                    </a:lnTo>
                    <a:lnTo>
                      <a:pt x="1882" y="379"/>
                    </a:lnTo>
                    <a:lnTo>
                      <a:pt x="1882" y="379"/>
                    </a:lnTo>
                    <a:lnTo>
                      <a:pt x="1882" y="378"/>
                    </a:lnTo>
                    <a:lnTo>
                      <a:pt x="1882" y="376"/>
                    </a:lnTo>
                    <a:lnTo>
                      <a:pt x="1882" y="376"/>
                    </a:lnTo>
                    <a:lnTo>
                      <a:pt x="1882" y="374"/>
                    </a:lnTo>
                    <a:lnTo>
                      <a:pt x="1882" y="373"/>
                    </a:lnTo>
                    <a:lnTo>
                      <a:pt x="1882" y="372"/>
                    </a:lnTo>
                    <a:lnTo>
                      <a:pt x="1882" y="371"/>
                    </a:lnTo>
                    <a:lnTo>
                      <a:pt x="1882" y="369"/>
                    </a:lnTo>
                    <a:lnTo>
                      <a:pt x="1883" y="368"/>
                    </a:lnTo>
                    <a:lnTo>
                      <a:pt x="1883" y="368"/>
                    </a:lnTo>
                    <a:lnTo>
                      <a:pt x="1883" y="368"/>
                    </a:lnTo>
                    <a:lnTo>
                      <a:pt x="1883" y="367"/>
                    </a:lnTo>
                    <a:lnTo>
                      <a:pt x="1883" y="367"/>
                    </a:lnTo>
                    <a:lnTo>
                      <a:pt x="1883" y="367"/>
                    </a:lnTo>
                    <a:lnTo>
                      <a:pt x="1883" y="366"/>
                    </a:lnTo>
                    <a:lnTo>
                      <a:pt x="1884" y="366"/>
                    </a:lnTo>
                    <a:lnTo>
                      <a:pt x="1884" y="365"/>
                    </a:lnTo>
                    <a:lnTo>
                      <a:pt x="1884" y="365"/>
                    </a:lnTo>
                    <a:lnTo>
                      <a:pt x="1884" y="364"/>
                    </a:lnTo>
                    <a:lnTo>
                      <a:pt x="1884" y="363"/>
                    </a:lnTo>
                    <a:lnTo>
                      <a:pt x="1884" y="363"/>
                    </a:lnTo>
                    <a:lnTo>
                      <a:pt x="1884" y="362"/>
                    </a:lnTo>
                    <a:lnTo>
                      <a:pt x="1885" y="361"/>
                    </a:lnTo>
                    <a:lnTo>
                      <a:pt x="1885" y="361"/>
                    </a:lnTo>
                    <a:lnTo>
                      <a:pt x="1885" y="360"/>
                    </a:lnTo>
                    <a:lnTo>
                      <a:pt x="1885" y="359"/>
                    </a:lnTo>
                    <a:lnTo>
                      <a:pt x="1885" y="358"/>
                    </a:lnTo>
                    <a:lnTo>
                      <a:pt x="1885" y="356"/>
                    </a:lnTo>
                    <a:lnTo>
                      <a:pt x="1885" y="355"/>
                    </a:lnTo>
                    <a:lnTo>
                      <a:pt x="1886" y="353"/>
                    </a:lnTo>
                    <a:lnTo>
                      <a:pt x="1886" y="352"/>
                    </a:lnTo>
                    <a:lnTo>
                      <a:pt x="1886" y="351"/>
                    </a:lnTo>
                    <a:lnTo>
                      <a:pt x="1886" y="349"/>
                    </a:lnTo>
                    <a:lnTo>
                      <a:pt x="1886" y="349"/>
                    </a:lnTo>
                    <a:lnTo>
                      <a:pt x="1886" y="349"/>
                    </a:lnTo>
                    <a:lnTo>
                      <a:pt x="1886" y="349"/>
                    </a:lnTo>
                    <a:lnTo>
                      <a:pt x="1886" y="349"/>
                    </a:lnTo>
                    <a:lnTo>
                      <a:pt x="1886" y="349"/>
                    </a:lnTo>
                    <a:lnTo>
                      <a:pt x="1886" y="349"/>
                    </a:lnTo>
                    <a:lnTo>
                      <a:pt x="1886" y="349"/>
                    </a:lnTo>
                    <a:lnTo>
                      <a:pt x="1887" y="349"/>
                    </a:lnTo>
                    <a:lnTo>
                      <a:pt x="1887" y="348"/>
                    </a:lnTo>
                    <a:lnTo>
                      <a:pt x="1887" y="347"/>
                    </a:lnTo>
                    <a:lnTo>
                      <a:pt x="1887" y="346"/>
                    </a:lnTo>
                    <a:lnTo>
                      <a:pt x="1887" y="345"/>
                    </a:lnTo>
                    <a:lnTo>
                      <a:pt x="1887" y="344"/>
                    </a:lnTo>
                    <a:lnTo>
                      <a:pt x="1887" y="343"/>
                    </a:lnTo>
                    <a:lnTo>
                      <a:pt x="1888" y="342"/>
                    </a:lnTo>
                    <a:lnTo>
                      <a:pt x="1888" y="340"/>
                    </a:lnTo>
                    <a:lnTo>
                      <a:pt x="1888" y="340"/>
                    </a:lnTo>
                    <a:lnTo>
                      <a:pt x="1888" y="339"/>
                    </a:lnTo>
                    <a:lnTo>
                      <a:pt x="1888" y="338"/>
                    </a:lnTo>
                    <a:lnTo>
                      <a:pt x="1888" y="338"/>
                    </a:lnTo>
                    <a:lnTo>
                      <a:pt x="1888" y="337"/>
                    </a:lnTo>
                    <a:lnTo>
                      <a:pt x="1889" y="336"/>
                    </a:lnTo>
                    <a:lnTo>
                      <a:pt x="1889" y="335"/>
                    </a:lnTo>
                    <a:lnTo>
                      <a:pt x="1889" y="335"/>
                    </a:lnTo>
                    <a:lnTo>
                      <a:pt x="1889" y="333"/>
                    </a:lnTo>
                    <a:lnTo>
                      <a:pt x="1889" y="332"/>
                    </a:lnTo>
                    <a:lnTo>
                      <a:pt x="1889" y="330"/>
                    </a:lnTo>
                    <a:lnTo>
                      <a:pt x="1889" y="328"/>
                    </a:lnTo>
                    <a:lnTo>
                      <a:pt x="1889" y="326"/>
                    </a:lnTo>
                    <a:lnTo>
                      <a:pt x="1890" y="325"/>
                    </a:lnTo>
                    <a:lnTo>
                      <a:pt x="1890" y="323"/>
                    </a:lnTo>
                    <a:lnTo>
                      <a:pt x="1890" y="321"/>
                    </a:lnTo>
                    <a:lnTo>
                      <a:pt x="1890" y="319"/>
                    </a:lnTo>
                    <a:lnTo>
                      <a:pt x="1890" y="317"/>
                    </a:lnTo>
                    <a:lnTo>
                      <a:pt x="1890" y="315"/>
                    </a:lnTo>
                    <a:lnTo>
                      <a:pt x="1890" y="313"/>
                    </a:lnTo>
                    <a:lnTo>
                      <a:pt x="1890" y="311"/>
                    </a:lnTo>
                    <a:lnTo>
                      <a:pt x="1890" y="309"/>
                    </a:lnTo>
                    <a:lnTo>
                      <a:pt x="1890" y="307"/>
                    </a:lnTo>
                    <a:lnTo>
                      <a:pt x="1891" y="304"/>
                    </a:lnTo>
                    <a:lnTo>
                      <a:pt x="1891" y="304"/>
                    </a:lnTo>
                    <a:lnTo>
                      <a:pt x="1891" y="304"/>
                    </a:lnTo>
                    <a:lnTo>
                      <a:pt x="1891" y="304"/>
                    </a:lnTo>
                    <a:lnTo>
                      <a:pt x="1891" y="304"/>
                    </a:lnTo>
                    <a:lnTo>
                      <a:pt x="1891" y="303"/>
                    </a:lnTo>
                    <a:lnTo>
                      <a:pt x="1891" y="303"/>
                    </a:lnTo>
                    <a:lnTo>
                      <a:pt x="1891" y="303"/>
                    </a:lnTo>
                    <a:lnTo>
                      <a:pt x="1892" y="303"/>
                    </a:lnTo>
                    <a:lnTo>
                      <a:pt x="1892" y="302"/>
                    </a:lnTo>
                    <a:lnTo>
                      <a:pt x="1892" y="300"/>
                    </a:lnTo>
                    <a:lnTo>
                      <a:pt x="1892" y="299"/>
                    </a:lnTo>
                    <a:lnTo>
                      <a:pt x="1892" y="298"/>
                    </a:lnTo>
                    <a:lnTo>
                      <a:pt x="1892" y="296"/>
                    </a:lnTo>
                    <a:lnTo>
                      <a:pt x="1892" y="296"/>
                    </a:lnTo>
                    <a:lnTo>
                      <a:pt x="1893" y="294"/>
                    </a:lnTo>
                    <a:lnTo>
                      <a:pt x="1893" y="293"/>
                    </a:lnTo>
                    <a:lnTo>
                      <a:pt x="1893" y="297"/>
                    </a:lnTo>
                    <a:lnTo>
                      <a:pt x="1893" y="303"/>
                    </a:lnTo>
                    <a:lnTo>
                      <a:pt x="1893" y="308"/>
                    </a:lnTo>
                    <a:lnTo>
                      <a:pt x="1893" y="313"/>
                    </a:lnTo>
                    <a:lnTo>
                      <a:pt x="1893" y="317"/>
                    </a:lnTo>
                    <a:lnTo>
                      <a:pt x="1894" y="322"/>
                    </a:lnTo>
                    <a:lnTo>
                      <a:pt x="1894" y="328"/>
                    </a:lnTo>
                    <a:lnTo>
                      <a:pt x="1894" y="333"/>
                    </a:lnTo>
                    <a:lnTo>
                      <a:pt x="1894" y="337"/>
                    </a:lnTo>
                    <a:lnTo>
                      <a:pt x="1894" y="340"/>
                    </a:lnTo>
                    <a:lnTo>
                      <a:pt x="1894" y="344"/>
                    </a:lnTo>
                    <a:lnTo>
                      <a:pt x="1894" y="348"/>
                    </a:lnTo>
                    <a:lnTo>
                      <a:pt x="1894" y="351"/>
                    </a:lnTo>
                    <a:lnTo>
                      <a:pt x="1894" y="355"/>
                    </a:lnTo>
                    <a:lnTo>
                      <a:pt x="1894" y="359"/>
                    </a:lnTo>
                    <a:lnTo>
                      <a:pt x="1894" y="363"/>
                    </a:lnTo>
                    <a:lnTo>
                      <a:pt x="1895" y="365"/>
                    </a:lnTo>
                    <a:lnTo>
                      <a:pt x="1895" y="368"/>
                    </a:lnTo>
                    <a:lnTo>
                      <a:pt x="1895" y="370"/>
                    </a:lnTo>
                    <a:lnTo>
                      <a:pt x="1895" y="372"/>
                    </a:lnTo>
                    <a:lnTo>
                      <a:pt x="1895" y="375"/>
                    </a:lnTo>
                    <a:lnTo>
                      <a:pt x="1895" y="378"/>
                    </a:lnTo>
                    <a:lnTo>
                      <a:pt x="1895" y="380"/>
                    </a:lnTo>
                    <a:lnTo>
                      <a:pt x="1896" y="383"/>
                    </a:lnTo>
                    <a:lnTo>
                      <a:pt x="1896" y="383"/>
                    </a:lnTo>
                    <a:lnTo>
                      <a:pt x="1896" y="383"/>
                    </a:lnTo>
                    <a:lnTo>
                      <a:pt x="1896" y="382"/>
                    </a:lnTo>
                    <a:lnTo>
                      <a:pt x="1896" y="382"/>
                    </a:lnTo>
                    <a:lnTo>
                      <a:pt x="1896" y="382"/>
                    </a:lnTo>
                    <a:lnTo>
                      <a:pt x="1896" y="382"/>
                    </a:lnTo>
                    <a:lnTo>
                      <a:pt x="1897" y="381"/>
                    </a:lnTo>
                    <a:lnTo>
                      <a:pt x="1897" y="381"/>
                    </a:lnTo>
                    <a:lnTo>
                      <a:pt x="1897" y="383"/>
                    </a:lnTo>
                    <a:lnTo>
                      <a:pt x="1897" y="384"/>
                    </a:lnTo>
                    <a:lnTo>
                      <a:pt x="1897" y="385"/>
                    </a:lnTo>
                    <a:lnTo>
                      <a:pt x="1897" y="387"/>
                    </a:lnTo>
                    <a:lnTo>
                      <a:pt x="1897" y="388"/>
                    </a:lnTo>
                    <a:lnTo>
                      <a:pt x="1898" y="389"/>
                    </a:lnTo>
                    <a:lnTo>
                      <a:pt x="1898" y="391"/>
                    </a:lnTo>
                    <a:lnTo>
                      <a:pt x="1898" y="392"/>
                    </a:lnTo>
                    <a:lnTo>
                      <a:pt x="1898" y="393"/>
                    </a:lnTo>
                    <a:lnTo>
                      <a:pt x="1898" y="394"/>
                    </a:lnTo>
                    <a:lnTo>
                      <a:pt x="1898" y="395"/>
                    </a:lnTo>
                    <a:lnTo>
                      <a:pt x="1898" y="396"/>
                    </a:lnTo>
                    <a:lnTo>
                      <a:pt x="1898" y="397"/>
                    </a:lnTo>
                    <a:lnTo>
                      <a:pt x="1898" y="398"/>
                    </a:lnTo>
                    <a:lnTo>
                      <a:pt x="1898" y="398"/>
                    </a:lnTo>
                    <a:lnTo>
                      <a:pt x="1898" y="399"/>
                    </a:lnTo>
                    <a:lnTo>
                      <a:pt x="1899" y="400"/>
                    </a:lnTo>
                    <a:lnTo>
                      <a:pt x="1899" y="401"/>
                    </a:lnTo>
                    <a:lnTo>
                      <a:pt x="1899" y="401"/>
                    </a:lnTo>
                    <a:lnTo>
                      <a:pt x="1899" y="402"/>
                    </a:lnTo>
                    <a:lnTo>
                      <a:pt x="1899" y="402"/>
                    </a:lnTo>
                    <a:lnTo>
                      <a:pt x="1899" y="403"/>
                    </a:lnTo>
                    <a:lnTo>
                      <a:pt x="1899" y="403"/>
                    </a:lnTo>
                    <a:lnTo>
                      <a:pt x="1900" y="404"/>
                    </a:lnTo>
                    <a:lnTo>
                      <a:pt x="1900" y="402"/>
                    </a:lnTo>
                    <a:lnTo>
                      <a:pt x="1900" y="400"/>
                    </a:lnTo>
                    <a:lnTo>
                      <a:pt x="1900" y="397"/>
                    </a:lnTo>
                    <a:lnTo>
                      <a:pt x="1900" y="395"/>
                    </a:lnTo>
                    <a:lnTo>
                      <a:pt x="1900" y="393"/>
                    </a:lnTo>
                    <a:lnTo>
                      <a:pt x="1900" y="390"/>
                    </a:lnTo>
                    <a:lnTo>
                      <a:pt x="1900" y="388"/>
                    </a:lnTo>
                    <a:lnTo>
                      <a:pt x="1901" y="385"/>
                    </a:lnTo>
                    <a:lnTo>
                      <a:pt x="1901" y="384"/>
                    </a:lnTo>
                    <a:lnTo>
                      <a:pt x="1901" y="383"/>
                    </a:lnTo>
                    <a:lnTo>
                      <a:pt x="1901" y="382"/>
                    </a:lnTo>
                    <a:lnTo>
                      <a:pt x="1901" y="381"/>
                    </a:lnTo>
                    <a:lnTo>
                      <a:pt x="1901" y="381"/>
                    </a:lnTo>
                    <a:lnTo>
                      <a:pt x="1901" y="379"/>
                    </a:lnTo>
                    <a:lnTo>
                      <a:pt x="1902" y="378"/>
                    </a:lnTo>
                    <a:lnTo>
                      <a:pt x="1902" y="378"/>
                    </a:lnTo>
                    <a:lnTo>
                      <a:pt x="1902" y="378"/>
                    </a:lnTo>
                    <a:lnTo>
                      <a:pt x="1902" y="378"/>
                    </a:lnTo>
                    <a:lnTo>
                      <a:pt x="1902" y="378"/>
                    </a:lnTo>
                    <a:lnTo>
                      <a:pt x="1902" y="378"/>
                    </a:lnTo>
                    <a:lnTo>
                      <a:pt x="1902" y="378"/>
                    </a:lnTo>
                    <a:lnTo>
                      <a:pt x="1902" y="378"/>
                    </a:lnTo>
                    <a:lnTo>
                      <a:pt x="1902" y="378"/>
                    </a:lnTo>
                    <a:lnTo>
                      <a:pt x="1902" y="379"/>
                    </a:lnTo>
                    <a:lnTo>
                      <a:pt x="1902" y="378"/>
                    </a:lnTo>
                    <a:lnTo>
                      <a:pt x="1903" y="378"/>
                    </a:lnTo>
                    <a:lnTo>
                      <a:pt x="1903" y="378"/>
                    </a:lnTo>
                    <a:lnTo>
                      <a:pt x="1903" y="378"/>
                    </a:lnTo>
                    <a:lnTo>
                      <a:pt x="1903" y="378"/>
                    </a:lnTo>
                    <a:lnTo>
                      <a:pt x="1903" y="378"/>
                    </a:lnTo>
                    <a:lnTo>
                      <a:pt x="1903" y="378"/>
                    </a:lnTo>
                    <a:lnTo>
                      <a:pt x="1903" y="377"/>
                    </a:lnTo>
                    <a:lnTo>
                      <a:pt x="1904" y="376"/>
                    </a:lnTo>
                    <a:lnTo>
                      <a:pt x="1904" y="376"/>
                    </a:lnTo>
                    <a:lnTo>
                      <a:pt x="1904" y="375"/>
                    </a:lnTo>
                    <a:lnTo>
                      <a:pt x="1904" y="374"/>
                    </a:lnTo>
                    <a:lnTo>
                      <a:pt x="1904" y="373"/>
                    </a:lnTo>
                    <a:lnTo>
                      <a:pt x="1904" y="372"/>
                    </a:lnTo>
                    <a:lnTo>
                      <a:pt x="1904" y="372"/>
                    </a:lnTo>
                    <a:lnTo>
                      <a:pt x="1905" y="371"/>
                    </a:lnTo>
                    <a:lnTo>
                      <a:pt x="1905" y="371"/>
                    </a:lnTo>
                    <a:lnTo>
                      <a:pt x="1905" y="372"/>
                    </a:lnTo>
                    <a:lnTo>
                      <a:pt x="1905" y="372"/>
                    </a:lnTo>
                    <a:lnTo>
                      <a:pt x="1905" y="372"/>
                    </a:lnTo>
                    <a:lnTo>
                      <a:pt x="1905" y="373"/>
                    </a:lnTo>
                    <a:lnTo>
                      <a:pt x="1905" y="374"/>
                    </a:lnTo>
                    <a:lnTo>
                      <a:pt x="1906" y="374"/>
                    </a:lnTo>
                    <a:lnTo>
                      <a:pt x="1906" y="375"/>
                    </a:lnTo>
                    <a:lnTo>
                      <a:pt x="1906" y="373"/>
                    </a:lnTo>
                    <a:lnTo>
                      <a:pt x="1906" y="372"/>
                    </a:lnTo>
                    <a:lnTo>
                      <a:pt x="1906" y="369"/>
                    </a:lnTo>
                    <a:lnTo>
                      <a:pt x="1906" y="368"/>
                    </a:lnTo>
                    <a:lnTo>
                      <a:pt x="1906" y="365"/>
                    </a:lnTo>
                    <a:lnTo>
                      <a:pt x="1906" y="364"/>
                    </a:lnTo>
                    <a:lnTo>
                      <a:pt x="1906" y="361"/>
                    </a:lnTo>
                    <a:lnTo>
                      <a:pt x="1906" y="359"/>
                    </a:lnTo>
                    <a:lnTo>
                      <a:pt x="1906" y="359"/>
                    </a:lnTo>
                    <a:lnTo>
                      <a:pt x="1907" y="359"/>
                    </a:lnTo>
                    <a:lnTo>
                      <a:pt x="1907" y="359"/>
                    </a:lnTo>
                    <a:lnTo>
                      <a:pt x="1907" y="359"/>
                    </a:lnTo>
                    <a:lnTo>
                      <a:pt x="1907" y="360"/>
                    </a:lnTo>
                    <a:lnTo>
                      <a:pt x="1907" y="360"/>
                    </a:lnTo>
                    <a:lnTo>
                      <a:pt x="1907" y="360"/>
                    </a:lnTo>
                    <a:lnTo>
                      <a:pt x="1907" y="360"/>
                    </a:lnTo>
                    <a:lnTo>
                      <a:pt x="1908" y="360"/>
                    </a:lnTo>
                    <a:lnTo>
                      <a:pt x="1908" y="360"/>
                    </a:lnTo>
                    <a:lnTo>
                      <a:pt x="1908" y="360"/>
                    </a:lnTo>
                    <a:lnTo>
                      <a:pt x="1908" y="360"/>
                    </a:lnTo>
                    <a:lnTo>
                      <a:pt x="1908" y="360"/>
                    </a:lnTo>
                    <a:lnTo>
                      <a:pt x="1908" y="360"/>
                    </a:lnTo>
                    <a:lnTo>
                      <a:pt x="1908" y="360"/>
                    </a:lnTo>
                    <a:lnTo>
                      <a:pt x="1909" y="360"/>
                    </a:lnTo>
                    <a:lnTo>
                      <a:pt x="1909" y="359"/>
                    </a:lnTo>
                    <a:lnTo>
                      <a:pt x="1909" y="357"/>
                    </a:lnTo>
                    <a:lnTo>
                      <a:pt x="1909" y="356"/>
                    </a:lnTo>
                    <a:lnTo>
                      <a:pt x="1909" y="355"/>
                    </a:lnTo>
                    <a:lnTo>
                      <a:pt x="1909" y="354"/>
                    </a:lnTo>
                    <a:lnTo>
                      <a:pt x="1909" y="352"/>
                    </a:lnTo>
                    <a:lnTo>
                      <a:pt x="1909" y="351"/>
                    </a:lnTo>
                    <a:lnTo>
                      <a:pt x="1910" y="350"/>
                    </a:lnTo>
                    <a:lnTo>
                      <a:pt x="1910" y="348"/>
                    </a:lnTo>
                    <a:lnTo>
                      <a:pt x="1910" y="346"/>
                    </a:lnTo>
                    <a:lnTo>
                      <a:pt x="1910" y="344"/>
                    </a:lnTo>
                    <a:lnTo>
                      <a:pt x="1910" y="342"/>
                    </a:lnTo>
                    <a:lnTo>
                      <a:pt x="1910" y="340"/>
                    </a:lnTo>
                    <a:lnTo>
                      <a:pt x="1910" y="338"/>
                    </a:lnTo>
                    <a:lnTo>
                      <a:pt x="1910" y="337"/>
                    </a:lnTo>
                    <a:lnTo>
                      <a:pt x="1910" y="334"/>
                    </a:lnTo>
                    <a:lnTo>
                      <a:pt x="1910" y="334"/>
                    </a:lnTo>
                    <a:lnTo>
                      <a:pt x="1911" y="334"/>
                    </a:lnTo>
                    <a:lnTo>
                      <a:pt x="1911" y="334"/>
                    </a:lnTo>
                    <a:lnTo>
                      <a:pt x="1911" y="334"/>
                    </a:lnTo>
                    <a:lnTo>
                      <a:pt x="1911" y="333"/>
                    </a:lnTo>
                    <a:lnTo>
                      <a:pt x="1911" y="333"/>
                    </a:lnTo>
                    <a:lnTo>
                      <a:pt x="1911" y="333"/>
                    </a:lnTo>
                    <a:lnTo>
                      <a:pt x="1911" y="333"/>
                    </a:lnTo>
                    <a:lnTo>
                      <a:pt x="1911" y="330"/>
                    </a:lnTo>
                    <a:lnTo>
                      <a:pt x="1912" y="327"/>
                    </a:lnTo>
                    <a:lnTo>
                      <a:pt x="1912" y="324"/>
                    </a:lnTo>
                    <a:lnTo>
                      <a:pt x="1912" y="321"/>
                    </a:lnTo>
                    <a:lnTo>
                      <a:pt x="1912" y="318"/>
                    </a:lnTo>
                    <a:lnTo>
                      <a:pt x="1912" y="315"/>
                    </a:lnTo>
                    <a:lnTo>
                      <a:pt x="1912" y="312"/>
                    </a:lnTo>
                    <a:lnTo>
                      <a:pt x="1912" y="309"/>
                    </a:lnTo>
                    <a:lnTo>
                      <a:pt x="1913" y="309"/>
                    </a:lnTo>
                    <a:lnTo>
                      <a:pt x="1913" y="310"/>
                    </a:lnTo>
                    <a:lnTo>
                      <a:pt x="1913" y="312"/>
                    </a:lnTo>
                    <a:lnTo>
                      <a:pt x="1913" y="313"/>
                    </a:lnTo>
                    <a:lnTo>
                      <a:pt x="1913" y="314"/>
                    </a:lnTo>
                    <a:lnTo>
                      <a:pt x="1913" y="315"/>
                    </a:lnTo>
                    <a:lnTo>
                      <a:pt x="1913" y="317"/>
                    </a:lnTo>
                    <a:lnTo>
                      <a:pt x="1914" y="318"/>
                    </a:lnTo>
                    <a:lnTo>
                      <a:pt x="1914" y="317"/>
                    </a:lnTo>
                    <a:lnTo>
                      <a:pt x="1914" y="314"/>
                    </a:lnTo>
                    <a:lnTo>
                      <a:pt x="1914" y="313"/>
                    </a:lnTo>
                    <a:lnTo>
                      <a:pt x="1914" y="310"/>
                    </a:lnTo>
                    <a:lnTo>
                      <a:pt x="1914" y="309"/>
                    </a:lnTo>
                    <a:lnTo>
                      <a:pt x="1914" y="307"/>
                    </a:lnTo>
                    <a:lnTo>
                      <a:pt x="1914" y="304"/>
                    </a:lnTo>
                    <a:lnTo>
                      <a:pt x="1914" y="303"/>
                    </a:lnTo>
                    <a:lnTo>
                      <a:pt x="1914" y="306"/>
                    </a:lnTo>
                    <a:lnTo>
                      <a:pt x="1914" y="311"/>
                    </a:lnTo>
                    <a:lnTo>
                      <a:pt x="1915" y="316"/>
                    </a:lnTo>
                    <a:lnTo>
                      <a:pt x="1915" y="320"/>
                    </a:lnTo>
                    <a:lnTo>
                      <a:pt x="1915" y="325"/>
                    </a:lnTo>
                    <a:lnTo>
                      <a:pt x="1915" y="330"/>
                    </a:lnTo>
                    <a:lnTo>
                      <a:pt x="1915" y="334"/>
                    </a:lnTo>
                    <a:lnTo>
                      <a:pt x="1915" y="339"/>
                    </a:lnTo>
                    <a:lnTo>
                      <a:pt x="1915" y="343"/>
                    </a:lnTo>
                    <a:lnTo>
                      <a:pt x="1916" y="346"/>
                    </a:lnTo>
                    <a:lnTo>
                      <a:pt x="1916" y="350"/>
                    </a:lnTo>
                    <a:lnTo>
                      <a:pt x="1916" y="353"/>
                    </a:lnTo>
                    <a:lnTo>
                      <a:pt x="1916" y="356"/>
                    </a:lnTo>
                    <a:lnTo>
                      <a:pt x="1916" y="360"/>
                    </a:lnTo>
                    <a:lnTo>
                      <a:pt x="1916" y="364"/>
                    </a:lnTo>
                    <a:lnTo>
                      <a:pt x="1916" y="367"/>
                    </a:lnTo>
                    <a:lnTo>
                      <a:pt x="1917" y="369"/>
                    </a:lnTo>
                    <a:lnTo>
                      <a:pt x="1917" y="370"/>
                    </a:lnTo>
                    <a:lnTo>
                      <a:pt x="1917" y="372"/>
                    </a:lnTo>
                    <a:lnTo>
                      <a:pt x="1917" y="372"/>
                    </a:lnTo>
                    <a:lnTo>
                      <a:pt x="1917" y="374"/>
                    </a:lnTo>
                    <a:lnTo>
                      <a:pt x="1917" y="376"/>
                    </a:lnTo>
                    <a:lnTo>
                      <a:pt x="1917" y="376"/>
                    </a:lnTo>
                    <a:lnTo>
                      <a:pt x="1918" y="378"/>
                    </a:lnTo>
                    <a:lnTo>
                      <a:pt x="1918" y="379"/>
                    </a:lnTo>
                    <a:lnTo>
                      <a:pt x="1918" y="380"/>
                    </a:lnTo>
                    <a:lnTo>
                      <a:pt x="1918" y="381"/>
                    </a:lnTo>
                    <a:lnTo>
                      <a:pt x="1918" y="381"/>
                    </a:lnTo>
                    <a:lnTo>
                      <a:pt x="1918" y="381"/>
                    </a:lnTo>
                    <a:lnTo>
                      <a:pt x="1918" y="382"/>
                    </a:lnTo>
                    <a:lnTo>
                      <a:pt x="1918" y="383"/>
                    </a:lnTo>
                    <a:lnTo>
                      <a:pt x="1918" y="384"/>
                    </a:lnTo>
                    <a:lnTo>
                      <a:pt x="1918" y="385"/>
                    </a:lnTo>
                    <a:lnTo>
                      <a:pt x="1918" y="385"/>
                    </a:lnTo>
                    <a:lnTo>
                      <a:pt x="1919" y="386"/>
                    </a:lnTo>
                    <a:lnTo>
                      <a:pt x="1919" y="387"/>
                    </a:lnTo>
                    <a:lnTo>
                      <a:pt x="1919" y="388"/>
                    </a:lnTo>
                    <a:lnTo>
                      <a:pt x="1919" y="389"/>
                    </a:lnTo>
                    <a:lnTo>
                      <a:pt x="1919" y="389"/>
                    </a:lnTo>
                    <a:lnTo>
                      <a:pt x="1919" y="390"/>
                    </a:lnTo>
                    <a:lnTo>
                      <a:pt x="1919" y="391"/>
                    </a:lnTo>
                    <a:lnTo>
                      <a:pt x="1920" y="392"/>
                    </a:lnTo>
                    <a:lnTo>
                      <a:pt x="1920" y="393"/>
                    </a:lnTo>
                    <a:lnTo>
                      <a:pt x="1920" y="394"/>
                    </a:lnTo>
                    <a:lnTo>
                      <a:pt x="1920" y="395"/>
                    </a:lnTo>
                    <a:lnTo>
                      <a:pt x="1920" y="397"/>
                    </a:lnTo>
                    <a:lnTo>
                      <a:pt x="1920" y="398"/>
                    </a:lnTo>
                    <a:lnTo>
                      <a:pt x="1920" y="399"/>
                    </a:lnTo>
                    <a:lnTo>
                      <a:pt x="1920" y="398"/>
                    </a:lnTo>
                    <a:lnTo>
                      <a:pt x="1921" y="396"/>
                    </a:lnTo>
                    <a:lnTo>
                      <a:pt x="1921" y="394"/>
                    </a:lnTo>
                    <a:lnTo>
                      <a:pt x="1921" y="393"/>
                    </a:lnTo>
                    <a:lnTo>
                      <a:pt x="1921" y="391"/>
                    </a:lnTo>
                    <a:lnTo>
                      <a:pt x="1921" y="389"/>
                    </a:lnTo>
                    <a:lnTo>
                      <a:pt x="1921" y="388"/>
                    </a:lnTo>
                    <a:lnTo>
                      <a:pt x="1921" y="386"/>
                    </a:lnTo>
                    <a:lnTo>
                      <a:pt x="1922" y="386"/>
                    </a:lnTo>
                    <a:lnTo>
                      <a:pt x="1922" y="386"/>
                    </a:lnTo>
                    <a:lnTo>
                      <a:pt x="1922" y="386"/>
                    </a:lnTo>
                    <a:lnTo>
                      <a:pt x="1922" y="386"/>
                    </a:lnTo>
                    <a:lnTo>
                      <a:pt x="1922" y="385"/>
                    </a:lnTo>
                    <a:lnTo>
                      <a:pt x="1922" y="385"/>
                    </a:lnTo>
                    <a:lnTo>
                      <a:pt x="1922" y="385"/>
                    </a:lnTo>
                    <a:lnTo>
                      <a:pt x="1922" y="385"/>
                    </a:lnTo>
                    <a:lnTo>
                      <a:pt x="1922" y="385"/>
                    </a:lnTo>
                    <a:lnTo>
                      <a:pt x="1922" y="383"/>
                    </a:lnTo>
                    <a:lnTo>
                      <a:pt x="1922" y="382"/>
                    </a:lnTo>
                    <a:lnTo>
                      <a:pt x="1923" y="381"/>
                    </a:lnTo>
                    <a:lnTo>
                      <a:pt x="1923" y="380"/>
                    </a:lnTo>
                    <a:lnTo>
                      <a:pt x="1923" y="379"/>
                    </a:lnTo>
                    <a:lnTo>
                      <a:pt x="1923" y="377"/>
                    </a:lnTo>
                    <a:lnTo>
                      <a:pt x="1923" y="376"/>
                    </a:lnTo>
                    <a:lnTo>
                      <a:pt x="1923" y="375"/>
                    </a:lnTo>
                    <a:lnTo>
                      <a:pt x="1923" y="373"/>
                    </a:lnTo>
                    <a:lnTo>
                      <a:pt x="1924" y="371"/>
                    </a:lnTo>
                    <a:lnTo>
                      <a:pt x="1924" y="370"/>
                    </a:lnTo>
                    <a:lnTo>
                      <a:pt x="1924" y="368"/>
                    </a:lnTo>
                    <a:lnTo>
                      <a:pt x="1924" y="366"/>
                    </a:lnTo>
                    <a:lnTo>
                      <a:pt x="1924" y="364"/>
                    </a:lnTo>
                    <a:lnTo>
                      <a:pt x="1924" y="363"/>
                    </a:lnTo>
                    <a:lnTo>
                      <a:pt x="1924" y="363"/>
                    </a:lnTo>
                    <a:lnTo>
                      <a:pt x="1925" y="363"/>
                    </a:lnTo>
                    <a:lnTo>
                      <a:pt x="1925" y="364"/>
                    </a:lnTo>
                    <a:lnTo>
                      <a:pt x="1925" y="364"/>
                    </a:lnTo>
                    <a:lnTo>
                      <a:pt x="1925" y="364"/>
                    </a:lnTo>
                    <a:lnTo>
                      <a:pt x="1925" y="365"/>
                    </a:lnTo>
                    <a:lnTo>
                      <a:pt x="1925" y="365"/>
                    </a:lnTo>
                    <a:lnTo>
                      <a:pt x="1925" y="366"/>
                    </a:lnTo>
                    <a:lnTo>
                      <a:pt x="1926" y="365"/>
                    </a:lnTo>
                    <a:lnTo>
                      <a:pt x="1926" y="365"/>
                    </a:lnTo>
                    <a:lnTo>
                      <a:pt x="1926" y="365"/>
                    </a:lnTo>
                    <a:lnTo>
                      <a:pt x="1926" y="365"/>
                    </a:lnTo>
                    <a:lnTo>
                      <a:pt x="1926" y="365"/>
                    </a:lnTo>
                    <a:lnTo>
                      <a:pt x="1926" y="365"/>
                    </a:lnTo>
                    <a:lnTo>
                      <a:pt x="1926" y="364"/>
                    </a:lnTo>
                    <a:lnTo>
                      <a:pt x="1926" y="364"/>
                    </a:lnTo>
                    <a:lnTo>
                      <a:pt x="1926" y="364"/>
                    </a:lnTo>
                    <a:lnTo>
                      <a:pt x="1926" y="364"/>
                    </a:lnTo>
                    <a:lnTo>
                      <a:pt x="1926" y="364"/>
                    </a:lnTo>
                    <a:lnTo>
                      <a:pt x="1927" y="364"/>
                    </a:lnTo>
                    <a:lnTo>
                      <a:pt x="1927" y="364"/>
                    </a:lnTo>
                    <a:lnTo>
                      <a:pt x="1927" y="364"/>
                    </a:lnTo>
                    <a:lnTo>
                      <a:pt x="1927" y="364"/>
                    </a:lnTo>
                    <a:lnTo>
                      <a:pt x="1927" y="364"/>
                    </a:lnTo>
                    <a:lnTo>
                      <a:pt x="1927" y="363"/>
                    </a:lnTo>
                    <a:lnTo>
                      <a:pt x="1927" y="361"/>
                    </a:lnTo>
                    <a:lnTo>
                      <a:pt x="1928" y="360"/>
                    </a:lnTo>
                    <a:lnTo>
                      <a:pt x="1928" y="358"/>
                    </a:lnTo>
                    <a:lnTo>
                      <a:pt x="1928" y="357"/>
                    </a:lnTo>
                    <a:lnTo>
                      <a:pt x="1928" y="355"/>
                    </a:lnTo>
                    <a:lnTo>
                      <a:pt x="1928" y="354"/>
                    </a:lnTo>
                    <a:lnTo>
                      <a:pt x="1928" y="353"/>
                    </a:lnTo>
                    <a:lnTo>
                      <a:pt x="1928" y="352"/>
                    </a:lnTo>
                    <a:lnTo>
                      <a:pt x="1929" y="353"/>
                    </a:lnTo>
                    <a:lnTo>
                      <a:pt x="1929" y="353"/>
                    </a:lnTo>
                    <a:lnTo>
                      <a:pt x="1929" y="353"/>
                    </a:lnTo>
                    <a:lnTo>
                      <a:pt x="1929" y="353"/>
                    </a:lnTo>
                    <a:lnTo>
                      <a:pt x="1929" y="353"/>
                    </a:lnTo>
                    <a:lnTo>
                      <a:pt x="1929" y="353"/>
                    </a:lnTo>
                    <a:lnTo>
                      <a:pt x="1929" y="354"/>
                    </a:lnTo>
                    <a:lnTo>
                      <a:pt x="1929" y="352"/>
                    </a:lnTo>
                    <a:lnTo>
                      <a:pt x="1929" y="351"/>
                    </a:lnTo>
                    <a:lnTo>
                      <a:pt x="1929" y="349"/>
                    </a:lnTo>
                    <a:lnTo>
                      <a:pt x="1929" y="347"/>
                    </a:lnTo>
                    <a:lnTo>
                      <a:pt x="1930" y="346"/>
                    </a:lnTo>
                    <a:lnTo>
                      <a:pt x="1930" y="344"/>
                    </a:lnTo>
                    <a:lnTo>
                      <a:pt x="1930" y="342"/>
                    </a:lnTo>
                    <a:lnTo>
                      <a:pt x="1930" y="340"/>
                    </a:lnTo>
                    <a:lnTo>
                      <a:pt x="1930" y="339"/>
                    </a:lnTo>
                    <a:lnTo>
                      <a:pt x="1930" y="338"/>
                    </a:lnTo>
                    <a:lnTo>
                      <a:pt x="1930" y="337"/>
                    </a:lnTo>
                    <a:lnTo>
                      <a:pt x="1931" y="336"/>
                    </a:lnTo>
                    <a:lnTo>
                      <a:pt x="1931" y="334"/>
                    </a:lnTo>
                    <a:lnTo>
                      <a:pt x="1931" y="334"/>
                    </a:lnTo>
                    <a:lnTo>
                      <a:pt x="1931" y="332"/>
                    </a:lnTo>
                    <a:lnTo>
                      <a:pt x="1931" y="331"/>
                    </a:lnTo>
                    <a:lnTo>
                      <a:pt x="1931" y="330"/>
                    </a:lnTo>
                    <a:lnTo>
                      <a:pt x="1931" y="330"/>
                    </a:lnTo>
                    <a:lnTo>
                      <a:pt x="1931" y="330"/>
                    </a:lnTo>
                    <a:lnTo>
                      <a:pt x="1932" y="330"/>
                    </a:lnTo>
                    <a:lnTo>
                      <a:pt x="1932" y="330"/>
                    </a:lnTo>
                    <a:lnTo>
                      <a:pt x="1932" y="329"/>
                    </a:lnTo>
                    <a:lnTo>
                      <a:pt x="1932" y="329"/>
                    </a:lnTo>
                    <a:lnTo>
                      <a:pt x="1932" y="328"/>
                    </a:lnTo>
                    <a:lnTo>
                      <a:pt x="1932" y="326"/>
                    </a:lnTo>
                    <a:lnTo>
                      <a:pt x="1932" y="323"/>
                    </a:lnTo>
                    <a:lnTo>
                      <a:pt x="1933" y="321"/>
                    </a:lnTo>
                    <a:lnTo>
                      <a:pt x="1933" y="318"/>
                    </a:lnTo>
                    <a:lnTo>
                      <a:pt x="1933" y="315"/>
                    </a:lnTo>
                    <a:lnTo>
                      <a:pt x="1933" y="312"/>
                    </a:lnTo>
                    <a:lnTo>
                      <a:pt x="1933" y="309"/>
                    </a:lnTo>
                    <a:lnTo>
                      <a:pt x="1933" y="306"/>
                    </a:lnTo>
                    <a:lnTo>
                      <a:pt x="1933" y="305"/>
                    </a:lnTo>
                    <a:lnTo>
                      <a:pt x="1933" y="305"/>
                    </a:lnTo>
                    <a:lnTo>
                      <a:pt x="1933" y="305"/>
                    </a:lnTo>
                    <a:lnTo>
                      <a:pt x="1933" y="305"/>
                    </a:lnTo>
                    <a:lnTo>
                      <a:pt x="1933" y="305"/>
                    </a:lnTo>
                    <a:lnTo>
                      <a:pt x="1934" y="304"/>
                    </a:lnTo>
                    <a:lnTo>
                      <a:pt x="1934" y="304"/>
                    </a:lnTo>
                    <a:lnTo>
                      <a:pt x="1934" y="304"/>
                    </a:lnTo>
                    <a:lnTo>
                      <a:pt x="1934" y="303"/>
                    </a:lnTo>
                    <a:lnTo>
                      <a:pt x="1934" y="302"/>
                    </a:lnTo>
                    <a:lnTo>
                      <a:pt x="1934" y="300"/>
                    </a:lnTo>
                    <a:lnTo>
                      <a:pt x="1934" y="299"/>
                    </a:lnTo>
                    <a:lnTo>
                      <a:pt x="1935" y="298"/>
                    </a:lnTo>
                    <a:lnTo>
                      <a:pt x="1935" y="296"/>
                    </a:lnTo>
                    <a:lnTo>
                      <a:pt x="1935" y="295"/>
                    </a:lnTo>
                    <a:lnTo>
                      <a:pt x="1935" y="294"/>
                    </a:lnTo>
                    <a:lnTo>
                      <a:pt x="1935" y="293"/>
                    </a:lnTo>
                    <a:lnTo>
                      <a:pt x="1935" y="292"/>
                    </a:lnTo>
                    <a:lnTo>
                      <a:pt x="1935" y="292"/>
                    </a:lnTo>
                    <a:lnTo>
                      <a:pt x="1936" y="292"/>
                    </a:lnTo>
                    <a:lnTo>
                      <a:pt x="1936" y="291"/>
                    </a:lnTo>
                    <a:lnTo>
                      <a:pt x="1936" y="291"/>
                    </a:lnTo>
                    <a:lnTo>
                      <a:pt x="1936" y="290"/>
                    </a:lnTo>
                    <a:lnTo>
                      <a:pt x="1936" y="290"/>
                    </a:lnTo>
                    <a:lnTo>
                      <a:pt x="1936" y="288"/>
                    </a:lnTo>
                    <a:lnTo>
                      <a:pt x="1936" y="287"/>
                    </a:lnTo>
                    <a:lnTo>
                      <a:pt x="1937" y="285"/>
                    </a:lnTo>
                    <a:lnTo>
                      <a:pt x="1937" y="283"/>
                    </a:lnTo>
                    <a:lnTo>
                      <a:pt x="1937" y="282"/>
                    </a:lnTo>
                    <a:lnTo>
                      <a:pt x="1937" y="280"/>
                    </a:lnTo>
                    <a:lnTo>
                      <a:pt x="1937" y="278"/>
                    </a:lnTo>
                    <a:lnTo>
                      <a:pt x="1937" y="277"/>
                    </a:lnTo>
                    <a:lnTo>
                      <a:pt x="1937" y="280"/>
                    </a:lnTo>
                    <a:lnTo>
                      <a:pt x="1937" y="285"/>
                    </a:lnTo>
                    <a:lnTo>
                      <a:pt x="1937" y="291"/>
                    </a:lnTo>
                    <a:lnTo>
                      <a:pt x="1937" y="296"/>
                    </a:lnTo>
                    <a:lnTo>
                      <a:pt x="1937" y="301"/>
                    </a:lnTo>
                    <a:lnTo>
                      <a:pt x="1938" y="307"/>
                    </a:lnTo>
                    <a:lnTo>
                      <a:pt x="1938" y="312"/>
                    </a:lnTo>
                    <a:lnTo>
                      <a:pt x="1938" y="317"/>
                    </a:lnTo>
                    <a:lnTo>
                      <a:pt x="1938" y="322"/>
                    </a:lnTo>
                    <a:lnTo>
                      <a:pt x="1938" y="326"/>
                    </a:lnTo>
                    <a:lnTo>
                      <a:pt x="1938" y="331"/>
                    </a:lnTo>
                    <a:lnTo>
                      <a:pt x="1938" y="335"/>
                    </a:lnTo>
                    <a:lnTo>
                      <a:pt x="1939" y="340"/>
                    </a:lnTo>
                    <a:lnTo>
                      <a:pt x="1939" y="344"/>
                    </a:lnTo>
                    <a:lnTo>
                      <a:pt x="1939" y="349"/>
                    </a:lnTo>
                    <a:lnTo>
                      <a:pt x="1939" y="353"/>
                    </a:lnTo>
                    <a:lnTo>
                      <a:pt x="1939" y="355"/>
                    </a:lnTo>
                    <a:lnTo>
                      <a:pt x="1939" y="357"/>
                    </a:lnTo>
                    <a:lnTo>
                      <a:pt x="1939" y="359"/>
                    </a:lnTo>
                    <a:lnTo>
                      <a:pt x="1940" y="360"/>
                    </a:lnTo>
                    <a:lnTo>
                      <a:pt x="1940" y="362"/>
                    </a:lnTo>
                    <a:lnTo>
                      <a:pt x="1940" y="363"/>
                    </a:lnTo>
                    <a:lnTo>
                      <a:pt x="1940" y="365"/>
                    </a:lnTo>
                    <a:lnTo>
                      <a:pt x="1940" y="367"/>
                    </a:lnTo>
                    <a:lnTo>
                      <a:pt x="1940" y="368"/>
                    </a:lnTo>
                    <a:lnTo>
                      <a:pt x="1940" y="369"/>
                    </a:lnTo>
                    <a:lnTo>
                      <a:pt x="1940" y="370"/>
                    </a:lnTo>
                    <a:lnTo>
                      <a:pt x="1941" y="371"/>
                    </a:lnTo>
                    <a:lnTo>
                      <a:pt x="1941" y="372"/>
                    </a:lnTo>
                    <a:lnTo>
                      <a:pt x="1941" y="373"/>
                    </a:lnTo>
                    <a:lnTo>
                      <a:pt x="1941" y="374"/>
                    </a:lnTo>
                    <a:lnTo>
                      <a:pt x="1941" y="376"/>
                    </a:lnTo>
                    <a:lnTo>
                      <a:pt x="1941" y="376"/>
                    </a:lnTo>
                    <a:lnTo>
                      <a:pt x="1941" y="377"/>
                    </a:lnTo>
                    <a:lnTo>
                      <a:pt x="1941" y="378"/>
                    </a:lnTo>
                    <a:lnTo>
                      <a:pt x="1941" y="379"/>
                    </a:lnTo>
                    <a:lnTo>
                      <a:pt x="1941" y="380"/>
                    </a:lnTo>
                    <a:lnTo>
                      <a:pt x="1942" y="381"/>
                    </a:lnTo>
                    <a:lnTo>
                      <a:pt x="1942" y="381"/>
                    </a:lnTo>
                    <a:lnTo>
                      <a:pt x="1942" y="382"/>
                    </a:lnTo>
                    <a:lnTo>
                      <a:pt x="1942" y="384"/>
                    </a:lnTo>
                    <a:lnTo>
                      <a:pt x="1942" y="385"/>
                    </a:lnTo>
                    <a:lnTo>
                      <a:pt x="1942" y="387"/>
                    </a:lnTo>
                    <a:lnTo>
                      <a:pt x="1942" y="389"/>
                    </a:lnTo>
                    <a:lnTo>
                      <a:pt x="1942" y="391"/>
                    </a:lnTo>
                    <a:lnTo>
                      <a:pt x="1943" y="393"/>
                    </a:lnTo>
                    <a:lnTo>
                      <a:pt x="1943" y="394"/>
                    </a:lnTo>
                    <a:lnTo>
                      <a:pt x="1943" y="396"/>
                    </a:lnTo>
                    <a:lnTo>
                      <a:pt x="1943" y="396"/>
                    </a:lnTo>
                    <a:lnTo>
                      <a:pt x="1943" y="395"/>
                    </a:lnTo>
                    <a:lnTo>
                      <a:pt x="1943" y="394"/>
                    </a:lnTo>
                    <a:lnTo>
                      <a:pt x="1943" y="393"/>
                    </a:lnTo>
                    <a:lnTo>
                      <a:pt x="1944" y="393"/>
                    </a:lnTo>
                    <a:lnTo>
                      <a:pt x="1944" y="392"/>
                    </a:lnTo>
                    <a:lnTo>
                      <a:pt x="1944" y="391"/>
                    </a:lnTo>
                    <a:lnTo>
                      <a:pt x="1944" y="390"/>
                    </a:lnTo>
                    <a:lnTo>
                      <a:pt x="1944" y="389"/>
                    </a:lnTo>
                    <a:lnTo>
                      <a:pt x="1944" y="389"/>
                    </a:lnTo>
                    <a:lnTo>
                      <a:pt x="1944" y="388"/>
                    </a:lnTo>
                    <a:lnTo>
                      <a:pt x="1945" y="387"/>
                    </a:lnTo>
                    <a:lnTo>
                      <a:pt x="1945" y="386"/>
                    </a:lnTo>
                    <a:lnTo>
                      <a:pt x="1945" y="385"/>
                    </a:lnTo>
                    <a:lnTo>
                      <a:pt x="1945" y="385"/>
                    </a:lnTo>
                    <a:lnTo>
                      <a:pt x="1945" y="384"/>
                    </a:lnTo>
                    <a:lnTo>
                      <a:pt x="1945" y="382"/>
                    </a:lnTo>
                    <a:lnTo>
                      <a:pt x="1945" y="381"/>
                    </a:lnTo>
                    <a:lnTo>
                      <a:pt x="1945" y="379"/>
                    </a:lnTo>
                    <a:lnTo>
                      <a:pt x="1945" y="377"/>
                    </a:lnTo>
                    <a:lnTo>
                      <a:pt x="1945" y="376"/>
                    </a:lnTo>
                    <a:lnTo>
                      <a:pt x="1945" y="374"/>
                    </a:lnTo>
                    <a:lnTo>
                      <a:pt x="1946" y="372"/>
                    </a:lnTo>
                    <a:lnTo>
                      <a:pt x="1946" y="370"/>
                    </a:lnTo>
                    <a:lnTo>
                      <a:pt x="1946" y="369"/>
                    </a:lnTo>
                    <a:lnTo>
                      <a:pt x="1946" y="367"/>
                    </a:lnTo>
                    <a:lnTo>
                      <a:pt x="1946" y="366"/>
                    </a:lnTo>
                    <a:lnTo>
                      <a:pt x="1946" y="364"/>
                    </a:lnTo>
                    <a:lnTo>
                      <a:pt x="1946" y="363"/>
                    </a:lnTo>
                    <a:lnTo>
                      <a:pt x="1947" y="361"/>
                    </a:lnTo>
                    <a:lnTo>
                      <a:pt x="1947" y="360"/>
                    </a:lnTo>
                    <a:lnTo>
                      <a:pt x="1947" y="358"/>
                    </a:lnTo>
                    <a:lnTo>
                      <a:pt x="1947" y="359"/>
                    </a:lnTo>
                    <a:lnTo>
                      <a:pt x="1947" y="361"/>
                    </a:lnTo>
                    <a:lnTo>
                      <a:pt x="1947" y="364"/>
                    </a:lnTo>
                    <a:lnTo>
                      <a:pt x="1947" y="366"/>
                    </a:lnTo>
                    <a:lnTo>
                      <a:pt x="1948" y="368"/>
                    </a:lnTo>
                    <a:lnTo>
                      <a:pt x="1948" y="370"/>
                    </a:lnTo>
                    <a:lnTo>
                      <a:pt x="1948" y="372"/>
                    </a:lnTo>
                    <a:lnTo>
                      <a:pt x="1948" y="374"/>
                    </a:lnTo>
                    <a:lnTo>
                      <a:pt x="1948" y="374"/>
                    </a:lnTo>
                    <a:lnTo>
                      <a:pt x="1948" y="373"/>
                    </a:lnTo>
                    <a:lnTo>
                      <a:pt x="1948" y="372"/>
                    </a:lnTo>
                    <a:lnTo>
                      <a:pt x="1949" y="371"/>
                    </a:lnTo>
                    <a:lnTo>
                      <a:pt x="1949" y="370"/>
                    </a:lnTo>
                    <a:lnTo>
                      <a:pt x="1949" y="368"/>
                    </a:lnTo>
                    <a:lnTo>
                      <a:pt x="1949" y="367"/>
                    </a:lnTo>
                    <a:lnTo>
                      <a:pt x="1949" y="366"/>
                    </a:lnTo>
                    <a:lnTo>
                      <a:pt x="1949" y="365"/>
                    </a:lnTo>
                    <a:lnTo>
                      <a:pt x="1949" y="364"/>
                    </a:lnTo>
                    <a:lnTo>
                      <a:pt x="1949" y="362"/>
                    </a:lnTo>
                    <a:lnTo>
                      <a:pt x="1949" y="361"/>
                    </a:lnTo>
                    <a:lnTo>
                      <a:pt x="1949" y="359"/>
                    </a:lnTo>
                    <a:lnTo>
                      <a:pt x="1949" y="358"/>
                    </a:lnTo>
                    <a:lnTo>
                      <a:pt x="1950" y="356"/>
                    </a:lnTo>
                    <a:lnTo>
                      <a:pt x="1950" y="355"/>
                    </a:lnTo>
                    <a:lnTo>
                      <a:pt x="1950" y="355"/>
                    </a:lnTo>
                    <a:lnTo>
                      <a:pt x="1950" y="355"/>
                    </a:lnTo>
                    <a:lnTo>
                      <a:pt x="1950" y="355"/>
                    </a:lnTo>
                    <a:lnTo>
                      <a:pt x="1950" y="355"/>
                    </a:lnTo>
                    <a:lnTo>
                      <a:pt x="1950" y="356"/>
                    </a:lnTo>
                    <a:lnTo>
                      <a:pt x="1951" y="356"/>
                    </a:lnTo>
                    <a:lnTo>
                      <a:pt x="1951" y="356"/>
                    </a:lnTo>
                    <a:lnTo>
                      <a:pt x="1951" y="357"/>
                    </a:lnTo>
                    <a:lnTo>
                      <a:pt x="1951" y="357"/>
                    </a:lnTo>
                    <a:lnTo>
                      <a:pt x="1951" y="356"/>
                    </a:lnTo>
                    <a:lnTo>
                      <a:pt x="1951" y="356"/>
                    </a:lnTo>
                    <a:lnTo>
                      <a:pt x="1951" y="356"/>
                    </a:lnTo>
                    <a:lnTo>
                      <a:pt x="1951" y="356"/>
                    </a:lnTo>
                    <a:lnTo>
                      <a:pt x="1952" y="356"/>
                    </a:lnTo>
                    <a:lnTo>
                      <a:pt x="1952" y="356"/>
                    </a:lnTo>
                    <a:lnTo>
                      <a:pt x="1952" y="355"/>
                    </a:lnTo>
                    <a:lnTo>
                      <a:pt x="1952" y="354"/>
                    </a:lnTo>
                    <a:lnTo>
                      <a:pt x="1952" y="351"/>
                    </a:lnTo>
                    <a:lnTo>
                      <a:pt x="1952" y="349"/>
                    </a:lnTo>
                    <a:lnTo>
                      <a:pt x="1952" y="347"/>
                    </a:lnTo>
                    <a:lnTo>
                      <a:pt x="1953" y="344"/>
                    </a:lnTo>
                    <a:lnTo>
                      <a:pt x="1953" y="342"/>
                    </a:lnTo>
                    <a:lnTo>
                      <a:pt x="1953" y="339"/>
                    </a:lnTo>
                    <a:lnTo>
                      <a:pt x="1953" y="337"/>
                    </a:lnTo>
                    <a:lnTo>
                      <a:pt x="1953" y="336"/>
                    </a:lnTo>
                    <a:lnTo>
                      <a:pt x="1953" y="336"/>
                    </a:lnTo>
                    <a:lnTo>
                      <a:pt x="1953" y="337"/>
                    </a:lnTo>
                    <a:lnTo>
                      <a:pt x="1953" y="337"/>
                    </a:lnTo>
                    <a:lnTo>
                      <a:pt x="1953" y="337"/>
                    </a:lnTo>
                    <a:lnTo>
                      <a:pt x="1953" y="338"/>
                    </a:lnTo>
                    <a:lnTo>
                      <a:pt x="1953" y="338"/>
                    </a:lnTo>
                    <a:lnTo>
                      <a:pt x="1954" y="338"/>
                    </a:lnTo>
                    <a:lnTo>
                      <a:pt x="1954" y="338"/>
                    </a:lnTo>
                    <a:lnTo>
                      <a:pt x="1954" y="336"/>
                    </a:lnTo>
                    <a:lnTo>
                      <a:pt x="1954" y="335"/>
                    </a:lnTo>
                    <a:lnTo>
                      <a:pt x="1954" y="334"/>
                    </a:lnTo>
                    <a:lnTo>
                      <a:pt x="1954" y="333"/>
                    </a:lnTo>
                    <a:lnTo>
                      <a:pt x="1954" y="332"/>
                    </a:lnTo>
                    <a:lnTo>
                      <a:pt x="1955" y="330"/>
                    </a:lnTo>
                    <a:lnTo>
                      <a:pt x="1955" y="329"/>
                    </a:lnTo>
                    <a:lnTo>
                      <a:pt x="1955" y="328"/>
                    </a:lnTo>
                    <a:lnTo>
                      <a:pt x="1955" y="328"/>
                    </a:lnTo>
                    <a:lnTo>
                      <a:pt x="1955" y="327"/>
                    </a:lnTo>
                    <a:lnTo>
                      <a:pt x="1955" y="326"/>
                    </a:lnTo>
                    <a:lnTo>
                      <a:pt x="1955" y="326"/>
                    </a:lnTo>
                    <a:lnTo>
                      <a:pt x="1956" y="326"/>
                    </a:lnTo>
                    <a:lnTo>
                      <a:pt x="1956" y="325"/>
                    </a:lnTo>
                    <a:lnTo>
                      <a:pt x="1956" y="324"/>
                    </a:lnTo>
                    <a:lnTo>
                      <a:pt x="1956" y="323"/>
                    </a:lnTo>
                    <a:lnTo>
                      <a:pt x="1956" y="323"/>
                    </a:lnTo>
                    <a:lnTo>
                      <a:pt x="1956" y="322"/>
                    </a:lnTo>
                    <a:lnTo>
                      <a:pt x="1956" y="321"/>
                    </a:lnTo>
                    <a:lnTo>
                      <a:pt x="1957" y="321"/>
                    </a:lnTo>
                    <a:lnTo>
                      <a:pt x="1957" y="319"/>
                    </a:lnTo>
                    <a:lnTo>
                      <a:pt x="1957" y="319"/>
                    </a:lnTo>
                    <a:lnTo>
                      <a:pt x="1957" y="318"/>
                    </a:lnTo>
                    <a:lnTo>
                      <a:pt x="1957" y="316"/>
                    </a:lnTo>
                    <a:lnTo>
                      <a:pt x="1957" y="313"/>
                    </a:lnTo>
                    <a:lnTo>
                      <a:pt x="1957" y="311"/>
                    </a:lnTo>
                    <a:lnTo>
                      <a:pt x="1957" y="308"/>
                    </a:lnTo>
                    <a:lnTo>
                      <a:pt x="1957" y="305"/>
                    </a:lnTo>
                    <a:lnTo>
                      <a:pt x="1957" y="303"/>
                    </a:lnTo>
                    <a:lnTo>
                      <a:pt x="1957" y="300"/>
                    </a:lnTo>
                    <a:lnTo>
                      <a:pt x="1958" y="297"/>
                    </a:lnTo>
                    <a:lnTo>
                      <a:pt x="1958" y="296"/>
                    </a:lnTo>
                    <a:lnTo>
                      <a:pt x="1958" y="294"/>
                    </a:lnTo>
                    <a:lnTo>
                      <a:pt x="1958" y="293"/>
                    </a:lnTo>
                    <a:lnTo>
                      <a:pt x="1958" y="292"/>
                    </a:lnTo>
                    <a:lnTo>
                      <a:pt x="1958" y="291"/>
                    </a:lnTo>
                    <a:lnTo>
                      <a:pt x="1958" y="290"/>
                    </a:lnTo>
                    <a:lnTo>
                      <a:pt x="1959" y="289"/>
                    </a:lnTo>
                    <a:lnTo>
                      <a:pt x="1959" y="287"/>
                    </a:lnTo>
                    <a:lnTo>
                      <a:pt x="1959" y="288"/>
                    </a:lnTo>
                    <a:lnTo>
                      <a:pt x="1959" y="289"/>
                    </a:lnTo>
                    <a:lnTo>
                      <a:pt x="1959" y="291"/>
                    </a:lnTo>
                    <a:lnTo>
                      <a:pt x="1959" y="292"/>
                    </a:lnTo>
                    <a:lnTo>
                      <a:pt x="1959" y="293"/>
                    </a:lnTo>
                    <a:lnTo>
                      <a:pt x="1960" y="295"/>
                    </a:lnTo>
                    <a:lnTo>
                      <a:pt x="1960" y="296"/>
                    </a:lnTo>
                    <a:lnTo>
                      <a:pt x="1960" y="298"/>
                    </a:lnTo>
                    <a:lnTo>
                      <a:pt x="1960" y="301"/>
                    </a:lnTo>
                    <a:lnTo>
                      <a:pt x="1960" y="305"/>
                    </a:lnTo>
                    <a:lnTo>
                      <a:pt x="1960" y="310"/>
                    </a:lnTo>
                    <a:lnTo>
                      <a:pt x="1960" y="314"/>
                    </a:lnTo>
                    <a:lnTo>
                      <a:pt x="1960" y="319"/>
                    </a:lnTo>
                    <a:lnTo>
                      <a:pt x="1961" y="324"/>
                    </a:lnTo>
                    <a:lnTo>
                      <a:pt x="1961" y="328"/>
                    </a:lnTo>
                    <a:lnTo>
                      <a:pt x="1961" y="333"/>
                    </a:lnTo>
                    <a:lnTo>
                      <a:pt x="1961" y="338"/>
                    </a:lnTo>
                    <a:lnTo>
                      <a:pt x="1961" y="343"/>
                    </a:lnTo>
                    <a:lnTo>
                      <a:pt x="1961" y="348"/>
                    </a:lnTo>
                    <a:lnTo>
                      <a:pt x="1961" y="353"/>
                    </a:lnTo>
                    <a:lnTo>
                      <a:pt x="1961" y="358"/>
                    </a:lnTo>
                    <a:lnTo>
                      <a:pt x="1961" y="363"/>
                    </a:lnTo>
                    <a:lnTo>
                      <a:pt x="1961" y="368"/>
                    </a:lnTo>
                    <a:lnTo>
                      <a:pt x="1962" y="373"/>
                    </a:lnTo>
                    <a:lnTo>
                      <a:pt x="1962" y="376"/>
                    </a:lnTo>
                    <a:lnTo>
                      <a:pt x="1962" y="375"/>
                    </a:lnTo>
                    <a:lnTo>
                      <a:pt x="1962" y="375"/>
                    </a:lnTo>
                    <a:lnTo>
                      <a:pt x="1962" y="375"/>
                    </a:lnTo>
                    <a:lnTo>
                      <a:pt x="1962" y="374"/>
                    </a:lnTo>
                    <a:lnTo>
                      <a:pt x="1962" y="374"/>
                    </a:lnTo>
                    <a:lnTo>
                      <a:pt x="1962" y="374"/>
                    </a:lnTo>
                    <a:lnTo>
                      <a:pt x="1963" y="373"/>
                    </a:lnTo>
                    <a:lnTo>
                      <a:pt x="1963" y="373"/>
                    </a:lnTo>
                    <a:lnTo>
                      <a:pt x="1963" y="373"/>
                    </a:lnTo>
                    <a:lnTo>
                      <a:pt x="1963" y="374"/>
                    </a:lnTo>
                    <a:lnTo>
                      <a:pt x="1963" y="374"/>
                    </a:lnTo>
                    <a:lnTo>
                      <a:pt x="1963" y="374"/>
                    </a:lnTo>
                    <a:lnTo>
                      <a:pt x="1963" y="374"/>
                    </a:lnTo>
                    <a:lnTo>
                      <a:pt x="1964" y="375"/>
                    </a:lnTo>
                    <a:lnTo>
                      <a:pt x="1964" y="375"/>
                    </a:lnTo>
                    <a:lnTo>
                      <a:pt x="1964" y="376"/>
                    </a:lnTo>
                    <a:lnTo>
                      <a:pt x="1964" y="378"/>
                    </a:lnTo>
                    <a:lnTo>
                      <a:pt x="1964" y="379"/>
                    </a:lnTo>
                    <a:lnTo>
                      <a:pt x="1964" y="381"/>
                    </a:lnTo>
                    <a:lnTo>
                      <a:pt x="1964" y="383"/>
                    </a:lnTo>
                    <a:lnTo>
                      <a:pt x="1965" y="385"/>
                    </a:lnTo>
                    <a:lnTo>
                      <a:pt x="1965" y="386"/>
                    </a:lnTo>
                    <a:lnTo>
                      <a:pt x="1965" y="388"/>
                    </a:lnTo>
                    <a:lnTo>
                      <a:pt x="1965" y="389"/>
                    </a:lnTo>
                    <a:lnTo>
                      <a:pt x="1965" y="390"/>
                    </a:lnTo>
                    <a:lnTo>
                      <a:pt x="1965" y="390"/>
                    </a:lnTo>
                    <a:lnTo>
                      <a:pt x="1965" y="391"/>
                    </a:lnTo>
                    <a:lnTo>
                      <a:pt x="1965" y="392"/>
                    </a:lnTo>
                    <a:lnTo>
                      <a:pt x="1965" y="392"/>
                    </a:lnTo>
                    <a:lnTo>
                      <a:pt x="1965" y="393"/>
                    </a:lnTo>
                    <a:lnTo>
                      <a:pt x="1965" y="393"/>
                    </a:lnTo>
                    <a:lnTo>
                      <a:pt x="1966" y="393"/>
                    </a:lnTo>
                    <a:lnTo>
                      <a:pt x="1966" y="392"/>
                    </a:lnTo>
                    <a:lnTo>
                      <a:pt x="1966" y="390"/>
                    </a:lnTo>
                    <a:lnTo>
                      <a:pt x="1966" y="389"/>
                    </a:lnTo>
                    <a:lnTo>
                      <a:pt x="1966" y="388"/>
                    </a:lnTo>
                    <a:lnTo>
                      <a:pt x="1966" y="386"/>
                    </a:lnTo>
                    <a:lnTo>
                      <a:pt x="1966" y="385"/>
                    </a:lnTo>
                    <a:lnTo>
                      <a:pt x="1967" y="384"/>
                    </a:lnTo>
                    <a:lnTo>
                      <a:pt x="1967" y="382"/>
                    </a:lnTo>
                    <a:lnTo>
                      <a:pt x="1967" y="381"/>
                    </a:lnTo>
                    <a:lnTo>
                      <a:pt x="1967" y="380"/>
                    </a:lnTo>
                    <a:lnTo>
                      <a:pt x="1967" y="378"/>
                    </a:lnTo>
                    <a:lnTo>
                      <a:pt x="1967" y="377"/>
                    </a:lnTo>
                    <a:lnTo>
                      <a:pt x="1967" y="376"/>
                    </a:lnTo>
                    <a:lnTo>
                      <a:pt x="1968" y="374"/>
                    </a:lnTo>
                    <a:lnTo>
                      <a:pt x="1968" y="373"/>
                    </a:lnTo>
                    <a:lnTo>
                      <a:pt x="1968" y="372"/>
                    </a:lnTo>
                    <a:lnTo>
                      <a:pt x="1968" y="373"/>
                    </a:lnTo>
                    <a:lnTo>
                      <a:pt x="1968" y="373"/>
                    </a:lnTo>
                    <a:lnTo>
                      <a:pt x="1968" y="373"/>
                    </a:lnTo>
                    <a:lnTo>
                      <a:pt x="1968" y="374"/>
                    </a:lnTo>
                    <a:lnTo>
                      <a:pt x="1969" y="374"/>
                    </a:lnTo>
                    <a:lnTo>
                      <a:pt x="1969" y="374"/>
                    </a:lnTo>
                    <a:lnTo>
                      <a:pt x="1969" y="375"/>
                    </a:lnTo>
                    <a:lnTo>
                      <a:pt x="1969" y="374"/>
                    </a:lnTo>
                    <a:lnTo>
                      <a:pt x="1969" y="372"/>
                    </a:lnTo>
                    <a:lnTo>
                      <a:pt x="1969" y="370"/>
                    </a:lnTo>
                    <a:lnTo>
                      <a:pt x="1969" y="368"/>
                    </a:lnTo>
                    <a:lnTo>
                      <a:pt x="1969" y="365"/>
                    </a:lnTo>
                    <a:lnTo>
                      <a:pt x="1969" y="364"/>
                    </a:lnTo>
                    <a:lnTo>
                      <a:pt x="1969" y="361"/>
                    </a:lnTo>
                    <a:lnTo>
                      <a:pt x="1969" y="359"/>
                    </a:lnTo>
                    <a:lnTo>
                      <a:pt x="1970" y="359"/>
                    </a:lnTo>
                    <a:lnTo>
                      <a:pt x="1970" y="359"/>
                    </a:lnTo>
                    <a:lnTo>
                      <a:pt x="1970" y="360"/>
                    </a:lnTo>
                    <a:lnTo>
                      <a:pt x="1970" y="361"/>
                    </a:lnTo>
                    <a:lnTo>
                      <a:pt x="1970" y="362"/>
                    </a:lnTo>
                    <a:lnTo>
                      <a:pt x="1970" y="363"/>
                    </a:lnTo>
                    <a:lnTo>
                      <a:pt x="1970" y="364"/>
                    </a:lnTo>
                    <a:lnTo>
                      <a:pt x="1971" y="364"/>
                    </a:lnTo>
                    <a:lnTo>
                      <a:pt x="1971" y="365"/>
                    </a:lnTo>
                    <a:lnTo>
                      <a:pt x="1971" y="366"/>
                    </a:lnTo>
                    <a:lnTo>
                      <a:pt x="1971" y="366"/>
                    </a:lnTo>
                    <a:lnTo>
                      <a:pt x="1971" y="367"/>
                    </a:lnTo>
                    <a:lnTo>
                      <a:pt x="1971" y="367"/>
                    </a:lnTo>
                    <a:lnTo>
                      <a:pt x="1971" y="368"/>
                    </a:lnTo>
                    <a:lnTo>
                      <a:pt x="1971" y="368"/>
                    </a:lnTo>
                    <a:lnTo>
                      <a:pt x="1972" y="368"/>
                    </a:lnTo>
                    <a:lnTo>
                      <a:pt x="1972" y="368"/>
                    </a:lnTo>
                    <a:lnTo>
                      <a:pt x="1972" y="368"/>
                    </a:lnTo>
                    <a:lnTo>
                      <a:pt x="1972" y="368"/>
                    </a:lnTo>
                    <a:lnTo>
                      <a:pt x="1972" y="368"/>
                    </a:lnTo>
                    <a:lnTo>
                      <a:pt x="1972" y="367"/>
                    </a:lnTo>
                    <a:lnTo>
                      <a:pt x="1972" y="367"/>
                    </a:lnTo>
                    <a:lnTo>
                      <a:pt x="1973" y="367"/>
                    </a:lnTo>
                    <a:lnTo>
                      <a:pt x="1973" y="367"/>
                    </a:lnTo>
                    <a:lnTo>
                      <a:pt x="1973" y="366"/>
                    </a:lnTo>
                    <a:lnTo>
                      <a:pt x="1973" y="365"/>
                    </a:lnTo>
                    <a:lnTo>
                      <a:pt x="1973" y="364"/>
                    </a:lnTo>
                    <a:lnTo>
                      <a:pt x="1973" y="363"/>
                    </a:lnTo>
                    <a:lnTo>
                      <a:pt x="1973" y="362"/>
                    </a:lnTo>
                    <a:lnTo>
                      <a:pt x="1973" y="361"/>
                    </a:lnTo>
                    <a:lnTo>
                      <a:pt x="1973" y="360"/>
                    </a:lnTo>
                    <a:lnTo>
                      <a:pt x="1973" y="359"/>
                    </a:lnTo>
                    <a:lnTo>
                      <a:pt x="1973" y="358"/>
                    </a:lnTo>
                    <a:lnTo>
                      <a:pt x="1974" y="358"/>
                    </a:lnTo>
                    <a:lnTo>
                      <a:pt x="1974" y="357"/>
                    </a:lnTo>
                    <a:lnTo>
                      <a:pt x="1974" y="357"/>
                    </a:lnTo>
                    <a:lnTo>
                      <a:pt x="1974" y="356"/>
                    </a:lnTo>
                    <a:lnTo>
                      <a:pt x="1974" y="356"/>
                    </a:lnTo>
                    <a:lnTo>
                      <a:pt x="1974" y="355"/>
                    </a:lnTo>
                    <a:lnTo>
                      <a:pt x="1974" y="355"/>
                    </a:lnTo>
                    <a:lnTo>
                      <a:pt x="1975" y="355"/>
                    </a:lnTo>
                    <a:lnTo>
                      <a:pt x="1975" y="354"/>
                    </a:lnTo>
                    <a:lnTo>
                      <a:pt x="1975" y="354"/>
                    </a:lnTo>
                    <a:lnTo>
                      <a:pt x="1975" y="353"/>
                    </a:lnTo>
                    <a:lnTo>
                      <a:pt x="1975" y="353"/>
                    </a:lnTo>
                    <a:lnTo>
                      <a:pt x="1975" y="352"/>
                    </a:lnTo>
                    <a:lnTo>
                      <a:pt x="1975" y="351"/>
                    </a:lnTo>
                    <a:lnTo>
                      <a:pt x="1976" y="351"/>
                    </a:lnTo>
                    <a:lnTo>
                      <a:pt x="1976" y="350"/>
                    </a:lnTo>
                    <a:lnTo>
                      <a:pt x="1976" y="349"/>
                    </a:lnTo>
                    <a:lnTo>
                      <a:pt x="1976" y="347"/>
                    </a:lnTo>
                    <a:lnTo>
                      <a:pt x="1976" y="346"/>
                    </a:lnTo>
                    <a:lnTo>
                      <a:pt x="1976" y="345"/>
                    </a:lnTo>
                    <a:lnTo>
                      <a:pt x="1976" y="343"/>
                    </a:lnTo>
                    <a:lnTo>
                      <a:pt x="1977" y="342"/>
                    </a:lnTo>
                    <a:lnTo>
                      <a:pt x="1977" y="340"/>
                    </a:lnTo>
                    <a:lnTo>
                      <a:pt x="1977" y="339"/>
                    </a:lnTo>
                    <a:lnTo>
                      <a:pt x="1977" y="338"/>
                    </a:lnTo>
                    <a:lnTo>
                      <a:pt x="1977" y="336"/>
                    </a:lnTo>
                    <a:lnTo>
                      <a:pt x="1977" y="335"/>
                    </a:lnTo>
                    <a:lnTo>
                      <a:pt x="1977" y="334"/>
                    </a:lnTo>
                    <a:lnTo>
                      <a:pt x="1977" y="332"/>
                    </a:lnTo>
                    <a:lnTo>
                      <a:pt x="1977" y="330"/>
                    </a:lnTo>
                    <a:lnTo>
                      <a:pt x="1977" y="330"/>
                    </a:lnTo>
                    <a:lnTo>
                      <a:pt x="1977" y="328"/>
                    </a:lnTo>
                    <a:lnTo>
                      <a:pt x="1978" y="327"/>
                    </a:lnTo>
                    <a:lnTo>
                      <a:pt x="1978" y="326"/>
                    </a:lnTo>
                    <a:lnTo>
                      <a:pt x="1978" y="325"/>
                    </a:lnTo>
                    <a:lnTo>
                      <a:pt x="1978" y="324"/>
                    </a:lnTo>
                    <a:lnTo>
                      <a:pt x="1978" y="322"/>
                    </a:lnTo>
                    <a:lnTo>
                      <a:pt x="1978" y="321"/>
                    </a:lnTo>
                    <a:lnTo>
                      <a:pt x="1978" y="320"/>
                    </a:lnTo>
                    <a:lnTo>
                      <a:pt x="1979" y="319"/>
                    </a:lnTo>
                    <a:lnTo>
                      <a:pt x="1979" y="318"/>
                    </a:lnTo>
                    <a:lnTo>
                      <a:pt x="1979" y="317"/>
                    </a:lnTo>
                    <a:lnTo>
                      <a:pt x="1979" y="315"/>
                    </a:lnTo>
                    <a:lnTo>
                      <a:pt x="1979" y="314"/>
                    </a:lnTo>
                    <a:lnTo>
                      <a:pt x="1979" y="313"/>
                    </a:lnTo>
                    <a:lnTo>
                      <a:pt x="1979" y="312"/>
                    </a:lnTo>
                    <a:lnTo>
                      <a:pt x="1980" y="310"/>
                    </a:lnTo>
                    <a:lnTo>
                      <a:pt x="1980" y="309"/>
                    </a:lnTo>
                    <a:lnTo>
                      <a:pt x="1980" y="308"/>
                    </a:lnTo>
                    <a:lnTo>
                      <a:pt x="1980" y="306"/>
                    </a:lnTo>
                    <a:lnTo>
                      <a:pt x="1980" y="304"/>
                    </a:lnTo>
                    <a:lnTo>
                      <a:pt x="1980" y="303"/>
                    </a:lnTo>
                    <a:lnTo>
                      <a:pt x="1980" y="302"/>
                    </a:lnTo>
                    <a:lnTo>
                      <a:pt x="1980" y="300"/>
                    </a:lnTo>
                    <a:lnTo>
                      <a:pt x="1981" y="299"/>
                    </a:lnTo>
                    <a:lnTo>
                      <a:pt x="1981" y="298"/>
                    </a:lnTo>
                    <a:lnTo>
                      <a:pt x="1981" y="297"/>
                    </a:lnTo>
                    <a:lnTo>
                      <a:pt x="1981" y="296"/>
                    </a:lnTo>
                    <a:lnTo>
                      <a:pt x="1981" y="296"/>
                    </a:lnTo>
                    <a:lnTo>
                      <a:pt x="1981" y="295"/>
                    </a:lnTo>
                    <a:lnTo>
                      <a:pt x="1981" y="295"/>
                    </a:lnTo>
                    <a:lnTo>
                      <a:pt x="1981" y="294"/>
                    </a:lnTo>
                    <a:lnTo>
                      <a:pt x="1981" y="293"/>
                    </a:lnTo>
                    <a:lnTo>
                      <a:pt x="1981" y="294"/>
                    </a:lnTo>
                    <a:lnTo>
                      <a:pt x="1982" y="296"/>
                    </a:lnTo>
                    <a:lnTo>
                      <a:pt x="1982" y="298"/>
                    </a:lnTo>
                    <a:lnTo>
                      <a:pt x="1982" y="300"/>
                    </a:lnTo>
                    <a:lnTo>
                      <a:pt x="1982" y="303"/>
                    </a:lnTo>
                    <a:lnTo>
                      <a:pt x="1982" y="304"/>
                    </a:lnTo>
                    <a:lnTo>
                      <a:pt x="1982" y="307"/>
                    </a:lnTo>
                    <a:lnTo>
                      <a:pt x="1982" y="309"/>
                    </a:lnTo>
                    <a:lnTo>
                      <a:pt x="1982" y="313"/>
                    </a:lnTo>
                    <a:lnTo>
                      <a:pt x="1983" y="318"/>
                    </a:lnTo>
                    <a:lnTo>
                      <a:pt x="1983" y="324"/>
                    </a:lnTo>
                    <a:lnTo>
                      <a:pt x="1983" y="330"/>
                    </a:lnTo>
                    <a:lnTo>
                      <a:pt x="1983" y="335"/>
                    </a:lnTo>
                    <a:lnTo>
                      <a:pt x="1983" y="340"/>
                    </a:lnTo>
                    <a:lnTo>
                      <a:pt x="1983" y="346"/>
                    </a:lnTo>
                    <a:lnTo>
                      <a:pt x="1983" y="351"/>
                    </a:lnTo>
                    <a:lnTo>
                      <a:pt x="1984" y="355"/>
                    </a:lnTo>
                    <a:lnTo>
                      <a:pt x="1984" y="357"/>
                    </a:lnTo>
                    <a:lnTo>
                      <a:pt x="1984" y="359"/>
                    </a:lnTo>
                    <a:lnTo>
                      <a:pt x="1984" y="361"/>
                    </a:lnTo>
                    <a:lnTo>
                      <a:pt x="1984" y="363"/>
                    </a:lnTo>
                    <a:lnTo>
                      <a:pt x="1984" y="364"/>
                    </a:lnTo>
                    <a:lnTo>
                      <a:pt x="1984" y="366"/>
                    </a:lnTo>
                    <a:lnTo>
                      <a:pt x="1985" y="368"/>
                    </a:lnTo>
                    <a:lnTo>
                      <a:pt x="1985" y="370"/>
                    </a:lnTo>
                    <a:lnTo>
                      <a:pt x="1985" y="372"/>
                    </a:lnTo>
                    <a:lnTo>
                      <a:pt x="1985" y="373"/>
                    </a:lnTo>
                    <a:lnTo>
                      <a:pt x="1985" y="375"/>
                    </a:lnTo>
                    <a:lnTo>
                      <a:pt x="1985" y="376"/>
                    </a:lnTo>
                    <a:lnTo>
                      <a:pt x="1985" y="378"/>
                    </a:lnTo>
                    <a:lnTo>
                      <a:pt x="1985" y="379"/>
                    </a:lnTo>
                    <a:lnTo>
                      <a:pt x="1985" y="381"/>
                    </a:lnTo>
                    <a:lnTo>
                      <a:pt x="1985" y="381"/>
                    </a:lnTo>
                    <a:lnTo>
                      <a:pt x="1985" y="382"/>
                    </a:lnTo>
                    <a:lnTo>
                      <a:pt x="1986" y="382"/>
                    </a:lnTo>
                    <a:lnTo>
                      <a:pt x="1986" y="382"/>
                    </a:lnTo>
                    <a:lnTo>
                      <a:pt x="1986" y="382"/>
                    </a:lnTo>
                    <a:lnTo>
                      <a:pt x="1986" y="382"/>
                    </a:lnTo>
                    <a:lnTo>
                      <a:pt x="1986" y="382"/>
                    </a:lnTo>
                    <a:lnTo>
                      <a:pt x="1986" y="383"/>
                    </a:lnTo>
                    <a:lnTo>
                      <a:pt x="1986" y="383"/>
                    </a:lnTo>
                    <a:lnTo>
                      <a:pt x="1987" y="385"/>
                    </a:lnTo>
                    <a:lnTo>
                      <a:pt x="1987" y="387"/>
                    </a:lnTo>
                    <a:lnTo>
                      <a:pt x="1987" y="388"/>
                    </a:lnTo>
                    <a:lnTo>
                      <a:pt x="1987" y="390"/>
                    </a:lnTo>
                    <a:lnTo>
                      <a:pt x="1987" y="392"/>
                    </a:lnTo>
                    <a:lnTo>
                      <a:pt x="1987" y="393"/>
                    </a:lnTo>
                    <a:lnTo>
                      <a:pt x="1987" y="395"/>
                    </a:lnTo>
                    <a:lnTo>
                      <a:pt x="1988" y="396"/>
                    </a:lnTo>
                    <a:lnTo>
                      <a:pt x="1988" y="395"/>
                    </a:lnTo>
                    <a:lnTo>
                      <a:pt x="1988" y="394"/>
                    </a:lnTo>
                    <a:lnTo>
                      <a:pt x="1988" y="393"/>
                    </a:lnTo>
                    <a:lnTo>
                      <a:pt x="1988" y="393"/>
                    </a:lnTo>
                    <a:lnTo>
                      <a:pt x="1988" y="392"/>
                    </a:lnTo>
                    <a:lnTo>
                      <a:pt x="1988" y="391"/>
                    </a:lnTo>
                    <a:lnTo>
                      <a:pt x="1989" y="390"/>
                    </a:lnTo>
                    <a:lnTo>
                      <a:pt x="1989" y="390"/>
                    </a:lnTo>
                    <a:lnTo>
                      <a:pt x="1989" y="389"/>
                    </a:lnTo>
                    <a:lnTo>
                      <a:pt x="1989" y="388"/>
                    </a:lnTo>
                    <a:lnTo>
                      <a:pt x="1989" y="387"/>
                    </a:lnTo>
                    <a:lnTo>
                      <a:pt x="1989" y="387"/>
                    </a:lnTo>
                    <a:lnTo>
                      <a:pt x="1989" y="386"/>
                    </a:lnTo>
                    <a:lnTo>
                      <a:pt x="1989" y="385"/>
                    </a:lnTo>
                    <a:lnTo>
                      <a:pt x="1989" y="385"/>
                    </a:lnTo>
                    <a:lnTo>
                      <a:pt x="1989" y="384"/>
                    </a:lnTo>
                    <a:lnTo>
                      <a:pt x="1989" y="384"/>
                    </a:lnTo>
                    <a:lnTo>
                      <a:pt x="1990" y="384"/>
                    </a:lnTo>
                    <a:lnTo>
                      <a:pt x="1990" y="384"/>
                    </a:lnTo>
                    <a:lnTo>
                      <a:pt x="1990" y="384"/>
                    </a:lnTo>
                    <a:lnTo>
                      <a:pt x="1990" y="384"/>
                    </a:lnTo>
                    <a:lnTo>
                      <a:pt x="1990" y="384"/>
                    </a:lnTo>
                    <a:lnTo>
                      <a:pt x="1990" y="384"/>
                    </a:lnTo>
                    <a:lnTo>
                      <a:pt x="1990" y="383"/>
                    </a:lnTo>
                    <a:lnTo>
                      <a:pt x="1991" y="381"/>
                    </a:lnTo>
                    <a:lnTo>
                      <a:pt x="1991" y="380"/>
                    </a:lnTo>
                    <a:lnTo>
                      <a:pt x="1991" y="378"/>
                    </a:lnTo>
                    <a:lnTo>
                      <a:pt x="1991" y="376"/>
                    </a:lnTo>
                    <a:lnTo>
                      <a:pt x="1991" y="375"/>
                    </a:lnTo>
                    <a:lnTo>
                      <a:pt x="1991" y="373"/>
                    </a:lnTo>
                    <a:lnTo>
                      <a:pt x="1991" y="372"/>
                    </a:lnTo>
                    <a:lnTo>
                      <a:pt x="1991" y="371"/>
                    </a:lnTo>
                    <a:lnTo>
                      <a:pt x="1992" y="372"/>
                    </a:lnTo>
                    <a:lnTo>
                      <a:pt x="1992" y="372"/>
                    </a:lnTo>
                    <a:lnTo>
                      <a:pt x="1992" y="372"/>
                    </a:lnTo>
                    <a:lnTo>
                      <a:pt x="1992" y="373"/>
                    </a:lnTo>
                    <a:lnTo>
                      <a:pt x="1992" y="374"/>
                    </a:lnTo>
                    <a:lnTo>
                      <a:pt x="1992" y="374"/>
                    </a:lnTo>
                    <a:lnTo>
                      <a:pt x="1992" y="375"/>
                    </a:lnTo>
                    <a:lnTo>
                      <a:pt x="1992" y="375"/>
                    </a:lnTo>
                    <a:lnTo>
                      <a:pt x="1992" y="373"/>
                    </a:lnTo>
                    <a:lnTo>
                      <a:pt x="1992" y="372"/>
                    </a:lnTo>
                    <a:lnTo>
                      <a:pt x="1993" y="370"/>
                    </a:lnTo>
                    <a:lnTo>
                      <a:pt x="1993" y="368"/>
                    </a:lnTo>
                    <a:lnTo>
                      <a:pt x="1993" y="367"/>
                    </a:lnTo>
                    <a:lnTo>
                      <a:pt x="1993" y="365"/>
                    </a:lnTo>
                    <a:lnTo>
                      <a:pt x="1993" y="364"/>
                    </a:lnTo>
                    <a:lnTo>
                      <a:pt x="1993" y="363"/>
                    </a:lnTo>
                    <a:lnTo>
                      <a:pt x="1993" y="365"/>
                    </a:lnTo>
                    <a:lnTo>
                      <a:pt x="1993" y="366"/>
                    </a:lnTo>
                    <a:lnTo>
                      <a:pt x="1994" y="367"/>
                    </a:lnTo>
                    <a:lnTo>
                      <a:pt x="1994" y="369"/>
                    </a:lnTo>
                    <a:lnTo>
                      <a:pt x="1994" y="370"/>
                    </a:lnTo>
                    <a:lnTo>
                      <a:pt x="1994" y="372"/>
                    </a:lnTo>
                    <a:lnTo>
                      <a:pt x="1994" y="372"/>
                    </a:lnTo>
                    <a:lnTo>
                      <a:pt x="1994" y="373"/>
                    </a:lnTo>
                    <a:lnTo>
                      <a:pt x="1994" y="372"/>
                    </a:lnTo>
                    <a:lnTo>
                      <a:pt x="1995" y="372"/>
                    </a:lnTo>
                    <a:lnTo>
                      <a:pt x="1995" y="372"/>
                    </a:lnTo>
                    <a:lnTo>
                      <a:pt x="1995" y="371"/>
                    </a:lnTo>
                    <a:lnTo>
                      <a:pt x="1995" y="371"/>
                    </a:lnTo>
                    <a:lnTo>
                      <a:pt x="1995" y="370"/>
                    </a:lnTo>
                    <a:lnTo>
                      <a:pt x="1995" y="369"/>
                    </a:lnTo>
                    <a:lnTo>
                      <a:pt x="1995" y="368"/>
                    </a:lnTo>
                    <a:lnTo>
                      <a:pt x="1996" y="367"/>
                    </a:lnTo>
                    <a:lnTo>
                      <a:pt x="1996" y="365"/>
                    </a:lnTo>
                    <a:lnTo>
                      <a:pt x="1996" y="364"/>
                    </a:lnTo>
                    <a:lnTo>
                      <a:pt x="1996" y="363"/>
                    </a:lnTo>
                    <a:lnTo>
                      <a:pt x="1996" y="361"/>
                    </a:lnTo>
                    <a:lnTo>
                      <a:pt x="1996" y="360"/>
                    </a:lnTo>
                    <a:lnTo>
                      <a:pt x="1996" y="359"/>
                    </a:lnTo>
                    <a:lnTo>
                      <a:pt x="1996" y="357"/>
                    </a:lnTo>
                    <a:lnTo>
                      <a:pt x="1996" y="356"/>
                    </a:lnTo>
                    <a:lnTo>
                      <a:pt x="1996" y="355"/>
                    </a:lnTo>
                    <a:lnTo>
                      <a:pt x="1996" y="354"/>
                    </a:lnTo>
                    <a:lnTo>
                      <a:pt x="1997" y="353"/>
                    </a:lnTo>
                    <a:lnTo>
                      <a:pt x="1997" y="352"/>
                    </a:lnTo>
                    <a:lnTo>
                      <a:pt x="1997" y="351"/>
                    </a:lnTo>
                    <a:lnTo>
                      <a:pt x="1997" y="350"/>
                    </a:lnTo>
                    <a:lnTo>
                      <a:pt x="1997" y="349"/>
                    </a:lnTo>
                    <a:lnTo>
                      <a:pt x="1997" y="349"/>
                    </a:lnTo>
                    <a:lnTo>
                      <a:pt x="1997" y="348"/>
                    </a:lnTo>
                    <a:lnTo>
                      <a:pt x="1998" y="348"/>
                    </a:lnTo>
                    <a:lnTo>
                      <a:pt x="1998" y="348"/>
                    </a:lnTo>
                    <a:lnTo>
                      <a:pt x="1998" y="348"/>
                    </a:lnTo>
                    <a:lnTo>
                      <a:pt x="1998" y="347"/>
                    </a:lnTo>
                    <a:lnTo>
                      <a:pt x="1998" y="347"/>
                    </a:lnTo>
                    <a:lnTo>
                      <a:pt x="1998" y="347"/>
                    </a:lnTo>
                    <a:lnTo>
                      <a:pt x="1998" y="346"/>
                    </a:lnTo>
                    <a:lnTo>
                      <a:pt x="1999" y="345"/>
                    </a:lnTo>
                    <a:lnTo>
                      <a:pt x="1999" y="344"/>
                    </a:lnTo>
                    <a:lnTo>
                      <a:pt x="1999" y="344"/>
                    </a:lnTo>
                    <a:lnTo>
                      <a:pt x="1999" y="343"/>
                    </a:lnTo>
                    <a:lnTo>
                      <a:pt x="1999" y="342"/>
                    </a:lnTo>
                    <a:lnTo>
                      <a:pt x="1999" y="341"/>
                    </a:lnTo>
                    <a:lnTo>
                      <a:pt x="1999" y="340"/>
                    </a:lnTo>
                    <a:lnTo>
                      <a:pt x="2000" y="339"/>
                    </a:lnTo>
                    <a:lnTo>
                      <a:pt x="2000" y="338"/>
                    </a:lnTo>
                    <a:lnTo>
                      <a:pt x="2000" y="337"/>
                    </a:lnTo>
                    <a:lnTo>
                      <a:pt x="2000" y="336"/>
                    </a:lnTo>
                    <a:lnTo>
                      <a:pt x="2000" y="334"/>
                    </a:lnTo>
                    <a:lnTo>
                      <a:pt x="2000" y="333"/>
                    </a:lnTo>
                    <a:lnTo>
                      <a:pt x="2000" y="332"/>
                    </a:lnTo>
                    <a:lnTo>
                      <a:pt x="2000" y="332"/>
                    </a:lnTo>
                    <a:lnTo>
                      <a:pt x="2000" y="331"/>
                    </a:lnTo>
                    <a:lnTo>
                      <a:pt x="2000" y="331"/>
                    </a:lnTo>
                    <a:lnTo>
                      <a:pt x="2000" y="331"/>
                    </a:lnTo>
                    <a:lnTo>
                      <a:pt x="2001" y="331"/>
                    </a:lnTo>
                    <a:lnTo>
                      <a:pt x="2001" y="331"/>
                    </a:lnTo>
                    <a:lnTo>
                      <a:pt x="2001" y="331"/>
                    </a:lnTo>
                    <a:lnTo>
                      <a:pt x="2001" y="330"/>
                    </a:lnTo>
                    <a:lnTo>
                      <a:pt x="2001" y="330"/>
                    </a:lnTo>
                    <a:lnTo>
                      <a:pt x="2001" y="326"/>
                    </a:lnTo>
                    <a:lnTo>
                      <a:pt x="2001" y="323"/>
                    </a:lnTo>
                    <a:lnTo>
                      <a:pt x="2002" y="321"/>
                    </a:lnTo>
                    <a:lnTo>
                      <a:pt x="2002" y="317"/>
                    </a:lnTo>
                    <a:lnTo>
                      <a:pt x="2002" y="314"/>
                    </a:lnTo>
                    <a:lnTo>
                      <a:pt x="2002" y="312"/>
                    </a:lnTo>
                    <a:lnTo>
                      <a:pt x="2002" y="309"/>
                    </a:lnTo>
                    <a:lnTo>
                      <a:pt x="2002" y="307"/>
                    </a:lnTo>
                    <a:lnTo>
                      <a:pt x="2002" y="307"/>
                    </a:lnTo>
                    <a:lnTo>
                      <a:pt x="2002" y="306"/>
                    </a:lnTo>
                    <a:lnTo>
                      <a:pt x="2003" y="306"/>
                    </a:lnTo>
                    <a:lnTo>
                      <a:pt x="2003" y="306"/>
                    </a:lnTo>
                    <a:lnTo>
                      <a:pt x="2003" y="306"/>
                    </a:lnTo>
                    <a:lnTo>
                      <a:pt x="2003" y="305"/>
                    </a:lnTo>
                    <a:lnTo>
                      <a:pt x="2003" y="305"/>
                    </a:lnTo>
                    <a:lnTo>
                      <a:pt x="2003" y="308"/>
                    </a:lnTo>
                    <a:lnTo>
                      <a:pt x="2003" y="314"/>
                    </a:lnTo>
                    <a:lnTo>
                      <a:pt x="2004" y="320"/>
                    </a:lnTo>
                    <a:lnTo>
                      <a:pt x="2004" y="326"/>
                    </a:lnTo>
                    <a:lnTo>
                      <a:pt x="2004" y="333"/>
                    </a:lnTo>
                    <a:lnTo>
                      <a:pt x="2004" y="339"/>
                    </a:lnTo>
                    <a:lnTo>
                      <a:pt x="2004" y="345"/>
                    </a:lnTo>
                    <a:lnTo>
                      <a:pt x="2004" y="351"/>
                    </a:lnTo>
                    <a:lnTo>
                      <a:pt x="2004" y="356"/>
                    </a:lnTo>
                    <a:lnTo>
                      <a:pt x="2004" y="358"/>
                    </a:lnTo>
                    <a:lnTo>
                      <a:pt x="2004" y="360"/>
                    </a:lnTo>
                    <a:lnTo>
                      <a:pt x="2004" y="362"/>
                    </a:lnTo>
                    <a:lnTo>
                      <a:pt x="2004" y="364"/>
                    </a:lnTo>
                    <a:lnTo>
                      <a:pt x="2005" y="365"/>
                    </a:lnTo>
                    <a:lnTo>
                      <a:pt x="2005" y="367"/>
                    </a:lnTo>
                    <a:lnTo>
                      <a:pt x="2005" y="369"/>
                    </a:lnTo>
                    <a:lnTo>
                      <a:pt x="2005" y="371"/>
                    </a:lnTo>
                    <a:lnTo>
                      <a:pt x="2005" y="374"/>
                    </a:lnTo>
                    <a:lnTo>
                      <a:pt x="2005" y="376"/>
                    </a:lnTo>
                    <a:lnTo>
                      <a:pt x="2005" y="379"/>
                    </a:lnTo>
                    <a:lnTo>
                      <a:pt x="2006" y="382"/>
                    </a:lnTo>
                    <a:lnTo>
                      <a:pt x="2006" y="385"/>
                    </a:lnTo>
                    <a:lnTo>
                      <a:pt x="2006" y="387"/>
                    </a:lnTo>
                    <a:lnTo>
                      <a:pt x="2006" y="390"/>
                    </a:lnTo>
                    <a:lnTo>
                      <a:pt x="2006" y="392"/>
                    </a:lnTo>
                    <a:lnTo>
                      <a:pt x="2006" y="392"/>
                    </a:lnTo>
                    <a:lnTo>
                      <a:pt x="2006" y="392"/>
                    </a:lnTo>
                    <a:lnTo>
                      <a:pt x="2007" y="392"/>
                    </a:lnTo>
                    <a:lnTo>
                      <a:pt x="2007" y="392"/>
                    </a:lnTo>
                    <a:lnTo>
                      <a:pt x="2007" y="392"/>
                    </a:lnTo>
                    <a:lnTo>
                      <a:pt x="2007" y="392"/>
                    </a:lnTo>
                    <a:lnTo>
                      <a:pt x="2007" y="392"/>
                    </a:lnTo>
                    <a:lnTo>
                      <a:pt x="2007" y="393"/>
                    </a:lnTo>
                    <a:lnTo>
                      <a:pt x="2007" y="393"/>
                    </a:lnTo>
                    <a:lnTo>
                      <a:pt x="2008" y="393"/>
                    </a:lnTo>
                    <a:lnTo>
                      <a:pt x="2008" y="393"/>
                    </a:lnTo>
                    <a:lnTo>
                      <a:pt x="2008" y="394"/>
                    </a:lnTo>
                    <a:lnTo>
                      <a:pt x="2008" y="394"/>
                    </a:lnTo>
                    <a:lnTo>
                      <a:pt x="2008" y="395"/>
                    </a:lnTo>
                    <a:lnTo>
                      <a:pt x="2008" y="395"/>
                    </a:lnTo>
                    <a:lnTo>
                      <a:pt x="2008" y="395"/>
                    </a:lnTo>
                    <a:lnTo>
                      <a:pt x="2008" y="395"/>
                    </a:lnTo>
                    <a:lnTo>
                      <a:pt x="2008" y="396"/>
                    </a:lnTo>
                    <a:lnTo>
                      <a:pt x="2008" y="396"/>
                    </a:lnTo>
                    <a:lnTo>
                      <a:pt x="2008" y="396"/>
                    </a:lnTo>
                    <a:lnTo>
                      <a:pt x="2009" y="396"/>
                    </a:lnTo>
                    <a:lnTo>
                      <a:pt x="2009" y="396"/>
                    </a:lnTo>
                    <a:lnTo>
                      <a:pt x="2009" y="396"/>
                    </a:lnTo>
                    <a:lnTo>
                      <a:pt x="2009" y="395"/>
                    </a:lnTo>
                    <a:lnTo>
                      <a:pt x="2009" y="393"/>
                    </a:lnTo>
                    <a:lnTo>
                      <a:pt x="2009" y="392"/>
                    </a:lnTo>
                    <a:lnTo>
                      <a:pt x="2009" y="390"/>
                    </a:lnTo>
                    <a:lnTo>
                      <a:pt x="2010" y="388"/>
                    </a:lnTo>
                    <a:lnTo>
                      <a:pt x="2010" y="386"/>
                    </a:lnTo>
                    <a:lnTo>
                      <a:pt x="2010" y="385"/>
                    </a:lnTo>
                    <a:lnTo>
                      <a:pt x="2010" y="383"/>
                    </a:lnTo>
                    <a:lnTo>
                      <a:pt x="2010" y="381"/>
                    </a:lnTo>
                    <a:lnTo>
                      <a:pt x="2010" y="381"/>
                    </a:lnTo>
                    <a:lnTo>
                      <a:pt x="2010" y="380"/>
                    </a:lnTo>
                    <a:lnTo>
                      <a:pt x="2011" y="379"/>
                    </a:lnTo>
                    <a:lnTo>
                      <a:pt x="2011" y="378"/>
                    </a:lnTo>
                    <a:lnTo>
                      <a:pt x="2011" y="377"/>
                    </a:lnTo>
                    <a:lnTo>
                      <a:pt x="2011" y="376"/>
                    </a:lnTo>
                    <a:lnTo>
                      <a:pt x="2011" y="376"/>
                    </a:lnTo>
                    <a:lnTo>
                      <a:pt x="2011" y="375"/>
                    </a:lnTo>
                    <a:lnTo>
                      <a:pt x="2011" y="374"/>
                    </a:lnTo>
                    <a:lnTo>
                      <a:pt x="2011" y="372"/>
                    </a:lnTo>
                    <a:lnTo>
                      <a:pt x="2012" y="372"/>
                    </a:lnTo>
                    <a:lnTo>
                      <a:pt x="2012" y="371"/>
                    </a:lnTo>
                    <a:lnTo>
                      <a:pt x="2012" y="369"/>
                    </a:lnTo>
                    <a:lnTo>
                      <a:pt x="2012" y="368"/>
                    </a:lnTo>
                    <a:lnTo>
                      <a:pt x="2012" y="367"/>
                    </a:lnTo>
                    <a:lnTo>
                      <a:pt x="2012" y="366"/>
                    </a:lnTo>
                    <a:lnTo>
                      <a:pt x="2012" y="366"/>
                    </a:lnTo>
                    <a:lnTo>
                      <a:pt x="2012" y="366"/>
                    </a:lnTo>
                    <a:lnTo>
                      <a:pt x="2012" y="366"/>
                    </a:lnTo>
                    <a:lnTo>
                      <a:pt x="2012" y="366"/>
                    </a:lnTo>
                    <a:lnTo>
                      <a:pt x="2013" y="366"/>
                    </a:lnTo>
                    <a:lnTo>
                      <a:pt x="2013" y="366"/>
                    </a:lnTo>
                    <a:lnTo>
                      <a:pt x="2013" y="366"/>
                    </a:lnTo>
                    <a:lnTo>
                      <a:pt x="2013" y="367"/>
                    </a:lnTo>
                    <a:lnTo>
                      <a:pt x="2013" y="368"/>
                    </a:lnTo>
                    <a:lnTo>
                      <a:pt x="2013" y="368"/>
                    </a:lnTo>
                    <a:lnTo>
                      <a:pt x="2013" y="369"/>
                    </a:lnTo>
                    <a:lnTo>
                      <a:pt x="2013" y="370"/>
                    </a:lnTo>
                    <a:lnTo>
                      <a:pt x="2014" y="371"/>
                    </a:lnTo>
                    <a:lnTo>
                      <a:pt x="2014" y="372"/>
                    </a:lnTo>
                    <a:lnTo>
                      <a:pt x="2014" y="372"/>
                    </a:lnTo>
                    <a:lnTo>
                      <a:pt x="2014" y="373"/>
                    </a:lnTo>
                    <a:lnTo>
                      <a:pt x="2014" y="374"/>
                    </a:lnTo>
                    <a:lnTo>
                      <a:pt x="2014" y="374"/>
                    </a:lnTo>
                    <a:lnTo>
                      <a:pt x="2014" y="375"/>
                    </a:lnTo>
                    <a:lnTo>
                      <a:pt x="2015" y="376"/>
                    </a:lnTo>
                    <a:lnTo>
                      <a:pt x="2015" y="376"/>
                    </a:lnTo>
                    <a:lnTo>
                      <a:pt x="2015" y="377"/>
                    </a:lnTo>
                    <a:lnTo>
                      <a:pt x="2015" y="377"/>
                    </a:lnTo>
                    <a:lnTo>
                      <a:pt x="2015" y="377"/>
                    </a:lnTo>
                    <a:lnTo>
                      <a:pt x="2015" y="376"/>
                    </a:lnTo>
                    <a:lnTo>
                      <a:pt x="2015" y="375"/>
                    </a:lnTo>
                    <a:lnTo>
                      <a:pt x="2016" y="374"/>
                    </a:lnTo>
                    <a:lnTo>
                      <a:pt x="2016" y="372"/>
                    </a:lnTo>
                    <a:lnTo>
                      <a:pt x="2016" y="371"/>
                    </a:lnTo>
                    <a:lnTo>
                      <a:pt x="2016" y="370"/>
                    </a:lnTo>
                    <a:lnTo>
                      <a:pt x="2016" y="368"/>
                    </a:lnTo>
                    <a:lnTo>
                      <a:pt x="2016" y="368"/>
                    </a:lnTo>
                    <a:lnTo>
                      <a:pt x="2016" y="367"/>
                    </a:lnTo>
                    <a:lnTo>
                      <a:pt x="2016" y="367"/>
                    </a:lnTo>
                    <a:lnTo>
                      <a:pt x="2016" y="367"/>
                    </a:lnTo>
                    <a:lnTo>
                      <a:pt x="2016" y="367"/>
                    </a:lnTo>
                    <a:lnTo>
                      <a:pt x="2016" y="366"/>
                    </a:lnTo>
                    <a:lnTo>
                      <a:pt x="2017" y="366"/>
                    </a:lnTo>
                    <a:lnTo>
                      <a:pt x="2017" y="366"/>
                    </a:lnTo>
                    <a:lnTo>
                      <a:pt x="2017" y="365"/>
                    </a:lnTo>
                    <a:lnTo>
                      <a:pt x="2017" y="364"/>
                    </a:lnTo>
                    <a:lnTo>
                      <a:pt x="2017" y="362"/>
                    </a:lnTo>
                    <a:lnTo>
                      <a:pt x="2017" y="360"/>
                    </a:lnTo>
                    <a:lnTo>
                      <a:pt x="2017" y="359"/>
                    </a:lnTo>
                    <a:lnTo>
                      <a:pt x="2018" y="357"/>
                    </a:lnTo>
                    <a:lnTo>
                      <a:pt x="2018" y="355"/>
                    </a:lnTo>
                    <a:lnTo>
                      <a:pt x="2018" y="354"/>
                    </a:lnTo>
                    <a:lnTo>
                      <a:pt x="2018" y="353"/>
                    </a:lnTo>
                    <a:lnTo>
                      <a:pt x="2018" y="352"/>
                    </a:lnTo>
                    <a:lnTo>
                      <a:pt x="2018" y="351"/>
                    </a:lnTo>
                    <a:lnTo>
                      <a:pt x="2018" y="350"/>
                    </a:lnTo>
                    <a:lnTo>
                      <a:pt x="2019" y="349"/>
                    </a:lnTo>
                    <a:lnTo>
                      <a:pt x="2019" y="348"/>
                    </a:lnTo>
                    <a:lnTo>
                      <a:pt x="2019" y="347"/>
                    </a:lnTo>
                    <a:lnTo>
                      <a:pt x="2019" y="347"/>
                    </a:lnTo>
                    <a:lnTo>
                      <a:pt x="2019" y="346"/>
                    </a:lnTo>
                    <a:lnTo>
                      <a:pt x="2019" y="346"/>
                    </a:lnTo>
                    <a:lnTo>
                      <a:pt x="2019" y="346"/>
                    </a:lnTo>
                    <a:lnTo>
                      <a:pt x="2020" y="345"/>
                    </a:lnTo>
                    <a:lnTo>
                      <a:pt x="2020" y="345"/>
                    </a:lnTo>
                    <a:lnTo>
                      <a:pt x="2020" y="345"/>
                    </a:lnTo>
                    <a:lnTo>
                      <a:pt x="2020" y="345"/>
                    </a:lnTo>
                    <a:lnTo>
                      <a:pt x="2020" y="345"/>
                    </a:lnTo>
                    <a:lnTo>
                      <a:pt x="2020" y="344"/>
                    </a:lnTo>
                    <a:lnTo>
                      <a:pt x="2020" y="343"/>
                    </a:lnTo>
                    <a:lnTo>
                      <a:pt x="2020" y="342"/>
                    </a:lnTo>
                    <a:lnTo>
                      <a:pt x="2020" y="340"/>
                    </a:lnTo>
                    <a:lnTo>
                      <a:pt x="2020" y="339"/>
                    </a:lnTo>
                    <a:lnTo>
                      <a:pt x="2020" y="338"/>
                    </a:lnTo>
                    <a:lnTo>
                      <a:pt x="2021" y="336"/>
                    </a:lnTo>
                    <a:lnTo>
                      <a:pt x="2021" y="335"/>
                    </a:lnTo>
                    <a:lnTo>
                      <a:pt x="2021" y="334"/>
                    </a:lnTo>
                    <a:lnTo>
                      <a:pt x="2021" y="333"/>
                    </a:lnTo>
                    <a:lnTo>
                      <a:pt x="2021" y="333"/>
                    </a:lnTo>
                    <a:lnTo>
                      <a:pt x="2021" y="332"/>
                    </a:lnTo>
                    <a:lnTo>
                      <a:pt x="2021" y="331"/>
                    </a:lnTo>
                    <a:lnTo>
                      <a:pt x="2022" y="330"/>
                    </a:lnTo>
                    <a:lnTo>
                      <a:pt x="2022" y="330"/>
                    </a:lnTo>
                    <a:lnTo>
                      <a:pt x="2022" y="330"/>
                    </a:lnTo>
                    <a:lnTo>
                      <a:pt x="2022" y="328"/>
                    </a:lnTo>
                    <a:lnTo>
                      <a:pt x="2022" y="326"/>
                    </a:lnTo>
                    <a:lnTo>
                      <a:pt x="2022" y="324"/>
                    </a:lnTo>
                    <a:lnTo>
                      <a:pt x="2022" y="322"/>
                    </a:lnTo>
                    <a:lnTo>
                      <a:pt x="2022" y="321"/>
                    </a:lnTo>
                    <a:lnTo>
                      <a:pt x="2023" y="318"/>
                    </a:lnTo>
                    <a:lnTo>
                      <a:pt x="2023" y="317"/>
                    </a:lnTo>
                    <a:lnTo>
                      <a:pt x="2023" y="314"/>
                    </a:lnTo>
                    <a:lnTo>
                      <a:pt x="2023" y="314"/>
                    </a:lnTo>
                    <a:lnTo>
                      <a:pt x="2023" y="317"/>
                    </a:lnTo>
                    <a:lnTo>
                      <a:pt x="2023" y="321"/>
                    </a:lnTo>
                    <a:lnTo>
                      <a:pt x="2023" y="324"/>
                    </a:lnTo>
                    <a:lnTo>
                      <a:pt x="2024" y="328"/>
                    </a:lnTo>
                    <a:lnTo>
                      <a:pt x="2024" y="331"/>
                    </a:lnTo>
                    <a:lnTo>
                      <a:pt x="2024" y="334"/>
                    </a:lnTo>
                    <a:lnTo>
                      <a:pt x="2024" y="338"/>
                    </a:lnTo>
                    <a:lnTo>
                      <a:pt x="2024" y="342"/>
                    </a:lnTo>
                    <a:lnTo>
                      <a:pt x="2024" y="346"/>
                    </a:lnTo>
                    <a:lnTo>
                      <a:pt x="2024" y="350"/>
                    </a:lnTo>
                    <a:lnTo>
                      <a:pt x="2024" y="354"/>
                    </a:lnTo>
                    <a:lnTo>
                      <a:pt x="2024" y="358"/>
                    </a:lnTo>
                    <a:lnTo>
                      <a:pt x="2024" y="362"/>
                    </a:lnTo>
                    <a:lnTo>
                      <a:pt x="2024" y="365"/>
                    </a:lnTo>
                    <a:lnTo>
                      <a:pt x="2025" y="370"/>
                    </a:lnTo>
                    <a:lnTo>
                      <a:pt x="2025" y="373"/>
                    </a:lnTo>
                    <a:lnTo>
                      <a:pt x="2025" y="375"/>
                    </a:lnTo>
                    <a:lnTo>
                      <a:pt x="2025" y="376"/>
                    </a:lnTo>
                    <a:lnTo>
                      <a:pt x="2025" y="378"/>
                    </a:lnTo>
                    <a:lnTo>
                      <a:pt x="2025" y="380"/>
                    </a:lnTo>
                    <a:lnTo>
                      <a:pt x="2025" y="382"/>
                    </a:lnTo>
                    <a:lnTo>
                      <a:pt x="2026" y="384"/>
                    </a:lnTo>
                    <a:lnTo>
                      <a:pt x="2026" y="385"/>
                    </a:lnTo>
                    <a:lnTo>
                      <a:pt x="2026" y="387"/>
                    </a:lnTo>
                    <a:lnTo>
                      <a:pt x="2026" y="389"/>
                    </a:lnTo>
                    <a:lnTo>
                      <a:pt x="2026" y="390"/>
                    </a:lnTo>
                    <a:lnTo>
                      <a:pt x="2026" y="392"/>
                    </a:lnTo>
                    <a:lnTo>
                      <a:pt x="2026" y="394"/>
                    </a:lnTo>
                    <a:lnTo>
                      <a:pt x="2027" y="395"/>
                    </a:lnTo>
                    <a:lnTo>
                      <a:pt x="2027" y="397"/>
                    </a:lnTo>
                    <a:lnTo>
                      <a:pt x="2027" y="398"/>
                    </a:lnTo>
                    <a:lnTo>
                      <a:pt x="2027" y="399"/>
                    </a:lnTo>
                    <a:lnTo>
                      <a:pt x="2027" y="399"/>
                    </a:lnTo>
                    <a:lnTo>
                      <a:pt x="2027" y="398"/>
                    </a:lnTo>
                    <a:lnTo>
                      <a:pt x="2027" y="398"/>
                    </a:lnTo>
                    <a:lnTo>
                      <a:pt x="2028" y="398"/>
                    </a:lnTo>
                    <a:lnTo>
                      <a:pt x="2028" y="397"/>
                    </a:lnTo>
                    <a:lnTo>
                      <a:pt x="2028" y="397"/>
                    </a:lnTo>
                    <a:lnTo>
                      <a:pt x="2028" y="396"/>
                    </a:lnTo>
                    <a:lnTo>
                      <a:pt x="2028" y="396"/>
                    </a:lnTo>
                    <a:lnTo>
                      <a:pt x="2028" y="398"/>
                    </a:lnTo>
                    <a:lnTo>
                      <a:pt x="2028" y="400"/>
                    </a:lnTo>
                    <a:lnTo>
                      <a:pt x="2028" y="402"/>
                    </a:lnTo>
                    <a:lnTo>
                      <a:pt x="2028" y="403"/>
                    </a:lnTo>
                    <a:lnTo>
                      <a:pt x="2028" y="405"/>
                    </a:lnTo>
                    <a:lnTo>
                      <a:pt x="2028" y="406"/>
                    </a:lnTo>
                    <a:lnTo>
                      <a:pt x="2029" y="408"/>
                    </a:lnTo>
                    <a:lnTo>
                      <a:pt x="2029" y="409"/>
                    </a:lnTo>
                    <a:lnTo>
                      <a:pt x="2029" y="409"/>
                    </a:lnTo>
                    <a:lnTo>
                      <a:pt x="2029" y="408"/>
                    </a:lnTo>
                    <a:lnTo>
                      <a:pt x="2029" y="407"/>
                    </a:lnTo>
                    <a:lnTo>
                      <a:pt x="2029" y="406"/>
                    </a:lnTo>
                    <a:lnTo>
                      <a:pt x="2029" y="406"/>
                    </a:lnTo>
                    <a:lnTo>
                      <a:pt x="2030" y="406"/>
                    </a:lnTo>
                    <a:lnTo>
                      <a:pt x="2030" y="405"/>
                    </a:lnTo>
                    <a:lnTo>
                      <a:pt x="2030" y="404"/>
                    </a:lnTo>
                    <a:lnTo>
                      <a:pt x="2030" y="404"/>
                    </a:lnTo>
                    <a:lnTo>
                      <a:pt x="2030" y="404"/>
                    </a:lnTo>
                    <a:lnTo>
                      <a:pt x="2030" y="404"/>
                    </a:lnTo>
                    <a:lnTo>
                      <a:pt x="2030" y="403"/>
                    </a:lnTo>
                    <a:lnTo>
                      <a:pt x="2031" y="403"/>
                    </a:lnTo>
                    <a:lnTo>
                      <a:pt x="2031" y="403"/>
                    </a:lnTo>
                    <a:lnTo>
                      <a:pt x="2031" y="403"/>
                    </a:lnTo>
                    <a:lnTo>
                      <a:pt x="2031" y="402"/>
                    </a:lnTo>
                    <a:lnTo>
                      <a:pt x="2031" y="401"/>
                    </a:lnTo>
                    <a:lnTo>
                      <a:pt x="2031" y="399"/>
                    </a:lnTo>
                    <a:lnTo>
                      <a:pt x="2031" y="397"/>
                    </a:lnTo>
                    <a:lnTo>
                      <a:pt x="2031" y="395"/>
                    </a:lnTo>
                    <a:lnTo>
                      <a:pt x="2032" y="394"/>
                    </a:lnTo>
                    <a:lnTo>
                      <a:pt x="2032" y="392"/>
                    </a:lnTo>
                    <a:lnTo>
                      <a:pt x="2032" y="390"/>
                    </a:lnTo>
                    <a:lnTo>
                      <a:pt x="2032" y="389"/>
                    </a:lnTo>
                    <a:lnTo>
                      <a:pt x="2032" y="390"/>
                    </a:lnTo>
                    <a:lnTo>
                      <a:pt x="2032" y="390"/>
                    </a:lnTo>
                    <a:lnTo>
                      <a:pt x="2032" y="390"/>
                    </a:lnTo>
                    <a:lnTo>
                      <a:pt x="2032" y="390"/>
                    </a:lnTo>
                    <a:lnTo>
                      <a:pt x="2032" y="391"/>
                    </a:lnTo>
                    <a:lnTo>
                      <a:pt x="2032" y="391"/>
                    </a:lnTo>
                    <a:lnTo>
                      <a:pt x="2033" y="392"/>
                    </a:lnTo>
                    <a:lnTo>
                      <a:pt x="2033" y="392"/>
                    </a:lnTo>
                    <a:lnTo>
                      <a:pt x="2033" y="392"/>
                    </a:lnTo>
                    <a:lnTo>
                      <a:pt x="2033" y="391"/>
                    </a:lnTo>
                    <a:lnTo>
                      <a:pt x="2033" y="391"/>
                    </a:lnTo>
                    <a:lnTo>
                      <a:pt x="2033" y="391"/>
                    </a:lnTo>
                    <a:lnTo>
                      <a:pt x="2033" y="391"/>
                    </a:lnTo>
                    <a:lnTo>
                      <a:pt x="2033" y="390"/>
                    </a:lnTo>
                    <a:lnTo>
                      <a:pt x="2034" y="390"/>
                    </a:lnTo>
                    <a:lnTo>
                      <a:pt x="2034" y="390"/>
                    </a:lnTo>
                    <a:lnTo>
                      <a:pt x="2034" y="390"/>
                    </a:lnTo>
                    <a:lnTo>
                      <a:pt x="2034" y="390"/>
                    </a:lnTo>
                    <a:lnTo>
                      <a:pt x="2034" y="390"/>
                    </a:lnTo>
                    <a:lnTo>
                      <a:pt x="2034" y="390"/>
                    </a:lnTo>
                    <a:lnTo>
                      <a:pt x="2034" y="390"/>
                    </a:lnTo>
                    <a:lnTo>
                      <a:pt x="2035" y="390"/>
                    </a:lnTo>
                    <a:lnTo>
                      <a:pt x="2035" y="390"/>
                    </a:lnTo>
                    <a:lnTo>
                      <a:pt x="2035" y="390"/>
                    </a:lnTo>
                    <a:lnTo>
                      <a:pt x="2035" y="389"/>
                    </a:lnTo>
                    <a:lnTo>
                      <a:pt x="2035" y="389"/>
                    </a:lnTo>
                    <a:lnTo>
                      <a:pt x="2035" y="388"/>
                    </a:lnTo>
                    <a:lnTo>
                      <a:pt x="2035" y="387"/>
                    </a:lnTo>
                    <a:lnTo>
                      <a:pt x="2036" y="386"/>
                    </a:lnTo>
                    <a:lnTo>
                      <a:pt x="2036" y="385"/>
                    </a:lnTo>
                    <a:lnTo>
                      <a:pt x="2036" y="385"/>
                    </a:lnTo>
                    <a:lnTo>
                      <a:pt x="2036" y="384"/>
                    </a:lnTo>
                    <a:lnTo>
                      <a:pt x="2036" y="383"/>
                    </a:lnTo>
                    <a:lnTo>
                      <a:pt x="2036" y="383"/>
                    </a:lnTo>
                    <a:lnTo>
                      <a:pt x="2036" y="382"/>
                    </a:lnTo>
                    <a:lnTo>
                      <a:pt x="2036" y="381"/>
                    </a:lnTo>
                    <a:lnTo>
                      <a:pt x="2036" y="381"/>
                    </a:lnTo>
                    <a:lnTo>
                      <a:pt x="2036" y="381"/>
                    </a:lnTo>
                    <a:lnTo>
                      <a:pt x="2036" y="380"/>
                    </a:lnTo>
                    <a:lnTo>
                      <a:pt x="2037" y="380"/>
                    </a:lnTo>
                    <a:lnTo>
                      <a:pt x="2037" y="380"/>
                    </a:lnTo>
                    <a:lnTo>
                      <a:pt x="2037" y="381"/>
                    </a:lnTo>
                    <a:lnTo>
                      <a:pt x="2037" y="381"/>
                    </a:lnTo>
                    <a:lnTo>
                      <a:pt x="2037" y="382"/>
                    </a:lnTo>
                    <a:lnTo>
                      <a:pt x="2037" y="382"/>
                    </a:lnTo>
                    <a:lnTo>
                      <a:pt x="2037" y="383"/>
                    </a:lnTo>
                    <a:lnTo>
                      <a:pt x="2038" y="384"/>
                    </a:lnTo>
                    <a:lnTo>
                      <a:pt x="2038" y="384"/>
                    </a:lnTo>
                    <a:lnTo>
                      <a:pt x="2038" y="381"/>
                    </a:lnTo>
                    <a:lnTo>
                      <a:pt x="2038" y="379"/>
                    </a:lnTo>
                    <a:lnTo>
                      <a:pt x="2038" y="376"/>
                    </a:lnTo>
                    <a:lnTo>
                      <a:pt x="2038" y="374"/>
                    </a:lnTo>
                    <a:lnTo>
                      <a:pt x="2038" y="371"/>
                    </a:lnTo>
                    <a:lnTo>
                      <a:pt x="2039" y="369"/>
                    </a:lnTo>
                    <a:lnTo>
                      <a:pt x="2039" y="366"/>
                    </a:lnTo>
                    <a:lnTo>
                      <a:pt x="2039" y="364"/>
                    </a:lnTo>
                    <a:lnTo>
                      <a:pt x="2039" y="364"/>
                    </a:lnTo>
                    <a:lnTo>
                      <a:pt x="2039" y="364"/>
                    </a:lnTo>
                    <a:lnTo>
                      <a:pt x="2039" y="363"/>
                    </a:lnTo>
                    <a:lnTo>
                      <a:pt x="2039" y="363"/>
                    </a:lnTo>
                    <a:lnTo>
                      <a:pt x="2040" y="362"/>
                    </a:lnTo>
                    <a:lnTo>
                      <a:pt x="2040" y="362"/>
                    </a:lnTo>
                    <a:lnTo>
                      <a:pt x="2040" y="362"/>
                    </a:lnTo>
                    <a:lnTo>
                      <a:pt x="2040" y="361"/>
                    </a:lnTo>
                    <a:lnTo>
                      <a:pt x="2040" y="362"/>
                    </a:lnTo>
                    <a:lnTo>
                      <a:pt x="2040" y="362"/>
                    </a:lnTo>
                    <a:lnTo>
                      <a:pt x="2040" y="362"/>
                    </a:lnTo>
                    <a:lnTo>
                      <a:pt x="2040" y="362"/>
                    </a:lnTo>
                    <a:lnTo>
                      <a:pt x="2040" y="362"/>
                    </a:lnTo>
                    <a:lnTo>
                      <a:pt x="2040" y="362"/>
                    </a:lnTo>
                    <a:lnTo>
                      <a:pt x="2040" y="363"/>
                    </a:lnTo>
                    <a:lnTo>
                      <a:pt x="2041" y="362"/>
                    </a:lnTo>
                    <a:lnTo>
                      <a:pt x="2041" y="361"/>
                    </a:lnTo>
                    <a:lnTo>
                      <a:pt x="2041" y="359"/>
                    </a:lnTo>
                    <a:lnTo>
                      <a:pt x="2041" y="358"/>
                    </a:lnTo>
                    <a:lnTo>
                      <a:pt x="2041" y="356"/>
                    </a:lnTo>
                    <a:lnTo>
                      <a:pt x="2041" y="355"/>
                    </a:lnTo>
                    <a:lnTo>
                      <a:pt x="2041" y="354"/>
                    </a:lnTo>
                    <a:lnTo>
                      <a:pt x="2042" y="352"/>
                    </a:lnTo>
                    <a:lnTo>
                      <a:pt x="2042" y="351"/>
                    </a:lnTo>
                    <a:lnTo>
                      <a:pt x="2042" y="348"/>
                    </a:lnTo>
                    <a:lnTo>
                      <a:pt x="2042" y="346"/>
                    </a:lnTo>
                    <a:lnTo>
                      <a:pt x="2042" y="343"/>
                    </a:lnTo>
                    <a:lnTo>
                      <a:pt x="2042" y="341"/>
                    </a:lnTo>
                    <a:lnTo>
                      <a:pt x="2042" y="339"/>
                    </a:lnTo>
                    <a:lnTo>
                      <a:pt x="2042" y="336"/>
                    </a:lnTo>
                    <a:lnTo>
                      <a:pt x="2043" y="334"/>
                    </a:lnTo>
                    <a:lnTo>
                      <a:pt x="2043" y="332"/>
                    </a:lnTo>
                    <a:lnTo>
                      <a:pt x="2043" y="332"/>
                    </a:lnTo>
                    <a:lnTo>
                      <a:pt x="2043" y="332"/>
                    </a:lnTo>
                    <a:lnTo>
                      <a:pt x="2043" y="332"/>
                    </a:lnTo>
                    <a:lnTo>
                      <a:pt x="2043" y="333"/>
                    </a:lnTo>
                    <a:lnTo>
                      <a:pt x="2043" y="333"/>
                    </a:lnTo>
                    <a:lnTo>
                      <a:pt x="2044" y="333"/>
                    </a:lnTo>
                    <a:lnTo>
                      <a:pt x="2044" y="333"/>
                    </a:lnTo>
                    <a:lnTo>
                      <a:pt x="2044" y="333"/>
                    </a:lnTo>
                    <a:lnTo>
                      <a:pt x="2044" y="333"/>
                    </a:lnTo>
                    <a:lnTo>
                      <a:pt x="2044" y="332"/>
                    </a:lnTo>
                    <a:lnTo>
                      <a:pt x="2044" y="332"/>
                    </a:lnTo>
                    <a:lnTo>
                      <a:pt x="2044" y="332"/>
                    </a:lnTo>
                    <a:lnTo>
                      <a:pt x="2044" y="332"/>
                    </a:lnTo>
                    <a:lnTo>
                      <a:pt x="2044" y="331"/>
                    </a:lnTo>
                    <a:lnTo>
                      <a:pt x="2044" y="331"/>
                    </a:lnTo>
                    <a:lnTo>
                      <a:pt x="2044" y="331"/>
                    </a:lnTo>
                    <a:lnTo>
                      <a:pt x="2045" y="335"/>
                    </a:lnTo>
                    <a:lnTo>
                      <a:pt x="2045" y="340"/>
                    </a:lnTo>
                    <a:lnTo>
                      <a:pt x="2045" y="344"/>
                    </a:lnTo>
                    <a:lnTo>
                      <a:pt x="2045" y="348"/>
                    </a:lnTo>
                    <a:lnTo>
                      <a:pt x="2045" y="352"/>
                    </a:lnTo>
                    <a:lnTo>
                      <a:pt x="2045" y="356"/>
                    </a:lnTo>
                    <a:lnTo>
                      <a:pt x="2045" y="360"/>
                    </a:lnTo>
                    <a:lnTo>
                      <a:pt x="2046" y="364"/>
                    </a:lnTo>
                    <a:lnTo>
                      <a:pt x="2046" y="368"/>
                    </a:lnTo>
                    <a:lnTo>
                      <a:pt x="2046" y="372"/>
                    </a:lnTo>
                    <a:lnTo>
                      <a:pt x="2046" y="376"/>
                    </a:lnTo>
                    <a:lnTo>
                      <a:pt x="2046" y="381"/>
                    </a:lnTo>
                    <a:lnTo>
                      <a:pt x="2046" y="385"/>
                    </a:lnTo>
                    <a:lnTo>
                      <a:pt x="2046" y="388"/>
                    </a:lnTo>
                    <a:lnTo>
                      <a:pt x="2047" y="392"/>
                    </a:lnTo>
                    <a:lnTo>
                      <a:pt x="2047" y="395"/>
                    </a:lnTo>
                    <a:lnTo>
                      <a:pt x="2047" y="395"/>
                    </a:lnTo>
                    <a:lnTo>
                      <a:pt x="2047" y="395"/>
                    </a:lnTo>
                    <a:lnTo>
                      <a:pt x="2047" y="395"/>
                    </a:lnTo>
                    <a:lnTo>
                      <a:pt x="2047" y="395"/>
                    </a:lnTo>
                    <a:lnTo>
                      <a:pt x="2047" y="395"/>
                    </a:lnTo>
                    <a:lnTo>
                      <a:pt x="2048" y="395"/>
                    </a:lnTo>
                    <a:lnTo>
                      <a:pt x="2048" y="395"/>
                    </a:lnTo>
                    <a:lnTo>
                      <a:pt x="2048" y="395"/>
                    </a:lnTo>
                    <a:lnTo>
                      <a:pt x="2048" y="397"/>
                    </a:lnTo>
                    <a:lnTo>
                      <a:pt x="2048" y="399"/>
                    </a:lnTo>
                    <a:lnTo>
                      <a:pt x="2048" y="401"/>
                    </a:lnTo>
                    <a:lnTo>
                      <a:pt x="2048" y="402"/>
                    </a:lnTo>
                    <a:lnTo>
                      <a:pt x="2048" y="404"/>
                    </a:lnTo>
                    <a:lnTo>
                      <a:pt x="2048" y="406"/>
                    </a:lnTo>
                    <a:lnTo>
                      <a:pt x="2048" y="408"/>
                    </a:lnTo>
                    <a:lnTo>
                      <a:pt x="2048" y="410"/>
                    </a:lnTo>
                    <a:lnTo>
                      <a:pt x="2049" y="410"/>
                    </a:lnTo>
                    <a:lnTo>
                      <a:pt x="2049" y="411"/>
                    </a:lnTo>
                    <a:lnTo>
                      <a:pt x="2049" y="412"/>
                    </a:lnTo>
                    <a:lnTo>
                      <a:pt x="2049" y="412"/>
                    </a:lnTo>
                    <a:lnTo>
                      <a:pt x="2049" y="413"/>
                    </a:lnTo>
                    <a:lnTo>
                      <a:pt x="2049" y="414"/>
                    </a:lnTo>
                    <a:lnTo>
                      <a:pt x="2049" y="414"/>
                    </a:lnTo>
                    <a:lnTo>
                      <a:pt x="2050" y="415"/>
                    </a:lnTo>
                    <a:lnTo>
                      <a:pt x="2050" y="416"/>
                    </a:lnTo>
                    <a:lnTo>
                      <a:pt x="2050" y="417"/>
                    </a:lnTo>
                    <a:lnTo>
                      <a:pt x="2050" y="418"/>
                    </a:lnTo>
                    <a:lnTo>
                      <a:pt x="2050" y="418"/>
                    </a:lnTo>
                    <a:lnTo>
                      <a:pt x="2050" y="419"/>
                    </a:lnTo>
                    <a:lnTo>
                      <a:pt x="2050" y="420"/>
                    </a:lnTo>
                    <a:lnTo>
                      <a:pt x="2051" y="420"/>
                    </a:lnTo>
                    <a:lnTo>
                      <a:pt x="2051" y="421"/>
                    </a:lnTo>
                    <a:lnTo>
                      <a:pt x="2051" y="422"/>
                    </a:lnTo>
                    <a:lnTo>
                      <a:pt x="2051" y="422"/>
                    </a:lnTo>
                    <a:lnTo>
                      <a:pt x="2051" y="423"/>
                    </a:lnTo>
                    <a:lnTo>
                      <a:pt x="2051" y="423"/>
                    </a:lnTo>
                    <a:lnTo>
                      <a:pt x="2051" y="423"/>
                    </a:lnTo>
                    <a:lnTo>
                      <a:pt x="2051" y="424"/>
                    </a:lnTo>
                    <a:lnTo>
                      <a:pt x="2051" y="424"/>
                    </a:lnTo>
                    <a:lnTo>
                      <a:pt x="2051" y="424"/>
                    </a:lnTo>
                    <a:lnTo>
                      <a:pt x="2051" y="423"/>
                    </a:lnTo>
                    <a:lnTo>
                      <a:pt x="2052" y="421"/>
                    </a:lnTo>
                    <a:lnTo>
                      <a:pt x="2052" y="419"/>
                    </a:lnTo>
                    <a:lnTo>
                      <a:pt x="2052" y="417"/>
                    </a:lnTo>
                    <a:lnTo>
                      <a:pt x="2052" y="415"/>
                    </a:lnTo>
                    <a:lnTo>
                      <a:pt x="2052" y="413"/>
                    </a:lnTo>
                    <a:lnTo>
                      <a:pt x="2052" y="411"/>
                    </a:lnTo>
                    <a:lnTo>
                      <a:pt x="2052" y="410"/>
                    </a:lnTo>
                    <a:lnTo>
                      <a:pt x="2053" y="410"/>
                    </a:lnTo>
                    <a:lnTo>
                      <a:pt x="2053" y="409"/>
                    </a:lnTo>
                    <a:lnTo>
                      <a:pt x="2053" y="409"/>
                    </a:lnTo>
                    <a:lnTo>
                      <a:pt x="2053" y="409"/>
                    </a:lnTo>
                    <a:lnTo>
                      <a:pt x="2053" y="409"/>
                    </a:lnTo>
                    <a:lnTo>
                      <a:pt x="2053" y="409"/>
                    </a:lnTo>
                    <a:lnTo>
                      <a:pt x="2053" y="409"/>
                    </a:lnTo>
                    <a:lnTo>
                      <a:pt x="2053" y="408"/>
                    </a:lnTo>
                    <a:lnTo>
                      <a:pt x="2054" y="406"/>
                    </a:lnTo>
                    <a:lnTo>
                      <a:pt x="2054" y="405"/>
                    </a:lnTo>
                    <a:lnTo>
                      <a:pt x="2054" y="404"/>
                    </a:lnTo>
                    <a:lnTo>
                      <a:pt x="2054" y="402"/>
                    </a:lnTo>
                    <a:lnTo>
                      <a:pt x="2054" y="401"/>
                    </a:lnTo>
                    <a:lnTo>
                      <a:pt x="2054" y="399"/>
                    </a:lnTo>
                    <a:lnTo>
                      <a:pt x="2054" y="398"/>
                    </a:lnTo>
                    <a:lnTo>
                      <a:pt x="2055" y="397"/>
                    </a:lnTo>
                    <a:lnTo>
                      <a:pt x="2055" y="398"/>
                    </a:lnTo>
                    <a:lnTo>
                      <a:pt x="2055" y="398"/>
                    </a:lnTo>
                    <a:lnTo>
                      <a:pt x="2055" y="399"/>
                    </a:lnTo>
                    <a:lnTo>
                      <a:pt x="2055" y="400"/>
                    </a:lnTo>
                    <a:lnTo>
                      <a:pt x="2055" y="401"/>
                    </a:lnTo>
                    <a:lnTo>
                      <a:pt x="2055" y="402"/>
                    </a:lnTo>
                    <a:lnTo>
                      <a:pt x="2055" y="402"/>
                    </a:lnTo>
                    <a:lnTo>
                      <a:pt x="2055" y="403"/>
                    </a:lnTo>
                    <a:lnTo>
                      <a:pt x="2055" y="404"/>
                    </a:lnTo>
                    <a:lnTo>
                      <a:pt x="2055" y="404"/>
                    </a:lnTo>
                    <a:lnTo>
                      <a:pt x="2056" y="405"/>
                    </a:lnTo>
                    <a:lnTo>
                      <a:pt x="2056" y="406"/>
                    </a:lnTo>
                    <a:lnTo>
                      <a:pt x="2056" y="406"/>
                    </a:lnTo>
                    <a:lnTo>
                      <a:pt x="2056" y="406"/>
                    </a:lnTo>
                    <a:lnTo>
                      <a:pt x="2056" y="407"/>
                    </a:lnTo>
                    <a:lnTo>
                      <a:pt x="2056" y="407"/>
                    </a:lnTo>
                    <a:lnTo>
                      <a:pt x="2056" y="406"/>
                    </a:lnTo>
                    <a:lnTo>
                      <a:pt x="2057" y="406"/>
                    </a:lnTo>
                    <a:lnTo>
                      <a:pt x="2057" y="405"/>
                    </a:lnTo>
                    <a:lnTo>
                      <a:pt x="2057" y="405"/>
                    </a:lnTo>
                    <a:lnTo>
                      <a:pt x="2057" y="404"/>
                    </a:lnTo>
                    <a:lnTo>
                      <a:pt x="2057" y="403"/>
                    </a:lnTo>
                    <a:lnTo>
                      <a:pt x="2057" y="402"/>
                    </a:lnTo>
                    <a:lnTo>
                      <a:pt x="2057" y="402"/>
                    </a:lnTo>
                    <a:lnTo>
                      <a:pt x="2058" y="401"/>
                    </a:lnTo>
                    <a:lnTo>
                      <a:pt x="2058" y="401"/>
                    </a:lnTo>
                    <a:lnTo>
                      <a:pt x="2058" y="400"/>
                    </a:lnTo>
                    <a:lnTo>
                      <a:pt x="2058" y="399"/>
                    </a:lnTo>
                    <a:lnTo>
                      <a:pt x="2058" y="399"/>
                    </a:lnTo>
                    <a:lnTo>
                      <a:pt x="2058" y="398"/>
                    </a:lnTo>
                    <a:lnTo>
                      <a:pt x="2058" y="398"/>
                    </a:lnTo>
                    <a:lnTo>
                      <a:pt x="2059" y="397"/>
                    </a:lnTo>
                    <a:lnTo>
                      <a:pt x="2059" y="395"/>
                    </a:lnTo>
                    <a:lnTo>
                      <a:pt x="2059" y="394"/>
                    </a:lnTo>
                    <a:lnTo>
                      <a:pt x="2059" y="393"/>
                    </a:lnTo>
                    <a:lnTo>
                      <a:pt x="2059" y="392"/>
                    </a:lnTo>
                    <a:lnTo>
                      <a:pt x="2059" y="390"/>
                    </a:lnTo>
                    <a:lnTo>
                      <a:pt x="2059" y="389"/>
                    </a:lnTo>
                    <a:lnTo>
                      <a:pt x="2059" y="388"/>
                    </a:lnTo>
                    <a:lnTo>
                      <a:pt x="2059" y="387"/>
                    </a:lnTo>
                    <a:lnTo>
                      <a:pt x="2059" y="386"/>
                    </a:lnTo>
                    <a:lnTo>
                      <a:pt x="2059" y="385"/>
                    </a:lnTo>
                    <a:lnTo>
                      <a:pt x="2060" y="384"/>
                    </a:lnTo>
                    <a:lnTo>
                      <a:pt x="2060" y="383"/>
                    </a:lnTo>
                    <a:lnTo>
                      <a:pt x="2060" y="382"/>
                    </a:lnTo>
                    <a:lnTo>
                      <a:pt x="2060" y="381"/>
                    </a:lnTo>
                    <a:lnTo>
                      <a:pt x="2060" y="380"/>
                    </a:lnTo>
                    <a:lnTo>
                      <a:pt x="2060" y="379"/>
                    </a:lnTo>
                    <a:lnTo>
                      <a:pt x="2060" y="378"/>
                    </a:lnTo>
                    <a:lnTo>
                      <a:pt x="2061" y="378"/>
                    </a:lnTo>
                    <a:lnTo>
                      <a:pt x="2061" y="377"/>
                    </a:lnTo>
                    <a:lnTo>
                      <a:pt x="2061" y="377"/>
                    </a:lnTo>
                    <a:lnTo>
                      <a:pt x="2061" y="376"/>
                    </a:lnTo>
                    <a:lnTo>
                      <a:pt x="2061" y="376"/>
                    </a:lnTo>
                    <a:lnTo>
                      <a:pt x="2061" y="376"/>
                    </a:lnTo>
                    <a:lnTo>
                      <a:pt x="2061" y="375"/>
                    </a:lnTo>
                    <a:lnTo>
                      <a:pt x="2062" y="374"/>
                    </a:lnTo>
                    <a:lnTo>
                      <a:pt x="2062" y="373"/>
                    </a:lnTo>
                    <a:lnTo>
                      <a:pt x="2062" y="372"/>
                    </a:lnTo>
                    <a:lnTo>
                      <a:pt x="2062" y="371"/>
                    </a:lnTo>
                    <a:lnTo>
                      <a:pt x="2062" y="370"/>
                    </a:lnTo>
                    <a:lnTo>
                      <a:pt x="2062" y="369"/>
                    </a:lnTo>
                    <a:lnTo>
                      <a:pt x="2062" y="368"/>
                    </a:lnTo>
                    <a:lnTo>
                      <a:pt x="2062" y="367"/>
                    </a:lnTo>
                    <a:lnTo>
                      <a:pt x="2063" y="366"/>
                    </a:lnTo>
                    <a:lnTo>
                      <a:pt x="2063" y="365"/>
                    </a:lnTo>
                    <a:lnTo>
                      <a:pt x="2063" y="364"/>
                    </a:lnTo>
                    <a:lnTo>
                      <a:pt x="2063" y="362"/>
                    </a:lnTo>
                    <a:lnTo>
                      <a:pt x="2063" y="361"/>
                    </a:lnTo>
                    <a:lnTo>
                      <a:pt x="2063" y="360"/>
                    </a:lnTo>
                    <a:lnTo>
                      <a:pt x="2063" y="359"/>
                    </a:lnTo>
                    <a:lnTo>
                      <a:pt x="2063" y="358"/>
                    </a:lnTo>
                    <a:lnTo>
                      <a:pt x="2063" y="357"/>
                    </a:lnTo>
                    <a:lnTo>
                      <a:pt x="2063" y="357"/>
                    </a:lnTo>
                    <a:lnTo>
                      <a:pt x="2064" y="356"/>
                    </a:lnTo>
                    <a:lnTo>
                      <a:pt x="2064" y="355"/>
                    </a:lnTo>
                    <a:lnTo>
                      <a:pt x="2064" y="355"/>
                    </a:lnTo>
                    <a:lnTo>
                      <a:pt x="2064" y="355"/>
                    </a:lnTo>
                    <a:lnTo>
                      <a:pt x="2064" y="354"/>
                    </a:lnTo>
                    <a:lnTo>
                      <a:pt x="2064" y="353"/>
                    </a:lnTo>
                    <a:lnTo>
                      <a:pt x="2064" y="351"/>
                    </a:lnTo>
                    <a:lnTo>
                      <a:pt x="2064" y="350"/>
                    </a:lnTo>
                    <a:lnTo>
                      <a:pt x="2065" y="348"/>
                    </a:lnTo>
                    <a:lnTo>
                      <a:pt x="2065" y="346"/>
                    </a:lnTo>
                    <a:lnTo>
                      <a:pt x="2065" y="344"/>
                    </a:lnTo>
                    <a:lnTo>
                      <a:pt x="2065" y="343"/>
                    </a:lnTo>
                    <a:lnTo>
                      <a:pt x="2065" y="341"/>
                    </a:lnTo>
                    <a:lnTo>
                      <a:pt x="2065" y="339"/>
                    </a:lnTo>
                    <a:lnTo>
                      <a:pt x="2065" y="339"/>
                    </a:lnTo>
                    <a:lnTo>
                      <a:pt x="2066" y="338"/>
                    </a:lnTo>
                    <a:lnTo>
                      <a:pt x="2066" y="338"/>
                    </a:lnTo>
                    <a:lnTo>
                      <a:pt x="2066" y="338"/>
                    </a:lnTo>
                    <a:lnTo>
                      <a:pt x="2066" y="337"/>
                    </a:lnTo>
                    <a:lnTo>
                      <a:pt x="2066" y="337"/>
                    </a:lnTo>
                    <a:lnTo>
                      <a:pt x="2066" y="336"/>
                    </a:lnTo>
                    <a:lnTo>
                      <a:pt x="2066" y="336"/>
                    </a:lnTo>
                    <a:lnTo>
                      <a:pt x="2067" y="339"/>
                    </a:lnTo>
                    <a:lnTo>
                      <a:pt x="2067" y="342"/>
                    </a:lnTo>
                    <a:lnTo>
                      <a:pt x="2067" y="345"/>
                    </a:lnTo>
                    <a:lnTo>
                      <a:pt x="2067" y="348"/>
                    </a:lnTo>
                    <a:lnTo>
                      <a:pt x="2067" y="351"/>
                    </a:lnTo>
                    <a:lnTo>
                      <a:pt x="2067" y="354"/>
                    </a:lnTo>
                    <a:lnTo>
                      <a:pt x="2067" y="357"/>
                    </a:lnTo>
                    <a:lnTo>
                      <a:pt x="2067" y="360"/>
                    </a:lnTo>
                    <a:lnTo>
                      <a:pt x="2067" y="364"/>
                    </a:lnTo>
                    <a:lnTo>
                      <a:pt x="2067" y="368"/>
                    </a:lnTo>
                    <a:lnTo>
                      <a:pt x="2067" y="372"/>
                    </a:lnTo>
                    <a:lnTo>
                      <a:pt x="2068" y="376"/>
                    </a:lnTo>
                    <a:lnTo>
                      <a:pt x="2068" y="380"/>
                    </a:lnTo>
                    <a:lnTo>
                      <a:pt x="2068" y="385"/>
                    </a:lnTo>
                    <a:lnTo>
                      <a:pt x="2068" y="388"/>
                    </a:lnTo>
                    <a:lnTo>
                      <a:pt x="2068" y="392"/>
                    </a:lnTo>
                    <a:lnTo>
                      <a:pt x="2068" y="394"/>
                    </a:lnTo>
                    <a:lnTo>
                      <a:pt x="2068" y="397"/>
                    </a:lnTo>
                    <a:lnTo>
                      <a:pt x="2069" y="399"/>
                    </a:lnTo>
                    <a:lnTo>
                      <a:pt x="2069" y="402"/>
                    </a:lnTo>
                    <a:lnTo>
                      <a:pt x="2069" y="404"/>
                    </a:lnTo>
                    <a:lnTo>
                      <a:pt x="2069" y="406"/>
                    </a:lnTo>
                    <a:lnTo>
                      <a:pt x="2069" y="409"/>
                    </a:lnTo>
                    <a:lnTo>
                      <a:pt x="2069" y="411"/>
                    </a:lnTo>
                    <a:lnTo>
                      <a:pt x="2069" y="411"/>
                    </a:lnTo>
                    <a:lnTo>
                      <a:pt x="2070" y="411"/>
                    </a:lnTo>
                    <a:lnTo>
                      <a:pt x="2070" y="411"/>
                    </a:lnTo>
                    <a:lnTo>
                      <a:pt x="2070" y="411"/>
                    </a:lnTo>
                    <a:lnTo>
                      <a:pt x="2070" y="411"/>
                    </a:lnTo>
                    <a:lnTo>
                      <a:pt x="2070" y="411"/>
                    </a:lnTo>
                    <a:lnTo>
                      <a:pt x="2070" y="412"/>
                    </a:lnTo>
                    <a:lnTo>
                      <a:pt x="2070" y="412"/>
                    </a:lnTo>
                    <a:lnTo>
                      <a:pt x="2071" y="413"/>
                    </a:lnTo>
                    <a:lnTo>
                      <a:pt x="2071" y="413"/>
                    </a:lnTo>
                    <a:lnTo>
                      <a:pt x="2071" y="414"/>
                    </a:lnTo>
                    <a:lnTo>
                      <a:pt x="2071" y="414"/>
                    </a:lnTo>
                    <a:lnTo>
                      <a:pt x="2071" y="415"/>
                    </a:lnTo>
                    <a:lnTo>
                      <a:pt x="2071" y="416"/>
                    </a:lnTo>
                    <a:lnTo>
                      <a:pt x="2071" y="417"/>
                    </a:lnTo>
                    <a:lnTo>
                      <a:pt x="2071" y="417"/>
                    </a:lnTo>
                    <a:lnTo>
                      <a:pt x="2071" y="418"/>
                    </a:lnTo>
                    <a:lnTo>
                      <a:pt x="2071" y="418"/>
                    </a:lnTo>
                    <a:lnTo>
                      <a:pt x="2071" y="418"/>
                    </a:lnTo>
                    <a:lnTo>
                      <a:pt x="2072" y="418"/>
                    </a:lnTo>
                    <a:lnTo>
                      <a:pt x="2072" y="418"/>
                    </a:lnTo>
                    <a:lnTo>
                      <a:pt x="2072" y="418"/>
                    </a:lnTo>
                    <a:lnTo>
                      <a:pt x="2072" y="418"/>
                    </a:lnTo>
                    <a:lnTo>
                      <a:pt x="2072" y="418"/>
                    </a:lnTo>
                    <a:lnTo>
                      <a:pt x="2072" y="419"/>
                    </a:lnTo>
                    <a:lnTo>
                      <a:pt x="2072" y="420"/>
                    </a:lnTo>
                    <a:lnTo>
                      <a:pt x="2073" y="420"/>
                    </a:lnTo>
                    <a:lnTo>
                      <a:pt x="2073" y="421"/>
                    </a:lnTo>
                    <a:lnTo>
                      <a:pt x="2073" y="422"/>
                    </a:lnTo>
                    <a:lnTo>
                      <a:pt x="2073" y="423"/>
                    </a:lnTo>
                    <a:lnTo>
                      <a:pt x="2073" y="423"/>
                    </a:lnTo>
                    <a:lnTo>
                      <a:pt x="2073" y="424"/>
                    </a:lnTo>
                    <a:lnTo>
                      <a:pt x="2073" y="422"/>
                    </a:lnTo>
                    <a:lnTo>
                      <a:pt x="2073" y="420"/>
                    </a:lnTo>
                    <a:lnTo>
                      <a:pt x="2074" y="418"/>
                    </a:lnTo>
                    <a:lnTo>
                      <a:pt x="2074" y="416"/>
                    </a:lnTo>
                    <a:lnTo>
                      <a:pt x="2074" y="414"/>
                    </a:lnTo>
                    <a:lnTo>
                      <a:pt x="2074" y="412"/>
                    </a:lnTo>
                    <a:lnTo>
                      <a:pt x="2074" y="410"/>
                    </a:lnTo>
                    <a:lnTo>
                      <a:pt x="2074" y="409"/>
                    </a:lnTo>
                    <a:lnTo>
                      <a:pt x="2074" y="408"/>
                    </a:lnTo>
                    <a:lnTo>
                      <a:pt x="2075" y="408"/>
                    </a:lnTo>
                    <a:lnTo>
                      <a:pt x="2075" y="407"/>
                    </a:lnTo>
                    <a:lnTo>
                      <a:pt x="2075" y="407"/>
                    </a:lnTo>
                    <a:lnTo>
                      <a:pt x="2075" y="406"/>
                    </a:lnTo>
                    <a:lnTo>
                      <a:pt x="2075" y="406"/>
                    </a:lnTo>
                    <a:lnTo>
                      <a:pt x="2075" y="406"/>
                    </a:lnTo>
                    <a:lnTo>
                      <a:pt x="2075" y="406"/>
                    </a:lnTo>
                    <a:lnTo>
                      <a:pt x="2075" y="405"/>
                    </a:lnTo>
                    <a:lnTo>
                      <a:pt x="2075" y="404"/>
                    </a:lnTo>
                    <a:lnTo>
                      <a:pt x="2075" y="404"/>
                    </a:lnTo>
                    <a:lnTo>
                      <a:pt x="2075" y="403"/>
                    </a:lnTo>
                    <a:lnTo>
                      <a:pt x="2076" y="403"/>
                    </a:lnTo>
                    <a:lnTo>
                      <a:pt x="2076" y="402"/>
                    </a:lnTo>
                    <a:lnTo>
                      <a:pt x="2076" y="402"/>
                    </a:lnTo>
                    <a:lnTo>
                      <a:pt x="2076" y="401"/>
                    </a:lnTo>
                    <a:lnTo>
                      <a:pt x="2076" y="401"/>
                    </a:lnTo>
                    <a:lnTo>
                      <a:pt x="2076" y="400"/>
                    </a:lnTo>
                    <a:lnTo>
                      <a:pt x="2076" y="400"/>
                    </a:lnTo>
                    <a:lnTo>
                      <a:pt x="2077" y="399"/>
                    </a:lnTo>
                    <a:lnTo>
                      <a:pt x="2077" y="399"/>
                    </a:lnTo>
                    <a:lnTo>
                      <a:pt x="2077" y="398"/>
                    </a:lnTo>
                    <a:lnTo>
                      <a:pt x="2077" y="398"/>
                    </a:lnTo>
                    <a:lnTo>
                      <a:pt x="2077" y="397"/>
                    </a:lnTo>
                    <a:lnTo>
                      <a:pt x="2077" y="398"/>
                    </a:lnTo>
                    <a:lnTo>
                      <a:pt x="2077" y="399"/>
                    </a:lnTo>
                    <a:lnTo>
                      <a:pt x="2078" y="401"/>
                    </a:lnTo>
                    <a:lnTo>
                      <a:pt x="2078" y="402"/>
                    </a:lnTo>
                    <a:lnTo>
                      <a:pt x="2078" y="403"/>
                    </a:lnTo>
                    <a:lnTo>
                      <a:pt x="2078" y="404"/>
                    </a:lnTo>
                    <a:lnTo>
                      <a:pt x="2078" y="406"/>
                    </a:lnTo>
                    <a:lnTo>
                      <a:pt x="2078" y="406"/>
                    </a:lnTo>
                    <a:lnTo>
                      <a:pt x="2078" y="405"/>
                    </a:lnTo>
                    <a:lnTo>
                      <a:pt x="2079" y="403"/>
                    </a:lnTo>
                    <a:lnTo>
                      <a:pt x="2079" y="402"/>
                    </a:lnTo>
                    <a:lnTo>
                      <a:pt x="2079" y="400"/>
                    </a:lnTo>
                    <a:lnTo>
                      <a:pt x="2079" y="399"/>
                    </a:lnTo>
                    <a:lnTo>
                      <a:pt x="2079" y="397"/>
                    </a:lnTo>
                    <a:lnTo>
                      <a:pt x="2079" y="395"/>
                    </a:lnTo>
                    <a:lnTo>
                      <a:pt x="2079" y="394"/>
                    </a:lnTo>
                    <a:lnTo>
                      <a:pt x="2079" y="395"/>
                    </a:lnTo>
                    <a:lnTo>
                      <a:pt x="2079" y="396"/>
                    </a:lnTo>
                    <a:lnTo>
                      <a:pt x="2079" y="397"/>
                    </a:lnTo>
                    <a:lnTo>
                      <a:pt x="2079" y="398"/>
                    </a:lnTo>
                    <a:lnTo>
                      <a:pt x="2080" y="398"/>
                    </a:lnTo>
                    <a:lnTo>
                      <a:pt x="2080" y="399"/>
                    </a:lnTo>
                    <a:lnTo>
                      <a:pt x="2080" y="400"/>
                    </a:lnTo>
                    <a:lnTo>
                      <a:pt x="2080" y="401"/>
                    </a:lnTo>
                    <a:lnTo>
                      <a:pt x="2080" y="400"/>
                    </a:lnTo>
                    <a:lnTo>
                      <a:pt x="2080" y="398"/>
                    </a:lnTo>
                    <a:lnTo>
                      <a:pt x="2080" y="397"/>
                    </a:lnTo>
                    <a:lnTo>
                      <a:pt x="2081" y="396"/>
                    </a:lnTo>
                    <a:lnTo>
                      <a:pt x="2081" y="394"/>
                    </a:lnTo>
                    <a:lnTo>
                      <a:pt x="2081" y="393"/>
                    </a:lnTo>
                    <a:lnTo>
                      <a:pt x="2081" y="392"/>
                    </a:lnTo>
                    <a:lnTo>
                      <a:pt x="2081" y="390"/>
                    </a:lnTo>
                    <a:lnTo>
                      <a:pt x="2081" y="390"/>
                    </a:lnTo>
                    <a:lnTo>
                      <a:pt x="2081" y="390"/>
                    </a:lnTo>
                    <a:lnTo>
                      <a:pt x="2082" y="389"/>
                    </a:lnTo>
                    <a:lnTo>
                      <a:pt x="2082" y="389"/>
                    </a:lnTo>
                    <a:lnTo>
                      <a:pt x="2082" y="389"/>
                    </a:lnTo>
                    <a:lnTo>
                      <a:pt x="2082" y="389"/>
                    </a:lnTo>
                    <a:lnTo>
                      <a:pt x="2082" y="388"/>
                    </a:lnTo>
                    <a:lnTo>
                      <a:pt x="2082" y="388"/>
                    </a:lnTo>
                    <a:lnTo>
                      <a:pt x="2082" y="387"/>
                    </a:lnTo>
                    <a:lnTo>
                      <a:pt x="2082" y="386"/>
                    </a:lnTo>
                    <a:lnTo>
                      <a:pt x="2083" y="385"/>
                    </a:lnTo>
                    <a:lnTo>
                      <a:pt x="2083" y="383"/>
                    </a:lnTo>
                    <a:lnTo>
                      <a:pt x="2083" y="382"/>
                    </a:lnTo>
                    <a:lnTo>
                      <a:pt x="2083" y="381"/>
                    </a:lnTo>
                    <a:lnTo>
                      <a:pt x="2083" y="380"/>
                    </a:lnTo>
                    <a:lnTo>
                      <a:pt x="2083" y="379"/>
                    </a:lnTo>
                    <a:lnTo>
                      <a:pt x="2083" y="378"/>
                    </a:lnTo>
                    <a:lnTo>
                      <a:pt x="2083" y="376"/>
                    </a:lnTo>
                    <a:lnTo>
                      <a:pt x="2083" y="376"/>
                    </a:lnTo>
                    <a:lnTo>
                      <a:pt x="2083" y="374"/>
                    </a:lnTo>
                    <a:lnTo>
                      <a:pt x="2084" y="373"/>
                    </a:lnTo>
                    <a:lnTo>
                      <a:pt x="2084" y="372"/>
                    </a:lnTo>
                    <a:lnTo>
                      <a:pt x="2084" y="371"/>
                    </a:lnTo>
                    <a:lnTo>
                      <a:pt x="2084" y="370"/>
                    </a:lnTo>
                    <a:lnTo>
                      <a:pt x="2084" y="368"/>
                    </a:lnTo>
                    <a:lnTo>
                      <a:pt x="2084" y="368"/>
                    </a:lnTo>
                    <a:lnTo>
                      <a:pt x="2084" y="366"/>
                    </a:lnTo>
                    <a:lnTo>
                      <a:pt x="2084" y="365"/>
                    </a:lnTo>
                    <a:lnTo>
                      <a:pt x="2085" y="364"/>
                    </a:lnTo>
                    <a:lnTo>
                      <a:pt x="2085" y="363"/>
                    </a:lnTo>
                    <a:lnTo>
                      <a:pt x="2085" y="362"/>
                    </a:lnTo>
                    <a:lnTo>
                      <a:pt x="2085" y="361"/>
                    </a:lnTo>
                    <a:lnTo>
                      <a:pt x="2085" y="358"/>
                    </a:lnTo>
                    <a:lnTo>
                      <a:pt x="2085" y="355"/>
                    </a:lnTo>
                    <a:lnTo>
                      <a:pt x="2085" y="353"/>
                    </a:lnTo>
                    <a:lnTo>
                      <a:pt x="2086" y="350"/>
                    </a:lnTo>
                    <a:lnTo>
                      <a:pt x="2086" y="347"/>
                    </a:lnTo>
                    <a:lnTo>
                      <a:pt x="2086" y="344"/>
                    </a:lnTo>
                    <a:lnTo>
                      <a:pt x="2086" y="342"/>
                    </a:lnTo>
                    <a:lnTo>
                      <a:pt x="2086" y="339"/>
                    </a:lnTo>
                    <a:lnTo>
                      <a:pt x="2086" y="339"/>
                    </a:lnTo>
                    <a:lnTo>
                      <a:pt x="2086" y="340"/>
                    </a:lnTo>
                    <a:lnTo>
                      <a:pt x="2087" y="340"/>
                    </a:lnTo>
                    <a:lnTo>
                      <a:pt x="2087" y="341"/>
                    </a:lnTo>
                    <a:lnTo>
                      <a:pt x="2087" y="341"/>
                    </a:lnTo>
                    <a:lnTo>
                      <a:pt x="2087" y="342"/>
                    </a:lnTo>
                    <a:lnTo>
                      <a:pt x="2087" y="342"/>
                    </a:lnTo>
                    <a:lnTo>
                      <a:pt x="2087" y="343"/>
                    </a:lnTo>
                    <a:lnTo>
                      <a:pt x="2087" y="341"/>
                    </a:lnTo>
                    <a:lnTo>
                      <a:pt x="2087" y="340"/>
                    </a:lnTo>
                    <a:lnTo>
                      <a:pt x="2087" y="338"/>
                    </a:lnTo>
                    <a:lnTo>
                      <a:pt x="2087" y="337"/>
                    </a:lnTo>
                    <a:lnTo>
                      <a:pt x="2087" y="335"/>
                    </a:lnTo>
                    <a:lnTo>
                      <a:pt x="2088" y="334"/>
                    </a:lnTo>
                    <a:lnTo>
                      <a:pt x="2088" y="333"/>
                    </a:lnTo>
                    <a:lnTo>
                      <a:pt x="2088" y="331"/>
                    </a:lnTo>
                    <a:lnTo>
                      <a:pt x="2088" y="331"/>
                    </a:lnTo>
                    <a:lnTo>
                      <a:pt x="2088" y="331"/>
                    </a:lnTo>
                    <a:lnTo>
                      <a:pt x="2088" y="330"/>
                    </a:lnTo>
                    <a:lnTo>
                      <a:pt x="2088" y="330"/>
                    </a:lnTo>
                    <a:lnTo>
                      <a:pt x="2089" y="330"/>
                    </a:lnTo>
                    <a:lnTo>
                      <a:pt x="2089" y="330"/>
                    </a:lnTo>
                    <a:lnTo>
                      <a:pt x="2089" y="330"/>
                    </a:lnTo>
                    <a:lnTo>
                      <a:pt x="2089" y="329"/>
                    </a:lnTo>
                    <a:lnTo>
                      <a:pt x="2089" y="335"/>
                    </a:lnTo>
                    <a:lnTo>
                      <a:pt x="2089" y="341"/>
                    </a:lnTo>
                    <a:lnTo>
                      <a:pt x="2089" y="347"/>
                    </a:lnTo>
                    <a:lnTo>
                      <a:pt x="2090" y="354"/>
                    </a:lnTo>
                    <a:lnTo>
                      <a:pt x="2090" y="359"/>
                    </a:lnTo>
                    <a:lnTo>
                      <a:pt x="2090" y="366"/>
                    </a:lnTo>
                    <a:lnTo>
                      <a:pt x="2090" y="372"/>
                    </a:lnTo>
                    <a:lnTo>
                      <a:pt x="2090" y="378"/>
                    </a:lnTo>
                    <a:lnTo>
                      <a:pt x="2090" y="381"/>
                    </a:lnTo>
                    <a:lnTo>
                      <a:pt x="2090" y="383"/>
                    </a:lnTo>
                    <a:lnTo>
                      <a:pt x="2091" y="385"/>
                    </a:lnTo>
                    <a:lnTo>
                      <a:pt x="2091" y="388"/>
                    </a:lnTo>
                    <a:lnTo>
                      <a:pt x="2091" y="390"/>
                    </a:lnTo>
                    <a:lnTo>
                      <a:pt x="2091" y="393"/>
                    </a:lnTo>
                    <a:lnTo>
                      <a:pt x="2091" y="395"/>
                    </a:lnTo>
                    <a:lnTo>
                      <a:pt x="2091" y="398"/>
                    </a:lnTo>
                    <a:lnTo>
                      <a:pt x="2091" y="400"/>
                    </a:lnTo>
                    <a:lnTo>
                      <a:pt x="2091" y="402"/>
                    </a:lnTo>
                    <a:lnTo>
                      <a:pt x="2091" y="403"/>
                    </a:lnTo>
                    <a:lnTo>
                      <a:pt x="2091" y="406"/>
                    </a:lnTo>
                    <a:lnTo>
                      <a:pt x="2091" y="407"/>
                    </a:lnTo>
                    <a:lnTo>
                      <a:pt x="2092" y="409"/>
                    </a:lnTo>
                    <a:lnTo>
                      <a:pt x="2092" y="411"/>
                    </a:lnTo>
                    <a:lnTo>
                      <a:pt x="2092" y="413"/>
                    </a:lnTo>
                    <a:lnTo>
                      <a:pt x="2092" y="413"/>
                    </a:lnTo>
                    <a:lnTo>
                      <a:pt x="2092" y="413"/>
                    </a:lnTo>
                    <a:lnTo>
                      <a:pt x="2092" y="413"/>
                    </a:lnTo>
                    <a:lnTo>
                      <a:pt x="2092" y="413"/>
                    </a:lnTo>
                    <a:lnTo>
                      <a:pt x="2093" y="413"/>
                    </a:lnTo>
                    <a:lnTo>
                      <a:pt x="2093" y="414"/>
                    </a:lnTo>
                    <a:lnTo>
                      <a:pt x="2093" y="414"/>
                    </a:lnTo>
                    <a:lnTo>
                      <a:pt x="2093" y="414"/>
                    </a:lnTo>
                    <a:lnTo>
                      <a:pt x="2093" y="414"/>
                    </a:lnTo>
                    <a:lnTo>
                      <a:pt x="2093" y="415"/>
                    </a:lnTo>
                    <a:lnTo>
                      <a:pt x="2093" y="416"/>
                    </a:lnTo>
                    <a:lnTo>
                      <a:pt x="2093" y="417"/>
                    </a:lnTo>
                    <a:lnTo>
                      <a:pt x="2094" y="417"/>
                    </a:lnTo>
                    <a:lnTo>
                      <a:pt x="2094" y="418"/>
                    </a:lnTo>
                    <a:lnTo>
                      <a:pt x="2094" y="419"/>
                    </a:lnTo>
                    <a:lnTo>
                      <a:pt x="2094" y="419"/>
                    </a:lnTo>
                    <a:lnTo>
                      <a:pt x="2094" y="419"/>
                    </a:lnTo>
                    <a:lnTo>
                      <a:pt x="2094" y="419"/>
                    </a:lnTo>
                    <a:lnTo>
                      <a:pt x="2094" y="419"/>
                    </a:lnTo>
                    <a:lnTo>
                      <a:pt x="2095" y="419"/>
                    </a:lnTo>
                    <a:lnTo>
                      <a:pt x="2095" y="420"/>
                    </a:lnTo>
                    <a:lnTo>
                      <a:pt x="2095" y="420"/>
                    </a:lnTo>
                    <a:lnTo>
                      <a:pt x="2095" y="420"/>
                    </a:lnTo>
                    <a:lnTo>
                      <a:pt x="2095" y="420"/>
                    </a:lnTo>
                    <a:lnTo>
                      <a:pt x="2095" y="419"/>
                    </a:lnTo>
                    <a:lnTo>
                      <a:pt x="2095" y="419"/>
                    </a:lnTo>
                    <a:lnTo>
                      <a:pt x="2095" y="418"/>
                    </a:lnTo>
                    <a:lnTo>
                      <a:pt x="2095" y="418"/>
                    </a:lnTo>
                    <a:lnTo>
                      <a:pt x="2095" y="418"/>
                    </a:lnTo>
                    <a:lnTo>
                      <a:pt x="2095" y="417"/>
                    </a:lnTo>
                    <a:lnTo>
                      <a:pt x="2096" y="417"/>
                    </a:lnTo>
                    <a:lnTo>
                      <a:pt x="2096" y="416"/>
                    </a:lnTo>
                    <a:lnTo>
                      <a:pt x="2096" y="414"/>
                    </a:lnTo>
                    <a:lnTo>
                      <a:pt x="2096" y="413"/>
                    </a:lnTo>
                    <a:lnTo>
                      <a:pt x="2096" y="411"/>
                    </a:lnTo>
                    <a:lnTo>
                      <a:pt x="2096" y="409"/>
                    </a:lnTo>
                    <a:lnTo>
                      <a:pt x="2096" y="407"/>
                    </a:lnTo>
                    <a:lnTo>
                      <a:pt x="2097" y="406"/>
                    </a:lnTo>
                    <a:lnTo>
                      <a:pt x="2097" y="404"/>
                    </a:lnTo>
                    <a:lnTo>
                      <a:pt x="2097" y="402"/>
                    </a:lnTo>
                    <a:lnTo>
                      <a:pt x="2097" y="401"/>
                    </a:lnTo>
                    <a:lnTo>
                      <a:pt x="2097" y="400"/>
                    </a:lnTo>
                    <a:lnTo>
                      <a:pt x="2097" y="399"/>
                    </a:lnTo>
                    <a:lnTo>
                      <a:pt x="2097" y="398"/>
                    </a:lnTo>
                    <a:lnTo>
                      <a:pt x="2098" y="398"/>
                    </a:lnTo>
                    <a:lnTo>
                      <a:pt x="2098" y="397"/>
                    </a:lnTo>
                    <a:lnTo>
                      <a:pt x="2098" y="396"/>
                    </a:lnTo>
                    <a:lnTo>
                      <a:pt x="2098" y="395"/>
                    </a:lnTo>
                    <a:lnTo>
                      <a:pt x="2098" y="396"/>
                    </a:lnTo>
                    <a:lnTo>
                      <a:pt x="2098" y="397"/>
                    </a:lnTo>
                    <a:lnTo>
                      <a:pt x="2098" y="398"/>
                    </a:lnTo>
                    <a:lnTo>
                      <a:pt x="2099" y="399"/>
                    </a:lnTo>
                    <a:lnTo>
                      <a:pt x="2099" y="400"/>
                    </a:lnTo>
                    <a:lnTo>
                      <a:pt x="2099" y="401"/>
                    </a:lnTo>
                    <a:lnTo>
                      <a:pt x="2099" y="402"/>
                    </a:lnTo>
                    <a:lnTo>
                      <a:pt x="2099" y="403"/>
                    </a:lnTo>
                    <a:lnTo>
                      <a:pt x="2099" y="403"/>
                    </a:lnTo>
                    <a:lnTo>
                      <a:pt x="2099" y="403"/>
                    </a:lnTo>
                    <a:lnTo>
                      <a:pt x="2099" y="403"/>
                    </a:lnTo>
                    <a:lnTo>
                      <a:pt x="2099" y="403"/>
                    </a:lnTo>
                    <a:lnTo>
                      <a:pt x="2099" y="403"/>
                    </a:lnTo>
                    <a:lnTo>
                      <a:pt x="2099" y="403"/>
                    </a:lnTo>
                    <a:lnTo>
                      <a:pt x="2100" y="403"/>
                    </a:lnTo>
                    <a:lnTo>
                      <a:pt x="2100" y="403"/>
                    </a:lnTo>
                    <a:lnTo>
                      <a:pt x="2100" y="403"/>
                    </a:lnTo>
                    <a:lnTo>
                      <a:pt x="2100" y="403"/>
                    </a:lnTo>
                    <a:lnTo>
                      <a:pt x="2100" y="403"/>
                    </a:lnTo>
                    <a:lnTo>
                      <a:pt x="2100" y="403"/>
                    </a:lnTo>
                    <a:lnTo>
                      <a:pt x="2100" y="403"/>
                    </a:lnTo>
                    <a:lnTo>
                      <a:pt x="2101" y="403"/>
                    </a:lnTo>
                    <a:lnTo>
                      <a:pt x="2101" y="403"/>
                    </a:lnTo>
                    <a:lnTo>
                      <a:pt x="2101" y="403"/>
                    </a:lnTo>
                    <a:lnTo>
                      <a:pt x="2101" y="403"/>
                    </a:lnTo>
                    <a:lnTo>
                      <a:pt x="2101" y="402"/>
                    </a:lnTo>
                    <a:lnTo>
                      <a:pt x="2101" y="402"/>
                    </a:lnTo>
                    <a:lnTo>
                      <a:pt x="2101" y="402"/>
                    </a:lnTo>
                    <a:lnTo>
                      <a:pt x="2101" y="401"/>
                    </a:lnTo>
                    <a:lnTo>
                      <a:pt x="2102" y="401"/>
                    </a:lnTo>
                    <a:lnTo>
                      <a:pt x="2102" y="401"/>
                    </a:lnTo>
                    <a:lnTo>
                      <a:pt x="2102" y="400"/>
                    </a:lnTo>
                    <a:lnTo>
                      <a:pt x="2102" y="399"/>
                    </a:lnTo>
                    <a:lnTo>
                      <a:pt x="2102" y="398"/>
                    </a:lnTo>
                    <a:lnTo>
                      <a:pt x="2102" y="396"/>
                    </a:lnTo>
                    <a:lnTo>
                      <a:pt x="2102" y="395"/>
                    </a:lnTo>
                    <a:lnTo>
                      <a:pt x="2103" y="393"/>
                    </a:lnTo>
                    <a:lnTo>
                      <a:pt x="2103" y="392"/>
                    </a:lnTo>
                    <a:lnTo>
                      <a:pt x="2103" y="391"/>
                    </a:lnTo>
                    <a:lnTo>
                      <a:pt x="2103" y="389"/>
                    </a:lnTo>
                    <a:lnTo>
                      <a:pt x="2103" y="388"/>
                    </a:lnTo>
                    <a:lnTo>
                      <a:pt x="2103" y="387"/>
                    </a:lnTo>
                    <a:lnTo>
                      <a:pt x="2103" y="385"/>
                    </a:lnTo>
                    <a:lnTo>
                      <a:pt x="2103" y="384"/>
                    </a:lnTo>
                    <a:lnTo>
                      <a:pt x="2103" y="382"/>
                    </a:lnTo>
                    <a:lnTo>
                      <a:pt x="2103" y="381"/>
                    </a:lnTo>
                    <a:lnTo>
                      <a:pt x="2103" y="379"/>
                    </a:lnTo>
                    <a:lnTo>
                      <a:pt x="2104" y="377"/>
                    </a:lnTo>
                    <a:lnTo>
                      <a:pt x="2104" y="377"/>
                    </a:lnTo>
                    <a:lnTo>
                      <a:pt x="2104" y="377"/>
                    </a:lnTo>
                    <a:lnTo>
                      <a:pt x="2104" y="376"/>
                    </a:lnTo>
                    <a:lnTo>
                      <a:pt x="2104" y="376"/>
                    </a:lnTo>
                    <a:lnTo>
                      <a:pt x="2104" y="376"/>
                    </a:lnTo>
                    <a:lnTo>
                      <a:pt x="2104" y="376"/>
                    </a:lnTo>
                    <a:lnTo>
                      <a:pt x="2105" y="376"/>
                    </a:lnTo>
                    <a:lnTo>
                      <a:pt x="2105" y="376"/>
                    </a:lnTo>
                    <a:lnTo>
                      <a:pt x="2105" y="376"/>
                    </a:lnTo>
                    <a:lnTo>
                      <a:pt x="2105" y="375"/>
                    </a:lnTo>
                    <a:lnTo>
                      <a:pt x="2105" y="375"/>
                    </a:lnTo>
                    <a:lnTo>
                      <a:pt x="2105" y="375"/>
                    </a:lnTo>
                    <a:lnTo>
                      <a:pt x="2105" y="375"/>
                    </a:lnTo>
                    <a:lnTo>
                      <a:pt x="2106" y="374"/>
                    </a:lnTo>
                    <a:lnTo>
                      <a:pt x="2106" y="374"/>
                    </a:lnTo>
                    <a:lnTo>
                      <a:pt x="2106" y="374"/>
                    </a:lnTo>
                    <a:lnTo>
                      <a:pt x="2106" y="373"/>
                    </a:lnTo>
                    <a:lnTo>
                      <a:pt x="2106" y="372"/>
                    </a:lnTo>
                    <a:lnTo>
                      <a:pt x="2106" y="372"/>
                    </a:lnTo>
                    <a:lnTo>
                      <a:pt x="2106" y="371"/>
                    </a:lnTo>
                    <a:lnTo>
                      <a:pt x="2107" y="371"/>
                    </a:lnTo>
                    <a:lnTo>
                      <a:pt x="2107" y="370"/>
                    </a:lnTo>
                    <a:lnTo>
                      <a:pt x="2107" y="369"/>
                    </a:lnTo>
                    <a:lnTo>
                      <a:pt x="2107" y="368"/>
                    </a:lnTo>
                    <a:lnTo>
                      <a:pt x="2107" y="366"/>
                    </a:lnTo>
                    <a:lnTo>
                      <a:pt x="2107" y="364"/>
                    </a:lnTo>
                    <a:lnTo>
                      <a:pt x="2107" y="361"/>
                    </a:lnTo>
                    <a:lnTo>
                      <a:pt x="2107" y="359"/>
                    </a:lnTo>
                    <a:lnTo>
                      <a:pt x="2107" y="356"/>
                    </a:lnTo>
                    <a:lnTo>
                      <a:pt x="2107" y="354"/>
                    </a:lnTo>
                    <a:lnTo>
                      <a:pt x="2107" y="351"/>
                    </a:lnTo>
                    <a:lnTo>
                      <a:pt x="2108" y="349"/>
                    </a:lnTo>
                    <a:lnTo>
                      <a:pt x="2108" y="348"/>
                    </a:lnTo>
                    <a:lnTo>
                      <a:pt x="2108" y="347"/>
                    </a:lnTo>
                    <a:lnTo>
                      <a:pt x="2108" y="346"/>
                    </a:lnTo>
                    <a:lnTo>
                      <a:pt x="2108" y="345"/>
                    </a:lnTo>
                    <a:lnTo>
                      <a:pt x="2108" y="344"/>
                    </a:lnTo>
                    <a:lnTo>
                      <a:pt x="2108" y="343"/>
                    </a:lnTo>
                    <a:lnTo>
                      <a:pt x="2109" y="342"/>
                    </a:lnTo>
                    <a:lnTo>
                      <a:pt x="2109" y="341"/>
                    </a:lnTo>
                    <a:lnTo>
                      <a:pt x="2109" y="340"/>
                    </a:lnTo>
                    <a:lnTo>
                      <a:pt x="2109" y="338"/>
                    </a:lnTo>
                    <a:lnTo>
                      <a:pt x="2109" y="337"/>
                    </a:lnTo>
                    <a:lnTo>
                      <a:pt x="2109" y="335"/>
                    </a:lnTo>
                    <a:lnTo>
                      <a:pt x="2109" y="334"/>
                    </a:lnTo>
                    <a:lnTo>
                      <a:pt x="2110" y="333"/>
                    </a:lnTo>
                    <a:lnTo>
                      <a:pt x="2110" y="331"/>
                    </a:lnTo>
                    <a:lnTo>
                      <a:pt x="2110" y="330"/>
                    </a:lnTo>
                    <a:lnTo>
                      <a:pt x="2110" y="333"/>
                    </a:lnTo>
                    <a:lnTo>
                      <a:pt x="2110" y="337"/>
                    </a:lnTo>
                    <a:lnTo>
                      <a:pt x="2110" y="341"/>
                    </a:lnTo>
                    <a:lnTo>
                      <a:pt x="2110" y="345"/>
                    </a:lnTo>
                    <a:lnTo>
                      <a:pt x="2110" y="349"/>
                    </a:lnTo>
                    <a:lnTo>
                      <a:pt x="2111" y="353"/>
                    </a:lnTo>
                    <a:lnTo>
                      <a:pt x="2111" y="358"/>
                    </a:lnTo>
                    <a:lnTo>
                      <a:pt x="2111" y="362"/>
                    </a:lnTo>
                    <a:lnTo>
                      <a:pt x="2111" y="365"/>
                    </a:lnTo>
                    <a:lnTo>
                      <a:pt x="2111" y="368"/>
                    </a:lnTo>
                    <a:lnTo>
                      <a:pt x="2111" y="372"/>
                    </a:lnTo>
                    <a:lnTo>
                      <a:pt x="2111" y="375"/>
                    </a:lnTo>
                    <a:lnTo>
                      <a:pt x="2111" y="378"/>
                    </a:lnTo>
                    <a:lnTo>
                      <a:pt x="2111" y="381"/>
                    </a:lnTo>
                    <a:lnTo>
                      <a:pt x="2111" y="385"/>
                    </a:lnTo>
                    <a:lnTo>
                      <a:pt x="2112" y="388"/>
                    </a:lnTo>
                    <a:lnTo>
                      <a:pt x="2112" y="390"/>
                    </a:lnTo>
                    <a:lnTo>
                      <a:pt x="2112" y="393"/>
                    </a:lnTo>
                    <a:lnTo>
                      <a:pt x="2112" y="395"/>
                    </a:lnTo>
                    <a:lnTo>
                      <a:pt x="2112" y="398"/>
                    </a:lnTo>
                    <a:lnTo>
                      <a:pt x="2112" y="401"/>
                    </a:lnTo>
                    <a:lnTo>
                      <a:pt x="2112" y="403"/>
                    </a:lnTo>
                    <a:lnTo>
                      <a:pt x="2112" y="406"/>
                    </a:lnTo>
                    <a:lnTo>
                      <a:pt x="2113" y="408"/>
                    </a:lnTo>
                    <a:lnTo>
                      <a:pt x="2113" y="408"/>
                    </a:lnTo>
                    <a:lnTo>
                      <a:pt x="2113" y="408"/>
                    </a:lnTo>
                    <a:lnTo>
                      <a:pt x="2113" y="408"/>
                    </a:lnTo>
                    <a:lnTo>
                      <a:pt x="2113" y="408"/>
                    </a:lnTo>
                    <a:lnTo>
                      <a:pt x="2113" y="408"/>
                    </a:lnTo>
                    <a:lnTo>
                      <a:pt x="2113" y="407"/>
                    </a:lnTo>
                    <a:lnTo>
                      <a:pt x="2114" y="407"/>
                    </a:lnTo>
                    <a:lnTo>
                      <a:pt x="2114" y="407"/>
                    </a:lnTo>
                    <a:lnTo>
                      <a:pt x="2114" y="409"/>
                    </a:lnTo>
                    <a:lnTo>
                      <a:pt x="2114" y="410"/>
                    </a:lnTo>
                    <a:lnTo>
                      <a:pt x="2114" y="412"/>
                    </a:lnTo>
                    <a:lnTo>
                      <a:pt x="2114" y="414"/>
                    </a:lnTo>
                    <a:lnTo>
                      <a:pt x="2114" y="416"/>
                    </a:lnTo>
                    <a:lnTo>
                      <a:pt x="2114" y="418"/>
                    </a:lnTo>
                    <a:lnTo>
                      <a:pt x="2114" y="419"/>
                    </a:lnTo>
                    <a:lnTo>
                      <a:pt x="2114" y="421"/>
                    </a:lnTo>
                    <a:lnTo>
                      <a:pt x="2114" y="421"/>
                    </a:lnTo>
                    <a:lnTo>
                      <a:pt x="2115" y="421"/>
                    </a:lnTo>
                    <a:lnTo>
                      <a:pt x="2115" y="421"/>
                    </a:lnTo>
                    <a:lnTo>
                      <a:pt x="2115" y="420"/>
                    </a:lnTo>
                    <a:lnTo>
                      <a:pt x="2115" y="420"/>
                    </a:lnTo>
                    <a:lnTo>
                      <a:pt x="2115" y="420"/>
                    </a:lnTo>
                    <a:lnTo>
                      <a:pt x="2115" y="420"/>
                    </a:lnTo>
                    <a:lnTo>
                      <a:pt x="2115" y="420"/>
                    </a:lnTo>
                    <a:lnTo>
                      <a:pt x="2116" y="419"/>
                    </a:lnTo>
                    <a:lnTo>
                      <a:pt x="2116" y="417"/>
                    </a:lnTo>
                    <a:lnTo>
                      <a:pt x="2116" y="416"/>
                    </a:lnTo>
                    <a:lnTo>
                      <a:pt x="2116" y="414"/>
                    </a:lnTo>
                    <a:lnTo>
                      <a:pt x="2116" y="413"/>
                    </a:lnTo>
                    <a:lnTo>
                      <a:pt x="2116" y="411"/>
                    </a:lnTo>
                    <a:lnTo>
                      <a:pt x="2116" y="410"/>
                    </a:lnTo>
                    <a:lnTo>
                      <a:pt x="2117" y="409"/>
                    </a:lnTo>
                    <a:lnTo>
                      <a:pt x="2117" y="408"/>
                    </a:lnTo>
                    <a:lnTo>
                      <a:pt x="2117" y="408"/>
                    </a:lnTo>
                    <a:lnTo>
                      <a:pt x="2117" y="408"/>
                    </a:lnTo>
                    <a:lnTo>
                      <a:pt x="2117" y="407"/>
                    </a:lnTo>
                    <a:lnTo>
                      <a:pt x="2117" y="407"/>
                    </a:lnTo>
                    <a:lnTo>
                      <a:pt x="2117" y="406"/>
                    </a:lnTo>
                    <a:lnTo>
                      <a:pt x="2118" y="406"/>
                    </a:lnTo>
                    <a:lnTo>
                      <a:pt x="2118" y="406"/>
                    </a:lnTo>
                    <a:lnTo>
                      <a:pt x="2118" y="406"/>
                    </a:lnTo>
                    <a:lnTo>
                      <a:pt x="2118" y="406"/>
                    </a:lnTo>
                    <a:lnTo>
                      <a:pt x="2118" y="406"/>
                    </a:lnTo>
                    <a:lnTo>
                      <a:pt x="2118" y="406"/>
                    </a:lnTo>
                    <a:lnTo>
                      <a:pt x="2118" y="407"/>
                    </a:lnTo>
                    <a:lnTo>
                      <a:pt x="2118" y="407"/>
                    </a:lnTo>
                    <a:lnTo>
                      <a:pt x="2118" y="408"/>
                    </a:lnTo>
                    <a:lnTo>
                      <a:pt x="2118" y="408"/>
                    </a:lnTo>
                    <a:lnTo>
                      <a:pt x="2118" y="408"/>
                    </a:lnTo>
                    <a:lnTo>
                      <a:pt x="2119" y="408"/>
                    </a:lnTo>
                    <a:lnTo>
                      <a:pt x="2119" y="408"/>
                    </a:lnTo>
                    <a:lnTo>
                      <a:pt x="2119" y="408"/>
                    </a:lnTo>
                    <a:lnTo>
                      <a:pt x="2119" y="408"/>
                    </a:lnTo>
                    <a:lnTo>
                      <a:pt x="2119" y="408"/>
                    </a:lnTo>
                    <a:lnTo>
                      <a:pt x="2119" y="408"/>
                    </a:lnTo>
                    <a:lnTo>
                      <a:pt x="2119" y="408"/>
                    </a:lnTo>
                    <a:lnTo>
                      <a:pt x="2120" y="407"/>
                    </a:lnTo>
                    <a:lnTo>
                      <a:pt x="2120" y="406"/>
                    </a:lnTo>
                    <a:lnTo>
                      <a:pt x="2120" y="405"/>
                    </a:lnTo>
                    <a:lnTo>
                      <a:pt x="2120" y="404"/>
                    </a:lnTo>
                    <a:lnTo>
                      <a:pt x="2120" y="402"/>
                    </a:lnTo>
                    <a:lnTo>
                      <a:pt x="2120" y="401"/>
                    </a:lnTo>
                    <a:lnTo>
                      <a:pt x="2120" y="400"/>
                    </a:lnTo>
                    <a:lnTo>
                      <a:pt x="2121" y="399"/>
                    </a:lnTo>
                    <a:lnTo>
                      <a:pt x="2121" y="399"/>
                    </a:lnTo>
                    <a:lnTo>
                      <a:pt x="2121" y="401"/>
                    </a:lnTo>
                    <a:lnTo>
                      <a:pt x="2121" y="402"/>
                    </a:lnTo>
                    <a:lnTo>
                      <a:pt x="2121" y="403"/>
                    </a:lnTo>
                    <a:lnTo>
                      <a:pt x="2121" y="404"/>
                    </a:lnTo>
                    <a:lnTo>
                      <a:pt x="2121" y="406"/>
                    </a:lnTo>
                    <a:lnTo>
                      <a:pt x="2121" y="407"/>
                    </a:lnTo>
                    <a:lnTo>
                      <a:pt x="2122" y="408"/>
                    </a:lnTo>
                    <a:lnTo>
                      <a:pt x="2122" y="406"/>
                    </a:lnTo>
                    <a:lnTo>
                      <a:pt x="2122" y="404"/>
                    </a:lnTo>
                    <a:lnTo>
                      <a:pt x="2122" y="402"/>
                    </a:lnTo>
                    <a:lnTo>
                      <a:pt x="2122" y="399"/>
                    </a:lnTo>
                    <a:lnTo>
                      <a:pt x="2122" y="397"/>
                    </a:lnTo>
                    <a:lnTo>
                      <a:pt x="2122" y="394"/>
                    </a:lnTo>
                    <a:lnTo>
                      <a:pt x="2122" y="392"/>
                    </a:lnTo>
                    <a:lnTo>
                      <a:pt x="2122" y="389"/>
                    </a:lnTo>
                    <a:lnTo>
                      <a:pt x="2122" y="389"/>
                    </a:lnTo>
                    <a:lnTo>
                      <a:pt x="2123" y="390"/>
                    </a:lnTo>
                    <a:lnTo>
                      <a:pt x="2123" y="391"/>
                    </a:lnTo>
                    <a:lnTo>
                      <a:pt x="2123" y="392"/>
                    </a:lnTo>
                    <a:lnTo>
                      <a:pt x="2123" y="393"/>
                    </a:lnTo>
                    <a:lnTo>
                      <a:pt x="2123" y="394"/>
                    </a:lnTo>
                    <a:lnTo>
                      <a:pt x="2123" y="394"/>
                    </a:lnTo>
                    <a:lnTo>
                      <a:pt x="2123" y="395"/>
                    </a:lnTo>
                    <a:lnTo>
                      <a:pt x="2123" y="394"/>
                    </a:lnTo>
                    <a:lnTo>
                      <a:pt x="2124" y="392"/>
                    </a:lnTo>
                    <a:lnTo>
                      <a:pt x="2124" y="390"/>
                    </a:lnTo>
                    <a:lnTo>
                      <a:pt x="2124" y="388"/>
                    </a:lnTo>
                    <a:lnTo>
                      <a:pt x="2124" y="386"/>
                    </a:lnTo>
                    <a:lnTo>
                      <a:pt x="2124" y="385"/>
                    </a:lnTo>
                    <a:lnTo>
                      <a:pt x="2124" y="383"/>
                    </a:lnTo>
                    <a:lnTo>
                      <a:pt x="2124" y="381"/>
                    </a:lnTo>
                    <a:lnTo>
                      <a:pt x="2125" y="381"/>
                    </a:lnTo>
                    <a:lnTo>
                      <a:pt x="2125" y="381"/>
                    </a:lnTo>
                    <a:lnTo>
                      <a:pt x="2125" y="381"/>
                    </a:lnTo>
                    <a:lnTo>
                      <a:pt x="2125" y="381"/>
                    </a:lnTo>
                    <a:lnTo>
                      <a:pt x="2125" y="381"/>
                    </a:lnTo>
                    <a:lnTo>
                      <a:pt x="2125" y="382"/>
                    </a:lnTo>
                    <a:lnTo>
                      <a:pt x="2125" y="382"/>
                    </a:lnTo>
                    <a:lnTo>
                      <a:pt x="2126" y="382"/>
                    </a:lnTo>
                    <a:lnTo>
                      <a:pt x="2126" y="381"/>
                    </a:lnTo>
                    <a:lnTo>
                      <a:pt x="2126" y="379"/>
                    </a:lnTo>
                    <a:lnTo>
                      <a:pt x="2126" y="376"/>
                    </a:lnTo>
                    <a:lnTo>
                      <a:pt x="2126" y="374"/>
                    </a:lnTo>
                    <a:lnTo>
                      <a:pt x="2126" y="372"/>
                    </a:lnTo>
                    <a:lnTo>
                      <a:pt x="2126" y="370"/>
                    </a:lnTo>
                    <a:lnTo>
                      <a:pt x="2126" y="368"/>
                    </a:lnTo>
                    <a:lnTo>
                      <a:pt x="2126" y="366"/>
                    </a:lnTo>
                    <a:lnTo>
                      <a:pt x="2126" y="365"/>
                    </a:lnTo>
                    <a:lnTo>
                      <a:pt x="2126" y="365"/>
                    </a:lnTo>
                    <a:lnTo>
                      <a:pt x="2127" y="365"/>
                    </a:lnTo>
                    <a:lnTo>
                      <a:pt x="2127" y="364"/>
                    </a:lnTo>
                    <a:lnTo>
                      <a:pt x="2127" y="364"/>
                    </a:lnTo>
                    <a:lnTo>
                      <a:pt x="2127" y="364"/>
                    </a:lnTo>
                    <a:lnTo>
                      <a:pt x="2127" y="364"/>
                    </a:lnTo>
                    <a:lnTo>
                      <a:pt x="2127" y="363"/>
                    </a:lnTo>
                    <a:lnTo>
                      <a:pt x="2127" y="362"/>
                    </a:lnTo>
                    <a:lnTo>
                      <a:pt x="2128" y="361"/>
                    </a:lnTo>
                    <a:lnTo>
                      <a:pt x="2128" y="360"/>
                    </a:lnTo>
                    <a:lnTo>
                      <a:pt x="2128" y="359"/>
                    </a:lnTo>
                    <a:lnTo>
                      <a:pt x="2128" y="358"/>
                    </a:lnTo>
                    <a:lnTo>
                      <a:pt x="2128" y="356"/>
                    </a:lnTo>
                    <a:lnTo>
                      <a:pt x="2128" y="355"/>
                    </a:lnTo>
                    <a:lnTo>
                      <a:pt x="2128" y="354"/>
                    </a:lnTo>
                    <a:lnTo>
                      <a:pt x="2129" y="352"/>
                    </a:lnTo>
                    <a:lnTo>
                      <a:pt x="2129" y="350"/>
                    </a:lnTo>
                    <a:lnTo>
                      <a:pt x="2129" y="348"/>
                    </a:lnTo>
                    <a:lnTo>
                      <a:pt x="2129" y="346"/>
                    </a:lnTo>
                    <a:lnTo>
                      <a:pt x="2129" y="344"/>
                    </a:lnTo>
                    <a:lnTo>
                      <a:pt x="2129" y="342"/>
                    </a:lnTo>
                    <a:lnTo>
                      <a:pt x="2129" y="340"/>
                    </a:lnTo>
                    <a:lnTo>
                      <a:pt x="2130" y="338"/>
                    </a:lnTo>
                    <a:lnTo>
                      <a:pt x="2130" y="336"/>
                    </a:lnTo>
                    <a:lnTo>
                      <a:pt x="2130" y="335"/>
                    </a:lnTo>
                    <a:lnTo>
                      <a:pt x="2130" y="334"/>
                    </a:lnTo>
                    <a:lnTo>
                      <a:pt x="2130" y="332"/>
                    </a:lnTo>
                    <a:lnTo>
                      <a:pt x="2130" y="330"/>
                    </a:lnTo>
                    <a:lnTo>
                      <a:pt x="2130" y="329"/>
                    </a:lnTo>
                    <a:lnTo>
                      <a:pt x="2130" y="328"/>
                    </a:lnTo>
                    <a:lnTo>
                      <a:pt x="2130" y="326"/>
                    </a:lnTo>
                    <a:lnTo>
                      <a:pt x="2130" y="326"/>
                    </a:lnTo>
                    <a:lnTo>
                      <a:pt x="2130" y="326"/>
                    </a:lnTo>
                    <a:lnTo>
                      <a:pt x="2131" y="326"/>
                    </a:lnTo>
                    <a:lnTo>
                      <a:pt x="2131" y="326"/>
                    </a:lnTo>
                    <a:lnTo>
                      <a:pt x="2131" y="327"/>
                    </a:lnTo>
                    <a:lnTo>
                      <a:pt x="2131" y="327"/>
                    </a:lnTo>
                    <a:lnTo>
                      <a:pt x="2131" y="327"/>
                    </a:lnTo>
                    <a:lnTo>
                      <a:pt x="2131" y="327"/>
                    </a:lnTo>
                    <a:lnTo>
                      <a:pt x="2131" y="327"/>
                    </a:lnTo>
                    <a:lnTo>
                      <a:pt x="2132" y="326"/>
                    </a:lnTo>
                    <a:lnTo>
                      <a:pt x="2132" y="325"/>
                    </a:lnTo>
                    <a:lnTo>
                      <a:pt x="2132" y="324"/>
                    </a:lnTo>
                    <a:lnTo>
                      <a:pt x="2132" y="324"/>
                    </a:lnTo>
                    <a:lnTo>
                      <a:pt x="2132" y="323"/>
                    </a:lnTo>
                    <a:lnTo>
                      <a:pt x="2132" y="322"/>
                    </a:lnTo>
                    <a:lnTo>
                      <a:pt x="2132" y="321"/>
                    </a:lnTo>
                    <a:lnTo>
                      <a:pt x="2132" y="325"/>
                    </a:lnTo>
                    <a:lnTo>
                      <a:pt x="2133" y="330"/>
                    </a:lnTo>
                    <a:lnTo>
                      <a:pt x="2133" y="334"/>
                    </a:lnTo>
                    <a:lnTo>
                      <a:pt x="2133" y="339"/>
                    </a:lnTo>
                    <a:lnTo>
                      <a:pt x="2133" y="344"/>
                    </a:lnTo>
                    <a:lnTo>
                      <a:pt x="2133" y="349"/>
                    </a:lnTo>
                    <a:lnTo>
                      <a:pt x="2133" y="354"/>
                    </a:lnTo>
                    <a:lnTo>
                      <a:pt x="2133" y="359"/>
                    </a:lnTo>
                    <a:lnTo>
                      <a:pt x="2134" y="363"/>
                    </a:lnTo>
                    <a:lnTo>
                      <a:pt x="2134" y="367"/>
                    </a:lnTo>
                    <a:lnTo>
                      <a:pt x="2134" y="371"/>
                    </a:lnTo>
                    <a:lnTo>
                      <a:pt x="2134" y="375"/>
                    </a:lnTo>
                    <a:lnTo>
                      <a:pt x="2134" y="379"/>
                    </a:lnTo>
                    <a:lnTo>
                      <a:pt x="2134" y="383"/>
                    </a:lnTo>
                    <a:lnTo>
                      <a:pt x="2134" y="387"/>
                    </a:lnTo>
                    <a:lnTo>
                      <a:pt x="2134" y="391"/>
                    </a:lnTo>
                    <a:lnTo>
                      <a:pt x="2134" y="394"/>
                    </a:lnTo>
                    <a:lnTo>
                      <a:pt x="2134" y="396"/>
                    </a:lnTo>
                    <a:lnTo>
                      <a:pt x="2134" y="398"/>
                    </a:lnTo>
                    <a:lnTo>
                      <a:pt x="2135" y="400"/>
                    </a:lnTo>
                    <a:lnTo>
                      <a:pt x="2135" y="402"/>
                    </a:lnTo>
                    <a:lnTo>
                      <a:pt x="2135" y="405"/>
                    </a:lnTo>
                    <a:lnTo>
                      <a:pt x="2135" y="406"/>
                    </a:lnTo>
                    <a:lnTo>
                      <a:pt x="2135" y="409"/>
                    </a:lnTo>
                    <a:lnTo>
                      <a:pt x="2135" y="410"/>
                    </a:lnTo>
                    <a:lnTo>
                      <a:pt x="2135" y="411"/>
                    </a:lnTo>
                    <a:lnTo>
                      <a:pt x="2136" y="411"/>
                    </a:lnTo>
                    <a:lnTo>
                      <a:pt x="2136" y="412"/>
                    </a:lnTo>
                    <a:lnTo>
                      <a:pt x="2136" y="413"/>
                    </a:lnTo>
                    <a:lnTo>
                      <a:pt x="2136" y="414"/>
                    </a:lnTo>
                    <a:lnTo>
                      <a:pt x="2136" y="415"/>
                    </a:lnTo>
                    <a:lnTo>
                      <a:pt x="2136" y="415"/>
                    </a:lnTo>
                    <a:lnTo>
                      <a:pt x="2136" y="416"/>
                    </a:lnTo>
                    <a:lnTo>
                      <a:pt x="2137" y="416"/>
                    </a:lnTo>
                    <a:lnTo>
                      <a:pt x="2137" y="416"/>
                    </a:lnTo>
                    <a:lnTo>
                      <a:pt x="2137" y="416"/>
                    </a:lnTo>
                    <a:lnTo>
                      <a:pt x="2137" y="416"/>
                    </a:lnTo>
                    <a:lnTo>
                      <a:pt x="2137" y="416"/>
                    </a:lnTo>
                    <a:lnTo>
                      <a:pt x="2137" y="416"/>
                    </a:lnTo>
                    <a:lnTo>
                      <a:pt x="2137" y="416"/>
                    </a:lnTo>
                    <a:lnTo>
                      <a:pt x="2138" y="417"/>
                    </a:lnTo>
                    <a:lnTo>
                      <a:pt x="2138" y="419"/>
                    </a:lnTo>
                    <a:lnTo>
                      <a:pt x="2138" y="421"/>
                    </a:lnTo>
                    <a:lnTo>
                      <a:pt x="2138" y="423"/>
                    </a:lnTo>
                    <a:lnTo>
                      <a:pt x="2138" y="424"/>
                    </a:lnTo>
                    <a:lnTo>
                      <a:pt x="2138" y="426"/>
                    </a:lnTo>
                    <a:lnTo>
                      <a:pt x="2138" y="427"/>
                    </a:lnTo>
                    <a:lnTo>
                      <a:pt x="2138" y="429"/>
                    </a:lnTo>
                    <a:lnTo>
                      <a:pt x="2138" y="428"/>
                    </a:lnTo>
                    <a:lnTo>
                      <a:pt x="2138" y="427"/>
                    </a:lnTo>
                    <a:lnTo>
                      <a:pt x="2138" y="425"/>
                    </a:lnTo>
                    <a:lnTo>
                      <a:pt x="2139" y="423"/>
                    </a:lnTo>
                    <a:lnTo>
                      <a:pt x="2139" y="421"/>
                    </a:lnTo>
                    <a:lnTo>
                      <a:pt x="2139" y="419"/>
                    </a:lnTo>
                    <a:lnTo>
                      <a:pt x="2139" y="417"/>
                    </a:lnTo>
                    <a:lnTo>
                      <a:pt x="2139" y="415"/>
                    </a:lnTo>
                    <a:lnTo>
                      <a:pt x="2139" y="414"/>
                    </a:lnTo>
                    <a:lnTo>
                      <a:pt x="2139" y="413"/>
                    </a:lnTo>
                    <a:lnTo>
                      <a:pt x="2140" y="411"/>
                    </a:lnTo>
                    <a:lnTo>
                      <a:pt x="2140" y="410"/>
                    </a:lnTo>
                    <a:lnTo>
                      <a:pt x="2140" y="410"/>
                    </a:lnTo>
                    <a:lnTo>
                      <a:pt x="2140" y="409"/>
                    </a:lnTo>
                    <a:lnTo>
                      <a:pt x="2140" y="407"/>
                    </a:lnTo>
                    <a:lnTo>
                      <a:pt x="2140" y="406"/>
                    </a:lnTo>
                    <a:lnTo>
                      <a:pt x="2140" y="406"/>
                    </a:lnTo>
                    <a:lnTo>
                      <a:pt x="2141" y="406"/>
                    </a:lnTo>
                    <a:lnTo>
                      <a:pt x="2141" y="406"/>
                    </a:lnTo>
                    <a:lnTo>
                      <a:pt x="2141" y="407"/>
                    </a:lnTo>
                    <a:lnTo>
                      <a:pt x="2141" y="407"/>
                    </a:lnTo>
                    <a:lnTo>
                      <a:pt x="2141" y="407"/>
                    </a:lnTo>
                    <a:lnTo>
                      <a:pt x="2141" y="407"/>
                    </a:lnTo>
                    <a:lnTo>
                      <a:pt x="2141" y="408"/>
                    </a:lnTo>
                    <a:lnTo>
                      <a:pt x="2141" y="407"/>
                    </a:lnTo>
                    <a:lnTo>
                      <a:pt x="2142" y="407"/>
                    </a:lnTo>
                    <a:lnTo>
                      <a:pt x="2142" y="407"/>
                    </a:lnTo>
                    <a:lnTo>
                      <a:pt x="2142" y="406"/>
                    </a:lnTo>
                    <a:lnTo>
                      <a:pt x="2142" y="406"/>
                    </a:lnTo>
                    <a:lnTo>
                      <a:pt x="2142" y="406"/>
                    </a:lnTo>
                    <a:lnTo>
                      <a:pt x="2142" y="406"/>
                    </a:lnTo>
                    <a:lnTo>
                      <a:pt x="2142" y="406"/>
                    </a:lnTo>
                    <a:lnTo>
                      <a:pt x="2142" y="405"/>
                    </a:lnTo>
                    <a:lnTo>
                      <a:pt x="2142" y="404"/>
                    </a:lnTo>
                    <a:lnTo>
                      <a:pt x="2142" y="404"/>
                    </a:lnTo>
                    <a:lnTo>
                      <a:pt x="2143" y="403"/>
                    </a:lnTo>
                    <a:lnTo>
                      <a:pt x="2143" y="403"/>
                    </a:lnTo>
                    <a:lnTo>
                      <a:pt x="2143" y="402"/>
                    </a:lnTo>
                    <a:lnTo>
                      <a:pt x="2143" y="402"/>
                    </a:lnTo>
                    <a:lnTo>
                      <a:pt x="2143" y="402"/>
                    </a:lnTo>
                    <a:lnTo>
                      <a:pt x="2143" y="402"/>
                    </a:lnTo>
                    <a:lnTo>
                      <a:pt x="2143" y="402"/>
                    </a:lnTo>
                    <a:lnTo>
                      <a:pt x="2143" y="403"/>
                    </a:lnTo>
                    <a:lnTo>
                      <a:pt x="2144" y="404"/>
                    </a:lnTo>
                    <a:lnTo>
                      <a:pt x="2144" y="405"/>
                    </a:lnTo>
                    <a:lnTo>
                      <a:pt x="2144" y="406"/>
                    </a:lnTo>
                    <a:lnTo>
                      <a:pt x="2144" y="406"/>
                    </a:lnTo>
                    <a:lnTo>
                      <a:pt x="2144" y="407"/>
                    </a:lnTo>
                    <a:lnTo>
                      <a:pt x="2144" y="406"/>
                    </a:lnTo>
                    <a:lnTo>
                      <a:pt x="2144" y="406"/>
                    </a:lnTo>
                    <a:lnTo>
                      <a:pt x="2145" y="405"/>
                    </a:lnTo>
                    <a:lnTo>
                      <a:pt x="2145" y="404"/>
                    </a:lnTo>
                    <a:lnTo>
                      <a:pt x="2145" y="403"/>
                    </a:lnTo>
                    <a:lnTo>
                      <a:pt x="2145" y="402"/>
                    </a:lnTo>
                    <a:lnTo>
                      <a:pt x="2145" y="402"/>
                    </a:lnTo>
                    <a:lnTo>
                      <a:pt x="2145" y="401"/>
                    </a:lnTo>
                    <a:lnTo>
                      <a:pt x="2145" y="399"/>
                    </a:lnTo>
                    <a:lnTo>
                      <a:pt x="2146" y="398"/>
                    </a:lnTo>
                    <a:lnTo>
                      <a:pt x="2146" y="397"/>
                    </a:lnTo>
                    <a:lnTo>
                      <a:pt x="2146" y="395"/>
                    </a:lnTo>
                    <a:lnTo>
                      <a:pt x="2146" y="393"/>
                    </a:lnTo>
                    <a:lnTo>
                      <a:pt x="2146" y="392"/>
                    </a:lnTo>
                    <a:lnTo>
                      <a:pt x="2146" y="390"/>
                    </a:lnTo>
                    <a:lnTo>
                      <a:pt x="2146" y="389"/>
                    </a:lnTo>
                    <a:lnTo>
                      <a:pt x="2146" y="388"/>
                    </a:lnTo>
                    <a:lnTo>
                      <a:pt x="2146" y="388"/>
                    </a:lnTo>
                    <a:lnTo>
                      <a:pt x="2146" y="387"/>
                    </a:lnTo>
                    <a:lnTo>
                      <a:pt x="2146" y="387"/>
                    </a:lnTo>
                    <a:lnTo>
                      <a:pt x="2147" y="386"/>
                    </a:lnTo>
                    <a:lnTo>
                      <a:pt x="2147" y="386"/>
                    </a:lnTo>
                    <a:lnTo>
                      <a:pt x="2147" y="385"/>
                    </a:lnTo>
                    <a:lnTo>
                      <a:pt x="2147" y="385"/>
                    </a:lnTo>
                    <a:lnTo>
                      <a:pt x="2147" y="384"/>
                    </a:lnTo>
                    <a:lnTo>
                      <a:pt x="2147" y="383"/>
                    </a:lnTo>
                    <a:lnTo>
                      <a:pt x="2147" y="382"/>
                    </a:lnTo>
                    <a:lnTo>
                      <a:pt x="2148" y="381"/>
                    </a:lnTo>
                    <a:lnTo>
                      <a:pt x="2148" y="381"/>
                    </a:lnTo>
                    <a:lnTo>
                      <a:pt x="2148" y="379"/>
                    </a:lnTo>
                    <a:lnTo>
                      <a:pt x="2148" y="379"/>
                    </a:lnTo>
                    <a:lnTo>
                      <a:pt x="2148" y="378"/>
                    </a:lnTo>
                    <a:lnTo>
                      <a:pt x="2148" y="379"/>
                    </a:lnTo>
                    <a:lnTo>
                      <a:pt x="2148" y="381"/>
                    </a:lnTo>
                    <a:lnTo>
                      <a:pt x="2149" y="384"/>
                    </a:lnTo>
                    <a:lnTo>
                      <a:pt x="2149" y="386"/>
                    </a:lnTo>
                    <a:lnTo>
                      <a:pt x="2149" y="388"/>
                    </a:lnTo>
                    <a:lnTo>
                      <a:pt x="2149" y="390"/>
                    </a:lnTo>
                    <a:lnTo>
                      <a:pt x="2149" y="393"/>
                    </a:lnTo>
                    <a:lnTo>
                      <a:pt x="2149" y="395"/>
                    </a:lnTo>
                    <a:lnTo>
                      <a:pt x="2149" y="398"/>
                    </a:lnTo>
                    <a:lnTo>
                      <a:pt x="2150" y="401"/>
                    </a:lnTo>
                    <a:lnTo>
                      <a:pt x="2150" y="404"/>
                    </a:lnTo>
                    <a:lnTo>
                      <a:pt x="2150" y="407"/>
                    </a:lnTo>
                    <a:lnTo>
                      <a:pt x="2150" y="410"/>
                    </a:lnTo>
                    <a:lnTo>
                      <a:pt x="2150" y="413"/>
                    </a:lnTo>
                    <a:lnTo>
                      <a:pt x="2150" y="416"/>
                    </a:lnTo>
                    <a:lnTo>
                      <a:pt x="2150" y="419"/>
                    </a:lnTo>
                    <a:lnTo>
                      <a:pt x="2150" y="420"/>
                    </a:lnTo>
                    <a:lnTo>
                      <a:pt x="2150" y="420"/>
                    </a:lnTo>
                    <a:lnTo>
                      <a:pt x="2150" y="419"/>
                    </a:lnTo>
                    <a:lnTo>
                      <a:pt x="2150" y="419"/>
                    </a:lnTo>
                    <a:lnTo>
                      <a:pt x="2151" y="419"/>
                    </a:lnTo>
                    <a:lnTo>
                      <a:pt x="2151" y="418"/>
                    </a:lnTo>
                    <a:lnTo>
                      <a:pt x="2151" y="418"/>
                    </a:lnTo>
                    <a:lnTo>
                      <a:pt x="2151" y="418"/>
                    </a:lnTo>
                    <a:lnTo>
                      <a:pt x="2151" y="418"/>
                    </a:lnTo>
                    <a:lnTo>
                      <a:pt x="2151" y="419"/>
                    </a:lnTo>
                    <a:lnTo>
                      <a:pt x="2151" y="419"/>
                    </a:lnTo>
                    <a:lnTo>
                      <a:pt x="2152" y="419"/>
                    </a:lnTo>
                    <a:lnTo>
                      <a:pt x="2152" y="420"/>
                    </a:lnTo>
                    <a:lnTo>
                      <a:pt x="2152" y="421"/>
                    </a:lnTo>
                    <a:lnTo>
                      <a:pt x="2152" y="421"/>
                    </a:lnTo>
                    <a:lnTo>
                      <a:pt x="2152" y="422"/>
                    </a:lnTo>
                    <a:lnTo>
                      <a:pt x="2152" y="421"/>
                    </a:lnTo>
                    <a:lnTo>
                      <a:pt x="2152" y="420"/>
                    </a:lnTo>
                    <a:lnTo>
                      <a:pt x="2152" y="419"/>
                    </a:lnTo>
                    <a:lnTo>
                      <a:pt x="2153" y="418"/>
                    </a:lnTo>
                    <a:lnTo>
                      <a:pt x="2153" y="417"/>
                    </a:lnTo>
                    <a:lnTo>
                      <a:pt x="2153" y="415"/>
                    </a:lnTo>
                    <a:lnTo>
                      <a:pt x="2153" y="414"/>
                    </a:lnTo>
                    <a:lnTo>
                      <a:pt x="2153" y="413"/>
                    </a:lnTo>
                    <a:lnTo>
                      <a:pt x="2153" y="412"/>
                    </a:lnTo>
                    <a:lnTo>
                      <a:pt x="2153" y="411"/>
                    </a:lnTo>
                    <a:lnTo>
                      <a:pt x="2154" y="410"/>
                    </a:lnTo>
                    <a:lnTo>
                      <a:pt x="2154" y="409"/>
                    </a:lnTo>
                    <a:lnTo>
                      <a:pt x="2154" y="408"/>
                    </a:lnTo>
                    <a:lnTo>
                      <a:pt x="2154" y="407"/>
                    </a:lnTo>
                    <a:lnTo>
                      <a:pt x="2154" y="406"/>
                    </a:lnTo>
                    <a:lnTo>
                      <a:pt x="2154" y="406"/>
                    </a:lnTo>
                    <a:lnTo>
                      <a:pt x="2154" y="404"/>
                    </a:lnTo>
                    <a:lnTo>
                      <a:pt x="2154" y="401"/>
                    </a:lnTo>
                    <a:lnTo>
                      <a:pt x="2154" y="399"/>
                    </a:lnTo>
                    <a:lnTo>
                      <a:pt x="2154" y="397"/>
                    </a:lnTo>
                    <a:lnTo>
                      <a:pt x="2154" y="394"/>
                    </a:lnTo>
                    <a:lnTo>
                      <a:pt x="2155" y="392"/>
                    </a:lnTo>
                    <a:lnTo>
                      <a:pt x="2155" y="389"/>
                    </a:lnTo>
                    <a:lnTo>
                      <a:pt x="2155" y="387"/>
                    </a:lnTo>
                    <a:lnTo>
                      <a:pt x="2155" y="386"/>
                    </a:lnTo>
                    <a:lnTo>
                      <a:pt x="2155" y="385"/>
                    </a:lnTo>
                    <a:lnTo>
                      <a:pt x="2155" y="385"/>
                    </a:lnTo>
                    <a:lnTo>
                      <a:pt x="2155" y="385"/>
                    </a:lnTo>
                    <a:lnTo>
                      <a:pt x="2156" y="384"/>
                    </a:lnTo>
                    <a:lnTo>
                      <a:pt x="2156" y="384"/>
                    </a:lnTo>
                    <a:lnTo>
                      <a:pt x="2156" y="383"/>
                    </a:lnTo>
                    <a:lnTo>
                      <a:pt x="2156" y="383"/>
                    </a:lnTo>
                    <a:lnTo>
                      <a:pt x="2156" y="382"/>
                    </a:lnTo>
                    <a:lnTo>
                      <a:pt x="2156" y="383"/>
                    </a:lnTo>
                    <a:lnTo>
                      <a:pt x="2156" y="383"/>
                    </a:lnTo>
                    <a:lnTo>
                      <a:pt x="2157" y="383"/>
                    </a:lnTo>
                    <a:lnTo>
                      <a:pt x="2157" y="383"/>
                    </a:lnTo>
                    <a:lnTo>
                      <a:pt x="2157" y="383"/>
                    </a:lnTo>
                    <a:lnTo>
                      <a:pt x="2157" y="383"/>
                    </a:lnTo>
                    <a:lnTo>
                      <a:pt x="2157" y="383"/>
                    </a:lnTo>
                    <a:lnTo>
                      <a:pt x="2157" y="383"/>
                    </a:lnTo>
                    <a:lnTo>
                      <a:pt x="2157" y="383"/>
                    </a:lnTo>
                    <a:lnTo>
                      <a:pt x="2158" y="382"/>
                    </a:lnTo>
                    <a:lnTo>
                      <a:pt x="2158" y="382"/>
                    </a:lnTo>
                    <a:lnTo>
                      <a:pt x="2158" y="381"/>
                    </a:lnTo>
                    <a:lnTo>
                      <a:pt x="2158" y="381"/>
                    </a:lnTo>
                    <a:lnTo>
                      <a:pt x="2158" y="381"/>
                    </a:lnTo>
                    <a:lnTo>
                      <a:pt x="2158" y="381"/>
                    </a:lnTo>
                    <a:lnTo>
                      <a:pt x="2158" y="380"/>
                    </a:lnTo>
                    <a:lnTo>
                      <a:pt x="2158" y="379"/>
                    </a:lnTo>
                    <a:lnTo>
                      <a:pt x="2158" y="378"/>
                    </a:lnTo>
                    <a:lnTo>
                      <a:pt x="2158" y="377"/>
                    </a:lnTo>
                    <a:lnTo>
                      <a:pt x="2158" y="376"/>
                    </a:lnTo>
                    <a:lnTo>
                      <a:pt x="2159" y="375"/>
                    </a:lnTo>
                    <a:lnTo>
                      <a:pt x="2159" y="374"/>
                    </a:lnTo>
                    <a:lnTo>
                      <a:pt x="2159" y="373"/>
                    </a:lnTo>
                    <a:lnTo>
                      <a:pt x="2159" y="373"/>
                    </a:lnTo>
                    <a:lnTo>
                      <a:pt x="2159" y="373"/>
                    </a:lnTo>
                    <a:lnTo>
                      <a:pt x="2159" y="374"/>
                    </a:lnTo>
                    <a:lnTo>
                      <a:pt x="2159" y="374"/>
                    </a:lnTo>
                    <a:lnTo>
                      <a:pt x="2160" y="374"/>
                    </a:lnTo>
                    <a:lnTo>
                      <a:pt x="2160" y="374"/>
                    </a:lnTo>
                    <a:lnTo>
                      <a:pt x="2160" y="374"/>
                    </a:lnTo>
                    <a:lnTo>
                      <a:pt x="2160" y="374"/>
                    </a:lnTo>
                    <a:lnTo>
                      <a:pt x="2160" y="373"/>
                    </a:lnTo>
                    <a:lnTo>
                      <a:pt x="2160" y="372"/>
                    </a:lnTo>
                    <a:lnTo>
                      <a:pt x="2160" y="370"/>
                    </a:lnTo>
                    <a:lnTo>
                      <a:pt x="2161" y="368"/>
                    </a:lnTo>
                    <a:lnTo>
                      <a:pt x="2161" y="367"/>
                    </a:lnTo>
                    <a:lnTo>
                      <a:pt x="2161" y="365"/>
                    </a:lnTo>
                    <a:lnTo>
                      <a:pt x="2161" y="364"/>
                    </a:lnTo>
                    <a:lnTo>
                      <a:pt x="2161" y="362"/>
                    </a:lnTo>
                    <a:lnTo>
                      <a:pt x="2161" y="361"/>
                    </a:lnTo>
                    <a:lnTo>
                      <a:pt x="2161" y="361"/>
                    </a:lnTo>
                    <a:lnTo>
                      <a:pt x="2161" y="361"/>
                    </a:lnTo>
                    <a:lnTo>
                      <a:pt x="2162" y="361"/>
                    </a:lnTo>
                    <a:lnTo>
                      <a:pt x="2162" y="361"/>
                    </a:lnTo>
                    <a:lnTo>
                      <a:pt x="2162" y="361"/>
                    </a:lnTo>
                    <a:lnTo>
                      <a:pt x="2162" y="361"/>
                    </a:lnTo>
                    <a:lnTo>
                      <a:pt x="2162" y="361"/>
                    </a:lnTo>
                    <a:lnTo>
                      <a:pt x="2162" y="360"/>
                    </a:lnTo>
                    <a:lnTo>
                      <a:pt x="2162" y="359"/>
                    </a:lnTo>
                    <a:lnTo>
                      <a:pt x="2162" y="357"/>
                    </a:lnTo>
                    <a:lnTo>
                      <a:pt x="2162" y="356"/>
                    </a:lnTo>
                    <a:lnTo>
                      <a:pt x="2162" y="355"/>
                    </a:lnTo>
                    <a:lnTo>
                      <a:pt x="2163" y="353"/>
                    </a:lnTo>
                    <a:lnTo>
                      <a:pt x="2163" y="351"/>
                    </a:lnTo>
                    <a:lnTo>
                      <a:pt x="2163" y="350"/>
                    </a:lnTo>
                    <a:lnTo>
                      <a:pt x="2163" y="350"/>
                    </a:lnTo>
                    <a:lnTo>
                      <a:pt x="2163" y="350"/>
                    </a:lnTo>
                    <a:lnTo>
                      <a:pt x="2163" y="350"/>
                    </a:lnTo>
                    <a:lnTo>
                      <a:pt x="2163" y="350"/>
                    </a:lnTo>
                    <a:lnTo>
                      <a:pt x="2163" y="350"/>
                    </a:lnTo>
                    <a:lnTo>
                      <a:pt x="2164" y="351"/>
                    </a:lnTo>
                    <a:lnTo>
                      <a:pt x="2164" y="351"/>
                    </a:lnTo>
                    <a:lnTo>
                      <a:pt x="2164" y="351"/>
                    </a:lnTo>
                    <a:lnTo>
                      <a:pt x="2164" y="349"/>
                    </a:lnTo>
                    <a:lnTo>
                      <a:pt x="2164" y="347"/>
                    </a:lnTo>
                    <a:lnTo>
                      <a:pt x="2164" y="344"/>
                    </a:lnTo>
                    <a:lnTo>
                      <a:pt x="2164" y="342"/>
                    </a:lnTo>
                    <a:lnTo>
                      <a:pt x="2165" y="340"/>
                    </a:lnTo>
                    <a:lnTo>
                      <a:pt x="2165" y="337"/>
                    </a:lnTo>
                    <a:lnTo>
                      <a:pt x="2165" y="335"/>
                    </a:lnTo>
                    <a:lnTo>
                      <a:pt x="2165" y="333"/>
                    </a:lnTo>
                    <a:lnTo>
                      <a:pt x="2165" y="330"/>
                    </a:lnTo>
                    <a:lnTo>
                      <a:pt x="2165" y="329"/>
                    </a:lnTo>
                    <a:lnTo>
                      <a:pt x="2165" y="326"/>
                    </a:lnTo>
                    <a:lnTo>
                      <a:pt x="2166" y="324"/>
                    </a:lnTo>
                    <a:lnTo>
                      <a:pt x="2166" y="322"/>
                    </a:lnTo>
                    <a:lnTo>
                      <a:pt x="2166" y="321"/>
                    </a:lnTo>
                    <a:lnTo>
                      <a:pt x="2166" y="318"/>
                    </a:lnTo>
                    <a:lnTo>
                      <a:pt x="2166" y="317"/>
                    </a:lnTo>
                    <a:lnTo>
                      <a:pt x="2166" y="314"/>
                    </a:lnTo>
                    <a:lnTo>
                      <a:pt x="2166" y="311"/>
                    </a:lnTo>
                    <a:lnTo>
                      <a:pt x="2166" y="308"/>
                    </a:lnTo>
                    <a:lnTo>
                      <a:pt x="2166" y="305"/>
                    </a:lnTo>
                    <a:lnTo>
                      <a:pt x="2166" y="302"/>
                    </a:lnTo>
                    <a:lnTo>
                      <a:pt x="2166" y="299"/>
                    </a:lnTo>
                    <a:lnTo>
                      <a:pt x="2167" y="296"/>
                    </a:lnTo>
                    <a:lnTo>
                      <a:pt x="2167" y="293"/>
                    </a:lnTo>
                    <a:lnTo>
                      <a:pt x="2167" y="292"/>
                    </a:lnTo>
                    <a:lnTo>
                      <a:pt x="2167" y="291"/>
                    </a:lnTo>
                    <a:lnTo>
                      <a:pt x="2167" y="291"/>
                    </a:lnTo>
                    <a:lnTo>
                      <a:pt x="2167" y="291"/>
                    </a:lnTo>
                    <a:lnTo>
                      <a:pt x="2167" y="291"/>
                    </a:lnTo>
                    <a:lnTo>
                      <a:pt x="2168" y="291"/>
                    </a:lnTo>
                    <a:lnTo>
                      <a:pt x="2168" y="291"/>
                    </a:lnTo>
                    <a:lnTo>
                      <a:pt x="2168" y="291"/>
                    </a:lnTo>
                    <a:lnTo>
                      <a:pt x="2168" y="289"/>
                    </a:lnTo>
                    <a:lnTo>
                      <a:pt x="2168" y="288"/>
                    </a:lnTo>
                    <a:lnTo>
                      <a:pt x="2168" y="287"/>
                    </a:lnTo>
                    <a:lnTo>
                      <a:pt x="2168" y="285"/>
                    </a:lnTo>
                    <a:lnTo>
                      <a:pt x="2169" y="283"/>
                    </a:lnTo>
                    <a:lnTo>
                      <a:pt x="2169" y="282"/>
                    </a:lnTo>
                    <a:lnTo>
                      <a:pt x="2169" y="280"/>
                    </a:lnTo>
                    <a:lnTo>
                      <a:pt x="2169" y="279"/>
                    </a:lnTo>
                    <a:lnTo>
                      <a:pt x="2169" y="277"/>
                    </a:lnTo>
                    <a:lnTo>
                      <a:pt x="2169" y="276"/>
                    </a:lnTo>
                    <a:lnTo>
                      <a:pt x="2169" y="275"/>
                    </a:lnTo>
                    <a:lnTo>
                      <a:pt x="2170" y="273"/>
                    </a:lnTo>
                    <a:lnTo>
                      <a:pt x="2170" y="271"/>
                    </a:lnTo>
                    <a:lnTo>
                      <a:pt x="2170" y="270"/>
                    </a:lnTo>
                    <a:lnTo>
                      <a:pt x="2170" y="268"/>
                    </a:lnTo>
                    <a:lnTo>
                      <a:pt x="2170" y="266"/>
                    </a:lnTo>
                    <a:lnTo>
                      <a:pt x="2170" y="266"/>
                    </a:lnTo>
                    <a:lnTo>
                      <a:pt x="2170" y="264"/>
                    </a:lnTo>
                    <a:lnTo>
                      <a:pt x="2170" y="262"/>
                    </a:lnTo>
                    <a:lnTo>
                      <a:pt x="2170" y="261"/>
                    </a:lnTo>
                    <a:lnTo>
                      <a:pt x="2170" y="260"/>
                    </a:lnTo>
                    <a:lnTo>
                      <a:pt x="2170" y="258"/>
                    </a:lnTo>
                    <a:lnTo>
                      <a:pt x="2171" y="257"/>
                    </a:lnTo>
                    <a:lnTo>
                      <a:pt x="2171" y="256"/>
                    </a:lnTo>
                    <a:lnTo>
                      <a:pt x="2171" y="255"/>
                    </a:lnTo>
                    <a:lnTo>
                      <a:pt x="2171" y="254"/>
                    </a:lnTo>
                    <a:lnTo>
                      <a:pt x="2171" y="254"/>
                    </a:lnTo>
                    <a:lnTo>
                      <a:pt x="2171" y="253"/>
                    </a:lnTo>
                    <a:lnTo>
                      <a:pt x="2171" y="253"/>
                    </a:lnTo>
                    <a:lnTo>
                      <a:pt x="2172" y="252"/>
                    </a:lnTo>
                    <a:lnTo>
                      <a:pt x="2172" y="251"/>
                    </a:lnTo>
                    <a:lnTo>
                      <a:pt x="2172" y="251"/>
                    </a:lnTo>
                    <a:lnTo>
                      <a:pt x="2172" y="249"/>
                    </a:lnTo>
                    <a:lnTo>
                      <a:pt x="2172" y="248"/>
                    </a:lnTo>
                    <a:lnTo>
                      <a:pt x="2172" y="246"/>
                    </a:lnTo>
                    <a:lnTo>
                      <a:pt x="2172" y="245"/>
                    </a:lnTo>
                    <a:lnTo>
                      <a:pt x="2172" y="243"/>
                    </a:lnTo>
                    <a:lnTo>
                      <a:pt x="2173" y="241"/>
                    </a:lnTo>
                    <a:lnTo>
                      <a:pt x="2173" y="240"/>
                    </a:lnTo>
                    <a:lnTo>
                      <a:pt x="2173" y="238"/>
                    </a:lnTo>
                    <a:lnTo>
                      <a:pt x="2173" y="237"/>
                    </a:lnTo>
                    <a:lnTo>
                      <a:pt x="2173" y="237"/>
                    </a:lnTo>
                    <a:lnTo>
                      <a:pt x="2173" y="238"/>
                    </a:lnTo>
                    <a:lnTo>
                      <a:pt x="2173" y="238"/>
                    </a:lnTo>
                    <a:lnTo>
                      <a:pt x="2174" y="238"/>
                    </a:lnTo>
                    <a:lnTo>
                      <a:pt x="2174" y="239"/>
                    </a:lnTo>
                    <a:lnTo>
                      <a:pt x="2174" y="239"/>
                    </a:lnTo>
                    <a:lnTo>
                      <a:pt x="2174" y="239"/>
                    </a:lnTo>
                    <a:lnTo>
                      <a:pt x="2174" y="238"/>
                    </a:lnTo>
                    <a:lnTo>
                      <a:pt x="2174" y="235"/>
                    </a:lnTo>
                    <a:lnTo>
                      <a:pt x="2174" y="232"/>
                    </a:lnTo>
                    <a:lnTo>
                      <a:pt x="2174" y="229"/>
                    </a:lnTo>
                    <a:lnTo>
                      <a:pt x="2174" y="226"/>
                    </a:lnTo>
                    <a:lnTo>
                      <a:pt x="2174" y="223"/>
                    </a:lnTo>
                    <a:lnTo>
                      <a:pt x="2174" y="220"/>
                    </a:lnTo>
                    <a:lnTo>
                      <a:pt x="2175" y="217"/>
                    </a:lnTo>
                    <a:lnTo>
                      <a:pt x="2175" y="215"/>
                    </a:lnTo>
                    <a:lnTo>
                      <a:pt x="2175" y="214"/>
                    </a:lnTo>
                    <a:lnTo>
                      <a:pt x="2175" y="213"/>
                    </a:lnTo>
                    <a:lnTo>
                      <a:pt x="2175" y="212"/>
                    </a:lnTo>
                    <a:lnTo>
                      <a:pt x="2175" y="211"/>
                    </a:lnTo>
                    <a:lnTo>
                      <a:pt x="2175" y="210"/>
                    </a:lnTo>
                    <a:lnTo>
                      <a:pt x="2176" y="209"/>
                    </a:lnTo>
                    <a:lnTo>
                      <a:pt x="2176" y="208"/>
                    </a:lnTo>
                    <a:lnTo>
                      <a:pt x="2176" y="207"/>
                    </a:lnTo>
                    <a:lnTo>
                      <a:pt x="2176" y="207"/>
                    </a:lnTo>
                    <a:lnTo>
                      <a:pt x="2176" y="206"/>
                    </a:lnTo>
                    <a:lnTo>
                      <a:pt x="2176" y="205"/>
                    </a:lnTo>
                    <a:lnTo>
                      <a:pt x="2176" y="204"/>
                    </a:lnTo>
                    <a:lnTo>
                      <a:pt x="2177" y="204"/>
                    </a:lnTo>
                    <a:lnTo>
                      <a:pt x="2177" y="203"/>
                    </a:lnTo>
                    <a:lnTo>
                      <a:pt x="2177" y="203"/>
                    </a:lnTo>
                    <a:lnTo>
                      <a:pt x="2177" y="203"/>
                    </a:lnTo>
                    <a:lnTo>
                      <a:pt x="2177" y="203"/>
                    </a:lnTo>
                    <a:lnTo>
                      <a:pt x="2177" y="204"/>
                    </a:lnTo>
                    <a:lnTo>
                      <a:pt x="2177" y="205"/>
                    </a:lnTo>
                    <a:lnTo>
                      <a:pt x="2177" y="206"/>
                    </a:lnTo>
                    <a:lnTo>
                      <a:pt x="2177" y="206"/>
                    </a:lnTo>
                    <a:lnTo>
                      <a:pt x="2177" y="207"/>
                    </a:lnTo>
                    <a:lnTo>
                      <a:pt x="2177" y="208"/>
                    </a:lnTo>
                    <a:lnTo>
                      <a:pt x="2178" y="213"/>
                    </a:lnTo>
                    <a:lnTo>
                      <a:pt x="2178" y="223"/>
                    </a:lnTo>
                    <a:lnTo>
                      <a:pt x="2178" y="232"/>
                    </a:lnTo>
                    <a:lnTo>
                      <a:pt x="2178" y="241"/>
                    </a:lnTo>
                    <a:lnTo>
                      <a:pt x="2178" y="250"/>
                    </a:lnTo>
                    <a:lnTo>
                      <a:pt x="2178" y="259"/>
                    </a:lnTo>
                    <a:lnTo>
                      <a:pt x="2178" y="268"/>
                    </a:lnTo>
                    <a:lnTo>
                      <a:pt x="2179" y="278"/>
                    </a:lnTo>
                    <a:lnTo>
                      <a:pt x="2179" y="284"/>
                    </a:lnTo>
                    <a:lnTo>
                      <a:pt x="2179" y="289"/>
                    </a:lnTo>
                    <a:lnTo>
                      <a:pt x="2179" y="293"/>
                    </a:lnTo>
                    <a:lnTo>
                      <a:pt x="2179" y="298"/>
                    </a:lnTo>
                    <a:lnTo>
                      <a:pt x="2179" y="302"/>
                    </a:lnTo>
                    <a:lnTo>
                      <a:pt x="2179" y="307"/>
                    </a:lnTo>
                    <a:lnTo>
                      <a:pt x="2180" y="312"/>
                    </a:lnTo>
                    <a:lnTo>
                      <a:pt x="2180" y="316"/>
                    </a:lnTo>
                    <a:lnTo>
                      <a:pt x="2180" y="320"/>
                    </a:lnTo>
                    <a:lnTo>
                      <a:pt x="2180" y="322"/>
                    </a:lnTo>
                    <a:lnTo>
                      <a:pt x="2180" y="326"/>
                    </a:lnTo>
                    <a:lnTo>
                      <a:pt x="2180" y="328"/>
                    </a:lnTo>
                    <a:lnTo>
                      <a:pt x="2180" y="331"/>
                    </a:lnTo>
                    <a:lnTo>
                      <a:pt x="2181" y="334"/>
                    </a:lnTo>
                    <a:lnTo>
                      <a:pt x="2181" y="337"/>
                    </a:lnTo>
                    <a:lnTo>
                      <a:pt x="2181" y="340"/>
                    </a:lnTo>
                    <a:lnTo>
                      <a:pt x="2181" y="342"/>
                    </a:lnTo>
                    <a:lnTo>
                      <a:pt x="2181" y="344"/>
                    </a:lnTo>
                    <a:lnTo>
                      <a:pt x="2181" y="346"/>
                    </a:lnTo>
                    <a:lnTo>
                      <a:pt x="2181" y="347"/>
                    </a:lnTo>
                    <a:lnTo>
                      <a:pt x="2181" y="349"/>
                    </a:lnTo>
                    <a:lnTo>
                      <a:pt x="2181" y="351"/>
                    </a:lnTo>
                    <a:lnTo>
                      <a:pt x="2181" y="353"/>
                    </a:lnTo>
                    <a:lnTo>
                      <a:pt x="2181" y="355"/>
                    </a:lnTo>
                    <a:lnTo>
                      <a:pt x="2182" y="355"/>
                    </a:lnTo>
                    <a:lnTo>
                      <a:pt x="2182" y="354"/>
                    </a:lnTo>
                    <a:lnTo>
                      <a:pt x="2182" y="353"/>
                    </a:lnTo>
                    <a:lnTo>
                      <a:pt x="2182" y="351"/>
                    </a:lnTo>
                    <a:lnTo>
                      <a:pt x="2182" y="351"/>
                    </a:lnTo>
                    <a:lnTo>
                      <a:pt x="2182" y="349"/>
                    </a:lnTo>
                    <a:lnTo>
                      <a:pt x="2182" y="348"/>
                    </a:lnTo>
                    <a:lnTo>
                      <a:pt x="2183" y="347"/>
                    </a:lnTo>
                    <a:lnTo>
                      <a:pt x="2183" y="347"/>
                    </a:lnTo>
                    <a:lnTo>
                      <a:pt x="2183" y="349"/>
                    </a:lnTo>
                    <a:lnTo>
                      <a:pt x="2183" y="351"/>
                    </a:lnTo>
                    <a:lnTo>
                      <a:pt x="2183" y="352"/>
                    </a:lnTo>
                    <a:lnTo>
                      <a:pt x="2183" y="354"/>
                    </a:lnTo>
                    <a:lnTo>
                      <a:pt x="2183" y="356"/>
                    </a:lnTo>
                    <a:lnTo>
                      <a:pt x="2183" y="358"/>
                    </a:lnTo>
                    <a:lnTo>
                      <a:pt x="2184" y="359"/>
                    </a:lnTo>
                    <a:lnTo>
                      <a:pt x="2184" y="360"/>
                    </a:lnTo>
                    <a:lnTo>
                      <a:pt x="2184" y="359"/>
                    </a:lnTo>
                    <a:lnTo>
                      <a:pt x="2184" y="359"/>
                    </a:lnTo>
                    <a:lnTo>
                      <a:pt x="2184" y="359"/>
                    </a:lnTo>
                    <a:lnTo>
                      <a:pt x="2184" y="358"/>
                    </a:lnTo>
                    <a:lnTo>
                      <a:pt x="2184" y="358"/>
                    </a:lnTo>
                    <a:lnTo>
                      <a:pt x="2185" y="357"/>
                    </a:lnTo>
                    <a:lnTo>
                      <a:pt x="2185" y="357"/>
                    </a:lnTo>
                    <a:lnTo>
                      <a:pt x="2185" y="355"/>
                    </a:lnTo>
                    <a:lnTo>
                      <a:pt x="2185" y="353"/>
                    </a:lnTo>
                    <a:lnTo>
                      <a:pt x="2185" y="350"/>
                    </a:lnTo>
                    <a:lnTo>
                      <a:pt x="2185" y="347"/>
                    </a:lnTo>
                    <a:lnTo>
                      <a:pt x="2185" y="345"/>
                    </a:lnTo>
                    <a:lnTo>
                      <a:pt x="2185" y="342"/>
                    </a:lnTo>
                    <a:lnTo>
                      <a:pt x="2185" y="339"/>
                    </a:lnTo>
                    <a:lnTo>
                      <a:pt x="2185" y="337"/>
                    </a:lnTo>
                    <a:lnTo>
                      <a:pt x="2185" y="335"/>
                    </a:lnTo>
                    <a:lnTo>
                      <a:pt x="2186" y="334"/>
                    </a:lnTo>
                    <a:lnTo>
                      <a:pt x="2186" y="333"/>
                    </a:lnTo>
                    <a:lnTo>
                      <a:pt x="2186" y="332"/>
                    </a:lnTo>
                    <a:lnTo>
                      <a:pt x="2186" y="331"/>
                    </a:lnTo>
                    <a:lnTo>
                      <a:pt x="2186" y="330"/>
                    </a:lnTo>
                    <a:lnTo>
                      <a:pt x="2186" y="330"/>
                    </a:lnTo>
                    <a:lnTo>
                      <a:pt x="2186" y="329"/>
                    </a:lnTo>
                    <a:lnTo>
                      <a:pt x="2187" y="328"/>
                    </a:lnTo>
                    <a:lnTo>
                      <a:pt x="2187" y="328"/>
                    </a:lnTo>
                    <a:lnTo>
                      <a:pt x="2187" y="328"/>
                    </a:lnTo>
                    <a:lnTo>
                      <a:pt x="2187" y="329"/>
                    </a:lnTo>
                    <a:lnTo>
                      <a:pt x="2187" y="329"/>
                    </a:lnTo>
                    <a:lnTo>
                      <a:pt x="2187" y="329"/>
                    </a:lnTo>
                    <a:lnTo>
                      <a:pt x="2187" y="329"/>
                    </a:lnTo>
                    <a:lnTo>
                      <a:pt x="2188" y="329"/>
                    </a:lnTo>
                    <a:lnTo>
                      <a:pt x="2188" y="330"/>
                    </a:lnTo>
                    <a:lnTo>
                      <a:pt x="2188" y="330"/>
                    </a:lnTo>
                    <a:lnTo>
                      <a:pt x="2188" y="331"/>
                    </a:lnTo>
                    <a:lnTo>
                      <a:pt x="2188" y="332"/>
                    </a:lnTo>
                    <a:lnTo>
                      <a:pt x="2188" y="333"/>
                    </a:lnTo>
                    <a:lnTo>
                      <a:pt x="2188" y="333"/>
                    </a:lnTo>
                    <a:lnTo>
                      <a:pt x="2189" y="334"/>
                    </a:lnTo>
                    <a:lnTo>
                      <a:pt x="2189" y="335"/>
                    </a:lnTo>
                    <a:lnTo>
                      <a:pt x="2189" y="335"/>
                    </a:lnTo>
                    <a:lnTo>
                      <a:pt x="2189" y="335"/>
                    </a:lnTo>
                    <a:lnTo>
                      <a:pt x="2189" y="335"/>
                    </a:lnTo>
                    <a:lnTo>
                      <a:pt x="2189" y="335"/>
                    </a:lnTo>
                    <a:lnTo>
                      <a:pt x="2189" y="335"/>
                    </a:lnTo>
                    <a:lnTo>
                      <a:pt x="2189" y="336"/>
                    </a:lnTo>
                    <a:lnTo>
                      <a:pt x="2189" y="336"/>
                    </a:lnTo>
                    <a:lnTo>
                      <a:pt x="2189" y="336"/>
                    </a:lnTo>
                    <a:lnTo>
                      <a:pt x="2189" y="336"/>
                    </a:lnTo>
                    <a:lnTo>
                      <a:pt x="2190" y="335"/>
                    </a:lnTo>
                    <a:lnTo>
                      <a:pt x="2190" y="335"/>
                    </a:lnTo>
                    <a:lnTo>
                      <a:pt x="2190" y="335"/>
                    </a:lnTo>
                    <a:lnTo>
                      <a:pt x="2190" y="334"/>
                    </a:lnTo>
                    <a:lnTo>
                      <a:pt x="2190" y="334"/>
                    </a:lnTo>
                    <a:lnTo>
                      <a:pt x="2190" y="334"/>
                    </a:lnTo>
                    <a:lnTo>
                      <a:pt x="2190" y="334"/>
                    </a:lnTo>
                    <a:lnTo>
                      <a:pt x="2191" y="333"/>
                    </a:lnTo>
                    <a:lnTo>
                      <a:pt x="2191" y="333"/>
                    </a:lnTo>
                    <a:lnTo>
                      <a:pt x="2191" y="333"/>
                    </a:lnTo>
                    <a:lnTo>
                      <a:pt x="2191" y="333"/>
                    </a:lnTo>
                    <a:lnTo>
                      <a:pt x="2191" y="333"/>
                    </a:lnTo>
                    <a:lnTo>
                      <a:pt x="2191" y="333"/>
                    </a:lnTo>
                    <a:lnTo>
                      <a:pt x="2191" y="332"/>
                    </a:lnTo>
                    <a:lnTo>
                      <a:pt x="2192" y="332"/>
                    </a:lnTo>
                    <a:lnTo>
                      <a:pt x="2192" y="331"/>
                    </a:lnTo>
                    <a:lnTo>
                      <a:pt x="2192" y="330"/>
                    </a:lnTo>
                    <a:lnTo>
                      <a:pt x="2192" y="329"/>
                    </a:lnTo>
                    <a:lnTo>
                      <a:pt x="2192" y="328"/>
                    </a:lnTo>
                    <a:lnTo>
                      <a:pt x="2192" y="326"/>
                    </a:lnTo>
                    <a:lnTo>
                      <a:pt x="2192" y="325"/>
                    </a:lnTo>
                    <a:lnTo>
                      <a:pt x="2192" y="324"/>
                    </a:lnTo>
                    <a:lnTo>
                      <a:pt x="2193" y="323"/>
                    </a:lnTo>
                    <a:lnTo>
                      <a:pt x="2193" y="321"/>
                    </a:lnTo>
                    <a:lnTo>
                      <a:pt x="2193" y="321"/>
                    </a:lnTo>
                    <a:lnTo>
                      <a:pt x="2193" y="320"/>
                    </a:lnTo>
                    <a:lnTo>
                      <a:pt x="2193" y="319"/>
                    </a:lnTo>
                    <a:lnTo>
                      <a:pt x="2193" y="319"/>
                    </a:lnTo>
                    <a:lnTo>
                      <a:pt x="2193" y="318"/>
                    </a:lnTo>
                    <a:lnTo>
                      <a:pt x="2193" y="317"/>
                    </a:lnTo>
                    <a:lnTo>
                      <a:pt x="2193" y="317"/>
                    </a:lnTo>
                    <a:lnTo>
                      <a:pt x="2193" y="316"/>
                    </a:lnTo>
                    <a:lnTo>
                      <a:pt x="2194" y="315"/>
                    </a:lnTo>
                    <a:lnTo>
                      <a:pt x="2194" y="314"/>
                    </a:lnTo>
                    <a:lnTo>
                      <a:pt x="2194" y="313"/>
                    </a:lnTo>
                    <a:lnTo>
                      <a:pt x="2194" y="313"/>
                    </a:lnTo>
                    <a:lnTo>
                      <a:pt x="2194" y="312"/>
                    </a:lnTo>
                    <a:lnTo>
                      <a:pt x="2194" y="311"/>
                    </a:lnTo>
                    <a:lnTo>
                      <a:pt x="2194" y="310"/>
                    </a:lnTo>
                    <a:lnTo>
                      <a:pt x="2194" y="309"/>
                    </a:lnTo>
                    <a:lnTo>
                      <a:pt x="2195" y="308"/>
                    </a:lnTo>
                    <a:lnTo>
                      <a:pt x="2195" y="306"/>
                    </a:lnTo>
                    <a:lnTo>
                      <a:pt x="2195" y="304"/>
                    </a:lnTo>
                    <a:lnTo>
                      <a:pt x="2195" y="303"/>
                    </a:lnTo>
                    <a:lnTo>
                      <a:pt x="2195" y="301"/>
                    </a:lnTo>
                    <a:lnTo>
                      <a:pt x="2195" y="300"/>
                    </a:lnTo>
                    <a:lnTo>
                      <a:pt x="2195" y="298"/>
                    </a:lnTo>
                    <a:lnTo>
                      <a:pt x="2196" y="296"/>
                    </a:lnTo>
                    <a:lnTo>
                      <a:pt x="2196" y="295"/>
                    </a:lnTo>
                    <a:lnTo>
                      <a:pt x="2196" y="294"/>
                    </a:lnTo>
                    <a:lnTo>
                      <a:pt x="2196" y="292"/>
                    </a:lnTo>
                    <a:lnTo>
                      <a:pt x="2196" y="291"/>
                    </a:lnTo>
                    <a:lnTo>
                      <a:pt x="2196" y="289"/>
                    </a:lnTo>
                    <a:lnTo>
                      <a:pt x="2196" y="288"/>
                    </a:lnTo>
                    <a:lnTo>
                      <a:pt x="2197" y="287"/>
                    </a:lnTo>
                    <a:lnTo>
                      <a:pt x="2197" y="285"/>
                    </a:lnTo>
                    <a:lnTo>
                      <a:pt x="2197" y="284"/>
                    </a:lnTo>
                    <a:lnTo>
                      <a:pt x="2197" y="283"/>
                    </a:lnTo>
                    <a:lnTo>
                      <a:pt x="2197" y="282"/>
                    </a:lnTo>
                    <a:lnTo>
                      <a:pt x="2197" y="280"/>
                    </a:lnTo>
                    <a:lnTo>
                      <a:pt x="2197" y="279"/>
                    </a:lnTo>
                    <a:lnTo>
                      <a:pt x="2197" y="278"/>
                    </a:lnTo>
                    <a:lnTo>
                      <a:pt x="2197" y="277"/>
                    </a:lnTo>
                    <a:lnTo>
                      <a:pt x="2197" y="276"/>
                    </a:lnTo>
                    <a:lnTo>
                      <a:pt x="2197" y="276"/>
                    </a:lnTo>
                    <a:lnTo>
                      <a:pt x="2198" y="277"/>
                    </a:lnTo>
                    <a:lnTo>
                      <a:pt x="2198" y="277"/>
                    </a:lnTo>
                    <a:lnTo>
                      <a:pt x="2198" y="277"/>
                    </a:lnTo>
                    <a:lnTo>
                      <a:pt x="2198" y="277"/>
                    </a:lnTo>
                    <a:lnTo>
                      <a:pt x="2198" y="277"/>
                    </a:lnTo>
                    <a:lnTo>
                      <a:pt x="2198" y="277"/>
                    </a:lnTo>
                    <a:lnTo>
                      <a:pt x="2198" y="279"/>
                    </a:lnTo>
                    <a:lnTo>
                      <a:pt x="2199" y="285"/>
                    </a:lnTo>
                    <a:lnTo>
                      <a:pt x="2199" y="291"/>
                    </a:lnTo>
                    <a:lnTo>
                      <a:pt x="2199" y="296"/>
                    </a:lnTo>
                    <a:lnTo>
                      <a:pt x="2199" y="302"/>
                    </a:lnTo>
                    <a:lnTo>
                      <a:pt x="2199" y="308"/>
                    </a:lnTo>
                    <a:lnTo>
                      <a:pt x="2199" y="313"/>
                    </a:lnTo>
                    <a:lnTo>
                      <a:pt x="2199" y="319"/>
                    </a:lnTo>
                    <a:lnTo>
                      <a:pt x="2200" y="323"/>
                    </a:lnTo>
                    <a:lnTo>
                      <a:pt x="2200" y="326"/>
                    </a:lnTo>
                    <a:lnTo>
                      <a:pt x="2200" y="328"/>
                    </a:lnTo>
                    <a:lnTo>
                      <a:pt x="2200" y="331"/>
                    </a:lnTo>
                    <a:lnTo>
                      <a:pt x="2200" y="334"/>
                    </a:lnTo>
                    <a:lnTo>
                      <a:pt x="2200" y="337"/>
                    </a:lnTo>
                    <a:lnTo>
                      <a:pt x="2200" y="339"/>
                    </a:lnTo>
                    <a:lnTo>
                      <a:pt x="2201" y="342"/>
                    </a:lnTo>
                    <a:lnTo>
                      <a:pt x="2201" y="344"/>
                    </a:lnTo>
                    <a:lnTo>
                      <a:pt x="2201" y="347"/>
                    </a:lnTo>
                    <a:lnTo>
                      <a:pt x="2201" y="349"/>
                    </a:lnTo>
                    <a:lnTo>
                      <a:pt x="2201" y="351"/>
                    </a:lnTo>
                    <a:lnTo>
                      <a:pt x="2201" y="353"/>
                    </a:lnTo>
                    <a:lnTo>
                      <a:pt x="2201" y="355"/>
                    </a:lnTo>
                    <a:lnTo>
                      <a:pt x="2201" y="357"/>
                    </a:lnTo>
                    <a:lnTo>
                      <a:pt x="2201" y="359"/>
                    </a:lnTo>
                    <a:lnTo>
                      <a:pt x="2201" y="361"/>
                    </a:lnTo>
                    <a:lnTo>
                      <a:pt x="2201" y="362"/>
                    </a:lnTo>
                    <a:lnTo>
                      <a:pt x="2202" y="363"/>
                    </a:lnTo>
                    <a:lnTo>
                      <a:pt x="2202" y="364"/>
                    </a:lnTo>
                    <a:lnTo>
                      <a:pt x="2202" y="365"/>
                    </a:lnTo>
                    <a:lnTo>
                      <a:pt x="2202" y="366"/>
                    </a:lnTo>
                    <a:lnTo>
                      <a:pt x="2202" y="367"/>
                    </a:lnTo>
                    <a:lnTo>
                      <a:pt x="2202" y="368"/>
                    </a:lnTo>
                    <a:lnTo>
                      <a:pt x="2202" y="368"/>
                    </a:lnTo>
                    <a:lnTo>
                      <a:pt x="2203" y="369"/>
                    </a:lnTo>
                    <a:lnTo>
                      <a:pt x="2203" y="369"/>
                    </a:lnTo>
                    <a:lnTo>
                      <a:pt x="2203" y="369"/>
                    </a:lnTo>
                    <a:lnTo>
                      <a:pt x="2203" y="370"/>
                    </a:lnTo>
                    <a:lnTo>
                      <a:pt x="2203" y="370"/>
                    </a:lnTo>
                    <a:lnTo>
                      <a:pt x="2203" y="371"/>
                    </a:lnTo>
                    <a:lnTo>
                      <a:pt x="2203" y="371"/>
                    </a:lnTo>
                    <a:lnTo>
                      <a:pt x="2203" y="371"/>
                    </a:lnTo>
                    <a:lnTo>
                      <a:pt x="2204" y="371"/>
                    </a:lnTo>
                    <a:lnTo>
                      <a:pt x="2204" y="371"/>
                    </a:lnTo>
                    <a:lnTo>
                      <a:pt x="2204" y="370"/>
                    </a:lnTo>
                    <a:lnTo>
                      <a:pt x="2204" y="370"/>
                    </a:lnTo>
                    <a:lnTo>
                      <a:pt x="2204" y="369"/>
                    </a:lnTo>
                    <a:lnTo>
                      <a:pt x="2204" y="369"/>
                    </a:lnTo>
                    <a:lnTo>
                      <a:pt x="2204" y="369"/>
                    </a:lnTo>
                    <a:lnTo>
                      <a:pt x="2205" y="368"/>
                    </a:lnTo>
                    <a:lnTo>
                      <a:pt x="2205" y="368"/>
                    </a:lnTo>
                    <a:lnTo>
                      <a:pt x="2205" y="367"/>
                    </a:lnTo>
                    <a:lnTo>
                      <a:pt x="2205" y="367"/>
                    </a:lnTo>
                    <a:lnTo>
                      <a:pt x="2205" y="366"/>
                    </a:lnTo>
                    <a:lnTo>
                      <a:pt x="2205" y="366"/>
                    </a:lnTo>
                    <a:lnTo>
                      <a:pt x="2205" y="365"/>
                    </a:lnTo>
                    <a:lnTo>
                      <a:pt x="2205" y="365"/>
                    </a:lnTo>
                    <a:lnTo>
                      <a:pt x="2205" y="364"/>
                    </a:lnTo>
                    <a:lnTo>
                      <a:pt x="2205" y="363"/>
                    </a:lnTo>
                    <a:lnTo>
                      <a:pt x="2205" y="363"/>
                    </a:lnTo>
                    <a:lnTo>
                      <a:pt x="2206" y="362"/>
                    </a:lnTo>
                    <a:lnTo>
                      <a:pt x="2206" y="361"/>
                    </a:lnTo>
                    <a:lnTo>
                      <a:pt x="2206" y="360"/>
                    </a:lnTo>
                    <a:lnTo>
                      <a:pt x="2206" y="359"/>
                    </a:lnTo>
                    <a:lnTo>
                      <a:pt x="2206" y="358"/>
                    </a:lnTo>
                    <a:lnTo>
                      <a:pt x="2206" y="357"/>
                    </a:lnTo>
                    <a:lnTo>
                      <a:pt x="2206" y="355"/>
                    </a:lnTo>
                    <a:lnTo>
                      <a:pt x="2207" y="353"/>
                    </a:lnTo>
                    <a:lnTo>
                      <a:pt x="2207" y="351"/>
                    </a:lnTo>
                    <a:lnTo>
                      <a:pt x="2207" y="348"/>
                    </a:lnTo>
                    <a:lnTo>
                      <a:pt x="2207" y="347"/>
                    </a:lnTo>
                    <a:lnTo>
                      <a:pt x="2207" y="344"/>
                    </a:lnTo>
                    <a:lnTo>
                      <a:pt x="2207" y="342"/>
                    </a:lnTo>
                    <a:lnTo>
                      <a:pt x="2207" y="341"/>
                    </a:lnTo>
                    <a:lnTo>
                      <a:pt x="2208" y="342"/>
                    </a:lnTo>
                    <a:lnTo>
                      <a:pt x="2208" y="342"/>
                    </a:lnTo>
                    <a:lnTo>
                      <a:pt x="2208" y="343"/>
                    </a:lnTo>
                    <a:lnTo>
                      <a:pt x="2208" y="343"/>
                    </a:lnTo>
                    <a:lnTo>
                      <a:pt x="2208" y="344"/>
                    </a:lnTo>
                    <a:lnTo>
                      <a:pt x="2208" y="344"/>
                    </a:lnTo>
                    <a:lnTo>
                      <a:pt x="2208" y="345"/>
                    </a:lnTo>
                    <a:lnTo>
                      <a:pt x="2209" y="346"/>
                    </a:lnTo>
                    <a:lnTo>
                      <a:pt x="2209" y="346"/>
                    </a:lnTo>
                    <a:lnTo>
                      <a:pt x="2209" y="347"/>
                    </a:lnTo>
                    <a:lnTo>
                      <a:pt x="2209" y="347"/>
                    </a:lnTo>
                    <a:lnTo>
                      <a:pt x="2209" y="348"/>
                    </a:lnTo>
                    <a:lnTo>
                      <a:pt x="2209" y="348"/>
                    </a:lnTo>
                    <a:lnTo>
                      <a:pt x="2209" y="349"/>
                    </a:lnTo>
                    <a:lnTo>
                      <a:pt x="2209" y="349"/>
                    </a:lnTo>
                    <a:lnTo>
                      <a:pt x="2209" y="350"/>
                    </a:lnTo>
                    <a:lnTo>
                      <a:pt x="2209" y="350"/>
                    </a:lnTo>
                    <a:lnTo>
                      <a:pt x="2209" y="350"/>
                    </a:lnTo>
                    <a:lnTo>
                      <a:pt x="2210" y="351"/>
                    </a:lnTo>
                    <a:lnTo>
                      <a:pt x="2210" y="351"/>
                    </a:lnTo>
                    <a:lnTo>
                      <a:pt x="2210" y="351"/>
                    </a:lnTo>
                    <a:lnTo>
                      <a:pt x="2210" y="351"/>
                    </a:lnTo>
                    <a:lnTo>
                      <a:pt x="2210" y="351"/>
                    </a:lnTo>
                    <a:lnTo>
                      <a:pt x="2210" y="351"/>
                    </a:lnTo>
                    <a:lnTo>
                      <a:pt x="2210" y="350"/>
                    </a:lnTo>
                    <a:lnTo>
                      <a:pt x="2211" y="349"/>
                    </a:lnTo>
                    <a:lnTo>
                      <a:pt x="2211" y="347"/>
                    </a:lnTo>
                    <a:lnTo>
                      <a:pt x="2211" y="346"/>
                    </a:lnTo>
                    <a:lnTo>
                      <a:pt x="2211" y="344"/>
                    </a:lnTo>
                    <a:lnTo>
                      <a:pt x="2211" y="343"/>
                    </a:lnTo>
                    <a:lnTo>
                      <a:pt x="2211" y="342"/>
                    </a:lnTo>
                    <a:lnTo>
                      <a:pt x="2211" y="340"/>
                    </a:lnTo>
                    <a:lnTo>
                      <a:pt x="2212" y="340"/>
                    </a:lnTo>
                    <a:lnTo>
                      <a:pt x="2212" y="339"/>
                    </a:lnTo>
                    <a:lnTo>
                      <a:pt x="2212" y="338"/>
                    </a:lnTo>
                    <a:lnTo>
                      <a:pt x="2212" y="337"/>
                    </a:lnTo>
                    <a:lnTo>
                      <a:pt x="2212" y="336"/>
                    </a:lnTo>
                    <a:lnTo>
                      <a:pt x="2212" y="335"/>
                    </a:lnTo>
                    <a:lnTo>
                      <a:pt x="2212" y="334"/>
                    </a:lnTo>
                    <a:lnTo>
                      <a:pt x="2212" y="334"/>
                    </a:lnTo>
                    <a:lnTo>
                      <a:pt x="2213" y="334"/>
                    </a:lnTo>
                    <a:lnTo>
                      <a:pt x="2213" y="334"/>
                    </a:lnTo>
                    <a:lnTo>
                      <a:pt x="2213" y="334"/>
                    </a:lnTo>
                    <a:lnTo>
                      <a:pt x="2213" y="334"/>
                    </a:lnTo>
                    <a:lnTo>
                      <a:pt x="2213" y="334"/>
                    </a:lnTo>
                    <a:lnTo>
                      <a:pt x="2213" y="335"/>
                    </a:lnTo>
                    <a:lnTo>
                      <a:pt x="2213" y="335"/>
                    </a:lnTo>
                    <a:lnTo>
                      <a:pt x="2213" y="334"/>
                    </a:lnTo>
                    <a:lnTo>
                      <a:pt x="2213" y="333"/>
                    </a:lnTo>
                    <a:lnTo>
                      <a:pt x="2213" y="331"/>
                    </a:lnTo>
                    <a:lnTo>
                      <a:pt x="2214" y="330"/>
                    </a:lnTo>
                    <a:lnTo>
                      <a:pt x="2214" y="328"/>
                    </a:lnTo>
                    <a:lnTo>
                      <a:pt x="2214" y="326"/>
                    </a:lnTo>
                    <a:lnTo>
                      <a:pt x="2214" y="324"/>
                    </a:lnTo>
                    <a:lnTo>
                      <a:pt x="2214" y="323"/>
                    </a:lnTo>
                    <a:lnTo>
                      <a:pt x="2214" y="321"/>
                    </a:lnTo>
                    <a:lnTo>
                      <a:pt x="2214" y="321"/>
                    </a:lnTo>
                    <a:lnTo>
                      <a:pt x="2214" y="319"/>
                    </a:lnTo>
                    <a:lnTo>
                      <a:pt x="2215" y="318"/>
                    </a:lnTo>
                    <a:lnTo>
                      <a:pt x="2215" y="317"/>
                    </a:lnTo>
                    <a:lnTo>
                      <a:pt x="2215" y="317"/>
                    </a:lnTo>
                    <a:lnTo>
                      <a:pt x="2215" y="316"/>
                    </a:lnTo>
                    <a:lnTo>
                      <a:pt x="2215" y="314"/>
                    </a:lnTo>
                    <a:lnTo>
                      <a:pt x="2215" y="313"/>
                    </a:lnTo>
                    <a:lnTo>
                      <a:pt x="2215" y="312"/>
                    </a:lnTo>
                    <a:lnTo>
                      <a:pt x="2216" y="311"/>
                    </a:lnTo>
                    <a:lnTo>
                      <a:pt x="2216" y="310"/>
                    </a:lnTo>
                    <a:lnTo>
                      <a:pt x="2216" y="309"/>
                    </a:lnTo>
                    <a:lnTo>
                      <a:pt x="2216" y="308"/>
                    </a:lnTo>
                    <a:lnTo>
                      <a:pt x="2216" y="307"/>
                    </a:lnTo>
                    <a:lnTo>
                      <a:pt x="2216" y="305"/>
                    </a:lnTo>
                    <a:lnTo>
                      <a:pt x="2216" y="304"/>
                    </a:lnTo>
                    <a:lnTo>
                      <a:pt x="2217" y="301"/>
                    </a:lnTo>
                    <a:lnTo>
                      <a:pt x="2217" y="299"/>
                    </a:lnTo>
                    <a:lnTo>
                      <a:pt x="2217" y="296"/>
                    </a:lnTo>
                    <a:lnTo>
                      <a:pt x="2217" y="294"/>
                    </a:lnTo>
                    <a:lnTo>
                      <a:pt x="2217" y="292"/>
                    </a:lnTo>
                    <a:lnTo>
                      <a:pt x="2217" y="289"/>
                    </a:lnTo>
                    <a:lnTo>
                      <a:pt x="2217" y="287"/>
                    </a:lnTo>
                    <a:lnTo>
                      <a:pt x="2217" y="285"/>
                    </a:lnTo>
                    <a:lnTo>
                      <a:pt x="2217" y="284"/>
                    </a:lnTo>
                    <a:lnTo>
                      <a:pt x="2217" y="283"/>
                    </a:lnTo>
                    <a:lnTo>
                      <a:pt x="2217" y="283"/>
                    </a:lnTo>
                    <a:lnTo>
                      <a:pt x="2218" y="282"/>
                    </a:lnTo>
                    <a:lnTo>
                      <a:pt x="2218" y="280"/>
                    </a:lnTo>
                    <a:lnTo>
                      <a:pt x="2218" y="280"/>
                    </a:lnTo>
                    <a:lnTo>
                      <a:pt x="2218" y="279"/>
                    </a:lnTo>
                    <a:lnTo>
                      <a:pt x="2218" y="279"/>
                    </a:lnTo>
                    <a:lnTo>
                      <a:pt x="2218" y="279"/>
                    </a:lnTo>
                    <a:lnTo>
                      <a:pt x="2218" y="280"/>
                    </a:lnTo>
                    <a:lnTo>
                      <a:pt x="2219" y="281"/>
                    </a:lnTo>
                    <a:lnTo>
                      <a:pt x="2219" y="282"/>
                    </a:lnTo>
                    <a:lnTo>
                      <a:pt x="2219" y="282"/>
                    </a:lnTo>
                    <a:lnTo>
                      <a:pt x="2219" y="283"/>
                    </a:lnTo>
                    <a:lnTo>
                      <a:pt x="2219" y="284"/>
                    </a:lnTo>
                    <a:lnTo>
                      <a:pt x="2219" y="287"/>
                    </a:lnTo>
                    <a:lnTo>
                      <a:pt x="2219" y="293"/>
                    </a:lnTo>
                    <a:lnTo>
                      <a:pt x="2220" y="299"/>
                    </a:lnTo>
                    <a:lnTo>
                      <a:pt x="2220" y="305"/>
                    </a:lnTo>
                    <a:lnTo>
                      <a:pt x="2220" y="312"/>
                    </a:lnTo>
                    <a:lnTo>
                      <a:pt x="2220" y="318"/>
                    </a:lnTo>
                    <a:lnTo>
                      <a:pt x="2220" y="324"/>
                    </a:lnTo>
                    <a:lnTo>
                      <a:pt x="2220" y="330"/>
                    </a:lnTo>
                    <a:lnTo>
                      <a:pt x="2220" y="335"/>
                    </a:lnTo>
                    <a:lnTo>
                      <a:pt x="2221" y="339"/>
                    </a:lnTo>
                    <a:lnTo>
                      <a:pt x="2221" y="343"/>
                    </a:lnTo>
                    <a:lnTo>
                      <a:pt x="2221" y="346"/>
                    </a:lnTo>
                    <a:lnTo>
                      <a:pt x="2221" y="349"/>
                    </a:lnTo>
                    <a:lnTo>
                      <a:pt x="2221" y="353"/>
                    </a:lnTo>
                    <a:lnTo>
                      <a:pt x="2221" y="356"/>
                    </a:lnTo>
                    <a:lnTo>
                      <a:pt x="2221" y="359"/>
                    </a:lnTo>
                    <a:lnTo>
                      <a:pt x="2221" y="362"/>
                    </a:lnTo>
                    <a:lnTo>
                      <a:pt x="2221" y="364"/>
                    </a:lnTo>
                    <a:lnTo>
                      <a:pt x="2221" y="365"/>
                    </a:lnTo>
                    <a:lnTo>
                      <a:pt x="2221" y="366"/>
                    </a:lnTo>
                    <a:lnTo>
                      <a:pt x="2222" y="368"/>
                    </a:lnTo>
                    <a:lnTo>
                      <a:pt x="2222" y="369"/>
                    </a:lnTo>
                    <a:lnTo>
                      <a:pt x="2222" y="370"/>
                    </a:lnTo>
                    <a:lnTo>
                      <a:pt x="2222" y="372"/>
                    </a:lnTo>
                    <a:lnTo>
                      <a:pt x="2222" y="372"/>
                    </a:lnTo>
                    <a:lnTo>
                      <a:pt x="2222" y="374"/>
                    </a:lnTo>
                    <a:lnTo>
                      <a:pt x="2222" y="375"/>
                    </a:lnTo>
                    <a:lnTo>
                      <a:pt x="2223" y="376"/>
                    </a:lnTo>
                    <a:lnTo>
                      <a:pt x="2223" y="376"/>
                    </a:lnTo>
                    <a:lnTo>
                      <a:pt x="2223" y="378"/>
                    </a:lnTo>
                    <a:lnTo>
                      <a:pt x="2223" y="379"/>
                    </a:lnTo>
                    <a:lnTo>
                      <a:pt x="2223" y="380"/>
                    </a:lnTo>
                    <a:lnTo>
                      <a:pt x="2223" y="381"/>
                    </a:lnTo>
                    <a:lnTo>
                      <a:pt x="2223" y="382"/>
                    </a:lnTo>
                    <a:lnTo>
                      <a:pt x="2223" y="383"/>
                    </a:lnTo>
                    <a:lnTo>
                      <a:pt x="2224" y="385"/>
                    </a:lnTo>
                    <a:lnTo>
                      <a:pt x="2224" y="386"/>
                    </a:lnTo>
                    <a:lnTo>
                      <a:pt x="2224" y="387"/>
                    </a:lnTo>
                    <a:lnTo>
                      <a:pt x="2224" y="389"/>
                    </a:lnTo>
                    <a:lnTo>
                      <a:pt x="2224" y="390"/>
                    </a:lnTo>
                    <a:lnTo>
                      <a:pt x="2224" y="391"/>
                    </a:lnTo>
                    <a:lnTo>
                      <a:pt x="2224" y="392"/>
                    </a:lnTo>
                    <a:lnTo>
                      <a:pt x="2225" y="393"/>
                    </a:lnTo>
                    <a:lnTo>
                      <a:pt x="2225" y="393"/>
                    </a:lnTo>
                    <a:lnTo>
                      <a:pt x="2225" y="394"/>
                    </a:lnTo>
                    <a:lnTo>
                      <a:pt x="2225" y="395"/>
                    </a:lnTo>
                    <a:lnTo>
                      <a:pt x="2225" y="396"/>
                    </a:lnTo>
                    <a:lnTo>
                      <a:pt x="2225" y="397"/>
                    </a:lnTo>
                    <a:lnTo>
                      <a:pt x="2225" y="397"/>
                    </a:lnTo>
                    <a:lnTo>
                      <a:pt x="2225" y="396"/>
                    </a:lnTo>
                    <a:lnTo>
                      <a:pt x="2225" y="395"/>
                    </a:lnTo>
                    <a:lnTo>
                      <a:pt x="2225" y="394"/>
                    </a:lnTo>
                    <a:lnTo>
                      <a:pt x="2225" y="393"/>
                    </a:lnTo>
                    <a:lnTo>
                      <a:pt x="2226" y="392"/>
                    </a:lnTo>
                    <a:lnTo>
                      <a:pt x="2226" y="392"/>
                    </a:lnTo>
                    <a:lnTo>
                      <a:pt x="2226" y="390"/>
                    </a:lnTo>
                    <a:lnTo>
                      <a:pt x="2226" y="389"/>
                    </a:lnTo>
                    <a:lnTo>
                      <a:pt x="2226" y="388"/>
                    </a:lnTo>
                    <a:lnTo>
                      <a:pt x="2226" y="387"/>
                    </a:lnTo>
                    <a:lnTo>
                      <a:pt x="2226" y="385"/>
                    </a:lnTo>
                    <a:lnTo>
                      <a:pt x="2227" y="384"/>
                    </a:lnTo>
                    <a:lnTo>
                      <a:pt x="2227" y="382"/>
                    </a:lnTo>
                    <a:lnTo>
                      <a:pt x="2227" y="381"/>
                    </a:lnTo>
                    <a:lnTo>
                      <a:pt x="2227" y="380"/>
                    </a:lnTo>
                    <a:lnTo>
                      <a:pt x="2227" y="378"/>
                    </a:lnTo>
                    <a:lnTo>
                      <a:pt x="2227" y="376"/>
                    </a:lnTo>
                    <a:lnTo>
                      <a:pt x="2227" y="375"/>
                    </a:lnTo>
                    <a:lnTo>
                      <a:pt x="2228" y="374"/>
                    </a:lnTo>
                    <a:lnTo>
                      <a:pt x="2228" y="372"/>
                    </a:lnTo>
                    <a:lnTo>
                      <a:pt x="2228" y="371"/>
                    </a:lnTo>
                    <a:lnTo>
                      <a:pt x="2228" y="369"/>
                    </a:lnTo>
                    <a:lnTo>
                      <a:pt x="2228" y="368"/>
                    </a:lnTo>
                    <a:lnTo>
                      <a:pt x="2228" y="367"/>
                    </a:lnTo>
                    <a:lnTo>
                      <a:pt x="2228" y="367"/>
                    </a:lnTo>
                    <a:lnTo>
                      <a:pt x="2229" y="368"/>
                    </a:lnTo>
                    <a:lnTo>
                      <a:pt x="2229" y="368"/>
                    </a:lnTo>
                    <a:lnTo>
                      <a:pt x="2229" y="368"/>
                    </a:lnTo>
                    <a:lnTo>
                      <a:pt x="2229" y="368"/>
                    </a:lnTo>
                    <a:lnTo>
                      <a:pt x="2229" y="368"/>
                    </a:lnTo>
                    <a:lnTo>
                      <a:pt x="2229" y="369"/>
                    </a:lnTo>
                    <a:lnTo>
                      <a:pt x="2229" y="369"/>
                    </a:lnTo>
                    <a:lnTo>
                      <a:pt x="2229" y="371"/>
                    </a:lnTo>
                    <a:lnTo>
                      <a:pt x="2229" y="372"/>
                    </a:lnTo>
                    <a:lnTo>
                      <a:pt x="2229" y="373"/>
                    </a:lnTo>
                    <a:lnTo>
                      <a:pt x="2229" y="374"/>
                    </a:lnTo>
                    <a:lnTo>
                      <a:pt x="2230" y="376"/>
                    </a:lnTo>
                    <a:lnTo>
                      <a:pt x="2230" y="377"/>
                    </a:lnTo>
                    <a:lnTo>
                      <a:pt x="2230" y="378"/>
                    </a:lnTo>
                    <a:lnTo>
                      <a:pt x="2230" y="379"/>
                    </a:lnTo>
                    <a:lnTo>
                      <a:pt x="2230" y="379"/>
                    </a:lnTo>
                    <a:lnTo>
                      <a:pt x="2230" y="379"/>
                    </a:lnTo>
                    <a:lnTo>
                      <a:pt x="2230" y="379"/>
                    </a:lnTo>
                    <a:lnTo>
                      <a:pt x="2231" y="379"/>
                    </a:lnTo>
                    <a:lnTo>
                      <a:pt x="2231" y="379"/>
                    </a:lnTo>
                    <a:lnTo>
                      <a:pt x="2231" y="379"/>
                    </a:lnTo>
                    <a:lnTo>
                      <a:pt x="2231" y="379"/>
                    </a:lnTo>
                    <a:lnTo>
                      <a:pt x="2231" y="379"/>
                    </a:lnTo>
                    <a:lnTo>
                      <a:pt x="2231" y="378"/>
                    </a:lnTo>
                    <a:lnTo>
                      <a:pt x="2231" y="378"/>
                    </a:lnTo>
                    <a:lnTo>
                      <a:pt x="2232" y="377"/>
                    </a:lnTo>
                    <a:lnTo>
                      <a:pt x="2232" y="377"/>
                    </a:lnTo>
                    <a:lnTo>
                      <a:pt x="2232" y="376"/>
                    </a:lnTo>
                    <a:lnTo>
                      <a:pt x="2232" y="376"/>
                    </a:lnTo>
                    <a:lnTo>
                      <a:pt x="2232" y="375"/>
                    </a:lnTo>
                    <a:lnTo>
                      <a:pt x="2232" y="375"/>
                    </a:lnTo>
                    <a:lnTo>
                      <a:pt x="2232" y="374"/>
                    </a:lnTo>
                    <a:lnTo>
                      <a:pt x="2232" y="373"/>
                    </a:lnTo>
                    <a:lnTo>
                      <a:pt x="2233" y="372"/>
                    </a:lnTo>
                    <a:lnTo>
                      <a:pt x="2233" y="372"/>
                    </a:lnTo>
                    <a:lnTo>
                      <a:pt x="2233" y="371"/>
                    </a:lnTo>
                    <a:lnTo>
                      <a:pt x="2233" y="370"/>
                    </a:lnTo>
                    <a:lnTo>
                      <a:pt x="2233" y="369"/>
                    </a:lnTo>
                    <a:lnTo>
                      <a:pt x="2233" y="368"/>
                    </a:lnTo>
                    <a:lnTo>
                      <a:pt x="2233" y="368"/>
                    </a:lnTo>
                    <a:lnTo>
                      <a:pt x="2233" y="367"/>
                    </a:lnTo>
                    <a:lnTo>
                      <a:pt x="2233" y="366"/>
                    </a:lnTo>
                    <a:lnTo>
                      <a:pt x="2233" y="365"/>
                    </a:lnTo>
                    <a:lnTo>
                      <a:pt x="2234" y="365"/>
                    </a:lnTo>
                    <a:lnTo>
                      <a:pt x="2234" y="364"/>
                    </a:lnTo>
                    <a:lnTo>
                      <a:pt x="2234" y="363"/>
                    </a:lnTo>
                    <a:lnTo>
                      <a:pt x="2234" y="363"/>
                    </a:lnTo>
                    <a:lnTo>
                      <a:pt x="2234" y="362"/>
                    </a:lnTo>
                    <a:lnTo>
                      <a:pt x="2234" y="360"/>
                    </a:lnTo>
                    <a:lnTo>
                      <a:pt x="2234" y="360"/>
                    </a:lnTo>
                    <a:lnTo>
                      <a:pt x="2234" y="359"/>
                    </a:lnTo>
                    <a:lnTo>
                      <a:pt x="2235" y="358"/>
                    </a:lnTo>
                    <a:lnTo>
                      <a:pt x="2235" y="357"/>
                    </a:lnTo>
                    <a:lnTo>
                      <a:pt x="2235" y="356"/>
                    </a:lnTo>
                    <a:lnTo>
                      <a:pt x="2235" y="355"/>
                    </a:lnTo>
                    <a:lnTo>
                      <a:pt x="2235" y="353"/>
                    </a:lnTo>
                    <a:lnTo>
                      <a:pt x="2235" y="351"/>
                    </a:lnTo>
                    <a:lnTo>
                      <a:pt x="2235" y="350"/>
                    </a:lnTo>
                    <a:lnTo>
                      <a:pt x="2236" y="348"/>
                    </a:lnTo>
                    <a:lnTo>
                      <a:pt x="2236" y="347"/>
                    </a:lnTo>
                    <a:lnTo>
                      <a:pt x="2236" y="345"/>
                    </a:lnTo>
                    <a:lnTo>
                      <a:pt x="2236" y="343"/>
                    </a:lnTo>
                    <a:lnTo>
                      <a:pt x="2236" y="342"/>
                    </a:lnTo>
                    <a:lnTo>
                      <a:pt x="2236" y="343"/>
                    </a:lnTo>
                    <a:lnTo>
                      <a:pt x="2236" y="344"/>
                    </a:lnTo>
                    <a:lnTo>
                      <a:pt x="2236" y="345"/>
                    </a:lnTo>
                    <a:lnTo>
                      <a:pt x="2236" y="346"/>
                    </a:lnTo>
                    <a:lnTo>
                      <a:pt x="2236" y="347"/>
                    </a:lnTo>
                    <a:lnTo>
                      <a:pt x="2236" y="348"/>
                    </a:lnTo>
                    <a:lnTo>
                      <a:pt x="2237" y="349"/>
                    </a:lnTo>
                    <a:lnTo>
                      <a:pt x="2237" y="349"/>
                    </a:lnTo>
                    <a:lnTo>
                      <a:pt x="2237" y="347"/>
                    </a:lnTo>
                    <a:lnTo>
                      <a:pt x="2237" y="345"/>
                    </a:lnTo>
                    <a:lnTo>
                      <a:pt x="2237" y="343"/>
                    </a:lnTo>
                    <a:lnTo>
                      <a:pt x="2237" y="341"/>
                    </a:lnTo>
                    <a:lnTo>
                      <a:pt x="2237" y="339"/>
                    </a:lnTo>
                    <a:lnTo>
                      <a:pt x="2238" y="337"/>
                    </a:lnTo>
                    <a:lnTo>
                      <a:pt x="2238" y="334"/>
                    </a:lnTo>
                    <a:lnTo>
                      <a:pt x="2238" y="333"/>
                    </a:lnTo>
                    <a:lnTo>
                      <a:pt x="2238" y="332"/>
                    </a:lnTo>
                    <a:lnTo>
                      <a:pt x="2238" y="330"/>
                    </a:lnTo>
                    <a:lnTo>
                      <a:pt x="2238" y="330"/>
                    </a:lnTo>
                    <a:lnTo>
                      <a:pt x="2238" y="328"/>
                    </a:lnTo>
                    <a:lnTo>
                      <a:pt x="2239" y="327"/>
                    </a:lnTo>
                    <a:lnTo>
                      <a:pt x="2239" y="326"/>
                    </a:lnTo>
                    <a:lnTo>
                      <a:pt x="2239" y="325"/>
                    </a:lnTo>
                    <a:lnTo>
                      <a:pt x="2239" y="324"/>
                    </a:lnTo>
                    <a:lnTo>
                      <a:pt x="2239" y="322"/>
                    </a:lnTo>
                    <a:lnTo>
                      <a:pt x="2239" y="321"/>
                    </a:lnTo>
                    <a:lnTo>
                      <a:pt x="2239" y="320"/>
                    </a:lnTo>
                    <a:lnTo>
                      <a:pt x="2240" y="319"/>
                    </a:lnTo>
                    <a:lnTo>
                      <a:pt x="2240" y="317"/>
                    </a:lnTo>
                    <a:lnTo>
                      <a:pt x="2240" y="316"/>
                    </a:lnTo>
                    <a:lnTo>
                      <a:pt x="2240" y="315"/>
                    </a:lnTo>
                    <a:lnTo>
                      <a:pt x="2240" y="314"/>
                    </a:lnTo>
                    <a:lnTo>
                      <a:pt x="2240" y="316"/>
                    </a:lnTo>
                    <a:lnTo>
                      <a:pt x="2240" y="317"/>
                    </a:lnTo>
                    <a:lnTo>
                      <a:pt x="2240" y="318"/>
                    </a:lnTo>
                    <a:lnTo>
                      <a:pt x="2240" y="320"/>
                    </a:lnTo>
                    <a:lnTo>
                      <a:pt x="2240" y="321"/>
                    </a:lnTo>
                    <a:lnTo>
                      <a:pt x="2240" y="322"/>
                    </a:lnTo>
                    <a:lnTo>
                      <a:pt x="2241" y="323"/>
                    </a:lnTo>
                    <a:lnTo>
                      <a:pt x="2241" y="326"/>
                    </a:lnTo>
                    <a:lnTo>
                      <a:pt x="2241" y="332"/>
                    </a:lnTo>
                    <a:lnTo>
                      <a:pt x="2241" y="338"/>
                    </a:lnTo>
                    <a:lnTo>
                      <a:pt x="2241" y="344"/>
                    </a:lnTo>
                    <a:lnTo>
                      <a:pt x="2241" y="350"/>
                    </a:lnTo>
                    <a:lnTo>
                      <a:pt x="2241" y="356"/>
                    </a:lnTo>
                    <a:lnTo>
                      <a:pt x="2242" y="362"/>
                    </a:lnTo>
                    <a:lnTo>
                      <a:pt x="2242" y="368"/>
                    </a:lnTo>
                    <a:lnTo>
                      <a:pt x="2242" y="372"/>
                    </a:lnTo>
                    <a:lnTo>
                      <a:pt x="2242" y="376"/>
                    </a:lnTo>
                    <a:lnTo>
                      <a:pt x="2242" y="379"/>
                    </a:lnTo>
                    <a:lnTo>
                      <a:pt x="2242" y="382"/>
                    </a:lnTo>
                    <a:lnTo>
                      <a:pt x="2242" y="385"/>
                    </a:lnTo>
                    <a:lnTo>
                      <a:pt x="2243" y="388"/>
                    </a:lnTo>
                    <a:lnTo>
                      <a:pt x="2243" y="391"/>
                    </a:lnTo>
                    <a:lnTo>
                      <a:pt x="2243" y="394"/>
                    </a:lnTo>
                    <a:lnTo>
                      <a:pt x="2243" y="397"/>
                    </a:lnTo>
                    <a:lnTo>
                      <a:pt x="2243" y="398"/>
                    </a:lnTo>
                    <a:lnTo>
                      <a:pt x="2243" y="400"/>
                    </a:lnTo>
                    <a:lnTo>
                      <a:pt x="2243" y="402"/>
                    </a:lnTo>
                    <a:lnTo>
                      <a:pt x="2243" y="404"/>
                    </a:lnTo>
                    <a:lnTo>
                      <a:pt x="2244" y="406"/>
                    </a:lnTo>
                    <a:lnTo>
                      <a:pt x="2244" y="407"/>
                    </a:lnTo>
                    <a:lnTo>
                      <a:pt x="2244" y="409"/>
                    </a:lnTo>
                    <a:lnTo>
                      <a:pt x="2244" y="410"/>
                    </a:lnTo>
                    <a:lnTo>
                      <a:pt x="2244" y="410"/>
                    </a:lnTo>
                    <a:lnTo>
                      <a:pt x="2244" y="409"/>
                    </a:lnTo>
                    <a:lnTo>
                      <a:pt x="2244" y="409"/>
                    </a:lnTo>
                    <a:lnTo>
                      <a:pt x="2244" y="408"/>
                    </a:lnTo>
                    <a:lnTo>
                      <a:pt x="2244" y="408"/>
                    </a:lnTo>
                    <a:lnTo>
                      <a:pt x="2244" y="407"/>
                    </a:lnTo>
                    <a:lnTo>
                      <a:pt x="2245" y="407"/>
                    </a:lnTo>
                    <a:lnTo>
                      <a:pt x="2245" y="407"/>
                    </a:lnTo>
                    <a:lnTo>
                      <a:pt x="2245" y="409"/>
                    </a:lnTo>
                    <a:lnTo>
                      <a:pt x="2245" y="411"/>
                    </a:lnTo>
                    <a:lnTo>
                      <a:pt x="2245" y="413"/>
                    </a:lnTo>
                    <a:lnTo>
                      <a:pt x="2245" y="414"/>
                    </a:lnTo>
                    <a:lnTo>
                      <a:pt x="2245" y="416"/>
                    </a:lnTo>
                    <a:lnTo>
                      <a:pt x="2245" y="418"/>
                    </a:lnTo>
                    <a:lnTo>
                      <a:pt x="2246" y="420"/>
                    </a:lnTo>
                    <a:lnTo>
                      <a:pt x="2246" y="422"/>
                    </a:lnTo>
                    <a:lnTo>
                      <a:pt x="2246" y="421"/>
                    </a:lnTo>
                    <a:lnTo>
                      <a:pt x="2246" y="421"/>
                    </a:lnTo>
                    <a:lnTo>
                      <a:pt x="2246" y="421"/>
                    </a:lnTo>
                    <a:lnTo>
                      <a:pt x="2246" y="420"/>
                    </a:lnTo>
                    <a:lnTo>
                      <a:pt x="2246" y="420"/>
                    </a:lnTo>
                    <a:lnTo>
                      <a:pt x="2247" y="420"/>
                    </a:lnTo>
                    <a:lnTo>
                      <a:pt x="2247" y="420"/>
                    </a:lnTo>
                    <a:lnTo>
                      <a:pt x="2247" y="419"/>
                    </a:lnTo>
                    <a:lnTo>
                      <a:pt x="2247" y="420"/>
                    </a:lnTo>
                    <a:lnTo>
                      <a:pt x="2247" y="420"/>
                    </a:lnTo>
                    <a:lnTo>
                      <a:pt x="2247" y="420"/>
                    </a:lnTo>
                    <a:lnTo>
                      <a:pt x="2247" y="421"/>
                    </a:lnTo>
                    <a:lnTo>
                      <a:pt x="2248" y="421"/>
                    </a:lnTo>
                    <a:lnTo>
                      <a:pt x="2248" y="422"/>
                    </a:lnTo>
                    <a:lnTo>
                      <a:pt x="2248" y="422"/>
                    </a:lnTo>
                    <a:lnTo>
                      <a:pt x="2248" y="422"/>
                    </a:lnTo>
                    <a:lnTo>
                      <a:pt x="2248" y="420"/>
                    </a:lnTo>
                    <a:lnTo>
                      <a:pt x="2248" y="418"/>
                    </a:lnTo>
                    <a:lnTo>
                      <a:pt x="2248" y="416"/>
                    </a:lnTo>
                    <a:lnTo>
                      <a:pt x="2248" y="414"/>
                    </a:lnTo>
                    <a:lnTo>
                      <a:pt x="2248" y="413"/>
                    </a:lnTo>
                    <a:lnTo>
                      <a:pt x="2248" y="411"/>
                    </a:lnTo>
                    <a:lnTo>
                      <a:pt x="2248" y="409"/>
                    </a:lnTo>
                    <a:lnTo>
                      <a:pt x="2249" y="408"/>
                    </a:lnTo>
                    <a:lnTo>
                      <a:pt x="2249" y="407"/>
                    </a:lnTo>
                    <a:lnTo>
                      <a:pt x="2249" y="407"/>
                    </a:lnTo>
                    <a:lnTo>
                      <a:pt x="2249" y="406"/>
                    </a:lnTo>
                    <a:lnTo>
                      <a:pt x="2249" y="406"/>
                    </a:lnTo>
                    <a:lnTo>
                      <a:pt x="2249" y="406"/>
                    </a:lnTo>
                    <a:lnTo>
                      <a:pt x="2249" y="406"/>
                    </a:lnTo>
                    <a:lnTo>
                      <a:pt x="2250" y="406"/>
                    </a:lnTo>
                    <a:lnTo>
                      <a:pt x="2250" y="406"/>
                    </a:lnTo>
                    <a:lnTo>
                      <a:pt x="2250" y="406"/>
                    </a:lnTo>
                    <a:lnTo>
                      <a:pt x="2250" y="408"/>
                    </a:lnTo>
                    <a:lnTo>
                      <a:pt x="2250" y="409"/>
                    </a:lnTo>
                    <a:lnTo>
                      <a:pt x="2250" y="410"/>
                    </a:lnTo>
                    <a:lnTo>
                      <a:pt x="2250" y="411"/>
                    </a:lnTo>
                    <a:lnTo>
                      <a:pt x="2251" y="412"/>
                    </a:lnTo>
                    <a:lnTo>
                      <a:pt x="2251" y="413"/>
                    </a:lnTo>
                    <a:lnTo>
                      <a:pt x="2251" y="414"/>
                    </a:lnTo>
                    <a:lnTo>
                      <a:pt x="2251" y="412"/>
                    </a:lnTo>
                    <a:lnTo>
                      <a:pt x="2251" y="410"/>
                    </a:lnTo>
                    <a:lnTo>
                      <a:pt x="2251" y="409"/>
                    </a:lnTo>
                    <a:lnTo>
                      <a:pt x="2251" y="408"/>
                    </a:lnTo>
                    <a:lnTo>
                      <a:pt x="2252" y="406"/>
                    </a:lnTo>
                    <a:lnTo>
                      <a:pt x="2252" y="405"/>
                    </a:lnTo>
                    <a:lnTo>
                      <a:pt x="2252" y="403"/>
                    </a:lnTo>
                    <a:lnTo>
                      <a:pt x="2252" y="402"/>
                    </a:lnTo>
                    <a:lnTo>
                      <a:pt x="2252" y="401"/>
                    </a:lnTo>
                    <a:lnTo>
                      <a:pt x="2252" y="400"/>
                    </a:lnTo>
                    <a:lnTo>
                      <a:pt x="2252" y="399"/>
                    </a:lnTo>
                    <a:lnTo>
                      <a:pt x="2252" y="398"/>
                    </a:lnTo>
                    <a:lnTo>
                      <a:pt x="2252" y="398"/>
                    </a:lnTo>
                    <a:lnTo>
                      <a:pt x="2252" y="397"/>
                    </a:lnTo>
                    <a:lnTo>
                      <a:pt x="2252" y="396"/>
                    </a:lnTo>
                    <a:lnTo>
                      <a:pt x="2253" y="395"/>
                    </a:lnTo>
                    <a:lnTo>
                      <a:pt x="2253" y="396"/>
                    </a:lnTo>
                    <a:lnTo>
                      <a:pt x="2253" y="396"/>
                    </a:lnTo>
                    <a:lnTo>
                      <a:pt x="2253" y="397"/>
                    </a:lnTo>
                    <a:lnTo>
                      <a:pt x="2253" y="398"/>
                    </a:lnTo>
                    <a:lnTo>
                      <a:pt x="2253" y="398"/>
                    </a:lnTo>
                    <a:lnTo>
                      <a:pt x="2253" y="398"/>
                    </a:lnTo>
                    <a:lnTo>
                      <a:pt x="2254" y="399"/>
                    </a:lnTo>
                    <a:lnTo>
                      <a:pt x="2254" y="399"/>
                    </a:lnTo>
                    <a:lnTo>
                      <a:pt x="2254" y="398"/>
                    </a:lnTo>
                    <a:lnTo>
                      <a:pt x="2254" y="397"/>
                    </a:lnTo>
                    <a:lnTo>
                      <a:pt x="2254" y="397"/>
                    </a:lnTo>
                    <a:lnTo>
                      <a:pt x="2254" y="395"/>
                    </a:lnTo>
                    <a:lnTo>
                      <a:pt x="2254" y="394"/>
                    </a:lnTo>
                    <a:lnTo>
                      <a:pt x="2254" y="393"/>
                    </a:lnTo>
                    <a:lnTo>
                      <a:pt x="2255" y="393"/>
                    </a:lnTo>
                    <a:lnTo>
                      <a:pt x="2255" y="392"/>
                    </a:lnTo>
                    <a:lnTo>
                      <a:pt x="2255" y="392"/>
                    </a:lnTo>
                    <a:lnTo>
                      <a:pt x="2255" y="391"/>
                    </a:lnTo>
                    <a:lnTo>
                      <a:pt x="2255" y="391"/>
                    </a:lnTo>
                    <a:lnTo>
                      <a:pt x="2255" y="391"/>
                    </a:lnTo>
                    <a:lnTo>
                      <a:pt x="2255" y="390"/>
                    </a:lnTo>
                    <a:lnTo>
                      <a:pt x="2256" y="390"/>
                    </a:lnTo>
                    <a:lnTo>
                      <a:pt x="2256" y="390"/>
                    </a:lnTo>
                    <a:lnTo>
                      <a:pt x="2256" y="389"/>
                    </a:lnTo>
                    <a:lnTo>
                      <a:pt x="2256" y="388"/>
                    </a:lnTo>
                    <a:lnTo>
                      <a:pt x="2256" y="387"/>
                    </a:lnTo>
                    <a:lnTo>
                      <a:pt x="2256" y="386"/>
                    </a:lnTo>
                    <a:lnTo>
                      <a:pt x="2256" y="385"/>
                    </a:lnTo>
                    <a:lnTo>
                      <a:pt x="2256" y="383"/>
                    </a:lnTo>
                    <a:lnTo>
                      <a:pt x="2256" y="382"/>
                    </a:lnTo>
                    <a:lnTo>
                      <a:pt x="2256" y="381"/>
                    </a:lnTo>
                    <a:lnTo>
                      <a:pt x="2256" y="380"/>
                    </a:lnTo>
                    <a:lnTo>
                      <a:pt x="2257" y="380"/>
                    </a:lnTo>
                    <a:lnTo>
                      <a:pt x="2257" y="379"/>
                    </a:lnTo>
                    <a:lnTo>
                      <a:pt x="2257" y="379"/>
                    </a:lnTo>
                    <a:lnTo>
                      <a:pt x="2257" y="379"/>
                    </a:lnTo>
                    <a:lnTo>
                      <a:pt x="2257" y="379"/>
                    </a:lnTo>
                    <a:lnTo>
                      <a:pt x="2257" y="379"/>
                    </a:lnTo>
                    <a:lnTo>
                      <a:pt x="2257" y="379"/>
                    </a:lnTo>
                    <a:lnTo>
                      <a:pt x="2258" y="378"/>
                    </a:lnTo>
                    <a:lnTo>
                      <a:pt x="2258" y="376"/>
                    </a:lnTo>
                    <a:lnTo>
                      <a:pt x="2258" y="374"/>
                    </a:lnTo>
                    <a:lnTo>
                      <a:pt x="2258" y="372"/>
                    </a:lnTo>
                    <a:lnTo>
                      <a:pt x="2258" y="369"/>
                    </a:lnTo>
                    <a:lnTo>
                      <a:pt x="2258" y="367"/>
                    </a:lnTo>
                    <a:lnTo>
                      <a:pt x="2258" y="365"/>
                    </a:lnTo>
                    <a:lnTo>
                      <a:pt x="2259" y="363"/>
                    </a:lnTo>
                    <a:lnTo>
                      <a:pt x="2259" y="361"/>
                    </a:lnTo>
                    <a:lnTo>
                      <a:pt x="2259" y="358"/>
                    </a:lnTo>
                    <a:lnTo>
                      <a:pt x="2259" y="356"/>
                    </a:lnTo>
                    <a:lnTo>
                      <a:pt x="2259" y="353"/>
                    </a:lnTo>
                    <a:lnTo>
                      <a:pt x="2259" y="351"/>
                    </a:lnTo>
                    <a:lnTo>
                      <a:pt x="2259" y="348"/>
                    </a:lnTo>
                    <a:lnTo>
                      <a:pt x="2260" y="346"/>
                    </a:lnTo>
                    <a:lnTo>
                      <a:pt x="2260" y="343"/>
                    </a:lnTo>
                    <a:lnTo>
                      <a:pt x="2260" y="342"/>
                    </a:lnTo>
                    <a:lnTo>
                      <a:pt x="2260" y="342"/>
                    </a:lnTo>
                    <a:lnTo>
                      <a:pt x="2260" y="342"/>
                    </a:lnTo>
                    <a:lnTo>
                      <a:pt x="2260" y="343"/>
                    </a:lnTo>
                    <a:lnTo>
                      <a:pt x="2260" y="343"/>
                    </a:lnTo>
                    <a:lnTo>
                      <a:pt x="2260" y="343"/>
                    </a:lnTo>
                    <a:lnTo>
                      <a:pt x="2260" y="343"/>
                    </a:lnTo>
                    <a:lnTo>
                      <a:pt x="2260" y="344"/>
                    </a:lnTo>
                    <a:lnTo>
                      <a:pt x="2260" y="343"/>
                    </a:lnTo>
                    <a:lnTo>
                      <a:pt x="2261" y="342"/>
                    </a:lnTo>
                    <a:lnTo>
                      <a:pt x="2261" y="339"/>
                    </a:lnTo>
                    <a:lnTo>
                      <a:pt x="2261" y="337"/>
                    </a:lnTo>
                    <a:lnTo>
                      <a:pt x="2261" y="335"/>
                    </a:lnTo>
                    <a:lnTo>
                      <a:pt x="2261" y="333"/>
                    </a:lnTo>
                    <a:lnTo>
                      <a:pt x="2261" y="331"/>
                    </a:lnTo>
                    <a:lnTo>
                      <a:pt x="2261" y="329"/>
                    </a:lnTo>
                    <a:lnTo>
                      <a:pt x="2262" y="328"/>
                    </a:lnTo>
                    <a:lnTo>
                      <a:pt x="2262" y="330"/>
                    </a:lnTo>
                    <a:lnTo>
                      <a:pt x="2262" y="333"/>
                    </a:lnTo>
                    <a:lnTo>
                      <a:pt x="2262" y="336"/>
                    </a:lnTo>
                    <a:lnTo>
                      <a:pt x="2262" y="338"/>
                    </a:lnTo>
                    <a:lnTo>
                      <a:pt x="2262" y="341"/>
                    </a:lnTo>
                    <a:lnTo>
                      <a:pt x="2262" y="344"/>
                    </a:lnTo>
                    <a:lnTo>
                      <a:pt x="2263" y="347"/>
                    </a:lnTo>
                    <a:lnTo>
                      <a:pt x="2263" y="350"/>
                    </a:lnTo>
                    <a:lnTo>
                      <a:pt x="2263" y="356"/>
                    </a:lnTo>
                    <a:lnTo>
                      <a:pt x="2263" y="362"/>
                    </a:lnTo>
                    <a:lnTo>
                      <a:pt x="2263" y="368"/>
                    </a:lnTo>
                    <a:lnTo>
                      <a:pt x="2263" y="374"/>
                    </a:lnTo>
                    <a:lnTo>
                      <a:pt x="2263" y="380"/>
                    </a:lnTo>
                    <a:lnTo>
                      <a:pt x="2263" y="386"/>
                    </a:lnTo>
                    <a:lnTo>
                      <a:pt x="2264" y="392"/>
                    </a:lnTo>
                    <a:lnTo>
                      <a:pt x="2264" y="398"/>
                    </a:lnTo>
                    <a:lnTo>
                      <a:pt x="2264" y="399"/>
                    </a:lnTo>
                    <a:lnTo>
                      <a:pt x="2264" y="402"/>
                    </a:lnTo>
                    <a:lnTo>
                      <a:pt x="2264" y="403"/>
                    </a:lnTo>
                    <a:lnTo>
                      <a:pt x="2264" y="405"/>
                    </a:lnTo>
                    <a:lnTo>
                      <a:pt x="2264" y="407"/>
                    </a:lnTo>
                    <a:lnTo>
                      <a:pt x="2264" y="409"/>
                    </a:lnTo>
                    <a:lnTo>
                      <a:pt x="2264" y="411"/>
                    </a:lnTo>
                    <a:lnTo>
                      <a:pt x="2264" y="413"/>
                    </a:lnTo>
                    <a:lnTo>
                      <a:pt x="2265" y="414"/>
                    </a:lnTo>
                    <a:lnTo>
                      <a:pt x="2265" y="415"/>
                    </a:lnTo>
                    <a:lnTo>
                      <a:pt x="2265" y="416"/>
                    </a:lnTo>
                    <a:lnTo>
                      <a:pt x="2265" y="417"/>
                    </a:lnTo>
                    <a:lnTo>
                      <a:pt x="2265" y="418"/>
                    </a:lnTo>
                    <a:lnTo>
                      <a:pt x="2265" y="419"/>
                    </a:lnTo>
                    <a:lnTo>
                      <a:pt x="2265" y="420"/>
                    </a:lnTo>
                    <a:lnTo>
                      <a:pt x="2265" y="422"/>
                    </a:lnTo>
                    <a:lnTo>
                      <a:pt x="2266" y="422"/>
                    </a:lnTo>
                    <a:lnTo>
                      <a:pt x="2266" y="423"/>
                    </a:lnTo>
                    <a:lnTo>
                      <a:pt x="2266" y="423"/>
                    </a:lnTo>
                    <a:lnTo>
                      <a:pt x="2266" y="423"/>
                    </a:lnTo>
                    <a:lnTo>
                      <a:pt x="2266" y="424"/>
                    </a:lnTo>
                    <a:lnTo>
                      <a:pt x="2266" y="424"/>
                    </a:lnTo>
                    <a:lnTo>
                      <a:pt x="2266" y="425"/>
                    </a:lnTo>
                    <a:lnTo>
                      <a:pt x="2267" y="425"/>
                    </a:lnTo>
                    <a:lnTo>
                      <a:pt x="2267" y="424"/>
                    </a:lnTo>
                    <a:lnTo>
                      <a:pt x="2267" y="423"/>
                    </a:lnTo>
                    <a:lnTo>
                      <a:pt x="2267" y="422"/>
                    </a:lnTo>
                    <a:lnTo>
                      <a:pt x="2267" y="421"/>
                    </a:lnTo>
                    <a:lnTo>
                      <a:pt x="2267" y="420"/>
                    </a:lnTo>
                    <a:lnTo>
                      <a:pt x="2267" y="419"/>
                    </a:lnTo>
                    <a:lnTo>
                      <a:pt x="2268" y="418"/>
                    </a:lnTo>
                    <a:lnTo>
                      <a:pt x="2268" y="417"/>
                    </a:lnTo>
                    <a:lnTo>
                      <a:pt x="2268" y="418"/>
                    </a:lnTo>
                    <a:lnTo>
                      <a:pt x="2268" y="419"/>
                    </a:lnTo>
                    <a:lnTo>
                      <a:pt x="2268" y="420"/>
                    </a:lnTo>
                    <a:lnTo>
                      <a:pt x="2268" y="421"/>
                    </a:lnTo>
                    <a:lnTo>
                      <a:pt x="2268" y="422"/>
                    </a:lnTo>
                    <a:lnTo>
                      <a:pt x="2268" y="423"/>
                    </a:lnTo>
                    <a:lnTo>
                      <a:pt x="2268" y="424"/>
                    </a:lnTo>
                    <a:lnTo>
                      <a:pt x="2268" y="425"/>
                    </a:lnTo>
                    <a:lnTo>
                      <a:pt x="2268" y="424"/>
                    </a:lnTo>
                    <a:lnTo>
                      <a:pt x="2269" y="423"/>
                    </a:lnTo>
                    <a:lnTo>
                      <a:pt x="2269" y="422"/>
                    </a:lnTo>
                    <a:lnTo>
                      <a:pt x="2269" y="421"/>
                    </a:lnTo>
                    <a:lnTo>
                      <a:pt x="2269" y="419"/>
                    </a:lnTo>
                    <a:lnTo>
                      <a:pt x="2269" y="419"/>
                    </a:lnTo>
                    <a:lnTo>
                      <a:pt x="2269" y="418"/>
                    </a:lnTo>
                    <a:lnTo>
                      <a:pt x="2269" y="416"/>
                    </a:lnTo>
                    <a:lnTo>
                      <a:pt x="2270" y="414"/>
                    </a:lnTo>
                    <a:lnTo>
                      <a:pt x="2270" y="413"/>
                    </a:lnTo>
                    <a:lnTo>
                      <a:pt x="2270" y="411"/>
                    </a:lnTo>
                    <a:lnTo>
                      <a:pt x="2270" y="409"/>
                    </a:lnTo>
                    <a:lnTo>
                      <a:pt x="2270" y="407"/>
                    </a:lnTo>
                    <a:lnTo>
                      <a:pt x="2270" y="406"/>
                    </a:lnTo>
                    <a:lnTo>
                      <a:pt x="2270" y="403"/>
                    </a:lnTo>
                    <a:lnTo>
                      <a:pt x="2271" y="402"/>
                    </a:lnTo>
                    <a:lnTo>
                      <a:pt x="2271" y="403"/>
                    </a:lnTo>
                    <a:lnTo>
                      <a:pt x="2271" y="403"/>
                    </a:lnTo>
                    <a:lnTo>
                      <a:pt x="2271" y="404"/>
                    </a:lnTo>
                    <a:lnTo>
                      <a:pt x="2271" y="405"/>
                    </a:lnTo>
                    <a:lnTo>
                      <a:pt x="2271" y="406"/>
                    </a:lnTo>
                    <a:lnTo>
                      <a:pt x="2271" y="406"/>
                    </a:lnTo>
                    <a:lnTo>
                      <a:pt x="2272" y="407"/>
                    </a:lnTo>
                    <a:lnTo>
                      <a:pt x="2272" y="408"/>
                    </a:lnTo>
                    <a:lnTo>
                      <a:pt x="2272" y="408"/>
                    </a:lnTo>
                    <a:lnTo>
                      <a:pt x="2272" y="408"/>
                    </a:lnTo>
                    <a:lnTo>
                      <a:pt x="2272" y="408"/>
                    </a:lnTo>
                    <a:lnTo>
                      <a:pt x="2272" y="408"/>
                    </a:lnTo>
                    <a:lnTo>
                      <a:pt x="2272" y="408"/>
                    </a:lnTo>
                    <a:lnTo>
                      <a:pt x="2272" y="408"/>
                    </a:lnTo>
                    <a:lnTo>
                      <a:pt x="2272" y="408"/>
                    </a:lnTo>
                    <a:lnTo>
                      <a:pt x="2272" y="408"/>
                    </a:lnTo>
                    <a:lnTo>
                      <a:pt x="2272" y="406"/>
                    </a:lnTo>
                    <a:lnTo>
                      <a:pt x="2273" y="405"/>
                    </a:lnTo>
                    <a:lnTo>
                      <a:pt x="2273" y="404"/>
                    </a:lnTo>
                    <a:lnTo>
                      <a:pt x="2273" y="402"/>
                    </a:lnTo>
                    <a:lnTo>
                      <a:pt x="2273" y="401"/>
                    </a:lnTo>
                    <a:lnTo>
                      <a:pt x="2273" y="399"/>
                    </a:lnTo>
                    <a:lnTo>
                      <a:pt x="2273" y="398"/>
                    </a:lnTo>
                    <a:lnTo>
                      <a:pt x="2273" y="397"/>
                    </a:lnTo>
                    <a:lnTo>
                      <a:pt x="2274" y="397"/>
                    </a:lnTo>
                    <a:lnTo>
                      <a:pt x="2274" y="396"/>
                    </a:lnTo>
                    <a:lnTo>
                      <a:pt x="2274" y="396"/>
                    </a:lnTo>
                    <a:lnTo>
                      <a:pt x="2274" y="396"/>
                    </a:lnTo>
                    <a:lnTo>
                      <a:pt x="2274" y="395"/>
                    </a:lnTo>
                    <a:lnTo>
                      <a:pt x="2274" y="395"/>
                    </a:lnTo>
                    <a:lnTo>
                      <a:pt x="2274" y="395"/>
                    </a:lnTo>
                    <a:lnTo>
                      <a:pt x="2274" y="394"/>
                    </a:lnTo>
                    <a:lnTo>
                      <a:pt x="2275" y="393"/>
                    </a:lnTo>
                    <a:lnTo>
                      <a:pt x="2275" y="392"/>
                    </a:lnTo>
                    <a:lnTo>
                      <a:pt x="2275" y="390"/>
                    </a:lnTo>
                    <a:lnTo>
                      <a:pt x="2275" y="389"/>
                    </a:lnTo>
                    <a:lnTo>
                      <a:pt x="2275" y="388"/>
                    </a:lnTo>
                    <a:lnTo>
                      <a:pt x="2275" y="387"/>
                    </a:lnTo>
                    <a:lnTo>
                      <a:pt x="2275" y="385"/>
                    </a:lnTo>
                    <a:lnTo>
                      <a:pt x="2276" y="385"/>
                    </a:lnTo>
                    <a:lnTo>
                      <a:pt x="2276" y="385"/>
                    </a:lnTo>
                    <a:lnTo>
                      <a:pt x="2276" y="385"/>
                    </a:lnTo>
                    <a:lnTo>
                      <a:pt x="2276" y="384"/>
                    </a:lnTo>
                    <a:lnTo>
                      <a:pt x="2276" y="384"/>
                    </a:lnTo>
                    <a:lnTo>
                      <a:pt x="2276" y="384"/>
                    </a:lnTo>
                    <a:lnTo>
                      <a:pt x="2276" y="384"/>
                    </a:lnTo>
                    <a:lnTo>
                      <a:pt x="2276" y="384"/>
                    </a:lnTo>
                    <a:lnTo>
                      <a:pt x="2276" y="383"/>
                    </a:lnTo>
                    <a:lnTo>
                      <a:pt x="2276" y="383"/>
                    </a:lnTo>
                    <a:lnTo>
                      <a:pt x="2276" y="383"/>
                    </a:lnTo>
                    <a:lnTo>
                      <a:pt x="2277" y="383"/>
                    </a:lnTo>
                    <a:lnTo>
                      <a:pt x="2277" y="383"/>
                    </a:lnTo>
                    <a:lnTo>
                      <a:pt x="2277" y="383"/>
                    </a:lnTo>
                    <a:lnTo>
                      <a:pt x="2277" y="383"/>
                    </a:lnTo>
                    <a:lnTo>
                      <a:pt x="2277" y="383"/>
                    </a:lnTo>
                    <a:lnTo>
                      <a:pt x="2277" y="383"/>
                    </a:lnTo>
                    <a:lnTo>
                      <a:pt x="2277" y="381"/>
                    </a:lnTo>
                    <a:lnTo>
                      <a:pt x="2278" y="378"/>
                    </a:lnTo>
                    <a:lnTo>
                      <a:pt x="2278" y="376"/>
                    </a:lnTo>
                    <a:lnTo>
                      <a:pt x="2278" y="374"/>
                    </a:lnTo>
                    <a:lnTo>
                      <a:pt x="2278" y="372"/>
                    </a:lnTo>
                    <a:lnTo>
                      <a:pt x="2278" y="369"/>
                    </a:lnTo>
                    <a:lnTo>
                      <a:pt x="2278" y="367"/>
                    </a:lnTo>
                    <a:lnTo>
                      <a:pt x="2278" y="365"/>
                    </a:lnTo>
                    <a:lnTo>
                      <a:pt x="2279" y="365"/>
                    </a:lnTo>
                    <a:lnTo>
                      <a:pt x="2279" y="366"/>
                    </a:lnTo>
                    <a:lnTo>
                      <a:pt x="2279" y="366"/>
                    </a:lnTo>
                    <a:lnTo>
                      <a:pt x="2279" y="366"/>
                    </a:lnTo>
                    <a:lnTo>
                      <a:pt x="2279" y="367"/>
                    </a:lnTo>
                    <a:lnTo>
                      <a:pt x="2279" y="367"/>
                    </a:lnTo>
                    <a:lnTo>
                      <a:pt x="2279" y="367"/>
                    </a:lnTo>
                    <a:lnTo>
                      <a:pt x="2280" y="367"/>
                    </a:lnTo>
                    <a:lnTo>
                      <a:pt x="2280" y="365"/>
                    </a:lnTo>
                    <a:lnTo>
                      <a:pt x="2280" y="364"/>
                    </a:lnTo>
                    <a:lnTo>
                      <a:pt x="2280" y="362"/>
                    </a:lnTo>
                    <a:lnTo>
                      <a:pt x="2280" y="360"/>
                    </a:lnTo>
                    <a:lnTo>
                      <a:pt x="2280" y="358"/>
                    </a:lnTo>
                    <a:lnTo>
                      <a:pt x="2280" y="356"/>
                    </a:lnTo>
                    <a:lnTo>
                      <a:pt x="2280" y="354"/>
                    </a:lnTo>
                    <a:lnTo>
                      <a:pt x="2280" y="352"/>
                    </a:lnTo>
                    <a:lnTo>
                      <a:pt x="2280" y="351"/>
                    </a:lnTo>
                    <a:lnTo>
                      <a:pt x="2280" y="350"/>
                    </a:lnTo>
                    <a:lnTo>
                      <a:pt x="2281" y="349"/>
                    </a:lnTo>
                    <a:lnTo>
                      <a:pt x="2281" y="347"/>
                    </a:lnTo>
                    <a:lnTo>
                      <a:pt x="2281" y="346"/>
                    </a:lnTo>
                    <a:lnTo>
                      <a:pt x="2281" y="345"/>
                    </a:lnTo>
                    <a:lnTo>
                      <a:pt x="2281" y="344"/>
                    </a:lnTo>
                    <a:lnTo>
                      <a:pt x="2281" y="343"/>
                    </a:lnTo>
                    <a:lnTo>
                      <a:pt x="2281" y="343"/>
                    </a:lnTo>
                    <a:lnTo>
                      <a:pt x="2282" y="343"/>
                    </a:lnTo>
                    <a:lnTo>
                      <a:pt x="2282" y="342"/>
                    </a:lnTo>
                    <a:lnTo>
                      <a:pt x="2282" y="342"/>
                    </a:lnTo>
                    <a:lnTo>
                      <a:pt x="2282" y="342"/>
                    </a:lnTo>
                    <a:lnTo>
                      <a:pt x="2282" y="342"/>
                    </a:lnTo>
                    <a:lnTo>
                      <a:pt x="2282" y="342"/>
                    </a:lnTo>
                    <a:lnTo>
                      <a:pt x="2282" y="342"/>
                    </a:lnTo>
                    <a:lnTo>
                      <a:pt x="2283" y="345"/>
                    </a:lnTo>
                    <a:lnTo>
                      <a:pt x="2283" y="348"/>
                    </a:lnTo>
                    <a:lnTo>
                      <a:pt x="2283" y="351"/>
                    </a:lnTo>
                    <a:lnTo>
                      <a:pt x="2283" y="355"/>
                    </a:lnTo>
                    <a:lnTo>
                      <a:pt x="2283" y="358"/>
                    </a:lnTo>
                    <a:lnTo>
                      <a:pt x="2283" y="362"/>
                    </a:lnTo>
                    <a:lnTo>
                      <a:pt x="2283" y="365"/>
                    </a:lnTo>
                    <a:lnTo>
                      <a:pt x="2283" y="368"/>
                    </a:lnTo>
                    <a:lnTo>
                      <a:pt x="2284" y="372"/>
                    </a:lnTo>
                    <a:lnTo>
                      <a:pt x="2284" y="376"/>
                    </a:lnTo>
                    <a:lnTo>
                      <a:pt x="2284" y="380"/>
                    </a:lnTo>
                    <a:lnTo>
                      <a:pt x="2284" y="384"/>
                    </a:lnTo>
                    <a:lnTo>
                      <a:pt x="2284" y="388"/>
                    </a:lnTo>
                    <a:lnTo>
                      <a:pt x="2284" y="392"/>
                    </a:lnTo>
                    <a:lnTo>
                      <a:pt x="2284" y="395"/>
                    </a:lnTo>
                    <a:lnTo>
                      <a:pt x="2284" y="399"/>
                    </a:lnTo>
                    <a:lnTo>
                      <a:pt x="2284" y="401"/>
                    </a:lnTo>
                    <a:lnTo>
                      <a:pt x="2284" y="402"/>
                    </a:lnTo>
                    <a:lnTo>
                      <a:pt x="2285" y="403"/>
                    </a:lnTo>
                    <a:lnTo>
                      <a:pt x="2285" y="404"/>
                    </a:lnTo>
                    <a:lnTo>
                      <a:pt x="2285" y="406"/>
                    </a:lnTo>
                    <a:lnTo>
                      <a:pt x="2285" y="406"/>
                    </a:lnTo>
                    <a:lnTo>
                      <a:pt x="2285" y="408"/>
                    </a:lnTo>
                    <a:lnTo>
                      <a:pt x="2285" y="409"/>
                    </a:lnTo>
                    <a:lnTo>
                      <a:pt x="2285" y="410"/>
                    </a:lnTo>
                    <a:lnTo>
                      <a:pt x="2285" y="411"/>
                    </a:lnTo>
                    <a:lnTo>
                      <a:pt x="2286" y="413"/>
                    </a:lnTo>
                    <a:lnTo>
                      <a:pt x="2286" y="414"/>
                    </a:lnTo>
                    <a:lnTo>
                      <a:pt x="2286" y="415"/>
                    </a:lnTo>
                    <a:lnTo>
                      <a:pt x="2286" y="416"/>
                    </a:lnTo>
                    <a:lnTo>
                      <a:pt x="2286" y="418"/>
                    </a:lnTo>
                    <a:lnTo>
                      <a:pt x="2286" y="419"/>
                    </a:lnTo>
                    <a:lnTo>
                      <a:pt x="2286" y="419"/>
                    </a:lnTo>
                    <a:lnTo>
                      <a:pt x="2287" y="420"/>
                    </a:lnTo>
                    <a:lnTo>
                      <a:pt x="2287" y="422"/>
                    </a:lnTo>
                    <a:lnTo>
                      <a:pt x="2287" y="423"/>
                    </a:lnTo>
                    <a:lnTo>
                      <a:pt x="2287" y="423"/>
                    </a:lnTo>
                    <a:lnTo>
                      <a:pt x="2287" y="424"/>
                    </a:lnTo>
                    <a:lnTo>
                      <a:pt x="2287" y="425"/>
                    </a:lnTo>
                    <a:lnTo>
                      <a:pt x="2287" y="426"/>
                    </a:lnTo>
                    <a:lnTo>
                      <a:pt x="2288" y="425"/>
                    </a:lnTo>
                    <a:lnTo>
                      <a:pt x="2288" y="424"/>
                    </a:lnTo>
                    <a:lnTo>
                      <a:pt x="2288" y="423"/>
                    </a:lnTo>
                    <a:lnTo>
                      <a:pt x="2288" y="423"/>
                    </a:lnTo>
                    <a:lnTo>
                      <a:pt x="2288" y="422"/>
                    </a:lnTo>
                    <a:lnTo>
                      <a:pt x="2288" y="420"/>
                    </a:lnTo>
                    <a:lnTo>
                      <a:pt x="2288" y="420"/>
                    </a:lnTo>
                    <a:lnTo>
                      <a:pt x="2288" y="419"/>
                    </a:lnTo>
                    <a:lnTo>
                      <a:pt x="2288" y="419"/>
                    </a:lnTo>
                    <a:lnTo>
                      <a:pt x="2288" y="420"/>
                    </a:lnTo>
                    <a:lnTo>
                      <a:pt x="2288" y="421"/>
                    </a:lnTo>
                    <a:lnTo>
                      <a:pt x="2289" y="421"/>
                    </a:lnTo>
                    <a:lnTo>
                      <a:pt x="2289" y="422"/>
                    </a:lnTo>
                    <a:lnTo>
                      <a:pt x="2289" y="423"/>
                    </a:lnTo>
                    <a:lnTo>
                      <a:pt x="2289" y="423"/>
                    </a:lnTo>
                    <a:lnTo>
                      <a:pt x="2289" y="424"/>
                    </a:lnTo>
                    <a:lnTo>
                      <a:pt x="2289" y="422"/>
                    </a:lnTo>
                    <a:lnTo>
                      <a:pt x="2289" y="420"/>
                    </a:lnTo>
                    <a:lnTo>
                      <a:pt x="2290" y="418"/>
                    </a:lnTo>
                    <a:lnTo>
                      <a:pt x="2290" y="417"/>
                    </a:lnTo>
                    <a:lnTo>
                      <a:pt x="2290" y="414"/>
                    </a:lnTo>
                    <a:lnTo>
                      <a:pt x="2290" y="413"/>
                    </a:lnTo>
                    <a:lnTo>
                      <a:pt x="2290" y="411"/>
                    </a:lnTo>
                    <a:lnTo>
                      <a:pt x="2290" y="409"/>
                    </a:lnTo>
                    <a:lnTo>
                      <a:pt x="2290" y="408"/>
                    </a:lnTo>
                    <a:lnTo>
                      <a:pt x="2291" y="408"/>
                    </a:lnTo>
                    <a:lnTo>
                      <a:pt x="2291" y="406"/>
                    </a:lnTo>
                    <a:lnTo>
                      <a:pt x="2291" y="406"/>
                    </a:lnTo>
                    <a:lnTo>
                      <a:pt x="2291" y="405"/>
                    </a:lnTo>
                    <a:lnTo>
                      <a:pt x="2291" y="404"/>
                    </a:lnTo>
                    <a:lnTo>
                      <a:pt x="2291" y="403"/>
                    </a:lnTo>
                    <a:lnTo>
                      <a:pt x="2291" y="402"/>
                    </a:lnTo>
                    <a:lnTo>
                      <a:pt x="2292" y="403"/>
                    </a:lnTo>
                    <a:lnTo>
                      <a:pt x="2292" y="403"/>
                    </a:lnTo>
                    <a:lnTo>
                      <a:pt x="2292" y="403"/>
                    </a:lnTo>
                    <a:lnTo>
                      <a:pt x="2292" y="404"/>
                    </a:lnTo>
                    <a:lnTo>
                      <a:pt x="2292" y="404"/>
                    </a:lnTo>
                    <a:lnTo>
                      <a:pt x="2292" y="404"/>
                    </a:lnTo>
                    <a:lnTo>
                      <a:pt x="2292" y="405"/>
                    </a:lnTo>
                    <a:lnTo>
                      <a:pt x="2292" y="405"/>
                    </a:lnTo>
                    <a:lnTo>
                      <a:pt x="2292" y="406"/>
                    </a:lnTo>
                    <a:lnTo>
                      <a:pt x="2292" y="406"/>
                    </a:lnTo>
                    <a:lnTo>
                      <a:pt x="2292" y="406"/>
                    </a:lnTo>
                    <a:lnTo>
                      <a:pt x="2293" y="406"/>
                    </a:lnTo>
                    <a:lnTo>
                      <a:pt x="2293" y="407"/>
                    </a:lnTo>
                    <a:lnTo>
                      <a:pt x="2293" y="408"/>
                    </a:lnTo>
                    <a:lnTo>
                      <a:pt x="2293" y="408"/>
                    </a:lnTo>
                    <a:lnTo>
                      <a:pt x="2293" y="408"/>
                    </a:lnTo>
                    <a:lnTo>
                      <a:pt x="2293" y="407"/>
                    </a:lnTo>
                    <a:lnTo>
                      <a:pt x="2293" y="406"/>
                    </a:lnTo>
                    <a:lnTo>
                      <a:pt x="2294" y="406"/>
                    </a:lnTo>
                    <a:lnTo>
                      <a:pt x="2294" y="404"/>
                    </a:lnTo>
                    <a:lnTo>
                      <a:pt x="2294" y="403"/>
                    </a:lnTo>
                    <a:lnTo>
                      <a:pt x="2294" y="403"/>
                    </a:lnTo>
                    <a:lnTo>
                      <a:pt x="2294" y="402"/>
                    </a:lnTo>
                    <a:lnTo>
                      <a:pt x="2294" y="401"/>
                    </a:lnTo>
                    <a:lnTo>
                      <a:pt x="2294" y="399"/>
                    </a:lnTo>
                    <a:lnTo>
                      <a:pt x="2294" y="398"/>
                    </a:lnTo>
                    <a:lnTo>
                      <a:pt x="2295" y="397"/>
                    </a:lnTo>
                    <a:lnTo>
                      <a:pt x="2295" y="396"/>
                    </a:lnTo>
                    <a:lnTo>
                      <a:pt x="2295" y="395"/>
                    </a:lnTo>
                    <a:lnTo>
                      <a:pt x="2295" y="394"/>
                    </a:lnTo>
                    <a:lnTo>
                      <a:pt x="2295" y="393"/>
                    </a:lnTo>
                    <a:lnTo>
                      <a:pt x="2295" y="392"/>
                    </a:lnTo>
                    <a:lnTo>
                      <a:pt x="2295" y="392"/>
                    </a:lnTo>
                    <a:lnTo>
                      <a:pt x="2296" y="393"/>
                    </a:lnTo>
                    <a:lnTo>
                      <a:pt x="2296" y="394"/>
                    </a:lnTo>
                    <a:lnTo>
                      <a:pt x="2296" y="395"/>
                    </a:lnTo>
                    <a:lnTo>
                      <a:pt x="2296" y="396"/>
                    </a:lnTo>
                    <a:lnTo>
                      <a:pt x="2296" y="397"/>
                    </a:lnTo>
                    <a:lnTo>
                      <a:pt x="2296" y="398"/>
                    </a:lnTo>
                    <a:lnTo>
                      <a:pt x="2296" y="398"/>
                    </a:lnTo>
                    <a:lnTo>
                      <a:pt x="2296" y="397"/>
                    </a:lnTo>
                    <a:lnTo>
                      <a:pt x="2296" y="395"/>
                    </a:lnTo>
                    <a:lnTo>
                      <a:pt x="2296" y="393"/>
                    </a:lnTo>
                    <a:lnTo>
                      <a:pt x="2296" y="392"/>
                    </a:lnTo>
                    <a:lnTo>
                      <a:pt x="2297" y="390"/>
                    </a:lnTo>
                    <a:lnTo>
                      <a:pt x="2297" y="389"/>
                    </a:lnTo>
                    <a:lnTo>
                      <a:pt x="2297" y="387"/>
                    </a:lnTo>
                    <a:lnTo>
                      <a:pt x="2297" y="385"/>
                    </a:lnTo>
                    <a:lnTo>
                      <a:pt x="2297" y="385"/>
                    </a:lnTo>
                    <a:lnTo>
                      <a:pt x="2297" y="384"/>
                    </a:lnTo>
                    <a:lnTo>
                      <a:pt x="2297" y="383"/>
                    </a:lnTo>
                    <a:lnTo>
                      <a:pt x="2298" y="382"/>
                    </a:lnTo>
                    <a:lnTo>
                      <a:pt x="2298" y="381"/>
                    </a:lnTo>
                    <a:lnTo>
                      <a:pt x="2298" y="381"/>
                    </a:lnTo>
                    <a:lnTo>
                      <a:pt x="2298" y="379"/>
                    </a:lnTo>
                    <a:lnTo>
                      <a:pt x="2298" y="379"/>
                    </a:lnTo>
                    <a:lnTo>
                      <a:pt x="2298" y="377"/>
                    </a:lnTo>
                    <a:lnTo>
                      <a:pt x="2298" y="376"/>
                    </a:lnTo>
                    <a:lnTo>
                      <a:pt x="2299" y="374"/>
                    </a:lnTo>
                    <a:lnTo>
                      <a:pt x="2299" y="372"/>
                    </a:lnTo>
                    <a:lnTo>
                      <a:pt x="2299" y="371"/>
                    </a:lnTo>
                    <a:lnTo>
                      <a:pt x="2299" y="370"/>
                    </a:lnTo>
                    <a:lnTo>
                      <a:pt x="2299" y="368"/>
                    </a:lnTo>
                    <a:lnTo>
                      <a:pt x="2299" y="367"/>
                    </a:lnTo>
                    <a:lnTo>
                      <a:pt x="2299" y="365"/>
                    </a:lnTo>
                    <a:lnTo>
                      <a:pt x="2299" y="364"/>
                    </a:lnTo>
                    <a:lnTo>
                      <a:pt x="2299" y="363"/>
                    </a:lnTo>
                    <a:lnTo>
                      <a:pt x="2299" y="361"/>
                    </a:lnTo>
                    <a:lnTo>
                      <a:pt x="2299" y="359"/>
                    </a:lnTo>
                    <a:lnTo>
                      <a:pt x="2300" y="358"/>
                    </a:lnTo>
                    <a:lnTo>
                      <a:pt x="2300" y="357"/>
                    </a:lnTo>
                    <a:lnTo>
                      <a:pt x="2300" y="355"/>
                    </a:lnTo>
                    <a:lnTo>
                      <a:pt x="2300" y="355"/>
                    </a:lnTo>
                    <a:lnTo>
                      <a:pt x="2300" y="355"/>
                    </a:lnTo>
                    <a:lnTo>
                      <a:pt x="2300" y="355"/>
                    </a:lnTo>
                    <a:lnTo>
                      <a:pt x="2300" y="355"/>
                    </a:lnTo>
                    <a:lnTo>
                      <a:pt x="2301" y="355"/>
                    </a:lnTo>
                    <a:lnTo>
                      <a:pt x="2301" y="354"/>
                    </a:lnTo>
                    <a:lnTo>
                      <a:pt x="2301" y="354"/>
                    </a:lnTo>
                    <a:lnTo>
                      <a:pt x="2301" y="354"/>
                    </a:lnTo>
                    <a:lnTo>
                      <a:pt x="2301" y="352"/>
                    </a:lnTo>
                    <a:lnTo>
                      <a:pt x="2301" y="351"/>
                    </a:lnTo>
                    <a:lnTo>
                      <a:pt x="2301" y="349"/>
                    </a:lnTo>
                    <a:lnTo>
                      <a:pt x="2302" y="347"/>
                    </a:lnTo>
                    <a:lnTo>
                      <a:pt x="2302" y="346"/>
                    </a:lnTo>
                    <a:lnTo>
                      <a:pt x="2302" y="344"/>
                    </a:lnTo>
                    <a:lnTo>
                      <a:pt x="2302" y="342"/>
                    </a:lnTo>
                    <a:lnTo>
                      <a:pt x="2302" y="341"/>
                    </a:lnTo>
                    <a:lnTo>
                      <a:pt x="2302" y="346"/>
                    </a:lnTo>
                    <a:lnTo>
                      <a:pt x="2302" y="350"/>
                    </a:lnTo>
                    <a:lnTo>
                      <a:pt x="2303" y="355"/>
                    </a:lnTo>
                    <a:lnTo>
                      <a:pt x="2303" y="359"/>
                    </a:lnTo>
                    <a:lnTo>
                      <a:pt x="2303" y="364"/>
                    </a:lnTo>
                    <a:lnTo>
                      <a:pt x="2303" y="369"/>
                    </a:lnTo>
                    <a:lnTo>
                      <a:pt x="2303" y="373"/>
                    </a:lnTo>
                    <a:lnTo>
                      <a:pt x="2303" y="378"/>
                    </a:lnTo>
                    <a:lnTo>
                      <a:pt x="2303" y="381"/>
                    </a:lnTo>
                    <a:lnTo>
                      <a:pt x="2303" y="385"/>
                    </a:lnTo>
                    <a:lnTo>
                      <a:pt x="2303" y="388"/>
                    </a:lnTo>
                    <a:lnTo>
                      <a:pt x="2303" y="392"/>
                    </a:lnTo>
                    <a:lnTo>
                      <a:pt x="2303" y="395"/>
                    </a:lnTo>
                    <a:lnTo>
                      <a:pt x="2304" y="398"/>
                    </a:lnTo>
                    <a:lnTo>
                      <a:pt x="2304" y="402"/>
                    </a:lnTo>
                    <a:lnTo>
                      <a:pt x="2304" y="405"/>
                    </a:lnTo>
                    <a:lnTo>
                      <a:pt x="2304" y="406"/>
                    </a:lnTo>
                    <a:lnTo>
                      <a:pt x="2304" y="408"/>
                    </a:lnTo>
                    <a:lnTo>
                      <a:pt x="2304" y="409"/>
                    </a:lnTo>
                    <a:lnTo>
                      <a:pt x="2304" y="410"/>
                    </a:lnTo>
                    <a:lnTo>
                      <a:pt x="2305" y="412"/>
                    </a:lnTo>
                    <a:lnTo>
                      <a:pt x="2305" y="414"/>
                    </a:lnTo>
                    <a:lnTo>
                      <a:pt x="2305" y="415"/>
                    </a:lnTo>
                    <a:lnTo>
                      <a:pt x="2305" y="416"/>
                    </a:lnTo>
                    <a:lnTo>
                      <a:pt x="2305" y="418"/>
                    </a:lnTo>
                    <a:lnTo>
                      <a:pt x="2305" y="419"/>
                    </a:lnTo>
                    <a:lnTo>
                      <a:pt x="2305" y="421"/>
                    </a:lnTo>
                    <a:lnTo>
                      <a:pt x="2305" y="423"/>
                    </a:lnTo>
                    <a:lnTo>
                      <a:pt x="2306" y="424"/>
                    </a:lnTo>
                    <a:lnTo>
                      <a:pt x="2306" y="426"/>
                    </a:lnTo>
                    <a:lnTo>
                      <a:pt x="2306" y="427"/>
                    </a:lnTo>
                    <a:lnTo>
                      <a:pt x="2306" y="429"/>
                    </a:lnTo>
                    <a:lnTo>
                      <a:pt x="2306" y="429"/>
                    </a:lnTo>
                    <a:lnTo>
                      <a:pt x="2306" y="429"/>
                    </a:lnTo>
                    <a:lnTo>
                      <a:pt x="2306" y="428"/>
                    </a:lnTo>
                    <a:lnTo>
                      <a:pt x="2307" y="428"/>
                    </a:lnTo>
                    <a:lnTo>
                      <a:pt x="2307" y="427"/>
                    </a:lnTo>
                    <a:lnTo>
                      <a:pt x="2307" y="427"/>
                    </a:lnTo>
                    <a:lnTo>
                      <a:pt x="2307" y="427"/>
                    </a:lnTo>
                    <a:lnTo>
                      <a:pt x="2307" y="427"/>
                    </a:lnTo>
                    <a:lnTo>
                      <a:pt x="2307" y="427"/>
                    </a:lnTo>
                    <a:lnTo>
                      <a:pt x="2307" y="428"/>
                    </a:lnTo>
                    <a:lnTo>
                      <a:pt x="2307" y="429"/>
                    </a:lnTo>
                    <a:lnTo>
                      <a:pt x="2307" y="430"/>
                    </a:lnTo>
                    <a:lnTo>
                      <a:pt x="2307" y="431"/>
                    </a:lnTo>
                    <a:lnTo>
                      <a:pt x="2307" y="431"/>
                    </a:lnTo>
                    <a:lnTo>
                      <a:pt x="2308" y="431"/>
                    </a:lnTo>
                    <a:lnTo>
                      <a:pt x="2308" y="432"/>
                    </a:lnTo>
                    <a:lnTo>
                      <a:pt x="2308" y="433"/>
                    </a:lnTo>
                    <a:lnTo>
                      <a:pt x="2308" y="433"/>
                    </a:lnTo>
                    <a:lnTo>
                      <a:pt x="2308" y="433"/>
                    </a:lnTo>
                    <a:lnTo>
                      <a:pt x="2308" y="433"/>
                    </a:lnTo>
                    <a:lnTo>
                      <a:pt x="2308" y="433"/>
                    </a:lnTo>
                    <a:lnTo>
                      <a:pt x="2309" y="433"/>
                    </a:lnTo>
                    <a:lnTo>
                      <a:pt x="2309" y="434"/>
                    </a:lnTo>
                    <a:lnTo>
                      <a:pt x="2309" y="434"/>
                    </a:lnTo>
                    <a:lnTo>
                      <a:pt x="2309" y="432"/>
                    </a:lnTo>
                    <a:lnTo>
                      <a:pt x="2309" y="430"/>
                    </a:lnTo>
                    <a:lnTo>
                      <a:pt x="2309" y="427"/>
                    </a:lnTo>
                    <a:lnTo>
                      <a:pt x="2309" y="426"/>
                    </a:lnTo>
                    <a:lnTo>
                      <a:pt x="2310" y="423"/>
                    </a:lnTo>
                    <a:lnTo>
                      <a:pt x="2310" y="422"/>
                    </a:lnTo>
                    <a:lnTo>
                      <a:pt x="2310" y="419"/>
                    </a:lnTo>
                    <a:lnTo>
                      <a:pt x="2310" y="417"/>
                    </a:lnTo>
                    <a:lnTo>
                      <a:pt x="2310" y="417"/>
                    </a:lnTo>
                    <a:lnTo>
                      <a:pt x="2310" y="416"/>
                    </a:lnTo>
                    <a:lnTo>
                      <a:pt x="2310" y="415"/>
                    </a:lnTo>
                    <a:lnTo>
                      <a:pt x="2311" y="414"/>
                    </a:lnTo>
                    <a:lnTo>
                      <a:pt x="2311" y="414"/>
                    </a:lnTo>
                    <a:lnTo>
                      <a:pt x="2311" y="413"/>
                    </a:lnTo>
                    <a:lnTo>
                      <a:pt x="2311" y="412"/>
                    </a:lnTo>
                    <a:lnTo>
                      <a:pt x="2311" y="411"/>
                    </a:lnTo>
                    <a:lnTo>
                      <a:pt x="2311" y="411"/>
                    </a:lnTo>
                    <a:lnTo>
                      <a:pt x="2311" y="411"/>
                    </a:lnTo>
                    <a:lnTo>
                      <a:pt x="2311" y="411"/>
                    </a:lnTo>
                    <a:lnTo>
                      <a:pt x="2311" y="411"/>
                    </a:lnTo>
                    <a:lnTo>
                      <a:pt x="2311" y="411"/>
                    </a:lnTo>
                    <a:lnTo>
                      <a:pt x="2311" y="411"/>
                    </a:lnTo>
                    <a:lnTo>
                      <a:pt x="2312" y="411"/>
                    </a:lnTo>
                    <a:lnTo>
                      <a:pt x="2312" y="411"/>
                    </a:lnTo>
                    <a:lnTo>
                      <a:pt x="2312" y="413"/>
                    </a:lnTo>
                    <a:lnTo>
                      <a:pt x="2312" y="414"/>
                    </a:lnTo>
                    <a:lnTo>
                      <a:pt x="2312" y="415"/>
                    </a:lnTo>
                    <a:lnTo>
                      <a:pt x="2312" y="416"/>
                    </a:lnTo>
                    <a:lnTo>
                      <a:pt x="2312" y="418"/>
                    </a:lnTo>
                    <a:lnTo>
                      <a:pt x="2313" y="419"/>
                    </a:lnTo>
                    <a:lnTo>
                      <a:pt x="2313" y="420"/>
                    </a:lnTo>
                    <a:lnTo>
                      <a:pt x="2313" y="422"/>
                    </a:lnTo>
                    <a:lnTo>
                      <a:pt x="2313" y="421"/>
                    </a:lnTo>
                    <a:lnTo>
                      <a:pt x="2313" y="420"/>
                    </a:lnTo>
                    <a:lnTo>
                      <a:pt x="2313" y="419"/>
                    </a:lnTo>
                    <a:lnTo>
                      <a:pt x="2313" y="418"/>
                    </a:lnTo>
                    <a:lnTo>
                      <a:pt x="2314" y="418"/>
                    </a:lnTo>
                    <a:lnTo>
                      <a:pt x="2314" y="417"/>
                    </a:lnTo>
                    <a:lnTo>
                      <a:pt x="2314" y="416"/>
                    </a:lnTo>
                    <a:lnTo>
                      <a:pt x="2314" y="415"/>
                    </a:lnTo>
                    <a:lnTo>
                      <a:pt x="2314" y="414"/>
                    </a:lnTo>
                    <a:lnTo>
                      <a:pt x="2314" y="413"/>
                    </a:lnTo>
                    <a:lnTo>
                      <a:pt x="2314" y="411"/>
                    </a:lnTo>
                    <a:lnTo>
                      <a:pt x="2314" y="410"/>
                    </a:lnTo>
                    <a:lnTo>
                      <a:pt x="2315" y="409"/>
                    </a:lnTo>
                    <a:lnTo>
                      <a:pt x="2315" y="408"/>
                    </a:lnTo>
                    <a:lnTo>
                      <a:pt x="2315" y="406"/>
                    </a:lnTo>
                    <a:lnTo>
                      <a:pt x="2315" y="405"/>
                    </a:lnTo>
                    <a:lnTo>
                      <a:pt x="2315" y="405"/>
                    </a:lnTo>
                    <a:lnTo>
                      <a:pt x="2315" y="404"/>
                    </a:lnTo>
                    <a:lnTo>
                      <a:pt x="2315" y="403"/>
                    </a:lnTo>
                    <a:lnTo>
                      <a:pt x="2315" y="403"/>
                    </a:lnTo>
                    <a:lnTo>
                      <a:pt x="2315" y="402"/>
                    </a:lnTo>
                    <a:lnTo>
                      <a:pt x="2315" y="401"/>
                    </a:lnTo>
                    <a:lnTo>
                      <a:pt x="2316" y="401"/>
                    </a:lnTo>
                    <a:lnTo>
                      <a:pt x="2316" y="400"/>
                    </a:lnTo>
                    <a:lnTo>
                      <a:pt x="2316" y="401"/>
                    </a:lnTo>
                    <a:lnTo>
                      <a:pt x="2316" y="401"/>
                    </a:lnTo>
                    <a:lnTo>
                      <a:pt x="2316" y="402"/>
                    </a:lnTo>
                    <a:lnTo>
                      <a:pt x="2316" y="403"/>
                    </a:lnTo>
                    <a:lnTo>
                      <a:pt x="2316" y="403"/>
                    </a:lnTo>
                    <a:lnTo>
                      <a:pt x="2316" y="404"/>
                    </a:lnTo>
                    <a:lnTo>
                      <a:pt x="2317" y="405"/>
                    </a:lnTo>
                    <a:lnTo>
                      <a:pt x="2317" y="406"/>
                    </a:lnTo>
                    <a:lnTo>
                      <a:pt x="2317" y="403"/>
                    </a:lnTo>
                    <a:lnTo>
                      <a:pt x="2317" y="400"/>
                    </a:lnTo>
                    <a:lnTo>
                      <a:pt x="2317" y="398"/>
                    </a:lnTo>
                    <a:lnTo>
                      <a:pt x="2317" y="395"/>
                    </a:lnTo>
                    <a:lnTo>
                      <a:pt x="2317" y="393"/>
                    </a:lnTo>
                    <a:lnTo>
                      <a:pt x="2318" y="390"/>
                    </a:lnTo>
                    <a:lnTo>
                      <a:pt x="2318" y="387"/>
                    </a:lnTo>
                    <a:lnTo>
                      <a:pt x="2318" y="385"/>
                    </a:lnTo>
                    <a:lnTo>
                      <a:pt x="2318" y="383"/>
                    </a:lnTo>
                    <a:lnTo>
                      <a:pt x="2318" y="382"/>
                    </a:lnTo>
                    <a:lnTo>
                      <a:pt x="2318" y="381"/>
                    </a:lnTo>
                    <a:lnTo>
                      <a:pt x="2318" y="380"/>
                    </a:lnTo>
                    <a:lnTo>
                      <a:pt x="2319" y="379"/>
                    </a:lnTo>
                    <a:lnTo>
                      <a:pt x="2319" y="377"/>
                    </a:lnTo>
                    <a:lnTo>
                      <a:pt x="2319" y="376"/>
                    </a:lnTo>
                    <a:lnTo>
                      <a:pt x="2319" y="375"/>
                    </a:lnTo>
                    <a:lnTo>
                      <a:pt x="2319" y="375"/>
                    </a:lnTo>
                    <a:lnTo>
                      <a:pt x="2319" y="375"/>
                    </a:lnTo>
                    <a:lnTo>
                      <a:pt x="2319" y="375"/>
                    </a:lnTo>
                    <a:lnTo>
                      <a:pt x="2319" y="375"/>
                    </a:lnTo>
                    <a:lnTo>
                      <a:pt x="2319" y="375"/>
                    </a:lnTo>
                    <a:lnTo>
                      <a:pt x="2319" y="375"/>
                    </a:lnTo>
                    <a:lnTo>
                      <a:pt x="2319" y="375"/>
                    </a:lnTo>
                    <a:lnTo>
                      <a:pt x="2320" y="375"/>
                    </a:lnTo>
                    <a:lnTo>
                      <a:pt x="2320" y="373"/>
                    </a:lnTo>
                    <a:lnTo>
                      <a:pt x="2320" y="372"/>
                    </a:lnTo>
                    <a:lnTo>
                      <a:pt x="2320" y="370"/>
                    </a:lnTo>
                    <a:lnTo>
                      <a:pt x="2320" y="368"/>
                    </a:lnTo>
                    <a:lnTo>
                      <a:pt x="2320" y="366"/>
                    </a:lnTo>
                    <a:lnTo>
                      <a:pt x="2320" y="364"/>
                    </a:lnTo>
                    <a:lnTo>
                      <a:pt x="2321" y="362"/>
                    </a:lnTo>
                    <a:lnTo>
                      <a:pt x="2321" y="360"/>
                    </a:lnTo>
                    <a:lnTo>
                      <a:pt x="2321" y="360"/>
                    </a:lnTo>
                    <a:lnTo>
                      <a:pt x="2321" y="360"/>
                    </a:lnTo>
                    <a:lnTo>
                      <a:pt x="2321" y="360"/>
                    </a:lnTo>
                    <a:lnTo>
                      <a:pt x="2321" y="360"/>
                    </a:lnTo>
                    <a:lnTo>
                      <a:pt x="2321" y="360"/>
                    </a:lnTo>
                    <a:lnTo>
                      <a:pt x="2322" y="359"/>
                    </a:lnTo>
                    <a:lnTo>
                      <a:pt x="2322" y="359"/>
                    </a:lnTo>
                    <a:lnTo>
                      <a:pt x="2322" y="359"/>
                    </a:lnTo>
                    <a:lnTo>
                      <a:pt x="2322" y="358"/>
                    </a:lnTo>
                    <a:lnTo>
                      <a:pt x="2322" y="357"/>
                    </a:lnTo>
                    <a:lnTo>
                      <a:pt x="2322" y="355"/>
                    </a:lnTo>
                    <a:lnTo>
                      <a:pt x="2322" y="354"/>
                    </a:lnTo>
                    <a:lnTo>
                      <a:pt x="2323" y="353"/>
                    </a:lnTo>
                    <a:lnTo>
                      <a:pt x="2323" y="351"/>
                    </a:lnTo>
                    <a:lnTo>
                      <a:pt x="2323" y="350"/>
                    </a:lnTo>
                    <a:lnTo>
                      <a:pt x="2323" y="349"/>
                    </a:lnTo>
                    <a:lnTo>
                      <a:pt x="2323" y="351"/>
                    </a:lnTo>
                    <a:lnTo>
                      <a:pt x="2323" y="355"/>
                    </a:lnTo>
                    <a:lnTo>
                      <a:pt x="2323" y="359"/>
                    </a:lnTo>
                    <a:lnTo>
                      <a:pt x="2323" y="362"/>
                    </a:lnTo>
                    <a:lnTo>
                      <a:pt x="2323" y="365"/>
                    </a:lnTo>
                    <a:lnTo>
                      <a:pt x="2323" y="369"/>
                    </a:lnTo>
                    <a:lnTo>
                      <a:pt x="2323" y="372"/>
                    </a:lnTo>
                    <a:lnTo>
                      <a:pt x="2324" y="376"/>
                    </a:lnTo>
                    <a:lnTo>
                      <a:pt x="2324" y="380"/>
                    </a:lnTo>
                    <a:lnTo>
                      <a:pt x="2324" y="384"/>
                    </a:lnTo>
                    <a:lnTo>
                      <a:pt x="2324" y="387"/>
                    </a:lnTo>
                    <a:lnTo>
                      <a:pt x="2324" y="391"/>
                    </a:lnTo>
                    <a:lnTo>
                      <a:pt x="2324" y="395"/>
                    </a:lnTo>
                    <a:lnTo>
                      <a:pt x="2324" y="399"/>
                    </a:lnTo>
                    <a:lnTo>
                      <a:pt x="2325" y="402"/>
                    </a:lnTo>
                    <a:lnTo>
                      <a:pt x="2325" y="406"/>
                    </a:lnTo>
                    <a:lnTo>
                      <a:pt x="2325" y="407"/>
                    </a:lnTo>
                    <a:lnTo>
                      <a:pt x="2325" y="408"/>
                    </a:lnTo>
                    <a:lnTo>
                      <a:pt x="2325" y="409"/>
                    </a:lnTo>
                    <a:lnTo>
                      <a:pt x="2325" y="410"/>
                    </a:lnTo>
                    <a:lnTo>
                      <a:pt x="2325" y="411"/>
                    </a:lnTo>
                    <a:lnTo>
                      <a:pt x="2325" y="412"/>
                    </a:lnTo>
                    <a:lnTo>
                      <a:pt x="2326" y="413"/>
                    </a:lnTo>
                    <a:lnTo>
                      <a:pt x="2326" y="414"/>
                    </a:lnTo>
                    <a:lnTo>
                      <a:pt x="2326" y="416"/>
                    </a:lnTo>
                    <a:lnTo>
                      <a:pt x="2326" y="418"/>
                    </a:lnTo>
                    <a:lnTo>
                      <a:pt x="2326" y="420"/>
                    </a:lnTo>
                    <a:lnTo>
                      <a:pt x="2326" y="422"/>
                    </a:lnTo>
                    <a:lnTo>
                      <a:pt x="2326" y="424"/>
                    </a:lnTo>
                    <a:lnTo>
                      <a:pt x="2327" y="426"/>
                    </a:lnTo>
                    <a:lnTo>
                      <a:pt x="2327" y="428"/>
                    </a:lnTo>
                    <a:lnTo>
                      <a:pt x="2327" y="430"/>
                    </a:lnTo>
                    <a:lnTo>
                      <a:pt x="2327" y="431"/>
                    </a:lnTo>
                    <a:lnTo>
                      <a:pt x="2327" y="431"/>
                    </a:lnTo>
                    <a:lnTo>
                      <a:pt x="2327" y="431"/>
                    </a:lnTo>
                    <a:lnTo>
                      <a:pt x="2327" y="432"/>
                    </a:lnTo>
                    <a:lnTo>
                      <a:pt x="2327" y="433"/>
                    </a:lnTo>
                    <a:lnTo>
                      <a:pt x="2327" y="433"/>
                    </a:lnTo>
                    <a:lnTo>
                      <a:pt x="2327" y="433"/>
                    </a:lnTo>
                    <a:lnTo>
                      <a:pt x="2327" y="434"/>
                    </a:lnTo>
                    <a:lnTo>
                      <a:pt x="2328" y="435"/>
                    </a:lnTo>
                    <a:lnTo>
                      <a:pt x="2328" y="436"/>
                    </a:lnTo>
                    <a:lnTo>
                      <a:pt x="2328" y="438"/>
                    </a:lnTo>
                    <a:lnTo>
                      <a:pt x="2328" y="439"/>
                    </a:lnTo>
                    <a:lnTo>
                      <a:pt x="2328" y="440"/>
                    </a:lnTo>
                    <a:lnTo>
                      <a:pt x="2328" y="441"/>
                    </a:lnTo>
                    <a:lnTo>
                      <a:pt x="2328" y="443"/>
                    </a:lnTo>
                    <a:lnTo>
                      <a:pt x="2329" y="444"/>
                    </a:lnTo>
                    <a:lnTo>
                      <a:pt x="2329" y="443"/>
                    </a:lnTo>
                    <a:lnTo>
                      <a:pt x="2329" y="441"/>
                    </a:lnTo>
                    <a:lnTo>
                      <a:pt x="2329" y="439"/>
                    </a:lnTo>
                    <a:lnTo>
                      <a:pt x="2329" y="438"/>
                    </a:lnTo>
                    <a:lnTo>
                      <a:pt x="2329" y="436"/>
                    </a:lnTo>
                    <a:lnTo>
                      <a:pt x="2329" y="434"/>
                    </a:lnTo>
                    <a:lnTo>
                      <a:pt x="2330" y="433"/>
                    </a:lnTo>
                    <a:lnTo>
                      <a:pt x="2330" y="431"/>
                    </a:lnTo>
                    <a:lnTo>
                      <a:pt x="2330" y="431"/>
                    </a:lnTo>
                    <a:lnTo>
                      <a:pt x="2330" y="432"/>
                    </a:lnTo>
                    <a:lnTo>
                      <a:pt x="2330" y="432"/>
                    </a:lnTo>
                    <a:lnTo>
                      <a:pt x="2330" y="433"/>
                    </a:lnTo>
                    <a:lnTo>
                      <a:pt x="2330" y="433"/>
                    </a:lnTo>
                    <a:lnTo>
                      <a:pt x="2331" y="434"/>
                    </a:lnTo>
                    <a:lnTo>
                      <a:pt x="2331" y="434"/>
                    </a:lnTo>
                    <a:lnTo>
                      <a:pt x="2331" y="435"/>
                    </a:lnTo>
                    <a:lnTo>
                      <a:pt x="2331" y="434"/>
                    </a:lnTo>
                    <a:lnTo>
                      <a:pt x="2331" y="433"/>
                    </a:lnTo>
                    <a:lnTo>
                      <a:pt x="2331" y="432"/>
                    </a:lnTo>
                    <a:lnTo>
                      <a:pt x="2331" y="431"/>
                    </a:lnTo>
                    <a:lnTo>
                      <a:pt x="2331" y="430"/>
                    </a:lnTo>
                    <a:lnTo>
                      <a:pt x="2331" y="429"/>
                    </a:lnTo>
                    <a:lnTo>
                      <a:pt x="2331" y="428"/>
                    </a:lnTo>
                    <a:lnTo>
                      <a:pt x="2331" y="427"/>
                    </a:lnTo>
                    <a:lnTo>
                      <a:pt x="2332" y="426"/>
                    </a:lnTo>
                    <a:lnTo>
                      <a:pt x="2332" y="425"/>
                    </a:lnTo>
                    <a:lnTo>
                      <a:pt x="2332" y="424"/>
                    </a:lnTo>
                    <a:lnTo>
                      <a:pt x="2332" y="423"/>
                    </a:lnTo>
                    <a:lnTo>
                      <a:pt x="2332" y="422"/>
                    </a:lnTo>
                    <a:lnTo>
                      <a:pt x="2332" y="421"/>
                    </a:lnTo>
                    <a:lnTo>
                      <a:pt x="2332" y="420"/>
                    </a:lnTo>
                    <a:lnTo>
                      <a:pt x="2333" y="419"/>
                    </a:lnTo>
                    <a:lnTo>
                      <a:pt x="2333" y="420"/>
                    </a:lnTo>
                    <a:lnTo>
                      <a:pt x="2333" y="420"/>
                    </a:lnTo>
                    <a:lnTo>
                      <a:pt x="2333" y="421"/>
                    </a:lnTo>
                    <a:lnTo>
                      <a:pt x="2333" y="422"/>
                    </a:lnTo>
                    <a:lnTo>
                      <a:pt x="2333" y="422"/>
                    </a:lnTo>
                    <a:lnTo>
                      <a:pt x="2333" y="423"/>
                    </a:lnTo>
                    <a:lnTo>
                      <a:pt x="2334" y="423"/>
                    </a:lnTo>
                    <a:lnTo>
                      <a:pt x="2334" y="424"/>
                    </a:lnTo>
                    <a:lnTo>
                      <a:pt x="2334" y="423"/>
                    </a:lnTo>
                    <a:lnTo>
                      <a:pt x="2334" y="420"/>
                    </a:lnTo>
                    <a:lnTo>
                      <a:pt x="2334" y="418"/>
                    </a:lnTo>
                    <a:lnTo>
                      <a:pt x="2334" y="416"/>
                    </a:lnTo>
                    <a:lnTo>
                      <a:pt x="2334" y="414"/>
                    </a:lnTo>
                    <a:lnTo>
                      <a:pt x="2334" y="412"/>
                    </a:lnTo>
                    <a:lnTo>
                      <a:pt x="2335" y="410"/>
                    </a:lnTo>
                    <a:lnTo>
                      <a:pt x="2335" y="407"/>
                    </a:lnTo>
                    <a:lnTo>
                      <a:pt x="2335" y="408"/>
                    </a:lnTo>
                    <a:lnTo>
                      <a:pt x="2335" y="408"/>
                    </a:lnTo>
                    <a:lnTo>
                      <a:pt x="2335" y="409"/>
                    </a:lnTo>
                    <a:lnTo>
                      <a:pt x="2335" y="409"/>
                    </a:lnTo>
                    <a:lnTo>
                      <a:pt x="2335" y="410"/>
                    </a:lnTo>
                    <a:lnTo>
                      <a:pt x="2335" y="410"/>
                    </a:lnTo>
                    <a:lnTo>
                      <a:pt x="2335" y="411"/>
                    </a:lnTo>
                    <a:lnTo>
                      <a:pt x="2335" y="412"/>
                    </a:lnTo>
                    <a:lnTo>
                      <a:pt x="2336" y="412"/>
                    </a:lnTo>
                    <a:lnTo>
                      <a:pt x="2336" y="411"/>
                    </a:lnTo>
                    <a:lnTo>
                      <a:pt x="2336" y="411"/>
                    </a:lnTo>
                    <a:lnTo>
                      <a:pt x="2336" y="411"/>
                    </a:lnTo>
                    <a:lnTo>
                      <a:pt x="2336" y="411"/>
                    </a:lnTo>
                    <a:lnTo>
                      <a:pt x="2336" y="411"/>
                    </a:lnTo>
                    <a:lnTo>
                      <a:pt x="2336" y="411"/>
                    </a:lnTo>
                    <a:lnTo>
                      <a:pt x="2336" y="411"/>
                    </a:lnTo>
                    <a:lnTo>
                      <a:pt x="2337" y="411"/>
                    </a:lnTo>
                    <a:lnTo>
                      <a:pt x="2337" y="411"/>
                    </a:lnTo>
                    <a:lnTo>
                      <a:pt x="2337" y="411"/>
                    </a:lnTo>
                    <a:lnTo>
                      <a:pt x="2337" y="411"/>
                    </a:lnTo>
                    <a:lnTo>
                      <a:pt x="2337" y="410"/>
                    </a:lnTo>
                    <a:lnTo>
                      <a:pt x="2337" y="410"/>
                    </a:lnTo>
                    <a:lnTo>
                      <a:pt x="2337" y="410"/>
                    </a:lnTo>
                    <a:lnTo>
                      <a:pt x="2338" y="410"/>
                    </a:lnTo>
                    <a:lnTo>
                      <a:pt x="2338" y="410"/>
                    </a:lnTo>
                    <a:lnTo>
                      <a:pt x="2338" y="409"/>
                    </a:lnTo>
                    <a:lnTo>
                      <a:pt x="2338" y="408"/>
                    </a:lnTo>
                    <a:lnTo>
                      <a:pt x="2338" y="406"/>
                    </a:lnTo>
                    <a:lnTo>
                      <a:pt x="2338" y="406"/>
                    </a:lnTo>
                    <a:lnTo>
                      <a:pt x="2338" y="404"/>
                    </a:lnTo>
                    <a:lnTo>
                      <a:pt x="2339" y="403"/>
                    </a:lnTo>
                    <a:lnTo>
                      <a:pt x="2339" y="402"/>
                    </a:lnTo>
                    <a:lnTo>
                      <a:pt x="2339" y="400"/>
                    </a:lnTo>
                    <a:lnTo>
                      <a:pt x="2339" y="398"/>
                    </a:lnTo>
                    <a:lnTo>
                      <a:pt x="2339" y="395"/>
                    </a:lnTo>
                    <a:lnTo>
                      <a:pt x="2339" y="393"/>
                    </a:lnTo>
                    <a:lnTo>
                      <a:pt x="2339" y="390"/>
                    </a:lnTo>
                    <a:lnTo>
                      <a:pt x="2339" y="388"/>
                    </a:lnTo>
                    <a:lnTo>
                      <a:pt x="2339" y="385"/>
                    </a:lnTo>
                    <a:lnTo>
                      <a:pt x="2339" y="383"/>
                    </a:lnTo>
                    <a:lnTo>
                      <a:pt x="2339" y="382"/>
                    </a:lnTo>
                    <a:lnTo>
                      <a:pt x="2340" y="381"/>
                    </a:lnTo>
                    <a:lnTo>
                      <a:pt x="2340" y="381"/>
                    </a:lnTo>
                    <a:lnTo>
                      <a:pt x="2340" y="380"/>
                    </a:lnTo>
                    <a:lnTo>
                      <a:pt x="2340" y="379"/>
                    </a:lnTo>
                    <a:lnTo>
                      <a:pt x="2340" y="378"/>
                    </a:lnTo>
                    <a:lnTo>
                      <a:pt x="2340" y="377"/>
                    </a:lnTo>
                    <a:lnTo>
                      <a:pt x="2340" y="376"/>
                    </a:lnTo>
                    <a:lnTo>
                      <a:pt x="2341" y="376"/>
                    </a:lnTo>
                    <a:lnTo>
                      <a:pt x="2341" y="375"/>
                    </a:lnTo>
                    <a:lnTo>
                      <a:pt x="2341" y="374"/>
                    </a:lnTo>
                    <a:lnTo>
                      <a:pt x="2341" y="373"/>
                    </a:lnTo>
                    <a:lnTo>
                      <a:pt x="2341" y="372"/>
                    </a:lnTo>
                    <a:lnTo>
                      <a:pt x="2341" y="372"/>
                    </a:lnTo>
                    <a:lnTo>
                      <a:pt x="2341" y="371"/>
                    </a:lnTo>
                    <a:lnTo>
                      <a:pt x="2342" y="370"/>
                    </a:lnTo>
                    <a:lnTo>
                      <a:pt x="2342" y="369"/>
                    </a:lnTo>
                    <a:lnTo>
                      <a:pt x="2342" y="367"/>
                    </a:lnTo>
                    <a:lnTo>
                      <a:pt x="2342" y="366"/>
                    </a:lnTo>
                    <a:lnTo>
                      <a:pt x="2342" y="364"/>
                    </a:lnTo>
                    <a:lnTo>
                      <a:pt x="2342" y="363"/>
                    </a:lnTo>
                    <a:lnTo>
                      <a:pt x="2342" y="362"/>
                    </a:lnTo>
                    <a:lnTo>
                      <a:pt x="2343" y="360"/>
                    </a:lnTo>
                    <a:lnTo>
                      <a:pt x="2343" y="359"/>
                    </a:lnTo>
                    <a:lnTo>
                      <a:pt x="2343" y="358"/>
                    </a:lnTo>
                    <a:lnTo>
                      <a:pt x="2343" y="357"/>
                    </a:lnTo>
                    <a:lnTo>
                      <a:pt x="2343" y="356"/>
                    </a:lnTo>
                    <a:lnTo>
                      <a:pt x="2343" y="356"/>
                    </a:lnTo>
                    <a:lnTo>
                      <a:pt x="2343" y="355"/>
                    </a:lnTo>
                    <a:lnTo>
                      <a:pt x="2343" y="355"/>
                    </a:lnTo>
                    <a:lnTo>
                      <a:pt x="2343" y="355"/>
                    </a:lnTo>
                    <a:lnTo>
                      <a:pt x="2343" y="354"/>
                    </a:lnTo>
                    <a:lnTo>
                      <a:pt x="2343" y="354"/>
                    </a:lnTo>
                    <a:lnTo>
                      <a:pt x="2344" y="353"/>
                    </a:lnTo>
                    <a:lnTo>
                      <a:pt x="2344" y="353"/>
                    </a:lnTo>
                    <a:lnTo>
                      <a:pt x="2344" y="353"/>
                    </a:lnTo>
                    <a:lnTo>
                      <a:pt x="2344" y="353"/>
                    </a:lnTo>
                    <a:lnTo>
                      <a:pt x="2344" y="353"/>
                    </a:lnTo>
                    <a:lnTo>
                      <a:pt x="2344" y="353"/>
                    </a:lnTo>
                    <a:lnTo>
                      <a:pt x="2344" y="353"/>
                    </a:lnTo>
                    <a:lnTo>
                      <a:pt x="2345" y="356"/>
                    </a:lnTo>
                    <a:lnTo>
                      <a:pt x="2345" y="361"/>
                    </a:lnTo>
                    <a:lnTo>
                      <a:pt x="2345" y="365"/>
                    </a:lnTo>
                    <a:lnTo>
                      <a:pt x="2345" y="370"/>
                    </a:lnTo>
                    <a:lnTo>
                      <a:pt x="2345" y="375"/>
                    </a:lnTo>
                    <a:lnTo>
                      <a:pt x="2345" y="379"/>
                    </a:lnTo>
                    <a:lnTo>
                      <a:pt x="2345" y="384"/>
                    </a:lnTo>
                    <a:lnTo>
                      <a:pt x="2345" y="389"/>
                    </a:lnTo>
                    <a:lnTo>
                      <a:pt x="2346" y="392"/>
                    </a:lnTo>
                    <a:lnTo>
                      <a:pt x="2346" y="394"/>
                    </a:lnTo>
                    <a:lnTo>
                      <a:pt x="2346" y="396"/>
                    </a:lnTo>
                    <a:lnTo>
                      <a:pt x="2346" y="399"/>
                    </a:lnTo>
                    <a:lnTo>
                      <a:pt x="2346" y="401"/>
                    </a:lnTo>
                    <a:lnTo>
                      <a:pt x="2346" y="403"/>
                    </a:lnTo>
                    <a:lnTo>
                      <a:pt x="2346" y="406"/>
                    </a:lnTo>
                    <a:lnTo>
                      <a:pt x="2347" y="408"/>
                    </a:lnTo>
                    <a:lnTo>
                      <a:pt x="2347" y="411"/>
                    </a:lnTo>
                    <a:lnTo>
                      <a:pt x="2347" y="414"/>
                    </a:lnTo>
                    <a:lnTo>
                      <a:pt x="2347" y="417"/>
                    </a:lnTo>
                    <a:lnTo>
                      <a:pt x="2347" y="419"/>
                    </a:lnTo>
                    <a:lnTo>
                      <a:pt x="2347" y="423"/>
                    </a:lnTo>
                    <a:lnTo>
                      <a:pt x="2347" y="425"/>
                    </a:lnTo>
                    <a:lnTo>
                      <a:pt x="2347" y="428"/>
                    </a:lnTo>
                    <a:lnTo>
                      <a:pt x="2347" y="431"/>
                    </a:lnTo>
                    <a:lnTo>
                      <a:pt x="2347" y="431"/>
                    </a:lnTo>
                    <a:lnTo>
                      <a:pt x="2347" y="431"/>
                    </a:lnTo>
                    <a:lnTo>
                      <a:pt x="2348" y="430"/>
                    </a:lnTo>
                    <a:lnTo>
                      <a:pt x="2348" y="429"/>
                    </a:lnTo>
                    <a:lnTo>
                      <a:pt x="2348" y="429"/>
                    </a:lnTo>
                    <a:lnTo>
                      <a:pt x="2348" y="428"/>
                    </a:lnTo>
                    <a:lnTo>
                      <a:pt x="2348" y="427"/>
                    </a:lnTo>
                    <a:lnTo>
                      <a:pt x="2348" y="427"/>
                    </a:lnTo>
                    <a:lnTo>
                      <a:pt x="2348" y="427"/>
                    </a:lnTo>
                    <a:lnTo>
                      <a:pt x="2349" y="428"/>
                    </a:lnTo>
                    <a:lnTo>
                      <a:pt x="2349" y="428"/>
                    </a:lnTo>
                    <a:lnTo>
                      <a:pt x="2349" y="429"/>
                    </a:lnTo>
                    <a:lnTo>
                      <a:pt x="2349" y="429"/>
                    </a:lnTo>
                    <a:lnTo>
                      <a:pt x="2349" y="430"/>
                    </a:lnTo>
                    <a:lnTo>
                      <a:pt x="2349" y="431"/>
                    </a:lnTo>
                    <a:lnTo>
                      <a:pt x="2349" y="431"/>
                    </a:lnTo>
                    <a:lnTo>
                      <a:pt x="2350" y="432"/>
                    </a:lnTo>
                    <a:lnTo>
                      <a:pt x="2350" y="433"/>
                    </a:lnTo>
                    <a:lnTo>
                      <a:pt x="2350" y="435"/>
                    </a:lnTo>
                    <a:lnTo>
                      <a:pt x="2350" y="436"/>
                    </a:lnTo>
                    <a:lnTo>
                      <a:pt x="2350" y="438"/>
                    </a:lnTo>
                    <a:lnTo>
                      <a:pt x="2350" y="439"/>
                    </a:lnTo>
                    <a:lnTo>
                      <a:pt x="2350" y="440"/>
                    </a:lnTo>
                    <a:lnTo>
                      <a:pt x="2351" y="442"/>
                    </a:lnTo>
                    <a:lnTo>
                      <a:pt x="2351" y="441"/>
                    </a:lnTo>
                    <a:lnTo>
                      <a:pt x="2351" y="440"/>
                    </a:lnTo>
                    <a:lnTo>
                      <a:pt x="2351" y="439"/>
                    </a:lnTo>
                    <a:lnTo>
                      <a:pt x="2351" y="438"/>
                    </a:lnTo>
                    <a:lnTo>
                      <a:pt x="2351" y="436"/>
                    </a:lnTo>
                    <a:lnTo>
                      <a:pt x="2351" y="435"/>
                    </a:lnTo>
                    <a:lnTo>
                      <a:pt x="2351" y="434"/>
                    </a:lnTo>
                    <a:lnTo>
                      <a:pt x="2351" y="433"/>
                    </a:lnTo>
                    <a:lnTo>
                      <a:pt x="2351" y="431"/>
                    </a:lnTo>
                    <a:lnTo>
                      <a:pt x="2351" y="429"/>
                    </a:lnTo>
                    <a:lnTo>
                      <a:pt x="2352" y="427"/>
                    </a:lnTo>
                    <a:lnTo>
                      <a:pt x="2352" y="426"/>
                    </a:lnTo>
                    <a:lnTo>
                      <a:pt x="2352" y="424"/>
                    </a:lnTo>
                    <a:lnTo>
                      <a:pt x="2352" y="423"/>
                    </a:lnTo>
                    <a:lnTo>
                      <a:pt x="2352" y="421"/>
                    </a:lnTo>
                    <a:lnTo>
                      <a:pt x="2352" y="419"/>
                    </a:lnTo>
                    <a:lnTo>
                      <a:pt x="2352" y="419"/>
                    </a:lnTo>
                    <a:lnTo>
                      <a:pt x="2353" y="419"/>
                    </a:lnTo>
                    <a:lnTo>
                      <a:pt x="2353" y="418"/>
                    </a:lnTo>
                    <a:lnTo>
                      <a:pt x="2353" y="418"/>
                    </a:lnTo>
                    <a:lnTo>
                      <a:pt x="2353" y="418"/>
                    </a:lnTo>
                    <a:lnTo>
                      <a:pt x="2353" y="417"/>
                    </a:lnTo>
                    <a:lnTo>
                      <a:pt x="2353" y="417"/>
                    </a:lnTo>
                    <a:lnTo>
                      <a:pt x="2353" y="417"/>
                    </a:lnTo>
                    <a:lnTo>
                      <a:pt x="2354" y="417"/>
                    </a:lnTo>
                    <a:lnTo>
                      <a:pt x="2354" y="416"/>
                    </a:lnTo>
                    <a:lnTo>
                      <a:pt x="2354" y="416"/>
                    </a:lnTo>
                    <a:lnTo>
                      <a:pt x="2354" y="416"/>
                    </a:lnTo>
                    <a:lnTo>
                      <a:pt x="2354" y="416"/>
                    </a:lnTo>
                    <a:lnTo>
                      <a:pt x="2354" y="416"/>
                    </a:lnTo>
                    <a:lnTo>
                      <a:pt x="2354" y="416"/>
                    </a:lnTo>
                    <a:lnTo>
                      <a:pt x="2354" y="416"/>
                    </a:lnTo>
                    <a:lnTo>
                      <a:pt x="2355" y="415"/>
                    </a:lnTo>
                    <a:lnTo>
                      <a:pt x="2355" y="415"/>
                    </a:lnTo>
                    <a:lnTo>
                      <a:pt x="2355" y="415"/>
                    </a:lnTo>
                    <a:lnTo>
                      <a:pt x="2355" y="415"/>
                    </a:lnTo>
                    <a:lnTo>
                      <a:pt x="2355" y="414"/>
                    </a:lnTo>
                    <a:lnTo>
                      <a:pt x="2355" y="414"/>
                    </a:lnTo>
                    <a:lnTo>
                      <a:pt x="2355" y="414"/>
                    </a:lnTo>
                    <a:lnTo>
                      <a:pt x="2355" y="414"/>
                    </a:lnTo>
                    <a:lnTo>
                      <a:pt x="2355" y="414"/>
                    </a:lnTo>
                    <a:lnTo>
                      <a:pt x="2355" y="414"/>
                    </a:lnTo>
                    <a:lnTo>
                      <a:pt x="2356" y="413"/>
                    </a:lnTo>
                    <a:lnTo>
                      <a:pt x="2356" y="413"/>
                    </a:lnTo>
                    <a:lnTo>
                      <a:pt x="2356" y="413"/>
                    </a:lnTo>
                    <a:lnTo>
                      <a:pt x="2356" y="413"/>
                    </a:lnTo>
                    <a:lnTo>
                      <a:pt x="2356" y="413"/>
                    </a:lnTo>
                    <a:lnTo>
                      <a:pt x="2356" y="412"/>
                    </a:lnTo>
                    <a:lnTo>
                      <a:pt x="2356" y="412"/>
                    </a:lnTo>
                    <a:lnTo>
                      <a:pt x="2356" y="412"/>
                    </a:lnTo>
                    <a:lnTo>
                      <a:pt x="2357" y="412"/>
                    </a:lnTo>
                    <a:lnTo>
                      <a:pt x="2357" y="412"/>
                    </a:lnTo>
                    <a:lnTo>
                      <a:pt x="2357" y="411"/>
                    </a:lnTo>
                    <a:lnTo>
                      <a:pt x="2357" y="411"/>
                    </a:lnTo>
                    <a:lnTo>
                      <a:pt x="2357" y="411"/>
                    </a:lnTo>
                    <a:lnTo>
                      <a:pt x="2357" y="411"/>
                    </a:lnTo>
                    <a:lnTo>
                      <a:pt x="2357" y="410"/>
                    </a:lnTo>
                    <a:lnTo>
                      <a:pt x="2358" y="410"/>
                    </a:lnTo>
                    <a:lnTo>
                      <a:pt x="2358" y="409"/>
                    </a:lnTo>
                    <a:lnTo>
                      <a:pt x="2358" y="408"/>
                    </a:lnTo>
                    <a:lnTo>
                      <a:pt x="2358" y="407"/>
                    </a:lnTo>
                    <a:lnTo>
                      <a:pt x="2358" y="406"/>
                    </a:lnTo>
                    <a:lnTo>
                      <a:pt x="2358" y="405"/>
                    </a:lnTo>
                    <a:lnTo>
                      <a:pt x="2358" y="404"/>
                    </a:lnTo>
                    <a:lnTo>
                      <a:pt x="2358" y="402"/>
                    </a:lnTo>
                    <a:lnTo>
                      <a:pt x="2358" y="401"/>
                    </a:lnTo>
                    <a:lnTo>
                      <a:pt x="2358" y="398"/>
                    </a:lnTo>
                    <a:lnTo>
                      <a:pt x="2358" y="397"/>
                    </a:lnTo>
                    <a:lnTo>
                      <a:pt x="2359" y="394"/>
                    </a:lnTo>
                    <a:lnTo>
                      <a:pt x="2359" y="393"/>
                    </a:lnTo>
                    <a:lnTo>
                      <a:pt x="2359" y="390"/>
                    </a:lnTo>
                    <a:lnTo>
                      <a:pt x="2359" y="389"/>
                    </a:lnTo>
                    <a:lnTo>
                      <a:pt x="2359" y="388"/>
                    </a:lnTo>
                    <a:lnTo>
                      <a:pt x="2359" y="387"/>
                    </a:lnTo>
                    <a:lnTo>
                      <a:pt x="2359" y="386"/>
                    </a:lnTo>
                    <a:lnTo>
                      <a:pt x="2360" y="385"/>
                    </a:lnTo>
                    <a:lnTo>
                      <a:pt x="2360" y="385"/>
                    </a:lnTo>
                    <a:lnTo>
                      <a:pt x="2360" y="383"/>
                    </a:lnTo>
                    <a:lnTo>
                      <a:pt x="2360" y="383"/>
                    </a:lnTo>
                    <a:lnTo>
                      <a:pt x="2360" y="382"/>
                    </a:lnTo>
                    <a:lnTo>
                      <a:pt x="2360" y="381"/>
                    </a:lnTo>
                    <a:lnTo>
                      <a:pt x="2360" y="381"/>
                    </a:lnTo>
                    <a:lnTo>
                      <a:pt x="2361" y="379"/>
                    </a:lnTo>
                    <a:lnTo>
                      <a:pt x="2361" y="379"/>
                    </a:lnTo>
                    <a:lnTo>
                      <a:pt x="2361" y="378"/>
                    </a:lnTo>
                    <a:lnTo>
                      <a:pt x="2361" y="377"/>
                    </a:lnTo>
                    <a:lnTo>
                      <a:pt x="2361" y="376"/>
                    </a:lnTo>
                    <a:lnTo>
                      <a:pt x="2361" y="376"/>
                    </a:lnTo>
                    <a:lnTo>
                      <a:pt x="2361" y="375"/>
                    </a:lnTo>
                    <a:lnTo>
                      <a:pt x="2362" y="375"/>
                    </a:lnTo>
                    <a:lnTo>
                      <a:pt x="2362" y="374"/>
                    </a:lnTo>
                    <a:lnTo>
                      <a:pt x="2362" y="374"/>
                    </a:lnTo>
                    <a:lnTo>
                      <a:pt x="2362" y="374"/>
                    </a:lnTo>
                    <a:lnTo>
                      <a:pt x="2362" y="373"/>
                    </a:lnTo>
                    <a:lnTo>
                      <a:pt x="2362" y="373"/>
                    </a:lnTo>
                    <a:lnTo>
                      <a:pt x="2362" y="372"/>
                    </a:lnTo>
                    <a:lnTo>
                      <a:pt x="2362" y="372"/>
                    </a:lnTo>
                    <a:lnTo>
                      <a:pt x="2362" y="371"/>
                    </a:lnTo>
                    <a:lnTo>
                      <a:pt x="2362" y="371"/>
                    </a:lnTo>
                    <a:lnTo>
                      <a:pt x="2362" y="370"/>
                    </a:lnTo>
                    <a:lnTo>
                      <a:pt x="2363" y="369"/>
                    </a:lnTo>
                    <a:lnTo>
                      <a:pt x="2363" y="368"/>
                    </a:lnTo>
                    <a:lnTo>
                      <a:pt x="2363" y="368"/>
                    </a:lnTo>
                    <a:lnTo>
                      <a:pt x="2363" y="367"/>
                    </a:lnTo>
                    <a:lnTo>
                      <a:pt x="2363" y="366"/>
                    </a:lnTo>
                    <a:lnTo>
                      <a:pt x="2363" y="364"/>
                    </a:lnTo>
                    <a:lnTo>
                      <a:pt x="2363" y="363"/>
                    </a:lnTo>
                    <a:lnTo>
                      <a:pt x="2364" y="361"/>
                    </a:lnTo>
                    <a:lnTo>
                      <a:pt x="2364" y="360"/>
                    </a:lnTo>
                    <a:lnTo>
                      <a:pt x="2364" y="358"/>
                    </a:lnTo>
                    <a:lnTo>
                      <a:pt x="2364" y="357"/>
                    </a:lnTo>
                    <a:lnTo>
                      <a:pt x="2364" y="355"/>
                    </a:lnTo>
                    <a:lnTo>
                      <a:pt x="2364" y="354"/>
                    </a:lnTo>
                    <a:lnTo>
                      <a:pt x="2364" y="353"/>
                    </a:lnTo>
                    <a:lnTo>
                      <a:pt x="2365" y="352"/>
                    </a:lnTo>
                    <a:lnTo>
                      <a:pt x="2365" y="351"/>
                    </a:lnTo>
                    <a:lnTo>
                      <a:pt x="2365" y="350"/>
                    </a:lnTo>
                    <a:lnTo>
                      <a:pt x="2365" y="349"/>
                    </a:lnTo>
                    <a:lnTo>
                      <a:pt x="2365" y="348"/>
                    </a:lnTo>
                    <a:lnTo>
                      <a:pt x="2365" y="347"/>
                    </a:lnTo>
                    <a:lnTo>
                      <a:pt x="2365" y="348"/>
                    </a:lnTo>
                    <a:lnTo>
                      <a:pt x="2365" y="350"/>
                    </a:lnTo>
                    <a:lnTo>
                      <a:pt x="2366" y="351"/>
                    </a:lnTo>
                    <a:lnTo>
                      <a:pt x="2366" y="353"/>
                    </a:lnTo>
                    <a:lnTo>
                      <a:pt x="2366" y="355"/>
                    </a:lnTo>
                    <a:lnTo>
                      <a:pt x="2366" y="356"/>
                    </a:lnTo>
                    <a:lnTo>
                      <a:pt x="2366" y="358"/>
                    </a:lnTo>
                    <a:lnTo>
                      <a:pt x="2366" y="359"/>
                    </a:lnTo>
                    <a:lnTo>
                      <a:pt x="2366" y="362"/>
                    </a:lnTo>
                    <a:lnTo>
                      <a:pt x="2366" y="365"/>
                    </a:lnTo>
                    <a:lnTo>
                      <a:pt x="2366" y="369"/>
                    </a:lnTo>
                    <a:lnTo>
                      <a:pt x="2366" y="372"/>
                    </a:lnTo>
                    <a:lnTo>
                      <a:pt x="2367" y="376"/>
                    </a:lnTo>
                    <a:lnTo>
                      <a:pt x="2367" y="379"/>
                    </a:lnTo>
                    <a:lnTo>
                      <a:pt x="2367" y="383"/>
                    </a:lnTo>
                    <a:lnTo>
                      <a:pt x="2367" y="387"/>
                    </a:lnTo>
                    <a:lnTo>
                      <a:pt x="2367" y="390"/>
                    </a:lnTo>
                    <a:lnTo>
                      <a:pt x="2367" y="394"/>
                    </a:lnTo>
                    <a:lnTo>
                      <a:pt x="2367" y="398"/>
                    </a:lnTo>
                    <a:lnTo>
                      <a:pt x="2367" y="401"/>
                    </a:lnTo>
                    <a:lnTo>
                      <a:pt x="2368" y="405"/>
                    </a:lnTo>
                    <a:lnTo>
                      <a:pt x="2368" y="409"/>
                    </a:lnTo>
                    <a:lnTo>
                      <a:pt x="2368" y="412"/>
                    </a:lnTo>
                    <a:lnTo>
                      <a:pt x="2368" y="416"/>
                    </a:lnTo>
                    <a:lnTo>
                      <a:pt x="2368" y="417"/>
                    </a:lnTo>
                    <a:lnTo>
                      <a:pt x="2368" y="417"/>
                    </a:lnTo>
                    <a:lnTo>
                      <a:pt x="2368" y="417"/>
                    </a:lnTo>
                    <a:lnTo>
                      <a:pt x="2369" y="417"/>
                    </a:lnTo>
                    <a:lnTo>
                      <a:pt x="2369" y="417"/>
                    </a:lnTo>
                    <a:lnTo>
                      <a:pt x="2369" y="417"/>
                    </a:lnTo>
                    <a:lnTo>
                      <a:pt x="2369" y="417"/>
                    </a:lnTo>
                    <a:lnTo>
                      <a:pt x="2369" y="417"/>
                    </a:lnTo>
                    <a:lnTo>
                      <a:pt x="2369" y="418"/>
                    </a:lnTo>
                    <a:lnTo>
                      <a:pt x="2369" y="419"/>
                    </a:lnTo>
                    <a:lnTo>
                      <a:pt x="2370" y="421"/>
                    </a:lnTo>
                    <a:lnTo>
                      <a:pt x="2370" y="422"/>
                    </a:lnTo>
                    <a:lnTo>
                      <a:pt x="2370" y="423"/>
                    </a:lnTo>
                    <a:lnTo>
                      <a:pt x="2370" y="425"/>
                    </a:lnTo>
                    <a:lnTo>
                      <a:pt x="2370" y="427"/>
                    </a:lnTo>
                    <a:lnTo>
                      <a:pt x="2370" y="427"/>
                    </a:lnTo>
                    <a:lnTo>
                      <a:pt x="2370" y="428"/>
                    </a:lnTo>
                    <a:lnTo>
                      <a:pt x="2370" y="429"/>
                    </a:lnTo>
                    <a:lnTo>
                      <a:pt x="2370" y="429"/>
                    </a:lnTo>
                    <a:lnTo>
                      <a:pt x="2370" y="429"/>
                    </a:lnTo>
                    <a:lnTo>
                      <a:pt x="2370" y="430"/>
                    </a:lnTo>
                    <a:lnTo>
                      <a:pt x="2371" y="430"/>
                    </a:lnTo>
                    <a:lnTo>
                      <a:pt x="2371" y="430"/>
                    </a:lnTo>
                    <a:lnTo>
                      <a:pt x="2371" y="431"/>
                    </a:lnTo>
                    <a:lnTo>
                      <a:pt x="2371" y="430"/>
                    </a:lnTo>
                    <a:lnTo>
                      <a:pt x="2371" y="430"/>
                    </a:lnTo>
                    <a:lnTo>
                      <a:pt x="2371" y="429"/>
                    </a:lnTo>
                    <a:lnTo>
                      <a:pt x="2371" y="428"/>
                    </a:lnTo>
                    <a:lnTo>
                      <a:pt x="2372" y="428"/>
                    </a:lnTo>
                    <a:lnTo>
                      <a:pt x="2372" y="427"/>
                    </a:lnTo>
                    <a:lnTo>
                      <a:pt x="2372" y="427"/>
                    </a:lnTo>
                    <a:lnTo>
                      <a:pt x="2372" y="426"/>
                    </a:lnTo>
                    <a:lnTo>
                      <a:pt x="2372" y="425"/>
                    </a:lnTo>
                    <a:lnTo>
                      <a:pt x="2372" y="425"/>
                    </a:lnTo>
                    <a:lnTo>
                      <a:pt x="2372" y="424"/>
                    </a:lnTo>
                    <a:lnTo>
                      <a:pt x="2373" y="424"/>
                    </a:lnTo>
                    <a:lnTo>
                      <a:pt x="2373" y="423"/>
                    </a:lnTo>
                    <a:lnTo>
                      <a:pt x="2373" y="423"/>
                    </a:lnTo>
                    <a:lnTo>
                      <a:pt x="2373" y="422"/>
                    </a:lnTo>
                    <a:lnTo>
                      <a:pt x="2373" y="421"/>
                    </a:lnTo>
                    <a:lnTo>
                      <a:pt x="2373" y="420"/>
                    </a:lnTo>
                    <a:lnTo>
                      <a:pt x="2373" y="418"/>
                    </a:lnTo>
                    <a:lnTo>
                      <a:pt x="2374" y="416"/>
                    </a:lnTo>
                    <a:lnTo>
                      <a:pt x="2374" y="414"/>
                    </a:lnTo>
                    <a:lnTo>
                      <a:pt x="2374" y="412"/>
                    </a:lnTo>
                    <a:lnTo>
                      <a:pt x="2374" y="410"/>
                    </a:lnTo>
                    <a:lnTo>
                      <a:pt x="2374" y="408"/>
                    </a:lnTo>
                    <a:lnTo>
                      <a:pt x="2374" y="406"/>
                    </a:lnTo>
                    <a:lnTo>
                      <a:pt x="2374" y="406"/>
                    </a:lnTo>
                    <a:lnTo>
                      <a:pt x="2374" y="406"/>
                    </a:lnTo>
                    <a:lnTo>
                      <a:pt x="2374" y="406"/>
                    </a:lnTo>
                    <a:lnTo>
                      <a:pt x="2374" y="407"/>
                    </a:lnTo>
                    <a:lnTo>
                      <a:pt x="2374" y="407"/>
                    </a:lnTo>
                    <a:lnTo>
                      <a:pt x="2375" y="408"/>
                    </a:lnTo>
                    <a:lnTo>
                      <a:pt x="2375" y="408"/>
                    </a:lnTo>
                    <a:lnTo>
                      <a:pt x="2375" y="408"/>
                    </a:lnTo>
                    <a:lnTo>
                      <a:pt x="2375" y="408"/>
                    </a:lnTo>
                    <a:lnTo>
                      <a:pt x="2375" y="407"/>
                    </a:lnTo>
                    <a:lnTo>
                      <a:pt x="2375" y="406"/>
                    </a:lnTo>
                    <a:lnTo>
                      <a:pt x="2375" y="405"/>
                    </a:lnTo>
                    <a:lnTo>
                      <a:pt x="2376" y="404"/>
                    </a:lnTo>
                    <a:lnTo>
                      <a:pt x="2376" y="403"/>
                    </a:lnTo>
                    <a:lnTo>
                      <a:pt x="2376" y="402"/>
                    </a:lnTo>
                    <a:lnTo>
                      <a:pt x="2376" y="402"/>
                    </a:lnTo>
                    <a:lnTo>
                      <a:pt x="2376" y="401"/>
                    </a:lnTo>
                    <a:lnTo>
                      <a:pt x="2376" y="401"/>
                    </a:lnTo>
                    <a:lnTo>
                      <a:pt x="2376" y="401"/>
                    </a:lnTo>
                    <a:lnTo>
                      <a:pt x="2376" y="401"/>
                    </a:lnTo>
                    <a:lnTo>
                      <a:pt x="2377" y="401"/>
                    </a:lnTo>
                    <a:lnTo>
                      <a:pt x="2377" y="401"/>
                    </a:lnTo>
                    <a:lnTo>
                      <a:pt x="2377" y="401"/>
                    </a:lnTo>
                    <a:lnTo>
                      <a:pt x="2377" y="400"/>
                    </a:lnTo>
                    <a:lnTo>
                      <a:pt x="2377" y="401"/>
                    </a:lnTo>
                    <a:lnTo>
                      <a:pt x="2377" y="401"/>
                    </a:lnTo>
                    <a:lnTo>
                      <a:pt x="2377" y="402"/>
                    </a:lnTo>
                    <a:lnTo>
                      <a:pt x="2378" y="403"/>
                    </a:lnTo>
                    <a:lnTo>
                      <a:pt x="2378" y="403"/>
                    </a:lnTo>
                    <a:lnTo>
                      <a:pt x="2378" y="404"/>
                    </a:lnTo>
                    <a:lnTo>
                      <a:pt x="2378" y="404"/>
                    </a:lnTo>
                    <a:lnTo>
                      <a:pt x="2378" y="405"/>
                    </a:lnTo>
                    <a:lnTo>
                      <a:pt x="2378" y="404"/>
                    </a:lnTo>
                    <a:lnTo>
                      <a:pt x="2378" y="402"/>
                    </a:lnTo>
                    <a:lnTo>
                      <a:pt x="2378" y="401"/>
                    </a:lnTo>
                    <a:lnTo>
                      <a:pt x="2378" y="399"/>
                    </a:lnTo>
                    <a:lnTo>
                      <a:pt x="2378" y="397"/>
                    </a:lnTo>
                    <a:lnTo>
                      <a:pt x="2378" y="395"/>
                    </a:lnTo>
                    <a:lnTo>
                      <a:pt x="2379" y="393"/>
                    </a:lnTo>
                    <a:lnTo>
                      <a:pt x="2379" y="391"/>
                    </a:lnTo>
                    <a:lnTo>
                      <a:pt x="2379" y="390"/>
                    </a:lnTo>
                    <a:lnTo>
                      <a:pt x="2379" y="390"/>
                    </a:lnTo>
                    <a:lnTo>
                      <a:pt x="2379" y="390"/>
                    </a:lnTo>
                    <a:lnTo>
                      <a:pt x="2379" y="389"/>
                    </a:lnTo>
                    <a:lnTo>
                      <a:pt x="2379" y="389"/>
                    </a:lnTo>
                    <a:lnTo>
                      <a:pt x="2380" y="389"/>
                    </a:lnTo>
                    <a:lnTo>
                      <a:pt x="2380" y="389"/>
                    </a:lnTo>
                    <a:lnTo>
                      <a:pt x="2380" y="388"/>
                    </a:lnTo>
                    <a:lnTo>
                      <a:pt x="2380" y="388"/>
                    </a:lnTo>
                    <a:lnTo>
                      <a:pt x="2380" y="387"/>
                    </a:lnTo>
                    <a:lnTo>
                      <a:pt x="2380" y="387"/>
                    </a:lnTo>
                    <a:lnTo>
                      <a:pt x="2380" y="386"/>
                    </a:lnTo>
                    <a:lnTo>
                      <a:pt x="2381" y="385"/>
                    </a:lnTo>
                    <a:lnTo>
                      <a:pt x="2381" y="385"/>
                    </a:lnTo>
                    <a:lnTo>
                      <a:pt x="2381" y="384"/>
                    </a:lnTo>
                    <a:lnTo>
                      <a:pt x="2381" y="383"/>
                    </a:lnTo>
                    <a:lnTo>
                      <a:pt x="2381" y="383"/>
                    </a:lnTo>
                    <a:lnTo>
                      <a:pt x="2381" y="383"/>
                    </a:lnTo>
                    <a:lnTo>
                      <a:pt x="2381" y="382"/>
                    </a:lnTo>
                    <a:lnTo>
                      <a:pt x="2382" y="382"/>
                    </a:lnTo>
                    <a:lnTo>
                      <a:pt x="2382" y="381"/>
                    </a:lnTo>
                    <a:lnTo>
                      <a:pt x="2382" y="381"/>
                    </a:lnTo>
                    <a:lnTo>
                      <a:pt x="2382" y="381"/>
                    </a:lnTo>
                    <a:lnTo>
                      <a:pt x="2382" y="381"/>
                    </a:lnTo>
                    <a:lnTo>
                      <a:pt x="2382" y="380"/>
                    </a:lnTo>
                    <a:lnTo>
                      <a:pt x="2382" y="379"/>
                    </a:lnTo>
                    <a:lnTo>
                      <a:pt x="2382" y="378"/>
                    </a:lnTo>
                    <a:lnTo>
                      <a:pt x="2382" y="378"/>
                    </a:lnTo>
                    <a:lnTo>
                      <a:pt x="2382" y="377"/>
                    </a:lnTo>
                    <a:lnTo>
                      <a:pt x="2382" y="376"/>
                    </a:lnTo>
                    <a:lnTo>
                      <a:pt x="2383" y="376"/>
                    </a:lnTo>
                    <a:lnTo>
                      <a:pt x="2383" y="376"/>
                    </a:lnTo>
                    <a:lnTo>
                      <a:pt x="2383" y="373"/>
                    </a:lnTo>
                    <a:lnTo>
                      <a:pt x="2383" y="371"/>
                    </a:lnTo>
                    <a:lnTo>
                      <a:pt x="2383" y="368"/>
                    </a:lnTo>
                    <a:lnTo>
                      <a:pt x="2383" y="365"/>
                    </a:lnTo>
                    <a:lnTo>
                      <a:pt x="2383" y="363"/>
                    </a:lnTo>
                    <a:lnTo>
                      <a:pt x="2384" y="360"/>
                    </a:lnTo>
                    <a:lnTo>
                      <a:pt x="2384" y="357"/>
                    </a:lnTo>
                    <a:lnTo>
                      <a:pt x="2384" y="355"/>
                    </a:lnTo>
                    <a:lnTo>
                      <a:pt x="2384" y="353"/>
                    </a:lnTo>
                    <a:lnTo>
                      <a:pt x="2384" y="353"/>
                    </a:lnTo>
                    <a:lnTo>
                      <a:pt x="2384" y="352"/>
                    </a:lnTo>
                    <a:lnTo>
                      <a:pt x="2384" y="351"/>
                    </a:lnTo>
                    <a:lnTo>
                      <a:pt x="2385" y="351"/>
                    </a:lnTo>
                    <a:lnTo>
                      <a:pt x="2385" y="351"/>
                    </a:lnTo>
                    <a:lnTo>
                      <a:pt x="2385" y="350"/>
                    </a:lnTo>
                    <a:lnTo>
                      <a:pt x="2385" y="350"/>
                    </a:lnTo>
                    <a:lnTo>
                      <a:pt x="2385" y="349"/>
                    </a:lnTo>
                    <a:lnTo>
                      <a:pt x="2385" y="348"/>
                    </a:lnTo>
                    <a:lnTo>
                      <a:pt x="2385" y="347"/>
                    </a:lnTo>
                    <a:lnTo>
                      <a:pt x="2385" y="345"/>
                    </a:lnTo>
                    <a:lnTo>
                      <a:pt x="2386" y="344"/>
                    </a:lnTo>
                    <a:lnTo>
                      <a:pt x="2386" y="343"/>
                    </a:lnTo>
                    <a:lnTo>
                      <a:pt x="2386" y="342"/>
                    </a:lnTo>
                    <a:lnTo>
                      <a:pt x="2386" y="341"/>
                    </a:lnTo>
                    <a:lnTo>
                      <a:pt x="2386" y="343"/>
                    </a:lnTo>
                    <a:lnTo>
                      <a:pt x="2386" y="347"/>
                    </a:lnTo>
                    <a:lnTo>
                      <a:pt x="2386" y="351"/>
                    </a:lnTo>
                    <a:lnTo>
                      <a:pt x="2386" y="356"/>
                    </a:lnTo>
                    <a:lnTo>
                      <a:pt x="2386" y="360"/>
                    </a:lnTo>
                    <a:lnTo>
                      <a:pt x="2386" y="365"/>
                    </a:lnTo>
                    <a:lnTo>
                      <a:pt x="2387" y="369"/>
                    </a:lnTo>
                    <a:lnTo>
                      <a:pt x="2387" y="373"/>
                    </a:lnTo>
                    <a:lnTo>
                      <a:pt x="2387" y="377"/>
                    </a:lnTo>
                    <a:lnTo>
                      <a:pt x="2387" y="381"/>
                    </a:lnTo>
                    <a:lnTo>
                      <a:pt x="2387" y="384"/>
                    </a:lnTo>
                    <a:lnTo>
                      <a:pt x="2387" y="387"/>
                    </a:lnTo>
                    <a:lnTo>
                      <a:pt x="2387" y="391"/>
                    </a:lnTo>
                    <a:lnTo>
                      <a:pt x="2387" y="394"/>
                    </a:lnTo>
                    <a:lnTo>
                      <a:pt x="2388" y="398"/>
                    </a:lnTo>
                    <a:lnTo>
                      <a:pt x="2388" y="401"/>
                    </a:lnTo>
                    <a:lnTo>
                      <a:pt x="2388" y="403"/>
                    </a:lnTo>
                    <a:lnTo>
                      <a:pt x="2388" y="406"/>
                    </a:lnTo>
                    <a:lnTo>
                      <a:pt x="2388" y="407"/>
                    </a:lnTo>
                    <a:lnTo>
                      <a:pt x="2388" y="409"/>
                    </a:lnTo>
                    <a:lnTo>
                      <a:pt x="2388" y="411"/>
                    </a:lnTo>
                    <a:lnTo>
                      <a:pt x="2389" y="413"/>
                    </a:lnTo>
                    <a:lnTo>
                      <a:pt x="2389" y="415"/>
                    </a:lnTo>
                    <a:lnTo>
                      <a:pt x="2389" y="417"/>
                    </a:lnTo>
                    <a:lnTo>
                      <a:pt x="2389" y="418"/>
                    </a:lnTo>
                    <a:lnTo>
                      <a:pt x="2389" y="417"/>
                    </a:lnTo>
                    <a:lnTo>
                      <a:pt x="2389" y="416"/>
                    </a:lnTo>
                    <a:lnTo>
                      <a:pt x="2389" y="415"/>
                    </a:lnTo>
                    <a:lnTo>
                      <a:pt x="2390" y="415"/>
                    </a:lnTo>
                    <a:lnTo>
                      <a:pt x="2390" y="414"/>
                    </a:lnTo>
                    <a:lnTo>
                      <a:pt x="2390" y="414"/>
                    </a:lnTo>
                    <a:lnTo>
                      <a:pt x="2390" y="413"/>
                    </a:lnTo>
                    <a:lnTo>
                      <a:pt x="2390" y="413"/>
                    </a:lnTo>
                    <a:lnTo>
                      <a:pt x="2390" y="414"/>
                    </a:lnTo>
                    <a:lnTo>
                      <a:pt x="2390" y="414"/>
                    </a:lnTo>
                    <a:lnTo>
                      <a:pt x="2390" y="414"/>
                    </a:lnTo>
                    <a:lnTo>
                      <a:pt x="2390" y="414"/>
                    </a:lnTo>
                    <a:lnTo>
                      <a:pt x="2390" y="415"/>
                    </a:lnTo>
                    <a:lnTo>
                      <a:pt x="2390" y="415"/>
                    </a:lnTo>
                    <a:lnTo>
                      <a:pt x="2391" y="416"/>
                    </a:lnTo>
                    <a:lnTo>
                      <a:pt x="2391" y="417"/>
                    </a:lnTo>
                    <a:lnTo>
                      <a:pt x="2391" y="419"/>
                    </a:lnTo>
                    <a:lnTo>
                      <a:pt x="2391" y="420"/>
                    </a:lnTo>
                    <a:lnTo>
                      <a:pt x="2391" y="422"/>
                    </a:lnTo>
                    <a:lnTo>
                      <a:pt x="2391" y="423"/>
                    </a:lnTo>
                    <a:lnTo>
                      <a:pt x="2391" y="425"/>
                    </a:lnTo>
                    <a:lnTo>
                      <a:pt x="2392" y="426"/>
                    </a:lnTo>
                    <a:lnTo>
                      <a:pt x="2392" y="427"/>
                    </a:lnTo>
                    <a:lnTo>
                      <a:pt x="2392" y="427"/>
                    </a:lnTo>
                    <a:lnTo>
                      <a:pt x="2392" y="426"/>
                    </a:lnTo>
                    <a:lnTo>
                      <a:pt x="2392" y="424"/>
                    </a:lnTo>
                    <a:lnTo>
                      <a:pt x="2392" y="423"/>
                    </a:lnTo>
                    <a:lnTo>
                      <a:pt x="2392" y="421"/>
                    </a:lnTo>
                    <a:lnTo>
                      <a:pt x="2393" y="419"/>
                    </a:lnTo>
                    <a:lnTo>
                      <a:pt x="2393" y="418"/>
                    </a:lnTo>
                    <a:lnTo>
                      <a:pt x="2393" y="416"/>
                    </a:lnTo>
                    <a:lnTo>
                      <a:pt x="2393" y="415"/>
                    </a:lnTo>
                    <a:lnTo>
                      <a:pt x="2393" y="414"/>
                    </a:lnTo>
                    <a:lnTo>
                      <a:pt x="2393" y="412"/>
                    </a:lnTo>
                    <a:lnTo>
                      <a:pt x="2393" y="411"/>
                    </a:lnTo>
                    <a:lnTo>
                      <a:pt x="2394" y="410"/>
                    </a:lnTo>
                    <a:lnTo>
                      <a:pt x="2394" y="408"/>
                    </a:lnTo>
                    <a:lnTo>
                      <a:pt x="2394" y="407"/>
                    </a:lnTo>
                    <a:lnTo>
                      <a:pt x="2394" y="406"/>
                    </a:lnTo>
                    <a:lnTo>
                      <a:pt x="2394" y="404"/>
                    </a:lnTo>
                    <a:lnTo>
                      <a:pt x="2394" y="403"/>
                    </a:lnTo>
                    <a:lnTo>
                      <a:pt x="2394" y="402"/>
                    </a:lnTo>
                    <a:lnTo>
                      <a:pt x="2394" y="401"/>
                    </a:lnTo>
                    <a:lnTo>
                      <a:pt x="2394" y="399"/>
                    </a:lnTo>
                    <a:lnTo>
                      <a:pt x="2394" y="398"/>
                    </a:lnTo>
                    <a:lnTo>
                      <a:pt x="2394" y="397"/>
                    </a:lnTo>
                    <a:lnTo>
                      <a:pt x="2395" y="395"/>
                    </a:lnTo>
                    <a:lnTo>
                      <a:pt x="2395" y="395"/>
                    </a:lnTo>
                    <a:lnTo>
                      <a:pt x="2395" y="395"/>
                    </a:lnTo>
                    <a:lnTo>
                      <a:pt x="2395" y="394"/>
                    </a:lnTo>
                    <a:lnTo>
                      <a:pt x="2395" y="394"/>
                    </a:lnTo>
                    <a:lnTo>
                      <a:pt x="2395" y="394"/>
                    </a:lnTo>
                    <a:lnTo>
                      <a:pt x="2395" y="394"/>
                    </a:lnTo>
                    <a:lnTo>
                      <a:pt x="2396" y="394"/>
                    </a:lnTo>
                    <a:lnTo>
                      <a:pt x="2396" y="394"/>
                    </a:lnTo>
                    <a:lnTo>
                      <a:pt x="2396" y="394"/>
                    </a:lnTo>
                    <a:lnTo>
                      <a:pt x="2396" y="394"/>
                    </a:lnTo>
                    <a:lnTo>
                      <a:pt x="2396" y="395"/>
                    </a:lnTo>
                    <a:lnTo>
                      <a:pt x="2396" y="395"/>
                    </a:lnTo>
                    <a:lnTo>
                      <a:pt x="2396" y="395"/>
                    </a:lnTo>
                    <a:lnTo>
                      <a:pt x="2396" y="396"/>
                    </a:lnTo>
                    <a:lnTo>
                      <a:pt x="2397" y="397"/>
                    </a:lnTo>
                    <a:lnTo>
                      <a:pt x="2397" y="397"/>
                    </a:lnTo>
                    <a:lnTo>
                      <a:pt x="2397" y="397"/>
                    </a:lnTo>
                    <a:lnTo>
                      <a:pt x="2397" y="396"/>
                    </a:lnTo>
                    <a:lnTo>
                      <a:pt x="2397" y="395"/>
                    </a:lnTo>
                    <a:lnTo>
                      <a:pt x="2397" y="394"/>
                    </a:lnTo>
                    <a:lnTo>
                      <a:pt x="2397" y="394"/>
                    </a:lnTo>
                    <a:lnTo>
                      <a:pt x="2398" y="393"/>
                    </a:lnTo>
                    <a:lnTo>
                      <a:pt x="2398" y="392"/>
                    </a:lnTo>
                    <a:lnTo>
                      <a:pt x="2398" y="392"/>
                    </a:lnTo>
                    <a:lnTo>
                      <a:pt x="2398" y="391"/>
                    </a:lnTo>
                    <a:lnTo>
                      <a:pt x="2398" y="391"/>
                    </a:lnTo>
                    <a:lnTo>
                      <a:pt x="2398" y="391"/>
                    </a:lnTo>
                    <a:lnTo>
                      <a:pt x="2398" y="391"/>
                    </a:lnTo>
                    <a:lnTo>
                      <a:pt x="2398" y="391"/>
                    </a:lnTo>
                    <a:lnTo>
                      <a:pt x="2398" y="391"/>
                    </a:lnTo>
                    <a:lnTo>
                      <a:pt x="2398" y="391"/>
                    </a:lnTo>
                    <a:lnTo>
                      <a:pt x="2398" y="391"/>
                    </a:lnTo>
                    <a:lnTo>
                      <a:pt x="2399" y="391"/>
                    </a:lnTo>
                    <a:lnTo>
                      <a:pt x="2399" y="391"/>
                    </a:lnTo>
                    <a:lnTo>
                      <a:pt x="2399" y="391"/>
                    </a:lnTo>
                    <a:lnTo>
                      <a:pt x="2399" y="390"/>
                    </a:lnTo>
                    <a:lnTo>
                      <a:pt x="2399" y="390"/>
                    </a:lnTo>
                    <a:lnTo>
                      <a:pt x="2399" y="390"/>
                    </a:lnTo>
                    <a:lnTo>
                      <a:pt x="2399" y="390"/>
                    </a:lnTo>
                    <a:lnTo>
                      <a:pt x="2400" y="389"/>
                    </a:lnTo>
                    <a:lnTo>
                      <a:pt x="2400" y="389"/>
                    </a:lnTo>
                    <a:lnTo>
                      <a:pt x="2400" y="388"/>
                    </a:lnTo>
                    <a:lnTo>
                      <a:pt x="2400" y="387"/>
                    </a:lnTo>
                    <a:lnTo>
                      <a:pt x="2400" y="386"/>
                    </a:lnTo>
                    <a:lnTo>
                      <a:pt x="2400" y="385"/>
                    </a:lnTo>
                    <a:lnTo>
                      <a:pt x="2400" y="384"/>
                    </a:lnTo>
                    <a:lnTo>
                      <a:pt x="2401" y="383"/>
                    </a:lnTo>
                    <a:lnTo>
                      <a:pt x="2401" y="381"/>
                    </a:lnTo>
                    <a:lnTo>
                      <a:pt x="2401" y="381"/>
                    </a:lnTo>
                    <a:lnTo>
                      <a:pt x="2401" y="380"/>
                    </a:lnTo>
                    <a:lnTo>
                      <a:pt x="2401" y="379"/>
                    </a:lnTo>
                    <a:lnTo>
                      <a:pt x="2401" y="379"/>
                    </a:lnTo>
                    <a:lnTo>
                      <a:pt x="2401" y="378"/>
                    </a:lnTo>
                    <a:lnTo>
                      <a:pt x="2402" y="377"/>
                    </a:lnTo>
                    <a:lnTo>
                      <a:pt x="2402" y="376"/>
                    </a:lnTo>
                    <a:lnTo>
                      <a:pt x="2402" y="376"/>
                    </a:lnTo>
                    <a:lnTo>
                      <a:pt x="2402" y="375"/>
                    </a:lnTo>
                    <a:lnTo>
                      <a:pt x="2402" y="375"/>
                    </a:lnTo>
                    <a:lnTo>
                      <a:pt x="2402" y="375"/>
                    </a:lnTo>
                    <a:lnTo>
                      <a:pt x="2402" y="374"/>
                    </a:lnTo>
                    <a:lnTo>
                      <a:pt x="2402" y="374"/>
                    </a:lnTo>
                    <a:lnTo>
                      <a:pt x="2402" y="374"/>
                    </a:lnTo>
                    <a:lnTo>
                      <a:pt x="2402" y="374"/>
                    </a:lnTo>
                    <a:lnTo>
                      <a:pt x="2402" y="373"/>
                    </a:lnTo>
                    <a:lnTo>
                      <a:pt x="2403" y="372"/>
                    </a:lnTo>
                    <a:lnTo>
                      <a:pt x="2403" y="372"/>
                    </a:lnTo>
                    <a:lnTo>
                      <a:pt x="2403" y="371"/>
                    </a:lnTo>
                    <a:lnTo>
                      <a:pt x="2403" y="370"/>
                    </a:lnTo>
                    <a:lnTo>
                      <a:pt x="2403" y="369"/>
                    </a:lnTo>
                    <a:lnTo>
                      <a:pt x="2403" y="368"/>
                    </a:lnTo>
                    <a:lnTo>
                      <a:pt x="2403" y="367"/>
                    </a:lnTo>
                    <a:lnTo>
                      <a:pt x="2404" y="366"/>
                    </a:lnTo>
                    <a:lnTo>
                      <a:pt x="2404" y="364"/>
                    </a:lnTo>
                    <a:lnTo>
                      <a:pt x="2404" y="361"/>
                    </a:lnTo>
                    <a:lnTo>
                      <a:pt x="2404" y="358"/>
                    </a:lnTo>
                    <a:lnTo>
                      <a:pt x="2404" y="355"/>
                    </a:lnTo>
                    <a:lnTo>
                      <a:pt x="2404" y="352"/>
                    </a:lnTo>
                    <a:lnTo>
                      <a:pt x="2404" y="349"/>
                    </a:lnTo>
                    <a:lnTo>
                      <a:pt x="2405" y="346"/>
                    </a:lnTo>
                    <a:lnTo>
                      <a:pt x="2405" y="343"/>
                    </a:lnTo>
                    <a:lnTo>
                      <a:pt x="2405" y="342"/>
                    </a:lnTo>
                    <a:lnTo>
                      <a:pt x="2405" y="343"/>
                    </a:lnTo>
                    <a:lnTo>
                      <a:pt x="2405" y="343"/>
                    </a:lnTo>
                    <a:lnTo>
                      <a:pt x="2405" y="344"/>
                    </a:lnTo>
                    <a:lnTo>
                      <a:pt x="2405" y="344"/>
                    </a:lnTo>
                    <a:lnTo>
                      <a:pt x="2405" y="345"/>
                    </a:lnTo>
                    <a:lnTo>
                      <a:pt x="2406" y="346"/>
                    </a:lnTo>
                    <a:lnTo>
                      <a:pt x="2406" y="346"/>
                    </a:lnTo>
                    <a:lnTo>
                      <a:pt x="2406" y="346"/>
                    </a:lnTo>
                    <a:lnTo>
                      <a:pt x="2406" y="344"/>
                    </a:lnTo>
                    <a:lnTo>
                      <a:pt x="2406" y="342"/>
                    </a:lnTo>
                    <a:lnTo>
                      <a:pt x="2406" y="340"/>
                    </a:lnTo>
                    <a:lnTo>
                      <a:pt x="2406" y="338"/>
                    </a:lnTo>
                    <a:lnTo>
                      <a:pt x="2406" y="336"/>
                    </a:lnTo>
                    <a:lnTo>
                      <a:pt x="2406" y="334"/>
                    </a:lnTo>
                    <a:lnTo>
                      <a:pt x="2406" y="333"/>
                    </a:lnTo>
                    <a:lnTo>
                      <a:pt x="2407" y="331"/>
                    </a:lnTo>
                    <a:lnTo>
                      <a:pt x="2407" y="331"/>
                    </a:lnTo>
                    <a:lnTo>
                      <a:pt x="2407" y="331"/>
                    </a:lnTo>
                    <a:lnTo>
                      <a:pt x="2407" y="330"/>
                    </a:lnTo>
                    <a:lnTo>
                      <a:pt x="2407" y="330"/>
                    </a:lnTo>
                    <a:lnTo>
                      <a:pt x="2407" y="330"/>
                    </a:lnTo>
                    <a:lnTo>
                      <a:pt x="2407" y="330"/>
                    </a:lnTo>
                    <a:lnTo>
                      <a:pt x="2407" y="330"/>
                    </a:lnTo>
                    <a:lnTo>
                      <a:pt x="2408" y="331"/>
                    </a:lnTo>
                    <a:lnTo>
                      <a:pt x="2408" y="335"/>
                    </a:lnTo>
                    <a:lnTo>
                      <a:pt x="2408" y="339"/>
                    </a:lnTo>
                    <a:lnTo>
                      <a:pt x="2408" y="343"/>
                    </a:lnTo>
                    <a:lnTo>
                      <a:pt x="2408" y="347"/>
                    </a:lnTo>
                    <a:lnTo>
                      <a:pt x="2408" y="351"/>
                    </a:lnTo>
                    <a:lnTo>
                      <a:pt x="2408" y="355"/>
                    </a:lnTo>
                    <a:lnTo>
                      <a:pt x="2409" y="358"/>
                    </a:lnTo>
                    <a:lnTo>
                      <a:pt x="2409" y="363"/>
                    </a:lnTo>
                    <a:lnTo>
                      <a:pt x="2409" y="367"/>
                    </a:lnTo>
                    <a:lnTo>
                      <a:pt x="2409" y="371"/>
                    </a:lnTo>
                    <a:lnTo>
                      <a:pt x="2409" y="376"/>
                    </a:lnTo>
                    <a:lnTo>
                      <a:pt x="2409" y="380"/>
                    </a:lnTo>
                    <a:lnTo>
                      <a:pt x="2409" y="384"/>
                    </a:lnTo>
                    <a:lnTo>
                      <a:pt x="2410" y="389"/>
                    </a:lnTo>
                    <a:lnTo>
                      <a:pt x="2410" y="393"/>
                    </a:lnTo>
                    <a:lnTo>
                      <a:pt x="2410" y="395"/>
                    </a:lnTo>
                    <a:lnTo>
                      <a:pt x="2410" y="397"/>
                    </a:lnTo>
                    <a:lnTo>
                      <a:pt x="2410" y="397"/>
                    </a:lnTo>
                    <a:lnTo>
                      <a:pt x="2410" y="398"/>
                    </a:lnTo>
                    <a:lnTo>
                      <a:pt x="2410" y="399"/>
                    </a:lnTo>
                    <a:lnTo>
                      <a:pt x="2410" y="400"/>
                    </a:lnTo>
                    <a:lnTo>
                      <a:pt x="2410" y="401"/>
                    </a:lnTo>
                    <a:lnTo>
                      <a:pt x="2410" y="402"/>
                    </a:lnTo>
                    <a:lnTo>
                      <a:pt x="2410" y="403"/>
                    </a:lnTo>
                    <a:lnTo>
                      <a:pt x="2411" y="404"/>
                    </a:lnTo>
                    <a:lnTo>
                      <a:pt x="2411" y="405"/>
                    </a:lnTo>
                    <a:lnTo>
                      <a:pt x="2411" y="406"/>
                    </a:lnTo>
                    <a:lnTo>
                      <a:pt x="2411" y="407"/>
                    </a:lnTo>
                    <a:lnTo>
                      <a:pt x="2411" y="408"/>
                    </a:lnTo>
                    <a:lnTo>
                      <a:pt x="2411" y="409"/>
                    </a:lnTo>
                    <a:lnTo>
                      <a:pt x="2411" y="410"/>
                    </a:lnTo>
                    <a:lnTo>
                      <a:pt x="2412" y="411"/>
                    </a:lnTo>
                    <a:lnTo>
                      <a:pt x="2412" y="413"/>
                    </a:lnTo>
                    <a:lnTo>
                      <a:pt x="2412" y="414"/>
                    </a:lnTo>
                    <a:lnTo>
                      <a:pt x="2412" y="415"/>
                    </a:lnTo>
                    <a:lnTo>
                      <a:pt x="2412" y="416"/>
                    </a:lnTo>
                    <a:lnTo>
                      <a:pt x="2412" y="417"/>
                    </a:lnTo>
                    <a:lnTo>
                      <a:pt x="2412" y="418"/>
                    </a:lnTo>
                    <a:lnTo>
                      <a:pt x="2413" y="419"/>
                    </a:lnTo>
                    <a:lnTo>
                      <a:pt x="2413" y="419"/>
                    </a:lnTo>
                    <a:lnTo>
                      <a:pt x="2413" y="419"/>
                    </a:lnTo>
                    <a:lnTo>
                      <a:pt x="2413" y="419"/>
                    </a:lnTo>
                    <a:lnTo>
                      <a:pt x="2413" y="418"/>
                    </a:lnTo>
                    <a:lnTo>
                      <a:pt x="2413" y="418"/>
                    </a:lnTo>
                    <a:lnTo>
                      <a:pt x="2413" y="417"/>
                    </a:lnTo>
                    <a:lnTo>
                      <a:pt x="2414" y="417"/>
                    </a:lnTo>
                    <a:lnTo>
                      <a:pt x="2414" y="416"/>
                    </a:lnTo>
                    <a:lnTo>
                      <a:pt x="2414" y="415"/>
                    </a:lnTo>
                    <a:lnTo>
                      <a:pt x="2414" y="415"/>
                    </a:lnTo>
                    <a:lnTo>
                      <a:pt x="2414" y="414"/>
                    </a:lnTo>
                    <a:lnTo>
                      <a:pt x="2414" y="414"/>
                    </a:lnTo>
                    <a:lnTo>
                      <a:pt x="2414" y="413"/>
                    </a:lnTo>
                    <a:lnTo>
                      <a:pt x="2414" y="412"/>
                    </a:lnTo>
                    <a:lnTo>
                      <a:pt x="2414" y="411"/>
                    </a:lnTo>
                    <a:lnTo>
                      <a:pt x="2414" y="411"/>
                    </a:lnTo>
                    <a:lnTo>
                      <a:pt x="2414" y="410"/>
                    </a:lnTo>
                    <a:lnTo>
                      <a:pt x="2415" y="409"/>
                    </a:lnTo>
                    <a:lnTo>
                      <a:pt x="2415" y="408"/>
                    </a:lnTo>
                    <a:lnTo>
                      <a:pt x="2415" y="407"/>
                    </a:lnTo>
                    <a:lnTo>
                      <a:pt x="2415" y="406"/>
                    </a:lnTo>
                    <a:lnTo>
                      <a:pt x="2415" y="406"/>
                    </a:lnTo>
                    <a:lnTo>
                      <a:pt x="2415" y="405"/>
                    </a:lnTo>
                    <a:lnTo>
                      <a:pt x="2415" y="404"/>
                    </a:lnTo>
                    <a:lnTo>
                      <a:pt x="2416" y="403"/>
                    </a:lnTo>
                    <a:lnTo>
                      <a:pt x="2416" y="402"/>
                    </a:lnTo>
                    <a:lnTo>
                      <a:pt x="2416" y="402"/>
                    </a:lnTo>
                    <a:lnTo>
                      <a:pt x="2416" y="402"/>
                    </a:lnTo>
                    <a:lnTo>
                      <a:pt x="2416" y="401"/>
                    </a:lnTo>
                    <a:lnTo>
                      <a:pt x="2416" y="400"/>
                    </a:lnTo>
                    <a:lnTo>
                      <a:pt x="2416" y="400"/>
                    </a:lnTo>
                    <a:lnTo>
                      <a:pt x="2416" y="399"/>
                    </a:lnTo>
                    <a:lnTo>
                      <a:pt x="2417" y="399"/>
                    </a:lnTo>
                    <a:lnTo>
                      <a:pt x="2417" y="399"/>
                    </a:lnTo>
                    <a:lnTo>
                      <a:pt x="2417" y="399"/>
                    </a:lnTo>
                    <a:lnTo>
                      <a:pt x="2417" y="399"/>
                    </a:lnTo>
                    <a:lnTo>
                      <a:pt x="2417" y="399"/>
                    </a:lnTo>
                    <a:lnTo>
                      <a:pt x="2417" y="399"/>
                    </a:lnTo>
                    <a:lnTo>
                      <a:pt x="2417" y="399"/>
                    </a:lnTo>
                    <a:lnTo>
                      <a:pt x="2418" y="399"/>
                    </a:lnTo>
                    <a:lnTo>
                      <a:pt x="2418" y="399"/>
                    </a:lnTo>
                    <a:lnTo>
                      <a:pt x="2418" y="399"/>
                    </a:lnTo>
                    <a:lnTo>
                      <a:pt x="2418" y="399"/>
                    </a:lnTo>
                    <a:lnTo>
                      <a:pt x="2418" y="398"/>
                    </a:lnTo>
                    <a:lnTo>
                      <a:pt x="2418" y="398"/>
                    </a:lnTo>
                    <a:lnTo>
                      <a:pt x="2418" y="398"/>
                    </a:lnTo>
                    <a:lnTo>
                      <a:pt x="2418" y="398"/>
                    </a:lnTo>
                    <a:lnTo>
                      <a:pt x="2418" y="398"/>
                    </a:lnTo>
                    <a:lnTo>
                      <a:pt x="2418" y="398"/>
                    </a:lnTo>
                    <a:lnTo>
                      <a:pt x="2418" y="398"/>
                    </a:lnTo>
                    <a:lnTo>
                      <a:pt x="2419" y="398"/>
                    </a:lnTo>
                    <a:lnTo>
                      <a:pt x="2419" y="399"/>
                    </a:lnTo>
                    <a:lnTo>
                      <a:pt x="2419" y="399"/>
                    </a:lnTo>
                    <a:lnTo>
                      <a:pt x="2419" y="400"/>
                    </a:lnTo>
                    <a:lnTo>
                      <a:pt x="2419" y="400"/>
                    </a:lnTo>
                    <a:lnTo>
                      <a:pt x="2419" y="401"/>
                    </a:lnTo>
                    <a:lnTo>
                      <a:pt x="2419" y="401"/>
                    </a:lnTo>
                    <a:lnTo>
                      <a:pt x="2420" y="399"/>
                    </a:lnTo>
                    <a:lnTo>
                      <a:pt x="2420" y="398"/>
                    </a:lnTo>
                    <a:lnTo>
                      <a:pt x="2420" y="397"/>
                    </a:lnTo>
                    <a:lnTo>
                      <a:pt x="2420" y="395"/>
                    </a:lnTo>
                    <a:lnTo>
                      <a:pt x="2420" y="394"/>
                    </a:lnTo>
                    <a:lnTo>
                      <a:pt x="2420" y="393"/>
                    </a:lnTo>
                    <a:lnTo>
                      <a:pt x="2420" y="392"/>
                    </a:lnTo>
                    <a:lnTo>
                      <a:pt x="2421" y="391"/>
                    </a:lnTo>
                    <a:lnTo>
                      <a:pt x="2421" y="391"/>
                    </a:lnTo>
                    <a:lnTo>
                      <a:pt x="2421" y="391"/>
                    </a:lnTo>
                    <a:lnTo>
                      <a:pt x="2421" y="391"/>
                    </a:lnTo>
                    <a:lnTo>
                      <a:pt x="2421" y="391"/>
                    </a:lnTo>
                    <a:lnTo>
                      <a:pt x="2421" y="390"/>
                    </a:lnTo>
                    <a:lnTo>
                      <a:pt x="2421" y="390"/>
                    </a:lnTo>
                    <a:lnTo>
                      <a:pt x="2421" y="390"/>
                    </a:lnTo>
                    <a:lnTo>
                      <a:pt x="2421" y="389"/>
                    </a:lnTo>
                    <a:lnTo>
                      <a:pt x="2421" y="388"/>
                    </a:lnTo>
                    <a:lnTo>
                      <a:pt x="2421" y="386"/>
                    </a:lnTo>
                    <a:lnTo>
                      <a:pt x="2422" y="385"/>
                    </a:lnTo>
                    <a:lnTo>
                      <a:pt x="2422" y="383"/>
                    </a:lnTo>
                    <a:lnTo>
                      <a:pt x="2422" y="381"/>
                    </a:lnTo>
                    <a:lnTo>
                      <a:pt x="2422" y="379"/>
                    </a:lnTo>
                    <a:lnTo>
                      <a:pt x="2422" y="377"/>
                    </a:lnTo>
                    <a:lnTo>
                      <a:pt x="2422" y="376"/>
                    </a:lnTo>
                    <a:lnTo>
                      <a:pt x="2422" y="376"/>
                    </a:lnTo>
                    <a:lnTo>
                      <a:pt x="2423" y="376"/>
                    </a:lnTo>
                    <a:lnTo>
                      <a:pt x="2423" y="376"/>
                    </a:lnTo>
                    <a:lnTo>
                      <a:pt x="2423" y="376"/>
                    </a:lnTo>
                    <a:lnTo>
                      <a:pt x="2423" y="375"/>
                    </a:lnTo>
                    <a:lnTo>
                      <a:pt x="2423" y="375"/>
                    </a:lnTo>
                    <a:lnTo>
                      <a:pt x="2423" y="375"/>
                    </a:lnTo>
                    <a:lnTo>
                      <a:pt x="2423" y="375"/>
                    </a:lnTo>
                    <a:lnTo>
                      <a:pt x="2424" y="375"/>
                    </a:lnTo>
                    <a:lnTo>
                      <a:pt x="2424" y="375"/>
                    </a:lnTo>
                    <a:lnTo>
                      <a:pt x="2424" y="375"/>
                    </a:lnTo>
                    <a:lnTo>
                      <a:pt x="2424" y="376"/>
                    </a:lnTo>
                    <a:lnTo>
                      <a:pt x="2424" y="376"/>
                    </a:lnTo>
                    <a:lnTo>
                      <a:pt x="2424" y="376"/>
                    </a:lnTo>
                    <a:lnTo>
                      <a:pt x="2424" y="376"/>
                    </a:lnTo>
                    <a:lnTo>
                      <a:pt x="2425" y="375"/>
                    </a:lnTo>
                    <a:lnTo>
                      <a:pt x="2425" y="374"/>
                    </a:lnTo>
                    <a:lnTo>
                      <a:pt x="2425" y="372"/>
                    </a:lnTo>
                    <a:lnTo>
                      <a:pt x="2425" y="371"/>
                    </a:lnTo>
                    <a:lnTo>
                      <a:pt x="2425" y="369"/>
                    </a:lnTo>
                    <a:lnTo>
                      <a:pt x="2425" y="368"/>
                    </a:lnTo>
                    <a:lnTo>
                      <a:pt x="2425" y="366"/>
                    </a:lnTo>
                    <a:lnTo>
                      <a:pt x="2425" y="365"/>
                    </a:lnTo>
                    <a:lnTo>
                      <a:pt x="2425" y="363"/>
                    </a:lnTo>
                    <a:lnTo>
                      <a:pt x="2425" y="361"/>
                    </a:lnTo>
                    <a:lnTo>
                      <a:pt x="2425" y="359"/>
                    </a:lnTo>
                    <a:lnTo>
                      <a:pt x="2426" y="357"/>
                    </a:lnTo>
                    <a:lnTo>
                      <a:pt x="2426" y="355"/>
                    </a:lnTo>
                    <a:lnTo>
                      <a:pt x="2426" y="353"/>
                    </a:lnTo>
                    <a:lnTo>
                      <a:pt x="2426" y="351"/>
                    </a:lnTo>
                    <a:lnTo>
                      <a:pt x="2426" y="349"/>
                    </a:lnTo>
                    <a:lnTo>
                      <a:pt x="2426" y="347"/>
                    </a:lnTo>
                    <a:lnTo>
                      <a:pt x="2426" y="347"/>
                    </a:lnTo>
                    <a:lnTo>
                      <a:pt x="2427" y="347"/>
                    </a:lnTo>
                    <a:lnTo>
                      <a:pt x="2427" y="347"/>
                    </a:lnTo>
                    <a:lnTo>
                      <a:pt x="2427" y="347"/>
                    </a:lnTo>
                    <a:lnTo>
                      <a:pt x="2427" y="347"/>
                    </a:lnTo>
                    <a:lnTo>
                      <a:pt x="2427" y="347"/>
                    </a:lnTo>
                    <a:lnTo>
                      <a:pt x="2427" y="347"/>
                    </a:lnTo>
                    <a:lnTo>
                      <a:pt x="2427" y="346"/>
                    </a:lnTo>
                    <a:lnTo>
                      <a:pt x="2427" y="342"/>
                    </a:lnTo>
                    <a:lnTo>
                      <a:pt x="2428" y="339"/>
                    </a:lnTo>
                    <a:lnTo>
                      <a:pt x="2428" y="336"/>
                    </a:lnTo>
                    <a:lnTo>
                      <a:pt x="2428" y="333"/>
                    </a:lnTo>
                    <a:lnTo>
                      <a:pt x="2428" y="330"/>
                    </a:lnTo>
                    <a:lnTo>
                      <a:pt x="2428" y="327"/>
                    </a:lnTo>
                    <a:lnTo>
                      <a:pt x="2428" y="324"/>
                    </a:lnTo>
                    <a:lnTo>
                      <a:pt x="2428" y="323"/>
                    </a:lnTo>
                    <a:lnTo>
                      <a:pt x="2429" y="324"/>
                    </a:lnTo>
                    <a:lnTo>
                      <a:pt x="2429" y="326"/>
                    </a:lnTo>
                    <a:lnTo>
                      <a:pt x="2429" y="327"/>
                    </a:lnTo>
                    <a:lnTo>
                      <a:pt x="2429" y="329"/>
                    </a:lnTo>
                    <a:lnTo>
                      <a:pt x="2429" y="330"/>
                    </a:lnTo>
                    <a:lnTo>
                      <a:pt x="2429" y="332"/>
                    </a:lnTo>
                    <a:lnTo>
                      <a:pt x="2429" y="334"/>
                    </a:lnTo>
                    <a:lnTo>
                      <a:pt x="2429" y="335"/>
                    </a:lnTo>
                    <a:lnTo>
                      <a:pt x="2429" y="338"/>
                    </a:lnTo>
                    <a:lnTo>
                      <a:pt x="2429" y="341"/>
                    </a:lnTo>
                    <a:lnTo>
                      <a:pt x="2429" y="343"/>
                    </a:lnTo>
                    <a:lnTo>
                      <a:pt x="2430" y="346"/>
                    </a:lnTo>
                    <a:lnTo>
                      <a:pt x="2430" y="349"/>
                    </a:lnTo>
                    <a:lnTo>
                      <a:pt x="2430" y="351"/>
                    </a:lnTo>
                    <a:lnTo>
                      <a:pt x="2430" y="354"/>
                    </a:lnTo>
                    <a:lnTo>
                      <a:pt x="2430" y="356"/>
                    </a:lnTo>
                    <a:lnTo>
                      <a:pt x="2430" y="359"/>
                    </a:lnTo>
                    <a:lnTo>
                      <a:pt x="2430" y="362"/>
                    </a:lnTo>
                    <a:lnTo>
                      <a:pt x="2431" y="365"/>
                    </a:lnTo>
                    <a:lnTo>
                      <a:pt x="2431" y="368"/>
                    </a:lnTo>
                    <a:lnTo>
                      <a:pt x="2431" y="371"/>
                    </a:lnTo>
                    <a:lnTo>
                      <a:pt x="2431" y="373"/>
                    </a:lnTo>
                    <a:lnTo>
                      <a:pt x="2431" y="376"/>
                    </a:lnTo>
                    <a:lnTo>
                      <a:pt x="2431" y="378"/>
                    </a:lnTo>
                    <a:lnTo>
                      <a:pt x="2431" y="380"/>
                    </a:lnTo>
                    <a:lnTo>
                      <a:pt x="2432" y="381"/>
                    </a:lnTo>
                    <a:lnTo>
                      <a:pt x="2432" y="382"/>
                    </a:lnTo>
                    <a:lnTo>
                      <a:pt x="2432" y="384"/>
                    </a:lnTo>
                    <a:lnTo>
                      <a:pt x="2432" y="385"/>
                    </a:lnTo>
                    <a:lnTo>
                      <a:pt x="2432" y="386"/>
                    </a:lnTo>
                    <a:lnTo>
                      <a:pt x="2432" y="388"/>
                    </a:lnTo>
                    <a:lnTo>
                      <a:pt x="2432" y="389"/>
                    </a:lnTo>
                    <a:lnTo>
                      <a:pt x="2433" y="390"/>
                    </a:lnTo>
                    <a:lnTo>
                      <a:pt x="2433" y="392"/>
                    </a:lnTo>
                    <a:lnTo>
                      <a:pt x="2433" y="393"/>
                    </a:lnTo>
                    <a:lnTo>
                      <a:pt x="2433" y="395"/>
                    </a:lnTo>
                    <a:lnTo>
                      <a:pt x="2433" y="396"/>
                    </a:lnTo>
                    <a:lnTo>
                      <a:pt x="2433" y="398"/>
                    </a:lnTo>
                    <a:lnTo>
                      <a:pt x="2433" y="399"/>
                    </a:lnTo>
                    <a:lnTo>
                      <a:pt x="2433" y="401"/>
                    </a:lnTo>
                    <a:lnTo>
                      <a:pt x="2433" y="402"/>
                    </a:lnTo>
                    <a:lnTo>
                      <a:pt x="2433" y="404"/>
                    </a:lnTo>
                    <a:lnTo>
                      <a:pt x="2433" y="406"/>
                    </a:lnTo>
                    <a:lnTo>
                      <a:pt x="2434" y="407"/>
                    </a:lnTo>
                    <a:lnTo>
                      <a:pt x="2434" y="409"/>
                    </a:lnTo>
                    <a:lnTo>
                      <a:pt x="2434" y="411"/>
                    </a:lnTo>
                    <a:lnTo>
                      <a:pt x="2434" y="413"/>
                    </a:lnTo>
                    <a:lnTo>
                      <a:pt x="2434" y="414"/>
                    </a:lnTo>
                    <a:lnTo>
                      <a:pt x="2434" y="414"/>
                    </a:lnTo>
                    <a:lnTo>
                      <a:pt x="2434" y="414"/>
                    </a:lnTo>
                    <a:lnTo>
                      <a:pt x="2435" y="415"/>
                    </a:lnTo>
                    <a:lnTo>
                      <a:pt x="2435" y="415"/>
                    </a:lnTo>
                    <a:lnTo>
                      <a:pt x="2435" y="416"/>
                    </a:lnTo>
                    <a:lnTo>
                      <a:pt x="2435" y="417"/>
                    </a:lnTo>
                    <a:lnTo>
                      <a:pt x="2435" y="417"/>
                    </a:lnTo>
                    <a:lnTo>
                      <a:pt x="2435" y="418"/>
                    </a:lnTo>
                    <a:lnTo>
                      <a:pt x="2435" y="418"/>
                    </a:lnTo>
                    <a:lnTo>
                      <a:pt x="2436" y="419"/>
                    </a:lnTo>
                    <a:lnTo>
                      <a:pt x="2436" y="419"/>
                    </a:lnTo>
                    <a:lnTo>
                      <a:pt x="2436" y="420"/>
                    </a:lnTo>
                    <a:lnTo>
                      <a:pt x="2436" y="420"/>
                    </a:lnTo>
                    <a:lnTo>
                      <a:pt x="2436" y="421"/>
                    </a:lnTo>
                    <a:lnTo>
                      <a:pt x="2436" y="422"/>
                    </a:lnTo>
                    <a:lnTo>
                      <a:pt x="2436" y="421"/>
                    </a:lnTo>
                    <a:lnTo>
                      <a:pt x="2436" y="419"/>
                    </a:lnTo>
                    <a:lnTo>
                      <a:pt x="2437" y="416"/>
                    </a:lnTo>
                    <a:lnTo>
                      <a:pt x="2437" y="413"/>
                    </a:lnTo>
                    <a:lnTo>
                      <a:pt x="2437" y="411"/>
                    </a:lnTo>
                    <a:lnTo>
                      <a:pt x="2437" y="408"/>
                    </a:lnTo>
                    <a:lnTo>
                      <a:pt x="2437" y="406"/>
                    </a:lnTo>
                    <a:lnTo>
                      <a:pt x="2437" y="403"/>
                    </a:lnTo>
                    <a:lnTo>
                      <a:pt x="2437" y="401"/>
                    </a:lnTo>
                    <a:lnTo>
                      <a:pt x="2437" y="401"/>
                    </a:lnTo>
                    <a:lnTo>
                      <a:pt x="2437" y="400"/>
                    </a:lnTo>
                    <a:lnTo>
                      <a:pt x="2437" y="399"/>
                    </a:lnTo>
                    <a:lnTo>
                      <a:pt x="2438" y="398"/>
                    </a:lnTo>
                    <a:lnTo>
                      <a:pt x="2438" y="398"/>
                    </a:lnTo>
                    <a:lnTo>
                      <a:pt x="2438" y="397"/>
                    </a:lnTo>
                    <a:lnTo>
                      <a:pt x="2438" y="397"/>
                    </a:lnTo>
                    <a:lnTo>
                      <a:pt x="2438" y="396"/>
                    </a:lnTo>
                    <a:lnTo>
                      <a:pt x="2438" y="396"/>
                    </a:lnTo>
                    <a:lnTo>
                      <a:pt x="2438" y="396"/>
                    </a:lnTo>
                    <a:lnTo>
                      <a:pt x="2438" y="395"/>
                    </a:lnTo>
                    <a:lnTo>
                      <a:pt x="2439" y="395"/>
                    </a:lnTo>
                    <a:lnTo>
                      <a:pt x="2439" y="395"/>
                    </a:lnTo>
                    <a:lnTo>
                      <a:pt x="2439" y="395"/>
                    </a:lnTo>
                    <a:lnTo>
                      <a:pt x="2439" y="395"/>
                    </a:lnTo>
                    <a:lnTo>
                      <a:pt x="2439" y="394"/>
                    </a:lnTo>
                    <a:lnTo>
                      <a:pt x="2439" y="393"/>
                    </a:lnTo>
                    <a:lnTo>
                      <a:pt x="2439" y="392"/>
                    </a:lnTo>
                    <a:lnTo>
                      <a:pt x="2440" y="391"/>
                    </a:lnTo>
                    <a:lnTo>
                      <a:pt x="2440" y="389"/>
                    </a:lnTo>
                    <a:lnTo>
                      <a:pt x="2440" y="389"/>
                    </a:lnTo>
                    <a:lnTo>
                      <a:pt x="2440" y="387"/>
                    </a:lnTo>
                    <a:lnTo>
                      <a:pt x="2440" y="386"/>
                    </a:lnTo>
                    <a:lnTo>
                      <a:pt x="2440" y="385"/>
                    </a:lnTo>
                    <a:lnTo>
                      <a:pt x="2440" y="386"/>
                    </a:lnTo>
                    <a:lnTo>
                      <a:pt x="2441" y="387"/>
                    </a:lnTo>
                    <a:lnTo>
                      <a:pt x="2441" y="388"/>
                    </a:lnTo>
                    <a:lnTo>
                      <a:pt x="2441" y="389"/>
                    </a:lnTo>
                    <a:lnTo>
                      <a:pt x="2441" y="389"/>
                    </a:lnTo>
                    <a:lnTo>
                      <a:pt x="2441" y="390"/>
                    </a:lnTo>
                    <a:lnTo>
                      <a:pt x="2441" y="391"/>
                    </a:lnTo>
                    <a:lnTo>
                      <a:pt x="2441" y="392"/>
                    </a:lnTo>
                    <a:lnTo>
                      <a:pt x="2441" y="391"/>
                    </a:lnTo>
                    <a:lnTo>
                      <a:pt x="2441" y="391"/>
                    </a:lnTo>
                    <a:lnTo>
                      <a:pt x="2441" y="390"/>
                    </a:lnTo>
                    <a:lnTo>
                      <a:pt x="2441" y="390"/>
                    </a:lnTo>
                    <a:lnTo>
                      <a:pt x="2442" y="390"/>
                    </a:lnTo>
                    <a:lnTo>
                      <a:pt x="2442" y="390"/>
                    </a:lnTo>
                    <a:lnTo>
                      <a:pt x="2442" y="389"/>
                    </a:lnTo>
                    <a:lnTo>
                      <a:pt x="2442" y="389"/>
                    </a:lnTo>
                    <a:lnTo>
                      <a:pt x="2442" y="387"/>
                    </a:lnTo>
                    <a:lnTo>
                      <a:pt x="2442" y="385"/>
                    </a:lnTo>
                    <a:lnTo>
                      <a:pt x="2442" y="384"/>
                    </a:lnTo>
                    <a:lnTo>
                      <a:pt x="2443" y="382"/>
                    </a:lnTo>
                    <a:lnTo>
                      <a:pt x="2443" y="381"/>
                    </a:lnTo>
                    <a:lnTo>
                      <a:pt x="2443" y="379"/>
                    </a:lnTo>
                    <a:lnTo>
                      <a:pt x="2443" y="377"/>
                    </a:lnTo>
                    <a:lnTo>
                      <a:pt x="2443" y="376"/>
                    </a:lnTo>
                    <a:lnTo>
                      <a:pt x="2443" y="376"/>
                    </a:lnTo>
                    <a:lnTo>
                      <a:pt x="2443" y="377"/>
                    </a:lnTo>
                    <a:lnTo>
                      <a:pt x="2444" y="377"/>
                    </a:lnTo>
                    <a:lnTo>
                      <a:pt x="2444" y="377"/>
                    </a:lnTo>
                    <a:lnTo>
                      <a:pt x="2444" y="377"/>
                    </a:lnTo>
                    <a:lnTo>
                      <a:pt x="2444" y="378"/>
                    </a:lnTo>
                    <a:lnTo>
                      <a:pt x="2444" y="378"/>
                    </a:lnTo>
                    <a:lnTo>
                      <a:pt x="2444" y="377"/>
                    </a:lnTo>
                    <a:lnTo>
                      <a:pt x="2444" y="375"/>
                    </a:lnTo>
                    <a:lnTo>
                      <a:pt x="2445" y="372"/>
                    </a:lnTo>
                    <a:lnTo>
                      <a:pt x="2445" y="371"/>
                    </a:lnTo>
                    <a:lnTo>
                      <a:pt x="2445" y="368"/>
                    </a:lnTo>
                    <a:lnTo>
                      <a:pt x="2445" y="366"/>
                    </a:lnTo>
                    <a:lnTo>
                      <a:pt x="2445" y="364"/>
                    </a:lnTo>
                    <a:lnTo>
                      <a:pt x="2445" y="362"/>
                    </a:lnTo>
                    <a:lnTo>
                      <a:pt x="2445" y="360"/>
                    </a:lnTo>
                    <a:lnTo>
                      <a:pt x="2445" y="360"/>
                    </a:lnTo>
                    <a:lnTo>
                      <a:pt x="2445" y="360"/>
                    </a:lnTo>
                    <a:lnTo>
                      <a:pt x="2445" y="360"/>
                    </a:lnTo>
                    <a:lnTo>
                      <a:pt x="2445" y="360"/>
                    </a:lnTo>
                    <a:lnTo>
                      <a:pt x="2446" y="360"/>
                    </a:lnTo>
                    <a:lnTo>
                      <a:pt x="2446" y="361"/>
                    </a:lnTo>
                    <a:lnTo>
                      <a:pt x="2446" y="361"/>
                    </a:lnTo>
                    <a:lnTo>
                      <a:pt x="2446" y="360"/>
                    </a:lnTo>
                    <a:lnTo>
                      <a:pt x="2446" y="359"/>
                    </a:lnTo>
                    <a:lnTo>
                      <a:pt x="2446" y="358"/>
                    </a:lnTo>
                    <a:lnTo>
                      <a:pt x="2446" y="356"/>
                    </a:lnTo>
                    <a:lnTo>
                      <a:pt x="2447" y="355"/>
                    </a:lnTo>
                    <a:lnTo>
                      <a:pt x="2447" y="354"/>
                    </a:lnTo>
                    <a:lnTo>
                      <a:pt x="2447" y="353"/>
                    </a:lnTo>
                    <a:lnTo>
                      <a:pt x="2447" y="351"/>
                    </a:lnTo>
                    <a:lnTo>
                      <a:pt x="2447" y="351"/>
                    </a:lnTo>
                    <a:lnTo>
                      <a:pt x="2447" y="350"/>
                    </a:lnTo>
                    <a:lnTo>
                      <a:pt x="2447" y="350"/>
                    </a:lnTo>
                    <a:lnTo>
                      <a:pt x="2447" y="350"/>
                    </a:lnTo>
                    <a:lnTo>
                      <a:pt x="2448" y="349"/>
                    </a:lnTo>
                    <a:lnTo>
                      <a:pt x="2448" y="349"/>
                    </a:lnTo>
                    <a:lnTo>
                      <a:pt x="2448" y="349"/>
                    </a:lnTo>
                    <a:lnTo>
                      <a:pt x="2448" y="348"/>
                    </a:lnTo>
                    <a:lnTo>
                      <a:pt x="2448" y="348"/>
                    </a:lnTo>
                    <a:lnTo>
                      <a:pt x="2448" y="346"/>
                    </a:lnTo>
                    <a:lnTo>
                      <a:pt x="2448" y="344"/>
                    </a:lnTo>
                    <a:lnTo>
                      <a:pt x="2449" y="343"/>
                    </a:lnTo>
                    <a:lnTo>
                      <a:pt x="2449" y="341"/>
                    </a:lnTo>
                    <a:lnTo>
                      <a:pt x="2449" y="339"/>
                    </a:lnTo>
                    <a:lnTo>
                      <a:pt x="2449" y="338"/>
                    </a:lnTo>
                    <a:lnTo>
                      <a:pt x="2449" y="336"/>
                    </a:lnTo>
                    <a:lnTo>
                      <a:pt x="2449" y="334"/>
                    </a:lnTo>
                    <a:lnTo>
                      <a:pt x="2449" y="331"/>
                    </a:lnTo>
                    <a:lnTo>
                      <a:pt x="2449" y="328"/>
                    </a:lnTo>
                    <a:lnTo>
                      <a:pt x="2449" y="325"/>
                    </a:lnTo>
                    <a:lnTo>
                      <a:pt x="2449" y="321"/>
                    </a:lnTo>
                    <a:lnTo>
                      <a:pt x="2449" y="318"/>
                    </a:lnTo>
                    <a:lnTo>
                      <a:pt x="2450" y="315"/>
                    </a:lnTo>
                    <a:lnTo>
                      <a:pt x="2450" y="312"/>
                    </a:lnTo>
                    <a:lnTo>
                      <a:pt x="2450" y="310"/>
                    </a:lnTo>
                    <a:lnTo>
                      <a:pt x="2450" y="311"/>
                    </a:lnTo>
                    <a:lnTo>
                      <a:pt x="2450" y="312"/>
                    </a:lnTo>
                    <a:lnTo>
                      <a:pt x="2450" y="313"/>
                    </a:lnTo>
                    <a:lnTo>
                      <a:pt x="2450" y="314"/>
                    </a:lnTo>
                    <a:lnTo>
                      <a:pt x="2451" y="315"/>
                    </a:lnTo>
                    <a:lnTo>
                      <a:pt x="2451" y="316"/>
                    </a:lnTo>
                    <a:lnTo>
                      <a:pt x="2451" y="317"/>
                    </a:lnTo>
                    <a:lnTo>
                      <a:pt x="2451" y="318"/>
                    </a:lnTo>
                    <a:lnTo>
                      <a:pt x="2451" y="319"/>
                    </a:lnTo>
                    <a:lnTo>
                      <a:pt x="2451" y="321"/>
                    </a:lnTo>
                    <a:lnTo>
                      <a:pt x="2451" y="322"/>
                    </a:lnTo>
                    <a:lnTo>
                      <a:pt x="2452" y="323"/>
                    </a:lnTo>
                    <a:lnTo>
                      <a:pt x="2452" y="324"/>
                    </a:lnTo>
                    <a:lnTo>
                      <a:pt x="2452" y="326"/>
                    </a:lnTo>
                    <a:lnTo>
                      <a:pt x="2452" y="326"/>
                    </a:lnTo>
                    <a:lnTo>
                      <a:pt x="2452" y="328"/>
                    </a:lnTo>
                    <a:lnTo>
                      <a:pt x="2452" y="332"/>
                    </a:lnTo>
                    <a:lnTo>
                      <a:pt x="2452" y="335"/>
                    </a:lnTo>
                    <a:lnTo>
                      <a:pt x="2453" y="339"/>
                    </a:lnTo>
                    <a:lnTo>
                      <a:pt x="2453" y="343"/>
                    </a:lnTo>
                    <a:lnTo>
                      <a:pt x="2453" y="346"/>
                    </a:lnTo>
                    <a:lnTo>
                      <a:pt x="2453" y="350"/>
                    </a:lnTo>
                    <a:lnTo>
                      <a:pt x="2453" y="353"/>
                    </a:lnTo>
                    <a:lnTo>
                      <a:pt x="2453" y="357"/>
                    </a:lnTo>
                    <a:lnTo>
                      <a:pt x="2453" y="360"/>
                    </a:lnTo>
                    <a:lnTo>
                      <a:pt x="2453" y="363"/>
                    </a:lnTo>
                    <a:lnTo>
                      <a:pt x="2453" y="366"/>
                    </a:lnTo>
                    <a:lnTo>
                      <a:pt x="2453" y="369"/>
                    </a:lnTo>
                    <a:lnTo>
                      <a:pt x="2453" y="372"/>
                    </a:lnTo>
                    <a:lnTo>
                      <a:pt x="2454" y="376"/>
                    </a:lnTo>
                    <a:lnTo>
                      <a:pt x="2454" y="379"/>
                    </a:lnTo>
                    <a:lnTo>
                      <a:pt x="2454" y="381"/>
                    </a:lnTo>
                    <a:lnTo>
                      <a:pt x="2454" y="382"/>
                    </a:lnTo>
                    <a:lnTo>
                      <a:pt x="2454" y="384"/>
                    </a:lnTo>
                    <a:lnTo>
                      <a:pt x="2454" y="385"/>
                    </a:lnTo>
                    <a:lnTo>
                      <a:pt x="2454" y="385"/>
                    </a:lnTo>
                    <a:lnTo>
                      <a:pt x="2455" y="387"/>
                    </a:lnTo>
                    <a:lnTo>
                      <a:pt x="2455" y="388"/>
                    </a:lnTo>
                    <a:lnTo>
                      <a:pt x="2455" y="389"/>
                    </a:lnTo>
                    <a:lnTo>
                      <a:pt x="2455" y="389"/>
                    </a:lnTo>
                    <a:lnTo>
                      <a:pt x="2455" y="390"/>
                    </a:lnTo>
                    <a:lnTo>
                      <a:pt x="2455" y="390"/>
                    </a:lnTo>
                    <a:lnTo>
                      <a:pt x="2455" y="390"/>
                    </a:lnTo>
                    <a:lnTo>
                      <a:pt x="2456" y="391"/>
                    </a:lnTo>
                    <a:lnTo>
                      <a:pt x="2456" y="391"/>
                    </a:lnTo>
                    <a:lnTo>
                      <a:pt x="2456" y="392"/>
                    </a:lnTo>
                    <a:lnTo>
                      <a:pt x="2456" y="392"/>
                    </a:lnTo>
                    <a:lnTo>
                      <a:pt x="2456" y="392"/>
                    </a:lnTo>
                    <a:lnTo>
                      <a:pt x="2456" y="393"/>
                    </a:lnTo>
                    <a:lnTo>
                      <a:pt x="2456" y="394"/>
                    </a:lnTo>
                    <a:lnTo>
                      <a:pt x="2456" y="394"/>
                    </a:lnTo>
                    <a:lnTo>
                      <a:pt x="2457" y="395"/>
                    </a:lnTo>
                    <a:lnTo>
                      <a:pt x="2457" y="396"/>
                    </a:lnTo>
                    <a:lnTo>
                      <a:pt x="2457" y="397"/>
                    </a:lnTo>
                    <a:lnTo>
                      <a:pt x="2457" y="398"/>
                    </a:lnTo>
                    <a:lnTo>
                      <a:pt x="2457" y="398"/>
                    </a:lnTo>
                    <a:lnTo>
                      <a:pt x="2457" y="398"/>
                    </a:lnTo>
                    <a:lnTo>
                      <a:pt x="2457" y="398"/>
                    </a:lnTo>
                    <a:lnTo>
                      <a:pt x="2457" y="398"/>
                    </a:lnTo>
                    <a:lnTo>
                      <a:pt x="2457" y="398"/>
                    </a:lnTo>
                    <a:lnTo>
                      <a:pt x="2457" y="398"/>
                    </a:lnTo>
                    <a:lnTo>
                      <a:pt x="2458" y="398"/>
                    </a:lnTo>
                    <a:lnTo>
                      <a:pt x="2458" y="398"/>
                    </a:lnTo>
                    <a:lnTo>
                      <a:pt x="2458" y="398"/>
                    </a:lnTo>
                    <a:lnTo>
                      <a:pt x="2458" y="397"/>
                    </a:lnTo>
                    <a:lnTo>
                      <a:pt x="2458" y="395"/>
                    </a:lnTo>
                    <a:lnTo>
                      <a:pt x="2458" y="394"/>
                    </a:lnTo>
                    <a:lnTo>
                      <a:pt x="2458" y="393"/>
                    </a:lnTo>
                    <a:lnTo>
                      <a:pt x="2458" y="391"/>
                    </a:lnTo>
                    <a:lnTo>
                      <a:pt x="2459" y="390"/>
                    </a:lnTo>
                    <a:lnTo>
                      <a:pt x="2459" y="389"/>
                    </a:lnTo>
                    <a:lnTo>
                      <a:pt x="2459" y="388"/>
                    </a:lnTo>
                    <a:lnTo>
                      <a:pt x="2459" y="387"/>
                    </a:lnTo>
                    <a:lnTo>
                      <a:pt x="2459" y="387"/>
                    </a:lnTo>
                    <a:lnTo>
                      <a:pt x="2459" y="386"/>
                    </a:lnTo>
                    <a:lnTo>
                      <a:pt x="2459" y="386"/>
                    </a:lnTo>
                    <a:lnTo>
                      <a:pt x="2460" y="385"/>
                    </a:lnTo>
                    <a:lnTo>
                      <a:pt x="2460" y="385"/>
                    </a:lnTo>
                    <a:lnTo>
                      <a:pt x="2460" y="385"/>
                    </a:lnTo>
                    <a:lnTo>
                      <a:pt x="2460" y="384"/>
                    </a:lnTo>
                    <a:lnTo>
                      <a:pt x="2460" y="383"/>
                    </a:lnTo>
                    <a:lnTo>
                      <a:pt x="2460" y="381"/>
                    </a:lnTo>
                    <a:lnTo>
                      <a:pt x="2460" y="381"/>
                    </a:lnTo>
                    <a:lnTo>
                      <a:pt x="2461" y="379"/>
                    </a:lnTo>
                    <a:lnTo>
                      <a:pt x="2461" y="378"/>
                    </a:lnTo>
                    <a:lnTo>
                      <a:pt x="2461" y="377"/>
                    </a:lnTo>
                    <a:lnTo>
                      <a:pt x="2461" y="376"/>
                    </a:lnTo>
                    <a:lnTo>
                      <a:pt x="2461" y="376"/>
                    </a:lnTo>
                    <a:lnTo>
                      <a:pt x="2461" y="376"/>
                    </a:lnTo>
                    <a:lnTo>
                      <a:pt x="2461" y="376"/>
                    </a:lnTo>
                    <a:lnTo>
                      <a:pt x="2461" y="377"/>
                    </a:lnTo>
                    <a:lnTo>
                      <a:pt x="2461" y="378"/>
                    </a:lnTo>
                    <a:lnTo>
                      <a:pt x="2461" y="379"/>
                    </a:lnTo>
                    <a:lnTo>
                      <a:pt x="2461" y="379"/>
                    </a:lnTo>
                    <a:lnTo>
                      <a:pt x="2462" y="380"/>
                    </a:lnTo>
                    <a:lnTo>
                      <a:pt x="2462" y="381"/>
                    </a:lnTo>
                    <a:lnTo>
                      <a:pt x="2462" y="381"/>
                    </a:lnTo>
                    <a:lnTo>
                      <a:pt x="2462" y="381"/>
                    </a:lnTo>
                    <a:lnTo>
                      <a:pt x="2462" y="381"/>
                    </a:lnTo>
                    <a:lnTo>
                      <a:pt x="2462" y="381"/>
                    </a:lnTo>
                    <a:lnTo>
                      <a:pt x="2462" y="381"/>
                    </a:lnTo>
                    <a:lnTo>
                      <a:pt x="2463" y="381"/>
                    </a:lnTo>
                    <a:lnTo>
                      <a:pt x="2463" y="381"/>
                    </a:lnTo>
                    <a:lnTo>
                      <a:pt x="2463" y="380"/>
                    </a:lnTo>
                    <a:lnTo>
                      <a:pt x="2463" y="378"/>
                    </a:lnTo>
                    <a:lnTo>
                      <a:pt x="2463" y="376"/>
                    </a:lnTo>
                    <a:lnTo>
                      <a:pt x="2463" y="375"/>
                    </a:lnTo>
                    <a:lnTo>
                      <a:pt x="2463" y="373"/>
                    </a:lnTo>
                    <a:lnTo>
                      <a:pt x="2464" y="372"/>
                    </a:lnTo>
                    <a:lnTo>
                      <a:pt x="2464" y="370"/>
                    </a:lnTo>
                    <a:lnTo>
                      <a:pt x="2464" y="369"/>
                    </a:lnTo>
                    <a:lnTo>
                      <a:pt x="2464" y="368"/>
                    </a:lnTo>
                    <a:lnTo>
                      <a:pt x="2464" y="367"/>
                    </a:lnTo>
                    <a:lnTo>
                      <a:pt x="2464" y="367"/>
                    </a:lnTo>
                    <a:lnTo>
                      <a:pt x="2464" y="366"/>
                    </a:lnTo>
                    <a:lnTo>
                      <a:pt x="2465" y="366"/>
                    </a:lnTo>
                    <a:lnTo>
                      <a:pt x="2465" y="365"/>
                    </a:lnTo>
                    <a:lnTo>
                      <a:pt x="2465" y="365"/>
                    </a:lnTo>
                    <a:lnTo>
                      <a:pt x="2465" y="365"/>
                    </a:lnTo>
                    <a:lnTo>
                      <a:pt x="2465" y="364"/>
                    </a:lnTo>
                    <a:lnTo>
                      <a:pt x="2465" y="364"/>
                    </a:lnTo>
                    <a:lnTo>
                      <a:pt x="2465" y="363"/>
                    </a:lnTo>
                    <a:lnTo>
                      <a:pt x="2465" y="363"/>
                    </a:lnTo>
                    <a:lnTo>
                      <a:pt x="2465" y="362"/>
                    </a:lnTo>
                    <a:lnTo>
                      <a:pt x="2465" y="362"/>
                    </a:lnTo>
                    <a:lnTo>
                      <a:pt x="2465" y="361"/>
                    </a:lnTo>
                    <a:lnTo>
                      <a:pt x="2466" y="360"/>
                    </a:lnTo>
                    <a:lnTo>
                      <a:pt x="2466" y="359"/>
                    </a:lnTo>
                    <a:lnTo>
                      <a:pt x="2466" y="359"/>
                    </a:lnTo>
                    <a:lnTo>
                      <a:pt x="2466" y="358"/>
                    </a:lnTo>
                    <a:lnTo>
                      <a:pt x="2466" y="357"/>
                    </a:lnTo>
                    <a:lnTo>
                      <a:pt x="2466" y="356"/>
                    </a:lnTo>
                    <a:lnTo>
                      <a:pt x="2466" y="356"/>
                    </a:lnTo>
                    <a:lnTo>
                      <a:pt x="2467" y="355"/>
                    </a:lnTo>
                    <a:lnTo>
                      <a:pt x="2467" y="354"/>
                    </a:lnTo>
                    <a:lnTo>
                      <a:pt x="2467" y="353"/>
                    </a:lnTo>
                    <a:lnTo>
                      <a:pt x="2467" y="353"/>
                    </a:lnTo>
                    <a:lnTo>
                      <a:pt x="2467" y="352"/>
                    </a:lnTo>
                    <a:lnTo>
                      <a:pt x="2467" y="351"/>
                    </a:lnTo>
                    <a:lnTo>
                      <a:pt x="2467" y="351"/>
                    </a:lnTo>
                    <a:lnTo>
                      <a:pt x="2467" y="350"/>
                    </a:lnTo>
                    <a:lnTo>
                      <a:pt x="2468" y="349"/>
                    </a:lnTo>
                    <a:lnTo>
                      <a:pt x="2468" y="349"/>
                    </a:lnTo>
                    <a:lnTo>
                      <a:pt x="2468" y="348"/>
                    </a:lnTo>
                    <a:lnTo>
                      <a:pt x="2468" y="347"/>
                    </a:lnTo>
                    <a:lnTo>
                      <a:pt x="2468" y="346"/>
                    </a:lnTo>
                    <a:lnTo>
                      <a:pt x="2468" y="346"/>
                    </a:lnTo>
                    <a:lnTo>
                      <a:pt x="2468" y="345"/>
                    </a:lnTo>
                    <a:lnTo>
                      <a:pt x="2469" y="344"/>
                    </a:lnTo>
                    <a:lnTo>
                      <a:pt x="2469" y="343"/>
                    </a:lnTo>
                    <a:lnTo>
                      <a:pt x="2469" y="342"/>
                    </a:lnTo>
                    <a:lnTo>
                      <a:pt x="2469" y="341"/>
                    </a:lnTo>
                    <a:lnTo>
                      <a:pt x="2469" y="340"/>
                    </a:lnTo>
                    <a:lnTo>
                      <a:pt x="2469" y="339"/>
                    </a:lnTo>
                    <a:lnTo>
                      <a:pt x="2469" y="338"/>
                    </a:lnTo>
                    <a:lnTo>
                      <a:pt x="2469" y="337"/>
                    </a:lnTo>
                    <a:lnTo>
                      <a:pt x="2469" y="335"/>
                    </a:lnTo>
                    <a:lnTo>
                      <a:pt x="2469" y="334"/>
                    </a:lnTo>
                    <a:lnTo>
                      <a:pt x="2469" y="333"/>
                    </a:lnTo>
                    <a:lnTo>
                      <a:pt x="2470" y="332"/>
                    </a:lnTo>
                    <a:lnTo>
                      <a:pt x="2470" y="331"/>
                    </a:lnTo>
                    <a:lnTo>
                      <a:pt x="2470" y="330"/>
                    </a:lnTo>
                    <a:lnTo>
                      <a:pt x="2470" y="328"/>
                    </a:lnTo>
                    <a:lnTo>
                      <a:pt x="2470" y="327"/>
                    </a:lnTo>
                    <a:lnTo>
                      <a:pt x="2470" y="326"/>
                    </a:lnTo>
                    <a:lnTo>
                      <a:pt x="2470" y="324"/>
                    </a:lnTo>
                    <a:lnTo>
                      <a:pt x="2471" y="323"/>
                    </a:lnTo>
                    <a:lnTo>
                      <a:pt x="2471" y="322"/>
                    </a:lnTo>
                    <a:lnTo>
                      <a:pt x="2471" y="321"/>
                    </a:lnTo>
                    <a:lnTo>
                      <a:pt x="2471" y="319"/>
                    </a:lnTo>
                    <a:lnTo>
                      <a:pt x="2471" y="317"/>
                    </a:lnTo>
                    <a:lnTo>
                      <a:pt x="2471" y="316"/>
                    </a:lnTo>
                    <a:lnTo>
                      <a:pt x="2471" y="314"/>
                    </a:lnTo>
                    <a:lnTo>
                      <a:pt x="2472" y="313"/>
                    </a:lnTo>
                    <a:lnTo>
                      <a:pt x="2472" y="311"/>
                    </a:lnTo>
                    <a:lnTo>
                      <a:pt x="2472" y="310"/>
                    </a:lnTo>
                    <a:lnTo>
                      <a:pt x="2472" y="308"/>
                    </a:lnTo>
                    <a:lnTo>
                      <a:pt x="2472" y="307"/>
                    </a:lnTo>
                    <a:lnTo>
                      <a:pt x="2472" y="306"/>
                    </a:lnTo>
                    <a:lnTo>
                      <a:pt x="2472" y="304"/>
                    </a:lnTo>
                    <a:lnTo>
                      <a:pt x="2473" y="303"/>
                    </a:lnTo>
                    <a:lnTo>
                      <a:pt x="2473" y="302"/>
                    </a:lnTo>
                    <a:lnTo>
                      <a:pt x="2473" y="300"/>
                    </a:lnTo>
                    <a:lnTo>
                      <a:pt x="2473" y="300"/>
                    </a:lnTo>
                    <a:lnTo>
                      <a:pt x="2473" y="306"/>
                    </a:lnTo>
                    <a:lnTo>
                      <a:pt x="2473" y="312"/>
                    </a:lnTo>
                    <a:lnTo>
                      <a:pt x="2473" y="317"/>
                    </a:lnTo>
                    <a:lnTo>
                      <a:pt x="2473" y="323"/>
                    </a:lnTo>
                    <a:lnTo>
                      <a:pt x="2473" y="328"/>
                    </a:lnTo>
                    <a:lnTo>
                      <a:pt x="2473" y="334"/>
                    </a:lnTo>
                    <a:lnTo>
                      <a:pt x="2473" y="339"/>
                    </a:lnTo>
                    <a:lnTo>
                      <a:pt x="2474" y="344"/>
                    </a:lnTo>
                    <a:lnTo>
                      <a:pt x="2474" y="347"/>
                    </a:lnTo>
                    <a:lnTo>
                      <a:pt x="2474" y="349"/>
                    </a:lnTo>
                    <a:lnTo>
                      <a:pt x="2474" y="351"/>
                    </a:lnTo>
                    <a:lnTo>
                      <a:pt x="2474" y="353"/>
                    </a:lnTo>
                    <a:lnTo>
                      <a:pt x="2474" y="355"/>
                    </a:lnTo>
                    <a:lnTo>
                      <a:pt x="2474" y="357"/>
                    </a:lnTo>
                    <a:lnTo>
                      <a:pt x="2475" y="359"/>
                    </a:lnTo>
                    <a:lnTo>
                      <a:pt x="2475" y="362"/>
                    </a:lnTo>
                    <a:lnTo>
                      <a:pt x="2475" y="364"/>
                    </a:lnTo>
                    <a:lnTo>
                      <a:pt x="2475" y="365"/>
                    </a:lnTo>
                    <a:lnTo>
                      <a:pt x="2475" y="367"/>
                    </a:lnTo>
                    <a:lnTo>
                      <a:pt x="2475" y="369"/>
                    </a:lnTo>
                    <a:lnTo>
                      <a:pt x="2475" y="371"/>
                    </a:lnTo>
                    <a:lnTo>
                      <a:pt x="2476" y="372"/>
                    </a:lnTo>
                    <a:lnTo>
                      <a:pt x="2476" y="375"/>
                    </a:lnTo>
                    <a:lnTo>
                      <a:pt x="2476" y="376"/>
                    </a:lnTo>
                    <a:lnTo>
                      <a:pt x="2476" y="377"/>
                    </a:lnTo>
                    <a:lnTo>
                      <a:pt x="2476" y="379"/>
                    </a:lnTo>
                    <a:lnTo>
                      <a:pt x="2476" y="380"/>
                    </a:lnTo>
                    <a:lnTo>
                      <a:pt x="2476" y="381"/>
                    </a:lnTo>
                    <a:lnTo>
                      <a:pt x="2476" y="382"/>
                    </a:lnTo>
                    <a:lnTo>
                      <a:pt x="2477" y="383"/>
                    </a:lnTo>
                    <a:lnTo>
                      <a:pt x="2477" y="384"/>
                    </a:lnTo>
                    <a:lnTo>
                      <a:pt x="2477" y="385"/>
                    </a:lnTo>
                    <a:lnTo>
                      <a:pt x="2477" y="385"/>
                    </a:lnTo>
                    <a:lnTo>
                      <a:pt x="2477" y="385"/>
                    </a:lnTo>
                    <a:lnTo>
                      <a:pt x="2477" y="386"/>
                    </a:lnTo>
                    <a:lnTo>
                      <a:pt x="2477" y="386"/>
                    </a:lnTo>
                    <a:lnTo>
                      <a:pt x="2477" y="386"/>
                    </a:lnTo>
                    <a:lnTo>
                      <a:pt x="2477" y="387"/>
                    </a:lnTo>
                    <a:lnTo>
                      <a:pt x="2477" y="387"/>
                    </a:lnTo>
                    <a:lnTo>
                      <a:pt x="2478" y="387"/>
                    </a:lnTo>
                    <a:lnTo>
                      <a:pt x="2478" y="387"/>
                    </a:lnTo>
                    <a:lnTo>
                      <a:pt x="2478" y="386"/>
                    </a:lnTo>
                    <a:lnTo>
                      <a:pt x="2478" y="386"/>
                    </a:lnTo>
                    <a:lnTo>
                      <a:pt x="2478" y="385"/>
                    </a:lnTo>
                    <a:lnTo>
                      <a:pt x="2478" y="385"/>
                    </a:lnTo>
                    <a:lnTo>
                      <a:pt x="2478" y="385"/>
                    </a:lnTo>
                    <a:lnTo>
                      <a:pt x="2478" y="385"/>
                    </a:lnTo>
                    <a:lnTo>
                      <a:pt x="2479" y="385"/>
                    </a:lnTo>
                    <a:lnTo>
                      <a:pt x="2479" y="385"/>
                    </a:lnTo>
                    <a:lnTo>
                      <a:pt x="2479" y="386"/>
                    </a:lnTo>
                    <a:lnTo>
                      <a:pt x="2479" y="387"/>
                    </a:lnTo>
                    <a:lnTo>
                      <a:pt x="2479" y="388"/>
                    </a:lnTo>
                    <a:lnTo>
                      <a:pt x="2479" y="389"/>
                    </a:lnTo>
                    <a:lnTo>
                      <a:pt x="2479" y="390"/>
                    </a:lnTo>
                    <a:lnTo>
                      <a:pt x="2480" y="390"/>
                    </a:lnTo>
                    <a:lnTo>
                      <a:pt x="2480" y="391"/>
                    </a:lnTo>
                    <a:lnTo>
                      <a:pt x="2480" y="390"/>
                    </a:lnTo>
                    <a:lnTo>
                      <a:pt x="2480" y="388"/>
                    </a:lnTo>
                    <a:lnTo>
                      <a:pt x="2480" y="387"/>
                    </a:lnTo>
                    <a:lnTo>
                      <a:pt x="2480" y="386"/>
                    </a:lnTo>
                    <a:lnTo>
                      <a:pt x="2480" y="385"/>
                    </a:lnTo>
                    <a:lnTo>
                      <a:pt x="2481" y="383"/>
                    </a:lnTo>
                    <a:lnTo>
                      <a:pt x="2481" y="381"/>
                    </a:lnTo>
                    <a:lnTo>
                      <a:pt x="2481" y="380"/>
                    </a:lnTo>
                    <a:lnTo>
                      <a:pt x="2481" y="378"/>
                    </a:lnTo>
                    <a:lnTo>
                      <a:pt x="2481" y="376"/>
                    </a:lnTo>
                    <a:lnTo>
                      <a:pt x="2481" y="373"/>
                    </a:lnTo>
                    <a:lnTo>
                      <a:pt x="2481" y="371"/>
                    </a:lnTo>
                    <a:lnTo>
                      <a:pt x="2481" y="368"/>
                    </a:lnTo>
                    <a:lnTo>
                      <a:pt x="2481" y="366"/>
                    </a:lnTo>
                    <a:lnTo>
                      <a:pt x="2481" y="363"/>
                    </a:lnTo>
                    <a:lnTo>
                      <a:pt x="2481" y="362"/>
                    </a:lnTo>
                    <a:lnTo>
                      <a:pt x="2482" y="362"/>
                    </a:lnTo>
                    <a:lnTo>
                      <a:pt x="2482" y="363"/>
                    </a:lnTo>
                    <a:lnTo>
                      <a:pt x="2482" y="364"/>
                    </a:lnTo>
                    <a:lnTo>
                      <a:pt x="2482" y="365"/>
                    </a:lnTo>
                    <a:lnTo>
                      <a:pt x="2482" y="365"/>
                    </a:lnTo>
                    <a:lnTo>
                      <a:pt x="2482" y="366"/>
                    </a:lnTo>
                    <a:lnTo>
                      <a:pt x="2482" y="367"/>
                    </a:lnTo>
                    <a:lnTo>
                      <a:pt x="2483" y="368"/>
                    </a:lnTo>
                    <a:lnTo>
                      <a:pt x="2483" y="368"/>
                    </a:lnTo>
                    <a:lnTo>
                      <a:pt x="2483" y="369"/>
                    </a:lnTo>
                    <a:lnTo>
                      <a:pt x="2483" y="370"/>
                    </a:lnTo>
                    <a:lnTo>
                      <a:pt x="2483" y="370"/>
                    </a:lnTo>
                    <a:lnTo>
                      <a:pt x="2483" y="371"/>
                    </a:lnTo>
                    <a:lnTo>
                      <a:pt x="2483" y="372"/>
                    </a:lnTo>
                    <a:lnTo>
                      <a:pt x="2484" y="372"/>
                    </a:lnTo>
                    <a:lnTo>
                      <a:pt x="2484" y="372"/>
                    </a:lnTo>
                    <a:lnTo>
                      <a:pt x="2484" y="371"/>
                    </a:lnTo>
                    <a:lnTo>
                      <a:pt x="2484" y="369"/>
                    </a:lnTo>
                    <a:lnTo>
                      <a:pt x="2484" y="367"/>
                    </a:lnTo>
                    <a:lnTo>
                      <a:pt x="2484" y="365"/>
                    </a:lnTo>
                    <a:lnTo>
                      <a:pt x="2484" y="364"/>
                    </a:lnTo>
                    <a:lnTo>
                      <a:pt x="2484" y="362"/>
                    </a:lnTo>
                    <a:lnTo>
                      <a:pt x="2484" y="361"/>
                    </a:lnTo>
                    <a:lnTo>
                      <a:pt x="2484" y="359"/>
                    </a:lnTo>
                    <a:lnTo>
                      <a:pt x="2484" y="359"/>
                    </a:lnTo>
                    <a:lnTo>
                      <a:pt x="2485" y="358"/>
                    </a:lnTo>
                    <a:lnTo>
                      <a:pt x="2485" y="357"/>
                    </a:lnTo>
                    <a:lnTo>
                      <a:pt x="2485" y="356"/>
                    </a:lnTo>
                    <a:lnTo>
                      <a:pt x="2485" y="356"/>
                    </a:lnTo>
                    <a:lnTo>
                      <a:pt x="2485" y="355"/>
                    </a:lnTo>
                    <a:lnTo>
                      <a:pt x="2485" y="355"/>
                    </a:lnTo>
                    <a:lnTo>
                      <a:pt x="2485" y="354"/>
                    </a:lnTo>
                    <a:lnTo>
                      <a:pt x="2486" y="352"/>
                    </a:lnTo>
                    <a:lnTo>
                      <a:pt x="2486" y="351"/>
                    </a:lnTo>
                    <a:lnTo>
                      <a:pt x="2486" y="349"/>
                    </a:lnTo>
                    <a:lnTo>
                      <a:pt x="2486" y="348"/>
                    </a:lnTo>
                    <a:lnTo>
                      <a:pt x="2486" y="347"/>
                    </a:lnTo>
                    <a:lnTo>
                      <a:pt x="2486" y="345"/>
                    </a:lnTo>
                    <a:lnTo>
                      <a:pt x="2486" y="343"/>
                    </a:lnTo>
                    <a:lnTo>
                      <a:pt x="2486" y="343"/>
                    </a:lnTo>
                    <a:lnTo>
                      <a:pt x="2487" y="343"/>
                    </a:lnTo>
                    <a:lnTo>
                      <a:pt x="2487" y="344"/>
                    </a:lnTo>
                    <a:lnTo>
                      <a:pt x="2487" y="346"/>
                    </a:lnTo>
                    <a:lnTo>
                      <a:pt x="2487" y="347"/>
                    </a:lnTo>
                    <a:lnTo>
                      <a:pt x="2487" y="348"/>
                    </a:lnTo>
                    <a:lnTo>
                      <a:pt x="2487" y="349"/>
                    </a:lnTo>
                    <a:lnTo>
                      <a:pt x="2487" y="350"/>
                    </a:lnTo>
                    <a:lnTo>
                      <a:pt x="2488" y="351"/>
                    </a:lnTo>
                    <a:lnTo>
                      <a:pt x="2488" y="349"/>
                    </a:lnTo>
                    <a:lnTo>
                      <a:pt x="2488" y="348"/>
                    </a:lnTo>
                    <a:lnTo>
                      <a:pt x="2488" y="347"/>
                    </a:lnTo>
                    <a:lnTo>
                      <a:pt x="2488" y="345"/>
                    </a:lnTo>
                    <a:lnTo>
                      <a:pt x="2488" y="344"/>
                    </a:lnTo>
                    <a:lnTo>
                      <a:pt x="2488" y="342"/>
                    </a:lnTo>
                    <a:lnTo>
                      <a:pt x="2488" y="341"/>
                    </a:lnTo>
                    <a:lnTo>
                      <a:pt x="2488" y="340"/>
                    </a:lnTo>
                    <a:lnTo>
                      <a:pt x="2488" y="339"/>
                    </a:lnTo>
                    <a:lnTo>
                      <a:pt x="2488" y="338"/>
                    </a:lnTo>
                    <a:lnTo>
                      <a:pt x="2489" y="338"/>
                    </a:lnTo>
                    <a:lnTo>
                      <a:pt x="2489" y="338"/>
                    </a:lnTo>
                    <a:lnTo>
                      <a:pt x="2489" y="337"/>
                    </a:lnTo>
                    <a:lnTo>
                      <a:pt x="2489" y="336"/>
                    </a:lnTo>
                    <a:lnTo>
                      <a:pt x="2489" y="336"/>
                    </a:lnTo>
                    <a:lnTo>
                      <a:pt x="2489" y="335"/>
                    </a:lnTo>
                    <a:lnTo>
                      <a:pt x="2489" y="333"/>
                    </a:lnTo>
                    <a:lnTo>
                      <a:pt x="2490" y="331"/>
                    </a:lnTo>
                    <a:lnTo>
                      <a:pt x="2490" y="329"/>
                    </a:lnTo>
                    <a:lnTo>
                      <a:pt x="2490" y="327"/>
                    </a:lnTo>
                    <a:lnTo>
                      <a:pt x="2490" y="325"/>
                    </a:lnTo>
                    <a:lnTo>
                      <a:pt x="2490" y="323"/>
                    </a:lnTo>
                    <a:lnTo>
                      <a:pt x="2490" y="321"/>
                    </a:lnTo>
                    <a:lnTo>
                      <a:pt x="2490" y="319"/>
                    </a:lnTo>
                    <a:lnTo>
                      <a:pt x="2491" y="318"/>
                    </a:lnTo>
                    <a:lnTo>
                      <a:pt x="2491" y="317"/>
                    </a:lnTo>
                    <a:lnTo>
                      <a:pt x="2491" y="316"/>
                    </a:lnTo>
                    <a:lnTo>
                      <a:pt x="2491" y="315"/>
                    </a:lnTo>
                    <a:lnTo>
                      <a:pt x="2491" y="314"/>
                    </a:lnTo>
                    <a:lnTo>
                      <a:pt x="2491" y="313"/>
                    </a:lnTo>
                    <a:lnTo>
                      <a:pt x="2491" y="312"/>
                    </a:lnTo>
                    <a:lnTo>
                      <a:pt x="2492" y="311"/>
                    </a:lnTo>
                    <a:lnTo>
                      <a:pt x="2492" y="310"/>
                    </a:lnTo>
                    <a:lnTo>
                      <a:pt x="2492" y="309"/>
                    </a:lnTo>
                    <a:lnTo>
                      <a:pt x="2492" y="308"/>
                    </a:lnTo>
                    <a:lnTo>
                      <a:pt x="2492" y="306"/>
                    </a:lnTo>
                    <a:lnTo>
                      <a:pt x="2492" y="305"/>
                    </a:lnTo>
                    <a:lnTo>
                      <a:pt x="2492" y="304"/>
                    </a:lnTo>
                    <a:lnTo>
                      <a:pt x="2492" y="303"/>
                    </a:lnTo>
                    <a:lnTo>
                      <a:pt x="2492" y="302"/>
                    </a:lnTo>
                    <a:lnTo>
                      <a:pt x="2492" y="300"/>
                    </a:lnTo>
                    <a:lnTo>
                      <a:pt x="2492" y="299"/>
                    </a:lnTo>
                    <a:lnTo>
                      <a:pt x="2493" y="298"/>
                    </a:lnTo>
                    <a:lnTo>
                      <a:pt x="2493" y="296"/>
                    </a:lnTo>
                    <a:lnTo>
                      <a:pt x="2493" y="296"/>
                    </a:lnTo>
                    <a:lnTo>
                      <a:pt x="2493" y="294"/>
                    </a:lnTo>
                    <a:lnTo>
                      <a:pt x="2493" y="293"/>
                    </a:lnTo>
                    <a:lnTo>
                      <a:pt x="2493" y="292"/>
                    </a:lnTo>
                    <a:lnTo>
                      <a:pt x="2493" y="294"/>
                    </a:lnTo>
                    <a:lnTo>
                      <a:pt x="2494" y="296"/>
                    </a:lnTo>
                    <a:lnTo>
                      <a:pt x="2494" y="299"/>
                    </a:lnTo>
                    <a:lnTo>
                      <a:pt x="2494" y="301"/>
                    </a:lnTo>
                    <a:lnTo>
                      <a:pt x="2494" y="303"/>
                    </a:lnTo>
                    <a:lnTo>
                      <a:pt x="2494" y="305"/>
                    </a:lnTo>
                    <a:lnTo>
                      <a:pt x="2494" y="308"/>
                    </a:lnTo>
                    <a:lnTo>
                      <a:pt x="2494" y="310"/>
                    </a:lnTo>
                    <a:lnTo>
                      <a:pt x="2495" y="314"/>
                    </a:lnTo>
                    <a:lnTo>
                      <a:pt x="2495" y="318"/>
                    </a:lnTo>
                    <a:lnTo>
                      <a:pt x="2495" y="321"/>
                    </a:lnTo>
                    <a:lnTo>
                      <a:pt x="2495" y="326"/>
                    </a:lnTo>
                    <a:lnTo>
                      <a:pt x="2495" y="330"/>
                    </a:lnTo>
                    <a:lnTo>
                      <a:pt x="2495" y="333"/>
                    </a:lnTo>
                    <a:lnTo>
                      <a:pt x="2495" y="337"/>
                    </a:lnTo>
                    <a:lnTo>
                      <a:pt x="2495" y="341"/>
                    </a:lnTo>
                    <a:lnTo>
                      <a:pt x="2496" y="344"/>
                    </a:lnTo>
                    <a:lnTo>
                      <a:pt x="2496" y="347"/>
                    </a:lnTo>
                    <a:lnTo>
                      <a:pt x="2496" y="351"/>
                    </a:lnTo>
                    <a:lnTo>
                      <a:pt x="2496" y="354"/>
                    </a:lnTo>
                    <a:lnTo>
                      <a:pt x="2496" y="357"/>
                    </a:lnTo>
                    <a:lnTo>
                      <a:pt x="2496" y="360"/>
                    </a:lnTo>
                    <a:lnTo>
                      <a:pt x="2496" y="364"/>
                    </a:lnTo>
                    <a:lnTo>
                      <a:pt x="2496" y="367"/>
                    </a:lnTo>
                    <a:lnTo>
                      <a:pt x="2496" y="367"/>
                    </a:lnTo>
                    <a:lnTo>
                      <a:pt x="2496" y="367"/>
                    </a:lnTo>
                    <a:lnTo>
                      <a:pt x="2497" y="367"/>
                    </a:lnTo>
                    <a:lnTo>
                      <a:pt x="2497" y="368"/>
                    </a:lnTo>
                    <a:lnTo>
                      <a:pt x="2497" y="368"/>
                    </a:lnTo>
                    <a:lnTo>
                      <a:pt x="2497" y="368"/>
                    </a:lnTo>
                    <a:lnTo>
                      <a:pt x="2497" y="368"/>
                    </a:lnTo>
                    <a:lnTo>
                      <a:pt x="2497" y="368"/>
                    </a:lnTo>
                    <a:lnTo>
                      <a:pt x="2497" y="369"/>
                    </a:lnTo>
                    <a:lnTo>
                      <a:pt x="2497" y="369"/>
                    </a:lnTo>
                    <a:lnTo>
                      <a:pt x="2498" y="370"/>
                    </a:lnTo>
                    <a:lnTo>
                      <a:pt x="2498" y="371"/>
                    </a:lnTo>
                    <a:lnTo>
                      <a:pt x="2498" y="371"/>
                    </a:lnTo>
                    <a:lnTo>
                      <a:pt x="2498" y="372"/>
                    </a:lnTo>
                    <a:lnTo>
                      <a:pt x="2498" y="372"/>
                    </a:lnTo>
                    <a:lnTo>
                      <a:pt x="2498" y="372"/>
                    </a:lnTo>
                    <a:lnTo>
                      <a:pt x="2498" y="372"/>
                    </a:lnTo>
                    <a:lnTo>
                      <a:pt x="2499" y="373"/>
                    </a:lnTo>
                    <a:lnTo>
                      <a:pt x="2499" y="373"/>
                    </a:lnTo>
                    <a:lnTo>
                      <a:pt x="2499" y="373"/>
                    </a:lnTo>
                    <a:lnTo>
                      <a:pt x="2499" y="373"/>
                    </a:lnTo>
                    <a:lnTo>
                      <a:pt x="2499" y="373"/>
                    </a:lnTo>
                    <a:lnTo>
                      <a:pt x="2499" y="373"/>
                    </a:lnTo>
                    <a:lnTo>
                      <a:pt x="2499" y="373"/>
                    </a:lnTo>
                    <a:lnTo>
                      <a:pt x="2500" y="375"/>
                    </a:lnTo>
                    <a:lnTo>
                      <a:pt x="2500" y="376"/>
                    </a:lnTo>
                    <a:lnTo>
                      <a:pt x="2500" y="377"/>
                    </a:lnTo>
                    <a:lnTo>
                      <a:pt x="2500" y="379"/>
                    </a:lnTo>
                    <a:lnTo>
                      <a:pt x="2500" y="381"/>
                    </a:lnTo>
                    <a:lnTo>
                      <a:pt x="2500" y="381"/>
                    </a:lnTo>
                    <a:lnTo>
                      <a:pt x="2500" y="383"/>
                    </a:lnTo>
                    <a:lnTo>
                      <a:pt x="2500" y="385"/>
                    </a:lnTo>
                    <a:lnTo>
                      <a:pt x="2500" y="383"/>
                    </a:lnTo>
                    <a:lnTo>
                      <a:pt x="2500" y="381"/>
                    </a:lnTo>
                    <a:lnTo>
                      <a:pt x="2500" y="380"/>
                    </a:lnTo>
                    <a:lnTo>
                      <a:pt x="2501" y="378"/>
                    </a:lnTo>
                    <a:lnTo>
                      <a:pt x="2501" y="376"/>
                    </a:lnTo>
                    <a:lnTo>
                      <a:pt x="2501" y="375"/>
                    </a:lnTo>
                    <a:lnTo>
                      <a:pt x="2501" y="373"/>
                    </a:lnTo>
                    <a:lnTo>
                      <a:pt x="2501" y="372"/>
                    </a:lnTo>
                    <a:lnTo>
                      <a:pt x="2501" y="372"/>
                    </a:lnTo>
                    <a:lnTo>
                      <a:pt x="2501" y="372"/>
                    </a:lnTo>
                    <a:lnTo>
                      <a:pt x="2502" y="372"/>
                    </a:lnTo>
                    <a:lnTo>
                      <a:pt x="2502" y="372"/>
                    </a:lnTo>
                    <a:lnTo>
                      <a:pt x="2502" y="372"/>
                    </a:lnTo>
                    <a:lnTo>
                      <a:pt x="2502" y="372"/>
                    </a:lnTo>
                    <a:lnTo>
                      <a:pt x="2502" y="372"/>
                    </a:lnTo>
                    <a:lnTo>
                      <a:pt x="2502" y="372"/>
                    </a:lnTo>
                    <a:lnTo>
                      <a:pt x="2502" y="372"/>
                    </a:lnTo>
                    <a:lnTo>
                      <a:pt x="2503" y="370"/>
                    </a:lnTo>
                    <a:lnTo>
                      <a:pt x="2503" y="369"/>
                    </a:lnTo>
                    <a:lnTo>
                      <a:pt x="2503" y="368"/>
                    </a:lnTo>
                    <a:lnTo>
                      <a:pt x="2503" y="367"/>
                    </a:lnTo>
                    <a:lnTo>
                      <a:pt x="2503" y="365"/>
                    </a:lnTo>
                    <a:lnTo>
                      <a:pt x="2503" y="364"/>
                    </a:lnTo>
                    <a:lnTo>
                      <a:pt x="2503" y="363"/>
                    </a:lnTo>
                    <a:lnTo>
                      <a:pt x="2504" y="363"/>
                    </a:lnTo>
                    <a:lnTo>
                      <a:pt x="2504" y="363"/>
                    </a:lnTo>
                    <a:lnTo>
                      <a:pt x="2504" y="363"/>
                    </a:lnTo>
                    <a:lnTo>
                      <a:pt x="2504" y="363"/>
                    </a:lnTo>
                    <a:lnTo>
                      <a:pt x="2504" y="363"/>
                    </a:lnTo>
                    <a:lnTo>
                      <a:pt x="2504" y="363"/>
                    </a:lnTo>
                    <a:lnTo>
                      <a:pt x="2504" y="362"/>
                    </a:lnTo>
                    <a:lnTo>
                      <a:pt x="2504" y="362"/>
                    </a:lnTo>
                    <a:lnTo>
                      <a:pt x="2504" y="362"/>
                    </a:lnTo>
                    <a:lnTo>
                      <a:pt x="2504" y="362"/>
                    </a:lnTo>
                    <a:lnTo>
                      <a:pt x="2504" y="361"/>
                    </a:lnTo>
                    <a:lnTo>
                      <a:pt x="2505" y="361"/>
                    </a:lnTo>
                    <a:lnTo>
                      <a:pt x="2505" y="361"/>
                    </a:lnTo>
                    <a:lnTo>
                      <a:pt x="2505" y="360"/>
                    </a:lnTo>
                    <a:lnTo>
                      <a:pt x="2505" y="360"/>
                    </a:lnTo>
                    <a:lnTo>
                      <a:pt x="2505" y="360"/>
                    </a:lnTo>
                    <a:lnTo>
                      <a:pt x="2505" y="359"/>
                    </a:lnTo>
                    <a:lnTo>
                      <a:pt x="2505" y="359"/>
                    </a:lnTo>
                    <a:lnTo>
                      <a:pt x="2506" y="359"/>
                    </a:lnTo>
                    <a:lnTo>
                      <a:pt x="2506" y="359"/>
                    </a:lnTo>
                    <a:lnTo>
                      <a:pt x="2506" y="358"/>
                    </a:lnTo>
                    <a:lnTo>
                      <a:pt x="2506" y="358"/>
                    </a:lnTo>
                    <a:lnTo>
                      <a:pt x="2506" y="358"/>
                    </a:lnTo>
                    <a:lnTo>
                      <a:pt x="2506" y="358"/>
                    </a:lnTo>
                    <a:lnTo>
                      <a:pt x="2506" y="358"/>
                    </a:lnTo>
                    <a:lnTo>
                      <a:pt x="2506" y="359"/>
                    </a:lnTo>
                    <a:lnTo>
                      <a:pt x="2507" y="359"/>
                    </a:lnTo>
                    <a:lnTo>
                      <a:pt x="2507" y="359"/>
                    </a:lnTo>
                    <a:lnTo>
                      <a:pt x="2507" y="360"/>
                    </a:lnTo>
                    <a:lnTo>
                      <a:pt x="2507" y="360"/>
                    </a:lnTo>
                    <a:lnTo>
                      <a:pt x="2507" y="361"/>
                    </a:lnTo>
                    <a:lnTo>
                      <a:pt x="2507" y="362"/>
                    </a:lnTo>
                    <a:lnTo>
                      <a:pt x="2507" y="360"/>
                    </a:lnTo>
                    <a:lnTo>
                      <a:pt x="2508" y="359"/>
                    </a:lnTo>
                    <a:lnTo>
                      <a:pt x="2508" y="358"/>
                    </a:lnTo>
                    <a:lnTo>
                      <a:pt x="2508" y="356"/>
                    </a:lnTo>
                    <a:lnTo>
                      <a:pt x="2508" y="355"/>
                    </a:lnTo>
                    <a:lnTo>
                      <a:pt x="2508" y="354"/>
                    </a:lnTo>
                    <a:lnTo>
                      <a:pt x="2508" y="352"/>
                    </a:lnTo>
                    <a:lnTo>
                      <a:pt x="2508" y="351"/>
                    </a:lnTo>
                    <a:lnTo>
                      <a:pt x="2508" y="350"/>
                    </a:lnTo>
                    <a:lnTo>
                      <a:pt x="2508" y="349"/>
                    </a:lnTo>
                    <a:lnTo>
                      <a:pt x="2508" y="349"/>
                    </a:lnTo>
                    <a:lnTo>
                      <a:pt x="2508" y="348"/>
                    </a:lnTo>
                    <a:lnTo>
                      <a:pt x="2509" y="347"/>
                    </a:lnTo>
                    <a:lnTo>
                      <a:pt x="2509" y="347"/>
                    </a:lnTo>
                    <a:lnTo>
                      <a:pt x="2509" y="346"/>
                    </a:lnTo>
                    <a:lnTo>
                      <a:pt x="2509" y="346"/>
                    </a:lnTo>
                    <a:lnTo>
                      <a:pt x="2509" y="344"/>
                    </a:lnTo>
                    <a:lnTo>
                      <a:pt x="2509" y="343"/>
                    </a:lnTo>
                    <a:lnTo>
                      <a:pt x="2509" y="343"/>
                    </a:lnTo>
                    <a:lnTo>
                      <a:pt x="2510" y="342"/>
                    </a:lnTo>
                    <a:lnTo>
                      <a:pt x="2510" y="341"/>
                    </a:lnTo>
                    <a:lnTo>
                      <a:pt x="2510" y="340"/>
                    </a:lnTo>
                    <a:lnTo>
                      <a:pt x="2510" y="339"/>
                    </a:lnTo>
                    <a:lnTo>
                      <a:pt x="2510" y="338"/>
                    </a:lnTo>
                    <a:lnTo>
                      <a:pt x="2510" y="337"/>
                    </a:lnTo>
                    <a:lnTo>
                      <a:pt x="2510" y="335"/>
                    </a:lnTo>
                    <a:lnTo>
                      <a:pt x="2511" y="334"/>
                    </a:lnTo>
                    <a:lnTo>
                      <a:pt x="2511" y="333"/>
                    </a:lnTo>
                    <a:lnTo>
                      <a:pt x="2511" y="332"/>
                    </a:lnTo>
                    <a:lnTo>
                      <a:pt x="2511" y="330"/>
                    </a:lnTo>
                    <a:lnTo>
                      <a:pt x="2511" y="329"/>
                    </a:lnTo>
                    <a:lnTo>
                      <a:pt x="2511" y="328"/>
                    </a:lnTo>
                    <a:lnTo>
                      <a:pt x="2511" y="326"/>
                    </a:lnTo>
                    <a:lnTo>
                      <a:pt x="2512" y="326"/>
                    </a:lnTo>
                    <a:lnTo>
                      <a:pt x="2512" y="325"/>
                    </a:lnTo>
                    <a:lnTo>
                      <a:pt x="2512" y="324"/>
                    </a:lnTo>
                    <a:lnTo>
                      <a:pt x="2512" y="323"/>
                    </a:lnTo>
                    <a:lnTo>
                      <a:pt x="2512" y="322"/>
                    </a:lnTo>
                    <a:lnTo>
                      <a:pt x="2512" y="321"/>
                    </a:lnTo>
                    <a:lnTo>
                      <a:pt x="2512" y="321"/>
                    </a:lnTo>
                    <a:lnTo>
                      <a:pt x="2512" y="319"/>
                    </a:lnTo>
                    <a:lnTo>
                      <a:pt x="2512" y="318"/>
                    </a:lnTo>
                    <a:lnTo>
                      <a:pt x="2512" y="317"/>
                    </a:lnTo>
                    <a:lnTo>
                      <a:pt x="2512" y="315"/>
                    </a:lnTo>
                    <a:lnTo>
                      <a:pt x="2513" y="314"/>
                    </a:lnTo>
                    <a:lnTo>
                      <a:pt x="2513" y="313"/>
                    </a:lnTo>
                    <a:lnTo>
                      <a:pt x="2513" y="311"/>
                    </a:lnTo>
                    <a:lnTo>
                      <a:pt x="2513" y="310"/>
                    </a:lnTo>
                    <a:lnTo>
                      <a:pt x="2513" y="309"/>
                    </a:lnTo>
                    <a:lnTo>
                      <a:pt x="2513" y="307"/>
                    </a:lnTo>
                    <a:lnTo>
                      <a:pt x="2513" y="305"/>
                    </a:lnTo>
                    <a:lnTo>
                      <a:pt x="2514" y="304"/>
                    </a:lnTo>
                    <a:lnTo>
                      <a:pt x="2514" y="303"/>
                    </a:lnTo>
                    <a:lnTo>
                      <a:pt x="2514" y="301"/>
                    </a:lnTo>
                    <a:lnTo>
                      <a:pt x="2514" y="300"/>
                    </a:lnTo>
                    <a:lnTo>
                      <a:pt x="2514" y="298"/>
                    </a:lnTo>
                    <a:lnTo>
                      <a:pt x="2514" y="296"/>
                    </a:lnTo>
                    <a:lnTo>
                      <a:pt x="2514" y="295"/>
                    </a:lnTo>
                    <a:lnTo>
                      <a:pt x="2515" y="293"/>
                    </a:lnTo>
                    <a:lnTo>
                      <a:pt x="2515" y="292"/>
                    </a:lnTo>
                    <a:lnTo>
                      <a:pt x="2515" y="290"/>
                    </a:lnTo>
                    <a:lnTo>
                      <a:pt x="2515" y="288"/>
                    </a:lnTo>
                    <a:lnTo>
                      <a:pt x="2515" y="287"/>
                    </a:lnTo>
                    <a:lnTo>
                      <a:pt x="2515" y="285"/>
                    </a:lnTo>
                    <a:lnTo>
                      <a:pt x="2515" y="285"/>
                    </a:lnTo>
                    <a:lnTo>
                      <a:pt x="2515" y="284"/>
                    </a:lnTo>
                    <a:lnTo>
                      <a:pt x="2516" y="283"/>
                    </a:lnTo>
                    <a:lnTo>
                      <a:pt x="2516" y="283"/>
                    </a:lnTo>
                    <a:lnTo>
                      <a:pt x="2516" y="282"/>
                    </a:lnTo>
                    <a:lnTo>
                      <a:pt x="2516" y="282"/>
                    </a:lnTo>
                    <a:lnTo>
                      <a:pt x="2516" y="281"/>
                    </a:lnTo>
                    <a:lnTo>
                      <a:pt x="2516" y="280"/>
                    </a:lnTo>
                    <a:lnTo>
                      <a:pt x="2516" y="284"/>
                    </a:lnTo>
                    <a:lnTo>
                      <a:pt x="2516" y="288"/>
                    </a:lnTo>
                    <a:lnTo>
                      <a:pt x="2516" y="292"/>
                    </a:lnTo>
                    <a:lnTo>
                      <a:pt x="2516" y="296"/>
                    </a:lnTo>
                    <a:lnTo>
                      <a:pt x="2517" y="300"/>
                    </a:lnTo>
                    <a:lnTo>
                      <a:pt x="2517" y="304"/>
                    </a:lnTo>
                    <a:lnTo>
                      <a:pt x="2517" y="308"/>
                    </a:lnTo>
                    <a:lnTo>
                      <a:pt x="2517" y="312"/>
                    </a:lnTo>
                    <a:lnTo>
                      <a:pt x="2517" y="316"/>
                    </a:lnTo>
                    <a:lnTo>
                      <a:pt x="2517" y="320"/>
                    </a:lnTo>
                    <a:lnTo>
                      <a:pt x="2517" y="324"/>
                    </a:lnTo>
                    <a:lnTo>
                      <a:pt x="2517" y="327"/>
                    </a:lnTo>
                    <a:lnTo>
                      <a:pt x="2518" y="331"/>
                    </a:lnTo>
                    <a:lnTo>
                      <a:pt x="2518" y="335"/>
                    </a:lnTo>
                    <a:lnTo>
                      <a:pt x="2518" y="339"/>
                    </a:lnTo>
                    <a:lnTo>
                      <a:pt x="2518" y="343"/>
                    </a:lnTo>
                    <a:lnTo>
                      <a:pt x="2518" y="344"/>
                    </a:lnTo>
                    <a:lnTo>
                      <a:pt x="2518" y="346"/>
                    </a:lnTo>
                    <a:lnTo>
                      <a:pt x="2518" y="347"/>
                    </a:lnTo>
                    <a:lnTo>
                      <a:pt x="2519" y="348"/>
                    </a:lnTo>
                    <a:lnTo>
                      <a:pt x="2519" y="349"/>
                    </a:lnTo>
                    <a:lnTo>
                      <a:pt x="2519" y="351"/>
                    </a:lnTo>
                    <a:lnTo>
                      <a:pt x="2519" y="352"/>
                    </a:lnTo>
                    <a:lnTo>
                      <a:pt x="2519" y="354"/>
                    </a:lnTo>
                    <a:lnTo>
                      <a:pt x="2519" y="356"/>
                    </a:lnTo>
                    <a:lnTo>
                      <a:pt x="2519" y="358"/>
                    </a:lnTo>
                    <a:lnTo>
                      <a:pt x="2520" y="360"/>
                    </a:lnTo>
                    <a:lnTo>
                      <a:pt x="2520" y="362"/>
                    </a:lnTo>
                    <a:lnTo>
                      <a:pt x="2520" y="364"/>
                    </a:lnTo>
                    <a:lnTo>
                      <a:pt x="2520" y="367"/>
                    </a:lnTo>
                    <a:lnTo>
                      <a:pt x="2520" y="369"/>
                    </a:lnTo>
                    <a:lnTo>
                      <a:pt x="2520" y="371"/>
                    </a:lnTo>
                    <a:lnTo>
                      <a:pt x="2520" y="373"/>
                    </a:lnTo>
                    <a:lnTo>
                      <a:pt x="2520" y="375"/>
                    </a:lnTo>
                    <a:lnTo>
                      <a:pt x="2520" y="376"/>
                    </a:lnTo>
                    <a:lnTo>
                      <a:pt x="2520" y="378"/>
                    </a:lnTo>
                    <a:lnTo>
                      <a:pt x="2520" y="380"/>
                    </a:lnTo>
                    <a:lnTo>
                      <a:pt x="2521" y="382"/>
                    </a:lnTo>
                    <a:lnTo>
                      <a:pt x="2521" y="384"/>
                    </a:lnTo>
                    <a:lnTo>
                      <a:pt x="2521" y="385"/>
                    </a:lnTo>
                    <a:lnTo>
                      <a:pt x="2521" y="385"/>
                    </a:lnTo>
                    <a:lnTo>
                      <a:pt x="2521" y="386"/>
                    </a:lnTo>
                    <a:lnTo>
                      <a:pt x="2521" y="386"/>
                    </a:lnTo>
                    <a:lnTo>
                      <a:pt x="2521" y="386"/>
                    </a:lnTo>
                    <a:lnTo>
                      <a:pt x="2522" y="387"/>
                    </a:lnTo>
                    <a:lnTo>
                      <a:pt x="2522" y="387"/>
                    </a:lnTo>
                    <a:lnTo>
                      <a:pt x="2522" y="387"/>
                    </a:lnTo>
                    <a:lnTo>
                      <a:pt x="2522" y="388"/>
                    </a:lnTo>
                    <a:lnTo>
                      <a:pt x="2522" y="386"/>
                    </a:lnTo>
                    <a:lnTo>
                      <a:pt x="2522" y="385"/>
                    </a:lnTo>
                    <a:lnTo>
                      <a:pt x="2522" y="384"/>
                    </a:lnTo>
                    <a:lnTo>
                      <a:pt x="2523" y="383"/>
                    </a:lnTo>
                    <a:lnTo>
                      <a:pt x="2523" y="381"/>
                    </a:lnTo>
                    <a:lnTo>
                      <a:pt x="2523" y="381"/>
                    </a:lnTo>
                    <a:lnTo>
                      <a:pt x="2523" y="379"/>
                    </a:lnTo>
                    <a:lnTo>
                      <a:pt x="2523" y="378"/>
                    </a:lnTo>
                    <a:lnTo>
                      <a:pt x="2523" y="377"/>
                    </a:lnTo>
                    <a:lnTo>
                      <a:pt x="2523" y="376"/>
                    </a:lnTo>
                    <a:lnTo>
                      <a:pt x="2524" y="375"/>
                    </a:lnTo>
                    <a:lnTo>
                      <a:pt x="2524" y="374"/>
                    </a:lnTo>
                    <a:lnTo>
                      <a:pt x="2524" y="373"/>
                    </a:lnTo>
                    <a:lnTo>
                      <a:pt x="2524" y="372"/>
                    </a:lnTo>
                    <a:lnTo>
                      <a:pt x="2524" y="371"/>
                    </a:lnTo>
                    <a:lnTo>
                      <a:pt x="2524" y="370"/>
                    </a:lnTo>
                    <a:lnTo>
                      <a:pt x="2524" y="369"/>
                    </a:lnTo>
                    <a:lnTo>
                      <a:pt x="2524" y="368"/>
                    </a:lnTo>
                    <a:lnTo>
                      <a:pt x="2524" y="366"/>
                    </a:lnTo>
                    <a:lnTo>
                      <a:pt x="2524" y="365"/>
                    </a:lnTo>
                    <a:lnTo>
                      <a:pt x="2524" y="364"/>
                    </a:lnTo>
                    <a:lnTo>
                      <a:pt x="2525" y="363"/>
                    </a:lnTo>
                    <a:lnTo>
                      <a:pt x="2525" y="361"/>
                    </a:lnTo>
                    <a:lnTo>
                      <a:pt x="2525" y="360"/>
                    </a:lnTo>
                    <a:lnTo>
                      <a:pt x="2525" y="360"/>
                    </a:lnTo>
                    <a:lnTo>
                      <a:pt x="2525" y="359"/>
                    </a:lnTo>
                    <a:lnTo>
                      <a:pt x="2525" y="359"/>
                    </a:lnTo>
                    <a:lnTo>
                      <a:pt x="2525" y="359"/>
                    </a:lnTo>
                    <a:lnTo>
                      <a:pt x="2526" y="359"/>
                    </a:lnTo>
                    <a:lnTo>
                      <a:pt x="2526" y="358"/>
                    </a:lnTo>
                    <a:lnTo>
                      <a:pt x="2526" y="358"/>
                    </a:lnTo>
                    <a:lnTo>
                      <a:pt x="2526" y="358"/>
                    </a:lnTo>
                    <a:lnTo>
                      <a:pt x="2526" y="358"/>
                    </a:lnTo>
                    <a:lnTo>
                      <a:pt x="2526" y="359"/>
                    </a:lnTo>
                    <a:lnTo>
                      <a:pt x="2526" y="360"/>
                    </a:lnTo>
                    <a:lnTo>
                      <a:pt x="2526" y="361"/>
                    </a:lnTo>
                    <a:lnTo>
                      <a:pt x="2527" y="362"/>
                    </a:lnTo>
                    <a:lnTo>
                      <a:pt x="2527" y="363"/>
                    </a:lnTo>
                    <a:lnTo>
                      <a:pt x="2527" y="364"/>
                    </a:lnTo>
                    <a:lnTo>
                      <a:pt x="2527" y="365"/>
                    </a:lnTo>
                    <a:lnTo>
                      <a:pt x="2527" y="364"/>
                    </a:lnTo>
                    <a:lnTo>
                      <a:pt x="2527" y="362"/>
                    </a:lnTo>
                    <a:lnTo>
                      <a:pt x="2527" y="361"/>
                    </a:lnTo>
                    <a:lnTo>
                      <a:pt x="2528" y="359"/>
                    </a:lnTo>
                    <a:lnTo>
                      <a:pt x="2528" y="358"/>
                    </a:lnTo>
                    <a:lnTo>
                      <a:pt x="2528" y="357"/>
                    </a:lnTo>
                    <a:lnTo>
                      <a:pt x="2528" y="355"/>
                    </a:lnTo>
                    <a:lnTo>
                      <a:pt x="2528" y="354"/>
                    </a:lnTo>
                    <a:lnTo>
                      <a:pt x="2528" y="355"/>
                    </a:lnTo>
                    <a:lnTo>
                      <a:pt x="2528" y="355"/>
                    </a:lnTo>
                    <a:lnTo>
                      <a:pt x="2528" y="355"/>
                    </a:lnTo>
                    <a:lnTo>
                      <a:pt x="2528" y="355"/>
                    </a:lnTo>
                    <a:lnTo>
                      <a:pt x="2528" y="355"/>
                    </a:lnTo>
                    <a:lnTo>
                      <a:pt x="2528" y="355"/>
                    </a:lnTo>
                    <a:lnTo>
                      <a:pt x="2529" y="356"/>
                    </a:lnTo>
                    <a:lnTo>
                      <a:pt x="2529" y="356"/>
                    </a:lnTo>
                    <a:lnTo>
                      <a:pt x="2529" y="356"/>
                    </a:lnTo>
                    <a:lnTo>
                      <a:pt x="2529" y="355"/>
                    </a:lnTo>
                    <a:lnTo>
                      <a:pt x="2529" y="355"/>
                    </a:lnTo>
                    <a:lnTo>
                      <a:pt x="2529" y="355"/>
                    </a:lnTo>
                    <a:lnTo>
                      <a:pt x="2529" y="355"/>
                    </a:lnTo>
                    <a:lnTo>
                      <a:pt x="2530" y="355"/>
                    </a:lnTo>
                    <a:lnTo>
                      <a:pt x="2530" y="354"/>
                    </a:lnTo>
                    <a:lnTo>
                      <a:pt x="2530" y="354"/>
                    </a:lnTo>
                    <a:lnTo>
                      <a:pt x="2530" y="352"/>
                    </a:lnTo>
                    <a:lnTo>
                      <a:pt x="2530" y="351"/>
                    </a:lnTo>
                    <a:lnTo>
                      <a:pt x="2530" y="349"/>
                    </a:lnTo>
                    <a:lnTo>
                      <a:pt x="2530" y="348"/>
                    </a:lnTo>
                    <a:lnTo>
                      <a:pt x="2531" y="346"/>
                    </a:lnTo>
                    <a:lnTo>
                      <a:pt x="2531" y="345"/>
                    </a:lnTo>
                    <a:lnTo>
                      <a:pt x="2531" y="343"/>
                    </a:lnTo>
                    <a:lnTo>
                      <a:pt x="2531" y="342"/>
                    </a:lnTo>
                    <a:lnTo>
                      <a:pt x="2531" y="342"/>
                    </a:lnTo>
                    <a:lnTo>
                      <a:pt x="2531" y="341"/>
                    </a:lnTo>
                    <a:lnTo>
                      <a:pt x="2531" y="341"/>
                    </a:lnTo>
                    <a:lnTo>
                      <a:pt x="2532" y="341"/>
                    </a:lnTo>
                    <a:lnTo>
                      <a:pt x="2532" y="341"/>
                    </a:lnTo>
                    <a:lnTo>
                      <a:pt x="2532" y="341"/>
                    </a:lnTo>
                    <a:lnTo>
                      <a:pt x="2532" y="341"/>
                    </a:lnTo>
                    <a:lnTo>
                      <a:pt x="2532" y="341"/>
                    </a:lnTo>
                    <a:lnTo>
                      <a:pt x="2532" y="340"/>
                    </a:lnTo>
                    <a:lnTo>
                      <a:pt x="2532" y="340"/>
                    </a:lnTo>
                    <a:lnTo>
                      <a:pt x="2532" y="339"/>
                    </a:lnTo>
                    <a:lnTo>
                      <a:pt x="2532" y="338"/>
                    </a:lnTo>
                    <a:lnTo>
                      <a:pt x="2532" y="338"/>
                    </a:lnTo>
                    <a:lnTo>
                      <a:pt x="2532" y="338"/>
                    </a:lnTo>
                    <a:lnTo>
                      <a:pt x="2533" y="337"/>
                    </a:lnTo>
                    <a:lnTo>
                      <a:pt x="2533" y="336"/>
                    </a:lnTo>
                    <a:lnTo>
                      <a:pt x="2533" y="334"/>
                    </a:lnTo>
                    <a:lnTo>
                      <a:pt x="2533" y="333"/>
                    </a:lnTo>
                    <a:lnTo>
                      <a:pt x="2533" y="331"/>
                    </a:lnTo>
                    <a:lnTo>
                      <a:pt x="2533" y="330"/>
                    </a:lnTo>
                    <a:lnTo>
                      <a:pt x="2533" y="327"/>
                    </a:lnTo>
                    <a:lnTo>
                      <a:pt x="2534" y="326"/>
                    </a:lnTo>
                    <a:lnTo>
                      <a:pt x="2534" y="324"/>
                    </a:lnTo>
                    <a:lnTo>
                      <a:pt x="2534" y="322"/>
                    </a:lnTo>
                    <a:lnTo>
                      <a:pt x="2534" y="321"/>
                    </a:lnTo>
                    <a:lnTo>
                      <a:pt x="2534" y="321"/>
                    </a:lnTo>
                    <a:lnTo>
                      <a:pt x="2534" y="320"/>
                    </a:lnTo>
                    <a:lnTo>
                      <a:pt x="2534" y="319"/>
                    </a:lnTo>
                    <a:lnTo>
                      <a:pt x="2535" y="318"/>
                    </a:lnTo>
                    <a:lnTo>
                      <a:pt x="2535" y="317"/>
                    </a:lnTo>
                    <a:lnTo>
                      <a:pt x="2535" y="317"/>
                    </a:lnTo>
                    <a:lnTo>
                      <a:pt x="2535" y="316"/>
                    </a:lnTo>
                    <a:lnTo>
                      <a:pt x="2535" y="313"/>
                    </a:lnTo>
                    <a:lnTo>
                      <a:pt x="2535" y="310"/>
                    </a:lnTo>
                    <a:lnTo>
                      <a:pt x="2535" y="307"/>
                    </a:lnTo>
                    <a:lnTo>
                      <a:pt x="2535" y="304"/>
                    </a:lnTo>
                    <a:lnTo>
                      <a:pt x="2536" y="300"/>
                    </a:lnTo>
                    <a:lnTo>
                      <a:pt x="2536" y="297"/>
                    </a:lnTo>
                    <a:lnTo>
                      <a:pt x="2536" y="294"/>
                    </a:lnTo>
                    <a:lnTo>
                      <a:pt x="2536" y="291"/>
                    </a:lnTo>
                    <a:lnTo>
                      <a:pt x="2536" y="290"/>
                    </a:lnTo>
                    <a:lnTo>
                      <a:pt x="2536" y="290"/>
                    </a:lnTo>
                    <a:lnTo>
                      <a:pt x="2536" y="289"/>
                    </a:lnTo>
                    <a:lnTo>
                      <a:pt x="2536" y="289"/>
                    </a:lnTo>
                    <a:lnTo>
                      <a:pt x="2536" y="288"/>
                    </a:lnTo>
                    <a:lnTo>
                      <a:pt x="2536" y="287"/>
                    </a:lnTo>
                    <a:lnTo>
                      <a:pt x="2537" y="287"/>
                    </a:lnTo>
                    <a:lnTo>
                      <a:pt x="2537" y="287"/>
                    </a:lnTo>
                    <a:lnTo>
                      <a:pt x="2537" y="286"/>
                    </a:lnTo>
                    <a:lnTo>
                      <a:pt x="2537" y="286"/>
                    </a:lnTo>
                    <a:lnTo>
                      <a:pt x="2537" y="285"/>
                    </a:lnTo>
                    <a:lnTo>
                      <a:pt x="2537" y="284"/>
                    </a:lnTo>
                    <a:lnTo>
                      <a:pt x="2537" y="284"/>
                    </a:lnTo>
                    <a:lnTo>
                      <a:pt x="2537" y="283"/>
                    </a:lnTo>
                    <a:lnTo>
                      <a:pt x="2538" y="283"/>
                    </a:lnTo>
                    <a:lnTo>
                      <a:pt x="2538" y="282"/>
                    </a:lnTo>
                    <a:lnTo>
                      <a:pt x="2538" y="282"/>
                    </a:lnTo>
                    <a:lnTo>
                      <a:pt x="2538" y="281"/>
                    </a:lnTo>
                    <a:lnTo>
                      <a:pt x="2538" y="280"/>
                    </a:lnTo>
                    <a:lnTo>
                      <a:pt x="2538" y="279"/>
                    </a:lnTo>
                    <a:lnTo>
                      <a:pt x="2538" y="279"/>
                    </a:lnTo>
                    <a:lnTo>
                      <a:pt x="2539" y="278"/>
                    </a:lnTo>
                    <a:lnTo>
                      <a:pt x="2539" y="277"/>
                    </a:lnTo>
                    <a:lnTo>
                      <a:pt x="2539" y="277"/>
                    </a:lnTo>
                    <a:lnTo>
                      <a:pt x="2539" y="282"/>
                    </a:lnTo>
                    <a:lnTo>
                      <a:pt x="2539" y="288"/>
                    </a:lnTo>
                    <a:lnTo>
                      <a:pt x="2539" y="294"/>
                    </a:lnTo>
                    <a:lnTo>
                      <a:pt x="2539" y="300"/>
                    </a:lnTo>
                    <a:lnTo>
                      <a:pt x="2540" y="306"/>
                    </a:lnTo>
                    <a:lnTo>
                      <a:pt x="2540" y="312"/>
                    </a:lnTo>
                    <a:lnTo>
                      <a:pt x="2540" y="318"/>
                    </a:lnTo>
                    <a:lnTo>
                      <a:pt x="2540" y="324"/>
                    </a:lnTo>
                    <a:lnTo>
                      <a:pt x="2540" y="327"/>
                    </a:lnTo>
                    <a:lnTo>
                      <a:pt x="2540" y="330"/>
                    </a:lnTo>
                    <a:lnTo>
                      <a:pt x="2540" y="332"/>
                    </a:lnTo>
                    <a:lnTo>
                      <a:pt x="2540" y="334"/>
                    </a:lnTo>
                    <a:lnTo>
                      <a:pt x="2540" y="336"/>
                    </a:lnTo>
                    <a:lnTo>
                      <a:pt x="2540" y="338"/>
                    </a:lnTo>
                    <a:lnTo>
                      <a:pt x="2540" y="340"/>
                    </a:lnTo>
                    <a:lnTo>
                      <a:pt x="2541" y="343"/>
                    </a:lnTo>
                    <a:lnTo>
                      <a:pt x="2541" y="345"/>
                    </a:lnTo>
                    <a:lnTo>
                      <a:pt x="2541" y="348"/>
                    </a:lnTo>
                    <a:lnTo>
                      <a:pt x="2541" y="350"/>
                    </a:lnTo>
                    <a:lnTo>
                      <a:pt x="2541" y="353"/>
                    </a:lnTo>
                    <a:lnTo>
                      <a:pt x="2541" y="355"/>
                    </a:lnTo>
                    <a:lnTo>
                      <a:pt x="2541" y="358"/>
                    </a:lnTo>
                    <a:lnTo>
                      <a:pt x="2542" y="360"/>
                    </a:lnTo>
                    <a:lnTo>
                      <a:pt x="2542" y="363"/>
                    </a:lnTo>
                    <a:lnTo>
                      <a:pt x="2542" y="364"/>
                    </a:lnTo>
                    <a:lnTo>
                      <a:pt x="2542" y="365"/>
                    </a:lnTo>
                    <a:lnTo>
                      <a:pt x="2542" y="365"/>
                    </a:lnTo>
                    <a:lnTo>
                      <a:pt x="2542" y="367"/>
                    </a:lnTo>
                    <a:lnTo>
                      <a:pt x="2542" y="367"/>
                    </a:lnTo>
                    <a:lnTo>
                      <a:pt x="2543" y="368"/>
                    </a:lnTo>
                    <a:lnTo>
                      <a:pt x="2543" y="369"/>
                    </a:lnTo>
                    <a:lnTo>
                      <a:pt x="2543" y="370"/>
                    </a:lnTo>
                    <a:lnTo>
                      <a:pt x="2543" y="371"/>
                    </a:lnTo>
                    <a:lnTo>
                      <a:pt x="2543" y="372"/>
                    </a:lnTo>
                    <a:lnTo>
                      <a:pt x="2543" y="373"/>
                    </a:lnTo>
                    <a:lnTo>
                      <a:pt x="2543" y="375"/>
                    </a:lnTo>
                    <a:lnTo>
                      <a:pt x="2543" y="376"/>
                    </a:lnTo>
                    <a:lnTo>
                      <a:pt x="2543" y="377"/>
                    </a:lnTo>
                    <a:lnTo>
                      <a:pt x="2543" y="378"/>
                    </a:lnTo>
                    <a:lnTo>
                      <a:pt x="2543" y="379"/>
                    </a:lnTo>
                    <a:lnTo>
                      <a:pt x="2544" y="378"/>
                    </a:lnTo>
                    <a:lnTo>
                      <a:pt x="2544" y="376"/>
                    </a:lnTo>
                    <a:lnTo>
                      <a:pt x="2544" y="375"/>
                    </a:lnTo>
                    <a:lnTo>
                      <a:pt x="2544" y="374"/>
                    </a:lnTo>
                    <a:lnTo>
                      <a:pt x="2544" y="372"/>
                    </a:lnTo>
                    <a:lnTo>
                      <a:pt x="2544" y="371"/>
                    </a:lnTo>
                    <a:lnTo>
                      <a:pt x="2544" y="369"/>
                    </a:lnTo>
                    <a:lnTo>
                      <a:pt x="2545" y="368"/>
                    </a:lnTo>
                    <a:lnTo>
                      <a:pt x="2545" y="367"/>
                    </a:lnTo>
                    <a:lnTo>
                      <a:pt x="2545" y="367"/>
                    </a:lnTo>
                    <a:lnTo>
                      <a:pt x="2545" y="367"/>
                    </a:lnTo>
                    <a:lnTo>
                      <a:pt x="2545" y="367"/>
                    </a:lnTo>
                    <a:lnTo>
                      <a:pt x="2545" y="366"/>
                    </a:lnTo>
                    <a:lnTo>
                      <a:pt x="2545" y="366"/>
                    </a:lnTo>
                    <a:lnTo>
                      <a:pt x="2546" y="366"/>
                    </a:lnTo>
                    <a:lnTo>
                      <a:pt x="2546" y="365"/>
                    </a:lnTo>
                    <a:lnTo>
                      <a:pt x="2546" y="365"/>
                    </a:lnTo>
                    <a:lnTo>
                      <a:pt x="2546" y="365"/>
                    </a:lnTo>
                    <a:lnTo>
                      <a:pt x="2546" y="365"/>
                    </a:lnTo>
                    <a:lnTo>
                      <a:pt x="2546" y="365"/>
                    </a:lnTo>
                    <a:lnTo>
                      <a:pt x="2546" y="365"/>
                    </a:lnTo>
                    <a:lnTo>
                      <a:pt x="2546" y="364"/>
                    </a:lnTo>
                    <a:lnTo>
                      <a:pt x="2547" y="364"/>
                    </a:lnTo>
                    <a:lnTo>
                      <a:pt x="2547" y="364"/>
                    </a:lnTo>
                    <a:lnTo>
                      <a:pt x="2547" y="362"/>
                    </a:lnTo>
                    <a:lnTo>
                      <a:pt x="2547" y="360"/>
                    </a:lnTo>
                    <a:lnTo>
                      <a:pt x="2547" y="358"/>
                    </a:lnTo>
                    <a:lnTo>
                      <a:pt x="2547" y="356"/>
                    </a:lnTo>
                    <a:lnTo>
                      <a:pt x="2547" y="354"/>
                    </a:lnTo>
                    <a:lnTo>
                      <a:pt x="2547" y="351"/>
                    </a:lnTo>
                    <a:lnTo>
                      <a:pt x="2547" y="349"/>
                    </a:lnTo>
                    <a:lnTo>
                      <a:pt x="2547" y="347"/>
                    </a:lnTo>
                    <a:lnTo>
                      <a:pt x="2548" y="348"/>
                    </a:lnTo>
                    <a:lnTo>
                      <a:pt x="2548" y="348"/>
                    </a:lnTo>
                    <a:lnTo>
                      <a:pt x="2548" y="349"/>
                    </a:lnTo>
                    <a:lnTo>
                      <a:pt x="2548" y="350"/>
                    </a:lnTo>
                    <a:lnTo>
                      <a:pt x="2548" y="351"/>
                    </a:lnTo>
                    <a:lnTo>
                      <a:pt x="2548" y="352"/>
                    </a:lnTo>
                    <a:lnTo>
                      <a:pt x="2548" y="353"/>
                    </a:lnTo>
                    <a:lnTo>
                      <a:pt x="2548" y="354"/>
                    </a:lnTo>
                    <a:lnTo>
                      <a:pt x="2549" y="353"/>
                    </a:lnTo>
                    <a:lnTo>
                      <a:pt x="2549" y="352"/>
                    </a:lnTo>
                    <a:lnTo>
                      <a:pt x="2549" y="351"/>
                    </a:lnTo>
                    <a:lnTo>
                      <a:pt x="2549" y="351"/>
                    </a:lnTo>
                    <a:lnTo>
                      <a:pt x="2549" y="350"/>
                    </a:lnTo>
                    <a:lnTo>
                      <a:pt x="2549" y="349"/>
                    </a:lnTo>
                    <a:lnTo>
                      <a:pt x="2549" y="348"/>
                    </a:lnTo>
                    <a:lnTo>
                      <a:pt x="2550" y="347"/>
                    </a:lnTo>
                    <a:lnTo>
                      <a:pt x="2550" y="347"/>
                    </a:lnTo>
                    <a:lnTo>
                      <a:pt x="2550" y="346"/>
                    </a:lnTo>
                    <a:lnTo>
                      <a:pt x="2550" y="346"/>
                    </a:lnTo>
                    <a:lnTo>
                      <a:pt x="2550" y="345"/>
                    </a:lnTo>
                    <a:lnTo>
                      <a:pt x="2550" y="344"/>
                    </a:lnTo>
                    <a:lnTo>
                      <a:pt x="2550" y="344"/>
                    </a:lnTo>
                    <a:lnTo>
                      <a:pt x="2551" y="343"/>
                    </a:lnTo>
                    <a:lnTo>
                      <a:pt x="2551" y="343"/>
                    </a:lnTo>
                    <a:lnTo>
                      <a:pt x="2551" y="343"/>
                    </a:lnTo>
                    <a:lnTo>
                      <a:pt x="2551" y="344"/>
                    </a:lnTo>
                    <a:lnTo>
                      <a:pt x="2551" y="345"/>
                    </a:lnTo>
                    <a:lnTo>
                      <a:pt x="2551" y="346"/>
                    </a:lnTo>
                    <a:lnTo>
                      <a:pt x="2551" y="346"/>
                    </a:lnTo>
                    <a:lnTo>
                      <a:pt x="2551" y="347"/>
                    </a:lnTo>
                    <a:lnTo>
                      <a:pt x="2551" y="348"/>
                    </a:lnTo>
                    <a:lnTo>
                      <a:pt x="2551" y="348"/>
                    </a:lnTo>
                    <a:lnTo>
                      <a:pt x="2551" y="347"/>
                    </a:lnTo>
                    <a:lnTo>
                      <a:pt x="2552" y="346"/>
                    </a:lnTo>
                    <a:lnTo>
                      <a:pt x="2552" y="344"/>
                    </a:lnTo>
                    <a:lnTo>
                      <a:pt x="2552" y="343"/>
                    </a:lnTo>
                    <a:lnTo>
                      <a:pt x="2552" y="342"/>
                    </a:lnTo>
                    <a:lnTo>
                      <a:pt x="2552" y="340"/>
                    </a:lnTo>
                    <a:lnTo>
                      <a:pt x="2552" y="339"/>
                    </a:lnTo>
                    <a:lnTo>
                      <a:pt x="2552" y="337"/>
                    </a:lnTo>
                    <a:lnTo>
                      <a:pt x="2553" y="336"/>
                    </a:lnTo>
                    <a:lnTo>
                      <a:pt x="2553" y="335"/>
                    </a:lnTo>
                    <a:lnTo>
                      <a:pt x="2553" y="334"/>
                    </a:lnTo>
                    <a:lnTo>
                      <a:pt x="2553" y="333"/>
                    </a:lnTo>
                    <a:lnTo>
                      <a:pt x="2553" y="332"/>
                    </a:lnTo>
                    <a:lnTo>
                      <a:pt x="2553" y="330"/>
                    </a:lnTo>
                    <a:lnTo>
                      <a:pt x="2553" y="329"/>
                    </a:lnTo>
                    <a:lnTo>
                      <a:pt x="2554" y="328"/>
                    </a:lnTo>
                    <a:lnTo>
                      <a:pt x="2554" y="327"/>
                    </a:lnTo>
                    <a:lnTo>
                      <a:pt x="2554" y="326"/>
                    </a:lnTo>
                    <a:lnTo>
                      <a:pt x="2554" y="325"/>
                    </a:lnTo>
                    <a:lnTo>
                      <a:pt x="2554" y="324"/>
                    </a:lnTo>
                    <a:lnTo>
                      <a:pt x="2554" y="323"/>
                    </a:lnTo>
                    <a:lnTo>
                      <a:pt x="2554" y="322"/>
                    </a:lnTo>
                    <a:lnTo>
                      <a:pt x="2555" y="321"/>
                    </a:lnTo>
                    <a:lnTo>
                      <a:pt x="2555" y="320"/>
                    </a:lnTo>
                    <a:lnTo>
                      <a:pt x="2555" y="320"/>
                    </a:lnTo>
                    <a:lnTo>
                      <a:pt x="2555" y="319"/>
                    </a:lnTo>
                    <a:lnTo>
                      <a:pt x="2555" y="319"/>
                    </a:lnTo>
                    <a:lnTo>
                      <a:pt x="2555" y="318"/>
                    </a:lnTo>
                    <a:lnTo>
                      <a:pt x="2555" y="318"/>
                    </a:lnTo>
                    <a:lnTo>
                      <a:pt x="2555" y="318"/>
                    </a:lnTo>
                    <a:lnTo>
                      <a:pt x="2555" y="317"/>
                    </a:lnTo>
                    <a:lnTo>
                      <a:pt x="2555" y="317"/>
                    </a:lnTo>
                    <a:lnTo>
                      <a:pt x="2555" y="316"/>
                    </a:lnTo>
                    <a:lnTo>
                      <a:pt x="2556" y="315"/>
                    </a:lnTo>
                    <a:lnTo>
                      <a:pt x="2556" y="314"/>
                    </a:lnTo>
                    <a:lnTo>
                      <a:pt x="2556" y="313"/>
                    </a:lnTo>
                    <a:lnTo>
                      <a:pt x="2556" y="312"/>
                    </a:lnTo>
                    <a:lnTo>
                      <a:pt x="2556" y="311"/>
                    </a:lnTo>
                    <a:lnTo>
                      <a:pt x="2556" y="310"/>
                    </a:lnTo>
                    <a:lnTo>
                      <a:pt x="2556" y="309"/>
                    </a:lnTo>
                    <a:lnTo>
                      <a:pt x="2557" y="307"/>
                    </a:lnTo>
                    <a:lnTo>
                      <a:pt x="2557" y="306"/>
                    </a:lnTo>
                    <a:lnTo>
                      <a:pt x="2557" y="304"/>
                    </a:lnTo>
                    <a:lnTo>
                      <a:pt x="2557" y="303"/>
                    </a:lnTo>
                    <a:lnTo>
                      <a:pt x="2557" y="302"/>
                    </a:lnTo>
                    <a:lnTo>
                      <a:pt x="2557" y="300"/>
                    </a:lnTo>
                    <a:lnTo>
                      <a:pt x="2557" y="299"/>
                    </a:lnTo>
                    <a:lnTo>
                      <a:pt x="2557" y="297"/>
                    </a:lnTo>
                    <a:lnTo>
                      <a:pt x="2558" y="296"/>
                    </a:lnTo>
                    <a:lnTo>
                      <a:pt x="2558" y="294"/>
                    </a:lnTo>
                    <a:lnTo>
                      <a:pt x="2558" y="292"/>
                    </a:lnTo>
                    <a:lnTo>
                      <a:pt x="2558" y="291"/>
                    </a:lnTo>
                    <a:lnTo>
                      <a:pt x="2558" y="289"/>
                    </a:lnTo>
                    <a:lnTo>
                      <a:pt x="2558" y="287"/>
                    </a:lnTo>
                    <a:lnTo>
                      <a:pt x="2558" y="285"/>
                    </a:lnTo>
                    <a:lnTo>
                      <a:pt x="2559" y="283"/>
                    </a:lnTo>
                    <a:lnTo>
                      <a:pt x="2559" y="282"/>
                    </a:lnTo>
                    <a:lnTo>
                      <a:pt x="2559" y="280"/>
                    </a:lnTo>
                    <a:lnTo>
                      <a:pt x="2559" y="279"/>
                    </a:lnTo>
                    <a:lnTo>
                      <a:pt x="2559" y="278"/>
                    </a:lnTo>
                    <a:lnTo>
                      <a:pt x="2559" y="276"/>
                    </a:lnTo>
                    <a:lnTo>
                      <a:pt x="2559" y="275"/>
                    </a:lnTo>
                    <a:lnTo>
                      <a:pt x="2559" y="273"/>
                    </a:lnTo>
                    <a:lnTo>
                      <a:pt x="2559" y="272"/>
                    </a:lnTo>
                    <a:lnTo>
                      <a:pt x="2559" y="273"/>
                    </a:lnTo>
                    <a:lnTo>
                      <a:pt x="2559" y="274"/>
                    </a:lnTo>
                    <a:lnTo>
                      <a:pt x="2560" y="275"/>
                    </a:lnTo>
                    <a:lnTo>
                      <a:pt x="2560" y="277"/>
                    </a:lnTo>
                    <a:lnTo>
                      <a:pt x="2560" y="279"/>
                    </a:lnTo>
                    <a:lnTo>
                      <a:pt x="2560" y="280"/>
                    </a:lnTo>
                    <a:lnTo>
                      <a:pt x="2560" y="282"/>
                    </a:lnTo>
                    <a:lnTo>
                      <a:pt x="2560" y="283"/>
                    </a:lnTo>
                    <a:lnTo>
                      <a:pt x="2560" y="288"/>
                    </a:lnTo>
                    <a:lnTo>
                      <a:pt x="2561" y="294"/>
                    </a:lnTo>
                    <a:lnTo>
                      <a:pt x="2561" y="300"/>
                    </a:lnTo>
                    <a:lnTo>
                      <a:pt x="2561" y="305"/>
                    </a:lnTo>
                    <a:lnTo>
                      <a:pt x="2561" y="312"/>
                    </a:lnTo>
                    <a:lnTo>
                      <a:pt x="2561" y="317"/>
                    </a:lnTo>
                    <a:lnTo>
                      <a:pt x="2561" y="323"/>
                    </a:lnTo>
                    <a:lnTo>
                      <a:pt x="2561" y="329"/>
                    </a:lnTo>
                    <a:lnTo>
                      <a:pt x="2562" y="331"/>
                    </a:lnTo>
                    <a:lnTo>
                      <a:pt x="2562" y="333"/>
                    </a:lnTo>
                    <a:lnTo>
                      <a:pt x="2562" y="334"/>
                    </a:lnTo>
                    <a:lnTo>
                      <a:pt x="2562" y="336"/>
                    </a:lnTo>
                    <a:lnTo>
                      <a:pt x="2562" y="338"/>
                    </a:lnTo>
                    <a:lnTo>
                      <a:pt x="2562" y="339"/>
                    </a:lnTo>
                    <a:lnTo>
                      <a:pt x="2562" y="340"/>
                    </a:lnTo>
                    <a:lnTo>
                      <a:pt x="2563" y="342"/>
                    </a:lnTo>
                    <a:lnTo>
                      <a:pt x="2563" y="345"/>
                    </a:lnTo>
                    <a:lnTo>
                      <a:pt x="2563" y="347"/>
                    </a:lnTo>
                    <a:lnTo>
                      <a:pt x="2563" y="351"/>
                    </a:lnTo>
                    <a:lnTo>
                      <a:pt x="2563" y="353"/>
                    </a:lnTo>
                    <a:lnTo>
                      <a:pt x="2563" y="356"/>
                    </a:lnTo>
                    <a:lnTo>
                      <a:pt x="2563" y="359"/>
                    </a:lnTo>
                    <a:lnTo>
                      <a:pt x="2563" y="362"/>
                    </a:lnTo>
                    <a:lnTo>
                      <a:pt x="2563" y="364"/>
                    </a:lnTo>
                    <a:lnTo>
                      <a:pt x="2563" y="365"/>
                    </a:lnTo>
                    <a:lnTo>
                      <a:pt x="2563" y="366"/>
                    </a:lnTo>
                    <a:lnTo>
                      <a:pt x="2564" y="367"/>
                    </a:lnTo>
                    <a:lnTo>
                      <a:pt x="2564" y="367"/>
                    </a:lnTo>
                    <a:lnTo>
                      <a:pt x="2564" y="368"/>
                    </a:lnTo>
                    <a:lnTo>
                      <a:pt x="2564" y="368"/>
                    </a:lnTo>
                    <a:lnTo>
                      <a:pt x="2564" y="368"/>
                    </a:lnTo>
                    <a:lnTo>
                      <a:pt x="2564" y="369"/>
                    </a:lnTo>
                    <a:lnTo>
                      <a:pt x="2564" y="369"/>
                    </a:lnTo>
                    <a:lnTo>
                      <a:pt x="2565" y="368"/>
                    </a:lnTo>
                    <a:lnTo>
                      <a:pt x="2565" y="368"/>
                    </a:lnTo>
                    <a:lnTo>
                      <a:pt x="2565" y="368"/>
                    </a:lnTo>
                    <a:lnTo>
                      <a:pt x="2565" y="367"/>
                    </a:lnTo>
                    <a:lnTo>
                      <a:pt x="2565" y="367"/>
                    </a:lnTo>
                    <a:lnTo>
                      <a:pt x="2565" y="366"/>
                    </a:lnTo>
                    <a:lnTo>
                      <a:pt x="2565" y="366"/>
                    </a:lnTo>
                    <a:lnTo>
                      <a:pt x="2566" y="365"/>
                    </a:lnTo>
                    <a:lnTo>
                      <a:pt x="2566" y="365"/>
                    </a:lnTo>
                    <a:lnTo>
                      <a:pt x="2566" y="365"/>
                    </a:lnTo>
                    <a:lnTo>
                      <a:pt x="2566" y="364"/>
                    </a:lnTo>
                    <a:lnTo>
                      <a:pt x="2566" y="364"/>
                    </a:lnTo>
                    <a:lnTo>
                      <a:pt x="2566" y="364"/>
                    </a:lnTo>
                    <a:lnTo>
                      <a:pt x="2566" y="363"/>
                    </a:lnTo>
                    <a:lnTo>
                      <a:pt x="2566" y="363"/>
                    </a:lnTo>
                    <a:lnTo>
                      <a:pt x="2567" y="362"/>
                    </a:lnTo>
                    <a:lnTo>
                      <a:pt x="2567" y="361"/>
                    </a:lnTo>
                    <a:lnTo>
                      <a:pt x="2567" y="360"/>
                    </a:lnTo>
                    <a:lnTo>
                      <a:pt x="2567" y="360"/>
                    </a:lnTo>
                    <a:lnTo>
                      <a:pt x="2567" y="359"/>
                    </a:lnTo>
                    <a:lnTo>
                      <a:pt x="2567" y="358"/>
                    </a:lnTo>
                    <a:lnTo>
                      <a:pt x="2567" y="358"/>
                    </a:lnTo>
                    <a:lnTo>
                      <a:pt x="2567" y="357"/>
                    </a:lnTo>
                    <a:lnTo>
                      <a:pt x="2567" y="356"/>
                    </a:lnTo>
                    <a:lnTo>
                      <a:pt x="2567" y="356"/>
                    </a:lnTo>
                    <a:lnTo>
                      <a:pt x="2568" y="356"/>
                    </a:lnTo>
                    <a:lnTo>
                      <a:pt x="2568" y="356"/>
                    </a:lnTo>
                    <a:lnTo>
                      <a:pt x="2568" y="356"/>
                    </a:lnTo>
                    <a:lnTo>
                      <a:pt x="2568" y="355"/>
                    </a:lnTo>
                    <a:lnTo>
                      <a:pt x="2568" y="355"/>
                    </a:lnTo>
                    <a:lnTo>
                      <a:pt x="2568" y="355"/>
                    </a:lnTo>
                    <a:lnTo>
                      <a:pt x="2568" y="355"/>
                    </a:lnTo>
                    <a:lnTo>
                      <a:pt x="2568" y="354"/>
                    </a:lnTo>
                    <a:lnTo>
                      <a:pt x="2569" y="353"/>
                    </a:lnTo>
                    <a:lnTo>
                      <a:pt x="2569" y="351"/>
                    </a:lnTo>
                    <a:lnTo>
                      <a:pt x="2569" y="351"/>
                    </a:lnTo>
                    <a:lnTo>
                      <a:pt x="2569" y="349"/>
                    </a:lnTo>
                    <a:lnTo>
                      <a:pt x="2569" y="348"/>
                    </a:lnTo>
                    <a:lnTo>
                      <a:pt x="2569" y="347"/>
                    </a:lnTo>
                    <a:lnTo>
                      <a:pt x="2569" y="346"/>
                    </a:lnTo>
                    <a:lnTo>
                      <a:pt x="2570" y="345"/>
                    </a:lnTo>
                    <a:lnTo>
                      <a:pt x="2570" y="344"/>
                    </a:lnTo>
                    <a:lnTo>
                      <a:pt x="2570" y="343"/>
                    </a:lnTo>
                    <a:lnTo>
                      <a:pt x="2570" y="341"/>
                    </a:lnTo>
                    <a:lnTo>
                      <a:pt x="2570" y="340"/>
                    </a:lnTo>
                    <a:lnTo>
                      <a:pt x="2570" y="339"/>
                    </a:lnTo>
                    <a:lnTo>
                      <a:pt x="2570" y="338"/>
                    </a:lnTo>
                    <a:lnTo>
                      <a:pt x="2571" y="337"/>
                    </a:lnTo>
                    <a:lnTo>
                      <a:pt x="2571" y="337"/>
                    </a:lnTo>
                    <a:lnTo>
                      <a:pt x="2571" y="336"/>
                    </a:lnTo>
                    <a:lnTo>
                      <a:pt x="2571" y="336"/>
                    </a:lnTo>
                    <a:lnTo>
                      <a:pt x="2571" y="335"/>
                    </a:lnTo>
                    <a:lnTo>
                      <a:pt x="2571" y="335"/>
                    </a:lnTo>
                    <a:lnTo>
                      <a:pt x="2571" y="335"/>
                    </a:lnTo>
                    <a:lnTo>
                      <a:pt x="2571" y="334"/>
                    </a:lnTo>
                    <a:lnTo>
                      <a:pt x="2571" y="335"/>
                    </a:lnTo>
                    <a:lnTo>
                      <a:pt x="2571" y="335"/>
                    </a:lnTo>
                    <a:lnTo>
                      <a:pt x="2571" y="336"/>
                    </a:lnTo>
                    <a:lnTo>
                      <a:pt x="2572" y="337"/>
                    </a:lnTo>
                    <a:lnTo>
                      <a:pt x="2572" y="337"/>
                    </a:lnTo>
                    <a:lnTo>
                      <a:pt x="2572" y="338"/>
                    </a:lnTo>
                    <a:lnTo>
                      <a:pt x="2572" y="338"/>
                    </a:lnTo>
                    <a:lnTo>
                      <a:pt x="2572" y="339"/>
                    </a:lnTo>
                    <a:lnTo>
                      <a:pt x="2572" y="339"/>
                    </a:lnTo>
                    <a:lnTo>
                      <a:pt x="2572" y="338"/>
                    </a:lnTo>
                    <a:lnTo>
                      <a:pt x="2573" y="338"/>
                    </a:lnTo>
                    <a:lnTo>
                      <a:pt x="2573" y="338"/>
                    </a:lnTo>
                    <a:lnTo>
                      <a:pt x="2573" y="338"/>
                    </a:lnTo>
                    <a:lnTo>
                      <a:pt x="2573" y="338"/>
                    </a:lnTo>
                    <a:lnTo>
                      <a:pt x="2573" y="338"/>
                    </a:lnTo>
                    <a:lnTo>
                      <a:pt x="2573" y="337"/>
                    </a:lnTo>
                    <a:lnTo>
                      <a:pt x="2573" y="335"/>
                    </a:lnTo>
                    <a:lnTo>
                      <a:pt x="2574" y="333"/>
                    </a:lnTo>
                    <a:lnTo>
                      <a:pt x="2574" y="331"/>
                    </a:lnTo>
                    <a:lnTo>
                      <a:pt x="2574" y="329"/>
                    </a:lnTo>
                    <a:lnTo>
                      <a:pt x="2574" y="326"/>
                    </a:lnTo>
                    <a:lnTo>
                      <a:pt x="2574" y="324"/>
                    </a:lnTo>
                    <a:lnTo>
                      <a:pt x="2574" y="322"/>
                    </a:lnTo>
                    <a:lnTo>
                      <a:pt x="2574" y="319"/>
                    </a:lnTo>
                    <a:lnTo>
                      <a:pt x="2575" y="320"/>
                    </a:lnTo>
                    <a:lnTo>
                      <a:pt x="2575" y="321"/>
                    </a:lnTo>
                    <a:lnTo>
                      <a:pt x="2575" y="322"/>
                    </a:lnTo>
                    <a:lnTo>
                      <a:pt x="2575" y="323"/>
                    </a:lnTo>
                    <a:lnTo>
                      <a:pt x="2575" y="324"/>
                    </a:lnTo>
                    <a:lnTo>
                      <a:pt x="2575" y="325"/>
                    </a:lnTo>
                    <a:lnTo>
                      <a:pt x="2575" y="326"/>
                    </a:lnTo>
                    <a:lnTo>
                      <a:pt x="2575" y="327"/>
                    </a:lnTo>
                    <a:lnTo>
                      <a:pt x="2575" y="326"/>
                    </a:lnTo>
                    <a:lnTo>
                      <a:pt x="2575" y="323"/>
                    </a:lnTo>
                    <a:lnTo>
                      <a:pt x="2575" y="321"/>
                    </a:lnTo>
                    <a:lnTo>
                      <a:pt x="2576" y="318"/>
                    </a:lnTo>
                    <a:lnTo>
                      <a:pt x="2576" y="316"/>
                    </a:lnTo>
                    <a:lnTo>
                      <a:pt x="2576" y="313"/>
                    </a:lnTo>
                    <a:lnTo>
                      <a:pt x="2576" y="311"/>
                    </a:lnTo>
                    <a:lnTo>
                      <a:pt x="2576" y="309"/>
                    </a:lnTo>
                    <a:lnTo>
                      <a:pt x="2576" y="307"/>
                    </a:lnTo>
                    <a:lnTo>
                      <a:pt x="2576" y="305"/>
                    </a:lnTo>
                    <a:lnTo>
                      <a:pt x="2577" y="303"/>
                    </a:lnTo>
                    <a:lnTo>
                      <a:pt x="2577" y="301"/>
                    </a:lnTo>
                    <a:lnTo>
                      <a:pt x="2577" y="300"/>
                    </a:lnTo>
                    <a:lnTo>
                      <a:pt x="2577" y="298"/>
                    </a:lnTo>
                    <a:lnTo>
                      <a:pt x="2577" y="296"/>
                    </a:lnTo>
                    <a:lnTo>
                      <a:pt x="2577" y="294"/>
                    </a:lnTo>
                    <a:lnTo>
                      <a:pt x="2577" y="294"/>
                    </a:lnTo>
                    <a:lnTo>
                      <a:pt x="2577" y="294"/>
                    </a:lnTo>
                    <a:lnTo>
                      <a:pt x="2578" y="294"/>
                    </a:lnTo>
                    <a:lnTo>
                      <a:pt x="2578" y="295"/>
                    </a:lnTo>
                    <a:lnTo>
                      <a:pt x="2578" y="295"/>
                    </a:lnTo>
                    <a:lnTo>
                      <a:pt x="2578" y="295"/>
                    </a:lnTo>
                    <a:lnTo>
                      <a:pt x="2578" y="296"/>
                    </a:lnTo>
                    <a:lnTo>
                      <a:pt x="2578" y="296"/>
                    </a:lnTo>
                    <a:lnTo>
                      <a:pt x="2578" y="294"/>
                    </a:lnTo>
                    <a:lnTo>
                      <a:pt x="2579" y="292"/>
                    </a:lnTo>
                    <a:lnTo>
                      <a:pt x="2579" y="290"/>
                    </a:lnTo>
                    <a:lnTo>
                      <a:pt x="2579" y="288"/>
                    </a:lnTo>
                    <a:lnTo>
                      <a:pt x="2579" y="286"/>
                    </a:lnTo>
                    <a:lnTo>
                      <a:pt x="2579" y="283"/>
                    </a:lnTo>
                    <a:lnTo>
                      <a:pt x="2579" y="281"/>
                    </a:lnTo>
                    <a:lnTo>
                      <a:pt x="2579" y="279"/>
                    </a:lnTo>
                    <a:lnTo>
                      <a:pt x="2579" y="279"/>
                    </a:lnTo>
                    <a:lnTo>
                      <a:pt x="2579" y="279"/>
                    </a:lnTo>
                    <a:lnTo>
                      <a:pt x="2579" y="279"/>
                    </a:lnTo>
                    <a:lnTo>
                      <a:pt x="2579" y="279"/>
                    </a:lnTo>
                    <a:lnTo>
                      <a:pt x="2580" y="280"/>
                    </a:lnTo>
                    <a:lnTo>
                      <a:pt x="2580" y="280"/>
                    </a:lnTo>
                    <a:lnTo>
                      <a:pt x="2580" y="280"/>
                    </a:lnTo>
                    <a:lnTo>
                      <a:pt x="2580" y="281"/>
                    </a:lnTo>
                    <a:lnTo>
                      <a:pt x="2580" y="283"/>
                    </a:lnTo>
                    <a:lnTo>
                      <a:pt x="2580" y="285"/>
                    </a:lnTo>
                    <a:lnTo>
                      <a:pt x="2580" y="288"/>
                    </a:lnTo>
                    <a:lnTo>
                      <a:pt x="2581" y="290"/>
                    </a:lnTo>
                    <a:lnTo>
                      <a:pt x="2581" y="292"/>
                    </a:lnTo>
                    <a:lnTo>
                      <a:pt x="2581" y="295"/>
                    </a:lnTo>
                    <a:lnTo>
                      <a:pt x="2581" y="297"/>
                    </a:lnTo>
                    <a:lnTo>
                      <a:pt x="2581" y="300"/>
                    </a:lnTo>
                    <a:lnTo>
                      <a:pt x="2581" y="303"/>
                    </a:lnTo>
                    <a:lnTo>
                      <a:pt x="2581" y="307"/>
                    </a:lnTo>
                    <a:lnTo>
                      <a:pt x="2582" y="311"/>
                    </a:lnTo>
                    <a:lnTo>
                      <a:pt x="2582" y="315"/>
                    </a:lnTo>
                    <a:lnTo>
                      <a:pt x="2582" y="319"/>
                    </a:lnTo>
                    <a:lnTo>
                      <a:pt x="2582" y="322"/>
                    </a:lnTo>
                    <a:lnTo>
                      <a:pt x="2582" y="326"/>
                    </a:lnTo>
                    <a:lnTo>
                      <a:pt x="2582" y="330"/>
                    </a:lnTo>
                    <a:lnTo>
                      <a:pt x="2582" y="332"/>
                    </a:lnTo>
                    <a:lnTo>
                      <a:pt x="2583" y="333"/>
                    </a:lnTo>
                    <a:lnTo>
                      <a:pt x="2583" y="334"/>
                    </a:lnTo>
                    <a:lnTo>
                      <a:pt x="2583" y="335"/>
                    </a:lnTo>
                    <a:lnTo>
                      <a:pt x="2583" y="336"/>
                    </a:lnTo>
                    <a:lnTo>
                      <a:pt x="2583" y="337"/>
                    </a:lnTo>
                    <a:lnTo>
                      <a:pt x="2583" y="338"/>
                    </a:lnTo>
                    <a:lnTo>
                      <a:pt x="2583" y="339"/>
                    </a:lnTo>
                    <a:lnTo>
                      <a:pt x="2583" y="341"/>
                    </a:lnTo>
                    <a:lnTo>
                      <a:pt x="2583" y="344"/>
                    </a:lnTo>
                    <a:lnTo>
                      <a:pt x="2583" y="347"/>
                    </a:lnTo>
                    <a:lnTo>
                      <a:pt x="2583" y="350"/>
                    </a:lnTo>
                    <a:lnTo>
                      <a:pt x="2584" y="353"/>
                    </a:lnTo>
                    <a:lnTo>
                      <a:pt x="2584" y="355"/>
                    </a:lnTo>
                    <a:lnTo>
                      <a:pt x="2584" y="358"/>
                    </a:lnTo>
                    <a:lnTo>
                      <a:pt x="2584" y="361"/>
                    </a:lnTo>
                    <a:lnTo>
                      <a:pt x="2584" y="362"/>
                    </a:lnTo>
                    <a:lnTo>
                      <a:pt x="2584" y="362"/>
                    </a:lnTo>
                    <a:lnTo>
                      <a:pt x="2584" y="362"/>
                    </a:lnTo>
                    <a:lnTo>
                      <a:pt x="2585" y="361"/>
                    </a:lnTo>
                    <a:lnTo>
                      <a:pt x="2585" y="361"/>
                    </a:lnTo>
                    <a:lnTo>
                      <a:pt x="2585" y="361"/>
                    </a:lnTo>
                    <a:lnTo>
                      <a:pt x="2585" y="361"/>
                    </a:lnTo>
                    <a:lnTo>
                      <a:pt x="2585" y="360"/>
                    </a:lnTo>
                    <a:lnTo>
                      <a:pt x="2585" y="361"/>
                    </a:lnTo>
                    <a:lnTo>
                      <a:pt x="2585" y="361"/>
                    </a:lnTo>
                    <a:lnTo>
                      <a:pt x="2586" y="361"/>
                    </a:lnTo>
                    <a:lnTo>
                      <a:pt x="2586" y="361"/>
                    </a:lnTo>
                    <a:lnTo>
                      <a:pt x="2586" y="362"/>
                    </a:lnTo>
                    <a:lnTo>
                      <a:pt x="2586" y="362"/>
                    </a:lnTo>
                    <a:lnTo>
                      <a:pt x="2586" y="362"/>
                    </a:lnTo>
                    <a:lnTo>
                      <a:pt x="2586" y="362"/>
                    </a:lnTo>
                    <a:lnTo>
                      <a:pt x="2586" y="362"/>
                    </a:lnTo>
                    <a:lnTo>
                      <a:pt x="2586" y="362"/>
                    </a:lnTo>
                    <a:lnTo>
                      <a:pt x="2587" y="363"/>
                    </a:lnTo>
                    <a:lnTo>
                      <a:pt x="2587" y="363"/>
                    </a:lnTo>
                    <a:lnTo>
                      <a:pt x="2587" y="363"/>
                    </a:lnTo>
                    <a:lnTo>
                      <a:pt x="2587" y="363"/>
                    </a:lnTo>
                    <a:lnTo>
                      <a:pt x="2587" y="364"/>
                    </a:lnTo>
                    <a:lnTo>
                      <a:pt x="2587" y="364"/>
                    </a:lnTo>
                    <a:lnTo>
                      <a:pt x="2587" y="363"/>
                    </a:lnTo>
                    <a:lnTo>
                      <a:pt x="2587" y="362"/>
                    </a:lnTo>
                    <a:lnTo>
                      <a:pt x="2587" y="360"/>
                    </a:lnTo>
                    <a:lnTo>
                      <a:pt x="2587" y="359"/>
                    </a:lnTo>
                    <a:lnTo>
                      <a:pt x="2588" y="357"/>
                    </a:lnTo>
                    <a:lnTo>
                      <a:pt x="2588" y="356"/>
                    </a:lnTo>
                    <a:lnTo>
                      <a:pt x="2588" y="355"/>
                    </a:lnTo>
                    <a:lnTo>
                      <a:pt x="2588" y="353"/>
                    </a:lnTo>
                    <a:lnTo>
                      <a:pt x="2588" y="351"/>
                    </a:lnTo>
                    <a:lnTo>
                      <a:pt x="2588" y="349"/>
                    </a:lnTo>
                    <a:lnTo>
                      <a:pt x="2588" y="347"/>
                    </a:lnTo>
                    <a:lnTo>
                      <a:pt x="2588" y="346"/>
                    </a:lnTo>
                    <a:lnTo>
                      <a:pt x="2589" y="344"/>
                    </a:lnTo>
                    <a:lnTo>
                      <a:pt x="2589" y="342"/>
                    </a:lnTo>
                    <a:lnTo>
                      <a:pt x="2589" y="340"/>
                    </a:lnTo>
                    <a:lnTo>
                      <a:pt x="2589" y="338"/>
                    </a:lnTo>
                    <a:lnTo>
                      <a:pt x="2589" y="338"/>
                    </a:lnTo>
                    <a:lnTo>
                      <a:pt x="2589" y="338"/>
                    </a:lnTo>
                    <a:lnTo>
                      <a:pt x="2589" y="339"/>
                    </a:lnTo>
                    <a:lnTo>
                      <a:pt x="2590" y="340"/>
                    </a:lnTo>
                    <a:lnTo>
                      <a:pt x="2590" y="340"/>
                    </a:lnTo>
                    <a:lnTo>
                      <a:pt x="2590" y="341"/>
                    </a:lnTo>
                    <a:lnTo>
                      <a:pt x="2590" y="342"/>
                    </a:lnTo>
                    <a:lnTo>
                      <a:pt x="2590" y="342"/>
                    </a:lnTo>
                    <a:lnTo>
                      <a:pt x="2590" y="343"/>
                    </a:lnTo>
                    <a:lnTo>
                      <a:pt x="2590" y="343"/>
                    </a:lnTo>
                    <a:lnTo>
                      <a:pt x="2591" y="343"/>
                    </a:lnTo>
                    <a:lnTo>
                      <a:pt x="2591" y="343"/>
                    </a:lnTo>
                    <a:lnTo>
                      <a:pt x="2591" y="343"/>
                    </a:lnTo>
                    <a:lnTo>
                      <a:pt x="2591" y="343"/>
                    </a:lnTo>
                    <a:lnTo>
                      <a:pt x="2591" y="343"/>
                    </a:lnTo>
                    <a:lnTo>
                      <a:pt x="2591" y="343"/>
                    </a:lnTo>
                    <a:lnTo>
                      <a:pt x="2591" y="343"/>
                    </a:lnTo>
                    <a:lnTo>
                      <a:pt x="2591" y="342"/>
                    </a:lnTo>
                    <a:lnTo>
                      <a:pt x="2591" y="342"/>
                    </a:lnTo>
                    <a:lnTo>
                      <a:pt x="2591" y="342"/>
                    </a:lnTo>
                    <a:lnTo>
                      <a:pt x="2591" y="341"/>
                    </a:lnTo>
                    <a:lnTo>
                      <a:pt x="2592" y="341"/>
                    </a:lnTo>
                    <a:lnTo>
                      <a:pt x="2592" y="341"/>
                    </a:lnTo>
                    <a:lnTo>
                      <a:pt x="2592" y="340"/>
                    </a:lnTo>
                    <a:lnTo>
                      <a:pt x="2592" y="340"/>
                    </a:lnTo>
                    <a:lnTo>
                      <a:pt x="2592" y="340"/>
                    </a:lnTo>
                    <a:lnTo>
                      <a:pt x="2592" y="339"/>
                    </a:lnTo>
                    <a:lnTo>
                      <a:pt x="2592" y="339"/>
                    </a:lnTo>
                    <a:lnTo>
                      <a:pt x="2593" y="339"/>
                    </a:lnTo>
                    <a:lnTo>
                      <a:pt x="2593" y="338"/>
                    </a:lnTo>
                    <a:lnTo>
                      <a:pt x="2593" y="338"/>
                    </a:lnTo>
                    <a:lnTo>
                      <a:pt x="2593" y="338"/>
                    </a:lnTo>
                    <a:lnTo>
                      <a:pt x="2593" y="337"/>
                    </a:lnTo>
                    <a:lnTo>
                      <a:pt x="2593" y="337"/>
                    </a:lnTo>
                    <a:lnTo>
                      <a:pt x="2593" y="336"/>
                    </a:lnTo>
                    <a:lnTo>
                      <a:pt x="2594" y="335"/>
                    </a:lnTo>
                    <a:lnTo>
                      <a:pt x="2594" y="335"/>
                    </a:lnTo>
                    <a:lnTo>
                      <a:pt x="2594" y="334"/>
                    </a:lnTo>
                    <a:lnTo>
                      <a:pt x="2594" y="334"/>
                    </a:lnTo>
                    <a:lnTo>
                      <a:pt x="2594" y="333"/>
                    </a:lnTo>
                    <a:lnTo>
                      <a:pt x="2594" y="332"/>
                    </a:lnTo>
                    <a:lnTo>
                      <a:pt x="2594" y="332"/>
                    </a:lnTo>
                    <a:lnTo>
                      <a:pt x="2595" y="331"/>
                    </a:lnTo>
                    <a:lnTo>
                      <a:pt x="2595" y="330"/>
                    </a:lnTo>
                    <a:lnTo>
                      <a:pt x="2595" y="330"/>
                    </a:lnTo>
                    <a:lnTo>
                      <a:pt x="2595" y="329"/>
                    </a:lnTo>
                    <a:lnTo>
                      <a:pt x="2595" y="328"/>
                    </a:lnTo>
                    <a:lnTo>
                      <a:pt x="2595" y="328"/>
                    </a:lnTo>
                    <a:lnTo>
                      <a:pt x="2595" y="328"/>
                    </a:lnTo>
                    <a:lnTo>
                      <a:pt x="2595" y="328"/>
                    </a:lnTo>
                    <a:lnTo>
                      <a:pt x="2595" y="328"/>
                    </a:lnTo>
                    <a:lnTo>
                      <a:pt x="2595" y="329"/>
                    </a:lnTo>
                    <a:lnTo>
                      <a:pt x="2595" y="329"/>
                    </a:lnTo>
                    <a:lnTo>
                      <a:pt x="2596" y="329"/>
                    </a:lnTo>
                    <a:lnTo>
                      <a:pt x="2596" y="330"/>
                    </a:lnTo>
                    <a:lnTo>
                      <a:pt x="2596" y="330"/>
                    </a:lnTo>
                    <a:lnTo>
                      <a:pt x="2596" y="329"/>
                    </a:lnTo>
                    <a:lnTo>
                      <a:pt x="2596" y="326"/>
                    </a:lnTo>
                    <a:lnTo>
                      <a:pt x="2596" y="325"/>
                    </a:lnTo>
                    <a:lnTo>
                      <a:pt x="2596" y="322"/>
                    </a:lnTo>
                    <a:lnTo>
                      <a:pt x="2597" y="321"/>
                    </a:lnTo>
                    <a:lnTo>
                      <a:pt x="2597" y="318"/>
                    </a:lnTo>
                    <a:lnTo>
                      <a:pt x="2597" y="317"/>
                    </a:lnTo>
                    <a:lnTo>
                      <a:pt x="2597" y="314"/>
                    </a:lnTo>
                    <a:lnTo>
                      <a:pt x="2597" y="313"/>
                    </a:lnTo>
                    <a:lnTo>
                      <a:pt x="2597" y="310"/>
                    </a:lnTo>
                    <a:lnTo>
                      <a:pt x="2597" y="308"/>
                    </a:lnTo>
                    <a:lnTo>
                      <a:pt x="2597" y="306"/>
                    </a:lnTo>
                    <a:lnTo>
                      <a:pt x="2598" y="304"/>
                    </a:lnTo>
                    <a:lnTo>
                      <a:pt x="2598" y="302"/>
                    </a:lnTo>
                    <a:lnTo>
                      <a:pt x="2598" y="300"/>
                    </a:lnTo>
                    <a:lnTo>
                      <a:pt x="2598" y="298"/>
                    </a:lnTo>
                    <a:lnTo>
                      <a:pt x="2598" y="297"/>
                    </a:lnTo>
                    <a:lnTo>
                      <a:pt x="2598" y="297"/>
                    </a:lnTo>
                    <a:lnTo>
                      <a:pt x="2598" y="296"/>
                    </a:lnTo>
                    <a:lnTo>
                      <a:pt x="2599" y="296"/>
                    </a:lnTo>
                    <a:lnTo>
                      <a:pt x="2599" y="296"/>
                    </a:lnTo>
                    <a:lnTo>
                      <a:pt x="2599" y="296"/>
                    </a:lnTo>
                    <a:lnTo>
                      <a:pt x="2599" y="296"/>
                    </a:lnTo>
                    <a:lnTo>
                      <a:pt x="2599" y="296"/>
                    </a:lnTo>
                    <a:lnTo>
                      <a:pt x="2599" y="294"/>
                    </a:lnTo>
                    <a:lnTo>
                      <a:pt x="2599" y="292"/>
                    </a:lnTo>
                    <a:lnTo>
                      <a:pt x="2599" y="290"/>
                    </a:lnTo>
                    <a:lnTo>
                      <a:pt x="2599" y="288"/>
                    </a:lnTo>
                    <a:lnTo>
                      <a:pt x="2599" y="286"/>
                    </a:lnTo>
                    <a:lnTo>
                      <a:pt x="2599" y="284"/>
                    </a:lnTo>
                    <a:lnTo>
                      <a:pt x="2600" y="282"/>
                    </a:lnTo>
                    <a:lnTo>
                      <a:pt x="2600" y="280"/>
                    </a:lnTo>
                    <a:lnTo>
                      <a:pt x="2600" y="279"/>
                    </a:lnTo>
                    <a:lnTo>
                      <a:pt x="2600" y="279"/>
                    </a:lnTo>
                    <a:lnTo>
                      <a:pt x="2600" y="279"/>
                    </a:lnTo>
                    <a:lnTo>
                      <a:pt x="2600" y="280"/>
                    </a:lnTo>
                    <a:lnTo>
                      <a:pt x="2600" y="280"/>
                    </a:lnTo>
                    <a:lnTo>
                      <a:pt x="2601" y="280"/>
                    </a:lnTo>
                    <a:lnTo>
                      <a:pt x="2601" y="280"/>
                    </a:lnTo>
                    <a:lnTo>
                      <a:pt x="2601" y="281"/>
                    </a:lnTo>
                    <a:lnTo>
                      <a:pt x="2601" y="281"/>
                    </a:lnTo>
                    <a:lnTo>
                      <a:pt x="2601" y="282"/>
                    </a:lnTo>
                    <a:lnTo>
                      <a:pt x="2601" y="282"/>
                    </a:lnTo>
                    <a:lnTo>
                      <a:pt x="2601" y="283"/>
                    </a:lnTo>
                    <a:lnTo>
                      <a:pt x="2602" y="283"/>
                    </a:lnTo>
                    <a:lnTo>
                      <a:pt x="2602" y="284"/>
                    </a:lnTo>
                    <a:lnTo>
                      <a:pt x="2602" y="284"/>
                    </a:lnTo>
                    <a:lnTo>
                      <a:pt x="2602" y="285"/>
                    </a:lnTo>
                    <a:lnTo>
                      <a:pt x="2602" y="288"/>
                    </a:lnTo>
                    <a:lnTo>
                      <a:pt x="2602" y="292"/>
                    </a:lnTo>
                    <a:lnTo>
                      <a:pt x="2602" y="296"/>
                    </a:lnTo>
                    <a:lnTo>
                      <a:pt x="2603" y="300"/>
                    </a:lnTo>
                    <a:lnTo>
                      <a:pt x="2603" y="305"/>
                    </a:lnTo>
                    <a:lnTo>
                      <a:pt x="2603" y="309"/>
                    </a:lnTo>
                    <a:lnTo>
                      <a:pt x="2603" y="313"/>
                    </a:lnTo>
                    <a:lnTo>
                      <a:pt x="2603" y="318"/>
                    </a:lnTo>
                    <a:lnTo>
                      <a:pt x="2603" y="321"/>
                    </a:lnTo>
                    <a:lnTo>
                      <a:pt x="2603" y="324"/>
                    </a:lnTo>
                    <a:lnTo>
                      <a:pt x="2603" y="328"/>
                    </a:lnTo>
                    <a:lnTo>
                      <a:pt x="2603" y="330"/>
                    </a:lnTo>
                    <a:lnTo>
                      <a:pt x="2603" y="334"/>
                    </a:lnTo>
                    <a:lnTo>
                      <a:pt x="2603" y="337"/>
                    </a:lnTo>
                    <a:lnTo>
                      <a:pt x="2604" y="340"/>
                    </a:lnTo>
                    <a:lnTo>
                      <a:pt x="2604" y="343"/>
                    </a:lnTo>
                    <a:lnTo>
                      <a:pt x="2604" y="346"/>
                    </a:lnTo>
                    <a:lnTo>
                      <a:pt x="2604" y="347"/>
                    </a:lnTo>
                    <a:lnTo>
                      <a:pt x="2604" y="349"/>
                    </a:lnTo>
                    <a:lnTo>
                      <a:pt x="2604" y="350"/>
                    </a:lnTo>
                    <a:lnTo>
                      <a:pt x="2604" y="351"/>
                    </a:lnTo>
                    <a:lnTo>
                      <a:pt x="2605" y="353"/>
                    </a:lnTo>
                    <a:lnTo>
                      <a:pt x="2605" y="355"/>
                    </a:lnTo>
                    <a:lnTo>
                      <a:pt x="2605" y="356"/>
                    </a:lnTo>
                    <a:lnTo>
                      <a:pt x="2605" y="358"/>
                    </a:lnTo>
                    <a:lnTo>
                      <a:pt x="2605" y="359"/>
                    </a:lnTo>
                    <a:lnTo>
                      <a:pt x="2605" y="360"/>
                    </a:lnTo>
                    <a:lnTo>
                      <a:pt x="2605" y="362"/>
                    </a:lnTo>
                    <a:lnTo>
                      <a:pt x="2606" y="363"/>
                    </a:lnTo>
                    <a:lnTo>
                      <a:pt x="2606" y="364"/>
                    </a:lnTo>
                    <a:lnTo>
                      <a:pt x="2606" y="365"/>
                    </a:lnTo>
                    <a:lnTo>
                      <a:pt x="2606" y="367"/>
                    </a:lnTo>
                    <a:lnTo>
                      <a:pt x="2606" y="366"/>
                    </a:lnTo>
                    <a:lnTo>
                      <a:pt x="2606" y="364"/>
                    </a:lnTo>
                    <a:lnTo>
                      <a:pt x="2606" y="363"/>
                    </a:lnTo>
                    <a:lnTo>
                      <a:pt x="2606" y="361"/>
                    </a:lnTo>
                    <a:lnTo>
                      <a:pt x="2606" y="359"/>
                    </a:lnTo>
                    <a:lnTo>
                      <a:pt x="2606" y="357"/>
                    </a:lnTo>
                    <a:lnTo>
                      <a:pt x="2606" y="355"/>
                    </a:lnTo>
                    <a:lnTo>
                      <a:pt x="2607" y="354"/>
                    </a:lnTo>
                    <a:lnTo>
                      <a:pt x="2607" y="354"/>
                    </a:lnTo>
                    <a:lnTo>
                      <a:pt x="2607" y="356"/>
                    </a:lnTo>
                    <a:lnTo>
                      <a:pt x="2607" y="358"/>
                    </a:lnTo>
                    <a:lnTo>
                      <a:pt x="2607" y="360"/>
                    </a:lnTo>
                    <a:lnTo>
                      <a:pt x="2607" y="362"/>
                    </a:lnTo>
                    <a:lnTo>
                      <a:pt x="2607" y="364"/>
                    </a:lnTo>
                    <a:lnTo>
                      <a:pt x="2608" y="365"/>
                    </a:lnTo>
                    <a:lnTo>
                      <a:pt x="2608" y="368"/>
                    </a:lnTo>
                    <a:lnTo>
                      <a:pt x="2608" y="368"/>
                    </a:lnTo>
                    <a:lnTo>
                      <a:pt x="2608" y="368"/>
                    </a:lnTo>
                    <a:lnTo>
                      <a:pt x="2608" y="367"/>
                    </a:lnTo>
                    <a:lnTo>
                      <a:pt x="2608" y="367"/>
                    </a:lnTo>
                    <a:lnTo>
                      <a:pt x="2608" y="367"/>
                    </a:lnTo>
                    <a:lnTo>
                      <a:pt x="2608" y="366"/>
                    </a:lnTo>
                    <a:lnTo>
                      <a:pt x="2609" y="366"/>
                    </a:lnTo>
                    <a:lnTo>
                      <a:pt x="2609" y="366"/>
                    </a:lnTo>
                    <a:lnTo>
                      <a:pt x="2609" y="365"/>
                    </a:lnTo>
                    <a:lnTo>
                      <a:pt x="2609" y="363"/>
                    </a:lnTo>
                    <a:lnTo>
                      <a:pt x="2609" y="362"/>
                    </a:lnTo>
                    <a:lnTo>
                      <a:pt x="2609" y="360"/>
                    </a:lnTo>
                    <a:lnTo>
                      <a:pt x="2609" y="359"/>
                    </a:lnTo>
                    <a:lnTo>
                      <a:pt x="2610" y="357"/>
                    </a:lnTo>
                    <a:lnTo>
                      <a:pt x="2610" y="356"/>
                    </a:lnTo>
                    <a:lnTo>
                      <a:pt x="2610" y="355"/>
                    </a:lnTo>
                    <a:lnTo>
                      <a:pt x="2610" y="354"/>
                    </a:lnTo>
                    <a:lnTo>
                      <a:pt x="2610" y="353"/>
                    </a:lnTo>
                    <a:lnTo>
                      <a:pt x="2610" y="353"/>
                    </a:lnTo>
                    <a:lnTo>
                      <a:pt x="2610" y="352"/>
                    </a:lnTo>
                    <a:lnTo>
                      <a:pt x="2610" y="351"/>
                    </a:lnTo>
                    <a:lnTo>
                      <a:pt x="2610" y="351"/>
                    </a:lnTo>
                    <a:lnTo>
                      <a:pt x="2610" y="351"/>
                    </a:lnTo>
                    <a:lnTo>
                      <a:pt x="2610" y="351"/>
                    </a:lnTo>
                    <a:lnTo>
                      <a:pt x="2611" y="350"/>
                    </a:lnTo>
                    <a:lnTo>
                      <a:pt x="2611" y="350"/>
                    </a:lnTo>
                    <a:lnTo>
                      <a:pt x="2611" y="350"/>
                    </a:lnTo>
                    <a:lnTo>
                      <a:pt x="2611" y="349"/>
                    </a:lnTo>
                    <a:lnTo>
                      <a:pt x="2611" y="349"/>
                    </a:lnTo>
                    <a:lnTo>
                      <a:pt x="2611" y="349"/>
                    </a:lnTo>
                    <a:lnTo>
                      <a:pt x="2611" y="349"/>
                    </a:lnTo>
                    <a:lnTo>
                      <a:pt x="2612" y="348"/>
                    </a:lnTo>
                    <a:lnTo>
                      <a:pt x="2612" y="349"/>
                    </a:lnTo>
                    <a:lnTo>
                      <a:pt x="2612" y="349"/>
                    </a:lnTo>
                    <a:lnTo>
                      <a:pt x="2612" y="350"/>
                    </a:lnTo>
                    <a:lnTo>
                      <a:pt x="2612" y="351"/>
                    </a:lnTo>
                    <a:lnTo>
                      <a:pt x="2612" y="351"/>
                    </a:lnTo>
                    <a:lnTo>
                      <a:pt x="2612" y="352"/>
                    </a:lnTo>
                    <a:lnTo>
                      <a:pt x="2613" y="353"/>
                    </a:lnTo>
                    <a:lnTo>
                      <a:pt x="2613" y="354"/>
                    </a:lnTo>
                    <a:lnTo>
                      <a:pt x="2613" y="354"/>
                    </a:lnTo>
                    <a:lnTo>
                      <a:pt x="2613" y="354"/>
                    </a:lnTo>
                    <a:lnTo>
                      <a:pt x="2613" y="353"/>
                    </a:lnTo>
                    <a:lnTo>
                      <a:pt x="2613" y="353"/>
                    </a:lnTo>
                    <a:lnTo>
                      <a:pt x="2613" y="353"/>
                    </a:lnTo>
                    <a:lnTo>
                      <a:pt x="2614" y="353"/>
                    </a:lnTo>
                    <a:lnTo>
                      <a:pt x="2614" y="352"/>
                    </a:lnTo>
                    <a:lnTo>
                      <a:pt x="2614" y="352"/>
                    </a:lnTo>
                    <a:lnTo>
                      <a:pt x="2614" y="351"/>
                    </a:lnTo>
                    <a:lnTo>
                      <a:pt x="2614" y="350"/>
                    </a:lnTo>
                    <a:lnTo>
                      <a:pt x="2614" y="348"/>
                    </a:lnTo>
                    <a:lnTo>
                      <a:pt x="2614" y="346"/>
                    </a:lnTo>
                    <a:lnTo>
                      <a:pt x="2614" y="345"/>
                    </a:lnTo>
                    <a:lnTo>
                      <a:pt x="2614" y="343"/>
                    </a:lnTo>
                    <a:lnTo>
                      <a:pt x="2614" y="342"/>
                    </a:lnTo>
                    <a:lnTo>
                      <a:pt x="2614" y="340"/>
                    </a:lnTo>
                    <a:lnTo>
                      <a:pt x="2615" y="338"/>
                    </a:lnTo>
                    <a:lnTo>
                      <a:pt x="2615" y="337"/>
                    </a:lnTo>
                    <a:lnTo>
                      <a:pt x="2615" y="335"/>
                    </a:lnTo>
                    <a:lnTo>
                      <a:pt x="2615" y="334"/>
                    </a:lnTo>
                    <a:lnTo>
                      <a:pt x="2615" y="333"/>
                    </a:lnTo>
                    <a:lnTo>
                      <a:pt x="2615" y="332"/>
                    </a:lnTo>
                    <a:lnTo>
                      <a:pt x="2615" y="330"/>
                    </a:lnTo>
                    <a:lnTo>
                      <a:pt x="2616" y="329"/>
                    </a:lnTo>
                    <a:lnTo>
                      <a:pt x="2616" y="330"/>
                    </a:lnTo>
                    <a:lnTo>
                      <a:pt x="2616" y="331"/>
                    </a:lnTo>
                    <a:lnTo>
                      <a:pt x="2616" y="333"/>
                    </a:lnTo>
                    <a:lnTo>
                      <a:pt x="2616" y="335"/>
                    </a:lnTo>
                    <a:lnTo>
                      <a:pt x="2616" y="337"/>
                    </a:lnTo>
                    <a:lnTo>
                      <a:pt x="2616" y="339"/>
                    </a:lnTo>
                    <a:lnTo>
                      <a:pt x="2617" y="341"/>
                    </a:lnTo>
                    <a:lnTo>
                      <a:pt x="2617" y="343"/>
                    </a:lnTo>
                    <a:lnTo>
                      <a:pt x="2617" y="342"/>
                    </a:lnTo>
                    <a:lnTo>
                      <a:pt x="2617" y="340"/>
                    </a:lnTo>
                    <a:lnTo>
                      <a:pt x="2617" y="337"/>
                    </a:lnTo>
                    <a:lnTo>
                      <a:pt x="2617" y="335"/>
                    </a:lnTo>
                    <a:lnTo>
                      <a:pt x="2617" y="333"/>
                    </a:lnTo>
                    <a:lnTo>
                      <a:pt x="2617" y="330"/>
                    </a:lnTo>
                    <a:lnTo>
                      <a:pt x="2618" y="328"/>
                    </a:lnTo>
                    <a:lnTo>
                      <a:pt x="2618" y="326"/>
                    </a:lnTo>
                    <a:lnTo>
                      <a:pt x="2618" y="324"/>
                    </a:lnTo>
                    <a:lnTo>
                      <a:pt x="2618" y="323"/>
                    </a:lnTo>
                    <a:lnTo>
                      <a:pt x="2618" y="322"/>
                    </a:lnTo>
                    <a:lnTo>
                      <a:pt x="2618" y="322"/>
                    </a:lnTo>
                    <a:lnTo>
                      <a:pt x="2618" y="321"/>
                    </a:lnTo>
                    <a:lnTo>
                      <a:pt x="2618" y="321"/>
                    </a:lnTo>
                    <a:lnTo>
                      <a:pt x="2618" y="320"/>
                    </a:lnTo>
                    <a:lnTo>
                      <a:pt x="2618" y="319"/>
                    </a:lnTo>
                    <a:lnTo>
                      <a:pt x="2619" y="318"/>
                    </a:lnTo>
                    <a:lnTo>
                      <a:pt x="2619" y="317"/>
                    </a:lnTo>
                    <a:lnTo>
                      <a:pt x="2619" y="316"/>
                    </a:lnTo>
                    <a:lnTo>
                      <a:pt x="2619" y="314"/>
                    </a:lnTo>
                    <a:lnTo>
                      <a:pt x="2619" y="313"/>
                    </a:lnTo>
                    <a:lnTo>
                      <a:pt x="2619" y="311"/>
                    </a:lnTo>
                    <a:lnTo>
                      <a:pt x="2619" y="310"/>
                    </a:lnTo>
                    <a:lnTo>
                      <a:pt x="2619" y="309"/>
                    </a:lnTo>
                    <a:lnTo>
                      <a:pt x="2620" y="308"/>
                    </a:lnTo>
                    <a:lnTo>
                      <a:pt x="2620" y="308"/>
                    </a:lnTo>
                    <a:lnTo>
                      <a:pt x="2620" y="307"/>
                    </a:lnTo>
                    <a:lnTo>
                      <a:pt x="2620" y="307"/>
                    </a:lnTo>
                    <a:lnTo>
                      <a:pt x="2620" y="307"/>
                    </a:lnTo>
                    <a:lnTo>
                      <a:pt x="2620" y="307"/>
                    </a:lnTo>
                    <a:lnTo>
                      <a:pt x="2620" y="306"/>
                    </a:lnTo>
                    <a:lnTo>
                      <a:pt x="2621" y="306"/>
                    </a:lnTo>
                    <a:lnTo>
                      <a:pt x="2621" y="305"/>
                    </a:lnTo>
                    <a:lnTo>
                      <a:pt x="2621" y="302"/>
                    </a:lnTo>
                    <a:lnTo>
                      <a:pt x="2621" y="300"/>
                    </a:lnTo>
                    <a:lnTo>
                      <a:pt x="2621" y="297"/>
                    </a:lnTo>
                    <a:lnTo>
                      <a:pt x="2621" y="295"/>
                    </a:lnTo>
                    <a:lnTo>
                      <a:pt x="2621" y="293"/>
                    </a:lnTo>
                    <a:lnTo>
                      <a:pt x="2622" y="290"/>
                    </a:lnTo>
                    <a:lnTo>
                      <a:pt x="2622" y="288"/>
                    </a:lnTo>
                    <a:lnTo>
                      <a:pt x="2622" y="286"/>
                    </a:lnTo>
                    <a:lnTo>
                      <a:pt x="2622" y="286"/>
                    </a:lnTo>
                    <a:lnTo>
                      <a:pt x="2622" y="286"/>
                    </a:lnTo>
                    <a:lnTo>
                      <a:pt x="2622" y="285"/>
                    </a:lnTo>
                    <a:lnTo>
                      <a:pt x="2622" y="285"/>
                    </a:lnTo>
                    <a:lnTo>
                      <a:pt x="2622" y="284"/>
                    </a:lnTo>
                    <a:lnTo>
                      <a:pt x="2622" y="284"/>
                    </a:lnTo>
                    <a:lnTo>
                      <a:pt x="2622" y="283"/>
                    </a:lnTo>
                    <a:lnTo>
                      <a:pt x="2622" y="284"/>
                    </a:lnTo>
                    <a:lnTo>
                      <a:pt x="2623" y="286"/>
                    </a:lnTo>
                    <a:lnTo>
                      <a:pt x="2623" y="288"/>
                    </a:lnTo>
                    <a:lnTo>
                      <a:pt x="2623" y="289"/>
                    </a:lnTo>
                    <a:lnTo>
                      <a:pt x="2623" y="291"/>
                    </a:lnTo>
                    <a:lnTo>
                      <a:pt x="2623" y="293"/>
                    </a:lnTo>
                    <a:lnTo>
                      <a:pt x="2623" y="295"/>
                    </a:lnTo>
                    <a:lnTo>
                      <a:pt x="2623" y="296"/>
                    </a:lnTo>
                    <a:lnTo>
                      <a:pt x="2624" y="300"/>
                    </a:lnTo>
                    <a:lnTo>
                      <a:pt x="2624" y="305"/>
                    </a:lnTo>
                    <a:lnTo>
                      <a:pt x="2624" y="310"/>
                    </a:lnTo>
                    <a:lnTo>
                      <a:pt x="2624" y="315"/>
                    </a:lnTo>
                    <a:lnTo>
                      <a:pt x="2624" y="319"/>
                    </a:lnTo>
                    <a:lnTo>
                      <a:pt x="2624" y="324"/>
                    </a:lnTo>
                    <a:lnTo>
                      <a:pt x="2624" y="330"/>
                    </a:lnTo>
                    <a:lnTo>
                      <a:pt x="2625" y="334"/>
                    </a:lnTo>
                    <a:lnTo>
                      <a:pt x="2625" y="338"/>
                    </a:lnTo>
                    <a:lnTo>
                      <a:pt x="2625" y="340"/>
                    </a:lnTo>
                    <a:lnTo>
                      <a:pt x="2625" y="342"/>
                    </a:lnTo>
                    <a:lnTo>
                      <a:pt x="2625" y="344"/>
                    </a:lnTo>
                    <a:lnTo>
                      <a:pt x="2625" y="346"/>
                    </a:lnTo>
                    <a:lnTo>
                      <a:pt x="2625" y="348"/>
                    </a:lnTo>
                    <a:lnTo>
                      <a:pt x="2626" y="350"/>
                    </a:lnTo>
                    <a:lnTo>
                      <a:pt x="2626" y="352"/>
                    </a:lnTo>
                    <a:lnTo>
                      <a:pt x="2626" y="354"/>
                    </a:lnTo>
                    <a:lnTo>
                      <a:pt x="2626" y="355"/>
                    </a:lnTo>
                    <a:lnTo>
                      <a:pt x="2626" y="357"/>
                    </a:lnTo>
                    <a:lnTo>
                      <a:pt x="2626" y="358"/>
                    </a:lnTo>
                    <a:lnTo>
                      <a:pt x="2626" y="360"/>
                    </a:lnTo>
                    <a:lnTo>
                      <a:pt x="2626" y="362"/>
                    </a:lnTo>
                    <a:lnTo>
                      <a:pt x="2626" y="363"/>
                    </a:lnTo>
                    <a:lnTo>
                      <a:pt x="2626" y="364"/>
                    </a:lnTo>
                    <a:lnTo>
                      <a:pt x="2626" y="366"/>
                    </a:lnTo>
                    <a:lnTo>
                      <a:pt x="2627" y="367"/>
                    </a:lnTo>
                    <a:lnTo>
                      <a:pt x="2627" y="368"/>
                    </a:lnTo>
                    <a:lnTo>
                      <a:pt x="2627" y="368"/>
                    </a:lnTo>
                    <a:lnTo>
                      <a:pt x="2627" y="369"/>
                    </a:lnTo>
                    <a:lnTo>
                      <a:pt x="2627" y="371"/>
                    </a:lnTo>
                    <a:lnTo>
                      <a:pt x="2627" y="371"/>
                    </a:lnTo>
                    <a:lnTo>
                      <a:pt x="2627" y="372"/>
                    </a:lnTo>
                    <a:lnTo>
                      <a:pt x="2628" y="372"/>
                    </a:lnTo>
                    <a:lnTo>
                      <a:pt x="2628" y="372"/>
                    </a:lnTo>
                    <a:lnTo>
                      <a:pt x="2628" y="372"/>
                    </a:lnTo>
                    <a:lnTo>
                      <a:pt x="2628" y="371"/>
                    </a:lnTo>
                    <a:lnTo>
                      <a:pt x="2628" y="370"/>
                    </a:lnTo>
                    <a:lnTo>
                      <a:pt x="2628" y="370"/>
                    </a:lnTo>
                    <a:lnTo>
                      <a:pt x="2628" y="369"/>
                    </a:lnTo>
                    <a:lnTo>
                      <a:pt x="2628" y="369"/>
                    </a:lnTo>
                    <a:lnTo>
                      <a:pt x="2629" y="368"/>
                    </a:lnTo>
                    <a:lnTo>
                      <a:pt x="2629" y="368"/>
                    </a:lnTo>
                    <a:lnTo>
                      <a:pt x="2629" y="368"/>
                    </a:lnTo>
                    <a:lnTo>
                      <a:pt x="2629" y="368"/>
                    </a:lnTo>
                    <a:lnTo>
                      <a:pt x="2629" y="368"/>
                    </a:lnTo>
                    <a:lnTo>
                      <a:pt x="2629" y="368"/>
                    </a:lnTo>
                    <a:lnTo>
                      <a:pt x="2629" y="368"/>
                    </a:lnTo>
                    <a:lnTo>
                      <a:pt x="2630" y="368"/>
                    </a:lnTo>
                    <a:lnTo>
                      <a:pt x="2630" y="368"/>
                    </a:lnTo>
                    <a:lnTo>
                      <a:pt x="2630" y="367"/>
                    </a:lnTo>
                    <a:lnTo>
                      <a:pt x="2630" y="367"/>
                    </a:lnTo>
                    <a:lnTo>
                      <a:pt x="2630" y="367"/>
                    </a:lnTo>
                    <a:lnTo>
                      <a:pt x="2630" y="366"/>
                    </a:lnTo>
                    <a:lnTo>
                      <a:pt x="2630" y="366"/>
                    </a:lnTo>
                    <a:lnTo>
                      <a:pt x="2630" y="365"/>
                    </a:lnTo>
                    <a:lnTo>
                      <a:pt x="2630" y="365"/>
                    </a:lnTo>
                    <a:lnTo>
                      <a:pt x="2630" y="364"/>
                    </a:lnTo>
                    <a:lnTo>
                      <a:pt x="2630" y="363"/>
                    </a:lnTo>
                    <a:lnTo>
                      <a:pt x="2631" y="362"/>
                    </a:lnTo>
                    <a:lnTo>
                      <a:pt x="2631" y="361"/>
                    </a:lnTo>
                    <a:lnTo>
                      <a:pt x="2631" y="360"/>
                    </a:lnTo>
                    <a:lnTo>
                      <a:pt x="2631" y="359"/>
                    </a:lnTo>
                    <a:lnTo>
                      <a:pt x="2631" y="358"/>
                    </a:lnTo>
                    <a:lnTo>
                      <a:pt x="2631" y="356"/>
                    </a:lnTo>
                    <a:lnTo>
                      <a:pt x="2631" y="355"/>
                    </a:lnTo>
                    <a:lnTo>
                      <a:pt x="2632" y="354"/>
                    </a:lnTo>
                    <a:lnTo>
                      <a:pt x="2632" y="352"/>
                    </a:lnTo>
                    <a:lnTo>
                      <a:pt x="2632" y="351"/>
                    </a:lnTo>
                    <a:lnTo>
                      <a:pt x="2632" y="349"/>
                    </a:lnTo>
                    <a:lnTo>
                      <a:pt x="2632" y="348"/>
                    </a:lnTo>
                    <a:lnTo>
                      <a:pt x="2632" y="346"/>
                    </a:lnTo>
                    <a:lnTo>
                      <a:pt x="2632" y="345"/>
                    </a:lnTo>
                    <a:lnTo>
                      <a:pt x="2633" y="344"/>
                    </a:lnTo>
                    <a:lnTo>
                      <a:pt x="2633" y="344"/>
                    </a:lnTo>
                    <a:lnTo>
                      <a:pt x="2633" y="344"/>
                    </a:lnTo>
                    <a:lnTo>
                      <a:pt x="2633" y="344"/>
                    </a:lnTo>
                    <a:lnTo>
                      <a:pt x="2633" y="344"/>
                    </a:lnTo>
                    <a:lnTo>
                      <a:pt x="2633" y="344"/>
                    </a:lnTo>
                    <a:lnTo>
                      <a:pt x="2633" y="344"/>
                    </a:lnTo>
                    <a:lnTo>
                      <a:pt x="2634" y="345"/>
                    </a:lnTo>
                    <a:lnTo>
                      <a:pt x="2634" y="344"/>
                    </a:lnTo>
                    <a:lnTo>
                      <a:pt x="2634" y="344"/>
                    </a:lnTo>
                    <a:lnTo>
                      <a:pt x="2634" y="344"/>
                    </a:lnTo>
                    <a:lnTo>
                      <a:pt x="2634" y="343"/>
                    </a:lnTo>
                    <a:lnTo>
                      <a:pt x="2634" y="343"/>
                    </a:lnTo>
                    <a:lnTo>
                      <a:pt x="2634" y="343"/>
                    </a:lnTo>
                    <a:lnTo>
                      <a:pt x="2634" y="343"/>
                    </a:lnTo>
                    <a:lnTo>
                      <a:pt x="2634" y="342"/>
                    </a:lnTo>
                    <a:lnTo>
                      <a:pt x="2634" y="342"/>
                    </a:lnTo>
                    <a:lnTo>
                      <a:pt x="2634" y="342"/>
                    </a:lnTo>
                    <a:lnTo>
                      <a:pt x="2635" y="343"/>
                    </a:lnTo>
                    <a:lnTo>
                      <a:pt x="2635" y="343"/>
                    </a:lnTo>
                    <a:lnTo>
                      <a:pt x="2635" y="343"/>
                    </a:lnTo>
                    <a:lnTo>
                      <a:pt x="2635" y="343"/>
                    </a:lnTo>
                    <a:lnTo>
                      <a:pt x="2635" y="343"/>
                    </a:lnTo>
                    <a:lnTo>
                      <a:pt x="2635" y="343"/>
                    </a:lnTo>
                    <a:lnTo>
                      <a:pt x="2635" y="343"/>
                    </a:lnTo>
                    <a:lnTo>
                      <a:pt x="2636" y="343"/>
                    </a:lnTo>
                    <a:lnTo>
                      <a:pt x="2636" y="342"/>
                    </a:lnTo>
                    <a:lnTo>
                      <a:pt x="2636" y="342"/>
                    </a:lnTo>
                    <a:lnTo>
                      <a:pt x="2636" y="342"/>
                    </a:lnTo>
                    <a:lnTo>
                      <a:pt x="2636" y="341"/>
                    </a:lnTo>
                    <a:lnTo>
                      <a:pt x="2636" y="341"/>
                    </a:lnTo>
                    <a:lnTo>
                      <a:pt x="2636" y="340"/>
                    </a:lnTo>
                    <a:lnTo>
                      <a:pt x="2637" y="340"/>
                    </a:lnTo>
                    <a:lnTo>
                      <a:pt x="2637" y="340"/>
                    </a:lnTo>
                    <a:lnTo>
                      <a:pt x="2637" y="339"/>
                    </a:lnTo>
                    <a:lnTo>
                      <a:pt x="2637" y="339"/>
                    </a:lnTo>
                    <a:lnTo>
                      <a:pt x="2637" y="339"/>
                    </a:lnTo>
                    <a:lnTo>
                      <a:pt x="2637" y="339"/>
                    </a:lnTo>
                    <a:lnTo>
                      <a:pt x="2637" y="338"/>
                    </a:lnTo>
                    <a:lnTo>
                      <a:pt x="2637" y="338"/>
                    </a:lnTo>
                    <a:lnTo>
                      <a:pt x="2638" y="337"/>
                    </a:lnTo>
                    <a:lnTo>
                      <a:pt x="2638" y="335"/>
                    </a:lnTo>
                    <a:lnTo>
                      <a:pt x="2638" y="334"/>
                    </a:lnTo>
                    <a:lnTo>
                      <a:pt x="2638" y="332"/>
                    </a:lnTo>
                    <a:lnTo>
                      <a:pt x="2638" y="330"/>
                    </a:lnTo>
                    <a:lnTo>
                      <a:pt x="2638" y="328"/>
                    </a:lnTo>
                    <a:lnTo>
                      <a:pt x="2638" y="326"/>
                    </a:lnTo>
                    <a:lnTo>
                      <a:pt x="2638" y="324"/>
                    </a:lnTo>
                    <a:lnTo>
                      <a:pt x="2638" y="323"/>
                    </a:lnTo>
                    <a:lnTo>
                      <a:pt x="2638" y="322"/>
                    </a:lnTo>
                    <a:lnTo>
                      <a:pt x="2639" y="321"/>
                    </a:lnTo>
                    <a:lnTo>
                      <a:pt x="2639" y="320"/>
                    </a:lnTo>
                    <a:lnTo>
                      <a:pt x="2639" y="319"/>
                    </a:lnTo>
                    <a:lnTo>
                      <a:pt x="2639" y="318"/>
                    </a:lnTo>
                    <a:lnTo>
                      <a:pt x="2639" y="317"/>
                    </a:lnTo>
                    <a:lnTo>
                      <a:pt x="2639" y="316"/>
                    </a:lnTo>
                    <a:lnTo>
                      <a:pt x="2639" y="315"/>
                    </a:lnTo>
                    <a:lnTo>
                      <a:pt x="2639" y="314"/>
                    </a:lnTo>
                    <a:lnTo>
                      <a:pt x="2640" y="313"/>
                    </a:lnTo>
                    <a:lnTo>
                      <a:pt x="2640" y="312"/>
                    </a:lnTo>
                    <a:lnTo>
                      <a:pt x="2640" y="310"/>
                    </a:lnTo>
                    <a:lnTo>
                      <a:pt x="2640" y="309"/>
                    </a:lnTo>
                    <a:lnTo>
                      <a:pt x="2640" y="309"/>
                    </a:lnTo>
                    <a:lnTo>
                      <a:pt x="2640" y="307"/>
                    </a:lnTo>
                    <a:lnTo>
                      <a:pt x="2640" y="307"/>
                    </a:lnTo>
                    <a:lnTo>
                      <a:pt x="2641" y="307"/>
                    </a:lnTo>
                    <a:lnTo>
                      <a:pt x="2641" y="308"/>
                    </a:lnTo>
                    <a:lnTo>
                      <a:pt x="2641" y="308"/>
                    </a:lnTo>
                    <a:lnTo>
                      <a:pt x="2641" y="308"/>
                    </a:lnTo>
                    <a:lnTo>
                      <a:pt x="2641" y="309"/>
                    </a:lnTo>
                    <a:lnTo>
                      <a:pt x="2641" y="309"/>
                    </a:lnTo>
                    <a:lnTo>
                      <a:pt x="2641" y="309"/>
                    </a:lnTo>
                    <a:lnTo>
                      <a:pt x="2642" y="309"/>
                    </a:lnTo>
                    <a:lnTo>
                      <a:pt x="2642" y="307"/>
                    </a:lnTo>
                    <a:lnTo>
                      <a:pt x="2642" y="305"/>
                    </a:lnTo>
                    <a:lnTo>
                      <a:pt x="2642" y="304"/>
                    </a:lnTo>
                    <a:lnTo>
                      <a:pt x="2642" y="302"/>
                    </a:lnTo>
                    <a:lnTo>
                      <a:pt x="2642" y="300"/>
                    </a:lnTo>
                    <a:lnTo>
                      <a:pt x="2642" y="298"/>
                    </a:lnTo>
                    <a:lnTo>
                      <a:pt x="2642" y="296"/>
                    </a:lnTo>
                    <a:lnTo>
                      <a:pt x="2642" y="295"/>
                    </a:lnTo>
                    <a:lnTo>
                      <a:pt x="2642" y="294"/>
                    </a:lnTo>
                    <a:lnTo>
                      <a:pt x="2642" y="293"/>
                    </a:lnTo>
                    <a:lnTo>
                      <a:pt x="2643" y="292"/>
                    </a:lnTo>
                    <a:lnTo>
                      <a:pt x="2643" y="292"/>
                    </a:lnTo>
                    <a:lnTo>
                      <a:pt x="2643" y="291"/>
                    </a:lnTo>
                    <a:lnTo>
                      <a:pt x="2643" y="290"/>
                    </a:lnTo>
                    <a:lnTo>
                      <a:pt x="2643" y="289"/>
                    </a:lnTo>
                    <a:lnTo>
                      <a:pt x="2643" y="288"/>
                    </a:lnTo>
                    <a:lnTo>
                      <a:pt x="2643" y="288"/>
                    </a:lnTo>
                    <a:lnTo>
                      <a:pt x="2644" y="287"/>
                    </a:lnTo>
                    <a:lnTo>
                      <a:pt x="2644" y="287"/>
                    </a:lnTo>
                    <a:lnTo>
                      <a:pt x="2644" y="286"/>
                    </a:lnTo>
                    <a:lnTo>
                      <a:pt x="2644" y="286"/>
                    </a:lnTo>
                    <a:lnTo>
                      <a:pt x="2644" y="286"/>
                    </a:lnTo>
                    <a:lnTo>
                      <a:pt x="2644" y="285"/>
                    </a:lnTo>
                    <a:lnTo>
                      <a:pt x="2644" y="287"/>
                    </a:lnTo>
                    <a:lnTo>
                      <a:pt x="2645" y="294"/>
                    </a:lnTo>
                    <a:lnTo>
                      <a:pt x="2645" y="301"/>
                    </a:lnTo>
                    <a:lnTo>
                      <a:pt x="2645" y="308"/>
                    </a:lnTo>
                    <a:lnTo>
                      <a:pt x="2645" y="315"/>
                    </a:lnTo>
                    <a:lnTo>
                      <a:pt x="2645" y="322"/>
                    </a:lnTo>
                    <a:lnTo>
                      <a:pt x="2645" y="329"/>
                    </a:lnTo>
                    <a:lnTo>
                      <a:pt x="2645" y="336"/>
                    </a:lnTo>
                    <a:lnTo>
                      <a:pt x="2646" y="341"/>
                    </a:lnTo>
                    <a:lnTo>
                      <a:pt x="2646" y="343"/>
                    </a:lnTo>
                    <a:lnTo>
                      <a:pt x="2646" y="344"/>
                    </a:lnTo>
                    <a:lnTo>
                      <a:pt x="2646" y="346"/>
                    </a:lnTo>
                    <a:lnTo>
                      <a:pt x="2646" y="348"/>
                    </a:lnTo>
                    <a:lnTo>
                      <a:pt x="2646" y="349"/>
                    </a:lnTo>
                    <a:lnTo>
                      <a:pt x="2646" y="351"/>
                    </a:lnTo>
                    <a:lnTo>
                      <a:pt x="2646" y="353"/>
                    </a:lnTo>
                    <a:lnTo>
                      <a:pt x="2646" y="354"/>
                    </a:lnTo>
                    <a:lnTo>
                      <a:pt x="2646" y="354"/>
                    </a:lnTo>
                    <a:lnTo>
                      <a:pt x="2646" y="353"/>
                    </a:lnTo>
                    <a:lnTo>
                      <a:pt x="2647" y="353"/>
                    </a:lnTo>
                    <a:lnTo>
                      <a:pt x="2647" y="353"/>
                    </a:lnTo>
                    <a:lnTo>
                      <a:pt x="2647" y="353"/>
                    </a:lnTo>
                    <a:lnTo>
                      <a:pt x="2647" y="353"/>
                    </a:lnTo>
                    <a:lnTo>
                      <a:pt x="2647" y="353"/>
                    </a:lnTo>
                    <a:lnTo>
                      <a:pt x="2647" y="354"/>
                    </a:lnTo>
                    <a:lnTo>
                      <a:pt x="2647" y="356"/>
                    </a:lnTo>
                    <a:lnTo>
                      <a:pt x="2648" y="358"/>
                    </a:lnTo>
                    <a:lnTo>
                      <a:pt x="2648" y="360"/>
                    </a:lnTo>
                    <a:lnTo>
                      <a:pt x="2648" y="363"/>
                    </a:lnTo>
                    <a:lnTo>
                      <a:pt x="2648" y="365"/>
                    </a:lnTo>
                    <a:lnTo>
                      <a:pt x="2648" y="367"/>
                    </a:lnTo>
                    <a:lnTo>
                      <a:pt x="2648" y="369"/>
                    </a:lnTo>
                    <a:lnTo>
                      <a:pt x="2648" y="370"/>
                    </a:lnTo>
                    <a:lnTo>
                      <a:pt x="2648" y="368"/>
                    </a:lnTo>
                    <a:lnTo>
                      <a:pt x="2649" y="367"/>
                    </a:lnTo>
                    <a:lnTo>
                      <a:pt x="2649" y="366"/>
                    </a:lnTo>
                    <a:lnTo>
                      <a:pt x="2649" y="365"/>
                    </a:lnTo>
                    <a:lnTo>
                      <a:pt x="2649" y="364"/>
                    </a:lnTo>
                    <a:lnTo>
                      <a:pt x="2649" y="362"/>
                    </a:lnTo>
                    <a:lnTo>
                      <a:pt x="2649" y="361"/>
                    </a:lnTo>
                    <a:lnTo>
                      <a:pt x="2649" y="360"/>
                    </a:lnTo>
                    <a:lnTo>
                      <a:pt x="2650" y="361"/>
                    </a:lnTo>
                    <a:lnTo>
                      <a:pt x="2650" y="361"/>
                    </a:lnTo>
                    <a:lnTo>
                      <a:pt x="2650" y="362"/>
                    </a:lnTo>
                    <a:lnTo>
                      <a:pt x="2650" y="362"/>
                    </a:lnTo>
                    <a:lnTo>
                      <a:pt x="2650" y="363"/>
                    </a:lnTo>
                    <a:lnTo>
                      <a:pt x="2650" y="363"/>
                    </a:lnTo>
                    <a:lnTo>
                      <a:pt x="2650" y="363"/>
                    </a:lnTo>
                    <a:lnTo>
                      <a:pt x="2650" y="363"/>
                    </a:lnTo>
                    <a:lnTo>
                      <a:pt x="2650" y="362"/>
                    </a:lnTo>
                    <a:lnTo>
                      <a:pt x="2650" y="360"/>
                    </a:lnTo>
                    <a:lnTo>
                      <a:pt x="2650" y="359"/>
                    </a:lnTo>
                    <a:lnTo>
                      <a:pt x="2651" y="358"/>
                    </a:lnTo>
                    <a:lnTo>
                      <a:pt x="2651" y="357"/>
                    </a:lnTo>
                    <a:lnTo>
                      <a:pt x="2651" y="355"/>
                    </a:lnTo>
                    <a:lnTo>
                      <a:pt x="2651" y="355"/>
                    </a:lnTo>
                    <a:lnTo>
                      <a:pt x="2651" y="353"/>
                    </a:lnTo>
                    <a:lnTo>
                      <a:pt x="2651" y="353"/>
                    </a:lnTo>
                    <a:lnTo>
                      <a:pt x="2651" y="353"/>
                    </a:lnTo>
                    <a:lnTo>
                      <a:pt x="2652" y="352"/>
                    </a:lnTo>
                    <a:lnTo>
                      <a:pt x="2652" y="351"/>
                    </a:lnTo>
                    <a:lnTo>
                      <a:pt x="2652" y="351"/>
                    </a:lnTo>
                    <a:lnTo>
                      <a:pt x="2652" y="351"/>
                    </a:lnTo>
                    <a:lnTo>
                      <a:pt x="2652" y="350"/>
                    </a:lnTo>
                    <a:lnTo>
                      <a:pt x="2652" y="350"/>
                    </a:lnTo>
                    <a:lnTo>
                      <a:pt x="2652" y="351"/>
                    </a:lnTo>
                    <a:lnTo>
                      <a:pt x="2653" y="351"/>
                    </a:lnTo>
                    <a:lnTo>
                      <a:pt x="2653" y="351"/>
                    </a:lnTo>
                    <a:lnTo>
                      <a:pt x="2653" y="351"/>
                    </a:lnTo>
                    <a:lnTo>
                      <a:pt x="2653" y="351"/>
                    </a:lnTo>
                    <a:lnTo>
                      <a:pt x="2653" y="352"/>
                    </a:lnTo>
                    <a:lnTo>
                      <a:pt x="2653" y="352"/>
                    </a:lnTo>
                    <a:lnTo>
                      <a:pt x="2653" y="352"/>
                    </a:lnTo>
                    <a:lnTo>
                      <a:pt x="2654" y="351"/>
                    </a:lnTo>
                    <a:lnTo>
                      <a:pt x="2654" y="350"/>
                    </a:lnTo>
                    <a:lnTo>
                      <a:pt x="2654" y="348"/>
                    </a:lnTo>
                    <a:lnTo>
                      <a:pt x="2654" y="347"/>
                    </a:lnTo>
                    <a:lnTo>
                      <a:pt x="2654" y="346"/>
                    </a:lnTo>
                    <a:lnTo>
                      <a:pt x="2654" y="345"/>
                    </a:lnTo>
                    <a:lnTo>
                      <a:pt x="2654" y="344"/>
                    </a:lnTo>
                    <a:lnTo>
                      <a:pt x="2654" y="343"/>
                    </a:lnTo>
                    <a:lnTo>
                      <a:pt x="2654" y="342"/>
                    </a:lnTo>
                    <a:lnTo>
                      <a:pt x="2654" y="342"/>
                    </a:lnTo>
                    <a:lnTo>
                      <a:pt x="2654" y="341"/>
                    </a:lnTo>
                    <a:lnTo>
                      <a:pt x="2655" y="341"/>
                    </a:lnTo>
                    <a:lnTo>
                      <a:pt x="2655" y="340"/>
                    </a:lnTo>
                    <a:lnTo>
                      <a:pt x="2655" y="340"/>
                    </a:lnTo>
                    <a:lnTo>
                      <a:pt x="2655" y="339"/>
                    </a:lnTo>
                    <a:lnTo>
                      <a:pt x="2655" y="339"/>
                    </a:lnTo>
                    <a:lnTo>
                      <a:pt x="2655" y="338"/>
                    </a:lnTo>
                    <a:lnTo>
                      <a:pt x="2655" y="338"/>
                    </a:lnTo>
                    <a:lnTo>
                      <a:pt x="2656" y="337"/>
                    </a:lnTo>
                    <a:lnTo>
                      <a:pt x="2656" y="337"/>
                    </a:lnTo>
                    <a:lnTo>
                      <a:pt x="2656" y="336"/>
                    </a:lnTo>
                    <a:lnTo>
                      <a:pt x="2656" y="335"/>
                    </a:lnTo>
                    <a:lnTo>
                      <a:pt x="2656" y="335"/>
                    </a:lnTo>
                    <a:lnTo>
                      <a:pt x="2656" y="335"/>
                    </a:lnTo>
                    <a:lnTo>
                      <a:pt x="2656" y="335"/>
                    </a:lnTo>
                    <a:lnTo>
                      <a:pt x="2657" y="336"/>
                    </a:lnTo>
                    <a:lnTo>
                      <a:pt x="2657" y="336"/>
                    </a:lnTo>
                    <a:lnTo>
                      <a:pt x="2657" y="337"/>
                    </a:lnTo>
                    <a:lnTo>
                      <a:pt x="2657" y="337"/>
                    </a:lnTo>
                    <a:lnTo>
                      <a:pt x="2657" y="337"/>
                    </a:lnTo>
                    <a:lnTo>
                      <a:pt x="2657" y="338"/>
                    </a:lnTo>
                    <a:lnTo>
                      <a:pt x="2657" y="338"/>
                    </a:lnTo>
                    <a:lnTo>
                      <a:pt x="2657" y="338"/>
                    </a:lnTo>
                    <a:lnTo>
                      <a:pt x="2658" y="338"/>
                    </a:lnTo>
                    <a:lnTo>
                      <a:pt x="2658" y="338"/>
                    </a:lnTo>
                    <a:lnTo>
                      <a:pt x="2658" y="338"/>
                    </a:lnTo>
                    <a:lnTo>
                      <a:pt x="2658" y="338"/>
                    </a:lnTo>
                    <a:lnTo>
                      <a:pt x="2658" y="338"/>
                    </a:lnTo>
                    <a:lnTo>
                      <a:pt x="2658" y="338"/>
                    </a:lnTo>
                    <a:lnTo>
                      <a:pt x="2658" y="338"/>
                    </a:lnTo>
                    <a:lnTo>
                      <a:pt x="2658" y="337"/>
                    </a:lnTo>
                    <a:lnTo>
                      <a:pt x="2658" y="336"/>
                    </a:lnTo>
                    <a:lnTo>
                      <a:pt x="2658" y="335"/>
                    </a:lnTo>
                    <a:lnTo>
                      <a:pt x="2659" y="334"/>
                    </a:lnTo>
                    <a:lnTo>
                      <a:pt x="2659" y="333"/>
                    </a:lnTo>
                    <a:lnTo>
                      <a:pt x="2659" y="332"/>
                    </a:lnTo>
                    <a:lnTo>
                      <a:pt x="2659" y="331"/>
                    </a:lnTo>
                    <a:lnTo>
                      <a:pt x="2659" y="330"/>
                    </a:lnTo>
                    <a:lnTo>
                      <a:pt x="2659" y="329"/>
                    </a:lnTo>
                    <a:lnTo>
                      <a:pt x="2659" y="328"/>
                    </a:lnTo>
                    <a:lnTo>
                      <a:pt x="2659" y="327"/>
                    </a:lnTo>
                    <a:lnTo>
                      <a:pt x="2660" y="326"/>
                    </a:lnTo>
                    <a:lnTo>
                      <a:pt x="2660" y="324"/>
                    </a:lnTo>
                    <a:lnTo>
                      <a:pt x="2660" y="323"/>
                    </a:lnTo>
                    <a:lnTo>
                      <a:pt x="2660" y="322"/>
                    </a:lnTo>
                    <a:lnTo>
                      <a:pt x="2660" y="321"/>
                    </a:lnTo>
                    <a:lnTo>
                      <a:pt x="2660" y="321"/>
                    </a:lnTo>
                    <a:lnTo>
                      <a:pt x="2660" y="321"/>
                    </a:lnTo>
                    <a:lnTo>
                      <a:pt x="2661" y="321"/>
                    </a:lnTo>
                    <a:lnTo>
                      <a:pt x="2661" y="321"/>
                    </a:lnTo>
                    <a:lnTo>
                      <a:pt x="2661" y="321"/>
                    </a:lnTo>
                    <a:lnTo>
                      <a:pt x="2661" y="321"/>
                    </a:lnTo>
                    <a:lnTo>
                      <a:pt x="2661" y="320"/>
                    </a:lnTo>
                    <a:lnTo>
                      <a:pt x="2661" y="319"/>
                    </a:lnTo>
                    <a:lnTo>
                      <a:pt x="2661" y="318"/>
                    </a:lnTo>
                    <a:lnTo>
                      <a:pt x="2662" y="316"/>
                    </a:lnTo>
                    <a:lnTo>
                      <a:pt x="2662" y="314"/>
                    </a:lnTo>
                    <a:lnTo>
                      <a:pt x="2662" y="312"/>
                    </a:lnTo>
                    <a:lnTo>
                      <a:pt x="2662" y="310"/>
                    </a:lnTo>
                    <a:lnTo>
                      <a:pt x="2662" y="308"/>
                    </a:lnTo>
                    <a:lnTo>
                      <a:pt x="2662" y="306"/>
                    </a:lnTo>
                    <a:lnTo>
                      <a:pt x="2662" y="304"/>
                    </a:lnTo>
                    <a:lnTo>
                      <a:pt x="2662" y="302"/>
                    </a:lnTo>
                    <a:lnTo>
                      <a:pt x="2662" y="300"/>
                    </a:lnTo>
                    <a:lnTo>
                      <a:pt x="2662" y="298"/>
                    </a:lnTo>
                    <a:lnTo>
                      <a:pt x="2662" y="296"/>
                    </a:lnTo>
                    <a:lnTo>
                      <a:pt x="2663" y="294"/>
                    </a:lnTo>
                    <a:lnTo>
                      <a:pt x="2663" y="292"/>
                    </a:lnTo>
                    <a:lnTo>
                      <a:pt x="2663" y="290"/>
                    </a:lnTo>
                    <a:lnTo>
                      <a:pt x="2663" y="288"/>
                    </a:lnTo>
                    <a:lnTo>
                      <a:pt x="2663" y="289"/>
                    </a:lnTo>
                    <a:lnTo>
                      <a:pt x="2663" y="289"/>
                    </a:lnTo>
                    <a:lnTo>
                      <a:pt x="2663" y="290"/>
                    </a:lnTo>
                    <a:lnTo>
                      <a:pt x="2664" y="291"/>
                    </a:lnTo>
                    <a:lnTo>
                      <a:pt x="2664" y="291"/>
                    </a:lnTo>
                    <a:lnTo>
                      <a:pt x="2664" y="292"/>
                    </a:lnTo>
                    <a:lnTo>
                      <a:pt x="2664" y="292"/>
                    </a:lnTo>
                    <a:lnTo>
                      <a:pt x="2664" y="294"/>
                    </a:lnTo>
                    <a:lnTo>
                      <a:pt x="2664" y="299"/>
                    </a:lnTo>
                    <a:lnTo>
                      <a:pt x="2664" y="304"/>
                    </a:lnTo>
                    <a:lnTo>
                      <a:pt x="2665" y="309"/>
                    </a:lnTo>
                    <a:lnTo>
                      <a:pt x="2665" y="313"/>
                    </a:lnTo>
                    <a:lnTo>
                      <a:pt x="2665" y="318"/>
                    </a:lnTo>
                    <a:lnTo>
                      <a:pt x="2665" y="323"/>
                    </a:lnTo>
                    <a:lnTo>
                      <a:pt x="2665" y="328"/>
                    </a:lnTo>
                    <a:lnTo>
                      <a:pt x="2665" y="332"/>
                    </a:lnTo>
                    <a:lnTo>
                      <a:pt x="2665" y="333"/>
                    </a:lnTo>
                    <a:lnTo>
                      <a:pt x="2666" y="334"/>
                    </a:lnTo>
                    <a:lnTo>
                      <a:pt x="2666" y="336"/>
                    </a:lnTo>
                    <a:lnTo>
                      <a:pt x="2666" y="338"/>
                    </a:lnTo>
                    <a:lnTo>
                      <a:pt x="2666" y="339"/>
                    </a:lnTo>
                    <a:lnTo>
                      <a:pt x="2666" y="340"/>
                    </a:lnTo>
                    <a:lnTo>
                      <a:pt x="2666" y="342"/>
                    </a:lnTo>
                    <a:lnTo>
                      <a:pt x="2666" y="344"/>
                    </a:lnTo>
                    <a:lnTo>
                      <a:pt x="2666" y="347"/>
                    </a:lnTo>
                    <a:lnTo>
                      <a:pt x="2666" y="349"/>
                    </a:lnTo>
                    <a:lnTo>
                      <a:pt x="2666" y="352"/>
                    </a:lnTo>
                    <a:lnTo>
                      <a:pt x="2666" y="355"/>
                    </a:lnTo>
                    <a:lnTo>
                      <a:pt x="2667" y="357"/>
                    </a:lnTo>
                    <a:lnTo>
                      <a:pt x="2667" y="360"/>
                    </a:lnTo>
                    <a:lnTo>
                      <a:pt x="2667" y="363"/>
                    </a:lnTo>
                    <a:lnTo>
                      <a:pt x="2667" y="364"/>
                    </a:lnTo>
                    <a:lnTo>
                      <a:pt x="2667" y="364"/>
                    </a:lnTo>
                    <a:lnTo>
                      <a:pt x="2667" y="364"/>
                    </a:lnTo>
                    <a:lnTo>
                      <a:pt x="2667" y="363"/>
                    </a:lnTo>
                    <a:lnTo>
                      <a:pt x="2668" y="363"/>
                    </a:lnTo>
                    <a:lnTo>
                      <a:pt x="2668" y="363"/>
                    </a:lnTo>
                    <a:lnTo>
                      <a:pt x="2668" y="362"/>
                    </a:lnTo>
                    <a:lnTo>
                      <a:pt x="2668" y="362"/>
                    </a:lnTo>
                    <a:lnTo>
                      <a:pt x="2668" y="362"/>
                    </a:lnTo>
                    <a:lnTo>
                      <a:pt x="2668" y="364"/>
                    </a:lnTo>
                    <a:lnTo>
                      <a:pt x="2668" y="365"/>
                    </a:lnTo>
                    <a:lnTo>
                      <a:pt x="2668" y="367"/>
                    </a:lnTo>
                    <a:lnTo>
                      <a:pt x="2669" y="369"/>
                    </a:lnTo>
                    <a:lnTo>
                      <a:pt x="2669" y="370"/>
                    </a:lnTo>
                    <a:lnTo>
                      <a:pt x="2669" y="372"/>
                    </a:lnTo>
                    <a:lnTo>
                      <a:pt x="2669" y="373"/>
                    </a:lnTo>
                    <a:lnTo>
                      <a:pt x="2669" y="375"/>
                    </a:lnTo>
                    <a:lnTo>
                      <a:pt x="2669" y="374"/>
                    </a:lnTo>
                    <a:lnTo>
                      <a:pt x="2669" y="374"/>
                    </a:lnTo>
                    <a:lnTo>
                      <a:pt x="2669" y="374"/>
                    </a:lnTo>
                    <a:lnTo>
                      <a:pt x="2669" y="374"/>
                    </a:lnTo>
                    <a:lnTo>
                      <a:pt x="2669" y="374"/>
                    </a:lnTo>
                    <a:lnTo>
                      <a:pt x="2670" y="374"/>
                    </a:lnTo>
                    <a:lnTo>
                      <a:pt x="2670" y="373"/>
                    </a:lnTo>
                    <a:lnTo>
                      <a:pt x="2670" y="373"/>
                    </a:lnTo>
                    <a:lnTo>
                      <a:pt x="2670" y="372"/>
                    </a:lnTo>
                    <a:lnTo>
                      <a:pt x="2670" y="371"/>
                    </a:lnTo>
                    <a:lnTo>
                      <a:pt x="2670" y="371"/>
                    </a:lnTo>
                    <a:lnTo>
                      <a:pt x="2670" y="369"/>
                    </a:lnTo>
                    <a:lnTo>
                      <a:pt x="2670" y="368"/>
                    </a:lnTo>
                    <a:lnTo>
                      <a:pt x="2671" y="368"/>
                    </a:lnTo>
                    <a:lnTo>
                      <a:pt x="2671" y="367"/>
                    </a:lnTo>
                    <a:lnTo>
                      <a:pt x="2671" y="366"/>
                    </a:lnTo>
                    <a:lnTo>
                      <a:pt x="2671" y="365"/>
                    </a:lnTo>
                    <a:lnTo>
                      <a:pt x="2671" y="364"/>
                    </a:lnTo>
                    <a:lnTo>
                      <a:pt x="2671" y="363"/>
                    </a:lnTo>
                    <a:lnTo>
                      <a:pt x="2671" y="363"/>
                    </a:lnTo>
                    <a:lnTo>
                      <a:pt x="2672" y="362"/>
                    </a:lnTo>
                    <a:lnTo>
                      <a:pt x="2672" y="361"/>
                    </a:lnTo>
                    <a:lnTo>
                      <a:pt x="2672" y="360"/>
                    </a:lnTo>
                    <a:lnTo>
                      <a:pt x="2672" y="359"/>
                    </a:lnTo>
                    <a:lnTo>
                      <a:pt x="2672" y="359"/>
                    </a:lnTo>
                    <a:lnTo>
                      <a:pt x="2672" y="358"/>
                    </a:lnTo>
                    <a:lnTo>
                      <a:pt x="2672" y="358"/>
                    </a:lnTo>
                    <a:lnTo>
                      <a:pt x="2673" y="357"/>
                    </a:lnTo>
                    <a:lnTo>
                      <a:pt x="2673" y="356"/>
                    </a:lnTo>
                    <a:lnTo>
                      <a:pt x="2673" y="355"/>
                    </a:lnTo>
                    <a:lnTo>
                      <a:pt x="2673" y="355"/>
                    </a:lnTo>
                    <a:lnTo>
                      <a:pt x="2673" y="355"/>
                    </a:lnTo>
                    <a:lnTo>
                      <a:pt x="2673" y="356"/>
                    </a:lnTo>
                    <a:lnTo>
                      <a:pt x="2673" y="357"/>
                    </a:lnTo>
                    <a:lnTo>
                      <a:pt x="2673" y="358"/>
                    </a:lnTo>
                    <a:lnTo>
                      <a:pt x="2673" y="359"/>
                    </a:lnTo>
                    <a:lnTo>
                      <a:pt x="2673" y="360"/>
                    </a:lnTo>
                    <a:lnTo>
                      <a:pt x="2673" y="361"/>
                    </a:lnTo>
                    <a:lnTo>
                      <a:pt x="2674" y="362"/>
                    </a:lnTo>
                    <a:lnTo>
                      <a:pt x="2674" y="362"/>
                    </a:lnTo>
                    <a:lnTo>
                      <a:pt x="2674" y="362"/>
                    </a:lnTo>
                    <a:lnTo>
                      <a:pt x="2674" y="361"/>
                    </a:lnTo>
                    <a:lnTo>
                      <a:pt x="2674" y="360"/>
                    </a:lnTo>
                    <a:lnTo>
                      <a:pt x="2674" y="359"/>
                    </a:lnTo>
                    <a:lnTo>
                      <a:pt x="2674" y="359"/>
                    </a:lnTo>
                    <a:lnTo>
                      <a:pt x="2675" y="358"/>
                    </a:lnTo>
                    <a:lnTo>
                      <a:pt x="2675" y="357"/>
                    </a:lnTo>
                    <a:lnTo>
                      <a:pt x="2675" y="356"/>
                    </a:lnTo>
                    <a:lnTo>
                      <a:pt x="2675" y="355"/>
                    </a:lnTo>
                    <a:lnTo>
                      <a:pt x="2675" y="354"/>
                    </a:lnTo>
                    <a:lnTo>
                      <a:pt x="2675" y="353"/>
                    </a:lnTo>
                    <a:lnTo>
                      <a:pt x="2675" y="351"/>
                    </a:lnTo>
                    <a:lnTo>
                      <a:pt x="2676" y="350"/>
                    </a:lnTo>
                    <a:lnTo>
                      <a:pt x="2676" y="349"/>
                    </a:lnTo>
                    <a:lnTo>
                      <a:pt x="2676" y="347"/>
                    </a:lnTo>
                    <a:lnTo>
                      <a:pt x="2676" y="346"/>
                    </a:lnTo>
                    <a:lnTo>
                      <a:pt x="2676" y="346"/>
                    </a:lnTo>
                    <a:lnTo>
                      <a:pt x="2676" y="344"/>
                    </a:lnTo>
                    <a:lnTo>
                      <a:pt x="2676" y="344"/>
                    </a:lnTo>
                    <a:lnTo>
                      <a:pt x="2677" y="343"/>
                    </a:lnTo>
                    <a:lnTo>
                      <a:pt x="2677" y="342"/>
                    </a:lnTo>
                    <a:lnTo>
                      <a:pt x="2677" y="341"/>
                    </a:lnTo>
                    <a:lnTo>
                      <a:pt x="2677" y="340"/>
                    </a:lnTo>
                    <a:lnTo>
                      <a:pt x="2677" y="340"/>
                    </a:lnTo>
                    <a:lnTo>
                      <a:pt x="2677" y="340"/>
                    </a:lnTo>
                    <a:lnTo>
                      <a:pt x="2677" y="341"/>
                    </a:lnTo>
                    <a:lnTo>
                      <a:pt x="2677" y="341"/>
                    </a:lnTo>
                    <a:lnTo>
                      <a:pt x="2677" y="342"/>
                    </a:lnTo>
                    <a:lnTo>
                      <a:pt x="2677" y="342"/>
                    </a:lnTo>
                    <a:lnTo>
                      <a:pt x="2677" y="343"/>
                    </a:lnTo>
                    <a:lnTo>
                      <a:pt x="2678" y="343"/>
                    </a:lnTo>
                    <a:lnTo>
                      <a:pt x="2678" y="343"/>
                    </a:lnTo>
                    <a:lnTo>
                      <a:pt x="2678" y="342"/>
                    </a:lnTo>
                    <a:lnTo>
                      <a:pt x="2678" y="340"/>
                    </a:lnTo>
                    <a:lnTo>
                      <a:pt x="2678" y="339"/>
                    </a:lnTo>
                    <a:lnTo>
                      <a:pt x="2678" y="338"/>
                    </a:lnTo>
                    <a:lnTo>
                      <a:pt x="2678" y="336"/>
                    </a:lnTo>
                    <a:lnTo>
                      <a:pt x="2679" y="334"/>
                    </a:lnTo>
                    <a:lnTo>
                      <a:pt x="2679" y="333"/>
                    </a:lnTo>
                    <a:lnTo>
                      <a:pt x="2679" y="332"/>
                    </a:lnTo>
                    <a:lnTo>
                      <a:pt x="2679" y="332"/>
                    </a:lnTo>
                    <a:lnTo>
                      <a:pt x="2679" y="332"/>
                    </a:lnTo>
                    <a:lnTo>
                      <a:pt x="2679" y="332"/>
                    </a:lnTo>
                    <a:lnTo>
                      <a:pt x="2679" y="332"/>
                    </a:lnTo>
                    <a:lnTo>
                      <a:pt x="2679" y="331"/>
                    </a:lnTo>
                    <a:lnTo>
                      <a:pt x="2680" y="331"/>
                    </a:lnTo>
                    <a:lnTo>
                      <a:pt x="2680" y="331"/>
                    </a:lnTo>
                    <a:lnTo>
                      <a:pt x="2680" y="331"/>
                    </a:lnTo>
                    <a:lnTo>
                      <a:pt x="2680" y="330"/>
                    </a:lnTo>
                    <a:lnTo>
                      <a:pt x="2680" y="329"/>
                    </a:lnTo>
                    <a:lnTo>
                      <a:pt x="2680" y="327"/>
                    </a:lnTo>
                    <a:lnTo>
                      <a:pt x="2680" y="326"/>
                    </a:lnTo>
                    <a:lnTo>
                      <a:pt x="2681" y="325"/>
                    </a:lnTo>
                    <a:lnTo>
                      <a:pt x="2681" y="324"/>
                    </a:lnTo>
                    <a:lnTo>
                      <a:pt x="2681" y="323"/>
                    </a:lnTo>
                    <a:lnTo>
                      <a:pt x="2681" y="321"/>
                    </a:lnTo>
                    <a:lnTo>
                      <a:pt x="2681" y="320"/>
                    </a:lnTo>
                    <a:lnTo>
                      <a:pt x="2681" y="319"/>
                    </a:lnTo>
                    <a:lnTo>
                      <a:pt x="2681" y="317"/>
                    </a:lnTo>
                    <a:lnTo>
                      <a:pt x="2681" y="316"/>
                    </a:lnTo>
                    <a:lnTo>
                      <a:pt x="2681" y="314"/>
                    </a:lnTo>
                    <a:lnTo>
                      <a:pt x="2681" y="313"/>
                    </a:lnTo>
                    <a:lnTo>
                      <a:pt x="2681" y="311"/>
                    </a:lnTo>
                    <a:lnTo>
                      <a:pt x="2682" y="310"/>
                    </a:lnTo>
                    <a:lnTo>
                      <a:pt x="2682" y="309"/>
                    </a:lnTo>
                    <a:lnTo>
                      <a:pt x="2682" y="307"/>
                    </a:lnTo>
                    <a:lnTo>
                      <a:pt x="2682" y="306"/>
                    </a:lnTo>
                    <a:lnTo>
                      <a:pt x="2682" y="304"/>
                    </a:lnTo>
                    <a:lnTo>
                      <a:pt x="2682" y="303"/>
                    </a:lnTo>
                    <a:lnTo>
                      <a:pt x="2682" y="302"/>
                    </a:lnTo>
                    <a:lnTo>
                      <a:pt x="2683" y="301"/>
                    </a:lnTo>
                    <a:lnTo>
                      <a:pt x="2683" y="300"/>
                    </a:lnTo>
                    <a:lnTo>
                      <a:pt x="2683" y="299"/>
                    </a:lnTo>
                    <a:lnTo>
                      <a:pt x="2683" y="299"/>
                    </a:lnTo>
                    <a:lnTo>
                      <a:pt x="2683" y="298"/>
                    </a:lnTo>
                    <a:lnTo>
                      <a:pt x="2683" y="297"/>
                    </a:lnTo>
                    <a:lnTo>
                      <a:pt x="2683" y="297"/>
                    </a:lnTo>
                    <a:lnTo>
                      <a:pt x="2684" y="296"/>
                    </a:lnTo>
                    <a:lnTo>
                      <a:pt x="2684" y="296"/>
                    </a:lnTo>
                    <a:lnTo>
                      <a:pt x="2684" y="295"/>
                    </a:lnTo>
                    <a:lnTo>
                      <a:pt x="2684" y="295"/>
                    </a:lnTo>
                    <a:lnTo>
                      <a:pt x="2684" y="294"/>
                    </a:lnTo>
                    <a:lnTo>
                      <a:pt x="2684" y="294"/>
                    </a:lnTo>
                    <a:lnTo>
                      <a:pt x="2684" y="293"/>
                    </a:lnTo>
                    <a:lnTo>
                      <a:pt x="2685" y="293"/>
                    </a:lnTo>
                    <a:lnTo>
                      <a:pt x="2685" y="292"/>
                    </a:lnTo>
                    <a:lnTo>
                      <a:pt x="2685" y="292"/>
                    </a:lnTo>
                    <a:lnTo>
                      <a:pt x="2685" y="293"/>
                    </a:lnTo>
                    <a:lnTo>
                      <a:pt x="2685" y="298"/>
                    </a:lnTo>
                    <a:lnTo>
                      <a:pt x="2685" y="304"/>
                    </a:lnTo>
                    <a:lnTo>
                      <a:pt x="2685" y="309"/>
                    </a:lnTo>
                    <a:lnTo>
                      <a:pt x="2685" y="314"/>
                    </a:lnTo>
                    <a:lnTo>
                      <a:pt x="2685" y="320"/>
                    </a:lnTo>
                    <a:lnTo>
                      <a:pt x="2685" y="325"/>
                    </a:lnTo>
                    <a:lnTo>
                      <a:pt x="2685" y="330"/>
                    </a:lnTo>
                    <a:lnTo>
                      <a:pt x="2686" y="335"/>
                    </a:lnTo>
                    <a:lnTo>
                      <a:pt x="2686" y="337"/>
                    </a:lnTo>
                    <a:lnTo>
                      <a:pt x="2686" y="339"/>
                    </a:lnTo>
                    <a:lnTo>
                      <a:pt x="2686" y="341"/>
                    </a:lnTo>
                    <a:lnTo>
                      <a:pt x="2686" y="343"/>
                    </a:lnTo>
                    <a:lnTo>
                      <a:pt x="2686" y="345"/>
                    </a:lnTo>
                    <a:lnTo>
                      <a:pt x="2686" y="347"/>
                    </a:lnTo>
                    <a:lnTo>
                      <a:pt x="2687" y="349"/>
                    </a:lnTo>
                    <a:lnTo>
                      <a:pt x="2687" y="351"/>
                    </a:lnTo>
                    <a:lnTo>
                      <a:pt x="2687" y="351"/>
                    </a:lnTo>
                    <a:lnTo>
                      <a:pt x="2687" y="353"/>
                    </a:lnTo>
                    <a:lnTo>
                      <a:pt x="2687" y="354"/>
                    </a:lnTo>
                    <a:lnTo>
                      <a:pt x="2687" y="355"/>
                    </a:lnTo>
                    <a:lnTo>
                      <a:pt x="2687" y="356"/>
                    </a:lnTo>
                    <a:lnTo>
                      <a:pt x="2688" y="357"/>
                    </a:lnTo>
                    <a:lnTo>
                      <a:pt x="2688" y="358"/>
                    </a:lnTo>
                    <a:lnTo>
                      <a:pt x="2688" y="360"/>
                    </a:lnTo>
                    <a:lnTo>
                      <a:pt x="2688" y="363"/>
                    </a:lnTo>
                    <a:lnTo>
                      <a:pt x="2688" y="365"/>
                    </a:lnTo>
                    <a:lnTo>
                      <a:pt x="2688" y="368"/>
                    </a:lnTo>
                    <a:lnTo>
                      <a:pt x="2688" y="371"/>
                    </a:lnTo>
                    <a:lnTo>
                      <a:pt x="2688" y="373"/>
                    </a:lnTo>
                    <a:lnTo>
                      <a:pt x="2689" y="376"/>
                    </a:lnTo>
                    <a:lnTo>
                      <a:pt x="2689" y="378"/>
                    </a:lnTo>
                    <a:lnTo>
                      <a:pt x="2689" y="381"/>
                    </a:lnTo>
                    <a:lnTo>
                      <a:pt x="2689" y="380"/>
                    </a:lnTo>
                    <a:lnTo>
                      <a:pt x="2689" y="379"/>
                    </a:lnTo>
                    <a:lnTo>
                      <a:pt x="2689" y="379"/>
                    </a:lnTo>
                    <a:lnTo>
                      <a:pt x="2689" y="379"/>
                    </a:lnTo>
                    <a:lnTo>
                      <a:pt x="2689" y="378"/>
                    </a:lnTo>
                    <a:lnTo>
                      <a:pt x="2689" y="378"/>
                    </a:lnTo>
                    <a:lnTo>
                      <a:pt x="2689" y="377"/>
                    </a:lnTo>
                    <a:lnTo>
                      <a:pt x="2690" y="377"/>
                    </a:lnTo>
                    <a:lnTo>
                      <a:pt x="2690" y="378"/>
                    </a:lnTo>
                    <a:lnTo>
                      <a:pt x="2690" y="378"/>
                    </a:lnTo>
                    <a:lnTo>
                      <a:pt x="2690" y="379"/>
                    </a:lnTo>
                    <a:lnTo>
                      <a:pt x="2690" y="379"/>
                    </a:lnTo>
                    <a:lnTo>
                      <a:pt x="2690" y="380"/>
                    </a:lnTo>
                    <a:lnTo>
                      <a:pt x="2690" y="380"/>
                    </a:lnTo>
                    <a:lnTo>
                      <a:pt x="2690" y="381"/>
                    </a:lnTo>
                    <a:lnTo>
                      <a:pt x="2691" y="381"/>
                    </a:lnTo>
                    <a:lnTo>
                      <a:pt x="2691" y="380"/>
                    </a:lnTo>
                    <a:lnTo>
                      <a:pt x="2691" y="379"/>
                    </a:lnTo>
                    <a:lnTo>
                      <a:pt x="2691" y="378"/>
                    </a:lnTo>
                    <a:lnTo>
                      <a:pt x="2691" y="376"/>
                    </a:lnTo>
                    <a:lnTo>
                      <a:pt x="2691" y="376"/>
                    </a:lnTo>
                    <a:lnTo>
                      <a:pt x="2691" y="374"/>
                    </a:lnTo>
                    <a:lnTo>
                      <a:pt x="2692" y="373"/>
                    </a:lnTo>
                    <a:lnTo>
                      <a:pt x="2692" y="372"/>
                    </a:lnTo>
                    <a:lnTo>
                      <a:pt x="2692" y="372"/>
                    </a:lnTo>
                    <a:lnTo>
                      <a:pt x="2692" y="371"/>
                    </a:lnTo>
                    <a:lnTo>
                      <a:pt x="2692" y="371"/>
                    </a:lnTo>
                    <a:lnTo>
                      <a:pt x="2692" y="370"/>
                    </a:lnTo>
                    <a:lnTo>
                      <a:pt x="2692" y="369"/>
                    </a:lnTo>
                    <a:lnTo>
                      <a:pt x="2693" y="369"/>
                    </a:lnTo>
                    <a:lnTo>
                      <a:pt x="2693" y="368"/>
                    </a:lnTo>
                    <a:lnTo>
                      <a:pt x="2693" y="368"/>
                    </a:lnTo>
                    <a:lnTo>
                      <a:pt x="2693" y="367"/>
                    </a:lnTo>
                    <a:lnTo>
                      <a:pt x="2693" y="366"/>
                    </a:lnTo>
                    <a:lnTo>
                      <a:pt x="2693" y="365"/>
                    </a:lnTo>
                    <a:lnTo>
                      <a:pt x="2693" y="364"/>
                    </a:lnTo>
                    <a:lnTo>
                      <a:pt x="2693" y="364"/>
                    </a:lnTo>
                    <a:lnTo>
                      <a:pt x="2693" y="363"/>
                    </a:lnTo>
                    <a:lnTo>
                      <a:pt x="2693" y="362"/>
                    </a:lnTo>
                    <a:lnTo>
                      <a:pt x="2693" y="361"/>
                    </a:lnTo>
                    <a:lnTo>
                      <a:pt x="2694" y="361"/>
                    </a:lnTo>
                    <a:lnTo>
                      <a:pt x="2694" y="360"/>
                    </a:lnTo>
                    <a:lnTo>
                      <a:pt x="2694" y="360"/>
                    </a:lnTo>
                    <a:lnTo>
                      <a:pt x="2694" y="359"/>
                    </a:lnTo>
                    <a:lnTo>
                      <a:pt x="2694" y="359"/>
                    </a:lnTo>
                    <a:lnTo>
                      <a:pt x="2694" y="358"/>
                    </a:lnTo>
                    <a:lnTo>
                      <a:pt x="2694" y="358"/>
                    </a:lnTo>
                    <a:lnTo>
                      <a:pt x="2695" y="357"/>
                    </a:lnTo>
                    <a:lnTo>
                      <a:pt x="2695" y="358"/>
                    </a:lnTo>
                    <a:lnTo>
                      <a:pt x="2695" y="358"/>
                    </a:lnTo>
                    <a:lnTo>
                      <a:pt x="2695" y="359"/>
                    </a:lnTo>
                    <a:lnTo>
                      <a:pt x="2695" y="359"/>
                    </a:lnTo>
                    <a:lnTo>
                      <a:pt x="2695" y="359"/>
                    </a:lnTo>
                    <a:lnTo>
                      <a:pt x="2695" y="359"/>
                    </a:lnTo>
                    <a:lnTo>
                      <a:pt x="2696" y="360"/>
                    </a:lnTo>
                    <a:lnTo>
                      <a:pt x="2696" y="360"/>
                    </a:lnTo>
                    <a:lnTo>
                      <a:pt x="2696" y="360"/>
                    </a:lnTo>
                    <a:lnTo>
                      <a:pt x="2696" y="359"/>
                    </a:lnTo>
                    <a:lnTo>
                      <a:pt x="2696" y="359"/>
                    </a:lnTo>
                    <a:lnTo>
                      <a:pt x="2696" y="358"/>
                    </a:lnTo>
                    <a:lnTo>
                      <a:pt x="2696" y="358"/>
                    </a:lnTo>
                    <a:lnTo>
                      <a:pt x="2697" y="357"/>
                    </a:lnTo>
                    <a:lnTo>
                      <a:pt x="2697" y="357"/>
                    </a:lnTo>
                    <a:lnTo>
                      <a:pt x="2697" y="356"/>
                    </a:lnTo>
                    <a:lnTo>
                      <a:pt x="2697" y="356"/>
                    </a:lnTo>
                    <a:lnTo>
                      <a:pt x="2697" y="355"/>
                    </a:lnTo>
                    <a:lnTo>
                      <a:pt x="2697" y="355"/>
                    </a:lnTo>
                    <a:lnTo>
                      <a:pt x="2697" y="355"/>
                    </a:lnTo>
                    <a:lnTo>
                      <a:pt x="2697" y="354"/>
                    </a:lnTo>
                    <a:lnTo>
                      <a:pt x="2697" y="353"/>
                    </a:lnTo>
                    <a:lnTo>
                      <a:pt x="2697" y="353"/>
                    </a:lnTo>
                    <a:lnTo>
                      <a:pt x="2697" y="352"/>
                    </a:lnTo>
                    <a:lnTo>
                      <a:pt x="2698" y="352"/>
                    </a:lnTo>
                    <a:lnTo>
                      <a:pt x="2698" y="351"/>
                    </a:lnTo>
                    <a:lnTo>
                      <a:pt x="2698" y="351"/>
                    </a:lnTo>
                    <a:lnTo>
                      <a:pt x="2698" y="350"/>
                    </a:lnTo>
                    <a:lnTo>
                      <a:pt x="2698" y="350"/>
                    </a:lnTo>
                    <a:lnTo>
                      <a:pt x="2698" y="349"/>
                    </a:lnTo>
                    <a:lnTo>
                      <a:pt x="2698" y="349"/>
                    </a:lnTo>
                    <a:lnTo>
                      <a:pt x="2699" y="348"/>
                    </a:lnTo>
                    <a:lnTo>
                      <a:pt x="2699" y="348"/>
                    </a:lnTo>
                    <a:lnTo>
                      <a:pt x="2699" y="347"/>
                    </a:lnTo>
                    <a:lnTo>
                      <a:pt x="2699" y="347"/>
                    </a:lnTo>
                    <a:lnTo>
                      <a:pt x="2699" y="347"/>
                    </a:lnTo>
                    <a:lnTo>
                      <a:pt x="2699" y="346"/>
                    </a:lnTo>
                    <a:lnTo>
                      <a:pt x="2699" y="346"/>
                    </a:lnTo>
                    <a:lnTo>
                      <a:pt x="2699" y="346"/>
                    </a:lnTo>
                    <a:lnTo>
                      <a:pt x="2700" y="345"/>
                    </a:lnTo>
                    <a:lnTo>
                      <a:pt x="2700" y="344"/>
                    </a:lnTo>
                    <a:lnTo>
                      <a:pt x="2700" y="343"/>
                    </a:lnTo>
                    <a:lnTo>
                      <a:pt x="2700" y="341"/>
                    </a:lnTo>
                    <a:lnTo>
                      <a:pt x="2700" y="340"/>
                    </a:lnTo>
                    <a:lnTo>
                      <a:pt x="2700" y="339"/>
                    </a:lnTo>
                    <a:lnTo>
                      <a:pt x="2700" y="337"/>
                    </a:lnTo>
                    <a:lnTo>
                      <a:pt x="2701" y="336"/>
                    </a:lnTo>
                    <a:lnTo>
                      <a:pt x="2701" y="335"/>
                    </a:lnTo>
                    <a:lnTo>
                      <a:pt x="2701" y="335"/>
                    </a:lnTo>
                    <a:lnTo>
                      <a:pt x="2701" y="336"/>
                    </a:lnTo>
                    <a:lnTo>
                      <a:pt x="2701" y="336"/>
                    </a:lnTo>
                    <a:lnTo>
                      <a:pt x="2701" y="336"/>
                    </a:lnTo>
                    <a:lnTo>
                      <a:pt x="2701" y="337"/>
                    </a:lnTo>
                    <a:lnTo>
                      <a:pt x="2701" y="337"/>
                    </a:lnTo>
                    <a:lnTo>
                      <a:pt x="2701" y="337"/>
                    </a:lnTo>
                    <a:lnTo>
                      <a:pt x="2701" y="337"/>
                    </a:lnTo>
                    <a:lnTo>
                      <a:pt x="2701" y="334"/>
                    </a:lnTo>
                    <a:lnTo>
                      <a:pt x="2702" y="331"/>
                    </a:lnTo>
                    <a:lnTo>
                      <a:pt x="2702" y="328"/>
                    </a:lnTo>
                    <a:lnTo>
                      <a:pt x="2702" y="325"/>
                    </a:lnTo>
                    <a:lnTo>
                      <a:pt x="2702" y="322"/>
                    </a:lnTo>
                    <a:lnTo>
                      <a:pt x="2702" y="319"/>
                    </a:lnTo>
                    <a:lnTo>
                      <a:pt x="2702" y="316"/>
                    </a:lnTo>
                    <a:lnTo>
                      <a:pt x="2702" y="314"/>
                    </a:lnTo>
                    <a:lnTo>
                      <a:pt x="2703" y="314"/>
                    </a:lnTo>
                    <a:lnTo>
                      <a:pt x="2703" y="314"/>
                    </a:lnTo>
                    <a:lnTo>
                      <a:pt x="2703" y="315"/>
                    </a:lnTo>
                    <a:lnTo>
                      <a:pt x="2703" y="315"/>
                    </a:lnTo>
                    <a:lnTo>
                      <a:pt x="2703" y="316"/>
                    </a:lnTo>
                    <a:lnTo>
                      <a:pt x="2703" y="316"/>
                    </a:lnTo>
                    <a:lnTo>
                      <a:pt x="2703" y="316"/>
                    </a:lnTo>
                    <a:lnTo>
                      <a:pt x="2704" y="317"/>
                    </a:lnTo>
                    <a:lnTo>
                      <a:pt x="2704" y="316"/>
                    </a:lnTo>
                    <a:lnTo>
                      <a:pt x="2704" y="315"/>
                    </a:lnTo>
                    <a:lnTo>
                      <a:pt x="2704" y="314"/>
                    </a:lnTo>
                    <a:lnTo>
                      <a:pt x="2704" y="313"/>
                    </a:lnTo>
                    <a:lnTo>
                      <a:pt x="2704" y="312"/>
                    </a:lnTo>
                    <a:lnTo>
                      <a:pt x="2704" y="312"/>
                    </a:lnTo>
                    <a:lnTo>
                      <a:pt x="2705" y="311"/>
                    </a:lnTo>
                    <a:lnTo>
                      <a:pt x="2705" y="310"/>
                    </a:lnTo>
                    <a:lnTo>
                      <a:pt x="2705" y="309"/>
                    </a:lnTo>
                    <a:lnTo>
                      <a:pt x="2705" y="308"/>
                    </a:lnTo>
                    <a:lnTo>
                      <a:pt x="2705" y="307"/>
                    </a:lnTo>
                    <a:lnTo>
                      <a:pt x="2705" y="306"/>
                    </a:lnTo>
                    <a:lnTo>
                      <a:pt x="2705" y="305"/>
                    </a:lnTo>
                    <a:lnTo>
                      <a:pt x="2705" y="304"/>
                    </a:lnTo>
                    <a:lnTo>
                      <a:pt x="2705" y="303"/>
                    </a:lnTo>
                    <a:lnTo>
                      <a:pt x="2705" y="302"/>
                    </a:lnTo>
                    <a:lnTo>
                      <a:pt x="2705" y="304"/>
                    </a:lnTo>
                    <a:lnTo>
                      <a:pt x="2706" y="305"/>
                    </a:lnTo>
                    <a:lnTo>
                      <a:pt x="2706" y="307"/>
                    </a:lnTo>
                    <a:lnTo>
                      <a:pt x="2706" y="309"/>
                    </a:lnTo>
                    <a:lnTo>
                      <a:pt x="2706" y="311"/>
                    </a:lnTo>
                    <a:lnTo>
                      <a:pt x="2706" y="312"/>
                    </a:lnTo>
                    <a:lnTo>
                      <a:pt x="2706" y="314"/>
                    </a:lnTo>
                    <a:lnTo>
                      <a:pt x="2706" y="316"/>
                    </a:lnTo>
                    <a:lnTo>
                      <a:pt x="2707" y="321"/>
                    </a:lnTo>
                    <a:lnTo>
                      <a:pt x="2707" y="326"/>
                    </a:lnTo>
                    <a:lnTo>
                      <a:pt x="2707" y="330"/>
                    </a:lnTo>
                    <a:lnTo>
                      <a:pt x="2707" y="335"/>
                    </a:lnTo>
                    <a:lnTo>
                      <a:pt x="2707" y="339"/>
                    </a:lnTo>
                    <a:lnTo>
                      <a:pt x="2707" y="344"/>
                    </a:lnTo>
                    <a:lnTo>
                      <a:pt x="2707" y="349"/>
                    </a:lnTo>
                    <a:lnTo>
                      <a:pt x="2708" y="353"/>
                    </a:lnTo>
                    <a:lnTo>
                      <a:pt x="2708" y="354"/>
                    </a:lnTo>
                    <a:lnTo>
                      <a:pt x="2708" y="355"/>
                    </a:lnTo>
                    <a:lnTo>
                      <a:pt x="2708" y="356"/>
                    </a:lnTo>
                    <a:lnTo>
                      <a:pt x="2708" y="357"/>
                    </a:lnTo>
                    <a:lnTo>
                      <a:pt x="2708" y="358"/>
                    </a:lnTo>
                    <a:lnTo>
                      <a:pt x="2708" y="359"/>
                    </a:lnTo>
                    <a:lnTo>
                      <a:pt x="2708" y="360"/>
                    </a:lnTo>
                    <a:lnTo>
                      <a:pt x="2709" y="362"/>
                    </a:lnTo>
                    <a:lnTo>
                      <a:pt x="2709" y="364"/>
                    </a:lnTo>
                    <a:lnTo>
                      <a:pt x="2709" y="365"/>
                    </a:lnTo>
                    <a:lnTo>
                      <a:pt x="2709" y="368"/>
                    </a:lnTo>
                    <a:lnTo>
                      <a:pt x="2709" y="369"/>
                    </a:lnTo>
                    <a:lnTo>
                      <a:pt x="2709" y="372"/>
                    </a:lnTo>
                    <a:lnTo>
                      <a:pt x="2709" y="373"/>
                    </a:lnTo>
                    <a:lnTo>
                      <a:pt x="2709" y="375"/>
                    </a:lnTo>
                    <a:lnTo>
                      <a:pt x="2709" y="377"/>
                    </a:lnTo>
                    <a:lnTo>
                      <a:pt x="2709" y="376"/>
                    </a:lnTo>
                    <a:lnTo>
                      <a:pt x="2710" y="376"/>
                    </a:lnTo>
                    <a:lnTo>
                      <a:pt x="2710" y="376"/>
                    </a:lnTo>
                    <a:lnTo>
                      <a:pt x="2710" y="375"/>
                    </a:lnTo>
                    <a:lnTo>
                      <a:pt x="2710" y="374"/>
                    </a:lnTo>
                    <a:lnTo>
                      <a:pt x="2710" y="374"/>
                    </a:lnTo>
                    <a:lnTo>
                      <a:pt x="2710" y="374"/>
                    </a:lnTo>
                    <a:lnTo>
                      <a:pt x="2710" y="373"/>
                    </a:lnTo>
                    <a:lnTo>
                      <a:pt x="2710" y="375"/>
                    </a:lnTo>
                    <a:lnTo>
                      <a:pt x="2711" y="377"/>
                    </a:lnTo>
                    <a:lnTo>
                      <a:pt x="2711" y="379"/>
                    </a:lnTo>
                    <a:lnTo>
                      <a:pt x="2711" y="381"/>
                    </a:lnTo>
                    <a:lnTo>
                      <a:pt x="2711" y="383"/>
                    </a:lnTo>
                    <a:lnTo>
                      <a:pt x="2711" y="385"/>
                    </a:lnTo>
                    <a:lnTo>
                      <a:pt x="2711" y="386"/>
                    </a:lnTo>
                    <a:lnTo>
                      <a:pt x="2711" y="388"/>
                    </a:lnTo>
                    <a:lnTo>
                      <a:pt x="2712" y="388"/>
                    </a:lnTo>
                    <a:lnTo>
                      <a:pt x="2712" y="389"/>
                    </a:lnTo>
                    <a:lnTo>
                      <a:pt x="2712" y="389"/>
                    </a:lnTo>
                    <a:lnTo>
                      <a:pt x="2712" y="389"/>
                    </a:lnTo>
                    <a:lnTo>
                      <a:pt x="2712" y="389"/>
                    </a:lnTo>
                    <a:lnTo>
                      <a:pt x="2712" y="390"/>
                    </a:lnTo>
                    <a:lnTo>
                      <a:pt x="2712" y="390"/>
                    </a:lnTo>
                    <a:lnTo>
                      <a:pt x="2713" y="390"/>
                    </a:lnTo>
                    <a:lnTo>
                      <a:pt x="2713" y="390"/>
                    </a:lnTo>
                    <a:lnTo>
                      <a:pt x="2713" y="389"/>
                    </a:lnTo>
                    <a:lnTo>
                      <a:pt x="2713" y="389"/>
                    </a:lnTo>
                    <a:lnTo>
                      <a:pt x="2713" y="388"/>
                    </a:lnTo>
                    <a:lnTo>
                      <a:pt x="2713" y="387"/>
                    </a:lnTo>
                    <a:lnTo>
                      <a:pt x="2713" y="387"/>
                    </a:lnTo>
                    <a:lnTo>
                      <a:pt x="2713" y="386"/>
                    </a:lnTo>
                    <a:lnTo>
                      <a:pt x="2713" y="385"/>
                    </a:lnTo>
                    <a:lnTo>
                      <a:pt x="2713" y="384"/>
                    </a:lnTo>
                    <a:lnTo>
                      <a:pt x="2713" y="382"/>
                    </a:lnTo>
                    <a:lnTo>
                      <a:pt x="2714" y="381"/>
                    </a:lnTo>
                    <a:lnTo>
                      <a:pt x="2714" y="379"/>
                    </a:lnTo>
                    <a:lnTo>
                      <a:pt x="2714" y="377"/>
                    </a:lnTo>
                    <a:lnTo>
                      <a:pt x="2714" y="376"/>
                    </a:lnTo>
                    <a:lnTo>
                      <a:pt x="2714" y="374"/>
                    </a:lnTo>
                    <a:lnTo>
                      <a:pt x="2714" y="372"/>
                    </a:lnTo>
                    <a:lnTo>
                      <a:pt x="2714" y="372"/>
                    </a:lnTo>
                    <a:lnTo>
                      <a:pt x="2715" y="372"/>
                    </a:lnTo>
                    <a:lnTo>
                      <a:pt x="2715" y="372"/>
                    </a:lnTo>
                    <a:lnTo>
                      <a:pt x="2715" y="372"/>
                    </a:lnTo>
                    <a:lnTo>
                      <a:pt x="2715" y="372"/>
                    </a:lnTo>
                    <a:lnTo>
                      <a:pt x="2715" y="372"/>
                    </a:lnTo>
                    <a:lnTo>
                      <a:pt x="2715" y="372"/>
                    </a:lnTo>
                    <a:lnTo>
                      <a:pt x="2715" y="372"/>
                    </a:lnTo>
                    <a:lnTo>
                      <a:pt x="2716" y="372"/>
                    </a:lnTo>
                    <a:lnTo>
                      <a:pt x="2716" y="372"/>
                    </a:lnTo>
                    <a:lnTo>
                      <a:pt x="2716" y="372"/>
                    </a:lnTo>
                    <a:lnTo>
                      <a:pt x="2716" y="371"/>
                    </a:lnTo>
                    <a:lnTo>
                      <a:pt x="2716" y="371"/>
                    </a:lnTo>
                    <a:lnTo>
                      <a:pt x="2716" y="371"/>
                    </a:lnTo>
                    <a:lnTo>
                      <a:pt x="2716" y="371"/>
                    </a:lnTo>
                    <a:lnTo>
                      <a:pt x="2717" y="371"/>
                    </a:lnTo>
                    <a:lnTo>
                      <a:pt x="2717" y="371"/>
                    </a:lnTo>
                    <a:lnTo>
                      <a:pt x="2717" y="372"/>
                    </a:lnTo>
                    <a:lnTo>
                      <a:pt x="2717" y="372"/>
                    </a:lnTo>
                    <a:lnTo>
                      <a:pt x="2717" y="372"/>
                    </a:lnTo>
                    <a:lnTo>
                      <a:pt x="2717" y="372"/>
                    </a:lnTo>
                    <a:lnTo>
                      <a:pt x="2717" y="372"/>
                    </a:lnTo>
                    <a:lnTo>
                      <a:pt x="2717" y="372"/>
                    </a:lnTo>
                    <a:lnTo>
                      <a:pt x="2717" y="373"/>
                    </a:lnTo>
                    <a:lnTo>
                      <a:pt x="2717" y="372"/>
                    </a:lnTo>
                    <a:lnTo>
                      <a:pt x="2717" y="371"/>
                    </a:lnTo>
                    <a:lnTo>
                      <a:pt x="2718" y="369"/>
                    </a:lnTo>
                    <a:lnTo>
                      <a:pt x="2718" y="368"/>
                    </a:lnTo>
                    <a:lnTo>
                      <a:pt x="2718" y="367"/>
                    </a:lnTo>
                    <a:lnTo>
                      <a:pt x="2718" y="365"/>
                    </a:lnTo>
                    <a:lnTo>
                      <a:pt x="2718" y="364"/>
                    </a:lnTo>
                    <a:lnTo>
                      <a:pt x="2718" y="363"/>
                    </a:lnTo>
                    <a:lnTo>
                      <a:pt x="2718" y="364"/>
                    </a:lnTo>
                    <a:lnTo>
                      <a:pt x="2719" y="364"/>
                    </a:lnTo>
                    <a:lnTo>
                      <a:pt x="2719" y="365"/>
                    </a:lnTo>
                    <a:lnTo>
                      <a:pt x="2719" y="365"/>
                    </a:lnTo>
                    <a:lnTo>
                      <a:pt x="2719" y="366"/>
                    </a:lnTo>
                    <a:lnTo>
                      <a:pt x="2719" y="367"/>
                    </a:lnTo>
                    <a:lnTo>
                      <a:pt x="2719" y="367"/>
                    </a:lnTo>
                    <a:lnTo>
                      <a:pt x="2719" y="368"/>
                    </a:lnTo>
                    <a:lnTo>
                      <a:pt x="2719" y="366"/>
                    </a:lnTo>
                    <a:lnTo>
                      <a:pt x="2720" y="365"/>
                    </a:lnTo>
                    <a:lnTo>
                      <a:pt x="2720" y="364"/>
                    </a:lnTo>
                    <a:lnTo>
                      <a:pt x="2720" y="363"/>
                    </a:lnTo>
                    <a:lnTo>
                      <a:pt x="2720" y="362"/>
                    </a:lnTo>
                    <a:lnTo>
                      <a:pt x="2720" y="360"/>
                    </a:lnTo>
                    <a:lnTo>
                      <a:pt x="2720" y="359"/>
                    </a:lnTo>
                    <a:lnTo>
                      <a:pt x="2720" y="358"/>
                    </a:lnTo>
                    <a:lnTo>
                      <a:pt x="2721" y="359"/>
                    </a:lnTo>
                    <a:lnTo>
                      <a:pt x="2721" y="359"/>
                    </a:lnTo>
                    <a:lnTo>
                      <a:pt x="2721" y="360"/>
                    </a:lnTo>
                    <a:lnTo>
                      <a:pt x="2721" y="360"/>
                    </a:lnTo>
                    <a:lnTo>
                      <a:pt x="2721" y="361"/>
                    </a:lnTo>
                    <a:lnTo>
                      <a:pt x="2721" y="362"/>
                    </a:lnTo>
                    <a:lnTo>
                      <a:pt x="2721" y="362"/>
                    </a:lnTo>
                    <a:lnTo>
                      <a:pt x="2721" y="362"/>
                    </a:lnTo>
                    <a:lnTo>
                      <a:pt x="2721" y="359"/>
                    </a:lnTo>
                    <a:lnTo>
                      <a:pt x="2721" y="356"/>
                    </a:lnTo>
                    <a:lnTo>
                      <a:pt x="2721" y="353"/>
                    </a:lnTo>
                    <a:lnTo>
                      <a:pt x="2722" y="351"/>
                    </a:lnTo>
                    <a:lnTo>
                      <a:pt x="2722" y="347"/>
                    </a:lnTo>
                    <a:lnTo>
                      <a:pt x="2722" y="344"/>
                    </a:lnTo>
                    <a:lnTo>
                      <a:pt x="2722" y="342"/>
                    </a:lnTo>
                    <a:lnTo>
                      <a:pt x="2722" y="339"/>
                    </a:lnTo>
                    <a:lnTo>
                      <a:pt x="2722" y="338"/>
                    </a:lnTo>
                    <a:lnTo>
                      <a:pt x="2722" y="337"/>
                    </a:lnTo>
                    <a:lnTo>
                      <a:pt x="2723" y="336"/>
                    </a:lnTo>
                    <a:lnTo>
                      <a:pt x="2723" y="335"/>
                    </a:lnTo>
                    <a:lnTo>
                      <a:pt x="2723" y="335"/>
                    </a:lnTo>
                    <a:lnTo>
                      <a:pt x="2723" y="334"/>
                    </a:lnTo>
                    <a:lnTo>
                      <a:pt x="2723" y="333"/>
                    </a:lnTo>
                    <a:lnTo>
                      <a:pt x="2723" y="333"/>
                    </a:lnTo>
                    <a:lnTo>
                      <a:pt x="2723" y="331"/>
                    </a:lnTo>
                    <a:lnTo>
                      <a:pt x="2724" y="330"/>
                    </a:lnTo>
                    <a:lnTo>
                      <a:pt x="2724" y="329"/>
                    </a:lnTo>
                    <a:lnTo>
                      <a:pt x="2724" y="328"/>
                    </a:lnTo>
                    <a:lnTo>
                      <a:pt x="2724" y="327"/>
                    </a:lnTo>
                    <a:lnTo>
                      <a:pt x="2724" y="326"/>
                    </a:lnTo>
                    <a:lnTo>
                      <a:pt x="2724" y="325"/>
                    </a:lnTo>
                    <a:lnTo>
                      <a:pt x="2724" y="324"/>
                    </a:lnTo>
                    <a:lnTo>
                      <a:pt x="2725" y="323"/>
                    </a:lnTo>
                    <a:lnTo>
                      <a:pt x="2725" y="323"/>
                    </a:lnTo>
                    <a:lnTo>
                      <a:pt x="2725" y="322"/>
                    </a:lnTo>
                    <a:lnTo>
                      <a:pt x="2725" y="321"/>
                    </a:lnTo>
                    <a:lnTo>
                      <a:pt x="2725" y="321"/>
                    </a:lnTo>
                    <a:lnTo>
                      <a:pt x="2725" y="321"/>
                    </a:lnTo>
                    <a:lnTo>
                      <a:pt x="2725" y="320"/>
                    </a:lnTo>
                    <a:lnTo>
                      <a:pt x="2725" y="319"/>
                    </a:lnTo>
                    <a:lnTo>
                      <a:pt x="2725" y="319"/>
                    </a:lnTo>
                    <a:lnTo>
                      <a:pt x="2725" y="318"/>
                    </a:lnTo>
                    <a:lnTo>
                      <a:pt x="2725" y="318"/>
                    </a:lnTo>
                    <a:lnTo>
                      <a:pt x="2726" y="317"/>
                    </a:lnTo>
                    <a:lnTo>
                      <a:pt x="2726" y="317"/>
                    </a:lnTo>
                    <a:lnTo>
                      <a:pt x="2726" y="316"/>
                    </a:lnTo>
                    <a:lnTo>
                      <a:pt x="2726" y="316"/>
                    </a:lnTo>
                    <a:lnTo>
                      <a:pt x="2726" y="315"/>
                    </a:lnTo>
                    <a:lnTo>
                      <a:pt x="2726" y="314"/>
                    </a:lnTo>
                    <a:lnTo>
                      <a:pt x="2726" y="313"/>
                    </a:lnTo>
                    <a:lnTo>
                      <a:pt x="2727" y="312"/>
                    </a:lnTo>
                    <a:lnTo>
                      <a:pt x="2727" y="310"/>
                    </a:lnTo>
                    <a:lnTo>
                      <a:pt x="2727" y="309"/>
                    </a:lnTo>
                    <a:lnTo>
                      <a:pt x="2727" y="308"/>
                    </a:lnTo>
                    <a:lnTo>
                      <a:pt x="2727" y="307"/>
                    </a:lnTo>
                    <a:lnTo>
                      <a:pt x="2727" y="305"/>
                    </a:lnTo>
                    <a:lnTo>
                      <a:pt x="2727" y="307"/>
                    </a:lnTo>
                    <a:lnTo>
                      <a:pt x="2728" y="309"/>
                    </a:lnTo>
                    <a:lnTo>
                      <a:pt x="2728" y="310"/>
                    </a:lnTo>
                    <a:lnTo>
                      <a:pt x="2728" y="312"/>
                    </a:lnTo>
                    <a:lnTo>
                      <a:pt x="2728" y="313"/>
                    </a:lnTo>
                    <a:lnTo>
                      <a:pt x="2728" y="315"/>
                    </a:lnTo>
                    <a:lnTo>
                      <a:pt x="2728" y="317"/>
                    </a:lnTo>
                    <a:lnTo>
                      <a:pt x="2728" y="318"/>
                    </a:lnTo>
                    <a:lnTo>
                      <a:pt x="2728" y="323"/>
                    </a:lnTo>
                    <a:lnTo>
                      <a:pt x="2728" y="328"/>
                    </a:lnTo>
                    <a:lnTo>
                      <a:pt x="2728" y="333"/>
                    </a:lnTo>
                    <a:lnTo>
                      <a:pt x="2728" y="338"/>
                    </a:lnTo>
                    <a:lnTo>
                      <a:pt x="2729" y="343"/>
                    </a:lnTo>
                    <a:lnTo>
                      <a:pt x="2729" y="348"/>
                    </a:lnTo>
                    <a:lnTo>
                      <a:pt x="2729" y="353"/>
                    </a:lnTo>
                    <a:lnTo>
                      <a:pt x="2729" y="358"/>
                    </a:lnTo>
                    <a:lnTo>
                      <a:pt x="2729" y="359"/>
                    </a:lnTo>
                    <a:lnTo>
                      <a:pt x="2729" y="360"/>
                    </a:lnTo>
                    <a:lnTo>
                      <a:pt x="2729" y="361"/>
                    </a:lnTo>
                    <a:lnTo>
                      <a:pt x="2730" y="363"/>
                    </a:lnTo>
                    <a:lnTo>
                      <a:pt x="2730" y="364"/>
                    </a:lnTo>
                    <a:lnTo>
                      <a:pt x="2730" y="365"/>
                    </a:lnTo>
                    <a:lnTo>
                      <a:pt x="2730" y="366"/>
                    </a:lnTo>
                    <a:lnTo>
                      <a:pt x="2730" y="368"/>
                    </a:lnTo>
                    <a:lnTo>
                      <a:pt x="2730" y="370"/>
                    </a:lnTo>
                    <a:lnTo>
                      <a:pt x="2730" y="372"/>
                    </a:lnTo>
                    <a:lnTo>
                      <a:pt x="2730" y="375"/>
                    </a:lnTo>
                    <a:lnTo>
                      <a:pt x="2731" y="377"/>
                    </a:lnTo>
                    <a:lnTo>
                      <a:pt x="2731" y="380"/>
                    </a:lnTo>
                    <a:lnTo>
                      <a:pt x="2731" y="382"/>
                    </a:lnTo>
                    <a:lnTo>
                      <a:pt x="2731" y="385"/>
                    </a:lnTo>
                    <a:lnTo>
                      <a:pt x="2731" y="387"/>
                    </a:lnTo>
                    <a:lnTo>
                      <a:pt x="2731" y="387"/>
                    </a:lnTo>
                    <a:lnTo>
                      <a:pt x="2731" y="386"/>
                    </a:lnTo>
                    <a:lnTo>
                      <a:pt x="2732" y="385"/>
                    </a:lnTo>
                    <a:lnTo>
                      <a:pt x="2732" y="385"/>
                    </a:lnTo>
                    <a:lnTo>
                      <a:pt x="2732" y="385"/>
                    </a:lnTo>
                    <a:lnTo>
                      <a:pt x="2732" y="385"/>
                    </a:lnTo>
                    <a:lnTo>
                      <a:pt x="2732" y="384"/>
                    </a:lnTo>
                    <a:lnTo>
                      <a:pt x="2732" y="383"/>
                    </a:lnTo>
                    <a:lnTo>
                      <a:pt x="2732" y="385"/>
                    </a:lnTo>
                    <a:lnTo>
                      <a:pt x="2732" y="387"/>
                    </a:lnTo>
                    <a:lnTo>
                      <a:pt x="2732" y="389"/>
                    </a:lnTo>
                    <a:lnTo>
                      <a:pt x="2732" y="391"/>
                    </a:lnTo>
                    <a:lnTo>
                      <a:pt x="2732" y="393"/>
                    </a:lnTo>
                    <a:lnTo>
                      <a:pt x="2733" y="395"/>
                    </a:lnTo>
                    <a:lnTo>
                      <a:pt x="2733" y="398"/>
                    </a:lnTo>
                    <a:lnTo>
                      <a:pt x="2733" y="399"/>
                    </a:lnTo>
                    <a:lnTo>
                      <a:pt x="2733" y="398"/>
                    </a:lnTo>
                    <a:lnTo>
                      <a:pt x="2733" y="397"/>
                    </a:lnTo>
                    <a:lnTo>
                      <a:pt x="2733" y="396"/>
                    </a:lnTo>
                    <a:lnTo>
                      <a:pt x="2733" y="394"/>
                    </a:lnTo>
                    <a:lnTo>
                      <a:pt x="2734" y="393"/>
                    </a:lnTo>
                    <a:lnTo>
                      <a:pt x="2734" y="392"/>
                    </a:lnTo>
                    <a:lnTo>
                      <a:pt x="2734" y="391"/>
                    </a:lnTo>
                    <a:lnTo>
                      <a:pt x="2734" y="389"/>
                    </a:lnTo>
                    <a:lnTo>
                      <a:pt x="2734" y="389"/>
                    </a:lnTo>
                    <a:lnTo>
                      <a:pt x="2734" y="390"/>
                    </a:lnTo>
                    <a:lnTo>
                      <a:pt x="2734" y="390"/>
                    </a:lnTo>
                    <a:lnTo>
                      <a:pt x="2735" y="390"/>
                    </a:lnTo>
                    <a:lnTo>
                      <a:pt x="2735" y="390"/>
                    </a:lnTo>
                    <a:lnTo>
                      <a:pt x="2735" y="390"/>
                    </a:lnTo>
                    <a:lnTo>
                      <a:pt x="2735" y="390"/>
                    </a:lnTo>
                    <a:lnTo>
                      <a:pt x="2735" y="390"/>
                    </a:lnTo>
                    <a:lnTo>
                      <a:pt x="2735" y="389"/>
                    </a:lnTo>
                    <a:lnTo>
                      <a:pt x="2735" y="387"/>
                    </a:lnTo>
                    <a:lnTo>
                      <a:pt x="2736" y="385"/>
                    </a:lnTo>
                    <a:lnTo>
                      <a:pt x="2736" y="384"/>
                    </a:lnTo>
                    <a:lnTo>
                      <a:pt x="2736" y="381"/>
                    </a:lnTo>
                    <a:lnTo>
                      <a:pt x="2736" y="380"/>
                    </a:lnTo>
                    <a:lnTo>
                      <a:pt x="2736" y="378"/>
                    </a:lnTo>
                    <a:lnTo>
                      <a:pt x="2736" y="376"/>
                    </a:lnTo>
                    <a:lnTo>
                      <a:pt x="2736" y="376"/>
                    </a:lnTo>
                    <a:lnTo>
                      <a:pt x="2736" y="376"/>
                    </a:lnTo>
                    <a:lnTo>
                      <a:pt x="2736" y="376"/>
                    </a:lnTo>
                    <a:lnTo>
                      <a:pt x="2736" y="376"/>
                    </a:lnTo>
                    <a:lnTo>
                      <a:pt x="2736" y="376"/>
                    </a:lnTo>
                    <a:lnTo>
                      <a:pt x="2737" y="376"/>
                    </a:lnTo>
                    <a:lnTo>
                      <a:pt x="2737" y="376"/>
                    </a:lnTo>
                    <a:lnTo>
                      <a:pt x="2737" y="376"/>
                    </a:lnTo>
                    <a:lnTo>
                      <a:pt x="2737" y="377"/>
                    </a:lnTo>
                    <a:lnTo>
                      <a:pt x="2737" y="378"/>
                    </a:lnTo>
                    <a:lnTo>
                      <a:pt x="2737" y="378"/>
                    </a:lnTo>
                    <a:lnTo>
                      <a:pt x="2737" y="379"/>
                    </a:lnTo>
                    <a:lnTo>
                      <a:pt x="2738" y="380"/>
                    </a:lnTo>
                    <a:lnTo>
                      <a:pt x="2738" y="381"/>
                    </a:lnTo>
                    <a:lnTo>
                      <a:pt x="2738" y="381"/>
                    </a:lnTo>
                    <a:lnTo>
                      <a:pt x="2738" y="381"/>
                    </a:lnTo>
                    <a:lnTo>
                      <a:pt x="2738" y="381"/>
                    </a:lnTo>
                    <a:lnTo>
                      <a:pt x="2738" y="381"/>
                    </a:lnTo>
                    <a:lnTo>
                      <a:pt x="2738" y="381"/>
                    </a:lnTo>
                    <a:lnTo>
                      <a:pt x="2739" y="381"/>
                    </a:lnTo>
                    <a:lnTo>
                      <a:pt x="2739" y="380"/>
                    </a:lnTo>
                    <a:lnTo>
                      <a:pt x="2739" y="380"/>
                    </a:lnTo>
                    <a:lnTo>
                      <a:pt x="2739" y="379"/>
                    </a:lnTo>
                    <a:lnTo>
                      <a:pt x="2739" y="379"/>
                    </a:lnTo>
                    <a:lnTo>
                      <a:pt x="2739" y="378"/>
                    </a:lnTo>
                    <a:lnTo>
                      <a:pt x="2739" y="377"/>
                    </a:lnTo>
                    <a:lnTo>
                      <a:pt x="2739" y="376"/>
                    </a:lnTo>
                    <a:lnTo>
                      <a:pt x="2740" y="375"/>
                    </a:lnTo>
                    <a:lnTo>
                      <a:pt x="2740" y="374"/>
                    </a:lnTo>
                    <a:lnTo>
                      <a:pt x="2740" y="372"/>
                    </a:lnTo>
                    <a:lnTo>
                      <a:pt x="2740" y="372"/>
                    </a:lnTo>
                    <a:lnTo>
                      <a:pt x="2740" y="371"/>
                    </a:lnTo>
                    <a:lnTo>
                      <a:pt x="2740" y="371"/>
                    </a:lnTo>
                    <a:lnTo>
                      <a:pt x="2740" y="371"/>
                    </a:lnTo>
                    <a:lnTo>
                      <a:pt x="2740" y="371"/>
                    </a:lnTo>
                    <a:lnTo>
                      <a:pt x="2740" y="371"/>
                    </a:lnTo>
                    <a:lnTo>
                      <a:pt x="2740" y="371"/>
                    </a:lnTo>
                    <a:lnTo>
                      <a:pt x="2741" y="372"/>
                    </a:lnTo>
                    <a:lnTo>
                      <a:pt x="2741" y="372"/>
                    </a:lnTo>
                    <a:lnTo>
                      <a:pt x="2741" y="372"/>
                    </a:lnTo>
                    <a:lnTo>
                      <a:pt x="2741" y="371"/>
                    </a:lnTo>
                    <a:lnTo>
                      <a:pt x="2741" y="369"/>
                    </a:lnTo>
                    <a:lnTo>
                      <a:pt x="2741" y="368"/>
                    </a:lnTo>
                    <a:lnTo>
                      <a:pt x="2741" y="367"/>
                    </a:lnTo>
                    <a:lnTo>
                      <a:pt x="2741" y="366"/>
                    </a:lnTo>
                    <a:lnTo>
                      <a:pt x="2742" y="365"/>
                    </a:lnTo>
                    <a:lnTo>
                      <a:pt x="2742" y="364"/>
                    </a:lnTo>
                    <a:lnTo>
                      <a:pt x="2742" y="363"/>
                    </a:lnTo>
                    <a:lnTo>
                      <a:pt x="2742" y="362"/>
                    </a:lnTo>
                    <a:lnTo>
                      <a:pt x="2742" y="360"/>
                    </a:lnTo>
                    <a:lnTo>
                      <a:pt x="2742" y="359"/>
                    </a:lnTo>
                    <a:lnTo>
                      <a:pt x="2742" y="359"/>
                    </a:lnTo>
                    <a:lnTo>
                      <a:pt x="2743" y="358"/>
                    </a:lnTo>
                    <a:lnTo>
                      <a:pt x="2743" y="356"/>
                    </a:lnTo>
                    <a:lnTo>
                      <a:pt x="2743" y="355"/>
                    </a:lnTo>
                    <a:lnTo>
                      <a:pt x="2743" y="355"/>
                    </a:lnTo>
                    <a:lnTo>
                      <a:pt x="2743" y="355"/>
                    </a:lnTo>
                    <a:lnTo>
                      <a:pt x="2743" y="355"/>
                    </a:lnTo>
                    <a:lnTo>
                      <a:pt x="2743" y="355"/>
                    </a:lnTo>
                    <a:lnTo>
                      <a:pt x="2744" y="355"/>
                    </a:lnTo>
                    <a:lnTo>
                      <a:pt x="2744" y="355"/>
                    </a:lnTo>
                    <a:lnTo>
                      <a:pt x="2744" y="355"/>
                    </a:lnTo>
                    <a:lnTo>
                      <a:pt x="2744" y="355"/>
                    </a:lnTo>
                    <a:lnTo>
                      <a:pt x="2744" y="355"/>
                    </a:lnTo>
                    <a:lnTo>
                      <a:pt x="2744" y="352"/>
                    </a:lnTo>
                    <a:lnTo>
                      <a:pt x="2744" y="350"/>
                    </a:lnTo>
                    <a:lnTo>
                      <a:pt x="2744" y="347"/>
                    </a:lnTo>
                    <a:lnTo>
                      <a:pt x="2744" y="345"/>
                    </a:lnTo>
                    <a:lnTo>
                      <a:pt x="2744" y="342"/>
                    </a:lnTo>
                    <a:lnTo>
                      <a:pt x="2744" y="340"/>
                    </a:lnTo>
                    <a:lnTo>
                      <a:pt x="2745" y="337"/>
                    </a:lnTo>
                    <a:lnTo>
                      <a:pt x="2745" y="335"/>
                    </a:lnTo>
                    <a:lnTo>
                      <a:pt x="2745" y="334"/>
                    </a:lnTo>
                    <a:lnTo>
                      <a:pt x="2745" y="334"/>
                    </a:lnTo>
                    <a:lnTo>
                      <a:pt x="2745" y="334"/>
                    </a:lnTo>
                    <a:lnTo>
                      <a:pt x="2745" y="334"/>
                    </a:lnTo>
                    <a:lnTo>
                      <a:pt x="2745" y="333"/>
                    </a:lnTo>
                    <a:lnTo>
                      <a:pt x="2746" y="333"/>
                    </a:lnTo>
                    <a:lnTo>
                      <a:pt x="2746" y="333"/>
                    </a:lnTo>
                    <a:lnTo>
                      <a:pt x="2746" y="332"/>
                    </a:lnTo>
                    <a:lnTo>
                      <a:pt x="2746" y="332"/>
                    </a:lnTo>
                    <a:lnTo>
                      <a:pt x="2746" y="332"/>
                    </a:lnTo>
                    <a:lnTo>
                      <a:pt x="2746" y="331"/>
                    </a:lnTo>
                    <a:lnTo>
                      <a:pt x="2746" y="331"/>
                    </a:lnTo>
                    <a:lnTo>
                      <a:pt x="2747" y="330"/>
                    </a:lnTo>
                    <a:lnTo>
                      <a:pt x="2747" y="330"/>
                    </a:lnTo>
                    <a:lnTo>
                      <a:pt x="2747" y="330"/>
                    </a:lnTo>
                    <a:lnTo>
                      <a:pt x="2747" y="330"/>
                    </a:lnTo>
                    <a:lnTo>
                      <a:pt x="2747" y="328"/>
                    </a:lnTo>
                    <a:lnTo>
                      <a:pt x="2747" y="327"/>
                    </a:lnTo>
                    <a:lnTo>
                      <a:pt x="2747" y="326"/>
                    </a:lnTo>
                    <a:lnTo>
                      <a:pt x="2748" y="325"/>
                    </a:lnTo>
                    <a:lnTo>
                      <a:pt x="2748" y="324"/>
                    </a:lnTo>
                    <a:lnTo>
                      <a:pt x="2748" y="322"/>
                    </a:lnTo>
                    <a:lnTo>
                      <a:pt x="2748" y="321"/>
                    </a:lnTo>
                    <a:lnTo>
                      <a:pt x="2748" y="320"/>
                    </a:lnTo>
                    <a:lnTo>
                      <a:pt x="2748" y="320"/>
                    </a:lnTo>
                    <a:lnTo>
                      <a:pt x="2748" y="319"/>
                    </a:lnTo>
                    <a:lnTo>
                      <a:pt x="2748" y="319"/>
                    </a:lnTo>
                    <a:lnTo>
                      <a:pt x="2748" y="319"/>
                    </a:lnTo>
                    <a:lnTo>
                      <a:pt x="2748" y="318"/>
                    </a:lnTo>
                    <a:lnTo>
                      <a:pt x="2748" y="318"/>
                    </a:lnTo>
                    <a:lnTo>
                      <a:pt x="2749" y="317"/>
                    </a:lnTo>
                    <a:lnTo>
                      <a:pt x="2749" y="317"/>
                    </a:lnTo>
                    <a:lnTo>
                      <a:pt x="2749" y="321"/>
                    </a:lnTo>
                    <a:lnTo>
                      <a:pt x="2749" y="326"/>
                    </a:lnTo>
                    <a:lnTo>
                      <a:pt x="2749" y="331"/>
                    </a:lnTo>
                    <a:lnTo>
                      <a:pt x="2749" y="336"/>
                    </a:lnTo>
                    <a:lnTo>
                      <a:pt x="2749" y="340"/>
                    </a:lnTo>
                    <a:lnTo>
                      <a:pt x="2750" y="345"/>
                    </a:lnTo>
                    <a:lnTo>
                      <a:pt x="2750" y="350"/>
                    </a:lnTo>
                    <a:lnTo>
                      <a:pt x="2750" y="355"/>
                    </a:lnTo>
                    <a:lnTo>
                      <a:pt x="2750" y="357"/>
                    </a:lnTo>
                    <a:lnTo>
                      <a:pt x="2750" y="359"/>
                    </a:lnTo>
                    <a:lnTo>
                      <a:pt x="2750" y="362"/>
                    </a:lnTo>
                    <a:lnTo>
                      <a:pt x="2750" y="364"/>
                    </a:lnTo>
                    <a:lnTo>
                      <a:pt x="2750" y="367"/>
                    </a:lnTo>
                    <a:lnTo>
                      <a:pt x="2751" y="369"/>
                    </a:lnTo>
                    <a:lnTo>
                      <a:pt x="2751" y="372"/>
                    </a:lnTo>
                    <a:lnTo>
                      <a:pt x="2751" y="374"/>
                    </a:lnTo>
                    <a:lnTo>
                      <a:pt x="2751" y="376"/>
                    </a:lnTo>
                    <a:lnTo>
                      <a:pt x="2751" y="377"/>
                    </a:lnTo>
                    <a:lnTo>
                      <a:pt x="2751" y="378"/>
                    </a:lnTo>
                    <a:lnTo>
                      <a:pt x="2751" y="380"/>
                    </a:lnTo>
                    <a:lnTo>
                      <a:pt x="2752" y="381"/>
                    </a:lnTo>
                    <a:lnTo>
                      <a:pt x="2752" y="383"/>
                    </a:lnTo>
                    <a:lnTo>
                      <a:pt x="2752" y="385"/>
                    </a:lnTo>
                    <a:lnTo>
                      <a:pt x="2752" y="386"/>
                    </a:lnTo>
                    <a:lnTo>
                      <a:pt x="2752" y="386"/>
                    </a:lnTo>
                    <a:lnTo>
                      <a:pt x="2752" y="386"/>
                    </a:lnTo>
                    <a:lnTo>
                      <a:pt x="2752" y="386"/>
                    </a:lnTo>
                    <a:lnTo>
                      <a:pt x="2752" y="386"/>
                    </a:lnTo>
                    <a:lnTo>
                      <a:pt x="2752" y="387"/>
                    </a:lnTo>
                    <a:lnTo>
                      <a:pt x="2752" y="387"/>
                    </a:lnTo>
                    <a:lnTo>
                      <a:pt x="2752" y="387"/>
                    </a:lnTo>
                    <a:lnTo>
                      <a:pt x="2753" y="387"/>
                    </a:lnTo>
                    <a:lnTo>
                      <a:pt x="2753" y="386"/>
                    </a:lnTo>
                    <a:lnTo>
                      <a:pt x="2753" y="386"/>
                    </a:lnTo>
                    <a:lnTo>
                      <a:pt x="2753" y="385"/>
                    </a:lnTo>
                    <a:lnTo>
                      <a:pt x="2753" y="385"/>
                    </a:lnTo>
                    <a:lnTo>
                      <a:pt x="2753" y="385"/>
                    </a:lnTo>
                    <a:lnTo>
                      <a:pt x="2753" y="384"/>
                    </a:lnTo>
                    <a:lnTo>
                      <a:pt x="2754" y="383"/>
                    </a:lnTo>
                    <a:lnTo>
                      <a:pt x="2754" y="383"/>
                    </a:lnTo>
                    <a:lnTo>
                      <a:pt x="2754" y="383"/>
                    </a:lnTo>
                    <a:lnTo>
                      <a:pt x="2754" y="384"/>
                    </a:lnTo>
                    <a:lnTo>
                      <a:pt x="2754" y="385"/>
                    </a:lnTo>
                    <a:lnTo>
                      <a:pt x="2754" y="385"/>
                    </a:lnTo>
                    <a:lnTo>
                      <a:pt x="2754" y="385"/>
                    </a:lnTo>
                    <a:lnTo>
                      <a:pt x="2755" y="386"/>
                    </a:lnTo>
                    <a:lnTo>
                      <a:pt x="2755" y="387"/>
                    </a:lnTo>
                    <a:lnTo>
                      <a:pt x="2755" y="388"/>
                    </a:lnTo>
                    <a:lnTo>
                      <a:pt x="2755" y="387"/>
                    </a:lnTo>
                    <a:lnTo>
                      <a:pt x="2755" y="386"/>
                    </a:lnTo>
                    <a:lnTo>
                      <a:pt x="2755" y="385"/>
                    </a:lnTo>
                    <a:lnTo>
                      <a:pt x="2755" y="385"/>
                    </a:lnTo>
                    <a:lnTo>
                      <a:pt x="2756" y="384"/>
                    </a:lnTo>
                    <a:lnTo>
                      <a:pt x="2756" y="383"/>
                    </a:lnTo>
                    <a:lnTo>
                      <a:pt x="2756" y="382"/>
                    </a:lnTo>
                    <a:lnTo>
                      <a:pt x="2756" y="381"/>
                    </a:lnTo>
                    <a:lnTo>
                      <a:pt x="2756" y="381"/>
                    </a:lnTo>
                    <a:lnTo>
                      <a:pt x="2756" y="380"/>
                    </a:lnTo>
                    <a:lnTo>
                      <a:pt x="2756" y="380"/>
                    </a:lnTo>
                    <a:lnTo>
                      <a:pt x="2756" y="379"/>
                    </a:lnTo>
                    <a:lnTo>
                      <a:pt x="2756" y="378"/>
                    </a:lnTo>
                    <a:lnTo>
                      <a:pt x="2756" y="378"/>
                    </a:lnTo>
                    <a:lnTo>
                      <a:pt x="2756" y="377"/>
                    </a:lnTo>
                    <a:lnTo>
                      <a:pt x="2757" y="376"/>
                    </a:lnTo>
                    <a:lnTo>
                      <a:pt x="2757" y="376"/>
                    </a:lnTo>
                    <a:lnTo>
                      <a:pt x="2757" y="375"/>
                    </a:lnTo>
                    <a:lnTo>
                      <a:pt x="2757" y="374"/>
                    </a:lnTo>
                    <a:lnTo>
                      <a:pt x="2757" y="374"/>
                    </a:lnTo>
                    <a:lnTo>
                      <a:pt x="2757" y="373"/>
                    </a:lnTo>
                    <a:lnTo>
                      <a:pt x="2757" y="372"/>
                    </a:lnTo>
                    <a:lnTo>
                      <a:pt x="2758" y="371"/>
                    </a:lnTo>
                    <a:lnTo>
                      <a:pt x="2758" y="371"/>
                    </a:lnTo>
                    <a:lnTo>
                      <a:pt x="2758" y="370"/>
                    </a:lnTo>
                    <a:lnTo>
                      <a:pt x="2758" y="370"/>
                    </a:lnTo>
                    <a:lnTo>
                      <a:pt x="2758" y="369"/>
                    </a:lnTo>
                    <a:lnTo>
                      <a:pt x="2758" y="369"/>
                    </a:lnTo>
                    <a:lnTo>
                      <a:pt x="2758" y="369"/>
                    </a:lnTo>
                    <a:lnTo>
                      <a:pt x="2759" y="368"/>
                    </a:lnTo>
                    <a:lnTo>
                      <a:pt x="2759" y="368"/>
                    </a:lnTo>
                    <a:lnTo>
                      <a:pt x="2759" y="368"/>
                    </a:lnTo>
                    <a:lnTo>
                      <a:pt x="2759" y="367"/>
                    </a:lnTo>
                    <a:lnTo>
                      <a:pt x="2759" y="367"/>
                    </a:lnTo>
                    <a:lnTo>
                      <a:pt x="2759" y="367"/>
                    </a:lnTo>
                    <a:lnTo>
                      <a:pt x="2759" y="366"/>
                    </a:lnTo>
                    <a:lnTo>
                      <a:pt x="2759" y="366"/>
                    </a:lnTo>
                    <a:lnTo>
                      <a:pt x="2760" y="365"/>
                    </a:lnTo>
                    <a:lnTo>
                      <a:pt x="2760" y="365"/>
                    </a:lnTo>
                    <a:lnTo>
                      <a:pt x="2760" y="364"/>
                    </a:lnTo>
                    <a:lnTo>
                      <a:pt x="2760" y="364"/>
                    </a:lnTo>
                    <a:lnTo>
                      <a:pt x="2760" y="364"/>
                    </a:lnTo>
                    <a:lnTo>
                      <a:pt x="2760" y="364"/>
                    </a:lnTo>
                    <a:lnTo>
                      <a:pt x="2760" y="364"/>
                    </a:lnTo>
                    <a:lnTo>
                      <a:pt x="2760" y="363"/>
                    </a:lnTo>
                    <a:lnTo>
                      <a:pt x="2760" y="363"/>
                    </a:lnTo>
                    <a:lnTo>
                      <a:pt x="2760" y="363"/>
                    </a:lnTo>
                    <a:lnTo>
                      <a:pt x="2761" y="363"/>
                    </a:lnTo>
                    <a:lnTo>
                      <a:pt x="2761" y="362"/>
                    </a:lnTo>
                    <a:lnTo>
                      <a:pt x="2761" y="362"/>
                    </a:lnTo>
                    <a:lnTo>
                      <a:pt x="2761" y="361"/>
                    </a:lnTo>
                    <a:lnTo>
                      <a:pt x="2761" y="360"/>
                    </a:lnTo>
                    <a:lnTo>
                      <a:pt x="2761" y="359"/>
                    </a:lnTo>
                    <a:lnTo>
                      <a:pt x="2761" y="359"/>
                    </a:lnTo>
                    <a:lnTo>
                      <a:pt x="2761" y="359"/>
                    </a:lnTo>
                    <a:lnTo>
                      <a:pt x="2762" y="358"/>
                    </a:lnTo>
                    <a:lnTo>
                      <a:pt x="2762" y="358"/>
                    </a:lnTo>
                    <a:lnTo>
                      <a:pt x="2762" y="359"/>
                    </a:lnTo>
                    <a:lnTo>
                      <a:pt x="2762" y="359"/>
                    </a:lnTo>
                    <a:lnTo>
                      <a:pt x="2762" y="359"/>
                    </a:lnTo>
                    <a:lnTo>
                      <a:pt x="2762" y="360"/>
                    </a:lnTo>
                    <a:lnTo>
                      <a:pt x="2762" y="360"/>
                    </a:lnTo>
                    <a:lnTo>
                      <a:pt x="2763" y="361"/>
                    </a:lnTo>
                    <a:lnTo>
                      <a:pt x="2763" y="362"/>
                    </a:lnTo>
                    <a:lnTo>
                      <a:pt x="2763" y="360"/>
                    </a:lnTo>
                    <a:lnTo>
                      <a:pt x="2763" y="359"/>
                    </a:lnTo>
                    <a:lnTo>
                      <a:pt x="2763" y="358"/>
                    </a:lnTo>
                    <a:lnTo>
                      <a:pt x="2763" y="357"/>
                    </a:lnTo>
                    <a:lnTo>
                      <a:pt x="2763" y="355"/>
                    </a:lnTo>
                    <a:lnTo>
                      <a:pt x="2764" y="355"/>
                    </a:lnTo>
                    <a:lnTo>
                      <a:pt x="2764" y="353"/>
                    </a:lnTo>
                    <a:lnTo>
                      <a:pt x="2764" y="352"/>
                    </a:lnTo>
                    <a:lnTo>
                      <a:pt x="2764" y="351"/>
                    </a:lnTo>
                    <a:lnTo>
                      <a:pt x="2764" y="351"/>
                    </a:lnTo>
                    <a:lnTo>
                      <a:pt x="2764" y="350"/>
                    </a:lnTo>
                    <a:lnTo>
                      <a:pt x="2764" y="349"/>
                    </a:lnTo>
                    <a:lnTo>
                      <a:pt x="2764" y="349"/>
                    </a:lnTo>
                    <a:lnTo>
                      <a:pt x="2764" y="348"/>
                    </a:lnTo>
                    <a:lnTo>
                      <a:pt x="2764" y="348"/>
                    </a:lnTo>
                    <a:lnTo>
                      <a:pt x="2764" y="347"/>
                    </a:lnTo>
                    <a:lnTo>
                      <a:pt x="2765" y="347"/>
                    </a:lnTo>
                    <a:lnTo>
                      <a:pt x="2765" y="346"/>
                    </a:lnTo>
                    <a:lnTo>
                      <a:pt x="2765" y="346"/>
                    </a:lnTo>
                    <a:lnTo>
                      <a:pt x="2765" y="345"/>
                    </a:lnTo>
                    <a:lnTo>
                      <a:pt x="2765" y="344"/>
                    </a:lnTo>
                    <a:lnTo>
                      <a:pt x="2765" y="344"/>
                    </a:lnTo>
                    <a:lnTo>
                      <a:pt x="2765" y="343"/>
                    </a:lnTo>
                    <a:lnTo>
                      <a:pt x="2766" y="343"/>
                    </a:lnTo>
                    <a:lnTo>
                      <a:pt x="2766" y="342"/>
                    </a:lnTo>
                    <a:lnTo>
                      <a:pt x="2766" y="341"/>
                    </a:lnTo>
                    <a:lnTo>
                      <a:pt x="2766" y="340"/>
                    </a:lnTo>
                    <a:lnTo>
                      <a:pt x="2766" y="339"/>
                    </a:lnTo>
                    <a:lnTo>
                      <a:pt x="2766" y="338"/>
                    </a:lnTo>
                    <a:lnTo>
                      <a:pt x="2766" y="338"/>
                    </a:lnTo>
                    <a:lnTo>
                      <a:pt x="2767" y="337"/>
                    </a:lnTo>
                    <a:lnTo>
                      <a:pt x="2767" y="336"/>
                    </a:lnTo>
                    <a:lnTo>
                      <a:pt x="2767" y="334"/>
                    </a:lnTo>
                    <a:lnTo>
                      <a:pt x="2767" y="333"/>
                    </a:lnTo>
                    <a:lnTo>
                      <a:pt x="2767" y="331"/>
                    </a:lnTo>
                    <a:lnTo>
                      <a:pt x="2767" y="329"/>
                    </a:lnTo>
                    <a:lnTo>
                      <a:pt x="2767" y="327"/>
                    </a:lnTo>
                    <a:lnTo>
                      <a:pt x="2768" y="326"/>
                    </a:lnTo>
                    <a:lnTo>
                      <a:pt x="2768" y="324"/>
                    </a:lnTo>
                    <a:lnTo>
                      <a:pt x="2768" y="322"/>
                    </a:lnTo>
                    <a:lnTo>
                      <a:pt x="2768" y="321"/>
                    </a:lnTo>
                    <a:lnTo>
                      <a:pt x="2768" y="321"/>
                    </a:lnTo>
                    <a:lnTo>
                      <a:pt x="2768" y="319"/>
                    </a:lnTo>
                    <a:lnTo>
                      <a:pt x="2768" y="319"/>
                    </a:lnTo>
                    <a:lnTo>
                      <a:pt x="2768" y="318"/>
                    </a:lnTo>
                    <a:lnTo>
                      <a:pt x="2768" y="317"/>
                    </a:lnTo>
                    <a:lnTo>
                      <a:pt x="2768" y="316"/>
                    </a:lnTo>
                    <a:lnTo>
                      <a:pt x="2768" y="315"/>
                    </a:lnTo>
                    <a:lnTo>
                      <a:pt x="2769" y="314"/>
                    </a:lnTo>
                    <a:lnTo>
                      <a:pt x="2769" y="314"/>
                    </a:lnTo>
                    <a:lnTo>
                      <a:pt x="2769" y="313"/>
                    </a:lnTo>
                    <a:lnTo>
                      <a:pt x="2769" y="312"/>
                    </a:lnTo>
                    <a:lnTo>
                      <a:pt x="2769" y="312"/>
                    </a:lnTo>
                    <a:lnTo>
                      <a:pt x="2769" y="311"/>
                    </a:lnTo>
                    <a:lnTo>
                      <a:pt x="2769" y="310"/>
                    </a:lnTo>
                    <a:lnTo>
                      <a:pt x="2770" y="309"/>
                    </a:lnTo>
                    <a:lnTo>
                      <a:pt x="2770" y="314"/>
                    </a:lnTo>
                    <a:lnTo>
                      <a:pt x="2770" y="319"/>
                    </a:lnTo>
                    <a:lnTo>
                      <a:pt x="2770" y="324"/>
                    </a:lnTo>
                    <a:lnTo>
                      <a:pt x="2770" y="330"/>
                    </a:lnTo>
                    <a:lnTo>
                      <a:pt x="2770" y="334"/>
                    </a:lnTo>
                    <a:lnTo>
                      <a:pt x="2770" y="340"/>
                    </a:lnTo>
                    <a:lnTo>
                      <a:pt x="2770" y="345"/>
                    </a:lnTo>
                    <a:lnTo>
                      <a:pt x="2771" y="350"/>
                    </a:lnTo>
                    <a:lnTo>
                      <a:pt x="2771" y="353"/>
                    </a:lnTo>
                    <a:lnTo>
                      <a:pt x="2771" y="356"/>
                    </a:lnTo>
                    <a:lnTo>
                      <a:pt x="2771" y="359"/>
                    </a:lnTo>
                    <a:lnTo>
                      <a:pt x="2771" y="362"/>
                    </a:lnTo>
                    <a:lnTo>
                      <a:pt x="2771" y="364"/>
                    </a:lnTo>
                    <a:lnTo>
                      <a:pt x="2771" y="367"/>
                    </a:lnTo>
                    <a:lnTo>
                      <a:pt x="2772" y="369"/>
                    </a:lnTo>
                    <a:lnTo>
                      <a:pt x="2772" y="372"/>
                    </a:lnTo>
                    <a:lnTo>
                      <a:pt x="2772" y="374"/>
                    </a:lnTo>
                    <a:lnTo>
                      <a:pt x="2772" y="375"/>
                    </a:lnTo>
                    <a:lnTo>
                      <a:pt x="2772" y="376"/>
                    </a:lnTo>
                    <a:lnTo>
                      <a:pt x="2772" y="377"/>
                    </a:lnTo>
                    <a:lnTo>
                      <a:pt x="2772" y="378"/>
                    </a:lnTo>
                    <a:lnTo>
                      <a:pt x="2772" y="379"/>
                    </a:lnTo>
                    <a:lnTo>
                      <a:pt x="2772" y="381"/>
                    </a:lnTo>
                    <a:lnTo>
                      <a:pt x="2772" y="381"/>
                    </a:lnTo>
                    <a:lnTo>
                      <a:pt x="2772" y="383"/>
                    </a:lnTo>
                    <a:lnTo>
                      <a:pt x="2773" y="385"/>
                    </a:lnTo>
                    <a:lnTo>
                      <a:pt x="2773" y="387"/>
                    </a:lnTo>
                    <a:lnTo>
                      <a:pt x="2773" y="389"/>
                    </a:lnTo>
                    <a:lnTo>
                      <a:pt x="2773" y="391"/>
                    </a:lnTo>
                    <a:lnTo>
                      <a:pt x="2773" y="393"/>
                    </a:lnTo>
                    <a:lnTo>
                      <a:pt x="2773" y="395"/>
                    </a:lnTo>
                    <a:lnTo>
                      <a:pt x="2773" y="397"/>
                    </a:lnTo>
                    <a:lnTo>
                      <a:pt x="2774" y="398"/>
                    </a:lnTo>
                    <a:lnTo>
                      <a:pt x="2774" y="398"/>
                    </a:lnTo>
                    <a:lnTo>
                      <a:pt x="2774" y="398"/>
                    </a:lnTo>
                    <a:lnTo>
                      <a:pt x="2774" y="398"/>
                    </a:lnTo>
                    <a:lnTo>
                      <a:pt x="2774" y="398"/>
                    </a:lnTo>
                    <a:lnTo>
                      <a:pt x="2774" y="398"/>
                    </a:lnTo>
                    <a:lnTo>
                      <a:pt x="2774" y="398"/>
                    </a:lnTo>
                    <a:lnTo>
                      <a:pt x="2775" y="399"/>
                    </a:lnTo>
                    <a:lnTo>
                      <a:pt x="2775" y="399"/>
                    </a:lnTo>
                    <a:lnTo>
                      <a:pt x="2775" y="401"/>
                    </a:lnTo>
                    <a:lnTo>
                      <a:pt x="2775" y="402"/>
                    </a:lnTo>
                    <a:lnTo>
                      <a:pt x="2775" y="402"/>
                    </a:lnTo>
                    <a:lnTo>
                      <a:pt x="2775" y="403"/>
                    </a:lnTo>
                    <a:lnTo>
                      <a:pt x="2775" y="404"/>
                    </a:lnTo>
                    <a:lnTo>
                      <a:pt x="2776" y="405"/>
                    </a:lnTo>
                    <a:lnTo>
                      <a:pt x="2776" y="406"/>
                    </a:lnTo>
                    <a:lnTo>
                      <a:pt x="2776" y="405"/>
                    </a:lnTo>
                    <a:lnTo>
                      <a:pt x="2776" y="403"/>
                    </a:lnTo>
                    <a:lnTo>
                      <a:pt x="2776" y="401"/>
                    </a:lnTo>
                    <a:lnTo>
                      <a:pt x="2776" y="399"/>
                    </a:lnTo>
                    <a:lnTo>
                      <a:pt x="2776" y="398"/>
                    </a:lnTo>
                    <a:lnTo>
                      <a:pt x="2776" y="395"/>
                    </a:lnTo>
                    <a:lnTo>
                      <a:pt x="2776" y="394"/>
                    </a:lnTo>
                    <a:lnTo>
                      <a:pt x="2776" y="392"/>
                    </a:lnTo>
                    <a:lnTo>
                      <a:pt x="2776" y="391"/>
                    </a:lnTo>
                    <a:lnTo>
                      <a:pt x="2777" y="390"/>
                    </a:lnTo>
                    <a:lnTo>
                      <a:pt x="2777" y="389"/>
                    </a:lnTo>
                    <a:lnTo>
                      <a:pt x="2777" y="389"/>
                    </a:lnTo>
                    <a:lnTo>
                      <a:pt x="2777" y="388"/>
                    </a:lnTo>
                    <a:lnTo>
                      <a:pt x="2777" y="388"/>
                    </a:lnTo>
                    <a:lnTo>
                      <a:pt x="2777" y="387"/>
                    </a:lnTo>
                    <a:lnTo>
                      <a:pt x="2777" y="386"/>
                    </a:lnTo>
                    <a:lnTo>
                      <a:pt x="2778" y="386"/>
                    </a:lnTo>
                    <a:lnTo>
                      <a:pt x="2778" y="385"/>
                    </a:lnTo>
                    <a:lnTo>
                      <a:pt x="2778" y="385"/>
                    </a:lnTo>
                    <a:lnTo>
                      <a:pt x="2778" y="385"/>
                    </a:lnTo>
                    <a:lnTo>
                      <a:pt x="2778" y="384"/>
                    </a:lnTo>
                    <a:lnTo>
                      <a:pt x="2778" y="383"/>
                    </a:lnTo>
                    <a:lnTo>
                      <a:pt x="2778" y="383"/>
                    </a:lnTo>
                    <a:lnTo>
                      <a:pt x="2779" y="382"/>
                    </a:lnTo>
                    <a:lnTo>
                      <a:pt x="2779" y="384"/>
                    </a:lnTo>
                    <a:lnTo>
                      <a:pt x="2779" y="385"/>
                    </a:lnTo>
                    <a:lnTo>
                      <a:pt x="2779" y="387"/>
                    </a:lnTo>
                    <a:lnTo>
                      <a:pt x="2779" y="388"/>
                    </a:lnTo>
                    <a:lnTo>
                      <a:pt x="2779" y="389"/>
                    </a:lnTo>
                    <a:lnTo>
                      <a:pt x="2779" y="391"/>
                    </a:lnTo>
                    <a:lnTo>
                      <a:pt x="2779" y="393"/>
                    </a:lnTo>
                    <a:lnTo>
                      <a:pt x="2780" y="394"/>
                    </a:lnTo>
                    <a:lnTo>
                      <a:pt x="2780" y="394"/>
                    </a:lnTo>
                    <a:lnTo>
                      <a:pt x="2780" y="393"/>
                    </a:lnTo>
                    <a:lnTo>
                      <a:pt x="2780" y="392"/>
                    </a:lnTo>
                    <a:lnTo>
                      <a:pt x="2780" y="391"/>
                    </a:lnTo>
                    <a:lnTo>
                      <a:pt x="2780" y="390"/>
                    </a:lnTo>
                    <a:lnTo>
                      <a:pt x="2780" y="389"/>
                    </a:lnTo>
                    <a:lnTo>
                      <a:pt x="2780" y="388"/>
                    </a:lnTo>
                    <a:lnTo>
                      <a:pt x="2780" y="387"/>
                    </a:lnTo>
                    <a:lnTo>
                      <a:pt x="2780" y="387"/>
                    </a:lnTo>
                    <a:lnTo>
                      <a:pt x="2781" y="386"/>
                    </a:lnTo>
                    <a:lnTo>
                      <a:pt x="2781" y="385"/>
                    </a:lnTo>
                    <a:lnTo>
                      <a:pt x="2781" y="385"/>
                    </a:lnTo>
                    <a:lnTo>
                      <a:pt x="2781" y="384"/>
                    </a:lnTo>
                    <a:lnTo>
                      <a:pt x="2781" y="383"/>
                    </a:lnTo>
                    <a:lnTo>
                      <a:pt x="2781" y="383"/>
                    </a:lnTo>
                    <a:lnTo>
                      <a:pt x="2781" y="382"/>
                    </a:lnTo>
                    <a:lnTo>
                      <a:pt x="2781" y="382"/>
                    </a:lnTo>
                    <a:lnTo>
                      <a:pt x="2782" y="381"/>
                    </a:lnTo>
                    <a:lnTo>
                      <a:pt x="2782" y="381"/>
                    </a:lnTo>
                    <a:lnTo>
                      <a:pt x="2782" y="381"/>
                    </a:lnTo>
                    <a:lnTo>
                      <a:pt x="2782" y="381"/>
                    </a:lnTo>
                    <a:lnTo>
                      <a:pt x="2782" y="381"/>
                    </a:lnTo>
                    <a:lnTo>
                      <a:pt x="2782" y="381"/>
                    </a:lnTo>
                    <a:lnTo>
                      <a:pt x="2782" y="381"/>
                    </a:lnTo>
                    <a:lnTo>
                      <a:pt x="2783" y="379"/>
                    </a:lnTo>
                    <a:lnTo>
                      <a:pt x="2783" y="378"/>
                    </a:lnTo>
                    <a:lnTo>
                      <a:pt x="2783" y="376"/>
                    </a:lnTo>
                    <a:lnTo>
                      <a:pt x="2783" y="375"/>
                    </a:lnTo>
                    <a:lnTo>
                      <a:pt x="2783" y="373"/>
                    </a:lnTo>
                    <a:lnTo>
                      <a:pt x="2783" y="372"/>
                    </a:lnTo>
                    <a:lnTo>
                      <a:pt x="2783" y="370"/>
                    </a:lnTo>
                    <a:lnTo>
                      <a:pt x="2784" y="368"/>
                    </a:lnTo>
                    <a:lnTo>
                      <a:pt x="2784" y="367"/>
                    </a:lnTo>
                    <a:lnTo>
                      <a:pt x="2784" y="366"/>
                    </a:lnTo>
                    <a:lnTo>
                      <a:pt x="2784" y="365"/>
                    </a:lnTo>
                    <a:lnTo>
                      <a:pt x="2784" y="364"/>
                    </a:lnTo>
                    <a:lnTo>
                      <a:pt x="2784" y="362"/>
                    </a:lnTo>
                    <a:lnTo>
                      <a:pt x="2784" y="361"/>
                    </a:lnTo>
                    <a:lnTo>
                      <a:pt x="2784" y="360"/>
                    </a:lnTo>
                    <a:lnTo>
                      <a:pt x="2784" y="359"/>
                    </a:lnTo>
                    <a:lnTo>
                      <a:pt x="2784" y="358"/>
                    </a:lnTo>
                    <a:lnTo>
                      <a:pt x="2784" y="357"/>
                    </a:lnTo>
                    <a:lnTo>
                      <a:pt x="2785" y="356"/>
                    </a:lnTo>
                    <a:lnTo>
                      <a:pt x="2785" y="355"/>
                    </a:lnTo>
                    <a:lnTo>
                      <a:pt x="2785" y="355"/>
                    </a:lnTo>
                    <a:lnTo>
                      <a:pt x="2785" y="354"/>
                    </a:lnTo>
                    <a:lnTo>
                      <a:pt x="2785" y="353"/>
                    </a:lnTo>
                    <a:lnTo>
                      <a:pt x="2785" y="353"/>
                    </a:lnTo>
                    <a:lnTo>
                      <a:pt x="2785" y="352"/>
                    </a:lnTo>
                    <a:lnTo>
                      <a:pt x="2786" y="351"/>
                    </a:lnTo>
                    <a:lnTo>
                      <a:pt x="2786" y="351"/>
                    </a:lnTo>
                    <a:lnTo>
                      <a:pt x="2786" y="351"/>
                    </a:lnTo>
                    <a:lnTo>
                      <a:pt x="2786" y="350"/>
                    </a:lnTo>
                    <a:lnTo>
                      <a:pt x="2786" y="349"/>
                    </a:lnTo>
                    <a:lnTo>
                      <a:pt x="2786" y="349"/>
                    </a:lnTo>
                    <a:lnTo>
                      <a:pt x="2786" y="348"/>
                    </a:lnTo>
                    <a:lnTo>
                      <a:pt x="2787" y="348"/>
                    </a:lnTo>
                    <a:lnTo>
                      <a:pt x="2787" y="347"/>
                    </a:lnTo>
                    <a:lnTo>
                      <a:pt x="2787" y="347"/>
                    </a:lnTo>
                    <a:lnTo>
                      <a:pt x="2787" y="347"/>
                    </a:lnTo>
                    <a:lnTo>
                      <a:pt x="2787" y="346"/>
                    </a:lnTo>
                    <a:lnTo>
                      <a:pt x="2787" y="346"/>
                    </a:lnTo>
                    <a:lnTo>
                      <a:pt x="2787" y="345"/>
                    </a:lnTo>
                    <a:lnTo>
                      <a:pt x="2788" y="345"/>
                    </a:lnTo>
                    <a:lnTo>
                      <a:pt x="2788" y="343"/>
                    </a:lnTo>
                    <a:lnTo>
                      <a:pt x="2788" y="342"/>
                    </a:lnTo>
                    <a:lnTo>
                      <a:pt x="2788" y="340"/>
                    </a:lnTo>
                    <a:lnTo>
                      <a:pt x="2788" y="339"/>
                    </a:lnTo>
                    <a:lnTo>
                      <a:pt x="2788" y="337"/>
                    </a:lnTo>
                    <a:lnTo>
                      <a:pt x="2788" y="335"/>
                    </a:lnTo>
                    <a:lnTo>
                      <a:pt x="2788" y="334"/>
                    </a:lnTo>
                    <a:lnTo>
                      <a:pt x="2788" y="333"/>
                    </a:lnTo>
                    <a:lnTo>
                      <a:pt x="2788" y="331"/>
                    </a:lnTo>
                    <a:lnTo>
                      <a:pt x="2788" y="330"/>
                    </a:lnTo>
                    <a:lnTo>
                      <a:pt x="2789" y="328"/>
                    </a:lnTo>
                    <a:lnTo>
                      <a:pt x="2789" y="327"/>
                    </a:lnTo>
                    <a:lnTo>
                      <a:pt x="2789" y="326"/>
                    </a:lnTo>
                    <a:lnTo>
                      <a:pt x="2789" y="324"/>
                    </a:lnTo>
                    <a:lnTo>
                      <a:pt x="2789" y="323"/>
                    </a:lnTo>
                    <a:lnTo>
                      <a:pt x="2789" y="321"/>
                    </a:lnTo>
                    <a:lnTo>
                      <a:pt x="2789" y="321"/>
                    </a:lnTo>
                    <a:lnTo>
                      <a:pt x="2790" y="319"/>
                    </a:lnTo>
                    <a:lnTo>
                      <a:pt x="2790" y="318"/>
                    </a:lnTo>
                    <a:lnTo>
                      <a:pt x="2790" y="317"/>
                    </a:lnTo>
                    <a:lnTo>
                      <a:pt x="2790" y="316"/>
                    </a:lnTo>
                    <a:lnTo>
                      <a:pt x="2790" y="315"/>
                    </a:lnTo>
                    <a:lnTo>
                      <a:pt x="2790" y="313"/>
                    </a:lnTo>
                    <a:lnTo>
                      <a:pt x="2790" y="312"/>
                    </a:lnTo>
                    <a:lnTo>
                      <a:pt x="2790" y="312"/>
                    </a:lnTo>
                    <a:lnTo>
                      <a:pt x="2791" y="310"/>
                    </a:lnTo>
                    <a:lnTo>
                      <a:pt x="2791" y="310"/>
                    </a:lnTo>
                    <a:lnTo>
                      <a:pt x="2791" y="309"/>
                    </a:lnTo>
                    <a:lnTo>
                      <a:pt x="2791" y="308"/>
                    </a:lnTo>
                    <a:lnTo>
                      <a:pt x="2791" y="307"/>
                    </a:lnTo>
                    <a:lnTo>
                      <a:pt x="2791" y="306"/>
                    </a:lnTo>
                    <a:lnTo>
                      <a:pt x="2791" y="305"/>
                    </a:lnTo>
                    <a:lnTo>
                      <a:pt x="2791" y="309"/>
                    </a:lnTo>
                    <a:lnTo>
                      <a:pt x="2791" y="313"/>
                    </a:lnTo>
                    <a:lnTo>
                      <a:pt x="2791" y="317"/>
                    </a:lnTo>
                    <a:lnTo>
                      <a:pt x="2792" y="321"/>
                    </a:lnTo>
                    <a:lnTo>
                      <a:pt x="2792" y="326"/>
                    </a:lnTo>
                    <a:lnTo>
                      <a:pt x="2792" y="330"/>
                    </a:lnTo>
                    <a:lnTo>
                      <a:pt x="2792" y="334"/>
                    </a:lnTo>
                    <a:lnTo>
                      <a:pt x="2792" y="338"/>
                    </a:lnTo>
                    <a:lnTo>
                      <a:pt x="2792" y="343"/>
                    </a:lnTo>
                    <a:lnTo>
                      <a:pt x="2792" y="346"/>
                    </a:lnTo>
                    <a:lnTo>
                      <a:pt x="2792" y="350"/>
                    </a:lnTo>
                    <a:lnTo>
                      <a:pt x="2793" y="354"/>
                    </a:lnTo>
                    <a:lnTo>
                      <a:pt x="2793" y="357"/>
                    </a:lnTo>
                    <a:lnTo>
                      <a:pt x="2793" y="361"/>
                    </a:lnTo>
                    <a:lnTo>
                      <a:pt x="2793" y="365"/>
                    </a:lnTo>
                    <a:lnTo>
                      <a:pt x="2793" y="369"/>
                    </a:lnTo>
                    <a:lnTo>
                      <a:pt x="2793" y="371"/>
                    </a:lnTo>
                    <a:lnTo>
                      <a:pt x="2793" y="373"/>
                    </a:lnTo>
                    <a:lnTo>
                      <a:pt x="2794" y="375"/>
                    </a:lnTo>
                    <a:lnTo>
                      <a:pt x="2794" y="377"/>
                    </a:lnTo>
                    <a:lnTo>
                      <a:pt x="2794" y="379"/>
                    </a:lnTo>
                    <a:lnTo>
                      <a:pt x="2794" y="381"/>
                    </a:lnTo>
                    <a:lnTo>
                      <a:pt x="2794" y="383"/>
                    </a:lnTo>
                    <a:lnTo>
                      <a:pt x="2794" y="385"/>
                    </a:lnTo>
                    <a:lnTo>
                      <a:pt x="2794" y="386"/>
                    </a:lnTo>
                    <a:lnTo>
                      <a:pt x="2795" y="387"/>
                    </a:lnTo>
                    <a:lnTo>
                      <a:pt x="2795" y="387"/>
                    </a:lnTo>
                    <a:lnTo>
                      <a:pt x="2795" y="388"/>
                    </a:lnTo>
                    <a:lnTo>
                      <a:pt x="2795" y="388"/>
                    </a:lnTo>
                    <a:lnTo>
                      <a:pt x="2795" y="389"/>
                    </a:lnTo>
                    <a:lnTo>
                      <a:pt x="2795" y="389"/>
                    </a:lnTo>
                    <a:lnTo>
                      <a:pt x="2795" y="390"/>
                    </a:lnTo>
                    <a:lnTo>
                      <a:pt x="2795" y="392"/>
                    </a:lnTo>
                    <a:lnTo>
                      <a:pt x="2795" y="393"/>
                    </a:lnTo>
                    <a:lnTo>
                      <a:pt x="2795" y="395"/>
                    </a:lnTo>
                    <a:lnTo>
                      <a:pt x="2795" y="398"/>
                    </a:lnTo>
                    <a:lnTo>
                      <a:pt x="2796" y="399"/>
                    </a:lnTo>
                    <a:lnTo>
                      <a:pt x="2796" y="402"/>
                    </a:lnTo>
                    <a:lnTo>
                      <a:pt x="2796" y="403"/>
                    </a:lnTo>
                    <a:lnTo>
                      <a:pt x="2796" y="406"/>
                    </a:lnTo>
                    <a:lnTo>
                      <a:pt x="2796" y="405"/>
                    </a:lnTo>
                    <a:lnTo>
                      <a:pt x="2796" y="404"/>
                    </a:lnTo>
                    <a:lnTo>
                      <a:pt x="2796" y="403"/>
                    </a:lnTo>
                    <a:lnTo>
                      <a:pt x="2797" y="402"/>
                    </a:lnTo>
                    <a:lnTo>
                      <a:pt x="2797" y="401"/>
                    </a:lnTo>
                    <a:lnTo>
                      <a:pt x="2797" y="400"/>
                    </a:lnTo>
                    <a:lnTo>
                      <a:pt x="2797" y="399"/>
                    </a:lnTo>
                    <a:lnTo>
                      <a:pt x="2797" y="398"/>
                    </a:lnTo>
                    <a:lnTo>
                      <a:pt x="2797" y="398"/>
                    </a:lnTo>
                    <a:lnTo>
                      <a:pt x="2797" y="398"/>
                    </a:lnTo>
                    <a:lnTo>
                      <a:pt x="2798" y="398"/>
                    </a:lnTo>
                    <a:lnTo>
                      <a:pt x="2798" y="398"/>
                    </a:lnTo>
                    <a:lnTo>
                      <a:pt x="2798" y="398"/>
                    </a:lnTo>
                    <a:lnTo>
                      <a:pt x="2798" y="398"/>
                    </a:lnTo>
                    <a:lnTo>
                      <a:pt x="2798" y="398"/>
                    </a:lnTo>
                    <a:lnTo>
                      <a:pt x="2798" y="398"/>
                    </a:lnTo>
                    <a:lnTo>
                      <a:pt x="2798" y="397"/>
                    </a:lnTo>
                    <a:lnTo>
                      <a:pt x="2799" y="395"/>
                    </a:lnTo>
                    <a:lnTo>
                      <a:pt x="2799" y="394"/>
                    </a:lnTo>
                    <a:lnTo>
                      <a:pt x="2799" y="393"/>
                    </a:lnTo>
                    <a:lnTo>
                      <a:pt x="2799" y="391"/>
                    </a:lnTo>
                    <a:lnTo>
                      <a:pt x="2799" y="390"/>
                    </a:lnTo>
                    <a:lnTo>
                      <a:pt x="2799" y="388"/>
                    </a:lnTo>
                    <a:lnTo>
                      <a:pt x="2799" y="387"/>
                    </a:lnTo>
                    <a:lnTo>
                      <a:pt x="2799" y="387"/>
                    </a:lnTo>
                    <a:lnTo>
                      <a:pt x="2799" y="387"/>
                    </a:lnTo>
                    <a:lnTo>
                      <a:pt x="2799" y="388"/>
                    </a:lnTo>
                    <a:lnTo>
                      <a:pt x="2799" y="388"/>
                    </a:lnTo>
                    <a:lnTo>
                      <a:pt x="2800" y="389"/>
                    </a:lnTo>
                    <a:lnTo>
                      <a:pt x="2800" y="389"/>
                    </a:lnTo>
                    <a:lnTo>
                      <a:pt x="2800" y="389"/>
                    </a:lnTo>
                    <a:lnTo>
                      <a:pt x="2800" y="390"/>
                    </a:lnTo>
                    <a:lnTo>
                      <a:pt x="2800" y="389"/>
                    </a:lnTo>
                    <a:lnTo>
                      <a:pt x="2800" y="389"/>
                    </a:lnTo>
                    <a:lnTo>
                      <a:pt x="2800" y="388"/>
                    </a:lnTo>
                    <a:lnTo>
                      <a:pt x="2801" y="387"/>
                    </a:lnTo>
                    <a:lnTo>
                      <a:pt x="2801" y="387"/>
                    </a:lnTo>
                    <a:lnTo>
                      <a:pt x="2801" y="386"/>
                    </a:lnTo>
                    <a:lnTo>
                      <a:pt x="2801" y="385"/>
                    </a:lnTo>
                    <a:lnTo>
                      <a:pt x="2801" y="385"/>
                    </a:lnTo>
                    <a:lnTo>
                      <a:pt x="2801" y="385"/>
                    </a:lnTo>
                    <a:lnTo>
                      <a:pt x="2801" y="385"/>
                    </a:lnTo>
                    <a:lnTo>
                      <a:pt x="2801" y="386"/>
                    </a:lnTo>
                    <a:lnTo>
                      <a:pt x="2802" y="386"/>
                    </a:lnTo>
                    <a:lnTo>
                      <a:pt x="2802" y="387"/>
                    </a:lnTo>
                    <a:lnTo>
                      <a:pt x="2802" y="388"/>
                    </a:lnTo>
                    <a:lnTo>
                      <a:pt x="2802" y="388"/>
                    </a:lnTo>
                    <a:lnTo>
                      <a:pt x="2802" y="389"/>
                    </a:lnTo>
                    <a:lnTo>
                      <a:pt x="2802" y="388"/>
                    </a:lnTo>
                    <a:lnTo>
                      <a:pt x="2802" y="387"/>
                    </a:lnTo>
                    <a:lnTo>
                      <a:pt x="2803" y="386"/>
                    </a:lnTo>
                    <a:lnTo>
                      <a:pt x="2803" y="385"/>
                    </a:lnTo>
                    <a:lnTo>
                      <a:pt x="2803" y="384"/>
                    </a:lnTo>
                    <a:lnTo>
                      <a:pt x="2803" y="383"/>
                    </a:lnTo>
                    <a:lnTo>
                      <a:pt x="2803" y="382"/>
                    </a:lnTo>
                    <a:lnTo>
                      <a:pt x="2803" y="381"/>
                    </a:lnTo>
                    <a:lnTo>
                      <a:pt x="2803" y="381"/>
                    </a:lnTo>
                    <a:lnTo>
                      <a:pt x="2803" y="380"/>
                    </a:lnTo>
                    <a:lnTo>
                      <a:pt x="2803" y="380"/>
                    </a:lnTo>
                    <a:lnTo>
                      <a:pt x="2803" y="379"/>
                    </a:lnTo>
                    <a:lnTo>
                      <a:pt x="2803" y="379"/>
                    </a:lnTo>
                    <a:lnTo>
                      <a:pt x="2804" y="379"/>
                    </a:lnTo>
                    <a:lnTo>
                      <a:pt x="2804" y="378"/>
                    </a:lnTo>
                    <a:lnTo>
                      <a:pt x="2804" y="378"/>
                    </a:lnTo>
                    <a:lnTo>
                      <a:pt x="2804" y="377"/>
                    </a:lnTo>
                    <a:lnTo>
                      <a:pt x="2804" y="376"/>
                    </a:lnTo>
                    <a:lnTo>
                      <a:pt x="2804" y="374"/>
                    </a:lnTo>
                    <a:lnTo>
                      <a:pt x="2804" y="373"/>
                    </a:lnTo>
                    <a:lnTo>
                      <a:pt x="2805" y="372"/>
                    </a:lnTo>
                    <a:lnTo>
                      <a:pt x="2805" y="371"/>
                    </a:lnTo>
                    <a:lnTo>
                      <a:pt x="2805" y="369"/>
                    </a:lnTo>
                    <a:lnTo>
                      <a:pt x="2805" y="368"/>
                    </a:lnTo>
                    <a:lnTo>
                      <a:pt x="2805" y="368"/>
                    </a:lnTo>
                    <a:lnTo>
                      <a:pt x="2805" y="368"/>
                    </a:lnTo>
                    <a:lnTo>
                      <a:pt x="2805" y="368"/>
                    </a:lnTo>
                    <a:lnTo>
                      <a:pt x="2806" y="368"/>
                    </a:lnTo>
                    <a:lnTo>
                      <a:pt x="2806" y="368"/>
                    </a:lnTo>
                    <a:lnTo>
                      <a:pt x="2806" y="368"/>
                    </a:lnTo>
                    <a:lnTo>
                      <a:pt x="2806" y="368"/>
                    </a:lnTo>
                    <a:lnTo>
                      <a:pt x="2806" y="368"/>
                    </a:lnTo>
                    <a:lnTo>
                      <a:pt x="2806" y="367"/>
                    </a:lnTo>
                    <a:lnTo>
                      <a:pt x="2806" y="366"/>
                    </a:lnTo>
                    <a:lnTo>
                      <a:pt x="2807" y="365"/>
                    </a:lnTo>
                    <a:lnTo>
                      <a:pt x="2807" y="364"/>
                    </a:lnTo>
                    <a:lnTo>
                      <a:pt x="2807" y="363"/>
                    </a:lnTo>
                    <a:lnTo>
                      <a:pt x="2807" y="361"/>
                    </a:lnTo>
                    <a:lnTo>
                      <a:pt x="2807" y="360"/>
                    </a:lnTo>
                    <a:lnTo>
                      <a:pt x="2807" y="359"/>
                    </a:lnTo>
                    <a:lnTo>
                      <a:pt x="2807" y="358"/>
                    </a:lnTo>
                    <a:lnTo>
                      <a:pt x="2807" y="357"/>
                    </a:lnTo>
                    <a:lnTo>
                      <a:pt x="2807" y="356"/>
                    </a:lnTo>
                    <a:lnTo>
                      <a:pt x="2807" y="355"/>
                    </a:lnTo>
                    <a:lnTo>
                      <a:pt x="2807" y="354"/>
                    </a:lnTo>
                    <a:lnTo>
                      <a:pt x="2808" y="353"/>
                    </a:lnTo>
                    <a:lnTo>
                      <a:pt x="2808" y="352"/>
                    </a:lnTo>
                    <a:lnTo>
                      <a:pt x="2808" y="351"/>
                    </a:lnTo>
                    <a:lnTo>
                      <a:pt x="2808" y="351"/>
                    </a:lnTo>
                    <a:lnTo>
                      <a:pt x="2808" y="349"/>
                    </a:lnTo>
                    <a:lnTo>
                      <a:pt x="2808" y="349"/>
                    </a:lnTo>
                    <a:lnTo>
                      <a:pt x="2808" y="348"/>
                    </a:lnTo>
                    <a:lnTo>
                      <a:pt x="2809" y="347"/>
                    </a:lnTo>
                    <a:lnTo>
                      <a:pt x="2809" y="346"/>
                    </a:lnTo>
                    <a:lnTo>
                      <a:pt x="2809" y="345"/>
                    </a:lnTo>
                    <a:lnTo>
                      <a:pt x="2809" y="344"/>
                    </a:lnTo>
                    <a:lnTo>
                      <a:pt x="2809" y="344"/>
                    </a:lnTo>
                    <a:lnTo>
                      <a:pt x="2809" y="343"/>
                    </a:lnTo>
                    <a:lnTo>
                      <a:pt x="2809" y="343"/>
                    </a:lnTo>
                    <a:lnTo>
                      <a:pt x="2810" y="342"/>
                    </a:lnTo>
                    <a:lnTo>
                      <a:pt x="2810" y="342"/>
                    </a:lnTo>
                    <a:lnTo>
                      <a:pt x="2810" y="341"/>
                    </a:lnTo>
                    <a:lnTo>
                      <a:pt x="2810" y="340"/>
                    </a:lnTo>
                    <a:lnTo>
                      <a:pt x="2810" y="340"/>
                    </a:lnTo>
                    <a:lnTo>
                      <a:pt x="2810" y="339"/>
                    </a:lnTo>
                    <a:lnTo>
                      <a:pt x="2810" y="337"/>
                    </a:lnTo>
                    <a:lnTo>
                      <a:pt x="2810" y="335"/>
                    </a:lnTo>
                    <a:lnTo>
                      <a:pt x="2811" y="334"/>
                    </a:lnTo>
                    <a:lnTo>
                      <a:pt x="2811" y="332"/>
                    </a:lnTo>
                    <a:lnTo>
                      <a:pt x="2811" y="330"/>
                    </a:lnTo>
                    <a:lnTo>
                      <a:pt x="2811" y="329"/>
                    </a:lnTo>
                    <a:lnTo>
                      <a:pt x="2811" y="327"/>
                    </a:lnTo>
                    <a:lnTo>
                      <a:pt x="2811" y="326"/>
                    </a:lnTo>
                    <a:lnTo>
                      <a:pt x="2811" y="326"/>
                    </a:lnTo>
                    <a:lnTo>
                      <a:pt x="2811" y="325"/>
                    </a:lnTo>
                    <a:lnTo>
                      <a:pt x="2811" y="324"/>
                    </a:lnTo>
                    <a:lnTo>
                      <a:pt x="2811" y="324"/>
                    </a:lnTo>
                    <a:lnTo>
                      <a:pt x="2812" y="323"/>
                    </a:lnTo>
                    <a:lnTo>
                      <a:pt x="2812" y="322"/>
                    </a:lnTo>
                    <a:lnTo>
                      <a:pt x="2812" y="321"/>
                    </a:lnTo>
                    <a:lnTo>
                      <a:pt x="2812" y="320"/>
                    </a:lnTo>
                    <a:lnTo>
                      <a:pt x="2812" y="318"/>
                    </a:lnTo>
                    <a:lnTo>
                      <a:pt x="2812" y="317"/>
                    </a:lnTo>
                    <a:lnTo>
                      <a:pt x="2812" y="315"/>
                    </a:lnTo>
                    <a:lnTo>
                      <a:pt x="2812" y="313"/>
                    </a:lnTo>
                    <a:lnTo>
                      <a:pt x="2813" y="312"/>
                    </a:lnTo>
                    <a:lnTo>
                      <a:pt x="2813" y="310"/>
                    </a:lnTo>
                    <a:lnTo>
                      <a:pt x="2813" y="308"/>
                    </a:lnTo>
                    <a:lnTo>
                      <a:pt x="2813" y="308"/>
                    </a:lnTo>
                    <a:lnTo>
                      <a:pt x="2813" y="309"/>
                    </a:lnTo>
                    <a:lnTo>
                      <a:pt x="2813" y="310"/>
                    </a:lnTo>
                    <a:lnTo>
                      <a:pt x="2813" y="311"/>
                    </a:lnTo>
                    <a:lnTo>
                      <a:pt x="2814" y="312"/>
                    </a:lnTo>
                    <a:lnTo>
                      <a:pt x="2814" y="313"/>
                    </a:lnTo>
                    <a:lnTo>
                      <a:pt x="2814" y="314"/>
                    </a:lnTo>
                    <a:lnTo>
                      <a:pt x="2814" y="315"/>
                    </a:lnTo>
                    <a:lnTo>
                      <a:pt x="2814" y="319"/>
                    </a:lnTo>
                    <a:lnTo>
                      <a:pt x="2814" y="325"/>
                    </a:lnTo>
                    <a:lnTo>
                      <a:pt x="2814" y="331"/>
                    </a:lnTo>
                    <a:lnTo>
                      <a:pt x="2815" y="337"/>
                    </a:lnTo>
                    <a:lnTo>
                      <a:pt x="2815" y="343"/>
                    </a:lnTo>
                    <a:lnTo>
                      <a:pt x="2815" y="348"/>
                    </a:lnTo>
                    <a:lnTo>
                      <a:pt x="2815" y="354"/>
                    </a:lnTo>
                    <a:lnTo>
                      <a:pt x="2815" y="360"/>
                    </a:lnTo>
                    <a:lnTo>
                      <a:pt x="2815" y="363"/>
                    </a:lnTo>
                    <a:lnTo>
                      <a:pt x="2815" y="364"/>
                    </a:lnTo>
                    <a:lnTo>
                      <a:pt x="2815" y="366"/>
                    </a:lnTo>
                    <a:lnTo>
                      <a:pt x="2815" y="368"/>
                    </a:lnTo>
                    <a:lnTo>
                      <a:pt x="2815" y="369"/>
                    </a:lnTo>
                    <a:lnTo>
                      <a:pt x="2815" y="371"/>
                    </a:lnTo>
                    <a:lnTo>
                      <a:pt x="2816" y="372"/>
                    </a:lnTo>
                    <a:lnTo>
                      <a:pt x="2816" y="374"/>
                    </a:lnTo>
                    <a:lnTo>
                      <a:pt x="2816" y="375"/>
                    </a:lnTo>
                    <a:lnTo>
                      <a:pt x="2816" y="376"/>
                    </a:lnTo>
                    <a:lnTo>
                      <a:pt x="2816" y="376"/>
                    </a:lnTo>
                    <a:lnTo>
                      <a:pt x="2816" y="376"/>
                    </a:lnTo>
                    <a:lnTo>
                      <a:pt x="2816" y="377"/>
                    </a:lnTo>
                    <a:lnTo>
                      <a:pt x="2817" y="377"/>
                    </a:lnTo>
                    <a:lnTo>
                      <a:pt x="2817" y="378"/>
                    </a:lnTo>
                    <a:lnTo>
                      <a:pt x="2817" y="378"/>
                    </a:lnTo>
                    <a:lnTo>
                      <a:pt x="2817" y="380"/>
                    </a:lnTo>
                    <a:lnTo>
                      <a:pt x="2817" y="381"/>
                    </a:lnTo>
                    <a:lnTo>
                      <a:pt x="2817" y="384"/>
                    </a:lnTo>
                    <a:lnTo>
                      <a:pt x="2817" y="385"/>
                    </a:lnTo>
                    <a:lnTo>
                      <a:pt x="2818" y="387"/>
                    </a:lnTo>
                    <a:lnTo>
                      <a:pt x="2818" y="389"/>
                    </a:lnTo>
                    <a:lnTo>
                      <a:pt x="2818" y="391"/>
                    </a:lnTo>
                    <a:lnTo>
                      <a:pt x="2818" y="393"/>
                    </a:lnTo>
                    <a:lnTo>
                      <a:pt x="2818" y="395"/>
                    </a:lnTo>
                    <a:lnTo>
                      <a:pt x="2818" y="397"/>
                    </a:lnTo>
                    <a:lnTo>
                      <a:pt x="2818" y="399"/>
                    </a:lnTo>
                    <a:lnTo>
                      <a:pt x="2819" y="401"/>
                    </a:lnTo>
                    <a:lnTo>
                      <a:pt x="2819" y="403"/>
                    </a:lnTo>
                    <a:lnTo>
                      <a:pt x="2819" y="405"/>
                    </a:lnTo>
                    <a:lnTo>
                      <a:pt x="2819" y="407"/>
                    </a:lnTo>
                    <a:lnTo>
                      <a:pt x="2819" y="409"/>
                    </a:lnTo>
                    <a:lnTo>
                      <a:pt x="2819" y="409"/>
                    </a:lnTo>
                    <a:lnTo>
                      <a:pt x="2819" y="409"/>
                    </a:lnTo>
                    <a:lnTo>
                      <a:pt x="2819" y="408"/>
                    </a:lnTo>
                    <a:lnTo>
                      <a:pt x="2819" y="407"/>
                    </a:lnTo>
                    <a:lnTo>
                      <a:pt x="2819" y="406"/>
                    </a:lnTo>
                    <a:lnTo>
                      <a:pt x="2819" y="406"/>
                    </a:lnTo>
                    <a:lnTo>
                      <a:pt x="2820" y="405"/>
                    </a:lnTo>
                    <a:lnTo>
                      <a:pt x="2820" y="404"/>
                    </a:lnTo>
                    <a:lnTo>
                      <a:pt x="2820" y="404"/>
                    </a:lnTo>
                    <a:lnTo>
                      <a:pt x="2820" y="404"/>
                    </a:lnTo>
                    <a:lnTo>
                      <a:pt x="2820" y="404"/>
                    </a:lnTo>
                    <a:lnTo>
                      <a:pt x="2820" y="403"/>
                    </a:lnTo>
                    <a:lnTo>
                      <a:pt x="2820" y="403"/>
                    </a:lnTo>
                    <a:lnTo>
                      <a:pt x="2821" y="403"/>
                    </a:lnTo>
                    <a:lnTo>
                      <a:pt x="2821" y="403"/>
                    </a:lnTo>
                    <a:lnTo>
                      <a:pt x="2821" y="403"/>
                    </a:lnTo>
                    <a:lnTo>
                      <a:pt x="2821" y="402"/>
                    </a:lnTo>
                    <a:lnTo>
                      <a:pt x="2821" y="401"/>
                    </a:lnTo>
                    <a:lnTo>
                      <a:pt x="2821" y="399"/>
                    </a:lnTo>
                    <a:lnTo>
                      <a:pt x="2821" y="398"/>
                    </a:lnTo>
                    <a:lnTo>
                      <a:pt x="2821" y="397"/>
                    </a:lnTo>
                    <a:lnTo>
                      <a:pt x="2822" y="396"/>
                    </a:lnTo>
                    <a:lnTo>
                      <a:pt x="2822" y="394"/>
                    </a:lnTo>
                    <a:lnTo>
                      <a:pt x="2822" y="393"/>
                    </a:lnTo>
                    <a:lnTo>
                      <a:pt x="2822" y="392"/>
                    </a:lnTo>
                    <a:lnTo>
                      <a:pt x="2822" y="392"/>
                    </a:lnTo>
                    <a:lnTo>
                      <a:pt x="2822" y="391"/>
                    </a:lnTo>
                    <a:lnTo>
                      <a:pt x="2822" y="391"/>
                    </a:lnTo>
                    <a:lnTo>
                      <a:pt x="2823" y="390"/>
                    </a:lnTo>
                    <a:lnTo>
                      <a:pt x="2823" y="390"/>
                    </a:lnTo>
                    <a:lnTo>
                      <a:pt x="2823" y="389"/>
                    </a:lnTo>
                    <a:lnTo>
                      <a:pt x="2823" y="389"/>
                    </a:lnTo>
                    <a:lnTo>
                      <a:pt x="2823" y="389"/>
                    </a:lnTo>
                    <a:lnTo>
                      <a:pt x="2823" y="389"/>
                    </a:lnTo>
                    <a:lnTo>
                      <a:pt x="2823" y="389"/>
                    </a:lnTo>
                    <a:lnTo>
                      <a:pt x="2823" y="389"/>
                    </a:lnTo>
                    <a:lnTo>
                      <a:pt x="2823" y="389"/>
                    </a:lnTo>
                    <a:lnTo>
                      <a:pt x="2823" y="389"/>
                    </a:lnTo>
                    <a:lnTo>
                      <a:pt x="2823" y="389"/>
                    </a:lnTo>
                    <a:lnTo>
                      <a:pt x="2824" y="389"/>
                    </a:lnTo>
                    <a:lnTo>
                      <a:pt x="2824" y="389"/>
                    </a:lnTo>
                    <a:lnTo>
                      <a:pt x="2824" y="388"/>
                    </a:lnTo>
                    <a:lnTo>
                      <a:pt x="2824" y="387"/>
                    </a:lnTo>
                    <a:lnTo>
                      <a:pt x="2824" y="386"/>
                    </a:lnTo>
                    <a:lnTo>
                      <a:pt x="2824" y="385"/>
                    </a:lnTo>
                    <a:lnTo>
                      <a:pt x="2824" y="385"/>
                    </a:lnTo>
                    <a:lnTo>
                      <a:pt x="2825" y="384"/>
                    </a:lnTo>
                    <a:lnTo>
                      <a:pt x="2825" y="383"/>
                    </a:lnTo>
                    <a:lnTo>
                      <a:pt x="2825" y="382"/>
                    </a:lnTo>
                    <a:lnTo>
                      <a:pt x="2825" y="381"/>
                    </a:lnTo>
                    <a:lnTo>
                      <a:pt x="2825" y="380"/>
                    </a:lnTo>
                    <a:lnTo>
                      <a:pt x="2825" y="379"/>
                    </a:lnTo>
                    <a:lnTo>
                      <a:pt x="2825" y="378"/>
                    </a:lnTo>
                    <a:lnTo>
                      <a:pt x="2826" y="377"/>
                    </a:lnTo>
                    <a:lnTo>
                      <a:pt x="2826" y="376"/>
                    </a:lnTo>
                    <a:lnTo>
                      <a:pt x="2826" y="376"/>
                    </a:lnTo>
                    <a:lnTo>
                      <a:pt x="2826" y="375"/>
                    </a:lnTo>
                    <a:lnTo>
                      <a:pt x="2826" y="376"/>
                    </a:lnTo>
                    <a:lnTo>
                      <a:pt x="2826" y="376"/>
                    </a:lnTo>
                    <a:lnTo>
                      <a:pt x="2826" y="376"/>
                    </a:lnTo>
                    <a:lnTo>
                      <a:pt x="2827" y="376"/>
                    </a:lnTo>
                    <a:lnTo>
                      <a:pt x="2827" y="376"/>
                    </a:lnTo>
                    <a:lnTo>
                      <a:pt x="2827" y="376"/>
                    </a:lnTo>
                    <a:lnTo>
                      <a:pt x="2827" y="376"/>
                    </a:lnTo>
                    <a:lnTo>
                      <a:pt x="2827" y="376"/>
                    </a:lnTo>
                    <a:lnTo>
                      <a:pt x="2827" y="376"/>
                    </a:lnTo>
                    <a:lnTo>
                      <a:pt x="2827" y="376"/>
                    </a:lnTo>
                    <a:lnTo>
                      <a:pt x="2827" y="376"/>
                    </a:lnTo>
                    <a:lnTo>
                      <a:pt x="2827" y="376"/>
                    </a:lnTo>
                    <a:lnTo>
                      <a:pt x="2827" y="375"/>
                    </a:lnTo>
                    <a:lnTo>
                      <a:pt x="2827" y="375"/>
                    </a:lnTo>
                    <a:lnTo>
                      <a:pt x="2828" y="375"/>
                    </a:lnTo>
                    <a:lnTo>
                      <a:pt x="2828" y="374"/>
                    </a:lnTo>
                    <a:lnTo>
                      <a:pt x="2828" y="372"/>
                    </a:lnTo>
                    <a:lnTo>
                      <a:pt x="2828" y="371"/>
                    </a:lnTo>
                    <a:lnTo>
                      <a:pt x="2828" y="369"/>
                    </a:lnTo>
                    <a:lnTo>
                      <a:pt x="2828" y="368"/>
                    </a:lnTo>
                    <a:lnTo>
                      <a:pt x="2828" y="366"/>
                    </a:lnTo>
                    <a:lnTo>
                      <a:pt x="2829" y="364"/>
                    </a:lnTo>
                    <a:lnTo>
                      <a:pt x="2829" y="363"/>
                    </a:lnTo>
                    <a:lnTo>
                      <a:pt x="2829" y="362"/>
                    </a:lnTo>
                    <a:lnTo>
                      <a:pt x="2829" y="362"/>
                    </a:lnTo>
                    <a:lnTo>
                      <a:pt x="2829" y="362"/>
                    </a:lnTo>
                    <a:lnTo>
                      <a:pt x="2829" y="362"/>
                    </a:lnTo>
                    <a:lnTo>
                      <a:pt x="2829" y="363"/>
                    </a:lnTo>
                    <a:lnTo>
                      <a:pt x="2830" y="363"/>
                    </a:lnTo>
                    <a:lnTo>
                      <a:pt x="2830" y="363"/>
                    </a:lnTo>
                    <a:lnTo>
                      <a:pt x="2830" y="363"/>
                    </a:lnTo>
                    <a:lnTo>
                      <a:pt x="2830" y="362"/>
                    </a:lnTo>
                    <a:lnTo>
                      <a:pt x="2830" y="361"/>
                    </a:lnTo>
                    <a:lnTo>
                      <a:pt x="2830" y="360"/>
                    </a:lnTo>
                    <a:lnTo>
                      <a:pt x="2830" y="359"/>
                    </a:lnTo>
                    <a:lnTo>
                      <a:pt x="2830" y="359"/>
                    </a:lnTo>
                    <a:lnTo>
                      <a:pt x="2831" y="358"/>
                    </a:lnTo>
                    <a:lnTo>
                      <a:pt x="2831" y="356"/>
                    </a:lnTo>
                    <a:lnTo>
                      <a:pt x="2831" y="356"/>
                    </a:lnTo>
                    <a:lnTo>
                      <a:pt x="2831" y="355"/>
                    </a:lnTo>
                    <a:lnTo>
                      <a:pt x="2831" y="352"/>
                    </a:lnTo>
                    <a:lnTo>
                      <a:pt x="2831" y="350"/>
                    </a:lnTo>
                    <a:lnTo>
                      <a:pt x="2831" y="348"/>
                    </a:lnTo>
                    <a:lnTo>
                      <a:pt x="2831" y="346"/>
                    </a:lnTo>
                    <a:lnTo>
                      <a:pt x="2831" y="344"/>
                    </a:lnTo>
                    <a:lnTo>
                      <a:pt x="2831" y="342"/>
                    </a:lnTo>
                    <a:lnTo>
                      <a:pt x="2832" y="340"/>
                    </a:lnTo>
                    <a:lnTo>
                      <a:pt x="2832" y="339"/>
                    </a:lnTo>
                    <a:lnTo>
                      <a:pt x="2832" y="339"/>
                    </a:lnTo>
                    <a:lnTo>
                      <a:pt x="2832" y="340"/>
                    </a:lnTo>
                    <a:lnTo>
                      <a:pt x="2832" y="340"/>
                    </a:lnTo>
                    <a:lnTo>
                      <a:pt x="2832" y="340"/>
                    </a:lnTo>
                    <a:lnTo>
                      <a:pt x="2832" y="341"/>
                    </a:lnTo>
                    <a:lnTo>
                      <a:pt x="2832" y="341"/>
                    </a:lnTo>
                    <a:lnTo>
                      <a:pt x="2833" y="342"/>
                    </a:lnTo>
                    <a:lnTo>
                      <a:pt x="2833" y="341"/>
                    </a:lnTo>
                    <a:lnTo>
                      <a:pt x="2833" y="339"/>
                    </a:lnTo>
                    <a:lnTo>
                      <a:pt x="2833" y="338"/>
                    </a:lnTo>
                    <a:lnTo>
                      <a:pt x="2833" y="337"/>
                    </a:lnTo>
                    <a:lnTo>
                      <a:pt x="2833" y="335"/>
                    </a:lnTo>
                    <a:lnTo>
                      <a:pt x="2833" y="334"/>
                    </a:lnTo>
                    <a:lnTo>
                      <a:pt x="2834" y="332"/>
                    </a:lnTo>
                    <a:lnTo>
                      <a:pt x="2834" y="331"/>
                    </a:lnTo>
                  </a:path>
                </a:pathLst>
              </a:custGeom>
              <a:noFill/>
              <a:ln w="7938"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18" name="Line 8"/>
              <p:cNvSpPr>
                <a:spLocks noChangeShapeType="1"/>
              </p:cNvSpPr>
              <p:nvPr/>
            </p:nvSpPr>
            <p:spPr bwMode="auto">
              <a:xfrm flipV="1">
                <a:off x="6536224" y="2288438"/>
                <a:ext cx="0" cy="16491"/>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42" name="Rectangle 13"/>
              <p:cNvSpPr>
                <a:spLocks noChangeArrowheads="1"/>
              </p:cNvSpPr>
              <p:nvPr/>
            </p:nvSpPr>
            <p:spPr bwMode="auto">
              <a:xfrm>
                <a:off x="6555591" y="1447327"/>
                <a:ext cx="87684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lang="en-US" altLang="en-US" sz="1400" kern="0" dirty="0" err="1">
                    <a:solidFill>
                      <a:srgbClr val="262626"/>
                    </a:solidFill>
                    <a:cs typeface="Arial" panose="020B0604020202020204" pitchFamily="34" charset="0"/>
                  </a:rPr>
                  <a:t>fNIRS</a:t>
                </a:r>
                <a:r>
                  <a:rPr lang="en-US" altLang="en-US" sz="1400" kern="0" dirty="0">
                    <a:solidFill>
                      <a:srgbClr val="262626"/>
                    </a:solidFill>
                    <a:cs typeface="Arial" panose="020B0604020202020204" pitchFamily="34" charset="0"/>
                  </a:rPr>
                  <a:t> data</a:t>
                </a:r>
                <a:endParaRPr kumimoji="0" lang="en-US" altLang="en-US" sz="1400" b="0" i="0" u="none" strike="noStrike" kern="0" cap="none" spc="0" normalizeH="0" baseline="0" noProof="0" dirty="0">
                  <a:ln>
                    <a:noFill/>
                  </a:ln>
                  <a:solidFill>
                    <a:prstClr val="black"/>
                  </a:solidFill>
                  <a:effectLst/>
                  <a:uLnTx/>
                  <a:uFillTx/>
                  <a:cs typeface="Arial" panose="020B0604020202020204" pitchFamily="34" charset="0"/>
                </a:endParaRPr>
              </a:p>
            </p:txBody>
          </p:sp>
          <p:sp>
            <p:nvSpPr>
              <p:cNvPr id="143" name="Rectangle 13"/>
              <p:cNvSpPr>
                <a:spLocks noChangeArrowheads="1"/>
              </p:cNvSpPr>
              <p:nvPr/>
            </p:nvSpPr>
            <p:spPr bwMode="auto">
              <a:xfrm>
                <a:off x="9954907" y="1861056"/>
                <a:ext cx="9858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lang="en-US" altLang="en-US" sz="1400" kern="0" dirty="0">
                    <a:solidFill>
                      <a:srgbClr val="262626"/>
                    </a:solidFill>
                    <a:cs typeface="Arial" panose="020B0604020202020204" pitchFamily="34" charset="0"/>
                  </a:rPr>
                  <a:t>Acceleration</a:t>
                </a:r>
                <a:endParaRPr kumimoji="0" lang="en-US" altLang="en-US" sz="1400" b="0" i="0" u="none" strike="noStrike" kern="0" cap="none" spc="0" normalizeH="0" baseline="0" noProof="0" dirty="0">
                  <a:ln>
                    <a:noFill/>
                  </a:ln>
                  <a:solidFill>
                    <a:prstClr val="black"/>
                  </a:solidFill>
                  <a:effectLst/>
                  <a:uLnTx/>
                  <a:uFillTx/>
                  <a:cs typeface="Arial" panose="020B0604020202020204" pitchFamily="34" charset="0"/>
                </a:endParaRPr>
              </a:p>
            </p:txBody>
          </p:sp>
        </p:grpSp>
      </p:grpSp>
      <p:sp>
        <p:nvSpPr>
          <p:cNvPr id="3" name="TextBox 2"/>
          <p:cNvSpPr txBox="1"/>
          <p:nvPr/>
        </p:nvSpPr>
        <p:spPr>
          <a:xfrm>
            <a:off x="6491663" y="1245860"/>
            <a:ext cx="5156791" cy="2246769"/>
          </a:xfrm>
          <a:prstGeom prst="rect">
            <a:avLst/>
          </a:prstGeom>
          <a:noFill/>
        </p:spPr>
        <p:txBody>
          <a:bodyPr wrap="square" rtlCol="0">
            <a:spAutoFit/>
          </a:bodyPr>
          <a:lstStyle/>
          <a:p>
            <a:r>
              <a:rPr lang="en-US" sz="2000" dirty="0"/>
              <a:t>How to make the </a:t>
            </a:r>
            <a:r>
              <a:rPr lang="en-US" sz="2000" dirty="0">
                <a:solidFill>
                  <a:srgbClr val="00B050"/>
                </a:solidFill>
              </a:rPr>
              <a:t>AV</a:t>
            </a:r>
          </a:p>
          <a:p>
            <a:pPr marL="285750" indent="-285750">
              <a:buFont typeface="Arial" panose="020B0604020202020204" pitchFamily="34" charset="0"/>
              <a:buChar char="•"/>
            </a:pPr>
            <a:r>
              <a:rPr lang="en-US" sz="2000" dirty="0"/>
              <a:t>Slides a window of length m across the acceleration time series.</a:t>
            </a:r>
          </a:p>
          <a:p>
            <a:pPr marL="285750" indent="-285750">
              <a:buFont typeface="Arial" panose="020B0604020202020204" pitchFamily="34" charset="0"/>
              <a:buChar char="•"/>
            </a:pPr>
            <a:r>
              <a:rPr lang="en-US" sz="2000" dirty="0"/>
              <a:t>Compares the STD of each subsequence with the mean of all the subsequences’ STDs, and assign the corresponding AV value to be either 0 or 1</a:t>
            </a:r>
          </a:p>
        </p:txBody>
      </p:sp>
    </p:spTree>
    <p:extLst>
      <p:ext uri="{BB962C8B-B14F-4D97-AF65-F5344CB8AC3E}">
        <p14:creationId xmlns:p14="http://schemas.microsoft.com/office/powerpoint/2010/main" val="3116144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84.xml><?xml version="1.0" encoding="utf-8"?>
<p:sld xmlns:a="http://schemas.openxmlformats.org/drawingml/2006/main" xmlns:r="http://schemas.openxmlformats.org/officeDocument/2006/relationships" xmlns:p="http://schemas.openxmlformats.org/presentationml/2006/main">
  <p:cSld>
    <p:bg>
      <p:bgPr>
        <a:solidFill>
          <a:srgbClr val="F4F9F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34370" y="16814"/>
            <a:ext cx="10515600" cy="1325563"/>
          </a:xfrm>
        </p:spPr>
        <p:txBody>
          <a:bodyPr/>
          <a:lstStyle/>
          <a:p>
            <a:r>
              <a:rPr lang="en-US" sz="4000" dirty="0"/>
              <a:t>Case study: Actionability bias (ii)</a:t>
            </a:r>
            <a:br>
              <a:rPr lang="en-US" dirty="0"/>
            </a:br>
            <a:r>
              <a:rPr lang="en-US" sz="2400" dirty="0"/>
              <a:t>Suppressing motion artifacts</a:t>
            </a:r>
          </a:p>
        </p:txBody>
      </p:sp>
      <p:sp>
        <p:nvSpPr>
          <p:cNvPr id="5" name="Freeform 4"/>
          <p:cNvSpPr>
            <a:spLocks/>
          </p:cNvSpPr>
          <p:nvPr/>
        </p:nvSpPr>
        <p:spPr bwMode="auto">
          <a:xfrm>
            <a:off x="10450214" y="5851069"/>
            <a:ext cx="199756" cy="49481"/>
          </a:xfrm>
          <a:custGeom>
            <a:avLst/>
            <a:gdLst>
              <a:gd name="T0" fmla="*/ 1 w 122"/>
              <a:gd name="T1" fmla="*/ 16 h 25"/>
              <a:gd name="T2" fmla="*/ 3 w 122"/>
              <a:gd name="T3" fmla="*/ 16 h 25"/>
              <a:gd name="T4" fmla="*/ 5 w 122"/>
              <a:gd name="T5" fmla="*/ 14 h 25"/>
              <a:gd name="T6" fmla="*/ 8 w 122"/>
              <a:gd name="T7" fmla="*/ 12 h 25"/>
              <a:gd name="T8" fmla="*/ 9 w 122"/>
              <a:gd name="T9" fmla="*/ 7 h 25"/>
              <a:gd name="T10" fmla="*/ 12 w 122"/>
              <a:gd name="T11" fmla="*/ 6 h 25"/>
              <a:gd name="T12" fmla="*/ 14 w 122"/>
              <a:gd name="T13" fmla="*/ 3 h 25"/>
              <a:gd name="T14" fmla="*/ 16 w 122"/>
              <a:gd name="T15" fmla="*/ 7 h 25"/>
              <a:gd name="T16" fmla="*/ 18 w 122"/>
              <a:gd name="T17" fmla="*/ 18 h 25"/>
              <a:gd name="T18" fmla="*/ 20 w 122"/>
              <a:gd name="T19" fmla="*/ 22 h 25"/>
              <a:gd name="T20" fmla="*/ 22 w 122"/>
              <a:gd name="T21" fmla="*/ 23 h 25"/>
              <a:gd name="T22" fmla="*/ 24 w 122"/>
              <a:gd name="T23" fmla="*/ 24 h 25"/>
              <a:gd name="T24" fmla="*/ 26 w 122"/>
              <a:gd name="T25" fmla="*/ 22 h 25"/>
              <a:gd name="T26" fmla="*/ 28 w 122"/>
              <a:gd name="T27" fmla="*/ 22 h 25"/>
              <a:gd name="T28" fmla="*/ 30 w 122"/>
              <a:gd name="T29" fmla="*/ 19 h 25"/>
              <a:gd name="T30" fmla="*/ 32 w 122"/>
              <a:gd name="T31" fmla="*/ 19 h 25"/>
              <a:gd name="T32" fmla="*/ 34 w 122"/>
              <a:gd name="T33" fmla="*/ 19 h 25"/>
              <a:gd name="T34" fmla="*/ 36 w 122"/>
              <a:gd name="T35" fmla="*/ 17 h 25"/>
              <a:gd name="T36" fmla="*/ 38 w 122"/>
              <a:gd name="T37" fmla="*/ 16 h 25"/>
              <a:gd name="T38" fmla="*/ 40 w 122"/>
              <a:gd name="T39" fmla="*/ 14 h 25"/>
              <a:gd name="T40" fmla="*/ 42 w 122"/>
              <a:gd name="T41" fmla="*/ 12 h 25"/>
              <a:gd name="T42" fmla="*/ 44 w 122"/>
              <a:gd name="T43" fmla="*/ 11 h 25"/>
              <a:gd name="T44" fmla="*/ 47 w 122"/>
              <a:gd name="T45" fmla="*/ 6 h 25"/>
              <a:gd name="T46" fmla="*/ 48 w 122"/>
              <a:gd name="T47" fmla="*/ 2 h 25"/>
              <a:gd name="T48" fmla="*/ 51 w 122"/>
              <a:gd name="T49" fmla="*/ 4 h 25"/>
              <a:gd name="T50" fmla="*/ 53 w 122"/>
              <a:gd name="T51" fmla="*/ 17 h 25"/>
              <a:gd name="T52" fmla="*/ 55 w 122"/>
              <a:gd name="T53" fmla="*/ 21 h 25"/>
              <a:gd name="T54" fmla="*/ 57 w 122"/>
              <a:gd name="T55" fmla="*/ 23 h 25"/>
              <a:gd name="T56" fmla="*/ 59 w 122"/>
              <a:gd name="T57" fmla="*/ 25 h 25"/>
              <a:gd name="T58" fmla="*/ 61 w 122"/>
              <a:gd name="T59" fmla="*/ 25 h 25"/>
              <a:gd name="T60" fmla="*/ 63 w 122"/>
              <a:gd name="T61" fmla="*/ 24 h 25"/>
              <a:gd name="T62" fmla="*/ 65 w 122"/>
              <a:gd name="T63" fmla="*/ 22 h 25"/>
              <a:gd name="T64" fmla="*/ 67 w 122"/>
              <a:gd name="T65" fmla="*/ 21 h 25"/>
              <a:gd name="T66" fmla="*/ 69 w 122"/>
              <a:gd name="T67" fmla="*/ 22 h 25"/>
              <a:gd name="T68" fmla="*/ 71 w 122"/>
              <a:gd name="T69" fmla="*/ 21 h 25"/>
              <a:gd name="T70" fmla="*/ 73 w 122"/>
              <a:gd name="T71" fmla="*/ 19 h 25"/>
              <a:gd name="T72" fmla="*/ 75 w 122"/>
              <a:gd name="T73" fmla="*/ 16 h 25"/>
              <a:gd name="T74" fmla="*/ 77 w 122"/>
              <a:gd name="T75" fmla="*/ 13 h 25"/>
              <a:gd name="T76" fmla="*/ 79 w 122"/>
              <a:gd name="T77" fmla="*/ 11 h 25"/>
              <a:gd name="T78" fmla="*/ 81 w 122"/>
              <a:gd name="T79" fmla="*/ 8 h 25"/>
              <a:gd name="T80" fmla="*/ 83 w 122"/>
              <a:gd name="T81" fmla="*/ 4 h 25"/>
              <a:gd name="T82" fmla="*/ 86 w 122"/>
              <a:gd name="T83" fmla="*/ 3 h 25"/>
              <a:gd name="T84" fmla="*/ 87 w 122"/>
              <a:gd name="T85" fmla="*/ 6 h 25"/>
              <a:gd name="T86" fmla="*/ 90 w 122"/>
              <a:gd name="T87" fmla="*/ 15 h 25"/>
              <a:gd name="T88" fmla="*/ 92 w 122"/>
              <a:gd name="T89" fmla="*/ 21 h 25"/>
              <a:gd name="T90" fmla="*/ 94 w 122"/>
              <a:gd name="T91" fmla="*/ 22 h 25"/>
              <a:gd name="T92" fmla="*/ 96 w 122"/>
              <a:gd name="T93" fmla="*/ 23 h 25"/>
              <a:gd name="T94" fmla="*/ 98 w 122"/>
              <a:gd name="T95" fmla="*/ 21 h 25"/>
              <a:gd name="T96" fmla="*/ 100 w 122"/>
              <a:gd name="T97" fmla="*/ 20 h 25"/>
              <a:gd name="T98" fmla="*/ 102 w 122"/>
              <a:gd name="T99" fmla="*/ 18 h 25"/>
              <a:gd name="T100" fmla="*/ 104 w 122"/>
              <a:gd name="T101" fmla="*/ 17 h 25"/>
              <a:gd name="T102" fmla="*/ 106 w 122"/>
              <a:gd name="T103" fmla="*/ 16 h 25"/>
              <a:gd name="T104" fmla="*/ 108 w 122"/>
              <a:gd name="T105" fmla="*/ 17 h 25"/>
              <a:gd name="T106" fmla="*/ 110 w 122"/>
              <a:gd name="T107" fmla="*/ 14 h 25"/>
              <a:gd name="T108" fmla="*/ 112 w 122"/>
              <a:gd name="T109" fmla="*/ 11 h 25"/>
              <a:gd name="T110" fmla="*/ 114 w 122"/>
              <a:gd name="T111" fmla="*/ 8 h 25"/>
              <a:gd name="T112" fmla="*/ 116 w 122"/>
              <a:gd name="T113" fmla="*/ 5 h 25"/>
              <a:gd name="T114" fmla="*/ 118 w 122"/>
              <a:gd name="T115" fmla="*/ 5 h 25"/>
              <a:gd name="T116" fmla="*/ 120 w 122"/>
              <a:gd name="T117" fmla="*/ 1 h 25"/>
              <a:gd name="T118" fmla="*/ 122 w 122"/>
              <a:gd name="T1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2" h="25">
                <a:moveTo>
                  <a:pt x="0" y="16"/>
                </a:moveTo>
                <a:lnTo>
                  <a:pt x="0" y="16"/>
                </a:lnTo>
                <a:lnTo>
                  <a:pt x="0" y="16"/>
                </a:lnTo>
                <a:lnTo>
                  <a:pt x="0" y="16"/>
                </a:lnTo>
                <a:lnTo>
                  <a:pt x="0" y="16"/>
                </a:lnTo>
                <a:lnTo>
                  <a:pt x="0" y="16"/>
                </a:lnTo>
                <a:lnTo>
                  <a:pt x="0" y="16"/>
                </a:lnTo>
                <a:lnTo>
                  <a:pt x="1" y="16"/>
                </a:lnTo>
                <a:lnTo>
                  <a:pt x="1" y="16"/>
                </a:lnTo>
                <a:lnTo>
                  <a:pt x="1" y="16"/>
                </a:lnTo>
                <a:lnTo>
                  <a:pt x="1" y="16"/>
                </a:lnTo>
                <a:lnTo>
                  <a:pt x="2" y="16"/>
                </a:lnTo>
                <a:lnTo>
                  <a:pt x="2" y="16"/>
                </a:lnTo>
                <a:lnTo>
                  <a:pt x="2" y="16"/>
                </a:lnTo>
                <a:lnTo>
                  <a:pt x="2" y="16"/>
                </a:lnTo>
                <a:lnTo>
                  <a:pt x="3" y="16"/>
                </a:lnTo>
                <a:lnTo>
                  <a:pt x="3" y="16"/>
                </a:lnTo>
                <a:lnTo>
                  <a:pt x="3" y="16"/>
                </a:lnTo>
                <a:lnTo>
                  <a:pt x="3" y="16"/>
                </a:lnTo>
                <a:lnTo>
                  <a:pt x="3" y="16"/>
                </a:lnTo>
                <a:lnTo>
                  <a:pt x="4" y="16"/>
                </a:lnTo>
                <a:lnTo>
                  <a:pt x="4" y="15"/>
                </a:lnTo>
                <a:lnTo>
                  <a:pt x="4" y="15"/>
                </a:lnTo>
                <a:lnTo>
                  <a:pt x="4" y="15"/>
                </a:lnTo>
                <a:lnTo>
                  <a:pt x="4" y="15"/>
                </a:lnTo>
                <a:lnTo>
                  <a:pt x="4" y="15"/>
                </a:lnTo>
                <a:lnTo>
                  <a:pt x="5" y="15"/>
                </a:lnTo>
                <a:lnTo>
                  <a:pt x="5" y="14"/>
                </a:lnTo>
                <a:lnTo>
                  <a:pt x="5" y="14"/>
                </a:lnTo>
                <a:lnTo>
                  <a:pt x="5" y="14"/>
                </a:lnTo>
                <a:lnTo>
                  <a:pt x="6" y="14"/>
                </a:lnTo>
                <a:lnTo>
                  <a:pt x="6" y="13"/>
                </a:lnTo>
                <a:lnTo>
                  <a:pt x="6" y="13"/>
                </a:lnTo>
                <a:lnTo>
                  <a:pt x="6" y="13"/>
                </a:lnTo>
                <a:lnTo>
                  <a:pt x="6" y="13"/>
                </a:lnTo>
                <a:lnTo>
                  <a:pt x="7" y="12"/>
                </a:lnTo>
                <a:lnTo>
                  <a:pt x="7" y="12"/>
                </a:lnTo>
                <a:lnTo>
                  <a:pt x="7" y="12"/>
                </a:lnTo>
                <a:lnTo>
                  <a:pt x="7" y="12"/>
                </a:lnTo>
                <a:lnTo>
                  <a:pt x="8" y="12"/>
                </a:lnTo>
                <a:lnTo>
                  <a:pt x="8" y="11"/>
                </a:lnTo>
                <a:lnTo>
                  <a:pt x="8" y="11"/>
                </a:lnTo>
                <a:lnTo>
                  <a:pt x="8" y="11"/>
                </a:lnTo>
                <a:lnTo>
                  <a:pt x="8" y="10"/>
                </a:lnTo>
                <a:lnTo>
                  <a:pt x="8" y="9"/>
                </a:lnTo>
                <a:lnTo>
                  <a:pt x="8" y="9"/>
                </a:lnTo>
                <a:lnTo>
                  <a:pt x="9" y="8"/>
                </a:lnTo>
                <a:lnTo>
                  <a:pt x="9" y="8"/>
                </a:lnTo>
                <a:lnTo>
                  <a:pt x="9" y="7"/>
                </a:lnTo>
                <a:lnTo>
                  <a:pt x="9" y="7"/>
                </a:lnTo>
                <a:lnTo>
                  <a:pt x="10" y="7"/>
                </a:lnTo>
                <a:lnTo>
                  <a:pt x="10" y="7"/>
                </a:lnTo>
                <a:lnTo>
                  <a:pt x="10" y="7"/>
                </a:lnTo>
                <a:lnTo>
                  <a:pt x="10" y="7"/>
                </a:lnTo>
                <a:lnTo>
                  <a:pt x="11" y="7"/>
                </a:lnTo>
                <a:lnTo>
                  <a:pt x="11" y="6"/>
                </a:lnTo>
                <a:lnTo>
                  <a:pt x="11" y="6"/>
                </a:lnTo>
                <a:lnTo>
                  <a:pt x="11" y="6"/>
                </a:lnTo>
                <a:lnTo>
                  <a:pt x="12" y="6"/>
                </a:lnTo>
                <a:lnTo>
                  <a:pt x="12" y="6"/>
                </a:lnTo>
                <a:lnTo>
                  <a:pt x="12" y="6"/>
                </a:lnTo>
                <a:lnTo>
                  <a:pt x="12" y="5"/>
                </a:lnTo>
                <a:lnTo>
                  <a:pt x="12" y="5"/>
                </a:lnTo>
                <a:lnTo>
                  <a:pt x="12" y="5"/>
                </a:lnTo>
                <a:lnTo>
                  <a:pt x="12" y="5"/>
                </a:lnTo>
                <a:lnTo>
                  <a:pt x="13" y="4"/>
                </a:lnTo>
                <a:lnTo>
                  <a:pt x="13" y="4"/>
                </a:lnTo>
                <a:lnTo>
                  <a:pt x="13" y="4"/>
                </a:lnTo>
                <a:lnTo>
                  <a:pt x="13" y="3"/>
                </a:lnTo>
                <a:lnTo>
                  <a:pt x="14" y="3"/>
                </a:lnTo>
                <a:lnTo>
                  <a:pt x="14" y="2"/>
                </a:lnTo>
                <a:lnTo>
                  <a:pt x="14" y="2"/>
                </a:lnTo>
                <a:lnTo>
                  <a:pt x="14" y="1"/>
                </a:lnTo>
                <a:lnTo>
                  <a:pt x="14" y="1"/>
                </a:lnTo>
                <a:lnTo>
                  <a:pt x="15" y="2"/>
                </a:lnTo>
                <a:lnTo>
                  <a:pt x="15" y="3"/>
                </a:lnTo>
                <a:lnTo>
                  <a:pt x="15" y="4"/>
                </a:lnTo>
                <a:lnTo>
                  <a:pt x="15" y="5"/>
                </a:lnTo>
                <a:lnTo>
                  <a:pt x="16" y="6"/>
                </a:lnTo>
                <a:lnTo>
                  <a:pt x="16" y="7"/>
                </a:lnTo>
                <a:lnTo>
                  <a:pt x="16" y="8"/>
                </a:lnTo>
                <a:lnTo>
                  <a:pt x="16" y="9"/>
                </a:lnTo>
                <a:lnTo>
                  <a:pt x="16" y="10"/>
                </a:lnTo>
                <a:lnTo>
                  <a:pt x="16" y="11"/>
                </a:lnTo>
                <a:lnTo>
                  <a:pt x="17" y="12"/>
                </a:lnTo>
                <a:lnTo>
                  <a:pt x="17" y="13"/>
                </a:lnTo>
                <a:lnTo>
                  <a:pt x="17" y="15"/>
                </a:lnTo>
                <a:lnTo>
                  <a:pt x="17" y="16"/>
                </a:lnTo>
                <a:lnTo>
                  <a:pt x="17" y="17"/>
                </a:lnTo>
                <a:lnTo>
                  <a:pt x="18" y="18"/>
                </a:lnTo>
                <a:lnTo>
                  <a:pt x="18" y="18"/>
                </a:lnTo>
                <a:lnTo>
                  <a:pt x="18" y="19"/>
                </a:lnTo>
                <a:lnTo>
                  <a:pt x="18" y="19"/>
                </a:lnTo>
                <a:lnTo>
                  <a:pt x="19" y="20"/>
                </a:lnTo>
                <a:lnTo>
                  <a:pt x="19" y="20"/>
                </a:lnTo>
                <a:lnTo>
                  <a:pt x="19" y="21"/>
                </a:lnTo>
                <a:lnTo>
                  <a:pt x="19" y="21"/>
                </a:lnTo>
                <a:lnTo>
                  <a:pt x="20" y="21"/>
                </a:lnTo>
                <a:lnTo>
                  <a:pt x="20" y="22"/>
                </a:lnTo>
                <a:lnTo>
                  <a:pt x="20" y="22"/>
                </a:lnTo>
                <a:lnTo>
                  <a:pt x="20" y="22"/>
                </a:lnTo>
                <a:lnTo>
                  <a:pt x="20" y="22"/>
                </a:lnTo>
                <a:lnTo>
                  <a:pt x="20" y="22"/>
                </a:lnTo>
                <a:lnTo>
                  <a:pt x="20" y="22"/>
                </a:lnTo>
                <a:lnTo>
                  <a:pt x="21" y="23"/>
                </a:lnTo>
                <a:lnTo>
                  <a:pt x="21" y="23"/>
                </a:lnTo>
                <a:lnTo>
                  <a:pt x="21" y="23"/>
                </a:lnTo>
                <a:lnTo>
                  <a:pt x="21" y="23"/>
                </a:lnTo>
                <a:lnTo>
                  <a:pt x="22" y="23"/>
                </a:lnTo>
                <a:lnTo>
                  <a:pt x="22" y="23"/>
                </a:lnTo>
                <a:lnTo>
                  <a:pt x="22" y="23"/>
                </a:lnTo>
                <a:lnTo>
                  <a:pt x="22" y="24"/>
                </a:lnTo>
                <a:lnTo>
                  <a:pt x="23" y="24"/>
                </a:lnTo>
                <a:lnTo>
                  <a:pt x="23" y="24"/>
                </a:lnTo>
                <a:lnTo>
                  <a:pt x="23" y="24"/>
                </a:lnTo>
                <a:lnTo>
                  <a:pt x="23" y="24"/>
                </a:lnTo>
                <a:lnTo>
                  <a:pt x="23" y="24"/>
                </a:lnTo>
                <a:lnTo>
                  <a:pt x="24" y="24"/>
                </a:lnTo>
                <a:lnTo>
                  <a:pt x="24" y="24"/>
                </a:lnTo>
                <a:lnTo>
                  <a:pt x="24" y="24"/>
                </a:lnTo>
                <a:lnTo>
                  <a:pt x="24" y="24"/>
                </a:lnTo>
                <a:lnTo>
                  <a:pt x="24" y="24"/>
                </a:lnTo>
                <a:lnTo>
                  <a:pt x="24" y="24"/>
                </a:lnTo>
                <a:lnTo>
                  <a:pt x="25" y="24"/>
                </a:lnTo>
                <a:lnTo>
                  <a:pt x="25" y="24"/>
                </a:lnTo>
                <a:lnTo>
                  <a:pt x="25" y="23"/>
                </a:lnTo>
                <a:lnTo>
                  <a:pt x="25" y="23"/>
                </a:lnTo>
                <a:lnTo>
                  <a:pt x="25" y="23"/>
                </a:lnTo>
                <a:lnTo>
                  <a:pt x="26" y="22"/>
                </a:lnTo>
                <a:lnTo>
                  <a:pt x="26" y="22"/>
                </a:lnTo>
                <a:lnTo>
                  <a:pt x="26" y="22"/>
                </a:lnTo>
                <a:lnTo>
                  <a:pt x="26" y="22"/>
                </a:lnTo>
                <a:lnTo>
                  <a:pt x="27" y="22"/>
                </a:lnTo>
                <a:lnTo>
                  <a:pt x="27" y="22"/>
                </a:lnTo>
                <a:lnTo>
                  <a:pt x="27" y="22"/>
                </a:lnTo>
                <a:lnTo>
                  <a:pt x="27" y="22"/>
                </a:lnTo>
                <a:lnTo>
                  <a:pt x="28" y="22"/>
                </a:lnTo>
                <a:lnTo>
                  <a:pt x="28" y="22"/>
                </a:lnTo>
                <a:lnTo>
                  <a:pt x="28" y="22"/>
                </a:lnTo>
                <a:lnTo>
                  <a:pt x="28" y="22"/>
                </a:lnTo>
                <a:lnTo>
                  <a:pt x="28" y="22"/>
                </a:lnTo>
                <a:lnTo>
                  <a:pt x="28" y="21"/>
                </a:lnTo>
                <a:lnTo>
                  <a:pt x="28" y="21"/>
                </a:lnTo>
                <a:lnTo>
                  <a:pt x="29" y="21"/>
                </a:lnTo>
                <a:lnTo>
                  <a:pt x="29" y="21"/>
                </a:lnTo>
                <a:lnTo>
                  <a:pt x="29" y="21"/>
                </a:lnTo>
                <a:lnTo>
                  <a:pt x="29" y="20"/>
                </a:lnTo>
                <a:lnTo>
                  <a:pt x="30" y="20"/>
                </a:lnTo>
                <a:lnTo>
                  <a:pt x="30" y="19"/>
                </a:lnTo>
                <a:lnTo>
                  <a:pt x="30" y="19"/>
                </a:lnTo>
                <a:lnTo>
                  <a:pt x="30" y="19"/>
                </a:lnTo>
                <a:lnTo>
                  <a:pt x="31" y="18"/>
                </a:lnTo>
                <a:lnTo>
                  <a:pt x="31" y="18"/>
                </a:lnTo>
                <a:lnTo>
                  <a:pt x="31" y="17"/>
                </a:lnTo>
                <a:lnTo>
                  <a:pt x="31" y="17"/>
                </a:lnTo>
                <a:lnTo>
                  <a:pt x="31" y="18"/>
                </a:lnTo>
                <a:lnTo>
                  <a:pt x="32" y="18"/>
                </a:lnTo>
                <a:lnTo>
                  <a:pt x="32" y="18"/>
                </a:lnTo>
                <a:lnTo>
                  <a:pt x="32" y="18"/>
                </a:lnTo>
                <a:lnTo>
                  <a:pt x="32" y="19"/>
                </a:lnTo>
                <a:lnTo>
                  <a:pt x="32" y="19"/>
                </a:lnTo>
                <a:lnTo>
                  <a:pt x="32" y="19"/>
                </a:lnTo>
                <a:lnTo>
                  <a:pt x="33" y="19"/>
                </a:lnTo>
                <a:lnTo>
                  <a:pt x="33" y="19"/>
                </a:lnTo>
                <a:lnTo>
                  <a:pt x="33" y="19"/>
                </a:lnTo>
                <a:lnTo>
                  <a:pt x="33" y="19"/>
                </a:lnTo>
                <a:lnTo>
                  <a:pt x="34" y="19"/>
                </a:lnTo>
                <a:lnTo>
                  <a:pt x="34" y="19"/>
                </a:lnTo>
                <a:lnTo>
                  <a:pt x="34" y="19"/>
                </a:lnTo>
                <a:lnTo>
                  <a:pt x="34" y="19"/>
                </a:lnTo>
                <a:lnTo>
                  <a:pt x="34" y="19"/>
                </a:lnTo>
                <a:lnTo>
                  <a:pt x="35" y="19"/>
                </a:lnTo>
                <a:lnTo>
                  <a:pt x="35" y="19"/>
                </a:lnTo>
                <a:lnTo>
                  <a:pt x="35" y="18"/>
                </a:lnTo>
                <a:lnTo>
                  <a:pt x="35" y="18"/>
                </a:lnTo>
                <a:lnTo>
                  <a:pt x="36" y="18"/>
                </a:lnTo>
                <a:lnTo>
                  <a:pt x="36" y="18"/>
                </a:lnTo>
                <a:lnTo>
                  <a:pt x="36" y="18"/>
                </a:lnTo>
                <a:lnTo>
                  <a:pt x="36" y="17"/>
                </a:lnTo>
                <a:lnTo>
                  <a:pt x="36" y="17"/>
                </a:lnTo>
                <a:lnTo>
                  <a:pt x="36" y="17"/>
                </a:lnTo>
                <a:lnTo>
                  <a:pt x="36" y="17"/>
                </a:lnTo>
                <a:lnTo>
                  <a:pt x="37" y="17"/>
                </a:lnTo>
                <a:lnTo>
                  <a:pt x="37" y="17"/>
                </a:lnTo>
                <a:lnTo>
                  <a:pt x="37" y="17"/>
                </a:lnTo>
                <a:lnTo>
                  <a:pt x="37" y="17"/>
                </a:lnTo>
                <a:lnTo>
                  <a:pt x="38" y="17"/>
                </a:lnTo>
                <a:lnTo>
                  <a:pt x="38" y="16"/>
                </a:lnTo>
                <a:lnTo>
                  <a:pt x="38" y="16"/>
                </a:lnTo>
                <a:lnTo>
                  <a:pt x="38" y="16"/>
                </a:lnTo>
                <a:lnTo>
                  <a:pt x="39" y="15"/>
                </a:lnTo>
                <a:lnTo>
                  <a:pt x="39" y="15"/>
                </a:lnTo>
                <a:lnTo>
                  <a:pt x="39" y="14"/>
                </a:lnTo>
                <a:lnTo>
                  <a:pt x="39" y="14"/>
                </a:lnTo>
                <a:lnTo>
                  <a:pt x="39" y="14"/>
                </a:lnTo>
                <a:lnTo>
                  <a:pt x="40" y="14"/>
                </a:lnTo>
                <a:lnTo>
                  <a:pt x="40" y="14"/>
                </a:lnTo>
                <a:lnTo>
                  <a:pt x="40" y="14"/>
                </a:lnTo>
                <a:lnTo>
                  <a:pt x="40" y="14"/>
                </a:lnTo>
                <a:lnTo>
                  <a:pt x="40" y="14"/>
                </a:lnTo>
                <a:lnTo>
                  <a:pt x="40" y="14"/>
                </a:lnTo>
                <a:lnTo>
                  <a:pt x="41" y="15"/>
                </a:lnTo>
                <a:lnTo>
                  <a:pt x="41" y="14"/>
                </a:lnTo>
                <a:lnTo>
                  <a:pt x="41" y="14"/>
                </a:lnTo>
                <a:lnTo>
                  <a:pt x="41" y="14"/>
                </a:lnTo>
                <a:lnTo>
                  <a:pt x="42" y="13"/>
                </a:lnTo>
                <a:lnTo>
                  <a:pt x="42" y="13"/>
                </a:lnTo>
                <a:lnTo>
                  <a:pt x="42" y="13"/>
                </a:lnTo>
                <a:lnTo>
                  <a:pt x="42" y="12"/>
                </a:lnTo>
                <a:lnTo>
                  <a:pt x="42" y="12"/>
                </a:lnTo>
                <a:lnTo>
                  <a:pt x="43" y="12"/>
                </a:lnTo>
                <a:lnTo>
                  <a:pt x="43" y="12"/>
                </a:lnTo>
                <a:lnTo>
                  <a:pt x="43" y="12"/>
                </a:lnTo>
                <a:lnTo>
                  <a:pt x="43" y="12"/>
                </a:lnTo>
                <a:lnTo>
                  <a:pt x="44" y="12"/>
                </a:lnTo>
                <a:lnTo>
                  <a:pt x="44" y="12"/>
                </a:lnTo>
                <a:lnTo>
                  <a:pt x="44" y="12"/>
                </a:lnTo>
                <a:lnTo>
                  <a:pt x="44" y="12"/>
                </a:lnTo>
                <a:lnTo>
                  <a:pt x="44" y="12"/>
                </a:lnTo>
                <a:lnTo>
                  <a:pt x="44" y="11"/>
                </a:lnTo>
                <a:lnTo>
                  <a:pt x="45" y="10"/>
                </a:lnTo>
                <a:lnTo>
                  <a:pt x="45" y="10"/>
                </a:lnTo>
                <a:lnTo>
                  <a:pt x="45" y="9"/>
                </a:lnTo>
                <a:lnTo>
                  <a:pt x="45" y="8"/>
                </a:lnTo>
                <a:lnTo>
                  <a:pt x="45" y="8"/>
                </a:lnTo>
                <a:lnTo>
                  <a:pt x="46" y="7"/>
                </a:lnTo>
                <a:lnTo>
                  <a:pt x="46" y="7"/>
                </a:lnTo>
                <a:lnTo>
                  <a:pt x="46" y="7"/>
                </a:lnTo>
                <a:lnTo>
                  <a:pt x="46" y="6"/>
                </a:lnTo>
                <a:lnTo>
                  <a:pt x="47" y="6"/>
                </a:lnTo>
                <a:lnTo>
                  <a:pt x="47" y="6"/>
                </a:lnTo>
                <a:lnTo>
                  <a:pt x="47" y="5"/>
                </a:lnTo>
                <a:lnTo>
                  <a:pt x="47" y="5"/>
                </a:lnTo>
                <a:lnTo>
                  <a:pt x="48" y="5"/>
                </a:lnTo>
                <a:lnTo>
                  <a:pt x="48" y="4"/>
                </a:lnTo>
                <a:lnTo>
                  <a:pt x="48" y="4"/>
                </a:lnTo>
                <a:lnTo>
                  <a:pt x="48" y="4"/>
                </a:lnTo>
                <a:lnTo>
                  <a:pt x="48" y="3"/>
                </a:lnTo>
                <a:lnTo>
                  <a:pt x="48" y="3"/>
                </a:lnTo>
                <a:lnTo>
                  <a:pt x="48" y="2"/>
                </a:lnTo>
                <a:lnTo>
                  <a:pt x="49" y="2"/>
                </a:lnTo>
                <a:lnTo>
                  <a:pt x="49" y="1"/>
                </a:lnTo>
                <a:lnTo>
                  <a:pt x="49" y="2"/>
                </a:lnTo>
                <a:lnTo>
                  <a:pt x="49" y="2"/>
                </a:lnTo>
                <a:lnTo>
                  <a:pt x="50" y="2"/>
                </a:lnTo>
                <a:lnTo>
                  <a:pt x="50" y="3"/>
                </a:lnTo>
                <a:lnTo>
                  <a:pt x="50" y="3"/>
                </a:lnTo>
                <a:lnTo>
                  <a:pt x="50" y="3"/>
                </a:lnTo>
                <a:lnTo>
                  <a:pt x="50" y="4"/>
                </a:lnTo>
                <a:lnTo>
                  <a:pt x="51" y="4"/>
                </a:lnTo>
                <a:lnTo>
                  <a:pt x="51" y="5"/>
                </a:lnTo>
                <a:lnTo>
                  <a:pt x="51" y="7"/>
                </a:lnTo>
                <a:lnTo>
                  <a:pt x="51" y="8"/>
                </a:lnTo>
                <a:lnTo>
                  <a:pt x="52" y="10"/>
                </a:lnTo>
                <a:lnTo>
                  <a:pt x="52" y="12"/>
                </a:lnTo>
                <a:lnTo>
                  <a:pt x="52" y="13"/>
                </a:lnTo>
                <a:lnTo>
                  <a:pt x="52" y="15"/>
                </a:lnTo>
                <a:lnTo>
                  <a:pt x="52" y="16"/>
                </a:lnTo>
                <a:lnTo>
                  <a:pt x="52" y="17"/>
                </a:lnTo>
                <a:lnTo>
                  <a:pt x="53" y="17"/>
                </a:lnTo>
                <a:lnTo>
                  <a:pt x="53" y="18"/>
                </a:lnTo>
                <a:lnTo>
                  <a:pt x="53" y="18"/>
                </a:lnTo>
                <a:lnTo>
                  <a:pt x="53" y="19"/>
                </a:lnTo>
                <a:lnTo>
                  <a:pt x="53" y="19"/>
                </a:lnTo>
                <a:lnTo>
                  <a:pt x="54" y="20"/>
                </a:lnTo>
                <a:lnTo>
                  <a:pt x="54" y="20"/>
                </a:lnTo>
                <a:lnTo>
                  <a:pt x="54" y="20"/>
                </a:lnTo>
                <a:lnTo>
                  <a:pt x="54" y="21"/>
                </a:lnTo>
                <a:lnTo>
                  <a:pt x="55" y="21"/>
                </a:lnTo>
                <a:lnTo>
                  <a:pt x="55" y="21"/>
                </a:lnTo>
                <a:lnTo>
                  <a:pt x="55" y="21"/>
                </a:lnTo>
                <a:lnTo>
                  <a:pt x="55" y="22"/>
                </a:lnTo>
                <a:lnTo>
                  <a:pt x="55" y="22"/>
                </a:lnTo>
                <a:lnTo>
                  <a:pt x="55" y="22"/>
                </a:lnTo>
                <a:lnTo>
                  <a:pt x="56" y="22"/>
                </a:lnTo>
                <a:lnTo>
                  <a:pt x="56" y="22"/>
                </a:lnTo>
                <a:lnTo>
                  <a:pt x="56" y="23"/>
                </a:lnTo>
                <a:lnTo>
                  <a:pt x="56" y="23"/>
                </a:lnTo>
                <a:lnTo>
                  <a:pt x="56" y="23"/>
                </a:lnTo>
                <a:lnTo>
                  <a:pt x="57" y="23"/>
                </a:lnTo>
                <a:lnTo>
                  <a:pt x="57" y="23"/>
                </a:lnTo>
                <a:lnTo>
                  <a:pt x="57" y="23"/>
                </a:lnTo>
                <a:lnTo>
                  <a:pt x="57" y="24"/>
                </a:lnTo>
                <a:lnTo>
                  <a:pt x="58" y="24"/>
                </a:lnTo>
                <a:lnTo>
                  <a:pt x="58" y="24"/>
                </a:lnTo>
                <a:lnTo>
                  <a:pt x="58" y="24"/>
                </a:lnTo>
                <a:lnTo>
                  <a:pt x="58" y="25"/>
                </a:lnTo>
                <a:lnTo>
                  <a:pt x="59" y="25"/>
                </a:lnTo>
                <a:lnTo>
                  <a:pt x="59" y="25"/>
                </a:lnTo>
                <a:lnTo>
                  <a:pt x="59" y="25"/>
                </a:lnTo>
                <a:lnTo>
                  <a:pt x="59" y="25"/>
                </a:lnTo>
                <a:lnTo>
                  <a:pt x="59" y="25"/>
                </a:lnTo>
                <a:lnTo>
                  <a:pt x="59" y="25"/>
                </a:lnTo>
                <a:lnTo>
                  <a:pt x="59" y="25"/>
                </a:lnTo>
                <a:lnTo>
                  <a:pt x="60" y="25"/>
                </a:lnTo>
                <a:lnTo>
                  <a:pt x="60" y="25"/>
                </a:lnTo>
                <a:lnTo>
                  <a:pt x="60" y="25"/>
                </a:lnTo>
                <a:lnTo>
                  <a:pt x="60" y="25"/>
                </a:lnTo>
                <a:lnTo>
                  <a:pt x="61" y="25"/>
                </a:lnTo>
                <a:lnTo>
                  <a:pt x="61" y="25"/>
                </a:lnTo>
                <a:lnTo>
                  <a:pt x="61" y="25"/>
                </a:lnTo>
                <a:lnTo>
                  <a:pt x="61" y="25"/>
                </a:lnTo>
                <a:lnTo>
                  <a:pt x="61" y="25"/>
                </a:lnTo>
                <a:lnTo>
                  <a:pt x="62" y="25"/>
                </a:lnTo>
                <a:lnTo>
                  <a:pt x="62" y="24"/>
                </a:lnTo>
                <a:lnTo>
                  <a:pt x="62" y="24"/>
                </a:lnTo>
                <a:lnTo>
                  <a:pt x="62" y="24"/>
                </a:lnTo>
                <a:lnTo>
                  <a:pt x="63" y="24"/>
                </a:lnTo>
                <a:lnTo>
                  <a:pt x="63" y="24"/>
                </a:lnTo>
                <a:lnTo>
                  <a:pt x="63" y="24"/>
                </a:lnTo>
                <a:lnTo>
                  <a:pt x="63" y="23"/>
                </a:lnTo>
                <a:lnTo>
                  <a:pt x="63" y="23"/>
                </a:lnTo>
                <a:lnTo>
                  <a:pt x="63" y="23"/>
                </a:lnTo>
                <a:lnTo>
                  <a:pt x="64" y="23"/>
                </a:lnTo>
                <a:lnTo>
                  <a:pt x="64" y="23"/>
                </a:lnTo>
                <a:lnTo>
                  <a:pt x="64" y="22"/>
                </a:lnTo>
                <a:lnTo>
                  <a:pt x="64" y="22"/>
                </a:lnTo>
                <a:lnTo>
                  <a:pt x="64" y="22"/>
                </a:lnTo>
                <a:lnTo>
                  <a:pt x="65" y="22"/>
                </a:lnTo>
                <a:lnTo>
                  <a:pt x="65" y="22"/>
                </a:lnTo>
                <a:lnTo>
                  <a:pt x="65" y="21"/>
                </a:lnTo>
                <a:lnTo>
                  <a:pt x="65" y="21"/>
                </a:lnTo>
                <a:lnTo>
                  <a:pt x="66" y="21"/>
                </a:lnTo>
                <a:lnTo>
                  <a:pt x="66" y="21"/>
                </a:lnTo>
                <a:lnTo>
                  <a:pt x="66" y="21"/>
                </a:lnTo>
                <a:lnTo>
                  <a:pt x="66" y="21"/>
                </a:lnTo>
                <a:lnTo>
                  <a:pt x="67" y="21"/>
                </a:lnTo>
                <a:lnTo>
                  <a:pt x="67" y="21"/>
                </a:lnTo>
                <a:lnTo>
                  <a:pt x="67" y="21"/>
                </a:lnTo>
                <a:lnTo>
                  <a:pt x="67" y="21"/>
                </a:lnTo>
                <a:lnTo>
                  <a:pt x="67" y="21"/>
                </a:lnTo>
                <a:lnTo>
                  <a:pt x="67" y="21"/>
                </a:lnTo>
                <a:lnTo>
                  <a:pt x="67" y="21"/>
                </a:lnTo>
                <a:lnTo>
                  <a:pt x="68" y="22"/>
                </a:lnTo>
                <a:lnTo>
                  <a:pt x="68" y="22"/>
                </a:lnTo>
                <a:lnTo>
                  <a:pt x="68" y="22"/>
                </a:lnTo>
                <a:lnTo>
                  <a:pt x="68" y="22"/>
                </a:lnTo>
                <a:lnTo>
                  <a:pt x="69" y="22"/>
                </a:lnTo>
                <a:lnTo>
                  <a:pt x="69" y="22"/>
                </a:lnTo>
                <a:lnTo>
                  <a:pt x="69" y="22"/>
                </a:lnTo>
                <a:lnTo>
                  <a:pt x="69" y="22"/>
                </a:lnTo>
                <a:lnTo>
                  <a:pt x="70" y="22"/>
                </a:lnTo>
                <a:lnTo>
                  <a:pt x="70" y="22"/>
                </a:lnTo>
                <a:lnTo>
                  <a:pt x="70" y="22"/>
                </a:lnTo>
                <a:lnTo>
                  <a:pt x="70" y="22"/>
                </a:lnTo>
                <a:lnTo>
                  <a:pt x="70" y="22"/>
                </a:lnTo>
                <a:lnTo>
                  <a:pt x="71" y="21"/>
                </a:lnTo>
                <a:lnTo>
                  <a:pt x="71" y="21"/>
                </a:lnTo>
                <a:lnTo>
                  <a:pt x="71" y="21"/>
                </a:lnTo>
                <a:lnTo>
                  <a:pt x="71" y="21"/>
                </a:lnTo>
                <a:lnTo>
                  <a:pt x="71" y="21"/>
                </a:lnTo>
                <a:lnTo>
                  <a:pt x="71" y="20"/>
                </a:lnTo>
                <a:lnTo>
                  <a:pt x="72" y="20"/>
                </a:lnTo>
                <a:lnTo>
                  <a:pt x="72" y="20"/>
                </a:lnTo>
                <a:lnTo>
                  <a:pt x="72" y="20"/>
                </a:lnTo>
                <a:lnTo>
                  <a:pt x="72" y="19"/>
                </a:lnTo>
                <a:lnTo>
                  <a:pt x="72" y="19"/>
                </a:lnTo>
                <a:lnTo>
                  <a:pt x="73" y="19"/>
                </a:lnTo>
                <a:lnTo>
                  <a:pt x="73" y="19"/>
                </a:lnTo>
                <a:lnTo>
                  <a:pt x="73" y="19"/>
                </a:lnTo>
                <a:lnTo>
                  <a:pt x="73" y="19"/>
                </a:lnTo>
                <a:lnTo>
                  <a:pt x="74" y="19"/>
                </a:lnTo>
                <a:lnTo>
                  <a:pt x="74" y="18"/>
                </a:lnTo>
                <a:lnTo>
                  <a:pt x="74" y="18"/>
                </a:lnTo>
                <a:lnTo>
                  <a:pt x="74" y="17"/>
                </a:lnTo>
                <a:lnTo>
                  <a:pt x="75" y="17"/>
                </a:lnTo>
                <a:lnTo>
                  <a:pt x="75" y="17"/>
                </a:lnTo>
                <a:lnTo>
                  <a:pt x="75" y="16"/>
                </a:lnTo>
                <a:lnTo>
                  <a:pt x="75" y="16"/>
                </a:lnTo>
                <a:lnTo>
                  <a:pt x="75" y="16"/>
                </a:lnTo>
                <a:lnTo>
                  <a:pt x="75" y="15"/>
                </a:lnTo>
                <a:lnTo>
                  <a:pt x="75" y="15"/>
                </a:lnTo>
                <a:lnTo>
                  <a:pt x="76" y="15"/>
                </a:lnTo>
                <a:lnTo>
                  <a:pt x="76" y="15"/>
                </a:lnTo>
                <a:lnTo>
                  <a:pt x="76" y="14"/>
                </a:lnTo>
                <a:lnTo>
                  <a:pt x="76" y="14"/>
                </a:lnTo>
                <a:lnTo>
                  <a:pt x="77" y="14"/>
                </a:lnTo>
                <a:lnTo>
                  <a:pt x="77" y="13"/>
                </a:lnTo>
                <a:lnTo>
                  <a:pt x="77" y="13"/>
                </a:lnTo>
                <a:lnTo>
                  <a:pt x="77" y="13"/>
                </a:lnTo>
                <a:lnTo>
                  <a:pt x="78" y="12"/>
                </a:lnTo>
                <a:lnTo>
                  <a:pt x="78" y="12"/>
                </a:lnTo>
                <a:lnTo>
                  <a:pt x="78" y="12"/>
                </a:lnTo>
                <a:lnTo>
                  <a:pt x="78" y="12"/>
                </a:lnTo>
                <a:lnTo>
                  <a:pt x="78" y="12"/>
                </a:lnTo>
                <a:lnTo>
                  <a:pt x="79" y="12"/>
                </a:lnTo>
                <a:lnTo>
                  <a:pt x="79" y="11"/>
                </a:lnTo>
                <a:lnTo>
                  <a:pt x="79" y="11"/>
                </a:lnTo>
                <a:lnTo>
                  <a:pt x="79" y="11"/>
                </a:lnTo>
                <a:lnTo>
                  <a:pt x="79" y="11"/>
                </a:lnTo>
                <a:lnTo>
                  <a:pt x="79" y="10"/>
                </a:lnTo>
                <a:lnTo>
                  <a:pt x="80" y="10"/>
                </a:lnTo>
                <a:lnTo>
                  <a:pt x="80" y="10"/>
                </a:lnTo>
                <a:lnTo>
                  <a:pt x="80" y="10"/>
                </a:lnTo>
                <a:lnTo>
                  <a:pt x="80" y="9"/>
                </a:lnTo>
                <a:lnTo>
                  <a:pt x="81" y="9"/>
                </a:lnTo>
                <a:lnTo>
                  <a:pt x="81" y="8"/>
                </a:lnTo>
                <a:lnTo>
                  <a:pt x="81" y="8"/>
                </a:lnTo>
                <a:lnTo>
                  <a:pt x="81" y="8"/>
                </a:lnTo>
                <a:lnTo>
                  <a:pt x="81" y="8"/>
                </a:lnTo>
                <a:lnTo>
                  <a:pt x="82" y="7"/>
                </a:lnTo>
                <a:lnTo>
                  <a:pt x="82" y="7"/>
                </a:lnTo>
                <a:lnTo>
                  <a:pt x="82" y="7"/>
                </a:lnTo>
                <a:lnTo>
                  <a:pt x="82" y="6"/>
                </a:lnTo>
                <a:lnTo>
                  <a:pt x="83" y="6"/>
                </a:lnTo>
                <a:lnTo>
                  <a:pt x="83" y="6"/>
                </a:lnTo>
                <a:lnTo>
                  <a:pt x="83" y="5"/>
                </a:lnTo>
                <a:lnTo>
                  <a:pt x="83" y="5"/>
                </a:lnTo>
                <a:lnTo>
                  <a:pt x="83" y="5"/>
                </a:lnTo>
                <a:lnTo>
                  <a:pt x="83" y="4"/>
                </a:lnTo>
                <a:lnTo>
                  <a:pt x="83" y="4"/>
                </a:lnTo>
                <a:lnTo>
                  <a:pt x="84" y="4"/>
                </a:lnTo>
                <a:lnTo>
                  <a:pt x="84" y="4"/>
                </a:lnTo>
                <a:lnTo>
                  <a:pt x="84" y="4"/>
                </a:lnTo>
                <a:lnTo>
                  <a:pt x="84" y="4"/>
                </a:lnTo>
                <a:lnTo>
                  <a:pt x="85" y="4"/>
                </a:lnTo>
                <a:lnTo>
                  <a:pt x="85" y="3"/>
                </a:lnTo>
                <a:lnTo>
                  <a:pt x="85" y="3"/>
                </a:lnTo>
                <a:lnTo>
                  <a:pt x="85" y="3"/>
                </a:lnTo>
                <a:lnTo>
                  <a:pt x="86" y="3"/>
                </a:lnTo>
                <a:lnTo>
                  <a:pt x="86" y="2"/>
                </a:lnTo>
                <a:lnTo>
                  <a:pt x="86" y="2"/>
                </a:lnTo>
                <a:lnTo>
                  <a:pt x="86" y="2"/>
                </a:lnTo>
                <a:lnTo>
                  <a:pt x="86" y="2"/>
                </a:lnTo>
                <a:lnTo>
                  <a:pt x="87" y="1"/>
                </a:lnTo>
                <a:lnTo>
                  <a:pt x="87" y="1"/>
                </a:lnTo>
                <a:lnTo>
                  <a:pt x="87" y="2"/>
                </a:lnTo>
                <a:lnTo>
                  <a:pt x="87" y="3"/>
                </a:lnTo>
                <a:lnTo>
                  <a:pt x="87" y="4"/>
                </a:lnTo>
                <a:lnTo>
                  <a:pt x="87" y="6"/>
                </a:lnTo>
                <a:lnTo>
                  <a:pt x="88" y="7"/>
                </a:lnTo>
                <a:lnTo>
                  <a:pt x="88" y="8"/>
                </a:lnTo>
                <a:lnTo>
                  <a:pt x="88" y="9"/>
                </a:lnTo>
                <a:lnTo>
                  <a:pt x="88" y="11"/>
                </a:lnTo>
                <a:lnTo>
                  <a:pt x="89" y="12"/>
                </a:lnTo>
                <a:lnTo>
                  <a:pt x="89" y="12"/>
                </a:lnTo>
                <a:lnTo>
                  <a:pt x="89" y="13"/>
                </a:lnTo>
                <a:lnTo>
                  <a:pt x="89" y="13"/>
                </a:lnTo>
                <a:lnTo>
                  <a:pt x="89" y="14"/>
                </a:lnTo>
                <a:lnTo>
                  <a:pt x="90" y="15"/>
                </a:lnTo>
                <a:lnTo>
                  <a:pt x="90" y="16"/>
                </a:lnTo>
                <a:lnTo>
                  <a:pt x="90" y="16"/>
                </a:lnTo>
                <a:lnTo>
                  <a:pt x="90" y="17"/>
                </a:lnTo>
                <a:lnTo>
                  <a:pt x="91" y="17"/>
                </a:lnTo>
                <a:lnTo>
                  <a:pt x="91" y="18"/>
                </a:lnTo>
                <a:lnTo>
                  <a:pt x="91" y="19"/>
                </a:lnTo>
                <a:lnTo>
                  <a:pt x="91" y="19"/>
                </a:lnTo>
                <a:lnTo>
                  <a:pt x="91" y="20"/>
                </a:lnTo>
                <a:lnTo>
                  <a:pt x="91" y="21"/>
                </a:lnTo>
                <a:lnTo>
                  <a:pt x="92" y="21"/>
                </a:lnTo>
                <a:lnTo>
                  <a:pt x="92" y="21"/>
                </a:lnTo>
                <a:lnTo>
                  <a:pt x="92" y="21"/>
                </a:lnTo>
                <a:lnTo>
                  <a:pt x="92" y="21"/>
                </a:lnTo>
                <a:lnTo>
                  <a:pt x="92" y="21"/>
                </a:lnTo>
                <a:lnTo>
                  <a:pt x="93" y="21"/>
                </a:lnTo>
                <a:lnTo>
                  <a:pt x="93" y="21"/>
                </a:lnTo>
                <a:lnTo>
                  <a:pt x="93" y="21"/>
                </a:lnTo>
                <a:lnTo>
                  <a:pt x="93" y="22"/>
                </a:lnTo>
                <a:lnTo>
                  <a:pt x="94" y="22"/>
                </a:lnTo>
                <a:lnTo>
                  <a:pt x="94" y="22"/>
                </a:lnTo>
                <a:lnTo>
                  <a:pt x="94" y="22"/>
                </a:lnTo>
                <a:lnTo>
                  <a:pt x="94" y="23"/>
                </a:lnTo>
                <a:lnTo>
                  <a:pt x="95" y="23"/>
                </a:lnTo>
                <a:lnTo>
                  <a:pt x="95" y="24"/>
                </a:lnTo>
                <a:lnTo>
                  <a:pt x="95" y="24"/>
                </a:lnTo>
                <a:lnTo>
                  <a:pt x="95" y="24"/>
                </a:lnTo>
                <a:lnTo>
                  <a:pt x="95" y="24"/>
                </a:lnTo>
                <a:lnTo>
                  <a:pt x="95" y="23"/>
                </a:lnTo>
                <a:lnTo>
                  <a:pt x="95" y="23"/>
                </a:lnTo>
                <a:lnTo>
                  <a:pt x="96" y="23"/>
                </a:lnTo>
                <a:lnTo>
                  <a:pt x="96" y="22"/>
                </a:lnTo>
                <a:lnTo>
                  <a:pt x="96" y="22"/>
                </a:lnTo>
                <a:lnTo>
                  <a:pt x="96" y="21"/>
                </a:lnTo>
                <a:lnTo>
                  <a:pt x="97" y="21"/>
                </a:lnTo>
                <a:lnTo>
                  <a:pt x="97" y="21"/>
                </a:lnTo>
                <a:lnTo>
                  <a:pt x="97" y="21"/>
                </a:lnTo>
                <a:lnTo>
                  <a:pt x="97" y="21"/>
                </a:lnTo>
                <a:lnTo>
                  <a:pt x="97" y="21"/>
                </a:lnTo>
                <a:lnTo>
                  <a:pt x="98" y="21"/>
                </a:lnTo>
                <a:lnTo>
                  <a:pt x="98" y="21"/>
                </a:lnTo>
                <a:lnTo>
                  <a:pt x="98" y="21"/>
                </a:lnTo>
                <a:lnTo>
                  <a:pt x="98" y="21"/>
                </a:lnTo>
                <a:lnTo>
                  <a:pt x="99" y="21"/>
                </a:lnTo>
                <a:lnTo>
                  <a:pt x="99" y="21"/>
                </a:lnTo>
                <a:lnTo>
                  <a:pt x="99" y="21"/>
                </a:lnTo>
                <a:lnTo>
                  <a:pt x="99" y="21"/>
                </a:lnTo>
                <a:lnTo>
                  <a:pt x="99" y="21"/>
                </a:lnTo>
                <a:lnTo>
                  <a:pt x="99" y="20"/>
                </a:lnTo>
                <a:lnTo>
                  <a:pt x="100" y="20"/>
                </a:lnTo>
                <a:lnTo>
                  <a:pt x="100" y="20"/>
                </a:lnTo>
                <a:lnTo>
                  <a:pt x="100" y="20"/>
                </a:lnTo>
                <a:lnTo>
                  <a:pt x="100" y="19"/>
                </a:lnTo>
                <a:lnTo>
                  <a:pt x="100" y="19"/>
                </a:lnTo>
                <a:lnTo>
                  <a:pt x="101" y="19"/>
                </a:lnTo>
                <a:lnTo>
                  <a:pt x="101" y="19"/>
                </a:lnTo>
                <a:lnTo>
                  <a:pt x="101" y="19"/>
                </a:lnTo>
                <a:lnTo>
                  <a:pt x="101" y="19"/>
                </a:lnTo>
                <a:lnTo>
                  <a:pt x="102" y="18"/>
                </a:lnTo>
                <a:lnTo>
                  <a:pt x="102" y="18"/>
                </a:lnTo>
                <a:lnTo>
                  <a:pt x="102" y="18"/>
                </a:lnTo>
                <a:lnTo>
                  <a:pt x="102" y="18"/>
                </a:lnTo>
                <a:lnTo>
                  <a:pt x="103" y="18"/>
                </a:lnTo>
                <a:lnTo>
                  <a:pt x="103" y="18"/>
                </a:lnTo>
                <a:lnTo>
                  <a:pt x="103" y="18"/>
                </a:lnTo>
                <a:lnTo>
                  <a:pt x="103" y="18"/>
                </a:lnTo>
                <a:lnTo>
                  <a:pt x="103" y="18"/>
                </a:lnTo>
                <a:lnTo>
                  <a:pt x="103" y="18"/>
                </a:lnTo>
                <a:lnTo>
                  <a:pt x="103" y="17"/>
                </a:lnTo>
                <a:lnTo>
                  <a:pt x="104" y="17"/>
                </a:lnTo>
                <a:lnTo>
                  <a:pt x="104" y="17"/>
                </a:lnTo>
                <a:lnTo>
                  <a:pt x="104" y="17"/>
                </a:lnTo>
                <a:lnTo>
                  <a:pt x="104" y="17"/>
                </a:lnTo>
                <a:lnTo>
                  <a:pt x="105" y="16"/>
                </a:lnTo>
                <a:lnTo>
                  <a:pt x="105" y="16"/>
                </a:lnTo>
                <a:lnTo>
                  <a:pt x="105" y="16"/>
                </a:lnTo>
                <a:lnTo>
                  <a:pt x="105" y="16"/>
                </a:lnTo>
                <a:lnTo>
                  <a:pt x="106" y="16"/>
                </a:lnTo>
                <a:lnTo>
                  <a:pt x="106" y="16"/>
                </a:lnTo>
                <a:lnTo>
                  <a:pt x="106" y="16"/>
                </a:lnTo>
                <a:lnTo>
                  <a:pt x="106" y="16"/>
                </a:lnTo>
                <a:lnTo>
                  <a:pt x="106" y="16"/>
                </a:lnTo>
                <a:lnTo>
                  <a:pt x="107" y="16"/>
                </a:lnTo>
                <a:lnTo>
                  <a:pt x="107" y="16"/>
                </a:lnTo>
                <a:lnTo>
                  <a:pt x="107" y="17"/>
                </a:lnTo>
                <a:lnTo>
                  <a:pt x="107" y="17"/>
                </a:lnTo>
                <a:lnTo>
                  <a:pt x="107" y="17"/>
                </a:lnTo>
                <a:lnTo>
                  <a:pt x="107" y="17"/>
                </a:lnTo>
                <a:lnTo>
                  <a:pt x="108" y="17"/>
                </a:lnTo>
                <a:lnTo>
                  <a:pt x="108" y="17"/>
                </a:lnTo>
                <a:lnTo>
                  <a:pt x="108" y="17"/>
                </a:lnTo>
                <a:lnTo>
                  <a:pt x="108" y="17"/>
                </a:lnTo>
                <a:lnTo>
                  <a:pt x="108" y="17"/>
                </a:lnTo>
                <a:lnTo>
                  <a:pt x="109" y="16"/>
                </a:lnTo>
                <a:lnTo>
                  <a:pt x="109" y="16"/>
                </a:lnTo>
                <a:lnTo>
                  <a:pt x="109" y="16"/>
                </a:lnTo>
                <a:lnTo>
                  <a:pt x="109" y="15"/>
                </a:lnTo>
                <a:lnTo>
                  <a:pt x="110" y="15"/>
                </a:lnTo>
                <a:lnTo>
                  <a:pt x="110" y="14"/>
                </a:lnTo>
                <a:lnTo>
                  <a:pt x="110" y="14"/>
                </a:lnTo>
                <a:lnTo>
                  <a:pt x="110" y="14"/>
                </a:lnTo>
                <a:lnTo>
                  <a:pt x="111" y="13"/>
                </a:lnTo>
                <a:lnTo>
                  <a:pt x="111" y="13"/>
                </a:lnTo>
                <a:lnTo>
                  <a:pt x="111" y="12"/>
                </a:lnTo>
                <a:lnTo>
                  <a:pt x="111" y="12"/>
                </a:lnTo>
                <a:lnTo>
                  <a:pt x="111" y="12"/>
                </a:lnTo>
                <a:lnTo>
                  <a:pt x="111" y="11"/>
                </a:lnTo>
                <a:lnTo>
                  <a:pt x="111" y="11"/>
                </a:lnTo>
                <a:lnTo>
                  <a:pt x="112" y="11"/>
                </a:lnTo>
                <a:lnTo>
                  <a:pt x="112" y="11"/>
                </a:lnTo>
                <a:lnTo>
                  <a:pt x="112" y="11"/>
                </a:lnTo>
                <a:lnTo>
                  <a:pt x="112" y="11"/>
                </a:lnTo>
                <a:lnTo>
                  <a:pt x="113" y="11"/>
                </a:lnTo>
                <a:lnTo>
                  <a:pt x="113" y="11"/>
                </a:lnTo>
                <a:lnTo>
                  <a:pt x="113" y="11"/>
                </a:lnTo>
                <a:lnTo>
                  <a:pt x="113" y="11"/>
                </a:lnTo>
                <a:lnTo>
                  <a:pt x="114" y="10"/>
                </a:lnTo>
                <a:lnTo>
                  <a:pt x="114" y="10"/>
                </a:lnTo>
                <a:lnTo>
                  <a:pt x="114" y="9"/>
                </a:lnTo>
                <a:lnTo>
                  <a:pt x="114" y="9"/>
                </a:lnTo>
                <a:lnTo>
                  <a:pt x="114" y="8"/>
                </a:lnTo>
                <a:lnTo>
                  <a:pt x="114" y="8"/>
                </a:lnTo>
                <a:lnTo>
                  <a:pt x="114" y="7"/>
                </a:lnTo>
                <a:lnTo>
                  <a:pt x="115" y="7"/>
                </a:lnTo>
                <a:lnTo>
                  <a:pt x="115" y="7"/>
                </a:lnTo>
                <a:lnTo>
                  <a:pt x="115" y="7"/>
                </a:lnTo>
                <a:lnTo>
                  <a:pt x="115" y="6"/>
                </a:lnTo>
                <a:lnTo>
                  <a:pt x="116" y="6"/>
                </a:lnTo>
                <a:lnTo>
                  <a:pt x="116" y="6"/>
                </a:lnTo>
                <a:lnTo>
                  <a:pt x="116" y="5"/>
                </a:lnTo>
                <a:lnTo>
                  <a:pt x="116" y="5"/>
                </a:lnTo>
                <a:lnTo>
                  <a:pt x="117" y="5"/>
                </a:lnTo>
                <a:lnTo>
                  <a:pt x="117" y="5"/>
                </a:lnTo>
                <a:lnTo>
                  <a:pt x="117" y="5"/>
                </a:lnTo>
                <a:lnTo>
                  <a:pt x="117" y="5"/>
                </a:lnTo>
                <a:lnTo>
                  <a:pt x="117" y="6"/>
                </a:lnTo>
                <a:lnTo>
                  <a:pt x="118" y="6"/>
                </a:lnTo>
                <a:lnTo>
                  <a:pt x="118" y="6"/>
                </a:lnTo>
                <a:lnTo>
                  <a:pt x="118" y="6"/>
                </a:lnTo>
                <a:lnTo>
                  <a:pt x="118" y="6"/>
                </a:lnTo>
                <a:lnTo>
                  <a:pt x="118" y="5"/>
                </a:lnTo>
                <a:lnTo>
                  <a:pt x="118" y="4"/>
                </a:lnTo>
                <a:lnTo>
                  <a:pt x="119" y="4"/>
                </a:lnTo>
                <a:lnTo>
                  <a:pt x="119" y="4"/>
                </a:lnTo>
                <a:lnTo>
                  <a:pt x="119" y="3"/>
                </a:lnTo>
                <a:lnTo>
                  <a:pt x="119" y="3"/>
                </a:lnTo>
                <a:lnTo>
                  <a:pt x="119" y="2"/>
                </a:lnTo>
                <a:lnTo>
                  <a:pt x="120" y="2"/>
                </a:lnTo>
                <a:lnTo>
                  <a:pt x="120" y="2"/>
                </a:lnTo>
                <a:lnTo>
                  <a:pt x="120" y="1"/>
                </a:lnTo>
                <a:lnTo>
                  <a:pt x="120" y="1"/>
                </a:lnTo>
                <a:lnTo>
                  <a:pt x="121" y="1"/>
                </a:lnTo>
                <a:lnTo>
                  <a:pt x="121" y="1"/>
                </a:lnTo>
                <a:lnTo>
                  <a:pt x="121" y="0"/>
                </a:lnTo>
                <a:lnTo>
                  <a:pt x="121" y="0"/>
                </a:lnTo>
                <a:lnTo>
                  <a:pt x="122" y="0"/>
                </a:lnTo>
                <a:lnTo>
                  <a:pt x="122" y="0"/>
                </a:lnTo>
                <a:lnTo>
                  <a:pt x="122" y="0"/>
                </a:lnTo>
                <a:lnTo>
                  <a:pt x="122" y="0"/>
                </a:lnTo>
                <a:lnTo>
                  <a:pt x="122" y="0"/>
                </a:lnTo>
                <a:lnTo>
                  <a:pt x="122" y="0"/>
                </a:lnTo>
              </a:path>
            </a:pathLst>
          </a:custGeom>
          <a:noFill/>
          <a:ln w="3810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6" name="Freeform 5"/>
          <p:cNvSpPr>
            <a:spLocks/>
          </p:cNvSpPr>
          <p:nvPr/>
        </p:nvSpPr>
        <p:spPr bwMode="auto">
          <a:xfrm>
            <a:off x="7588138" y="5955981"/>
            <a:ext cx="201394" cy="51460"/>
          </a:xfrm>
          <a:custGeom>
            <a:avLst/>
            <a:gdLst>
              <a:gd name="T0" fmla="*/ 2 w 123"/>
              <a:gd name="T1" fmla="*/ 19 h 26"/>
              <a:gd name="T2" fmla="*/ 4 w 123"/>
              <a:gd name="T3" fmla="*/ 17 h 26"/>
              <a:gd name="T4" fmla="*/ 6 w 123"/>
              <a:gd name="T5" fmla="*/ 15 h 26"/>
              <a:gd name="T6" fmla="*/ 8 w 123"/>
              <a:gd name="T7" fmla="*/ 13 h 26"/>
              <a:gd name="T8" fmla="*/ 10 w 123"/>
              <a:gd name="T9" fmla="*/ 11 h 26"/>
              <a:gd name="T10" fmla="*/ 12 w 123"/>
              <a:gd name="T11" fmla="*/ 7 h 26"/>
              <a:gd name="T12" fmla="*/ 14 w 123"/>
              <a:gd name="T13" fmla="*/ 5 h 26"/>
              <a:gd name="T14" fmla="*/ 17 w 123"/>
              <a:gd name="T15" fmla="*/ 11 h 26"/>
              <a:gd name="T16" fmla="*/ 18 w 123"/>
              <a:gd name="T17" fmla="*/ 18 h 26"/>
              <a:gd name="T18" fmla="*/ 20 w 123"/>
              <a:gd name="T19" fmla="*/ 22 h 26"/>
              <a:gd name="T20" fmla="*/ 22 w 123"/>
              <a:gd name="T21" fmla="*/ 24 h 26"/>
              <a:gd name="T22" fmla="*/ 24 w 123"/>
              <a:gd name="T23" fmla="*/ 26 h 26"/>
              <a:gd name="T24" fmla="*/ 27 w 123"/>
              <a:gd name="T25" fmla="*/ 25 h 26"/>
              <a:gd name="T26" fmla="*/ 28 w 123"/>
              <a:gd name="T27" fmla="*/ 22 h 26"/>
              <a:gd name="T28" fmla="*/ 31 w 123"/>
              <a:gd name="T29" fmla="*/ 20 h 26"/>
              <a:gd name="T30" fmla="*/ 33 w 123"/>
              <a:gd name="T31" fmla="*/ 22 h 26"/>
              <a:gd name="T32" fmla="*/ 35 w 123"/>
              <a:gd name="T33" fmla="*/ 19 h 26"/>
              <a:gd name="T34" fmla="*/ 37 w 123"/>
              <a:gd name="T35" fmla="*/ 19 h 26"/>
              <a:gd name="T36" fmla="*/ 39 w 123"/>
              <a:gd name="T37" fmla="*/ 18 h 26"/>
              <a:gd name="T38" fmla="*/ 41 w 123"/>
              <a:gd name="T39" fmla="*/ 15 h 26"/>
              <a:gd name="T40" fmla="*/ 43 w 123"/>
              <a:gd name="T41" fmla="*/ 12 h 26"/>
              <a:gd name="T42" fmla="*/ 45 w 123"/>
              <a:gd name="T43" fmla="*/ 11 h 26"/>
              <a:gd name="T44" fmla="*/ 47 w 123"/>
              <a:gd name="T45" fmla="*/ 9 h 26"/>
              <a:gd name="T46" fmla="*/ 49 w 123"/>
              <a:gd name="T47" fmla="*/ 6 h 26"/>
              <a:gd name="T48" fmla="*/ 51 w 123"/>
              <a:gd name="T49" fmla="*/ 7 h 26"/>
              <a:gd name="T50" fmla="*/ 53 w 123"/>
              <a:gd name="T51" fmla="*/ 17 h 26"/>
              <a:gd name="T52" fmla="*/ 56 w 123"/>
              <a:gd name="T53" fmla="*/ 23 h 26"/>
              <a:gd name="T54" fmla="*/ 57 w 123"/>
              <a:gd name="T55" fmla="*/ 22 h 26"/>
              <a:gd name="T56" fmla="*/ 60 w 123"/>
              <a:gd name="T57" fmla="*/ 26 h 26"/>
              <a:gd name="T58" fmla="*/ 61 w 123"/>
              <a:gd name="T59" fmla="*/ 26 h 26"/>
              <a:gd name="T60" fmla="*/ 64 w 123"/>
              <a:gd name="T61" fmla="*/ 24 h 26"/>
              <a:gd name="T62" fmla="*/ 66 w 123"/>
              <a:gd name="T63" fmla="*/ 23 h 26"/>
              <a:gd name="T64" fmla="*/ 68 w 123"/>
              <a:gd name="T65" fmla="*/ 22 h 26"/>
              <a:gd name="T66" fmla="*/ 70 w 123"/>
              <a:gd name="T67" fmla="*/ 21 h 26"/>
              <a:gd name="T68" fmla="*/ 72 w 123"/>
              <a:gd name="T69" fmla="*/ 21 h 26"/>
              <a:gd name="T70" fmla="*/ 74 w 123"/>
              <a:gd name="T71" fmla="*/ 19 h 26"/>
              <a:gd name="T72" fmla="*/ 76 w 123"/>
              <a:gd name="T73" fmla="*/ 16 h 26"/>
              <a:gd name="T74" fmla="*/ 78 w 123"/>
              <a:gd name="T75" fmla="*/ 16 h 26"/>
              <a:gd name="T76" fmla="*/ 80 w 123"/>
              <a:gd name="T77" fmla="*/ 13 h 26"/>
              <a:gd name="T78" fmla="*/ 82 w 123"/>
              <a:gd name="T79" fmla="*/ 9 h 26"/>
              <a:gd name="T80" fmla="*/ 84 w 123"/>
              <a:gd name="T81" fmla="*/ 7 h 26"/>
              <a:gd name="T82" fmla="*/ 86 w 123"/>
              <a:gd name="T83" fmla="*/ 4 h 26"/>
              <a:gd name="T84" fmla="*/ 88 w 123"/>
              <a:gd name="T85" fmla="*/ 8 h 26"/>
              <a:gd name="T86" fmla="*/ 90 w 123"/>
              <a:gd name="T87" fmla="*/ 16 h 26"/>
              <a:gd name="T88" fmla="*/ 92 w 123"/>
              <a:gd name="T89" fmla="*/ 20 h 26"/>
              <a:gd name="T90" fmla="*/ 95 w 123"/>
              <a:gd name="T91" fmla="*/ 22 h 26"/>
              <a:gd name="T92" fmla="*/ 96 w 123"/>
              <a:gd name="T93" fmla="*/ 23 h 26"/>
              <a:gd name="T94" fmla="*/ 99 w 123"/>
              <a:gd name="T95" fmla="*/ 23 h 26"/>
              <a:gd name="T96" fmla="*/ 100 w 123"/>
              <a:gd name="T97" fmla="*/ 20 h 26"/>
              <a:gd name="T98" fmla="*/ 103 w 123"/>
              <a:gd name="T99" fmla="*/ 18 h 26"/>
              <a:gd name="T100" fmla="*/ 105 w 123"/>
              <a:gd name="T101" fmla="*/ 19 h 26"/>
              <a:gd name="T102" fmla="*/ 107 w 123"/>
              <a:gd name="T103" fmla="*/ 18 h 26"/>
              <a:gd name="T104" fmla="*/ 109 w 123"/>
              <a:gd name="T105" fmla="*/ 15 h 26"/>
              <a:gd name="T106" fmla="*/ 111 w 123"/>
              <a:gd name="T107" fmla="*/ 16 h 26"/>
              <a:gd name="T108" fmla="*/ 113 w 123"/>
              <a:gd name="T109" fmla="*/ 14 h 26"/>
              <a:gd name="T110" fmla="*/ 115 w 123"/>
              <a:gd name="T111" fmla="*/ 11 h 26"/>
              <a:gd name="T112" fmla="*/ 117 w 123"/>
              <a:gd name="T113" fmla="*/ 10 h 26"/>
              <a:gd name="T114" fmla="*/ 119 w 123"/>
              <a:gd name="T115" fmla="*/ 8 h 26"/>
              <a:gd name="T116" fmla="*/ 121 w 123"/>
              <a:gd name="T117" fmla="*/ 5 h 26"/>
              <a:gd name="T118" fmla="*/ 123 w 123"/>
              <a:gd name="T1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 h="26">
                <a:moveTo>
                  <a:pt x="0" y="19"/>
                </a:moveTo>
                <a:lnTo>
                  <a:pt x="0" y="19"/>
                </a:lnTo>
                <a:lnTo>
                  <a:pt x="1" y="19"/>
                </a:lnTo>
                <a:lnTo>
                  <a:pt x="1" y="19"/>
                </a:lnTo>
                <a:lnTo>
                  <a:pt x="1" y="19"/>
                </a:lnTo>
                <a:lnTo>
                  <a:pt x="1" y="19"/>
                </a:lnTo>
                <a:lnTo>
                  <a:pt x="1" y="19"/>
                </a:lnTo>
                <a:lnTo>
                  <a:pt x="1" y="19"/>
                </a:lnTo>
                <a:lnTo>
                  <a:pt x="2" y="19"/>
                </a:lnTo>
                <a:lnTo>
                  <a:pt x="2" y="19"/>
                </a:lnTo>
                <a:lnTo>
                  <a:pt x="2" y="18"/>
                </a:lnTo>
                <a:lnTo>
                  <a:pt x="2" y="18"/>
                </a:lnTo>
                <a:lnTo>
                  <a:pt x="3" y="18"/>
                </a:lnTo>
                <a:lnTo>
                  <a:pt x="3" y="18"/>
                </a:lnTo>
                <a:lnTo>
                  <a:pt x="3" y="18"/>
                </a:lnTo>
                <a:lnTo>
                  <a:pt x="3" y="17"/>
                </a:lnTo>
                <a:lnTo>
                  <a:pt x="3" y="17"/>
                </a:lnTo>
                <a:lnTo>
                  <a:pt x="4" y="17"/>
                </a:lnTo>
                <a:lnTo>
                  <a:pt x="4" y="17"/>
                </a:lnTo>
                <a:lnTo>
                  <a:pt x="4" y="17"/>
                </a:lnTo>
                <a:lnTo>
                  <a:pt x="4" y="17"/>
                </a:lnTo>
                <a:lnTo>
                  <a:pt x="5" y="17"/>
                </a:lnTo>
                <a:lnTo>
                  <a:pt x="5" y="16"/>
                </a:lnTo>
                <a:lnTo>
                  <a:pt x="5" y="16"/>
                </a:lnTo>
                <a:lnTo>
                  <a:pt x="5" y="16"/>
                </a:lnTo>
                <a:lnTo>
                  <a:pt x="5" y="16"/>
                </a:lnTo>
                <a:lnTo>
                  <a:pt x="5" y="16"/>
                </a:lnTo>
                <a:lnTo>
                  <a:pt x="6" y="16"/>
                </a:lnTo>
                <a:lnTo>
                  <a:pt x="6" y="15"/>
                </a:lnTo>
                <a:lnTo>
                  <a:pt x="6" y="15"/>
                </a:lnTo>
                <a:lnTo>
                  <a:pt x="6" y="15"/>
                </a:lnTo>
                <a:lnTo>
                  <a:pt x="6" y="15"/>
                </a:lnTo>
                <a:lnTo>
                  <a:pt x="7" y="14"/>
                </a:lnTo>
                <a:lnTo>
                  <a:pt x="7" y="14"/>
                </a:lnTo>
                <a:lnTo>
                  <a:pt x="7" y="14"/>
                </a:lnTo>
                <a:lnTo>
                  <a:pt x="7" y="14"/>
                </a:lnTo>
                <a:lnTo>
                  <a:pt x="8" y="13"/>
                </a:lnTo>
                <a:lnTo>
                  <a:pt x="8" y="13"/>
                </a:lnTo>
                <a:lnTo>
                  <a:pt x="8" y="13"/>
                </a:lnTo>
                <a:lnTo>
                  <a:pt x="8" y="13"/>
                </a:lnTo>
                <a:lnTo>
                  <a:pt x="9" y="12"/>
                </a:lnTo>
                <a:lnTo>
                  <a:pt x="9" y="12"/>
                </a:lnTo>
                <a:lnTo>
                  <a:pt x="9" y="12"/>
                </a:lnTo>
                <a:lnTo>
                  <a:pt x="9" y="12"/>
                </a:lnTo>
                <a:lnTo>
                  <a:pt x="9" y="12"/>
                </a:lnTo>
                <a:lnTo>
                  <a:pt x="9" y="12"/>
                </a:lnTo>
                <a:lnTo>
                  <a:pt x="9" y="12"/>
                </a:lnTo>
                <a:lnTo>
                  <a:pt x="10" y="12"/>
                </a:lnTo>
                <a:lnTo>
                  <a:pt x="10" y="12"/>
                </a:lnTo>
                <a:lnTo>
                  <a:pt x="10" y="11"/>
                </a:lnTo>
                <a:lnTo>
                  <a:pt x="10" y="11"/>
                </a:lnTo>
                <a:lnTo>
                  <a:pt x="11" y="10"/>
                </a:lnTo>
                <a:lnTo>
                  <a:pt x="11" y="10"/>
                </a:lnTo>
                <a:lnTo>
                  <a:pt x="11" y="9"/>
                </a:lnTo>
                <a:lnTo>
                  <a:pt x="11" y="9"/>
                </a:lnTo>
                <a:lnTo>
                  <a:pt x="11" y="9"/>
                </a:lnTo>
                <a:lnTo>
                  <a:pt x="12" y="9"/>
                </a:lnTo>
                <a:lnTo>
                  <a:pt x="12" y="8"/>
                </a:lnTo>
                <a:lnTo>
                  <a:pt x="12" y="7"/>
                </a:lnTo>
                <a:lnTo>
                  <a:pt x="12" y="7"/>
                </a:lnTo>
                <a:lnTo>
                  <a:pt x="13" y="6"/>
                </a:lnTo>
                <a:lnTo>
                  <a:pt x="13" y="6"/>
                </a:lnTo>
                <a:lnTo>
                  <a:pt x="13" y="5"/>
                </a:lnTo>
                <a:lnTo>
                  <a:pt x="13" y="5"/>
                </a:lnTo>
                <a:lnTo>
                  <a:pt x="13" y="4"/>
                </a:lnTo>
                <a:lnTo>
                  <a:pt x="13" y="4"/>
                </a:lnTo>
                <a:lnTo>
                  <a:pt x="14" y="5"/>
                </a:lnTo>
                <a:lnTo>
                  <a:pt x="14" y="5"/>
                </a:lnTo>
                <a:lnTo>
                  <a:pt x="14" y="5"/>
                </a:lnTo>
                <a:lnTo>
                  <a:pt x="14" y="5"/>
                </a:lnTo>
                <a:lnTo>
                  <a:pt x="14" y="5"/>
                </a:lnTo>
                <a:lnTo>
                  <a:pt x="15" y="5"/>
                </a:lnTo>
                <a:lnTo>
                  <a:pt x="15" y="6"/>
                </a:lnTo>
                <a:lnTo>
                  <a:pt x="15" y="6"/>
                </a:lnTo>
                <a:lnTo>
                  <a:pt x="15" y="7"/>
                </a:lnTo>
                <a:lnTo>
                  <a:pt x="16" y="8"/>
                </a:lnTo>
                <a:lnTo>
                  <a:pt x="16" y="9"/>
                </a:lnTo>
                <a:lnTo>
                  <a:pt x="16" y="9"/>
                </a:lnTo>
                <a:lnTo>
                  <a:pt x="16" y="10"/>
                </a:lnTo>
                <a:lnTo>
                  <a:pt x="17" y="11"/>
                </a:lnTo>
                <a:lnTo>
                  <a:pt x="17" y="12"/>
                </a:lnTo>
                <a:lnTo>
                  <a:pt x="17" y="13"/>
                </a:lnTo>
                <a:lnTo>
                  <a:pt x="17" y="13"/>
                </a:lnTo>
                <a:lnTo>
                  <a:pt x="17" y="14"/>
                </a:lnTo>
                <a:lnTo>
                  <a:pt x="17" y="14"/>
                </a:lnTo>
                <a:lnTo>
                  <a:pt x="17" y="15"/>
                </a:lnTo>
                <a:lnTo>
                  <a:pt x="18" y="16"/>
                </a:lnTo>
                <a:lnTo>
                  <a:pt x="18" y="17"/>
                </a:lnTo>
                <a:lnTo>
                  <a:pt x="18" y="18"/>
                </a:lnTo>
                <a:lnTo>
                  <a:pt x="18" y="18"/>
                </a:lnTo>
                <a:lnTo>
                  <a:pt x="19" y="18"/>
                </a:lnTo>
                <a:lnTo>
                  <a:pt x="19" y="19"/>
                </a:lnTo>
                <a:lnTo>
                  <a:pt x="19" y="19"/>
                </a:lnTo>
                <a:lnTo>
                  <a:pt x="19" y="20"/>
                </a:lnTo>
                <a:lnTo>
                  <a:pt x="20" y="21"/>
                </a:lnTo>
                <a:lnTo>
                  <a:pt x="20" y="21"/>
                </a:lnTo>
                <a:lnTo>
                  <a:pt x="20" y="22"/>
                </a:lnTo>
                <a:lnTo>
                  <a:pt x="20" y="22"/>
                </a:lnTo>
                <a:lnTo>
                  <a:pt x="20" y="22"/>
                </a:lnTo>
                <a:lnTo>
                  <a:pt x="20" y="22"/>
                </a:lnTo>
                <a:lnTo>
                  <a:pt x="20" y="22"/>
                </a:lnTo>
                <a:lnTo>
                  <a:pt x="21" y="22"/>
                </a:lnTo>
                <a:lnTo>
                  <a:pt x="21" y="22"/>
                </a:lnTo>
                <a:lnTo>
                  <a:pt x="21" y="22"/>
                </a:lnTo>
                <a:lnTo>
                  <a:pt x="21" y="22"/>
                </a:lnTo>
                <a:lnTo>
                  <a:pt x="22" y="22"/>
                </a:lnTo>
                <a:lnTo>
                  <a:pt x="22" y="22"/>
                </a:lnTo>
                <a:lnTo>
                  <a:pt x="22" y="23"/>
                </a:lnTo>
                <a:lnTo>
                  <a:pt x="22" y="23"/>
                </a:lnTo>
                <a:lnTo>
                  <a:pt x="22" y="24"/>
                </a:lnTo>
                <a:lnTo>
                  <a:pt x="23" y="24"/>
                </a:lnTo>
                <a:lnTo>
                  <a:pt x="23" y="25"/>
                </a:lnTo>
                <a:lnTo>
                  <a:pt x="23" y="25"/>
                </a:lnTo>
                <a:lnTo>
                  <a:pt x="23" y="25"/>
                </a:lnTo>
                <a:lnTo>
                  <a:pt x="24" y="25"/>
                </a:lnTo>
                <a:lnTo>
                  <a:pt x="24" y="25"/>
                </a:lnTo>
                <a:lnTo>
                  <a:pt x="24" y="26"/>
                </a:lnTo>
                <a:lnTo>
                  <a:pt x="24" y="26"/>
                </a:lnTo>
                <a:lnTo>
                  <a:pt x="24" y="26"/>
                </a:lnTo>
                <a:lnTo>
                  <a:pt x="24" y="26"/>
                </a:lnTo>
                <a:lnTo>
                  <a:pt x="25" y="26"/>
                </a:lnTo>
                <a:lnTo>
                  <a:pt x="25" y="26"/>
                </a:lnTo>
                <a:lnTo>
                  <a:pt x="25" y="26"/>
                </a:lnTo>
                <a:lnTo>
                  <a:pt x="25" y="26"/>
                </a:lnTo>
                <a:lnTo>
                  <a:pt x="25" y="26"/>
                </a:lnTo>
                <a:lnTo>
                  <a:pt x="26" y="26"/>
                </a:lnTo>
                <a:lnTo>
                  <a:pt x="26" y="26"/>
                </a:lnTo>
                <a:lnTo>
                  <a:pt x="26" y="26"/>
                </a:lnTo>
                <a:lnTo>
                  <a:pt x="26" y="26"/>
                </a:lnTo>
                <a:lnTo>
                  <a:pt x="27" y="25"/>
                </a:lnTo>
                <a:lnTo>
                  <a:pt x="27" y="25"/>
                </a:lnTo>
                <a:lnTo>
                  <a:pt x="27" y="24"/>
                </a:lnTo>
                <a:lnTo>
                  <a:pt x="27" y="24"/>
                </a:lnTo>
                <a:lnTo>
                  <a:pt x="28" y="24"/>
                </a:lnTo>
                <a:lnTo>
                  <a:pt x="28" y="23"/>
                </a:lnTo>
                <a:lnTo>
                  <a:pt x="28" y="23"/>
                </a:lnTo>
                <a:lnTo>
                  <a:pt x="28" y="23"/>
                </a:lnTo>
                <a:lnTo>
                  <a:pt x="28" y="22"/>
                </a:lnTo>
                <a:lnTo>
                  <a:pt x="28" y="22"/>
                </a:lnTo>
                <a:lnTo>
                  <a:pt x="28" y="22"/>
                </a:lnTo>
                <a:lnTo>
                  <a:pt x="29" y="22"/>
                </a:lnTo>
                <a:lnTo>
                  <a:pt x="29" y="22"/>
                </a:lnTo>
                <a:lnTo>
                  <a:pt x="29" y="21"/>
                </a:lnTo>
                <a:lnTo>
                  <a:pt x="29" y="21"/>
                </a:lnTo>
                <a:lnTo>
                  <a:pt x="30" y="21"/>
                </a:lnTo>
                <a:lnTo>
                  <a:pt x="30" y="21"/>
                </a:lnTo>
                <a:lnTo>
                  <a:pt x="30" y="21"/>
                </a:lnTo>
                <a:lnTo>
                  <a:pt x="30" y="21"/>
                </a:lnTo>
                <a:lnTo>
                  <a:pt x="31" y="21"/>
                </a:lnTo>
                <a:lnTo>
                  <a:pt x="31" y="20"/>
                </a:lnTo>
                <a:lnTo>
                  <a:pt x="31" y="20"/>
                </a:lnTo>
                <a:lnTo>
                  <a:pt x="31" y="20"/>
                </a:lnTo>
                <a:lnTo>
                  <a:pt x="31" y="20"/>
                </a:lnTo>
                <a:lnTo>
                  <a:pt x="32" y="20"/>
                </a:lnTo>
                <a:lnTo>
                  <a:pt x="32" y="21"/>
                </a:lnTo>
                <a:lnTo>
                  <a:pt x="32" y="21"/>
                </a:lnTo>
                <a:lnTo>
                  <a:pt x="32" y="21"/>
                </a:lnTo>
                <a:lnTo>
                  <a:pt x="32" y="22"/>
                </a:lnTo>
                <a:lnTo>
                  <a:pt x="32" y="22"/>
                </a:lnTo>
                <a:lnTo>
                  <a:pt x="33" y="22"/>
                </a:lnTo>
                <a:lnTo>
                  <a:pt x="33" y="22"/>
                </a:lnTo>
                <a:lnTo>
                  <a:pt x="33" y="22"/>
                </a:lnTo>
                <a:lnTo>
                  <a:pt x="33" y="22"/>
                </a:lnTo>
                <a:lnTo>
                  <a:pt x="33" y="21"/>
                </a:lnTo>
                <a:lnTo>
                  <a:pt x="34" y="21"/>
                </a:lnTo>
                <a:lnTo>
                  <a:pt x="34" y="20"/>
                </a:lnTo>
                <a:lnTo>
                  <a:pt x="34" y="20"/>
                </a:lnTo>
                <a:lnTo>
                  <a:pt x="34" y="19"/>
                </a:lnTo>
                <a:lnTo>
                  <a:pt x="35" y="19"/>
                </a:lnTo>
                <a:lnTo>
                  <a:pt x="35" y="19"/>
                </a:lnTo>
                <a:lnTo>
                  <a:pt x="35" y="19"/>
                </a:lnTo>
                <a:lnTo>
                  <a:pt x="35" y="19"/>
                </a:lnTo>
                <a:lnTo>
                  <a:pt x="36" y="19"/>
                </a:lnTo>
                <a:lnTo>
                  <a:pt x="36" y="19"/>
                </a:lnTo>
                <a:lnTo>
                  <a:pt x="36" y="19"/>
                </a:lnTo>
                <a:lnTo>
                  <a:pt x="36" y="19"/>
                </a:lnTo>
                <a:lnTo>
                  <a:pt x="36" y="19"/>
                </a:lnTo>
                <a:lnTo>
                  <a:pt x="36" y="19"/>
                </a:lnTo>
                <a:lnTo>
                  <a:pt x="36" y="19"/>
                </a:lnTo>
                <a:lnTo>
                  <a:pt x="37" y="19"/>
                </a:lnTo>
                <a:lnTo>
                  <a:pt x="37" y="19"/>
                </a:lnTo>
                <a:lnTo>
                  <a:pt x="37" y="19"/>
                </a:lnTo>
                <a:lnTo>
                  <a:pt x="37" y="19"/>
                </a:lnTo>
                <a:lnTo>
                  <a:pt x="38" y="18"/>
                </a:lnTo>
                <a:lnTo>
                  <a:pt x="38" y="18"/>
                </a:lnTo>
                <a:lnTo>
                  <a:pt x="38" y="18"/>
                </a:lnTo>
                <a:lnTo>
                  <a:pt x="38" y="18"/>
                </a:lnTo>
                <a:lnTo>
                  <a:pt x="39" y="18"/>
                </a:lnTo>
                <a:lnTo>
                  <a:pt x="39" y="18"/>
                </a:lnTo>
                <a:lnTo>
                  <a:pt x="39" y="18"/>
                </a:lnTo>
                <a:lnTo>
                  <a:pt x="39" y="18"/>
                </a:lnTo>
                <a:lnTo>
                  <a:pt x="39" y="18"/>
                </a:lnTo>
                <a:lnTo>
                  <a:pt x="40" y="18"/>
                </a:lnTo>
                <a:lnTo>
                  <a:pt x="40" y="18"/>
                </a:lnTo>
                <a:lnTo>
                  <a:pt x="40" y="17"/>
                </a:lnTo>
                <a:lnTo>
                  <a:pt x="40" y="17"/>
                </a:lnTo>
                <a:lnTo>
                  <a:pt x="40" y="16"/>
                </a:lnTo>
                <a:lnTo>
                  <a:pt x="40" y="16"/>
                </a:lnTo>
                <a:lnTo>
                  <a:pt x="41" y="15"/>
                </a:lnTo>
                <a:lnTo>
                  <a:pt x="41" y="15"/>
                </a:lnTo>
                <a:lnTo>
                  <a:pt x="41" y="14"/>
                </a:lnTo>
                <a:lnTo>
                  <a:pt x="41" y="14"/>
                </a:lnTo>
                <a:lnTo>
                  <a:pt x="42" y="14"/>
                </a:lnTo>
                <a:lnTo>
                  <a:pt x="42" y="13"/>
                </a:lnTo>
                <a:lnTo>
                  <a:pt x="42" y="13"/>
                </a:lnTo>
                <a:lnTo>
                  <a:pt x="42" y="13"/>
                </a:lnTo>
                <a:lnTo>
                  <a:pt x="42" y="13"/>
                </a:lnTo>
                <a:lnTo>
                  <a:pt x="43" y="13"/>
                </a:lnTo>
                <a:lnTo>
                  <a:pt x="43" y="13"/>
                </a:lnTo>
                <a:lnTo>
                  <a:pt x="43" y="12"/>
                </a:lnTo>
                <a:lnTo>
                  <a:pt x="43" y="12"/>
                </a:lnTo>
                <a:lnTo>
                  <a:pt x="44" y="12"/>
                </a:lnTo>
                <a:lnTo>
                  <a:pt x="44" y="12"/>
                </a:lnTo>
                <a:lnTo>
                  <a:pt x="44" y="12"/>
                </a:lnTo>
                <a:lnTo>
                  <a:pt x="44" y="11"/>
                </a:lnTo>
                <a:lnTo>
                  <a:pt x="44" y="11"/>
                </a:lnTo>
                <a:lnTo>
                  <a:pt x="44" y="11"/>
                </a:lnTo>
                <a:lnTo>
                  <a:pt x="44" y="11"/>
                </a:lnTo>
                <a:lnTo>
                  <a:pt x="45" y="11"/>
                </a:lnTo>
                <a:lnTo>
                  <a:pt x="45" y="11"/>
                </a:lnTo>
                <a:lnTo>
                  <a:pt x="45" y="11"/>
                </a:lnTo>
                <a:lnTo>
                  <a:pt x="45" y="11"/>
                </a:lnTo>
                <a:lnTo>
                  <a:pt x="46" y="11"/>
                </a:lnTo>
                <a:lnTo>
                  <a:pt x="46" y="11"/>
                </a:lnTo>
                <a:lnTo>
                  <a:pt x="46" y="11"/>
                </a:lnTo>
                <a:lnTo>
                  <a:pt x="46" y="10"/>
                </a:lnTo>
                <a:lnTo>
                  <a:pt x="47" y="10"/>
                </a:lnTo>
                <a:lnTo>
                  <a:pt x="47" y="9"/>
                </a:lnTo>
                <a:lnTo>
                  <a:pt x="47" y="9"/>
                </a:lnTo>
                <a:lnTo>
                  <a:pt x="47" y="9"/>
                </a:lnTo>
                <a:lnTo>
                  <a:pt x="48" y="9"/>
                </a:lnTo>
                <a:lnTo>
                  <a:pt x="48" y="8"/>
                </a:lnTo>
                <a:lnTo>
                  <a:pt x="48" y="8"/>
                </a:lnTo>
                <a:lnTo>
                  <a:pt x="48" y="7"/>
                </a:lnTo>
                <a:lnTo>
                  <a:pt x="48" y="7"/>
                </a:lnTo>
                <a:lnTo>
                  <a:pt x="48" y="7"/>
                </a:lnTo>
                <a:lnTo>
                  <a:pt x="48" y="7"/>
                </a:lnTo>
                <a:lnTo>
                  <a:pt x="49" y="6"/>
                </a:lnTo>
                <a:lnTo>
                  <a:pt x="49" y="6"/>
                </a:lnTo>
                <a:lnTo>
                  <a:pt x="49" y="6"/>
                </a:lnTo>
                <a:lnTo>
                  <a:pt x="49" y="6"/>
                </a:lnTo>
                <a:lnTo>
                  <a:pt x="50" y="6"/>
                </a:lnTo>
                <a:lnTo>
                  <a:pt x="50" y="6"/>
                </a:lnTo>
                <a:lnTo>
                  <a:pt x="50" y="6"/>
                </a:lnTo>
                <a:lnTo>
                  <a:pt x="50" y="6"/>
                </a:lnTo>
                <a:lnTo>
                  <a:pt x="50" y="6"/>
                </a:lnTo>
                <a:lnTo>
                  <a:pt x="51" y="6"/>
                </a:lnTo>
                <a:lnTo>
                  <a:pt x="51" y="6"/>
                </a:lnTo>
                <a:lnTo>
                  <a:pt x="51" y="6"/>
                </a:lnTo>
                <a:lnTo>
                  <a:pt x="51" y="7"/>
                </a:lnTo>
                <a:lnTo>
                  <a:pt x="52" y="8"/>
                </a:lnTo>
                <a:lnTo>
                  <a:pt x="52" y="9"/>
                </a:lnTo>
                <a:lnTo>
                  <a:pt x="52" y="10"/>
                </a:lnTo>
                <a:lnTo>
                  <a:pt x="52" y="11"/>
                </a:lnTo>
                <a:lnTo>
                  <a:pt x="52" y="12"/>
                </a:lnTo>
                <a:lnTo>
                  <a:pt x="52" y="13"/>
                </a:lnTo>
                <a:lnTo>
                  <a:pt x="53" y="13"/>
                </a:lnTo>
                <a:lnTo>
                  <a:pt x="53" y="14"/>
                </a:lnTo>
                <a:lnTo>
                  <a:pt x="53" y="16"/>
                </a:lnTo>
                <a:lnTo>
                  <a:pt x="53" y="17"/>
                </a:lnTo>
                <a:lnTo>
                  <a:pt x="53" y="18"/>
                </a:lnTo>
                <a:lnTo>
                  <a:pt x="54" y="18"/>
                </a:lnTo>
                <a:lnTo>
                  <a:pt x="54" y="20"/>
                </a:lnTo>
                <a:lnTo>
                  <a:pt x="54" y="21"/>
                </a:lnTo>
                <a:lnTo>
                  <a:pt x="54" y="22"/>
                </a:lnTo>
                <a:lnTo>
                  <a:pt x="55" y="22"/>
                </a:lnTo>
                <a:lnTo>
                  <a:pt x="55" y="22"/>
                </a:lnTo>
                <a:lnTo>
                  <a:pt x="55" y="22"/>
                </a:lnTo>
                <a:lnTo>
                  <a:pt x="55" y="22"/>
                </a:lnTo>
                <a:lnTo>
                  <a:pt x="56" y="23"/>
                </a:lnTo>
                <a:lnTo>
                  <a:pt x="56" y="23"/>
                </a:lnTo>
                <a:lnTo>
                  <a:pt x="56" y="23"/>
                </a:lnTo>
                <a:lnTo>
                  <a:pt x="56" y="23"/>
                </a:lnTo>
                <a:lnTo>
                  <a:pt x="56" y="23"/>
                </a:lnTo>
                <a:lnTo>
                  <a:pt x="56" y="23"/>
                </a:lnTo>
                <a:lnTo>
                  <a:pt x="56" y="23"/>
                </a:lnTo>
                <a:lnTo>
                  <a:pt x="57" y="23"/>
                </a:lnTo>
                <a:lnTo>
                  <a:pt x="57" y="22"/>
                </a:lnTo>
                <a:lnTo>
                  <a:pt x="57" y="22"/>
                </a:lnTo>
                <a:lnTo>
                  <a:pt x="57" y="22"/>
                </a:lnTo>
                <a:lnTo>
                  <a:pt x="58" y="22"/>
                </a:lnTo>
                <a:lnTo>
                  <a:pt x="58" y="22"/>
                </a:lnTo>
                <a:lnTo>
                  <a:pt x="58" y="23"/>
                </a:lnTo>
                <a:lnTo>
                  <a:pt x="58" y="23"/>
                </a:lnTo>
                <a:lnTo>
                  <a:pt x="59" y="24"/>
                </a:lnTo>
                <a:lnTo>
                  <a:pt x="59" y="24"/>
                </a:lnTo>
                <a:lnTo>
                  <a:pt x="59" y="25"/>
                </a:lnTo>
                <a:lnTo>
                  <a:pt x="59" y="25"/>
                </a:lnTo>
                <a:lnTo>
                  <a:pt x="59" y="26"/>
                </a:lnTo>
                <a:lnTo>
                  <a:pt x="60" y="26"/>
                </a:lnTo>
                <a:lnTo>
                  <a:pt x="60" y="26"/>
                </a:lnTo>
                <a:lnTo>
                  <a:pt x="60" y="26"/>
                </a:lnTo>
                <a:lnTo>
                  <a:pt x="60" y="26"/>
                </a:lnTo>
                <a:lnTo>
                  <a:pt x="60" y="25"/>
                </a:lnTo>
                <a:lnTo>
                  <a:pt x="60" y="25"/>
                </a:lnTo>
                <a:lnTo>
                  <a:pt x="61" y="25"/>
                </a:lnTo>
                <a:lnTo>
                  <a:pt x="61" y="25"/>
                </a:lnTo>
                <a:lnTo>
                  <a:pt x="61" y="25"/>
                </a:lnTo>
                <a:lnTo>
                  <a:pt x="61" y="26"/>
                </a:lnTo>
                <a:lnTo>
                  <a:pt x="61" y="26"/>
                </a:lnTo>
                <a:lnTo>
                  <a:pt x="62" y="26"/>
                </a:lnTo>
                <a:lnTo>
                  <a:pt x="62" y="26"/>
                </a:lnTo>
                <a:lnTo>
                  <a:pt x="62" y="26"/>
                </a:lnTo>
                <a:lnTo>
                  <a:pt x="62" y="26"/>
                </a:lnTo>
                <a:lnTo>
                  <a:pt x="63" y="26"/>
                </a:lnTo>
                <a:lnTo>
                  <a:pt x="63" y="26"/>
                </a:lnTo>
                <a:lnTo>
                  <a:pt x="63" y="25"/>
                </a:lnTo>
                <a:lnTo>
                  <a:pt x="63" y="25"/>
                </a:lnTo>
                <a:lnTo>
                  <a:pt x="64" y="25"/>
                </a:lnTo>
                <a:lnTo>
                  <a:pt x="64" y="24"/>
                </a:lnTo>
                <a:lnTo>
                  <a:pt x="64" y="24"/>
                </a:lnTo>
                <a:lnTo>
                  <a:pt x="64" y="23"/>
                </a:lnTo>
                <a:lnTo>
                  <a:pt x="64" y="23"/>
                </a:lnTo>
                <a:lnTo>
                  <a:pt x="64" y="23"/>
                </a:lnTo>
                <a:lnTo>
                  <a:pt x="64" y="23"/>
                </a:lnTo>
                <a:lnTo>
                  <a:pt x="65" y="23"/>
                </a:lnTo>
                <a:lnTo>
                  <a:pt x="65" y="23"/>
                </a:lnTo>
                <a:lnTo>
                  <a:pt x="65" y="23"/>
                </a:lnTo>
                <a:lnTo>
                  <a:pt x="65" y="23"/>
                </a:lnTo>
                <a:lnTo>
                  <a:pt x="66" y="23"/>
                </a:lnTo>
                <a:lnTo>
                  <a:pt x="66" y="23"/>
                </a:lnTo>
                <a:lnTo>
                  <a:pt x="66" y="23"/>
                </a:lnTo>
                <a:lnTo>
                  <a:pt x="66" y="23"/>
                </a:lnTo>
                <a:lnTo>
                  <a:pt x="67" y="22"/>
                </a:lnTo>
                <a:lnTo>
                  <a:pt x="67" y="22"/>
                </a:lnTo>
                <a:lnTo>
                  <a:pt x="67" y="22"/>
                </a:lnTo>
                <a:lnTo>
                  <a:pt x="67" y="22"/>
                </a:lnTo>
                <a:lnTo>
                  <a:pt x="67" y="22"/>
                </a:lnTo>
                <a:lnTo>
                  <a:pt x="68" y="22"/>
                </a:lnTo>
                <a:lnTo>
                  <a:pt x="68" y="22"/>
                </a:lnTo>
                <a:lnTo>
                  <a:pt x="68" y="22"/>
                </a:lnTo>
                <a:lnTo>
                  <a:pt x="68" y="21"/>
                </a:lnTo>
                <a:lnTo>
                  <a:pt x="68" y="21"/>
                </a:lnTo>
                <a:lnTo>
                  <a:pt x="68" y="21"/>
                </a:lnTo>
                <a:lnTo>
                  <a:pt x="69" y="21"/>
                </a:lnTo>
                <a:lnTo>
                  <a:pt x="69" y="21"/>
                </a:lnTo>
                <a:lnTo>
                  <a:pt x="69" y="21"/>
                </a:lnTo>
                <a:lnTo>
                  <a:pt x="69" y="21"/>
                </a:lnTo>
                <a:lnTo>
                  <a:pt x="70" y="21"/>
                </a:lnTo>
                <a:lnTo>
                  <a:pt x="70" y="21"/>
                </a:lnTo>
                <a:lnTo>
                  <a:pt x="70" y="21"/>
                </a:lnTo>
                <a:lnTo>
                  <a:pt x="70" y="21"/>
                </a:lnTo>
                <a:lnTo>
                  <a:pt x="70" y="21"/>
                </a:lnTo>
                <a:lnTo>
                  <a:pt x="71" y="22"/>
                </a:lnTo>
                <a:lnTo>
                  <a:pt x="71" y="22"/>
                </a:lnTo>
                <a:lnTo>
                  <a:pt x="71" y="22"/>
                </a:lnTo>
                <a:lnTo>
                  <a:pt x="71" y="22"/>
                </a:lnTo>
                <a:lnTo>
                  <a:pt x="72" y="22"/>
                </a:lnTo>
                <a:lnTo>
                  <a:pt x="72" y="21"/>
                </a:lnTo>
                <a:lnTo>
                  <a:pt x="72" y="21"/>
                </a:lnTo>
                <a:lnTo>
                  <a:pt x="72" y="21"/>
                </a:lnTo>
                <a:lnTo>
                  <a:pt x="72" y="21"/>
                </a:lnTo>
                <a:lnTo>
                  <a:pt x="72" y="21"/>
                </a:lnTo>
                <a:lnTo>
                  <a:pt x="72" y="21"/>
                </a:lnTo>
                <a:lnTo>
                  <a:pt x="73" y="21"/>
                </a:lnTo>
                <a:lnTo>
                  <a:pt x="73" y="20"/>
                </a:lnTo>
                <a:lnTo>
                  <a:pt x="73" y="20"/>
                </a:lnTo>
                <a:lnTo>
                  <a:pt x="73" y="20"/>
                </a:lnTo>
                <a:lnTo>
                  <a:pt x="74" y="19"/>
                </a:lnTo>
                <a:lnTo>
                  <a:pt x="74" y="19"/>
                </a:lnTo>
                <a:lnTo>
                  <a:pt x="74" y="19"/>
                </a:lnTo>
                <a:lnTo>
                  <a:pt x="74" y="18"/>
                </a:lnTo>
                <a:lnTo>
                  <a:pt x="75" y="18"/>
                </a:lnTo>
                <a:lnTo>
                  <a:pt x="75" y="18"/>
                </a:lnTo>
                <a:lnTo>
                  <a:pt x="75" y="18"/>
                </a:lnTo>
                <a:lnTo>
                  <a:pt x="75" y="17"/>
                </a:lnTo>
                <a:lnTo>
                  <a:pt x="75" y="17"/>
                </a:lnTo>
                <a:lnTo>
                  <a:pt x="76" y="17"/>
                </a:lnTo>
                <a:lnTo>
                  <a:pt x="76" y="16"/>
                </a:lnTo>
                <a:lnTo>
                  <a:pt x="76" y="16"/>
                </a:lnTo>
                <a:lnTo>
                  <a:pt x="76" y="16"/>
                </a:lnTo>
                <a:lnTo>
                  <a:pt x="76" y="16"/>
                </a:lnTo>
                <a:lnTo>
                  <a:pt x="76" y="16"/>
                </a:lnTo>
                <a:lnTo>
                  <a:pt x="77" y="16"/>
                </a:lnTo>
                <a:lnTo>
                  <a:pt x="77" y="17"/>
                </a:lnTo>
                <a:lnTo>
                  <a:pt x="77" y="17"/>
                </a:lnTo>
                <a:lnTo>
                  <a:pt x="77" y="17"/>
                </a:lnTo>
                <a:lnTo>
                  <a:pt x="78" y="16"/>
                </a:lnTo>
                <a:lnTo>
                  <a:pt x="78" y="16"/>
                </a:lnTo>
                <a:lnTo>
                  <a:pt x="78" y="16"/>
                </a:lnTo>
                <a:lnTo>
                  <a:pt x="78" y="15"/>
                </a:lnTo>
                <a:lnTo>
                  <a:pt x="78" y="15"/>
                </a:lnTo>
                <a:lnTo>
                  <a:pt x="79" y="15"/>
                </a:lnTo>
                <a:lnTo>
                  <a:pt x="79" y="14"/>
                </a:lnTo>
                <a:lnTo>
                  <a:pt x="79" y="14"/>
                </a:lnTo>
                <a:lnTo>
                  <a:pt x="79" y="14"/>
                </a:lnTo>
                <a:lnTo>
                  <a:pt x="79" y="14"/>
                </a:lnTo>
                <a:lnTo>
                  <a:pt x="79" y="14"/>
                </a:lnTo>
                <a:lnTo>
                  <a:pt x="80" y="13"/>
                </a:lnTo>
                <a:lnTo>
                  <a:pt x="80" y="13"/>
                </a:lnTo>
                <a:lnTo>
                  <a:pt x="80" y="13"/>
                </a:lnTo>
                <a:lnTo>
                  <a:pt x="80" y="13"/>
                </a:lnTo>
                <a:lnTo>
                  <a:pt x="80" y="13"/>
                </a:lnTo>
                <a:lnTo>
                  <a:pt x="81" y="13"/>
                </a:lnTo>
                <a:lnTo>
                  <a:pt x="81" y="12"/>
                </a:lnTo>
                <a:lnTo>
                  <a:pt x="81" y="12"/>
                </a:lnTo>
                <a:lnTo>
                  <a:pt x="81" y="11"/>
                </a:lnTo>
                <a:lnTo>
                  <a:pt x="82" y="10"/>
                </a:lnTo>
                <a:lnTo>
                  <a:pt x="82" y="9"/>
                </a:lnTo>
                <a:lnTo>
                  <a:pt x="82" y="9"/>
                </a:lnTo>
                <a:lnTo>
                  <a:pt x="82" y="8"/>
                </a:lnTo>
                <a:lnTo>
                  <a:pt x="83" y="8"/>
                </a:lnTo>
                <a:lnTo>
                  <a:pt x="83" y="8"/>
                </a:lnTo>
                <a:lnTo>
                  <a:pt x="83" y="8"/>
                </a:lnTo>
                <a:lnTo>
                  <a:pt x="83" y="8"/>
                </a:lnTo>
                <a:lnTo>
                  <a:pt x="83" y="8"/>
                </a:lnTo>
                <a:lnTo>
                  <a:pt x="83" y="8"/>
                </a:lnTo>
                <a:lnTo>
                  <a:pt x="83" y="8"/>
                </a:lnTo>
                <a:lnTo>
                  <a:pt x="84" y="7"/>
                </a:lnTo>
                <a:lnTo>
                  <a:pt x="84" y="7"/>
                </a:lnTo>
                <a:lnTo>
                  <a:pt x="84" y="7"/>
                </a:lnTo>
                <a:lnTo>
                  <a:pt x="84" y="6"/>
                </a:lnTo>
                <a:lnTo>
                  <a:pt x="85" y="6"/>
                </a:lnTo>
                <a:lnTo>
                  <a:pt x="85" y="5"/>
                </a:lnTo>
                <a:lnTo>
                  <a:pt x="85" y="5"/>
                </a:lnTo>
                <a:lnTo>
                  <a:pt x="85" y="5"/>
                </a:lnTo>
                <a:lnTo>
                  <a:pt x="86" y="4"/>
                </a:lnTo>
                <a:lnTo>
                  <a:pt x="86" y="4"/>
                </a:lnTo>
                <a:lnTo>
                  <a:pt x="86" y="4"/>
                </a:lnTo>
                <a:lnTo>
                  <a:pt x="86" y="4"/>
                </a:lnTo>
                <a:lnTo>
                  <a:pt x="86" y="5"/>
                </a:lnTo>
                <a:lnTo>
                  <a:pt x="87" y="5"/>
                </a:lnTo>
                <a:lnTo>
                  <a:pt x="87" y="5"/>
                </a:lnTo>
                <a:lnTo>
                  <a:pt x="87" y="5"/>
                </a:lnTo>
                <a:lnTo>
                  <a:pt x="87" y="5"/>
                </a:lnTo>
                <a:lnTo>
                  <a:pt x="87" y="5"/>
                </a:lnTo>
                <a:lnTo>
                  <a:pt x="87" y="6"/>
                </a:lnTo>
                <a:lnTo>
                  <a:pt x="88" y="7"/>
                </a:lnTo>
                <a:lnTo>
                  <a:pt x="88" y="8"/>
                </a:lnTo>
                <a:lnTo>
                  <a:pt x="88" y="8"/>
                </a:lnTo>
                <a:lnTo>
                  <a:pt x="88" y="9"/>
                </a:lnTo>
                <a:lnTo>
                  <a:pt x="89" y="9"/>
                </a:lnTo>
                <a:lnTo>
                  <a:pt x="89" y="10"/>
                </a:lnTo>
                <a:lnTo>
                  <a:pt x="89" y="11"/>
                </a:lnTo>
                <a:lnTo>
                  <a:pt x="89" y="12"/>
                </a:lnTo>
                <a:lnTo>
                  <a:pt x="89" y="13"/>
                </a:lnTo>
                <a:lnTo>
                  <a:pt x="90" y="13"/>
                </a:lnTo>
                <a:lnTo>
                  <a:pt x="90" y="14"/>
                </a:lnTo>
                <a:lnTo>
                  <a:pt x="90" y="15"/>
                </a:lnTo>
                <a:lnTo>
                  <a:pt x="90" y="16"/>
                </a:lnTo>
                <a:lnTo>
                  <a:pt x="91" y="17"/>
                </a:lnTo>
                <a:lnTo>
                  <a:pt x="91" y="18"/>
                </a:lnTo>
                <a:lnTo>
                  <a:pt x="91" y="18"/>
                </a:lnTo>
                <a:lnTo>
                  <a:pt x="91" y="18"/>
                </a:lnTo>
                <a:lnTo>
                  <a:pt x="91" y="18"/>
                </a:lnTo>
                <a:lnTo>
                  <a:pt x="91" y="19"/>
                </a:lnTo>
                <a:lnTo>
                  <a:pt x="91" y="19"/>
                </a:lnTo>
                <a:lnTo>
                  <a:pt x="92" y="20"/>
                </a:lnTo>
                <a:lnTo>
                  <a:pt x="92" y="20"/>
                </a:lnTo>
                <a:lnTo>
                  <a:pt x="92" y="20"/>
                </a:lnTo>
                <a:lnTo>
                  <a:pt x="92" y="20"/>
                </a:lnTo>
                <a:lnTo>
                  <a:pt x="93" y="21"/>
                </a:lnTo>
                <a:lnTo>
                  <a:pt x="93" y="21"/>
                </a:lnTo>
                <a:lnTo>
                  <a:pt x="93" y="21"/>
                </a:lnTo>
                <a:lnTo>
                  <a:pt x="93" y="21"/>
                </a:lnTo>
                <a:lnTo>
                  <a:pt x="94" y="21"/>
                </a:lnTo>
                <a:lnTo>
                  <a:pt x="94" y="22"/>
                </a:lnTo>
                <a:lnTo>
                  <a:pt x="94" y="22"/>
                </a:lnTo>
                <a:lnTo>
                  <a:pt x="94" y="22"/>
                </a:lnTo>
                <a:lnTo>
                  <a:pt x="95" y="22"/>
                </a:lnTo>
                <a:lnTo>
                  <a:pt x="95" y="22"/>
                </a:lnTo>
                <a:lnTo>
                  <a:pt x="95" y="23"/>
                </a:lnTo>
                <a:lnTo>
                  <a:pt x="95" y="23"/>
                </a:lnTo>
                <a:lnTo>
                  <a:pt x="95" y="24"/>
                </a:lnTo>
                <a:lnTo>
                  <a:pt x="95" y="24"/>
                </a:lnTo>
                <a:lnTo>
                  <a:pt x="95" y="24"/>
                </a:lnTo>
                <a:lnTo>
                  <a:pt x="96" y="24"/>
                </a:lnTo>
                <a:lnTo>
                  <a:pt x="96" y="24"/>
                </a:lnTo>
                <a:lnTo>
                  <a:pt x="96" y="23"/>
                </a:lnTo>
                <a:lnTo>
                  <a:pt x="96" y="23"/>
                </a:lnTo>
                <a:lnTo>
                  <a:pt x="97" y="23"/>
                </a:lnTo>
                <a:lnTo>
                  <a:pt x="97" y="23"/>
                </a:lnTo>
                <a:lnTo>
                  <a:pt x="97" y="23"/>
                </a:lnTo>
                <a:lnTo>
                  <a:pt x="97" y="23"/>
                </a:lnTo>
                <a:lnTo>
                  <a:pt x="97" y="23"/>
                </a:lnTo>
                <a:lnTo>
                  <a:pt x="98" y="23"/>
                </a:lnTo>
                <a:lnTo>
                  <a:pt x="98" y="23"/>
                </a:lnTo>
                <a:lnTo>
                  <a:pt x="98" y="23"/>
                </a:lnTo>
                <a:lnTo>
                  <a:pt x="98" y="23"/>
                </a:lnTo>
                <a:lnTo>
                  <a:pt x="99" y="23"/>
                </a:lnTo>
                <a:lnTo>
                  <a:pt x="99" y="23"/>
                </a:lnTo>
                <a:lnTo>
                  <a:pt x="99" y="23"/>
                </a:lnTo>
                <a:lnTo>
                  <a:pt x="99" y="22"/>
                </a:lnTo>
                <a:lnTo>
                  <a:pt x="99" y="22"/>
                </a:lnTo>
                <a:lnTo>
                  <a:pt x="99" y="22"/>
                </a:lnTo>
                <a:lnTo>
                  <a:pt x="100" y="21"/>
                </a:lnTo>
                <a:lnTo>
                  <a:pt x="100" y="21"/>
                </a:lnTo>
                <a:lnTo>
                  <a:pt x="100" y="20"/>
                </a:lnTo>
                <a:lnTo>
                  <a:pt x="100" y="20"/>
                </a:lnTo>
                <a:lnTo>
                  <a:pt x="100" y="20"/>
                </a:lnTo>
                <a:lnTo>
                  <a:pt x="101" y="19"/>
                </a:lnTo>
                <a:lnTo>
                  <a:pt x="101" y="19"/>
                </a:lnTo>
                <a:lnTo>
                  <a:pt x="101" y="19"/>
                </a:lnTo>
                <a:lnTo>
                  <a:pt x="101" y="18"/>
                </a:lnTo>
                <a:lnTo>
                  <a:pt x="102" y="18"/>
                </a:lnTo>
                <a:lnTo>
                  <a:pt x="102" y="18"/>
                </a:lnTo>
                <a:lnTo>
                  <a:pt x="102" y="18"/>
                </a:lnTo>
                <a:lnTo>
                  <a:pt x="102" y="18"/>
                </a:lnTo>
                <a:lnTo>
                  <a:pt x="103" y="18"/>
                </a:lnTo>
                <a:lnTo>
                  <a:pt x="103" y="18"/>
                </a:lnTo>
                <a:lnTo>
                  <a:pt x="103" y="18"/>
                </a:lnTo>
                <a:lnTo>
                  <a:pt x="103" y="18"/>
                </a:lnTo>
                <a:lnTo>
                  <a:pt x="103" y="18"/>
                </a:lnTo>
                <a:lnTo>
                  <a:pt x="103" y="18"/>
                </a:lnTo>
                <a:lnTo>
                  <a:pt x="103" y="18"/>
                </a:lnTo>
                <a:lnTo>
                  <a:pt x="104" y="18"/>
                </a:lnTo>
                <a:lnTo>
                  <a:pt x="104" y="19"/>
                </a:lnTo>
                <a:lnTo>
                  <a:pt x="104" y="19"/>
                </a:lnTo>
                <a:lnTo>
                  <a:pt x="104" y="19"/>
                </a:lnTo>
                <a:lnTo>
                  <a:pt x="105" y="19"/>
                </a:lnTo>
                <a:lnTo>
                  <a:pt x="105" y="20"/>
                </a:lnTo>
                <a:lnTo>
                  <a:pt x="105" y="20"/>
                </a:lnTo>
                <a:lnTo>
                  <a:pt x="105" y="20"/>
                </a:lnTo>
                <a:lnTo>
                  <a:pt x="106" y="20"/>
                </a:lnTo>
                <a:lnTo>
                  <a:pt x="106" y="19"/>
                </a:lnTo>
                <a:lnTo>
                  <a:pt x="106" y="19"/>
                </a:lnTo>
                <a:lnTo>
                  <a:pt x="106" y="19"/>
                </a:lnTo>
                <a:lnTo>
                  <a:pt x="106" y="18"/>
                </a:lnTo>
                <a:lnTo>
                  <a:pt x="107" y="18"/>
                </a:lnTo>
                <a:lnTo>
                  <a:pt x="107" y="18"/>
                </a:lnTo>
                <a:lnTo>
                  <a:pt x="107" y="18"/>
                </a:lnTo>
                <a:lnTo>
                  <a:pt x="107" y="17"/>
                </a:lnTo>
                <a:lnTo>
                  <a:pt x="107" y="17"/>
                </a:lnTo>
                <a:lnTo>
                  <a:pt x="107" y="17"/>
                </a:lnTo>
                <a:lnTo>
                  <a:pt x="108" y="16"/>
                </a:lnTo>
                <a:lnTo>
                  <a:pt x="108" y="16"/>
                </a:lnTo>
                <a:lnTo>
                  <a:pt x="108" y="16"/>
                </a:lnTo>
                <a:lnTo>
                  <a:pt x="108" y="16"/>
                </a:lnTo>
                <a:lnTo>
                  <a:pt x="108" y="15"/>
                </a:lnTo>
                <a:lnTo>
                  <a:pt x="109" y="15"/>
                </a:lnTo>
                <a:lnTo>
                  <a:pt x="109" y="16"/>
                </a:lnTo>
                <a:lnTo>
                  <a:pt x="109" y="16"/>
                </a:lnTo>
                <a:lnTo>
                  <a:pt x="109" y="16"/>
                </a:lnTo>
                <a:lnTo>
                  <a:pt x="110" y="16"/>
                </a:lnTo>
                <a:lnTo>
                  <a:pt x="110" y="16"/>
                </a:lnTo>
                <a:lnTo>
                  <a:pt x="110" y="17"/>
                </a:lnTo>
                <a:lnTo>
                  <a:pt x="110" y="17"/>
                </a:lnTo>
                <a:lnTo>
                  <a:pt x="111" y="17"/>
                </a:lnTo>
                <a:lnTo>
                  <a:pt x="111" y="16"/>
                </a:lnTo>
                <a:lnTo>
                  <a:pt x="111" y="16"/>
                </a:lnTo>
                <a:lnTo>
                  <a:pt x="111" y="16"/>
                </a:lnTo>
                <a:lnTo>
                  <a:pt x="111" y="16"/>
                </a:lnTo>
                <a:lnTo>
                  <a:pt x="111" y="15"/>
                </a:lnTo>
                <a:lnTo>
                  <a:pt x="111" y="15"/>
                </a:lnTo>
                <a:lnTo>
                  <a:pt x="112" y="15"/>
                </a:lnTo>
                <a:lnTo>
                  <a:pt x="112" y="15"/>
                </a:lnTo>
                <a:lnTo>
                  <a:pt x="112" y="15"/>
                </a:lnTo>
                <a:lnTo>
                  <a:pt x="112" y="14"/>
                </a:lnTo>
                <a:lnTo>
                  <a:pt x="113" y="14"/>
                </a:lnTo>
                <a:lnTo>
                  <a:pt x="113" y="14"/>
                </a:lnTo>
                <a:lnTo>
                  <a:pt x="113" y="14"/>
                </a:lnTo>
                <a:lnTo>
                  <a:pt x="113" y="14"/>
                </a:lnTo>
                <a:lnTo>
                  <a:pt x="114" y="14"/>
                </a:lnTo>
                <a:lnTo>
                  <a:pt x="114" y="14"/>
                </a:lnTo>
                <a:lnTo>
                  <a:pt x="114" y="13"/>
                </a:lnTo>
                <a:lnTo>
                  <a:pt x="114" y="13"/>
                </a:lnTo>
                <a:lnTo>
                  <a:pt x="114" y="13"/>
                </a:lnTo>
                <a:lnTo>
                  <a:pt x="115" y="12"/>
                </a:lnTo>
                <a:lnTo>
                  <a:pt x="115" y="12"/>
                </a:lnTo>
                <a:lnTo>
                  <a:pt x="115" y="11"/>
                </a:lnTo>
                <a:lnTo>
                  <a:pt x="115" y="11"/>
                </a:lnTo>
                <a:lnTo>
                  <a:pt x="115" y="10"/>
                </a:lnTo>
                <a:lnTo>
                  <a:pt x="115" y="10"/>
                </a:lnTo>
                <a:lnTo>
                  <a:pt x="116" y="10"/>
                </a:lnTo>
                <a:lnTo>
                  <a:pt x="116" y="10"/>
                </a:lnTo>
                <a:lnTo>
                  <a:pt x="116" y="10"/>
                </a:lnTo>
                <a:lnTo>
                  <a:pt x="116" y="10"/>
                </a:lnTo>
                <a:lnTo>
                  <a:pt x="117" y="10"/>
                </a:lnTo>
                <a:lnTo>
                  <a:pt x="117" y="10"/>
                </a:lnTo>
                <a:lnTo>
                  <a:pt x="117" y="10"/>
                </a:lnTo>
                <a:lnTo>
                  <a:pt x="117" y="10"/>
                </a:lnTo>
                <a:lnTo>
                  <a:pt x="117" y="10"/>
                </a:lnTo>
                <a:lnTo>
                  <a:pt x="118" y="10"/>
                </a:lnTo>
                <a:lnTo>
                  <a:pt x="118" y="9"/>
                </a:lnTo>
                <a:lnTo>
                  <a:pt x="118" y="9"/>
                </a:lnTo>
                <a:lnTo>
                  <a:pt x="118" y="9"/>
                </a:lnTo>
                <a:lnTo>
                  <a:pt x="119" y="9"/>
                </a:lnTo>
                <a:lnTo>
                  <a:pt x="119" y="9"/>
                </a:lnTo>
                <a:lnTo>
                  <a:pt x="119" y="9"/>
                </a:lnTo>
                <a:lnTo>
                  <a:pt x="119" y="8"/>
                </a:lnTo>
                <a:lnTo>
                  <a:pt x="119" y="8"/>
                </a:lnTo>
                <a:lnTo>
                  <a:pt x="119" y="7"/>
                </a:lnTo>
                <a:lnTo>
                  <a:pt x="119" y="7"/>
                </a:lnTo>
                <a:lnTo>
                  <a:pt x="120" y="7"/>
                </a:lnTo>
                <a:lnTo>
                  <a:pt x="120" y="6"/>
                </a:lnTo>
                <a:lnTo>
                  <a:pt x="120" y="6"/>
                </a:lnTo>
                <a:lnTo>
                  <a:pt x="120" y="6"/>
                </a:lnTo>
                <a:lnTo>
                  <a:pt x="121" y="6"/>
                </a:lnTo>
                <a:lnTo>
                  <a:pt x="121" y="6"/>
                </a:lnTo>
                <a:lnTo>
                  <a:pt x="121" y="5"/>
                </a:lnTo>
                <a:lnTo>
                  <a:pt x="121" y="5"/>
                </a:lnTo>
                <a:lnTo>
                  <a:pt x="122" y="5"/>
                </a:lnTo>
                <a:lnTo>
                  <a:pt x="122" y="5"/>
                </a:lnTo>
                <a:lnTo>
                  <a:pt x="122" y="5"/>
                </a:lnTo>
                <a:lnTo>
                  <a:pt x="122" y="4"/>
                </a:lnTo>
                <a:lnTo>
                  <a:pt x="122" y="3"/>
                </a:lnTo>
                <a:lnTo>
                  <a:pt x="123" y="2"/>
                </a:lnTo>
                <a:lnTo>
                  <a:pt x="123" y="1"/>
                </a:lnTo>
                <a:lnTo>
                  <a:pt x="123" y="1"/>
                </a:lnTo>
                <a:lnTo>
                  <a:pt x="123" y="0"/>
                </a:lnTo>
              </a:path>
            </a:pathLst>
          </a:custGeom>
          <a:noFill/>
          <a:ln w="3810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7" name="Freeform 6"/>
          <p:cNvSpPr>
            <a:spLocks/>
          </p:cNvSpPr>
          <p:nvPr/>
        </p:nvSpPr>
        <p:spPr bwMode="auto">
          <a:xfrm>
            <a:off x="10008127" y="1911425"/>
            <a:ext cx="201394" cy="269178"/>
          </a:xfrm>
          <a:custGeom>
            <a:avLst/>
            <a:gdLst>
              <a:gd name="T0" fmla="*/ 2 w 123"/>
              <a:gd name="T1" fmla="*/ 13 h 136"/>
              <a:gd name="T2" fmla="*/ 4 w 123"/>
              <a:gd name="T3" fmla="*/ 5 h 136"/>
              <a:gd name="T4" fmla="*/ 6 w 123"/>
              <a:gd name="T5" fmla="*/ 0 h 136"/>
              <a:gd name="T6" fmla="*/ 8 w 123"/>
              <a:gd name="T7" fmla="*/ 9 h 136"/>
              <a:gd name="T8" fmla="*/ 10 w 123"/>
              <a:gd name="T9" fmla="*/ 17 h 136"/>
              <a:gd name="T10" fmla="*/ 12 w 123"/>
              <a:gd name="T11" fmla="*/ 17 h 136"/>
              <a:gd name="T12" fmla="*/ 14 w 123"/>
              <a:gd name="T13" fmla="*/ 20 h 136"/>
              <a:gd name="T14" fmla="*/ 16 w 123"/>
              <a:gd name="T15" fmla="*/ 25 h 136"/>
              <a:gd name="T16" fmla="*/ 18 w 123"/>
              <a:gd name="T17" fmla="*/ 21 h 136"/>
              <a:gd name="T18" fmla="*/ 21 w 123"/>
              <a:gd name="T19" fmla="*/ 20 h 136"/>
              <a:gd name="T20" fmla="*/ 22 w 123"/>
              <a:gd name="T21" fmla="*/ 20 h 136"/>
              <a:gd name="T22" fmla="*/ 25 w 123"/>
              <a:gd name="T23" fmla="*/ 18 h 136"/>
              <a:gd name="T24" fmla="*/ 27 w 123"/>
              <a:gd name="T25" fmla="*/ 20 h 136"/>
              <a:gd name="T26" fmla="*/ 29 w 123"/>
              <a:gd name="T27" fmla="*/ 25 h 136"/>
              <a:gd name="T28" fmla="*/ 31 w 123"/>
              <a:gd name="T29" fmla="*/ 24 h 136"/>
              <a:gd name="T30" fmla="*/ 33 w 123"/>
              <a:gd name="T31" fmla="*/ 28 h 136"/>
              <a:gd name="T32" fmla="*/ 35 w 123"/>
              <a:gd name="T33" fmla="*/ 33 h 136"/>
              <a:gd name="T34" fmla="*/ 37 w 123"/>
              <a:gd name="T35" fmla="*/ 36 h 136"/>
              <a:gd name="T36" fmla="*/ 39 w 123"/>
              <a:gd name="T37" fmla="*/ 36 h 136"/>
              <a:gd name="T38" fmla="*/ 41 w 123"/>
              <a:gd name="T39" fmla="*/ 37 h 136"/>
              <a:gd name="T40" fmla="*/ 43 w 123"/>
              <a:gd name="T41" fmla="*/ 43 h 136"/>
              <a:gd name="T42" fmla="*/ 45 w 123"/>
              <a:gd name="T43" fmla="*/ 61 h 136"/>
              <a:gd name="T44" fmla="*/ 47 w 123"/>
              <a:gd name="T45" fmla="*/ 72 h 136"/>
              <a:gd name="T46" fmla="*/ 49 w 123"/>
              <a:gd name="T47" fmla="*/ 79 h 136"/>
              <a:gd name="T48" fmla="*/ 51 w 123"/>
              <a:gd name="T49" fmla="*/ 85 h 136"/>
              <a:gd name="T50" fmla="*/ 53 w 123"/>
              <a:gd name="T51" fmla="*/ 87 h 136"/>
              <a:gd name="T52" fmla="*/ 55 w 123"/>
              <a:gd name="T53" fmla="*/ 86 h 136"/>
              <a:gd name="T54" fmla="*/ 57 w 123"/>
              <a:gd name="T55" fmla="*/ 87 h 136"/>
              <a:gd name="T56" fmla="*/ 60 w 123"/>
              <a:gd name="T57" fmla="*/ 89 h 136"/>
              <a:gd name="T58" fmla="*/ 61 w 123"/>
              <a:gd name="T59" fmla="*/ 92 h 136"/>
              <a:gd name="T60" fmla="*/ 64 w 123"/>
              <a:gd name="T61" fmla="*/ 92 h 136"/>
              <a:gd name="T62" fmla="*/ 65 w 123"/>
              <a:gd name="T63" fmla="*/ 93 h 136"/>
              <a:gd name="T64" fmla="*/ 68 w 123"/>
              <a:gd name="T65" fmla="*/ 92 h 136"/>
              <a:gd name="T66" fmla="*/ 70 w 123"/>
              <a:gd name="T67" fmla="*/ 93 h 136"/>
              <a:gd name="T68" fmla="*/ 72 w 123"/>
              <a:gd name="T69" fmla="*/ 97 h 136"/>
              <a:gd name="T70" fmla="*/ 74 w 123"/>
              <a:gd name="T71" fmla="*/ 100 h 136"/>
              <a:gd name="T72" fmla="*/ 76 w 123"/>
              <a:gd name="T73" fmla="*/ 99 h 136"/>
              <a:gd name="T74" fmla="*/ 78 w 123"/>
              <a:gd name="T75" fmla="*/ 99 h 136"/>
              <a:gd name="T76" fmla="*/ 80 w 123"/>
              <a:gd name="T77" fmla="*/ 111 h 136"/>
              <a:gd name="T78" fmla="*/ 82 w 123"/>
              <a:gd name="T79" fmla="*/ 121 h 136"/>
              <a:gd name="T80" fmla="*/ 84 w 123"/>
              <a:gd name="T81" fmla="*/ 126 h 136"/>
              <a:gd name="T82" fmla="*/ 86 w 123"/>
              <a:gd name="T83" fmla="*/ 130 h 136"/>
              <a:gd name="T84" fmla="*/ 88 w 123"/>
              <a:gd name="T85" fmla="*/ 132 h 136"/>
              <a:gd name="T86" fmla="*/ 90 w 123"/>
              <a:gd name="T87" fmla="*/ 132 h 136"/>
              <a:gd name="T88" fmla="*/ 92 w 123"/>
              <a:gd name="T89" fmla="*/ 134 h 136"/>
              <a:gd name="T90" fmla="*/ 94 w 123"/>
              <a:gd name="T91" fmla="*/ 134 h 136"/>
              <a:gd name="T92" fmla="*/ 96 w 123"/>
              <a:gd name="T93" fmla="*/ 133 h 136"/>
              <a:gd name="T94" fmla="*/ 99 w 123"/>
              <a:gd name="T95" fmla="*/ 135 h 136"/>
              <a:gd name="T96" fmla="*/ 100 w 123"/>
              <a:gd name="T97" fmla="*/ 135 h 136"/>
              <a:gd name="T98" fmla="*/ 103 w 123"/>
              <a:gd name="T99" fmla="*/ 131 h 136"/>
              <a:gd name="T100" fmla="*/ 104 w 123"/>
              <a:gd name="T101" fmla="*/ 129 h 136"/>
              <a:gd name="T102" fmla="*/ 107 w 123"/>
              <a:gd name="T103" fmla="*/ 125 h 136"/>
              <a:gd name="T104" fmla="*/ 109 w 123"/>
              <a:gd name="T105" fmla="*/ 121 h 136"/>
              <a:gd name="T106" fmla="*/ 111 w 123"/>
              <a:gd name="T107" fmla="*/ 116 h 136"/>
              <a:gd name="T108" fmla="*/ 113 w 123"/>
              <a:gd name="T109" fmla="*/ 112 h 136"/>
              <a:gd name="T110" fmla="*/ 115 w 123"/>
              <a:gd name="T111" fmla="*/ 118 h 136"/>
              <a:gd name="T112" fmla="*/ 117 w 123"/>
              <a:gd name="T113" fmla="*/ 122 h 136"/>
              <a:gd name="T114" fmla="*/ 119 w 123"/>
              <a:gd name="T115" fmla="*/ 122 h 136"/>
              <a:gd name="T116" fmla="*/ 121 w 123"/>
              <a:gd name="T117" fmla="*/ 119 h 136"/>
              <a:gd name="T118" fmla="*/ 123 w 123"/>
              <a:gd name="T119" fmla="*/ 11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 h="136">
                <a:moveTo>
                  <a:pt x="0" y="21"/>
                </a:moveTo>
                <a:lnTo>
                  <a:pt x="0" y="20"/>
                </a:lnTo>
                <a:lnTo>
                  <a:pt x="1" y="19"/>
                </a:lnTo>
                <a:lnTo>
                  <a:pt x="1" y="18"/>
                </a:lnTo>
                <a:lnTo>
                  <a:pt x="1" y="17"/>
                </a:lnTo>
                <a:lnTo>
                  <a:pt x="1" y="16"/>
                </a:lnTo>
                <a:lnTo>
                  <a:pt x="2" y="15"/>
                </a:lnTo>
                <a:lnTo>
                  <a:pt x="2" y="14"/>
                </a:lnTo>
                <a:lnTo>
                  <a:pt x="2" y="14"/>
                </a:lnTo>
                <a:lnTo>
                  <a:pt x="2" y="13"/>
                </a:lnTo>
                <a:lnTo>
                  <a:pt x="2" y="13"/>
                </a:lnTo>
                <a:lnTo>
                  <a:pt x="2" y="12"/>
                </a:lnTo>
                <a:lnTo>
                  <a:pt x="2" y="11"/>
                </a:lnTo>
                <a:lnTo>
                  <a:pt x="3" y="11"/>
                </a:lnTo>
                <a:lnTo>
                  <a:pt x="3" y="10"/>
                </a:lnTo>
                <a:lnTo>
                  <a:pt x="3" y="9"/>
                </a:lnTo>
                <a:lnTo>
                  <a:pt x="3" y="8"/>
                </a:lnTo>
                <a:lnTo>
                  <a:pt x="4" y="7"/>
                </a:lnTo>
                <a:lnTo>
                  <a:pt x="4" y="6"/>
                </a:lnTo>
                <a:lnTo>
                  <a:pt x="4" y="5"/>
                </a:lnTo>
                <a:lnTo>
                  <a:pt x="4" y="4"/>
                </a:lnTo>
                <a:lnTo>
                  <a:pt x="5" y="3"/>
                </a:lnTo>
                <a:lnTo>
                  <a:pt x="5" y="2"/>
                </a:lnTo>
                <a:lnTo>
                  <a:pt x="5" y="2"/>
                </a:lnTo>
                <a:lnTo>
                  <a:pt x="5" y="1"/>
                </a:lnTo>
                <a:lnTo>
                  <a:pt x="5" y="1"/>
                </a:lnTo>
                <a:lnTo>
                  <a:pt x="6" y="1"/>
                </a:lnTo>
                <a:lnTo>
                  <a:pt x="6" y="1"/>
                </a:lnTo>
                <a:lnTo>
                  <a:pt x="6" y="0"/>
                </a:lnTo>
                <a:lnTo>
                  <a:pt x="6" y="0"/>
                </a:lnTo>
                <a:lnTo>
                  <a:pt x="6" y="0"/>
                </a:lnTo>
                <a:lnTo>
                  <a:pt x="6" y="1"/>
                </a:lnTo>
                <a:lnTo>
                  <a:pt x="7" y="2"/>
                </a:lnTo>
                <a:lnTo>
                  <a:pt x="7" y="3"/>
                </a:lnTo>
                <a:lnTo>
                  <a:pt x="7" y="4"/>
                </a:lnTo>
                <a:lnTo>
                  <a:pt x="7" y="5"/>
                </a:lnTo>
                <a:lnTo>
                  <a:pt x="7" y="6"/>
                </a:lnTo>
                <a:lnTo>
                  <a:pt x="8" y="7"/>
                </a:lnTo>
                <a:lnTo>
                  <a:pt x="8" y="8"/>
                </a:lnTo>
                <a:lnTo>
                  <a:pt x="8" y="9"/>
                </a:lnTo>
                <a:lnTo>
                  <a:pt x="8" y="10"/>
                </a:lnTo>
                <a:lnTo>
                  <a:pt x="9" y="11"/>
                </a:lnTo>
                <a:lnTo>
                  <a:pt x="9" y="12"/>
                </a:lnTo>
                <a:lnTo>
                  <a:pt x="9" y="13"/>
                </a:lnTo>
                <a:lnTo>
                  <a:pt x="9" y="15"/>
                </a:lnTo>
                <a:lnTo>
                  <a:pt x="10" y="16"/>
                </a:lnTo>
                <a:lnTo>
                  <a:pt x="10" y="17"/>
                </a:lnTo>
                <a:lnTo>
                  <a:pt x="10" y="17"/>
                </a:lnTo>
                <a:lnTo>
                  <a:pt x="10" y="17"/>
                </a:lnTo>
                <a:lnTo>
                  <a:pt x="10" y="17"/>
                </a:lnTo>
                <a:lnTo>
                  <a:pt x="10" y="17"/>
                </a:lnTo>
                <a:lnTo>
                  <a:pt x="10" y="17"/>
                </a:lnTo>
                <a:lnTo>
                  <a:pt x="11" y="17"/>
                </a:lnTo>
                <a:lnTo>
                  <a:pt x="11" y="17"/>
                </a:lnTo>
                <a:lnTo>
                  <a:pt x="11" y="17"/>
                </a:lnTo>
                <a:lnTo>
                  <a:pt x="11" y="17"/>
                </a:lnTo>
                <a:lnTo>
                  <a:pt x="12" y="17"/>
                </a:lnTo>
                <a:lnTo>
                  <a:pt x="12" y="17"/>
                </a:lnTo>
                <a:lnTo>
                  <a:pt x="12" y="17"/>
                </a:lnTo>
                <a:lnTo>
                  <a:pt x="12" y="17"/>
                </a:lnTo>
                <a:lnTo>
                  <a:pt x="13" y="18"/>
                </a:lnTo>
                <a:lnTo>
                  <a:pt x="13" y="18"/>
                </a:lnTo>
                <a:lnTo>
                  <a:pt x="13" y="18"/>
                </a:lnTo>
                <a:lnTo>
                  <a:pt x="13" y="18"/>
                </a:lnTo>
                <a:lnTo>
                  <a:pt x="13" y="18"/>
                </a:lnTo>
                <a:lnTo>
                  <a:pt x="14" y="19"/>
                </a:lnTo>
                <a:lnTo>
                  <a:pt x="14" y="19"/>
                </a:lnTo>
                <a:lnTo>
                  <a:pt x="14" y="20"/>
                </a:lnTo>
                <a:lnTo>
                  <a:pt x="14" y="20"/>
                </a:lnTo>
                <a:lnTo>
                  <a:pt x="14" y="20"/>
                </a:lnTo>
                <a:lnTo>
                  <a:pt x="14" y="21"/>
                </a:lnTo>
                <a:lnTo>
                  <a:pt x="15" y="21"/>
                </a:lnTo>
                <a:lnTo>
                  <a:pt x="15" y="21"/>
                </a:lnTo>
                <a:lnTo>
                  <a:pt x="15" y="22"/>
                </a:lnTo>
                <a:lnTo>
                  <a:pt x="15" y="23"/>
                </a:lnTo>
                <a:lnTo>
                  <a:pt x="16" y="23"/>
                </a:lnTo>
                <a:lnTo>
                  <a:pt x="16" y="24"/>
                </a:lnTo>
                <a:lnTo>
                  <a:pt x="16" y="24"/>
                </a:lnTo>
                <a:lnTo>
                  <a:pt x="16" y="25"/>
                </a:lnTo>
                <a:lnTo>
                  <a:pt x="16" y="25"/>
                </a:lnTo>
                <a:lnTo>
                  <a:pt x="17" y="24"/>
                </a:lnTo>
                <a:lnTo>
                  <a:pt x="17" y="24"/>
                </a:lnTo>
                <a:lnTo>
                  <a:pt x="17" y="23"/>
                </a:lnTo>
                <a:lnTo>
                  <a:pt x="17" y="23"/>
                </a:lnTo>
                <a:lnTo>
                  <a:pt x="18" y="23"/>
                </a:lnTo>
                <a:lnTo>
                  <a:pt x="18" y="22"/>
                </a:lnTo>
                <a:lnTo>
                  <a:pt x="18" y="22"/>
                </a:lnTo>
                <a:lnTo>
                  <a:pt x="18" y="21"/>
                </a:lnTo>
                <a:lnTo>
                  <a:pt x="18" y="21"/>
                </a:lnTo>
                <a:lnTo>
                  <a:pt x="18" y="21"/>
                </a:lnTo>
                <a:lnTo>
                  <a:pt x="18" y="21"/>
                </a:lnTo>
                <a:lnTo>
                  <a:pt x="19" y="21"/>
                </a:lnTo>
                <a:lnTo>
                  <a:pt x="19" y="21"/>
                </a:lnTo>
                <a:lnTo>
                  <a:pt x="19" y="21"/>
                </a:lnTo>
                <a:lnTo>
                  <a:pt x="19" y="21"/>
                </a:lnTo>
                <a:lnTo>
                  <a:pt x="20" y="21"/>
                </a:lnTo>
                <a:lnTo>
                  <a:pt x="20" y="21"/>
                </a:lnTo>
                <a:lnTo>
                  <a:pt x="20" y="20"/>
                </a:lnTo>
                <a:lnTo>
                  <a:pt x="20" y="20"/>
                </a:lnTo>
                <a:lnTo>
                  <a:pt x="21" y="20"/>
                </a:lnTo>
                <a:lnTo>
                  <a:pt x="21" y="20"/>
                </a:lnTo>
                <a:lnTo>
                  <a:pt x="21" y="20"/>
                </a:lnTo>
                <a:lnTo>
                  <a:pt x="21" y="20"/>
                </a:lnTo>
                <a:lnTo>
                  <a:pt x="21" y="20"/>
                </a:lnTo>
                <a:lnTo>
                  <a:pt x="21" y="20"/>
                </a:lnTo>
                <a:lnTo>
                  <a:pt x="21" y="20"/>
                </a:lnTo>
                <a:lnTo>
                  <a:pt x="22" y="20"/>
                </a:lnTo>
                <a:lnTo>
                  <a:pt x="22" y="20"/>
                </a:lnTo>
                <a:lnTo>
                  <a:pt x="22" y="20"/>
                </a:lnTo>
                <a:lnTo>
                  <a:pt x="22" y="20"/>
                </a:lnTo>
                <a:lnTo>
                  <a:pt x="23" y="20"/>
                </a:lnTo>
                <a:lnTo>
                  <a:pt x="23" y="20"/>
                </a:lnTo>
                <a:lnTo>
                  <a:pt x="23" y="20"/>
                </a:lnTo>
                <a:lnTo>
                  <a:pt x="23" y="20"/>
                </a:lnTo>
                <a:lnTo>
                  <a:pt x="24" y="19"/>
                </a:lnTo>
                <a:lnTo>
                  <a:pt x="24" y="19"/>
                </a:lnTo>
                <a:lnTo>
                  <a:pt x="24" y="19"/>
                </a:lnTo>
                <a:lnTo>
                  <a:pt x="24" y="19"/>
                </a:lnTo>
                <a:lnTo>
                  <a:pt x="24" y="19"/>
                </a:lnTo>
                <a:lnTo>
                  <a:pt x="25" y="18"/>
                </a:lnTo>
                <a:lnTo>
                  <a:pt x="25" y="19"/>
                </a:lnTo>
                <a:lnTo>
                  <a:pt x="25" y="19"/>
                </a:lnTo>
                <a:lnTo>
                  <a:pt x="25" y="19"/>
                </a:lnTo>
                <a:lnTo>
                  <a:pt x="25" y="19"/>
                </a:lnTo>
                <a:lnTo>
                  <a:pt x="25" y="19"/>
                </a:lnTo>
                <a:lnTo>
                  <a:pt x="26" y="19"/>
                </a:lnTo>
                <a:lnTo>
                  <a:pt x="26" y="19"/>
                </a:lnTo>
                <a:lnTo>
                  <a:pt x="26" y="19"/>
                </a:lnTo>
                <a:lnTo>
                  <a:pt x="26" y="20"/>
                </a:lnTo>
                <a:lnTo>
                  <a:pt x="27" y="20"/>
                </a:lnTo>
                <a:lnTo>
                  <a:pt x="27" y="21"/>
                </a:lnTo>
                <a:lnTo>
                  <a:pt x="27" y="21"/>
                </a:lnTo>
                <a:lnTo>
                  <a:pt x="27" y="22"/>
                </a:lnTo>
                <a:lnTo>
                  <a:pt x="27" y="22"/>
                </a:lnTo>
                <a:lnTo>
                  <a:pt x="28" y="23"/>
                </a:lnTo>
                <a:lnTo>
                  <a:pt x="28" y="23"/>
                </a:lnTo>
                <a:lnTo>
                  <a:pt x="28" y="24"/>
                </a:lnTo>
                <a:lnTo>
                  <a:pt x="28" y="24"/>
                </a:lnTo>
                <a:lnTo>
                  <a:pt x="29" y="25"/>
                </a:lnTo>
                <a:lnTo>
                  <a:pt x="29" y="25"/>
                </a:lnTo>
                <a:lnTo>
                  <a:pt x="29" y="25"/>
                </a:lnTo>
                <a:lnTo>
                  <a:pt x="29" y="26"/>
                </a:lnTo>
                <a:lnTo>
                  <a:pt x="29" y="27"/>
                </a:lnTo>
                <a:lnTo>
                  <a:pt x="29" y="26"/>
                </a:lnTo>
                <a:lnTo>
                  <a:pt x="29" y="26"/>
                </a:lnTo>
                <a:lnTo>
                  <a:pt x="30" y="25"/>
                </a:lnTo>
                <a:lnTo>
                  <a:pt x="30" y="25"/>
                </a:lnTo>
                <a:lnTo>
                  <a:pt x="30" y="25"/>
                </a:lnTo>
                <a:lnTo>
                  <a:pt x="30" y="24"/>
                </a:lnTo>
                <a:lnTo>
                  <a:pt x="31" y="24"/>
                </a:lnTo>
                <a:lnTo>
                  <a:pt x="31" y="23"/>
                </a:lnTo>
                <a:lnTo>
                  <a:pt x="31" y="24"/>
                </a:lnTo>
                <a:lnTo>
                  <a:pt x="31" y="24"/>
                </a:lnTo>
                <a:lnTo>
                  <a:pt x="32" y="25"/>
                </a:lnTo>
                <a:lnTo>
                  <a:pt x="32" y="25"/>
                </a:lnTo>
                <a:lnTo>
                  <a:pt x="32" y="25"/>
                </a:lnTo>
                <a:lnTo>
                  <a:pt x="32" y="26"/>
                </a:lnTo>
                <a:lnTo>
                  <a:pt x="32" y="27"/>
                </a:lnTo>
                <a:lnTo>
                  <a:pt x="33" y="27"/>
                </a:lnTo>
                <a:lnTo>
                  <a:pt x="33" y="28"/>
                </a:lnTo>
                <a:lnTo>
                  <a:pt x="33" y="28"/>
                </a:lnTo>
                <a:lnTo>
                  <a:pt x="33" y="29"/>
                </a:lnTo>
                <a:lnTo>
                  <a:pt x="33" y="29"/>
                </a:lnTo>
                <a:lnTo>
                  <a:pt x="33" y="30"/>
                </a:lnTo>
                <a:lnTo>
                  <a:pt x="34" y="30"/>
                </a:lnTo>
                <a:lnTo>
                  <a:pt x="34" y="31"/>
                </a:lnTo>
                <a:lnTo>
                  <a:pt x="34" y="31"/>
                </a:lnTo>
                <a:lnTo>
                  <a:pt x="34" y="32"/>
                </a:lnTo>
                <a:lnTo>
                  <a:pt x="35" y="32"/>
                </a:lnTo>
                <a:lnTo>
                  <a:pt x="35" y="33"/>
                </a:lnTo>
                <a:lnTo>
                  <a:pt x="35" y="33"/>
                </a:lnTo>
                <a:lnTo>
                  <a:pt x="35" y="34"/>
                </a:lnTo>
                <a:lnTo>
                  <a:pt x="35" y="34"/>
                </a:lnTo>
                <a:lnTo>
                  <a:pt x="36" y="34"/>
                </a:lnTo>
                <a:lnTo>
                  <a:pt x="36" y="35"/>
                </a:lnTo>
                <a:lnTo>
                  <a:pt x="36" y="35"/>
                </a:lnTo>
                <a:lnTo>
                  <a:pt x="36" y="35"/>
                </a:lnTo>
                <a:lnTo>
                  <a:pt x="37" y="35"/>
                </a:lnTo>
                <a:lnTo>
                  <a:pt x="37" y="35"/>
                </a:lnTo>
                <a:lnTo>
                  <a:pt x="37" y="36"/>
                </a:lnTo>
                <a:lnTo>
                  <a:pt x="37" y="36"/>
                </a:lnTo>
                <a:lnTo>
                  <a:pt x="37" y="36"/>
                </a:lnTo>
                <a:lnTo>
                  <a:pt x="37" y="36"/>
                </a:lnTo>
                <a:lnTo>
                  <a:pt x="38" y="36"/>
                </a:lnTo>
                <a:lnTo>
                  <a:pt x="38" y="36"/>
                </a:lnTo>
                <a:lnTo>
                  <a:pt x="38" y="36"/>
                </a:lnTo>
                <a:lnTo>
                  <a:pt x="38" y="36"/>
                </a:lnTo>
                <a:lnTo>
                  <a:pt x="38" y="36"/>
                </a:lnTo>
                <a:lnTo>
                  <a:pt x="39" y="36"/>
                </a:lnTo>
                <a:lnTo>
                  <a:pt x="39" y="36"/>
                </a:lnTo>
                <a:lnTo>
                  <a:pt x="39" y="36"/>
                </a:lnTo>
                <a:lnTo>
                  <a:pt x="39" y="36"/>
                </a:lnTo>
                <a:lnTo>
                  <a:pt x="40" y="36"/>
                </a:lnTo>
                <a:lnTo>
                  <a:pt x="40" y="36"/>
                </a:lnTo>
                <a:lnTo>
                  <a:pt x="40" y="36"/>
                </a:lnTo>
                <a:lnTo>
                  <a:pt x="40" y="36"/>
                </a:lnTo>
                <a:lnTo>
                  <a:pt x="41" y="36"/>
                </a:lnTo>
                <a:lnTo>
                  <a:pt x="41" y="36"/>
                </a:lnTo>
                <a:lnTo>
                  <a:pt x="41" y="36"/>
                </a:lnTo>
                <a:lnTo>
                  <a:pt x="41" y="37"/>
                </a:lnTo>
                <a:lnTo>
                  <a:pt x="41" y="37"/>
                </a:lnTo>
                <a:lnTo>
                  <a:pt x="41" y="37"/>
                </a:lnTo>
                <a:lnTo>
                  <a:pt x="41" y="38"/>
                </a:lnTo>
                <a:lnTo>
                  <a:pt x="42" y="38"/>
                </a:lnTo>
                <a:lnTo>
                  <a:pt x="42" y="38"/>
                </a:lnTo>
                <a:lnTo>
                  <a:pt x="42" y="38"/>
                </a:lnTo>
                <a:lnTo>
                  <a:pt x="42" y="39"/>
                </a:lnTo>
                <a:lnTo>
                  <a:pt x="43" y="40"/>
                </a:lnTo>
                <a:lnTo>
                  <a:pt x="43" y="42"/>
                </a:lnTo>
                <a:lnTo>
                  <a:pt x="43" y="43"/>
                </a:lnTo>
                <a:lnTo>
                  <a:pt x="43" y="45"/>
                </a:lnTo>
                <a:lnTo>
                  <a:pt x="43" y="47"/>
                </a:lnTo>
                <a:lnTo>
                  <a:pt x="44" y="49"/>
                </a:lnTo>
                <a:lnTo>
                  <a:pt x="44" y="51"/>
                </a:lnTo>
                <a:lnTo>
                  <a:pt x="44" y="52"/>
                </a:lnTo>
                <a:lnTo>
                  <a:pt x="44" y="54"/>
                </a:lnTo>
                <a:lnTo>
                  <a:pt x="45" y="56"/>
                </a:lnTo>
                <a:lnTo>
                  <a:pt x="45" y="58"/>
                </a:lnTo>
                <a:lnTo>
                  <a:pt x="45" y="59"/>
                </a:lnTo>
                <a:lnTo>
                  <a:pt x="45" y="61"/>
                </a:lnTo>
                <a:lnTo>
                  <a:pt x="45" y="63"/>
                </a:lnTo>
                <a:lnTo>
                  <a:pt x="45" y="64"/>
                </a:lnTo>
                <a:lnTo>
                  <a:pt x="46" y="66"/>
                </a:lnTo>
                <a:lnTo>
                  <a:pt x="46" y="68"/>
                </a:lnTo>
                <a:lnTo>
                  <a:pt x="46" y="68"/>
                </a:lnTo>
                <a:lnTo>
                  <a:pt x="46" y="69"/>
                </a:lnTo>
                <a:lnTo>
                  <a:pt x="46" y="70"/>
                </a:lnTo>
                <a:lnTo>
                  <a:pt x="47" y="71"/>
                </a:lnTo>
                <a:lnTo>
                  <a:pt x="47" y="72"/>
                </a:lnTo>
                <a:lnTo>
                  <a:pt x="47" y="72"/>
                </a:lnTo>
                <a:lnTo>
                  <a:pt x="47" y="73"/>
                </a:lnTo>
                <a:lnTo>
                  <a:pt x="48" y="74"/>
                </a:lnTo>
                <a:lnTo>
                  <a:pt x="48" y="75"/>
                </a:lnTo>
                <a:lnTo>
                  <a:pt x="48" y="75"/>
                </a:lnTo>
                <a:lnTo>
                  <a:pt x="48" y="76"/>
                </a:lnTo>
                <a:lnTo>
                  <a:pt x="49" y="76"/>
                </a:lnTo>
                <a:lnTo>
                  <a:pt x="49" y="77"/>
                </a:lnTo>
                <a:lnTo>
                  <a:pt x="49" y="77"/>
                </a:lnTo>
                <a:lnTo>
                  <a:pt x="49" y="78"/>
                </a:lnTo>
                <a:lnTo>
                  <a:pt x="49" y="79"/>
                </a:lnTo>
                <a:lnTo>
                  <a:pt x="49" y="80"/>
                </a:lnTo>
                <a:lnTo>
                  <a:pt x="49" y="80"/>
                </a:lnTo>
                <a:lnTo>
                  <a:pt x="50" y="81"/>
                </a:lnTo>
                <a:lnTo>
                  <a:pt x="50" y="82"/>
                </a:lnTo>
                <a:lnTo>
                  <a:pt x="50" y="82"/>
                </a:lnTo>
                <a:lnTo>
                  <a:pt x="50" y="83"/>
                </a:lnTo>
                <a:lnTo>
                  <a:pt x="51" y="84"/>
                </a:lnTo>
                <a:lnTo>
                  <a:pt x="51" y="84"/>
                </a:lnTo>
                <a:lnTo>
                  <a:pt x="51" y="85"/>
                </a:lnTo>
                <a:lnTo>
                  <a:pt x="51" y="85"/>
                </a:lnTo>
                <a:lnTo>
                  <a:pt x="52" y="85"/>
                </a:lnTo>
                <a:lnTo>
                  <a:pt x="52" y="85"/>
                </a:lnTo>
                <a:lnTo>
                  <a:pt x="52" y="85"/>
                </a:lnTo>
                <a:lnTo>
                  <a:pt x="52" y="85"/>
                </a:lnTo>
                <a:lnTo>
                  <a:pt x="52" y="86"/>
                </a:lnTo>
                <a:lnTo>
                  <a:pt x="53" y="86"/>
                </a:lnTo>
                <a:lnTo>
                  <a:pt x="53" y="86"/>
                </a:lnTo>
                <a:lnTo>
                  <a:pt x="53" y="87"/>
                </a:lnTo>
                <a:lnTo>
                  <a:pt x="53" y="87"/>
                </a:lnTo>
                <a:lnTo>
                  <a:pt x="53" y="87"/>
                </a:lnTo>
                <a:lnTo>
                  <a:pt x="53" y="88"/>
                </a:lnTo>
                <a:lnTo>
                  <a:pt x="54" y="88"/>
                </a:lnTo>
                <a:lnTo>
                  <a:pt x="54" y="88"/>
                </a:lnTo>
                <a:lnTo>
                  <a:pt x="54" y="88"/>
                </a:lnTo>
                <a:lnTo>
                  <a:pt x="54" y="88"/>
                </a:lnTo>
                <a:lnTo>
                  <a:pt x="54" y="87"/>
                </a:lnTo>
                <a:lnTo>
                  <a:pt x="55" y="87"/>
                </a:lnTo>
                <a:lnTo>
                  <a:pt x="55" y="86"/>
                </a:lnTo>
                <a:lnTo>
                  <a:pt x="55" y="86"/>
                </a:lnTo>
                <a:lnTo>
                  <a:pt x="55" y="86"/>
                </a:lnTo>
                <a:lnTo>
                  <a:pt x="56" y="85"/>
                </a:lnTo>
                <a:lnTo>
                  <a:pt x="56" y="85"/>
                </a:lnTo>
                <a:lnTo>
                  <a:pt x="56" y="85"/>
                </a:lnTo>
                <a:lnTo>
                  <a:pt x="56" y="85"/>
                </a:lnTo>
                <a:lnTo>
                  <a:pt x="57" y="86"/>
                </a:lnTo>
                <a:lnTo>
                  <a:pt x="57" y="86"/>
                </a:lnTo>
                <a:lnTo>
                  <a:pt x="57" y="86"/>
                </a:lnTo>
                <a:lnTo>
                  <a:pt x="57" y="86"/>
                </a:lnTo>
                <a:lnTo>
                  <a:pt x="57" y="86"/>
                </a:lnTo>
                <a:lnTo>
                  <a:pt x="57" y="87"/>
                </a:lnTo>
                <a:lnTo>
                  <a:pt x="57" y="87"/>
                </a:lnTo>
                <a:lnTo>
                  <a:pt x="58" y="87"/>
                </a:lnTo>
                <a:lnTo>
                  <a:pt x="58" y="88"/>
                </a:lnTo>
                <a:lnTo>
                  <a:pt x="58" y="88"/>
                </a:lnTo>
                <a:lnTo>
                  <a:pt x="58" y="88"/>
                </a:lnTo>
                <a:lnTo>
                  <a:pt x="59" y="89"/>
                </a:lnTo>
                <a:lnTo>
                  <a:pt x="59" y="89"/>
                </a:lnTo>
                <a:lnTo>
                  <a:pt x="59" y="89"/>
                </a:lnTo>
                <a:lnTo>
                  <a:pt x="59" y="89"/>
                </a:lnTo>
                <a:lnTo>
                  <a:pt x="60" y="89"/>
                </a:lnTo>
                <a:lnTo>
                  <a:pt x="60" y="89"/>
                </a:lnTo>
                <a:lnTo>
                  <a:pt x="60" y="90"/>
                </a:lnTo>
                <a:lnTo>
                  <a:pt x="60" y="90"/>
                </a:lnTo>
                <a:lnTo>
                  <a:pt x="60" y="90"/>
                </a:lnTo>
                <a:lnTo>
                  <a:pt x="61" y="90"/>
                </a:lnTo>
                <a:lnTo>
                  <a:pt x="61" y="91"/>
                </a:lnTo>
                <a:lnTo>
                  <a:pt x="61" y="91"/>
                </a:lnTo>
                <a:lnTo>
                  <a:pt x="61" y="91"/>
                </a:lnTo>
                <a:lnTo>
                  <a:pt x="61" y="91"/>
                </a:lnTo>
                <a:lnTo>
                  <a:pt x="61" y="92"/>
                </a:lnTo>
                <a:lnTo>
                  <a:pt x="62" y="92"/>
                </a:lnTo>
                <a:lnTo>
                  <a:pt x="62" y="92"/>
                </a:lnTo>
                <a:lnTo>
                  <a:pt x="62" y="93"/>
                </a:lnTo>
                <a:lnTo>
                  <a:pt x="62" y="93"/>
                </a:lnTo>
                <a:lnTo>
                  <a:pt x="63" y="93"/>
                </a:lnTo>
                <a:lnTo>
                  <a:pt x="63" y="92"/>
                </a:lnTo>
                <a:lnTo>
                  <a:pt x="63" y="92"/>
                </a:lnTo>
                <a:lnTo>
                  <a:pt x="63" y="92"/>
                </a:lnTo>
                <a:lnTo>
                  <a:pt x="63" y="92"/>
                </a:lnTo>
                <a:lnTo>
                  <a:pt x="64" y="92"/>
                </a:lnTo>
                <a:lnTo>
                  <a:pt x="64" y="91"/>
                </a:lnTo>
                <a:lnTo>
                  <a:pt x="64" y="92"/>
                </a:lnTo>
                <a:lnTo>
                  <a:pt x="64" y="92"/>
                </a:lnTo>
                <a:lnTo>
                  <a:pt x="65" y="92"/>
                </a:lnTo>
                <a:lnTo>
                  <a:pt x="65" y="92"/>
                </a:lnTo>
                <a:lnTo>
                  <a:pt x="65" y="93"/>
                </a:lnTo>
                <a:lnTo>
                  <a:pt x="65" y="93"/>
                </a:lnTo>
                <a:lnTo>
                  <a:pt x="65" y="93"/>
                </a:lnTo>
                <a:lnTo>
                  <a:pt x="65" y="93"/>
                </a:lnTo>
                <a:lnTo>
                  <a:pt x="65" y="93"/>
                </a:lnTo>
                <a:lnTo>
                  <a:pt x="66" y="93"/>
                </a:lnTo>
                <a:lnTo>
                  <a:pt x="66" y="93"/>
                </a:lnTo>
                <a:lnTo>
                  <a:pt x="66" y="93"/>
                </a:lnTo>
                <a:lnTo>
                  <a:pt x="66" y="93"/>
                </a:lnTo>
                <a:lnTo>
                  <a:pt x="67" y="93"/>
                </a:lnTo>
                <a:lnTo>
                  <a:pt x="67" y="93"/>
                </a:lnTo>
                <a:lnTo>
                  <a:pt x="67" y="93"/>
                </a:lnTo>
                <a:lnTo>
                  <a:pt x="67" y="92"/>
                </a:lnTo>
                <a:lnTo>
                  <a:pt x="68" y="92"/>
                </a:lnTo>
                <a:lnTo>
                  <a:pt x="68" y="92"/>
                </a:lnTo>
                <a:lnTo>
                  <a:pt x="68" y="92"/>
                </a:lnTo>
                <a:lnTo>
                  <a:pt x="68" y="92"/>
                </a:lnTo>
                <a:lnTo>
                  <a:pt x="69" y="92"/>
                </a:lnTo>
                <a:lnTo>
                  <a:pt x="69" y="91"/>
                </a:lnTo>
                <a:lnTo>
                  <a:pt x="69" y="91"/>
                </a:lnTo>
                <a:lnTo>
                  <a:pt x="69" y="92"/>
                </a:lnTo>
                <a:lnTo>
                  <a:pt x="69" y="92"/>
                </a:lnTo>
                <a:lnTo>
                  <a:pt x="69" y="93"/>
                </a:lnTo>
                <a:lnTo>
                  <a:pt x="69" y="93"/>
                </a:lnTo>
                <a:lnTo>
                  <a:pt x="70" y="93"/>
                </a:lnTo>
                <a:lnTo>
                  <a:pt x="70" y="94"/>
                </a:lnTo>
                <a:lnTo>
                  <a:pt x="70" y="94"/>
                </a:lnTo>
                <a:lnTo>
                  <a:pt x="70" y="95"/>
                </a:lnTo>
                <a:lnTo>
                  <a:pt x="71" y="95"/>
                </a:lnTo>
                <a:lnTo>
                  <a:pt x="71" y="96"/>
                </a:lnTo>
                <a:lnTo>
                  <a:pt x="71" y="96"/>
                </a:lnTo>
                <a:lnTo>
                  <a:pt x="71" y="96"/>
                </a:lnTo>
                <a:lnTo>
                  <a:pt x="71" y="96"/>
                </a:lnTo>
                <a:lnTo>
                  <a:pt x="72" y="97"/>
                </a:lnTo>
                <a:lnTo>
                  <a:pt x="72" y="97"/>
                </a:lnTo>
                <a:lnTo>
                  <a:pt x="72" y="97"/>
                </a:lnTo>
                <a:lnTo>
                  <a:pt x="72" y="97"/>
                </a:lnTo>
                <a:lnTo>
                  <a:pt x="73" y="97"/>
                </a:lnTo>
                <a:lnTo>
                  <a:pt x="73" y="98"/>
                </a:lnTo>
                <a:lnTo>
                  <a:pt x="73" y="98"/>
                </a:lnTo>
                <a:lnTo>
                  <a:pt x="73" y="99"/>
                </a:lnTo>
                <a:lnTo>
                  <a:pt x="73" y="99"/>
                </a:lnTo>
                <a:lnTo>
                  <a:pt x="73" y="100"/>
                </a:lnTo>
                <a:lnTo>
                  <a:pt x="74" y="100"/>
                </a:lnTo>
                <a:lnTo>
                  <a:pt x="74" y="100"/>
                </a:lnTo>
                <a:lnTo>
                  <a:pt x="74" y="100"/>
                </a:lnTo>
                <a:lnTo>
                  <a:pt x="74" y="100"/>
                </a:lnTo>
                <a:lnTo>
                  <a:pt x="74" y="100"/>
                </a:lnTo>
                <a:lnTo>
                  <a:pt x="75" y="100"/>
                </a:lnTo>
                <a:lnTo>
                  <a:pt x="75" y="100"/>
                </a:lnTo>
                <a:lnTo>
                  <a:pt x="75" y="99"/>
                </a:lnTo>
                <a:lnTo>
                  <a:pt x="75" y="99"/>
                </a:lnTo>
                <a:lnTo>
                  <a:pt x="76" y="99"/>
                </a:lnTo>
                <a:lnTo>
                  <a:pt x="76" y="99"/>
                </a:lnTo>
                <a:lnTo>
                  <a:pt x="76" y="99"/>
                </a:lnTo>
                <a:lnTo>
                  <a:pt x="76" y="98"/>
                </a:lnTo>
                <a:lnTo>
                  <a:pt x="77" y="98"/>
                </a:lnTo>
                <a:lnTo>
                  <a:pt x="77" y="98"/>
                </a:lnTo>
                <a:lnTo>
                  <a:pt x="77" y="98"/>
                </a:lnTo>
                <a:lnTo>
                  <a:pt x="77" y="97"/>
                </a:lnTo>
                <a:lnTo>
                  <a:pt x="77" y="97"/>
                </a:lnTo>
                <a:lnTo>
                  <a:pt x="77" y="98"/>
                </a:lnTo>
                <a:lnTo>
                  <a:pt x="77" y="98"/>
                </a:lnTo>
                <a:lnTo>
                  <a:pt x="78" y="98"/>
                </a:lnTo>
                <a:lnTo>
                  <a:pt x="78" y="99"/>
                </a:lnTo>
                <a:lnTo>
                  <a:pt x="78" y="99"/>
                </a:lnTo>
                <a:lnTo>
                  <a:pt x="78" y="99"/>
                </a:lnTo>
                <a:lnTo>
                  <a:pt x="79" y="99"/>
                </a:lnTo>
                <a:lnTo>
                  <a:pt x="79" y="101"/>
                </a:lnTo>
                <a:lnTo>
                  <a:pt x="79" y="102"/>
                </a:lnTo>
                <a:lnTo>
                  <a:pt x="79" y="104"/>
                </a:lnTo>
                <a:lnTo>
                  <a:pt x="80" y="106"/>
                </a:lnTo>
                <a:lnTo>
                  <a:pt x="80" y="108"/>
                </a:lnTo>
                <a:lnTo>
                  <a:pt x="80" y="110"/>
                </a:lnTo>
                <a:lnTo>
                  <a:pt x="80" y="111"/>
                </a:lnTo>
                <a:lnTo>
                  <a:pt x="80" y="114"/>
                </a:lnTo>
                <a:lnTo>
                  <a:pt x="80" y="114"/>
                </a:lnTo>
                <a:lnTo>
                  <a:pt x="80" y="115"/>
                </a:lnTo>
                <a:lnTo>
                  <a:pt x="81" y="116"/>
                </a:lnTo>
                <a:lnTo>
                  <a:pt x="81" y="117"/>
                </a:lnTo>
                <a:lnTo>
                  <a:pt x="81" y="118"/>
                </a:lnTo>
                <a:lnTo>
                  <a:pt x="81" y="119"/>
                </a:lnTo>
                <a:lnTo>
                  <a:pt x="82" y="119"/>
                </a:lnTo>
                <a:lnTo>
                  <a:pt x="82" y="120"/>
                </a:lnTo>
                <a:lnTo>
                  <a:pt x="82" y="121"/>
                </a:lnTo>
                <a:lnTo>
                  <a:pt x="82" y="121"/>
                </a:lnTo>
                <a:lnTo>
                  <a:pt x="82" y="122"/>
                </a:lnTo>
                <a:lnTo>
                  <a:pt x="83" y="122"/>
                </a:lnTo>
                <a:lnTo>
                  <a:pt x="83" y="122"/>
                </a:lnTo>
                <a:lnTo>
                  <a:pt x="83" y="123"/>
                </a:lnTo>
                <a:lnTo>
                  <a:pt x="83" y="123"/>
                </a:lnTo>
                <a:lnTo>
                  <a:pt x="84" y="123"/>
                </a:lnTo>
                <a:lnTo>
                  <a:pt x="84" y="124"/>
                </a:lnTo>
                <a:lnTo>
                  <a:pt x="84" y="125"/>
                </a:lnTo>
                <a:lnTo>
                  <a:pt x="84" y="126"/>
                </a:lnTo>
                <a:lnTo>
                  <a:pt x="84" y="127"/>
                </a:lnTo>
                <a:lnTo>
                  <a:pt x="84" y="128"/>
                </a:lnTo>
                <a:lnTo>
                  <a:pt x="85" y="129"/>
                </a:lnTo>
                <a:lnTo>
                  <a:pt x="85" y="130"/>
                </a:lnTo>
                <a:lnTo>
                  <a:pt x="85" y="131"/>
                </a:lnTo>
                <a:lnTo>
                  <a:pt x="85" y="131"/>
                </a:lnTo>
                <a:lnTo>
                  <a:pt x="85" y="131"/>
                </a:lnTo>
                <a:lnTo>
                  <a:pt x="86" y="131"/>
                </a:lnTo>
                <a:lnTo>
                  <a:pt x="86" y="131"/>
                </a:lnTo>
                <a:lnTo>
                  <a:pt x="86" y="130"/>
                </a:lnTo>
                <a:lnTo>
                  <a:pt x="86" y="130"/>
                </a:lnTo>
                <a:lnTo>
                  <a:pt x="87" y="130"/>
                </a:lnTo>
                <a:lnTo>
                  <a:pt x="87" y="130"/>
                </a:lnTo>
                <a:lnTo>
                  <a:pt x="87" y="130"/>
                </a:lnTo>
                <a:lnTo>
                  <a:pt x="87" y="130"/>
                </a:lnTo>
                <a:lnTo>
                  <a:pt x="88" y="131"/>
                </a:lnTo>
                <a:lnTo>
                  <a:pt x="88" y="131"/>
                </a:lnTo>
                <a:lnTo>
                  <a:pt x="88" y="131"/>
                </a:lnTo>
                <a:lnTo>
                  <a:pt x="88" y="132"/>
                </a:lnTo>
                <a:lnTo>
                  <a:pt x="88" y="132"/>
                </a:lnTo>
                <a:lnTo>
                  <a:pt x="88" y="132"/>
                </a:lnTo>
                <a:lnTo>
                  <a:pt x="88" y="133"/>
                </a:lnTo>
                <a:lnTo>
                  <a:pt x="89" y="132"/>
                </a:lnTo>
                <a:lnTo>
                  <a:pt x="89" y="132"/>
                </a:lnTo>
                <a:lnTo>
                  <a:pt x="89" y="132"/>
                </a:lnTo>
                <a:lnTo>
                  <a:pt x="89" y="132"/>
                </a:lnTo>
                <a:lnTo>
                  <a:pt x="90" y="132"/>
                </a:lnTo>
                <a:lnTo>
                  <a:pt x="90" y="132"/>
                </a:lnTo>
                <a:lnTo>
                  <a:pt x="90" y="132"/>
                </a:lnTo>
                <a:lnTo>
                  <a:pt x="90" y="132"/>
                </a:lnTo>
                <a:lnTo>
                  <a:pt x="91" y="133"/>
                </a:lnTo>
                <a:lnTo>
                  <a:pt x="91" y="133"/>
                </a:lnTo>
                <a:lnTo>
                  <a:pt x="91" y="133"/>
                </a:lnTo>
                <a:lnTo>
                  <a:pt x="91" y="133"/>
                </a:lnTo>
                <a:lnTo>
                  <a:pt x="91" y="133"/>
                </a:lnTo>
                <a:lnTo>
                  <a:pt x="92" y="134"/>
                </a:lnTo>
                <a:lnTo>
                  <a:pt x="92" y="134"/>
                </a:lnTo>
                <a:lnTo>
                  <a:pt x="92" y="134"/>
                </a:lnTo>
                <a:lnTo>
                  <a:pt x="92" y="134"/>
                </a:lnTo>
                <a:lnTo>
                  <a:pt x="92" y="134"/>
                </a:lnTo>
                <a:lnTo>
                  <a:pt x="92" y="134"/>
                </a:lnTo>
                <a:lnTo>
                  <a:pt x="93" y="133"/>
                </a:lnTo>
                <a:lnTo>
                  <a:pt x="93" y="133"/>
                </a:lnTo>
                <a:lnTo>
                  <a:pt x="93" y="133"/>
                </a:lnTo>
                <a:lnTo>
                  <a:pt x="93" y="133"/>
                </a:lnTo>
                <a:lnTo>
                  <a:pt x="93" y="133"/>
                </a:lnTo>
                <a:lnTo>
                  <a:pt x="94" y="133"/>
                </a:lnTo>
                <a:lnTo>
                  <a:pt x="94" y="134"/>
                </a:lnTo>
                <a:lnTo>
                  <a:pt x="94" y="134"/>
                </a:lnTo>
                <a:lnTo>
                  <a:pt x="94" y="134"/>
                </a:lnTo>
                <a:lnTo>
                  <a:pt x="95" y="134"/>
                </a:lnTo>
                <a:lnTo>
                  <a:pt x="95" y="134"/>
                </a:lnTo>
                <a:lnTo>
                  <a:pt x="95" y="134"/>
                </a:lnTo>
                <a:lnTo>
                  <a:pt x="95" y="134"/>
                </a:lnTo>
                <a:lnTo>
                  <a:pt x="96" y="134"/>
                </a:lnTo>
                <a:lnTo>
                  <a:pt x="96" y="134"/>
                </a:lnTo>
                <a:lnTo>
                  <a:pt x="96" y="134"/>
                </a:lnTo>
                <a:lnTo>
                  <a:pt x="96" y="134"/>
                </a:lnTo>
                <a:lnTo>
                  <a:pt x="96" y="134"/>
                </a:lnTo>
                <a:lnTo>
                  <a:pt x="96" y="133"/>
                </a:lnTo>
                <a:lnTo>
                  <a:pt x="96" y="133"/>
                </a:lnTo>
                <a:lnTo>
                  <a:pt x="97" y="133"/>
                </a:lnTo>
                <a:lnTo>
                  <a:pt x="97" y="133"/>
                </a:lnTo>
                <a:lnTo>
                  <a:pt x="97" y="134"/>
                </a:lnTo>
                <a:lnTo>
                  <a:pt x="97" y="134"/>
                </a:lnTo>
                <a:lnTo>
                  <a:pt x="98" y="134"/>
                </a:lnTo>
                <a:lnTo>
                  <a:pt x="98" y="134"/>
                </a:lnTo>
                <a:lnTo>
                  <a:pt x="98" y="134"/>
                </a:lnTo>
                <a:lnTo>
                  <a:pt x="98" y="134"/>
                </a:lnTo>
                <a:lnTo>
                  <a:pt x="99" y="135"/>
                </a:lnTo>
                <a:lnTo>
                  <a:pt x="99" y="135"/>
                </a:lnTo>
                <a:lnTo>
                  <a:pt x="99" y="135"/>
                </a:lnTo>
                <a:lnTo>
                  <a:pt x="99" y="135"/>
                </a:lnTo>
                <a:lnTo>
                  <a:pt x="99" y="135"/>
                </a:lnTo>
                <a:lnTo>
                  <a:pt x="100" y="135"/>
                </a:lnTo>
                <a:lnTo>
                  <a:pt x="100" y="135"/>
                </a:lnTo>
                <a:lnTo>
                  <a:pt x="100" y="136"/>
                </a:lnTo>
                <a:lnTo>
                  <a:pt x="100" y="135"/>
                </a:lnTo>
                <a:lnTo>
                  <a:pt x="100" y="135"/>
                </a:lnTo>
                <a:lnTo>
                  <a:pt x="100" y="135"/>
                </a:lnTo>
                <a:lnTo>
                  <a:pt x="101" y="134"/>
                </a:lnTo>
                <a:lnTo>
                  <a:pt x="101" y="134"/>
                </a:lnTo>
                <a:lnTo>
                  <a:pt x="101" y="133"/>
                </a:lnTo>
                <a:lnTo>
                  <a:pt x="101" y="133"/>
                </a:lnTo>
                <a:lnTo>
                  <a:pt x="102" y="132"/>
                </a:lnTo>
                <a:lnTo>
                  <a:pt x="102" y="132"/>
                </a:lnTo>
                <a:lnTo>
                  <a:pt x="102" y="132"/>
                </a:lnTo>
                <a:lnTo>
                  <a:pt x="102" y="132"/>
                </a:lnTo>
                <a:lnTo>
                  <a:pt x="102" y="132"/>
                </a:lnTo>
                <a:lnTo>
                  <a:pt x="103" y="131"/>
                </a:lnTo>
                <a:lnTo>
                  <a:pt x="103" y="131"/>
                </a:lnTo>
                <a:lnTo>
                  <a:pt x="103" y="131"/>
                </a:lnTo>
                <a:lnTo>
                  <a:pt x="103" y="131"/>
                </a:lnTo>
                <a:lnTo>
                  <a:pt x="104" y="131"/>
                </a:lnTo>
                <a:lnTo>
                  <a:pt x="104" y="131"/>
                </a:lnTo>
                <a:lnTo>
                  <a:pt x="104" y="130"/>
                </a:lnTo>
                <a:lnTo>
                  <a:pt x="104" y="130"/>
                </a:lnTo>
                <a:lnTo>
                  <a:pt x="104" y="130"/>
                </a:lnTo>
                <a:lnTo>
                  <a:pt x="104" y="129"/>
                </a:lnTo>
                <a:lnTo>
                  <a:pt x="104" y="129"/>
                </a:lnTo>
                <a:lnTo>
                  <a:pt x="105" y="129"/>
                </a:lnTo>
                <a:lnTo>
                  <a:pt x="105" y="128"/>
                </a:lnTo>
                <a:lnTo>
                  <a:pt x="105" y="128"/>
                </a:lnTo>
                <a:lnTo>
                  <a:pt x="105" y="127"/>
                </a:lnTo>
                <a:lnTo>
                  <a:pt x="106" y="127"/>
                </a:lnTo>
                <a:lnTo>
                  <a:pt x="106" y="127"/>
                </a:lnTo>
                <a:lnTo>
                  <a:pt x="106" y="126"/>
                </a:lnTo>
                <a:lnTo>
                  <a:pt x="106" y="126"/>
                </a:lnTo>
                <a:lnTo>
                  <a:pt x="107" y="125"/>
                </a:lnTo>
                <a:lnTo>
                  <a:pt x="107" y="125"/>
                </a:lnTo>
                <a:lnTo>
                  <a:pt x="107" y="124"/>
                </a:lnTo>
                <a:lnTo>
                  <a:pt x="107" y="124"/>
                </a:lnTo>
                <a:lnTo>
                  <a:pt x="107" y="123"/>
                </a:lnTo>
                <a:lnTo>
                  <a:pt x="108" y="123"/>
                </a:lnTo>
                <a:lnTo>
                  <a:pt x="108" y="122"/>
                </a:lnTo>
                <a:lnTo>
                  <a:pt x="108" y="122"/>
                </a:lnTo>
                <a:lnTo>
                  <a:pt x="108" y="121"/>
                </a:lnTo>
                <a:lnTo>
                  <a:pt x="108" y="121"/>
                </a:lnTo>
                <a:lnTo>
                  <a:pt x="108" y="121"/>
                </a:lnTo>
                <a:lnTo>
                  <a:pt x="109" y="121"/>
                </a:lnTo>
                <a:lnTo>
                  <a:pt x="109" y="120"/>
                </a:lnTo>
                <a:lnTo>
                  <a:pt x="109" y="120"/>
                </a:lnTo>
                <a:lnTo>
                  <a:pt x="109" y="120"/>
                </a:lnTo>
                <a:lnTo>
                  <a:pt x="110" y="120"/>
                </a:lnTo>
                <a:lnTo>
                  <a:pt x="110" y="120"/>
                </a:lnTo>
                <a:lnTo>
                  <a:pt x="110" y="119"/>
                </a:lnTo>
                <a:lnTo>
                  <a:pt x="110" y="119"/>
                </a:lnTo>
                <a:lnTo>
                  <a:pt x="110" y="118"/>
                </a:lnTo>
                <a:lnTo>
                  <a:pt x="111" y="117"/>
                </a:lnTo>
                <a:lnTo>
                  <a:pt x="111" y="116"/>
                </a:lnTo>
                <a:lnTo>
                  <a:pt x="111" y="114"/>
                </a:lnTo>
                <a:lnTo>
                  <a:pt x="111" y="114"/>
                </a:lnTo>
                <a:lnTo>
                  <a:pt x="112" y="113"/>
                </a:lnTo>
                <a:lnTo>
                  <a:pt x="112" y="112"/>
                </a:lnTo>
                <a:lnTo>
                  <a:pt x="112" y="112"/>
                </a:lnTo>
                <a:lnTo>
                  <a:pt x="112" y="112"/>
                </a:lnTo>
                <a:lnTo>
                  <a:pt x="112" y="112"/>
                </a:lnTo>
                <a:lnTo>
                  <a:pt x="112" y="112"/>
                </a:lnTo>
                <a:lnTo>
                  <a:pt x="113" y="112"/>
                </a:lnTo>
                <a:lnTo>
                  <a:pt x="113" y="112"/>
                </a:lnTo>
                <a:lnTo>
                  <a:pt x="113" y="112"/>
                </a:lnTo>
                <a:lnTo>
                  <a:pt x="113" y="112"/>
                </a:lnTo>
                <a:lnTo>
                  <a:pt x="113" y="113"/>
                </a:lnTo>
                <a:lnTo>
                  <a:pt x="114" y="114"/>
                </a:lnTo>
                <a:lnTo>
                  <a:pt x="114" y="114"/>
                </a:lnTo>
                <a:lnTo>
                  <a:pt x="114" y="115"/>
                </a:lnTo>
                <a:lnTo>
                  <a:pt x="114" y="115"/>
                </a:lnTo>
                <a:lnTo>
                  <a:pt x="115" y="116"/>
                </a:lnTo>
                <a:lnTo>
                  <a:pt x="115" y="117"/>
                </a:lnTo>
                <a:lnTo>
                  <a:pt x="115" y="118"/>
                </a:lnTo>
                <a:lnTo>
                  <a:pt x="115" y="118"/>
                </a:lnTo>
                <a:lnTo>
                  <a:pt x="116" y="119"/>
                </a:lnTo>
                <a:lnTo>
                  <a:pt x="116" y="119"/>
                </a:lnTo>
                <a:lnTo>
                  <a:pt x="116" y="120"/>
                </a:lnTo>
                <a:lnTo>
                  <a:pt x="116" y="121"/>
                </a:lnTo>
                <a:lnTo>
                  <a:pt x="116" y="121"/>
                </a:lnTo>
                <a:lnTo>
                  <a:pt x="116" y="122"/>
                </a:lnTo>
                <a:lnTo>
                  <a:pt x="116" y="122"/>
                </a:lnTo>
                <a:lnTo>
                  <a:pt x="117" y="122"/>
                </a:lnTo>
                <a:lnTo>
                  <a:pt x="117" y="122"/>
                </a:lnTo>
                <a:lnTo>
                  <a:pt x="117" y="122"/>
                </a:lnTo>
                <a:lnTo>
                  <a:pt x="117" y="122"/>
                </a:lnTo>
                <a:lnTo>
                  <a:pt x="118" y="122"/>
                </a:lnTo>
                <a:lnTo>
                  <a:pt x="118" y="122"/>
                </a:lnTo>
                <a:lnTo>
                  <a:pt x="118" y="122"/>
                </a:lnTo>
                <a:lnTo>
                  <a:pt x="118" y="122"/>
                </a:lnTo>
                <a:lnTo>
                  <a:pt x="118" y="122"/>
                </a:lnTo>
                <a:lnTo>
                  <a:pt x="119" y="122"/>
                </a:lnTo>
                <a:lnTo>
                  <a:pt x="119" y="122"/>
                </a:lnTo>
                <a:lnTo>
                  <a:pt x="119" y="122"/>
                </a:lnTo>
                <a:lnTo>
                  <a:pt x="119" y="123"/>
                </a:lnTo>
                <a:lnTo>
                  <a:pt x="120" y="123"/>
                </a:lnTo>
                <a:lnTo>
                  <a:pt x="120" y="123"/>
                </a:lnTo>
                <a:lnTo>
                  <a:pt x="120" y="122"/>
                </a:lnTo>
                <a:lnTo>
                  <a:pt x="120" y="122"/>
                </a:lnTo>
                <a:lnTo>
                  <a:pt x="120" y="121"/>
                </a:lnTo>
                <a:lnTo>
                  <a:pt x="120" y="121"/>
                </a:lnTo>
                <a:lnTo>
                  <a:pt x="121" y="120"/>
                </a:lnTo>
                <a:lnTo>
                  <a:pt x="121" y="120"/>
                </a:lnTo>
                <a:lnTo>
                  <a:pt x="121" y="119"/>
                </a:lnTo>
                <a:lnTo>
                  <a:pt x="121" y="119"/>
                </a:lnTo>
                <a:lnTo>
                  <a:pt x="121" y="119"/>
                </a:lnTo>
                <a:lnTo>
                  <a:pt x="122" y="118"/>
                </a:lnTo>
                <a:lnTo>
                  <a:pt x="122" y="118"/>
                </a:lnTo>
                <a:lnTo>
                  <a:pt x="122" y="118"/>
                </a:lnTo>
                <a:lnTo>
                  <a:pt x="122" y="117"/>
                </a:lnTo>
                <a:lnTo>
                  <a:pt x="123" y="117"/>
                </a:lnTo>
                <a:lnTo>
                  <a:pt x="123" y="116"/>
                </a:lnTo>
                <a:lnTo>
                  <a:pt x="123" y="116"/>
                </a:lnTo>
                <a:lnTo>
                  <a:pt x="123" y="115"/>
                </a:lnTo>
              </a:path>
            </a:pathLst>
          </a:custGeom>
          <a:noFill/>
          <a:ln w="3810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8" name="Freeform 7"/>
          <p:cNvSpPr>
            <a:spLocks/>
          </p:cNvSpPr>
          <p:nvPr/>
        </p:nvSpPr>
        <p:spPr bwMode="auto">
          <a:xfrm>
            <a:off x="9332955" y="1925441"/>
            <a:ext cx="201394" cy="259283"/>
          </a:xfrm>
          <a:custGeom>
            <a:avLst/>
            <a:gdLst>
              <a:gd name="T0" fmla="*/ 2 w 123"/>
              <a:gd name="T1" fmla="*/ 3 h 131"/>
              <a:gd name="T2" fmla="*/ 4 w 123"/>
              <a:gd name="T3" fmla="*/ 9 h 131"/>
              <a:gd name="T4" fmla="*/ 6 w 123"/>
              <a:gd name="T5" fmla="*/ 21 h 131"/>
              <a:gd name="T6" fmla="*/ 8 w 123"/>
              <a:gd name="T7" fmla="*/ 22 h 131"/>
              <a:gd name="T8" fmla="*/ 11 w 123"/>
              <a:gd name="T9" fmla="*/ 26 h 131"/>
              <a:gd name="T10" fmla="*/ 12 w 123"/>
              <a:gd name="T11" fmla="*/ 27 h 131"/>
              <a:gd name="T12" fmla="*/ 15 w 123"/>
              <a:gd name="T13" fmla="*/ 25 h 131"/>
              <a:gd name="T14" fmla="*/ 17 w 123"/>
              <a:gd name="T15" fmla="*/ 18 h 131"/>
              <a:gd name="T16" fmla="*/ 19 w 123"/>
              <a:gd name="T17" fmla="*/ 17 h 131"/>
              <a:gd name="T18" fmla="*/ 21 w 123"/>
              <a:gd name="T19" fmla="*/ 21 h 131"/>
              <a:gd name="T20" fmla="*/ 23 w 123"/>
              <a:gd name="T21" fmla="*/ 19 h 131"/>
              <a:gd name="T22" fmla="*/ 25 w 123"/>
              <a:gd name="T23" fmla="*/ 22 h 131"/>
              <a:gd name="T24" fmla="*/ 27 w 123"/>
              <a:gd name="T25" fmla="*/ 23 h 131"/>
              <a:gd name="T26" fmla="*/ 29 w 123"/>
              <a:gd name="T27" fmla="*/ 20 h 131"/>
              <a:gd name="T28" fmla="*/ 31 w 123"/>
              <a:gd name="T29" fmla="*/ 21 h 131"/>
              <a:gd name="T30" fmla="*/ 33 w 123"/>
              <a:gd name="T31" fmla="*/ 22 h 131"/>
              <a:gd name="T32" fmla="*/ 35 w 123"/>
              <a:gd name="T33" fmla="*/ 22 h 131"/>
              <a:gd name="T34" fmla="*/ 37 w 123"/>
              <a:gd name="T35" fmla="*/ 23 h 131"/>
              <a:gd name="T36" fmla="*/ 39 w 123"/>
              <a:gd name="T37" fmla="*/ 21 h 131"/>
              <a:gd name="T38" fmla="*/ 41 w 123"/>
              <a:gd name="T39" fmla="*/ 40 h 131"/>
              <a:gd name="T40" fmla="*/ 43 w 123"/>
              <a:gd name="T41" fmla="*/ 51 h 131"/>
              <a:gd name="T42" fmla="*/ 45 w 123"/>
              <a:gd name="T43" fmla="*/ 58 h 131"/>
              <a:gd name="T44" fmla="*/ 47 w 123"/>
              <a:gd name="T45" fmla="*/ 63 h 131"/>
              <a:gd name="T46" fmla="*/ 50 w 123"/>
              <a:gd name="T47" fmla="*/ 68 h 131"/>
              <a:gd name="T48" fmla="*/ 51 w 123"/>
              <a:gd name="T49" fmla="*/ 72 h 131"/>
              <a:gd name="T50" fmla="*/ 54 w 123"/>
              <a:gd name="T51" fmla="*/ 72 h 131"/>
              <a:gd name="T52" fmla="*/ 55 w 123"/>
              <a:gd name="T53" fmla="*/ 75 h 131"/>
              <a:gd name="T54" fmla="*/ 58 w 123"/>
              <a:gd name="T55" fmla="*/ 76 h 131"/>
              <a:gd name="T56" fmla="*/ 60 w 123"/>
              <a:gd name="T57" fmla="*/ 77 h 131"/>
              <a:gd name="T58" fmla="*/ 62 w 123"/>
              <a:gd name="T59" fmla="*/ 80 h 131"/>
              <a:gd name="T60" fmla="*/ 64 w 123"/>
              <a:gd name="T61" fmla="*/ 79 h 131"/>
              <a:gd name="T62" fmla="*/ 66 w 123"/>
              <a:gd name="T63" fmla="*/ 81 h 131"/>
              <a:gd name="T64" fmla="*/ 68 w 123"/>
              <a:gd name="T65" fmla="*/ 82 h 131"/>
              <a:gd name="T66" fmla="*/ 70 w 123"/>
              <a:gd name="T67" fmla="*/ 83 h 131"/>
              <a:gd name="T68" fmla="*/ 72 w 123"/>
              <a:gd name="T69" fmla="*/ 85 h 131"/>
              <a:gd name="T70" fmla="*/ 74 w 123"/>
              <a:gd name="T71" fmla="*/ 84 h 131"/>
              <a:gd name="T72" fmla="*/ 76 w 123"/>
              <a:gd name="T73" fmla="*/ 85 h 131"/>
              <a:gd name="T74" fmla="*/ 78 w 123"/>
              <a:gd name="T75" fmla="*/ 88 h 131"/>
              <a:gd name="T76" fmla="*/ 80 w 123"/>
              <a:gd name="T77" fmla="*/ 101 h 131"/>
              <a:gd name="T78" fmla="*/ 82 w 123"/>
              <a:gd name="T79" fmla="*/ 112 h 131"/>
              <a:gd name="T80" fmla="*/ 84 w 123"/>
              <a:gd name="T81" fmla="*/ 121 h 131"/>
              <a:gd name="T82" fmla="*/ 86 w 123"/>
              <a:gd name="T83" fmla="*/ 126 h 131"/>
              <a:gd name="T84" fmla="*/ 89 w 123"/>
              <a:gd name="T85" fmla="*/ 130 h 131"/>
              <a:gd name="T86" fmla="*/ 90 w 123"/>
              <a:gd name="T87" fmla="*/ 131 h 131"/>
              <a:gd name="T88" fmla="*/ 93 w 123"/>
              <a:gd name="T89" fmla="*/ 131 h 131"/>
              <a:gd name="T90" fmla="*/ 94 w 123"/>
              <a:gd name="T91" fmla="*/ 131 h 131"/>
              <a:gd name="T92" fmla="*/ 97 w 123"/>
              <a:gd name="T93" fmla="*/ 131 h 131"/>
              <a:gd name="T94" fmla="*/ 99 w 123"/>
              <a:gd name="T95" fmla="*/ 130 h 131"/>
              <a:gd name="T96" fmla="*/ 101 w 123"/>
              <a:gd name="T97" fmla="*/ 130 h 131"/>
              <a:gd name="T98" fmla="*/ 103 w 123"/>
              <a:gd name="T99" fmla="*/ 127 h 131"/>
              <a:gd name="T100" fmla="*/ 105 w 123"/>
              <a:gd name="T101" fmla="*/ 127 h 131"/>
              <a:gd name="T102" fmla="*/ 107 w 123"/>
              <a:gd name="T103" fmla="*/ 127 h 131"/>
              <a:gd name="T104" fmla="*/ 109 w 123"/>
              <a:gd name="T105" fmla="*/ 123 h 131"/>
              <a:gd name="T106" fmla="*/ 111 w 123"/>
              <a:gd name="T107" fmla="*/ 119 h 131"/>
              <a:gd name="T108" fmla="*/ 113 w 123"/>
              <a:gd name="T109" fmla="*/ 117 h 131"/>
              <a:gd name="T110" fmla="*/ 115 w 123"/>
              <a:gd name="T111" fmla="*/ 110 h 131"/>
              <a:gd name="T112" fmla="*/ 117 w 123"/>
              <a:gd name="T113" fmla="*/ 106 h 131"/>
              <a:gd name="T114" fmla="*/ 119 w 123"/>
              <a:gd name="T115" fmla="*/ 111 h 131"/>
              <a:gd name="T116" fmla="*/ 122 w 123"/>
              <a:gd name="T117" fmla="*/ 119 h 131"/>
              <a:gd name="T118" fmla="*/ 123 w 123"/>
              <a:gd name="T119" fmla="*/ 11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 h="131">
                <a:moveTo>
                  <a:pt x="0" y="7"/>
                </a:moveTo>
                <a:lnTo>
                  <a:pt x="0" y="7"/>
                </a:lnTo>
                <a:lnTo>
                  <a:pt x="1" y="6"/>
                </a:lnTo>
                <a:lnTo>
                  <a:pt x="1" y="6"/>
                </a:lnTo>
                <a:lnTo>
                  <a:pt x="1" y="5"/>
                </a:lnTo>
                <a:lnTo>
                  <a:pt x="1" y="5"/>
                </a:lnTo>
                <a:lnTo>
                  <a:pt x="2" y="4"/>
                </a:lnTo>
                <a:lnTo>
                  <a:pt x="2" y="4"/>
                </a:lnTo>
                <a:lnTo>
                  <a:pt x="2" y="4"/>
                </a:lnTo>
                <a:lnTo>
                  <a:pt x="2" y="3"/>
                </a:lnTo>
                <a:lnTo>
                  <a:pt x="3" y="2"/>
                </a:lnTo>
                <a:lnTo>
                  <a:pt x="3" y="2"/>
                </a:lnTo>
                <a:lnTo>
                  <a:pt x="3" y="1"/>
                </a:lnTo>
                <a:lnTo>
                  <a:pt x="3" y="0"/>
                </a:lnTo>
                <a:lnTo>
                  <a:pt x="3" y="2"/>
                </a:lnTo>
                <a:lnTo>
                  <a:pt x="3" y="3"/>
                </a:lnTo>
                <a:lnTo>
                  <a:pt x="3" y="4"/>
                </a:lnTo>
                <a:lnTo>
                  <a:pt x="4" y="6"/>
                </a:lnTo>
                <a:lnTo>
                  <a:pt x="4" y="7"/>
                </a:lnTo>
                <a:lnTo>
                  <a:pt x="4" y="9"/>
                </a:lnTo>
                <a:lnTo>
                  <a:pt x="4" y="10"/>
                </a:lnTo>
                <a:lnTo>
                  <a:pt x="5" y="11"/>
                </a:lnTo>
                <a:lnTo>
                  <a:pt x="5" y="13"/>
                </a:lnTo>
                <a:lnTo>
                  <a:pt x="5" y="14"/>
                </a:lnTo>
                <a:lnTo>
                  <a:pt x="5" y="15"/>
                </a:lnTo>
                <a:lnTo>
                  <a:pt x="6" y="16"/>
                </a:lnTo>
                <a:lnTo>
                  <a:pt x="6" y="17"/>
                </a:lnTo>
                <a:lnTo>
                  <a:pt x="6" y="19"/>
                </a:lnTo>
                <a:lnTo>
                  <a:pt x="6" y="20"/>
                </a:lnTo>
                <a:lnTo>
                  <a:pt x="6" y="21"/>
                </a:lnTo>
                <a:lnTo>
                  <a:pt x="7" y="21"/>
                </a:lnTo>
                <a:lnTo>
                  <a:pt x="7" y="21"/>
                </a:lnTo>
                <a:lnTo>
                  <a:pt x="7" y="21"/>
                </a:lnTo>
                <a:lnTo>
                  <a:pt x="7" y="21"/>
                </a:lnTo>
                <a:lnTo>
                  <a:pt x="7" y="21"/>
                </a:lnTo>
                <a:lnTo>
                  <a:pt x="7" y="21"/>
                </a:lnTo>
                <a:lnTo>
                  <a:pt x="8" y="21"/>
                </a:lnTo>
                <a:lnTo>
                  <a:pt x="8" y="21"/>
                </a:lnTo>
                <a:lnTo>
                  <a:pt x="8" y="21"/>
                </a:lnTo>
                <a:lnTo>
                  <a:pt x="8" y="22"/>
                </a:lnTo>
                <a:lnTo>
                  <a:pt x="8" y="22"/>
                </a:lnTo>
                <a:lnTo>
                  <a:pt x="9" y="23"/>
                </a:lnTo>
                <a:lnTo>
                  <a:pt x="9" y="23"/>
                </a:lnTo>
                <a:lnTo>
                  <a:pt x="9" y="24"/>
                </a:lnTo>
                <a:lnTo>
                  <a:pt x="9" y="24"/>
                </a:lnTo>
                <a:lnTo>
                  <a:pt x="10" y="25"/>
                </a:lnTo>
                <a:lnTo>
                  <a:pt x="10" y="25"/>
                </a:lnTo>
                <a:lnTo>
                  <a:pt x="10" y="26"/>
                </a:lnTo>
                <a:lnTo>
                  <a:pt x="10" y="26"/>
                </a:lnTo>
                <a:lnTo>
                  <a:pt x="11" y="26"/>
                </a:lnTo>
                <a:lnTo>
                  <a:pt x="11" y="26"/>
                </a:lnTo>
                <a:lnTo>
                  <a:pt x="11" y="26"/>
                </a:lnTo>
                <a:lnTo>
                  <a:pt x="11" y="27"/>
                </a:lnTo>
                <a:lnTo>
                  <a:pt x="11" y="27"/>
                </a:lnTo>
                <a:lnTo>
                  <a:pt x="11" y="27"/>
                </a:lnTo>
                <a:lnTo>
                  <a:pt x="11" y="27"/>
                </a:lnTo>
                <a:lnTo>
                  <a:pt x="12" y="27"/>
                </a:lnTo>
                <a:lnTo>
                  <a:pt x="12" y="27"/>
                </a:lnTo>
                <a:lnTo>
                  <a:pt x="12" y="27"/>
                </a:lnTo>
                <a:lnTo>
                  <a:pt x="12" y="27"/>
                </a:lnTo>
                <a:lnTo>
                  <a:pt x="13" y="27"/>
                </a:lnTo>
                <a:lnTo>
                  <a:pt x="13" y="26"/>
                </a:lnTo>
                <a:lnTo>
                  <a:pt x="13" y="26"/>
                </a:lnTo>
                <a:lnTo>
                  <a:pt x="13" y="26"/>
                </a:lnTo>
                <a:lnTo>
                  <a:pt x="14" y="26"/>
                </a:lnTo>
                <a:lnTo>
                  <a:pt x="14" y="26"/>
                </a:lnTo>
                <a:lnTo>
                  <a:pt x="14" y="26"/>
                </a:lnTo>
                <a:lnTo>
                  <a:pt x="14" y="25"/>
                </a:lnTo>
                <a:lnTo>
                  <a:pt x="14" y="25"/>
                </a:lnTo>
                <a:lnTo>
                  <a:pt x="15" y="25"/>
                </a:lnTo>
                <a:lnTo>
                  <a:pt x="15" y="24"/>
                </a:lnTo>
                <a:lnTo>
                  <a:pt x="15" y="23"/>
                </a:lnTo>
                <a:lnTo>
                  <a:pt x="15" y="22"/>
                </a:lnTo>
                <a:lnTo>
                  <a:pt x="15" y="22"/>
                </a:lnTo>
                <a:lnTo>
                  <a:pt x="15" y="21"/>
                </a:lnTo>
                <a:lnTo>
                  <a:pt x="16" y="20"/>
                </a:lnTo>
                <a:lnTo>
                  <a:pt x="16" y="20"/>
                </a:lnTo>
                <a:lnTo>
                  <a:pt x="16" y="19"/>
                </a:lnTo>
                <a:lnTo>
                  <a:pt x="16" y="18"/>
                </a:lnTo>
                <a:lnTo>
                  <a:pt x="17" y="18"/>
                </a:lnTo>
                <a:lnTo>
                  <a:pt x="17" y="18"/>
                </a:lnTo>
                <a:lnTo>
                  <a:pt x="17" y="18"/>
                </a:lnTo>
                <a:lnTo>
                  <a:pt x="17" y="17"/>
                </a:lnTo>
                <a:lnTo>
                  <a:pt x="17" y="17"/>
                </a:lnTo>
                <a:lnTo>
                  <a:pt x="18" y="17"/>
                </a:lnTo>
                <a:lnTo>
                  <a:pt x="18" y="17"/>
                </a:lnTo>
                <a:lnTo>
                  <a:pt x="18" y="17"/>
                </a:lnTo>
                <a:lnTo>
                  <a:pt x="18" y="17"/>
                </a:lnTo>
                <a:lnTo>
                  <a:pt x="19" y="17"/>
                </a:lnTo>
                <a:lnTo>
                  <a:pt x="19" y="17"/>
                </a:lnTo>
                <a:lnTo>
                  <a:pt x="19" y="17"/>
                </a:lnTo>
                <a:lnTo>
                  <a:pt x="19" y="17"/>
                </a:lnTo>
                <a:lnTo>
                  <a:pt x="19" y="17"/>
                </a:lnTo>
                <a:lnTo>
                  <a:pt x="19" y="17"/>
                </a:lnTo>
                <a:lnTo>
                  <a:pt x="19" y="18"/>
                </a:lnTo>
                <a:lnTo>
                  <a:pt x="20" y="18"/>
                </a:lnTo>
                <a:lnTo>
                  <a:pt x="20" y="19"/>
                </a:lnTo>
                <a:lnTo>
                  <a:pt x="20" y="19"/>
                </a:lnTo>
                <a:lnTo>
                  <a:pt x="20" y="20"/>
                </a:lnTo>
                <a:lnTo>
                  <a:pt x="21" y="21"/>
                </a:lnTo>
                <a:lnTo>
                  <a:pt x="21" y="21"/>
                </a:lnTo>
                <a:lnTo>
                  <a:pt x="21" y="21"/>
                </a:lnTo>
                <a:lnTo>
                  <a:pt x="21" y="21"/>
                </a:lnTo>
                <a:lnTo>
                  <a:pt x="22" y="21"/>
                </a:lnTo>
                <a:lnTo>
                  <a:pt x="22" y="21"/>
                </a:lnTo>
                <a:lnTo>
                  <a:pt x="22" y="21"/>
                </a:lnTo>
                <a:lnTo>
                  <a:pt x="22" y="20"/>
                </a:lnTo>
                <a:lnTo>
                  <a:pt x="22" y="20"/>
                </a:lnTo>
                <a:lnTo>
                  <a:pt x="23" y="19"/>
                </a:lnTo>
                <a:lnTo>
                  <a:pt x="23" y="19"/>
                </a:lnTo>
                <a:lnTo>
                  <a:pt x="23" y="19"/>
                </a:lnTo>
                <a:lnTo>
                  <a:pt x="23" y="20"/>
                </a:lnTo>
                <a:lnTo>
                  <a:pt x="23" y="20"/>
                </a:lnTo>
                <a:lnTo>
                  <a:pt x="23" y="21"/>
                </a:lnTo>
                <a:lnTo>
                  <a:pt x="24" y="21"/>
                </a:lnTo>
                <a:lnTo>
                  <a:pt x="24" y="21"/>
                </a:lnTo>
                <a:lnTo>
                  <a:pt x="24" y="21"/>
                </a:lnTo>
                <a:lnTo>
                  <a:pt x="24" y="21"/>
                </a:lnTo>
                <a:lnTo>
                  <a:pt x="25" y="22"/>
                </a:lnTo>
                <a:lnTo>
                  <a:pt x="25" y="22"/>
                </a:lnTo>
                <a:lnTo>
                  <a:pt x="25" y="22"/>
                </a:lnTo>
                <a:lnTo>
                  <a:pt x="25" y="22"/>
                </a:lnTo>
                <a:lnTo>
                  <a:pt x="25" y="22"/>
                </a:lnTo>
                <a:lnTo>
                  <a:pt x="26" y="23"/>
                </a:lnTo>
                <a:lnTo>
                  <a:pt x="26" y="23"/>
                </a:lnTo>
                <a:lnTo>
                  <a:pt x="26" y="23"/>
                </a:lnTo>
                <a:lnTo>
                  <a:pt x="26" y="23"/>
                </a:lnTo>
                <a:lnTo>
                  <a:pt x="27" y="23"/>
                </a:lnTo>
                <a:lnTo>
                  <a:pt x="27" y="23"/>
                </a:lnTo>
                <a:lnTo>
                  <a:pt x="27" y="23"/>
                </a:lnTo>
                <a:lnTo>
                  <a:pt x="27" y="23"/>
                </a:lnTo>
                <a:lnTo>
                  <a:pt x="27" y="23"/>
                </a:lnTo>
                <a:lnTo>
                  <a:pt x="27" y="22"/>
                </a:lnTo>
                <a:lnTo>
                  <a:pt x="28" y="22"/>
                </a:lnTo>
                <a:lnTo>
                  <a:pt x="28" y="22"/>
                </a:lnTo>
                <a:lnTo>
                  <a:pt x="28" y="22"/>
                </a:lnTo>
                <a:lnTo>
                  <a:pt x="28" y="21"/>
                </a:lnTo>
                <a:lnTo>
                  <a:pt x="28" y="21"/>
                </a:lnTo>
                <a:lnTo>
                  <a:pt x="29" y="21"/>
                </a:lnTo>
                <a:lnTo>
                  <a:pt x="29" y="20"/>
                </a:lnTo>
                <a:lnTo>
                  <a:pt x="29" y="20"/>
                </a:lnTo>
                <a:lnTo>
                  <a:pt x="29" y="20"/>
                </a:lnTo>
                <a:lnTo>
                  <a:pt x="30" y="20"/>
                </a:lnTo>
                <a:lnTo>
                  <a:pt x="30" y="20"/>
                </a:lnTo>
                <a:lnTo>
                  <a:pt x="30" y="20"/>
                </a:lnTo>
                <a:lnTo>
                  <a:pt x="30" y="21"/>
                </a:lnTo>
                <a:lnTo>
                  <a:pt x="31" y="21"/>
                </a:lnTo>
                <a:lnTo>
                  <a:pt x="31" y="21"/>
                </a:lnTo>
                <a:lnTo>
                  <a:pt x="31" y="21"/>
                </a:lnTo>
                <a:lnTo>
                  <a:pt x="31" y="21"/>
                </a:lnTo>
                <a:lnTo>
                  <a:pt x="31" y="21"/>
                </a:lnTo>
                <a:lnTo>
                  <a:pt x="31" y="22"/>
                </a:lnTo>
                <a:lnTo>
                  <a:pt x="31" y="22"/>
                </a:lnTo>
                <a:lnTo>
                  <a:pt x="32" y="22"/>
                </a:lnTo>
                <a:lnTo>
                  <a:pt x="32" y="22"/>
                </a:lnTo>
                <a:lnTo>
                  <a:pt x="32" y="22"/>
                </a:lnTo>
                <a:lnTo>
                  <a:pt x="32" y="22"/>
                </a:lnTo>
                <a:lnTo>
                  <a:pt x="33" y="22"/>
                </a:lnTo>
                <a:lnTo>
                  <a:pt x="33" y="22"/>
                </a:lnTo>
                <a:lnTo>
                  <a:pt x="33" y="22"/>
                </a:lnTo>
                <a:lnTo>
                  <a:pt x="33" y="22"/>
                </a:lnTo>
                <a:lnTo>
                  <a:pt x="33" y="22"/>
                </a:lnTo>
                <a:lnTo>
                  <a:pt x="34" y="21"/>
                </a:lnTo>
                <a:lnTo>
                  <a:pt x="34" y="21"/>
                </a:lnTo>
                <a:lnTo>
                  <a:pt x="34" y="21"/>
                </a:lnTo>
                <a:lnTo>
                  <a:pt x="34" y="21"/>
                </a:lnTo>
                <a:lnTo>
                  <a:pt x="35" y="21"/>
                </a:lnTo>
                <a:lnTo>
                  <a:pt x="35" y="21"/>
                </a:lnTo>
                <a:lnTo>
                  <a:pt x="35" y="22"/>
                </a:lnTo>
                <a:lnTo>
                  <a:pt x="35" y="22"/>
                </a:lnTo>
                <a:lnTo>
                  <a:pt x="35" y="22"/>
                </a:lnTo>
                <a:lnTo>
                  <a:pt x="35" y="22"/>
                </a:lnTo>
                <a:lnTo>
                  <a:pt x="36" y="23"/>
                </a:lnTo>
                <a:lnTo>
                  <a:pt x="36" y="23"/>
                </a:lnTo>
                <a:lnTo>
                  <a:pt x="36" y="23"/>
                </a:lnTo>
                <a:lnTo>
                  <a:pt x="36" y="23"/>
                </a:lnTo>
                <a:lnTo>
                  <a:pt x="36" y="23"/>
                </a:lnTo>
                <a:lnTo>
                  <a:pt x="37" y="23"/>
                </a:lnTo>
                <a:lnTo>
                  <a:pt x="37" y="23"/>
                </a:lnTo>
                <a:lnTo>
                  <a:pt x="37" y="23"/>
                </a:lnTo>
                <a:lnTo>
                  <a:pt x="37" y="23"/>
                </a:lnTo>
                <a:lnTo>
                  <a:pt x="38" y="24"/>
                </a:lnTo>
                <a:lnTo>
                  <a:pt x="38" y="23"/>
                </a:lnTo>
                <a:lnTo>
                  <a:pt x="38" y="23"/>
                </a:lnTo>
                <a:lnTo>
                  <a:pt x="38" y="23"/>
                </a:lnTo>
                <a:lnTo>
                  <a:pt x="39" y="23"/>
                </a:lnTo>
                <a:lnTo>
                  <a:pt x="39" y="22"/>
                </a:lnTo>
                <a:lnTo>
                  <a:pt x="39" y="22"/>
                </a:lnTo>
                <a:lnTo>
                  <a:pt x="39" y="22"/>
                </a:lnTo>
                <a:lnTo>
                  <a:pt x="39" y="21"/>
                </a:lnTo>
                <a:lnTo>
                  <a:pt x="39" y="23"/>
                </a:lnTo>
                <a:lnTo>
                  <a:pt x="39" y="26"/>
                </a:lnTo>
                <a:lnTo>
                  <a:pt x="40" y="27"/>
                </a:lnTo>
                <a:lnTo>
                  <a:pt x="40" y="29"/>
                </a:lnTo>
                <a:lnTo>
                  <a:pt x="40" y="31"/>
                </a:lnTo>
                <a:lnTo>
                  <a:pt x="40" y="33"/>
                </a:lnTo>
                <a:lnTo>
                  <a:pt x="41" y="35"/>
                </a:lnTo>
                <a:lnTo>
                  <a:pt x="41" y="37"/>
                </a:lnTo>
                <a:lnTo>
                  <a:pt x="41" y="38"/>
                </a:lnTo>
                <a:lnTo>
                  <a:pt x="41" y="40"/>
                </a:lnTo>
                <a:lnTo>
                  <a:pt x="42" y="42"/>
                </a:lnTo>
                <a:lnTo>
                  <a:pt x="42" y="43"/>
                </a:lnTo>
                <a:lnTo>
                  <a:pt x="42" y="44"/>
                </a:lnTo>
                <a:lnTo>
                  <a:pt x="42" y="46"/>
                </a:lnTo>
                <a:lnTo>
                  <a:pt x="42" y="47"/>
                </a:lnTo>
                <a:lnTo>
                  <a:pt x="43" y="49"/>
                </a:lnTo>
                <a:lnTo>
                  <a:pt x="43" y="49"/>
                </a:lnTo>
                <a:lnTo>
                  <a:pt x="43" y="50"/>
                </a:lnTo>
                <a:lnTo>
                  <a:pt x="43" y="51"/>
                </a:lnTo>
                <a:lnTo>
                  <a:pt x="43" y="51"/>
                </a:lnTo>
                <a:lnTo>
                  <a:pt x="43" y="52"/>
                </a:lnTo>
                <a:lnTo>
                  <a:pt x="44" y="52"/>
                </a:lnTo>
                <a:lnTo>
                  <a:pt x="44" y="53"/>
                </a:lnTo>
                <a:lnTo>
                  <a:pt x="44" y="54"/>
                </a:lnTo>
                <a:lnTo>
                  <a:pt x="44" y="55"/>
                </a:lnTo>
                <a:lnTo>
                  <a:pt x="44" y="55"/>
                </a:lnTo>
                <a:lnTo>
                  <a:pt x="45" y="56"/>
                </a:lnTo>
                <a:lnTo>
                  <a:pt x="45" y="56"/>
                </a:lnTo>
                <a:lnTo>
                  <a:pt x="45" y="57"/>
                </a:lnTo>
                <a:lnTo>
                  <a:pt x="45" y="58"/>
                </a:lnTo>
                <a:lnTo>
                  <a:pt x="46" y="59"/>
                </a:lnTo>
                <a:lnTo>
                  <a:pt x="46" y="60"/>
                </a:lnTo>
                <a:lnTo>
                  <a:pt x="46" y="60"/>
                </a:lnTo>
                <a:lnTo>
                  <a:pt x="46" y="60"/>
                </a:lnTo>
                <a:lnTo>
                  <a:pt x="47" y="61"/>
                </a:lnTo>
                <a:lnTo>
                  <a:pt x="47" y="61"/>
                </a:lnTo>
                <a:lnTo>
                  <a:pt x="47" y="62"/>
                </a:lnTo>
                <a:lnTo>
                  <a:pt x="47" y="62"/>
                </a:lnTo>
                <a:lnTo>
                  <a:pt x="47" y="63"/>
                </a:lnTo>
                <a:lnTo>
                  <a:pt x="47" y="63"/>
                </a:lnTo>
                <a:lnTo>
                  <a:pt x="47" y="64"/>
                </a:lnTo>
                <a:lnTo>
                  <a:pt x="48" y="64"/>
                </a:lnTo>
                <a:lnTo>
                  <a:pt x="48" y="64"/>
                </a:lnTo>
                <a:lnTo>
                  <a:pt x="48" y="65"/>
                </a:lnTo>
                <a:lnTo>
                  <a:pt x="48" y="66"/>
                </a:lnTo>
                <a:lnTo>
                  <a:pt x="49" y="66"/>
                </a:lnTo>
                <a:lnTo>
                  <a:pt x="49" y="67"/>
                </a:lnTo>
                <a:lnTo>
                  <a:pt x="49" y="67"/>
                </a:lnTo>
                <a:lnTo>
                  <a:pt x="49" y="68"/>
                </a:lnTo>
                <a:lnTo>
                  <a:pt x="50" y="68"/>
                </a:lnTo>
                <a:lnTo>
                  <a:pt x="50" y="69"/>
                </a:lnTo>
                <a:lnTo>
                  <a:pt x="50" y="69"/>
                </a:lnTo>
                <a:lnTo>
                  <a:pt x="50" y="70"/>
                </a:lnTo>
                <a:lnTo>
                  <a:pt x="50" y="71"/>
                </a:lnTo>
                <a:lnTo>
                  <a:pt x="51" y="71"/>
                </a:lnTo>
                <a:lnTo>
                  <a:pt x="51" y="72"/>
                </a:lnTo>
                <a:lnTo>
                  <a:pt x="51" y="72"/>
                </a:lnTo>
                <a:lnTo>
                  <a:pt x="51" y="72"/>
                </a:lnTo>
                <a:lnTo>
                  <a:pt x="51" y="72"/>
                </a:lnTo>
                <a:lnTo>
                  <a:pt x="51" y="72"/>
                </a:lnTo>
                <a:lnTo>
                  <a:pt x="52" y="72"/>
                </a:lnTo>
                <a:lnTo>
                  <a:pt x="52" y="72"/>
                </a:lnTo>
                <a:lnTo>
                  <a:pt x="52" y="72"/>
                </a:lnTo>
                <a:lnTo>
                  <a:pt x="52" y="72"/>
                </a:lnTo>
                <a:lnTo>
                  <a:pt x="53" y="72"/>
                </a:lnTo>
                <a:lnTo>
                  <a:pt x="53" y="72"/>
                </a:lnTo>
                <a:lnTo>
                  <a:pt x="53" y="72"/>
                </a:lnTo>
                <a:lnTo>
                  <a:pt x="53" y="72"/>
                </a:lnTo>
                <a:lnTo>
                  <a:pt x="53" y="72"/>
                </a:lnTo>
                <a:lnTo>
                  <a:pt x="54" y="72"/>
                </a:lnTo>
                <a:lnTo>
                  <a:pt x="54" y="72"/>
                </a:lnTo>
                <a:lnTo>
                  <a:pt x="54" y="72"/>
                </a:lnTo>
                <a:lnTo>
                  <a:pt x="54" y="72"/>
                </a:lnTo>
                <a:lnTo>
                  <a:pt x="55" y="72"/>
                </a:lnTo>
                <a:lnTo>
                  <a:pt x="55" y="73"/>
                </a:lnTo>
                <a:lnTo>
                  <a:pt x="55" y="73"/>
                </a:lnTo>
                <a:lnTo>
                  <a:pt x="55" y="74"/>
                </a:lnTo>
                <a:lnTo>
                  <a:pt x="55" y="74"/>
                </a:lnTo>
                <a:lnTo>
                  <a:pt x="55" y="74"/>
                </a:lnTo>
                <a:lnTo>
                  <a:pt x="55" y="75"/>
                </a:lnTo>
                <a:lnTo>
                  <a:pt x="56" y="75"/>
                </a:lnTo>
                <a:lnTo>
                  <a:pt x="56" y="75"/>
                </a:lnTo>
                <a:lnTo>
                  <a:pt x="56" y="75"/>
                </a:lnTo>
                <a:lnTo>
                  <a:pt x="56" y="75"/>
                </a:lnTo>
                <a:lnTo>
                  <a:pt x="57" y="75"/>
                </a:lnTo>
                <a:lnTo>
                  <a:pt x="57" y="75"/>
                </a:lnTo>
                <a:lnTo>
                  <a:pt x="57" y="75"/>
                </a:lnTo>
                <a:lnTo>
                  <a:pt x="57" y="75"/>
                </a:lnTo>
                <a:lnTo>
                  <a:pt x="58" y="75"/>
                </a:lnTo>
                <a:lnTo>
                  <a:pt x="58" y="76"/>
                </a:lnTo>
                <a:lnTo>
                  <a:pt x="58" y="76"/>
                </a:lnTo>
                <a:lnTo>
                  <a:pt x="58" y="76"/>
                </a:lnTo>
                <a:lnTo>
                  <a:pt x="58" y="76"/>
                </a:lnTo>
                <a:lnTo>
                  <a:pt x="59" y="77"/>
                </a:lnTo>
                <a:lnTo>
                  <a:pt x="59" y="77"/>
                </a:lnTo>
                <a:lnTo>
                  <a:pt x="59" y="77"/>
                </a:lnTo>
                <a:lnTo>
                  <a:pt x="59" y="77"/>
                </a:lnTo>
                <a:lnTo>
                  <a:pt x="59" y="77"/>
                </a:lnTo>
                <a:lnTo>
                  <a:pt x="59" y="77"/>
                </a:lnTo>
                <a:lnTo>
                  <a:pt x="60" y="77"/>
                </a:lnTo>
                <a:lnTo>
                  <a:pt x="60" y="77"/>
                </a:lnTo>
                <a:lnTo>
                  <a:pt x="60" y="77"/>
                </a:lnTo>
                <a:lnTo>
                  <a:pt x="60" y="78"/>
                </a:lnTo>
                <a:lnTo>
                  <a:pt x="61" y="78"/>
                </a:lnTo>
                <a:lnTo>
                  <a:pt x="61" y="78"/>
                </a:lnTo>
                <a:lnTo>
                  <a:pt x="61" y="78"/>
                </a:lnTo>
                <a:lnTo>
                  <a:pt x="61" y="79"/>
                </a:lnTo>
                <a:lnTo>
                  <a:pt x="61" y="79"/>
                </a:lnTo>
                <a:lnTo>
                  <a:pt x="62" y="79"/>
                </a:lnTo>
                <a:lnTo>
                  <a:pt x="62" y="80"/>
                </a:lnTo>
                <a:lnTo>
                  <a:pt x="62" y="80"/>
                </a:lnTo>
                <a:lnTo>
                  <a:pt x="62" y="80"/>
                </a:lnTo>
                <a:lnTo>
                  <a:pt x="62" y="80"/>
                </a:lnTo>
                <a:lnTo>
                  <a:pt x="62" y="80"/>
                </a:lnTo>
                <a:lnTo>
                  <a:pt x="63" y="80"/>
                </a:lnTo>
                <a:lnTo>
                  <a:pt x="63" y="80"/>
                </a:lnTo>
                <a:lnTo>
                  <a:pt x="63" y="80"/>
                </a:lnTo>
                <a:lnTo>
                  <a:pt x="63" y="79"/>
                </a:lnTo>
                <a:lnTo>
                  <a:pt x="64" y="79"/>
                </a:lnTo>
                <a:lnTo>
                  <a:pt x="64" y="79"/>
                </a:lnTo>
                <a:lnTo>
                  <a:pt x="64" y="79"/>
                </a:lnTo>
                <a:lnTo>
                  <a:pt x="64" y="80"/>
                </a:lnTo>
                <a:lnTo>
                  <a:pt x="64" y="80"/>
                </a:lnTo>
                <a:lnTo>
                  <a:pt x="65" y="80"/>
                </a:lnTo>
                <a:lnTo>
                  <a:pt x="65" y="80"/>
                </a:lnTo>
                <a:lnTo>
                  <a:pt x="65" y="80"/>
                </a:lnTo>
                <a:lnTo>
                  <a:pt x="65" y="81"/>
                </a:lnTo>
                <a:lnTo>
                  <a:pt x="66" y="81"/>
                </a:lnTo>
                <a:lnTo>
                  <a:pt x="66" y="81"/>
                </a:lnTo>
                <a:lnTo>
                  <a:pt x="66" y="81"/>
                </a:lnTo>
                <a:lnTo>
                  <a:pt x="66" y="81"/>
                </a:lnTo>
                <a:lnTo>
                  <a:pt x="66" y="81"/>
                </a:lnTo>
                <a:lnTo>
                  <a:pt x="66" y="81"/>
                </a:lnTo>
                <a:lnTo>
                  <a:pt x="66" y="81"/>
                </a:lnTo>
                <a:lnTo>
                  <a:pt x="67" y="81"/>
                </a:lnTo>
                <a:lnTo>
                  <a:pt x="67" y="81"/>
                </a:lnTo>
                <a:lnTo>
                  <a:pt x="67" y="81"/>
                </a:lnTo>
                <a:lnTo>
                  <a:pt x="67" y="81"/>
                </a:lnTo>
                <a:lnTo>
                  <a:pt x="68" y="81"/>
                </a:lnTo>
                <a:lnTo>
                  <a:pt x="68" y="82"/>
                </a:lnTo>
                <a:lnTo>
                  <a:pt x="68" y="82"/>
                </a:lnTo>
                <a:lnTo>
                  <a:pt x="68" y="82"/>
                </a:lnTo>
                <a:lnTo>
                  <a:pt x="69" y="82"/>
                </a:lnTo>
                <a:lnTo>
                  <a:pt x="69" y="82"/>
                </a:lnTo>
                <a:lnTo>
                  <a:pt x="69" y="83"/>
                </a:lnTo>
                <a:lnTo>
                  <a:pt x="69" y="83"/>
                </a:lnTo>
                <a:lnTo>
                  <a:pt x="69" y="83"/>
                </a:lnTo>
                <a:lnTo>
                  <a:pt x="70" y="83"/>
                </a:lnTo>
                <a:lnTo>
                  <a:pt x="70" y="83"/>
                </a:lnTo>
                <a:lnTo>
                  <a:pt x="70" y="83"/>
                </a:lnTo>
                <a:lnTo>
                  <a:pt x="70" y="83"/>
                </a:lnTo>
                <a:lnTo>
                  <a:pt x="70" y="83"/>
                </a:lnTo>
                <a:lnTo>
                  <a:pt x="70" y="83"/>
                </a:lnTo>
                <a:lnTo>
                  <a:pt x="71" y="83"/>
                </a:lnTo>
                <a:lnTo>
                  <a:pt x="71" y="83"/>
                </a:lnTo>
                <a:lnTo>
                  <a:pt x="71" y="84"/>
                </a:lnTo>
                <a:lnTo>
                  <a:pt x="71" y="84"/>
                </a:lnTo>
                <a:lnTo>
                  <a:pt x="72" y="84"/>
                </a:lnTo>
                <a:lnTo>
                  <a:pt x="72" y="84"/>
                </a:lnTo>
                <a:lnTo>
                  <a:pt x="72" y="85"/>
                </a:lnTo>
                <a:lnTo>
                  <a:pt x="72" y="85"/>
                </a:lnTo>
                <a:lnTo>
                  <a:pt x="72" y="84"/>
                </a:lnTo>
                <a:lnTo>
                  <a:pt x="73" y="84"/>
                </a:lnTo>
                <a:lnTo>
                  <a:pt x="73" y="84"/>
                </a:lnTo>
                <a:lnTo>
                  <a:pt x="73" y="84"/>
                </a:lnTo>
                <a:lnTo>
                  <a:pt x="73" y="84"/>
                </a:lnTo>
                <a:lnTo>
                  <a:pt x="74" y="84"/>
                </a:lnTo>
                <a:lnTo>
                  <a:pt x="74" y="84"/>
                </a:lnTo>
                <a:lnTo>
                  <a:pt x="74" y="84"/>
                </a:lnTo>
                <a:lnTo>
                  <a:pt x="74" y="84"/>
                </a:lnTo>
                <a:lnTo>
                  <a:pt x="74" y="84"/>
                </a:lnTo>
                <a:lnTo>
                  <a:pt x="74" y="84"/>
                </a:lnTo>
                <a:lnTo>
                  <a:pt x="75" y="84"/>
                </a:lnTo>
                <a:lnTo>
                  <a:pt x="75" y="84"/>
                </a:lnTo>
                <a:lnTo>
                  <a:pt x="75" y="84"/>
                </a:lnTo>
                <a:lnTo>
                  <a:pt x="75" y="85"/>
                </a:lnTo>
                <a:lnTo>
                  <a:pt x="75" y="85"/>
                </a:lnTo>
                <a:lnTo>
                  <a:pt x="76" y="85"/>
                </a:lnTo>
                <a:lnTo>
                  <a:pt x="76" y="85"/>
                </a:lnTo>
                <a:lnTo>
                  <a:pt x="76" y="85"/>
                </a:lnTo>
                <a:lnTo>
                  <a:pt x="76" y="85"/>
                </a:lnTo>
                <a:lnTo>
                  <a:pt x="77" y="85"/>
                </a:lnTo>
                <a:lnTo>
                  <a:pt x="77" y="85"/>
                </a:lnTo>
                <a:lnTo>
                  <a:pt x="77" y="85"/>
                </a:lnTo>
                <a:lnTo>
                  <a:pt x="77" y="86"/>
                </a:lnTo>
                <a:lnTo>
                  <a:pt x="78" y="86"/>
                </a:lnTo>
                <a:lnTo>
                  <a:pt x="78" y="87"/>
                </a:lnTo>
                <a:lnTo>
                  <a:pt x="78" y="87"/>
                </a:lnTo>
                <a:lnTo>
                  <a:pt x="78" y="87"/>
                </a:lnTo>
                <a:lnTo>
                  <a:pt x="78" y="88"/>
                </a:lnTo>
                <a:lnTo>
                  <a:pt x="78" y="88"/>
                </a:lnTo>
                <a:lnTo>
                  <a:pt x="78" y="89"/>
                </a:lnTo>
                <a:lnTo>
                  <a:pt x="79" y="90"/>
                </a:lnTo>
                <a:lnTo>
                  <a:pt x="79" y="91"/>
                </a:lnTo>
                <a:lnTo>
                  <a:pt x="79" y="93"/>
                </a:lnTo>
                <a:lnTo>
                  <a:pt x="79" y="94"/>
                </a:lnTo>
                <a:lnTo>
                  <a:pt x="80" y="96"/>
                </a:lnTo>
                <a:lnTo>
                  <a:pt x="80" y="98"/>
                </a:lnTo>
                <a:lnTo>
                  <a:pt x="80" y="99"/>
                </a:lnTo>
                <a:lnTo>
                  <a:pt x="80" y="101"/>
                </a:lnTo>
                <a:lnTo>
                  <a:pt x="80" y="102"/>
                </a:lnTo>
                <a:lnTo>
                  <a:pt x="81" y="103"/>
                </a:lnTo>
                <a:lnTo>
                  <a:pt x="81" y="104"/>
                </a:lnTo>
                <a:lnTo>
                  <a:pt x="81" y="106"/>
                </a:lnTo>
                <a:lnTo>
                  <a:pt x="81" y="106"/>
                </a:lnTo>
                <a:lnTo>
                  <a:pt x="82" y="108"/>
                </a:lnTo>
                <a:lnTo>
                  <a:pt x="82" y="109"/>
                </a:lnTo>
                <a:lnTo>
                  <a:pt x="82" y="110"/>
                </a:lnTo>
                <a:lnTo>
                  <a:pt x="82" y="111"/>
                </a:lnTo>
                <a:lnTo>
                  <a:pt x="82" y="112"/>
                </a:lnTo>
                <a:lnTo>
                  <a:pt x="82" y="112"/>
                </a:lnTo>
                <a:lnTo>
                  <a:pt x="83" y="113"/>
                </a:lnTo>
                <a:lnTo>
                  <a:pt x="83" y="114"/>
                </a:lnTo>
                <a:lnTo>
                  <a:pt x="83" y="115"/>
                </a:lnTo>
                <a:lnTo>
                  <a:pt x="83" y="115"/>
                </a:lnTo>
                <a:lnTo>
                  <a:pt x="83" y="116"/>
                </a:lnTo>
                <a:lnTo>
                  <a:pt x="84" y="117"/>
                </a:lnTo>
                <a:lnTo>
                  <a:pt x="84" y="118"/>
                </a:lnTo>
                <a:lnTo>
                  <a:pt x="84" y="119"/>
                </a:lnTo>
                <a:lnTo>
                  <a:pt x="84" y="121"/>
                </a:lnTo>
                <a:lnTo>
                  <a:pt x="85" y="122"/>
                </a:lnTo>
                <a:lnTo>
                  <a:pt x="85" y="123"/>
                </a:lnTo>
                <a:lnTo>
                  <a:pt x="85" y="125"/>
                </a:lnTo>
                <a:lnTo>
                  <a:pt x="85" y="126"/>
                </a:lnTo>
                <a:lnTo>
                  <a:pt x="86" y="127"/>
                </a:lnTo>
                <a:lnTo>
                  <a:pt x="86" y="126"/>
                </a:lnTo>
                <a:lnTo>
                  <a:pt x="86" y="126"/>
                </a:lnTo>
                <a:lnTo>
                  <a:pt x="86" y="126"/>
                </a:lnTo>
                <a:lnTo>
                  <a:pt x="86" y="126"/>
                </a:lnTo>
                <a:lnTo>
                  <a:pt x="86" y="126"/>
                </a:lnTo>
                <a:lnTo>
                  <a:pt x="86" y="126"/>
                </a:lnTo>
                <a:lnTo>
                  <a:pt x="87" y="125"/>
                </a:lnTo>
                <a:lnTo>
                  <a:pt x="87" y="126"/>
                </a:lnTo>
                <a:lnTo>
                  <a:pt x="87" y="127"/>
                </a:lnTo>
                <a:lnTo>
                  <a:pt x="87" y="127"/>
                </a:lnTo>
                <a:lnTo>
                  <a:pt x="88" y="127"/>
                </a:lnTo>
                <a:lnTo>
                  <a:pt x="88" y="128"/>
                </a:lnTo>
                <a:lnTo>
                  <a:pt x="88" y="129"/>
                </a:lnTo>
                <a:lnTo>
                  <a:pt x="88" y="129"/>
                </a:lnTo>
                <a:lnTo>
                  <a:pt x="89" y="130"/>
                </a:lnTo>
                <a:lnTo>
                  <a:pt x="89" y="130"/>
                </a:lnTo>
                <a:lnTo>
                  <a:pt x="89" y="130"/>
                </a:lnTo>
                <a:lnTo>
                  <a:pt x="89" y="131"/>
                </a:lnTo>
                <a:lnTo>
                  <a:pt x="89" y="131"/>
                </a:lnTo>
                <a:lnTo>
                  <a:pt x="90" y="131"/>
                </a:lnTo>
                <a:lnTo>
                  <a:pt x="90" y="131"/>
                </a:lnTo>
                <a:lnTo>
                  <a:pt x="90" y="131"/>
                </a:lnTo>
                <a:lnTo>
                  <a:pt x="90" y="131"/>
                </a:lnTo>
                <a:lnTo>
                  <a:pt x="90" y="131"/>
                </a:lnTo>
                <a:lnTo>
                  <a:pt x="90" y="131"/>
                </a:lnTo>
                <a:lnTo>
                  <a:pt x="91" y="131"/>
                </a:lnTo>
                <a:lnTo>
                  <a:pt x="91" y="131"/>
                </a:lnTo>
                <a:lnTo>
                  <a:pt x="91" y="131"/>
                </a:lnTo>
                <a:lnTo>
                  <a:pt x="91" y="131"/>
                </a:lnTo>
                <a:lnTo>
                  <a:pt x="91" y="131"/>
                </a:lnTo>
                <a:lnTo>
                  <a:pt x="92" y="131"/>
                </a:lnTo>
                <a:lnTo>
                  <a:pt x="92" y="131"/>
                </a:lnTo>
                <a:lnTo>
                  <a:pt x="92" y="131"/>
                </a:lnTo>
                <a:lnTo>
                  <a:pt x="92" y="131"/>
                </a:lnTo>
                <a:lnTo>
                  <a:pt x="93" y="131"/>
                </a:lnTo>
                <a:lnTo>
                  <a:pt x="93" y="131"/>
                </a:lnTo>
                <a:lnTo>
                  <a:pt x="93" y="131"/>
                </a:lnTo>
                <a:lnTo>
                  <a:pt x="93" y="130"/>
                </a:lnTo>
                <a:lnTo>
                  <a:pt x="94" y="130"/>
                </a:lnTo>
                <a:lnTo>
                  <a:pt x="94" y="130"/>
                </a:lnTo>
                <a:lnTo>
                  <a:pt x="94" y="130"/>
                </a:lnTo>
                <a:lnTo>
                  <a:pt x="94" y="131"/>
                </a:lnTo>
                <a:lnTo>
                  <a:pt x="94" y="131"/>
                </a:lnTo>
                <a:lnTo>
                  <a:pt x="94" y="131"/>
                </a:lnTo>
                <a:lnTo>
                  <a:pt x="94" y="131"/>
                </a:lnTo>
                <a:lnTo>
                  <a:pt x="95" y="131"/>
                </a:lnTo>
                <a:lnTo>
                  <a:pt x="95" y="131"/>
                </a:lnTo>
                <a:lnTo>
                  <a:pt x="95" y="131"/>
                </a:lnTo>
                <a:lnTo>
                  <a:pt x="95" y="131"/>
                </a:lnTo>
                <a:lnTo>
                  <a:pt x="96" y="131"/>
                </a:lnTo>
                <a:lnTo>
                  <a:pt x="96" y="131"/>
                </a:lnTo>
                <a:lnTo>
                  <a:pt x="96" y="131"/>
                </a:lnTo>
                <a:lnTo>
                  <a:pt x="96" y="131"/>
                </a:lnTo>
                <a:lnTo>
                  <a:pt x="97" y="131"/>
                </a:lnTo>
                <a:lnTo>
                  <a:pt x="97" y="131"/>
                </a:lnTo>
                <a:lnTo>
                  <a:pt x="97" y="131"/>
                </a:lnTo>
                <a:lnTo>
                  <a:pt x="97" y="131"/>
                </a:lnTo>
                <a:lnTo>
                  <a:pt x="97" y="131"/>
                </a:lnTo>
                <a:lnTo>
                  <a:pt x="98" y="131"/>
                </a:lnTo>
                <a:lnTo>
                  <a:pt x="98" y="131"/>
                </a:lnTo>
                <a:lnTo>
                  <a:pt x="98" y="130"/>
                </a:lnTo>
                <a:lnTo>
                  <a:pt x="98" y="130"/>
                </a:lnTo>
                <a:lnTo>
                  <a:pt x="98" y="130"/>
                </a:lnTo>
                <a:lnTo>
                  <a:pt x="98" y="130"/>
                </a:lnTo>
                <a:lnTo>
                  <a:pt x="99" y="130"/>
                </a:lnTo>
                <a:lnTo>
                  <a:pt x="99" y="130"/>
                </a:lnTo>
                <a:lnTo>
                  <a:pt x="99" y="130"/>
                </a:lnTo>
                <a:lnTo>
                  <a:pt x="99" y="130"/>
                </a:lnTo>
                <a:lnTo>
                  <a:pt x="100" y="130"/>
                </a:lnTo>
                <a:lnTo>
                  <a:pt x="100" y="131"/>
                </a:lnTo>
                <a:lnTo>
                  <a:pt x="100" y="131"/>
                </a:lnTo>
                <a:lnTo>
                  <a:pt x="100" y="131"/>
                </a:lnTo>
                <a:lnTo>
                  <a:pt x="100" y="130"/>
                </a:lnTo>
                <a:lnTo>
                  <a:pt x="101" y="130"/>
                </a:lnTo>
                <a:lnTo>
                  <a:pt x="101" y="130"/>
                </a:lnTo>
                <a:lnTo>
                  <a:pt x="101" y="130"/>
                </a:lnTo>
                <a:lnTo>
                  <a:pt x="101" y="130"/>
                </a:lnTo>
                <a:lnTo>
                  <a:pt x="102" y="130"/>
                </a:lnTo>
                <a:lnTo>
                  <a:pt x="102" y="130"/>
                </a:lnTo>
                <a:lnTo>
                  <a:pt x="102" y="129"/>
                </a:lnTo>
                <a:lnTo>
                  <a:pt x="102" y="129"/>
                </a:lnTo>
                <a:lnTo>
                  <a:pt x="102" y="128"/>
                </a:lnTo>
                <a:lnTo>
                  <a:pt x="102" y="128"/>
                </a:lnTo>
                <a:lnTo>
                  <a:pt x="102" y="127"/>
                </a:lnTo>
                <a:lnTo>
                  <a:pt x="103" y="127"/>
                </a:lnTo>
                <a:lnTo>
                  <a:pt x="103" y="127"/>
                </a:lnTo>
                <a:lnTo>
                  <a:pt x="103" y="127"/>
                </a:lnTo>
                <a:lnTo>
                  <a:pt x="103" y="126"/>
                </a:lnTo>
                <a:lnTo>
                  <a:pt x="104" y="127"/>
                </a:lnTo>
                <a:lnTo>
                  <a:pt x="104" y="127"/>
                </a:lnTo>
                <a:lnTo>
                  <a:pt x="104" y="127"/>
                </a:lnTo>
                <a:lnTo>
                  <a:pt x="104" y="127"/>
                </a:lnTo>
                <a:lnTo>
                  <a:pt x="105" y="127"/>
                </a:lnTo>
                <a:lnTo>
                  <a:pt x="105" y="127"/>
                </a:lnTo>
                <a:lnTo>
                  <a:pt x="105" y="127"/>
                </a:lnTo>
                <a:lnTo>
                  <a:pt x="105" y="127"/>
                </a:lnTo>
                <a:lnTo>
                  <a:pt x="106" y="127"/>
                </a:lnTo>
                <a:lnTo>
                  <a:pt x="106" y="127"/>
                </a:lnTo>
                <a:lnTo>
                  <a:pt x="106" y="127"/>
                </a:lnTo>
                <a:lnTo>
                  <a:pt x="106" y="127"/>
                </a:lnTo>
                <a:lnTo>
                  <a:pt x="106" y="127"/>
                </a:lnTo>
                <a:lnTo>
                  <a:pt x="106" y="127"/>
                </a:lnTo>
                <a:lnTo>
                  <a:pt x="106" y="127"/>
                </a:lnTo>
                <a:lnTo>
                  <a:pt x="107" y="127"/>
                </a:lnTo>
                <a:lnTo>
                  <a:pt x="107" y="127"/>
                </a:lnTo>
                <a:lnTo>
                  <a:pt x="107" y="127"/>
                </a:lnTo>
                <a:lnTo>
                  <a:pt x="107" y="126"/>
                </a:lnTo>
                <a:lnTo>
                  <a:pt x="108" y="126"/>
                </a:lnTo>
                <a:lnTo>
                  <a:pt x="108" y="125"/>
                </a:lnTo>
                <a:lnTo>
                  <a:pt x="108" y="125"/>
                </a:lnTo>
                <a:lnTo>
                  <a:pt x="108" y="124"/>
                </a:lnTo>
                <a:lnTo>
                  <a:pt x="108" y="124"/>
                </a:lnTo>
                <a:lnTo>
                  <a:pt x="109" y="123"/>
                </a:lnTo>
                <a:lnTo>
                  <a:pt x="109" y="123"/>
                </a:lnTo>
                <a:lnTo>
                  <a:pt x="109" y="123"/>
                </a:lnTo>
                <a:lnTo>
                  <a:pt x="109" y="123"/>
                </a:lnTo>
                <a:lnTo>
                  <a:pt x="110" y="122"/>
                </a:lnTo>
                <a:lnTo>
                  <a:pt x="110" y="122"/>
                </a:lnTo>
                <a:lnTo>
                  <a:pt x="110" y="121"/>
                </a:lnTo>
                <a:lnTo>
                  <a:pt x="110" y="121"/>
                </a:lnTo>
                <a:lnTo>
                  <a:pt x="110" y="120"/>
                </a:lnTo>
                <a:lnTo>
                  <a:pt x="110" y="120"/>
                </a:lnTo>
                <a:lnTo>
                  <a:pt x="111" y="120"/>
                </a:lnTo>
                <a:lnTo>
                  <a:pt x="111" y="119"/>
                </a:lnTo>
                <a:lnTo>
                  <a:pt x="111" y="119"/>
                </a:lnTo>
                <a:lnTo>
                  <a:pt x="111" y="119"/>
                </a:lnTo>
                <a:lnTo>
                  <a:pt x="111" y="119"/>
                </a:lnTo>
                <a:lnTo>
                  <a:pt x="112" y="118"/>
                </a:lnTo>
                <a:lnTo>
                  <a:pt x="112" y="118"/>
                </a:lnTo>
                <a:lnTo>
                  <a:pt x="112" y="118"/>
                </a:lnTo>
                <a:lnTo>
                  <a:pt x="112" y="118"/>
                </a:lnTo>
                <a:lnTo>
                  <a:pt x="113" y="118"/>
                </a:lnTo>
                <a:lnTo>
                  <a:pt x="113" y="117"/>
                </a:lnTo>
                <a:lnTo>
                  <a:pt x="113" y="117"/>
                </a:lnTo>
                <a:lnTo>
                  <a:pt x="113" y="117"/>
                </a:lnTo>
                <a:lnTo>
                  <a:pt x="114" y="116"/>
                </a:lnTo>
                <a:lnTo>
                  <a:pt x="114" y="116"/>
                </a:lnTo>
                <a:lnTo>
                  <a:pt x="114" y="115"/>
                </a:lnTo>
                <a:lnTo>
                  <a:pt x="114" y="115"/>
                </a:lnTo>
                <a:lnTo>
                  <a:pt x="114" y="114"/>
                </a:lnTo>
                <a:lnTo>
                  <a:pt x="114" y="113"/>
                </a:lnTo>
                <a:lnTo>
                  <a:pt x="114" y="112"/>
                </a:lnTo>
                <a:lnTo>
                  <a:pt x="115" y="111"/>
                </a:lnTo>
                <a:lnTo>
                  <a:pt x="115" y="111"/>
                </a:lnTo>
                <a:lnTo>
                  <a:pt x="115" y="110"/>
                </a:lnTo>
                <a:lnTo>
                  <a:pt x="115" y="110"/>
                </a:lnTo>
                <a:lnTo>
                  <a:pt x="116" y="110"/>
                </a:lnTo>
                <a:lnTo>
                  <a:pt x="116" y="109"/>
                </a:lnTo>
                <a:lnTo>
                  <a:pt x="116" y="109"/>
                </a:lnTo>
                <a:lnTo>
                  <a:pt x="116" y="109"/>
                </a:lnTo>
                <a:lnTo>
                  <a:pt x="117" y="108"/>
                </a:lnTo>
                <a:lnTo>
                  <a:pt x="117" y="108"/>
                </a:lnTo>
                <a:lnTo>
                  <a:pt x="117" y="107"/>
                </a:lnTo>
                <a:lnTo>
                  <a:pt x="117" y="107"/>
                </a:lnTo>
                <a:lnTo>
                  <a:pt x="117" y="106"/>
                </a:lnTo>
                <a:lnTo>
                  <a:pt x="118" y="106"/>
                </a:lnTo>
                <a:lnTo>
                  <a:pt x="118" y="106"/>
                </a:lnTo>
                <a:lnTo>
                  <a:pt x="118" y="106"/>
                </a:lnTo>
                <a:lnTo>
                  <a:pt x="118" y="105"/>
                </a:lnTo>
                <a:lnTo>
                  <a:pt x="118" y="106"/>
                </a:lnTo>
                <a:lnTo>
                  <a:pt x="118" y="107"/>
                </a:lnTo>
                <a:lnTo>
                  <a:pt x="119" y="108"/>
                </a:lnTo>
                <a:lnTo>
                  <a:pt x="119" y="109"/>
                </a:lnTo>
                <a:lnTo>
                  <a:pt x="119" y="110"/>
                </a:lnTo>
                <a:lnTo>
                  <a:pt x="119" y="111"/>
                </a:lnTo>
                <a:lnTo>
                  <a:pt x="119" y="112"/>
                </a:lnTo>
                <a:lnTo>
                  <a:pt x="120" y="114"/>
                </a:lnTo>
                <a:lnTo>
                  <a:pt x="120" y="115"/>
                </a:lnTo>
                <a:lnTo>
                  <a:pt x="120" y="115"/>
                </a:lnTo>
                <a:lnTo>
                  <a:pt x="120" y="115"/>
                </a:lnTo>
                <a:lnTo>
                  <a:pt x="121" y="116"/>
                </a:lnTo>
                <a:lnTo>
                  <a:pt x="121" y="117"/>
                </a:lnTo>
                <a:lnTo>
                  <a:pt x="121" y="117"/>
                </a:lnTo>
                <a:lnTo>
                  <a:pt x="121" y="118"/>
                </a:lnTo>
                <a:lnTo>
                  <a:pt x="122" y="119"/>
                </a:lnTo>
                <a:lnTo>
                  <a:pt x="122" y="119"/>
                </a:lnTo>
                <a:lnTo>
                  <a:pt x="122" y="118"/>
                </a:lnTo>
                <a:lnTo>
                  <a:pt x="122" y="118"/>
                </a:lnTo>
                <a:lnTo>
                  <a:pt x="122" y="118"/>
                </a:lnTo>
                <a:lnTo>
                  <a:pt x="122" y="117"/>
                </a:lnTo>
                <a:lnTo>
                  <a:pt x="122" y="117"/>
                </a:lnTo>
                <a:lnTo>
                  <a:pt x="123" y="117"/>
                </a:lnTo>
                <a:lnTo>
                  <a:pt x="123" y="117"/>
                </a:lnTo>
                <a:lnTo>
                  <a:pt x="123" y="116"/>
                </a:lnTo>
                <a:lnTo>
                  <a:pt x="123" y="117"/>
                </a:lnTo>
              </a:path>
            </a:pathLst>
          </a:custGeom>
          <a:noFill/>
          <a:ln w="3810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9" name="Line 6"/>
          <p:cNvSpPr>
            <a:spLocks noChangeShapeType="1"/>
          </p:cNvSpPr>
          <p:nvPr/>
        </p:nvSpPr>
        <p:spPr bwMode="auto">
          <a:xfrm>
            <a:off x="5968802" y="2383323"/>
            <a:ext cx="5044666"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0" name="Line 7"/>
          <p:cNvSpPr>
            <a:spLocks noChangeShapeType="1"/>
          </p:cNvSpPr>
          <p:nvPr/>
        </p:nvSpPr>
        <p:spPr bwMode="auto">
          <a:xfrm flipV="1">
            <a:off x="5968802" y="2321967"/>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1" name="Line 8"/>
          <p:cNvSpPr>
            <a:spLocks noChangeShapeType="1"/>
          </p:cNvSpPr>
          <p:nvPr/>
        </p:nvSpPr>
        <p:spPr bwMode="auto">
          <a:xfrm flipV="1">
            <a:off x="7650358" y="2321967"/>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2" name="Line 9"/>
          <p:cNvSpPr>
            <a:spLocks noChangeShapeType="1"/>
          </p:cNvSpPr>
          <p:nvPr/>
        </p:nvSpPr>
        <p:spPr bwMode="auto">
          <a:xfrm flipV="1">
            <a:off x="9331913" y="2321967"/>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3" name="Line 10"/>
          <p:cNvSpPr>
            <a:spLocks noChangeShapeType="1"/>
          </p:cNvSpPr>
          <p:nvPr/>
        </p:nvSpPr>
        <p:spPr bwMode="auto">
          <a:xfrm flipV="1">
            <a:off x="11013468" y="2321967"/>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6" name="Line 16"/>
          <p:cNvSpPr>
            <a:spLocks noChangeShapeType="1"/>
          </p:cNvSpPr>
          <p:nvPr/>
        </p:nvSpPr>
        <p:spPr bwMode="auto">
          <a:xfrm>
            <a:off x="5968802" y="2383323"/>
            <a:ext cx="50759"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7" name="Freeform 16"/>
          <p:cNvSpPr>
            <a:spLocks/>
          </p:cNvSpPr>
          <p:nvPr/>
        </p:nvSpPr>
        <p:spPr bwMode="auto">
          <a:xfrm>
            <a:off x="5970439" y="1935186"/>
            <a:ext cx="3359835" cy="316680"/>
          </a:xfrm>
          <a:custGeom>
            <a:avLst/>
            <a:gdLst>
              <a:gd name="T0" fmla="*/ 32 w 2052"/>
              <a:gd name="T1" fmla="*/ 125 h 160"/>
              <a:gd name="T2" fmla="*/ 64 w 2052"/>
              <a:gd name="T3" fmla="*/ 128 h 160"/>
              <a:gd name="T4" fmla="*/ 96 w 2052"/>
              <a:gd name="T5" fmla="*/ 133 h 160"/>
              <a:gd name="T6" fmla="*/ 128 w 2052"/>
              <a:gd name="T7" fmla="*/ 132 h 160"/>
              <a:gd name="T8" fmla="*/ 161 w 2052"/>
              <a:gd name="T9" fmla="*/ 120 h 160"/>
              <a:gd name="T10" fmla="*/ 193 w 2052"/>
              <a:gd name="T11" fmla="*/ 122 h 160"/>
              <a:gd name="T12" fmla="*/ 225 w 2052"/>
              <a:gd name="T13" fmla="*/ 129 h 160"/>
              <a:gd name="T14" fmla="*/ 257 w 2052"/>
              <a:gd name="T15" fmla="*/ 131 h 160"/>
              <a:gd name="T16" fmla="*/ 290 w 2052"/>
              <a:gd name="T17" fmla="*/ 135 h 160"/>
              <a:gd name="T18" fmla="*/ 322 w 2052"/>
              <a:gd name="T19" fmla="*/ 136 h 160"/>
              <a:gd name="T20" fmla="*/ 354 w 2052"/>
              <a:gd name="T21" fmla="*/ 139 h 160"/>
              <a:gd name="T22" fmla="*/ 387 w 2052"/>
              <a:gd name="T23" fmla="*/ 136 h 160"/>
              <a:gd name="T24" fmla="*/ 418 w 2052"/>
              <a:gd name="T25" fmla="*/ 118 h 160"/>
              <a:gd name="T26" fmla="*/ 451 w 2052"/>
              <a:gd name="T27" fmla="*/ 124 h 160"/>
              <a:gd name="T28" fmla="*/ 483 w 2052"/>
              <a:gd name="T29" fmla="*/ 126 h 160"/>
              <a:gd name="T30" fmla="*/ 515 w 2052"/>
              <a:gd name="T31" fmla="*/ 132 h 160"/>
              <a:gd name="T32" fmla="*/ 548 w 2052"/>
              <a:gd name="T33" fmla="*/ 131 h 160"/>
              <a:gd name="T34" fmla="*/ 580 w 2052"/>
              <a:gd name="T35" fmla="*/ 127 h 160"/>
              <a:gd name="T36" fmla="*/ 612 w 2052"/>
              <a:gd name="T37" fmla="*/ 106 h 160"/>
              <a:gd name="T38" fmla="*/ 644 w 2052"/>
              <a:gd name="T39" fmla="*/ 115 h 160"/>
              <a:gd name="T40" fmla="*/ 677 w 2052"/>
              <a:gd name="T41" fmla="*/ 119 h 160"/>
              <a:gd name="T42" fmla="*/ 709 w 2052"/>
              <a:gd name="T43" fmla="*/ 128 h 160"/>
              <a:gd name="T44" fmla="*/ 741 w 2052"/>
              <a:gd name="T45" fmla="*/ 135 h 160"/>
              <a:gd name="T46" fmla="*/ 773 w 2052"/>
              <a:gd name="T47" fmla="*/ 138 h 160"/>
              <a:gd name="T48" fmla="*/ 805 w 2052"/>
              <a:gd name="T49" fmla="*/ 142 h 160"/>
              <a:gd name="T50" fmla="*/ 838 w 2052"/>
              <a:gd name="T51" fmla="*/ 145 h 160"/>
              <a:gd name="T52" fmla="*/ 870 w 2052"/>
              <a:gd name="T53" fmla="*/ 149 h 160"/>
              <a:gd name="T54" fmla="*/ 902 w 2052"/>
              <a:gd name="T55" fmla="*/ 150 h 160"/>
              <a:gd name="T56" fmla="*/ 934 w 2052"/>
              <a:gd name="T57" fmla="*/ 137 h 160"/>
              <a:gd name="T58" fmla="*/ 967 w 2052"/>
              <a:gd name="T59" fmla="*/ 140 h 160"/>
              <a:gd name="T60" fmla="*/ 999 w 2052"/>
              <a:gd name="T61" fmla="*/ 141 h 160"/>
              <a:gd name="T62" fmla="*/ 1031 w 2052"/>
              <a:gd name="T63" fmla="*/ 144 h 160"/>
              <a:gd name="T64" fmla="*/ 1064 w 2052"/>
              <a:gd name="T65" fmla="*/ 148 h 160"/>
              <a:gd name="T66" fmla="*/ 1096 w 2052"/>
              <a:gd name="T67" fmla="*/ 148 h 160"/>
              <a:gd name="T68" fmla="*/ 1128 w 2052"/>
              <a:gd name="T69" fmla="*/ 147 h 160"/>
              <a:gd name="T70" fmla="*/ 1160 w 2052"/>
              <a:gd name="T71" fmla="*/ 150 h 160"/>
              <a:gd name="T72" fmla="*/ 1193 w 2052"/>
              <a:gd name="T73" fmla="*/ 150 h 160"/>
              <a:gd name="T74" fmla="*/ 1225 w 2052"/>
              <a:gd name="T75" fmla="*/ 151 h 160"/>
              <a:gd name="T76" fmla="*/ 1257 w 2052"/>
              <a:gd name="T77" fmla="*/ 144 h 160"/>
              <a:gd name="T78" fmla="*/ 1289 w 2052"/>
              <a:gd name="T79" fmla="*/ 133 h 160"/>
              <a:gd name="T80" fmla="*/ 1321 w 2052"/>
              <a:gd name="T81" fmla="*/ 136 h 160"/>
              <a:gd name="T82" fmla="*/ 1354 w 2052"/>
              <a:gd name="T83" fmla="*/ 136 h 160"/>
              <a:gd name="T84" fmla="*/ 1386 w 2052"/>
              <a:gd name="T85" fmla="*/ 140 h 160"/>
              <a:gd name="T86" fmla="*/ 1418 w 2052"/>
              <a:gd name="T87" fmla="*/ 140 h 160"/>
              <a:gd name="T88" fmla="*/ 1450 w 2052"/>
              <a:gd name="T89" fmla="*/ 141 h 160"/>
              <a:gd name="T90" fmla="*/ 1483 w 2052"/>
              <a:gd name="T91" fmla="*/ 131 h 160"/>
              <a:gd name="T92" fmla="*/ 1515 w 2052"/>
              <a:gd name="T93" fmla="*/ 127 h 160"/>
              <a:gd name="T94" fmla="*/ 1547 w 2052"/>
              <a:gd name="T95" fmla="*/ 114 h 160"/>
              <a:gd name="T96" fmla="*/ 1579 w 2052"/>
              <a:gd name="T97" fmla="*/ 127 h 160"/>
              <a:gd name="T98" fmla="*/ 1611 w 2052"/>
              <a:gd name="T99" fmla="*/ 131 h 160"/>
              <a:gd name="T100" fmla="*/ 1644 w 2052"/>
              <a:gd name="T101" fmla="*/ 136 h 160"/>
              <a:gd name="T102" fmla="*/ 1676 w 2052"/>
              <a:gd name="T103" fmla="*/ 137 h 160"/>
              <a:gd name="T104" fmla="*/ 1709 w 2052"/>
              <a:gd name="T105" fmla="*/ 141 h 160"/>
              <a:gd name="T106" fmla="*/ 1741 w 2052"/>
              <a:gd name="T107" fmla="*/ 149 h 160"/>
              <a:gd name="T108" fmla="*/ 1773 w 2052"/>
              <a:gd name="T109" fmla="*/ 151 h 160"/>
              <a:gd name="T110" fmla="*/ 1805 w 2052"/>
              <a:gd name="T111" fmla="*/ 150 h 160"/>
              <a:gd name="T112" fmla="*/ 1837 w 2052"/>
              <a:gd name="T113" fmla="*/ 144 h 160"/>
              <a:gd name="T114" fmla="*/ 1870 w 2052"/>
              <a:gd name="T115" fmla="*/ 141 h 160"/>
              <a:gd name="T116" fmla="*/ 1902 w 2052"/>
              <a:gd name="T117" fmla="*/ 146 h 160"/>
              <a:gd name="T118" fmla="*/ 1934 w 2052"/>
              <a:gd name="T119" fmla="*/ 146 h 160"/>
              <a:gd name="T120" fmla="*/ 1966 w 2052"/>
              <a:gd name="T121" fmla="*/ 146 h 160"/>
              <a:gd name="T122" fmla="*/ 1999 w 2052"/>
              <a:gd name="T123" fmla="*/ 150 h 160"/>
              <a:gd name="T124" fmla="*/ 2031 w 2052"/>
              <a:gd name="T125" fmla="*/ 9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52" h="160">
                <a:moveTo>
                  <a:pt x="0" y="122"/>
                </a:moveTo>
                <a:lnTo>
                  <a:pt x="0" y="123"/>
                </a:lnTo>
                <a:lnTo>
                  <a:pt x="0" y="123"/>
                </a:lnTo>
                <a:lnTo>
                  <a:pt x="0" y="122"/>
                </a:lnTo>
                <a:lnTo>
                  <a:pt x="1" y="122"/>
                </a:lnTo>
                <a:lnTo>
                  <a:pt x="1" y="122"/>
                </a:lnTo>
                <a:lnTo>
                  <a:pt x="1" y="122"/>
                </a:lnTo>
                <a:lnTo>
                  <a:pt x="1" y="122"/>
                </a:lnTo>
                <a:lnTo>
                  <a:pt x="1" y="121"/>
                </a:lnTo>
                <a:lnTo>
                  <a:pt x="1" y="121"/>
                </a:lnTo>
                <a:lnTo>
                  <a:pt x="2" y="121"/>
                </a:lnTo>
                <a:lnTo>
                  <a:pt x="2" y="121"/>
                </a:lnTo>
                <a:lnTo>
                  <a:pt x="2" y="120"/>
                </a:lnTo>
                <a:lnTo>
                  <a:pt x="2" y="120"/>
                </a:lnTo>
                <a:lnTo>
                  <a:pt x="2" y="119"/>
                </a:lnTo>
                <a:lnTo>
                  <a:pt x="3" y="119"/>
                </a:lnTo>
                <a:lnTo>
                  <a:pt x="3" y="118"/>
                </a:lnTo>
                <a:lnTo>
                  <a:pt x="3" y="118"/>
                </a:lnTo>
                <a:lnTo>
                  <a:pt x="3" y="117"/>
                </a:lnTo>
                <a:lnTo>
                  <a:pt x="4" y="117"/>
                </a:lnTo>
                <a:lnTo>
                  <a:pt x="4" y="117"/>
                </a:lnTo>
                <a:lnTo>
                  <a:pt x="4" y="117"/>
                </a:lnTo>
                <a:lnTo>
                  <a:pt x="4" y="117"/>
                </a:lnTo>
                <a:lnTo>
                  <a:pt x="5" y="117"/>
                </a:lnTo>
                <a:lnTo>
                  <a:pt x="5" y="117"/>
                </a:lnTo>
                <a:lnTo>
                  <a:pt x="5" y="117"/>
                </a:lnTo>
                <a:lnTo>
                  <a:pt x="5" y="117"/>
                </a:lnTo>
                <a:lnTo>
                  <a:pt x="5" y="117"/>
                </a:lnTo>
                <a:lnTo>
                  <a:pt x="5" y="117"/>
                </a:lnTo>
                <a:lnTo>
                  <a:pt x="5" y="117"/>
                </a:lnTo>
                <a:lnTo>
                  <a:pt x="6" y="116"/>
                </a:lnTo>
                <a:lnTo>
                  <a:pt x="6" y="116"/>
                </a:lnTo>
                <a:lnTo>
                  <a:pt x="6" y="116"/>
                </a:lnTo>
                <a:lnTo>
                  <a:pt x="6" y="116"/>
                </a:lnTo>
                <a:lnTo>
                  <a:pt x="7" y="116"/>
                </a:lnTo>
                <a:lnTo>
                  <a:pt x="7" y="116"/>
                </a:lnTo>
                <a:lnTo>
                  <a:pt x="7" y="115"/>
                </a:lnTo>
                <a:lnTo>
                  <a:pt x="7" y="114"/>
                </a:lnTo>
                <a:lnTo>
                  <a:pt x="8" y="114"/>
                </a:lnTo>
                <a:lnTo>
                  <a:pt x="8" y="113"/>
                </a:lnTo>
                <a:lnTo>
                  <a:pt x="8" y="113"/>
                </a:lnTo>
                <a:lnTo>
                  <a:pt x="8" y="112"/>
                </a:lnTo>
                <a:lnTo>
                  <a:pt x="8" y="112"/>
                </a:lnTo>
                <a:lnTo>
                  <a:pt x="9" y="112"/>
                </a:lnTo>
                <a:lnTo>
                  <a:pt x="9" y="112"/>
                </a:lnTo>
                <a:lnTo>
                  <a:pt x="9" y="112"/>
                </a:lnTo>
                <a:lnTo>
                  <a:pt x="9" y="112"/>
                </a:lnTo>
                <a:lnTo>
                  <a:pt x="9" y="112"/>
                </a:lnTo>
                <a:lnTo>
                  <a:pt x="9" y="112"/>
                </a:lnTo>
                <a:lnTo>
                  <a:pt x="10" y="112"/>
                </a:lnTo>
                <a:lnTo>
                  <a:pt x="10" y="112"/>
                </a:lnTo>
                <a:lnTo>
                  <a:pt x="10" y="112"/>
                </a:lnTo>
                <a:lnTo>
                  <a:pt x="10" y="111"/>
                </a:lnTo>
                <a:lnTo>
                  <a:pt x="10" y="111"/>
                </a:lnTo>
                <a:lnTo>
                  <a:pt x="11" y="111"/>
                </a:lnTo>
                <a:lnTo>
                  <a:pt x="11" y="110"/>
                </a:lnTo>
                <a:lnTo>
                  <a:pt x="11" y="110"/>
                </a:lnTo>
                <a:lnTo>
                  <a:pt x="11" y="110"/>
                </a:lnTo>
                <a:lnTo>
                  <a:pt x="12" y="109"/>
                </a:lnTo>
                <a:lnTo>
                  <a:pt x="12" y="109"/>
                </a:lnTo>
                <a:lnTo>
                  <a:pt x="12" y="109"/>
                </a:lnTo>
                <a:lnTo>
                  <a:pt x="12" y="110"/>
                </a:lnTo>
                <a:lnTo>
                  <a:pt x="13" y="110"/>
                </a:lnTo>
                <a:lnTo>
                  <a:pt x="13" y="110"/>
                </a:lnTo>
                <a:lnTo>
                  <a:pt x="13" y="110"/>
                </a:lnTo>
                <a:lnTo>
                  <a:pt x="13" y="110"/>
                </a:lnTo>
                <a:lnTo>
                  <a:pt x="13" y="110"/>
                </a:lnTo>
                <a:lnTo>
                  <a:pt x="13" y="111"/>
                </a:lnTo>
                <a:lnTo>
                  <a:pt x="13" y="112"/>
                </a:lnTo>
                <a:lnTo>
                  <a:pt x="14" y="113"/>
                </a:lnTo>
                <a:lnTo>
                  <a:pt x="14" y="113"/>
                </a:lnTo>
                <a:lnTo>
                  <a:pt x="14" y="114"/>
                </a:lnTo>
                <a:lnTo>
                  <a:pt x="14" y="115"/>
                </a:lnTo>
                <a:lnTo>
                  <a:pt x="15" y="116"/>
                </a:lnTo>
                <a:lnTo>
                  <a:pt x="15" y="117"/>
                </a:lnTo>
                <a:lnTo>
                  <a:pt x="15" y="118"/>
                </a:lnTo>
                <a:lnTo>
                  <a:pt x="15" y="119"/>
                </a:lnTo>
                <a:lnTo>
                  <a:pt x="16" y="119"/>
                </a:lnTo>
                <a:lnTo>
                  <a:pt x="16" y="120"/>
                </a:lnTo>
                <a:lnTo>
                  <a:pt x="16" y="121"/>
                </a:lnTo>
                <a:lnTo>
                  <a:pt x="16" y="122"/>
                </a:lnTo>
                <a:lnTo>
                  <a:pt x="16" y="122"/>
                </a:lnTo>
                <a:lnTo>
                  <a:pt x="17" y="123"/>
                </a:lnTo>
                <a:lnTo>
                  <a:pt x="17" y="124"/>
                </a:lnTo>
                <a:lnTo>
                  <a:pt x="17" y="124"/>
                </a:lnTo>
                <a:lnTo>
                  <a:pt x="17" y="124"/>
                </a:lnTo>
                <a:lnTo>
                  <a:pt x="17" y="124"/>
                </a:lnTo>
                <a:lnTo>
                  <a:pt x="17" y="124"/>
                </a:lnTo>
                <a:lnTo>
                  <a:pt x="18" y="125"/>
                </a:lnTo>
                <a:lnTo>
                  <a:pt x="18" y="125"/>
                </a:lnTo>
                <a:lnTo>
                  <a:pt x="18" y="125"/>
                </a:lnTo>
                <a:lnTo>
                  <a:pt x="18" y="125"/>
                </a:lnTo>
                <a:lnTo>
                  <a:pt x="19" y="126"/>
                </a:lnTo>
                <a:lnTo>
                  <a:pt x="19" y="126"/>
                </a:lnTo>
                <a:lnTo>
                  <a:pt x="19" y="126"/>
                </a:lnTo>
                <a:lnTo>
                  <a:pt x="19" y="126"/>
                </a:lnTo>
                <a:lnTo>
                  <a:pt x="19" y="127"/>
                </a:lnTo>
                <a:lnTo>
                  <a:pt x="20" y="127"/>
                </a:lnTo>
                <a:lnTo>
                  <a:pt x="20" y="127"/>
                </a:lnTo>
                <a:lnTo>
                  <a:pt x="20" y="127"/>
                </a:lnTo>
                <a:lnTo>
                  <a:pt x="20" y="128"/>
                </a:lnTo>
                <a:lnTo>
                  <a:pt x="21" y="128"/>
                </a:lnTo>
                <a:lnTo>
                  <a:pt x="21" y="129"/>
                </a:lnTo>
                <a:lnTo>
                  <a:pt x="21" y="129"/>
                </a:lnTo>
                <a:lnTo>
                  <a:pt x="21" y="129"/>
                </a:lnTo>
                <a:lnTo>
                  <a:pt x="21" y="130"/>
                </a:lnTo>
                <a:lnTo>
                  <a:pt x="21" y="130"/>
                </a:lnTo>
                <a:lnTo>
                  <a:pt x="21" y="131"/>
                </a:lnTo>
                <a:lnTo>
                  <a:pt x="22" y="131"/>
                </a:lnTo>
                <a:lnTo>
                  <a:pt x="22" y="131"/>
                </a:lnTo>
                <a:lnTo>
                  <a:pt x="22" y="131"/>
                </a:lnTo>
                <a:lnTo>
                  <a:pt x="22" y="131"/>
                </a:lnTo>
                <a:lnTo>
                  <a:pt x="23" y="131"/>
                </a:lnTo>
                <a:lnTo>
                  <a:pt x="23" y="131"/>
                </a:lnTo>
                <a:lnTo>
                  <a:pt x="23" y="131"/>
                </a:lnTo>
                <a:lnTo>
                  <a:pt x="23" y="131"/>
                </a:lnTo>
                <a:lnTo>
                  <a:pt x="24" y="130"/>
                </a:lnTo>
                <a:lnTo>
                  <a:pt x="24" y="130"/>
                </a:lnTo>
                <a:lnTo>
                  <a:pt x="24" y="130"/>
                </a:lnTo>
                <a:lnTo>
                  <a:pt x="24" y="130"/>
                </a:lnTo>
                <a:lnTo>
                  <a:pt x="24" y="130"/>
                </a:lnTo>
                <a:lnTo>
                  <a:pt x="24" y="129"/>
                </a:lnTo>
                <a:lnTo>
                  <a:pt x="24" y="129"/>
                </a:lnTo>
                <a:lnTo>
                  <a:pt x="25" y="129"/>
                </a:lnTo>
                <a:lnTo>
                  <a:pt x="25" y="129"/>
                </a:lnTo>
                <a:lnTo>
                  <a:pt x="25" y="129"/>
                </a:lnTo>
                <a:lnTo>
                  <a:pt x="25" y="129"/>
                </a:lnTo>
                <a:lnTo>
                  <a:pt x="26" y="129"/>
                </a:lnTo>
                <a:lnTo>
                  <a:pt x="26" y="129"/>
                </a:lnTo>
                <a:lnTo>
                  <a:pt x="26" y="129"/>
                </a:lnTo>
                <a:lnTo>
                  <a:pt x="26" y="129"/>
                </a:lnTo>
                <a:lnTo>
                  <a:pt x="27" y="129"/>
                </a:lnTo>
                <a:lnTo>
                  <a:pt x="27" y="128"/>
                </a:lnTo>
                <a:lnTo>
                  <a:pt x="27" y="127"/>
                </a:lnTo>
                <a:lnTo>
                  <a:pt x="27" y="127"/>
                </a:lnTo>
                <a:lnTo>
                  <a:pt x="27" y="126"/>
                </a:lnTo>
                <a:lnTo>
                  <a:pt x="28" y="126"/>
                </a:lnTo>
                <a:lnTo>
                  <a:pt x="28" y="125"/>
                </a:lnTo>
                <a:lnTo>
                  <a:pt x="28" y="125"/>
                </a:lnTo>
                <a:lnTo>
                  <a:pt x="28" y="125"/>
                </a:lnTo>
                <a:lnTo>
                  <a:pt x="28" y="125"/>
                </a:lnTo>
                <a:lnTo>
                  <a:pt x="28" y="125"/>
                </a:lnTo>
                <a:lnTo>
                  <a:pt x="29" y="126"/>
                </a:lnTo>
                <a:lnTo>
                  <a:pt x="29" y="126"/>
                </a:lnTo>
                <a:lnTo>
                  <a:pt x="29" y="127"/>
                </a:lnTo>
                <a:lnTo>
                  <a:pt x="29" y="127"/>
                </a:lnTo>
                <a:lnTo>
                  <a:pt x="30" y="127"/>
                </a:lnTo>
                <a:lnTo>
                  <a:pt x="30" y="127"/>
                </a:lnTo>
                <a:lnTo>
                  <a:pt x="30" y="127"/>
                </a:lnTo>
                <a:lnTo>
                  <a:pt x="30" y="127"/>
                </a:lnTo>
                <a:lnTo>
                  <a:pt x="30" y="126"/>
                </a:lnTo>
                <a:lnTo>
                  <a:pt x="31" y="126"/>
                </a:lnTo>
                <a:lnTo>
                  <a:pt x="31" y="126"/>
                </a:lnTo>
                <a:lnTo>
                  <a:pt x="31" y="126"/>
                </a:lnTo>
                <a:lnTo>
                  <a:pt x="31" y="125"/>
                </a:lnTo>
                <a:lnTo>
                  <a:pt x="32" y="125"/>
                </a:lnTo>
                <a:lnTo>
                  <a:pt x="32" y="125"/>
                </a:lnTo>
                <a:lnTo>
                  <a:pt x="32" y="125"/>
                </a:lnTo>
                <a:lnTo>
                  <a:pt x="32" y="125"/>
                </a:lnTo>
                <a:lnTo>
                  <a:pt x="32" y="125"/>
                </a:lnTo>
                <a:lnTo>
                  <a:pt x="32" y="125"/>
                </a:lnTo>
                <a:lnTo>
                  <a:pt x="32" y="125"/>
                </a:lnTo>
                <a:lnTo>
                  <a:pt x="33" y="125"/>
                </a:lnTo>
                <a:lnTo>
                  <a:pt x="33" y="125"/>
                </a:lnTo>
                <a:lnTo>
                  <a:pt x="33" y="125"/>
                </a:lnTo>
                <a:lnTo>
                  <a:pt x="33" y="125"/>
                </a:lnTo>
                <a:lnTo>
                  <a:pt x="34" y="124"/>
                </a:lnTo>
                <a:lnTo>
                  <a:pt x="34" y="124"/>
                </a:lnTo>
                <a:lnTo>
                  <a:pt x="34" y="124"/>
                </a:lnTo>
                <a:lnTo>
                  <a:pt x="34" y="124"/>
                </a:lnTo>
                <a:lnTo>
                  <a:pt x="35" y="124"/>
                </a:lnTo>
                <a:lnTo>
                  <a:pt x="35" y="124"/>
                </a:lnTo>
                <a:lnTo>
                  <a:pt x="35" y="124"/>
                </a:lnTo>
                <a:lnTo>
                  <a:pt x="35" y="124"/>
                </a:lnTo>
                <a:lnTo>
                  <a:pt x="35" y="124"/>
                </a:lnTo>
                <a:lnTo>
                  <a:pt x="36" y="125"/>
                </a:lnTo>
                <a:lnTo>
                  <a:pt x="36" y="125"/>
                </a:lnTo>
                <a:lnTo>
                  <a:pt x="36" y="125"/>
                </a:lnTo>
                <a:lnTo>
                  <a:pt x="36" y="125"/>
                </a:lnTo>
                <a:lnTo>
                  <a:pt x="36" y="125"/>
                </a:lnTo>
                <a:lnTo>
                  <a:pt x="36" y="124"/>
                </a:lnTo>
                <a:lnTo>
                  <a:pt x="37" y="124"/>
                </a:lnTo>
                <a:lnTo>
                  <a:pt x="37" y="124"/>
                </a:lnTo>
                <a:lnTo>
                  <a:pt x="37" y="124"/>
                </a:lnTo>
                <a:lnTo>
                  <a:pt x="37" y="123"/>
                </a:lnTo>
                <a:lnTo>
                  <a:pt x="38" y="123"/>
                </a:lnTo>
                <a:lnTo>
                  <a:pt x="38" y="122"/>
                </a:lnTo>
                <a:lnTo>
                  <a:pt x="38" y="122"/>
                </a:lnTo>
                <a:lnTo>
                  <a:pt x="38" y="122"/>
                </a:lnTo>
                <a:lnTo>
                  <a:pt x="38" y="121"/>
                </a:lnTo>
                <a:lnTo>
                  <a:pt x="39" y="121"/>
                </a:lnTo>
                <a:lnTo>
                  <a:pt x="39" y="121"/>
                </a:lnTo>
                <a:lnTo>
                  <a:pt x="39" y="121"/>
                </a:lnTo>
                <a:lnTo>
                  <a:pt x="39" y="121"/>
                </a:lnTo>
                <a:lnTo>
                  <a:pt x="40" y="120"/>
                </a:lnTo>
                <a:lnTo>
                  <a:pt x="40" y="120"/>
                </a:lnTo>
                <a:lnTo>
                  <a:pt x="40" y="120"/>
                </a:lnTo>
                <a:lnTo>
                  <a:pt x="40" y="120"/>
                </a:lnTo>
                <a:lnTo>
                  <a:pt x="40" y="120"/>
                </a:lnTo>
                <a:lnTo>
                  <a:pt x="40" y="120"/>
                </a:lnTo>
                <a:lnTo>
                  <a:pt x="41" y="120"/>
                </a:lnTo>
                <a:lnTo>
                  <a:pt x="41" y="120"/>
                </a:lnTo>
                <a:lnTo>
                  <a:pt x="41" y="120"/>
                </a:lnTo>
                <a:lnTo>
                  <a:pt x="41" y="120"/>
                </a:lnTo>
                <a:lnTo>
                  <a:pt x="41" y="119"/>
                </a:lnTo>
                <a:lnTo>
                  <a:pt x="42" y="119"/>
                </a:lnTo>
                <a:lnTo>
                  <a:pt x="42" y="119"/>
                </a:lnTo>
                <a:lnTo>
                  <a:pt x="42" y="118"/>
                </a:lnTo>
                <a:lnTo>
                  <a:pt x="42" y="118"/>
                </a:lnTo>
                <a:lnTo>
                  <a:pt x="43" y="117"/>
                </a:lnTo>
                <a:lnTo>
                  <a:pt x="43" y="117"/>
                </a:lnTo>
                <a:lnTo>
                  <a:pt x="43" y="116"/>
                </a:lnTo>
                <a:lnTo>
                  <a:pt x="43" y="116"/>
                </a:lnTo>
                <a:lnTo>
                  <a:pt x="44" y="116"/>
                </a:lnTo>
                <a:lnTo>
                  <a:pt x="44" y="116"/>
                </a:lnTo>
                <a:lnTo>
                  <a:pt x="44" y="117"/>
                </a:lnTo>
                <a:lnTo>
                  <a:pt x="44" y="117"/>
                </a:lnTo>
                <a:lnTo>
                  <a:pt x="44" y="117"/>
                </a:lnTo>
                <a:lnTo>
                  <a:pt x="44" y="117"/>
                </a:lnTo>
                <a:lnTo>
                  <a:pt x="44" y="116"/>
                </a:lnTo>
                <a:lnTo>
                  <a:pt x="45" y="116"/>
                </a:lnTo>
                <a:lnTo>
                  <a:pt x="45" y="116"/>
                </a:lnTo>
                <a:lnTo>
                  <a:pt x="45" y="116"/>
                </a:lnTo>
                <a:lnTo>
                  <a:pt x="45" y="116"/>
                </a:lnTo>
                <a:lnTo>
                  <a:pt x="46" y="116"/>
                </a:lnTo>
                <a:lnTo>
                  <a:pt x="46" y="115"/>
                </a:lnTo>
                <a:lnTo>
                  <a:pt x="46" y="115"/>
                </a:lnTo>
                <a:lnTo>
                  <a:pt x="46" y="115"/>
                </a:lnTo>
                <a:lnTo>
                  <a:pt x="46" y="114"/>
                </a:lnTo>
                <a:lnTo>
                  <a:pt x="47" y="113"/>
                </a:lnTo>
                <a:lnTo>
                  <a:pt x="47" y="113"/>
                </a:lnTo>
                <a:lnTo>
                  <a:pt x="47" y="112"/>
                </a:lnTo>
                <a:lnTo>
                  <a:pt x="47" y="112"/>
                </a:lnTo>
                <a:lnTo>
                  <a:pt x="48" y="111"/>
                </a:lnTo>
                <a:lnTo>
                  <a:pt x="48" y="111"/>
                </a:lnTo>
                <a:lnTo>
                  <a:pt x="48" y="110"/>
                </a:lnTo>
                <a:lnTo>
                  <a:pt x="48" y="110"/>
                </a:lnTo>
                <a:lnTo>
                  <a:pt x="48" y="110"/>
                </a:lnTo>
                <a:lnTo>
                  <a:pt x="48" y="110"/>
                </a:lnTo>
                <a:lnTo>
                  <a:pt x="49" y="110"/>
                </a:lnTo>
                <a:lnTo>
                  <a:pt x="49" y="110"/>
                </a:lnTo>
                <a:lnTo>
                  <a:pt x="49" y="110"/>
                </a:lnTo>
                <a:lnTo>
                  <a:pt x="49" y="110"/>
                </a:lnTo>
                <a:lnTo>
                  <a:pt x="49" y="111"/>
                </a:lnTo>
                <a:lnTo>
                  <a:pt x="50" y="112"/>
                </a:lnTo>
                <a:lnTo>
                  <a:pt x="50" y="113"/>
                </a:lnTo>
                <a:lnTo>
                  <a:pt x="50" y="114"/>
                </a:lnTo>
                <a:lnTo>
                  <a:pt x="50" y="116"/>
                </a:lnTo>
                <a:lnTo>
                  <a:pt x="51" y="116"/>
                </a:lnTo>
                <a:lnTo>
                  <a:pt x="51" y="118"/>
                </a:lnTo>
                <a:lnTo>
                  <a:pt x="51" y="119"/>
                </a:lnTo>
                <a:lnTo>
                  <a:pt x="51" y="120"/>
                </a:lnTo>
                <a:lnTo>
                  <a:pt x="52" y="120"/>
                </a:lnTo>
                <a:lnTo>
                  <a:pt x="52" y="121"/>
                </a:lnTo>
                <a:lnTo>
                  <a:pt x="52" y="123"/>
                </a:lnTo>
                <a:lnTo>
                  <a:pt x="52" y="123"/>
                </a:lnTo>
                <a:lnTo>
                  <a:pt x="52" y="124"/>
                </a:lnTo>
                <a:lnTo>
                  <a:pt x="52" y="125"/>
                </a:lnTo>
                <a:lnTo>
                  <a:pt x="52" y="126"/>
                </a:lnTo>
                <a:lnTo>
                  <a:pt x="53" y="127"/>
                </a:lnTo>
                <a:lnTo>
                  <a:pt x="53" y="127"/>
                </a:lnTo>
                <a:lnTo>
                  <a:pt x="53" y="127"/>
                </a:lnTo>
                <a:lnTo>
                  <a:pt x="53" y="127"/>
                </a:lnTo>
                <a:lnTo>
                  <a:pt x="54" y="128"/>
                </a:lnTo>
                <a:lnTo>
                  <a:pt x="54" y="128"/>
                </a:lnTo>
                <a:lnTo>
                  <a:pt x="54" y="128"/>
                </a:lnTo>
                <a:lnTo>
                  <a:pt x="54" y="128"/>
                </a:lnTo>
                <a:lnTo>
                  <a:pt x="55" y="129"/>
                </a:lnTo>
                <a:lnTo>
                  <a:pt x="55" y="129"/>
                </a:lnTo>
                <a:lnTo>
                  <a:pt x="55" y="129"/>
                </a:lnTo>
                <a:lnTo>
                  <a:pt x="55" y="129"/>
                </a:lnTo>
                <a:lnTo>
                  <a:pt x="55" y="129"/>
                </a:lnTo>
                <a:lnTo>
                  <a:pt x="56" y="130"/>
                </a:lnTo>
                <a:lnTo>
                  <a:pt x="56" y="130"/>
                </a:lnTo>
                <a:lnTo>
                  <a:pt x="56" y="130"/>
                </a:lnTo>
                <a:lnTo>
                  <a:pt x="56" y="130"/>
                </a:lnTo>
                <a:lnTo>
                  <a:pt x="56" y="130"/>
                </a:lnTo>
                <a:lnTo>
                  <a:pt x="56" y="131"/>
                </a:lnTo>
                <a:lnTo>
                  <a:pt x="57" y="131"/>
                </a:lnTo>
                <a:lnTo>
                  <a:pt x="57" y="131"/>
                </a:lnTo>
                <a:lnTo>
                  <a:pt x="57" y="131"/>
                </a:lnTo>
                <a:lnTo>
                  <a:pt x="57" y="131"/>
                </a:lnTo>
                <a:lnTo>
                  <a:pt x="57" y="131"/>
                </a:lnTo>
                <a:lnTo>
                  <a:pt x="58" y="132"/>
                </a:lnTo>
                <a:lnTo>
                  <a:pt x="58" y="132"/>
                </a:lnTo>
                <a:lnTo>
                  <a:pt x="58" y="132"/>
                </a:lnTo>
                <a:lnTo>
                  <a:pt x="58" y="132"/>
                </a:lnTo>
                <a:lnTo>
                  <a:pt x="59" y="132"/>
                </a:lnTo>
                <a:lnTo>
                  <a:pt x="59" y="132"/>
                </a:lnTo>
                <a:lnTo>
                  <a:pt x="59" y="132"/>
                </a:lnTo>
                <a:lnTo>
                  <a:pt x="59" y="133"/>
                </a:lnTo>
                <a:lnTo>
                  <a:pt x="60" y="132"/>
                </a:lnTo>
                <a:lnTo>
                  <a:pt x="60" y="132"/>
                </a:lnTo>
                <a:lnTo>
                  <a:pt x="60" y="132"/>
                </a:lnTo>
                <a:lnTo>
                  <a:pt x="60" y="131"/>
                </a:lnTo>
                <a:lnTo>
                  <a:pt x="60" y="131"/>
                </a:lnTo>
                <a:lnTo>
                  <a:pt x="60" y="131"/>
                </a:lnTo>
                <a:lnTo>
                  <a:pt x="60" y="130"/>
                </a:lnTo>
                <a:lnTo>
                  <a:pt x="61" y="130"/>
                </a:lnTo>
                <a:lnTo>
                  <a:pt x="61" y="130"/>
                </a:lnTo>
                <a:lnTo>
                  <a:pt x="61" y="129"/>
                </a:lnTo>
                <a:lnTo>
                  <a:pt x="61" y="129"/>
                </a:lnTo>
                <a:lnTo>
                  <a:pt x="62" y="129"/>
                </a:lnTo>
                <a:lnTo>
                  <a:pt x="62" y="129"/>
                </a:lnTo>
                <a:lnTo>
                  <a:pt x="62" y="129"/>
                </a:lnTo>
                <a:lnTo>
                  <a:pt x="62" y="129"/>
                </a:lnTo>
                <a:lnTo>
                  <a:pt x="63" y="129"/>
                </a:lnTo>
                <a:lnTo>
                  <a:pt x="63" y="129"/>
                </a:lnTo>
                <a:lnTo>
                  <a:pt x="63" y="129"/>
                </a:lnTo>
                <a:lnTo>
                  <a:pt x="63" y="129"/>
                </a:lnTo>
                <a:lnTo>
                  <a:pt x="63" y="129"/>
                </a:lnTo>
                <a:lnTo>
                  <a:pt x="64" y="129"/>
                </a:lnTo>
                <a:lnTo>
                  <a:pt x="64" y="129"/>
                </a:lnTo>
                <a:lnTo>
                  <a:pt x="64" y="128"/>
                </a:lnTo>
                <a:lnTo>
                  <a:pt x="64" y="128"/>
                </a:lnTo>
                <a:lnTo>
                  <a:pt x="64" y="128"/>
                </a:lnTo>
                <a:lnTo>
                  <a:pt x="64" y="128"/>
                </a:lnTo>
                <a:lnTo>
                  <a:pt x="65" y="128"/>
                </a:lnTo>
                <a:lnTo>
                  <a:pt x="65" y="127"/>
                </a:lnTo>
                <a:lnTo>
                  <a:pt x="65" y="127"/>
                </a:lnTo>
                <a:lnTo>
                  <a:pt x="65" y="127"/>
                </a:lnTo>
                <a:lnTo>
                  <a:pt x="66" y="127"/>
                </a:lnTo>
                <a:lnTo>
                  <a:pt x="66" y="126"/>
                </a:lnTo>
                <a:lnTo>
                  <a:pt x="66" y="126"/>
                </a:lnTo>
                <a:lnTo>
                  <a:pt x="66" y="127"/>
                </a:lnTo>
                <a:lnTo>
                  <a:pt x="66" y="127"/>
                </a:lnTo>
                <a:lnTo>
                  <a:pt x="67" y="128"/>
                </a:lnTo>
                <a:lnTo>
                  <a:pt x="67" y="128"/>
                </a:lnTo>
                <a:lnTo>
                  <a:pt x="67" y="128"/>
                </a:lnTo>
                <a:lnTo>
                  <a:pt x="67" y="129"/>
                </a:lnTo>
                <a:lnTo>
                  <a:pt x="68" y="129"/>
                </a:lnTo>
                <a:lnTo>
                  <a:pt x="68" y="129"/>
                </a:lnTo>
                <a:lnTo>
                  <a:pt x="68" y="129"/>
                </a:lnTo>
                <a:lnTo>
                  <a:pt x="68" y="128"/>
                </a:lnTo>
                <a:lnTo>
                  <a:pt x="68" y="128"/>
                </a:lnTo>
                <a:lnTo>
                  <a:pt x="68" y="128"/>
                </a:lnTo>
                <a:lnTo>
                  <a:pt x="68" y="127"/>
                </a:lnTo>
                <a:lnTo>
                  <a:pt x="69" y="127"/>
                </a:lnTo>
                <a:lnTo>
                  <a:pt x="69" y="126"/>
                </a:lnTo>
                <a:lnTo>
                  <a:pt x="69" y="126"/>
                </a:lnTo>
                <a:lnTo>
                  <a:pt x="69" y="126"/>
                </a:lnTo>
                <a:lnTo>
                  <a:pt x="70" y="126"/>
                </a:lnTo>
                <a:lnTo>
                  <a:pt x="70" y="126"/>
                </a:lnTo>
                <a:lnTo>
                  <a:pt x="70" y="126"/>
                </a:lnTo>
                <a:lnTo>
                  <a:pt x="70" y="127"/>
                </a:lnTo>
                <a:lnTo>
                  <a:pt x="71" y="127"/>
                </a:lnTo>
                <a:lnTo>
                  <a:pt x="71" y="127"/>
                </a:lnTo>
                <a:lnTo>
                  <a:pt x="71" y="127"/>
                </a:lnTo>
                <a:lnTo>
                  <a:pt x="71" y="127"/>
                </a:lnTo>
                <a:lnTo>
                  <a:pt x="71" y="127"/>
                </a:lnTo>
                <a:lnTo>
                  <a:pt x="72" y="127"/>
                </a:lnTo>
                <a:lnTo>
                  <a:pt x="72" y="127"/>
                </a:lnTo>
                <a:lnTo>
                  <a:pt x="72" y="127"/>
                </a:lnTo>
                <a:lnTo>
                  <a:pt x="72" y="127"/>
                </a:lnTo>
                <a:lnTo>
                  <a:pt x="72" y="127"/>
                </a:lnTo>
                <a:lnTo>
                  <a:pt x="72" y="127"/>
                </a:lnTo>
                <a:lnTo>
                  <a:pt x="73" y="127"/>
                </a:lnTo>
                <a:lnTo>
                  <a:pt x="73" y="127"/>
                </a:lnTo>
                <a:lnTo>
                  <a:pt x="73" y="127"/>
                </a:lnTo>
                <a:lnTo>
                  <a:pt x="73" y="127"/>
                </a:lnTo>
                <a:lnTo>
                  <a:pt x="74" y="127"/>
                </a:lnTo>
                <a:lnTo>
                  <a:pt x="74" y="127"/>
                </a:lnTo>
                <a:lnTo>
                  <a:pt x="74" y="127"/>
                </a:lnTo>
                <a:lnTo>
                  <a:pt x="74" y="127"/>
                </a:lnTo>
                <a:lnTo>
                  <a:pt x="74" y="126"/>
                </a:lnTo>
                <a:lnTo>
                  <a:pt x="75" y="125"/>
                </a:lnTo>
                <a:lnTo>
                  <a:pt x="75" y="124"/>
                </a:lnTo>
                <a:lnTo>
                  <a:pt x="75" y="124"/>
                </a:lnTo>
                <a:lnTo>
                  <a:pt x="75" y="123"/>
                </a:lnTo>
                <a:lnTo>
                  <a:pt x="76" y="122"/>
                </a:lnTo>
                <a:lnTo>
                  <a:pt x="76" y="121"/>
                </a:lnTo>
                <a:lnTo>
                  <a:pt x="76" y="121"/>
                </a:lnTo>
                <a:lnTo>
                  <a:pt x="76" y="121"/>
                </a:lnTo>
                <a:lnTo>
                  <a:pt x="76" y="121"/>
                </a:lnTo>
                <a:lnTo>
                  <a:pt x="76" y="121"/>
                </a:lnTo>
                <a:lnTo>
                  <a:pt x="77" y="121"/>
                </a:lnTo>
                <a:lnTo>
                  <a:pt x="77" y="121"/>
                </a:lnTo>
                <a:lnTo>
                  <a:pt x="77" y="122"/>
                </a:lnTo>
                <a:lnTo>
                  <a:pt x="77" y="122"/>
                </a:lnTo>
                <a:lnTo>
                  <a:pt x="77" y="122"/>
                </a:lnTo>
                <a:lnTo>
                  <a:pt x="78" y="121"/>
                </a:lnTo>
                <a:lnTo>
                  <a:pt x="78" y="121"/>
                </a:lnTo>
                <a:lnTo>
                  <a:pt x="78" y="121"/>
                </a:lnTo>
                <a:lnTo>
                  <a:pt x="78" y="121"/>
                </a:lnTo>
                <a:lnTo>
                  <a:pt x="79" y="121"/>
                </a:lnTo>
                <a:lnTo>
                  <a:pt x="79" y="120"/>
                </a:lnTo>
                <a:lnTo>
                  <a:pt x="79" y="120"/>
                </a:lnTo>
                <a:lnTo>
                  <a:pt x="79" y="120"/>
                </a:lnTo>
                <a:lnTo>
                  <a:pt x="80" y="120"/>
                </a:lnTo>
                <a:lnTo>
                  <a:pt x="80" y="120"/>
                </a:lnTo>
                <a:lnTo>
                  <a:pt x="80" y="119"/>
                </a:lnTo>
                <a:lnTo>
                  <a:pt x="80" y="119"/>
                </a:lnTo>
                <a:lnTo>
                  <a:pt x="80" y="118"/>
                </a:lnTo>
                <a:lnTo>
                  <a:pt x="80" y="118"/>
                </a:lnTo>
                <a:lnTo>
                  <a:pt x="80" y="117"/>
                </a:lnTo>
                <a:lnTo>
                  <a:pt x="81" y="117"/>
                </a:lnTo>
                <a:lnTo>
                  <a:pt x="81" y="117"/>
                </a:lnTo>
                <a:lnTo>
                  <a:pt x="81" y="117"/>
                </a:lnTo>
                <a:lnTo>
                  <a:pt x="81" y="117"/>
                </a:lnTo>
                <a:lnTo>
                  <a:pt x="82" y="117"/>
                </a:lnTo>
                <a:lnTo>
                  <a:pt x="82" y="117"/>
                </a:lnTo>
                <a:lnTo>
                  <a:pt x="82" y="117"/>
                </a:lnTo>
                <a:lnTo>
                  <a:pt x="82" y="117"/>
                </a:lnTo>
                <a:lnTo>
                  <a:pt x="82" y="116"/>
                </a:lnTo>
                <a:lnTo>
                  <a:pt x="83" y="116"/>
                </a:lnTo>
                <a:lnTo>
                  <a:pt x="83" y="116"/>
                </a:lnTo>
                <a:lnTo>
                  <a:pt x="83" y="116"/>
                </a:lnTo>
                <a:lnTo>
                  <a:pt x="83" y="116"/>
                </a:lnTo>
                <a:lnTo>
                  <a:pt x="83" y="116"/>
                </a:lnTo>
                <a:lnTo>
                  <a:pt x="83" y="115"/>
                </a:lnTo>
                <a:lnTo>
                  <a:pt x="84" y="115"/>
                </a:lnTo>
                <a:lnTo>
                  <a:pt x="84" y="115"/>
                </a:lnTo>
                <a:lnTo>
                  <a:pt x="84" y="114"/>
                </a:lnTo>
                <a:lnTo>
                  <a:pt x="84" y="114"/>
                </a:lnTo>
                <a:lnTo>
                  <a:pt x="85" y="114"/>
                </a:lnTo>
                <a:lnTo>
                  <a:pt x="85" y="113"/>
                </a:lnTo>
                <a:lnTo>
                  <a:pt x="85" y="113"/>
                </a:lnTo>
                <a:lnTo>
                  <a:pt x="85" y="113"/>
                </a:lnTo>
                <a:lnTo>
                  <a:pt x="85" y="112"/>
                </a:lnTo>
                <a:lnTo>
                  <a:pt x="86" y="113"/>
                </a:lnTo>
                <a:lnTo>
                  <a:pt x="86" y="114"/>
                </a:lnTo>
                <a:lnTo>
                  <a:pt x="86" y="115"/>
                </a:lnTo>
                <a:lnTo>
                  <a:pt x="86" y="116"/>
                </a:lnTo>
                <a:lnTo>
                  <a:pt x="87" y="116"/>
                </a:lnTo>
                <a:lnTo>
                  <a:pt x="87" y="117"/>
                </a:lnTo>
                <a:lnTo>
                  <a:pt x="87" y="118"/>
                </a:lnTo>
                <a:lnTo>
                  <a:pt x="87" y="119"/>
                </a:lnTo>
                <a:lnTo>
                  <a:pt x="87" y="120"/>
                </a:lnTo>
                <a:lnTo>
                  <a:pt x="87" y="120"/>
                </a:lnTo>
                <a:lnTo>
                  <a:pt x="88" y="121"/>
                </a:lnTo>
                <a:lnTo>
                  <a:pt x="88" y="122"/>
                </a:lnTo>
                <a:lnTo>
                  <a:pt x="88" y="123"/>
                </a:lnTo>
                <a:lnTo>
                  <a:pt x="88" y="124"/>
                </a:lnTo>
                <a:lnTo>
                  <a:pt x="88" y="124"/>
                </a:lnTo>
                <a:lnTo>
                  <a:pt x="89" y="125"/>
                </a:lnTo>
                <a:lnTo>
                  <a:pt x="89" y="125"/>
                </a:lnTo>
                <a:lnTo>
                  <a:pt x="89" y="126"/>
                </a:lnTo>
                <a:lnTo>
                  <a:pt x="89" y="126"/>
                </a:lnTo>
                <a:lnTo>
                  <a:pt x="90" y="126"/>
                </a:lnTo>
                <a:lnTo>
                  <a:pt x="90" y="126"/>
                </a:lnTo>
                <a:lnTo>
                  <a:pt x="90" y="127"/>
                </a:lnTo>
                <a:lnTo>
                  <a:pt x="90" y="127"/>
                </a:lnTo>
                <a:lnTo>
                  <a:pt x="91" y="127"/>
                </a:lnTo>
                <a:lnTo>
                  <a:pt x="91" y="127"/>
                </a:lnTo>
                <a:lnTo>
                  <a:pt x="91" y="128"/>
                </a:lnTo>
                <a:lnTo>
                  <a:pt x="91" y="128"/>
                </a:lnTo>
                <a:lnTo>
                  <a:pt x="91" y="129"/>
                </a:lnTo>
                <a:lnTo>
                  <a:pt x="91" y="129"/>
                </a:lnTo>
                <a:lnTo>
                  <a:pt x="91" y="129"/>
                </a:lnTo>
                <a:lnTo>
                  <a:pt x="92" y="129"/>
                </a:lnTo>
                <a:lnTo>
                  <a:pt x="92" y="130"/>
                </a:lnTo>
                <a:lnTo>
                  <a:pt x="92" y="130"/>
                </a:lnTo>
                <a:lnTo>
                  <a:pt x="92" y="130"/>
                </a:lnTo>
                <a:lnTo>
                  <a:pt x="93" y="131"/>
                </a:lnTo>
                <a:lnTo>
                  <a:pt x="93" y="131"/>
                </a:lnTo>
                <a:lnTo>
                  <a:pt x="93" y="131"/>
                </a:lnTo>
                <a:lnTo>
                  <a:pt x="93" y="132"/>
                </a:lnTo>
                <a:lnTo>
                  <a:pt x="93" y="132"/>
                </a:lnTo>
                <a:lnTo>
                  <a:pt x="94" y="133"/>
                </a:lnTo>
                <a:lnTo>
                  <a:pt x="94" y="133"/>
                </a:lnTo>
                <a:lnTo>
                  <a:pt x="94" y="133"/>
                </a:lnTo>
                <a:lnTo>
                  <a:pt x="94" y="133"/>
                </a:lnTo>
                <a:lnTo>
                  <a:pt x="95" y="133"/>
                </a:lnTo>
                <a:lnTo>
                  <a:pt x="95" y="133"/>
                </a:lnTo>
                <a:lnTo>
                  <a:pt x="95" y="133"/>
                </a:lnTo>
                <a:lnTo>
                  <a:pt x="95" y="133"/>
                </a:lnTo>
                <a:lnTo>
                  <a:pt x="95" y="134"/>
                </a:lnTo>
                <a:lnTo>
                  <a:pt x="95" y="134"/>
                </a:lnTo>
                <a:lnTo>
                  <a:pt x="96" y="133"/>
                </a:lnTo>
                <a:lnTo>
                  <a:pt x="96" y="133"/>
                </a:lnTo>
                <a:lnTo>
                  <a:pt x="96" y="133"/>
                </a:lnTo>
                <a:lnTo>
                  <a:pt x="96" y="133"/>
                </a:lnTo>
                <a:lnTo>
                  <a:pt x="96" y="133"/>
                </a:lnTo>
                <a:lnTo>
                  <a:pt x="97" y="133"/>
                </a:lnTo>
                <a:lnTo>
                  <a:pt x="97" y="133"/>
                </a:lnTo>
                <a:lnTo>
                  <a:pt x="97" y="133"/>
                </a:lnTo>
                <a:lnTo>
                  <a:pt x="97" y="133"/>
                </a:lnTo>
                <a:lnTo>
                  <a:pt x="98" y="132"/>
                </a:lnTo>
                <a:lnTo>
                  <a:pt x="98" y="132"/>
                </a:lnTo>
                <a:lnTo>
                  <a:pt x="98" y="131"/>
                </a:lnTo>
                <a:lnTo>
                  <a:pt x="98" y="131"/>
                </a:lnTo>
                <a:lnTo>
                  <a:pt x="99" y="131"/>
                </a:lnTo>
                <a:lnTo>
                  <a:pt x="99" y="130"/>
                </a:lnTo>
                <a:lnTo>
                  <a:pt x="99" y="130"/>
                </a:lnTo>
                <a:lnTo>
                  <a:pt x="99" y="130"/>
                </a:lnTo>
                <a:lnTo>
                  <a:pt x="99" y="130"/>
                </a:lnTo>
                <a:lnTo>
                  <a:pt x="99" y="130"/>
                </a:lnTo>
                <a:lnTo>
                  <a:pt x="99" y="129"/>
                </a:lnTo>
                <a:lnTo>
                  <a:pt x="100" y="129"/>
                </a:lnTo>
                <a:lnTo>
                  <a:pt x="100" y="129"/>
                </a:lnTo>
                <a:lnTo>
                  <a:pt x="100" y="129"/>
                </a:lnTo>
                <a:lnTo>
                  <a:pt x="100" y="129"/>
                </a:lnTo>
                <a:lnTo>
                  <a:pt x="101" y="129"/>
                </a:lnTo>
                <a:lnTo>
                  <a:pt x="101" y="129"/>
                </a:lnTo>
                <a:lnTo>
                  <a:pt x="101" y="129"/>
                </a:lnTo>
                <a:lnTo>
                  <a:pt x="101" y="129"/>
                </a:lnTo>
                <a:lnTo>
                  <a:pt x="102" y="129"/>
                </a:lnTo>
                <a:lnTo>
                  <a:pt x="102" y="129"/>
                </a:lnTo>
                <a:lnTo>
                  <a:pt x="102" y="129"/>
                </a:lnTo>
                <a:lnTo>
                  <a:pt x="102" y="129"/>
                </a:lnTo>
                <a:lnTo>
                  <a:pt x="102" y="129"/>
                </a:lnTo>
                <a:lnTo>
                  <a:pt x="103" y="129"/>
                </a:lnTo>
                <a:lnTo>
                  <a:pt x="103" y="130"/>
                </a:lnTo>
                <a:lnTo>
                  <a:pt x="103" y="130"/>
                </a:lnTo>
                <a:lnTo>
                  <a:pt x="103" y="130"/>
                </a:lnTo>
                <a:lnTo>
                  <a:pt x="103" y="130"/>
                </a:lnTo>
                <a:lnTo>
                  <a:pt x="103" y="130"/>
                </a:lnTo>
                <a:lnTo>
                  <a:pt x="104" y="131"/>
                </a:lnTo>
                <a:lnTo>
                  <a:pt x="104" y="131"/>
                </a:lnTo>
                <a:lnTo>
                  <a:pt x="104" y="131"/>
                </a:lnTo>
                <a:lnTo>
                  <a:pt x="104" y="131"/>
                </a:lnTo>
                <a:lnTo>
                  <a:pt x="104" y="131"/>
                </a:lnTo>
                <a:lnTo>
                  <a:pt x="105" y="131"/>
                </a:lnTo>
                <a:lnTo>
                  <a:pt x="105" y="131"/>
                </a:lnTo>
                <a:lnTo>
                  <a:pt x="105" y="131"/>
                </a:lnTo>
                <a:lnTo>
                  <a:pt x="105" y="130"/>
                </a:lnTo>
                <a:lnTo>
                  <a:pt x="106" y="130"/>
                </a:lnTo>
                <a:lnTo>
                  <a:pt x="106" y="130"/>
                </a:lnTo>
                <a:lnTo>
                  <a:pt x="106" y="130"/>
                </a:lnTo>
                <a:lnTo>
                  <a:pt x="106" y="130"/>
                </a:lnTo>
                <a:lnTo>
                  <a:pt x="107" y="130"/>
                </a:lnTo>
                <a:lnTo>
                  <a:pt x="107" y="130"/>
                </a:lnTo>
                <a:lnTo>
                  <a:pt x="107" y="130"/>
                </a:lnTo>
                <a:lnTo>
                  <a:pt x="107" y="130"/>
                </a:lnTo>
                <a:lnTo>
                  <a:pt x="107" y="130"/>
                </a:lnTo>
                <a:lnTo>
                  <a:pt x="107" y="130"/>
                </a:lnTo>
                <a:lnTo>
                  <a:pt x="107" y="130"/>
                </a:lnTo>
                <a:lnTo>
                  <a:pt x="108" y="130"/>
                </a:lnTo>
                <a:lnTo>
                  <a:pt x="108" y="130"/>
                </a:lnTo>
                <a:lnTo>
                  <a:pt x="108" y="130"/>
                </a:lnTo>
                <a:lnTo>
                  <a:pt x="108" y="130"/>
                </a:lnTo>
                <a:lnTo>
                  <a:pt x="109" y="130"/>
                </a:lnTo>
                <a:lnTo>
                  <a:pt x="109" y="129"/>
                </a:lnTo>
                <a:lnTo>
                  <a:pt x="109" y="129"/>
                </a:lnTo>
                <a:lnTo>
                  <a:pt x="109" y="129"/>
                </a:lnTo>
                <a:lnTo>
                  <a:pt x="110" y="129"/>
                </a:lnTo>
                <a:lnTo>
                  <a:pt x="110" y="129"/>
                </a:lnTo>
                <a:lnTo>
                  <a:pt x="110" y="128"/>
                </a:lnTo>
                <a:lnTo>
                  <a:pt x="110" y="128"/>
                </a:lnTo>
                <a:lnTo>
                  <a:pt x="110" y="128"/>
                </a:lnTo>
                <a:lnTo>
                  <a:pt x="111" y="127"/>
                </a:lnTo>
                <a:lnTo>
                  <a:pt x="111" y="127"/>
                </a:lnTo>
                <a:lnTo>
                  <a:pt x="111" y="127"/>
                </a:lnTo>
                <a:lnTo>
                  <a:pt x="111" y="126"/>
                </a:lnTo>
                <a:lnTo>
                  <a:pt x="111" y="126"/>
                </a:lnTo>
                <a:lnTo>
                  <a:pt x="111" y="125"/>
                </a:lnTo>
                <a:lnTo>
                  <a:pt x="112" y="125"/>
                </a:lnTo>
                <a:lnTo>
                  <a:pt x="112" y="125"/>
                </a:lnTo>
                <a:lnTo>
                  <a:pt x="112" y="125"/>
                </a:lnTo>
                <a:lnTo>
                  <a:pt x="112" y="125"/>
                </a:lnTo>
                <a:lnTo>
                  <a:pt x="113" y="125"/>
                </a:lnTo>
                <a:lnTo>
                  <a:pt x="113" y="125"/>
                </a:lnTo>
                <a:lnTo>
                  <a:pt x="113" y="125"/>
                </a:lnTo>
                <a:lnTo>
                  <a:pt x="113" y="125"/>
                </a:lnTo>
                <a:lnTo>
                  <a:pt x="113" y="125"/>
                </a:lnTo>
                <a:lnTo>
                  <a:pt x="114" y="125"/>
                </a:lnTo>
                <a:lnTo>
                  <a:pt x="114" y="125"/>
                </a:lnTo>
                <a:lnTo>
                  <a:pt x="114" y="125"/>
                </a:lnTo>
                <a:lnTo>
                  <a:pt x="114" y="124"/>
                </a:lnTo>
                <a:lnTo>
                  <a:pt x="115" y="124"/>
                </a:lnTo>
                <a:lnTo>
                  <a:pt x="115" y="124"/>
                </a:lnTo>
                <a:lnTo>
                  <a:pt x="115" y="124"/>
                </a:lnTo>
                <a:lnTo>
                  <a:pt x="115" y="124"/>
                </a:lnTo>
                <a:lnTo>
                  <a:pt x="115" y="124"/>
                </a:lnTo>
                <a:lnTo>
                  <a:pt x="115" y="123"/>
                </a:lnTo>
                <a:lnTo>
                  <a:pt x="115" y="123"/>
                </a:lnTo>
                <a:lnTo>
                  <a:pt x="116" y="122"/>
                </a:lnTo>
                <a:lnTo>
                  <a:pt x="116" y="122"/>
                </a:lnTo>
                <a:lnTo>
                  <a:pt x="116" y="121"/>
                </a:lnTo>
                <a:lnTo>
                  <a:pt x="116" y="121"/>
                </a:lnTo>
                <a:lnTo>
                  <a:pt x="117" y="120"/>
                </a:lnTo>
                <a:lnTo>
                  <a:pt x="117" y="120"/>
                </a:lnTo>
                <a:lnTo>
                  <a:pt x="117" y="120"/>
                </a:lnTo>
                <a:lnTo>
                  <a:pt x="117" y="120"/>
                </a:lnTo>
                <a:lnTo>
                  <a:pt x="118" y="120"/>
                </a:lnTo>
                <a:lnTo>
                  <a:pt x="118" y="120"/>
                </a:lnTo>
                <a:lnTo>
                  <a:pt x="118" y="120"/>
                </a:lnTo>
                <a:lnTo>
                  <a:pt x="118" y="119"/>
                </a:lnTo>
                <a:lnTo>
                  <a:pt x="119" y="119"/>
                </a:lnTo>
                <a:lnTo>
                  <a:pt x="119" y="119"/>
                </a:lnTo>
                <a:lnTo>
                  <a:pt x="119" y="119"/>
                </a:lnTo>
                <a:lnTo>
                  <a:pt x="119" y="119"/>
                </a:lnTo>
                <a:lnTo>
                  <a:pt x="119" y="119"/>
                </a:lnTo>
                <a:lnTo>
                  <a:pt x="119" y="119"/>
                </a:lnTo>
                <a:lnTo>
                  <a:pt x="119" y="119"/>
                </a:lnTo>
                <a:lnTo>
                  <a:pt x="120" y="119"/>
                </a:lnTo>
                <a:lnTo>
                  <a:pt x="120" y="119"/>
                </a:lnTo>
                <a:lnTo>
                  <a:pt x="120" y="119"/>
                </a:lnTo>
                <a:lnTo>
                  <a:pt x="120" y="119"/>
                </a:lnTo>
                <a:lnTo>
                  <a:pt x="121" y="119"/>
                </a:lnTo>
                <a:lnTo>
                  <a:pt x="121" y="118"/>
                </a:lnTo>
                <a:lnTo>
                  <a:pt x="121" y="118"/>
                </a:lnTo>
                <a:lnTo>
                  <a:pt x="121" y="118"/>
                </a:lnTo>
                <a:lnTo>
                  <a:pt x="121" y="118"/>
                </a:lnTo>
                <a:lnTo>
                  <a:pt x="122" y="117"/>
                </a:lnTo>
                <a:lnTo>
                  <a:pt x="122" y="117"/>
                </a:lnTo>
                <a:lnTo>
                  <a:pt x="122" y="117"/>
                </a:lnTo>
                <a:lnTo>
                  <a:pt x="122" y="117"/>
                </a:lnTo>
                <a:lnTo>
                  <a:pt x="123" y="117"/>
                </a:lnTo>
                <a:lnTo>
                  <a:pt x="123" y="117"/>
                </a:lnTo>
                <a:lnTo>
                  <a:pt x="123" y="116"/>
                </a:lnTo>
                <a:lnTo>
                  <a:pt x="123" y="116"/>
                </a:lnTo>
                <a:lnTo>
                  <a:pt x="123" y="116"/>
                </a:lnTo>
                <a:lnTo>
                  <a:pt x="123" y="116"/>
                </a:lnTo>
                <a:lnTo>
                  <a:pt x="124" y="117"/>
                </a:lnTo>
                <a:lnTo>
                  <a:pt x="124" y="118"/>
                </a:lnTo>
                <a:lnTo>
                  <a:pt x="124" y="119"/>
                </a:lnTo>
                <a:lnTo>
                  <a:pt x="124" y="120"/>
                </a:lnTo>
                <a:lnTo>
                  <a:pt x="124" y="120"/>
                </a:lnTo>
                <a:lnTo>
                  <a:pt x="125" y="121"/>
                </a:lnTo>
                <a:lnTo>
                  <a:pt x="125" y="122"/>
                </a:lnTo>
                <a:lnTo>
                  <a:pt x="125" y="123"/>
                </a:lnTo>
                <a:lnTo>
                  <a:pt x="125" y="124"/>
                </a:lnTo>
                <a:lnTo>
                  <a:pt x="126" y="124"/>
                </a:lnTo>
                <a:lnTo>
                  <a:pt x="126" y="125"/>
                </a:lnTo>
                <a:lnTo>
                  <a:pt x="126" y="126"/>
                </a:lnTo>
                <a:lnTo>
                  <a:pt x="126" y="127"/>
                </a:lnTo>
                <a:lnTo>
                  <a:pt x="127" y="128"/>
                </a:lnTo>
                <a:lnTo>
                  <a:pt x="127" y="129"/>
                </a:lnTo>
                <a:lnTo>
                  <a:pt x="127" y="129"/>
                </a:lnTo>
                <a:lnTo>
                  <a:pt x="127" y="130"/>
                </a:lnTo>
                <a:lnTo>
                  <a:pt x="127" y="130"/>
                </a:lnTo>
                <a:lnTo>
                  <a:pt x="127" y="130"/>
                </a:lnTo>
                <a:lnTo>
                  <a:pt x="127" y="130"/>
                </a:lnTo>
                <a:lnTo>
                  <a:pt x="128" y="131"/>
                </a:lnTo>
                <a:lnTo>
                  <a:pt x="128" y="131"/>
                </a:lnTo>
                <a:lnTo>
                  <a:pt x="128" y="131"/>
                </a:lnTo>
                <a:lnTo>
                  <a:pt x="128" y="132"/>
                </a:lnTo>
                <a:lnTo>
                  <a:pt x="129" y="132"/>
                </a:lnTo>
                <a:lnTo>
                  <a:pt x="129" y="132"/>
                </a:lnTo>
                <a:lnTo>
                  <a:pt x="129" y="133"/>
                </a:lnTo>
                <a:lnTo>
                  <a:pt x="129" y="133"/>
                </a:lnTo>
                <a:lnTo>
                  <a:pt x="130" y="133"/>
                </a:lnTo>
                <a:lnTo>
                  <a:pt x="130" y="133"/>
                </a:lnTo>
                <a:lnTo>
                  <a:pt x="130" y="134"/>
                </a:lnTo>
                <a:lnTo>
                  <a:pt x="130" y="134"/>
                </a:lnTo>
                <a:lnTo>
                  <a:pt x="130" y="135"/>
                </a:lnTo>
                <a:lnTo>
                  <a:pt x="131" y="135"/>
                </a:lnTo>
                <a:lnTo>
                  <a:pt x="131" y="135"/>
                </a:lnTo>
                <a:lnTo>
                  <a:pt x="131" y="136"/>
                </a:lnTo>
                <a:lnTo>
                  <a:pt x="131" y="136"/>
                </a:lnTo>
                <a:lnTo>
                  <a:pt x="131" y="137"/>
                </a:lnTo>
                <a:lnTo>
                  <a:pt x="131" y="137"/>
                </a:lnTo>
                <a:lnTo>
                  <a:pt x="132" y="137"/>
                </a:lnTo>
                <a:lnTo>
                  <a:pt x="132" y="137"/>
                </a:lnTo>
                <a:lnTo>
                  <a:pt x="132" y="137"/>
                </a:lnTo>
                <a:lnTo>
                  <a:pt x="132" y="137"/>
                </a:lnTo>
                <a:lnTo>
                  <a:pt x="132" y="137"/>
                </a:lnTo>
                <a:lnTo>
                  <a:pt x="133" y="136"/>
                </a:lnTo>
                <a:lnTo>
                  <a:pt x="133" y="136"/>
                </a:lnTo>
                <a:lnTo>
                  <a:pt x="133" y="136"/>
                </a:lnTo>
                <a:lnTo>
                  <a:pt x="133" y="136"/>
                </a:lnTo>
                <a:lnTo>
                  <a:pt x="134" y="135"/>
                </a:lnTo>
                <a:lnTo>
                  <a:pt x="134" y="135"/>
                </a:lnTo>
                <a:lnTo>
                  <a:pt x="134" y="135"/>
                </a:lnTo>
                <a:lnTo>
                  <a:pt x="134" y="135"/>
                </a:lnTo>
                <a:lnTo>
                  <a:pt x="135" y="135"/>
                </a:lnTo>
                <a:lnTo>
                  <a:pt x="135" y="135"/>
                </a:lnTo>
                <a:lnTo>
                  <a:pt x="135" y="135"/>
                </a:lnTo>
                <a:lnTo>
                  <a:pt x="135" y="135"/>
                </a:lnTo>
                <a:lnTo>
                  <a:pt x="135" y="135"/>
                </a:lnTo>
                <a:lnTo>
                  <a:pt x="135" y="135"/>
                </a:lnTo>
                <a:lnTo>
                  <a:pt x="135" y="135"/>
                </a:lnTo>
                <a:lnTo>
                  <a:pt x="136" y="135"/>
                </a:lnTo>
                <a:lnTo>
                  <a:pt x="136" y="135"/>
                </a:lnTo>
                <a:lnTo>
                  <a:pt x="136" y="135"/>
                </a:lnTo>
                <a:lnTo>
                  <a:pt x="136" y="135"/>
                </a:lnTo>
                <a:lnTo>
                  <a:pt x="137" y="134"/>
                </a:lnTo>
                <a:lnTo>
                  <a:pt x="137" y="134"/>
                </a:lnTo>
                <a:lnTo>
                  <a:pt x="137" y="134"/>
                </a:lnTo>
                <a:lnTo>
                  <a:pt x="137" y="134"/>
                </a:lnTo>
                <a:lnTo>
                  <a:pt x="138" y="134"/>
                </a:lnTo>
                <a:lnTo>
                  <a:pt x="138" y="134"/>
                </a:lnTo>
                <a:lnTo>
                  <a:pt x="138" y="134"/>
                </a:lnTo>
                <a:lnTo>
                  <a:pt x="138" y="134"/>
                </a:lnTo>
                <a:lnTo>
                  <a:pt x="138" y="134"/>
                </a:lnTo>
                <a:lnTo>
                  <a:pt x="139" y="134"/>
                </a:lnTo>
                <a:lnTo>
                  <a:pt x="139" y="135"/>
                </a:lnTo>
                <a:lnTo>
                  <a:pt x="139" y="135"/>
                </a:lnTo>
                <a:lnTo>
                  <a:pt x="139" y="135"/>
                </a:lnTo>
                <a:lnTo>
                  <a:pt x="139" y="135"/>
                </a:lnTo>
                <a:lnTo>
                  <a:pt x="139" y="136"/>
                </a:lnTo>
                <a:lnTo>
                  <a:pt x="140" y="136"/>
                </a:lnTo>
                <a:lnTo>
                  <a:pt x="140" y="136"/>
                </a:lnTo>
                <a:lnTo>
                  <a:pt x="140" y="136"/>
                </a:lnTo>
                <a:lnTo>
                  <a:pt x="140" y="135"/>
                </a:lnTo>
                <a:lnTo>
                  <a:pt x="141" y="135"/>
                </a:lnTo>
                <a:lnTo>
                  <a:pt x="141" y="134"/>
                </a:lnTo>
                <a:lnTo>
                  <a:pt x="141" y="134"/>
                </a:lnTo>
                <a:lnTo>
                  <a:pt x="141" y="133"/>
                </a:lnTo>
                <a:lnTo>
                  <a:pt x="141" y="133"/>
                </a:lnTo>
                <a:lnTo>
                  <a:pt x="142" y="133"/>
                </a:lnTo>
                <a:lnTo>
                  <a:pt x="142" y="133"/>
                </a:lnTo>
                <a:lnTo>
                  <a:pt x="142" y="133"/>
                </a:lnTo>
                <a:lnTo>
                  <a:pt x="142" y="133"/>
                </a:lnTo>
                <a:lnTo>
                  <a:pt x="143" y="133"/>
                </a:lnTo>
                <a:lnTo>
                  <a:pt x="143" y="133"/>
                </a:lnTo>
                <a:lnTo>
                  <a:pt x="143" y="133"/>
                </a:lnTo>
                <a:lnTo>
                  <a:pt x="143" y="134"/>
                </a:lnTo>
                <a:lnTo>
                  <a:pt x="143" y="134"/>
                </a:lnTo>
                <a:lnTo>
                  <a:pt x="143" y="133"/>
                </a:lnTo>
                <a:lnTo>
                  <a:pt x="143" y="133"/>
                </a:lnTo>
                <a:lnTo>
                  <a:pt x="144" y="133"/>
                </a:lnTo>
                <a:lnTo>
                  <a:pt x="144" y="133"/>
                </a:lnTo>
                <a:lnTo>
                  <a:pt x="144" y="133"/>
                </a:lnTo>
                <a:lnTo>
                  <a:pt x="144" y="132"/>
                </a:lnTo>
                <a:lnTo>
                  <a:pt x="145" y="132"/>
                </a:lnTo>
                <a:lnTo>
                  <a:pt x="145" y="132"/>
                </a:lnTo>
                <a:lnTo>
                  <a:pt x="145" y="132"/>
                </a:lnTo>
                <a:lnTo>
                  <a:pt x="145" y="132"/>
                </a:lnTo>
                <a:lnTo>
                  <a:pt x="146" y="132"/>
                </a:lnTo>
                <a:lnTo>
                  <a:pt x="146" y="132"/>
                </a:lnTo>
                <a:lnTo>
                  <a:pt x="146" y="132"/>
                </a:lnTo>
                <a:lnTo>
                  <a:pt x="146" y="131"/>
                </a:lnTo>
                <a:lnTo>
                  <a:pt x="146" y="131"/>
                </a:lnTo>
                <a:lnTo>
                  <a:pt x="146" y="131"/>
                </a:lnTo>
                <a:lnTo>
                  <a:pt x="146" y="131"/>
                </a:lnTo>
                <a:lnTo>
                  <a:pt x="147" y="131"/>
                </a:lnTo>
                <a:lnTo>
                  <a:pt x="147" y="131"/>
                </a:lnTo>
                <a:lnTo>
                  <a:pt x="147" y="131"/>
                </a:lnTo>
                <a:lnTo>
                  <a:pt x="147" y="131"/>
                </a:lnTo>
                <a:lnTo>
                  <a:pt x="148" y="131"/>
                </a:lnTo>
                <a:lnTo>
                  <a:pt x="148" y="131"/>
                </a:lnTo>
                <a:lnTo>
                  <a:pt x="148" y="131"/>
                </a:lnTo>
                <a:lnTo>
                  <a:pt x="148" y="131"/>
                </a:lnTo>
                <a:lnTo>
                  <a:pt x="149" y="131"/>
                </a:lnTo>
                <a:lnTo>
                  <a:pt x="149" y="131"/>
                </a:lnTo>
                <a:lnTo>
                  <a:pt x="149" y="131"/>
                </a:lnTo>
                <a:lnTo>
                  <a:pt x="149" y="131"/>
                </a:lnTo>
                <a:lnTo>
                  <a:pt x="149" y="131"/>
                </a:lnTo>
                <a:lnTo>
                  <a:pt x="150" y="131"/>
                </a:lnTo>
                <a:lnTo>
                  <a:pt x="150" y="130"/>
                </a:lnTo>
                <a:lnTo>
                  <a:pt x="150" y="130"/>
                </a:lnTo>
                <a:lnTo>
                  <a:pt x="150" y="130"/>
                </a:lnTo>
                <a:lnTo>
                  <a:pt x="150" y="129"/>
                </a:lnTo>
                <a:lnTo>
                  <a:pt x="150" y="129"/>
                </a:lnTo>
                <a:lnTo>
                  <a:pt x="151" y="129"/>
                </a:lnTo>
                <a:lnTo>
                  <a:pt x="151" y="129"/>
                </a:lnTo>
                <a:lnTo>
                  <a:pt x="151" y="129"/>
                </a:lnTo>
                <a:lnTo>
                  <a:pt x="151" y="128"/>
                </a:lnTo>
                <a:lnTo>
                  <a:pt x="152" y="128"/>
                </a:lnTo>
                <a:lnTo>
                  <a:pt x="152" y="127"/>
                </a:lnTo>
                <a:lnTo>
                  <a:pt x="152" y="127"/>
                </a:lnTo>
                <a:lnTo>
                  <a:pt x="152" y="127"/>
                </a:lnTo>
                <a:lnTo>
                  <a:pt x="152" y="126"/>
                </a:lnTo>
                <a:lnTo>
                  <a:pt x="153" y="126"/>
                </a:lnTo>
                <a:lnTo>
                  <a:pt x="153" y="126"/>
                </a:lnTo>
                <a:lnTo>
                  <a:pt x="153" y="125"/>
                </a:lnTo>
                <a:lnTo>
                  <a:pt x="153" y="125"/>
                </a:lnTo>
                <a:lnTo>
                  <a:pt x="154" y="125"/>
                </a:lnTo>
                <a:lnTo>
                  <a:pt x="154" y="125"/>
                </a:lnTo>
                <a:lnTo>
                  <a:pt x="154" y="125"/>
                </a:lnTo>
                <a:lnTo>
                  <a:pt x="154" y="125"/>
                </a:lnTo>
                <a:lnTo>
                  <a:pt x="154" y="125"/>
                </a:lnTo>
                <a:lnTo>
                  <a:pt x="154" y="125"/>
                </a:lnTo>
                <a:lnTo>
                  <a:pt x="154" y="124"/>
                </a:lnTo>
                <a:lnTo>
                  <a:pt x="155" y="124"/>
                </a:lnTo>
                <a:lnTo>
                  <a:pt x="155" y="124"/>
                </a:lnTo>
                <a:lnTo>
                  <a:pt x="155" y="124"/>
                </a:lnTo>
                <a:lnTo>
                  <a:pt x="155" y="124"/>
                </a:lnTo>
                <a:lnTo>
                  <a:pt x="156" y="123"/>
                </a:lnTo>
                <a:lnTo>
                  <a:pt x="156" y="123"/>
                </a:lnTo>
                <a:lnTo>
                  <a:pt x="156" y="123"/>
                </a:lnTo>
                <a:lnTo>
                  <a:pt x="156" y="123"/>
                </a:lnTo>
                <a:lnTo>
                  <a:pt x="157" y="122"/>
                </a:lnTo>
                <a:lnTo>
                  <a:pt x="157" y="122"/>
                </a:lnTo>
                <a:lnTo>
                  <a:pt x="157" y="122"/>
                </a:lnTo>
                <a:lnTo>
                  <a:pt x="157" y="122"/>
                </a:lnTo>
                <a:lnTo>
                  <a:pt x="157" y="122"/>
                </a:lnTo>
                <a:lnTo>
                  <a:pt x="158" y="122"/>
                </a:lnTo>
                <a:lnTo>
                  <a:pt x="158" y="121"/>
                </a:lnTo>
                <a:lnTo>
                  <a:pt x="158" y="121"/>
                </a:lnTo>
                <a:lnTo>
                  <a:pt x="158" y="121"/>
                </a:lnTo>
                <a:lnTo>
                  <a:pt x="158" y="121"/>
                </a:lnTo>
                <a:lnTo>
                  <a:pt x="158" y="120"/>
                </a:lnTo>
                <a:lnTo>
                  <a:pt x="159" y="120"/>
                </a:lnTo>
                <a:lnTo>
                  <a:pt x="159" y="120"/>
                </a:lnTo>
                <a:lnTo>
                  <a:pt x="159" y="120"/>
                </a:lnTo>
                <a:lnTo>
                  <a:pt x="159" y="120"/>
                </a:lnTo>
                <a:lnTo>
                  <a:pt x="160" y="119"/>
                </a:lnTo>
                <a:lnTo>
                  <a:pt x="160" y="120"/>
                </a:lnTo>
                <a:lnTo>
                  <a:pt x="160" y="120"/>
                </a:lnTo>
                <a:lnTo>
                  <a:pt x="160" y="120"/>
                </a:lnTo>
                <a:lnTo>
                  <a:pt x="160" y="120"/>
                </a:lnTo>
                <a:lnTo>
                  <a:pt x="161" y="120"/>
                </a:lnTo>
                <a:lnTo>
                  <a:pt x="161" y="120"/>
                </a:lnTo>
                <a:lnTo>
                  <a:pt x="161" y="121"/>
                </a:lnTo>
                <a:lnTo>
                  <a:pt x="161" y="121"/>
                </a:lnTo>
                <a:lnTo>
                  <a:pt x="162" y="122"/>
                </a:lnTo>
                <a:lnTo>
                  <a:pt x="162" y="123"/>
                </a:lnTo>
                <a:lnTo>
                  <a:pt x="162" y="124"/>
                </a:lnTo>
                <a:lnTo>
                  <a:pt x="162" y="124"/>
                </a:lnTo>
                <a:lnTo>
                  <a:pt x="162" y="125"/>
                </a:lnTo>
                <a:lnTo>
                  <a:pt x="162" y="125"/>
                </a:lnTo>
                <a:lnTo>
                  <a:pt x="163" y="126"/>
                </a:lnTo>
                <a:lnTo>
                  <a:pt x="163" y="127"/>
                </a:lnTo>
                <a:lnTo>
                  <a:pt x="163" y="128"/>
                </a:lnTo>
                <a:lnTo>
                  <a:pt x="163" y="128"/>
                </a:lnTo>
                <a:lnTo>
                  <a:pt x="163" y="129"/>
                </a:lnTo>
                <a:lnTo>
                  <a:pt x="164" y="129"/>
                </a:lnTo>
                <a:lnTo>
                  <a:pt x="164" y="130"/>
                </a:lnTo>
                <a:lnTo>
                  <a:pt x="164" y="131"/>
                </a:lnTo>
                <a:lnTo>
                  <a:pt x="164" y="131"/>
                </a:lnTo>
                <a:lnTo>
                  <a:pt x="165" y="132"/>
                </a:lnTo>
                <a:lnTo>
                  <a:pt x="165" y="133"/>
                </a:lnTo>
                <a:lnTo>
                  <a:pt x="165" y="133"/>
                </a:lnTo>
                <a:lnTo>
                  <a:pt x="165" y="133"/>
                </a:lnTo>
                <a:lnTo>
                  <a:pt x="166" y="133"/>
                </a:lnTo>
                <a:lnTo>
                  <a:pt x="166" y="134"/>
                </a:lnTo>
                <a:lnTo>
                  <a:pt x="166" y="134"/>
                </a:lnTo>
                <a:lnTo>
                  <a:pt x="166" y="134"/>
                </a:lnTo>
                <a:lnTo>
                  <a:pt x="166" y="135"/>
                </a:lnTo>
                <a:lnTo>
                  <a:pt x="166" y="136"/>
                </a:lnTo>
                <a:lnTo>
                  <a:pt x="166" y="136"/>
                </a:lnTo>
                <a:lnTo>
                  <a:pt x="167" y="137"/>
                </a:lnTo>
                <a:lnTo>
                  <a:pt x="167" y="137"/>
                </a:lnTo>
                <a:lnTo>
                  <a:pt x="167" y="138"/>
                </a:lnTo>
                <a:lnTo>
                  <a:pt x="167" y="138"/>
                </a:lnTo>
                <a:lnTo>
                  <a:pt x="168" y="139"/>
                </a:lnTo>
                <a:lnTo>
                  <a:pt x="168" y="139"/>
                </a:lnTo>
                <a:lnTo>
                  <a:pt x="168" y="139"/>
                </a:lnTo>
                <a:lnTo>
                  <a:pt x="168" y="139"/>
                </a:lnTo>
                <a:lnTo>
                  <a:pt x="168" y="139"/>
                </a:lnTo>
                <a:lnTo>
                  <a:pt x="169" y="139"/>
                </a:lnTo>
                <a:lnTo>
                  <a:pt x="169" y="139"/>
                </a:lnTo>
                <a:lnTo>
                  <a:pt x="169" y="139"/>
                </a:lnTo>
                <a:lnTo>
                  <a:pt x="169" y="138"/>
                </a:lnTo>
                <a:lnTo>
                  <a:pt x="170" y="138"/>
                </a:lnTo>
                <a:lnTo>
                  <a:pt x="170" y="138"/>
                </a:lnTo>
                <a:lnTo>
                  <a:pt x="170" y="138"/>
                </a:lnTo>
                <a:lnTo>
                  <a:pt x="170" y="138"/>
                </a:lnTo>
                <a:lnTo>
                  <a:pt x="170" y="138"/>
                </a:lnTo>
                <a:lnTo>
                  <a:pt x="170" y="138"/>
                </a:lnTo>
                <a:lnTo>
                  <a:pt x="171" y="138"/>
                </a:lnTo>
                <a:lnTo>
                  <a:pt x="171" y="138"/>
                </a:lnTo>
                <a:lnTo>
                  <a:pt x="171" y="138"/>
                </a:lnTo>
                <a:lnTo>
                  <a:pt x="171" y="138"/>
                </a:lnTo>
                <a:lnTo>
                  <a:pt x="171" y="138"/>
                </a:lnTo>
                <a:lnTo>
                  <a:pt x="172" y="138"/>
                </a:lnTo>
                <a:lnTo>
                  <a:pt x="172" y="138"/>
                </a:lnTo>
                <a:lnTo>
                  <a:pt x="172" y="137"/>
                </a:lnTo>
                <a:lnTo>
                  <a:pt x="172" y="137"/>
                </a:lnTo>
                <a:lnTo>
                  <a:pt x="173" y="137"/>
                </a:lnTo>
                <a:lnTo>
                  <a:pt x="173" y="137"/>
                </a:lnTo>
                <a:lnTo>
                  <a:pt x="173" y="137"/>
                </a:lnTo>
                <a:lnTo>
                  <a:pt x="173" y="137"/>
                </a:lnTo>
                <a:lnTo>
                  <a:pt x="174" y="137"/>
                </a:lnTo>
                <a:lnTo>
                  <a:pt x="174" y="137"/>
                </a:lnTo>
                <a:lnTo>
                  <a:pt x="174" y="137"/>
                </a:lnTo>
                <a:lnTo>
                  <a:pt x="174" y="137"/>
                </a:lnTo>
                <a:lnTo>
                  <a:pt x="174" y="137"/>
                </a:lnTo>
                <a:lnTo>
                  <a:pt x="174" y="137"/>
                </a:lnTo>
                <a:lnTo>
                  <a:pt x="174" y="136"/>
                </a:lnTo>
                <a:lnTo>
                  <a:pt x="175" y="136"/>
                </a:lnTo>
                <a:lnTo>
                  <a:pt x="175" y="136"/>
                </a:lnTo>
                <a:lnTo>
                  <a:pt x="175" y="136"/>
                </a:lnTo>
                <a:lnTo>
                  <a:pt x="175" y="136"/>
                </a:lnTo>
                <a:lnTo>
                  <a:pt x="176" y="135"/>
                </a:lnTo>
                <a:lnTo>
                  <a:pt x="176" y="135"/>
                </a:lnTo>
                <a:lnTo>
                  <a:pt x="176" y="135"/>
                </a:lnTo>
                <a:lnTo>
                  <a:pt x="176" y="135"/>
                </a:lnTo>
                <a:lnTo>
                  <a:pt x="177" y="135"/>
                </a:lnTo>
                <a:lnTo>
                  <a:pt x="177" y="135"/>
                </a:lnTo>
                <a:lnTo>
                  <a:pt x="177" y="134"/>
                </a:lnTo>
                <a:lnTo>
                  <a:pt x="177" y="134"/>
                </a:lnTo>
                <a:lnTo>
                  <a:pt x="177" y="134"/>
                </a:lnTo>
                <a:lnTo>
                  <a:pt x="178" y="134"/>
                </a:lnTo>
                <a:lnTo>
                  <a:pt x="178" y="134"/>
                </a:lnTo>
                <a:lnTo>
                  <a:pt x="178" y="134"/>
                </a:lnTo>
                <a:lnTo>
                  <a:pt x="178" y="134"/>
                </a:lnTo>
                <a:lnTo>
                  <a:pt x="178" y="134"/>
                </a:lnTo>
                <a:lnTo>
                  <a:pt x="178" y="134"/>
                </a:lnTo>
                <a:lnTo>
                  <a:pt x="179" y="134"/>
                </a:lnTo>
                <a:lnTo>
                  <a:pt x="179" y="134"/>
                </a:lnTo>
                <a:lnTo>
                  <a:pt x="179" y="134"/>
                </a:lnTo>
                <a:lnTo>
                  <a:pt x="179" y="134"/>
                </a:lnTo>
                <a:lnTo>
                  <a:pt x="179" y="134"/>
                </a:lnTo>
                <a:lnTo>
                  <a:pt x="180" y="134"/>
                </a:lnTo>
                <a:lnTo>
                  <a:pt x="180" y="134"/>
                </a:lnTo>
                <a:lnTo>
                  <a:pt x="180" y="134"/>
                </a:lnTo>
                <a:lnTo>
                  <a:pt x="180" y="134"/>
                </a:lnTo>
                <a:lnTo>
                  <a:pt x="181" y="134"/>
                </a:lnTo>
                <a:lnTo>
                  <a:pt x="181" y="134"/>
                </a:lnTo>
                <a:lnTo>
                  <a:pt x="181" y="134"/>
                </a:lnTo>
                <a:lnTo>
                  <a:pt x="181" y="134"/>
                </a:lnTo>
                <a:lnTo>
                  <a:pt x="182" y="134"/>
                </a:lnTo>
                <a:lnTo>
                  <a:pt x="182" y="133"/>
                </a:lnTo>
                <a:lnTo>
                  <a:pt x="182" y="133"/>
                </a:lnTo>
                <a:lnTo>
                  <a:pt x="182" y="133"/>
                </a:lnTo>
                <a:lnTo>
                  <a:pt x="182" y="133"/>
                </a:lnTo>
                <a:lnTo>
                  <a:pt x="182" y="133"/>
                </a:lnTo>
                <a:lnTo>
                  <a:pt x="182" y="133"/>
                </a:lnTo>
                <a:lnTo>
                  <a:pt x="183" y="133"/>
                </a:lnTo>
                <a:lnTo>
                  <a:pt x="183" y="132"/>
                </a:lnTo>
                <a:lnTo>
                  <a:pt x="183" y="132"/>
                </a:lnTo>
                <a:lnTo>
                  <a:pt x="183" y="132"/>
                </a:lnTo>
                <a:lnTo>
                  <a:pt x="184" y="131"/>
                </a:lnTo>
                <a:lnTo>
                  <a:pt x="184" y="131"/>
                </a:lnTo>
                <a:lnTo>
                  <a:pt x="184" y="131"/>
                </a:lnTo>
                <a:lnTo>
                  <a:pt x="184" y="131"/>
                </a:lnTo>
                <a:lnTo>
                  <a:pt x="185" y="130"/>
                </a:lnTo>
                <a:lnTo>
                  <a:pt x="185" y="130"/>
                </a:lnTo>
                <a:lnTo>
                  <a:pt x="185" y="130"/>
                </a:lnTo>
                <a:lnTo>
                  <a:pt x="185" y="130"/>
                </a:lnTo>
                <a:lnTo>
                  <a:pt x="185" y="130"/>
                </a:lnTo>
                <a:lnTo>
                  <a:pt x="186" y="129"/>
                </a:lnTo>
                <a:lnTo>
                  <a:pt x="186" y="129"/>
                </a:lnTo>
                <a:lnTo>
                  <a:pt x="186" y="129"/>
                </a:lnTo>
                <a:lnTo>
                  <a:pt x="186" y="129"/>
                </a:lnTo>
                <a:lnTo>
                  <a:pt x="186" y="129"/>
                </a:lnTo>
                <a:lnTo>
                  <a:pt x="186" y="129"/>
                </a:lnTo>
                <a:lnTo>
                  <a:pt x="187" y="129"/>
                </a:lnTo>
                <a:lnTo>
                  <a:pt x="187" y="129"/>
                </a:lnTo>
                <a:lnTo>
                  <a:pt x="187" y="129"/>
                </a:lnTo>
                <a:lnTo>
                  <a:pt x="187" y="129"/>
                </a:lnTo>
                <a:lnTo>
                  <a:pt x="188" y="129"/>
                </a:lnTo>
                <a:lnTo>
                  <a:pt x="188" y="129"/>
                </a:lnTo>
                <a:lnTo>
                  <a:pt x="188" y="129"/>
                </a:lnTo>
                <a:lnTo>
                  <a:pt x="188" y="128"/>
                </a:lnTo>
                <a:lnTo>
                  <a:pt x="188" y="128"/>
                </a:lnTo>
                <a:lnTo>
                  <a:pt x="189" y="128"/>
                </a:lnTo>
                <a:lnTo>
                  <a:pt x="189" y="127"/>
                </a:lnTo>
                <a:lnTo>
                  <a:pt x="189" y="127"/>
                </a:lnTo>
                <a:lnTo>
                  <a:pt x="189" y="127"/>
                </a:lnTo>
                <a:lnTo>
                  <a:pt x="190" y="127"/>
                </a:lnTo>
                <a:lnTo>
                  <a:pt x="190" y="127"/>
                </a:lnTo>
                <a:lnTo>
                  <a:pt x="190" y="127"/>
                </a:lnTo>
                <a:lnTo>
                  <a:pt x="190" y="127"/>
                </a:lnTo>
                <a:lnTo>
                  <a:pt x="190" y="128"/>
                </a:lnTo>
                <a:lnTo>
                  <a:pt x="190" y="128"/>
                </a:lnTo>
                <a:lnTo>
                  <a:pt x="190" y="128"/>
                </a:lnTo>
                <a:lnTo>
                  <a:pt x="191" y="128"/>
                </a:lnTo>
                <a:lnTo>
                  <a:pt x="191" y="127"/>
                </a:lnTo>
                <a:lnTo>
                  <a:pt x="191" y="126"/>
                </a:lnTo>
                <a:lnTo>
                  <a:pt x="191" y="125"/>
                </a:lnTo>
                <a:lnTo>
                  <a:pt x="192" y="124"/>
                </a:lnTo>
                <a:lnTo>
                  <a:pt x="192" y="124"/>
                </a:lnTo>
                <a:lnTo>
                  <a:pt x="192" y="123"/>
                </a:lnTo>
                <a:lnTo>
                  <a:pt x="192" y="122"/>
                </a:lnTo>
                <a:lnTo>
                  <a:pt x="193" y="121"/>
                </a:lnTo>
                <a:lnTo>
                  <a:pt x="193" y="122"/>
                </a:lnTo>
                <a:lnTo>
                  <a:pt x="193" y="122"/>
                </a:lnTo>
                <a:lnTo>
                  <a:pt x="193" y="123"/>
                </a:lnTo>
                <a:lnTo>
                  <a:pt x="193" y="123"/>
                </a:lnTo>
                <a:lnTo>
                  <a:pt x="194" y="123"/>
                </a:lnTo>
                <a:lnTo>
                  <a:pt x="194" y="124"/>
                </a:lnTo>
                <a:lnTo>
                  <a:pt x="194" y="124"/>
                </a:lnTo>
                <a:lnTo>
                  <a:pt x="194" y="124"/>
                </a:lnTo>
                <a:lnTo>
                  <a:pt x="194" y="123"/>
                </a:lnTo>
                <a:lnTo>
                  <a:pt x="194" y="123"/>
                </a:lnTo>
                <a:lnTo>
                  <a:pt x="195" y="122"/>
                </a:lnTo>
                <a:lnTo>
                  <a:pt x="195" y="122"/>
                </a:lnTo>
                <a:lnTo>
                  <a:pt x="195" y="121"/>
                </a:lnTo>
                <a:lnTo>
                  <a:pt x="195" y="120"/>
                </a:lnTo>
                <a:lnTo>
                  <a:pt x="196" y="120"/>
                </a:lnTo>
                <a:lnTo>
                  <a:pt x="196" y="120"/>
                </a:lnTo>
                <a:lnTo>
                  <a:pt x="196" y="120"/>
                </a:lnTo>
                <a:lnTo>
                  <a:pt x="196" y="120"/>
                </a:lnTo>
                <a:lnTo>
                  <a:pt x="196" y="120"/>
                </a:lnTo>
                <a:lnTo>
                  <a:pt x="197" y="120"/>
                </a:lnTo>
                <a:lnTo>
                  <a:pt x="197" y="120"/>
                </a:lnTo>
                <a:lnTo>
                  <a:pt x="197" y="120"/>
                </a:lnTo>
                <a:lnTo>
                  <a:pt x="197" y="120"/>
                </a:lnTo>
                <a:lnTo>
                  <a:pt x="198" y="120"/>
                </a:lnTo>
                <a:lnTo>
                  <a:pt x="198" y="120"/>
                </a:lnTo>
                <a:lnTo>
                  <a:pt x="198" y="120"/>
                </a:lnTo>
                <a:lnTo>
                  <a:pt x="198" y="121"/>
                </a:lnTo>
                <a:lnTo>
                  <a:pt x="198" y="121"/>
                </a:lnTo>
                <a:lnTo>
                  <a:pt x="198" y="121"/>
                </a:lnTo>
                <a:lnTo>
                  <a:pt x="199" y="122"/>
                </a:lnTo>
                <a:lnTo>
                  <a:pt x="199" y="122"/>
                </a:lnTo>
                <a:lnTo>
                  <a:pt x="199" y="123"/>
                </a:lnTo>
                <a:lnTo>
                  <a:pt x="199" y="124"/>
                </a:lnTo>
                <a:lnTo>
                  <a:pt x="199" y="124"/>
                </a:lnTo>
                <a:lnTo>
                  <a:pt x="200" y="125"/>
                </a:lnTo>
                <a:lnTo>
                  <a:pt x="200" y="127"/>
                </a:lnTo>
                <a:lnTo>
                  <a:pt x="200" y="128"/>
                </a:lnTo>
                <a:lnTo>
                  <a:pt x="200" y="129"/>
                </a:lnTo>
                <a:lnTo>
                  <a:pt x="201" y="129"/>
                </a:lnTo>
                <a:lnTo>
                  <a:pt x="201" y="130"/>
                </a:lnTo>
                <a:lnTo>
                  <a:pt x="201" y="131"/>
                </a:lnTo>
                <a:lnTo>
                  <a:pt x="201" y="131"/>
                </a:lnTo>
                <a:lnTo>
                  <a:pt x="202" y="131"/>
                </a:lnTo>
                <a:lnTo>
                  <a:pt x="202" y="132"/>
                </a:lnTo>
                <a:lnTo>
                  <a:pt x="202" y="132"/>
                </a:lnTo>
                <a:lnTo>
                  <a:pt x="202" y="133"/>
                </a:lnTo>
                <a:lnTo>
                  <a:pt x="202" y="133"/>
                </a:lnTo>
                <a:lnTo>
                  <a:pt x="202" y="133"/>
                </a:lnTo>
                <a:lnTo>
                  <a:pt x="202" y="133"/>
                </a:lnTo>
                <a:lnTo>
                  <a:pt x="203" y="133"/>
                </a:lnTo>
                <a:lnTo>
                  <a:pt x="203" y="134"/>
                </a:lnTo>
                <a:lnTo>
                  <a:pt x="203" y="134"/>
                </a:lnTo>
                <a:lnTo>
                  <a:pt x="203" y="135"/>
                </a:lnTo>
                <a:lnTo>
                  <a:pt x="204" y="135"/>
                </a:lnTo>
                <a:lnTo>
                  <a:pt x="204" y="135"/>
                </a:lnTo>
                <a:lnTo>
                  <a:pt x="204" y="136"/>
                </a:lnTo>
                <a:lnTo>
                  <a:pt x="204" y="136"/>
                </a:lnTo>
                <a:lnTo>
                  <a:pt x="204" y="136"/>
                </a:lnTo>
                <a:lnTo>
                  <a:pt x="205" y="137"/>
                </a:lnTo>
                <a:lnTo>
                  <a:pt x="205" y="137"/>
                </a:lnTo>
                <a:lnTo>
                  <a:pt x="205" y="137"/>
                </a:lnTo>
                <a:lnTo>
                  <a:pt x="205" y="137"/>
                </a:lnTo>
                <a:lnTo>
                  <a:pt x="206" y="137"/>
                </a:lnTo>
                <a:lnTo>
                  <a:pt x="206" y="138"/>
                </a:lnTo>
                <a:lnTo>
                  <a:pt x="206" y="137"/>
                </a:lnTo>
                <a:lnTo>
                  <a:pt x="206" y="137"/>
                </a:lnTo>
                <a:lnTo>
                  <a:pt x="206" y="137"/>
                </a:lnTo>
                <a:lnTo>
                  <a:pt x="206" y="137"/>
                </a:lnTo>
                <a:lnTo>
                  <a:pt x="207" y="137"/>
                </a:lnTo>
                <a:lnTo>
                  <a:pt x="207" y="136"/>
                </a:lnTo>
                <a:lnTo>
                  <a:pt x="207" y="136"/>
                </a:lnTo>
                <a:lnTo>
                  <a:pt x="207" y="136"/>
                </a:lnTo>
                <a:lnTo>
                  <a:pt x="207" y="136"/>
                </a:lnTo>
                <a:lnTo>
                  <a:pt x="208" y="136"/>
                </a:lnTo>
                <a:lnTo>
                  <a:pt x="208" y="136"/>
                </a:lnTo>
                <a:lnTo>
                  <a:pt x="208" y="136"/>
                </a:lnTo>
                <a:lnTo>
                  <a:pt x="208" y="136"/>
                </a:lnTo>
                <a:lnTo>
                  <a:pt x="209" y="136"/>
                </a:lnTo>
                <a:lnTo>
                  <a:pt x="209" y="136"/>
                </a:lnTo>
                <a:lnTo>
                  <a:pt x="209" y="136"/>
                </a:lnTo>
                <a:lnTo>
                  <a:pt x="209" y="136"/>
                </a:lnTo>
                <a:lnTo>
                  <a:pt x="209" y="136"/>
                </a:lnTo>
                <a:lnTo>
                  <a:pt x="209" y="136"/>
                </a:lnTo>
                <a:lnTo>
                  <a:pt x="210" y="136"/>
                </a:lnTo>
                <a:lnTo>
                  <a:pt x="210" y="136"/>
                </a:lnTo>
                <a:lnTo>
                  <a:pt x="210" y="136"/>
                </a:lnTo>
                <a:lnTo>
                  <a:pt x="210" y="136"/>
                </a:lnTo>
                <a:lnTo>
                  <a:pt x="210" y="136"/>
                </a:lnTo>
                <a:lnTo>
                  <a:pt x="211" y="135"/>
                </a:lnTo>
                <a:lnTo>
                  <a:pt x="211" y="135"/>
                </a:lnTo>
                <a:lnTo>
                  <a:pt x="211" y="134"/>
                </a:lnTo>
                <a:lnTo>
                  <a:pt x="211" y="134"/>
                </a:lnTo>
                <a:lnTo>
                  <a:pt x="212" y="133"/>
                </a:lnTo>
                <a:lnTo>
                  <a:pt x="212" y="133"/>
                </a:lnTo>
                <a:lnTo>
                  <a:pt x="212" y="133"/>
                </a:lnTo>
                <a:lnTo>
                  <a:pt x="212" y="132"/>
                </a:lnTo>
                <a:lnTo>
                  <a:pt x="213" y="132"/>
                </a:lnTo>
                <a:lnTo>
                  <a:pt x="213" y="132"/>
                </a:lnTo>
                <a:lnTo>
                  <a:pt x="213" y="133"/>
                </a:lnTo>
                <a:lnTo>
                  <a:pt x="213" y="133"/>
                </a:lnTo>
                <a:lnTo>
                  <a:pt x="213" y="133"/>
                </a:lnTo>
                <a:lnTo>
                  <a:pt x="213" y="133"/>
                </a:lnTo>
                <a:lnTo>
                  <a:pt x="213" y="133"/>
                </a:lnTo>
                <a:lnTo>
                  <a:pt x="214" y="133"/>
                </a:lnTo>
                <a:lnTo>
                  <a:pt x="214" y="133"/>
                </a:lnTo>
                <a:lnTo>
                  <a:pt x="214" y="133"/>
                </a:lnTo>
                <a:lnTo>
                  <a:pt x="214" y="133"/>
                </a:lnTo>
                <a:lnTo>
                  <a:pt x="215" y="133"/>
                </a:lnTo>
                <a:lnTo>
                  <a:pt x="215" y="133"/>
                </a:lnTo>
                <a:lnTo>
                  <a:pt x="215" y="133"/>
                </a:lnTo>
                <a:lnTo>
                  <a:pt x="215" y="133"/>
                </a:lnTo>
                <a:lnTo>
                  <a:pt x="215" y="133"/>
                </a:lnTo>
                <a:lnTo>
                  <a:pt x="216" y="133"/>
                </a:lnTo>
                <a:lnTo>
                  <a:pt x="216" y="133"/>
                </a:lnTo>
                <a:lnTo>
                  <a:pt x="216" y="133"/>
                </a:lnTo>
                <a:lnTo>
                  <a:pt x="216" y="133"/>
                </a:lnTo>
                <a:lnTo>
                  <a:pt x="217" y="133"/>
                </a:lnTo>
                <a:lnTo>
                  <a:pt x="217" y="133"/>
                </a:lnTo>
                <a:lnTo>
                  <a:pt x="217" y="133"/>
                </a:lnTo>
                <a:lnTo>
                  <a:pt x="217" y="133"/>
                </a:lnTo>
                <a:lnTo>
                  <a:pt x="217" y="133"/>
                </a:lnTo>
                <a:lnTo>
                  <a:pt x="217" y="133"/>
                </a:lnTo>
                <a:lnTo>
                  <a:pt x="218" y="132"/>
                </a:lnTo>
                <a:lnTo>
                  <a:pt x="218" y="132"/>
                </a:lnTo>
                <a:lnTo>
                  <a:pt x="218" y="132"/>
                </a:lnTo>
                <a:lnTo>
                  <a:pt x="218" y="132"/>
                </a:lnTo>
                <a:lnTo>
                  <a:pt x="218" y="131"/>
                </a:lnTo>
                <a:lnTo>
                  <a:pt x="219" y="131"/>
                </a:lnTo>
                <a:lnTo>
                  <a:pt x="219" y="131"/>
                </a:lnTo>
                <a:lnTo>
                  <a:pt x="219" y="131"/>
                </a:lnTo>
                <a:lnTo>
                  <a:pt x="219" y="131"/>
                </a:lnTo>
                <a:lnTo>
                  <a:pt x="220" y="131"/>
                </a:lnTo>
                <a:lnTo>
                  <a:pt x="220" y="131"/>
                </a:lnTo>
                <a:lnTo>
                  <a:pt x="220" y="131"/>
                </a:lnTo>
                <a:lnTo>
                  <a:pt x="220" y="131"/>
                </a:lnTo>
                <a:lnTo>
                  <a:pt x="221" y="131"/>
                </a:lnTo>
                <a:lnTo>
                  <a:pt x="221" y="131"/>
                </a:lnTo>
                <a:lnTo>
                  <a:pt x="221" y="132"/>
                </a:lnTo>
                <a:lnTo>
                  <a:pt x="221" y="132"/>
                </a:lnTo>
                <a:lnTo>
                  <a:pt x="221" y="132"/>
                </a:lnTo>
                <a:lnTo>
                  <a:pt x="221" y="132"/>
                </a:lnTo>
                <a:lnTo>
                  <a:pt x="221" y="133"/>
                </a:lnTo>
                <a:lnTo>
                  <a:pt x="222" y="133"/>
                </a:lnTo>
                <a:lnTo>
                  <a:pt x="222" y="133"/>
                </a:lnTo>
                <a:lnTo>
                  <a:pt x="222" y="132"/>
                </a:lnTo>
                <a:lnTo>
                  <a:pt x="222" y="132"/>
                </a:lnTo>
                <a:lnTo>
                  <a:pt x="223" y="131"/>
                </a:lnTo>
                <a:lnTo>
                  <a:pt x="223" y="130"/>
                </a:lnTo>
                <a:lnTo>
                  <a:pt x="223" y="130"/>
                </a:lnTo>
                <a:lnTo>
                  <a:pt x="223" y="129"/>
                </a:lnTo>
                <a:lnTo>
                  <a:pt x="224" y="129"/>
                </a:lnTo>
                <a:lnTo>
                  <a:pt x="224" y="128"/>
                </a:lnTo>
                <a:lnTo>
                  <a:pt x="224" y="129"/>
                </a:lnTo>
                <a:lnTo>
                  <a:pt x="224" y="129"/>
                </a:lnTo>
                <a:lnTo>
                  <a:pt x="224" y="129"/>
                </a:lnTo>
                <a:lnTo>
                  <a:pt x="225" y="129"/>
                </a:lnTo>
                <a:lnTo>
                  <a:pt x="225" y="129"/>
                </a:lnTo>
                <a:lnTo>
                  <a:pt x="225" y="129"/>
                </a:lnTo>
                <a:lnTo>
                  <a:pt x="225" y="129"/>
                </a:lnTo>
                <a:lnTo>
                  <a:pt x="225" y="129"/>
                </a:lnTo>
                <a:lnTo>
                  <a:pt x="225" y="129"/>
                </a:lnTo>
                <a:lnTo>
                  <a:pt x="226" y="129"/>
                </a:lnTo>
                <a:lnTo>
                  <a:pt x="226" y="129"/>
                </a:lnTo>
                <a:lnTo>
                  <a:pt x="226" y="129"/>
                </a:lnTo>
                <a:lnTo>
                  <a:pt x="226" y="129"/>
                </a:lnTo>
                <a:lnTo>
                  <a:pt x="226" y="128"/>
                </a:lnTo>
                <a:lnTo>
                  <a:pt x="227" y="128"/>
                </a:lnTo>
                <a:lnTo>
                  <a:pt x="227" y="128"/>
                </a:lnTo>
                <a:lnTo>
                  <a:pt x="227" y="127"/>
                </a:lnTo>
                <a:lnTo>
                  <a:pt x="227" y="127"/>
                </a:lnTo>
                <a:lnTo>
                  <a:pt x="228" y="126"/>
                </a:lnTo>
                <a:lnTo>
                  <a:pt x="228" y="126"/>
                </a:lnTo>
                <a:lnTo>
                  <a:pt x="228" y="126"/>
                </a:lnTo>
                <a:lnTo>
                  <a:pt x="228" y="125"/>
                </a:lnTo>
                <a:lnTo>
                  <a:pt x="229" y="125"/>
                </a:lnTo>
                <a:lnTo>
                  <a:pt x="229" y="124"/>
                </a:lnTo>
                <a:lnTo>
                  <a:pt x="229" y="124"/>
                </a:lnTo>
                <a:lnTo>
                  <a:pt x="229" y="124"/>
                </a:lnTo>
                <a:lnTo>
                  <a:pt x="229" y="123"/>
                </a:lnTo>
                <a:lnTo>
                  <a:pt x="229" y="123"/>
                </a:lnTo>
                <a:lnTo>
                  <a:pt x="229" y="122"/>
                </a:lnTo>
                <a:lnTo>
                  <a:pt x="230" y="122"/>
                </a:lnTo>
                <a:lnTo>
                  <a:pt x="230" y="121"/>
                </a:lnTo>
                <a:lnTo>
                  <a:pt x="230" y="121"/>
                </a:lnTo>
                <a:lnTo>
                  <a:pt x="230" y="121"/>
                </a:lnTo>
                <a:lnTo>
                  <a:pt x="231" y="121"/>
                </a:lnTo>
                <a:lnTo>
                  <a:pt x="231" y="121"/>
                </a:lnTo>
                <a:lnTo>
                  <a:pt x="231" y="121"/>
                </a:lnTo>
                <a:lnTo>
                  <a:pt x="231" y="121"/>
                </a:lnTo>
                <a:lnTo>
                  <a:pt x="232" y="121"/>
                </a:lnTo>
                <a:lnTo>
                  <a:pt x="232" y="120"/>
                </a:lnTo>
                <a:lnTo>
                  <a:pt x="232" y="120"/>
                </a:lnTo>
                <a:lnTo>
                  <a:pt x="232" y="121"/>
                </a:lnTo>
                <a:lnTo>
                  <a:pt x="232" y="121"/>
                </a:lnTo>
                <a:lnTo>
                  <a:pt x="233" y="121"/>
                </a:lnTo>
                <a:lnTo>
                  <a:pt x="233" y="121"/>
                </a:lnTo>
                <a:lnTo>
                  <a:pt x="233" y="122"/>
                </a:lnTo>
                <a:lnTo>
                  <a:pt x="233" y="122"/>
                </a:lnTo>
                <a:lnTo>
                  <a:pt x="233" y="122"/>
                </a:lnTo>
                <a:lnTo>
                  <a:pt x="233" y="122"/>
                </a:lnTo>
                <a:lnTo>
                  <a:pt x="234" y="123"/>
                </a:lnTo>
                <a:lnTo>
                  <a:pt x="234" y="124"/>
                </a:lnTo>
                <a:lnTo>
                  <a:pt x="234" y="125"/>
                </a:lnTo>
                <a:lnTo>
                  <a:pt x="234" y="126"/>
                </a:lnTo>
                <a:lnTo>
                  <a:pt x="235" y="127"/>
                </a:lnTo>
                <a:lnTo>
                  <a:pt x="235" y="128"/>
                </a:lnTo>
                <a:lnTo>
                  <a:pt x="235" y="129"/>
                </a:lnTo>
                <a:lnTo>
                  <a:pt x="235" y="129"/>
                </a:lnTo>
                <a:lnTo>
                  <a:pt x="235" y="130"/>
                </a:lnTo>
                <a:lnTo>
                  <a:pt x="236" y="131"/>
                </a:lnTo>
                <a:lnTo>
                  <a:pt x="236" y="131"/>
                </a:lnTo>
                <a:lnTo>
                  <a:pt x="236" y="132"/>
                </a:lnTo>
                <a:lnTo>
                  <a:pt x="236" y="133"/>
                </a:lnTo>
                <a:lnTo>
                  <a:pt x="237" y="133"/>
                </a:lnTo>
                <a:lnTo>
                  <a:pt x="237" y="134"/>
                </a:lnTo>
                <a:lnTo>
                  <a:pt x="237" y="134"/>
                </a:lnTo>
                <a:lnTo>
                  <a:pt x="237" y="135"/>
                </a:lnTo>
                <a:lnTo>
                  <a:pt x="237" y="135"/>
                </a:lnTo>
                <a:lnTo>
                  <a:pt x="237" y="135"/>
                </a:lnTo>
                <a:lnTo>
                  <a:pt x="237" y="135"/>
                </a:lnTo>
                <a:lnTo>
                  <a:pt x="238" y="136"/>
                </a:lnTo>
                <a:lnTo>
                  <a:pt x="238" y="136"/>
                </a:lnTo>
                <a:lnTo>
                  <a:pt x="238" y="136"/>
                </a:lnTo>
                <a:lnTo>
                  <a:pt x="238" y="137"/>
                </a:lnTo>
                <a:lnTo>
                  <a:pt x="239" y="137"/>
                </a:lnTo>
                <a:lnTo>
                  <a:pt x="239" y="137"/>
                </a:lnTo>
                <a:lnTo>
                  <a:pt x="239" y="137"/>
                </a:lnTo>
                <a:lnTo>
                  <a:pt x="239" y="137"/>
                </a:lnTo>
                <a:lnTo>
                  <a:pt x="240" y="137"/>
                </a:lnTo>
                <a:lnTo>
                  <a:pt x="240" y="137"/>
                </a:lnTo>
                <a:lnTo>
                  <a:pt x="240" y="137"/>
                </a:lnTo>
                <a:lnTo>
                  <a:pt x="240" y="137"/>
                </a:lnTo>
                <a:lnTo>
                  <a:pt x="240" y="137"/>
                </a:lnTo>
                <a:lnTo>
                  <a:pt x="241" y="137"/>
                </a:lnTo>
                <a:lnTo>
                  <a:pt x="241" y="137"/>
                </a:lnTo>
                <a:lnTo>
                  <a:pt x="241" y="137"/>
                </a:lnTo>
                <a:lnTo>
                  <a:pt x="241" y="137"/>
                </a:lnTo>
                <a:lnTo>
                  <a:pt x="241" y="137"/>
                </a:lnTo>
                <a:lnTo>
                  <a:pt x="241" y="137"/>
                </a:lnTo>
                <a:lnTo>
                  <a:pt x="242" y="137"/>
                </a:lnTo>
                <a:lnTo>
                  <a:pt x="242" y="137"/>
                </a:lnTo>
                <a:lnTo>
                  <a:pt x="242" y="137"/>
                </a:lnTo>
                <a:lnTo>
                  <a:pt x="242" y="137"/>
                </a:lnTo>
                <a:lnTo>
                  <a:pt x="243" y="137"/>
                </a:lnTo>
                <a:lnTo>
                  <a:pt x="243" y="137"/>
                </a:lnTo>
                <a:lnTo>
                  <a:pt x="243" y="137"/>
                </a:lnTo>
                <a:lnTo>
                  <a:pt x="243" y="137"/>
                </a:lnTo>
                <a:lnTo>
                  <a:pt x="243" y="137"/>
                </a:lnTo>
                <a:lnTo>
                  <a:pt x="244" y="137"/>
                </a:lnTo>
                <a:lnTo>
                  <a:pt x="244" y="137"/>
                </a:lnTo>
                <a:lnTo>
                  <a:pt x="244" y="137"/>
                </a:lnTo>
                <a:lnTo>
                  <a:pt x="244" y="137"/>
                </a:lnTo>
                <a:lnTo>
                  <a:pt x="245" y="137"/>
                </a:lnTo>
                <a:lnTo>
                  <a:pt x="245" y="137"/>
                </a:lnTo>
                <a:lnTo>
                  <a:pt x="245" y="137"/>
                </a:lnTo>
                <a:lnTo>
                  <a:pt x="245" y="137"/>
                </a:lnTo>
                <a:lnTo>
                  <a:pt x="245" y="137"/>
                </a:lnTo>
                <a:lnTo>
                  <a:pt x="245" y="137"/>
                </a:lnTo>
                <a:lnTo>
                  <a:pt x="246" y="136"/>
                </a:lnTo>
                <a:lnTo>
                  <a:pt x="246" y="136"/>
                </a:lnTo>
                <a:lnTo>
                  <a:pt x="246" y="135"/>
                </a:lnTo>
                <a:lnTo>
                  <a:pt x="246" y="134"/>
                </a:lnTo>
                <a:lnTo>
                  <a:pt x="246" y="134"/>
                </a:lnTo>
                <a:lnTo>
                  <a:pt x="247" y="133"/>
                </a:lnTo>
                <a:lnTo>
                  <a:pt x="247" y="133"/>
                </a:lnTo>
                <a:lnTo>
                  <a:pt x="247" y="133"/>
                </a:lnTo>
                <a:lnTo>
                  <a:pt x="247" y="133"/>
                </a:lnTo>
                <a:lnTo>
                  <a:pt x="248" y="133"/>
                </a:lnTo>
                <a:lnTo>
                  <a:pt x="248" y="133"/>
                </a:lnTo>
                <a:lnTo>
                  <a:pt x="248" y="133"/>
                </a:lnTo>
                <a:lnTo>
                  <a:pt x="248" y="133"/>
                </a:lnTo>
                <a:lnTo>
                  <a:pt x="249" y="133"/>
                </a:lnTo>
                <a:lnTo>
                  <a:pt x="249" y="133"/>
                </a:lnTo>
                <a:lnTo>
                  <a:pt x="249" y="134"/>
                </a:lnTo>
                <a:lnTo>
                  <a:pt x="249" y="134"/>
                </a:lnTo>
                <a:lnTo>
                  <a:pt x="249" y="134"/>
                </a:lnTo>
                <a:lnTo>
                  <a:pt x="249" y="135"/>
                </a:lnTo>
                <a:lnTo>
                  <a:pt x="249" y="135"/>
                </a:lnTo>
                <a:lnTo>
                  <a:pt x="250" y="136"/>
                </a:lnTo>
                <a:lnTo>
                  <a:pt x="250" y="136"/>
                </a:lnTo>
                <a:lnTo>
                  <a:pt x="250" y="136"/>
                </a:lnTo>
                <a:lnTo>
                  <a:pt x="250" y="136"/>
                </a:lnTo>
                <a:lnTo>
                  <a:pt x="251" y="135"/>
                </a:lnTo>
                <a:lnTo>
                  <a:pt x="251" y="135"/>
                </a:lnTo>
                <a:lnTo>
                  <a:pt x="251" y="135"/>
                </a:lnTo>
                <a:lnTo>
                  <a:pt x="251" y="135"/>
                </a:lnTo>
                <a:lnTo>
                  <a:pt x="251" y="134"/>
                </a:lnTo>
                <a:lnTo>
                  <a:pt x="252" y="134"/>
                </a:lnTo>
                <a:lnTo>
                  <a:pt x="252" y="134"/>
                </a:lnTo>
                <a:lnTo>
                  <a:pt x="252" y="134"/>
                </a:lnTo>
                <a:lnTo>
                  <a:pt x="252" y="133"/>
                </a:lnTo>
                <a:lnTo>
                  <a:pt x="253" y="133"/>
                </a:lnTo>
                <a:lnTo>
                  <a:pt x="253" y="133"/>
                </a:lnTo>
                <a:lnTo>
                  <a:pt x="253" y="133"/>
                </a:lnTo>
                <a:lnTo>
                  <a:pt x="253" y="132"/>
                </a:lnTo>
                <a:lnTo>
                  <a:pt x="253" y="132"/>
                </a:lnTo>
                <a:lnTo>
                  <a:pt x="253" y="132"/>
                </a:lnTo>
                <a:lnTo>
                  <a:pt x="254" y="132"/>
                </a:lnTo>
                <a:lnTo>
                  <a:pt x="254" y="132"/>
                </a:lnTo>
                <a:lnTo>
                  <a:pt x="254" y="132"/>
                </a:lnTo>
                <a:lnTo>
                  <a:pt x="254" y="132"/>
                </a:lnTo>
                <a:lnTo>
                  <a:pt x="254" y="132"/>
                </a:lnTo>
                <a:lnTo>
                  <a:pt x="255" y="132"/>
                </a:lnTo>
                <a:lnTo>
                  <a:pt x="255" y="132"/>
                </a:lnTo>
                <a:lnTo>
                  <a:pt x="255" y="132"/>
                </a:lnTo>
                <a:lnTo>
                  <a:pt x="255" y="132"/>
                </a:lnTo>
                <a:lnTo>
                  <a:pt x="256" y="131"/>
                </a:lnTo>
                <a:lnTo>
                  <a:pt x="256" y="131"/>
                </a:lnTo>
                <a:lnTo>
                  <a:pt x="256" y="131"/>
                </a:lnTo>
                <a:lnTo>
                  <a:pt x="256" y="131"/>
                </a:lnTo>
                <a:lnTo>
                  <a:pt x="257" y="131"/>
                </a:lnTo>
                <a:lnTo>
                  <a:pt x="257" y="131"/>
                </a:lnTo>
                <a:lnTo>
                  <a:pt x="257" y="131"/>
                </a:lnTo>
                <a:lnTo>
                  <a:pt x="257" y="131"/>
                </a:lnTo>
                <a:lnTo>
                  <a:pt x="257" y="131"/>
                </a:lnTo>
                <a:lnTo>
                  <a:pt x="257" y="131"/>
                </a:lnTo>
                <a:lnTo>
                  <a:pt x="257" y="131"/>
                </a:lnTo>
                <a:lnTo>
                  <a:pt x="258" y="131"/>
                </a:lnTo>
                <a:lnTo>
                  <a:pt x="258" y="130"/>
                </a:lnTo>
                <a:lnTo>
                  <a:pt x="258" y="130"/>
                </a:lnTo>
                <a:lnTo>
                  <a:pt x="258" y="130"/>
                </a:lnTo>
                <a:lnTo>
                  <a:pt x="259" y="129"/>
                </a:lnTo>
                <a:lnTo>
                  <a:pt x="259" y="129"/>
                </a:lnTo>
                <a:lnTo>
                  <a:pt x="259" y="129"/>
                </a:lnTo>
                <a:lnTo>
                  <a:pt x="259" y="129"/>
                </a:lnTo>
                <a:lnTo>
                  <a:pt x="260" y="128"/>
                </a:lnTo>
                <a:lnTo>
                  <a:pt x="260" y="128"/>
                </a:lnTo>
                <a:lnTo>
                  <a:pt x="260" y="127"/>
                </a:lnTo>
                <a:lnTo>
                  <a:pt x="260" y="127"/>
                </a:lnTo>
                <a:lnTo>
                  <a:pt x="260" y="127"/>
                </a:lnTo>
                <a:lnTo>
                  <a:pt x="261" y="127"/>
                </a:lnTo>
                <a:lnTo>
                  <a:pt x="261" y="127"/>
                </a:lnTo>
                <a:lnTo>
                  <a:pt x="261" y="126"/>
                </a:lnTo>
                <a:lnTo>
                  <a:pt x="261" y="126"/>
                </a:lnTo>
                <a:lnTo>
                  <a:pt x="261" y="126"/>
                </a:lnTo>
                <a:lnTo>
                  <a:pt x="261" y="126"/>
                </a:lnTo>
                <a:lnTo>
                  <a:pt x="262" y="126"/>
                </a:lnTo>
                <a:lnTo>
                  <a:pt x="262" y="126"/>
                </a:lnTo>
                <a:lnTo>
                  <a:pt x="262" y="126"/>
                </a:lnTo>
                <a:lnTo>
                  <a:pt x="262" y="126"/>
                </a:lnTo>
                <a:lnTo>
                  <a:pt x="262" y="126"/>
                </a:lnTo>
                <a:lnTo>
                  <a:pt x="263" y="126"/>
                </a:lnTo>
                <a:lnTo>
                  <a:pt x="263" y="126"/>
                </a:lnTo>
                <a:lnTo>
                  <a:pt x="263" y="125"/>
                </a:lnTo>
                <a:lnTo>
                  <a:pt x="263" y="125"/>
                </a:lnTo>
                <a:lnTo>
                  <a:pt x="264" y="124"/>
                </a:lnTo>
                <a:lnTo>
                  <a:pt x="264" y="124"/>
                </a:lnTo>
                <a:lnTo>
                  <a:pt x="264" y="123"/>
                </a:lnTo>
                <a:lnTo>
                  <a:pt x="264" y="122"/>
                </a:lnTo>
                <a:lnTo>
                  <a:pt x="265" y="121"/>
                </a:lnTo>
                <a:lnTo>
                  <a:pt x="265" y="120"/>
                </a:lnTo>
                <a:lnTo>
                  <a:pt x="265" y="120"/>
                </a:lnTo>
                <a:lnTo>
                  <a:pt x="265" y="120"/>
                </a:lnTo>
                <a:lnTo>
                  <a:pt x="265" y="120"/>
                </a:lnTo>
                <a:lnTo>
                  <a:pt x="265" y="121"/>
                </a:lnTo>
                <a:lnTo>
                  <a:pt x="265" y="121"/>
                </a:lnTo>
                <a:lnTo>
                  <a:pt x="266" y="122"/>
                </a:lnTo>
                <a:lnTo>
                  <a:pt x="266" y="122"/>
                </a:lnTo>
                <a:lnTo>
                  <a:pt x="266" y="123"/>
                </a:lnTo>
                <a:lnTo>
                  <a:pt x="266" y="123"/>
                </a:lnTo>
                <a:lnTo>
                  <a:pt x="267" y="123"/>
                </a:lnTo>
                <a:lnTo>
                  <a:pt x="267" y="122"/>
                </a:lnTo>
                <a:lnTo>
                  <a:pt x="267" y="122"/>
                </a:lnTo>
                <a:lnTo>
                  <a:pt x="267" y="121"/>
                </a:lnTo>
                <a:lnTo>
                  <a:pt x="268" y="121"/>
                </a:lnTo>
                <a:lnTo>
                  <a:pt x="268" y="121"/>
                </a:lnTo>
                <a:lnTo>
                  <a:pt x="268" y="120"/>
                </a:lnTo>
                <a:lnTo>
                  <a:pt x="268" y="120"/>
                </a:lnTo>
                <a:lnTo>
                  <a:pt x="268" y="120"/>
                </a:lnTo>
                <a:lnTo>
                  <a:pt x="268" y="120"/>
                </a:lnTo>
                <a:lnTo>
                  <a:pt x="268" y="120"/>
                </a:lnTo>
                <a:lnTo>
                  <a:pt x="269" y="120"/>
                </a:lnTo>
                <a:lnTo>
                  <a:pt x="269" y="120"/>
                </a:lnTo>
                <a:lnTo>
                  <a:pt x="269" y="120"/>
                </a:lnTo>
                <a:lnTo>
                  <a:pt x="269" y="120"/>
                </a:lnTo>
                <a:lnTo>
                  <a:pt x="270" y="120"/>
                </a:lnTo>
                <a:lnTo>
                  <a:pt x="270" y="121"/>
                </a:lnTo>
                <a:lnTo>
                  <a:pt x="270" y="122"/>
                </a:lnTo>
                <a:lnTo>
                  <a:pt x="270" y="123"/>
                </a:lnTo>
                <a:lnTo>
                  <a:pt x="271" y="124"/>
                </a:lnTo>
                <a:lnTo>
                  <a:pt x="271" y="125"/>
                </a:lnTo>
                <a:lnTo>
                  <a:pt x="271" y="126"/>
                </a:lnTo>
                <a:lnTo>
                  <a:pt x="271" y="127"/>
                </a:lnTo>
                <a:lnTo>
                  <a:pt x="271" y="128"/>
                </a:lnTo>
                <a:lnTo>
                  <a:pt x="272" y="129"/>
                </a:lnTo>
                <a:lnTo>
                  <a:pt x="272" y="129"/>
                </a:lnTo>
                <a:lnTo>
                  <a:pt x="272" y="129"/>
                </a:lnTo>
                <a:lnTo>
                  <a:pt x="272" y="130"/>
                </a:lnTo>
                <a:lnTo>
                  <a:pt x="272" y="131"/>
                </a:lnTo>
                <a:lnTo>
                  <a:pt x="272" y="131"/>
                </a:lnTo>
                <a:lnTo>
                  <a:pt x="273" y="132"/>
                </a:lnTo>
                <a:lnTo>
                  <a:pt x="273" y="133"/>
                </a:lnTo>
                <a:lnTo>
                  <a:pt x="273" y="133"/>
                </a:lnTo>
                <a:lnTo>
                  <a:pt x="273" y="133"/>
                </a:lnTo>
                <a:lnTo>
                  <a:pt x="273" y="133"/>
                </a:lnTo>
                <a:lnTo>
                  <a:pt x="274" y="134"/>
                </a:lnTo>
                <a:lnTo>
                  <a:pt x="274" y="134"/>
                </a:lnTo>
                <a:lnTo>
                  <a:pt x="274" y="135"/>
                </a:lnTo>
                <a:lnTo>
                  <a:pt x="274" y="135"/>
                </a:lnTo>
                <a:lnTo>
                  <a:pt x="275" y="135"/>
                </a:lnTo>
                <a:lnTo>
                  <a:pt x="275" y="136"/>
                </a:lnTo>
                <a:lnTo>
                  <a:pt x="275" y="136"/>
                </a:lnTo>
                <a:lnTo>
                  <a:pt x="275" y="136"/>
                </a:lnTo>
                <a:lnTo>
                  <a:pt x="276" y="137"/>
                </a:lnTo>
                <a:lnTo>
                  <a:pt x="276" y="137"/>
                </a:lnTo>
                <a:lnTo>
                  <a:pt x="276" y="137"/>
                </a:lnTo>
                <a:lnTo>
                  <a:pt x="276" y="137"/>
                </a:lnTo>
                <a:lnTo>
                  <a:pt x="276" y="137"/>
                </a:lnTo>
                <a:lnTo>
                  <a:pt x="276" y="137"/>
                </a:lnTo>
                <a:lnTo>
                  <a:pt x="276" y="138"/>
                </a:lnTo>
                <a:lnTo>
                  <a:pt x="277" y="138"/>
                </a:lnTo>
                <a:lnTo>
                  <a:pt x="277" y="138"/>
                </a:lnTo>
                <a:lnTo>
                  <a:pt x="277" y="138"/>
                </a:lnTo>
                <a:lnTo>
                  <a:pt x="277" y="138"/>
                </a:lnTo>
                <a:lnTo>
                  <a:pt x="278" y="139"/>
                </a:lnTo>
                <a:lnTo>
                  <a:pt x="278" y="139"/>
                </a:lnTo>
                <a:lnTo>
                  <a:pt x="278" y="139"/>
                </a:lnTo>
                <a:lnTo>
                  <a:pt x="278" y="138"/>
                </a:lnTo>
                <a:lnTo>
                  <a:pt x="279" y="138"/>
                </a:lnTo>
                <a:lnTo>
                  <a:pt x="279" y="138"/>
                </a:lnTo>
                <a:lnTo>
                  <a:pt x="279" y="138"/>
                </a:lnTo>
                <a:lnTo>
                  <a:pt x="279" y="137"/>
                </a:lnTo>
                <a:lnTo>
                  <a:pt x="279" y="137"/>
                </a:lnTo>
                <a:lnTo>
                  <a:pt x="280" y="137"/>
                </a:lnTo>
                <a:lnTo>
                  <a:pt x="280" y="137"/>
                </a:lnTo>
                <a:lnTo>
                  <a:pt x="280" y="137"/>
                </a:lnTo>
                <a:lnTo>
                  <a:pt x="280" y="137"/>
                </a:lnTo>
                <a:lnTo>
                  <a:pt x="280" y="137"/>
                </a:lnTo>
                <a:lnTo>
                  <a:pt x="280" y="137"/>
                </a:lnTo>
                <a:lnTo>
                  <a:pt x="281" y="137"/>
                </a:lnTo>
                <a:lnTo>
                  <a:pt x="281" y="137"/>
                </a:lnTo>
                <a:lnTo>
                  <a:pt x="281" y="136"/>
                </a:lnTo>
                <a:lnTo>
                  <a:pt x="281" y="136"/>
                </a:lnTo>
                <a:lnTo>
                  <a:pt x="282" y="136"/>
                </a:lnTo>
                <a:lnTo>
                  <a:pt x="282" y="137"/>
                </a:lnTo>
                <a:lnTo>
                  <a:pt x="282" y="137"/>
                </a:lnTo>
                <a:lnTo>
                  <a:pt x="282" y="137"/>
                </a:lnTo>
                <a:lnTo>
                  <a:pt x="282" y="137"/>
                </a:lnTo>
                <a:lnTo>
                  <a:pt x="283" y="137"/>
                </a:lnTo>
                <a:lnTo>
                  <a:pt x="283" y="137"/>
                </a:lnTo>
                <a:lnTo>
                  <a:pt x="283" y="137"/>
                </a:lnTo>
                <a:lnTo>
                  <a:pt x="283" y="136"/>
                </a:lnTo>
                <a:lnTo>
                  <a:pt x="284" y="136"/>
                </a:lnTo>
                <a:lnTo>
                  <a:pt x="284" y="136"/>
                </a:lnTo>
                <a:lnTo>
                  <a:pt x="284" y="135"/>
                </a:lnTo>
                <a:lnTo>
                  <a:pt x="284" y="135"/>
                </a:lnTo>
                <a:lnTo>
                  <a:pt x="284" y="135"/>
                </a:lnTo>
                <a:lnTo>
                  <a:pt x="284" y="134"/>
                </a:lnTo>
                <a:lnTo>
                  <a:pt x="284" y="135"/>
                </a:lnTo>
                <a:lnTo>
                  <a:pt x="285" y="135"/>
                </a:lnTo>
                <a:lnTo>
                  <a:pt x="285" y="135"/>
                </a:lnTo>
                <a:lnTo>
                  <a:pt x="285" y="136"/>
                </a:lnTo>
                <a:lnTo>
                  <a:pt x="285" y="136"/>
                </a:lnTo>
                <a:lnTo>
                  <a:pt x="286" y="136"/>
                </a:lnTo>
                <a:lnTo>
                  <a:pt x="286" y="137"/>
                </a:lnTo>
                <a:lnTo>
                  <a:pt x="286" y="137"/>
                </a:lnTo>
                <a:lnTo>
                  <a:pt x="286" y="137"/>
                </a:lnTo>
                <a:lnTo>
                  <a:pt x="287" y="137"/>
                </a:lnTo>
                <a:lnTo>
                  <a:pt x="287" y="137"/>
                </a:lnTo>
                <a:lnTo>
                  <a:pt x="287" y="137"/>
                </a:lnTo>
                <a:lnTo>
                  <a:pt x="287" y="137"/>
                </a:lnTo>
                <a:lnTo>
                  <a:pt x="288" y="137"/>
                </a:lnTo>
                <a:lnTo>
                  <a:pt x="288" y="136"/>
                </a:lnTo>
                <a:lnTo>
                  <a:pt x="288" y="136"/>
                </a:lnTo>
                <a:lnTo>
                  <a:pt x="288" y="136"/>
                </a:lnTo>
                <a:lnTo>
                  <a:pt x="288" y="136"/>
                </a:lnTo>
                <a:lnTo>
                  <a:pt x="288" y="136"/>
                </a:lnTo>
                <a:lnTo>
                  <a:pt x="288" y="136"/>
                </a:lnTo>
                <a:lnTo>
                  <a:pt x="289" y="136"/>
                </a:lnTo>
                <a:lnTo>
                  <a:pt x="289" y="136"/>
                </a:lnTo>
                <a:lnTo>
                  <a:pt x="289" y="135"/>
                </a:lnTo>
                <a:lnTo>
                  <a:pt x="289" y="135"/>
                </a:lnTo>
                <a:lnTo>
                  <a:pt x="290" y="135"/>
                </a:lnTo>
                <a:lnTo>
                  <a:pt x="290" y="135"/>
                </a:lnTo>
                <a:lnTo>
                  <a:pt x="290" y="135"/>
                </a:lnTo>
                <a:lnTo>
                  <a:pt x="290" y="135"/>
                </a:lnTo>
                <a:lnTo>
                  <a:pt x="290" y="136"/>
                </a:lnTo>
                <a:lnTo>
                  <a:pt x="291" y="136"/>
                </a:lnTo>
                <a:lnTo>
                  <a:pt x="291" y="136"/>
                </a:lnTo>
                <a:lnTo>
                  <a:pt x="291" y="136"/>
                </a:lnTo>
                <a:lnTo>
                  <a:pt x="291" y="135"/>
                </a:lnTo>
                <a:lnTo>
                  <a:pt x="292" y="135"/>
                </a:lnTo>
                <a:lnTo>
                  <a:pt x="292" y="135"/>
                </a:lnTo>
                <a:lnTo>
                  <a:pt x="292" y="134"/>
                </a:lnTo>
                <a:lnTo>
                  <a:pt x="292" y="134"/>
                </a:lnTo>
                <a:lnTo>
                  <a:pt x="292" y="134"/>
                </a:lnTo>
                <a:lnTo>
                  <a:pt x="292" y="133"/>
                </a:lnTo>
                <a:lnTo>
                  <a:pt x="293" y="133"/>
                </a:lnTo>
                <a:lnTo>
                  <a:pt x="293" y="133"/>
                </a:lnTo>
                <a:lnTo>
                  <a:pt x="293" y="133"/>
                </a:lnTo>
                <a:lnTo>
                  <a:pt x="293" y="133"/>
                </a:lnTo>
                <a:lnTo>
                  <a:pt x="293" y="133"/>
                </a:lnTo>
                <a:lnTo>
                  <a:pt x="294" y="133"/>
                </a:lnTo>
                <a:lnTo>
                  <a:pt x="294" y="133"/>
                </a:lnTo>
                <a:lnTo>
                  <a:pt x="294" y="133"/>
                </a:lnTo>
                <a:lnTo>
                  <a:pt x="294" y="133"/>
                </a:lnTo>
                <a:lnTo>
                  <a:pt x="295" y="133"/>
                </a:lnTo>
                <a:lnTo>
                  <a:pt x="295" y="132"/>
                </a:lnTo>
                <a:lnTo>
                  <a:pt x="295" y="132"/>
                </a:lnTo>
                <a:lnTo>
                  <a:pt x="295" y="131"/>
                </a:lnTo>
                <a:lnTo>
                  <a:pt x="296" y="131"/>
                </a:lnTo>
                <a:lnTo>
                  <a:pt x="296" y="130"/>
                </a:lnTo>
                <a:lnTo>
                  <a:pt x="296" y="130"/>
                </a:lnTo>
                <a:lnTo>
                  <a:pt x="296" y="130"/>
                </a:lnTo>
                <a:lnTo>
                  <a:pt x="296" y="129"/>
                </a:lnTo>
                <a:lnTo>
                  <a:pt x="296" y="129"/>
                </a:lnTo>
                <a:lnTo>
                  <a:pt x="296" y="129"/>
                </a:lnTo>
                <a:lnTo>
                  <a:pt x="297" y="129"/>
                </a:lnTo>
                <a:lnTo>
                  <a:pt x="297" y="129"/>
                </a:lnTo>
                <a:lnTo>
                  <a:pt x="297" y="128"/>
                </a:lnTo>
                <a:lnTo>
                  <a:pt x="297" y="128"/>
                </a:lnTo>
                <a:lnTo>
                  <a:pt x="298" y="128"/>
                </a:lnTo>
                <a:lnTo>
                  <a:pt x="298" y="128"/>
                </a:lnTo>
                <a:lnTo>
                  <a:pt x="298" y="128"/>
                </a:lnTo>
                <a:lnTo>
                  <a:pt x="298" y="128"/>
                </a:lnTo>
                <a:lnTo>
                  <a:pt x="298" y="129"/>
                </a:lnTo>
                <a:lnTo>
                  <a:pt x="299" y="129"/>
                </a:lnTo>
                <a:lnTo>
                  <a:pt x="299" y="129"/>
                </a:lnTo>
                <a:lnTo>
                  <a:pt x="299" y="129"/>
                </a:lnTo>
                <a:lnTo>
                  <a:pt x="299" y="129"/>
                </a:lnTo>
                <a:lnTo>
                  <a:pt x="300" y="129"/>
                </a:lnTo>
                <a:lnTo>
                  <a:pt x="300" y="129"/>
                </a:lnTo>
                <a:lnTo>
                  <a:pt x="300" y="128"/>
                </a:lnTo>
                <a:lnTo>
                  <a:pt x="300" y="128"/>
                </a:lnTo>
                <a:lnTo>
                  <a:pt x="300" y="128"/>
                </a:lnTo>
                <a:lnTo>
                  <a:pt x="300" y="127"/>
                </a:lnTo>
                <a:lnTo>
                  <a:pt x="301" y="127"/>
                </a:lnTo>
                <a:lnTo>
                  <a:pt x="301" y="126"/>
                </a:lnTo>
                <a:lnTo>
                  <a:pt x="301" y="126"/>
                </a:lnTo>
                <a:lnTo>
                  <a:pt x="301" y="125"/>
                </a:lnTo>
                <a:lnTo>
                  <a:pt x="301" y="125"/>
                </a:lnTo>
                <a:lnTo>
                  <a:pt x="302" y="125"/>
                </a:lnTo>
                <a:lnTo>
                  <a:pt x="302" y="124"/>
                </a:lnTo>
                <a:lnTo>
                  <a:pt x="302" y="124"/>
                </a:lnTo>
                <a:lnTo>
                  <a:pt x="302" y="124"/>
                </a:lnTo>
                <a:lnTo>
                  <a:pt x="303" y="123"/>
                </a:lnTo>
                <a:lnTo>
                  <a:pt x="303" y="124"/>
                </a:lnTo>
                <a:lnTo>
                  <a:pt x="303" y="124"/>
                </a:lnTo>
                <a:lnTo>
                  <a:pt x="303" y="124"/>
                </a:lnTo>
                <a:lnTo>
                  <a:pt x="304" y="124"/>
                </a:lnTo>
                <a:lnTo>
                  <a:pt x="304" y="124"/>
                </a:lnTo>
                <a:lnTo>
                  <a:pt x="304" y="124"/>
                </a:lnTo>
                <a:lnTo>
                  <a:pt x="304" y="124"/>
                </a:lnTo>
                <a:lnTo>
                  <a:pt x="304" y="125"/>
                </a:lnTo>
                <a:lnTo>
                  <a:pt x="304" y="124"/>
                </a:lnTo>
                <a:lnTo>
                  <a:pt x="304" y="124"/>
                </a:lnTo>
                <a:lnTo>
                  <a:pt x="305" y="124"/>
                </a:lnTo>
                <a:lnTo>
                  <a:pt x="305" y="123"/>
                </a:lnTo>
                <a:lnTo>
                  <a:pt x="305" y="123"/>
                </a:lnTo>
                <a:lnTo>
                  <a:pt x="305" y="122"/>
                </a:lnTo>
                <a:lnTo>
                  <a:pt x="306" y="122"/>
                </a:lnTo>
                <a:lnTo>
                  <a:pt x="306" y="121"/>
                </a:lnTo>
                <a:lnTo>
                  <a:pt x="306" y="122"/>
                </a:lnTo>
                <a:lnTo>
                  <a:pt x="306" y="123"/>
                </a:lnTo>
                <a:lnTo>
                  <a:pt x="307" y="124"/>
                </a:lnTo>
                <a:lnTo>
                  <a:pt x="307" y="125"/>
                </a:lnTo>
                <a:lnTo>
                  <a:pt x="307" y="126"/>
                </a:lnTo>
                <a:lnTo>
                  <a:pt x="307" y="127"/>
                </a:lnTo>
                <a:lnTo>
                  <a:pt x="307" y="128"/>
                </a:lnTo>
                <a:lnTo>
                  <a:pt x="308" y="129"/>
                </a:lnTo>
                <a:lnTo>
                  <a:pt x="308" y="130"/>
                </a:lnTo>
                <a:lnTo>
                  <a:pt x="308" y="131"/>
                </a:lnTo>
                <a:lnTo>
                  <a:pt x="308" y="131"/>
                </a:lnTo>
                <a:lnTo>
                  <a:pt x="308" y="132"/>
                </a:lnTo>
                <a:lnTo>
                  <a:pt x="308" y="133"/>
                </a:lnTo>
                <a:lnTo>
                  <a:pt x="309" y="133"/>
                </a:lnTo>
                <a:lnTo>
                  <a:pt x="309" y="134"/>
                </a:lnTo>
                <a:lnTo>
                  <a:pt x="309" y="134"/>
                </a:lnTo>
                <a:lnTo>
                  <a:pt x="309" y="135"/>
                </a:lnTo>
                <a:lnTo>
                  <a:pt x="309" y="135"/>
                </a:lnTo>
                <a:lnTo>
                  <a:pt x="310" y="135"/>
                </a:lnTo>
                <a:lnTo>
                  <a:pt x="310" y="135"/>
                </a:lnTo>
                <a:lnTo>
                  <a:pt x="310" y="136"/>
                </a:lnTo>
                <a:lnTo>
                  <a:pt x="310" y="136"/>
                </a:lnTo>
                <a:lnTo>
                  <a:pt x="311" y="136"/>
                </a:lnTo>
                <a:lnTo>
                  <a:pt x="311" y="136"/>
                </a:lnTo>
                <a:lnTo>
                  <a:pt x="311" y="137"/>
                </a:lnTo>
                <a:lnTo>
                  <a:pt x="311" y="137"/>
                </a:lnTo>
                <a:lnTo>
                  <a:pt x="312" y="137"/>
                </a:lnTo>
                <a:lnTo>
                  <a:pt x="312" y="137"/>
                </a:lnTo>
                <a:lnTo>
                  <a:pt x="312" y="138"/>
                </a:lnTo>
                <a:lnTo>
                  <a:pt x="312" y="138"/>
                </a:lnTo>
                <a:lnTo>
                  <a:pt x="312" y="138"/>
                </a:lnTo>
                <a:lnTo>
                  <a:pt x="312" y="139"/>
                </a:lnTo>
                <a:lnTo>
                  <a:pt x="312" y="139"/>
                </a:lnTo>
                <a:lnTo>
                  <a:pt x="313" y="139"/>
                </a:lnTo>
                <a:lnTo>
                  <a:pt x="313" y="139"/>
                </a:lnTo>
                <a:lnTo>
                  <a:pt x="313" y="138"/>
                </a:lnTo>
                <a:lnTo>
                  <a:pt x="313" y="138"/>
                </a:lnTo>
                <a:lnTo>
                  <a:pt x="314" y="138"/>
                </a:lnTo>
                <a:lnTo>
                  <a:pt x="314" y="138"/>
                </a:lnTo>
                <a:lnTo>
                  <a:pt x="314" y="138"/>
                </a:lnTo>
                <a:lnTo>
                  <a:pt x="314" y="138"/>
                </a:lnTo>
                <a:lnTo>
                  <a:pt x="315" y="139"/>
                </a:lnTo>
                <a:lnTo>
                  <a:pt x="315" y="139"/>
                </a:lnTo>
                <a:lnTo>
                  <a:pt x="315" y="140"/>
                </a:lnTo>
                <a:lnTo>
                  <a:pt x="315" y="140"/>
                </a:lnTo>
                <a:lnTo>
                  <a:pt x="315" y="141"/>
                </a:lnTo>
                <a:lnTo>
                  <a:pt x="316" y="141"/>
                </a:lnTo>
                <a:lnTo>
                  <a:pt x="316" y="141"/>
                </a:lnTo>
                <a:lnTo>
                  <a:pt x="316" y="141"/>
                </a:lnTo>
                <a:lnTo>
                  <a:pt x="316" y="141"/>
                </a:lnTo>
                <a:lnTo>
                  <a:pt x="316" y="141"/>
                </a:lnTo>
                <a:lnTo>
                  <a:pt x="316" y="141"/>
                </a:lnTo>
                <a:lnTo>
                  <a:pt x="317" y="141"/>
                </a:lnTo>
                <a:lnTo>
                  <a:pt x="317" y="141"/>
                </a:lnTo>
                <a:lnTo>
                  <a:pt x="317" y="141"/>
                </a:lnTo>
                <a:lnTo>
                  <a:pt x="317" y="141"/>
                </a:lnTo>
                <a:lnTo>
                  <a:pt x="318" y="140"/>
                </a:lnTo>
                <a:lnTo>
                  <a:pt x="318" y="140"/>
                </a:lnTo>
                <a:lnTo>
                  <a:pt x="318" y="140"/>
                </a:lnTo>
                <a:lnTo>
                  <a:pt x="318" y="139"/>
                </a:lnTo>
                <a:lnTo>
                  <a:pt x="318" y="139"/>
                </a:lnTo>
                <a:lnTo>
                  <a:pt x="319" y="138"/>
                </a:lnTo>
                <a:lnTo>
                  <a:pt x="319" y="138"/>
                </a:lnTo>
                <a:lnTo>
                  <a:pt x="319" y="138"/>
                </a:lnTo>
                <a:lnTo>
                  <a:pt x="319" y="137"/>
                </a:lnTo>
                <a:lnTo>
                  <a:pt x="320" y="137"/>
                </a:lnTo>
                <a:lnTo>
                  <a:pt x="320" y="137"/>
                </a:lnTo>
                <a:lnTo>
                  <a:pt x="320" y="137"/>
                </a:lnTo>
                <a:lnTo>
                  <a:pt x="320" y="137"/>
                </a:lnTo>
                <a:lnTo>
                  <a:pt x="320" y="137"/>
                </a:lnTo>
                <a:lnTo>
                  <a:pt x="320" y="136"/>
                </a:lnTo>
                <a:lnTo>
                  <a:pt x="320" y="136"/>
                </a:lnTo>
                <a:lnTo>
                  <a:pt x="321" y="136"/>
                </a:lnTo>
                <a:lnTo>
                  <a:pt x="321" y="136"/>
                </a:lnTo>
                <a:lnTo>
                  <a:pt x="321" y="136"/>
                </a:lnTo>
                <a:lnTo>
                  <a:pt x="321" y="136"/>
                </a:lnTo>
                <a:lnTo>
                  <a:pt x="322" y="136"/>
                </a:lnTo>
                <a:lnTo>
                  <a:pt x="322" y="136"/>
                </a:lnTo>
                <a:lnTo>
                  <a:pt x="322" y="136"/>
                </a:lnTo>
                <a:lnTo>
                  <a:pt x="322" y="136"/>
                </a:lnTo>
                <a:lnTo>
                  <a:pt x="323" y="136"/>
                </a:lnTo>
                <a:lnTo>
                  <a:pt x="323" y="136"/>
                </a:lnTo>
                <a:lnTo>
                  <a:pt x="323" y="136"/>
                </a:lnTo>
                <a:lnTo>
                  <a:pt x="323" y="136"/>
                </a:lnTo>
                <a:lnTo>
                  <a:pt x="324" y="136"/>
                </a:lnTo>
                <a:lnTo>
                  <a:pt x="324" y="136"/>
                </a:lnTo>
                <a:lnTo>
                  <a:pt x="324" y="136"/>
                </a:lnTo>
                <a:lnTo>
                  <a:pt x="324" y="136"/>
                </a:lnTo>
                <a:lnTo>
                  <a:pt x="324" y="136"/>
                </a:lnTo>
                <a:lnTo>
                  <a:pt x="324" y="136"/>
                </a:lnTo>
                <a:lnTo>
                  <a:pt x="324" y="136"/>
                </a:lnTo>
                <a:lnTo>
                  <a:pt x="325" y="136"/>
                </a:lnTo>
                <a:lnTo>
                  <a:pt x="325" y="136"/>
                </a:lnTo>
                <a:lnTo>
                  <a:pt x="325" y="136"/>
                </a:lnTo>
                <a:lnTo>
                  <a:pt x="325" y="136"/>
                </a:lnTo>
                <a:lnTo>
                  <a:pt x="326" y="137"/>
                </a:lnTo>
                <a:lnTo>
                  <a:pt x="326" y="137"/>
                </a:lnTo>
                <a:lnTo>
                  <a:pt x="326" y="137"/>
                </a:lnTo>
                <a:lnTo>
                  <a:pt x="326" y="137"/>
                </a:lnTo>
                <a:lnTo>
                  <a:pt x="326" y="137"/>
                </a:lnTo>
                <a:lnTo>
                  <a:pt x="327" y="137"/>
                </a:lnTo>
                <a:lnTo>
                  <a:pt x="327" y="137"/>
                </a:lnTo>
                <a:lnTo>
                  <a:pt x="327" y="137"/>
                </a:lnTo>
                <a:lnTo>
                  <a:pt x="327" y="137"/>
                </a:lnTo>
                <a:lnTo>
                  <a:pt x="328" y="136"/>
                </a:lnTo>
                <a:lnTo>
                  <a:pt x="328" y="135"/>
                </a:lnTo>
                <a:lnTo>
                  <a:pt x="328" y="135"/>
                </a:lnTo>
                <a:lnTo>
                  <a:pt x="328" y="134"/>
                </a:lnTo>
                <a:lnTo>
                  <a:pt x="328" y="134"/>
                </a:lnTo>
                <a:lnTo>
                  <a:pt x="328" y="133"/>
                </a:lnTo>
                <a:lnTo>
                  <a:pt x="329" y="133"/>
                </a:lnTo>
                <a:lnTo>
                  <a:pt x="329" y="132"/>
                </a:lnTo>
                <a:lnTo>
                  <a:pt x="329" y="132"/>
                </a:lnTo>
                <a:lnTo>
                  <a:pt x="329" y="133"/>
                </a:lnTo>
                <a:lnTo>
                  <a:pt x="329" y="133"/>
                </a:lnTo>
                <a:lnTo>
                  <a:pt x="330" y="133"/>
                </a:lnTo>
                <a:lnTo>
                  <a:pt x="330" y="133"/>
                </a:lnTo>
                <a:lnTo>
                  <a:pt x="330" y="133"/>
                </a:lnTo>
                <a:lnTo>
                  <a:pt x="330" y="133"/>
                </a:lnTo>
                <a:lnTo>
                  <a:pt x="331" y="133"/>
                </a:lnTo>
                <a:lnTo>
                  <a:pt x="331" y="133"/>
                </a:lnTo>
                <a:lnTo>
                  <a:pt x="331" y="133"/>
                </a:lnTo>
                <a:lnTo>
                  <a:pt x="331" y="133"/>
                </a:lnTo>
                <a:lnTo>
                  <a:pt x="331" y="133"/>
                </a:lnTo>
                <a:lnTo>
                  <a:pt x="331" y="132"/>
                </a:lnTo>
                <a:lnTo>
                  <a:pt x="331" y="132"/>
                </a:lnTo>
                <a:lnTo>
                  <a:pt x="332" y="132"/>
                </a:lnTo>
                <a:lnTo>
                  <a:pt x="332" y="131"/>
                </a:lnTo>
                <a:lnTo>
                  <a:pt x="332" y="131"/>
                </a:lnTo>
                <a:lnTo>
                  <a:pt x="332" y="131"/>
                </a:lnTo>
                <a:lnTo>
                  <a:pt x="333" y="131"/>
                </a:lnTo>
                <a:lnTo>
                  <a:pt x="333" y="130"/>
                </a:lnTo>
                <a:lnTo>
                  <a:pt x="333" y="130"/>
                </a:lnTo>
                <a:lnTo>
                  <a:pt x="333" y="130"/>
                </a:lnTo>
                <a:lnTo>
                  <a:pt x="334" y="130"/>
                </a:lnTo>
                <a:lnTo>
                  <a:pt x="334" y="129"/>
                </a:lnTo>
                <a:lnTo>
                  <a:pt x="334" y="129"/>
                </a:lnTo>
                <a:lnTo>
                  <a:pt x="334" y="129"/>
                </a:lnTo>
                <a:lnTo>
                  <a:pt x="335" y="129"/>
                </a:lnTo>
                <a:lnTo>
                  <a:pt x="335" y="128"/>
                </a:lnTo>
                <a:lnTo>
                  <a:pt x="335" y="128"/>
                </a:lnTo>
                <a:lnTo>
                  <a:pt x="335" y="128"/>
                </a:lnTo>
                <a:lnTo>
                  <a:pt x="335" y="127"/>
                </a:lnTo>
                <a:lnTo>
                  <a:pt x="335" y="127"/>
                </a:lnTo>
                <a:lnTo>
                  <a:pt x="335" y="127"/>
                </a:lnTo>
                <a:lnTo>
                  <a:pt x="336" y="127"/>
                </a:lnTo>
                <a:lnTo>
                  <a:pt x="336" y="127"/>
                </a:lnTo>
                <a:lnTo>
                  <a:pt x="336" y="127"/>
                </a:lnTo>
                <a:lnTo>
                  <a:pt x="336" y="127"/>
                </a:lnTo>
                <a:lnTo>
                  <a:pt x="337" y="127"/>
                </a:lnTo>
                <a:lnTo>
                  <a:pt x="337" y="127"/>
                </a:lnTo>
                <a:lnTo>
                  <a:pt x="337" y="127"/>
                </a:lnTo>
                <a:lnTo>
                  <a:pt x="337" y="127"/>
                </a:lnTo>
                <a:lnTo>
                  <a:pt x="337" y="126"/>
                </a:lnTo>
                <a:lnTo>
                  <a:pt x="338" y="126"/>
                </a:lnTo>
                <a:lnTo>
                  <a:pt x="338" y="125"/>
                </a:lnTo>
                <a:lnTo>
                  <a:pt x="338" y="125"/>
                </a:lnTo>
                <a:lnTo>
                  <a:pt x="338" y="125"/>
                </a:lnTo>
                <a:lnTo>
                  <a:pt x="339" y="124"/>
                </a:lnTo>
                <a:lnTo>
                  <a:pt x="339" y="124"/>
                </a:lnTo>
                <a:lnTo>
                  <a:pt x="339" y="124"/>
                </a:lnTo>
                <a:lnTo>
                  <a:pt x="339" y="124"/>
                </a:lnTo>
                <a:lnTo>
                  <a:pt x="339" y="124"/>
                </a:lnTo>
                <a:lnTo>
                  <a:pt x="339" y="123"/>
                </a:lnTo>
                <a:lnTo>
                  <a:pt x="340" y="123"/>
                </a:lnTo>
                <a:lnTo>
                  <a:pt x="340" y="123"/>
                </a:lnTo>
                <a:lnTo>
                  <a:pt x="340" y="123"/>
                </a:lnTo>
                <a:lnTo>
                  <a:pt x="340" y="122"/>
                </a:lnTo>
                <a:lnTo>
                  <a:pt x="340" y="122"/>
                </a:lnTo>
                <a:lnTo>
                  <a:pt x="341" y="122"/>
                </a:lnTo>
                <a:lnTo>
                  <a:pt x="341" y="122"/>
                </a:lnTo>
                <a:lnTo>
                  <a:pt x="341" y="121"/>
                </a:lnTo>
                <a:lnTo>
                  <a:pt x="341" y="121"/>
                </a:lnTo>
                <a:lnTo>
                  <a:pt x="342" y="121"/>
                </a:lnTo>
                <a:lnTo>
                  <a:pt x="342" y="121"/>
                </a:lnTo>
                <a:lnTo>
                  <a:pt x="342" y="121"/>
                </a:lnTo>
                <a:lnTo>
                  <a:pt x="342" y="121"/>
                </a:lnTo>
                <a:lnTo>
                  <a:pt x="343" y="122"/>
                </a:lnTo>
                <a:lnTo>
                  <a:pt x="343" y="122"/>
                </a:lnTo>
                <a:lnTo>
                  <a:pt x="343" y="123"/>
                </a:lnTo>
                <a:lnTo>
                  <a:pt x="343" y="123"/>
                </a:lnTo>
                <a:lnTo>
                  <a:pt x="343" y="124"/>
                </a:lnTo>
                <a:lnTo>
                  <a:pt x="343" y="124"/>
                </a:lnTo>
                <a:lnTo>
                  <a:pt x="343" y="125"/>
                </a:lnTo>
                <a:lnTo>
                  <a:pt x="344" y="125"/>
                </a:lnTo>
                <a:lnTo>
                  <a:pt x="344" y="127"/>
                </a:lnTo>
                <a:lnTo>
                  <a:pt x="344" y="127"/>
                </a:lnTo>
                <a:lnTo>
                  <a:pt x="344" y="129"/>
                </a:lnTo>
                <a:lnTo>
                  <a:pt x="345" y="129"/>
                </a:lnTo>
                <a:lnTo>
                  <a:pt x="345" y="130"/>
                </a:lnTo>
                <a:lnTo>
                  <a:pt x="345" y="131"/>
                </a:lnTo>
                <a:lnTo>
                  <a:pt x="345" y="132"/>
                </a:lnTo>
                <a:lnTo>
                  <a:pt x="346" y="132"/>
                </a:lnTo>
                <a:lnTo>
                  <a:pt x="346" y="133"/>
                </a:lnTo>
                <a:lnTo>
                  <a:pt x="346" y="133"/>
                </a:lnTo>
                <a:lnTo>
                  <a:pt x="346" y="133"/>
                </a:lnTo>
                <a:lnTo>
                  <a:pt x="346" y="133"/>
                </a:lnTo>
                <a:lnTo>
                  <a:pt x="347" y="133"/>
                </a:lnTo>
                <a:lnTo>
                  <a:pt x="347" y="133"/>
                </a:lnTo>
                <a:lnTo>
                  <a:pt x="347" y="133"/>
                </a:lnTo>
                <a:lnTo>
                  <a:pt x="347" y="134"/>
                </a:lnTo>
                <a:lnTo>
                  <a:pt x="347" y="134"/>
                </a:lnTo>
                <a:lnTo>
                  <a:pt x="347" y="134"/>
                </a:lnTo>
                <a:lnTo>
                  <a:pt x="348" y="135"/>
                </a:lnTo>
                <a:lnTo>
                  <a:pt x="348" y="135"/>
                </a:lnTo>
                <a:lnTo>
                  <a:pt x="348" y="136"/>
                </a:lnTo>
                <a:lnTo>
                  <a:pt x="348" y="136"/>
                </a:lnTo>
                <a:lnTo>
                  <a:pt x="348" y="136"/>
                </a:lnTo>
                <a:lnTo>
                  <a:pt x="349" y="137"/>
                </a:lnTo>
                <a:lnTo>
                  <a:pt x="349" y="137"/>
                </a:lnTo>
                <a:lnTo>
                  <a:pt x="349" y="137"/>
                </a:lnTo>
                <a:lnTo>
                  <a:pt x="349" y="137"/>
                </a:lnTo>
                <a:lnTo>
                  <a:pt x="350" y="137"/>
                </a:lnTo>
                <a:lnTo>
                  <a:pt x="350" y="137"/>
                </a:lnTo>
                <a:lnTo>
                  <a:pt x="350" y="137"/>
                </a:lnTo>
                <a:lnTo>
                  <a:pt x="350" y="137"/>
                </a:lnTo>
                <a:lnTo>
                  <a:pt x="351" y="137"/>
                </a:lnTo>
                <a:lnTo>
                  <a:pt x="351" y="137"/>
                </a:lnTo>
                <a:lnTo>
                  <a:pt x="351" y="138"/>
                </a:lnTo>
                <a:lnTo>
                  <a:pt x="351" y="138"/>
                </a:lnTo>
                <a:lnTo>
                  <a:pt x="351" y="138"/>
                </a:lnTo>
                <a:lnTo>
                  <a:pt x="351" y="139"/>
                </a:lnTo>
                <a:lnTo>
                  <a:pt x="351" y="139"/>
                </a:lnTo>
                <a:lnTo>
                  <a:pt x="352" y="139"/>
                </a:lnTo>
                <a:lnTo>
                  <a:pt x="352" y="140"/>
                </a:lnTo>
                <a:lnTo>
                  <a:pt x="352" y="139"/>
                </a:lnTo>
                <a:lnTo>
                  <a:pt x="352" y="139"/>
                </a:lnTo>
                <a:lnTo>
                  <a:pt x="353" y="139"/>
                </a:lnTo>
                <a:lnTo>
                  <a:pt x="353" y="139"/>
                </a:lnTo>
                <a:lnTo>
                  <a:pt x="353" y="139"/>
                </a:lnTo>
                <a:lnTo>
                  <a:pt x="353" y="139"/>
                </a:lnTo>
                <a:lnTo>
                  <a:pt x="354" y="139"/>
                </a:lnTo>
                <a:lnTo>
                  <a:pt x="354" y="139"/>
                </a:lnTo>
                <a:lnTo>
                  <a:pt x="354" y="139"/>
                </a:lnTo>
                <a:lnTo>
                  <a:pt x="354" y="139"/>
                </a:lnTo>
                <a:lnTo>
                  <a:pt x="354" y="138"/>
                </a:lnTo>
                <a:lnTo>
                  <a:pt x="355" y="138"/>
                </a:lnTo>
                <a:lnTo>
                  <a:pt x="355" y="138"/>
                </a:lnTo>
                <a:lnTo>
                  <a:pt x="355" y="137"/>
                </a:lnTo>
                <a:lnTo>
                  <a:pt x="355" y="137"/>
                </a:lnTo>
                <a:lnTo>
                  <a:pt x="355" y="137"/>
                </a:lnTo>
                <a:lnTo>
                  <a:pt x="355" y="137"/>
                </a:lnTo>
                <a:lnTo>
                  <a:pt x="356" y="137"/>
                </a:lnTo>
                <a:lnTo>
                  <a:pt x="356" y="137"/>
                </a:lnTo>
                <a:lnTo>
                  <a:pt x="356" y="137"/>
                </a:lnTo>
                <a:lnTo>
                  <a:pt x="356" y="137"/>
                </a:lnTo>
                <a:lnTo>
                  <a:pt x="357" y="136"/>
                </a:lnTo>
                <a:lnTo>
                  <a:pt x="357" y="136"/>
                </a:lnTo>
                <a:lnTo>
                  <a:pt x="357" y="136"/>
                </a:lnTo>
                <a:lnTo>
                  <a:pt x="357" y="136"/>
                </a:lnTo>
                <a:lnTo>
                  <a:pt x="357" y="136"/>
                </a:lnTo>
                <a:lnTo>
                  <a:pt x="358" y="137"/>
                </a:lnTo>
                <a:lnTo>
                  <a:pt x="358" y="137"/>
                </a:lnTo>
                <a:lnTo>
                  <a:pt x="358" y="137"/>
                </a:lnTo>
                <a:lnTo>
                  <a:pt x="358" y="137"/>
                </a:lnTo>
                <a:lnTo>
                  <a:pt x="359" y="137"/>
                </a:lnTo>
                <a:lnTo>
                  <a:pt x="359" y="137"/>
                </a:lnTo>
                <a:lnTo>
                  <a:pt x="359" y="137"/>
                </a:lnTo>
                <a:lnTo>
                  <a:pt x="359" y="136"/>
                </a:lnTo>
                <a:lnTo>
                  <a:pt x="359" y="136"/>
                </a:lnTo>
                <a:lnTo>
                  <a:pt x="359" y="135"/>
                </a:lnTo>
                <a:lnTo>
                  <a:pt x="359" y="135"/>
                </a:lnTo>
                <a:lnTo>
                  <a:pt x="360" y="134"/>
                </a:lnTo>
                <a:lnTo>
                  <a:pt x="360" y="134"/>
                </a:lnTo>
                <a:lnTo>
                  <a:pt x="360" y="134"/>
                </a:lnTo>
                <a:lnTo>
                  <a:pt x="360" y="135"/>
                </a:lnTo>
                <a:lnTo>
                  <a:pt x="361" y="135"/>
                </a:lnTo>
                <a:lnTo>
                  <a:pt x="361" y="136"/>
                </a:lnTo>
                <a:lnTo>
                  <a:pt x="361" y="136"/>
                </a:lnTo>
                <a:lnTo>
                  <a:pt x="361" y="136"/>
                </a:lnTo>
                <a:lnTo>
                  <a:pt x="362" y="137"/>
                </a:lnTo>
                <a:lnTo>
                  <a:pt x="362" y="137"/>
                </a:lnTo>
                <a:lnTo>
                  <a:pt x="362" y="137"/>
                </a:lnTo>
                <a:lnTo>
                  <a:pt x="362" y="137"/>
                </a:lnTo>
                <a:lnTo>
                  <a:pt x="362" y="137"/>
                </a:lnTo>
                <a:lnTo>
                  <a:pt x="363" y="136"/>
                </a:lnTo>
                <a:lnTo>
                  <a:pt x="363" y="136"/>
                </a:lnTo>
                <a:lnTo>
                  <a:pt x="363" y="136"/>
                </a:lnTo>
                <a:lnTo>
                  <a:pt x="363" y="136"/>
                </a:lnTo>
                <a:lnTo>
                  <a:pt x="363" y="136"/>
                </a:lnTo>
                <a:lnTo>
                  <a:pt x="363" y="135"/>
                </a:lnTo>
                <a:lnTo>
                  <a:pt x="364" y="135"/>
                </a:lnTo>
                <a:lnTo>
                  <a:pt x="364" y="135"/>
                </a:lnTo>
                <a:lnTo>
                  <a:pt x="364" y="135"/>
                </a:lnTo>
                <a:lnTo>
                  <a:pt x="364" y="135"/>
                </a:lnTo>
                <a:lnTo>
                  <a:pt x="365" y="134"/>
                </a:lnTo>
                <a:lnTo>
                  <a:pt x="365" y="134"/>
                </a:lnTo>
                <a:lnTo>
                  <a:pt x="365" y="134"/>
                </a:lnTo>
                <a:lnTo>
                  <a:pt x="365" y="134"/>
                </a:lnTo>
                <a:lnTo>
                  <a:pt x="365" y="134"/>
                </a:lnTo>
                <a:lnTo>
                  <a:pt x="366" y="134"/>
                </a:lnTo>
                <a:lnTo>
                  <a:pt x="366" y="135"/>
                </a:lnTo>
                <a:lnTo>
                  <a:pt x="366" y="135"/>
                </a:lnTo>
                <a:lnTo>
                  <a:pt x="366" y="135"/>
                </a:lnTo>
                <a:lnTo>
                  <a:pt x="367" y="135"/>
                </a:lnTo>
                <a:lnTo>
                  <a:pt x="367" y="135"/>
                </a:lnTo>
                <a:lnTo>
                  <a:pt x="367" y="135"/>
                </a:lnTo>
                <a:lnTo>
                  <a:pt x="367" y="134"/>
                </a:lnTo>
                <a:lnTo>
                  <a:pt x="367" y="134"/>
                </a:lnTo>
                <a:lnTo>
                  <a:pt x="367" y="133"/>
                </a:lnTo>
                <a:lnTo>
                  <a:pt x="368" y="133"/>
                </a:lnTo>
                <a:lnTo>
                  <a:pt x="368" y="132"/>
                </a:lnTo>
                <a:lnTo>
                  <a:pt x="368" y="132"/>
                </a:lnTo>
                <a:lnTo>
                  <a:pt x="368" y="131"/>
                </a:lnTo>
                <a:lnTo>
                  <a:pt x="368" y="131"/>
                </a:lnTo>
                <a:lnTo>
                  <a:pt x="369" y="131"/>
                </a:lnTo>
                <a:lnTo>
                  <a:pt x="369" y="130"/>
                </a:lnTo>
                <a:lnTo>
                  <a:pt x="369" y="130"/>
                </a:lnTo>
                <a:lnTo>
                  <a:pt x="369" y="130"/>
                </a:lnTo>
                <a:lnTo>
                  <a:pt x="370" y="130"/>
                </a:lnTo>
                <a:lnTo>
                  <a:pt x="370" y="130"/>
                </a:lnTo>
                <a:lnTo>
                  <a:pt x="370" y="129"/>
                </a:lnTo>
                <a:lnTo>
                  <a:pt x="370" y="129"/>
                </a:lnTo>
                <a:lnTo>
                  <a:pt x="371" y="129"/>
                </a:lnTo>
                <a:lnTo>
                  <a:pt x="371" y="129"/>
                </a:lnTo>
                <a:lnTo>
                  <a:pt x="371" y="129"/>
                </a:lnTo>
                <a:lnTo>
                  <a:pt x="371" y="129"/>
                </a:lnTo>
                <a:lnTo>
                  <a:pt x="371" y="129"/>
                </a:lnTo>
                <a:lnTo>
                  <a:pt x="371" y="129"/>
                </a:lnTo>
                <a:lnTo>
                  <a:pt x="371" y="129"/>
                </a:lnTo>
                <a:lnTo>
                  <a:pt x="372" y="129"/>
                </a:lnTo>
                <a:lnTo>
                  <a:pt x="372" y="129"/>
                </a:lnTo>
                <a:lnTo>
                  <a:pt x="372" y="129"/>
                </a:lnTo>
                <a:lnTo>
                  <a:pt x="372" y="128"/>
                </a:lnTo>
                <a:lnTo>
                  <a:pt x="373" y="128"/>
                </a:lnTo>
                <a:lnTo>
                  <a:pt x="373" y="128"/>
                </a:lnTo>
                <a:lnTo>
                  <a:pt x="373" y="128"/>
                </a:lnTo>
                <a:lnTo>
                  <a:pt x="373" y="127"/>
                </a:lnTo>
                <a:lnTo>
                  <a:pt x="373" y="127"/>
                </a:lnTo>
                <a:lnTo>
                  <a:pt x="374" y="126"/>
                </a:lnTo>
                <a:lnTo>
                  <a:pt x="374" y="126"/>
                </a:lnTo>
                <a:lnTo>
                  <a:pt x="374" y="125"/>
                </a:lnTo>
                <a:lnTo>
                  <a:pt x="374" y="124"/>
                </a:lnTo>
                <a:lnTo>
                  <a:pt x="375" y="124"/>
                </a:lnTo>
                <a:lnTo>
                  <a:pt x="375" y="124"/>
                </a:lnTo>
                <a:lnTo>
                  <a:pt x="375" y="123"/>
                </a:lnTo>
                <a:lnTo>
                  <a:pt x="375" y="123"/>
                </a:lnTo>
                <a:lnTo>
                  <a:pt x="375" y="123"/>
                </a:lnTo>
                <a:lnTo>
                  <a:pt x="375" y="123"/>
                </a:lnTo>
                <a:lnTo>
                  <a:pt x="376" y="124"/>
                </a:lnTo>
                <a:lnTo>
                  <a:pt x="376" y="124"/>
                </a:lnTo>
                <a:lnTo>
                  <a:pt x="376" y="124"/>
                </a:lnTo>
                <a:lnTo>
                  <a:pt x="376" y="124"/>
                </a:lnTo>
                <a:lnTo>
                  <a:pt x="376" y="124"/>
                </a:lnTo>
                <a:lnTo>
                  <a:pt x="377" y="124"/>
                </a:lnTo>
                <a:lnTo>
                  <a:pt x="377" y="123"/>
                </a:lnTo>
                <a:lnTo>
                  <a:pt x="377" y="123"/>
                </a:lnTo>
                <a:lnTo>
                  <a:pt x="377" y="122"/>
                </a:lnTo>
                <a:lnTo>
                  <a:pt x="378" y="122"/>
                </a:lnTo>
                <a:lnTo>
                  <a:pt x="378" y="121"/>
                </a:lnTo>
                <a:lnTo>
                  <a:pt x="378" y="121"/>
                </a:lnTo>
                <a:lnTo>
                  <a:pt x="378" y="120"/>
                </a:lnTo>
                <a:lnTo>
                  <a:pt x="379" y="120"/>
                </a:lnTo>
                <a:lnTo>
                  <a:pt x="379" y="120"/>
                </a:lnTo>
                <a:lnTo>
                  <a:pt x="379" y="120"/>
                </a:lnTo>
                <a:lnTo>
                  <a:pt x="379" y="120"/>
                </a:lnTo>
                <a:lnTo>
                  <a:pt x="379" y="120"/>
                </a:lnTo>
                <a:lnTo>
                  <a:pt x="379" y="120"/>
                </a:lnTo>
                <a:lnTo>
                  <a:pt x="379" y="120"/>
                </a:lnTo>
                <a:lnTo>
                  <a:pt x="380" y="120"/>
                </a:lnTo>
                <a:lnTo>
                  <a:pt x="380" y="120"/>
                </a:lnTo>
                <a:lnTo>
                  <a:pt x="380" y="121"/>
                </a:lnTo>
                <a:lnTo>
                  <a:pt x="380" y="121"/>
                </a:lnTo>
                <a:lnTo>
                  <a:pt x="381" y="121"/>
                </a:lnTo>
                <a:lnTo>
                  <a:pt x="381" y="122"/>
                </a:lnTo>
                <a:lnTo>
                  <a:pt x="381" y="122"/>
                </a:lnTo>
                <a:lnTo>
                  <a:pt x="381" y="122"/>
                </a:lnTo>
                <a:lnTo>
                  <a:pt x="382" y="123"/>
                </a:lnTo>
                <a:lnTo>
                  <a:pt x="382" y="123"/>
                </a:lnTo>
                <a:lnTo>
                  <a:pt x="382" y="124"/>
                </a:lnTo>
                <a:lnTo>
                  <a:pt x="382" y="125"/>
                </a:lnTo>
                <a:lnTo>
                  <a:pt x="382" y="126"/>
                </a:lnTo>
                <a:lnTo>
                  <a:pt x="383" y="127"/>
                </a:lnTo>
                <a:lnTo>
                  <a:pt x="383" y="128"/>
                </a:lnTo>
                <a:lnTo>
                  <a:pt x="383" y="129"/>
                </a:lnTo>
                <a:lnTo>
                  <a:pt x="383" y="129"/>
                </a:lnTo>
                <a:lnTo>
                  <a:pt x="383" y="130"/>
                </a:lnTo>
                <a:lnTo>
                  <a:pt x="383" y="130"/>
                </a:lnTo>
                <a:lnTo>
                  <a:pt x="384" y="131"/>
                </a:lnTo>
                <a:lnTo>
                  <a:pt x="384" y="131"/>
                </a:lnTo>
                <a:lnTo>
                  <a:pt x="384" y="132"/>
                </a:lnTo>
                <a:lnTo>
                  <a:pt x="384" y="132"/>
                </a:lnTo>
                <a:lnTo>
                  <a:pt x="384" y="133"/>
                </a:lnTo>
                <a:lnTo>
                  <a:pt x="385" y="133"/>
                </a:lnTo>
                <a:lnTo>
                  <a:pt x="385" y="133"/>
                </a:lnTo>
                <a:lnTo>
                  <a:pt x="385" y="133"/>
                </a:lnTo>
                <a:lnTo>
                  <a:pt x="385" y="134"/>
                </a:lnTo>
                <a:lnTo>
                  <a:pt x="386" y="134"/>
                </a:lnTo>
                <a:lnTo>
                  <a:pt x="386" y="135"/>
                </a:lnTo>
                <a:lnTo>
                  <a:pt x="386" y="135"/>
                </a:lnTo>
                <a:lnTo>
                  <a:pt x="386" y="136"/>
                </a:lnTo>
                <a:lnTo>
                  <a:pt x="387" y="136"/>
                </a:lnTo>
                <a:lnTo>
                  <a:pt x="387" y="137"/>
                </a:lnTo>
                <a:lnTo>
                  <a:pt x="387" y="137"/>
                </a:lnTo>
                <a:lnTo>
                  <a:pt x="387" y="137"/>
                </a:lnTo>
                <a:lnTo>
                  <a:pt x="387" y="137"/>
                </a:lnTo>
                <a:lnTo>
                  <a:pt x="387" y="138"/>
                </a:lnTo>
                <a:lnTo>
                  <a:pt x="387" y="138"/>
                </a:lnTo>
                <a:lnTo>
                  <a:pt x="388" y="138"/>
                </a:lnTo>
                <a:lnTo>
                  <a:pt x="388" y="139"/>
                </a:lnTo>
                <a:lnTo>
                  <a:pt x="388" y="139"/>
                </a:lnTo>
                <a:lnTo>
                  <a:pt x="388" y="139"/>
                </a:lnTo>
                <a:lnTo>
                  <a:pt x="389" y="139"/>
                </a:lnTo>
                <a:lnTo>
                  <a:pt x="389" y="139"/>
                </a:lnTo>
                <a:lnTo>
                  <a:pt x="389" y="140"/>
                </a:lnTo>
                <a:lnTo>
                  <a:pt x="389" y="140"/>
                </a:lnTo>
                <a:lnTo>
                  <a:pt x="390" y="140"/>
                </a:lnTo>
                <a:lnTo>
                  <a:pt x="390" y="140"/>
                </a:lnTo>
                <a:lnTo>
                  <a:pt x="390" y="140"/>
                </a:lnTo>
                <a:lnTo>
                  <a:pt x="390" y="140"/>
                </a:lnTo>
                <a:lnTo>
                  <a:pt x="390" y="139"/>
                </a:lnTo>
                <a:lnTo>
                  <a:pt x="390" y="139"/>
                </a:lnTo>
                <a:lnTo>
                  <a:pt x="390" y="139"/>
                </a:lnTo>
                <a:lnTo>
                  <a:pt x="391" y="139"/>
                </a:lnTo>
                <a:lnTo>
                  <a:pt x="391" y="138"/>
                </a:lnTo>
                <a:lnTo>
                  <a:pt x="391" y="138"/>
                </a:lnTo>
                <a:lnTo>
                  <a:pt x="391" y="138"/>
                </a:lnTo>
                <a:lnTo>
                  <a:pt x="392" y="138"/>
                </a:lnTo>
                <a:lnTo>
                  <a:pt x="392" y="138"/>
                </a:lnTo>
                <a:lnTo>
                  <a:pt x="392" y="138"/>
                </a:lnTo>
                <a:lnTo>
                  <a:pt x="392" y="138"/>
                </a:lnTo>
                <a:lnTo>
                  <a:pt x="393" y="138"/>
                </a:lnTo>
                <a:lnTo>
                  <a:pt x="393" y="137"/>
                </a:lnTo>
                <a:lnTo>
                  <a:pt x="393" y="137"/>
                </a:lnTo>
                <a:lnTo>
                  <a:pt x="393" y="137"/>
                </a:lnTo>
                <a:lnTo>
                  <a:pt x="393" y="137"/>
                </a:lnTo>
                <a:lnTo>
                  <a:pt x="394" y="137"/>
                </a:lnTo>
                <a:lnTo>
                  <a:pt x="394" y="136"/>
                </a:lnTo>
                <a:lnTo>
                  <a:pt x="394" y="136"/>
                </a:lnTo>
                <a:lnTo>
                  <a:pt x="394" y="136"/>
                </a:lnTo>
                <a:lnTo>
                  <a:pt x="394" y="135"/>
                </a:lnTo>
                <a:lnTo>
                  <a:pt x="394" y="135"/>
                </a:lnTo>
                <a:lnTo>
                  <a:pt x="395" y="135"/>
                </a:lnTo>
                <a:lnTo>
                  <a:pt x="395" y="134"/>
                </a:lnTo>
                <a:lnTo>
                  <a:pt x="395" y="134"/>
                </a:lnTo>
                <a:lnTo>
                  <a:pt x="395" y="134"/>
                </a:lnTo>
                <a:lnTo>
                  <a:pt x="395" y="134"/>
                </a:lnTo>
                <a:lnTo>
                  <a:pt x="396" y="134"/>
                </a:lnTo>
                <a:lnTo>
                  <a:pt x="396" y="134"/>
                </a:lnTo>
                <a:lnTo>
                  <a:pt x="396" y="134"/>
                </a:lnTo>
                <a:lnTo>
                  <a:pt x="396" y="134"/>
                </a:lnTo>
                <a:lnTo>
                  <a:pt x="397" y="134"/>
                </a:lnTo>
                <a:lnTo>
                  <a:pt x="397" y="134"/>
                </a:lnTo>
                <a:lnTo>
                  <a:pt x="397" y="134"/>
                </a:lnTo>
                <a:lnTo>
                  <a:pt x="397" y="134"/>
                </a:lnTo>
                <a:lnTo>
                  <a:pt x="398" y="135"/>
                </a:lnTo>
                <a:lnTo>
                  <a:pt x="398" y="135"/>
                </a:lnTo>
                <a:lnTo>
                  <a:pt x="398" y="135"/>
                </a:lnTo>
                <a:lnTo>
                  <a:pt x="398" y="135"/>
                </a:lnTo>
                <a:lnTo>
                  <a:pt x="398" y="135"/>
                </a:lnTo>
                <a:lnTo>
                  <a:pt x="398" y="135"/>
                </a:lnTo>
                <a:lnTo>
                  <a:pt x="398" y="135"/>
                </a:lnTo>
                <a:lnTo>
                  <a:pt x="399" y="135"/>
                </a:lnTo>
                <a:lnTo>
                  <a:pt x="399" y="135"/>
                </a:lnTo>
                <a:lnTo>
                  <a:pt x="399" y="135"/>
                </a:lnTo>
                <a:lnTo>
                  <a:pt x="399" y="135"/>
                </a:lnTo>
                <a:lnTo>
                  <a:pt x="400" y="135"/>
                </a:lnTo>
                <a:lnTo>
                  <a:pt x="400" y="135"/>
                </a:lnTo>
                <a:lnTo>
                  <a:pt x="400" y="135"/>
                </a:lnTo>
                <a:lnTo>
                  <a:pt x="400" y="135"/>
                </a:lnTo>
                <a:lnTo>
                  <a:pt x="401" y="134"/>
                </a:lnTo>
                <a:lnTo>
                  <a:pt x="401" y="134"/>
                </a:lnTo>
                <a:lnTo>
                  <a:pt x="401" y="134"/>
                </a:lnTo>
                <a:lnTo>
                  <a:pt x="401" y="134"/>
                </a:lnTo>
                <a:lnTo>
                  <a:pt x="401" y="134"/>
                </a:lnTo>
                <a:lnTo>
                  <a:pt x="402" y="133"/>
                </a:lnTo>
                <a:lnTo>
                  <a:pt x="402" y="133"/>
                </a:lnTo>
                <a:lnTo>
                  <a:pt x="402" y="133"/>
                </a:lnTo>
                <a:lnTo>
                  <a:pt x="402" y="133"/>
                </a:lnTo>
                <a:lnTo>
                  <a:pt x="402" y="133"/>
                </a:lnTo>
                <a:lnTo>
                  <a:pt x="402" y="132"/>
                </a:lnTo>
                <a:lnTo>
                  <a:pt x="403" y="132"/>
                </a:lnTo>
                <a:lnTo>
                  <a:pt x="403" y="132"/>
                </a:lnTo>
                <a:lnTo>
                  <a:pt x="403" y="131"/>
                </a:lnTo>
                <a:lnTo>
                  <a:pt x="403" y="131"/>
                </a:lnTo>
                <a:lnTo>
                  <a:pt x="404" y="131"/>
                </a:lnTo>
                <a:lnTo>
                  <a:pt x="404" y="131"/>
                </a:lnTo>
                <a:lnTo>
                  <a:pt x="404" y="131"/>
                </a:lnTo>
                <a:lnTo>
                  <a:pt x="404" y="130"/>
                </a:lnTo>
                <a:lnTo>
                  <a:pt x="404" y="130"/>
                </a:lnTo>
                <a:lnTo>
                  <a:pt x="405" y="130"/>
                </a:lnTo>
                <a:lnTo>
                  <a:pt x="405" y="130"/>
                </a:lnTo>
                <a:lnTo>
                  <a:pt x="405" y="131"/>
                </a:lnTo>
                <a:lnTo>
                  <a:pt x="405" y="131"/>
                </a:lnTo>
                <a:lnTo>
                  <a:pt x="406" y="131"/>
                </a:lnTo>
                <a:lnTo>
                  <a:pt x="406" y="132"/>
                </a:lnTo>
                <a:lnTo>
                  <a:pt x="406" y="132"/>
                </a:lnTo>
                <a:lnTo>
                  <a:pt x="406" y="132"/>
                </a:lnTo>
                <a:lnTo>
                  <a:pt x="406" y="132"/>
                </a:lnTo>
                <a:lnTo>
                  <a:pt x="406" y="132"/>
                </a:lnTo>
                <a:lnTo>
                  <a:pt x="406" y="132"/>
                </a:lnTo>
                <a:lnTo>
                  <a:pt x="407" y="132"/>
                </a:lnTo>
                <a:lnTo>
                  <a:pt x="407" y="132"/>
                </a:lnTo>
                <a:lnTo>
                  <a:pt x="407" y="131"/>
                </a:lnTo>
                <a:lnTo>
                  <a:pt x="407" y="131"/>
                </a:lnTo>
                <a:lnTo>
                  <a:pt x="408" y="131"/>
                </a:lnTo>
                <a:lnTo>
                  <a:pt x="408" y="131"/>
                </a:lnTo>
                <a:lnTo>
                  <a:pt x="408" y="130"/>
                </a:lnTo>
                <a:lnTo>
                  <a:pt x="408" y="130"/>
                </a:lnTo>
                <a:lnTo>
                  <a:pt x="409" y="129"/>
                </a:lnTo>
                <a:lnTo>
                  <a:pt x="409" y="129"/>
                </a:lnTo>
                <a:lnTo>
                  <a:pt x="409" y="129"/>
                </a:lnTo>
                <a:lnTo>
                  <a:pt x="409" y="129"/>
                </a:lnTo>
                <a:lnTo>
                  <a:pt x="409" y="128"/>
                </a:lnTo>
                <a:lnTo>
                  <a:pt x="410" y="128"/>
                </a:lnTo>
                <a:lnTo>
                  <a:pt x="410" y="127"/>
                </a:lnTo>
                <a:lnTo>
                  <a:pt x="410" y="126"/>
                </a:lnTo>
                <a:lnTo>
                  <a:pt x="410" y="126"/>
                </a:lnTo>
                <a:lnTo>
                  <a:pt x="410" y="125"/>
                </a:lnTo>
                <a:lnTo>
                  <a:pt x="410" y="125"/>
                </a:lnTo>
                <a:lnTo>
                  <a:pt x="411" y="124"/>
                </a:lnTo>
                <a:lnTo>
                  <a:pt x="411" y="124"/>
                </a:lnTo>
                <a:lnTo>
                  <a:pt x="411" y="124"/>
                </a:lnTo>
                <a:lnTo>
                  <a:pt x="411" y="124"/>
                </a:lnTo>
                <a:lnTo>
                  <a:pt x="412" y="124"/>
                </a:lnTo>
                <a:lnTo>
                  <a:pt x="412" y="124"/>
                </a:lnTo>
                <a:lnTo>
                  <a:pt x="412" y="125"/>
                </a:lnTo>
                <a:lnTo>
                  <a:pt x="412" y="125"/>
                </a:lnTo>
                <a:lnTo>
                  <a:pt x="412" y="125"/>
                </a:lnTo>
                <a:lnTo>
                  <a:pt x="413" y="126"/>
                </a:lnTo>
                <a:lnTo>
                  <a:pt x="413" y="126"/>
                </a:lnTo>
                <a:lnTo>
                  <a:pt x="413" y="125"/>
                </a:lnTo>
                <a:lnTo>
                  <a:pt x="413" y="125"/>
                </a:lnTo>
                <a:lnTo>
                  <a:pt x="414" y="125"/>
                </a:lnTo>
                <a:lnTo>
                  <a:pt x="414" y="124"/>
                </a:lnTo>
                <a:lnTo>
                  <a:pt x="414" y="124"/>
                </a:lnTo>
                <a:lnTo>
                  <a:pt x="414" y="124"/>
                </a:lnTo>
                <a:lnTo>
                  <a:pt x="414" y="124"/>
                </a:lnTo>
                <a:lnTo>
                  <a:pt x="414" y="123"/>
                </a:lnTo>
                <a:lnTo>
                  <a:pt x="415" y="123"/>
                </a:lnTo>
                <a:lnTo>
                  <a:pt x="415" y="123"/>
                </a:lnTo>
                <a:lnTo>
                  <a:pt x="415" y="122"/>
                </a:lnTo>
                <a:lnTo>
                  <a:pt x="415" y="122"/>
                </a:lnTo>
                <a:lnTo>
                  <a:pt x="415" y="121"/>
                </a:lnTo>
                <a:lnTo>
                  <a:pt x="416" y="121"/>
                </a:lnTo>
                <a:lnTo>
                  <a:pt x="416" y="120"/>
                </a:lnTo>
                <a:lnTo>
                  <a:pt x="416" y="120"/>
                </a:lnTo>
                <a:lnTo>
                  <a:pt x="416" y="120"/>
                </a:lnTo>
                <a:lnTo>
                  <a:pt x="417" y="120"/>
                </a:lnTo>
                <a:lnTo>
                  <a:pt x="417" y="120"/>
                </a:lnTo>
                <a:lnTo>
                  <a:pt x="417" y="120"/>
                </a:lnTo>
                <a:lnTo>
                  <a:pt x="417" y="120"/>
                </a:lnTo>
                <a:lnTo>
                  <a:pt x="418" y="120"/>
                </a:lnTo>
                <a:lnTo>
                  <a:pt x="418" y="120"/>
                </a:lnTo>
                <a:lnTo>
                  <a:pt x="418" y="119"/>
                </a:lnTo>
                <a:lnTo>
                  <a:pt x="418" y="119"/>
                </a:lnTo>
                <a:lnTo>
                  <a:pt x="418" y="119"/>
                </a:lnTo>
                <a:lnTo>
                  <a:pt x="418" y="118"/>
                </a:lnTo>
                <a:lnTo>
                  <a:pt x="418" y="118"/>
                </a:lnTo>
                <a:lnTo>
                  <a:pt x="419" y="118"/>
                </a:lnTo>
                <a:lnTo>
                  <a:pt x="419" y="117"/>
                </a:lnTo>
                <a:lnTo>
                  <a:pt x="419" y="117"/>
                </a:lnTo>
                <a:lnTo>
                  <a:pt x="419" y="117"/>
                </a:lnTo>
                <a:lnTo>
                  <a:pt x="420" y="118"/>
                </a:lnTo>
                <a:lnTo>
                  <a:pt x="420" y="119"/>
                </a:lnTo>
                <a:lnTo>
                  <a:pt x="420" y="120"/>
                </a:lnTo>
                <a:lnTo>
                  <a:pt x="420" y="120"/>
                </a:lnTo>
                <a:lnTo>
                  <a:pt x="420" y="121"/>
                </a:lnTo>
                <a:lnTo>
                  <a:pt x="421" y="122"/>
                </a:lnTo>
                <a:lnTo>
                  <a:pt x="421" y="123"/>
                </a:lnTo>
                <a:lnTo>
                  <a:pt x="421" y="124"/>
                </a:lnTo>
                <a:lnTo>
                  <a:pt x="421" y="124"/>
                </a:lnTo>
                <a:lnTo>
                  <a:pt x="422" y="125"/>
                </a:lnTo>
                <a:lnTo>
                  <a:pt x="422" y="126"/>
                </a:lnTo>
                <a:lnTo>
                  <a:pt x="422" y="127"/>
                </a:lnTo>
                <a:lnTo>
                  <a:pt x="422" y="128"/>
                </a:lnTo>
                <a:lnTo>
                  <a:pt x="422" y="129"/>
                </a:lnTo>
                <a:lnTo>
                  <a:pt x="422" y="130"/>
                </a:lnTo>
                <a:lnTo>
                  <a:pt x="423" y="130"/>
                </a:lnTo>
                <a:lnTo>
                  <a:pt x="423" y="131"/>
                </a:lnTo>
                <a:lnTo>
                  <a:pt x="423" y="131"/>
                </a:lnTo>
                <a:lnTo>
                  <a:pt x="423" y="132"/>
                </a:lnTo>
                <a:lnTo>
                  <a:pt x="423" y="132"/>
                </a:lnTo>
                <a:lnTo>
                  <a:pt x="424" y="133"/>
                </a:lnTo>
                <a:lnTo>
                  <a:pt x="424" y="133"/>
                </a:lnTo>
                <a:lnTo>
                  <a:pt x="424" y="133"/>
                </a:lnTo>
                <a:lnTo>
                  <a:pt x="424" y="133"/>
                </a:lnTo>
                <a:lnTo>
                  <a:pt x="425" y="133"/>
                </a:lnTo>
                <a:lnTo>
                  <a:pt x="425" y="134"/>
                </a:lnTo>
                <a:lnTo>
                  <a:pt x="425" y="134"/>
                </a:lnTo>
                <a:lnTo>
                  <a:pt x="425" y="134"/>
                </a:lnTo>
                <a:lnTo>
                  <a:pt x="426" y="134"/>
                </a:lnTo>
                <a:lnTo>
                  <a:pt x="426" y="134"/>
                </a:lnTo>
                <a:lnTo>
                  <a:pt x="426" y="134"/>
                </a:lnTo>
                <a:lnTo>
                  <a:pt x="426" y="134"/>
                </a:lnTo>
                <a:lnTo>
                  <a:pt x="426" y="134"/>
                </a:lnTo>
                <a:lnTo>
                  <a:pt x="426" y="134"/>
                </a:lnTo>
                <a:lnTo>
                  <a:pt x="426" y="134"/>
                </a:lnTo>
                <a:lnTo>
                  <a:pt x="427" y="134"/>
                </a:lnTo>
                <a:lnTo>
                  <a:pt x="427" y="135"/>
                </a:lnTo>
                <a:lnTo>
                  <a:pt x="427" y="135"/>
                </a:lnTo>
                <a:lnTo>
                  <a:pt x="427" y="135"/>
                </a:lnTo>
                <a:lnTo>
                  <a:pt x="428" y="135"/>
                </a:lnTo>
                <a:lnTo>
                  <a:pt x="428" y="135"/>
                </a:lnTo>
                <a:lnTo>
                  <a:pt x="428" y="135"/>
                </a:lnTo>
                <a:lnTo>
                  <a:pt x="428" y="135"/>
                </a:lnTo>
                <a:lnTo>
                  <a:pt x="429" y="136"/>
                </a:lnTo>
                <a:lnTo>
                  <a:pt x="429" y="136"/>
                </a:lnTo>
                <a:lnTo>
                  <a:pt x="429" y="136"/>
                </a:lnTo>
                <a:lnTo>
                  <a:pt x="429" y="136"/>
                </a:lnTo>
                <a:lnTo>
                  <a:pt x="429" y="136"/>
                </a:lnTo>
                <a:lnTo>
                  <a:pt x="430" y="136"/>
                </a:lnTo>
                <a:lnTo>
                  <a:pt x="430" y="136"/>
                </a:lnTo>
                <a:lnTo>
                  <a:pt x="430" y="136"/>
                </a:lnTo>
                <a:lnTo>
                  <a:pt x="430" y="136"/>
                </a:lnTo>
                <a:lnTo>
                  <a:pt x="430" y="136"/>
                </a:lnTo>
                <a:lnTo>
                  <a:pt x="430" y="136"/>
                </a:lnTo>
                <a:lnTo>
                  <a:pt x="431" y="136"/>
                </a:lnTo>
                <a:lnTo>
                  <a:pt x="431" y="136"/>
                </a:lnTo>
                <a:lnTo>
                  <a:pt x="431" y="136"/>
                </a:lnTo>
                <a:lnTo>
                  <a:pt x="431" y="136"/>
                </a:lnTo>
                <a:lnTo>
                  <a:pt x="431" y="136"/>
                </a:lnTo>
                <a:lnTo>
                  <a:pt x="432" y="136"/>
                </a:lnTo>
                <a:lnTo>
                  <a:pt x="432" y="136"/>
                </a:lnTo>
                <a:lnTo>
                  <a:pt x="432" y="136"/>
                </a:lnTo>
                <a:lnTo>
                  <a:pt x="432" y="135"/>
                </a:lnTo>
                <a:lnTo>
                  <a:pt x="433" y="135"/>
                </a:lnTo>
                <a:lnTo>
                  <a:pt x="433" y="135"/>
                </a:lnTo>
                <a:lnTo>
                  <a:pt x="433" y="134"/>
                </a:lnTo>
                <a:lnTo>
                  <a:pt x="433" y="134"/>
                </a:lnTo>
                <a:lnTo>
                  <a:pt x="434" y="134"/>
                </a:lnTo>
                <a:lnTo>
                  <a:pt x="434" y="133"/>
                </a:lnTo>
                <a:lnTo>
                  <a:pt x="434" y="133"/>
                </a:lnTo>
                <a:lnTo>
                  <a:pt x="434" y="133"/>
                </a:lnTo>
                <a:lnTo>
                  <a:pt x="434" y="133"/>
                </a:lnTo>
                <a:lnTo>
                  <a:pt x="434" y="133"/>
                </a:lnTo>
                <a:lnTo>
                  <a:pt x="434" y="133"/>
                </a:lnTo>
                <a:lnTo>
                  <a:pt x="435" y="133"/>
                </a:lnTo>
                <a:lnTo>
                  <a:pt x="435" y="133"/>
                </a:lnTo>
                <a:lnTo>
                  <a:pt x="435" y="132"/>
                </a:lnTo>
                <a:lnTo>
                  <a:pt x="435" y="132"/>
                </a:lnTo>
                <a:lnTo>
                  <a:pt x="436" y="132"/>
                </a:lnTo>
                <a:lnTo>
                  <a:pt x="436" y="132"/>
                </a:lnTo>
                <a:lnTo>
                  <a:pt x="436" y="133"/>
                </a:lnTo>
                <a:lnTo>
                  <a:pt x="436" y="133"/>
                </a:lnTo>
                <a:lnTo>
                  <a:pt x="437" y="133"/>
                </a:lnTo>
                <a:lnTo>
                  <a:pt x="437" y="133"/>
                </a:lnTo>
                <a:lnTo>
                  <a:pt x="437" y="134"/>
                </a:lnTo>
                <a:lnTo>
                  <a:pt x="437" y="134"/>
                </a:lnTo>
                <a:lnTo>
                  <a:pt x="437" y="134"/>
                </a:lnTo>
                <a:lnTo>
                  <a:pt x="438" y="134"/>
                </a:lnTo>
                <a:lnTo>
                  <a:pt x="438" y="134"/>
                </a:lnTo>
                <a:lnTo>
                  <a:pt x="438" y="134"/>
                </a:lnTo>
                <a:lnTo>
                  <a:pt x="438" y="134"/>
                </a:lnTo>
                <a:lnTo>
                  <a:pt x="438" y="133"/>
                </a:lnTo>
                <a:lnTo>
                  <a:pt x="438" y="133"/>
                </a:lnTo>
                <a:lnTo>
                  <a:pt x="439" y="133"/>
                </a:lnTo>
                <a:lnTo>
                  <a:pt x="439" y="133"/>
                </a:lnTo>
                <a:lnTo>
                  <a:pt x="439" y="133"/>
                </a:lnTo>
                <a:lnTo>
                  <a:pt x="439" y="133"/>
                </a:lnTo>
                <a:lnTo>
                  <a:pt x="440" y="133"/>
                </a:lnTo>
                <a:lnTo>
                  <a:pt x="440" y="133"/>
                </a:lnTo>
                <a:lnTo>
                  <a:pt x="440" y="133"/>
                </a:lnTo>
                <a:lnTo>
                  <a:pt x="440" y="133"/>
                </a:lnTo>
                <a:lnTo>
                  <a:pt x="440" y="132"/>
                </a:lnTo>
                <a:lnTo>
                  <a:pt x="441" y="132"/>
                </a:lnTo>
                <a:lnTo>
                  <a:pt x="441" y="132"/>
                </a:lnTo>
                <a:lnTo>
                  <a:pt x="441" y="132"/>
                </a:lnTo>
                <a:lnTo>
                  <a:pt x="441" y="132"/>
                </a:lnTo>
                <a:lnTo>
                  <a:pt x="442" y="132"/>
                </a:lnTo>
                <a:lnTo>
                  <a:pt x="442" y="132"/>
                </a:lnTo>
                <a:lnTo>
                  <a:pt x="442" y="132"/>
                </a:lnTo>
                <a:lnTo>
                  <a:pt x="442" y="132"/>
                </a:lnTo>
                <a:lnTo>
                  <a:pt x="442" y="132"/>
                </a:lnTo>
                <a:lnTo>
                  <a:pt x="442" y="132"/>
                </a:lnTo>
                <a:lnTo>
                  <a:pt x="442" y="131"/>
                </a:lnTo>
                <a:lnTo>
                  <a:pt x="443" y="131"/>
                </a:lnTo>
                <a:lnTo>
                  <a:pt x="443" y="131"/>
                </a:lnTo>
                <a:lnTo>
                  <a:pt x="443" y="130"/>
                </a:lnTo>
                <a:lnTo>
                  <a:pt x="443" y="130"/>
                </a:lnTo>
                <a:lnTo>
                  <a:pt x="444" y="130"/>
                </a:lnTo>
                <a:lnTo>
                  <a:pt x="444" y="129"/>
                </a:lnTo>
                <a:lnTo>
                  <a:pt x="444" y="129"/>
                </a:lnTo>
                <a:lnTo>
                  <a:pt x="444" y="129"/>
                </a:lnTo>
                <a:lnTo>
                  <a:pt x="445" y="129"/>
                </a:lnTo>
                <a:lnTo>
                  <a:pt x="445" y="129"/>
                </a:lnTo>
                <a:lnTo>
                  <a:pt x="445" y="130"/>
                </a:lnTo>
                <a:lnTo>
                  <a:pt x="445" y="130"/>
                </a:lnTo>
                <a:lnTo>
                  <a:pt x="445" y="130"/>
                </a:lnTo>
                <a:lnTo>
                  <a:pt x="446" y="130"/>
                </a:lnTo>
                <a:lnTo>
                  <a:pt x="446" y="130"/>
                </a:lnTo>
                <a:lnTo>
                  <a:pt x="446" y="129"/>
                </a:lnTo>
                <a:lnTo>
                  <a:pt x="446" y="129"/>
                </a:lnTo>
                <a:lnTo>
                  <a:pt x="446" y="129"/>
                </a:lnTo>
                <a:lnTo>
                  <a:pt x="446" y="128"/>
                </a:lnTo>
                <a:lnTo>
                  <a:pt x="447" y="128"/>
                </a:lnTo>
                <a:lnTo>
                  <a:pt x="447" y="128"/>
                </a:lnTo>
                <a:lnTo>
                  <a:pt x="447" y="127"/>
                </a:lnTo>
                <a:lnTo>
                  <a:pt x="447" y="127"/>
                </a:lnTo>
                <a:lnTo>
                  <a:pt x="448" y="127"/>
                </a:lnTo>
                <a:lnTo>
                  <a:pt x="448" y="127"/>
                </a:lnTo>
                <a:lnTo>
                  <a:pt x="448" y="127"/>
                </a:lnTo>
                <a:lnTo>
                  <a:pt x="448" y="127"/>
                </a:lnTo>
                <a:lnTo>
                  <a:pt x="448" y="127"/>
                </a:lnTo>
                <a:lnTo>
                  <a:pt x="449" y="127"/>
                </a:lnTo>
                <a:lnTo>
                  <a:pt x="449" y="127"/>
                </a:lnTo>
                <a:lnTo>
                  <a:pt x="449" y="127"/>
                </a:lnTo>
                <a:lnTo>
                  <a:pt x="449" y="126"/>
                </a:lnTo>
                <a:lnTo>
                  <a:pt x="450" y="126"/>
                </a:lnTo>
                <a:lnTo>
                  <a:pt x="450" y="126"/>
                </a:lnTo>
                <a:lnTo>
                  <a:pt x="450" y="125"/>
                </a:lnTo>
                <a:lnTo>
                  <a:pt x="450" y="125"/>
                </a:lnTo>
                <a:lnTo>
                  <a:pt x="450" y="125"/>
                </a:lnTo>
                <a:lnTo>
                  <a:pt x="450" y="124"/>
                </a:lnTo>
                <a:lnTo>
                  <a:pt x="451" y="124"/>
                </a:lnTo>
                <a:lnTo>
                  <a:pt x="451" y="124"/>
                </a:lnTo>
                <a:lnTo>
                  <a:pt x="451" y="124"/>
                </a:lnTo>
                <a:lnTo>
                  <a:pt x="451" y="124"/>
                </a:lnTo>
                <a:lnTo>
                  <a:pt x="451" y="124"/>
                </a:lnTo>
                <a:lnTo>
                  <a:pt x="452" y="124"/>
                </a:lnTo>
                <a:lnTo>
                  <a:pt x="452" y="124"/>
                </a:lnTo>
                <a:lnTo>
                  <a:pt x="452" y="124"/>
                </a:lnTo>
                <a:lnTo>
                  <a:pt x="452" y="123"/>
                </a:lnTo>
                <a:lnTo>
                  <a:pt x="453" y="123"/>
                </a:lnTo>
                <a:lnTo>
                  <a:pt x="453" y="122"/>
                </a:lnTo>
                <a:lnTo>
                  <a:pt x="453" y="122"/>
                </a:lnTo>
                <a:lnTo>
                  <a:pt x="453" y="121"/>
                </a:lnTo>
                <a:lnTo>
                  <a:pt x="453" y="121"/>
                </a:lnTo>
                <a:lnTo>
                  <a:pt x="453" y="120"/>
                </a:lnTo>
                <a:lnTo>
                  <a:pt x="453" y="120"/>
                </a:lnTo>
                <a:lnTo>
                  <a:pt x="454" y="120"/>
                </a:lnTo>
                <a:lnTo>
                  <a:pt x="454" y="119"/>
                </a:lnTo>
                <a:lnTo>
                  <a:pt x="454" y="119"/>
                </a:lnTo>
                <a:lnTo>
                  <a:pt x="454" y="119"/>
                </a:lnTo>
                <a:lnTo>
                  <a:pt x="455" y="118"/>
                </a:lnTo>
                <a:lnTo>
                  <a:pt x="455" y="118"/>
                </a:lnTo>
                <a:lnTo>
                  <a:pt x="455" y="117"/>
                </a:lnTo>
                <a:lnTo>
                  <a:pt x="455" y="117"/>
                </a:lnTo>
                <a:lnTo>
                  <a:pt x="456" y="117"/>
                </a:lnTo>
                <a:lnTo>
                  <a:pt x="456" y="118"/>
                </a:lnTo>
                <a:lnTo>
                  <a:pt x="456" y="119"/>
                </a:lnTo>
                <a:lnTo>
                  <a:pt x="456" y="120"/>
                </a:lnTo>
                <a:lnTo>
                  <a:pt x="456" y="121"/>
                </a:lnTo>
                <a:lnTo>
                  <a:pt x="457" y="122"/>
                </a:lnTo>
                <a:lnTo>
                  <a:pt x="457" y="123"/>
                </a:lnTo>
                <a:lnTo>
                  <a:pt x="457" y="124"/>
                </a:lnTo>
                <a:lnTo>
                  <a:pt x="457" y="124"/>
                </a:lnTo>
                <a:lnTo>
                  <a:pt x="457" y="125"/>
                </a:lnTo>
                <a:lnTo>
                  <a:pt x="457" y="126"/>
                </a:lnTo>
                <a:lnTo>
                  <a:pt x="458" y="126"/>
                </a:lnTo>
                <a:lnTo>
                  <a:pt x="458" y="127"/>
                </a:lnTo>
                <a:lnTo>
                  <a:pt x="458" y="128"/>
                </a:lnTo>
                <a:lnTo>
                  <a:pt x="458" y="129"/>
                </a:lnTo>
                <a:lnTo>
                  <a:pt x="459" y="129"/>
                </a:lnTo>
                <a:lnTo>
                  <a:pt x="459" y="130"/>
                </a:lnTo>
                <a:lnTo>
                  <a:pt x="459" y="130"/>
                </a:lnTo>
                <a:lnTo>
                  <a:pt x="459" y="131"/>
                </a:lnTo>
                <a:lnTo>
                  <a:pt x="459" y="132"/>
                </a:lnTo>
                <a:lnTo>
                  <a:pt x="460" y="132"/>
                </a:lnTo>
                <a:lnTo>
                  <a:pt x="460" y="133"/>
                </a:lnTo>
                <a:lnTo>
                  <a:pt x="460" y="133"/>
                </a:lnTo>
                <a:lnTo>
                  <a:pt x="460" y="134"/>
                </a:lnTo>
                <a:lnTo>
                  <a:pt x="461" y="135"/>
                </a:lnTo>
                <a:lnTo>
                  <a:pt x="461" y="135"/>
                </a:lnTo>
                <a:lnTo>
                  <a:pt x="461" y="135"/>
                </a:lnTo>
                <a:lnTo>
                  <a:pt x="461" y="135"/>
                </a:lnTo>
                <a:lnTo>
                  <a:pt x="461" y="135"/>
                </a:lnTo>
                <a:lnTo>
                  <a:pt x="461" y="135"/>
                </a:lnTo>
                <a:lnTo>
                  <a:pt x="462" y="136"/>
                </a:lnTo>
                <a:lnTo>
                  <a:pt x="462" y="136"/>
                </a:lnTo>
                <a:lnTo>
                  <a:pt x="462" y="136"/>
                </a:lnTo>
                <a:lnTo>
                  <a:pt x="462" y="136"/>
                </a:lnTo>
                <a:lnTo>
                  <a:pt x="462" y="136"/>
                </a:lnTo>
                <a:lnTo>
                  <a:pt x="463" y="136"/>
                </a:lnTo>
                <a:lnTo>
                  <a:pt x="463" y="135"/>
                </a:lnTo>
                <a:lnTo>
                  <a:pt x="463" y="135"/>
                </a:lnTo>
                <a:lnTo>
                  <a:pt x="463" y="135"/>
                </a:lnTo>
                <a:lnTo>
                  <a:pt x="464" y="135"/>
                </a:lnTo>
                <a:lnTo>
                  <a:pt x="464" y="135"/>
                </a:lnTo>
                <a:lnTo>
                  <a:pt x="464" y="135"/>
                </a:lnTo>
                <a:lnTo>
                  <a:pt x="464" y="135"/>
                </a:lnTo>
                <a:lnTo>
                  <a:pt x="465" y="136"/>
                </a:lnTo>
                <a:lnTo>
                  <a:pt x="465" y="136"/>
                </a:lnTo>
                <a:lnTo>
                  <a:pt x="465" y="136"/>
                </a:lnTo>
                <a:lnTo>
                  <a:pt x="465" y="136"/>
                </a:lnTo>
                <a:lnTo>
                  <a:pt x="465" y="136"/>
                </a:lnTo>
                <a:lnTo>
                  <a:pt x="465" y="136"/>
                </a:lnTo>
                <a:lnTo>
                  <a:pt x="465" y="136"/>
                </a:lnTo>
                <a:lnTo>
                  <a:pt x="466" y="136"/>
                </a:lnTo>
                <a:lnTo>
                  <a:pt x="466" y="136"/>
                </a:lnTo>
                <a:lnTo>
                  <a:pt x="466" y="136"/>
                </a:lnTo>
                <a:lnTo>
                  <a:pt x="466" y="136"/>
                </a:lnTo>
                <a:lnTo>
                  <a:pt x="467" y="136"/>
                </a:lnTo>
                <a:lnTo>
                  <a:pt x="467" y="136"/>
                </a:lnTo>
                <a:lnTo>
                  <a:pt x="467" y="136"/>
                </a:lnTo>
                <a:lnTo>
                  <a:pt x="467" y="135"/>
                </a:lnTo>
                <a:lnTo>
                  <a:pt x="467" y="135"/>
                </a:lnTo>
                <a:lnTo>
                  <a:pt x="468" y="135"/>
                </a:lnTo>
                <a:lnTo>
                  <a:pt x="468" y="135"/>
                </a:lnTo>
                <a:lnTo>
                  <a:pt x="468" y="135"/>
                </a:lnTo>
                <a:lnTo>
                  <a:pt x="468" y="135"/>
                </a:lnTo>
                <a:lnTo>
                  <a:pt x="469" y="135"/>
                </a:lnTo>
                <a:lnTo>
                  <a:pt x="469" y="134"/>
                </a:lnTo>
                <a:lnTo>
                  <a:pt x="469" y="134"/>
                </a:lnTo>
                <a:lnTo>
                  <a:pt x="469" y="134"/>
                </a:lnTo>
                <a:lnTo>
                  <a:pt x="469" y="133"/>
                </a:lnTo>
                <a:lnTo>
                  <a:pt x="469" y="133"/>
                </a:lnTo>
                <a:lnTo>
                  <a:pt x="470" y="133"/>
                </a:lnTo>
                <a:lnTo>
                  <a:pt x="470" y="133"/>
                </a:lnTo>
                <a:lnTo>
                  <a:pt x="470" y="133"/>
                </a:lnTo>
                <a:lnTo>
                  <a:pt x="470" y="133"/>
                </a:lnTo>
                <a:lnTo>
                  <a:pt x="470" y="133"/>
                </a:lnTo>
                <a:lnTo>
                  <a:pt x="471" y="133"/>
                </a:lnTo>
                <a:lnTo>
                  <a:pt x="471" y="133"/>
                </a:lnTo>
                <a:lnTo>
                  <a:pt x="471" y="133"/>
                </a:lnTo>
                <a:lnTo>
                  <a:pt x="471" y="134"/>
                </a:lnTo>
                <a:lnTo>
                  <a:pt x="472" y="134"/>
                </a:lnTo>
                <a:lnTo>
                  <a:pt x="472" y="134"/>
                </a:lnTo>
                <a:lnTo>
                  <a:pt x="472" y="134"/>
                </a:lnTo>
                <a:lnTo>
                  <a:pt x="472" y="134"/>
                </a:lnTo>
                <a:lnTo>
                  <a:pt x="473" y="134"/>
                </a:lnTo>
                <a:lnTo>
                  <a:pt x="473" y="133"/>
                </a:lnTo>
                <a:lnTo>
                  <a:pt x="473" y="133"/>
                </a:lnTo>
                <a:lnTo>
                  <a:pt x="473" y="133"/>
                </a:lnTo>
                <a:lnTo>
                  <a:pt x="473" y="132"/>
                </a:lnTo>
                <a:lnTo>
                  <a:pt x="473" y="132"/>
                </a:lnTo>
                <a:lnTo>
                  <a:pt x="473" y="132"/>
                </a:lnTo>
                <a:lnTo>
                  <a:pt x="474" y="132"/>
                </a:lnTo>
                <a:lnTo>
                  <a:pt x="474" y="131"/>
                </a:lnTo>
                <a:lnTo>
                  <a:pt x="474" y="131"/>
                </a:lnTo>
                <a:lnTo>
                  <a:pt x="474" y="131"/>
                </a:lnTo>
                <a:lnTo>
                  <a:pt x="475" y="131"/>
                </a:lnTo>
                <a:lnTo>
                  <a:pt x="475" y="131"/>
                </a:lnTo>
                <a:lnTo>
                  <a:pt x="475" y="131"/>
                </a:lnTo>
                <a:lnTo>
                  <a:pt x="475" y="131"/>
                </a:lnTo>
                <a:lnTo>
                  <a:pt x="476" y="131"/>
                </a:lnTo>
                <a:lnTo>
                  <a:pt x="476" y="131"/>
                </a:lnTo>
                <a:lnTo>
                  <a:pt x="476" y="131"/>
                </a:lnTo>
                <a:lnTo>
                  <a:pt x="476" y="131"/>
                </a:lnTo>
                <a:lnTo>
                  <a:pt x="476" y="131"/>
                </a:lnTo>
                <a:lnTo>
                  <a:pt x="477" y="131"/>
                </a:lnTo>
                <a:lnTo>
                  <a:pt x="477" y="131"/>
                </a:lnTo>
                <a:lnTo>
                  <a:pt x="477" y="131"/>
                </a:lnTo>
                <a:lnTo>
                  <a:pt x="477" y="130"/>
                </a:lnTo>
                <a:lnTo>
                  <a:pt x="477" y="130"/>
                </a:lnTo>
                <a:lnTo>
                  <a:pt x="477" y="130"/>
                </a:lnTo>
                <a:lnTo>
                  <a:pt x="478" y="130"/>
                </a:lnTo>
                <a:lnTo>
                  <a:pt x="478" y="130"/>
                </a:lnTo>
                <a:lnTo>
                  <a:pt x="478" y="130"/>
                </a:lnTo>
                <a:lnTo>
                  <a:pt x="478" y="130"/>
                </a:lnTo>
                <a:lnTo>
                  <a:pt x="478" y="130"/>
                </a:lnTo>
                <a:lnTo>
                  <a:pt x="479" y="129"/>
                </a:lnTo>
                <a:lnTo>
                  <a:pt x="479" y="129"/>
                </a:lnTo>
                <a:lnTo>
                  <a:pt x="479" y="129"/>
                </a:lnTo>
                <a:lnTo>
                  <a:pt x="479" y="128"/>
                </a:lnTo>
                <a:lnTo>
                  <a:pt x="480" y="128"/>
                </a:lnTo>
                <a:lnTo>
                  <a:pt x="480" y="128"/>
                </a:lnTo>
                <a:lnTo>
                  <a:pt x="480" y="127"/>
                </a:lnTo>
                <a:lnTo>
                  <a:pt x="480" y="127"/>
                </a:lnTo>
                <a:lnTo>
                  <a:pt x="481" y="127"/>
                </a:lnTo>
                <a:lnTo>
                  <a:pt x="481" y="128"/>
                </a:lnTo>
                <a:lnTo>
                  <a:pt x="481" y="128"/>
                </a:lnTo>
                <a:lnTo>
                  <a:pt x="481" y="128"/>
                </a:lnTo>
                <a:lnTo>
                  <a:pt x="481" y="128"/>
                </a:lnTo>
                <a:lnTo>
                  <a:pt x="481" y="129"/>
                </a:lnTo>
                <a:lnTo>
                  <a:pt x="481" y="129"/>
                </a:lnTo>
                <a:lnTo>
                  <a:pt x="482" y="129"/>
                </a:lnTo>
                <a:lnTo>
                  <a:pt x="482" y="128"/>
                </a:lnTo>
                <a:lnTo>
                  <a:pt x="482" y="128"/>
                </a:lnTo>
                <a:lnTo>
                  <a:pt x="482" y="128"/>
                </a:lnTo>
                <a:lnTo>
                  <a:pt x="483" y="127"/>
                </a:lnTo>
                <a:lnTo>
                  <a:pt x="483" y="127"/>
                </a:lnTo>
                <a:lnTo>
                  <a:pt x="483" y="126"/>
                </a:lnTo>
                <a:lnTo>
                  <a:pt x="483" y="126"/>
                </a:lnTo>
                <a:lnTo>
                  <a:pt x="484" y="126"/>
                </a:lnTo>
                <a:lnTo>
                  <a:pt x="484" y="125"/>
                </a:lnTo>
                <a:lnTo>
                  <a:pt x="484" y="125"/>
                </a:lnTo>
                <a:lnTo>
                  <a:pt x="484" y="124"/>
                </a:lnTo>
                <a:lnTo>
                  <a:pt x="484" y="124"/>
                </a:lnTo>
                <a:lnTo>
                  <a:pt x="485" y="124"/>
                </a:lnTo>
                <a:lnTo>
                  <a:pt x="485" y="123"/>
                </a:lnTo>
                <a:lnTo>
                  <a:pt x="485" y="123"/>
                </a:lnTo>
                <a:lnTo>
                  <a:pt x="485" y="123"/>
                </a:lnTo>
                <a:lnTo>
                  <a:pt x="485" y="123"/>
                </a:lnTo>
                <a:lnTo>
                  <a:pt x="485" y="123"/>
                </a:lnTo>
                <a:lnTo>
                  <a:pt x="486" y="123"/>
                </a:lnTo>
                <a:lnTo>
                  <a:pt x="486" y="123"/>
                </a:lnTo>
                <a:lnTo>
                  <a:pt x="486" y="123"/>
                </a:lnTo>
                <a:lnTo>
                  <a:pt x="486" y="123"/>
                </a:lnTo>
                <a:lnTo>
                  <a:pt x="487" y="123"/>
                </a:lnTo>
                <a:lnTo>
                  <a:pt x="487" y="123"/>
                </a:lnTo>
                <a:lnTo>
                  <a:pt x="487" y="123"/>
                </a:lnTo>
                <a:lnTo>
                  <a:pt x="487" y="122"/>
                </a:lnTo>
                <a:lnTo>
                  <a:pt x="487" y="122"/>
                </a:lnTo>
                <a:lnTo>
                  <a:pt x="488" y="122"/>
                </a:lnTo>
                <a:lnTo>
                  <a:pt x="488" y="122"/>
                </a:lnTo>
                <a:lnTo>
                  <a:pt x="488" y="121"/>
                </a:lnTo>
                <a:lnTo>
                  <a:pt x="488" y="121"/>
                </a:lnTo>
                <a:lnTo>
                  <a:pt x="489" y="121"/>
                </a:lnTo>
                <a:lnTo>
                  <a:pt x="489" y="121"/>
                </a:lnTo>
                <a:lnTo>
                  <a:pt x="489" y="121"/>
                </a:lnTo>
                <a:lnTo>
                  <a:pt x="489" y="120"/>
                </a:lnTo>
                <a:lnTo>
                  <a:pt x="489" y="120"/>
                </a:lnTo>
                <a:lnTo>
                  <a:pt x="489" y="120"/>
                </a:lnTo>
                <a:lnTo>
                  <a:pt x="489" y="120"/>
                </a:lnTo>
                <a:lnTo>
                  <a:pt x="490" y="120"/>
                </a:lnTo>
                <a:lnTo>
                  <a:pt x="490" y="120"/>
                </a:lnTo>
                <a:lnTo>
                  <a:pt x="490" y="119"/>
                </a:lnTo>
                <a:lnTo>
                  <a:pt x="490" y="118"/>
                </a:lnTo>
                <a:lnTo>
                  <a:pt x="491" y="117"/>
                </a:lnTo>
                <a:lnTo>
                  <a:pt x="491" y="117"/>
                </a:lnTo>
                <a:lnTo>
                  <a:pt x="491" y="116"/>
                </a:lnTo>
                <a:lnTo>
                  <a:pt x="491" y="115"/>
                </a:lnTo>
                <a:lnTo>
                  <a:pt x="492" y="114"/>
                </a:lnTo>
                <a:lnTo>
                  <a:pt x="492" y="114"/>
                </a:lnTo>
                <a:lnTo>
                  <a:pt x="492" y="113"/>
                </a:lnTo>
                <a:lnTo>
                  <a:pt x="492" y="113"/>
                </a:lnTo>
                <a:lnTo>
                  <a:pt x="493" y="113"/>
                </a:lnTo>
                <a:lnTo>
                  <a:pt x="493" y="113"/>
                </a:lnTo>
                <a:lnTo>
                  <a:pt x="493" y="112"/>
                </a:lnTo>
                <a:lnTo>
                  <a:pt x="493" y="112"/>
                </a:lnTo>
                <a:lnTo>
                  <a:pt x="493" y="112"/>
                </a:lnTo>
                <a:lnTo>
                  <a:pt x="493" y="112"/>
                </a:lnTo>
                <a:lnTo>
                  <a:pt x="493" y="112"/>
                </a:lnTo>
                <a:lnTo>
                  <a:pt x="494" y="112"/>
                </a:lnTo>
                <a:lnTo>
                  <a:pt x="494" y="113"/>
                </a:lnTo>
                <a:lnTo>
                  <a:pt x="494" y="113"/>
                </a:lnTo>
                <a:lnTo>
                  <a:pt x="494" y="114"/>
                </a:lnTo>
                <a:lnTo>
                  <a:pt x="495" y="114"/>
                </a:lnTo>
                <a:lnTo>
                  <a:pt x="495" y="114"/>
                </a:lnTo>
                <a:lnTo>
                  <a:pt x="495" y="115"/>
                </a:lnTo>
                <a:lnTo>
                  <a:pt x="495" y="116"/>
                </a:lnTo>
                <a:lnTo>
                  <a:pt x="495" y="117"/>
                </a:lnTo>
                <a:lnTo>
                  <a:pt x="496" y="118"/>
                </a:lnTo>
                <a:lnTo>
                  <a:pt x="496" y="119"/>
                </a:lnTo>
                <a:lnTo>
                  <a:pt x="496" y="120"/>
                </a:lnTo>
                <a:lnTo>
                  <a:pt x="496" y="121"/>
                </a:lnTo>
                <a:lnTo>
                  <a:pt x="497" y="122"/>
                </a:lnTo>
                <a:lnTo>
                  <a:pt x="497" y="123"/>
                </a:lnTo>
                <a:lnTo>
                  <a:pt x="497" y="124"/>
                </a:lnTo>
                <a:lnTo>
                  <a:pt x="497" y="124"/>
                </a:lnTo>
                <a:lnTo>
                  <a:pt x="497" y="124"/>
                </a:lnTo>
                <a:lnTo>
                  <a:pt x="497" y="125"/>
                </a:lnTo>
                <a:lnTo>
                  <a:pt x="498" y="126"/>
                </a:lnTo>
                <a:lnTo>
                  <a:pt x="498" y="127"/>
                </a:lnTo>
                <a:lnTo>
                  <a:pt x="498" y="127"/>
                </a:lnTo>
                <a:lnTo>
                  <a:pt x="498" y="128"/>
                </a:lnTo>
                <a:lnTo>
                  <a:pt x="498" y="128"/>
                </a:lnTo>
                <a:lnTo>
                  <a:pt x="499" y="129"/>
                </a:lnTo>
                <a:lnTo>
                  <a:pt x="499" y="129"/>
                </a:lnTo>
                <a:lnTo>
                  <a:pt x="499" y="129"/>
                </a:lnTo>
                <a:lnTo>
                  <a:pt x="499" y="129"/>
                </a:lnTo>
                <a:lnTo>
                  <a:pt x="500" y="129"/>
                </a:lnTo>
                <a:lnTo>
                  <a:pt x="500" y="130"/>
                </a:lnTo>
                <a:lnTo>
                  <a:pt x="500" y="130"/>
                </a:lnTo>
                <a:lnTo>
                  <a:pt x="500" y="131"/>
                </a:lnTo>
                <a:lnTo>
                  <a:pt x="501" y="131"/>
                </a:lnTo>
                <a:lnTo>
                  <a:pt x="501" y="132"/>
                </a:lnTo>
                <a:lnTo>
                  <a:pt x="501" y="133"/>
                </a:lnTo>
                <a:lnTo>
                  <a:pt x="501" y="133"/>
                </a:lnTo>
                <a:lnTo>
                  <a:pt x="501" y="133"/>
                </a:lnTo>
                <a:lnTo>
                  <a:pt x="501" y="134"/>
                </a:lnTo>
                <a:lnTo>
                  <a:pt x="501" y="134"/>
                </a:lnTo>
                <a:lnTo>
                  <a:pt x="502" y="134"/>
                </a:lnTo>
                <a:lnTo>
                  <a:pt x="502" y="134"/>
                </a:lnTo>
                <a:lnTo>
                  <a:pt x="502" y="134"/>
                </a:lnTo>
                <a:lnTo>
                  <a:pt x="502" y="134"/>
                </a:lnTo>
                <a:lnTo>
                  <a:pt x="503" y="133"/>
                </a:lnTo>
                <a:lnTo>
                  <a:pt x="503" y="133"/>
                </a:lnTo>
                <a:lnTo>
                  <a:pt x="503" y="133"/>
                </a:lnTo>
                <a:lnTo>
                  <a:pt x="503" y="133"/>
                </a:lnTo>
                <a:lnTo>
                  <a:pt x="504" y="133"/>
                </a:lnTo>
                <a:lnTo>
                  <a:pt x="504" y="134"/>
                </a:lnTo>
                <a:lnTo>
                  <a:pt x="504" y="134"/>
                </a:lnTo>
                <a:lnTo>
                  <a:pt x="504" y="134"/>
                </a:lnTo>
                <a:lnTo>
                  <a:pt x="504" y="134"/>
                </a:lnTo>
                <a:lnTo>
                  <a:pt x="505" y="135"/>
                </a:lnTo>
                <a:lnTo>
                  <a:pt x="505" y="135"/>
                </a:lnTo>
                <a:lnTo>
                  <a:pt x="505" y="135"/>
                </a:lnTo>
                <a:lnTo>
                  <a:pt x="505" y="136"/>
                </a:lnTo>
                <a:lnTo>
                  <a:pt x="505" y="136"/>
                </a:lnTo>
                <a:lnTo>
                  <a:pt x="505" y="136"/>
                </a:lnTo>
                <a:lnTo>
                  <a:pt x="506" y="136"/>
                </a:lnTo>
                <a:lnTo>
                  <a:pt x="506" y="136"/>
                </a:lnTo>
                <a:lnTo>
                  <a:pt x="506" y="137"/>
                </a:lnTo>
                <a:lnTo>
                  <a:pt x="506" y="137"/>
                </a:lnTo>
                <a:lnTo>
                  <a:pt x="506" y="137"/>
                </a:lnTo>
                <a:lnTo>
                  <a:pt x="507" y="137"/>
                </a:lnTo>
                <a:lnTo>
                  <a:pt x="507" y="136"/>
                </a:lnTo>
                <a:lnTo>
                  <a:pt x="507" y="136"/>
                </a:lnTo>
                <a:lnTo>
                  <a:pt x="507" y="136"/>
                </a:lnTo>
                <a:lnTo>
                  <a:pt x="508" y="136"/>
                </a:lnTo>
                <a:lnTo>
                  <a:pt x="508" y="135"/>
                </a:lnTo>
                <a:lnTo>
                  <a:pt x="508" y="135"/>
                </a:lnTo>
                <a:lnTo>
                  <a:pt x="508" y="135"/>
                </a:lnTo>
                <a:lnTo>
                  <a:pt x="509" y="134"/>
                </a:lnTo>
                <a:lnTo>
                  <a:pt x="509" y="133"/>
                </a:lnTo>
                <a:lnTo>
                  <a:pt x="509" y="133"/>
                </a:lnTo>
                <a:lnTo>
                  <a:pt x="509" y="132"/>
                </a:lnTo>
                <a:lnTo>
                  <a:pt x="509" y="131"/>
                </a:lnTo>
                <a:lnTo>
                  <a:pt x="509" y="130"/>
                </a:lnTo>
                <a:lnTo>
                  <a:pt x="509" y="129"/>
                </a:lnTo>
                <a:lnTo>
                  <a:pt x="510" y="129"/>
                </a:lnTo>
                <a:lnTo>
                  <a:pt x="510" y="129"/>
                </a:lnTo>
                <a:lnTo>
                  <a:pt x="510" y="130"/>
                </a:lnTo>
                <a:lnTo>
                  <a:pt x="510" y="130"/>
                </a:lnTo>
                <a:lnTo>
                  <a:pt x="511" y="131"/>
                </a:lnTo>
                <a:lnTo>
                  <a:pt x="511" y="131"/>
                </a:lnTo>
                <a:lnTo>
                  <a:pt x="511" y="132"/>
                </a:lnTo>
                <a:lnTo>
                  <a:pt x="511" y="132"/>
                </a:lnTo>
                <a:lnTo>
                  <a:pt x="512" y="133"/>
                </a:lnTo>
                <a:lnTo>
                  <a:pt x="512" y="133"/>
                </a:lnTo>
                <a:lnTo>
                  <a:pt x="512" y="132"/>
                </a:lnTo>
                <a:lnTo>
                  <a:pt x="512" y="132"/>
                </a:lnTo>
                <a:lnTo>
                  <a:pt x="512" y="132"/>
                </a:lnTo>
                <a:lnTo>
                  <a:pt x="513" y="132"/>
                </a:lnTo>
                <a:lnTo>
                  <a:pt x="513" y="132"/>
                </a:lnTo>
                <a:lnTo>
                  <a:pt x="513" y="132"/>
                </a:lnTo>
                <a:lnTo>
                  <a:pt x="513" y="132"/>
                </a:lnTo>
                <a:lnTo>
                  <a:pt x="513" y="132"/>
                </a:lnTo>
                <a:lnTo>
                  <a:pt x="513" y="132"/>
                </a:lnTo>
                <a:lnTo>
                  <a:pt x="514" y="132"/>
                </a:lnTo>
                <a:lnTo>
                  <a:pt x="514" y="132"/>
                </a:lnTo>
                <a:lnTo>
                  <a:pt x="514" y="132"/>
                </a:lnTo>
                <a:lnTo>
                  <a:pt x="514" y="132"/>
                </a:lnTo>
                <a:lnTo>
                  <a:pt x="515" y="133"/>
                </a:lnTo>
                <a:lnTo>
                  <a:pt x="515" y="133"/>
                </a:lnTo>
                <a:lnTo>
                  <a:pt x="515" y="132"/>
                </a:lnTo>
                <a:lnTo>
                  <a:pt x="515" y="132"/>
                </a:lnTo>
                <a:lnTo>
                  <a:pt x="515" y="132"/>
                </a:lnTo>
                <a:lnTo>
                  <a:pt x="516" y="132"/>
                </a:lnTo>
                <a:lnTo>
                  <a:pt x="516" y="132"/>
                </a:lnTo>
                <a:lnTo>
                  <a:pt x="516" y="131"/>
                </a:lnTo>
                <a:lnTo>
                  <a:pt x="516" y="131"/>
                </a:lnTo>
                <a:lnTo>
                  <a:pt x="516" y="131"/>
                </a:lnTo>
                <a:lnTo>
                  <a:pt x="516" y="131"/>
                </a:lnTo>
                <a:lnTo>
                  <a:pt x="517" y="130"/>
                </a:lnTo>
                <a:lnTo>
                  <a:pt x="517" y="130"/>
                </a:lnTo>
                <a:lnTo>
                  <a:pt x="517" y="129"/>
                </a:lnTo>
                <a:lnTo>
                  <a:pt x="517" y="129"/>
                </a:lnTo>
                <a:lnTo>
                  <a:pt x="517" y="129"/>
                </a:lnTo>
                <a:lnTo>
                  <a:pt x="518" y="128"/>
                </a:lnTo>
                <a:lnTo>
                  <a:pt x="518" y="128"/>
                </a:lnTo>
                <a:lnTo>
                  <a:pt x="518" y="128"/>
                </a:lnTo>
                <a:lnTo>
                  <a:pt x="518" y="128"/>
                </a:lnTo>
                <a:lnTo>
                  <a:pt x="519" y="127"/>
                </a:lnTo>
                <a:lnTo>
                  <a:pt x="519" y="127"/>
                </a:lnTo>
                <a:lnTo>
                  <a:pt x="519" y="127"/>
                </a:lnTo>
                <a:lnTo>
                  <a:pt x="519" y="127"/>
                </a:lnTo>
                <a:lnTo>
                  <a:pt x="520" y="127"/>
                </a:lnTo>
                <a:lnTo>
                  <a:pt x="520" y="127"/>
                </a:lnTo>
                <a:lnTo>
                  <a:pt x="520" y="127"/>
                </a:lnTo>
                <a:lnTo>
                  <a:pt x="520" y="126"/>
                </a:lnTo>
                <a:lnTo>
                  <a:pt x="520" y="126"/>
                </a:lnTo>
                <a:lnTo>
                  <a:pt x="520" y="126"/>
                </a:lnTo>
                <a:lnTo>
                  <a:pt x="520" y="126"/>
                </a:lnTo>
                <a:lnTo>
                  <a:pt x="521" y="126"/>
                </a:lnTo>
                <a:lnTo>
                  <a:pt x="521" y="126"/>
                </a:lnTo>
                <a:lnTo>
                  <a:pt x="521" y="126"/>
                </a:lnTo>
                <a:lnTo>
                  <a:pt x="521" y="126"/>
                </a:lnTo>
                <a:lnTo>
                  <a:pt x="522" y="125"/>
                </a:lnTo>
                <a:lnTo>
                  <a:pt x="522" y="125"/>
                </a:lnTo>
                <a:lnTo>
                  <a:pt x="522" y="125"/>
                </a:lnTo>
                <a:lnTo>
                  <a:pt x="522" y="125"/>
                </a:lnTo>
                <a:lnTo>
                  <a:pt x="523" y="124"/>
                </a:lnTo>
                <a:lnTo>
                  <a:pt x="523" y="124"/>
                </a:lnTo>
                <a:lnTo>
                  <a:pt x="523" y="124"/>
                </a:lnTo>
                <a:lnTo>
                  <a:pt x="523" y="124"/>
                </a:lnTo>
                <a:lnTo>
                  <a:pt x="523" y="123"/>
                </a:lnTo>
                <a:lnTo>
                  <a:pt x="524" y="123"/>
                </a:lnTo>
                <a:lnTo>
                  <a:pt x="524" y="123"/>
                </a:lnTo>
                <a:lnTo>
                  <a:pt x="524" y="122"/>
                </a:lnTo>
                <a:lnTo>
                  <a:pt x="524" y="122"/>
                </a:lnTo>
                <a:lnTo>
                  <a:pt x="524" y="122"/>
                </a:lnTo>
                <a:lnTo>
                  <a:pt x="524" y="121"/>
                </a:lnTo>
                <a:lnTo>
                  <a:pt x="525" y="121"/>
                </a:lnTo>
                <a:lnTo>
                  <a:pt x="525" y="121"/>
                </a:lnTo>
                <a:lnTo>
                  <a:pt x="525" y="121"/>
                </a:lnTo>
                <a:lnTo>
                  <a:pt x="525" y="121"/>
                </a:lnTo>
                <a:lnTo>
                  <a:pt x="526" y="121"/>
                </a:lnTo>
                <a:lnTo>
                  <a:pt x="526" y="121"/>
                </a:lnTo>
                <a:lnTo>
                  <a:pt x="526" y="121"/>
                </a:lnTo>
                <a:lnTo>
                  <a:pt x="526" y="121"/>
                </a:lnTo>
                <a:lnTo>
                  <a:pt x="526" y="121"/>
                </a:lnTo>
                <a:lnTo>
                  <a:pt x="527" y="120"/>
                </a:lnTo>
                <a:lnTo>
                  <a:pt x="527" y="120"/>
                </a:lnTo>
                <a:lnTo>
                  <a:pt x="527" y="120"/>
                </a:lnTo>
                <a:lnTo>
                  <a:pt x="527" y="120"/>
                </a:lnTo>
                <a:lnTo>
                  <a:pt x="528" y="120"/>
                </a:lnTo>
                <a:lnTo>
                  <a:pt x="528" y="120"/>
                </a:lnTo>
                <a:lnTo>
                  <a:pt x="528" y="119"/>
                </a:lnTo>
                <a:lnTo>
                  <a:pt x="528" y="119"/>
                </a:lnTo>
                <a:lnTo>
                  <a:pt x="528" y="118"/>
                </a:lnTo>
                <a:lnTo>
                  <a:pt x="528" y="117"/>
                </a:lnTo>
                <a:lnTo>
                  <a:pt x="528" y="117"/>
                </a:lnTo>
                <a:lnTo>
                  <a:pt x="529" y="116"/>
                </a:lnTo>
                <a:lnTo>
                  <a:pt x="529" y="116"/>
                </a:lnTo>
                <a:lnTo>
                  <a:pt x="529" y="115"/>
                </a:lnTo>
                <a:lnTo>
                  <a:pt x="529" y="115"/>
                </a:lnTo>
                <a:lnTo>
                  <a:pt x="530" y="115"/>
                </a:lnTo>
                <a:lnTo>
                  <a:pt x="530" y="115"/>
                </a:lnTo>
                <a:lnTo>
                  <a:pt x="530" y="115"/>
                </a:lnTo>
                <a:lnTo>
                  <a:pt x="530" y="115"/>
                </a:lnTo>
                <a:lnTo>
                  <a:pt x="531" y="115"/>
                </a:lnTo>
                <a:lnTo>
                  <a:pt x="531" y="115"/>
                </a:lnTo>
                <a:lnTo>
                  <a:pt x="531" y="115"/>
                </a:lnTo>
                <a:lnTo>
                  <a:pt x="531" y="115"/>
                </a:lnTo>
                <a:lnTo>
                  <a:pt x="531" y="115"/>
                </a:lnTo>
                <a:lnTo>
                  <a:pt x="532" y="114"/>
                </a:lnTo>
                <a:lnTo>
                  <a:pt x="532" y="114"/>
                </a:lnTo>
                <a:lnTo>
                  <a:pt x="532" y="114"/>
                </a:lnTo>
                <a:lnTo>
                  <a:pt x="532" y="114"/>
                </a:lnTo>
                <a:lnTo>
                  <a:pt x="532" y="114"/>
                </a:lnTo>
                <a:lnTo>
                  <a:pt x="532" y="114"/>
                </a:lnTo>
                <a:lnTo>
                  <a:pt x="533" y="113"/>
                </a:lnTo>
                <a:lnTo>
                  <a:pt x="533" y="113"/>
                </a:lnTo>
                <a:lnTo>
                  <a:pt x="533" y="113"/>
                </a:lnTo>
                <a:lnTo>
                  <a:pt x="533" y="113"/>
                </a:lnTo>
                <a:lnTo>
                  <a:pt x="534" y="112"/>
                </a:lnTo>
                <a:lnTo>
                  <a:pt x="534" y="112"/>
                </a:lnTo>
                <a:lnTo>
                  <a:pt x="534" y="112"/>
                </a:lnTo>
                <a:lnTo>
                  <a:pt x="534" y="112"/>
                </a:lnTo>
                <a:lnTo>
                  <a:pt x="534" y="112"/>
                </a:lnTo>
                <a:lnTo>
                  <a:pt x="535" y="112"/>
                </a:lnTo>
                <a:lnTo>
                  <a:pt x="535" y="113"/>
                </a:lnTo>
                <a:lnTo>
                  <a:pt x="535" y="114"/>
                </a:lnTo>
                <a:lnTo>
                  <a:pt x="535" y="116"/>
                </a:lnTo>
                <a:lnTo>
                  <a:pt x="536" y="116"/>
                </a:lnTo>
                <a:lnTo>
                  <a:pt x="536" y="117"/>
                </a:lnTo>
                <a:lnTo>
                  <a:pt x="536" y="118"/>
                </a:lnTo>
                <a:lnTo>
                  <a:pt x="536" y="119"/>
                </a:lnTo>
                <a:lnTo>
                  <a:pt x="536" y="120"/>
                </a:lnTo>
                <a:lnTo>
                  <a:pt x="536" y="120"/>
                </a:lnTo>
                <a:lnTo>
                  <a:pt x="537" y="121"/>
                </a:lnTo>
                <a:lnTo>
                  <a:pt x="537" y="121"/>
                </a:lnTo>
                <a:lnTo>
                  <a:pt x="537" y="122"/>
                </a:lnTo>
                <a:lnTo>
                  <a:pt x="537" y="123"/>
                </a:lnTo>
                <a:lnTo>
                  <a:pt x="537" y="123"/>
                </a:lnTo>
                <a:lnTo>
                  <a:pt x="538" y="124"/>
                </a:lnTo>
                <a:lnTo>
                  <a:pt x="538" y="124"/>
                </a:lnTo>
                <a:lnTo>
                  <a:pt x="538" y="124"/>
                </a:lnTo>
                <a:lnTo>
                  <a:pt x="538" y="125"/>
                </a:lnTo>
                <a:lnTo>
                  <a:pt x="539" y="125"/>
                </a:lnTo>
                <a:lnTo>
                  <a:pt x="539" y="126"/>
                </a:lnTo>
                <a:lnTo>
                  <a:pt x="539" y="126"/>
                </a:lnTo>
                <a:lnTo>
                  <a:pt x="539" y="127"/>
                </a:lnTo>
                <a:lnTo>
                  <a:pt x="540" y="127"/>
                </a:lnTo>
                <a:lnTo>
                  <a:pt x="540" y="128"/>
                </a:lnTo>
                <a:lnTo>
                  <a:pt x="540" y="128"/>
                </a:lnTo>
                <a:lnTo>
                  <a:pt x="540" y="129"/>
                </a:lnTo>
                <a:lnTo>
                  <a:pt x="540" y="129"/>
                </a:lnTo>
                <a:lnTo>
                  <a:pt x="540" y="129"/>
                </a:lnTo>
                <a:lnTo>
                  <a:pt x="540" y="129"/>
                </a:lnTo>
                <a:lnTo>
                  <a:pt x="541" y="130"/>
                </a:lnTo>
                <a:lnTo>
                  <a:pt x="541" y="130"/>
                </a:lnTo>
                <a:lnTo>
                  <a:pt x="541" y="130"/>
                </a:lnTo>
                <a:lnTo>
                  <a:pt x="541" y="130"/>
                </a:lnTo>
                <a:lnTo>
                  <a:pt x="542" y="130"/>
                </a:lnTo>
                <a:lnTo>
                  <a:pt x="542" y="130"/>
                </a:lnTo>
                <a:lnTo>
                  <a:pt x="542" y="130"/>
                </a:lnTo>
                <a:lnTo>
                  <a:pt x="542" y="130"/>
                </a:lnTo>
                <a:lnTo>
                  <a:pt x="542" y="130"/>
                </a:lnTo>
                <a:lnTo>
                  <a:pt x="543" y="130"/>
                </a:lnTo>
                <a:lnTo>
                  <a:pt x="543" y="130"/>
                </a:lnTo>
                <a:lnTo>
                  <a:pt x="543" y="130"/>
                </a:lnTo>
                <a:lnTo>
                  <a:pt x="543" y="131"/>
                </a:lnTo>
                <a:lnTo>
                  <a:pt x="544" y="131"/>
                </a:lnTo>
                <a:lnTo>
                  <a:pt x="544" y="131"/>
                </a:lnTo>
                <a:lnTo>
                  <a:pt x="544" y="131"/>
                </a:lnTo>
                <a:lnTo>
                  <a:pt x="544" y="132"/>
                </a:lnTo>
                <a:lnTo>
                  <a:pt x="544" y="132"/>
                </a:lnTo>
                <a:lnTo>
                  <a:pt x="544" y="132"/>
                </a:lnTo>
                <a:lnTo>
                  <a:pt x="545" y="132"/>
                </a:lnTo>
                <a:lnTo>
                  <a:pt x="545" y="132"/>
                </a:lnTo>
                <a:lnTo>
                  <a:pt x="545" y="132"/>
                </a:lnTo>
                <a:lnTo>
                  <a:pt x="545" y="132"/>
                </a:lnTo>
                <a:lnTo>
                  <a:pt x="545" y="132"/>
                </a:lnTo>
                <a:lnTo>
                  <a:pt x="546" y="132"/>
                </a:lnTo>
                <a:lnTo>
                  <a:pt x="546" y="132"/>
                </a:lnTo>
                <a:lnTo>
                  <a:pt x="546" y="132"/>
                </a:lnTo>
                <a:lnTo>
                  <a:pt x="546" y="132"/>
                </a:lnTo>
                <a:lnTo>
                  <a:pt x="547" y="132"/>
                </a:lnTo>
                <a:lnTo>
                  <a:pt x="547" y="132"/>
                </a:lnTo>
                <a:lnTo>
                  <a:pt x="547" y="132"/>
                </a:lnTo>
                <a:lnTo>
                  <a:pt x="547" y="132"/>
                </a:lnTo>
                <a:lnTo>
                  <a:pt x="548" y="132"/>
                </a:lnTo>
                <a:lnTo>
                  <a:pt x="548" y="131"/>
                </a:lnTo>
                <a:lnTo>
                  <a:pt x="548" y="131"/>
                </a:lnTo>
                <a:lnTo>
                  <a:pt x="548" y="131"/>
                </a:lnTo>
                <a:lnTo>
                  <a:pt x="548" y="131"/>
                </a:lnTo>
                <a:lnTo>
                  <a:pt x="548" y="130"/>
                </a:lnTo>
                <a:lnTo>
                  <a:pt x="548" y="130"/>
                </a:lnTo>
                <a:lnTo>
                  <a:pt x="549" y="130"/>
                </a:lnTo>
                <a:lnTo>
                  <a:pt x="549" y="130"/>
                </a:lnTo>
                <a:lnTo>
                  <a:pt x="549" y="129"/>
                </a:lnTo>
                <a:lnTo>
                  <a:pt x="549" y="129"/>
                </a:lnTo>
                <a:lnTo>
                  <a:pt x="550" y="129"/>
                </a:lnTo>
                <a:lnTo>
                  <a:pt x="550" y="129"/>
                </a:lnTo>
                <a:lnTo>
                  <a:pt x="550" y="129"/>
                </a:lnTo>
                <a:lnTo>
                  <a:pt x="550" y="129"/>
                </a:lnTo>
                <a:lnTo>
                  <a:pt x="551" y="129"/>
                </a:lnTo>
                <a:lnTo>
                  <a:pt x="551" y="129"/>
                </a:lnTo>
                <a:lnTo>
                  <a:pt x="551" y="129"/>
                </a:lnTo>
                <a:lnTo>
                  <a:pt x="551" y="129"/>
                </a:lnTo>
                <a:lnTo>
                  <a:pt x="551" y="129"/>
                </a:lnTo>
                <a:lnTo>
                  <a:pt x="552" y="130"/>
                </a:lnTo>
                <a:lnTo>
                  <a:pt x="552" y="130"/>
                </a:lnTo>
                <a:lnTo>
                  <a:pt x="552" y="130"/>
                </a:lnTo>
                <a:lnTo>
                  <a:pt x="552" y="130"/>
                </a:lnTo>
                <a:lnTo>
                  <a:pt x="552" y="130"/>
                </a:lnTo>
                <a:lnTo>
                  <a:pt x="552" y="130"/>
                </a:lnTo>
                <a:lnTo>
                  <a:pt x="553" y="130"/>
                </a:lnTo>
                <a:lnTo>
                  <a:pt x="553" y="130"/>
                </a:lnTo>
                <a:lnTo>
                  <a:pt x="553" y="130"/>
                </a:lnTo>
                <a:lnTo>
                  <a:pt x="553" y="130"/>
                </a:lnTo>
                <a:lnTo>
                  <a:pt x="553" y="129"/>
                </a:lnTo>
                <a:lnTo>
                  <a:pt x="554" y="129"/>
                </a:lnTo>
                <a:lnTo>
                  <a:pt x="554" y="129"/>
                </a:lnTo>
                <a:lnTo>
                  <a:pt x="554" y="129"/>
                </a:lnTo>
                <a:lnTo>
                  <a:pt x="554" y="129"/>
                </a:lnTo>
                <a:lnTo>
                  <a:pt x="555" y="129"/>
                </a:lnTo>
                <a:lnTo>
                  <a:pt x="555" y="129"/>
                </a:lnTo>
                <a:lnTo>
                  <a:pt x="555" y="128"/>
                </a:lnTo>
                <a:lnTo>
                  <a:pt x="555" y="128"/>
                </a:lnTo>
                <a:lnTo>
                  <a:pt x="556" y="128"/>
                </a:lnTo>
                <a:lnTo>
                  <a:pt x="556" y="128"/>
                </a:lnTo>
                <a:lnTo>
                  <a:pt x="556" y="127"/>
                </a:lnTo>
                <a:lnTo>
                  <a:pt x="556" y="128"/>
                </a:lnTo>
                <a:lnTo>
                  <a:pt x="556" y="128"/>
                </a:lnTo>
                <a:lnTo>
                  <a:pt x="556" y="128"/>
                </a:lnTo>
                <a:lnTo>
                  <a:pt x="556" y="128"/>
                </a:lnTo>
                <a:lnTo>
                  <a:pt x="557" y="128"/>
                </a:lnTo>
                <a:lnTo>
                  <a:pt x="557" y="128"/>
                </a:lnTo>
                <a:lnTo>
                  <a:pt x="557" y="128"/>
                </a:lnTo>
                <a:lnTo>
                  <a:pt x="557" y="128"/>
                </a:lnTo>
                <a:lnTo>
                  <a:pt x="558" y="128"/>
                </a:lnTo>
                <a:lnTo>
                  <a:pt x="558" y="127"/>
                </a:lnTo>
                <a:lnTo>
                  <a:pt x="558" y="127"/>
                </a:lnTo>
                <a:lnTo>
                  <a:pt x="558" y="127"/>
                </a:lnTo>
                <a:lnTo>
                  <a:pt x="559" y="127"/>
                </a:lnTo>
                <a:lnTo>
                  <a:pt x="559" y="127"/>
                </a:lnTo>
                <a:lnTo>
                  <a:pt x="559" y="126"/>
                </a:lnTo>
                <a:lnTo>
                  <a:pt x="559" y="126"/>
                </a:lnTo>
                <a:lnTo>
                  <a:pt x="559" y="126"/>
                </a:lnTo>
                <a:lnTo>
                  <a:pt x="560" y="125"/>
                </a:lnTo>
                <a:lnTo>
                  <a:pt x="560" y="125"/>
                </a:lnTo>
                <a:lnTo>
                  <a:pt x="560" y="124"/>
                </a:lnTo>
                <a:lnTo>
                  <a:pt x="560" y="124"/>
                </a:lnTo>
                <a:lnTo>
                  <a:pt x="560" y="124"/>
                </a:lnTo>
                <a:lnTo>
                  <a:pt x="560" y="123"/>
                </a:lnTo>
                <a:lnTo>
                  <a:pt x="561" y="123"/>
                </a:lnTo>
                <a:lnTo>
                  <a:pt x="561" y="123"/>
                </a:lnTo>
                <a:lnTo>
                  <a:pt x="561" y="123"/>
                </a:lnTo>
                <a:lnTo>
                  <a:pt x="561" y="123"/>
                </a:lnTo>
                <a:lnTo>
                  <a:pt x="562" y="123"/>
                </a:lnTo>
                <a:lnTo>
                  <a:pt x="562" y="123"/>
                </a:lnTo>
                <a:lnTo>
                  <a:pt x="562" y="123"/>
                </a:lnTo>
                <a:lnTo>
                  <a:pt x="562" y="123"/>
                </a:lnTo>
                <a:lnTo>
                  <a:pt x="562" y="123"/>
                </a:lnTo>
                <a:lnTo>
                  <a:pt x="563" y="123"/>
                </a:lnTo>
                <a:lnTo>
                  <a:pt x="563" y="122"/>
                </a:lnTo>
                <a:lnTo>
                  <a:pt x="563" y="122"/>
                </a:lnTo>
                <a:lnTo>
                  <a:pt x="563" y="121"/>
                </a:lnTo>
                <a:lnTo>
                  <a:pt x="564" y="121"/>
                </a:lnTo>
                <a:lnTo>
                  <a:pt x="564" y="121"/>
                </a:lnTo>
                <a:lnTo>
                  <a:pt x="564" y="120"/>
                </a:lnTo>
                <a:lnTo>
                  <a:pt x="564" y="120"/>
                </a:lnTo>
                <a:lnTo>
                  <a:pt x="564" y="120"/>
                </a:lnTo>
                <a:lnTo>
                  <a:pt x="564" y="119"/>
                </a:lnTo>
                <a:lnTo>
                  <a:pt x="564" y="119"/>
                </a:lnTo>
                <a:lnTo>
                  <a:pt x="565" y="119"/>
                </a:lnTo>
                <a:lnTo>
                  <a:pt x="565" y="118"/>
                </a:lnTo>
                <a:lnTo>
                  <a:pt x="565" y="118"/>
                </a:lnTo>
                <a:lnTo>
                  <a:pt x="565" y="117"/>
                </a:lnTo>
                <a:lnTo>
                  <a:pt x="566" y="117"/>
                </a:lnTo>
                <a:lnTo>
                  <a:pt x="566" y="117"/>
                </a:lnTo>
                <a:lnTo>
                  <a:pt x="566" y="116"/>
                </a:lnTo>
                <a:lnTo>
                  <a:pt x="566" y="116"/>
                </a:lnTo>
                <a:lnTo>
                  <a:pt x="567" y="116"/>
                </a:lnTo>
                <a:lnTo>
                  <a:pt x="567" y="116"/>
                </a:lnTo>
                <a:lnTo>
                  <a:pt x="567" y="116"/>
                </a:lnTo>
                <a:lnTo>
                  <a:pt x="567" y="115"/>
                </a:lnTo>
                <a:lnTo>
                  <a:pt x="567" y="115"/>
                </a:lnTo>
                <a:lnTo>
                  <a:pt x="568" y="115"/>
                </a:lnTo>
                <a:lnTo>
                  <a:pt x="568" y="115"/>
                </a:lnTo>
                <a:lnTo>
                  <a:pt x="568" y="115"/>
                </a:lnTo>
                <a:lnTo>
                  <a:pt x="568" y="115"/>
                </a:lnTo>
                <a:lnTo>
                  <a:pt x="568" y="115"/>
                </a:lnTo>
                <a:lnTo>
                  <a:pt x="568" y="115"/>
                </a:lnTo>
                <a:lnTo>
                  <a:pt x="569" y="115"/>
                </a:lnTo>
                <a:lnTo>
                  <a:pt x="569" y="115"/>
                </a:lnTo>
                <a:lnTo>
                  <a:pt x="569" y="115"/>
                </a:lnTo>
                <a:lnTo>
                  <a:pt x="569" y="115"/>
                </a:lnTo>
                <a:lnTo>
                  <a:pt x="570" y="114"/>
                </a:lnTo>
                <a:lnTo>
                  <a:pt x="570" y="114"/>
                </a:lnTo>
                <a:lnTo>
                  <a:pt x="570" y="113"/>
                </a:lnTo>
                <a:lnTo>
                  <a:pt x="570" y="113"/>
                </a:lnTo>
                <a:lnTo>
                  <a:pt x="570" y="113"/>
                </a:lnTo>
                <a:lnTo>
                  <a:pt x="571" y="112"/>
                </a:lnTo>
                <a:lnTo>
                  <a:pt x="571" y="112"/>
                </a:lnTo>
                <a:lnTo>
                  <a:pt x="571" y="112"/>
                </a:lnTo>
                <a:lnTo>
                  <a:pt x="571" y="112"/>
                </a:lnTo>
                <a:lnTo>
                  <a:pt x="572" y="112"/>
                </a:lnTo>
                <a:lnTo>
                  <a:pt x="572" y="112"/>
                </a:lnTo>
                <a:lnTo>
                  <a:pt x="572" y="111"/>
                </a:lnTo>
                <a:lnTo>
                  <a:pt x="572" y="111"/>
                </a:lnTo>
                <a:lnTo>
                  <a:pt x="572" y="111"/>
                </a:lnTo>
                <a:lnTo>
                  <a:pt x="572" y="110"/>
                </a:lnTo>
                <a:lnTo>
                  <a:pt x="573" y="110"/>
                </a:lnTo>
                <a:lnTo>
                  <a:pt x="573" y="110"/>
                </a:lnTo>
                <a:lnTo>
                  <a:pt x="573" y="109"/>
                </a:lnTo>
                <a:lnTo>
                  <a:pt x="573" y="109"/>
                </a:lnTo>
                <a:lnTo>
                  <a:pt x="573" y="108"/>
                </a:lnTo>
                <a:lnTo>
                  <a:pt x="574" y="108"/>
                </a:lnTo>
                <a:lnTo>
                  <a:pt x="574" y="108"/>
                </a:lnTo>
                <a:lnTo>
                  <a:pt x="574" y="108"/>
                </a:lnTo>
                <a:lnTo>
                  <a:pt x="574" y="109"/>
                </a:lnTo>
                <a:lnTo>
                  <a:pt x="575" y="110"/>
                </a:lnTo>
                <a:lnTo>
                  <a:pt x="575" y="110"/>
                </a:lnTo>
                <a:lnTo>
                  <a:pt x="575" y="111"/>
                </a:lnTo>
                <a:lnTo>
                  <a:pt x="575" y="112"/>
                </a:lnTo>
                <a:lnTo>
                  <a:pt x="575" y="112"/>
                </a:lnTo>
                <a:lnTo>
                  <a:pt x="575" y="113"/>
                </a:lnTo>
                <a:lnTo>
                  <a:pt x="575" y="114"/>
                </a:lnTo>
                <a:lnTo>
                  <a:pt x="576" y="116"/>
                </a:lnTo>
                <a:lnTo>
                  <a:pt x="576" y="117"/>
                </a:lnTo>
                <a:lnTo>
                  <a:pt x="576" y="118"/>
                </a:lnTo>
                <a:lnTo>
                  <a:pt x="576" y="120"/>
                </a:lnTo>
                <a:lnTo>
                  <a:pt x="577" y="121"/>
                </a:lnTo>
                <a:lnTo>
                  <a:pt x="577" y="122"/>
                </a:lnTo>
                <a:lnTo>
                  <a:pt x="577" y="124"/>
                </a:lnTo>
                <a:lnTo>
                  <a:pt x="577" y="124"/>
                </a:lnTo>
                <a:lnTo>
                  <a:pt x="578" y="124"/>
                </a:lnTo>
                <a:lnTo>
                  <a:pt x="578" y="124"/>
                </a:lnTo>
                <a:lnTo>
                  <a:pt x="578" y="124"/>
                </a:lnTo>
                <a:lnTo>
                  <a:pt x="578" y="124"/>
                </a:lnTo>
                <a:lnTo>
                  <a:pt x="578" y="125"/>
                </a:lnTo>
                <a:lnTo>
                  <a:pt x="579" y="125"/>
                </a:lnTo>
                <a:lnTo>
                  <a:pt x="579" y="125"/>
                </a:lnTo>
                <a:lnTo>
                  <a:pt x="579" y="125"/>
                </a:lnTo>
                <a:lnTo>
                  <a:pt x="579" y="126"/>
                </a:lnTo>
                <a:lnTo>
                  <a:pt x="579" y="126"/>
                </a:lnTo>
                <a:lnTo>
                  <a:pt x="579" y="126"/>
                </a:lnTo>
                <a:lnTo>
                  <a:pt x="580" y="127"/>
                </a:lnTo>
                <a:lnTo>
                  <a:pt x="580" y="127"/>
                </a:lnTo>
                <a:lnTo>
                  <a:pt x="580" y="127"/>
                </a:lnTo>
                <a:lnTo>
                  <a:pt x="580" y="128"/>
                </a:lnTo>
                <a:lnTo>
                  <a:pt x="581" y="128"/>
                </a:lnTo>
                <a:lnTo>
                  <a:pt x="581" y="128"/>
                </a:lnTo>
                <a:lnTo>
                  <a:pt x="581" y="129"/>
                </a:lnTo>
                <a:lnTo>
                  <a:pt x="581" y="129"/>
                </a:lnTo>
                <a:lnTo>
                  <a:pt x="581" y="129"/>
                </a:lnTo>
                <a:lnTo>
                  <a:pt x="582" y="129"/>
                </a:lnTo>
                <a:lnTo>
                  <a:pt x="582" y="129"/>
                </a:lnTo>
                <a:lnTo>
                  <a:pt x="582" y="129"/>
                </a:lnTo>
                <a:lnTo>
                  <a:pt x="582" y="129"/>
                </a:lnTo>
                <a:lnTo>
                  <a:pt x="583" y="129"/>
                </a:lnTo>
                <a:lnTo>
                  <a:pt x="583" y="129"/>
                </a:lnTo>
                <a:lnTo>
                  <a:pt x="583" y="129"/>
                </a:lnTo>
                <a:lnTo>
                  <a:pt x="583" y="129"/>
                </a:lnTo>
                <a:lnTo>
                  <a:pt x="583" y="129"/>
                </a:lnTo>
                <a:lnTo>
                  <a:pt x="583" y="129"/>
                </a:lnTo>
                <a:lnTo>
                  <a:pt x="584" y="129"/>
                </a:lnTo>
                <a:lnTo>
                  <a:pt x="584" y="129"/>
                </a:lnTo>
                <a:lnTo>
                  <a:pt x="584" y="130"/>
                </a:lnTo>
                <a:lnTo>
                  <a:pt x="584" y="130"/>
                </a:lnTo>
                <a:lnTo>
                  <a:pt x="584" y="130"/>
                </a:lnTo>
                <a:lnTo>
                  <a:pt x="585" y="131"/>
                </a:lnTo>
                <a:lnTo>
                  <a:pt x="585" y="131"/>
                </a:lnTo>
                <a:lnTo>
                  <a:pt x="585" y="132"/>
                </a:lnTo>
                <a:lnTo>
                  <a:pt x="585" y="132"/>
                </a:lnTo>
                <a:lnTo>
                  <a:pt x="586" y="131"/>
                </a:lnTo>
                <a:lnTo>
                  <a:pt x="586" y="131"/>
                </a:lnTo>
                <a:lnTo>
                  <a:pt x="586" y="130"/>
                </a:lnTo>
                <a:lnTo>
                  <a:pt x="586" y="129"/>
                </a:lnTo>
                <a:lnTo>
                  <a:pt x="587" y="129"/>
                </a:lnTo>
                <a:lnTo>
                  <a:pt x="587" y="129"/>
                </a:lnTo>
                <a:lnTo>
                  <a:pt x="587" y="128"/>
                </a:lnTo>
                <a:lnTo>
                  <a:pt x="587" y="128"/>
                </a:lnTo>
                <a:lnTo>
                  <a:pt x="587" y="127"/>
                </a:lnTo>
                <a:lnTo>
                  <a:pt x="587" y="127"/>
                </a:lnTo>
                <a:lnTo>
                  <a:pt x="587" y="127"/>
                </a:lnTo>
                <a:lnTo>
                  <a:pt x="588" y="127"/>
                </a:lnTo>
                <a:lnTo>
                  <a:pt x="588" y="127"/>
                </a:lnTo>
                <a:lnTo>
                  <a:pt x="588" y="127"/>
                </a:lnTo>
                <a:lnTo>
                  <a:pt x="588" y="127"/>
                </a:lnTo>
                <a:lnTo>
                  <a:pt x="589" y="127"/>
                </a:lnTo>
                <a:lnTo>
                  <a:pt x="589" y="127"/>
                </a:lnTo>
                <a:lnTo>
                  <a:pt x="589" y="127"/>
                </a:lnTo>
                <a:lnTo>
                  <a:pt x="589" y="126"/>
                </a:lnTo>
                <a:lnTo>
                  <a:pt x="589" y="126"/>
                </a:lnTo>
                <a:lnTo>
                  <a:pt x="590" y="126"/>
                </a:lnTo>
                <a:lnTo>
                  <a:pt x="590" y="126"/>
                </a:lnTo>
                <a:lnTo>
                  <a:pt x="590" y="125"/>
                </a:lnTo>
                <a:lnTo>
                  <a:pt x="590" y="125"/>
                </a:lnTo>
                <a:lnTo>
                  <a:pt x="591" y="126"/>
                </a:lnTo>
                <a:lnTo>
                  <a:pt x="591" y="126"/>
                </a:lnTo>
                <a:lnTo>
                  <a:pt x="591" y="126"/>
                </a:lnTo>
                <a:lnTo>
                  <a:pt x="591" y="127"/>
                </a:lnTo>
                <a:lnTo>
                  <a:pt x="591" y="127"/>
                </a:lnTo>
                <a:lnTo>
                  <a:pt x="591" y="128"/>
                </a:lnTo>
                <a:lnTo>
                  <a:pt x="592" y="128"/>
                </a:lnTo>
                <a:lnTo>
                  <a:pt x="592" y="128"/>
                </a:lnTo>
                <a:lnTo>
                  <a:pt x="592" y="128"/>
                </a:lnTo>
                <a:lnTo>
                  <a:pt x="592" y="128"/>
                </a:lnTo>
                <a:lnTo>
                  <a:pt x="592" y="128"/>
                </a:lnTo>
                <a:lnTo>
                  <a:pt x="593" y="127"/>
                </a:lnTo>
                <a:lnTo>
                  <a:pt x="593" y="127"/>
                </a:lnTo>
                <a:lnTo>
                  <a:pt x="593" y="127"/>
                </a:lnTo>
                <a:lnTo>
                  <a:pt x="593" y="127"/>
                </a:lnTo>
                <a:lnTo>
                  <a:pt x="594" y="126"/>
                </a:lnTo>
                <a:lnTo>
                  <a:pt x="594" y="126"/>
                </a:lnTo>
                <a:lnTo>
                  <a:pt x="594" y="126"/>
                </a:lnTo>
                <a:lnTo>
                  <a:pt x="594" y="126"/>
                </a:lnTo>
                <a:lnTo>
                  <a:pt x="595" y="126"/>
                </a:lnTo>
                <a:lnTo>
                  <a:pt x="595" y="126"/>
                </a:lnTo>
                <a:lnTo>
                  <a:pt x="595" y="126"/>
                </a:lnTo>
                <a:lnTo>
                  <a:pt x="595" y="126"/>
                </a:lnTo>
                <a:lnTo>
                  <a:pt x="595" y="126"/>
                </a:lnTo>
                <a:lnTo>
                  <a:pt x="595" y="126"/>
                </a:lnTo>
                <a:lnTo>
                  <a:pt x="595" y="126"/>
                </a:lnTo>
                <a:lnTo>
                  <a:pt x="596" y="126"/>
                </a:lnTo>
                <a:lnTo>
                  <a:pt x="596" y="126"/>
                </a:lnTo>
                <a:lnTo>
                  <a:pt x="596" y="125"/>
                </a:lnTo>
                <a:lnTo>
                  <a:pt x="596" y="125"/>
                </a:lnTo>
                <a:lnTo>
                  <a:pt x="597" y="125"/>
                </a:lnTo>
                <a:lnTo>
                  <a:pt x="597" y="125"/>
                </a:lnTo>
                <a:lnTo>
                  <a:pt x="597" y="125"/>
                </a:lnTo>
                <a:lnTo>
                  <a:pt x="597" y="125"/>
                </a:lnTo>
                <a:lnTo>
                  <a:pt x="598" y="124"/>
                </a:lnTo>
                <a:lnTo>
                  <a:pt x="598" y="124"/>
                </a:lnTo>
                <a:lnTo>
                  <a:pt x="598" y="124"/>
                </a:lnTo>
                <a:lnTo>
                  <a:pt x="598" y="124"/>
                </a:lnTo>
                <a:lnTo>
                  <a:pt x="598" y="123"/>
                </a:lnTo>
                <a:lnTo>
                  <a:pt x="599" y="123"/>
                </a:lnTo>
                <a:lnTo>
                  <a:pt x="599" y="123"/>
                </a:lnTo>
                <a:lnTo>
                  <a:pt x="599" y="123"/>
                </a:lnTo>
                <a:lnTo>
                  <a:pt x="599" y="123"/>
                </a:lnTo>
                <a:lnTo>
                  <a:pt x="599" y="123"/>
                </a:lnTo>
                <a:lnTo>
                  <a:pt x="599" y="123"/>
                </a:lnTo>
                <a:lnTo>
                  <a:pt x="600" y="123"/>
                </a:lnTo>
                <a:lnTo>
                  <a:pt x="600" y="122"/>
                </a:lnTo>
                <a:lnTo>
                  <a:pt x="600" y="122"/>
                </a:lnTo>
                <a:lnTo>
                  <a:pt x="600" y="122"/>
                </a:lnTo>
                <a:lnTo>
                  <a:pt x="600" y="122"/>
                </a:lnTo>
                <a:lnTo>
                  <a:pt x="601" y="121"/>
                </a:lnTo>
                <a:lnTo>
                  <a:pt x="601" y="121"/>
                </a:lnTo>
                <a:lnTo>
                  <a:pt x="601" y="121"/>
                </a:lnTo>
                <a:lnTo>
                  <a:pt x="601" y="120"/>
                </a:lnTo>
                <a:lnTo>
                  <a:pt x="602" y="120"/>
                </a:lnTo>
                <a:lnTo>
                  <a:pt x="602" y="120"/>
                </a:lnTo>
                <a:lnTo>
                  <a:pt x="602" y="120"/>
                </a:lnTo>
                <a:lnTo>
                  <a:pt x="602" y="120"/>
                </a:lnTo>
                <a:lnTo>
                  <a:pt x="603" y="120"/>
                </a:lnTo>
                <a:lnTo>
                  <a:pt x="603" y="120"/>
                </a:lnTo>
                <a:lnTo>
                  <a:pt x="603" y="119"/>
                </a:lnTo>
                <a:lnTo>
                  <a:pt x="603" y="119"/>
                </a:lnTo>
                <a:lnTo>
                  <a:pt x="603" y="119"/>
                </a:lnTo>
                <a:lnTo>
                  <a:pt x="603" y="119"/>
                </a:lnTo>
                <a:lnTo>
                  <a:pt x="603" y="118"/>
                </a:lnTo>
                <a:lnTo>
                  <a:pt x="604" y="118"/>
                </a:lnTo>
                <a:lnTo>
                  <a:pt x="604" y="117"/>
                </a:lnTo>
                <a:lnTo>
                  <a:pt x="604" y="116"/>
                </a:lnTo>
                <a:lnTo>
                  <a:pt x="604" y="116"/>
                </a:lnTo>
                <a:lnTo>
                  <a:pt x="605" y="115"/>
                </a:lnTo>
                <a:lnTo>
                  <a:pt x="605" y="115"/>
                </a:lnTo>
                <a:lnTo>
                  <a:pt x="605" y="114"/>
                </a:lnTo>
                <a:lnTo>
                  <a:pt x="605" y="114"/>
                </a:lnTo>
                <a:lnTo>
                  <a:pt x="606" y="114"/>
                </a:lnTo>
                <a:lnTo>
                  <a:pt x="606" y="114"/>
                </a:lnTo>
                <a:lnTo>
                  <a:pt x="606" y="114"/>
                </a:lnTo>
                <a:lnTo>
                  <a:pt x="606" y="114"/>
                </a:lnTo>
                <a:lnTo>
                  <a:pt x="606" y="113"/>
                </a:lnTo>
                <a:lnTo>
                  <a:pt x="607" y="113"/>
                </a:lnTo>
                <a:lnTo>
                  <a:pt x="607" y="113"/>
                </a:lnTo>
                <a:lnTo>
                  <a:pt x="607" y="113"/>
                </a:lnTo>
                <a:lnTo>
                  <a:pt x="607" y="113"/>
                </a:lnTo>
                <a:lnTo>
                  <a:pt x="607" y="113"/>
                </a:lnTo>
                <a:lnTo>
                  <a:pt x="607" y="112"/>
                </a:lnTo>
                <a:lnTo>
                  <a:pt x="608" y="112"/>
                </a:lnTo>
                <a:lnTo>
                  <a:pt x="608" y="112"/>
                </a:lnTo>
                <a:lnTo>
                  <a:pt x="608" y="112"/>
                </a:lnTo>
                <a:lnTo>
                  <a:pt x="608" y="112"/>
                </a:lnTo>
                <a:lnTo>
                  <a:pt x="609" y="112"/>
                </a:lnTo>
                <a:lnTo>
                  <a:pt x="609" y="111"/>
                </a:lnTo>
                <a:lnTo>
                  <a:pt x="609" y="111"/>
                </a:lnTo>
                <a:lnTo>
                  <a:pt x="609" y="111"/>
                </a:lnTo>
                <a:lnTo>
                  <a:pt x="609" y="111"/>
                </a:lnTo>
                <a:lnTo>
                  <a:pt x="610" y="110"/>
                </a:lnTo>
                <a:lnTo>
                  <a:pt x="610" y="110"/>
                </a:lnTo>
                <a:lnTo>
                  <a:pt x="610" y="110"/>
                </a:lnTo>
                <a:lnTo>
                  <a:pt x="610" y="109"/>
                </a:lnTo>
                <a:lnTo>
                  <a:pt x="611" y="109"/>
                </a:lnTo>
                <a:lnTo>
                  <a:pt x="611" y="108"/>
                </a:lnTo>
                <a:lnTo>
                  <a:pt x="611" y="108"/>
                </a:lnTo>
                <a:lnTo>
                  <a:pt x="611" y="108"/>
                </a:lnTo>
                <a:lnTo>
                  <a:pt x="611" y="107"/>
                </a:lnTo>
                <a:lnTo>
                  <a:pt x="611" y="107"/>
                </a:lnTo>
                <a:lnTo>
                  <a:pt x="611" y="106"/>
                </a:lnTo>
                <a:lnTo>
                  <a:pt x="612" y="106"/>
                </a:lnTo>
                <a:lnTo>
                  <a:pt x="612" y="106"/>
                </a:lnTo>
                <a:lnTo>
                  <a:pt x="612" y="105"/>
                </a:lnTo>
                <a:lnTo>
                  <a:pt x="612" y="105"/>
                </a:lnTo>
                <a:lnTo>
                  <a:pt x="613" y="104"/>
                </a:lnTo>
                <a:lnTo>
                  <a:pt x="613" y="104"/>
                </a:lnTo>
                <a:lnTo>
                  <a:pt x="613" y="104"/>
                </a:lnTo>
                <a:lnTo>
                  <a:pt x="613" y="103"/>
                </a:lnTo>
                <a:lnTo>
                  <a:pt x="614" y="104"/>
                </a:lnTo>
                <a:lnTo>
                  <a:pt x="614" y="105"/>
                </a:lnTo>
                <a:lnTo>
                  <a:pt x="614" y="106"/>
                </a:lnTo>
                <a:lnTo>
                  <a:pt x="614" y="107"/>
                </a:lnTo>
                <a:lnTo>
                  <a:pt x="614" y="108"/>
                </a:lnTo>
                <a:lnTo>
                  <a:pt x="615" y="108"/>
                </a:lnTo>
                <a:lnTo>
                  <a:pt x="615" y="109"/>
                </a:lnTo>
                <a:lnTo>
                  <a:pt x="615" y="110"/>
                </a:lnTo>
                <a:lnTo>
                  <a:pt x="615" y="111"/>
                </a:lnTo>
                <a:lnTo>
                  <a:pt x="615" y="112"/>
                </a:lnTo>
                <a:lnTo>
                  <a:pt x="615" y="113"/>
                </a:lnTo>
                <a:lnTo>
                  <a:pt x="616" y="115"/>
                </a:lnTo>
                <a:lnTo>
                  <a:pt x="616" y="116"/>
                </a:lnTo>
                <a:lnTo>
                  <a:pt x="616" y="117"/>
                </a:lnTo>
                <a:lnTo>
                  <a:pt x="616" y="118"/>
                </a:lnTo>
                <a:lnTo>
                  <a:pt x="617" y="120"/>
                </a:lnTo>
                <a:lnTo>
                  <a:pt x="617" y="120"/>
                </a:lnTo>
                <a:lnTo>
                  <a:pt x="617" y="121"/>
                </a:lnTo>
                <a:lnTo>
                  <a:pt x="617" y="122"/>
                </a:lnTo>
                <a:lnTo>
                  <a:pt x="617" y="123"/>
                </a:lnTo>
                <a:lnTo>
                  <a:pt x="618" y="124"/>
                </a:lnTo>
                <a:lnTo>
                  <a:pt x="618" y="124"/>
                </a:lnTo>
                <a:lnTo>
                  <a:pt x="618" y="125"/>
                </a:lnTo>
                <a:lnTo>
                  <a:pt x="618" y="126"/>
                </a:lnTo>
                <a:lnTo>
                  <a:pt x="619" y="126"/>
                </a:lnTo>
                <a:lnTo>
                  <a:pt x="619" y="126"/>
                </a:lnTo>
                <a:lnTo>
                  <a:pt x="619" y="126"/>
                </a:lnTo>
                <a:lnTo>
                  <a:pt x="619" y="127"/>
                </a:lnTo>
                <a:lnTo>
                  <a:pt x="619" y="127"/>
                </a:lnTo>
                <a:lnTo>
                  <a:pt x="619" y="127"/>
                </a:lnTo>
                <a:lnTo>
                  <a:pt x="620" y="127"/>
                </a:lnTo>
                <a:lnTo>
                  <a:pt x="620" y="127"/>
                </a:lnTo>
                <a:lnTo>
                  <a:pt x="620" y="128"/>
                </a:lnTo>
                <a:lnTo>
                  <a:pt x="620" y="128"/>
                </a:lnTo>
                <a:lnTo>
                  <a:pt x="620" y="128"/>
                </a:lnTo>
                <a:lnTo>
                  <a:pt x="621" y="129"/>
                </a:lnTo>
                <a:lnTo>
                  <a:pt x="621" y="129"/>
                </a:lnTo>
                <a:lnTo>
                  <a:pt x="621" y="129"/>
                </a:lnTo>
                <a:lnTo>
                  <a:pt x="621" y="129"/>
                </a:lnTo>
                <a:lnTo>
                  <a:pt x="622" y="129"/>
                </a:lnTo>
                <a:lnTo>
                  <a:pt x="622" y="129"/>
                </a:lnTo>
                <a:lnTo>
                  <a:pt x="622" y="129"/>
                </a:lnTo>
                <a:lnTo>
                  <a:pt x="622" y="129"/>
                </a:lnTo>
                <a:lnTo>
                  <a:pt x="623" y="129"/>
                </a:lnTo>
                <a:lnTo>
                  <a:pt x="623" y="129"/>
                </a:lnTo>
                <a:lnTo>
                  <a:pt x="623" y="129"/>
                </a:lnTo>
                <a:lnTo>
                  <a:pt x="623" y="129"/>
                </a:lnTo>
                <a:lnTo>
                  <a:pt x="623" y="129"/>
                </a:lnTo>
                <a:lnTo>
                  <a:pt x="623" y="129"/>
                </a:lnTo>
                <a:lnTo>
                  <a:pt x="623" y="129"/>
                </a:lnTo>
                <a:lnTo>
                  <a:pt x="624" y="128"/>
                </a:lnTo>
                <a:lnTo>
                  <a:pt x="624" y="128"/>
                </a:lnTo>
                <a:lnTo>
                  <a:pt x="624" y="127"/>
                </a:lnTo>
                <a:lnTo>
                  <a:pt x="624" y="126"/>
                </a:lnTo>
                <a:lnTo>
                  <a:pt x="625" y="126"/>
                </a:lnTo>
                <a:lnTo>
                  <a:pt x="625" y="125"/>
                </a:lnTo>
                <a:lnTo>
                  <a:pt x="625" y="126"/>
                </a:lnTo>
                <a:lnTo>
                  <a:pt x="625" y="126"/>
                </a:lnTo>
                <a:lnTo>
                  <a:pt x="625" y="127"/>
                </a:lnTo>
                <a:lnTo>
                  <a:pt x="626" y="127"/>
                </a:lnTo>
                <a:lnTo>
                  <a:pt x="626" y="128"/>
                </a:lnTo>
                <a:lnTo>
                  <a:pt x="626" y="128"/>
                </a:lnTo>
                <a:lnTo>
                  <a:pt x="626" y="129"/>
                </a:lnTo>
                <a:lnTo>
                  <a:pt x="627" y="129"/>
                </a:lnTo>
                <a:lnTo>
                  <a:pt x="627" y="129"/>
                </a:lnTo>
                <a:lnTo>
                  <a:pt x="627" y="128"/>
                </a:lnTo>
                <a:lnTo>
                  <a:pt x="627" y="128"/>
                </a:lnTo>
                <a:lnTo>
                  <a:pt x="627" y="128"/>
                </a:lnTo>
                <a:lnTo>
                  <a:pt x="627" y="127"/>
                </a:lnTo>
                <a:lnTo>
                  <a:pt x="628" y="127"/>
                </a:lnTo>
                <a:lnTo>
                  <a:pt x="628" y="126"/>
                </a:lnTo>
                <a:lnTo>
                  <a:pt x="628" y="126"/>
                </a:lnTo>
                <a:lnTo>
                  <a:pt x="628" y="126"/>
                </a:lnTo>
                <a:lnTo>
                  <a:pt x="628" y="125"/>
                </a:lnTo>
                <a:lnTo>
                  <a:pt x="629" y="125"/>
                </a:lnTo>
                <a:lnTo>
                  <a:pt x="629" y="124"/>
                </a:lnTo>
                <a:lnTo>
                  <a:pt x="629" y="124"/>
                </a:lnTo>
                <a:lnTo>
                  <a:pt x="629" y="124"/>
                </a:lnTo>
                <a:lnTo>
                  <a:pt x="630" y="123"/>
                </a:lnTo>
                <a:lnTo>
                  <a:pt x="630" y="123"/>
                </a:lnTo>
                <a:lnTo>
                  <a:pt x="630" y="123"/>
                </a:lnTo>
                <a:lnTo>
                  <a:pt x="630" y="123"/>
                </a:lnTo>
                <a:lnTo>
                  <a:pt x="631" y="123"/>
                </a:lnTo>
                <a:lnTo>
                  <a:pt x="631" y="124"/>
                </a:lnTo>
                <a:lnTo>
                  <a:pt x="631" y="124"/>
                </a:lnTo>
                <a:lnTo>
                  <a:pt x="631" y="124"/>
                </a:lnTo>
                <a:lnTo>
                  <a:pt x="631" y="124"/>
                </a:lnTo>
                <a:lnTo>
                  <a:pt x="631" y="124"/>
                </a:lnTo>
                <a:lnTo>
                  <a:pt x="631" y="124"/>
                </a:lnTo>
                <a:lnTo>
                  <a:pt x="632" y="124"/>
                </a:lnTo>
                <a:lnTo>
                  <a:pt x="632" y="124"/>
                </a:lnTo>
                <a:lnTo>
                  <a:pt x="632" y="124"/>
                </a:lnTo>
                <a:lnTo>
                  <a:pt x="632" y="124"/>
                </a:lnTo>
                <a:lnTo>
                  <a:pt x="633" y="124"/>
                </a:lnTo>
                <a:lnTo>
                  <a:pt x="633" y="124"/>
                </a:lnTo>
                <a:lnTo>
                  <a:pt x="633" y="124"/>
                </a:lnTo>
                <a:lnTo>
                  <a:pt x="633" y="124"/>
                </a:lnTo>
                <a:lnTo>
                  <a:pt x="634" y="124"/>
                </a:lnTo>
                <a:lnTo>
                  <a:pt x="634" y="124"/>
                </a:lnTo>
                <a:lnTo>
                  <a:pt x="634" y="124"/>
                </a:lnTo>
                <a:lnTo>
                  <a:pt x="634" y="124"/>
                </a:lnTo>
                <a:lnTo>
                  <a:pt x="634" y="124"/>
                </a:lnTo>
                <a:lnTo>
                  <a:pt x="635" y="124"/>
                </a:lnTo>
                <a:lnTo>
                  <a:pt x="635" y="124"/>
                </a:lnTo>
                <a:lnTo>
                  <a:pt x="635" y="124"/>
                </a:lnTo>
                <a:lnTo>
                  <a:pt x="635" y="124"/>
                </a:lnTo>
                <a:lnTo>
                  <a:pt x="635" y="124"/>
                </a:lnTo>
                <a:lnTo>
                  <a:pt x="635" y="124"/>
                </a:lnTo>
                <a:lnTo>
                  <a:pt x="636" y="124"/>
                </a:lnTo>
                <a:lnTo>
                  <a:pt x="636" y="124"/>
                </a:lnTo>
                <a:lnTo>
                  <a:pt x="636" y="123"/>
                </a:lnTo>
                <a:lnTo>
                  <a:pt x="636" y="123"/>
                </a:lnTo>
                <a:lnTo>
                  <a:pt x="636" y="123"/>
                </a:lnTo>
                <a:lnTo>
                  <a:pt x="637" y="123"/>
                </a:lnTo>
                <a:lnTo>
                  <a:pt x="637" y="123"/>
                </a:lnTo>
                <a:lnTo>
                  <a:pt x="637" y="123"/>
                </a:lnTo>
                <a:lnTo>
                  <a:pt x="637" y="123"/>
                </a:lnTo>
                <a:lnTo>
                  <a:pt x="638" y="123"/>
                </a:lnTo>
                <a:lnTo>
                  <a:pt x="638" y="123"/>
                </a:lnTo>
                <a:lnTo>
                  <a:pt x="638" y="123"/>
                </a:lnTo>
                <a:lnTo>
                  <a:pt x="638" y="122"/>
                </a:lnTo>
                <a:lnTo>
                  <a:pt x="638" y="122"/>
                </a:lnTo>
                <a:lnTo>
                  <a:pt x="638" y="122"/>
                </a:lnTo>
                <a:lnTo>
                  <a:pt x="639" y="121"/>
                </a:lnTo>
                <a:lnTo>
                  <a:pt x="639" y="121"/>
                </a:lnTo>
                <a:lnTo>
                  <a:pt x="639" y="121"/>
                </a:lnTo>
                <a:lnTo>
                  <a:pt x="639" y="120"/>
                </a:lnTo>
                <a:lnTo>
                  <a:pt x="639" y="120"/>
                </a:lnTo>
                <a:lnTo>
                  <a:pt x="640" y="120"/>
                </a:lnTo>
                <a:lnTo>
                  <a:pt x="640" y="120"/>
                </a:lnTo>
                <a:lnTo>
                  <a:pt x="640" y="120"/>
                </a:lnTo>
                <a:lnTo>
                  <a:pt x="640" y="120"/>
                </a:lnTo>
                <a:lnTo>
                  <a:pt x="641" y="120"/>
                </a:lnTo>
                <a:lnTo>
                  <a:pt x="641" y="120"/>
                </a:lnTo>
                <a:lnTo>
                  <a:pt x="641" y="120"/>
                </a:lnTo>
                <a:lnTo>
                  <a:pt x="641" y="120"/>
                </a:lnTo>
                <a:lnTo>
                  <a:pt x="642" y="120"/>
                </a:lnTo>
                <a:lnTo>
                  <a:pt x="642" y="120"/>
                </a:lnTo>
                <a:lnTo>
                  <a:pt x="642" y="120"/>
                </a:lnTo>
                <a:lnTo>
                  <a:pt x="642" y="120"/>
                </a:lnTo>
                <a:lnTo>
                  <a:pt x="642" y="120"/>
                </a:lnTo>
                <a:lnTo>
                  <a:pt x="642" y="120"/>
                </a:lnTo>
                <a:lnTo>
                  <a:pt x="642" y="119"/>
                </a:lnTo>
                <a:lnTo>
                  <a:pt x="643" y="119"/>
                </a:lnTo>
                <a:lnTo>
                  <a:pt x="643" y="119"/>
                </a:lnTo>
                <a:lnTo>
                  <a:pt x="643" y="118"/>
                </a:lnTo>
                <a:lnTo>
                  <a:pt x="643" y="117"/>
                </a:lnTo>
                <a:lnTo>
                  <a:pt x="644" y="116"/>
                </a:lnTo>
                <a:lnTo>
                  <a:pt x="644" y="116"/>
                </a:lnTo>
                <a:lnTo>
                  <a:pt x="644" y="116"/>
                </a:lnTo>
                <a:lnTo>
                  <a:pt x="644" y="115"/>
                </a:lnTo>
                <a:lnTo>
                  <a:pt x="645" y="114"/>
                </a:lnTo>
                <a:lnTo>
                  <a:pt x="645" y="114"/>
                </a:lnTo>
                <a:lnTo>
                  <a:pt x="645" y="114"/>
                </a:lnTo>
                <a:lnTo>
                  <a:pt x="645" y="114"/>
                </a:lnTo>
                <a:lnTo>
                  <a:pt x="645" y="114"/>
                </a:lnTo>
                <a:lnTo>
                  <a:pt x="646" y="114"/>
                </a:lnTo>
                <a:lnTo>
                  <a:pt x="646" y="115"/>
                </a:lnTo>
                <a:lnTo>
                  <a:pt x="646" y="115"/>
                </a:lnTo>
                <a:lnTo>
                  <a:pt x="646" y="115"/>
                </a:lnTo>
                <a:lnTo>
                  <a:pt x="646" y="114"/>
                </a:lnTo>
                <a:lnTo>
                  <a:pt x="646" y="113"/>
                </a:lnTo>
                <a:lnTo>
                  <a:pt x="647" y="113"/>
                </a:lnTo>
                <a:lnTo>
                  <a:pt x="647" y="112"/>
                </a:lnTo>
                <a:lnTo>
                  <a:pt x="647" y="112"/>
                </a:lnTo>
                <a:lnTo>
                  <a:pt x="647" y="111"/>
                </a:lnTo>
                <a:lnTo>
                  <a:pt x="647" y="110"/>
                </a:lnTo>
                <a:lnTo>
                  <a:pt x="648" y="109"/>
                </a:lnTo>
                <a:lnTo>
                  <a:pt x="648" y="110"/>
                </a:lnTo>
                <a:lnTo>
                  <a:pt x="648" y="110"/>
                </a:lnTo>
                <a:lnTo>
                  <a:pt x="648" y="110"/>
                </a:lnTo>
                <a:lnTo>
                  <a:pt x="649" y="110"/>
                </a:lnTo>
                <a:lnTo>
                  <a:pt x="649" y="110"/>
                </a:lnTo>
                <a:lnTo>
                  <a:pt x="649" y="110"/>
                </a:lnTo>
                <a:lnTo>
                  <a:pt x="649" y="110"/>
                </a:lnTo>
                <a:lnTo>
                  <a:pt x="650" y="110"/>
                </a:lnTo>
                <a:lnTo>
                  <a:pt x="650" y="111"/>
                </a:lnTo>
                <a:lnTo>
                  <a:pt x="650" y="111"/>
                </a:lnTo>
                <a:lnTo>
                  <a:pt x="650" y="112"/>
                </a:lnTo>
                <a:lnTo>
                  <a:pt x="650" y="112"/>
                </a:lnTo>
                <a:lnTo>
                  <a:pt x="650" y="112"/>
                </a:lnTo>
                <a:lnTo>
                  <a:pt x="650" y="113"/>
                </a:lnTo>
                <a:lnTo>
                  <a:pt x="651" y="113"/>
                </a:lnTo>
                <a:lnTo>
                  <a:pt x="651" y="114"/>
                </a:lnTo>
                <a:lnTo>
                  <a:pt x="651" y="115"/>
                </a:lnTo>
                <a:lnTo>
                  <a:pt x="651" y="116"/>
                </a:lnTo>
                <a:lnTo>
                  <a:pt x="652" y="117"/>
                </a:lnTo>
                <a:lnTo>
                  <a:pt x="652" y="118"/>
                </a:lnTo>
                <a:lnTo>
                  <a:pt x="652" y="119"/>
                </a:lnTo>
                <a:lnTo>
                  <a:pt x="652" y="120"/>
                </a:lnTo>
                <a:lnTo>
                  <a:pt x="653" y="121"/>
                </a:lnTo>
                <a:lnTo>
                  <a:pt x="653" y="122"/>
                </a:lnTo>
                <a:lnTo>
                  <a:pt x="653" y="122"/>
                </a:lnTo>
                <a:lnTo>
                  <a:pt x="653" y="122"/>
                </a:lnTo>
                <a:lnTo>
                  <a:pt x="653" y="122"/>
                </a:lnTo>
                <a:lnTo>
                  <a:pt x="654" y="123"/>
                </a:lnTo>
                <a:lnTo>
                  <a:pt x="654" y="123"/>
                </a:lnTo>
                <a:lnTo>
                  <a:pt x="654" y="123"/>
                </a:lnTo>
                <a:lnTo>
                  <a:pt x="654" y="123"/>
                </a:lnTo>
                <a:lnTo>
                  <a:pt x="654" y="123"/>
                </a:lnTo>
                <a:lnTo>
                  <a:pt x="654" y="123"/>
                </a:lnTo>
                <a:lnTo>
                  <a:pt x="655" y="124"/>
                </a:lnTo>
                <a:lnTo>
                  <a:pt x="655" y="124"/>
                </a:lnTo>
                <a:lnTo>
                  <a:pt x="655" y="125"/>
                </a:lnTo>
                <a:lnTo>
                  <a:pt x="655" y="126"/>
                </a:lnTo>
                <a:lnTo>
                  <a:pt x="656" y="127"/>
                </a:lnTo>
                <a:lnTo>
                  <a:pt x="656" y="127"/>
                </a:lnTo>
                <a:lnTo>
                  <a:pt x="656" y="128"/>
                </a:lnTo>
                <a:lnTo>
                  <a:pt x="656" y="129"/>
                </a:lnTo>
                <a:lnTo>
                  <a:pt x="656" y="129"/>
                </a:lnTo>
                <a:lnTo>
                  <a:pt x="657" y="129"/>
                </a:lnTo>
                <a:lnTo>
                  <a:pt x="657" y="129"/>
                </a:lnTo>
                <a:lnTo>
                  <a:pt x="657" y="129"/>
                </a:lnTo>
                <a:lnTo>
                  <a:pt x="657" y="130"/>
                </a:lnTo>
                <a:lnTo>
                  <a:pt x="658" y="130"/>
                </a:lnTo>
                <a:lnTo>
                  <a:pt x="658" y="131"/>
                </a:lnTo>
                <a:lnTo>
                  <a:pt x="658" y="130"/>
                </a:lnTo>
                <a:lnTo>
                  <a:pt x="658" y="130"/>
                </a:lnTo>
                <a:lnTo>
                  <a:pt x="658" y="130"/>
                </a:lnTo>
                <a:lnTo>
                  <a:pt x="658" y="130"/>
                </a:lnTo>
                <a:lnTo>
                  <a:pt x="658" y="130"/>
                </a:lnTo>
                <a:lnTo>
                  <a:pt x="659" y="129"/>
                </a:lnTo>
                <a:lnTo>
                  <a:pt x="659" y="129"/>
                </a:lnTo>
                <a:lnTo>
                  <a:pt x="659" y="129"/>
                </a:lnTo>
                <a:lnTo>
                  <a:pt x="659" y="129"/>
                </a:lnTo>
                <a:lnTo>
                  <a:pt x="660" y="130"/>
                </a:lnTo>
                <a:lnTo>
                  <a:pt x="660" y="130"/>
                </a:lnTo>
                <a:lnTo>
                  <a:pt x="660" y="130"/>
                </a:lnTo>
                <a:lnTo>
                  <a:pt x="660" y="131"/>
                </a:lnTo>
                <a:lnTo>
                  <a:pt x="661" y="131"/>
                </a:lnTo>
                <a:lnTo>
                  <a:pt x="661" y="132"/>
                </a:lnTo>
                <a:lnTo>
                  <a:pt x="661" y="132"/>
                </a:lnTo>
                <a:lnTo>
                  <a:pt x="661" y="131"/>
                </a:lnTo>
                <a:lnTo>
                  <a:pt x="662" y="131"/>
                </a:lnTo>
                <a:lnTo>
                  <a:pt x="662" y="130"/>
                </a:lnTo>
                <a:lnTo>
                  <a:pt x="662" y="129"/>
                </a:lnTo>
                <a:lnTo>
                  <a:pt x="662" y="129"/>
                </a:lnTo>
                <a:lnTo>
                  <a:pt x="662" y="128"/>
                </a:lnTo>
                <a:lnTo>
                  <a:pt x="662" y="127"/>
                </a:lnTo>
                <a:lnTo>
                  <a:pt x="662" y="126"/>
                </a:lnTo>
                <a:lnTo>
                  <a:pt x="663" y="126"/>
                </a:lnTo>
                <a:lnTo>
                  <a:pt x="663" y="126"/>
                </a:lnTo>
                <a:lnTo>
                  <a:pt x="663" y="126"/>
                </a:lnTo>
                <a:lnTo>
                  <a:pt x="663" y="126"/>
                </a:lnTo>
                <a:lnTo>
                  <a:pt x="664" y="126"/>
                </a:lnTo>
                <a:lnTo>
                  <a:pt x="664" y="125"/>
                </a:lnTo>
                <a:lnTo>
                  <a:pt x="664" y="125"/>
                </a:lnTo>
                <a:lnTo>
                  <a:pt x="664" y="125"/>
                </a:lnTo>
                <a:lnTo>
                  <a:pt x="664" y="125"/>
                </a:lnTo>
                <a:lnTo>
                  <a:pt x="665" y="125"/>
                </a:lnTo>
                <a:lnTo>
                  <a:pt x="665" y="125"/>
                </a:lnTo>
                <a:lnTo>
                  <a:pt x="665" y="124"/>
                </a:lnTo>
                <a:lnTo>
                  <a:pt x="665" y="124"/>
                </a:lnTo>
                <a:lnTo>
                  <a:pt x="666" y="124"/>
                </a:lnTo>
                <a:lnTo>
                  <a:pt x="666" y="124"/>
                </a:lnTo>
                <a:lnTo>
                  <a:pt x="666" y="124"/>
                </a:lnTo>
                <a:lnTo>
                  <a:pt x="666" y="124"/>
                </a:lnTo>
                <a:lnTo>
                  <a:pt x="666" y="123"/>
                </a:lnTo>
                <a:lnTo>
                  <a:pt x="666" y="123"/>
                </a:lnTo>
                <a:lnTo>
                  <a:pt x="667" y="123"/>
                </a:lnTo>
                <a:lnTo>
                  <a:pt x="667" y="123"/>
                </a:lnTo>
                <a:lnTo>
                  <a:pt x="667" y="123"/>
                </a:lnTo>
                <a:lnTo>
                  <a:pt x="667" y="123"/>
                </a:lnTo>
                <a:lnTo>
                  <a:pt x="667" y="122"/>
                </a:lnTo>
                <a:lnTo>
                  <a:pt x="668" y="122"/>
                </a:lnTo>
                <a:lnTo>
                  <a:pt x="668" y="122"/>
                </a:lnTo>
                <a:lnTo>
                  <a:pt x="668" y="122"/>
                </a:lnTo>
                <a:lnTo>
                  <a:pt x="668" y="122"/>
                </a:lnTo>
                <a:lnTo>
                  <a:pt x="669" y="122"/>
                </a:lnTo>
                <a:lnTo>
                  <a:pt x="669" y="122"/>
                </a:lnTo>
                <a:lnTo>
                  <a:pt x="669" y="122"/>
                </a:lnTo>
                <a:lnTo>
                  <a:pt x="669" y="122"/>
                </a:lnTo>
                <a:lnTo>
                  <a:pt x="670" y="123"/>
                </a:lnTo>
                <a:lnTo>
                  <a:pt x="670" y="123"/>
                </a:lnTo>
                <a:lnTo>
                  <a:pt x="670" y="123"/>
                </a:lnTo>
                <a:lnTo>
                  <a:pt x="670" y="123"/>
                </a:lnTo>
                <a:lnTo>
                  <a:pt x="670" y="124"/>
                </a:lnTo>
                <a:lnTo>
                  <a:pt x="670" y="124"/>
                </a:lnTo>
                <a:lnTo>
                  <a:pt x="670" y="124"/>
                </a:lnTo>
                <a:lnTo>
                  <a:pt x="671" y="124"/>
                </a:lnTo>
                <a:lnTo>
                  <a:pt x="671" y="124"/>
                </a:lnTo>
                <a:lnTo>
                  <a:pt x="671" y="124"/>
                </a:lnTo>
                <a:lnTo>
                  <a:pt x="671" y="123"/>
                </a:lnTo>
                <a:lnTo>
                  <a:pt x="672" y="123"/>
                </a:lnTo>
                <a:lnTo>
                  <a:pt x="672" y="122"/>
                </a:lnTo>
                <a:lnTo>
                  <a:pt x="672" y="122"/>
                </a:lnTo>
                <a:lnTo>
                  <a:pt x="672" y="121"/>
                </a:lnTo>
                <a:lnTo>
                  <a:pt x="673" y="120"/>
                </a:lnTo>
                <a:lnTo>
                  <a:pt x="673" y="120"/>
                </a:lnTo>
                <a:lnTo>
                  <a:pt x="673" y="121"/>
                </a:lnTo>
                <a:lnTo>
                  <a:pt x="673" y="121"/>
                </a:lnTo>
                <a:lnTo>
                  <a:pt x="673" y="121"/>
                </a:lnTo>
                <a:lnTo>
                  <a:pt x="674" y="121"/>
                </a:lnTo>
                <a:lnTo>
                  <a:pt x="674" y="121"/>
                </a:lnTo>
                <a:lnTo>
                  <a:pt x="674" y="121"/>
                </a:lnTo>
                <a:lnTo>
                  <a:pt x="674" y="121"/>
                </a:lnTo>
                <a:lnTo>
                  <a:pt x="674" y="121"/>
                </a:lnTo>
                <a:lnTo>
                  <a:pt x="674" y="120"/>
                </a:lnTo>
                <a:lnTo>
                  <a:pt x="675" y="120"/>
                </a:lnTo>
                <a:lnTo>
                  <a:pt x="675" y="120"/>
                </a:lnTo>
                <a:lnTo>
                  <a:pt x="675" y="120"/>
                </a:lnTo>
                <a:lnTo>
                  <a:pt x="675" y="119"/>
                </a:lnTo>
                <a:lnTo>
                  <a:pt x="675" y="119"/>
                </a:lnTo>
                <a:lnTo>
                  <a:pt x="676" y="118"/>
                </a:lnTo>
                <a:lnTo>
                  <a:pt x="676" y="118"/>
                </a:lnTo>
                <a:lnTo>
                  <a:pt x="676" y="119"/>
                </a:lnTo>
                <a:lnTo>
                  <a:pt x="676" y="119"/>
                </a:lnTo>
                <a:lnTo>
                  <a:pt x="677" y="119"/>
                </a:lnTo>
                <a:lnTo>
                  <a:pt x="677" y="119"/>
                </a:lnTo>
                <a:lnTo>
                  <a:pt x="677" y="119"/>
                </a:lnTo>
                <a:lnTo>
                  <a:pt x="677" y="119"/>
                </a:lnTo>
                <a:lnTo>
                  <a:pt x="678" y="119"/>
                </a:lnTo>
                <a:lnTo>
                  <a:pt x="678" y="119"/>
                </a:lnTo>
                <a:lnTo>
                  <a:pt x="678" y="119"/>
                </a:lnTo>
                <a:lnTo>
                  <a:pt x="678" y="118"/>
                </a:lnTo>
                <a:lnTo>
                  <a:pt x="678" y="118"/>
                </a:lnTo>
                <a:lnTo>
                  <a:pt x="678" y="118"/>
                </a:lnTo>
                <a:lnTo>
                  <a:pt x="678" y="117"/>
                </a:lnTo>
                <a:lnTo>
                  <a:pt x="679" y="117"/>
                </a:lnTo>
                <a:lnTo>
                  <a:pt x="679" y="117"/>
                </a:lnTo>
                <a:lnTo>
                  <a:pt x="679" y="116"/>
                </a:lnTo>
                <a:lnTo>
                  <a:pt x="679" y="116"/>
                </a:lnTo>
                <a:lnTo>
                  <a:pt x="680" y="116"/>
                </a:lnTo>
                <a:lnTo>
                  <a:pt x="680" y="115"/>
                </a:lnTo>
                <a:lnTo>
                  <a:pt x="680" y="115"/>
                </a:lnTo>
                <a:lnTo>
                  <a:pt x="680" y="114"/>
                </a:lnTo>
                <a:lnTo>
                  <a:pt x="681" y="113"/>
                </a:lnTo>
                <a:lnTo>
                  <a:pt x="681" y="113"/>
                </a:lnTo>
                <a:lnTo>
                  <a:pt x="681" y="113"/>
                </a:lnTo>
                <a:lnTo>
                  <a:pt x="681" y="113"/>
                </a:lnTo>
                <a:lnTo>
                  <a:pt x="681" y="113"/>
                </a:lnTo>
                <a:lnTo>
                  <a:pt x="682" y="113"/>
                </a:lnTo>
                <a:lnTo>
                  <a:pt x="682" y="113"/>
                </a:lnTo>
                <a:lnTo>
                  <a:pt x="682" y="113"/>
                </a:lnTo>
                <a:lnTo>
                  <a:pt x="682" y="113"/>
                </a:lnTo>
                <a:lnTo>
                  <a:pt x="682" y="113"/>
                </a:lnTo>
                <a:lnTo>
                  <a:pt x="682" y="112"/>
                </a:lnTo>
                <a:lnTo>
                  <a:pt x="683" y="112"/>
                </a:lnTo>
                <a:lnTo>
                  <a:pt x="683" y="112"/>
                </a:lnTo>
                <a:lnTo>
                  <a:pt x="683" y="111"/>
                </a:lnTo>
                <a:lnTo>
                  <a:pt x="683" y="110"/>
                </a:lnTo>
                <a:lnTo>
                  <a:pt x="683" y="110"/>
                </a:lnTo>
                <a:lnTo>
                  <a:pt x="684" y="109"/>
                </a:lnTo>
                <a:lnTo>
                  <a:pt x="684" y="109"/>
                </a:lnTo>
                <a:lnTo>
                  <a:pt x="684" y="108"/>
                </a:lnTo>
                <a:lnTo>
                  <a:pt x="684" y="108"/>
                </a:lnTo>
                <a:lnTo>
                  <a:pt x="685" y="108"/>
                </a:lnTo>
                <a:lnTo>
                  <a:pt x="685" y="108"/>
                </a:lnTo>
                <a:lnTo>
                  <a:pt x="685" y="108"/>
                </a:lnTo>
                <a:lnTo>
                  <a:pt x="685" y="108"/>
                </a:lnTo>
                <a:lnTo>
                  <a:pt x="686" y="108"/>
                </a:lnTo>
                <a:lnTo>
                  <a:pt x="686" y="108"/>
                </a:lnTo>
                <a:lnTo>
                  <a:pt x="686" y="108"/>
                </a:lnTo>
                <a:lnTo>
                  <a:pt x="686" y="109"/>
                </a:lnTo>
                <a:lnTo>
                  <a:pt x="686" y="109"/>
                </a:lnTo>
                <a:lnTo>
                  <a:pt x="686" y="110"/>
                </a:lnTo>
                <a:lnTo>
                  <a:pt x="686" y="111"/>
                </a:lnTo>
                <a:lnTo>
                  <a:pt x="687" y="112"/>
                </a:lnTo>
                <a:lnTo>
                  <a:pt x="687" y="112"/>
                </a:lnTo>
                <a:lnTo>
                  <a:pt x="687" y="113"/>
                </a:lnTo>
                <a:lnTo>
                  <a:pt x="687" y="114"/>
                </a:lnTo>
                <a:lnTo>
                  <a:pt x="688" y="115"/>
                </a:lnTo>
                <a:lnTo>
                  <a:pt x="688" y="116"/>
                </a:lnTo>
                <a:lnTo>
                  <a:pt x="688" y="116"/>
                </a:lnTo>
                <a:lnTo>
                  <a:pt x="688" y="117"/>
                </a:lnTo>
                <a:lnTo>
                  <a:pt x="689" y="118"/>
                </a:lnTo>
                <a:lnTo>
                  <a:pt x="689" y="119"/>
                </a:lnTo>
                <a:lnTo>
                  <a:pt x="689" y="120"/>
                </a:lnTo>
                <a:lnTo>
                  <a:pt x="689" y="121"/>
                </a:lnTo>
                <a:lnTo>
                  <a:pt x="689" y="122"/>
                </a:lnTo>
                <a:lnTo>
                  <a:pt x="690" y="123"/>
                </a:lnTo>
                <a:lnTo>
                  <a:pt x="690" y="124"/>
                </a:lnTo>
                <a:lnTo>
                  <a:pt x="690" y="124"/>
                </a:lnTo>
                <a:lnTo>
                  <a:pt x="690" y="125"/>
                </a:lnTo>
                <a:lnTo>
                  <a:pt x="690" y="126"/>
                </a:lnTo>
                <a:lnTo>
                  <a:pt x="690" y="127"/>
                </a:lnTo>
                <a:lnTo>
                  <a:pt x="691" y="128"/>
                </a:lnTo>
                <a:lnTo>
                  <a:pt x="691" y="128"/>
                </a:lnTo>
                <a:lnTo>
                  <a:pt x="691" y="129"/>
                </a:lnTo>
                <a:lnTo>
                  <a:pt x="691" y="129"/>
                </a:lnTo>
                <a:lnTo>
                  <a:pt x="692" y="130"/>
                </a:lnTo>
                <a:lnTo>
                  <a:pt x="692" y="130"/>
                </a:lnTo>
                <a:lnTo>
                  <a:pt x="692" y="131"/>
                </a:lnTo>
                <a:lnTo>
                  <a:pt x="692" y="131"/>
                </a:lnTo>
                <a:lnTo>
                  <a:pt x="692" y="131"/>
                </a:lnTo>
                <a:lnTo>
                  <a:pt x="693" y="132"/>
                </a:lnTo>
                <a:lnTo>
                  <a:pt x="693" y="132"/>
                </a:lnTo>
                <a:lnTo>
                  <a:pt x="693" y="132"/>
                </a:lnTo>
                <a:lnTo>
                  <a:pt x="693" y="132"/>
                </a:lnTo>
                <a:lnTo>
                  <a:pt x="694" y="132"/>
                </a:lnTo>
                <a:lnTo>
                  <a:pt x="694" y="132"/>
                </a:lnTo>
                <a:lnTo>
                  <a:pt x="694" y="132"/>
                </a:lnTo>
                <a:lnTo>
                  <a:pt x="694" y="132"/>
                </a:lnTo>
                <a:lnTo>
                  <a:pt x="694" y="133"/>
                </a:lnTo>
                <a:lnTo>
                  <a:pt x="694" y="133"/>
                </a:lnTo>
                <a:lnTo>
                  <a:pt x="694" y="133"/>
                </a:lnTo>
                <a:lnTo>
                  <a:pt x="695" y="133"/>
                </a:lnTo>
                <a:lnTo>
                  <a:pt x="695" y="133"/>
                </a:lnTo>
                <a:lnTo>
                  <a:pt x="695" y="133"/>
                </a:lnTo>
                <a:lnTo>
                  <a:pt x="695" y="133"/>
                </a:lnTo>
                <a:lnTo>
                  <a:pt x="696" y="133"/>
                </a:lnTo>
                <a:lnTo>
                  <a:pt x="696" y="133"/>
                </a:lnTo>
                <a:lnTo>
                  <a:pt x="696" y="133"/>
                </a:lnTo>
                <a:lnTo>
                  <a:pt x="696" y="133"/>
                </a:lnTo>
                <a:lnTo>
                  <a:pt x="697" y="133"/>
                </a:lnTo>
                <a:lnTo>
                  <a:pt x="697" y="133"/>
                </a:lnTo>
                <a:lnTo>
                  <a:pt x="697" y="133"/>
                </a:lnTo>
                <a:lnTo>
                  <a:pt x="697" y="133"/>
                </a:lnTo>
                <a:lnTo>
                  <a:pt x="698" y="133"/>
                </a:lnTo>
                <a:lnTo>
                  <a:pt x="698" y="133"/>
                </a:lnTo>
                <a:lnTo>
                  <a:pt x="698" y="133"/>
                </a:lnTo>
                <a:lnTo>
                  <a:pt x="698" y="133"/>
                </a:lnTo>
                <a:lnTo>
                  <a:pt x="698" y="133"/>
                </a:lnTo>
                <a:lnTo>
                  <a:pt x="698" y="133"/>
                </a:lnTo>
                <a:lnTo>
                  <a:pt x="698" y="133"/>
                </a:lnTo>
                <a:lnTo>
                  <a:pt x="699" y="133"/>
                </a:lnTo>
                <a:lnTo>
                  <a:pt x="699" y="133"/>
                </a:lnTo>
                <a:lnTo>
                  <a:pt x="699" y="133"/>
                </a:lnTo>
                <a:lnTo>
                  <a:pt x="699" y="132"/>
                </a:lnTo>
                <a:lnTo>
                  <a:pt x="700" y="131"/>
                </a:lnTo>
                <a:lnTo>
                  <a:pt x="700" y="131"/>
                </a:lnTo>
                <a:lnTo>
                  <a:pt x="700" y="130"/>
                </a:lnTo>
                <a:lnTo>
                  <a:pt x="700" y="129"/>
                </a:lnTo>
                <a:lnTo>
                  <a:pt x="700" y="129"/>
                </a:lnTo>
                <a:lnTo>
                  <a:pt x="701" y="129"/>
                </a:lnTo>
                <a:lnTo>
                  <a:pt x="701" y="129"/>
                </a:lnTo>
                <a:lnTo>
                  <a:pt x="701" y="129"/>
                </a:lnTo>
                <a:lnTo>
                  <a:pt x="701" y="128"/>
                </a:lnTo>
                <a:lnTo>
                  <a:pt x="701" y="128"/>
                </a:lnTo>
                <a:lnTo>
                  <a:pt x="701" y="128"/>
                </a:lnTo>
                <a:lnTo>
                  <a:pt x="702" y="128"/>
                </a:lnTo>
                <a:lnTo>
                  <a:pt x="702" y="128"/>
                </a:lnTo>
                <a:lnTo>
                  <a:pt x="702" y="128"/>
                </a:lnTo>
                <a:lnTo>
                  <a:pt x="702" y="128"/>
                </a:lnTo>
                <a:lnTo>
                  <a:pt x="703" y="128"/>
                </a:lnTo>
                <a:lnTo>
                  <a:pt x="703" y="128"/>
                </a:lnTo>
                <a:lnTo>
                  <a:pt x="703" y="129"/>
                </a:lnTo>
                <a:lnTo>
                  <a:pt x="703" y="129"/>
                </a:lnTo>
                <a:lnTo>
                  <a:pt x="703" y="129"/>
                </a:lnTo>
                <a:lnTo>
                  <a:pt x="704" y="129"/>
                </a:lnTo>
                <a:lnTo>
                  <a:pt x="704" y="129"/>
                </a:lnTo>
                <a:lnTo>
                  <a:pt x="704" y="129"/>
                </a:lnTo>
                <a:lnTo>
                  <a:pt x="704" y="129"/>
                </a:lnTo>
                <a:lnTo>
                  <a:pt x="705" y="129"/>
                </a:lnTo>
                <a:lnTo>
                  <a:pt x="705" y="129"/>
                </a:lnTo>
                <a:lnTo>
                  <a:pt x="705" y="129"/>
                </a:lnTo>
                <a:lnTo>
                  <a:pt x="705" y="129"/>
                </a:lnTo>
                <a:lnTo>
                  <a:pt x="705" y="129"/>
                </a:lnTo>
                <a:lnTo>
                  <a:pt x="705" y="129"/>
                </a:lnTo>
                <a:lnTo>
                  <a:pt x="705" y="129"/>
                </a:lnTo>
                <a:lnTo>
                  <a:pt x="706" y="129"/>
                </a:lnTo>
                <a:lnTo>
                  <a:pt x="706" y="128"/>
                </a:lnTo>
                <a:lnTo>
                  <a:pt x="706" y="128"/>
                </a:lnTo>
                <a:lnTo>
                  <a:pt x="706" y="128"/>
                </a:lnTo>
                <a:lnTo>
                  <a:pt x="707" y="128"/>
                </a:lnTo>
                <a:lnTo>
                  <a:pt x="707" y="128"/>
                </a:lnTo>
                <a:lnTo>
                  <a:pt x="707" y="128"/>
                </a:lnTo>
                <a:lnTo>
                  <a:pt x="707" y="128"/>
                </a:lnTo>
                <a:lnTo>
                  <a:pt x="708" y="128"/>
                </a:lnTo>
                <a:lnTo>
                  <a:pt x="708" y="128"/>
                </a:lnTo>
                <a:lnTo>
                  <a:pt x="708" y="128"/>
                </a:lnTo>
                <a:lnTo>
                  <a:pt x="708" y="128"/>
                </a:lnTo>
                <a:lnTo>
                  <a:pt x="709" y="128"/>
                </a:lnTo>
                <a:lnTo>
                  <a:pt x="709" y="129"/>
                </a:lnTo>
                <a:lnTo>
                  <a:pt x="709" y="128"/>
                </a:lnTo>
                <a:lnTo>
                  <a:pt x="709" y="128"/>
                </a:lnTo>
                <a:lnTo>
                  <a:pt x="709" y="127"/>
                </a:lnTo>
                <a:lnTo>
                  <a:pt x="709" y="127"/>
                </a:lnTo>
                <a:lnTo>
                  <a:pt x="709" y="127"/>
                </a:lnTo>
                <a:lnTo>
                  <a:pt x="710" y="126"/>
                </a:lnTo>
                <a:lnTo>
                  <a:pt x="710" y="126"/>
                </a:lnTo>
                <a:lnTo>
                  <a:pt x="710" y="125"/>
                </a:lnTo>
                <a:lnTo>
                  <a:pt x="710" y="125"/>
                </a:lnTo>
                <a:lnTo>
                  <a:pt x="711" y="125"/>
                </a:lnTo>
                <a:lnTo>
                  <a:pt x="711" y="125"/>
                </a:lnTo>
                <a:lnTo>
                  <a:pt x="711" y="125"/>
                </a:lnTo>
                <a:lnTo>
                  <a:pt x="711" y="125"/>
                </a:lnTo>
                <a:lnTo>
                  <a:pt x="711" y="125"/>
                </a:lnTo>
                <a:lnTo>
                  <a:pt x="712" y="125"/>
                </a:lnTo>
                <a:lnTo>
                  <a:pt x="712" y="125"/>
                </a:lnTo>
                <a:lnTo>
                  <a:pt x="712" y="125"/>
                </a:lnTo>
                <a:lnTo>
                  <a:pt x="712" y="124"/>
                </a:lnTo>
                <a:lnTo>
                  <a:pt x="713" y="124"/>
                </a:lnTo>
                <a:lnTo>
                  <a:pt x="713" y="124"/>
                </a:lnTo>
                <a:lnTo>
                  <a:pt x="713" y="124"/>
                </a:lnTo>
                <a:lnTo>
                  <a:pt x="713" y="124"/>
                </a:lnTo>
                <a:lnTo>
                  <a:pt x="713" y="124"/>
                </a:lnTo>
                <a:lnTo>
                  <a:pt x="713" y="123"/>
                </a:lnTo>
                <a:lnTo>
                  <a:pt x="714" y="123"/>
                </a:lnTo>
                <a:lnTo>
                  <a:pt x="714" y="123"/>
                </a:lnTo>
                <a:lnTo>
                  <a:pt x="714" y="122"/>
                </a:lnTo>
                <a:lnTo>
                  <a:pt x="714" y="122"/>
                </a:lnTo>
                <a:lnTo>
                  <a:pt x="714" y="122"/>
                </a:lnTo>
                <a:lnTo>
                  <a:pt x="715" y="121"/>
                </a:lnTo>
                <a:lnTo>
                  <a:pt x="715" y="121"/>
                </a:lnTo>
                <a:lnTo>
                  <a:pt x="715" y="121"/>
                </a:lnTo>
                <a:lnTo>
                  <a:pt x="715" y="121"/>
                </a:lnTo>
                <a:lnTo>
                  <a:pt x="716" y="120"/>
                </a:lnTo>
                <a:lnTo>
                  <a:pt x="716" y="120"/>
                </a:lnTo>
                <a:lnTo>
                  <a:pt x="716" y="120"/>
                </a:lnTo>
                <a:lnTo>
                  <a:pt x="716" y="120"/>
                </a:lnTo>
                <a:lnTo>
                  <a:pt x="717" y="120"/>
                </a:lnTo>
                <a:lnTo>
                  <a:pt x="717" y="120"/>
                </a:lnTo>
                <a:lnTo>
                  <a:pt x="717" y="120"/>
                </a:lnTo>
                <a:lnTo>
                  <a:pt x="717" y="120"/>
                </a:lnTo>
                <a:lnTo>
                  <a:pt x="717" y="120"/>
                </a:lnTo>
                <a:lnTo>
                  <a:pt x="717" y="120"/>
                </a:lnTo>
                <a:lnTo>
                  <a:pt x="717" y="119"/>
                </a:lnTo>
                <a:lnTo>
                  <a:pt x="718" y="119"/>
                </a:lnTo>
                <a:lnTo>
                  <a:pt x="718" y="119"/>
                </a:lnTo>
                <a:lnTo>
                  <a:pt x="718" y="119"/>
                </a:lnTo>
                <a:lnTo>
                  <a:pt x="718" y="119"/>
                </a:lnTo>
                <a:lnTo>
                  <a:pt x="719" y="118"/>
                </a:lnTo>
                <a:lnTo>
                  <a:pt x="719" y="118"/>
                </a:lnTo>
                <a:lnTo>
                  <a:pt x="719" y="117"/>
                </a:lnTo>
                <a:lnTo>
                  <a:pt x="719" y="117"/>
                </a:lnTo>
                <a:lnTo>
                  <a:pt x="720" y="116"/>
                </a:lnTo>
                <a:lnTo>
                  <a:pt x="720" y="116"/>
                </a:lnTo>
                <a:lnTo>
                  <a:pt x="720" y="116"/>
                </a:lnTo>
                <a:lnTo>
                  <a:pt x="720" y="115"/>
                </a:lnTo>
                <a:lnTo>
                  <a:pt x="720" y="115"/>
                </a:lnTo>
                <a:lnTo>
                  <a:pt x="721" y="115"/>
                </a:lnTo>
                <a:lnTo>
                  <a:pt x="721" y="115"/>
                </a:lnTo>
                <a:lnTo>
                  <a:pt x="721" y="115"/>
                </a:lnTo>
                <a:lnTo>
                  <a:pt x="721" y="115"/>
                </a:lnTo>
                <a:lnTo>
                  <a:pt x="721" y="115"/>
                </a:lnTo>
                <a:lnTo>
                  <a:pt x="721" y="115"/>
                </a:lnTo>
                <a:lnTo>
                  <a:pt x="722" y="115"/>
                </a:lnTo>
                <a:lnTo>
                  <a:pt x="722" y="115"/>
                </a:lnTo>
                <a:lnTo>
                  <a:pt x="722" y="115"/>
                </a:lnTo>
                <a:lnTo>
                  <a:pt x="722" y="116"/>
                </a:lnTo>
                <a:lnTo>
                  <a:pt x="722" y="116"/>
                </a:lnTo>
                <a:lnTo>
                  <a:pt x="723" y="116"/>
                </a:lnTo>
                <a:lnTo>
                  <a:pt x="723" y="116"/>
                </a:lnTo>
                <a:lnTo>
                  <a:pt x="723" y="116"/>
                </a:lnTo>
                <a:lnTo>
                  <a:pt x="723" y="116"/>
                </a:lnTo>
                <a:lnTo>
                  <a:pt x="724" y="117"/>
                </a:lnTo>
                <a:lnTo>
                  <a:pt x="724" y="118"/>
                </a:lnTo>
                <a:lnTo>
                  <a:pt x="724" y="120"/>
                </a:lnTo>
                <a:lnTo>
                  <a:pt x="724" y="120"/>
                </a:lnTo>
                <a:lnTo>
                  <a:pt x="725" y="122"/>
                </a:lnTo>
                <a:lnTo>
                  <a:pt x="725" y="123"/>
                </a:lnTo>
                <a:lnTo>
                  <a:pt x="725" y="124"/>
                </a:lnTo>
                <a:lnTo>
                  <a:pt x="725" y="125"/>
                </a:lnTo>
                <a:lnTo>
                  <a:pt x="725" y="126"/>
                </a:lnTo>
                <a:lnTo>
                  <a:pt x="725" y="126"/>
                </a:lnTo>
                <a:lnTo>
                  <a:pt x="725" y="127"/>
                </a:lnTo>
                <a:lnTo>
                  <a:pt x="726" y="127"/>
                </a:lnTo>
                <a:lnTo>
                  <a:pt x="726" y="128"/>
                </a:lnTo>
                <a:lnTo>
                  <a:pt x="726" y="129"/>
                </a:lnTo>
                <a:lnTo>
                  <a:pt x="726" y="129"/>
                </a:lnTo>
                <a:lnTo>
                  <a:pt x="727" y="129"/>
                </a:lnTo>
                <a:lnTo>
                  <a:pt x="727" y="130"/>
                </a:lnTo>
                <a:lnTo>
                  <a:pt x="727" y="130"/>
                </a:lnTo>
                <a:lnTo>
                  <a:pt x="727" y="131"/>
                </a:lnTo>
                <a:lnTo>
                  <a:pt x="728" y="131"/>
                </a:lnTo>
                <a:lnTo>
                  <a:pt x="728" y="132"/>
                </a:lnTo>
                <a:lnTo>
                  <a:pt x="728" y="132"/>
                </a:lnTo>
                <a:lnTo>
                  <a:pt x="728" y="133"/>
                </a:lnTo>
                <a:lnTo>
                  <a:pt x="728" y="133"/>
                </a:lnTo>
                <a:lnTo>
                  <a:pt x="729" y="133"/>
                </a:lnTo>
                <a:lnTo>
                  <a:pt x="729" y="133"/>
                </a:lnTo>
                <a:lnTo>
                  <a:pt x="729" y="134"/>
                </a:lnTo>
                <a:lnTo>
                  <a:pt x="729" y="134"/>
                </a:lnTo>
                <a:lnTo>
                  <a:pt x="729" y="134"/>
                </a:lnTo>
                <a:lnTo>
                  <a:pt x="729" y="135"/>
                </a:lnTo>
                <a:lnTo>
                  <a:pt x="730" y="135"/>
                </a:lnTo>
                <a:lnTo>
                  <a:pt x="730" y="135"/>
                </a:lnTo>
                <a:lnTo>
                  <a:pt x="730" y="135"/>
                </a:lnTo>
                <a:lnTo>
                  <a:pt x="730" y="136"/>
                </a:lnTo>
                <a:lnTo>
                  <a:pt x="731" y="136"/>
                </a:lnTo>
                <a:lnTo>
                  <a:pt x="731" y="136"/>
                </a:lnTo>
                <a:lnTo>
                  <a:pt x="731" y="136"/>
                </a:lnTo>
                <a:lnTo>
                  <a:pt x="731" y="136"/>
                </a:lnTo>
                <a:lnTo>
                  <a:pt x="731" y="136"/>
                </a:lnTo>
                <a:lnTo>
                  <a:pt x="732" y="137"/>
                </a:lnTo>
                <a:lnTo>
                  <a:pt x="732" y="137"/>
                </a:lnTo>
                <a:lnTo>
                  <a:pt x="732" y="137"/>
                </a:lnTo>
                <a:lnTo>
                  <a:pt x="732" y="137"/>
                </a:lnTo>
                <a:lnTo>
                  <a:pt x="733" y="137"/>
                </a:lnTo>
                <a:lnTo>
                  <a:pt x="733" y="138"/>
                </a:lnTo>
                <a:lnTo>
                  <a:pt x="733" y="138"/>
                </a:lnTo>
                <a:lnTo>
                  <a:pt x="733" y="138"/>
                </a:lnTo>
                <a:lnTo>
                  <a:pt x="733" y="139"/>
                </a:lnTo>
                <a:lnTo>
                  <a:pt x="733" y="138"/>
                </a:lnTo>
                <a:lnTo>
                  <a:pt x="733" y="138"/>
                </a:lnTo>
                <a:lnTo>
                  <a:pt x="734" y="138"/>
                </a:lnTo>
                <a:lnTo>
                  <a:pt x="734" y="138"/>
                </a:lnTo>
                <a:lnTo>
                  <a:pt x="734" y="137"/>
                </a:lnTo>
                <a:lnTo>
                  <a:pt x="734" y="137"/>
                </a:lnTo>
                <a:lnTo>
                  <a:pt x="735" y="137"/>
                </a:lnTo>
                <a:lnTo>
                  <a:pt x="735" y="137"/>
                </a:lnTo>
                <a:lnTo>
                  <a:pt x="735" y="137"/>
                </a:lnTo>
                <a:lnTo>
                  <a:pt x="735" y="136"/>
                </a:lnTo>
                <a:lnTo>
                  <a:pt x="736" y="136"/>
                </a:lnTo>
                <a:lnTo>
                  <a:pt x="736" y="136"/>
                </a:lnTo>
                <a:lnTo>
                  <a:pt x="736" y="135"/>
                </a:lnTo>
                <a:lnTo>
                  <a:pt x="736" y="135"/>
                </a:lnTo>
                <a:lnTo>
                  <a:pt x="736" y="135"/>
                </a:lnTo>
                <a:lnTo>
                  <a:pt x="737" y="135"/>
                </a:lnTo>
                <a:lnTo>
                  <a:pt x="737" y="135"/>
                </a:lnTo>
                <a:lnTo>
                  <a:pt x="737" y="135"/>
                </a:lnTo>
                <a:lnTo>
                  <a:pt x="737" y="134"/>
                </a:lnTo>
                <a:lnTo>
                  <a:pt x="737" y="134"/>
                </a:lnTo>
                <a:lnTo>
                  <a:pt x="737" y="134"/>
                </a:lnTo>
                <a:lnTo>
                  <a:pt x="738" y="134"/>
                </a:lnTo>
                <a:lnTo>
                  <a:pt x="738" y="134"/>
                </a:lnTo>
                <a:lnTo>
                  <a:pt x="738" y="134"/>
                </a:lnTo>
                <a:lnTo>
                  <a:pt x="738" y="134"/>
                </a:lnTo>
                <a:lnTo>
                  <a:pt x="739" y="134"/>
                </a:lnTo>
                <a:lnTo>
                  <a:pt x="739" y="134"/>
                </a:lnTo>
                <a:lnTo>
                  <a:pt x="739" y="134"/>
                </a:lnTo>
                <a:lnTo>
                  <a:pt x="739" y="134"/>
                </a:lnTo>
                <a:lnTo>
                  <a:pt x="739" y="134"/>
                </a:lnTo>
                <a:lnTo>
                  <a:pt x="740" y="134"/>
                </a:lnTo>
                <a:lnTo>
                  <a:pt x="740" y="134"/>
                </a:lnTo>
                <a:lnTo>
                  <a:pt x="740" y="134"/>
                </a:lnTo>
                <a:lnTo>
                  <a:pt x="740" y="134"/>
                </a:lnTo>
                <a:lnTo>
                  <a:pt x="741" y="134"/>
                </a:lnTo>
                <a:lnTo>
                  <a:pt x="741" y="134"/>
                </a:lnTo>
                <a:lnTo>
                  <a:pt x="741" y="135"/>
                </a:lnTo>
                <a:lnTo>
                  <a:pt x="741" y="135"/>
                </a:lnTo>
                <a:lnTo>
                  <a:pt x="741" y="135"/>
                </a:lnTo>
                <a:lnTo>
                  <a:pt x="741" y="135"/>
                </a:lnTo>
                <a:lnTo>
                  <a:pt x="742" y="135"/>
                </a:lnTo>
                <a:lnTo>
                  <a:pt x="742" y="135"/>
                </a:lnTo>
                <a:lnTo>
                  <a:pt x="742" y="134"/>
                </a:lnTo>
                <a:lnTo>
                  <a:pt x="742" y="134"/>
                </a:lnTo>
                <a:lnTo>
                  <a:pt x="742" y="134"/>
                </a:lnTo>
                <a:lnTo>
                  <a:pt x="743" y="134"/>
                </a:lnTo>
                <a:lnTo>
                  <a:pt x="743" y="134"/>
                </a:lnTo>
                <a:lnTo>
                  <a:pt x="743" y="133"/>
                </a:lnTo>
                <a:lnTo>
                  <a:pt x="743" y="133"/>
                </a:lnTo>
                <a:lnTo>
                  <a:pt x="744" y="133"/>
                </a:lnTo>
                <a:lnTo>
                  <a:pt x="744" y="133"/>
                </a:lnTo>
                <a:lnTo>
                  <a:pt x="744" y="133"/>
                </a:lnTo>
                <a:lnTo>
                  <a:pt x="744" y="133"/>
                </a:lnTo>
                <a:lnTo>
                  <a:pt x="745" y="133"/>
                </a:lnTo>
                <a:lnTo>
                  <a:pt x="745" y="132"/>
                </a:lnTo>
                <a:lnTo>
                  <a:pt x="745" y="132"/>
                </a:lnTo>
                <a:lnTo>
                  <a:pt x="745" y="132"/>
                </a:lnTo>
                <a:lnTo>
                  <a:pt x="745" y="132"/>
                </a:lnTo>
                <a:lnTo>
                  <a:pt x="745" y="132"/>
                </a:lnTo>
                <a:lnTo>
                  <a:pt x="745" y="132"/>
                </a:lnTo>
                <a:lnTo>
                  <a:pt x="746" y="133"/>
                </a:lnTo>
                <a:lnTo>
                  <a:pt x="746" y="133"/>
                </a:lnTo>
                <a:lnTo>
                  <a:pt x="746" y="133"/>
                </a:lnTo>
                <a:lnTo>
                  <a:pt x="746" y="133"/>
                </a:lnTo>
                <a:lnTo>
                  <a:pt x="747" y="133"/>
                </a:lnTo>
                <a:lnTo>
                  <a:pt x="747" y="132"/>
                </a:lnTo>
                <a:lnTo>
                  <a:pt x="747" y="132"/>
                </a:lnTo>
                <a:lnTo>
                  <a:pt x="747" y="132"/>
                </a:lnTo>
                <a:lnTo>
                  <a:pt x="747" y="132"/>
                </a:lnTo>
                <a:lnTo>
                  <a:pt x="748" y="131"/>
                </a:lnTo>
                <a:lnTo>
                  <a:pt x="748" y="131"/>
                </a:lnTo>
                <a:lnTo>
                  <a:pt x="748" y="131"/>
                </a:lnTo>
                <a:lnTo>
                  <a:pt x="748" y="131"/>
                </a:lnTo>
                <a:lnTo>
                  <a:pt x="749" y="130"/>
                </a:lnTo>
                <a:lnTo>
                  <a:pt x="749" y="130"/>
                </a:lnTo>
                <a:lnTo>
                  <a:pt x="749" y="130"/>
                </a:lnTo>
                <a:lnTo>
                  <a:pt x="749" y="130"/>
                </a:lnTo>
                <a:lnTo>
                  <a:pt x="749" y="129"/>
                </a:lnTo>
                <a:lnTo>
                  <a:pt x="749" y="129"/>
                </a:lnTo>
                <a:lnTo>
                  <a:pt x="750" y="129"/>
                </a:lnTo>
                <a:lnTo>
                  <a:pt x="750" y="129"/>
                </a:lnTo>
                <a:lnTo>
                  <a:pt x="750" y="129"/>
                </a:lnTo>
                <a:lnTo>
                  <a:pt x="750" y="129"/>
                </a:lnTo>
                <a:lnTo>
                  <a:pt x="750" y="128"/>
                </a:lnTo>
                <a:lnTo>
                  <a:pt x="751" y="128"/>
                </a:lnTo>
                <a:lnTo>
                  <a:pt x="751" y="127"/>
                </a:lnTo>
                <a:lnTo>
                  <a:pt x="751" y="127"/>
                </a:lnTo>
                <a:lnTo>
                  <a:pt x="751" y="127"/>
                </a:lnTo>
                <a:lnTo>
                  <a:pt x="752" y="127"/>
                </a:lnTo>
                <a:lnTo>
                  <a:pt x="752" y="127"/>
                </a:lnTo>
                <a:lnTo>
                  <a:pt x="752" y="127"/>
                </a:lnTo>
                <a:lnTo>
                  <a:pt x="752" y="127"/>
                </a:lnTo>
                <a:lnTo>
                  <a:pt x="753" y="127"/>
                </a:lnTo>
                <a:lnTo>
                  <a:pt x="753" y="126"/>
                </a:lnTo>
                <a:lnTo>
                  <a:pt x="753" y="126"/>
                </a:lnTo>
                <a:lnTo>
                  <a:pt x="753" y="126"/>
                </a:lnTo>
                <a:lnTo>
                  <a:pt x="753" y="126"/>
                </a:lnTo>
                <a:lnTo>
                  <a:pt x="753" y="126"/>
                </a:lnTo>
                <a:lnTo>
                  <a:pt x="753" y="125"/>
                </a:lnTo>
                <a:lnTo>
                  <a:pt x="754" y="125"/>
                </a:lnTo>
                <a:lnTo>
                  <a:pt x="754" y="124"/>
                </a:lnTo>
                <a:lnTo>
                  <a:pt x="754" y="124"/>
                </a:lnTo>
                <a:lnTo>
                  <a:pt x="754" y="124"/>
                </a:lnTo>
                <a:lnTo>
                  <a:pt x="755" y="123"/>
                </a:lnTo>
                <a:lnTo>
                  <a:pt x="755" y="123"/>
                </a:lnTo>
                <a:lnTo>
                  <a:pt x="755" y="123"/>
                </a:lnTo>
                <a:lnTo>
                  <a:pt x="755" y="123"/>
                </a:lnTo>
                <a:lnTo>
                  <a:pt x="756" y="122"/>
                </a:lnTo>
                <a:lnTo>
                  <a:pt x="756" y="122"/>
                </a:lnTo>
                <a:lnTo>
                  <a:pt x="756" y="122"/>
                </a:lnTo>
                <a:lnTo>
                  <a:pt x="756" y="122"/>
                </a:lnTo>
                <a:lnTo>
                  <a:pt x="756" y="122"/>
                </a:lnTo>
                <a:lnTo>
                  <a:pt x="757" y="121"/>
                </a:lnTo>
                <a:lnTo>
                  <a:pt x="757" y="121"/>
                </a:lnTo>
                <a:lnTo>
                  <a:pt x="757" y="120"/>
                </a:lnTo>
                <a:lnTo>
                  <a:pt x="757" y="120"/>
                </a:lnTo>
                <a:lnTo>
                  <a:pt x="757" y="120"/>
                </a:lnTo>
                <a:lnTo>
                  <a:pt x="757" y="119"/>
                </a:lnTo>
                <a:lnTo>
                  <a:pt x="758" y="119"/>
                </a:lnTo>
                <a:lnTo>
                  <a:pt x="758" y="119"/>
                </a:lnTo>
                <a:lnTo>
                  <a:pt x="758" y="118"/>
                </a:lnTo>
                <a:lnTo>
                  <a:pt x="758" y="119"/>
                </a:lnTo>
                <a:lnTo>
                  <a:pt x="758" y="119"/>
                </a:lnTo>
                <a:lnTo>
                  <a:pt x="759" y="119"/>
                </a:lnTo>
                <a:lnTo>
                  <a:pt x="759" y="119"/>
                </a:lnTo>
                <a:lnTo>
                  <a:pt x="759" y="119"/>
                </a:lnTo>
                <a:lnTo>
                  <a:pt x="759" y="119"/>
                </a:lnTo>
                <a:lnTo>
                  <a:pt x="760" y="119"/>
                </a:lnTo>
                <a:lnTo>
                  <a:pt x="760" y="120"/>
                </a:lnTo>
                <a:lnTo>
                  <a:pt x="760" y="121"/>
                </a:lnTo>
                <a:lnTo>
                  <a:pt x="760" y="123"/>
                </a:lnTo>
                <a:lnTo>
                  <a:pt x="760" y="124"/>
                </a:lnTo>
                <a:lnTo>
                  <a:pt x="760" y="126"/>
                </a:lnTo>
                <a:lnTo>
                  <a:pt x="761" y="127"/>
                </a:lnTo>
                <a:lnTo>
                  <a:pt x="761" y="129"/>
                </a:lnTo>
                <a:lnTo>
                  <a:pt x="761" y="130"/>
                </a:lnTo>
                <a:lnTo>
                  <a:pt x="761" y="131"/>
                </a:lnTo>
                <a:lnTo>
                  <a:pt x="761" y="132"/>
                </a:lnTo>
                <a:lnTo>
                  <a:pt x="762" y="132"/>
                </a:lnTo>
                <a:lnTo>
                  <a:pt x="762" y="133"/>
                </a:lnTo>
                <a:lnTo>
                  <a:pt x="762" y="133"/>
                </a:lnTo>
                <a:lnTo>
                  <a:pt x="762" y="134"/>
                </a:lnTo>
                <a:lnTo>
                  <a:pt x="763" y="134"/>
                </a:lnTo>
                <a:lnTo>
                  <a:pt x="763" y="135"/>
                </a:lnTo>
                <a:lnTo>
                  <a:pt x="763" y="135"/>
                </a:lnTo>
                <a:lnTo>
                  <a:pt x="763" y="136"/>
                </a:lnTo>
                <a:lnTo>
                  <a:pt x="764" y="136"/>
                </a:lnTo>
                <a:lnTo>
                  <a:pt x="764" y="137"/>
                </a:lnTo>
                <a:lnTo>
                  <a:pt x="764" y="137"/>
                </a:lnTo>
                <a:lnTo>
                  <a:pt x="764" y="137"/>
                </a:lnTo>
                <a:lnTo>
                  <a:pt x="764" y="138"/>
                </a:lnTo>
                <a:lnTo>
                  <a:pt x="764" y="138"/>
                </a:lnTo>
                <a:lnTo>
                  <a:pt x="764" y="139"/>
                </a:lnTo>
                <a:lnTo>
                  <a:pt x="765" y="139"/>
                </a:lnTo>
                <a:lnTo>
                  <a:pt x="765" y="138"/>
                </a:lnTo>
                <a:lnTo>
                  <a:pt x="765" y="138"/>
                </a:lnTo>
                <a:lnTo>
                  <a:pt x="765" y="138"/>
                </a:lnTo>
                <a:lnTo>
                  <a:pt x="766" y="138"/>
                </a:lnTo>
                <a:lnTo>
                  <a:pt x="766" y="138"/>
                </a:lnTo>
                <a:lnTo>
                  <a:pt x="766" y="138"/>
                </a:lnTo>
                <a:lnTo>
                  <a:pt x="766" y="138"/>
                </a:lnTo>
                <a:lnTo>
                  <a:pt x="767" y="139"/>
                </a:lnTo>
                <a:lnTo>
                  <a:pt x="767" y="139"/>
                </a:lnTo>
                <a:lnTo>
                  <a:pt x="767" y="140"/>
                </a:lnTo>
                <a:lnTo>
                  <a:pt x="767" y="140"/>
                </a:lnTo>
                <a:lnTo>
                  <a:pt x="767" y="141"/>
                </a:lnTo>
                <a:lnTo>
                  <a:pt x="768" y="141"/>
                </a:lnTo>
                <a:lnTo>
                  <a:pt x="768" y="141"/>
                </a:lnTo>
                <a:lnTo>
                  <a:pt x="768" y="141"/>
                </a:lnTo>
                <a:lnTo>
                  <a:pt x="768" y="141"/>
                </a:lnTo>
                <a:lnTo>
                  <a:pt x="768" y="141"/>
                </a:lnTo>
                <a:lnTo>
                  <a:pt x="768" y="141"/>
                </a:lnTo>
                <a:lnTo>
                  <a:pt x="769" y="140"/>
                </a:lnTo>
                <a:lnTo>
                  <a:pt x="769" y="140"/>
                </a:lnTo>
                <a:lnTo>
                  <a:pt x="769" y="139"/>
                </a:lnTo>
                <a:lnTo>
                  <a:pt x="769" y="139"/>
                </a:lnTo>
                <a:lnTo>
                  <a:pt x="769" y="139"/>
                </a:lnTo>
                <a:lnTo>
                  <a:pt x="770" y="139"/>
                </a:lnTo>
                <a:lnTo>
                  <a:pt x="770" y="138"/>
                </a:lnTo>
                <a:lnTo>
                  <a:pt x="770" y="138"/>
                </a:lnTo>
                <a:lnTo>
                  <a:pt x="770" y="138"/>
                </a:lnTo>
                <a:lnTo>
                  <a:pt x="771" y="138"/>
                </a:lnTo>
                <a:lnTo>
                  <a:pt x="771" y="138"/>
                </a:lnTo>
                <a:lnTo>
                  <a:pt x="771" y="138"/>
                </a:lnTo>
                <a:lnTo>
                  <a:pt x="771" y="138"/>
                </a:lnTo>
                <a:lnTo>
                  <a:pt x="772" y="138"/>
                </a:lnTo>
                <a:lnTo>
                  <a:pt x="772" y="138"/>
                </a:lnTo>
                <a:lnTo>
                  <a:pt x="772" y="138"/>
                </a:lnTo>
                <a:lnTo>
                  <a:pt x="772" y="138"/>
                </a:lnTo>
                <a:lnTo>
                  <a:pt x="772" y="138"/>
                </a:lnTo>
                <a:lnTo>
                  <a:pt x="772" y="138"/>
                </a:lnTo>
                <a:lnTo>
                  <a:pt x="772" y="138"/>
                </a:lnTo>
                <a:lnTo>
                  <a:pt x="773" y="138"/>
                </a:lnTo>
                <a:lnTo>
                  <a:pt x="773" y="138"/>
                </a:lnTo>
                <a:lnTo>
                  <a:pt x="773" y="138"/>
                </a:lnTo>
                <a:lnTo>
                  <a:pt x="773" y="138"/>
                </a:lnTo>
                <a:lnTo>
                  <a:pt x="774" y="138"/>
                </a:lnTo>
                <a:lnTo>
                  <a:pt x="774" y="137"/>
                </a:lnTo>
                <a:lnTo>
                  <a:pt x="774" y="137"/>
                </a:lnTo>
                <a:lnTo>
                  <a:pt x="774" y="137"/>
                </a:lnTo>
                <a:lnTo>
                  <a:pt x="775" y="137"/>
                </a:lnTo>
                <a:lnTo>
                  <a:pt x="775" y="137"/>
                </a:lnTo>
                <a:lnTo>
                  <a:pt x="775" y="137"/>
                </a:lnTo>
                <a:lnTo>
                  <a:pt x="775" y="137"/>
                </a:lnTo>
                <a:lnTo>
                  <a:pt x="775" y="137"/>
                </a:lnTo>
                <a:lnTo>
                  <a:pt x="776" y="137"/>
                </a:lnTo>
                <a:lnTo>
                  <a:pt x="776" y="137"/>
                </a:lnTo>
                <a:lnTo>
                  <a:pt x="776" y="137"/>
                </a:lnTo>
                <a:lnTo>
                  <a:pt x="776" y="137"/>
                </a:lnTo>
                <a:lnTo>
                  <a:pt x="776" y="137"/>
                </a:lnTo>
                <a:lnTo>
                  <a:pt x="776" y="136"/>
                </a:lnTo>
                <a:lnTo>
                  <a:pt x="777" y="136"/>
                </a:lnTo>
                <a:lnTo>
                  <a:pt x="777" y="136"/>
                </a:lnTo>
                <a:lnTo>
                  <a:pt x="777" y="136"/>
                </a:lnTo>
                <a:lnTo>
                  <a:pt x="777" y="136"/>
                </a:lnTo>
                <a:lnTo>
                  <a:pt x="778" y="136"/>
                </a:lnTo>
                <a:lnTo>
                  <a:pt x="778" y="136"/>
                </a:lnTo>
                <a:lnTo>
                  <a:pt x="778" y="136"/>
                </a:lnTo>
                <a:lnTo>
                  <a:pt x="778" y="136"/>
                </a:lnTo>
                <a:lnTo>
                  <a:pt x="778" y="136"/>
                </a:lnTo>
                <a:lnTo>
                  <a:pt x="779" y="136"/>
                </a:lnTo>
                <a:lnTo>
                  <a:pt x="779" y="136"/>
                </a:lnTo>
                <a:lnTo>
                  <a:pt x="779" y="136"/>
                </a:lnTo>
                <a:lnTo>
                  <a:pt x="779" y="136"/>
                </a:lnTo>
                <a:lnTo>
                  <a:pt x="780" y="136"/>
                </a:lnTo>
                <a:lnTo>
                  <a:pt x="780" y="136"/>
                </a:lnTo>
                <a:lnTo>
                  <a:pt x="780" y="136"/>
                </a:lnTo>
                <a:lnTo>
                  <a:pt x="780" y="136"/>
                </a:lnTo>
                <a:lnTo>
                  <a:pt x="780" y="136"/>
                </a:lnTo>
                <a:lnTo>
                  <a:pt x="780" y="136"/>
                </a:lnTo>
                <a:lnTo>
                  <a:pt x="780" y="135"/>
                </a:lnTo>
                <a:lnTo>
                  <a:pt x="781" y="135"/>
                </a:lnTo>
                <a:lnTo>
                  <a:pt x="781" y="135"/>
                </a:lnTo>
                <a:lnTo>
                  <a:pt x="781" y="135"/>
                </a:lnTo>
                <a:lnTo>
                  <a:pt x="781" y="134"/>
                </a:lnTo>
                <a:lnTo>
                  <a:pt x="782" y="134"/>
                </a:lnTo>
                <a:lnTo>
                  <a:pt x="782" y="134"/>
                </a:lnTo>
                <a:lnTo>
                  <a:pt x="782" y="133"/>
                </a:lnTo>
                <a:lnTo>
                  <a:pt x="782" y="133"/>
                </a:lnTo>
                <a:lnTo>
                  <a:pt x="783" y="133"/>
                </a:lnTo>
                <a:lnTo>
                  <a:pt x="783" y="133"/>
                </a:lnTo>
                <a:lnTo>
                  <a:pt x="783" y="133"/>
                </a:lnTo>
                <a:lnTo>
                  <a:pt x="783" y="132"/>
                </a:lnTo>
                <a:lnTo>
                  <a:pt x="783" y="132"/>
                </a:lnTo>
                <a:lnTo>
                  <a:pt x="784" y="132"/>
                </a:lnTo>
                <a:lnTo>
                  <a:pt x="784" y="131"/>
                </a:lnTo>
                <a:lnTo>
                  <a:pt x="784" y="131"/>
                </a:lnTo>
                <a:lnTo>
                  <a:pt x="784" y="131"/>
                </a:lnTo>
                <a:lnTo>
                  <a:pt x="784" y="131"/>
                </a:lnTo>
                <a:lnTo>
                  <a:pt x="784" y="131"/>
                </a:lnTo>
                <a:lnTo>
                  <a:pt x="785" y="131"/>
                </a:lnTo>
                <a:lnTo>
                  <a:pt x="785" y="131"/>
                </a:lnTo>
                <a:lnTo>
                  <a:pt x="785" y="131"/>
                </a:lnTo>
                <a:lnTo>
                  <a:pt x="785" y="131"/>
                </a:lnTo>
                <a:lnTo>
                  <a:pt x="786" y="131"/>
                </a:lnTo>
                <a:lnTo>
                  <a:pt x="786" y="131"/>
                </a:lnTo>
                <a:lnTo>
                  <a:pt x="786" y="131"/>
                </a:lnTo>
                <a:lnTo>
                  <a:pt x="786" y="131"/>
                </a:lnTo>
                <a:lnTo>
                  <a:pt x="786" y="131"/>
                </a:lnTo>
                <a:lnTo>
                  <a:pt x="787" y="131"/>
                </a:lnTo>
                <a:lnTo>
                  <a:pt x="787" y="130"/>
                </a:lnTo>
                <a:lnTo>
                  <a:pt x="787" y="130"/>
                </a:lnTo>
                <a:lnTo>
                  <a:pt x="787" y="130"/>
                </a:lnTo>
                <a:lnTo>
                  <a:pt x="788" y="130"/>
                </a:lnTo>
                <a:lnTo>
                  <a:pt x="788" y="130"/>
                </a:lnTo>
                <a:lnTo>
                  <a:pt x="788" y="129"/>
                </a:lnTo>
                <a:lnTo>
                  <a:pt x="788" y="129"/>
                </a:lnTo>
                <a:lnTo>
                  <a:pt x="788" y="129"/>
                </a:lnTo>
                <a:lnTo>
                  <a:pt x="788" y="129"/>
                </a:lnTo>
                <a:lnTo>
                  <a:pt x="789" y="128"/>
                </a:lnTo>
                <a:lnTo>
                  <a:pt x="789" y="128"/>
                </a:lnTo>
                <a:lnTo>
                  <a:pt x="789" y="127"/>
                </a:lnTo>
                <a:lnTo>
                  <a:pt x="789" y="127"/>
                </a:lnTo>
                <a:lnTo>
                  <a:pt x="789" y="126"/>
                </a:lnTo>
                <a:lnTo>
                  <a:pt x="790" y="126"/>
                </a:lnTo>
                <a:lnTo>
                  <a:pt x="790" y="126"/>
                </a:lnTo>
                <a:lnTo>
                  <a:pt x="790" y="126"/>
                </a:lnTo>
                <a:lnTo>
                  <a:pt x="790" y="125"/>
                </a:lnTo>
                <a:lnTo>
                  <a:pt x="791" y="125"/>
                </a:lnTo>
                <a:lnTo>
                  <a:pt x="791" y="125"/>
                </a:lnTo>
                <a:lnTo>
                  <a:pt x="791" y="124"/>
                </a:lnTo>
                <a:lnTo>
                  <a:pt x="791" y="124"/>
                </a:lnTo>
                <a:lnTo>
                  <a:pt x="792" y="124"/>
                </a:lnTo>
                <a:lnTo>
                  <a:pt x="792" y="124"/>
                </a:lnTo>
                <a:lnTo>
                  <a:pt x="792" y="124"/>
                </a:lnTo>
                <a:lnTo>
                  <a:pt x="792" y="123"/>
                </a:lnTo>
                <a:lnTo>
                  <a:pt x="792" y="123"/>
                </a:lnTo>
                <a:lnTo>
                  <a:pt x="792" y="123"/>
                </a:lnTo>
                <a:lnTo>
                  <a:pt x="792" y="122"/>
                </a:lnTo>
                <a:lnTo>
                  <a:pt x="793" y="122"/>
                </a:lnTo>
                <a:lnTo>
                  <a:pt x="793" y="122"/>
                </a:lnTo>
                <a:lnTo>
                  <a:pt x="793" y="121"/>
                </a:lnTo>
                <a:lnTo>
                  <a:pt x="793" y="121"/>
                </a:lnTo>
                <a:lnTo>
                  <a:pt x="794" y="121"/>
                </a:lnTo>
                <a:lnTo>
                  <a:pt x="794" y="120"/>
                </a:lnTo>
                <a:lnTo>
                  <a:pt x="794" y="120"/>
                </a:lnTo>
                <a:lnTo>
                  <a:pt x="794" y="120"/>
                </a:lnTo>
                <a:lnTo>
                  <a:pt x="794" y="122"/>
                </a:lnTo>
                <a:lnTo>
                  <a:pt x="795" y="123"/>
                </a:lnTo>
                <a:lnTo>
                  <a:pt x="795" y="124"/>
                </a:lnTo>
                <a:lnTo>
                  <a:pt x="795" y="125"/>
                </a:lnTo>
                <a:lnTo>
                  <a:pt x="795" y="126"/>
                </a:lnTo>
                <a:lnTo>
                  <a:pt x="796" y="127"/>
                </a:lnTo>
                <a:lnTo>
                  <a:pt x="796" y="129"/>
                </a:lnTo>
                <a:lnTo>
                  <a:pt x="796" y="129"/>
                </a:lnTo>
                <a:lnTo>
                  <a:pt x="796" y="131"/>
                </a:lnTo>
                <a:lnTo>
                  <a:pt x="796" y="132"/>
                </a:lnTo>
                <a:lnTo>
                  <a:pt x="796" y="133"/>
                </a:lnTo>
                <a:lnTo>
                  <a:pt x="797" y="133"/>
                </a:lnTo>
                <a:lnTo>
                  <a:pt x="797" y="134"/>
                </a:lnTo>
                <a:lnTo>
                  <a:pt x="797" y="135"/>
                </a:lnTo>
                <a:lnTo>
                  <a:pt x="797" y="136"/>
                </a:lnTo>
                <a:lnTo>
                  <a:pt x="797" y="137"/>
                </a:lnTo>
                <a:lnTo>
                  <a:pt x="798" y="137"/>
                </a:lnTo>
                <a:lnTo>
                  <a:pt x="798" y="137"/>
                </a:lnTo>
                <a:lnTo>
                  <a:pt x="798" y="138"/>
                </a:lnTo>
                <a:lnTo>
                  <a:pt x="798" y="138"/>
                </a:lnTo>
                <a:lnTo>
                  <a:pt x="799" y="138"/>
                </a:lnTo>
                <a:lnTo>
                  <a:pt x="799" y="139"/>
                </a:lnTo>
                <a:lnTo>
                  <a:pt x="799" y="139"/>
                </a:lnTo>
                <a:lnTo>
                  <a:pt x="799" y="139"/>
                </a:lnTo>
                <a:lnTo>
                  <a:pt x="800" y="140"/>
                </a:lnTo>
                <a:lnTo>
                  <a:pt x="800" y="140"/>
                </a:lnTo>
                <a:lnTo>
                  <a:pt x="800" y="140"/>
                </a:lnTo>
                <a:lnTo>
                  <a:pt x="800" y="141"/>
                </a:lnTo>
                <a:lnTo>
                  <a:pt x="800" y="141"/>
                </a:lnTo>
                <a:lnTo>
                  <a:pt x="800" y="141"/>
                </a:lnTo>
                <a:lnTo>
                  <a:pt x="800" y="141"/>
                </a:lnTo>
                <a:lnTo>
                  <a:pt x="801" y="142"/>
                </a:lnTo>
                <a:lnTo>
                  <a:pt x="801" y="142"/>
                </a:lnTo>
                <a:lnTo>
                  <a:pt x="801" y="142"/>
                </a:lnTo>
                <a:lnTo>
                  <a:pt x="801" y="142"/>
                </a:lnTo>
                <a:lnTo>
                  <a:pt x="802" y="142"/>
                </a:lnTo>
                <a:lnTo>
                  <a:pt x="802" y="142"/>
                </a:lnTo>
                <a:lnTo>
                  <a:pt x="802" y="141"/>
                </a:lnTo>
                <a:lnTo>
                  <a:pt x="802" y="141"/>
                </a:lnTo>
                <a:lnTo>
                  <a:pt x="803" y="142"/>
                </a:lnTo>
                <a:lnTo>
                  <a:pt x="803" y="142"/>
                </a:lnTo>
                <a:lnTo>
                  <a:pt x="803" y="142"/>
                </a:lnTo>
                <a:lnTo>
                  <a:pt x="803" y="142"/>
                </a:lnTo>
                <a:lnTo>
                  <a:pt x="803" y="143"/>
                </a:lnTo>
                <a:lnTo>
                  <a:pt x="804" y="143"/>
                </a:lnTo>
                <a:lnTo>
                  <a:pt x="804" y="143"/>
                </a:lnTo>
                <a:lnTo>
                  <a:pt x="804" y="143"/>
                </a:lnTo>
                <a:lnTo>
                  <a:pt x="804" y="143"/>
                </a:lnTo>
                <a:lnTo>
                  <a:pt x="804" y="143"/>
                </a:lnTo>
                <a:lnTo>
                  <a:pt x="804" y="143"/>
                </a:lnTo>
                <a:lnTo>
                  <a:pt x="805" y="143"/>
                </a:lnTo>
                <a:lnTo>
                  <a:pt x="805" y="142"/>
                </a:lnTo>
                <a:lnTo>
                  <a:pt x="805" y="142"/>
                </a:lnTo>
                <a:lnTo>
                  <a:pt x="805" y="142"/>
                </a:lnTo>
                <a:lnTo>
                  <a:pt x="805" y="142"/>
                </a:lnTo>
                <a:lnTo>
                  <a:pt x="806" y="141"/>
                </a:lnTo>
                <a:lnTo>
                  <a:pt x="806" y="141"/>
                </a:lnTo>
                <a:lnTo>
                  <a:pt x="806" y="141"/>
                </a:lnTo>
                <a:lnTo>
                  <a:pt x="806" y="141"/>
                </a:lnTo>
                <a:lnTo>
                  <a:pt x="807" y="140"/>
                </a:lnTo>
                <a:lnTo>
                  <a:pt x="807" y="140"/>
                </a:lnTo>
                <a:lnTo>
                  <a:pt x="807" y="139"/>
                </a:lnTo>
                <a:lnTo>
                  <a:pt x="807" y="139"/>
                </a:lnTo>
                <a:lnTo>
                  <a:pt x="808" y="139"/>
                </a:lnTo>
                <a:lnTo>
                  <a:pt x="808" y="139"/>
                </a:lnTo>
                <a:lnTo>
                  <a:pt x="808" y="139"/>
                </a:lnTo>
                <a:lnTo>
                  <a:pt x="808" y="139"/>
                </a:lnTo>
                <a:lnTo>
                  <a:pt x="808" y="139"/>
                </a:lnTo>
                <a:lnTo>
                  <a:pt x="808" y="140"/>
                </a:lnTo>
                <a:lnTo>
                  <a:pt x="808" y="140"/>
                </a:lnTo>
                <a:lnTo>
                  <a:pt x="809" y="140"/>
                </a:lnTo>
                <a:lnTo>
                  <a:pt x="809" y="140"/>
                </a:lnTo>
                <a:lnTo>
                  <a:pt x="809" y="140"/>
                </a:lnTo>
                <a:lnTo>
                  <a:pt x="809" y="140"/>
                </a:lnTo>
                <a:lnTo>
                  <a:pt x="810" y="140"/>
                </a:lnTo>
                <a:lnTo>
                  <a:pt x="810" y="140"/>
                </a:lnTo>
                <a:lnTo>
                  <a:pt x="810" y="140"/>
                </a:lnTo>
                <a:lnTo>
                  <a:pt x="810" y="140"/>
                </a:lnTo>
                <a:lnTo>
                  <a:pt x="811" y="140"/>
                </a:lnTo>
                <a:lnTo>
                  <a:pt x="811" y="140"/>
                </a:lnTo>
                <a:lnTo>
                  <a:pt x="811" y="140"/>
                </a:lnTo>
                <a:lnTo>
                  <a:pt x="811" y="140"/>
                </a:lnTo>
                <a:lnTo>
                  <a:pt x="811" y="140"/>
                </a:lnTo>
                <a:lnTo>
                  <a:pt x="812" y="140"/>
                </a:lnTo>
                <a:lnTo>
                  <a:pt x="812" y="140"/>
                </a:lnTo>
                <a:lnTo>
                  <a:pt x="812" y="140"/>
                </a:lnTo>
                <a:lnTo>
                  <a:pt x="812" y="140"/>
                </a:lnTo>
                <a:lnTo>
                  <a:pt x="812" y="140"/>
                </a:lnTo>
                <a:lnTo>
                  <a:pt x="812" y="140"/>
                </a:lnTo>
                <a:lnTo>
                  <a:pt x="813" y="140"/>
                </a:lnTo>
                <a:lnTo>
                  <a:pt x="813" y="140"/>
                </a:lnTo>
                <a:lnTo>
                  <a:pt x="813" y="139"/>
                </a:lnTo>
                <a:lnTo>
                  <a:pt x="813" y="139"/>
                </a:lnTo>
                <a:lnTo>
                  <a:pt x="814" y="139"/>
                </a:lnTo>
                <a:lnTo>
                  <a:pt x="814" y="139"/>
                </a:lnTo>
                <a:lnTo>
                  <a:pt x="814" y="139"/>
                </a:lnTo>
                <a:lnTo>
                  <a:pt x="814" y="139"/>
                </a:lnTo>
                <a:lnTo>
                  <a:pt x="814" y="139"/>
                </a:lnTo>
                <a:lnTo>
                  <a:pt x="815" y="139"/>
                </a:lnTo>
                <a:lnTo>
                  <a:pt x="815" y="139"/>
                </a:lnTo>
                <a:lnTo>
                  <a:pt x="815" y="139"/>
                </a:lnTo>
                <a:lnTo>
                  <a:pt x="815" y="139"/>
                </a:lnTo>
                <a:lnTo>
                  <a:pt x="816" y="139"/>
                </a:lnTo>
                <a:lnTo>
                  <a:pt x="816" y="139"/>
                </a:lnTo>
                <a:lnTo>
                  <a:pt x="816" y="139"/>
                </a:lnTo>
                <a:lnTo>
                  <a:pt x="816" y="138"/>
                </a:lnTo>
                <a:lnTo>
                  <a:pt x="816" y="138"/>
                </a:lnTo>
                <a:lnTo>
                  <a:pt x="816" y="138"/>
                </a:lnTo>
                <a:lnTo>
                  <a:pt x="816" y="138"/>
                </a:lnTo>
                <a:lnTo>
                  <a:pt x="817" y="137"/>
                </a:lnTo>
                <a:lnTo>
                  <a:pt x="817" y="137"/>
                </a:lnTo>
                <a:lnTo>
                  <a:pt x="817" y="137"/>
                </a:lnTo>
                <a:lnTo>
                  <a:pt x="817" y="137"/>
                </a:lnTo>
                <a:lnTo>
                  <a:pt x="818" y="137"/>
                </a:lnTo>
                <a:lnTo>
                  <a:pt x="818" y="136"/>
                </a:lnTo>
                <a:lnTo>
                  <a:pt x="818" y="136"/>
                </a:lnTo>
                <a:lnTo>
                  <a:pt x="818" y="135"/>
                </a:lnTo>
                <a:lnTo>
                  <a:pt x="819" y="135"/>
                </a:lnTo>
                <a:lnTo>
                  <a:pt x="819" y="135"/>
                </a:lnTo>
                <a:lnTo>
                  <a:pt x="819" y="134"/>
                </a:lnTo>
                <a:lnTo>
                  <a:pt x="819" y="134"/>
                </a:lnTo>
                <a:lnTo>
                  <a:pt x="819" y="134"/>
                </a:lnTo>
                <a:lnTo>
                  <a:pt x="820" y="133"/>
                </a:lnTo>
                <a:lnTo>
                  <a:pt x="820" y="133"/>
                </a:lnTo>
                <a:lnTo>
                  <a:pt x="820" y="133"/>
                </a:lnTo>
                <a:lnTo>
                  <a:pt x="820" y="133"/>
                </a:lnTo>
                <a:lnTo>
                  <a:pt x="820" y="132"/>
                </a:lnTo>
                <a:lnTo>
                  <a:pt x="820" y="132"/>
                </a:lnTo>
                <a:lnTo>
                  <a:pt x="821" y="132"/>
                </a:lnTo>
                <a:lnTo>
                  <a:pt x="821" y="132"/>
                </a:lnTo>
                <a:lnTo>
                  <a:pt x="821" y="132"/>
                </a:lnTo>
                <a:lnTo>
                  <a:pt x="821" y="132"/>
                </a:lnTo>
                <a:lnTo>
                  <a:pt x="822" y="132"/>
                </a:lnTo>
                <a:lnTo>
                  <a:pt x="822" y="132"/>
                </a:lnTo>
                <a:lnTo>
                  <a:pt x="822" y="132"/>
                </a:lnTo>
                <a:lnTo>
                  <a:pt x="822" y="132"/>
                </a:lnTo>
                <a:lnTo>
                  <a:pt x="822" y="132"/>
                </a:lnTo>
                <a:lnTo>
                  <a:pt x="823" y="132"/>
                </a:lnTo>
                <a:lnTo>
                  <a:pt x="823" y="132"/>
                </a:lnTo>
                <a:lnTo>
                  <a:pt x="823" y="132"/>
                </a:lnTo>
                <a:lnTo>
                  <a:pt x="823" y="132"/>
                </a:lnTo>
                <a:lnTo>
                  <a:pt x="823" y="132"/>
                </a:lnTo>
                <a:lnTo>
                  <a:pt x="823" y="132"/>
                </a:lnTo>
                <a:lnTo>
                  <a:pt x="824" y="132"/>
                </a:lnTo>
                <a:lnTo>
                  <a:pt x="824" y="131"/>
                </a:lnTo>
                <a:lnTo>
                  <a:pt x="824" y="131"/>
                </a:lnTo>
                <a:lnTo>
                  <a:pt x="824" y="130"/>
                </a:lnTo>
                <a:lnTo>
                  <a:pt x="825" y="130"/>
                </a:lnTo>
                <a:lnTo>
                  <a:pt x="825" y="129"/>
                </a:lnTo>
                <a:lnTo>
                  <a:pt x="825" y="129"/>
                </a:lnTo>
                <a:lnTo>
                  <a:pt x="825" y="129"/>
                </a:lnTo>
                <a:lnTo>
                  <a:pt x="825" y="129"/>
                </a:lnTo>
                <a:lnTo>
                  <a:pt x="826" y="128"/>
                </a:lnTo>
                <a:lnTo>
                  <a:pt x="826" y="128"/>
                </a:lnTo>
                <a:lnTo>
                  <a:pt x="826" y="128"/>
                </a:lnTo>
                <a:lnTo>
                  <a:pt x="826" y="128"/>
                </a:lnTo>
                <a:lnTo>
                  <a:pt x="827" y="128"/>
                </a:lnTo>
                <a:lnTo>
                  <a:pt x="827" y="128"/>
                </a:lnTo>
                <a:lnTo>
                  <a:pt x="827" y="128"/>
                </a:lnTo>
                <a:lnTo>
                  <a:pt x="827" y="128"/>
                </a:lnTo>
                <a:lnTo>
                  <a:pt x="827" y="129"/>
                </a:lnTo>
                <a:lnTo>
                  <a:pt x="827" y="129"/>
                </a:lnTo>
                <a:lnTo>
                  <a:pt x="827" y="129"/>
                </a:lnTo>
                <a:lnTo>
                  <a:pt x="828" y="129"/>
                </a:lnTo>
                <a:lnTo>
                  <a:pt x="828" y="129"/>
                </a:lnTo>
                <a:lnTo>
                  <a:pt x="828" y="130"/>
                </a:lnTo>
                <a:lnTo>
                  <a:pt x="828" y="130"/>
                </a:lnTo>
                <a:lnTo>
                  <a:pt x="829" y="130"/>
                </a:lnTo>
                <a:lnTo>
                  <a:pt x="829" y="131"/>
                </a:lnTo>
                <a:lnTo>
                  <a:pt x="829" y="133"/>
                </a:lnTo>
                <a:lnTo>
                  <a:pt x="829" y="133"/>
                </a:lnTo>
                <a:lnTo>
                  <a:pt x="830" y="134"/>
                </a:lnTo>
                <a:lnTo>
                  <a:pt x="830" y="135"/>
                </a:lnTo>
                <a:lnTo>
                  <a:pt x="830" y="136"/>
                </a:lnTo>
                <a:lnTo>
                  <a:pt x="830" y="137"/>
                </a:lnTo>
                <a:lnTo>
                  <a:pt x="830" y="138"/>
                </a:lnTo>
                <a:lnTo>
                  <a:pt x="831" y="138"/>
                </a:lnTo>
                <a:lnTo>
                  <a:pt x="831" y="138"/>
                </a:lnTo>
                <a:lnTo>
                  <a:pt x="831" y="139"/>
                </a:lnTo>
                <a:lnTo>
                  <a:pt x="831" y="139"/>
                </a:lnTo>
                <a:lnTo>
                  <a:pt x="831" y="140"/>
                </a:lnTo>
                <a:lnTo>
                  <a:pt x="831" y="140"/>
                </a:lnTo>
                <a:lnTo>
                  <a:pt x="832" y="140"/>
                </a:lnTo>
                <a:lnTo>
                  <a:pt x="832" y="141"/>
                </a:lnTo>
                <a:lnTo>
                  <a:pt x="832" y="141"/>
                </a:lnTo>
                <a:lnTo>
                  <a:pt x="832" y="142"/>
                </a:lnTo>
                <a:lnTo>
                  <a:pt x="833" y="142"/>
                </a:lnTo>
                <a:lnTo>
                  <a:pt x="833" y="143"/>
                </a:lnTo>
                <a:lnTo>
                  <a:pt x="833" y="143"/>
                </a:lnTo>
                <a:lnTo>
                  <a:pt x="833" y="144"/>
                </a:lnTo>
                <a:lnTo>
                  <a:pt x="833" y="144"/>
                </a:lnTo>
                <a:lnTo>
                  <a:pt x="834" y="145"/>
                </a:lnTo>
                <a:lnTo>
                  <a:pt x="834" y="145"/>
                </a:lnTo>
                <a:lnTo>
                  <a:pt x="834" y="145"/>
                </a:lnTo>
                <a:lnTo>
                  <a:pt x="834" y="145"/>
                </a:lnTo>
                <a:lnTo>
                  <a:pt x="835" y="145"/>
                </a:lnTo>
                <a:lnTo>
                  <a:pt x="835" y="145"/>
                </a:lnTo>
                <a:lnTo>
                  <a:pt x="835" y="145"/>
                </a:lnTo>
                <a:lnTo>
                  <a:pt x="835" y="145"/>
                </a:lnTo>
                <a:lnTo>
                  <a:pt x="835" y="145"/>
                </a:lnTo>
                <a:lnTo>
                  <a:pt x="835" y="145"/>
                </a:lnTo>
                <a:lnTo>
                  <a:pt x="836" y="145"/>
                </a:lnTo>
                <a:lnTo>
                  <a:pt x="836" y="145"/>
                </a:lnTo>
                <a:lnTo>
                  <a:pt x="836" y="145"/>
                </a:lnTo>
                <a:lnTo>
                  <a:pt x="836" y="145"/>
                </a:lnTo>
                <a:lnTo>
                  <a:pt x="836" y="145"/>
                </a:lnTo>
                <a:lnTo>
                  <a:pt x="837" y="145"/>
                </a:lnTo>
                <a:lnTo>
                  <a:pt x="837" y="145"/>
                </a:lnTo>
                <a:lnTo>
                  <a:pt x="837" y="145"/>
                </a:lnTo>
                <a:lnTo>
                  <a:pt x="837" y="145"/>
                </a:lnTo>
                <a:lnTo>
                  <a:pt x="838" y="145"/>
                </a:lnTo>
                <a:lnTo>
                  <a:pt x="838" y="145"/>
                </a:lnTo>
                <a:lnTo>
                  <a:pt x="838" y="146"/>
                </a:lnTo>
                <a:lnTo>
                  <a:pt x="838" y="146"/>
                </a:lnTo>
                <a:lnTo>
                  <a:pt x="839" y="146"/>
                </a:lnTo>
                <a:lnTo>
                  <a:pt x="839" y="146"/>
                </a:lnTo>
                <a:lnTo>
                  <a:pt x="839" y="146"/>
                </a:lnTo>
                <a:lnTo>
                  <a:pt x="839" y="146"/>
                </a:lnTo>
                <a:lnTo>
                  <a:pt x="839" y="145"/>
                </a:lnTo>
                <a:lnTo>
                  <a:pt x="839" y="145"/>
                </a:lnTo>
                <a:lnTo>
                  <a:pt x="839" y="145"/>
                </a:lnTo>
                <a:lnTo>
                  <a:pt x="840" y="145"/>
                </a:lnTo>
                <a:lnTo>
                  <a:pt x="840" y="145"/>
                </a:lnTo>
                <a:lnTo>
                  <a:pt x="840" y="145"/>
                </a:lnTo>
                <a:lnTo>
                  <a:pt x="840" y="144"/>
                </a:lnTo>
                <a:lnTo>
                  <a:pt x="841" y="144"/>
                </a:lnTo>
                <a:lnTo>
                  <a:pt x="841" y="144"/>
                </a:lnTo>
                <a:lnTo>
                  <a:pt x="841" y="143"/>
                </a:lnTo>
                <a:lnTo>
                  <a:pt x="841" y="143"/>
                </a:lnTo>
                <a:lnTo>
                  <a:pt x="841" y="143"/>
                </a:lnTo>
                <a:lnTo>
                  <a:pt x="842" y="143"/>
                </a:lnTo>
                <a:lnTo>
                  <a:pt x="842" y="142"/>
                </a:lnTo>
                <a:lnTo>
                  <a:pt x="842" y="142"/>
                </a:lnTo>
                <a:lnTo>
                  <a:pt x="842" y="142"/>
                </a:lnTo>
                <a:lnTo>
                  <a:pt x="843" y="142"/>
                </a:lnTo>
                <a:lnTo>
                  <a:pt x="843" y="142"/>
                </a:lnTo>
                <a:lnTo>
                  <a:pt x="843" y="141"/>
                </a:lnTo>
                <a:lnTo>
                  <a:pt x="843" y="141"/>
                </a:lnTo>
                <a:lnTo>
                  <a:pt x="843" y="141"/>
                </a:lnTo>
                <a:lnTo>
                  <a:pt x="843" y="141"/>
                </a:lnTo>
                <a:lnTo>
                  <a:pt x="844" y="141"/>
                </a:lnTo>
                <a:lnTo>
                  <a:pt x="844" y="141"/>
                </a:lnTo>
                <a:lnTo>
                  <a:pt x="844" y="141"/>
                </a:lnTo>
                <a:lnTo>
                  <a:pt x="844" y="141"/>
                </a:lnTo>
                <a:lnTo>
                  <a:pt x="844" y="141"/>
                </a:lnTo>
                <a:lnTo>
                  <a:pt x="845" y="141"/>
                </a:lnTo>
                <a:lnTo>
                  <a:pt x="845" y="141"/>
                </a:lnTo>
                <a:lnTo>
                  <a:pt x="845" y="141"/>
                </a:lnTo>
                <a:lnTo>
                  <a:pt x="845" y="141"/>
                </a:lnTo>
                <a:lnTo>
                  <a:pt x="846" y="141"/>
                </a:lnTo>
                <a:lnTo>
                  <a:pt x="846" y="141"/>
                </a:lnTo>
                <a:lnTo>
                  <a:pt x="846" y="141"/>
                </a:lnTo>
                <a:lnTo>
                  <a:pt x="846" y="141"/>
                </a:lnTo>
                <a:lnTo>
                  <a:pt x="847" y="141"/>
                </a:lnTo>
                <a:lnTo>
                  <a:pt x="847" y="141"/>
                </a:lnTo>
                <a:lnTo>
                  <a:pt x="847" y="141"/>
                </a:lnTo>
                <a:lnTo>
                  <a:pt x="847" y="141"/>
                </a:lnTo>
                <a:lnTo>
                  <a:pt x="847" y="141"/>
                </a:lnTo>
                <a:lnTo>
                  <a:pt x="847" y="141"/>
                </a:lnTo>
                <a:lnTo>
                  <a:pt x="847" y="140"/>
                </a:lnTo>
                <a:lnTo>
                  <a:pt x="848" y="140"/>
                </a:lnTo>
                <a:lnTo>
                  <a:pt x="848" y="140"/>
                </a:lnTo>
                <a:lnTo>
                  <a:pt x="848" y="140"/>
                </a:lnTo>
                <a:lnTo>
                  <a:pt x="848" y="140"/>
                </a:lnTo>
                <a:lnTo>
                  <a:pt x="849" y="140"/>
                </a:lnTo>
                <a:lnTo>
                  <a:pt x="849" y="140"/>
                </a:lnTo>
                <a:lnTo>
                  <a:pt x="849" y="140"/>
                </a:lnTo>
                <a:lnTo>
                  <a:pt x="849" y="141"/>
                </a:lnTo>
                <a:lnTo>
                  <a:pt x="850" y="141"/>
                </a:lnTo>
                <a:lnTo>
                  <a:pt x="850" y="141"/>
                </a:lnTo>
                <a:lnTo>
                  <a:pt x="850" y="141"/>
                </a:lnTo>
                <a:lnTo>
                  <a:pt x="850" y="141"/>
                </a:lnTo>
                <a:lnTo>
                  <a:pt x="850" y="141"/>
                </a:lnTo>
                <a:lnTo>
                  <a:pt x="851" y="141"/>
                </a:lnTo>
                <a:lnTo>
                  <a:pt x="851" y="140"/>
                </a:lnTo>
                <a:lnTo>
                  <a:pt x="851" y="140"/>
                </a:lnTo>
                <a:lnTo>
                  <a:pt x="851" y="139"/>
                </a:lnTo>
                <a:lnTo>
                  <a:pt x="851" y="139"/>
                </a:lnTo>
                <a:lnTo>
                  <a:pt x="851" y="138"/>
                </a:lnTo>
                <a:lnTo>
                  <a:pt x="852" y="138"/>
                </a:lnTo>
                <a:lnTo>
                  <a:pt x="852" y="138"/>
                </a:lnTo>
                <a:lnTo>
                  <a:pt x="852" y="138"/>
                </a:lnTo>
                <a:lnTo>
                  <a:pt x="852" y="139"/>
                </a:lnTo>
                <a:lnTo>
                  <a:pt x="852" y="139"/>
                </a:lnTo>
                <a:lnTo>
                  <a:pt x="853" y="139"/>
                </a:lnTo>
                <a:lnTo>
                  <a:pt x="853" y="139"/>
                </a:lnTo>
                <a:lnTo>
                  <a:pt x="853" y="139"/>
                </a:lnTo>
                <a:lnTo>
                  <a:pt x="853" y="139"/>
                </a:lnTo>
                <a:lnTo>
                  <a:pt x="854" y="139"/>
                </a:lnTo>
                <a:lnTo>
                  <a:pt x="854" y="138"/>
                </a:lnTo>
                <a:lnTo>
                  <a:pt x="854" y="138"/>
                </a:lnTo>
                <a:lnTo>
                  <a:pt x="854" y="137"/>
                </a:lnTo>
                <a:lnTo>
                  <a:pt x="855" y="137"/>
                </a:lnTo>
                <a:lnTo>
                  <a:pt x="855" y="137"/>
                </a:lnTo>
                <a:lnTo>
                  <a:pt x="855" y="137"/>
                </a:lnTo>
                <a:lnTo>
                  <a:pt x="855" y="137"/>
                </a:lnTo>
                <a:lnTo>
                  <a:pt x="855" y="136"/>
                </a:lnTo>
                <a:lnTo>
                  <a:pt x="855" y="136"/>
                </a:lnTo>
                <a:lnTo>
                  <a:pt x="855" y="135"/>
                </a:lnTo>
                <a:lnTo>
                  <a:pt x="856" y="135"/>
                </a:lnTo>
                <a:lnTo>
                  <a:pt x="856" y="134"/>
                </a:lnTo>
                <a:lnTo>
                  <a:pt x="856" y="134"/>
                </a:lnTo>
                <a:lnTo>
                  <a:pt x="856" y="133"/>
                </a:lnTo>
                <a:lnTo>
                  <a:pt x="857" y="133"/>
                </a:lnTo>
                <a:lnTo>
                  <a:pt x="857" y="133"/>
                </a:lnTo>
                <a:lnTo>
                  <a:pt x="857" y="133"/>
                </a:lnTo>
                <a:lnTo>
                  <a:pt x="857" y="133"/>
                </a:lnTo>
                <a:lnTo>
                  <a:pt x="858" y="133"/>
                </a:lnTo>
                <a:lnTo>
                  <a:pt x="858" y="132"/>
                </a:lnTo>
                <a:lnTo>
                  <a:pt x="858" y="132"/>
                </a:lnTo>
                <a:lnTo>
                  <a:pt x="858" y="132"/>
                </a:lnTo>
                <a:lnTo>
                  <a:pt x="858" y="132"/>
                </a:lnTo>
                <a:lnTo>
                  <a:pt x="859" y="132"/>
                </a:lnTo>
                <a:lnTo>
                  <a:pt x="859" y="131"/>
                </a:lnTo>
                <a:lnTo>
                  <a:pt x="859" y="131"/>
                </a:lnTo>
                <a:lnTo>
                  <a:pt x="859" y="131"/>
                </a:lnTo>
                <a:lnTo>
                  <a:pt x="859" y="131"/>
                </a:lnTo>
                <a:lnTo>
                  <a:pt x="859" y="130"/>
                </a:lnTo>
                <a:lnTo>
                  <a:pt x="860" y="130"/>
                </a:lnTo>
                <a:lnTo>
                  <a:pt x="860" y="130"/>
                </a:lnTo>
                <a:lnTo>
                  <a:pt x="860" y="130"/>
                </a:lnTo>
                <a:lnTo>
                  <a:pt x="860" y="130"/>
                </a:lnTo>
                <a:lnTo>
                  <a:pt x="861" y="129"/>
                </a:lnTo>
                <a:lnTo>
                  <a:pt x="861" y="129"/>
                </a:lnTo>
                <a:lnTo>
                  <a:pt x="861" y="129"/>
                </a:lnTo>
                <a:lnTo>
                  <a:pt x="861" y="129"/>
                </a:lnTo>
                <a:lnTo>
                  <a:pt x="861" y="129"/>
                </a:lnTo>
                <a:lnTo>
                  <a:pt x="862" y="129"/>
                </a:lnTo>
                <a:lnTo>
                  <a:pt x="862" y="129"/>
                </a:lnTo>
                <a:lnTo>
                  <a:pt x="862" y="129"/>
                </a:lnTo>
                <a:lnTo>
                  <a:pt x="862" y="129"/>
                </a:lnTo>
                <a:lnTo>
                  <a:pt x="863" y="129"/>
                </a:lnTo>
                <a:lnTo>
                  <a:pt x="863" y="129"/>
                </a:lnTo>
                <a:lnTo>
                  <a:pt x="863" y="129"/>
                </a:lnTo>
                <a:lnTo>
                  <a:pt x="863" y="129"/>
                </a:lnTo>
                <a:lnTo>
                  <a:pt x="863" y="130"/>
                </a:lnTo>
                <a:lnTo>
                  <a:pt x="863" y="131"/>
                </a:lnTo>
                <a:lnTo>
                  <a:pt x="863" y="133"/>
                </a:lnTo>
                <a:lnTo>
                  <a:pt x="864" y="134"/>
                </a:lnTo>
                <a:lnTo>
                  <a:pt x="864" y="135"/>
                </a:lnTo>
                <a:lnTo>
                  <a:pt x="864" y="136"/>
                </a:lnTo>
                <a:lnTo>
                  <a:pt x="864" y="137"/>
                </a:lnTo>
                <a:lnTo>
                  <a:pt x="865" y="139"/>
                </a:lnTo>
                <a:lnTo>
                  <a:pt x="865" y="140"/>
                </a:lnTo>
                <a:lnTo>
                  <a:pt x="865" y="140"/>
                </a:lnTo>
                <a:lnTo>
                  <a:pt x="865" y="141"/>
                </a:lnTo>
                <a:lnTo>
                  <a:pt x="866" y="141"/>
                </a:lnTo>
                <a:lnTo>
                  <a:pt x="866" y="141"/>
                </a:lnTo>
                <a:lnTo>
                  <a:pt x="866" y="142"/>
                </a:lnTo>
                <a:lnTo>
                  <a:pt x="866" y="142"/>
                </a:lnTo>
                <a:lnTo>
                  <a:pt x="867" y="143"/>
                </a:lnTo>
                <a:lnTo>
                  <a:pt x="867" y="143"/>
                </a:lnTo>
                <a:lnTo>
                  <a:pt x="867" y="144"/>
                </a:lnTo>
                <a:lnTo>
                  <a:pt x="867" y="144"/>
                </a:lnTo>
                <a:lnTo>
                  <a:pt x="867" y="144"/>
                </a:lnTo>
                <a:lnTo>
                  <a:pt x="867" y="144"/>
                </a:lnTo>
                <a:lnTo>
                  <a:pt x="867" y="144"/>
                </a:lnTo>
                <a:lnTo>
                  <a:pt x="868" y="145"/>
                </a:lnTo>
                <a:lnTo>
                  <a:pt x="868" y="145"/>
                </a:lnTo>
                <a:lnTo>
                  <a:pt x="868" y="145"/>
                </a:lnTo>
                <a:lnTo>
                  <a:pt x="868" y="146"/>
                </a:lnTo>
                <a:lnTo>
                  <a:pt x="869" y="146"/>
                </a:lnTo>
                <a:lnTo>
                  <a:pt x="869" y="146"/>
                </a:lnTo>
                <a:lnTo>
                  <a:pt x="869" y="147"/>
                </a:lnTo>
                <a:lnTo>
                  <a:pt x="869" y="148"/>
                </a:lnTo>
                <a:lnTo>
                  <a:pt x="869" y="148"/>
                </a:lnTo>
                <a:lnTo>
                  <a:pt x="870" y="149"/>
                </a:lnTo>
                <a:lnTo>
                  <a:pt x="870" y="149"/>
                </a:lnTo>
                <a:lnTo>
                  <a:pt x="870" y="149"/>
                </a:lnTo>
                <a:lnTo>
                  <a:pt x="870" y="150"/>
                </a:lnTo>
                <a:lnTo>
                  <a:pt x="871" y="150"/>
                </a:lnTo>
                <a:lnTo>
                  <a:pt x="871" y="150"/>
                </a:lnTo>
                <a:lnTo>
                  <a:pt x="871" y="150"/>
                </a:lnTo>
                <a:lnTo>
                  <a:pt x="871" y="150"/>
                </a:lnTo>
                <a:lnTo>
                  <a:pt x="871" y="150"/>
                </a:lnTo>
                <a:lnTo>
                  <a:pt x="871" y="150"/>
                </a:lnTo>
                <a:lnTo>
                  <a:pt x="872" y="150"/>
                </a:lnTo>
                <a:lnTo>
                  <a:pt x="872" y="150"/>
                </a:lnTo>
                <a:lnTo>
                  <a:pt x="872" y="150"/>
                </a:lnTo>
                <a:lnTo>
                  <a:pt x="872" y="150"/>
                </a:lnTo>
                <a:lnTo>
                  <a:pt x="872" y="150"/>
                </a:lnTo>
                <a:lnTo>
                  <a:pt x="873" y="150"/>
                </a:lnTo>
                <a:lnTo>
                  <a:pt x="873" y="150"/>
                </a:lnTo>
                <a:lnTo>
                  <a:pt x="873" y="150"/>
                </a:lnTo>
                <a:lnTo>
                  <a:pt x="873" y="150"/>
                </a:lnTo>
                <a:lnTo>
                  <a:pt x="874" y="151"/>
                </a:lnTo>
                <a:lnTo>
                  <a:pt x="874" y="151"/>
                </a:lnTo>
                <a:lnTo>
                  <a:pt x="874" y="151"/>
                </a:lnTo>
                <a:lnTo>
                  <a:pt x="874" y="151"/>
                </a:lnTo>
                <a:lnTo>
                  <a:pt x="875" y="152"/>
                </a:lnTo>
                <a:lnTo>
                  <a:pt x="875" y="152"/>
                </a:lnTo>
                <a:lnTo>
                  <a:pt x="875" y="152"/>
                </a:lnTo>
                <a:lnTo>
                  <a:pt x="875" y="152"/>
                </a:lnTo>
                <a:lnTo>
                  <a:pt x="875" y="151"/>
                </a:lnTo>
                <a:lnTo>
                  <a:pt x="875" y="151"/>
                </a:lnTo>
                <a:lnTo>
                  <a:pt x="875" y="151"/>
                </a:lnTo>
                <a:lnTo>
                  <a:pt x="876" y="150"/>
                </a:lnTo>
                <a:lnTo>
                  <a:pt x="876" y="150"/>
                </a:lnTo>
                <a:lnTo>
                  <a:pt x="876" y="150"/>
                </a:lnTo>
                <a:lnTo>
                  <a:pt x="876" y="150"/>
                </a:lnTo>
                <a:lnTo>
                  <a:pt x="877" y="149"/>
                </a:lnTo>
                <a:lnTo>
                  <a:pt x="877" y="149"/>
                </a:lnTo>
                <a:lnTo>
                  <a:pt x="877" y="148"/>
                </a:lnTo>
                <a:lnTo>
                  <a:pt x="877" y="148"/>
                </a:lnTo>
                <a:lnTo>
                  <a:pt x="878" y="148"/>
                </a:lnTo>
                <a:lnTo>
                  <a:pt x="878" y="147"/>
                </a:lnTo>
                <a:lnTo>
                  <a:pt x="878" y="147"/>
                </a:lnTo>
                <a:lnTo>
                  <a:pt x="878" y="146"/>
                </a:lnTo>
                <a:lnTo>
                  <a:pt x="878" y="147"/>
                </a:lnTo>
                <a:lnTo>
                  <a:pt x="879" y="147"/>
                </a:lnTo>
                <a:lnTo>
                  <a:pt x="879" y="147"/>
                </a:lnTo>
                <a:lnTo>
                  <a:pt x="879" y="147"/>
                </a:lnTo>
                <a:lnTo>
                  <a:pt x="879" y="147"/>
                </a:lnTo>
                <a:lnTo>
                  <a:pt x="879" y="147"/>
                </a:lnTo>
                <a:lnTo>
                  <a:pt x="879" y="147"/>
                </a:lnTo>
                <a:lnTo>
                  <a:pt x="880" y="148"/>
                </a:lnTo>
                <a:lnTo>
                  <a:pt x="880" y="148"/>
                </a:lnTo>
                <a:lnTo>
                  <a:pt x="880" y="148"/>
                </a:lnTo>
                <a:lnTo>
                  <a:pt x="880" y="148"/>
                </a:lnTo>
                <a:lnTo>
                  <a:pt x="880" y="148"/>
                </a:lnTo>
                <a:lnTo>
                  <a:pt x="881" y="148"/>
                </a:lnTo>
                <a:lnTo>
                  <a:pt x="881" y="148"/>
                </a:lnTo>
                <a:lnTo>
                  <a:pt x="881" y="148"/>
                </a:lnTo>
                <a:lnTo>
                  <a:pt x="881" y="148"/>
                </a:lnTo>
                <a:lnTo>
                  <a:pt x="882" y="148"/>
                </a:lnTo>
                <a:lnTo>
                  <a:pt x="882" y="148"/>
                </a:lnTo>
                <a:lnTo>
                  <a:pt x="882" y="148"/>
                </a:lnTo>
                <a:lnTo>
                  <a:pt x="882" y="148"/>
                </a:lnTo>
                <a:lnTo>
                  <a:pt x="882" y="147"/>
                </a:lnTo>
                <a:lnTo>
                  <a:pt x="882" y="147"/>
                </a:lnTo>
                <a:lnTo>
                  <a:pt x="883" y="147"/>
                </a:lnTo>
                <a:lnTo>
                  <a:pt x="883" y="147"/>
                </a:lnTo>
                <a:lnTo>
                  <a:pt x="883" y="147"/>
                </a:lnTo>
                <a:lnTo>
                  <a:pt x="883" y="147"/>
                </a:lnTo>
                <a:lnTo>
                  <a:pt x="883" y="147"/>
                </a:lnTo>
                <a:lnTo>
                  <a:pt x="884" y="147"/>
                </a:lnTo>
                <a:lnTo>
                  <a:pt x="884" y="147"/>
                </a:lnTo>
                <a:lnTo>
                  <a:pt x="884" y="147"/>
                </a:lnTo>
                <a:lnTo>
                  <a:pt x="884" y="147"/>
                </a:lnTo>
                <a:lnTo>
                  <a:pt x="885" y="147"/>
                </a:lnTo>
                <a:lnTo>
                  <a:pt x="885" y="146"/>
                </a:lnTo>
                <a:lnTo>
                  <a:pt x="885" y="146"/>
                </a:lnTo>
                <a:lnTo>
                  <a:pt x="885" y="146"/>
                </a:lnTo>
                <a:lnTo>
                  <a:pt x="886" y="145"/>
                </a:lnTo>
                <a:lnTo>
                  <a:pt x="886" y="145"/>
                </a:lnTo>
                <a:lnTo>
                  <a:pt x="886" y="144"/>
                </a:lnTo>
                <a:lnTo>
                  <a:pt x="886" y="144"/>
                </a:lnTo>
                <a:lnTo>
                  <a:pt x="886" y="143"/>
                </a:lnTo>
                <a:lnTo>
                  <a:pt x="886" y="143"/>
                </a:lnTo>
                <a:lnTo>
                  <a:pt x="886" y="144"/>
                </a:lnTo>
                <a:lnTo>
                  <a:pt x="887" y="144"/>
                </a:lnTo>
                <a:lnTo>
                  <a:pt x="887" y="144"/>
                </a:lnTo>
                <a:lnTo>
                  <a:pt x="887" y="144"/>
                </a:lnTo>
                <a:lnTo>
                  <a:pt x="887" y="145"/>
                </a:lnTo>
                <a:lnTo>
                  <a:pt x="888" y="145"/>
                </a:lnTo>
                <a:lnTo>
                  <a:pt x="888" y="145"/>
                </a:lnTo>
                <a:lnTo>
                  <a:pt x="888" y="145"/>
                </a:lnTo>
                <a:lnTo>
                  <a:pt x="888" y="145"/>
                </a:lnTo>
                <a:lnTo>
                  <a:pt x="889" y="144"/>
                </a:lnTo>
                <a:lnTo>
                  <a:pt x="889" y="144"/>
                </a:lnTo>
                <a:lnTo>
                  <a:pt x="889" y="144"/>
                </a:lnTo>
                <a:lnTo>
                  <a:pt x="889" y="144"/>
                </a:lnTo>
                <a:lnTo>
                  <a:pt x="889" y="144"/>
                </a:lnTo>
                <a:lnTo>
                  <a:pt x="890" y="143"/>
                </a:lnTo>
                <a:lnTo>
                  <a:pt x="890" y="143"/>
                </a:lnTo>
                <a:lnTo>
                  <a:pt x="890" y="143"/>
                </a:lnTo>
                <a:lnTo>
                  <a:pt x="890" y="143"/>
                </a:lnTo>
                <a:lnTo>
                  <a:pt x="890" y="142"/>
                </a:lnTo>
                <a:lnTo>
                  <a:pt x="890" y="142"/>
                </a:lnTo>
                <a:lnTo>
                  <a:pt x="891" y="142"/>
                </a:lnTo>
                <a:lnTo>
                  <a:pt x="891" y="141"/>
                </a:lnTo>
                <a:lnTo>
                  <a:pt x="891" y="141"/>
                </a:lnTo>
                <a:lnTo>
                  <a:pt x="891" y="141"/>
                </a:lnTo>
                <a:lnTo>
                  <a:pt x="891" y="141"/>
                </a:lnTo>
                <a:lnTo>
                  <a:pt x="892" y="141"/>
                </a:lnTo>
                <a:lnTo>
                  <a:pt x="892" y="141"/>
                </a:lnTo>
                <a:lnTo>
                  <a:pt x="892" y="141"/>
                </a:lnTo>
                <a:lnTo>
                  <a:pt x="892" y="141"/>
                </a:lnTo>
                <a:lnTo>
                  <a:pt x="893" y="140"/>
                </a:lnTo>
                <a:lnTo>
                  <a:pt x="893" y="140"/>
                </a:lnTo>
                <a:lnTo>
                  <a:pt x="893" y="140"/>
                </a:lnTo>
                <a:lnTo>
                  <a:pt x="893" y="140"/>
                </a:lnTo>
                <a:lnTo>
                  <a:pt x="894" y="139"/>
                </a:lnTo>
                <a:lnTo>
                  <a:pt x="894" y="139"/>
                </a:lnTo>
                <a:lnTo>
                  <a:pt x="894" y="139"/>
                </a:lnTo>
                <a:lnTo>
                  <a:pt x="894" y="139"/>
                </a:lnTo>
                <a:lnTo>
                  <a:pt x="894" y="138"/>
                </a:lnTo>
                <a:lnTo>
                  <a:pt x="894" y="138"/>
                </a:lnTo>
                <a:lnTo>
                  <a:pt x="894" y="138"/>
                </a:lnTo>
                <a:lnTo>
                  <a:pt x="895" y="137"/>
                </a:lnTo>
                <a:lnTo>
                  <a:pt x="895" y="137"/>
                </a:lnTo>
                <a:lnTo>
                  <a:pt x="895" y="137"/>
                </a:lnTo>
                <a:lnTo>
                  <a:pt x="895" y="137"/>
                </a:lnTo>
                <a:lnTo>
                  <a:pt x="896" y="137"/>
                </a:lnTo>
                <a:lnTo>
                  <a:pt x="896" y="137"/>
                </a:lnTo>
                <a:lnTo>
                  <a:pt x="896" y="136"/>
                </a:lnTo>
                <a:lnTo>
                  <a:pt x="896" y="136"/>
                </a:lnTo>
                <a:lnTo>
                  <a:pt x="897" y="136"/>
                </a:lnTo>
                <a:lnTo>
                  <a:pt x="897" y="136"/>
                </a:lnTo>
                <a:lnTo>
                  <a:pt x="897" y="135"/>
                </a:lnTo>
                <a:lnTo>
                  <a:pt x="897" y="135"/>
                </a:lnTo>
                <a:lnTo>
                  <a:pt x="897" y="135"/>
                </a:lnTo>
                <a:lnTo>
                  <a:pt x="898" y="134"/>
                </a:lnTo>
                <a:lnTo>
                  <a:pt x="898" y="134"/>
                </a:lnTo>
                <a:lnTo>
                  <a:pt x="898" y="135"/>
                </a:lnTo>
                <a:lnTo>
                  <a:pt x="898" y="136"/>
                </a:lnTo>
                <a:lnTo>
                  <a:pt x="898" y="136"/>
                </a:lnTo>
                <a:lnTo>
                  <a:pt x="898" y="137"/>
                </a:lnTo>
                <a:lnTo>
                  <a:pt x="899" y="137"/>
                </a:lnTo>
                <a:lnTo>
                  <a:pt x="899" y="138"/>
                </a:lnTo>
                <a:lnTo>
                  <a:pt x="899" y="138"/>
                </a:lnTo>
                <a:lnTo>
                  <a:pt x="899" y="139"/>
                </a:lnTo>
                <a:lnTo>
                  <a:pt x="900" y="140"/>
                </a:lnTo>
                <a:lnTo>
                  <a:pt x="900" y="141"/>
                </a:lnTo>
                <a:lnTo>
                  <a:pt x="900" y="142"/>
                </a:lnTo>
                <a:lnTo>
                  <a:pt x="900" y="143"/>
                </a:lnTo>
                <a:lnTo>
                  <a:pt x="900" y="144"/>
                </a:lnTo>
                <a:lnTo>
                  <a:pt x="901" y="145"/>
                </a:lnTo>
                <a:lnTo>
                  <a:pt x="901" y="146"/>
                </a:lnTo>
                <a:lnTo>
                  <a:pt x="901" y="146"/>
                </a:lnTo>
                <a:lnTo>
                  <a:pt x="901" y="147"/>
                </a:lnTo>
                <a:lnTo>
                  <a:pt x="902" y="148"/>
                </a:lnTo>
                <a:lnTo>
                  <a:pt x="902" y="149"/>
                </a:lnTo>
                <a:lnTo>
                  <a:pt x="902" y="149"/>
                </a:lnTo>
                <a:lnTo>
                  <a:pt x="902" y="150"/>
                </a:lnTo>
                <a:lnTo>
                  <a:pt x="902" y="150"/>
                </a:lnTo>
                <a:lnTo>
                  <a:pt x="902" y="151"/>
                </a:lnTo>
                <a:lnTo>
                  <a:pt x="902" y="152"/>
                </a:lnTo>
                <a:lnTo>
                  <a:pt x="903" y="152"/>
                </a:lnTo>
                <a:lnTo>
                  <a:pt x="903" y="152"/>
                </a:lnTo>
                <a:lnTo>
                  <a:pt x="903" y="152"/>
                </a:lnTo>
                <a:lnTo>
                  <a:pt x="903" y="152"/>
                </a:lnTo>
                <a:lnTo>
                  <a:pt x="904" y="152"/>
                </a:lnTo>
                <a:lnTo>
                  <a:pt x="904" y="152"/>
                </a:lnTo>
                <a:lnTo>
                  <a:pt x="904" y="152"/>
                </a:lnTo>
                <a:lnTo>
                  <a:pt x="904" y="152"/>
                </a:lnTo>
                <a:lnTo>
                  <a:pt x="905" y="152"/>
                </a:lnTo>
                <a:lnTo>
                  <a:pt x="905" y="152"/>
                </a:lnTo>
                <a:lnTo>
                  <a:pt x="905" y="152"/>
                </a:lnTo>
                <a:lnTo>
                  <a:pt x="905" y="152"/>
                </a:lnTo>
                <a:lnTo>
                  <a:pt x="905" y="152"/>
                </a:lnTo>
                <a:lnTo>
                  <a:pt x="906" y="152"/>
                </a:lnTo>
                <a:lnTo>
                  <a:pt x="906" y="152"/>
                </a:lnTo>
                <a:lnTo>
                  <a:pt x="906" y="153"/>
                </a:lnTo>
                <a:lnTo>
                  <a:pt x="906" y="153"/>
                </a:lnTo>
                <a:lnTo>
                  <a:pt x="906" y="154"/>
                </a:lnTo>
                <a:lnTo>
                  <a:pt x="906" y="154"/>
                </a:lnTo>
                <a:lnTo>
                  <a:pt x="907" y="154"/>
                </a:lnTo>
                <a:lnTo>
                  <a:pt x="907" y="155"/>
                </a:lnTo>
                <a:lnTo>
                  <a:pt x="907" y="155"/>
                </a:lnTo>
                <a:lnTo>
                  <a:pt x="907" y="155"/>
                </a:lnTo>
                <a:lnTo>
                  <a:pt x="908" y="156"/>
                </a:lnTo>
                <a:lnTo>
                  <a:pt x="908" y="156"/>
                </a:lnTo>
                <a:lnTo>
                  <a:pt x="908" y="156"/>
                </a:lnTo>
                <a:lnTo>
                  <a:pt x="908" y="156"/>
                </a:lnTo>
                <a:lnTo>
                  <a:pt x="908" y="156"/>
                </a:lnTo>
                <a:lnTo>
                  <a:pt x="909" y="156"/>
                </a:lnTo>
                <a:lnTo>
                  <a:pt x="909" y="156"/>
                </a:lnTo>
                <a:lnTo>
                  <a:pt x="909" y="156"/>
                </a:lnTo>
                <a:lnTo>
                  <a:pt x="909" y="156"/>
                </a:lnTo>
                <a:lnTo>
                  <a:pt x="910" y="156"/>
                </a:lnTo>
                <a:lnTo>
                  <a:pt x="910" y="156"/>
                </a:lnTo>
                <a:lnTo>
                  <a:pt x="910" y="155"/>
                </a:lnTo>
                <a:lnTo>
                  <a:pt x="910" y="155"/>
                </a:lnTo>
                <a:lnTo>
                  <a:pt x="910" y="155"/>
                </a:lnTo>
                <a:lnTo>
                  <a:pt x="910" y="155"/>
                </a:lnTo>
                <a:lnTo>
                  <a:pt x="911" y="155"/>
                </a:lnTo>
                <a:lnTo>
                  <a:pt x="911" y="155"/>
                </a:lnTo>
                <a:lnTo>
                  <a:pt x="911" y="155"/>
                </a:lnTo>
                <a:lnTo>
                  <a:pt x="911" y="154"/>
                </a:lnTo>
                <a:lnTo>
                  <a:pt x="911" y="154"/>
                </a:lnTo>
                <a:lnTo>
                  <a:pt x="912" y="154"/>
                </a:lnTo>
                <a:lnTo>
                  <a:pt x="912" y="154"/>
                </a:lnTo>
                <a:lnTo>
                  <a:pt x="912" y="154"/>
                </a:lnTo>
                <a:lnTo>
                  <a:pt x="912" y="153"/>
                </a:lnTo>
                <a:lnTo>
                  <a:pt x="913" y="153"/>
                </a:lnTo>
                <a:lnTo>
                  <a:pt x="913" y="152"/>
                </a:lnTo>
                <a:lnTo>
                  <a:pt x="913" y="152"/>
                </a:lnTo>
                <a:lnTo>
                  <a:pt x="913" y="151"/>
                </a:lnTo>
                <a:lnTo>
                  <a:pt x="914" y="150"/>
                </a:lnTo>
                <a:lnTo>
                  <a:pt x="914" y="150"/>
                </a:lnTo>
                <a:lnTo>
                  <a:pt x="914" y="150"/>
                </a:lnTo>
                <a:lnTo>
                  <a:pt x="914" y="149"/>
                </a:lnTo>
                <a:lnTo>
                  <a:pt x="914" y="148"/>
                </a:lnTo>
                <a:lnTo>
                  <a:pt x="914" y="149"/>
                </a:lnTo>
                <a:lnTo>
                  <a:pt x="914" y="149"/>
                </a:lnTo>
                <a:lnTo>
                  <a:pt x="915" y="149"/>
                </a:lnTo>
                <a:lnTo>
                  <a:pt x="915" y="149"/>
                </a:lnTo>
                <a:lnTo>
                  <a:pt x="915" y="150"/>
                </a:lnTo>
                <a:lnTo>
                  <a:pt x="915" y="150"/>
                </a:lnTo>
                <a:lnTo>
                  <a:pt x="916" y="150"/>
                </a:lnTo>
                <a:lnTo>
                  <a:pt x="916" y="150"/>
                </a:lnTo>
                <a:lnTo>
                  <a:pt x="916" y="150"/>
                </a:lnTo>
                <a:lnTo>
                  <a:pt x="916" y="150"/>
                </a:lnTo>
                <a:lnTo>
                  <a:pt x="916" y="150"/>
                </a:lnTo>
                <a:lnTo>
                  <a:pt x="917" y="151"/>
                </a:lnTo>
                <a:lnTo>
                  <a:pt x="917" y="151"/>
                </a:lnTo>
                <a:lnTo>
                  <a:pt x="917" y="151"/>
                </a:lnTo>
                <a:lnTo>
                  <a:pt x="917" y="151"/>
                </a:lnTo>
                <a:lnTo>
                  <a:pt x="918" y="151"/>
                </a:lnTo>
                <a:lnTo>
                  <a:pt x="918" y="151"/>
                </a:lnTo>
                <a:lnTo>
                  <a:pt x="918" y="151"/>
                </a:lnTo>
                <a:lnTo>
                  <a:pt x="918" y="150"/>
                </a:lnTo>
                <a:lnTo>
                  <a:pt x="918" y="150"/>
                </a:lnTo>
                <a:lnTo>
                  <a:pt x="918" y="150"/>
                </a:lnTo>
                <a:lnTo>
                  <a:pt x="919" y="150"/>
                </a:lnTo>
                <a:lnTo>
                  <a:pt x="919" y="149"/>
                </a:lnTo>
                <a:lnTo>
                  <a:pt x="919" y="149"/>
                </a:lnTo>
                <a:lnTo>
                  <a:pt x="919" y="149"/>
                </a:lnTo>
                <a:lnTo>
                  <a:pt x="919" y="150"/>
                </a:lnTo>
                <a:lnTo>
                  <a:pt x="920" y="150"/>
                </a:lnTo>
                <a:lnTo>
                  <a:pt x="920" y="150"/>
                </a:lnTo>
                <a:lnTo>
                  <a:pt x="920" y="150"/>
                </a:lnTo>
                <a:lnTo>
                  <a:pt x="920" y="150"/>
                </a:lnTo>
                <a:lnTo>
                  <a:pt x="921" y="150"/>
                </a:lnTo>
                <a:lnTo>
                  <a:pt x="921" y="151"/>
                </a:lnTo>
                <a:lnTo>
                  <a:pt x="921" y="150"/>
                </a:lnTo>
                <a:lnTo>
                  <a:pt x="921" y="150"/>
                </a:lnTo>
                <a:lnTo>
                  <a:pt x="922" y="150"/>
                </a:lnTo>
                <a:lnTo>
                  <a:pt x="922" y="149"/>
                </a:lnTo>
                <a:lnTo>
                  <a:pt x="922" y="149"/>
                </a:lnTo>
                <a:lnTo>
                  <a:pt x="922" y="148"/>
                </a:lnTo>
                <a:lnTo>
                  <a:pt x="922" y="148"/>
                </a:lnTo>
                <a:lnTo>
                  <a:pt x="922" y="147"/>
                </a:lnTo>
                <a:lnTo>
                  <a:pt x="922" y="147"/>
                </a:lnTo>
                <a:lnTo>
                  <a:pt x="923" y="147"/>
                </a:lnTo>
                <a:lnTo>
                  <a:pt x="923" y="146"/>
                </a:lnTo>
                <a:lnTo>
                  <a:pt x="923" y="146"/>
                </a:lnTo>
                <a:lnTo>
                  <a:pt x="923" y="146"/>
                </a:lnTo>
                <a:lnTo>
                  <a:pt x="924" y="146"/>
                </a:lnTo>
                <a:lnTo>
                  <a:pt x="924" y="146"/>
                </a:lnTo>
                <a:lnTo>
                  <a:pt x="924" y="145"/>
                </a:lnTo>
                <a:lnTo>
                  <a:pt x="924" y="145"/>
                </a:lnTo>
                <a:lnTo>
                  <a:pt x="925" y="145"/>
                </a:lnTo>
                <a:lnTo>
                  <a:pt x="925" y="145"/>
                </a:lnTo>
                <a:lnTo>
                  <a:pt x="925" y="145"/>
                </a:lnTo>
                <a:lnTo>
                  <a:pt x="925" y="145"/>
                </a:lnTo>
                <a:lnTo>
                  <a:pt x="925" y="145"/>
                </a:lnTo>
                <a:lnTo>
                  <a:pt x="926" y="145"/>
                </a:lnTo>
                <a:lnTo>
                  <a:pt x="926" y="145"/>
                </a:lnTo>
                <a:lnTo>
                  <a:pt x="926" y="145"/>
                </a:lnTo>
                <a:lnTo>
                  <a:pt x="926" y="145"/>
                </a:lnTo>
                <a:lnTo>
                  <a:pt x="926" y="145"/>
                </a:lnTo>
                <a:lnTo>
                  <a:pt x="926" y="144"/>
                </a:lnTo>
                <a:lnTo>
                  <a:pt x="927" y="144"/>
                </a:lnTo>
                <a:lnTo>
                  <a:pt x="927" y="144"/>
                </a:lnTo>
                <a:lnTo>
                  <a:pt x="927" y="144"/>
                </a:lnTo>
                <a:lnTo>
                  <a:pt x="927" y="144"/>
                </a:lnTo>
                <a:lnTo>
                  <a:pt x="927" y="143"/>
                </a:lnTo>
                <a:lnTo>
                  <a:pt x="928" y="143"/>
                </a:lnTo>
                <a:lnTo>
                  <a:pt x="928" y="143"/>
                </a:lnTo>
                <a:lnTo>
                  <a:pt x="928" y="142"/>
                </a:lnTo>
                <a:lnTo>
                  <a:pt x="928" y="142"/>
                </a:lnTo>
                <a:lnTo>
                  <a:pt x="929" y="141"/>
                </a:lnTo>
                <a:lnTo>
                  <a:pt x="929" y="141"/>
                </a:lnTo>
                <a:lnTo>
                  <a:pt x="929" y="141"/>
                </a:lnTo>
                <a:lnTo>
                  <a:pt x="929" y="141"/>
                </a:lnTo>
                <a:lnTo>
                  <a:pt x="930" y="141"/>
                </a:lnTo>
                <a:lnTo>
                  <a:pt x="930" y="140"/>
                </a:lnTo>
                <a:lnTo>
                  <a:pt x="930" y="140"/>
                </a:lnTo>
                <a:lnTo>
                  <a:pt x="930" y="140"/>
                </a:lnTo>
                <a:lnTo>
                  <a:pt x="930" y="140"/>
                </a:lnTo>
                <a:lnTo>
                  <a:pt x="930" y="139"/>
                </a:lnTo>
                <a:lnTo>
                  <a:pt x="930" y="139"/>
                </a:lnTo>
                <a:lnTo>
                  <a:pt x="931" y="139"/>
                </a:lnTo>
                <a:lnTo>
                  <a:pt x="931" y="138"/>
                </a:lnTo>
                <a:lnTo>
                  <a:pt x="931" y="137"/>
                </a:lnTo>
                <a:lnTo>
                  <a:pt x="931" y="137"/>
                </a:lnTo>
                <a:lnTo>
                  <a:pt x="932" y="137"/>
                </a:lnTo>
                <a:lnTo>
                  <a:pt x="932" y="136"/>
                </a:lnTo>
                <a:lnTo>
                  <a:pt x="932" y="136"/>
                </a:lnTo>
                <a:lnTo>
                  <a:pt x="932" y="135"/>
                </a:lnTo>
                <a:lnTo>
                  <a:pt x="933" y="135"/>
                </a:lnTo>
                <a:lnTo>
                  <a:pt x="933" y="135"/>
                </a:lnTo>
                <a:lnTo>
                  <a:pt x="933" y="135"/>
                </a:lnTo>
                <a:lnTo>
                  <a:pt x="933" y="135"/>
                </a:lnTo>
                <a:lnTo>
                  <a:pt x="933" y="135"/>
                </a:lnTo>
                <a:lnTo>
                  <a:pt x="934" y="135"/>
                </a:lnTo>
                <a:lnTo>
                  <a:pt x="934" y="135"/>
                </a:lnTo>
                <a:lnTo>
                  <a:pt x="934" y="135"/>
                </a:lnTo>
                <a:lnTo>
                  <a:pt x="934" y="136"/>
                </a:lnTo>
                <a:lnTo>
                  <a:pt x="934" y="137"/>
                </a:lnTo>
                <a:lnTo>
                  <a:pt x="934" y="137"/>
                </a:lnTo>
                <a:lnTo>
                  <a:pt x="935" y="138"/>
                </a:lnTo>
                <a:lnTo>
                  <a:pt x="935" y="139"/>
                </a:lnTo>
                <a:lnTo>
                  <a:pt x="935" y="140"/>
                </a:lnTo>
                <a:lnTo>
                  <a:pt x="935" y="141"/>
                </a:lnTo>
                <a:lnTo>
                  <a:pt x="936" y="141"/>
                </a:lnTo>
                <a:lnTo>
                  <a:pt x="936" y="142"/>
                </a:lnTo>
                <a:lnTo>
                  <a:pt x="936" y="143"/>
                </a:lnTo>
                <a:lnTo>
                  <a:pt x="936" y="145"/>
                </a:lnTo>
                <a:lnTo>
                  <a:pt x="936" y="146"/>
                </a:lnTo>
                <a:lnTo>
                  <a:pt x="937" y="146"/>
                </a:lnTo>
                <a:lnTo>
                  <a:pt x="937" y="147"/>
                </a:lnTo>
                <a:lnTo>
                  <a:pt x="937" y="148"/>
                </a:lnTo>
                <a:lnTo>
                  <a:pt x="937" y="149"/>
                </a:lnTo>
                <a:lnTo>
                  <a:pt x="938" y="150"/>
                </a:lnTo>
                <a:lnTo>
                  <a:pt x="938" y="150"/>
                </a:lnTo>
                <a:lnTo>
                  <a:pt x="938" y="151"/>
                </a:lnTo>
                <a:lnTo>
                  <a:pt x="938" y="151"/>
                </a:lnTo>
                <a:lnTo>
                  <a:pt x="938" y="152"/>
                </a:lnTo>
                <a:lnTo>
                  <a:pt x="938" y="153"/>
                </a:lnTo>
                <a:lnTo>
                  <a:pt x="938" y="153"/>
                </a:lnTo>
                <a:lnTo>
                  <a:pt x="939" y="154"/>
                </a:lnTo>
                <a:lnTo>
                  <a:pt x="939" y="154"/>
                </a:lnTo>
                <a:lnTo>
                  <a:pt x="939" y="154"/>
                </a:lnTo>
                <a:lnTo>
                  <a:pt x="939" y="154"/>
                </a:lnTo>
                <a:lnTo>
                  <a:pt x="940" y="154"/>
                </a:lnTo>
                <a:lnTo>
                  <a:pt x="940" y="155"/>
                </a:lnTo>
                <a:lnTo>
                  <a:pt x="940" y="155"/>
                </a:lnTo>
                <a:lnTo>
                  <a:pt x="940" y="155"/>
                </a:lnTo>
                <a:lnTo>
                  <a:pt x="941" y="155"/>
                </a:lnTo>
                <a:lnTo>
                  <a:pt x="941" y="155"/>
                </a:lnTo>
                <a:lnTo>
                  <a:pt x="941" y="155"/>
                </a:lnTo>
                <a:lnTo>
                  <a:pt x="941" y="155"/>
                </a:lnTo>
                <a:lnTo>
                  <a:pt x="941" y="155"/>
                </a:lnTo>
                <a:lnTo>
                  <a:pt x="942" y="154"/>
                </a:lnTo>
                <a:lnTo>
                  <a:pt x="942" y="154"/>
                </a:lnTo>
                <a:lnTo>
                  <a:pt x="942" y="154"/>
                </a:lnTo>
                <a:lnTo>
                  <a:pt x="942" y="154"/>
                </a:lnTo>
                <a:lnTo>
                  <a:pt x="942" y="154"/>
                </a:lnTo>
                <a:lnTo>
                  <a:pt x="942" y="155"/>
                </a:lnTo>
                <a:lnTo>
                  <a:pt x="943" y="155"/>
                </a:lnTo>
                <a:lnTo>
                  <a:pt x="943" y="155"/>
                </a:lnTo>
                <a:lnTo>
                  <a:pt x="943" y="155"/>
                </a:lnTo>
                <a:lnTo>
                  <a:pt x="943" y="156"/>
                </a:lnTo>
                <a:lnTo>
                  <a:pt x="944" y="156"/>
                </a:lnTo>
                <a:lnTo>
                  <a:pt x="944" y="156"/>
                </a:lnTo>
                <a:lnTo>
                  <a:pt x="944" y="156"/>
                </a:lnTo>
                <a:lnTo>
                  <a:pt x="944" y="156"/>
                </a:lnTo>
                <a:lnTo>
                  <a:pt x="944" y="156"/>
                </a:lnTo>
                <a:lnTo>
                  <a:pt x="945" y="156"/>
                </a:lnTo>
                <a:lnTo>
                  <a:pt x="945" y="156"/>
                </a:lnTo>
                <a:lnTo>
                  <a:pt x="945" y="156"/>
                </a:lnTo>
                <a:lnTo>
                  <a:pt x="945" y="156"/>
                </a:lnTo>
                <a:lnTo>
                  <a:pt x="945" y="156"/>
                </a:lnTo>
                <a:lnTo>
                  <a:pt x="945" y="156"/>
                </a:lnTo>
                <a:lnTo>
                  <a:pt x="946" y="155"/>
                </a:lnTo>
                <a:lnTo>
                  <a:pt x="946" y="155"/>
                </a:lnTo>
                <a:lnTo>
                  <a:pt x="946" y="155"/>
                </a:lnTo>
                <a:lnTo>
                  <a:pt x="946" y="155"/>
                </a:lnTo>
                <a:lnTo>
                  <a:pt x="947" y="154"/>
                </a:lnTo>
                <a:lnTo>
                  <a:pt x="947" y="154"/>
                </a:lnTo>
                <a:lnTo>
                  <a:pt x="947" y="154"/>
                </a:lnTo>
                <a:lnTo>
                  <a:pt x="947" y="154"/>
                </a:lnTo>
                <a:lnTo>
                  <a:pt x="947" y="153"/>
                </a:lnTo>
                <a:lnTo>
                  <a:pt x="948" y="152"/>
                </a:lnTo>
                <a:lnTo>
                  <a:pt x="948" y="152"/>
                </a:lnTo>
                <a:lnTo>
                  <a:pt x="948" y="151"/>
                </a:lnTo>
                <a:lnTo>
                  <a:pt x="948" y="151"/>
                </a:lnTo>
                <a:lnTo>
                  <a:pt x="949" y="150"/>
                </a:lnTo>
                <a:lnTo>
                  <a:pt x="949" y="150"/>
                </a:lnTo>
                <a:lnTo>
                  <a:pt x="949" y="150"/>
                </a:lnTo>
                <a:lnTo>
                  <a:pt x="949" y="150"/>
                </a:lnTo>
                <a:lnTo>
                  <a:pt x="949" y="151"/>
                </a:lnTo>
                <a:lnTo>
                  <a:pt x="949" y="151"/>
                </a:lnTo>
                <a:lnTo>
                  <a:pt x="949" y="151"/>
                </a:lnTo>
                <a:lnTo>
                  <a:pt x="950" y="151"/>
                </a:lnTo>
                <a:lnTo>
                  <a:pt x="950" y="151"/>
                </a:lnTo>
                <a:lnTo>
                  <a:pt x="950" y="152"/>
                </a:lnTo>
                <a:lnTo>
                  <a:pt x="950" y="152"/>
                </a:lnTo>
                <a:lnTo>
                  <a:pt x="951" y="151"/>
                </a:lnTo>
                <a:lnTo>
                  <a:pt x="951" y="151"/>
                </a:lnTo>
                <a:lnTo>
                  <a:pt x="951" y="151"/>
                </a:lnTo>
                <a:lnTo>
                  <a:pt x="951" y="151"/>
                </a:lnTo>
                <a:lnTo>
                  <a:pt x="952" y="151"/>
                </a:lnTo>
                <a:lnTo>
                  <a:pt x="952" y="151"/>
                </a:lnTo>
                <a:lnTo>
                  <a:pt x="952" y="151"/>
                </a:lnTo>
                <a:lnTo>
                  <a:pt x="952" y="151"/>
                </a:lnTo>
                <a:lnTo>
                  <a:pt x="952" y="151"/>
                </a:lnTo>
                <a:lnTo>
                  <a:pt x="953" y="151"/>
                </a:lnTo>
                <a:lnTo>
                  <a:pt x="953" y="151"/>
                </a:lnTo>
                <a:lnTo>
                  <a:pt x="953" y="151"/>
                </a:lnTo>
                <a:lnTo>
                  <a:pt x="953" y="151"/>
                </a:lnTo>
                <a:lnTo>
                  <a:pt x="953" y="151"/>
                </a:lnTo>
                <a:lnTo>
                  <a:pt x="953" y="152"/>
                </a:lnTo>
                <a:lnTo>
                  <a:pt x="954" y="152"/>
                </a:lnTo>
                <a:lnTo>
                  <a:pt x="954" y="152"/>
                </a:lnTo>
                <a:lnTo>
                  <a:pt x="954" y="152"/>
                </a:lnTo>
                <a:lnTo>
                  <a:pt x="954" y="152"/>
                </a:lnTo>
                <a:lnTo>
                  <a:pt x="955" y="152"/>
                </a:lnTo>
                <a:lnTo>
                  <a:pt x="955" y="152"/>
                </a:lnTo>
                <a:lnTo>
                  <a:pt x="955" y="152"/>
                </a:lnTo>
                <a:lnTo>
                  <a:pt x="955" y="152"/>
                </a:lnTo>
                <a:lnTo>
                  <a:pt x="955" y="152"/>
                </a:lnTo>
                <a:lnTo>
                  <a:pt x="956" y="151"/>
                </a:lnTo>
                <a:lnTo>
                  <a:pt x="956" y="151"/>
                </a:lnTo>
                <a:lnTo>
                  <a:pt x="956" y="151"/>
                </a:lnTo>
                <a:lnTo>
                  <a:pt x="956" y="150"/>
                </a:lnTo>
                <a:lnTo>
                  <a:pt x="957" y="150"/>
                </a:lnTo>
                <a:lnTo>
                  <a:pt x="957" y="150"/>
                </a:lnTo>
                <a:lnTo>
                  <a:pt x="957" y="150"/>
                </a:lnTo>
                <a:lnTo>
                  <a:pt x="957" y="150"/>
                </a:lnTo>
                <a:lnTo>
                  <a:pt x="957" y="149"/>
                </a:lnTo>
                <a:lnTo>
                  <a:pt x="957" y="149"/>
                </a:lnTo>
                <a:lnTo>
                  <a:pt x="958" y="149"/>
                </a:lnTo>
                <a:lnTo>
                  <a:pt x="958" y="149"/>
                </a:lnTo>
                <a:lnTo>
                  <a:pt x="958" y="148"/>
                </a:lnTo>
                <a:lnTo>
                  <a:pt x="958" y="148"/>
                </a:lnTo>
                <a:lnTo>
                  <a:pt x="958" y="148"/>
                </a:lnTo>
                <a:lnTo>
                  <a:pt x="959" y="148"/>
                </a:lnTo>
                <a:lnTo>
                  <a:pt x="959" y="148"/>
                </a:lnTo>
                <a:lnTo>
                  <a:pt x="959" y="147"/>
                </a:lnTo>
                <a:lnTo>
                  <a:pt x="959" y="147"/>
                </a:lnTo>
                <a:lnTo>
                  <a:pt x="960" y="147"/>
                </a:lnTo>
                <a:lnTo>
                  <a:pt x="960" y="147"/>
                </a:lnTo>
                <a:lnTo>
                  <a:pt x="960" y="147"/>
                </a:lnTo>
                <a:lnTo>
                  <a:pt x="960" y="147"/>
                </a:lnTo>
                <a:lnTo>
                  <a:pt x="961" y="147"/>
                </a:lnTo>
                <a:lnTo>
                  <a:pt x="961" y="146"/>
                </a:lnTo>
                <a:lnTo>
                  <a:pt x="961" y="146"/>
                </a:lnTo>
                <a:lnTo>
                  <a:pt x="961" y="146"/>
                </a:lnTo>
                <a:lnTo>
                  <a:pt x="961" y="146"/>
                </a:lnTo>
                <a:lnTo>
                  <a:pt x="961" y="146"/>
                </a:lnTo>
                <a:lnTo>
                  <a:pt x="961" y="146"/>
                </a:lnTo>
                <a:lnTo>
                  <a:pt x="962" y="146"/>
                </a:lnTo>
                <a:lnTo>
                  <a:pt x="962" y="145"/>
                </a:lnTo>
                <a:lnTo>
                  <a:pt x="962" y="145"/>
                </a:lnTo>
                <a:lnTo>
                  <a:pt x="962" y="144"/>
                </a:lnTo>
                <a:lnTo>
                  <a:pt x="963" y="144"/>
                </a:lnTo>
                <a:lnTo>
                  <a:pt x="963" y="144"/>
                </a:lnTo>
                <a:lnTo>
                  <a:pt x="963" y="143"/>
                </a:lnTo>
                <a:lnTo>
                  <a:pt x="963" y="143"/>
                </a:lnTo>
                <a:lnTo>
                  <a:pt x="963" y="143"/>
                </a:lnTo>
                <a:lnTo>
                  <a:pt x="964" y="142"/>
                </a:lnTo>
                <a:lnTo>
                  <a:pt x="964" y="142"/>
                </a:lnTo>
                <a:lnTo>
                  <a:pt x="964" y="142"/>
                </a:lnTo>
                <a:lnTo>
                  <a:pt x="964" y="142"/>
                </a:lnTo>
                <a:lnTo>
                  <a:pt x="965" y="142"/>
                </a:lnTo>
                <a:lnTo>
                  <a:pt x="965" y="142"/>
                </a:lnTo>
                <a:lnTo>
                  <a:pt x="965" y="142"/>
                </a:lnTo>
                <a:lnTo>
                  <a:pt x="965" y="142"/>
                </a:lnTo>
                <a:lnTo>
                  <a:pt x="965" y="141"/>
                </a:lnTo>
                <a:lnTo>
                  <a:pt x="965" y="141"/>
                </a:lnTo>
                <a:lnTo>
                  <a:pt x="966" y="141"/>
                </a:lnTo>
                <a:lnTo>
                  <a:pt x="966" y="141"/>
                </a:lnTo>
                <a:lnTo>
                  <a:pt x="966" y="141"/>
                </a:lnTo>
                <a:lnTo>
                  <a:pt x="966" y="141"/>
                </a:lnTo>
                <a:lnTo>
                  <a:pt x="966" y="141"/>
                </a:lnTo>
                <a:lnTo>
                  <a:pt x="967" y="140"/>
                </a:lnTo>
                <a:lnTo>
                  <a:pt x="967" y="140"/>
                </a:lnTo>
                <a:lnTo>
                  <a:pt x="967" y="140"/>
                </a:lnTo>
                <a:lnTo>
                  <a:pt x="967" y="140"/>
                </a:lnTo>
                <a:lnTo>
                  <a:pt x="968" y="140"/>
                </a:lnTo>
                <a:lnTo>
                  <a:pt x="968" y="140"/>
                </a:lnTo>
                <a:lnTo>
                  <a:pt x="968" y="140"/>
                </a:lnTo>
                <a:lnTo>
                  <a:pt x="968" y="140"/>
                </a:lnTo>
                <a:lnTo>
                  <a:pt x="969" y="140"/>
                </a:lnTo>
                <a:lnTo>
                  <a:pt x="969" y="140"/>
                </a:lnTo>
                <a:lnTo>
                  <a:pt x="969" y="140"/>
                </a:lnTo>
                <a:lnTo>
                  <a:pt x="969" y="141"/>
                </a:lnTo>
                <a:lnTo>
                  <a:pt x="969" y="141"/>
                </a:lnTo>
                <a:lnTo>
                  <a:pt x="969" y="141"/>
                </a:lnTo>
                <a:lnTo>
                  <a:pt x="969" y="141"/>
                </a:lnTo>
                <a:lnTo>
                  <a:pt x="970" y="141"/>
                </a:lnTo>
                <a:lnTo>
                  <a:pt x="970" y="142"/>
                </a:lnTo>
                <a:lnTo>
                  <a:pt x="970" y="143"/>
                </a:lnTo>
                <a:lnTo>
                  <a:pt x="970" y="144"/>
                </a:lnTo>
                <a:lnTo>
                  <a:pt x="971" y="145"/>
                </a:lnTo>
                <a:lnTo>
                  <a:pt x="971" y="146"/>
                </a:lnTo>
                <a:lnTo>
                  <a:pt x="971" y="147"/>
                </a:lnTo>
                <a:lnTo>
                  <a:pt x="971" y="148"/>
                </a:lnTo>
                <a:lnTo>
                  <a:pt x="972" y="149"/>
                </a:lnTo>
                <a:lnTo>
                  <a:pt x="972" y="150"/>
                </a:lnTo>
                <a:lnTo>
                  <a:pt x="972" y="150"/>
                </a:lnTo>
                <a:lnTo>
                  <a:pt x="972" y="150"/>
                </a:lnTo>
                <a:lnTo>
                  <a:pt x="972" y="150"/>
                </a:lnTo>
                <a:lnTo>
                  <a:pt x="973" y="150"/>
                </a:lnTo>
                <a:lnTo>
                  <a:pt x="973" y="150"/>
                </a:lnTo>
                <a:lnTo>
                  <a:pt x="973" y="151"/>
                </a:lnTo>
                <a:lnTo>
                  <a:pt x="973" y="151"/>
                </a:lnTo>
                <a:lnTo>
                  <a:pt x="973" y="151"/>
                </a:lnTo>
                <a:lnTo>
                  <a:pt x="973" y="152"/>
                </a:lnTo>
                <a:lnTo>
                  <a:pt x="974" y="152"/>
                </a:lnTo>
                <a:lnTo>
                  <a:pt x="974" y="153"/>
                </a:lnTo>
                <a:lnTo>
                  <a:pt x="974" y="153"/>
                </a:lnTo>
                <a:lnTo>
                  <a:pt x="974" y="154"/>
                </a:lnTo>
                <a:lnTo>
                  <a:pt x="974" y="154"/>
                </a:lnTo>
                <a:lnTo>
                  <a:pt x="975" y="155"/>
                </a:lnTo>
                <a:lnTo>
                  <a:pt x="975" y="155"/>
                </a:lnTo>
                <a:lnTo>
                  <a:pt x="975" y="155"/>
                </a:lnTo>
                <a:lnTo>
                  <a:pt x="975" y="155"/>
                </a:lnTo>
                <a:lnTo>
                  <a:pt x="976" y="155"/>
                </a:lnTo>
                <a:lnTo>
                  <a:pt x="976" y="155"/>
                </a:lnTo>
                <a:lnTo>
                  <a:pt x="976" y="156"/>
                </a:lnTo>
                <a:lnTo>
                  <a:pt x="976" y="156"/>
                </a:lnTo>
                <a:lnTo>
                  <a:pt x="977" y="156"/>
                </a:lnTo>
                <a:lnTo>
                  <a:pt x="977" y="156"/>
                </a:lnTo>
                <a:lnTo>
                  <a:pt x="977" y="156"/>
                </a:lnTo>
                <a:lnTo>
                  <a:pt x="977" y="156"/>
                </a:lnTo>
                <a:lnTo>
                  <a:pt x="977" y="156"/>
                </a:lnTo>
                <a:lnTo>
                  <a:pt x="977" y="156"/>
                </a:lnTo>
                <a:lnTo>
                  <a:pt x="977" y="156"/>
                </a:lnTo>
                <a:lnTo>
                  <a:pt x="978" y="156"/>
                </a:lnTo>
                <a:lnTo>
                  <a:pt x="978" y="156"/>
                </a:lnTo>
                <a:lnTo>
                  <a:pt x="978" y="156"/>
                </a:lnTo>
                <a:lnTo>
                  <a:pt x="978" y="156"/>
                </a:lnTo>
                <a:lnTo>
                  <a:pt x="979" y="156"/>
                </a:lnTo>
                <a:lnTo>
                  <a:pt x="979" y="156"/>
                </a:lnTo>
                <a:lnTo>
                  <a:pt x="979" y="156"/>
                </a:lnTo>
                <a:lnTo>
                  <a:pt x="979" y="156"/>
                </a:lnTo>
                <a:lnTo>
                  <a:pt x="980" y="156"/>
                </a:lnTo>
                <a:lnTo>
                  <a:pt x="980" y="156"/>
                </a:lnTo>
                <a:lnTo>
                  <a:pt x="980" y="156"/>
                </a:lnTo>
                <a:lnTo>
                  <a:pt x="980" y="156"/>
                </a:lnTo>
                <a:lnTo>
                  <a:pt x="980" y="156"/>
                </a:lnTo>
                <a:lnTo>
                  <a:pt x="981" y="156"/>
                </a:lnTo>
                <a:lnTo>
                  <a:pt x="981" y="156"/>
                </a:lnTo>
                <a:lnTo>
                  <a:pt x="981" y="156"/>
                </a:lnTo>
                <a:lnTo>
                  <a:pt x="981" y="156"/>
                </a:lnTo>
                <a:lnTo>
                  <a:pt x="981" y="156"/>
                </a:lnTo>
                <a:lnTo>
                  <a:pt x="981" y="156"/>
                </a:lnTo>
                <a:lnTo>
                  <a:pt x="982" y="155"/>
                </a:lnTo>
                <a:lnTo>
                  <a:pt x="982" y="155"/>
                </a:lnTo>
                <a:lnTo>
                  <a:pt x="982" y="154"/>
                </a:lnTo>
                <a:lnTo>
                  <a:pt x="982" y="154"/>
                </a:lnTo>
                <a:lnTo>
                  <a:pt x="983" y="154"/>
                </a:lnTo>
                <a:lnTo>
                  <a:pt x="983" y="153"/>
                </a:lnTo>
                <a:lnTo>
                  <a:pt x="983" y="153"/>
                </a:lnTo>
                <a:lnTo>
                  <a:pt x="983" y="152"/>
                </a:lnTo>
                <a:lnTo>
                  <a:pt x="983" y="152"/>
                </a:lnTo>
                <a:lnTo>
                  <a:pt x="984" y="152"/>
                </a:lnTo>
                <a:lnTo>
                  <a:pt x="984" y="152"/>
                </a:lnTo>
                <a:lnTo>
                  <a:pt x="984" y="153"/>
                </a:lnTo>
                <a:lnTo>
                  <a:pt x="984" y="153"/>
                </a:lnTo>
                <a:lnTo>
                  <a:pt x="985" y="153"/>
                </a:lnTo>
                <a:lnTo>
                  <a:pt x="985" y="153"/>
                </a:lnTo>
                <a:lnTo>
                  <a:pt x="985" y="153"/>
                </a:lnTo>
                <a:lnTo>
                  <a:pt x="985" y="153"/>
                </a:lnTo>
                <a:lnTo>
                  <a:pt x="985" y="153"/>
                </a:lnTo>
                <a:lnTo>
                  <a:pt x="985" y="153"/>
                </a:lnTo>
                <a:lnTo>
                  <a:pt x="985" y="153"/>
                </a:lnTo>
                <a:lnTo>
                  <a:pt x="986" y="153"/>
                </a:lnTo>
                <a:lnTo>
                  <a:pt x="986" y="153"/>
                </a:lnTo>
                <a:lnTo>
                  <a:pt x="986" y="153"/>
                </a:lnTo>
                <a:lnTo>
                  <a:pt x="986" y="153"/>
                </a:lnTo>
                <a:lnTo>
                  <a:pt x="987" y="153"/>
                </a:lnTo>
                <a:lnTo>
                  <a:pt x="987" y="152"/>
                </a:lnTo>
                <a:lnTo>
                  <a:pt x="987" y="152"/>
                </a:lnTo>
                <a:lnTo>
                  <a:pt x="987" y="152"/>
                </a:lnTo>
                <a:lnTo>
                  <a:pt x="988" y="152"/>
                </a:lnTo>
                <a:lnTo>
                  <a:pt x="988" y="151"/>
                </a:lnTo>
                <a:lnTo>
                  <a:pt x="988" y="151"/>
                </a:lnTo>
                <a:lnTo>
                  <a:pt x="988" y="151"/>
                </a:lnTo>
                <a:lnTo>
                  <a:pt x="988" y="151"/>
                </a:lnTo>
                <a:lnTo>
                  <a:pt x="989" y="151"/>
                </a:lnTo>
                <a:lnTo>
                  <a:pt x="989" y="151"/>
                </a:lnTo>
                <a:lnTo>
                  <a:pt x="989" y="151"/>
                </a:lnTo>
                <a:lnTo>
                  <a:pt x="989" y="150"/>
                </a:lnTo>
                <a:lnTo>
                  <a:pt x="989" y="150"/>
                </a:lnTo>
                <a:lnTo>
                  <a:pt x="989" y="150"/>
                </a:lnTo>
                <a:lnTo>
                  <a:pt x="990" y="150"/>
                </a:lnTo>
                <a:lnTo>
                  <a:pt x="990" y="150"/>
                </a:lnTo>
                <a:lnTo>
                  <a:pt x="990" y="150"/>
                </a:lnTo>
                <a:lnTo>
                  <a:pt x="990" y="150"/>
                </a:lnTo>
                <a:lnTo>
                  <a:pt x="991" y="150"/>
                </a:lnTo>
                <a:lnTo>
                  <a:pt x="991" y="149"/>
                </a:lnTo>
                <a:lnTo>
                  <a:pt x="991" y="149"/>
                </a:lnTo>
                <a:lnTo>
                  <a:pt x="991" y="149"/>
                </a:lnTo>
                <a:lnTo>
                  <a:pt x="991" y="148"/>
                </a:lnTo>
                <a:lnTo>
                  <a:pt x="992" y="148"/>
                </a:lnTo>
                <a:lnTo>
                  <a:pt x="992" y="148"/>
                </a:lnTo>
                <a:lnTo>
                  <a:pt x="992" y="148"/>
                </a:lnTo>
                <a:lnTo>
                  <a:pt x="992" y="148"/>
                </a:lnTo>
                <a:lnTo>
                  <a:pt x="993" y="148"/>
                </a:lnTo>
                <a:lnTo>
                  <a:pt x="993" y="148"/>
                </a:lnTo>
                <a:lnTo>
                  <a:pt x="993" y="148"/>
                </a:lnTo>
                <a:lnTo>
                  <a:pt x="993" y="148"/>
                </a:lnTo>
                <a:lnTo>
                  <a:pt x="993" y="147"/>
                </a:lnTo>
                <a:lnTo>
                  <a:pt x="993" y="147"/>
                </a:lnTo>
                <a:lnTo>
                  <a:pt x="994" y="147"/>
                </a:lnTo>
                <a:lnTo>
                  <a:pt x="994" y="147"/>
                </a:lnTo>
                <a:lnTo>
                  <a:pt x="994" y="147"/>
                </a:lnTo>
                <a:lnTo>
                  <a:pt x="994" y="146"/>
                </a:lnTo>
                <a:lnTo>
                  <a:pt x="994" y="146"/>
                </a:lnTo>
                <a:lnTo>
                  <a:pt x="995" y="146"/>
                </a:lnTo>
                <a:lnTo>
                  <a:pt x="995" y="146"/>
                </a:lnTo>
                <a:lnTo>
                  <a:pt x="995" y="146"/>
                </a:lnTo>
                <a:lnTo>
                  <a:pt x="995" y="145"/>
                </a:lnTo>
                <a:lnTo>
                  <a:pt x="996" y="145"/>
                </a:lnTo>
                <a:lnTo>
                  <a:pt x="996" y="145"/>
                </a:lnTo>
                <a:lnTo>
                  <a:pt x="996" y="144"/>
                </a:lnTo>
                <a:lnTo>
                  <a:pt x="996" y="144"/>
                </a:lnTo>
                <a:lnTo>
                  <a:pt x="997" y="144"/>
                </a:lnTo>
                <a:lnTo>
                  <a:pt x="997" y="144"/>
                </a:lnTo>
                <a:lnTo>
                  <a:pt x="997" y="144"/>
                </a:lnTo>
                <a:lnTo>
                  <a:pt x="997" y="144"/>
                </a:lnTo>
                <a:lnTo>
                  <a:pt x="997" y="143"/>
                </a:lnTo>
                <a:lnTo>
                  <a:pt x="997" y="143"/>
                </a:lnTo>
                <a:lnTo>
                  <a:pt x="997" y="143"/>
                </a:lnTo>
                <a:lnTo>
                  <a:pt x="998" y="143"/>
                </a:lnTo>
                <a:lnTo>
                  <a:pt x="998" y="143"/>
                </a:lnTo>
                <a:lnTo>
                  <a:pt x="998" y="143"/>
                </a:lnTo>
                <a:lnTo>
                  <a:pt x="998" y="142"/>
                </a:lnTo>
                <a:lnTo>
                  <a:pt x="999" y="142"/>
                </a:lnTo>
                <a:lnTo>
                  <a:pt x="999" y="141"/>
                </a:lnTo>
                <a:lnTo>
                  <a:pt x="999" y="141"/>
                </a:lnTo>
                <a:lnTo>
                  <a:pt x="999" y="141"/>
                </a:lnTo>
                <a:lnTo>
                  <a:pt x="999" y="141"/>
                </a:lnTo>
                <a:lnTo>
                  <a:pt x="1000" y="140"/>
                </a:lnTo>
                <a:lnTo>
                  <a:pt x="1000" y="140"/>
                </a:lnTo>
                <a:lnTo>
                  <a:pt x="1000" y="139"/>
                </a:lnTo>
                <a:lnTo>
                  <a:pt x="1000" y="138"/>
                </a:lnTo>
                <a:lnTo>
                  <a:pt x="1001" y="138"/>
                </a:lnTo>
                <a:lnTo>
                  <a:pt x="1001" y="137"/>
                </a:lnTo>
                <a:lnTo>
                  <a:pt x="1001" y="137"/>
                </a:lnTo>
                <a:lnTo>
                  <a:pt x="1001" y="137"/>
                </a:lnTo>
                <a:lnTo>
                  <a:pt x="1001" y="136"/>
                </a:lnTo>
                <a:lnTo>
                  <a:pt x="1001" y="136"/>
                </a:lnTo>
                <a:lnTo>
                  <a:pt x="1002" y="136"/>
                </a:lnTo>
                <a:lnTo>
                  <a:pt x="1002" y="137"/>
                </a:lnTo>
                <a:lnTo>
                  <a:pt x="1002" y="137"/>
                </a:lnTo>
                <a:lnTo>
                  <a:pt x="1002" y="137"/>
                </a:lnTo>
                <a:lnTo>
                  <a:pt x="1002" y="137"/>
                </a:lnTo>
                <a:lnTo>
                  <a:pt x="1003" y="137"/>
                </a:lnTo>
                <a:lnTo>
                  <a:pt x="1003" y="137"/>
                </a:lnTo>
                <a:lnTo>
                  <a:pt x="1003" y="138"/>
                </a:lnTo>
                <a:lnTo>
                  <a:pt x="1003" y="139"/>
                </a:lnTo>
                <a:lnTo>
                  <a:pt x="1004" y="140"/>
                </a:lnTo>
                <a:lnTo>
                  <a:pt x="1004" y="140"/>
                </a:lnTo>
                <a:lnTo>
                  <a:pt x="1004" y="141"/>
                </a:lnTo>
                <a:lnTo>
                  <a:pt x="1004" y="142"/>
                </a:lnTo>
                <a:lnTo>
                  <a:pt x="1005" y="142"/>
                </a:lnTo>
                <a:lnTo>
                  <a:pt x="1005" y="143"/>
                </a:lnTo>
                <a:lnTo>
                  <a:pt x="1005" y="144"/>
                </a:lnTo>
                <a:lnTo>
                  <a:pt x="1005" y="145"/>
                </a:lnTo>
                <a:lnTo>
                  <a:pt x="1005" y="146"/>
                </a:lnTo>
                <a:lnTo>
                  <a:pt x="1005" y="146"/>
                </a:lnTo>
                <a:lnTo>
                  <a:pt x="1005" y="147"/>
                </a:lnTo>
                <a:lnTo>
                  <a:pt x="1006" y="147"/>
                </a:lnTo>
                <a:lnTo>
                  <a:pt x="1006" y="148"/>
                </a:lnTo>
                <a:lnTo>
                  <a:pt x="1006" y="149"/>
                </a:lnTo>
                <a:lnTo>
                  <a:pt x="1006" y="149"/>
                </a:lnTo>
                <a:lnTo>
                  <a:pt x="1007" y="150"/>
                </a:lnTo>
                <a:lnTo>
                  <a:pt x="1007" y="150"/>
                </a:lnTo>
                <a:lnTo>
                  <a:pt x="1007" y="151"/>
                </a:lnTo>
                <a:lnTo>
                  <a:pt x="1007" y="151"/>
                </a:lnTo>
                <a:lnTo>
                  <a:pt x="1008" y="152"/>
                </a:lnTo>
                <a:lnTo>
                  <a:pt x="1008" y="152"/>
                </a:lnTo>
                <a:lnTo>
                  <a:pt x="1008" y="153"/>
                </a:lnTo>
                <a:lnTo>
                  <a:pt x="1008" y="153"/>
                </a:lnTo>
                <a:lnTo>
                  <a:pt x="1008" y="153"/>
                </a:lnTo>
                <a:lnTo>
                  <a:pt x="1008" y="153"/>
                </a:lnTo>
                <a:lnTo>
                  <a:pt x="1008" y="153"/>
                </a:lnTo>
                <a:lnTo>
                  <a:pt x="1009" y="153"/>
                </a:lnTo>
                <a:lnTo>
                  <a:pt x="1009" y="153"/>
                </a:lnTo>
                <a:lnTo>
                  <a:pt x="1009" y="153"/>
                </a:lnTo>
                <a:lnTo>
                  <a:pt x="1009" y="153"/>
                </a:lnTo>
                <a:lnTo>
                  <a:pt x="1010" y="153"/>
                </a:lnTo>
                <a:lnTo>
                  <a:pt x="1010" y="154"/>
                </a:lnTo>
                <a:lnTo>
                  <a:pt x="1010" y="154"/>
                </a:lnTo>
                <a:lnTo>
                  <a:pt x="1010" y="154"/>
                </a:lnTo>
                <a:lnTo>
                  <a:pt x="1010" y="155"/>
                </a:lnTo>
                <a:lnTo>
                  <a:pt x="1011" y="155"/>
                </a:lnTo>
                <a:lnTo>
                  <a:pt x="1011" y="156"/>
                </a:lnTo>
                <a:lnTo>
                  <a:pt x="1011" y="156"/>
                </a:lnTo>
                <a:lnTo>
                  <a:pt x="1011" y="156"/>
                </a:lnTo>
                <a:lnTo>
                  <a:pt x="1012" y="156"/>
                </a:lnTo>
                <a:lnTo>
                  <a:pt x="1012" y="157"/>
                </a:lnTo>
                <a:lnTo>
                  <a:pt x="1012" y="157"/>
                </a:lnTo>
                <a:lnTo>
                  <a:pt x="1012" y="157"/>
                </a:lnTo>
                <a:lnTo>
                  <a:pt x="1012" y="157"/>
                </a:lnTo>
                <a:lnTo>
                  <a:pt x="1012" y="157"/>
                </a:lnTo>
                <a:lnTo>
                  <a:pt x="1013" y="157"/>
                </a:lnTo>
                <a:lnTo>
                  <a:pt x="1013" y="157"/>
                </a:lnTo>
                <a:lnTo>
                  <a:pt x="1013" y="157"/>
                </a:lnTo>
                <a:lnTo>
                  <a:pt x="1013" y="157"/>
                </a:lnTo>
                <a:lnTo>
                  <a:pt x="1013" y="157"/>
                </a:lnTo>
                <a:lnTo>
                  <a:pt x="1014" y="157"/>
                </a:lnTo>
                <a:lnTo>
                  <a:pt x="1014" y="157"/>
                </a:lnTo>
                <a:lnTo>
                  <a:pt x="1014" y="157"/>
                </a:lnTo>
                <a:lnTo>
                  <a:pt x="1014" y="157"/>
                </a:lnTo>
                <a:lnTo>
                  <a:pt x="1015" y="156"/>
                </a:lnTo>
                <a:lnTo>
                  <a:pt x="1015" y="156"/>
                </a:lnTo>
                <a:lnTo>
                  <a:pt x="1015" y="156"/>
                </a:lnTo>
                <a:lnTo>
                  <a:pt x="1015" y="155"/>
                </a:lnTo>
                <a:lnTo>
                  <a:pt x="1016" y="155"/>
                </a:lnTo>
                <a:lnTo>
                  <a:pt x="1016" y="154"/>
                </a:lnTo>
                <a:lnTo>
                  <a:pt x="1016" y="154"/>
                </a:lnTo>
                <a:lnTo>
                  <a:pt x="1016" y="154"/>
                </a:lnTo>
                <a:lnTo>
                  <a:pt x="1016" y="154"/>
                </a:lnTo>
                <a:lnTo>
                  <a:pt x="1016" y="154"/>
                </a:lnTo>
                <a:lnTo>
                  <a:pt x="1016" y="153"/>
                </a:lnTo>
                <a:lnTo>
                  <a:pt x="1017" y="153"/>
                </a:lnTo>
                <a:lnTo>
                  <a:pt x="1017" y="153"/>
                </a:lnTo>
                <a:lnTo>
                  <a:pt x="1017" y="153"/>
                </a:lnTo>
                <a:lnTo>
                  <a:pt x="1017" y="152"/>
                </a:lnTo>
                <a:lnTo>
                  <a:pt x="1018" y="152"/>
                </a:lnTo>
                <a:lnTo>
                  <a:pt x="1018" y="152"/>
                </a:lnTo>
                <a:lnTo>
                  <a:pt x="1018" y="152"/>
                </a:lnTo>
                <a:lnTo>
                  <a:pt x="1018" y="152"/>
                </a:lnTo>
                <a:lnTo>
                  <a:pt x="1019" y="152"/>
                </a:lnTo>
                <a:lnTo>
                  <a:pt x="1019" y="152"/>
                </a:lnTo>
                <a:lnTo>
                  <a:pt x="1019" y="152"/>
                </a:lnTo>
                <a:lnTo>
                  <a:pt x="1019" y="152"/>
                </a:lnTo>
                <a:lnTo>
                  <a:pt x="1019" y="151"/>
                </a:lnTo>
                <a:lnTo>
                  <a:pt x="1020" y="152"/>
                </a:lnTo>
                <a:lnTo>
                  <a:pt x="1020" y="152"/>
                </a:lnTo>
                <a:lnTo>
                  <a:pt x="1020" y="152"/>
                </a:lnTo>
                <a:lnTo>
                  <a:pt x="1020" y="152"/>
                </a:lnTo>
                <a:lnTo>
                  <a:pt x="1020" y="153"/>
                </a:lnTo>
                <a:lnTo>
                  <a:pt x="1020" y="153"/>
                </a:lnTo>
                <a:lnTo>
                  <a:pt x="1021" y="153"/>
                </a:lnTo>
                <a:lnTo>
                  <a:pt x="1021" y="154"/>
                </a:lnTo>
                <a:lnTo>
                  <a:pt x="1021" y="153"/>
                </a:lnTo>
                <a:lnTo>
                  <a:pt x="1021" y="153"/>
                </a:lnTo>
                <a:lnTo>
                  <a:pt x="1021" y="152"/>
                </a:lnTo>
                <a:lnTo>
                  <a:pt x="1022" y="152"/>
                </a:lnTo>
                <a:lnTo>
                  <a:pt x="1022" y="151"/>
                </a:lnTo>
                <a:lnTo>
                  <a:pt x="1022" y="151"/>
                </a:lnTo>
                <a:lnTo>
                  <a:pt x="1022" y="150"/>
                </a:lnTo>
                <a:lnTo>
                  <a:pt x="1023" y="150"/>
                </a:lnTo>
                <a:lnTo>
                  <a:pt x="1023" y="150"/>
                </a:lnTo>
                <a:lnTo>
                  <a:pt x="1023" y="150"/>
                </a:lnTo>
                <a:lnTo>
                  <a:pt x="1023" y="150"/>
                </a:lnTo>
                <a:lnTo>
                  <a:pt x="1024" y="150"/>
                </a:lnTo>
                <a:lnTo>
                  <a:pt x="1024" y="150"/>
                </a:lnTo>
                <a:lnTo>
                  <a:pt x="1024" y="150"/>
                </a:lnTo>
                <a:lnTo>
                  <a:pt x="1024" y="150"/>
                </a:lnTo>
                <a:lnTo>
                  <a:pt x="1024" y="150"/>
                </a:lnTo>
                <a:lnTo>
                  <a:pt x="1024" y="150"/>
                </a:lnTo>
                <a:lnTo>
                  <a:pt x="1024" y="150"/>
                </a:lnTo>
                <a:lnTo>
                  <a:pt x="1025" y="150"/>
                </a:lnTo>
                <a:lnTo>
                  <a:pt x="1025" y="150"/>
                </a:lnTo>
                <a:lnTo>
                  <a:pt x="1025" y="150"/>
                </a:lnTo>
                <a:lnTo>
                  <a:pt x="1025" y="150"/>
                </a:lnTo>
                <a:lnTo>
                  <a:pt x="1026" y="150"/>
                </a:lnTo>
                <a:lnTo>
                  <a:pt x="1026" y="150"/>
                </a:lnTo>
                <a:lnTo>
                  <a:pt x="1026" y="150"/>
                </a:lnTo>
                <a:lnTo>
                  <a:pt x="1026" y="150"/>
                </a:lnTo>
                <a:lnTo>
                  <a:pt x="1027" y="150"/>
                </a:lnTo>
                <a:lnTo>
                  <a:pt x="1027" y="150"/>
                </a:lnTo>
                <a:lnTo>
                  <a:pt x="1027" y="150"/>
                </a:lnTo>
                <a:lnTo>
                  <a:pt x="1027" y="150"/>
                </a:lnTo>
                <a:lnTo>
                  <a:pt x="1027" y="150"/>
                </a:lnTo>
                <a:lnTo>
                  <a:pt x="1028" y="150"/>
                </a:lnTo>
                <a:lnTo>
                  <a:pt x="1028" y="149"/>
                </a:lnTo>
                <a:lnTo>
                  <a:pt x="1028" y="149"/>
                </a:lnTo>
                <a:lnTo>
                  <a:pt x="1028" y="148"/>
                </a:lnTo>
                <a:lnTo>
                  <a:pt x="1028" y="148"/>
                </a:lnTo>
                <a:lnTo>
                  <a:pt x="1028" y="147"/>
                </a:lnTo>
                <a:lnTo>
                  <a:pt x="1029" y="147"/>
                </a:lnTo>
                <a:lnTo>
                  <a:pt x="1029" y="146"/>
                </a:lnTo>
                <a:lnTo>
                  <a:pt x="1029" y="146"/>
                </a:lnTo>
                <a:lnTo>
                  <a:pt x="1029" y="146"/>
                </a:lnTo>
                <a:lnTo>
                  <a:pt x="1030" y="146"/>
                </a:lnTo>
                <a:lnTo>
                  <a:pt x="1030" y="145"/>
                </a:lnTo>
                <a:lnTo>
                  <a:pt x="1030" y="145"/>
                </a:lnTo>
                <a:lnTo>
                  <a:pt x="1030" y="145"/>
                </a:lnTo>
                <a:lnTo>
                  <a:pt x="1030" y="145"/>
                </a:lnTo>
                <a:lnTo>
                  <a:pt x="1031" y="144"/>
                </a:lnTo>
                <a:lnTo>
                  <a:pt x="1031" y="144"/>
                </a:lnTo>
                <a:lnTo>
                  <a:pt x="1031" y="144"/>
                </a:lnTo>
                <a:lnTo>
                  <a:pt x="1031" y="144"/>
                </a:lnTo>
                <a:lnTo>
                  <a:pt x="1032" y="143"/>
                </a:lnTo>
                <a:lnTo>
                  <a:pt x="1032" y="143"/>
                </a:lnTo>
                <a:lnTo>
                  <a:pt x="1032" y="143"/>
                </a:lnTo>
                <a:lnTo>
                  <a:pt x="1032" y="143"/>
                </a:lnTo>
                <a:lnTo>
                  <a:pt x="1032" y="142"/>
                </a:lnTo>
                <a:lnTo>
                  <a:pt x="1032" y="142"/>
                </a:lnTo>
                <a:lnTo>
                  <a:pt x="1032" y="142"/>
                </a:lnTo>
                <a:lnTo>
                  <a:pt x="1033" y="142"/>
                </a:lnTo>
                <a:lnTo>
                  <a:pt x="1033" y="142"/>
                </a:lnTo>
                <a:lnTo>
                  <a:pt x="1033" y="142"/>
                </a:lnTo>
                <a:lnTo>
                  <a:pt x="1033" y="142"/>
                </a:lnTo>
                <a:lnTo>
                  <a:pt x="1034" y="142"/>
                </a:lnTo>
                <a:lnTo>
                  <a:pt x="1034" y="142"/>
                </a:lnTo>
                <a:lnTo>
                  <a:pt x="1034" y="142"/>
                </a:lnTo>
                <a:lnTo>
                  <a:pt x="1034" y="142"/>
                </a:lnTo>
                <a:lnTo>
                  <a:pt x="1035" y="141"/>
                </a:lnTo>
                <a:lnTo>
                  <a:pt x="1035" y="141"/>
                </a:lnTo>
                <a:lnTo>
                  <a:pt x="1035" y="141"/>
                </a:lnTo>
                <a:lnTo>
                  <a:pt x="1035" y="141"/>
                </a:lnTo>
                <a:lnTo>
                  <a:pt x="1036" y="140"/>
                </a:lnTo>
                <a:lnTo>
                  <a:pt x="1036" y="140"/>
                </a:lnTo>
                <a:lnTo>
                  <a:pt x="1036" y="139"/>
                </a:lnTo>
                <a:lnTo>
                  <a:pt x="1036" y="139"/>
                </a:lnTo>
                <a:lnTo>
                  <a:pt x="1036" y="139"/>
                </a:lnTo>
                <a:lnTo>
                  <a:pt x="1036" y="138"/>
                </a:lnTo>
                <a:lnTo>
                  <a:pt x="1036" y="138"/>
                </a:lnTo>
                <a:lnTo>
                  <a:pt x="1037" y="138"/>
                </a:lnTo>
                <a:lnTo>
                  <a:pt x="1037" y="138"/>
                </a:lnTo>
                <a:lnTo>
                  <a:pt x="1037" y="138"/>
                </a:lnTo>
                <a:lnTo>
                  <a:pt x="1037" y="137"/>
                </a:lnTo>
                <a:lnTo>
                  <a:pt x="1038" y="137"/>
                </a:lnTo>
                <a:lnTo>
                  <a:pt x="1038" y="137"/>
                </a:lnTo>
                <a:lnTo>
                  <a:pt x="1038" y="138"/>
                </a:lnTo>
                <a:lnTo>
                  <a:pt x="1038" y="138"/>
                </a:lnTo>
                <a:lnTo>
                  <a:pt x="1038" y="138"/>
                </a:lnTo>
                <a:lnTo>
                  <a:pt x="1039" y="138"/>
                </a:lnTo>
                <a:lnTo>
                  <a:pt x="1039" y="138"/>
                </a:lnTo>
                <a:lnTo>
                  <a:pt x="1039" y="138"/>
                </a:lnTo>
                <a:lnTo>
                  <a:pt x="1039" y="139"/>
                </a:lnTo>
                <a:lnTo>
                  <a:pt x="1040" y="140"/>
                </a:lnTo>
                <a:lnTo>
                  <a:pt x="1040" y="141"/>
                </a:lnTo>
                <a:lnTo>
                  <a:pt x="1040" y="141"/>
                </a:lnTo>
                <a:lnTo>
                  <a:pt x="1040" y="142"/>
                </a:lnTo>
                <a:lnTo>
                  <a:pt x="1040" y="143"/>
                </a:lnTo>
                <a:lnTo>
                  <a:pt x="1040" y="144"/>
                </a:lnTo>
                <a:lnTo>
                  <a:pt x="1041" y="145"/>
                </a:lnTo>
                <a:lnTo>
                  <a:pt x="1041" y="146"/>
                </a:lnTo>
                <a:lnTo>
                  <a:pt x="1041" y="147"/>
                </a:lnTo>
                <a:lnTo>
                  <a:pt x="1041" y="148"/>
                </a:lnTo>
                <a:lnTo>
                  <a:pt x="1041" y="149"/>
                </a:lnTo>
                <a:lnTo>
                  <a:pt x="1042" y="150"/>
                </a:lnTo>
                <a:lnTo>
                  <a:pt x="1042" y="151"/>
                </a:lnTo>
                <a:lnTo>
                  <a:pt x="1042" y="152"/>
                </a:lnTo>
                <a:lnTo>
                  <a:pt x="1042" y="153"/>
                </a:lnTo>
                <a:lnTo>
                  <a:pt x="1043" y="153"/>
                </a:lnTo>
                <a:lnTo>
                  <a:pt x="1043" y="154"/>
                </a:lnTo>
                <a:lnTo>
                  <a:pt x="1043" y="154"/>
                </a:lnTo>
                <a:lnTo>
                  <a:pt x="1043" y="154"/>
                </a:lnTo>
                <a:lnTo>
                  <a:pt x="1044" y="154"/>
                </a:lnTo>
                <a:lnTo>
                  <a:pt x="1044" y="154"/>
                </a:lnTo>
                <a:lnTo>
                  <a:pt x="1044" y="154"/>
                </a:lnTo>
                <a:lnTo>
                  <a:pt x="1044" y="154"/>
                </a:lnTo>
                <a:lnTo>
                  <a:pt x="1044" y="154"/>
                </a:lnTo>
                <a:lnTo>
                  <a:pt x="1044" y="154"/>
                </a:lnTo>
                <a:lnTo>
                  <a:pt x="1044" y="154"/>
                </a:lnTo>
                <a:lnTo>
                  <a:pt x="1045" y="154"/>
                </a:lnTo>
                <a:lnTo>
                  <a:pt x="1045" y="154"/>
                </a:lnTo>
                <a:lnTo>
                  <a:pt x="1045" y="154"/>
                </a:lnTo>
                <a:lnTo>
                  <a:pt x="1045" y="154"/>
                </a:lnTo>
                <a:lnTo>
                  <a:pt x="1046" y="153"/>
                </a:lnTo>
                <a:lnTo>
                  <a:pt x="1046" y="154"/>
                </a:lnTo>
                <a:lnTo>
                  <a:pt x="1046" y="154"/>
                </a:lnTo>
                <a:lnTo>
                  <a:pt x="1046" y="154"/>
                </a:lnTo>
                <a:lnTo>
                  <a:pt x="1047" y="155"/>
                </a:lnTo>
                <a:lnTo>
                  <a:pt x="1047" y="155"/>
                </a:lnTo>
                <a:lnTo>
                  <a:pt x="1047" y="156"/>
                </a:lnTo>
                <a:lnTo>
                  <a:pt x="1047" y="156"/>
                </a:lnTo>
                <a:lnTo>
                  <a:pt x="1047" y="157"/>
                </a:lnTo>
                <a:lnTo>
                  <a:pt x="1048" y="157"/>
                </a:lnTo>
                <a:lnTo>
                  <a:pt x="1048" y="157"/>
                </a:lnTo>
                <a:lnTo>
                  <a:pt x="1048" y="157"/>
                </a:lnTo>
                <a:lnTo>
                  <a:pt x="1048" y="157"/>
                </a:lnTo>
                <a:lnTo>
                  <a:pt x="1048" y="157"/>
                </a:lnTo>
                <a:lnTo>
                  <a:pt x="1048" y="157"/>
                </a:lnTo>
                <a:lnTo>
                  <a:pt x="1049" y="156"/>
                </a:lnTo>
                <a:lnTo>
                  <a:pt x="1049" y="156"/>
                </a:lnTo>
                <a:lnTo>
                  <a:pt x="1049" y="157"/>
                </a:lnTo>
                <a:lnTo>
                  <a:pt x="1049" y="157"/>
                </a:lnTo>
                <a:lnTo>
                  <a:pt x="1049" y="157"/>
                </a:lnTo>
                <a:lnTo>
                  <a:pt x="1050" y="157"/>
                </a:lnTo>
                <a:lnTo>
                  <a:pt x="1050" y="157"/>
                </a:lnTo>
                <a:lnTo>
                  <a:pt x="1050" y="157"/>
                </a:lnTo>
                <a:lnTo>
                  <a:pt x="1050" y="157"/>
                </a:lnTo>
                <a:lnTo>
                  <a:pt x="1051" y="157"/>
                </a:lnTo>
                <a:lnTo>
                  <a:pt x="1051" y="157"/>
                </a:lnTo>
                <a:lnTo>
                  <a:pt x="1051" y="156"/>
                </a:lnTo>
                <a:lnTo>
                  <a:pt x="1051" y="156"/>
                </a:lnTo>
                <a:lnTo>
                  <a:pt x="1052" y="156"/>
                </a:lnTo>
                <a:lnTo>
                  <a:pt x="1052" y="155"/>
                </a:lnTo>
                <a:lnTo>
                  <a:pt x="1052" y="155"/>
                </a:lnTo>
                <a:lnTo>
                  <a:pt x="1052" y="155"/>
                </a:lnTo>
                <a:lnTo>
                  <a:pt x="1052" y="154"/>
                </a:lnTo>
                <a:lnTo>
                  <a:pt x="1052" y="154"/>
                </a:lnTo>
                <a:lnTo>
                  <a:pt x="1052" y="154"/>
                </a:lnTo>
                <a:lnTo>
                  <a:pt x="1053" y="154"/>
                </a:lnTo>
                <a:lnTo>
                  <a:pt x="1053" y="154"/>
                </a:lnTo>
                <a:lnTo>
                  <a:pt x="1053" y="154"/>
                </a:lnTo>
                <a:lnTo>
                  <a:pt x="1053" y="154"/>
                </a:lnTo>
                <a:lnTo>
                  <a:pt x="1054" y="154"/>
                </a:lnTo>
                <a:lnTo>
                  <a:pt x="1054" y="154"/>
                </a:lnTo>
                <a:lnTo>
                  <a:pt x="1054" y="154"/>
                </a:lnTo>
                <a:lnTo>
                  <a:pt x="1054" y="154"/>
                </a:lnTo>
                <a:lnTo>
                  <a:pt x="1055" y="154"/>
                </a:lnTo>
                <a:lnTo>
                  <a:pt x="1055" y="154"/>
                </a:lnTo>
                <a:lnTo>
                  <a:pt x="1055" y="154"/>
                </a:lnTo>
                <a:lnTo>
                  <a:pt x="1055" y="154"/>
                </a:lnTo>
                <a:lnTo>
                  <a:pt x="1055" y="153"/>
                </a:lnTo>
                <a:lnTo>
                  <a:pt x="1056" y="153"/>
                </a:lnTo>
                <a:lnTo>
                  <a:pt x="1056" y="153"/>
                </a:lnTo>
                <a:lnTo>
                  <a:pt x="1056" y="153"/>
                </a:lnTo>
                <a:lnTo>
                  <a:pt x="1056" y="153"/>
                </a:lnTo>
                <a:lnTo>
                  <a:pt x="1056" y="153"/>
                </a:lnTo>
                <a:lnTo>
                  <a:pt x="1056" y="152"/>
                </a:lnTo>
                <a:lnTo>
                  <a:pt x="1057" y="152"/>
                </a:lnTo>
                <a:lnTo>
                  <a:pt x="1057" y="152"/>
                </a:lnTo>
                <a:lnTo>
                  <a:pt x="1057" y="152"/>
                </a:lnTo>
                <a:lnTo>
                  <a:pt x="1057" y="152"/>
                </a:lnTo>
                <a:lnTo>
                  <a:pt x="1058" y="152"/>
                </a:lnTo>
                <a:lnTo>
                  <a:pt x="1058" y="152"/>
                </a:lnTo>
                <a:lnTo>
                  <a:pt x="1058" y="152"/>
                </a:lnTo>
                <a:lnTo>
                  <a:pt x="1058" y="153"/>
                </a:lnTo>
                <a:lnTo>
                  <a:pt x="1058" y="153"/>
                </a:lnTo>
                <a:lnTo>
                  <a:pt x="1059" y="153"/>
                </a:lnTo>
                <a:lnTo>
                  <a:pt x="1059" y="153"/>
                </a:lnTo>
                <a:lnTo>
                  <a:pt x="1059" y="153"/>
                </a:lnTo>
                <a:lnTo>
                  <a:pt x="1059" y="153"/>
                </a:lnTo>
                <a:lnTo>
                  <a:pt x="1060" y="153"/>
                </a:lnTo>
                <a:lnTo>
                  <a:pt x="1060" y="153"/>
                </a:lnTo>
                <a:lnTo>
                  <a:pt x="1060" y="153"/>
                </a:lnTo>
                <a:lnTo>
                  <a:pt x="1060" y="153"/>
                </a:lnTo>
                <a:lnTo>
                  <a:pt x="1060" y="153"/>
                </a:lnTo>
                <a:lnTo>
                  <a:pt x="1060" y="152"/>
                </a:lnTo>
                <a:lnTo>
                  <a:pt x="1060" y="152"/>
                </a:lnTo>
                <a:lnTo>
                  <a:pt x="1061" y="152"/>
                </a:lnTo>
                <a:lnTo>
                  <a:pt x="1061" y="152"/>
                </a:lnTo>
                <a:lnTo>
                  <a:pt x="1061" y="151"/>
                </a:lnTo>
                <a:lnTo>
                  <a:pt x="1061" y="151"/>
                </a:lnTo>
                <a:lnTo>
                  <a:pt x="1062" y="151"/>
                </a:lnTo>
                <a:lnTo>
                  <a:pt x="1062" y="150"/>
                </a:lnTo>
                <a:lnTo>
                  <a:pt x="1062" y="150"/>
                </a:lnTo>
                <a:lnTo>
                  <a:pt x="1062" y="150"/>
                </a:lnTo>
                <a:lnTo>
                  <a:pt x="1063" y="150"/>
                </a:lnTo>
                <a:lnTo>
                  <a:pt x="1063" y="149"/>
                </a:lnTo>
                <a:lnTo>
                  <a:pt x="1063" y="149"/>
                </a:lnTo>
                <a:lnTo>
                  <a:pt x="1063" y="149"/>
                </a:lnTo>
                <a:lnTo>
                  <a:pt x="1063" y="148"/>
                </a:lnTo>
                <a:lnTo>
                  <a:pt x="1064" y="148"/>
                </a:lnTo>
                <a:lnTo>
                  <a:pt x="1064" y="147"/>
                </a:lnTo>
                <a:lnTo>
                  <a:pt x="1064" y="147"/>
                </a:lnTo>
                <a:lnTo>
                  <a:pt x="1064" y="148"/>
                </a:lnTo>
                <a:lnTo>
                  <a:pt x="1064" y="148"/>
                </a:lnTo>
                <a:lnTo>
                  <a:pt x="1064" y="148"/>
                </a:lnTo>
                <a:lnTo>
                  <a:pt x="1065" y="148"/>
                </a:lnTo>
                <a:lnTo>
                  <a:pt x="1065" y="148"/>
                </a:lnTo>
                <a:lnTo>
                  <a:pt x="1065" y="148"/>
                </a:lnTo>
                <a:lnTo>
                  <a:pt x="1065" y="148"/>
                </a:lnTo>
                <a:lnTo>
                  <a:pt x="1066" y="148"/>
                </a:lnTo>
                <a:lnTo>
                  <a:pt x="1066" y="147"/>
                </a:lnTo>
                <a:lnTo>
                  <a:pt x="1066" y="147"/>
                </a:lnTo>
                <a:lnTo>
                  <a:pt x="1066" y="147"/>
                </a:lnTo>
                <a:lnTo>
                  <a:pt x="1066" y="146"/>
                </a:lnTo>
                <a:lnTo>
                  <a:pt x="1067" y="146"/>
                </a:lnTo>
                <a:lnTo>
                  <a:pt x="1067" y="146"/>
                </a:lnTo>
                <a:lnTo>
                  <a:pt x="1067" y="146"/>
                </a:lnTo>
                <a:lnTo>
                  <a:pt x="1067" y="146"/>
                </a:lnTo>
                <a:lnTo>
                  <a:pt x="1067" y="146"/>
                </a:lnTo>
                <a:lnTo>
                  <a:pt x="1067" y="145"/>
                </a:lnTo>
                <a:lnTo>
                  <a:pt x="1068" y="145"/>
                </a:lnTo>
                <a:lnTo>
                  <a:pt x="1068" y="145"/>
                </a:lnTo>
                <a:lnTo>
                  <a:pt x="1068" y="145"/>
                </a:lnTo>
                <a:lnTo>
                  <a:pt x="1068" y="145"/>
                </a:lnTo>
                <a:lnTo>
                  <a:pt x="1068" y="145"/>
                </a:lnTo>
                <a:lnTo>
                  <a:pt x="1069" y="144"/>
                </a:lnTo>
                <a:lnTo>
                  <a:pt x="1069" y="144"/>
                </a:lnTo>
                <a:lnTo>
                  <a:pt x="1069" y="143"/>
                </a:lnTo>
                <a:lnTo>
                  <a:pt x="1069" y="142"/>
                </a:lnTo>
                <a:lnTo>
                  <a:pt x="1070" y="141"/>
                </a:lnTo>
                <a:lnTo>
                  <a:pt x="1070" y="141"/>
                </a:lnTo>
                <a:lnTo>
                  <a:pt x="1070" y="140"/>
                </a:lnTo>
                <a:lnTo>
                  <a:pt x="1070" y="140"/>
                </a:lnTo>
                <a:lnTo>
                  <a:pt x="1071" y="139"/>
                </a:lnTo>
                <a:lnTo>
                  <a:pt x="1071" y="139"/>
                </a:lnTo>
                <a:lnTo>
                  <a:pt x="1071" y="139"/>
                </a:lnTo>
                <a:lnTo>
                  <a:pt x="1071" y="139"/>
                </a:lnTo>
                <a:lnTo>
                  <a:pt x="1071" y="139"/>
                </a:lnTo>
                <a:lnTo>
                  <a:pt x="1071" y="139"/>
                </a:lnTo>
                <a:lnTo>
                  <a:pt x="1071" y="139"/>
                </a:lnTo>
                <a:lnTo>
                  <a:pt x="1072" y="139"/>
                </a:lnTo>
                <a:lnTo>
                  <a:pt x="1072" y="139"/>
                </a:lnTo>
                <a:lnTo>
                  <a:pt x="1072" y="138"/>
                </a:lnTo>
                <a:lnTo>
                  <a:pt x="1072" y="138"/>
                </a:lnTo>
                <a:lnTo>
                  <a:pt x="1073" y="137"/>
                </a:lnTo>
                <a:lnTo>
                  <a:pt x="1073" y="137"/>
                </a:lnTo>
                <a:lnTo>
                  <a:pt x="1073" y="137"/>
                </a:lnTo>
                <a:lnTo>
                  <a:pt x="1073" y="136"/>
                </a:lnTo>
                <a:lnTo>
                  <a:pt x="1074" y="136"/>
                </a:lnTo>
                <a:lnTo>
                  <a:pt x="1074" y="136"/>
                </a:lnTo>
                <a:lnTo>
                  <a:pt x="1074" y="136"/>
                </a:lnTo>
                <a:lnTo>
                  <a:pt x="1074" y="136"/>
                </a:lnTo>
                <a:lnTo>
                  <a:pt x="1074" y="136"/>
                </a:lnTo>
                <a:lnTo>
                  <a:pt x="1075" y="136"/>
                </a:lnTo>
                <a:lnTo>
                  <a:pt x="1075" y="137"/>
                </a:lnTo>
                <a:lnTo>
                  <a:pt x="1075" y="137"/>
                </a:lnTo>
                <a:lnTo>
                  <a:pt x="1075" y="137"/>
                </a:lnTo>
                <a:lnTo>
                  <a:pt x="1075" y="137"/>
                </a:lnTo>
                <a:lnTo>
                  <a:pt x="1075" y="138"/>
                </a:lnTo>
                <a:lnTo>
                  <a:pt x="1076" y="138"/>
                </a:lnTo>
                <a:lnTo>
                  <a:pt x="1076" y="139"/>
                </a:lnTo>
                <a:lnTo>
                  <a:pt x="1076" y="140"/>
                </a:lnTo>
                <a:lnTo>
                  <a:pt x="1076" y="141"/>
                </a:lnTo>
                <a:lnTo>
                  <a:pt x="1077" y="141"/>
                </a:lnTo>
                <a:lnTo>
                  <a:pt x="1077" y="142"/>
                </a:lnTo>
                <a:lnTo>
                  <a:pt x="1077" y="142"/>
                </a:lnTo>
                <a:lnTo>
                  <a:pt x="1077" y="143"/>
                </a:lnTo>
                <a:lnTo>
                  <a:pt x="1077" y="144"/>
                </a:lnTo>
                <a:lnTo>
                  <a:pt x="1078" y="145"/>
                </a:lnTo>
                <a:lnTo>
                  <a:pt x="1078" y="146"/>
                </a:lnTo>
                <a:lnTo>
                  <a:pt x="1078" y="147"/>
                </a:lnTo>
                <a:lnTo>
                  <a:pt x="1078" y="148"/>
                </a:lnTo>
                <a:lnTo>
                  <a:pt x="1079" y="148"/>
                </a:lnTo>
                <a:lnTo>
                  <a:pt x="1079" y="149"/>
                </a:lnTo>
                <a:lnTo>
                  <a:pt x="1079" y="149"/>
                </a:lnTo>
                <a:lnTo>
                  <a:pt x="1079" y="150"/>
                </a:lnTo>
                <a:lnTo>
                  <a:pt x="1079" y="150"/>
                </a:lnTo>
                <a:lnTo>
                  <a:pt x="1079" y="150"/>
                </a:lnTo>
                <a:lnTo>
                  <a:pt x="1079" y="150"/>
                </a:lnTo>
                <a:lnTo>
                  <a:pt x="1080" y="151"/>
                </a:lnTo>
                <a:lnTo>
                  <a:pt x="1080" y="151"/>
                </a:lnTo>
                <a:lnTo>
                  <a:pt x="1080" y="152"/>
                </a:lnTo>
                <a:lnTo>
                  <a:pt x="1080" y="152"/>
                </a:lnTo>
                <a:lnTo>
                  <a:pt x="1081" y="152"/>
                </a:lnTo>
                <a:lnTo>
                  <a:pt x="1081" y="152"/>
                </a:lnTo>
                <a:lnTo>
                  <a:pt x="1081" y="152"/>
                </a:lnTo>
                <a:lnTo>
                  <a:pt x="1081" y="152"/>
                </a:lnTo>
                <a:lnTo>
                  <a:pt x="1082" y="153"/>
                </a:lnTo>
                <a:lnTo>
                  <a:pt x="1082" y="153"/>
                </a:lnTo>
                <a:lnTo>
                  <a:pt x="1082" y="153"/>
                </a:lnTo>
                <a:lnTo>
                  <a:pt x="1082" y="153"/>
                </a:lnTo>
                <a:lnTo>
                  <a:pt x="1083" y="154"/>
                </a:lnTo>
                <a:lnTo>
                  <a:pt x="1083" y="154"/>
                </a:lnTo>
                <a:lnTo>
                  <a:pt x="1083" y="154"/>
                </a:lnTo>
                <a:lnTo>
                  <a:pt x="1083" y="154"/>
                </a:lnTo>
                <a:lnTo>
                  <a:pt x="1083" y="155"/>
                </a:lnTo>
                <a:lnTo>
                  <a:pt x="1083" y="155"/>
                </a:lnTo>
                <a:lnTo>
                  <a:pt x="1083" y="155"/>
                </a:lnTo>
                <a:lnTo>
                  <a:pt x="1084" y="155"/>
                </a:lnTo>
                <a:lnTo>
                  <a:pt x="1084" y="155"/>
                </a:lnTo>
                <a:lnTo>
                  <a:pt x="1084" y="155"/>
                </a:lnTo>
                <a:lnTo>
                  <a:pt x="1084" y="154"/>
                </a:lnTo>
                <a:lnTo>
                  <a:pt x="1085" y="154"/>
                </a:lnTo>
                <a:lnTo>
                  <a:pt x="1085" y="154"/>
                </a:lnTo>
                <a:lnTo>
                  <a:pt x="1085" y="154"/>
                </a:lnTo>
                <a:lnTo>
                  <a:pt x="1085" y="154"/>
                </a:lnTo>
                <a:lnTo>
                  <a:pt x="1085" y="154"/>
                </a:lnTo>
                <a:lnTo>
                  <a:pt x="1086" y="154"/>
                </a:lnTo>
                <a:lnTo>
                  <a:pt x="1086" y="154"/>
                </a:lnTo>
                <a:lnTo>
                  <a:pt x="1086" y="154"/>
                </a:lnTo>
                <a:lnTo>
                  <a:pt x="1086" y="154"/>
                </a:lnTo>
                <a:lnTo>
                  <a:pt x="1087" y="154"/>
                </a:lnTo>
                <a:lnTo>
                  <a:pt x="1087" y="154"/>
                </a:lnTo>
                <a:lnTo>
                  <a:pt x="1087" y="154"/>
                </a:lnTo>
                <a:lnTo>
                  <a:pt x="1087" y="154"/>
                </a:lnTo>
                <a:lnTo>
                  <a:pt x="1087" y="154"/>
                </a:lnTo>
                <a:lnTo>
                  <a:pt x="1087" y="153"/>
                </a:lnTo>
                <a:lnTo>
                  <a:pt x="1088" y="153"/>
                </a:lnTo>
                <a:lnTo>
                  <a:pt x="1088" y="152"/>
                </a:lnTo>
                <a:lnTo>
                  <a:pt x="1088" y="152"/>
                </a:lnTo>
                <a:lnTo>
                  <a:pt x="1088" y="151"/>
                </a:lnTo>
                <a:lnTo>
                  <a:pt x="1088" y="151"/>
                </a:lnTo>
                <a:lnTo>
                  <a:pt x="1089" y="151"/>
                </a:lnTo>
                <a:lnTo>
                  <a:pt x="1089" y="150"/>
                </a:lnTo>
                <a:lnTo>
                  <a:pt x="1089" y="150"/>
                </a:lnTo>
                <a:lnTo>
                  <a:pt x="1089" y="150"/>
                </a:lnTo>
                <a:lnTo>
                  <a:pt x="1090" y="150"/>
                </a:lnTo>
                <a:lnTo>
                  <a:pt x="1090" y="149"/>
                </a:lnTo>
                <a:lnTo>
                  <a:pt x="1090" y="149"/>
                </a:lnTo>
                <a:lnTo>
                  <a:pt x="1090" y="149"/>
                </a:lnTo>
                <a:lnTo>
                  <a:pt x="1091" y="149"/>
                </a:lnTo>
                <a:lnTo>
                  <a:pt x="1091" y="149"/>
                </a:lnTo>
                <a:lnTo>
                  <a:pt x="1091" y="149"/>
                </a:lnTo>
                <a:lnTo>
                  <a:pt x="1091" y="150"/>
                </a:lnTo>
                <a:lnTo>
                  <a:pt x="1091" y="150"/>
                </a:lnTo>
                <a:lnTo>
                  <a:pt x="1091" y="150"/>
                </a:lnTo>
                <a:lnTo>
                  <a:pt x="1091" y="150"/>
                </a:lnTo>
                <a:lnTo>
                  <a:pt x="1092" y="150"/>
                </a:lnTo>
                <a:lnTo>
                  <a:pt x="1092" y="150"/>
                </a:lnTo>
                <a:lnTo>
                  <a:pt x="1092" y="150"/>
                </a:lnTo>
                <a:lnTo>
                  <a:pt x="1092" y="150"/>
                </a:lnTo>
                <a:lnTo>
                  <a:pt x="1093" y="151"/>
                </a:lnTo>
                <a:lnTo>
                  <a:pt x="1093" y="151"/>
                </a:lnTo>
                <a:lnTo>
                  <a:pt x="1093" y="151"/>
                </a:lnTo>
                <a:lnTo>
                  <a:pt x="1093" y="151"/>
                </a:lnTo>
                <a:lnTo>
                  <a:pt x="1094" y="151"/>
                </a:lnTo>
                <a:lnTo>
                  <a:pt x="1094" y="151"/>
                </a:lnTo>
                <a:lnTo>
                  <a:pt x="1094" y="150"/>
                </a:lnTo>
                <a:lnTo>
                  <a:pt x="1094" y="150"/>
                </a:lnTo>
                <a:lnTo>
                  <a:pt x="1094" y="150"/>
                </a:lnTo>
                <a:lnTo>
                  <a:pt x="1095" y="150"/>
                </a:lnTo>
                <a:lnTo>
                  <a:pt x="1095" y="149"/>
                </a:lnTo>
                <a:lnTo>
                  <a:pt x="1095" y="149"/>
                </a:lnTo>
                <a:lnTo>
                  <a:pt x="1095" y="149"/>
                </a:lnTo>
                <a:lnTo>
                  <a:pt x="1095" y="148"/>
                </a:lnTo>
                <a:lnTo>
                  <a:pt x="1095" y="148"/>
                </a:lnTo>
                <a:lnTo>
                  <a:pt x="1096" y="148"/>
                </a:lnTo>
                <a:lnTo>
                  <a:pt x="1096" y="148"/>
                </a:lnTo>
                <a:lnTo>
                  <a:pt x="1096" y="147"/>
                </a:lnTo>
                <a:lnTo>
                  <a:pt x="1096" y="147"/>
                </a:lnTo>
                <a:lnTo>
                  <a:pt x="1096" y="147"/>
                </a:lnTo>
                <a:lnTo>
                  <a:pt x="1097" y="147"/>
                </a:lnTo>
                <a:lnTo>
                  <a:pt x="1097" y="147"/>
                </a:lnTo>
                <a:lnTo>
                  <a:pt x="1097" y="147"/>
                </a:lnTo>
                <a:lnTo>
                  <a:pt x="1097" y="147"/>
                </a:lnTo>
                <a:lnTo>
                  <a:pt x="1098" y="148"/>
                </a:lnTo>
                <a:lnTo>
                  <a:pt x="1098" y="148"/>
                </a:lnTo>
                <a:lnTo>
                  <a:pt x="1098" y="148"/>
                </a:lnTo>
                <a:lnTo>
                  <a:pt x="1098" y="148"/>
                </a:lnTo>
                <a:lnTo>
                  <a:pt x="1099" y="148"/>
                </a:lnTo>
                <a:lnTo>
                  <a:pt x="1099" y="148"/>
                </a:lnTo>
                <a:lnTo>
                  <a:pt x="1099" y="147"/>
                </a:lnTo>
                <a:lnTo>
                  <a:pt x="1099" y="147"/>
                </a:lnTo>
                <a:lnTo>
                  <a:pt x="1099" y="147"/>
                </a:lnTo>
                <a:lnTo>
                  <a:pt x="1099" y="147"/>
                </a:lnTo>
                <a:lnTo>
                  <a:pt x="1099" y="146"/>
                </a:lnTo>
                <a:lnTo>
                  <a:pt x="1100" y="146"/>
                </a:lnTo>
                <a:lnTo>
                  <a:pt x="1100" y="146"/>
                </a:lnTo>
                <a:lnTo>
                  <a:pt x="1100" y="146"/>
                </a:lnTo>
                <a:lnTo>
                  <a:pt x="1100" y="146"/>
                </a:lnTo>
                <a:lnTo>
                  <a:pt x="1101" y="146"/>
                </a:lnTo>
                <a:lnTo>
                  <a:pt x="1101" y="146"/>
                </a:lnTo>
                <a:lnTo>
                  <a:pt x="1101" y="146"/>
                </a:lnTo>
                <a:lnTo>
                  <a:pt x="1101" y="146"/>
                </a:lnTo>
                <a:lnTo>
                  <a:pt x="1102" y="146"/>
                </a:lnTo>
                <a:lnTo>
                  <a:pt x="1102" y="145"/>
                </a:lnTo>
                <a:lnTo>
                  <a:pt x="1102" y="145"/>
                </a:lnTo>
                <a:lnTo>
                  <a:pt x="1102" y="144"/>
                </a:lnTo>
                <a:lnTo>
                  <a:pt x="1102" y="144"/>
                </a:lnTo>
                <a:lnTo>
                  <a:pt x="1103" y="144"/>
                </a:lnTo>
                <a:lnTo>
                  <a:pt x="1103" y="143"/>
                </a:lnTo>
                <a:lnTo>
                  <a:pt x="1103" y="143"/>
                </a:lnTo>
                <a:lnTo>
                  <a:pt x="1103" y="142"/>
                </a:lnTo>
                <a:lnTo>
                  <a:pt x="1103" y="142"/>
                </a:lnTo>
                <a:lnTo>
                  <a:pt x="1103" y="142"/>
                </a:lnTo>
                <a:lnTo>
                  <a:pt x="1104" y="142"/>
                </a:lnTo>
                <a:lnTo>
                  <a:pt x="1104" y="142"/>
                </a:lnTo>
                <a:lnTo>
                  <a:pt x="1104" y="142"/>
                </a:lnTo>
                <a:lnTo>
                  <a:pt x="1104" y="142"/>
                </a:lnTo>
                <a:lnTo>
                  <a:pt x="1105" y="142"/>
                </a:lnTo>
                <a:lnTo>
                  <a:pt x="1105" y="142"/>
                </a:lnTo>
                <a:lnTo>
                  <a:pt x="1105" y="142"/>
                </a:lnTo>
                <a:lnTo>
                  <a:pt x="1105" y="141"/>
                </a:lnTo>
                <a:lnTo>
                  <a:pt x="1105" y="141"/>
                </a:lnTo>
                <a:lnTo>
                  <a:pt x="1106" y="141"/>
                </a:lnTo>
                <a:lnTo>
                  <a:pt x="1106" y="141"/>
                </a:lnTo>
                <a:lnTo>
                  <a:pt x="1106" y="141"/>
                </a:lnTo>
                <a:lnTo>
                  <a:pt x="1106" y="141"/>
                </a:lnTo>
                <a:lnTo>
                  <a:pt x="1107" y="141"/>
                </a:lnTo>
                <a:lnTo>
                  <a:pt x="1107" y="140"/>
                </a:lnTo>
                <a:lnTo>
                  <a:pt x="1107" y="140"/>
                </a:lnTo>
                <a:lnTo>
                  <a:pt x="1107" y="140"/>
                </a:lnTo>
                <a:lnTo>
                  <a:pt x="1107" y="139"/>
                </a:lnTo>
                <a:lnTo>
                  <a:pt x="1107" y="139"/>
                </a:lnTo>
                <a:lnTo>
                  <a:pt x="1107" y="139"/>
                </a:lnTo>
                <a:lnTo>
                  <a:pt x="1108" y="138"/>
                </a:lnTo>
                <a:lnTo>
                  <a:pt x="1108" y="138"/>
                </a:lnTo>
                <a:lnTo>
                  <a:pt x="1108" y="138"/>
                </a:lnTo>
                <a:lnTo>
                  <a:pt x="1108" y="138"/>
                </a:lnTo>
                <a:lnTo>
                  <a:pt x="1109" y="137"/>
                </a:lnTo>
                <a:lnTo>
                  <a:pt x="1109" y="137"/>
                </a:lnTo>
                <a:lnTo>
                  <a:pt x="1109" y="137"/>
                </a:lnTo>
                <a:lnTo>
                  <a:pt x="1109" y="137"/>
                </a:lnTo>
                <a:lnTo>
                  <a:pt x="1110" y="137"/>
                </a:lnTo>
                <a:lnTo>
                  <a:pt x="1110" y="137"/>
                </a:lnTo>
                <a:lnTo>
                  <a:pt x="1110" y="136"/>
                </a:lnTo>
                <a:lnTo>
                  <a:pt x="1110" y="136"/>
                </a:lnTo>
                <a:lnTo>
                  <a:pt x="1110" y="135"/>
                </a:lnTo>
                <a:lnTo>
                  <a:pt x="1111" y="134"/>
                </a:lnTo>
                <a:lnTo>
                  <a:pt x="1111" y="133"/>
                </a:lnTo>
                <a:lnTo>
                  <a:pt x="1111" y="133"/>
                </a:lnTo>
                <a:lnTo>
                  <a:pt x="1111" y="132"/>
                </a:lnTo>
                <a:lnTo>
                  <a:pt x="1111" y="131"/>
                </a:lnTo>
                <a:lnTo>
                  <a:pt x="1111" y="131"/>
                </a:lnTo>
                <a:lnTo>
                  <a:pt x="1112" y="131"/>
                </a:lnTo>
                <a:lnTo>
                  <a:pt x="1112" y="131"/>
                </a:lnTo>
                <a:lnTo>
                  <a:pt x="1112" y="132"/>
                </a:lnTo>
                <a:lnTo>
                  <a:pt x="1112" y="132"/>
                </a:lnTo>
                <a:lnTo>
                  <a:pt x="1113" y="132"/>
                </a:lnTo>
                <a:lnTo>
                  <a:pt x="1113" y="133"/>
                </a:lnTo>
                <a:lnTo>
                  <a:pt x="1113" y="133"/>
                </a:lnTo>
                <a:lnTo>
                  <a:pt x="1113" y="134"/>
                </a:lnTo>
                <a:lnTo>
                  <a:pt x="1113" y="135"/>
                </a:lnTo>
                <a:lnTo>
                  <a:pt x="1114" y="137"/>
                </a:lnTo>
                <a:lnTo>
                  <a:pt x="1114" y="138"/>
                </a:lnTo>
                <a:lnTo>
                  <a:pt x="1114" y="140"/>
                </a:lnTo>
                <a:lnTo>
                  <a:pt x="1114" y="141"/>
                </a:lnTo>
                <a:lnTo>
                  <a:pt x="1115" y="142"/>
                </a:lnTo>
                <a:lnTo>
                  <a:pt x="1115" y="144"/>
                </a:lnTo>
                <a:lnTo>
                  <a:pt x="1115" y="145"/>
                </a:lnTo>
                <a:lnTo>
                  <a:pt x="1115" y="145"/>
                </a:lnTo>
                <a:lnTo>
                  <a:pt x="1115" y="146"/>
                </a:lnTo>
                <a:lnTo>
                  <a:pt x="1115" y="146"/>
                </a:lnTo>
                <a:lnTo>
                  <a:pt x="1116" y="146"/>
                </a:lnTo>
                <a:lnTo>
                  <a:pt x="1116" y="147"/>
                </a:lnTo>
                <a:lnTo>
                  <a:pt x="1116" y="147"/>
                </a:lnTo>
                <a:lnTo>
                  <a:pt x="1116" y="148"/>
                </a:lnTo>
                <a:lnTo>
                  <a:pt x="1116" y="148"/>
                </a:lnTo>
                <a:lnTo>
                  <a:pt x="1117" y="149"/>
                </a:lnTo>
                <a:lnTo>
                  <a:pt x="1117" y="149"/>
                </a:lnTo>
                <a:lnTo>
                  <a:pt x="1117" y="150"/>
                </a:lnTo>
                <a:lnTo>
                  <a:pt x="1117" y="150"/>
                </a:lnTo>
                <a:lnTo>
                  <a:pt x="1118" y="150"/>
                </a:lnTo>
                <a:lnTo>
                  <a:pt x="1118" y="151"/>
                </a:lnTo>
                <a:lnTo>
                  <a:pt x="1118" y="151"/>
                </a:lnTo>
                <a:lnTo>
                  <a:pt x="1118" y="151"/>
                </a:lnTo>
                <a:lnTo>
                  <a:pt x="1119" y="151"/>
                </a:lnTo>
                <a:lnTo>
                  <a:pt x="1119" y="151"/>
                </a:lnTo>
                <a:lnTo>
                  <a:pt x="1119" y="151"/>
                </a:lnTo>
                <a:lnTo>
                  <a:pt x="1119" y="151"/>
                </a:lnTo>
                <a:lnTo>
                  <a:pt x="1119" y="151"/>
                </a:lnTo>
                <a:lnTo>
                  <a:pt x="1119" y="150"/>
                </a:lnTo>
                <a:lnTo>
                  <a:pt x="1119" y="150"/>
                </a:lnTo>
                <a:lnTo>
                  <a:pt x="1120" y="151"/>
                </a:lnTo>
                <a:lnTo>
                  <a:pt x="1120" y="151"/>
                </a:lnTo>
                <a:lnTo>
                  <a:pt x="1120" y="151"/>
                </a:lnTo>
                <a:lnTo>
                  <a:pt x="1120" y="152"/>
                </a:lnTo>
                <a:lnTo>
                  <a:pt x="1121" y="152"/>
                </a:lnTo>
                <a:lnTo>
                  <a:pt x="1121" y="152"/>
                </a:lnTo>
                <a:lnTo>
                  <a:pt x="1121" y="153"/>
                </a:lnTo>
                <a:lnTo>
                  <a:pt x="1121" y="153"/>
                </a:lnTo>
                <a:lnTo>
                  <a:pt x="1121" y="153"/>
                </a:lnTo>
                <a:lnTo>
                  <a:pt x="1122" y="153"/>
                </a:lnTo>
                <a:lnTo>
                  <a:pt x="1122" y="153"/>
                </a:lnTo>
                <a:lnTo>
                  <a:pt x="1122" y="153"/>
                </a:lnTo>
                <a:lnTo>
                  <a:pt x="1122" y="153"/>
                </a:lnTo>
                <a:lnTo>
                  <a:pt x="1123" y="153"/>
                </a:lnTo>
                <a:lnTo>
                  <a:pt x="1123" y="153"/>
                </a:lnTo>
                <a:lnTo>
                  <a:pt x="1123" y="153"/>
                </a:lnTo>
                <a:lnTo>
                  <a:pt x="1123" y="153"/>
                </a:lnTo>
                <a:lnTo>
                  <a:pt x="1123" y="152"/>
                </a:lnTo>
                <a:lnTo>
                  <a:pt x="1123" y="152"/>
                </a:lnTo>
                <a:lnTo>
                  <a:pt x="1124" y="151"/>
                </a:lnTo>
                <a:lnTo>
                  <a:pt x="1124" y="151"/>
                </a:lnTo>
                <a:lnTo>
                  <a:pt x="1124" y="151"/>
                </a:lnTo>
                <a:lnTo>
                  <a:pt x="1124" y="150"/>
                </a:lnTo>
                <a:lnTo>
                  <a:pt x="1124" y="150"/>
                </a:lnTo>
                <a:lnTo>
                  <a:pt x="1125" y="150"/>
                </a:lnTo>
                <a:lnTo>
                  <a:pt x="1125" y="150"/>
                </a:lnTo>
                <a:lnTo>
                  <a:pt x="1125" y="150"/>
                </a:lnTo>
                <a:lnTo>
                  <a:pt x="1125" y="150"/>
                </a:lnTo>
                <a:lnTo>
                  <a:pt x="1126" y="150"/>
                </a:lnTo>
                <a:lnTo>
                  <a:pt x="1126" y="150"/>
                </a:lnTo>
                <a:lnTo>
                  <a:pt x="1126" y="149"/>
                </a:lnTo>
                <a:lnTo>
                  <a:pt x="1126" y="149"/>
                </a:lnTo>
                <a:lnTo>
                  <a:pt x="1127" y="149"/>
                </a:lnTo>
                <a:lnTo>
                  <a:pt x="1127" y="149"/>
                </a:lnTo>
                <a:lnTo>
                  <a:pt x="1127" y="148"/>
                </a:lnTo>
                <a:lnTo>
                  <a:pt x="1127" y="148"/>
                </a:lnTo>
                <a:lnTo>
                  <a:pt x="1127" y="148"/>
                </a:lnTo>
                <a:lnTo>
                  <a:pt x="1127" y="148"/>
                </a:lnTo>
                <a:lnTo>
                  <a:pt x="1127" y="147"/>
                </a:lnTo>
                <a:lnTo>
                  <a:pt x="1128" y="147"/>
                </a:lnTo>
                <a:lnTo>
                  <a:pt x="1128" y="147"/>
                </a:lnTo>
                <a:lnTo>
                  <a:pt x="1128" y="147"/>
                </a:lnTo>
                <a:lnTo>
                  <a:pt x="1128" y="147"/>
                </a:lnTo>
                <a:lnTo>
                  <a:pt x="1129" y="147"/>
                </a:lnTo>
                <a:lnTo>
                  <a:pt x="1129" y="147"/>
                </a:lnTo>
                <a:lnTo>
                  <a:pt x="1129" y="147"/>
                </a:lnTo>
                <a:lnTo>
                  <a:pt x="1129" y="147"/>
                </a:lnTo>
                <a:lnTo>
                  <a:pt x="1130" y="147"/>
                </a:lnTo>
                <a:lnTo>
                  <a:pt x="1130" y="147"/>
                </a:lnTo>
                <a:lnTo>
                  <a:pt x="1130" y="146"/>
                </a:lnTo>
                <a:lnTo>
                  <a:pt x="1130" y="146"/>
                </a:lnTo>
                <a:lnTo>
                  <a:pt x="1130" y="146"/>
                </a:lnTo>
                <a:lnTo>
                  <a:pt x="1130" y="145"/>
                </a:lnTo>
                <a:lnTo>
                  <a:pt x="1130" y="145"/>
                </a:lnTo>
                <a:lnTo>
                  <a:pt x="1131" y="144"/>
                </a:lnTo>
                <a:lnTo>
                  <a:pt x="1131" y="144"/>
                </a:lnTo>
                <a:lnTo>
                  <a:pt x="1131" y="144"/>
                </a:lnTo>
                <a:lnTo>
                  <a:pt x="1131" y="144"/>
                </a:lnTo>
                <a:lnTo>
                  <a:pt x="1132" y="144"/>
                </a:lnTo>
                <a:lnTo>
                  <a:pt x="1132" y="145"/>
                </a:lnTo>
                <a:lnTo>
                  <a:pt x="1132" y="145"/>
                </a:lnTo>
                <a:lnTo>
                  <a:pt x="1132" y="145"/>
                </a:lnTo>
                <a:lnTo>
                  <a:pt x="1132" y="146"/>
                </a:lnTo>
                <a:lnTo>
                  <a:pt x="1133" y="146"/>
                </a:lnTo>
                <a:lnTo>
                  <a:pt x="1133" y="146"/>
                </a:lnTo>
                <a:lnTo>
                  <a:pt x="1133" y="146"/>
                </a:lnTo>
                <a:lnTo>
                  <a:pt x="1133" y="146"/>
                </a:lnTo>
                <a:lnTo>
                  <a:pt x="1134" y="145"/>
                </a:lnTo>
                <a:lnTo>
                  <a:pt x="1134" y="145"/>
                </a:lnTo>
                <a:lnTo>
                  <a:pt x="1134" y="145"/>
                </a:lnTo>
                <a:lnTo>
                  <a:pt x="1134" y="145"/>
                </a:lnTo>
                <a:lnTo>
                  <a:pt x="1134" y="145"/>
                </a:lnTo>
                <a:lnTo>
                  <a:pt x="1134" y="144"/>
                </a:lnTo>
                <a:lnTo>
                  <a:pt x="1135" y="144"/>
                </a:lnTo>
                <a:lnTo>
                  <a:pt x="1135" y="144"/>
                </a:lnTo>
                <a:lnTo>
                  <a:pt x="1135" y="144"/>
                </a:lnTo>
                <a:lnTo>
                  <a:pt x="1135" y="145"/>
                </a:lnTo>
                <a:lnTo>
                  <a:pt x="1135" y="145"/>
                </a:lnTo>
                <a:lnTo>
                  <a:pt x="1136" y="145"/>
                </a:lnTo>
                <a:lnTo>
                  <a:pt x="1136" y="145"/>
                </a:lnTo>
                <a:lnTo>
                  <a:pt x="1136" y="145"/>
                </a:lnTo>
                <a:lnTo>
                  <a:pt x="1136" y="145"/>
                </a:lnTo>
                <a:lnTo>
                  <a:pt x="1137" y="145"/>
                </a:lnTo>
                <a:lnTo>
                  <a:pt x="1137" y="145"/>
                </a:lnTo>
                <a:lnTo>
                  <a:pt x="1137" y="145"/>
                </a:lnTo>
                <a:lnTo>
                  <a:pt x="1137" y="145"/>
                </a:lnTo>
                <a:lnTo>
                  <a:pt x="1138" y="145"/>
                </a:lnTo>
                <a:lnTo>
                  <a:pt x="1138" y="145"/>
                </a:lnTo>
                <a:lnTo>
                  <a:pt x="1138" y="144"/>
                </a:lnTo>
                <a:lnTo>
                  <a:pt x="1138" y="144"/>
                </a:lnTo>
                <a:lnTo>
                  <a:pt x="1138" y="143"/>
                </a:lnTo>
                <a:lnTo>
                  <a:pt x="1138" y="143"/>
                </a:lnTo>
                <a:lnTo>
                  <a:pt x="1138" y="143"/>
                </a:lnTo>
                <a:lnTo>
                  <a:pt x="1139" y="142"/>
                </a:lnTo>
                <a:lnTo>
                  <a:pt x="1139" y="142"/>
                </a:lnTo>
                <a:lnTo>
                  <a:pt x="1139" y="141"/>
                </a:lnTo>
                <a:lnTo>
                  <a:pt x="1139" y="141"/>
                </a:lnTo>
                <a:lnTo>
                  <a:pt x="1140" y="141"/>
                </a:lnTo>
                <a:lnTo>
                  <a:pt x="1140" y="141"/>
                </a:lnTo>
                <a:lnTo>
                  <a:pt x="1140" y="141"/>
                </a:lnTo>
                <a:lnTo>
                  <a:pt x="1140" y="141"/>
                </a:lnTo>
                <a:lnTo>
                  <a:pt x="1141" y="141"/>
                </a:lnTo>
                <a:lnTo>
                  <a:pt x="1141" y="141"/>
                </a:lnTo>
                <a:lnTo>
                  <a:pt x="1141" y="141"/>
                </a:lnTo>
                <a:lnTo>
                  <a:pt x="1141" y="141"/>
                </a:lnTo>
                <a:lnTo>
                  <a:pt x="1141" y="140"/>
                </a:lnTo>
                <a:lnTo>
                  <a:pt x="1142" y="140"/>
                </a:lnTo>
                <a:lnTo>
                  <a:pt x="1142" y="140"/>
                </a:lnTo>
                <a:lnTo>
                  <a:pt x="1142" y="140"/>
                </a:lnTo>
                <a:lnTo>
                  <a:pt x="1142" y="139"/>
                </a:lnTo>
                <a:lnTo>
                  <a:pt x="1142" y="139"/>
                </a:lnTo>
                <a:lnTo>
                  <a:pt x="1142" y="139"/>
                </a:lnTo>
                <a:lnTo>
                  <a:pt x="1143" y="138"/>
                </a:lnTo>
                <a:lnTo>
                  <a:pt x="1143" y="138"/>
                </a:lnTo>
                <a:lnTo>
                  <a:pt x="1143" y="138"/>
                </a:lnTo>
                <a:lnTo>
                  <a:pt x="1143" y="137"/>
                </a:lnTo>
                <a:lnTo>
                  <a:pt x="1143" y="137"/>
                </a:lnTo>
                <a:lnTo>
                  <a:pt x="1144" y="137"/>
                </a:lnTo>
                <a:lnTo>
                  <a:pt x="1144" y="137"/>
                </a:lnTo>
                <a:lnTo>
                  <a:pt x="1144" y="137"/>
                </a:lnTo>
                <a:lnTo>
                  <a:pt x="1144" y="136"/>
                </a:lnTo>
                <a:lnTo>
                  <a:pt x="1145" y="136"/>
                </a:lnTo>
                <a:lnTo>
                  <a:pt x="1145" y="136"/>
                </a:lnTo>
                <a:lnTo>
                  <a:pt x="1145" y="136"/>
                </a:lnTo>
                <a:lnTo>
                  <a:pt x="1145" y="136"/>
                </a:lnTo>
                <a:lnTo>
                  <a:pt x="1146" y="136"/>
                </a:lnTo>
                <a:lnTo>
                  <a:pt x="1146" y="136"/>
                </a:lnTo>
                <a:lnTo>
                  <a:pt x="1146" y="136"/>
                </a:lnTo>
                <a:lnTo>
                  <a:pt x="1146" y="136"/>
                </a:lnTo>
                <a:lnTo>
                  <a:pt x="1146" y="135"/>
                </a:lnTo>
                <a:lnTo>
                  <a:pt x="1146" y="135"/>
                </a:lnTo>
                <a:lnTo>
                  <a:pt x="1146" y="135"/>
                </a:lnTo>
                <a:lnTo>
                  <a:pt x="1147" y="134"/>
                </a:lnTo>
                <a:lnTo>
                  <a:pt x="1147" y="134"/>
                </a:lnTo>
                <a:lnTo>
                  <a:pt x="1147" y="134"/>
                </a:lnTo>
                <a:lnTo>
                  <a:pt x="1147" y="133"/>
                </a:lnTo>
                <a:lnTo>
                  <a:pt x="1148" y="133"/>
                </a:lnTo>
                <a:lnTo>
                  <a:pt x="1148" y="134"/>
                </a:lnTo>
                <a:lnTo>
                  <a:pt x="1148" y="134"/>
                </a:lnTo>
                <a:lnTo>
                  <a:pt x="1148" y="135"/>
                </a:lnTo>
                <a:lnTo>
                  <a:pt x="1149" y="135"/>
                </a:lnTo>
                <a:lnTo>
                  <a:pt x="1149" y="135"/>
                </a:lnTo>
                <a:lnTo>
                  <a:pt x="1149" y="136"/>
                </a:lnTo>
                <a:lnTo>
                  <a:pt x="1149" y="136"/>
                </a:lnTo>
                <a:lnTo>
                  <a:pt x="1149" y="137"/>
                </a:lnTo>
                <a:lnTo>
                  <a:pt x="1150" y="138"/>
                </a:lnTo>
                <a:lnTo>
                  <a:pt x="1150" y="139"/>
                </a:lnTo>
                <a:lnTo>
                  <a:pt x="1150" y="140"/>
                </a:lnTo>
                <a:lnTo>
                  <a:pt x="1150" y="141"/>
                </a:lnTo>
                <a:lnTo>
                  <a:pt x="1150" y="142"/>
                </a:lnTo>
                <a:lnTo>
                  <a:pt x="1150" y="143"/>
                </a:lnTo>
                <a:lnTo>
                  <a:pt x="1151" y="144"/>
                </a:lnTo>
                <a:lnTo>
                  <a:pt x="1151" y="145"/>
                </a:lnTo>
                <a:lnTo>
                  <a:pt x="1151" y="145"/>
                </a:lnTo>
                <a:lnTo>
                  <a:pt x="1151" y="146"/>
                </a:lnTo>
                <a:lnTo>
                  <a:pt x="1152" y="146"/>
                </a:lnTo>
                <a:lnTo>
                  <a:pt x="1152" y="146"/>
                </a:lnTo>
                <a:lnTo>
                  <a:pt x="1152" y="147"/>
                </a:lnTo>
                <a:lnTo>
                  <a:pt x="1152" y="147"/>
                </a:lnTo>
                <a:lnTo>
                  <a:pt x="1152" y="148"/>
                </a:lnTo>
                <a:lnTo>
                  <a:pt x="1153" y="148"/>
                </a:lnTo>
                <a:lnTo>
                  <a:pt x="1153" y="148"/>
                </a:lnTo>
                <a:lnTo>
                  <a:pt x="1153" y="148"/>
                </a:lnTo>
                <a:lnTo>
                  <a:pt x="1153" y="148"/>
                </a:lnTo>
                <a:lnTo>
                  <a:pt x="1154" y="148"/>
                </a:lnTo>
                <a:lnTo>
                  <a:pt x="1154" y="148"/>
                </a:lnTo>
                <a:lnTo>
                  <a:pt x="1154" y="147"/>
                </a:lnTo>
                <a:lnTo>
                  <a:pt x="1154" y="147"/>
                </a:lnTo>
                <a:lnTo>
                  <a:pt x="1154" y="148"/>
                </a:lnTo>
                <a:lnTo>
                  <a:pt x="1154" y="148"/>
                </a:lnTo>
                <a:lnTo>
                  <a:pt x="1154" y="149"/>
                </a:lnTo>
                <a:lnTo>
                  <a:pt x="1155" y="149"/>
                </a:lnTo>
                <a:lnTo>
                  <a:pt x="1155" y="150"/>
                </a:lnTo>
                <a:lnTo>
                  <a:pt x="1155" y="150"/>
                </a:lnTo>
                <a:lnTo>
                  <a:pt x="1155" y="151"/>
                </a:lnTo>
                <a:lnTo>
                  <a:pt x="1156" y="151"/>
                </a:lnTo>
                <a:lnTo>
                  <a:pt x="1156" y="151"/>
                </a:lnTo>
                <a:lnTo>
                  <a:pt x="1156" y="151"/>
                </a:lnTo>
                <a:lnTo>
                  <a:pt x="1156" y="151"/>
                </a:lnTo>
                <a:lnTo>
                  <a:pt x="1157" y="151"/>
                </a:lnTo>
                <a:lnTo>
                  <a:pt x="1157" y="151"/>
                </a:lnTo>
                <a:lnTo>
                  <a:pt x="1157" y="150"/>
                </a:lnTo>
                <a:lnTo>
                  <a:pt x="1157" y="150"/>
                </a:lnTo>
                <a:lnTo>
                  <a:pt x="1157" y="150"/>
                </a:lnTo>
                <a:lnTo>
                  <a:pt x="1158" y="150"/>
                </a:lnTo>
                <a:lnTo>
                  <a:pt x="1158" y="150"/>
                </a:lnTo>
                <a:lnTo>
                  <a:pt x="1158" y="151"/>
                </a:lnTo>
                <a:lnTo>
                  <a:pt x="1158" y="151"/>
                </a:lnTo>
                <a:lnTo>
                  <a:pt x="1158" y="151"/>
                </a:lnTo>
                <a:lnTo>
                  <a:pt x="1158" y="152"/>
                </a:lnTo>
                <a:lnTo>
                  <a:pt x="1159" y="152"/>
                </a:lnTo>
                <a:lnTo>
                  <a:pt x="1159" y="153"/>
                </a:lnTo>
                <a:lnTo>
                  <a:pt x="1159" y="152"/>
                </a:lnTo>
                <a:lnTo>
                  <a:pt x="1159" y="152"/>
                </a:lnTo>
                <a:lnTo>
                  <a:pt x="1160" y="151"/>
                </a:lnTo>
                <a:lnTo>
                  <a:pt x="1160" y="151"/>
                </a:lnTo>
                <a:lnTo>
                  <a:pt x="1160" y="150"/>
                </a:lnTo>
                <a:lnTo>
                  <a:pt x="1160" y="150"/>
                </a:lnTo>
                <a:lnTo>
                  <a:pt x="1160" y="150"/>
                </a:lnTo>
                <a:lnTo>
                  <a:pt x="1161" y="149"/>
                </a:lnTo>
                <a:lnTo>
                  <a:pt x="1161" y="148"/>
                </a:lnTo>
                <a:lnTo>
                  <a:pt x="1161" y="148"/>
                </a:lnTo>
                <a:lnTo>
                  <a:pt x="1161" y="147"/>
                </a:lnTo>
                <a:lnTo>
                  <a:pt x="1162" y="147"/>
                </a:lnTo>
                <a:lnTo>
                  <a:pt x="1162" y="146"/>
                </a:lnTo>
                <a:lnTo>
                  <a:pt x="1162" y="146"/>
                </a:lnTo>
                <a:lnTo>
                  <a:pt x="1162" y="145"/>
                </a:lnTo>
                <a:lnTo>
                  <a:pt x="1162" y="145"/>
                </a:lnTo>
                <a:lnTo>
                  <a:pt x="1162" y="144"/>
                </a:lnTo>
                <a:lnTo>
                  <a:pt x="1163" y="145"/>
                </a:lnTo>
                <a:lnTo>
                  <a:pt x="1163" y="145"/>
                </a:lnTo>
                <a:lnTo>
                  <a:pt x="1163" y="146"/>
                </a:lnTo>
                <a:lnTo>
                  <a:pt x="1163" y="146"/>
                </a:lnTo>
                <a:lnTo>
                  <a:pt x="1163" y="146"/>
                </a:lnTo>
                <a:lnTo>
                  <a:pt x="1164" y="147"/>
                </a:lnTo>
                <a:lnTo>
                  <a:pt x="1164" y="147"/>
                </a:lnTo>
                <a:lnTo>
                  <a:pt x="1164" y="148"/>
                </a:lnTo>
                <a:lnTo>
                  <a:pt x="1164" y="148"/>
                </a:lnTo>
                <a:lnTo>
                  <a:pt x="1165" y="148"/>
                </a:lnTo>
                <a:lnTo>
                  <a:pt x="1165" y="148"/>
                </a:lnTo>
                <a:lnTo>
                  <a:pt x="1165" y="148"/>
                </a:lnTo>
                <a:lnTo>
                  <a:pt x="1165" y="148"/>
                </a:lnTo>
                <a:lnTo>
                  <a:pt x="1166" y="148"/>
                </a:lnTo>
                <a:lnTo>
                  <a:pt x="1166" y="149"/>
                </a:lnTo>
                <a:lnTo>
                  <a:pt x="1166" y="148"/>
                </a:lnTo>
                <a:lnTo>
                  <a:pt x="1166" y="148"/>
                </a:lnTo>
                <a:lnTo>
                  <a:pt x="1166" y="147"/>
                </a:lnTo>
                <a:lnTo>
                  <a:pt x="1166" y="147"/>
                </a:lnTo>
                <a:lnTo>
                  <a:pt x="1166" y="146"/>
                </a:lnTo>
                <a:lnTo>
                  <a:pt x="1167" y="146"/>
                </a:lnTo>
                <a:lnTo>
                  <a:pt x="1167" y="145"/>
                </a:lnTo>
                <a:lnTo>
                  <a:pt x="1167" y="145"/>
                </a:lnTo>
                <a:lnTo>
                  <a:pt x="1167" y="145"/>
                </a:lnTo>
                <a:lnTo>
                  <a:pt x="1168" y="145"/>
                </a:lnTo>
                <a:lnTo>
                  <a:pt x="1168" y="145"/>
                </a:lnTo>
                <a:lnTo>
                  <a:pt x="1168" y="145"/>
                </a:lnTo>
                <a:lnTo>
                  <a:pt x="1168" y="145"/>
                </a:lnTo>
                <a:lnTo>
                  <a:pt x="1168" y="145"/>
                </a:lnTo>
                <a:lnTo>
                  <a:pt x="1169" y="145"/>
                </a:lnTo>
                <a:lnTo>
                  <a:pt x="1169" y="146"/>
                </a:lnTo>
                <a:lnTo>
                  <a:pt x="1169" y="146"/>
                </a:lnTo>
                <a:lnTo>
                  <a:pt x="1169" y="145"/>
                </a:lnTo>
                <a:lnTo>
                  <a:pt x="1170" y="145"/>
                </a:lnTo>
                <a:lnTo>
                  <a:pt x="1170" y="145"/>
                </a:lnTo>
                <a:lnTo>
                  <a:pt x="1170" y="145"/>
                </a:lnTo>
                <a:lnTo>
                  <a:pt x="1170" y="145"/>
                </a:lnTo>
                <a:lnTo>
                  <a:pt x="1170" y="145"/>
                </a:lnTo>
                <a:lnTo>
                  <a:pt x="1170" y="145"/>
                </a:lnTo>
                <a:lnTo>
                  <a:pt x="1171" y="144"/>
                </a:lnTo>
                <a:lnTo>
                  <a:pt x="1171" y="144"/>
                </a:lnTo>
                <a:lnTo>
                  <a:pt x="1171" y="144"/>
                </a:lnTo>
                <a:lnTo>
                  <a:pt x="1171" y="144"/>
                </a:lnTo>
                <a:lnTo>
                  <a:pt x="1171" y="143"/>
                </a:lnTo>
                <a:lnTo>
                  <a:pt x="1172" y="143"/>
                </a:lnTo>
                <a:lnTo>
                  <a:pt x="1172" y="143"/>
                </a:lnTo>
                <a:lnTo>
                  <a:pt x="1172" y="142"/>
                </a:lnTo>
                <a:lnTo>
                  <a:pt x="1172" y="142"/>
                </a:lnTo>
                <a:lnTo>
                  <a:pt x="1173" y="142"/>
                </a:lnTo>
                <a:lnTo>
                  <a:pt x="1173" y="142"/>
                </a:lnTo>
                <a:lnTo>
                  <a:pt x="1173" y="142"/>
                </a:lnTo>
                <a:lnTo>
                  <a:pt x="1173" y="141"/>
                </a:lnTo>
                <a:lnTo>
                  <a:pt x="1174" y="141"/>
                </a:lnTo>
                <a:lnTo>
                  <a:pt x="1174" y="141"/>
                </a:lnTo>
                <a:lnTo>
                  <a:pt x="1174" y="141"/>
                </a:lnTo>
                <a:lnTo>
                  <a:pt x="1174" y="141"/>
                </a:lnTo>
                <a:lnTo>
                  <a:pt x="1174" y="141"/>
                </a:lnTo>
                <a:lnTo>
                  <a:pt x="1174" y="141"/>
                </a:lnTo>
                <a:lnTo>
                  <a:pt x="1174" y="140"/>
                </a:lnTo>
                <a:lnTo>
                  <a:pt x="1175" y="140"/>
                </a:lnTo>
                <a:lnTo>
                  <a:pt x="1175" y="140"/>
                </a:lnTo>
                <a:lnTo>
                  <a:pt x="1175" y="140"/>
                </a:lnTo>
                <a:lnTo>
                  <a:pt x="1175" y="140"/>
                </a:lnTo>
                <a:lnTo>
                  <a:pt x="1176" y="139"/>
                </a:lnTo>
                <a:lnTo>
                  <a:pt x="1176" y="139"/>
                </a:lnTo>
                <a:lnTo>
                  <a:pt x="1176" y="139"/>
                </a:lnTo>
                <a:lnTo>
                  <a:pt x="1176" y="138"/>
                </a:lnTo>
                <a:lnTo>
                  <a:pt x="1177" y="138"/>
                </a:lnTo>
                <a:lnTo>
                  <a:pt x="1177" y="137"/>
                </a:lnTo>
                <a:lnTo>
                  <a:pt x="1177" y="137"/>
                </a:lnTo>
                <a:lnTo>
                  <a:pt x="1177" y="137"/>
                </a:lnTo>
                <a:lnTo>
                  <a:pt x="1177" y="137"/>
                </a:lnTo>
                <a:lnTo>
                  <a:pt x="1178" y="137"/>
                </a:lnTo>
                <a:lnTo>
                  <a:pt x="1178" y="137"/>
                </a:lnTo>
                <a:lnTo>
                  <a:pt x="1178" y="136"/>
                </a:lnTo>
                <a:lnTo>
                  <a:pt x="1178" y="136"/>
                </a:lnTo>
                <a:lnTo>
                  <a:pt x="1178" y="136"/>
                </a:lnTo>
                <a:lnTo>
                  <a:pt x="1178" y="136"/>
                </a:lnTo>
                <a:lnTo>
                  <a:pt x="1179" y="136"/>
                </a:lnTo>
                <a:lnTo>
                  <a:pt x="1179" y="136"/>
                </a:lnTo>
                <a:lnTo>
                  <a:pt x="1179" y="136"/>
                </a:lnTo>
                <a:lnTo>
                  <a:pt x="1179" y="136"/>
                </a:lnTo>
                <a:lnTo>
                  <a:pt x="1179" y="135"/>
                </a:lnTo>
                <a:lnTo>
                  <a:pt x="1180" y="135"/>
                </a:lnTo>
                <a:lnTo>
                  <a:pt x="1180" y="135"/>
                </a:lnTo>
                <a:lnTo>
                  <a:pt x="1180" y="135"/>
                </a:lnTo>
                <a:lnTo>
                  <a:pt x="1180" y="135"/>
                </a:lnTo>
                <a:lnTo>
                  <a:pt x="1181" y="135"/>
                </a:lnTo>
                <a:lnTo>
                  <a:pt x="1181" y="135"/>
                </a:lnTo>
                <a:lnTo>
                  <a:pt x="1181" y="135"/>
                </a:lnTo>
                <a:lnTo>
                  <a:pt x="1181" y="135"/>
                </a:lnTo>
                <a:lnTo>
                  <a:pt x="1182" y="134"/>
                </a:lnTo>
                <a:lnTo>
                  <a:pt x="1182" y="134"/>
                </a:lnTo>
                <a:lnTo>
                  <a:pt x="1182" y="134"/>
                </a:lnTo>
                <a:lnTo>
                  <a:pt x="1182" y="134"/>
                </a:lnTo>
                <a:lnTo>
                  <a:pt x="1182" y="134"/>
                </a:lnTo>
                <a:lnTo>
                  <a:pt x="1182" y="135"/>
                </a:lnTo>
                <a:lnTo>
                  <a:pt x="1182" y="137"/>
                </a:lnTo>
                <a:lnTo>
                  <a:pt x="1183" y="137"/>
                </a:lnTo>
                <a:lnTo>
                  <a:pt x="1183" y="138"/>
                </a:lnTo>
                <a:lnTo>
                  <a:pt x="1183" y="140"/>
                </a:lnTo>
                <a:lnTo>
                  <a:pt x="1183" y="141"/>
                </a:lnTo>
                <a:lnTo>
                  <a:pt x="1184" y="142"/>
                </a:lnTo>
                <a:lnTo>
                  <a:pt x="1184" y="142"/>
                </a:lnTo>
                <a:lnTo>
                  <a:pt x="1184" y="143"/>
                </a:lnTo>
                <a:lnTo>
                  <a:pt x="1184" y="143"/>
                </a:lnTo>
                <a:lnTo>
                  <a:pt x="1185" y="144"/>
                </a:lnTo>
                <a:lnTo>
                  <a:pt x="1185" y="144"/>
                </a:lnTo>
                <a:lnTo>
                  <a:pt x="1185" y="144"/>
                </a:lnTo>
                <a:lnTo>
                  <a:pt x="1185" y="145"/>
                </a:lnTo>
                <a:lnTo>
                  <a:pt x="1185" y="145"/>
                </a:lnTo>
                <a:lnTo>
                  <a:pt x="1186" y="146"/>
                </a:lnTo>
                <a:lnTo>
                  <a:pt x="1186" y="146"/>
                </a:lnTo>
                <a:lnTo>
                  <a:pt x="1186" y="146"/>
                </a:lnTo>
                <a:lnTo>
                  <a:pt x="1186" y="146"/>
                </a:lnTo>
                <a:lnTo>
                  <a:pt x="1186" y="147"/>
                </a:lnTo>
                <a:lnTo>
                  <a:pt x="1186" y="147"/>
                </a:lnTo>
                <a:lnTo>
                  <a:pt x="1187" y="148"/>
                </a:lnTo>
                <a:lnTo>
                  <a:pt x="1187" y="148"/>
                </a:lnTo>
                <a:lnTo>
                  <a:pt x="1187" y="148"/>
                </a:lnTo>
                <a:lnTo>
                  <a:pt x="1187" y="149"/>
                </a:lnTo>
                <a:lnTo>
                  <a:pt x="1188" y="149"/>
                </a:lnTo>
                <a:lnTo>
                  <a:pt x="1188" y="149"/>
                </a:lnTo>
                <a:lnTo>
                  <a:pt x="1188" y="150"/>
                </a:lnTo>
                <a:lnTo>
                  <a:pt x="1188" y="150"/>
                </a:lnTo>
                <a:lnTo>
                  <a:pt x="1188" y="150"/>
                </a:lnTo>
                <a:lnTo>
                  <a:pt x="1189" y="150"/>
                </a:lnTo>
                <a:lnTo>
                  <a:pt x="1189" y="150"/>
                </a:lnTo>
                <a:lnTo>
                  <a:pt x="1189" y="150"/>
                </a:lnTo>
                <a:lnTo>
                  <a:pt x="1189" y="150"/>
                </a:lnTo>
                <a:lnTo>
                  <a:pt x="1190" y="150"/>
                </a:lnTo>
                <a:lnTo>
                  <a:pt x="1190" y="150"/>
                </a:lnTo>
                <a:lnTo>
                  <a:pt x="1190" y="150"/>
                </a:lnTo>
                <a:lnTo>
                  <a:pt x="1190" y="150"/>
                </a:lnTo>
                <a:lnTo>
                  <a:pt x="1190" y="149"/>
                </a:lnTo>
                <a:lnTo>
                  <a:pt x="1190" y="149"/>
                </a:lnTo>
                <a:lnTo>
                  <a:pt x="1190" y="149"/>
                </a:lnTo>
                <a:lnTo>
                  <a:pt x="1191" y="149"/>
                </a:lnTo>
                <a:lnTo>
                  <a:pt x="1191" y="150"/>
                </a:lnTo>
                <a:lnTo>
                  <a:pt x="1191" y="150"/>
                </a:lnTo>
                <a:lnTo>
                  <a:pt x="1191" y="150"/>
                </a:lnTo>
                <a:lnTo>
                  <a:pt x="1192" y="150"/>
                </a:lnTo>
                <a:lnTo>
                  <a:pt x="1192" y="150"/>
                </a:lnTo>
                <a:lnTo>
                  <a:pt x="1192" y="150"/>
                </a:lnTo>
                <a:lnTo>
                  <a:pt x="1192" y="150"/>
                </a:lnTo>
                <a:lnTo>
                  <a:pt x="1193" y="150"/>
                </a:lnTo>
                <a:lnTo>
                  <a:pt x="1193" y="150"/>
                </a:lnTo>
                <a:lnTo>
                  <a:pt x="1193" y="150"/>
                </a:lnTo>
                <a:lnTo>
                  <a:pt x="1193" y="151"/>
                </a:lnTo>
                <a:lnTo>
                  <a:pt x="1193" y="151"/>
                </a:lnTo>
                <a:lnTo>
                  <a:pt x="1193" y="151"/>
                </a:lnTo>
                <a:lnTo>
                  <a:pt x="1193" y="151"/>
                </a:lnTo>
                <a:lnTo>
                  <a:pt x="1194" y="151"/>
                </a:lnTo>
                <a:lnTo>
                  <a:pt x="1194" y="150"/>
                </a:lnTo>
                <a:lnTo>
                  <a:pt x="1194" y="150"/>
                </a:lnTo>
                <a:lnTo>
                  <a:pt x="1194" y="150"/>
                </a:lnTo>
                <a:lnTo>
                  <a:pt x="1195" y="149"/>
                </a:lnTo>
                <a:lnTo>
                  <a:pt x="1195" y="149"/>
                </a:lnTo>
                <a:lnTo>
                  <a:pt x="1195" y="148"/>
                </a:lnTo>
                <a:lnTo>
                  <a:pt x="1195" y="148"/>
                </a:lnTo>
                <a:lnTo>
                  <a:pt x="1196" y="148"/>
                </a:lnTo>
                <a:lnTo>
                  <a:pt x="1196" y="147"/>
                </a:lnTo>
                <a:lnTo>
                  <a:pt x="1196" y="147"/>
                </a:lnTo>
                <a:lnTo>
                  <a:pt x="1196" y="147"/>
                </a:lnTo>
                <a:lnTo>
                  <a:pt x="1196" y="147"/>
                </a:lnTo>
                <a:lnTo>
                  <a:pt x="1197" y="146"/>
                </a:lnTo>
                <a:lnTo>
                  <a:pt x="1197" y="146"/>
                </a:lnTo>
                <a:lnTo>
                  <a:pt x="1197" y="146"/>
                </a:lnTo>
                <a:lnTo>
                  <a:pt x="1197" y="146"/>
                </a:lnTo>
                <a:lnTo>
                  <a:pt x="1197" y="147"/>
                </a:lnTo>
                <a:lnTo>
                  <a:pt x="1197" y="147"/>
                </a:lnTo>
                <a:lnTo>
                  <a:pt x="1198" y="147"/>
                </a:lnTo>
                <a:lnTo>
                  <a:pt x="1198" y="147"/>
                </a:lnTo>
                <a:lnTo>
                  <a:pt x="1198" y="147"/>
                </a:lnTo>
                <a:lnTo>
                  <a:pt x="1198" y="148"/>
                </a:lnTo>
                <a:lnTo>
                  <a:pt x="1199" y="148"/>
                </a:lnTo>
                <a:lnTo>
                  <a:pt x="1199" y="148"/>
                </a:lnTo>
                <a:lnTo>
                  <a:pt x="1199" y="148"/>
                </a:lnTo>
                <a:lnTo>
                  <a:pt x="1199" y="148"/>
                </a:lnTo>
                <a:lnTo>
                  <a:pt x="1199" y="148"/>
                </a:lnTo>
                <a:lnTo>
                  <a:pt x="1200" y="147"/>
                </a:lnTo>
                <a:lnTo>
                  <a:pt x="1200" y="147"/>
                </a:lnTo>
                <a:lnTo>
                  <a:pt x="1200" y="147"/>
                </a:lnTo>
                <a:lnTo>
                  <a:pt x="1200" y="147"/>
                </a:lnTo>
                <a:lnTo>
                  <a:pt x="1201" y="147"/>
                </a:lnTo>
                <a:lnTo>
                  <a:pt x="1201" y="147"/>
                </a:lnTo>
                <a:lnTo>
                  <a:pt x="1201" y="147"/>
                </a:lnTo>
                <a:lnTo>
                  <a:pt x="1201" y="147"/>
                </a:lnTo>
                <a:lnTo>
                  <a:pt x="1201" y="147"/>
                </a:lnTo>
                <a:lnTo>
                  <a:pt x="1201" y="147"/>
                </a:lnTo>
                <a:lnTo>
                  <a:pt x="1201" y="146"/>
                </a:lnTo>
                <a:lnTo>
                  <a:pt x="1202" y="146"/>
                </a:lnTo>
                <a:lnTo>
                  <a:pt x="1202" y="146"/>
                </a:lnTo>
                <a:lnTo>
                  <a:pt x="1202" y="146"/>
                </a:lnTo>
                <a:lnTo>
                  <a:pt x="1202" y="146"/>
                </a:lnTo>
                <a:lnTo>
                  <a:pt x="1203" y="146"/>
                </a:lnTo>
                <a:lnTo>
                  <a:pt x="1203" y="146"/>
                </a:lnTo>
                <a:lnTo>
                  <a:pt x="1203" y="146"/>
                </a:lnTo>
                <a:lnTo>
                  <a:pt x="1203" y="146"/>
                </a:lnTo>
                <a:lnTo>
                  <a:pt x="1204" y="146"/>
                </a:lnTo>
                <a:lnTo>
                  <a:pt x="1204" y="146"/>
                </a:lnTo>
                <a:lnTo>
                  <a:pt x="1204" y="146"/>
                </a:lnTo>
                <a:lnTo>
                  <a:pt x="1204" y="146"/>
                </a:lnTo>
                <a:lnTo>
                  <a:pt x="1204" y="147"/>
                </a:lnTo>
                <a:lnTo>
                  <a:pt x="1205" y="147"/>
                </a:lnTo>
                <a:lnTo>
                  <a:pt x="1205" y="147"/>
                </a:lnTo>
                <a:lnTo>
                  <a:pt x="1205" y="148"/>
                </a:lnTo>
                <a:lnTo>
                  <a:pt x="1205" y="148"/>
                </a:lnTo>
                <a:lnTo>
                  <a:pt x="1205" y="147"/>
                </a:lnTo>
                <a:lnTo>
                  <a:pt x="1205" y="147"/>
                </a:lnTo>
                <a:lnTo>
                  <a:pt x="1206" y="146"/>
                </a:lnTo>
                <a:lnTo>
                  <a:pt x="1206" y="146"/>
                </a:lnTo>
                <a:lnTo>
                  <a:pt x="1206" y="146"/>
                </a:lnTo>
                <a:lnTo>
                  <a:pt x="1206" y="145"/>
                </a:lnTo>
                <a:lnTo>
                  <a:pt x="1207" y="145"/>
                </a:lnTo>
                <a:lnTo>
                  <a:pt x="1207" y="144"/>
                </a:lnTo>
                <a:lnTo>
                  <a:pt x="1207" y="144"/>
                </a:lnTo>
                <a:lnTo>
                  <a:pt x="1207" y="143"/>
                </a:lnTo>
                <a:lnTo>
                  <a:pt x="1207" y="143"/>
                </a:lnTo>
                <a:lnTo>
                  <a:pt x="1208" y="142"/>
                </a:lnTo>
                <a:lnTo>
                  <a:pt x="1208" y="142"/>
                </a:lnTo>
                <a:lnTo>
                  <a:pt x="1208" y="141"/>
                </a:lnTo>
                <a:lnTo>
                  <a:pt x="1208" y="141"/>
                </a:lnTo>
                <a:lnTo>
                  <a:pt x="1209" y="141"/>
                </a:lnTo>
                <a:lnTo>
                  <a:pt x="1209" y="141"/>
                </a:lnTo>
                <a:lnTo>
                  <a:pt x="1209" y="141"/>
                </a:lnTo>
                <a:lnTo>
                  <a:pt x="1209" y="141"/>
                </a:lnTo>
                <a:lnTo>
                  <a:pt x="1209" y="141"/>
                </a:lnTo>
                <a:lnTo>
                  <a:pt x="1209" y="140"/>
                </a:lnTo>
                <a:lnTo>
                  <a:pt x="1210" y="140"/>
                </a:lnTo>
                <a:lnTo>
                  <a:pt x="1210" y="140"/>
                </a:lnTo>
                <a:lnTo>
                  <a:pt x="1210" y="140"/>
                </a:lnTo>
                <a:lnTo>
                  <a:pt x="1210" y="140"/>
                </a:lnTo>
                <a:lnTo>
                  <a:pt x="1210" y="140"/>
                </a:lnTo>
                <a:lnTo>
                  <a:pt x="1211" y="140"/>
                </a:lnTo>
                <a:lnTo>
                  <a:pt x="1211" y="140"/>
                </a:lnTo>
                <a:lnTo>
                  <a:pt x="1211" y="140"/>
                </a:lnTo>
                <a:lnTo>
                  <a:pt x="1211" y="140"/>
                </a:lnTo>
                <a:lnTo>
                  <a:pt x="1212" y="140"/>
                </a:lnTo>
                <a:lnTo>
                  <a:pt x="1212" y="139"/>
                </a:lnTo>
                <a:lnTo>
                  <a:pt x="1212" y="139"/>
                </a:lnTo>
                <a:lnTo>
                  <a:pt x="1212" y="138"/>
                </a:lnTo>
                <a:lnTo>
                  <a:pt x="1213" y="138"/>
                </a:lnTo>
                <a:lnTo>
                  <a:pt x="1213" y="137"/>
                </a:lnTo>
                <a:lnTo>
                  <a:pt x="1213" y="137"/>
                </a:lnTo>
                <a:lnTo>
                  <a:pt x="1213" y="137"/>
                </a:lnTo>
                <a:lnTo>
                  <a:pt x="1213" y="137"/>
                </a:lnTo>
                <a:lnTo>
                  <a:pt x="1213" y="136"/>
                </a:lnTo>
                <a:lnTo>
                  <a:pt x="1213" y="136"/>
                </a:lnTo>
                <a:lnTo>
                  <a:pt x="1214" y="136"/>
                </a:lnTo>
                <a:lnTo>
                  <a:pt x="1214" y="136"/>
                </a:lnTo>
                <a:lnTo>
                  <a:pt x="1214" y="136"/>
                </a:lnTo>
                <a:lnTo>
                  <a:pt x="1214" y="136"/>
                </a:lnTo>
                <a:lnTo>
                  <a:pt x="1215" y="136"/>
                </a:lnTo>
                <a:lnTo>
                  <a:pt x="1215" y="135"/>
                </a:lnTo>
                <a:lnTo>
                  <a:pt x="1215" y="135"/>
                </a:lnTo>
                <a:lnTo>
                  <a:pt x="1215" y="135"/>
                </a:lnTo>
                <a:lnTo>
                  <a:pt x="1215" y="135"/>
                </a:lnTo>
                <a:lnTo>
                  <a:pt x="1216" y="135"/>
                </a:lnTo>
                <a:lnTo>
                  <a:pt x="1216" y="135"/>
                </a:lnTo>
                <a:lnTo>
                  <a:pt x="1216" y="135"/>
                </a:lnTo>
                <a:lnTo>
                  <a:pt x="1216" y="135"/>
                </a:lnTo>
                <a:lnTo>
                  <a:pt x="1217" y="135"/>
                </a:lnTo>
                <a:lnTo>
                  <a:pt x="1217" y="135"/>
                </a:lnTo>
                <a:lnTo>
                  <a:pt x="1217" y="134"/>
                </a:lnTo>
                <a:lnTo>
                  <a:pt x="1217" y="134"/>
                </a:lnTo>
                <a:lnTo>
                  <a:pt x="1217" y="134"/>
                </a:lnTo>
                <a:lnTo>
                  <a:pt x="1217" y="133"/>
                </a:lnTo>
                <a:lnTo>
                  <a:pt x="1218" y="133"/>
                </a:lnTo>
                <a:lnTo>
                  <a:pt x="1218" y="133"/>
                </a:lnTo>
                <a:lnTo>
                  <a:pt x="1218" y="133"/>
                </a:lnTo>
                <a:lnTo>
                  <a:pt x="1218" y="133"/>
                </a:lnTo>
                <a:lnTo>
                  <a:pt x="1218" y="134"/>
                </a:lnTo>
                <a:lnTo>
                  <a:pt x="1219" y="135"/>
                </a:lnTo>
                <a:lnTo>
                  <a:pt x="1219" y="137"/>
                </a:lnTo>
                <a:lnTo>
                  <a:pt x="1219" y="137"/>
                </a:lnTo>
                <a:lnTo>
                  <a:pt x="1219" y="139"/>
                </a:lnTo>
                <a:lnTo>
                  <a:pt x="1220" y="140"/>
                </a:lnTo>
                <a:lnTo>
                  <a:pt x="1220" y="141"/>
                </a:lnTo>
                <a:lnTo>
                  <a:pt x="1220" y="142"/>
                </a:lnTo>
                <a:lnTo>
                  <a:pt x="1220" y="143"/>
                </a:lnTo>
                <a:lnTo>
                  <a:pt x="1221" y="144"/>
                </a:lnTo>
                <a:lnTo>
                  <a:pt x="1221" y="144"/>
                </a:lnTo>
                <a:lnTo>
                  <a:pt x="1221" y="145"/>
                </a:lnTo>
                <a:lnTo>
                  <a:pt x="1221" y="146"/>
                </a:lnTo>
                <a:lnTo>
                  <a:pt x="1221" y="146"/>
                </a:lnTo>
                <a:lnTo>
                  <a:pt x="1221" y="147"/>
                </a:lnTo>
                <a:lnTo>
                  <a:pt x="1221" y="147"/>
                </a:lnTo>
                <a:lnTo>
                  <a:pt x="1222" y="148"/>
                </a:lnTo>
                <a:lnTo>
                  <a:pt x="1222" y="148"/>
                </a:lnTo>
                <a:lnTo>
                  <a:pt x="1222" y="148"/>
                </a:lnTo>
                <a:lnTo>
                  <a:pt x="1222" y="148"/>
                </a:lnTo>
                <a:lnTo>
                  <a:pt x="1223" y="148"/>
                </a:lnTo>
                <a:lnTo>
                  <a:pt x="1223" y="149"/>
                </a:lnTo>
                <a:lnTo>
                  <a:pt x="1223" y="149"/>
                </a:lnTo>
                <a:lnTo>
                  <a:pt x="1223" y="149"/>
                </a:lnTo>
                <a:lnTo>
                  <a:pt x="1224" y="150"/>
                </a:lnTo>
                <a:lnTo>
                  <a:pt x="1224" y="150"/>
                </a:lnTo>
                <a:lnTo>
                  <a:pt x="1224" y="150"/>
                </a:lnTo>
                <a:lnTo>
                  <a:pt x="1224" y="150"/>
                </a:lnTo>
                <a:lnTo>
                  <a:pt x="1224" y="150"/>
                </a:lnTo>
                <a:lnTo>
                  <a:pt x="1225" y="151"/>
                </a:lnTo>
                <a:lnTo>
                  <a:pt x="1225" y="151"/>
                </a:lnTo>
                <a:lnTo>
                  <a:pt x="1225" y="151"/>
                </a:lnTo>
                <a:lnTo>
                  <a:pt x="1225" y="152"/>
                </a:lnTo>
                <a:lnTo>
                  <a:pt x="1225" y="152"/>
                </a:lnTo>
                <a:lnTo>
                  <a:pt x="1225" y="152"/>
                </a:lnTo>
                <a:lnTo>
                  <a:pt x="1226" y="153"/>
                </a:lnTo>
                <a:lnTo>
                  <a:pt x="1226" y="153"/>
                </a:lnTo>
                <a:lnTo>
                  <a:pt x="1226" y="154"/>
                </a:lnTo>
                <a:lnTo>
                  <a:pt x="1226" y="154"/>
                </a:lnTo>
                <a:lnTo>
                  <a:pt x="1226" y="154"/>
                </a:lnTo>
                <a:lnTo>
                  <a:pt x="1227" y="154"/>
                </a:lnTo>
                <a:lnTo>
                  <a:pt x="1227" y="153"/>
                </a:lnTo>
                <a:lnTo>
                  <a:pt x="1227" y="153"/>
                </a:lnTo>
                <a:lnTo>
                  <a:pt x="1227" y="153"/>
                </a:lnTo>
                <a:lnTo>
                  <a:pt x="1228" y="152"/>
                </a:lnTo>
                <a:lnTo>
                  <a:pt x="1228" y="152"/>
                </a:lnTo>
                <a:lnTo>
                  <a:pt x="1228" y="152"/>
                </a:lnTo>
                <a:lnTo>
                  <a:pt x="1228" y="151"/>
                </a:lnTo>
                <a:lnTo>
                  <a:pt x="1229" y="151"/>
                </a:lnTo>
                <a:lnTo>
                  <a:pt x="1229" y="151"/>
                </a:lnTo>
                <a:lnTo>
                  <a:pt x="1229" y="151"/>
                </a:lnTo>
                <a:lnTo>
                  <a:pt x="1229" y="150"/>
                </a:lnTo>
                <a:lnTo>
                  <a:pt x="1229" y="150"/>
                </a:lnTo>
                <a:lnTo>
                  <a:pt x="1229" y="150"/>
                </a:lnTo>
                <a:lnTo>
                  <a:pt x="1229" y="150"/>
                </a:lnTo>
                <a:lnTo>
                  <a:pt x="1230" y="150"/>
                </a:lnTo>
                <a:lnTo>
                  <a:pt x="1230" y="150"/>
                </a:lnTo>
                <a:lnTo>
                  <a:pt x="1230" y="150"/>
                </a:lnTo>
                <a:lnTo>
                  <a:pt x="1230" y="150"/>
                </a:lnTo>
                <a:lnTo>
                  <a:pt x="1231" y="149"/>
                </a:lnTo>
                <a:lnTo>
                  <a:pt x="1231" y="149"/>
                </a:lnTo>
                <a:lnTo>
                  <a:pt x="1231" y="149"/>
                </a:lnTo>
                <a:lnTo>
                  <a:pt x="1231" y="149"/>
                </a:lnTo>
                <a:lnTo>
                  <a:pt x="1232" y="149"/>
                </a:lnTo>
                <a:lnTo>
                  <a:pt x="1232" y="149"/>
                </a:lnTo>
                <a:lnTo>
                  <a:pt x="1232" y="149"/>
                </a:lnTo>
                <a:lnTo>
                  <a:pt x="1232" y="148"/>
                </a:lnTo>
                <a:lnTo>
                  <a:pt x="1232" y="148"/>
                </a:lnTo>
                <a:lnTo>
                  <a:pt x="1233" y="148"/>
                </a:lnTo>
                <a:lnTo>
                  <a:pt x="1233" y="148"/>
                </a:lnTo>
                <a:lnTo>
                  <a:pt x="1233" y="148"/>
                </a:lnTo>
                <a:lnTo>
                  <a:pt x="1233" y="148"/>
                </a:lnTo>
                <a:lnTo>
                  <a:pt x="1233" y="148"/>
                </a:lnTo>
                <a:lnTo>
                  <a:pt x="1233" y="148"/>
                </a:lnTo>
                <a:lnTo>
                  <a:pt x="1234" y="148"/>
                </a:lnTo>
                <a:lnTo>
                  <a:pt x="1234" y="148"/>
                </a:lnTo>
                <a:lnTo>
                  <a:pt x="1234" y="148"/>
                </a:lnTo>
                <a:lnTo>
                  <a:pt x="1234" y="148"/>
                </a:lnTo>
                <a:lnTo>
                  <a:pt x="1235" y="147"/>
                </a:lnTo>
                <a:lnTo>
                  <a:pt x="1235" y="147"/>
                </a:lnTo>
                <a:lnTo>
                  <a:pt x="1235" y="148"/>
                </a:lnTo>
                <a:lnTo>
                  <a:pt x="1235" y="148"/>
                </a:lnTo>
                <a:lnTo>
                  <a:pt x="1235" y="148"/>
                </a:lnTo>
                <a:lnTo>
                  <a:pt x="1236" y="148"/>
                </a:lnTo>
                <a:lnTo>
                  <a:pt x="1236" y="148"/>
                </a:lnTo>
                <a:lnTo>
                  <a:pt x="1236" y="149"/>
                </a:lnTo>
                <a:lnTo>
                  <a:pt x="1236" y="149"/>
                </a:lnTo>
                <a:lnTo>
                  <a:pt x="1237" y="149"/>
                </a:lnTo>
                <a:lnTo>
                  <a:pt x="1237" y="149"/>
                </a:lnTo>
                <a:lnTo>
                  <a:pt x="1237" y="149"/>
                </a:lnTo>
                <a:lnTo>
                  <a:pt x="1237" y="149"/>
                </a:lnTo>
                <a:lnTo>
                  <a:pt x="1237" y="149"/>
                </a:lnTo>
                <a:lnTo>
                  <a:pt x="1237" y="149"/>
                </a:lnTo>
                <a:lnTo>
                  <a:pt x="1237" y="149"/>
                </a:lnTo>
                <a:lnTo>
                  <a:pt x="1238" y="149"/>
                </a:lnTo>
                <a:lnTo>
                  <a:pt x="1238" y="149"/>
                </a:lnTo>
                <a:lnTo>
                  <a:pt x="1238" y="149"/>
                </a:lnTo>
                <a:lnTo>
                  <a:pt x="1238" y="148"/>
                </a:lnTo>
                <a:lnTo>
                  <a:pt x="1239" y="148"/>
                </a:lnTo>
                <a:lnTo>
                  <a:pt x="1239" y="148"/>
                </a:lnTo>
                <a:lnTo>
                  <a:pt x="1239" y="148"/>
                </a:lnTo>
                <a:lnTo>
                  <a:pt x="1239" y="148"/>
                </a:lnTo>
                <a:lnTo>
                  <a:pt x="1240" y="148"/>
                </a:lnTo>
                <a:lnTo>
                  <a:pt x="1240" y="148"/>
                </a:lnTo>
                <a:lnTo>
                  <a:pt x="1240" y="148"/>
                </a:lnTo>
                <a:lnTo>
                  <a:pt x="1240" y="148"/>
                </a:lnTo>
                <a:lnTo>
                  <a:pt x="1241" y="149"/>
                </a:lnTo>
                <a:lnTo>
                  <a:pt x="1241" y="149"/>
                </a:lnTo>
                <a:lnTo>
                  <a:pt x="1241" y="149"/>
                </a:lnTo>
                <a:lnTo>
                  <a:pt x="1241" y="149"/>
                </a:lnTo>
                <a:lnTo>
                  <a:pt x="1241" y="149"/>
                </a:lnTo>
                <a:lnTo>
                  <a:pt x="1241" y="149"/>
                </a:lnTo>
                <a:lnTo>
                  <a:pt x="1241" y="148"/>
                </a:lnTo>
                <a:lnTo>
                  <a:pt x="1242" y="148"/>
                </a:lnTo>
                <a:lnTo>
                  <a:pt x="1242" y="147"/>
                </a:lnTo>
                <a:lnTo>
                  <a:pt x="1242" y="146"/>
                </a:lnTo>
                <a:lnTo>
                  <a:pt x="1242" y="146"/>
                </a:lnTo>
                <a:lnTo>
                  <a:pt x="1243" y="145"/>
                </a:lnTo>
                <a:lnTo>
                  <a:pt x="1243" y="144"/>
                </a:lnTo>
                <a:lnTo>
                  <a:pt x="1243" y="143"/>
                </a:lnTo>
                <a:lnTo>
                  <a:pt x="1243" y="144"/>
                </a:lnTo>
                <a:lnTo>
                  <a:pt x="1243" y="144"/>
                </a:lnTo>
                <a:lnTo>
                  <a:pt x="1244" y="145"/>
                </a:lnTo>
                <a:lnTo>
                  <a:pt x="1244" y="145"/>
                </a:lnTo>
                <a:lnTo>
                  <a:pt x="1244" y="146"/>
                </a:lnTo>
                <a:lnTo>
                  <a:pt x="1244" y="146"/>
                </a:lnTo>
                <a:lnTo>
                  <a:pt x="1245" y="146"/>
                </a:lnTo>
                <a:lnTo>
                  <a:pt x="1245" y="146"/>
                </a:lnTo>
                <a:lnTo>
                  <a:pt x="1245" y="146"/>
                </a:lnTo>
                <a:lnTo>
                  <a:pt x="1245" y="146"/>
                </a:lnTo>
                <a:lnTo>
                  <a:pt x="1245" y="145"/>
                </a:lnTo>
                <a:lnTo>
                  <a:pt x="1245" y="145"/>
                </a:lnTo>
                <a:lnTo>
                  <a:pt x="1246" y="144"/>
                </a:lnTo>
                <a:lnTo>
                  <a:pt x="1246" y="144"/>
                </a:lnTo>
                <a:lnTo>
                  <a:pt x="1246" y="143"/>
                </a:lnTo>
                <a:lnTo>
                  <a:pt x="1246" y="143"/>
                </a:lnTo>
                <a:lnTo>
                  <a:pt x="1246" y="142"/>
                </a:lnTo>
                <a:lnTo>
                  <a:pt x="1247" y="142"/>
                </a:lnTo>
                <a:lnTo>
                  <a:pt x="1247" y="141"/>
                </a:lnTo>
                <a:lnTo>
                  <a:pt x="1247" y="141"/>
                </a:lnTo>
                <a:lnTo>
                  <a:pt x="1247" y="141"/>
                </a:lnTo>
                <a:lnTo>
                  <a:pt x="1248" y="140"/>
                </a:lnTo>
                <a:lnTo>
                  <a:pt x="1248" y="140"/>
                </a:lnTo>
                <a:lnTo>
                  <a:pt x="1248" y="139"/>
                </a:lnTo>
                <a:lnTo>
                  <a:pt x="1248" y="139"/>
                </a:lnTo>
                <a:lnTo>
                  <a:pt x="1249" y="139"/>
                </a:lnTo>
                <a:lnTo>
                  <a:pt x="1249" y="138"/>
                </a:lnTo>
                <a:lnTo>
                  <a:pt x="1249" y="138"/>
                </a:lnTo>
                <a:lnTo>
                  <a:pt x="1249" y="138"/>
                </a:lnTo>
                <a:lnTo>
                  <a:pt x="1249" y="138"/>
                </a:lnTo>
                <a:lnTo>
                  <a:pt x="1249" y="137"/>
                </a:lnTo>
                <a:lnTo>
                  <a:pt x="1249" y="137"/>
                </a:lnTo>
                <a:lnTo>
                  <a:pt x="1250" y="137"/>
                </a:lnTo>
                <a:lnTo>
                  <a:pt x="1250" y="137"/>
                </a:lnTo>
                <a:lnTo>
                  <a:pt x="1250" y="137"/>
                </a:lnTo>
                <a:lnTo>
                  <a:pt x="1250" y="137"/>
                </a:lnTo>
                <a:lnTo>
                  <a:pt x="1251" y="137"/>
                </a:lnTo>
                <a:lnTo>
                  <a:pt x="1251" y="137"/>
                </a:lnTo>
                <a:lnTo>
                  <a:pt x="1251" y="137"/>
                </a:lnTo>
                <a:lnTo>
                  <a:pt x="1251" y="137"/>
                </a:lnTo>
                <a:lnTo>
                  <a:pt x="1252" y="137"/>
                </a:lnTo>
                <a:lnTo>
                  <a:pt x="1252" y="137"/>
                </a:lnTo>
                <a:lnTo>
                  <a:pt x="1252" y="137"/>
                </a:lnTo>
                <a:lnTo>
                  <a:pt x="1252" y="137"/>
                </a:lnTo>
                <a:lnTo>
                  <a:pt x="1252" y="137"/>
                </a:lnTo>
                <a:lnTo>
                  <a:pt x="1252" y="137"/>
                </a:lnTo>
                <a:lnTo>
                  <a:pt x="1252" y="137"/>
                </a:lnTo>
                <a:lnTo>
                  <a:pt x="1253" y="137"/>
                </a:lnTo>
                <a:lnTo>
                  <a:pt x="1253" y="137"/>
                </a:lnTo>
                <a:lnTo>
                  <a:pt x="1253" y="136"/>
                </a:lnTo>
                <a:lnTo>
                  <a:pt x="1253" y="136"/>
                </a:lnTo>
                <a:lnTo>
                  <a:pt x="1254" y="135"/>
                </a:lnTo>
                <a:lnTo>
                  <a:pt x="1254" y="135"/>
                </a:lnTo>
                <a:lnTo>
                  <a:pt x="1254" y="134"/>
                </a:lnTo>
                <a:lnTo>
                  <a:pt x="1254" y="134"/>
                </a:lnTo>
                <a:lnTo>
                  <a:pt x="1254" y="133"/>
                </a:lnTo>
                <a:lnTo>
                  <a:pt x="1255" y="134"/>
                </a:lnTo>
                <a:lnTo>
                  <a:pt x="1255" y="135"/>
                </a:lnTo>
                <a:lnTo>
                  <a:pt x="1255" y="136"/>
                </a:lnTo>
                <a:lnTo>
                  <a:pt x="1255" y="137"/>
                </a:lnTo>
                <a:lnTo>
                  <a:pt x="1256" y="137"/>
                </a:lnTo>
                <a:lnTo>
                  <a:pt x="1256" y="138"/>
                </a:lnTo>
                <a:lnTo>
                  <a:pt x="1256" y="139"/>
                </a:lnTo>
                <a:lnTo>
                  <a:pt x="1256" y="140"/>
                </a:lnTo>
                <a:lnTo>
                  <a:pt x="1256" y="141"/>
                </a:lnTo>
                <a:lnTo>
                  <a:pt x="1256" y="142"/>
                </a:lnTo>
                <a:lnTo>
                  <a:pt x="1257" y="143"/>
                </a:lnTo>
                <a:lnTo>
                  <a:pt x="1257" y="144"/>
                </a:lnTo>
                <a:lnTo>
                  <a:pt x="1257" y="145"/>
                </a:lnTo>
                <a:lnTo>
                  <a:pt x="1257" y="146"/>
                </a:lnTo>
                <a:lnTo>
                  <a:pt x="1257" y="147"/>
                </a:lnTo>
                <a:lnTo>
                  <a:pt x="1258" y="148"/>
                </a:lnTo>
                <a:lnTo>
                  <a:pt x="1258" y="149"/>
                </a:lnTo>
                <a:lnTo>
                  <a:pt x="1258" y="149"/>
                </a:lnTo>
                <a:lnTo>
                  <a:pt x="1258" y="149"/>
                </a:lnTo>
                <a:lnTo>
                  <a:pt x="1259" y="150"/>
                </a:lnTo>
                <a:lnTo>
                  <a:pt x="1259" y="150"/>
                </a:lnTo>
                <a:lnTo>
                  <a:pt x="1259" y="150"/>
                </a:lnTo>
                <a:lnTo>
                  <a:pt x="1259" y="150"/>
                </a:lnTo>
                <a:lnTo>
                  <a:pt x="1260" y="151"/>
                </a:lnTo>
                <a:lnTo>
                  <a:pt x="1260" y="150"/>
                </a:lnTo>
                <a:lnTo>
                  <a:pt x="1260" y="150"/>
                </a:lnTo>
                <a:lnTo>
                  <a:pt x="1260" y="150"/>
                </a:lnTo>
                <a:lnTo>
                  <a:pt x="1260" y="150"/>
                </a:lnTo>
                <a:lnTo>
                  <a:pt x="1260" y="150"/>
                </a:lnTo>
                <a:lnTo>
                  <a:pt x="1260" y="150"/>
                </a:lnTo>
                <a:lnTo>
                  <a:pt x="1261" y="150"/>
                </a:lnTo>
                <a:lnTo>
                  <a:pt x="1261" y="150"/>
                </a:lnTo>
                <a:lnTo>
                  <a:pt x="1261" y="150"/>
                </a:lnTo>
                <a:lnTo>
                  <a:pt x="1261" y="150"/>
                </a:lnTo>
                <a:lnTo>
                  <a:pt x="1262" y="150"/>
                </a:lnTo>
                <a:lnTo>
                  <a:pt x="1262" y="151"/>
                </a:lnTo>
                <a:lnTo>
                  <a:pt x="1262" y="151"/>
                </a:lnTo>
                <a:lnTo>
                  <a:pt x="1262" y="151"/>
                </a:lnTo>
                <a:lnTo>
                  <a:pt x="1263" y="151"/>
                </a:lnTo>
                <a:lnTo>
                  <a:pt x="1263" y="152"/>
                </a:lnTo>
                <a:lnTo>
                  <a:pt x="1263" y="152"/>
                </a:lnTo>
                <a:lnTo>
                  <a:pt x="1263" y="152"/>
                </a:lnTo>
                <a:lnTo>
                  <a:pt x="1263" y="152"/>
                </a:lnTo>
                <a:lnTo>
                  <a:pt x="1264" y="152"/>
                </a:lnTo>
                <a:lnTo>
                  <a:pt x="1264" y="153"/>
                </a:lnTo>
                <a:lnTo>
                  <a:pt x="1264" y="153"/>
                </a:lnTo>
                <a:lnTo>
                  <a:pt x="1264" y="153"/>
                </a:lnTo>
                <a:lnTo>
                  <a:pt x="1264" y="153"/>
                </a:lnTo>
                <a:lnTo>
                  <a:pt x="1264" y="153"/>
                </a:lnTo>
                <a:lnTo>
                  <a:pt x="1265" y="152"/>
                </a:lnTo>
                <a:lnTo>
                  <a:pt x="1265" y="152"/>
                </a:lnTo>
                <a:lnTo>
                  <a:pt x="1265" y="152"/>
                </a:lnTo>
                <a:lnTo>
                  <a:pt x="1265" y="151"/>
                </a:lnTo>
                <a:lnTo>
                  <a:pt x="1265" y="151"/>
                </a:lnTo>
                <a:lnTo>
                  <a:pt x="1266" y="150"/>
                </a:lnTo>
                <a:lnTo>
                  <a:pt x="1266" y="150"/>
                </a:lnTo>
                <a:lnTo>
                  <a:pt x="1266" y="150"/>
                </a:lnTo>
                <a:lnTo>
                  <a:pt x="1266" y="150"/>
                </a:lnTo>
                <a:lnTo>
                  <a:pt x="1267" y="149"/>
                </a:lnTo>
                <a:lnTo>
                  <a:pt x="1267" y="149"/>
                </a:lnTo>
                <a:lnTo>
                  <a:pt x="1267" y="149"/>
                </a:lnTo>
                <a:lnTo>
                  <a:pt x="1267" y="148"/>
                </a:lnTo>
                <a:lnTo>
                  <a:pt x="1268" y="148"/>
                </a:lnTo>
                <a:lnTo>
                  <a:pt x="1268" y="147"/>
                </a:lnTo>
                <a:lnTo>
                  <a:pt x="1268" y="147"/>
                </a:lnTo>
                <a:lnTo>
                  <a:pt x="1268" y="147"/>
                </a:lnTo>
                <a:lnTo>
                  <a:pt x="1268" y="147"/>
                </a:lnTo>
                <a:lnTo>
                  <a:pt x="1268" y="147"/>
                </a:lnTo>
                <a:lnTo>
                  <a:pt x="1268" y="146"/>
                </a:lnTo>
                <a:lnTo>
                  <a:pt x="1269" y="146"/>
                </a:lnTo>
                <a:lnTo>
                  <a:pt x="1269" y="146"/>
                </a:lnTo>
                <a:lnTo>
                  <a:pt x="1269" y="146"/>
                </a:lnTo>
                <a:lnTo>
                  <a:pt x="1269" y="146"/>
                </a:lnTo>
                <a:lnTo>
                  <a:pt x="1270" y="146"/>
                </a:lnTo>
                <a:lnTo>
                  <a:pt x="1270" y="146"/>
                </a:lnTo>
                <a:lnTo>
                  <a:pt x="1270" y="147"/>
                </a:lnTo>
                <a:lnTo>
                  <a:pt x="1270" y="147"/>
                </a:lnTo>
                <a:lnTo>
                  <a:pt x="1271" y="147"/>
                </a:lnTo>
                <a:lnTo>
                  <a:pt x="1271" y="147"/>
                </a:lnTo>
                <a:lnTo>
                  <a:pt x="1271" y="147"/>
                </a:lnTo>
                <a:lnTo>
                  <a:pt x="1271" y="147"/>
                </a:lnTo>
                <a:lnTo>
                  <a:pt x="1271" y="147"/>
                </a:lnTo>
                <a:lnTo>
                  <a:pt x="1272" y="147"/>
                </a:lnTo>
                <a:lnTo>
                  <a:pt x="1272" y="146"/>
                </a:lnTo>
                <a:lnTo>
                  <a:pt x="1272" y="146"/>
                </a:lnTo>
                <a:lnTo>
                  <a:pt x="1272" y="146"/>
                </a:lnTo>
                <a:lnTo>
                  <a:pt x="1272" y="146"/>
                </a:lnTo>
                <a:lnTo>
                  <a:pt x="1272" y="146"/>
                </a:lnTo>
                <a:lnTo>
                  <a:pt x="1273" y="146"/>
                </a:lnTo>
                <a:lnTo>
                  <a:pt x="1273" y="146"/>
                </a:lnTo>
                <a:lnTo>
                  <a:pt x="1273" y="146"/>
                </a:lnTo>
                <a:lnTo>
                  <a:pt x="1273" y="146"/>
                </a:lnTo>
                <a:lnTo>
                  <a:pt x="1274" y="146"/>
                </a:lnTo>
                <a:lnTo>
                  <a:pt x="1274" y="145"/>
                </a:lnTo>
                <a:lnTo>
                  <a:pt x="1274" y="145"/>
                </a:lnTo>
                <a:lnTo>
                  <a:pt x="1274" y="145"/>
                </a:lnTo>
                <a:lnTo>
                  <a:pt x="1274" y="145"/>
                </a:lnTo>
                <a:lnTo>
                  <a:pt x="1275" y="145"/>
                </a:lnTo>
                <a:lnTo>
                  <a:pt x="1275" y="145"/>
                </a:lnTo>
                <a:lnTo>
                  <a:pt x="1275" y="145"/>
                </a:lnTo>
                <a:lnTo>
                  <a:pt x="1275" y="145"/>
                </a:lnTo>
                <a:lnTo>
                  <a:pt x="1276" y="145"/>
                </a:lnTo>
                <a:lnTo>
                  <a:pt x="1276" y="145"/>
                </a:lnTo>
                <a:lnTo>
                  <a:pt x="1276" y="145"/>
                </a:lnTo>
                <a:lnTo>
                  <a:pt x="1276" y="145"/>
                </a:lnTo>
                <a:lnTo>
                  <a:pt x="1276" y="145"/>
                </a:lnTo>
                <a:lnTo>
                  <a:pt x="1276" y="144"/>
                </a:lnTo>
                <a:lnTo>
                  <a:pt x="1276" y="144"/>
                </a:lnTo>
                <a:lnTo>
                  <a:pt x="1277" y="144"/>
                </a:lnTo>
                <a:lnTo>
                  <a:pt x="1277" y="144"/>
                </a:lnTo>
                <a:lnTo>
                  <a:pt x="1277" y="144"/>
                </a:lnTo>
                <a:lnTo>
                  <a:pt x="1277" y="144"/>
                </a:lnTo>
                <a:lnTo>
                  <a:pt x="1278" y="144"/>
                </a:lnTo>
                <a:lnTo>
                  <a:pt x="1278" y="144"/>
                </a:lnTo>
                <a:lnTo>
                  <a:pt x="1278" y="144"/>
                </a:lnTo>
                <a:lnTo>
                  <a:pt x="1278" y="144"/>
                </a:lnTo>
                <a:lnTo>
                  <a:pt x="1279" y="144"/>
                </a:lnTo>
                <a:lnTo>
                  <a:pt x="1279" y="144"/>
                </a:lnTo>
                <a:lnTo>
                  <a:pt x="1279" y="144"/>
                </a:lnTo>
                <a:lnTo>
                  <a:pt x="1279" y="144"/>
                </a:lnTo>
                <a:lnTo>
                  <a:pt x="1279" y="144"/>
                </a:lnTo>
                <a:lnTo>
                  <a:pt x="1280" y="144"/>
                </a:lnTo>
                <a:lnTo>
                  <a:pt x="1280" y="144"/>
                </a:lnTo>
                <a:lnTo>
                  <a:pt x="1280" y="144"/>
                </a:lnTo>
                <a:lnTo>
                  <a:pt x="1280" y="144"/>
                </a:lnTo>
                <a:lnTo>
                  <a:pt x="1280" y="144"/>
                </a:lnTo>
                <a:lnTo>
                  <a:pt x="1280" y="144"/>
                </a:lnTo>
                <a:lnTo>
                  <a:pt x="1281" y="144"/>
                </a:lnTo>
                <a:lnTo>
                  <a:pt x="1281" y="143"/>
                </a:lnTo>
                <a:lnTo>
                  <a:pt x="1281" y="143"/>
                </a:lnTo>
                <a:lnTo>
                  <a:pt x="1281" y="142"/>
                </a:lnTo>
                <a:lnTo>
                  <a:pt x="1282" y="142"/>
                </a:lnTo>
                <a:lnTo>
                  <a:pt x="1282" y="142"/>
                </a:lnTo>
                <a:lnTo>
                  <a:pt x="1282" y="141"/>
                </a:lnTo>
                <a:lnTo>
                  <a:pt x="1282" y="141"/>
                </a:lnTo>
                <a:lnTo>
                  <a:pt x="1282" y="141"/>
                </a:lnTo>
                <a:lnTo>
                  <a:pt x="1283" y="141"/>
                </a:lnTo>
                <a:lnTo>
                  <a:pt x="1283" y="140"/>
                </a:lnTo>
                <a:lnTo>
                  <a:pt x="1283" y="140"/>
                </a:lnTo>
                <a:lnTo>
                  <a:pt x="1283" y="140"/>
                </a:lnTo>
                <a:lnTo>
                  <a:pt x="1284" y="139"/>
                </a:lnTo>
                <a:lnTo>
                  <a:pt x="1284" y="139"/>
                </a:lnTo>
                <a:lnTo>
                  <a:pt x="1284" y="139"/>
                </a:lnTo>
                <a:lnTo>
                  <a:pt x="1284" y="139"/>
                </a:lnTo>
                <a:lnTo>
                  <a:pt x="1284" y="138"/>
                </a:lnTo>
                <a:lnTo>
                  <a:pt x="1284" y="138"/>
                </a:lnTo>
                <a:lnTo>
                  <a:pt x="1285" y="138"/>
                </a:lnTo>
                <a:lnTo>
                  <a:pt x="1285" y="138"/>
                </a:lnTo>
                <a:lnTo>
                  <a:pt x="1285" y="137"/>
                </a:lnTo>
                <a:lnTo>
                  <a:pt x="1285" y="137"/>
                </a:lnTo>
                <a:lnTo>
                  <a:pt x="1285" y="137"/>
                </a:lnTo>
                <a:lnTo>
                  <a:pt x="1286" y="137"/>
                </a:lnTo>
                <a:lnTo>
                  <a:pt x="1286" y="137"/>
                </a:lnTo>
                <a:lnTo>
                  <a:pt x="1286" y="137"/>
                </a:lnTo>
                <a:lnTo>
                  <a:pt x="1286" y="137"/>
                </a:lnTo>
                <a:lnTo>
                  <a:pt x="1287" y="137"/>
                </a:lnTo>
                <a:lnTo>
                  <a:pt x="1287" y="136"/>
                </a:lnTo>
                <a:lnTo>
                  <a:pt x="1287" y="136"/>
                </a:lnTo>
                <a:lnTo>
                  <a:pt x="1287" y="136"/>
                </a:lnTo>
                <a:lnTo>
                  <a:pt x="1288" y="136"/>
                </a:lnTo>
                <a:lnTo>
                  <a:pt x="1288" y="135"/>
                </a:lnTo>
                <a:lnTo>
                  <a:pt x="1288" y="135"/>
                </a:lnTo>
                <a:lnTo>
                  <a:pt x="1288" y="134"/>
                </a:lnTo>
                <a:lnTo>
                  <a:pt x="1288" y="134"/>
                </a:lnTo>
                <a:lnTo>
                  <a:pt x="1288" y="133"/>
                </a:lnTo>
                <a:lnTo>
                  <a:pt x="1288" y="133"/>
                </a:lnTo>
                <a:lnTo>
                  <a:pt x="1289" y="133"/>
                </a:lnTo>
                <a:lnTo>
                  <a:pt x="1289" y="133"/>
                </a:lnTo>
                <a:lnTo>
                  <a:pt x="1289" y="133"/>
                </a:lnTo>
                <a:lnTo>
                  <a:pt x="1289" y="133"/>
                </a:lnTo>
                <a:lnTo>
                  <a:pt x="1290" y="133"/>
                </a:lnTo>
                <a:lnTo>
                  <a:pt x="1290" y="133"/>
                </a:lnTo>
                <a:lnTo>
                  <a:pt x="1290" y="133"/>
                </a:lnTo>
                <a:lnTo>
                  <a:pt x="1290" y="133"/>
                </a:lnTo>
                <a:lnTo>
                  <a:pt x="1290" y="133"/>
                </a:lnTo>
                <a:lnTo>
                  <a:pt x="1291" y="133"/>
                </a:lnTo>
                <a:lnTo>
                  <a:pt x="1291" y="133"/>
                </a:lnTo>
                <a:lnTo>
                  <a:pt x="1291" y="133"/>
                </a:lnTo>
                <a:lnTo>
                  <a:pt x="1291" y="132"/>
                </a:lnTo>
                <a:lnTo>
                  <a:pt x="1292" y="132"/>
                </a:lnTo>
                <a:lnTo>
                  <a:pt x="1292" y="131"/>
                </a:lnTo>
                <a:lnTo>
                  <a:pt x="1292" y="131"/>
                </a:lnTo>
                <a:lnTo>
                  <a:pt x="1292" y="130"/>
                </a:lnTo>
                <a:lnTo>
                  <a:pt x="1292" y="130"/>
                </a:lnTo>
                <a:lnTo>
                  <a:pt x="1292" y="131"/>
                </a:lnTo>
                <a:lnTo>
                  <a:pt x="1293" y="132"/>
                </a:lnTo>
                <a:lnTo>
                  <a:pt x="1293" y="133"/>
                </a:lnTo>
                <a:lnTo>
                  <a:pt x="1293" y="134"/>
                </a:lnTo>
                <a:lnTo>
                  <a:pt x="1293" y="135"/>
                </a:lnTo>
                <a:lnTo>
                  <a:pt x="1293" y="136"/>
                </a:lnTo>
                <a:lnTo>
                  <a:pt x="1294" y="137"/>
                </a:lnTo>
                <a:lnTo>
                  <a:pt x="1294" y="138"/>
                </a:lnTo>
                <a:lnTo>
                  <a:pt x="1294" y="139"/>
                </a:lnTo>
                <a:lnTo>
                  <a:pt x="1294" y="139"/>
                </a:lnTo>
                <a:lnTo>
                  <a:pt x="1295" y="140"/>
                </a:lnTo>
                <a:lnTo>
                  <a:pt x="1295" y="140"/>
                </a:lnTo>
                <a:lnTo>
                  <a:pt x="1295" y="141"/>
                </a:lnTo>
                <a:lnTo>
                  <a:pt x="1295" y="141"/>
                </a:lnTo>
                <a:lnTo>
                  <a:pt x="1296" y="141"/>
                </a:lnTo>
                <a:lnTo>
                  <a:pt x="1296" y="142"/>
                </a:lnTo>
                <a:lnTo>
                  <a:pt x="1296" y="143"/>
                </a:lnTo>
                <a:lnTo>
                  <a:pt x="1296" y="144"/>
                </a:lnTo>
                <a:lnTo>
                  <a:pt x="1296" y="144"/>
                </a:lnTo>
                <a:lnTo>
                  <a:pt x="1296" y="145"/>
                </a:lnTo>
                <a:lnTo>
                  <a:pt x="1296" y="146"/>
                </a:lnTo>
                <a:lnTo>
                  <a:pt x="1297" y="146"/>
                </a:lnTo>
                <a:lnTo>
                  <a:pt x="1297" y="147"/>
                </a:lnTo>
                <a:lnTo>
                  <a:pt x="1297" y="148"/>
                </a:lnTo>
                <a:lnTo>
                  <a:pt x="1297" y="147"/>
                </a:lnTo>
                <a:lnTo>
                  <a:pt x="1298" y="147"/>
                </a:lnTo>
                <a:lnTo>
                  <a:pt x="1298" y="147"/>
                </a:lnTo>
                <a:lnTo>
                  <a:pt x="1298" y="146"/>
                </a:lnTo>
                <a:lnTo>
                  <a:pt x="1298" y="146"/>
                </a:lnTo>
                <a:lnTo>
                  <a:pt x="1299" y="146"/>
                </a:lnTo>
                <a:lnTo>
                  <a:pt x="1299" y="146"/>
                </a:lnTo>
                <a:lnTo>
                  <a:pt x="1299" y="145"/>
                </a:lnTo>
                <a:lnTo>
                  <a:pt x="1299" y="146"/>
                </a:lnTo>
                <a:lnTo>
                  <a:pt x="1299" y="146"/>
                </a:lnTo>
                <a:lnTo>
                  <a:pt x="1300" y="146"/>
                </a:lnTo>
                <a:lnTo>
                  <a:pt x="1300" y="147"/>
                </a:lnTo>
                <a:lnTo>
                  <a:pt x="1300" y="147"/>
                </a:lnTo>
                <a:lnTo>
                  <a:pt x="1300" y="148"/>
                </a:lnTo>
                <a:lnTo>
                  <a:pt x="1300" y="148"/>
                </a:lnTo>
                <a:lnTo>
                  <a:pt x="1300" y="149"/>
                </a:lnTo>
                <a:lnTo>
                  <a:pt x="1301" y="149"/>
                </a:lnTo>
                <a:lnTo>
                  <a:pt x="1301" y="149"/>
                </a:lnTo>
                <a:lnTo>
                  <a:pt x="1301" y="149"/>
                </a:lnTo>
                <a:lnTo>
                  <a:pt x="1301" y="149"/>
                </a:lnTo>
                <a:lnTo>
                  <a:pt x="1301" y="149"/>
                </a:lnTo>
                <a:lnTo>
                  <a:pt x="1302" y="149"/>
                </a:lnTo>
                <a:lnTo>
                  <a:pt x="1302" y="149"/>
                </a:lnTo>
                <a:lnTo>
                  <a:pt x="1302" y="149"/>
                </a:lnTo>
                <a:lnTo>
                  <a:pt x="1302" y="149"/>
                </a:lnTo>
                <a:lnTo>
                  <a:pt x="1303" y="149"/>
                </a:lnTo>
                <a:lnTo>
                  <a:pt x="1303" y="149"/>
                </a:lnTo>
                <a:lnTo>
                  <a:pt x="1303" y="149"/>
                </a:lnTo>
                <a:lnTo>
                  <a:pt x="1303" y="149"/>
                </a:lnTo>
                <a:lnTo>
                  <a:pt x="1304" y="150"/>
                </a:lnTo>
                <a:lnTo>
                  <a:pt x="1304" y="150"/>
                </a:lnTo>
                <a:lnTo>
                  <a:pt x="1304" y="150"/>
                </a:lnTo>
                <a:lnTo>
                  <a:pt x="1304" y="149"/>
                </a:lnTo>
                <a:lnTo>
                  <a:pt x="1304" y="148"/>
                </a:lnTo>
                <a:lnTo>
                  <a:pt x="1304" y="147"/>
                </a:lnTo>
                <a:lnTo>
                  <a:pt x="1304" y="147"/>
                </a:lnTo>
                <a:lnTo>
                  <a:pt x="1305" y="146"/>
                </a:lnTo>
                <a:lnTo>
                  <a:pt x="1305" y="146"/>
                </a:lnTo>
                <a:lnTo>
                  <a:pt x="1305" y="145"/>
                </a:lnTo>
                <a:lnTo>
                  <a:pt x="1305" y="144"/>
                </a:lnTo>
                <a:lnTo>
                  <a:pt x="1306" y="145"/>
                </a:lnTo>
                <a:lnTo>
                  <a:pt x="1306" y="145"/>
                </a:lnTo>
                <a:lnTo>
                  <a:pt x="1306" y="145"/>
                </a:lnTo>
                <a:lnTo>
                  <a:pt x="1306" y="145"/>
                </a:lnTo>
                <a:lnTo>
                  <a:pt x="1307" y="145"/>
                </a:lnTo>
                <a:lnTo>
                  <a:pt x="1307" y="146"/>
                </a:lnTo>
                <a:lnTo>
                  <a:pt x="1307" y="146"/>
                </a:lnTo>
                <a:lnTo>
                  <a:pt x="1307" y="146"/>
                </a:lnTo>
                <a:lnTo>
                  <a:pt x="1307" y="146"/>
                </a:lnTo>
                <a:lnTo>
                  <a:pt x="1308" y="146"/>
                </a:lnTo>
                <a:lnTo>
                  <a:pt x="1308" y="145"/>
                </a:lnTo>
                <a:lnTo>
                  <a:pt x="1308" y="145"/>
                </a:lnTo>
                <a:lnTo>
                  <a:pt x="1308" y="145"/>
                </a:lnTo>
                <a:lnTo>
                  <a:pt x="1308" y="144"/>
                </a:lnTo>
                <a:lnTo>
                  <a:pt x="1308" y="144"/>
                </a:lnTo>
                <a:lnTo>
                  <a:pt x="1309" y="144"/>
                </a:lnTo>
                <a:lnTo>
                  <a:pt x="1309" y="144"/>
                </a:lnTo>
                <a:lnTo>
                  <a:pt x="1309" y="144"/>
                </a:lnTo>
                <a:lnTo>
                  <a:pt x="1309" y="144"/>
                </a:lnTo>
                <a:lnTo>
                  <a:pt x="1310" y="144"/>
                </a:lnTo>
                <a:lnTo>
                  <a:pt x="1310" y="144"/>
                </a:lnTo>
                <a:lnTo>
                  <a:pt x="1310" y="144"/>
                </a:lnTo>
                <a:lnTo>
                  <a:pt x="1310" y="144"/>
                </a:lnTo>
                <a:lnTo>
                  <a:pt x="1310" y="143"/>
                </a:lnTo>
                <a:lnTo>
                  <a:pt x="1311" y="144"/>
                </a:lnTo>
                <a:lnTo>
                  <a:pt x="1311" y="144"/>
                </a:lnTo>
                <a:lnTo>
                  <a:pt x="1311" y="144"/>
                </a:lnTo>
                <a:lnTo>
                  <a:pt x="1311" y="144"/>
                </a:lnTo>
                <a:lnTo>
                  <a:pt x="1312" y="144"/>
                </a:lnTo>
                <a:lnTo>
                  <a:pt x="1312" y="144"/>
                </a:lnTo>
                <a:lnTo>
                  <a:pt x="1312" y="144"/>
                </a:lnTo>
                <a:lnTo>
                  <a:pt x="1312" y="144"/>
                </a:lnTo>
                <a:lnTo>
                  <a:pt x="1312" y="144"/>
                </a:lnTo>
                <a:lnTo>
                  <a:pt x="1312" y="144"/>
                </a:lnTo>
                <a:lnTo>
                  <a:pt x="1312" y="144"/>
                </a:lnTo>
                <a:lnTo>
                  <a:pt x="1313" y="143"/>
                </a:lnTo>
                <a:lnTo>
                  <a:pt x="1313" y="143"/>
                </a:lnTo>
                <a:lnTo>
                  <a:pt x="1313" y="143"/>
                </a:lnTo>
                <a:lnTo>
                  <a:pt x="1313" y="142"/>
                </a:lnTo>
                <a:lnTo>
                  <a:pt x="1314" y="142"/>
                </a:lnTo>
                <a:lnTo>
                  <a:pt x="1314" y="142"/>
                </a:lnTo>
                <a:lnTo>
                  <a:pt x="1314" y="142"/>
                </a:lnTo>
                <a:lnTo>
                  <a:pt x="1314" y="142"/>
                </a:lnTo>
                <a:lnTo>
                  <a:pt x="1315" y="142"/>
                </a:lnTo>
                <a:lnTo>
                  <a:pt x="1315" y="142"/>
                </a:lnTo>
                <a:lnTo>
                  <a:pt x="1315" y="142"/>
                </a:lnTo>
                <a:lnTo>
                  <a:pt x="1315" y="142"/>
                </a:lnTo>
                <a:lnTo>
                  <a:pt x="1315" y="142"/>
                </a:lnTo>
                <a:lnTo>
                  <a:pt x="1315" y="142"/>
                </a:lnTo>
                <a:lnTo>
                  <a:pt x="1315" y="142"/>
                </a:lnTo>
                <a:lnTo>
                  <a:pt x="1316" y="142"/>
                </a:lnTo>
                <a:lnTo>
                  <a:pt x="1316" y="141"/>
                </a:lnTo>
                <a:lnTo>
                  <a:pt x="1316" y="141"/>
                </a:lnTo>
                <a:lnTo>
                  <a:pt x="1316" y="141"/>
                </a:lnTo>
                <a:lnTo>
                  <a:pt x="1317" y="141"/>
                </a:lnTo>
                <a:lnTo>
                  <a:pt x="1317" y="141"/>
                </a:lnTo>
                <a:lnTo>
                  <a:pt x="1317" y="141"/>
                </a:lnTo>
                <a:lnTo>
                  <a:pt x="1317" y="140"/>
                </a:lnTo>
                <a:lnTo>
                  <a:pt x="1318" y="140"/>
                </a:lnTo>
                <a:lnTo>
                  <a:pt x="1318" y="140"/>
                </a:lnTo>
                <a:lnTo>
                  <a:pt x="1318" y="140"/>
                </a:lnTo>
                <a:lnTo>
                  <a:pt x="1318" y="139"/>
                </a:lnTo>
                <a:lnTo>
                  <a:pt x="1318" y="139"/>
                </a:lnTo>
                <a:lnTo>
                  <a:pt x="1319" y="139"/>
                </a:lnTo>
                <a:lnTo>
                  <a:pt x="1319" y="138"/>
                </a:lnTo>
                <a:lnTo>
                  <a:pt x="1319" y="138"/>
                </a:lnTo>
                <a:lnTo>
                  <a:pt x="1319" y="138"/>
                </a:lnTo>
                <a:lnTo>
                  <a:pt x="1319" y="138"/>
                </a:lnTo>
                <a:lnTo>
                  <a:pt x="1319" y="138"/>
                </a:lnTo>
                <a:lnTo>
                  <a:pt x="1320" y="138"/>
                </a:lnTo>
                <a:lnTo>
                  <a:pt x="1320" y="137"/>
                </a:lnTo>
                <a:lnTo>
                  <a:pt x="1320" y="137"/>
                </a:lnTo>
                <a:lnTo>
                  <a:pt x="1320" y="137"/>
                </a:lnTo>
                <a:lnTo>
                  <a:pt x="1321" y="137"/>
                </a:lnTo>
                <a:lnTo>
                  <a:pt x="1321" y="137"/>
                </a:lnTo>
                <a:lnTo>
                  <a:pt x="1321" y="137"/>
                </a:lnTo>
                <a:lnTo>
                  <a:pt x="1321" y="136"/>
                </a:lnTo>
                <a:lnTo>
                  <a:pt x="1321" y="136"/>
                </a:lnTo>
                <a:lnTo>
                  <a:pt x="1322" y="136"/>
                </a:lnTo>
                <a:lnTo>
                  <a:pt x="1322" y="135"/>
                </a:lnTo>
                <a:lnTo>
                  <a:pt x="1322" y="135"/>
                </a:lnTo>
                <a:lnTo>
                  <a:pt x="1322" y="135"/>
                </a:lnTo>
                <a:lnTo>
                  <a:pt x="1323" y="135"/>
                </a:lnTo>
                <a:lnTo>
                  <a:pt x="1323" y="134"/>
                </a:lnTo>
                <a:lnTo>
                  <a:pt x="1323" y="134"/>
                </a:lnTo>
                <a:lnTo>
                  <a:pt x="1323" y="134"/>
                </a:lnTo>
                <a:lnTo>
                  <a:pt x="1323" y="134"/>
                </a:lnTo>
                <a:lnTo>
                  <a:pt x="1323" y="134"/>
                </a:lnTo>
                <a:lnTo>
                  <a:pt x="1323" y="133"/>
                </a:lnTo>
                <a:lnTo>
                  <a:pt x="1324" y="133"/>
                </a:lnTo>
                <a:lnTo>
                  <a:pt x="1324" y="132"/>
                </a:lnTo>
                <a:lnTo>
                  <a:pt x="1324" y="132"/>
                </a:lnTo>
                <a:lnTo>
                  <a:pt x="1324" y="131"/>
                </a:lnTo>
                <a:lnTo>
                  <a:pt x="1325" y="131"/>
                </a:lnTo>
                <a:lnTo>
                  <a:pt x="1325" y="130"/>
                </a:lnTo>
                <a:lnTo>
                  <a:pt x="1325" y="130"/>
                </a:lnTo>
                <a:lnTo>
                  <a:pt x="1325" y="130"/>
                </a:lnTo>
                <a:lnTo>
                  <a:pt x="1326" y="129"/>
                </a:lnTo>
                <a:lnTo>
                  <a:pt x="1326" y="129"/>
                </a:lnTo>
                <a:lnTo>
                  <a:pt x="1326" y="129"/>
                </a:lnTo>
                <a:lnTo>
                  <a:pt x="1326" y="129"/>
                </a:lnTo>
                <a:lnTo>
                  <a:pt x="1326" y="129"/>
                </a:lnTo>
                <a:lnTo>
                  <a:pt x="1327" y="129"/>
                </a:lnTo>
                <a:lnTo>
                  <a:pt x="1327" y="129"/>
                </a:lnTo>
                <a:lnTo>
                  <a:pt x="1327" y="129"/>
                </a:lnTo>
                <a:lnTo>
                  <a:pt x="1327" y="130"/>
                </a:lnTo>
                <a:lnTo>
                  <a:pt x="1327" y="130"/>
                </a:lnTo>
                <a:lnTo>
                  <a:pt x="1327" y="131"/>
                </a:lnTo>
                <a:lnTo>
                  <a:pt x="1328" y="132"/>
                </a:lnTo>
                <a:lnTo>
                  <a:pt x="1328" y="133"/>
                </a:lnTo>
                <a:lnTo>
                  <a:pt x="1328" y="133"/>
                </a:lnTo>
                <a:lnTo>
                  <a:pt x="1328" y="133"/>
                </a:lnTo>
                <a:lnTo>
                  <a:pt x="1329" y="134"/>
                </a:lnTo>
                <a:lnTo>
                  <a:pt x="1329" y="135"/>
                </a:lnTo>
                <a:lnTo>
                  <a:pt x="1329" y="135"/>
                </a:lnTo>
                <a:lnTo>
                  <a:pt x="1329" y="136"/>
                </a:lnTo>
                <a:lnTo>
                  <a:pt x="1329" y="137"/>
                </a:lnTo>
                <a:lnTo>
                  <a:pt x="1330" y="137"/>
                </a:lnTo>
                <a:lnTo>
                  <a:pt x="1330" y="137"/>
                </a:lnTo>
                <a:lnTo>
                  <a:pt x="1330" y="138"/>
                </a:lnTo>
                <a:lnTo>
                  <a:pt x="1330" y="139"/>
                </a:lnTo>
                <a:lnTo>
                  <a:pt x="1331" y="139"/>
                </a:lnTo>
                <a:lnTo>
                  <a:pt x="1331" y="140"/>
                </a:lnTo>
                <a:lnTo>
                  <a:pt x="1331" y="141"/>
                </a:lnTo>
                <a:lnTo>
                  <a:pt x="1331" y="141"/>
                </a:lnTo>
                <a:lnTo>
                  <a:pt x="1331" y="141"/>
                </a:lnTo>
                <a:lnTo>
                  <a:pt x="1331" y="142"/>
                </a:lnTo>
                <a:lnTo>
                  <a:pt x="1332" y="143"/>
                </a:lnTo>
                <a:lnTo>
                  <a:pt x="1332" y="143"/>
                </a:lnTo>
                <a:lnTo>
                  <a:pt x="1332" y="144"/>
                </a:lnTo>
                <a:lnTo>
                  <a:pt x="1332" y="144"/>
                </a:lnTo>
                <a:lnTo>
                  <a:pt x="1332" y="144"/>
                </a:lnTo>
                <a:lnTo>
                  <a:pt x="1333" y="145"/>
                </a:lnTo>
                <a:lnTo>
                  <a:pt x="1333" y="145"/>
                </a:lnTo>
                <a:lnTo>
                  <a:pt x="1333" y="145"/>
                </a:lnTo>
                <a:lnTo>
                  <a:pt x="1333" y="146"/>
                </a:lnTo>
                <a:lnTo>
                  <a:pt x="1334" y="146"/>
                </a:lnTo>
                <a:lnTo>
                  <a:pt x="1334" y="146"/>
                </a:lnTo>
                <a:lnTo>
                  <a:pt x="1334" y="146"/>
                </a:lnTo>
                <a:lnTo>
                  <a:pt x="1334" y="146"/>
                </a:lnTo>
                <a:lnTo>
                  <a:pt x="1335" y="146"/>
                </a:lnTo>
                <a:lnTo>
                  <a:pt x="1335" y="146"/>
                </a:lnTo>
                <a:lnTo>
                  <a:pt x="1335" y="146"/>
                </a:lnTo>
                <a:lnTo>
                  <a:pt x="1335" y="146"/>
                </a:lnTo>
                <a:lnTo>
                  <a:pt x="1335" y="146"/>
                </a:lnTo>
                <a:lnTo>
                  <a:pt x="1335" y="146"/>
                </a:lnTo>
                <a:lnTo>
                  <a:pt x="1335" y="146"/>
                </a:lnTo>
                <a:lnTo>
                  <a:pt x="1336" y="146"/>
                </a:lnTo>
                <a:lnTo>
                  <a:pt x="1336" y="146"/>
                </a:lnTo>
                <a:lnTo>
                  <a:pt x="1336" y="146"/>
                </a:lnTo>
                <a:lnTo>
                  <a:pt x="1336" y="146"/>
                </a:lnTo>
                <a:lnTo>
                  <a:pt x="1337" y="146"/>
                </a:lnTo>
                <a:lnTo>
                  <a:pt x="1337" y="146"/>
                </a:lnTo>
                <a:lnTo>
                  <a:pt x="1337" y="146"/>
                </a:lnTo>
                <a:lnTo>
                  <a:pt x="1337" y="145"/>
                </a:lnTo>
                <a:lnTo>
                  <a:pt x="1337" y="145"/>
                </a:lnTo>
                <a:lnTo>
                  <a:pt x="1338" y="145"/>
                </a:lnTo>
                <a:lnTo>
                  <a:pt x="1338" y="145"/>
                </a:lnTo>
                <a:lnTo>
                  <a:pt x="1338" y="145"/>
                </a:lnTo>
                <a:lnTo>
                  <a:pt x="1338" y="145"/>
                </a:lnTo>
                <a:lnTo>
                  <a:pt x="1339" y="145"/>
                </a:lnTo>
                <a:lnTo>
                  <a:pt x="1339" y="145"/>
                </a:lnTo>
                <a:lnTo>
                  <a:pt x="1339" y="145"/>
                </a:lnTo>
                <a:lnTo>
                  <a:pt x="1339" y="145"/>
                </a:lnTo>
                <a:lnTo>
                  <a:pt x="1339" y="145"/>
                </a:lnTo>
                <a:lnTo>
                  <a:pt x="1339" y="144"/>
                </a:lnTo>
                <a:lnTo>
                  <a:pt x="1340" y="144"/>
                </a:lnTo>
                <a:lnTo>
                  <a:pt x="1340" y="144"/>
                </a:lnTo>
                <a:lnTo>
                  <a:pt x="1340" y="144"/>
                </a:lnTo>
                <a:lnTo>
                  <a:pt x="1340" y="144"/>
                </a:lnTo>
                <a:lnTo>
                  <a:pt x="1340" y="144"/>
                </a:lnTo>
                <a:lnTo>
                  <a:pt x="1341" y="145"/>
                </a:lnTo>
                <a:lnTo>
                  <a:pt x="1341" y="145"/>
                </a:lnTo>
                <a:lnTo>
                  <a:pt x="1341" y="145"/>
                </a:lnTo>
                <a:lnTo>
                  <a:pt x="1341" y="145"/>
                </a:lnTo>
                <a:lnTo>
                  <a:pt x="1342" y="145"/>
                </a:lnTo>
                <a:lnTo>
                  <a:pt x="1342" y="145"/>
                </a:lnTo>
                <a:lnTo>
                  <a:pt x="1342" y="144"/>
                </a:lnTo>
                <a:lnTo>
                  <a:pt x="1342" y="144"/>
                </a:lnTo>
                <a:lnTo>
                  <a:pt x="1343" y="143"/>
                </a:lnTo>
                <a:lnTo>
                  <a:pt x="1343" y="143"/>
                </a:lnTo>
                <a:lnTo>
                  <a:pt x="1343" y="143"/>
                </a:lnTo>
                <a:lnTo>
                  <a:pt x="1343" y="142"/>
                </a:lnTo>
                <a:lnTo>
                  <a:pt x="1343" y="142"/>
                </a:lnTo>
                <a:lnTo>
                  <a:pt x="1343" y="142"/>
                </a:lnTo>
                <a:lnTo>
                  <a:pt x="1343" y="141"/>
                </a:lnTo>
                <a:lnTo>
                  <a:pt x="1344" y="141"/>
                </a:lnTo>
                <a:lnTo>
                  <a:pt x="1344" y="141"/>
                </a:lnTo>
                <a:lnTo>
                  <a:pt x="1344" y="141"/>
                </a:lnTo>
                <a:lnTo>
                  <a:pt x="1344" y="141"/>
                </a:lnTo>
                <a:lnTo>
                  <a:pt x="1345" y="141"/>
                </a:lnTo>
                <a:lnTo>
                  <a:pt x="1345" y="141"/>
                </a:lnTo>
                <a:lnTo>
                  <a:pt x="1345" y="141"/>
                </a:lnTo>
                <a:lnTo>
                  <a:pt x="1345" y="141"/>
                </a:lnTo>
                <a:lnTo>
                  <a:pt x="1346" y="141"/>
                </a:lnTo>
                <a:lnTo>
                  <a:pt x="1346" y="141"/>
                </a:lnTo>
                <a:lnTo>
                  <a:pt x="1346" y="141"/>
                </a:lnTo>
                <a:lnTo>
                  <a:pt x="1346" y="141"/>
                </a:lnTo>
                <a:lnTo>
                  <a:pt x="1346" y="141"/>
                </a:lnTo>
                <a:lnTo>
                  <a:pt x="1347" y="141"/>
                </a:lnTo>
                <a:lnTo>
                  <a:pt x="1347" y="141"/>
                </a:lnTo>
                <a:lnTo>
                  <a:pt x="1347" y="140"/>
                </a:lnTo>
                <a:lnTo>
                  <a:pt x="1347" y="140"/>
                </a:lnTo>
                <a:lnTo>
                  <a:pt x="1347" y="140"/>
                </a:lnTo>
                <a:lnTo>
                  <a:pt x="1347" y="139"/>
                </a:lnTo>
                <a:lnTo>
                  <a:pt x="1348" y="139"/>
                </a:lnTo>
                <a:lnTo>
                  <a:pt x="1348" y="139"/>
                </a:lnTo>
                <a:lnTo>
                  <a:pt x="1348" y="138"/>
                </a:lnTo>
                <a:lnTo>
                  <a:pt x="1348" y="138"/>
                </a:lnTo>
                <a:lnTo>
                  <a:pt x="1348" y="138"/>
                </a:lnTo>
                <a:lnTo>
                  <a:pt x="1349" y="138"/>
                </a:lnTo>
                <a:lnTo>
                  <a:pt x="1349" y="138"/>
                </a:lnTo>
                <a:lnTo>
                  <a:pt x="1349" y="138"/>
                </a:lnTo>
                <a:lnTo>
                  <a:pt x="1349" y="138"/>
                </a:lnTo>
                <a:lnTo>
                  <a:pt x="1350" y="138"/>
                </a:lnTo>
                <a:lnTo>
                  <a:pt x="1350" y="138"/>
                </a:lnTo>
                <a:lnTo>
                  <a:pt x="1350" y="138"/>
                </a:lnTo>
                <a:lnTo>
                  <a:pt x="1350" y="138"/>
                </a:lnTo>
                <a:lnTo>
                  <a:pt x="1351" y="139"/>
                </a:lnTo>
                <a:lnTo>
                  <a:pt x="1351" y="139"/>
                </a:lnTo>
                <a:lnTo>
                  <a:pt x="1351" y="139"/>
                </a:lnTo>
                <a:lnTo>
                  <a:pt x="1351" y="139"/>
                </a:lnTo>
                <a:lnTo>
                  <a:pt x="1351" y="139"/>
                </a:lnTo>
                <a:lnTo>
                  <a:pt x="1351" y="139"/>
                </a:lnTo>
                <a:lnTo>
                  <a:pt x="1351" y="139"/>
                </a:lnTo>
                <a:lnTo>
                  <a:pt x="1352" y="139"/>
                </a:lnTo>
                <a:lnTo>
                  <a:pt x="1352" y="138"/>
                </a:lnTo>
                <a:lnTo>
                  <a:pt x="1352" y="138"/>
                </a:lnTo>
                <a:lnTo>
                  <a:pt x="1352" y="137"/>
                </a:lnTo>
                <a:lnTo>
                  <a:pt x="1353" y="137"/>
                </a:lnTo>
                <a:lnTo>
                  <a:pt x="1353" y="137"/>
                </a:lnTo>
                <a:lnTo>
                  <a:pt x="1353" y="137"/>
                </a:lnTo>
                <a:lnTo>
                  <a:pt x="1353" y="136"/>
                </a:lnTo>
                <a:lnTo>
                  <a:pt x="1354" y="136"/>
                </a:lnTo>
                <a:lnTo>
                  <a:pt x="1354" y="136"/>
                </a:lnTo>
                <a:lnTo>
                  <a:pt x="1354" y="136"/>
                </a:lnTo>
                <a:lnTo>
                  <a:pt x="1354" y="136"/>
                </a:lnTo>
                <a:lnTo>
                  <a:pt x="1354" y="136"/>
                </a:lnTo>
                <a:lnTo>
                  <a:pt x="1355" y="136"/>
                </a:lnTo>
                <a:lnTo>
                  <a:pt x="1355" y="136"/>
                </a:lnTo>
                <a:lnTo>
                  <a:pt x="1355" y="136"/>
                </a:lnTo>
                <a:lnTo>
                  <a:pt x="1355" y="135"/>
                </a:lnTo>
                <a:lnTo>
                  <a:pt x="1355" y="135"/>
                </a:lnTo>
                <a:lnTo>
                  <a:pt x="1355" y="135"/>
                </a:lnTo>
                <a:lnTo>
                  <a:pt x="1356" y="135"/>
                </a:lnTo>
                <a:lnTo>
                  <a:pt x="1356" y="135"/>
                </a:lnTo>
                <a:lnTo>
                  <a:pt x="1356" y="135"/>
                </a:lnTo>
                <a:lnTo>
                  <a:pt x="1356" y="134"/>
                </a:lnTo>
                <a:lnTo>
                  <a:pt x="1357" y="134"/>
                </a:lnTo>
                <a:lnTo>
                  <a:pt x="1357" y="134"/>
                </a:lnTo>
                <a:lnTo>
                  <a:pt x="1357" y="134"/>
                </a:lnTo>
                <a:lnTo>
                  <a:pt x="1357" y="134"/>
                </a:lnTo>
                <a:lnTo>
                  <a:pt x="1357" y="134"/>
                </a:lnTo>
                <a:lnTo>
                  <a:pt x="1358" y="134"/>
                </a:lnTo>
                <a:lnTo>
                  <a:pt x="1358" y="134"/>
                </a:lnTo>
                <a:lnTo>
                  <a:pt x="1358" y="134"/>
                </a:lnTo>
                <a:lnTo>
                  <a:pt x="1358" y="134"/>
                </a:lnTo>
                <a:lnTo>
                  <a:pt x="1359" y="134"/>
                </a:lnTo>
                <a:lnTo>
                  <a:pt x="1359" y="133"/>
                </a:lnTo>
                <a:lnTo>
                  <a:pt x="1359" y="133"/>
                </a:lnTo>
                <a:lnTo>
                  <a:pt x="1359" y="133"/>
                </a:lnTo>
                <a:lnTo>
                  <a:pt x="1359" y="132"/>
                </a:lnTo>
                <a:lnTo>
                  <a:pt x="1359" y="132"/>
                </a:lnTo>
                <a:lnTo>
                  <a:pt x="1359" y="132"/>
                </a:lnTo>
                <a:lnTo>
                  <a:pt x="1360" y="131"/>
                </a:lnTo>
                <a:lnTo>
                  <a:pt x="1360" y="131"/>
                </a:lnTo>
                <a:lnTo>
                  <a:pt x="1360" y="130"/>
                </a:lnTo>
                <a:lnTo>
                  <a:pt x="1360" y="130"/>
                </a:lnTo>
                <a:lnTo>
                  <a:pt x="1361" y="129"/>
                </a:lnTo>
                <a:lnTo>
                  <a:pt x="1361" y="129"/>
                </a:lnTo>
                <a:lnTo>
                  <a:pt x="1361" y="129"/>
                </a:lnTo>
                <a:lnTo>
                  <a:pt x="1361" y="129"/>
                </a:lnTo>
                <a:lnTo>
                  <a:pt x="1362" y="128"/>
                </a:lnTo>
                <a:lnTo>
                  <a:pt x="1362" y="128"/>
                </a:lnTo>
                <a:lnTo>
                  <a:pt x="1362" y="127"/>
                </a:lnTo>
                <a:lnTo>
                  <a:pt x="1362" y="127"/>
                </a:lnTo>
                <a:lnTo>
                  <a:pt x="1362" y="127"/>
                </a:lnTo>
                <a:lnTo>
                  <a:pt x="1363" y="126"/>
                </a:lnTo>
                <a:lnTo>
                  <a:pt x="1363" y="126"/>
                </a:lnTo>
                <a:lnTo>
                  <a:pt x="1363" y="126"/>
                </a:lnTo>
                <a:lnTo>
                  <a:pt x="1363" y="125"/>
                </a:lnTo>
                <a:lnTo>
                  <a:pt x="1363" y="125"/>
                </a:lnTo>
                <a:lnTo>
                  <a:pt x="1363" y="125"/>
                </a:lnTo>
                <a:lnTo>
                  <a:pt x="1364" y="125"/>
                </a:lnTo>
                <a:lnTo>
                  <a:pt x="1364" y="124"/>
                </a:lnTo>
                <a:lnTo>
                  <a:pt x="1364" y="124"/>
                </a:lnTo>
                <a:lnTo>
                  <a:pt x="1364" y="124"/>
                </a:lnTo>
                <a:lnTo>
                  <a:pt x="1365" y="124"/>
                </a:lnTo>
                <a:lnTo>
                  <a:pt x="1365" y="124"/>
                </a:lnTo>
                <a:lnTo>
                  <a:pt x="1365" y="125"/>
                </a:lnTo>
                <a:lnTo>
                  <a:pt x="1365" y="126"/>
                </a:lnTo>
                <a:lnTo>
                  <a:pt x="1365" y="127"/>
                </a:lnTo>
                <a:lnTo>
                  <a:pt x="1366" y="129"/>
                </a:lnTo>
                <a:lnTo>
                  <a:pt x="1366" y="129"/>
                </a:lnTo>
                <a:lnTo>
                  <a:pt x="1366" y="130"/>
                </a:lnTo>
                <a:lnTo>
                  <a:pt x="1366" y="131"/>
                </a:lnTo>
                <a:lnTo>
                  <a:pt x="1367" y="132"/>
                </a:lnTo>
                <a:lnTo>
                  <a:pt x="1367" y="133"/>
                </a:lnTo>
                <a:lnTo>
                  <a:pt x="1367" y="134"/>
                </a:lnTo>
                <a:lnTo>
                  <a:pt x="1367" y="135"/>
                </a:lnTo>
                <a:lnTo>
                  <a:pt x="1367" y="136"/>
                </a:lnTo>
                <a:lnTo>
                  <a:pt x="1367" y="137"/>
                </a:lnTo>
                <a:lnTo>
                  <a:pt x="1368" y="138"/>
                </a:lnTo>
                <a:lnTo>
                  <a:pt x="1368" y="139"/>
                </a:lnTo>
                <a:lnTo>
                  <a:pt x="1368" y="139"/>
                </a:lnTo>
                <a:lnTo>
                  <a:pt x="1368" y="140"/>
                </a:lnTo>
                <a:lnTo>
                  <a:pt x="1368" y="140"/>
                </a:lnTo>
                <a:lnTo>
                  <a:pt x="1369" y="140"/>
                </a:lnTo>
                <a:lnTo>
                  <a:pt x="1369" y="140"/>
                </a:lnTo>
                <a:lnTo>
                  <a:pt x="1369" y="141"/>
                </a:lnTo>
                <a:lnTo>
                  <a:pt x="1369" y="141"/>
                </a:lnTo>
                <a:lnTo>
                  <a:pt x="1370" y="141"/>
                </a:lnTo>
                <a:lnTo>
                  <a:pt x="1370" y="141"/>
                </a:lnTo>
                <a:lnTo>
                  <a:pt x="1370" y="141"/>
                </a:lnTo>
                <a:lnTo>
                  <a:pt x="1370" y="141"/>
                </a:lnTo>
                <a:lnTo>
                  <a:pt x="1371" y="141"/>
                </a:lnTo>
                <a:lnTo>
                  <a:pt x="1371" y="141"/>
                </a:lnTo>
                <a:lnTo>
                  <a:pt x="1371" y="141"/>
                </a:lnTo>
                <a:lnTo>
                  <a:pt x="1371" y="141"/>
                </a:lnTo>
                <a:lnTo>
                  <a:pt x="1371" y="141"/>
                </a:lnTo>
                <a:lnTo>
                  <a:pt x="1371" y="142"/>
                </a:lnTo>
                <a:lnTo>
                  <a:pt x="1371" y="143"/>
                </a:lnTo>
                <a:lnTo>
                  <a:pt x="1372" y="143"/>
                </a:lnTo>
                <a:lnTo>
                  <a:pt x="1372" y="144"/>
                </a:lnTo>
                <a:lnTo>
                  <a:pt x="1372" y="144"/>
                </a:lnTo>
                <a:lnTo>
                  <a:pt x="1372" y="145"/>
                </a:lnTo>
                <a:lnTo>
                  <a:pt x="1373" y="146"/>
                </a:lnTo>
                <a:lnTo>
                  <a:pt x="1373" y="146"/>
                </a:lnTo>
                <a:lnTo>
                  <a:pt x="1373" y="146"/>
                </a:lnTo>
                <a:lnTo>
                  <a:pt x="1373" y="146"/>
                </a:lnTo>
                <a:lnTo>
                  <a:pt x="1373" y="146"/>
                </a:lnTo>
                <a:lnTo>
                  <a:pt x="1374" y="146"/>
                </a:lnTo>
                <a:lnTo>
                  <a:pt x="1374" y="146"/>
                </a:lnTo>
                <a:lnTo>
                  <a:pt x="1374" y="146"/>
                </a:lnTo>
                <a:lnTo>
                  <a:pt x="1374" y="146"/>
                </a:lnTo>
                <a:lnTo>
                  <a:pt x="1374" y="146"/>
                </a:lnTo>
                <a:lnTo>
                  <a:pt x="1374" y="146"/>
                </a:lnTo>
                <a:lnTo>
                  <a:pt x="1375" y="146"/>
                </a:lnTo>
                <a:lnTo>
                  <a:pt x="1375" y="146"/>
                </a:lnTo>
                <a:lnTo>
                  <a:pt x="1375" y="146"/>
                </a:lnTo>
                <a:lnTo>
                  <a:pt x="1375" y="146"/>
                </a:lnTo>
                <a:lnTo>
                  <a:pt x="1376" y="146"/>
                </a:lnTo>
                <a:lnTo>
                  <a:pt x="1376" y="146"/>
                </a:lnTo>
                <a:lnTo>
                  <a:pt x="1376" y="146"/>
                </a:lnTo>
                <a:lnTo>
                  <a:pt x="1376" y="146"/>
                </a:lnTo>
                <a:lnTo>
                  <a:pt x="1376" y="146"/>
                </a:lnTo>
                <a:lnTo>
                  <a:pt x="1377" y="145"/>
                </a:lnTo>
                <a:lnTo>
                  <a:pt x="1377" y="145"/>
                </a:lnTo>
                <a:lnTo>
                  <a:pt x="1377" y="145"/>
                </a:lnTo>
                <a:lnTo>
                  <a:pt x="1377" y="145"/>
                </a:lnTo>
                <a:lnTo>
                  <a:pt x="1378" y="145"/>
                </a:lnTo>
                <a:lnTo>
                  <a:pt x="1378" y="145"/>
                </a:lnTo>
                <a:lnTo>
                  <a:pt x="1378" y="144"/>
                </a:lnTo>
                <a:lnTo>
                  <a:pt x="1378" y="144"/>
                </a:lnTo>
                <a:lnTo>
                  <a:pt x="1378" y="144"/>
                </a:lnTo>
                <a:lnTo>
                  <a:pt x="1378" y="143"/>
                </a:lnTo>
                <a:lnTo>
                  <a:pt x="1379" y="143"/>
                </a:lnTo>
                <a:lnTo>
                  <a:pt x="1379" y="143"/>
                </a:lnTo>
                <a:lnTo>
                  <a:pt x="1379" y="142"/>
                </a:lnTo>
                <a:lnTo>
                  <a:pt x="1379" y="142"/>
                </a:lnTo>
                <a:lnTo>
                  <a:pt x="1379" y="142"/>
                </a:lnTo>
                <a:lnTo>
                  <a:pt x="1380" y="142"/>
                </a:lnTo>
                <a:lnTo>
                  <a:pt x="1380" y="142"/>
                </a:lnTo>
                <a:lnTo>
                  <a:pt x="1380" y="142"/>
                </a:lnTo>
                <a:lnTo>
                  <a:pt x="1380" y="142"/>
                </a:lnTo>
                <a:lnTo>
                  <a:pt x="1381" y="142"/>
                </a:lnTo>
                <a:lnTo>
                  <a:pt x="1381" y="142"/>
                </a:lnTo>
                <a:lnTo>
                  <a:pt x="1381" y="142"/>
                </a:lnTo>
                <a:lnTo>
                  <a:pt x="1381" y="142"/>
                </a:lnTo>
                <a:lnTo>
                  <a:pt x="1382" y="142"/>
                </a:lnTo>
                <a:lnTo>
                  <a:pt x="1382" y="142"/>
                </a:lnTo>
                <a:lnTo>
                  <a:pt x="1382" y="142"/>
                </a:lnTo>
                <a:lnTo>
                  <a:pt x="1382" y="142"/>
                </a:lnTo>
                <a:lnTo>
                  <a:pt x="1382" y="142"/>
                </a:lnTo>
                <a:lnTo>
                  <a:pt x="1382" y="142"/>
                </a:lnTo>
                <a:lnTo>
                  <a:pt x="1382" y="142"/>
                </a:lnTo>
                <a:lnTo>
                  <a:pt x="1383" y="142"/>
                </a:lnTo>
                <a:lnTo>
                  <a:pt x="1383" y="141"/>
                </a:lnTo>
                <a:lnTo>
                  <a:pt x="1383" y="141"/>
                </a:lnTo>
                <a:lnTo>
                  <a:pt x="1383" y="141"/>
                </a:lnTo>
                <a:lnTo>
                  <a:pt x="1384" y="141"/>
                </a:lnTo>
                <a:lnTo>
                  <a:pt x="1384" y="140"/>
                </a:lnTo>
                <a:lnTo>
                  <a:pt x="1384" y="140"/>
                </a:lnTo>
                <a:lnTo>
                  <a:pt x="1384" y="140"/>
                </a:lnTo>
                <a:lnTo>
                  <a:pt x="1384" y="140"/>
                </a:lnTo>
                <a:lnTo>
                  <a:pt x="1385" y="140"/>
                </a:lnTo>
                <a:lnTo>
                  <a:pt x="1385" y="140"/>
                </a:lnTo>
                <a:lnTo>
                  <a:pt x="1385" y="140"/>
                </a:lnTo>
                <a:lnTo>
                  <a:pt x="1385" y="140"/>
                </a:lnTo>
                <a:lnTo>
                  <a:pt x="1386" y="140"/>
                </a:lnTo>
                <a:lnTo>
                  <a:pt x="1386" y="140"/>
                </a:lnTo>
                <a:lnTo>
                  <a:pt x="1386" y="140"/>
                </a:lnTo>
                <a:lnTo>
                  <a:pt x="1386" y="140"/>
                </a:lnTo>
                <a:lnTo>
                  <a:pt x="1386" y="140"/>
                </a:lnTo>
                <a:lnTo>
                  <a:pt x="1386" y="140"/>
                </a:lnTo>
                <a:lnTo>
                  <a:pt x="1387" y="139"/>
                </a:lnTo>
                <a:lnTo>
                  <a:pt x="1387" y="139"/>
                </a:lnTo>
                <a:lnTo>
                  <a:pt x="1387" y="139"/>
                </a:lnTo>
                <a:lnTo>
                  <a:pt x="1387" y="139"/>
                </a:lnTo>
                <a:lnTo>
                  <a:pt x="1387" y="139"/>
                </a:lnTo>
                <a:lnTo>
                  <a:pt x="1388" y="139"/>
                </a:lnTo>
                <a:lnTo>
                  <a:pt x="1388" y="139"/>
                </a:lnTo>
                <a:lnTo>
                  <a:pt x="1388" y="139"/>
                </a:lnTo>
                <a:lnTo>
                  <a:pt x="1388" y="139"/>
                </a:lnTo>
                <a:lnTo>
                  <a:pt x="1389" y="139"/>
                </a:lnTo>
                <a:lnTo>
                  <a:pt x="1389" y="139"/>
                </a:lnTo>
                <a:lnTo>
                  <a:pt x="1389" y="139"/>
                </a:lnTo>
                <a:lnTo>
                  <a:pt x="1389" y="139"/>
                </a:lnTo>
                <a:lnTo>
                  <a:pt x="1390" y="139"/>
                </a:lnTo>
                <a:lnTo>
                  <a:pt x="1390" y="139"/>
                </a:lnTo>
                <a:lnTo>
                  <a:pt x="1390" y="139"/>
                </a:lnTo>
                <a:lnTo>
                  <a:pt x="1390" y="139"/>
                </a:lnTo>
                <a:lnTo>
                  <a:pt x="1390" y="138"/>
                </a:lnTo>
                <a:lnTo>
                  <a:pt x="1390" y="138"/>
                </a:lnTo>
                <a:lnTo>
                  <a:pt x="1390" y="138"/>
                </a:lnTo>
                <a:lnTo>
                  <a:pt x="1391" y="138"/>
                </a:lnTo>
                <a:lnTo>
                  <a:pt x="1391" y="138"/>
                </a:lnTo>
                <a:lnTo>
                  <a:pt x="1391" y="138"/>
                </a:lnTo>
                <a:lnTo>
                  <a:pt x="1391" y="137"/>
                </a:lnTo>
                <a:lnTo>
                  <a:pt x="1392" y="137"/>
                </a:lnTo>
                <a:lnTo>
                  <a:pt x="1392" y="137"/>
                </a:lnTo>
                <a:lnTo>
                  <a:pt x="1392" y="137"/>
                </a:lnTo>
                <a:lnTo>
                  <a:pt x="1392" y="137"/>
                </a:lnTo>
                <a:lnTo>
                  <a:pt x="1393" y="136"/>
                </a:lnTo>
                <a:lnTo>
                  <a:pt x="1393" y="136"/>
                </a:lnTo>
                <a:lnTo>
                  <a:pt x="1393" y="136"/>
                </a:lnTo>
                <a:lnTo>
                  <a:pt x="1393" y="135"/>
                </a:lnTo>
                <a:lnTo>
                  <a:pt x="1393" y="135"/>
                </a:lnTo>
                <a:lnTo>
                  <a:pt x="1394" y="135"/>
                </a:lnTo>
                <a:lnTo>
                  <a:pt x="1394" y="134"/>
                </a:lnTo>
                <a:lnTo>
                  <a:pt x="1394" y="134"/>
                </a:lnTo>
                <a:lnTo>
                  <a:pt x="1394" y="134"/>
                </a:lnTo>
                <a:lnTo>
                  <a:pt x="1394" y="134"/>
                </a:lnTo>
                <a:lnTo>
                  <a:pt x="1394" y="133"/>
                </a:lnTo>
                <a:lnTo>
                  <a:pt x="1395" y="133"/>
                </a:lnTo>
                <a:lnTo>
                  <a:pt x="1395" y="133"/>
                </a:lnTo>
                <a:lnTo>
                  <a:pt x="1395" y="133"/>
                </a:lnTo>
                <a:lnTo>
                  <a:pt x="1395" y="133"/>
                </a:lnTo>
                <a:lnTo>
                  <a:pt x="1395" y="133"/>
                </a:lnTo>
                <a:lnTo>
                  <a:pt x="1396" y="132"/>
                </a:lnTo>
                <a:lnTo>
                  <a:pt x="1396" y="132"/>
                </a:lnTo>
                <a:lnTo>
                  <a:pt x="1396" y="131"/>
                </a:lnTo>
                <a:lnTo>
                  <a:pt x="1396" y="130"/>
                </a:lnTo>
                <a:lnTo>
                  <a:pt x="1397" y="129"/>
                </a:lnTo>
                <a:lnTo>
                  <a:pt x="1397" y="129"/>
                </a:lnTo>
                <a:lnTo>
                  <a:pt x="1397" y="128"/>
                </a:lnTo>
                <a:lnTo>
                  <a:pt x="1397" y="127"/>
                </a:lnTo>
                <a:lnTo>
                  <a:pt x="1398" y="127"/>
                </a:lnTo>
                <a:lnTo>
                  <a:pt x="1398" y="127"/>
                </a:lnTo>
                <a:lnTo>
                  <a:pt x="1398" y="126"/>
                </a:lnTo>
                <a:lnTo>
                  <a:pt x="1398" y="126"/>
                </a:lnTo>
                <a:lnTo>
                  <a:pt x="1398" y="126"/>
                </a:lnTo>
                <a:lnTo>
                  <a:pt x="1398" y="126"/>
                </a:lnTo>
                <a:lnTo>
                  <a:pt x="1398" y="126"/>
                </a:lnTo>
                <a:lnTo>
                  <a:pt x="1399" y="126"/>
                </a:lnTo>
                <a:lnTo>
                  <a:pt x="1399" y="126"/>
                </a:lnTo>
                <a:lnTo>
                  <a:pt x="1399" y="126"/>
                </a:lnTo>
                <a:lnTo>
                  <a:pt x="1399" y="125"/>
                </a:lnTo>
                <a:lnTo>
                  <a:pt x="1400" y="125"/>
                </a:lnTo>
                <a:lnTo>
                  <a:pt x="1400" y="124"/>
                </a:lnTo>
                <a:lnTo>
                  <a:pt x="1400" y="124"/>
                </a:lnTo>
                <a:lnTo>
                  <a:pt x="1400" y="124"/>
                </a:lnTo>
                <a:lnTo>
                  <a:pt x="1401" y="123"/>
                </a:lnTo>
                <a:lnTo>
                  <a:pt x="1401" y="123"/>
                </a:lnTo>
                <a:lnTo>
                  <a:pt x="1401" y="123"/>
                </a:lnTo>
                <a:lnTo>
                  <a:pt x="1401" y="123"/>
                </a:lnTo>
                <a:lnTo>
                  <a:pt x="1401" y="123"/>
                </a:lnTo>
                <a:lnTo>
                  <a:pt x="1402" y="123"/>
                </a:lnTo>
                <a:lnTo>
                  <a:pt x="1402" y="124"/>
                </a:lnTo>
                <a:lnTo>
                  <a:pt x="1402" y="124"/>
                </a:lnTo>
                <a:lnTo>
                  <a:pt x="1402" y="124"/>
                </a:lnTo>
                <a:lnTo>
                  <a:pt x="1402" y="124"/>
                </a:lnTo>
                <a:lnTo>
                  <a:pt x="1402" y="125"/>
                </a:lnTo>
                <a:lnTo>
                  <a:pt x="1403" y="126"/>
                </a:lnTo>
                <a:lnTo>
                  <a:pt x="1403" y="127"/>
                </a:lnTo>
                <a:lnTo>
                  <a:pt x="1403" y="128"/>
                </a:lnTo>
                <a:lnTo>
                  <a:pt x="1403" y="129"/>
                </a:lnTo>
                <a:lnTo>
                  <a:pt x="1404" y="129"/>
                </a:lnTo>
                <a:lnTo>
                  <a:pt x="1404" y="130"/>
                </a:lnTo>
                <a:lnTo>
                  <a:pt x="1404" y="131"/>
                </a:lnTo>
                <a:lnTo>
                  <a:pt x="1404" y="132"/>
                </a:lnTo>
                <a:lnTo>
                  <a:pt x="1404" y="133"/>
                </a:lnTo>
                <a:lnTo>
                  <a:pt x="1405" y="134"/>
                </a:lnTo>
                <a:lnTo>
                  <a:pt x="1405" y="135"/>
                </a:lnTo>
                <a:lnTo>
                  <a:pt x="1405" y="136"/>
                </a:lnTo>
                <a:lnTo>
                  <a:pt x="1405" y="137"/>
                </a:lnTo>
                <a:lnTo>
                  <a:pt x="1406" y="138"/>
                </a:lnTo>
                <a:lnTo>
                  <a:pt x="1406" y="139"/>
                </a:lnTo>
                <a:lnTo>
                  <a:pt x="1406" y="140"/>
                </a:lnTo>
                <a:lnTo>
                  <a:pt x="1406" y="140"/>
                </a:lnTo>
                <a:lnTo>
                  <a:pt x="1406" y="140"/>
                </a:lnTo>
                <a:lnTo>
                  <a:pt x="1406" y="141"/>
                </a:lnTo>
                <a:lnTo>
                  <a:pt x="1406" y="141"/>
                </a:lnTo>
                <a:lnTo>
                  <a:pt x="1407" y="141"/>
                </a:lnTo>
                <a:lnTo>
                  <a:pt x="1407" y="141"/>
                </a:lnTo>
                <a:lnTo>
                  <a:pt x="1407" y="141"/>
                </a:lnTo>
                <a:lnTo>
                  <a:pt x="1407" y="142"/>
                </a:lnTo>
                <a:lnTo>
                  <a:pt x="1408" y="142"/>
                </a:lnTo>
                <a:lnTo>
                  <a:pt x="1408" y="142"/>
                </a:lnTo>
                <a:lnTo>
                  <a:pt x="1408" y="142"/>
                </a:lnTo>
                <a:lnTo>
                  <a:pt x="1408" y="142"/>
                </a:lnTo>
                <a:lnTo>
                  <a:pt x="1409" y="143"/>
                </a:lnTo>
                <a:lnTo>
                  <a:pt x="1409" y="143"/>
                </a:lnTo>
                <a:lnTo>
                  <a:pt x="1409" y="143"/>
                </a:lnTo>
                <a:lnTo>
                  <a:pt x="1409" y="143"/>
                </a:lnTo>
                <a:lnTo>
                  <a:pt x="1410" y="143"/>
                </a:lnTo>
                <a:lnTo>
                  <a:pt x="1410" y="144"/>
                </a:lnTo>
                <a:lnTo>
                  <a:pt x="1410" y="144"/>
                </a:lnTo>
                <a:lnTo>
                  <a:pt x="1410" y="144"/>
                </a:lnTo>
                <a:lnTo>
                  <a:pt x="1410" y="144"/>
                </a:lnTo>
                <a:lnTo>
                  <a:pt x="1410" y="145"/>
                </a:lnTo>
                <a:lnTo>
                  <a:pt x="1410" y="145"/>
                </a:lnTo>
                <a:lnTo>
                  <a:pt x="1411" y="145"/>
                </a:lnTo>
                <a:lnTo>
                  <a:pt x="1411" y="145"/>
                </a:lnTo>
                <a:lnTo>
                  <a:pt x="1411" y="146"/>
                </a:lnTo>
                <a:lnTo>
                  <a:pt x="1411" y="146"/>
                </a:lnTo>
                <a:lnTo>
                  <a:pt x="1412" y="146"/>
                </a:lnTo>
                <a:lnTo>
                  <a:pt x="1412" y="146"/>
                </a:lnTo>
                <a:lnTo>
                  <a:pt x="1412" y="146"/>
                </a:lnTo>
                <a:lnTo>
                  <a:pt x="1412" y="146"/>
                </a:lnTo>
                <a:lnTo>
                  <a:pt x="1412" y="146"/>
                </a:lnTo>
                <a:lnTo>
                  <a:pt x="1413" y="146"/>
                </a:lnTo>
                <a:lnTo>
                  <a:pt x="1413" y="145"/>
                </a:lnTo>
                <a:lnTo>
                  <a:pt x="1413" y="145"/>
                </a:lnTo>
                <a:lnTo>
                  <a:pt x="1413" y="144"/>
                </a:lnTo>
                <a:lnTo>
                  <a:pt x="1414" y="144"/>
                </a:lnTo>
                <a:lnTo>
                  <a:pt x="1414" y="144"/>
                </a:lnTo>
                <a:lnTo>
                  <a:pt x="1414" y="143"/>
                </a:lnTo>
                <a:lnTo>
                  <a:pt x="1414" y="143"/>
                </a:lnTo>
                <a:lnTo>
                  <a:pt x="1414" y="143"/>
                </a:lnTo>
                <a:lnTo>
                  <a:pt x="1414" y="143"/>
                </a:lnTo>
                <a:lnTo>
                  <a:pt x="1415" y="143"/>
                </a:lnTo>
                <a:lnTo>
                  <a:pt x="1415" y="143"/>
                </a:lnTo>
                <a:lnTo>
                  <a:pt x="1415" y="143"/>
                </a:lnTo>
                <a:lnTo>
                  <a:pt x="1415" y="143"/>
                </a:lnTo>
                <a:lnTo>
                  <a:pt x="1415" y="143"/>
                </a:lnTo>
                <a:lnTo>
                  <a:pt x="1416" y="143"/>
                </a:lnTo>
                <a:lnTo>
                  <a:pt x="1416" y="143"/>
                </a:lnTo>
                <a:lnTo>
                  <a:pt x="1416" y="142"/>
                </a:lnTo>
                <a:lnTo>
                  <a:pt x="1416" y="142"/>
                </a:lnTo>
                <a:lnTo>
                  <a:pt x="1417" y="142"/>
                </a:lnTo>
                <a:lnTo>
                  <a:pt x="1417" y="141"/>
                </a:lnTo>
                <a:lnTo>
                  <a:pt x="1417" y="141"/>
                </a:lnTo>
                <a:lnTo>
                  <a:pt x="1417" y="141"/>
                </a:lnTo>
                <a:lnTo>
                  <a:pt x="1418" y="141"/>
                </a:lnTo>
                <a:lnTo>
                  <a:pt x="1418" y="141"/>
                </a:lnTo>
                <a:lnTo>
                  <a:pt x="1418" y="140"/>
                </a:lnTo>
                <a:lnTo>
                  <a:pt x="1418" y="140"/>
                </a:lnTo>
                <a:lnTo>
                  <a:pt x="1418" y="140"/>
                </a:lnTo>
                <a:lnTo>
                  <a:pt x="1418" y="140"/>
                </a:lnTo>
                <a:lnTo>
                  <a:pt x="1418" y="139"/>
                </a:lnTo>
                <a:lnTo>
                  <a:pt x="1419" y="139"/>
                </a:lnTo>
                <a:lnTo>
                  <a:pt x="1419" y="139"/>
                </a:lnTo>
                <a:lnTo>
                  <a:pt x="1419" y="139"/>
                </a:lnTo>
                <a:lnTo>
                  <a:pt x="1419" y="139"/>
                </a:lnTo>
                <a:lnTo>
                  <a:pt x="1420" y="139"/>
                </a:lnTo>
                <a:lnTo>
                  <a:pt x="1420" y="139"/>
                </a:lnTo>
                <a:lnTo>
                  <a:pt x="1420" y="139"/>
                </a:lnTo>
                <a:lnTo>
                  <a:pt x="1420" y="139"/>
                </a:lnTo>
                <a:lnTo>
                  <a:pt x="1421" y="139"/>
                </a:lnTo>
                <a:lnTo>
                  <a:pt x="1421" y="139"/>
                </a:lnTo>
                <a:lnTo>
                  <a:pt x="1421" y="139"/>
                </a:lnTo>
                <a:lnTo>
                  <a:pt x="1421" y="139"/>
                </a:lnTo>
                <a:lnTo>
                  <a:pt x="1421" y="139"/>
                </a:lnTo>
                <a:lnTo>
                  <a:pt x="1422" y="138"/>
                </a:lnTo>
                <a:lnTo>
                  <a:pt x="1422" y="138"/>
                </a:lnTo>
                <a:lnTo>
                  <a:pt x="1422" y="138"/>
                </a:lnTo>
                <a:lnTo>
                  <a:pt x="1422" y="138"/>
                </a:lnTo>
                <a:lnTo>
                  <a:pt x="1422" y="138"/>
                </a:lnTo>
                <a:lnTo>
                  <a:pt x="1422" y="138"/>
                </a:lnTo>
                <a:lnTo>
                  <a:pt x="1423" y="138"/>
                </a:lnTo>
                <a:lnTo>
                  <a:pt x="1423" y="138"/>
                </a:lnTo>
                <a:lnTo>
                  <a:pt x="1423" y="138"/>
                </a:lnTo>
                <a:lnTo>
                  <a:pt x="1423" y="138"/>
                </a:lnTo>
                <a:lnTo>
                  <a:pt x="1423" y="138"/>
                </a:lnTo>
                <a:lnTo>
                  <a:pt x="1424" y="138"/>
                </a:lnTo>
                <a:lnTo>
                  <a:pt x="1424" y="138"/>
                </a:lnTo>
                <a:lnTo>
                  <a:pt x="1424" y="138"/>
                </a:lnTo>
                <a:lnTo>
                  <a:pt x="1424" y="138"/>
                </a:lnTo>
                <a:lnTo>
                  <a:pt x="1425" y="138"/>
                </a:lnTo>
                <a:lnTo>
                  <a:pt x="1425" y="138"/>
                </a:lnTo>
                <a:lnTo>
                  <a:pt x="1425" y="138"/>
                </a:lnTo>
                <a:lnTo>
                  <a:pt x="1425" y="138"/>
                </a:lnTo>
                <a:lnTo>
                  <a:pt x="1426" y="138"/>
                </a:lnTo>
                <a:lnTo>
                  <a:pt x="1426" y="137"/>
                </a:lnTo>
                <a:lnTo>
                  <a:pt x="1426" y="137"/>
                </a:lnTo>
                <a:lnTo>
                  <a:pt x="1426" y="137"/>
                </a:lnTo>
                <a:lnTo>
                  <a:pt x="1426" y="137"/>
                </a:lnTo>
                <a:lnTo>
                  <a:pt x="1426" y="136"/>
                </a:lnTo>
                <a:lnTo>
                  <a:pt x="1426" y="136"/>
                </a:lnTo>
                <a:lnTo>
                  <a:pt x="1427" y="136"/>
                </a:lnTo>
                <a:lnTo>
                  <a:pt x="1427" y="135"/>
                </a:lnTo>
                <a:lnTo>
                  <a:pt x="1427" y="135"/>
                </a:lnTo>
                <a:lnTo>
                  <a:pt x="1427" y="135"/>
                </a:lnTo>
                <a:lnTo>
                  <a:pt x="1428" y="135"/>
                </a:lnTo>
                <a:lnTo>
                  <a:pt x="1428" y="135"/>
                </a:lnTo>
                <a:lnTo>
                  <a:pt x="1428" y="135"/>
                </a:lnTo>
                <a:lnTo>
                  <a:pt x="1428" y="135"/>
                </a:lnTo>
                <a:lnTo>
                  <a:pt x="1429" y="135"/>
                </a:lnTo>
                <a:lnTo>
                  <a:pt x="1429" y="135"/>
                </a:lnTo>
                <a:lnTo>
                  <a:pt x="1429" y="135"/>
                </a:lnTo>
                <a:lnTo>
                  <a:pt x="1429" y="135"/>
                </a:lnTo>
                <a:lnTo>
                  <a:pt x="1429" y="134"/>
                </a:lnTo>
                <a:lnTo>
                  <a:pt x="1430" y="134"/>
                </a:lnTo>
                <a:lnTo>
                  <a:pt x="1430" y="134"/>
                </a:lnTo>
                <a:lnTo>
                  <a:pt x="1430" y="133"/>
                </a:lnTo>
                <a:lnTo>
                  <a:pt x="1430" y="133"/>
                </a:lnTo>
                <a:lnTo>
                  <a:pt x="1430" y="133"/>
                </a:lnTo>
                <a:lnTo>
                  <a:pt x="1430" y="133"/>
                </a:lnTo>
                <a:lnTo>
                  <a:pt x="1431" y="132"/>
                </a:lnTo>
                <a:lnTo>
                  <a:pt x="1431" y="132"/>
                </a:lnTo>
                <a:lnTo>
                  <a:pt x="1431" y="132"/>
                </a:lnTo>
                <a:lnTo>
                  <a:pt x="1431" y="132"/>
                </a:lnTo>
                <a:lnTo>
                  <a:pt x="1432" y="131"/>
                </a:lnTo>
                <a:lnTo>
                  <a:pt x="1432" y="131"/>
                </a:lnTo>
                <a:lnTo>
                  <a:pt x="1432" y="131"/>
                </a:lnTo>
                <a:lnTo>
                  <a:pt x="1432" y="131"/>
                </a:lnTo>
                <a:lnTo>
                  <a:pt x="1432" y="130"/>
                </a:lnTo>
                <a:lnTo>
                  <a:pt x="1433" y="130"/>
                </a:lnTo>
                <a:lnTo>
                  <a:pt x="1433" y="130"/>
                </a:lnTo>
                <a:lnTo>
                  <a:pt x="1433" y="129"/>
                </a:lnTo>
                <a:lnTo>
                  <a:pt x="1433" y="129"/>
                </a:lnTo>
                <a:lnTo>
                  <a:pt x="1434" y="129"/>
                </a:lnTo>
                <a:lnTo>
                  <a:pt x="1434" y="129"/>
                </a:lnTo>
                <a:lnTo>
                  <a:pt x="1434" y="128"/>
                </a:lnTo>
                <a:lnTo>
                  <a:pt x="1434" y="128"/>
                </a:lnTo>
                <a:lnTo>
                  <a:pt x="1434" y="127"/>
                </a:lnTo>
                <a:lnTo>
                  <a:pt x="1434" y="127"/>
                </a:lnTo>
                <a:lnTo>
                  <a:pt x="1434" y="126"/>
                </a:lnTo>
                <a:lnTo>
                  <a:pt x="1435" y="126"/>
                </a:lnTo>
                <a:lnTo>
                  <a:pt x="1435" y="125"/>
                </a:lnTo>
                <a:lnTo>
                  <a:pt x="1435" y="124"/>
                </a:lnTo>
                <a:lnTo>
                  <a:pt x="1435" y="124"/>
                </a:lnTo>
                <a:lnTo>
                  <a:pt x="1436" y="125"/>
                </a:lnTo>
                <a:lnTo>
                  <a:pt x="1436" y="125"/>
                </a:lnTo>
                <a:lnTo>
                  <a:pt x="1436" y="125"/>
                </a:lnTo>
                <a:lnTo>
                  <a:pt x="1436" y="125"/>
                </a:lnTo>
                <a:lnTo>
                  <a:pt x="1437" y="126"/>
                </a:lnTo>
                <a:lnTo>
                  <a:pt x="1437" y="126"/>
                </a:lnTo>
                <a:lnTo>
                  <a:pt x="1437" y="126"/>
                </a:lnTo>
                <a:lnTo>
                  <a:pt x="1437" y="125"/>
                </a:lnTo>
                <a:lnTo>
                  <a:pt x="1437" y="125"/>
                </a:lnTo>
                <a:lnTo>
                  <a:pt x="1437" y="124"/>
                </a:lnTo>
                <a:lnTo>
                  <a:pt x="1437" y="124"/>
                </a:lnTo>
                <a:lnTo>
                  <a:pt x="1438" y="123"/>
                </a:lnTo>
                <a:lnTo>
                  <a:pt x="1438" y="122"/>
                </a:lnTo>
                <a:lnTo>
                  <a:pt x="1438" y="121"/>
                </a:lnTo>
                <a:lnTo>
                  <a:pt x="1438" y="120"/>
                </a:lnTo>
                <a:lnTo>
                  <a:pt x="1439" y="120"/>
                </a:lnTo>
                <a:lnTo>
                  <a:pt x="1439" y="120"/>
                </a:lnTo>
                <a:lnTo>
                  <a:pt x="1439" y="120"/>
                </a:lnTo>
                <a:lnTo>
                  <a:pt x="1439" y="120"/>
                </a:lnTo>
                <a:lnTo>
                  <a:pt x="1440" y="120"/>
                </a:lnTo>
                <a:lnTo>
                  <a:pt x="1440" y="120"/>
                </a:lnTo>
                <a:lnTo>
                  <a:pt x="1440" y="120"/>
                </a:lnTo>
                <a:lnTo>
                  <a:pt x="1440" y="121"/>
                </a:lnTo>
                <a:lnTo>
                  <a:pt x="1440" y="122"/>
                </a:lnTo>
                <a:lnTo>
                  <a:pt x="1441" y="123"/>
                </a:lnTo>
                <a:lnTo>
                  <a:pt x="1441" y="124"/>
                </a:lnTo>
                <a:lnTo>
                  <a:pt x="1441" y="126"/>
                </a:lnTo>
                <a:lnTo>
                  <a:pt x="1441" y="128"/>
                </a:lnTo>
                <a:lnTo>
                  <a:pt x="1441" y="129"/>
                </a:lnTo>
                <a:lnTo>
                  <a:pt x="1441" y="131"/>
                </a:lnTo>
                <a:lnTo>
                  <a:pt x="1442" y="132"/>
                </a:lnTo>
                <a:lnTo>
                  <a:pt x="1442" y="133"/>
                </a:lnTo>
                <a:lnTo>
                  <a:pt x="1442" y="133"/>
                </a:lnTo>
                <a:lnTo>
                  <a:pt x="1442" y="134"/>
                </a:lnTo>
                <a:lnTo>
                  <a:pt x="1443" y="135"/>
                </a:lnTo>
                <a:lnTo>
                  <a:pt x="1443" y="136"/>
                </a:lnTo>
                <a:lnTo>
                  <a:pt x="1443" y="136"/>
                </a:lnTo>
                <a:lnTo>
                  <a:pt x="1443" y="137"/>
                </a:lnTo>
                <a:lnTo>
                  <a:pt x="1443" y="137"/>
                </a:lnTo>
                <a:lnTo>
                  <a:pt x="1444" y="138"/>
                </a:lnTo>
                <a:lnTo>
                  <a:pt x="1444" y="138"/>
                </a:lnTo>
                <a:lnTo>
                  <a:pt x="1444" y="138"/>
                </a:lnTo>
                <a:lnTo>
                  <a:pt x="1444" y="139"/>
                </a:lnTo>
                <a:lnTo>
                  <a:pt x="1445" y="139"/>
                </a:lnTo>
                <a:lnTo>
                  <a:pt x="1445" y="139"/>
                </a:lnTo>
                <a:lnTo>
                  <a:pt x="1445" y="139"/>
                </a:lnTo>
                <a:lnTo>
                  <a:pt x="1445" y="140"/>
                </a:lnTo>
                <a:lnTo>
                  <a:pt x="1445" y="140"/>
                </a:lnTo>
                <a:lnTo>
                  <a:pt x="1445" y="140"/>
                </a:lnTo>
                <a:lnTo>
                  <a:pt x="1445" y="140"/>
                </a:lnTo>
                <a:lnTo>
                  <a:pt x="1446" y="141"/>
                </a:lnTo>
                <a:lnTo>
                  <a:pt x="1446" y="141"/>
                </a:lnTo>
                <a:lnTo>
                  <a:pt x="1446" y="141"/>
                </a:lnTo>
                <a:lnTo>
                  <a:pt x="1446" y="141"/>
                </a:lnTo>
                <a:lnTo>
                  <a:pt x="1447" y="142"/>
                </a:lnTo>
                <a:lnTo>
                  <a:pt x="1447" y="142"/>
                </a:lnTo>
                <a:lnTo>
                  <a:pt x="1447" y="142"/>
                </a:lnTo>
                <a:lnTo>
                  <a:pt x="1447" y="141"/>
                </a:lnTo>
                <a:lnTo>
                  <a:pt x="1448" y="141"/>
                </a:lnTo>
                <a:lnTo>
                  <a:pt x="1448" y="141"/>
                </a:lnTo>
                <a:lnTo>
                  <a:pt x="1448" y="141"/>
                </a:lnTo>
                <a:lnTo>
                  <a:pt x="1448" y="141"/>
                </a:lnTo>
                <a:lnTo>
                  <a:pt x="1448" y="141"/>
                </a:lnTo>
                <a:lnTo>
                  <a:pt x="1449" y="141"/>
                </a:lnTo>
                <a:lnTo>
                  <a:pt x="1449" y="141"/>
                </a:lnTo>
                <a:lnTo>
                  <a:pt x="1449" y="141"/>
                </a:lnTo>
                <a:lnTo>
                  <a:pt x="1449" y="141"/>
                </a:lnTo>
                <a:lnTo>
                  <a:pt x="1449" y="141"/>
                </a:lnTo>
                <a:lnTo>
                  <a:pt x="1449" y="141"/>
                </a:lnTo>
                <a:lnTo>
                  <a:pt x="1450" y="141"/>
                </a:lnTo>
                <a:lnTo>
                  <a:pt x="1450" y="141"/>
                </a:lnTo>
                <a:lnTo>
                  <a:pt x="1450" y="141"/>
                </a:lnTo>
                <a:lnTo>
                  <a:pt x="1450" y="141"/>
                </a:lnTo>
                <a:lnTo>
                  <a:pt x="1451" y="141"/>
                </a:lnTo>
                <a:lnTo>
                  <a:pt x="1451" y="141"/>
                </a:lnTo>
                <a:lnTo>
                  <a:pt x="1451" y="141"/>
                </a:lnTo>
                <a:lnTo>
                  <a:pt x="1451" y="141"/>
                </a:lnTo>
                <a:lnTo>
                  <a:pt x="1451" y="141"/>
                </a:lnTo>
                <a:lnTo>
                  <a:pt x="1452" y="141"/>
                </a:lnTo>
                <a:lnTo>
                  <a:pt x="1452" y="141"/>
                </a:lnTo>
                <a:lnTo>
                  <a:pt x="1452" y="141"/>
                </a:lnTo>
                <a:lnTo>
                  <a:pt x="1452" y="141"/>
                </a:lnTo>
                <a:lnTo>
                  <a:pt x="1453" y="141"/>
                </a:lnTo>
                <a:lnTo>
                  <a:pt x="1453" y="140"/>
                </a:lnTo>
                <a:lnTo>
                  <a:pt x="1453" y="140"/>
                </a:lnTo>
                <a:lnTo>
                  <a:pt x="1453" y="140"/>
                </a:lnTo>
                <a:lnTo>
                  <a:pt x="1453" y="139"/>
                </a:lnTo>
                <a:lnTo>
                  <a:pt x="1453" y="139"/>
                </a:lnTo>
                <a:lnTo>
                  <a:pt x="1453" y="139"/>
                </a:lnTo>
                <a:lnTo>
                  <a:pt x="1454" y="138"/>
                </a:lnTo>
                <a:lnTo>
                  <a:pt x="1454" y="138"/>
                </a:lnTo>
                <a:lnTo>
                  <a:pt x="1454" y="138"/>
                </a:lnTo>
                <a:lnTo>
                  <a:pt x="1454" y="138"/>
                </a:lnTo>
                <a:lnTo>
                  <a:pt x="1455" y="137"/>
                </a:lnTo>
                <a:lnTo>
                  <a:pt x="1455" y="137"/>
                </a:lnTo>
                <a:lnTo>
                  <a:pt x="1455" y="137"/>
                </a:lnTo>
                <a:lnTo>
                  <a:pt x="1455" y="137"/>
                </a:lnTo>
                <a:lnTo>
                  <a:pt x="1456" y="137"/>
                </a:lnTo>
                <a:lnTo>
                  <a:pt x="1456" y="137"/>
                </a:lnTo>
                <a:lnTo>
                  <a:pt x="1456" y="137"/>
                </a:lnTo>
                <a:lnTo>
                  <a:pt x="1456" y="137"/>
                </a:lnTo>
                <a:lnTo>
                  <a:pt x="1457" y="137"/>
                </a:lnTo>
                <a:lnTo>
                  <a:pt x="1457" y="137"/>
                </a:lnTo>
                <a:lnTo>
                  <a:pt x="1457" y="136"/>
                </a:lnTo>
                <a:lnTo>
                  <a:pt x="1457" y="136"/>
                </a:lnTo>
                <a:lnTo>
                  <a:pt x="1457" y="136"/>
                </a:lnTo>
                <a:lnTo>
                  <a:pt x="1457" y="136"/>
                </a:lnTo>
                <a:lnTo>
                  <a:pt x="1457" y="136"/>
                </a:lnTo>
                <a:lnTo>
                  <a:pt x="1458" y="136"/>
                </a:lnTo>
                <a:lnTo>
                  <a:pt x="1458" y="136"/>
                </a:lnTo>
                <a:lnTo>
                  <a:pt x="1458" y="136"/>
                </a:lnTo>
                <a:lnTo>
                  <a:pt x="1458" y="136"/>
                </a:lnTo>
                <a:lnTo>
                  <a:pt x="1459" y="136"/>
                </a:lnTo>
                <a:lnTo>
                  <a:pt x="1459" y="137"/>
                </a:lnTo>
                <a:lnTo>
                  <a:pt x="1459" y="137"/>
                </a:lnTo>
                <a:lnTo>
                  <a:pt x="1459" y="137"/>
                </a:lnTo>
                <a:lnTo>
                  <a:pt x="1459" y="137"/>
                </a:lnTo>
                <a:lnTo>
                  <a:pt x="1460" y="137"/>
                </a:lnTo>
                <a:lnTo>
                  <a:pt x="1460" y="138"/>
                </a:lnTo>
                <a:lnTo>
                  <a:pt x="1460" y="137"/>
                </a:lnTo>
                <a:lnTo>
                  <a:pt x="1460" y="137"/>
                </a:lnTo>
                <a:lnTo>
                  <a:pt x="1461" y="137"/>
                </a:lnTo>
                <a:lnTo>
                  <a:pt x="1461" y="136"/>
                </a:lnTo>
                <a:lnTo>
                  <a:pt x="1461" y="136"/>
                </a:lnTo>
                <a:lnTo>
                  <a:pt x="1461" y="136"/>
                </a:lnTo>
                <a:lnTo>
                  <a:pt x="1461" y="135"/>
                </a:lnTo>
                <a:lnTo>
                  <a:pt x="1461" y="135"/>
                </a:lnTo>
                <a:lnTo>
                  <a:pt x="1462" y="135"/>
                </a:lnTo>
                <a:lnTo>
                  <a:pt x="1462" y="135"/>
                </a:lnTo>
                <a:lnTo>
                  <a:pt x="1462" y="135"/>
                </a:lnTo>
                <a:lnTo>
                  <a:pt x="1462" y="135"/>
                </a:lnTo>
                <a:lnTo>
                  <a:pt x="1462" y="136"/>
                </a:lnTo>
                <a:lnTo>
                  <a:pt x="1463" y="136"/>
                </a:lnTo>
                <a:lnTo>
                  <a:pt x="1463" y="136"/>
                </a:lnTo>
                <a:lnTo>
                  <a:pt x="1463" y="136"/>
                </a:lnTo>
                <a:lnTo>
                  <a:pt x="1463" y="136"/>
                </a:lnTo>
                <a:lnTo>
                  <a:pt x="1464" y="135"/>
                </a:lnTo>
                <a:lnTo>
                  <a:pt x="1464" y="135"/>
                </a:lnTo>
                <a:lnTo>
                  <a:pt x="1464" y="134"/>
                </a:lnTo>
                <a:lnTo>
                  <a:pt x="1464" y="133"/>
                </a:lnTo>
                <a:lnTo>
                  <a:pt x="1465" y="133"/>
                </a:lnTo>
                <a:lnTo>
                  <a:pt x="1465" y="133"/>
                </a:lnTo>
                <a:lnTo>
                  <a:pt x="1465" y="132"/>
                </a:lnTo>
                <a:lnTo>
                  <a:pt x="1465" y="132"/>
                </a:lnTo>
                <a:lnTo>
                  <a:pt x="1465" y="131"/>
                </a:lnTo>
                <a:lnTo>
                  <a:pt x="1465" y="131"/>
                </a:lnTo>
                <a:lnTo>
                  <a:pt x="1465" y="131"/>
                </a:lnTo>
                <a:lnTo>
                  <a:pt x="1466" y="131"/>
                </a:lnTo>
                <a:lnTo>
                  <a:pt x="1466" y="130"/>
                </a:lnTo>
                <a:lnTo>
                  <a:pt x="1466" y="130"/>
                </a:lnTo>
                <a:lnTo>
                  <a:pt x="1466" y="130"/>
                </a:lnTo>
                <a:lnTo>
                  <a:pt x="1467" y="129"/>
                </a:lnTo>
                <a:lnTo>
                  <a:pt x="1467" y="129"/>
                </a:lnTo>
                <a:lnTo>
                  <a:pt x="1467" y="129"/>
                </a:lnTo>
                <a:lnTo>
                  <a:pt x="1467" y="128"/>
                </a:lnTo>
                <a:lnTo>
                  <a:pt x="1468" y="128"/>
                </a:lnTo>
                <a:lnTo>
                  <a:pt x="1468" y="127"/>
                </a:lnTo>
                <a:lnTo>
                  <a:pt x="1468" y="126"/>
                </a:lnTo>
                <a:lnTo>
                  <a:pt x="1468" y="126"/>
                </a:lnTo>
                <a:lnTo>
                  <a:pt x="1468" y="125"/>
                </a:lnTo>
                <a:lnTo>
                  <a:pt x="1469" y="125"/>
                </a:lnTo>
                <a:lnTo>
                  <a:pt x="1469" y="124"/>
                </a:lnTo>
                <a:lnTo>
                  <a:pt x="1469" y="124"/>
                </a:lnTo>
                <a:lnTo>
                  <a:pt x="1469" y="123"/>
                </a:lnTo>
                <a:lnTo>
                  <a:pt x="1469" y="123"/>
                </a:lnTo>
                <a:lnTo>
                  <a:pt x="1469" y="122"/>
                </a:lnTo>
                <a:lnTo>
                  <a:pt x="1470" y="121"/>
                </a:lnTo>
                <a:lnTo>
                  <a:pt x="1470" y="121"/>
                </a:lnTo>
                <a:lnTo>
                  <a:pt x="1470" y="120"/>
                </a:lnTo>
                <a:lnTo>
                  <a:pt x="1470" y="119"/>
                </a:lnTo>
                <a:lnTo>
                  <a:pt x="1470" y="118"/>
                </a:lnTo>
                <a:lnTo>
                  <a:pt x="1471" y="117"/>
                </a:lnTo>
                <a:lnTo>
                  <a:pt x="1471" y="116"/>
                </a:lnTo>
                <a:lnTo>
                  <a:pt x="1471" y="115"/>
                </a:lnTo>
                <a:lnTo>
                  <a:pt x="1471" y="114"/>
                </a:lnTo>
                <a:lnTo>
                  <a:pt x="1472" y="114"/>
                </a:lnTo>
                <a:lnTo>
                  <a:pt x="1472" y="114"/>
                </a:lnTo>
                <a:lnTo>
                  <a:pt x="1472" y="114"/>
                </a:lnTo>
                <a:lnTo>
                  <a:pt x="1472" y="115"/>
                </a:lnTo>
                <a:lnTo>
                  <a:pt x="1473" y="115"/>
                </a:lnTo>
                <a:lnTo>
                  <a:pt x="1473" y="115"/>
                </a:lnTo>
                <a:lnTo>
                  <a:pt x="1473" y="116"/>
                </a:lnTo>
                <a:lnTo>
                  <a:pt x="1473" y="116"/>
                </a:lnTo>
                <a:lnTo>
                  <a:pt x="1473" y="116"/>
                </a:lnTo>
                <a:lnTo>
                  <a:pt x="1473" y="115"/>
                </a:lnTo>
                <a:lnTo>
                  <a:pt x="1473" y="115"/>
                </a:lnTo>
                <a:lnTo>
                  <a:pt x="1474" y="115"/>
                </a:lnTo>
                <a:lnTo>
                  <a:pt x="1474" y="114"/>
                </a:lnTo>
                <a:lnTo>
                  <a:pt x="1474" y="114"/>
                </a:lnTo>
                <a:lnTo>
                  <a:pt x="1474" y="113"/>
                </a:lnTo>
                <a:lnTo>
                  <a:pt x="1475" y="113"/>
                </a:lnTo>
                <a:lnTo>
                  <a:pt x="1475" y="113"/>
                </a:lnTo>
                <a:lnTo>
                  <a:pt x="1475" y="112"/>
                </a:lnTo>
                <a:lnTo>
                  <a:pt x="1475" y="112"/>
                </a:lnTo>
                <a:lnTo>
                  <a:pt x="1476" y="112"/>
                </a:lnTo>
                <a:lnTo>
                  <a:pt x="1476" y="112"/>
                </a:lnTo>
                <a:lnTo>
                  <a:pt x="1476" y="111"/>
                </a:lnTo>
                <a:lnTo>
                  <a:pt x="1476" y="111"/>
                </a:lnTo>
                <a:lnTo>
                  <a:pt x="1476" y="110"/>
                </a:lnTo>
                <a:lnTo>
                  <a:pt x="1477" y="111"/>
                </a:lnTo>
                <a:lnTo>
                  <a:pt x="1477" y="111"/>
                </a:lnTo>
                <a:lnTo>
                  <a:pt x="1477" y="111"/>
                </a:lnTo>
                <a:lnTo>
                  <a:pt x="1477" y="112"/>
                </a:lnTo>
                <a:lnTo>
                  <a:pt x="1477" y="112"/>
                </a:lnTo>
                <a:lnTo>
                  <a:pt x="1477" y="112"/>
                </a:lnTo>
                <a:lnTo>
                  <a:pt x="1478" y="112"/>
                </a:lnTo>
                <a:lnTo>
                  <a:pt x="1478" y="113"/>
                </a:lnTo>
                <a:lnTo>
                  <a:pt x="1478" y="114"/>
                </a:lnTo>
                <a:lnTo>
                  <a:pt x="1478" y="116"/>
                </a:lnTo>
                <a:lnTo>
                  <a:pt x="1479" y="117"/>
                </a:lnTo>
                <a:lnTo>
                  <a:pt x="1479" y="119"/>
                </a:lnTo>
                <a:lnTo>
                  <a:pt x="1479" y="120"/>
                </a:lnTo>
                <a:lnTo>
                  <a:pt x="1479" y="122"/>
                </a:lnTo>
                <a:lnTo>
                  <a:pt x="1479" y="124"/>
                </a:lnTo>
                <a:lnTo>
                  <a:pt x="1480" y="125"/>
                </a:lnTo>
                <a:lnTo>
                  <a:pt x="1480" y="127"/>
                </a:lnTo>
                <a:lnTo>
                  <a:pt x="1480" y="127"/>
                </a:lnTo>
                <a:lnTo>
                  <a:pt x="1480" y="128"/>
                </a:lnTo>
                <a:lnTo>
                  <a:pt x="1481" y="128"/>
                </a:lnTo>
                <a:lnTo>
                  <a:pt x="1481" y="129"/>
                </a:lnTo>
                <a:lnTo>
                  <a:pt x="1481" y="129"/>
                </a:lnTo>
                <a:lnTo>
                  <a:pt x="1481" y="130"/>
                </a:lnTo>
                <a:lnTo>
                  <a:pt x="1481" y="130"/>
                </a:lnTo>
                <a:lnTo>
                  <a:pt x="1481" y="131"/>
                </a:lnTo>
                <a:lnTo>
                  <a:pt x="1481" y="131"/>
                </a:lnTo>
                <a:lnTo>
                  <a:pt x="1482" y="131"/>
                </a:lnTo>
                <a:lnTo>
                  <a:pt x="1482" y="131"/>
                </a:lnTo>
                <a:lnTo>
                  <a:pt x="1482" y="131"/>
                </a:lnTo>
                <a:lnTo>
                  <a:pt x="1482" y="131"/>
                </a:lnTo>
                <a:lnTo>
                  <a:pt x="1483" y="131"/>
                </a:lnTo>
                <a:lnTo>
                  <a:pt x="1483" y="131"/>
                </a:lnTo>
                <a:lnTo>
                  <a:pt x="1483" y="131"/>
                </a:lnTo>
                <a:lnTo>
                  <a:pt x="1483" y="132"/>
                </a:lnTo>
                <a:lnTo>
                  <a:pt x="1484" y="132"/>
                </a:lnTo>
                <a:lnTo>
                  <a:pt x="1484" y="133"/>
                </a:lnTo>
                <a:lnTo>
                  <a:pt x="1484" y="133"/>
                </a:lnTo>
                <a:lnTo>
                  <a:pt x="1484" y="133"/>
                </a:lnTo>
                <a:lnTo>
                  <a:pt x="1484" y="134"/>
                </a:lnTo>
                <a:lnTo>
                  <a:pt x="1485" y="134"/>
                </a:lnTo>
                <a:lnTo>
                  <a:pt x="1485" y="134"/>
                </a:lnTo>
                <a:lnTo>
                  <a:pt x="1485" y="135"/>
                </a:lnTo>
                <a:lnTo>
                  <a:pt x="1485" y="135"/>
                </a:lnTo>
                <a:lnTo>
                  <a:pt x="1485" y="135"/>
                </a:lnTo>
                <a:lnTo>
                  <a:pt x="1485" y="135"/>
                </a:lnTo>
                <a:lnTo>
                  <a:pt x="1486" y="135"/>
                </a:lnTo>
                <a:lnTo>
                  <a:pt x="1486" y="135"/>
                </a:lnTo>
                <a:lnTo>
                  <a:pt x="1486" y="136"/>
                </a:lnTo>
                <a:lnTo>
                  <a:pt x="1486" y="136"/>
                </a:lnTo>
                <a:lnTo>
                  <a:pt x="1487" y="135"/>
                </a:lnTo>
                <a:lnTo>
                  <a:pt x="1487" y="135"/>
                </a:lnTo>
                <a:lnTo>
                  <a:pt x="1487" y="135"/>
                </a:lnTo>
                <a:lnTo>
                  <a:pt x="1487" y="135"/>
                </a:lnTo>
                <a:lnTo>
                  <a:pt x="1487" y="135"/>
                </a:lnTo>
                <a:lnTo>
                  <a:pt x="1488" y="135"/>
                </a:lnTo>
                <a:lnTo>
                  <a:pt x="1488" y="135"/>
                </a:lnTo>
                <a:lnTo>
                  <a:pt x="1488" y="135"/>
                </a:lnTo>
                <a:lnTo>
                  <a:pt x="1488" y="134"/>
                </a:lnTo>
                <a:lnTo>
                  <a:pt x="1489" y="134"/>
                </a:lnTo>
                <a:lnTo>
                  <a:pt x="1489" y="133"/>
                </a:lnTo>
                <a:lnTo>
                  <a:pt x="1489" y="133"/>
                </a:lnTo>
                <a:lnTo>
                  <a:pt x="1489" y="133"/>
                </a:lnTo>
                <a:lnTo>
                  <a:pt x="1489" y="132"/>
                </a:lnTo>
                <a:lnTo>
                  <a:pt x="1489" y="132"/>
                </a:lnTo>
                <a:lnTo>
                  <a:pt x="1490" y="132"/>
                </a:lnTo>
                <a:lnTo>
                  <a:pt x="1490" y="132"/>
                </a:lnTo>
                <a:lnTo>
                  <a:pt x="1490" y="132"/>
                </a:lnTo>
                <a:lnTo>
                  <a:pt x="1490" y="132"/>
                </a:lnTo>
                <a:lnTo>
                  <a:pt x="1490" y="132"/>
                </a:lnTo>
                <a:lnTo>
                  <a:pt x="1491" y="132"/>
                </a:lnTo>
                <a:lnTo>
                  <a:pt x="1491" y="132"/>
                </a:lnTo>
                <a:lnTo>
                  <a:pt x="1491" y="132"/>
                </a:lnTo>
                <a:lnTo>
                  <a:pt x="1491" y="132"/>
                </a:lnTo>
                <a:lnTo>
                  <a:pt x="1492" y="132"/>
                </a:lnTo>
                <a:lnTo>
                  <a:pt x="1492" y="132"/>
                </a:lnTo>
                <a:lnTo>
                  <a:pt x="1492" y="132"/>
                </a:lnTo>
                <a:lnTo>
                  <a:pt x="1492" y="132"/>
                </a:lnTo>
                <a:lnTo>
                  <a:pt x="1493" y="131"/>
                </a:lnTo>
                <a:lnTo>
                  <a:pt x="1493" y="131"/>
                </a:lnTo>
                <a:lnTo>
                  <a:pt x="1493" y="131"/>
                </a:lnTo>
                <a:lnTo>
                  <a:pt x="1493" y="131"/>
                </a:lnTo>
                <a:lnTo>
                  <a:pt x="1493" y="131"/>
                </a:lnTo>
                <a:lnTo>
                  <a:pt x="1493" y="131"/>
                </a:lnTo>
                <a:lnTo>
                  <a:pt x="1493" y="131"/>
                </a:lnTo>
                <a:lnTo>
                  <a:pt x="1494" y="131"/>
                </a:lnTo>
                <a:lnTo>
                  <a:pt x="1494" y="131"/>
                </a:lnTo>
                <a:lnTo>
                  <a:pt x="1494" y="131"/>
                </a:lnTo>
                <a:lnTo>
                  <a:pt x="1494" y="131"/>
                </a:lnTo>
                <a:lnTo>
                  <a:pt x="1495" y="130"/>
                </a:lnTo>
                <a:lnTo>
                  <a:pt x="1495" y="130"/>
                </a:lnTo>
                <a:lnTo>
                  <a:pt x="1495" y="130"/>
                </a:lnTo>
                <a:lnTo>
                  <a:pt x="1495" y="129"/>
                </a:lnTo>
                <a:lnTo>
                  <a:pt x="1495" y="129"/>
                </a:lnTo>
                <a:lnTo>
                  <a:pt x="1496" y="129"/>
                </a:lnTo>
                <a:lnTo>
                  <a:pt x="1496" y="129"/>
                </a:lnTo>
                <a:lnTo>
                  <a:pt x="1496" y="129"/>
                </a:lnTo>
                <a:lnTo>
                  <a:pt x="1496" y="129"/>
                </a:lnTo>
                <a:lnTo>
                  <a:pt x="1497" y="129"/>
                </a:lnTo>
                <a:lnTo>
                  <a:pt x="1497" y="129"/>
                </a:lnTo>
                <a:lnTo>
                  <a:pt x="1497" y="129"/>
                </a:lnTo>
                <a:lnTo>
                  <a:pt x="1497" y="128"/>
                </a:lnTo>
                <a:lnTo>
                  <a:pt x="1497" y="128"/>
                </a:lnTo>
                <a:lnTo>
                  <a:pt x="1497" y="128"/>
                </a:lnTo>
                <a:lnTo>
                  <a:pt x="1498" y="128"/>
                </a:lnTo>
                <a:lnTo>
                  <a:pt x="1498" y="128"/>
                </a:lnTo>
                <a:lnTo>
                  <a:pt x="1498" y="128"/>
                </a:lnTo>
                <a:lnTo>
                  <a:pt x="1498" y="128"/>
                </a:lnTo>
                <a:lnTo>
                  <a:pt x="1498" y="128"/>
                </a:lnTo>
                <a:lnTo>
                  <a:pt x="1499" y="128"/>
                </a:lnTo>
                <a:lnTo>
                  <a:pt x="1499" y="128"/>
                </a:lnTo>
                <a:lnTo>
                  <a:pt x="1499" y="128"/>
                </a:lnTo>
                <a:lnTo>
                  <a:pt x="1499" y="128"/>
                </a:lnTo>
                <a:lnTo>
                  <a:pt x="1500" y="128"/>
                </a:lnTo>
                <a:lnTo>
                  <a:pt x="1500" y="128"/>
                </a:lnTo>
                <a:lnTo>
                  <a:pt x="1500" y="128"/>
                </a:lnTo>
                <a:lnTo>
                  <a:pt x="1500" y="128"/>
                </a:lnTo>
                <a:lnTo>
                  <a:pt x="1500" y="128"/>
                </a:lnTo>
                <a:lnTo>
                  <a:pt x="1500" y="128"/>
                </a:lnTo>
                <a:lnTo>
                  <a:pt x="1501" y="128"/>
                </a:lnTo>
                <a:lnTo>
                  <a:pt x="1501" y="127"/>
                </a:lnTo>
                <a:lnTo>
                  <a:pt x="1501" y="127"/>
                </a:lnTo>
                <a:lnTo>
                  <a:pt x="1501" y="127"/>
                </a:lnTo>
                <a:lnTo>
                  <a:pt x="1501" y="128"/>
                </a:lnTo>
                <a:lnTo>
                  <a:pt x="1502" y="128"/>
                </a:lnTo>
                <a:lnTo>
                  <a:pt x="1502" y="128"/>
                </a:lnTo>
                <a:lnTo>
                  <a:pt x="1502" y="128"/>
                </a:lnTo>
                <a:lnTo>
                  <a:pt x="1502" y="128"/>
                </a:lnTo>
                <a:lnTo>
                  <a:pt x="1503" y="128"/>
                </a:lnTo>
                <a:lnTo>
                  <a:pt x="1503" y="128"/>
                </a:lnTo>
                <a:lnTo>
                  <a:pt x="1503" y="127"/>
                </a:lnTo>
                <a:lnTo>
                  <a:pt x="1503" y="127"/>
                </a:lnTo>
                <a:lnTo>
                  <a:pt x="1504" y="126"/>
                </a:lnTo>
                <a:lnTo>
                  <a:pt x="1504" y="125"/>
                </a:lnTo>
                <a:lnTo>
                  <a:pt x="1504" y="125"/>
                </a:lnTo>
                <a:lnTo>
                  <a:pt x="1504" y="124"/>
                </a:lnTo>
                <a:lnTo>
                  <a:pt x="1504" y="124"/>
                </a:lnTo>
                <a:lnTo>
                  <a:pt x="1504" y="124"/>
                </a:lnTo>
                <a:lnTo>
                  <a:pt x="1504" y="123"/>
                </a:lnTo>
                <a:lnTo>
                  <a:pt x="1505" y="123"/>
                </a:lnTo>
                <a:lnTo>
                  <a:pt x="1505" y="123"/>
                </a:lnTo>
                <a:lnTo>
                  <a:pt x="1505" y="123"/>
                </a:lnTo>
                <a:lnTo>
                  <a:pt x="1505" y="123"/>
                </a:lnTo>
                <a:lnTo>
                  <a:pt x="1506" y="123"/>
                </a:lnTo>
                <a:lnTo>
                  <a:pt x="1506" y="123"/>
                </a:lnTo>
                <a:lnTo>
                  <a:pt x="1506" y="123"/>
                </a:lnTo>
                <a:lnTo>
                  <a:pt x="1506" y="122"/>
                </a:lnTo>
                <a:lnTo>
                  <a:pt x="1506" y="122"/>
                </a:lnTo>
                <a:lnTo>
                  <a:pt x="1507" y="122"/>
                </a:lnTo>
                <a:lnTo>
                  <a:pt x="1507" y="121"/>
                </a:lnTo>
                <a:lnTo>
                  <a:pt x="1507" y="121"/>
                </a:lnTo>
                <a:lnTo>
                  <a:pt x="1507" y="120"/>
                </a:lnTo>
                <a:lnTo>
                  <a:pt x="1508" y="120"/>
                </a:lnTo>
                <a:lnTo>
                  <a:pt x="1508" y="120"/>
                </a:lnTo>
                <a:lnTo>
                  <a:pt x="1508" y="120"/>
                </a:lnTo>
                <a:lnTo>
                  <a:pt x="1508" y="120"/>
                </a:lnTo>
                <a:lnTo>
                  <a:pt x="1508" y="119"/>
                </a:lnTo>
                <a:lnTo>
                  <a:pt x="1508" y="119"/>
                </a:lnTo>
                <a:lnTo>
                  <a:pt x="1509" y="119"/>
                </a:lnTo>
                <a:lnTo>
                  <a:pt x="1509" y="119"/>
                </a:lnTo>
                <a:lnTo>
                  <a:pt x="1509" y="119"/>
                </a:lnTo>
                <a:lnTo>
                  <a:pt x="1509" y="118"/>
                </a:lnTo>
                <a:lnTo>
                  <a:pt x="1509" y="119"/>
                </a:lnTo>
                <a:lnTo>
                  <a:pt x="1510" y="119"/>
                </a:lnTo>
                <a:lnTo>
                  <a:pt x="1510" y="119"/>
                </a:lnTo>
                <a:lnTo>
                  <a:pt x="1510" y="119"/>
                </a:lnTo>
                <a:lnTo>
                  <a:pt x="1510" y="119"/>
                </a:lnTo>
                <a:lnTo>
                  <a:pt x="1511" y="119"/>
                </a:lnTo>
                <a:lnTo>
                  <a:pt x="1511" y="119"/>
                </a:lnTo>
                <a:lnTo>
                  <a:pt x="1511" y="119"/>
                </a:lnTo>
                <a:lnTo>
                  <a:pt x="1511" y="118"/>
                </a:lnTo>
                <a:lnTo>
                  <a:pt x="1512" y="118"/>
                </a:lnTo>
                <a:lnTo>
                  <a:pt x="1512" y="117"/>
                </a:lnTo>
                <a:lnTo>
                  <a:pt x="1512" y="117"/>
                </a:lnTo>
                <a:lnTo>
                  <a:pt x="1512" y="116"/>
                </a:lnTo>
                <a:lnTo>
                  <a:pt x="1512" y="116"/>
                </a:lnTo>
                <a:lnTo>
                  <a:pt x="1512" y="115"/>
                </a:lnTo>
                <a:lnTo>
                  <a:pt x="1512" y="116"/>
                </a:lnTo>
                <a:lnTo>
                  <a:pt x="1513" y="116"/>
                </a:lnTo>
                <a:lnTo>
                  <a:pt x="1513" y="117"/>
                </a:lnTo>
                <a:lnTo>
                  <a:pt x="1513" y="118"/>
                </a:lnTo>
                <a:lnTo>
                  <a:pt x="1513" y="120"/>
                </a:lnTo>
                <a:lnTo>
                  <a:pt x="1514" y="120"/>
                </a:lnTo>
                <a:lnTo>
                  <a:pt x="1514" y="121"/>
                </a:lnTo>
                <a:lnTo>
                  <a:pt x="1514" y="122"/>
                </a:lnTo>
                <a:lnTo>
                  <a:pt x="1514" y="123"/>
                </a:lnTo>
                <a:lnTo>
                  <a:pt x="1515" y="124"/>
                </a:lnTo>
                <a:lnTo>
                  <a:pt x="1515" y="125"/>
                </a:lnTo>
                <a:lnTo>
                  <a:pt x="1515" y="127"/>
                </a:lnTo>
                <a:lnTo>
                  <a:pt x="1515" y="128"/>
                </a:lnTo>
                <a:lnTo>
                  <a:pt x="1515" y="129"/>
                </a:lnTo>
                <a:lnTo>
                  <a:pt x="1516" y="130"/>
                </a:lnTo>
                <a:lnTo>
                  <a:pt x="1516" y="131"/>
                </a:lnTo>
                <a:lnTo>
                  <a:pt x="1516" y="132"/>
                </a:lnTo>
                <a:lnTo>
                  <a:pt x="1516" y="132"/>
                </a:lnTo>
                <a:lnTo>
                  <a:pt x="1516" y="132"/>
                </a:lnTo>
                <a:lnTo>
                  <a:pt x="1516" y="132"/>
                </a:lnTo>
                <a:lnTo>
                  <a:pt x="1517" y="133"/>
                </a:lnTo>
                <a:lnTo>
                  <a:pt x="1517" y="133"/>
                </a:lnTo>
                <a:lnTo>
                  <a:pt x="1517" y="133"/>
                </a:lnTo>
                <a:lnTo>
                  <a:pt x="1517" y="133"/>
                </a:lnTo>
                <a:lnTo>
                  <a:pt x="1517" y="133"/>
                </a:lnTo>
                <a:lnTo>
                  <a:pt x="1518" y="134"/>
                </a:lnTo>
                <a:lnTo>
                  <a:pt x="1518" y="134"/>
                </a:lnTo>
                <a:lnTo>
                  <a:pt x="1518" y="135"/>
                </a:lnTo>
                <a:lnTo>
                  <a:pt x="1518" y="135"/>
                </a:lnTo>
                <a:lnTo>
                  <a:pt x="1519" y="136"/>
                </a:lnTo>
                <a:lnTo>
                  <a:pt x="1519" y="136"/>
                </a:lnTo>
                <a:lnTo>
                  <a:pt x="1519" y="137"/>
                </a:lnTo>
                <a:lnTo>
                  <a:pt x="1519" y="137"/>
                </a:lnTo>
                <a:lnTo>
                  <a:pt x="1520" y="137"/>
                </a:lnTo>
                <a:lnTo>
                  <a:pt x="1520" y="137"/>
                </a:lnTo>
                <a:lnTo>
                  <a:pt x="1520" y="137"/>
                </a:lnTo>
                <a:lnTo>
                  <a:pt x="1520" y="137"/>
                </a:lnTo>
                <a:lnTo>
                  <a:pt x="1520" y="137"/>
                </a:lnTo>
                <a:lnTo>
                  <a:pt x="1520" y="137"/>
                </a:lnTo>
                <a:lnTo>
                  <a:pt x="1520" y="137"/>
                </a:lnTo>
                <a:lnTo>
                  <a:pt x="1521" y="137"/>
                </a:lnTo>
                <a:lnTo>
                  <a:pt x="1521" y="137"/>
                </a:lnTo>
                <a:lnTo>
                  <a:pt x="1521" y="137"/>
                </a:lnTo>
                <a:lnTo>
                  <a:pt x="1521" y="137"/>
                </a:lnTo>
                <a:lnTo>
                  <a:pt x="1522" y="137"/>
                </a:lnTo>
                <a:lnTo>
                  <a:pt x="1522" y="137"/>
                </a:lnTo>
                <a:lnTo>
                  <a:pt x="1522" y="137"/>
                </a:lnTo>
                <a:lnTo>
                  <a:pt x="1522" y="137"/>
                </a:lnTo>
                <a:lnTo>
                  <a:pt x="1523" y="137"/>
                </a:lnTo>
                <a:lnTo>
                  <a:pt x="1523" y="137"/>
                </a:lnTo>
                <a:lnTo>
                  <a:pt x="1523" y="136"/>
                </a:lnTo>
                <a:lnTo>
                  <a:pt x="1523" y="136"/>
                </a:lnTo>
                <a:lnTo>
                  <a:pt x="1523" y="136"/>
                </a:lnTo>
                <a:lnTo>
                  <a:pt x="1524" y="136"/>
                </a:lnTo>
                <a:lnTo>
                  <a:pt x="1524" y="136"/>
                </a:lnTo>
                <a:lnTo>
                  <a:pt x="1524" y="136"/>
                </a:lnTo>
                <a:lnTo>
                  <a:pt x="1524" y="136"/>
                </a:lnTo>
                <a:lnTo>
                  <a:pt x="1524" y="135"/>
                </a:lnTo>
                <a:lnTo>
                  <a:pt x="1524" y="135"/>
                </a:lnTo>
                <a:lnTo>
                  <a:pt x="1525" y="135"/>
                </a:lnTo>
                <a:lnTo>
                  <a:pt x="1525" y="134"/>
                </a:lnTo>
                <a:lnTo>
                  <a:pt x="1525" y="134"/>
                </a:lnTo>
                <a:lnTo>
                  <a:pt x="1525" y="133"/>
                </a:lnTo>
                <a:lnTo>
                  <a:pt x="1526" y="133"/>
                </a:lnTo>
                <a:lnTo>
                  <a:pt x="1526" y="133"/>
                </a:lnTo>
                <a:lnTo>
                  <a:pt x="1526" y="133"/>
                </a:lnTo>
                <a:lnTo>
                  <a:pt x="1526" y="133"/>
                </a:lnTo>
                <a:lnTo>
                  <a:pt x="1526" y="133"/>
                </a:lnTo>
                <a:lnTo>
                  <a:pt x="1527" y="133"/>
                </a:lnTo>
                <a:lnTo>
                  <a:pt x="1527" y="133"/>
                </a:lnTo>
                <a:lnTo>
                  <a:pt x="1527" y="133"/>
                </a:lnTo>
                <a:lnTo>
                  <a:pt x="1527" y="133"/>
                </a:lnTo>
                <a:lnTo>
                  <a:pt x="1528" y="132"/>
                </a:lnTo>
                <a:lnTo>
                  <a:pt x="1528" y="132"/>
                </a:lnTo>
                <a:lnTo>
                  <a:pt x="1528" y="132"/>
                </a:lnTo>
                <a:lnTo>
                  <a:pt x="1528" y="132"/>
                </a:lnTo>
                <a:lnTo>
                  <a:pt x="1528" y="132"/>
                </a:lnTo>
                <a:lnTo>
                  <a:pt x="1528" y="132"/>
                </a:lnTo>
                <a:lnTo>
                  <a:pt x="1528" y="132"/>
                </a:lnTo>
                <a:lnTo>
                  <a:pt x="1529" y="132"/>
                </a:lnTo>
                <a:lnTo>
                  <a:pt x="1529" y="132"/>
                </a:lnTo>
                <a:lnTo>
                  <a:pt x="1529" y="132"/>
                </a:lnTo>
                <a:lnTo>
                  <a:pt x="1529" y="132"/>
                </a:lnTo>
                <a:lnTo>
                  <a:pt x="1530" y="133"/>
                </a:lnTo>
                <a:lnTo>
                  <a:pt x="1530" y="133"/>
                </a:lnTo>
                <a:lnTo>
                  <a:pt x="1530" y="133"/>
                </a:lnTo>
                <a:lnTo>
                  <a:pt x="1530" y="133"/>
                </a:lnTo>
                <a:lnTo>
                  <a:pt x="1531" y="133"/>
                </a:lnTo>
                <a:lnTo>
                  <a:pt x="1531" y="133"/>
                </a:lnTo>
                <a:lnTo>
                  <a:pt x="1531" y="133"/>
                </a:lnTo>
                <a:lnTo>
                  <a:pt x="1531" y="133"/>
                </a:lnTo>
                <a:lnTo>
                  <a:pt x="1531" y="133"/>
                </a:lnTo>
                <a:lnTo>
                  <a:pt x="1532" y="132"/>
                </a:lnTo>
                <a:lnTo>
                  <a:pt x="1532" y="132"/>
                </a:lnTo>
                <a:lnTo>
                  <a:pt x="1532" y="132"/>
                </a:lnTo>
                <a:lnTo>
                  <a:pt x="1532" y="131"/>
                </a:lnTo>
                <a:lnTo>
                  <a:pt x="1532" y="131"/>
                </a:lnTo>
                <a:lnTo>
                  <a:pt x="1532" y="131"/>
                </a:lnTo>
                <a:lnTo>
                  <a:pt x="1533" y="131"/>
                </a:lnTo>
                <a:lnTo>
                  <a:pt x="1533" y="131"/>
                </a:lnTo>
                <a:lnTo>
                  <a:pt x="1533" y="131"/>
                </a:lnTo>
                <a:lnTo>
                  <a:pt x="1533" y="131"/>
                </a:lnTo>
                <a:lnTo>
                  <a:pt x="1534" y="131"/>
                </a:lnTo>
                <a:lnTo>
                  <a:pt x="1534" y="131"/>
                </a:lnTo>
                <a:lnTo>
                  <a:pt x="1534" y="131"/>
                </a:lnTo>
                <a:lnTo>
                  <a:pt x="1534" y="131"/>
                </a:lnTo>
                <a:lnTo>
                  <a:pt x="1534" y="131"/>
                </a:lnTo>
                <a:lnTo>
                  <a:pt x="1535" y="130"/>
                </a:lnTo>
                <a:lnTo>
                  <a:pt x="1535" y="130"/>
                </a:lnTo>
                <a:lnTo>
                  <a:pt x="1535" y="129"/>
                </a:lnTo>
                <a:lnTo>
                  <a:pt x="1535" y="129"/>
                </a:lnTo>
                <a:lnTo>
                  <a:pt x="1536" y="129"/>
                </a:lnTo>
                <a:lnTo>
                  <a:pt x="1536" y="129"/>
                </a:lnTo>
                <a:lnTo>
                  <a:pt x="1536" y="129"/>
                </a:lnTo>
                <a:lnTo>
                  <a:pt x="1536" y="129"/>
                </a:lnTo>
                <a:lnTo>
                  <a:pt x="1536" y="129"/>
                </a:lnTo>
                <a:lnTo>
                  <a:pt x="1536" y="129"/>
                </a:lnTo>
                <a:lnTo>
                  <a:pt x="1537" y="129"/>
                </a:lnTo>
                <a:lnTo>
                  <a:pt x="1537" y="129"/>
                </a:lnTo>
                <a:lnTo>
                  <a:pt x="1537" y="129"/>
                </a:lnTo>
                <a:lnTo>
                  <a:pt x="1537" y="129"/>
                </a:lnTo>
                <a:lnTo>
                  <a:pt x="1537" y="129"/>
                </a:lnTo>
                <a:lnTo>
                  <a:pt x="1538" y="129"/>
                </a:lnTo>
                <a:lnTo>
                  <a:pt x="1538" y="128"/>
                </a:lnTo>
                <a:lnTo>
                  <a:pt x="1538" y="128"/>
                </a:lnTo>
                <a:lnTo>
                  <a:pt x="1538" y="127"/>
                </a:lnTo>
                <a:lnTo>
                  <a:pt x="1539" y="127"/>
                </a:lnTo>
                <a:lnTo>
                  <a:pt x="1539" y="126"/>
                </a:lnTo>
                <a:lnTo>
                  <a:pt x="1539" y="126"/>
                </a:lnTo>
                <a:lnTo>
                  <a:pt x="1539" y="126"/>
                </a:lnTo>
                <a:lnTo>
                  <a:pt x="1540" y="126"/>
                </a:lnTo>
                <a:lnTo>
                  <a:pt x="1540" y="125"/>
                </a:lnTo>
                <a:lnTo>
                  <a:pt x="1540" y="125"/>
                </a:lnTo>
                <a:lnTo>
                  <a:pt x="1540" y="125"/>
                </a:lnTo>
                <a:lnTo>
                  <a:pt x="1540" y="125"/>
                </a:lnTo>
                <a:lnTo>
                  <a:pt x="1540" y="125"/>
                </a:lnTo>
                <a:lnTo>
                  <a:pt x="1540" y="125"/>
                </a:lnTo>
                <a:lnTo>
                  <a:pt x="1541" y="124"/>
                </a:lnTo>
                <a:lnTo>
                  <a:pt x="1541" y="124"/>
                </a:lnTo>
                <a:lnTo>
                  <a:pt x="1541" y="124"/>
                </a:lnTo>
                <a:lnTo>
                  <a:pt x="1541" y="123"/>
                </a:lnTo>
                <a:lnTo>
                  <a:pt x="1542" y="122"/>
                </a:lnTo>
                <a:lnTo>
                  <a:pt x="1542" y="122"/>
                </a:lnTo>
                <a:lnTo>
                  <a:pt x="1542" y="121"/>
                </a:lnTo>
                <a:lnTo>
                  <a:pt x="1542" y="121"/>
                </a:lnTo>
                <a:lnTo>
                  <a:pt x="1542" y="121"/>
                </a:lnTo>
                <a:lnTo>
                  <a:pt x="1543" y="121"/>
                </a:lnTo>
                <a:lnTo>
                  <a:pt x="1543" y="121"/>
                </a:lnTo>
                <a:lnTo>
                  <a:pt x="1543" y="121"/>
                </a:lnTo>
                <a:lnTo>
                  <a:pt x="1543" y="121"/>
                </a:lnTo>
                <a:lnTo>
                  <a:pt x="1544" y="120"/>
                </a:lnTo>
                <a:lnTo>
                  <a:pt x="1544" y="120"/>
                </a:lnTo>
                <a:lnTo>
                  <a:pt x="1544" y="120"/>
                </a:lnTo>
                <a:lnTo>
                  <a:pt x="1544" y="120"/>
                </a:lnTo>
                <a:lnTo>
                  <a:pt x="1544" y="120"/>
                </a:lnTo>
                <a:lnTo>
                  <a:pt x="1544" y="120"/>
                </a:lnTo>
                <a:lnTo>
                  <a:pt x="1545" y="119"/>
                </a:lnTo>
                <a:lnTo>
                  <a:pt x="1545" y="119"/>
                </a:lnTo>
                <a:lnTo>
                  <a:pt x="1545" y="118"/>
                </a:lnTo>
                <a:lnTo>
                  <a:pt x="1545" y="118"/>
                </a:lnTo>
                <a:lnTo>
                  <a:pt x="1545" y="118"/>
                </a:lnTo>
                <a:lnTo>
                  <a:pt x="1546" y="117"/>
                </a:lnTo>
                <a:lnTo>
                  <a:pt x="1546" y="117"/>
                </a:lnTo>
                <a:lnTo>
                  <a:pt x="1546" y="116"/>
                </a:lnTo>
                <a:lnTo>
                  <a:pt x="1546" y="116"/>
                </a:lnTo>
                <a:lnTo>
                  <a:pt x="1547" y="116"/>
                </a:lnTo>
                <a:lnTo>
                  <a:pt x="1547" y="115"/>
                </a:lnTo>
                <a:lnTo>
                  <a:pt x="1547" y="114"/>
                </a:lnTo>
                <a:lnTo>
                  <a:pt x="1547" y="114"/>
                </a:lnTo>
                <a:lnTo>
                  <a:pt x="1548" y="114"/>
                </a:lnTo>
                <a:lnTo>
                  <a:pt x="1548" y="114"/>
                </a:lnTo>
                <a:lnTo>
                  <a:pt x="1548" y="114"/>
                </a:lnTo>
                <a:lnTo>
                  <a:pt x="1548" y="114"/>
                </a:lnTo>
                <a:lnTo>
                  <a:pt x="1548" y="114"/>
                </a:lnTo>
                <a:lnTo>
                  <a:pt x="1548" y="114"/>
                </a:lnTo>
                <a:lnTo>
                  <a:pt x="1548" y="114"/>
                </a:lnTo>
                <a:lnTo>
                  <a:pt x="1549" y="114"/>
                </a:lnTo>
                <a:lnTo>
                  <a:pt x="1549" y="114"/>
                </a:lnTo>
                <a:lnTo>
                  <a:pt x="1549" y="115"/>
                </a:lnTo>
                <a:lnTo>
                  <a:pt x="1549" y="115"/>
                </a:lnTo>
                <a:lnTo>
                  <a:pt x="1550" y="116"/>
                </a:lnTo>
                <a:lnTo>
                  <a:pt x="1550" y="116"/>
                </a:lnTo>
                <a:lnTo>
                  <a:pt x="1550" y="116"/>
                </a:lnTo>
                <a:lnTo>
                  <a:pt x="1550" y="116"/>
                </a:lnTo>
                <a:lnTo>
                  <a:pt x="1551" y="117"/>
                </a:lnTo>
                <a:lnTo>
                  <a:pt x="1551" y="118"/>
                </a:lnTo>
                <a:lnTo>
                  <a:pt x="1551" y="120"/>
                </a:lnTo>
                <a:lnTo>
                  <a:pt x="1551" y="120"/>
                </a:lnTo>
                <a:lnTo>
                  <a:pt x="1551" y="121"/>
                </a:lnTo>
                <a:lnTo>
                  <a:pt x="1552" y="123"/>
                </a:lnTo>
                <a:lnTo>
                  <a:pt x="1552" y="124"/>
                </a:lnTo>
                <a:lnTo>
                  <a:pt x="1552" y="125"/>
                </a:lnTo>
                <a:lnTo>
                  <a:pt x="1552" y="126"/>
                </a:lnTo>
                <a:lnTo>
                  <a:pt x="1552" y="127"/>
                </a:lnTo>
                <a:lnTo>
                  <a:pt x="1552" y="127"/>
                </a:lnTo>
                <a:lnTo>
                  <a:pt x="1553" y="128"/>
                </a:lnTo>
                <a:lnTo>
                  <a:pt x="1553" y="129"/>
                </a:lnTo>
                <a:lnTo>
                  <a:pt x="1553" y="129"/>
                </a:lnTo>
                <a:lnTo>
                  <a:pt x="1553" y="130"/>
                </a:lnTo>
                <a:lnTo>
                  <a:pt x="1553" y="131"/>
                </a:lnTo>
                <a:lnTo>
                  <a:pt x="1554" y="131"/>
                </a:lnTo>
                <a:lnTo>
                  <a:pt x="1554" y="131"/>
                </a:lnTo>
                <a:lnTo>
                  <a:pt x="1554" y="132"/>
                </a:lnTo>
                <a:lnTo>
                  <a:pt x="1554" y="132"/>
                </a:lnTo>
                <a:lnTo>
                  <a:pt x="1555" y="132"/>
                </a:lnTo>
                <a:lnTo>
                  <a:pt x="1555" y="133"/>
                </a:lnTo>
                <a:lnTo>
                  <a:pt x="1555" y="133"/>
                </a:lnTo>
                <a:lnTo>
                  <a:pt x="1555" y="133"/>
                </a:lnTo>
                <a:lnTo>
                  <a:pt x="1556" y="133"/>
                </a:lnTo>
                <a:lnTo>
                  <a:pt x="1556" y="133"/>
                </a:lnTo>
                <a:lnTo>
                  <a:pt x="1556" y="133"/>
                </a:lnTo>
                <a:lnTo>
                  <a:pt x="1556" y="133"/>
                </a:lnTo>
                <a:lnTo>
                  <a:pt x="1556" y="133"/>
                </a:lnTo>
                <a:lnTo>
                  <a:pt x="1556" y="133"/>
                </a:lnTo>
                <a:lnTo>
                  <a:pt x="1556" y="133"/>
                </a:lnTo>
                <a:lnTo>
                  <a:pt x="1557" y="133"/>
                </a:lnTo>
                <a:lnTo>
                  <a:pt x="1557" y="133"/>
                </a:lnTo>
                <a:lnTo>
                  <a:pt x="1557" y="134"/>
                </a:lnTo>
                <a:lnTo>
                  <a:pt x="1557" y="134"/>
                </a:lnTo>
                <a:lnTo>
                  <a:pt x="1558" y="135"/>
                </a:lnTo>
                <a:lnTo>
                  <a:pt x="1558" y="135"/>
                </a:lnTo>
                <a:lnTo>
                  <a:pt x="1558" y="135"/>
                </a:lnTo>
                <a:lnTo>
                  <a:pt x="1558" y="136"/>
                </a:lnTo>
                <a:lnTo>
                  <a:pt x="1559" y="136"/>
                </a:lnTo>
                <a:lnTo>
                  <a:pt x="1559" y="136"/>
                </a:lnTo>
                <a:lnTo>
                  <a:pt x="1559" y="136"/>
                </a:lnTo>
                <a:lnTo>
                  <a:pt x="1559" y="136"/>
                </a:lnTo>
                <a:lnTo>
                  <a:pt x="1559" y="136"/>
                </a:lnTo>
                <a:lnTo>
                  <a:pt x="1559" y="136"/>
                </a:lnTo>
                <a:lnTo>
                  <a:pt x="1559" y="135"/>
                </a:lnTo>
                <a:lnTo>
                  <a:pt x="1560" y="135"/>
                </a:lnTo>
                <a:lnTo>
                  <a:pt x="1560" y="135"/>
                </a:lnTo>
                <a:lnTo>
                  <a:pt x="1560" y="135"/>
                </a:lnTo>
                <a:lnTo>
                  <a:pt x="1560" y="135"/>
                </a:lnTo>
                <a:lnTo>
                  <a:pt x="1561" y="135"/>
                </a:lnTo>
                <a:lnTo>
                  <a:pt x="1561" y="135"/>
                </a:lnTo>
                <a:lnTo>
                  <a:pt x="1561" y="135"/>
                </a:lnTo>
                <a:lnTo>
                  <a:pt x="1561" y="135"/>
                </a:lnTo>
                <a:lnTo>
                  <a:pt x="1562" y="135"/>
                </a:lnTo>
                <a:lnTo>
                  <a:pt x="1562" y="135"/>
                </a:lnTo>
                <a:lnTo>
                  <a:pt x="1562" y="135"/>
                </a:lnTo>
                <a:lnTo>
                  <a:pt x="1562" y="134"/>
                </a:lnTo>
                <a:lnTo>
                  <a:pt x="1562" y="134"/>
                </a:lnTo>
                <a:lnTo>
                  <a:pt x="1563" y="134"/>
                </a:lnTo>
                <a:lnTo>
                  <a:pt x="1563" y="134"/>
                </a:lnTo>
                <a:lnTo>
                  <a:pt x="1563" y="134"/>
                </a:lnTo>
                <a:lnTo>
                  <a:pt x="1563" y="134"/>
                </a:lnTo>
                <a:lnTo>
                  <a:pt x="1563" y="134"/>
                </a:lnTo>
                <a:lnTo>
                  <a:pt x="1563" y="133"/>
                </a:lnTo>
                <a:lnTo>
                  <a:pt x="1564" y="133"/>
                </a:lnTo>
                <a:lnTo>
                  <a:pt x="1564" y="133"/>
                </a:lnTo>
                <a:lnTo>
                  <a:pt x="1564" y="133"/>
                </a:lnTo>
                <a:lnTo>
                  <a:pt x="1564" y="132"/>
                </a:lnTo>
                <a:lnTo>
                  <a:pt x="1564" y="132"/>
                </a:lnTo>
                <a:lnTo>
                  <a:pt x="1565" y="132"/>
                </a:lnTo>
                <a:lnTo>
                  <a:pt x="1565" y="131"/>
                </a:lnTo>
                <a:lnTo>
                  <a:pt x="1565" y="131"/>
                </a:lnTo>
                <a:lnTo>
                  <a:pt x="1565" y="131"/>
                </a:lnTo>
                <a:lnTo>
                  <a:pt x="1566" y="132"/>
                </a:lnTo>
                <a:lnTo>
                  <a:pt x="1566" y="132"/>
                </a:lnTo>
                <a:lnTo>
                  <a:pt x="1566" y="132"/>
                </a:lnTo>
                <a:lnTo>
                  <a:pt x="1566" y="132"/>
                </a:lnTo>
                <a:lnTo>
                  <a:pt x="1567" y="132"/>
                </a:lnTo>
                <a:lnTo>
                  <a:pt x="1567" y="132"/>
                </a:lnTo>
                <a:lnTo>
                  <a:pt x="1567" y="133"/>
                </a:lnTo>
                <a:lnTo>
                  <a:pt x="1567" y="133"/>
                </a:lnTo>
                <a:lnTo>
                  <a:pt x="1567" y="132"/>
                </a:lnTo>
                <a:lnTo>
                  <a:pt x="1567" y="132"/>
                </a:lnTo>
                <a:lnTo>
                  <a:pt x="1567" y="132"/>
                </a:lnTo>
                <a:lnTo>
                  <a:pt x="1568" y="132"/>
                </a:lnTo>
                <a:lnTo>
                  <a:pt x="1568" y="132"/>
                </a:lnTo>
                <a:lnTo>
                  <a:pt x="1568" y="132"/>
                </a:lnTo>
                <a:lnTo>
                  <a:pt x="1568" y="132"/>
                </a:lnTo>
                <a:lnTo>
                  <a:pt x="1569" y="132"/>
                </a:lnTo>
                <a:lnTo>
                  <a:pt x="1569" y="132"/>
                </a:lnTo>
                <a:lnTo>
                  <a:pt x="1569" y="132"/>
                </a:lnTo>
                <a:lnTo>
                  <a:pt x="1569" y="131"/>
                </a:lnTo>
                <a:lnTo>
                  <a:pt x="1570" y="131"/>
                </a:lnTo>
                <a:lnTo>
                  <a:pt x="1570" y="131"/>
                </a:lnTo>
                <a:lnTo>
                  <a:pt x="1570" y="131"/>
                </a:lnTo>
                <a:lnTo>
                  <a:pt x="1570" y="131"/>
                </a:lnTo>
                <a:lnTo>
                  <a:pt x="1570" y="131"/>
                </a:lnTo>
                <a:lnTo>
                  <a:pt x="1571" y="131"/>
                </a:lnTo>
                <a:lnTo>
                  <a:pt x="1571" y="131"/>
                </a:lnTo>
                <a:lnTo>
                  <a:pt x="1571" y="131"/>
                </a:lnTo>
                <a:lnTo>
                  <a:pt x="1571" y="131"/>
                </a:lnTo>
                <a:lnTo>
                  <a:pt x="1571" y="131"/>
                </a:lnTo>
                <a:lnTo>
                  <a:pt x="1571" y="131"/>
                </a:lnTo>
                <a:lnTo>
                  <a:pt x="1572" y="131"/>
                </a:lnTo>
                <a:lnTo>
                  <a:pt x="1572" y="131"/>
                </a:lnTo>
                <a:lnTo>
                  <a:pt x="1572" y="131"/>
                </a:lnTo>
                <a:lnTo>
                  <a:pt x="1572" y="130"/>
                </a:lnTo>
                <a:lnTo>
                  <a:pt x="1573" y="130"/>
                </a:lnTo>
                <a:lnTo>
                  <a:pt x="1573" y="130"/>
                </a:lnTo>
                <a:lnTo>
                  <a:pt x="1573" y="130"/>
                </a:lnTo>
                <a:lnTo>
                  <a:pt x="1573" y="130"/>
                </a:lnTo>
                <a:lnTo>
                  <a:pt x="1573" y="129"/>
                </a:lnTo>
                <a:lnTo>
                  <a:pt x="1574" y="129"/>
                </a:lnTo>
                <a:lnTo>
                  <a:pt x="1574" y="129"/>
                </a:lnTo>
                <a:lnTo>
                  <a:pt x="1574" y="129"/>
                </a:lnTo>
                <a:lnTo>
                  <a:pt x="1574" y="128"/>
                </a:lnTo>
                <a:lnTo>
                  <a:pt x="1575" y="128"/>
                </a:lnTo>
                <a:lnTo>
                  <a:pt x="1575" y="128"/>
                </a:lnTo>
                <a:lnTo>
                  <a:pt x="1575" y="127"/>
                </a:lnTo>
                <a:lnTo>
                  <a:pt x="1575" y="127"/>
                </a:lnTo>
                <a:lnTo>
                  <a:pt x="1575" y="127"/>
                </a:lnTo>
                <a:lnTo>
                  <a:pt x="1575" y="127"/>
                </a:lnTo>
                <a:lnTo>
                  <a:pt x="1575" y="127"/>
                </a:lnTo>
                <a:lnTo>
                  <a:pt x="1576" y="127"/>
                </a:lnTo>
                <a:lnTo>
                  <a:pt x="1576" y="127"/>
                </a:lnTo>
                <a:lnTo>
                  <a:pt x="1576" y="127"/>
                </a:lnTo>
                <a:lnTo>
                  <a:pt x="1576" y="127"/>
                </a:lnTo>
                <a:lnTo>
                  <a:pt x="1577" y="127"/>
                </a:lnTo>
                <a:lnTo>
                  <a:pt x="1577" y="126"/>
                </a:lnTo>
                <a:lnTo>
                  <a:pt x="1577" y="126"/>
                </a:lnTo>
                <a:lnTo>
                  <a:pt x="1577" y="126"/>
                </a:lnTo>
                <a:lnTo>
                  <a:pt x="1578" y="126"/>
                </a:lnTo>
                <a:lnTo>
                  <a:pt x="1578" y="126"/>
                </a:lnTo>
                <a:lnTo>
                  <a:pt x="1578" y="126"/>
                </a:lnTo>
                <a:lnTo>
                  <a:pt x="1578" y="126"/>
                </a:lnTo>
                <a:lnTo>
                  <a:pt x="1579" y="126"/>
                </a:lnTo>
                <a:lnTo>
                  <a:pt x="1579" y="126"/>
                </a:lnTo>
                <a:lnTo>
                  <a:pt x="1579" y="126"/>
                </a:lnTo>
                <a:lnTo>
                  <a:pt x="1579" y="126"/>
                </a:lnTo>
                <a:lnTo>
                  <a:pt x="1579" y="126"/>
                </a:lnTo>
                <a:lnTo>
                  <a:pt x="1579" y="127"/>
                </a:lnTo>
                <a:lnTo>
                  <a:pt x="1579" y="127"/>
                </a:lnTo>
                <a:lnTo>
                  <a:pt x="1580" y="127"/>
                </a:lnTo>
                <a:lnTo>
                  <a:pt x="1580" y="126"/>
                </a:lnTo>
                <a:lnTo>
                  <a:pt x="1580" y="125"/>
                </a:lnTo>
                <a:lnTo>
                  <a:pt x="1580" y="125"/>
                </a:lnTo>
                <a:lnTo>
                  <a:pt x="1581" y="124"/>
                </a:lnTo>
                <a:lnTo>
                  <a:pt x="1581" y="123"/>
                </a:lnTo>
                <a:lnTo>
                  <a:pt x="1581" y="122"/>
                </a:lnTo>
                <a:lnTo>
                  <a:pt x="1581" y="122"/>
                </a:lnTo>
                <a:lnTo>
                  <a:pt x="1581" y="121"/>
                </a:lnTo>
                <a:lnTo>
                  <a:pt x="1582" y="120"/>
                </a:lnTo>
                <a:lnTo>
                  <a:pt x="1582" y="120"/>
                </a:lnTo>
                <a:lnTo>
                  <a:pt x="1582" y="120"/>
                </a:lnTo>
                <a:lnTo>
                  <a:pt x="1582" y="120"/>
                </a:lnTo>
                <a:lnTo>
                  <a:pt x="1583" y="120"/>
                </a:lnTo>
                <a:lnTo>
                  <a:pt x="1583" y="120"/>
                </a:lnTo>
                <a:lnTo>
                  <a:pt x="1583" y="120"/>
                </a:lnTo>
                <a:lnTo>
                  <a:pt x="1583" y="119"/>
                </a:lnTo>
                <a:lnTo>
                  <a:pt x="1583" y="119"/>
                </a:lnTo>
                <a:lnTo>
                  <a:pt x="1583" y="119"/>
                </a:lnTo>
                <a:lnTo>
                  <a:pt x="1584" y="119"/>
                </a:lnTo>
                <a:lnTo>
                  <a:pt x="1584" y="119"/>
                </a:lnTo>
                <a:lnTo>
                  <a:pt x="1584" y="119"/>
                </a:lnTo>
                <a:lnTo>
                  <a:pt x="1584" y="119"/>
                </a:lnTo>
                <a:lnTo>
                  <a:pt x="1584" y="119"/>
                </a:lnTo>
                <a:lnTo>
                  <a:pt x="1585" y="119"/>
                </a:lnTo>
                <a:lnTo>
                  <a:pt x="1585" y="118"/>
                </a:lnTo>
                <a:lnTo>
                  <a:pt x="1585" y="118"/>
                </a:lnTo>
                <a:lnTo>
                  <a:pt x="1585" y="118"/>
                </a:lnTo>
                <a:lnTo>
                  <a:pt x="1586" y="117"/>
                </a:lnTo>
                <a:lnTo>
                  <a:pt x="1586" y="117"/>
                </a:lnTo>
                <a:lnTo>
                  <a:pt x="1586" y="116"/>
                </a:lnTo>
                <a:lnTo>
                  <a:pt x="1586" y="116"/>
                </a:lnTo>
                <a:lnTo>
                  <a:pt x="1587" y="116"/>
                </a:lnTo>
                <a:lnTo>
                  <a:pt x="1587" y="116"/>
                </a:lnTo>
                <a:lnTo>
                  <a:pt x="1587" y="117"/>
                </a:lnTo>
                <a:lnTo>
                  <a:pt x="1587" y="118"/>
                </a:lnTo>
                <a:lnTo>
                  <a:pt x="1587" y="119"/>
                </a:lnTo>
                <a:lnTo>
                  <a:pt x="1587" y="120"/>
                </a:lnTo>
                <a:lnTo>
                  <a:pt x="1587" y="120"/>
                </a:lnTo>
                <a:lnTo>
                  <a:pt x="1588" y="121"/>
                </a:lnTo>
                <a:lnTo>
                  <a:pt x="1588" y="122"/>
                </a:lnTo>
                <a:lnTo>
                  <a:pt x="1588" y="123"/>
                </a:lnTo>
                <a:lnTo>
                  <a:pt x="1588" y="124"/>
                </a:lnTo>
                <a:lnTo>
                  <a:pt x="1589" y="125"/>
                </a:lnTo>
                <a:lnTo>
                  <a:pt x="1589" y="127"/>
                </a:lnTo>
                <a:lnTo>
                  <a:pt x="1589" y="128"/>
                </a:lnTo>
                <a:lnTo>
                  <a:pt x="1589" y="129"/>
                </a:lnTo>
                <a:lnTo>
                  <a:pt x="1589" y="130"/>
                </a:lnTo>
                <a:lnTo>
                  <a:pt x="1590" y="132"/>
                </a:lnTo>
                <a:lnTo>
                  <a:pt x="1590" y="133"/>
                </a:lnTo>
                <a:lnTo>
                  <a:pt x="1590" y="133"/>
                </a:lnTo>
                <a:lnTo>
                  <a:pt x="1590" y="133"/>
                </a:lnTo>
                <a:lnTo>
                  <a:pt x="1591" y="134"/>
                </a:lnTo>
                <a:lnTo>
                  <a:pt x="1591" y="134"/>
                </a:lnTo>
                <a:lnTo>
                  <a:pt x="1591" y="135"/>
                </a:lnTo>
                <a:lnTo>
                  <a:pt x="1591" y="135"/>
                </a:lnTo>
                <a:lnTo>
                  <a:pt x="1591" y="136"/>
                </a:lnTo>
                <a:lnTo>
                  <a:pt x="1591" y="136"/>
                </a:lnTo>
                <a:lnTo>
                  <a:pt x="1592" y="136"/>
                </a:lnTo>
                <a:lnTo>
                  <a:pt x="1592" y="136"/>
                </a:lnTo>
                <a:lnTo>
                  <a:pt x="1592" y="136"/>
                </a:lnTo>
                <a:lnTo>
                  <a:pt x="1592" y="136"/>
                </a:lnTo>
                <a:lnTo>
                  <a:pt x="1592" y="136"/>
                </a:lnTo>
                <a:lnTo>
                  <a:pt x="1593" y="136"/>
                </a:lnTo>
                <a:lnTo>
                  <a:pt x="1593" y="137"/>
                </a:lnTo>
                <a:lnTo>
                  <a:pt x="1593" y="137"/>
                </a:lnTo>
                <a:lnTo>
                  <a:pt x="1593" y="137"/>
                </a:lnTo>
                <a:lnTo>
                  <a:pt x="1594" y="137"/>
                </a:lnTo>
                <a:lnTo>
                  <a:pt x="1594" y="137"/>
                </a:lnTo>
                <a:lnTo>
                  <a:pt x="1594" y="138"/>
                </a:lnTo>
                <a:lnTo>
                  <a:pt x="1594" y="138"/>
                </a:lnTo>
                <a:lnTo>
                  <a:pt x="1595" y="139"/>
                </a:lnTo>
                <a:lnTo>
                  <a:pt x="1595" y="139"/>
                </a:lnTo>
                <a:lnTo>
                  <a:pt x="1595" y="139"/>
                </a:lnTo>
                <a:lnTo>
                  <a:pt x="1595" y="139"/>
                </a:lnTo>
                <a:lnTo>
                  <a:pt x="1595" y="139"/>
                </a:lnTo>
                <a:lnTo>
                  <a:pt x="1595" y="139"/>
                </a:lnTo>
                <a:lnTo>
                  <a:pt x="1595" y="139"/>
                </a:lnTo>
                <a:lnTo>
                  <a:pt x="1596" y="139"/>
                </a:lnTo>
                <a:lnTo>
                  <a:pt x="1596" y="139"/>
                </a:lnTo>
                <a:lnTo>
                  <a:pt x="1596" y="139"/>
                </a:lnTo>
                <a:lnTo>
                  <a:pt x="1596" y="139"/>
                </a:lnTo>
                <a:lnTo>
                  <a:pt x="1597" y="139"/>
                </a:lnTo>
                <a:lnTo>
                  <a:pt x="1597" y="139"/>
                </a:lnTo>
                <a:lnTo>
                  <a:pt x="1597" y="139"/>
                </a:lnTo>
                <a:lnTo>
                  <a:pt x="1597" y="139"/>
                </a:lnTo>
                <a:lnTo>
                  <a:pt x="1598" y="138"/>
                </a:lnTo>
                <a:lnTo>
                  <a:pt x="1598" y="138"/>
                </a:lnTo>
                <a:lnTo>
                  <a:pt x="1598" y="138"/>
                </a:lnTo>
                <a:lnTo>
                  <a:pt x="1598" y="138"/>
                </a:lnTo>
                <a:lnTo>
                  <a:pt x="1598" y="138"/>
                </a:lnTo>
                <a:lnTo>
                  <a:pt x="1599" y="138"/>
                </a:lnTo>
                <a:lnTo>
                  <a:pt x="1599" y="138"/>
                </a:lnTo>
                <a:lnTo>
                  <a:pt x="1599" y="138"/>
                </a:lnTo>
                <a:lnTo>
                  <a:pt x="1599" y="138"/>
                </a:lnTo>
                <a:lnTo>
                  <a:pt x="1599" y="138"/>
                </a:lnTo>
                <a:lnTo>
                  <a:pt x="1599" y="138"/>
                </a:lnTo>
                <a:lnTo>
                  <a:pt x="1600" y="138"/>
                </a:lnTo>
                <a:lnTo>
                  <a:pt x="1600" y="137"/>
                </a:lnTo>
                <a:lnTo>
                  <a:pt x="1600" y="137"/>
                </a:lnTo>
                <a:lnTo>
                  <a:pt x="1600" y="137"/>
                </a:lnTo>
                <a:lnTo>
                  <a:pt x="1600" y="136"/>
                </a:lnTo>
                <a:lnTo>
                  <a:pt x="1601" y="136"/>
                </a:lnTo>
                <a:lnTo>
                  <a:pt x="1601" y="136"/>
                </a:lnTo>
                <a:lnTo>
                  <a:pt x="1601" y="135"/>
                </a:lnTo>
                <a:lnTo>
                  <a:pt x="1601" y="135"/>
                </a:lnTo>
                <a:lnTo>
                  <a:pt x="1602" y="134"/>
                </a:lnTo>
                <a:lnTo>
                  <a:pt x="1602" y="134"/>
                </a:lnTo>
                <a:lnTo>
                  <a:pt x="1602" y="134"/>
                </a:lnTo>
                <a:lnTo>
                  <a:pt x="1602" y="133"/>
                </a:lnTo>
                <a:lnTo>
                  <a:pt x="1603" y="133"/>
                </a:lnTo>
                <a:lnTo>
                  <a:pt x="1603" y="133"/>
                </a:lnTo>
                <a:lnTo>
                  <a:pt x="1603" y="133"/>
                </a:lnTo>
                <a:lnTo>
                  <a:pt x="1603" y="133"/>
                </a:lnTo>
                <a:lnTo>
                  <a:pt x="1603" y="133"/>
                </a:lnTo>
                <a:lnTo>
                  <a:pt x="1603" y="133"/>
                </a:lnTo>
                <a:lnTo>
                  <a:pt x="1603" y="133"/>
                </a:lnTo>
                <a:lnTo>
                  <a:pt x="1604" y="133"/>
                </a:lnTo>
                <a:lnTo>
                  <a:pt x="1604" y="133"/>
                </a:lnTo>
                <a:lnTo>
                  <a:pt x="1604" y="133"/>
                </a:lnTo>
                <a:lnTo>
                  <a:pt x="1604" y="134"/>
                </a:lnTo>
                <a:lnTo>
                  <a:pt x="1605" y="134"/>
                </a:lnTo>
                <a:lnTo>
                  <a:pt x="1605" y="134"/>
                </a:lnTo>
                <a:lnTo>
                  <a:pt x="1605" y="134"/>
                </a:lnTo>
                <a:lnTo>
                  <a:pt x="1605" y="134"/>
                </a:lnTo>
                <a:lnTo>
                  <a:pt x="1606" y="134"/>
                </a:lnTo>
                <a:lnTo>
                  <a:pt x="1606" y="133"/>
                </a:lnTo>
                <a:lnTo>
                  <a:pt x="1606" y="133"/>
                </a:lnTo>
                <a:lnTo>
                  <a:pt x="1606" y="133"/>
                </a:lnTo>
                <a:lnTo>
                  <a:pt x="1606" y="133"/>
                </a:lnTo>
                <a:lnTo>
                  <a:pt x="1607" y="133"/>
                </a:lnTo>
                <a:lnTo>
                  <a:pt x="1607" y="133"/>
                </a:lnTo>
                <a:lnTo>
                  <a:pt x="1607" y="133"/>
                </a:lnTo>
                <a:lnTo>
                  <a:pt x="1607" y="133"/>
                </a:lnTo>
                <a:lnTo>
                  <a:pt x="1607" y="133"/>
                </a:lnTo>
                <a:lnTo>
                  <a:pt x="1607" y="133"/>
                </a:lnTo>
                <a:lnTo>
                  <a:pt x="1608" y="133"/>
                </a:lnTo>
                <a:lnTo>
                  <a:pt x="1608" y="133"/>
                </a:lnTo>
                <a:lnTo>
                  <a:pt x="1608" y="133"/>
                </a:lnTo>
                <a:lnTo>
                  <a:pt x="1608" y="133"/>
                </a:lnTo>
                <a:lnTo>
                  <a:pt x="1609" y="133"/>
                </a:lnTo>
                <a:lnTo>
                  <a:pt x="1609" y="133"/>
                </a:lnTo>
                <a:lnTo>
                  <a:pt x="1609" y="133"/>
                </a:lnTo>
                <a:lnTo>
                  <a:pt x="1609" y="133"/>
                </a:lnTo>
                <a:lnTo>
                  <a:pt x="1609" y="133"/>
                </a:lnTo>
                <a:lnTo>
                  <a:pt x="1610" y="133"/>
                </a:lnTo>
                <a:lnTo>
                  <a:pt x="1610" y="133"/>
                </a:lnTo>
                <a:lnTo>
                  <a:pt x="1610" y="132"/>
                </a:lnTo>
                <a:lnTo>
                  <a:pt x="1610" y="132"/>
                </a:lnTo>
                <a:lnTo>
                  <a:pt x="1611" y="132"/>
                </a:lnTo>
                <a:lnTo>
                  <a:pt x="1611" y="132"/>
                </a:lnTo>
                <a:lnTo>
                  <a:pt x="1611" y="132"/>
                </a:lnTo>
                <a:lnTo>
                  <a:pt x="1611" y="131"/>
                </a:lnTo>
                <a:lnTo>
                  <a:pt x="1611" y="131"/>
                </a:lnTo>
                <a:lnTo>
                  <a:pt x="1611" y="131"/>
                </a:lnTo>
                <a:lnTo>
                  <a:pt x="1611" y="131"/>
                </a:lnTo>
                <a:lnTo>
                  <a:pt x="1612" y="131"/>
                </a:lnTo>
                <a:lnTo>
                  <a:pt x="1612" y="132"/>
                </a:lnTo>
                <a:lnTo>
                  <a:pt x="1612" y="132"/>
                </a:lnTo>
                <a:lnTo>
                  <a:pt x="1612" y="132"/>
                </a:lnTo>
                <a:lnTo>
                  <a:pt x="1613" y="132"/>
                </a:lnTo>
                <a:lnTo>
                  <a:pt x="1613" y="132"/>
                </a:lnTo>
                <a:lnTo>
                  <a:pt x="1613" y="131"/>
                </a:lnTo>
                <a:lnTo>
                  <a:pt x="1613" y="130"/>
                </a:lnTo>
                <a:lnTo>
                  <a:pt x="1614" y="130"/>
                </a:lnTo>
                <a:lnTo>
                  <a:pt x="1614" y="129"/>
                </a:lnTo>
                <a:lnTo>
                  <a:pt x="1614" y="129"/>
                </a:lnTo>
                <a:lnTo>
                  <a:pt x="1614" y="128"/>
                </a:lnTo>
                <a:lnTo>
                  <a:pt x="1615" y="128"/>
                </a:lnTo>
                <a:lnTo>
                  <a:pt x="1615" y="127"/>
                </a:lnTo>
                <a:lnTo>
                  <a:pt x="1615" y="127"/>
                </a:lnTo>
                <a:lnTo>
                  <a:pt x="1615" y="127"/>
                </a:lnTo>
                <a:lnTo>
                  <a:pt x="1615" y="127"/>
                </a:lnTo>
                <a:lnTo>
                  <a:pt x="1615" y="127"/>
                </a:lnTo>
                <a:lnTo>
                  <a:pt x="1615" y="127"/>
                </a:lnTo>
                <a:lnTo>
                  <a:pt x="1616" y="127"/>
                </a:lnTo>
                <a:lnTo>
                  <a:pt x="1616" y="127"/>
                </a:lnTo>
                <a:lnTo>
                  <a:pt x="1616" y="127"/>
                </a:lnTo>
                <a:lnTo>
                  <a:pt x="1616" y="126"/>
                </a:lnTo>
                <a:lnTo>
                  <a:pt x="1617" y="126"/>
                </a:lnTo>
                <a:lnTo>
                  <a:pt x="1617" y="125"/>
                </a:lnTo>
                <a:lnTo>
                  <a:pt x="1617" y="124"/>
                </a:lnTo>
                <a:lnTo>
                  <a:pt x="1617" y="124"/>
                </a:lnTo>
                <a:lnTo>
                  <a:pt x="1617" y="124"/>
                </a:lnTo>
                <a:lnTo>
                  <a:pt x="1618" y="123"/>
                </a:lnTo>
                <a:lnTo>
                  <a:pt x="1618" y="122"/>
                </a:lnTo>
                <a:lnTo>
                  <a:pt x="1618" y="122"/>
                </a:lnTo>
                <a:lnTo>
                  <a:pt x="1618" y="122"/>
                </a:lnTo>
                <a:lnTo>
                  <a:pt x="1619" y="121"/>
                </a:lnTo>
                <a:lnTo>
                  <a:pt x="1619" y="121"/>
                </a:lnTo>
                <a:lnTo>
                  <a:pt x="1619" y="121"/>
                </a:lnTo>
                <a:lnTo>
                  <a:pt x="1619" y="120"/>
                </a:lnTo>
                <a:lnTo>
                  <a:pt x="1619" y="120"/>
                </a:lnTo>
                <a:lnTo>
                  <a:pt x="1619" y="120"/>
                </a:lnTo>
                <a:lnTo>
                  <a:pt x="1620" y="120"/>
                </a:lnTo>
                <a:lnTo>
                  <a:pt x="1620" y="120"/>
                </a:lnTo>
                <a:lnTo>
                  <a:pt x="1620" y="120"/>
                </a:lnTo>
                <a:lnTo>
                  <a:pt x="1620" y="120"/>
                </a:lnTo>
                <a:lnTo>
                  <a:pt x="1620" y="120"/>
                </a:lnTo>
                <a:lnTo>
                  <a:pt x="1621" y="120"/>
                </a:lnTo>
                <a:lnTo>
                  <a:pt x="1621" y="119"/>
                </a:lnTo>
                <a:lnTo>
                  <a:pt x="1621" y="119"/>
                </a:lnTo>
                <a:lnTo>
                  <a:pt x="1621" y="119"/>
                </a:lnTo>
                <a:lnTo>
                  <a:pt x="1622" y="119"/>
                </a:lnTo>
                <a:lnTo>
                  <a:pt x="1622" y="119"/>
                </a:lnTo>
                <a:lnTo>
                  <a:pt x="1622" y="120"/>
                </a:lnTo>
                <a:lnTo>
                  <a:pt x="1622" y="120"/>
                </a:lnTo>
                <a:lnTo>
                  <a:pt x="1622" y="120"/>
                </a:lnTo>
                <a:lnTo>
                  <a:pt x="1622" y="120"/>
                </a:lnTo>
                <a:lnTo>
                  <a:pt x="1622" y="120"/>
                </a:lnTo>
                <a:lnTo>
                  <a:pt x="1623" y="120"/>
                </a:lnTo>
                <a:lnTo>
                  <a:pt x="1623" y="120"/>
                </a:lnTo>
                <a:lnTo>
                  <a:pt x="1623" y="120"/>
                </a:lnTo>
                <a:lnTo>
                  <a:pt x="1623" y="120"/>
                </a:lnTo>
                <a:lnTo>
                  <a:pt x="1624" y="120"/>
                </a:lnTo>
                <a:lnTo>
                  <a:pt x="1624" y="120"/>
                </a:lnTo>
                <a:lnTo>
                  <a:pt x="1624" y="120"/>
                </a:lnTo>
                <a:lnTo>
                  <a:pt x="1624" y="120"/>
                </a:lnTo>
                <a:lnTo>
                  <a:pt x="1625" y="121"/>
                </a:lnTo>
                <a:lnTo>
                  <a:pt x="1625" y="123"/>
                </a:lnTo>
                <a:lnTo>
                  <a:pt x="1625" y="124"/>
                </a:lnTo>
                <a:lnTo>
                  <a:pt x="1625" y="125"/>
                </a:lnTo>
                <a:lnTo>
                  <a:pt x="1626" y="127"/>
                </a:lnTo>
                <a:lnTo>
                  <a:pt x="1626" y="128"/>
                </a:lnTo>
                <a:lnTo>
                  <a:pt x="1626" y="129"/>
                </a:lnTo>
                <a:lnTo>
                  <a:pt x="1626" y="131"/>
                </a:lnTo>
                <a:lnTo>
                  <a:pt x="1626" y="131"/>
                </a:lnTo>
                <a:lnTo>
                  <a:pt x="1626" y="131"/>
                </a:lnTo>
                <a:lnTo>
                  <a:pt x="1626" y="132"/>
                </a:lnTo>
                <a:lnTo>
                  <a:pt x="1627" y="132"/>
                </a:lnTo>
                <a:lnTo>
                  <a:pt x="1627" y="132"/>
                </a:lnTo>
                <a:lnTo>
                  <a:pt x="1627" y="133"/>
                </a:lnTo>
                <a:lnTo>
                  <a:pt x="1627" y="133"/>
                </a:lnTo>
                <a:lnTo>
                  <a:pt x="1628" y="133"/>
                </a:lnTo>
                <a:lnTo>
                  <a:pt x="1628" y="133"/>
                </a:lnTo>
                <a:lnTo>
                  <a:pt x="1628" y="134"/>
                </a:lnTo>
                <a:lnTo>
                  <a:pt x="1628" y="134"/>
                </a:lnTo>
                <a:lnTo>
                  <a:pt x="1628" y="135"/>
                </a:lnTo>
                <a:lnTo>
                  <a:pt x="1629" y="135"/>
                </a:lnTo>
                <a:lnTo>
                  <a:pt x="1629" y="136"/>
                </a:lnTo>
                <a:lnTo>
                  <a:pt x="1629" y="136"/>
                </a:lnTo>
                <a:lnTo>
                  <a:pt x="1629" y="137"/>
                </a:lnTo>
                <a:lnTo>
                  <a:pt x="1630" y="137"/>
                </a:lnTo>
                <a:lnTo>
                  <a:pt x="1630" y="137"/>
                </a:lnTo>
                <a:lnTo>
                  <a:pt x="1630" y="138"/>
                </a:lnTo>
                <a:lnTo>
                  <a:pt x="1630" y="138"/>
                </a:lnTo>
                <a:lnTo>
                  <a:pt x="1630" y="139"/>
                </a:lnTo>
                <a:lnTo>
                  <a:pt x="1630" y="139"/>
                </a:lnTo>
                <a:lnTo>
                  <a:pt x="1631" y="140"/>
                </a:lnTo>
                <a:lnTo>
                  <a:pt x="1631" y="140"/>
                </a:lnTo>
                <a:lnTo>
                  <a:pt x="1631" y="140"/>
                </a:lnTo>
                <a:lnTo>
                  <a:pt x="1631" y="140"/>
                </a:lnTo>
                <a:lnTo>
                  <a:pt x="1631" y="140"/>
                </a:lnTo>
                <a:lnTo>
                  <a:pt x="1632" y="140"/>
                </a:lnTo>
                <a:lnTo>
                  <a:pt x="1632" y="140"/>
                </a:lnTo>
                <a:lnTo>
                  <a:pt x="1632" y="140"/>
                </a:lnTo>
                <a:lnTo>
                  <a:pt x="1632" y="140"/>
                </a:lnTo>
                <a:lnTo>
                  <a:pt x="1633" y="140"/>
                </a:lnTo>
                <a:lnTo>
                  <a:pt x="1633" y="140"/>
                </a:lnTo>
                <a:lnTo>
                  <a:pt x="1633" y="140"/>
                </a:lnTo>
                <a:lnTo>
                  <a:pt x="1633" y="141"/>
                </a:lnTo>
                <a:lnTo>
                  <a:pt x="1634" y="141"/>
                </a:lnTo>
                <a:lnTo>
                  <a:pt x="1634" y="141"/>
                </a:lnTo>
                <a:lnTo>
                  <a:pt x="1634" y="141"/>
                </a:lnTo>
                <a:lnTo>
                  <a:pt x="1634" y="141"/>
                </a:lnTo>
                <a:lnTo>
                  <a:pt x="1634" y="141"/>
                </a:lnTo>
                <a:lnTo>
                  <a:pt x="1634" y="141"/>
                </a:lnTo>
                <a:lnTo>
                  <a:pt x="1634" y="141"/>
                </a:lnTo>
                <a:lnTo>
                  <a:pt x="1635" y="140"/>
                </a:lnTo>
                <a:lnTo>
                  <a:pt x="1635" y="140"/>
                </a:lnTo>
                <a:lnTo>
                  <a:pt x="1635" y="139"/>
                </a:lnTo>
                <a:lnTo>
                  <a:pt x="1635" y="139"/>
                </a:lnTo>
                <a:lnTo>
                  <a:pt x="1636" y="139"/>
                </a:lnTo>
                <a:lnTo>
                  <a:pt x="1636" y="138"/>
                </a:lnTo>
                <a:lnTo>
                  <a:pt x="1636" y="138"/>
                </a:lnTo>
                <a:lnTo>
                  <a:pt x="1636" y="138"/>
                </a:lnTo>
                <a:lnTo>
                  <a:pt x="1637" y="138"/>
                </a:lnTo>
                <a:lnTo>
                  <a:pt x="1637" y="138"/>
                </a:lnTo>
                <a:lnTo>
                  <a:pt x="1637" y="137"/>
                </a:lnTo>
                <a:lnTo>
                  <a:pt x="1637" y="137"/>
                </a:lnTo>
                <a:lnTo>
                  <a:pt x="1637" y="137"/>
                </a:lnTo>
                <a:lnTo>
                  <a:pt x="1638" y="137"/>
                </a:lnTo>
                <a:lnTo>
                  <a:pt x="1638" y="137"/>
                </a:lnTo>
                <a:lnTo>
                  <a:pt x="1638" y="137"/>
                </a:lnTo>
                <a:lnTo>
                  <a:pt x="1638" y="137"/>
                </a:lnTo>
                <a:lnTo>
                  <a:pt x="1638" y="137"/>
                </a:lnTo>
                <a:lnTo>
                  <a:pt x="1638" y="137"/>
                </a:lnTo>
                <a:lnTo>
                  <a:pt x="1639" y="136"/>
                </a:lnTo>
                <a:lnTo>
                  <a:pt x="1639" y="136"/>
                </a:lnTo>
                <a:lnTo>
                  <a:pt x="1639" y="136"/>
                </a:lnTo>
                <a:lnTo>
                  <a:pt x="1639" y="136"/>
                </a:lnTo>
                <a:lnTo>
                  <a:pt x="1639" y="136"/>
                </a:lnTo>
                <a:lnTo>
                  <a:pt x="1640" y="136"/>
                </a:lnTo>
                <a:lnTo>
                  <a:pt x="1640" y="136"/>
                </a:lnTo>
                <a:lnTo>
                  <a:pt x="1640" y="136"/>
                </a:lnTo>
                <a:lnTo>
                  <a:pt x="1640" y="137"/>
                </a:lnTo>
                <a:lnTo>
                  <a:pt x="1641" y="137"/>
                </a:lnTo>
                <a:lnTo>
                  <a:pt x="1641" y="137"/>
                </a:lnTo>
                <a:lnTo>
                  <a:pt x="1641" y="137"/>
                </a:lnTo>
                <a:lnTo>
                  <a:pt x="1641" y="136"/>
                </a:lnTo>
                <a:lnTo>
                  <a:pt x="1642" y="136"/>
                </a:lnTo>
                <a:lnTo>
                  <a:pt x="1642" y="136"/>
                </a:lnTo>
                <a:lnTo>
                  <a:pt x="1642" y="136"/>
                </a:lnTo>
                <a:lnTo>
                  <a:pt x="1642" y="136"/>
                </a:lnTo>
                <a:lnTo>
                  <a:pt x="1642" y="135"/>
                </a:lnTo>
                <a:lnTo>
                  <a:pt x="1642" y="135"/>
                </a:lnTo>
                <a:lnTo>
                  <a:pt x="1642" y="135"/>
                </a:lnTo>
                <a:lnTo>
                  <a:pt x="1643" y="136"/>
                </a:lnTo>
                <a:lnTo>
                  <a:pt x="1643" y="136"/>
                </a:lnTo>
                <a:lnTo>
                  <a:pt x="1643" y="136"/>
                </a:lnTo>
                <a:lnTo>
                  <a:pt x="1643" y="136"/>
                </a:lnTo>
                <a:lnTo>
                  <a:pt x="1644" y="136"/>
                </a:lnTo>
                <a:lnTo>
                  <a:pt x="1644" y="136"/>
                </a:lnTo>
                <a:lnTo>
                  <a:pt x="1644" y="136"/>
                </a:lnTo>
                <a:lnTo>
                  <a:pt x="1644" y="136"/>
                </a:lnTo>
                <a:lnTo>
                  <a:pt x="1645" y="136"/>
                </a:lnTo>
                <a:lnTo>
                  <a:pt x="1645" y="135"/>
                </a:lnTo>
                <a:lnTo>
                  <a:pt x="1645" y="135"/>
                </a:lnTo>
                <a:lnTo>
                  <a:pt x="1645" y="135"/>
                </a:lnTo>
                <a:lnTo>
                  <a:pt x="1645" y="134"/>
                </a:lnTo>
                <a:lnTo>
                  <a:pt x="1646" y="134"/>
                </a:lnTo>
                <a:lnTo>
                  <a:pt x="1646" y="134"/>
                </a:lnTo>
                <a:lnTo>
                  <a:pt x="1646" y="133"/>
                </a:lnTo>
                <a:lnTo>
                  <a:pt x="1646" y="133"/>
                </a:lnTo>
                <a:lnTo>
                  <a:pt x="1646" y="133"/>
                </a:lnTo>
                <a:lnTo>
                  <a:pt x="1646" y="133"/>
                </a:lnTo>
                <a:lnTo>
                  <a:pt x="1647" y="133"/>
                </a:lnTo>
                <a:lnTo>
                  <a:pt x="1647" y="133"/>
                </a:lnTo>
                <a:lnTo>
                  <a:pt x="1647" y="133"/>
                </a:lnTo>
                <a:lnTo>
                  <a:pt x="1647" y="133"/>
                </a:lnTo>
                <a:lnTo>
                  <a:pt x="1648" y="133"/>
                </a:lnTo>
                <a:lnTo>
                  <a:pt x="1648" y="133"/>
                </a:lnTo>
                <a:lnTo>
                  <a:pt x="1648" y="133"/>
                </a:lnTo>
                <a:lnTo>
                  <a:pt x="1648" y="133"/>
                </a:lnTo>
                <a:lnTo>
                  <a:pt x="1648" y="132"/>
                </a:lnTo>
                <a:lnTo>
                  <a:pt x="1649" y="132"/>
                </a:lnTo>
                <a:lnTo>
                  <a:pt x="1649" y="132"/>
                </a:lnTo>
                <a:lnTo>
                  <a:pt x="1649" y="132"/>
                </a:lnTo>
                <a:lnTo>
                  <a:pt x="1649" y="132"/>
                </a:lnTo>
                <a:lnTo>
                  <a:pt x="1650" y="132"/>
                </a:lnTo>
                <a:lnTo>
                  <a:pt x="1650" y="132"/>
                </a:lnTo>
                <a:lnTo>
                  <a:pt x="1650" y="132"/>
                </a:lnTo>
                <a:lnTo>
                  <a:pt x="1650" y="132"/>
                </a:lnTo>
                <a:lnTo>
                  <a:pt x="1650" y="132"/>
                </a:lnTo>
                <a:lnTo>
                  <a:pt x="1650" y="132"/>
                </a:lnTo>
                <a:lnTo>
                  <a:pt x="1650" y="132"/>
                </a:lnTo>
                <a:lnTo>
                  <a:pt x="1651" y="131"/>
                </a:lnTo>
                <a:lnTo>
                  <a:pt x="1651" y="131"/>
                </a:lnTo>
                <a:lnTo>
                  <a:pt x="1651" y="130"/>
                </a:lnTo>
                <a:lnTo>
                  <a:pt x="1651" y="129"/>
                </a:lnTo>
                <a:lnTo>
                  <a:pt x="1652" y="129"/>
                </a:lnTo>
                <a:lnTo>
                  <a:pt x="1652" y="129"/>
                </a:lnTo>
                <a:lnTo>
                  <a:pt x="1652" y="128"/>
                </a:lnTo>
                <a:lnTo>
                  <a:pt x="1652" y="128"/>
                </a:lnTo>
                <a:lnTo>
                  <a:pt x="1653" y="127"/>
                </a:lnTo>
                <a:lnTo>
                  <a:pt x="1653" y="127"/>
                </a:lnTo>
                <a:lnTo>
                  <a:pt x="1653" y="127"/>
                </a:lnTo>
                <a:lnTo>
                  <a:pt x="1653" y="127"/>
                </a:lnTo>
                <a:lnTo>
                  <a:pt x="1653" y="127"/>
                </a:lnTo>
                <a:lnTo>
                  <a:pt x="1654" y="127"/>
                </a:lnTo>
                <a:lnTo>
                  <a:pt x="1654" y="127"/>
                </a:lnTo>
                <a:lnTo>
                  <a:pt x="1654" y="127"/>
                </a:lnTo>
                <a:lnTo>
                  <a:pt x="1654" y="127"/>
                </a:lnTo>
                <a:lnTo>
                  <a:pt x="1654" y="126"/>
                </a:lnTo>
                <a:lnTo>
                  <a:pt x="1654" y="126"/>
                </a:lnTo>
                <a:lnTo>
                  <a:pt x="1655" y="126"/>
                </a:lnTo>
                <a:lnTo>
                  <a:pt x="1655" y="126"/>
                </a:lnTo>
                <a:lnTo>
                  <a:pt x="1655" y="126"/>
                </a:lnTo>
                <a:lnTo>
                  <a:pt x="1655" y="125"/>
                </a:lnTo>
                <a:lnTo>
                  <a:pt x="1656" y="125"/>
                </a:lnTo>
                <a:lnTo>
                  <a:pt x="1656" y="125"/>
                </a:lnTo>
                <a:lnTo>
                  <a:pt x="1656" y="124"/>
                </a:lnTo>
                <a:lnTo>
                  <a:pt x="1656" y="124"/>
                </a:lnTo>
                <a:lnTo>
                  <a:pt x="1656" y="124"/>
                </a:lnTo>
                <a:lnTo>
                  <a:pt x="1657" y="124"/>
                </a:lnTo>
                <a:lnTo>
                  <a:pt x="1657" y="124"/>
                </a:lnTo>
                <a:lnTo>
                  <a:pt x="1657" y="123"/>
                </a:lnTo>
                <a:lnTo>
                  <a:pt x="1657" y="123"/>
                </a:lnTo>
                <a:lnTo>
                  <a:pt x="1658" y="123"/>
                </a:lnTo>
                <a:lnTo>
                  <a:pt x="1658" y="123"/>
                </a:lnTo>
                <a:lnTo>
                  <a:pt x="1658" y="123"/>
                </a:lnTo>
                <a:lnTo>
                  <a:pt x="1658" y="123"/>
                </a:lnTo>
                <a:lnTo>
                  <a:pt x="1658" y="123"/>
                </a:lnTo>
                <a:lnTo>
                  <a:pt x="1658" y="123"/>
                </a:lnTo>
                <a:lnTo>
                  <a:pt x="1659" y="123"/>
                </a:lnTo>
                <a:lnTo>
                  <a:pt x="1659" y="123"/>
                </a:lnTo>
                <a:lnTo>
                  <a:pt x="1659" y="125"/>
                </a:lnTo>
                <a:lnTo>
                  <a:pt x="1659" y="126"/>
                </a:lnTo>
                <a:lnTo>
                  <a:pt x="1659" y="128"/>
                </a:lnTo>
                <a:lnTo>
                  <a:pt x="1660" y="129"/>
                </a:lnTo>
                <a:lnTo>
                  <a:pt x="1660" y="131"/>
                </a:lnTo>
                <a:lnTo>
                  <a:pt x="1660" y="132"/>
                </a:lnTo>
                <a:lnTo>
                  <a:pt x="1660" y="133"/>
                </a:lnTo>
                <a:lnTo>
                  <a:pt x="1661" y="135"/>
                </a:lnTo>
                <a:lnTo>
                  <a:pt x="1661" y="135"/>
                </a:lnTo>
                <a:lnTo>
                  <a:pt x="1661" y="135"/>
                </a:lnTo>
                <a:lnTo>
                  <a:pt x="1661" y="135"/>
                </a:lnTo>
                <a:lnTo>
                  <a:pt x="1662" y="135"/>
                </a:lnTo>
                <a:lnTo>
                  <a:pt x="1662" y="136"/>
                </a:lnTo>
                <a:lnTo>
                  <a:pt x="1662" y="136"/>
                </a:lnTo>
                <a:lnTo>
                  <a:pt x="1662" y="136"/>
                </a:lnTo>
                <a:lnTo>
                  <a:pt x="1662" y="136"/>
                </a:lnTo>
                <a:lnTo>
                  <a:pt x="1662" y="137"/>
                </a:lnTo>
                <a:lnTo>
                  <a:pt x="1662" y="137"/>
                </a:lnTo>
                <a:lnTo>
                  <a:pt x="1663" y="138"/>
                </a:lnTo>
                <a:lnTo>
                  <a:pt x="1663" y="139"/>
                </a:lnTo>
                <a:lnTo>
                  <a:pt x="1663" y="140"/>
                </a:lnTo>
                <a:lnTo>
                  <a:pt x="1663" y="141"/>
                </a:lnTo>
                <a:lnTo>
                  <a:pt x="1664" y="142"/>
                </a:lnTo>
                <a:lnTo>
                  <a:pt x="1664" y="142"/>
                </a:lnTo>
                <a:lnTo>
                  <a:pt x="1664" y="142"/>
                </a:lnTo>
                <a:lnTo>
                  <a:pt x="1664" y="142"/>
                </a:lnTo>
                <a:lnTo>
                  <a:pt x="1664" y="141"/>
                </a:lnTo>
                <a:lnTo>
                  <a:pt x="1665" y="141"/>
                </a:lnTo>
                <a:lnTo>
                  <a:pt x="1665" y="141"/>
                </a:lnTo>
                <a:lnTo>
                  <a:pt x="1665" y="140"/>
                </a:lnTo>
                <a:lnTo>
                  <a:pt x="1665" y="140"/>
                </a:lnTo>
                <a:lnTo>
                  <a:pt x="1666" y="140"/>
                </a:lnTo>
                <a:lnTo>
                  <a:pt x="1666" y="140"/>
                </a:lnTo>
                <a:lnTo>
                  <a:pt x="1666" y="140"/>
                </a:lnTo>
                <a:lnTo>
                  <a:pt x="1666" y="141"/>
                </a:lnTo>
                <a:lnTo>
                  <a:pt x="1666" y="141"/>
                </a:lnTo>
                <a:lnTo>
                  <a:pt x="1666" y="141"/>
                </a:lnTo>
                <a:lnTo>
                  <a:pt x="1667" y="141"/>
                </a:lnTo>
                <a:lnTo>
                  <a:pt x="1667" y="141"/>
                </a:lnTo>
                <a:lnTo>
                  <a:pt x="1667" y="142"/>
                </a:lnTo>
                <a:lnTo>
                  <a:pt x="1667" y="142"/>
                </a:lnTo>
                <a:lnTo>
                  <a:pt x="1667" y="142"/>
                </a:lnTo>
                <a:lnTo>
                  <a:pt x="1668" y="142"/>
                </a:lnTo>
                <a:lnTo>
                  <a:pt x="1668" y="141"/>
                </a:lnTo>
                <a:lnTo>
                  <a:pt x="1668" y="141"/>
                </a:lnTo>
                <a:lnTo>
                  <a:pt x="1668" y="141"/>
                </a:lnTo>
                <a:lnTo>
                  <a:pt x="1669" y="141"/>
                </a:lnTo>
                <a:lnTo>
                  <a:pt x="1669" y="141"/>
                </a:lnTo>
                <a:lnTo>
                  <a:pt x="1669" y="141"/>
                </a:lnTo>
                <a:lnTo>
                  <a:pt x="1669" y="141"/>
                </a:lnTo>
                <a:lnTo>
                  <a:pt x="1670" y="141"/>
                </a:lnTo>
                <a:lnTo>
                  <a:pt x="1670" y="141"/>
                </a:lnTo>
                <a:lnTo>
                  <a:pt x="1670" y="141"/>
                </a:lnTo>
                <a:lnTo>
                  <a:pt x="1670" y="141"/>
                </a:lnTo>
                <a:lnTo>
                  <a:pt x="1670" y="141"/>
                </a:lnTo>
                <a:lnTo>
                  <a:pt x="1670" y="140"/>
                </a:lnTo>
                <a:lnTo>
                  <a:pt x="1670" y="140"/>
                </a:lnTo>
                <a:lnTo>
                  <a:pt x="1671" y="139"/>
                </a:lnTo>
                <a:lnTo>
                  <a:pt x="1671" y="139"/>
                </a:lnTo>
                <a:lnTo>
                  <a:pt x="1671" y="138"/>
                </a:lnTo>
                <a:lnTo>
                  <a:pt x="1671" y="138"/>
                </a:lnTo>
                <a:lnTo>
                  <a:pt x="1672" y="137"/>
                </a:lnTo>
                <a:lnTo>
                  <a:pt x="1672" y="137"/>
                </a:lnTo>
                <a:lnTo>
                  <a:pt x="1672" y="137"/>
                </a:lnTo>
                <a:lnTo>
                  <a:pt x="1672" y="137"/>
                </a:lnTo>
                <a:lnTo>
                  <a:pt x="1673" y="137"/>
                </a:lnTo>
                <a:lnTo>
                  <a:pt x="1673" y="137"/>
                </a:lnTo>
                <a:lnTo>
                  <a:pt x="1673" y="137"/>
                </a:lnTo>
                <a:lnTo>
                  <a:pt x="1673" y="137"/>
                </a:lnTo>
                <a:lnTo>
                  <a:pt x="1673" y="137"/>
                </a:lnTo>
                <a:lnTo>
                  <a:pt x="1674" y="137"/>
                </a:lnTo>
                <a:lnTo>
                  <a:pt x="1674" y="137"/>
                </a:lnTo>
                <a:lnTo>
                  <a:pt x="1674" y="137"/>
                </a:lnTo>
                <a:lnTo>
                  <a:pt x="1674" y="137"/>
                </a:lnTo>
                <a:lnTo>
                  <a:pt x="1674" y="137"/>
                </a:lnTo>
                <a:lnTo>
                  <a:pt x="1674" y="137"/>
                </a:lnTo>
                <a:lnTo>
                  <a:pt x="1675" y="137"/>
                </a:lnTo>
                <a:lnTo>
                  <a:pt x="1675" y="137"/>
                </a:lnTo>
                <a:lnTo>
                  <a:pt x="1675" y="137"/>
                </a:lnTo>
                <a:lnTo>
                  <a:pt x="1675" y="137"/>
                </a:lnTo>
                <a:lnTo>
                  <a:pt x="1675" y="137"/>
                </a:lnTo>
                <a:lnTo>
                  <a:pt x="1676" y="137"/>
                </a:lnTo>
                <a:lnTo>
                  <a:pt x="1676" y="137"/>
                </a:lnTo>
                <a:lnTo>
                  <a:pt x="1676" y="137"/>
                </a:lnTo>
                <a:lnTo>
                  <a:pt x="1676" y="137"/>
                </a:lnTo>
                <a:lnTo>
                  <a:pt x="1677" y="137"/>
                </a:lnTo>
                <a:lnTo>
                  <a:pt x="1677" y="137"/>
                </a:lnTo>
                <a:lnTo>
                  <a:pt x="1677" y="138"/>
                </a:lnTo>
                <a:lnTo>
                  <a:pt x="1677" y="137"/>
                </a:lnTo>
                <a:lnTo>
                  <a:pt x="1678" y="137"/>
                </a:lnTo>
                <a:lnTo>
                  <a:pt x="1678" y="137"/>
                </a:lnTo>
                <a:lnTo>
                  <a:pt x="1678" y="137"/>
                </a:lnTo>
                <a:lnTo>
                  <a:pt x="1678" y="137"/>
                </a:lnTo>
                <a:lnTo>
                  <a:pt x="1678" y="137"/>
                </a:lnTo>
                <a:lnTo>
                  <a:pt x="1678" y="137"/>
                </a:lnTo>
                <a:lnTo>
                  <a:pt x="1678" y="137"/>
                </a:lnTo>
                <a:lnTo>
                  <a:pt x="1679" y="137"/>
                </a:lnTo>
                <a:lnTo>
                  <a:pt x="1679" y="137"/>
                </a:lnTo>
                <a:lnTo>
                  <a:pt x="1679" y="137"/>
                </a:lnTo>
                <a:lnTo>
                  <a:pt x="1679" y="137"/>
                </a:lnTo>
                <a:lnTo>
                  <a:pt x="1680" y="137"/>
                </a:lnTo>
                <a:lnTo>
                  <a:pt x="1680" y="137"/>
                </a:lnTo>
                <a:lnTo>
                  <a:pt x="1680" y="137"/>
                </a:lnTo>
                <a:lnTo>
                  <a:pt x="1680" y="137"/>
                </a:lnTo>
                <a:lnTo>
                  <a:pt x="1681" y="137"/>
                </a:lnTo>
                <a:lnTo>
                  <a:pt x="1681" y="137"/>
                </a:lnTo>
                <a:lnTo>
                  <a:pt x="1681" y="137"/>
                </a:lnTo>
                <a:lnTo>
                  <a:pt x="1681" y="136"/>
                </a:lnTo>
                <a:lnTo>
                  <a:pt x="1681" y="136"/>
                </a:lnTo>
                <a:lnTo>
                  <a:pt x="1682" y="136"/>
                </a:lnTo>
                <a:lnTo>
                  <a:pt x="1682" y="135"/>
                </a:lnTo>
                <a:lnTo>
                  <a:pt x="1682" y="135"/>
                </a:lnTo>
                <a:lnTo>
                  <a:pt x="1682" y="135"/>
                </a:lnTo>
                <a:lnTo>
                  <a:pt x="1682" y="135"/>
                </a:lnTo>
                <a:lnTo>
                  <a:pt x="1682" y="134"/>
                </a:lnTo>
                <a:lnTo>
                  <a:pt x="1683" y="134"/>
                </a:lnTo>
                <a:lnTo>
                  <a:pt x="1683" y="134"/>
                </a:lnTo>
                <a:lnTo>
                  <a:pt x="1683" y="133"/>
                </a:lnTo>
                <a:lnTo>
                  <a:pt x="1683" y="133"/>
                </a:lnTo>
                <a:lnTo>
                  <a:pt x="1684" y="133"/>
                </a:lnTo>
                <a:lnTo>
                  <a:pt x="1684" y="133"/>
                </a:lnTo>
                <a:lnTo>
                  <a:pt x="1684" y="133"/>
                </a:lnTo>
                <a:lnTo>
                  <a:pt x="1684" y="132"/>
                </a:lnTo>
                <a:lnTo>
                  <a:pt x="1684" y="132"/>
                </a:lnTo>
                <a:lnTo>
                  <a:pt x="1685" y="132"/>
                </a:lnTo>
                <a:lnTo>
                  <a:pt x="1685" y="131"/>
                </a:lnTo>
                <a:lnTo>
                  <a:pt x="1685" y="131"/>
                </a:lnTo>
                <a:lnTo>
                  <a:pt x="1685" y="131"/>
                </a:lnTo>
                <a:lnTo>
                  <a:pt x="1685" y="131"/>
                </a:lnTo>
                <a:lnTo>
                  <a:pt x="1685" y="131"/>
                </a:lnTo>
                <a:lnTo>
                  <a:pt x="1686" y="132"/>
                </a:lnTo>
                <a:lnTo>
                  <a:pt x="1686" y="132"/>
                </a:lnTo>
                <a:lnTo>
                  <a:pt x="1686" y="132"/>
                </a:lnTo>
                <a:lnTo>
                  <a:pt x="1686" y="132"/>
                </a:lnTo>
                <a:lnTo>
                  <a:pt x="1686" y="133"/>
                </a:lnTo>
                <a:lnTo>
                  <a:pt x="1687" y="133"/>
                </a:lnTo>
                <a:lnTo>
                  <a:pt x="1687" y="132"/>
                </a:lnTo>
                <a:lnTo>
                  <a:pt x="1687" y="132"/>
                </a:lnTo>
                <a:lnTo>
                  <a:pt x="1687" y="131"/>
                </a:lnTo>
                <a:lnTo>
                  <a:pt x="1688" y="131"/>
                </a:lnTo>
                <a:lnTo>
                  <a:pt x="1688" y="130"/>
                </a:lnTo>
                <a:lnTo>
                  <a:pt x="1688" y="130"/>
                </a:lnTo>
                <a:lnTo>
                  <a:pt x="1688" y="129"/>
                </a:lnTo>
                <a:lnTo>
                  <a:pt x="1689" y="129"/>
                </a:lnTo>
                <a:lnTo>
                  <a:pt x="1689" y="129"/>
                </a:lnTo>
                <a:lnTo>
                  <a:pt x="1689" y="128"/>
                </a:lnTo>
                <a:lnTo>
                  <a:pt x="1689" y="128"/>
                </a:lnTo>
                <a:lnTo>
                  <a:pt x="1689" y="128"/>
                </a:lnTo>
                <a:lnTo>
                  <a:pt x="1689" y="127"/>
                </a:lnTo>
                <a:lnTo>
                  <a:pt x="1689" y="127"/>
                </a:lnTo>
                <a:lnTo>
                  <a:pt x="1690" y="126"/>
                </a:lnTo>
                <a:lnTo>
                  <a:pt x="1690" y="126"/>
                </a:lnTo>
                <a:lnTo>
                  <a:pt x="1690" y="126"/>
                </a:lnTo>
                <a:lnTo>
                  <a:pt x="1690" y="125"/>
                </a:lnTo>
                <a:lnTo>
                  <a:pt x="1691" y="125"/>
                </a:lnTo>
                <a:lnTo>
                  <a:pt x="1691" y="125"/>
                </a:lnTo>
                <a:lnTo>
                  <a:pt x="1691" y="124"/>
                </a:lnTo>
                <a:lnTo>
                  <a:pt x="1691" y="124"/>
                </a:lnTo>
                <a:lnTo>
                  <a:pt x="1692" y="124"/>
                </a:lnTo>
                <a:lnTo>
                  <a:pt x="1692" y="124"/>
                </a:lnTo>
                <a:lnTo>
                  <a:pt x="1692" y="123"/>
                </a:lnTo>
                <a:lnTo>
                  <a:pt x="1692" y="123"/>
                </a:lnTo>
                <a:lnTo>
                  <a:pt x="1692" y="122"/>
                </a:lnTo>
                <a:lnTo>
                  <a:pt x="1693" y="121"/>
                </a:lnTo>
                <a:lnTo>
                  <a:pt x="1693" y="121"/>
                </a:lnTo>
                <a:lnTo>
                  <a:pt x="1693" y="120"/>
                </a:lnTo>
                <a:lnTo>
                  <a:pt x="1693" y="120"/>
                </a:lnTo>
                <a:lnTo>
                  <a:pt x="1693" y="119"/>
                </a:lnTo>
                <a:lnTo>
                  <a:pt x="1693" y="120"/>
                </a:lnTo>
                <a:lnTo>
                  <a:pt x="1694" y="120"/>
                </a:lnTo>
                <a:lnTo>
                  <a:pt x="1694" y="121"/>
                </a:lnTo>
                <a:lnTo>
                  <a:pt x="1694" y="122"/>
                </a:lnTo>
                <a:lnTo>
                  <a:pt x="1694" y="123"/>
                </a:lnTo>
                <a:lnTo>
                  <a:pt x="1695" y="124"/>
                </a:lnTo>
                <a:lnTo>
                  <a:pt x="1695" y="125"/>
                </a:lnTo>
                <a:lnTo>
                  <a:pt x="1695" y="125"/>
                </a:lnTo>
                <a:lnTo>
                  <a:pt x="1695" y="127"/>
                </a:lnTo>
                <a:lnTo>
                  <a:pt x="1695" y="128"/>
                </a:lnTo>
                <a:lnTo>
                  <a:pt x="1696" y="129"/>
                </a:lnTo>
                <a:lnTo>
                  <a:pt x="1696" y="130"/>
                </a:lnTo>
                <a:lnTo>
                  <a:pt x="1696" y="131"/>
                </a:lnTo>
                <a:lnTo>
                  <a:pt x="1696" y="132"/>
                </a:lnTo>
                <a:lnTo>
                  <a:pt x="1697" y="133"/>
                </a:lnTo>
                <a:lnTo>
                  <a:pt x="1697" y="134"/>
                </a:lnTo>
                <a:lnTo>
                  <a:pt x="1697" y="135"/>
                </a:lnTo>
                <a:lnTo>
                  <a:pt x="1697" y="136"/>
                </a:lnTo>
                <a:lnTo>
                  <a:pt x="1697" y="136"/>
                </a:lnTo>
                <a:lnTo>
                  <a:pt x="1697" y="137"/>
                </a:lnTo>
                <a:lnTo>
                  <a:pt x="1697" y="137"/>
                </a:lnTo>
                <a:lnTo>
                  <a:pt x="1698" y="138"/>
                </a:lnTo>
                <a:lnTo>
                  <a:pt x="1698" y="139"/>
                </a:lnTo>
                <a:lnTo>
                  <a:pt x="1698" y="139"/>
                </a:lnTo>
                <a:lnTo>
                  <a:pt x="1698" y="140"/>
                </a:lnTo>
                <a:lnTo>
                  <a:pt x="1699" y="140"/>
                </a:lnTo>
                <a:lnTo>
                  <a:pt x="1699" y="140"/>
                </a:lnTo>
                <a:lnTo>
                  <a:pt x="1699" y="140"/>
                </a:lnTo>
                <a:lnTo>
                  <a:pt x="1699" y="140"/>
                </a:lnTo>
                <a:lnTo>
                  <a:pt x="1700" y="140"/>
                </a:lnTo>
                <a:lnTo>
                  <a:pt x="1700" y="141"/>
                </a:lnTo>
                <a:lnTo>
                  <a:pt x="1700" y="141"/>
                </a:lnTo>
                <a:lnTo>
                  <a:pt x="1700" y="141"/>
                </a:lnTo>
                <a:lnTo>
                  <a:pt x="1700" y="141"/>
                </a:lnTo>
                <a:lnTo>
                  <a:pt x="1701" y="142"/>
                </a:lnTo>
                <a:lnTo>
                  <a:pt x="1701" y="142"/>
                </a:lnTo>
                <a:lnTo>
                  <a:pt x="1701" y="143"/>
                </a:lnTo>
                <a:lnTo>
                  <a:pt x="1701" y="143"/>
                </a:lnTo>
                <a:lnTo>
                  <a:pt x="1701" y="144"/>
                </a:lnTo>
                <a:lnTo>
                  <a:pt x="1701" y="144"/>
                </a:lnTo>
                <a:lnTo>
                  <a:pt x="1702" y="144"/>
                </a:lnTo>
                <a:lnTo>
                  <a:pt x="1702" y="144"/>
                </a:lnTo>
                <a:lnTo>
                  <a:pt x="1702" y="144"/>
                </a:lnTo>
                <a:lnTo>
                  <a:pt x="1702" y="144"/>
                </a:lnTo>
                <a:lnTo>
                  <a:pt x="1703" y="144"/>
                </a:lnTo>
                <a:lnTo>
                  <a:pt x="1703" y="144"/>
                </a:lnTo>
                <a:lnTo>
                  <a:pt x="1703" y="144"/>
                </a:lnTo>
                <a:lnTo>
                  <a:pt x="1703" y="144"/>
                </a:lnTo>
                <a:lnTo>
                  <a:pt x="1703" y="144"/>
                </a:lnTo>
                <a:lnTo>
                  <a:pt x="1704" y="144"/>
                </a:lnTo>
                <a:lnTo>
                  <a:pt x="1704" y="145"/>
                </a:lnTo>
                <a:lnTo>
                  <a:pt x="1704" y="145"/>
                </a:lnTo>
                <a:lnTo>
                  <a:pt x="1704" y="145"/>
                </a:lnTo>
                <a:lnTo>
                  <a:pt x="1705" y="146"/>
                </a:lnTo>
                <a:lnTo>
                  <a:pt x="1705" y="146"/>
                </a:lnTo>
                <a:lnTo>
                  <a:pt x="1705" y="146"/>
                </a:lnTo>
                <a:lnTo>
                  <a:pt x="1705" y="146"/>
                </a:lnTo>
                <a:lnTo>
                  <a:pt x="1705" y="145"/>
                </a:lnTo>
                <a:lnTo>
                  <a:pt x="1705" y="145"/>
                </a:lnTo>
                <a:lnTo>
                  <a:pt x="1706" y="145"/>
                </a:lnTo>
                <a:lnTo>
                  <a:pt x="1706" y="144"/>
                </a:lnTo>
                <a:lnTo>
                  <a:pt x="1706" y="144"/>
                </a:lnTo>
                <a:lnTo>
                  <a:pt x="1706" y="144"/>
                </a:lnTo>
                <a:lnTo>
                  <a:pt x="1706" y="143"/>
                </a:lnTo>
                <a:lnTo>
                  <a:pt x="1707" y="143"/>
                </a:lnTo>
                <a:lnTo>
                  <a:pt x="1707" y="143"/>
                </a:lnTo>
                <a:lnTo>
                  <a:pt x="1707" y="142"/>
                </a:lnTo>
                <a:lnTo>
                  <a:pt x="1707" y="142"/>
                </a:lnTo>
                <a:lnTo>
                  <a:pt x="1708" y="142"/>
                </a:lnTo>
                <a:lnTo>
                  <a:pt x="1708" y="142"/>
                </a:lnTo>
                <a:lnTo>
                  <a:pt x="1708" y="142"/>
                </a:lnTo>
                <a:lnTo>
                  <a:pt x="1708" y="141"/>
                </a:lnTo>
                <a:lnTo>
                  <a:pt x="1709" y="141"/>
                </a:lnTo>
                <a:lnTo>
                  <a:pt x="1709" y="141"/>
                </a:lnTo>
                <a:lnTo>
                  <a:pt x="1709" y="141"/>
                </a:lnTo>
                <a:lnTo>
                  <a:pt x="1709" y="141"/>
                </a:lnTo>
                <a:lnTo>
                  <a:pt x="1709" y="140"/>
                </a:lnTo>
                <a:lnTo>
                  <a:pt x="1709" y="140"/>
                </a:lnTo>
                <a:lnTo>
                  <a:pt x="1709" y="140"/>
                </a:lnTo>
                <a:lnTo>
                  <a:pt x="1710" y="139"/>
                </a:lnTo>
                <a:lnTo>
                  <a:pt x="1710" y="139"/>
                </a:lnTo>
                <a:lnTo>
                  <a:pt x="1710" y="139"/>
                </a:lnTo>
                <a:lnTo>
                  <a:pt x="1710" y="139"/>
                </a:lnTo>
                <a:lnTo>
                  <a:pt x="1711" y="139"/>
                </a:lnTo>
                <a:lnTo>
                  <a:pt x="1711" y="139"/>
                </a:lnTo>
                <a:lnTo>
                  <a:pt x="1711" y="139"/>
                </a:lnTo>
                <a:lnTo>
                  <a:pt x="1711" y="139"/>
                </a:lnTo>
                <a:lnTo>
                  <a:pt x="1711" y="139"/>
                </a:lnTo>
                <a:lnTo>
                  <a:pt x="1712" y="139"/>
                </a:lnTo>
                <a:lnTo>
                  <a:pt x="1712" y="140"/>
                </a:lnTo>
                <a:lnTo>
                  <a:pt x="1712" y="140"/>
                </a:lnTo>
                <a:lnTo>
                  <a:pt x="1712" y="140"/>
                </a:lnTo>
                <a:lnTo>
                  <a:pt x="1713" y="140"/>
                </a:lnTo>
                <a:lnTo>
                  <a:pt x="1713" y="140"/>
                </a:lnTo>
                <a:lnTo>
                  <a:pt x="1713" y="141"/>
                </a:lnTo>
                <a:lnTo>
                  <a:pt x="1713" y="141"/>
                </a:lnTo>
                <a:lnTo>
                  <a:pt x="1713" y="141"/>
                </a:lnTo>
                <a:lnTo>
                  <a:pt x="1713" y="141"/>
                </a:lnTo>
                <a:lnTo>
                  <a:pt x="1714" y="142"/>
                </a:lnTo>
                <a:lnTo>
                  <a:pt x="1714" y="142"/>
                </a:lnTo>
                <a:lnTo>
                  <a:pt x="1714" y="143"/>
                </a:lnTo>
                <a:lnTo>
                  <a:pt x="1714" y="143"/>
                </a:lnTo>
                <a:lnTo>
                  <a:pt x="1714" y="143"/>
                </a:lnTo>
                <a:lnTo>
                  <a:pt x="1715" y="144"/>
                </a:lnTo>
                <a:lnTo>
                  <a:pt x="1715" y="143"/>
                </a:lnTo>
                <a:lnTo>
                  <a:pt x="1715" y="143"/>
                </a:lnTo>
                <a:lnTo>
                  <a:pt x="1715" y="142"/>
                </a:lnTo>
                <a:lnTo>
                  <a:pt x="1716" y="142"/>
                </a:lnTo>
                <a:lnTo>
                  <a:pt x="1716" y="142"/>
                </a:lnTo>
                <a:lnTo>
                  <a:pt x="1716" y="141"/>
                </a:lnTo>
                <a:lnTo>
                  <a:pt x="1716" y="141"/>
                </a:lnTo>
                <a:lnTo>
                  <a:pt x="1717" y="141"/>
                </a:lnTo>
                <a:lnTo>
                  <a:pt x="1717" y="140"/>
                </a:lnTo>
                <a:lnTo>
                  <a:pt x="1717" y="140"/>
                </a:lnTo>
                <a:lnTo>
                  <a:pt x="1717" y="139"/>
                </a:lnTo>
                <a:lnTo>
                  <a:pt x="1717" y="139"/>
                </a:lnTo>
                <a:lnTo>
                  <a:pt x="1717" y="139"/>
                </a:lnTo>
                <a:lnTo>
                  <a:pt x="1717" y="138"/>
                </a:lnTo>
                <a:lnTo>
                  <a:pt x="1718" y="138"/>
                </a:lnTo>
                <a:lnTo>
                  <a:pt x="1718" y="138"/>
                </a:lnTo>
                <a:lnTo>
                  <a:pt x="1718" y="137"/>
                </a:lnTo>
                <a:lnTo>
                  <a:pt x="1718" y="137"/>
                </a:lnTo>
                <a:lnTo>
                  <a:pt x="1719" y="137"/>
                </a:lnTo>
                <a:lnTo>
                  <a:pt x="1719" y="137"/>
                </a:lnTo>
                <a:lnTo>
                  <a:pt x="1719" y="136"/>
                </a:lnTo>
                <a:lnTo>
                  <a:pt x="1719" y="136"/>
                </a:lnTo>
                <a:lnTo>
                  <a:pt x="1720" y="136"/>
                </a:lnTo>
                <a:lnTo>
                  <a:pt x="1720" y="135"/>
                </a:lnTo>
                <a:lnTo>
                  <a:pt x="1720" y="135"/>
                </a:lnTo>
                <a:lnTo>
                  <a:pt x="1720" y="136"/>
                </a:lnTo>
                <a:lnTo>
                  <a:pt x="1720" y="136"/>
                </a:lnTo>
                <a:lnTo>
                  <a:pt x="1721" y="136"/>
                </a:lnTo>
                <a:lnTo>
                  <a:pt x="1721" y="136"/>
                </a:lnTo>
                <a:lnTo>
                  <a:pt x="1721" y="136"/>
                </a:lnTo>
                <a:lnTo>
                  <a:pt x="1721" y="136"/>
                </a:lnTo>
                <a:lnTo>
                  <a:pt x="1721" y="136"/>
                </a:lnTo>
                <a:lnTo>
                  <a:pt x="1721" y="136"/>
                </a:lnTo>
                <a:lnTo>
                  <a:pt x="1722" y="136"/>
                </a:lnTo>
                <a:lnTo>
                  <a:pt x="1722" y="136"/>
                </a:lnTo>
                <a:lnTo>
                  <a:pt x="1722" y="136"/>
                </a:lnTo>
                <a:lnTo>
                  <a:pt x="1722" y="136"/>
                </a:lnTo>
                <a:lnTo>
                  <a:pt x="1722" y="136"/>
                </a:lnTo>
                <a:lnTo>
                  <a:pt x="1723" y="136"/>
                </a:lnTo>
                <a:lnTo>
                  <a:pt x="1723" y="136"/>
                </a:lnTo>
                <a:lnTo>
                  <a:pt x="1723" y="136"/>
                </a:lnTo>
                <a:lnTo>
                  <a:pt x="1723" y="135"/>
                </a:lnTo>
                <a:lnTo>
                  <a:pt x="1724" y="135"/>
                </a:lnTo>
                <a:lnTo>
                  <a:pt x="1724" y="134"/>
                </a:lnTo>
                <a:lnTo>
                  <a:pt x="1724" y="134"/>
                </a:lnTo>
                <a:lnTo>
                  <a:pt x="1724" y="134"/>
                </a:lnTo>
                <a:lnTo>
                  <a:pt x="1725" y="133"/>
                </a:lnTo>
                <a:lnTo>
                  <a:pt x="1725" y="133"/>
                </a:lnTo>
                <a:lnTo>
                  <a:pt x="1725" y="133"/>
                </a:lnTo>
                <a:lnTo>
                  <a:pt x="1725" y="132"/>
                </a:lnTo>
                <a:lnTo>
                  <a:pt x="1725" y="132"/>
                </a:lnTo>
                <a:lnTo>
                  <a:pt x="1725" y="131"/>
                </a:lnTo>
                <a:lnTo>
                  <a:pt x="1725" y="131"/>
                </a:lnTo>
                <a:lnTo>
                  <a:pt x="1726" y="130"/>
                </a:lnTo>
                <a:lnTo>
                  <a:pt x="1726" y="130"/>
                </a:lnTo>
                <a:lnTo>
                  <a:pt x="1726" y="129"/>
                </a:lnTo>
                <a:lnTo>
                  <a:pt x="1726" y="129"/>
                </a:lnTo>
                <a:lnTo>
                  <a:pt x="1727" y="130"/>
                </a:lnTo>
                <a:lnTo>
                  <a:pt x="1727" y="130"/>
                </a:lnTo>
                <a:lnTo>
                  <a:pt x="1727" y="130"/>
                </a:lnTo>
                <a:lnTo>
                  <a:pt x="1727" y="130"/>
                </a:lnTo>
                <a:lnTo>
                  <a:pt x="1728" y="130"/>
                </a:lnTo>
                <a:lnTo>
                  <a:pt x="1728" y="130"/>
                </a:lnTo>
                <a:lnTo>
                  <a:pt x="1728" y="130"/>
                </a:lnTo>
                <a:lnTo>
                  <a:pt x="1728" y="130"/>
                </a:lnTo>
                <a:lnTo>
                  <a:pt x="1728" y="129"/>
                </a:lnTo>
                <a:lnTo>
                  <a:pt x="1729" y="129"/>
                </a:lnTo>
                <a:lnTo>
                  <a:pt x="1729" y="128"/>
                </a:lnTo>
                <a:lnTo>
                  <a:pt x="1729" y="128"/>
                </a:lnTo>
                <a:lnTo>
                  <a:pt x="1729" y="127"/>
                </a:lnTo>
                <a:lnTo>
                  <a:pt x="1729" y="126"/>
                </a:lnTo>
                <a:lnTo>
                  <a:pt x="1729" y="126"/>
                </a:lnTo>
                <a:lnTo>
                  <a:pt x="1730" y="126"/>
                </a:lnTo>
                <a:lnTo>
                  <a:pt x="1730" y="126"/>
                </a:lnTo>
                <a:lnTo>
                  <a:pt x="1730" y="126"/>
                </a:lnTo>
                <a:lnTo>
                  <a:pt x="1730" y="127"/>
                </a:lnTo>
                <a:lnTo>
                  <a:pt x="1731" y="127"/>
                </a:lnTo>
                <a:lnTo>
                  <a:pt x="1731" y="127"/>
                </a:lnTo>
                <a:lnTo>
                  <a:pt x="1731" y="127"/>
                </a:lnTo>
                <a:lnTo>
                  <a:pt x="1731" y="128"/>
                </a:lnTo>
                <a:lnTo>
                  <a:pt x="1731" y="129"/>
                </a:lnTo>
                <a:lnTo>
                  <a:pt x="1732" y="130"/>
                </a:lnTo>
                <a:lnTo>
                  <a:pt x="1732" y="132"/>
                </a:lnTo>
                <a:lnTo>
                  <a:pt x="1732" y="133"/>
                </a:lnTo>
                <a:lnTo>
                  <a:pt x="1732" y="134"/>
                </a:lnTo>
                <a:lnTo>
                  <a:pt x="1733" y="136"/>
                </a:lnTo>
                <a:lnTo>
                  <a:pt x="1733" y="137"/>
                </a:lnTo>
                <a:lnTo>
                  <a:pt x="1733" y="139"/>
                </a:lnTo>
                <a:lnTo>
                  <a:pt x="1733" y="139"/>
                </a:lnTo>
                <a:lnTo>
                  <a:pt x="1733" y="140"/>
                </a:lnTo>
                <a:lnTo>
                  <a:pt x="1733" y="140"/>
                </a:lnTo>
                <a:lnTo>
                  <a:pt x="1733" y="141"/>
                </a:lnTo>
                <a:lnTo>
                  <a:pt x="1734" y="141"/>
                </a:lnTo>
                <a:lnTo>
                  <a:pt x="1734" y="142"/>
                </a:lnTo>
                <a:lnTo>
                  <a:pt x="1734" y="142"/>
                </a:lnTo>
                <a:lnTo>
                  <a:pt x="1734" y="143"/>
                </a:lnTo>
                <a:lnTo>
                  <a:pt x="1735" y="144"/>
                </a:lnTo>
                <a:lnTo>
                  <a:pt x="1735" y="145"/>
                </a:lnTo>
                <a:lnTo>
                  <a:pt x="1735" y="146"/>
                </a:lnTo>
                <a:lnTo>
                  <a:pt x="1735" y="146"/>
                </a:lnTo>
                <a:lnTo>
                  <a:pt x="1736" y="147"/>
                </a:lnTo>
                <a:lnTo>
                  <a:pt x="1736" y="148"/>
                </a:lnTo>
                <a:lnTo>
                  <a:pt x="1736" y="149"/>
                </a:lnTo>
                <a:lnTo>
                  <a:pt x="1736" y="150"/>
                </a:lnTo>
                <a:lnTo>
                  <a:pt x="1736" y="150"/>
                </a:lnTo>
                <a:lnTo>
                  <a:pt x="1737" y="150"/>
                </a:lnTo>
                <a:lnTo>
                  <a:pt x="1737" y="149"/>
                </a:lnTo>
                <a:lnTo>
                  <a:pt x="1737" y="149"/>
                </a:lnTo>
                <a:lnTo>
                  <a:pt x="1737" y="149"/>
                </a:lnTo>
                <a:lnTo>
                  <a:pt x="1737" y="149"/>
                </a:lnTo>
                <a:lnTo>
                  <a:pt x="1737" y="149"/>
                </a:lnTo>
                <a:lnTo>
                  <a:pt x="1738" y="148"/>
                </a:lnTo>
                <a:lnTo>
                  <a:pt x="1738" y="148"/>
                </a:lnTo>
                <a:lnTo>
                  <a:pt x="1738" y="149"/>
                </a:lnTo>
                <a:lnTo>
                  <a:pt x="1738" y="149"/>
                </a:lnTo>
                <a:lnTo>
                  <a:pt x="1739" y="149"/>
                </a:lnTo>
                <a:lnTo>
                  <a:pt x="1739" y="149"/>
                </a:lnTo>
                <a:lnTo>
                  <a:pt x="1739" y="149"/>
                </a:lnTo>
                <a:lnTo>
                  <a:pt x="1739" y="150"/>
                </a:lnTo>
                <a:lnTo>
                  <a:pt x="1739" y="150"/>
                </a:lnTo>
                <a:lnTo>
                  <a:pt x="1740" y="150"/>
                </a:lnTo>
                <a:lnTo>
                  <a:pt x="1740" y="150"/>
                </a:lnTo>
                <a:lnTo>
                  <a:pt x="1740" y="150"/>
                </a:lnTo>
                <a:lnTo>
                  <a:pt x="1740" y="150"/>
                </a:lnTo>
                <a:lnTo>
                  <a:pt x="1741" y="149"/>
                </a:lnTo>
                <a:lnTo>
                  <a:pt x="1741" y="149"/>
                </a:lnTo>
                <a:lnTo>
                  <a:pt x="1741" y="149"/>
                </a:lnTo>
                <a:lnTo>
                  <a:pt x="1741" y="149"/>
                </a:lnTo>
                <a:lnTo>
                  <a:pt x="1741" y="149"/>
                </a:lnTo>
                <a:lnTo>
                  <a:pt x="1741" y="150"/>
                </a:lnTo>
                <a:lnTo>
                  <a:pt x="1742" y="150"/>
                </a:lnTo>
                <a:lnTo>
                  <a:pt x="1742" y="150"/>
                </a:lnTo>
                <a:lnTo>
                  <a:pt x="1742" y="150"/>
                </a:lnTo>
                <a:lnTo>
                  <a:pt x="1742" y="150"/>
                </a:lnTo>
                <a:lnTo>
                  <a:pt x="1742" y="151"/>
                </a:lnTo>
                <a:lnTo>
                  <a:pt x="1743" y="151"/>
                </a:lnTo>
                <a:lnTo>
                  <a:pt x="1743" y="150"/>
                </a:lnTo>
                <a:lnTo>
                  <a:pt x="1743" y="150"/>
                </a:lnTo>
                <a:lnTo>
                  <a:pt x="1743" y="150"/>
                </a:lnTo>
                <a:lnTo>
                  <a:pt x="1744" y="149"/>
                </a:lnTo>
                <a:lnTo>
                  <a:pt x="1744" y="148"/>
                </a:lnTo>
                <a:lnTo>
                  <a:pt x="1744" y="148"/>
                </a:lnTo>
                <a:lnTo>
                  <a:pt x="1744" y="147"/>
                </a:lnTo>
                <a:lnTo>
                  <a:pt x="1744" y="146"/>
                </a:lnTo>
                <a:lnTo>
                  <a:pt x="1744" y="146"/>
                </a:lnTo>
                <a:lnTo>
                  <a:pt x="1744" y="146"/>
                </a:lnTo>
                <a:lnTo>
                  <a:pt x="1745" y="146"/>
                </a:lnTo>
                <a:lnTo>
                  <a:pt x="1745" y="146"/>
                </a:lnTo>
                <a:lnTo>
                  <a:pt x="1745" y="146"/>
                </a:lnTo>
                <a:lnTo>
                  <a:pt x="1745" y="146"/>
                </a:lnTo>
                <a:lnTo>
                  <a:pt x="1746" y="146"/>
                </a:lnTo>
                <a:lnTo>
                  <a:pt x="1746" y="145"/>
                </a:lnTo>
                <a:lnTo>
                  <a:pt x="1746" y="145"/>
                </a:lnTo>
                <a:lnTo>
                  <a:pt x="1746" y="146"/>
                </a:lnTo>
                <a:lnTo>
                  <a:pt x="1747" y="146"/>
                </a:lnTo>
                <a:lnTo>
                  <a:pt x="1747" y="146"/>
                </a:lnTo>
                <a:lnTo>
                  <a:pt x="1747" y="146"/>
                </a:lnTo>
                <a:lnTo>
                  <a:pt x="1747" y="146"/>
                </a:lnTo>
                <a:lnTo>
                  <a:pt x="1747" y="146"/>
                </a:lnTo>
                <a:lnTo>
                  <a:pt x="1748" y="146"/>
                </a:lnTo>
                <a:lnTo>
                  <a:pt x="1748" y="146"/>
                </a:lnTo>
                <a:lnTo>
                  <a:pt x="1748" y="146"/>
                </a:lnTo>
                <a:lnTo>
                  <a:pt x="1748" y="146"/>
                </a:lnTo>
                <a:lnTo>
                  <a:pt x="1748" y="146"/>
                </a:lnTo>
                <a:lnTo>
                  <a:pt x="1748" y="146"/>
                </a:lnTo>
                <a:lnTo>
                  <a:pt x="1749" y="146"/>
                </a:lnTo>
                <a:lnTo>
                  <a:pt x="1749" y="146"/>
                </a:lnTo>
                <a:lnTo>
                  <a:pt x="1749" y="146"/>
                </a:lnTo>
                <a:lnTo>
                  <a:pt x="1749" y="146"/>
                </a:lnTo>
                <a:lnTo>
                  <a:pt x="1750" y="146"/>
                </a:lnTo>
                <a:lnTo>
                  <a:pt x="1750" y="147"/>
                </a:lnTo>
                <a:lnTo>
                  <a:pt x="1750" y="147"/>
                </a:lnTo>
                <a:lnTo>
                  <a:pt x="1750" y="147"/>
                </a:lnTo>
                <a:lnTo>
                  <a:pt x="1750" y="147"/>
                </a:lnTo>
                <a:lnTo>
                  <a:pt x="1751" y="147"/>
                </a:lnTo>
                <a:lnTo>
                  <a:pt x="1751" y="147"/>
                </a:lnTo>
                <a:lnTo>
                  <a:pt x="1751" y="146"/>
                </a:lnTo>
                <a:lnTo>
                  <a:pt x="1751" y="146"/>
                </a:lnTo>
                <a:lnTo>
                  <a:pt x="1752" y="146"/>
                </a:lnTo>
                <a:lnTo>
                  <a:pt x="1752" y="145"/>
                </a:lnTo>
                <a:lnTo>
                  <a:pt x="1752" y="145"/>
                </a:lnTo>
                <a:lnTo>
                  <a:pt x="1752" y="144"/>
                </a:lnTo>
                <a:lnTo>
                  <a:pt x="1752" y="144"/>
                </a:lnTo>
                <a:lnTo>
                  <a:pt x="1752" y="143"/>
                </a:lnTo>
                <a:lnTo>
                  <a:pt x="1753" y="143"/>
                </a:lnTo>
                <a:lnTo>
                  <a:pt x="1753" y="143"/>
                </a:lnTo>
                <a:lnTo>
                  <a:pt x="1753" y="143"/>
                </a:lnTo>
                <a:lnTo>
                  <a:pt x="1753" y="142"/>
                </a:lnTo>
                <a:lnTo>
                  <a:pt x="1753" y="142"/>
                </a:lnTo>
                <a:lnTo>
                  <a:pt x="1754" y="142"/>
                </a:lnTo>
                <a:lnTo>
                  <a:pt x="1754" y="142"/>
                </a:lnTo>
                <a:lnTo>
                  <a:pt x="1754" y="142"/>
                </a:lnTo>
                <a:lnTo>
                  <a:pt x="1754" y="142"/>
                </a:lnTo>
                <a:lnTo>
                  <a:pt x="1755" y="142"/>
                </a:lnTo>
                <a:lnTo>
                  <a:pt x="1755" y="142"/>
                </a:lnTo>
                <a:lnTo>
                  <a:pt x="1755" y="142"/>
                </a:lnTo>
                <a:lnTo>
                  <a:pt x="1755" y="142"/>
                </a:lnTo>
                <a:lnTo>
                  <a:pt x="1756" y="142"/>
                </a:lnTo>
                <a:lnTo>
                  <a:pt x="1756" y="143"/>
                </a:lnTo>
                <a:lnTo>
                  <a:pt x="1756" y="143"/>
                </a:lnTo>
                <a:lnTo>
                  <a:pt x="1756" y="142"/>
                </a:lnTo>
                <a:lnTo>
                  <a:pt x="1756" y="142"/>
                </a:lnTo>
                <a:lnTo>
                  <a:pt x="1756" y="142"/>
                </a:lnTo>
                <a:lnTo>
                  <a:pt x="1756" y="141"/>
                </a:lnTo>
                <a:lnTo>
                  <a:pt x="1757" y="141"/>
                </a:lnTo>
                <a:lnTo>
                  <a:pt x="1757" y="141"/>
                </a:lnTo>
                <a:lnTo>
                  <a:pt x="1757" y="141"/>
                </a:lnTo>
                <a:lnTo>
                  <a:pt x="1757" y="140"/>
                </a:lnTo>
                <a:lnTo>
                  <a:pt x="1758" y="140"/>
                </a:lnTo>
                <a:lnTo>
                  <a:pt x="1758" y="140"/>
                </a:lnTo>
                <a:lnTo>
                  <a:pt x="1758" y="140"/>
                </a:lnTo>
                <a:lnTo>
                  <a:pt x="1758" y="140"/>
                </a:lnTo>
                <a:lnTo>
                  <a:pt x="1758" y="140"/>
                </a:lnTo>
                <a:lnTo>
                  <a:pt x="1759" y="140"/>
                </a:lnTo>
                <a:lnTo>
                  <a:pt x="1759" y="140"/>
                </a:lnTo>
                <a:lnTo>
                  <a:pt x="1759" y="140"/>
                </a:lnTo>
                <a:lnTo>
                  <a:pt x="1759" y="139"/>
                </a:lnTo>
                <a:lnTo>
                  <a:pt x="1760" y="139"/>
                </a:lnTo>
                <a:lnTo>
                  <a:pt x="1760" y="138"/>
                </a:lnTo>
                <a:lnTo>
                  <a:pt x="1760" y="138"/>
                </a:lnTo>
                <a:lnTo>
                  <a:pt x="1760" y="137"/>
                </a:lnTo>
                <a:lnTo>
                  <a:pt x="1760" y="137"/>
                </a:lnTo>
                <a:lnTo>
                  <a:pt x="1760" y="137"/>
                </a:lnTo>
                <a:lnTo>
                  <a:pt x="1761" y="136"/>
                </a:lnTo>
                <a:lnTo>
                  <a:pt x="1761" y="136"/>
                </a:lnTo>
                <a:lnTo>
                  <a:pt x="1761" y="136"/>
                </a:lnTo>
                <a:lnTo>
                  <a:pt x="1761" y="135"/>
                </a:lnTo>
                <a:lnTo>
                  <a:pt x="1761" y="135"/>
                </a:lnTo>
                <a:lnTo>
                  <a:pt x="1762" y="135"/>
                </a:lnTo>
                <a:lnTo>
                  <a:pt x="1762" y="134"/>
                </a:lnTo>
                <a:lnTo>
                  <a:pt x="1762" y="134"/>
                </a:lnTo>
                <a:lnTo>
                  <a:pt x="1762" y="134"/>
                </a:lnTo>
                <a:lnTo>
                  <a:pt x="1763" y="134"/>
                </a:lnTo>
                <a:lnTo>
                  <a:pt x="1763" y="134"/>
                </a:lnTo>
                <a:lnTo>
                  <a:pt x="1763" y="134"/>
                </a:lnTo>
                <a:lnTo>
                  <a:pt x="1763" y="134"/>
                </a:lnTo>
                <a:lnTo>
                  <a:pt x="1764" y="134"/>
                </a:lnTo>
                <a:lnTo>
                  <a:pt x="1764" y="133"/>
                </a:lnTo>
                <a:lnTo>
                  <a:pt x="1764" y="133"/>
                </a:lnTo>
                <a:lnTo>
                  <a:pt x="1764" y="133"/>
                </a:lnTo>
                <a:lnTo>
                  <a:pt x="1764" y="133"/>
                </a:lnTo>
                <a:lnTo>
                  <a:pt x="1764" y="133"/>
                </a:lnTo>
                <a:lnTo>
                  <a:pt x="1764" y="132"/>
                </a:lnTo>
                <a:lnTo>
                  <a:pt x="1765" y="132"/>
                </a:lnTo>
                <a:lnTo>
                  <a:pt x="1765" y="131"/>
                </a:lnTo>
                <a:lnTo>
                  <a:pt x="1765" y="131"/>
                </a:lnTo>
                <a:lnTo>
                  <a:pt x="1765" y="131"/>
                </a:lnTo>
                <a:lnTo>
                  <a:pt x="1766" y="130"/>
                </a:lnTo>
                <a:lnTo>
                  <a:pt x="1766" y="131"/>
                </a:lnTo>
                <a:lnTo>
                  <a:pt x="1766" y="131"/>
                </a:lnTo>
                <a:lnTo>
                  <a:pt x="1766" y="132"/>
                </a:lnTo>
                <a:lnTo>
                  <a:pt x="1767" y="133"/>
                </a:lnTo>
                <a:lnTo>
                  <a:pt x="1767" y="133"/>
                </a:lnTo>
                <a:lnTo>
                  <a:pt x="1767" y="134"/>
                </a:lnTo>
                <a:lnTo>
                  <a:pt x="1767" y="135"/>
                </a:lnTo>
                <a:lnTo>
                  <a:pt x="1767" y="136"/>
                </a:lnTo>
                <a:lnTo>
                  <a:pt x="1768" y="137"/>
                </a:lnTo>
                <a:lnTo>
                  <a:pt x="1768" y="137"/>
                </a:lnTo>
                <a:lnTo>
                  <a:pt x="1768" y="138"/>
                </a:lnTo>
                <a:lnTo>
                  <a:pt x="1768" y="139"/>
                </a:lnTo>
                <a:lnTo>
                  <a:pt x="1768" y="140"/>
                </a:lnTo>
                <a:lnTo>
                  <a:pt x="1768" y="141"/>
                </a:lnTo>
                <a:lnTo>
                  <a:pt x="1769" y="142"/>
                </a:lnTo>
                <a:lnTo>
                  <a:pt x="1769" y="143"/>
                </a:lnTo>
                <a:lnTo>
                  <a:pt x="1769" y="143"/>
                </a:lnTo>
                <a:lnTo>
                  <a:pt x="1769" y="143"/>
                </a:lnTo>
                <a:lnTo>
                  <a:pt x="1769" y="144"/>
                </a:lnTo>
                <a:lnTo>
                  <a:pt x="1770" y="144"/>
                </a:lnTo>
                <a:lnTo>
                  <a:pt x="1770" y="145"/>
                </a:lnTo>
                <a:lnTo>
                  <a:pt x="1770" y="145"/>
                </a:lnTo>
                <a:lnTo>
                  <a:pt x="1770" y="145"/>
                </a:lnTo>
                <a:lnTo>
                  <a:pt x="1771" y="146"/>
                </a:lnTo>
                <a:lnTo>
                  <a:pt x="1771" y="146"/>
                </a:lnTo>
                <a:lnTo>
                  <a:pt x="1771" y="147"/>
                </a:lnTo>
                <a:lnTo>
                  <a:pt x="1771" y="147"/>
                </a:lnTo>
                <a:lnTo>
                  <a:pt x="1772" y="148"/>
                </a:lnTo>
                <a:lnTo>
                  <a:pt x="1772" y="149"/>
                </a:lnTo>
                <a:lnTo>
                  <a:pt x="1772" y="150"/>
                </a:lnTo>
                <a:lnTo>
                  <a:pt x="1772" y="150"/>
                </a:lnTo>
                <a:lnTo>
                  <a:pt x="1772" y="151"/>
                </a:lnTo>
                <a:lnTo>
                  <a:pt x="1772" y="151"/>
                </a:lnTo>
                <a:lnTo>
                  <a:pt x="1772" y="151"/>
                </a:lnTo>
                <a:lnTo>
                  <a:pt x="1773" y="151"/>
                </a:lnTo>
                <a:lnTo>
                  <a:pt x="1773" y="152"/>
                </a:lnTo>
                <a:lnTo>
                  <a:pt x="1773" y="152"/>
                </a:lnTo>
                <a:lnTo>
                  <a:pt x="1773" y="152"/>
                </a:lnTo>
                <a:lnTo>
                  <a:pt x="1774" y="152"/>
                </a:lnTo>
                <a:lnTo>
                  <a:pt x="1774" y="152"/>
                </a:lnTo>
                <a:lnTo>
                  <a:pt x="1774" y="152"/>
                </a:lnTo>
                <a:lnTo>
                  <a:pt x="1774" y="152"/>
                </a:lnTo>
                <a:lnTo>
                  <a:pt x="1775" y="152"/>
                </a:lnTo>
                <a:lnTo>
                  <a:pt x="1775" y="151"/>
                </a:lnTo>
                <a:lnTo>
                  <a:pt x="1775" y="151"/>
                </a:lnTo>
                <a:lnTo>
                  <a:pt x="1775" y="151"/>
                </a:lnTo>
                <a:lnTo>
                  <a:pt x="1775" y="150"/>
                </a:lnTo>
                <a:lnTo>
                  <a:pt x="1776" y="150"/>
                </a:lnTo>
                <a:lnTo>
                  <a:pt x="1776" y="150"/>
                </a:lnTo>
                <a:lnTo>
                  <a:pt x="1776" y="151"/>
                </a:lnTo>
                <a:lnTo>
                  <a:pt x="1776" y="152"/>
                </a:lnTo>
                <a:lnTo>
                  <a:pt x="1776" y="152"/>
                </a:lnTo>
                <a:lnTo>
                  <a:pt x="1776" y="153"/>
                </a:lnTo>
                <a:lnTo>
                  <a:pt x="1777" y="153"/>
                </a:lnTo>
                <a:lnTo>
                  <a:pt x="1777" y="154"/>
                </a:lnTo>
                <a:lnTo>
                  <a:pt x="1777" y="154"/>
                </a:lnTo>
                <a:lnTo>
                  <a:pt x="1777" y="154"/>
                </a:lnTo>
                <a:lnTo>
                  <a:pt x="1778" y="154"/>
                </a:lnTo>
                <a:lnTo>
                  <a:pt x="1778" y="154"/>
                </a:lnTo>
                <a:lnTo>
                  <a:pt x="1778" y="153"/>
                </a:lnTo>
                <a:lnTo>
                  <a:pt x="1778" y="153"/>
                </a:lnTo>
                <a:lnTo>
                  <a:pt x="1778" y="153"/>
                </a:lnTo>
                <a:lnTo>
                  <a:pt x="1779" y="153"/>
                </a:lnTo>
                <a:lnTo>
                  <a:pt x="1779" y="152"/>
                </a:lnTo>
                <a:lnTo>
                  <a:pt x="1779" y="152"/>
                </a:lnTo>
                <a:lnTo>
                  <a:pt x="1779" y="151"/>
                </a:lnTo>
                <a:lnTo>
                  <a:pt x="1780" y="151"/>
                </a:lnTo>
                <a:lnTo>
                  <a:pt x="1780" y="150"/>
                </a:lnTo>
                <a:lnTo>
                  <a:pt x="1780" y="150"/>
                </a:lnTo>
                <a:lnTo>
                  <a:pt x="1780" y="150"/>
                </a:lnTo>
                <a:lnTo>
                  <a:pt x="1780" y="149"/>
                </a:lnTo>
                <a:lnTo>
                  <a:pt x="1780" y="149"/>
                </a:lnTo>
                <a:lnTo>
                  <a:pt x="1780" y="149"/>
                </a:lnTo>
                <a:lnTo>
                  <a:pt x="1781" y="148"/>
                </a:lnTo>
                <a:lnTo>
                  <a:pt x="1781" y="148"/>
                </a:lnTo>
                <a:lnTo>
                  <a:pt x="1781" y="148"/>
                </a:lnTo>
                <a:lnTo>
                  <a:pt x="1781" y="148"/>
                </a:lnTo>
                <a:lnTo>
                  <a:pt x="1782" y="147"/>
                </a:lnTo>
                <a:lnTo>
                  <a:pt x="1782" y="147"/>
                </a:lnTo>
                <a:lnTo>
                  <a:pt x="1782" y="147"/>
                </a:lnTo>
                <a:lnTo>
                  <a:pt x="1782" y="147"/>
                </a:lnTo>
                <a:lnTo>
                  <a:pt x="1783" y="147"/>
                </a:lnTo>
                <a:lnTo>
                  <a:pt x="1783" y="147"/>
                </a:lnTo>
                <a:lnTo>
                  <a:pt x="1783" y="146"/>
                </a:lnTo>
                <a:lnTo>
                  <a:pt x="1783" y="146"/>
                </a:lnTo>
                <a:lnTo>
                  <a:pt x="1784" y="146"/>
                </a:lnTo>
                <a:lnTo>
                  <a:pt x="1784" y="146"/>
                </a:lnTo>
                <a:lnTo>
                  <a:pt x="1784" y="146"/>
                </a:lnTo>
                <a:lnTo>
                  <a:pt x="1784" y="146"/>
                </a:lnTo>
                <a:lnTo>
                  <a:pt x="1784" y="146"/>
                </a:lnTo>
                <a:lnTo>
                  <a:pt x="1784" y="147"/>
                </a:lnTo>
                <a:lnTo>
                  <a:pt x="1784" y="147"/>
                </a:lnTo>
                <a:lnTo>
                  <a:pt x="1785" y="147"/>
                </a:lnTo>
                <a:lnTo>
                  <a:pt x="1785" y="147"/>
                </a:lnTo>
                <a:lnTo>
                  <a:pt x="1785" y="148"/>
                </a:lnTo>
                <a:lnTo>
                  <a:pt x="1785" y="148"/>
                </a:lnTo>
                <a:lnTo>
                  <a:pt x="1786" y="148"/>
                </a:lnTo>
                <a:lnTo>
                  <a:pt x="1786" y="148"/>
                </a:lnTo>
                <a:lnTo>
                  <a:pt x="1786" y="148"/>
                </a:lnTo>
                <a:lnTo>
                  <a:pt x="1786" y="148"/>
                </a:lnTo>
                <a:lnTo>
                  <a:pt x="1786" y="148"/>
                </a:lnTo>
                <a:lnTo>
                  <a:pt x="1787" y="148"/>
                </a:lnTo>
                <a:lnTo>
                  <a:pt x="1787" y="148"/>
                </a:lnTo>
                <a:lnTo>
                  <a:pt x="1787" y="148"/>
                </a:lnTo>
                <a:lnTo>
                  <a:pt x="1787" y="147"/>
                </a:lnTo>
                <a:lnTo>
                  <a:pt x="1788" y="147"/>
                </a:lnTo>
                <a:lnTo>
                  <a:pt x="1788" y="146"/>
                </a:lnTo>
                <a:lnTo>
                  <a:pt x="1788" y="146"/>
                </a:lnTo>
                <a:lnTo>
                  <a:pt x="1788" y="146"/>
                </a:lnTo>
                <a:lnTo>
                  <a:pt x="1788" y="146"/>
                </a:lnTo>
                <a:lnTo>
                  <a:pt x="1788" y="145"/>
                </a:lnTo>
                <a:lnTo>
                  <a:pt x="1789" y="145"/>
                </a:lnTo>
                <a:lnTo>
                  <a:pt x="1789" y="144"/>
                </a:lnTo>
                <a:lnTo>
                  <a:pt x="1789" y="144"/>
                </a:lnTo>
                <a:lnTo>
                  <a:pt x="1789" y="144"/>
                </a:lnTo>
                <a:lnTo>
                  <a:pt x="1789" y="143"/>
                </a:lnTo>
                <a:lnTo>
                  <a:pt x="1790" y="143"/>
                </a:lnTo>
                <a:lnTo>
                  <a:pt x="1790" y="143"/>
                </a:lnTo>
                <a:lnTo>
                  <a:pt x="1790" y="143"/>
                </a:lnTo>
                <a:lnTo>
                  <a:pt x="1790" y="142"/>
                </a:lnTo>
                <a:lnTo>
                  <a:pt x="1791" y="142"/>
                </a:lnTo>
                <a:lnTo>
                  <a:pt x="1791" y="142"/>
                </a:lnTo>
                <a:lnTo>
                  <a:pt x="1791" y="142"/>
                </a:lnTo>
                <a:lnTo>
                  <a:pt x="1791" y="142"/>
                </a:lnTo>
                <a:lnTo>
                  <a:pt x="1792" y="142"/>
                </a:lnTo>
                <a:lnTo>
                  <a:pt x="1792" y="142"/>
                </a:lnTo>
                <a:lnTo>
                  <a:pt x="1792" y="142"/>
                </a:lnTo>
                <a:lnTo>
                  <a:pt x="1792" y="142"/>
                </a:lnTo>
                <a:lnTo>
                  <a:pt x="1792" y="142"/>
                </a:lnTo>
                <a:lnTo>
                  <a:pt x="1792" y="142"/>
                </a:lnTo>
                <a:lnTo>
                  <a:pt x="1792" y="142"/>
                </a:lnTo>
                <a:lnTo>
                  <a:pt x="1793" y="142"/>
                </a:lnTo>
                <a:lnTo>
                  <a:pt x="1793" y="142"/>
                </a:lnTo>
                <a:lnTo>
                  <a:pt x="1793" y="141"/>
                </a:lnTo>
                <a:lnTo>
                  <a:pt x="1793" y="141"/>
                </a:lnTo>
                <a:lnTo>
                  <a:pt x="1794" y="141"/>
                </a:lnTo>
                <a:lnTo>
                  <a:pt x="1794" y="141"/>
                </a:lnTo>
                <a:lnTo>
                  <a:pt x="1794" y="141"/>
                </a:lnTo>
                <a:lnTo>
                  <a:pt x="1794" y="142"/>
                </a:lnTo>
                <a:lnTo>
                  <a:pt x="1795" y="142"/>
                </a:lnTo>
                <a:lnTo>
                  <a:pt x="1795" y="142"/>
                </a:lnTo>
                <a:lnTo>
                  <a:pt x="1795" y="143"/>
                </a:lnTo>
                <a:lnTo>
                  <a:pt x="1795" y="143"/>
                </a:lnTo>
                <a:lnTo>
                  <a:pt x="1795" y="143"/>
                </a:lnTo>
                <a:lnTo>
                  <a:pt x="1796" y="143"/>
                </a:lnTo>
                <a:lnTo>
                  <a:pt x="1796" y="143"/>
                </a:lnTo>
                <a:lnTo>
                  <a:pt x="1796" y="142"/>
                </a:lnTo>
                <a:lnTo>
                  <a:pt x="1796" y="142"/>
                </a:lnTo>
                <a:lnTo>
                  <a:pt x="1796" y="141"/>
                </a:lnTo>
                <a:lnTo>
                  <a:pt x="1796" y="141"/>
                </a:lnTo>
                <a:lnTo>
                  <a:pt x="1797" y="141"/>
                </a:lnTo>
                <a:lnTo>
                  <a:pt x="1797" y="140"/>
                </a:lnTo>
                <a:lnTo>
                  <a:pt x="1797" y="140"/>
                </a:lnTo>
                <a:lnTo>
                  <a:pt x="1797" y="140"/>
                </a:lnTo>
                <a:lnTo>
                  <a:pt x="1797" y="140"/>
                </a:lnTo>
                <a:lnTo>
                  <a:pt x="1798" y="139"/>
                </a:lnTo>
                <a:lnTo>
                  <a:pt x="1798" y="139"/>
                </a:lnTo>
                <a:lnTo>
                  <a:pt x="1798" y="139"/>
                </a:lnTo>
                <a:lnTo>
                  <a:pt x="1798" y="139"/>
                </a:lnTo>
                <a:lnTo>
                  <a:pt x="1799" y="138"/>
                </a:lnTo>
                <a:lnTo>
                  <a:pt x="1799" y="138"/>
                </a:lnTo>
                <a:lnTo>
                  <a:pt x="1799" y="137"/>
                </a:lnTo>
                <a:lnTo>
                  <a:pt x="1799" y="137"/>
                </a:lnTo>
                <a:lnTo>
                  <a:pt x="1800" y="136"/>
                </a:lnTo>
                <a:lnTo>
                  <a:pt x="1800" y="135"/>
                </a:lnTo>
                <a:lnTo>
                  <a:pt x="1800" y="134"/>
                </a:lnTo>
                <a:lnTo>
                  <a:pt x="1800" y="134"/>
                </a:lnTo>
                <a:lnTo>
                  <a:pt x="1800" y="133"/>
                </a:lnTo>
                <a:lnTo>
                  <a:pt x="1800" y="134"/>
                </a:lnTo>
                <a:lnTo>
                  <a:pt x="1800" y="135"/>
                </a:lnTo>
                <a:lnTo>
                  <a:pt x="1801" y="136"/>
                </a:lnTo>
                <a:lnTo>
                  <a:pt x="1801" y="137"/>
                </a:lnTo>
                <a:lnTo>
                  <a:pt x="1801" y="139"/>
                </a:lnTo>
                <a:lnTo>
                  <a:pt x="1801" y="140"/>
                </a:lnTo>
                <a:lnTo>
                  <a:pt x="1802" y="141"/>
                </a:lnTo>
                <a:lnTo>
                  <a:pt x="1802" y="142"/>
                </a:lnTo>
                <a:lnTo>
                  <a:pt x="1802" y="143"/>
                </a:lnTo>
                <a:lnTo>
                  <a:pt x="1802" y="144"/>
                </a:lnTo>
                <a:lnTo>
                  <a:pt x="1803" y="145"/>
                </a:lnTo>
                <a:lnTo>
                  <a:pt x="1803" y="146"/>
                </a:lnTo>
                <a:lnTo>
                  <a:pt x="1803" y="146"/>
                </a:lnTo>
                <a:lnTo>
                  <a:pt x="1803" y="147"/>
                </a:lnTo>
                <a:lnTo>
                  <a:pt x="1803" y="148"/>
                </a:lnTo>
                <a:lnTo>
                  <a:pt x="1804" y="149"/>
                </a:lnTo>
                <a:lnTo>
                  <a:pt x="1804" y="150"/>
                </a:lnTo>
                <a:lnTo>
                  <a:pt x="1804" y="150"/>
                </a:lnTo>
                <a:lnTo>
                  <a:pt x="1804" y="150"/>
                </a:lnTo>
                <a:lnTo>
                  <a:pt x="1804" y="150"/>
                </a:lnTo>
                <a:lnTo>
                  <a:pt x="1804" y="150"/>
                </a:lnTo>
                <a:lnTo>
                  <a:pt x="1805" y="150"/>
                </a:lnTo>
                <a:lnTo>
                  <a:pt x="1805" y="150"/>
                </a:lnTo>
                <a:lnTo>
                  <a:pt x="1805" y="150"/>
                </a:lnTo>
                <a:lnTo>
                  <a:pt x="1805" y="151"/>
                </a:lnTo>
                <a:lnTo>
                  <a:pt x="1806" y="151"/>
                </a:lnTo>
                <a:lnTo>
                  <a:pt x="1806" y="151"/>
                </a:lnTo>
                <a:lnTo>
                  <a:pt x="1806" y="152"/>
                </a:lnTo>
                <a:lnTo>
                  <a:pt x="1806" y="152"/>
                </a:lnTo>
                <a:lnTo>
                  <a:pt x="1806" y="153"/>
                </a:lnTo>
                <a:lnTo>
                  <a:pt x="1807" y="153"/>
                </a:lnTo>
                <a:lnTo>
                  <a:pt x="1807" y="153"/>
                </a:lnTo>
                <a:lnTo>
                  <a:pt x="1807" y="154"/>
                </a:lnTo>
                <a:lnTo>
                  <a:pt x="1807" y="154"/>
                </a:lnTo>
                <a:lnTo>
                  <a:pt x="1807" y="154"/>
                </a:lnTo>
                <a:lnTo>
                  <a:pt x="1807" y="154"/>
                </a:lnTo>
                <a:lnTo>
                  <a:pt x="1808" y="154"/>
                </a:lnTo>
                <a:lnTo>
                  <a:pt x="1808" y="154"/>
                </a:lnTo>
                <a:lnTo>
                  <a:pt x="1808" y="154"/>
                </a:lnTo>
                <a:lnTo>
                  <a:pt x="1808" y="154"/>
                </a:lnTo>
                <a:lnTo>
                  <a:pt x="1808" y="154"/>
                </a:lnTo>
                <a:lnTo>
                  <a:pt x="1809" y="154"/>
                </a:lnTo>
                <a:lnTo>
                  <a:pt x="1809" y="154"/>
                </a:lnTo>
                <a:lnTo>
                  <a:pt x="1809" y="154"/>
                </a:lnTo>
                <a:lnTo>
                  <a:pt x="1809" y="154"/>
                </a:lnTo>
                <a:lnTo>
                  <a:pt x="1810" y="154"/>
                </a:lnTo>
                <a:lnTo>
                  <a:pt x="1810" y="154"/>
                </a:lnTo>
                <a:lnTo>
                  <a:pt x="1810" y="154"/>
                </a:lnTo>
                <a:lnTo>
                  <a:pt x="1810" y="154"/>
                </a:lnTo>
                <a:lnTo>
                  <a:pt x="1811" y="154"/>
                </a:lnTo>
                <a:lnTo>
                  <a:pt x="1811" y="154"/>
                </a:lnTo>
                <a:lnTo>
                  <a:pt x="1811" y="154"/>
                </a:lnTo>
                <a:lnTo>
                  <a:pt x="1811" y="154"/>
                </a:lnTo>
                <a:lnTo>
                  <a:pt x="1811" y="154"/>
                </a:lnTo>
                <a:lnTo>
                  <a:pt x="1811" y="154"/>
                </a:lnTo>
                <a:lnTo>
                  <a:pt x="1811" y="154"/>
                </a:lnTo>
                <a:lnTo>
                  <a:pt x="1812" y="153"/>
                </a:lnTo>
                <a:lnTo>
                  <a:pt x="1812" y="153"/>
                </a:lnTo>
                <a:lnTo>
                  <a:pt x="1812" y="153"/>
                </a:lnTo>
                <a:lnTo>
                  <a:pt x="1812" y="152"/>
                </a:lnTo>
                <a:lnTo>
                  <a:pt x="1813" y="152"/>
                </a:lnTo>
                <a:lnTo>
                  <a:pt x="1813" y="151"/>
                </a:lnTo>
                <a:lnTo>
                  <a:pt x="1813" y="151"/>
                </a:lnTo>
                <a:lnTo>
                  <a:pt x="1813" y="151"/>
                </a:lnTo>
                <a:lnTo>
                  <a:pt x="1814" y="150"/>
                </a:lnTo>
                <a:lnTo>
                  <a:pt x="1814" y="150"/>
                </a:lnTo>
                <a:lnTo>
                  <a:pt x="1814" y="150"/>
                </a:lnTo>
                <a:lnTo>
                  <a:pt x="1814" y="150"/>
                </a:lnTo>
                <a:lnTo>
                  <a:pt x="1814" y="150"/>
                </a:lnTo>
                <a:lnTo>
                  <a:pt x="1815" y="150"/>
                </a:lnTo>
                <a:lnTo>
                  <a:pt x="1815" y="150"/>
                </a:lnTo>
                <a:lnTo>
                  <a:pt x="1815" y="150"/>
                </a:lnTo>
                <a:lnTo>
                  <a:pt x="1815" y="150"/>
                </a:lnTo>
                <a:lnTo>
                  <a:pt x="1815" y="150"/>
                </a:lnTo>
                <a:lnTo>
                  <a:pt x="1815" y="150"/>
                </a:lnTo>
                <a:lnTo>
                  <a:pt x="1816" y="150"/>
                </a:lnTo>
                <a:lnTo>
                  <a:pt x="1816" y="150"/>
                </a:lnTo>
                <a:lnTo>
                  <a:pt x="1816" y="150"/>
                </a:lnTo>
                <a:lnTo>
                  <a:pt x="1816" y="150"/>
                </a:lnTo>
                <a:lnTo>
                  <a:pt x="1817" y="150"/>
                </a:lnTo>
                <a:lnTo>
                  <a:pt x="1817" y="150"/>
                </a:lnTo>
                <a:lnTo>
                  <a:pt x="1817" y="150"/>
                </a:lnTo>
                <a:lnTo>
                  <a:pt x="1817" y="150"/>
                </a:lnTo>
                <a:lnTo>
                  <a:pt x="1817" y="150"/>
                </a:lnTo>
                <a:lnTo>
                  <a:pt x="1818" y="150"/>
                </a:lnTo>
                <a:lnTo>
                  <a:pt x="1818" y="150"/>
                </a:lnTo>
                <a:lnTo>
                  <a:pt x="1818" y="150"/>
                </a:lnTo>
                <a:lnTo>
                  <a:pt x="1818" y="149"/>
                </a:lnTo>
                <a:lnTo>
                  <a:pt x="1819" y="149"/>
                </a:lnTo>
                <a:lnTo>
                  <a:pt x="1819" y="150"/>
                </a:lnTo>
                <a:lnTo>
                  <a:pt x="1819" y="150"/>
                </a:lnTo>
                <a:lnTo>
                  <a:pt x="1819" y="150"/>
                </a:lnTo>
                <a:lnTo>
                  <a:pt x="1819" y="150"/>
                </a:lnTo>
                <a:lnTo>
                  <a:pt x="1819" y="150"/>
                </a:lnTo>
                <a:lnTo>
                  <a:pt x="1819" y="150"/>
                </a:lnTo>
                <a:lnTo>
                  <a:pt x="1820" y="150"/>
                </a:lnTo>
                <a:lnTo>
                  <a:pt x="1820" y="150"/>
                </a:lnTo>
                <a:lnTo>
                  <a:pt x="1820" y="150"/>
                </a:lnTo>
                <a:lnTo>
                  <a:pt x="1820" y="149"/>
                </a:lnTo>
                <a:lnTo>
                  <a:pt x="1821" y="149"/>
                </a:lnTo>
                <a:lnTo>
                  <a:pt x="1821" y="149"/>
                </a:lnTo>
                <a:lnTo>
                  <a:pt x="1821" y="148"/>
                </a:lnTo>
                <a:lnTo>
                  <a:pt x="1821" y="148"/>
                </a:lnTo>
                <a:lnTo>
                  <a:pt x="1822" y="148"/>
                </a:lnTo>
                <a:lnTo>
                  <a:pt x="1822" y="148"/>
                </a:lnTo>
                <a:lnTo>
                  <a:pt x="1822" y="148"/>
                </a:lnTo>
                <a:lnTo>
                  <a:pt x="1822" y="148"/>
                </a:lnTo>
                <a:lnTo>
                  <a:pt x="1822" y="148"/>
                </a:lnTo>
                <a:lnTo>
                  <a:pt x="1823" y="148"/>
                </a:lnTo>
                <a:lnTo>
                  <a:pt x="1823" y="148"/>
                </a:lnTo>
                <a:lnTo>
                  <a:pt x="1823" y="148"/>
                </a:lnTo>
                <a:lnTo>
                  <a:pt x="1823" y="148"/>
                </a:lnTo>
                <a:lnTo>
                  <a:pt x="1823" y="148"/>
                </a:lnTo>
                <a:lnTo>
                  <a:pt x="1823" y="148"/>
                </a:lnTo>
                <a:lnTo>
                  <a:pt x="1824" y="148"/>
                </a:lnTo>
                <a:lnTo>
                  <a:pt x="1824" y="148"/>
                </a:lnTo>
                <a:lnTo>
                  <a:pt x="1824" y="148"/>
                </a:lnTo>
                <a:lnTo>
                  <a:pt x="1824" y="148"/>
                </a:lnTo>
                <a:lnTo>
                  <a:pt x="1825" y="147"/>
                </a:lnTo>
                <a:lnTo>
                  <a:pt x="1825" y="147"/>
                </a:lnTo>
                <a:lnTo>
                  <a:pt x="1825" y="147"/>
                </a:lnTo>
                <a:lnTo>
                  <a:pt x="1825" y="147"/>
                </a:lnTo>
                <a:lnTo>
                  <a:pt x="1825" y="147"/>
                </a:lnTo>
                <a:lnTo>
                  <a:pt x="1826" y="146"/>
                </a:lnTo>
                <a:lnTo>
                  <a:pt x="1826" y="146"/>
                </a:lnTo>
                <a:lnTo>
                  <a:pt x="1826" y="146"/>
                </a:lnTo>
                <a:lnTo>
                  <a:pt x="1826" y="146"/>
                </a:lnTo>
                <a:lnTo>
                  <a:pt x="1827" y="146"/>
                </a:lnTo>
                <a:lnTo>
                  <a:pt x="1827" y="145"/>
                </a:lnTo>
                <a:lnTo>
                  <a:pt x="1827" y="145"/>
                </a:lnTo>
                <a:lnTo>
                  <a:pt x="1827" y="144"/>
                </a:lnTo>
                <a:lnTo>
                  <a:pt x="1827" y="144"/>
                </a:lnTo>
                <a:lnTo>
                  <a:pt x="1827" y="143"/>
                </a:lnTo>
                <a:lnTo>
                  <a:pt x="1828" y="143"/>
                </a:lnTo>
                <a:lnTo>
                  <a:pt x="1828" y="142"/>
                </a:lnTo>
                <a:lnTo>
                  <a:pt x="1828" y="142"/>
                </a:lnTo>
                <a:lnTo>
                  <a:pt x="1828" y="142"/>
                </a:lnTo>
                <a:lnTo>
                  <a:pt x="1828" y="141"/>
                </a:lnTo>
                <a:lnTo>
                  <a:pt x="1829" y="141"/>
                </a:lnTo>
                <a:lnTo>
                  <a:pt x="1829" y="141"/>
                </a:lnTo>
                <a:lnTo>
                  <a:pt x="1829" y="141"/>
                </a:lnTo>
                <a:lnTo>
                  <a:pt x="1829" y="141"/>
                </a:lnTo>
                <a:lnTo>
                  <a:pt x="1830" y="141"/>
                </a:lnTo>
                <a:lnTo>
                  <a:pt x="1830" y="141"/>
                </a:lnTo>
                <a:lnTo>
                  <a:pt x="1830" y="141"/>
                </a:lnTo>
                <a:lnTo>
                  <a:pt x="1830" y="140"/>
                </a:lnTo>
                <a:lnTo>
                  <a:pt x="1831" y="140"/>
                </a:lnTo>
                <a:lnTo>
                  <a:pt x="1831" y="140"/>
                </a:lnTo>
                <a:lnTo>
                  <a:pt x="1831" y="139"/>
                </a:lnTo>
                <a:lnTo>
                  <a:pt x="1831" y="139"/>
                </a:lnTo>
                <a:lnTo>
                  <a:pt x="1831" y="139"/>
                </a:lnTo>
                <a:lnTo>
                  <a:pt x="1831" y="138"/>
                </a:lnTo>
                <a:lnTo>
                  <a:pt x="1831" y="138"/>
                </a:lnTo>
                <a:lnTo>
                  <a:pt x="1832" y="138"/>
                </a:lnTo>
                <a:lnTo>
                  <a:pt x="1832" y="137"/>
                </a:lnTo>
                <a:lnTo>
                  <a:pt x="1832" y="137"/>
                </a:lnTo>
                <a:lnTo>
                  <a:pt x="1832" y="137"/>
                </a:lnTo>
                <a:lnTo>
                  <a:pt x="1833" y="137"/>
                </a:lnTo>
                <a:lnTo>
                  <a:pt x="1833" y="137"/>
                </a:lnTo>
                <a:lnTo>
                  <a:pt x="1833" y="137"/>
                </a:lnTo>
                <a:lnTo>
                  <a:pt x="1833" y="136"/>
                </a:lnTo>
                <a:lnTo>
                  <a:pt x="1833" y="136"/>
                </a:lnTo>
                <a:lnTo>
                  <a:pt x="1834" y="136"/>
                </a:lnTo>
                <a:lnTo>
                  <a:pt x="1834" y="136"/>
                </a:lnTo>
                <a:lnTo>
                  <a:pt x="1834" y="136"/>
                </a:lnTo>
                <a:lnTo>
                  <a:pt x="1834" y="136"/>
                </a:lnTo>
                <a:lnTo>
                  <a:pt x="1835" y="136"/>
                </a:lnTo>
                <a:lnTo>
                  <a:pt x="1835" y="136"/>
                </a:lnTo>
                <a:lnTo>
                  <a:pt x="1835" y="136"/>
                </a:lnTo>
                <a:lnTo>
                  <a:pt x="1835" y="136"/>
                </a:lnTo>
                <a:lnTo>
                  <a:pt x="1835" y="136"/>
                </a:lnTo>
                <a:lnTo>
                  <a:pt x="1835" y="136"/>
                </a:lnTo>
                <a:lnTo>
                  <a:pt x="1836" y="137"/>
                </a:lnTo>
                <a:lnTo>
                  <a:pt x="1836" y="137"/>
                </a:lnTo>
                <a:lnTo>
                  <a:pt x="1836" y="137"/>
                </a:lnTo>
                <a:lnTo>
                  <a:pt x="1836" y="137"/>
                </a:lnTo>
                <a:lnTo>
                  <a:pt x="1836" y="138"/>
                </a:lnTo>
                <a:lnTo>
                  <a:pt x="1837" y="139"/>
                </a:lnTo>
                <a:lnTo>
                  <a:pt x="1837" y="141"/>
                </a:lnTo>
                <a:lnTo>
                  <a:pt x="1837" y="142"/>
                </a:lnTo>
                <a:lnTo>
                  <a:pt x="1837" y="144"/>
                </a:lnTo>
                <a:lnTo>
                  <a:pt x="1838" y="145"/>
                </a:lnTo>
                <a:lnTo>
                  <a:pt x="1838" y="146"/>
                </a:lnTo>
                <a:lnTo>
                  <a:pt x="1838" y="148"/>
                </a:lnTo>
                <a:lnTo>
                  <a:pt x="1838" y="148"/>
                </a:lnTo>
                <a:lnTo>
                  <a:pt x="1839" y="149"/>
                </a:lnTo>
                <a:lnTo>
                  <a:pt x="1839" y="149"/>
                </a:lnTo>
                <a:lnTo>
                  <a:pt x="1839" y="149"/>
                </a:lnTo>
                <a:lnTo>
                  <a:pt x="1839" y="150"/>
                </a:lnTo>
                <a:lnTo>
                  <a:pt x="1839" y="150"/>
                </a:lnTo>
                <a:lnTo>
                  <a:pt x="1839" y="150"/>
                </a:lnTo>
                <a:lnTo>
                  <a:pt x="1839" y="150"/>
                </a:lnTo>
                <a:lnTo>
                  <a:pt x="1840" y="150"/>
                </a:lnTo>
                <a:lnTo>
                  <a:pt x="1840" y="151"/>
                </a:lnTo>
                <a:lnTo>
                  <a:pt x="1840" y="151"/>
                </a:lnTo>
                <a:lnTo>
                  <a:pt x="1840" y="152"/>
                </a:lnTo>
                <a:lnTo>
                  <a:pt x="1841" y="152"/>
                </a:lnTo>
                <a:lnTo>
                  <a:pt x="1841" y="153"/>
                </a:lnTo>
                <a:lnTo>
                  <a:pt x="1841" y="153"/>
                </a:lnTo>
                <a:lnTo>
                  <a:pt x="1841" y="154"/>
                </a:lnTo>
                <a:lnTo>
                  <a:pt x="1842" y="154"/>
                </a:lnTo>
                <a:lnTo>
                  <a:pt x="1842" y="154"/>
                </a:lnTo>
                <a:lnTo>
                  <a:pt x="1842" y="155"/>
                </a:lnTo>
                <a:lnTo>
                  <a:pt x="1842" y="155"/>
                </a:lnTo>
                <a:lnTo>
                  <a:pt x="1842" y="155"/>
                </a:lnTo>
                <a:lnTo>
                  <a:pt x="1843" y="156"/>
                </a:lnTo>
                <a:lnTo>
                  <a:pt x="1843" y="156"/>
                </a:lnTo>
                <a:lnTo>
                  <a:pt x="1843" y="157"/>
                </a:lnTo>
                <a:lnTo>
                  <a:pt x="1843" y="157"/>
                </a:lnTo>
                <a:lnTo>
                  <a:pt x="1843" y="157"/>
                </a:lnTo>
                <a:lnTo>
                  <a:pt x="1843" y="157"/>
                </a:lnTo>
                <a:lnTo>
                  <a:pt x="1844" y="157"/>
                </a:lnTo>
                <a:lnTo>
                  <a:pt x="1844" y="157"/>
                </a:lnTo>
                <a:lnTo>
                  <a:pt x="1844" y="157"/>
                </a:lnTo>
                <a:lnTo>
                  <a:pt x="1844" y="157"/>
                </a:lnTo>
                <a:lnTo>
                  <a:pt x="1844" y="158"/>
                </a:lnTo>
                <a:lnTo>
                  <a:pt x="1845" y="157"/>
                </a:lnTo>
                <a:lnTo>
                  <a:pt x="1845" y="157"/>
                </a:lnTo>
                <a:lnTo>
                  <a:pt x="1845" y="157"/>
                </a:lnTo>
                <a:lnTo>
                  <a:pt x="1845" y="157"/>
                </a:lnTo>
                <a:lnTo>
                  <a:pt x="1846" y="157"/>
                </a:lnTo>
                <a:lnTo>
                  <a:pt x="1846" y="157"/>
                </a:lnTo>
                <a:lnTo>
                  <a:pt x="1846" y="157"/>
                </a:lnTo>
                <a:lnTo>
                  <a:pt x="1846" y="157"/>
                </a:lnTo>
                <a:lnTo>
                  <a:pt x="1847" y="157"/>
                </a:lnTo>
                <a:lnTo>
                  <a:pt x="1847" y="157"/>
                </a:lnTo>
                <a:lnTo>
                  <a:pt x="1847" y="157"/>
                </a:lnTo>
                <a:lnTo>
                  <a:pt x="1847" y="157"/>
                </a:lnTo>
                <a:lnTo>
                  <a:pt x="1847" y="158"/>
                </a:lnTo>
                <a:lnTo>
                  <a:pt x="1847" y="158"/>
                </a:lnTo>
                <a:lnTo>
                  <a:pt x="1847" y="158"/>
                </a:lnTo>
                <a:lnTo>
                  <a:pt x="1848" y="158"/>
                </a:lnTo>
                <a:lnTo>
                  <a:pt x="1848" y="158"/>
                </a:lnTo>
                <a:lnTo>
                  <a:pt x="1848" y="158"/>
                </a:lnTo>
                <a:lnTo>
                  <a:pt x="1848" y="157"/>
                </a:lnTo>
                <a:lnTo>
                  <a:pt x="1849" y="157"/>
                </a:lnTo>
                <a:lnTo>
                  <a:pt x="1849" y="157"/>
                </a:lnTo>
                <a:lnTo>
                  <a:pt x="1849" y="156"/>
                </a:lnTo>
                <a:lnTo>
                  <a:pt x="1849" y="156"/>
                </a:lnTo>
                <a:lnTo>
                  <a:pt x="1850" y="155"/>
                </a:lnTo>
                <a:lnTo>
                  <a:pt x="1850" y="155"/>
                </a:lnTo>
                <a:lnTo>
                  <a:pt x="1850" y="155"/>
                </a:lnTo>
                <a:lnTo>
                  <a:pt x="1850" y="154"/>
                </a:lnTo>
                <a:lnTo>
                  <a:pt x="1850" y="154"/>
                </a:lnTo>
                <a:lnTo>
                  <a:pt x="1851" y="154"/>
                </a:lnTo>
                <a:lnTo>
                  <a:pt x="1851" y="154"/>
                </a:lnTo>
                <a:lnTo>
                  <a:pt x="1851" y="154"/>
                </a:lnTo>
                <a:lnTo>
                  <a:pt x="1851" y="153"/>
                </a:lnTo>
                <a:lnTo>
                  <a:pt x="1851" y="153"/>
                </a:lnTo>
                <a:lnTo>
                  <a:pt x="1851" y="153"/>
                </a:lnTo>
                <a:lnTo>
                  <a:pt x="1852" y="154"/>
                </a:lnTo>
                <a:lnTo>
                  <a:pt x="1852" y="154"/>
                </a:lnTo>
                <a:lnTo>
                  <a:pt x="1852" y="154"/>
                </a:lnTo>
                <a:lnTo>
                  <a:pt x="1852" y="154"/>
                </a:lnTo>
                <a:lnTo>
                  <a:pt x="1853" y="154"/>
                </a:lnTo>
                <a:lnTo>
                  <a:pt x="1853" y="154"/>
                </a:lnTo>
                <a:lnTo>
                  <a:pt x="1853" y="154"/>
                </a:lnTo>
                <a:lnTo>
                  <a:pt x="1853" y="154"/>
                </a:lnTo>
                <a:lnTo>
                  <a:pt x="1853" y="154"/>
                </a:lnTo>
                <a:lnTo>
                  <a:pt x="1854" y="154"/>
                </a:lnTo>
                <a:lnTo>
                  <a:pt x="1854" y="154"/>
                </a:lnTo>
                <a:lnTo>
                  <a:pt x="1854" y="154"/>
                </a:lnTo>
                <a:lnTo>
                  <a:pt x="1854" y="154"/>
                </a:lnTo>
                <a:lnTo>
                  <a:pt x="1855" y="154"/>
                </a:lnTo>
                <a:lnTo>
                  <a:pt x="1855" y="154"/>
                </a:lnTo>
                <a:lnTo>
                  <a:pt x="1855" y="154"/>
                </a:lnTo>
                <a:lnTo>
                  <a:pt x="1855" y="154"/>
                </a:lnTo>
                <a:lnTo>
                  <a:pt x="1855" y="153"/>
                </a:lnTo>
                <a:lnTo>
                  <a:pt x="1855" y="153"/>
                </a:lnTo>
                <a:lnTo>
                  <a:pt x="1855" y="152"/>
                </a:lnTo>
                <a:lnTo>
                  <a:pt x="1856" y="152"/>
                </a:lnTo>
                <a:lnTo>
                  <a:pt x="1856" y="152"/>
                </a:lnTo>
                <a:lnTo>
                  <a:pt x="1856" y="152"/>
                </a:lnTo>
                <a:lnTo>
                  <a:pt x="1856" y="152"/>
                </a:lnTo>
                <a:lnTo>
                  <a:pt x="1857" y="153"/>
                </a:lnTo>
                <a:lnTo>
                  <a:pt x="1857" y="153"/>
                </a:lnTo>
                <a:lnTo>
                  <a:pt x="1857" y="153"/>
                </a:lnTo>
                <a:lnTo>
                  <a:pt x="1857" y="154"/>
                </a:lnTo>
                <a:lnTo>
                  <a:pt x="1858" y="154"/>
                </a:lnTo>
                <a:lnTo>
                  <a:pt x="1858" y="154"/>
                </a:lnTo>
                <a:lnTo>
                  <a:pt x="1858" y="154"/>
                </a:lnTo>
                <a:lnTo>
                  <a:pt x="1858" y="154"/>
                </a:lnTo>
                <a:lnTo>
                  <a:pt x="1858" y="153"/>
                </a:lnTo>
                <a:lnTo>
                  <a:pt x="1859" y="153"/>
                </a:lnTo>
                <a:lnTo>
                  <a:pt x="1859" y="152"/>
                </a:lnTo>
                <a:lnTo>
                  <a:pt x="1859" y="152"/>
                </a:lnTo>
                <a:lnTo>
                  <a:pt x="1859" y="152"/>
                </a:lnTo>
                <a:lnTo>
                  <a:pt x="1859" y="151"/>
                </a:lnTo>
                <a:lnTo>
                  <a:pt x="1859" y="151"/>
                </a:lnTo>
                <a:lnTo>
                  <a:pt x="1860" y="151"/>
                </a:lnTo>
                <a:lnTo>
                  <a:pt x="1860" y="151"/>
                </a:lnTo>
                <a:lnTo>
                  <a:pt x="1860" y="151"/>
                </a:lnTo>
                <a:lnTo>
                  <a:pt x="1860" y="151"/>
                </a:lnTo>
                <a:lnTo>
                  <a:pt x="1861" y="151"/>
                </a:lnTo>
                <a:lnTo>
                  <a:pt x="1861" y="151"/>
                </a:lnTo>
                <a:lnTo>
                  <a:pt x="1861" y="151"/>
                </a:lnTo>
                <a:lnTo>
                  <a:pt x="1861" y="151"/>
                </a:lnTo>
                <a:lnTo>
                  <a:pt x="1861" y="150"/>
                </a:lnTo>
                <a:lnTo>
                  <a:pt x="1862" y="150"/>
                </a:lnTo>
                <a:lnTo>
                  <a:pt x="1862" y="149"/>
                </a:lnTo>
                <a:lnTo>
                  <a:pt x="1862" y="149"/>
                </a:lnTo>
                <a:lnTo>
                  <a:pt x="1862" y="148"/>
                </a:lnTo>
                <a:lnTo>
                  <a:pt x="1863" y="147"/>
                </a:lnTo>
                <a:lnTo>
                  <a:pt x="1863" y="146"/>
                </a:lnTo>
                <a:lnTo>
                  <a:pt x="1863" y="146"/>
                </a:lnTo>
                <a:lnTo>
                  <a:pt x="1863" y="146"/>
                </a:lnTo>
                <a:lnTo>
                  <a:pt x="1863" y="146"/>
                </a:lnTo>
                <a:lnTo>
                  <a:pt x="1863" y="146"/>
                </a:lnTo>
                <a:lnTo>
                  <a:pt x="1864" y="146"/>
                </a:lnTo>
                <a:lnTo>
                  <a:pt x="1864" y="147"/>
                </a:lnTo>
                <a:lnTo>
                  <a:pt x="1864" y="147"/>
                </a:lnTo>
                <a:lnTo>
                  <a:pt x="1864" y="147"/>
                </a:lnTo>
                <a:lnTo>
                  <a:pt x="1864" y="147"/>
                </a:lnTo>
                <a:lnTo>
                  <a:pt x="1865" y="147"/>
                </a:lnTo>
                <a:lnTo>
                  <a:pt x="1865" y="147"/>
                </a:lnTo>
                <a:lnTo>
                  <a:pt x="1865" y="146"/>
                </a:lnTo>
                <a:lnTo>
                  <a:pt x="1865" y="146"/>
                </a:lnTo>
                <a:lnTo>
                  <a:pt x="1866" y="146"/>
                </a:lnTo>
                <a:lnTo>
                  <a:pt x="1866" y="146"/>
                </a:lnTo>
                <a:lnTo>
                  <a:pt x="1866" y="146"/>
                </a:lnTo>
                <a:lnTo>
                  <a:pt x="1866" y="146"/>
                </a:lnTo>
                <a:lnTo>
                  <a:pt x="1866" y="146"/>
                </a:lnTo>
                <a:lnTo>
                  <a:pt x="1866" y="145"/>
                </a:lnTo>
                <a:lnTo>
                  <a:pt x="1866" y="144"/>
                </a:lnTo>
                <a:lnTo>
                  <a:pt x="1867" y="144"/>
                </a:lnTo>
                <a:lnTo>
                  <a:pt x="1867" y="143"/>
                </a:lnTo>
                <a:lnTo>
                  <a:pt x="1867" y="143"/>
                </a:lnTo>
                <a:lnTo>
                  <a:pt x="1867" y="142"/>
                </a:lnTo>
                <a:lnTo>
                  <a:pt x="1868" y="142"/>
                </a:lnTo>
                <a:lnTo>
                  <a:pt x="1868" y="142"/>
                </a:lnTo>
                <a:lnTo>
                  <a:pt x="1868" y="142"/>
                </a:lnTo>
                <a:lnTo>
                  <a:pt x="1868" y="141"/>
                </a:lnTo>
                <a:lnTo>
                  <a:pt x="1869" y="141"/>
                </a:lnTo>
                <a:lnTo>
                  <a:pt x="1869" y="141"/>
                </a:lnTo>
                <a:lnTo>
                  <a:pt x="1869" y="141"/>
                </a:lnTo>
                <a:lnTo>
                  <a:pt x="1869" y="141"/>
                </a:lnTo>
                <a:lnTo>
                  <a:pt x="1869" y="141"/>
                </a:lnTo>
                <a:lnTo>
                  <a:pt x="1870" y="141"/>
                </a:lnTo>
                <a:lnTo>
                  <a:pt x="1870" y="140"/>
                </a:lnTo>
                <a:lnTo>
                  <a:pt x="1870" y="140"/>
                </a:lnTo>
                <a:lnTo>
                  <a:pt x="1870" y="140"/>
                </a:lnTo>
                <a:lnTo>
                  <a:pt x="1870" y="139"/>
                </a:lnTo>
                <a:lnTo>
                  <a:pt x="1870" y="139"/>
                </a:lnTo>
                <a:lnTo>
                  <a:pt x="1871" y="138"/>
                </a:lnTo>
                <a:lnTo>
                  <a:pt x="1871" y="138"/>
                </a:lnTo>
                <a:lnTo>
                  <a:pt x="1871" y="139"/>
                </a:lnTo>
                <a:lnTo>
                  <a:pt x="1871" y="139"/>
                </a:lnTo>
                <a:lnTo>
                  <a:pt x="1872" y="139"/>
                </a:lnTo>
                <a:lnTo>
                  <a:pt x="1872" y="140"/>
                </a:lnTo>
                <a:lnTo>
                  <a:pt x="1872" y="140"/>
                </a:lnTo>
                <a:lnTo>
                  <a:pt x="1872" y="140"/>
                </a:lnTo>
                <a:lnTo>
                  <a:pt x="1872" y="141"/>
                </a:lnTo>
                <a:lnTo>
                  <a:pt x="1873" y="141"/>
                </a:lnTo>
                <a:lnTo>
                  <a:pt x="1873" y="142"/>
                </a:lnTo>
                <a:lnTo>
                  <a:pt x="1873" y="144"/>
                </a:lnTo>
                <a:lnTo>
                  <a:pt x="1873" y="145"/>
                </a:lnTo>
                <a:lnTo>
                  <a:pt x="1874" y="146"/>
                </a:lnTo>
                <a:lnTo>
                  <a:pt x="1874" y="147"/>
                </a:lnTo>
                <a:lnTo>
                  <a:pt x="1874" y="148"/>
                </a:lnTo>
                <a:lnTo>
                  <a:pt x="1874" y="149"/>
                </a:lnTo>
                <a:lnTo>
                  <a:pt x="1874" y="150"/>
                </a:lnTo>
                <a:lnTo>
                  <a:pt x="1874" y="150"/>
                </a:lnTo>
                <a:lnTo>
                  <a:pt x="1875" y="151"/>
                </a:lnTo>
                <a:lnTo>
                  <a:pt x="1875" y="151"/>
                </a:lnTo>
                <a:lnTo>
                  <a:pt x="1875" y="152"/>
                </a:lnTo>
                <a:lnTo>
                  <a:pt x="1875" y="152"/>
                </a:lnTo>
                <a:lnTo>
                  <a:pt x="1875" y="153"/>
                </a:lnTo>
                <a:lnTo>
                  <a:pt x="1876" y="153"/>
                </a:lnTo>
                <a:lnTo>
                  <a:pt x="1876" y="154"/>
                </a:lnTo>
                <a:lnTo>
                  <a:pt x="1876" y="154"/>
                </a:lnTo>
                <a:lnTo>
                  <a:pt x="1876" y="154"/>
                </a:lnTo>
                <a:lnTo>
                  <a:pt x="1877" y="154"/>
                </a:lnTo>
                <a:lnTo>
                  <a:pt x="1877" y="154"/>
                </a:lnTo>
                <a:lnTo>
                  <a:pt x="1877" y="155"/>
                </a:lnTo>
                <a:lnTo>
                  <a:pt x="1877" y="155"/>
                </a:lnTo>
                <a:lnTo>
                  <a:pt x="1878" y="155"/>
                </a:lnTo>
                <a:lnTo>
                  <a:pt x="1878" y="155"/>
                </a:lnTo>
                <a:lnTo>
                  <a:pt x="1878" y="156"/>
                </a:lnTo>
                <a:lnTo>
                  <a:pt x="1878" y="156"/>
                </a:lnTo>
                <a:lnTo>
                  <a:pt x="1878" y="157"/>
                </a:lnTo>
                <a:lnTo>
                  <a:pt x="1878" y="157"/>
                </a:lnTo>
                <a:lnTo>
                  <a:pt x="1878" y="157"/>
                </a:lnTo>
                <a:lnTo>
                  <a:pt x="1879" y="158"/>
                </a:lnTo>
                <a:lnTo>
                  <a:pt x="1879" y="158"/>
                </a:lnTo>
                <a:lnTo>
                  <a:pt x="1879" y="158"/>
                </a:lnTo>
                <a:lnTo>
                  <a:pt x="1879" y="158"/>
                </a:lnTo>
                <a:lnTo>
                  <a:pt x="1880" y="158"/>
                </a:lnTo>
                <a:lnTo>
                  <a:pt x="1880" y="158"/>
                </a:lnTo>
                <a:lnTo>
                  <a:pt x="1880" y="158"/>
                </a:lnTo>
                <a:lnTo>
                  <a:pt x="1880" y="158"/>
                </a:lnTo>
                <a:lnTo>
                  <a:pt x="1880" y="157"/>
                </a:lnTo>
                <a:lnTo>
                  <a:pt x="1881" y="157"/>
                </a:lnTo>
                <a:lnTo>
                  <a:pt x="1881" y="157"/>
                </a:lnTo>
                <a:lnTo>
                  <a:pt x="1881" y="157"/>
                </a:lnTo>
                <a:lnTo>
                  <a:pt x="1881" y="157"/>
                </a:lnTo>
                <a:lnTo>
                  <a:pt x="1882" y="157"/>
                </a:lnTo>
                <a:lnTo>
                  <a:pt x="1882" y="157"/>
                </a:lnTo>
                <a:lnTo>
                  <a:pt x="1882" y="158"/>
                </a:lnTo>
                <a:lnTo>
                  <a:pt x="1882" y="158"/>
                </a:lnTo>
                <a:lnTo>
                  <a:pt x="1882" y="158"/>
                </a:lnTo>
                <a:lnTo>
                  <a:pt x="1882" y="158"/>
                </a:lnTo>
                <a:lnTo>
                  <a:pt x="1883" y="158"/>
                </a:lnTo>
                <a:lnTo>
                  <a:pt x="1883" y="158"/>
                </a:lnTo>
                <a:lnTo>
                  <a:pt x="1883" y="158"/>
                </a:lnTo>
                <a:lnTo>
                  <a:pt x="1883" y="157"/>
                </a:lnTo>
                <a:lnTo>
                  <a:pt x="1883" y="157"/>
                </a:lnTo>
                <a:lnTo>
                  <a:pt x="1884" y="157"/>
                </a:lnTo>
                <a:lnTo>
                  <a:pt x="1884" y="157"/>
                </a:lnTo>
                <a:lnTo>
                  <a:pt x="1884" y="157"/>
                </a:lnTo>
                <a:lnTo>
                  <a:pt x="1884" y="157"/>
                </a:lnTo>
                <a:lnTo>
                  <a:pt x="1885" y="157"/>
                </a:lnTo>
                <a:lnTo>
                  <a:pt x="1885" y="157"/>
                </a:lnTo>
                <a:lnTo>
                  <a:pt x="1885" y="157"/>
                </a:lnTo>
                <a:lnTo>
                  <a:pt x="1885" y="157"/>
                </a:lnTo>
                <a:lnTo>
                  <a:pt x="1886" y="158"/>
                </a:lnTo>
                <a:lnTo>
                  <a:pt x="1886" y="158"/>
                </a:lnTo>
                <a:lnTo>
                  <a:pt x="1886" y="157"/>
                </a:lnTo>
                <a:lnTo>
                  <a:pt x="1886" y="157"/>
                </a:lnTo>
                <a:lnTo>
                  <a:pt x="1886" y="156"/>
                </a:lnTo>
                <a:lnTo>
                  <a:pt x="1886" y="156"/>
                </a:lnTo>
                <a:lnTo>
                  <a:pt x="1886" y="155"/>
                </a:lnTo>
                <a:lnTo>
                  <a:pt x="1887" y="155"/>
                </a:lnTo>
                <a:lnTo>
                  <a:pt x="1887" y="154"/>
                </a:lnTo>
                <a:lnTo>
                  <a:pt x="1887" y="154"/>
                </a:lnTo>
                <a:lnTo>
                  <a:pt x="1887" y="154"/>
                </a:lnTo>
                <a:lnTo>
                  <a:pt x="1888" y="154"/>
                </a:lnTo>
                <a:lnTo>
                  <a:pt x="1888" y="153"/>
                </a:lnTo>
                <a:lnTo>
                  <a:pt x="1888" y="153"/>
                </a:lnTo>
                <a:lnTo>
                  <a:pt x="1888" y="153"/>
                </a:lnTo>
                <a:lnTo>
                  <a:pt x="1889" y="152"/>
                </a:lnTo>
                <a:lnTo>
                  <a:pt x="1889" y="152"/>
                </a:lnTo>
                <a:lnTo>
                  <a:pt x="1889" y="152"/>
                </a:lnTo>
                <a:lnTo>
                  <a:pt x="1889" y="152"/>
                </a:lnTo>
                <a:lnTo>
                  <a:pt x="1889" y="152"/>
                </a:lnTo>
                <a:lnTo>
                  <a:pt x="1890" y="152"/>
                </a:lnTo>
                <a:lnTo>
                  <a:pt x="1890" y="153"/>
                </a:lnTo>
                <a:lnTo>
                  <a:pt x="1890" y="153"/>
                </a:lnTo>
                <a:lnTo>
                  <a:pt x="1890" y="153"/>
                </a:lnTo>
                <a:lnTo>
                  <a:pt x="1890" y="154"/>
                </a:lnTo>
                <a:lnTo>
                  <a:pt x="1890" y="154"/>
                </a:lnTo>
                <a:lnTo>
                  <a:pt x="1891" y="154"/>
                </a:lnTo>
                <a:lnTo>
                  <a:pt x="1891" y="154"/>
                </a:lnTo>
                <a:lnTo>
                  <a:pt x="1891" y="153"/>
                </a:lnTo>
                <a:lnTo>
                  <a:pt x="1891" y="153"/>
                </a:lnTo>
                <a:lnTo>
                  <a:pt x="1891" y="152"/>
                </a:lnTo>
                <a:lnTo>
                  <a:pt x="1892" y="152"/>
                </a:lnTo>
                <a:lnTo>
                  <a:pt x="1892" y="152"/>
                </a:lnTo>
                <a:lnTo>
                  <a:pt x="1892" y="151"/>
                </a:lnTo>
                <a:lnTo>
                  <a:pt x="1892" y="151"/>
                </a:lnTo>
                <a:lnTo>
                  <a:pt x="1893" y="151"/>
                </a:lnTo>
                <a:lnTo>
                  <a:pt x="1893" y="152"/>
                </a:lnTo>
                <a:lnTo>
                  <a:pt x="1893" y="152"/>
                </a:lnTo>
                <a:lnTo>
                  <a:pt x="1893" y="153"/>
                </a:lnTo>
                <a:lnTo>
                  <a:pt x="1894" y="153"/>
                </a:lnTo>
                <a:lnTo>
                  <a:pt x="1894" y="153"/>
                </a:lnTo>
                <a:lnTo>
                  <a:pt x="1894" y="154"/>
                </a:lnTo>
                <a:lnTo>
                  <a:pt x="1894" y="154"/>
                </a:lnTo>
                <a:lnTo>
                  <a:pt x="1894" y="153"/>
                </a:lnTo>
                <a:lnTo>
                  <a:pt x="1894" y="153"/>
                </a:lnTo>
                <a:lnTo>
                  <a:pt x="1894" y="153"/>
                </a:lnTo>
                <a:lnTo>
                  <a:pt x="1895" y="152"/>
                </a:lnTo>
                <a:lnTo>
                  <a:pt x="1895" y="152"/>
                </a:lnTo>
                <a:lnTo>
                  <a:pt x="1895" y="152"/>
                </a:lnTo>
                <a:lnTo>
                  <a:pt x="1895" y="151"/>
                </a:lnTo>
                <a:lnTo>
                  <a:pt x="1896" y="151"/>
                </a:lnTo>
                <a:lnTo>
                  <a:pt x="1896" y="151"/>
                </a:lnTo>
                <a:lnTo>
                  <a:pt x="1896" y="151"/>
                </a:lnTo>
                <a:lnTo>
                  <a:pt x="1896" y="151"/>
                </a:lnTo>
                <a:lnTo>
                  <a:pt x="1897" y="151"/>
                </a:lnTo>
                <a:lnTo>
                  <a:pt x="1897" y="151"/>
                </a:lnTo>
                <a:lnTo>
                  <a:pt x="1897" y="150"/>
                </a:lnTo>
                <a:lnTo>
                  <a:pt x="1897" y="150"/>
                </a:lnTo>
                <a:lnTo>
                  <a:pt x="1897" y="150"/>
                </a:lnTo>
                <a:lnTo>
                  <a:pt x="1898" y="150"/>
                </a:lnTo>
                <a:lnTo>
                  <a:pt x="1898" y="150"/>
                </a:lnTo>
                <a:lnTo>
                  <a:pt x="1898" y="150"/>
                </a:lnTo>
                <a:lnTo>
                  <a:pt x="1898" y="150"/>
                </a:lnTo>
                <a:lnTo>
                  <a:pt x="1898" y="149"/>
                </a:lnTo>
                <a:lnTo>
                  <a:pt x="1898" y="149"/>
                </a:lnTo>
                <a:lnTo>
                  <a:pt x="1899" y="149"/>
                </a:lnTo>
                <a:lnTo>
                  <a:pt x="1899" y="149"/>
                </a:lnTo>
                <a:lnTo>
                  <a:pt x="1899" y="148"/>
                </a:lnTo>
                <a:lnTo>
                  <a:pt x="1899" y="148"/>
                </a:lnTo>
                <a:lnTo>
                  <a:pt x="1900" y="148"/>
                </a:lnTo>
                <a:lnTo>
                  <a:pt x="1900" y="148"/>
                </a:lnTo>
                <a:lnTo>
                  <a:pt x="1900" y="148"/>
                </a:lnTo>
                <a:lnTo>
                  <a:pt x="1900" y="148"/>
                </a:lnTo>
                <a:lnTo>
                  <a:pt x="1900" y="148"/>
                </a:lnTo>
                <a:lnTo>
                  <a:pt x="1901" y="148"/>
                </a:lnTo>
                <a:lnTo>
                  <a:pt x="1901" y="147"/>
                </a:lnTo>
                <a:lnTo>
                  <a:pt x="1901" y="147"/>
                </a:lnTo>
                <a:lnTo>
                  <a:pt x="1901" y="147"/>
                </a:lnTo>
                <a:lnTo>
                  <a:pt x="1902" y="147"/>
                </a:lnTo>
                <a:lnTo>
                  <a:pt x="1902" y="147"/>
                </a:lnTo>
                <a:lnTo>
                  <a:pt x="1902" y="146"/>
                </a:lnTo>
                <a:lnTo>
                  <a:pt x="1902" y="146"/>
                </a:lnTo>
                <a:lnTo>
                  <a:pt x="1902" y="146"/>
                </a:lnTo>
                <a:lnTo>
                  <a:pt x="1902" y="146"/>
                </a:lnTo>
                <a:lnTo>
                  <a:pt x="1902" y="145"/>
                </a:lnTo>
                <a:lnTo>
                  <a:pt x="1903" y="144"/>
                </a:lnTo>
                <a:lnTo>
                  <a:pt x="1903" y="144"/>
                </a:lnTo>
                <a:lnTo>
                  <a:pt x="1903" y="143"/>
                </a:lnTo>
                <a:lnTo>
                  <a:pt x="1903" y="142"/>
                </a:lnTo>
                <a:lnTo>
                  <a:pt x="1904" y="142"/>
                </a:lnTo>
                <a:lnTo>
                  <a:pt x="1904" y="141"/>
                </a:lnTo>
                <a:lnTo>
                  <a:pt x="1904" y="142"/>
                </a:lnTo>
                <a:lnTo>
                  <a:pt x="1904" y="142"/>
                </a:lnTo>
                <a:lnTo>
                  <a:pt x="1905" y="142"/>
                </a:lnTo>
                <a:lnTo>
                  <a:pt x="1905" y="142"/>
                </a:lnTo>
                <a:lnTo>
                  <a:pt x="1905" y="142"/>
                </a:lnTo>
                <a:lnTo>
                  <a:pt x="1905" y="143"/>
                </a:lnTo>
                <a:lnTo>
                  <a:pt x="1905" y="143"/>
                </a:lnTo>
                <a:lnTo>
                  <a:pt x="1906" y="143"/>
                </a:lnTo>
                <a:lnTo>
                  <a:pt x="1906" y="142"/>
                </a:lnTo>
                <a:lnTo>
                  <a:pt x="1906" y="142"/>
                </a:lnTo>
                <a:lnTo>
                  <a:pt x="1906" y="141"/>
                </a:lnTo>
                <a:lnTo>
                  <a:pt x="1906" y="141"/>
                </a:lnTo>
                <a:lnTo>
                  <a:pt x="1906" y="141"/>
                </a:lnTo>
                <a:lnTo>
                  <a:pt x="1907" y="141"/>
                </a:lnTo>
                <a:lnTo>
                  <a:pt x="1907" y="140"/>
                </a:lnTo>
                <a:lnTo>
                  <a:pt x="1907" y="140"/>
                </a:lnTo>
                <a:lnTo>
                  <a:pt x="1907" y="140"/>
                </a:lnTo>
                <a:lnTo>
                  <a:pt x="1908" y="141"/>
                </a:lnTo>
                <a:lnTo>
                  <a:pt x="1908" y="141"/>
                </a:lnTo>
                <a:lnTo>
                  <a:pt x="1908" y="141"/>
                </a:lnTo>
                <a:lnTo>
                  <a:pt x="1908" y="141"/>
                </a:lnTo>
                <a:lnTo>
                  <a:pt x="1908" y="141"/>
                </a:lnTo>
                <a:lnTo>
                  <a:pt x="1909" y="141"/>
                </a:lnTo>
                <a:lnTo>
                  <a:pt x="1909" y="142"/>
                </a:lnTo>
                <a:lnTo>
                  <a:pt x="1909" y="143"/>
                </a:lnTo>
                <a:lnTo>
                  <a:pt x="1909" y="144"/>
                </a:lnTo>
                <a:lnTo>
                  <a:pt x="1910" y="145"/>
                </a:lnTo>
                <a:lnTo>
                  <a:pt x="1910" y="146"/>
                </a:lnTo>
                <a:lnTo>
                  <a:pt x="1910" y="147"/>
                </a:lnTo>
                <a:lnTo>
                  <a:pt x="1910" y="148"/>
                </a:lnTo>
                <a:lnTo>
                  <a:pt x="1910" y="149"/>
                </a:lnTo>
                <a:lnTo>
                  <a:pt x="1910" y="150"/>
                </a:lnTo>
                <a:lnTo>
                  <a:pt x="1911" y="151"/>
                </a:lnTo>
                <a:lnTo>
                  <a:pt x="1911" y="151"/>
                </a:lnTo>
                <a:lnTo>
                  <a:pt x="1911" y="152"/>
                </a:lnTo>
                <a:lnTo>
                  <a:pt x="1911" y="152"/>
                </a:lnTo>
                <a:lnTo>
                  <a:pt x="1911" y="153"/>
                </a:lnTo>
                <a:lnTo>
                  <a:pt x="1912" y="154"/>
                </a:lnTo>
                <a:lnTo>
                  <a:pt x="1912" y="154"/>
                </a:lnTo>
                <a:lnTo>
                  <a:pt x="1912" y="154"/>
                </a:lnTo>
                <a:lnTo>
                  <a:pt x="1912" y="155"/>
                </a:lnTo>
                <a:lnTo>
                  <a:pt x="1913" y="155"/>
                </a:lnTo>
                <a:lnTo>
                  <a:pt x="1913" y="155"/>
                </a:lnTo>
                <a:lnTo>
                  <a:pt x="1913" y="156"/>
                </a:lnTo>
                <a:lnTo>
                  <a:pt x="1913" y="156"/>
                </a:lnTo>
                <a:lnTo>
                  <a:pt x="1914" y="156"/>
                </a:lnTo>
                <a:lnTo>
                  <a:pt x="1914" y="156"/>
                </a:lnTo>
                <a:lnTo>
                  <a:pt x="1914" y="157"/>
                </a:lnTo>
                <a:lnTo>
                  <a:pt x="1914" y="157"/>
                </a:lnTo>
                <a:lnTo>
                  <a:pt x="1914" y="157"/>
                </a:lnTo>
                <a:lnTo>
                  <a:pt x="1914" y="157"/>
                </a:lnTo>
                <a:lnTo>
                  <a:pt x="1914" y="157"/>
                </a:lnTo>
                <a:lnTo>
                  <a:pt x="1915" y="157"/>
                </a:lnTo>
                <a:lnTo>
                  <a:pt x="1915" y="157"/>
                </a:lnTo>
                <a:lnTo>
                  <a:pt x="1915" y="157"/>
                </a:lnTo>
                <a:lnTo>
                  <a:pt x="1915" y="157"/>
                </a:lnTo>
                <a:lnTo>
                  <a:pt x="1916" y="157"/>
                </a:lnTo>
                <a:lnTo>
                  <a:pt x="1916" y="158"/>
                </a:lnTo>
                <a:lnTo>
                  <a:pt x="1916" y="158"/>
                </a:lnTo>
                <a:lnTo>
                  <a:pt x="1916" y="158"/>
                </a:lnTo>
                <a:lnTo>
                  <a:pt x="1916" y="158"/>
                </a:lnTo>
                <a:lnTo>
                  <a:pt x="1917" y="158"/>
                </a:lnTo>
                <a:lnTo>
                  <a:pt x="1917" y="158"/>
                </a:lnTo>
                <a:lnTo>
                  <a:pt x="1917" y="158"/>
                </a:lnTo>
                <a:lnTo>
                  <a:pt x="1917" y="158"/>
                </a:lnTo>
                <a:lnTo>
                  <a:pt x="1918" y="158"/>
                </a:lnTo>
                <a:lnTo>
                  <a:pt x="1918" y="157"/>
                </a:lnTo>
                <a:lnTo>
                  <a:pt x="1918" y="157"/>
                </a:lnTo>
                <a:lnTo>
                  <a:pt x="1918" y="156"/>
                </a:lnTo>
                <a:lnTo>
                  <a:pt x="1918" y="156"/>
                </a:lnTo>
                <a:lnTo>
                  <a:pt x="1918" y="155"/>
                </a:lnTo>
                <a:lnTo>
                  <a:pt x="1919" y="155"/>
                </a:lnTo>
                <a:lnTo>
                  <a:pt x="1919" y="155"/>
                </a:lnTo>
                <a:lnTo>
                  <a:pt x="1919" y="155"/>
                </a:lnTo>
                <a:lnTo>
                  <a:pt x="1919" y="155"/>
                </a:lnTo>
                <a:lnTo>
                  <a:pt x="1919" y="154"/>
                </a:lnTo>
                <a:lnTo>
                  <a:pt x="1920" y="154"/>
                </a:lnTo>
                <a:lnTo>
                  <a:pt x="1920" y="154"/>
                </a:lnTo>
                <a:lnTo>
                  <a:pt x="1920" y="154"/>
                </a:lnTo>
                <a:lnTo>
                  <a:pt x="1920" y="154"/>
                </a:lnTo>
                <a:lnTo>
                  <a:pt x="1921" y="154"/>
                </a:lnTo>
                <a:lnTo>
                  <a:pt x="1921" y="154"/>
                </a:lnTo>
                <a:lnTo>
                  <a:pt x="1921" y="154"/>
                </a:lnTo>
                <a:lnTo>
                  <a:pt x="1921" y="154"/>
                </a:lnTo>
                <a:lnTo>
                  <a:pt x="1922" y="154"/>
                </a:lnTo>
                <a:lnTo>
                  <a:pt x="1922" y="154"/>
                </a:lnTo>
                <a:lnTo>
                  <a:pt x="1922" y="154"/>
                </a:lnTo>
                <a:lnTo>
                  <a:pt x="1922" y="154"/>
                </a:lnTo>
                <a:lnTo>
                  <a:pt x="1922" y="154"/>
                </a:lnTo>
                <a:lnTo>
                  <a:pt x="1922" y="154"/>
                </a:lnTo>
                <a:lnTo>
                  <a:pt x="1922" y="154"/>
                </a:lnTo>
                <a:lnTo>
                  <a:pt x="1923" y="153"/>
                </a:lnTo>
                <a:lnTo>
                  <a:pt x="1923" y="153"/>
                </a:lnTo>
                <a:lnTo>
                  <a:pt x="1923" y="153"/>
                </a:lnTo>
                <a:lnTo>
                  <a:pt x="1923" y="153"/>
                </a:lnTo>
                <a:lnTo>
                  <a:pt x="1924" y="153"/>
                </a:lnTo>
                <a:lnTo>
                  <a:pt x="1924" y="153"/>
                </a:lnTo>
                <a:lnTo>
                  <a:pt x="1924" y="152"/>
                </a:lnTo>
                <a:lnTo>
                  <a:pt x="1924" y="152"/>
                </a:lnTo>
                <a:lnTo>
                  <a:pt x="1925" y="152"/>
                </a:lnTo>
                <a:lnTo>
                  <a:pt x="1925" y="152"/>
                </a:lnTo>
                <a:lnTo>
                  <a:pt x="1925" y="151"/>
                </a:lnTo>
                <a:lnTo>
                  <a:pt x="1925" y="151"/>
                </a:lnTo>
                <a:lnTo>
                  <a:pt x="1925" y="151"/>
                </a:lnTo>
                <a:lnTo>
                  <a:pt x="1926" y="151"/>
                </a:lnTo>
                <a:lnTo>
                  <a:pt x="1926" y="152"/>
                </a:lnTo>
                <a:lnTo>
                  <a:pt x="1926" y="152"/>
                </a:lnTo>
                <a:lnTo>
                  <a:pt x="1926" y="152"/>
                </a:lnTo>
                <a:lnTo>
                  <a:pt x="1926" y="153"/>
                </a:lnTo>
                <a:lnTo>
                  <a:pt x="1926" y="153"/>
                </a:lnTo>
                <a:lnTo>
                  <a:pt x="1927" y="153"/>
                </a:lnTo>
                <a:lnTo>
                  <a:pt x="1927" y="154"/>
                </a:lnTo>
                <a:lnTo>
                  <a:pt x="1927" y="153"/>
                </a:lnTo>
                <a:lnTo>
                  <a:pt x="1927" y="153"/>
                </a:lnTo>
                <a:lnTo>
                  <a:pt x="1927" y="153"/>
                </a:lnTo>
                <a:lnTo>
                  <a:pt x="1928" y="153"/>
                </a:lnTo>
                <a:lnTo>
                  <a:pt x="1928" y="153"/>
                </a:lnTo>
                <a:lnTo>
                  <a:pt x="1928" y="153"/>
                </a:lnTo>
                <a:lnTo>
                  <a:pt x="1928" y="153"/>
                </a:lnTo>
                <a:lnTo>
                  <a:pt x="1929" y="153"/>
                </a:lnTo>
                <a:lnTo>
                  <a:pt x="1929" y="152"/>
                </a:lnTo>
                <a:lnTo>
                  <a:pt x="1929" y="152"/>
                </a:lnTo>
                <a:lnTo>
                  <a:pt x="1929" y="151"/>
                </a:lnTo>
                <a:lnTo>
                  <a:pt x="1929" y="151"/>
                </a:lnTo>
                <a:lnTo>
                  <a:pt x="1929" y="150"/>
                </a:lnTo>
                <a:lnTo>
                  <a:pt x="1930" y="150"/>
                </a:lnTo>
                <a:lnTo>
                  <a:pt x="1930" y="150"/>
                </a:lnTo>
                <a:lnTo>
                  <a:pt x="1930" y="149"/>
                </a:lnTo>
                <a:lnTo>
                  <a:pt x="1930" y="149"/>
                </a:lnTo>
                <a:lnTo>
                  <a:pt x="1930" y="149"/>
                </a:lnTo>
                <a:lnTo>
                  <a:pt x="1931" y="148"/>
                </a:lnTo>
                <a:lnTo>
                  <a:pt x="1931" y="148"/>
                </a:lnTo>
                <a:lnTo>
                  <a:pt x="1931" y="148"/>
                </a:lnTo>
                <a:lnTo>
                  <a:pt x="1931" y="147"/>
                </a:lnTo>
                <a:lnTo>
                  <a:pt x="1932" y="147"/>
                </a:lnTo>
                <a:lnTo>
                  <a:pt x="1932" y="147"/>
                </a:lnTo>
                <a:lnTo>
                  <a:pt x="1932" y="147"/>
                </a:lnTo>
                <a:lnTo>
                  <a:pt x="1932" y="147"/>
                </a:lnTo>
                <a:lnTo>
                  <a:pt x="1933" y="147"/>
                </a:lnTo>
                <a:lnTo>
                  <a:pt x="1933" y="147"/>
                </a:lnTo>
                <a:lnTo>
                  <a:pt x="1933" y="147"/>
                </a:lnTo>
                <a:lnTo>
                  <a:pt x="1933" y="147"/>
                </a:lnTo>
                <a:lnTo>
                  <a:pt x="1933" y="147"/>
                </a:lnTo>
                <a:lnTo>
                  <a:pt x="1933" y="147"/>
                </a:lnTo>
                <a:lnTo>
                  <a:pt x="1933" y="146"/>
                </a:lnTo>
                <a:lnTo>
                  <a:pt x="1934" y="146"/>
                </a:lnTo>
                <a:lnTo>
                  <a:pt x="1934" y="146"/>
                </a:lnTo>
                <a:lnTo>
                  <a:pt x="1934" y="146"/>
                </a:lnTo>
                <a:lnTo>
                  <a:pt x="1934" y="146"/>
                </a:lnTo>
                <a:lnTo>
                  <a:pt x="1935" y="145"/>
                </a:lnTo>
                <a:lnTo>
                  <a:pt x="1935" y="145"/>
                </a:lnTo>
                <a:lnTo>
                  <a:pt x="1935" y="145"/>
                </a:lnTo>
                <a:lnTo>
                  <a:pt x="1935" y="145"/>
                </a:lnTo>
                <a:lnTo>
                  <a:pt x="1936" y="145"/>
                </a:lnTo>
                <a:lnTo>
                  <a:pt x="1936" y="145"/>
                </a:lnTo>
                <a:lnTo>
                  <a:pt x="1936" y="145"/>
                </a:lnTo>
                <a:lnTo>
                  <a:pt x="1936" y="145"/>
                </a:lnTo>
                <a:lnTo>
                  <a:pt x="1936" y="145"/>
                </a:lnTo>
                <a:lnTo>
                  <a:pt x="1937" y="145"/>
                </a:lnTo>
                <a:lnTo>
                  <a:pt x="1937" y="145"/>
                </a:lnTo>
                <a:lnTo>
                  <a:pt x="1937" y="145"/>
                </a:lnTo>
                <a:lnTo>
                  <a:pt x="1937" y="145"/>
                </a:lnTo>
                <a:lnTo>
                  <a:pt x="1937" y="145"/>
                </a:lnTo>
                <a:lnTo>
                  <a:pt x="1937" y="144"/>
                </a:lnTo>
                <a:lnTo>
                  <a:pt x="1938" y="144"/>
                </a:lnTo>
                <a:lnTo>
                  <a:pt x="1938" y="144"/>
                </a:lnTo>
                <a:lnTo>
                  <a:pt x="1938" y="144"/>
                </a:lnTo>
                <a:lnTo>
                  <a:pt x="1938" y="144"/>
                </a:lnTo>
                <a:lnTo>
                  <a:pt x="1938" y="143"/>
                </a:lnTo>
                <a:lnTo>
                  <a:pt x="1939" y="142"/>
                </a:lnTo>
                <a:lnTo>
                  <a:pt x="1939" y="142"/>
                </a:lnTo>
                <a:lnTo>
                  <a:pt x="1939" y="141"/>
                </a:lnTo>
                <a:lnTo>
                  <a:pt x="1939" y="141"/>
                </a:lnTo>
                <a:lnTo>
                  <a:pt x="1940" y="140"/>
                </a:lnTo>
                <a:lnTo>
                  <a:pt x="1940" y="140"/>
                </a:lnTo>
                <a:lnTo>
                  <a:pt x="1940" y="139"/>
                </a:lnTo>
                <a:lnTo>
                  <a:pt x="1940" y="139"/>
                </a:lnTo>
                <a:lnTo>
                  <a:pt x="1941" y="139"/>
                </a:lnTo>
                <a:lnTo>
                  <a:pt x="1941" y="139"/>
                </a:lnTo>
                <a:lnTo>
                  <a:pt x="1941" y="138"/>
                </a:lnTo>
                <a:lnTo>
                  <a:pt x="1941" y="138"/>
                </a:lnTo>
                <a:lnTo>
                  <a:pt x="1941" y="138"/>
                </a:lnTo>
                <a:lnTo>
                  <a:pt x="1941" y="138"/>
                </a:lnTo>
                <a:lnTo>
                  <a:pt x="1941" y="138"/>
                </a:lnTo>
                <a:lnTo>
                  <a:pt x="1942" y="139"/>
                </a:lnTo>
                <a:lnTo>
                  <a:pt x="1942" y="140"/>
                </a:lnTo>
                <a:lnTo>
                  <a:pt x="1942" y="141"/>
                </a:lnTo>
                <a:lnTo>
                  <a:pt x="1942" y="142"/>
                </a:lnTo>
                <a:lnTo>
                  <a:pt x="1943" y="143"/>
                </a:lnTo>
                <a:lnTo>
                  <a:pt x="1943" y="144"/>
                </a:lnTo>
                <a:lnTo>
                  <a:pt x="1943" y="145"/>
                </a:lnTo>
                <a:lnTo>
                  <a:pt x="1943" y="146"/>
                </a:lnTo>
                <a:lnTo>
                  <a:pt x="1944" y="146"/>
                </a:lnTo>
                <a:lnTo>
                  <a:pt x="1944" y="147"/>
                </a:lnTo>
                <a:lnTo>
                  <a:pt x="1944" y="148"/>
                </a:lnTo>
                <a:lnTo>
                  <a:pt x="1944" y="148"/>
                </a:lnTo>
                <a:lnTo>
                  <a:pt x="1944" y="149"/>
                </a:lnTo>
                <a:lnTo>
                  <a:pt x="1945" y="150"/>
                </a:lnTo>
                <a:lnTo>
                  <a:pt x="1945" y="150"/>
                </a:lnTo>
                <a:lnTo>
                  <a:pt x="1945" y="150"/>
                </a:lnTo>
                <a:lnTo>
                  <a:pt x="1945" y="150"/>
                </a:lnTo>
                <a:lnTo>
                  <a:pt x="1945" y="150"/>
                </a:lnTo>
                <a:lnTo>
                  <a:pt x="1945" y="151"/>
                </a:lnTo>
                <a:lnTo>
                  <a:pt x="1946" y="151"/>
                </a:lnTo>
                <a:lnTo>
                  <a:pt x="1946" y="151"/>
                </a:lnTo>
                <a:lnTo>
                  <a:pt x="1946" y="151"/>
                </a:lnTo>
                <a:lnTo>
                  <a:pt x="1946" y="151"/>
                </a:lnTo>
                <a:lnTo>
                  <a:pt x="1947" y="151"/>
                </a:lnTo>
                <a:lnTo>
                  <a:pt x="1947" y="151"/>
                </a:lnTo>
                <a:lnTo>
                  <a:pt x="1947" y="152"/>
                </a:lnTo>
                <a:lnTo>
                  <a:pt x="1947" y="152"/>
                </a:lnTo>
                <a:lnTo>
                  <a:pt x="1947" y="153"/>
                </a:lnTo>
                <a:lnTo>
                  <a:pt x="1948" y="153"/>
                </a:lnTo>
                <a:lnTo>
                  <a:pt x="1948" y="154"/>
                </a:lnTo>
                <a:lnTo>
                  <a:pt x="1948" y="154"/>
                </a:lnTo>
                <a:lnTo>
                  <a:pt x="1948" y="154"/>
                </a:lnTo>
                <a:lnTo>
                  <a:pt x="1949" y="154"/>
                </a:lnTo>
                <a:lnTo>
                  <a:pt x="1949" y="154"/>
                </a:lnTo>
                <a:lnTo>
                  <a:pt x="1949" y="154"/>
                </a:lnTo>
                <a:lnTo>
                  <a:pt x="1949" y="154"/>
                </a:lnTo>
                <a:lnTo>
                  <a:pt x="1949" y="154"/>
                </a:lnTo>
                <a:lnTo>
                  <a:pt x="1949" y="154"/>
                </a:lnTo>
                <a:lnTo>
                  <a:pt x="1949" y="154"/>
                </a:lnTo>
                <a:lnTo>
                  <a:pt x="1950" y="154"/>
                </a:lnTo>
                <a:lnTo>
                  <a:pt x="1950" y="154"/>
                </a:lnTo>
                <a:lnTo>
                  <a:pt x="1950" y="154"/>
                </a:lnTo>
                <a:lnTo>
                  <a:pt x="1950" y="154"/>
                </a:lnTo>
                <a:lnTo>
                  <a:pt x="1951" y="155"/>
                </a:lnTo>
                <a:lnTo>
                  <a:pt x="1951" y="155"/>
                </a:lnTo>
                <a:lnTo>
                  <a:pt x="1951" y="155"/>
                </a:lnTo>
                <a:lnTo>
                  <a:pt x="1951" y="155"/>
                </a:lnTo>
                <a:lnTo>
                  <a:pt x="1952" y="155"/>
                </a:lnTo>
                <a:lnTo>
                  <a:pt x="1952" y="155"/>
                </a:lnTo>
                <a:lnTo>
                  <a:pt x="1952" y="155"/>
                </a:lnTo>
                <a:lnTo>
                  <a:pt x="1952" y="155"/>
                </a:lnTo>
                <a:lnTo>
                  <a:pt x="1953" y="155"/>
                </a:lnTo>
                <a:lnTo>
                  <a:pt x="1953" y="155"/>
                </a:lnTo>
                <a:lnTo>
                  <a:pt x="1953" y="155"/>
                </a:lnTo>
                <a:lnTo>
                  <a:pt x="1953" y="155"/>
                </a:lnTo>
                <a:lnTo>
                  <a:pt x="1953" y="155"/>
                </a:lnTo>
                <a:lnTo>
                  <a:pt x="1953" y="154"/>
                </a:lnTo>
                <a:lnTo>
                  <a:pt x="1953" y="153"/>
                </a:lnTo>
                <a:lnTo>
                  <a:pt x="1954" y="153"/>
                </a:lnTo>
                <a:lnTo>
                  <a:pt x="1954" y="152"/>
                </a:lnTo>
                <a:lnTo>
                  <a:pt x="1954" y="151"/>
                </a:lnTo>
                <a:lnTo>
                  <a:pt x="1954" y="150"/>
                </a:lnTo>
                <a:lnTo>
                  <a:pt x="1955" y="150"/>
                </a:lnTo>
                <a:lnTo>
                  <a:pt x="1955" y="149"/>
                </a:lnTo>
                <a:lnTo>
                  <a:pt x="1955" y="149"/>
                </a:lnTo>
                <a:lnTo>
                  <a:pt x="1955" y="149"/>
                </a:lnTo>
                <a:lnTo>
                  <a:pt x="1955" y="149"/>
                </a:lnTo>
                <a:lnTo>
                  <a:pt x="1956" y="148"/>
                </a:lnTo>
                <a:lnTo>
                  <a:pt x="1956" y="148"/>
                </a:lnTo>
                <a:lnTo>
                  <a:pt x="1956" y="148"/>
                </a:lnTo>
                <a:lnTo>
                  <a:pt x="1956" y="148"/>
                </a:lnTo>
                <a:lnTo>
                  <a:pt x="1957" y="148"/>
                </a:lnTo>
                <a:lnTo>
                  <a:pt x="1957" y="148"/>
                </a:lnTo>
                <a:lnTo>
                  <a:pt x="1957" y="147"/>
                </a:lnTo>
                <a:lnTo>
                  <a:pt x="1957" y="147"/>
                </a:lnTo>
                <a:lnTo>
                  <a:pt x="1957" y="147"/>
                </a:lnTo>
                <a:lnTo>
                  <a:pt x="1957" y="147"/>
                </a:lnTo>
                <a:lnTo>
                  <a:pt x="1958" y="147"/>
                </a:lnTo>
                <a:lnTo>
                  <a:pt x="1958" y="147"/>
                </a:lnTo>
                <a:lnTo>
                  <a:pt x="1958" y="147"/>
                </a:lnTo>
                <a:lnTo>
                  <a:pt x="1958" y="147"/>
                </a:lnTo>
                <a:lnTo>
                  <a:pt x="1958" y="147"/>
                </a:lnTo>
                <a:lnTo>
                  <a:pt x="1959" y="148"/>
                </a:lnTo>
                <a:lnTo>
                  <a:pt x="1959" y="148"/>
                </a:lnTo>
                <a:lnTo>
                  <a:pt x="1959" y="148"/>
                </a:lnTo>
                <a:lnTo>
                  <a:pt x="1959" y="149"/>
                </a:lnTo>
                <a:lnTo>
                  <a:pt x="1960" y="149"/>
                </a:lnTo>
                <a:lnTo>
                  <a:pt x="1960" y="149"/>
                </a:lnTo>
                <a:lnTo>
                  <a:pt x="1960" y="149"/>
                </a:lnTo>
                <a:lnTo>
                  <a:pt x="1960" y="149"/>
                </a:lnTo>
                <a:lnTo>
                  <a:pt x="1961" y="149"/>
                </a:lnTo>
                <a:lnTo>
                  <a:pt x="1961" y="150"/>
                </a:lnTo>
                <a:lnTo>
                  <a:pt x="1961" y="150"/>
                </a:lnTo>
                <a:lnTo>
                  <a:pt x="1961" y="150"/>
                </a:lnTo>
                <a:lnTo>
                  <a:pt x="1961" y="150"/>
                </a:lnTo>
                <a:lnTo>
                  <a:pt x="1961" y="150"/>
                </a:lnTo>
                <a:lnTo>
                  <a:pt x="1961" y="149"/>
                </a:lnTo>
                <a:lnTo>
                  <a:pt x="1962" y="149"/>
                </a:lnTo>
                <a:lnTo>
                  <a:pt x="1962" y="149"/>
                </a:lnTo>
                <a:lnTo>
                  <a:pt x="1962" y="148"/>
                </a:lnTo>
                <a:lnTo>
                  <a:pt x="1962" y="148"/>
                </a:lnTo>
                <a:lnTo>
                  <a:pt x="1963" y="147"/>
                </a:lnTo>
                <a:lnTo>
                  <a:pt x="1963" y="147"/>
                </a:lnTo>
                <a:lnTo>
                  <a:pt x="1963" y="147"/>
                </a:lnTo>
                <a:lnTo>
                  <a:pt x="1963" y="147"/>
                </a:lnTo>
                <a:lnTo>
                  <a:pt x="1964" y="147"/>
                </a:lnTo>
                <a:lnTo>
                  <a:pt x="1964" y="147"/>
                </a:lnTo>
                <a:lnTo>
                  <a:pt x="1964" y="147"/>
                </a:lnTo>
                <a:lnTo>
                  <a:pt x="1964" y="147"/>
                </a:lnTo>
                <a:lnTo>
                  <a:pt x="1964" y="147"/>
                </a:lnTo>
                <a:lnTo>
                  <a:pt x="1965" y="147"/>
                </a:lnTo>
                <a:lnTo>
                  <a:pt x="1965" y="147"/>
                </a:lnTo>
                <a:lnTo>
                  <a:pt x="1965" y="147"/>
                </a:lnTo>
                <a:lnTo>
                  <a:pt x="1965" y="146"/>
                </a:lnTo>
                <a:lnTo>
                  <a:pt x="1965" y="146"/>
                </a:lnTo>
                <a:lnTo>
                  <a:pt x="1965" y="146"/>
                </a:lnTo>
                <a:lnTo>
                  <a:pt x="1966" y="146"/>
                </a:lnTo>
                <a:lnTo>
                  <a:pt x="1966" y="146"/>
                </a:lnTo>
                <a:lnTo>
                  <a:pt x="1966" y="146"/>
                </a:lnTo>
                <a:lnTo>
                  <a:pt x="1966" y="146"/>
                </a:lnTo>
                <a:lnTo>
                  <a:pt x="1966" y="146"/>
                </a:lnTo>
                <a:lnTo>
                  <a:pt x="1967" y="145"/>
                </a:lnTo>
                <a:lnTo>
                  <a:pt x="1967" y="145"/>
                </a:lnTo>
                <a:lnTo>
                  <a:pt x="1967" y="145"/>
                </a:lnTo>
                <a:lnTo>
                  <a:pt x="1967" y="145"/>
                </a:lnTo>
                <a:lnTo>
                  <a:pt x="1968" y="144"/>
                </a:lnTo>
                <a:lnTo>
                  <a:pt x="1968" y="144"/>
                </a:lnTo>
                <a:lnTo>
                  <a:pt x="1968" y="144"/>
                </a:lnTo>
                <a:lnTo>
                  <a:pt x="1968" y="144"/>
                </a:lnTo>
                <a:lnTo>
                  <a:pt x="1969" y="144"/>
                </a:lnTo>
                <a:lnTo>
                  <a:pt x="1969" y="144"/>
                </a:lnTo>
                <a:lnTo>
                  <a:pt x="1969" y="144"/>
                </a:lnTo>
                <a:lnTo>
                  <a:pt x="1969" y="144"/>
                </a:lnTo>
                <a:lnTo>
                  <a:pt x="1969" y="143"/>
                </a:lnTo>
                <a:lnTo>
                  <a:pt x="1969" y="143"/>
                </a:lnTo>
                <a:lnTo>
                  <a:pt x="1969" y="143"/>
                </a:lnTo>
                <a:lnTo>
                  <a:pt x="1970" y="143"/>
                </a:lnTo>
                <a:lnTo>
                  <a:pt x="1970" y="143"/>
                </a:lnTo>
                <a:lnTo>
                  <a:pt x="1970" y="143"/>
                </a:lnTo>
                <a:lnTo>
                  <a:pt x="1970" y="143"/>
                </a:lnTo>
                <a:lnTo>
                  <a:pt x="1971" y="143"/>
                </a:lnTo>
                <a:lnTo>
                  <a:pt x="1971" y="143"/>
                </a:lnTo>
                <a:lnTo>
                  <a:pt x="1971" y="143"/>
                </a:lnTo>
                <a:lnTo>
                  <a:pt x="1971" y="143"/>
                </a:lnTo>
                <a:lnTo>
                  <a:pt x="1972" y="143"/>
                </a:lnTo>
                <a:lnTo>
                  <a:pt x="1972" y="142"/>
                </a:lnTo>
                <a:lnTo>
                  <a:pt x="1972" y="142"/>
                </a:lnTo>
                <a:lnTo>
                  <a:pt x="1972" y="141"/>
                </a:lnTo>
                <a:lnTo>
                  <a:pt x="1972" y="141"/>
                </a:lnTo>
                <a:lnTo>
                  <a:pt x="1973" y="141"/>
                </a:lnTo>
                <a:lnTo>
                  <a:pt x="1973" y="141"/>
                </a:lnTo>
                <a:lnTo>
                  <a:pt x="1973" y="140"/>
                </a:lnTo>
                <a:lnTo>
                  <a:pt x="1973" y="140"/>
                </a:lnTo>
                <a:lnTo>
                  <a:pt x="1973" y="139"/>
                </a:lnTo>
                <a:lnTo>
                  <a:pt x="1973" y="139"/>
                </a:lnTo>
                <a:lnTo>
                  <a:pt x="1974" y="139"/>
                </a:lnTo>
                <a:lnTo>
                  <a:pt x="1974" y="138"/>
                </a:lnTo>
                <a:lnTo>
                  <a:pt x="1974" y="138"/>
                </a:lnTo>
                <a:lnTo>
                  <a:pt x="1974" y="138"/>
                </a:lnTo>
                <a:lnTo>
                  <a:pt x="1974" y="137"/>
                </a:lnTo>
                <a:lnTo>
                  <a:pt x="1975" y="137"/>
                </a:lnTo>
                <a:lnTo>
                  <a:pt x="1975" y="137"/>
                </a:lnTo>
                <a:lnTo>
                  <a:pt x="1975" y="137"/>
                </a:lnTo>
                <a:lnTo>
                  <a:pt x="1975" y="137"/>
                </a:lnTo>
                <a:lnTo>
                  <a:pt x="1976" y="137"/>
                </a:lnTo>
                <a:lnTo>
                  <a:pt x="1976" y="136"/>
                </a:lnTo>
                <a:lnTo>
                  <a:pt x="1976" y="136"/>
                </a:lnTo>
                <a:lnTo>
                  <a:pt x="1976" y="136"/>
                </a:lnTo>
                <a:lnTo>
                  <a:pt x="1977" y="136"/>
                </a:lnTo>
                <a:lnTo>
                  <a:pt x="1977" y="135"/>
                </a:lnTo>
                <a:lnTo>
                  <a:pt x="1977" y="135"/>
                </a:lnTo>
                <a:lnTo>
                  <a:pt x="1977" y="135"/>
                </a:lnTo>
                <a:lnTo>
                  <a:pt x="1977" y="134"/>
                </a:lnTo>
                <a:lnTo>
                  <a:pt x="1977" y="134"/>
                </a:lnTo>
                <a:lnTo>
                  <a:pt x="1977" y="134"/>
                </a:lnTo>
                <a:lnTo>
                  <a:pt x="1978" y="134"/>
                </a:lnTo>
                <a:lnTo>
                  <a:pt x="1978" y="134"/>
                </a:lnTo>
                <a:lnTo>
                  <a:pt x="1978" y="135"/>
                </a:lnTo>
                <a:lnTo>
                  <a:pt x="1978" y="136"/>
                </a:lnTo>
                <a:lnTo>
                  <a:pt x="1979" y="137"/>
                </a:lnTo>
                <a:lnTo>
                  <a:pt x="1979" y="137"/>
                </a:lnTo>
                <a:lnTo>
                  <a:pt x="1979" y="138"/>
                </a:lnTo>
                <a:lnTo>
                  <a:pt x="1979" y="138"/>
                </a:lnTo>
                <a:lnTo>
                  <a:pt x="1980" y="139"/>
                </a:lnTo>
                <a:lnTo>
                  <a:pt x="1980" y="140"/>
                </a:lnTo>
                <a:lnTo>
                  <a:pt x="1980" y="141"/>
                </a:lnTo>
                <a:lnTo>
                  <a:pt x="1980" y="142"/>
                </a:lnTo>
                <a:lnTo>
                  <a:pt x="1980" y="143"/>
                </a:lnTo>
                <a:lnTo>
                  <a:pt x="1981" y="144"/>
                </a:lnTo>
                <a:lnTo>
                  <a:pt x="1981" y="145"/>
                </a:lnTo>
                <a:lnTo>
                  <a:pt x="1981" y="146"/>
                </a:lnTo>
                <a:lnTo>
                  <a:pt x="1981" y="147"/>
                </a:lnTo>
                <a:lnTo>
                  <a:pt x="1981" y="147"/>
                </a:lnTo>
                <a:lnTo>
                  <a:pt x="1981" y="148"/>
                </a:lnTo>
                <a:lnTo>
                  <a:pt x="1982" y="148"/>
                </a:lnTo>
                <a:lnTo>
                  <a:pt x="1982" y="149"/>
                </a:lnTo>
                <a:lnTo>
                  <a:pt x="1982" y="149"/>
                </a:lnTo>
                <a:lnTo>
                  <a:pt x="1982" y="150"/>
                </a:lnTo>
                <a:lnTo>
                  <a:pt x="1983" y="150"/>
                </a:lnTo>
                <a:lnTo>
                  <a:pt x="1983" y="150"/>
                </a:lnTo>
                <a:lnTo>
                  <a:pt x="1983" y="151"/>
                </a:lnTo>
                <a:lnTo>
                  <a:pt x="1983" y="151"/>
                </a:lnTo>
                <a:lnTo>
                  <a:pt x="1983" y="152"/>
                </a:lnTo>
                <a:lnTo>
                  <a:pt x="1984" y="152"/>
                </a:lnTo>
                <a:lnTo>
                  <a:pt x="1984" y="153"/>
                </a:lnTo>
                <a:lnTo>
                  <a:pt x="1984" y="153"/>
                </a:lnTo>
                <a:lnTo>
                  <a:pt x="1984" y="154"/>
                </a:lnTo>
                <a:lnTo>
                  <a:pt x="1985" y="154"/>
                </a:lnTo>
                <a:lnTo>
                  <a:pt x="1985" y="155"/>
                </a:lnTo>
                <a:lnTo>
                  <a:pt x="1985" y="155"/>
                </a:lnTo>
                <a:lnTo>
                  <a:pt x="1985" y="156"/>
                </a:lnTo>
                <a:lnTo>
                  <a:pt x="1985" y="157"/>
                </a:lnTo>
                <a:lnTo>
                  <a:pt x="1985" y="157"/>
                </a:lnTo>
                <a:lnTo>
                  <a:pt x="1985" y="158"/>
                </a:lnTo>
                <a:lnTo>
                  <a:pt x="1986" y="158"/>
                </a:lnTo>
                <a:lnTo>
                  <a:pt x="1986" y="159"/>
                </a:lnTo>
                <a:lnTo>
                  <a:pt x="1986" y="159"/>
                </a:lnTo>
                <a:lnTo>
                  <a:pt x="1986" y="159"/>
                </a:lnTo>
                <a:lnTo>
                  <a:pt x="1987" y="159"/>
                </a:lnTo>
                <a:lnTo>
                  <a:pt x="1987" y="159"/>
                </a:lnTo>
                <a:lnTo>
                  <a:pt x="1987" y="159"/>
                </a:lnTo>
                <a:lnTo>
                  <a:pt x="1987" y="159"/>
                </a:lnTo>
                <a:lnTo>
                  <a:pt x="1988" y="159"/>
                </a:lnTo>
                <a:lnTo>
                  <a:pt x="1988" y="159"/>
                </a:lnTo>
                <a:lnTo>
                  <a:pt x="1988" y="159"/>
                </a:lnTo>
                <a:lnTo>
                  <a:pt x="1988" y="159"/>
                </a:lnTo>
                <a:lnTo>
                  <a:pt x="1989" y="160"/>
                </a:lnTo>
                <a:lnTo>
                  <a:pt x="1989" y="160"/>
                </a:lnTo>
                <a:lnTo>
                  <a:pt x="1989" y="160"/>
                </a:lnTo>
                <a:lnTo>
                  <a:pt x="1989" y="160"/>
                </a:lnTo>
                <a:lnTo>
                  <a:pt x="1989" y="160"/>
                </a:lnTo>
                <a:lnTo>
                  <a:pt x="1989" y="160"/>
                </a:lnTo>
                <a:lnTo>
                  <a:pt x="1989" y="160"/>
                </a:lnTo>
                <a:lnTo>
                  <a:pt x="1990" y="160"/>
                </a:lnTo>
                <a:lnTo>
                  <a:pt x="1990" y="159"/>
                </a:lnTo>
                <a:lnTo>
                  <a:pt x="1990" y="159"/>
                </a:lnTo>
                <a:lnTo>
                  <a:pt x="1990" y="159"/>
                </a:lnTo>
                <a:lnTo>
                  <a:pt x="1991" y="159"/>
                </a:lnTo>
                <a:lnTo>
                  <a:pt x="1991" y="159"/>
                </a:lnTo>
                <a:lnTo>
                  <a:pt x="1991" y="158"/>
                </a:lnTo>
                <a:lnTo>
                  <a:pt x="1991" y="158"/>
                </a:lnTo>
                <a:lnTo>
                  <a:pt x="1991" y="158"/>
                </a:lnTo>
                <a:lnTo>
                  <a:pt x="1992" y="158"/>
                </a:lnTo>
                <a:lnTo>
                  <a:pt x="1992" y="158"/>
                </a:lnTo>
                <a:lnTo>
                  <a:pt x="1992" y="157"/>
                </a:lnTo>
                <a:lnTo>
                  <a:pt x="1992" y="157"/>
                </a:lnTo>
                <a:lnTo>
                  <a:pt x="1992" y="157"/>
                </a:lnTo>
                <a:lnTo>
                  <a:pt x="1992" y="156"/>
                </a:lnTo>
                <a:lnTo>
                  <a:pt x="1993" y="156"/>
                </a:lnTo>
                <a:lnTo>
                  <a:pt x="1993" y="156"/>
                </a:lnTo>
                <a:lnTo>
                  <a:pt x="1993" y="155"/>
                </a:lnTo>
                <a:lnTo>
                  <a:pt x="1993" y="155"/>
                </a:lnTo>
                <a:lnTo>
                  <a:pt x="1994" y="154"/>
                </a:lnTo>
                <a:lnTo>
                  <a:pt x="1994" y="154"/>
                </a:lnTo>
                <a:lnTo>
                  <a:pt x="1994" y="154"/>
                </a:lnTo>
                <a:lnTo>
                  <a:pt x="1994" y="154"/>
                </a:lnTo>
                <a:lnTo>
                  <a:pt x="1994" y="153"/>
                </a:lnTo>
                <a:lnTo>
                  <a:pt x="1995" y="153"/>
                </a:lnTo>
                <a:lnTo>
                  <a:pt x="1995" y="153"/>
                </a:lnTo>
                <a:lnTo>
                  <a:pt x="1995" y="153"/>
                </a:lnTo>
                <a:lnTo>
                  <a:pt x="1995" y="153"/>
                </a:lnTo>
                <a:lnTo>
                  <a:pt x="1996" y="152"/>
                </a:lnTo>
                <a:lnTo>
                  <a:pt x="1996" y="152"/>
                </a:lnTo>
                <a:lnTo>
                  <a:pt x="1996" y="152"/>
                </a:lnTo>
                <a:lnTo>
                  <a:pt x="1996" y="152"/>
                </a:lnTo>
                <a:lnTo>
                  <a:pt x="1996" y="152"/>
                </a:lnTo>
                <a:lnTo>
                  <a:pt x="1996" y="152"/>
                </a:lnTo>
                <a:lnTo>
                  <a:pt x="1996" y="152"/>
                </a:lnTo>
                <a:lnTo>
                  <a:pt x="1997" y="152"/>
                </a:lnTo>
                <a:lnTo>
                  <a:pt x="1997" y="152"/>
                </a:lnTo>
                <a:lnTo>
                  <a:pt x="1997" y="152"/>
                </a:lnTo>
                <a:lnTo>
                  <a:pt x="1997" y="152"/>
                </a:lnTo>
                <a:lnTo>
                  <a:pt x="1998" y="152"/>
                </a:lnTo>
                <a:lnTo>
                  <a:pt x="1998" y="151"/>
                </a:lnTo>
                <a:lnTo>
                  <a:pt x="1998" y="151"/>
                </a:lnTo>
                <a:lnTo>
                  <a:pt x="1998" y="150"/>
                </a:lnTo>
                <a:lnTo>
                  <a:pt x="1999" y="150"/>
                </a:lnTo>
                <a:lnTo>
                  <a:pt x="1999" y="150"/>
                </a:lnTo>
                <a:lnTo>
                  <a:pt x="1999" y="149"/>
                </a:lnTo>
                <a:lnTo>
                  <a:pt x="1999" y="149"/>
                </a:lnTo>
                <a:lnTo>
                  <a:pt x="2000" y="148"/>
                </a:lnTo>
                <a:lnTo>
                  <a:pt x="2000" y="148"/>
                </a:lnTo>
                <a:lnTo>
                  <a:pt x="2000" y="147"/>
                </a:lnTo>
                <a:lnTo>
                  <a:pt x="2000" y="146"/>
                </a:lnTo>
                <a:lnTo>
                  <a:pt x="2000" y="146"/>
                </a:lnTo>
                <a:lnTo>
                  <a:pt x="2000" y="146"/>
                </a:lnTo>
                <a:lnTo>
                  <a:pt x="2000" y="145"/>
                </a:lnTo>
                <a:lnTo>
                  <a:pt x="2001" y="144"/>
                </a:lnTo>
                <a:lnTo>
                  <a:pt x="2001" y="144"/>
                </a:lnTo>
                <a:lnTo>
                  <a:pt x="2001" y="144"/>
                </a:lnTo>
                <a:lnTo>
                  <a:pt x="2001" y="144"/>
                </a:lnTo>
                <a:lnTo>
                  <a:pt x="2002" y="144"/>
                </a:lnTo>
                <a:lnTo>
                  <a:pt x="2002" y="144"/>
                </a:lnTo>
                <a:lnTo>
                  <a:pt x="2002" y="144"/>
                </a:lnTo>
                <a:lnTo>
                  <a:pt x="2002" y="144"/>
                </a:lnTo>
                <a:lnTo>
                  <a:pt x="2002" y="144"/>
                </a:lnTo>
                <a:lnTo>
                  <a:pt x="2003" y="143"/>
                </a:lnTo>
                <a:lnTo>
                  <a:pt x="2003" y="142"/>
                </a:lnTo>
                <a:lnTo>
                  <a:pt x="2003" y="142"/>
                </a:lnTo>
                <a:lnTo>
                  <a:pt x="2003" y="141"/>
                </a:lnTo>
                <a:lnTo>
                  <a:pt x="2004" y="141"/>
                </a:lnTo>
                <a:lnTo>
                  <a:pt x="2004" y="141"/>
                </a:lnTo>
                <a:lnTo>
                  <a:pt x="2004" y="140"/>
                </a:lnTo>
                <a:lnTo>
                  <a:pt x="2004" y="140"/>
                </a:lnTo>
                <a:lnTo>
                  <a:pt x="2004" y="139"/>
                </a:lnTo>
                <a:lnTo>
                  <a:pt x="2004" y="138"/>
                </a:lnTo>
                <a:lnTo>
                  <a:pt x="2005" y="138"/>
                </a:lnTo>
                <a:lnTo>
                  <a:pt x="2005" y="137"/>
                </a:lnTo>
                <a:lnTo>
                  <a:pt x="2005" y="137"/>
                </a:lnTo>
                <a:lnTo>
                  <a:pt x="2005" y="136"/>
                </a:lnTo>
                <a:lnTo>
                  <a:pt x="2005" y="135"/>
                </a:lnTo>
                <a:lnTo>
                  <a:pt x="2006" y="135"/>
                </a:lnTo>
                <a:lnTo>
                  <a:pt x="2006" y="134"/>
                </a:lnTo>
                <a:lnTo>
                  <a:pt x="2006" y="134"/>
                </a:lnTo>
                <a:lnTo>
                  <a:pt x="2006" y="133"/>
                </a:lnTo>
                <a:lnTo>
                  <a:pt x="2007" y="133"/>
                </a:lnTo>
                <a:lnTo>
                  <a:pt x="2007" y="132"/>
                </a:lnTo>
                <a:lnTo>
                  <a:pt x="2007" y="132"/>
                </a:lnTo>
                <a:lnTo>
                  <a:pt x="2007" y="131"/>
                </a:lnTo>
                <a:lnTo>
                  <a:pt x="2008" y="131"/>
                </a:lnTo>
                <a:lnTo>
                  <a:pt x="2008" y="130"/>
                </a:lnTo>
                <a:lnTo>
                  <a:pt x="2008" y="129"/>
                </a:lnTo>
                <a:lnTo>
                  <a:pt x="2008" y="129"/>
                </a:lnTo>
                <a:lnTo>
                  <a:pt x="2008" y="128"/>
                </a:lnTo>
                <a:lnTo>
                  <a:pt x="2008" y="128"/>
                </a:lnTo>
                <a:lnTo>
                  <a:pt x="2008" y="127"/>
                </a:lnTo>
                <a:lnTo>
                  <a:pt x="2009" y="126"/>
                </a:lnTo>
                <a:lnTo>
                  <a:pt x="2009" y="126"/>
                </a:lnTo>
                <a:lnTo>
                  <a:pt x="2009" y="125"/>
                </a:lnTo>
                <a:lnTo>
                  <a:pt x="2009" y="124"/>
                </a:lnTo>
                <a:lnTo>
                  <a:pt x="2010" y="124"/>
                </a:lnTo>
                <a:lnTo>
                  <a:pt x="2010" y="123"/>
                </a:lnTo>
                <a:lnTo>
                  <a:pt x="2010" y="123"/>
                </a:lnTo>
                <a:lnTo>
                  <a:pt x="2010" y="122"/>
                </a:lnTo>
                <a:lnTo>
                  <a:pt x="2011" y="121"/>
                </a:lnTo>
                <a:lnTo>
                  <a:pt x="2011" y="120"/>
                </a:lnTo>
                <a:lnTo>
                  <a:pt x="2011" y="120"/>
                </a:lnTo>
                <a:lnTo>
                  <a:pt x="2011" y="119"/>
                </a:lnTo>
                <a:lnTo>
                  <a:pt x="2011" y="118"/>
                </a:lnTo>
                <a:lnTo>
                  <a:pt x="2012" y="117"/>
                </a:lnTo>
                <a:lnTo>
                  <a:pt x="2012" y="116"/>
                </a:lnTo>
                <a:lnTo>
                  <a:pt x="2012" y="116"/>
                </a:lnTo>
                <a:lnTo>
                  <a:pt x="2012" y="115"/>
                </a:lnTo>
                <a:lnTo>
                  <a:pt x="2012" y="114"/>
                </a:lnTo>
                <a:lnTo>
                  <a:pt x="2012" y="113"/>
                </a:lnTo>
                <a:lnTo>
                  <a:pt x="2013" y="112"/>
                </a:lnTo>
                <a:lnTo>
                  <a:pt x="2013" y="111"/>
                </a:lnTo>
                <a:lnTo>
                  <a:pt x="2013" y="111"/>
                </a:lnTo>
                <a:lnTo>
                  <a:pt x="2013" y="110"/>
                </a:lnTo>
                <a:lnTo>
                  <a:pt x="2013" y="109"/>
                </a:lnTo>
                <a:lnTo>
                  <a:pt x="2014" y="108"/>
                </a:lnTo>
                <a:lnTo>
                  <a:pt x="2014" y="108"/>
                </a:lnTo>
                <a:lnTo>
                  <a:pt x="2014" y="107"/>
                </a:lnTo>
                <a:lnTo>
                  <a:pt x="2014" y="106"/>
                </a:lnTo>
                <a:lnTo>
                  <a:pt x="2015" y="105"/>
                </a:lnTo>
                <a:lnTo>
                  <a:pt x="2015" y="105"/>
                </a:lnTo>
                <a:lnTo>
                  <a:pt x="2015" y="104"/>
                </a:lnTo>
                <a:lnTo>
                  <a:pt x="2015" y="103"/>
                </a:lnTo>
                <a:lnTo>
                  <a:pt x="2016" y="103"/>
                </a:lnTo>
                <a:lnTo>
                  <a:pt x="2016" y="102"/>
                </a:lnTo>
                <a:lnTo>
                  <a:pt x="2016" y="102"/>
                </a:lnTo>
                <a:lnTo>
                  <a:pt x="2016" y="102"/>
                </a:lnTo>
                <a:lnTo>
                  <a:pt x="2016" y="102"/>
                </a:lnTo>
                <a:lnTo>
                  <a:pt x="2016" y="103"/>
                </a:lnTo>
                <a:lnTo>
                  <a:pt x="2016" y="103"/>
                </a:lnTo>
                <a:lnTo>
                  <a:pt x="2017" y="103"/>
                </a:lnTo>
                <a:lnTo>
                  <a:pt x="2017" y="103"/>
                </a:lnTo>
                <a:lnTo>
                  <a:pt x="2017" y="103"/>
                </a:lnTo>
                <a:lnTo>
                  <a:pt x="2017" y="104"/>
                </a:lnTo>
                <a:lnTo>
                  <a:pt x="2018" y="104"/>
                </a:lnTo>
                <a:lnTo>
                  <a:pt x="2018" y="105"/>
                </a:lnTo>
                <a:lnTo>
                  <a:pt x="2018" y="106"/>
                </a:lnTo>
                <a:lnTo>
                  <a:pt x="2018" y="107"/>
                </a:lnTo>
                <a:lnTo>
                  <a:pt x="2019" y="108"/>
                </a:lnTo>
                <a:lnTo>
                  <a:pt x="2019" y="109"/>
                </a:lnTo>
                <a:lnTo>
                  <a:pt x="2019" y="109"/>
                </a:lnTo>
                <a:lnTo>
                  <a:pt x="2019" y="109"/>
                </a:lnTo>
                <a:lnTo>
                  <a:pt x="2019" y="109"/>
                </a:lnTo>
                <a:lnTo>
                  <a:pt x="2020" y="109"/>
                </a:lnTo>
                <a:lnTo>
                  <a:pt x="2020" y="109"/>
                </a:lnTo>
                <a:lnTo>
                  <a:pt x="2020" y="108"/>
                </a:lnTo>
                <a:lnTo>
                  <a:pt x="2020" y="108"/>
                </a:lnTo>
                <a:lnTo>
                  <a:pt x="2020" y="108"/>
                </a:lnTo>
                <a:lnTo>
                  <a:pt x="2020" y="108"/>
                </a:lnTo>
                <a:lnTo>
                  <a:pt x="2021" y="108"/>
                </a:lnTo>
                <a:lnTo>
                  <a:pt x="2021" y="108"/>
                </a:lnTo>
                <a:lnTo>
                  <a:pt x="2021" y="108"/>
                </a:lnTo>
                <a:lnTo>
                  <a:pt x="2021" y="108"/>
                </a:lnTo>
                <a:lnTo>
                  <a:pt x="2022" y="108"/>
                </a:lnTo>
                <a:lnTo>
                  <a:pt x="2022" y="108"/>
                </a:lnTo>
                <a:lnTo>
                  <a:pt x="2022" y="107"/>
                </a:lnTo>
                <a:lnTo>
                  <a:pt x="2022" y="107"/>
                </a:lnTo>
                <a:lnTo>
                  <a:pt x="2022" y="107"/>
                </a:lnTo>
                <a:lnTo>
                  <a:pt x="2023" y="106"/>
                </a:lnTo>
                <a:lnTo>
                  <a:pt x="2023" y="106"/>
                </a:lnTo>
                <a:lnTo>
                  <a:pt x="2023" y="106"/>
                </a:lnTo>
                <a:lnTo>
                  <a:pt x="2023" y="105"/>
                </a:lnTo>
                <a:lnTo>
                  <a:pt x="2024" y="105"/>
                </a:lnTo>
                <a:lnTo>
                  <a:pt x="2024" y="104"/>
                </a:lnTo>
                <a:lnTo>
                  <a:pt x="2024" y="104"/>
                </a:lnTo>
                <a:lnTo>
                  <a:pt x="2024" y="105"/>
                </a:lnTo>
                <a:lnTo>
                  <a:pt x="2024" y="105"/>
                </a:lnTo>
                <a:lnTo>
                  <a:pt x="2024" y="106"/>
                </a:lnTo>
                <a:lnTo>
                  <a:pt x="2024" y="106"/>
                </a:lnTo>
                <a:lnTo>
                  <a:pt x="2025" y="107"/>
                </a:lnTo>
                <a:lnTo>
                  <a:pt x="2025" y="107"/>
                </a:lnTo>
                <a:lnTo>
                  <a:pt x="2025" y="108"/>
                </a:lnTo>
                <a:lnTo>
                  <a:pt x="2025" y="108"/>
                </a:lnTo>
                <a:lnTo>
                  <a:pt x="2026" y="107"/>
                </a:lnTo>
                <a:lnTo>
                  <a:pt x="2026" y="106"/>
                </a:lnTo>
                <a:lnTo>
                  <a:pt x="2026" y="106"/>
                </a:lnTo>
                <a:lnTo>
                  <a:pt x="2026" y="105"/>
                </a:lnTo>
                <a:lnTo>
                  <a:pt x="2027" y="104"/>
                </a:lnTo>
                <a:lnTo>
                  <a:pt x="2027" y="103"/>
                </a:lnTo>
                <a:lnTo>
                  <a:pt x="2027" y="102"/>
                </a:lnTo>
                <a:lnTo>
                  <a:pt x="2027" y="102"/>
                </a:lnTo>
                <a:lnTo>
                  <a:pt x="2027" y="101"/>
                </a:lnTo>
                <a:lnTo>
                  <a:pt x="2028" y="100"/>
                </a:lnTo>
                <a:lnTo>
                  <a:pt x="2028" y="100"/>
                </a:lnTo>
                <a:lnTo>
                  <a:pt x="2028" y="99"/>
                </a:lnTo>
                <a:lnTo>
                  <a:pt x="2028" y="99"/>
                </a:lnTo>
                <a:lnTo>
                  <a:pt x="2028" y="99"/>
                </a:lnTo>
                <a:lnTo>
                  <a:pt x="2028" y="98"/>
                </a:lnTo>
                <a:lnTo>
                  <a:pt x="2029" y="98"/>
                </a:lnTo>
                <a:lnTo>
                  <a:pt x="2029" y="97"/>
                </a:lnTo>
                <a:lnTo>
                  <a:pt x="2029" y="96"/>
                </a:lnTo>
                <a:lnTo>
                  <a:pt x="2029" y="96"/>
                </a:lnTo>
                <a:lnTo>
                  <a:pt x="2030" y="95"/>
                </a:lnTo>
                <a:lnTo>
                  <a:pt x="2030" y="95"/>
                </a:lnTo>
                <a:lnTo>
                  <a:pt x="2030" y="94"/>
                </a:lnTo>
                <a:lnTo>
                  <a:pt x="2030" y="93"/>
                </a:lnTo>
                <a:lnTo>
                  <a:pt x="2030" y="92"/>
                </a:lnTo>
                <a:lnTo>
                  <a:pt x="2031" y="92"/>
                </a:lnTo>
                <a:lnTo>
                  <a:pt x="2031" y="91"/>
                </a:lnTo>
                <a:lnTo>
                  <a:pt x="2031" y="91"/>
                </a:lnTo>
                <a:lnTo>
                  <a:pt x="2031" y="90"/>
                </a:lnTo>
                <a:lnTo>
                  <a:pt x="2032" y="90"/>
                </a:lnTo>
                <a:lnTo>
                  <a:pt x="2032" y="89"/>
                </a:lnTo>
                <a:lnTo>
                  <a:pt x="2032" y="88"/>
                </a:lnTo>
                <a:lnTo>
                  <a:pt x="2032" y="88"/>
                </a:lnTo>
                <a:lnTo>
                  <a:pt x="2032" y="88"/>
                </a:lnTo>
                <a:lnTo>
                  <a:pt x="2032" y="87"/>
                </a:lnTo>
                <a:lnTo>
                  <a:pt x="2033" y="87"/>
                </a:lnTo>
                <a:lnTo>
                  <a:pt x="2033" y="87"/>
                </a:lnTo>
                <a:lnTo>
                  <a:pt x="2033" y="87"/>
                </a:lnTo>
                <a:lnTo>
                  <a:pt x="2033" y="87"/>
                </a:lnTo>
                <a:lnTo>
                  <a:pt x="2033" y="87"/>
                </a:lnTo>
                <a:lnTo>
                  <a:pt x="2034" y="86"/>
                </a:lnTo>
                <a:lnTo>
                  <a:pt x="2034" y="86"/>
                </a:lnTo>
                <a:lnTo>
                  <a:pt x="2034" y="85"/>
                </a:lnTo>
                <a:lnTo>
                  <a:pt x="2034" y="85"/>
                </a:lnTo>
                <a:lnTo>
                  <a:pt x="2035" y="84"/>
                </a:lnTo>
                <a:lnTo>
                  <a:pt x="2035" y="83"/>
                </a:lnTo>
                <a:lnTo>
                  <a:pt x="2035" y="82"/>
                </a:lnTo>
                <a:lnTo>
                  <a:pt x="2035" y="82"/>
                </a:lnTo>
                <a:lnTo>
                  <a:pt x="2036" y="81"/>
                </a:lnTo>
                <a:lnTo>
                  <a:pt x="2036" y="81"/>
                </a:lnTo>
                <a:lnTo>
                  <a:pt x="2036" y="80"/>
                </a:lnTo>
                <a:lnTo>
                  <a:pt x="2036" y="79"/>
                </a:lnTo>
                <a:lnTo>
                  <a:pt x="2036" y="79"/>
                </a:lnTo>
                <a:lnTo>
                  <a:pt x="2036" y="78"/>
                </a:lnTo>
                <a:lnTo>
                  <a:pt x="2036" y="78"/>
                </a:lnTo>
                <a:lnTo>
                  <a:pt x="2037" y="78"/>
                </a:lnTo>
                <a:lnTo>
                  <a:pt x="2037" y="77"/>
                </a:lnTo>
                <a:lnTo>
                  <a:pt x="2037" y="77"/>
                </a:lnTo>
                <a:lnTo>
                  <a:pt x="2037" y="76"/>
                </a:lnTo>
                <a:lnTo>
                  <a:pt x="2038" y="76"/>
                </a:lnTo>
                <a:lnTo>
                  <a:pt x="2038" y="75"/>
                </a:lnTo>
                <a:lnTo>
                  <a:pt x="2038" y="75"/>
                </a:lnTo>
                <a:lnTo>
                  <a:pt x="2038" y="74"/>
                </a:lnTo>
                <a:lnTo>
                  <a:pt x="2038" y="74"/>
                </a:lnTo>
                <a:lnTo>
                  <a:pt x="2039" y="74"/>
                </a:lnTo>
                <a:lnTo>
                  <a:pt x="2039" y="73"/>
                </a:lnTo>
                <a:lnTo>
                  <a:pt x="2039" y="72"/>
                </a:lnTo>
                <a:lnTo>
                  <a:pt x="2039" y="71"/>
                </a:lnTo>
                <a:lnTo>
                  <a:pt x="2040" y="69"/>
                </a:lnTo>
                <a:lnTo>
                  <a:pt x="2040" y="69"/>
                </a:lnTo>
                <a:lnTo>
                  <a:pt x="2040" y="68"/>
                </a:lnTo>
                <a:lnTo>
                  <a:pt x="2040" y="67"/>
                </a:lnTo>
                <a:lnTo>
                  <a:pt x="2040" y="66"/>
                </a:lnTo>
                <a:lnTo>
                  <a:pt x="2040" y="64"/>
                </a:lnTo>
                <a:lnTo>
                  <a:pt x="2041" y="62"/>
                </a:lnTo>
                <a:lnTo>
                  <a:pt x="2041" y="60"/>
                </a:lnTo>
                <a:lnTo>
                  <a:pt x="2041" y="58"/>
                </a:lnTo>
                <a:lnTo>
                  <a:pt x="2041" y="56"/>
                </a:lnTo>
                <a:lnTo>
                  <a:pt x="2041" y="54"/>
                </a:lnTo>
                <a:lnTo>
                  <a:pt x="2042" y="52"/>
                </a:lnTo>
                <a:lnTo>
                  <a:pt x="2042" y="50"/>
                </a:lnTo>
                <a:lnTo>
                  <a:pt x="2042" y="48"/>
                </a:lnTo>
                <a:lnTo>
                  <a:pt x="2042" y="47"/>
                </a:lnTo>
                <a:lnTo>
                  <a:pt x="2043" y="45"/>
                </a:lnTo>
                <a:lnTo>
                  <a:pt x="2043" y="44"/>
                </a:lnTo>
                <a:lnTo>
                  <a:pt x="2043" y="43"/>
                </a:lnTo>
                <a:lnTo>
                  <a:pt x="2043" y="41"/>
                </a:lnTo>
                <a:lnTo>
                  <a:pt x="2044" y="40"/>
                </a:lnTo>
                <a:lnTo>
                  <a:pt x="2044" y="38"/>
                </a:lnTo>
                <a:lnTo>
                  <a:pt x="2044" y="37"/>
                </a:lnTo>
                <a:lnTo>
                  <a:pt x="2044" y="35"/>
                </a:lnTo>
                <a:lnTo>
                  <a:pt x="2044" y="34"/>
                </a:lnTo>
                <a:lnTo>
                  <a:pt x="2044" y="32"/>
                </a:lnTo>
                <a:lnTo>
                  <a:pt x="2044" y="31"/>
                </a:lnTo>
                <a:lnTo>
                  <a:pt x="2045" y="29"/>
                </a:lnTo>
                <a:lnTo>
                  <a:pt x="2045" y="27"/>
                </a:lnTo>
                <a:lnTo>
                  <a:pt x="2045" y="26"/>
                </a:lnTo>
                <a:lnTo>
                  <a:pt x="2045" y="25"/>
                </a:lnTo>
                <a:lnTo>
                  <a:pt x="2046" y="24"/>
                </a:lnTo>
                <a:lnTo>
                  <a:pt x="2046" y="23"/>
                </a:lnTo>
                <a:lnTo>
                  <a:pt x="2046" y="22"/>
                </a:lnTo>
                <a:lnTo>
                  <a:pt x="2046" y="20"/>
                </a:lnTo>
                <a:lnTo>
                  <a:pt x="2047" y="19"/>
                </a:lnTo>
                <a:lnTo>
                  <a:pt x="2047" y="18"/>
                </a:lnTo>
                <a:lnTo>
                  <a:pt x="2047" y="17"/>
                </a:lnTo>
                <a:lnTo>
                  <a:pt x="2047" y="16"/>
                </a:lnTo>
                <a:lnTo>
                  <a:pt x="2047" y="15"/>
                </a:lnTo>
                <a:lnTo>
                  <a:pt x="2048" y="14"/>
                </a:lnTo>
                <a:lnTo>
                  <a:pt x="2048" y="13"/>
                </a:lnTo>
                <a:lnTo>
                  <a:pt x="2048" y="12"/>
                </a:lnTo>
                <a:lnTo>
                  <a:pt x="2048" y="11"/>
                </a:lnTo>
                <a:lnTo>
                  <a:pt x="2048" y="10"/>
                </a:lnTo>
                <a:lnTo>
                  <a:pt x="2048" y="9"/>
                </a:lnTo>
                <a:lnTo>
                  <a:pt x="2049" y="8"/>
                </a:lnTo>
                <a:lnTo>
                  <a:pt x="2049" y="7"/>
                </a:lnTo>
                <a:lnTo>
                  <a:pt x="2049" y="6"/>
                </a:lnTo>
                <a:lnTo>
                  <a:pt x="2049" y="6"/>
                </a:lnTo>
                <a:lnTo>
                  <a:pt x="2049" y="5"/>
                </a:lnTo>
                <a:lnTo>
                  <a:pt x="2050" y="5"/>
                </a:lnTo>
                <a:lnTo>
                  <a:pt x="2050" y="4"/>
                </a:lnTo>
                <a:lnTo>
                  <a:pt x="2050" y="3"/>
                </a:lnTo>
                <a:lnTo>
                  <a:pt x="2050" y="2"/>
                </a:lnTo>
                <a:lnTo>
                  <a:pt x="2051" y="2"/>
                </a:lnTo>
                <a:lnTo>
                  <a:pt x="2051" y="2"/>
                </a:lnTo>
                <a:lnTo>
                  <a:pt x="2051" y="2"/>
                </a:lnTo>
                <a:lnTo>
                  <a:pt x="2051" y="2"/>
                </a:lnTo>
                <a:lnTo>
                  <a:pt x="2051" y="2"/>
                </a:lnTo>
                <a:lnTo>
                  <a:pt x="2051" y="1"/>
                </a:lnTo>
                <a:lnTo>
                  <a:pt x="2052" y="1"/>
                </a:lnTo>
                <a:lnTo>
                  <a:pt x="2052" y="1"/>
                </a:lnTo>
                <a:lnTo>
                  <a:pt x="2052" y="0"/>
                </a:lnTo>
              </a:path>
            </a:pathLst>
          </a:custGeom>
          <a:noFill/>
          <a:ln w="3175"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8" name="Freeform 17"/>
          <p:cNvSpPr>
            <a:spLocks/>
          </p:cNvSpPr>
          <p:nvPr/>
        </p:nvSpPr>
        <p:spPr bwMode="auto">
          <a:xfrm>
            <a:off x="9330275" y="1921332"/>
            <a:ext cx="201394" cy="259283"/>
          </a:xfrm>
          <a:custGeom>
            <a:avLst/>
            <a:gdLst>
              <a:gd name="T0" fmla="*/ 2 w 123"/>
              <a:gd name="T1" fmla="*/ 3 h 131"/>
              <a:gd name="T2" fmla="*/ 4 w 123"/>
              <a:gd name="T3" fmla="*/ 9 h 131"/>
              <a:gd name="T4" fmla="*/ 6 w 123"/>
              <a:gd name="T5" fmla="*/ 21 h 131"/>
              <a:gd name="T6" fmla="*/ 8 w 123"/>
              <a:gd name="T7" fmla="*/ 22 h 131"/>
              <a:gd name="T8" fmla="*/ 11 w 123"/>
              <a:gd name="T9" fmla="*/ 26 h 131"/>
              <a:gd name="T10" fmla="*/ 12 w 123"/>
              <a:gd name="T11" fmla="*/ 27 h 131"/>
              <a:gd name="T12" fmla="*/ 15 w 123"/>
              <a:gd name="T13" fmla="*/ 25 h 131"/>
              <a:gd name="T14" fmla="*/ 17 w 123"/>
              <a:gd name="T15" fmla="*/ 18 h 131"/>
              <a:gd name="T16" fmla="*/ 19 w 123"/>
              <a:gd name="T17" fmla="*/ 17 h 131"/>
              <a:gd name="T18" fmla="*/ 21 w 123"/>
              <a:gd name="T19" fmla="*/ 21 h 131"/>
              <a:gd name="T20" fmla="*/ 23 w 123"/>
              <a:gd name="T21" fmla="*/ 19 h 131"/>
              <a:gd name="T22" fmla="*/ 25 w 123"/>
              <a:gd name="T23" fmla="*/ 22 h 131"/>
              <a:gd name="T24" fmla="*/ 27 w 123"/>
              <a:gd name="T25" fmla="*/ 23 h 131"/>
              <a:gd name="T26" fmla="*/ 29 w 123"/>
              <a:gd name="T27" fmla="*/ 20 h 131"/>
              <a:gd name="T28" fmla="*/ 31 w 123"/>
              <a:gd name="T29" fmla="*/ 21 h 131"/>
              <a:gd name="T30" fmla="*/ 33 w 123"/>
              <a:gd name="T31" fmla="*/ 22 h 131"/>
              <a:gd name="T32" fmla="*/ 35 w 123"/>
              <a:gd name="T33" fmla="*/ 22 h 131"/>
              <a:gd name="T34" fmla="*/ 37 w 123"/>
              <a:gd name="T35" fmla="*/ 23 h 131"/>
              <a:gd name="T36" fmla="*/ 39 w 123"/>
              <a:gd name="T37" fmla="*/ 21 h 131"/>
              <a:gd name="T38" fmla="*/ 41 w 123"/>
              <a:gd name="T39" fmla="*/ 40 h 131"/>
              <a:gd name="T40" fmla="*/ 43 w 123"/>
              <a:gd name="T41" fmla="*/ 51 h 131"/>
              <a:gd name="T42" fmla="*/ 45 w 123"/>
              <a:gd name="T43" fmla="*/ 58 h 131"/>
              <a:gd name="T44" fmla="*/ 47 w 123"/>
              <a:gd name="T45" fmla="*/ 63 h 131"/>
              <a:gd name="T46" fmla="*/ 50 w 123"/>
              <a:gd name="T47" fmla="*/ 68 h 131"/>
              <a:gd name="T48" fmla="*/ 51 w 123"/>
              <a:gd name="T49" fmla="*/ 72 h 131"/>
              <a:gd name="T50" fmla="*/ 54 w 123"/>
              <a:gd name="T51" fmla="*/ 72 h 131"/>
              <a:gd name="T52" fmla="*/ 55 w 123"/>
              <a:gd name="T53" fmla="*/ 75 h 131"/>
              <a:gd name="T54" fmla="*/ 58 w 123"/>
              <a:gd name="T55" fmla="*/ 76 h 131"/>
              <a:gd name="T56" fmla="*/ 60 w 123"/>
              <a:gd name="T57" fmla="*/ 77 h 131"/>
              <a:gd name="T58" fmla="*/ 62 w 123"/>
              <a:gd name="T59" fmla="*/ 80 h 131"/>
              <a:gd name="T60" fmla="*/ 64 w 123"/>
              <a:gd name="T61" fmla="*/ 79 h 131"/>
              <a:gd name="T62" fmla="*/ 66 w 123"/>
              <a:gd name="T63" fmla="*/ 81 h 131"/>
              <a:gd name="T64" fmla="*/ 68 w 123"/>
              <a:gd name="T65" fmla="*/ 82 h 131"/>
              <a:gd name="T66" fmla="*/ 70 w 123"/>
              <a:gd name="T67" fmla="*/ 83 h 131"/>
              <a:gd name="T68" fmla="*/ 72 w 123"/>
              <a:gd name="T69" fmla="*/ 85 h 131"/>
              <a:gd name="T70" fmla="*/ 74 w 123"/>
              <a:gd name="T71" fmla="*/ 84 h 131"/>
              <a:gd name="T72" fmla="*/ 76 w 123"/>
              <a:gd name="T73" fmla="*/ 85 h 131"/>
              <a:gd name="T74" fmla="*/ 78 w 123"/>
              <a:gd name="T75" fmla="*/ 88 h 131"/>
              <a:gd name="T76" fmla="*/ 80 w 123"/>
              <a:gd name="T77" fmla="*/ 101 h 131"/>
              <a:gd name="T78" fmla="*/ 82 w 123"/>
              <a:gd name="T79" fmla="*/ 112 h 131"/>
              <a:gd name="T80" fmla="*/ 84 w 123"/>
              <a:gd name="T81" fmla="*/ 121 h 131"/>
              <a:gd name="T82" fmla="*/ 86 w 123"/>
              <a:gd name="T83" fmla="*/ 126 h 131"/>
              <a:gd name="T84" fmla="*/ 89 w 123"/>
              <a:gd name="T85" fmla="*/ 130 h 131"/>
              <a:gd name="T86" fmla="*/ 90 w 123"/>
              <a:gd name="T87" fmla="*/ 131 h 131"/>
              <a:gd name="T88" fmla="*/ 93 w 123"/>
              <a:gd name="T89" fmla="*/ 131 h 131"/>
              <a:gd name="T90" fmla="*/ 94 w 123"/>
              <a:gd name="T91" fmla="*/ 131 h 131"/>
              <a:gd name="T92" fmla="*/ 97 w 123"/>
              <a:gd name="T93" fmla="*/ 131 h 131"/>
              <a:gd name="T94" fmla="*/ 99 w 123"/>
              <a:gd name="T95" fmla="*/ 130 h 131"/>
              <a:gd name="T96" fmla="*/ 101 w 123"/>
              <a:gd name="T97" fmla="*/ 130 h 131"/>
              <a:gd name="T98" fmla="*/ 103 w 123"/>
              <a:gd name="T99" fmla="*/ 127 h 131"/>
              <a:gd name="T100" fmla="*/ 105 w 123"/>
              <a:gd name="T101" fmla="*/ 127 h 131"/>
              <a:gd name="T102" fmla="*/ 107 w 123"/>
              <a:gd name="T103" fmla="*/ 127 h 131"/>
              <a:gd name="T104" fmla="*/ 109 w 123"/>
              <a:gd name="T105" fmla="*/ 123 h 131"/>
              <a:gd name="T106" fmla="*/ 111 w 123"/>
              <a:gd name="T107" fmla="*/ 119 h 131"/>
              <a:gd name="T108" fmla="*/ 113 w 123"/>
              <a:gd name="T109" fmla="*/ 117 h 131"/>
              <a:gd name="T110" fmla="*/ 115 w 123"/>
              <a:gd name="T111" fmla="*/ 110 h 131"/>
              <a:gd name="T112" fmla="*/ 117 w 123"/>
              <a:gd name="T113" fmla="*/ 106 h 131"/>
              <a:gd name="T114" fmla="*/ 119 w 123"/>
              <a:gd name="T115" fmla="*/ 111 h 131"/>
              <a:gd name="T116" fmla="*/ 122 w 123"/>
              <a:gd name="T117" fmla="*/ 119 h 131"/>
              <a:gd name="T118" fmla="*/ 123 w 123"/>
              <a:gd name="T119" fmla="*/ 11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 h="131">
                <a:moveTo>
                  <a:pt x="0" y="7"/>
                </a:moveTo>
                <a:lnTo>
                  <a:pt x="0" y="7"/>
                </a:lnTo>
                <a:lnTo>
                  <a:pt x="1" y="6"/>
                </a:lnTo>
                <a:lnTo>
                  <a:pt x="1" y="6"/>
                </a:lnTo>
                <a:lnTo>
                  <a:pt x="1" y="5"/>
                </a:lnTo>
                <a:lnTo>
                  <a:pt x="1" y="5"/>
                </a:lnTo>
                <a:lnTo>
                  <a:pt x="2" y="4"/>
                </a:lnTo>
                <a:lnTo>
                  <a:pt x="2" y="4"/>
                </a:lnTo>
                <a:lnTo>
                  <a:pt x="2" y="4"/>
                </a:lnTo>
                <a:lnTo>
                  <a:pt x="2" y="3"/>
                </a:lnTo>
                <a:lnTo>
                  <a:pt x="3" y="2"/>
                </a:lnTo>
                <a:lnTo>
                  <a:pt x="3" y="2"/>
                </a:lnTo>
                <a:lnTo>
                  <a:pt x="3" y="1"/>
                </a:lnTo>
                <a:lnTo>
                  <a:pt x="3" y="0"/>
                </a:lnTo>
                <a:lnTo>
                  <a:pt x="3" y="2"/>
                </a:lnTo>
                <a:lnTo>
                  <a:pt x="3" y="3"/>
                </a:lnTo>
                <a:lnTo>
                  <a:pt x="3" y="4"/>
                </a:lnTo>
                <a:lnTo>
                  <a:pt x="4" y="6"/>
                </a:lnTo>
                <a:lnTo>
                  <a:pt x="4" y="7"/>
                </a:lnTo>
                <a:lnTo>
                  <a:pt x="4" y="9"/>
                </a:lnTo>
                <a:lnTo>
                  <a:pt x="4" y="10"/>
                </a:lnTo>
                <a:lnTo>
                  <a:pt x="5" y="11"/>
                </a:lnTo>
                <a:lnTo>
                  <a:pt x="5" y="13"/>
                </a:lnTo>
                <a:lnTo>
                  <a:pt x="5" y="14"/>
                </a:lnTo>
                <a:lnTo>
                  <a:pt x="5" y="15"/>
                </a:lnTo>
                <a:lnTo>
                  <a:pt x="6" y="16"/>
                </a:lnTo>
                <a:lnTo>
                  <a:pt x="6" y="17"/>
                </a:lnTo>
                <a:lnTo>
                  <a:pt x="6" y="19"/>
                </a:lnTo>
                <a:lnTo>
                  <a:pt x="6" y="20"/>
                </a:lnTo>
                <a:lnTo>
                  <a:pt x="6" y="21"/>
                </a:lnTo>
                <a:lnTo>
                  <a:pt x="7" y="21"/>
                </a:lnTo>
                <a:lnTo>
                  <a:pt x="7" y="21"/>
                </a:lnTo>
                <a:lnTo>
                  <a:pt x="7" y="21"/>
                </a:lnTo>
                <a:lnTo>
                  <a:pt x="7" y="21"/>
                </a:lnTo>
                <a:lnTo>
                  <a:pt x="7" y="21"/>
                </a:lnTo>
                <a:lnTo>
                  <a:pt x="7" y="21"/>
                </a:lnTo>
                <a:lnTo>
                  <a:pt x="8" y="21"/>
                </a:lnTo>
                <a:lnTo>
                  <a:pt x="8" y="21"/>
                </a:lnTo>
                <a:lnTo>
                  <a:pt x="8" y="21"/>
                </a:lnTo>
                <a:lnTo>
                  <a:pt x="8" y="22"/>
                </a:lnTo>
                <a:lnTo>
                  <a:pt x="8" y="22"/>
                </a:lnTo>
                <a:lnTo>
                  <a:pt x="9" y="23"/>
                </a:lnTo>
                <a:lnTo>
                  <a:pt x="9" y="23"/>
                </a:lnTo>
                <a:lnTo>
                  <a:pt x="9" y="24"/>
                </a:lnTo>
                <a:lnTo>
                  <a:pt x="9" y="24"/>
                </a:lnTo>
                <a:lnTo>
                  <a:pt x="10" y="25"/>
                </a:lnTo>
                <a:lnTo>
                  <a:pt x="10" y="25"/>
                </a:lnTo>
                <a:lnTo>
                  <a:pt x="10" y="26"/>
                </a:lnTo>
                <a:lnTo>
                  <a:pt x="10" y="26"/>
                </a:lnTo>
                <a:lnTo>
                  <a:pt x="11" y="26"/>
                </a:lnTo>
                <a:lnTo>
                  <a:pt x="11" y="26"/>
                </a:lnTo>
                <a:lnTo>
                  <a:pt x="11" y="26"/>
                </a:lnTo>
                <a:lnTo>
                  <a:pt x="11" y="27"/>
                </a:lnTo>
                <a:lnTo>
                  <a:pt x="11" y="27"/>
                </a:lnTo>
                <a:lnTo>
                  <a:pt x="11" y="27"/>
                </a:lnTo>
                <a:lnTo>
                  <a:pt x="11" y="27"/>
                </a:lnTo>
                <a:lnTo>
                  <a:pt x="12" y="27"/>
                </a:lnTo>
                <a:lnTo>
                  <a:pt x="12" y="27"/>
                </a:lnTo>
                <a:lnTo>
                  <a:pt x="12" y="27"/>
                </a:lnTo>
                <a:lnTo>
                  <a:pt x="12" y="27"/>
                </a:lnTo>
                <a:lnTo>
                  <a:pt x="13" y="27"/>
                </a:lnTo>
                <a:lnTo>
                  <a:pt x="13" y="26"/>
                </a:lnTo>
                <a:lnTo>
                  <a:pt x="13" y="26"/>
                </a:lnTo>
                <a:lnTo>
                  <a:pt x="13" y="26"/>
                </a:lnTo>
                <a:lnTo>
                  <a:pt x="14" y="26"/>
                </a:lnTo>
                <a:lnTo>
                  <a:pt x="14" y="26"/>
                </a:lnTo>
                <a:lnTo>
                  <a:pt x="14" y="26"/>
                </a:lnTo>
                <a:lnTo>
                  <a:pt x="14" y="25"/>
                </a:lnTo>
                <a:lnTo>
                  <a:pt x="14" y="25"/>
                </a:lnTo>
                <a:lnTo>
                  <a:pt x="15" y="25"/>
                </a:lnTo>
                <a:lnTo>
                  <a:pt x="15" y="24"/>
                </a:lnTo>
                <a:lnTo>
                  <a:pt x="15" y="23"/>
                </a:lnTo>
                <a:lnTo>
                  <a:pt x="15" y="22"/>
                </a:lnTo>
                <a:lnTo>
                  <a:pt x="15" y="22"/>
                </a:lnTo>
                <a:lnTo>
                  <a:pt x="15" y="21"/>
                </a:lnTo>
                <a:lnTo>
                  <a:pt x="16" y="20"/>
                </a:lnTo>
                <a:lnTo>
                  <a:pt x="16" y="20"/>
                </a:lnTo>
                <a:lnTo>
                  <a:pt x="16" y="19"/>
                </a:lnTo>
                <a:lnTo>
                  <a:pt x="16" y="18"/>
                </a:lnTo>
                <a:lnTo>
                  <a:pt x="17" y="18"/>
                </a:lnTo>
                <a:lnTo>
                  <a:pt x="17" y="18"/>
                </a:lnTo>
                <a:lnTo>
                  <a:pt x="17" y="18"/>
                </a:lnTo>
                <a:lnTo>
                  <a:pt x="17" y="17"/>
                </a:lnTo>
                <a:lnTo>
                  <a:pt x="17" y="17"/>
                </a:lnTo>
                <a:lnTo>
                  <a:pt x="18" y="17"/>
                </a:lnTo>
                <a:lnTo>
                  <a:pt x="18" y="17"/>
                </a:lnTo>
                <a:lnTo>
                  <a:pt x="18" y="17"/>
                </a:lnTo>
                <a:lnTo>
                  <a:pt x="18" y="17"/>
                </a:lnTo>
                <a:lnTo>
                  <a:pt x="19" y="17"/>
                </a:lnTo>
                <a:lnTo>
                  <a:pt x="19" y="17"/>
                </a:lnTo>
                <a:lnTo>
                  <a:pt x="19" y="17"/>
                </a:lnTo>
                <a:lnTo>
                  <a:pt x="19" y="17"/>
                </a:lnTo>
                <a:lnTo>
                  <a:pt x="19" y="17"/>
                </a:lnTo>
                <a:lnTo>
                  <a:pt x="19" y="17"/>
                </a:lnTo>
                <a:lnTo>
                  <a:pt x="19" y="18"/>
                </a:lnTo>
                <a:lnTo>
                  <a:pt x="20" y="18"/>
                </a:lnTo>
                <a:lnTo>
                  <a:pt x="20" y="19"/>
                </a:lnTo>
                <a:lnTo>
                  <a:pt x="20" y="19"/>
                </a:lnTo>
                <a:lnTo>
                  <a:pt x="20" y="20"/>
                </a:lnTo>
                <a:lnTo>
                  <a:pt x="21" y="21"/>
                </a:lnTo>
                <a:lnTo>
                  <a:pt x="21" y="21"/>
                </a:lnTo>
                <a:lnTo>
                  <a:pt x="21" y="21"/>
                </a:lnTo>
                <a:lnTo>
                  <a:pt x="21" y="21"/>
                </a:lnTo>
                <a:lnTo>
                  <a:pt x="22" y="21"/>
                </a:lnTo>
                <a:lnTo>
                  <a:pt x="22" y="21"/>
                </a:lnTo>
                <a:lnTo>
                  <a:pt x="22" y="21"/>
                </a:lnTo>
                <a:lnTo>
                  <a:pt x="22" y="20"/>
                </a:lnTo>
                <a:lnTo>
                  <a:pt x="22" y="20"/>
                </a:lnTo>
                <a:lnTo>
                  <a:pt x="23" y="19"/>
                </a:lnTo>
                <a:lnTo>
                  <a:pt x="23" y="19"/>
                </a:lnTo>
                <a:lnTo>
                  <a:pt x="23" y="19"/>
                </a:lnTo>
                <a:lnTo>
                  <a:pt x="23" y="20"/>
                </a:lnTo>
                <a:lnTo>
                  <a:pt x="23" y="20"/>
                </a:lnTo>
                <a:lnTo>
                  <a:pt x="23" y="21"/>
                </a:lnTo>
                <a:lnTo>
                  <a:pt x="24" y="21"/>
                </a:lnTo>
                <a:lnTo>
                  <a:pt x="24" y="21"/>
                </a:lnTo>
                <a:lnTo>
                  <a:pt x="24" y="21"/>
                </a:lnTo>
                <a:lnTo>
                  <a:pt x="24" y="21"/>
                </a:lnTo>
                <a:lnTo>
                  <a:pt x="25" y="22"/>
                </a:lnTo>
                <a:lnTo>
                  <a:pt x="25" y="22"/>
                </a:lnTo>
                <a:lnTo>
                  <a:pt x="25" y="22"/>
                </a:lnTo>
                <a:lnTo>
                  <a:pt x="25" y="22"/>
                </a:lnTo>
                <a:lnTo>
                  <a:pt x="25" y="22"/>
                </a:lnTo>
                <a:lnTo>
                  <a:pt x="26" y="23"/>
                </a:lnTo>
                <a:lnTo>
                  <a:pt x="26" y="23"/>
                </a:lnTo>
                <a:lnTo>
                  <a:pt x="26" y="23"/>
                </a:lnTo>
                <a:lnTo>
                  <a:pt x="26" y="23"/>
                </a:lnTo>
                <a:lnTo>
                  <a:pt x="27" y="23"/>
                </a:lnTo>
                <a:lnTo>
                  <a:pt x="27" y="23"/>
                </a:lnTo>
                <a:lnTo>
                  <a:pt x="27" y="23"/>
                </a:lnTo>
                <a:lnTo>
                  <a:pt x="27" y="23"/>
                </a:lnTo>
                <a:lnTo>
                  <a:pt x="27" y="23"/>
                </a:lnTo>
                <a:lnTo>
                  <a:pt x="27" y="22"/>
                </a:lnTo>
                <a:lnTo>
                  <a:pt x="28" y="22"/>
                </a:lnTo>
                <a:lnTo>
                  <a:pt x="28" y="22"/>
                </a:lnTo>
                <a:lnTo>
                  <a:pt x="28" y="22"/>
                </a:lnTo>
                <a:lnTo>
                  <a:pt x="28" y="21"/>
                </a:lnTo>
                <a:lnTo>
                  <a:pt x="28" y="21"/>
                </a:lnTo>
                <a:lnTo>
                  <a:pt x="29" y="21"/>
                </a:lnTo>
                <a:lnTo>
                  <a:pt x="29" y="20"/>
                </a:lnTo>
                <a:lnTo>
                  <a:pt x="29" y="20"/>
                </a:lnTo>
                <a:lnTo>
                  <a:pt x="29" y="20"/>
                </a:lnTo>
                <a:lnTo>
                  <a:pt x="30" y="20"/>
                </a:lnTo>
                <a:lnTo>
                  <a:pt x="30" y="20"/>
                </a:lnTo>
                <a:lnTo>
                  <a:pt x="30" y="20"/>
                </a:lnTo>
                <a:lnTo>
                  <a:pt x="30" y="21"/>
                </a:lnTo>
                <a:lnTo>
                  <a:pt x="31" y="21"/>
                </a:lnTo>
                <a:lnTo>
                  <a:pt x="31" y="21"/>
                </a:lnTo>
                <a:lnTo>
                  <a:pt x="31" y="21"/>
                </a:lnTo>
                <a:lnTo>
                  <a:pt x="31" y="21"/>
                </a:lnTo>
                <a:lnTo>
                  <a:pt x="31" y="21"/>
                </a:lnTo>
                <a:lnTo>
                  <a:pt x="31" y="22"/>
                </a:lnTo>
                <a:lnTo>
                  <a:pt x="31" y="22"/>
                </a:lnTo>
                <a:lnTo>
                  <a:pt x="32" y="22"/>
                </a:lnTo>
                <a:lnTo>
                  <a:pt x="32" y="22"/>
                </a:lnTo>
                <a:lnTo>
                  <a:pt x="32" y="22"/>
                </a:lnTo>
                <a:lnTo>
                  <a:pt x="32" y="22"/>
                </a:lnTo>
                <a:lnTo>
                  <a:pt x="33" y="22"/>
                </a:lnTo>
                <a:lnTo>
                  <a:pt x="33" y="22"/>
                </a:lnTo>
                <a:lnTo>
                  <a:pt x="33" y="22"/>
                </a:lnTo>
                <a:lnTo>
                  <a:pt x="33" y="22"/>
                </a:lnTo>
                <a:lnTo>
                  <a:pt x="33" y="22"/>
                </a:lnTo>
                <a:lnTo>
                  <a:pt x="34" y="21"/>
                </a:lnTo>
                <a:lnTo>
                  <a:pt x="34" y="21"/>
                </a:lnTo>
                <a:lnTo>
                  <a:pt x="34" y="21"/>
                </a:lnTo>
                <a:lnTo>
                  <a:pt x="34" y="21"/>
                </a:lnTo>
                <a:lnTo>
                  <a:pt x="35" y="21"/>
                </a:lnTo>
                <a:lnTo>
                  <a:pt x="35" y="21"/>
                </a:lnTo>
                <a:lnTo>
                  <a:pt x="35" y="22"/>
                </a:lnTo>
                <a:lnTo>
                  <a:pt x="35" y="22"/>
                </a:lnTo>
                <a:lnTo>
                  <a:pt x="35" y="22"/>
                </a:lnTo>
                <a:lnTo>
                  <a:pt x="35" y="22"/>
                </a:lnTo>
                <a:lnTo>
                  <a:pt x="36" y="23"/>
                </a:lnTo>
                <a:lnTo>
                  <a:pt x="36" y="23"/>
                </a:lnTo>
                <a:lnTo>
                  <a:pt x="36" y="23"/>
                </a:lnTo>
                <a:lnTo>
                  <a:pt x="36" y="23"/>
                </a:lnTo>
                <a:lnTo>
                  <a:pt x="36" y="23"/>
                </a:lnTo>
                <a:lnTo>
                  <a:pt x="37" y="23"/>
                </a:lnTo>
                <a:lnTo>
                  <a:pt x="37" y="23"/>
                </a:lnTo>
                <a:lnTo>
                  <a:pt x="37" y="23"/>
                </a:lnTo>
                <a:lnTo>
                  <a:pt x="37" y="23"/>
                </a:lnTo>
                <a:lnTo>
                  <a:pt x="38" y="24"/>
                </a:lnTo>
                <a:lnTo>
                  <a:pt x="38" y="23"/>
                </a:lnTo>
                <a:lnTo>
                  <a:pt x="38" y="23"/>
                </a:lnTo>
                <a:lnTo>
                  <a:pt x="38" y="23"/>
                </a:lnTo>
                <a:lnTo>
                  <a:pt x="39" y="23"/>
                </a:lnTo>
                <a:lnTo>
                  <a:pt x="39" y="22"/>
                </a:lnTo>
                <a:lnTo>
                  <a:pt x="39" y="22"/>
                </a:lnTo>
                <a:lnTo>
                  <a:pt x="39" y="22"/>
                </a:lnTo>
                <a:lnTo>
                  <a:pt x="39" y="21"/>
                </a:lnTo>
                <a:lnTo>
                  <a:pt x="39" y="23"/>
                </a:lnTo>
                <a:lnTo>
                  <a:pt x="39" y="26"/>
                </a:lnTo>
                <a:lnTo>
                  <a:pt x="40" y="27"/>
                </a:lnTo>
                <a:lnTo>
                  <a:pt x="40" y="29"/>
                </a:lnTo>
                <a:lnTo>
                  <a:pt x="40" y="31"/>
                </a:lnTo>
                <a:lnTo>
                  <a:pt x="40" y="33"/>
                </a:lnTo>
                <a:lnTo>
                  <a:pt x="41" y="35"/>
                </a:lnTo>
                <a:lnTo>
                  <a:pt x="41" y="37"/>
                </a:lnTo>
                <a:lnTo>
                  <a:pt x="41" y="38"/>
                </a:lnTo>
                <a:lnTo>
                  <a:pt x="41" y="40"/>
                </a:lnTo>
                <a:lnTo>
                  <a:pt x="42" y="42"/>
                </a:lnTo>
                <a:lnTo>
                  <a:pt x="42" y="43"/>
                </a:lnTo>
                <a:lnTo>
                  <a:pt x="42" y="44"/>
                </a:lnTo>
                <a:lnTo>
                  <a:pt x="42" y="46"/>
                </a:lnTo>
                <a:lnTo>
                  <a:pt x="42" y="47"/>
                </a:lnTo>
                <a:lnTo>
                  <a:pt x="43" y="49"/>
                </a:lnTo>
                <a:lnTo>
                  <a:pt x="43" y="49"/>
                </a:lnTo>
                <a:lnTo>
                  <a:pt x="43" y="50"/>
                </a:lnTo>
                <a:lnTo>
                  <a:pt x="43" y="51"/>
                </a:lnTo>
                <a:lnTo>
                  <a:pt x="43" y="51"/>
                </a:lnTo>
                <a:lnTo>
                  <a:pt x="43" y="52"/>
                </a:lnTo>
                <a:lnTo>
                  <a:pt x="44" y="52"/>
                </a:lnTo>
                <a:lnTo>
                  <a:pt x="44" y="53"/>
                </a:lnTo>
                <a:lnTo>
                  <a:pt x="44" y="54"/>
                </a:lnTo>
                <a:lnTo>
                  <a:pt x="44" y="55"/>
                </a:lnTo>
                <a:lnTo>
                  <a:pt x="44" y="55"/>
                </a:lnTo>
                <a:lnTo>
                  <a:pt x="45" y="56"/>
                </a:lnTo>
                <a:lnTo>
                  <a:pt x="45" y="56"/>
                </a:lnTo>
                <a:lnTo>
                  <a:pt x="45" y="57"/>
                </a:lnTo>
                <a:lnTo>
                  <a:pt x="45" y="58"/>
                </a:lnTo>
                <a:lnTo>
                  <a:pt x="46" y="59"/>
                </a:lnTo>
                <a:lnTo>
                  <a:pt x="46" y="60"/>
                </a:lnTo>
                <a:lnTo>
                  <a:pt x="46" y="60"/>
                </a:lnTo>
                <a:lnTo>
                  <a:pt x="46" y="60"/>
                </a:lnTo>
                <a:lnTo>
                  <a:pt x="47" y="61"/>
                </a:lnTo>
                <a:lnTo>
                  <a:pt x="47" y="61"/>
                </a:lnTo>
                <a:lnTo>
                  <a:pt x="47" y="62"/>
                </a:lnTo>
                <a:lnTo>
                  <a:pt x="47" y="62"/>
                </a:lnTo>
                <a:lnTo>
                  <a:pt x="47" y="63"/>
                </a:lnTo>
                <a:lnTo>
                  <a:pt x="47" y="63"/>
                </a:lnTo>
                <a:lnTo>
                  <a:pt x="47" y="64"/>
                </a:lnTo>
                <a:lnTo>
                  <a:pt x="48" y="64"/>
                </a:lnTo>
                <a:lnTo>
                  <a:pt x="48" y="64"/>
                </a:lnTo>
                <a:lnTo>
                  <a:pt x="48" y="65"/>
                </a:lnTo>
                <a:lnTo>
                  <a:pt x="48" y="66"/>
                </a:lnTo>
                <a:lnTo>
                  <a:pt x="49" y="66"/>
                </a:lnTo>
                <a:lnTo>
                  <a:pt x="49" y="67"/>
                </a:lnTo>
                <a:lnTo>
                  <a:pt x="49" y="67"/>
                </a:lnTo>
                <a:lnTo>
                  <a:pt x="49" y="68"/>
                </a:lnTo>
                <a:lnTo>
                  <a:pt x="50" y="68"/>
                </a:lnTo>
                <a:lnTo>
                  <a:pt x="50" y="69"/>
                </a:lnTo>
                <a:lnTo>
                  <a:pt x="50" y="69"/>
                </a:lnTo>
                <a:lnTo>
                  <a:pt x="50" y="70"/>
                </a:lnTo>
                <a:lnTo>
                  <a:pt x="50" y="71"/>
                </a:lnTo>
                <a:lnTo>
                  <a:pt x="51" y="71"/>
                </a:lnTo>
                <a:lnTo>
                  <a:pt x="51" y="72"/>
                </a:lnTo>
                <a:lnTo>
                  <a:pt x="51" y="72"/>
                </a:lnTo>
                <a:lnTo>
                  <a:pt x="51" y="72"/>
                </a:lnTo>
                <a:lnTo>
                  <a:pt x="51" y="72"/>
                </a:lnTo>
                <a:lnTo>
                  <a:pt x="51" y="72"/>
                </a:lnTo>
                <a:lnTo>
                  <a:pt x="52" y="72"/>
                </a:lnTo>
                <a:lnTo>
                  <a:pt x="52" y="72"/>
                </a:lnTo>
                <a:lnTo>
                  <a:pt x="52" y="72"/>
                </a:lnTo>
                <a:lnTo>
                  <a:pt x="52" y="72"/>
                </a:lnTo>
                <a:lnTo>
                  <a:pt x="53" y="72"/>
                </a:lnTo>
                <a:lnTo>
                  <a:pt x="53" y="72"/>
                </a:lnTo>
                <a:lnTo>
                  <a:pt x="53" y="72"/>
                </a:lnTo>
                <a:lnTo>
                  <a:pt x="53" y="72"/>
                </a:lnTo>
                <a:lnTo>
                  <a:pt x="53" y="72"/>
                </a:lnTo>
                <a:lnTo>
                  <a:pt x="54" y="72"/>
                </a:lnTo>
                <a:lnTo>
                  <a:pt x="54" y="72"/>
                </a:lnTo>
                <a:lnTo>
                  <a:pt x="54" y="72"/>
                </a:lnTo>
                <a:lnTo>
                  <a:pt x="54" y="72"/>
                </a:lnTo>
                <a:lnTo>
                  <a:pt x="55" y="72"/>
                </a:lnTo>
                <a:lnTo>
                  <a:pt x="55" y="73"/>
                </a:lnTo>
                <a:lnTo>
                  <a:pt x="55" y="73"/>
                </a:lnTo>
                <a:lnTo>
                  <a:pt x="55" y="74"/>
                </a:lnTo>
                <a:lnTo>
                  <a:pt x="55" y="74"/>
                </a:lnTo>
                <a:lnTo>
                  <a:pt x="55" y="74"/>
                </a:lnTo>
                <a:lnTo>
                  <a:pt x="55" y="75"/>
                </a:lnTo>
                <a:lnTo>
                  <a:pt x="56" y="75"/>
                </a:lnTo>
                <a:lnTo>
                  <a:pt x="56" y="75"/>
                </a:lnTo>
                <a:lnTo>
                  <a:pt x="56" y="75"/>
                </a:lnTo>
                <a:lnTo>
                  <a:pt x="56" y="75"/>
                </a:lnTo>
                <a:lnTo>
                  <a:pt x="57" y="75"/>
                </a:lnTo>
                <a:lnTo>
                  <a:pt x="57" y="75"/>
                </a:lnTo>
                <a:lnTo>
                  <a:pt x="57" y="75"/>
                </a:lnTo>
                <a:lnTo>
                  <a:pt x="57" y="75"/>
                </a:lnTo>
                <a:lnTo>
                  <a:pt x="58" y="75"/>
                </a:lnTo>
                <a:lnTo>
                  <a:pt x="58" y="76"/>
                </a:lnTo>
                <a:lnTo>
                  <a:pt x="58" y="76"/>
                </a:lnTo>
                <a:lnTo>
                  <a:pt x="58" y="76"/>
                </a:lnTo>
                <a:lnTo>
                  <a:pt x="58" y="76"/>
                </a:lnTo>
                <a:lnTo>
                  <a:pt x="59" y="77"/>
                </a:lnTo>
                <a:lnTo>
                  <a:pt x="59" y="77"/>
                </a:lnTo>
                <a:lnTo>
                  <a:pt x="59" y="77"/>
                </a:lnTo>
                <a:lnTo>
                  <a:pt x="59" y="77"/>
                </a:lnTo>
                <a:lnTo>
                  <a:pt x="59" y="77"/>
                </a:lnTo>
                <a:lnTo>
                  <a:pt x="59" y="77"/>
                </a:lnTo>
                <a:lnTo>
                  <a:pt x="60" y="77"/>
                </a:lnTo>
                <a:lnTo>
                  <a:pt x="60" y="77"/>
                </a:lnTo>
                <a:lnTo>
                  <a:pt x="60" y="77"/>
                </a:lnTo>
                <a:lnTo>
                  <a:pt x="60" y="78"/>
                </a:lnTo>
                <a:lnTo>
                  <a:pt x="61" y="78"/>
                </a:lnTo>
                <a:lnTo>
                  <a:pt x="61" y="78"/>
                </a:lnTo>
                <a:lnTo>
                  <a:pt x="61" y="78"/>
                </a:lnTo>
                <a:lnTo>
                  <a:pt x="61" y="79"/>
                </a:lnTo>
                <a:lnTo>
                  <a:pt x="61" y="79"/>
                </a:lnTo>
                <a:lnTo>
                  <a:pt x="62" y="79"/>
                </a:lnTo>
                <a:lnTo>
                  <a:pt x="62" y="80"/>
                </a:lnTo>
                <a:lnTo>
                  <a:pt x="62" y="80"/>
                </a:lnTo>
                <a:lnTo>
                  <a:pt x="62" y="80"/>
                </a:lnTo>
                <a:lnTo>
                  <a:pt x="62" y="80"/>
                </a:lnTo>
                <a:lnTo>
                  <a:pt x="62" y="80"/>
                </a:lnTo>
                <a:lnTo>
                  <a:pt x="63" y="80"/>
                </a:lnTo>
                <a:lnTo>
                  <a:pt x="63" y="80"/>
                </a:lnTo>
                <a:lnTo>
                  <a:pt x="63" y="80"/>
                </a:lnTo>
                <a:lnTo>
                  <a:pt x="63" y="79"/>
                </a:lnTo>
                <a:lnTo>
                  <a:pt x="64" y="79"/>
                </a:lnTo>
                <a:lnTo>
                  <a:pt x="64" y="79"/>
                </a:lnTo>
                <a:lnTo>
                  <a:pt x="64" y="79"/>
                </a:lnTo>
                <a:lnTo>
                  <a:pt x="64" y="80"/>
                </a:lnTo>
                <a:lnTo>
                  <a:pt x="64" y="80"/>
                </a:lnTo>
                <a:lnTo>
                  <a:pt x="65" y="80"/>
                </a:lnTo>
                <a:lnTo>
                  <a:pt x="65" y="80"/>
                </a:lnTo>
                <a:lnTo>
                  <a:pt x="65" y="80"/>
                </a:lnTo>
                <a:lnTo>
                  <a:pt x="65" y="81"/>
                </a:lnTo>
                <a:lnTo>
                  <a:pt x="66" y="81"/>
                </a:lnTo>
                <a:lnTo>
                  <a:pt x="66" y="81"/>
                </a:lnTo>
                <a:lnTo>
                  <a:pt x="66" y="81"/>
                </a:lnTo>
                <a:lnTo>
                  <a:pt x="66" y="81"/>
                </a:lnTo>
                <a:lnTo>
                  <a:pt x="66" y="81"/>
                </a:lnTo>
                <a:lnTo>
                  <a:pt x="66" y="81"/>
                </a:lnTo>
                <a:lnTo>
                  <a:pt x="66" y="81"/>
                </a:lnTo>
                <a:lnTo>
                  <a:pt x="67" y="81"/>
                </a:lnTo>
                <a:lnTo>
                  <a:pt x="67" y="81"/>
                </a:lnTo>
                <a:lnTo>
                  <a:pt x="67" y="81"/>
                </a:lnTo>
                <a:lnTo>
                  <a:pt x="67" y="81"/>
                </a:lnTo>
                <a:lnTo>
                  <a:pt x="68" y="81"/>
                </a:lnTo>
                <a:lnTo>
                  <a:pt x="68" y="82"/>
                </a:lnTo>
                <a:lnTo>
                  <a:pt x="68" y="82"/>
                </a:lnTo>
                <a:lnTo>
                  <a:pt x="68" y="82"/>
                </a:lnTo>
                <a:lnTo>
                  <a:pt x="69" y="82"/>
                </a:lnTo>
                <a:lnTo>
                  <a:pt x="69" y="82"/>
                </a:lnTo>
                <a:lnTo>
                  <a:pt x="69" y="83"/>
                </a:lnTo>
                <a:lnTo>
                  <a:pt x="69" y="83"/>
                </a:lnTo>
                <a:lnTo>
                  <a:pt x="69" y="83"/>
                </a:lnTo>
                <a:lnTo>
                  <a:pt x="70" y="83"/>
                </a:lnTo>
                <a:lnTo>
                  <a:pt x="70" y="83"/>
                </a:lnTo>
                <a:lnTo>
                  <a:pt x="70" y="83"/>
                </a:lnTo>
                <a:lnTo>
                  <a:pt x="70" y="83"/>
                </a:lnTo>
                <a:lnTo>
                  <a:pt x="70" y="83"/>
                </a:lnTo>
                <a:lnTo>
                  <a:pt x="70" y="83"/>
                </a:lnTo>
                <a:lnTo>
                  <a:pt x="71" y="83"/>
                </a:lnTo>
                <a:lnTo>
                  <a:pt x="71" y="83"/>
                </a:lnTo>
                <a:lnTo>
                  <a:pt x="71" y="84"/>
                </a:lnTo>
                <a:lnTo>
                  <a:pt x="71" y="84"/>
                </a:lnTo>
                <a:lnTo>
                  <a:pt x="72" y="84"/>
                </a:lnTo>
                <a:lnTo>
                  <a:pt x="72" y="84"/>
                </a:lnTo>
                <a:lnTo>
                  <a:pt x="72" y="85"/>
                </a:lnTo>
                <a:lnTo>
                  <a:pt x="72" y="85"/>
                </a:lnTo>
                <a:lnTo>
                  <a:pt x="72" y="84"/>
                </a:lnTo>
                <a:lnTo>
                  <a:pt x="73" y="84"/>
                </a:lnTo>
                <a:lnTo>
                  <a:pt x="73" y="84"/>
                </a:lnTo>
                <a:lnTo>
                  <a:pt x="73" y="84"/>
                </a:lnTo>
                <a:lnTo>
                  <a:pt x="73" y="84"/>
                </a:lnTo>
                <a:lnTo>
                  <a:pt x="74" y="84"/>
                </a:lnTo>
                <a:lnTo>
                  <a:pt x="74" y="84"/>
                </a:lnTo>
                <a:lnTo>
                  <a:pt x="74" y="84"/>
                </a:lnTo>
                <a:lnTo>
                  <a:pt x="74" y="84"/>
                </a:lnTo>
                <a:lnTo>
                  <a:pt x="74" y="84"/>
                </a:lnTo>
                <a:lnTo>
                  <a:pt x="74" y="84"/>
                </a:lnTo>
                <a:lnTo>
                  <a:pt x="75" y="84"/>
                </a:lnTo>
                <a:lnTo>
                  <a:pt x="75" y="84"/>
                </a:lnTo>
                <a:lnTo>
                  <a:pt x="75" y="84"/>
                </a:lnTo>
                <a:lnTo>
                  <a:pt x="75" y="85"/>
                </a:lnTo>
                <a:lnTo>
                  <a:pt x="75" y="85"/>
                </a:lnTo>
                <a:lnTo>
                  <a:pt x="76" y="85"/>
                </a:lnTo>
                <a:lnTo>
                  <a:pt x="76" y="85"/>
                </a:lnTo>
                <a:lnTo>
                  <a:pt x="76" y="85"/>
                </a:lnTo>
                <a:lnTo>
                  <a:pt x="76" y="85"/>
                </a:lnTo>
                <a:lnTo>
                  <a:pt x="77" y="85"/>
                </a:lnTo>
                <a:lnTo>
                  <a:pt x="77" y="85"/>
                </a:lnTo>
                <a:lnTo>
                  <a:pt x="77" y="85"/>
                </a:lnTo>
                <a:lnTo>
                  <a:pt x="77" y="86"/>
                </a:lnTo>
                <a:lnTo>
                  <a:pt x="78" y="86"/>
                </a:lnTo>
                <a:lnTo>
                  <a:pt x="78" y="87"/>
                </a:lnTo>
                <a:lnTo>
                  <a:pt x="78" y="87"/>
                </a:lnTo>
                <a:lnTo>
                  <a:pt x="78" y="87"/>
                </a:lnTo>
                <a:lnTo>
                  <a:pt x="78" y="88"/>
                </a:lnTo>
                <a:lnTo>
                  <a:pt x="78" y="88"/>
                </a:lnTo>
                <a:lnTo>
                  <a:pt x="78" y="89"/>
                </a:lnTo>
                <a:lnTo>
                  <a:pt x="79" y="90"/>
                </a:lnTo>
                <a:lnTo>
                  <a:pt x="79" y="91"/>
                </a:lnTo>
                <a:lnTo>
                  <a:pt x="79" y="93"/>
                </a:lnTo>
                <a:lnTo>
                  <a:pt x="79" y="94"/>
                </a:lnTo>
                <a:lnTo>
                  <a:pt x="80" y="96"/>
                </a:lnTo>
                <a:lnTo>
                  <a:pt x="80" y="98"/>
                </a:lnTo>
                <a:lnTo>
                  <a:pt x="80" y="99"/>
                </a:lnTo>
                <a:lnTo>
                  <a:pt x="80" y="101"/>
                </a:lnTo>
                <a:lnTo>
                  <a:pt x="80" y="102"/>
                </a:lnTo>
                <a:lnTo>
                  <a:pt x="81" y="103"/>
                </a:lnTo>
                <a:lnTo>
                  <a:pt x="81" y="104"/>
                </a:lnTo>
                <a:lnTo>
                  <a:pt x="81" y="106"/>
                </a:lnTo>
                <a:lnTo>
                  <a:pt x="81" y="106"/>
                </a:lnTo>
                <a:lnTo>
                  <a:pt x="82" y="108"/>
                </a:lnTo>
                <a:lnTo>
                  <a:pt x="82" y="109"/>
                </a:lnTo>
                <a:lnTo>
                  <a:pt x="82" y="110"/>
                </a:lnTo>
                <a:lnTo>
                  <a:pt x="82" y="111"/>
                </a:lnTo>
                <a:lnTo>
                  <a:pt x="82" y="112"/>
                </a:lnTo>
                <a:lnTo>
                  <a:pt x="82" y="112"/>
                </a:lnTo>
                <a:lnTo>
                  <a:pt x="83" y="113"/>
                </a:lnTo>
                <a:lnTo>
                  <a:pt x="83" y="114"/>
                </a:lnTo>
                <a:lnTo>
                  <a:pt x="83" y="115"/>
                </a:lnTo>
                <a:lnTo>
                  <a:pt x="83" y="115"/>
                </a:lnTo>
                <a:lnTo>
                  <a:pt x="83" y="116"/>
                </a:lnTo>
                <a:lnTo>
                  <a:pt x="84" y="117"/>
                </a:lnTo>
                <a:lnTo>
                  <a:pt x="84" y="118"/>
                </a:lnTo>
                <a:lnTo>
                  <a:pt x="84" y="119"/>
                </a:lnTo>
                <a:lnTo>
                  <a:pt x="84" y="121"/>
                </a:lnTo>
                <a:lnTo>
                  <a:pt x="85" y="122"/>
                </a:lnTo>
                <a:lnTo>
                  <a:pt x="85" y="123"/>
                </a:lnTo>
                <a:lnTo>
                  <a:pt x="85" y="125"/>
                </a:lnTo>
                <a:lnTo>
                  <a:pt x="85" y="126"/>
                </a:lnTo>
                <a:lnTo>
                  <a:pt x="86" y="127"/>
                </a:lnTo>
                <a:lnTo>
                  <a:pt x="86" y="126"/>
                </a:lnTo>
                <a:lnTo>
                  <a:pt x="86" y="126"/>
                </a:lnTo>
                <a:lnTo>
                  <a:pt x="86" y="126"/>
                </a:lnTo>
                <a:lnTo>
                  <a:pt x="86" y="126"/>
                </a:lnTo>
                <a:lnTo>
                  <a:pt x="86" y="126"/>
                </a:lnTo>
                <a:lnTo>
                  <a:pt x="86" y="126"/>
                </a:lnTo>
                <a:lnTo>
                  <a:pt x="87" y="125"/>
                </a:lnTo>
                <a:lnTo>
                  <a:pt x="87" y="126"/>
                </a:lnTo>
                <a:lnTo>
                  <a:pt x="87" y="127"/>
                </a:lnTo>
                <a:lnTo>
                  <a:pt x="87" y="127"/>
                </a:lnTo>
                <a:lnTo>
                  <a:pt x="88" y="127"/>
                </a:lnTo>
                <a:lnTo>
                  <a:pt x="88" y="128"/>
                </a:lnTo>
                <a:lnTo>
                  <a:pt x="88" y="129"/>
                </a:lnTo>
                <a:lnTo>
                  <a:pt x="88" y="129"/>
                </a:lnTo>
                <a:lnTo>
                  <a:pt x="89" y="130"/>
                </a:lnTo>
                <a:lnTo>
                  <a:pt x="89" y="130"/>
                </a:lnTo>
                <a:lnTo>
                  <a:pt x="89" y="130"/>
                </a:lnTo>
                <a:lnTo>
                  <a:pt x="89" y="131"/>
                </a:lnTo>
                <a:lnTo>
                  <a:pt x="89" y="131"/>
                </a:lnTo>
                <a:lnTo>
                  <a:pt x="90" y="131"/>
                </a:lnTo>
                <a:lnTo>
                  <a:pt x="90" y="131"/>
                </a:lnTo>
                <a:lnTo>
                  <a:pt x="90" y="131"/>
                </a:lnTo>
                <a:lnTo>
                  <a:pt x="90" y="131"/>
                </a:lnTo>
                <a:lnTo>
                  <a:pt x="90" y="131"/>
                </a:lnTo>
                <a:lnTo>
                  <a:pt x="90" y="131"/>
                </a:lnTo>
                <a:lnTo>
                  <a:pt x="91" y="131"/>
                </a:lnTo>
                <a:lnTo>
                  <a:pt x="91" y="131"/>
                </a:lnTo>
                <a:lnTo>
                  <a:pt x="91" y="131"/>
                </a:lnTo>
                <a:lnTo>
                  <a:pt x="91" y="131"/>
                </a:lnTo>
                <a:lnTo>
                  <a:pt x="91" y="131"/>
                </a:lnTo>
                <a:lnTo>
                  <a:pt x="92" y="131"/>
                </a:lnTo>
                <a:lnTo>
                  <a:pt x="92" y="131"/>
                </a:lnTo>
                <a:lnTo>
                  <a:pt x="92" y="131"/>
                </a:lnTo>
                <a:lnTo>
                  <a:pt x="92" y="131"/>
                </a:lnTo>
                <a:lnTo>
                  <a:pt x="93" y="131"/>
                </a:lnTo>
                <a:lnTo>
                  <a:pt x="93" y="131"/>
                </a:lnTo>
                <a:lnTo>
                  <a:pt x="93" y="131"/>
                </a:lnTo>
                <a:lnTo>
                  <a:pt x="93" y="130"/>
                </a:lnTo>
                <a:lnTo>
                  <a:pt x="94" y="130"/>
                </a:lnTo>
                <a:lnTo>
                  <a:pt x="94" y="130"/>
                </a:lnTo>
                <a:lnTo>
                  <a:pt x="94" y="130"/>
                </a:lnTo>
                <a:lnTo>
                  <a:pt x="94" y="131"/>
                </a:lnTo>
                <a:lnTo>
                  <a:pt x="94" y="131"/>
                </a:lnTo>
                <a:lnTo>
                  <a:pt x="94" y="131"/>
                </a:lnTo>
                <a:lnTo>
                  <a:pt x="94" y="131"/>
                </a:lnTo>
                <a:lnTo>
                  <a:pt x="95" y="131"/>
                </a:lnTo>
                <a:lnTo>
                  <a:pt x="95" y="131"/>
                </a:lnTo>
                <a:lnTo>
                  <a:pt x="95" y="131"/>
                </a:lnTo>
                <a:lnTo>
                  <a:pt x="95" y="131"/>
                </a:lnTo>
                <a:lnTo>
                  <a:pt x="96" y="131"/>
                </a:lnTo>
                <a:lnTo>
                  <a:pt x="96" y="131"/>
                </a:lnTo>
                <a:lnTo>
                  <a:pt x="96" y="131"/>
                </a:lnTo>
                <a:lnTo>
                  <a:pt x="96" y="131"/>
                </a:lnTo>
                <a:lnTo>
                  <a:pt x="97" y="131"/>
                </a:lnTo>
                <a:lnTo>
                  <a:pt x="97" y="131"/>
                </a:lnTo>
                <a:lnTo>
                  <a:pt x="97" y="131"/>
                </a:lnTo>
                <a:lnTo>
                  <a:pt x="97" y="131"/>
                </a:lnTo>
                <a:lnTo>
                  <a:pt x="97" y="131"/>
                </a:lnTo>
                <a:lnTo>
                  <a:pt x="98" y="131"/>
                </a:lnTo>
                <a:lnTo>
                  <a:pt x="98" y="131"/>
                </a:lnTo>
                <a:lnTo>
                  <a:pt x="98" y="130"/>
                </a:lnTo>
                <a:lnTo>
                  <a:pt x="98" y="130"/>
                </a:lnTo>
                <a:lnTo>
                  <a:pt x="98" y="130"/>
                </a:lnTo>
                <a:lnTo>
                  <a:pt x="98" y="130"/>
                </a:lnTo>
                <a:lnTo>
                  <a:pt x="99" y="130"/>
                </a:lnTo>
                <a:lnTo>
                  <a:pt x="99" y="130"/>
                </a:lnTo>
                <a:lnTo>
                  <a:pt x="99" y="130"/>
                </a:lnTo>
                <a:lnTo>
                  <a:pt x="99" y="130"/>
                </a:lnTo>
                <a:lnTo>
                  <a:pt x="100" y="130"/>
                </a:lnTo>
                <a:lnTo>
                  <a:pt x="100" y="131"/>
                </a:lnTo>
                <a:lnTo>
                  <a:pt x="100" y="131"/>
                </a:lnTo>
                <a:lnTo>
                  <a:pt x="100" y="131"/>
                </a:lnTo>
                <a:lnTo>
                  <a:pt x="100" y="130"/>
                </a:lnTo>
                <a:lnTo>
                  <a:pt x="101" y="130"/>
                </a:lnTo>
                <a:lnTo>
                  <a:pt x="101" y="130"/>
                </a:lnTo>
                <a:lnTo>
                  <a:pt x="101" y="130"/>
                </a:lnTo>
                <a:lnTo>
                  <a:pt x="101" y="130"/>
                </a:lnTo>
                <a:lnTo>
                  <a:pt x="102" y="130"/>
                </a:lnTo>
                <a:lnTo>
                  <a:pt x="102" y="130"/>
                </a:lnTo>
                <a:lnTo>
                  <a:pt x="102" y="129"/>
                </a:lnTo>
                <a:lnTo>
                  <a:pt x="102" y="129"/>
                </a:lnTo>
                <a:lnTo>
                  <a:pt x="102" y="128"/>
                </a:lnTo>
                <a:lnTo>
                  <a:pt x="102" y="128"/>
                </a:lnTo>
                <a:lnTo>
                  <a:pt x="102" y="127"/>
                </a:lnTo>
                <a:lnTo>
                  <a:pt x="103" y="127"/>
                </a:lnTo>
                <a:lnTo>
                  <a:pt x="103" y="127"/>
                </a:lnTo>
                <a:lnTo>
                  <a:pt x="103" y="127"/>
                </a:lnTo>
                <a:lnTo>
                  <a:pt x="103" y="126"/>
                </a:lnTo>
                <a:lnTo>
                  <a:pt x="104" y="127"/>
                </a:lnTo>
                <a:lnTo>
                  <a:pt x="104" y="127"/>
                </a:lnTo>
                <a:lnTo>
                  <a:pt x="104" y="127"/>
                </a:lnTo>
                <a:lnTo>
                  <a:pt x="104" y="127"/>
                </a:lnTo>
                <a:lnTo>
                  <a:pt x="105" y="127"/>
                </a:lnTo>
                <a:lnTo>
                  <a:pt x="105" y="127"/>
                </a:lnTo>
                <a:lnTo>
                  <a:pt x="105" y="127"/>
                </a:lnTo>
                <a:lnTo>
                  <a:pt x="105" y="127"/>
                </a:lnTo>
                <a:lnTo>
                  <a:pt x="106" y="127"/>
                </a:lnTo>
                <a:lnTo>
                  <a:pt x="106" y="127"/>
                </a:lnTo>
                <a:lnTo>
                  <a:pt x="106" y="127"/>
                </a:lnTo>
                <a:lnTo>
                  <a:pt x="106" y="127"/>
                </a:lnTo>
                <a:lnTo>
                  <a:pt x="106" y="127"/>
                </a:lnTo>
                <a:lnTo>
                  <a:pt x="106" y="127"/>
                </a:lnTo>
                <a:lnTo>
                  <a:pt x="106" y="127"/>
                </a:lnTo>
                <a:lnTo>
                  <a:pt x="107" y="127"/>
                </a:lnTo>
                <a:lnTo>
                  <a:pt x="107" y="127"/>
                </a:lnTo>
                <a:lnTo>
                  <a:pt x="107" y="127"/>
                </a:lnTo>
                <a:lnTo>
                  <a:pt x="107" y="126"/>
                </a:lnTo>
                <a:lnTo>
                  <a:pt x="108" y="126"/>
                </a:lnTo>
                <a:lnTo>
                  <a:pt x="108" y="125"/>
                </a:lnTo>
                <a:lnTo>
                  <a:pt x="108" y="125"/>
                </a:lnTo>
                <a:lnTo>
                  <a:pt x="108" y="124"/>
                </a:lnTo>
                <a:lnTo>
                  <a:pt x="108" y="124"/>
                </a:lnTo>
                <a:lnTo>
                  <a:pt x="109" y="123"/>
                </a:lnTo>
                <a:lnTo>
                  <a:pt x="109" y="123"/>
                </a:lnTo>
                <a:lnTo>
                  <a:pt x="109" y="123"/>
                </a:lnTo>
                <a:lnTo>
                  <a:pt x="109" y="123"/>
                </a:lnTo>
                <a:lnTo>
                  <a:pt x="110" y="122"/>
                </a:lnTo>
                <a:lnTo>
                  <a:pt x="110" y="122"/>
                </a:lnTo>
                <a:lnTo>
                  <a:pt x="110" y="121"/>
                </a:lnTo>
                <a:lnTo>
                  <a:pt x="110" y="121"/>
                </a:lnTo>
                <a:lnTo>
                  <a:pt x="110" y="120"/>
                </a:lnTo>
                <a:lnTo>
                  <a:pt x="110" y="120"/>
                </a:lnTo>
                <a:lnTo>
                  <a:pt x="111" y="120"/>
                </a:lnTo>
                <a:lnTo>
                  <a:pt x="111" y="119"/>
                </a:lnTo>
                <a:lnTo>
                  <a:pt x="111" y="119"/>
                </a:lnTo>
                <a:lnTo>
                  <a:pt x="111" y="119"/>
                </a:lnTo>
                <a:lnTo>
                  <a:pt x="111" y="119"/>
                </a:lnTo>
                <a:lnTo>
                  <a:pt x="112" y="118"/>
                </a:lnTo>
                <a:lnTo>
                  <a:pt x="112" y="118"/>
                </a:lnTo>
                <a:lnTo>
                  <a:pt x="112" y="118"/>
                </a:lnTo>
                <a:lnTo>
                  <a:pt x="112" y="118"/>
                </a:lnTo>
                <a:lnTo>
                  <a:pt x="113" y="118"/>
                </a:lnTo>
                <a:lnTo>
                  <a:pt x="113" y="117"/>
                </a:lnTo>
                <a:lnTo>
                  <a:pt x="113" y="117"/>
                </a:lnTo>
                <a:lnTo>
                  <a:pt x="113" y="117"/>
                </a:lnTo>
                <a:lnTo>
                  <a:pt x="114" y="116"/>
                </a:lnTo>
                <a:lnTo>
                  <a:pt x="114" y="116"/>
                </a:lnTo>
                <a:lnTo>
                  <a:pt x="114" y="115"/>
                </a:lnTo>
                <a:lnTo>
                  <a:pt x="114" y="115"/>
                </a:lnTo>
                <a:lnTo>
                  <a:pt x="114" y="114"/>
                </a:lnTo>
                <a:lnTo>
                  <a:pt x="114" y="113"/>
                </a:lnTo>
                <a:lnTo>
                  <a:pt x="114" y="112"/>
                </a:lnTo>
                <a:lnTo>
                  <a:pt x="115" y="111"/>
                </a:lnTo>
                <a:lnTo>
                  <a:pt x="115" y="111"/>
                </a:lnTo>
                <a:lnTo>
                  <a:pt x="115" y="110"/>
                </a:lnTo>
                <a:lnTo>
                  <a:pt x="115" y="110"/>
                </a:lnTo>
                <a:lnTo>
                  <a:pt x="116" y="110"/>
                </a:lnTo>
                <a:lnTo>
                  <a:pt x="116" y="109"/>
                </a:lnTo>
                <a:lnTo>
                  <a:pt x="116" y="109"/>
                </a:lnTo>
                <a:lnTo>
                  <a:pt x="116" y="109"/>
                </a:lnTo>
                <a:lnTo>
                  <a:pt x="117" y="108"/>
                </a:lnTo>
                <a:lnTo>
                  <a:pt x="117" y="108"/>
                </a:lnTo>
                <a:lnTo>
                  <a:pt x="117" y="107"/>
                </a:lnTo>
                <a:lnTo>
                  <a:pt x="117" y="107"/>
                </a:lnTo>
                <a:lnTo>
                  <a:pt x="117" y="106"/>
                </a:lnTo>
                <a:lnTo>
                  <a:pt x="118" y="106"/>
                </a:lnTo>
                <a:lnTo>
                  <a:pt x="118" y="106"/>
                </a:lnTo>
                <a:lnTo>
                  <a:pt x="118" y="106"/>
                </a:lnTo>
                <a:lnTo>
                  <a:pt x="118" y="105"/>
                </a:lnTo>
                <a:lnTo>
                  <a:pt x="118" y="106"/>
                </a:lnTo>
                <a:lnTo>
                  <a:pt x="118" y="107"/>
                </a:lnTo>
                <a:lnTo>
                  <a:pt x="119" y="108"/>
                </a:lnTo>
                <a:lnTo>
                  <a:pt x="119" y="109"/>
                </a:lnTo>
                <a:lnTo>
                  <a:pt x="119" y="110"/>
                </a:lnTo>
                <a:lnTo>
                  <a:pt x="119" y="111"/>
                </a:lnTo>
                <a:lnTo>
                  <a:pt x="119" y="112"/>
                </a:lnTo>
                <a:lnTo>
                  <a:pt x="120" y="114"/>
                </a:lnTo>
                <a:lnTo>
                  <a:pt x="120" y="115"/>
                </a:lnTo>
                <a:lnTo>
                  <a:pt x="120" y="115"/>
                </a:lnTo>
                <a:lnTo>
                  <a:pt x="120" y="115"/>
                </a:lnTo>
                <a:lnTo>
                  <a:pt x="121" y="116"/>
                </a:lnTo>
                <a:lnTo>
                  <a:pt x="121" y="117"/>
                </a:lnTo>
                <a:lnTo>
                  <a:pt x="121" y="117"/>
                </a:lnTo>
                <a:lnTo>
                  <a:pt x="121" y="118"/>
                </a:lnTo>
                <a:lnTo>
                  <a:pt x="122" y="119"/>
                </a:lnTo>
                <a:lnTo>
                  <a:pt x="122" y="119"/>
                </a:lnTo>
                <a:lnTo>
                  <a:pt x="122" y="118"/>
                </a:lnTo>
                <a:lnTo>
                  <a:pt x="122" y="118"/>
                </a:lnTo>
                <a:lnTo>
                  <a:pt x="122" y="118"/>
                </a:lnTo>
                <a:lnTo>
                  <a:pt x="122" y="117"/>
                </a:lnTo>
                <a:lnTo>
                  <a:pt x="122" y="117"/>
                </a:lnTo>
                <a:lnTo>
                  <a:pt x="123" y="117"/>
                </a:lnTo>
                <a:lnTo>
                  <a:pt x="123" y="117"/>
                </a:lnTo>
                <a:lnTo>
                  <a:pt x="123" y="116"/>
                </a:lnTo>
                <a:lnTo>
                  <a:pt x="123" y="117"/>
                </a:lnTo>
              </a:path>
            </a:pathLst>
          </a:custGeom>
          <a:noFill/>
          <a:ln w="3175" cap="flat">
            <a:solidFill>
              <a:srgbClr val="E7E6E6">
                <a:lumMod val="50000"/>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19" name="Freeform 18"/>
          <p:cNvSpPr>
            <a:spLocks/>
          </p:cNvSpPr>
          <p:nvPr/>
        </p:nvSpPr>
        <p:spPr bwMode="auto">
          <a:xfrm>
            <a:off x="9533306" y="1954980"/>
            <a:ext cx="469919" cy="243449"/>
          </a:xfrm>
          <a:custGeom>
            <a:avLst/>
            <a:gdLst>
              <a:gd name="T0" fmla="*/ 4 w 287"/>
              <a:gd name="T1" fmla="*/ 102 h 123"/>
              <a:gd name="T2" fmla="*/ 9 w 287"/>
              <a:gd name="T3" fmla="*/ 93 h 123"/>
              <a:gd name="T4" fmla="*/ 13 w 287"/>
              <a:gd name="T5" fmla="*/ 86 h 123"/>
              <a:gd name="T6" fmla="*/ 17 w 287"/>
              <a:gd name="T7" fmla="*/ 73 h 123"/>
              <a:gd name="T8" fmla="*/ 22 w 287"/>
              <a:gd name="T9" fmla="*/ 58 h 123"/>
              <a:gd name="T10" fmla="*/ 26 w 287"/>
              <a:gd name="T11" fmla="*/ 45 h 123"/>
              <a:gd name="T12" fmla="*/ 31 w 287"/>
              <a:gd name="T13" fmla="*/ 30 h 123"/>
              <a:gd name="T14" fmla="*/ 36 w 287"/>
              <a:gd name="T15" fmla="*/ 30 h 123"/>
              <a:gd name="T16" fmla="*/ 40 w 287"/>
              <a:gd name="T17" fmla="*/ 41 h 123"/>
              <a:gd name="T18" fmla="*/ 45 w 287"/>
              <a:gd name="T19" fmla="*/ 37 h 123"/>
              <a:gd name="T20" fmla="*/ 49 w 287"/>
              <a:gd name="T21" fmla="*/ 22 h 123"/>
              <a:gd name="T22" fmla="*/ 53 w 287"/>
              <a:gd name="T23" fmla="*/ 14 h 123"/>
              <a:gd name="T24" fmla="*/ 58 w 287"/>
              <a:gd name="T25" fmla="*/ 14 h 123"/>
              <a:gd name="T26" fmla="*/ 63 w 287"/>
              <a:gd name="T27" fmla="*/ 10 h 123"/>
              <a:gd name="T28" fmla="*/ 67 w 287"/>
              <a:gd name="T29" fmla="*/ 5 h 123"/>
              <a:gd name="T30" fmla="*/ 72 w 287"/>
              <a:gd name="T31" fmla="*/ 13 h 123"/>
              <a:gd name="T32" fmla="*/ 76 w 287"/>
              <a:gd name="T33" fmla="*/ 47 h 123"/>
              <a:gd name="T34" fmla="*/ 81 w 287"/>
              <a:gd name="T35" fmla="*/ 59 h 123"/>
              <a:gd name="T36" fmla="*/ 85 w 287"/>
              <a:gd name="T37" fmla="*/ 58 h 123"/>
              <a:gd name="T38" fmla="*/ 90 w 287"/>
              <a:gd name="T39" fmla="*/ 64 h 123"/>
              <a:gd name="T40" fmla="*/ 94 w 287"/>
              <a:gd name="T41" fmla="*/ 64 h 123"/>
              <a:gd name="T42" fmla="*/ 99 w 287"/>
              <a:gd name="T43" fmla="*/ 64 h 123"/>
              <a:gd name="T44" fmla="*/ 103 w 287"/>
              <a:gd name="T45" fmla="*/ 63 h 123"/>
              <a:gd name="T46" fmla="*/ 108 w 287"/>
              <a:gd name="T47" fmla="*/ 66 h 123"/>
              <a:gd name="T48" fmla="*/ 112 w 287"/>
              <a:gd name="T49" fmla="*/ 90 h 123"/>
              <a:gd name="T50" fmla="*/ 117 w 287"/>
              <a:gd name="T51" fmla="*/ 102 h 123"/>
              <a:gd name="T52" fmla="*/ 121 w 287"/>
              <a:gd name="T53" fmla="*/ 101 h 123"/>
              <a:gd name="T54" fmla="*/ 126 w 287"/>
              <a:gd name="T55" fmla="*/ 93 h 123"/>
              <a:gd name="T56" fmla="*/ 131 w 287"/>
              <a:gd name="T57" fmla="*/ 85 h 123"/>
              <a:gd name="T58" fmla="*/ 135 w 287"/>
              <a:gd name="T59" fmla="*/ 76 h 123"/>
              <a:gd name="T60" fmla="*/ 139 w 287"/>
              <a:gd name="T61" fmla="*/ 64 h 123"/>
              <a:gd name="T62" fmla="*/ 144 w 287"/>
              <a:gd name="T63" fmla="*/ 48 h 123"/>
              <a:gd name="T64" fmla="*/ 148 w 287"/>
              <a:gd name="T65" fmla="*/ 50 h 123"/>
              <a:gd name="T66" fmla="*/ 153 w 287"/>
              <a:gd name="T67" fmla="*/ 58 h 123"/>
              <a:gd name="T68" fmla="*/ 158 w 287"/>
              <a:gd name="T69" fmla="*/ 53 h 123"/>
              <a:gd name="T70" fmla="*/ 162 w 287"/>
              <a:gd name="T71" fmla="*/ 40 h 123"/>
              <a:gd name="T72" fmla="*/ 167 w 287"/>
              <a:gd name="T73" fmla="*/ 26 h 123"/>
              <a:gd name="T74" fmla="*/ 171 w 287"/>
              <a:gd name="T75" fmla="*/ 11 h 123"/>
              <a:gd name="T76" fmla="*/ 175 w 287"/>
              <a:gd name="T77" fmla="*/ 11 h 123"/>
              <a:gd name="T78" fmla="*/ 180 w 287"/>
              <a:gd name="T79" fmla="*/ 11 h 123"/>
              <a:gd name="T80" fmla="*/ 185 w 287"/>
              <a:gd name="T81" fmla="*/ 18 h 123"/>
              <a:gd name="T82" fmla="*/ 189 w 287"/>
              <a:gd name="T83" fmla="*/ 52 h 123"/>
              <a:gd name="T84" fmla="*/ 194 w 287"/>
              <a:gd name="T85" fmla="*/ 68 h 123"/>
              <a:gd name="T86" fmla="*/ 198 w 287"/>
              <a:gd name="T87" fmla="*/ 80 h 123"/>
              <a:gd name="T88" fmla="*/ 203 w 287"/>
              <a:gd name="T89" fmla="*/ 85 h 123"/>
              <a:gd name="T90" fmla="*/ 207 w 287"/>
              <a:gd name="T91" fmla="*/ 92 h 123"/>
              <a:gd name="T92" fmla="*/ 212 w 287"/>
              <a:gd name="T93" fmla="*/ 100 h 123"/>
              <a:gd name="T94" fmla="*/ 216 w 287"/>
              <a:gd name="T95" fmla="*/ 98 h 123"/>
              <a:gd name="T96" fmla="*/ 221 w 287"/>
              <a:gd name="T97" fmla="*/ 98 h 123"/>
              <a:gd name="T98" fmla="*/ 225 w 287"/>
              <a:gd name="T99" fmla="*/ 114 h 123"/>
              <a:gd name="T100" fmla="*/ 230 w 287"/>
              <a:gd name="T101" fmla="*/ 121 h 123"/>
              <a:gd name="T102" fmla="*/ 234 w 287"/>
              <a:gd name="T103" fmla="*/ 119 h 123"/>
              <a:gd name="T104" fmla="*/ 239 w 287"/>
              <a:gd name="T105" fmla="*/ 106 h 123"/>
              <a:gd name="T106" fmla="*/ 243 w 287"/>
              <a:gd name="T107" fmla="*/ 98 h 123"/>
              <a:gd name="T108" fmla="*/ 248 w 287"/>
              <a:gd name="T109" fmla="*/ 83 h 123"/>
              <a:gd name="T110" fmla="*/ 253 w 287"/>
              <a:gd name="T111" fmla="*/ 68 h 123"/>
              <a:gd name="T112" fmla="*/ 257 w 287"/>
              <a:gd name="T113" fmla="*/ 57 h 123"/>
              <a:gd name="T114" fmla="*/ 261 w 287"/>
              <a:gd name="T115" fmla="*/ 62 h 123"/>
              <a:gd name="T116" fmla="*/ 266 w 287"/>
              <a:gd name="T117" fmla="*/ 56 h 123"/>
              <a:gd name="T118" fmla="*/ 270 w 287"/>
              <a:gd name="T119" fmla="*/ 41 h 123"/>
              <a:gd name="T120" fmla="*/ 275 w 287"/>
              <a:gd name="T121" fmla="*/ 34 h 123"/>
              <a:gd name="T122" fmla="*/ 280 w 287"/>
              <a:gd name="T123" fmla="*/ 22 h 123"/>
              <a:gd name="T124" fmla="*/ 284 w 287"/>
              <a:gd name="T125" fmla="*/ 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7" h="123">
                <a:moveTo>
                  <a:pt x="0" y="100"/>
                </a:moveTo>
                <a:lnTo>
                  <a:pt x="0" y="100"/>
                </a:lnTo>
                <a:lnTo>
                  <a:pt x="0" y="100"/>
                </a:lnTo>
                <a:lnTo>
                  <a:pt x="0" y="100"/>
                </a:lnTo>
                <a:lnTo>
                  <a:pt x="1" y="100"/>
                </a:lnTo>
                <a:lnTo>
                  <a:pt x="1" y="101"/>
                </a:lnTo>
                <a:lnTo>
                  <a:pt x="1" y="101"/>
                </a:lnTo>
                <a:lnTo>
                  <a:pt x="1" y="101"/>
                </a:lnTo>
                <a:lnTo>
                  <a:pt x="1" y="101"/>
                </a:lnTo>
                <a:lnTo>
                  <a:pt x="1" y="102"/>
                </a:lnTo>
                <a:lnTo>
                  <a:pt x="1" y="102"/>
                </a:lnTo>
                <a:lnTo>
                  <a:pt x="2" y="102"/>
                </a:lnTo>
                <a:lnTo>
                  <a:pt x="2" y="102"/>
                </a:lnTo>
                <a:lnTo>
                  <a:pt x="2" y="103"/>
                </a:lnTo>
                <a:lnTo>
                  <a:pt x="2" y="103"/>
                </a:lnTo>
                <a:lnTo>
                  <a:pt x="3" y="103"/>
                </a:lnTo>
                <a:lnTo>
                  <a:pt x="3" y="102"/>
                </a:lnTo>
                <a:lnTo>
                  <a:pt x="3" y="102"/>
                </a:lnTo>
                <a:lnTo>
                  <a:pt x="3" y="102"/>
                </a:lnTo>
                <a:lnTo>
                  <a:pt x="4" y="102"/>
                </a:lnTo>
                <a:lnTo>
                  <a:pt x="4" y="102"/>
                </a:lnTo>
                <a:lnTo>
                  <a:pt x="4" y="102"/>
                </a:lnTo>
                <a:lnTo>
                  <a:pt x="4" y="102"/>
                </a:lnTo>
                <a:lnTo>
                  <a:pt x="4" y="101"/>
                </a:lnTo>
                <a:lnTo>
                  <a:pt x="5" y="101"/>
                </a:lnTo>
                <a:lnTo>
                  <a:pt x="5" y="100"/>
                </a:lnTo>
                <a:lnTo>
                  <a:pt x="5" y="100"/>
                </a:lnTo>
                <a:lnTo>
                  <a:pt x="5" y="99"/>
                </a:lnTo>
                <a:lnTo>
                  <a:pt x="5" y="98"/>
                </a:lnTo>
                <a:lnTo>
                  <a:pt x="5" y="98"/>
                </a:lnTo>
                <a:lnTo>
                  <a:pt x="6" y="98"/>
                </a:lnTo>
                <a:lnTo>
                  <a:pt x="6" y="98"/>
                </a:lnTo>
                <a:lnTo>
                  <a:pt x="6" y="98"/>
                </a:lnTo>
                <a:lnTo>
                  <a:pt x="6" y="97"/>
                </a:lnTo>
                <a:lnTo>
                  <a:pt x="6" y="97"/>
                </a:lnTo>
                <a:lnTo>
                  <a:pt x="7" y="97"/>
                </a:lnTo>
                <a:lnTo>
                  <a:pt x="7" y="97"/>
                </a:lnTo>
                <a:lnTo>
                  <a:pt x="7" y="97"/>
                </a:lnTo>
                <a:lnTo>
                  <a:pt x="7" y="96"/>
                </a:lnTo>
                <a:lnTo>
                  <a:pt x="8" y="95"/>
                </a:lnTo>
                <a:lnTo>
                  <a:pt x="8" y="95"/>
                </a:lnTo>
                <a:lnTo>
                  <a:pt x="8" y="94"/>
                </a:lnTo>
                <a:lnTo>
                  <a:pt x="8" y="94"/>
                </a:lnTo>
                <a:lnTo>
                  <a:pt x="9" y="93"/>
                </a:lnTo>
                <a:lnTo>
                  <a:pt x="9" y="93"/>
                </a:lnTo>
                <a:lnTo>
                  <a:pt x="9" y="92"/>
                </a:lnTo>
                <a:lnTo>
                  <a:pt x="9" y="92"/>
                </a:lnTo>
                <a:lnTo>
                  <a:pt x="9" y="91"/>
                </a:lnTo>
                <a:lnTo>
                  <a:pt x="9" y="91"/>
                </a:lnTo>
                <a:lnTo>
                  <a:pt x="9" y="91"/>
                </a:lnTo>
                <a:lnTo>
                  <a:pt x="10" y="90"/>
                </a:lnTo>
                <a:lnTo>
                  <a:pt x="10" y="90"/>
                </a:lnTo>
                <a:lnTo>
                  <a:pt x="10" y="90"/>
                </a:lnTo>
                <a:lnTo>
                  <a:pt x="10" y="90"/>
                </a:lnTo>
                <a:lnTo>
                  <a:pt x="11" y="89"/>
                </a:lnTo>
                <a:lnTo>
                  <a:pt x="11" y="89"/>
                </a:lnTo>
                <a:lnTo>
                  <a:pt x="11" y="89"/>
                </a:lnTo>
                <a:lnTo>
                  <a:pt x="11" y="89"/>
                </a:lnTo>
                <a:lnTo>
                  <a:pt x="12" y="88"/>
                </a:lnTo>
                <a:lnTo>
                  <a:pt x="12" y="88"/>
                </a:lnTo>
                <a:lnTo>
                  <a:pt x="12" y="87"/>
                </a:lnTo>
                <a:lnTo>
                  <a:pt x="12" y="87"/>
                </a:lnTo>
                <a:lnTo>
                  <a:pt x="12" y="87"/>
                </a:lnTo>
                <a:lnTo>
                  <a:pt x="13" y="87"/>
                </a:lnTo>
                <a:lnTo>
                  <a:pt x="13" y="86"/>
                </a:lnTo>
                <a:lnTo>
                  <a:pt x="13" y="86"/>
                </a:lnTo>
                <a:lnTo>
                  <a:pt x="13" y="86"/>
                </a:lnTo>
                <a:lnTo>
                  <a:pt x="13" y="86"/>
                </a:lnTo>
                <a:lnTo>
                  <a:pt x="13" y="86"/>
                </a:lnTo>
                <a:lnTo>
                  <a:pt x="14" y="86"/>
                </a:lnTo>
                <a:lnTo>
                  <a:pt x="14" y="85"/>
                </a:lnTo>
                <a:lnTo>
                  <a:pt x="14" y="85"/>
                </a:lnTo>
                <a:lnTo>
                  <a:pt x="14" y="84"/>
                </a:lnTo>
                <a:lnTo>
                  <a:pt x="15" y="83"/>
                </a:lnTo>
                <a:lnTo>
                  <a:pt x="15" y="82"/>
                </a:lnTo>
                <a:lnTo>
                  <a:pt x="15" y="81"/>
                </a:lnTo>
                <a:lnTo>
                  <a:pt x="15" y="81"/>
                </a:lnTo>
                <a:lnTo>
                  <a:pt x="15" y="80"/>
                </a:lnTo>
                <a:lnTo>
                  <a:pt x="16" y="79"/>
                </a:lnTo>
                <a:lnTo>
                  <a:pt x="16" y="78"/>
                </a:lnTo>
                <a:lnTo>
                  <a:pt x="16" y="78"/>
                </a:lnTo>
                <a:lnTo>
                  <a:pt x="16" y="77"/>
                </a:lnTo>
                <a:lnTo>
                  <a:pt x="17" y="76"/>
                </a:lnTo>
                <a:lnTo>
                  <a:pt x="17" y="76"/>
                </a:lnTo>
                <a:lnTo>
                  <a:pt x="17" y="75"/>
                </a:lnTo>
                <a:lnTo>
                  <a:pt x="17" y="74"/>
                </a:lnTo>
                <a:lnTo>
                  <a:pt x="17" y="73"/>
                </a:lnTo>
                <a:lnTo>
                  <a:pt x="17" y="73"/>
                </a:lnTo>
                <a:lnTo>
                  <a:pt x="17" y="73"/>
                </a:lnTo>
                <a:lnTo>
                  <a:pt x="18" y="72"/>
                </a:lnTo>
                <a:lnTo>
                  <a:pt x="18" y="72"/>
                </a:lnTo>
                <a:lnTo>
                  <a:pt x="18" y="72"/>
                </a:lnTo>
                <a:lnTo>
                  <a:pt x="18" y="71"/>
                </a:lnTo>
                <a:lnTo>
                  <a:pt x="19" y="71"/>
                </a:lnTo>
                <a:lnTo>
                  <a:pt x="19" y="70"/>
                </a:lnTo>
                <a:lnTo>
                  <a:pt x="19" y="70"/>
                </a:lnTo>
                <a:lnTo>
                  <a:pt x="19" y="69"/>
                </a:lnTo>
                <a:lnTo>
                  <a:pt x="20" y="68"/>
                </a:lnTo>
                <a:lnTo>
                  <a:pt x="20" y="68"/>
                </a:lnTo>
                <a:lnTo>
                  <a:pt x="20" y="68"/>
                </a:lnTo>
                <a:lnTo>
                  <a:pt x="20" y="67"/>
                </a:lnTo>
                <a:lnTo>
                  <a:pt x="20" y="66"/>
                </a:lnTo>
                <a:lnTo>
                  <a:pt x="21" y="65"/>
                </a:lnTo>
                <a:lnTo>
                  <a:pt x="21" y="64"/>
                </a:lnTo>
                <a:lnTo>
                  <a:pt x="21" y="64"/>
                </a:lnTo>
                <a:lnTo>
                  <a:pt x="21" y="62"/>
                </a:lnTo>
                <a:lnTo>
                  <a:pt x="21" y="61"/>
                </a:lnTo>
                <a:lnTo>
                  <a:pt x="21" y="60"/>
                </a:lnTo>
                <a:lnTo>
                  <a:pt x="22" y="59"/>
                </a:lnTo>
                <a:lnTo>
                  <a:pt x="22" y="58"/>
                </a:lnTo>
                <a:lnTo>
                  <a:pt x="22" y="57"/>
                </a:lnTo>
                <a:lnTo>
                  <a:pt x="22" y="56"/>
                </a:lnTo>
                <a:lnTo>
                  <a:pt x="23" y="55"/>
                </a:lnTo>
                <a:lnTo>
                  <a:pt x="23" y="55"/>
                </a:lnTo>
                <a:lnTo>
                  <a:pt x="23" y="54"/>
                </a:lnTo>
                <a:lnTo>
                  <a:pt x="23" y="53"/>
                </a:lnTo>
                <a:lnTo>
                  <a:pt x="23" y="52"/>
                </a:lnTo>
                <a:lnTo>
                  <a:pt x="24" y="51"/>
                </a:lnTo>
                <a:lnTo>
                  <a:pt x="24" y="51"/>
                </a:lnTo>
                <a:lnTo>
                  <a:pt x="24" y="51"/>
                </a:lnTo>
                <a:lnTo>
                  <a:pt x="24" y="50"/>
                </a:lnTo>
                <a:lnTo>
                  <a:pt x="25" y="50"/>
                </a:lnTo>
                <a:lnTo>
                  <a:pt x="25" y="50"/>
                </a:lnTo>
                <a:lnTo>
                  <a:pt x="25" y="50"/>
                </a:lnTo>
                <a:lnTo>
                  <a:pt x="25" y="50"/>
                </a:lnTo>
                <a:lnTo>
                  <a:pt x="25" y="50"/>
                </a:lnTo>
                <a:lnTo>
                  <a:pt x="25" y="49"/>
                </a:lnTo>
                <a:lnTo>
                  <a:pt x="26" y="48"/>
                </a:lnTo>
                <a:lnTo>
                  <a:pt x="26" y="47"/>
                </a:lnTo>
                <a:lnTo>
                  <a:pt x="26" y="47"/>
                </a:lnTo>
                <a:lnTo>
                  <a:pt x="26" y="46"/>
                </a:lnTo>
                <a:lnTo>
                  <a:pt x="26" y="45"/>
                </a:lnTo>
                <a:lnTo>
                  <a:pt x="27" y="44"/>
                </a:lnTo>
                <a:lnTo>
                  <a:pt x="27" y="43"/>
                </a:lnTo>
                <a:lnTo>
                  <a:pt x="27" y="43"/>
                </a:lnTo>
                <a:lnTo>
                  <a:pt x="27" y="42"/>
                </a:lnTo>
                <a:lnTo>
                  <a:pt x="28" y="41"/>
                </a:lnTo>
                <a:lnTo>
                  <a:pt x="28" y="40"/>
                </a:lnTo>
                <a:lnTo>
                  <a:pt x="28" y="39"/>
                </a:lnTo>
                <a:lnTo>
                  <a:pt x="28" y="39"/>
                </a:lnTo>
                <a:lnTo>
                  <a:pt x="29" y="38"/>
                </a:lnTo>
                <a:lnTo>
                  <a:pt x="29" y="38"/>
                </a:lnTo>
                <a:lnTo>
                  <a:pt x="29" y="37"/>
                </a:lnTo>
                <a:lnTo>
                  <a:pt x="29" y="36"/>
                </a:lnTo>
                <a:lnTo>
                  <a:pt x="29" y="36"/>
                </a:lnTo>
                <a:lnTo>
                  <a:pt x="29" y="35"/>
                </a:lnTo>
                <a:lnTo>
                  <a:pt x="29" y="35"/>
                </a:lnTo>
                <a:lnTo>
                  <a:pt x="30" y="34"/>
                </a:lnTo>
                <a:lnTo>
                  <a:pt x="30" y="34"/>
                </a:lnTo>
                <a:lnTo>
                  <a:pt x="30" y="33"/>
                </a:lnTo>
                <a:lnTo>
                  <a:pt x="30" y="32"/>
                </a:lnTo>
                <a:lnTo>
                  <a:pt x="31" y="31"/>
                </a:lnTo>
                <a:lnTo>
                  <a:pt x="31" y="30"/>
                </a:lnTo>
                <a:lnTo>
                  <a:pt x="31" y="30"/>
                </a:lnTo>
                <a:lnTo>
                  <a:pt x="31" y="29"/>
                </a:lnTo>
                <a:lnTo>
                  <a:pt x="31" y="27"/>
                </a:lnTo>
                <a:lnTo>
                  <a:pt x="32" y="26"/>
                </a:lnTo>
                <a:lnTo>
                  <a:pt x="32" y="26"/>
                </a:lnTo>
                <a:lnTo>
                  <a:pt x="32" y="25"/>
                </a:lnTo>
                <a:lnTo>
                  <a:pt x="32" y="24"/>
                </a:lnTo>
                <a:lnTo>
                  <a:pt x="33" y="24"/>
                </a:lnTo>
                <a:lnTo>
                  <a:pt x="33" y="23"/>
                </a:lnTo>
                <a:lnTo>
                  <a:pt x="33" y="23"/>
                </a:lnTo>
                <a:lnTo>
                  <a:pt x="33" y="22"/>
                </a:lnTo>
                <a:lnTo>
                  <a:pt x="33" y="22"/>
                </a:lnTo>
                <a:lnTo>
                  <a:pt x="33" y="21"/>
                </a:lnTo>
                <a:lnTo>
                  <a:pt x="34" y="21"/>
                </a:lnTo>
                <a:lnTo>
                  <a:pt x="34" y="23"/>
                </a:lnTo>
                <a:lnTo>
                  <a:pt x="34" y="24"/>
                </a:lnTo>
                <a:lnTo>
                  <a:pt x="34" y="25"/>
                </a:lnTo>
                <a:lnTo>
                  <a:pt x="34" y="26"/>
                </a:lnTo>
                <a:lnTo>
                  <a:pt x="35" y="27"/>
                </a:lnTo>
                <a:lnTo>
                  <a:pt x="35" y="28"/>
                </a:lnTo>
                <a:lnTo>
                  <a:pt x="35" y="29"/>
                </a:lnTo>
                <a:lnTo>
                  <a:pt x="35" y="30"/>
                </a:lnTo>
                <a:lnTo>
                  <a:pt x="36" y="30"/>
                </a:lnTo>
                <a:lnTo>
                  <a:pt x="36" y="31"/>
                </a:lnTo>
                <a:lnTo>
                  <a:pt x="36" y="32"/>
                </a:lnTo>
                <a:lnTo>
                  <a:pt x="36" y="33"/>
                </a:lnTo>
                <a:lnTo>
                  <a:pt x="37" y="34"/>
                </a:lnTo>
                <a:lnTo>
                  <a:pt x="37" y="34"/>
                </a:lnTo>
                <a:lnTo>
                  <a:pt x="37" y="35"/>
                </a:lnTo>
                <a:lnTo>
                  <a:pt x="37" y="36"/>
                </a:lnTo>
                <a:lnTo>
                  <a:pt x="37" y="37"/>
                </a:lnTo>
                <a:lnTo>
                  <a:pt x="37" y="37"/>
                </a:lnTo>
                <a:lnTo>
                  <a:pt x="37" y="38"/>
                </a:lnTo>
                <a:lnTo>
                  <a:pt x="38" y="38"/>
                </a:lnTo>
                <a:lnTo>
                  <a:pt x="38" y="38"/>
                </a:lnTo>
                <a:lnTo>
                  <a:pt x="38" y="39"/>
                </a:lnTo>
                <a:lnTo>
                  <a:pt x="38" y="39"/>
                </a:lnTo>
                <a:lnTo>
                  <a:pt x="39" y="40"/>
                </a:lnTo>
                <a:lnTo>
                  <a:pt x="39" y="40"/>
                </a:lnTo>
                <a:lnTo>
                  <a:pt x="39" y="40"/>
                </a:lnTo>
                <a:lnTo>
                  <a:pt x="39" y="40"/>
                </a:lnTo>
                <a:lnTo>
                  <a:pt x="40" y="40"/>
                </a:lnTo>
                <a:lnTo>
                  <a:pt x="40" y="40"/>
                </a:lnTo>
                <a:lnTo>
                  <a:pt x="40" y="40"/>
                </a:lnTo>
                <a:lnTo>
                  <a:pt x="40" y="41"/>
                </a:lnTo>
                <a:lnTo>
                  <a:pt x="40" y="41"/>
                </a:lnTo>
                <a:lnTo>
                  <a:pt x="41" y="41"/>
                </a:lnTo>
                <a:lnTo>
                  <a:pt x="41" y="41"/>
                </a:lnTo>
                <a:lnTo>
                  <a:pt x="41" y="41"/>
                </a:lnTo>
                <a:lnTo>
                  <a:pt x="41" y="41"/>
                </a:lnTo>
                <a:lnTo>
                  <a:pt x="41" y="41"/>
                </a:lnTo>
                <a:lnTo>
                  <a:pt x="41" y="41"/>
                </a:lnTo>
                <a:lnTo>
                  <a:pt x="42" y="41"/>
                </a:lnTo>
                <a:lnTo>
                  <a:pt x="42" y="41"/>
                </a:lnTo>
                <a:lnTo>
                  <a:pt x="42" y="41"/>
                </a:lnTo>
                <a:lnTo>
                  <a:pt x="42" y="40"/>
                </a:lnTo>
                <a:lnTo>
                  <a:pt x="42" y="40"/>
                </a:lnTo>
                <a:lnTo>
                  <a:pt x="43" y="39"/>
                </a:lnTo>
                <a:lnTo>
                  <a:pt x="43" y="39"/>
                </a:lnTo>
                <a:lnTo>
                  <a:pt x="43" y="38"/>
                </a:lnTo>
                <a:lnTo>
                  <a:pt x="43" y="38"/>
                </a:lnTo>
                <a:lnTo>
                  <a:pt x="44" y="38"/>
                </a:lnTo>
                <a:lnTo>
                  <a:pt x="44" y="38"/>
                </a:lnTo>
                <a:lnTo>
                  <a:pt x="44" y="38"/>
                </a:lnTo>
                <a:lnTo>
                  <a:pt x="44" y="37"/>
                </a:lnTo>
                <a:lnTo>
                  <a:pt x="45" y="37"/>
                </a:lnTo>
                <a:lnTo>
                  <a:pt x="45" y="37"/>
                </a:lnTo>
                <a:lnTo>
                  <a:pt x="45" y="37"/>
                </a:lnTo>
                <a:lnTo>
                  <a:pt x="45" y="36"/>
                </a:lnTo>
                <a:lnTo>
                  <a:pt x="45" y="36"/>
                </a:lnTo>
                <a:lnTo>
                  <a:pt x="45" y="35"/>
                </a:lnTo>
                <a:lnTo>
                  <a:pt x="45" y="34"/>
                </a:lnTo>
                <a:lnTo>
                  <a:pt x="46" y="34"/>
                </a:lnTo>
                <a:lnTo>
                  <a:pt x="46" y="33"/>
                </a:lnTo>
                <a:lnTo>
                  <a:pt x="46" y="33"/>
                </a:lnTo>
                <a:lnTo>
                  <a:pt x="46" y="32"/>
                </a:lnTo>
                <a:lnTo>
                  <a:pt x="47" y="31"/>
                </a:lnTo>
                <a:lnTo>
                  <a:pt x="47" y="30"/>
                </a:lnTo>
                <a:lnTo>
                  <a:pt x="47" y="30"/>
                </a:lnTo>
                <a:lnTo>
                  <a:pt x="47" y="29"/>
                </a:lnTo>
                <a:lnTo>
                  <a:pt x="48" y="28"/>
                </a:lnTo>
                <a:lnTo>
                  <a:pt x="48" y="27"/>
                </a:lnTo>
                <a:lnTo>
                  <a:pt x="48" y="26"/>
                </a:lnTo>
                <a:lnTo>
                  <a:pt x="48" y="25"/>
                </a:lnTo>
                <a:lnTo>
                  <a:pt x="48" y="25"/>
                </a:lnTo>
                <a:lnTo>
                  <a:pt x="49" y="24"/>
                </a:lnTo>
                <a:lnTo>
                  <a:pt x="49" y="23"/>
                </a:lnTo>
                <a:lnTo>
                  <a:pt x="49" y="22"/>
                </a:lnTo>
                <a:lnTo>
                  <a:pt x="49" y="22"/>
                </a:lnTo>
                <a:lnTo>
                  <a:pt x="49" y="21"/>
                </a:lnTo>
                <a:lnTo>
                  <a:pt x="49" y="21"/>
                </a:lnTo>
                <a:lnTo>
                  <a:pt x="50" y="20"/>
                </a:lnTo>
                <a:lnTo>
                  <a:pt x="50" y="19"/>
                </a:lnTo>
                <a:lnTo>
                  <a:pt x="50" y="18"/>
                </a:lnTo>
                <a:lnTo>
                  <a:pt x="50" y="18"/>
                </a:lnTo>
                <a:lnTo>
                  <a:pt x="51" y="17"/>
                </a:lnTo>
                <a:lnTo>
                  <a:pt x="51" y="17"/>
                </a:lnTo>
                <a:lnTo>
                  <a:pt x="51" y="16"/>
                </a:lnTo>
                <a:lnTo>
                  <a:pt x="51" y="16"/>
                </a:lnTo>
                <a:lnTo>
                  <a:pt x="51" y="15"/>
                </a:lnTo>
                <a:lnTo>
                  <a:pt x="52" y="15"/>
                </a:lnTo>
                <a:lnTo>
                  <a:pt x="52" y="14"/>
                </a:lnTo>
                <a:lnTo>
                  <a:pt x="52" y="14"/>
                </a:lnTo>
                <a:lnTo>
                  <a:pt x="52" y="14"/>
                </a:lnTo>
                <a:lnTo>
                  <a:pt x="53" y="14"/>
                </a:lnTo>
                <a:lnTo>
                  <a:pt x="53" y="14"/>
                </a:lnTo>
                <a:lnTo>
                  <a:pt x="53" y="14"/>
                </a:lnTo>
                <a:lnTo>
                  <a:pt x="53" y="14"/>
                </a:lnTo>
                <a:lnTo>
                  <a:pt x="53" y="14"/>
                </a:lnTo>
                <a:lnTo>
                  <a:pt x="53" y="14"/>
                </a:lnTo>
                <a:lnTo>
                  <a:pt x="53" y="14"/>
                </a:lnTo>
                <a:lnTo>
                  <a:pt x="54" y="13"/>
                </a:lnTo>
                <a:lnTo>
                  <a:pt x="54" y="13"/>
                </a:lnTo>
                <a:lnTo>
                  <a:pt x="54" y="13"/>
                </a:lnTo>
                <a:lnTo>
                  <a:pt x="54" y="13"/>
                </a:lnTo>
                <a:lnTo>
                  <a:pt x="55" y="13"/>
                </a:lnTo>
                <a:lnTo>
                  <a:pt x="55" y="13"/>
                </a:lnTo>
                <a:lnTo>
                  <a:pt x="55" y="13"/>
                </a:lnTo>
                <a:lnTo>
                  <a:pt x="55" y="13"/>
                </a:lnTo>
                <a:lnTo>
                  <a:pt x="56" y="13"/>
                </a:lnTo>
                <a:lnTo>
                  <a:pt x="56" y="13"/>
                </a:lnTo>
                <a:lnTo>
                  <a:pt x="56" y="13"/>
                </a:lnTo>
                <a:lnTo>
                  <a:pt x="56" y="13"/>
                </a:lnTo>
                <a:lnTo>
                  <a:pt x="56" y="13"/>
                </a:lnTo>
                <a:lnTo>
                  <a:pt x="57" y="13"/>
                </a:lnTo>
                <a:lnTo>
                  <a:pt x="57" y="13"/>
                </a:lnTo>
                <a:lnTo>
                  <a:pt x="57" y="13"/>
                </a:lnTo>
                <a:lnTo>
                  <a:pt x="57" y="13"/>
                </a:lnTo>
                <a:lnTo>
                  <a:pt x="57" y="13"/>
                </a:lnTo>
                <a:lnTo>
                  <a:pt x="57" y="13"/>
                </a:lnTo>
                <a:lnTo>
                  <a:pt x="58" y="13"/>
                </a:lnTo>
                <a:lnTo>
                  <a:pt x="58" y="14"/>
                </a:lnTo>
                <a:lnTo>
                  <a:pt x="58" y="14"/>
                </a:lnTo>
                <a:lnTo>
                  <a:pt x="58" y="14"/>
                </a:lnTo>
                <a:lnTo>
                  <a:pt x="59" y="14"/>
                </a:lnTo>
                <a:lnTo>
                  <a:pt x="59" y="13"/>
                </a:lnTo>
                <a:lnTo>
                  <a:pt x="59" y="13"/>
                </a:lnTo>
                <a:lnTo>
                  <a:pt x="59" y="13"/>
                </a:lnTo>
                <a:lnTo>
                  <a:pt x="59" y="13"/>
                </a:lnTo>
                <a:lnTo>
                  <a:pt x="60" y="13"/>
                </a:lnTo>
                <a:lnTo>
                  <a:pt x="60" y="13"/>
                </a:lnTo>
                <a:lnTo>
                  <a:pt x="60" y="12"/>
                </a:lnTo>
                <a:lnTo>
                  <a:pt x="60" y="12"/>
                </a:lnTo>
                <a:lnTo>
                  <a:pt x="60" y="12"/>
                </a:lnTo>
                <a:lnTo>
                  <a:pt x="60" y="11"/>
                </a:lnTo>
                <a:lnTo>
                  <a:pt x="61" y="11"/>
                </a:lnTo>
                <a:lnTo>
                  <a:pt x="61" y="11"/>
                </a:lnTo>
                <a:lnTo>
                  <a:pt x="61" y="10"/>
                </a:lnTo>
                <a:lnTo>
                  <a:pt x="61" y="10"/>
                </a:lnTo>
                <a:lnTo>
                  <a:pt x="62" y="10"/>
                </a:lnTo>
                <a:lnTo>
                  <a:pt x="62" y="10"/>
                </a:lnTo>
                <a:lnTo>
                  <a:pt x="62" y="10"/>
                </a:lnTo>
                <a:lnTo>
                  <a:pt x="62" y="10"/>
                </a:lnTo>
                <a:lnTo>
                  <a:pt x="62" y="10"/>
                </a:lnTo>
                <a:lnTo>
                  <a:pt x="63" y="10"/>
                </a:lnTo>
                <a:lnTo>
                  <a:pt x="63" y="10"/>
                </a:lnTo>
                <a:lnTo>
                  <a:pt x="63" y="10"/>
                </a:lnTo>
                <a:lnTo>
                  <a:pt x="63" y="10"/>
                </a:lnTo>
                <a:lnTo>
                  <a:pt x="64" y="10"/>
                </a:lnTo>
                <a:lnTo>
                  <a:pt x="64" y="10"/>
                </a:lnTo>
                <a:lnTo>
                  <a:pt x="64" y="9"/>
                </a:lnTo>
                <a:lnTo>
                  <a:pt x="64" y="9"/>
                </a:lnTo>
                <a:lnTo>
                  <a:pt x="64" y="9"/>
                </a:lnTo>
                <a:lnTo>
                  <a:pt x="64" y="9"/>
                </a:lnTo>
                <a:lnTo>
                  <a:pt x="64" y="9"/>
                </a:lnTo>
                <a:lnTo>
                  <a:pt x="65" y="8"/>
                </a:lnTo>
                <a:lnTo>
                  <a:pt x="65" y="8"/>
                </a:lnTo>
                <a:lnTo>
                  <a:pt x="65" y="7"/>
                </a:lnTo>
                <a:lnTo>
                  <a:pt x="65" y="7"/>
                </a:lnTo>
                <a:lnTo>
                  <a:pt x="66" y="7"/>
                </a:lnTo>
                <a:lnTo>
                  <a:pt x="66" y="6"/>
                </a:lnTo>
                <a:lnTo>
                  <a:pt x="66" y="6"/>
                </a:lnTo>
                <a:lnTo>
                  <a:pt x="66" y="5"/>
                </a:lnTo>
                <a:lnTo>
                  <a:pt x="67" y="5"/>
                </a:lnTo>
                <a:lnTo>
                  <a:pt x="67" y="5"/>
                </a:lnTo>
                <a:lnTo>
                  <a:pt x="67" y="5"/>
                </a:lnTo>
                <a:lnTo>
                  <a:pt x="67" y="5"/>
                </a:lnTo>
                <a:lnTo>
                  <a:pt x="67" y="5"/>
                </a:lnTo>
                <a:lnTo>
                  <a:pt x="68" y="5"/>
                </a:lnTo>
                <a:lnTo>
                  <a:pt x="68" y="5"/>
                </a:lnTo>
                <a:lnTo>
                  <a:pt x="68" y="5"/>
                </a:lnTo>
                <a:lnTo>
                  <a:pt x="68" y="5"/>
                </a:lnTo>
                <a:lnTo>
                  <a:pt x="68" y="4"/>
                </a:lnTo>
                <a:lnTo>
                  <a:pt x="68" y="4"/>
                </a:lnTo>
                <a:lnTo>
                  <a:pt x="69" y="4"/>
                </a:lnTo>
                <a:lnTo>
                  <a:pt x="69" y="4"/>
                </a:lnTo>
                <a:lnTo>
                  <a:pt x="69" y="4"/>
                </a:lnTo>
                <a:lnTo>
                  <a:pt x="69" y="4"/>
                </a:lnTo>
                <a:lnTo>
                  <a:pt x="70" y="4"/>
                </a:lnTo>
                <a:lnTo>
                  <a:pt x="70" y="4"/>
                </a:lnTo>
                <a:lnTo>
                  <a:pt x="70" y="5"/>
                </a:lnTo>
                <a:lnTo>
                  <a:pt x="70" y="6"/>
                </a:lnTo>
                <a:lnTo>
                  <a:pt x="70" y="7"/>
                </a:lnTo>
                <a:lnTo>
                  <a:pt x="71" y="8"/>
                </a:lnTo>
                <a:lnTo>
                  <a:pt x="71" y="9"/>
                </a:lnTo>
                <a:lnTo>
                  <a:pt x="71" y="9"/>
                </a:lnTo>
                <a:lnTo>
                  <a:pt x="71" y="10"/>
                </a:lnTo>
                <a:lnTo>
                  <a:pt x="72" y="12"/>
                </a:lnTo>
                <a:lnTo>
                  <a:pt x="72" y="13"/>
                </a:lnTo>
                <a:lnTo>
                  <a:pt x="72" y="16"/>
                </a:lnTo>
                <a:lnTo>
                  <a:pt x="72" y="17"/>
                </a:lnTo>
                <a:lnTo>
                  <a:pt x="72" y="20"/>
                </a:lnTo>
                <a:lnTo>
                  <a:pt x="72" y="21"/>
                </a:lnTo>
                <a:lnTo>
                  <a:pt x="73" y="24"/>
                </a:lnTo>
                <a:lnTo>
                  <a:pt x="73" y="26"/>
                </a:lnTo>
                <a:lnTo>
                  <a:pt x="73" y="27"/>
                </a:lnTo>
                <a:lnTo>
                  <a:pt x="73" y="29"/>
                </a:lnTo>
                <a:lnTo>
                  <a:pt x="73" y="30"/>
                </a:lnTo>
                <a:lnTo>
                  <a:pt x="74" y="31"/>
                </a:lnTo>
                <a:lnTo>
                  <a:pt x="74" y="33"/>
                </a:lnTo>
                <a:lnTo>
                  <a:pt x="74" y="34"/>
                </a:lnTo>
                <a:lnTo>
                  <a:pt x="74" y="35"/>
                </a:lnTo>
                <a:lnTo>
                  <a:pt x="75" y="37"/>
                </a:lnTo>
                <a:lnTo>
                  <a:pt x="75" y="38"/>
                </a:lnTo>
                <a:lnTo>
                  <a:pt x="75" y="39"/>
                </a:lnTo>
                <a:lnTo>
                  <a:pt x="75" y="40"/>
                </a:lnTo>
                <a:lnTo>
                  <a:pt x="76" y="42"/>
                </a:lnTo>
                <a:lnTo>
                  <a:pt x="76" y="43"/>
                </a:lnTo>
                <a:lnTo>
                  <a:pt x="76" y="44"/>
                </a:lnTo>
                <a:lnTo>
                  <a:pt x="76" y="45"/>
                </a:lnTo>
                <a:lnTo>
                  <a:pt x="76" y="47"/>
                </a:lnTo>
                <a:lnTo>
                  <a:pt x="76" y="47"/>
                </a:lnTo>
                <a:lnTo>
                  <a:pt x="76" y="48"/>
                </a:lnTo>
                <a:lnTo>
                  <a:pt x="77" y="49"/>
                </a:lnTo>
                <a:lnTo>
                  <a:pt x="77" y="50"/>
                </a:lnTo>
                <a:lnTo>
                  <a:pt x="77" y="51"/>
                </a:lnTo>
                <a:lnTo>
                  <a:pt x="77" y="51"/>
                </a:lnTo>
                <a:lnTo>
                  <a:pt x="78" y="52"/>
                </a:lnTo>
                <a:lnTo>
                  <a:pt x="78" y="53"/>
                </a:lnTo>
                <a:lnTo>
                  <a:pt x="78" y="53"/>
                </a:lnTo>
                <a:lnTo>
                  <a:pt x="78" y="54"/>
                </a:lnTo>
                <a:lnTo>
                  <a:pt x="78" y="54"/>
                </a:lnTo>
                <a:lnTo>
                  <a:pt x="79" y="55"/>
                </a:lnTo>
                <a:lnTo>
                  <a:pt x="79" y="55"/>
                </a:lnTo>
                <a:lnTo>
                  <a:pt x="79" y="55"/>
                </a:lnTo>
                <a:lnTo>
                  <a:pt x="79" y="55"/>
                </a:lnTo>
                <a:lnTo>
                  <a:pt x="80" y="56"/>
                </a:lnTo>
                <a:lnTo>
                  <a:pt x="80" y="56"/>
                </a:lnTo>
                <a:lnTo>
                  <a:pt x="80" y="57"/>
                </a:lnTo>
                <a:lnTo>
                  <a:pt x="80" y="58"/>
                </a:lnTo>
                <a:lnTo>
                  <a:pt x="80" y="59"/>
                </a:lnTo>
                <a:lnTo>
                  <a:pt x="80" y="59"/>
                </a:lnTo>
                <a:lnTo>
                  <a:pt x="81" y="59"/>
                </a:lnTo>
                <a:lnTo>
                  <a:pt x="81" y="60"/>
                </a:lnTo>
                <a:lnTo>
                  <a:pt x="81" y="61"/>
                </a:lnTo>
                <a:lnTo>
                  <a:pt x="81" y="61"/>
                </a:lnTo>
                <a:lnTo>
                  <a:pt x="81" y="61"/>
                </a:lnTo>
                <a:lnTo>
                  <a:pt x="82" y="61"/>
                </a:lnTo>
                <a:lnTo>
                  <a:pt x="82" y="61"/>
                </a:lnTo>
                <a:lnTo>
                  <a:pt x="82" y="61"/>
                </a:lnTo>
                <a:lnTo>
                  <a:pt x="82" y="61"/>
                </a:lnTo>
                <a:lnTo>
                  <a:pt x="83" y="61"/>
                </a:lnTo>
                <a:lnTo>
                  <a:pt x="83" y="61"/>
                </a:lnTo>
                <a:lnTo>
                  <a:pt x="83" y="60"/>
                </a:lnTo>
                <a:lnTo>
                  <a:pt x="83" y="60"/>
                </a:lnTo>
                <a:lnTo>
                  <a:pt x="84" y="60"/>
                </a:lnTo>
                <a:lnTo>
                  <a:pt x="84" y="60"/>
                </a:lnTo>
                <a:lnTo>
                  <a:pt x="84" y="60"/>
                </a:lnTo>
                <a:lnTo>
                  <a:pt x="84" y="60"/>
                </a:lnTo>
                <a:lnTo>
                  <a:pt x="84" y="59"/>
                </a:lnTo>
                <a:lnTo>
                  <a:pt x="84" y="59"/>
                </a:lnTo>
                <a:lnTo>
                  <a:pt x="84" y="59"/>
                </a:lnTo>
                <a:lnTo>
                  <a:pt x="85" y="59"/>
                </a:lnTo>
                <a:lnTo>
                  <a:pt x="85" y="59"/>
                </a:lnTo>
                <a:lnTo>
                  <a:pt x="85" y="58"/>
                </a:lnTo>
                <a:lnTo>
                  <a:pt x="85" y="58"/>
                </a:lnTo>
                <a:lnTo>
                  <a:pt x="86" y="57"/>
                </a:lnTo>
                <a:lnTo>
                  <a:pt x="86" y="57"/>
                </a:lnTo>
                <a:lnTo>
                  <a:pt x="86" y="56"/>
                </a:lnTo>
                <a:lnTo>
                  <a:pt x="86" y="56"/>
                </a:lnTo>
                <a:lnTo>
                  <a:pt x="87" y="56"/>
                </a:lnTo>
                <a:lnTo>
                  <a:pt x="87" y="56"/>
                </a:lnTo>
                <a:lnTo>
                  <a:pt x="87" y="56"/>
                </a:lnTo>
                <a:lnTo>
                  <a:pt x="87" y="56"/>
                </a:lnTo>
                <a:lnTo>
                  <a:pt x="87" y="56"/>
                </a:lnTo>
                <a:lnTo>
                  <a:pt x="88" y="57"/>
                </a:lnTo>
                <a:lnTo>
                  <a:pt x="88" y="57"/>
                </a:lnTo>
                <a:lnTo>
                  <a:pt x="88" y="57"/>
                </a:lnTo>
                <a:lnTo>
                  <a:pt x="88" y="58"/>
                </a:lnTo>
                <a:lnTo>
                  <a:pt x="88" y="59"/>
                </a:lnTo>
                <a:lnTo>
                  <a:pt x="88" y="60"/>
                </a:lnTo>
                <a:lnTo>
                  <a:pt x="89" y="61"/>
                </a:lnTo>
                <a:lnTo>
                  <a:pt x="89" y="62"/>
                </a:lnTo>
                <a:lnTo>
                  <a:pt x="89" y="63"/>
                </a:lnTo>
                <a:lnTo>
                  <a:pt x="89" y="64"/>
                </a:lnTo>
                <a:lnTo>
                  <a:pt x="89" y="64"/>
                </a:lnTo>
                <a:lnTo>
                  <a:pt x="90" y="64"/>
                </a:lnTo>
                <a:lnTo>
                  <a:pt x="90" y="64"/>
                </a:lnTo>
                <a:lnTo>
                  <a:pt x="90" y="64"/>
                </a:lnTo>
                <a:lnTo>
                  <a:pt x="90" y="63"/>
                </a:lnTo>
                <a:lnTo>
                  <a:pt x="91" y="63"/>
                </a:lnTo>
                <a:lnTo>
                  <a:pt x="91" y="63"/>
                </a:lnTo>
                <a:lnTo>
                  <a:pt x="91" y="62"/>
                </a:lnTo>
                <a:lnTo>
                  <a:pt x="91" y="62"/>
                </a:lnTo>
                <a:lnTo>
                  <a:pt x="92" y="63"/>
                </a:lnTo>
                <a:lnTo>
                  <a:pt x="92" y="63"/>
                </a:lnTo>
                <a:lnTo>
                  <a:pt x="92" y="64"/>
                </a:lnTo>
                <a:lnTo>
                  <a:pt x="92" y="64"/>
                </a:lnTo>
                <a:lnTo>
                  <a:pt x="92" y="64"/>
                </a:lnTo>
                <a:lnTo>
                  <a:pt x="92" y="64"/>
                </a:lnTo>
                <a:lnTo>
                  <a:pt x="92" y="65"/>
                </a:lnTo>
                <a:lnTo>
                  <a:pt x="93" y="65"/>
                </a:lnTo>
                <a:lnTo>
                  <a:pt x="93" y="65"/>
                </a:lnTo>
                <a:lnTo>
                  <a:pt x="93" y="64"/>
                </a:lnTo>
                <a:lnTo>
                  <a:pt x="93" y="64"/>
                </a:lnTo>
                <a:lnTo>
                  <a:pt x="94" y="64"/>
                </a:lnTo>
                <a:lnTo>
                  <a:pt x="94" y="64"/>
                </a:lnTo>
                <a:lnTo>
                  <a:pt x="94" y="64"/>
                </a:lnTo>
                <a:lnTo>
                  <a:pt x="94" y="64"/>
                </a:lnTo>
                <a:lnTo>
                  <a:pt x="95" y="64"/>
                </a:lnTo>
                <a:lnTo>
                  <a:pt x="95" y="64"/>
                </a:lnTo>
                <a:lnTo>
                  <a:pt x="95" y="64"/>
                </a:lnTo>
                <a:lnTo>
                  <a:pt x="95" y="64"/>
                </a:lnTo>
                <a:lnTo>
                  <a:pt x="95" y="64"/>
                </a:lnTo>
                <a:lnTo>
                  <a:pt x="96" y="64"/>
                </a:lnTo>
                <a:lnTo>
                  <a:pt x="96" y="64"/>
                </a:lnTo>
                <a:lnTo>
                  <a:pt x="96" y="64"/>
                </a:lnTo>
                <a:lnTo>
                  <a:pt x="96" y="64"/>
                </a:lnTo>
                <a:lnTo>
                  <a:pt x="96" y="64"/>
                </a:lnTo>
                <a:lnTo>
                  <a:pt x="96" y="64"/>
                </a:lnTo>
                <a:lnTo>
                  <a:pt x="97" y="64"/>
                </a:lnTo>
                <a:lnTo>
                  <a:pt x="97" y="64"/>
                </a:lnTo>
                <a:lnTo>
                  <a:pt x="97" y="64"/>
                </a:lnTo>
                <a:lnTo>
                  <a:pt x="97" y="64"/>
                </a:lnTo>
                <a:lnTo>
                  <a:pt x="98" y="64"/>
                </a:lnTo>
                <a:lnTo>
                  <a:pt x="98" y="64"/>
                </a:lnTo>
                <a:lnTo>
                  <a:pt x="98" y="64"/>
                </a:lnTo>
                <a:lnTo>
                  <a:pt x="98" y="64"/>
                </a:lnTo>
                <a:lnTo>
                  <a:pt x="98" y="64"/>
                </a:lnTo>
                <a:lnTo>
                  <a:pt x="99" y="64"/>
                </a:lnTo>
                <a:lnTo>
                  <a:pt x="99" y="64"/>
                </a:lnTo>
                <a:lnTo>
                  <a:pt x="99" y="64"/>
                </a:lnTo>
                <a:lnTo>
                  <a:pt x="99" y="64"/>
                </a:lnTo>
                <a:lnTo>
                  <a:pt x="100" y="64"/>
                </a:lnTo>
                <a:lnTo>
                  <a:pt x="100" y="64"/>
                </a:lnTo>
                <a:lnTo>
                  <a:pt x="100" y="64"/>
                </a:lnTo>
                <a:lnTo>
                  <a:pt x="100" y="64"/>
                </a:lnTo>
                <a:lnTo>
                  <a:pt x="100" y="64"/>
                </a:lnTo>
                <a:lnTo>
                  <a:pt x="100" y="64"/>
                </a:lnTo>
                <a:lnTo>
                  <a:pt x="100" y="65"/>
                </a:lnTo>
                <a:lnTo>
                  <a:pt x="101" y="65"/>
                </a:lnTo>
                <a:lnTo>
                  <a:pt x="101" y="65"/>
                </a:lnTo>
                <a:lnTo>
                  <a:pt x="101" y="64"/>
                </a:lnTo>
                <a:lnTo>
                  <a:pt x="101" y="64"/>
                </a:lnTo>
                <a:lnTo>
                  <a:pt x="102" y="64"/>
                </a:lnTo>
                <a:lnTo>
                  <a:pt x="102" y="63"/>
                </a:lnTo>
                <a:lnTo>
                  <a:pt x="102" y="63"/>
                </a:lnTo>
                <a:lnTo>
                  <a:pt x="102" y="62"/>
                </a:lnTo>
                <a:lnTo>
                  <a:pt x="103" y="62"/>
                </a:lnTo>
                <a:lnTo>
                  <a:pt x="103" y="61"/>
                </a:lnTo>
                <a:lnTo>
                  <a:pt x="103" y="62"/>
                </a:lnTo>
                <a:lnTo>
                  <a:pt x="103" y="62"/>
                </a:lnTo>
                <a:lnTo>
                  <a:pt x="103" y="63"/>
                </a:lnTo>
                <a:lnTo>
                  <a:pt x="104" y="63"/>
                </a:lnTo>
                <a:lnTo>
                  <a:pt x="104" y="64"/>
                </a:lnTo>
                <a:lnTo>
                  <a:pt x="104" y="64"/>
                </a:lnTo>
                <a:lnTo>
                  <a:pt x="104" y="64"/>
                </a:lnTo>
                <a:lnTo>
                  <a:pt x="104" y="64"/>
                </a:lnTo>
                <a:lnTo>
                  <a:pt x="104" y="64"/>
                </a:lnTo>
                <a:lnTo>
                  <a:pt x="105" y="64"/>
                </a:lnTo>
                <a:lnTo>
                  <a:pt x="105" y="64"/>
                </a:lnTo>
                <a:lnTo>
                  <a:pt x="105" y="64"/>
                </a:lnTo>
                <a:lnTo>
                  <a:pt x="105" y="63"/>
                </a:lnTo>
                <a:lnTo>
                  <a:pt x="106" y="63"/>
                </a:lnTo>
                <a:lnTo>
                  <a:pt x="106" y="63"/>
                </a:lnTo>
                <a:lnTo>
                  <a:pt x="106" y="63"/>
                </a:lnTo>
                <a:lnTo>
                  <a:pt x="106" y="63"/>
                </a:lnTo>
                <a:lnTo>
                  <a:pt x="106" y="64"/>
                </a:lnTo>
                <a:lnTo>
                  <a:pt x="107" y="64"/>
                </a:lnTo>
                <a:lnTo>
                  <a:pt x="107" y="64"/>
                </a:lnTo>
                <a:lnTo>
                  <a:pt x="107" y="65"/>
                </a:lnTo>
                <a:lnTo>
                  <a:pt x="107" y="65"/>
                </a:lnTo>
                <a:lnTo>
                  <a:pt x="108" y="66"/>
                </a:lnTo>
                <a:lnTo>
                  <a:pt x="108" y="66"/>
                </a:lnTo>
                <a:lnTo>
                  <a:pt x="108" y="66"/>
                </a:lnTo>
                <a:lnTo>
                  <a:pt x="108" y="67"/>
                </a:lnTo>
                <a:lnTo>
                  <a:pt x="108" y="67"/>
                </a:lnTo>
                <a:lnTo>
                  <a:pt x="108" y="67"/>
                </a:lnTo>
                <a:lnTo>
                  <a:pt x="109" y="67"/>
                </a:lnTo>
                <a:lnTo>
                  <a:pt x="109" y="68"/>
                </a:lnTo>
                <a:lnTo>
                  <a:pt x="109" y="68"/>
                </a:lnTo>
                <a:lnTo>
                  <a:pt x="109" y="68"/>
                </a:lnTo>
                <a:lnTo>
                  <a:pt x="109" y="70"/>
                </a:lnTo>
                <a:lnTo>
                  <a:pt x="110" y="72"/>
                </a:lnTo>
                <a:lnTo>
                  <a:pt x="110" y="73"/>
                </a:lnTo>
                <a:lnTo>
                  <a:pt x="110" y="75"/>
                </a:lnTo>
                <a:lnTo>
                  <a:pt x="110" y="76"/>
                </a:lnTo>
                <a:lnTo>
                  <a:pt x="111" y="78"/>
                </a:lnTo>
                <a:lnTo>
                  <a:pt x="111" y="80"/>
                </a:lnTo>
                <a:lnTo>
                  <a:pt x="111" y="81"/>
                </a:lnTo>
                <a:lnTo>
                  <a:pt x="111" y="82"/>
                </a:lnTo>
                <a:lnTo>
                  <a:pt x="112" y="84"/>
                </a:lnTo>
                <a:lnTo>
                  <a:pt x="112" y="85"/>
                </a:lnTo>
                <a:lnTo>
                  <a:pt x="112" y="86"/>
                </a:lnTo>
                <a:lnTo>
                  <a:pt x="112" y="87"/>
                </a:lnTo>
                <a:lnTo>
                  <a:pt x="112" y="89"/>
                </a:lnTo>
                <a:lnTo>
                  <a:pt x="112" y="90"/>
                </a:lnTo>
                <a:lnTo>
                  <a:pt x="112" y="91"/>
                </a:lnTo>
                <a:lnTo>
                  <a:pt x="113" y="91"/>
                </a:lnTo>
                <a:lnTo>
                  <a:pt x="113" y="92"/>
                </a:lnTo>
                <a:lnTo>
                  <a:pt x="113" y="93"/>
                </a:lnTo>
                <a:lnTo>
                  <a:pt x="113" y="93"/>
                </a:lnTo>
                <a:lnTo>
                  <a:pt x="114" y="94"/>
                </a:lnTo>
                <a:lnTo>
                  <a:pt x="114" y="95"/>
                </a:lnTo>
                <a:lnTo>
                  <a:pt x="114" y="95"/>
                </a:lnTo>
                <a:lnTo>
                  <a:pt x="114" y="96"/>
                </a:lnTo>
                <a:lnTo>
                  <a:pt x="114" y="96"/>
                </a:lnTo>
                <a:lnTo>
                  <a:pt x="115" y="97"/>
                </a:lnTo>
                <a:lnTo>
                  <a:pt x="115" y="97"/>
                </a:lnTo>
                <a:lnTo>
                  <a:pt x="115" y="98"/>
                </a:lnTo>
                <a:lnTo>
                  <a:pt x="115" y="98"/>
                </a:lnTo>
                <a:lnTo>
                  <a:pt x="116" y="98"/>
                </a:lnTo>
                <a:lnTo>
                  <a:pt x="116" y="99"/>
                </a:lnTo>
                <a:lnTo>
                  <a:pt x="116" y="99"/>
                </a:lnTo>
                <a:lnTo>
                  <a:pt x="116" y="100"/>
                </a:lnTo>
                <a:lnTo>
                  <a:pt x="116" y="100"/>
                </a:lnTo>
                <a:lnTo>
                  <a:pt x="116" y="101"/>
                </a:lnTo>
                <a:lnTo>
                  <a:pt x="117" y="101"/>
                </a:lnTo>
                <a:lnTo>
                  <a:pt x="117" y="102"/>
                </a:lnTo>
                <a:lnTo>
                  <a:pt x="117" y="102"/>
                </a:lnTo>
                <a:lnTo>
                  <a:pt x="117" y="102"/>
                </a:lnTo>
                <a:lnTo>
                  <a:pt x="117" y="102"/>
                </a:lnTo>
                <a:lnTo>
                  <a:pt x="118" y="103"/>
                </a:lnTo>
                <a:lnTo>
                  <a:pt x="118" y="103"/>
                </a:lnTo>
                <a:lnTo>
                  <a:pt x="118" y="103"/>
                </a:lnTo>
                <a:lnTo>
                  <a:pt x="118" y="103"/>
                </a:lnTo>
                <a:lnTo>
                  <a:pt x="119" y="103"/>
                </a:lnTo>
                <a:lnTo>
                  <a:pt x="119" y="104"/>
                </a:lnTo>
                <a:lnTo>
                  <a:pt x="119" y="104"/>
                </a:lnTo>
                <a:lnTo>
                  <a:pt x="119" y="104"/>
                </a:lnTo>
                <a:lnTo>
                  <a:pt x="120" y="104"/>
                </a:lnTo>
                <a:lnTo>
                  <a:pt x="120" y="104"/>
                </a:lnTo>
                <a:lnTo>
                  <a:pt x="120" y="104"/>
                </a:lnTo>
                <a:lnTo>
                  <a:pt x="120" y="103"/>
                </a:lnTo>
                <a:lnTo>
                  <a:pt x="120" y="103"/>
                </a:lnTo>
                <a:lnTo>
                  <a:pt x="120" y="103"/>
                </a:lnTo>
                <a:lnTo>
                  <a:pt x="120" y="103"/>
                </a:lnTo>
                <a:lnTo>
                  <a:pt x="121" y="103"/>
                </a:lnTo>
                <a:lnTo>
                  <a:pt x="121" y="102"/>
                </a:lnTo>
                <a:lnTo>
                  <a:pt x="121" y="102"/>
                </a:lnTo>
                <a:lnTo>
                  <a:pt x="121" y="101"/>
                </a:lnTo>
                <a:lnTo>
                  <a:pt x="122" y="100"/>
                </a:lnTo>
                <a:lnTo>
                  <a:pt x="122" y="99"/>
                </a:lnTo>
                <a:lnTo>
                  <a:pt x="122" y="98"/>
                </a:lnTo>
                <a:lnTo>
                  <a:pt x="122" y="98"/>
                </a:lnTo>
                <a:lnTo>
                  <a:pt x="123" y="97"/>
                </a:lnTo>
                <a:lnTo>
                  <a:pt x="123" y="97"/>
                </a:lnTo>
                <a:lnTo>
                  <a:pt x="123" y="97"/>
                </a:lnTo>
                <a:lnTo>
                  <a:pt x="123" y="97"/>
                </a:lnTo>
                <a:lnTo>
                  <a:pt x="123" y="96"/>
                </a:lnTo>
                <a:lnTo>
                  <a:pt x="123" y="96"/>
                </a:lnTo>
                <a:lnTo>
                  <a:pt x="123" y="96"/>
                </a:lnTo>
                <a:lnTo>
                  <a:pt x="124" y="96"/>
                </a:lnTo>
                <a:lnTo>
                  <a:pt x="124" y="95"/>
                </a:lnTo>
                <a:lnTo>
                  <a:pt x="124" y="95"/>
                </a:lnTo>
                <a:lnTo>
                  <a:pt x="124" y="95"/>
                </a:lnTo>
                <a:lnTo>
                  <a:pt x="125" y="94"/>
                </a:lnTo>
                <a:lnTo>
                  <a:pt x="125" y="94"/>
                </a:lnTo>
                <a:lnTo>
                  <a:pt x="125" y="94"/>
                </a:lnTo>
                <a:lnTo>
                  <a:pt x="125" y="94"/>
                </a:lnTo>
                <a:lnTo>
                  <a:pt x="125" y="93"/>
                </a:lnTo>
                <a:lnTo>
                  <a:pt x="126" y="93"/>
                </a:lnTo>
                <a:lnTo>
                  <a:pt x="126" y="93"/>
                </a:lnTo>
                <a:lnTo>
                  <a:pt x="126" y="92"/>
                </a:lnTo>
                <a:lnTo>
                  <a:pt x="126" y="92"/>
                </a:lnTo>
                <a:lnTo>
                  <a:pt x="127" y="91"/>
                </a:lnTo>
                <a:lnTo>
                  <a:pt x="127" y="90"/>
                </a:lnTo>
                <a:lnTo>
                  <a:pt x="127" y="90"/>
                </a:lnTo>
                <a:lnTo>
                  <a:pt x="127" y="89"/>
                </a:lnTo>
                <a:lnTo>
                  <a:pt x="127" y="89"/>
                </a:lnTo>
                <a:lnTo>
                  <a:pt x="127" y="88"/>
                </a:lnTo>
                <a:lnTo>
                  <a:pt x="128" y="88"/>
                </a:lnTo>
                <a:lnTo>
                  <a:pt x="128" y="88"/>
                </a:lnTo>
                <a:lnTo>
                  <a:pt x="128" y="87"/>
                </a:lnTo>
                <a:lnTo>
                  <a:pt x="128" y="87"/>
                </a:lnTo>
                <a:lnTo>
                  <a:pt x="128" y="86"/>
                </a:lnTo>
                <a:lnTo>
                  <a:pt x="129" y="86"/>
                </a:lnTo>
                <a:lnTo>
                  <a:pt x="129" y="85"/>
                </a:lnTo>
                <a:lnTo>
                  <a:pt x="129" y="85"/>
                </a:lnTo>
                <a:lnTo>
                  <a:pt x="129" y="85"/>
                </a:lnTo>
                <a:lnTo>
                  <a:pt x="130" y="85"/>
                </a:lnTo>
                <a:lnTo>
                  <a:pt x="130" y="85"/>
                </a:lnTo>
                <a:lnTo>
                  <a:pt x="130" y="85"/>
                </a:lnTo>
                <a:lnTo>
                  <a:pt x="130" y="85"/>
                </a:lnTo>
                <a:lnTo>
                  <a:pt x="131" y="85"/>
                </a:lnTo>
                <a:lnTo>
                  <a:pt x="131" y="85"/>
                </a:lnTo>
                <a:lnTo>
                  <a:pt x="131" y="84"/>
                </a:lnTo>
                <a:lnTo>
                  <a:pt x="131" y="83"/>
                </a:lnTo>
                <a:lnTo>
                  <a:pt x="131" y="83"/>
                </a:lnTo>
                <a:lnTo>
                  <a:pt x="131" y="82"/>
                </a:lnTo>
                <a:lnTo>
                  <a:pt x="131" y="82"/>
                </a:lnTo>
                <a:lnTo>
                  <a:pt x="132" y="81"/>
                </a:lnTo>
                <a:lnTo>
                  <a:pt x="132" y="81"/>
                </a:lnTo>
                <a:lnTo>
                  <a:pt x="132" y="80"/>
                </a:lnTo>
                <a:lnTo>
                  <a:pt x="132" y="80"/>
                </a:lnTo>
                <a:lnTo>
                  <a:pt x="133" y="80"/>
                </a:lnTo>
                <a:lnTo>
                  <a:pt x="133" y="79"/>
                </a:lnTo>
                <a:lnTo>
                  <a:pt x="133" y="79"/>
                </a:lnTo>
                <a:lnTo>
                  <a:pt x="133" y="78"/>
                </a:lnTo>
                <a:lnTo>
                  <a:pt x="134" y="78"/>
                </a:lnTo>
                <a:lnTo>
                  <a:pt x="134" y="78"/>
                </a:lnTo>
                <a:lnTo>
                  <a:pt x="134" y="77"/>
                </a:lnTo>
                <a:lnTo>
                  <a:pt x="134" y="77"/>
                </a:lnTo>
                <a:lnTo>
                  <a:pt x="134" y="76"/>
                </a:lnTo>
                <a:lnTo>
                  <a:pt x="135" y="76"/>
                </a:lnTo>
                <a:lnTo>
                  <a:pt x="135" y="76"/>
                </a:lnTo>
                <a:lnTo>
                  <a:pt x="135" y="76"/>
                </a:lnTo>
                <a:lnTo>
                  <a:pt x="135" y="76"/>
                </a:lnTo>
                <a:lnTo>
                  <a:pt x="135" y="75"/>
                </a:lnTo>
                <a:lnTo>
                  <a:pt x="135" y="75"/>
                </a:lnTo>
                <a:lnTo>
                  <a:pt x="136" y="75"/>
                </a:lnTo>
                <a:lnTo>
                  <a:pt x="136" y="75"/>
                </a:lnTo>
                <a:lnTo>
                  <a:pt x="136" y="75"/>
                </a:lnTo>
                <a:lnTo>
                  <a:pt x="136" y="75"/>
                </a:lnTo>
                <a:lnTo>
                  <a:pt x="136" y="75"/>
                </a:lnTo>
                <a:lnTo>
                  <a:pt x="137" y="74"/>
                </a:lnTo>
                <a:lnTo>
                  <a:pt x="137" y="74"/>
                </a:lnTo>
                <a:lnTo>
                  <a:pt x="137" y="74"/>
                </a:lnTo>
                <a:lnTo>
                  <a:pt x="137" y="73"/>
                </a:lnTo>
                <a:lnTo>
                  <a:pt x="138" y="72"/>
                </a:lnTo>
                <a:lnTo>
                  <a:pt x="138" y="71"/>
                </a:lnTo>
                <a:lnTo>
                  <a:pt x="138" y="70"/>
                </a:lnTo>
                <a:lnTo>
                  <a:pt x="138" y="69"/>
                </a:lnTo>
                <a:lnTo>
                  <a:pt x="139" y="68"/>
                </a:lnTo>
                <a:lnTo>
                  <a:pt x="139" y="67"/>
                </a:lnTo>
                <a:lnTo>
                  <a:pt x="139" y="66"/>
                </a:lnTo>
                <a:lnTo>
                  <a:pt x="139" y="65"/>
                </a:lnTo>
                <a:lnTo>
                  <a:pt x="139" y="64"/>
                </a:lnTo>
                <a:lnTo>
                  <a:pt x="139" y="64"/>
                </a:lnTo>
                <a:lnTo>
                  <a:pt x="139" y="64"/>
                </a:lnTo>
                <a:lnTo>
                  <a:pt x="140" y="63"/>
                </a:lnTo>
                <a:lnTo>
                  <a:pt x="140" y="62"/>
                </a:lnTo>
                <a:lnTo>
                  <a:pt x="140" y="62"/>
                </a:lnTo>
                <a:lnTo>
                  <a:pt x="140" y="61"/>
                </a:lnTo>
                <a:lnTo>
                  <a:pt x="141" y="60"/>
                </a:lnTo>
                <a:lnTo>
                  <a:pt x="141" y="60"/>
                </a:lnTo>
                <a:lnTo>
                  <a:pt x="141" y="59"/>
                </a:lnTo>
                <a:lnTo>
                  <a:pt x="141" y="59"/>
                </a:lnTo>
                <a:lnTo>
                  <a:pt x="142" y="58"/>
                </a:lnTo>
                <a:lnTo>
                  <a:pt x="142" y="57"/>
                </a:lnTo>
                <a:lnTo>
                  <a:pt x="142" y="57"/>
                </a:lnTo>
                <a:lnTo>
                  <a:pt x="142" y="56"/>
                </a:lnTo>
                <a:lnTo>
                  <a:pt x="142" y="55"/>
                </a:lnTo>
                <a:lnTo>
                  <a:pt x="143" y="54"/>
                </a:lnTo>
                <a:lnTo>
                  <a:pt x="143" y="53"/>
                </a:lnTo>
                <a:lnTo>
                  <a:pt x="143" y="52"/>
                </a:lnTo>
                <a:lnTo>
                  <a:pt x="143" y="51"/>
                </a:lnTo>
                <a:lnTo>
                  <a:pt x="143" y="50"/>
                </a:lnTo>
                <a:lnTo>
                  <a:pt x="143" y="49"/>
                </a:lnTo>
                <a:lnTo>
                  <a:pt x="144" y="48"/>
                </a:lnTo>
                <a:lnTo>
                  <a:pt x="144" y="48"/>
                </a:lnTo>
                <a:lnTo>
                  <a:pt x="144" y="47"/>
                </a:lnTo>
                <a:lnTo>
                  <a:pt x="144" y="47"/>
                </a:lnTo>
                <a:lnTo>
                  <a:pt x="145" y="46"/>
                </a:lnTo>
                <a:lnTo>
                  <a:pt x="145" y="45"/>
                </a:lnTo>
                <a:lnTo>
                  <a:pt x="145" y="44"/>
                </a:lnTo>
                <a:lnTo>
                  <a:pt x="145" y="44"/>
                </a:lnTo>
                <a:lnTo>
                  <a:pt x="145" y="43"/>
                </a:lnTo>
                <a:lnTo>
                  <a:pt x="146" y="43"/>
                </a:lnTo>
                <a:lnTo>
                  <a:pt x="146" y="43"/>
                </a:lnTo>
                <a:lnTo>
                  <a:pt x="146" y="42"/>
                </a:lnTo>
                <a:lnTo>
                  <a:pt x="146" y="42"/>
                </a:lnTo>
                <a:lnTo>
                  <a:pt x="147" y="42"/>
                </a:lnTo>
                <a:lnTo>
                  <a:pt x="147" y="41"/>
                </a:lnTo>
                <a:lnTo>
                  <a:pt x="147" y="41"/>
                </a:lnTo>
                <a:lnTo>
                  <a:pt x="147" y="41"/>
                </a:lnTo>
                <a:lnTo>
                  <a:pt x="147" y="42"/>
                </a:lnTo>
                <a:lnTo>
                  <a:pt x="147" y="43"/>
                </a:lnTo>
                <a:lnTo>
                  <a:pt x="147" y="45"/>
                </a:lnTo>
                <a:lnTo>
                  <a:pt x="148" y="46"/>
                </a:lnTo>
                <a:lnTo>
                  <a:pt x="148" y="47"/>
                </a:lnTo>
                <a:lnTo>
                  <a:pt x="148" y="48"/>
                </a:lnTo>
                <a:lnTo>
                  <a:pt x="148" y="50"/>
                </a:lnTo>
                <a:lnTo>
                  <a:pt x="149" y="51"/>
                </a:lnTo>
                <a:lnTo>
                  <a:pt x="149" y="51"/>
                </a:lnTo>
                <a:lnTo>
                  <a:pt x="149" y="51"/>
                </a:lnTo>
                <a:lnTo>
                  <a:pt x="149" y="51"/>
                </a:lnTo>
                <a:lnTo>
                  <a:pt x="150" y="51"/>
                </a:lnTo>
                <a:lnTo>
                  <a:pt x="150" y="52"/>
                </a:lnTo>
                <a:lnTo>
                  <a:pt x="150" y="52"/>
                </a:lnTo>
                <a:lnTo>
                  <a:pt x="150" y="52"/>
                </a:lnTo>
                <a:lnTo>
                  <a:pt x="151" y="52"/>
                </a:lnTo>
                <a:lnTo>
                  <a:pt x="151" y="53"/>
                </a:lnTo>
                <a:lnTo>
                  <a:pt x="151" y="54"/>
                </a:lnTo>
                <a:lnTo>
                  <a:pt x="151" y="55"/>
                </a:lnTo>
                <a:lnTo>
                  <a:pt x="151" y="55"/>
                </a:lnTo>
                <a:lnTo>
                  <a:pt x="151" y="56"/>
                </a:lnTo>
                <a:lnTo>
                  <a:pt x="151" y="56"/>
                </a:lnTo>
                <a:lnTo>
                  <a:pt x="152" y="57"/>
                </a:lnTo>
                <a:lnTo>
                  <a:pt x="152" y="58"/>
                </a:lnTo>
                <a:lnTo>
                  <a:pt x="152" y="58"/>
                </a:lnTo>
                <a:lnTo>
                  <a:pt x="152" y="58"/>
                </a:lnTo>
                <a:lnTo>
                  <a:pt x="153" y="58"/>
                </a:lnTo>
                <a:lnTo>
                  <a:pt x="153" y="58"/>
                </a:lnTo>
                <a:lnTo>
                  <a:pt x="153" y="58"/>
                </a:lnTo>
                <a:lnTo>
                  <a:pt x="153" y="58"/>
                </a:lnTo>
                <a:lnTo>
                  <a:pt x="153" y="58"/>
                </a:lnTo>
                <a:lnTo>
                  <a:pt x="154" y="58"/>
                </a:lnTo>
                <a:lnTo>
                  <a:pt x="154" y="58"/>
                </a:lnTo>
                <a:lnTo>
                  <a:pt x="154" y="58"/>
                </a:lnTo>
                <a:lnTo>
                  <a:pt x="154" y="58"/>
                </a:lnTo>
                <a:lnTo>
                  <a:pt x="155" y="58"/>
                </a:lnTo>
                <a:lnTo>
                  <a:pt x="155" y="57"/>
                </a:lnTo>
                <a:lnTo>
                  <a:pt x="155" y="57"/>
                </a:lnTo>
                <a:lnTo>
                  <a:pt x="155" y="57"/>
                </a:lnTo>
                <a:lnTo>
                  <a:pt x="155" y="57"/>
                </a:lnTo>
                <a:lnTo>
                  <a:pt x="155" y="56"/>
                </a:lnTo>
                <a:lnTo>
                  <a:pt x="156" y="56"/>
                </a:lnTo>
                <a:lnTo>
                  <a:pt x="156" y="56"/>
                </a:lnTo>
                <a:lnTo>
                  <a:pt x="156" y="55"/>
                </a:lnTo>
                <a:lnTo>
                  <a:pt x="156" y="55"/>
                </a:lnTo>
                <a:lnTo>
                  <a:pt x="156" y="55"/>
                </a:lnTo>
                <a:lnTo>
                  <a:pt x="157" y="54"/>
                </a:lnTo>
                <a:lnTo>
                  <a:pt x="157" y="54"/>
                </a:lnTo>
                <a:lnTo>
                  <a:pt x="157" y="53"/>
                </a:lnTo>
                <a:lnTo>
                  <a:pt x="157" y="53"/>
                </a:lnTo>
                <a:lnTo>
                  <a:pt x="158" y="53"/>
                </a:lnTo>
                <a:lnTo>
                  <a:pt x="158" y="52"/>
                </a:lnTo>
                <a:lnTo>
                  <a:pt x="158" y="52"/>
                </a:lnTo>
                <a:lnTo>
                  <a:pt x="158" y="52"/>
                </a:lnTo>
                <a:lnTo>
                  <a:pt x="159" y="51"/>
                </a:lnTo>
                <a:lnTo>
                  <a:pt x="159" y="51"/>
                </a:lnTo>
                <a:lnTo>
                  <a:pt x="159" y="51"/>
                </a:lnTo>
                <a:lnTo>
                  <a:pt x="159" y="51"/>
                </a:lnTo>
                <a:lnTo>
                  <a:pt x="159" y="50"/>
                </a:lnTo>
                <a:lnTo>
                  <a:pt x="159" y="50"/>
                </a:lnTo>
                <a:lnTo>
                  <a:pt x="159" y="49"/>
                </a:lnTo>
                <a:lnTo>
                  <a:pt x="160" y="49"/>
                </a:lnTo>
                <a:lnTo>
                  <a:pt x="160" y="48"/>
                </a:lnTo>
                <a:lnTo>
                  <a:pt x="160" y="48"/>
                </a:lnTo>
                <a:lnTo>
                  <a:pt x="160" y="47"/>
                </a:lnTo>
                <a:lnTo>
                  <a:pt x="161" y="47"/>
                </a:lnTo>
                <a:lnTo>
                  <a:pt x="161" y="46"/>
                </a:lnTo>
                <a:lnTo>
                  <a:pt x="161" y="45"/>
                </a:lnTo>
                <a:lnTo>
                  <a:pt x="161" y="44"/>
                </a:lnTo>
                <a:lnTo>
                  <a:pt x="162" y="43"/>
                </a:lnTo>
                <a:lnTo>
                  <a:pt x="162" y="43"/>
                </a:lnTo>
                <a:lnTo>
                  <a:pt x="162" y="42"/>
                </a:lnTo>
                <a:lnTo>
                  <a:pt x="162" y="40"/>
                </a:lnTo>
                <a:lnTo>
                  <a:pt x="162" y="39"/>
                </a:lnTo>
                <a:lnTo>
                  <a:pt x="163" y="38"/>
                </a:lnTo>
                <a:lnTo>
                  <a:pt x="163" y="37"/>
                </a:lnTo>
                <a:lnTo>
                  <a:pt x="163" y="36"/>
                </a:lnTo>
                <a:lnTo>
                  <a:pt x="163" y="34"/>
                </a:lnTo>
                <a:lnTo>
                  <a:pt x="163" y="34"/>
                </a:lnTo>
                <a:lnTo>
                  <a:pt x="163" y="32"/>
                </a:lnTo>
                <a:lnTo>
                  <a:pt x="164" y="32"/>
                </a:lnTo>
                <a:lnTo>
                  <a:pt x="164" y="32"/>
                </a:lnTo>
                <a:lnTo>
                  <a:pt x="164" y="31"/>
                </a:lnTo>
                <a:lnTo>
                  <a:pt x="164" y="31"/>
                </a:lnTo>
                <a:lnTo>
                  <a:pt x="164" y="30"/>
                </a:lnTo>
                <a:lnTo>
                  <a:pt x="165" y="30"/>
                </a:lnTo>
                <a:lnTo>
                  <a:pt x="165" y="30"/>
                </a:lnTo>
                <a:lnTo>
                  <a:pt x="165" y="29"/>
                </a:lnTo>
                <a:lnTo>
                  <a:pt x="165" y="29"/>
                </a:lnTo>
                <a:lnTo>
                  <a:pt x="166" y="28"/>
                </a:lnTo>
                <a:lnTo>
                  <a:pt x="166" y="28"/>
                </a:lnTo>
                <a:lnTo>
                  <a:pt x="166" y="27"/>
                </a:lnTo>
                <a:lnTo>
                  <a:pt x="166" y="26"/>
                </a:lnTo>
                <a:lnTo>
                  <a:pt x="167" y="26"/>
                </a:lnTo>
                <a:lnTo>
                  <a:pt x="167" y="26"/>
                </a:lnTo>
                <a:lnTo>
                  <a:pt x="167" y="25"/>
                </a:lnTo>
                <a:lnTo>
                  <a:pt x="167" y="24"/>
                </a:lnTo>
                <a:lnTo>
                  <a:pt x="167" y="23"/>
                </a:lnTo>
                <a:lnTo>
                  <a:pt x="167" y="22"/>
                </a:lnTo>
                <a:lnTo>
                  <a:pt x="167" y="21"/>
                </a:lnTo>
                <a:lnTo>
                  <a:pt x="168" y="21"/>
                </a:lnTo>
                <a:lnTo>
                  <a:pt x="168" y="20"/>
                </a:lnTo>
                <a:lnTo>
                  <a:pt x="168" y="19"/>
                </a:lnTo>
                <a:lnTo>
                  <a:pt x="168" y="18"/>
                </a:lnTo>
                <a:lnTo>
                  <a:pt x="169" y="17"/>
                </a:lnTo>
                <a:lnTo>
                  <a:pt x="169" y="17"/>
                </a:lnTo>
                <a:lnTo>
                  <a:pt x="169" y="17"/>
                </a:lnTo>
                <a:lnTo>
                  <a:pt x="169" y="16"/>
                </a:lnTo>
                <a:lnTo>
                  <a:pt x="170" y="15"/>
                </a:lnTo>
                <a:lnTo>
                  <a:pt x="170" y="15"/>
                </a:lnTo>
                <a:lnTo>
                  <a:pt x="170" y="14"/>
                </a:lnTo>
                <a:lnTo>
                  <a:pt x="170" y="13"/>
                </a:lnTo>
                <a:lnTo>
                  <a:pt x="170" y="13"/>
                </a:lnTo>
                <a:lnTo>
                  <a:pt x="171" y="13"/>
                </a:lnTo>
                <a:lnTo>
                  <a:pt x="171" y="12"/>
                </a:lnTo>
                <a:lnTo>
                  <a:pt x="171" y="12"/>
                </a:lnTo>
                <a:lnTo>
                  <a:pt x="171" y="11"/>
                </a:lnTo>
                <a:lnTo>
                  <a:pt x="171" y="10"/>
                </a:lnTo>
                <a:lnTo>
                  <a:pt x="171" y="10"/>
                </a:lnTo>
                <a:lnTo>
                  <a:pt x="172" y="9"/>
                </a:lnTo>
                <a:lnTo>
                  <a:pt x="172" y="9"/>
                </a:lnTo>
                <a:lnTo>
                  <a:pt x="172" y="9"/>
                </a:lnTo>
                <a:lnTo>
                  <a:pt x="172" y="9"/>
                </a:lnTo>
                <a:lnTo>
                  <a:pt x="173" y="9"/>
                </a:lnTo>
                <a:lnTo>
                  <a:pt x="173" y="9"/>
                </a:lnTo>
                <a:lnTo>
                  <a:pt x="173" y="9"/>
                </a:lnTo>
                <a:lnTo>
                  <a:pt x="173" y="9"/>
                </a:lnTo>
                <a:lnTo>
                  <a:pt x="173" y="9"/>
                </a:lnTo>
                <a:lnTo>
                  <a:pt x="174" y="9"/>
                </a:lnTo>
                <a:lnTo>
                  <a:pt x="174" y="10"/>
                </a:lnTo>
                <a:lnTo>
                  <a:pt x="174" y="10"/>
                </a:lnTo>
                <a:lnTo>
                  <a:pt x="174" y="10"/>
                </a:lnTo>
                <a:lnTo>
                  <a:pt x="175" y="10"/>
                </a:lnTo>
                <a:lnTo>
                  <a:pt x="175" y="10"/>
                </a:lnTo>
                <a:lnTo>
                  <a:pt x="175" y="10"/>
                </a:lnTo>
                <a:lnTo>
                  <a:pt x="175" y="10"/>
                </a:lnTo>
                <a:lnTo>
                  <a:pt x="175" y="10"/>
                </a:lnTo>
                <a:lnTo>
                  <a:pt x="175" y="11"/>
                </a:lnTo>
                <a:lnTo>
                  <a:pt x="175" y="11"/>
                </a:lnTo>
                <a:lnTo>
                  <a:pt x="176" y="11"/>
                </a:lnTo>
                <a:lnTo>
                  <a:pt x="176" y="11"/>
                </a:lnTo>
                <a:lnTo>
                  <a:pt x="176" y="11"/>
                </a:lnTo>
                <a:lnTo>
                  <a:pt x="176" y="12"/>
                </a:lnTo>
                <a:lnTo>
                  <a:pt x="177" y="12"/>
                </a:lnTo>
                <a:lnTo>
                  <a:pt x="177" y="12"/>
                </a:lnTo>
                <a:lnTo>
                  <a:pt x="177" y="11"/>
                </a:lnTo>
                <a:lnTo>
                  <a:pt x="177" y="11"/>
                </a:lnTo>
                <a:lnTo>
                  <a:pt x="178" y="11"/>
                </a:lnTo>
                <a:lnTo>
                  <a:pt x="178" y="11"/>
                </a:lnTo>
                <a:lnTo>
                  <a:pt x="178" y="10"/>
                </a:lnTo>
                <a:lnTo>
                  <a:pt x="178" y="10"/>
                </a:lnTo>
                <a:lnTo>
                  <a:pt x="178" y="10"/>
                </a:lnTo>
                <a:lnTo>
                  <a:pt x="179" y="10"/>
                </a:lnTo>
                <a:lnTo>
                  <a:pt x="179" y="10"/>
                </a:lnTo>
                <a:lnTo>
                  <a:pt x="179" y="10"/>
                </a:lnTo>
                <a:lnTo>
                  <a:pt x="179" y="10"/>
                </a:lnTo>
                <a:lnTo>
                  <a:pt x="179" y="10"/>
                </a:lnTo>
                <a:lnTo>
                  <a:pt x="179" y="10"/>
                </a:lnTo>
                <a:lnTo>
                  <a:pt x="180" y="11"/>
                </a:lnTo>
                <a:lnTo>
                  <a:pt x="180" y="11"/>
                </a:lnTo>
                <a:lnTo>
                  <a:pt x="180" y="11"/>
                </a:lnTo>
                <a:lnTo>
                  <a:pt x="180" y="10"/>
                </a:lnTo>
                <a:lnTo>
                  <a:pt x="181" y="10"/>
                </a:lnTo>
                <a:lnTo>
                  <a:pt x="181" y="10"/>
                </a:lnTo>
                <a:lnTo>
                  <a:pt x="181" y="10"/>
                </a:lnTo>
                <a:lnTo>
                  <a:pt x="181" y="10"/>
                </a:lnTo>
                <a:lnTo>
                  <a:pt x="181" y="10"/>
                </a:lnTo>
                <a:lnTo>
                  <a:pt x="182" y="10"/>
                </a:lnTo>
                <a:lnTo>
                  <a:pt x="182" y="11"/>
                </a:lnTo>
                <a:lnTo>
                  <a:pt x="182" y="11"/>
                </a:lnTo>
                <a:lnTo>
                  <a:pt x="182" y="12"/>
                </a:lnTo>
                <a:lnTo>
                  <a:pt x="182" y="12"/>
                </a:lnTo>
                <a:lnTo>
                  <a:pt x="182" y="13"/>
                </a:lnTo>
                <a:lnTo>
                  <a:pt x="183" y="13"/>
                </a:lnTo>
                <a:lnTo>
                  <a:pt x="183" y="13"/>
                </a:lnTo>
                <a:lnTo>
                  <a:pt x="183" y="14"/>
                </a:lnTo>
                <a:lnTo>
                  <a:pt x="183" y="14"/>
                </a:lnTo>
                <a:lnTo>
                  <a:pt x="183" y="15"/>
                </a:lnTo>
                <a:lnTo>
                  <a:pt x="184" y="16"/>
                </a:lnTo>
                <a:lnTo>
                  <a:pt x="184" y="16"/>
                </a:lnTo>
                <a:lnTo>
                  <a:pt x="184" y="17"/>
                </a:lnTo>
                <a:lnTo>
                  <a:pt x="184" y="17"/>
                </a:lnTo>
                <a:lnTo>
                  <a:pt x="185" y="18"/>
                </a:lnTo>
                <a:lnTo>
                  <a:pt x="185" y="19"/>
                </a:lnTo>
                <a:lnTo>
                  <a:pt x="185" y="21"/>
                </a:lnTo>
                <a:lnTo>
                  <a:pt x="185" y="23"/>
                </a:lnTo>
                <a:lnTo>
                  <a:pt x="186" y="25"/>
                </a:lnTo>
                <a:lnTo>
                  <a:pt x="186" y="27"/>
                </a:lnTo>
                <a:lnTo>
                  <a:pt x="186" y="29"/>
                </a:lnTo>
                <a:lnTo>
                  <a:pt x="186" y="31"/>
                </a:lnTo>
                <a:lnTo>
                  <a:pt x="186" y="33"/>
                </a:lnTo>
                <a:lnTo>
                  <a:pt x="186" y="34"/>
                </a:lnTo>
                <a:lnTo>
                  <a:pt x="186" y="36"/>
                </a:lnTo>
                <a:lnTo>
                  <a:pt x="187" y="38"/>
                </a:lnTo>
                <a:lnTo>
                  <a:pt x="187" y="39"/>
                </a:lnTo>
                <a:lnTo>
                  <a:pt x="187" y="41"/>
                </a:lnTo>
                <a:lnTo>
                  <a:pt x="187" y="42"/>
                </a:lnTo>
                <a:lnTo>
                  <a:pt x="188" y="44"/>
                </a:lnTo>
                <a:lnTo>
                  <a:pt x="188" y="45"/>
                </a:lnTo>
                <a:lnTo>
                  <a:pt x="188" y="47"/>
                </a:lnTo>
                <a:lnTo>
                  <a:pt x="188" y="47"/>
                </a:lnTo>
                <a:lnTo>
                  <a:pt x="189" y="49"/>
                </a:lnTo>
                <a:lnTo>
                  <a:pt x="189" y="50"/>
                </a:lnTo>
                <a:lnTo>
                  <a:pt x="189" y="51"/>
                </a:lnTo>
                <a:lnTo>
                  <a:pt x="189" y="52"/>
                </a:lnTo>
                <a:lnTo>
                  <a:pt x="189" y="53"/>
                </a:lnTo>
                <a:lnTo>
                  <a:pt x="190" y="54"/>
                </a:lnTo>
                <a:lnTo>
                  <a:pt x="190" y="55"/>
                </a:lnTo>
                <a:lnTo>
                  <a:pt x="190" y="55"/>
                </a:lnTo>
                <a:lnTo>
                  <a:pt x="190" y="56"/>
                </a:lnTo>
                <a:lnTo>
                  <a:pt x="190" y="57"/>
                </a:lnTo>
                <a:lnTo>
                  <a:pt x="190" y="58"/>
                </a:lnTo>
                <a:lnTo>
                  <a:pt x="191" y="59"/>
                </a:lnTo>
                <a:lnTo>
                  <a:pt x="191" y="60"/>
                </a:lnTo>
                <a:lnTo>
                  <a:pt x="191" y="61"/>
                </a:lnTo>
                <a:lnTo>
                  <a:pt x="191" y="62"/>
                </a:lnTo>
                <a:lnTo>
                  <a:pt x="192" y="62"/>
                </a:lnTo>
                <a:lnTo>
                  <a:pt x="192" y="63"/>
                </a:lnTo>
                <a:lnTo>
                  <a:pt x="192" y="64"/>
                </a:lnTo>
                <a:lnTo>
                  <a:pt x="192" y="64"/>
                </a:lnTo>
                <a:lnTo>
                  <a:pt x="192" y="65"/>
                </a:lnTo>
                <a:lnTo>
                  <a:pt x="193" y="65"/>
                </a:lnTo>
                <a:lnTo>
                  <a:pt x="193" y="66"/>
                </a:lnTo>
                <a:lnTo>
                  <a:pt x="193" y="67"/>
                </a:lnTo>
                <a:lnTo>
                  <a:pt x="193" y="67"/>
                </a:lnTo>
                <a:lnTo>
                  <a:pt x="194" y="67"/>
                </a:lnTo>
                <a:lnTo>
                  <a:pt x="194" y="68"/>
                </a:lnTo>
                <a:lnTo>
                  <a:pt x="194" y="68"/>
                </a:lnTo>
                <a:lnTo>
                  <a:pt x="194" y="68"/>
                </a:lnTo>
                <a:lnTo>
                  <a:pt x="194" y="68"/>
                </a:lnTo>
                <a:lnTo>
                  <a:pt x="194" y="68"/>
                </a:lnTo>
                <a:lnTo>
                  <a:pt x="194" y="69"/>
                </a:lnTo>
                <a:lnTo>
                  <a:pt x="195" y="70"/>
                </a:lnTo>
                <a:lnTo>
                  <a:pt x="195" y="71"/>
                </a:lnTo>
                <a:lnTo>
                  <a:pt x="195" y="72"/>
                </a:lnTo>
                <a:lnTo>
                  <a:pt x="195" y="73"/>
                </a:lnTo>
                <a:lnTo>
                  <a:pt x="196" y="74"/>
                </a:lnTo>
                <a:lnTo>
                  <a:pt x="196" y="75"/>
                </a:lnTo>
                <a:lnTo>
                  <a:pt x="196" y="76"/>
                </a:lnTo>
                <a:lnTo>
                  <a:pt x="196" y="77"/>
                </a:lnTo>
                <a:lnTo>
                  <a:pt x="197" y="77"/>
                </a:lnTo>
                <a:lnTo>
                  <a:pt x="197" y="78"/>
                </a:lnTo>
                <a:lnTo>
                  <a:pt x="197" y="78"/>
                </a:lnTo>
                <a:lnTo>
                  <a:pt x="197" y="79"/>
                </a:lnTo>
                <a:lnTo>
                  <a:pt x="198" y="79"/>
                </a:lnTo>
                <a:lnTo>
                  <a:pt x="198" y="79"/>
                </a:lnTo>
                <a:lnTo>
                  <a:pt x="198" y="80"/>
                </a:lnTo>
                <a:lnTo>
                  <a:pt x="198" y="80"/>
                </a:lnTo>
                <a:lnTo>
                  <a:pt x="198" y="80"/>
                </a:lnTo>
                <a:lnTo>
                  <a:pt x="198" y="80"/>
                </a:lnTo>
                <a:lnTo>
                  <a:pt x="198" y="80"/>
                </a:lnTo>
                <a:lnTo>
                  <a:pt x="199" y="79"/>
                </a:lnTo>
                <a:lnTo>
                  <a:pt x="199" y="79"/>
                </a:lnTo>
                <a:lnTo>
                  <a:pt x="199" y="79"/>
                </a:lnTo>
                <a:lnTo>
                  <a:pt x="199" y="79"/>
                </a:lnTo>
                <a:lnTo>
                  <a:pt x="200" y="79"/>
                </a:lnTo>
                <a:lnTo>
                  <a:pt x="200" y="79"/>
                </a:lnTo>
                <a:lnTo>
                  <a:pt x="200" y="80"/>
                </a:lnTo>
                <a:lnTo>
                  <a:pt x="200" y="81"/>
                </a:lnTo>
                <a:lnTo>
                  <a:pt x="200" y="81"/>
                </a:lnTo>
                <a:lnTo>
                  <a:pt x="201" y="81"/>
                </a:lnTo>
                <a:lnTo>
                  <a:pt x="201" y="82"/>
                </a:lnTo>
                <a:lnTo>
                  <a:pt x="201" y="83"/>
                </a:lnTo>
                <a:lnTo>
                  <a:pt x="201" y="83"/>
                </a:lnTo>
                <a:lnTo>
                  <a:pt x="202" y="84"/>
                </a:lnTo>
                <a:lnTo>
                  <a:pt x="202" y="84"/>
                </a:lnTo>
                <a:lnTo>
                  <a:pt x="202" y="84"/>
                </a:lnTo>
                <a:lnTo>
                  <a:pt x="202" y="84"/>
                </a:lnTo>
                <a:lnTo>
                  <a:pt x="202" y="85"/>
                </a:lnTo>
                <a:lnTo>
                  <a:pt x="202" y="85"/>
                </a:lnTo>
                <a:lnTo>
                  <a:pt x="203" y="85"/>
                </a:lnTo>
                <a:lnTo>
                  <a:pt x="203" y="85"/>
                </a:lnTo>
                <a:lnTo>
                  <a:pt x="203" y="86"/>
                </a:lnTo>
                <a:lnTo>
                  <a:pt x="203" y="86"/>
                </a:lnTo>
                <a:lnTo>
                  <a:pt x="203" y="87"/>
                </a:lnTo>
                <a:lnTo>
                  <a:pt x="204" y="87"/>
                </a:lnTo>
                <a:lnTo>
                  <a:pt x="204" y="87"/>
                </a:lnTo>
                <a:lnTo>
                  <a:pt x="204" y="88"/>
                </a:lnTo>
                <a:lnTo>
                  <a:pt x="204" y="88"/>
                </a:lnTo>
                <a:lnTo>
                  <a:pt x="205" y="89"/>
                </a:lnTo>
                <a:lnTo>
                  <a:pt x="205" y="89"/>
                </a:lnTo>
                <a:lnTo>
                  <a:pt x="205" y="89"/>
                </a:lnTo>
                <a:lnTo>
                  <a:pt x="205" y="89"/>
                </a:lnTo>
                <a:lnTo>
                  <a:pt x="206" y="90"/>
                </a:lnTo>
                <a:lnTo>
                  <a:pt x="206" y="90"/>
                </a:lnTo>
                <a:lnTo>
                  <a:pt x="206" y="90"/>
                </a:lnTo>
                <a:lnTo>
                  <a:pt x="206" y="91"/>
                </a:lnTo>
                <a:lnTo>
                  <a:pt x="206" y="91"/>
                </a:lnTo>
                <a:lnTo>
                  <a:pt x="206" y="91"/>
                </a:lnTo>
                <a:lnTo>
                  <a:pt x="206" y="92"/>
                </a:lnTo>
                <a:lnTo>
                  <a:pt x="207" y="92"/>
                </a:lnTo>
                <a:lnTo>
                  <a:pt x="207" y="92"/>
                </a:lnTo>
                <a:lnTo>
                  <a:pt x="207" y="92"/>
                </a:lnTo>
                <a:lnTo>
                  <a:pt x="207" y="92"/>
                </a:lnTo>
                <a:lnTo>
                  <a:pt x="208" y="93"/>
                </a:lnTo>
                <a:lnTo>
                  <a:pt x="208" y="93"/>
                </a:lnTo>
                <a:lnTo>
                  <a:pt x="208" y="93"/>
                </a:lnTo>
                <a:lnTo>
                  <a:pt x="208" y="93"/>
                </a:lnTo>
                <a:lnTo>
                  <a:pt x="209" y="94"/>
                </a:lnTo>
                <a:lnTo>
                  <a:pt x="209" y="94"/>
                </a:lnTo>
                <a:lnTo>
                  <a:pt x="209" y="95"/>
                </a:lnTo>
                <a:lnTo>
                  <a:pt x="209" y="95"/>
                </a:lnTo>
                <a:lnTo>
                  <a:pt x="209" y="96"/>
                </a:lnTo>
                <a:lnTo>
                  <a:pt x="210" y="96"/>
                </a:lnTo>
                <a:lnTo>
                  <a:pt x="210" y="97"/>
                </a:lnTo>
                <a:lnTo>
                  <a:pt x="210" y="97"/>
                </a:lnTo>
                <a:lnTo>
                  <a:pt x="210" y="98"/>
                </a:lnTo>
                <a:lnTo>
                  <a:pt x="210" y="98"/>
                </a:lnTo>
                <a:lnTo>
                  <a:pt x="210" y="98"/>
                </a:lnTo>
                <a:lnTo>
                  <a:pt x="211" y="98"/>
                </a:lnTo>
                <a:lnTo>
                  <a:pt x="211" y="98"/>
                </a:lnTo>
                <a:lnTo>
                  <a:pt x="211" y="99"/>
                </a:lnTo>
                <a:lnTo>
                  <a:pt x="211" y="99"/>
                </a:lnTo>
                <a:lnTo>
                  <a:pt x="211" y="99"/>
                </a:lnTo>
                <a:lnTo>
                  <a:pt x="212" y="100"/>
                </a:lnTo>
                <a:lnTo>
                  <a:pt x="212" y="100"/>
                </a:lnTo>
                <a:lnTo>
                  <a:pt x="212" y="100"/>
                </a:lnTo>
                <a:lnTo>
                  <a:pt x="212" y="101"/>
                </a:lnTo>
                <a:lnTo>
                  <a:pt x="213" y="101"/>
                </a:lnTo>
                <a:lnTo>
                  <a:pt x="213" y="101"/>
                </a:lnTo>
                <a:lnTo>
                  <a:pt x="213" y="101"/>
                </a:lnTo>
                <a:lnTo>
                  <a:pt x="213" y="101"/>
                </a:lnTo>
                <a:lnTo>
                  <a:pt x="214" y="101"/>
                </a:lnTo>
                <a:lnTo>
                  <a:pt x="214" y="101"/>
                </a:lnTo>
                <a:lnTo>
                  <a:pt x="214" y="100"/>
                </a:lnTo>
                <a:lnTo>
                  <a:pt x="214" y="100"/>
                </a:lnTo>
                <a:lnTo>
                  <a:pt x="214" y="100"/>
                </a:lnTo>
                <a:lnTo>
                  <a:pt x="214" y="100"/>
                </a:lnTo>
                <a:lnTo>
                  <a:pt x="214" y="100"/>
                </a:lnTo>
                <a:lnTo>
                  <a:pt x="215" y="100"/>
                </a:lnTo>
                <a:lnTo>
                  <a:pt x="215" y="99"/>
                </a:lnTo>
                <a:lnTo>
                  <a:pt x="215" y="99"/>
                </a:lnTo>
                <a:lnTo>
                  <a:pt x="215" y="99"/>
                </a:lnTo>
                <a:lnTo>
                  <a:pt x="216" y="99"/>
                </a:lnTo>
                <a:lnTo>
                  <a:pt x="216" y="99"/>
                </a:lnTo>
                <a:lnTo>
                  <a:pt x="216" y="98"/>
                </a:lnTo>
                <a:lnTo>
                  <a:pt x="216" y="98"/>
                </a:lnTo>
                <a:lnTo>
                  <a:pt x="217" y="99"/>
                </a:lnTo>
                <a:lnTo>
                  <a:pt x="217" y="99"/>
                </a:lnTo>
                <a:lnTo>
                  <a:pt x="217" y="99"/>
                </a:lnTo>
                <a:lnTo>
                  <a:pt x="217" y="99"/>
                </a:lnTo>
                <a:lnTo>
                  <a:pt x="217" y="99"/>
                </a:lnTo>
                <a:lnTo>
                  <a:pt x="218" y="99"/>
                </a:lnTo>
                <a:lnTo>
                  <a:pt x="218" y="99"/>
                </a:lnTo>
                <a:lnTo>
                  <a:pt x="218" y="99"/>
                </a:lnTo>
                <a:lnTo>
                  <a:pt x="218" y="99"/>
                </a:lnTo>
                <a:lnTo>
                  <a:pt x="218" y="99"/>
                </a:lnTo>
                <a:lnTo>
                  <a:pt x="218" y="99"/>
                </a:lnTo>
                <a:lnTo>
                  <a:pt x="219" y="99"/>
                </a:lnTo>
                <a:lnTo>
                  <a:pt x="219" y="99"/>
                </a:lnTo>
                <a:lnTo>
                  <a:pt x="219" y="99"/>
                </a:lnTo>
                <a:lnTo>
                  <a:pt x="219" y="99"/>
                </a:lnTo>
                <a:lnTo>
                  <a:pt x="220" y="99"/>
                </a:lnTo>
                <a:lnTo>
                  <a:pt x="220" y="99"/>
                </a:lnTo>
                <a:lnTo>
                  <a:pt x="220" y="99"/>
                </a:lnTo>
                <a:lnTo>
                  <a:pt x="220" y="99"/>
                </a:lnTo>
                <a:lnTo>
                  <a:pt x="220" y="99"/>
                </a:lnTo>
                <a:lnTo>
                  <a:pt x="221" y="98"/>
                </a:lnTo>
                <a:lnTo>
                  <a:pt x="221" y="98"/>
                </a:lnTo>
                <a:lnTo>
                  <a:pt x="221" y="98"/>
                </a:lnTo>
                <a:lnTo>
                  <a:pt x="221" y="99"/>
                </a:lnTo>
                <a:lnTo>
                  <a:pt x="222" y="101"/>
                </a:lnTo>
                <a:lnTo>
                  <a:pt x="222" y="102"/>
                </a:lnTo>
                <a:lnTo>
                  <a:pt x="222" y="102"/>
                </a:lnTo>
                <a:lnTo>
                  <a:pt x="222" y="104"/>
                </a:lnTo>
                <a:lnTo>
                  <a:pt x="222" y="105"/>
                </a:lnTo>
                <a:lnTo>
                  <a:pt x="222" y="106"/>
                </a:lnTo>
                <a:lnTo>
                  <a:pt x="222" y="107"/>
                </a:lnTo>
                <a:lnTo>
                  <a:pt x="223" y="107"/>
                </a:lnTo>
                <a:lnTo>
                  <a:pt x="223" y="108"/>
                </a:lnTo>
                <a:lnTo>
                  <a:pt x="223" y="109"/>
                </a:lnTo>
                <a:lnTo>
                  <a:pt x="223" y="110"/>
                </a:lnTo>
                <a:lnTo>
                  <a:pt x="224" y="110"/>
                </a:lnTo>
                <a:lnTo>
                  <a:pt x="224" y="111"/>
                </a:lnTo>
                <a:lnTo>
                  <a:pt x="224" y="112"/>
                </a:lnTo>
                <a:lnTo>
                  <a:pt x="224" y="112"/>
                </a:lnTo>
                <a:lnTo>
                  <a:pt x="225" y="113"/>
                </a:lnTo>
                <a:lnTo>
                  <a:pt x="225" y="113"/>
                </a:lnTo>
                <a:lnTo>
                  <a:pt x="225" y="114"/>
                </a:lnTo>
                <a:lnTo>
                  <a:pt x="225" y="114"/>
                </a:lnTo>
                <a:lnTo>
                  <a:pt x="225" y="114"/>
                </a:lnTo>
                <a:lnTo>
                  <a:pt x="226" y="115"/>
                </a:lnTo>
                <a:lnTo>
                  <a:pt x="226" y="115"/>
                </a:lnTo>
                <a:lnTo>
                  <a:pt x="226" y="116"/>
                </a:lnTo>
                <a:lnTo>
                  <a:pt x="226" y="117"/>
                </a:lnTo>
                <a:lnTo>
                  <a:pt x="226" y="117"/>
                </a:lnTo>
                <a:lnTo>
                  <a:pt x="226" y="118"/>
                </a:lnTo>
                <a:lnTo>
                  <a:pt x="227" y="119"/>
                </a:lnTo>
                <a:lnTo>
                  <a:pt x="227" y="119"/>
                </a:lnTo>
                <a:lnTo>
                  <a:pt x="227" y="119"/>
                </a:lnTo>
                <a:lnTo>
                  <a:pt x="227" y="120"/>
                </a:lnTo>
                <a:lnTo>
                  <a:pt x="228" y="121"/>
                </a:lnTo>
                <a:lnTo>
                  <a:pt x="228" y="121"/>
                </a:lnTo>
                <a:lnTo>
                  <a:pt x="228" y="121"/>
                </a:lnTo>
                <a:lnTo>
                  <a:pt x="228" y="121"/>
                </a:lnTo>
                <a:lnTo>
                  <a:pt x="228" y="121"/>
                </a:lnTo>
                <a:lnTo>
                  <a:pt x="229" y="121"/>
                </a:lnTo>
                <a:lnTo>
                  <a:pt x="229" y="121"/>
                </a:lnTo>
                <a:lnTo>
                  <a:pt x="229" y="121"/>
                </a:lnTo>
                <a:lnTo>
                  <a:pt x="229" y="121"/>
                </a:lnTo>
                <a:lnTo>
                  <a:pt x="230" y="121"/>
                </a:lnTo>
                <a:lnTo>
                  <a:pt x="230" y="121"/>
                </a:lnTo>
                <a:lnTo>
                  <a:pt x="230" y="121"/>
                </a:lnTo>
                <a:lnTo>
                  <a:pt x="230" y="122"/>
                </a:lnTo>
                <a:lnTo>
                  <a:pt x="230" y="122"/>
                </a:lnTo>
                <a:lnTo>
                  <a:pt x="230" y="122"/>
                </a:lnTo>
                <a:lnTo>
                  <a:pt x="231" y="122"/>
                </a:lnTo>
                <a:lnTo>
                  <a:pt x="231" y="123"/>
                </a:lnTo>
                <a:lnTo>
                  <a:pt x="231" y="122"/>
                </a:lnTo>
                <a:lnTo>
                  <a:pt x="231" y="122"/>
                </a:lnTo>
                <a:lnTo>
                  <a:pt x="231" y="122"/>
                </a:lnTo>
                <a:lnTo>
                  <a:pt x="232" y="122"/>
                </a:lnTo>
                <a:lnTo>
                  <a:pt x="232" y="121"/>
                </a:lnTo>
                <a:lnTo>
                  <a:pt x="232" y="121"/>
                </a:lnTo>
                <a:lnTo>
                  <a:pt x="232" y="121"/>
                </a:lnTo>
                <a:lnTo>
                  <a:pt x="233" y="121"/>
                </a:lnTo>
                <a:lnTo>
                  <a:pt x="233" y="121"/>
                </a:lnTo>
                <a:lnTo>
                  <a:pt x="233" y="120"/>
                </a:lnTo>
                <a:lnTo>
                  <a:pt x="233" y="120"/>
                </a:lnTo>
                <a:lnTo>
                  <a:pt x="234" y="120"/>
                </a:lnTo>
                <a:lnTo>
                  <a:pt x="234" y="120"/>
                </a:lnTo>
                <a:lnTo>
                  <a:pt x="234" y="119"/>
                </a:lnTo>
                <a:lnTo>
                  <a:pt x="234" y="119"/>
                </a:lnTo>
                <a:lnTo>
                  <a:pt x="234" y="119"/>
                </a:lnTo>
                <a:lnTo>
                  <a:pt x="234" y="119"/>
                </a:lnTo>
                <a:lnTo>
                  <a:pt x="234" y="118"/>
                </a:lnTo>
                <a:lnTo>
                  <a:pt x="235" y="118"/>
                </a:lnTo>
                <a:lnTo>
                  <a:pt x="235" y="117"/>
                </a:lnTo>
                <a:lnTo>
                  <a:pt x="235" y="116"/>
                </a:lnTo>
                <a:lnTo>
                  <a:pt x="235" y="116"/>
                </a:lnTo>
                <a:lnTo>
                  <a:pt x="236" y="115"/>
                </a:lnTo>
                <a:lnTo>
                  <a:pt x="236" y="114"/>
                </a:lnTo>
                <a:lnTo>
                  <a:pt x="236" y="114"/>
                </a:lnTo>
                <a:lnTo>
                  <a:pt x="236" y="113"/>
                </a:lnTo>
                <a:lnTo>
                  <a:pt x="236" y="113"/>
                </a:lnTo>
                <a:lnTo>
                  <a:pt x="237" y="112"/>
                </a:lnTo>
                <a:lnTo>
                  <a:pt x="237" y="111"/>
                </a:lnTo>
                <a:lnTo>
                  <a:pt x="237" y="111"/>
                </a:lnTo>
                <a:lnTo>
                  <a:pt x="237" y="110"/>
                </a:lnTo>
                <a:lnTo>
                  <a:pt x="238" y="109"/>
                </a:lnTo>
                <a:lnTo>
                  <a:pt x="238" y="109"/>
                </a:lnTo>
                <a:lnTo>
                  <a:pt x="238" y="109"/>
                </a:lnTo>
                <a:lnTo>
                  <a:pt x="238" y="108"/>
                </a:lnTo>
                <a:lnTo>
                  <a:pt x="238" y="108"/>
                </a:lnTo>
                <a:lnTo>
                  <a:pt x="238" y="107"/>
                </a:lnTo>
                <a:lnTo>
                  <a:pt x="239" y="107"/>
                </a:lnTo>
                <a:lnTo>
                  <a:pt x="239" y="106"/>
                </a:lnTo>
                <a:lnTo>
                  <a:pt x="239" y="106"/>
                </a:lnTo>
                <a:lnTo>
                  <a:pt x="239" y="106"/>
                </a:lnTo>
                <a:lnTo>
                  <a:pt x="239" y="106"/>
                </a:lnTo>
                <a:lnTo>
                  <a:pt x="240" y="105"/>
                </a:lnTo>
                <a:lnTo>
                  <a:pt x="240" y="105"/>
                </a:lnTo>
                <a:lnTo>
                  <a:pt x="240" y="105"/>
                </a:lnTo>
                <a:lnTo>
                  <a:pt x="240" y="105"/>
                </a:lnTo>
                <a:lnTo>
                  <a:pt x="241" y="104"/>
                </a:lnTo>
                <a:lnTo>
                  <a:pt x="241" y="104"/>
                </a:lnTo>
                <a:lnTo>
                  <a:pt x="241" y="103"/>
                </a:lnTo>
                <a:lnTo>
                  <a:pt x="241" y="103"/>
                </a:lnTo>
                <a:lnTo>
                  <a:pt x="242" y="102"/>
                </a:lnTo>
                <a:lnTo>
                  <a:pt x="242" y="102"/>
                </a:lnTo>
                <a:lnTo>
                  <a:pt x="242" y="102"/>
                </a:lnTo>
                <a:lnTo>
                  <a:pt x="242" y="101"/>
                </a:lnTo>
                <a:lnTo>
                  <a:pt x="242" y="100"/>
                </a:lnTo>
                <a:lnTo>
                  <a:pt x="242" y="100"/>
                </a:lnTo>
                <a:lnTo>
                  <a:pt x="242" y="99"/>
                </a:lnTo>
                <a:lnTo>
                  <a:pt x="243" y="99"/>
                </a:lnTo>
                <a:lnTo>
                  <a:pt x="243" y="98"/>
                </a:lnTo>
                <a:lnTo>
                  <a:pt x="243" y="98"/>
                </a:lnTo>
                <a:lnTo>
                  <a:pt x="243" y="98"/>
                </a:lnTo>
                <a:lnTo>
                  <a:pt x="244" y="97"/>
                </a:lnTo>
                <a:lnTo>
                  <a:pt x="244" y="97"/>
                </a:lnTo>
                <a:lnTo>
                  <a:pt x="244" y="96"/>
                </a:lnTo>
                <a:lnTo>
                  <a:pt x="244" y="96"/>
                </a:lnTo>
                <a:lnTo>
                  <a:pt x="245" y="95"/>
                </a:lnTo>
                <a:lnTo>
                  <a:pt x="245" y="94"/>
                </a:lnTo>
                <a:lnTo>
                  <a:pt x="245" y="94"/>
                </a:lnTo>
                <a:lnTo>
                  <a:pt x="245" y="93"/>
                </a:lnTo>
                <a:lnTo>
                  <a:pt x="245" y="93"/>
                </a:lnTo>
                <a:lnTo>
                  <a:pt x="245" y="92"/>
                </a:lnTo>
                <a:lnTo>
                  <a:pt x="245" y="92"/>
                </a:lnTo>
                <a:lnTo>
                  <a:pt x="246" y="91"/>
                </a:lnTo>
                <a:lnTo>
                  <a:pt x="246" y="90"/>
                </a:lnTo>
                <a:lnTo>
                  <a:pt x="246" y="89"/>
                </a:lnTo>
                <a:lnTo>
                  <a:pt x="246" y="88"/>
                </a:lnTo>
                <a:lnTo>
                  <a:pt x="247" y="87"/>
                </a:lnTo>
                <a:lnTo>
                  <a:pt x="247" y="86"/>
                </a:lnTo>
                <a:lnTo>
                  <a:pt x="247" y="85"/>
                </a:lnTo>
                <a:lnTo>
                  <a:pt x="247" y="85"/>
                </a:lnTo>
                <a:lnTo>
                  <a:pt x="247" y="84"/>
                </a:lnTo>
                <a:lnTo>
                  <a:pt x="248" y="83"/>
                </a:lnTo>
                <a:lnTo>
                  <a:pt x="248" y="83"/>
                </a:lnTo>
                <a:lnTo>
                  <a:pt x="248" y="82"/>
                </a:lnTo>
                <a:lnTo>
                  <a:pt x="248" y="81"/>
                </a:lnTo>
                <a:lnTo>
                  <a:pt x="249" y="81"/>
                </a:lnTo>
                <a:lnTo>
                  <a:pt x="249" y="81"/>
                </a:lnTo>
                <a:lnTo>
                  <a:pt x="249" y="80"/>
                </a:lnTo>
                <a:lnTo>
                  <a:pt x="249" y="80"/>
                </a:lnTo>
                <a:lnTo>
                  <a:pt x="249" y="79"/>
                </a:lnTo>
                <a:lnTo>
                  <a:pt x="249" y="79"/>
                </a:lnTo>
                <a:lnTo>
                  <a:pt x="250" y="78"/>
                </a:lnTo>
                <a:lnTo>
                  <a:pt x="250" y="77"/>
                </a:lnTo>
                <a:lnTo>
                  <a:pt x="250" y="77"/>
                </a:lnTo>
                <a:lnTo>
                  <a:pt x="250" y="76"/>
                </a:lnTo>
                <a:lnTo>
                  <a:pt x="250" y="76"/>
                </a:lnTo>
                <a:lnTo>
                  <a:pt x="251" y="75"/>
                </a:lnTo>
                <a:lnTo>
                  <a:pt x="251" y="74"/>
                </a:lnTo>
                <a:lnTo>
                  <a:pt x="251" y="73"/>
                </a:lnTo>
                <a:lnTo>
                  <a:pt x="251" y="72"/>
                </a:lnTo>
                <a:lnTo>
                  <a:pt x="252" y="71"/>
                </a:lnTo>
                <a:lnTo>
                  <a:pt x="252" y="70"/>
                </a:lnTo>
                <a:lnTo>
                  <a:pt x="252" y="69"/>
                </a:lnTo>
                <a:lnTo>
                  <a:pt x="252" y="68"/>
                </a:lnTo>
                <a:lnTo>
                  <a:pt x="253" y="68"/>
                </a:lnTo>
                <a:lnTo>
                  <a:pt x="253" y="68"/>
                </a:lnTo>
                <a:lnTo>
                  <a:pt x="253" y="67"/>
                </a:lnTo>
                <a:lnTo>
                  <a:pt x="253" y="67"/>
                </a:lnTo>
                <a:lnTo>
                  <a:pt x="253" y="66"/>
                </a:lnTo>
                <a:lnTo>
                  <a:pt x="253" y="65"/>
                </a:lnTo>
                <a:lnTo>
                  <a:pt x="253" y="65"/>
                </a:lnTo>
                <a:lnTo>
                  <a:pt x="254" y="64"/>
                </a:lnTo>
                <a:lnTo>
                  <a:pt x="254" y="64"/>
                </a:lnTo>
                <a:lnTo>
                  <a:pt x="254" y="63"/>
                </a:lnTo>
                <a:lnTo>
                  <a:pt x="254" y="61"/>
                </a:lnTo>
                <a:lnTo>
                  <a:pt x="255" y="60"/>
                </a:lnTo>
                <a:lnTo>
                  <a:pt x="255" y="59"/>
                </a:lnTo>
                <a:lnTo>
                  <a:pt x="255" y="58"/>
                </a:lnTo>
                <a:lnTo>
                  <a:pt x="255" y="57"/>
                </a:lnTo>
                <a:lnTo>
                  <a:pt x="256" y="56"/>
                </a:lnTo>
                <a:lnTo>
                  <a:pt x="256" y="56"/>
                </a:lnTo>
                <a:lnTo>
                  <a:pt x="256" y="56"/>
                </a:lnTo>
                <a:lnTo>
                  <a:pt x="256" y="56"/>
                </a:lnTo>
                <a:lnTo>
                  <a:pt x="256" y="56"/>
                </a:lnTo>
                <a:lnTo>
                  <a:pt x="257" y="56"/>
                </a:lnTo>
                <a:lnTo>
                  <a:pt x="257" y="56"/>
                </a:lnTo>
                <a:lnTo>
                  <a:pt x="257" y="57"/>
                </a:lnTo>
                <a:lnTo>
                  <a:pt x="257" y="57"/>
                </a:lnTo>
                <a:lnTo>
                  <a:pt x="257" y="57"/>
                </a:lnTo>
                <a:lnTo>
                  <a:pt x="257" y="58"/>
                </a:lnTo>
                <a:lnTo>
                  <a:pt x="258" y="58"/>
                </a:lnTo>
                <a:lnTo>
                  <a:pt x="258" y="59"/>
                </a:lnTo>
                <a:lnTo>
                  <a:pt x="258" y="59"/>
                </a:lnTo>
                <a:lnTo>
                  <a:pt x="258" y="59"/>
                </a:lnTo>
                <a:lnTo>
                  <a:pt x="258" y="60"/>
                </a:lnTo>
                <a:lnTo>
                  <a:pt x="259" y="60"/>
                </a:lnTo>
                <a:lnTo>
                  <a:pt x="259" y="61"/>
                </a:lnTo>
                <a:lnTo>
                  <a:pt x="259" y="61"/>
                </a:lnTo>
                <a:lnTo>
                  <a:pt x="259" y="61"/>
                </a:lnTo>
                <a:lnTo>
                  <a:pt x="260" y="62"/>
                </a:lnTo>
                <a:lnTo>
                  <a:pt x="260" y="62"/>
                </a:lnTo>
                <a:lnTo>
                  <a:pt x="260" y="62"/>
                </a:lnTo>
                <a:lnTo>
                  <a:pt x="260" y="63"/>
                </a:lnTo>
                <a:lnTo>
                  <a:pt x="261" y="63"/>
                </a:lnTo>
                <a:lnTo>
                  <a:pt x="261" y="63"/>
                </a:lnTo>
                <a:lnTo>
                  <a:pt x="261" y="63"/>
                </a:lnTo>
                <a:lnTo>
                  <a:pt x="261" y="63"/>
                </a:lnTo>
                <a:lnTo>
                  <a:pt x="261" y="63"/>
                </a:lnTo>
                <a:lnTo>
                  <a:pt x="261" y="62"/>
                </a:lnTo>
                <a:lnTo>
                  <a:pt x="261" y="62"/>
                </a:lnTo>
                <a:lnTo>
                  <a:pt x="262" y="62"/>
                </a:lnTo>
                <a:lnTo>
                  <a:pt x="262" y="62"/>
                </a:lnTo>
                <a:lnTo>
                  <a:pt x="262" y="62"/>
                </a:lnTo>
                <a:lnTo>
                  <a:pt x="262" y="62"/>
                </a:lnTo>
                <a:lnTo>
                  <a:pt x="263" y="62"/>
                </a:lnTo>
                <a:lnTo>
                  <a:pt x="263" y="61"/>
                </a:lnTo>
                <a:lnTo>
                  <a:pt x="263" y="61"/>
                </a:lnTo>
                <a:lnTo>
                  <a:pt x="263" y="61"/>
                </a:lnTo>
                <a:lnTo>
                  <a:pt x="264" y="61"/>
                </a:lnTo>
                <a:lnTo>
                  <a:pt x="264" y="61"/>
                </a:lnTo>
                <a:lnTo>
                  <a:pt x="264" y="61"/>
                </a:lnTo>
                <a:lnTo>
                  <a:pt x="264" y="60"/>
                </a:lnTo>
                <a:lnTo>
                  <a:pt x="264" y="60"/>
                </a:lnTo>
                <a:lnTo>
                  <a:pt x="265" y="59"/>
                </a:lnTo>
                <a:lnTo>
                  <a:pt x="265" y="59"/>
                </a:lnTo>
                <a:lnTo>
                  <a:pt x="265" y="59"/>
                </a:lnTo>
                <a:lnTo>
                  <a:pt x="265" y="59"/>
                </a:lnTo>
                <a:lnTo>
                  <a:pt x="265" y="58"/>
                </a:lnTo>
                <a:lnTo>
                  <a:pt x="265" y="58"/>
                </a:lnTo>
                <a:lnTo>
                  <a:pt x="266" y="57"/>
                </a:lnTo>
                <a:lnTo>
                  <a:pt x="266" y="56"/>
                </a:lnTo>
                <a:lnTo>
                  <a:pt x="266" y="56"/>
                </a:lnTo>
                <a:lnTo>
                  <a:pt x="266" y="55"/>
                </a:lnTo>
                <a:lnTo>
                  <a:pt x="267" y="55"/>
                </a:lnTo>
                <a:lnTo>
                  <a:pt x="267" y="54"/>
                </a:lnTo>
                <a:lnTo>
                  <a:pt x="267" y="54"/>
                </a:lnTo>
                <a:lnTo>
                  <a:pt x="267" y="53"/>
                </a:lnTo>
                <a:lnTo>
                  <a:pt x="267" y="53"/>
                </a:lnTo>
                <a:lnTo>
                  <a:pt x="268" y="52"/>
                </a:lnTo>
                <a:lnTo>
                  <a:pt x="268" y="51"/>
                </a:lnTo>
                <a:lnTo>
                  <a:pt x="268" y="51"/>
                </a:lnTo>
                <a:lnTo>
                  <a:pt x="268" y="51"/>
                </a:lnTo>
                <a:lnTo>
                  <a:pt x="269" y="50"/>
                </a:lnTo>
                <a:lnTo>
                  <a:pt x="269" y="50"/>
                </a:lnTo>
                <a:lnTo>
                  <a:pt x="269" y="49"/>
                </a:lnTo>
                <a:lnTo>
                  <a:pt x="269" y="48"/>
                </a:lnTo>
                <a:lnTo>
                  <a:pt x="269" y="47"/>
                </a:lnTo>
                <a:lnTo>
                  <a:pt x="269" y="46"/>
                </a:lnTo>
                <a:lnTo>
                  <a:pt x="269" y="45"/>
                </a:lnTo>
                <a:lnTo>
                  <a:pt x="270" y="44"/>
                </a:lnTo>
                <a:lnTo>
                  <a:pt x="270" y="43"/>
                </a:lnTo>
                <a:lnTo>
                  <a:pt x="270" y="42"/>
                </a:lnTo>
                <a:lnTo>
                  <a:pt x="270" y="41"/>
                </a:lnTo>
                <a:lnTo>
                  <a:pt x="271" y="40"/>
                </a:lnTo>
                <a:lnTo>
                  <a:pt x="271" y="40"/>
                </a:lnTo>
                <a:lnTo>
                  <a:pt x="271" y="39"/>
                </a:lnTo>
                <a:lnTo>
                  <a:pt x="271" y="38"/>
                </a:lnTo>
                <a:lnTo>
                  <a:pt x="272" y="38"/>
                </a:lnTo>
                <a:lnTo>
                  <a:pt x="272" y="38"/>
                </a:lnTo>
                <a:lnTo>
                  <a:pt x="272" y="37"/>
                </a:lnTo>
                <a:lnTo>
                  <a:pt x="272" y="37"/>
                </a:lnTo>
                <a:lnTo>
                  <a:pt x="272" y="37"/>
                </a:lnTo>
                <a:lnTo>
                  <a:pt x="273" y="37"/>
                </a:lnTo>
                <a:lnTo>
                  <a:pt x="273" y="37"/>
                </a:lnTo>
                <a:lnTo>
                  <a:pt x="273" y="37"/>
                </a:lnTo>
                <a:lnTo>
                  <a:pt x="273" y="37"/>
                </a:lnTo>
                <a:lnTo>
                  <a:pt x="273" y="37"/>
                </a:lnTo>
                <a:lnTo>
                  <a:pt x="273" y="37"/>
                </a:lnTo>
                <a:lnTo>
                  <a:pt x="274" y="36"/>
                </a:lnTo>
                <a:lnTo>
                  <a:pt x="274" y="36"/>
                </a:lnTo>
                <a:lnTo>
                  <a:pt x="274" y="35"/>
                </a:lnTo>
                <a:lnTo>
                  <a:pt x="274" y="35"/>
                </a:lnTo>
                <a:lnTo>
                  <a:pt x="275" y="34"/>
                </a:lnTo>
                <a:lnTo>
                  <a:pt x="275" y="34"/>
                </a:lnTo>
                <a:lnTo>
                  <a:pt x="275" y="34"/>
                </a:lnTo>
                <a:lnTo>
                  <a:pt x="275" y="33"/>
                </a:lnTo>
                <a:lnTo>
                  <a:pt x="275" y="33"/>
                </a:lnTo>
                <a:lnTo>
                  <a:pt x="276" y="32"/>
                </a:lnTo>
                <a:lnTo>
                  <a:pt x="276" y="32"/>
                </a:lnTo>
                <a:lnTo>
                  <a:pt x="276" y="31"/>
                </a:lnTo>
                <a:lnTo>
                  <a:pt x="276" y="31"/>
                </a:lnTo>
                <a:lnTo>
                  <a:pt x="277" y="30"/>
                </a:lnTo>
                <a:lnTo>
                  <a:pt x="277" y="30"/>
                </a:lnTo>
                <a:lnTo>
                  <a:pt x="277" y="30"/>
                </a:lnTo>
                <a:lnTo>
                  <a:pt x="277" y="29"/>
                </a:lnTo>
                <a:lnTo>
                  <a:pt x="277" y="29"/>
                </a:lnTo>
                <a:lnTo>
                  <a:pt x="277" y="28"/>
                </a:lnTo>
                <a:lnTo>
                  <a:pt x="278" y="28"/>
                </a:lnTo>
                <a:lnTo>
                  <a:pt x="278" y="27"/>
                </a:lnTo>
                <a:lnTo>
                  <a:pt x="278" y="27"/>
                </a:lnTo>
                <a:lnTo>
                  <a:pt x="278" y="26"/>
                </a:lnTo>
                <a:lnTo>
                  <a:pt x="278" y="26"/>
                </a:lnTo>
                <a:lnTo>
                  <a:pt x="279" y="25"/>
                </a:lnTo>
                <a:lnTo>
                  <a:pt x="279" y="25"/>
                </a:lnTo>
                <a:lnTo>
                  <a:pt x="279" y="24"/>
                </a:lnTo>
                <a:lnTo>
                  <a:pt x="279" y="23"/>
                </a:lnTo>
                <a:lnTo>
                  <a:pt x="280" y="22"/>
                </a:lnTo>
                <a:lnTo>
                  <a:pt x="280" y="22"/>
                </a:lnTo>
                <a:lnTo>
                  <a:pt x="280" y="21"/>
                </a:lnTo>
                <a:lnTo>
                  <a:pt x="280" y="21"/>
                </a:lnTo>
                <a:lnTo>
                  <a:pt x="281" y="20"/>
                </a:lnTo>
                <a:lnTo>
                  <a:pt x="281" y="19"/>
                </a:lnTo>
                <a:lnTo>
                  <a:pt x="281" y="19"/>
                </a:lnTo>
                <a:lnTo>
                  <a:pt x="281" y="18"/>
                </a:lnTo>
                <a:lnTo>
                  <a:pt x="281" y="17"/>
                </a:lnTo>
                <a:lnTo>
                  <a:pt x="281" y="17"/>
                </a:lnTo>
                <a:lnTo>
                  <a:pt x="281" y="16"/>
                </a:lnTo>
                <a:lnTo>
                  <a:pt x="282" y="16"/>
                </a:lnTo>
                <a:lnTo>
                  <a:pt x="282" y="15"/>
                </a:lnTo>
                <a:lnTo>
                  <a:pt x="282" y="14"/>
                </a:lnTo>
                <a:lnTo>
                  <a:pt x="282" y="13"/>
                </a:lnTo>
                <a:lnTo>
                  <a:pt x="283" y="13"/>
                </a:lnTo>
                <a:lnTo>
                  <a:pt x="283" y="12"/>
                </a:lnTo>
                <a:lnTo>
                  <a:pt x="283" y="11"/>
                </a:lnTo>
                <a:lnTo>
                  <a:pt x="283" y="10"/>
                </a:lnTo>
                <a:lnTo>
                  <a:pt x="283" y="9"/>
                </a:lnTo>
                <a:lnTo>
                  <a:pt x="284" y="9"/>
                </a:lnTo>
                <a:lnTo>
                  <a:pt x="284" y="9"/>
                </a:lnTo>
                <a:lnTo>
                  <a:pt x="284" y="8"/>
                </a:lnTo>
                <a:lnTo>
                  <a:pt x="284" y="8"/>
                </a:lnTo>
                <a:lnTo>
                  <a:pt x="285" y="7"/>
                </a:lnTo>
                <a:lnTo>
                  <a:pt x="285" y="7"/>
                </a:lnTo>
                <a:lnTo>
                  <a:pt x="285" y="7"/>
                </a:lnTo>
                <a:lnTo>
                  <a:pt x="285" y="6"/>
                </a:lnTo>
                <a:lnTo>
                  <a:pt x="285" y="6"/>
                </a:lnTo>
                <a:lnTo>
                  <a:pt x="285" y="5"/>
                </a:lnTo>
                <a:lnTo>
                  <a:pt x="286" y="4"/>
                </a:lnTo>
                <a:lnTo>
                  <a:pt x="286" y="4"/>
                </a:lnTo>
                <a:lnTo>
                  <a:pt x="286" y="3"/>
                </a:lnTo>
                <a:lnTo>
                  <a:pt x="286" y="3"/>
                </a:lnTo>
                <a:lnTo>
                  <a:pt x="286" y="2"/>
                </a:lnTo>
                <a:lnTo>
                  <a:pt x="287" y="1"/>
                </a:lnTo>
                <a:lnTo>
                  <a:pt x="287" y="0"/>
                </a:lnTo>
              </a:path>
            </a:pathLst>
          </a:custGeom>
          <a:noFill/>
          <a:ln w="3175"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20" name="Freeform 19"/>
          <p:cNvSpPr>
            <a:spLocks/>
          </p:cNvSpPr>
          <p:nvPr/>
        </p:nvSpPr>
        <p:spPr bwMode="auto">
          <a:xfrm>
            <a:off x="10003224" y="1913416"/>
            <a:ext cx="201394" cy="269178"/>
          </a:xfrm>
          <a:custGeom>
            <a:avLst/>
            <a:gdLst>
              <a:gd name="T0" fmla="*/ 2 w 123"/>
              <a:gd name="T1" fmla="*/ 13 h 136"/>
              <a:gd name="T2" fmla="*/ 4 w 123"/>
              <a:gd name="T3" fmla="*/ 5 h 136"/>
              <a:gd name="T4" fmla="*/ 6 w 123"/>
              <a:gd name="T5" fmla="*/ 0 h 136"/>
              <a:gd name="T6" fmla="*/ 8 w 123"/>
              <a:gd name="T7" fmla="*/ 9 h 136"/>
              <a:gd name="T8" fmla="*/ 10 w 123"/>
              <a:gd name="T9" fmla="*/ 17 h 136"/>
              <a:gd name="T10" fmla="*/ 12 w 123"/>
              <a:gd name="T11" fmla="*/ 17 h 136"/>
              <a:gd name="T12" fmla="*/ 14 w 123"/>
              <a:gd name="T13" fmla="*/ 20 h 136"/>
              <a:gd name="T14" fmla="*/ 16 w 123"/>
              <a:gd name="T15" fmla="*/ 25 h 136"/>
              <a:gd name="T16" fmla="*/ 18 w 123"/>
              <a:gd name="T17" fmla="*/ 21 h 136"/>
              <a:gd name="T18" fmla="*/ 21 w 123"/>
              <a:gd name="T19" fmla="*/ 20 h 136"/>
              <a:gd name="T20" fmla="*/ 22 w 123"/>
              <a:gd name="T21" fmla="*/ 20 h 136"/>
              <a:gd name="T22" fmla="*/ 25 w 123"/>
              <a:gd name="T23" fmla="*/ 18 h 136"/>
              <a:gd name="T24" fmla="*/ 27 w 123"/>
              <a:gd name="T25" fmla="*/ 20 h 136"/>
              <a:gd name="T26" fmla="*/ 29 w 123"/>
              <a:gd name="T27" fmla="*/ 25 h 136"/>
              <a:gd name="T28" fmla="*/ 31 w 123"/>
              <a:gd name="T29" fmla="*/ 24 h 136"/>
              <a:gd name="T30" fmla="*/ 33 w 123"/>
              <a:gd name="T31" fmla="*/ 28 h 136"/>
              <a:gd name="T32" fmla="*/ 35 w 123"/>
              <a:gd name="T33" fmla="*/ 33 h 136"/>
              <a:gd name="T34" fmla="*/ 37 w 123"/>
              <a:gd name="T35" fmla="*/ 36 h 136"/>
              <a:gd name="T36" fmla="*/ 39 w 123"/>
              <a:gd name="T37" fmla="*/ 36 h 136"/>
              <a:gd name="T38" fmla="*/ 41 w 123"/>
              <a:gd name="T39" fmla="*/ 37 h 136"/>
              <a:gd name="T40" fmla="*/ 43 w 123"/>
              <a:gd name="T41" fmla="*/ 43 h 136"/>
              <a:gd name="T42" fmla="*/ 45 w 123"/>
              <a:gd name="T43" fmla="*/ 61 h 136"/>
              <a:gd name="T44" fmla="*/ 47 w 123"/>
              <a:gd name="T45" fmla="*/ 72 h 136"/>
              <a:gd name="T46" fmla="*/ 49 w 123"/>
              <a:gd name="T47" fmla="*/ 79 h 136"/>
              <a:gd name="T48" fmla="*/ 51 w 123"/>
              <a:gd name="T49" fmla="*/ 85 h 136"/>
              <a:gd name="T50" fmla="*/ 53 w 123"/>
              <a:gd name="T51" fmla="*/ 87 h 136"/>
              <a:gd name="T52" fmla="*/ 55 w 123"/>
              <a:gd name="T53" fmla="*/ 86 h 136"/>
              <a:gd name="T54" fmla="*/ 57 w 123"/>
              <a:gd name="T55" fmla="*/ 87 h 136"/>
              <a:gd name="T56" fmla="*/ 60 w 123"/>
              <a:gd name="T57" fmla="*/ 89 h 136"/>
              <a:gd name="T58" fmla="*/ 61 w 123"/>
              <a:gd name="T59" fmla="*/ 92 h 136"/>
              <a:gd name="T60" fmla="*/ 64 w 123"/>
              <a:gd name="T61" fmla="*/ 92 h 136"/>
              <a:gd name="T62" fmla="*/ 65 w 123"/>
              <a:gd name="T63" fmla="*/ 93 h 136"/>
              <a:gd name="T64" fmla="*/ 68 w 123"/>
              <a:gd name="T65" fmla="*/ 92 h 136"/>
              <a:gd name="T66" fmla="*/ 70 w 123"/>
              <a:gd name="T67" fmla="*/ 93 h 136"/>
              <a:gd name="T68" fmla="*/ 72 w 123"/>
              <a:gd name="T69" fmla="*/ 97 h 136"/>
              <a:gd name="T70" fmla="*/ 74 w 123"/>
              <a:gd name="T71" fmla="*/ 100 h 136"/>
              <a:gd name="T72" fmla="*/ 76 w 123"/>
              <a:gd name="T73" fmla="*/ 99 h 136"/>
              <a:gd name="T74" fmla="*/ 78 w 123"/>
              <a:gd name="T75" fmla="*/ 99 h 136"/>
              <a:gd name="T76" fmla="*/ 80 w 123"/>
              <a:gd name="T77" fmla="*/ 111 h 136"/>
              <a:gd name="T78" fmla="*/ 82 w 123"/>
              <a:gd name="T79" fmla="*/ 121 h 136"/>
              <a:gd name="T80" fmla="*/ 84 w 123"/>
              <a:gd name="T81" fmla="*/ 126 h 136"/>
              <a:gd name="T82" fmla="*/ 86 w 123"/>
              <a:gd name="T83" fmla="*/ 130 h 136"/>
              <a:gd name="T84" fmla="*/ 88 w 123"/>
              <a:gd name="T85" fmla="*/ 132 h 136"/>
              <a:gd name="T86" fmla="*/ 90 w 123"/>
              <a:gd name="T87" fmla="*/ 132 h 136"/>
              <a:gd name="T88" fmla="*/ 92 w 123"/>
              <a:gd name="T89" fmla="*/ 134 h 136"/>
              <a:gd name="T90" fmla="*/ 94 w 123"/>
              <a:gd name="T91" fmla="*/ 134 h 136"/>
              <a:gd name="T92" fmla="*/ 96 w 123"/>
              <a:gd name="T93" fmla="*/ 133 h 136"/>
              <a:gd name="T94" fmla="*/ 99 w 123"/>
              <a:gd name="T95" fmla="*/ 135 h 136"/>
              <a:gd name="T96" fmla="*/ 100 w 123"/>
              <a:gd name="T97" fmla="*/ 135 h 136"/>
              <a:gd name="T98" fmla="*/ 103 w 123"/>
              <a:gd name="T99" fmla="*/ 131 h 136"/>
              <a:gd name="T100" fmla="*/ 104 w 123"/>
              <a:gd name="T101" fmla="*/ 129 h 136"/>
              <a:gd name="T102" fmla="*/ 107 w 123"/>
              <a:gd name="T103" fmla="*/ 125 h 136"/>
              <a:gd name="T104" fmla="*/ 109 w 123"/>
              <a:gd name="T105" fmla="*/ 121 h 136"/>
              <a:gd name="T106" fmla="*/ 111 w 123"/>
              <a:gd name="T107" fmla="*/ 116 h 136"/>
              <a:gd name="T108" fmla="*/ 113 w 123"/>
              <a:gd name="T109" fmla="*/ 112 h 136"/>
              <a:gd name="T110" fmla="*/ 115 w 123"/>
              <a:gd name="T111" fmla="*/ 118 h 136"/>
              <a:gd name="T112" fmla="*/ 117 w 123"/>
              <a:gd name="T113" fmla="*/ 122 h 136"/>
              <a:gd name="T114" fmla="*/ 119 w 123"/>
              <a:gd name="T115" fmla="*/ 122 h 136"/>
              <a:gd name="T116" fmla="*/ 121 w 123"/>
              <a:gd name="T117" fmla="*/ 119 h 136"/>
              <a:gd name="T118" fmla="*/ 123 w 123"/>
              <a:gd name="T119" fmla="*/ 11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 h="136">
                <a:moveTo>
                  <a:pt x="0" y="21"/>
                </a:moveTo>
                <a:lnTo>
                  <a:pt x="0" y="20"/>
                </a:lnTo>
                <a:lnTo>
                  <a:pt x="1" y="19"/>
                </a:lnTo>
                <a:lnTo>
                  <a:pt x="1" y="18"/>
                </a:lnTo>
                <a:lnTo>
                  <a:pt x="1" y="17"/>
                </a:lnTo>
                <a:lnTo>
                  <a:pt x="1" y="16"/>
                </a:lnTo>
                <a:lnTo>
                  <a:pt x="2" y="15"/>
                </a:lnTo>
                <a:lnTo>
                  <a:pt x="2" y="14"/>
                </a:lnTo>
                <a:lnTo>
                  <a:pt x="2" y="14"/>
                </a:lnTo>
                <a:lnTo>
                  <a:pt x="2" y="13"/>
                </a:lnTo>
                <a:lnTo>
                  <a:pt x="2" y="13"/>
                </a:lnTo>
                <a:lnTo>
                  <a:pt x="2" y="12"/>
                </a:lnTo>
                <a:lnTo>
                  <a:pt x="2" y="11"/>
                </a:lnTo>
                <a:lnTo>
                  <a:pt x="3" y="11"/>
                </a:lnTo>
                <a:lnTo>
                  <a:pt x="3" y="10"/>
                </a:lnTo>
                <a:lnTo>
                  <a:pt x="3" y="9"/>
                </a:lnTo>
                <a:lnTo>
                  <a:pt x="3" y="8"/>
                </a:lnTo>
                <a:lnTo>
                  <a:pt x="4" y="7"/>
                </a:lnTo>
                <a:lnTo>
                  <a:pt x="4" y="6"/>
                </a:lnTo>
                <a:lnTo>
                  <a:pt x="4" y="5"/>
                </a:lnTo>
                <a:lnTo>
                  <a:pt x="4" y="4"/>
                </a:lnTo>
                <a:lnTo>
                  <a:pt x="5" y="3"/>
                </a:lnTo>
                <a:lnTo>
                  <a:pt x="5" y="2"/>
                </a:lnTo>
                <a:lnTo>
                  <a:pt x="5" y="2"/>
                </a:lnTo>
                <a:lnTo>
                  <a:pt x="5" y="1"/>
                </a:lnTo>
                <a:lnTo>
                  <a:pt x="5" y="1"/>
                </a:lnTo>
                <a:lnTo>
                  <a:pt x="6" y="1"/>
                </a:lnTo>
                <a:lnTo>
                  <a:pt x="6" y="1"/>
                </a:lnTo>
                <a:lnTo>
                  <a:pt x="6" y="0"/>
                </a:lnTo>
                <a:lnTo>
                  <a:pt x="6" y="0"/>
                </a:lnTo>
                <a:lnTo>
                  <a:pt x="6" y="0"/>
                </a:lnTo>
                <a:lnTo>
                  <a:pt x="6" y="1"/>
                </a:lnTo>
                <a:lnTo>
                  <a:pt x="7" y="2"/>
                </a:lnTo>
                <a:lnTo>
                  <a:pt x="7" y="3"/>
                </a:lnTo>
                <a:lnTo>
                  <a:pt x="7" y="4"/>
                </a:lnTo>
                <a:lnTo>
                  <a:pt x="7" y="5"/>
                </a:lnTo>
                <a:lnTo>
                  <a:pt x="7" y="6"/>
                </a:lnTo>
                <a:lnTo>
                  <a:pt x="8" y="7"/>
                </a:lnTo>
                <a:lnTo>
                  <a:pt x="8" y="8"/>
                </a:lnTo>
                <a:lnTo>
                  <a:pt x="8" y="9"/>
                </a:lnTo>
                <a:lnTo>
                  <a:pt x="8" y="10"/>
                </a:lnTo>
                <a:lnTo>
                  <a:pt x="9" y="11"/>
                </a:lnTo>
                <a:lnTo>
                  <a:pt x="9" y="12"/>
                </a:lnTo>
                <a:lnTo>
                  <a:pt x="9" y="13"/>
                </a:lnTo>
                <a:lnTo>
                  <a:pt x="9" y="15"/>
                </a:lnTo>
                <a:lnTo>
                  <a:pt x="10" y="16"/>
                </a:lnTo>
                <a:lnTo>
                  <a:pt x="10" y="17"/>
                </a:lnTo>
                <a:lnTo>
                  <a:pt x="10" y="17"/>
                </a:lnTo>
                <a:lnTo>
                  <a:pt x="10" y="17"/>
                </a:lnTo>
                <a:lnTo>
                  <a:pt x="10" y="17"/>
                </a:lnTo>
                <a:lnTo>
                  <a:pt x="10" y="17"/>
                </a:lnTo>
                <a:lnTo>
                  <a:pt x="10" y="17"/>
                </a:lnTo>
                <a:lnTo>
                  <a:pt x="11" y="17"/>
                </a:lnTo>
                <a:lnTo>
                  <a:pt x="11" y="17"/>
                </a:lnTo>
                <a:lnTo>
                  <a:pt x="11" y="17"/>
                </a:lnTo>
                <a:lnTo>
                  <a:pt x="11" y="17"/>
                </a:lnTo>
                <a:lnTo>
                  <a:pt x="12" y="17"/>
                </a:lnTo>
                <a:lnTo>
                  <a:pt x="12" y="17"/>
                </a:lnTo>
                <a:lnTo>
                  <a:pt x="12" y="17"/>
                </a:lnTo>
                <a:lnTo>
                  <a:pt x="12" y="17"/>
                </a:lnTo>
                <a:lnTo>
                  <a:pt x="13" y="18"/>
                </a:lnTo>
                <a:lnTo>
                  <a:pt x="13" y="18"/>
                </a:lnTo>
                <a:lnTo>
                  <a:pt x="13" y="18"/>
                </a:lnTo>
                <a:lnTo>
                  <a:pt x="13" y="18"/>
                </a:lnTo>
                <a:lnTo>
                  <a:pt x="13" y="18"/>
                </a:lnTo>
                <a:lnTo>
                  <a:pt x="14" y="19"/>
                </a:lnTo>
                <a:lnTo>
                  <a:pt x="14" y="19"/>
                </a:lnTo>
                <a:lnTo>
                  <a:pt x="14" y="20"/>
                </a:lnTo>
                <a:lnTo>
                  <a:pt x="14" y="20"/>
                </a:lnTo>
                <a:lnTo>
                  <a:pt x="14" y="20"/>
                </a:lnTo>
                <a:lnTo>
                  <a:pt x="14" y="21"/>
                </a:lnTo>
                <a:lnTo>
                  <a:pt x="15" y="21"/>
                </a:lnTo>
                <a:lnTo>
                  <a:pt x="15" y="21"/>
                </a:lnTo>
                <a:lnTo>
                  <a:pt x="15" y="22"/>
                </a:lnTo>
                <a:lnTo>
                  <a:pt x="15" y="23"/>
                </a:lnTo>
                <a:lnTo>
                  <a:pt x="16" y="23"/>
                </a:lnTo>
                <a:lnTo>
                  <a:pt x="16" y="24"/>
                </a:lnTo>
                <a:lnTo>
                  <a:pt x="16" y="24"/>
                </a:lnTo>
                <a:lnTo>
                  <a:pt x="16" y="25"/>
                </a:lnTo>
                <a:lnTo>
                  <a:pt x="16" y="25"/>
                </a:lnTo>
                <a:lnTo>
                  <a:pt x="17" y="24"/>
                </a:lnTo>
                <a:lnTo>
                  <a:pt x="17" y="24"/>
                </a:lnTo>
                <a:lnTo>
                  <a:pt x="17" y="23"/>
                </a:lnTo>
                <a:lnTo>
                  <a:pt x="17" y="23"/>
                </a:lnTo>
                <a:lnTo>
                  <a:pt x="18" y="23"/>
                </a:lnTo>
                <a:lnTo>
                  <a:pt x="18" y="22"/>
                </a:lnTo>
                <a:lnTo>
                  <a:pt x="18" y="22"/>
                </a:lnTo>
                <a:lnTo>
                  <a:pt x="18" y="21"/>
                </a:lnTo>
                <a:lnTo>
                  <a:pt x="18" y="21"/>
                </a:lnTo>
                <a:lnTo>
                  <a:pt x="18" y="21"/>
                </a:lnTo>
                <a:lnTo>
                  <a:pt x="18" y="21"/>
                </a:lnTo>
                <a:lnTo>
                  <a:pt x="19" y="21"/>
                </a:lnTo>
                <a:lnTo>
                  <a:pt x="19" y="21"/>
                </a:lnTo>
                <a:lnTo>
                  <a:pt x="19" y="21"/>
                </a:lnTo>
                <a:lnTo>
                  <a:pt x="19" y="21"/>
                </a:lnTo>
                <a:lnTo>
                  <a:pt x="20" y="21"/>
                </a:lnTo>
                <a:lnTo>
                  <a:pt x="20" y="21"/>
                </a:lnTo>
                <a:lnTo>
                  <a:pt x="20" y="20"/>
                </a:lnTo>
                <a:lnTo>
                  <a:pt x="20" y="20"/>
                </a:lnTo>
                <a:lnTo>
                  <a:pt x="21" y="20"/>
                </a:lnTo>
                <a:lnTo>
                  <a:pt x="21" y="20"/>
                </a:lnTo>
                <a:lnTo>
                  <a:pt x="21" y="20"/>
                </a:lnTo>
                <a:lnTo>
                  <a:pt x="21" y="20"/>
                </a:lnTo>
                <a:lnTo>
                  <a:pt x="21" y="20"/>
                </a:lnTo>
                <a:lnTo>
                  <a:pt x="21" y="20"/>
                </a:lnTo>
                <a:lnTo>
                  <a:pt x="21" y="20"/>
                </a:lnTo>
                <a:lnTo>
                  <a:pt x="22" y="20"/>
                </a:lnTo>
                <a:lnTo>
                  <a:pt x="22" y="20"/>
                </a:lnTo>
                <a:lnTo>
                  <a:pt x="22" y="20"/>
                </a:lnTo>
                <a:lnTo>
                  <a:pt x="22" y="20"/>
                </a:lnTo>
                <a:lnTo>
                  <a:pt x="23" y="20"/>
                </a:lnTo>
                <a:lnTo>
                  <a:pt x="23" y="20"/>
                </a:lnTo>
                <a:lnTo>
                  <a:pt x="23" y="20"/>
                </a:lnTo>
                <a:lnTo>
                  <a:pt x="23" y="20"/>
                </a:lnTo>
                <a:lnTo>
                  <a:pt x="24" y="19"/>
                </a:lnTo>
                <a:lnTo>
                  <a:pt x="24" y="19"/>
                </a:lnTo>
                <a:lnTo>
                  <a:pt x="24" y="19"/>
                </a:lnTo>
                <a:lnTo>
                  <a:pt x="24" y="19"/>
                </a:lnTo>
                <a:lnTo>
                  <a:pt x="24" y="19"/>
                </a:lnTo>
                <a:lnTo>
                  <a:pt x="25" y="18"/>
                </a:lnTo>
                <a:lnTo>
                  <a:pt x="25" y="19"/>
                </a:lnTo>
                <a:lnTo>
                  <a:pt x="25" y="19"/>
                </a:lnTo>
                <a:lnTo>
                  <a:pt x="25" y="19"/>
                </a:lnTo>
                <a:lnTo>
                  <a:pt x="25" y="19"/>
                </a:lnTo>
                <a:lnTo>
                  <a:pt x="25" y="19"/>
                </a:lnTo>
                <a:lnTo>
                  <a:pt x="26" y="19"/>
                </a:lnTo>
                <a:lnTo>
                  <a:pt x="26" y="19"/>
                </a:lnTo>
                <a:lnTo>
                  <a:pt x="26" y="19"/>
                </a:lnTo>
                <a:lnTo>
                  <a:pt x="26" y="20"/>
                </a:lnTo>
                <a:lnTo>
                  <a:pt x="27" y="20"/>
                </a:lnTo>
                <a:lnTo>
                  <a:pt x="27" y="21"/>
                </a:lnTo>
                <a:lnTo>
                  <a:pt x="27" y="21"/>
                </a:lnTo>
                <a:lnTo>
                  <a:pt x="27" y="22"/>
                </a:lnTo>
                <a:lnTo>
                  <a:pt x="27" y="22"/>
                </a:lnTo>
                <a:lnTo>
                  <a:pt x="28" y="23"/>
                </a:lnTo>
                <a:lnTo>
                  <a:pt x="28" y="23"/>
                </a:lnTo>
                <a:lnTo>
                  <a:pt x="28" y="24"/>
                </a:lnTo>
                <a:lnTo>
                  <a:pt x="28" y="24"/>
                </a:lnTo>
                <a:lnTo>
                  <a:pt x="29" y="25"/>
                </a:lnTo>
                <a:lnTo>
                  <a:pt x="29" y="25"/>
                </a:lnTo>
                <a:lnTo>
                  <a:pt x="29" y="25"/>
                </a:lnTo>
                <a:lnTo>
                  <a:pt x="29" y="26"/>
                </a:lnTo>
                <a:lnTo>
                  <a:pt x="29" y="27"/>
                </a:lnTo>
                <a:lnTo>
                  <a:pt x="29" y="26"/>
                </a:lnTo>
                <a:lnTo>
                  <a:pt x="29" y="26"/>
                </a:lnTo>
                <a:lnTo>
                  <a:pt x="30" y="25"/>
                </a:lnTo>
                <a:lnTo>
                  <a:pt x="30" y="25"/>
                </a:lnTo>
                <a:lnTo>
                  <a:pt x="30" y="25"/>
                </a:lnTo>
                <a:lnTo>
                  <a:pt x="30" y="24"/>
                </a:lnTo>
                <a:lnTo>
                  <a:pt x="31" y="24"/>
                </a:lnTo>
                <a:lnTo>
                  <a:pt x="31" y="23"/>
                </a:lnTo>
                <a:lnTo>
                  <a:pt x="31" y="24"/>
                </a:lnTo>
                <a:lnTo>
                  <a:pt x="31" y="24"/>
                </a:lnTo>
                <a:lnTo>
                  <a:pt x="32" y="25"/>
                </a:lnTo>
                <a:lnTo>
                  <a:pt x="32" y="25"/>
                </a:lnTo>
                <a:lnTo>
                  <a:pt x="32" y="25"/>
                </a:lnTo>
                <a:lnTo>
                  <a:pt x="32" y="26"/>
                </a:lnTo>
                <a:lnTo>
                  <a:pt x="32" y="27"/>
                </a:lnTo>
                <a:lnTo>
                  <a:pt x="33" y="27"/>
                </a:lnTo>
                <a:lnTo>
                  <a:pt x="33" y="28"/>
                </a:lnTo>
                <a:lnTo>
                  <a:pt x="33" y="28"/>
                </a:lnTo>
                <a:lnTo>
                  <a:pt x="33" y="29"/>
                </a:lnTo>
                <a:lnTo>
                  <a:pt x="33" y="29"/>
                </a:lnTo>
                <a:lnTo>
                  <a:pt x="33" y="30"/>
                </a:lnTo>
                <a:lnTo>
                  <a:pt x="34" y="30"/>
                </a:lnTo>
                <a:lnTo>
                  <a:pt x="34" y="31"/>
                </a:lnTo>
                <a:lnTo>
                  <a:pt x="34" y="31"/>
                </a:lnTo>
                <a:lnTo>
                  <a:pt x="34" y="32"/>
                </a:lnTo>
                <a:lnTo>
                  <a:pt x="35" y="32"/>
                </a:lnTo>
                <a:lnTo>
                  <a:pt x="35" y="33"/>
                </a:lnTo>
                <a:lnTo>
                  <a:pt x="35" y="33"/>
                </a:lnTo>
                <a:lnTo>
                  <a:pt x="35" y="34"/>
                </a:lnTo>
                <a:lnTo>
                  <a:pt x="35" y="34"/>
                </a:lnTo>
                <a:lnTo>
                  <a:pt x="36" y="34"/>
                </a:lnTo>
                <a:lnTo>
                  <a:pt x="36" y="35"/>
                </a:lnTo>
                <a:lnTo>
                  <a:pt x="36" y="35"/>
                </a:lnTo>
                <a:lnTo>
                  <a:pt x="36" y="35"/>
                </a:lnTo>
                <a:lnTo>
                  <a:pt x="37" y="35"/>
                </a:lnTo>
                <a:lnTo>
                  <a:pt x="37" y="35"/>
                </a:lnTo>
                <a:lnTo>
                  <a:pt x="37" y="36"/>
                </a:lnTo>
                <a:lnTo>
                  <a:pt x="37" y="36"/>
                </a:lnTo>
                <a:lnTo>
                  <a:pt x="37" y="36"/>
                </a:lnTo>
                <a:lnTo>
                  <a:pt x="37" y="36"/>
                </a:lnTo>
                <a:lnTo>
                  <a:pt x="38" y="36"/>
                </a:lnTo>
                <a:lnTo>
                  <a:pt x="38" y="36"/>
                </a:lnTo>
                <a:lnTo>
                  <a:pt x="38" y="36"/>
                </a:lnTo>
                <a:lnTo>
                  <a:pt x="38" y="36"/>
                </a:lnTo>
                <a:lnTo>
                  <a:pt x="38" y="36"/>
                </a:lnTo>
                <a:lnTo>
                  <a:pt x="39" y="36"/>
                </a:lnTo>
                <a:lnTo>
                  <a:pt x="39" y="36"/>
                </a:lnTo>
                <a:lnTo>
                  <a:pt x="39" y="36"/>
                </a:lnTo>
                <a:lnTo>
                  <a:pt x="39" y="36"/>
                </a:lnTo>
                <a:lnTo>
                  <a:pt x="40" y="36"/>
                </a:lnTo>
                <a:lnTo>
                  <a:pt x="40" y="36"/>
                </a:lnTo>
                <a:lnTo>
                  <a:pt x="40" y="36"/>
                </a:lnTo>
                <a:lnTo>
                  <a:pt x="40" y="36"/>
                </a:lnTo>
                <a:lnTo>
                  <a:pt x="41" y="36"/>
                </a:lnTo>
                <a:lnTo>
                  <a:pt x="41" y="36"/>
                </a:lnTo>
                <a:lnTo>
                  <a:pt x="41" y="36"/>
                </a:lnTo>
                <a:lnTo>
                  <a:pt x="41" y="37"/>
                </a:lnTo>
                <a:lnTo>
                  <a:pt x="41" y="37"/>
                </a:lnTo>
                <a:lnTo>
                  <a:pt x="41" y="37"/>
                </a:lnTo>
                <a:lnTo>
                  <a:pt x="41" y="38"/>
                </a:lnTo>
                <a:lnTo>
                  <a:pt x="42" y="38"/>
                </a:lnTo>
                <a:lnTo>
                  <a:pt x="42" y="38"/>
                </a:lnTo>
                <a:lnTo>
                  <a:pt x="42" y="38"/>
                </a:lnTo>
                <a:lnTo>
                  <a:pt x="42" y="39"/>
                </a:lnTo>
                <a:lnTo>
                  <a:pt x="43" y="40"/>
                </a:lnTo>
                <a:lnTo>
                  <a:pt x="43" y="42"/>
                </a:lnTo>
                <a:lnTo>
                  <a:pt x="43" y="43"/>
                </a:lnTo>
                <a:lnTo>
                  <a:pt x="43" y="45"/>
                </a:lnTo>
                <a:lnTo>
                  <a:pt x="43" y="47"/>
                </a:lnTo>
                <a:lnTo>
                  <a:pt x="44" y="49"/>
                </a:lnTo>
                <a:lnTo>
                  <a:pt x="44" y="51"/>
                </a:lnTo>
                <a:lnTo>
                  <a:pt x="44" y="52"/>
                </a:lnTo>
                <a:lnTo>
                  <a:pt x="44" y="54"/>
                </a:lnTo>
                <a:lnTo>
                  <a:pt x="45" y="56"/>
                </a:lnTo>
                <a:lnTo>
                  <a:pt x="45" y="58"/>
                </a:lnTo>
                <a:lnTo>
                  <a:pt x="45" y="59"/>
                </a:lnTo>
                <a:lnTo>
                  <a:pt x="45" y="61"/>
                </a:lnTo>
                <a:lnTo>
                  <a:pt x="45" y="63"/>
                </a:lnTo>
                <a:lnTo>
                  <a:pt x="45" y="64"/>
                </a:lnTo>
                <a:lnTo>
                  <a:pt x="46" y="66"/>
                </a:lnTo>
                <a:lnTo>
                  <a:pt x="46" y="68"/>
                </a:lnTo>
                <a:lnTo>
                  <a:pt x="46" y="68"/>
                </a:lnTo>
                <a:lnTo>
                  <a:pt x="46" y="69"/>
                </a:lnTo>
                <a:lnTo>
                  <a:pt x="46" y="70"/>
                </a:lnTo>
                <a:lnTo>
                  <a:pt x="47" y="71"/>
                </a:lnTo>
                <a:lnTo>
                  <a:pt x="47" y="72"/>
                </a:lnTo>
                <a:lnTo>
                  <a:pt x="47" y="72"/>
                </a:lnTo>
                <a:lnTo>
                  <a:pt x="47" y="73"/>
                </a:lnTo>
                <a:lnTo>
                  <a:pt x="48" y="74"/>
                </a:lnTo>
                <a:lnTo>
                  <a:pt x="48" y="75"/>
                </a:lnTo>
                <a:lnTo>
                  <a:pt x="48" y="75"/>
                </a:lnTo>
                <a:lnTo>
                  <a:pt x="48" y="76"/>
                </a:lnTo>
                <a:lnTo>
                  <a:pt x="49" y="76"/>
                </a:lnTo>
                <a:lnTo>
                  <a:pt x="49" y="77"/>
                </a:lnTo>
                <a:lnTo>
                  <a:pt x="49" y="77"/>
                </a:lnTo>
                <a:lnTo>
                  <a:pt x="49" y="78"/>
                </a:lnTo>
                <a:lnTo>
                  <a:pt x="49" y="79"/>
                </a:lnTo>
                <a:lnTo>
                  <a:pt x="49" y="80"/>
                </a:lnTo>
                <a:lnTo>
                  <a:pt x="49" y="80"/>
                </a:lnTo>
                <a:lnTo>
                  <a:pt x="50" y="81"/>
                </a:lnTo>
                <a:lnTo>
                  <a:pt x="50" y="82"/>
                </a:lnTo>
                <a:lnTo>
                  <a:pt x="50" y="82"/>
                </a:lnTo>
                <a:lnTo>
                  <a:pt x="50" y="83"/>
                </a:lnTo>
                <a:lnTo>
                  <a:pt x="51" y="84"/>
                </a:lnTo>
                <a:lnTo>
                  <a:pt x="51" y="84"/>
                </a:lnTo>
                <a:lnTo>
                  <a:pt x="51" y="85"/>
                </a:lnTo>
                <a:lnTo>
                  <a:pt x="51" y="85"/>
                </a:lnTo>
                <a:lnTo>
                  <a:pt x="52" y="85"/>
                </a:lnTo>
                <a:lnTo>
                  <a:pt x="52" y="85"/>
                </a:lnTo>
                <a:lnTo>
                  <a:pt x="52" y="85"/>
                </a:lnTo>
                <a:lnTo>
                  <a:pt x="52" y="85"/>
                </a:lnTo>
                <a:lnTo>
                  <a:pt x="52" y="86"/>
                </a:lnTo>
                <a:lnTo>
                  <a:pt x="53" y="86"/>
                </a:lnTo>
                <a:lnTo>
                  <a:pt x="53" y="86"/>
                </a:lnTo>
                <a:lnTo>
                  <a:pt x="53" y="87"/>
                </a:lnTo>
                <a:lnTo>
                  <a:pt x="53" y="87"/>
                </a:lnTo>
                <a:lnTo>
                  <a:pt x="53" y="87"/>
                </a:lnTo>
                <a:lnTo>
                  <a:pt x="53" y="88"/>
                </a:lnTo>
                <a:lnTo>
                  <a:pt x="54" y="88"/>
                </a:lnTo>
                <a:lnTo>
                  <a:pt x="54" y="88"/>
                </a:lnTo>
                <a:lnTo>
                  <a:pt x="54" y="88"/>
                </a:lnTo>
                <a:lnTo>
                  <a:pt x="54" y="88"/>
                </a:lnTo>
                <a:lnTo>
                  <a:pt x="54" y="87"/>
                </a:lnTo>
                <a:lnTo>
                  <a:pt x="55" y="87"/>
                </a:lnTo>
                <a:lnTo>
                  <a:pt x="55" y="86"/>
                </a:lnTo>
                <a:lnTo>
                  <a:pt x="55" y="86"/>
                </a:lnTo>
                <a:lnTo>
                  <a:pt x="55" y="86"/>
                </a:lnTo>
                <a:lnTo>
                  <a:pt x="56" y="85"/>
                </a:lnTo>
                <a:lnTo>
                  <a:pt x="56" y="85"/>
                </a:lnTo>
                <a:lnTo>
                  <a:pt x="56" y="85"/>
                </a:lnTo>
                <a:lnTo>
                  <a:pt x="56" y="85"/>
                </a:lnTo>
                <a:lnTo>
                  <a:pt x="57" y="86"/>
                </a:lnTo>
                <a:lnTo>
                  <a:pt x="57" y="86"/>
                </a:lnTo>
                <a:lnTo>
                  <a:pt x="57" y="86"/>
                </a:lnTo>
                <a:lnTo>
                  <a:pt x="57" y="86"/>
                </a:lnTo>
                <a:lnTo>
                  <a:pt x="57" y="86"/>
                </a:lnTo>
                <a:lnTo>
                  <a:pt x="57" y="87"/>
                </a:lnTo>
                <a:lnTo>
                  <a:pt x="57" y="87"/>
                </a:lnTo>
                <a:lnTo>
                  <a:pt x="58" y="87"/>
                </a:lnTo>
                <a:lnTo>
                  <a:pt x="58" y="88"/>
                </a:lnTo>
                <a:lnTo>
                  <a:pt x="58" y="88"/>
                </a:lnTo>
                <a:lnTo>
                  <a:pt x="58" y="88"/>
                </a:lnTo>
                <a:lnTo>
                  <a:pt x="59" y="89"/>
                </a:lnTo>
                <a:lnTo>
                  <a:pt x="59" y="89"/>
                </a:lnTo>
                <a:lnTo>
                  <a:pt x="59" y="89"/>
                </a:lnTo>
                <a:lnTo>
                  <a:pt x="59" y="89"/>
                </a:lnTo>
                <a:lnTo>
                  <a:pt x="60" y="89"/>
                </a:lnTo>
                <a:lnTo>
                  <a:pt x="60" y="89"/>
                </a:lnTo>
                <a:lnTo>
                  <a:pt x="60" y="90"/>
                </a:lnTo>
                <a:lnTo>
                  <a:pt x="60" y="90"/>
                </a:lnTo>
                <a:lnTo>
                  <a:pt x="60" y="90"/>
                </a:lnTo>
                <a:lnTo>
                  <a:pt x="61" y="90"/>
                </a:lnTo>
                <a:lnTo>
                  <a:pt x="61" y="91"/>
                </a:lnTo>
                <a:lnTo>
                  <a:pt x="61" y="91"/>
                </a:lnTo>
                <a:lnTo>
                  <a:pt x="61" y="91"/>
                </a:lnTo>
                <a:lnTo>
                  <a:pt x="61" y="91"/>
                </a:lnTo>
                <a:lnTo>
                  <a:pt x="61" y="92"/>
                </a:lnTo>
                <a:lnTo>
                  <a:pt x="62" y="92"/>
                </a:lnTo>
                <a:lnTo>
                  <a:pt x="62" y="92"/>
                </a:lnTo>
                <a:lnTo>
                  <a:pt x="62" y="93"/>
                </a:lnTo>
                <a:lnTo>
                  <a:pt x="62" y="93"/>
                </a:lnTo>
                <a:lnTo>
                  <a:pt x="63" y="93"/>
                </a:lnTo>
                <a:lnTo>
                  <a:pt x="63" y="92"/>
                </a:lnTo>
                <a:lnTo>
                  <a:pt x="63" y="92"/>
                </a:lnTo>
                <a:lnTo>
                  <a:pt x="63" y="92"/>
                </a:lnTo>
                <a:lnTo>
                  <a:pt x="63" y="92"/>
                </a:lnTo>
                <a:lnTo>
                  <a:pt x="64" y="92"/>
                </a:lnTo>
                <a:lnTo>
                  <a:pt x="64" y="91"/>
                </a:lnTo>
                <a:lnTo>
                  <a:pt x="64" y="92"/>
                </a:lnTo>
                <a:lnTo>
                  <a:pt x="64" y="92"/>
                </a:lnTo>
                <a:lnTo>
                  <a:pt x="65" y="92"/>
                </a:lnTo>
                <a:lnTo>
                  <a:pt x="65" y="92"/>
                </a:lnTo>
                <a:lnTo>
                  <a:pt x="65" y="93"/>
                </a:lnTo>
                <a:lnTo>
                  <a:pt x="65" y="93"/>
                </a:lnTo>
                <a:lnTo>
                  <a:pt x="65" y="93"/>
                </a:lnTo>
                <a:lnTo>
                  <a:pt x="65" y="93"/>
                </a:lnTo>
                <a:lnTo>
                  <a:pt x="65" y="93"/>
                </a:lnTo>
                <a:lnTo>
                  <a:pt x="66" y="93"/>
                </a:lnTo>
                <a:lnTo>
                  <a:pt x="66" y="93"/>
                </a:lnTo>
                <a:lnTo>
                  <a:pt x="66" y="93"/>
                </a:lnTo>
                <a:lnTo>
                  <a:pt x="66" y="93"/>
                </a:lnTo>
                <a:lnTo>
                  <a:pt x="67" y="93"/>
                </a:lnTo>
                <a:lnTo>
                  <a:pt x="67" y="93"/>
                </a:lnTo>
                <a:lnTo>
                  <a:pt x="67" y="93"/>
                </a:lnTo>
                <a:lnTo>
                  <a:pt x="67" y="92"/>
                </a:lnTo>
                <a:lnTo>
                  <a:pt x="68" y="92"/>
                </a:lnTo>
                <a:lnTo>
                  <a:pt x="68" y="92"/>
                </a:lnTo>
                <a:lnTo>
                  <a:pt x="68" y="92"/>
                </a:lnTo>
                <a:lnTo>
                  <a:pt x="68" y="92"/>
                </a:lnTo>
                <a:lnTo>
                  <a:pt x="69" y="92"/>
                </a:lnTo>
                <a:lnTo>
                  <a:pt x="69" y="91"/>
                </a:lnTo>
                <a:lnTo>
                  <a:pt x="69" y="91"/>
                </a:lnTo>
                <a:lnTo>
                  <a:pt x="69" y="92"/>
                </a:lnTo>
                <a:lnTo>
                  <a:pt x="69" y="92"/>
                </a:lnTo>
                <a:lnTo>
                  <a:pt x="69" y="93"/>
                </a:lnTo>
                <a:lnTo>
                  <a:pt x="69" y="93"/>
                </a:lnTo>
                <a:lnTo>
                  <a:pt x="70" y="93"/>
                </a:lnTo>
                <a:lnTo>
                  <a:pt x="70" y="94"/>
                </a:lnTo>
                <a:lnTo>
                  <a:pt x="70" y="94"/>
                </a:lnTo>
                <a:lnTo>
                  <a:pt x="70" y="95"/>
                </a:lnTo>
                <a:lnTo>
                  <a:pt x="71" y="95"/>
                </a:lnTo>
                <a:lnTo>
                  <a:pt x="71" y="96"/>
                </a:lnTo>
                <a:lnTo>
                  <a:pt x="71" y="96"/>
                </a:lnTo>
                <a:lnTo>
                  <a:pt x="71" y="96"/>
                </a:lnTo>
                <a:lnTo>
                  <a:pt x="71" y="96"/>
                </a:lnTo>
                <a:lnTo>
                  <a:pt x="72" y="97"/>
                </a:lnTo>
                <a:lnTo>
                  <a:pt x="72" y="97"/>
                </a:lnTo>
                <a:lnTo>
                  <a:pt x="72" y="97"/>
                </a:lnTo>
                <a:lnTo>
                  <a:pt x="72" y="97"/>
                </a:lnTo>
                <a:lnTo>
                  <a:pt x="73" y="97"/>
                </a:lnTo>
                <a:lnTo>
                  <a:pt x="73" y="98"/>
                </a:lnTo>
                <a:lnTo>
                  <a:pt x="73" y="98"/>
                </a:lnTo>
                <a:lnTo>
                  <a:pt x="73" y="99"/>
                </a:lnTo>
                <a:lnTo>
                  <a:pt x="73" y="99"/>
                </a:lnTo>
                <a:lnTo>
                  <a:pt x="73" y="100"/>
                </a:lnTo>
                <a:lnTo>
                  <a:pt x="74" y="100"/>
                </a:lnTo>
                <a:lnTo>
                  <a:pt x="74" y="100"/>
                </a:lnTo>
                <a:lnTo>
                  <a:pt x="74" y="100"/>
                </a:lnTo>
                <a:lnTo>
                  <a:pt x="74" y="100"/>
                </a:lnTo>
                <a:lnTo>
                  <a:pt x="74" y="100"/>
                </a:lnTo>
                <a:lnTo>
                  <a:pt x="75" y="100"/>
                </a:lnTo>
                <a:lnTo>
                  <a:pt x="75" y="100"/>
                </a:lnTo>
                <a:lnTo>
                  <a:pt x="75" y="99"/>
                </a:lnTo>
                <a:lnTo>
                  <a:pt x="75" y="99"/>
                </a:lnTo>
                <a:lnTo>
                  <a:pt x="76" y="99"/>
                </a:lnTo>
                <a:lnTo>
                  <a:pt x="76" y="99"/>
                </a:lnTo>
                <a:lnTo>
                  <a:pt x="76" y="99"/>
                </a:lnTo>
                <a:lnTo>
                  <a:pt x="76" y="98"/>
                </a:lnTo>
                <a:lnTo>
                  <a:pt x="77" y="98"/>
                </a:lnTo>
                <a:lnTo>
                  <a:pt x="77" y="98"/>
                </a:lnTo>
                <a:lnTo>
                  <a:pt x="77" y="98"/>
                </a:lnTo>
                <a:lnTo>
                  <a:pt x="77" y="97"/>
                </a:lnTo>
                <a:lnTo>
                  <a:pt x="77" y="97"/>
                </a:lnTo>
                <a:lnTo>
                  <a:pt x="77" y="98"/>
                </a:lnTo>
                <a:lnTo>
                  <a:pt x="77" y="98"/>
                </a:lnTo>
                <a:lnTo>
                  <a:pt x="78" y="98"/>
                </a:lnTo>
                <a:lnTo>
                  <a:pt x="78" y="99"/>
                </a:lnTo>
                <a:lnTo>
                  <a:pt x="78" y="99"/>
                </a:lnTo>
                <a:lnTo>
                  <a:pt x="78" y="99"/>
                </a:lnTo>
                <a:lnTo>
                  <a:pt x="79" y="99"/>
                </a:lnTo>
                <a:lnTo>
                  <a:pt x="79" y="101"/>
                </a:lnTo>
                <a:lnTo>
                  <a:pt x="79" y="102"/>
                </a:lnTo>
                <a:lnTo>
                  <a:pt x="79" y="104"/>
                </a:lnTo>
                <a:lnTo>
                  <a:pt x="80" y="106"/>
                </a:lnTo>
                <a:lnTo>
                  <a:pt x="80" y="108"/>
                </a:lnTo>
                <a:lnTo>
                  <a:pt x="80" y="110"/>
                </a:lnTo>
                <a:lnTo>
                  <a:pt x="80" y="111"/>
                </a:lnTo>
                <a:lnTo>
                  <a:pt x="80" y="114"/>
                </a:lnTo>
                <a:lnTo>
                  <a:pt x="80" y="114"/>
                </a:lnTo>
                <a:lnTo>
                  <a:pt x="80" y="115"/>
                </a:lnTo>
                <a:lnTo>
                  <a:pt x="81" y="116"/>
                </a:lnTo>
                <a:lnTo>
                  <a:pt x="81" y="117"/>
                </a:lnTo>
                <a:lnTo>
                  <a:pt x="81" y="118"/>
                </a:lnTo>
                <a:lnTo>
                  <a:pt x="81" y="119"/>
                </a:lnTo>
                <a:lnTo>
                  <a:pt x="82" y="119"/>
                </a:lnTo>
                <a:lnTo>
                  <a:pt x="82" y="120"/>
                </a:lnTo>
                <a:lnTo>
                  <a:pt x="82" y="121"/>
                </a:lnTo>
                <a:lnTo>
                  <a:pt x="82" y="121"/>
                </a:lnTo>
                <a:lnTo>
                  <a:pt x="82" y="122"/>
                </a:lnTo>
                <a:lnTo>
                  <a:pt x="83" y="122"/>
                </a:lnTo>
                <a:lnTo>
                  <a:pt x="83" y="122"/>
                </a:lnTo>
                <a:lnTo>
                  <a:pt x="83" y="123"/>
                </a:lnTo>
                <a:lnTo>
                  <a:pt x="83" y="123"/>
                </a:lnTo>
                <a:lnTo>
                  <a:pt x="84" y="123"/>
                </a:lnTo>
                <a:lnTo>
                  <a:pt x="84" y="124"/>
                </a:lnTo>
                <a:lnTo>
                  <a:pt x="84" y="125"/>
                </a:lnTo>
                <a:lnTo>
                  <a:pt x="84" y="126"/>
                </a:lnTo>
                <a:lnTo>
                  <a:pt x="84" y="127"/>
                </a:lnTo>
                <a:lnTo>
                  <a:pt x="84" y="128"/>
                </a:lnTo>
                <a:lnTo>
                  <a:pt x="85" y="129"/>
                </a:lnTo>
                <a:lnTo>
                  <a:pt x="85" y="130"/>
                </a:lnTo>
                <a:lnTo>
                  <a:pt x="85" y="131"/>
                </a:lnTo>
                <a:lnTo>
                  <a:pt x="85" y="131"/>
                </a:lnTo>
                <a:lnTo>
                  <a:pt x="85" y="131"/>
                </a:lnTo>
                <a:lnTo>
                  <a:pt x="86" y="131"/>
                </a:lnTo>
                <a:lnTo>
                  <a:pt x="86" y="131"/>
                </a:lnTo>
                <a:lnTo>
                  <a:pt x="86" y="130"/>
                </a:lnTo>
                <a:lnTo>
                  <a:pt x="86" y="130"/>
                </a:lnTo>
                <a:lnTo>
                  <a:pt x="87" y="130"/>
                </a:lnTo>
                <a:lnTo>
                  <a:pt x="87" y="130"/>
                </a:lnTo>
                <a:lnTo>
                  <a:pt x="87" y="130"/>
                </a:lnTo>
                <a:lnTo>
                  <a:pt x="87" y="130"/>
                </a:lnTo>
                <a:lnTo>
                  <a:pt x="88" y="131"/>
                </a:lnTo>
                <a:lnTo>
                  <a:pt x="88" y="131"/>
                </a:lnTo>
                <a:lnTo>
                  <a:pt x="88" y="131"/>
                </a:lnTo>
                <a:lnTo>
                  <a:pt x="88" y="132"/>
                </a:lnTo>
                <a:lnTo>
                  <a:pt x="88" y="132"/>
                </a:lnTo>
                <a:lnTo>
                  <a:pt x="88" y="132"/>
                </a:lnTo>
                <a:lnTo>
                  <a:pt x="88" y="133"/>
                </a:lnTo>
                <a:lnTo>
                  <a:pt x="89" y="132"/>
                </a:lnTo>
                <a:lnTo>
                  <a:pt x="89" y="132"/>
                </a:lnTo>
                <a:lnTo>
                  <a:pt x="89" y="132"/>
                </a:lnTo>
                <a:lnTo>
                  <a:pt x="89" y="132"/>
                </a:lnTo>
                <a:lnTo>
                  <a:pt x="90" y="132"/>
                </a:lnTo>
                <a:lnTo>
                  <a:pt x="90" y="132"/>
                </a:lnTo>
                <a:lnTo>
                  <a:pt x="90" y="132"/>
                </a:lnTo>
                <a:lnTo>
                  <a:pt x="90" y="132"/>
                </a:lnTo>
                <a:lnTo>
                  <a:pt x="91" y="133"/>
                </a:lnTo>
                <a:lnTo>
                  <a:pt x="91" y="133"/>
                </a:lnTo>
                <a:lnTo>
                  <a:pt x="91" y="133"/>
                </a:lnTo>
                <a:lnTo>
                  <a:pt x="91" y="133"/>
                </a:lnTo>
                <a:lnTo>
                  <a:pt x="91" y="133"/>
                </a:lnTo>
                <a:lnTo>
                  <a:pt x="92" y="134"/>
                </a:lnTo>
                <a:lnTo>
                  <a:pt x="92" y="134"/>
                </a:lnTo>
                <a:lnTo>
                  <a:pt x="92" y="134"/>
                </a:lnTo>
                <a:lnTo>
                  <a:pt x="92" y="134"/>
                </a:lnTo>
                <a:lnTo>
                  <a:pt x="92" y="134"/>
                </a:lnTo>
                <a:lnTo>
                  <a:pt x="92" y="134"/>
                </a:lnTo>
                <a:lnTo>
                  <a:pt x="93" y="133"/>
                </a:lnTo>
                <a:lnTo>
                  <a:pt x="93" y="133"/>
                </a:lnTo>
                <a:lnTo>
                  <a:pt x="93" y="133"/>
                </a:lnTo>
                <a:lnTo>
                  <a:pt x="93" y="133"/>
                </a:lnTo>
                <a:lnTo>
                  <a:pt x="93" y="133"/>
                </a:lnTo>
                <a:lnTo>
                  <a:pt x="94" y="133"/>
                </a:lnTo>
                <a:lnTo>
                  <a:pt x="94" y="134"/>
                </a:lnTo>
                <a:lnTo>
                  <a:pt x="94" y="134"/>
                </a:lnTo>
                <a:lnTo>
                  <a:pt x="94" y="134"/>
                </a:lnTo>
                <a:lnTo>
                  <a:pt x="95" y="134"/>
                </a:lnTo>
                <a:lnTo>
                  <a:pt x="95" y="134"/>
                </a:lnTo>
                <a:lnTo>
                  <a:pt x="95" y="134"/>
                </a:lnTo>
                <a:lnTo>
                  <a:pt x="95" y="134"/>
                </a:lnTo>
                <a:lnTo>
                  <a:pt x="96" y="134"/>
                </a:lnTo>
                <a:lnTo>
                  <a:pt x="96" y="134"/>
                </a:lnTo>
                <a:lnTo>
                  <a:pt x="96" y="134"/>
                </a:lnTo>
                <a:lnTo>
                  <a:pt x="96" y="134"/>
                </a:lnTo>
                <a:lnTo>
                  <a:pt x="96" y="134"/>
                </a:lnTo>
                <a:lnTo>
                  <a:pt x="96" y="133"/>
                </a:lnTo>
                <a:lnTo>
                  <a:pt x="96" y="133"/>
                </a:lnTo>
                <a:lnTo>
                  <a:pt x="97" y="133"/>
                </a:lnTo>
                <a:lnTo>
                  <a:pt x="97" y="133"/>
                </a:lnTo>
                <a:lnTo>
                  <a:pt x="97" y="134"/>
                </a:lnTo>
                <a:lnTo>
                  <a:pt x="97" y="134"/>
                </a:lnTo>
                <a:lnTo>
                  <a:pt x="98" y="134"/>
                </a:lnTo>
                <a:lnTo>
                  <a:pt x="98" y="134"/>
                </a:lnTo>
                <a:lnTo>
                  <a:pt x="98" y="134"/>
                </a:lnTo>
                <a:lnTo>
                  <a:pt x="98" y="134"/>
                </a:lnTo>
                <a:lnTo>
                  <a:pt x="99" y="135"/>
                </a:lnTo>
                <a:lnTo>
                  <a:pt x="99" y="135"/>
                </a:lnTo>
                <a:lnTo>
                  <a:pt x="99" y="135"/>
                </a:lnTo>
                <a:lnTo>
                  <a:pt x="99" y="135"/>
                </a:lnTo>
                <a:lnTo>
                  <a:pt x="99" y="135"/>
                </a:lnTo>
                <a:lnTo>
                  <a:pt x="100" y="135"/>
                </a:lnTo>
                <a:lnTo>
                  <a:pt x="100" y="135"/>
                </a:lnTo>
                <a:lnTo>
                  <a:pt x="100" y="136"/>
                </a:lnTo>
                <a:lnTo>
                  <a:pt x="100" y="135"/>
                </a:lnTo>
                <a:lnTo>
                  <a:pt x="100" y="135"/>
                </a:lnTo>
                <a:lnTo>
                  <a:pt x="100" y="135"/>
                </a:lnTo>
                <a:lnTo>
                  <a:pt x="101" y="134"/>
                </a:lnTo>
                <a:lnTo>
                  <a:pt x="101" y="134"/>
                </a:lnTo>
                <a:lnTo>
                  <a:pt x="101" y="133"/>
                </a:lnTo>
                <a:lnTo>
                  <a:pt x="101" y="133"/>
                </a:lnTo>
                <a:lnTo>
                  <a:pt x="102" y="132"/>
                </a:lnTo>
                <a:lnTo>
                  <a:pt x="102" y="132"/>
                </a:lnTo>
                <a:lnTo>
                  <a:pt x="102" y="132"/>
                </a:lnTo>
                <a:lnTo>
                  <a:pt x="102" y="132"/>
                </a:lnTo>
                <a:lnTo>
                  <a:pt x="102" y="132"/>
                </a:lnTo>
                <a:lnTo>
                  <a:pt x="103" y="131"/>
                </a:lnTo>
                <a:lnTo>
                  <a:pt x="103" y="131"/>
                </a:lnTo>
                <a:lnTo>
                  <a:pt x="103" y="131"/>
                </a:lnTo>
                <a:lnTo>
                  <a:pt x="103" y="131"/>
                </a:lnTo>
                <a:lnTo>
                  <a:pt x="104" y="131"/>
                </a:lnTo>
                <a:lnTo>
                  <a:pt x="104" y="131"/>
                </a:lnTo>
                <a:lnTo>
                  <a:pt x="104" y="130"/>
                </a:lnTo>
                <a:lnTo>
                  <a:pt x="104" y="130"/>
                </a:lnTo>
                <a:lnTo>
                  <a:pt x="104" y="130"/>
                </a:lnTo>
                <a:lnTo>
                  <a:pt x="104" y="129"/>
                </a:lnTo>
                <a:lnTo>
                  <a:pt x="104" y="129"/>
                </a:lnTo>
                <a:lnTo>
                  <a:pt x="105" y="129"/>
                </a:lnTo>
                <a:lnTo>
                  <a:pt x="105" y="128"/>
                </a:lnTo>
                <a:lnTo>
                  <a:pt x="105" y="128"/>
                </a:lnTo>
                <a:lnTo>
                  <a:pt x="105" y="127"/>
                </a:lnTo>
                <a:lnTo>
                  <a:pt x="106" y="127"/>
                </a:lnTo>
                <a:lnTo>
                  <a:pt x="106" y="127"/>
                </a:lnTo>
                <a:lnTo>
                  <a:pt x="106" y="126"/>
                </a:lnTo>
                <a:lnTo>
                  <a:pt x="106" y="126"/>
                </a:lnTo>
                <a:lnTo>
                  <a:pt x="107" y="125"/>
                </a:lnTo>
                <a:lnTo>
                  <a:pt x="107" y="125"/>
                </a:lnTo>
                <a:lnTo>
                  <a:pt x="107" y="124"/>
                </a:lnTo>
                <a:lnTo>
                  <a:pt x="107" y="124"/>
                </a:lnTo>
                <a:lnTo>
                  <a:pt x="107" y="123"/>
                </a:lnTo>
                <a:lnTo>
                  <a:pt x="108" y="123"/>
                </a:lnTo>
                <a:lnTo>
                  <a:pt x="108" y="122"/>
                </a:lnTo>
                <a:lnTo>
                  <a:pt x="108" y="122"/>
                </a:lnTo>
                <a:lnTo>
                  <a:pt x="108" y="121"/>
                </a:lnTo>
                <a:lnTo>
                  <a:pt x="108" y="121"/>
                </a:lnTo>
                <a:lnTo>
                  <a:pt x="108" y="121"/>
                </a:lnTo>
                <a:lnTo>
                  <a:pt x="109" y="121"/>
                </a:lnTo>
                <a:lnTo>
                  <a:pt x="109" y="120"/>
                </a:lnTo>
                <a:lnTo>
                  <a:pt x="109" y="120"/>
                </a:lnTo>
                <a:lnTo>
                  <a:pt x="109" y="120"/>
                </a:lnTo>
                <a:lnTo>
                  <a:pt x="110" y="120"/>
                </a:lnTo>
                <a:lnTo>
                  <a:pt x="110" y="120"/>
                </a:lnTo>
                <a:lnTo>
                  <a:pt x="110" y="119"/>
                </a:lnTo>
                <a:lnTo>
                  <a:pt x="110" y="119"/>
                </a:lnTo>
                <a:lnTo>
                  <a:pt x="110" y="118"/>
                </a:lnTo>
                <a:lnTo>
                  <a:pt x="111" y="117"/>
                </a:lnTo>
                <a:lnTo>
                  <a:pt x="111" y="116"/>
                </a:lnTo>
                <a:lnTo>
                  <a:pt x="111" y="114"/>
                </a:lnTo>
                <a:lnTo>
                  <a:pt x="111" y="114"/>
                </a:lnTo>
                <a:lnTo>
                  <a:pt x="112" y="113"/>
                </a:lnTo>
                <a:lnTo>
                  <a:pt x="112" y="112"/>
                </a:lnTo>
                <a:lnTo>
                  <a:pt x="112" y="112"/>
                </a:lnTo>
                <a:lnTo>
                  <a:pt x="112" y="112"/>
                </a:lnTo>
                <a:lnTo>
                  <a:pt x="112" y="112"/>
                </a:lnTo>
                <a:lnTo>
                  <a:pt x="112" y="112"/>
                </a:lnTo>
                <a:lnTo>
                  <a:pt x="113" y="112"/>
                </a:lnTo>
                <a:lnTo>
                  <a:pt x="113" y="112"/>
                </a:lnTo>
                <a:lnTo>
                  <a:pt x="113" y="112"/>
                </a:lnTo>
                <a:lnTo>
                  <a:pt x="113" y="112"/>
                </a:lnTo>
                <a:lnTo>
                  <a:pt x="113" y="113"/>
                </a:lnTo>
                <a:lnTo>
                  <a:pt x="114" y="114"/>
                </a:lnTo>
                <a:lnTo>
                  <a:pt x="114" y="114"/>
                </a:lnTo>
                <a:lnTo>
                  <a:pt x="114" y="115"/>
                </a:lnTo>
                <a:lnTo>
                  <a:pt x="114" y="115"/>
                </a:lnTo>
                <a:lnTo>
                  <a:pt x="115" y="116"/>
                </a:lnTo>
                <a:lnTo>
                  <a:pt x="115" y="117"/>
                </a:lnTo>
                <a:lnTo>
                  <a:pt x="115" y="118"/>
                </a:lnTo>
                <a:lnTo>
                  <a:pt x="115" y="118"/>
                </a:lnTo>
                <a:lnTo>
                  <a:pt x="116" y="119"/>
                </a:lnTo>
                <a:lnTo>
                  <a:pt x="116" y="119"/>
                </a:lnTo>
                <a:lnTo>
                  <a:pt x="116" y="120"/>
                </a:lnTo>
                <a:lnTo>
                  <a:pt x="116" y="121"/>
                </a:lnTo>
                <a:lnTo>
                  <a:pt x="116" y="121"/>
                </a:lnTo>
                <a:lnTo>
                  <a:pt x="116" y="122"/>
                </a:lnTo>
                <a:lnTo>
                  <a:pt x="116" y="122"/>
                </a:lnTo>
                <a:lnTo>
                  <a:pt x="117" y="122"/>
                </a:lnTo>
                <a:lnTo>
                  <a:pt x="117" y="122"/>
                </a:lnTo>
                <a:lnTo>
                  <a:pt x="117" y="122"/>
                </a:lnTo>
                <a:lnTo>
                  <a:pt x="117" y="122"/>
                </a:lnTo>
                <a:lnTo>
                  <a:pt x="118" y="122"/>
                </a:lnTo>
                <a:lnTo>
                  <a:pt x="118" y="122"/>
                </a:lnTo>
                <a:lnTo>
                  <a:pt x="118" y="122"/>
                </a:lnTo>
                <a:lnTo>
                  <a:pt x="118" y="122"/>
                </a:lnTo>
                <a:lnTo>
                  <a:pt x="118" y="122"/>
                </a:lnTo>
                <a:lnTo>
                  <a:pt x="119" y="122"/>
                </a:lnTo>
                <a:lnTo>
                  <a:pt x="119" y="122"/>
                </a:lnTo>
                <a:lnTo>
                  <a:pt x="119" y="122"/>
                </a:lnTo>
                <a:lnTo>
                  <a:pt x="119" y="123"/>
                </a:lnTo>
                <a:lnTo>
                  <a:pt x="120" y="123"/>
                </a:lnTo>
                <a:lnTo>
                  <a:pt x="120" y="123"/>
                </a:lnTo>
                <a:lnTo>
                  <a:pt x="120" y="122"/>
                </a:lnTo>
                <a:lnTo>
                  <a:pt x="120" y="122"/>
                </a:lnTo>
                <a:lnTo>
                  <a:pt x="120" y="121"/>
                </a:lnTo>
                <a:lnTo>
                  <a:pt x="120" y="121"/>
                </a:lnTo>
                <a:lnTo>
                  <a:pt x="121" y="120"/>
                </a:lnTo>
                <a:lnTo>
                  <a:pt x="121" y="120"/>
                </a:lnTo>
                <a:lnTo>
                  <a:pt x="121" y="119"/>
                </a:lnTo>
                <a:lnTo>
                  <a:pt x="121" y="119"/>
                </a:lnTo>
                <a:lnTo>
                  <a:pt x="121" y="119"/>
                </a:lnTo>
                <a:lnTo>
                  <a:pt x="122" y="118"/>
                </a:lnTo>
                <a:lnTo>
                  <a:pt x="122" y="118"/>
                </a:lnTo>
                <a:lnTo>
                  <a:pt x="122" y="118"/>
                </a:lnTo>
                <a:lnTo>
                  <a:pt x="122" y="117"/>
                </a:lnTo>
                <a:lnTo>
                  <a:pt x="123" y="117"/>
                </a:lnTo>
                <a:lnTo>
                  <a:pt x="123" y="116"/>
                </a:lnTo>
                <a:lnTo>
                  <a:pt x="123" y="116"/>
                </a:lnTo>
                <a:lnTo>
                  <a:pt x="123" y="115"/>
                </a:lnTo>
              </a:path>
            </a:pathLst>
          </a:custGeom>
          <a:noFill/>
          <a:ln w="3175" cap="flat">
            <a:solidFill>
              <a:srgbClr val="E7E6E6">
                <a:lumMod val="50000"/>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21" name="Freeform 20"/>
          <p:cNvSpPr>
            <a:spLocks/>
          </p:cNvSpPr>
          <p:nvPr/>
        </p:nvSpPr>
        <p:spPr bwMode="auto">
          <a:xfrm>
            <a:off x="10206255" y="1947064"/>
            <a:ext cx="807213" cy="193968"/>
          </a:xfrm>
          <a:custGeom>
            <a:avLst/>
            <a:gdLst>
              <a:gd name="T0" fmla="*/ 7 w 493"/>
              <a:gd name="T1" fmla="*/ 72 h 98"/>
              <a:gd name="T2" fmla="*/ 15 w 493"/>
              <a:gd name="T3" fmla="*/ 51 h 98"/>
              <a:gd name="T4" fmla="*/ 23 w 493"/>
              <a:gd name="T5" fmla="*/ 25 h 98"/>
              <a:gd name="T6" fmla="*/ 30 w 493"/>
              <a:gd name="T7" fmla="*/ 38 h 98"/>
              <a:gd name="T8" fmla="*/ 38 w 493"/>
              <a:gd name="T9" fmla="*/ 30 h 98"/>
              <a:gd name="T10" fmla="*/ 46 w 493"/>
              <a:gd name="T11" fmla="*/ 20 h 98"/>
              <a:gd name="T12" fmla="*/ 54 w 493"/>
              <a:gd name="T13" fmla="*/ 10 h 98"/>
              <a:gd name="T14" fmla="*/ 62 w 493"/>
              <a:gd name="T15" fmla="*/ 16 h 98"/>
              <a:gd name="T16" fmla="*/ 69 w 493"/>
              <a:gd name="T17" fmla="*/ 32 h 98"/>
              <a:gd name="T18" fmla="*/ 77 w 493"/>
              <a:gd name="T19" fmla="*/ 29 h 98"/>
              <a:gd name="T20" fmla="*/ 85 w 493"/>
              <a:gd name="T21" fmla="*/ 33 h 98"/>
              <a:gd name="T22" fmla="*/ 93 w 493"/>
              <a:gd name="T23" fmla="*/ 46 h 98"/>
              <a:gd name="T24" fmla="*/ 101 w 493"/>
              <a:gd name="T25" fmla="*/ 81 h 98"/>
              <a:gd name="T26" fmla="*/ 108 w 493"/>
              <a:gd name="T27" fmla="*/ 91 h 98"/>
              <a:gd name="T28" fmla="*/ 116 w 493"/>
              <a:gd name="T29" fmla="*/ 90 h 98"/>
              <a:gd name="T30" fmla="*/ 124 w 493"/>
              <a:gd name="T31" fmla="*/ 79 h 98"/>
              <a:gd name="T32" fmla="*/ 132 w 493"/>
              <a:gd name="T33" fmla="*/ 79 h 98"/>
              <a:gd name="T34" fmla="*/ 140 w 493"/>
              <a:gd name="T35" fmla="*/ 94 h 98"/>
              <a:gd name="T36" fmla="*/ 147 w 493"/>
              <a:gd name="T37" fmla="*/ 90 h 98"/>
              <a:gd name="T38" fmla="*/ 155 w 493"/>
              <a:gd name="T39" fmla="*/ 86 h 98"/>
              <a:gd name="T40" fmla="*/ 163 w 493"/>
              <a:gd name="T41" fmla="*/ 75 h 98"/>
              <a:gd name="T42" fmla="*/ 171 w 493"/>
              <a:gd name="T43" fmla="*/ 96 h 98"/>
              <a:gd name="T44" fmla="*/ 179 w 493"/>
              <a:gd name="T45" fmla="*/ 93 h 98"/>
              <a:gd name="T46" fmla="*/ 186 w 493"/>
              <a:gd name="T47" fmla="*/ 89 h 98"/>
              <a:gd name="T48" fmla="*/ 194 w 493"/>
              <a:gd name="T49" fmla="*/ 81 h 98"/>
              <a:gd name="T50" fmla="*/ 202 w 493"/>
              <a:gd name="T51" fmla="*/ 91 h 98"/>
              <a:gd name="T52" fmla="*/ 210 w 493"/>
              <a:gd name="T53" fmla="*/ 97 h 98"/>
              <a:gd name="T54" fmla="*/ 218 w 493"/>
              <a:gd name="T55" fmla="*/ 95 h 98"/>
              <a:gd name="T56" fmla="*/ 225 w 493"/>
              <a:gd name="T57" fmla="*/ 87 h 98"/>
              <a:gd name="T58" fmla="*/ 233 w 493"/>
              <a:gd name="T59" fmla="*/ 77 h 98"/>
              <a:gd name="T60" fmla="*/ 241 w 493"/>
              <a:gd name="T61" fmla="*/ 94 h 98"/>
              <a:gd name="T62" fmla="*/ 249 w 493"/>
              <a:gd name="T63" fmla="*/ 92 h 98"/>
              <a:gd name="T64" fmla="*/ 257 w 493"/>
              <a:gd name="T65" fmla="*/ 90 h 98"/>
              <a:gd name="T66" fmla="*/ 264 w 493"/>
              <a:gd name="T67" fmla="*/ 79 h 98"/>
              <a:gd name="T68" fmla="*/ 272 w 493"/>
              <a:gd name="T69" fmla="*/ 75 h 98"/>
              <a:gd name="T70" fmla="*/ 280 w 493"/>
              <a:gd name="T71" fmla="*/ 92 h 98"/>
              <a:gd name="T72" fmla="*/ 288 w 493"/>
              <a:gd name="T73" fmla="*/ 87 h 98"/>
              <a:gd name="T74" fmla="*/ 296 w 493"/>
              <a:gd name="T75" fmla="*/ 83 h 98"/>
              <a:gd name="T76" fmla="*/ 303 w 493"/>
              <a:gd name="T77" fmla="*/ 72 h 98"/>
              <a:gd name="T78" fmla="*/ 311 w 493"/>
              <a:gd name="T79" fmla="*/ 89 h 98"/>
              <a:gd name="T80" fmla="*/ 319 w 493"/>
              <a:gd name="T81" fmla="*/ 89 h 98"/>
              <a:gd name="T82" fmla="*/ 327 w 493"/>
              <a:gd name="T83" fmla="*/ 84 h 98"/>
              <a:gd name="T84" fmla="*/ 335 w 493"/>
              <a:gd name="T85" fmla="*/ 75 h 98"/>
              <a:gd name="T86" fmla="*/ 342 w 493"/>
              <a:gd name="T87" fmla="*/ 72 h 98"/>
              <a:gd name="T88" fmla="*/ 350 w 493"/>
              <a:gd name="T89" fmla="*/ 89 h 98"/>
              <a:gd name="T90" fmla="*/ 358 w 493"/>
              <a:gd name="T91" fmla="*/ 86 h 98"/>
              <a:gd name="T92" fmla="*/ 366 w 493"/>
              <a:gd name="T93" fmla="*/ 80 h 98"/>
              <a:gd name="T94" fmla="*/ 374 w 493"/>
              <a:gd name="T95" fmla="*/ 72 h 98"/>
              <a:gd name="T96" fmla="*/ 382 w 493"/>
              <a:gd name="T97" fmla="*/ 75 h 98"/>
              <a:gd name="T98" fmla="*/ 389 w 493"/>
              <a:gd name="T99" fmla="*/ 89 h 98"/>
              <a:gd name="T100" fmla="*/ 397 w 493"/>
              <a:gd name="T101" fmla="*/ 83 h 98"/>
              <a:gd name="T102" fmla="*/ 405 w 493"/>
              <a:gd name="T103" fmla="*/ 79 h 98"/>
              <a:gd name="T104" fmla="*/ 413 w 493"/>
              <a:gd name="T105" fmla="*/ 69 h 98"/>
              <a:gd name="T106" fmla="*/ 421 w 493"/>
              <a:gd name="T107" fmla="*/ 75 h 98"/>
              <a:gd name="T108" fmla="*/ 429 w 493"/>
              <a:gd name="T109" fmla="*/ 84 h 98"/>
              <a:gd name="T110" fmla="*/ 436 w 493"/>
              <a:gd name="T111" fmla="*/ 79 h 98"/>
              <a:gd name="T112" fmla="*/ 444 w 493"/>
              <a:gd name="T113" fmla="*/ 74 h 98"/>
              <a:gd name="T114" fmla="*/ 452 w 493"/>
              <a:gd name="T115" fmla="*/ 64 h 98"/>
              <a:gd name="T116" fmla="*/ 460 w 493"/>
              <a:gd name="T117" fmla="*/ 82 h 98"/>
              <a:gd name="T118" fmla="*/ 468 w 493"/>
              <a:gd name="T119" fmla="*/ 79 h 98"/>
              <a:gd name="T120" fmla="*/ 475 w 493"/>
              <a:gd name="T121" fmla="*/ 77 h 98"/>
              <a:gd name="T122" fmla="*/ 483 w 493"/>
              <a:gd name="T123" fmla="*/ 68 h 98"/>
              <a:gd name="T124" fmla="*/ 491 w 493"/>
              <a:gd name="T125" fmla="*/ 6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3" h="98">
                <a:moveTo>
                  <a:pt x="0" y="97"/>
                </a:moveTo>
                <a:lnTo>
                  <a:pt x="0" y="97"/>
                </a:lnTo>
                <a:lnTo>
                  <a:pt x="0" y="96"/>
                </a:lnTo>
                <a:lnTo>
                  <a:pt x="0" y="94"/>
                </a:lnTo>
                <a:lnTo>
                  <a:pt x="0" y="94"/>
                </a:lnTo>
                <a:lnTo>
                  <a:pt x="0" y="93"/>
                </a:lnTo>
                <a:lnTo>
                  <a:pt x="0" y="92"/>
                </a:lnTo>
                <a:lnTo>
                  <a:pt x="1" y="91"/>
                </a:lnTo>
                <a:lnTo>
                  <a:pt x="1" y="90"/>
                </a:lnTo>
                <a:lnTo>
                  <a:pt x="1" y="89"/>
                </a:lnTo>
                <a:lnTo>
                  <a:pt x="1" y="89"/>
                </a:lnTo>
                <a:lnTo>
                  <a:pt x="2" y="88"/>
                </a:lnTo>
                <a:lnTo>
                  <a:pt x="2" y="87"/>
                </a:lnTo>
                <a:lnTo>
                  <a:pt x="2" y="86"/>
                </a:lnTo>
                <a:lnTo>
                  <a:pt x="2" y="86"/>
                </a:lnTo>
                <a:lnTo>
                  <a:pt x="3" y="85"/>
                </a:lnTo>
                <a:lnTo>
                  <a:pt x="3" y="84"/>
                </a:lnTo>
                <a:lnTo>
                  <a:pt x="3" y="83"/>
                </a:lnTo>
                <a:lnTo>
                  <a:pt x="3" y="82"/>
                </a:lnTo>
                <a:lnTo>
                  <a:pt x="3" y="81"/>
                </a:lnTo>
                <a:lnTo>
                  <a:pt x="4" y="80"/>
                </a:lnTo>
                <a:lnTo>
                  <a:pt x="4" y="79"/>
                </a:lnTo>
                <a:lnTo>
                  <a:pt x="4" y="78"/>
                </a:lnTo>
                <a:lnTo>
                  <a:pt x="4" y="77"/>
                </a:lnTo>
                <a:lnTo>
                  <a:pt x="4" y="77"/>
                </a:lnTo>
                <a:lnTo>
                  <a:pt x="4" y="77"/>
                </a:lnTo>
                <a:lnTo>
                  <a:pt x="5" y="77"/>
                </a:lnTo>
                <a:lnTo>
                  <a:pt x="5" y="76"/>
                </a:lnTo>
                <a:lnTo>
                  <a:pt x="5" y="76"/>
                </a:lnTo>
                <a:lnTo>
                  <a:pt x="5" y="76"/>
                </a:lnTo>
                <a:lnTo>
                  <a:pt x="5" y="76"/>
                </a:lnTo>
                <a:lnTo>
                  <a:pt x="6" y="75"/>
                </a:lnTo>
                <a:lnTo>
                  <a:pt x="6" y="75"/>
                </a:lnTo>
                <a:lnTo>
                  <a:pt x="6" y="74"/>
                </a:lnTo>
                <a:lnTo>
                  <a:pt x="6" y="73"/>
                </a:lnTo>
                <a:lnTo>
                  <a:pt x="7" y="73"/>
                </a:lnTo>
                <a:lnTo>
                  <a:pt x="7" y="72"/>
                </a:lnTo>
                <a:lnTo>
                  <a:pt x="7" y="72"/>
                </a:lnTo>
                <a:lnTo>
                  <a:pt x="7" y="71"/>
                </a:lnTo>
                <a:lnTo>
                  <a:pt x="8" y="71"/>
                </a:lnTo>
                <a:lnTo>
                  <a:pt x="8" y="70"/>
                </a:lnTo>
                <a:lnTo>
                  <a:pt x="8" y="70"/>
                </a:lnTo>
                <a:lnTo>
                  <a:pt x="8" y="69"/>
                </a:lnTo>
                <a:lnTo>
                  <a:pt x="8" y="69"/>
                </a:lnTo>
                <a:lnTo>
                  <a:pt x="8" y="68"/>
                </a:lnTo>
                <a:lnTo>
                  <a:pt x="8" y="68"/>
                </a:lnTo>
                <a:lnTo>
                  <a:pt x="9" y="68"/>
                </a:lnTo>
                <a:lnTo>
                  <a:pt x="9" y="67"/>
                </a:lnTo>
                <a:lnTo>
                  <a:pt x="9" y="67"/>
                </a:lnTo>
                <a:lnTo>
                  <a:pt x="9" y="66"/>
                </a:lnTo>
                <a:lnTo>
                  <a:pt x="10" y="65"/>
                </a:lnTo>
                <a:lnTo>
                  <a:pt x="10" y="65"/>
                </a:lnTo>
                <a:lnTo>
                  <a:pt x="10" y="64"/>
                </a:lnTo>
                <a:lnTo>
                  <a:pt x="10" y="64"/>
                </a:lnTo>
                <a:lnTo>
                  <a:pt x="11" y="63"/>
                </a:lnTo>
                <a:lnTo>
                  <a:pt x="11" y="63"/>
                </a:lnTo>
                <a:lnTo>
                  <a:pt x="11" y="62"/>
                </a:lnTo>
                <a:lnTo>
                  <a:pt x="11" y="62"/>
                </a:lnTo>
                <a:lnTo>
                  <a:pt x="11" y="61"/>
                </a:lnTo>
                <a:lnTo>
                  <a:pt x="12" y="61"/>
                </a:lnTo>
                <a:lnTo>
                  <a:pt x="12" y="60"/>
                </a:lnTo>
                <a:lnTo>
                  <a:pt x="12" y="60"/>
                </a:lnTo>
                <a:lnTo>
                  <a:pt x="12" y="59"/>
                </a:lnTo>
                <a:lnTo>
                  <a:pt x="12" y="59"/>
                </a:lnTo>
                <a:lnTo>
                  <a:pt x="12" y="58"/>
                </a:lnTo>
                <a:lnTo>
                  <a:pt x="13" y="57"/>
                </a:lnTo>
                <a:lnTo>
                  <a:pt x="13" y="56"/>
                </a:lnTo>
                <a:lnTo>
                  <a:pt x="13" y="56"/>
                </a:lnTo>
                <a:lnTo>
                  <a:pt x="13" y="55"/>
                </a:lnTo>
                <a:lnTo>
                  <a:pt x="14" y="54"/>
                </a:lnTo>
                <a:lnTo>
                  <a:pt x="14" y="54"/>
                </a:lnTo>
                <a:lnTo>
                  <a:pt x="14" y="53"/>
                </a:lnTo>
                <a:lnTo>
                  <a:pt x="14" y="52"/>
                </a:lnTo>
                <a:lnTo>
                  <a:pt x="14" y="52"/>
                </a:lnTo>
                <a:lnTo>
                  <a:pt x="15" y="51"/>
                </a:lnTo>
                <a:lnTo>
                  <a:pt x="15" y="51"/>
                </a:lnTo>
                <a:lnTo>
                  <a:pt x="15" y="50"/>
                </a:lnTo>
                <a:lnTo>
                  <a:pt x="15" y="50"/>
                </a:lnTo>
                <a:lnTo>
                  <a:pt x="16" y="49"/>
                </a:lnTo>
                <a:lnTo>
                  <a:pt x="16" y="48"/>
                </a:lnTo>
                <a:lnTo>
                  <a:pt x="16" y="47"/>
                </a:lnTo>
                <a:lnTo>
                  <a:pt x="16" y="46"/>
                </a:lnTo>
                <a:lnTo>
                  <a:pt x="16" y="45"/>
                </a:lnTo>
                <a:lnTo>
                  <a:pt x="16" y="44"/>
                </a:lnTo>
                <a:lnTo>
                  <a:pt x="16" y="43"/>
                </a:lnTo>
                <a:lnTo>
                  <a:pt x="17" y="42"/>
                </a:lnTo>
                <a:lnTo>
                  <a:pt x="17" y="41"/>
                </a:lnTo>
                <a:lnTo>
                  <a:pt x="17" y="40"/>
                </a:lnTo>
                <a:lnTo>
                  <a:pt x="17" y="39"/>
                </a:lnTo>
                <a:lnTo>
                  <a:pt x="18" y="39"/>
                </a:lnTo>
                <a:lnTo>
                  <a:pt x="18" y="38"/>
                </a:lnTo>
                <a:lnTo>
                  <a:pt x="18" y="38"/>
                </a:lnTo>
                <a:lnTo>
                  <a:pt x="18" y="37"/>
                </a:lnTo>
                <a:lnTo>
                  <a:pt x="19" y="37"/>
                </a:lnTo>
                <a:lnTo>
                  <a:pt x="19" y="36"/>
                </a:lnTo>
                <a:lnTo>
                  <a:pt x="19" y="36"/>
                </a:lnTo>
                <a:lnTo>
                  <a:pt x="19" y="36"/>
                </a:lnTo>
                <a:lnTo>
                  <a:pt x="19" y="35"/>
                </a:lnTo>
                <a:lnTo>
                  <a:pt x="19" y="35"/>
                </a:lnTo>
                <a:lnTo>
                  <a:pt x="19" y="35"/>
                </a:lnTo>
                <a:lnTo>
                  <a:pt x="20" y="34"/>
                </a:lnTo>
                <a:lnTo>
                  <a:pt x="20" y="34"/>
                </a:lnTo>
                <a:lnTo>
                  <a:pt x="20" y="34"/>
                </a:lnTo>
                <a:lnTo>
                  <a:pt x="20" y="34"/>
                </a:lnTo>
                <a:lnTo>
                  <a:pt x="21" y="33"/>
                </a:lnTo>
                <a:lnTo>
                  <a:pt x="21" y="32"/>
                </a:lnTo>
                <a:lnTo>
                  <a:pt x="21" y="31"/>
                </a:lnTo>
                <a:lnTo>
                  <a:pt x="21" y="30"/>
                </a:lnTo>
                <a:lnTo>
                  <a:pt x="22" y="29"/>
                </a:lnTo>
                <a:lnTo>
                  <a:pt x="22" y="28"/>
                </a:lnTo>
                <a:lnTo>
                  <a:pt x="22" y="27"/>
                </a:lnTo>
                <a:lnTo>
                  <a:pt x="22" y="26"/>
                </a:lnTo>
                <a:lnTo>
                  <a:pt x="22" y="26"/>
                </a:lnTo>
                <a:lnTo>
                  <a:pt x="23" y="25"/>
                </a:lnTo>
                <a:lnTo>
                  <a:pt x="23" y="25"/>
                </a:lnTo>
                <a:lnTo>
                  <a:pt x="23" y="24"/>
                </a:lnTo>
                <a:lnTo>
                  <a:pt x="23" y="24"/>
                </a:lnTo>
                <a:lnTo>
                  <a:pt x="23" y="23"/>
                </a:lnTo>
                <a:lnTo>
                  <a:pt x="23" y="22"/>
                </a:lnTo>
                <a:lnTo>
                  <a:pt x="24" y="22"/>
                </a:lnTo>
                <a:lnTo>
                  <a:pt x="24" y="23"/>
                </a:lnTo>
                <a:lnTo>
                  <a:pt x="24" y="24"/>
                </a:lnTo>
                <a:lnTo>
                  <a:pt x="24" y="25"/>
                </a:lnTo>
                <a:lnTo>
                  <a:pt x="25" y="26"/>
                </a:lnTo>
                <a:lnTo>
                  <a:pt x="25" y="27"/>
                </a:lnTo>
                <a:lnTo>
                  <a:pt x="25" y="28"/>
                </a:lnTo>
                <a:lnTo>
                  <a:pt x="25" y="29"/>
                </a:lnTo>
                <a:lnTo>
                  <a:pt x="25" y="30"/>
                </a:lnTo>
                <a:lnTo>
                  <a:pt x="26" y="30"/>
                </a:lnTo>
                <a:lnTo>
                  <a:pt x="26" y="31"/>
                </a:lnTo>
                <a:lnTo>
                  <a:pt x="26" y="32"/>
                </a:lnTo>
                <a:lnTo>
                  <a:pt x="26" y="33"/>
                </a:lnTo>
                <a:lnTo>
                  <a:pt x="27" y="34"/>
                </a:lnTo>
                <a:lnTo>
                  <a:pt x="27" y="35"/>
                </a:lnTo>
                <a:lnTo>
                  <a:pt x="27" y="36"/>
                </a:lnTo>
                <a:lnTo>
                  <a:pt x="27" y="37"/>
                </a:lnTo>
                <a:lnTo>
                  <a:pt x="27" y="37"/>
                </a:lnTo>
                <a:lnTo>
                  <a:pt x="27" y="38"/>
                </a:lnTo>
                <a:lnTo>
                  <a:pt x="27" y="38"/>
                </a:lnTo>
                <a:lnTo>
                  <a:pt x="28" y="39"/>
                </a:lnTo>
                <a:lnTo>
                  <a:pt x="28" y="39"/>
                </a:lnTo>
                <a:lnTo>
                  <a:pt x="28" y="40"/>
                </a:lnTo>
                <a:lnTo>
                  <a:pt x="28" y="40"/>
                </a:lnTo>
                <a:lnTo>
                  <a:pt x="29" y="41"/>
                </a:lnTo>
                <a:lnTo>
                  <a:pt x="29" y="40"/>
                </a:lnTo>
                <a:lnTo>
                  <a:pt x="29" y="40"/>
                </a:lnTo>
                <a:lnTo>
                  <a:pt x="29" y="39"/>
                </a:lnTo>
                <a:lnTo>
                  <a:pt x="30" y="39"/>
                </a:lnTo>
                <a:lnTo>
                  <a:pt x="30" y="39"/>
                </a:lnTo>
                <a:lnTo>
                  <a:pt x="30" y="38"/>
                </a:lnTo>
                <a:lnTo>
                  <a:pt x="30" y="38"/>
                </a:lnTo>
                <a:lnTo>
                  <a:pt x="30" y="38"/>
                </a:lnTo>
                <a:lnTo>
                  <a:pt x="31" y="38"/>
                </a:lnTo>
                <a:lnTo>
                  <a:pt x="31" y="39"/>
                </a:lnTo>
                <a:lnTo>
                  <a:pt x="31" y="39"/>
                </a:lnTo>
                <a:lnTo>
                  <a:pt x="31" y="40"/>
                </a:lnTo>
                <a:lnTo>
                  <a:pt x="31" y="40"/>
                </a:lnTo>
                <a:lnTo>
                  <a:pt x="31" y="40"/>
                </a:lnTo>
                <a:lnTo>
                  <a:pt x="32" y="41"/>
                </a:lnTo>
                <a:lnTo>
                  <a:pt x="32" y="41"/>
                </a:lnTo>
                <a:lnTo>
                  <a:pt x="32" y="40"/>
                </a:lnTo>
                <a:lnTo>
                  <a:pt x="32" y="40"/>
                </a:lnTo>
                <a:lnTo>
                  <a:pt x="33" y="40"/>
                </a:lnTo>
                <a:lnTo>
                  <a:pt x="33" y="39"/>
                </a:lnTo>
                <a:lnTo>
                  <a:pt x="33" y="39"/>
                </a:lnTo>
                <a:lnTo>
                  <a:pt x="33" y="39"/>
                </a:lnTo>
                <a:lnTo>
                  <a:pt x="33" y="38"/>
                </a:lnTo>
                <a:lnTo>
                  <a:pt x="34" y="38"/>
                </a:lnTo>
                <a:lnTo>
                  <a:pt x="34" y="38"/>
                </a:lnTo>
                <a:lnTo>
                  <a:pt x="34" y="38"/>
                </a:lnTo>
                <a:lnTo>
                  <a:pt x="34" y="38"/>
                </a:lnTo>
                <a:lnTo>
                  <a:pt x="35" y="38"/>
                </a:lnTo>
                <a:lnTo>
                  <a:pt x="35" y="38"/>
                </a:lnTo>
                <a:lnTo>
                  <a:pt x="35" y="37"/>
                </a:lnTo>
                <a:lnTo>
                  <a:pt x="35" y="37"/>
                </a:lnTo>
                <a:lnTo>
                  <a:pt x="35" y="37"/>
                </a:lnTo>
                <a:lnTo>
                  <a:pt x="35" y="36"/>
                </a:lnTo>
                <a:lnTo>
                  <a:pt x="36" y="35"/>
                </a:lnTo>
                <a:lnTo>
                  <a:pt x="36" y="35"/>
                </a:lnTo>
                <a:lnTo>
                  <a:pt x="36" y="34"/>
                </a:lnTo>
                <a:lnTo>
                  <a:pt x="36" y="34"/>
                </a:lnTo>
                <a:lnTo>
                  <a:pt x="36" y="33"/>
                </a:lnTo>
                <a:lnTo>
                  <a:pt x="37" y="32"/>
                </a:lnTo>
                <a:lnTo>
                  <a:pt x="37" y="32"/>
                </a:lnTo>
                <a:lnTo>
                  <a:pt x="37" y="31"/>
                </a:lnTo>
                <a:lnTo>
                  <a:pt x="37" y="31"/>
                </a:lnTo>
                <a:lnTo>
                  <a:pt x="38" y="31"/>
                </a:lnTo>
                <a:lnTo>
                  <a:pt x="38" y="30"/>
                </a:lnTo>
                <a:lnTo>
                  <a:pt x="38" y="30"/>
                </a:lnTo>
                <a:lnTo>
                  <a:pt x="38" y="30"/>
                </a:lnTo>
                <a:lnTo>
                  <a:pt x="39" y="30"/>
                </a:lnTo>
                <a:lnTo>
                  <a:pt x="39" y="29"/>
                </a:lnTo>
                <a:lnTo>
                  <a:pt x="39" y="29"/>
                </a:lnTo>
                <a:lnTo>
                  <a:pt x="39" y="29"/>
                </a:lnTo>
                <a:lnTo>
                  <a:pt x="39" y="28"/>
                </a:lnTo>
                <a:lnTo>
                  <a:pt x="39" y="28"/>
                </a:lnTo>
                <a:lnTo>
                  <a:pt x="39" y="27"/>
                </a:lnTo>
                <a:lnTo>
                  <a:pt x="40" y="27"/>
                </a:lnTo>
                <a:lnTo>
                  <a:pt x="40" y="26"/>
                </a:lnTo>
                <a:lnTo>
                  <a:pt x="40" y="26"/>
                </a:lnTo>
                <a:lnTo>
                  <a:pt x="40" y="26"/>
                </a:lnTo>
                <a:lnTo>
                  <a:pt x="41" y="26"/>
                </a:lnTo>
                <a:lnTo>
                  <a:pt x="41" y="26"/>
                </a:lnTo>
                <a:lnTo>
                  <a:pt x="41" y="26"/>
                </a:lnTo>
                <a:lnTo>
                  <a:pt x="41" y="26"/>
                </a:lnTo>
                <a:lnTo>
                  <a:pt x="41" y="27"/>
                </a:lnTo>
                <a:lnTo>
                  <a:pt x="42" y="27"/>
                </a:lnTo>
                <a:lnTo>
                  <a:pt x="42" y="26"/>
                </a:lnTo>
                <a:lnTo>
                  <a:pt x="42" y="26"/>
                </a:lnTo>
                <a:lnTo>
                  <a:pt x="42" y="26"/>
                </a:lnTo>
                <a:lnTo>
                  <a:pt x="43" y="25"/>
                </a:lnTo>
                <a:lnTo>
                  <a:pt x="43" y="25"/>
                </a:lnTo>
                <a:lnTo>
                  <a:pt x="43" y="25"/>
                </a:lnTo>
                <a:lnTo>
                  <a:pt x="43" y="25"/>
                </a:lnTo>
                <a:lnTo>
                  <a:pt x="43" y="25"/>
                </a:lnTo>
                <a:lnTo>
                  <a:pt x="43" y="24"/>
                </a:lnTo>
                <a:lnTo>
                  <a:pt x="44" y="24"/>
                </a:lnTo>
                <a:lnTo>
                  <a:pt x="44" y="24"/>
                </a:lnTo>
                <a:lnTo>
                  <a:pt x="44" y="23"/>
                </a:lnTo>
                <a:lnTo>
                  <a:pt x="44" y="23"/>
                </a:lnTo>
                <a:lnTo>
                  <a:pt x="44" y="23"/>
                </a:lnTo>
                <a:lnTo>
                  <a:pt x="45" y="22"/>
                </a:lnTo>
                <a:lnTo>
                  <a:pt x="45" y="22"/>
                </a:lnTo>
                <a:lnTo>
                  <a:pt x="45" y="21"/>
                </a:lnTo>
                <a:lnTo>
                  <a:pt x="45" y="21"/>
                </a:lnTo>
                <a:lnTo>
                  <a:pt x="46" y="21"/>
                </a:lnTo>
                <a:lnTo>
                  <a:pt x="46" y="20"/>
                </a:lnTo>
                <a:lnTo>
                  <a:pt x="46" y="20"/>
                </a:lnTo>
                <a:lnTo>
                  <a:pt x="46" y="19"/>
                </a:lnTo>
                <a:lnTo>
                  <a:pt x="47" y="19"/>
                </a:lnTo>
                <a:lnTo>
                  <a:pt x="47" y="18"/>
                </a:lnTo>
                <a:lnTo>
                  <a:pt x="47" y="18"/>
                </a:lnTo>
                <a:lnTo>
                  <a:pt x="47" y="18"/>
                </a:lnTo>
                <a:lnTo>
                  <a:pt x="47" y="18"/>
                </a:lnTo>
                <a:lnTo>
                  <a:pt x="47" y="18"/>
                </a:lnTo>
                <a:lnTo>
                  <a:pt x="47" y="18"/>
                </a:lnTo>
                <a:lnTo>
                  <a:pt x="48" y="18"/>
                </a:lnTo>
                <a:lnTo>
                  <a:pt x="48" y="18"/>
                </a:lnTo>
                <a:lnTo>
                  <a:pt x="48" y="18"/>
                </a:lnTo>
                <a:lnTo>
                  <a:pt x="48" y="18"/>
                </a:lnTo>
                <a:lnTo>
                  <a:pt x="49" y="17"/>
                </a:lnTo>
                <a:lnTo>
                  <a:pt x="49" y="17"/>
                </a:lnTo>
                <a:lnTo>
                  <a:pt x="49" y="17"/>
                </a:lnTo>
                <a:lnTo>
                  <a:pt x="49" y="16"/>
                </a:lnTo>
                <a:lnTo>
                  <a:pt x="50" y="16"/>
                </a:lnTo>
                <a:lnTo>
                  <a:pt x="50" y="15"/>
                </a:lnTo>
                <a:lnTo>
                  <a:pt x="50" y="15"/>
                </a:lnTo>
                <a:lnTo>
                  <a:pt x="50" y="14"/>
                </a:lnTo>
                <a:lnTo>
                  <a:pt x="50" y="14"/>
                </a:lnTo>
                <a:lnTo>
                  <a:pt x="51" y="14"/>
                </a:lnTo>
                <a:lnTo>
                  <a:pt x="51" y="15"/>
                </a:lnTo>
                <a:lnTo>
                  <a:pt x="51" y="15"/>
                </a:lnTo>
                <a:lnTo>
                  <a:pt x="51" y="15"/>
                </a:lnTo>
                <a:lnTo>
                  <a:pt x="51" y="15"/>
                </a:lnTo>
                <a:lnTo>
                  <a:pt x="51" y="15"/>
                </a:lnTo>
                <a:lnTo>
                  <a:pt x="52" y="15"/>
                </a:lnTo>
                <a:lnTo>
                  <a:pt x="52" y="15"/>
                </a:lnTo>
                <a:lnTo>
                  <a:pt x="52" y="14"/>
                </a:lnTo>
                <a:lnTo>
                  <a:pt x="52" y="14"/>
                </a:lnTo>
                <a:lnTo>
                  <a:pt x="52" y="13"/>
                </a:lnTo>
                <a:lnTo>
                  <a:pt x="53" y="13"/>
                </a:lnTo>
                <a:lnTo>
                  <a:pt x="53" y="13"/>
                </a:lnTo>
                <a:lnTo>
                  <a:pt x="53" y="13"/>
                </a:lnTo>
                <a:lnTo>
                  <a:pt x="53" y="12"/>
                </a:lnTo>
                <a:lnTo>
                  <a:pt x="54" y="11"/>
                </a:lnTo>
                <a:lnTo>
                  <a:pt x="54" y="10"/>
                </a:lnTo>
                <a:lnTo>
                  <a:pt x="54" y="10"/>
                </a:lnTo>
                <a:lnTo>
                  <a:pt x="54" y="9"/>
                </a:lnTo>
                <a:lnTo>
                  <a:pt x="55" y="8"/>
                </a:lnTo>
                <a:lnTo>
                  <a:pt x="55" y="8"/>
                </a:lnTo>
                <a:lnTo>
                  <a:pt x="55" y="7"/>
                </a:lnTo>
                <a:lnTo>
                  <a:pt x="55" y="6"/>
                </a:lnTo>
                <a:lnTo>
                  <a:pt x="55" y="6"/>
                </a:lnTo>
                <a:lnTo>
                  <a:pt x="55" y="6"/>
                </a:lnTo>
                <a:lnTo>
                  <a:pt x="55" y="5"/>
                </a:lnTo>
                <a:lnTo>
                  <a:pt x="56" y="5"/>
                </a:lnTo>
                <a:lnTo>
                  <a:pt x="56" y="4"/>
                </a:lnTo>
                <a:lnTo>
                  <a:pt x="56" y="4"/>
                </a:lnTo>
                <a:lnTo>
                  <a:pt x="56" y="4"/>
                </a:lnTo>
                <a:lnTo>
                  <a:pt x="57" y="4"/>
                </a:lnTo>
                <a:lnTo>
                  <a:pt x="57" y="3"/>
                </a:lnTo>
                <a:lnTo>
                  <a:pt x="57" y="3"/>
                </a:lnTo>
                <a:lnTo>
                  <a:pt x="57" y="2"/>
                </a:lnTo>
                <a:lnTo>
                  <a:pt x="58" y="2"/>
                </a:lnTo>
                <a:lnTo>
                  <a:pt x="58" y="1"/>
                </a:lnTo>
                <a:lnTo>
                  <a:pt x="58" y="1"/>
                </a:lnTo>
                <a:lnTo>
                  <a:pt x="58" y="0"/>
                </a:lnTo>
                <a:lnTo>
                  <a:pt x="58" y="0"/>
                </a:lnTo>
                <a:lnTo>
                  <a:pt x="59" y="0"/>
                </a:lnTo>
                <a:lnTo>
                  <a:pt x="59" y="0"/>
                </a:lnTo>
                <a:lnTo>
                  <a:pt x="59" y="1"/>
                </a:lnTo>
                <a:lnTo>
                  <a:pt x="59" y="1"/>
                </a:lnTo>
                <a:lnTo>
                  <a:pt x="59" y="1"/>
                </a:lnTo>
                <a:lnTo>
                  <a:pt x="59" y="2"/>
                </a:lnTo>
                <a:lnTo>
                  <a:pt x="60" y="2"/>
                </a:lnTo>
                <a:lnTo>
                  <a:pt x="60" y="3"/>
                </a:lnTo>
                <a:lnTo>
                  <a:pt x="60" y="4"/>
                </a:lnTo>
                <a:lnTo>
                  <a:pt x="60" y="6"/>
                </a:lnTo>
                <a:lnTo>
                  <a:pt x="61" y="8"/>
                </a:lnTo>
                <a:lnTo>
                  <a:pt x="61" y="9"/>
                </a:lnTo>
                <a:lnTo>
                  <a:pt x="61" y="11"/>
                </a:lnTo>
                <a:lnTo>
                  <a:pt x="61" y="13"/>
                </a:lnTo>
                <a:lnTo>
                  <a:pt x="61" y="15"/>
                </a:lnTo>
                <a:lnTo>
                  <a:pt x="62" y="16"/>
                </a:lnTo>
                <a:lnTo>
                  <a:pt x="62" y="17"/>
                </a:lnTo>
                <a:lnTo>
                  <a:pt x="62" y="17"/>
                </a:lnTo>
                <a:lnTo>
                  <a:pt x="62" y="17"/>
                </a:lnTo>
                <a:lnTo>
                  <a:pt x="63" y="18"/>
                </a:lnTo>
                <a:lnTo>
                  <a:pt x="63" y="18"/>
                </a:lnTo>
                <a:lnTo>
                  <a:pt x="63" y="19"/>
                </a:lnTo>
                <a:lnTo>
                  <a:pt x="63" y="19"/>
                </a:lnTo>
                <a:lnTo>
                  <a:pt x="63" y="20"/>
                </a:lnTo>
                <a:lnTo>
                  <a:pt x="63" y="21"/>
                </a:lnTo>
                <a:lnTo>
                  <a:pt x="63" y="21"/>
                </a:lnTo>
                <a:lnTo>
                  <a:pt x="64" y="21"/>
                </a:lnTo>
                <a:lnTo>
                  <a:pt x="64" y="22"/>
                </a:lnTo>
                <a:lnTo>
                  <a:pt x="64" y="23"/>
                </a:lnTo>
                <a:lnTo>
                  <a:pt x="64" y="23"/>
                </a:lnTo>
                <a:lnTo>
                  <a:pt x="65" y="24"/>
                </a:lnTo>
                <a:lnTo>
                  <a:pt x="65" y="24"/>
                </a:lnTo>
                <a:lnTo>
                  <a:pt x="65" y="25"/>
                </a:lnTo>
                <a:lnTo>
                  <a:pt x="65" y="25"/>
                </a:lnTo>
                <a:lnTo>
                  <a:pt x="66" y="25"/>
                </a:lnTo>
                <a:lnTo>
                  <a:pt x="66" y="25"/>
                </a:lnTo>
                <a:lnTo>
                  <a:pt x="66" y="25"/>
                </a:lnTo>
                <a:lnTo>
                  <a:pt x="66" y="26"/>
                </a:lnTo>
                <a:lnTo>
                  <a:pt x="66" y="26"/>
                </a:lnTo>
                <a:lnTo>
                  <a:pt x="67" y="26"/>
                </a:lnTo>
                <a:lnTo>
                  <a:pt x="67" y="27"/>
                </a:lnTo>
                <a:lnTo>
                  <a:pt x="67" y="28"/>
                </a:lnTo>
                <a:lnTo>
                  <a:pt x="67" y="29"/>
                </a:lnTo>
                <a:lnTo>
                  <a:pt x="67" y="29"/>
                </a:lnTo>
                <a:lnTo>
                  <a:pt x="67" y="30"/>
                </a:lnTo>
                <a:lnTo>
                  <a:pt x="68" y="30"/>
                </a:lnTo>
                <a:lnTo>
                  <a:pt x="68" y="31"/>
                </a:lnTo>
                <a:lnTo>
                  <a:pt x="68" y="32"/>
                </a:lnTo>
                <a:lnTo>
                  <a:pt x="68" y="32"/>
                </a:lnTo>
                <a:lnTo>
                  <a:pt x="69" y="32"/>
                </a:lnTo>
                <a:lnTo>
                  <a:pt x="69" y="32"/>
                </a:lnTo>
                <a:lnTo>
                  <a:pt x="69" y="32"/>
                </a:lnTo>
                <a:lnTo>
                  <a:pt x="69" y="32"/>
                </a:lnTo>
                <a:lnTo>
                  <a:pt x="69" y="32"/>
                </a:lnTo>
                <a:lnTo>
                  <a:pt x="70" y="32"/>
                </a:lnTo>
                <a:lnTo>
                  <a:pt x="70" y="32"/>
                </a:lnTo>
                <a:lnTo>
                  <a:pt x="70" y="31"/>
                </a:lnTo>
                <a:lnTo>
                  <a:pt x="70" y="31"/>
                </a:lnTo>
                <a:lnTo>
                  <a:pt x="71" y="30"/>
                </a:lnTo>
                <a:lnTo>
                  <a:pt x="71" y="30"/>
                </a:lnTo>
                <a:lnTo>
                  <a:pt x="71" y="30"/>
                </a:lnTo>
                <a:lnTo>
                  <a:pt x="71" y="30"/>
                </a:lnTo>
                <a:lnTo>
                  <a:pt x="71" y="29"/>
                </a:lnTo>
                <a:lnTo>
                  <a:pt x="71" y="29"/>
                </a:lnTo>
                <a:lnTo>
                  <a:pt x="72" y="28"/>
                </a:lnTo>
                <a:lnTo>
                  <a:pt x="72" y="28"/>
                </a:lnTo>
                <a:lnTo>
                  <a:pt x="72" y="28"/>
                </a:lnTo>
                <a:lnTo>
                  <a:pt x="72" y="27"/>
                </a:lnTo>
                <a:lnTo>
                  <a:pt x="72" y="27"/>
                </a:lnTo>
                <a:lnTo>
                  <a:pt x="73" y="26"/>
                </a:lnTo>
                <a:lnTo>
                  <a:pt x="73" y="26"/>
                </a:lnTo>
                <a:lnTo>
                  <a:pt x="73" y="25"/>
                </a:lnTo>
                <a:lnTo>
                  <a:pt x="73" y="26"/>
                </a:lnTo>
                <a:lnTo>
                  <a:pt x="74" y="26"/>
                </a:lnTo>
                <a:lnTo>
                  <a:pt x="74" y="26"/>
                </a:lnTo>
                <a:lnTo>
                  <a:pt x="74" y="27"/>
                </a:lnTo>
                <a:lnTo>
                  <a:pt x="74" y="27"/>
                </a:lnTo>
                <a:lnTo>
                  <a:pt x="75" y="27"/>
                </a:lnTo>
                <a:lnTo>
                  <a:pt x="75" y="28"/>
                </a:lnTo>
                <a:lnTo>
                  <a:pt x="75" y="28"/>
                </a:lnTo>
                <a:lnTo>
                  <a:pt x="75" y="28"/>
                </a:lnTo>
                <a:lnTo>
                  <a:pt x="75" y="28"/>
                </a:lnTo>
                <a:lnTo>
                  <a:pt x="75" y="29"/>
                </a:lnTo>
                <a:lnTo>
                  <a:pt x="75" y="29"/>
                </a:lnTo>
                <a:lnTo>
                  <a:pt x="76" y="29"/>
                </a:lnTo>
                <a:lnTo>
                  <a:pt x="76" y="29"/>
                </a:lnTo>
                <a:lnTo>
                  <a:pt x="76" y="29"/>
                </a:lnTo>
                <a:lnTo>
                  <a:pt x="76" y="29"/>
                </a:lnTo>
                <a:lnTo>
                  <a:pt x="77" y="29"/>
                </a:lnTo>
                <a:lnTo>
                  <a:pt x="77" y="29"/>
                </a:lnTo>
                <a:lnTo>
                  <a:pt x="77" y="29"/>
                </a:lnTo>
                <a:lnTo>
                  <a:pt x="77" y="29"/>
                </a:lnTo>
                <a:lnTo>
                  <a:pt x="77" y="29"/>
                </a:lnTo>
                <a:lnTo>
                  <a:pt x="78" y="29"/>
                </a:lnTo>
                <a:lnTo>
                  <a:pt x="78" y="29"/>
                </a:lnTo>
                <a:lnTo>
                  <a:pt x="78" y="29"/>
                </a:lnTo>
                <a:lnTo>
                  <a:pt x="78" y="29"/>
                </a:lnTo>
                <a:lnTo>
                  <a:pt x="79" y="29"/>
                </a:lnTo>
                <a:lnTo>
                  <a:pt x="79" y="30"/>
                </a:lnTo>
                <a:lnTo>
                  <a:pt x="79" y="30"/>
                </a:lnTo>
                <a:lnTo>
                  <a:pt x="79" y="30"/>
                </a:lnTo>
                <a:lnTo>
                  <a:pt x="79" y="30"/>
                </a:lnTo>
                <a:lnTo>
                  <a:pt x="79" y="30"/>
                </a:lnTo>
                <a:lnTo>
                  <a:pt x="80" y="30"/>
                </a:lnTo>
                <a:lnTo>
                  <a:pt x="80" y="30"/>
                </a:lnTo>
                <a:lnTo>
                  <a:pt x="80" y="30"/>
                </a:lnTo>
                <a:lnTo>
                  <a:pt x="80" y="30"/>
                </a:lnTo>
                <a:lnTo>
                  <a:pt x="80" y="30"/>
                </a:lnTo>
                <a:lnTo>
                  <a:pt x="81" y="30"/>
                </a:lnTo>
                <a:lnTo>
                  <a:pt x="81" y="30"/>
                </a:lnTo>
                <a:lnTo>
                  <a:pt x="81" y="30"/>
                </a:lnTo>
                <a:lnTo>
                  <a:pt x="81" y="30"/>
                </a:lnTo>
                <a:lnTo>
                  <a:pt x="82" y="31"/>
                </a:lnTo>
                <a:lnTo>
                  <a:pt x="82" y="32"/>
                </a:lnTo>
                <a:lnTo>
                  <a:pt x="82" y="32"/>
                </a:lnTo>
                <a:lnTo>
                  <a:pt x="82" y="33"/>
                </a:lnTo>
                <a:lnTo>
                  <a:pt x="82" y="34"/>
                </a:lnTo>
                <a:lnTo>
                  <a:pt x="82" y="34"/>
                </a:lnTo>
                <a:lnTo>
                  <a:pt x="83" y="35"/>
                </a:lnTo>
                <a:lnTo>
                  <a:pt x="83" y="35"/>
                </a:lnTo>
                <a:lnTo>
                  <a:pt x="83" y="35"/>
                </a:lnTo>
                <a:lnTo>
                  <a:pt x="83" y="34"/>
                </a:lnTo>
                <a:lnTo>
                  <a:pt x="83" y="34"/>
                </a:lnTo>
                <a:lnTo>
                  <a:pt x="84" y="34"/>
                </a:lnTo>
                <a:lnTo>
                  <a:pt x="84" y="33"/>
                </a:lnTo>
                <a:lnTo>
                  <a:pt x="84" y="33"/>
                </a:lnTo>
                <a:lnTo>
                  <a:pt x="84" y="32"/>
                </a:lnTo>
                <a:lnTo>
                  <a:pt x="85" y="32"/>
                </a:lnTo>
                <a:lnTo>
                  <a:pt x="85" y="32"/>
                </a:lnTo>
                <a:lnTo>
                  <a:pt x="85" y="33"/>
                </a:lnTo>
                <a:lnTo>
                  <a:pt x="85" y="33"/>
                </a:lnTo>
                <a:lnTo>
                  <a:pt x="86" y="33"/>
                </a:lnTo>
                <a:lnTo>
                  <a:pt x="86" y="33"/>
                </a:lnTo>
                <a:lnTo>
                  <a:pt x="86" y="34"/>
                </a:lnTo>
                <a:lnTo>
                  <a:pt x="86" y="34"/>
                </a:lnTo>
                <a:lnTo>
                  <a:pt x="86" y="34"/>
                </a:lnTo>
                <a:lnTo>
                  <a:pt x="86" y="34"/>
                </a:lnTo>
                <a:lnTo>
                  <a:pt x="86" y="35"/>
                </a:lnTo>
                <a:lnTo>
                  <a:pt x="87" y="35"/>
                </a:lnTo>
                <a:lnTo>
                  <a:pt x="87" y="36"/>
                </a:lnTo>
                <a:lnTo>
                  <a:pt x="87" y="36"/>
                </a:lnTo>
                <a:lnTo>
                  <a:pt x="87" y="37"/>
                </a:lnTo>
                <a:lnTo>
                  <a:pt x="88" y="37"/>
                </a:lnTo>
                <a:lnTo>
                  <a:pt x="88" y="38"/>
                </a:lnTo>
                <a:lnTo>
                  <a:pt x="88" y="38"/>
                </a:lnTo>
                <a:lnTo>
                  <a:pt x="88" y="38"/>
                </a:lnTo>
                <a:lnTo>
                  <a:pt x="88" y="39"/>
                </a:lnTo>
                <a:lnTo>
                  <a:pt x="89" y="39"/>
                </a:lnTo>
                <a:lnTo>
                  <a:pt x="89" y="39"/>
                </a:lnTo>
                <a:lnTo>
                  <a:pt x="89" y="40"/>
                </a:lnTo>
                <a:lnTo>
                  <a:pt x="89" y="40"/>
                </a:lnTo>
                <a:lnTo>
                  <a:pt x="90" y="41"/>
                </a:lnTo>
                <a:lnTo>
                  <a:pt x="90" y="41"/>
                </a:lnTo>
                <a:lnTo>
                  <a:pt x="90" y="41"/>
                </a:lnTo>
                <a:lnTo>
                  <a:pt x="90" y="42"/>
                </a:lnTo>
                <a:lnTo>
                  <a:pt x="90" y="42"/>
                </a:lnTo>
                <a:lnTo>
                  <a:pt x="90" y="42"/>
                </a:lnTo>
                <a:lnTo>
                  <a:pt x="91" y="42"/>
                </a:lnTo>
                <a:lnTo>
                  <a:pt x="91" y="42"/>
                </a:lnTo>
                <a:lnTo>
                  <a:pt x="91" y="42"/>
                </a:lnTo>
                <a:lnTo>
                  <a:pt x="91" y="43"/>
                </a:lnTo>
                <a:lnTo>
                  <a:pt x="91" y="43"/>
                </a:lnTo>
                <a:lnTo>
                  <a:pt x="92" y="44"/>
                </a:lnTo>
                <a:lnTo>
                  <a:pt x="92" y="44"/>
                </a:lnTo>
                <a:lnTo>
                  <a:pt x="92" y="45"/>
                </a:lnTo>
                <a:lnTo>
                  <a:pt x="92" y="45"/>
                </a:lnTo>
                <a:lnTo>
                  <a:pt x="93" y="46"/>
                </a:lnTo>
                <a:lnTo>
                  <a:pt x="93" y="46"/>
                </a:lnTo>
                <a:lnTo>
                  <a:pt x="93" y="47"/>
                </a:lnTo>
                <a:lnTo>
                  <a:pt x="93" y="47"/>
                </a:lnTo>
                <a:lnTo>
                  <a:pt x="94" y="47"/>
                </a:lnTo>
                <a:lnTo>
                  <a:pt x="94" y="48"/>
                </a:lnTo>
                <a:lnTo>
                  <a:pt x="94" y="48"/>
                </a:lnTo>
                <a:lnTo>
                  <a:pt x="94" y="49"/>
                </a:lnTo>
                <a:lnTo>
                  <a:pt x="94" y="49"/>
                </a:lnTo>
                <a:lnTo>
                  <a:pt x="94" y="50"/>
                </a:lnTo>
                <a:lnTo>
                  <a:pt x="94" y="51"/>
                </a:lnTo>
                <a:lnTo>
                  <a:pt x="95" y="52"/>
                </a:lnTo>
                <a:lnTo>
                  <a:pt x="95" y="53"/>
                </a:lnTo>
                <a:lnTo>
                  <a:pt x="95" y="54"/>
                </a:lnTo>
                <a:lnTo>
                  <a:pt x="95" y="55"/>
                </a:lnTo>
                <a:lnTo>
                  <a:pt x="96" y="56"/>
                </a:lnTo>
                <a:lnTo>
                  <a:pt x="96" y="57"/>
                </a:lnTo>
                <a:lnTo>
                  <a:pt x="96" y="58"/>
                </a:lnTo>
                <a:lnTo>
                  <a:pt x="96" y="60"/>
                </a:lnTo>
                <a:lnTo>
                  <a:pt x="97" y="61"/>
                </a:lnTo>
                <a:lnTo>
                  <a:pt x="97" y="63"/>
                </a:lnTo>
                <a:lnTo>
                  <a:pt x="97" y="64"/>
                </a:lnTo>
                <a:lnTo>
                  <a:pt x="97" y="66"/>
                </a:lnTo>
                <a:lnTo>
                  <a:pt x="97" y="68"/>
                </a:lnTo>
                <a:lnTo>
                  <a:pt x="98" y="69"/>
                </a:lnTo>
                <a:lnTo>
                  <a:pt x="98" y="71"/>
                </a:lnTo>
                <a:lnTo>
                  <a:pt x="98" y="71"/>
                </a:lnTo>
                <a:lnTo>
                  <a:pt x="98" y="72"/>
                </a:lnTo>
                <a:lnTo>
                  <a:pt x="98" y="73"/>
                </a:lnTo>
                <a:lnTo>
                  <a:pt x="98" y="73"/>
                </a:lnTo>
                <a:lnTo>
                  <a:pt x="99" y="74"/>
                </a:lnTo>
                <a:lnTo>
                  <a:pt x="99" y="75"/>
                </a:lnTo>
                <a:lnTo>
                  <a:pt x="99" y="76"/>
                </a:lnTo>
                <a:lnTo>
                  <a:pt x="99" y="76"/>
                </a:lnTo>
                <a:lnTo>
                  <a:pt x="99" y="77"/>
                </a:lnTo>
                <a:lnTo>
                  <a:pt x="100" y="78"/>
                </a:lnTo>
                <a:lnTo>
                  <a:pt x="100" y="79"/>
                </a:lnTo>
                <a:lnTo>
                  <a:pt x="100" y="79"/>
                </a:lnTo>
                <a:lnTo>
                  <a:pt x="100" y="80"/>
                </a:lnTo>
                <a:lnTo>
                  <a:pt x="101" y="81"/>
                </a:lnTo>
                <a:lnTo>
                  <a:pt x="101" y="81"/>
                </a:lnTo>
                <a:lnTo>
                  <a:pt x="101" y="82"/>
                </a:lnTo>
                <a:lnTo>
                  <a:pt x="101" y="82"/>
                </a:lnTo>
                <a:lnTo>
                  <a:pt x="102" y="83"/>
                </a:lnTo>
                <a:lnTo>
                  <a:pt x="102" y="83"/>
                </a:lnTo>
                <a:lnTo>
                  <a:pt x="102" y="83"/>
                </a:lnTo>
                <a:lnTo>
                  <a:pt x="102" y="83"/>
                </a:lnTo>
                <a:lnTo>
                  <a:pt x="102" y="84"/>
                </a:lnTo>
                <a:lnTo>
                  <a:pt x="102" y="84"/>
                </a:lnTo>
                <a:lnTo>
                  <a:pt x="102" y="84"/>
                </a:lnTo>
                <a:lnTo>
                  <a:pt x="103" y="85"/>
                </a:lnTo>
                <a:lnTo>
                  <a:pt x="103" y="85"/>
                </a:lnTo>
                <a:lnTo>
                  <a:pt x="103" y="86"/>
                </a:lnTo>
                <a:lnTo>
                  <a:pt x="103" y="87"/>
                </a:lnTo>
                <a:lnTo>
                  <a:pt x="104" y="87"/>
                </a:lnTo>
                <a:lnTo>
                  <a:pt x="104" y="88"/>
                </a:lnTo>
                <a:lnTo>
                  <a:pt x="104" y="89"/>
                </a:lnTo>
                <a:lnTo>
                  <a:pt x="104" y="89"/>
                </a:lnTo>
                <a:lnTo>
                  <a:pt x="105" y="89"/>
                </a:lnTo>
                <a:lnTo>
                  <a:pt x="105" y="89"/>
                </a:lnTo>
                <a:lnTo>
                  <a:pt x="105" y="90"/>
                </a:lnTo>
                <a:lnTo>
                  <a:pt x="105" y="90"/>
                </a:lnTo>
                <a:lnTo>
                  <a:pt x="105" y="90"/>
                </a:lnTo>
                <a:lnTo>
                  <a:pt x="106" y="90"/>
                </a:lnTo>
                <a:lnTo>
                  <a:pt x="106" y="90"/>
                </a:lnTo>
                <a:lnTo>
                  <a:pt x="106" y="90"/>
                </a:lnTo>
                <a:lnTo>
                  <a:pt x="106" y="90"/>
                </a:lnTo>
                <a:lnTo>
                  <a:pt x="106" y="90"/>
                </a:lnTo>
                <a:lnTo>
                  <a:pt x="106" y="90"/>
                </a:lnTo>
                <a:lnTo>
                  <a:pt x="107" y="90"/>
                </a:lnTo>
                <a:lnTo>
                  <a:pt x="107" y="90"/>
                </a:lnTo>
                <a:lnTo>
                  <a:pt x="107" y="89"/>
                </a:lnTo>
                <a:lnTo>
                  <a:pt x="107" y="89"/>
                </a:lnTo>
                <a:lnTo>
                  <a:pt x="108" y="89"/>
                </a:lnTo>
                <a:lnTo>
                  <a:pt x="108" y="90"/>
                </a:lnTo>
                <a:lnTo>
                  <a:pt x="108" y="90"/>
                </a:lnTo>
                <a:lnTo>
                  <a:pt x="108" y="90"/>
                </a:lnTo>
                <a:lnTo>
                  <a:pt x="108" y="91"/>
                </a:lnTo>
                <a:lnTo>
                  <a:pt x="109" y="91"/>
                </a:lnTo>
                <a:lnTo>
                  <a:pt x="109" y="91"/>
                </a:lnTo>
                <a:lnTo>
                  <a:pt x="109" y="92"/>
                </a:lnTo>
                <a:lnTo>
                  <a:pt x="109" y="92"/>
                </a:lnTo>
                <a:lnTo>
                  <a:pt x="110" y="92"/>
                </a:lnTo>
                <a:lnTo>
                  <a:pt x="110" y="92"/>
                </a:lnTo>
                <a:lnTo>
                  <a:pt x="110" y="92"/>
                </a:lnTo>
                <a:lnTo>
                  <a:pt x="110" y="92"/>
                </a:lnTo>
                <a:lnTo>
                  <a:pt x="110" y="92"/>
                </a:lnTo>
                <a:lnTo>
                  <a:pt x="110" y="92"/>
                </a:lnTo>
                <a:lnTo>
                  <a:pt x="110" y="92"/>
                </a:lnTo>
                <a:lnTo>
                  <a:pt x="111" y="92"/>
                </a:lnTo>
                <a:lnTo>
                  <a:pt x="111" y="92"/>
                </a:lnTo>
                <a:lnTo>
                  <a:pt x="111" y="91"/>
                </a:lnTo>
                <a:lnTo>
                  <a:pt x="111" y="91"/>
                </a:lnTo>
                <a:lnTo>
                  <a:pt x="112" y="91"/>
                </a:lnTo>
                <a:lnTo>
                  <a:pt x="112" y="91"/>
                </a:lnTo>
                <a:lnTo>
                  <a:pt x="112" y="91"/>
                </a:lnTo>
                <a:lnTo>
                  <a:pt x="112" y="91"/>
                </a:lnTo>
                <a:lnTo>
                  <a:pt x="113" y="91"/>
                </a:lnTo>
                <a:lnTo>
                  <a:pt x="113" y="91"/>
                </a:lnTo>
                <a:lnTo>
                  <a:pt x="113" y="91"/>
                </a:lnTo>
                <a:lnTo>
                  <a:pt x="113" y="91"/>
                </a:lnTo>
                <a:lnTo>
                  <a:pt x="114" y="91"/>
                </a:lnTo>
                <a:lnTo>
                  <a:pt x="114" y="91"/>
                </a:lnTo>
                <a:lnTo>
                  <a:pt x="114" y="91"/>
                </a:lnTo>
                <a:lnTo>
                  <a:pt x="114" y="91"/>
                </a:lnTo>
                <a:lnTo>
                  <a:pt x="114" y="91"/>
                </a:lnTo>
                <a:lnTo>
                  <a:pt x="114" y="91"/>
                </a:lnTo>
                <a:lnTo>
                  <a:pt x="114" y="91"/>
                </a:lnTo>
                <a:lnTo>
                  <a:pt x="115" y="91"/>
                </a:lnTo>
                <a:lnTo>
                  <a:pt x="115" y="91"/>
                </a:lnTo>
                <a:lnTo>
                  <a:pt x="115" y="90"/>
                </a:lnTo>
                <a:lnTo>
                  <a:pt x="115" y="90"/>
                </a:lnTo>
                <a:lnTo>
                  <a:pt x="116" y="90"/>
                </a:lnTo>
                <a:lnTo>
                  <a:pt x="116" y="90"/>
                </a:lnTo>
                <a:lnTo>
                  <a:pt x="116" y="90"/>
                </a:lnTo>
                <a:lnTo>
                  <a:pt x="116" y="90"/>
                </a:lnTo>
                <a:lnTo>
                  <a:pt x="116" y="90"/>
                </a:lnTo>
                <a:lnTo>
                  <a:pt x="117" y="90"/>
                </a:lnTo>
                <a:lnTo>
                  <a:pt x="117" y="89"/>
                </a:lnTo>
                <a:lnTo>
                  <a:pt x="117" y="89"/>
                </a:lnTo>
                <a:lnTo>
                  <a:pt x="117" y="89"/>
                </a:lnTo>
                <a:lnTo>
                  <a:pt x="118" y="89"/>
                </a:lnTo>
                <a:lnTo>
                  <a:pt x="118" y="89"/>
                </a:lnTo>
                <a:lnTo>
                  <a:pt x="118" y="89"/>
                </a:lnTo>
                <a:lnTo>
                  <a:pt x="118" y="88"/>
                </a:lnTo>
                <a:lnTo>
                  <a:pt x="118" y="88"/>
                </a:lnTo>
                <a:lnTo>
                  <a:pt x="118" y="87"/>
                </a:lnTo>
                <a:lnTo>
                  <a:pt x="119" y="87"/>
                </a:lnTo>
                <a:lnTo>
                  <a:pt x="119" y="87"/>
                </a:lnTo>
                <a:lnTo>
                  <a:pt x="119" y="86"/>
                </a:lnTo>
                <a:lnTo>
                  <a:pt x="119" y="86"/>
                </a:lnTo>
                <a:lnTo>
                  <a:pt x="119" y="86"/>
                </a:lnTo>
                <a:lnTo>
                  <a:pt x="120" y="86"/>
                </a:lnTo>
                <a:lnTo>
                  <a:pt x="120" y="86"/>
                </a:lnTo>
                <a:lnTo>
                  <a:pt x="120" y="86"/>
                </a:lnTo>
                <a:lnTo>
                  <a:pt x="120" y="86"/>
                </a:lnTo>
                <a:lnTo>
                  <a:pt x="121" y="86"/>
                </a:lnTo>
                <a:lnTo>
                  <a:pt x="121" y="86"/>
                </a:lnTo>
                <a:lnTo>
                  <a:pt x="121" y="86"/>
                </a:lnTo>
                <a:lnTo>
                  <a:pt x="121" y="85"/>
                </a:lnTo>
                <a:lnTo>
                  <a:pt x="122" y="85"/>
                </a:lnTo>
                <a:lnTo>
                  <a:pt x="122" y="84"/>
                </a:lnTo>
                <a:lnTo>
                  <a:pt x="122" y="83"/>
                </a:lnTo>
                <a:lnTo>
                  <a:pt x="122" y="82"/>
                </a:lnTo>
                <a:lnTo>
                  <a:pt x="122" y="81"/>
                </a:lnTo>
                <a:lnTo>
                  <a:pt x="122" y="81"/>
                </a:lnTo>
                <a:lnTo>
                  <a:pt x="122" y="80"/>
                </a:lnTo>
                <a:lnTo>
                  <a:pt x="123" y="80"/>
                </a:lnTo>
                <a:lnTo>
                  <a:pt x="123" y="80"/>
                </a:lnTo>
                <a:lnTo>
                  <a:pt x="123" y="80"/>
                </a:lnTo>
                <a:lnTo>
                  <a:pt x="123" y="80"/>
                </a:lnTo>
                <a:lnTo>
                  <a:pt x="124" y="80"/>
                </a:lnTo>
                <a:lnTo>
                  <a:pt x="124" y="79"/>
                </a:lnTo>
                <a:lnTo>
                  <a:pt x="124" y="79"/>
                </a:lnTo>
                <a:lnTo>
                  <a:pt x="124" y="79"/>
                </a:lnTo>
                <a:lnTo>
                  <a:pt x="125" y="78"/>
                </a:lnTo>
                <a:lnTo>
                  <a:pt x="125" y="77"/>
                </a:lnTo>
                <a:lnTo>
                  <a:pt x="125" y="77"/>
                </a:lnTo>
                <a:lnTo>
                  <a:pt x="125" y="76"/>
                </a:lnTo>
                <a:lnTo>
                  <a:pt x="125" y="76"/>
                </a:lnTo>
                <a:lnTo>
                  <a:pt x="126" y="75"/>
                </a:lnTo>
                <a:lnTo>
                  <a:pt x="126" y="75"/>
                </a:lnTo>
                <a:lnTo>
                  <a:pt x="126" y="75"/>
                </a:lnTo>
                <a:lnTo>
                  <a:pt x="126" y="75"/>
                </a:lnTo>
                <a:lnTo>
                  <a:pt x="126" y="75"/>
                </a:lnTo>
                <a:lnTo>
                  <a:pt x="126" y="75"/>
                </a:lnTo>
                <a:lnTo>
                  <a:pt x="127" y="75"/>
                </a:lnTo>
                <a:lnTo>
                  <a:pt x="127" y="75"/>
                </a:lnTo>
                <a:lnTo>
                  <a:pt x="127" y="75"/>
                </a:lnTo>
                <a:lnTo>
                  <a:pt x="127" y="75"/>
                </a:lnTo>
                <a:lnTo>
                  <a:pt x="127" y="74"/>
                </a:lnTo>
                <a:lnTo>
                  <a:pt x="128" y="74"/>
                </a:lnTo>
                <a:lnTo>
                  <a:pt x="128" y="74"/>
                </a:lnTo>
                <a:lnTo>
                  <a:pt x="128" y="74"/>
                </a:lnTo>
                <a:lnTo>
                  <a:pt x="128" y="73"/>
                </a:lnTo>
                <a:lnTo>
                  <a:pt x="129" y="73"/>
                </a:lnTo>
                <a:lnTo>
                  <a:pt x="129" y="73"/>
                </a:lnTo>
                <a:lnTo>
                  <a:pt x="129" y="73"/>
                </a:lnTo>
                <a:lnTo>
                  <a:pt x="129" y="72"/>
                </a:lnTo>
                <a:lnTo>
                  <a:pt x="130" y="72"/>
                </a:lnTo>
                <a:lnTo>
                  <a:pt x="130" y="72"/>
                </a:lnTo>
                <a:lnTo>
                  <a:pt x="130" y="72"/>
                </a:lnTo>
                <a:lnTo>
                  <a:pt x="130" y="72"/>
                </a:lnTo>
                <a:lnTo>
                  <a:pt x="130" y="72"/>
                </a:lnTo>
                <a:lnTo>
                  <a:pt x="130" y="72"/>
                </a:lnTo>
                <a:lnTo>
                  <a:pt x="130" y="72"/>
                </a:lnTo>
                <a:lnTo>
                  <a:pt x="131" y="74"/>
                </a:lnTo>
                <a:lnTo>
                  <a:pt x="131" y="75"/>
                </a:lnTo>
                <a:lnTo>
                  <a:pt x="131" y="76"/>
                </a:lnTo>
                <a:lnTo>
                  <a:pt x="131" y="77"/>
                </a:lnTo>
                <a:lnTo>
                  <a:pt x="132" y="78"/>
                </a:lnTo>
                <a:lnTo>
                  <a:pt x="132" y="79"/>
                </a:lnTo>
                <a:lnTo>
                  <a:pt x="132" y="80"/>
                </a:lnTo>
                <a:lnTo>
                  <a:pt x="132" y="81"/>
                </a:lnTo>
                <a:lnTo>
                  <a:pt x="133" y="82"/>
                </a:lnTo>
                <a:lnTo>
                  <a:pt x="133" y="83"/>
                </a:lnTo>
                <a:lnTo>
                  <a:pt x="133" y="84"/>
                </a:lnTo>
                <a:lnTo>
                  <a:pt x="133" y="85"/>
                </a:lnTo>
                <a:lnTo>
                  <a:pt x="133" y="85"/>
                </a:lnTo>
                <a:lnTo>
                  <a:pt x="134" y="86"/>
                </a:lnTo>
                <a:lnTo>
                  <a:pt x="134" y="87"/>
                </a:lnTo>
                <a:lnTo>
                  <a:pt x="134" y="88"/>
                </a:lnTo>
                <a:lnTo>
                  <a:pt x="134" y="89"/>
                </a:lnTo>
                <a:lnTo>
                  <a:pt x="134" y="89"/>
                </a:lnTo>
                <a:lnTo>
                  <a:pt x="134" y="89"/>
                </a:lnTo>
                <a:lnTo>
                  <a:pt x="135" y="90"/>
                </a:lnTo>
                <a:lnTo>
                  <a:pt x="135" y="90"/>
                </a:lnTo>
                <a:lnTo>
                  <a:pt x="135" y="91"/>
                </a:lnTo>
                <a:lnTo>
                  <a:pt x="135" y="91"/>
                </a:lnTo>
                <a:lnTo>
                  <a:pt x="136" y="92"/>
                </a:lnTo>
                <a:lnTo>
                  <a:pt x="136" y="92"/>
                </a:lnTo>
                <a:lnTo>
                  <a:pt x="136" y="92"/>
                </a:lnTo>
                <a:lnTo>
                  <a:pt x="136" y="93"/>
                </a:lnTo>
                <a:lnTo>
                  <a:pt x="136" y="93"/>
                </a:lnTo>
                <a:lnTo>
                  <a:pt x="137" y="93"/>
                </a:lnTo>
                <a:lnTo>
                  <a:pt x="137" y="94"/>
                </a:lnTo>
                <a:lnTo>
                  <a:pt x="137" y="94"/>
                </a:lnTo>
                <a:lnTo>
                  <a:pt x="137" y="94"/>
                </a:lnTo>
                <a:lnTo>
                  <a:pt x="138" y="94"/>
                </a:lnTo>
                <a:lnTo>
                  <a:pt x="138" y="94"/>
                </a:lnTo>
                <a:lnTo>
                  <a:pt x="138" y="94"/>
                </a:lnTo>
                <a:lnTo>
                  <a:pt x="138" y="94"/>
                </a:lnTo>
                <a:lnTo>
                  <a:pt x="138" y="94"/>
                </a:lnTo>
                <a:lnTo>
                  <a:pt x="138" y="94"/>
                </a:lnTo>
                <a:lnTo>
                  <a:pt x="138" y="93"/>
                </a:lnTo>
                <a:lnTo>
                  <a:pt x="139" y="93"/>
                </a:lnTo>
                <a:lnTo>
                  <a:pt x="139" y="94"/>
                </a:lnTo>
                <a:lnTo>
                  <a:pt x="139" y="94"/>
                </a:lnTo>
                <a:lnTo>
                  <a:pt x="139" y="94"/>
                </a:lnTo>
                <a:lnTo>
                  <a:pt x="140" y="94"/>
                </a:lnTo>
                <a:lnTo>
                  <a:pt x="140" y="94"/>
                </a:lnTo>
                <a:lnTo>
                  <a:pt x="140" y="94"/>
                </a:lnTo>
                <a:lnTo>
                  <a:pt x="140" y="95"/>
                </a:lnTo>
                <a:lnTo>
                  <a:pt x="141" y="95"/>
                </a:lnTo>
                <a:lnTo>
                  <a:pt x="141" y="94"/>
                </a:lnTo>
                <a:lnTo>
                  <a:pt x="141" y="94"/>
                </a:lnTo>
                <a:lnTo>
                  <a:pt x="141" y="94"/>
                </a:lnTo>
                <a:lnTo>
                  <a:pt x="141" y="94"/>
                </a:lnTo>
                <a:lnTo>
                  <a:pt x="141" y="93"/>
                </a:lnTo>
                <a:lnTo>
                  <a:pt x="141" y="93"/>
                </a:lnTo>
                <a:lnTo>
                  <a:pt x="142" y="93"/>
                </a:lnTo>
                <a:lnTo>
                  <a:pt x="142" y="93"/>
                </a:lnTo>
                <a:lnTo>
                  <a:pt x="142" y="93"/>
                </a:lnTo>
                <a:lnTo>
                  <a:pt x="142" y="93"/>
                </a:lnTo>
                <a:lnTo>
                  <a:pt x="143" y="93"/>
                </a:lnTo>
                <a:lnTo>
                  <a:pt x="143" y="92"/>
                </a:lnTo>
                <a:lnTo>
                  <a:pt x="143" y="92"/>
                </a:lnTo>
                <a:lnTo>
                  <a:pt x="143" y="92"/>
                </a:lnTo>
                <a:lnTo>
                  <a:pt x="144" y="92"/>
                </a:lnTo>
                <a:lnTo>
                  <a:pt x="144" y="92"/>
                </a:lnTo>
                <a:lnTo>
                  <a:pt x="144" y="92"/>
                </a:lnTo>
                <a:lnTo>
                  <a:pt x="144" y="91"/>
                </a:lnTo>
                <a:lnTo>
                  <a:pt x="144" y="91"/>
                </a:lnTo>
                <a:lnTo>
                  <a:pt x="145" y="90"/>
                </a:lnTo>
                <a:lnTo>
                  <a:pt x="145" y="90"/>
                </a:lnTo>
                <a:lnTo>
                  <a:pt x="145" y="90"/>
                </a:lnTo>
                <a:lnTo>
                  <a:pt x="145" y="89"/>
                </a:lnTo>
                <a:lnTo>
                  <a:pt x="145" y="89"/>
                </a:lnTo>
                <a:lnTo>
                  <a:pt x="145" y="89"/>
                </a:lnTo>
                <a:lnTo>
                  <a:pt x="146" y="89"/>
                </a:lnTo>
                <a:lnTo>
                  <a:pt x="146" y="90"/>
                </a:lnTo>
                <a:lnTo>
                  <a:pt x="146" y="90"/>
                </a:lnTo>
                <a:lnTo>
                  <a:pt x="146" y="90"/>
                </a:lnTo>
                <a:lnTo>
                  <a:pt x="147" y="91"/>
                </a:lnTo>
                <a:lnTo>
                  <a:pt x="147" y="91"/>
                </a:lnTo>
                <a:lnTo>
                  <a:pt x="147" y="91"/>
                </a:lnTo>
                <a:lnTo>
                  <a:pt x="147" y="91"/>
                </a:lnTo>
                <a:lnTo>
                  <a:pt x="147" y="90"/>
                </a:lnTo>
                <a:lnTo>
                  <a:pt x="148" y="90"/>
                </a:lnTo>
                <a:lnTo>
                  <a:pt x="148" y="90"/>
                </a:lnTo>
                <a:lnTo>
                  <a:pt x="148" y="89"/>
                </a:lnTo>
                <a:lnTo>
                  <a:pt x="148" y="89"/>
                </a:lnTo>
                <a:lnTo>
                  <a:pt x="149" y="89"/>
                </a:lnTo>
                <a:lnTo>
                  <a:pt x="149" y="89"/>
                </a:lnTo>
                <a:lnTo>
                  <a:pt x="149" y="89"/>
                </a:lnTo>
                <a:lnTo>
                  <a:pt x="149" y="89"/>
                </a:lnTo>
                <a:lnTo>
                  <a:pt x="149" y="89"/>
                </a:lnTo>
                <a:lnTo>
                  <a:pt x="149" y="89"/>
                </a:lnTo>
                <a:lnTo>
                  <a:pt x="149" y="89"/>
                </a:lnTo>
                <a:lnTo>
                  <a:pt x="150" y="89"/>
                </a:lnTo>
                <a:lnTo>
                  <a:pt x="150" y="89"/>
                </a:lnTo>
                <a:lnTo>
                  <a:pt x="150" y="89"/>
                </a:lnTo>
                <a:lnTo>
                  <a:pt x="150" y="89"/>
                </a:lnTo>
                <a:lnTo>
                  <a:pt x="151" y="89"/>
                </a:lnTo>
                <a:lnTo>
                  <a:pt x="151" y="89"/>
                </a:lnTo>
                <a:lnTo>
                  <a:pt x="151" y="89"/>
                </a:lnTo>
                <a:lnTo>
                  <a:pt x="151" y="89"/>
                </a:lnTo>
                <a:lnTo>
                  <a:pt x="152" y="89"/>
                </a:lnTo>
                <a:lnTo>
                  <a:pt x="152" y="89"/>
                </a:lnTo>
                <a:lnTo>
                  <a:pt x="152" y="89"/>
                </a:lnTo>
                <a:lnTo>
                  <a:pt x="152" y="89"/>
                </a:lnTo>
                <a:lnTo>
                  <a:pt x="152" y="89"/>
                </a:lnTo>
                <a:lnTo>
                  <a:pt x="153" y="88"/>
                </a:lnTo>
                <a:lnTo>
                  <a:pt x="153" y="88"/>
                </a:lnTo>
                <a:lnTo>
                  <a:pt x="153" y="88"/>
                </a:lnTo>
                <a:lnTo>
                  <a:pt x="153" y="88"/>
                </a:lnTo>
                <a:lnTo>
                  <a:pt x="153" y="88"/>
                </a:lnTo>
                <a:lnTo>
                  <a:pt x="153" y="88"/>
                </a:lnTo>
                <a:lnTo>
                  <a:pt x="154" y="88"/>
                </a:lnTo>
                <a:lnTo>
                  <a:pt x="154" y="87"/>
                </a:lnTo>
                <a:lnTo>
                  <a:pt x="154" y="87"/>
                </a:lnTo>
                <a:lnTo>
                  <a:pt x="154" y="87"/>
                </a:lnTo>
                <a:lnTo>
                  <a:pt x="155" y="86"/>
                </a:lnTo>
                <a:lnTo>
                  <a:pt x="155" y="86"/>
                </a:lnTo>
                <a:lnTo>
                  <a:pt x="155" y="86"/>
                </a:lnTo>
                <a:lnTo>
                  <a:pt x="155" y="86"/>
                </a:lnTo>
                <a:lnTo>
                  <a:pt x="155" y="85"/>
                </a:lnTo>
                <a:lnTo>
                  <a:pt x="156" y="85"/>
                </a:lnTo>
                <a:lnTo>
                  <a:pt x="156" y="85"/>
                </a:lnTo>
                <a:lnTo>
                  <a:pt x="156" y="85"/>
                </a:lnTo>
                <a:lnTo>
                  <a:pt x="156" y="85"/>
                </a:lnTo>
                <a:lnTo>
                  <a:pt x="157" y="85"/>
                </a:lnTo>
                <a:lnTo>
                  <a:pt x="157" y="84"/>
                </a:lnTo>
                <a:lnTo>
                  <a:pt x="157" y="84"/>
                </a:lnTo>
                <a:lnTo>
                  <a:pt x="157" y="83"/>
                </a:lnTo>
                <a:lnTo>
                  <a:pt x="157" y="83"/>
                </a:lnTo>
                <a:lnTo>
                  <a:pt x="157" y="82"/>
                </a:lnTo>
                <a:lnTo>
                  <a:pt x="157" y="82"/>
                </a:lnTo>
                <a:lnTo>
                  <a:pt x="158" y="81"/>
                </a:lnTo>
                <a:lnTo>
                  <a:pt x="158" y="80"/>
                </a:lnTo>
                <a:lnTo>
                  <a:pt x="158" y="80"/>
                </a:lnTo>
                <a:lnTo>
                  <a:pt x="158" y="80"/>
                </a:lnTo>
                <a:lnTo>
                  <a:pt x="159" y="80"/>
                </a:lnTo>
                <a:lnTo>
                  <a:pt x="159" y="80"/>
                </a:lnTo>
                <a:lnTo>
                  <a:pt x="159" y="80"/>
                </a:lnTo>
                <a:lnTo>
                  <a:pt x="159" y="80"/>
                </a:lnTo>
                <a:lnTo>
                  <a:pt x="160" y="80"/>
                </a:lnTo>
                <a:lnTo>
                  <a:pt x="160" y="79"/>
                </a:lnTo>
                <a:lnTo>
                  <a:pt x="160" y="79"/>
                </a:lnTo>
                <a:lnTo>
                  <a:pt x="160" y="79"/>
                </a:lnTo>
                <a:lnTo>
                  <a:pt x="161" y="79"/>
                </a:lnTo>
                <a:lnTo>
                  <a:pt x="161" y="79"/>
                </a:lnTo>
                <a:lnTo>
                  <a:pt x="161" y="79"/>
                </a:lnTo>
                <a:lnTo>
                  <a:pt x="161" y="78"/>
                </a:lnTo>
                <a:lnTo>
                  <a:pt x="161" y="78"/>
                </a:lnTo>
                <a:lnTo>
                  <a:pt x="161" y="78"/>
                </a:lnTo>
                <a:lnTo>
                  <a:pt x="161" y="78"/>
                </a:lnTo>
                <a:lnTo>
                  <a:pt x="162" y="77"/>
                </a:lnTo>
                <a:lnTo>
                  <a:pt x="162" y="77"/>
                </a:lnTo>
                <a:lnTo>
                  <a:pt x="162" y="76"/>
                </a:lnTo>
                <a:lnTo>
                  <a:pt x="162" y="76"/>
                </a:lnTo>
                <a:lnTo>
                  <a:pt x="163" y="76"/>
                </a:lnTo>
                <a:lnTo>
                  <a:pt x="163" y="75"/>
                </a:lnTo>
                <a:lnTo>
                  <a:pt x="163" y="75"/>
                </a:lnTo>
                <a:lnTo>
                  <a:pt x="163" y="74"/>
                </a:lnTo>
                <a:lnTo>
                  <a:pt x="163" y="74"/>
                </a:lnTo>
                <a:lnTo>
                  <a:pt x="164" y="75"/>
                </a:lnTo>
                <a:lnTo>
                  <a:pt x="164" y="76"/>
                </a:lnTo>
                <a:lnTo>
                  <a:pt x="164" y="77"/>
                </a:lnTo>
                <a:lnTo>
                  <a:pt x="164" y="78"/>
                </a:lnTo>
                <a:lnTo>
                  <a:pt x="165" y="79"/>
                </a:lnTo>
                <a:lnTo>
                  <a:pt x="165" y="80"/>
                </a:lnTo>
                <a:lnTo>
                  <a:pt x="165" y="81"/>
                </a:lnTo>
                <a:lnTo>
                  <a:pt x="165" y="82"/>
                </a:lnTo>
                <a:lnTo>
                  <a:pt x="165" y="83"/>
                </a:lnTo>
                <a:lnTo>
                  <a:pt x="165" y="84"/>
                </a:lnTo>
                <a:lnTo>
                  <a:pt x="166" y="85"/>
                </a:lnTo>
                <a:lnTo>
                  <a:pt x="166" y="86"/>
                </a:lnTo>
                <a:lnTo>
                  <a:pt x="166" y="88"/>
                </a:lnTo>
                <a:lnTo>
                  <a:pt x="166" y="89"/>
                </a:lnTo>
                <a:lnTo>
                  <a:pt x="166" y="90"/>
                </a:lnTo>
                <a:lnTo>
                  <a:pt x="167" y="91"/>
                </a:lnTo>
                <a:lnTo>
                  <a:pt x="167" y="91"/>
                </a:lnTo>
                <a:lnTo>
                  <a:pt x="167" y="92"/>
                </a:lnTo>
                <a:lnTo>
                  <a:pt x="167" y="92"/>
                </a:lnTo>
                <a:lnTo>
                  <a:pt x="168" y="93"/>
                </a:lnTo>
                <a:lnTo>
                  <a:pt x="168" y="93"/>
                </a:lnTo>
                <a:lnTo>
                  <a:pt x="168" y="93"/>
                </a:lnTo>
                <a:lnTo>
                  <a:pt x="168" y="94"/>
                </a:lnTo>
                <a:lnTo>
                  <a:pt x="169" y="94"/>
                </a:lnTo>
                <a:lnTo>
                  <a:pt x="169" y="94"/>
                </a:lnTo>
                <a:lnTo>
                  <a:pt x="169" y="94"/>
                </a:lnTo>
                <a:lnTo>
                  <a:pt x="169" y="95"/>
                </a:lnTo>
                <a:lnTo>
                  <a:pt x="169" y="95"/>
                </a:lnTo>
                <a:lnTo>
                  <a:pt x="169" y="95"/>
                </a:lnTo>
                <a:lnTo>
                  <a:pt x="169" y="95"/>
                </a:lnTo>
                <a:lnTo>
                  <a:pt x="170" y="95"/>
                </a:lnTo>
                <a:lnTo>
                  <a:pt x="170" y="95"/>
                </a:lnTo>
                <a:lnTo>
                  <a:pt x="170" y="96"/>
                </a:lnTo>
                <a:lnTo>
                  <a:pt x="170" y="96"/>
                </a:lnTo>
                <a:lnTo>
                  <a:pt x="171" y="96"/>
                </a:lnTo>
                <a:lnTo>
                  <a:pt x="171" y="96"/>
                </a:lnTo>
                <a:lnTo>
                  <a:pt x="171" y="96"/>
                </a:lnTo>
                <a:lnTo>
                  <a:pt x="171" y="96"/>
                </a:lnTo>
                <a:lnTo>
                  <a:pt x="172" y="96"/>
                </a:lnTo>
                <a:lnTo>
                  <a:pt x="172" y="96"/>
                </a:lnTo>
                <a:lnTo>
                  <a:pt x="172" y="96"/>
                </a:lnTo>
                <a:lnTo>
                  <a:pt x="172" y="96"/>
                </a:lnTo>
                <a:lnTo>
                  <a:pt x="172" y="97"/>
                </a:lnTo>
                <a:lnTo>
                  <a:pt x="173" y="97"/>
                </a:lnTo>
                <a:lnTo>
                  <a:pt x="173" y="97"/>
                </a:lnTo>
                <a:lnTo>
                  <a:pt x="173" y="97"/>
                </a:lnTo>
                <a:lnTo>
                  <a:pt x="173" y="97"/>
                </a:lnTo>
                <a:lnTo>
                  <a:pt x="173" y="97"/>
                </a:lnTo>
                <a:lnTo>
                  <a:pt x="173" y="97"/>
                </a:lnTo>
                <a:lnTo>
                  <a:pt x="174" y="96"/>
                </a:lnTo>
                <a:lnTo>
                  <a:pt x="174" y="96"/>
                </a:lnTo>
                <a:lnTo>
                  <a:pt x="174" y="96"/>
                </a:lnTo>
                <a:lnTo>
                  <a:pt x="174" y="96"/>
                </a:lnTo>
                <a:lnTo>
                  <a:pt x="174" y="95"/>
                </a:lnTo>
                <a:lnTo>
                  <a:pt x="175" y="95"/>
                </a:lnTo>
                <a:lnTo>
                  <a:pt x="175" y="95"/>
                </a:lnTo>
                <a:lnTo>
                  <a:pt x="175" y="95"/>
                </a:lnTo>
                <a:lnTo>
                  <a:pt x="175" y="95"/>
                </a:lnTo>
                <a:lnTo>
                  <a:pt x="176" y="95"/>
                </a:lnTo>
                <a:lnTo>
                  <a:pt x="176" y="95"/>
                </a:lnTo>
                <a:lnTo>
                  <a:pt x="176" y="95"/>
                </a:lnTo>
                <a:lnTo>
                  <a:pt x="176" y="95"/>
                </a:lnTo>
                <a:lnTo>
                  <a:pt x="177" y="95"/>
                </a:lnTo>
                <a:lnTo>
                  <a:pt x="177" y="95"/>
                </a:lnTo>
                <a:lnTo>
                  <a:pt x="177" y="95"/>
                </a:lnTo>
                <a:lnTo>
                  <a:pt x="177" y="94"/>
                </a:lnTo>
                <a:lnTo>
                  <a:pt x="177" y="94"/>
                </a:lnTo>
                <a:lnTo>
                  <a:pt x="177" y="94"/>
                </a:lnTo>
                <a:lnTo>
                  <a:pt x="177" y="94"/>
                </a:lnTo>
                <a:lnTo>
                  <a:pt x="178" y="93"/>
                </a:lnTo>
                <a:lnTo>
                  <a:pt x="178" y="93"/>
                </a:lnTo>
                <a:lnTo>
                  <a:pt x="178" y="93"/>
                </a:lnTo>
                <a:lnTo>
                  <a:pt x="178" y="93"/>
                </a:lnTo>
                <a:lnTo>
                  <a:pt x="179" y="93"/>
                </a:lnTo>
                <a:lnTo>
                  <a:pt x="179" y="92"/>
                </a:lnTo>
                <a:lnTo>
                  <a:pt x="179" y="92"/>
                </a:lnTo>
                <a:lnTo>
                  <a:pt x="179" y="91"/>
                </a:lnTo>
                <a:lnTo>
                  <a:pt x="180" y="91"/>
                </a:lnTo>
                <a:lnTo>
                  <a:pt x="180" y="90"/>
                </a:lnTo>
                <a:lnTo>
                  <a:pt x="180" y="90"/>
                </a:lnTo>
                <a:lnTo>
                  <a:pt x="180" y="90"/>
                </a:lnTo>
                <a:lnTo>
                  <a:pt x="180" y="90"/>
                </a:lnTo>
                <a:lnTo>
                  <a:pt x="181" y="91"/>
                </a:lnTo>
                <a:lnTo>
                  <a:pt x="181" y="91"/>
                </a:lnTo>
                <a:lnTo>
                  <a:pt x="181" y="91"/>
                </a:lnTo>
                <a:lnTo>
                  <a:pt x="181" y="91"/>
                </a:lnTo>
                <a:lnTo>
                  <a:pt x="181" y="92"/>
                </a:lnTo>
                <a:lnTo>
                  <a:pt x="181" y="92"/>
                </a:lnTo>
                <a:lnTo>
                  <a:pt x="182" y="92"/>
                </a:lnTo>
                <a:lnTo>
                  <a:pt x="182" y="92"/>
                </a:lnTo>
                <a:lnTo>
                  <a:pt x="182" y="92"/>
                </a:lnTo>
                <a:lnTo>
                  <a:pt x="182" y="92"/>
                </a:lnTo>
                <a:lnTo>
                  <a:pt x="183" y="92"/>
                </a:lnTo>
                <a:lnTo>
                  <a:pt x="183" y="92"/>
                </a:lnTo>
                <a:lnTo>
                  <a:pt x="183" y="92"/>
                </a:lnTo>
                <a:lnTo>
                  <a:pt x="183" y="92"/>
                </a:lnTo>
                <a:lnTo>
                  <a:pt x="183" y="92"/>
                </a:lnTo>
                <a:lnTo>
                  <a:pt x="184" y="91"/>
                </a:lnTo>
                <a:lnTo>
                  <a:pt x="184" y="91"/>
                </a:lnTo>
                <a:lnTo>
                  <a:pt x="184" y="91"/>
                </a:lnTo>
                <a:lnTo>
                  <a:pt x="184" y="91"/>
                </a:lnTo>
                <a:lnTo>
                  <a:pt x="185" y="91"/>
                </a:lnTo>
                <a:lnTo>
                  <a:pt x="185" y="91"/>
                </a:lnTo>
                <a:lnTo>
                  <a:pt x="185" y="90"/>
                </a:lnTo>
                <a:lnTo>
                  <a:pt x="185" y="90"/>
                </a:lnTo>
                <a:lnTo>
                  <a:pt x="185" y="90"/>
                </a:lnTo>
                <a:lnTo>
                  <a:pt x="185" y="90"/>
                </a:lnTo>
                <a:lnTo>
                  <a:pt x="185" y="90"/>
                </a:lnTo>
                <a:lnTo>
                  <a:pt x="186" y="90"/>
                </a:lnTo>
                <a:lnTo>
                  <a:pt x="186" y="90"/>
                </a:lnTo>
                <a:lnTo>
                  <a:pt x="186" y="90"/>
                </a:lnTo>
                <a:lnTo>
                  <a:pt x="186" y="89"/>
                </a:lnTo>
                <a:lnTo>
                  <a:pt x="187" y="89"/>
                </a:lnTo>
                <a:lnTo>
                  <a:pt x="187" y="89"/>
                </a:lnTo>
                <a:lnTo>
                  <a:pt x="187" y="89"/>
                </a:lnTo>
                <a:lnTo>
                  <a:pt x="187" y="88"/>
                </a:lnTo>
                <a:lnTo>
                  <a:pt x="188" y="88"/>
                </a:lnTo>
                <a:lnTo>
                  <a:pt x="188" y="88"/>
                </a:lnTo>
                <a:lnTo>
                  <a:pt x="188" y="87"/>
                </a:lnTo>
                <a:lnTo>
                  <a:pt x="188" y="87"/>
                </a:lnTo>
                <a:lnTo>
                  <a:pt x="188" y="87"/>
                </a:lnTo>
                <a:lnTo>
                  <a:pt x="189" y="87"/>
                </a:lnTo>
                <a:lnTo>
                  <a:pt x="189" y="87"/>
                </a:lnTo>
                <a:lnTo>
                  <a:pt x="189" y="87"/>
                </a:lnTo>
                <a:lnTo>
                  <a:pt x="189" y="87"/>
                </a:lnTo>
                <a:lnTo>
                  <a:pt x="189" y="87"/>
                </a:lnTo>
                <a:lnTo>
                  <a:pt x="189" y="87"/>
                </a:lnTo>
                <a:lnTo>
                  <a:pt x="190" y="87"/>
                </a:lnTo>
                <a:lnTo>
                  <a:pt x="190" y="87"/>
                </a:lnTo>
                <a:lnTo>
                  <a:pt x="190" y="87"/>
                </a:lnTo>
                <a:lnTo>
                  <a:pt x="190" y="86"/>
                </a:lnTo>
                <a:lnTo>
                  <a:pt x="191" y="86"/>
                </a:lnTo>
                <a:lnTo>
                  <a:pt x="191" y="86"/>
                </a:lnTo>
                <a:lnTo>
                  <a:pt x="191" y="86"/>
                </a:lnTo>
                <a:lnTo>
                  <a:pt x="191" y="85"/>
                </a:lnTo>
                <a:lnTo>
                  <a:pt x="191" y="85"/>
                </a:lnTo>
                <a:lnTo>
                  <a:pt x="192" y="85"/>
                </a:lnTo>
                <a:lnTo>
                  <a:pt x="192" y="85"/>
                </a:lnTo>
                <a:lnTo>
                  <a:pt x="192" y="85"/>
                </a:lnTo>
                <a:lnTo>
                  <a:pt x="192" y="85"/>
                </a:lnTo>
                <a:lnTo>
                  <a:pt x="193" y="85"/>
                </a:lnTo>
                <a:lnTo>
                  <a:pt x="193" y="85"/>
                </a:lnTo>
                <a:lnTo>
                  <a:pt x="193" y="85"/>
                </a:lnTo>
                <a:lnTo>
                  <a:pt x="193" y="85"/>
                </a:lnTo>
                <a:lnTo>
                  <a:pt x="193" y="85"/>
                </a:lnTo>
                <a:lnTo>
                  <a:pt x="193" y="84"/>
                </a:lnTo>
                <a:lnTo>
                  <a:pt x="194" y="83"/>
                </a:lnTo>
                <a:lnTo>
                  <a:pt x="194" y="83"/>
                </a:lnTo>
                <a:lnTo>
                  <a:pt x="194" y="82"/>
                </a:lnTo>
                <a:lnTo>
                  <a:pt x="194" y="81"/>
                </a:lnTo>
                <a:lnTo>
                  <a:pt x="194" y="80"/>
                </a:lnTo>
                <a:lnTo>
                  <a:pt x="195" y="80"/>
                </a:lnTo>
                <a:lnTo>
                  <a:pt x="195" y="80"/>
                </a:lnTo>
                <a:lnTo>
                  <a:pt x="195" y="80"/>
                </a:lnTo>
                <a:lnTo>
                  <a:pt x="195" y="79"/>
                </a:lnTo>
                <a:lnTo>
                  <a:pt x="196" y="79"/>
                </a:lnTo>
                <a:lnTo>
                  <a:pt x="196" y="79"/>
                </a:lnTo>
                <a:lnTo>
                  <a:pt x="196" y="78"/>
                </a:lnTo>
                <a:lnTo>
                  <a:pt x="196" y="78"/>
                </a:lnTo>
                <a:lnTo>
                  <a:pt x="197" y="78"/>
                </a:lnTo>
                <a:lnTo>
                  <a:pt x="197" y="77"/>
                </a:lnTo>
                <a:lnTo>
                  <a:pt x="197" y="77"/>
                </a:lnTo>
                <a:lnTo>
                  <a:pt x="197" y="77"/>
                </a:lnTo>
                <a:lnTo>
                  <a:pt x="197" y="76"/>
                </a:lnTo>
                <a:lnTo>
                  <a:pt x="197" y="76"/>
                </a:lnTo>
                <a:lnTo>
                  <a:pt x="197" y="76"/>
                </a:lnTo>
                <a:lnTo>
                  <a:pt x="198" y="75"/>
                </a:lnTo>
                <a:lnTo>
                  <a:pt x="198" y="75"/>
                </a:lnTo>
                <a:lnTo>
                  <a:pt x="198" y="75"/>
                </a:lnTo>
                <a:lnTo>
                  <a:pt x="198" y="75"/>
                </a:lnTo>
                <a:lnTo>
                  <a:pt x="199" y="75"/>
                </a:lnTo>
                <a:lnTo>
                  <a:pt x="199" y="76"/>
                </a:lnTo>
                <a:lnTo>
                  <a:pt x="199" y="76"/>
                </a:lnTo>
                <a:lnTo>
                  <a:pt x="199" y="76"/>
                </a:lnTo>
                <a:lnTo>
                  <a:pt x="199" y="76"/>
                </a:lnTo>
                <a:lnTo>
                  <a:pt x="200" y="77"/>
                </a:lnTo>
                <a:lnTo>
                  <a:pt x="200" y="78"/>
                </a:lnTo>
                <a:lnTo>
                  <a:pt x="200" y="80"/>
                </a:lnTo>
                <a:lnTo>
                  <a:pt x="200" y="81"/>
                </a:lnTo>
                <a:lnTo>
                  <a:pt x="201" y="83"/>
                </a:lnTo>
                <a:lnTo>
                  <a:pt x="201" y="85"/>
                </a:lnTo>
                <a:lnTo>
                  <a:pt x="201" y="86"/>
                </a:lnTo>
                <a:lnTo>
                  <a:pt x="201" y="88"/>
                </a:lnTo>
                <a:lnTo>
                  <a:pt x="201" y="89"/>
                </a:lnTo>
                <a:lnTo>
                  <a:pt x="201" y="89"/>
                </a:lnTo>
                <a:lnTo>
                  <a:pt x="202" y="90"/>
                </a:lnTo>
                <a:lnTo>
                  <a:pt x="202" y="90"/>
                </a:lnTo>
                <a:lnTo>
                  <a:pt x="202" y="91"/>
                </a:lnTo>
                <a:lnTo>
                  <a:pt x="202" y="91"/>
                </a:lnTo>
                <a:lnTo>
                  <a:pt x="202" y="92"/>
                </a:lnTo>
                <a:lnTo>
                  <a:pt x="203" y="92"/>
                </a:lnTo>
                <a:lnTo>
                  <a:pt x="203" y="93"/>
                </a:lnTo>
                <a:lnTo>
                  <a:pt x="203" y="93"/>
                </a:lnTo>
                <a:lnTo>
                  <a:pt x="203" y="93"/>
                </a:lnTo>
                <a:lnTo>
                  <a:pt x="204" y="93"/>
                </a:lnTo>
                <a:lnTo>
                  <a:pt x="204" y="94"/>
                </a:lnTo>
                <a:lnTo>
                  <a:pt x="204" y="94"/>
                </a:lnTo>
                <a:lnTo>
                  <a:pt x="204" y="94"/>
                </a:lnTo>
                <a:lnTo>
                  <a:pt x="204" y="94"/>
                </a:lnTo>
                <a:lnTo>
                  <a:pt x="204" y="95"/>
                </a:lnTo>
                <a:lnTo>
                  <a:pt x="205" y="95"/>
                </a:lnTo>
                <a:lnTo>
                  <a:pt x="205" y="95"/>
                </a:lnTo>
                <a:lnTo>
                  <a:pt x="205" y="95"/>
                </a:lnTo>
                <a:lnTo>
                  <a:pt x="205" y="95"/>
                </a:lnTo>
                <a:lnTo>
                  <a:pt x="205" y="96"/>
                </a:lnTo>
                <a:lnTo>
                  <a:pt x="206" y="96"/>
                </a:lnTo>
                <a:lnTo>
                  <a:pt x="206" y="96"/>
                </a:lnTo>
                <a:lnTo>
                  <a:pt x="206" y="96"/>
                </a:lnTo>
                <a:lnTo>
                  <a:pt x="206" y="96"/>
                </a:lnTo>
                <a:lnTo>
                  <a:pt x="207" y="96"/>
                </a:lnTo>
                <a:lnTo>
                  <a:pt x="207" y="97"/>
                </a:lnTo>
                <a:lnTo>
                  <a:pt x="207" y="97"/>
                </a:lnTo>
                <a:lnTo>
                  <a:pt x="207" y="97"/>
                </a:lnTo>
                <a:lnTo>
                  <a:pt x="208" y="97"/>
                </a:lnTo>
                <a:lnTo>
                  <a:pt x="208" y="97"/>
                </a:lnTo>
                <a:lnTo>
                  <a:pt x="208" y="98"/>
                </a:lnTo>
                <a:lnTo>
                  <a:pt x="208" y="98"/>
                </a:lnTo>
                <a:lnTo>
                  <a:pt x="208" y="98"/>
                </a:lnTo>
                <a:lnTo>
                  <a:pt x="208" y="98"/>
                </a:lnTo>
                <a:lnTo>
                  <a:pt x="208" y="98"/>
                </a:lnTo>
                <a:lnTo>
                  <a:pt x="209" y="98"/>
                </a:lnTo>
                <a:lnTo>
                  <a:pt x="209" y="98"/>
                </a:lnTo>
                <a:lnTo>
                  <a:pt x="209" y="98"/>
                </a:lnTo>
                <a:lnTo>
                  <a:pt x="209" y="98"/>
                </a:lnTo>
                <a:lnTo>
                  <a:pt x="210" y="98"/>
                </a:lnTo>
                <a:lnTo>
                  <a:pt x="210" y="97"/>
                </a:lnTo>
                <a:lnTo>
                  <a:pt x="210" y="97"/>
                </a:lnTo>
                <a:lnTo>
                  <a:pt x="210" y="97"/>
                </a:lnTo>
                <a:lnTo>
                  <a:pt x="210" y="97"/>
                </a:lnTo>
                <a:lnTo>
                  <a:pt x="211" y="97"/>
                </a:lnTo>
                <a:lnTo>
                  <a:pt x="211" y="97"/>
                </a:lnTo>
                <a:lnTo>
                  <a:pt x="211" y="97"/>
                </a:lnTo>
                <a:lnTo>
                  <a:pt x="211" y="97"/>
                </a:lnTo>
                <a:lnTo>
                  <a:pt x="212" y="96"/>
                </a:lnTo>
                <a:lnTo>
                  <a:pt x="212" y="96"/>
                </a:lnTo>
                <a:lnTo>
                  <a:pt x="212" y="96"/>
                </a:lnTo>
                <a:lnTo>
                  <a:pt x="212" y="96"/>
                </a:lnTo>
                <a:lnTo>
                  <a:pt x="212" y="96"/>
                </a:lnTo>
                <a:lnTo>
                  <a:pt x="212" y="96"/>
                </a:lnTo>
                <a:lnTo>
                  <a:pt x="213" y="95"/>
                </a:lnTo>
                <a:lnTo>
                  <a:pt x="213" y="95"/>
                </a:lnTo>
                <a:lnTo>
                  <a:pt x="213" y="95"/>
                </a:lnTo>
                <a:lnTo>
                  <a:pt x="213" y="95"/>
                </a:lnTo>
                <a:lnTo>
                  <a:pt x="213" y="95"/>
                </a:lnTo>
                <a:lnTo>
                  <a:pt x="214" y="94"/>
                </a:lnTo>
                <a:lnTo>
                  <a:pt x="214" y="94"/>
                </a:lnTo>
                <a:lnTo>
                  <a:pt x="214" y="94"/>
                </a:lnTo>
                <a:lnTo>
                  <a:pt x="214" y="94"/>
                </a:lnTo>
                <a:lnTo>
                  <a:pt x="215" y="94"/>
                </a:lnTo>
                <a:lnTo>
                  <a:pt x="215" y="94"/>
                </a:lnTo>
                <a:lnTo>
                  <a:pt x="215" y="94"/>
                </a:lnTo>
                <a:lnTo>
                  <a:pt x="215" y="94"/>
                </a:lnTo>
                <a:lnTo>
                  <a:pt x="216" y="94"/>
                </a:lnTo>
                <a:lnTo>
                  <a:pt x="216" y="94"/>
                </a:lnTo>
                <a:lnTo>
                  <a:pt x="216" y="94"/>
                </a:lnTo>
                <a:lnTo>
                  <a:pt x="216" y="94"/>
                </a:lnTo>
                <a:lnTo>
                  <a:pt x="216" y="94"/>
                </a:lnTo>
                <a:lnTo>
                  <a:pt x="216" y="94"/>
                </a:lnTo>
                <a:lnTo>
                  <a:pt x="216" y="94"/>
                </a:lnTo>
                <a:lnTo>
                  <a:pt x="217" y="94"/>
                </a:lnTo>
                <a:lnTo>
                  <a:pt x="217" y="94"/>
                </a:lnTo>
                <a:lnTo>
                  <a:pt x="217" y="94"/>
                </a:lnTo>
                <a:lnTo>
                  <a:pt x="217" y="94"/>
                </a:lnTo>
                <a:lnTo>
                  <a:pt x="218" y="95"/>
                </a:lnTo>
                <a:lnTo>
                  <a:pt x="218" y="95"/>
                </a:lnTo>
                <a:lnTo>
                  <a:pt x="218" y="95"/>
                </a:lnTo>
                <a:lnTo>
                  <a:pt x="218" y="95"/>
                </a:lnTo>
                <a:lnTo>
                  <a:pt x="219" y="94"/>
                </a:lnTo>
                <a:lnTo>
                  <a:pt x="219" y="94"/>
                </a:lnTo>
                <a:lnTo>
                  <a:pt x="219" y="94"/>
                </a:lnTo>
                <a:lnTo>
                  <a:pt x="219" y="94"/>
                </a:lnTo>
                <a:lnTo>
                  <a:pt x="219" y="94"/>
                </a:lnTo>
                <a:lnTo>
                  <a:pt x="220" y="94"/>
                </a:lnTo>
                <a:lnTo>
                  <a:pt x="220" y="94"/>
                </a:lnTo>
                <a:lnTo>
                  <a:pt x="220" y="93"/>
                </a:lnTo>
                <a:lnTo>
                  <a:pt x="220" y="93"/>
                </a:lnTo>
                <a:lnTo>
                  <a:pt x="220" y="93"/>
                </a:lnTo>
                <a:lnTo>
                  <a:pt x="220" y="93"/>
                </a:lnTo>
                <a:lnTo>
                  <a:pt x="221" y="93"/>
                </a:lnTo>
                <a:lnTo>
                  <a:pt x="221" y="92"/>
                </a:lnTo>
                <a:lnTo>
                  <a:pt x="221" y="92"/>
                </a:lnTo>
                <a:lnTo>
                  <a:pt x="221" y="92"/>
                </a:lnTo>
                <a:lnTo>
                  <a:pt x="221" y="92"/>
                </a:lnTo>
                <a:lnTo>
                  <a:pt x="222" y="92"/>
                </a:lnTo>
                <a:lnTo>
                  <a:pt x="222" y="92"/>
                </a:lnTo>
                <a:lnTo>
                  <a:pt x="222" y="92"/>
                </a:lnTo>
                <a:lnTo>
                  <a:pt x="222" y="91"/>
                </a:lnTo>
                <a:lnTo>
                  <a:pt x="223" y="91"/>
                </a:lnTo>
                <a:lnTo>
                  <a:pt x="223" y="91"/>
                </a:lnTo>
                <a:lnTo>
                  <a:pt x="223" y="90"/>
                </a:lnTo>
                <a:lnTo>
                  <a:pt x="223" y="90"/>
                </a:lnTo>
                <a:lnTo>
                  <a:pt x="224" y="90"/>
                </a:lnTo>
                <a:lnTo>
                  <a:pt x="224" y="89"/>
                </a:lnTo>
                <a:lnTo>
                  <a:pt x="224" y="89"/>
                </a:lnTo>
                <a:lnTo>
                  <a:pt x="224" y="89"/>
                </a:lnTo>
                <a:lnTo>
                  <a:pt x="224" y="88"/>
                </a:lnTo>
                <a:lnTo>
                  <a:pt x="224" y="88"/>
                </a:lnTo>
                <a:lnTo>
                  <a:pt x="224" y="88"/>
                </a:lnTo>
                <a:lnTo>
                  <a:pt x="225" y="88"/>
                </a:lnTo>
                <a:lnTo>
                  <a:pt x="225" y="87"/>
                </a:lnTo>
                <a:lnTo>
                  <a:pt x="225" y="87"/>
                </a:lnTo>
                <a:lnTo>
                  <a:pt x="225" y="87"/>
                </a:lnTo>
                <a:lnTo>
                  <a:pt x="226" y="86"/>
                </a:lnTo>
                <a:lnTo>
                  <a:pt x="226" y="86"/>
                </a:lnTo>
                <a:lnTo>
                  <a:pt x="226" y="86"/>
                </a:lnTo>
                <a:lnTo>
                  <a:pt x="226" y="86"/>
                </a:lnTo>
                <a:lnTo>
                  <a:pt x="227" y="85"/>
                </a:lnTo>
                <a:lnTo>
                  <a:pt x="227" y="85"/>
                </a:lnTo>
                <a:lnTo>
                  <a:pt x="227" y="85"/>
                </a:lnTo>
                <a:lnTo>
                  <a:pt x="227" y="85"/>
                </a:lnTo>
                <a:lnTo>
                  <a:pt x="227" y="85"/>
                </a:lnTo>
                <a:lnTo>
                  <a:pt x="228" y="84"/>
                </a:lnTo>
                <a:lnTo>
                  <a:pt x="228" y="84"/>
                </a:lnTo>
                <a:lnTo>
                  <a:pt x="228" y="84"/>
                </a:lnTo>
                <a:lnTo>
                  <a:pt x="228" y="84"/>
                </a:lnTo>
                <a:lnTo>
                  <a:pt x="228" y="83"/>
                </a:lnTo>
                <a:lnTo>
                  <a:pt x="228" y="83"/>
                </a:lnTo>
                <a:lnTo>
                  <a:pt x="229" y="83"/>
                </a:lnTo>
                <a:lnTo>
                  <a:pt x="229" y="83"/>
                </a:lnTo>
                <a:lnTo>
                  <a:pt x="229" y="83"/>
                </a:lnTo>
                <a:lnTo>
                  <a:pt x="229" y="82"/>
                </a:lnTo>
                <a:lnTo>
                  <a:pt x="230" y="82"/>
                </a:lnTo>
                <a:lnTo>
                  <a:pt x="230" y="81"/>
                </a:lnTo>
                <a:lnTo>
                  <a:pt x="230" y="81"/>
                </a:lnTo>
                <a:lnTo>
                  <a:pt x="230" y="81"/>
                </a:lnTo>
                <a:lnTo>
                  <a:pt x="230" y="80"/>
                </a:lnTo>
                <a:lnTo>
                  <a:pt x="231" y="80"/>
                </a:lnTo>
                <a:lnTo>
                  <a:pt x="231" y="80"/>
                </a:lnTo>
                <a:lnTo>
                  <a:pt x="231" y="80"/>
                </a:lnTo>
                <a:lnTo>
                  <a:pt x="231" y="79"/>
                </a:lnTo>
                <a:lnTo>
                  <a:pt x="232" y="79"/>
                </a:lnTo>
                <a:lnTo>
                  <a:pt x="232" y="79"/>
                </a:lnTo>
                <a:lnTo>
                  <a:pt x="232" y="78"/>
                </a:lnTo>
                <a:lnTo>
                  <a:pt x="232" y="78"/>
                </a:lnTo>
                <a:lnTo>
                  <a:pt x="232" y="78"/>
                </a:lnTo>
                <a:lnTo>
                  <a:pt x="232" y="78"/>
                </a:lnTo>
                <a:lnTo>
                  <a:pt x="232" y="77"/>
                </a:lnTo>
                <a:lnTo>
                  <a:pt x="233" y="77"/>
                </a:lnTo>
                <a:lnTo>
                  <a:pt x="233" y="77"/>
                </a:lnTo>
                <a:lnTo>
                  <a:pt x="233" y="77"/>
                </a:lnTo>
                <a:lnTo>
                  <a:pt x="233" y="76"/>
                </a:lnTo>
                <a:lnTo>
                  <a:pt x="234" y="76"/>
                </a:lnTo>
                <a:lnTo>
                  <a:pt x="234" y="76"/>
                </a:lnTo>
                <a:lnTo>
                  <a:pt x="234" y="76"/>
                </a:lnTo>
                <a:lnTo>
                  <a:pt x="234" y="76"/>
                </a:lnTo>
                <a:lnTo>
                  <a:pt x="235" y="76"/>
                </a:lnTo>
                <a:lnTo>
                  <a:pt x="235" y="75"/>
                </a:lnTo>
                <a:lnTo>
                  <a:pt x="235" y="75"/>
                </a:lnTo>
                <a:lnTo>
                  <a:pt x="235" y="75"/>
                </a:lnTo>
                <a:lnTo>
                  <a:pt x="235" y="75"/>
                </a:lnTo>
                <a:lnTo>
                  <a:pt x="236" y="74"/>
                </a:lnTo>
                <a:lnTo>
                  <a:pt x="236" y="74"/>
                </a:lnTo>
                <a:lnTo>
                  <a:pt x="236" y="75"/>
                </a:lnTo>
                <a:lnTo>
                  <a:pt x="236" y="76"/>
                </a:lnTo>
                <a:lnTo>
                  <a:pt x="236" y="77"/>
                </a:lnTo>
                <a:lnTo>
                  <a:pt x="236" y="79"/>
                </a:lnTo>
                <a:lnTo>
                  <a:pt x="237" y="80"/>
                </a:lnTo>
                <a:lnTo>
                  <a:pt x="237" y="81"/>
                </a:lnTo>
                <a:lnTo>
                  <a:pt x="237" y="82"/>
                </a:lnTo>
                <a:lnTo>
                  <a:pt x="237" y="84"/>
                </a:lnTo>
                <a:lnTo>
                  <a:pt x="238" y="84"/>
                </a:lnTo>
                <a:lnTo>
                  <a:pt x="238" y="85"/>
                </a:lnTo>
                <a:lnTo>
                  <a:pt x="238" y="85"/>
                </a:lnTo>
                <a:lnTo>
                  <a:pt x="238" y="86"/>
                </a:lnTo>
                <a:lnTo>
                  <a:pt x="238" y="87"/>
                </a:lnTo>
                <a:lnTo>
                  <a:pt x="239" y="88"/>
                </a:lnTo>
                <a:lnTo>
                  <a:pt x="239" y="88"/>
                </a:lnTo>
                <a:lnTo>
                  <a:pt x="239" y="89"/>
                </a:lnTo>
                <a:lnTo>
                  <a:pt x="239" y="89"/>
                </a:lnTo>
                <a:lnTo>
                  <a:pt x="240" y="90"/>
                </a:lnTo>
                <a:lnTo>
                  <a:pt x="240" y="91"/>
                </a:lnTo>
                <a:lnTo>
                  <a:pt x="240" y="91"/>
                </a:lnTo>
                <a:lnTo>
                  <a:pt x="240" y="92"/>
                </a:lnTo>
                <a:lnTo>
                  <a:pt x="240" y="93"/>
                </a:lnTo>
                <a:lnTo>
                  <a:pt x="240" y="93"/>
                </a:lnTo>
                <a:lnTo>
                  <a:pt x="241" y="93"/>
                </a:lnTo>
                <a:lnTo>
                  <a:pt x="241" y="94"/>
                </a:lnTo>
                <a:lnTo>
                  <a:pt x="241" y="94"/>
                </a:lnTo>
                <a:lnTo>
                  <a:pt x="241" y="94"/>
                </a:lnTo>
                <a:lnTo>
                  <a:pt x="241" y="94"/>
                </a:lnTo>
                <a:lnTo>
                  <a:pt x="242" y="94"/>
                </a:lnTo>
                <a:lnTo>
                  <a:pt x="242" y="94"/>
                </a:lnTo>
                <a:lnTo>
                  <a:pt x="242" y="94"/>
                </a:lnTo>
                <a:lnTo>
                  <a:pt x="242" y="94"/>
                </a:lnTo>
                <a:lnTo>
                  <a:pt x="243" y="94"/>
                </a:lnTo>
                <a:lnTo>
                  <a:pt x="243" y="95"/>
                </a:lnTo>
                <a:lnTo>
                  <a:pt x="243" y="95"/>
                </a:lnTo>
                <a:lnTo>
                  <a:pt x="243" y="95"/>
                </a:lnTo>
                <a:lnTo>
                  <a:pt x="244" y="96"/>
                </a:lnTo>
                <a:lnTo>
                  <a:pt x="244" y="96"/>
                </a:lnTo>
                <a:lnTo>
                  <a:pt x="244" y="96"/>
                </a:lnTo>
                <a:lnTo>
                  <a:pt x="244" y="97"/>
                </a:lnTo>
                <a:lnTo>
                  <a:pt x="244" y="96"/>
                </a:lnTo>
                <a:lnTo>
                  <a:pt x="244" y="96"/>
                </a:lnTo>
                <a:lnTo>
                  <a:pt x="244" y="96"/>
                </a:lnTo>
                <a:lnTo>
                  <a:pt x="245" y="95"/>
                </a:lnTo>
                <a:lnTo>
                  <a:pt x="245" y="95"/>
                </a:lnTo>
                <a:lnTo>
                  <a:pt x="245" y="94"/>
                </a:lnTo>
                <a:lnTo>
                  <a:pt x="245" y="94"/>
                </a:lnTo>
                <a:lnTo>
                  <a:pt x="246" y="93"/>
                </a:lnTo>
                <a:lnTo>
                  <a:pt x="246" y="93"/>
                </a:lnTo>
                <a:lnTo>
                  <a:pt x="246" y="94"/>
                </a:lnTo>
                <a:lnTo>
                  <a:pt x="246" y="94"/>
                </a:lnTo>
                <a:lnTo>
                  <a:pt x="246" y="94"/>
                </a:lnTo>
                <a:lnTo>
                  <a:pt x="247" y="94"/>
                </a:lnTo>
                <a:lnTo>
                  <a:pt x="247" y="94"/>
                </a:lnTo>
                <a:lnTo>
                  <a:pt x="247" y="94"/>
                </a:lnTo>
                <a:lnTo>
                  <a:pt x="247" y="94"/>
                </a:lnTo>
                <a:lnTo>
                  <a:pt x="248" y="94"/>
                </a:lnTo>
                <a:lnTo>
                  <a:pt x="248" y="94"/>
                </a:lnTo>
                <a:lnTo>
                  <a:pt x="248" y="93"/>
                </a:lnTo>
                <a:lnTo>
                  <a:pt x="248" y="93"/>
                </a:lnTo>
                <a:lnTo>
                  <a:pt x="248" y="93"/>
                </a:lnTo>
                <a:lnTo>
                  <a:pt x="248" y="93"/>
                </a:lnTo>
                <a:lnTo>
                  <a:pt x="249" y="93"/>
                </a:lnTo>
                <a:lnTo>
                  <a:pt x="249" y="92"/>
                </a:lnTo>
                <a:lnTo>
                  <a:pt x="249" y="92"/>
                </a:lnTo>
                <a:lnTo>
                  <a:pt x="249" y="92"/>
                </a:lnTo>
                <a:lnTo>
                  <a:pt x="249" y="92"/>
                </a:lnTo>
                <a:lnTo>
                  <a:pt x="250" y="92"/>
                </a:lnTo>
                <a:lnTo>
                  <a:pt x="250" y="92"/>
                </a:lnTo>
                <a:lnTo>
                  <a:pt x="250" y="92"/>
                </a:lnTo>
                <a:lnTo>
                  <a:pt x="250" y="91"/>
                </a:lnTo>
                <a:lnTo>
                  <a:pt x="251" y="91"/>
                </a:lnTo>
                <a:lnTo>
                  <a:pt x="251" y="91"/>
                </a:lnTo>
                <a:lnTo>
                  <a:pt x="251" y="91"/>
                </a:lnTo>
                <a:lnTo>
                  <a:pt x="251" y="91"/>
                </a:lnTo>
                <a:lnTo>
                  <a:pt x="252" y="91"/>
                </a:lnTo>
                <a:lnTo>
                  <a:pt x="252" y="91"/>
                </a:lnTo>
                <a:lnTo>
                  <a:pt x="252" y="91"/>
                </a:lnTo>
                <a:lnTo>
                  <a:pt x="252" y="91"/>
                </a:lnTo>
                <a:lnTo>
                  <a:pt x="252" y="91"/>
                </a:lnTo>
                <a:lnTo>
                  <a:pt x="252" y="91"/>
                </a:lnTo>
                <a:lnTo>
                  <a:pt x="252" y="90"/>
                </a:lnTo>
                <a:lnTo>
                  <a:pt x="253" y="90"/>
                </a:lnTo>
                <a:lnTo>
                  <a:pt x="253" y="90"/>
                </a:lnTo>
                <a:lnTo>
                  <a:pt x="253" y="89"/>
                </a:lnTo>
                <a:lnTo>
                  <a:pt x="253" y="89"/>
                </a:lnTo>
                <a:lnTo>
                  <a:pt x="254" y="89"/>
                </a:lnTo>
                <a:lnTo>
                  <a:pt x="254" y="89"/>
                </a:lnTo>
                <a:lnTo>
                  <a:pt x="254" y="89"/>
                </a:lnTo>
                <a:lnTo>
                  <a:pt x="254" y="89"/>
                </a:lnTo>
                <a:lnTo>
                  <a:pt x="255" y="89"/>
                </a:lnTo>
                <a:lnTo>
                  <a:pt x="255" y="89"/>
                </a:lnTo>
                <a:lnTo>
                  <a:pt x="255" y="89"/>
                </a:lnTo>
                <a:lnTo>
                  <a:pt x="255" y="89"/>
                </a:lnTo>
                <a:lnTo>
                  <a:pt x="255" y="89"/>
                </a:lnTo>
                <a:lnTo>
                  <a:pt x="256" y="89"/>
                </a:lnTo>
                <a:lnTo>
                  <a:pt x="256" y="89"/>
                </a:lnTo>
                <a:lnTo>
                  <a:pt x="256" y="89"/>
                </a:lnTo>
                <a:lnTo>
                  <a:pt x="256" y="89"/>
                </a:lnTo>
                <a:lnTo>
                  <a:pt x="256" y="89"/>
                </a:lnTo>
                <a:lnTo>
                  <a:pt x="256" y="89"/>
                </a:lnTo>
                <a:lnTo>
                  <a:pt x="257" y="90"/>
                </a:lnTo>
                <a:lnTo>
                  <a:pt x="257" y="90"/>
                </a:lnTo>
                <a:lnTo>
                  <a:pt x="257" y="90"/>
                </a:lnTo>
                <a:lnTo>
                  <a:pt x="257" y="90"/>
                </a:lnTo>
                <a:lnTo>
                  <a:pt x="257" y="89"/>
                </a:lnTo>
                <a:lnTo>
                  <a:pt x="258" y="89"/>
                </a:lnTo>
                <a:lnTo>
                  <a:pt x="258" y="89"/>
                </a:lnTo>
                <a:lnTo>
                  <a:pt x="258" y="88"/>
                </a:lnTo>
                <a:lnTo>
                  <a:pt x="258" y="88"/>
                </a:lnTo>
                <a:lnTo>
                  <a:pt x="259" y="88"/>
                </a:lnTo>
                <a:lnTo>
                  <a:pt x="259" y="87"/>
                </a:lnTo>
                <a:lnTo>
                  <a:pt x="259" y="87"/>
                </a:lnTo>
                <a:lnTo>
                  <a:pt x="259" y="86"/>
                </a:lnTo>
                <a:lnTo>
                  <a:pt x="260" y="86"/>
                </a:lnTo>
                <a:lnTo>
                  <a:pt x="260" y="85"/>
                </a:lnTo>
                <a:lnTo>
                  <a:pt x="260" y="85"/>
                </a:lnTo>
                <a:lnTo>
                  <a:pt x="260" y="85"/>
                </a:lnTo>
                <a:lnTo>
                  <a:pt x="260" y="85"/>
                </a:lnTo>
                <a:lnTo>
                  <a:pt x="260" y="84"/>
                </a:lnTo>
                <a:lnTo>
                  <a:pt x="260" y="84"/>
                </a:lnTo>
                <a:lnTo>
                  <a:pt x="261" y="84"/>
                </a:lnTo>
                <a:lnTo>
                  <a:pt x="261" y="84"/>
                </a:lnTo>
                <a:lnTo>
                  <a:pt x="261" y="84"/>
                </a:lnTo>
                <a:lnTo>
                  <a:pt x="261" y="84"/>
                </a:lnTo>
                <a:lnTo>
                  <a:pt x="262" y="84"/>
                </a:lnTo>
                <a:lnTo>
                  <a:pt x="262" y="84"/>
                </a:lnTo>
                <a:lnTo>
                  <a:pt x="262" y="84"/>
                </a:lnTo>
                <a:lnTo>
                  <a:pt x="262" y="84"/>
                </a:lnTo>
                <a:lnTo>
                  <a:pt x="263" y="83"/>
                </a:lnTo>
                <a:lnTo>
                  <a:pt x="263" y="83"/>
                </a:lnTo>
                <a:lnTo>
                  <a:pt x="263" y="82"/>
                </a:lnTo>
                <a:lnTo>
                  <a:pt x="263" y="82"/>
                </a:lnTo>
                <a:lnTo>
                  <a:pt x="263" y="81"/>
                </a:lnTo>
                <a:lnTo>
                  <a:pt x="263" y="80"/>
                </a:lnTo>
                <a:lnTo>
                  <a:pt x="263" y="80"/>
                </a:lnTo>
                <a:lnTo>
                  <a:pt x="264" y="80"/>
                </a:lnTo>
                <a:lnTo>
                  <a:pt x="264" y="80"/>
                </a:lnTo>
                <a:lnTo>
                  <a:pt x="264" y="80"/>
                </a:lnTo>
                <a:lnTo>
                  <a:pt x="264" y="79"/>
                </a:lnTo>
                <a:lnTo>
                  <a:pt x="265" y="79"/>
                </a:lnTo>
                <a:lnTo>
                  <a:pt x="265" y="79"/>
                </a:lnTo>
                <a:lnTo>
                  <a:pt x="265" y="78"/>
                </a:lnTo>
                <a:lnTo>
                  <a:pt x="265" y="78"/>
                </a:lnTo>
                <a:lnTo>
                  <a:pt x="266" y="78"/>
                </a:lnTo>
                <a:lnTo>
                  <a:pt x="266" y="78"/>
                </a:lnTo>
                <a:lnTo>
                  <a:pt x="266" y="78"/>
                </a:lnTo>
                <a:lnTo>
                  <a:pt x="266" y="79"/>
                </a:lnTo>
                <a:lnTo>
                  <a:pt x="266" y="79"/>
                </a:lnTo>
                <a:lnTo>
                  <a:pt x="267" y="79"/>
                </a:lnTo>
                <a:lnTo>
                  <a:pt x="267" y="79"/>
                </a:lnTo>
                <a:lnTo>
                  <a:pt x="267" y="79"/>
                </a:lnTo>
                <a:lnTo>
                  <a:pt x="267" y="79"/>
                </a:lnTo>
                <a:lnTo>
                  <a:pt x="267" y="78"/>
                </a:lnTo>
                <a:lnTo>
                  <a:pt x="267" y="78"/>
                </a:lnTo>
                <a:lnTo>
                  <a:pt x="268" y="77"/>
                </a:lnTo>
                <a:lnTo>
                  <a:pt x="268" y="77"/>
                </a:lnTo>
                <a:lnTo>
                  <a:pt x="268" y="76"/>
                </a:lnTo>
                <a:lnTo>
                  <a:pt x="268" y="76"/>
                </a:lnTo>
                <a:lnTo>
                  <a:pt x="268" y="76"/>
                </a:lnTo>
                <a:lnTo>
                  <a:pt x="269" y="75"/>
                </a:lnTo>
                <a:lnTo>
                  <a:pt x="269" y="75"/>
                </a:lnTo>
                <a:lnTo>
                  <a:pt x="269" y="75"/>
                </a:lnTo>
                <a:lnTo>
                  <a:pt x="269" y="74"/>
                </a:lnTo>
                <a:lnTo>
                  <a:pt x="270" y="74"/>
                </a:lnTo>
                <a:lnTo>
                  <a:pt x="270" y="74"/>
                </a:lnTo>
                <a:lnTo>
                  <a:pt x="270" y="73"/>
                </a:lnTo>
                <a:lnTo>
                  <a:pt x="270" y="73"/>
                </a:lnTo>
                <a:lnTo>
                  <a:pt x="271" y="73"/>
                </a:lnTo>
                <a:lnTo>
                  <a:pt x="271" y="73"/>
                </a:lnTo>
                <a:lnTo>
                  <a:pt x="271" y="73"/>
                </a:lnTo>
                <a:lnTo>
                  <a:pt x="271" y="73"/>
                </a:lnTo>
                <a:lnTo>
                  <a:pt x="271" y="73"/>
                </a:lnTo>
                <a:lnTo>
                  <a:pt x="271" y="73"/>
                </a:lnTo>
                <a:lnTo>
                  <a:pt x="271" y="73"/>
                </a:lnTo>
                <a:lnTo>
                  <a:pt x="272" y="73"/>
                </a:lnTo>
                <a:lnTo>
                  <a:pt x="272" y="74"/>
                </a:lnTo>
                <a:lnTo>
                  <a:pt x="272" y="75"/>
                </a:lnTo>
                <a:lnTo>
                  <a:pt x="272" y="76"/>
                </a:lnTo>
                <a:lnTo>
                  <a:pt x="273" y="77"/>
                </a:lnTo>
                <a:lnTo>
                  <a:pt x="273" y="78"/>
                </a:lnTo>
                <a:lnTo>
                  <a:pt x="273" y="80"/>
                </a:lnTo>
                <a:lnTo>
                  <a:pt x="273" y="80"/>
                </a:lnTo>
                <a:lnTo>
                  <a:pt x="274" y="82"/>
                </a:lnTo>
                <a:lnTo>
                  <a:pt x="274" y="83"/>
                </a:lnTo>
                <a:lnTo>
                  <a:pt x="274" y="83"/>
                </a:lnTo>
                <a:lnTo>
                  <a:pt x="274" y="84"/>
                </a:lnTo>
                <a:lnTo>
                  <a:pt x="274" y="85"/>
                </a:lnTo>
                <a:lnTo>
                  <a:pt x="275" y="85"/>
                </a:lnTo>
                <a:lnTo>
                  <a:pt x="275" y="86"/>
                </a:lnTo>
                <a:lnTo>
                  <a:pt x="275" y="87"/>
                </a:lnTo>
                <a:lnTo>
                  <a:pt x="275" y="88"/>
                </a:lnTo>
                <a:lnTo>
                  <a:pt x="275" y="88"/>
                </a:lnTo>
                <a:lnTo>
                  <a:pt x="275" y="88"/>
                </a:lnTo>
                <a:lnTo>
                  <a:pt x="276" y="89"/>
                </a:lnTo>
                <a:lnTo>
                  <a:pt x="276" y="89"/>
                </a:lnTo>
                <a:lnTo>
                  <a:pt x="276" y="89"/>
                </a:lnTo>
                <a:lnTo>
                  <a:pt x="276" y="89"/>
                </a:lnTo>
                <a:lnTo>
                  <a:pt x="277" y="90"/>
                </a:lnTo>
                <a:lnTo>
                  <a:pt x="277" y="90"/>
                </a:lnTo>
                <a:lnTo>
                  <a:pt x="277" y="90"/>
                </a:lnTo>
                <a:lnTo>
                  <a:pt x="277" y="90"/>
                </a:lnTo>
                <a:lnTo>
                  <a:pt x="277" y="91"/>
                </a:lnTo>
                <a:lnTo>
                  <a:pt x="278" y="91"/>
                </a:lnTo>
                <a:lnTo>
                  <a:pt x="278" y="91"/>
                </a:lnTo>
                <a:lnTo>
                  <a:pt x="278" y="91"/>
                </a:lnTo>
                <a:lnTo>
                  <a:pt x="278" y="91"/>
                </a:lnTo>
                <a:lnTo>
                  <a:pt x="279" y="91"/>
                </a:lnTo>
                <a:lnTo>
                  <a:pt x="279" y="91"/>
                </a:lnTo>
                <a:lnTo>
                  <a:pt x="279" y="91"/>
                </a:lnTo>
                <a:lnTo>
                  <a:pt x="279" y="92"/>
                </a:lnTo>
                <a:lnTo>
                  <a:pt x="279" y="92"/>
                </a:lnTo>
                <a:lnTo>
                  <a:pt x="279" y="92"/>
                </a:lnTo>
                <a:lnTo>
                  <a:pt x="279" y="92"/>
                </a:lnTo>
                <a:lnTo>
                  <a:pt x="280" y="92"/>
                </a:lnTo>
                <a:lnTo>
                  <a:pt x="280" y="92"/>
                </a:lnTo>
                <a:lnTo>
                  <a:pt x="280" y="92"/>
                </a:lnTo>
                <a:lnTo>
                  <a:pt x="280" y="92"/>
                </a:lnTo>
                <a:lnTo>
                  <a:pt x="281" y="92"/>
                </a:lnTo>
                <a:lnTo>
                  <a:pt x="281" y="92"/>
                </a:lnTo>
                <a:lnTo>
                  <a:pt x="281" y="92"/>
                </a:lnTo>
                <a:lnTo>
                  <a:pt x="281" y="92"/>
                </a:lnTo>
                <a:lnTo>
                  <a:pt x="282" y="93"/>
                </a:lnTo>
                <a:lnTo>
                  <a:pt x="282" y="93"/>
                </a:lnTo>
                <a:lnTo>
                  <a:pt x="282" y="92"/>
                </a:lnTo>
                <a:lnTo>
                  <a:pt x="282" y="92"/>
                </a:lnTo>
                <a:lnTo>
                  <a:pt x="282" y="92"/>
                </a:lnTo>
                <a:lnTo>
                  <a:pt x="283" y="92"/>
                </a:lnTo>
                <a:lnTo>
                  <a:pt x="283" y="91"/>
                </a:lnTo>
                <a:lnTo>
                  <a:pt x="283" y="91"/>
                </a:lnTo>
                <a:lnTo>
                  <a:pt x="283" y="91"/>
                </a:lnTo>
                <a:lnTo>
                  <a:pt x="283" y="90"/>
                </a:lnTo>
                <a:lnTo>
                  <a:pt x="283" y="90"/>
                </a:lnTo>
                <a:lnTo>
                  <a:pt x="284" y="90"/>
                </a:lnTo>
                <a:lnTo>
                  <a:pt x="284" y="90"/>
                </a:lnTo>
                <a:lnTo>
                  <a:pt x="284" y="90"/>
                </a:lnTo>
                <a:lnTo>
                  <a:pt x="284" y="90"/>
                </a:lnTo>
                <a:lnTo>
                  <a:pt x="285" y="90"/>
                </a:lnTo>
                <a:lnTo>
                  <a:pt x="285" y="90"/>
                </a:lnTo>
                <a:lnTo>
                  <a:pt x="285" y="89"/>
                </a:lnTo>
                <a:lnTo>
                  <a:pt x="285" y="89"/>
                </a:lnTo>
                <a:lnTo>
                  <a:pt x="285" y="89"/>
                </a:lnTo>
                <a:lnTo>
                  <a:pt x="286" y="89"/>
                </a:lnTo>
                <a:lnTo>
                  <a:pt x="286" y="89"/>
                </a:lnTo>
                <a:lnTo>
                  <a:pt x="286" y="88"/>
                </a:lnTo>
                <a:lnTo>
                  <a:pt x="286" y="88"/>
                </a:lnTo>
                <a:lnTo>
                  <a:pt x="287" y="87"/>
                </a:lnTo>
                <a:lnTo>
                  <a:pt x="287" y="87"/>
                </a:lnTo>
                <a:lnTo>
                  <a:pt x="287" y="87"/>
                </a:lnTo>
                <a:lnTo>
                  <a:pt x="287" y="87"/>
                </a:lnTo>
                <a:lnTo>
                  <a:pt x="287" y="87"/>
                </a:lnTo>
                <a:lnTo>
                  <a:pt x="287" y="87"/>
                </a:lnTo>
                <a:lnTo>
                  <a:pt x="288" y="87"/>
                </a:lnTo>
                <a:lnTo>
                  <a:pt x="288" y="87"/>
                </a:lnTo>
                <a:lnTo>
                  <a:pt x="288" y="87"/>
                </a:lnTo>
                <a:lnTo>
                  <a:pt x="288" y="87"/>
                </a:lnTo>
                <a:lnTo>
                  <a:pt x="288" y="87"/>
                </a:lnTo>
                <a:lnTo>
                  <a:pt x="289" y="87"/>
                </a:lnTo>
                <a:lnTo>
                  <a:pt x="289" y="86"/>
                </a:lnTo>
                <a:lnTo>
                  <a:pt x="289" y="86"/>
                </a:lnTo>
                <a:lnTo>
                  <a:pt x="289" y="86"/>
                </a:lnTo>
                <a:lnTo>
                  <a:pt x="290" y="85"/>
                </a:lnTo>
                <a:lnTo>
                  <a:pt x="290" y="85"/>
                </a:lnTo>
                <a:lnTo>
                  <a:pt x="290" y="85"/>
                </a:lnTo>
                <a:lnTo>
                  <a:pt x="290" y="85"/>
                </a:lnTo>
                <a:lnTo>
                  <a:pt x="291" y="85"/>
                </a:lnTo>
                <a:lnTo>
                  <a:pt x="291" y="85"/>
                </a:lnTo>
                <a:lnTo>
                  <a:pt x="291" y="85"/>
                </a:lnTo>
                <a:lnTo>
                  <a:pt x="291" y="84"/>
                </a:lnTo>
                <a:lnTo>
                  <a:pt x="291" y="84"/>
                </a:lnTo>
                <a:lnTo>
                  <a:pt x="291" y="84"/>
                </a:lnTo>
                <a:lnTo>
                  <a:pt x="291" y="84"/>
                </a:lnTo>
                <a:lnTo>
                  <a:pt x="292" y="84"/>
                </a:lnTo>
                <a:lnTo>
                  <a:pt x="292" y="84"/>
                </a:lnTo>
                <a:lnTo>
                  <a:pt x="292" y="84"/>
                </a:lnTo>
                <a:lnTo>
                  <a:pt x="292" y="84"/>
                </a:lnTo>
                <a:lnTo>
                  <a:pt x="293" y="84"/>
                </a:lnTo>
                <a:lnTo>
                  <a:pt x="293" y="84"/>
                </a:lnTo>
                <a:lnTo>
                  <a:pt x="293" y="84"/>
                </a:lnTo>
                <a:lnTo>
                  <a:pt x="293" y="83"/>
                </a:lnTo>
                <a:lnTo>
                  <a:pt x="293" y="83"/>
                </a:lnTo>
                <a:lnTo>
                  <a:pt x="294" y="84"/>
                </a:lnTo>
                <a:lnTo>
                  <a:pt x="294" y="84"/>
                </a:lnTo>
                <a:lnTo>
                  <a:pt x="294" y="84"/>
                </a:lnTo>
                <a:lnTo>
                  <a:pt x="294" y="84"/>
                </a:lnTo>
                <a:lnTo>
                  <a:pt x="295" y="84"/>
                </a:lnTo>
                <a:lnTo>
                  <a:pt x="295" y="84"/>
                </a:lnTo>
                <a:lnTo>
                  <a:pt x="295" y="84"/>
                </a:lnTo>
                <a:lnTo>
                  <a:pt x="295" y="84"/>
                </a:lnTo>
                <a:lnTo>
                  <a:pt x="295" y="83"/>
                </a:lnTo>
                <a:lnTo>
                  <a:pt x="295" y="83"/>
                </a:lnTo>
                <a:lnTo>
                  <a:pt x="296" y="83"/>
                </a:lnTo>
                <a:lnTo>
                  <a:pt x="296" y="83"/>
                </a:lnTo>
                <a:lnTo>
                  <a:pt x="296" y="82"/>
                </a:lnTo>
                <a:lnTo>
                  <a:pt x="296" y="82"/>
                </a:lnTo>
                <a:lnTo>
                  <a:pt x="296" y="82"/>
                </a:lnTo>
                <a:lnTo>
                  <a:pt x="297" y="82"/>
                </a:lnTo>
                <a:lnTo>
                  <a:pt x="297" y="82"/>
                </a:lnTo>
                <a:lnTo>
                  <a:pt x="297" y="82"/>
                </a:lnTo>
                <a:lnTo>
                  <a:pt x="297" y="82"/>
                </a:lnTo>
                <a:lnTo>
                  <a:pt x="298" y="82"/>
                </a:lnTo>
                <a:lnTo>
                  <a:pt x="298" y="82"/>
                </a:lnTo>
                <a:lnTo>
                  <a:pt x="298" y="82"/>
                </a:lnTo>
                <a:lnTo>
                  <a:pt x="298" y="82"/>
                </a:lnTo>
                <a:lnTo>
                  <a:pt x="299" y="82"/>
                </a:lnTo>
                <a:lnTo>
                  <a:pt x="299" y="81"/>
                </a:lnTo>
                <a:lnTo>
                  <a:pt x="299" y="81"/>
                </a:lnTo>
                <a:lnTo>
                  <a:pt x="299" y="80"/>
                </a:lnTo>
                <a:lnTo>
                  <a:pt x="299" y="80"/>
                </a:lnTo>
                <a:lnTo>
                  <a:pt x="299" y="80"/>
                </a:lnTo>
                <a:lnTo>
                  <a:pt x="299" y="80"/>
                </a:lnTo>
                <a:lnTo>
                  <a:pt x="300" y="79"/>
                </a:lnTo>
                <a:lnTo>
                  <a:pt x="300" y="79"/>
                </a:lnTo>
                <a:lnTo>
                  <a:pt x="300" y="79"/>
                </a:lnTo>
                <a:lnTo>
                  <a:pt x="300" y="78"/>
                </a:lnTo>
                <a:lnTo>
                  <a:pt x="301" y="77"/>
                </a:lnTo>
                <a:lnTo>
                  <a:pt x="301" y="77"/>
                </a:lnTo>
                <a:lnTo>
                  <a:pt x="301" y="76"/>
                </a:lnTo>
                <a:lnTo>
                  <a:pt x="301" y="76"/>
                </a:lnTo>
                <a:lnTo>
                  <a:pt x="302" y="76"/>
                </a:lnTo>
                <a:lnTo>
                  <a:pt x="302" y="75"/>
                </a:lnTo>
                <a:lnTo>
                  <a:pt x="302" y="75"/>
                </a:lnTo>
                <a:lnTo>
                  <a:pt x="302" y="75"/>
                </a:lnTo>
                <a:lnTo>
                  <a:pt x="302" y="74"/>
                </a:lnTo>
                <a:lnTo>
                  <a:pt x="303" y="74"/>
                </a:lnTo>
                <a:lnTo>
                  <a:pt x="303" y="73"/>
                </a:lnTo>
                <a:lnTo>
                  <a:pt x="303" y="73"/>
                </a:lnTo>
                <a:lnTo>
                  <a:pt x="303" y="73"/>
                </a:lnTo>
                <a:lnTo>
                  <a:pt x="303" y="72"/>
                </a:lnTo>
                <a:lnTo>
                  <a:pt x="303" y="72"/>
                </a:lnTo>
                <a:lnTo>
                  <a:pt x="304" y="72"/>
                </a:lnTo>
                <a:lnTo>
                  <a:pt x="304" y="72"/>
                </a:lnTo>
                <a:lnTo>
                  <a:pt x="304" y="72"/>
                </a:lnTo>
                <a:lnTo>
                  <a:pt x="304" y="72"/>
                </a:lnTo>
                <a:lnTo>
                  <a:pt x="304" y="72"/>
                </a:lnTo>
                <a:lnTo>
                  <a:pt x="305" y="72"/>
                </a:lnTo>
                <a:lnTo>
                  <a:pt x="305" y="73"/>
                </a:lnTo>
                <a:lnTo>
                  <a:pt x="305" y="73"/>
                </a:lnTo>
                <a:lnTo>
                  <a:pt x="305" y="73"/>
                </a:lnTo>
                <a:lnTo>
                  <a:pt x="306" y="73"/>
                </a:lnTo>
                <a:lnTo>
                  <a:pt x="306" y="73"/>
                </a:lnTo>
                <a:lnTo>
                  <a:pt x="306" y="73"/>
                </a:lnTo>
                <a:lnTo>
                  <a:pt x="306" y="74"/>
                </a:lnTo>
                <a:lnTo>
                  <a:pt x="307" y="74"/>
                </a:lnTo>
                <a:lnTo>
                  <a:pt x="307" y="75"/>
                </a:lnTo>
                <a:lnTo>
                  <a:pt x="307" y="76"/>
                </a:lnTo>
                <a:lnTo>
                  <a:pt x="307" y="77"/>
                </a:lnTo>
                <a:lnTo>
                  <a:pt x="307" y="78"/>
                </a:lnTo>
                <a:lnTo>
                  <a:pt x="307" y="79"/>
                </a:lnTo>
                <a:lnTo>
                  <a:pt x="307" y="80"/>
                </a:lnTo>
                <a:lnTo>
                  <a:pt x="308" y="81"/>
                </a:lnTo>
                <a:lnTo>
                  <a:pt x="308" y="82"/>
                </a:lnTo>
                <a:lnTo>
                  <a:pt x="308" y="83"/>
                </a:lnTo>
                <a:lnTo>
                  <a:pt x="308" y="84"/>
                </a:lnTo>
                <a:lnTo>
                  <a:pt x="309" y="85"/>
                </a:lnTo>
                <a:lnTo>
                  <a:pt x="309" y="85"/>
                </a:lnTo>
                <a:lnTo>
                  <a:pt x="309" y="85"/>
                </a:lnTo>
                <a:lnTo>
                  <a:pt x="309" y="86"/>
                </a:lnTo>
                <a:lnTo>
                  <a:pt x="310" y="87"/>
                </a:lnTo>
                <a:lnTo>
                  <a:pt x="310" y="87"/>
                </a:lnTo>
                <a:lnTo>
                  <a:pt x="310" y="88"/>
                </a:lnTo>
                <a:lnTo>
                  <a:pt x="310" y="88"/>
                </a:lnTo>
                <a:lnTo>
                  <a:pt x="310" y="88"/>
                </a:lnTo>
                <a:lnTo>
                  <a:pt x="311" y="89"/>
                </a:lnTo>
                <a:lnTo>
                  <a:pt x="311" y="89"/>
                </a:lnTo>
                <a:lnTo>
                  <a:pt x="311" y="89"/>
                </a:lnTo>
                <a:lnTo>
                  <a:pt x="311" y="89"/>
                </a:lnTo>
                <a:lnTo>
                  <a:pt x="311" y="89"/>
                </a:lnTo>
                <a:lnTo>
                  <a:pt x="311" y="89"/>
                </a:lnTo>
                <a:lnTo>
                  <a:pt x="312" y="90"/>
                </a:lnTo>
                <a:lnTo>
                  <a:pt x="312" y="90"/>
                </a:lnTo>
                <a:lnTo>
                  <a:pt x="312" y="90"/>
                </a:lnTo>
                <a:lnTo>
                  <a:pt x="312" y="91"/>
                </a:lnTo>
                <a:lnTo>
                  <a:pt x="313" y="91"/>
                </a:lnTo>
                <a:lnTo>
                  <a:pt x="313" y="91"/>
                </a:lnTo>
                <a:lnTo>
                  <a:pt x="313" y="92"/>
                </a:lnTo>
                <a:lnTo>
                  <a:pt x="313" y="92"/>
                </a:lnTo>
                <a:lnTo>
                  <a:pt x="313" y="92"/>
                </a:lnTo>
                <a:lnTo>
                  <a:pt x="314" y="91"/>
                </a:lnTo>
                <a:lnTo>
                  <a:pt x="314" y="91"/>
                </a:lnTo>
                <a:lnTo>
                  <a:pt x="314" y="91"/>
                </a:lnTo>
                <a:lnTo>
                  <a:pt x="314" y="91"/>
                </a:lnTo>
                <a:lnTo>
                  <a:pt x="315" y="91"/>
                </a:lnTo>
                <a:lnTo>
                  <a:pt x="315" y="91"/>
                </a:lnTo>
                <a:lnTo>
                  <a:pt x="315" y="91"/>
                </a:lnTo>
                <a:lnTo>
                  <a:pt x="315" y="91"/>
                </a:lnTo>
                <a:lnTo>
                  <a:pt x="315" y="91"/>
                </a:lnTo>
                <a:lnTo>
                  <a:pt x="315" y="91"/>
                </a:lnTo>
                <a:lnTo>
                  <a:pt x="315" y="90"/>
                </a:lnTo>
                <a:lnTo>
                  <a:pt x="316" y="90"/>
                </a:lnTo>
                <a:lnTo>
                  <a:pt x="316" y="90"/>
                </a:lnTo>
                <a:lnTo>
                  <a:pt x="316" y="90"/>
                </a:lnTo>
                <a:lnTo>
                  <a:pt x="316" y="90"/>
                </a:lnTo>
                <a:lnTo>
                  <a:pt x="317" y="90"/>
                </a:lnTo>
                <a:lnTo>
                  <a:pt x="317" y="90"/>
                </a:lnTo>
                <a:lnTo>
                  <a:pt x="317" y="90"/>
                </a:lnTo>
                <a:lnTo>
                  <a:pt x="317" y="90"/>
                </a:lnTo>
                <a:lnTo>
                  <a:pt x="318" y="90"/>
                </a:lnTo>
                <a:lnTo>
                  <a:pt x="318" y="90"/>
                </a:lnTo>
                <a:lnTo>
                  <a:pt x="318" y="90"/>
                </a:lnTo>
                <a:lnTo>
                  <a:pt x="318" y="89"/>
                </a:lnTo>
                <a:lnTo>
                  <a:pt x="319" y="89"/>
                </a:lnTo>
                <a:lnTo>
                  <a:pt x="319" y="89"/>
                </a:lnTo>
                <a:lnTo>
                  <a:pt x="319" y="89"/>
                </a:lnTo>
                <a:lnTo>
                  <a:pt x="319" y="89"/>
                </a:lnTo>
                <a:lnTo>
                  <a:pt x="319" y="89"/>
                </a:lnTo>
                <a:lnTo>
                  <a:pt x="319" y="89"/>
                </a:lnTo>
                <a:lnTo>
                  <a:pt x="319" y="88"/>
                </a:lnTo>
                <a:lnTo>
                  <a:pt x="320" y="88"/>
                </a:lnTo>
                <a:lnTo>
                  <a:pt x="320" y="88"/>
                </a:lnTo>
                <a:lnTo>
                  <a:pt x="320" y="87"/>
                </a:lnTo>
                <a:lnTo>
                  <a:pt x="320" y="87"/>
                </a:lnTo>
                <a:lnTo>
                  <a:pt x="321" y="86"/>
                </a:lnTo>
                <a:lnTo>
                  <a:pt x="321" y="86"/>
                </a:lnTo>
                <a:lnTo>
                  <a:pt x="321" y="85"/>
                </a:lnTo>
                <a:lnTo>
                  <a:pt x="321" y="85"/>
                </a:lnTo>
                <a:lnTo>
                  <a:pt x="321" y="85"/>
                </a:lnTo>
                <a:lnTo>
                  <a:pt x="322" y="85"/>
                </a:lnTo>
                <a:lnTo>
                  <a:pt x="322" y="86"/>
                </a:lnTo>
                <a:lnTo>
                  <a:pt x="322" y="86"/>
                </a:lnTo>
                <a:lnTo>
                  <a:pt x="322" y="86"/>
                </a:lnTo>
                <a:lnTo>
                  <a:pt x="323" y="87"/>
                </a:lnTo>
                <a:lnTo>
                  <a:pt x="323" y="87"/>
                </a:lnTo>
                <a:lnTo>
                  <a:pt x="323" y="87"/>
                </a:lnTo>
                <a:lnTo>
                  <a:pt x="323" y="87"/>
                </a:lnTo>
                <a:lnTo>
                  <a:pt x="323" y="87"/>
                </a:lnTo>
                <a:lnTo>
                  <a:pt x="323" y="87"/>
                </a:lnTo>
                <a:lnTo>
                  <a:pt x="324" y="87"/>
                </a:lnTo>
                <a:lnTo>
                  <a:pt x="324" y="87"/>
                </a:lnTo>
                <a:lnTo>
                  <a:pt x="324" y="87"/>
                </a:lnTo>
                <a:lnTo>
                  <a:pt x="324" y="87"/>
                </a:lnTo>
                <a:lnTo>
                  <a:pt x="324" y="86"/>
                </a:lnTo>
                <a:lnTo>
                  <a:pt x="325" y="86"/>
                </a:lnTo>
                <a:lnTo>
                  <a:pt x="325" y="86"/>
                </a:lnTo>
                <a:lnTo>
                  <a:pt x="325" y="86"/>
                </a:lnTo>
                <a:lnTo>
                  <a:pt x="325" y="86"/>
                </a:lnTo>
                <a:lnTo>
                  <a:pt x="326" y="85"/>
                </a:lnTo>
                <a:lnTo>
                  <a:pt x="326" y="85"/>
                </a:lnTo>
                <a:lnTo>
                  <a:pt x="326" y="85"/>
                </a:lnTo>
                <a:lnTo>
                  <a:pt x="326" y="85"/>
                </a:lnTo>
                <a:lnTo>
                  <a:pt x="326" y="85"/>
                </a:lnTo>
                <a:lnTo>
                  <a:pt x="326" y="84"/>
                </a:lnTo>
                <a:lnTo>
                  <a:pt x="326" y="84"/>
                </a:lnTo>
                <a:lnTo>
                  <a:pt x="327" y="84"/>
                </a:lnTo>
                <a:lnTo>
                  <a:pt x="327" y="83"/>
                </a:lnTo>
                <a:lnTo>
                  <a:pt x="327" y="83"/>
                </a:lnTo>
                <a:lnTo>
                  <a:pt x="327" y="82"/>
                </a:lnTo>
                <a:lnTo>
                  <a:pt x="328" y="82"/>
                </a:lnTo>
                <a:lnTo>
                  <a:pt x="328" y="82"/>
                </a:lnTo>
                <a:lnTo>
                  <a:pt x="328" y="82"/>
                </a:lnTo>
                <a:lnTo>
                  <a:pt x="328" y="82"/>
                </a:lnTo>
                <a:lnTo>
                  <a:pt x="329" y="82"/>
                </a:lnTo>
                <a:lnTo>
                  <a:pt x="329" y="82"/>
                </a:lnTo>
                <a:lnTo>
                  <a:pt x="329" y="82"/>
                </a:lnTo>
                <a:lnTo>
                  <a:pt x="329" y="82"/>
                </a:lnTo>
                <a:lnTo>
                  <a:pt x="330" y="82"/>
                </a:lnTo>
                <a:lnTo>
                  <a:pt x="330" y="82"/>
                </a:lnTo>
                <a:lnTo>
                  <a:pt x="330" y="82"/>
                </a:lnTo>
                <a:lnTo>
                  <a:pt x="330" y="82"/>
                </a:lnTo>
                <a:lnTo>
                  <a:pt x="330" y="81"/>
                </a:lnTo>
                <a:lnTo>
                  <a:pt x="330" y="81"/>
                </a:lnTo>
                <a:lnTo>
                  <a:pt x="330" y="81"/>
                </a:lnTo>
                <a:lnTo>
                  <a:pt x="331" y="81"/>
                </a:lnTo>
                <a:lnTo>
                  <a:pt x="331" y="80"/>
                </a:lnTo>
                <a:lnTo>
                  <a:pt x="331" y="80"/>
                </a:lnTo>
                <a:lnTo>
                  <a:pt x="331" y="80"/>
                </a:lnTo>
                <a:lnTo>
                  <a:pt x="332" y="79"/>
                </a:lnTo>
                <a:lnTo>
                  <a:pt x="332" y="79"/>
                </a:lnTo>
                <a:lnTo>
                  <a:pt x="332" y="78"/>
                </a:lnTo>
                <a:lnTo>
                  <a:pt x="332" y="78"/>
                </a:lnTo>
                <a:lnTo>
                  <a:pt x="332" y="77"/>
                </a:lnTo>
                <a:lnTo>
                  <a:pt x="333" y="77"/>
                </a:lnTo>
                <a:lnTo>
                  <a:pt x="333" y="76"/>
                </a:lnTo>
                <a:lnTo>
                  <a:pt x="333" y="76"/>
                </a:lnTo>
                <a:lnTo>
                  <a:pt x="333" y="76"/>
                </a:lnTo>
                <a:lnTo>
                  <a:pt x="334" y="76"/>
                </a:lnTo>
                <a:lnTo>
                  <a:pt x="334" y="76"/>
                </a:lnTo>
                <a:lnTo>
                  <a:pt x="334" y="75"/>
                </a:lnTo>
                <a:lnTo>
                  <a:pt x="334" y="75"/>
                </a:lnTo>
                <a:lnTo>
                  <a:pt x="334" y="75"/>
                </a:lnTo>
                <a:lnTo>
                  <a:pt x="334" y="75"/>
                </a:lnTo>
                <a:lnTo>
                  <a:pt x="335" y="75"/>
                </a:lnTo>
                <a:lnTo>
                  <a:pt x="335" y="74"/>
                </a:lnTo>
                <a:lnTo>
                  <a:pt x="335" y="74"/>
                </a:lnTo>
                <a:lnTo>
                  <a:pt x="335" y="74"/>
                </a:lnTo>
                <a:lnTo>
                  <a:pt x="335" y="74"/>
                </a:lnTo>
                <a:lnTo>
                  <a:pt x="336" y="74"/>
                </a:lnTo>
                <a:lnTo>
                  <a:pt x="336" y="74"/>
                </a:lnTo>
                <a:lnTo>
                  <a:pt x="336" y="73"/>
                </a:lnTo>
                <a:lnTo>
                  <a:pt x="336" y="73"/>
                </a:lnTo>
                <a:lnTo>
                  <a:pt x="337" y="73"/>
                </a:lnTo>
                <a:lnTo>
                  <a:pt x="337" y="73"/>
                </a:lnTo>
                <a:lnTo>
                  <a:pt x="337" y="73"/>
                </a:lnTo>
                <a:lnTo>
                  <a:pt x="337" y="73"/>
                </a:lnTo>
                <a:lnTo>
                  <a:pt x="338" y="73"/>
                </a:lnTo>
                <a:lnTo>
                  <a:pt x="338" y="73"/>
                </a:lnTo>
                <a:lnTo>
                  <a:pt x="338" y="72"/>
                </a:lnTo>
                <a:lnTo>
                  <a:pt x="338" y="72"/>
                </a:lnTo>
                <a:lnTo>
                  <a:pt x="338" y="72"/>
                </a:lnTo>
                <a:lnTo>
                  <a:pt x="338" y="71"/>
                </a:lnTo>
                <a:lnTo>
                  <a:pt x="338" y="71"/>
                </a:lnTo>
                <a:lnTo>
                  <a:pt x="339" y="70"/>
                </a:lnTo>
                <a:lnTo>
                  <a:pt x="339" y="69"/>
                </a:lnTo>
                <a:lnTo>
                  <a:pt x="339" y="69"/>
                </a:lnTo>
                <a:lnTo>
                  <a:pt x="339" y="68"/>
                </a:lnTo>
                <a:lnTo>
                  <a:pt x="340" y="68"/>
                </a:lnTo>
                <a:lnTo>
                  <a:pt x="340" y="68"/>
                </a:lnTo>
                <a:lnTo>
                  <a:pt x="340" y="68"/>
                </a:lnTo>
                <a:lnTo>
                  <a:pt x="340" y="68"/>
                </a:lnTo>
                <a:lnTo>
                  <a:pt x="341" y="68"/>
                </a:lnTo>
                <a:lnTo>
                  <a:pt x="341" y="68"/>
                </a:lnTo>
                <a:lnTo>
                  <a:pt x="341" y="67"/>
                </a:lnTo>
                <a:lnTo>
                  <a:pt x="341" y="68"/>
                </a:lnTo>
                <a:lnTo>
                  <a:pt x="341" y="68"/>
                </a:lnTo>
                <a:lnTo>
                  <a:pt x="342" y="69"/>
                </a:lnTo>
                <a:lnTo>
                  <a:pt x="342" y="69"/>
                </a:lnTo>
                <a:lnTo>
                  <a:pt x="342" y="70"/>
                </a:lnTo>
                <a:lnTo>
                  <a:pt x="342" y="71"/>
                </a:lnTo>
                <a:lnTo>
                  <a:pt x="342" y="71"/>
                </a:lnTo>
                <a:lnTo>
                  <a:pt x="342" y="72"/>
                </a:lnTo>
                <a:lnTo>
                  <a:pt x="343" y="73"/>
                </a:lnTo>
                <a:lnTo>
                  <a:pt x="343" y="74"/>
                </a:lnTo>
                <a:lnTo>
                  <a:pt x="343" y="75"/>
                </a:lnTo>
                <a:lnTo>
                  <a:pt x="343" y="76"/>
                </a:lnTo>
                <a:lnTo>
                  <a:pt x="343" y="77"/>
                </a:lnTo>
                <a:lnTo>
                  <a:pt x="344" y="78"/>
                </a:lnTo>
                <a:lnTo>
                  <a:pt x="344" y="79"/>
                </a:lnTo>
                <a:lnTo>
                  <a:pt x="344" y="80"/>
                </a:lnTo>
                <a:lnTo>
                  <a:pt x="344" y="80"/>
                </a:lnTo>
                <a:lnTo>
                  <a:pt x="345" y="81"/>
                </a:lnTo>
                <a:lnTo>
                  <a:pt x="345" y="82"/>
                </a:lnTo>
                <a:lnTo>
                  <a:pt x="345" y="83"/>
                </a:lnTo>
                <a:lnTo>
                  <a:pt x="345" y="84"/>
                </a:lnTo>
                <a:lnTo>
                  <a:pt x="346" y="85"/>
                </a:lnTo>
                <a:lnTo>
                  <a:pt x="346" y="86"/>
                </a:lnTo>
                <a:lnTo>
                  <a:pt x="346" y="86"/>
                </a:lnTo>
                <a:lnTo>
                  <a:pt x="346" y="87"/>
                </a:lnTo>
                <a:lnTo>
                  <a:pt x="346" y="87"/>
                </a:lnTo>
                <a:lnTo>
                  <a:pt x="346" y="87"/>
                </a:lnTo>
                <a:lnTo>
                  <a:pt x="346" y="87"/>
                </a:lnTo>
                <a:lnTo>
                  <a:pt x="347" y="87"/>
                </a:lnTo>
                <a:lnTo>
                  <a:pt x="347" y="86"/>
                </a:lnTo>
                <a:lnTo>
                  <a:pt x="347" y="86"/>
                </a:lnTo>
                <a:lnTo>
                  <a:pt x="347" y="86"/>
                </a:lnTo>
                <a:lnTo>
                  <a:pt x="348" y="86"/>
                </a:lnTo>
                <a:lnTo>
                  <a:pt x="348" y="87"/>
                </a:lnTo>
                <a:lnTo>
                  <a:pt x="348" y="88"/>
                </a:lnTo>
                <a:lnTo>
                  <a:pt x="348" y="88"/>
                </a:lnTo>
                <a:lnTo>
                  <a:pt x="349" y="89"/>
                </a:lnTo>
                <a:lnTo>
                  <a:pt x="349" y="89"/>
                </a:lnTo>
                <a:lnTo>
                  <a:pt x="349" y="90"/>
                </a:lnTo>
                <a:lnTo>
                  <a:pt x="349" y="90"/>
                </a:lnTo>
                <a:lnTo>
                  <a:pt x="349" y="90"/>
                </a:lnTo>
                <a:lnTo>
                  <a:pt x="350" y="90"/>
                </a:lnTo>
                <a:lnTo>
                  <a:pt x="350" y="90"/>
                </a:lnTo>
                <a:lnTo>
                  <a:pt x="350" y="89"/>
                </a:lnTo>
                <a:lnTo>
                  <a:pt x="350" y="89"/>
                </a:lnTo>
                <a:lnTo>
                  <a:pt x="350" y="89"/>
                </a:lnTo>
                <a:lnTo>
                  <a:pt x="350" y="89"/>
                </a:lnTo>
                <a:lnTo>
                  <a:pt x="351" y="89"/>
                </a:lnTo>
                <a:lnTo>
                  <a:pt x="351" y="89"/>
                </a:lnTo>
                <a:lnTo>
                  <a:pt x="351" y="89"/>
                </a:lnTo>
                <a:lnTo>
                  <a:pt x="351" y="89"/>
                </a:lnTo>
                <a:lnTo>
                  <a:pt x="352" y="89"/>
                </a:lnTo>
                <a:lnTo>
                  <a:pt x="352" y="89"/>
                </a:lnTo>
                <a:lnTo>
                  <a:pt x="352" y="89"/>
                </a:lnTo>
                <a:lnTo>
                  <a:pt x="352" y="89"/>
                </a:lnTo>
                <a:lnTo>
                  <a:pt x="352" y="89"/>
                </a:lnTo>
                <a:lnTo>
                  <a:pt x="353" y="89"/>
                </a:lnTo>
                <a:lnTo>
                  <a:pt x="353" y="89"/>
                </a:lnTo>
                <a:lnTo>
                  <a:pt x="353" y="89"/>
                </a:lnTo>
                <a:lnTo>
                  <a:pt x="353" y="89"/>
                </a:lnTo>
                <a:lnTo>
                  <a:pt x="354" y="89"/>
                </a:lnTo>
                <a:lnTo>
                  <a:pt x="354" y="89"/>
                </a:lnTo>
                <a:lnTo>
                  <a:pt x="354" y="89"/>
                </a:lnTo>
                <a:lnTo>
                  <a:pt x="354" y="89"/>
                </a:lnTo>
                <a:lnTo>
                  <a:pt x="354" y="89"/>
                </a:lnTo>
                <a:lnTo>
                  <a:pt x="354" y="89"/>
                </a:lnTo>
                <a:lnTo>
                  <a:pt x="354" y="89"/>
                </a:lnTo>
                <a:lnTo>
                  <a:pt x="355" y="88"/>
                </a:lnTo>
                <a:lnTo>
                  <a:pt x="355" y="88"/>
                </a:lnTo>
                <a:lnTo>
                  <a:pt x="355" y="87"/>
                </a:lnTo>
                <a:lnTo>
                  <a:pt x="355" y="86"/>
                </a:lnTo>
                <a:lnTo>
                  <a:pt x="356" y="86"/>
                </a:lnTo>
                <a:lnTo>
                  <a:pt x="356" y="86"/>
                </a:lnTo>
                <a:lnTo>
                  <a:pt x="356" y="86"/>
                </a:lnTo>
                <a:lnTo>
                  <a:pt x="356" y="86"/>
                </a:lnTo>
                <a:lnTo>
                  <a:pt x="357" y="86"/>
                </a:lnTo>
                <a:lnTo>
                  <a:pt x="357" y="86"/>
                </a:lnTo>
                <a:lnTo>
                  <a:pt x="357" y="86"/>
                </a:lnTo>
                <a:lnTo>
                  <a:pt x="357" y="86"/>
                </a:lnTo>
                <a:lnTo>
                  <a:pt x="357" y="86"/>
                </a:lnTo>
                <a:lnTo>
                  <a:pt x="358" y="86"/>
                </a:lnTo>
                <a:lnTo>
                  <a:pt x="358" y="86"/>
                </a:lnTo>
                <a:lnTo>
                  <a:pt x="358" y="86"/>
                </a:lnTo>
                <a:lnTo>
                  <a:pt x="358" y="86"/>
                </a:lnTo>
                <a:lnTo>
                  <a:pt x="358" y="86"/>
                </a:lnTo>
                <a:lnTo>
                  <a:pt x="358" y="86"/>
                </a:lnTo>
                <a:lnTo>
                  <a:pt x="359" y="86"/>
                </a:lnTo>
                <a:lnTo>
                  <a:pt x="359" y="86"/>
                </a:lnTo>
                <a:lnTo>
                  <a:pt x="359" y="86"/>
                </a:lnTo>
                <a:lnTo>
                  <a:pt x="359" y="86"/>
                </a:lnTo>
                <a:lnTo>
                  <a:pt x="360" y="85"/>
                </a:lnTo>
                <a:lnTo>
                  <a:pt x="360" y="85"/>
                </a:lnTo>
                <a:lnTo>
                  <a:pt x="360" y="85"/>
                </a:lnTo>
                <a:lnTo>
                  <a:pt x="360" y="85"/>
                </a:lnTo>
                <a:lnTo>
                  <a:pt x="360" y="85"/>
                </a:lnTo>
                <a:lnTo>
                  <a:pt x="361" y="85"/>
                </a:lnTo>
                <a:lnTo>
                  <a:pt x="361" y="85"/>
                </a:lnTo>
                <a:lnTo>
                  <a:pt x="361" y="85"/>
                </a:lnTo>
                <a:lnTo>
                  <a:pt x="361" y="85"/>
                </a:lnTo>
                <a:lnTo>
                  <a:pt x="362" y="85"/>
                </a:lnTo>
                <a:lnTo>
                  <a:pt x="362" y="85"/>
                </a:lnTo>
                <a:lnTo>
                  <a:pt x="362" y="84"/>
                </a:lnTo>
                <a:lnTo>
                  <a:pt x="362" y="84"/>
                </a:lnTo>
                <a:lnTo>
                  <a:pt x="362" y="84"/>
                </a:lnTo>
                <a:lnTo>
                  <a:pt x="362" y="84"/>
                </a:lnTo>
                <a:lnTo>
                  <a:pt x="363" y="84"/>
                </a:lnTo>
                <a:lnTo>
                  <a:pt x="363" y="84"/>
                </a:lnTo>
                <a:lnTo>
                  <a:pt x="363" y="84"/>
                </a:lnTo>
                <a:lnTo>
                  <a:pt x="363" y="84"/>
                </a:lnTo>
                <a:lnTo>
                  <a:pt x="363" y="84"/>
                </a:lnTo>
                <a:lnTo>
                  <a:pt x="364" y="84"/>
                </a:lnTo>
                <a:lnTo>
                  <a:pt x="364" y="84"/>
                </a:lnTo>
                <a:lnTo>
                  <a:pt x="364" y="83"/>
                </a:lnTo>
                <a:lnTo>
                  <a:pt x="364" y="83"/>
                </a:lnTo>
                <a:lnTo>
                  <a:pt x="365" y="82"/>
                </a:lnTo>
                <a:lnTo>
                  <a:pt x="365" y="82"/>
                </a:lnTo>
                <a:lnTo>
                  <a:pt x="365" y="81"/>
                </a:lnTo>
                <a:lnTo>
                  <a:pt x="365" y="81"/>
                </a:lnTo>
                <a:lnTo>
                  <a:pt x="366" y="80"/>
                </a:lnTo>
                <a:lnTo>
                  <a:pt x="366" y="80"/>
                </a:lnTo>
                <a:lnTo>
                  <a:pt x="366" y="80"/>
                </a:lnTo>
                <a:lnTo>
                  <a:pt x="366" y="80"/>
                </a:lnTo>
                <a:lnTo>
                  <a:pt x="366" y="80"/>
                </a:lnTo>
                <a:lnTo>
                  <a:pt x="366" y="80"/>
                </a:lnTo>
                <a:lnTo>
                  <a:pt x="366" y="81"/>
                </a:lnTo>
                <a:lnTo>
                  <a:pt x="367" y="81"/>
                </a:lnTo>
                <a:lnTo>
                  <a:pt x="367" y="81"/>
                </a:lnTo>
                <a:lnTo>
                  <a:pt x="367" y="82"/>
                </a:lnTo>
                <a:lnTo>
                  <a:pt x="367" y="81"/>
                </a:lnTo>
                <a:lnTo>
                  <a:pt x="368" y="80"/>
                </a:lnTo>
                <a:lnTo>
                  <a:pt x="368" y="80"/>
                </a:lnTo>
                <a:lnTo>
                  <a:pt x="368" y="79"/>
                </a:lnTo>
                <a:lnTo>
                  <a:pt x="368" y="78"/>
                </a:lnTo>
                <a:lnTo>
                  <a:pt x="368" y="77"/>
                </a:lnTo>
                <a:lnTo>
                  <a:pt x="369" y="76"/>
                </a:lnTo>
                <a:lnTo>
                  <a:pt x="369" y="76"/>
                </a:lnTo>
                <a:lnTo>
                  <a:pt x="369" y="75"/>
                </a:lnTo>
                <a:lnTo>
                  <a:pt x="369" y="75"/>
                </a:lnTo>
                <a:lnTo>
                  <a:pt x="370" y="75"/>
                </a:lnTo>
                <a:lnTo>
                  <a:pt x="370" y="76"/>
                </a:lnTo>
                <a:lnTo>
                  <a:pt x="370" y="76"/>
                </a:lnTo>
                <a:lnTo>
                  <a:pt x="370" y="76"/>
                </a:lnTo>
                <a:lnTo>
                  <a:pt x="370" y="76"/>
                </a:lnTo>
                <a:lnTo>
                  <a:pt x="370" y="76"/>
                </a:lnTo>
                <a:lnTo>
                  <a:pt x="371" y="76"/>
                </a:lnTo>
                <a:lnTo>
                  <a:pt x="371" y="76"/>
                </a:lnTo>
                <a:lnTo>
                  <a:pt x="371" y="76"/>
                </a:lnTo>
                <a:lnTo>
                  <a:pt x="371" y="75"/>
                </a:lnTo>
                <a:lnTo>
                  <a:pt x="371" y="75"/>
                </a:lnTo>
                <a:lnTo>
                  <a:pt x="372" y="75"/>
                </a:lnTo>
                <a:lnTo>
                  <a:pt x="372" y="75"/>
                </a:lnTo>
                <a:lnTo>
                  <a:pt x="372" y="75"/>
                </a:lnTo>
                <a:lnTo>
                  <a:pt x="372" y="75"/>
                </a:lnTo>
                <a:lnTo>
                  <a:pt x="373" y="74"/>
                </a:lnTo>
                <a:lnTo>
                  <a:pt x="373" y="74"/>
                </a:lnTo>
                <a:lnTo>
                  <a:pt x="373" y="73"/>
                </a:lnTo>
                <a:lnTo>
                  <a:pt x="373" y="73"/>
                </a:lnTo>
                <a:lnTo>
                  <a:pt x="374" y="72"/>
                </a:lnTo>
                <a:lnTo>
                  <a:pt x="374" y="72"/>
                </a:lnTo>
                <a:lnTo>
                  <a:pt x="374" y="72"/>
                </a:lnTo>
                <a:lnTo>
                  <a:pt x="374" y="71"/>
                </a:lnTo>
                <a:lnTo>
                  <a:pt x="374" y="71"/>
                </a:lnTo>
                <a:lnTo>
                  <a:pt x="374" y="70"/>
                </a:lnTo>
                <a:lnTo>
                  <a:pt x="374" y="70"/>
                </a:lnTo>
                <a:lnTo>
                  <a:pt x="375" y="69"/>
                </a:lnTo>
                <a:lnTo>
                  <a:pt x="375" y="69"/>
                </a:lnTo>
                <a:lnTo>
                  <a:pt x="375" y="68"/>
                </a:lnTo>
                <a:lnTo>
                  <a:pt x="375" y="68"/>
                </a:lnTo>
                <a:lnTo>
                  <a:pt x="376" y="68"/>
                </a:lnTo>
                <a:lnTo>
                  <a:pt x="376" y="68"/>
                </a:lnTo>
                <a:lnTo>
                  <a:pt x="376" y="68"/>
                </a:lnTo>
                <a:lnTo>
                  <a:pt x="376" y="67"/>
                </a:lnTo>
                <a:lnTo>
                  <a:pt x="377" y="67"/>
                </a:lnTo>
                <a:lnTo>
                  <a:pt x="377" y="67"/>
                </a:lnTo>
                <a:lnTo>
                  <a:pt x="377" y="67"/>
                </a:lnTo>
                <a:lnTo>
                  <a:pt x="377" y="66"/>
                </a:lnTo>
                <a:lnTo>
                  <a:pt x="377" y="66"/>
                </a:lnTo>
                <a:lnTo>
                  <a:pt x="378" y="66"/>
                </a:lnTo>
                <a:lnTo>
                  <a:pt x="378" y="66"/>
                </a:lnTo>
                <a:lnTo>
                  <a:pt x="378" y="66"/>
                </a:lnTo>
                <a:lnTo>
                  <a:pt x="378" y="66"/>
                </a:lnTo>
                <a:lnTo>
                  <a:pt x="378" y="65"/>
                </a:lnTo>
                <a:lnTo>
                  <a:pt x="378" y="65"/>
                </a:lnTo>
                <a:lnTo>
                  <a:pt x="379" y="65"/>
                </a:lnTo>
                <a:lnTo>
                  <a:pt x="379" y="65"/>
                </a:lnTo>
                <a:lnTo>
                  <a:pt x="379" y="66"/>
                </a:lnTo>
                <a:lnTo>
                  <a:pt x="379" y="66"/>
                </a:lnTo>
                <a:lnTo>
                  <a:pt x="379" y="66"/>
                </a:lnTo>
                <a:lnTo>
                  <a:pt x="380" y="66"/>
                </a:lnTo>
                <a:lnTo>
                  <a:pt x="380" y="67"/>
                </a:lnTo>
                <a:lnTo>
                  <a:pt x="380" y="67"/>
                </a:lnTo>
                <a:lnTo>
                  <a:pt x="380" y="67"/>
                </a:lnTo>
                <a:lnTo>
                  <a:pt x="381" y="68"/>
                </a:lnTo>
                <a:lnTo>
                  <a:pt x="381" y="69"/>
                </a:lnTo>
                <a:lnTo>
                  <a:pt x="381" y="71"/>
                </a:lnTo>
                <a:lnTo>
                  <a:pt x="381" y="72"/>
                </a:lnTo>
                <a:lnTo>
                  <a:pt x="382" y="73"/>
                </a:lnTo>
                <a:lnTo>
                  <a:pt x="382" y="75"/>
                </a:lnTo>
                <a:lnTo>
                  <a:pt x="382" y="76"/>
                </a:lnTo>
                <a:lnTo>
                  <a:pt x="382" y="78"/>
                </a:lnTo>
                <a:lnTo>
                  <a:pt x="382" y="79"/>
                </a:lnTo>
                <a:lnTo>
                  <a:pt x="382" y="79"/>
                </a:lnTo>
                <a:lnTo>
                  <a:pt x="382" y="80"/>
                </a:lnTo>
                <a:lnTo>
                  <a:pt x="383" y="80"/>
                </a:lnTo>
                <a:lnTo>
                  <a:pt x="383" y="81"/>
                </a:lnTo>
                <a:lnTo>
                  <a:pt x="383" y="81"/>
                </a:lnTo>
                <a:lnTo>
                  <a:pt x="383" y="82"/>
                </a:lnTo>
                <a:lnTo>
                  <a:pt x="384" y="83"/>
                </a:lnTo>
                <a:lnTo>
                  <a:pt x="384" y="83"/>
                </a:lnTo>
                <a:lnTo>
                  <a:pt x="384" y="84"/>
                </a:lnTo>
                <a:lnTo>
                  <a:pt x="384" y="84"/>
                </a:lnTo>
                <a:lnTo>
                  <a:pt x="385" y="84"/>
                </a:lnTo>
                <a:lnTo>
                  <a:pt x="385" y="85"/>
                </a:lnTo>
                <a:lnTo>
                  <a:pt x="385" y="85"/>
                </a:lnTo>
                <a:lnTo>
                  <a:pt x="385" y="85"/>
                </a:lnTo>
                <a:lnTo>
                  <a:pt x="385" y="85"/>
                </a:lnTo>
                <a:lnTo>
                  <a:pt x="386" y="86"/>
                </a:lnTo>
                <a:lnTo>
                  <a:pt x="386" y="86"/>
                </a:lnTo>
                <a:lnTo>
                  <a:pt x="386" y="86"/>
                </a:lnTo>
                <a:lnTo>
                  <a:pt x="386" y="86"/>
                </a:lnTo>
                <a:lnTo>
                  <a:pt x="386" y="87"/>
                </a:lnTo>
                <a:lnTo>
                  <a:pt x="386" y="87"/>
                </a:lnTo>
                <a:lnTo>
                  <a:pt x="387" y="87"/>
                </a:lnTo>
                <a:lnTo>
                  <a:pt x="387" y="87"/>
                </a:lnTo>
                <a:lnTo>
                  <a:pt x="387" y="88"/>
                </a:lnTo>
                <a:lnTo>
                  <a:pt x="387" y="88"/>
                </a:lnTo>
                <a:lnTo>
                  <a:pt x="388" y="88"/>
                </a:lnTo>
                <a:lnTo>
                  <a:pt x="388" y="88"/>
                </a:lnTo>
                <a:lnTo>
                  <a:pt x="388" y="88"/>
                </a:lnTo>
                <a:lnTo>
                  <a:pt x="388" y="88"/>
                </a:lnTo>
                <a:lnTo>
                  <a:pt x="388" y="88"/>
                </a:lnTo>
                <a:lnTo>
                  <a:pt x="389" y="88"/>
                </a:lnTo>
                <a:lnTo>
                  <a:pt x="389" y="88"/>
                </a:lnTo>
                <a:lnTo>
                  <a:pt x="389" y="89"/>
                </a:lnTo>
                <a:lnTo>
                  <a:pt x="389" y="89"/>
                </a:lnTo>
                <a:lnTo>
                  <a:pt x="389" y="89"/>
                </a:lnTo>
                <a:lnTo>
                  <a:pt x="389" y="90"/>
                </a:lnTo>
                <a:lnTo>
                  <a:pt x="390" y="91"/>
                </a:lnTo>
                <a:lnTo>
                  <a:pt x="390" y="91"/>
                </a:lnTo>
                <a:lnTo>
                  <a:pt x="390" y="92"/>
                </a:lnTo>
                <a:lnTo>
                  <a:pt x="390" y="92"/>
                </a:lnTo>
                <a:lnTo>
                  <a:pt x="390" y="91"/>
                </a:lnTo>
                <a:lnTo>
                  <a:pt x="391" y="90"/>
                </a:lnTo>
                <a:lnTo>
                  <a:pt x="391" y="90"/>
                </a:lnTo>
                <a:lnTo>
                  <a:pt x="391" y="89"/>
                </a:lnTo>
                <a:lnTo>
                  <a:pt x="391" y="89"/>
                </a:lnTo>
                <a:lnTo>
                  <a:pt x="392" y="88"/>
                </a:lnTo>
                <a:lnTo>
                  <a:pt x="392" y="87"/>
                </a:lnTo>
                <a:lnTo>
                  <a:pt x="392" y="87"/>
                </a:lnTo>
                <a:lnTo>
                  <a:pt x="392" y="87"/>
                </a:lnTo>
                <a:lnTo>
                  <a:pt x="393" y="86"/>
                </a:lnTo>
                <a:lnTo>
                  <a:pt x="393" y="86"/>
                </a:lnTo>
                <a:lnTo>
                  <a:pt x="393" y="86"/>
                </a:lnTo>
                <a:lnTo>
                  <a:pt x="393" y="86"/>
                </a:lnTo>
                <a:lnTo>
                  <a:pt x="393" y="85"/>
                </a:lnTo>
                <a:lnTo>
                  <a:pt x="393" y="85"/>
                </a:lnTo>
                <a:lnTo>
                  <a:pt x="393" y="85"/>
                </a:lnTo>
                <a:lnTo>
                  <a:pt x="394" y="85"/>
                </a:lnTo>
                <a:lnTo>
                  <a:pt x="394" y="84"/>
                </a:lnTo>
                <a:lnTo>
                  <a:pt x="394" y="84"/>
                </a:lnTo>
                <a:lnTo>
                  <a:pt x="394" y="83"/>
                </a:lnTo>
                <a:lnTo>
                  <a:pt x="395" y="83"/>
                </a:lnTo>
                <a:lnTo>
                  <a:pt x="395" y="82"/>
                </a:lnTo>
                <a:lnTo>
                  <a:pt x="395" y="82"/>
                </a:lnTo>
                <a:lnTo>
                  <a:pt x="395" y="81"/>
                </a:lnTo>
                <a:lnTo>
                  <a:pt x="396" y="81"/>
                </a:lnTo>
                <a:lnTo>
                  <a:pt x="396" y="82"/>
                </a:lnTo>
                <a:lnTo>
                  <a:pt x="396" y="82"/>
                </a:lnTo>
                <a:lnTo>
                  <a:pt x="396" y="82"/>
                </a:lnTo>
                <a:lnTo>
                  <a:pt x="396" y="82"/>
                </a:lnTo>
                <a:lnTo>
                  <a:pt x="397" y="82"/>
                </a:lnTo>
                <a:lnTo>
                  <a:pt x="397" y="82"/>
                </a:lnTo>
                <a:lnTo>
                  <a:pt x="397" y="83"/>
                </a:lnTo>
                <a:lnTo>
                  <a:pt x="397" y="83"/>
                </a:lnTo>
                <a:lnTo>
                  <a:pt x="397" y="83"/>
                </a:lnTo>
                <a:lnTo>
                  <a:pt x="397" y="83"/>
                </a:lnTo>
                <a:lnTo>
                  <a:pt x="398" y="84"/>
                </a:lnTo>
                <a:lnTo>
                  <a:pt x="398" y="84"/>
                </a:lnTo>
                <a:lnTo>
                  <a:pt x="398" y="84"/>
                </a:lnTo>
                <a:lnTo>
                  <a:pt x="398" y="84"/>
                </a:lnTo>
                <a:lnTo>
                  <a:pt x="399" y="84"/>
                </a:lnTo>
                <a:lnTo>
                  <a:pt x="399" y="84"/>
                </a:lnTo>
                <a:lnTo>
                  <a:pt x="399" y="83"/>
                </a:lnTo>
                <a:lnTo>
                  <a:pt x="399" y="83"/>
                </a:lnTo>
                <a:lnTo>
                  <a:pt x="399" y="83"/>
                </a:lnTo>
                <a:lnTo>
                  <a:pt x="400" y="82"/>
                </a:lnTo>
                <a:lnTo>
                  <a:pt x="400" y="82"/>
                </a:lnTo>
                <a:lnTo>
                  <a:pt x="400" y="81"/>
                </a:lnTo>
                <a:lnTo>
                  <a:pt x="400" y="81"/>
                </a:lnTo>
                <a:lnTo>
                  <a:pt x="401" y="81"/>
                </a:lnTo>
                <a:lnTo>
                  <a:pt x="401" y="80"/>
                </a:lnTo>
                <a:lnTo>
                  <a:pt x="401" y="80"/>
                </a:lnTo>
                <a:lnTo>
                  <a:pt x="401" y="80"/>
                </a:lnTo>
                <a:lnTo>
                  <a:pt x="401" y="80"/>
                </a:lnTo>
                <a:lnTo>
                  <a:pt x="401" y="80"/>
                </a:lnTo>
                <a:lnTo>
                  <a:pt x="401" y="80"/>
                </a:lnTo>
                <a:lnTo>
                  <a:pt x="402" y="80"/>
                </a:lnTo>
                <a:lnTo>
                  <a:pt x="402" y="80"/>
                </a:lnTo>
                <a:lnTo>
                  <a:pt x="402" y="80"/>
                </a:lnTo>
                <a:lnTo>
                  <a:pt x="402" y="79"/>
                </a:lnTo>
                <a:lnTo>
                  <a:pt x="403" y="79"/>
                </a:lnTo>
                <a:lnTo>
                  <a:pt x="403" y="79"/>
                </a:lnTo>
                <a:lnTo>
                  <a:pt x="403" y="79"/>
                </a:lnTo>
                <a:lnTo>
                  <a:pt x="403" y="79"/>
                </a:lnTo>
                <a:lnTo>
                  <a:pt x="404" y="78"/>
                </a:lnTo>
                <a:lnTo>
                  <a:pt x="404" y="79"/>
                </a:lnTo>
                <a:lnTo>
                  <a:pt x="404" y="79"/>
                </a:lnTo>
                <a:lnTo>
                  <a:pt x="404" y="79"/>
                </a:lnTo>
                <a:lnTo>
                  <a:pt x="404" y="79"/>
                </a:lnTo>
                <a:lnTo>
                  <a:pt x="405" y="79"/>
                </a:lnTo>
                <a:lnTo>
                  <a:pt x="405" y="79"/>
                </a:lnTo>
                <a:lnTo>
                  <a:pt x="405" y="79"/>
                </a:lnTo>
                <a:lnTo>
                  <a:pt x="405" y="79"/>
                </a:lnTo>
                <a:lnTo>
                  <a:pt x="405" y="78"/>
                </a:lnTo>
                <a:lnTo>
                  <a:pt x="405" y="78"/>
                </a:lnTo>
                <a:lnTo>
                  <a:pt x="406" y="77"/>
                </a:lnTo>
                <a:lnTo>
                  <a:pt x="406" y="76"/>
                </a:lnTo>
                <a:lnTo>
                  <a:pt x="406" y="76"/>
                </a:lnTo>
                <a:lnTo>
                  <a:pt x="406" y="75"/>
                </a:lnTo>
                <a:lnTo>
                  <a:pt x="407" y="75"/>
                </a:lnTo>
                <a:lnTo>
                  <a:pt x="407" y="74"/>
                </a:lnTo>
                <a:lnTo>
                  <a:pt x="407" y="74"/>
                </a:lnTo>
                <a:lnTo>
                  <a:pt x="407" y="75"/>
                </a:lnTo>
                <a:lnTo>
                  <a:pt x="407" y="75"/>
                </a:lnTo>
                <a:lnTo>
                  <a:pt x="408" y="75"/>
                </a:lnTo>
                <a:lnTo>
                  <a:pt x="408" y="75"/>
                </a:lnTo>
                <a:lnTo>
                  <a:pt x="408" y="75"/>
                </a:lnTo>
                <a:lnTo>
                  <a:pt x="408" y="76"/>
                </a:lnTo>
                <a:lnTo>
                  <a:pt x="409" y="76"/>
                </a:lnTo>
                <a:lnTo>
                  <a:pt x="409" y="75"/>
                </a:lnTo>
                <a:lnTo>
                  <a:pt x="409" y="75"/>
                </a:lnTo>
                <a:lnTo>
                  <a:pt x="409" y="75"/>
                </a:lnTo>
                <a:lnTo>
                  <a:pt x="409" y="74"/>
                </a:lnTo>
                <a:lnTo>
                  <a:pt x="409" y="74"/>
                </a:lnTo>
                <a:lnTo>
                  <a:pt x="410" y="74"/>
                </a:lnTo>
                <a:lnTo>
                  <a:pt x="410" y="73"/>
                </a:lnTo>
                <a:lnTo>
                  <a:pt x="410" y="73"/>
                </a:lnTo>
                <a:lnTo>
                  <a:pt x="410" y="73"/>
                </a:lnTo>
                <a:lnTo>
                  <a:pt x="410" y="72"/>
                </a:lnTo>
                <a:lnTo>
                  <a:pt x="411" y="72"/>
                </a:lnTo>
                <a:lnTo>
                  <a:pt x="411" y="72"/>
                </a:lnTo>
                <a:lnTo>
                  <a:pt x="411" y="72"/>
                </a:lnTo>
                <a:lnTo>
                  <a:pt x="411" y="71"/>
                </a:lnTo>
                <a:lnTo>
                  <a:pt x="412" y="71"/>
                </a:lnTo>
                <a:lnTo>
                  <a:pt x="412" y="70"/>
                </a:lnTo>
                <a:lnTo>
                  <a:pt x="412" y="70"/>
                </a:lnTo>
                <a:lnTo>
                  <a:pt x="412" y="70"/>
                </a:lnTo>
                <a:lnTo>
                  <a:pt x="413" y="69"/>
                </a:lnTo>
                <a:lnTo>
                  <a:pt x="413" y="69"/>
                </a:lnTo>
                <a:lnTo>
                  <a:pt x="413" y="69"/>
                </a:lnTo>
                <a:lnTo>
                  <a:pt x="413" y="68"/>
                </a:lnTo>
                <a:lnTo>
                  <a:pt x="413" y="68"/>
                </a:lnTo>
                <a:lnTo>
                  <a:pt x="413" y="68"/>
                </a:lnTo>
                <a:lnTo>
                  <a:pt x="413" y="67"/>
                </a:lnTo>
                <a:lnTo>
                  <a:pt x="414" y="66"/>
                </a:lnTo>
                <a:lnTo>
                  <a:pt x="414" y="65"/>
                </a:lnTo>
                <a:lnTo>
                  <a:pt x="414" y="65"/>
                </a:lnTo>
                <a:lnTo>
                  <a:pt x="414" y="64"/>
                </a:lnTo>
                <a:lnTo>
                  <a:pt x="415" y="63"/>
                </a:lnTo>
                <a:lnTo>
                  <a:pt x="415" y="63"/>
                </a:lnTo>
                <a:lnTo>
                  <a:pt x="415" y="62"/>
                </a:lnTo>
                <a:lnTo>
                  <a:pt x="415" y="62"/>
                </a:lnTo>
                <a:lnTo>
                  <a:pt x="415" y="62"/>
                </a:lnTo>
                <a:lnTo>
                  <a:pt x="416" y="62"/>
                </a:lnTo>
                <a:lnTo>
                  <a:pt x="416" y="62"/>
                </a:lnTo>
                <a:lnTo>
                  <a:pt x="416" y="62"/>
                </a:lnTo>
                <a:lnTo>
                  <a:pt x="416" y="62"/>
                </a:lnTo>
                <a:lnTo>
                  <a:pt x="417" y="62"/>
                </a:lnTo>
                <a:lnTo>
                  <a:pt x="417" y="62"/>
                </a:lnTo>
                <a:lnTo>
                  <a:pt x="417" y="62"/>
                </a:lnTo>
                <a:lnTo>
                  <a:pt x="417" y="62"/>
                </a:lnTo>
                <a:lnTo>
                  <a:pt x="417" y="62"/>
                </a:lnTo>
                <a:lnTo>
                  <a:pt x="417" y="63"/>
                </a:lnTo>
                <a:lnTo>
                  <a:pt x="418" y="63"/>
                </a:lnTo>
                <a:lnTo>
                  <a:pt x="418" y="63"/>
                </a:lnTo>
                <a:lnTo>
                  <a:pt x="418" y="63"/>
                </a:lnTo>
                <a:lnTo>
                  <a:pt x="418" y="63"/>
                </a:lnTo>
                <a:lnTo>
                  <a:pt x="418" y="64"/>
                </a:lnTo>
                <a:lnTo>
                  <a:pt x="419" y="65"/>
                </a:lnTo>
                <a:lnTo>
                  <a:pt x="419" y="67"/>
                </a:lnTo>
                <a:lnTo>
                  <a:pt x="419" y="68"/>
                </a:lnTo>
                <a:lnTo>
                  <a:pt x="419" y="68"/>
                </a:lnTo>
                <a:lnTo>
                  <a:pt x="420" y="70"/>
                </a:lnTo>
                <a:lnTo>
                  <a:pt x="420" y="71"/>
                </a:lnTo>
                <a:lnTo>
                  <a:pt x="420" y="72"/>
                </a:lnTo>
                <a:lnTo>
                  <a:pt x="420" y="73"/>
                </a:lnTo>
                <a:lnTo>
                  <a:pt x="421" y="74"/>
                </a:lnTo>
                <a:lnTo>
                  <a:pt x="421" y="75"/>
                </a:lnTo>
                <a:lnTo>
                  <a:pt x="421" y="76"/>
                </a:lnTo>
                <a:lnTo>
                  <a:pt x="421" y="78"/>
                </a:lnTo>
                <a:lnTo>
                  <a:pt x="421" y="79"/>
                </a:lnTo>
                <a:lnTo>
                  <a:pt x="421" y="80"/>
                </a:lnTo>
                <a:lnTo>
                  <a:pt x="421" y="81"/>
                </a:lnTo>
                <a:lnTo>
                  <a:pt x="422" y="81"/>
                </a:lnTo>
                <a:lnTo>
                  <a:pt x="422" y="81"/>
                </a:lnTo>
                <a:lnTo>
                  <a:pt x="422" y="82"/>
                </a:lnTo>
                <a:lnTo>
                  <a:pt x="422" y="82"/>
                </a:lnTo>
                <a:lnTo>
                  <a:pt x="423" y="82"/>
                </a:lnTo>
                <a:lnTo>
                  <a:pt x="423" y="83"/>
                </a:lnTo>
                <a:lnTo>
                  <a:pt x="423" y="83"/>
                </a:lnTo>
                <a:lnTo>
                  <a:pt x="423" y="83"/>
                </a:lnTo>
                <a:lnTo>
                  <a:pt x="424" y="84"/>
                </a:lnTo>
                <a:lnTo>
                  <a:pt x="424" y="84"/>
                </a:lnTo>
                <a:lnTo>
                  <a:pt x="424" y="84"/>
                </a:lnTo>
                <a:lnTo>
                  <a:pt x="424" y="85"/>
                </a:lnTo>
                <a:lnTo>
                  <a:pt x="424" y="85"/>
                </a:lnTo>
                <a:lnTo>
                  <a:pt x="425" y="85"/>
                </a:lnTo>
                <a:lnTo>
                  <a:pt x="425" y="85"/>
                </a:lnTo>
                <a:lnTo>
                  <a:pt x="425" y="85"/>
                </a:lnTo>
                <a:lnTo>
                  <a:pt x="425" y="85"/>
                </a:lnTo>
                <a:lnTo>
                  <a:pt x="425" y="85"/>
                </a:lnTo>
                <a:lnTo>
                  <a:pt x="425" y="85"/>
                </a:lnTo>
                <a:lnTo>
                  <a:pt x="426" y="85"/>
                </a:lnTo>
                <a:lnTo>
                  <a:pt x="426" y="85"/>
                </a:lnTo>
                <a:lnTo>
                  <a:pt x="426" y="85"/>
                </a:lnTo>
                <a:lnTo>
                  <a:pt x="426" y="85"/>
                </a:lnTo>
                <a:lnTo>
                  <a:pt x="426" y="85"/>
                </a:lnTo>
                <a:lnTo>
                  <a:pt x="427" y="85"/>
                </a:lnTo>
                <a:lnTo>
                  <a:pt x="427" y="85"/>
                </a:lnTo>
                <a:lnTo>
                  <a:pt x="427" y="84"/>
                </a:lnTo>
                <a:lnTo>
                  <a:pt x="427" y="84"/>
                </a:lnTo>
                <a:lnTo>
                  <a:pt x="428" y="84"/>
                </a:lnTo>
                <a:lnTo>
                  <a:pt x="428" y="84"/>
                </a:lnTo>
                <a:lnTo>
                  <a:pt x="428" y="84"/>
                </a:lnTo>
                <a:lnTo>
                  <a:pt x="428" y="84"/>
                </a:lnTo>
                <a:lnTo>
                  <a:pt x="429" y="84"/>
                </a:lnTo>
                <a:lnTo>
                  <a:pt x="429" y="84"/>
                </a:lnTo>
                <a:lnTo>
                  <a:pt x="429" y="84"/>
                </a:lnTo>
                <a:lnTo>
                  <a:pt x="429" y="84"/>
                </a:lnTo>
                <a:lnTo>
                  <a:pt x="429" y="85"/>
                </a:lnTo>
                <a:lnTo>
                  <a:pt x="429" y="85"/>
                </a:lnTo>
                <a:lnTo>
                  <a:pt x="429" y="85"/>
                </a:lnTo>
                <a:lnTo>
                  <a:pt x="430" y="85"/>
                </a:lnTo>
                <a:lnTo>
                  <a:pt x="430" y="84"/>
                </a:lnTo>
                <a:lnTo>
                  <a:pt x="430" y="84"/>
                </a:lnTo>
                <a:lnTo>
                  <a:pt x="430" y="83"/>
                </a:lnTo>
                <a:lnTo>
                  <a:pt x="431" y="83"/>
                </a:lnTo>
                <a:lnTo>
                  <a:pt x="431" y="82"/>
                </a:lnTo>
                <a:lnTo>
                  <a:pt x="431" y="82"/>
                </a:lnTo>
                <a:lnTo>
                  <a:pt x="431" y="81"/>
                </a:lnTo>
                <a:lnTo>
                  <a:pt x="432" y="81"/>
                </a:lnTo>
                <a:lnTo>
                  <a:pt x="432" y="80"/>
                </a:lnTo>
                <a:lnTo>
                  <a:pt x="432" y="80"/>
                </a:lnTo>
                <a:lnTo>
                  <a:pt x="432" y="80"/>
                </a:lnTo>
                <a:lnTo>
                  <a:pt x="432" y="80"/>
                </a:lnTo>
                <a:lnTo>
                  <a:pt x="433" y="80"/>
                </a:lnTo>
                <a:lnTo>
                  <a:pt x="433" y="80"/>
                </a:lnTo>
                <a:lnTo>
                  <a:pt x="433" y="80"/>
                </a:lnTo>
                <a:lnTo>
                  <a:pt x="433" y="80"/>
                </a:lnTo>
                <a:lnTo>
                  <a:pt x="433" y="80"/>
                </a:lnTo>
                <a:lnTo>
                  <a:pt x="433" y="80"/>
                </a:lnTo>
                <a:lnTo>
                  <a:pt x="434" y="80"/>
                </a:lnTo>
                <a:lnTo>
                  <a:pt x="434" y="80"/>
                </a:lnTo>
                <a:lnTo>
                  <a:pt x="434" y="80"/>
                </a:lnTo>
                <a:lnTo>
                  <a:pt x="434" y="80"/>
                </a:lnTo>
                <a:lnTo>
                  <a:pt x="435" y="80"/>
                </a:lnTo>
                <a:lnTo>
                  <a:pt x="435" y="80"/>
                </a:lnTo>
                <a:lnTo>
                  <a:pt x="435" y="80"/>
                </a:lnTo>
                <a:lnTo>
                  <a:pt x="435" y="80"/>
                </a:lnTo>
                <a:lnTo>
                  <a:pt x="435" y="80"/>
                </a:lnTo>
                <a:lnTo>
                  <a:pt x="436" y="80"/>
                </a:lnTo>
                <a:lnTo>
                  <a:pt x="436" y="79"/>
                </a:lnTo>
                <a:lnTo>
                  <a:pt x="436" y="79"/>
                </a:lnTo>
                <a:lnTo>
                  <a:pt x="436" y="79"/>
                </a:lnTo>
                <a:lnTo>
                  <a:pt x="437" y="79"/>
                </a:lnTo>
                <a:lnTo>
                  <a:pt x="437" y="79"/>
                </a:lnTo>
                <a:lnTo>
                  <a:pt x="437" y="79"/>
                </a:lnTo>
                <a:lnTo>
                  <a:pt x="437" y="79"/>
                </a:lnTo>
                <a:lnTo>
                  <a:pt x="437" y="79"/>
                </a:lnTo>
                <a:lnTo>
                  <a:pt x="437" y="79"/>
                </a:lnTo>
                <a:lnTo>
                  <a:pt x="437" y="79"/>
                </a:lnTo>
                <a:lnTo>
                  <a:pt x="438" y="79"/>
                </a:lnTo>
                <a:lnTo>
                  <a:pt x="438" y="79"/>
                </a:lnTo>
                <a:lnTo>
                  <a:pt x="438" y="79"/>
                </a:lnTo>
                <a:lnTo>
                  <a:pt x="438" y="80"/>
                </a:lnTo>
                <a:lnTo>
                  <a:pt x="439" y="80"/>
                </a:lnTo>
                <a:lnTo>
                  <a:pt x="439" y="80"/>
                </a:lnTo>
                <a:lnTo>
                  <a:pt x="439" y="80"/>
                </a:lnTo>
                <a:lnTo>
                  <a:pt x="439" y="80"/>
                </a:lnTo>
                <a:lnTo>
                  <a:pt x="440" y="80"/>
                </a:lnTo>
                <a:lnTo>
                  <a:pt x="440" y="80"/>
                </a:lnTo>
                <a:lnTo>
                  <a:pt x="440" y="80"/>
                </a:lnTo>
                <a:lnTo>
                  <a:pt x="440" y="80"/>
                </a:lnTo>
                <a:lnTo>
                  <a:pt x="440" y="80"/>
                </a:lnTo>
                <a:lnTo>
                  <a:pt x="441" y="79"/>
                </a:lnTo>
                <a:lnTo>
                  <a:pt x="441" y="79"/>
                </a:lnTo>
                <a:lnTo>
                  <a:pt x="441" y="79"/>
                </a:lnTo>
                <a:lnTo>
                  <a:pt x="441" y="78"/>
                </a:lnTo>
                <a:lnTo>
                  <a:pt x="441" y="78"/>
                </a:lnTo>
                <a:lnTo>
                  <a:pt x="441" y="77"/>
                </a:lnTo>
                <a:lnTo>
                  <a:pt x="442" y="77"/>
                </a:lnTo>
                <a:lnTo>
                  <a:pt x="442" y="76"/>
                </a:lnTo>
                <a:lnTo>
                  <a:pt x="442" y="76"/>
                </a:lnTo>
                <a:lnTo>
                  <a:pt x="442" y="76"/>
                </a:lnTo>
                <a:lnTo>
                  <a:pt x="443" y="75"/>
                </a:lnTo>
                <a:lnTo>
                  <a:pt x="443" y="75"/>
                </a:lnTo>
                <a:lnTo>
                  <a:pt x="443" y="74"/>
                </a:lnTo>
                <a:lnTo>
                  <a:pt x="443" y="74"/>
                </a:lnTo>
                <a:lnTo>
                  <a:pt x="443" y="74"/>
                </a:lnTo>
                <a:lnTo>
                  <a:pt x="444" y="74"/>
                </a:lnTo>
                <a:lnTo>
                  <a:pt x="444" y="74"/>
                </a:lnTo>
                <a:lnTo>
                  <a:pt x="444" y="74"/>
                </a:lnTo>
                <a:lnTo>
                  <a:pt x="444" y="74"/>
                </a:lnTo>
                <a:lnTo>
                  <a:pt x="445" y="74"/>
                </a:lnTo>
                <a:lnTo>
                  <a:pt x="445" y="74"/>
                </a:lnTo>
                <a:lnTo>
                  <a:pt x="445" y="74"/>
                </a:lnTo>
                <a:lnTo>
                  <a:pt x="445" y="73"/>
                </a:lnTo>
                <a:lnTo>
                  <a:pt x="445" y="73"/>
                </a:lnTo>
                <a:lnTo>
                  <a:pt x="445" y="72"/>
                </a:lnTo>
                <a:lnTo>
                  <a:pt x="446" y="72"/>
                </a:lnTo>
                <a:lnTo>
                  <a:pt x="446" y="72"/>
                </a:lnTo>
                <a:lnTo>
                  <a:pt x="446" y="72"/>
                </a:lnTo>
                <a:lnTo>
                  <a:pt x="446" y="71"/>
                </a:lnTo>
                <a:lnTo>
                  <a:pt x="446" y="71"/>
                </a:lnTo>
                <a:lnTo>
                  <a:pt x="447" y="70"/>
                </a:lnTo>
                <a:lnTo>
                  <a:pt x="447" y="70"/>
                </a:lnTo>
                <a:lnTo>
                  <a:pt x="447" y="70"/>
                </a:lnTo>
                <a:lnTo>
                  <a:pt x="447" y="69"/>
                </a:lnTo>
                <a:lnTo>
                  <a:pt x="448" y="69"/>
                </a:lnTo>
                <a:lnTo>
                  <a:pt x="448" y="68"/>
                </a:lnTo>
                <a:lnTo>
                  <a:pt x="448" y="68"/>
                </a:lnTo>
                <a:lnTo>
                  <a:pt x="448" y="68"/>
                </a:lnTo>
                <a:lnTo>
                  <a:pt x="448" y="68"/>
                </a:lnTo>
                <a:lnTo>
                  <a:pt x="448" y="68"/>
                </a:lnTo>
                <a:lnTo>
                  <a:pt x="448" y="67"/>
                </a:lnTo>
                <a:lnTo>
                  <a:pt x="449" y="67"/>
                </a:lnTo>
                <a:lnTo>
                  <a:pt x="449" y="67"/>
                </a:lnTo>
                <a:lnTo>
                  <a:pt x="449" y="66"/>
                </a:lnTo>
                <a:lnTo>
                  <a:pt x="449" y="66"/>
                </a:lnTo>
                <a:lnTo>
                  <a:pt x="450" y="66"/>
                </a:lnTo>
                <a:lnTo>
                  <a:pt x="450" y="66"/>
                </a:lnTo>
                <a:lnTo>
                  <a:pt x="450" y="65"/>
                </a:lnTo>
                <a:lnTo>
                  <a:pt x="450" y="65"/>
                </a:lnTo>
                <a:lnTo>
                  <a:pt x="451" y="65"/>
                </a:lnTo>
                <a:lnTo>
                  <a:pt x="451" y="65"/>
                </a:lnTo>
                <a:lnTo>
                  <a:pt x="451" y="64"/>
                </a:lnTo>
                <a:lnTo>
                  <a:pt x="451" y="64"/>
                </a:lnTo>
                <a:lnTo>
                  <a:pt x="451" y="64"/>
                </a:lnTo>
                <a:lnTo>
                  <a:pt x="452" y="64"/>
                </a:lnTo>
                <a:lnTo>
                  <a:pt x="452" y="64"/>
                </a:lnTo>
                <a:lnTo>
                  <a:pt x="452" y="64"/>
                </a:lnTo>
                <a:lnTo>
                  <a:pt x="452" y="64"/>
                </a:lnTo>
                <a:lnTo>
                  <a:pt x="452" y="63"/>
                </a:lnTo>
                <a:lnTo>
                  <a:pt x="452" y="63"/>
                </a:lnTo>
                <a:lnTo>
                  <a:pt x="453" y="63"/>
                </a:lnTo>
                <a:lnTo>
                  <a:pt x="453" y="64"/>
                </a:lnTo>
                <a:lnTo>
                  <a:pt x="453" y="65"/>
                </a:lnTo>
                <a:lnTo>
                  <a:pt x="453" y="65"/>
                </a:lnTo>
                <a:lnTo>
                  <a:pt x="454" y="66"/>
                </a:lnTo>
                <a:lnTo>
                  <a:pt x="454" y="67"/>
                </a:lnTo>
                <a:lnTo>
                  <a:pt x="454" y="68"/>
                </a:lnTo>
                <a:lnTo>
                  <a:pt x="454" y="68"/>
                </a:lnTo>
                <a:lnTo>
                  <a:pt x="454" y="69"/>
                </a:lnTo>
                <a:lnTo>
                  <a:pt x="455" y="70"/>
                </a:lnTo>
                <a:lnTo>
                  <a:pt x="455" y="71"/>
                </a:lnTo>
                <a:lnTo>
                  <a:pt x="455" y="72"/>
                </a:lnTo>
                <a:lnTo>
                  <a:pt x="455" y="73"/>
                </a:lnTo>
                <a:lnTo>
                  <a:pt x="456" y="74"/>
                </a:lnTo>
                <a:lnTo>
                  <a:pt x="456" y="75"/>
                </a:lnTo>
                <a:lnTo>
                  <a:pt x="456" y="76"/>
                </a:lnTo>
                <a:lnTo>
                  <a:pt x="456" y="77"/>
                </a:lnTo>
                <a:lnTo>
                  <a:pt x="456" y="77"/>
                </a:lnTo>
                <a:lnTo>
                  <a:pt x="456" y="78"/>
                </a:lnTo>
                <a:lnTo>
                  <a:pt x="457" y="78"/>
                </a:lnTo>
                <a:lnTo>
                  <a:pt x="457" y="78"/>
                </a:lnTo>
                <a:lnTo>
                  <a:pt x="457" y="79"/>
                </a:lnTo>
                <a:lnTo>
                  <a:pt x="457" y="79"/>
                </a:lnTo>
                <a:lnTo>
                  <a:pt x="457" y="80"/>
                </a:lnTo>
                <a:lnTo>
                  <a:pt x="458" y="80"/>
                </a:lnTo>
                <a:lnTo>
                  <a:pt x="458" y="80"/>
                </a:lnTo>
                <a:lnTo>
                  <a:pt x="458" y="80"/>
                </a:lnTo>
                <a:lnTo>
                  <a:pt x="458" y="81"/>
                </a:lnTo>
                <a:lnTo>
                  <a:pt x="459" y="81"/>
                </a:lnTo>
                <a:lnTo>
                  <a:pt x="459" y="81"/>
                </a:lnTo>
                <a:lnTo>
                  <a:pt x="459" y="81"/>
                </a:lnTo>
                <a:lnTo>
                  <a:pt x="459" y="81"/>
                </a:lnTo>
                <a:lnTo>
                  <a:pt x="460" y="82"/>
                </a:lnTo>
                <a:lnTo>
                  <a:pt x="460" y="82"/>
                </a:lnTo>
                <a:lnTo>
                  <a:pt x="460" y="82"/>
                </a:lnTo>
                <a:lnTo>
                  <a:pt x="460" y="83"/>
                </a:lnTo>
                <a:lnTo>
                  <a:pt x="460" y="83"/>
                </a:lnTo>
                <a:lnTo>
                  <a:pt x="460" y="83"/>
                </a:lnTo>
                <a:lnTo>
                  <a:pt x="460" y="83"/>
                </a:lnTo>
                <a:lnTo>
                  <a:pt x="461" y="84"/>
                </a:lnTo>
                <a:lnTo>
                  <a:pt x="461" y="84"/>
                </a:lnTo>
                <a:lnTo>
                  <a:pt x="461" y="84"/>
                </a:lnTo>
                <a:lnTo>
                  <a:pt x="461" y="85"/>
                </a:lnTo>
                <a:lnTo>
                  <a:pt x="462" y="85"/>
                </a:lnTo>
                <a:lnTo>
                  <a:pt x="462" y="85"/>
                </a:lnTo>
                <a:lnTo>
                  <a:pt x="462" y="85"/>
                </a:lnTo>
                <a:lnTo>
                  <a:pt x="462" y="86"/>
                </a:lnTo>
                <a:lnTo>
                  <a:pt x="462" y="86"/>
                </a:lnTo>
                <a:lnTo>
                  <a:pt x="463" y="86"/>
                </a:lnTo>
                <a:lnTo>
                  <a:pt x="463" y="86"/>
                </a:lnTo>
                <a:lnTo>
                  <a:pt x="463" y="85"/>
                </a:lnTo>
                <a:lnTo>
                  <a:pt x="463" y="85"/>
                </a:lnTo>
                <a:lnTo>
                  <a:pt x="464" y="85"/>
                </a:lnTo>
                <a:lnTo>
                  <a:pt x="464" y="85"/>
                </a:lnTo>
                <a:lnTo>
                  <a:pt x="464" y="84"/>
                </a:lnTo>
                <a:lnTo>
                  <a:pt x="464" y="84"/>
                </a:lnTo>
                <a:lnTo>
                  <a:pt x="464" y="84"/>
                </a:lnTo>
                <a:lnTo>
                  <a:pt x="464" y="83"/>
                </a:lnTo>
                <a:lnTo>
                  <a:pt x="465" y="83"/>
                </a:lnTo>
                <a:lnTo>
                  <a:pt x="465" y="82"/>
                </a:lnTo>
                <a:lnTo>
                  <a:pt x="465" y="82"/>
                </a:lnTo>
                <a:lnTo>
                  <a:pt x="465" y="81"/>
                </a:lnTo>
                <a:lnTo>
                  <a:pt x="465" y="81"/>
                </a:lnTo>
                <a:lnTo>
                  <a:pt x="466" y="80"/>
                </a:lnTo>
                <a:lnTo>
                  <a:pt x="466" y="80"/>
                </a:lnTo>
                <a:lnTo>
                  <a:pt x="466" y="80"/>
                </a:lnTo>
                <a:lnTo>
                  <a:pt x="466" y="80"/>
                </a:lnTo>
                <a:lnTo>
                  <a:pt x="467" y="80"/>
                </a:lnTo>
                <a:lnTo>
                  <a:pt x="467" y="80"/>
                </a:lnTo>
                <a:lnTo>
                  <a:pt x="467" y="80"/>
                </a:lnTo>
                <a:lnTo>
                  <a:pt x="467" y="79"/>
                </a:lnTo>
                <a:lnTo>
                  <a:pt x="468" y="79"/>
                </a:lnTo>
                <a:lnTo>
                  <a:pt x="468" y="79"/>
                </a:lnTo>
                <a:lnTo>
                  <a:pt x="468" y="79"/>
                </a:lnTo>
                <a:lnTo>
                  <a:pt x="468" y="79"/>
                </a:lnTo>
                <a:lnTo>
                  <a:pt x="468" y="78"/>
                </a:lnTo>
                <a:lnTo>
                  <a:pt x="468" y="78"/>
                </a:lnTo>
                <a:lnTo>
                  <a:pt x="468" y="78"/>
                </a:lnTo>
                <a:lnTo>
                  <a:pt x="469" y="78"/>
                </a:lnTo>
                <a:lnTo>
                  <a:pt x="469" y="77"/>
                </a:lnTo>
                <a:lnTo>
                  <a:pt x="469" y="77"/>
                </a:lnTo>
                <a:lnTo>
                  <a:pt x="469" y="78"/>
                </a:lnTo>
                <a:lnTo>
                  <a:pt x="470" y="78"/>
                </a:lnTo>
                <a:lnTo>
                  <a:pt x="470" y="78"/>
                </a:lnTo>
                <a:lnTo>
                  <a:pt x="470" y="79"/>
                </a:lnTo>
                <a:lnTo>
                  <a:pt x="470" y="79"/>
                </a:lnTo>
                <a:lnTo>
                  <a:pt x="471" y="79"/>
                </a:lnTo>
                <a:lnTo>
                  <a:pt x="471" y="80"/>
                </a:lnTo>
                <a:lnTo>
                  <a:pt x="471" y="80"/>
                </a:lnTo>
                <a:lnTo>
                  <a:pt x="471" y="80"/>
                </a:lnTo>
                <a:lnTo>
                  <a:pt x="471" y="79"/>
                </a:lnTo>
                <a:lnTo>
                  <a:pt x="472" y="79"/>
                </a:lnTo>
                <a:lnTo>
                  <a:pt x="472" y="79"/>
                </a:lnTo>
                <a:lnTo>
                  <a:pt x="472" y="79"/>
                </a:lnTo>
                <a:lnTo>
                  <a:pt x="472" y="78"/>
                </a:lnTo>
                <a:lnTo>
                  <a:pt x="472" y="78"/>
                </a:lnTo>
                <a:lnTo>
                  <a:pt x="472" y="78"/>
                </a:lnTo>
                <a:lnTo>
                  <a:pt x="473" y="78"/>
                </a:lnTo>
                <a:lnTo>
                  <a:pt x="473" y="79"/>
                </a:lnTo>
                <a:lnTo>
                  <a:pt x="473" y="79"/>
                </a:lnTo>
                <a:lnTo>
                  <a:pt x="473" y="79"/>
                </a:lnTo>
                <a:lnTo>
                  <a:pt x="473" y="80"/>
                </a:lnTo>
                <a:lnTo>
                  <a:pt x="474" y="80"/>
                </a:lnTo>
                <a:lnTo>
                  <a:pt x="474" y="80"/>
                </a:lnTo>
                <a:lnTo>
                  <a:pt x="474" y="80"/>
                </a:lnTo>
                <a:lnTo>
                  <a:pt x="474" y="80"/>
                </a:lnTo>
                <a:lnTo>
                  <a:pt x="475" y="79"/>
                </a:lnTo>
                <a:lnTo>
                  <a:pt x="475" y="79"/>
                </a:lnTo>
                <a:lnTo>
                  <a:pt x="475" y="78"/>
                </a:lnTo>
                <a:lnTo>
                  <a:pt x="475" y="77"/>
                </a:lnTo>
                <a:lnTo>
                  <a:pt x="476" y="77"/>
                </a:lnTo>
                <a:lnTo>
                  <a:pt x="476" y="76"/>
                </a:lnTo>
                <a:lnTo>
                  <a:pt x="476" y="76"/>
                </a:lnTo>
                <a:lnTo>
                  <a:pt x="476" y="76"/>
                </a:lnTo>
                <a:lnTo>
                  <a:pt x="476" y="76"/>
                </a:lnTo>
                <a:lnTo>
                  <a:pt x="476" y="76"/>
                </a:lnTo>
                <a:lnTo>
                  <a:pt x="476" y="76"/>
                </a:lnTo>
                <a:lnTo>
                  <a:pt x="477" y="76"/>
                </a:lnTo>
                <a:lnTo>
                  <a:pt x="477" y="76"/>
                </a:lnTo>
                <a:lnTo>
                  <a:pt x="477" y="76"/>
                </a:lnTo>
                <a:lnTo>
                  <a:pt x="477" y="76"/>
                </a:lnTo>
                <a:lnTo>
                  <a:pt x="478" y="75"/>
                </a:lnTo>
                <a:lnTo>
                  <a:pt x="478" y="75"/>
                </a:lnTo>
                <a:lnTo>
                  <a:pt x="478" y="74"/>
                </a:lnTo>
                <a:lnTo>
                  <a:pt x="478" y="74"/>
                </a:lnTo>
                <a:lnTo>
                  <a:pt x="479" y="73"/>
                </a:lnTo>
                <a:lnTo>
                  <a:pt x="479" y="73"/>
                </a:lnTo>
                <a:lnTo>
                  <a:pt x="479" y="73"/>
                </a:lnTo>
                <a:lnTo>
                  <a:pt x="479" y="72"/>
                </a:lnTo>
                <a:lnTo>
                  <a:pt x="479" y="72"/>
                </a:lnTo>
                <a:lnTo>
                  <a:pt x="480" y="72"/>
                </a:lnTo>
                <a:lnTo>
                  <a:pt x="480" y="72"/>
                </a:lnTo>
                <a:lnTo>
                  <a:pt x="480" y="72"/>
                </a:lnTo>
                <a:lnTo>
                  <a:pt x="480" y="72"/>
                </a:lnTo>
                <a:lnTo>
                  <a:pt x="480" y="72"/>
                </a:lnTo>
                <a:lnTo>
                  <a:pt x="480" y="72"/>
                </a:lnTo>
                <a:lnTo>
                  <a:pt x="481" y="72"/>
                </a:lnTo>
                <a:lnTo>
                  <a:pt x="481" y="72"/>
                </a:lnTo>
                <a:lnTo>
                  <a:pt x="481" y="71"/>
                </a:lnTo>
                <a:lnTo>
                  <a:pt x="481" y="71"/>
                </a:lnTo>
                <a:lnTo>
                  <a:pt x="482" y="70"/>
                </a:lnTo>
                <a:lnTo>
                  <a:pt x="482" y="70"/>
                </a:lnTo>
                <a:lnTo>
                  <a:pt x="482" y="69"/>
                </a:lnTo>
                <a:lnTo>
                  <a:pt x="482" y="69"/>
                </a:lnTo>
                <a:lnTo>
                  <a:pt x="482" y="68"/>
                </a:lnTo>
                <a:lnTo>
                  <a:pt x="483" y="68"/>
                </a:lnTo>
                <a:lnTo>
                  <a:pt x="483" y="68"/>
                </a:lnTo>
                <a:lnTo>
                  <a:pt x="483" y="68"/>
                </a:lnTo>
                <a:lnTo>
                  <a:pt x="483" y="68"/>
                </a:lnTo>
                <a:lnTo>
                  <a:pt x="484" y="68"/>
                </a:lnTo>
                <a:lnTo>
                  <a:pt x="484" y="68"/>
                </a:lnTo>
                <a:lnTo>
                  <a:pt x="484" y="68"/>
                </a:lnTo>
                <a:lnTo>
                  <a:pt x="484" y="68"/>
                </a:lnTo>
                <a:lnTo>
                  <a:pt x="484" y="67"/>
                </a:lnTo>
                <a:lnTo>
                  <a:pt x="484" y="67"/>
                </a:lnTo>
                <a:lnTo>
                  <a:pt x="484" y="66"/>
                </a:lnTo>
                <a:lnTo>
                  <a:pt x="485" y="66"/>
                </a:lnTo>
                <a:lnTo>
                  <a:pt x="485" y="65"/>
                </a:lnTo>
                <a:lnTo>
                  <a:pt x="485" y="65"/>
                </a:lnTo>
                <a:lnTo>
                  <a:pt x="485" y="64"/>
                </a:lnTo>
                <a:lnTo>
                  <a:pt x="486" y="63"/>
                </a:lnTo>
                <a:lnTo>
                  <a:pt x="486" y="63"/>
                </a:lnTo>
                <a:lnTo>
                  <a:pt x="486" y="63"/>
                </a:lnTo>
                <a:lnTo>
                  <a:pt x="486" y="63"/>
                </a:lnTo>
                <a:lnTo>
                  <a:pt x="487" y="62"/>
                </a:lnTo>
                <a:lnTo>
                  <a:pt x="487" y="62"/>
                </a:lnTo>
                <a:lnTo>
                  <a:pt x="487" y="61"/>
                </a:lnTo>
                <a:lnTo>
                  <a:pt x="487" y="61"/>
                </a:lnTo>
                <a:lnTo>
                  <a:pt x="488" y="60"/>
                </a:lnTo>
                <a:lnTo>
                  <a:pt x="488" y="60"/>
                </a:lnTo>
                <a:lnTo>
                  <a:pt x="488" y="60"/>
                </a:lnTo>
                <a:lnTo>
                  <a:pt x="488" y="60"/>
                </a:lnTo>
                <a:lnTo>
                  <a:pt x="488" y="60"/>
                </a:lnTo>
                <a:lnTo>
                  <a:pt x="488" y="60"/>
                </a:lnTo>
                <a:lnTo>
                  <a:pt x="488" y="60"/>
                </a:lnTo>
                <a:lnTo>
                  <a:pt x="489" y="60"/>
                </a:lnTo>
                <a:lnTo>
                  <a:pt x="489" y="60"/>
                </a:lnTo>
                <a:lnTo>
                  <a:pt x="489" y="59"/>
                </a:lnTo>
                <a:lnTo>
                  <a:pt x="489" y="59"/>
                </a:lnTo>
                <a:lnTo>
                  <a:pt x="490" y="59"/>
                </a:lnTo>
                <a:lnTo>
                  <a:pt x="490" y="59"/>
                </a:lnTo>
                <a:lnTo>
                  <a:pt x="490" y="59"/>
                </a:lnTo>
                <a:lnTo>
                  <a:pt x="490" y="59"/>
                </a:lnTo>
                <a:lnTo>
                  <a:pt x="490" y="59"/>
                </a:lnTo>
                <a:lnTo>
                  <a:pt x="491" y="59"/>
                </a:lnTo>
                <a:lnTo>
                  <a:pt x="491" y="60"/>
                </a:lnTo>
                <a:lnTo>
                  <a:pt x="491" y="61"/>
                </a:lnTo>
                <a:lnTo>
                  <a:pt x="491" y="63"/>
                </a:lnTo>
                <a:lnTo>
                  <a:pt x="492" y="63"/>
                </a:lnTo>
                <a:lnTo>
                  <a:pt x="492" y="65"/>
                </a:lnTo>
                <a:lnTo>
                  <a:pt x="492" y="66"/>
                </a:lnTo>
                <a:lnTo>
                  <a:pt x="492" y="68"/>
                </a:lnTo>
                <a:lnTo>
                  <a:pt x="492" y="68"/>
                </a:lnTo>
                <a:lnTo>
                  <a:pt x="492" y="69"/>
                </a:lnTo>
                <a:lnTo>
                  <a:pt x="493" y="71"/>
                </a:lnTo>
                <a:lnTo>
                  <a:pt x="493" y="72"/>
                </a:lnTo>
                <a:lnTo>
                  <a:pt x="493" y="72"/>
                </a:lnTo>
              </a:path>
            </a:pathLst>
          </a:custGeom>
          <a:noFill/>
          <a:ln w="3175"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22" name="Line 28"/>
          <p:cNvSpPr>
            <a:spLocks noChangeShapeType="1"/>
          </p:cNvSpPr>
          <p:nvPr/>
        </p:nvSpPr>
        <p:spPr bwMode="auto">
          <a:xfrm>
            <a:off x="5968802" y="3274646"/>
            <a:ext cx="5044666"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23" name="Line 29"/>
          <p:cNvSpPr>
            <a:spLocks noChangeShapeType="1"/>
          </p:cNvSpPr>
          <p:nvPr/>
        </p:nvSpPr>
        <p:spPr bwMode="auto">
          <a:xfrm flipV="1">
            <a:off x="5968802" y="3213299"/>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24" name="Line 30"/>
          <p:cNvSpPr>
            <a:spLocks noChangeShapeType="1"/>
          </p:cNvSpPr>
          <p:nvPr/>
        </p:nvSpPr>
        <p:spPr bwMode="auto">
          <a:xfrm flipV="1">
            <a:off x="7650358" y="3213290"/>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25" name="Line 31"/>
          <p:cNvSpPr>
            <a:spLocks noChangeShapeType="1"/>
          </p:cNvSpPr>
          <p:nvPr/>
        </p:nvSpPr>
        <p:spPr bwMode="auto">
          <a:xfrm flipV="1">
            <a:off x="9331913" y="3213290"/>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26" name="Line 32"/>
          <p:cNvSpPr>
            <a:spLocks noChangeShapeType="1"/>
          </p:cNvSpPr>
          <p:nvPr/>
        </p:nvSpPr>
        <p:spPr bwMode="auto">
          <a:xfrm flipV="1">
            <a:off x="11013468" y="3213290"/>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27" name="Freeform 26"/>
          <p:cNvSpPr>
            <a:spLocks/>
          </p:cNvSpPr>
          <p:nvPr/>
        </p:nvSpPr>
        <p:spPr bwMode="auto">
          <a:xfrm>
            <a:off x="5970439" y="2727873"/>
            <a:ext cx="4841635" cy="427518"/>
          </a:xfrm>
          <a:custGeom>
            <a:avLst/>
            <a:gdLst>
              <a:gd name="T0" fmla="*/ 46 w 2957"/>
              <a:gd name="T1" fmla="*/ 160 h 216"/>
              <a:gd name="T2" fmla="*/ 92 w 2957"/>
              <a:gd name="T3" fmla="*/ 173 h 216"/>
              <a:gd name="T4" fmla="*/ 139 w 2957"/>
              <a:gd name="T5" fmla="*/ 158 h 216"/>
              <a:gd name="T6" fmla="*/ 185 w 2957"/>
              <a:gd name="T7" fmla="*/ 170 h 216"/>
              <a:gd name="T8" fmla="*/ 232 w 2957"/>
              <a:gd name="T9" fmla="*/ 184 h 216"/>
              <a:gd name="T10" fmla="*/ 278 w 2957"/>
              <a:gd name="T11" fmla="*/ 179 h 216"/>
              <a:gd name="T12" fmla="*/ 324 w 2957"/>
              <a:gd name="T13" fmla="*/ 191 h 216"/>
              <a:gd name="T14" fmla="*/ 371 w 2957"/>
              <a:gd name="T15" fmla="*/ 173 h 216"/>
              <a:gd name="T16" fmla="*/ 417 w 2957"/>
              <a:gd name="T17" fmla="*/ 167 h 216"/>
              <a:gd name="T18" fmla="*/ 464 w 2957"/>
              <a:gd name="T19" fmla="*/ 155 h 216"/>
              <a:gd name="T20" fmla="*/ 510 w 2957"/>
              <a:gd name="T21" fmla="*/ 176 h 216"/>
              <a:gd name="T22" fmla="*/ 556 w 2957"/>
              <a:gd name="T23" fmla="*/ 180 h 216"/>
              <a:gd name="T24" fmla="*/ 603 w 2957"/>
              <a:gd name="T25" fmla="*/ 170 h 216"/>
              <a:gd name="T26" fmla="*/ 649 w 2957"/>
              <a:gd name="T27" fmla="*/ 202 h 216"/>
              <a:gd name="T28" fmla="*/ 696 w 2957"/>
              <a:gd name="T29" fmla="*/ 201 h 216"/>
              <a:gd name="T30" fmla="*/ 742 w 2957"/>
              <a:gd name="T31" fmla="*/ 178 h 216"/>
              <a:gd name="T32" fmla="*/ 788 w 2957"/>
              <a:gd name="T33" fmla="*/ 157 h 216"/>
              <a:gd name="T34" fmla="*/ 835 w 2957"/>
              <a:gd name="T35" fmla="*/ 201 h 216"/>
              <a:gd name="T36" fmla="*/ 881 w 2957"/>
              <a:gd name="T37" fmla="*/ 174 h 216"/>
              <a:gd name="T38" fmla="*/ 928 w 2957"/>
              <a:gd name="T39" fmla="*/ 185 h 216"/>
              <a:gd name="T40" fmla="*/ 974 w 2957"/>
              <a:gd name="T41" fmla="*/ 187 h 216"/>
              <a:gd name="T42" fmla="*/ 1020 w 2957"/>
              <a:gd name="T43" fmla="*/ 188 h 216"/>
              <a:gd name="T44" fmla="*/ 1067 w 2957"/>
              <a:gd name="T45" fmla="*/ 174 h 216"/>
              <a:gd name="T46" fmla="*/ 1113 w 2957"/>
              <a:gd name="T47" fmla="*/ 180 h 216"/>
              <a:gd name="T48" fmla="*/ 1160 w 2957"/>
              <a:gd name="T49" fmla="*/ 171 h 216"/>
              <a:gd name="T50" fmla="*/ 1206 w 2957"/>
              <a:gd name="T51" fmla="*/ 186 h 216"/>
              <a:gd name="T52" fmla="*/ 1252 w 2957"/>
              <a:gd name="T53" fmla="*/ 157 h 216"/>
              <a:gd name="T54" fmla="*/ 1299 w 2957"/>
              <a:gd name="T55" fmla="*/ 189 h 216"/>
              <a:gd name="T56" fmla="*/ 1346 w 2957"/>
              <a:gd name="T57" fmla="*/ 182 h 216"/>
              <a:gd name="T58" fmla="*/ 1392 w 2957"/>
              <a:gd name="T59" fmla="*/ 151 h 216"/>
              <a:gd name="T60" fmla="*/ 1438 w 2957"/>
              <a:gd name="T61" fmla="*/ 135 h 216"/>
              <a:gd name="T62" fmla="*/ 1485 w 2957"/>
              <a:gd name="T63" fmla="*/ 189 h 216"/>
              <a:gd name="T64" fmla="*/ 1531 w 2957"/>
              <a:gd name="T65" fmla="*/ 187 h 216"/>
              <a:gd name="T66" fmla="*/ 1578 w 2957"/>
              <a:gd name="T67" fmla="*/ 166 h 216"/>
              <a:gd name="T68" fmla="*/ 1624 w 2957"/>
              <a:gd name="T69" fmla="*/ 170 h 216"/>
              <a:gd name="T70" fmla="*/ 1670 w 2957"/>
              <a:gd name="T71" fmla="*/ 201 h 216"/>
              <a:gd name="T72" fmla="*/ 1717 w 2957"/>
              <a:gd name="T73" fmla="*/ 175 h 216"/>
              <a:gd name="T74" fmla="*/ 1763 w 2957"/>
              <a:gd name="T75" fmla="*/ 177 h 216"/>
              <a:gd name="T76" fmla="*/ 1810 w 2957"/>
              <a:gd name="T77" fmla="*/ 171 h 216"/>
              <a:gd name="T78" fmla="*/ 1856 w 2957"/>
              <a:gd name="T79" fmla="*/ 167 h 216"/>
              <a:gd name="T80" fmla="*/ 1902 w 2957"/>
              <a:gd name="T81" fmla="*/ 40 h 216"/>
              <a:gd name="T82" fmla="*/ 1949 w 2957"/>
              <a:gd name="T83" fmla="*/ 171 h 216"/>
              <a:gd name="T84" fmla="*/ 1995 w 2957"/>
              <a:gd name="T85" fmla="*/ 169 h 216"/>
              <a:gd name="T86" fmla="*/ 2042 w 2957"/>
              <a:gd name="T87" fmla="*/ 214 h 216"/>
              <a:gd name="T88" fmla="*/ 2088 w 2957"/>
              <a:gd name="T89" fmla="*/ 161 h 216"/>
              <a:gd name="T90" fmla="*/ 2134 w 2957"/>
              <a:gd name="T91" fmla="*/ 187 h 216"/>
              <a:gd name="T92" fmla="*/ 2181 w 2957"/>
              <a:gd name="T93" fmla="*/ 174 h 216"/>
              <a:gd name="T94" fmla="*/ 2227 w 2957"/>
              <a:gd name="T95" fmla="*/ 175 h 216"/>
              <a:gd name="T96" fmla="*/ 2274 w 2957"/>
              <a:gd name="T97" fmla="*/ 57 h 216"/>
              <a:gd name="T98" fmla="*/ 2320 w 2957"/>
              <a:gd name="T99" fmla="*/ 173 h 216"/>
              <a:gd name="T100" fmla="*/ 2366 w 2957"/>
              <a:gd name="T101" fmla="*/ 183 h 216"/>
              <a:gd name="T102" fmla="*/ 2413 w 2957"/>
              <a:gd name="T103" fmla="*/ 145 h 216"/>
              <a:gd name="T104" fmla="*/ 2459 w 2957"/>
              <a:gd name="T105" fmla="*/ 215 h 216"/>
              <a:gd name="T106" fmla="*/ 2506 w 2957"/>
              <a:gd name="T107" fmla="*/ 166 h 216"/>
              <a:gd name="T108" fmla="*/ 2552 w 2957"/>
              <a:gd name="T109" fmla="*/ 153 h 216"/>
              <a:gd name="T110" fmla="*/ 2599 w 2957"/>
              <a:gd name="T111" fmla="*/ 103 h 216"/>
              <a:gd name="T112" fmla="*/ 2645 w 2957"/>
              <a:gd name="T113" fmla="*/ 139 h 216"/>
              <a:gd name="T114" fmla="*/ 2692 w 2957"/>
              <a:gd name="T115" fmla="*/ 159 h 216"/>
              <a:gd name="T116" fmla="*/ 2738 w 2957"/>
              <a:gd name="T117" fmla="*/ 194 h 216"/>
              <a:gd name="T118" fmla="*/ 2784 w 2957"/>
              <a:gd name="T119" fmla="*/ 171 h 216"/>
              <a:gd name="T120" fmla="*/ 2831 w 2957"/>
              <a:gd name="T121" fmla="*/ 156 h 216"/>
              <a:gd name="T122" fmla="*/ 2877 w 2957"/>
              <a:gd name="T123" fmla="*/ 187 h 216"/>
              <a:gd name="T124" fmla="*/ 2924 w 2957"/>
              <a:gd name="T125" fmla="*/ 18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57" h="216">
                <a:moveTo>
                  <a:pt x="0" y="203"/>
                </a:moveTo>
                <a:lnTo>
                  <a:pt x="0" y="200"/>
                </a:lnTo>
                <a:lnTo>
                  <a:pt x="0" y="197"/>
                </a:lnTo>
                <a:lnTo>
                  <a:pt x="0" y="193"/>
                </a:lnTo>
                <a:lnTo>
                  <a:pt x="1" y="189"/>
                </a:lnTo>
                <a:lnTo>
                  <a:pt x="1" y="186"/>
                </a:lnTo>
                <a:lnTo>
                  <a:pt x="1" y="183"/>
                </a:lnTo>
                <a:lnTo>
                  <a:pt x="1" y="180"/>
                </a:lnTo>
                <a:lnTo>
                  <a:pt x="1" y="178"/>
                </a:lnTo>
                <a:lnTo>
                  <a:pt x="1" y="177"/>
                </a:lnTo>
                <a:lnTo>
                  <a:pt x="2" y="177"/>
                </a:lnTo>
                <a:lnTo>
                  <a:pt x="2" y="177"/>
                </a:lnTo>
                <a:lnTo>
                  <a:pt x="2" y="177"/>
                </a:lnTo>
                <a:lnTo>
                  <a:pt x="2" y="177"/>
                </a:lnTo>
                <a:lnTo>
                  <a:pt x="2" y="176"/>
                </a:lnTo>
                <a:lnTo>
                  <a:pt x="3" y="176"/>
                </a:lnTo>
                <a:lnTo>
                  <a:pt x="3" y="176"/>
                </a:lnTo>
                <a:lnTo>
                  <a:pt x="3" y="175"/>
                </a:lnTo>
                <a:lnTo>
                  <a:pt x="3" y="175"/>
                </a:lnTo>
                <a:lnTo>
                  <a:pt x="4" y="175"/>
                </a:lnTo>
                <a:lnTo>
                  <a:pt x="4" y="175"/>
                </a:lnTo>
                <a:lnTo>
                  <a:pt x="4" y="175"/>
                </a:lnTo>
                <a:lnTo>
                  <a:pt x="4" y="174"/>
                </a:lnTo>
                <a:lnTo>
                  <a:pt x="5" y="174"/>
                </a:lnTo>
                <a:lnTo>
                  <a:pt x="5" y="174"/>
                </a:lnTo>
                <a:lnTo>
                  <a:pt x="5" y="175"/>
                </a:lnTo>
                <a:lnTo>
                  <a:pt x="5" y="175"/>
                </a:lnTo>
                <a:lnTo>
                  <a:pt x="5" y="176"/>
                </a:lnTo>
                <a:lnTo>
                  <a:pt x="5" y="176"/>
                </a:lnTo>
                <a:lnTo>
                  <a:pt x="5" y="177"/>
                </a:lnTo>
                <a:lnTo>
                  <a:pt x="6" y="178"/>
                </a:lnTo>
                <a:lnTo>
                  <a:pt x="6" y="178"/>
                </a:lnTo>
                <a:lnTo>
                  <a:pt x="6" y="178"/>
                </a:lnTo>
                <a:lnTo>
                  <a:pt x="6" y="179"/>
                </a:lnTo>
                <a:lnTo>
                  <a:pt x="7" y="179"/>
                </a:lnTo>
                <a:lnTo>
                  <a:pt x="7" y="179"/>
                </a:lnTo>
                <a:lnTo>
                  <a:pt x="7" y="179"/>
                </a:lnTo>
                <a:lnTo>
                  <a:pt x="7" y="179"/>
                </a:lnTo>
                <a:lnTo>
                  <a:pt x="8" y="179"/>
                </a:lnTo>
                <a:lnTo>
                  <a:pt x="8" y="179"/>
                </a:lnTo>
                <a:lnTo>
                  <a:pt x="8" y="179"/>
                </a:lnTo>
                <a:lnTo>
                  <a:pt x="8" y="179"/>
                </a:lnTo>
                <a:lnTo>
                  <a:pt x="8" y="179"/>
                </a:lnTo>
                <a:lnTo>
                  <a:pt x="9" y="179"/>
                </a:lnTo>
                <a:lnTo>
                  <a:pt x="9" y="178"/>
                </a:lnTo>
                <a:lnTo>
                  <a:pt x="9" y="178"/>
                </a:lnTo>
                <a:lnTo>
                  <a:pt x="9" y="178"/>
                </a:lnTo>
                <a:lnTo>
                  <a:pt x="9" y="178"/>
                </a:lnTo>
                <a:lnTo>
                  <a:pt x="9" y="178"/>
                </a:lnTo>
                <a:lnTo>
                  <a:pt x="10" y="178"/>
                </a:lnTo>
                <a:lnTo>
                  <a:pt x="10" y="178"/>
                </a:lnTo>
                <a:lnTo>
                  <a:pt x="10" y="178"/>
                </a:lnTo>
                <a:lnTo>
                  <a:pt x="10" y="178"/>
                </a:lnTo>
                <a:lnTo>
                  <a:pt x="10" y="178"/>
                </a:lnTo>
                <a:lnTo>
                  <a:pt x="11" y="178"/>
                </a:lnTo>
                <a:lnTo>
                  <a:pt x="11" y="178"/>
                </a:lnTo>
                <a:lnTo>
                  <a:pt x="11" y="178"/>
                </a:lnTo>
                <a:lnTo>
                  <a:pt x="11" y="177"/>
                </a:lnTo>
                <a:lnTo>
                  <a:pt x="12" y="177"/>
                </a:lnTo>
                <a:lnTo>
                  <a:pt x="12" y="177"/>
                </a:lnTo>
                <a:lnTo>
                  <a:pt x="12" y="177"/>
                </a:lnTo>
                <a:lnTo>
                  <a:pt x="12" y="176"/>
                </a:lnTo>
                <a:lnTo>
                  <a:pt x="13" y="176"/>
                </a:lnTo>
                <a:lnTo>
                  <a:pt x="13" y="175"/>
                </a:lnTo>
                <a:lnTo>
                  <a:pt x="13" y="175"/>
                </a:lnTo>
                <a:lnTo>
                  <a:pt x="13" y="175"/>
                </a:lnTo>
                <a:lnTo>
                  <a:pt x="13" y="175"/>
                </a:lnTo>
                <a:lnTo>
                  <a:pt x="13" y="174"/>
                </a:lnTo>
                <a:lnTo>
                  <a:pt x="13" y="174"/>
                </a:lnTo>
                <a:lnTo>
                  <a:pt x="14" y="174"/>
                </a:lnTo>
                <a:lnTo>
                  <a:pt x="14" y="173"/>
                </a:lnTo>
                <a:lnTo>
                  <a:pt x="14" y="173"/>
                </a:lnTo>
                <a:lnTo>
                  <a:pt x="14" y="173"/>
                </a:lnTo>
                <a:lnTo>
                  <a:pt x="15" y="173"/>
                </a:lnTo>
                <a:lnTo>
                  <a:pt x="15" y="174"/>
                </a:lnTo>
                <a:lnTo>
                  <a:pt x="15" y="174"/>
                </a:lnTo>
                <a:lnTo>
                  <a:pt x="15" y="174"/>
                </a:lnTo>
                <a:lnTo>
                  <a:pt x="16" y="175"/>
                </a:lnTo>
                <a:lnTo>
                  <a:pt x="16" y="177"/>
                </a:lnTo>
                <a:lnTo>
                  <a:pt x="16" y="178"/>
                </a:lnTo>
                <a:lnTo>
                  <a:pt x="16" y="179"/>
                </a:lnTo>
                <a:lnTo>
                  <a:pt x="16" y="179"/>
                </a:lnTo>
                <a:lnTo>
                  <a:pt x="17" y="179"/>
                </a:lnTo>
                <a:lnTo>
                  <a:pt x="17" y="179"/>
                </a:lnTo>
                <a:lnTo>
                  <a:pt x="17" y="179"/>
                </a:lnTo>
                <a:lnTo>
                  <a:pt x="17" y="180"/>
                </a:lnTo>
                <a:lnTo>
                  <a:pt x="17" y="180"/>
                </a:lnTo>
                <a:lnTo>
                  <a:pt x="17" y="181"/>
                </a:lnTo>
                <a:lnTo>
                  <a:pt x="18" y="181"/>
                </a:lnTo>
                <a:lnTo>
                  <a:pt x="18" y="182"/>
                </a:lnTo>
                <a:lnTo>
                  <a:pt x="18" y="183"/>
                </a:lnTo>
                <a:lnTo>
                  <a:pt x="18" y="183"/>
                </a:lnTo>
                <a:lnTo>
                  <a:pt x="19" y="184"/>
                </a:lnTo>
                <a:lnTo>
                  <a:pt x="19" y="185"/>
                </a:lnTo>
                <a:lnTo>
                  <a:pt x="19" y="186"/>
                </a:lnTo>
                <a:lnTo>
                  <a:pt x="19" y="187"/>
                </a:lnTo>
                <a:lnTo>
                  <a:pt x="19" y="188"/>
                </a:lnTo>
                <a:lnTo>
                  <a:pt x="20" y="189"/>
                </a:lnTo>
                <a:lnTo>
                  <a:pt x="20" y="190"/>
                </a:lnTo>
                <a:lnTo>
                  <a:pt x="20" y="191"/>
                </a:lnTo>
                <a:lnTo>
                  <a:pt x="20" y="191"/>
                </a:lnTo>
                <a:lnTo>
                  <a:pt x="21" y="192"/>
                </a:lnTo>
                <a:lnTo>
                  <a:pt x="21" y="192"/>
                </a:lnTo>
                <a:lnTo>
                  <a:pt x="21" y="193"/>
                </a:lnTo>
                <a:lnTo>
                  <a:pt x="21" y="193"/>
                </a:lnTo>
                <a:lnTo>
                  <a:pt x="21" y="193"/>
                </a:lnTo>
                <a:lnTo>
                  <a:pt x="21" y="193"/>
                </a:lnTo>
                <a:lnTo>
                  <a:pt x="21" y="193"/>
                </a:lnTo>
                <a:lnTo>
                  <a:pt x="22" y="193"/>
                </a:lnTo>
                <a:lnTo>
                  <a:pt x="22" y="193"/>
                </a:lnTo>
                <a:lnTo>
                  <a:pt x="22" y="193"/>
                </a:lnTo>
                <a:lnTo>
                  <a:pt x="22" y="193"/>
                </a:lnTo>
                <a:lnTo>
                  <a:pt x="23" y="192"/>
                </a:lnTo>
                <a:lnTo>
                  <a:pt x="23" y="192"/>
                </a:lnTo>
                <a:lnTo>
                  <a:pt x="23" y="192"/>
                </a:lnTo>
                <a:lnTo>
                  <a:pt x="23" y="192"/>
                </a:lnTo>
                <a:lnTo>
                  <a:pt x="24" y="192"/>
                </a:lnTo>
                <a:lnTo>
                  <a:pt x="24" y="192"/>
                </a:lnTo>
                <a:lnTo>
                  <a:pt x="24" y="192"/>
                </a:lnTo>
                <a:lnTo>
                  <a:pt x="24" y="192"/>
                </a:lnTo>
                <a:lnTo>
                  <a:pt x="24" y="192"/>
                </a:lnTo>
                <a:lnTo>
                  <a:pt x="24" y="192"/>
                </a:lnTo>
                <a:lnTo>
                  <a:pt x="24" y="191"/>
                </a:lnTo>
                <a:lnTo>
                  <a:pt x="25" y="191"/>
                </a:lnTo>
                <a:lnTo>
                  <a:pt x="25" y="191"/>
                </a:lnTo>
                <a:lnTo>
                  <a:pt x="25" y="190"/>
                </a:lnTo>
                <a:lnTo>
                  <a:pt x="25" y="190"/>
                </a:lnTo>
                <a:lnTo>
                  <a:pt x="26" y="189"/>
                </a:lnTo>
                <a:lnTo>
                  <a:pt x="26" y="189"/>
                </a:lnTo>
                <a:lnTo>
                  <a:pt x="26" y="189"/>
                </a:lnTo>
                <a:lnTo>
                  <a:pt x="26" y="188"/>
                </a:lnTo>
                <a:lnTo>
                  <a:pt x="27" y="188"/>
                </a:lnTo>
                <a:lnTo>
                  <a:pt x="27" y="188"/>
                </a:lnTo>
                <a:lnTo>
                  <a:pt x="27" y="188"/>
                </a:lnTo>
                <a:lnTo>
                  <a:pt x="27" y="188"/>
                </a:lnTo>
                <a:lnTo>
                  <a:pt x="27" y="187"/>
                </a:lnTo>
                <a:lnTo>
                  <a:pt x="28" y="187"/>
                </a:lnTo>
                <a:lnTo>
                  <a:pt x="28" y="187"/>
                </a:lnTo>
                <a:lnTo>
                  <a:pt x="28" y="187"/>
                </a:lnTo>
                <a:lnTo>
                  <a:pt x="28" y="187"/>
                </a:lnTo>
                <a:lnTo>
                  <a:pt x="28" y="187"/>
                </a:lnTo>
                <a:lnTo>
                  <a:pt x="28" y="187"/>
                </a:lnTo>
                <a:lnTo>
                  <a:pt x="29" y="187"/>
                </a:lnTo>
                <a:lnTo>
                  <a:pt x="29" y="187"/>
                </a:lnTo>
                <a:lnTo>
                  <a:pt x="29" y="187"/>
                </a:lnTo>
                <a:lnTo>
                  <a:pt x="29" y="186"/>
                </a:lnTo>
                <a:lnTo>
                  <a:pt x="30" y="186"/>
                </a:lnTo>
                <a:lnTo>
                  <a:pt x="30" y="186"/>
                </a:lnTo>
                <a:lnTo>
                  <a:pt x="30" y="186"/>
                </a:lnTo>
                <a:lnTo>
                  <a:pt x="30" y="186"/>
                </a:lnTo>
                <a:lnTo>
                  <a:pt x="30" y="186"/>
                </a:lnTo>
                <a:lnTo>
                  <a:pt x="31" y="186"/>
                </a:lnTo>
                <a:lnTo>
                  <a:pt x="31" y="187"/>
                </a:lnTo>
                <a:lnTo>
                  <a:pt x="31" y="187"/>
                </a:lnTo>
                <a:lnTo>
                  <a:pt x="31" y="187"/>
                </a:lnTo>
                <a:lnTo>
                  <a:pt x="32" y="187"/>
                </a:lnTo>
                <a:lnTo>
                  <a:pt x="32" y="187"/>
                </a:lnTo>
                <a:lnTo>
                  <a:pt x="32" y="187"/>
                </a:lnTo>
                <a:lnTo>
                  <a:pt x="32" y="187"/>
                </a:lnTo>
                <a:lnTo>
                  <a:pt x="32" y="187"/>
                </a:lnTo>
                <a:lnTo>
                  <a:pt x="32" y="187"/>
                </a:lnTo>
                <a:lnTo>
                  <a:pt x="32" y="187"/>
                </a:lnTo>
                <a:lnTo>
                  <a:pt x="33" y="187"/>
                </a:lnTo>
                <a:lnTo>
                  <a:pt x="33" y="187"/>
                </a:lnTo>
                <a:lnTo>
                  <a:pt x="33" y="187"/>
                </a:lnTo>
                <a:lnTo>
                  <a:pt x="33" y="187"/>
                </a:lnTo>
                <a:lnTo>
                  <a:pt x="34" y="187"/>
                </a:lnTo>
                <a:lnTo>
                  <a:pt x="34" y="187"/>
                </a:lnTo>
                <a:lnTo>
                  <a:pt x="34" y="187"/>
                </a:lnTo>
                <a:lnTo>
                  <a:pt x="34" y="188"/>
                </a:lnTo>
                <a:lnTo>
                  <a:pt x="35" y="188"/>
                </a:lnTo>
                <a:lnTo>
                  <a:pt x="35" y="188"/>
                </a:lnTo>
                <a:lnTo>
                  <a:pt x="35" y="188"/>
                </a:lnTo>
                <a:lnTo>
                  <a:pt x="35" y="188"/>
                </a:lnTo>
                <a:lnTo>
                  <a:pt x="35" y="188"/>
                </a:lnTo>
                <a:lnTo>
                  <a:pt x="36" y="188"/>
                </a:lnTo>
                <a:lnTo>
                  <a:pt x="36" y="188"/>
                </a:lnTo>
                <a:lnTo>
                  <a:pt x="36" y="188"/>
                </a:lnTo>
                <a:lnTo>
                  <a:pt x="36" y="187"/>
                </a:lnTo>
                <a:lnTo>
                  <a:pt x="36" y="187"/>
                </a:lnTo>
                <a:lnTo>
                  <a:pt x="36" y="185"/>
                </a:lnTo>
                <a:lnTo>
                  <a:pt x="37" y="183"/>
                </a:lnTo>
                <a:lnTo>
                  <a:pt x="37" y="181"/>
                </a:lnTo>
                <a:lnTo>
                  <a:pt x="37" y="179"/>
                </a:lnTo>
                <a:lnTo>
                  <a:pt x="37" y="175"/>
                </a:lnTo>
                <a:lnTo>
                  <a:pt x="38" y="173"/>
                </a:lnTo>
                <a:lnTo>
                  <a:pt x="38" y="170"/>
                </a:lnTo>
                <a:lnTo>
                  <a:pt x="38" y="169"/>
                </a:lnTo>
                <a:lnTo>
                  <a:pt x="38" y="166"/>
                </a:lnTo>
                <a:lnTo>
                  <a:pt x="38" y="165"/>
                </a:lnTo>
                <a:lnTo>
                  <a:pt x="39" y="162"/>
                </a:lnTo>
                <a:lnTo>
                  <a:pt x="39" y="161"/>
                </a:lnTo>
                <a:lnTo>
                  <a:pt x="39" y="159"/>
                </a:lnTo>
                <a:lnTo>
                  <a:pt x="39" y="158"/>
                </a:lnTo>
                <a:lnTo>
                  <a:pt x="40" y="157"/>
                </a:lnTo>
                <a:lnTo>
                  <a:pt x="40" y="155"/>
                </a:lnTo>
                <a:lnTo>
                  <a:pt x="40" y="155"/>
                </a:lnTo>
                <a:lnTo>
                  <a:pt x="40" y="155"/>
                </a:lnTo>
                <a:lnTo>
                  <a:pt x="40" y="155"/>
                </a:lnTo>
                <a:lnTo>
                  <a:pt x="40" y="156"/>
                </a:lnTo>
                <a:lnTo>
                  <a:pt x="41" y="156"/>
                </a:lnTo>
                <a:lnTo>
                  <a:pt x="41" y="156"/>
                </a:lnTo>
                <a:lnTo>
                  <a:pt x="41" y="156"/>
                </a:lnTo>
                <a:lnTo>
                  <a:pt x="41" y="156"/>
                </a:lnTo>
                <a:lnTo>
                  <a:pt x="41" y="156"/>
                </a:lnTo>
                <a:lnTo>
                  <a:pt x="42" y="156"/>
                </a:lnTo>
                <a:lnTo>
                  <a:pt x="42" y="156"/>
                </a:lnTo>
                <a:lnTo>
                  <a:pt x="42" y="157"/>
                </a:lnTo>
                <a:lnTo>
                  <a:pt x="42" y="157"/>
                </a:lnTo>
                <a:lnTo>
                  <a:pt x="43" y="157"/>
                </a:lnTo>
                <a:lnTo>
                  <a:pt x="43" y="157"/>
                </a:lnTo>
                <a:lnTo>
                  <a:pt x="43" y="158"/>
                </a:lnTo>
                <a:lnTo>
                  <a:pt x="43" y="158"/>
                </a:lnTo>
                <a:lnTo>
                  <a:pt x="44" y="158"/>
                </a:lnTo>
                <a:lnTo>
                  <a:pt x="44" y="158"/>
                </a:lnTo>
                <a:lnTo>
                  <a:pt x="44" y="159"/>
                </a:lnTo>
                <a:lnTo>
                  <a:pt x="44" y="159"/>
                </a:lnTo>
                <a:lnTo>
                  <a:pt x="44" y="159"/>
                </a:lnTo>
                <a:lnTo>
                  <a:pt x="44" y="159"/>
                </a:lnTo>
                <a:lnTo>
                  <a:pt x="44" y="159"/>
                </a:lnTo>
                <a:lnTo>
                  <a:pt x="45" y="159"/>
                </a:lnTo>
                <a:lnTo>
                  <a:pt x="45" y="159"/>
                </a:lnTo>
                <a:lnTo>
                  <a:pt x="45" y="160"/>
                </a:lnTo>
                <a:lnTo>
                  <a:pt x="45" y="160"/>
                </a:lnTo>
                <a:lnTo>
                  <a:pt x="46" y="160"/>
                </a:lnTo>
                <a:lnTo>
                  <a:pt x="46" y="160"/>
                </a:lnTo>
                <a:lnTo>
                  <a:pt x="46" y="160"/>
                </a:lnTo>
                <a:lnTo>
                  <a:pt x="46" y="160"/>
                </a:lnTo>
                <a:lnTo>
                  <a:pt x="46" y="160"/>
                </a:lnTo>
                <a:lnTo>
                  <a:pt x="47" y="160"/>
                </a:lnTo>
                <a:lnTo>
                  <a:pt x="47" y="160"/>
                </a:lnTo>
                <a:lnTo>
                  <a:pt x="47" y="161"/>
                </a:lnTo>
                <a:lnTo>
                  <a:pt x="47" y="161"/>
                </a:lnTo>
                <a:lnTo>
                  <a:pt x="48" y="162"/>
                </a:lnTo>
                <a:lnTo>
                  <a:pt x="48" y="162"/>
                </a:lnTo>
                <a:lnTo>
                  <a:pt x="48" y="164"/>
                </a:lnTo>
                <a:lnTo>
                  <a:pt x="48" y="165"/>
                </a:lnTo>
                <a:lnTo>
                  <a:pt x="48" y="166"/>
                </a:lnTo>
                <a:lnTo>
                  <a:pt x="48" y="166"/>
                </a:lnTo>
                <a:lnTo>
                  <a:pt x="49" y="167"/>
                </a:lnTo>
                <a:lnTo>
                  <a:pt x="49" y="167"/>
                </a:lnTo>
                <a:lnTo>
                  <a:pt x="49" y="168"/>
                </a:lnTo>
                <a:lnTo>
                  <a:pt x="49" y="168"/>
                </a:lnTo>
                <a:lnTo>
                  <a:pt x="49" y="168"/>
                </a:lnTo>
                <a:lnTo>
                  <a:pt x="50" y="168"/>
                </a:lnTo>
                <a:lnTo>
                  <a:pt x="50" y="168"/>
                </a:lnTo>
                <a:lnTo>
                  <a:pt x="50" y="168"/>
                </a:lnTo>
                <a:lnTo>
                  <a:pt x="50" y="168"/>
                </a:lnTo>
                <a:lnTo>
                  <a:pt x="51" y="168"/>
                </a:lnTo>
                <a:lnTo>
                  <a:pt x="51" y="168"/>
                </a:lnTo>
                <a:lnTo>
                  <a:pt x="51" y="168"/>
                </a:lnTo>
                <a:lnTo>
                  <a:pt x="51" y="168"/>
                </a:lnTo>
                <a:lnTo>
                  <a:pt x="52" y="168"/>
                </a:lnTo>
                <a:lnTo>
                  <a:pt x="52" y="168"/>
                </a:lnTo>
                <a:lnTo>
                  <a:pt x="52" y="168"/>
                </a:lnTo>
                <a:lnTo>
                  <a:pt x="52" y="168"/>
                </a:lnTo>
                <a:lnTo>
                  <a:pt x="52" y="169"/>
                </a:lnTo>
                <a:lnTo>
                  <a:pt x="52" y="169"/>
                </a:lnTo>
                <a:lnTo>
                  <a:pt x="52" y="169"/>
                </a:lnTo>
                <a:lnTo>
                  <a:pt x="53" y="170"/>
                </a:lnTo>
                <a:lnTo>
                  <a:pt x="53" y="170"/>
                </a:lnTo>
                <a:lnTo>
                  <a:pt x="53" y="170"/>
                </a:lnTo>
                <a:lnTo>
                  <a:pt x="53" y="170"/>
                </a:lnTo>
                <a:lnTo>
                  <a:pt x="54" y="170"/>
                </a:lnTo>
                <a:lnTo>
                  <a:pt x="54" y="171"/>
                </a:lnTo>
                <a:lnTo>
                  <a:pt x="54" y="171"/>
                </a:lnTo>
                <a:lnTo>
                  <a:pt x="54" y="171"/>
                </a:lnTo>
                <a:lnTo>
                  <a:pt x="55" y="172"/>
                </a:lnTo>
                <a:lnTo>
                  <a:pt x="55" y="172"/>
                </a:lnTo>
                <a:lnTo>
                  <a:pt x="55" y="172"/>
                </a:lnTo>
                <a:lnTo>
                  <a:pt x="55" y="173"/>
                </a:lnTo>
                <a:lnTo>
                  <a:pt x="55" y="173"/>
                </a:lnTo>
                <a:lnTo>
                  <a:pt x="56" y="174"/>
                </a:lnTo>
                <a:lnTo>
                  <a:pt x="56" y="174"/>
                </a:lnTo>
                <a:lnTo>
                  <a:pt x="56" y="175"/>
                </a:lnTo>
                <a:lnTo>
                  <a:pt x="56" y="175"/>
                </a:lnTo>
                <a:lnTo>
                  <a:pt x="56" y="175"/>
                </a:lnTo>
                <a:lnTo>
                  <a:pt x="56" y="176"/>
                </a:lnTo>
                <a:lnTo>
                  <a:pt x="57" y="176"/>
                </a:lnTo>
                <a:lnTo>
                  <a:pt x="57" y="176"/>
                </a:lnTo>
                <a:lnTo>
                  <a:pt x="57" y="177"/>
                </a:lnTo>
                <a:lnTo>
                  <a:pt x="57" y="177"/>
                </a:lnTo>
                <a:lnTo>
                  <a:pt x="57" y="178"/>
                </a:lnTo>
                <a:lnTo>
                  <a:pt x="58" y="178"/>
                </a:lnTo>
                <a:lnTo>
                  <a:pt x="58" y="178"/>
                </a:lnTo>
                <a:lnTo>
                  <a:pt x="58" y="179"/>
                </a:lnTo>
                <a:lnTo>
                  <a:pt x="58" y="179"/>
                </a:lnTo>
                <a:lnTo>
                  <a:pt x="59" y="179"/>
                </a:lnTo>
                <a:lnTo>
                  <a:pt x="59" y="179"/>
                </a:lnTo>
                <a:lnTo>
                  <a:pt x="59" y="179"/>
                </a:lnTo>
                <a:lnTo>
                  <a:pt x="59" y="179"/>
                </a:lnTo>
                <a:lnTo>
                  <a:pt x="60" y="179"/>
                </a:lnTo>
                <a:lnTo>
                  <a:pt x="60" y="179"/>
                </a:lnTo>
                <a:lnTo>
                  <a:pt x="60" y="179"/>
                </a:lnTo>
                <a:lnTo>
                  <a:pt x="60" y="179"/>
                </a:lnTo>
                <a:lnTo>
                  <a:pt x="60" y="179"/>
                </a:lnTo>
                <a:lnTo>
                  <a:pt x="60" y="179"/>
                </a:lnTo>
                <a:lnTo>
                  <a:pt x="60" y="180"/>
                </a:lnTo>
                <a:lnTo>
                  <a:pt x="61" y="180"/>
                </a:lnTo>
                <a:lnTo>
                  <a:pt x="61" y="181"/>
                </a:lnTo>
                <a:lnTo>
                  <a:pt x="61" y="181"/>
                </a:lnTo>
                <a:lnTo>
                  <a:pt x="61" y="181"/>
                </a:lnTo>
                <a:lnTo>
                  <a:pt x="62" y="182"/>
                </a:lnTo>
                <a:lnTo>
                  <a:pt x="62" y="182"/>
                </a:lnTo>
                <a:lnTo>
                  <a:pt x="62" y="182"/>
                </a:lnTo>
                <a:lnTo>
                  <a:pt x="62" y="182"/>
                </a:lnTo>
                <a:lnTo>
                  <a:pt x="63" y="182"/>
                </a:lnTo>
                <a:lnTo>
                  <a:pt x="63" y="182"/>
                </a:lnTo>
                <a:lnTo>
                  <a:pt x="63" y="183"/>
                </a:lnTo>
                <a:lnTo>
                  <a:pt x="63" y="183"/>
                </a:lnTo>
                <a:lnTo>
                  <a:pt x="63" y="183"/>
                </a:lnTo>
                <a:lnTo>
                  <a:pt x="64" y="183"/>
                </a:lnTo>
                <a:lnTo>
                  <a:pt x="64" y="183"/>
                </a:lnTo>
                <a:lnTo>
                  <a:pt x="64" y="183"/>
                </a:lnTo>
                <a:lnTo>
                  <a:pt x="64" y="183"/>
                </a:lnTo>
                <a:lnTo>
                  <a:pt x="64" y="183"/>
                </a:lnTo>
                <a:lnTo>
                  <a:pt x="64" y="183"/>
                </a:lnTo>
                <a:lnTo>
                  <a:pt x="65" y="183"/>
                </a:lnTo>
                <a:lnTo>
                  <a:pt x="65" y="184"/>
                </a:lnTo>
                <a:lnTo>
                  <a:pt x="65" y="184"/>
                </a:lnTo>
                <a:lnTo>
                  <a:pt x="65" y="184"/>
                </a:lnTo>
                <a:lnTo>
                  <a:pt x="66" y="185"/>
                </a:lnTo>
                <a:lnTo>
                  <a:pt x="66" y="185"/>
                </a:lnTo>
                <a:lnTo>
                  <a:pt x="66" y="185"/>
                </a:lnTo>
                <a:lnTo>
                  <a:pt x="66" y="186"/>
                </a:lnTo>
                <a:lnTo>
                  <a:pt x="66" y="186"/>
                </a:lnTo>
                <a:lnTo>
                  <a:pt x="67" y="187"/>
                </a:lnTo>
                <a:lnTo>
                  <a:pt x="67" y="187"/>
                </a:lnTo>
                <a:lnTo>
                  <a:pt x="67" y="187"/>
                </a:lnTo>
                <a:lnTo>
                  <a:pt x="67" y="187"/>
                </a:lnTo>
                <a:lnTo>
                  <a:pt x="68" y="187"/>
                </a:lnTo>
                <a:lnTo>
                  <a:pt x="68" y="187"/>
                </a:lnTo>
                <a:lnTo>
                  <a:pt x="68" y="187"/>
                </a:lnTo>
                <a:lnTo>
                  <a:pt x="68" y="187"/>
                </a:lnTo>
                <a:lnTo>
                  <a:pt x="68" y="187"/>
                </a:lnTo>
                <a:lnTo>
                  <a:pt x="68" y="188"/>
                </a:lnTo>
                <a:lnTo>
                  <a:pt x="68" y="188"/>
                </a:lnTo>
                <a:lnTo>
                  <a:pt x="69" y="188"/>
                </a:lnTo>
                <a:lnTo>
                  <a:pt x="69" y="189"/>
                </a:lnTo>
                <a:lnTo>
                  <a:pt x="69" y="189"/>
                </a:lnTo>
                <a:lnTo>
                  <a:pt x="69" y="189"/>
                </a:lnTo>
                <a:lnTo>
                  <a:pt x="70" y="190"/>
                </a:lnTo>
                <a:lnTo>
                  <a:pt x="70" y="190"/>
                </a:lnTo>
                <a:lnTo>
                  <a:pt x="70" y="190"/>
                </a:lnTo>
                <a:lnTo>
                  <a:pt x="70" y="191"/>
                </a:lnTo>
                <a:lnTo>
                  <a:pt x="71" y="191"/>
                </a:lnTo>
                <a:lnTo>
                  <a:pt x="71" y="192"/>
                </a:lnTo>
                <a:lnTo>
                  <a:pt x="71" y="192"/>
                </a:lnTo>
                <a:lnTo>
                  <a:pt x="71" y="192"/>
                </a:lnTo>
                <a:lnTo>
                  <a:pt x="71" y="192"/>
                </a:lnTo>
                <a:lnTo>
                  <a:pt x="72" y="192"/>
                </a:lnTo>
                <a:lnTo>
                  <a:pt x="72" y="192"/>
                </a:lnTo>
                <a:lnTo>
                  <a:pt x="72" y="192"/>
                </a:lnTo>
                <a:lnTo>
                  <a:pt x="72" y="192"/>
                </a:lnTo>
                <a:lnTo>
                  <a:pt x="72" y="192"/>
                </a:lnTo>
                <a:lnTo>
                  <a:pt x="72" y="192"/>
                </a:lnTo>
                <a:lnTo>
                  <a:pt x="73" y="192"/>
                </a:lnTo>
                <a:lnTo>
                  <a:pt x="73" y="192"/>
                </a:lnTo>
                <a:lnTo>
                  <a:pt x="73" y="191"/>
                </a:lnTo>
                <a:lnTo>
                  <a:pt x="73" y="189"/>
                </a:lnTo>
                <a:lnTo>
                  <a:pt x="74" y="187"/>
                </a:lnTo>
                <a:lnTo>
                  <a:pt x="74" y="185"/>
                </a:lnTo>
                <a:lnTo>
                  <a:pt x="74" y="182"/>
                </a:lnTo>
                <a:lnTo>
                  <a:pt x="74" y="179"/>
                </a:lnTo>
                <a:lnTo>
                  <a:pt x="74" y="178"/>
                </a:lnTo>
                <a:lnTo>
                  <a:pt x="75" y="178"/>
                </a:lnTo>
                <a:lnTo>
                  <a:pt x="75" y="178"/>
                </a:lnTo>
                <a:lnTo>
                  <a:pt x="75" y="178"/>
                </a:lnTo>
                <a:lnTo>
                  <a:pt x="75" y="178"/>
                </a:lnTo>
                <a:lnTo>
                  <a:pt x="76" y="177"/>
                </a:lnTo>
                <a:lnTo>
                  <a:pt x="76" y="177"/>
                </a:lnTo>
                <a:lnTo>
                  <a:pt x="76" y="177"/>
                </a:lnTo>
                <a:lnTo>
                  <a:pt x="76" y="177"/>
                </a:lnTo>
                <a:lnTo>
                  <a:pt x="76" y="177"/>
                </a:lnTo>
                <a:lnTo>
                  <a:pt x="76" y="176"/>
                </a:lnTo>
                <a:lnTo>
                  <a:pt x="77" y="176"/>
                </a:lnTo>
                <a:lnTo>
                  <a:pt x="77" y="176"/>
                </a:lnTo>
                <a:lnTo>
                  <a:pt x="77" y="176"/>
                </a:lnTo>
                <a:lnTo>
                  <a:pt x="77" y="175"/>
                </a:lnTo>
                <a:lnTo>
                  <a:pt x="77" y="175"/>
                </a:lnTo>
                <a:lnTo>
                  <a:pt x="78" y="175"/>
                </a:lnTo>
                <a:lnTo>
                  <a:pt x="78" y="175"/>
                </a:lnTo>
                <a:lnTo>
                  <a:pt x="78" y="175"/>
                </a:lnTo>
                <a:lnTo>
                  <a:pt x="78" y="174"/>
                </a:lnTo>
                <a:lnTo>
                  <a:pt x="79" y="174"/>
                </a:lnTo>
                <a:lnTo>
                  <a:pt x="79" y="174"/>
                </a:lnTo>
                <a:lnTo>
                  <a:pt x="79" y="174"/>
                </a:lnTo>
                <a:lnTo>
                  <a:pt x="79" y="173"/>
                </a:lnTo>
                <a:lnTo>
                  <a:pt x="80" y="173"/>
                </a:lnTo>
                <a:lnTo>
                  <a:pt x="80" y="173"/>
                </a:lnTo>
                <a:lnTo>
                  <a:pt x="80" y="173"/>
                </a:lnTo>
                <a:lnTo>
                  <a:pt x="80" y="173"/>
                </a:lnTo>
                <a:lnTo>
                  <a:pt x="80" y="173"/>
                </a:lnTo>
                <a:lnTo>
                  <a:pt x="80" y="172"/>
                </a:lnTo>
                <a:lnTo>
                  <a:pt x="80" y="172"/>
                </a:lnTo>
                <a:lnTo>
                  <a:pt x="81" y="172"/>
                </a:lnTo>
                <a:lnTo>
                  <a:pt x="81" y="173"/>
                </a:lnTo>
                <a:lnTo>
                  <a:pt x="81" y="173"/>
                </a:lnTo>
                <a:lnTo>
                  <a:pt x="81" y="172"/>
                </a:lnTo>
                <a:lnTo>
                  <a:pt x="82" y="172"/>
                </a:lnTo>
                <a:lnTo>
                  <a:pt x="82" y="172"/>
                </a:lnTo>
                <a:lnTo>
                  <a:pt x="82" y="172"/>
                </a:lnTo>
                <a:lnTo>
                  <a:pt x="82" y="171"/>
                </a:lnTo>
                <a:lnTo>
                  <a:pt x="82" y="171"/>
                </a:lnTo>
                <a:lnTo>
                  <a:pt x="83" y="171"/>
                </a:lnTo>
                <a:lnTo>
                  <a:pt x="83" y="170"/>
                </a:lnTo>
                <a:lnTo>
                  <a:pt x="83" y="170"/>
                </a:lnTo>
                <a:lnTo>
                  <a:pt x="83" y="169"/>
                </a:lnTo>
                <a:lnTo>
                  <a:pt x="83" y="169"/>
                </a:lnTo>
                <a:lnTo>
                  <a:pt x="83" y="169"/>
                </a:lnTo>
                <a:lnTo>
                  <a:pt x="84" y="169"/>
                </a:lnTo>
                <a:lnTo>
                  <a:pt x="84" y="170"/>
                </a:lnTo>
                <a:lnTo>
                  <a:pt x="84" y="170"/>
                </a:lnTo>
                <a:lnTo>
                  <a:pt x="84" y="170"/>
                </a:lnTo>
                <a:lnTo>
                  <a:pt x="85" y="170"/>
                </a:lnTo>
                <a:lnTo>
                  <a:pt x="85" y="170"/>
                </a:lnTo>
                <a:lnTo>
                  <a:pt x="85" y="171"/>
                </a:lnTo>
                <a:lnTo>
                  <a:pt x="85" y="171"/>
                </a:lnTo>
                <a:lnTo>
                  <a:pt x="85" y="171"/>
                </a:lnTo>
                <a:lnTo>
                  <a:pt x="86" y="172"/>
                </a:lnTo>
                <a:lnTo>
                  <a:pt x="86" y="172"/>
                </a:lnTo>
                <a:lnTo>
                  <a:pt x="86" y="172"/>
                </a:lnTo>
                <a:lnTo>
                  <a:pt x="86" y="172"/>
                </a:lnTo>
                <a:lnTo>
                  <a:pt x="87" y="172"/>
                </a:lnTo>
                <a:lnTo>
                  <a:pt x="87" y="171"/>
                </a:lnTo>
                <a:lnTo>
                  <a:pt x="87" y="171"/>
                </a:lnTo>
                <a:lnTo>
                  <a:pt x="87" y="171"/>
                </a:lnTo>
                <a:lnTo>
                  <a:pt x="87" y="170"/>
                </a:lnTo>
                <a:lnTo>
                  <a:pt x="87" y="170"/>
                </a:lnTo>
                <a:lnTo>
                  <a:pt x="88" y="170"/>
                </a:lnTo>
                <a:lnTo>
                  <a:pt x="88" y="170"/>
                </a:lnTo>
                <a:lnTo>
                  <a:pt x="88" y="170"/>
                </a:lnTo>
                <a:lnTo>
                  <a:pt x="88" y="170"/>
                </a:lnTo>
                <a:lnTo>
                  <a:pt x="88" y="170"/>
                </a:lnTo>
                <a:lnTo>
                  <a:pt x="89" y="171"/>
                </a:lnTo>
                <a:lnTo>
                  <a:pt x="89" y="171"/>
                </a:lnTo>
                <a:lnTo>
                  <a:pt x="89" y="171"/>
                </a:lnTo>
                <a:lnTo>
                  <a:pt x="89" y="171"/>
                </a:lnTo>
                <a:lnTo>
                  <a:pt x="90" y="171"/>
                </a:lnTo>
                <a:lnTo>
                  <a:pt x="90" y="171"/>
                </a:lnTo>
                <a:lnTo>
                  <a:pt x="90" y="170"/>
                </a:lnTo>
                <a:lnTo>
                  <a:pt x="90" y="170"/>
                </a:lnTo>
                <a:lnTo>
                  <a:pt x="91" y="170"/>
                </a:lnTo>
                <a:lnTo>
                  <a:pt x="91" y="170"/>
                </a:lnTo>
                <a:lnTo>
                  <a:pt x="91" y="171"/>
                </a:lnTo>
                <a:lnTo>
                  <a:pt x="91" y="171"/>
                </a:lnTo>
                <a:lnTo>
                  <a:pt x="91" y="171"/>
                </a:lnTo>
                <a:lnTo>
                  <a:pt x="91" y="171"/>
                </a:lnTo>
                <a:lnTo>
                  <a:pt x="91" y="172"/>
                </a:lnTo>
                <a:lnTo>
                  <a:pt x="92" y="172"/>
                </a:lnTo>
                <a:lnTo>
                  <a:pt x="92" y="172"/>
                </a:lnTo>
                <a:lnTo>
                  <a:pt x="92" y="173"/>
                </a:lnTo>
                <a:lnTo>
                  <a:pt x="92" y="173"/>
                </a:lnTo>
                <a:lnTo>
                  <a:pt x="93" y="173"/>
                </a:lnTo>
                <a:lnTo>
                  <a:pt x="93" y="173"/>
                </a:lnTo>
                <a:lnTo>
                  <a:pt x="93" y="174"/>
                </a:lnTo>
                <a:lnTo>
                  <a:pt x="93" y="174"/>
                </a:lnTo>
                <a:lnTo>
                  <a:pt x="93" y="174"/>
                </a:lnTo>
                <a:lnTo>
                  <a:pt x="94" y="174"/>
                </a:lnTo>
                <a:lnTo>
                  <a:pt x="94" y="174"/>
                </a:lnTo>
                <a:lnTo>
                  <a:pt x="94" y="174"/>
                </a:lnTo>
                <a:lnTo>
                  <a:pt x="94" y="174"/>
                </a:lnTo>
                <a:lnTo>
                  <a:pt x="95" y="174"/>
                </a:lnTo>
                <a:lnTo>
                  <a:pt x="95" y="174"/>
                </a:lnTo>
                <a:lnTo>
                  <a:pt x="95" y="174"/>
                </a:lnTo>
                <a:lnTo>
                  <a:pt x="95" y="174"/>
                </a:lnTo>
                <a:lnTo>
                  <a:pt x="95" y="174"/>
                </a:lnTo>
                <a:lnTo>
                  <a:pt x="95" y="174"/>
                </a:lnTo>
                <a:lnTo>
                  <a:pt x="96" y="174"/>
                </a:lnTo>
                <a:lnTo>
                  <a:pt x="96" y="174"/>
                </a:lnTo>
                <a:lnTo>
                  <a:pt x="96" y="174"/>
                </a:lnTo>
                <a:lnTo>
                  <a:pt x="96" y="174"/>
                </a:lnTo>
                <a:lnTo>
                  <a:pt x="96" y="174"/>
                </a:lnTo>
                <a:lnTo>
                  <a:pt x="97" y="174"/>
                </a:lnTo>
                <a:lnTo>
                  <a:pt x="97" y="174"/>
                </a:lnTo>
                <a:lnTo>
                  <a:pt x="97" y="174"/>
                </a:lnTo>
                <a:lnTo>
                  <a:pt x="97" y="175"/>
                </a:lnTo>
                <a:lnTo>
                  <a:pt x="98" y="175"/>
                </a:lnTo>
                <a:lnTo>
                  <a:pt x="98" y="175"/>
                </a:lnTo>
                <a:lnTo>
                  <a:pt x="98" y="175"/>
                </a:lnTo>
                <a:lnTo>
                  <a:pt x="98" y="175"/>
                </a:lnTo>
                <a:lnTo>
                  <a:pt x="99" y="176"/>
                </a:lnTo>
                <a:lnTo>
                  <a:pt x="99" y="177"/>
                </a:lnTo>
                <a:lnTo>
                  <a:pt x="99" y="177"/>
                </a:lnTo>
                <a:lnTo>
                  <a:pt x="99" y="178"/>
                </a:lnTo>
                <a:lnTo>
                  <a:pt x="99" y="179"/>
                </a:lnTo>
                <a:lnTo>
                  <a:pt x="99" y="180"/>
                </a:lnTo>
                <a:lnTo>
                  <a:pt x="99" y="181"/>
                </a:lnTo>
                <a:lnTo>
                  <a:pt x="100" y="182"/>
                </a:lnTo>
                <a:lnTo>
                  <a:pt x="100" y="183"/>
                </a:lnTo>
                <a:lnTo>
                  <a:pt x="100" y="183"/>
                </a:lnTo>
                <a:lnTo>
                  <a:pt x="100" y="184"/>
                </a:lnTo>
                <a:lnTo>
                  <a:pt x="101" y="184"/>
                </a:lnTo>
                <a:lnTo>
                  <a:pt x="101" y="185"/>
                </a:lnTo>
                <a:lnTo>
                  <a:pt x="101" y="185"/>
                </a:lnTo>
                <a:lnTo>
                  <a:pt x="101" y="185"/>
                </a:lnTo>
                <a:lnTo>
                  <a:pt x="102" y="186"/>
                </a:lnTo>
                <a:lnTo>
                  <a:pt x="102" y="186"/>
                </a:lnTo>
                <a:lnTo>
                  <a:pt x="102" y="186"/>
                </a:lnTo>
                <a:lnTo>
                  <a:pt x="102" y="186"/>
                </a:lnTo>
                <a:lnTo>
                  <a:pt x="102" y="185"/>
                </a:lnTo>
                <a:lnTo>
                  <a:pt x="103" y="185"/>
                </a:lnTo>
                <a:lnTo>
                  <a:pt x="103" y="185"/>
                </a:lnTo>
                <a:lnTo>
                  <a:pt x="103" y="185"/>
                </a:lnTo>
                <a:lnTo>
                  <a:pt x="103" y="185"/>
                </a:lnTo>
                <a:lnTo>
                  <a:pt x="103" y="185"/>
                </a:lnTo>
                <a:lnTo>
                  <a:pt x="103" y="185"/>
                </a:lnTo>
                <a:lnTo>
                  <a:pt x="104" y="185"/>
                </a:lnTo>
                <a:lnTo>
                  <a:pt x="104" y="184"/>
                </a:lnTo>
                <a:lnTo>
                  <a:pt x="104" y="185"/>
                </a:lnTo>
                <a:lnTo>
                  <a:pt x="104" y="185"/>
                </a:lnTo>
                <a:lnTo>
                  <a:pt x="104" y="185"/>
                </a:lnTo>
                <a:lnTo>
                  <a:pt x="105" y="185"/>
                </a:lnTo>
                <a:lnTo>
                  <a:pt x="105" y="186"/>
                </a:lnTo>
                <a:lnTo>
                  <a:pt x="105" y="186"/>
                </a:lnTo>
                <a:lnTo>
                  <a:pt x="105" y="186"/>
                </a:lnTo>
                <a:lnTo>
                  <a:pt x="106" y="187"/>
                </a:lnTo>
                <a:lnTo>
                  <a:pt x="106" y="187"/>
                </a:lnTo>
                <a:lnTo>
                  <a:pt x="106" y="187"/>
                </a:lnTo>
                <a:lnTo>
                  <a:pt x="106" y="187"/>
                </a:lnTo>
                <a:lnTo>
                  <a:pt x="107" y="187"/>
                </a:lnTo>
                <a:lnTo>
                  <a:pt x="107" y="187"/>
                </a:lnTo>
                <a:lnTo>
                  <a:pt x="107" y="187"/>
                </a:lnTo>
                <a:lnTo>
                  <a:pt x="107" y="188"/>
                </a:lnTo>
                <a:lnTo>
                  <a:pt x="107" y="188"/>
                </a:lnTo>
                <a:lnTo>
                  <a:pt x="107" y="188"/>
                </a:lnTo>
                <a:lnTo>
                  <a:pt x="107" y="188"/>
                </a:lnTo>
                <a:lnTo>
                  <a:pt x="108" y="189"/>
                </a:lnTo>
                <a:lnTo>
                  <a:pt x="108" y="189"/>
                </a:lnTo>
                <a:lnTo>
                  <a:pt x="108" y="189"/>
                </a:lnTo>
                <a:lnTo>
                  <a:pt x="108" y="189"/>
                </a:lnTo>
                <a:lnTo>
                  <a:pt x="109" y="189"/>
                </a:lnTo>
                <a:lnTo>
                  <a:pt x="109" y="189"/>
                </a:lnTo>
                <a:lnTo>
                  <a:pt x="109" y="190"/>
                </a:lnTo>
                <a:lnTo>
                  <a:pt x="109" y="190"/>
                </a:lnTo>
                <a:lnTo>
                  <a:pt x="110" y="189"/>
                </a:lnTo>
                <a:lnTo>
                  <a:pt x="110" y="189"/>
                </a:lnTo>
                <a:lnTo>
                  <a:pt x="110" y="189"/>
                </a:lnTo>
                <a:lnTo>
                  <a:pt x="110" y="188"/>
                </a:lnTo>
                <a:lnTo>
                  <a:pt x="110" y="187"/>
                </a:lnTo>
                <a:lnTo>
                  <a:pt x="111" y="187"/>
                </a:lnTo>
                <a:lnTo>
                  <a:pt x="111" y="186"/>
                </a:lnTo>
                <a:lnTo>
                  <a:pt x="111" y="185"/>
                </a:lnTo>
                <a:lnTo>
                  <a:pt x="111" y="183"/>
                </a:lnTo>
                <a:lnTo>
                  <a:pt x="111" y="181"/>
                </a:lnTo>
                <a:lnTo>
                  <a:pt x="111" y="179"/>
                </a:lnTo>
                <a:lnTo>
                  <a:pt x="112" y="176"/>
                </a:lnTo>
                <a:lnTo>
                  <a:pt x="112" y="174"/>
                </a:lnTo>
                <a:lnTo>
                  <a:pt x="112" y="170"/>
                </a:lnTo>
                <a:lnTo>
                  <a:pt x="112" y="168"/>
                </a:lnTo>
                <a:lnTo>
                  <a:pt x="113" y="165"/>
                </a:lnTo>
                <a:lnTo>
                  <a:pt x="113" y="162"/>
                </a:lnTo>
                <a:lnTo>
                  <a:pt x="113" y="160"/>
                </a:lnTo>
                <a:lnTo>
                  <a:pt x="113" y="160"/>
                </a:lnTo>
                <a:lnTo>
                  <a:pt x="113" y="160"/>
                </a:lnTo>
                <a:lnTo>
                  <a:pt x="114" y="160"/>
                </a:lnTo>
                <a:lnTo>
                  <a:pt x="114" y="160"/>
                </a:lnTo>
                <a:lnTo>
                  <a:pt x="114" y="160"/>
                </a:lnTo>
                <a:lnTo>
                  <a:pt x="114" y="160"/>
                </a:lnTo>
                <a:lnTo>
                  <a:pt x="115" y="160"/>
                </a:lnTo>
                <a:lnTo>
                  <a:pt x="115" y="160"/>
                </a:lnTo>
                <a:lnTo>
                  <a:pt x="115" y="159"/>
                </a:lnTo>
                <a:lnTo>
                  <a:pt x="115" y="159"/>
                </a:lnTo>
                <a:lnTo>
                  <a:pt x="115" y="159"/>
                </a:lnTo>
                <a:lnTo>
                  <a:pt x="115" y="159"/>
                </a:lnTo>
                <a:lnTo>
                  <a:pt x="115" y="160"/>
                </a:lnTo>
                <a:lnTo>
                  <a:pt x="116" y="161"/>
                </a:lnTo>
                <a:lnTo>
                  <a:pt x="116" y="161"/>
                </a:lnTo>
                <a:lnTo>
                  <a:pt x="116" y="162"/>
                </a:lnTo>
                <a:lnTo>
                  <a:pt x="116" y="163"/>
                </a:lnTo>
                <a:lnTo>
                  <a:pt x="117" y="164"/>
                </a:lnTo>
                <a:lnTo>
                  <a:pt x="117" y="165"/>
                </a:lnTo>
                <a:lnTo>
                  <a:pt x="117" y="166"/>
                </a:lnTo>
                <a:lnTo>
                  <a:pt x="117" y="166"/>
                </a:lnTo>
                <a:lnTo>
                  <a:pt x="118" y="167"/>
                </a:lnTo>
                <a:lnTo>
                  <a:pt x="118" y="167"/>
                </a:lnTo>
                <a:lnTo>
                  <a:pt x="118" y="168"/>
                </a:lnTo>
                <a:lnTo>
                  <a:pt x="118" y="168"/>
                </a:lnTo>
                <a:lnTo>
                  <a:pt x="119" y="168"/>
                </a:lnTo>
                <a:lnTo>
                  <a:pt x="119" y="168"/>
                </a:lnTo>
                <a:lnTo>
                  <a:pt x="119" y="168"/>
                </a:lnTo>
                <a:lnTo>
                  <a:pt x="119" y="167"/>
                </a:lnTo>
                <a:lnTo>
                  <a:pt x="119" y="167"/>
                </a:lnTo>
                <a:lnTo>
                  <a:pt x="119" y="167"/>
                </a:lnTo>
                <a:lnTo>
                  <a:pt x="119" y="166"/>
                </a:lnTo>
                <a:lnTo>
                  <a:pt x="120" y="166"/>
                </a:lnTo>
                <a:lnTo>
                  <a:pt x="120" y="166"/>
                </a:lnTo>
                <a:lnTo>
                  <a:pt x="120" y="166"/>
                </a:lnTo>
                <a:lnTo>
                  <a:pt x="120" y="165"/>
                </a:lnTo>
                <a:lnTo>
                  <a:pt x="121" y="165"/>
                </a:lnTo>
                <a:lnTo>
                  <a:pt x="121" y="165"/>
                </a:lnTo>
                <a:lnTo>
                  <a:pt x="121" y="165"/>
                </a:lnTo>
                <a:lnTo>
                  <a:pt x="121" y="164"/>
                </a:lnTo>
                <a:lnTo>
                  <a:pt x="121" y="164"/>
                </a:lnTo>
                <a:lnTo>
                  <a:pt x="122" y="164"/>
                </a:lnTo>
                <a:lnTo>
                  <a:pt x="122" y="163"/>
                </a:lnTo>
                <a:lnTo>
                  <a:pt x="122" y="163"/>
                </a:lnTo>
                <a:lnTo>
                  <a:pt x="122" y="163"/>
                </a:lnTo>
                <a:lnTo>
                  <a:pt x="123" y="162"/>
                </a:lnTo>
                <a:lnTo>
                  <a:pt x="123" y="162"/>
                </a:lnTo>
                <a:lnTo>
                  <a:pt x="123" y="161"/>
                </a:lnTo>
                <a:lnTo>
                  <a:pt x="123" y="160"/>
                </a:lnTo>
                <a:lnTo>
                  <a:pt x="123" y="159"/>
                </a:lnTo>
                <a:lnTo>
                  <a:pt x="123" y="158"/>
                </a:lnTo>
                <a:lnTo>
                  <a:pt x="124" y="157"/>
                </a:lnTo>
                <a:lnTo>
                  <a:pt x="124" y="155"/>
                </a:lnTo>
                <a:lnTo>
                  <a:pt x="124" y="154"/>
                </a:lnTo>
                <a:lnTo>
                  <a:pt x="124" y="153"/>
                </a:lnTo>
                <a:lnTo>
                  <a:pt x="124" y="153"/>
                </a:lnTo>
                <a:lnTo>
                  <a:pt x="125" y="152"/>
                </a:lnTo>
                <a:lnTo>
                  <a:pt x="125" y="151"/>
                </a:lnTo>
                <a:lnTo>
                  <a:pt x="125" y="151"/>
                </a:lnTo>
                <a:lnTo>
                  <a:pt x="125" y="151"/>
                </a:lnTo>
                <a:lnTo>
                  <a:pt x="126" y="152"/>
                </a:lnTo>
                <a:lnTo>
                  <a:pt x="126" y="152"/>
                </a:lnTo>
                <a:lnTo>
                  <a:pt x="126" y="153"/>
                </a:lnTo>
                <a:lnTo>
                  <a:pt x="126" y="153"/>
                </a:lnTo>
                <a:lnTo>
                  <a:pt x="127" y="154"/>
                </a:lnTo>
                <a:lnTo>
                  <a:pt x="127" y="155"/>
                </a:lnTo>
                <a:lnTo>
                  <a:pt x="127" y="156"/>
                </a:lnTo>
                <a:lnTo>
                  <a:pt x="127" y="156"/>
                </a:lnTo>
                <a:lnTo>
                  <a:pt x="127" y="157"/>
                </a:lnTo>
                <a:lnTo>
                  <a:pt x="127" y="158"/>
                </a:lnTo>
                <a:lnTo>
                  <a:pt x="127" y="158"/>
                </a:lnTo>
                <a:lnTo>
                  <a:pt x="128" y="159"/>
                </a:lnTo>
                <a:lnTo>
                  <a:pt x="128" y="160"/>
                </a:lnTo>
                <a:lnTo>
                  <a:pt x="128" y="161"/>
                </a:lnTo>
                <a:lnTo>
                  <a:pt x="128" y="161"/>
                </a:lnTo>
                <a:lnTo>
                  <a:pt x="129" y="162"/>
                </a:lnTo>
                <a:lnTo>
                  <a:pt x="129" y="162"/>
                </a:lnTo>
                <a:lnTo>
                  <a:pt x="129" y="163"/>
                </a:lnTo>
                <a:lnTo>
                  <a:pt x="129" y="163"/>
                </a:lnTo>
                <a:lnTo>
                  <a:pt x="130" y="163"/>
                </a:lnTo>
                <a:lnTo>
                  <a:pt x="130" y="163"/>
                </a:lnTo>
                <a:lnTo>
                  <a:pt x="130" y="163"/>
                </a:lnTo>
                <a:lnTo>
                  <a:pt x="130" y="163"/>
                </a:lnTo>
                <a:lnTo>
                  <a:pt x="130" y="162"/>
                </a:lnTo>
                <a:lnTo>
                  <a:pt x="131" y="162"/>
                </a:lnTo>
                <a:lnTo>
                  <a:pt x="131" y="162"/>
                </a:lnTo>
                <a:lnTo>
                  <a:pt x="131" y="161"/>
                </a:lnTo>
                <a:lnTo>
                  <a:pt x="131" y="161"/>
                </a:lnTo>
                <a:lnTo>
                  <a:pt x="131" y="160"/>
                </a:lnTo>
                <a:lnTo>
                  <a:pt x="131" y="160"/>
                </a:lnTo>
                <a:lnTo>
                  <a:pt x="132" y="159"/>
                </a:lnTo>
                <a:lnTo>
                  <a:pt x="132" y="159"/>
                </a:lnTo>
                <a:lnTo>
                  <a:pt x="132" y="158"/>
                </a:lnTo>
                <a:lnTo>
                  <a:pt x="132" y="158"/>
                </a:lnTo>
                <a:lnTo>
                  <a:pt x="132" y="157"/>
                </a:lnTo>
                <a:lnTo>
                  <a:pt x="133" y="157"/>
                </a:lnTo>
                <a:lnTo>
                  <a:pt x="133" y="157"/>
                </a:lnTo>
                <a:lnTo>
                  <a:pt x="133" y="156"/>
                </a:lnTo>
                <a:lnTo>
                  <a:pt x="133" y="156"/>
                </a:lnTo>
                <a:lnTo>
                  <a:pt x="134" y="156"/>
                </a:lnTo>
                <a:lnTo>
                  <a:pt x="134" y="156"/>
                </a:lnTo>
                <a:lnTo>
                  <a:pt x="134" y="155"/>
                </a:lnTo>
                <a:lnTo>
                  <a:pt x="134" y="156"/>
                </a:lnTo>
                <a:lnTo>
                  <a:pt x="135" y="156"/>
                </a:lnTo>
                <a:lnTo>
                  <a:pt x="135" y="156"/>
                </a:lnTo>
                <a:lnTo>
                  <a:pt x="135" y="156"/>
                </a:lnTo>
                <a:lnTo>
                  <a:pt x="135" y="156"/>
                </a:lnTo>
                <a:lnTo>
                  <a:pt x="135" y="156"/>
                </a:lnTo>
                <a:lnTo>
                  <a:pt x="135" y="156"/>
                </a:lnTo>
                <a:lnTo>
                  <a:pt x="135" y="156"/>
                </a:lnTo>
                <a:lnTo>
                  <a:pt x="136" y="157"/>
                </a:lnTo>
                <a:lnTo>
                  <a:pt x="136" y="157"/>
                </a:lnTo>
                <a:lnTo>
                  <a:pt x="136" y="157"/>
                </a:lnTo>
                <a:lnTo>
                  <a:pt x="136" y="157"/>
                </a:lnTo>
                <a:lnTo>
                  <a:pt x="137" y="157"/>
                </a:lnTo>
                <a:lnTo>
                  <a:pt x="137" y="157"/>
                </a:lnTo>
                <a:lnTo>
                  <a:pt x="137" y="157"/>
                </a:lnTo>
                <a:lnTo>
                  <a:pt x="137" y="157"/>
                </a:lnTo>
                <a:lnTo>
                  <a:pt x="138" y="157"/>
                </a:lnTo>
                <a:lnTo>
                  <a:pt x="138" y="157"/>
                </a:lnTo>
                <a:lnTo>
                  <a:pt x="138" y="157"/>
                </a:lnTo>
                <a:lnTo>
                  <a:pt x="138" y="157"/>
                </a:lnTo>
                <a:lnTo>
                  <a:pt x="138" y="157"/>
                </a:lnTo>
                <a:lnTo>
                  <a:pt x="139" y="157"/>
                </a:lnTo>
                <a:lnTo>
                  <a:pt x="139" y="158"/>
                </a:lnTo>
                <a:lnTo>
                  <a:pt x="139" y="158"/>
                </a:lnTo>
                <a:lnTo>
                  <a:pt x="139" y="158"/>
                </a:lnTo>
                <a:lnTo>
                  <a:pt x="139" y="158"/>
                </a:lnTo>
                <a:lnTo>
                  <a:pt x="139" y="158"/>
                </a:lnTo>
                <a:lnTo>
                  <a:pt x="140" y="158"/>
                </a:lnTo>
                <a:lnTo>
                  <a:pt x="140" y="158"/>
                </a:lnTo>
                <a:lnTo>
                  <a:pt x="140" y="159"/>
                </a:lnTo>
                <a:lnTo>
                  <a:pt x="140" y="159"/>
                </a:lnTo>
                <a:lnTo>
                  <a:pt x="141" y="160"/>
                </a:lnTo>
                <a:lnTo>
                  <a:pt x="141" y="161"/>
                </a:lnTo>
                <a:lnTo>
                  <a:pt x="141" y="161"/>
                </a:lnTo>
                <a:lnTo>
                  <a:pt x="141" y="162"/>
                </a:lnTo>
                <a:lnTo>
                  <a:pt x="141" y="162"/>
                </a:lnTo>
                <a:lnTo>
                  <a:pt x="142" y="163"/>
                </a:lnTo>
                <a:lnTo>
                  <a:pt x="142" y="164"/>
                </a:lnTo>
                <a:lnTo>
                  <a:pt x="142" y="165"/>
                </a:lnTo>
                <a:lnTo>
                  <a:pt x="142" y="165"/>
                </a:lnTo>
                <a:lnTo>
                  <a:pt x="143" y="166"/>
                </a:lnTo>
                <a:lnTo>
                  <a:pt x="143" y="166"/>
                </a:lnTo>
                <a:lnTo>
                  <a:pt x="143" y="167"/>
                </a:lnTo>
                <a:lnTo>
                  <a:pt x="143" y="168"/>
                </a:lnTo>
                <a:lnTo>
                  <a:pt x="143" y="168"/>
                </a:lnTo>
                <a:lnTo>
                  <a:pt x="143" y="169"/>
                </a:lnTo>
                <a:lnTo>
                  <a:pt x="143" y="169"/>
                </a:lnTo>
                <a:lnTo>
                  <a:pt x="144" y="170"/>
                </a:lnTo>
                <a:lnTo>
                  <a:pt x="144" y="170"/>
                </a:lnTo>
                <a:lnTo>
                  <a:pt x="144" y="170"/>
                </a:lnTo>
                <a:lnTo>
                  <a:pt x="144" y="170"/>
                </a:lnTo>
                <a:lnTo>
                  <a:pt x="145" y="170"/>
                </a:lnTo>
                <a:lnTo>
                  <a:pt x="145" y="169"/>
                </a:lnTo>
                <a:lnTo>
                  <a:pt x="145" y="168"/>
                </a:lnTo>
                <a:lnTo>
                  <a:pt x="145" y="166"/>
                </a:lnTo>
                <a:lnTo>
                  <a:pt x="146" y="165"/>
                </a:lnTo>
                <a:lnTo>
                  <a:pt x="146" y="163"/>
                </a:lnTo>
                <a:lnTo>
                  <a:pt x="146" y="164"/>
                </a:lnTo>
                <a:lnTo>
                  <a:pt x="146" y="164"/>
                </a:lnTo>
                <a:lnTo>
                  <a:pt x="146" y="164"/>
                </a:lnTo>
                <a:lnTo>
                  <a:pt x="146" y="164"/>
                </a:lnTo>
                <a:lnTo>
                  <a:pt x="146" y="165"/>
                </a:lnTo>
                <a:lnTo>
                  <a:pt x="147" y="165"/>
                </a:lnTo>
                <a:lnTo>
                  <a:pt x="147" y="165"/>
                </a:lnTo>
                <a:lnTo>
                  <a:pt x="147" y="164"/>
                </a:lnTo>
                <a:lnTo>
                  <a:pt x="147" y="163"/>
                </a:lnTo>
                <a:lnTo>
                  <a:pt x="148" y="162"/>
                </a:lnTo>
                <a:lnTo>
                  <a:pt x="148" y="159"/>
                </a:lnTo>
                <a:lnTo>
                  <a:pt x="148" y="157"/>
                </a:lnTo>
                <a:lnTo>
                  <a:pt x="148" y="156"/>
                </a:lnTo>
                <a:lnTo>
                  <a:pt x="149" y="155"/>
                </a:lnTo>
                <a:lnTo>
                  <a:pt x="149" y="155"/>
                </a:lnTo>
                <a:lnTo>
                  <a:pt x="149" y="155"/>
                </a:lnTo>
                <a:lnTo>
                  <a:pt x="149" y="154"/>
                </a:lnTo>
                <a:lnTo>
                  <a:pt x="149" y="154"/>
                </a:lnTo>
                <a:lnTo>
                  <a:pt x="150" y="154"/>
                </a:lnTo>
                <a:lnTo>
                  <a:pt x="150" y="154"/>
                </a:lnTo>
                <a:lnTo>
                  <a:pt x="150" y="154"/>
                </a:lnTo>
                <a:lnTo>
                  <a:pt x="150" y="154"/>
                </a:lnTo>
                <a:lnTo>
                  <a:pt x="150" y="154"/>
                </a:lnTo>
                <a:lnTo>
                  <a:pt x="150" y="153"/>
                </a:lnTo>
                <a:lnTo>
                  <a:pt x="151" y="153"/>
                </a:lnTo>
                <a:lnTo>
                  <a:pt x="151" y="153"/>
                </a:lnTo>
                <a:lnTo>
                  <a:pt x="151" y="153"/>
                </a:lnTo>
                <a:lnTo>
                  <a:pt x="151" y="153"/>
                </a:lnTo>
                <a:lnTo>
                  <a:pt x="152" y="153"/>
                </a:lnTo>
                <a:lnTo>
                  <a:pt x="152" y="153"/>
                </a:lnTo>
                <a:lnTo>
                  <a:pt x="152" y="153"/>
                </a:lnTo>
                <a:lnTo>
                  <a:pt x="152" y="153"/>
                </a:lnTo>
                <a:lnTo>
                  <a:pt x="152" y="153"/>
                </a:lnTo>
                <a:lnTo>
                  <a:pt x="153" y="153"/>
                </a:lnTo>
                <a:lnTo>
                  <a:pt x="153" y="153"/>
                </a:lnTo>
                <a:lnTo>
                  <a:pt x="153" y="153"/>
                </a:lnTo>
                <a:lnTo>
                  <a:pt x="153" y="153"/>
                </a:lnTo>
                <a:lnTo>
                  <a:pt x="154" y="154"/>
                </a:lnTo>
                <a:lnTo>
                  <a:pt x="154" y="154"/>
                </a:lnTo>
                <a:lnTo>
                  <a:pt x="154" y="155"/>
                </a:lnTo>
                <a:lnTo>
                  <a:pt x="154" y="155"/>
                </a:lnTo>
                <a:lnTo>
                  <a:pt x="154" y="155"/>
                </a:lnTo>
                <a:lnTo>
                  <a:pt x="154" y="156"/>
                </a:lnTo>
                <a:lnTo>
                  <a:pt x="154" y="156"/>
                </a:lnTo>
                <a:lnTo>
                  <a:pt x="155" y="156"/>
                </a:lnTo>
                <a:lnTo>
                  <a:pt x="155" y="157"/>
                </a:lnTo>
                <a:lnTo>
                  <a:pt x="155" y="157"/>
                </a:lnTo>
                <a:lnTo>
                  <a:pt x="155" y="157"/>
                </a:lnTo>
                <a:lnTo>
                  <a:pt x="156" y="158"/>
                </a:lnTo>
                <a:lnTo>
                  <a:pt x="156" y="158"/>
                </a:lnTo>
                <a:lnTo>
                  <a:pt x="156" y="158"/>
                </a:lnTo>
                <a:lnTo>
                  <a:pt x="156" y="159"/>
                </a:lnTo>
                <a:lnTo>
                  <a:pt x="157" y="159"/>
                </a:lnTo>
                <a:lnTo>
                  <a:pt x="157" y="159"/>
                </a:lnTo>
                <a:lnTo>
                  <a:pt x="157" y="159"/>
                </a:lnTo>
                <a:lnTo>
                  <a:pt x="157" y="160"/>
                </a:lnTo>
                <a:lnTo>
                  <a:pt x="157" y="160"/>
                </a:lnTo>
                <a:lnTo>
                  <a:pt x="158" y="160"/>
                </a:lnTo>
                <a:lnTo>
                  <a:pt x="158" y="160"/>
                </a:lnTo>
                <a:lnTo>
                  <a:pt x="158" y="161"/>
                </a:lnTo>
                <a:lnTo>
                  <a:pt x="158" y="161"/>
                </a:lnTo>
                <a:lnTo>
                  <a:pt x="158" y="161"/>
                </a:lnTo>
                <a:lnTo>
                  <a:pt x="158" y="161"/>
                </a:lnTo>
                <a:lnTo>
                  <a:pt x="159" y="161"/>
                </a:lnTo>
                <a:lnTo>
                  <a:pt x="159" y="161"/>
                </a:lnTo>
                <a:lnTo>
                  <a:pt x="159" y="162"/>
                </a:lnTo>
                <a:lnTo>
                  <a:pt x="159" y="162"/>
                </a:lnTo>
                <a:lnTo>
                  <a:pt x="160" y="162"/>
                </a:lnTo>
                <a:lnTo>
                  <a:pt x="160" y="161"/>
                </a:lnTo>
                <a:lnTo>
                  <a:pt x="160" y="161"/>
                </a:lnTo>
                <a:lnTo>
                  <a:pt x="160" y="161"/>
                </a:lnTo>
                <a:lnTo>
                  <a:pt x="160" y="160"/>
                </a:lnTo>
                <a:lnTo>
                  <a:pt x="161" y="160"/>
                </a:lnTo>
                <a:lnTo>
                  <a:pt x="161" y="159"/>
                </a:lnTo>
                <a:lnTo>
                  <a:pt x="161" y="158"/>
                </a:lnTo>
                <a:lnTo>
                  <a:pt x="161" y="158"/>
                </a:lnTo>
                <a:lnTo>
                  <a:pt x="162" y="158"/>
                </a:lnTo>
                <a:lnTo>
                  <a:pt x="162" y="157"/>
                </a:lnTo>
                <a:lnTo>
                  <a:pt x="162" y="157"/>
                </a:lnTo>
                <a:lnTo>
                  <a:pt x="162" y="156"/>
                </a:lnTo>
                <a:lnTo>
                  <a:pt x="162" y="155"/>
                </a:lnTo>
                <a:lnTo>
                  <a:pt x="162" y="158"/>
                </a:lnTo>
                <a:lnTo>
                  <a:pt x="163" y="160"/>
                </a:lnTo>
                <a:lnTo>
                  <a:pt x="163" y="162"/>
                </a:lnTo>
                <a:lnTo>
                  <a:pt x="163" y="163"/>
                </a:lnTo>
                <a:lnTo>
                  <a:pt x="163" y="165"/>
                </a:lnTo>
                <a:lnTo>
                  <a:pt x="163" y="166"/>
                </a:lnTo>
                <a:lnTo>
                  <a:pt x="164" y="168"/>
                </a:lnTo>
                <a:lnTo>
                  <a:pt x="164" y="169"/>
                </a:lnTo>
                <a:lnTo>
                  <a:pt x="164" y="170"/>
                </a:lnTo>
                <a:lnTo>
                  <a:pt x="164" y="171"/>
                </a:lnTo>
                <a:lnTo>
                  <a:pt x="165" y="172"/>
                </a:lnTo>
                <a:lnTo>
                  <a:pt x="165" y="173"/>
                </a:lnTo>
                <a:lnTo>
                  <a:pt x="165" y="173"/>
                </a:lnTo>
                <a:lnTo>
                  <a:pt x="165" y="174"/>
                </a:lnTo>
                <a:lnTo>
                  <a:pt x="166" y="174"/>
                </a:lnTo>
                <a:lnTo>
                  <a:pt x="166" y="175"/>
                </a:lnTo>
                <a:lnTo>
                  <a:pt x="166" y="175"/>
                </a:lnTo>
                <a:lnTo>
                  <a:pt x="166" y="175"/>
                </a:lnTo>
                <a:lnTo>
                  <a:pt x="166" y="175"/>
                </a:lnTo>
                <a:lnTo>
                  <a:pt x="166" y="175"/>
                </a:lnTo>
                <a:lnTo>
                  <a:pt x="166" y="175"/>
                </a:lnTo>
                <a:lnTo>
                  <a:pt x="167" y="175"/>
                </a:lnTo>
                <a:lnTo>
                  <a:pt x="167" y="175"/>
                </a:lnTo>
                <a:lnTo>
                  <a:pt x="167" y="175"/>
                </a:lnTo>
                <a:lnTo>
                  <a:pt x="167" y="175"/>
                </a:lnTo>
                <a:lnTo>
                  <a:pt x="168" y="175"/>
                </a:lnTo>
                <a:lnTo>
                  <a:pt x="168" y="175"/>
                </a:lnTo>
                <a:lnTo>
                  <a:pt x="168" y="175"/>
                </a:lnTo>
                <a:lnTo>
                  <a:pt x="168" y="175"/>
                </a:lnTo>
                <a:lnTo>
                  <a:pt x="168" y="175"/>
                </a:lnTo>
                <a:lnTo>
                  <a:pt x="169" y="175"/>
                </a:lnTo>
                <a:lnTo>
                  <a:pt x="169" y="175"/>
                </a:lnTo>
                <a:lnTo>
                  <a:pt x="169" y="175"/>
                </a:lnTo>
                <a:lnTo>
                  <a:pt x="169" y="175"/>
                </a:lnTo>
                <a:lnTo>
                  <a:pt x="170" y="175"/>
                </a:lnTo>
                <a:lnTo>
                  <a:pt x="170" y="174"/>
                </a:lnTo>
                <a:lnTo>
                  <a:pt x="170" y="174"/>
                </a:lnTo>
                <a:lnTo>
                  <a:pt x="170" y="174"/>
                </a:lnTo>
                <a:lnTo>
                  <a:pt x="170" y="174"/>
                </a:lnTo>
                <a:lnTo>
                  <a:pt x="170" y="174"/>
                </a:lnTo>
                <a:lnTo>
                  <a:pt x="171" y="174"/>
                </a:lnTo>
                <a:lnTo>
                  <a:pt x="171" y="175"/>
                </a:lnTo>
                <a:lnTo>
                  <a:pt x="171" y="175"/>
                </a:lnTo>
                <a:lnTo>
                  <a:pt x="171" y="175"/>
                </a:lnTo>
                <a:lnTo>
                  <a:pt x="171" y="175"/>
                </a:lnTo>
                <a:lnTo>
                  <a:pt x="172" y="175"/>
                </a:lnTo>
                <a:lnTo>
                  <a:pt x="172" y="175"/>
                </a:lnTo>
                <a:lnTo>
                  <a:pt x="172" y="175"/>
                </a:lnTo>
                <a:lnTo>
                  <a:pt x="172" y="175"/>
                </a:lnTo>
                <a:lnTo>
                  <a:pt x="173" y="175"/>
                </a:lnTo>
                <a:lnTo>
                  <a:pt x="173" y="175"/>
                </a:lnTo>
                <a:lnTo>
                  <a:pt x="173" y="175"/>
                </a:lnTo>
                <a:lnTo>
                  <a:pt x="173" y="175"/>
                </a:lnTo>
                <a:lnTo>
                  <a:pt x="174" y="175"/>
                </a:lnTo>
                <a:lnTo>
                  <a:pt x="174" y="175"/>
                </a:lnTo>
                <a:lnTo>
                  <a:pt x="174" y="174"/>
                </a:lnTo>
                <a:lnTo>
                  <a:pt x="174" y="174"/>
                </a:lnTo>
                <a:lnTo>
                  <a:pt x="174" y="174"/>
                </a:lnTo>
                <a:lnTo>
                  <a:pt x="174" y="173"/>
                </a:lnTo>
                <a:lnTo>
                  <a:pt x="174" y="173"/>
                </a:lnTo>
                <a:lnTo>
                  <a:pt x="175" y="172"/>
                </a:lnTo>
                <a:lnTo>
                  <a:pt x="175" y="172"/>
                </a:lnTo>
                <a:lnTo>
                  <a:pt x="175" y="172"/>
                </a:lnTo>
                <a:lnTo>
                  <a:pt x="175" y="172"/>
                </a:lnTo>
                <a:lnTo>
                  <a:pt x="176" y="171"/>
                </a:lnTo>
                <a:lnTo>
                  <a:pt x="176" y="171"/>
                </a:lnTo>
                <a:lnTo>
                  <a:pt x="176" y="171"/>
                </a:lnTo>
                <a:lnTo>
                  <a:pt x="176" y="171"/>
                </a:lnTo>
                <a:lnTo>
                  <a:pt x="177" y="171"/>
                </a:lnTo>
                <a:lnTo>
                  <a:pt x="177" y="171"/>
                </a:lnTo>
                <a:lnTo>
                  <a:pt x="177" y="171"/>
                </a:lnTo>
                <a:lnTo>
                  <a:pt x="177" y="171"/>
                </a:lnTo>
                <a:lnTo>
                  <a:pt x="177" y="171"/>
                </a:lnTo>
                <a:lnTo>
                  <a:pt x="178" y="170"/>
                </a:lnTo>
                <a:lnTo>
                  <a:pt x="178" y="170"/>
                </a:lnTo>
                <a:lnTo>
                  <a:pt x="178" y="170"/>
                </a:lnTo>
                <a:lnTo>
                  <a:pt x="178" y="170"/>
                </a:lnTo>
                <a:lnTo>
                  <a:pt x="178" y="170"/>
                </a:lnTo>
                <a:lnTo>
                  <a:pt x="178" y="169"/>
                </a:lnTo>
                <a:lnTo>
                  <a:pt x="179" y="169"/>
                </a:lnTo>
                <a:lnTo>
                  <a:pt x="179" y="168"/>
                </a:lnTo>
                <a:lnTo>
                  <a:pt x="179" y="168"/>
                </a:lnTo>
                <a:lnTo>
                  <a:pt x="179" y="167"/>
                </a:lnTo>
                <a:lnTo>
                  <a:pt x="179" y="167"/>
                </a:lnTo>
                <a:lnTo>
                  <a:pt x="180" y="166"/>
                </a:lnTo>
                <a:lnTo>
                  <a:pt x="180" y="166"/>
                </a:lnTo>
                <a:lnTo>
                  <a:pt x="180" y="166"/>
                </a:lnTo>
                <a:lnTo>
                  <a:pt x="180" y="166"/>
                </a:lnTo>
                <a:lnTo>
                  <a:pt x="181" y="166"/>
                </a:lnTo>
                <a:lnTo>
                  <a:pt x="181" y="166"/>
                </a:lnTo>
                <a:lnTo>
                  <a:pt x="181" y="166"/>
                </a:lnTo>
                <a:lnTo>
                  <a:pt x="181" y="167"/>
                </a:lnTo>
                <a:lnTo>
                  <a:pt x="182" y="167"/>
                </a:lnTo>
                <a:lnTo>
                  <a:pt x="182" y="167"/>
                </a:lnTo>
                <a:lnTo>
                  <a:pt x="182" y="167"/>
                </a:lnTo>
                <a:lnTo>
                  <a:pt x="182" y="167"/>
                </a:lnTo>
                <a:lnTo>
                  <a:pt x="182" y="167"/>
                </a:lnTo>
                <a:lnTo>
                  <a:pt x="182" y="167"/>
                </a:lnTo>
                <a:lnTo>
                  <a:pt x="182" y="166"/>
                </a:lnTo>
                <a:lnTo>
                  <a:pt x="183" y="166"/>
                </a:lnTo>
                <a:lnTo>
                  <a:pt x="183" y="166"/>
                </a:lnTo>
                <a:lnTo>
                  <a:pt x="183" y="166"/>
                </a:lnTo>
                <a:lnTo>
                  <a:pt x="183" y="167"/>
                </a:lnTo>
                <a:lnTo>
                  <a:pt x="184" y="168"/>
                </a:lnTo>
                <a:lnTo>
                  <a:pt x="184" y="169"/>
                </a:lnTo>
                <a:lnTo>
                  <a:pt x="184" y="169"/>
                </a:lnTo>
                <a:lnTo>
                  <a:pt x="184" y="170"/>
                </a:lnTo>
                <a:lnTo>
                  <a:pt x="185" y="170"/>
                </a:lnTo>
                <a:lnTo>
                  <a:pt x="185" y="170"/>
                </a:lnTo>
                <a:lnTo>
                  <a:pt x="185" y="170"/>
                </a:lnTo>
                <a:lnTo>
                  <a:pt x="185" y="170"/>
                </a:lnTo>
                <a:lnTo>
                  <a:pt x="185" y="169"/>
                </a:lnTo>
                <a:lnTo>
                  <a:pt x="186" y="169"/>
                </a:lnTo>
                <a:lnTo>
                  <a:pt x="186" y="169"/>
                </a:lnTo>
                <a:lnTo>
                  <a:pt x="186" y="170"/>
                </a:lnTo>
                <a:lnTo>
                  <a:pt x="186" y="170"/>
                </a:lnTo>
                <a:lnTo>
                  <a:pt x="186" y="170"/>
                </a:lnTo>
                <a:lnTo>
                  <a:pt x="186" y="170"/>
                </a:lnTo>
                <a:lnTo>
                  <a:pt x="187" y="171"/>
                </a:lnTo>
                <a:lnTo>
                  <a:pt x="187" y="171"/>
                </a:lnTo>
                <a:lnTo>
                  <a:pt x="187" y="172"/>
                </a:lnTo>
                <a:lnTo>
                  <a:pt x="187" y="172"/>
                </a:lnTo>
                <a:lnTo>
                  <a:pt x="188" y="172"/>
                </a:lnTo>
                <a:lnTo>
                  <a:pt x="188" y="172"/>
                </a:lnTo>
                <a:lnTo>
                  <a:pt x="188" y="173"/>
                </a:lnTo>
                <a:lnTo>
                  <a:pt x="188" y="173"/>
                </a:lnTo>
                <a:lnTo>
                  <a:pt x="188" y="173"/>
                </a:lnTo>
                <a:lnTo>
                  <a:pt x="189" y="173"/>
                </a:lnTo>
                <a:lnTo>
                  <a:pt x="189" y="174"/>
                </a:lnTo>
                <a:lnTo>
                  <a:pt x="189" y="174"/>
                </a:lnTo>
                <a:lnTo>
                  <a:pt x="189" y="174"/>
                </a:lnTo>
                <a:lnTo>
                  <a:pt x="190" y="174"/>
                </a:lnTo>
                <a:lnTo>
                  <a:pt x="190" y="174"/>
                </a:lnTo>
                <a:lnTo>
                  <a:pt x="190" y="174"/>
                </a:lnTo>
                <a:lnTo>
                  <a:pt x="190" y="174"/>
                </a:lnTo>
                <a:lnTo>
                  <a:pt x="190" y="175"/>
                </a:lnTo>
                <a:lnTo>
                  <a:pt x="190" y="175"/>
                </a:lnTo>
                <a:lnTo>
                  <a:pt x="190" y="175"/>
                </a:lnTo>
                <a:lnTo>
                  <a:pt x="191" y="176"/>
                </a:lnTo>
                <a:lnTo>
                  <a:pt x="191" y="177"/>
                </a:lnTo>
                <a:lnTo>
                  <a:pt x="191" y="179"/>
                </a:lnTo>
                <a:lnTo>
                  <a:pt x="191" y="179"/>
                </a:lnTo>
                <a:lnTo>
                  <a:pt x="192" y="181"/>
                </a:lnTo>
                <a:lnTo>
                  <a:pt x="192" y="181"/>
                </a:lnTo>
                <a:lnTo>
                  <a:pt x="192" y="182"/>
                </a:lnTo>
                <a:lnTo>
                  <a:pt x="192" y="182"/>
                </a:lnTo>
                <a:lnTo>
                  <a:pt x="193" y="182"/>
                </a:lnTo>
                <a:lnTo>
                  <a:pt x="193" y="182"/>
                </a:lnTo>
                <a:lnTo>
                  <a:pt x="193" y="182"/>
                </a:lnTo>
                <a:lnTo>
                  <a:pt x="193" y="182"/>
                </a:lnTo>
                <a:lnTo>
                  <a:pt x="193" y="182"/>
                </a:lnTo>
                <a:lnTo>
                  <a:pt x="194" y="182"/>
                </a:lnTo>
                <a:lnTo>
                  <a:pt x="194" y="183"/>
                </a:lnTo>
                <a:lnTo>
                  <a:pt x="194" y="183"/>
                </a:lnTo>
                <a:lnTo>
                  <a:pt x="194" y="183"/>
                </a:lnTo>
                <a:lnTo>
                  <a:pt x="194" y="184"/>
                </a:lnTo>
                <a:lnTo>
                  <a:pt x="194" y="184"/>
                </a:lnTo>
                <a:lnTo>
                  <a:pt x="195" y="185"/>
                </a:lnTo>
                <a:lnTo>
                  <a:pt x="195" y="185"/>
                </a:lnTo>
                <a:lnTo>
                  <a:pt x="195" y="185"/>
                </a:lnTo>
                <a:lnTo>
                  <a:pt x="195" y="185"/>
                </a:lnTo>
                <a:lnTo>
                  <a:pt x="196" y="186"/>
                </a:lnTo>
                <a:lnTo>
                  <a:pt x="196" y="185"/>
                </a:lnTo>
                <a:lnTo>
                  <a:pt x="196" y="185"/>
                </a:lnTo>
                <a:lnTo>
                  <a:pt x="196" y="185"/>
                </a:lnTo>
                <a:lnTo>
                  <a:pt x="196" y="185"/>
                </a:lnTo>
                <a:lnTo>
                  <a:pt x="197" y="185"/>
                </a:lnTo>
                <a:lnTo>
                  <a:pt x="197" y="184"/>
                </a:lnTo>
                <a:lnTo>
                  <a:pt x="197" y="184"/>
                </a:lnTo>
                <a:lnTo>
                  <a:pt x="197" y="184"/>
                </a:lnTo>
                <a:lnTo>
                  <a:pt x="198" y="183"/>
                </a:lnTo>
                <a:lnTo>
                  <a:pt x="198" y="183"/>
                </a:lnTo>
                <a:lnTo>
                  <a:pt x="198" y="183"/>
                </a:lnTo>
                <a:lnTo>
                  <a:pt x="198" y="183"/>
                </a:lnTo>
                <a:lnTo>
                  <a:pt x="198" y="183"/>
                </a:lnTo>
                <a:lnTo>
                  <a:pt x="198" y="182"/>
                </a:lnTo>
                <a:lnTo>
                  <a:pt x="199" y="182"/>
                </a:lnTo>
                <a:lnTo>
                  <a:pt x="199" y="182"/>
                </a:lnTo>
                <a:lnTo>
                  <a:pt x="199" y="182"/>
                </a:lnTo>
                <a:lnTo>
                  <a:pt x="199" y="183"/>
                </a:lnTo>
                <a:lnTo>
                  <a:pt x="199" y="183"/>
                </a:lnTo>
                <a:lnTo>
                  <a:pt x="200" y="184"/>
                </a:lnTo>
                <a:lnTo>
                  <a:pt x="200" y="185"/>
                </a:lnTo>
                <a:lnTo>
                  <a:pt x="200" y="186"/>
                </a:lnTo>
                <a:lnTo>
                  <a:pt x="200" y="187"/>
                </a:lnTo>
                <a:lnTo>
                  <a:pt x="201" y="187"/>
                </a:lnTo>
                <a:lnTo>
                  <a:pt x="201" y="187"/>
                </a:lnTo>
                <a:lnTo>
                  <a:pt x="201" y="187"/>
                </a:lnTo>
                <a:lnTo>
                  <a:pt x="201" y="188"/>
                </a:lnTo>
                <a:lnTo>
                  <a:pt x="202" y="188"/>
                </a:lnTo>
                <a:lnTo>
                  <a:pt x="202" y="188"/>
                </a:lnTo>
                <a:lnTo>
                  <a:pt x="202" y="189"/>
                </a:lnTo>
                <a:lnTo>
                  <a:pt x="202" y="189"/>
                </a:lnTo>
                <a:lnTo>
                  <a:pt x="202" y="189"/>
                </a:lnTo>
                <a:lnTo>
                  <a:pt x="202" y="189"/>
                </a:lnTo>
                <a:lnTo>
                  <a:pt x="202" y="189"/>
                </a:lnTo>
                <a:lnTo>
                  <a:pt x="203" y="189"/>
                </a:lnTo>
                <a:lnTo>
                  <a:pt x="203" y="189"/>
                </a:lnTo>
                <a:lnTo>
                  <a:pt x="203" y="189"/>
                </a:lnTo>
                <a:lnTo>
                  <a:pt x="203" y="189"/>
                </a:lnTo>
                <a:lnTo>
                  <a:pt x="204" y="189"/>
                </a:lnTo>
                <a:lnTo>
                  <a:pt x="204" y="189"/>
                </a:lnTo>
                <a:lnTo>
                  <a:pt x="204" y="189"/>
                </a:lnTo>
                <a:lnTo>
                  <a:pt x="204" y="189"/>
                </a:lnTo>
                <a:lnTo>
                  <a:pt x="204" y="189"/>
                </a:lnTo>
                <a:lnTo>
                  <a:pt x="205" y="189"/>
                </a:lnTo>
                <a:lnTo>
                  <a:pt x="205" y="189"/>
                </a:lnTo>
                <a:lnTo>
                  <a:pt x="205" y="189"/>
                </a:lnTo>
                <a:lnTo>
                  <a:pt x="205" y="189"/>
                </a:lnTo>
                <a:lnTo>
                  <a:pt x="206" y="188"/>
                </a:lnTo>
                <a:lnTo>
                  <a:pt x="206" y="188"/>
                </a:lnTo>
                <a:lnTo>
                  <a:pt x="206" y="187"/>
                </a:lnTo>
                <a:lnTo>
                  <a:pt x="206" y="187"/>
                </a:lnTo>
                <a:lnTo>
                  <a:pt x="206" y="187"/>
                </a:lnTo>
                <a:lnTo>
                  <a:pt x="206" y="187"/>
                </a:lnTo>
                <a:lnTo>
                  <a:pt x="207" y="186"/>
                </a:lnTo>
                <a:lnTo>
                  <a:pt x="207" y="186"/>
                </a:lnTo>
                <a:lnTo>
                  <a:pt x="207" y="186"/>
                </a:lnTo>
                <a:lnTo>
                  <a:pt x="207" y="186"/>
                </a:lnTo>
                <a:lnTo>
                  <a:pt x="207" y="186"/>
                </a:lnTo>
                <a:lnTo>
                  <a:pt x="208" y="186"/>
                </a:lnTo>
                <a:lnTo>
                  <a:pt x="208" y="186"/>
                </a:lnTo>
                <a:lnTo>
                  <a:pt x="208" y="186"/>
                </a:lnTo>
                <a:lnTo>
                  <a:pt x="208" y="186"/>
                </a:lnTo>
                <a:lnTo>
                  <a:pt x="209" y="186"/>
                </a:lnTo>
                <a:lnTo>
                  <a:pt x="209" y="185"/>
                </a:lnTo>
                <a:lnTo>
                  <a:pt x="209" y="185"/>
                </a:lnTo>
                <a:lnTo>
                  <a:pt x="209" y="185"/>
                </a:lnTo>
                <a:lnTo>
                  <a:pt x="209" y="184"/>
                </a:lnTo>
                <a:lnTo>
                  <a:pt x="209" y="184"/>
                </a:lnTo>
                <a:lnTo>
                  <a:pt x="210" y="184"/>
                </a:lnTo>
                <a:lnTo>
                  <a:pt x="210" y="183"/>
                </a:lnTo>
                <a:lnTo>
                  <a:pt x="210" y="183"/>
                </a:lnTo>
                <a:lnTo>
                  <a:pt x="210" y="183"/>
                </a:lnTo>
                <a:lnTo>
                  <a:pt x="210" y="183"/>
                </a:lnTo>
                <a:lnTo>
                  <a:pt x="211" y="183"/>
                </a:lnTo>
                <a:lnTo>
                  <a:pt x="211" y="183"/>
                </a:lnTo>
                <a:lnTo>
                  <a:pt x="211" y="183"/>
                </a:lnTo>
                <a:lnTo>
                  <a:pt x="211" y="183"/>
                </a:lnTo>
                <a:lnTo>
                  <a:pt x="212" y="183"/>
                </a:lnTo>
                <a:lnTo>
                  <a:pt x="212" y="183"/>
                </a:lnTo>
                <a:lnTo>
                  <a:pt x="212" y="183"/>
                </a:lnTo>
                <a:lnTo>
                  <a:pt x="212" y="182"/>
                </a:lnTo>
                <a:lnTo>
                  <a:pt x="213" y="182"/>
                </a:lnTo>
                <a:lnTo>
                  <a:pt x="213" y="182"/>
                </a:lnTo>
                <a:lnTo>
                  <a:pt x="213" y="181"/>
                </a:lnTo>
                <a:lnTo>
                  <a:pt x="213" y="181"/>
                </a:lnTo>
                <a:lnTo>
                  <a:pt x="213" y="181"/>
                </a:lnTo>
                <a:lnTo>
                  <a:pt x="213" y="181"/>
                </a:lnTo>
                <a:lnTo>
                  <a:pt x="213" y="181"/>
                </a:lnTo>
                <a:lnTo>
                  <a:pt x="214" y="181"/>
                </a:lnTo>
                <a:lnTo>
                  <a:pt x="214" y="181"/>
                </a:lnTo>
                <a:lnTo>
                  <a:pt x="214" y="181"/>
                </a:lnTo>
                <a:lnTo>
                  <a:pt x="214" y="181"/>
                </a:lnTo>
                <a:lnTo>
                  <a:pt x="215" y="181"/>
                </a:lnTo>
                <a:lnTo>
                  <a:pt x="215" y="181"/>
                </a:lnTo>
                <a:lnTo>
                  <a:pt x="215" y="182"/>
                </a:lnTo>
                <a:lnTo>
                  <a:pt x="215" y="182"/>
                </a:lnTo>
                <a:lnTo>
                  <a:pt x="215" y="182"/>
                </a:lnTo>
                <a:lnTo>
                  <a:pt x="216" y="182"/>
                </a:lnTo>
                <a:lnTo>
                  <a:pt x="216" y="182"/>
                </a:lnTo>
                <a:lnTo>
                  <a:pt x="216" y="182"/>
                </a:lnTo>
                <a:lnTo>
                  <a:pt x="216" y="183"/>
                </a:lnTo>
                <a:lnTo>
                  <a:pt x="217" y="183"/>
                </a:lnTo>
                <a:lnTo>
                  <a:pt x="217" y="183"/>
                </a:lnTo>
                <a:lnTo>
                  <a:pt x="217" y="183"/>
                </a:lnTo>
                <a:lnTo>
                  <a:pt x="217" y="183"/>
                </a:lnTo>
                <a:lnTo>
                  <a:pt x="217" y="183"/>
                </a:lnTo>
                <a:lnTo>
                  <a:pt x="217" y="184"/>
                </a:lnTo>
                <a:lnTo>
                  <a:pt x="218" y="184"/>
                </a:lnTo>
                <a:lnTo>
                  <a:pt x="218" y="184"/>
                </a:lnTo>
                <a:lnTo>
                  <a:pt x="218" y="184"/>
                </a:lnTo>
                <a:lnTo>
                  <a:pt x="218" y="184"/>
                </a:lnTo>
                <a:lnTo>
                  <a:pt x="218" y="184"/>
                </a:lnTo>
                <a:lnTo>
                  <a:pt x="219" y="184"/>
                </a:lnTo>
                <a:lnTo>
                  <a:pt x="219" y="184"/>
                </a:lnTo>
                <a:lnTo>
                  <a:pt x="219" y="183"/>
                </a:lnTo>
                <a:lnTo>
                  <a:pt x="219" y="183"/>
                </a:lnTo>
                <a:lnTo>
                  <a:pt x="220" y="184"/>
                </a:lnTo>
                <a:lnTo>
                  <a:pt x="220" y="184"/>
                </a:lnTo>
                <a:lnTo>
                  <a:pt x="220" y="184"/>
                </a:lnTo>
                <a:lnTo>
                  <a:pt x="220" y="184"/>
                </a:lnTo>
                <a:lnTo>
                  <a:pt x="221" y="184"/>
                </a:lnTo>
                <a:lnTo>
                  <a:pt x="221" y="184"/>
                </a:lnTo>
                <a:lnTo>
                  <a:pt x="221" y="184"/>
                </a:lnTo>
                <a:lnTo>
                  <a:pt x="221" y="184"/>
                </a:lnTo>
                <a:lnTo>
                  <a:pt x="221" y="184"/>
                </a:lnTo>
                <a:lnTo>
                  <a:pt x="221" y="184"/>
                </a:lnTo>
                <a:lnTo>
                  <a:pt x="221" y="184"/>
                </a:lnTo>
                <a:lnTo>
                  <a:pt x="222" y="184"/>
                </a:lnTo>
                <a:lnTo>
                  <a:pt x="222" y="184"/>
                </a:lnTo>
                <a:lnTo>
                  <a:pt x="222" y="184"/>
                </a:lnTo>
                <a:lnTo>
                  <a:pt x="222" y="184"/>
                </a:lnTo>
                <a:lnTo>
                  <a:pt x="223" y="184"/>
                </a:lnTo>
                <a:lnTo>
                  <a:pt x="223" y="184"/>
                </a:lnTo>
                <a:lnTo>
                  <a:pt x="223" y="184"/>
                </a:lnTo>
                <a:lnTo>
                  <a:pt x="223" y="184"/>
                </a:lnTo>
                <a:lnTo>
                  <a:pt x="224" y="184"/>
                </a:lnTo>
                <a:lnTo>
                  <a:pt x="224" y="184"/>
                </a:lnTo>
                <a:lnTo>
                  <a:pt x="224" y="184"/>
                </a:lnTo>
                <a:lnTo>
                  <a:pt x="224" y="184"/>
                </a:lnTo>
                <a:lnTo>
                  <a:pt x="224" y="184"/>
                </a:lnTo>
                <a:lnTo>
                  <a:pt x="225" y="184"/>
                </a:lnTo>
                <a:lnTo>
                  <a:pt x="225" y="184"/>
                </a:lnTo>
                <a:lnTo>
                  <a:pt x="225" y="184"/>
                </a:lnTo>
                <a:lnTo>
                  <a:pt x="225" y="185"/>
                </a:lnTo>
                <a:lnTo>
                  <a:pt x="225" y="185"/>
                </a:lnTo>
                <a:lnTo>
                  <a:pt x="225" y="185"/>
                </a:lnTo>
                <a:lnTo>
                  <a:pt x="226" y="185"/>
                </a:lnTo>
                <a:lnTo>
                  <a:pt x="226" y="186"/>
                </a:lnTo>
                <a:lnTo>
                  <a:pt x="226" y="186"/>
                </a:lnTo>
                <a:lnTo>
                  <a:pt x="226" y="186"/>
                </a:lnTo>
                <a:lnTo>
                  <a:pt x="226" y="186"/>
                </a:lnTo>
                <a:lnTo>
                  <a:pt x="227" y="186"/>
                </a:lnTo>
                <a:lnTo>
                  <a:pt x="227" y="186"/>
                </a:lnTo>
                <a:lnTo>
                  <a:pt x="227" y="186"/>
                </a:lnTo>
                <a:lnTo>
                  <a:pt x="227" y="186"/>
                </a:lnTo>
                <a:lnTo>
                  <a:pt x="228" y="186"/>
                </a:lnTo>
                <a:lnTo>
                  <a:pt x="228" y="186"/>
                </a:lnTo>
                <a:lnTo>
                  <a:pt x="228" y="186"/>
                </a:lnTo>
                <a:lnTo>
                  <a:pt x="228" y="186"/>
                </a:lnTo>
                <a:lnTo>
                  <a:pt x="229" y="186"/>
                </a:lnTo>
                <a:lnTo>
                  <a:pt x="229" y="186"/>
                </a:lnTo>
                <a:lnTo>
                  <a:pt x="229" y="186"/>
                </a:lnTo>
                <a:lnTo>
                  <a:pt x="229" y="186"/>
                </a:lnTo>
                <a:lnTo>
                  <a:pt x="229" y="186"/>
                </a:lnTo>
                <a:lnTo>
                  <a:pt x="229" y="186"/>
                </a:lnTo>
                <a:lnTo>
                  <a:pt x="229" y="186"/>
                </a:lnTo>
                <a:lnTo>
                  <a:pt x="230" y="186"/>
                </a:lnTo>
                <a:lnTo>
                  <a:pt x="230" y="186"/>
                </a:lnTo>
                <a:lnTo>
                  <a:pt x="230" y="185"/>
                </a:lnTo>
                <a:lnTo>
                  <a:pt x="230" y="185"/>
                </a:lnTo>
                <a:lnTo>
                  <a:pt x="231" y="185"/>
                </a:lnTo>
                <a:lnTo>
                  <a:pt x="231" y="185"/>
                </a:lnTo>
                <a:lnTo>
                  <a:pt x="231" y="185"/>
                </a:lnTo>
                <a:lnTo>
                  <a:pt x="231" y="184"/>
                </a:lnTo>
                <a:lnTo>
                  <a:pt x="232" y="184"/>
                </a:lnTo>
                <a:lnTo>
                  <a:pt x="232" y="184"/>
                </a:lnTo>
                <a:lnTo>
                  <a:pt x="232" y="183"/>
                </a:lnTo>
                <a:lnTo>
                  <a:pt x="232" y="183"/>
                </a:lnTo>
                <a:lnTo>
                  <a:pt x="232" y="183"/>
                </a:lnTo>
                <a:lnTo>
                  <a:pt x="233" y="182"/>
                </a:lnTo>
                <a:lnTo>
                  <a:pt x="233" y="182"/>
                </a:lnTo>
                <a:lnTo>
                  <a:pt x="233" y="181"/>
                </a:lnTo>
                <a:lnTo>
                  <a:pt x="233" y="181"/>
                </a:lnTo>
                <a:lnTo>
                  <a:pt x="233" y="181"/>
                </a:lnTo>
                <a:lnTo>
                  <a:pt x="233" y="181"/>
                </a:lnTo>
                <a:lnTo>
                  <a:pt x="234" y="181"/>
                </a:lnTo>
                <a:lnTo>
                  <a:pt x="234" y="182"/>
                </a:lnTo>
                <a:lnTo>
                  <a:pt x="234" y="182"/>
                </a:lnTo>
                <a:lnTo>
                  <a:pt x="234" y="183"/>
                </a:lnTo>
                <a:lnTo>
                  <a:pt x="235" y="183"/>
                </a:lnTo>
                <a:lnTo>
                  <a:pt x="235" y="183"/>
                </a:lnTo>
                <a:lnTo>
                  <a:pt x="235" y="184"/>
                </a:lnTo>
                <a:lnTo>
                  <a:pt x="235" y="184"/>
                </a:lnTo>
                <a:lnTo>
                  <a:pt x="235" y="185"/>
                </a:lnTo>
                <a:lnTo>
                  <a:pt x="236" y="185"/>
                </a:lnTo>
                <a:lnTo>
                  <a:pt x="236" y="186"/>
                </a:lnTo>
                <a:lnTo>
                  <a:pt x="236" y="186"/>
                </a:lnTo>
                <a:lnTo>
                  <a:pt x="236" y="186"/>
                </a:lnTo>
                <a:lnTo>
                  <a:pt x="237" y="186"/>
                </a:lnTo>
                <a:lnTo>
                  <a:pt x="237" y="186"/>
                </a:lnTo>
                <a:lnTo>
                  <a:pt x="237" y="186"/>
                </a:lnTo>
                <a:lnTo>
                  <a:pt x="237" y="185"/>
                </a:lnTo>
                <a:lnTo>
                  <a:pt x="237" y="185"/>
                </a:lnTo>
                <a:lnTo>
                  <a:pt x="237" y="184"/>
                </a:lnTo>
                <a:lnTo>
                  <a:pt x="237" y="184"/>
                </a:lnTo>
                <a:lnTo>
                  <a:pt x="238" y="184"/>
                </a:lnTo>
                <a:lnTo>
                  <a:pt x="238" y="184"/>
                </a:lnTo>
                <a:lnTo>
                  <a:pt x="238" y="184"/>
                </a:lnTo>
                <a:lnTo>
                  <a:pt x="238" y="184"/>
                </a:lnTo>
                <a:lnTo>
                  <a:pt x="239" y="184"/>
                </a:lnTo>
                <a:lnTo>
                  <a:pt x="239" y="184"/>
                </a:lnTo>
                <a:lnTo>
                  <a:pt x="239" y="184"/>
                </a:lnTo>
                <a:lnTo>
                  <a:pt x="239" y="184"/>
                </a:lnTo>
                <a:lnTo>
                  <a:pt x="240" y="184"/>
                </a:lnTo>
                <a:lnTo>
                  <a:pt x="240" y="184"/>
                </a:lnTo>
                <a:lnTo>
                  <a:pt x="240" y="184"/>
                </a:lnTo>
                <a:lnTo>
                  <a:pt x="240" y="184"/>
                </a:lnTo>
                <a:lnTo>
                  <a:pt x="240" y="184"/>
                </a:lnTo>
                <a:lnTo>
                  <a:pt x="241" y="184"/>
                </a:lnTo>
                <a:lnTo>
                  <a:pt x="241" y="184"/>
                </a:lnTo>
                <a:lnTo>
                  <a:pt x="241" y="183"/>
                </a:lnTo>
                <a:lnTo>
                  <a:pt x="241" y="183"/>
                </a:lnTo>
                <a:lnTo>
                  <a:pt x="241" y="183"/>
                </a:lnTo>
                <a:lnTo>
                  <a:pt x="241" y="183"/>
                </a:lnTo>
                <a:lnTo>
                  <a:pt x="242" y="183"/>
                </a:lnTo>
                <a:lnTo>
                  <a:pt x="242" y="183"/>
                </a:lnTo>
                <a:lnTo>
                  <a:pt x="242" y="183"/>
                </a:lnTo>
                <a:lnTo>
                  <a:pt x="242" y="183"/>
                </a:lnTo>
                <a:lnTo>
                  <a:pt x="243" y="183"/>
                </a:lnTo>
                <a:lnTo>
                  <a:pt x="243" y="183"/>
                </a:lnTo>
                <a:lnTo>
                  <a:pt x="243" y="183"/>
                </a:lnTo>
                <a:lnTo>
                  <a:pt x="243" y="183"/>
                </a:lnTo>
                <a:lnTo>
                  <a:pt x="243" y="183"/>
                </a:lnTo>
                <a:lnTo>
                  <a:pt x="244" y="183"/>
                </a:lnTo>
                <a:lnTo>
                  <a:pt x="244" y="183"/>
                </a:lnTo>
                <a:lnTo>
                  <a:pt x="244" y="183"/>
                </a:lnTo>
                <a:lnTo>
                  <a:pt x="244" y="183"/>
                </a:lnTo>
                <a:lnTo>
                  <a:pt x="245" y="183"/>
                </a:lnTo>
                <a:lnTo>
                  <a:pt x="245" y="183"/>
                </a:lnTo>
                <a:lnTo>
                  <a:pt x="245" y="183"/>
                </a:lnTo>
                <a:lnTo>
                  <a:pt x="245" y="183"/>
                </a:lnTo>
                <a:lnTo>
                  <a:pt x="245" y="183"/>
                </a:lnTo>
                <a:lnTo>
                  <a:pt x="245" y="183"/>
                </a:lnTo>
                <a:lnTo>
                  <a:pt x="246" y="183"/>
                </a:lnTo>
                <a:lnTo>
                  <a:pt x="246" y="184"/>
                </a:lnTo>
                <a:lnTo>
                  <a:pt x="246" y="185"/>
                </a:lnTo>
                <a:lnTo>
                  <a:pt x="246" y="185"/>
                </a:lnTo>
                <a:lnTo>
                  <a:pt x="246" y="185"/>
                </a:lnTo>
                <a:lnTo>
                  <a:pt x="247" y="186"/>
                </a:lnTo>
                <a:lnTo>
                  <a:pt x="247" y="186"/>
                </a:lnTo>
                <a:lnTo>
                  <a:pt x="247" y="186"/>
                </a:lnTo>
                <a:lnTo>
                  <a:pt x="247" y="186"/>
                </a:lnTo>
                <a:lnTo>
                  <a:pt x="248" y="185"/>
                </a:lnTo>
                <a:lnTo>
                  <a:pt x="248" y="185"/>
                </a:lnTo>
                <a:lnTo>
                  <a:pt x="248" y="185"/>
                </a:lnTo>
                <a:lnTo>
                  <a:pt x="248" y="185"/>
                </a:lnTo>
                <a:lnTo>
                  <a:pt x="249" y="185"/>
                </a:lnTo>
                <a:lnTo>
                  <a:pt x="249" y="185"/>
                </a:lnTo>
                <a:lnTo>
                  <a:pt x="249" y="185"/>
                </a:lnTo>
                <a:lnTo>
                  <a:pt x="249" y="185"/>
                </a:lnTo>
                <a:lnTo>
                  <a:pt x="249" y="184"/>
                </a:lnTo>
                <a:lnTo>
                  <a:pt x="249" y="185"/>
                </a:lnTo>
                <a:lnTo>
                  <a:pt x="249" y="185"/>
                </a:lnTo>
                <a:lnTo>
                  <a:pt x="250" y="185"/>
                </a:lnTo>
                <a:lnTo>
                  <a:pt x="250" y="185"/>
                </a:lnTo>
                <a:lnTo>
                  <a:pt x="250" y="186"/>
                </a:lnTo>
                <a:lnTo>
                  <a:pt x="250" y="186"/>
                </a:lnTo>
                <a:lnTo>
                  <a:pt x="251" y="186"/>
                </a:lnTo>
                <a:lnTo>
                  <a:pt x="251" y="187"/>
                </a:lnTo>
                <a:lnTo>
                  <a:pt x="251" y="187"/>
                </a:lnTo>
                <a:lnTo>
                  <a:pt x="251" y="187"/>
                </a:lnTo>
                <a:lnTo>
                  <a:pt x="251" y="187"/>
                </a:lnTo>
                <a:lnTo>
                  <a:pt x="252" y="187"/>
                </a:lnTo>
                <a:lnTo>
                  <a:pt x="252" y="187"/>
                </a:lnTo>
                <a:lnTo>
                  <a:pt x="252" y="187"/>
                </a:lnTo>
                <a:lnTo>
                  <a:pt x="252" y="188"/>
                </a:lnTo>
                <a:lnTo>
                  <a:pt x="253" y="188"/>
                </a:lnTo>
                <a:lnTo>
                  <a:pt x="253" y="188"/>
                </a:lnTo>
                <a:lnTo>
                  <a:pt x="253" y="188"/>
                </a:lnTo>
                <a:lnTo>
                  <a:pt x="253" y="189"/>
                </a:lnTo>
                <a:lnTo>
                  <a:pt x="253" y="189"/>
                </a:lnTo>
                <a:lnTo>
                  <a:pt x="253" y="189"/>
                </a:lnTo>
                <a:lnTo>
                  <a:pt x="254" y="189"/>
                </a:lnTo>
                <a:lnTo>
                  <a:pt x="254" y="189"/>
                </a:lnTo>
                <a:lnTo>
                  <a:pt x="254" y="189"/>
                </a:lnTo>
                <a:lnTo>
                  <a:pt x="254" y="190"/>
                </a:lnTo>
                <a:lnTo>
                  <a:pt x="254" y="190"/>
                </a:lnTo>
                <a:lnTo>
                  <a:pt x="255" y="189"/>
                </a:lnTo>
                <a:lnTo>
                  <a:pt x="255" y="189"/>
                </a:lnTo>
                <a:lnTo>
                  <a:pt x="255" y="189"/>
                </a:lnTo>
                <a:lnTo>
                  <a:pt x="255" y="188"/>
                </a:lnTo>
                <a:lnTo>
                  <a:pt x="256" y="187"/>
                </a:lnTo>
                <a:lnTo>
                  <a:pt x="256" y="187"/>
                </a:lnTo>
                <a:lnTo>
                  <a:pt x="256" y="186"/>
                </a:lnTo>
                <a:lnTo>
                  <a:pt x="256" y="185"/>
                </a:lnTo>
                <a:lnTo>
                  <a:pt x="257" y="183"/>
                </a:lnTo>
                <a:lnTo>
                  <a:pt x="257" y="182"/>
                </a:lnTo>
                <a:lnTo>
                  <a:pt x="257" y="180"/>
                </a:lnTo>
                <a:lnTo>
                  <a:pt x="257" y="178"/>
                </a:lnTo>
                <a:lnTo>
                  <a:pt x="257" y="176"/>
                </a:lnTo>
                <a:lnTo>
                  <a:pt x="257" y="173"/>
                </a:lnTo>
                <a:lnTo>
                  <a:pt x="257" y="170"/>
                </a:lnTo>
                <a:lnTo>
                  <a:pt x="258" y="168"/>
                </a:lnTo>
                <a:lnTo>
                  <a:pt x="258" y="166"/>
                </a:lnTo>
                <a:lnTo>
                  <a:pt x="258" y="166"/>
                </a:lnTo>
                <a:lnTo>
                  <a:pt x="258" y="165"/>
                </a:lnTo>
                <a:lnTo>
                  <a:pt x="259" y="164"/>
                </a:lnTo>
                <a:lnTo>
                  <a:pt x="259" y="164"/>
                </a:lnTo>
                <a:lnTo>
                  <a:pt x="259" y="164"/>
                </a:lnTo>
                <a:lnTo>
                  <a:pt x="259" y="165"/>
                </a:lnTo>
                <a:lnTo>
                  <a:pt x="260" y="165"/>
                </a:lnTo>
                <a:lnTo>
                  <a:pt x="260" y="165"/>
                </a:lnTo>
                <a:lnTo>
                  <a:pt x="260" y="166"/>
                </a:lnTo>
                <a:lnTo>
                  <a:pt x="260" y="166"/>
                </a:lnTo>
                <a:lnTo>
                  <a:pt x="260" y="166"/>
                </a:lnTo>
                <a:lnTo>
                  <a:pt x="261" y="166"/>
                </a:lnTo>
                <a:lnTo>
                  <a:pt x="261" y="166"/>
                </a:lnTo>
                <a:lnTo>
                  <a:pt x="261" y="167"/>
                </a:lnTo>
                <a:lnTo>
                  <a:pt x="261" y="167"/>
                </a:lnTo>
                <a:lnTo>
                  <a:pt x="261" y="167"/>
                </a:lnTo>
                <a:lnTo>
                  <a:pt x="261" y="168"/>
                </a:lnTo>
                <a:lnTo>
                  <a:pt x="262" y="168"/>
                </a:lnTo>
                <a:lnTo>
                  <a:pt x="262" y="168"/>
                </a:lnTo>
                <a:lnTo>
                  <a:pt x="262" y="168"/>
                </a:lnTo>
                <a:lnTo>
                  <a:pt x="262" y="168"/>
                </a:lnTo>
                <a:lnTo>
                  <a:pt x="262" y="169"/>
                </a:lnTo>
                <a:lnTo>
                  <a:pt x="263" y="169"/>
                </a:lnTo>
                <a:lnTo>
                  <a:pt x="263" y="169"/>
                </a:lnTo>
                <a:lnTo>
                  <a:pt x="263" y="169"/>
                </a:lnTo>
                <a:lnTo>
                  <a:pt x="263" y="169"/>
                </a:lnTo>
                <a:lnTo>
                  <a:pt x="264" y="169"/>
                </a:lnTo>
                <a:lnTo>
                  <a:pt x="264" y="169"/>
                </a:lnTo>
                <a:lnTo>
                  <a:pt x="264" y="168"/>
                </a:lnTo>
                <a:lnTo>
                  <a:pt x="264" y="168"/>
                </a:lnTo>
                <a:lnTo>
                  <a:pt x="265" y="168"/>
                </a:lnTo>
                <a:lnTo>
                  <a:pt x="265" y="169"/>
                </a:lnTo>
                <a:lnTo>
                  <a:pt x="265" y="169"/>
                </a:lnTo>
                <a:lnTo>
                  <a:pt x="265" y="170"/>
                </a:lnTo>
                <a:lnTo>
                  <a:pt x="265" y="170"/>
                </a:lnTo>
                <a:lnTo>
                  <a:pt x="265" y="170"/>
                </a:lnTo>
                <a:lnTo>
                  <a:pt x="265" y="171"/>
                </a:lnTo>
                <a:lnTo>
                  <a:pt x="266" y="172"/>
                </a:lnTo>
                <a:lnTo>
                  <a:pt x="266" y="173"/>
                </a:lnTo>
                <a:lnTo>
                  <a:pt x="266" y="173"/>
                </a:lnTo>
                <a:lnTo>
                  <a:pt x="266" y="173"/>
                </a:lnTo>
                <a:lnTo>
                  <a:pt x="267" y="173"/>
                </a:lnTo>
                <a:lnTo>
                  <a:pt x="267" y="172"/>
                </a:lnTo>
                <a:lnTo>
                  <a:pt x="267" y="172"/>
                </a:lnTo>
                <a:lnTo>
                  <a:pt x="267" y="172"/>
                </a:lnTo>
                <a:lnTo>
                  <a:pt x="268" y="172"/>
                </a:lnTo>
                <a:lnTo>
                  <a:pt x="268" y="172"/>
                </a:lnTo>
                <a:lnTo>
                  <a:pt x="268" y="171"/>
                </a:lnTo>
                <a:lnTo>
                  <a:pt x="268" y="171"/>
                </a:lnTo>
                <a:lnTo>
                  <a:pt x="268" y="171"/>
                </a:lnTo>
                <a:lnTo>
                  <a:pt x="268" y="170"/>
                </a:lnTo>
                <a:lnTo>
                  <a:pt x="268" y="170"/>
                </a:lnTo>
                <a:lnTo>
                  <a:pt x="269" y="170"/>
                </a:lnTo>
                <a:lnTo>
                  <a:pt x="269" y="169"/>
                </a:lnTo>
                <a:lnTo>
                  <a:pt x="269" y="168"/>
                </a:lnTo>
                <a:lnTo>
                  <a:pt x="269" y="167"/>
                </a:lnTo>
                <a:lnTo>
                  <a:pt x="270" y="167"/>
                </a:lnTo>
                <a:lnTo>
                  <a:pt x="270" y="166"/>
                </a:lnTo>
                <a:lnTo>
                  <a:pt x="270" y="166"/>
                </a:lnTo>
                <a:lnTo>
                  <a:pt x="270" y="165"/>
                </a:lnTo>
                <a:lnTo>
                  <a:pt x="271" y="164"/>
                </a:lnTo>
                <a:lnTo>
                  <a:pt x="271" y="164"/>
                </a:lnTo>
                <a:lnTo>
                  <a:pt x="271" y="163"/>
                </a:lnTo>
                <a:lnTo>
                  <a:pt x="271" y="163"/>
                </a:lnTo>
                <a:lnTo>
                  <a:pt x="271" y="163"/>
                </a:lnTo>
                <a:lnTo>
                  <a:pt x="272" y="164"/>
                </a:lnTo>
                <a:lnTo>
                  <a:pt x="272" y="166"/>
                </a:lnTo>
                <a:lnTo>
                  <a:pt x="272" y="166"/>
                </a:lnTo>
                <a:lnTo>
                  <a:pt x="272" y="168"/>
                </a:lnTo>
                <a:lnTo>
                  <a:pt x="272" y="169"/>
                </a:lnTo>
                <a:lnTo>
                  <a:pt x="272" y="170"/>
                </a:lnTo>
                <a:lnTo>
                  <a:pt x="273" y="171"/>
                </a:lnTo>
                <a:lnTo>
                  <a:pt x="273" y="172"/>
                </a:lnTo>
                <a:lnTo>
                  <a:pt x="273" y="173"/>
                </a:lnTo>
                <a:lnTo>
                  <a:pt x="273" y="174"/>
                </a:lnTo>
                <a:lnTo>
                  <a:pt x="273" y="175"/>
                </a:lnTo>
                <a:lnTo>
                  <a:pt x="274" y="176"/>
                </a:lnTo>
                <a:lnTo>
                  <a:pt x="274" y="177"/>
                </a:lnTo>
                <a:lnTo>
                  <a:pt x="274" y="177"/>
                </a:lnTo>
                <a:lnTo>
                  <a:pt x="274" y="178"/>
                </a:lnTo>
                <a:lnTo>
                  <a:pt x="275" y="179"/>
                </a:lnTo>
                <a:lnTo>
                  <a:pt x="275" y="179"/>
                </a:lnTo>
                <a:lnTo>
                  <a:pt x="275" y="179"/>
                </a:lnTo>
                <a:lnTo>
                  <a:pt x="275" y="179"/>
                </a:lnTo>
                <a:lnTo>
                  <a:pt x="276" y="179"/>
                </a:lnTo>
                <a:lnTo>
                  <a:pt x="276" y="179"/>
                </a:lnTo>
                <a:lnTo>
                  <a:pt x="276" y="179"/>
                </a:lnTo>
                <a:lnTo>
                  <a:pt x="276" y="179"/>
                </a:lnTo>
                <a:lnTo>
                  <a:pt x="276" y="179"/>
                </a:lnTo>
                <a:lnTo>
                  <a:pt x="276" y="179"/>
                </a:lnTo>
                <a:lnTo>
                  <a:pt x="276" y="179"/>
                </a:lnTo>
                <a:lnTo>
                  <a:pt x="277" y="179"/>
                </a:lnTo>
                <a:lnTo>
                  <a:pt x="277" y="179"/>
                </a:lnTo>
                <a:lnTo>
                  <a:pt x="277" y="179"/>
                </a:lnTo>
                <a:lnTo>
                  <a:pt x="277" y="179"/>
                </a:lnTo>
                <a:lnTo>
                  <a:pt x="278" y="179"/>
                </a:lnTo>
                <a:lnTo>
                  <a:pt x="278" y="179"/>
                </a:lnTo>
                <a:lnTo>
                  <a:pt x="278" y="179"/>
                </a:lnTo>
                <a:lnTo>
                  <a:pt x="278" y="179"/>
                </a:lnTo>
                <a:lnTo>
                  <a:pt x="279" y="178"/>
                </a:lnTo>
                <a:lnTo>
                  <a:pt x="279" y="178"/>
                </a:lnTo>
                <a:lnTo>
                  <a:pt x="279" y="178"/>
                </a:lnTo>
                <a:lnTo>
                  <a:pt x="279" y="178"/>
                </a:lnTo>
                <a:lnTo>
                  <a:pt x="279" y="178"/>
                </a:lnTo>
                <a:lnTo>
                  <a:pt x="280" y="178"/>
                </a:lnTo>
                <a:lnTo>
                  <a:pt x="280" y="178"/>
                </a:lnTo>
                <a:lnTo>
                  <a:pt x="280" y="178"/>
                </a:lnTo>
                <a:lnTo>
                  <a:pt x="280" y="178"/>
                </a:lnTo>
                <a:lnTo>
                  <a:pt x="280" y="178"/>
                </a:lnTo>
                <a:lnTo>
                  <a:pt x="280" y="178"/>
                </a:lnTo>
                <a:lnTo>
                  <a:pt x="281" y="178"/>
                </a:lnTo>
                <a:lnTo>
                  <a:pt x="281" y="178"/>
                </a:lnTo>
                <a:lnTo>
                  <a:pt x="281" y="179"/>
                </a:lnTo>
                <a:lnTo>
                  <a:pt x="281" y="179"/>
                </a:lnTo>
                <a:lnTo>
                  <a:pt x="282" y="179"/>
                </a:lnTo>
                <a:lnTo>
                  <a:pt x="282" y="179"/>
                </a:lnTo>
                <a:lnTo>
                  <a:pt x="282" y="179"/>
                </a:lnTo>
                <a:lnTo>
                  <a:pt x="282" y="179"/>
                </a:lnTo>
                <a:lnTo>
                  <a:pt x="282" y="179"/>
                </a:lnTo>
                <a:lnTo>
                  <a:pt x="283" y="179"/>
                </a:lnTo>
                <a:lnTo>
                  <a:pt x="283" y="179"/>
                </a:lnTo>
                <a:lnTo>
                  <a:pt x="283" y="178"/>
                </a:lnTo>
                <a:lnTo>
                  <a:pt x="283" y="178"/>
                </a:lnTo>
                <a:lnTo>
                  <a:pt x="284" y="177"/>
                </a:lnTo>
                <a:lnTo>
                  <a:pt x="284" y="176"/>
                </a:lnTo>
                <a:lnTo>
                  <a:pt x="284" y="175"/>
                </a:lnTo>
                <a:lnTo>
                  <a:pt x="284" y="175"/>
                </a:lnTo>
                <a:lnTo>
                  <a:pt x="284" y="175"/>
                </a:lnTo>
                <a:lnTo>
                  <a:pt x="284" y="174"/>
                </a:lnTo>
                <a:lnTo>
                  <a:pt x="284" y="173"/>
                </a:lnTo>
                <a:lnTo>
                  <a:pt x="285" y="172"/>
                </a:lnTo>
                <a:lnTo>
                  <a:pt x="285" y="171"/>
                </a:lnTo>
                <a:lnTo>
                  <a:pt x="285" y="170"/>
                </a:lnTo>
                <a:lnTo>
                  <a:pt x="285" y="170"/>
                </a:lnTo>
                <a:lnTo>
                  <a:pt x="286" y="169"/>
                </a:lnTo>
                <a:lnTo>
                  <a:pt x="286" y="168"/>
                </a:lnTo>
                <a:lnTo>
                  <a:pt x="286" y="167"/>
                </a:lnTo>
                <a:lnTo>
                  <a:pt x="286" y="167"/>
                </a:lnTo>
                <a:lnTo>
                  <a:pt x="287" y="167"/>
                </a:lnTo>
                <a:lnTo>
                  <a:pt x="287" y="167"/>
                </a:lnTo>
                <a:lnTo>
                  <a:pt x="287" y="167"/>
                </a:lnTo>
                <a:lnTo>
                  <a:pt x="287" y="168"/>
                </a:lnTo>
                <a:lnTo>
                  <a:pt x="288" y="168"/>
                </a:lnTo>
                <a:lnTo>
                  <a:pt x="288" y="168"/>
                </a:lnTo>
                <a:lnTo>
                  <a:pt x="288" y="168"/>
                </a:lnTo>
                <a:lnTo>
                  <a:pt x="288" y="168"/>
                </a:lnTo>
                <a:lnTo>
                  <a:pt x="288" y="168"/>
                </a:lnTo>
                <a:lnTo>
                  <a:pt x="288" y="168"/>
                </a:lnTo>
                <a:lnTo>
                  <a:pt x="288" y="168"/>
                </a:lnTo>
                <a:lnTo>
                  <a:pt x="289" y="169"/>
                </a:lnTo>
                <a:lnTo>
                  <a:pt x="289" y="169"/>
                </a:lnTo>
                <a:lnTo>
                  <a:pt x="289" y="169"/>
                </a:lnTo>
                <a:lnTo>
                  <a:pt x="289" y="169"/>
                </a:lnTo>
                <a:lnTo>
                  <a:pt x="290" y="169"/>
                </a:lnTo>
                <a:lnTo>
                  <a:pt x="290" y="169"/>
                </a:lnTo>
                <a:lnTo>
                  <a:pt x="290" y="169"/>
                </a:lnTo>
                <a:lnTo>
                  <a:pt x="290" y="169"/>
                </a:lnTo>
                <a:lnTo>
                  <a:pt x="290" y="169"/>
                </a:lnTo>
                <a:lnTo>
                  <a:pt x="291" y="169"/>
                </a:lnTo>
                <a:lnTo>
                  <a:pt x="291" y="170"/>
                </a:lnTo>
                <a:lnTo>
                  <a:pt x="291" y="170"/>
                </a:lnTo>
                <a:lnTo>
                  <a:pt x="291" y="170"/>
                </a:lnTo>
                <a:lnTo>
                  <a:pt x="292" y="170"/>
                </a:lnTo>
                <a:lnTo>
                  <a:pt x="292" y="170"/>
                </a:lnTo>
                <a:lnTo>
                  <a:pt x="292" y="171"/>
                </a:lnTo>
                <a:lnTo>
                  <a:pt x="292" y="171"/>
                </a:lnTo>
                <a:lnTo>
                  <a:pt x="292" y="171"/>
                </a:lnTo>
                <a:lnTo>
                  <a:pt x="292" y="171"/>
                </a:lnTo>
                <a:lnTo>
                  <a:pt x="293" y="172"/>
                </a:lnTo>
                <a:lnTo>
                  <a:pt x="293" y="172"/>
                </a:lnTo>
                <a:lnTo>
                  <a:pt x="293" y="173"/>
                </a:lnTo>
                <a:lnTo>
                  <a:pt x="293" y="173"/>
                </a:lnTo>
                <a:lnTo>
                  <a:pt x="293" y="174"/>
                </a:lnTo>
                <a:lnTo>
                  <a:pt x="294" y="174"/>
                </a:lnTo>
                <a:lnTo>
                  <a:pt x="294" y="175"/>
                </a:lnTo>
                <a:lnTo>
                  <a:pt x="294" y="175"/>
                </a:lnTo>
                <a:lnTo>
                  <a:pt x="294" y="175"/>
                </a:lnTo>
                <a:lnTo>
                  <a:pt x="295" y="176"/>
                </a:lnTo>
                <a:lnTo>
                  <a:pt x="295" y="176"/>
                </a:lnTo>
                <a:lnTo>
                  <a:pt x="295" y="177"/>
                </a:lnTo>
                <a:lnTo>
                  <a:pt x="295" y="177"/>
                </a:lnTo>
                <a:lnTo>
                  <a:pt x="296" y="178"/>
                </a:lnTo>
                <a:lnTo>
                  <a:pt x="296" y="178"/>
                </a:lnTo>
                <a:lnTo>
                  <a:pt x="296" y="179"/>
                </a:lnTo>
                <a:lnTo>
                  <a:pt x="296" y="179"/>
                </a:lnTo>
                <a:lnTo>
                  <a:pt x="296" y="179"/>
                </a:lnTo>
                <a:lnTo>
                  <a:pt x="296" y="180"/>
                </a:lnTo>
                <a:lnTo>
                  <a:pt x="296" y="180"/>
                </a:lnTo>
                <a:lnTo>
                  <a:pt x="297" y="180"/>
                </a:lnTo>
                <a:lnTo>
                  <a:pt x="297" y="181"/>
                </a:lnTo>
                <a:lnTo>
                  <a:pt x="297" y="181"/>
                </a:lnTo>
                <a:lnTo>
                  <a:pt x="297" y="180"/>
                </a:lnTo>
                <a:lnTo>
                  <a:pt x="298" y="181"/>
                </a:lnTo>
                <a:lnTo>
                  <a:pt x="298" y="182"/>
                </a:lnTo>
                <a:lnTo>
                  <a:pt x="298" y="183"/>
                </a:lnTo>
                <a:lnTo>
                  <a:pt x="298" y="183"/>
                </a:lnTo>
                <a:lnTo>
                  <a:pt x="298" y="184"/>
                </a:lnTo>
                <a:lnTo>
                  <a:pt x="299" y="185"/>
                </a:lnTo>
                <a:lnTo>
                  <a:pt x="299" y="185"/>
                </a:lnTo>
                <a:lnTo>
                  <a:pt x="299" y="186"/>
                </a:lnTo>
                <a:lnTo>
                  <a:pt x="299" y="186"/>
                </a:lnTo>
                <a:lnTo>
                  <a:pt x="300" y="186"/>
                </a:lnTo>
                <a:lnTo>
                  <a:pt x="300" y="187"/>
                </a:lnTo>
                <a:lnTo>
                  <a:pt x="300" y="187"/>
                </a:lnTo>
                <a:lnTo>
                  <a:pt x="300" y="187"/>
                </a:lnTo>
                <a:lnTo>
                  <a:pt x="300" y="188"/>
                </a:lnTo>
                <a:lnTo>
                  <a:pt x="300" y="188"/>
                </a:lnTo>
                <a:lnTo>
                  <a:pt x="301" y="189"/>
                </a:lnTo>
                <a:lnTo>
                  <a:pt x="301" y="190"/>
                </a:lnTo>
                <a:lnTo>
                  <a:pt x="301" y="191"/>
                </a:lnTo>
                <a:lnTo>
                  <a:pt x="301" y="191"/>
                </a:lnTo>
                <a:lnTo>
                  <a:pt x="301" y="192"/>
                </a:lnTo>
                <a:lnTo>
                  <a:pt x="302" y="193"/>
                </a:lnTo>
                <a:lnTo>
                  <a:pt x="302" y="193"/>
                </a:lnTo>
                <a:lnTo>
                  <a:pt x="302" y="194"/>
                </a:lnTo>
                <a:lnTo>
                  <a:pt x="302" y="195"/>
                </a:lnTo>
                <a:lnTo>
                  <a:pt x="303" y="196"/>
                </a:lnTo>
                <a:lnTo>
                  <a:pt x="303" y="196"/>
                </a:lnTo>
                <a:lnTo>
                  <a:pt x="303" y="197"/>
                </a:lnTo>
                <a:lnTo>
                  <a:pt x="303" y="198"/>
                </a:lnTo>
                <a:lnTo>
                  <a:pt x="304" y="198"/>
                </a:lnTo>
                <a:lnTo>
                  <a:pt x="304" y="198"/>
                </a:lnTo>
                <a:lnTo>
                  <a:pt x="304" y="198"/>
                </a:lnTo>
                <a:lnTo>
                  <a:pt x="304" y="199"/>
                </a:lnTo>
                <a:lnTo>
                  <a:pt x="304" y="199"/>
                </a:lnTo>
                <a:lnTo>
                  <a:pt x="304" y="199"/>
                </a:lnTo>
                <a:lnTo>
                  <a:pt x="304" y="199"/>
                </a:lnTo>
                <a:lnTo>
                  <a:pt x="305" y="199"/>
                </a:lnTo>
                <a:lnTo>
                  <a:pt x="305" y="199"/>
                </a:lnTo>
                <a:lnTo>
                  <a:pt x="305" y="199"/>
                </a:lnTo>
                <a:lnTo>
                  <a:pt x="305" y="199"/>
                </a:lnTo>
                <a:lnTo>
                  <a:pt x="306" y="200"/>
                </a:lnTo>
                <a:lnTo>
                  <a:pt x="306" y="200"/>
                </a:lnTo>
                <a:lnTo>
                  <a:pt x="306" y="201"/>
                </a:lnTo>
                <a:lnTo>
                  <a:pt x="306" y="201"/>
                </a:lnTo>
                <a:lnTo>
                  <a:pt x="307" y="202"/>
                </a:lnTo>
                <a:lnTo>
                  <a:pt x="307" y="202"/>
                </a:lnTo>
                <a:lnTo>
                  <a:pt x="307" y="202"/>
                </a:lnTo>
                <a:lnTo>
                  <a:pt x="307" y="201"/>
                </a:lnTo>
                <a:lnTo>
                  <a:pt x="307" y="201"/>
                </a:lnTo>
                <a:lnTo>
                  <a:pt x="308" y="201"/>
                </a:lnTo>
                <a:lnTo>
                  <a:pt x="308" y="202"/>
                </a:lnTo>
                <a:lnTo>
                  <a:pt x="308" y="202"/>
                </a:lnTo>
                <a:lnTo>
                  <a:pt x="308" y="202"/>
                </a:lnTo>
                <a:lnTo>
                  <a:pt x="308" y="203"/>
                </a:lnTo>
                <a:lnTo>
                  <a:pt x="308" y="203"/>
                </a:lnTo>
                <a:lnTo>
                  <a:pt x="309" y="203"/>
                </a:lnTo>
                <a:lnTo>
                  <a:pt x="309" y="203"/>
                </a:lnTo>
                <a:lnTo>
                  <a:pt x="309" y="203"/>
                </a:lnTo>
                <a:lnTo>
                  <a:pt x="309" y="203"/>
                </a:lnTo>
                <a:lnTo>
                  <a:pt x="309" y="203"/>
                </a:lnTo>
                <a:lnTo>
                  <a:pt x="310" y="203"/>
                </a:lnTo>
                <a:lnTo>
                  <a:pt x="310" y="202"/>
                </a:lnTo>
                <a:lnTo>
                  <a:pt x="310" y="202"/>
                </a:lnTo>
                <a:lnTo>
                  <a:pt x="310" y="202"/>
                </a:lnTo>
                <a:lnTo>
                  <a:pt x="311" y="202"/>
                </a:lnTo>
                <a:lnTo>
                  <a:pt x="311" y="202"/>
                </a:lnTo>
                <a:lnTo>
                  <a:pt x="311" y="202"/>
                </a:lnTo>
                <a:lnTo>
                  <a:pt x="311" y="202"/>
                </a:lnTo>
                <a:lnTo>
                  <a:pt x="312" y="202"/>
                </a:lnTo>
                <a:lnTo>
                  <a:pt x="312" y="201"/>
                </a:lnTo>
                <a:lnTo>
                  <a:pt x="312" y="201"/>
                </a:lnTo>
                <a:lnTo>
                  <a:pt x="312" y="201"/>
                </a:lnTo>
                <a:lnTo>
                  <a:pt x="312" y="201"/>
                </a:lnTo>
                <a:lnTo>
                  <a:pt x="312" y="201"/>
                </a:lnTo>
                <a:lnTo>
                  <a:pt x="312" y="201"/>
                </a:lnTo>
                <a:lnTo>
                  <a:pt x="313" y="201"/>
                </a:lnTo>
                <a:lnTo>
                  <a:pt x="313" y="201"/>
                </a:lnTo>
                <a:lnTo>
                  <a:pt x="313" y="200"/>
                </a:lnTo>
                <a:lnTo>
                  <a:pt x="313" y="200"/>
                </a:lnTo>
                <a:lnTo>
                  <a:pt x="314" y="200"/>
                </a:lnTo>
                <a:lnTo>
                  <a:pt x="314" y="200"/>
                </a:lnTo>
                <a:lnTo>
                  <a:pt x="314" y="200"/>
                </a:lnTo>
                <a:lnTo>
                  <a:pt x="314" y="199"/>
                </a:lnTo>
                <a:lnTo>
                  <a:pt x="315" y="199"/>
                </a:lnTo>
                <a:lnTo>
                  <a:pt x="315" y="198"/>
                </a:lnTo>
                <a:lnTo>
                  <a:pt x="315" y="198"/>
                </a:lnTo>
                <a:lnTo>
                  <a:pt x="315" y="197"/>
                </a:lnTo>
                <a:lnTo>
                  <a:pt x="315" y="197"/>
                </a:lnTo>
                <a:lnTo>
                  <a:pt x="316" y="196"/>
                </a:lnTo>
                <a:lnTo>
                  <a:pt x="316" y="196"/>
                </a:lnTo>
                <a:lnTo>
                  <a:pt x="316" y="196"/>
                </a:lnTo>
                <a:lnTo>
                  <a:pt x="316" y="196"/>
                </a:lnTo>
                <a:lnTo>
                  <a:pt x="316" y="196"/>
                </a:lnTo>
                <a:lnTo>
                  <a:pt x="316" y="196"/>
                </a:lnTo>
                <a:lnTo>
                  <a:pt x="317" y="195"/>
                </a:lnTo>
                <a:lnTo>
                  <a:pt x="317" y="195"/>
                </a:lnTo>
                <a:lnTo>
                  <a:pt x="317" y="195"/>
                </a:lnTo>
                <a:lnTo>
                  <a:pt x="317" y="195"/>
                </a:lnTo>
                <a:lnTo>
                  <a:pt x="318" y="195"/>
                </a:lnTo>
                <a:lnTo>
                  <a:pt x="318" y="195"/>
                </a:lnTo>
                <a:lnTo>
                  <a:pt x="318" y="194"/>
                </a:lnTo>
                <a:lnTo>
                  <a:pt x="318" y="194"/>
                </a:lnTo>
                <a:lnTo>
                  <a:pt x="318" y="194"/>
                </a:lnTo>
                <a:lnTo>
                  <a:pt x="319" y="194"/>
                </a:lnTo>
                <a:lnTo>
                  <a:pt x="319" y="194"/>
                </a:lnTo>
                <a:lnTo>
                  <a:pt x="319" y="194"/>
                </a:lnTo>
                <a:lnTo>
                  <a:pt x="319" y="194"/>
                </a:lnTo>
                <a:lnTo>
                  <a:pt x="320" y="194"/>
                </a:lnTo>
                <a:lnTo>
                  <a:pt x="320" y="193"/>
                </a:lnTo>
                <a:lnTo>
                  <a:pt x="320" y="193"/>
                </a:lnTo>
                <a:lnTo>
                  <a:pt x="320" y="193"/>
                </a:lnTo>
                <a:lnTo>
                  <a:pt x="320" y="193"/>
                </a:lnTo>
                <a:lnTo>
                  <a:pt x="320" y="193"/>
                </a:lnTo>
                <a:lnTo>
                  <a:pt x="320" y="194"/>
                </a:lnTo>
                <a:lnTo>
                  <a:pt x="321" y="194"/>
                </a:lnTo>
                <a:lnTo>
                  <a:pt x="321" y="194"/>
                </a:lnTo>
                <a:lnTo>
                  <a:pt x="321" y="194"/>
                </a:lnTo>
                <a:lnTo>
                  <a:pt x="321" y="193"/>
                </a:lnTo>
                <a:lnTo>
                  <a:pt x="322" y="193"/>
                </a:lnTo>
                <a:lnTo>
                  <a:pt x="322" y="193"/>
                </a:lnTo>
                <a:lnTo>
                  <a:pt x="322" y="193"/>
                </a:lnTo>
                <a:lnTo>
                  <a:pt x="322" y="192"/>
                </a:lnTo>
                <a:lnTo>
                  <a:pt x="323" y="192"/>
                </a:lnTo>
                <a:lnTo>
                  <a:pt x="323" y="192"/>
                </a:lnTo>
                <a:lnTo>
                  <a:pt x="323" y="192"/>
                </a:lnTo>
                <a:lnTo>
                  <a:pt x="323" y="191"/>
                </a:lnTo>
                <a:lnTo>
                  <a:pt x="324" y="191"/>
                </a:lnTo>
                <a:lnTo>
                  <a:pt x="324" y="191"/>
                </a:lnTo>
                <a:lnTo>
                  <a:pt x="324" y="191"/>
                </a:lnTo>
                <a:lnTo>
                  <a:pt x="324" y="191"/>
                </a:lnTo>
                <a:lnTo>
                  <a:pt x="324" y="191"/>
                </a:lnTo>
                <a:lnTo>
                  <a:pt x="324" y="191"/>
                </a:lnTo>
                <a:lnTo>
                  <a:pt x="324" y="191"/>
                </a:lnTo>
                <a:lnTo>
                  <a:pt x="325" y="190"/>
                </a:lnTo>
                <a:lnTo>
                  <a:pt x="325" y="190"/>
                </a:lnTo>
                <a:lnTo>
                  <a:pt x="325" y="190"/>
                </a:lnTo>
                <a:lnTo>
                  <a:pt x="325" y="190"/>
                </a:lnTo>
                <a:lnTo>
                  <a:pt x="326" y="189"/>
                </a:lnTo>
                <a:lnTo>
                  <a:pt x="326" y="189"/>
                </a:lnTo>
                <a:lnTo>
                  <a:pt x="326" y="188"/>
                </a:lnTo>
                <a:lnTo>
                  <a:pt x="326" y="188"/>
                </a:lnTo>
                <a:lnTo>
                  <a:pt x="326" y="187"/>
                </a:lnTo>
                <a:lnTo>
                  <a:pt x="327" y="187"/>
                </a:lnTo>
                <a:lnTo>
                  <a:pt x="327" y="187"/>
                </a:lnTo>
                <a:lnTo>
                  <a:pt x="327" y="187"/>
                </a:lnTo>
                <a:lnTo>
                  <a:pt x="327" y="186"/>
                </a:lnTo>
                <a:lnTo>
                  <a:pt x="328" y="186"/>
                </a:lnTo>
                <a:lnTo>
                  <a:pt x="328" y="186"/>
                </a:lnTo>
                <a:lnTo>
                  <a:pt x="328" y="186"/>
                </a:lnTo>
                <a:lnTo>
                  <a:pt x="328" y="186"/>
                </a:lnTo>
                <a:lnTo>
                  <a:pt x="328" y="185"/>
                </a:lnTo>
                <a:lnTo>
                  <a:pt x="328" y="185"/>
                </a:lnTo>
                <a:lnTo>
                  <a:pt x="329" y="185"/>
                </a:lnTo>
                <a:lnTo>
                  <a:pt x="329" y="185"/>
                </a:lnTo>
                <a:lnTo>
                  <a:pt x="329" y="185"/>
                </a:lnTo>
                <a:lnTo>
                  <a:pt x="329" y="185"/>
                </a:lnTo>
                <a:lnTo>
                  <a:pt x="329" y="185"/>
                </a:lnTo>
                <a:lnTo>
                  <a:pt x="330" y="185"/>
                </a:lnTo>
                <a:lnTo>
                  <a:pt x="330" y="185"/>
                </a:lnTo>
                <a:lnTo>
                  <a:pt x="330" y="185"/>
                </a:lnTo>
                <a:lnTo>
                  <a:pt x="330" y="186"/>
                </a:lnTo>
                <a:lnTo>
                  <a:pt x="331" y="186"/>
                </a:lnTo>
                <a:lnTo>
                  <a:pt x="331" y="186"/>
                </a:lnTo>
                <a:lnTo>
                  <a:pt x="331" y="186"/>
                </a:lnTo>
                <a:lnTo>
                  <a:pt x="331" y="187"/>
                </a:lnTo>
                <a:lnTo>
                  <a:pt x="331" y="187"/>
                </a:lnTo>
                <a:lnTo>
                  <a:pt x="331" y="187"/>
                </a:lnTo>
                <a:lnTo>
                  <a:pt x="331" y="187"/>
                </a:lnTo>
                <a:lnTo>
                  <a:pt x="332" y="187"/>
                </a:lnTo>
                <a:lnTo>
                  <a:pt x="332" y="187"/>
                </a:lnTo>
                <a:lnTo>
                  <a:pt x="332" y="186"/>
                </a:lnTo>
                <a:lnTo>
                  <a:pt x="332" y="186"/>
                </a:lnTo>
                <a:lnTo>
                  <a:pt x="333" y="185"/>
                </a:lnTo>
                <a:lnTo>
                  <a:pt x="333" y="185"/>
                </a:lnTo>
                <a:lnTo>
                  <a:pt x="333" y="184"/>
                </a:lnTo>
                <a:lnTo>
                  <a:pt x="333" y="184"/>
                </a:lnTo>
                <a:lnTo>
                  <a:pt x="334" y="184"/>
                </a:lnTo>
                <a:lnTo>
                  <a:pt x="334" y="183"/>
                </a:lnTo>
                <a:lnTo>
                  <a:pt x="334" y="183"/>
                </a:lnTo>
                <a:lnTo>
                  <a:pt x="334" y="183"/>
                </a:lnTo>
                <a:lnTo>
                  <a:pt x="335" y="183"/>
                </a:lnTo>
                <a:lnTo>
                  <a:pt x="335" y="183"/>
                </a:lnTo>
                <a:lnTo>
                  <a:pt x="335" y="182"/>
                </a:lnTo>
                <a:lnTo>
                  <a:pt x="335" y="182"/>
                </a:lnTo>
                <a:lnTo>
                  <a:pt x="335" y="182"/>
                </a:lnTo>
                <a:lnTo>
                  <a:pt x="335" y="182"/>
                </a:lnTo>
                <a:lnTo>
                  <a:pt x="335" y="182"/>
                </a:lnTo>
                <a:lnTo>
                  <a:pt x="336" y="182"/>
                </a:lnTo>
                <a:lnTo>
                  <a:pt x="336" y="182"/>
                </a:lnTo>
                <a:lnTo>
                  <a:pt x="336" y="182"/>
                </a:lnTo>
                <a:lnTo>
                  <a:pt x="336" y="182"/>
                </a:lnTo>
                <a:lnTo>
                  <a:pt x="337" y="182"/>
                </a:lnTo>
                <a:lnTo>
                  <a:pt x="337" y="182"/>
                </a:lnTo>
                <a:lnTo>
                  <a:pt x="337" y="182"/>
                </a:lnTo>
                <a:lnTo>
                  <a:pt x="337" y="182"/>
                </a:lnTo>
                <a:lnTo>
                  <a:pt x="337" y="181"/>
                </a:lnTo>
                <a:lnTo>
                  <a:pt x="338" y="181"/>
                </a:lnTo>
                <a:lnTo>
                  <a:pt x="338" y="181"/>
                </a:lnTo>
                <a:lnTo>
                  <a:pt x="338" y="181"/>
                </a:lnTo>
                <a:lnTo>
                  <a:pt x="338" y="181"/>
                </a:lnTo>
                <a:lnTo>
                  <a:pt x="339" y="181"/>
                </a:lnTo>
                <a:lnTo>
                  <a:pt x="339" y="181"/>
                </a:lnTo>
                <a:lnTo>
                  <a:pt x="339" y="182"/>
                </a:lnTo>
                <a:lnTo>
                  <a:pt x="339" y="182"/>
                </a:lnTo>
                <a:lnTo>
                  <a:pt x="339" y="182"/>
                </a:lnTo>
                <a:lnTo>
                  <a:pt x="339" y="182"/>
                </a:lnTo>
                <a:lnTo>
                  <a:pt x="340" y="183"/>
                </a:lnTo>
                <a:lnTo>
                  <a:pt x="340" y="183"/>
                </a:lnTo>
                <a:lnTo>
                  <a:pt x="340" y="183"/>
                </a:lnTo>
                <a:lnTo>
                  <a:pt x="340" y="183"/>
                </a:lnTo>
                <a:lnTo>
                  <a:pt x="340" y="183"/>
                </a:lnTo>
                <a:lnTo>
                  <a:pt x="341" y="183"/>
                </a:lnTo>
                <a:lnTo>
                  <a:pt x="341" y="183"/>
                </a:lnTo>
                <a:lnTo>
                  <a:pt x="341" y="183"/>
                </a:lnTo>
                <a:lnTo>
                  <a:pt x="341" y="183"/>
                </a:lnTo>
                <a:lnTo>
                  <a:pt x="342" y="183"/>
                </a:lnTo>
                <a:lnTo>
                  <a:pt x="342" y="183"/>
                </a:lnTo>
                <a:lnTo>
                  <a:pt x="342" y="183"/>
                </a:lnTo>
                <a:lnTo>
                  <a:pt x="342" y="183"/>
                </a:lnTo>
                <a:lnTo>
                  <a:pt x="343" y="183"/>
                </a:lnTo>
                <a:lnTo>
                  <a:pt x="343" y="183"/>
                </a:lnTo>
                <a:lnTo>
                  <a:pt x="343" y="183"/>
                </a:lnTo>
                <a:lnTo>
                  <a:pt x="343" y="183"/>
                </a:lnTo>
                <a:lnTo>
                  <a:pt x="343" y="183"/>
                </a:lnTo>
                <a:lnTo>
                  <a:pt x="343" y="182"/>
                </a:lnTo>
                <a:lnTo>
                  <a:pt x="343" y="182"/>
                </a:lnTo>
                <a:lnTo>
                  <a:pt x="344" y="182"/>
                </a:lnTo>
                <a:lnTo>
                  <a:pt x="344" y="182"/>
                </a:lnTo>
                <a:lnTo>
                  <a:pt x="344" y="183"/>
                </a:lnTo>
                <a:lnTo>
                  <a:pt x="344" y="184"/>
                </a:lnTo>
                <a:lnTo>
                  <a:pt x="345" y="185"/>
                </a:lnTo>
                <a:lnTo>
                  <a:pt x="345" y="185"/>
                </a:lnTo>
                <a:lnTo>
                  <a:pt x="345" y="186"/>
                </a:lnTo>
                <a:lnTo>
                  <a:pt x="345" y="186"/>
                </a:lnTo>
                <a:lnTo>
                  <a:pt x="346" y="187"/>
                </a:lnTo>
                <a:lnTo>
                  <a:pt x="346" y="187"/>
                </a:lnTo>
                <a:lnTo>
                  <a:pt x="346" y="187"/>
                </a:lnTo>
                <a:lnTo>
                  <a:pt x="346" y="187"/>
                </a:lnTo>
                <a:lnTo>
                  <a:pt x="346" y="188"/>
                </a:lnTo>
                <a:lnTo>
                  <a:pt x="347" y="188"/>
                </a:lnTo>
                <a:lnTo>
                  <a:pt x="347" y="189"/>
                </a:lnTo>
                <a:lnTo>
                  <a:pt x="347" y="190"/>
                </a:lnTo>
                <a:lnTo>
                  <a:pt x="347" y="190"/>
                </a:lnTo>
                <a:lnTo>
                  <a:pt x="347" y="191"/>
                </a:lnTo>
                <a:lnTo>
                  <a:pt x="347" y="191"/>
                </a:lnTo>
                <a:lnTo>
                  <a:pt x="348" y="192"/>
                </a:lnTo>
                <a:lnTo>
                  <a:pt x="348" y="192"/>
                </a:lnTo>
                <a:lnTo>
                  <a:pt x="348" y="192"/>
                </a:lnTo>
                <a:lnTo>
                  <a:pt x="348" y="192"/>
                </a:lnTo>
                <a:lnTo>
                  <a:pt x="348" y="192"/>
                </a:lnTo>
                <a:lnTo>
                  <a:pt x="349" y="191"/>
                </a:lnTo>
                <a:lnTo>
                  <a:pt x="349" y="191"/>
                </a:lnTo>
                <a:lnTo>
                  <a:pt x="349" y="191"/>
                </a:lnTo>
                <a:lnTo>
                  <a:pt x="349" y="191"/>
                </a:lnTo>
                <a:lnTo>
                  <a:pt x="350" y="191"/>
                </a:lnTo>
                <a:lnTo>
                  <a:pt x="350" y="190"/>
                </a:lnTo>
                <a:lnTo>
                  <a:pt x="350" y="190"/>
                </a:lnTo>
                <a:lnTo>
                  <a:pt x="350" y="190"/>
                </a:lnTo>
                <a:lnTo>
                  <a:pt x="351" y="190"/>
                </a:lnTo>
                <a:lnTo>
                  <a:pt x="351" y="190"/>
                </a:lnTo>
                <a:lnTo>
                  <a:pt x="351" y="190"/>
                </a:lnTo>
                <a:lnTo>
                  <a:pt x="351" y="190"/>
                </a:lnTo>
                <a:lnTo>
                  <a:pt x="351" y="190"/>
                </a:lnTo>
                <a:lnTo>
                  <a:pt x="351" y="190"/>
                </a:lnTo>
                <a:lnTo>
                  <a:pt x="351" y="190"/>
                </a:lnTo>
                <a:lnTo>
                  <a:pt x="352" y="190"/>
                </a:lnTo>
                <a:lnTo>
                  <a:pt x="352" y="189"/>
                </a:lnTo>
                <a:lnTo>
                  <a:pt x="352" y="189"/>
                </a:lnTo>
                <a:lnTo>
                  <a:pt x="352" y="189"/>
                </a:lnTo>
                <a:lnTo>
                  <a:pt x="353" y="189"/>
                </a:lnTo>
                <a:lnTo>
                  <a:pt x="353" y="188"/>
                </a:lnTo>
                <a:lnTo>
                  <a:pt x="353" y="188"/>
                </a:lnTo>
                <a:lnTo>
                  <a:pt x="353" y="188"/>
                </a:lnTo>
                <a:lnTo>
                  <a:pt x="354" y="188"/>
                </a:lnTo>
                <a:lnTo>
                  <a:pt x="354" y="187"/>
                </a:lnTo>
                <a:lnTo>
                  <a:pt x="354" y="187"/>
                </a:lnTo>
                <a:lnTo>
                  <a:pt x="354" y="187"/>
                </a:lnTo>
                <a:lnTo>
                  <a:pt x="354" y="187"/>
                </a:lnTo>
                <a:lnTo>
                  <a:pt x="355" y="187"/>
                </a:lnTo>
                <a:lnTo>
                  <a:pt x="355" y="187"/>
                </a:lnTo>
                <a:lnTo>
                  <a:pt x="355" y="187"/>
                </a:lnTo>
                <a:lnTo>
                  <a:pt x="355" y="186"/>
                </a:lnTo>
                <a:lnTo>
                  <a:pt x="355" y="186"/>
                </a:lnTo>
                <a:lnTo>
                  <a:pt x="355" y="186"/>
                </a:lnTo>
                <a:lnTo>
                  <a:pt x="356" y="186"/>
                </a:lnTo>
                <a:lnTo>
                  <a:pt x="356" y="186"/>
                </a:lnTo>
                <a:lnTo>
                  <a:pt x="356" y="186"/>
                </a:lnTo>
                <a:lnTo>
                  <a:pt x="356" y="186"/>
                </a:lnTo>
                <a:lnTo>
                  <a:pt x="357" y="185"/>
                </a:lnTo>
                <a:lnTo>
                  <a:pt x="357" y="185"/>
                </a:lnTo>
                <a:lnTo>
                  <a:pt x="357" y="184"/>
                </a:lnTo>
                <a:lnTo>
                  <a:pt x="357" y="184"/>
                </a:lnTo>
                <a:lnTo>
                  <a:pt x="357" y="184"/>
                </a:lnTo>
                <a:lnTo>
                  <a:pt x="358" y="183"/>
                </a:lnTo>
                <a:lnTo>
                  <a:pt x="358" y="183"/>
                </a:lnTo>
                <a:lnTo>
                  <a:pt x="358" y="183"/>
                </a:lnTo>
                <a:lnTo>
                  <a:pt x="358" y="183"/>
                </a:lnTo>
                <a:lnTo>
                  <a:pt x="359" y="183"/>
                </a:lnTo>
                <a:lnTo>
                  <a:pt x="359" y="183"/>
                </a:lnTo>
                <a:lnTo>
                  <a:pt x="359" y="183"/>
                </a:lnTo>
                <a:lnTo>
                  <a:pt x="359" y="183"/>
                </a:lnTo>
                <a:lnTo>
                  <a:pt x="359" y="183"/>
                </a:lnTo>
                <a:lnTo>
                  <a:pt x="359" y="183"/>
                </a:lnTo>
                <a:lnTo>
                  <a:pt x="359" y="183"/>
                </a:lnTo>
                <a:lnTo>
                  <a:pt x="360" y="183"/>
                </a:lnTo>
                <a:lnTo>
                  <a:pt x="360" y="183"/>
                </a:lnTo>
                <a:lnTo>
                  <a:pt x="360" y="183"/>
                </a:lnTo>
                <a:lnTo>
                  <a:pt x="360" y="183"/>
                </a:lnTo>
                <a:lnTo>
                  <a:pt x="361" y="183"/>
                </a:lnTo>
                <a:lnTo>
                  <a:pt x="361" y="183"/>
                </a:lnTo>
                <a:lnTo>
                  <a:pt x="361" y="182"/>
                </a:lnTo>
                <a:lnTo>
                  <a:pt x="361" y="182"/>
                </a:lnTo>
                <a:lnTo>
                  <a:pt x="362" y="181"/>
                </a:lnTo>
                <a:lnTo>
                  <a:pt x="362" y="181"/>
                </a:lnTo>
                <a:lnTo>
                  <a:pt x="362" y="180"/>
                </a:lnTo>
                <a:lnTo>
                  <a:pt x="362" y="180"/>
                </a:lnTo>
                <a:lnTo>
                  <a:pt x="362" y="180"/>
                </a:lnTo>
                <a:lnTo>
                  <a:pt x="363" y="180"/>
                </a:lnTo>
                <a:lnTo>
                  <a:pt x="363" y="180"/>
                </a:lnTo>
                <a:lnTo>
                  <a:pt x="363" y="179"/>
                </a:lnTo>
                <a:lnTo>
                  <a:pt x="363" y="179"/>
                </a:lnTo>
                <a:lnTo>
                  <a:pt x="363" y="179"/>
                </a:lnTo>
                <a:lnTo>
                  <a:pt x="363" y="180"/>
                </a:lnTo>
                <a:lnTo>
                  <a:pt x="364" y="180"/>
                </a:lnTo>
                <a:lnTo>
                  <a:pt x="364" y="180"/>
                </a:lnTo>
                <a:lnTo>
                  <a:pt x="364" y="180"/>
                </a:lnTo>
                <a:lnTo>
                  <a:pt x="364" y="180"/>
                </a:lnTo>
                <a:lnTo>
                  <a:pt x="365" y="180"/>
                </a:lnTo>
                <a:lnTo>
                  <a:pt x="365" y="180"/>
                </a:lnTo>
                <a:lnTo>
                  <a:pt x="365" y="180"/>
                </a:lnTo>
                <a:lnTo>
                  <a:pt x="365" y="180"/>
                </a:lnTo>
                <a:lnTo>
                  <a:pt x="365" y="180"/>
                </a:lnTo>
                <a:lnTo>
                  <a:pt x="366" y="180"/>
                </a:lnTo>
                <a:lnTo>
                  <a:pt x="366" y="180"/>
                </a:lnTo>
                <a:lnTo>
                  <a:pt x="366" y="181"/>
                </a:lnTo>
                <a:lnTo>
                  <a:pt x="366" y="181"/>
                </a:lnTo>
                <a:lnTo>
                  <a:pt x="367" y="182"/>
                </a:lnTo>
                <a:lnTo>
                  <a:pt x="367" y="182"/>
                </a:lnTo>
                <a:lnTo>
                  <a:pt x="367" y="183"/>
                </a:lnTo>
                <a:lnTo>
                  <a:pt x="367" y="183"/>
                </a:lnTo>
                <a:lnTo>
                  <a:pt x="367" y="184"/>
                </a:lnTo>
                <a:lnTo>
                  <a:pt x="367" y="185"/>
                </a:lnTo>
                <a:lnTo>
                  <a:pt x="368" y="185"/>
                </a:lnTo>
                <a:lnTo>
                  <a:pt x="368" y="185"/>
                </a:lnTo>
                <a:lnTo>
                  <a:pt x="368" y="185"/>
                </a:lnTo>
                <a:lnTo>
                  <a:pt x="368" y="185"/>
                </a:lnTo>
                <a:lnTo>
                  <a:pt x="368" y="185"/>
                </a:lnTo>
                <a:lnTo>
                  <a:pt x="369" y="184"/>
                </a:lnTo>
                <a:lnTo>
                  <a:pt x="369" y="184"/>
                </a:lnTo>
                <a:lnTo>
                  <a:pt x="369" y="183"/>
                </a:lnTo>
                <a:lnTo>
                  <a:pt x="369" y="181"/>
                </a:lnTo>
                <a:lnTo>
                  <a:pt x="370" y="179"/>
                </a:lnTo>
                <a:lnTo>
                  <a:pt x="370" y="178"/>
                </a:lnTo>
                <a:lnTo>
                  <a:pt x="370" y="177"/>
                </a:lnTo>
                <a:lnTo>
                  <a:pt x="370" y="177"/>
                </a:lnTo>
                <a:lnTo>
                  <a:pt x="371" y="175"/>
                </a:lnTo>
                <a:lnTo>
                  <a:pt x="371" y="174"/>
                </a:lnTo>
                <a:lnTo>
                  <a:pt x="371" y="173"/>
                </a:lnTo>
                <a:lnTo>
                  <a:pt x="371" y="171"/>
                </a:lnTo>
                <a:lnTo>
                  <a:pt x="371" y="169"/>
                </a:lnTo>
                <a:lnTo>
                  <a:pt x="371" y="167"/>
                </a:lnTo>
                <a:lnTo>
                  <a:pt x="371" y="168"/>
                </a:lnTo>
                <a:lnTo>
                  <a:pt x="372" y="168"/>
                </a:lnTo>
                <a:lnTo>
                  <a:pt x="372" y="169"/>
                </a:lnTo>
                <a:lnTo>
                  <a:pt x="372" y="169"/>
                </a:lnTo>
                <a:lnTo>
                  <a:pt x="372" y="168"/>
                </a:lnTo>
                <a:lnTo>
                  <a:pt x="373" y="168"/>
                </a:lnTo>
                <a:lnTo>
                  <a:pt x="373" y="168"/>
                </a:lnTo>
                <a:lnTo>
                  <a:pt x="373" y="167"/>
                </a:lnTo>
                <a:lnTo>
                  <a:pt x="373" y="167"/>
                </a:lnTo>
                <a:lnTo>
                  <a:pt x="373" y="167"/>
                </a:lnTo>
                <a:lnTo>
                  <a:pt x="374" y="167"/>
                </a:lnTo>
                <a:lnTo>
                  <a:pt x="374" y="167"/>
                </a:lnTo>
                <a:lnTo>
                  <a:pt x="374" y="167"/>
                </a:lnTo>
                <a:lnTo>
                  <a:pt x="374" y="167"/>
                </a:lnTo>
                <a:lnTo>
                  <a:pt x="375" y="168"/>
                </a:lnTo>
                <a:lnTo>
                  <a:pt x="375" y="168"/>
                </a:lnTo>
                <a:lnTo>
                  <a:pt x="375" y="169"/>
                </a:lnTo>
                <a:lnTo>
                  <a:pt x="375" y="169"/>
                </a:lnTo>
                <a:lnTo>
                  <a:pt x="375" y="170"/>
                </a:lnTo>
                <a:lnTo>
                  <a:pt x="375" y="170"/>
                </a:lnTo>
                <a:lnTo>
                  <a:pt x="376" y="171"/>
                </a:lnTo>
                <a:lnTo>
                  <a:pt x="376" y="171"/>
                </a:lnTo>
                <a:lnTo>
                  <a:pt x="376" y="171"/>
                </a:lnTo>
                <a:lnTo>
                  <a:pt x="376" y="172"/>
                </a:lnTo>
                <a:lnTo>
                  <a:pt x="376" y="172"/>
                </a:lnTo>
                <a:lnTo>
                  <a:pt x="377" y="172"/>
                </a:lnTo>
                <a:lnTo>
                  <a:pt x="377" y="172"/>
                </a:lnTo>
                <a:lnTo>
                  <a:pt x="377" y="172"/>
                </a:lnTo>
                <a:lnTo>
                  <a:pt x="377" y="173"/>
                </a:lnTo>
                <a:lnTo>
                  <a:pt x="378" y="173"/>
                </a:lnTo>
                <a:lnTo>
                  <a:pt x="378" y="173"/>
                </a:lnTo>
                <a:lnTo>
                  <a:pt x="378" y="174"/>
                </a:lnTo>
                <a:lnTo>
                  <a:pt x="378" y="175"/>
                </a:lnTo>
                <a:lnTo>
                  <a:pt x="379" y="175"/>
                </a:lnTo>
                <a:lnTo>
                  <a:pt x="379" y="176"/>
                </a:lnTo>
                <a:lnTo>
                  <a:pt x="379" y="176"/>
                </a:lnTo>
                <a:lnTo>
                  <a:pt x="379" y="177"/>
                </a:lnTo>
                <a:lnTo>
                  <a:pt x="379" y="177"/>
                </a:lnTo>
                <a:lnTo>
                  <a:pt x="379" y="177"/>
                </a:lnTo>
                <a:lnTo>
                  <a:pt x="379" y="178"/>
                </a:lnTo>
                <a:lnTo>
                  <a:pt x="380" y="178"/>
                </a:lnTo>
                <a:lnTo>
                  <a:pt x="380" y="178"/>
                </a:lnTo>
                <a:lnTo>
                  <a:pt x="380" y="178"/>
                </a:lnTo>
                <a:lnTo>
                  <a:pt x="380" y="178"/>
                </a:lnTo>
                <a:lnTo>
                  <a:pt x="381" y="178"/>
                </a:lnTo>
                <a:lnTo>
                  <a:pt x="381" y="178"/>
                </a:lnTo>
                <a:lnTo>
                  <a:pt x="381" y="177"/>
                </a:lnTo>
                <a:lnTo>
                  <a:pt x="381" y="177"/>
                </a:lnTo>
                <a:lnTo>
                  <a:pt x="382" y="177"/>
                </a:lnTo>
                <a:lnTo>
                  <a:pt x="382" y="177"/>
                </a:lnTo>
                <a:lnTo>
                  <a:pt x="382" y="177"/>
                </a:lnTo>
                <a:lnTo>
                  <a:pt x="382" y="177"/>
                </a:lnTo>
                <a:lnTo>
                  <a:pt x="382" y="176"/>
                </a:lnTo>
                <a:lnTo>
                  <a:pt x="383" y="176"/>
                </a:lnTo>
                <a:lnTo>
                  <a:pt x="383" y="176"/>
                </a:lnTo>
                <a:lnTo>
                  <a:pt x="383" y="176"/>
                </a:lnTo>
                <a:lnTo>
                  <a:pt x="383" y="176"/>
                </a:lnTo>
                <a:lnTo>
                  <a:pt x="383" y="176"/>
                </a:lnTo>
                <a:lnTo>
                  <a:pt x="383" y="176"/>
                </a:lnTo>
                <a:lnTo>
                  <a:pt x="384" y="176"/>
                </a:lnTo>
                <a:lnTo>
                  <a:pt x="384" y="176"/>
                </a:lnTo>
                <a:lnTo>
                  <a:pt x="384" y="176"/>
                </a:lnTo>
                <a:lnTo>
                  <a:pt x="384" y="175"/>
                </a:lnTo>
                <a:lnTo>
                  <a:pt x="384" y="175"/>
                </a:lnTo>
                <a:lnTo>
                  <a:pt x="385" y="175"/>
                </a:lnTo>
                <a:lnTo>
                  <a:pt x="385" y="175"/>
                </a:lnTo>
                <a:lnTo>
                  <a:pt x="385" y="175"/>
                </a:lnTo>
                <a:lnTo>
                  <a:pt x="385" y="175"/>
                </a:lnTo>
                <a:lnTo>
                  <a:pt x="386" y="175"/>
                </a:lnTo>
                <a:lnTo>
                  <a:pt x="386" y="174"/>
                </a:lnTo>
                <a:lnTo>
                  <a:pt x="386" y="174"/>
                </a:lnTo>
                <a:lnTo>
                  <a:pt x="386" y="174"/>
                </a:lnTo>
                <a:lnTo>
                  <a:pt x="387" y="174"/>
                </a:lnTo>
                <a:lnTo>
                  <a:pt x="387" y="174"/>
                </a:lnTo>
                <a:lnTo>
                  <a:pt x="387" y="174"/>
                </a:lnTo>
                <a:lnTo>
                  <a:pt x="387" y="174"/>
                </a:lnTo>
                <a:lnTo>
                  <a:pt x="387" y="174"/>
                </a:lnTo>
                <a:lnTo>
                  <a:pt x="387" y="174"/>
                </a:lnTo>
                <a:lnTo>
                  <a:pt x="387" y="173"/>
                </a:lnTo>
                <a:lnTo>
                  <a:pt x="388" y="173"/>
                </a:lnTo>
                <a:lnTo>
                  <a:pt x="388" y="173"/>
                </a:lnTo>
                <a:lnTo>
                  <a:pt x="388" y="172"/>
                </a:lnTo>
                <a:lnTo>
                  <a:pt x="388" y="172"/>
                </a:lnTo>
                <a:lnTo>
                  <a:pt x="389" y="171"/>
                </a:lnTo>
                <a:lnTo>
                  <a:pt x="389" y="170"/>
                </a:lnTo>
                <a:lnTo>
                  <a:pt x="389" y="170"/>
                </a:lnTo>
                <a:lnTo>
                  <a:pt x="389" y="170"/>
                </a:lnTo>
                <a:lnTo>
                  <a:pt x="390" y="169"/>
                </a:lnTo>
                <a:lnTo>
                  <a:pt x="390" y="169"/>
                </a:lnTo>
                <a:lnTo>
                  <a:pt x="390" y="168"/>
                </a:lnTo>
                <a:lnTo>
                  <a:pt x="390" y="168"/>
                </a:lnTo>
                <a:lnTo>
                  <a:pt x="390" y="168"/>
                </a:lnTo>
                <a:lnTo>
                  <a:pt x="390" y="167"/>
                </a:lnTo>
                <a:lnTo>
                  <a:pt x="390" y="167"/>
                </a:lnTo>
                <a:lnTo>
                  <a:pt x="391" y="168"/>
                </a:lnTo>
                <a:lnTo>
                  <a:pt x="391" y="168"/>
                </a:lnTo>
                <a:lnTo>
                  <a:pt x="391" y="168"/>
                </a:lnTo>
                <a:lnTo>
                  <a:pt x="391" y="168"/>
                </a:lnTo>
                <a:lnTo>
                  <a:pt x="392" y="168"/>
                </a:lnTo>
                <a:lnTo>
                  <a:pt x="392" y="168"/>
                </a:lnTo>
                <a:lnTo>
                  <a:pt x="392" y="168"/>
                </a:lnTo>
                <a:lnTo>
                  <a:pt x="392" y="167"/>
                </a:lnTo>
                <a:lnTo>
                  <a:pt x="393" y="167"/>
                </a:lnTo>
                <a:lnTo>
                  <a:pt x="393" y="167"/>
                </a:lnTo>
                <a:lnTo>
                  <a:pt x="393" y="167"/>
                </a:lnTo>
                <a:lnTo>
                  <a:pt x="393" y="167"/>
                </a:lnTo>
                <a:lnTo>
                  <a:pt x="393" y="167"/>
                </a:lnTo>
                <a:lnTo>
                  <a:pt x="394" y="167"/>
                </a:lnTo>
                <a:lnTo>
                  <a:pt x="394" y="167"/>
                </a:lnTo>
                <a:lnTo>
                  <a:pt x="394" y="167"/>
                </a:lnTo>
                <a:lnTo>
                  <a:pt x="394" y="167"/>
                </a:lnTo>
                <a:lnTo>
                  <a:pt x="394" y="167"/>
                </a:lnTo>
                <a:lnTo>
                  <a:pt x="394" y="167"/>
                </a:lnTo>
                <a:lnTo>
                  <a:pt x="395" y="167"/>
                </a:lnTo>
                <a:lnTo>
                  <a:pt x="395" y="167"/>
                </a:lnTo>
                <a:lnTo>
                  <a:pt x="395" y="166"/>
                </a:lnTo>
                <a:lnTo>
                  <a:pt x="395" y="166"/>
                </a:lnTo>
                <a:lnTo>
                  <a:pt x="395" y="166"/>
                </a:lnTo>
                <a:lnTo>
                  <a:pt x="396" y="166"/>
                </a:lnTo>
                <a:lnTo>
                  <a:pt x="396" y="166"/>
                </a:lnTo>
                <a:lnTo>
                  <a:pt x="396" y="166"/>
                </a:lnTo>
                <a:lnTo>
                  <a:pt x="396" y="166"/>
                </a:lnTo>
                <a:lnTo>
                  <a:pt x="397" y="166"/>
                </a:lnTo>
                <a:lnTo>
                  <a:pt x="397" y="166"/>
                </a:lnTo>
                <a:lnTo>
                  <a:pt x="397" y="166"/>
                </a:lnTo>
                <a:lnTo>
                  <a:pt x="397" y="166"/>
                </a:lnTo>
                <a:lnTo>
                  <a:pt x="398" y="166"/>
                </a:lnTo>
                <a:lnTo>
                  <a:pt x="398" y="166"/>
                </a:lnTo>
                <a:lnTo>
                  <a:pt x="398" y="166"/>
                </a:lnTo>
                <a:lnTo>
                  <a:pt x="398" y="166"/>
                </a:lnTo>
                <a:lnTo>
                  <a:pt x="398" y="166"/>
                </a:lnTo>
                <a:lnTo>
                  <a:pt x="398" y="166"/>
                </a:lnTo>
                <a:lnTo>
                  <a:pt x="398" y="167"/>
                </a:lnTo>
                <a:lnTo>
                  <a:pt x="399" y="167"/>
                </a:lnTo>
                <a:lnTo>
                  <a:pt x="399" y="167"/>
                </a:lnTo>
                <a:lnTo>
                  <a:pt x="399" y="167"/>
                </a:lnTo>
                <a:lnTo>
                  <a:pt x="399" y="167"/>
                </a:lnTo>
                <a:lnTo>
                  <a:pt x="400" y="167"/>
                </a:lnTo>
                <a:lnTo>
                  <a:pt x="400" y="167"/>
                </a:lnTo>
                <a:lnTo>
                  <a:pt x="400" y="167"/>
                </a:lnTo>
                <a:lnTo>
                  <a:pt x="400" y="167"/>
                </a:lnTo>
                <a:lnTo>
                  <a:pt x="401" y="167"/>
                </a:lnTo>
                <a:lnTo>
                  <a:pt x="401" y="167"/>
                </a:lnTo>
                <a:lnTo>
                  <a:pt x="401" y="168"/>
                </a:lnTo>
                <a:lnTo>
                  <a:pt x="401" y="168"/>
                </a:lnTo>
                <a:lnTo>
                  <a:pt x="401" y="168"/>
                </a:lnTo>
                <a:lnTo>
                  <a:pt x="402" y="168"/>
                </a:lnTo>
                <a:lnTo>
                  <a:pt x="402" y="168"/>
                </a:lnTo>
                <a:lnTo>
                  <a:pt x="402" y="168"/>
                </a:lnTo>
                <a:lnTo>
                  <a:pt x="402" y="168"/>
                </a:lnTo>
                <a:lnTo>
                  <a:pt x="402" y="168"/>
                </a:lnTo>
                <a:lnTo>
                  <a:pt x="402" y="168"/>
                </a:lnTo>
                <a:lnTo>
                  <a:pt x="403" y="168"/>
                </a:lnTo>
                <a:lnTo>
                  <a:pt x="403" y="168"/>
                </a:lnTo>
                <a:lnTo>
                  <a:pt x="403" y="168"/>
                </a:lnTo>
                <a:lnTo>
                  <a:pt x="403" y="168"/>
                </a:lnTo>
                <a:lnTo>
                  <a:pt x="404" y="169"/>
                </a:lnTo>
                <a:lnTo>
                  <a:pt x="404" y="169"/>
                </a:lnTo>
                <a:lnTo>
                  <a:pt x="404" y="169"/>
                </a:lnTo>
                <a:lnTo>
                  <a:pt x="404" y="169"/>
                </a:lnTo>
                <a:lnTo>
                  <a:pt x="404" y="169"/>
                </a:lnTo>
                <a:lnTo>
                  <a:pt x="405" y="170"/>
                </a:lnTo>
                <a:lnTo>
                  <a:pt x="405" y="170"/>
                </a:lnTo>
                <a:lnTo>
                  <a:pt x="405" y="170"/>
                </a:lnTo>
                <a:lnTo>
                  <a:pt x="405" y="170"/>
                </a:lnTo>
                <a:lnTo>
                  <a:pt x="406" y="170"/>
                </a:lnTo>
                <a:lnTo>
                  <a:pt x="406" y="171"/>
                </a:lnTo>
                <a:lnTo>
                  <a:pt x="406" y="171"/>
                </a:lnTo>
                <a:lnTo>
                  <a:pt x="406" y="171"/>
                </a:lnTo>
                <a:lnTo>
                  <a:pt x="406" y="171"/>
                </a:lnTo>
                <a:lnTo>
                  <a:pt x="406" y="172"/>
                </a:lnTo>
                <a:lnTo>
                  <a:pt x="406" y="172"/>
                </a:lnTo>
                <a:lnTo>
                  <a:pt x="407" y="173"/>
                </a:lnTo>
                <a:lnTo>
                  <a:pt x="407" y="173"/>
                </a:lnTo>
                <a:lnTo>
                  <a:pt x="407" y="174"/>
                </a:lnTo>
                <a:lnTo>
                  <a:pt x="407" y="174"/>
                </a:lnTo>
                <a:lnTo>
                  <a:pt x="408" y="175"/>
                </a:lnTo>
                <a:lnTo>
                  <a:pt x="408" y="175"/>
                </a:lnTo>
                <a:lnTo>
                  <a:pt x="408" y="175"/>
                </a:lnTo>
                <a:lnTo>
                  <a:pt x="408" y="176"/>
                </a:lnTo>
                <a:lnTo>
                  <a:pt x="409" y="176"/>
                </a:lnTo>
                <a:lnTo>
                  <a:pt x="409" y="177"/>
                </a:lnTo>
                <a:lnTo>
                  <a:pt x="409" y="177"/>
                </a:lnTo>
                <a:lnTo>
                  <a:pt x="409" y="178"/>
                </a:lnTo>
                <a:lnTo>
                  <a:pt x="409" y="178"/>
                </a:lnTo>
                <a:lnTo>
                  <a:pt x="410" y="179"/>
                </a:lnTo>
                <a:lnTo>
                  <a:pt x="410" y="179"/>
                </a:lnTo>
                <a:lnTo>
                  <a:pt x="410" y="179"/>
                </a:lnTo>
                <a:lnTo>
                  <a:pt x="410" y="180"/>
                </a:lnTo>
                <a:lnTo>
                  <a:pt x="410" y="180"/>
                </a:lnTo>
                <a:lnTo>
                  <a:pt x="410" y="180"/>
                </a:lnTo>
                <a:lnTo>
                  <a:pt x="411" y="181"/>
                </a:lnTo>
                <a:lnTo>
                  <a:pt x="411" y="181"/>
                </a:lnTo>
                <a:lnTo>
                  <a:pt x="411" y="180"/>
                </a:lnTo>
                <a:lnTo>
                  <a:pt x="411" y="180"/>
                </a:lnTo>
                <a:lnTo>
                  <a:pt x="412" y="179"/>
                </a:lnTo>
                <a:lnTo>
                  <a:pt x="412" y="179"/>
                </a:lnTo>
                <a:lnTo>
                  <a:pt x="412" y="179"/>
                </a:lnTo>
                <a:lnTo>
                  <a:pt x="412" y="178"/>
                </a:lnTo>
                <a:lnTo>
                  <a:pt x="412" y="178"/>
                </a:lnTo>
                <a:lnTo>
                  <a:pt x="413" y="178"/>
                </a:lnTo>
                <a:lnTo>
                  <a:pt x="413" y="177"/>
                </a:lnTo>
                <a:lnTo>
                  <a:pt x="413" y="177"/>
                </a:lnTo>
                <a:lnTo>
                  <a:pt x="413" y="176"/>
                </a:lnTo>
                <a:lnTo>
                  <a:pt x="414" y="175"/>
                </a:lnTo>
                <a:lnTo>
                  <a:pt x="414" y="175"/>
                </a:lnTo>
                <a:lnTo>
                  <a:pt x="414" y="174"/>
                </a:lnTo>
                <a:lnTo>
                  <a:pt x="414" y="173"/>
                </a:lnTo>
                <a:lnTo>
                  <a:pt x="414" y="173"/>
                </a:lnTo>
                <a:lnTo>
                  <a:pt x="414" y="172"/>
                </a:lnTo>
                <a:lnTo>
                  <a:pt x="415" y="171"/>
                </a:lnTo>
                <a:lnTo>
                  <a:pt x="415" y="171"/>
                </a:lnTo>
                <a:lnTo>
                  <a:pt x="415" y="170"/>
                </a:lnTo>
                <a:lnTo>
                  <a:pt x="415" y="170"/>
                </a:lnTo>
                <a:lnTo>
                  <a:pt x="415" y="169"/>
                </a:lnTo>
                <a:lnTo>
                  <a:pt x="416" y="169"/>
                </a:lnTo>
                <a:lnTo>
                  <a:pt x="416" y="168"/>
                </a:lnTo>
                <a:lnTo>
                  <a:pt x="416" y="168"/>
                </a:lnTo>
                <a:lnTo>
                  <a:pt x="416" y="167"/>
                </a:lnTo>
                <a:lnTo>
                  <a:pt x="417" y="167"/>
                </a:lnTo>
                <a:lnTo>
                  <a:pt x="417" y="167"/>
                </a:lnTo>
                <a:lnTo>
                  <a:pt x="417" y="167"/>
                </a:lnTo>
                <a:lnTo>
                  <a:pt x="417" y="167"/>
                </a:lnTo>
                <a:lnTo>
                  <a:pt x="418" y="166"/>
                </a:lnTo>
                <a:lnTo>
                  <a:pt x="418" y="166"/>
                </a:lnTo>
                <a:lnTo>
                  <a:pt x="418" y="166"/>
                </a:lnTo>
                <a:lnTo>
                  <a:pt x="418" y="166"/>
                </a:lnTo>
                <a:lnTo>
                  <a:pt x="418" y="166"/>
                </a:lnTo>
                <a:lnTo>
                  <a:pt x="418" y="166"/>
                </a:lnTo>
                <a:lnTo>
                  <a:pt x="418" y="166"/>
                </a:lnTo>
                <a:lnTo>
                  <a:pt x="419" y="166"/>
                </a:lnTo>
                <a:lnTo>
                  <a:pt x="419" y="166"/>
                </a:lnTo>
                <a:lnTo>
                  <a:pt x="419" y="166"/>
                </a:lnTo>
                <a:lnTo>
                  <a:pt x="419" y="165"/>
                </a:lnTo>
                <a:lnTo>
                  <a:pt x="420" y="165"/>
                </a:lnTo>
                <a:lnTo>
                  <a:pt x="420" y="165"/>
                </a:lnTo>
                <a:lnTo>
                  <a:pt x="420" y="164"/>
                </a:lnTo>
                <a:lnTo>
                  <a:pt x="420" y="165"/>
                </a:lnTo>
                <a:lnTo>
                  <a:pt x="420" y="165"/>
                </a:lnTo>
                <a:lnTo>
                  <a:pt x="421" y="165"/>
                </a:lnTo>
                <a:lnTo>
                  <a:pt x="421" y="165"/>
                </a:lnTo>
                <a:lnTo>
                  <a:pt x="421" y="165"/>
                </a:lnTo>
                <a:lnTo>
                  <a:pt x="421" y="165"/>
                </a:lnTo>
                <a:lnTo>
                  <a:pt x="422" y="165"/>
                </a:lnTo>
                <a:lnTo>
                  <a:pt x="422" y="165"/>
                </a:lnTo>
                <a:lnTo>
                  <a:pt x="422" y="165"/>
                </a:lnTo>
                <a:lnTo>
                  <a:pt x="422" y="165"/>
                </a:lnTo>
                <a:lnTo>
                  <a:pt x="422" y="165"/>
                </a:lnTo>
                <a:lnTo>
                  <a:pt x="422" y="166"/>
                </a:lnTo>
                <a:lnTo>
                  <a:pt x="423" y="166"/>
                </a:lnTo>
                <a:lnTo>
                  <a:pt x="423" y="167"/>
                </a:lnTo>
                <a:lnTo>
                  <a:pt x="423" y="168"/>
                </a:lnTo>
                <a:lnTo>
                  <a:pt x="423" y="169"/>
                </a:lnTo>
                <a:lnTo>
                  <a:pt x="423" y="170"/>
                </a:lnTo>
                <a:lnTo>
                  <a:pt x="424" y="170"/>
                </a:lnTo>
                <a:lnTo>
                  <a:pt x="424" y="170"/>
                </a:lnTo>
                <a:lnTo>
                  <a:pt x="424" y="170"/>
                </a:lnTo>
                <a:lnTo>
                  <a:pt x="424" y="170"/>
                </a:lnTo>
                <a:lnTo>
                  <a:pt x="425" y="171"/>
                </a:lnTo>
                <a:lnTo>
                  <a:pt x="425" y="171"/>
                </a:lnTo>
                <a:lnTo>
                  <a:pt x="425" y="171"/>
                </a:lnTo>
                <a:lnTo>
                  <a:pt x="425" y="171"/>
                </a:lnTo>
                <a:lnTo>
                  <a:pt x="426" y="172"/>
                </a:lnTo>
                <a:lnTo>
                  <a:pt x="426" y="172"/>
                </a:lnTo>
                <a:lnTo>
                  <a:pt x="426" y="172"/>
                </a:lnTo>
                <a:lnTo>
                  <a:pt x="426" y="173"/>
                </a:lnTo>
                <a:lnTo>
                  <a:pt x="426" y="173"/>
                </a:lnTo>
                <a:lnTo>
                  <a:pt x="426" y="174"/>
                </a:lnTo>
                <a:lnTo>
                  <a:pt x="426" y="174"/>
                </a:lnTo>
                <a:lnTo>
                  <a:pt x="427" y="175"/>
                </a:lnTo>
                <a:lnTo>
                  <a:pt x="427" y="175"/>
                </a:lnTo>
                <a:lnTo>
                  <a:pt x="427" y="175"/>
                </a:lnTo>
                <a:lnTo>
                  <a:pt x="427" y="176"/>
                </a:lnTo>
                <a:lnTo>
                  <a:pt x="428" y="176"/>
                </a:lnTo>
                <a:lnTo>
                  <a:pt x="428" y="176"/>
                </a:lnTo>
                <a:lnTo>
                  <a:pt x="428" y="177"/>
                </a:lnTo>
                <a:lnTo>
                  <a:pt x="428" y="177"/>
                </a:lnTo>
                <a:lnTo>
                  <a:pt x="429" y="177"/>
                </a:lnTo>
                <a:lnTo>
                  <a:pt x="429" y="177"/>
                </a:lnTo>
                <a:lnTo>
                  <a:pt x="429" y="177"/>
                </a:lnTo>
                <a:lnTo>
                  <a:pt x="429" y="177"/>
                </a:lnTo>
                <a:lnTo>
                  <a:pt x="429" y="177"/>
                </a:lnTo>
                <a:lnTo>
                  <a:pt x="430" y="177"/>
                </a:lnTo>
                <a:lnTo>
                  <a:pt x="430" y="176"/>
                </a:lnTo>
                <a:lnTo>
                  <a:pt x="430" y="176"/>
                </a:lnTo>
                <a:lnTo>
                  <a:pt x="430" y="176"/>
                </a:lnTo>
                <a:lnTo>
                  <a:pt x="430" y="176"/>
                </a:lnTo>
                <a:lnTo>
                  <a:pt x="430" y="176"/>
                </a:lnTo>
                <a:lnTo>
                  <a:pt x="431" y="176"/>
                </a:lnTo>
                <a:lnTo>
                  <a:pt x="431" y="176"/>
                </a:lnTo>
                <a:lnTo>
                  <a:pt x="431" y="176"/>
                </a:lnTo>
                <a:lnTo>
                  <a:pt x="431" y="176"/>
                </a:lnTo>
                <a:lnTo>
                  <a:pt x="431" y="176"/>
                </a:lnTo>
                <a:lnTo>
                  <a:pt x="432" y="176"/>
                </a:lnTo>
                <a:lnTo>
                  <a:pt x="432" y="176"/>
                </a:lnTo>
                <a:lnTo>
                  <a:pt x="432" y="176"/>
                </a:lnTo>
                <a:lnTo>
                  <a:pt x="432" y="176"/>
                </a:lnTo>
                <a:lnTo>
                  <a:pt x="433" y="176"/>
                </a:lnTo>
                <a:lnTo>
                  <a:pt x="433" y="175"/>
                </a:lnTo>
                <a:lnTo>
                  <a:pt x="433" y="175"/>
                </a:lnTo>
                <a:lnTo>
                  <a:pt x="433" y="175"/>
                </a:lnTo>
                <a:lnTo>
                  <a:pt x="434" y="175"/>
                </a:lnTo>
                <a:lnTo>
                  <a:pt x="434" y="175"/>
                </a:lnTo>
                <a:lnTo>
                  <a:pt x="434" y="175"/>
                </a:lnTo>
                <a:lnTo>
                  <a:pt x="434" y="175"/>
                </a:lnTo>
                <a:lnTo>
                  <a:pt x="434" y="175"/>
                </a:lnTo>
                <a:lnTo>
                  <a:pt x="434" y="175"/>
                </a:lnTo>
                <a:lnTo>
                  <a:pt x="434" y="176"/>
                </a:lnTo>
                <a:lnTo>
                  <a:pt x="435" y="176"/>
                </a:lnTo>
                <a:lnTo>
                  <a:pt x="435" y="176"/>
                </a:lnTo>
                <a:lnTo>
                  <a:pt x="435" y="177"/>
                </a:lnTo>
                <a:lnTo>
                  <a:pt x="435" y="177"/>
                </a:lnTo>
                <a:lnTo>
                  <a:pt x="436" y="177"/>
                </a:lnTo>
                <a:lnTo>
                  <a:pt x="436" y="178"/>
                </a:lnTo>
                <a:lnTo>
                  <a:pt x="436" y="178"/>
                </a:lnTo>
                <a:lnTo>
                  <a:pt x="436" y="178"/>
                </a:lnTo>
                <a:lnTo>
                  <a:pt x="437" y="178"/>
                </a:lnTo>
                <a:lnTo>
                  <a:pt x="437" y="178"/>
                </a:lnTo>
                <a:lnTo>
                  <a:pt x="437" y="178"/>
                </a:lnTo>
                <a:lnTo>
                  <a:pt x="437" y="178"/>
                </a:lnTo>
                <a:lnTo>
                  <a:pt x="437" y="178"/>
                </a:lnTo>
                <a:lnTo>
                  <a:pt x="438" y="178"/>
                </a:lnTo>
                <a:lnTo>
                  <a:pt x="438" y="178"/>
                </a:lnTo>
                <a:lnTo>
                  <a:pt x="438" y="177"/>
                </a:lnTo>
                <a:lnTo>
                  <a:pt x="438" y="177"/>
                </a:lnTo>
                <a:lnTo>
                  <a:pt x="438" y="177"/>
                </a:lnTo>
                <a:lnTo>
                  <a:pt x="438" y="177"/>
                </a:lnTo>
                <a:lnTo>
                  <a:pt x="439" y="176"/>
                </a:lnTo>
                <a:lnTo>
                  <a:pt x="439" y="176"/>
                </a:lnTo>
                <a:lnTo>
                  <a:pt x="439" y="176"/>
                </a:lnTo>
                <a:lnTo>
                  <a:pt x="439" y="176"/>
                </a:lnTo>
                <a:lnTo>
                  <a:pt x="440" y="176"/>
                </a:lnTo>
                <a:lnTo>
                  <a:pt x="440" y="176"/>
                </a:lnTo>
                <a:lnTo>
                  <a:pt x="440" y="175"/>
                </a:lnTo>
                <a:lnTo>
                  <a:pt x="440" y="175"/>
                </a:lnTo>
                <a:lnTo>
                  <a:pt x="440" y="175"/>
                </a:lnTo>
                <a:lnTo>
                  <a:pt x="441" y="175"/>
                </a:lnTo>
                <a:lnTo>
                  <a:pt x="441" y="175"/>
                </a:lnTo>
                <a:lnTo>
                  <a:pt x="441" y="175"/>
                </a:lnTo>
                <a:lnTo>
                  <a:pt x="441" y="175"/>
                </a:lnTo>
                <a:lnTo>
                  <a:pt x="442" y="174"/>
                </a:lnTo>
                <a:lnTo>
                  <a:pt x="442" y="174"/>
                </a:lnTo>
                <a:lnTo>
                  <a:pt x="442" y="174"/>
                </a:lnTo>
                <a:lnTo>
                  <a:pt x="442" y="175"/>
                </a:lnTo>
                <a:lnTo>
                  <a:pt x="442" y="175"/>
                </a:lnTo>
                <a:lnTo>
                  <a:pt x="442" y="175"/>
                </a:lnTo>
                <a:lnTo>
                  <a:pt x="442" y="175"/>
                </a:lnTo>
                <a:lnTo>
                  <a:pt x="443" y="175"/>
                </a:lnTo>
                <a:lnTo>
                  <a:pt x="443" y="175"/>
                </a:lnTo>
                <a:lnTo>
                  <a:pt x="443" y="175"/>
                </a:lnTo>
                <a:lnTo>
                  <a:pt x="443" y="175"/>
                </a:lnTo>
                <a:lnTo>
                  <a:pt x="444" y="174"/>
                </a:lnTo>
                <a:lnTo>
                  <a:pt x="444" y="174"/>
                </a:lnTo>
                <a:lnTo>
                  <a:pt x="444" y="174"/>
                </a:lnTo>
                <a:lnTo>
                  <a:pt x="444" y="174"/>
                </a:lnTo>
                <a:lnTo>
                  <a:pt x="445" y="174"/>
                </a:lnTo>
                <a:lnTo>
                  <a:pt x="445" y="174"/>
                </a:lnTo>
                <a:lnTo>
                  <a:pt x="445" y="174"/>
                </a:lnTo>
                <a:lnTo>
                  <a:pt x="445" y="175"/>
                </a:lnTo>
                <a:lnTo>
                  <a:pt x="445" y="175"/>
                </a:lnTo>
                <a:lnTo>
                  <a:pt x="446" y="176"/>
                </a:lnTo>
                <a:lnTo>
                  <a:pt x="446" y="177"/>
                </a:lnTo>
                <a:lnTo>
                  <a:pt x="446" y="177"/>
                </a:lnTo>
                <a:lnTo>
                  <a:pt x="446" y="178"/>
                </a:lnTo>
                <a:lnTo>
                  <a:pt x="446" y="178"/>
                </a:lnTo>
                <a:lnTo>
                  <a:pt x="446" y="179"/>
                </a:lnTo>
                <a:lnTo>
                  <a:pt x="447" y="179"/>
                </a:lnTo>
                <a:lnTo>
                  <a:pt x="447" y="179"/>
                </a:lnTo>
                <a:lnTo>
                  <a:pt x="447" y="179"/>
                </a:lnTo>
                <a:lnTo>
                  <a:pt x="447" y="179"/>
                </a:lnTo>
                <a:lnTo>
                  <a:pt x="448" y="179"/>
                </a:lnTo>
                <a:lnTo>
                  <a:pt x="448" y="179"/>
                </a:lnTo>
                <a:lnTo>
                  <a:pt x="448" y="179"/>
                </a:lnTo>
                <a:lnTo>
                  <a:pt x="448" y="179"/>
                </a:lnTo>
                <a:lnTo>
                  <a:pt x="448" y="178"/>
                </a:lnTo>
                <a:lnTo>
                  <a:pt x="449" y="178"/>
                </a:lnTo>
                <a:lnTo>
                  <a:pt x="449" y="177"/>
                </a:lnTo>
                <a:lnTo>
                  <a:pt x="449" y="175"/>
                </a:lnTo>
                <a:lnTo>
                  <a:pt x="449" y="174"/>
                </a:lnTo>
                <a:lnTo>
                  <a:pt x="450" y="172"/>
                </a:lnTo>
                <a:lnTo>
                  <a:pt x="450" y="169"/>
                </a:lnTo>
                <a:lnTo>
                  <a:pt x="450" y="166"/>
                </a:lnTo>
                <a:lnTo>
                  <a:pt x="450" y="163"/>
                </a:lnTo>
                <a:lnTo>
                  <a:pt x="450" y="159"/>
                </a:lnTo>
                <a:lnTo>
                  <a:pt x="450" y="154"/>
                </a:lnTo>
                <a:lnTo>
                  <a:pt x="451" y="149"/>
                </a:lnTo>
                <a:lnTo>
                  <a:pt x="451" y="144"/>
                </a:lnTo>
                <a:lnTo>
                  <a:pt x="451" y="140"/>
                </a:lnTo>
                <a:lnTo>
                  <a:pt x="451" y="136"/>
                </a:lnTo>
                <a:lnTo>
                  <a:pt x="451" y="132"/>
                </a:lnTo>
                <a:lnTo>
                  <a:pt x="452" y="129"/>
                </a:lnTo>
                <a:lnTo>
                  <a:pt x="452" y="126"/>
                </a:lnTo>
                <a:lnTo>
                  <a:pt x="452" y="124"/>
                </a:lnTo>
                <a:lnTo>
                  <a:pt x="452" y="121"/>
                </a:lnTo>
                <a:lnTo>
                  <a:pt x="453" y="120"/>
                </a:lnTo>
                <a:lnTo>
                  <a:pt x="453" y="118"/>
                </a:lnTo>
                <a:lnTo>
                  <a:pt x="453" y="116"/>
                </a:lnTo>
                <a:lnTo>
                  <a:pt x="453" y="115"/>
                </a:lnTo>
                <a:lnTo>
                  <a:pt x="453" y="113"/>
                </a:lnTo>
                <a:lnTo>
                  <a:pt x="453" y="112"/>
                </a:lnTo>
                <a:lnTo>
                  <a:pt x="453" y="111"/>
                </a:lnTo>
                <a:lnTo>
                  <a:pt x="454" y="110"/>
                </a:lnTo>
                <a:lnTo>
                  <a:pt x="454" y="109"/>
                </a:lnTo>
                <a:lnTo>
                  <a:pt x="454" y="108"/>
                </a:lnTo>
                <a:lnTo>
                  <a:pt x="454" y="107"/>
                </a:lnTo>
                <a:lnTo>
                  <a:pt x="455" y="107"/>
                </a:lnTo>
                <a:lnTo>
                  <a:pt x="455" y="106"/>
                </a:lnTo>
                <a:lnTo>
                  <a:pt x="455" y="105"/>
                </a:lnTo>
                <a:lnTo>
                  <a:pt x="455" y="103"/>
                </a:lnTo>
                <a:lnTo>
                  <a:pt x="456" y="103"/>
                </a:lnTo>
                <a:lnTo>
                  <a:pt x="456" y="102"/>
                </a:lnTo>
                <a:lnTo>
                  <a:pt x="456" y="101"/>
                </a:lnTo>
                <a:lnTo>
                  <a:pt x="456" y="100"/>
                </a:lnTo>
                <a:lnTo>
                  <a:pt x="456" y="99"/>
                </a:lnTo>
                <a:lnTo>
                  <a:pt x="457" y="98"/>
                </a:lnTo>
                <a:lnTo>
                  <a:pt x="457" y="98"/>
                </a:lnTo>
                <a:lnTo>
                  <a:pt x="457" y="98"/>
                </a:lnTo>
                <a:lnTo>
                  <a:pt x="457" y="98"/>
                </a:lnTo>
                <a:lnTo>
                  <a:pt x="457" y="98"/>
                </a:lnTo>
                <a:lnTo>
                  <a:pt x="457" y="99"/>
                </a:lnTo>
                <a:lnTo>
                  <a:pt x="458" y="100"/>
                </a:lnTo>
                <a:lnTo>
                  <a:pt x="458" y="101"/>
                </a:lnTo>
                <a:lnTo>
                  <a:pt x="458" y="103"/>
                </a:lnTo>
                <a:lnTo>
                  <a:pt x="458" y="105"/>
                </a:lnTo>
                <a:lnTo>
                  <a:pt x="459" y="107"/>
                </a:lnTo>
                <a:lnTo>
                  <a:pt x="459" y="111"/>
                </a:lnTo>
                <a:lnTo>
                  <a:pt x="459" y="114"/>
                </a:lnTo>
                <a:lnTo>
                  <a:pt x="459" y="116"/>
                </a:lnTo>
                <a:lnTo>
                  <a:pt x="459" y="120"/>
                </a:lnTo>
                <a:lnTo>
                  <a:pt x="460" y="123"/>
                </a:lnTo>
                <a:lnTo>
                  <a:pt x="460" y="125"/>
                </a:lnTo>
                <a:lnTo>
                  <a:pt x="460" y="128"/>
                </a:lnTo>
                <a:lnTo>
                  <a:pt x="460" y="131"/>
                </a:lnTo>
                <a:lnTo>
                  <a:pt x="461" y="134"/>
                </a:lnTo>
                <a:lnTo>
                  <a:pt x="461" y="137"/>
                </a:lnTo>
                <a:lnTo>
                  <a:pt x="461" y="139"/>
                </a:lnTo>
                <a:lnTo>
                  <a:pt x="461" y="141"/>
                </a:lnTo>
                <a:lnTo>
                  <a:pt x="461" y="143"/>
                </a:lnTo>
                <a:lnTo>
                  <a:pt x="461" y="145"/>
                </a:lnTo>
                <a:lnTo>
                  <a:pt x="462" y="147"/>
                </a:lnTo>
                <a:lnTo>
                  <a:pt x="462" y="148"/>
                </a:lnTo>
                <a:lnTo>
                  <a:pt x="462" y="149"/>
                </a:lnTo>
                <a:lnTo>
                  <a:pt x="462" y="151"/>
                </a:lnTo>
                <a:lnTo>
                  <a:pt x="462" y="152"/>
                </a:lnTo>
                <a:lnTo>
                  <a:pt x="463" y="153"/>
                </a:lnTo>
                <a:lnTo>
                  <a:pt x="463" y="153"/>
                </a:lnTo>
                <a:lnTo>
                  <a:pt x="463" y="154"/>
                </a:lnTo>
                <a:lnTo>
                  <a:pt x="463" y="154"/>
                </a:lnTo>
                <a:lnTo>
                  <a:pt x="464" y="155"/>
                </a:lnTo>
                <a:lnTo>
                  <a:pt x="464" y="155"/>
                </a:lnTo>
                <a:lnTo>
                  <a:pt x="464" y="156"/>
                </a:lnTo>
                <a:lnTo>
                  <a:pt x="464" y="156"/>
                </a:lnTo>
                <a:lnTo>
                  <a:pt x="465" y="157"/>
                </a:lnTo>
                <a:lnTo>
                  <a:pt x="465" y="157"/>
                </a:lnTo>
                <a:lnTo>
                  <a:pt x="465" y="157"/>
                </a:lnTo>
                <a:lnTo>
                  <a:pt x="465" y="157"/>
                </a:lnTo>
                <a:lnTo>
                  <a:pt x="465" y="158"/>
                </a:lnTo>
                <a:lnTo>
                  <a:pt x="465" y="158"/>
                </a:lnTo>
                <a:lnTo>
                  <a:pt x="465" y="158"/>
                </a:lnTo>
                <a:lnTo>
                  <a:pt x="466" y="158"/>
                </a:lnTo>
                <a:lnTo>
                  <a:pt x="466" y="158"/>
                </a:lnTo>
                <a:lnTo>
                  <a:pt x="466" y="158"/>
                </a:lnTo>
                <a:lnTo>
                  <a:pt x="466" y="157"/>
                </a:lnTo>
                <a:lnTo>
                  <a:pt x="467" y="157"/>
                </a:lnTo>
                <a:lnTo>
                  <a:pt x="467" y="157"/>
                </a:lnTo>
                <a:lnTo>
                  <a:pt x="467" y="157"/>
                </a:lnTo>
                <a:lnTo>
                  <a:pt x="467" y="157"/>
                </a:lnTo>
                <a:lnTo>
                  <a:pt x="467" y="157"/>
                </a:lnTo>
                <a:lnTo>
                  <a:pt x="468" y="156"/>
                </a:lnTo>
                <a:lnTo>
                  <a:pt x="468" y="156"/>
                </a:lnTo>
                <a:lnTo>
                  <a:pt x="468" y="156"/>
                </a:lnTo>
                <a:lnTo>
                  <a:pt x="468" y="156"/>
                </a:lnTo>
                <a:lnTo>
                  <a:pt x="469" y="156"/>
                </a:lnTo>
                <a:lnTo>
                  <a:pt x="469" y="156"/>
                </a:lnTo>
                <a:lnTo>
                  <a:pt x="469" y="155"/>
                </a:lnTo>
                <a:lnTo>
                  <a:pt x="469" y="155"/>
                </a:lnTo>
                <a:lnTo>
                  <a:pt x="469" y="155"/>
                </a:lnTo>
                <a:lnTo>
                  <a:pt x="469" y="155"/>
                </a:lnTo>
                <a:lnTo>
                  <a:pt x="470" y="155"/>
                </a:lnTo>
                <a:lnTo>
                  <a:pt x="470" y="155"/>
                </a:lnTo>
                <a:lnTo>
                  <a:pt x="470" y="155"/>
                </a:lnTo>
                <a:lnTo>
                  <a:pt x="470" y="155"/>
                </a:lnTo>
                <a:lnTo>
                  <a:pt x="470" y="155"/>
                </a:lnTo>
                <a:lnTo>
                  <a:pt x="471" y="155"/>
                </a:lnTo>
                <a:lnTo>
                  <a:pt x="471" y="155"/>
                </a:lnTo>
                <a:lnTo>
                  <a:pt x="471" y="155"/>
                </a:lnTo>
                <a:lnTo>
                  <a:pt x="471" y="155"/>
                </a:lnTo>
                <a:lnTo>
                  <a:pt x="472" y="155"/>
                </a:lnTo>
                <a:lnTo>
                  <a:pt x="472" y="155"/>
                </a:lnTo>
                <a:lnTo>
                  <a:pt x="472" y="155"/>
                </a:lnTo>
                <a:lnTo>
                  <a:pt x="472" y="154"/>
                </a:lnTo>
                <a:lnTo>
                  <a:pt x="473" y="154"/>
                </a:lnTo>
                <a:lnTo>
                  <a:pt x="473" y="154"/>
                </a:lnTo>
                <a:lnTo>
                  <a:pt x="473" y="154"/>
                </a:lnTo>
                <a:lnTo>
                  <a:pt x="473" y="154"/>
                </a:lnTo>
                <a:lnTo>
                  <a:pt x="473" y="153"/>
                </a:lnTo>
                <a:lnTo>
                  <a:pt x="473" y="153"/>
                </a:lnTo>
                <a:lnTo>
                  <a:pt x="473" y="153"/>
                </a:lnTo>
                <a:lnTo>
                  <a:pt x="474" y="153"/>
                </a:lnTo>
                <a:lnTo>
                  <a:pt x="474" y="153"/>
                </a:lnTo>
                <a:lnTo>
                  <a:pt x="474" y="153"/>
                </a:lnTo>
                <a:lnTo>
                  <a:pt x="474" y="153"/>
                </a:lnTo>
                <a:lnTo>
                  <a:pt x="475" y="153"/>
                </a:lnTo>
                <a:lnTo>
                  <a:pt x="475" y="153"/>
                </a:lnTo>
                <a:lnTo>
                  <a:pt x="475" y="153"/>
                </a:lnTo>
                <a:lnTo>
                  <a:pt x="475" y="153"/>
                </a:lnTo>
                <a:lnTo>
                  <a:pt x="476" y="152"/>
                </a:lnTo>
                <a:lnTo>
                  <a:pt x="476" y="152"/>
                </a:lnTo>
                <a:lnTo>
                  <a:pt x="476" y="152"/>
                </a:lnTo>
                <a:lnTo>
                  <a:pt x="476" y="152"/>
                </a:lnTo>
                <a:lnTo>
                  <a:pt x="476" y="152"/>
                </a:lnTo>
                <a:lnTo>
                  <a:pt x="477" y="152"/>
                </a:lnTo>
                <a:lnTo>
                  <a:pt x="477" y="152"/>
                </a:lnTo>
                <a:lnTo>
                  <a:pt x="477" y="152"/>
                </a:lnTo>
                <a:lnTo>
                  <a:pt x="477" y="152"/>
                </a:lnTo>
                <a:lnTo>
                  <a:pt x="477" y="152"/>
                </a:lnTo>
                <a:lnTo>
                  <a:pt x="477" y="152"/>
                </a:lnTo>
                <a:lnTo>
                  <a:pt x="478" y="151"/>
                </a:lnTo>
                <a:lnTo>
                  <a:pt x="478" y="151"/>
                </a:lnTo>
                <a:lnTo>
                  <a:pt x="478" y="151"/>
                </a:lnTo>
                <a:lnTo>
                  <a:pt x="478" y="151"/>
                </a:lnTo>
                <a:lnTo>
                  <a:pt x="478" y="151"/>
                </a:lnTo>
                <a:lnTo>
                  <a:pt x="479" y="151"/>
                </a:lnTo>
                <a:lnTo>
                  <a:pt x="479" y="151"/>
                </a:lnTo>
                <a:lnTo>
                  <a:pt x="479" y="151"/>
                </a:lnTo>
                <a:lnTo>
                  <a:pt x="479" y="151"/>
                </a:lnTo>
                <a:lnTo>
                  <a:pt x="480" y="152"/>
                </a:lnTo>
                <a:lnTo>
                  <a:pt x="480" y="152"/>
                </a:lnTo>
                <a:lnTo>
                  <a:pt x="480" y="152"/>
                </a:lnTo>
                <a:lnTo>
                  <a:pt x="480" y="152"/>
                </a:lnTo>
                <a:lnTo>
                  <a:pt x="481" y="153"/>
                </a:lnTo>
                <a:lnTo>
                  <a:pt x="481" y="153"/>
                </a:lnTo>
                <a:lnTo>
                  <a:pt x="481" y="153"/>
                </a:lnTo>
                <a:lnTo>
                  <a:pt x="481" y="153"/>
                </a:lnTo>
                <a:lnTo>
                  <a:pt x="481" y="154"/>
                </a:lnTo>
                <a:lnTo>
                  <a:pt x="481" y="154"/>
                </a:lnTo>
                <a:lnTo>
                  <a:pt x="481" y="154"/>
                </a:lnTo>
                <a:lnTo>
                  <a:pt x="482" y="154"/>
                </a:lnTo>
                <a:lnTo>
                  <a:pt x="482" y="154"/>
                </a:lnTo>
                <a:lnTo>
                  <a:pt x="482" y="155"/>
                </a:lnTo>
                <a:lnTo>
                  <a:pt x="482" y="155"/>
                </a:lnTo>
                <a:lnTo>
                  <a:pt x="483" y="155"/>
                </a:lnTo>
                <a:lnTo>
                  <a:pt x="483" y="155"/>
                </a:lnTo>
                <a:lnTo>
                  <a:pt x="483" y="155"/>
                </a:lnTo>
                <a:lnTo>
                  <a:pt x="483" y="156"/>
                </a:lnTo>
                <a:lnTo>
                  <a:pt x="484" y="156"/>
                </a:lnTo>
                <a:lnTo>
                  <a:pt x="484" y="156"/>
                </a:lnTo>
                <a:lnTo>
                  <a:pt x="484" y="156"/>
                </a:lnTo>
                <a:lnTo>
                  <a:pt x="484" y="157"/>
                </a:lnTo>
                <a:lnTo>
                  <a:pt x="484" y="157"/>
                </a:lnTo>
                <a:lnTo>
                  <a:pt x="485" y="158"/>
                </a:lnTo>
                <a:lnTo>
                  <a:pt x="485" y="158"/>
                </a:lnTo>
                <a:lnTo>
                  <a:pt x="485" y="159"/>
                </a:lnTo>
                <a:lnTo>
                  <a:pt x="485" y="159"/>
                </a:lnTo>
                <a:lnTo>
                  <a:pt x="485" y="160"/>
                </a:lnTo>
                <a:lnTo>
                  <a:pt x="485" y="160"/>
                </a:lnTo>
                <a:lnTo>
                  <a:pt x="486" y="161"/>
                </a:lnTo>
                <a:lnTo>
                  <a:pt x="486" y="161"/>
                </a:lnTo>
                <a:lnTo>
                  <a:pt x="486" y="162"/>
                </a:lnTo>
                <a:lnTo>
                  <a:pt x="486" y="162"/>
                </a:lnTo>
                <a:lnTo>
                  <a:pt x="487" y="162"/>
                </a:lnTo>
                <a:lnTo>
                  <a:pt x="487" y="162"/>
                </a:lnTo>
                <a:lnTo>
                  <a:pt x="487" y="163"/>
                </a:lnTo>
                <a:lnTo>
                  <a:pt x="487" y="163"/>
                </a:lnTo>
                <a:lnTo>
                  <a:pt x="487" y="163"/>
                </a:lnTo>
                <a:lnTo>
                  <a:pt x="488" y="162"/>
                </a:lnTo>
                <a:lnTo>
                  <a:pt x="488" y="162"/>
                </a:lnTo>
                <a:lnTo>
                  <a:pt x="488" y="161"/>
                </a:lnTo>
                <a:lnTo>
                  <a:pt x="488" y="159"/>
                </a:lnTo>
                <a:lnTo>
                  <a:pt x="489" y="157"/>
                </a:lnTo>
                <a:lnTo>
                  <a:pt x="489" y="155"/>
                </a:lnTo>
                <a:lnTo>
                  <a:pt x="489" y="153"/>
                </a:lnTo>
                <a:lnTo>
                  <a:pt x="489" y="149"/>
                </a:lnTo>
                <a:lnTo>
                  <a:pt x="489" y="146"/>
                </a:lnTo>
                <a:lnTo>
                  <a:pt x="489" y="143"/>
                </a:lnTo>
                <a:lnTo>
                  <a:pt x="489" y="139"/>
                </a:lnTo>
                <a:lnTo>
                  <a:pt x="490" y="135"/>
                </a:lnTo>
                <a:lnTo>
                  <a:pt x="490" y="131"/>
                </a:lnTo>
                <a:lnTo>
                  <a:pt x="490" y="126"/>
                </a:lnTo>
                <a:lnTo>
                  <a:pt x="490" y="122"/>
                </a:lnTo>
                <a:lnTo>
                  <a:pt x="491" y="118"/>
                </a:lnTo>
                <a:lnTo>
                  <a:pt x="491" y="114"/>
                </a:lnTo>
                <a:lnTo>
                  <a:pt x="491" y="111"/>
                </a:lnTo>
                <a:lnTo>
                  <a:pt x="491" y="112"/>
                </a:lnTo>
                <a:lnTo>
                  <a:pt x="492" y="112"/>
                </a:lnTo>
                <a:lnTo>
                  <a:pt x="492" y="113"/>
                </a:lnTo>
                <a:lnTo>
                  <a:pt x="492" y="113"/>
                </a:lnTo>
                <a:lnTo>
                  <a:pt x="492" y="114"/>
                </a:lnTo>
                <a:lnTo>
                  <a:pt x="493" y="114"/>
                </a:lnTo>
                <a:lnTo>
                  <a:pt x="493" y="115"/>
                </a:lnTo>
                <a:lnTo>
                  <a:pt x="493" y="115"/>
                </a:lnTo>
                <a:lnTo>
                  <a:pt x="493" y="115"/>
                </a:lnTo>
                <a:lnTo>
                  <a:pt x="493" y="116"/>
                </a:lnTo>
                <a:lnTo>
                  <a:pt x="493" y="116"/>
                </a:lnTo>
                <a:lnTo>
                  <a:pt x="493" y="117"/>
                </a:lnTo>
                <a:lnTo>
                  <a:pt x="494" y="117"/>
                </a:lnTo>
                <a:lnTo>
                  <a:pt x="494" y="117"/>
                </a:lnTo>
                <a:lnTo>
                  <a:pt x="494" y="117"/>
                </a:lnTo>
                <a:lnTo>
                  <a:pt x="494" y="117"/>
                </a:lnTo>
                <a:lnTo>
                  <a:pt x="495" y="117"/>
                </a:lnTo>
                <a:lnTo>
                  <a:pt x="495" y="117"/>
                </a:lnTo>
                <a:lnTo>
                  <a:pt x="495" y="116"/>
                </a:lnTo>
                <a:lnTo>
                  <a:pt x="495" y="116"/>
                </a:lnTo>
                <a:lnTo>
                  <a:pt x="495" y="116"/>
                </a:lnTo>
                <a:lnTo>
                  <a:pt x="496" y="116"/>
                </a:lnTo>
                <a:lnTo>
                  <a:pt x="496" y="116"/>
                </a:lnTo>
                <a:lnTo>
                  <a:pt x="496" y="116"/>
                </a:lnTo>
                <a:lnTo>
                  <a:pt x="496" y="116"/>
                </a:lnTo>
                <a:lnTo>
                  <a:pt x="497" y="117"/>
                </a:lnTo>
                <a:lnTo>
                  <a:pt x="497" y="117"/>
                </a:lnTo>
                <a:lnTo>
                  <a:pt x="497" y="118"/>
                </a:lnTo>
                <a:lnTo>
                  <a:pt x="497" y="120"/>
                </a:lnTo>
                <a:lnTo>
                  <a:pt x="497" y="121"/>
                </a:lnTo>
                <a:lnTo>
                  <a:pt x="497" y="122"/>
                </a:lnTo>
                <a:lnTo>
                  <a:pt x="498" y="124"/>
                </a:lnTo>
                <a:lnTo>
                  <a:pt x="498" y="126"/>
                </a:lnTo>
                <a:lnTo>
                  <a:pt x="498" y="129"/>
                </a:lnTo>
                <a:lnTo>
                  <a:pt x="498" y="132"/>
                </a:lnTo>
                <a:lnTo>
                  <a:pt x="498" y="135"/>
                </a:lnTo>
                <a:lnTo>
                  <a:pt x="499" y="137"/>
                </a:lnTo>
                <a:lnTo>
                  <a:pt x="499" y="140"/>
                </a:lnTo>
                <a:lnTo>
                  <a:pt x="499" y="142"/>
                </a:lnTo>
                <a:lnTo>
                  <a:pt x="499" y="145"/>
                </a:lnTo>
                <a:lnTo>
                  <a:pt x="500" y="147"/>
                </a:lnTo>
                <a:lnTo>
                  <a:pt x="500" y="149"/>
                </a:lnTo>
                <a:lnTo>
                  <a:pt x="500" y="152"/>
                </a:lnTo>
                <a:lnTo>
                  <a:pt x="500" y="153"/>
                </a:lnTo>
                <a:lnTo>
                  <a:pt x="501" y="156"/>
                </a:lnTo>
                <a:lnTo>
                  <a:pt x="501" y="158"/>
                </a:lnTo>
                <a:lnTo>
                  <a:pt x="501" y="159"/>
                </a:lnTo>
                <a:lnTo>
                  <a:pt x="501" y="161"/>
                </a:lnTo>
                <a:lnTo>
                  <a:pt x="501" y="162"/>
                </a:lnTo>
                <a:lnTo>
                  <a:pt x="501" y="164"/>
                </a:lnTo>
                <a:lnTo>
                  <a:pt x="501" y="165"/>
                </a:lnTo>
                <a:lnTo>
                  <a:pt x="502" y="166"/>
                </a:lnTo>
                <a:lnTo>
                  <a:pt x="502" y="167"/>
                </a:lnTo>
                <a:lnTo>
                  <a:pt x="502" y="168"/>
                </a:lnTo>
                <a:lnTo>
                  <a:pt x="502" y="169"/>
                </a:lnTo>
                <a:lnTo>
                  <a:pt x="503" y="169"/>
                </a:lnTo>
                <a:lnTo>
                  <a:pt x="503" y="170"/>
                </a:lnTo>
                <a:lnTo>
                  <a:pt x="503" y="170"/>
                </a:lnTo>
                <a:lnTo>
                  <a:pt x="503" y="170"/>
                </a:lnTo>
                <a:lnTo>
                  <a:pt x="504" y="170"/>
                </a:lnTo>
                <a:lnTo>
                  <a:pt x="504" y="170"/>
                </a:lnTo>
                <a:lnTo>
                  <a:pt x="504" y="171"/>
                </a:lnTo>
                <a:lnTo>
                  <a:pt x="504" y="171"/>
                </a:lnTo>
                <a:lnTo>
                  <a:pt x="504" y="171"/>
                </a:lnTo>
                <a:lnTo>
                  <a:pt x="505" y="171"/>
                </a:lnTo>
                <a:lnTo>
                  <a:pt x="505" y="172"/>
                </a:lnTo>
                <a:lnTo>
                  <a:pt x="505" y="172"/>
                </a:lnTo>
                <a:lnTo>
                  <a:pt x="505" y="172"/>
                </a:lnTo>
                <a:lnTo>
                  <a:pt x="505" y="173"/>
                </a:lnTo>
                <a:lnTo>
                  <a:pt x="505" y="173"/>
                </a:lnTo>
                <a:lnTo>
                  <a:pt x="506" y="174"/>
                </a:lnTo>
                <a:lnTo>
                  <a:pt x="506" y="174"/>
                </a:lnTo>
                <a:lnTo>
                  <a:pt x="506" y="175"/>
                </a:lnTo>
                <a:lnTo>
                  <a:pt x="506" y="175"/>
                </a:lnTo>
                <a:lnTo>
                  <a:pt x="506" y="175"/>
                </a:lnTo>
                <a:lnTo>
                  <a:pt x="507" y="176"/>
                </a:lnTo>
                <a:lnTo>
                  <a:pt x="507" y="176"/>
                </a:lnTo>
                <a:lnTo>
                  <a:pt x="507" y="176"/>
                </a:lnTo>
                <a:lnTo>
                  <a:pt x="507" y="177"/>
                </a:lnTo>
                <a:lnTo>
                  <a:pt x="508" y="177"/>
                </a:lnTo>
                <a:lnTo>
                  <a:pt x="508" y="177"/>
                </a:lnTo>
                <a:lnTo>
                  <a:pt x="508" y="177"/>
                </a:lnTo>
                <a:lnTo>
                  <a:pt x="508" y="177"/>
                </a:lnTo>
                <a:lnTo>
                  <a:pt x="509" y="177"/>
                </a:lnTo>
                <a:lnTo>
                  <a:pt x="509" y="177"/>
                </a:lnTo>
                <a:lnTo>
                  <a:pt x="509" y="177"/>
                </a:lnTo>
                <a:lnTo>
                  <a:pt x="509" y="176"/>
                </a:lnTo>
                <a:lnTo>
                  <a:pt x="509" y="176"/>
                </a:lnTo>
                <a:lnTo>
                  <a:pt x="509" y="176"/>
                </a:lnTo>
                <a:lnTo>
                  <a:pt x="509" y="176"/>
                </a:lnTo>
                <a:lnTo>
                  <a:pt x="510" y="176"/>
                </a:lnTo>
                <a:lnTo>
                  <a:pt x="510" y="176"/>
                </a:lnTo>
                <a:lnTo>
                  <a:pt x="510" y="176"/>
                </a:lnTo>
                <a:lnTo>
                  <a:pt x="510" y="176"/>
                </a:lnTo>
                <a:lnTo>
                  <a:pt x="511" y="176"/>
                </a:lnTo>
                <a:lnTo>
                  <a:pt x="511" y="176"/>
                </a:lnTo>
                <a:lnTo>
                  <a:pt x="511" y="176"/>
                </a:lnTo>
                <a:lnTo>
                  <a:pt x="511" y="176"/>
                </a:lnTo>
                <a:lnTo>
                  <a:pt x="512" y="176"/>
                </a:lnTo>
                <a:lnTo>
                  <a:pt x="512" y="176"/>
                </a:lnTo>
                <a:lnTo>
                  <a:pt x="512" y="176"/>
                </a:lnTo>
                <a:lnTo>
                  <a:pt x="512" y="175"/>
                </a:lnTo>
                <a:lnTo>
                  <a:pt x="512" y="175"/>
                </a:lnTo>
                <a:lnTo>
                  <a:pt x="513" y="175"/>
                </a:lnTo>
                <a:lnTo>
                  <a:pt x="513" y="175"/>
                </a:lnTo>
                <a:lnTo>
                  <a:pt x="513" y="175"/>
                </a:lnTo>
                <a:lnTo>
                  <a:pt x="513" y="175"/>
                </a:lnTo>
                <a:lnTo>
                  <a:pt x="513" y="175"/>
                </a:lnTo>
                <a:lnTo>
                  <a:pt x="513" y="175"/>
                </a:lnTo>
                <a:lnTo>
                  <a:pt x="514" y="175"/>
                </a:lnTo>
                <a:lnTo>
                  <a:pt x="514" y="176"/>
                </a:lnTo>
                <a:lnTo>
                  <a:pt x="514" y="176"/>
                </a:lnTo>
                <a:lnTo>
                  <a:pt x="514" y="176"/>
                </a:lnTo>
                <a:lnTo>
                  <a:pt x="515" y="177"/>
                </a:lnTo>
                <a:lnTo>
                  <a:pt x="515" y="177"/>
                </a:lnTo>
                <a:lnTo>
                  <a:pt x="515" y="177"/>
                </a:lnTo>
                <a:lnTo>
                  <a:pt x="515" y="178"/>
                </a:lnTo>
                <a:lnTo>
                  <a:pt x="515" y="178"/>
                </a:lnTo>
                <a:lnTo>
                  <a:pt x="516" y="178"/>
                </a:lnTo>
                <a:lnTo>
                  <a:pt x="516" y="178"/>
                </a:lnTo>
                <a:lnTo>
                  <a:pt x="516" y="178"/>
                </a:lnTo>
                <a:lnTo>
                  <a:pt x="516" y="178"/>
                </a:lnTo>
                <a:lnTo>
                  <a:pt x="516" y="178"/>
                </a:lnTo>
                <a:lnTo>
                  <a:pt x="516" y="178"/>
                </a:lnTo>
                <a:lnTo>
                  <a:pt x="517" y="178"/>
                </a:lnTo>
                <a:lnTo>
                  <a:pt x="517" y="178"/>
                </a:lnTo>
                <a:lnTo>
                  <a:pt x="517" y="177"/>
                </a:lnTo>
                <a:lnTo>
                  <a:pt x="517" y="177"/>
                </a:lnTo>
                <a:lnTo>
                  <a:pt x="517" y="177"/>
                </a:lnTo>
                <a:lnTo>
                  <a:pt x="518" y="177"/>
                </a:lnTo>
                <a:lnTo>
                  <a:pt x="518" y="176"/>
                </a:lnTo>
                <a:lnTo>
                  <a:pt x="518" y="176"/>
                </a:lnTo>
                <a:lnTo>
                  <a:pt x="518" y="176"/>
                </a:lnTo>
                <a:lnTo>
                  <a:pt x="519" y="176"/>
                </a:lnTo>
                <a:lnTo>
                  <a:pt x="519" y="176"/>
                </a:lnTo>
                <a:lnTo>
                  <a:pt x="519" y="176"/>
                </a:lnTo>
                <a:lnTo>
                  <a:pt x="519" y="175"/>
                </a:lnTo>
                <a:lnTo>
                  <a:pt x="520" y="175"/>
                </a:lnTo>
                <a:lnTo>
                  <a:pt x="520" y="175"/>
                </a:lnTo>
                <a:lnTo>
                  <a:pt x="520" y="175"/>
                </a:lnTo>
                <a:lnTo>
                  <a:pt x="520" y="175"/>
                </a:lnTo>
                <a:lnTo>
                  <a:pt x="520" y="175"/>
                </a:lnTo>
                <a:lnTo>
                  <a:pt x="520" y="175"/>
                </a:lnTo>
                <a:lnTo>
                  <a:pt x="520" y="174"/>
                </a:lnTo>
                <a:lnTo>
                  <a:pt x="521" y="174"/>
                </a:lnTo>
                <a:lnTo>
                  <a:pt x="521" y="174"/>
                </a:lnTo>
                <a:lnTo>
                  <a:pt x="521" y="175"/>
                </a:lnTo>
                <a:lnTo>
                  <a:pt x="521" y="175"/>
                </a:lnTo>
                <a:lnTo>
                  <a:pt x="522" y="175"/>
                </a:lnTo>
                <a:lnTo>
                  <a:pt x="522" y="175"/>
                </a:lnTo>
                <a:lnTo>
                  <a:pt x="522" y="175"/>
                </a:lnTo>
                <a:lnTo>
                  <a:pt x="522" y="175"/>
                </a:lnTo>
                <a:lnTo>
                  <a:pt x="523" y="175"/>
                </a:lnTo>
                <a:lnTo>
                  <a:pt x="523" y="175"/>
                </a:lnTo>
                <a:lnTo>
                  <a:pt x="523" y="174"/>
                </a:lnTo>
                <a:lnTo>
                  <a:pt x="523" y="174"/>
                </a:lnTo>
                <a:lnTo>
                  <a:pt x="523" y="174"/>
                </a:lnTo>
                <a:lnTo>
                  <a:pt x="524" y="174"/>
                </a:lnTo>
                <a:lnTo>
                  <a:pt x="524" y="174"/>
                </a:lnTo>
                <a:lnTo>
                  <a:pt x="524" y="174"/>
                </a:lnTo>
                <a:lnTo>
                  <a:pt x="524" y="174"/>
                </a:lnTo>
                <a:lnTo>
                  <a:pt x="524" y="175"/>
                </a:lnTo>
                <a:lnTo>
                  <a:pt x="524" y="175"/>
                </a:lnTo>
                <a:lnTo>
                  <a:pt x="525" y="176"/>
                </a:lnTo>
                <a:lnTo>
                  <a:pt x="525" y="176"/>
                </a:lnTo>
                <a:lnTo>
                  <a:pt x="525" y="177"/>
                </a:lnTo>
                <a:lnTo>
                  <a:pt x="525" y="178"/>
                </a:lnTo>
                <a:lnTo>
                  <a:pt x="526" y="178"/>
                </a:lnTo>
                <a:lnTo>
                  <a:pt x="526" y="179"/>
                </a:lnTo>
                <a:lnTo>
                  <a:pt x="526" y="179"/>
                </a:lnTo>
                <a:lnTo>
                  <a:pt x="526" y="179"/>
                </a:lnTo>
                <a:lnTo>
                  <a:pt x="526" y="179"/>
                </a:lnTo>
                <a:lnTo>
                  <a:pt x="527" y="179"/>
                </a:lnTo>
                <a:lnTo>
                  <a:pt x="527" y="179"/>
                </a:lnTo>
                <a:lnTo>
                  <a:pt x="527" y="179"/>
                </a:lnTo>
                <a:lnTo>
                  <a:pt x="527" y="179"/>
                </a:lnTo>
                <a:lnTo>
                  <a:pt x="528" y="179"/>
                </a:lnTo>
                <a:lnTo>
                  <a:pt x="528" y="179"/>
                </a:lnTo>
                <a:lnTo>
                  <a:pt x="528" y="178"/>
                </a:lnTo>
                <a:lnTo>
                  <a:pt x="528" y="177"/>
                </a:lnTo>
                <a:lnTo>
                  <a:pt x="528" y="176"/>
                </a:lnTo>
                <a:lnTo>
                  <a:pt x="528" y="175"/>
                </a:lnTo>
                <a:lnTo>
                  <a:pt x="528" y="173"/>
                </a:lnTo>
                <a:lnTo>
                  <a:pt x="529" y="170"/>
                </a:lnTo>
                <a:lnTo>
                  <a:pt x="529" y="170"/>
                </a:lnTo>
                <a:lnTo>
                  <a:pt x="529" y="171"/>
                </a:lnTo>
                <a:lnTo>
                  <a:pt x="529" y="171"/>
                </a:lnTo>
                <a:lnTo>
                  <a:pt x="530" y="171"/>
                </a:lnTo>
                <a:lnTo>
                  <a:pt x="530" y="171"/>
                </a:lnTo>
                <a:lnTo>
                  <a:pt x="530" y="171"/>
                </a:lnTo>
                <a:lnTo>
                  <a:pt x="530" y="171"/>
                </a:lnTo>
                <a:lnTo>
                  <a:pt x="531" y="171"/>
                </a:lnTo>
                <a:lnTo>
                  <a:pt x="531" y="171"/>
                </a:lnTo>
                <a:lnTo>
                  <a:pt x="531" y="171"/>
                </a:lnTo>
                <a:lnTo>
                  <a:pt x="531" y="170"/>
                </a:lnTo>
                <a:lnTo>
                  <a:pt x="531" y="170"/>
                </a:lnTo>
                <a:lnTo>
                  <a:pt x="532" y="170"/>
                </a:lnTo>
                <a:lnTo>
                  <a:pt x="532" y="170"/>
                </a:lnTo>
                <a:lnTo>
                  <a:pt x="532" y="170"/>
                </a:lnTo>
                <a:lnTo>
                  <a:pt x="532" y="170"/>
                </a:lnTo>
                <a:lnTo>
                  <a:pt x="532" y="169"/>
                </a:lnTo>
                <a:lnTo>
                  <a:pt x="532" y="169"/>
                </a:lnTo>
                <a:lnTo>
                  <a:pt x="533" y="169"/>
                </a:lnTo>
                <a:lnTo>
                  <a:pt x="533" y="169"/>
                </a:lnTo>
                <a:lnTo>
                  <a:pt x="533" y="169"/>
                </a:lnTo>
                <a:lnTo>
                  <a:pt x="533" y="169"/>
                </a:lnTo>
                <a:lnTo>
                  <a:pt x="534" y="169"/>
                </a:lnTo>
                <a:lnTo>
                  <a:pt x="534" y="169"/>
                </a:lnTo>
                <a:lnTo>
                  <a:pt x="534" y="169"/>
                </a:lnTo>
                <a:lnTo>
                  <a:pt x="534" y="168"/>
                </a:lnTo>
                <a:lnTo>
                  <a:pt x="534" y="168"/>
                </a:lnTo>
                <a:lnTo>
                  <a:pt x="535" y="168"/>
                </a:lnTo>
                <a:lnTo>
                  <a:pt x="535" y="168"/>
                </a:lnTo>
                <a:lnTo>
                  <a:pt x="535" y="167"/>
                </a:lnTo>
                <a:lnTo>
                  <a:pt x="535" y="168"/>
                </a:lnTo>
                <a:lnTo>
                  <a:pt x="536" y="168"/>
                </a:lnTo>
                <a:lnTo>
                  <a:pt x="536" y="169"/>
                </a:lnTo>
                <a:lnTo>
                  <a:pt x="536" y="170"/>
                </a:lnTo>
                <a:lnTo>
                  <a:pt x="536" y="170"/>
                </a:lnTo>
                <a:lnTo>
                  <a:pt x="536" y="172"/>
                </a:lnTo>
                <a:lnTo>
                  <a:pt x="536" y="173"/>
                </a:lnTo>
                <a:lnTo>
                  <a:pt x="537" y="175"/>
                </a:lnTo>
                <a:lnTo>
                  <a:pt x="537" y="176"/>
                </a:lnTo>
                <a:lnTo>
                  <a:pt x="537" y="177"/>
                </a:lnTo>
                <a:lnTo>
                  <a:pt x="537" y="179"/>
                </a:lnTo>
                <a:lnTo>
                  <a:pt x="537" y="180"/>
                </a:lnTo>
                <a:lnTo>
                  <a:pt x="538" y="181"/>
                </a:lnTo>
                <a:lnTo>
                  <a:pt x="538" y="182"/>
                </a:lnTo>
                <a:lnTo>
                  <a:pt x="538" y="183"/>
                </a:lnTo>
                <a:lnTo>
                  <a:pt x="538" y="184"/>
                </a:lnTo>
                <a:lnTo>
                  <a:pt x="539" y="185"/>
                </a:lnTo>
                <a:lnTo>
                  <a:pt x="539" y="185"/>
                </a:lnTo>
                <a:lnTo>
                  <a:pt x="539" y="186"/>
                </a:lnTo>
                <a:lnTo>
                  <a:pt x="539" y="186"/>
                </a:lnTo>
                <a:lnTo>
                  <a:pt x="540" y="187"/>
                </a:lnTo>
                <a:lnTo>
                  <a:pt x="540" y="187"/>
                </a:lnTo>
                <a:lnTo>
                  <a:pt x="540" y="187"/>
                </a:lnTo>
                <a:lnTo>
                  <a:pt x="540" y="187"/>
                </a:lnTo>
                <a:lnTo>
                  <a:pt x="540" y="187"/>
                </a:lnTo>
                <a:lnTo>
                  <a:pt x="540" y="188"/>
                </a:lnTo>
                <a:lnTo>
                  <a:pt x="540" y="188"/>
                </a:lnTo>
                <a:lnTo>
                  <a:pt x="541" y="189"/>
                </a:lnTo>
                <a:lnTo>
                  <a:pt x="541" y="190"/>
                </a:lnTo>
                <a:lnTo>
                  <a:pt x="541" y="190"/>
                </a:lnTo>
                <a:lnTo>
                  <a:pt x="541" y="191"/>
                </a:lnTo>
                <a:lnTo>
                  <a:pt x="542" y="191"/>
                </a:lnTo>
                <a:lnTo>
                  <a:pt x="542" y="192"/>
                </a:lnTo>
                <a:lnTo>
                  <a:pt x="542" y="192"/>
                </a:lnTo>
                <a:lnTo>
                  <a:pt x="542" y="192"/>
                </a:lnTo>
                <a:lnTo>
                  <a:pt x="542" y="192"/>
                </a:lnTo>
                <a:lnTo>
                  <a:pt x="543" y="192"/>
                </a:lnTo>
                <a:lnTo>
                  <a:pt x="543" y="191"/>
                </a:lnTo>
                <a:lnTo>
                  <a:pt x="543" y="191"/>
                </a:lnTo>
                <a:lnTo>
                  <a:pt x="543" y="191"/>
                </a:lnTo>
                <a:lnTo>
                  <a:pt x="544" y="191"/>
                </a:lnTo>
                <a:lnTo>
                  <a:pt x="544" y="191"/>
                </a:lnTo>
                <a:lnTo>
                  <a:pt x="544" y="190"/>
                </a:lnTo>
                <a:lnTo>
                  <a:pt x="544" y="190"/>
                </a:lnTo>
                <a:lnTo>
                  <a:pt x="544" y="190"/>
                </a:lnTo>
                <a:lnTo>
                  <a:pt x="544" y="190"/>
                </a:lnTo>
                <a:lnTo>
                  <a:pt x="545" y="190"/>
                </a:lnTo>
                <a:lnTo>
                  <a:pt x="545" y="190"/>
                </a:lnTo>
                <a:lnTo>
                  <a:pt x="545" y="190"/>
                </a:lnTo>
                <a:lnTo>
                  <a:pt x="545" y="190"/>
                </a:lnTo>
                <a:lnTo>
                  <a:pt x="545" y="190"/>
                </a:lnTo>
                <a:lnTo>
                  <a:pt x="546" y="190"/>
                </a:lnTo>
                <a:lnTo>
                  <a:pt x="546" y="190"/>
                </a:lnTo>
                <a:lnTo>
                  <a:pt x="546" y="189"/>
                </a:lnTo>
                <a:lnTo>
                  <a:pt x="546" y="189"/>
                </a:lnTo>
                <a:lnTo>
                  <a:pt x="547" y="189"/>
                </a:lnTo>
                <a:lnTo>
                  <a:pt x="547" y="189"/>
                </a:lnTo>
                <a:lnTo>
                  <a:pt x="547" y="188"/>
                </a:lnTo>
                <a:lnTo>
                  <a:pt x="547" y="188"/>
                </a:lnTo>
                <a:lnTo>
                  <a:pt x="548" y="188"/>
                </a:lnTo>
                <a:lnTo>
                  <a:pt x="548" y="188"/>
                </a:lnTo>
                <a:lnTo>
                  <a:pt x="548" y="187"/>
                </a:lnTo>
                <a:lnTo>
                  <a:pt x="548" y="187"/>
                </a:lnTo>
                <a:lnTo>
                  <a:pt x="548" y="187"/>
                </a:lnTo>
                <a:lnTo>
                  <a:pt x="548" y="187"/>
                </a:lnTo>
                <a:lnTo>
                  <a:pt x="548" y="187"/>
                </a:lnTo>
                <a:lnTo>
                  <a:pt x="549" y="187"/>
                </a:lnTo>
                <a:lnTo>
                  <a:pt x="549" y="187"/>
                </a:lnTo>
                <a:lnTo>
                  <a:pt x="549" y="186"/>
                </a:lnTo>
                <a:lnTo>
                  <a:pt x="549" y="186"/>
                </a:lnTo>
                <a:lnTo>
                  <a:pt x="550" y="186"/>
                </a:lnTo>
                <a:lnTo>
                  <a:pt x="550" y="186"/>
                </a:lnTo>
                <a:lnTo>
                  <a:pt x="550" y="186"/>
                </a:lnTo>
                <a:lnTo>
                  <a:pt x="550" y="186"/>
                </a:lnTo>
                <a:lnTo>
                  <a:pt x="551" y="186"/>
                </a:lnTo>
                <a:lnTo>
                  <a:pt x="551" y="185"/>
                </a:lnTo>
                <a:lnTo>
                  <a:pt x="551" y="185"/>
                </a:lnTo>
                <a:lnTo>
                  <a:pt x="551" y="184"/>
                </a:lnTo>
                <a:lnTo>
                  <a:pt x="551" y="184"/>
                </a:lnTo>
                <a:lnTo>
                  <a:pt x="552" y="184"/>
                </a:lnTo>
                <a:lnTo>
                  <a:pt x="552" y="183"/>
                </a:lnTo>
                <a:lnTo>
                  <a:pt x="552" y="183"/>
                </a:lnTo>
                <a:lnTo>
                  <a:pt x="552" y="183"/>
                </a:lnTo>
                <a:lnTo>
                  <a:pt x="552" y="183"/>
                </a:lnTo>
                <a:lnTo>
                  <a:pt x="552" y="183"/>
                </a:lnTo>
                <a:lnTo>
                  <a:pt x="553" y="183"/>
                </a:lnTo>
                <a:lnTo>
                  <a:pt x="553" y="183"/>
                </a:lnTo>
                <a:lnTo>
                  <a:pt x="553" y="183"/>
                </a:lnTo>
                <a:lnTo>
                  <a:pt x="553" y="183"/>
                </a:lnTo>
                <a:lnTo>
                  <a:pt x="553" y="183"/>
                </a:lnTo>
                <a:lnTo>
                  <a:pt x="554" y="183"/>
                </a:lnTo>
                <a:lnTo>
                  <a:pt x="554" y="183"/>
                </a:lnTo>
                <a:lnTo>
                  <a:pt x="554" y="183"/>
                </a:lnTo>
                <a:lnTo>
                  <a:pt x="554" y="183"/>
                </a:lnTo>
                <a:lnTo>
                  <a:pt x="555" y="183"/>
                </a:lnTo>
                <a:lnTo>
                  <a:pt x="555" y="183"/>
                </a:lnTo>
                <a:lnTo>
                  <a:pt x="555" y="183"/>
                </a:lnTo>
                <a:lnTo>
                  <a:pt x="555" y="182"/>
                </a:lnTo>
                <a:lnTo>
                  <a:pt x="556" y="182"/>
                </a:lnTo>
                <a:lnTo>
                  <a:pt x="556" y="181"/>
                </a:lnTo>
                <a:lnTo>
                  <a:pt x="556" y="181"/>
                </a:lnTo>
                <a:lnTo>
                  <a:pt x="556" y="180"/>
                </a:lnTo>
                <a:lnTo>
                  <a:pt x="556" y="180"/>
                </a:lnTo>
                <a:lnTo>
                  <a:pt x="556" y="180"/>
                </a:lnTo>
                <a:lnTo>
                  <a:pt x="556" y="180"/>
                </a:lnTo>
                <a:lnTo>
                  <a:pt x="557" y="180"/>
                </a:lnTo>
                <a:lnTo>
                  <a:pt x="557" y="179"/>
                </a:lnTo>
                <a:lnTo>
                  <a:pt x="557" y="179"/>
                </a:lnTo>
                <a:lnTo>
                  <a:pt x="557" y="179"/>
                </a:lnTo>
                <a:lnTo>
                  <a:pt x="558" y="180"/>
                </a:lnTo>
                <a:lnTo>
                  <a:pt x="558" y="180"/>
                </a:lnTo>
                <a:lnTo>
                  <a:pt x="558" y="180"/>
                </a:lnTo>
                <a:lnTo>
                  <a:pt x="558" y="180"/>
                </a:lnTo>
                <a:lnTo>
                  <a:pt x="559" y="180"/>
                </a:lnTo>
                <a:lnTo>
                  <a:pt x="559" y="180"/>
                </a:lnTo>
                <a:lnTo>
                  <a:pt x="559" y="180"/>
                </a:lnTo>
                <a:lnTo>
                  <a:pt x="559" y="180"/>
                </a:lnTo>
                <a:lnTo>
                  <a:pt x="559" y="180"/>
                </a:lnTo>
                <a:lnTo>
                  <a:pt x="560" y="180"/>
                </a:lnTo>
                <a:lnTo>
                  <a:pt x="560" y="180"/>
                </a:lnTo>
                <a:lnTo>
                  <a:pt x="560" y="180"/>
                </a:lnTo>
                <a:lnTo>
                  <a:pt x="560" y="181"/>
                </a:lnTo>
                <a:lnTo>
                  <a:pt x="560" y="181"/>
                </a:lnTo>
                <a:lnTo>
                  <a:pt x="560" y="182"/>
                </a:lnTo>
                <a:lnTo>
                  <a:pt x="561" y="182"/>
                </a:lnTo>
                <a:lnTo>
                  <a:pt x="561" y="183"/>
                </a:lnTo>
                <a:lnTo>
                  <a:pt x="561" y="183"/>
                </a:lnTo>
                <a:lnTo>
                  <a:pt x="561" y="184"/>
                </a:lnTo>
                <a:lnTo>
                  <a:pt x="562" y="185"/>
                </a:lnTo>
                <a:lnTo>
                  <a:pt x="562" y="185"/>
                </a:lnTo>
                <a:lnTo>
                  <a:pt x="562" y="185"/>
                </a:lnTo>
                <a:lnTo>
                  <a:pt x="562" y="185"/>
                </a:lnTo>
                <a:lnTo>
                  <a:pt x="562" y="185"/>
                </a:lnTo>
                <a:lnTo>
                  <a:pt x="563" y="185"/>
                </a:lnTo>
                <a:lnTo>
                  <a:pt x="563" y="184"/>
                </a:lnTo>
                <a:lnTo>
                  <a:pt x="563" y="184"/>
                </a:lnTo>
                <a:lnTo>
                  <a:pt x="563" y="183"/>
                </a:lnTo>
                <a:lnTo>
                  <a:pt x="564" y="181"/>
                </a:lnTo>
                <a:lnTo>
                  <a:pt x="564" y="179"/>
                </a:lnTo>
                <a:lnTo>
                  <a:pt x="564" y="177"/>
                </a:lnTo>
                <a:lnTo>
                  <a:pt x="564" y="175"/>
                </a:lnTo>
                <a:lnTo>
                  <a:pt x="564" y="172"/>
                </a:lnTo>
                <a:lnTo>
                  <a:pt x="564" y="168"/>
                </a:lnTo>
                <a:lnTo>
                  <a:pt x="564" y="165"/>
                </a:lnTo>
                <a:lnTo>
                  <a:pt x="565" y="162"/>
                </a:lnTo>
                <a:lnTo>
                  <a:pt x="565" y="158"/>
                </a:lnTo>
                <a:lnTo>
                  <a:pt x="565" y="154"/>
                </a:lnTo>
                <a:lnTo>
                  <a:pt x="565" y="151"/>
                </a:lnTo>
                <a:lnTo>
                  <a:pt x="566" y="151"/>
                </a:lnTo>
                <a:lnTo>
                  <a:pt x="566" y="151"/>
                </a:lnTo>
                <a:lnTo>
                  <a:pt x="566" y="151"/>
                </a:lnTo>
                <a:lnTo>
                  <a:pt x="566" y="148"/>
                </a:lnTo>
                <a:lnTo>
                  <a:pt x="567" y="146"/>
                </a:lnTo>
                <a:lnTo>
                  <a:pt x="567" y="146"/>
                </a:lnTo>
                <a:lnTo>
                  <a:pt x="567" y="146"/>
                </a:lnTo>
                <a:lnTo>
                  <a:pt x="567" y="146"/>
                </a:lnTo>
                <a:lnTo>
                  <a:pt x="567" y="146"/>
                </a:lnTo>
                <a:lnTo>
                  <a:pt x="568" y="146"/>
                </a:lnTo>
                <a:lnTo>
                  <a:pt x="568" y="146"/>
                </a:lnTo>
                <a:lnTo>
                  <a:pt x="568" y="146"/>
                </a:lnTo>
                <a:lnTo>
                  <a:pt x="568" y="146"/>
                </a:lnTo>
                <a:lnTo>
                  <a:pt x="568" y="146"/>
                </a:lnTo>
                <a:lnTo>
                  <a:pt x="568" y="146"/>
                </a:lnTo>
                <a:lnTo>
                  <a:pt x="569" y="146"/>
                </a:lnTo>
                <a:lnTo>
                  <a:pt x="569" y="146"/>
                </a:lnTo>
                <a:lnTo>
                  <a:pt x="569" y="146"/>
                </a:lnTo>
                <a:lnTo>
                  <a:pt x="569" y="146"/>
                </a:lnTo>
                <a:lnTo>
                  <a:pt x="570" y="146"/>
                </a:lnTo>
                <a:lnTo>
                  <a:pt x="570" y="146"/>
                </a:lnTo>
                <a:lnTo>
                  <a:pt x="570" y="146"/>
                </a:lnTo>
                <a:lnTo>
                  <a:pt x="570" y="146"/>
                </a:lnTo>
                <a:lnTo>
                  <a:pt x="570" y="146"/>
                </a:lnTo>
                <a:lnTo>
                  <a:pt x="571" y="146"/>
                </a:lnTo>
                <a:lnTo>
                  <a:pt x="571" y="146"/>
                </a:lnTo>
                <a:lnTo>
                  <a:pt x="571" y="147"/>
                </a:lnTo>
                <a:lnTo>
                  <a:pt x="571" y="147"/>
                </a:lnTo>
                <a:lnTo>
                  <a:pt x="572" y="147"/>
                </a:lnTo>
                <a:lnTo>
                  <a:pt x="572" y="147"/>
                </a:lnTo>
                <a:lnTo>
                  <a:pt x="572" y="147"/>
                </a:lnTo>
                <a:lnTo>
                  <a:pt x="572" y="147"/>
                </a:lnTo>
                <a:lnTo>
                  <a:pt x="572" y="147"/>
                </a:lnTo>
                <a:lnTo>
                  <a:pt x="572" y="147"/>
                </a:lnTo>
                <a:lnTo>
                  <a:pt x="573" y="147"/>
                </a:lnTo>
                <a:lnTo>
                  <a:pt x="573" y="147"/>
                </a:lnTo>
                <a:lnTo>
                  <a:pt x="573" y="147"/>
                </a:lnTo>
                <a:lnTo>
                  <a:pt x="573" y="147"/>
                </a:lnTo>
                <a:lnTo>
                  <a:pt x="573" y="147"/>
                </a:lnTo>
                <a:lnTo>
                  <a:pt x="574" y="147"/>
                </a:lnTo>
                <a:lnTo>
                  <a:pt x="574" y="147"/>
                </a:lnTo>
                <a:lnTo>
                  <a:pt x="574" y="148"/>
                </a:lnTo>
                <a:lnTo>
                  <a:pt x="574" y="148"/>
                </a:lnTo>
                <a:lnTo>
                  <a:pt x="575" y="148"/>
                </a:lnTo>
                <a:lnTo>
                  <a:pt x="575" y="148"/>
                </a:lnTo>
                <a:lnTo>
                  <a:pt x="575" y="148"/>
                </a:lnTo>
                <a:lnTo>
                  <a:pt x="575" y="148"/>
                </a:lnTo>
                <a:lnTo>
                  <a:pt x="575" y="148"/>
                </a:lnTo>
                <a:lnTo>
                  <a:pt x="575" y="148"/>
                </a:lnTo>
                <a:lnTo>
                  <a:pt x="575" y="149"/>
                </a:lnTo>
                <a:lnTo>
                  <a:pt x="576" y="149"/>
                </a:lnTo>
                <a:lnTo>
                  <a:pt x="576" y="150"/>
                </a:lnTo>
                <a:lnTo>
                  <a:pt x="576" y="151"/>
                </a:lnTo>
                <a:lnTo>
                  <a:pt x="576" y="152"/>
                </a:lnTo>
                <a:lnTo>
                  <a:pt x="577" y="154"/>
                </a:lnTo>
                <a:lnTo>
                  <a:pt x="577" y="156"/>
                </a:lnTo>
                <a:lnTo>
                  <a:pt x="577" y="158"/>
                </a:lnTo>
                <a:lnTo>
                  <a:pt x="577" y="160"/>
                </a:lnTo>
                <a:lnTo>
                  <a:pt x="578" y="161"/>
                </a:lnTo>
                <a:lnTo>
                  <a:pt x="578" y="163"/>
                </a:lnTo>
                <a:lnTo>
                  <a:pt x="578" y="164"/>
                </a:lnTo>
                <a:lnTo>
                  <a:pt x="578" y="165"/>
                </a:lnTo>
                <a:lnTo>
                  <a:pt x="578" y="166"/>
                </a:lnTo>
                <a:lnTo>
                  <a:pt x="579" y="166"/>
                </a:lnTo>
                <a:lnTo>
                  <a:pt x="579" y="167"/>
                </a:lnTo>
                <a:lnTo>
                  <a:pt x="579" y="168"/>
                </a:lnTo>
                <a:lnTo>
                  <a:pt x="579" y="168"/>
                </a:lnTo>
                <a:lnTo>
                  <a:pt x="579" y="168"/>
                </a:lnTo>
                <a:lnTo>
                  <a:pt x="579" y="168"/>
                </a:lnTo>
                <a:lnTo>
                  <a:pt x="580" y="168"/>
                </a:lnTo>
                <a:lnTo>
                  <a:pt x="580" y="169"/>
                </a:lnTo>
                <a:lnTo>
                  <a:pt x="580" y="169"/>
                </a:lnTo>
                <a:lnTo>
                  <a:pt x="580" y="169"/>
                </a:lnTo>
                <a:lnTo>
                  <a:pt x="581" y="170"/>
                </a:lnTo>
                <a:lnTo>
                  <a:pt x="581" y="171"/>
                </a:lnTo>
                <a:lnTo>
                  <a:pt x="581" y="172"/>
                </a:lnTo>
                <a:lnTo>
                  <a:pt x="581" y="173"/>
                </a:lnTo>
                <a:lnTo>
                  <a:pt x="581" y="173"/>
                </a:lnTo>
                <a:lnTo>
                  <a:pt x="582" y="174"/>
                </a:lnTo>
                <a:lnTo>
                  <a:pt x="582" y="174"/>
                </a:lnTo>
                <a:lnTo>
                  <a:pt x="582" y="175"/>
                </a:lnTo>
                <a:lnTo>
                  <a:pt x="582" y="175"/>
                </a:lnTo>
                <a:lnTo>
                  <a:pt x="583" y="175"/>
                </a:lnTo>
                <a:lnTo>
                  <a:pt x="583" y="175"/>
                </a:lnTo>
                <a:lnTo>
                  <a:pt x="583" y="175"/>
                </a:lnTo>
                <a:lnTo>
                  <a:pt x="583" y="175"/>
                </a:lnTo>
                <a:lnTo>
                  <a:pt x="583" y="175"/>
                </a:lnTo>
                <a:lnTo>
                  <a:pt x="583" y="175"/>
                </a:lnTo>
                <a:lnTo>
                  <a:pt x="584" y="175"/>
                </a:lnTo>
                <a:lnTo>
                  <a:pt x="584" y="175"/>
                </a:lnTo>
                <a:lnTo>
                  <a:pt x="584" y="175"/>
                </a:lnTo>
                <a:lnTo>
                  <a:pt x="584" y="175"/>
                </a:lnTo>
                <a:lnTo>
                  <a:pt x="584" y="175"/>
                </a:lnTo>
                <a:lnTo>
                  <a:pt x="585" y="175"/>
                </a:lnTo>
                <a:lnTo>
                  <a:pt x="585" y="175"/>
                </a:lnTo>
                <a:lnTo>
                  <a:pt x="585" y="175"/>
                </a:lnTo>
                <a:lnTo>
                  <a:pt x="585" y="175"/>
                </a:lnTo>
                <a:lnTo>
                  <a:pt x="586" y="175"/>
                </a:lnTo>
                <a:lnTo>
                  <a:pt x="586" y="175"/>
                </a:lnTo>
                <a:lnTo>
                  <a:pt x="586" y="175"/>
                </a:lnTo>
                <a:lnTo>
                  <a:pt x="586" y="174"/>
                </a:lnTo>
                <a:lnTo>
                  <a:pt x="587" y="174"/>
                </a:lnTo>
                <a:lnTo>
                  <a:pt x="587" y="174"/>
                </a:lnTo>
                <a:lnTo>
                  <a:pt x="587" y="174"/>
                </a:lnTo>
                <a:lnTo>
                  <a:pt x="587" y="174"/>
                </a:lnTo>
                <a:lnTo>
                  <a:pt x="587" y="174"/>
                </a:lnTo>
                <a:lnTo>
                  <a:pt x="587" y="175"/>
                </a:lnTo>
                <a:lnTo>
                  <a:pt x="587" y="175"/>
                </a:lnTo>
                <a:lnTo>
                  <a:pt x="588" y="175"/>
                </a:lnTo>
                <a:lnTo>
                  <a:pt x="588" y="175"/>
                </a:lnTo>
                <a:lnTo>
                  <a:pt x="588" y="175"/>
                </a:lnTo>
                <a:lnTo>
                  <a:pt x="588" y="175"/>
                </a:lnTo>
                <a:lnTo>
                  <a:pt x="589" y="175"/>
                </a:lnTo>
                <a:lnTo>
                  <a:pt x="589" y="175"/>
                </a:lnTo>
                <a:lnTo>
                  <a:pt x="589" y="175"/>
                </a:lnTo>
                <a:lnTo>
                  <a:pt x="589" y="175"/>
                </a:lnTo>
                <a:lnTo>
                  <a:pt x="589" y="175"/>
                </a:lnTo>
                <a:lnTo>
                  <a:pt x="590" y="175"/>
                </a:lnTo>
                <a:lnTo>
                  <a:pt x="590" y="175"/>
                </a:lnTo>
                <a:lnTo>
                  <a:pt x="590" y="175"/>
                </a:lnTo>
                <a:lnTo>
                  <a:pt x="590" y="175"/>
                </a:lnTo>
                <a:lnTo>
                  <a:pt x="591" y="174"/>
                </a:lnTo>
                <a:lnTo>
                  <a:pt x="591" y="174"/>
                </a:lnTo>
                <a:lnTo>
                  <a:pt x="591" y="174"/>
                </a:lnTo>
                <a:lnTo>
                  <a:pt x="591" y="173"/>
                </a:lnTo>
                <a:lnTo>
                  <a:pt x="591" y="173"/>
                </a:lnTo>
                <a:lnTo>
                  <a:pt x="591" y="172"/>
                </a:lnTo>
                <a:lnTo>
                  <a:pt x="592" y="172"/>
                </a:lnTo>
                <a:lnTo>
                  <a:pt x="592" y="172"/>
                </a:lnTo>
                <a:lnTo>
                  <a:pt x="592" y="172"/>
                </a:lnTo>
                <a:lnTo>
                  <a:pt x="592" y="171"/>
                </a:lnTo>
                <a:lnTo>
                  <a:pt x="592" y="171"/>
                </a:lnTo>
                <a:lnTo>
                  <a:pt x="593" y="171"/>
                </a:lnTo>
                <a:lnTo>
                  <a:pt x="593" y="172"/>
                </a:lnTo>
                <a:lnTo>
                  <a:pt x="593" y="172"/>
                </a:lnTo>
                <a:lnTo>
                  <a:pt x="593" y="172"/>
                </a:lnTo>
                <a:lnTo>
                  <a:pt x="594" y="172"/>
                </a:lnTo>
                <a:lnTo>
                  <a:pt x="594" y="172"/>
                </a:lnTo>
                <a:lnTo>
                  <a:pt x="594" y="172"/>
                </a:lnTo>
                <a:lnTo>
                  <a:pt x="594" y="172"/>
                </a:lnTo>
                <a:lnTo>
                  <a:pt x="595" y="172"/>
                </a:lnTo>
                <a:lnTo>
                  <a:pt x="595" y="172"/>
                </a:lnTo>
                <a:lnTo>
                  <a:pt x="595" y="172"/>
                </a:lnTo>
                <a:lnTo>
                  <a:pt x="595" y="172"/>
                </a:lnTo>
                <a:lnTo>
                  <a:pt x="595" y="172"/>
                </a:lnTo>
                <a:lnTo>
                  <a:pt x="595" y="172"/>
                </a:lnTo>
                <a:lnTo>
                  <a:pt x="595" y="172"/>
                </a:lnTo>
                <a:lnTo>
                  <a:pt x="596" y="172"/>
                </a:lnTo>
                <a:lnTo>
                  <a:pt x="596" y="172"/>
                </a:lnTo>
                <a:lnTo>
                  <a:pt x="596" y="172"/>
                </a:lnTo>
                <a:lnTo>
                  <a:pt x="596" y="173"/>
                </a:lnTo>
                <a:lnTo>
                  <a:pt x="597" y="173"/>
                </a:lnTo>
                <a:lnTo>
                  <a:pt x="597" y="173"/>
                </a:lnTo>
                <a:lnTo>
                  <a:pt x="597" y="173"/>
                </a:lnTo>
                <a:lnTo>
                  <a:pt x="597" y="173"/>
                </a:lnTo>
                <a:lnTo>
                  <a:pt x="598" y="173"/>
                </a:lnTo>
                <a:lnTo>
                  <a:pt x="598" y="174"/>
                </a:lnTo>
                <a:lnTo>
                  <a:pt x="598" y="174"/>
                </a:lnTo>
                <a:lnTo>
                  <a:pt x="598" y="174"/>
                </a:lnTo>
                <a:lnTo>
                  <a:pt x="598" y="174"/>
                </a:lnTo>
                <a:lnTo>
                  <a:pt x="599" y="174"/>
                </a:lnTo>
                <a:lnTo>
                  <a:pt x="599" y="174"/>
                </a:lnTo>
                <a:lnTo>
                  <a:pt x="599" y="174"/>
                </a:lnTo>
                <a:lnTo>
                  <a:pt x="599" y="175"/>
                </a:lnTo>
                <a:lnTo>
                  <a:pt x="599" y="175"/>
                </a:lnTo>
                <a:lnTo>
                  <a:pt x="599" y="175"/>
                </a:lnTo>
                <a:lnTo>
                  <a:pt x="600" y="175"/>
                </a:lnTo>
                <a:lnTo>
                  <a:pt x="600" y="176"/>
                </a:lnTo>
                <a:lnTo>
                  <a:pt x="600" y="179"/>
                </a:lnTo>
                <a:lnTo>
                  <a:pt x="600" y="179"/>
                </a:lnTo>
                <a:lnTo>
                  <a:pt x="600" y="179"/>
                </a:lnTo>
                <a:lnTo>
                  <a:pt x="601" y="178"/>
                </a:lnTo>
                <a:lnTo>
                  <a:pt x="601" y="177"/>
                </a:lnTo>
                <a:lnTo>
                  <a:pt x="601" y="177"/>
                </a:lnTo>
                <a:lnTo>
                  <a:pt x="601" y="176"/>
                </a:lnTo>
                <a:lnTo>
                  <a:pt x="602" y="175"/>
                </a:lnTo>
                <a:lnTo>
                  <a:pt x="602" y="174"/>
                </a:lnTo>
                <a:lnTo>
                  <a:pt x="602" y="173"/>
                </a:lnTo>
                <a:lnTo>
                  <a:pt x="602" y="172"/>
                </a:lnTo>
                <a:lnTo>
                  <a:pt x="603" y="171"/>
                </a:lnTo>
                <a:lnTo>
                  <a:pt x="603" y="170"/>
                </a:lnTo>
                <a:lnTo>
                  <a:pt x="603" y="170"/>
                </a:lnTo>
                <a:lnTo>
                  <a:pt x="603" y="170"/>
                </a:lnTo>
                <a:lnTo>
                  <a:pt x="603" y="170"/>
                </a:lnTo>
                <a:lnTo>
                  <a:pt x="603" y="170"/>
                </a:lnTo>
                <a:lnTo>
                  <a:pt x="603" y="170"/>
                </a:lnTo>
                <a:lnTo>
                  <a:pt x="604" y="170"/>
                </a:lnTo>
                <a:lnTo>
                  <a:pt x="604" y="170"/>
                </a:lnTo>
                <a:lnTo>
                  <a:pt x="604" y="170"/>
                </a:lnTo>
                <a:lnTo>
                  <a:pt x="604" y="170"/>
                </a:lnTo>
                <a:lnTo>
                  <a:pt x="605" y="170"/>
                </a:lnTo>
                <a:lnTo>
                  <a:pt x="605" y="170"/>
                </a:lnTo>
                <a:lnTo>
                  <a:pt x="605" y="170"/>
                </a:lnTo>
                <a:lnTo>
                  <a:pt x="605" y="170"/>
                </a:lnTo>
                <a:lnTo>
                  <a:pt x="606" y="170"/>
                </a:lnTo>
                <a:lnTo>
                  <a:pt x="606" y="170"/>
                </a:lnTo>
                <a:lnTo>
                  <a:pt x="606" y="170"/>
                </a:lnTo>
                <a:lnTo>
                  <a:pt x="606" y="170"/>
                </a:lnTo>
                <a:lnTo>
                  <a:pt x="606" y="170"/>
                </a:lnTo>
                <a:lnTo>
                  <a:pt x="607" y="170"/>
                </a:lnTo>
                <a:lnTo>
                  <a:pt x="607" y="170"/>
                </a:lnTo>
                <a:lnTo>
                  <a:pt x="607" y="170"/>
                </a:lnTo>
                <a:lnTo>
                  <a:pt x="607" y="170"/>
                </a:lnTo>
                <a:lnTo>
                  <a:pt x="607" y="171"/>
                </a:lnTo>
                <a:lnTo>
                  <a:pt x="607" y="171"/>
                </a:lnTo>
                <a:lnTo>
                  <a:pt x="608" y="172"/>
                </a:lnTo>
                <a:lnTo>
                  <a:pt x="608" y="172"/>
                </a:lnTo>
                <a:lnTo>
                  <a:pt x="608" y="172"/>
                </a:lnTo>
                <a:lnTo>
                  <a:pt x="608" y="172"/>
                </a:lnTo>
                <a:lnTo>
                  <a:pt x="609" y="172"/>
                </a:lnTo>
                <a:lnTo>
                  <a:pt x="609" y="172"/>
                </a:lnTo>
                <a:lnTo>
                  <a:pt x="609" y="173"/>
                </a:lnTo>
                <a:lnTo>
                  <a:pt x="609" y="173"/>
                </a:lnTo>
                <a:lnTo>
                  <a:pt x="609" y="173"/>
                </a:lnTo>
                <a:lnTo>
                  <a:pt x="610" y="173"/>
                </a:lnTo>
                <a:lnTo>
                  <a:pt x="610" y="173"/>
                </a:lnTo>
                <a:lnTo>
                  <a:pt x="610" y="173"/>
                </a:lnTo>
                <a:lnTo>
                  <a:pt x="610" y="173"/>
                </a:lnTo>
                <a:lnTo>
                  <a:pt x="611" y="173"/>
                </a:lnTo>
                <a:lnTo>
                  <a:pt x="611" y="173"/>
                </a:lnTo>
                <a:lnTo>
                  <a:pt x="611" y="173"/>
                </a:lnTo>
                <a:lnTo>
                  <a:pt x="611" y="174"/>
                </a:lnTo>
                <a:lnTo>
                  <a:pt x="611" y="174"/>
                </a:lnTo>
                <a:lnTo>
                  <a:pt x="611" y="175"/>
                </a:lnTo>
                <a:lnTo>
                  <a:pt x="611" y="175"/>
                </a:lnTo>
                <a:lnTo>
                  <a:pt x="612" y="175"/>
                </a:lnTo>
                <a:lnTo>
                  <a:pt x="612" y="175"/>
                </a:lnTo>
                <a:lnTo>
                  <a:pt x="612" y="174"/>
                </a:lnTo>
                <a:lnTo>
                  <a:pt x="612" y="174"/>
                </a:lnTo>
                <a:lnTo>
                  <a:pt x="613" y="173"/>
                </a:lnTo>
                <a:lnTo>
                  <a:pt x="613" y="173"/>
                </a:lnTo>
                <a:lnTo>
                  <a:pt x="613" y="172"/>
                </a:lnTo>
                <a:lnTo>
                  <a:pt x="613" y="172"/>
                </a:lnTo>
                <a:lnTo>
                  <a:pt x="614" y="172"/>
                </a:lnTo>
                <a:lnTo>
                  <a:pt x="614" y="171"/>
                </a:lnTo>
                <a:lnTo>
                  <a:pt x="614" y="171"/>
                </a:lnTo>
                <a:lnTo>
                  <a:pt x="614" y="170"/>
                </a:lnTo>
                <a:lnTo>
                  <a:pt x="614" y="169"/>
                </a:lnTo>
                <a:lnTo>
                  <a:pt x="615" y="168"/>
                </a:lnTo>
                <a:lnTo>
                  <a:pt x="615" y="168"/>
                </a:lnTo>
                <a:lnTo>
                  <a:pt x="615" y="167"/>
                </a:lnTo>
                <a:lnTo>
                  <a:pt x="615" y="168"/>
                </a:lnTo>
                <a:lnTo>
                  <a:pt x="615" y="168"/>
                </a:lnTo>
                <a:lnTo>
                  <a:pt x="615" y="168"/>
                </a:lnTo>
                <a:lnTo>
                  <a:pt x="616" y="168"/>
                </a:lnTo>
                <a:lnTo>
                  <a:pt x="616" y="169"/>
                </a:lnTo>
                <a:lnTo>
                  <a:pt x="616" y="169"/>
                </a:lnTo>
                <a:lnTo>
                  <a:pt x="616" y="169"/>
                </a:lnTo>
                <a:lnTo>
                  <a:pt x="617" y="171"/>
                </a:lnTo>
                <a:lnTo>
                  <a:pt x="617" y="173"/>
                </a:lnTo>
                <a:lnTo>
                  <a:pt x="617" y="175"/>
                </a:lnTo>
                <a:lnTo>
                  <a:pt x="617" y="176"/>
                </a:lnTo>
                <a:lnTo>
                  <a:pt x="617" y="178"/>
                </a:lnTo>
                <a:lnTo>
                  <a:pt x="618" y="179"/>
                </a:lnTo>
                <a:lnTo>
                  <a:pt x="618" y="180"/>
                </a:lnTo>
                <a:lnTo>
                  <a:pt x="618" y="182"/>
                </a:lnTo>
                <a:lnTo>
                  <a:pt x="618" y="183"/>
                </a:lnTo>
                <a:lnTo>
                  <a:pt x="619" y="184"/>
                </a:lnTo>
                <a:lnTo>
                  <a:pt x="619" y="186"/>
                </a:lnTo>
                <a:lnTo>
                  <a:pt x="619" y="187"/>
                </a:lnTo>
                <a:lnTo>
                  <a:pt x="619" y="188"/>
                </a:lnTo>
                <a:lnTo>
                  <a:pt x="619" y="190"/>
                </a:lnTo>
                <a:lnTo>
                  <a:pt x="619" y="191"/>
                </a:lnTo>
                <a:lnTo>
                  <a:pt x="620" y="192"/>
                </a:lnTo>
                <a:lnTo>
                  <a:pt x="620" y="194"/>
                </a:lnTo>
                <a:lnTo>
                  <a:pt x="620" y="195"/>
                </a:lnTo>
                <a:lnTo>
                  <a:pt x="620" y="196"/>
                </a:lnTo>
                <a:lnTo>
                  <a:pt x="620" y="197"/>
                </a:lnTo>
                <a:lnTo>
                  <a:pt x="621" y="198"/>
                </a:lnTo>
                <a:lnTo>
                  <a:pt x="621" y="200"/>
                </a:lnTo>
                <a:lnTo>
                  <a:pt x="621" y="200"/>
                </a:lnTo>
                <a:lnTo>
                  <a:pt x="621" y="201"/>
                </a:lnTo>
                <a:lnTo>
                  <a:pt x="622" y="202"/>
                </a:lnTo>
                <a:lnTo>
                  <a:pt x="622" y="203"/>
                </a:lnTo>
                <a:lnTo>
                  <a:pt x="622" y="203"/>
                </a:lnTo>
                <a:lnTo>
                  <a:pt x="622" y="204"/>
                </a:lnTo>
                <a:lnTo>
                  <a:pt x="623" y="204"/>
                </a:lnTo>
                <a:lnTo>
                  <a:pt x="623" y="204"/>
                </a:lnTo>
                <a:lnTo>
                  <a:pt x="623" y="204"/>
                </a:lnTo>
                <a:lnTo>
                  <a:pt x="623" y="204"/>
                </a:lnTo>
                <a:lnTo>
                  <a:pt x="623" y="204"/>
                </a:lnTo>
                <a:lnTo>
                  <a:pt x="623" y="204"/>
                </a:lnTo>
                <a:lnTo>
                  <a:pt x="623" y="204"/>
                </a:lnTo>
                <a:lnTo>
                  <a:pt x="624" y="204"/>
                </a:lnTo>
                <a:lnTo>
                  <a:pt x="624" y="204"/>
                </a:lnTo>
                <a:lnTo>
                  <a:pt x="624" y="204"/>
                </a:lnTo>
                <a:lnTo>
                  <a:pt x="624" y="204"/>
                </a:lnTo>
                <a:lnTo>
                  <a:pt x="625" y="204"/>
                </a:lnTo>
                <a:lnTo>
                  <a:pt x="625" y="204"/>
                </a:lnTo>
                <a:lnTo>
                  <a:pt x="625" y="204"/>
                </a:lnTo>
                <a:lnTo>
                  <a:pt x="625" y="204"/>
                </a:lnTo>
                <a:lnTo>
                  <a:pt x="625" y="204"/>
                </a:lnTo>
                <a:lnTo>
                  <a:pt x="626" y="204"/>
                </a:lnTo>
                <a:lnTo>
                  <a:pt x="626" y="204"/>
                </a:lnTo>
                <a:lnTo>
                  <a:pt x="626" y="204"/>
                </a:lnTo>
                <a:lnTo>
                  <a:pt x="626" y="204"/>
                </a:lnTo>
                <a:lnTo>
                  <a:pt x="627" y="204"/>
                </a:lnTo>
                <a:lnTo>
                  <a:pt x="627" y="204"/>
                </a:lnTo>
                <a:lnTo>
                  <a:pt x="627" y="204"/>
                </a:lnTo>
                <a:lnTo>
                  <a:pt x="627" y="204"/>
                </a:lnTo>
                <a:lnTo>
                  <a:pt x="627" y="204"/>
                </a:lnTo>
                <a:lnTo>
                  <a:pt x="627" y="204"/>
                </a:lnTo>
                <a:lnTo>
                  <a:pt x="628" y="204"/>
                </a:lnTo>
                <a:lnTo>
                  <a:pt x="628" y="204"/>
                </a:lnTo>
                <a:lnTo>
                  <a:pt x="628" y="204"/>
                </a:lnTo>
                <a:lnTo>
                  <a:pt x="628" y="204"/>
                </a:lnTo>
                <a:lnTo>
                  <a:pt x="628" y="204"/>
                </a:lnTo>
                <a:lnTo>
                  <a:pt x="629" y="204"/>
                </a:lnTo>
                <a:lnTo>
                  <a:pt x="629" y="204"/>
                </a:lnTo>
                <a:lnTo>
                  <a:pt x="629" y="204"/>
                </a:lnTo>
                <a:lnTo>
                  <a:pt x="629" y="204"/>
                </a:lnTo>
                <a:lnTo>
                  <a:pt x="630" y="204"/>
                </a:lnTo>
                <a:lnTo>
                  <a:pt x="630" y="204"/>
                </a:lnTo>
                <a:lnTo>
                  <a:pt x="630" y="204"/>
                </a:lnTo>
                <a:lnTo>
                  <a:pt x="630" y="204"/>
                </a:lnTo>
                <a:lnTo>
                  <a:pt x="631" y="204"/>
                </a:lnTo>
                <a:lnTo>
                  <a:pt x="631" y="203"/>
                </a:lnTo>
                <a:lnTo>
                  <a:pt x="631" y="203"/>
                </a:lnTo>
                <a:lnTo>
                  <a:pt x="631" y="203"/>
                </a:lnTo>
                <a:lnTo>
                  <a:pt x="631" y="203"/>
                </a:lnTo>
                <a:lnTo>
                  <a:pt x="631" y="203"/>
                </a:lnTo>
                <a:lnTo>
                  <a:pt x="631" y="203"/>
                </a:lnTo>
                <a:lnTo>
                  <a:pt x="632" y="203"/>
                </a:lnTo>
                <a:lnTo>
                  <a:pt x="632" y="203"/>
                </a:lnTo>
                <a:lnTo>
                  <a:pt x="632" y="203"/>
                </a:lnTo>
                <a:lnTo>
                  <a:pt x="632" y="203"/>
                </a:lnTo>
                <a:lnTo>
                  <a:pt x="633" y="203"/>
                </a:lnTo>
                <a:lnTo>
                  <a:pt x="633" y="203"/>
                </a:lnTo>
                <a:lnTo>
                  <a:pt x="633" y="203"/>
                </a:lnTo>
                <a:lnTo>
                  <a:pt x="633" y="203"/>
                </a:lnTo>
                <a:lnTo>
                  <a:pt x="634" y="203"/>
                </a:lnTo>
                <a:lnTo>
                  <a:pt x="634" y="203"/>
                </a:lnTo>
                <a:lnTo>
                  <a:pt x="634" y="203"/>
                </a:lnTo>
                <a:lnTo>
                  <a:pt x="634" y="203"/>
                </a:lnTo>
                <a:lnTo>
                  <a:pt x="634" y="203"/>
                </a:lnTo>
                <a:lnTo>
                  <a:pt x="635" y="203"/>
                </a:lnTo>
                <a:lnTo>
                  <a:pt x="635" y="203"/>
                </a:lnTo>
                <a:lnTo>
                  <a:pt x="635" y="203"/>
                </a:lnTo>
                <a:lnTo>
                  <a:pt x="635" y="203"/>
                </a:lnTo>
                <a:lnTo>
                  <a:pt x="635" y="203"/>
                </a:lnTo>
                <a:lnTo>
                  <a:pt x="635" y="203"/>
                </a:lnTo>
                <a:lnTo>
                  <a:pt x="636" y="203"/>
                </a:lnTo>
                <a:lnTo>
                  <a:pt x="636" y="203"/>
                </a:lnTo>
                <a:lnTo>
                  <a:pt x="636" y="203"/>
                </a:lnTo>
                <a:lnTo>
                  <a:pt x="636" y="202"/>
                </a:lnTo>
                <a:lnTo>
                  <a:pt x="636" y="202"/>
                </a:lnTo>
                <a:lnTo>
                  <a:pt x="637" y="201"/>
                </a:lnTo>
                <a:lnTo>
                  <a:pt x="637" y="201"/>
                </a:lnTo>
                <a:lnTo>
                  <a:pt x="637" y="201"/>
                </a:lnTo>
                <a:lnTo>
                  <a:pt x="637" y="200"/>
                </a:lnTo>
                <a:lnTo>
                  <a:pt x="638" y="200"/>
                </a:lnTo>
                <a:lnTo>
                  <a:pt x="638" y="200"/>
                </a:lnTo>
                <a:lnTo>
                  <a:pt x="638" y="200"/>
                </a:lnTo>
                <a:lnTo>
                  <a:pt x="638" y="200"/>
                </a:lnTo>
                <a:lnTo>
                  <a:pt x="638" y="201"/>
                </a:lnTo>
                <a:lnTo>
                  <a:pt x="638" y="201"/>
                </a:lnTo>
                <a:lnTo>
                  <a:pt x="639" y="201"/>
                </a:lnTo>
                <a:lnTo>
                  <a:pt x="639" y="201"/>
                </a:lnTo>
                <a:lnTo>
                  <a:pt x="639" y="201"/>
                </a:lnTo>
                <a:lnTo>
                  <a:pt x="639" y="201"/>
                </a:lnTo>
                <a:lnTo>
                  <a:pt x="639" y="201"/>
                </a:lnTo>
                <a:lnTo>
                  <a:pt x="640" y="201"/>
                </a:lnTo>
                <a:lnTo>
                  <a:pt x="640" y="201"/>
                </a:lnTo>
                <a:lnTo>
                  <a:pt x="640" y="201"/>
                </a:lnTo>
                <a:lnTo>
                  <a:pt x="640" y="201"/>
                </a:lnTo>
                <a:lnTo>
                  <a:pt x="641" y="201"/>
                </a:lnTo>
                <a:lnTo>
                  <a:pt x="641" y="201"/>
                </a:lnTo>
                <a:lnTo>
                  <a:pt x="641" y="202"/>
                </a:lnTo>
                <a:lnTo>
                  <a:pt x="641" y="202"/>
                </a:lnTo>
                <a:lnTo>
                  <a:pt x="642" y="202"/>
                </a:lnTo>
                <a:lnTo>
                  <a:pt x="642" y="202"/>
                </a:lnTo>
                <a:lnTo>
                  <a:pt x="642" y="203"/>
                </a:lnTo>
                <a:lnTo>
                  <a:pt x="642" y="203"/>
                </a:lnTo>
                <a:lnTo>
                  <a:pt x="642" y="203"/>
                </a:lnTo>
                <a:lnTo>
                  <a:pt x="642" y="203"/>
                </a:lnTo>
                <a:lnTo>
                  <a:pt x="642" y="203"/>
                </a:lnTo>
                <a:lnTo>
                  <a:pt x="643" y="204"/>
                </a:lnTo>
                <a:lnTo>
                  <a:pt x="643" y="204"/>
                </a:lnTo>
                <a:lnTo>
                  <a:pt x="643" y="204"/>
                </a:lnTo>
                <a:lnTo>
                  <a:pt x="643" y="204"/>
                </a:lnTo>
                <a:lnTo>
                  <a:pt x="644" y="204"/>
                </a:lnTo>
                <a:lnTo>
                  <a:pt x="644" y="204"/>
                </a:lnTo>
                <a:lnTo>
                  <a:pt x="644" y="204"/>
                </a:lnTo>
                <a:lnTo>
                  <a:pt x="644" y="204"/>
                </a:lnTo>
                <a:lnTo>
                  <a:pt x="645" y="204"/>
                </a:lnTo>
                <a:lnTo>
                  <a:pt x="645" y="204"/>
                </a:lnTo>
                <a:lnTo>
                  <a:pt x="645" y="204"/>
                </a:lnTo>
                <a:lnTo>
                  <a:pt x="645" y="204"/>
                </a:lnTo>
                <a:lnTo>
                  <a:pt x="645" y="204"/>
                </a:lnTo>
                <a:lnTo>
                  <a:pt x="646" y="204"/>
                </a:lnTo>
                <a:lnTo>
                  <a:pt x="646" y="204"/>
                </a:lnTo>
                <a:lnTo>
                  <a:pt x="646" y="204"/>
                </a:lnTo>
                <a:lnTo>
                  <a:pt x="646" y="204"/>
                </a:lnTo>
                <a:lnTo>
                  <a:pt x="646" y="204"/>
                </a:lnTo>
                <a:lnTo>
                  <a:pt x="646" y="204"/>
                </a:lnTo>
                <a:lnTo>
                  <a:pt x="647" y="204"/>
                </a:lnTo>
                <a:lnTo>
                  <a:pt x="647" y="203"/>
                </a:lnTo>
                <a:lnTo>
                  <a:pt x="647" y="203"/>
                </a:lnTo>
                <a:lnTo>
                  <a:pt x="647" y="203"/>
                </a:lnTo>
                <a:lnTo>
                  <a:pt x="647" y="203"/>
                </a:lnTo>
                <a:lnTo>
                  <a:pt x="648" y="203"/>
                </a:lnTo>
                <a:lnTo>
                  <a:pt x="648" y="203"/>
                </a:lnTo>
                <a:lnTo>
                  <a:pt x="648" y="203"/>
                </a:lnTo>
                <a:lnTo>
                  <a:pt x="648" y="203"/>
                </a:lnTo>
                <a:lnTo>
                  <a:pt x="649" y="203"/>
                </a:lnTo>
                <a:lnTo>
                  <a:pt x="649" y="202"/>
                </a:lnTo>
                <a:lnTo>
                  <a:pt x="649" y="202"/>
                </a:lnTo>
                <a:lnTo>
                  <a:pt x="649" y="202"/>
                </a:lnTo>
                <a:lnTo>
                  <a:pt x="650" y="202"/>
                </a:lnTo>
                <a:lnTo>
                  <a:pt x="650" y="202"/>
                </a:lnTo>
                <a:lnTo>
                  <a:pt x="650" y="201"/>
                </a:lnTo>
                <a:lnTo>
                  <a:pt x="650" y="201"/>
                </a:lnTo>
                <a:lnTo>
                  <a:pt x="650" y="201"/>
                </a:lnTo>
                <a:lnTo>
                  <a:pt x="650" y="201"/>
                </a:lnTo>
                <a:lnTo>
                  <a:pt x="650" y="201"/>
                </a:lnTo>
                <a:lnTo>
                  <a:pt x="651" y="201"/>
                </a:lnTo>
                <a:lnTo>
                  <a:pt x="651" y="201"/>
                </a:lnTo>
                <a:lnTo>
                  <a:pt x="651" y="201"/>
                </a:lnTo>
                <a:lnTo>
                  <a:pt x="651" y="201"/>
                </a:lnTo>
                <a:lnTo>
                  <a:pt x="652" y="201"/>
                </a:lnTo>
                <a:lnTo>
                  <a:pt x="652" y="201"/>
                </a:lnTo>
                <a:lnTo>
                  <a:pt x="652" y="200"/>
                </a:lnTo>
                <a:lnTo>
                  <a:pt x="652" y="200"/>
                </a:lnTo>
                <a:lnTo>
                  <a:pt x="653" y="200"/>
                </a:lnTo>
                <a:lnTo>
                  <a:pt x="653" y="200"/>
                </a:lnTo>
                <a:lnTo>
                  <a:pt x="653" y="200"/>
                </a:lnTo>
                <a:lnTo>
                  <a:pt x="653" y="200"/>
                </a:lnTo>
                <a:lnTo>
                  <a:pt x="653" y="200"/>
                </a:lnTo>
                <a:lnTo>
                  <a:pt x="654" y="200"/>
                </a:lnTo>
                <a:lnTo>
                  <a:pt x="654" y="200"/>
                </a:lnTo>
                <a:lnTo>
                  <a:pt x="654" y="200"/>
                </a:lnTo>
                <a:lnTo>
                  <a:pt x="654" y="200"/>
                </a:lnTo>
                <a:lnTo>
                  <a:pt x="654" y="200"/>
                </a:lnTo>
                <a:lnTo>
                  <a:pt x="654" y="200"/>
                </a:lnTo>
                <a:lnTo>
                  <a:pt x="655" y="200"/>
                </a:lnTo>
                <a:lnTo>
                  <a:pt x="655" y="200"/>
                </a:lnTo>
                <a:lnTo>
                  <a:pt x="655" y="200"/>
                </a:lnTo>
                <a:lnTo>
                  <a:pt x="655" y="200"/>
                </a:lnTo>
                <a:lnTo>
                  <a:pt x="656" y="201"/>
                </a:lnTo>
                <a:lnTo>
                  <a:pt x="656" y="201"/>
                </a:lnTo>
                <a:lnTo>
                  <a:pt x="656" y="201"/>
                </a:lnTo>
                <a:lnTo>
                  <a:pt x="656" y="201"/>
                </a:lnTo>
                <a:lnTo>
                  <a:pt x="656" y="201"/>
                </a:lnTo>
                <a:lnTo>
                  <a:pt x="657" y="201"/>
                </a:lnTo>
                <a:lnTo>
                  <a:pt x="657" y="201"/>
                </a:lnTo>
                <a:lnTo>
                  <a:pt x="657" y="201"/>
                </a:lnTo>
                <a:lnTo>
                  <a:pt x="657" y="201"/>
                </a:lnTo>
                <a:lnTo>
                  <a:pt x="658" y="201"/>
                </a:lnTo>
                <a:lnTo>
                  <a:pt x="658" y="201"/>
                </a:lnTo>
                <a:lnTo>
                  <a:pt x="658" y="202"/>
                </a:lnTo>
                <a:lnTo>
                  <a:pt x="658" y="202"/>
                </a:lnTo>
                <a:lnTo>
                  <a:pt x="658" y="202"/>
                </a:lnTo>
                <a:lnTo>
                  <a:pt x="658" y="201"/>
                </a:lnTo>
                <a:lnTo>
                  <a:pt x="658" y="201"/>
                </a:lnTo>
                <a:lnTo>
                  <a:pt x="659" y="201"/>
                </a:lnTo>
                <a:lnTo>
                  <a:pt x="659" y="201"/>
                </a:lnTo>
                <a:lnTo>
                  <a:pt x="659" y="201"/>
                </a:lnTo>
                <a:lnTo>
                  <a:pt x="659" y="201"/>
                </a:lnTo>
                <a:lnTo>
                  <a:pt x="660" y="201"/>
                </a:lnTo>
                <a:lnTo>
                  <a:pt x="660" y="201"/>
                </a:lnTo>
                <a:lnTo>
                  <a:pt x="660" y="200"/>
                </a:lnTo>
                <a:lnTo>
                  <a:pt x="660" y="200"/>
                </a:lnTo>
                <a:lnTo>
                  <a:pt x="661" y="200"/>
                </a:lnTo>
                <a:lnTo>
                  <a:pt x="661" y="201"/>
                </a:lnTo>
                <a:lnTo>
                  <a:pt x="661" y="201"/>
                </a:lnTo>
                <a:lnTo>
                  <a:pt x="661" y="201"/>
                </a:lnTo>
                <a:lnTo>
                  <a:pt x="662" y="201"/>
                </a:lnTo>
                <a:lnTo>
                  <a:pt x="662" y="201"/>
                </a:lnTo>
                <a:lnTo>
                  <a:pt x="662" y="201"/>
                </a:lnTo>
                <a:lnTo>
                  <a:pt x="662" y="201"/>
                </a:lnTo>
                <a:lnTo>
                  <a:pt x="662" y="201"/>
                </a:lnTo>
                <a:lnTo>
                  <a:pt x="662" y="201"/>
                </a:lnTo>
                <a:lnTo>
                  <a:pt x="662" y="201"/>
                </a:lnTo>
                <a:lnTo>
                  <a:pt x="663" y="201"/>
                </a:lnTo>
                <a:lnTo>
                  <a:pt x="663" y="201"/>
                </a:lnTo>
                <a:lnTo>
                  <a:pt x="663" y="201"/>
                </a:lnTo>
                <a:lnTo>
                  <a:pt x="663" y="201"/>
                </a:lnTo>
                <a:lnTo>
                  <a:pt x="664" y="201"/>
                </a:lnTo>
                <a:lnTo>
                  <a:pt x="664" y="201"/>
                </a:lnTo>
                <a:lnTo>
                  <a:pt x="664" y="201"/>
                </a:lnTo>
                <a:lnTo>
                  <a:pt x="664" y="201"/>
                </a:lnTo>
                <a:lnTo>
                  <a:pt x="664" y="201"/>
                </a:lnTo>
                <a:lnTo>
                  <a:pt x="665" y="201"/>
                </a:lnTo>
                <a:lnTo>
                  <a:pt x="665" y="201"/>
                </a:lnTo>
                <a:lnTo>
                  <a:pt x="665" y="201"/>
                </a:lnTo>
                <a:lnTo>
                  <a:pt x="665" y="201"/>
                </a:lnTo>
                <a:lnTo>
                  <a:pt x="666" y="201"/>
                </a:lnTo>
                <a:lnTo>
                  <a:pt x="666" y="201"/>
                </a:lnTo>
                <a:lnTo>
                  <a:pt x="666" y="201"/>
                </a:lnTo>
                <a:lnTo>
                  <a:pt x="666" y="201"/>
                </a:lnTo>
                <a:lnTo>
                  <a:pt x="666" y="201"/>
                </a:lnTo>
                <a:lnTo>
                  <a:pt x="666" y="201"/>
                </a:lnTo>
                <a:lnTo>
                  <a:pt x="667" y="201"/>
                </a:lnTo>
                <a:lnTo>
                  <a:pt x="667" y="201"/>
                </a:lnTo>
                <a:lnTo>
                  <a:pt x="667" y="201"/>
                </a:lnTo>
                <a:lnTo>
                  <a:pt x="667" y="201"/>
                </a:lnTo>
                <a:lnTo>
                  <a:pt x="667" y="201"/>
                </a:lnTo>
                <a:lnTo>
                  <a:pt x="668" y="201"/>
                </a:lnTo>
                <a:lnTo>
                  <a:pt x="668" y="201"/>
                </a:lnTo>
                <a:lnTo>
                  <a:pt x="668" y="201"/>
                </a:lnTo>
                <a:lnTo>
                  <a:pt x="668" y="201"/>
                </a:lnTo>
                <a:lnTo>
                  <a:pt x="669" y="201"/>
                </a:lnTo>
                <a:lnTo>
                  <a:pt x="669" y="201"/>
                </a:lnTo>
                <a:lnTo>
                  <a:pt x="669" y="201"/>
                </a:lnTo>
                <a:lnTo>
                  <a:pt x="669" y="201"/>
                </a:lnTo>
                <a:lnTo>
                  <a:pt x="670" y="201"/>
                </a:lnTo>
                <a:lnTo>
                  <a:pt x="670" y="202"/>
                </a:lnTo>
                <a:lnTo>
                  <a:pt x="670" y="202"/>
                </a:lnTo>
                <a:lnTo>
                  <a:pt x="670" y="202"/>
                </a:lnTo>
                <a:lnTo>
                  <a:pt x="670" y="202"/>
                </a:lnTo>
                <a:lnTo>
                  <a:pt x="670" y="201"/>
                </a:lnTo>
                <a:lnTo>
                  <a:pt x="670" y="201"/>
                </a:lnTo>
                <a:lnTo>
                  <a:pt x="671" y="200"/>
                </a:lnTo>
                <a:lnTo>
                  <a:pt x="671" y="198"/>
                </a:lnTo>
                <a:lnTo>
                  <a:pt x="671" y="196"/>
                </a:lnTo>
                <a:lnTo>
                  <a:pt x="671" y="194"/>
                </a:lnTo>
                <a:lnTo>
                  <a:pt x="672" y="192"/>
                </a:lnTo>
                <a:lnTo>
                  <a:pt x="672" y="191"/>
                </a:lnTo>
                <a:lnTo>
                  <a:pt x="672" y="190"/>
                </a:lnTo>
                <a:lnTo>
                  <a:pt x="672" y="189"/>
                </a:lnTo>
                <a:lnTo>
                  <a:pt x="673" y="188"/>
                </a:lnTo>
                <a:lnTo>
                  <a:pt x="673" y="187"/>
                </a:lnTo>
                <a:lnTo>
                  <a:pt x="673" y="187"/>
                </a:lnTo>
                <a:lnTo>
                  <a:pt x="673" y="186"/>
                </a:lnTo>
                <a:lnTo>
                  <a:pt x="673" y="186"/>
                </a:lnTo>
                <a:lnTo>
                  <a:pt x="674" y="186"/>
                </a:lnTo>
                <a:lnTo>
                  <a:pt x="674" y="185"/>
                </a:lnTo>
                <a:lnTo>
                  <a:pt x="674" y="185"/>
                </a:lnTo>
                <a:lnTo>
                  <a:pt x="674" y="185"/>
                </a:lnTo>
                <a:lnTo>
                  <a:pt x="674" y="185"/>
                </a:lnTo>
                <a:lnTo>
                  <a:pt x="674" y="185"/>
                </a:lnTo>
                <a:lnTo>
                  <a:pt x="675" y="186"/>
                </a:lnTo>
                <a:lnTo>
                  <a:pt x="675" y="186"/>
                </a:lnTo>
                <a:lnTo>
                  <a:pt x="675" y="186"/>
                </a:lnTo>
                <a:lnTo>
                  <a:pt x="675" y="186"/>
                </a:lnTo>
                <a:lnTo>
                  <a:pt x="675" y="186"/>
                </a:lnTo>
                <a:lnTo>
                  <a:pt x="676" y="186"/>
                </a:lnTo>
                <a:lnTo>
                  <a:pt x="676" y="186"/>
                </a:lnTo>
                <a:lnTo>
                  <a:pt x="676" y="187"/>
                </a:lnTo>
                <a:lnTo>
                  <a:pt x="676" y="187"/>
                </a:lnTo>
                <a:lnTo>
                  <a:pt x="677" y="187"/>
                </a:lnTo>
                <a:lnTo>
                  <a:pt x="677" y="187"/>
                </a:lnTo>
                <a:lnTo>
                  <a:pt x="677" y="187"/>
                </a:lnTo>
                <a:lnTo>
                  <a:pt x="677" y="187"/>
                </a:lnTo>
                <a:lnTo>
                  <a:pt x="678" y="187"/>
                </a:lnTo>
                <a:lnTo>
                  <a:pt x="678" y="187"/>
                </a:lnTo>
                <a:lnTo>
                  <a:pt x="678" y="187"/>
                </a:lnTo>
                <a:lnTo>
                  <a:pt x="678" y="187"/>
                </a:lnTo>
                <a:lnTo>
                  <a:pt x="678" y="187"/>
                </a:lnTo>
                <a:lnTo>
                  <a:pt x="678" y="187"/>
                </a:lnTo>
                <a:lnTo>
                  <a:pt x="678" y="187"/>
                </a:lnTo>
                <a:lnTo>
                  <a:pt x="679" y="187"/>
                </a:lnTo>
                <a:lnTo>
                  <a:pt x="679" y="188"/>
                </a:lnTo>
                <a:lnTo>
                  <a:pt x="679" y="188"/>
                </a:lnTo>
                <a:lnTo>
                  <a:pt x="679" y="188"/>
                </a:lnTo>
                <a:lnTo>
                  <a:pt x="680" y="188"/>
                </a:lnTo>
                <a:lnTo>
                  <a:pt x="680" y="189"/>
                </a:lnTo>
                <a:lnTo>
                  <a:pt x="680" y="189"/>
                </a:lnTo>
                <a:lnTo>
                  <a:pt x="680" y="190"/>
                </a:lnTo>
                <a:lnTo>
                  <a:pt x="681" y="190"/>
                </a:lnTo>
                <a:lnTo>
                  <a:pt x="681" y="190"/>
                </a:lnTo>
                <a:lnTo>
                  <a:pt x="681" y="191"/>
                </a:lnTo>
                <a:lnTo>
                  <a:pt x="681" y="191"/>
                </a:lnTo>
                <a:lnTo>
                  <a:pt x="681" y="191"/>
                </a:lnTo>
                <a:lnTo>
                  <a:pt x="682" y="191"/>
                </a:lnTo>
                <a:lnTo>
                  <a:pt x="682" y="191"/>
                </a:lnTo>
                <a:lnTo>
                  <a:pt x="682" y="191"/>
                </a:lnTo>
                <a:lnTo>
                  <a:pt x="682" y="191"/>
                </a:lnTo>
                <a:lnTo>
                  <a:pt x="682" y="191"/>
                </a:lnTo>
                <a:lnTo>
                  <a:pt x="682" y="191"/>
                </a:lnTo>
                <a:lnTo>
                  <a:pt x="683" y="190"/>
                </a:lnTo>
                <a:lnTo>
                  <a:pt x="683" y="190"/>
                </a:lnTo>
                <a:lnTo>
                  <a:pt x="683" y="190"/>
                </a:lnTo>
                <a:lnTo>
                  <a:pt x="683" y="190"/>
                </a:lnTo>
                <a:lnTo>
                  <a:pt x="683" y="189"/>
                </a:lnTo>
                <a:lnTo>
                  <a:pt x="684" y="189"/>
                </a:lnTo>
                <a:lnTo>
                  <a:pt x="684" y="189"/>
                </a:lnTo>
                <a:lnTo>
                  <a:pt x="684" y="190"/>
                </a:lnTo>
                <a:lnTo>
                  <a:pt x="684" y="191"/>
                </a:lnTo>
                <a:lnTo>
                  <a:pt x="685" y="192"/>
                </a:lnTo>
                <a:lnTo>
                  <a:pt x="685" y="193"/>
                </a:lnTo>
                <a:lnTo>
                  <a:pt x="685" y="194"/>
                </a:lnTo>
                <a:lnTo>
                  <a:pt x="685" y="195"/>
                </a:lnTo>
                <a:lnTo>
                  <a:pt x="686" y="196"/>
                </a:lnTo>
                <a:lnTo>
                  <a:pt x="686" y="196"/>
                </a:lnTo>
                <a:lnTo>
                  <a:pt x="686" y="196"/>
                </a:lnTo>
                <a:lnTo>
                  <a:pt x="686" y="196"/>
                </a:lnTo>
                <a:lnTo>
                  <a:pt x="686" y="196"/>
                </a:lnTo>
                <a:lnTo>
                  <a:pt x="686" y="196"/>
                </a:lnTo>
                <a:lnTo>
                  <a:pt x="686" y="196"/>
                </a:lnTo>
                <a:lnTo>
                  <a:pt x="687" y="196"/>
                </a:lnTo>
                <a:lnTo>
                  <a:pt x="687" y="196"/>
                </a:lnTo>
                <a:lnTo>
                  <a:pt x="687" y="196"/>
                </a:lnTo>
                <a:lnTo>
                  <a:pt x="687" y="195"/>
                </a:lnTo>
                <a:lnTo>
                  <a:pt x="688" y="195"/>
                </a:lnTo>
                <a:lnTo>
                  <a:pt x="688" y="194"/>
                </a:lnTo>
                <a:lnTo>
                  <a:pt x="688" y="194"/>
                </a:lnTo>
                <a:lnTo>
                  <a:pt x="688" y="193"/>
                </a:lnTo>
                <a:lnTo>
                  <a:pt x="689" y="193"/>
                </a:lnTo>
                <a:lnTo>
                  <a:pt x="689" y="193"/>
                </a:lnTo>
                <a:lnTo>
                  <a:pt x="689" y="193"/>
                </a:lnTo>
                <a:lnTo>
                  <a:pt x="689" y="193"/>
                </a:lnTo>
                <a:lnTo>
                  <a:pt x="689" y="193"/>
                </a:lnTo>
                <a:lnTo>
                  <a:pt x="690" y="193"/>
                </a:lnTo>
                <a:lnTo>
                  <a:pt x="690" y="193"/>
                </a:lnTo>
                <a:lnTo>
                  <a:pt x="690" y="193"/>
                </a:lnTo>
                <a:lnTo>
                  <a:pt x="690" y="193"/>
                </a:lnTo>
                <a:lnTo>
                  <a:pt x="690" y="194"/>
                </a:lnTo>
                <a:lnTo>
                  <a:pt x="690" y="194"/>
                </a:lnTo>
                <a:lnTo>
                  <a:pt x="691" y="194"/>
                </a:lnTo>
                <a:lnTo>
                  <a:pt x="691" y="195"/>
                </a:lnTo>
                <a:lnTo>
                  <a:pt x="691" y="195"/>
                </a:lnTo>
                <a:lnTo>
                  <a:pt x="691" y="195"/>
                </a:lnTo>
                <a:lnTo>
                  <a:pt x="692" y="196"/>
                </a:lnTo>
                <a:lnTo>
                  <a:pt x="692" y="196"/>
                </a:lnTo>
                <a:lnTo>
                  <a:pt x="692" y="197"/>
                </a:lnTo>
                <a:lnTo>
                  <a:pt x="692" y="197"/>
                </a:lnTo>
                <a:lnTo>
                  <a:pt x="692" y="198"/>
                </a:lnTo>
                <a:lnTo>
                  <a:pt x="693" y="199"/>
                </a:lnTo>
                <a:lnTo>
                  <a:pt x="693" y="199"/>
                </a:lnTo>
                <a:lnTo>
                  <a:pt x="693" y="200"/>
                </a:lnTo>
                <a:lnTo>
                  <a:pt x="693" y="200"/>
                </a:lnTo>
                <a:lnTo>
                  <a:pt x="694" y="200"/>
                </a:lnTo>
                <a:lnTo>
                  <a:pt x="694" y="200"/>
                </a:lnTo>
                <a:lnTo>
                  <a:pt x="694" y="201"/>
                </a:lnTo>
                <a:lnTo>
                  <a:pt x="694" y="201"/>
                </a:lnTo>
                <a:lnTo>
                  <a:pt x="694" y="201"/>
                </a:lnTo>
                <a:lnTo>
                  <a:pt x="694" y="201"/>
                </a:lnTo>
                <a:lnTo>
                  <a:pt x="694" y="201"/>
                </a:lnTo>
                <a:lnTo>
                  <a:pt x="695" y="201"/>
                </a:lnTo>
                <a:lnTo>
                  <a:pt x="695" y="201"/>
                </a:lnTo>
                <a:lnTo>
                  <a:pt x="695" y="201"/>
                </a:lnTo>
                <a:lnTo>
                  <a:pt x="695" y="201"/>
                </a:lnTo>
                <a:lnTo>
                  <a:pt x="696" y="201"/>
                </a:lnTo>
                <a:lnTo>
                  <a:pt x="696" y="201"/>
                </a:lnTo>
                <a:lnTo>
                  <a:pt x="696" y="201"/>
                </a:lnTo>
                <a:lnTo>
                  <a:pt x="696" y="202"/>
                </a:lnTo>
                <a:lnTo>
                  <a:pt x="697" y="202"/>
                </a:lnTo>
                <a:lnTo>
                  <a:pt x="697" y="202"/>
                </a:lnTo>
                <a:lnTo>
                  <a:pt x="697" y="202"/>
                </a:lnTo>
                <a:lnTo>
                  <a:pt x="697" y="202"/>
                </a:lnTo>
                <a:lnTo>
                  <a:pt x="698" y="202"/>
                </a:lnTo>
                <a:lnTo>
                  <a:pt x="698" y="202"/>
                </a:lnTo>
                <a:lnTo>
                  <a:pt x="698" y="202"/>
                </a:lnTo>
                <a:lnTo>
                  <a:pt x="698" y="202"/>
                </a:lnTo>
                <a:lnTo>
                  <a:pt x="698" y="202"/>
                </a:lnTo>
                <a:lnTo>
                  <a:pt x="698" y="202"/>
                </a:lnTo>
                <a:lnTo>
                  <a:pt x="698" y="202"/>
                </a:lnTo>
                <a:lnTo>
                  <a:pt x="699" y="203"/>
                </a:lnTo>
                <a:lnTo>
                  <a:pt x="699" y="203"/>
                </a:lnTo>
                <a:lnTo>
                  <a:pt x="699" y="203"/>
                </a:lnTo>
                <a:lnTo>
                  <a:pt x="699" y="203"/>
                </a:lnTo>
                <a:lnTo>
                  <a:pt x="700" y="203"/>
                </a:lnTo>
                <a:lnTo>
                  <a:pt x="700" y="203"/>
                </a:lnTo>
                <a:lnTo>
                  <a:pt x="700" y="202"/>
                </a:lnTo>
                <a:lnTo>
                  <a:pt x="700" y="202"/>
                </a:lnTo>
                <a:lnTo>
                  <a:pt x="700" y="202"/>
                </a:lnTo>
                <a:lnTo>
                  <a:pt x="701" y="202"/>
                </a:lnTo>
                <a:lnTo>
                  <a:pt x="701" y="202"/>
                </a:lnTo>
                <a:lnTo>
                  <a:pt x="701" y="202"/>
                </a:lnTo>
                <a:lnTo>
                  <a:pt x="701" y="202"/>
                </a:lnTo>
                <a:lnTo>
                  <a:pt x="701" y="202"/>
                </a:lnTo>
                <a:lnTo>
                  <a:pt x="701" y="202"/>
                </a:lnTo>
                <a:lnTo>
                  <a:pt x="702" y="202"/>
                </a:lnTo>
                <a:lnTo>
                  <a:pt x="702" y="202"/>
                </a:lnTo>
                <a:lnTo>
                  <a:pt x="702" y="202"/>
                </a:lnTo>
                <a:lnTo>
                  <a:pt x="702" y="202"/>
                </a:lnTo>
                <a:lnTo>
                  <a:pt x="703" y="202"/>
                </a:lnTo>
                <a:lnTo>
                  <a:pt x="703" y="202"/>
                </a:lnTo>
                <a:lnTo>
                  <a:pt x="703" y="202"/>
                </a:lnTo>
                <a:lnTo>
                  <a:pt x="703" y="202"/>
                </a:lnTo>
                <a:lnTo>
                  <a:pt x="703" y="202"/>
                </a:lnTo>
                <a:lnTo>
                  <a:pt x="704" y="202"/>
                </a:lnTo>
                <a:lnTo>
                  <a:pt x="704" y="202"/>
                </a:lnTo>
                <a:lnTo>
                  <a:pt x="704" y="202"/>
                </a:lnTo>
                <a:lnTo>
                  <a:pt x="704" y="202"/>
                </a:lnTo>
                <a:lnTo>
                  <a:pt x="705" y="202"/>
                </a:lnTo>
                <a:lnTo>
                  <a:pt x="705" y="202"/>
                </a:lnTo>
                <a:lnTo>
                  <a:pt x="705" y="201"/>
                </a:lnTo>
                <a:lnTo>
                  <a:pt x="705" y="201"/>
                </a:lnTo>
                <a:lnTo>
                  <a:pt x="705" y="201"/>
                </a:lnTo>
                <a:lnTo>
                  <a:pt x="705" y="200"/>
                </a:lnTo>
                <a:lnTo>
                  <a:pt x="705" y="200"/>
                </a:lnTo>
                <a:lnTo>
                  <a:pt x="706" y="199"/>
                </a:lnTo>
                <a:lnTo>
                  <a:pt x="706" y="198"/>
                </a:lnTo>
                <a:lnTo>
                  <a:pt x="706" y="197"/>
                </a:lnTo>
                <a:lnTo>
                  <a:pt x="706" y="196"/>
                </a:lnTo>
                <a:lnTo>
                  <a:pt x="707" y="194"/>
                </a:lnTo>
                <a:lnTo>
                  <a:pt x="707" y="192"/>
                </a:lnTo>
                <a:lnTo>
                  <a:pt x="707" y="189"/>
                </a:lnTo>
                <a:lnTo>
                  <a:pt x="707" y="187"/>
                </a:lnTo>
                <a:lnTo>
                  <a:pt x="708" y="187"/>
                </a:lnTo>
                <a:lnTo>
                  <a:pt x="708" y="187"/>
                </a:lnTo>
                <a:lnTo>
                  <a:pt x="708" y="187"/>
                </a:lnTo>
                <a:lnTo>
                  <a:pt x="708" y="187"/>
                </a:lnTo>
                <a:lnTo>
                  <a:pt x="709" y="187"/>
                </a:lnTo>
                <a:lnTo>
                  <a:pt x="709" y="187"/>
                </a:lnTo>
                <a:lnTo>
                  <a:pt x="709" y="187"/>
                </a:lnTo>
                <a:lnTo>
                  <a:pt x="709" y="187"/>
                </a:lnTo>
                <a:lnTo>
                  <a:pt x="709" y="187"/>
                </a:lnTo>
                <a:lnTo>
                  <a:pt x="709" y="187"/>
                </a:lnTo>
                <a:lnTo>
                  <a:pt x="709" y="187"/>
                </a:lnTo>
                <a:lnTo>
                  <a:pt x="710" y="187"/>
                </a:lnTo>
                <a:lnTo>
                  <a:pt x="710" y="187"/>
                </a:lnTo>
                <a:lnTo>
                  <a:pt x="710" y="187"/>
                </a:lnTo>
                <a:lnTo>
                  <a:pt x="710" y="187"/>
                </a:lnTo>
                <a:lnTo>
                  <a:pt x="711" y="187"/>
                </a:lnTo>
                <a:lnTo>
                  <a:pt x="711" y="187"/>
                </a:lnTo>
                <a:lnTo>
                  <a:pt x="711" y="187"/>
                </a:lnTo>
                <a:lnTo>
                  <a:pt x="711" y="188"/>
                </a:lnTo>
                <a:lnTo>
                  <a:pt x="711" y="188"/>
                </a:lnTo>
                <a:lnTo>
                  <a:pt x="712" y="188"/>
                </a:lnTo>
                <a:lnTo>
                  <a:pt x="712" y="188"/>
                </a:lnTo>
                <a:lnTo>
                  <a:pt x="712" y="188"/>
                </a:lnTo>
                <a:lnTo>
                  <a:pt x="712" y="188"/>
                </a:lnTo>
                <a:lnTo>
                  <a:pt x="713" y="188"/>
                </a:lnTo>
                <a:lnTo>
                  <a:pt x="713" y="189"/>
                </a:lnTo>
                <a:lnTo>
                  <a:pt x="713" y="189"/>
                </a:lnTo>
                <a:lnTo>
                  <a:pt x="713" y="189"/>
                </a:lnTo>
                <a:lnTo>
                  <a:pt x="713" y="189"/>
                </a:lnTo>
                <a:lnTo>
                  <a:pt x="713" y="189"/>
                </a:lnTo>
                <a:lnTo>
                  <a:pt x="714" y="189"/>
                </a:lnTo>
                <a:lnTo>
                  <a:pt x="714" y="189"/>
                </a:lnTo>
                <a:lnTo>
                  <a:pt x="714" y="189"/>
                </a:lnTo>
                <a:lnTo>
                  <a:pt x="714" y="190"/>
                </a:lnTo>
                <a:lnTo>
                  <a:pt x="714" y="190"/>
                </a:lnTo>
                <a:lnTo>
                  <a:pt x="715" y="190"/>
                </a:lnTo>
                <a:lnTo>
                  <a:pt x="715" y="190"/>
                </a:lnTo>
                <a:lnTo>
                  <a:pt x="715" y="191"/>
                </a:lnTo>
                <a:lnTo>
                  <a:pt x="715" y="191"/>
                </a:lnTo>
                <a:lnTo>
                  <a:pt x="716" y="191"/>
                </a:lnTo>
                <a:lnTo>
                  <a:pt x="716" y="191"/>
                </a:lnTo>
                <a:lnTo>
                  <a:pt x="716" y="192"/>
                </a:lnTo>
                <a:lnTo>
                  <a:pt x="716" y="192"/>
                </a:lnTo>
                <a:lnTo>
                  <a:pt x="717" y="192"/>
                </a:lnTo>
                <a:lnTo>
                  <a:pt x="717" y="192"/>
                </a:lnTo>
                <a:lnTo>
                  <a:pt x="717" y="192"/>
                </a:lnTo>
                <a:lnTo>
                  <a:pt x="717" y="192"/>
                </a:lnTo>
                <a:lnTo>
                  <a:pt x="717" y="192"/>
                </a:lnTo>
                <a:lnTo>
                  <a:pt x="717" y="192"/>
                </a:lnTo>
                <a:lnTo>
                  <a:pt x="717" y="191"/>
                </a:lnTo>
                <a:lnTo>
                  <a:pt x="718" y="191"/>
                </a:lnTo>
                <a:lnTo>
                  <a:pt x="718" y="191"/>
                </a:lnTo>
                <a:lnTo>
                  <a:pt x="718" y="191"/>
                </a:lnTo>
                <a:lnTo>
                  <a:pt x="718" y="191"/>
                </a:lnTo>
                <a:lnTo>
                  <a:pt x="719" y="190"/>
                </a:lnTo>
                <a:lnTo>
                  <a:pt x="719" y="190"/>
                </a:lnTo>
                <a:lnTo>
                  <a:pt x="719" y="190"/>
                </a:lnTo>
                <a:lnTo>
                  <a:pt x="719" y="190"/>
                </a:lnTo>
                <a:lnTo>
                  <a:pt x="720" y="189"/>
                </a:lnTo>
                <a:lnTo>
                  <a:pt x="720" y="189"/>
                </a:lnTo>
                <a:lnTo>
                  <a:pt x="720" y="188"/>
                </a:lnTo>
                <a:lnTo>
                  <a:pt x="720" y="188"/>
                </a:lnTo>
                <a:lnTo>
                  <a:pt x="720" y="188"/>
                </a:lnTo>
                <a:lnTo>
                  <a:pt x="721" y="187"/>
                </a:lnTo>
                <a:lnTo>
                  <a:pt x="721" y="187"/>
                </a:lnTo>
                <a:lnTo>
                  <a:pt x="721" y="186"/>
                </a:lnTo>
                <a:lnTo>
                  <a:pt x="721" y="186"/>
                </a:lnTo>
                <a:lnTo>
                  <a:pt x="721" y="185"/>
                </a:lnTo>
                <a:lnTo>
                  <a:pt x="721" y="185"/>
                </a:lnTo>
                <a:lnTo>
                  <a:pt x="722" y="185"/>
                </a:lnTo>
                <a:lnTo>
                  <a:pt x="722" y="184"/>
                </a:lnTo>
                <a:lnTo>
                  <a:pt x="722" y="184"/>
                </a:lnTo>
                <a:lnTo>
                  <a:pt x="722" y="183"/>
                </a:lnTo>
                <a:lnTo>
                  <a:pt x="722" y="183"/>
                </a:lnTo>
                <a:lnTo>
                  <a:pt x="723" y="182"/>
                </a:lnTo>
                <a:lnTo>
                  <a:pt x="723" y="182"/>
                </a:lnTo>
                <a:lnTo>
                  <a:pt x="723" y="181"/>
                </a:lnTo>
                <a:lnTo>
                  <a:pt x="723" y="181"/>
                </a:lnTo>
                <a:lnTo>
                  <a:pt x="724" y="180"/>
                </a:lnTo>
                <a:lnTo>
                  <a:pt x="724" y="180"/>
                </a:lnTo>
                <a:lnTo>
                  <a:pt x="724" y="180"/>
                </a:lnTo>
                <a:lnTo>
                  <a:pt x="724" y="180"/>
                </a:lnTo>
                <a:lnTo>
                  <a:pt x="725" y="179"/>
                </a:lnTo>
                <a:lnTo>
                  <a:pt x="725" y="179"/>
                </a:lnTo>
                <a:lnTo>
                  <a:pt x="725" y="179"/>
                </a:lnTo>
                <a:lnTo>
                  <a:pt x="725" y="179"/>
                </a:lnTo>
                <a:lnTo>
                  <a:pt x="725" y="179"/>
                </a:lnTo>
                <a:lnTo>
                  <a:pt x="725" y="179"/>
                </a:lnTo>
                <a:lnTo>
                  <a:pt x="725" y="179"/>
                </a:lnTo>
                <a:lnTo>
                  <a:pt x="726" y="179"/>
                </a:lnTo>
                <a:lnTo>
                  <a:pt x="726" y="179"/>
                </a:lnTo>
                <a:lnTo>
                  <a:pt x="726" y="179"/>
                </a:lnTo>
                <a:lnTo>
                  <a:pt x="726" y="179"/>
                </a:lnTo>
                <a:lnTo>
                  <a:pt x="727" y="179"/>
                </a:lnTo>
                <a:lnTo>
                  <a:pt x="727" y="179"/>
                </a:lnTo>
                <a:lnTo>
                  <a:pt x="727" y="179"/>
                </a:lnTo>
                <a:lnTo>
                  <a:pt x="727" y="179"/>
                </a:lnTo>
                <a:lnTo>
                  <a:pt x="728" y="179"/>
                </a:lnTo>
                <a:lnTo>
                  <a:pt x="728" y="179"/>
                </a:lnTo>
                <a:lnTo>
                  <a:pt x="728" y="179"/>
                </a:lnTo>
                <a:lnTo>
                  <a:pt x="728" y="179"/>
                </a:lnTo>
                <a:lnTo>
                  <a:pt x="728" y="179"/>
                </a:lnTo>
                <a:lnTo>
                  <a:pt x="729" y="179"/>
                </a:lnTo>
                <a:lnTo>
                  <a:pt x="729" y="179"/>
                </a:lnTo>
                <a:lnTo>
                  <a:pt x="729" y="179"/>
                </a:lnTo>
                <a:lnTo>
                  <a:pt x="729" y="179"/>
                </a:lnTo>
                <a:lnTo>
                  <a:pt x="729" y="179"/>
                </a:lnTo>
                <a:lnTo>
                  <a:pt x="729" y="179"/>
                </a:lnTo>
                <a:lnTo>
                  <a:pt x="730" y="179"/>
                </a:lnTo>
                <a:lnTo>
                  <a:pt x="730" y="179"/>
                </a:lnTo>
                <a:lnTo>
                  <a:pt x="730" y="179"/>
                </a:lnTo>
                <a:lnTo>
                  <a:pt x="730" y="180"/>
                </a:lnTo>
                <a:lnTo>
                  <a:pt x="731" y="180"/>
                </a:lnTo>
                <a:lnTo>
                  <a:pt x="731" y="180"/>
                </a:lnTo>
                <a:lnTo>
                  <a:pt x="731" y="180"/>
                </a:lnTo>
                <a:lnTo>
                  <a:pt x="731" y="180"/>
                </a:lnTo>
                <a:lnTo>
                  <a:pt x="731" y="180"/>
                </a:lnTo>
                <a:lnTo>
                  <a:pt x="732" y="180"/>
                </a:lnTo>
                <a:lnTo>
                  <a:pt x="732" y="180"/>
                </a:lnTo>
                <a:lnTo>
                  <a:pt x="732" y="180"/>
                </a:lnTo>
                <a:lnTo>
                  <a:pt x="732" y="180"/>
                </a:lnTo>
                <a:lnTo>
                  <a:pt x="733" y="180"/>
                </a:lnTo>
                <a:lnTo>
                  <a:pt x="733" y="180"/>
                </a:lnTo>
                <a:lnTo>
                  <a:pt x="733" y="180"/>
                </a:lnTo>
                <a:lnTo>
                  <a:pt x="733" y="180"/>
                </a:lnTo>
                <a:lnTo>
                  <a:pt x="733" y="180"/>
                </a:lnTo>
                <a:lnTo>
                  <a:pt x="733" y="180"/>
                </a:lnTo>
                <a:lnTo>
                  <a:pt x="733" y="180"/>
                </a:lnTo>
                <a:lnTo>
                  <a:pt x="734" y="180"/>
                </a:lnTo>
                <a:lnTo>
                  <a:pt x="734" y="180"/>
                </a:lnTo>
                <a:lnTo>
                  <a:pt x="734" y="180"/>
                </a:lnTo>
                <a:lnTo>
                  <a:pt x="734" y="181"/>
                </a:lnTo>
                <a:lnTo>
                  <a:pt x="735" y="181"/>
                </a:lnTo>
                <a:lnTo>
                  <a:pt x="735" y="181"/>
                </a:lnTo>
                <a:lnTo>
                  <a:pt x="735" y="181"/>
                </a:lnTo>
                <a:lnTo>
                  <a:pt x="735" y="181"/>
                </a:lnTo>
                <a:lnTo>
                  <a:pt x="736" y="181"/>
                </a:lnTo>
                <a:lnTo>
                  <a:pt x="736" y="182"/>
                </a:lnTo>
                <a:lnTo>
                  <a:pt x="736" y="182"/>
                </a:lnTo>
                <a:lnTo>
                  <a:pt x="736" y="182"/>
                </a:lnTo>
                <a:lnTo>
                  <a:pt x="736" y="182"/>
                </a:lnTo>
                <a:lnTo>
                  <a:pt x="737" y="182"/>
                </a:lnTo>
                <a:lnTo>
                  <a:pt x="737" y="182"/>
                </a:lnTo>
                <a:lnTo>
                  <a:pt x="737" y="182"/>
                </a:lnTo>
                <a:lnTo>
                  <a:pt x="737" y="183"/>
                </a:lnTo>
                <a:lnTo>
                  <a:pt x="737" y="183"/>
                </a:lnTo>
                <a:lnTo>
                  <a:pt x="737" y="183"/>
                </a:lnTo>
                <a:lnTo>
                  <a:pt x="738" y="183"/>
                </a:lnTo>
                <a:lnTo>
                  <a:pt x="738" y="183"/>
                </a:lnTo>
                <a:lnTo>
                  <a:pt x="738" y="184"/>
                </a:lnTo>
                <a:lnTo>
                  <a:pt x="738" y="184"/>
                </a:lnTo>
                <a:lnTo>
                  <a:pt x="739" y="185"/>
                </a:lnTo>
                <a:lnTo>
                  <a:pt x="739" y="185"/>
                </a:lnTo>
                <a:lnTo>
                  <a:pt x="739" y="186"/>
                </a:lnTo>
                <a:lnTo>
                  <a:pt x="739" y="186"/>
                </a:lnTo>
                <a:lnTo>
                  <a:pt x="739" y="186"/>
                </a:lnTo>
                <a:lnTo>
                  <a:pt x="740" y="187"/>
                </a:lnTo>
                <a:lnTo>
                  <a:pt x="740" y="187"/>
                </a:lnTo>
                <a:lnTo>
                  <a:pt x="740" y="187"/>
                </a:lnTo>
                <a:lnTo>
                  <a:pt x="740" y="187"/>
                </a:lnTo>
                <a:lnTo>
                  <a:pt x="741" y="187"/>
                </a:lnTo>
                <a:lnTo>
                  <a:pt x="741" y="187"/>
                </a:lnTo>
                <a:lnTo>
                  <a:pt x="741" y="186"/>
                </a:lnTo>
                <a:lnTo>
                  <a:pt x="741" y="185"/>
                </a:lnTo>
                <a:lnTo>
                  <a:pt x="741" y="183"/>
                </a:lnTo>
                <a:lnTo>
                  <a:pt x="741" y="182"/>
                </a:lnTo>
                <a:lnTo>
                  <a:pt x="742" y="180"/>
                </a:lnTo>
                <a:lnTo>
                  <a:pt x="742" y="179"/>
                </a:lnTo>
                <a:lnTo>
                  <a:pt x="742" y="178"/>
                </a:lnTo>
                <a:lnTo>
                  <a:pt x="742" y="177"/>
                </a:lnTo>
                <a:lnTo>
                  <a:pt x="742" y="176"/>
                </a:lnTo>
                <a:lnTo>
                  <a:pt x="743" y="176"/>
                </a:lnTo>
                <a:lnTo>
                  <a:pt x="743" y="176"/>
                </a:lnTo>
                <a:lnTo>
                  <a:pt x="743" y="176"/>
                </a:lnTo>
                <a:lnTo>
                  <a:pt x="743" y="176"/>
                </a:lnTo>
                <a:lnTo>
                  <a:pt x="744" y="176"/>
                </a:lnTo>
                <a:lnTo>
                  <a:pt x="744" y="175"/>
                </a:lnTo>
                <a:lnTo>
                  <a:pt x="744" y="175"/>
                </a:lnTo>
                <a:lnTo>
                  <a:pt x="744" y="175"/>
                </a:lnTo>
                <a:lnTo>
                  <a:pt x="745" y="175"/>
                </a:lnTo>
                <a:lnTo>
                  <a:pt x="745" y="175"/>
                </a:lnTo>
                <a:lnTo>
                  <a:pt x="745" y="175"/>
                </a:lnTo>
                <a:lnTo>
                  <a:pt x="745" y="175"/>
                </a:lnTo>
                <a:lnTo>
                  <a:pt x="745" y="175"/>
                </a:lnTo>
                <a:lnTo>
                  <a:pt x="745" y="175"/>
                </a:lnTo>
                <a:lnTo>
                  <a:pt x="745" y="175"/>
                </a:lnTo>
                <a:lnTo>
                  <a:pt x="746" y="176"/>
                </a:lnTo>
                <a:lnTo>
                  <a:pt x="746" y="176"/>
                </a:lnTo>
                <a:lnTo>
                  <a:pt x="746" y="176"/>
                </a:lnTo>
                <a:lnTo>
                  <a:pt x="746" y="177"/>
                </a:lnTo>
                <a:lnTo>
                  <a:pt x="747" y="177"/>
                </a:lnTo>
                <a:lnTo>
                  <a:pt x="747" y="178"/>
                </a:lnTo>
                <a:lnTo>
                  <a:pt x="747" y="178"/>
                </a:lnTo>
                <a:lnTo>
                  <a:pt x="747" y="179"/>
                </a:lnTo>
                <a:lnTo>
                  <a:pt x="747" y="179"/>
                </a:lnTo>
                <a:lnTo>
                  <a:pt x="748" y="180"/>
                </a:lnTo>
                <a:lnTo>
                  <a:pt x="748" y="181"/>
                </a:lnTo>
                <a:lnTo>
                  <a:pt x="748" y="181"/>
                </a:lnTo>
                <a:lnTo>
                  <a:pt x="748" y="182"/>
                </a:lnTo>
                <a:lnTo>
                  <a:pt x="749" y="182"/>
                </a:lnTo>
                <a:lnTo>
                  <a:pt x="749" y="183"/>
                </a:lnTo>
                <a:lnTo>
                  <a:pt x="749" y="183"/>
                </a:lnTo>
                <a:lnTo>
                  <a:pt x="749" y="183"/>
                </a:lnTo>
                <a:lnTo>
                  <a:pt x="749" y="183"/>
                </a:lnTo>
                <a:lnTo>
                  <a:pt x="749" y="184"/>
                </a:lnTo>
                <a:lnTo>
                  <a:pt x="750" y="184"/>
                </a:lnTo>
                <a:lnTo>
                  <a:pt x="750" y="184"/>
                </a:lnTo>
                <a:lnTo>
                  <a:pt x="750" y="184"/>
                </a:lnTo>
                <a:lnTo>
                  <a:pt x="750" y="184"/>
                </a:lnTo>
                <a:lnTo>
                  <a:pt x="750" y="185"/>
                </a:lnTo>
                <a:lnTo>
                  <a:pt x="751" y="185"/>
                </a:lnTo>
                <a:lnTo>
                  <a:pt x="751" y="184"/>
                </a:lnTo>
                <a:lnTo>
                  <a:pt x="751" y="184"/>
                </a:lnTo>
                <a:lnTo>
                  <a:pt x="751" y="184"/>
                </a:lnTo>
                <a:lnTo>
                  <a:pt x="752" y="184"/>
                </a:lnTo>
                <a:lnTo>
                  <a:pt x="752" y="184"/>
                </a:lnTo>
                <a:lnTo>
                  <a:pt x="752" y="184"/>
                </a:lnTo>
                <a:lnTo>
                  <a:pt x="752" y="184"/>
                </a:lnTo>
                <a:lnTo>
                  <a:pt x="753" y="185"/>
                </a:lnTo>
                <a:lnTo>
                  <a:pt x="753" y="185"/>
                </a:lnTo>
                <a:lnTo>
                  <a:pt x="753" y="185"/>
                </a:lnTo>
                <a:lnTo>
                  <a:pt x="753" y="185"/>
                </a:lnTo>
                <a:lnTo>
                  <a:pt x="753" y="186"/>
                </a:lnTo>
                <a:lnTo>
                  <a:pt x="753" y="186"/>
                </a:lnTo>
                <a:lnTo>
                  <a:pt x="753" y="186"/>
                </a:lnTo>
                <a:lnTo>
                  <a:pt x="754" y="187"/>
                </a:lnTo>
                <a:lnTo>
                  <a:pt x="754" y="187"/>
                </a:lnTo>
                <a:lnTo>
                  <a:pt x="754" y="187"/>
                </a:lnTo>
                <a:lnTo>
                  <a:pt x="754" y="187"/>
                </a:lnTo>
                <a:lnTo>
                  <a:pt x="755" y="187"/>
                </a:lnTo>
                <a:lnTo>
                  <a:pt x="755" y="187"/>
                </a:lnTo>
                <a:lnTo>
                  <a:pt x="755" y="187"/>
                </a:lnTo>
                <a:lnTo>
                  <a:pt x="755" y="187"/>
                </a:lnTo>
                <a:lnTo>
                  <a:pt x="756" y="187"/>
                </a:lnTo>
                <a:lnTo>
                  <a:pt x="756" y="186"/>
                </a:lnTo>
                <a:lnTo>
                  <a:pt x="756" y="186"/>
                </a:lnTo>
                <a:lnTo>
                  <a:pt x="756" y="186"/>
                </a:lnTo>
                <a:lnTo>
                  <a:pt x="756" y="185"/>
                </a:lnTo>
                <a:lnTo>
                  <a:pt x="757" y="185"/>
                </a:lnTo>
                <a:lnTo>
                  <a:pt x="757" y="185"/>
                </a:lnTo>
                <a:lnTo>
                  <a:pt x="757" y="185"/>
                </a:lnTo>
                <a:lnTo>
                  <a:pt x="757" y="184"/>
                </a:lnTo>
                <a:lnTo>
                  <a:pt x="757" y="184"/>
                </a:lnTo>
                <a:lnTo>
                  <a:pt x="757" y="184"/>
                </a:lnTo>
                <a:lnTo>
                  <a:pt x="758" y="183"/>
                </a:lnTo>
                <a:lnTo>
                  <a:pt x="758" y="183"/>
                </a:lnTo>
                <a:lnTo>
                  <a:pt x="758" y="183"/>
                </a:lnTo>
                <a:lnTo>
                  <a:pt x="758" y="182"/>
                </a:lnTo>
                <a:lnTo>
                  <a:pt x="758" y="182"/>
                </a:lnTo>
                <a:lnTo>
                  <a:pt x="759" y="181"/>
                </a:lnTo>
                <a:lnTo>
                  <a:pt x="759" y="181"/>
                </a:lnTo>
                <a:lnTo>
                  <a:pt x="759" y="180"/>
                </a:lnTo>
                <a:lnTo>
                  <a:pt x="759" y="180"/>
                </a:lnTo>
                <a:lnTo>
                  <a:pt x="760" y="179"/>
                </a:lnTo>
                <a:lnTo>
                  <a:pt x="760" y="179"/>
                </a:lnTo>
                <a:lnTo>
                  <a:pt x="760" y="179"/>
                </a:lnTo>
                <a:lnTo>
                  <a:pt x="760" y="179"/>
                </a:lnTo>
                <a:lnTo>
                  <a:pt x="760" y="180"/>
                </a:lnTo>
                <a:lnTo>
                  <a:pt x="760" y="180"/>
                </a:lnTo>
                <a:lnTo>
                  <a:pt x="761" y="180"/>
                </a:lnTo>
                <a:lnTo>
                  <a:pt x="761" y="181"/>
                </a:lnTo>
                <a:lnTo>
                  <a:pt x="761" y="181"/>
                </a:lnTo>
                <a:lnTo>
                  <a:pt x="761" y="181"/>
                </a:lnTo>
                <a:lnTo>
                  <a:pt x="761" y="181"/>
                </a:lnTo>
                <a:lnTo>
                  <a:pt x="762" y="181"/>
                </a:lnTo>
                <a:lnTo>
                  <a:pt x="762" y="181"/>
                </a:lnTo>
                <a:lnTo>
                  <a:pt x="762" y="181"/>
                </a:lnTo>
                <a:lnTo>
                  <a:pt x="762" y="181"/>
                </a:lnTo>
                <a:lnTo>
                  <a:pt x="763" y="181"/>
                </a:lnTo>
                <a:lnTo>
                  <a:pt x="763" y="182"/>
                </a:lnTo>
                <a:lnTo>
                  <a:pt x="763" y="182"/>
                </a:lnTo>
                <a:lnTo>
                  <a:pt x="763" y="183"/>
                </a:lnTo>
                <a:lnTo>
                  <a:pt x="764" y="183"/>
                </a:lnTo>
                <a:lnTo>
                  <a:pt x="764" y="184"/>
                </a:lnTo>
                <a:lnTo>
                  <a:pt x="764" y="184"/>
                </a:lnTo>
                <a:lnTo>
                  <a:pt x="764" y="185"/>
                </a:lnTo>
                <a:lnTo>
                  <a:pt x="764" y="185"/>
                </a:lnTo>
                <a:lnTo>
                  <a:pt x="764" y="185"/>
                </a:lnTo>
                <a:lnTo>
                  <a:pt x="764" y="186"/>
                </a:lnTo>
                <a:lnTo>
                  <a:pt x="765" y="186"/>
                </a:lnTo>
                <a:lnTo>
                  <a:pt x="765" y="186"/>
                </a:lnTo>
                <a:lnTo>
                  <a:pt x="765" y="186"/>
                </a:lnTo>
                <a:lnTo>
                  <a:pt x="765" y="186"/>
                </a:lnTo>
                <a:lnTo>
                  <a:pt x="766" y="186"/>
                </a:lnTo>
                <a:lnTo>
                  <a:pt x="766" y="186"/>
                </a:lnTo>
                <a:lnTo>
                  <a:pt x="766" y="186"/>
                </a:lnTo>
                <a:lnTo>
                  <a:pt x="766" y="186"/>
                </a:lnTo>
                <a:lnTo>
                  <a:pt x="767" y="186"/>
                </a:lnTo>
                <a:lnTo>
                  <a:pt x="767" y="185"/>
                </a:lnTo>
                <a:lnTo>
                  <a:pt x="767" y="185"/>
                </a:lnTo>
                <a:lnTo>
                  <a:pt x="767" y="184"/>
                </a:lnTo>
                <a:lnTo>
                  <a:pt x="767" y="184"/>
                </a:lnTo>
                <a:lnTo>
                  <a:pt x="768" y="183"/>
                </a:lnTo>
                <a:lnTo>
                  <a:pt x="768" y="183"/>
                </a:lnTo>
                <a:lnTo>
                  <a:pt x="768" y="183"/>
                </a:lnTo>
                <a:lnTo>
                  <a:pt x="768" y="183"/>
                </a:lnTo>
                <a:lnTo>
                  <a:pt x="768" y="183"/>
                </a:lnTo>
                <a:lnTo>
                  <a:pt x="768" y="183"/>
                </a:lnTo>
                <a:lnTo>
                  <a:pt x="769" y="182"/>
                </a:lnTo>
                <a:lnTo>
                  <a:pt x="769" y="182"/>
                </a:lnTo>
                <a:lnTo>
                  <a:pt x="769" y="182"/>
                </a:lnTo>
                <a:lnTo>
                  <a:pt x="769" y="182"/>
                </a:lnTo>
                <a:lnTo>
                  <a:pt x="769" y="183"/>
                </a:lnTo>
                <a:lnTo>
                  <a:pt x="770" y="183"/>
                </a:lnTo>
                <a:lnTo>
                  <a:pt x="770" y="183"/>
                </a:lnTo>
                <a:lnTo>
                  <a:pt x="770" y="183"/>
                </a:lnTo>
                <a:lnTo>
                  <a:pt x="770" y="184"/>
                </a:lnTo>
                <a:lnTo>
                  <a:pt x="771" y="184"/>
                </a:lnTo>
                <a:lnTo>
                  <a:pt x="771" y="185"/>
                </a:lnTo>
                <a:lnTo>
                  <a:pt x="771" y="185"/>
                </a:lnTo>
                <a:lnTo>
                  <a:pt x="771" y="185"/>
                </a:lnTo>
                <a:lnTo>
                  <a:pt x="772" y="185"/>
                </a:lnTo>
                <a:lnTo>
                  <a:pt x="772" y="185"/>
                </a:lnTo>
                <a:lnTo>
                  <a:pt x="772" y="184"/>
                </a:lnTo>
                <a:lnTo>
                  <a:pt x="772" y="184"/>
                </a:lnTo>
                <a:lnTo>
                  <a:pt x="772" y="184"/>
                </a:lnTo>
                <a:lnTo>
                  <a:pt x="772" y="183"/>
                </a:lnTo>
                <a:lnTo>
                  <a:pt x="772" y="183"/>
                </a:lnTo>
                <a:lnTo>
                  <a:pt x="773" y="183"/>
                </a:lnTo>
                <a:lnTo>
                  <a:pt x="773" y="183"/>
                </a:lnTo>
                <a:lnTo>
                  <a:pt x="773" y="183"/>
                </a:lnTo>
                <a:lnTo>
                  <a:pt x="773" y="183"/>
                </a:lnTo>
                <a:lnTo>
                  <a:pt x="774" y="183"/>
                </a:lnTo>
                <a:lnTo>
                  <a:pt x="774" y="182"/>
                </a:lnTo>
                <a:lnTo>
                  <a:pt x="774" y="182"/>
                </a:lnTo>
                <a:lnTo>
                  <a:pt x="774" y="182"/>
                </a:lnTo>
                <a:lnTo>
                  <a:pt x="775" y="182"/>
                </a:lnTo>
                <a:lnTo>
                  <a:pt x="775" y="182"/>
                </a:lnTo>
                <a:lnTo>
                  <a:pt x="775" y="181"/>
                </a:lnTo>
                <a:lnTo>
                  <a:pt x="775" y="181"/>
                </a:lnTo>
                <a:lnTo>
                  <a:pt x="775" y="180"/>
                </a:lnTo>
                <a:lnTo>
                  <a:pt x="776" y="179"/>
                </a:lnTo>
                <a:lnTo>
                  <a:pt x="776" y="178"/>
                </a:lnTo>
                <a:lnTo>
                  <a:pt x="776" y="176"/>
                </a:lnTo>
                <a:lnTo>
                  <a:pt x="776" y="175"/>
                </a:lnTo>
                <a:lnTo>
                  <a:pt x="776" y="174"/>
                </a:lnTo>
                <a:lnTo>
                  <a:pt x="776" y="172"/>
                </a:lnTo>
                <a:lnTo>
                  <a:pt x="777" y="171"/>
                </a:lnTo>
                <a:lnTo>
                  <a:pt x="777" y="169"/>
                </a:lnTo>
                <a:lnTo>
                  <a:pt x="777" y="167"/>
                </a:lnTo>
                <a:lnTo>
                  <a:pt x="777" y="166"/>
                </a:lnTo>
                <a:lnTo>
                  <a:pt x="778" y="165"/>
                </a:lnTo>
                <a:lnTo>
                  <a:pt x="778" y="164"/>
                </a:lnTo>
                <a:lnTo>
                  <a:pt x="778" y="163"/>
                </a:lnTo>
                <a:lnTo>
                  <a:pt x="778" y="162"/>
                </a:lnTo>
                <a:lnTo>
                  <a:pt x="778" y="162"/>
                </a:lnTo>
                <a:lnTo>
                  <a:pt x="779" y="161"/>
                </a:lnTo>
                <a:lnTo>
                  <a:pt x="779" y="161"/>
                </a:lnTo>
                <a:lnTo>
                  <a:pt x="779" y="160"/>
                </a:lnTo>
                <a:lnTo>
                  <a:pt x="779" y="160"/>
                </a:lnTo>
                <a:lnTo>
                  <a:pt x="780" y="159"/>
                </a:lnTo>
                <a:lnTo>
                  <a:pt x="780" y="158"/>
                </a:lnTo>
                <a:lnTo>
                  <a:pt x="780" y="158"/>
                </a:lnTo>
                <a:lnTo>
                  <a:pt x="780" y="158"/>
                </a:lnTo>
                <a:lnTo>
                  <a:pt x="780" y="158"/>
                </a:lnTo>
                <a:lnTo>
                  <a:pt x="780" y="157"/>
                </a:lnTo>
                <a:lnTo>
                  <a:pt x="780" y="157"/>
                </a:lnTo>
                <a:lnTo>
                  <a:pt x="781" y="157"/>
                </a:lnTo>
                <a:lnTo>
                  <a:pt x="781" y="157"/>
                </a:lnTo>
                <a:lnTo>
                  <a:pt x="781" y="157"/>
                </a:lnTo>
                <a:lnTo>
                  <a:pt x="781" y="157"/>
                </a:lnTo>
                <a:lnTo>
                  <a:pt x="782" y="157"/>
                </a:lnTo>
                <a:lnTo>
                  <a:pt x="782" y="157"/>
                </a:lnTo>
                <a:lnTo>
                  <a:pt x="782" y="157"/>
                </a:lnTo>
                <a:lnTo>
                  <a:pt x="782" y="157"/>
                </a:lnTo>
                <a:lnTo>
                  <a:pt x="783" y="157"/>
                </a:lnTo>
                <a:lnTo>
                  <a:pt x="783" y="158"/>
                </a:lnTo>
                <a:lnTo>
                  <a:pt x="783" y="158"/>
                </a:lnTo>
                <a:lnTo>
                  <a:pt x="783" y="158"/>
                </a:lnTo>
                <a:lnTo>
                  <a:pt x="783" y="158"/>
                </a:lnTo>
                <a:lnTo>
                  <a:pt x="784" y="158"/>
                </a:lnTo>
                <a:lnTo>
                  <a:pt x="784" y="159"/>
                </a:lnTo>
                <a:lnTo>
                  <a:pt x="784" y="159"/>
                </a:lnTo>
                <a:lnTo>
                  <a:pt x="784" y="159"/>
                </a:lnTo>
                <a:lnTo>
                  <a:pt x="784" y="159"/>
                </a:lnTo>
                <a:lnTo>
                  <a:pt x="784" y="159"/>
                </a:lnTo>
                <a:lnTo>
                  <a:pt x="785" y="159"/>
                </a:lnTo>
                <a:lnTo>
                  <a:pt x="785" y="158"/>
                </a:lnTo>
                <a:lnTo>
                  <a:pt x="785" y="158"/>
                </a:lnTo>
                <a:lnTo>
                  <a:pt x="785" y="158"/>
                </a:lnTo>
                <a:lnTo>
                  <a:pt x="786" y="158"/>
                </a:lnTo>
                <a:lnTo>
                  <a:pt x="786" y="158"/>
                </a:lnTo>
                <a:lnTo>
                  <a:pt x="786" y="158"/>
                </a:lnTo>
                <a:lnTo>
                  <a:pt x="786" y="158"/>
                </a:lnTo>
                <a:lnTo>
                  <a:pt x="786" y="158"/>
                </a:lnTo>
                <a:lnTo>
                  <a:pt x="787" y="158"/>
                </a:lnTo>
                <a:lnTo>
                  <a:pt x="787" y="158"/>
                </a:lnTo>
                <a:lnTo>
                  <a:pt x="787" y="157"/>
                </a:lnTo>
                <a:lnTo>
                  <a:pt x="787" y="157"/>
                </a:lnTo>
                <a:lnTo>
                  <a:pt x="788" y="157"/>
                </a:lnTo>
                <a:lnTo>
                  <a:pt x="788" y="157"/>
                </a:lnTo>
                <a:lnTo>
                  <a:pt x="788" y="157"/>
                </a:lnTo>
                <a:lnTo>
                  <a:pt x="788" y="157"/>
                </a:lnTo>
                <a:lnTo>
                  <a:pt x="788" y="157"/>
                </a:lnTo>
                <a:lnTo>
                  <a:pt x="788" y="157"/>
                </a:lnTo>
                <a:lnTo>
                  <a:pt x="789" y="157"/>
                </a:lnTo>
                <a:lnTo>
                  <a:pt x="789" y="157"/>
                </a:lnTo>
                <a:lnTo>
                  <a:pt x="789" y="156"/>
                </a:lnTo>
                <a:lnTo>
                  <a:pt x="789" y="156"/>
                </a:lnTo>
                <a:lnTo>
                  <a:pt x="789" y="156"/>
                </a:lnTo>
                <a:lnTo>
                  <a:pt x="790" y="156"/>
                </a:lnTo>
                <a:lnTo>
                  <a:pt x="790" y="156"/>
                </a:lnTo>
                <a:lnTo>
                  <a:pt x="790" y="156"/>
                </a:lnTo>
                <a:lnTo>
                  <a:pt x="790" y="155"/>
                </a:lnTo>
                <a:lnTo>
                  <a:pt x="791" y="155"/>
                </a:lnTo>
                <a:lnTo>
                  <a:pt x="791" y="155"/>
                </a:lnTo>
                <a:lnTo>
                  <a:pt x="791" y="155"/>
                </a:lnTo>
                <a:lnTo>
                  <a:pt x="791" y="155"/>
                </a:lnTo>
                <a:lnTo>
                  <a:pt x="792" y="155"/>
                </a:lnTo>
                <a:lnTo>
                  <a:pt x="792" y="155"/>
                </a:lnTo>
                <a:lnTo>
                  <a:pt x="792" y="154"/>
                </a:lnTo>
                <a:lnTo>
                  <a:pt x="792" y="154"/>
                </a:lnTo>
                <a:lnTo>
                  <a:pt x="792" y="153"/>
                </a:lnTo>
                <a:lnTo>
                  <a:pt x="792" y="153"/>
                </a:lnTo>
                <a:lnTo>
                  <a:pt x="792" y="153"/>
                </a:lnTo>
                <a:lnTo>
                  <a:pt x="793" y="152"/>
                </a:lnTo>
                <a:lnTo>
                  <a:pt x="793" y="151"/>
                </a:lnTo>
                <a:lnTo>
                  <a:pt x="793" y="151"/>
                </a:lnTo>
                <a:lnTo>
                  <a:pt x="793" y="150"/>
                </a:lnTo>
                <a:lnTo>
                  <a:pt x="794" y="149"/>
                </a:lnTo>
                <a:lnTo>
                  <a:pt x="794" y="149"/>
                </a:lnTo>
                <a:lnTo>
                  <a:pt x="794" y="149"/>
                </a:lnTo>
                <a:lnTo>
                  <a:pt x="794" y="149"/>
                </a:lnTo>
                <a:lnTo>
                  <a:pt x="794" y="150"/>
                </a:lnTo>
                <a:lnTo>
                  <a:pt x="795" y="150"/>
                </a:lnTo>
                <a:lnTo>
                  <a:pt x="795" y="151"/>
                </a:lnTo>
                <a:lnTo>
                  <a:pt x="795" y="152"/>
                </a:lnTo>
                <a:lnTo>
                  <a:pt x="795" y="153"/>
                </a:lnTo>
                <a:lnTo>
                  <a:pt x="796" y="153"/>
                </a:lnTo>
                <a:lnTo>
                  <a:pt x="796" y="154"/>
                </a:lnTo>
                <a:lnTo>
                  <a:pt x="796" y="155"/>
                </a:lnTo>
                <a:lnTo>
                  <a:pt x="796" y="156"/>
                </a:lnTo>
                <a:lnTo>
                  <a:pt x="796" y="158"/>
                </a:lnTo>
                <a:lnTo>
                  <a:pt x="796" y="161"/>
                </a:lnTo>
                <a:lnTo>
                  <a:pt x="797" y="163"/>
                </a:lnTo>
                <a:lnTo>
                  <a:pt x="797" y="166"/>
                </a:lnTo>
                <a:lnTo>
                  <a:pt x="797" y="167"/>
                </a:lnTo>
                <a:lnTo>
                  <a:pt x="797" y="169"/>
                </a:lnTo>
                <a:lnTo>
                  <a:pt x="797" y="170"/>
                </a:lnTo>
                <a:lnTo>
                  <a:pt x="798" y="170"/>
                </a:lnTo>
                <a:lnTo>
                  <a:pt x="798" y="170"/>
                </a:lnTo>
                <a:lnTo>
                  <a:pt x="798" y="170"/>
                </a:lnTo>
                <a:lnTo>
                  <a:pt x="798" y="171"/>
                </a:lnTo>
                <a:lnTo>
                  <a:pt x="799" y="171"/>
                </a:lnTo>
                <a:lnTo>
                  <a:pt x="799" y="171"/>
                </a:lnTo>
                <a:lnTo>
                  <a:pt x="799" y="172"/>
                </a:lnTo>
                <a:lnTo>
                  <a:pt x="799" y="172"/>
                </a:lnTo>
                <a:lnTo>
                  <a:pt x="800" y="172"/>
                </a:lnTo>
                <a:lnTo>
                  <a:pt x="800" y="173"/>
                </a:lnTo>
                <a:lnTo>
                  <a:pt x="800" y="173"/>
                </a:lnTo>
                <a:lnTo>
                  <a:pt x="800" y="173"/>
                </a:lnTo>
                <a:lnTo>
                  <a:pt x="800" y="173"/>
                </a:lnTo>
                <a:lnTo>
                  <a:pt x="800" y="174"/>
                </a:lnTo>
                <a:lnTo>
                  <a:pt x="800" y="174"/>
                </a:lnTo>
                <a:lnTo>
                  <a:pt x="801" y="174"/>
                </a:lnTo>
                <a:lnTo>
                  <a:pt x="801" y="174"/>
                </a:lnTo>
                <a:lnTo>
                  <a:pt x="801" y="174"/>
                </a:lnTo>
                <a:lnTo>
                  <a:pt x="801" y="174"/>
                </a:lnTo>
                <a:lnTo>
                  <a:pt x="802" y="174"/>
                </a:lnTo>
                <a:lnTo>
                  <a:pt x="802" y="174"/>
                </a:lnTo>
                <a:lnTo>
                  <a:pt x="802" y="174"/>
                </a:lnTo>
                <a:lnTo>
                  <a:pt x="802" y="174"/>
                </a:lnTo>
                <a:lnTo>
                  <a:pt x="803" y="174"/>
                </a:lnTo>
                <a:lnTo>
                  <a:pt x="803" y="174"/>
                </a:lnTo>
                <a:lnTo>
                  <a:pt x="803" y="174"/>
                </a:lnTo>
                <a:lnTo>
                  <a:pt x="803" y="174"/>
                </a:lnTo>
                <a:lnTo>
                  <a:pt x="803" y="174"/>
                </a:lnTo>
                <a:lnTo>
                  <a:pt x="804" y="174"/>
                </a:lnTo>
                <a:lnTo>
                  <a:pt x="804" y="174"/>
                </a:lnTo>
                <a:lnTo>
                  <a:pt x="804" y="175"/>
                </a:lnTo>
                <a:lnTo>
                  <a:pt x="804" y="175"/>
                </a:lnTo>
                <a:lnTo>
                  <a:pt x="804" y="175"/>
                </a:lnTo>
                <a:lnTo>
                  <a:pt x="804" y="175"/>
                </a:lnTo>
                <a:lnTo>
                  <a:pt x="805" y="175"/>
                </a:lnTo>
                <a:lnTo>
                  <a:pt x="805" y="175"/>
                </a:lnTo>
                <a:lnTo>
                  <a:pt x="805" y="175"/>
                </a:lnTo>
                <a:lnTo>
                  <a:pt x="805" y="175"/>
                </a:lnTo>
                <a:lnTo>
                  <a:pt x="805" y="175"/>
                </a:lnTo>
                <a:lnTo>
                  <a:pt x="806" y="175"/>
                </a:lnTo>
                <a:lnTo>
                  <a:pt x="806" y="175"/>
                </a:lnTo>
                <a:lnTo>
                  <a:pt x="806" y="175"/>
                </a:lnTo>
                <a:lnTo>
                  <a:pt x="806" y="175"/>
                </a:lnTo>
                <a:lnTo>
                  <a:pt x="807" y="175"/>
                </a:lnTo>
                <a:lnTo>
                  <a:pt x="807" y="175"/>
                </a:lnTo>
                <a:lnTo>
                  <a:pt x="807" y="175"/>
                </a:lnTo>
                <a:lnTo>
                  <a:pt x="807" y="175"/>
                </a:lnTo>
                <a:lnTo>
                  <a:pt x="808" y="175"/>
                </a:lnTo>
                <a:lnTo>
                  <a:pt x="808" y="175"/>
                </a:lnTo>
                <a:lnTo>
                  <a:pt x="808" y="175"/>
                </a:lnTo>
                <a:lnTo>
                  <a:pt x="808" y="175"/>
                </a:lnTo>
                <a:lnTo>
                  <a:pt x="808" y="174"/>
                </a:lnTo>
                <a:lnTo>
                  <a:pt x="808" y="174"/>
                </a:lnTo>
                <a:lnTo>
                  <a:pt x="808" y="174"/>
                </a:lnTo>
                <a:lnTo>
                  <a:pt x="809" y="174"/>
                </a:lnTo>
                <a:lnTo>
                  <a:pt x="809" y="174"/>
                </a:lnTo>
                <a:lnTo>
                  <a:pt x="809" y="174"/>
                </a:lnTo>
                <a:lnTo>
                  <a:pt x="809" y="174"/>
                </a:lnTo>
                <a:lnTo>
                  <a:pt x="810" y="174"/>
                </a:lnTo>
                <a:lnTo>
                  <a:pt x="810" y="174"/>
                </a:lnTo>
                <a:lnTo>
                  <a:pt x="810" y="174"/>
                </a:lnTo>
                <a:lnTo>
                  <a:pt x="810" y="174"/>
                </a:lnTo>
                <a:lnTo>
                  <a:pt x="811" y="173"/>
                </a:lnTo>
                <a:lnTo>
                  <a:pt x="811" y="172"/>
                </a:lnTo>
                <a:lnTo>
                  <a:pt x="811" y="171"/>
                </a:lnTo>
                <a:lnTo>
                  <a:pt x="811" y="171"/>
                </a:lnTo>
                <a:lnTo>
                  <a:pt x="811" y="171"/>
                </a:lnTo>
                <a:lnTo>
                  <a:pt x="812" y="171"/>
                </a:lnTo>
                <a:lnTo>
                  <a:pt x="812" y="171"/>
                </a:lnTo>
                <a:lnTo>
                  <a:pt x="812" y="171"/>
                </a:lnTo>
                <a:lnTo>
                  <a:pt x="812" y="171"/>
                </a:lnTo>
                <a:lnTo>
                  <a:pt x="812" y="171"/>
                </a:lnTo>
                <a:lnTo>
                  <a:pt x="812" y="172"/>
                </a:lnTo>
                <a:lnTo>
                  <a:pt x="813" y="172"/>
                </a:lnTo>
                <a:lnTo>
                  <a:pt x="813" y="172"/>
                </a:lnTo>
                <a:lnTo>
                  <a:pt x="813" y="172"/>
                </a:lnTo>
                <a:lnTo>
                  <a:pt x="813" y="173"/>
                </a:lnTo>
                <a:lnTo>
                  <a:pt x="814" y="173"/>
                </a:lnTo>
                <a:lnTo>
                  <a:pt x="814" y="173"/>
                </a:lnTo>
                <a:lnTo>
                  <a:pt x="814" y="173"/>
                </a:lnTo>
                <a:lnTo>
                  <a:pt x="814" y="174"/>
                </a:lnTo>
                <a:lnTo>
                  <a:pt x="814" y="174"/>
                </a:lnTo>
                <a:lnTo>
                  <a:pt x="815" y="174"/>
                </a:lnTo>
                <a:lnTo>
                  <a:pt x="815" y="174"/>
                </a:lnTo>
                <a:lnTo>
                  <a:pt x="815" y="175"/>
                </a:lnTo>
                <a:lnTo>
                  <a:pt x="815" y="175"/>
                </a:lnTo>
                <a:lnTo>
                  <a:pt x="816" y="175"/>
                </a:lnTo>
                <a:lnTo>
                  <a:pt x="816" y="176"/>
                </a:lnTo>
                <a:lnTo>
                  <a:pt x="816" y="176"/>
                </a:lnTo>
                <a:lnTo>
                  <a:pt x="816" y="177"/>
                </a:lnTo>
                <a:lnTo>
                  <a:pt x="816" y="178"/>
                </a:lnTo>
                <a:lnTo>
                  <a:pt x="816" y="178"/>
                </a:lnTo>
                <a:lnTo>
                  <a:pt x="816" y="179"/>
                </a:lnTo>
                <a:lnTo>
                  <a:pt x="817" y="179"/>
                </a:lnTo>
                <a:lnTo>
                  <a:pt x="817" y="179"/>
                </a:lnTo>
                <a:lnTo>
                  <a:pt x="817" y="180"/>
                </a:lnTo>
                <a:lnTo>
                  <a:pt x="817" y="180"/>
                </a:lnTo>
                <a:lnTo>
                  <a:pt x="818" y="180"/>
                </a:lnTo>
                <a:lnTo>
                  <a:pt x="818" y="181"/>
                </a:lnTo>
                <a:lnTo>
                  <a:pt x="818" y="181"/>
                </a:lnTo>
                <a:lnTo>
                  <a:pt x="818" y="181"/>
                </a:lnTo>
                <a:lnTo>
                  <a:pt x="819" y="181"/>
                </a:lnTo>
                <a:lnTo>
                  <a:pt x="819" y="181"/>
                </a:lnTo>
                <a:lnTo>
                  <a:pt x="819" y="182"/>
                </a:lnTo>
                <a:lnTo>
                  <a:pt x="819" y="182"/>
                </a:lnTo>
                <a:lnTo>
                  <a:pt x="819" y="182"/>
                </a:lnTo>
                <a:lnTo>
                  <a:pt x="820" y="182"/>
                </a:lnTo>
                <a:lnTo>
                  <a:pt x="820" y="182"/>
                </a:lnTo>
                <a:lnTo>
                  <a:pt x="820" y="182"/>
                </a:lnTo>
                <a:lnTo>
                  <a:pt x="820" y="183"/>
                </a:lnTo>
                <a:lnTo>
                  <a:pt x="820" y="183"/>
                </a:lnTo>
                <a:lnTo>
                  <a:pt x="820" y="183"/>
                </a:lnTo>
                <a:lnTo>
                  <a:pt x="821" y="183"/>
                </a:lnTo>
                <a:lnTo>
                  <a:pt x="821" y="183"/>
                </a:lnTo>
                <a:lnTo>
                  <a:pt x="821" y="183"/>
                </a:lnTo>
                <a:lnTo>
                  <a:pt x="821" y="184"/>
                </a:lnTo>
                <a:lnTo>
                  <a:pt x="822" y="184"/>
                </a:lnTo>
                <a:lnTo>
                  <a:pt x="822" y="184"/>
                </a:lnTo>
                <a:lnTo>
                  <a:pt x="822" y="184"/>
                </a:lnTo>
                <a:lnTo>
                  <a:pt x="822" y="185"/>
                </a:lnTo>
                <a:lnTo>
                  <a:pt x="822" y="185"/>
                </a:lnTo>
                <a:lnTo>
                  <a:pt x="823" y="185"/>
                </a:lnTo>
                <a:lnTo>
                  <a:pt x="823" y="185"/>
                </a:lnTo>
                <a:lnTo>
                  <a:pt x="823" y="186"/>
                </a:lnTo>
                <a:lnTo>
                  <a:pt x="823" y="186"/>
                </a:lnTo>
                <a:lnTo>
                  <a:pt x="823" y="187"/>
                </a:lnTo>
                <a:lnTo>
                  <a:pt x="823" y="188"/>
                </a:lnTo>
                <a:lnTo>
                  <a:pt x="824" y="189"/>
                </a:lnTo>
                <a:lnTo>
                  <a:pt x="824" y="190"/>
                </a:lnTo>
                <a:lnTo>
                  <a:pt x="824" y="191"/>
                </a:lnTo>
                <a:lnTo>
                  <a:pt x="824" y="192"/>
                </a:lnTo>
                <a:lnTo>
                  <a:pt x="825" y="193"/>
                </a:lnTo>
                <a:lnTo>
                  <a:pt x="825" y="194"/>
                </a:lnTo>
                <a:lnTo>
                  <a:pt x="825" y="195"/>
                </a:lnTo>
                <a:lnTo>
                  <a:pt x="825" y="196"/>
                </a:lnTo>
                <a:lnTo>
                  <a:pt x="825" y="196"/>
                </a:lnTo>
                <a:lnTo>
                  <a:pt x="826" y="196"/>
                </a:lnTo>
                <a:lnTo>
                  <a:pt x="826" y="196"/>
                </a:lnTo>
                <a:lnTo>
                  <a:pt x="826" y="196"/>
                </a:lnTo>
                <a:lnTo>
                  <a:pt x="826" y="196"/>
                </a:lnTo>
                <a:lnTo>
                  <a:pt x="827" y="196"/>
                </a:lnTo>
                <a:lnTo>
                  <a:pt x="827" y="196"/>
                </a:lnTo>
                <a:lnTo>
                  <a:pt x="827" y="196"/>
                </a:lnTo>
                <a:lnTo>
                  <a:pt x="827" y="196"/>
                </a:lnTo>
                <a:lnTo>
                  <a:pt x="827" y="195"/>
                </a:lnTo>
                <a:lnTo>
                  <a:pt x="827" y="195"/>
                </a:lnTo>
                <a:lnTo>
                  <a:pt x="827" y="194"/>
                </a:lnTo>
                <a:lnTo>
                  <a:pt x="828" y="194"/>
                </a:lnTo>
                <a:lnTo>
                  <a:pt x="828" y="193"/>
                </a:lnTo>
                <a:lnTo>
                  <a:pt x="828" y="193"/>
                </a:lnTo>
                <a:lnTo>
                  <a:pt x="828" y="193"/>
                </a:lnTo>
                <a:lnTo>
                  <a:pt x="829" y="193"/>
                </a:lnTo>
                <a:lnTo>
                  <a:pt x="829" y="193"/>
                </a:lnTo>
                <a:lnTo>
                  <a:pt x="829" y="193"/>
                </a:lnTo>
                <a:lnTo>
                  <a:pt x="829" y="193"/>
                </a:lnTo>
                <a:lnTo>
                  <a:pt x="830" y="193"/>
                </a:lnTo>
                <a:lnTo>
                  <a:pt x="830" y="193"/>
                </a:lnTo>
                <a:lnTo>
                  <a:pt x="830" y="193"/>
                </a:lnTo>
                <a:lnTo>
                  <a:pt x="830" y="194"/>
                </a:lnTo>
                <a:lnTo>
                  <a:pt x="830" y="194"/>
                </a:lnTo>
                <a:lnTo>
                  <a:pt x="831" y="194"/>
                </a:lnTo>
                <a:lnTo>
                  <a:pt x="831" y="195"/>
                </a:lnTo>
                <a:lnTo>
                  <a:pt x="831" y="195"/>
                </a:lnTo>
                <a:lnTo>
                  <a:pt x="831" y="196"/>
                </a:lnTo>
                <a:lnTo>
                  <a:pt x="831" y="196"/>
                </a:lnTo>
                <a:lnTo>
                  <a:pt x="831" y="196"/>
                </a:lnTo>
                <a:lnTo>
                  <a:pt x="832" y="197"/>
                </a:lnTo>
                <a:lnTo>
                  <a:pt x="832" y="198"/>
                </a:lnTo>
                <a:lnTo>
                  <a:pt x="832" y="199"/>
                </a:lnTo>
                <a:lnTo>
                  <a:pt x="832" y="199"/>
                </a:lnTo>
                <a:lnTo>
                  <a:pt x="833" y="200"/>
                </a:lnTo>
                <a:lnTo>
                  <a:pt x="833" y="200"/>
                </a:lnTo>
                <a:lnTo>
                  <a:pt x="833" y="200"/>
                </a:lnTo>
                <a:lnTo>
                  <a:pt x="833" y="200"/>
                </a:lnTo>
                <a:lnTo>
                  <a:pt x="833" y="201"/>
                </a:lnTo>
                <a:lnTo>
                  <a:pt x="834" y="201"/>
                </a:lnTo>
                <a:lnTo>
                  <a:pt x="834" y="201"/>
                </a:lnTo>
                <a:lnTo>
                  <a:pt x="834" y="201"/>
                </a:lnTo>
                <a:lnTo>
                  <a:pt x="834" y="201"/>
                </a:lnTo>
                <a:lnTo>
                  <a:pt x="835" y="201"/>
                </a:lnTo>
                <a:lnTo>
                  <a:pt x="835" y="201"/>
                </a:lnTo>
                <a:lnTo>
                  <a:pt x="835" y="201"/>
                </a:lnTo>
                <a:lnTo>
                  <a:pt x="835" y="201"/>
                </a:lnTo>
                <a:lnTo>
                  <a:pt x="835" y="201"/>
                </a:lnTo>
                <a:lnTo>
                  <a:pt x="835" y="201"/>
                </a:lnTo>
                <a:lnTo>
                  <a:pt x="836" y="201"/>
                </a:lnTo>
                <a:lnTo>
                  <a:pt x="836" y="202"/>
                </a:lnTo>
                <a:lnTo>
                  <a:pt x="836" y="202"/>
                </a:lnTo>
                <a:lnTo>
                  <a:pt x="836" y="202"/>
                </a:lnTo>
                <a:lnTo>
                  <a:pt x="836" y="202"/>
                </a:lnTo>
                <a:lnTo>
                  <a:pt x="837" y="202"/>
                </a:lnTo>
                <a:lnTo>
                  <a:pt x="837" y="202"/>
                </a:lnTo>
                <a:lnTo>
                  <a:pt x="837" y="202"/>
                </a:lnTo>
                <a:lnTo>
                  <a:pt x="837" y="202"/>
                </a:lnTo>
                <a:lnTo>
                  <a:pt x="838" y="202"/>
                </a:lnTo>
                <a:lnTo>
                  <a:pt x="838" y="202"/>
                </a:lnTo>
                <a:lnTo>
                  <a:pt x="838" y="202"/>
                </a:lnTo>
                <a:lnTo>
                  <a:pt x="838" y="202"/>
                </a:lnTo>
                <a:lnTo>
                  <a:pt x="839" y="203"/>
                </a:lnTo>
                <a:lnTo>
                  <a:pt x="839" y="203"/>
                </a:lnTo>
                <a:lnTo>
                  <a:pt x="839" y="203"/>
                </a:lnTo>
                <a:lnTo>
                  <a:pt x="839" y="203"/>
                </a:lnTo>
                <a:lnTo>
                  <a:pt x="839" y="203"/>
                </a:lnTo>
                <a:lnTo>
                  <a:pt x="839" y="203"/>
                </a:lnTo>
                <a:lnTo>
                  <a:pt x="839" y="202"/>
                </a:lnTo>
                <a:lnTo>
                  <a:pt x="840" y="202"/>
                </a:lnTo>
                <a:lnTo>
                  <a:pt x="840" y="202"/>
                </a:lnTo>
                <a:lnTo>
                  <a:pt x="840" y="202"/>
                </a:lnTo>
                <a:lnTo>
                  <a:pt x="840" y="202"/>
                </a:lnTo>
                <a:lnTo>
                  <a:pt x="841" y="202"/>
                </a:lnTo>
                <a:lnTo>
                  <a:pt x="841" y="202"/>
                </a:lnTo>
                <a:lnTo>
                  <a:pt x="841" y="202"/>
                </a:lnTo>
                <a:lnTo>
                  <a:pt x="841" y="202"/>
                </a:lnTo>
                <a:lnTo>
                  <a:pt x="841" y="202"/>
                </a:lnTo>
                <a:lnTo>
                  <a:pt x="842" y="202"/>
                </a:lnTo>
                <a:lnTo>
                  <a:pt x="842" y="202"/>
                </a:lnTo>
                <a:lnTo>
                  <a:pt x="842" y="202"/>
                </a:lnTo>
                <a:lnTo>
                  <a:pt x="842" y="202"/>
                </a:lnTo>
                <a:lnTo>
                  <a:pt x="843" y="202"/>
                </a:lnTo>
                <a:lnTo>
                  <a:pt x="843" y="202"/>
                </a:lnTo>
                <a:lnTo>
                  <a:pt x="843" y="202"/>
                </a:lnTo>
                <a:lnTo>
                  <a:pt x="843" y="202"/>
                </a:lnTo>
                <a:lnTo>
                  <a:pt x="843" y="202"/>
                </a:lnTo>
                <a:lnTo>
                  <a:pt x="843" y="202"/>
                </a:lnTo>
                <a:lnTo>
                  <a:pt x="844" y="202"/>
                </a:lnTo>
                <a:lnTo>
                  <a:pt x="844" y="202"/>
                </a:lnTo>
                <a:lnTo>
                  <a:pt x="844" y="202"/>
                </a:lnTo>
                <a:lnTo>
                  <a:pt x="844" y="202"/>
                </a:lnTo>
                <a:lnTo>
                  <a:pt x="844" y="201"/>
                </a:lnTo>
                <a:lnTo>
                  <a:pt x="845" y="201"/>
                </a:lnTo>
                <a:lnTo>
                  <a:pt x="845" y="201"/>
                </a:lnTo>
                <a:lnTo>
                  <a:pt x="845" y="200"/>
                </a:lnTo>
                <a:lnTo>
                  <a:pt x="845" y="200"/>
                </a:lnTo>
                <a:lnTo>
                  <a:pt x="846" y="199"/>
                </a:lnTo>
                <a:lnTo>
                  <a:pt x="846" y="198"/>
                </a:lnTo>
                <a:lnTo>
                  <a:pt x="846" y="197"/>
                </a:lnTo>
                <a:lnTo>
                  <a:pt x="846" y="196"/>
                </a:lnTo>
                <a:lnTo>
                  <a:pt x="847" y="194"/>
                </a:lnTo>
                <a:lnTo>
                  <a:pt x="847" y="192"/>
                </a:lnTo>
                <a:lnTo>
                  <a:pt x="847" y="191"/>
                </a:lnTo>
                <a:lnTo>
                  <a:pt x="847" y="188"/>
                </a:lnTo>
                <a:lnTo>
                  <a:pt x="847" y="187"/>
                </a:lnTo>
                <a:lnTo>
                  <a:pt x="847" y="185"/>
                </a:lnTo>
                <a:lnTo>
                  <a:pt x="847" y="183"/>
                </a:lnTo>
                <a:lnTo>
                  <a:pt x="848" y="183"/>
                </a:lnTo>
                <a:lnTo>
                  <a:pt x="848" y="182"/>
                </a:lnTo>
                <a:lnTo>
                  <a:pt x="848" y="181"/>
                </a:lnTo>
                <a:lnTo>
                  <a:pt x="848" y="181"/>
                </a:lnTo>
                <a:lnTo>
                  <a:pt x="849" y="181"/>
                </a:lnTo>
                <a:lnTo>
                  <a:pt x="849" y="180"/>
                </a:lnTo>
                <a:lnTo>
                  <a:pt x="849" y="180"/>
                </a:lnTo>
                <a:lnTo>
                  <a:pt x="849" y="179"/>
                </a:lnTo>
                <a:lnTo>
                  <a:pt x="850" y="179"/>
                </a:lnTo>
                <a:lnTo>
                  <a:pt x="850" y="179"/>
                </a:lnTo>
                <a:lnTo>
                  <a:pt x="850" y="178"/>
                </a:lnTo>
                <a:lnTo>
                  <a:pt x="850" y="177"/>
                </a:lnTo>
                <a:lnTo>
                  <a:pt x="850" y="177"/>
                </a:lnTo>
                <a:lnTo>
                  <a:pt x="851" y="178"/>
                </a:lnTo>
                <a:lnTo>
                  <a:pt x="851" y="178"/>
                </a:lnTo>
                <a:lnTo>
                  <a:pt x="851" y="178"/>
                </a:lnTo>
                <a:lnTo>
                  <a:pt x="851" y="178"/>
                </a:lnTo>
                <a:lnTo>
                  <a:pt x="851" y="178"/>
                </a:lnTo>
                <a:lnTo>
                  <a:pt x="851" y="178"/>
                </a:lnTo>
                <a:lnTo>
                  <a:pt x="852" y="178"/>
                </a:lnTo>
                <a:lnTo>
                  <a:pt x="852" y="178"/>
                </a:lnTo>
                <a:lnTo>
                  <a:pt x="852" y="178"/>
                </a:lnTo>
                <a:lnTo>
                  <a:pt x="852" y="178"/>
                </a:lnTo>
                <a:lnTo>
                  <a:pt x="852" y="178"/>
                </a:lnTo>
                <a:lnTo>
                  <a:pt x="853" y="179"/>
                </a:lnTo>
                <a:lnTo>
                  <a:pt x="853" y="179"/>
                </a:lnTo>
                <a:lnTo>
                  <a:pt x="853" y="179"/>
                </a:lnTo>
                <a:lnTo>
                  <a:pt x="853" y="179"/>
                </a:lnTo>
                <a:lnTo>
                  <a:pt x="854" y="179"/>
                </a:lnTo>
                <a:lnTo>
                  <a:pt x="854" y="179"/>
                </a:lnTo>
                <a:lnTo>
                  <a:pt x="854" y="179"/>
                </a:lnTo>
                <a:lnTo>
                  <a:pt x="854" y="179"/>
                </a:lnTo>
                <a:lnTo>
                  <a:pt x="855" y="179"/>
                </a:lnTo>
                <a:lnTo>
                  <a:pt x="855" y="179"/>
                </a:lnTo>
                <a:lnTo>
                  <a:pt x="855" y="179"/>
                </a:lnTo>
                <a:lnTo>
                  <a:pt x="855" y="179"/>
                </a:lnTo>
                <a:lnTo>
                  <a:pt x="855" y="179"/>
                </a:lnTo>
                <a:lnTo>
                  <a:pt x="855" y="179"/>
                </a:lnTo>
                <a:lnTo>
                  <a:pt x="855" y="179"/>
                </a:lnTo>
                <a:lnTo>
                  <a:pt x="856" y="179"/>
                </a:lnTo>
                <a:lnTo>
                  <a:pt x="856" y="179"/>
                </a:lnTo>
                <a:lnTo>
                  <a:pt x="856" y="179"/>
                </a:lnTo>
                <a:lnTo>
                  <a:pt x="856" y="179"/>
                </a:lnTo>
                <a:lnTo>
                  <a:pt x="857" y="178"/>
                </a:lnTo>
                <a:lnTo>
                  <a:pt x="857" y="178"/>
                </a:lnTo>
                <a:lnTo>
                  <a:pt x="857" y="178"/>
                </a:lnTo>
                <a:lnTo>
                  <a:pt x="857" y="178"/>
                </a:lnTo>
                <a:lnTo>
                  <a:pt x="858" y="177"/>
                </a:lnTo>
                <a:lnTo>
                  <a:pt x="858" y="177"/>
                </a:lnTo>
                <a:lnTo>
                  <a:pt x="858" y="177"/>
                </a:lnTo>
                <a:lnTo>
                  <a:pt x="858" y="176"/>
                </a:lnTo>
                <a:lnTo>
                  <a:pt x="858" y="176"/>
                </a:lnTo>
                <a:lnTo>
                  <a:pt x="859" y="176"/>
                </a:lnTo>
                <a:lnTo>
                  <a:pt x="859" y="176"/>
                </a:lnTo>
                <a:lnTo>
                  <a:pt x="859" y="175"/>
                </a:lnTo>
                <a:lnTo>
                  <a:pt x="859" y="175"/>
                </a:lnTo>
                <a:lnTo>
                  <a:pt x="859" y="175"/>
                </a:lnTo>
                <a:lnTo>
                  <a:pt x="859" y="174"/>
                </a:lnTo>
                <a:lnTo>
                  <a:pt x="860" y="174"/>
                </a:lnTo>
                <a:lnTo>
                  <a:pt x="860" y="173"/>
                </a:lnTo>
                <a:lnTo>
                  <a:pt x="860" y="173"/>
                </a:lnTo>
                <a:lnTo>
                  <a:pt x="860" y="172"/>
                </a:lnTo>
                <a:lnTo>
                  <a:pt x="861" y="172"/>
                </a:lnTo>
                <a:lnTo>
                  <a:pt x="861" y="172"/>
                </a:lnTo>
                <a:lnTo>
                  <a:pt x="861" y="172"/>
                </a:lnTo>
                <a:lnTo>
                  <a:pt x="861" y="172"/>
                </a:lnTo>
                <a:lnTo>
                  <a:pt x="861" y="172"/>
                </a:lnTo>
                <a:lnTo>
                  <a:pt x="862" y="172"/>
                </a:lnTo>
                <a:lnTo>
                  <a:pt x="862" y="172"/>
                </a:lnTo>
                <a:lnTo>
                  <a:pt x="862" y="172"/>
                </a:lnTo>
                <a:lnTo>
                  <a:pt x="862" y="172"/>
                </a:lnTo>
                <a:lnTo>
                  <a:pt x="863" y="171"/>
                </a:lnTo>
                <a:lnTo>
                  <a:pt x="863" y="171"/>
                </a:lnTo>
                <a:lnTo>
                  <a:pt x="863" y="170"/>
                </a:lnTo>
                <a:lnTo>
                  <a:pt x="863" y="170"/>
                </a:lnTo>
                <a:lnTo>
                  <a:pt x="863" y="169"/>
                </a:lnTo>
                <a:lnTo>
                  <a:pt x="863" y="168"/>
                </a:lnTo>
                <a:lnTo>
                  <a:pt x="863" y="168"/>
                </a:lnTo>
                <a:lnTo>
                  <a:pt x="864" y="167"/>
                </a:lnTo>
                <a:lnTo>
                  <a:pt x="864" y="166"/>
                </a:lnTo>
                <a:lnTo>
                  <a:pt x="864" y="166"/>
                </a:lnTo>
                <a:lnTo>
                  <a:pt x="864" y="166"/>
                </a:lnTo>
                <a:lnTo>
                  <a:pt x="865" y="166"/>
                </a:lnTo>
                <a:lnTo>
                  <a:pt x="865" y="166"/>
                </a:lnTo>
                <a:lnTo>
                  <a:pt x="865" y="167"/>
                </a:lnTo>
                <a:lnTo>
                  <a:pt x="865" y="169"/>
                </a:lnTo>
                <a:lnTo>
                  <a:pt x="866" y="170"/>
                </a:lnTo>
                <a:lnTo>
                  <a:pt x="866" y="171"/>
                </a:lnTo>
                <a:lnTo>
                  <a:pt x="866" y="173"/>
                </a:lnTo>
                <a:lnTo>
                  <a:pt x="866" y="174"/>
                </a:lnTo>
                <a:lnTo>
                  <a:pt x="867" y="175"/>
                </a:lnTo>
                <a:lnTo>
                  <a:pt x="867" y="176"/>
                </a:lnTo>
                <a:lnTo>
                  <a:pt x="867" y="178"/>
                </a:lnTo>
                <a:lnTo>
                  <a:pt x="867" y="179"/>
                </a:lnTo>
                <a:lnTo>
                  <a:pt x="867" y="179"/>
                </a:lnTo>
                <a:lnTo>
                  <a:pt x="867" y="180"/>
                </a:lnTo>
                <a:lnTo>
                  <a:pt x="867" y="181"/>
                </a:lnTo>
                <a:lnTo>
                  <a:pt x="868" y="181"/>
                </a:lnTo>
                <a:lnTo>
                  <a:pt x="868" y="182"/>
                </a:lnTo>
                <a:lnTo>
                  <a:pt x="868" y="182"/>
                </a:lnTo>
                <a:lnTo>
                  <a:pt x="868" y="182"/>
                </a:lnTo>
                <a:lnTo>
                  <a:pt x="869" y="182"/>
                </a:lnTo>
                <a:lnTo>
                  <a:pt x="869" y="182"/>
                </a:lnTo>
                <a:lnTo>
                  <a:pt x="869" y="182"/>
                </a:lnTo>
                <a:lnTo>
                  <a:pt x="869" y="182"/>
                </a:lnTo>
                <a:lnTo>
                  <a:pt x="869" y="182"/>
                </a:lnTo>
                <a:lnTo>
                  <a:pt x="870" y="182"/>
                </a:lnTo>
                <a:lnTo>
                  <a:pt x="870" y="182"/>
                </a:lnTo>
                <a:lnTo>
                  <a:pt x="870" y="182"/>
                </a:lnTo>
                <a:lnTo>
                  <a:pt x="870" y="181"/>
                </a:lnTo>
                <a:lnTo>
                  <a:pt x="871" y="181"/>
                </a:lnTo>
                <a:lnTo>
                  <a:pt x="871" y="181"/>
                </a:lnTo>
                <a:lnTo>
                  <a:pt x="871" y="181"/>
                </a:lnTo>
                <a:lnTo>
                  <a:pt x="871" y="180"/>
                </a:lnTo>
                <a:lnTo>
                  <a:pt x="871" y="180"/>
                </a:lnTo>
                <a:lnTo>
                  <a:pt x="871" y="180"/>
                </a:lnTo>
                <a:lnTo>
                  <a:pt x="872" y="180"/>
                </a:lnTo>
                <a:lnTo>
                  <a:pt x="872" y="179"/>
                </a:lnTo>
                <a:lnTo>
                  <a:pt x="872" y="179"/>
                </a:lnTo>
                <a:lnTo>
                  <a:pt x="872" y="179"/>
                </a:lnTo>
                <a:lnTo>
                  <a:pt x="872" y="179"/>
                </a:lnTo>
                <a:lnTo>
                  <a:pt x="873" y="179"/>
                </a:lnTo>
                <a:lnTo>
                  <a:pt x="873" y="178"/>
                </a:lnTo>
                <a:lnTo>
                  <a:pt x="873" y="178"/>
                </a:lnTo>
                <a:lnTo>
                  <a:pt x="873" y="177"/>
                </a:lnTo>
                <a:lnTo>
                  <a:pt x="874" y="177"/>
                </a:lnTo>
                <a:lnTo>
                  <a:pt x="874" y="176"/>
                </a:lnTo>
                <a:lnTo>
                  <a:pt x="874" y="176"/>
                </a:lnTo>
                <a:lnTo>
                  <a:pt x="874" y="175"/>
                </a:lnTo>
                <a:lnTo>
                  <a:pt x="875" y="175"/>
                </a:lnTo>
                <a:lnTo>
                  <a:pt x="875" y="174"/>
                </a:lnTo>
                <a:lnTo>
                  <a:pt x="875" y="173"/>
                </a:lnTo>
                <a:lnTo>
                  <a:pt x="875" y="172"/>
                </a:lnTo>
                <a:lnTo>
                  <a:pt x="875" y="173"/>
                </a:lnTo>
                <a:lnTo>
                  <a:pt x="875" y="173"/>
                </a:lnTo>
                <a:lnTo>
                  <a:pt x="875" y="173"/>
                </a:lnTo>
                <a:lnTo>
                  <a:pt x="876" y="173"/>
                </a:lnTo>
                <a:lnTo>
                  <a:pt x="876" y="173"/>
                </a:lnTo>
                <a:lnTo>
                  <a:pt x="876" y="173"/>
                </a:lnTo>
                <a:lnTo>
                  <a:pt x="876" y="173"/>
                </a:lnTo>
                <a:lnTo>
                  <a:pt x="877" y="173"/>
                </a:lnTo>
                <a:lnTo>
                  <a:pt x="877" y="173"/>
                </a:lnTo>
                <a:lnTo>
                  <a:pt x="877" y="173"/>
                </a:lnTo>
                <a:lnTo>
                  <a:pt x="877" y="172"/>
                </a:lnTo>
                <a:lnTo>
                  <a:pt x="878" y="172"/>
                </a:lnTo>
                <a:lnTo>
                  <a:pt x="878" y="172"/>
                </a:lnTo>
                <a:lnTo>
                  <a:pt x="878" y="172"/>
                </a:lnTo>
                <a:lnTo>
                  <a:pt x="878" y="172"/>
                </a:lnTo>
                <a:lnTo>
                  <a:pt x="878" y="172"/>
                </a:lnTo>
                <a:lnTo>
                  <a:pt x="879" y="172"/>
                </a:lnTo>
                <a:lnTo>
                  <a:pt x="879" y="172"/>
                </a:lnTo>
                <a:lnTo>
                  <a:pt x="879" y="172"/>
                </a:lnTo>
                <a:lnTo>
                  <a:pt x="879" y="173"/>
                </a:lnTo>
                <a:lnTo>
                  <a:pt x="879" y="173"/>
                </a:lnTo>
                <a:lnTo>
                  <a:pt x="879" y="173"/>
                </a:lnTo>
                <a:lnTo>
                  <a:pt x="880" y="174"/>
                </a:lnTo>
                <a:lnTo>
                  <a:pt x="880" y="174"/>
                </a:lnTo>
                <a:lnTo>
                  <a:pt x="880" y="174"/>
                </a:lnTo>
                <a:lnTo>
                  <a:pt x="880" y="174"/>
                </a:lnTo>
                <a:lnTo>
                  <a:pt x="880" y="174"/>
                </a:lnTo>
                <a:lnTo>
                  <a:pt x="881" y="174"/>
                </a:lnTo>
                <a:lnTo>
                  <a:pt x="881" y="174"/>
                </a:lnTo>
                <a:lnTo>
                  <a:pt x="881" y="174"/>
                </a:lnTo>
                <a:lnTo>
                  <a:pt x="881" y="174"/>
                </a:lnTo>
                <a:lnTo>
                  <a:pt x="882" y="174"/>
                </a:lnTo>
                <a:lnTo>
                  <a:pt x="882" y="174"/>
                </a:lnTo>
                <a:lnTo>
                  <a:pt x="882" y="173"/>
                </a:lnTo>
                <a:lnTo>
                  <a:pt x="882" y="173"/>
                </a:lnTo>
                <a:lnTo>
                  <a:pt x="882" y="173"/>
                </a:lnTo>
                <a:lnTo>
                  <a:pt x="882" y="173"/>
                </a:lnTo>
                <a:lnTo>
                  <a:pt x="883" y="173"/>
                </a:lnTo>
                <a:lnTo>
                  <a:pt x="883" y="173"/>
                </a:lnTo>
                <a:lnTo>
                  <a:pt x="883" y="173"/>
                </a:lnTo>
                <a:lnTo>
                  <a:pt x="883" y="173"/>
                </a:lnTo>
                <a:lnTo>
                  <a:pt x="883" y="173"/>
                </a:lnTo>
                <a:lnTo>
                  <a:pt x="884" y="173"/>
                </a:lnTo>
                <a:lnTo>
                  <a:pt x="884" y="173"/>
                </a:lnTo>
                <a:lnTo>
                  <a:pt x="884" y="173"/>
                </a:lnTo>
                <a:lnTo>
                  <a:pt x="884" y="173"/>
                </a:lnTo>
                <a:lnTo>
                  <a:pt x="885" y="172"/>
                </a:lnTo>
                <a:lnTo>
                  <a:pt x="885" y="172"/>
                </a:lnTo>
                <a:lnTo>
                  <a:pt x="885" y="171"/>
                </a:lnTo>
                <a:lnTo>
                  <a:pt x="885" y="171"/>
                </a:lnTo>
                <a:lnTo>
                  <a:pt x="886" y="171"/>
                </a:lnTo>
                <a:lnTo>
                  <a:pt x="886" y="170"/>
                </a:lnTo>
                <a:lnTo>
                  <a:pt x="886" y="170"/>
                </a:lnTo>
                <a:lnTo>
                  <a:pt x="886" y="170"/>
                </a:lnTo>
                <a:lnTo>
                  <a:pt x="886" y="170"/>
                </a:lnTo>
                <a:lnTo>
                  <a:pt x="886" y="170"/>
                </a:lnTo>
                <a:lnTo>
                  <a:pt x="886" y="170"/>
                </a:lnTo>
                <a:lnTo>
                  <a:pt x="887" y="171"/>
                </a:lnTo>
                <a:lnTo>
                  <a:pt x="887" y="171"/>
                </a:lnTo>
                <a:lnTo>
                  <a:pt x="887" y="171"/>
                </a:lnTo>
                <a:lnTo>
                  <a:pt x="887" y="170"/>
                </a:lnTo>
                <a:lnTo>
                  <a:pt x="888" y="170"/>
                </a:lnTo>
                <a:lnTo>
                  <a:pt x="888" y="170"/>
                </a:lnTo>
                <a:lnTo>
                  <a:pt x="888" y="170"/>
                </a:lnTo>
                <a:lnTo>
                  <a:pt x="888" y="170"/>
                </a:lnTo>
                <a:lnTo>
                  <a:pt x="889" y="169"/>
                </a:lnTo>
                <a:lnTo>
                  <a:pt x="889" y="169"/>
                </a:lnTo>
                <a:lnTo>
                  <a:pt x="889" y="168"/>
                </a:lnTo>
                <a:lnTo>
                  <a:pt x="889" y="168"/>
                </a:lnTo>
                <a:lnTo>
                  <a:pt x="889" y="168"/>
                </a:lnTo>
                <a:lnTo>
                  <a:pt x="890" y="168"/>
                </a:lnTo>
                <a:lnTo>
                  <a:pt x="890" y="167"/>
                </a:lnTo>
                <a:lnTo>
                  <a:pt x="890" y="167"/>
                </a:lnTo>
                <a:lnTo>
                  <a:pt x="890" y="167"/>
                </a:lnTo>
                <a:lnTo>
                  <a:pt x="890" y="167"/>
                </a:lnTo>
                <a:lnTo>
                  <a:pt x="890" y="167"/>
                </a:lnTo>
                <a:lnTo>
                  <a:pt x="891" y="167"/>
                </a:lnTo>
                <a:lnTo>
                  <a:pt x="891" y="167"/>
                </a:lnTo>
                <a:lnTo>
                  <a:pt x="891" y="167"/>
                </a:lnTo>
                <a:lnTo>
                  <a:pt x="891" y="167"/>
                </a:lnTo>
                <a:lnTo>
                  <a:pt x="891" y="166"/>
                </a:lnTo>
                <a:lnTo>
                  <a:pt x="892" y="166"/>
                </a:lnTo>
                <a:lnTo>
                  <a:pt x="892" y="166"/>
                </a:lnTo>
                <a:lnTo>
                  <a:pt x="892" y="166"/>
                </a:lnTo>
                <a:lnTo>
                  <a:pt x="892" y="166"/>
                </a:lnTo>
                <a:lnTo>
                  <a:pt x="893" y="166"/>
                </a:lnTo>
                <a:lnTo>
                  <a:pt x="893" y="166"/>
                </a:lnTo>
                <a:lnTo>
                  <a:pt x="893" y="165"/>
                </a:lnTo>
                <a:lnTo>
                  <a:pt x="893" y="164"/>
                </a:lnTo>
                <a:lnTo>
                  <a:pt x="894" y="164"/>
                </a:lnTo>
                <a:lnTo>
                  <a:pt x="894" y="165"/>
                </a:lnTo>
                <a:lnTo>
                  <a:pt x="894" y="165"/>
                </a:lnTo>
                <a:lnTo>
                  <a:pt x="894" y="165"/>
                </a:lnTo>
                <a:lnTo>
                  <a:pt x="894" y="165"/>
                </a:lnTo>
                <a:lnTo>
                  <a:pt x="894" y="166"/>
                </a:lnTo>
                <a:lnTo>
                  <a:pt x="894" y="166"/>
                </a:lnTo>
                <a:lnTo>
                  <a:pt x="895" y="166"/>
                </a:lnTo>
                <a:lnTo>
                  <a:pt x="895" y="166"/>
                </a:lnTo>
                <a:lnTo>
                  <a:pt x="895" y="166"/>
                </a:lnTo>
                <a:lnTo>
                  <a:pt x="895" y="166"/>
                </a:lnTo>
                <a:lnTo>
                  <a:pt x="896" y="166"/>
                </a:lnTo>
                <a:lnTo>
                  <a:pt x="896" y="166"/>
                </a:lnTo>
                <a:lnTo>
                  <a:pt x="896" y="167"/>
                </a:lnTo>
                <a:lnTo>
                  <a:pt x="896" y="167"/>
                </a:lnTo>
                <a:lnTo>
                  <a:pt x="897" y="167"/>
                </a:lnTo>
                <a:lnTo>
                  <a:pt x="897" y="166"/>
                </a:lnTo>
                <a:lnTo>
                  <a:pt x="897" y="166"/>
                </a:lnTo>
                <a:lnTo>
                  <a:pt x="897" y="166"/>
                </a:lnTo>
                <a:lnTo>
                  <a:pt x="897" y="166"/>
                </a:lnTo>
                <a:lnTo>
                  <a:pt x="898" y="165"/>
                </a:lnTo>
                <a:lnTo>
                  <a:pt x="898" y="165"/>
                </a:lnTo>
                <a:lnTo>
                  <a:pt x="898" y="164"/>
                </a:lnTo>
                <a:lnTo>
                  <a:pt x="898" y="163"/>
                </a:lnTo>
                <a:lnTo>
                  <a:pt x="898" y="163"/>
                </a:lnTo>
                <a:lnTo>
                  <a:pt x="898" y="162"/>
                </a:lnTo>
                <a:lnTo>
                  <a:pt x="899" y="162"/>
                </a:lnTo>
                <a:lnTo>
                  <a:pt x="899" y="162"/>
                </a:lnTo>
                <a:lnTo>
                  <a:pt x="899" y="161"/>
                </a:lnTo>
                <a:lnTo>
                  <a:pt x="899" y="161"/>
                </a:lnTo>
                <a:lnTo>
                  <a:pt x="900" y="160"/>
                </a:lnTo>
                <a:lnTo>
                  <a:pt x="900" y="160"/>
                </a:lnTo>
                <a:lnTo>
                  <a:pt x="900" y="159"/>
                </a:lnTo>
                <a:lnTo>
                  <a:pt x="900" y="159"/>
                </a:lnTo>
                <a:lnTo>
                  <a:pt x="900" y="158"/>
                </a:lnTo>
                <a:lnTo>
                  <a:pt x="901" y="158"/>
                </a:lnTo>
                <a:lnTo>
                  <a:pt x="901" y="158"/>
                </a:lnTo>
                <a:lnTo>
                  <a:pt x="901" y="158"/>
                </a:lnTo>
                <a:lnTo>
                  <a:pt x="901" y="158"/>
                </a:lnTo>
                <a:lnTo>
                  <a:pt x="902" y="158"/>
                </a:lnTo>
                <a:lnTo>
                  <a:pt x="902" y="158"/>
                </a:lnTo>
                <a:lnTo>
                  <a:pt x="902" y="158"/>
                </a:lnTo>
                <a:lnTo>
                  <a:pt x="902" y="158"/>
                </a:lnTo>
                <a:lnTo>
                  <a:pt x="902" y="158"/>
                </a:lnTo>
                <a:lnTo>
                  <a:pt x="902" y="158"/>
                </a:lnTo>
                <a:lnTo>
                  <a:pt x="902" y="158"/>
                </a:lnTo>
                <a:lnTo>
                  <a:pt x="903" y="157"/>
                </a:lnTo>
                <a:lnTo>
                  <a:pt x="903" y="157"/>
                </a:lnTo>
                <a:lnTo>
                  <a:pt x="903" y="157"/>
                </a:lnTo>
                <a:lnTo>
                  <a:pt x="903" y="157"/>
                </a:lnTo>
                <a:lnTo>
                  <a:pt x="904" y="157"/>
                </a:lnTo>
                <a:lnTo>
                  <a:pt x="904" y="156"/>
                </a:lnTo>
                <a:lnTo>
                  <a:pt x="904" y="156"/>
                </a:lnTo>
                <a:lnTo>
                  <a:pt x="904" y="156"/>
                </a:lnTo>
                <a:lnTo>
                  <a:pt x="905" y="156"/>
                </a:lnTo>
                <a:lnTo>
                  <a:pt x="905" y="156"/>
                </a:lnTo>
                <a:lnTo>
                  <a:pt x="905" y="156"/>
                </a:lnTo>
                <a:lnTo>
                  <a:pt x="905" y="156"/>
                </a:lnTo>
                <a:lnTo>
                  <a:pt x="905" y="156"/>
                </a:lnTo>
                <a:lnTo>
                  <a:pt x="906" y="156"/>
                </a:lnTo>
                <a:lnTo>
                  <a:pt x="906" y="157"/>
                </a:lnTo>
                <a:lnTo>
                  <a:pt x="906" y="157"/>
                </a:lnTo>
                <a:lnTo>
                  <a:pt x="906" y="157"/>
                </a:lnTo>
                <a:lnTo>
                  <a:pt x="906" y="157"/>
                </a:lnTo>
                <a:lnTo>
                  <a:pt x="906" y="157"/>
                </a:lnTo>
                <a:lnTo>
                  <a:pt x="907" y="158"/>
                </a:lnTo>
                <a:lnTo>
                  <a:pt x="907" y="158"/>
                </a:lnTo>
                <a:lnTo>
                  <a:pt x="907" y="158"/>
                </a:lnTo>
                <a:lnTo>
                  <a:pt x="907" y="158"/>
                </a:lnTo>
                <a:lnTo>
                  <a:pt x="908" y="159"/>
                </a:lnTo>
                <a:lnTo>
                  <a:pt x="908" y="159"/>
                </a:lnTo>
                <a:lnTo>
                  <a:pt x="908" y="159"/>
                </a:lnTo>
                <a:lnTo>
                  <a:pt x="908" y="159"/>
                </a:lnTo>
                <a:lnTo>
                  <a:pt x="908" y="159"/>
                </a:lnTo>
                <a:lnTo>
                  <a:pt x="909" y="159"/>
                </a:lnTo>
                <a:lnTo>
                  <a:pt x="909" y="160"/>
                </a:lnTo>
                <a:lnTo>
                  <a:pt x="909" y="159"/>
                </a:lnTo>
                <a:lnTo>
                  <a:pt x="909" y="159"/>
                </a:lnTo>
                <a:lnTo>
                  <a:pt x="910" y="159"/>
                </a:lnTo>
                <a:lnTo>
                  <a:pt x="910" y="159"/>
                </a:lnTo>
                <a:lnTo>
                  <a:pt x="910" y="159"/>
                </a:lnTo>
                <a:lnTo>
                  <a:pt x="910" y="159"/>
                </a:lnTo>
                <a:lnTo>
                  <a:pt x="910" y="159"/>
                </a:lnTo>
                <a:lnTo>
                  <a:pt x="910" y="159"/>
                </a:lnTo>
                <a:lnTo>
                  <a:pt x="911" y="159"/>
                </a:lnTo>
                <a:lnTo>
                  <a:pt x="911" y="159"/>
                </a:lnTo>
                <a:lnTo>
                  <a:pt x="911" y="159"/>
                </a:lnTo>
                <a:lnTo>
                  <a:pt x="911" y="159"/>
                </a:lnTo>
                <a:lnTo>
                  <a:pt x="911" y="159"/>
                </a:lnTo>
                <a:lnTo>
                  <a:pt x="912" y="159"/>
                </a:lnTo>
                <a:lnTo>
                  <a:pt x="912" y="159"/>
                </a:lnTo>
                <a:lnTo>
                  <a:pt x="912" y="160"/>
                </a:lnTo>
                <a:lnTo>
                  <a:pt x="912" y="160"/>
                </a:lnTo>
                <a:lnTo>
                  <a:pt x="913" y="160"/>
                </a:lnTo>
                <a:lnTo>
                  <a:pt x="913" y="160"/>
                </a:lnTo>
                <a:lnTo>
                  <a:pt x="913" y="161"/>
                </a:lnTo>
                <a:lnTo>
                  <a:pt x="913" y="161"/>
                </a:lnTo>
                <a:lnTo>
                  <a:pt x="914" y="162"/>
                </a:lnTo>
                <a:lnTo>
                  <a:pt x="914" y="162"/>
                </a:lnTo>
                <a:lnTo>
                  <a:pt x="914" y="163"/>
                </a:lnTo>
                <a:lnTo>
                  <a:pt x="914" y="164"/>
                </a:lnTo>
                <a:lnTo>
                  <a:pt x="914" y="166"/>
                </a:lnTo>
                <a:lnTo>
                  <a:pt x="914" y="168"/>
                </a:lnTo>
                <a:lnTo>
                  <a:pt x="914" y="170"/>
                </a:lnTo>
                <a:lnTo>
                  <a:pt x="915" y="172"/>
                </a:lnTo>
                <a:lnTo>
                  <a:pt x="915" y="173"/>
                </a:lnTo>
                <a:lnTo>
                  <a:pt x="915" y="175"/>
                </a:lnTo>
                <a:lnTo>
                  <a:pt x="915" y="176"/>
                </a:lnTo>
                <a:lnTo>
                  <a:pt x="916" y="178"/>
                </a:lnTo>
                <a:lnTo>
                  <a:pt x="916" y="179"/>
                </a:lnTo>
                <a:lnTo>
                  <a:pt x="916" y="179"/>
                </a:lnTo>
                <a:lnTo>
                  <a:pt x="916" y="179"/>
                </a:lnTo>
                <a:lnTo>
                  <a:pt x="916" y="180"/>
                </a:lnTo>
                <a:lnTo>
                  <a:pt x="917" y="179"/>
                </a:lnTo>
                <a:lnTo>
                  <a:pt x="917" y="179"/>
                </a:lnTo>
                <a:lnTo>
                  <a:pt x="917" y="179"/>
                </a:lnTo>
                <a:lnTo>
                  <a:pt x="917" y="179"/>
                </a:lnTo>
                <a:lnTo>
                  <a:pt x="918" y="179"/>
                </a:lnTo>
                <a:lnTo>
                  <a:pt x="918" y="179"/>
                </a:lnTo>
                <a:lnTo>
                  <a:pt x="918" y="179"/>
                </a:lnTo>
                <a:lnTo>
                  <a:pt x="918" y="179"/>
                </a:lnTo>
                <a:lnTo>
                  <a:pt x="918" y="179"/>
                </a:lnTo>
                <a:lnTo>
                  <a:pt x="918" y="179"/>
                </a:lnTo>
                <a:lnTo>
                  <a:pt x="919" y="179"/>
                </a:lnTo>
                <a:lnTo>
                  <a:pt x="919" y="179"/>
                </a:lnTo>
                <a:lnTo>
                  <a:pt x="919" y="179"/>
                </a:lnTo>
                <a:lnTo>
                  <a:pt x="919" y="179"/>
                </a:lnTo>
                <a:lnTo>
                  <a:pt x="919" y="180"/>
                </a:lnTo>
                <a:lnTo>
                  <a:pt x="920" y="180"/>
                </a:lnTo>
                <a:lnTo>
                  <a:pt x="920" y="180"/>
                </a:lnTo>
                <a:lnTo>
                  <a:pt x="920" y="180"/>
                </a:lnTo>
                <a:lnTo>
                  <a:pt x="920" y="180"/>
                </a:lnTo>
                <a:lnTo>
                  <a:pt x="921" y="180"/>
                </a:lnTo>
                <a:lnTo>
                  <a:pt x="921" y="181"/>
                </a:lnTo>
                <a:lnTo>
                  <a:pt x="921" y="181"/>
                </a:lnTo>
                <a:lnTo>
                  <a:pt x="921" y="181"/>
                </a:lnTo>
                <a:lnTo>
                  <a:pt x="922" y="181"/>
                </a:lnTo>
                <a:lnTo>
                  <a:pt x="922" y="181"/>
                </a:lnTo>
                <a:lnTo>
                  <a:pt x="922" y="181"/>
                </a:lnTo>
                <a:lnTo>
                  <a:pt x="922" y="181"/>
                </a:lnTo>
                <a:lnTo>
                  <a:pt x="922" y="181"/>
                </a:lnTo>
                <a:lnTo>
                  <a:pt x="922" y="182"/>
                </a:lnTo>
                <a:lnTo>
                  <a:pt x="922" y="182"/>
                </a:lnTo>
                <a:lnTo>
                  <a:pt x="923" y="182"/>
                </a:lnTo>
                <a:lnTo>
                  <a:pt x="923" y="182"/>
                </a:lnTo>
                <a:lnTo>
                  <a:pt x="923" y="183"/>
                </a:lnTo>
                <a:lnTo>
                  <a:pt x="923" y="183"/>
                </a:lnTo>
                <a:lnTo>
                  <a:pt x="924" y="183"/>
                </a:lnTo>
                <a:lnTo>
                  <a:pt x="924" y="183"/>
                </a:lnTo>
                <a:lnTo>
                  <a:pt x="924" y="183"/>
                </a:lnTo>
                <a:lnTo>
                  <a:pt x="924" y="183"/>
                </a:lnTo>
                <a:lnTo>
                  <a:pt x="925" y="183"/>
                </a:lnTo>
                <a:lnTo>
                  <a:pt x="925" y="183"/>
                </a:lnTo>
                <a:lnTo>
                  <a:pt x="925" y="183"/>
                </a:lnTo>
                <a:lnTo>
                  <a:pt x="925" y="183"/>
                </a:lnTo>
                <a:lnTo>
                  <a:pt x="925" y="183"/>
                </a:lnTo>
                <a:lnTo>
                  <a:pt x="926" y="184"/>
                </a:lnTo>
                <a:lnTo>
                  <a:pt x="926" y="184"/>
                </a:lnTo>
                <a:lnTo>
                  <a:pt x="926" y="184"/>
                </a:lnTo>
                <a:lnTo>
                  <a:pt x="926" y="184"/>
                </a:lnTo>
                <a:lnTo>
                  <a:pt x="926" y="184"/>
                </a:lnTo>
                <a:lnTo>
                  <a:pt x="926" y="184"/>
                </a:lnTo>
                <a:lnTo>
                  <a:pt x="927" y="185"/>
                </a:lnTo>
                <a:lnTo>
                  <a:pt x="927" y="185"/>
                </a:lnTo>
                <a:lnTo>
                  <a:pt x="927" y="185"/>
                </a:lnTo>
                <a:lnTo>
                  <a:pt x="927" y="185"/>
                </a:lnTo>
                <a:lnTo>
                  <a:pt x="927" y="185"/>
                </a:lnTo>
                <a:lnTo>
                  <a:pt x="928" y="185"/>
                </a:lnTo>
                <a:lnTo>
                  <a:pt x="928" y="185"/>
                </a:lnTo>
                <a:lnTo>
                  <a:pt x="928" y="185"/>
                </a:lnTo>
                <a:lnTo>
                  <a:pt x="928" y="186"/>
                </a:lnTo>
                <a:lnTo>
                  <a:pt x="929" y="186"/>
                </a:lnTo>
                <a:lnTo>
                  <a:pt x="929" y="186"/>
                </a:lnTo>
                <a:lnTo>
                  <a:pt x="929" y="186"/>
                </a:lnTo>
                <a:lnTo>
                  <a:pt x="929" y="186"/>
                </a:lnTo>
                <a:lnTo>
                  <a:pt x="930" y="186"/>
                </a:lnTo>
                <a:lnTo>
                  <a:pt x="930" y="186"/>
                </a:lnTo>
                <a:lnTo>
                  <a:pt x="930" y="186"/>
                </a:lnTo>
                <a:lnTo>
                  <a:pt x="930" y="186"/>
                </a:lnTo>
                <a:lnTo>
                  <a:pt x="930" y="186"/>
                </a:lnTo>
                <a:lnTo>
                  <a:pt x="930" y="186"/>
                </a:lnTo>
                <a:lnTo>
                  <a:pt x="930" y="186"/>
                </a:lnTo>
                <a:lnTo>
                  <a:pt x="931" y="186"/>
                </a:lnTo>
                <a:lnTo>
                  <a:pt x="931" y="186"/>
                </a:lnTo>
                <a:lnTo>
                  <a:pt x="931" y="186"/>
                </a:lnTo>
                <a:lnTo>
                  <a:pt x="931" y="186"/>
                </a:lnTo>
                <a:lnTo>
                  <a:pt x="932" y="186"/>
                </a:lnTo>
                <a:lnTo>
                  <a:pt x="932" y="186"/>
                </a:lnTo>
                <a:lnTo>
                  <a:pt x="932" y="186"/>
                </a:lnTo>
                <a:lnTo>
                  <a:pt x="932" y="186"/>
                </a:lnTo>
                <a:lnTo>
                  <a:pt x="933" y="185"/>
                </a:lnTo>
                <a:lnTo>
                  <a:pt x="933" y="185"/>
                </a:lnTo>
                <a:lnTo>
                  <a:pt x="933" y="184"/>
                </a:lnTo>
                <a:lnTo>
                  <a:pt x="933" y="184"/>
                </a:lnTo>
                <a:lnTo>
                  <a:pt x="933" y="183"/>
                </a:lnTo>
                <a:lnTo>
                  <a:pt x="934" y="183"/>
                </a:lnTo>
                <a:lnTo>
                  <a:pt x="934" y="183"/>
                </a:lnTo>
                <a:lnTo>
                  <a:pt x="934" y="182"/>
                </a:lnTo>
                <a:lnTo>
                  <a:pt x="934" y="182"/>
                </a:lnTo>
                <a:lnTo>
                  <a:pt x="934" y="181"/>
                </a:lnTo>
                <a:lnTo>
                  <a:pt x="934" y="181"/>
                </a:lnTo>
                <a:lnTo>
                  <a:pt x="935" y="180"/>
                </a:lnTo>
                <a:lnTo>
                  <a:pt x="935" y="180"/>
                </a:lnTo>
                <a:lnTo>
                  <a:pt x="935" y="180"/>
                </a:lnTo>
                <a:lnTo>
                  <a:pt x="935" y="180"/>
                </a:lnTo>
                <a:lnTo>
                  <a:pt x="936" y="180"/>
                </a:lnTo>
                <a:lnTo>
                  <a:pt x="936" y="181"/>
                </a:lnTo>
                <a:lnTo>
                  <a:pt x="936" y="183"/>
                </a:lnTo>
                <a:lnTo>
                  <a:pt x="936" y="184"/>
                </a:lnTo>
                <a:lnTo>
                  <a:pt x="936" y="185"/>
                </a:lnTo>
                <a:lnTo>
                  <a:pt x="937" y="186"/>
                </a:lnTo>
                <a:lnTo>
                  <a:pt x="937" y="187"/>
                </a:lnTo>
                <a:lnTo>
                  <a:pt x="937" y="187"/>
                </a:lnTo>
                <a:lnTo>
                  <a:pt x="937" y="188"/>
                </a:lnTo>
                <a:lnTo>
                  <a:pt x="938" y="188"/>
                </a:lnTo>
                <a:lnTo>
                  <a:pt x="938" y="189"/>
                </a:lnTo>
                <a:lnTo>
                  <a:pt x="938" y="189"/>
                </a:lnTo>
                <a:lnTo>
                  <a:pt x="938" y="189"/>
                </a:lnTo>
                <a:lnTo>
                  <a:pt x="938" y="189"/>
                </a:lnTo>
                <a:lnTo>
                  <a:pt x="938" y="190"/>
                </a:lnTo>
                <a:lnTo>
                  <a:pt x="938" y="189"/>
                </a:lnTo>
                <a:lnTo>
                  <a:pt x="939" y="189"/>
                </a:lnTo>
                <a:lnTo>
                  <a:pt x="939" y="189"/>
                </a:lnTo>
                <a:lnTo>
                  <a:pt x="939" y="188"/>
                </a:lnTo>
                <a:lnTo>
                  <a:pt x="939" y="187"/>
                </a:lnTo>
                <a:lnTo>
                  <a:pt x="940" y="187"/>
                </a:lnTo>
                <a:lnTo>
                  <a:pt x="940" y="187"/>
                </a:lnTo>
                <a:lnTo>
                  <a:pt x="940" y="186"/>
                </a:lnTo>
                <a:lnTo>
                  <a:pt x="940" y="186"/>
                </a:lnTo>
                <a:lnTo>
                  <a:pt x="941" y="186"/>
                </a:lnTo>
                <a:lnTo>
                  <a:pt x="941" y="186"/>
                </a:lnTo>
                <a:lnTo>
                  <a:pt x="941" y="186"/>
                </a:lnTo>
                <a:lnTo>
                  <a:pt x="941" y="186"/>
                </a:lnTo>
                <a:lnTo>
                  <a:pt x="941" y="186"/>
                </a:lnTo>
                <a:lnTo>
                  <a:pt x="942" y="186"/>
                </a:lnTo>
                <a:lnTo>
                  <a:pt x="942" y="185"/>
                </a:lnTo>
                <a:lnTo>
                  <a:pt x="942" y="185"/>
                </a:lnTo>
                <a:lnTo>
                  <a:pt x="942" y="186"/>
                </a:lnTo>
                <a:lnTo>
                  <a:pt x="942" y="186"/>
                </a:lnTo>
                <a:lnTo>
                  <a:pt x="942" y="186"/>
                </a:lnTo>
                <a:lnTo>
                  <a:pt x="943" y="186"/>
                </a:lnTo>
                <a:lnTo>
                  <a:pt x="943" y="185"/>
                </a:lnTo>
                <a:lnTo>
                  <a:pt x="943" y="185"/>
                </a:lnTo>
                <a:lnTo>
                  <a:pt x="943" y="185"/>
                </a:lnTo>
                <a:lnTo>
                  <a:pt x="944" y="185"/>
                </a:lnTo>
                <a:lnTo>
                  <a:pt x="944" y="184"/>
                </a:lnTo>
                <a:lnTo>
                  <a:pt x="944" y="184"/>
                </a:lnTo>
                <a:lnTo>
                  <a:pt x="944" y="184"/>
                </a:lnTo>
                <a:lnTo>
                  <a:pt x="944" y="184"/>
                </a:lnTo>
                <a:lnTo>
                  <a:pt x="945" y="184"/>
                </a:lnTo>
                <a:lnTo>
                  <a:pt x="945" y="183"/>
                </a:lnTo>
                <a:lnTo>
                  <a:pt x="945" y="183"/>
                </a:lnTo>
                <a:lnTo>
                  <a:pt x="945" y="183"/>
                </a:lnTo>
                <a:lnTo>
                  <a:pt x="945" y="183"/>
                </a:lnTo>
                <a:lnTo>
                  <a:pt x="945" y="183"/>
                </a:lnTo>
                <a:lnTo>
                  <a:pt x="946" y="183"/>
                </a:lnTo>
                <a:lnTo>
                  <a:pt x="946" y="183"/>
                </a:lnTo>
                <a:lnTo>
                  <a:pt x="946" y="183"/>
                </a:lnTo>
                <a:lnTo>
                  <a:pt x="946" y="183"/>
                </a:lnTo>
                <a:lnTo>
                  <a:pt x="947" y="183"/>
                </a:lnTo>
                <a:lnTo>
                  <a:pt x="947" y="183"/>
                </a:lnTo>
                <a:lnTo>
                  <a:pt x="947" y="183"/>
                </a:lnTo>
                <a:lnTo>
                  <a:pt x="947" y="183"/>
                </a:lnTo>
                <a:lnTo>
                  <a:pt x="947" y="183"/>
                </a:lnTo>
                <a:lnTo>
                  <a:pt x="948" y="183"/>
                </a:lnTo>
                <a:lnTo>
                  <a:pt x="948" y="183"/>
                </a:lnTo>
                <a:lnTo>
                  <a:pt x="948" y="183"/>
                </a:lnTo>
                <a:lnTo>
                  <a:pt x="948" y="183"/>
                </a:lnTo>
                <a:lnTo>
                  <a:pt x="949" y="183"/>
                </a:lnTo>
                <a:lnTo>
                  <a:pt x="949" y="184"/>
                </a:lnTo>
                <a:lnTo>
                  <a:pt x="949" y="184"/>
                </a:lnTo>
                <a:lnTo>
                  <a:pt x="949" y="184"/>
                </a:lnTo>
                <a:lnTo>
                  <a:pt x="949" y="184"/>
                </a:lnTo>
                <a:lnTo>
                  <a:pt x="949" y="184"/>
                </a:lnTo>
                <a:lnTo>
                  <a:pt x="949" y="184"/>
                </a:lnTo>
                <a:lnTo>
                  <a:pt x="950" y="184"/>
                </a:lnTo>
                <a:lnTo>
                  <a:pt x="950" y="183"/>
                </a:lnTo>
                <a:lnTo>
                  <a:pt x="950" y="183"/>
                </a:lnTo>
                <a:lnTo>
                  <a:pt x="950" y="182"/>
                </a:lnTo>
                <a:lnTo>
                  <a:pt x="951" y="181"/>
                </a:lnTo>
                <a:lnTo>
                  <a:pt x="951" y="180"/>
                </a:lnTo>
                <a:lnTo>
                  <a:pt x="951" y="180"/>
                </a:lnTo>
                <a:lnTo>
                  <a:pt x="951" y="180"/>
                </a:lnTo>
                <a:lnTo>
                  <a:pt x="952" y="180"/>
                </a:lnTo>
                <a:lnTo>
                  <a:pt x="952" y="180"/>
                </a:lnTo>
                <a:lnTo>
                  <a:pt x="952" y="181"/>
                </a:lnTo>
                <a:lnTo>
                  <a:pt x="952" y="181"/>
                </a:lnTo>
                <a:lnTo>
                  <a:pt x="952" y="182"/>
                </a:lnTo>
                <a:lnTo>
                  <a:pt x="953" y="182"/>
                </a:lnTo>
                <a:lnTo>
                  <a:pt x="953" y="183"/>
                </a:lnTo>
                <a:lnTo>
                  <a:pt x="953" y="183"/>
                </a:lnTo>
                <a:lnTo>
                  <a:pt x="953" y="183"/>
                </a:lnTo>
                <a:lnTo>
                  <a:pt x="953" y="183"/>
                </a:lnTo>
                <a:lnTo>
                  <a:pt x="953" y="183"/>
                </a:lnTo>
                <a:lnTo>
                  <a:pt x="954" y="183"/>
                </a:lnTo>
                <a:lnTo>
                  <a:pt x="954" y="183"/>
                </a:lnTo>
                <a:lnTo>
                  <a:pt x="954" y="183"/>
                </a:lnTo>
                <a:lnTo>
                  <a:pt x="954" y="183"/>
                </a:lnTo>
                <a:lnTo>
                  <a:pt x="955" y="183"/>
                </a:lnTo>
                <a:lnTo>
                  <a:pt x="955" y="183"/>
                </a:lnTo>
                <a:lnTo>
                  <a:pt x="955" y="183"/>
                </a:lnTo>
                <a:lnTo>
                  <a:pt x="955" y="183"/>
                </a:lnTo>
                <a:lnTo>
                  <a:pt x="955" y="183"/>
                </a:lnTo>
                <a:lnTo>
                  <a:pt x="956" y="183"/>
                </a:lnTo>
                <a:lnTo>
                  <a:pt x="956" y="182"/>
                </a:lnTo>
                <a:lnTo>
                  <a:pt x="956" y="182"/>
                </a:lnTo>
                <a:lnTo>
                  <a:pt x="956" y="182"/>
                </a:lnTo>
                <a:lnTo>
                  <a:pt x="957" y="181"/>
                </a:lnTo>
                <a:lnTo>
                  <a:pt x="957" y="181"/>
                </a:lnTo>
                <a:lnTo>
                  <a:pt x="957" y="180"/>
                </a:lnTo>
                <a:lnTo>
                  <a:pt x="957" y="180"/>
                </a:lnTo>
                <a:lnTo>
                  <a:pt x="957" y="179"/>
                </a:lnTo>
                <a:lnTo>
                  <a:pt x="957" y="179"/>
                </a:lnTo>
                <a:lnTo>
                  <a:pt x="958" y="179"/>
                </a:lnTo>
                <a:lnTo>
                  <a:pt x="958" y="179"/>
                </a:lnTo>
                <a:lnTo>
                  <a:pt x="958" y="178"/>
                </a:lnTo>
                <a:lnTo>
                  <a:pt x="958" y="178"/>
                </a:lnTo>
                <a:lnTo>
                  <a:pt x="958" y="178"/>
                </a:lnTo>
                <a:lnTo>
                  <a:pt x="959" y="178"/>
                </a:lnTo>
                <a:lnTo>
                  <a:pt x="959" y="178"/>
                </a:lnTo>
                <a:lnTo>
                  <a:pt x="959" y="178"/>
                </a:lnTo>
                <a:lnTo>
                  <a:pt x="959" y="178"/>
                </a:lnTo>
                <a:lnTo>
                  <a:pt x="960" y="178"/>
                </a:lnTo>
                <a:lnTo>
                  <a:pt x="960" y="178"/>
                </a:lnTo>
                <a:lnTo>
                  <a:pt x="960" y="178"/>
                </a:lnTo>
                <a:lnTo>
                  <a:pt x="960" y="178"/>
                </a:lnTo>
                <a:lnTo>
                  <a:pt x="961" y="178"/>
                </a:lnTo>
                <a:lnTo>
                  <a:pt x="961" y="179"/>
                </a:lnTo>
                <a:lnTo>
                  <a:pt x="961" y="179"/>
                </a:lnTo>
                <a:lnTo>
                  <a:pt x="961" y="179"/>
                </a:lnTo>
                <a:lnTo>
                  <a:pt x="961" y="179"/>
                </a:lnTo>
                <a:lnTo>
                  <a:pt x="961" y="179"/>
                </a:lnTo>
                <a:lnTo>
                  <a:pt x="961" y="178"/>
                </a:lnTo>
                <a:lnTo>
                  <a:pt x="962" y="178"/>
                </a:lnTo>
                <a:lnTo>
                  <a:pt x="962" y="178"/>
                </a:lnTo>
                <a:lnTo>
                  <a:pt x="962" y="177"/>
                </a:lnTo>
                <a:lnTo>
                  <a:pt x="962" y="177"/>
                </a:lnTo>
                <a:lnTo>
                  <a:pt x="963" y="177"/>
                </a:lnTo>
                <a:lnTo>
                  <a:pt x="963" y="177"/>
                </a:lnTo>
                <a:lnTo>
                  <a:pt x="963" y="177"/>
                </a:lnTo>
                <a:lnTo>
                  <a:pt x="963" y="176"/>
                </a:lnTo>
                <a:lnTo>
                  <a:pt x="963" y="176"/>
                </a:lnTo>
                <a:lnTo>
                  <a:pt x="964" y="176"/>
                </a:lnTo>
                <a:lnTo>
                  <a:pt x="964" y="176"/>
                </a:lnTo>
                <a:lnTo>
                  <a:pt x="964" y="176"/>
                </a:lnTo>
                <a:lnTo>
                  <a:pt x="964" y="176"/>
                </a:lnTo>
                <a:lnTo>
                  <a:pt x="965" y="176"/>
                </a:lnTo>
                <a:lnTo>
                  <a:pt x="965" y="176"/>
                </a:lnTo>
                <a:lnTo>
                  <a:pt x="965" y="176"/>
                </a:lnTo>
                <a:lnTo>
                  <a:pt x="965" y="176"/>
                </a:lnTo>
                <a:lnTo>
                  <a:pt x="965" y="176"/>
                </a:lnTo>
                <a:lnTo>
                  <a:pt x="965" y="176"/>
                </a:lnTo>
                <a:lnTo>
                  <a:pt x="966" y="176"/>
                </a:lnTo>
                <a:lnTo>
                  <a:pt x="966" y="176"/>
                </a:lnTo>
                <a:lnTo>
                  <a:pt x="966" y="176"/>
                </a:lnTo>
                <a:lnTo>
                  <a:pt x="966" y="175"/>
                </a:lnTo>
                <a:lnTo>
                  <a:pt x="966" y="175"/>
                </a:lnTo>
                <a:lnTo>
                  <a:pt x="967" y="175"/>
                </a:lnTo>
                <a:lnTo>
                  <a:pt x="967" y="175"/>
                </a:lnTo>
                <a:lnTo>
                  <a:pt x="967" y="175"/>
                </a:lnTo>
                <a:lnTo>
                  <a:pt x="967" y="175"/>
                </a:lnTo>
                <a:lnTo>
                  <a:pt x="968" y="174"/>
                </a:lnTo>
                <a:lnTo>
                  <a:pt x="968" y="174"/>
                </a:lnTo>
                <a:lnTo>
                  <a:pt x="968" y="174"/>
                </a:lnTo>
                <a:lnTo>
                  <a:pt x="968" y="174"/>
                </a:lnTo>
                <a:lnTo>
                  <a:pt x="969" y="174"/>
                </a:lnTo>
                <a:lnTo>
                  <a:pt x="969" y="174"/>
                </a:lnTo>
                <a:lnTo>
                  <a:pt x="969" y="173"/>
                </a:lnTo>
                <a:lnTo>
                  <a:pt x="969" y="173"/>
                </a:lnTo>
                <a:lnTo>
                  <a:pt x="969" y="173"/>
                </a:lnTo>
                <a:lnTo>
                  <a:pt x="969" y="173"/>
                </a:lnTo>
                <a:lnTo>
                  <a:pt x="969" y="173"/>
                </a:lnTo>
                <a:lnTo>
                  <a:pt x="970" y="173"/>
                </a:lnTo>
                <a:lnTo>
                  <a:pt x="970" y="173"/>
                </a:lnTo>
                <a:lnTo>
                  <a:pt x="970" y="173"/>
                </a:lnTo>
                <a:lnTo>
                  <a:pt x="970" y="173"/>
                </a:lnTo>
                <a:lnTo>
                  <a:pt x="971" y="174"/>
                </a:lnTo>
                <a:lnTo>
                  <a:pt x="971" y="174"/>
                </a:lnTo>
                <a:lnTo>
                  <a:pt x="971" y="174"/>
                </a:lnTo>
                <a:lnTo>
                  <a:pt x="971" y="175"/>
                </a:lnTo>
                <a:lnTo>
                  <a:pt x="972" y="175"/>
                </a:lnTo>
                <a:lnTo>
                  <a:pt x="972" y="178"/>
                </a:lnTo>
                <a:lnTo>
                  <a:pt x="972" y="179"/>
                </a:lnTo>
                <a:lnTo>
                  <a:pt x="972" y="181"/>
                </a:lnTo>
                <a:lnTo>
                  <a:pt x="972" y="183"/>
                </a:lnTo>
                <a:lnTo>
                  <a:pt x="973" y="183"/>
                </a:lnTo>
                <a:lnTo>
                  <a:pt x="973" y="185"/>
                </a:lnTo>
                <a:lnTo>
                  <a:pt x="973" y="186"/>
                </a:lnTo>
                <a:lnTo>
                  <a:pt x="973" y="186"/>
                </a:lnTo>
                <a:lnTo>
                  <a:pt x="973" y="187"/>
                </a:lnTo>
                <a:lnTo>
                  <a:pt x="973" y="187"/>
                </a:lnTo>
                <a:lnTo>
                  <a:pt x="974" y="187"/>
                </a:lnTo>
                <a:lnTo>
                  <a:pt x="974" y="187"/>
                </a:lnTo>
                <a:lnTo>
                  <a:pt x="974" y="187"/>
                </a:lnTo>
                <a:lnTo>
                  <a:pt x="974" y="187"/>
                </a:lnTo>
                <a:lnTo>
                  <a:pt x="974" y="188"/>
                </a:lnTo>
                <a:lnTo>
                  <a:pt x="975" y="188"/>
                </a:lnTo>
                <a:lnTo>
                  <a:pt x="975" y="189"/>
                </a:lnTo>
                <a:lnTo>
                  <a:pt x="975" y="190"/>
                </a:lnTo>
                <a:lnTo>
                  <a:pt x="975" y="190"/>
                </a:lnTo>
                <a:lnTo>
                  <a:pt x="976" y="191"/>
                </a:lnTo>
                <a:lnTo>
                  <a:pt x="976" y="191"/>
                </a:lnTo>
                <a:lnTo>
                  <a:pt x="976" y="191"/>
                </a:lnTo>
                <a:lnTo>
                  <a:pt x="976" y="192"/>
                </a:lnTo>
                <a:lnTo>
                  <a:pt x="977" y="192"/>
                </a:lnTo>
                <a:lnTo>
                  <a:pt x="977" y="192"/>
                </a:lnTo>
                <a:lnTo>
                  <a:pt x="977" y="192"/>
                </a:lnTo>
                <a:lnTo>
                  <a:pt x="977" y="192"/>
                </a:lnTo>
                <a:lnTo>
                  <a:pt x="977" y="192"/>
                </a:lnTo>
                <a:lnTo>
                  <a:pt x="977" y="192"/>
                </a:lnTo>
                <a:lnTo>
                  <a:pt x="977" y="192"/>
                </a:lnTo>
                <a:lnTo>
                  <a:pt x="978" y="192"/>
                </a:lnTo>
                <a:lnTo>
                  <a:pt x="978" y="192"/>
                </a:lnTo>
                <a:lnTo>
                  <a:pt x="978" y="192"/>
                </a:lnTo>
                <a:lnTo>
                  <a:pt x="978" y="192"/>
                </a:lnTo>
                <a:lnTo>
                  <a:pt x="979" y="192"/>
                </a:lnTo>
                <a:lnTo>
                  <a:pt x="979" y="192"/>
                </a:lnTo>
                <a:lnTo>
                  <a:pt x="979" y="193"/>
                </a:lnTo>
                <a:lnTo>
                  <a:pt x="979" y="193"/>
                </a:lnTo>
                <a:lnTo>
                  <a:pt x="980" y="193"/>
                </a:lnTo>
                <a:lnTo>
                  <a:pt x="980" y="193"/>
                </a:lnTo>
                <a:lnTo>
                  <a:pt x="980" y="193"/>
                </a:lnTo>
                <a:lnTo>
                  <a:pt x="980" y="194"/>
                </a:lnTo>
                <a:lnTo>
                  <a:pt x="980" y="194"/>
                </a:lnTo>
                <a:lnTo>
                  <a:pt x="981" y="194"/>
                </a:lnTo>
                <a:lnTo>
                  <a:pt x="981" y="194"/>
                </a:lnTo>
                <a:lnTo>
                  <a:pt x="981" y="194"/>
                </a:lnTo>
                <a:lnTo>
                  <a:pt x="981" y="194"/>
                </a:lnTo>
                <a:lnTo>
                  <a:pt x="981" y="195"/>
                </a:lnTo>
                <a:lnTo>
                  <a:pt x="981" y="195"/>
                </a:lnTo>
                <a:lnTo>
                  <a:pt x="982" y="195"/>
                </a:lnTo>
                <a:lnTo>
                  <a:pt x="982" y="195"/>
                </a:lnTo>
                <a:lnTo>
                  <a:pt x="982" y="196"/>
                </a:lnTo>
                <a:lnTo>
                  <a:pt x="982" y="196"/>
                </a:lnTo>
                <a:lnTo>
                  <a:pt x="983" y="196"/>
                </a:lnTo>
                <a:lnTo>
                  <a:pt x="983" y="196"/>
                </a:lnTo>
                <a:lnTo>
                  <a:pt x="983" y="196"/>
                </a:lnTo>
                <a:lnTo>
                  <a:pt x="983" y="196"/>
                </a:lnTo>
                <a:lnTo>
                  <a:pt x="983" y="196"/>
                </a:lnTo>
                <a:lnTo>
                  <a:pt x="984" y="196"/>
                </a:lnTo>
                <a:lnTo>
                  <a:pt x="984" y="196"/>
                </a:lnTo>
                <a:lnTo>
                  <a:pt x="984" y="196"/>
                </a:lnTo>
                <a:lnTo>
                  <a:pt x="984" y="197"/>
                </a:lnTo>
                <a:lnTo>
                  <a:pt x="985" y="197"/>
                </a:lnTo>
                <a:lnTo>
                  <a:pt x="985" y="198"/>
                </a:lnTo>
                <a:lnTo>
                  <a:pt x="985" y="198"/>
                </a:lnTo>
                <a:lnTo>
                  <a:pt x="985" y="199"/>
                </a:lnTo>
                <a:lnTo>
                  <a:pt x="985" y="200"/>
                </a:lnTo>
                <a:lnTo>
                  <a:pt x="985" y="200"/>
                </a:lnTo>
                <a:lnTo>
                  <a:pt x="985" y="201"/>
                </a:lnTo>
                <a:lnTo>
                  <a:pt x="986" y="201"/>
                </a:lnTo>
                <a:lnTo>
                  <a:pt x="986" y="202"/>
                </a:lnTo>
                <a:lnTo>
                  <a:pt x="986" y="202"/>
                </a:lnTo>
                <a:lnTo>
                  <a:pt x="986" y="203"/>
                </a:lnTo>
                <a:lnTo>
                  <a:pt x="987" y="203"/>
                </a:lnTo>
                <a:lnTo>
                  <a:pt x="987" y="204"/>
                </a:lnTo>
                <a:lnTo>
                  <a:pt x="987" y="204"/>
                </a:lnTo>
                <a:lnTo>
                  <a:pt x="987" y="204"/>
                </a:lnTo>
                <a:lnTo>
                  <a:pt x="988" y="204"/>
                </a:lnTo>
                <a:lnTo>
                  <a:pt x="988" y="205"/>
                </a:lnTo>
                <a:lnTo>
                  <a:pt x="988" y="205"/>
                </a:lnTo>
                <a:lnTo>
                  <a:pt x="988" y="205"/>
                </a:lnTo>
                <a:lnTo>
                  <a:pt x="988" y="205"/>
                </a:lnTo>
                <a:lnTo>
                  <a:pt x="989" y="205"/>
                </a:lnTo>
                <a:lnTo>
                  <a:pt x="989" y="205"/>
                </a:lnTo>
                <a:lnTo>
                  <a:pt x="989" y="204"/>
                </a:lnTo>
                <a:lnTo>
                  <a:pt x="989" y="204"/>
                </a:lnTo>
                <a:lnTo>
                  <a:pt x="989" y="203"/>
                </a:lnTo>
                <a:lnTo>
                  <a:pt x="989" y="202"/>
                </a:lnTo>
                <a:lnTo>
                  <a:pt x="990" y="201"/>
                </a:lnTo>
                <a:lnTo>
                  <a:pt x="990" y="199"/>
                </a:lnTo>
                <a:lnTo>
                  <a:pt x="990" y="197"/>
                </a:lnTo>
                <a:lnTo>
                  <a:pt x="990" y="196"/>
                </a:lnTo>
                <a:lnTo>
                  <a:pt x="991" y="195"/>
                </a:lnTo>
                <a:lnTo>
                  <a:pt x="991" y="194"/>
                </a:lnTo>
                <a:lnTo>
                  <a:pt x="991" y="193"/>
                </a:lnTo>
                <a:lnTo>
                  <a:pt x="991" y="193"/>
                </a:lnTo>
                <a:lnTo>
                  <a:pt x="991" y="192"/>
                </a:lnTo>
                <a:lnTo>
                  <a:pt x="992" y="192"/>
                </a:lnTo>
                <a:lnTo>
                  <a:pt x="992" y="192"/>
                </a:lnTo>
                <a:lnTo>
                  <a:pt x="992" y="192"/>
                </a:lnTo>
                <a:lnTo>
                  <a:pt x="992" y="192"/>
                </a:lnTo>
                <a:lnTo>
                  <a:pt x="993" y="192"/>
                </a:lnTo>
                <a:lnTo>
                  <a:pt x="993" y="192"/>
                </a:lnTo>
                <a:lnTo>
                  <a:pt x="993" y="192"/>
                </a:lnTo>
                <a:lnTo>
                  <a:pt x="993" y="192"/>
                </a:lnTo>
                <a:lnTo>
                  <a:pt x="993" y="192"/>
                </a:lnTo>
                <a:lnTo>
                  <a:pt x="993" y="192"/>
                </a:lnTo>
                <a:lnTo>
                  <a:pt x="994" y="192"/>
                </a:lnTo>
                <a:lnTo>
                  <a:pt x="994" y="192"/>
                </a:lnTo>
                <a:lnTo>
                  <a:pt x="994" y="192"/>
                </a:lnTo>
                <a:lnTo>
                  <a:pt x="994" y="192"/>
                </a:lnTo>
                <a:lnTo>
                  <a:pt x="994" y="192"/>
                </a:lnTo>
                <a:lnTo>
                  <a:pt x="995" y="192"/>
                </a:lnTo>
                <a:lnTo>
                  <a:pt x="995" y="192"/>
                </a:lnTo>
                <a:lnTo>
                  <a:pt x="995" y="192"/>
                </a:lnTo>
                <a:lnTo>
                  <a:pt x="995" y="192"/>
                </a:lnTo>
                <a:lnTo>
                  <a:pt x="996" y="192"/>
                </a:lnTo>
                <a:lnTo>
                  <a:pt x="996" y="192"/>
                </a:lnTo>
                <a:lnTo>
                  <a:pt x="996" y="192"/>
                </a:lnTo>
                <a:lnTo>
                  <a:pt x="996" y="192"/>
                </a:lnTo>
                <a:lnTo>
                  <a:pt x="997" y="192"/>
                </a:lnTo>
                <a:lnTo>
                  <a:pt x="997" y="192"/>
                </a:lnTo>
                <a:lnTo>
                  <a:pt x="997" y="192"/>
                </a:lnTo>
                <a:lnTo>
                  <a:pt x="997" y="192"/>
                </a:lnTo>
                <a:lnTo>
                  <a:pt x="997" y="192"/>
                </a:lnTo>
                <a:lnTo>
                  <a:pt x="997" y="192"/>
                </a:lnTo>
                <a:lnTo>
                  <a:pt x="997" y="192"/>
                </a:lnTo>
                <a:lnTo>
                  <a:pt x="998" y="192"/>
                </a:lnTo>
                <a:lnTo>
                  <a:pt x="998" y="192"/>
                </a:lnTo>
                <a:lnTo>
                  <a:pt x="998" y="192"/>
                </a:lnTo>
                <a:lnTo>
                  <a:pt x="998" y="192"/>
                </a:lnTo>
                <a:lnTo>
                  <a:pt x="999" y="192"/>
                </a:lnTo>
                <a:lnTo>
                  <a:pt x="999" y="192"/>
                </a:lnTo>
                <a:lnTo>
                  <a:pt x="999" y="192"/>
                </a:lnTo>
                <a:lnTo>
                  <a:pt x="999" y="192"/>
                </a:lnTo>
                <a:lnTo>
                  <a:pt x="999" y="192"/>
                </a:lnTo>
                <a:lnTo>
                  <a:pt x="1000" y="192"/>
                </a:lnTo>
                <a:lnTo>
                  <a:pt x="1000" y="192"/>
                </a:lnTo>
                <a:lnTo>
                  <a:pt x="1000" y="192"/>
                </a:lnTo>
                <a:lnTo>
                  <a:pt x="1000" y="192"/>
                </a:lnTo>
                <a:lnTo>
                  <a:pt x="1001" y="192"/>
                </a:lnTo>
                <a:lnTo>
                  <a:pt x="1001" y="191"/>
                </a:lnTo>
                <a:lnTo>
                  <a:pt x="1001" y="191"/>
                </a:lnTo>
                <a:lnTo>
                  <a:pt x="1001" y="191"/>
                </a:lnTo>
                <a:lnTo>
                  <a:pt x="1001" y="191"/>
                </a:lnTo>
                <a:lnTo>
                  <a:pt x="1001" y="192"/>
                </a:lnTo>
                <a:lnTo>
                  <a:pt x="1002" y="192"/>
                </a:lnTo>
                <a:lnTo>
                  <a:pt x="1002" y="192"/>
                </a:lnTo>
                <a:lnTo>
                  <a:pt x="1002" y="192"/>
                </a:lnTo>
                <a:lnTo>
                  <a:pt x="1002" y="191"/>
                </a:lnTo>
                <a:lnTo>
                  <a:pt x="1002" y="191"/>
                </a:lnTo>
                <a:lnTo>
                  <a:pt x="1003" y="191"/>
                </a:lnTo>
                <a:lnTo>
                  <a:pt x="1003" y="191"/>
                </a:lnTo>
                <a:lnTo>
                  <a:pt x="1003" y="190"/>
                </a:lnTo>
                <a:lnTo>
                  <a:pt x="1003" y="190"/>
                </a:lnTo>
                <a:lnTo>
                  <a:pt x="1004" y="190"/>
                </a:lnTo>
                <a:lnTo>
                  <a:pt x="1004" y="191"/>
                </a:lnTo>
                <a:lnTo>
                  <a:pt x="1004" y="191"/>
                </a:lnTo>
                <a:lnTo>
                  <a:pt x="1004" y="192"/>
                </a:lnTo>
                <a:lnTo>
                  <a:pt x="1005" y="192"/>
                </a:lnTo>
                <a:lnTo>
                  <a:pt x="1005" y="192"/>
                </a:lnTo>
                <a:lnTo>
                  <a:pt x="1005" y="193"/>
                </a:lnTo>
                <a:lnTo>
                  <a:pt x="1005" y="193"/>
                </a:lnTo>
                <a:lnTo>
                  <a:pt x="1005" y="194"/>
                </a:lnTo>
                <a:lnTo>
                  <a:pt x="1005" y="194"/>
                </a:lnTo>
                <a:lnTo>
                  <a:pt x="1005" y="194"/>
                </a:lnTo>
                <a:lnTo>
                  <a:pt x="1006" y="195"/>
                </a:lnTo>
                <a:lnTo>
                  <a:pt x="1006" y="195"/>
                </a:lnTo>
                <a:lnTo>
                  <a:pt x="1006" y="195"/>
                </a:lnTo>
                <a:lnTo>
                  <a:pt x="1006" y="195"/>
                </a:lnTo>
                <a:lnTo>
                  <a:pt x="1007" y="195"/>
                </a:lnTo>
                <a:lnTo>
                  <a:pt x="1007" y="195"/>
                </a:lnTo>
                <a:lnTo>
                  <a:pt x="1007" y="195"/>
                </a:lnTo>
                <a:lnTo>
                  <a:pt x="1007" y="195"/>
                </a:lnTo>
                <a:lnTo>
                  <a:pt x="1008" y="195"/>
                </a:lnTo>
                <a:lnTo>
                  <a:pt x="1008" y="195"/>
                </a:lnTo>
                <a:lnTo>
                  <a:pt x="1008" y="195"/>
                </a:lnTo>
                <a:lnTo>
                  <a:pt x="1008" y="195"/>
                </a:lnTo>
                <a:lnTo>
                  <a:pt x="1008" y="195"/>
                </a:lnTo>
                <a:lnTo>
                  <a:pt x="1008" y="195"/>
                </a:lnTo>
                <a:lnTo>
                  <a:pt x="1008" y="195"/>
                </a:lnTo>
                <a:lnTo>
                  <a:pt x="1009" y="195"/>
                </a:lnTo>
                <a:lnTo>
                  <a:pt x="1009" y="195"/>
                </a:lnTo>
                <a:lnTo>
                  <a:pt x="1009" y="195"/>
                </a:lnTo>
                <a:lnTo>
                  <a:pt x="1009" y="195"/>
                </a:lnTo>
                <a:lnTo>
                  <a:pt x="1010" y="195"/>
                </a:lnTo>
                <a:lnTo>
                  <a:pt x="1010" y="194"/>
                </a:lnTo>
                <a:lnTo>
                  <a:pt x="1010" y="194"/>
                </a:lnTo>
                <a:lnTo>
                  <a:pt x="1010" y="194"/>
                </a:lnTo>
                <a:lnTo>
                  <a:pt x="1010" y="194"/>
                </a:lnTo>
                <a:lnTo>
                  <a:pt x="1011" y="194"/>
                </a:lnTo>
                <a:lnTo>
                  <a:pt x="1011" y="194"/>
                </a:lnTo>
                <a:lnTo>
                  <a:pt x="1011" y="194"/>
                </a:lnTo>
                <a:lnTo>
                  <a:pt x="1011" y="194"/>
                </a:lnTo>
                <a:lnTo>
                  <a:pt x="1012" y="193"/>
                </a:lnTo>
                <a:lnTo>
                  <a:pt x="1012" y="193"/>
                </a:lnTo>
                <a:lnTo>
                  <a:pt x="1012" y="193"/>
                </a:lnTo>
                <a:lnTo>
                  <a:pt x="1012" y="193"/>
                </a:lnTo>
                <a:lnTo>
                  <a:pt x="1012" y="193"/>
                </a:lnTo>
                <a:lnTo>
                  <a:pt x="1012" y="193"/>
                </a:lnTo>
                <a:lnTo>
                  <a:pt x="1013" y="193"/>
                </a:lnTo>
                <a:lnTo>
                  <a:pt x="1013" y="193"/>
                </a:lnTo>
                <a:lnTo>
                  <a:pt x="1013" y="192"/>
                </a:lnTo>
                <a:lnTo>
                  <a:pt x="1013" y="192"/>
                </a:lnTo>
                <a:lnTo>
                  <a:pt x="1013" y="192"/>
                </a:lnTo>
                <a:lnTo>
                  <a:pt x="1014" y="192"/>
                </a:lnTo>
                <a:lnTo>
                  <a:pt x="1014" y="192"/>
                </a:lnTo>
                <a:lnTo>
                  <a:pt x="1014" y="192"/>
                </a:lnTo>
                <a:lnTo>
                  <a:pt x="1014" y="191"/>
                </a:lnTo>
                <a:lnTo>
                  <a:pt x="1015" y="191"/>
                </a:lnTo>
                <a:lnTo>
                  <a:pt x="1015" y="191"/>
                </a:lnTo>
                <a:lnTo>
                  <a:pt x="1015" y="191"/>
                </a:lnTo>
                <a:lnTo>
                  <a:pt x="1015" y="191"/>
                </a:lnTo>
                <a:lnTo>
                  <a:pt x="1016" y="191"/>
                </a:lnTo>
                <a:lnTo>
                  <a:pt x="1016" y="191"/>
                </a:lnTo>
                <a:lnTo>
                  <a:pt x="1016" y="191"/>
                </a:lnTo>
                <a:lnTo>
                  <a:pt x="1016" y="191"/>
                </a:lnTo>
                <a:lnTo>
                  <a:pt x="1016" y="191"/>
                </a:lnTo>
                <a:lnTo>
                  <a:pt x="1016" y="191"/>
                </a:lnTo>
                <a:lnTo>
                  <a:pt x="1016" y="191"/>
                </a:lnTo>
                <a:lnTo>
                  <a:pt x="1017" y="191"/>
                </a:lnTo>
                <a:lnTo>
                  <a:pt x="1017" y="191"/>
                </a:lnTo>
                <a:lnTo>
                  <a:pt x="1017" y="191"/>
                </a:lnTo>
                <a:lnTo>
                  <a:pt x="1017" y="191"/>
                </a:lnTo>
                <a:lnTo>
                  <a:pt x="1018" y="191"/>
                </a:lnTo>
                <a:lnTo>
                  <a:pt x="1018" y="191"/>
                </a:lnTo>
                <a:lnTo>
                  <a:pt x="1018" y="190"/>
                </a:lnTo>
                <a:lnTo>
                  <a:pt x="1018" y="190"/>
                </a:lnTo>
                <a:lnTo>
                  <a:pt x="1019" y="190"/>
                </a:lnTo>
                <a:lnTo>
                  <a:pt x="1019" y="190"/>
                </a:lnTo>
                <a:lnTo>
                  <a:pt x="1019" y="189"/>
                </a:lnTo>
                <a:lnTo>
                  <a:pt x="1019" y="189"/>
                </a:lnTo>
                <a:lnTo>
                  <a:pt x="1019" y="189"/>
                </a:lnTo>
                <a:lnTo>
                  <a:pt x="1020" y="189"/>
                </a:lnTo>
                <a:lnTo>
                  <a:pt x="1020" y="188"/>
                </a:lnTo>
                <a:lnTo>
                  <a:pt x="1020" y="188"/>
                </a:lnTo>
                <a:lnTo>
                  <a:pt x="1020" y="188"/>
                </a:lnTo>
                <a:lnTo>
                  <a:pt x="1020" y="188"/>
                </a:lnTo>
                <a:lnTo>
                  <a:pt x="1020" y="188"/>
                </a:lnTo>
                <a:lnTo>
                  <a:pt x="1021" y="189"/>
                </a:lnTo>
                <a:lnTo>
                  <a:pt x="1021" y="189"/>
                </a:lnTo>
                <a:lnTo>
                  <a:pt x="1021" y="189"/>
                </a:lnTo>
                <a:lnTo>
                  <a:pt x="1021" y="190"/>
                </a:lnTo>
                <a:lnTo>
                  <a:pt x="1021" y="190"/>
                </a:lnTo>
                <a:lnTo>
                  <a:pt x="1022" y="190"/>
                </a:lnTo>
                <a:lnTo>
                  <a:pt x="1022" y="190"/>
                </a:lnTo>
                <a:lnTo>
                  <a:pt x="1022" y="190"/>
                </a:lnTo>
                <a:lnTo>
                  <a:pt x="1022" y="190"/>
                </a:lnTo>
                <a:lnTo>
                  <a:pt x="1023" y="191"/>
                </a:lnTo>
                <a:lnTo>
                  <a:pt x="1023" y="191"/>
                </a:lnTo>
                <a:lnTo>
                  <a:pt x="1023" y="191"/>
                </a:lnTo>
                <a:lnTo>
                  <a:pt x="1023" y="191"/>
                </a:lnTo>
                <a:lnTo>
                  <a:pt x="1024" y="192"/>
                </a:lnTo>
                <a:lnTo>
                  <a:pt x="1024" y="192"/>
                </a:lnTo>
                <a:lnTo>
                  <a:pt x="1024" y="192"/>
                </a:lnTo>
                <a:lnTo>
                  <a:pt x="1024" y="192"/>
                </a:lnTo>
                <a:lnTo>
                  <a:pt x="1024" y="192"/>
                </a:lnTo>
                <a:lnTo>
                  <a:pt x="1024" y="191"/>
                </a:lnTo>
                <a:lnTo>
                  <a:pt x="1024" y="189"/>
                </a:lnTo>
                <a:lnTo>
                  <a:pt x="1025" y="188"/>
                </a:lnTo>
                <a:lnTo>
                  <a:pt x="1025" y="187"/>
                </a:lnTo>
                <a:lnTo>
                  <a:pt x="1025" y="185"/>
                </a:lnTo>
                <a:lnTo>
                  <a:pt x="1025" y="185"/>
                </a:lnTo>
                <a:lnTo>
                  <a:pt x="1026" y="185"/>
                </a:lnTo>
                <a:lnTo>
                  <a:pt x="1026" y="185"/>
                </a:lnTo>
                <a:lnTo>
                  <a:pt x="1026" y="185"/>
                </a:lnTo>
                <a:lnTo>
                  <a:pt x="1026" y="186"/>
                </a:lnTo>
                <a:lnTo>
                  <a:pt x="1027" y="186"/>
                </a:lnTo>
                <a:lnTo>
                  <a:pt x="1027" y="186"/>
                </a:lnTo>
                <a:lnTo>
                  <a:pt x="1027" y="186"/>
                </a:lnTo>
                <a:lnTo>
                  <a:pt x="1027" y="186"/>
                </a:lnTo>
                <a:lnTo>
                  <a:pt x="1027" y="186"/>
                </a:lnTo>
                <a:lnTo>
                  <a:pt x="1028" y="186"/>
                </a:lnTo>
                <a:lnTo>
                  <a:pt x="1028" y="185"/>
                </a:lnTo>
                <a:lnTo>
                  <a:pt x="1028" y="185"/>
                </a:lnTo>
                <a:lnTo>
                  <a:pt x="1028" y="185"/>
                </a:lnTo>
                <a:lnTo>
                  <a:pt x="1028" y="185"/>
                </a:lnTo>
                <a:lnTo>
                  <a:pt x="1028" y="185"/>
                </a:lnTo>
                <a:lnTo>
                  <a:pt x="1029" y="185"/>
                </a:lnTo>
                <a:lnTo>
                  <a:pt x="1029" y="185"/>
                </a:lnTo>
                <a:lnTo>
                  <a:pt x="1029" y="185"/>
                </a:lnTo>
                <a:lnTo>
                  <a:pt x="1029" y="185"/>
                </a:lnTo>
                <a:lnTo>
                  <a:pt x="1030" y="185"/>
                </a:lnTo>
                <a:lnTo>
                  <a:pt x="1030" y="185"/>
                </a:lnTo>
                <a:lnTo>
                  <a:pt x="1030" y="185"/>
                </a:lnTo>
                <a:lnTo>
                  <a:pt x="1030" y="185"/>
                </a:lnTo>
                <a:lnTo>
                  <a:pt x="1030" y="185"/>
                </a:lnTo>
                <a:lnTo>
                  <a:pt x="1031" y="185"/>
                </a:lnTo>
                <a:lnTo>
                  <a:pt x="1031" y="185"/>
                </a:lnTo>
                <a:lnTo>
                  <a:pt x="1031" y="185"/>
                </a:lnTo>
                <a:lnTo>
                  <a:pt x="1031" y="185"/>
                </a:lnTo>
                <a:lnTo>
                  <a:pt x="1032" y="185"/>
                </a:lnTo>
                <a:lnTo>
                  <a:pt x="1032" y="185"/>
                </a:lnTo>
                <a:lnTo>
                  <a:pt x="1032" y="185"/>
                </a:lnTo>
                <a:lnTo>
                  <a:pt x="1032" y="185"/>
                </a:lnTo>
                <a:lnTo>
                  <a:pt x="1032" y="185"/>
                </a:lnTo>
                <a:lnTo>
                  <a:pt x="1032" y="185"/>
                </a:lnTo>
                <a:lnTo>
                  <a:pt x="1032" y="185"/>
                </a:lnTo>
                <a:lnTo>
                  <a:pt x="1033" y="185"/>
                </a:lnTo>
                <a:lnTo>
                  <a:pt x="1033" y="185"/>
                </a:lnTo>
                <a:lnTo>
                  <a:pt x="1033" y="185"/>
                </a:lnTo>
                <a:lnTo>
                  <a:pt x="1033" y="185"/>
                </a:lnTo>
                <a:lnTo>
                  <a:pt x="1034" y="185"/>
                </a:lnTo>
                <a:lnTo>
                  <a:pt x="1034" y="185"/>
                </a:lnTo>
                <a:lnTo>
                  <a:pt x="1034" y="185"/>
                </a:lnTo>
                <a:lnTo>
                  <a:pt x="1034" y="185"/>
                </a:lnTo>
                <a:lnTo>
                  <a:pt x="1035" y="186"/>
                </a:lnTo>
                <a:lnTo>
                  <a:pt x="1035" y="186"/>
                </a:lnTo>
                <a:lnTo>
                  <a:pt x="1035" y="186"/>
                </a:lnTo>
                <a:lnTo>
                  <a:pt x="1035" y="186"/>
                </a:lnTo>
                <a:lnTo>
                  <a:pt x="1036" y="185"/>
                </a:lnTo>
                <a:lnTo>
                  <a:pt x="1036" y="185"/>
                </a:lnTo>
                <a:lnTo>
                  <a:pt x="1036" y="184"/>
                </a:lnTo>
                <a:lnTo>
                  <a:pt x="1036" y="184"/>
                </a:lnTo>
                <a:lnTo>
                  <a:pt x="1036" y="183"/>
                </a:lnTo>
                <a:lnTo>
                  <a:pt x="1036" y="183"/>
                </a:lnTo>
                <a:lnTo>
                  <a:pt x="1036" y="183"/>
                </a:lnTo>
                <a:lnTo>
                  <a:pt x="1037" y="182"/>
                </a:lnTo>
                <a:lnTo>
                  <a:pt x="1037" y="182"/>
                </a:lnTo>
                <a:lnTo>
                  <a:pt x="1037" y="182"/>
                </a:lnTo>
                <a:lnTo>
                  <a:pt x="1037" y="181"/>
                </a:lnTo>
                <a:lnTo>
                  <a:pt x="1038" y="181"/>
                </a:lnTo>
                <a:lnTo>
                  <a:pt x="1038" y="181"/>
                </a:lnTo>
                <a:lnTo>
                  <a:pt x="1038" y="181"/>
                </a:lnTo>
                <a:lnTo>
                  <a:pt x="1038" y="181"/>
                </a:lnTo>
                <a:lnTo>
                  <a:pt x="1038" y="180"/>
                </a:lnTo>
                <a:lnTo>
                  <a:pt x="1039" y="180"/>
                </a:lnTo>
                <a:lnTo>
                  <a:pt x="1039" y="180"/>
                </a:lnTo>
                <a:lnTo>
                  <a:pt x="1039" y="180"/>
                </a:lnTo>
                <a:lnTo>
                  <a:pt x="1039" y="179"/>
                </a:lnTo>
                <a:lnTo>
                  <a:pt x="1040" y="179"/>
                </a:lnTo>
                <a:lnTo>
                  <a:pt x="1040" y="179"/>
                </a:lnTo>
                <a:lnTo>
                  <a:pt x="1040" y="179"/>
                </a:lnTo>
                <a:lnTo>
                  <a:pt x="1040" y="179"/>
                </a:lnTo>
                <a:lnTo>
                  <a:pt x="1040" y="179"/>
                </a:lnTo>
                <a:lnTo>
                  <a:pt x="1040" y="179"/>
                </a:lnTo>
                <a:lnTo>
                  <a:pt x="1041" y="179"/>
                </a:lnTo>
                <a:lnTo>
                  <a:pt x="1041" y="179"/>
                </a:lnTo>
                <a:lnTo>
                  <a:pt x="1041" y="180"/>
                </a:lnTo>
                <a:lnTo>
                  <a:pt x="1041" y="181"/>
                </a:lnTo>
                <a:lnTo>
                  <a:pt x="1041" y="182"/>
                </a:lnTo>
                <a:lnTo>
                  <a:pt x="1042" y="183"/>
                </a:lnTo>
                <a:lnTo>
                  <a:pt x="1042" y="183"/>
                </a:lnTo>
                <a:lnTo>
                  <a:pt x="1042" y="183"/>
                </a:lnTo>
                <a:lnTo>
                  <a:pt x="1042" y="183"/>
                </a:lnTo>
                <a:lnTo>
                  <a:pt x="1043" y="183"/>
                </a:lnTo>
                <a:lnTo>
                  <a:pt x="1043" y="182"/>
                </a:lnTo>
                <a:lnTo>
                  <a:pt x="1043" y="182"/>
                </a:lnTo>
                <a:lnTo>
                  <a:pt x="1043" y="182"/>
                </a:lnTo>
                <a:lnTo>
                  <a:pt x="1044" y="182"/>
                </a:lnTo>
                <a:lnTo>
                  <a:pt x="1044" y="182"/>
                </a:lnTo>
                <a:lnTo>
                  <a:pt x="1044" y="182"/>
                </a:lnTo>
                <a:lnTo>
                  <a:pt x="1044" y="181"/>
                </a:lnTo>
                <a:lnTo>
                  <a:pt x="1044" y="181"/>
                </a:lnTo>
                <a:lnTo>
                  <a:pt x="1044" y="181"/>
                </a:lnTo>
                <a:lnTo>
                  <a:pt x="1044" y="181"/>
                </a:lnTo>
                <a:lnTo>
                  <a:pt x="1045" y="181"/>
                </a:lnTo>
                <a:lnTo>
                  <a:pt x="1045" y="181"/>
                </a:lnTo>
                <a:lnTo>
                  <a:pt x="1045" y="181"/>
                </a:lnTo>
                <a:lnTo>
                  <a:pt x="1045" y="180"/>
                </a:lnTo>
                <a:lnTo>
                  <a:pt x="1046" y="180"/>
                </a:lnTo>
                <a:lnTo>
                  <a:pt x="1046" y="180"/>
                </a:lnTo>
                <a:lnTo>
                  <a:pt x="1046" y="180"/>
                </a:lnTo>
                <a:lnTo>
                  <a:pt x="1046" y="179"/>
                </a:lnTo>
                <a:lnTo>
                  <a:pt x="1047" y="179"/>
                </a:lnTo>
                <a:lnTo>
                  <a:pt x="1047" y="179"/>
                </a:lnTo>
                <a:lnTo>
                  <a:pt x="1047" y="179"/>
                </a:lnTo>
                <a:lnTo>
                  <a:pt x="1047" y="178"/>
                </a:lnTo>
                <a:lnTo>
                  <a:pt x="1047" y="178"/>
                </a:lnTo>
                <a:lnTo>
                  <a:pt x="1048" y="178"/>
                </a:lnTo>
                <a:lnTo>
                  <a:pt x="1048" y="177"/>
                </a:lnTo>
                <a:lnTo>
                  <a:pt x="1048" y="177"/>
                </a:lnTo>
                <a:lnTo>
                  <a:pt x="1048" y="177"/>
                </a:lnTo>
                <a:lnTo>
                  <a:pt x="1048" y="177"/>
                </a:lnTo>
                <a:lnTo>
                  <a:pt x="1048" y="177"/>
                </a:lnTo>
                <a:lnTo>
                  <a:pt x="1049" y="176"/>
                </a:lnTo>
                <a:lnTo>
                  <a:pt x="1049" y="176"/>
                </a:lnTo>
                <a:lnTo>
                  <a:pt x="1049" y="176"/>
                </a:lnTo>
                <a:lnTo>
                  <a:pt x="1049" y="175"/>
                </a:lnTo>
                <a:lnTo>
                  <a:pt x="1049" y="175"/>
                </a:lnTo>
                <a:lnTo>
                  <a:pt x="1050" y="175"/>
                </a:lnTo>
                <a:lnTo>
                  <a:pt x="1050" y="175"/>
                </a:lnTo>
                <a:lnTo>
                  <a:pt x="1050" y="175"/>
                </a:lnTo>
                <a:lnTo>
                  <a:pt x="1050" y="174"/>
                </a:lnTo>
                <a:lnTo>
                  <a:pt x="1051" y="175"/>
                </a:lnTo>
                <a:lnTo>
                  <a:pt x="1051" y="175"/>
                </a:lnTo>
                <a:lnTo>
                  <a:pt x="1051" y="175"/>
                </a:lnTo>
                <a:lnTo>
                  <a:pt x="1051" y="175"/>
                </a:lnTo>
                <a:lnTo>
                  <a:pt x="1052" y="175"/>
                </a:lnTo>
                <a:lnTo>
                  <a:pt x="1052" y="175"/>
                </a:lnTo>
                <a:lnTo>
                  <a:pt x="1052" y="175"/>
                </a:lnTo>
                <a:lnTo>
                  <a:pt x="1052" y="175"/>
                </a:lnTo>
                <a:lnTo>
                  <a:pt x="1052" y="175"/>
                </a:lnTo>
                <a:lnTo>
                  <a:pt x="1052" y="175"/>
                </a:lnTo>
                <a:lnTo>
                  <a:pt x="1052" y="175"/>
                </a:lnTo>
                <a:lnTo>
                  <a:pt x="1053" y="175"/>
                </a:lnTo>
                <a:lnTo>
                  <a:pt x="1053" y="175"/>
                </a:lnTo>
                <a:lnTo>
                  <a:pt x="1053" y="175"/>
                </a:lnTo>
                <a:lnTo>
                  <a:pt x="1053" y="175"/>
                </a:lnTo>
                <a:lnTo>
                  <a:pt x="1054" y="175"/>
                </a:lnTo>
                <a:lnTo>
                  <a:pt x="1054" y="175"/>
                </a:lnTo>
                <a:lnTo>
                  <a:pt x="1054" y="175"/>
                </a:lnTo>
                <a:lnTo>
                  <a:pt x="1054" y="175"/>
                </a:lnTo>
                <a:lnTo>
                  <a:pt x="1055" y="175"/>
                </a:lnTo>
                <a:lnTo>
                  <a:pt x="1055" y="175"/>
                </a:lnTo>
                <a:lnTo>
                  <a:pt x="1055" y="175"/>
                </a:lnTo>
                <a:lnTo>
                  <a:pt x="1055" y="175"/>
                </a:lnTo>
                <a:lnTo>
                  <a:pt x="1055" y="175"/>
                </a:lnTo>
                <a:lnTo>
                  <a:pt x="1056" y="175"/>
                </a:lnTo>
                <a:lnTo>
                  <a:pt x="1056" y="174"/>
                </a:lnTo>
                <a:lnTo>
                  <a:pt x="1056" y="174"/>
                </a:lnTo>
                <a:lnTo>
                  <a:pt x="1056" y="175"/>
                </a:lnTo>
                <a:lnTo>
                  <a:pt x="1056" y="175"/>
                </a:lnTo>
                <a:lnTo>
                  <a:pt x="1056" y="175"/>
                </a:lnTo>
                <a:lnTo>
                  <a:pt x="1057" y="175"/>
                </a:lnTo>
                <a:lnTo>
                  <a:pt x="1057" y="175"/>
                </a:lnTo>
                <a:lnTo>
                  <a:pt x="1057" y="175"/>
                </a:lnTo>
                <a:lnTo>
                  <a:pt x="1057" y="175"/>
                </a:lnTo>
                <a:lnTo>
                  <a:pt x="1058" y="175"/>
                </a:lnTo>
                <a:lnTo>
                  <a:pt x="1058" y="175"/>
                </a:lnTo>
                <a:lnTo>
                  <a:pt x="1058" y="176"/>
                </a:lnTo>
                <a:lnTo>
                  <a:pt x="1058" y="176"/>
                </a:lnTo>
                <a:lnTo>
                  <a:pt x="1058" y="176"/>
                </a:lnTo>
                <a:lnTo>
                  <a:pt x="1059" y="177"/>
                </a:lnTo>
                <a:lnTo>
                  <a:pt x="1059" y="177"/>
                </a:lnTo>
                <a:lnTo>
                  <a:pt x="1059" y="177"/>
                </a:lnTo>
                <a:lnTo>
                  <a:pt x="1059" y="177"/>
                </a:lnTo>
                <a:lnTo>
                  <a:pt x="1060" y="177"/>
                </a:lnTo>
                <a:lnTo>
                  <a:pt x="1060" y="177"/>
                </a:lnTo>
                <a:lnTo>
                  <a:pt x="1060" y="176"/>
                </a:lnTo>
                <a:lnTo>
                  <a:pt x="1060" y="175"/>
                </a:lnTo>
                <a:lnTo>
                  <a:pt x="1060" y="174"/>
                </a:lnTo>
                <a:lnTo>
                  <a:pt x="1060" y="172"/>
                </a:lnTo>
                <a:lnTo>
                  <a:pt x="1060" y="172"/>
                </a:lnTo>
                <a:lnTo>
                  <a:pt x="1061" y="172"/>
                </a:lnTo>
                <a:lnTo>
                  <a:pt x="1061" y="172"/>
                </a:lnTo>
                <a:lnTo>
                  <a:pt x="1061" y="172"/>
                </a:lnTo>
                <a:lnTo>
                  <a:pt x="1061" y="172"/>
                </a:lnTo>
                <a:lnTo>
                  <a:pt x="1062" y="172"/>
                </a:lnTo>
                <a:lnTo>
                  <a:pt x="1062" y="172"/>
                </a:lnTo>
                <a:lnTo>
                  <a:pt x="1062" y="172"/>
                </a:lnTo>
                <a:lnTo>
                  <a:pt x="1062" y="172"/>
                </a:lnTo>
                <a:lnTo>
                  <a:pt x="1063" y="172"/>
                </a:lnTo>
                <a:lnTo>
                  <a:pt x="1063" y="173"/>
                </a:lnTo>
                <a:lnTo>
                  <a:pt x="1063" y="173"/>
                </a:lnTo>
                <a:lnTo>
                  <a:pt x="1063" y="173"/>
                </a:lnTo>
                <a:lnTo>
                  <a:pt x="1063" y="173"/>
                </a:lnTo>
                <a:lnTo>
                  <a:pt x="1064" y="173"/>
                </a:lnTo>
                <a:lnTo>
                  <a:pt x="1064" y="173"/>
                </a:lnTo>
                <a:lnTo>
                  <a:pt x="1064" y="173"/>
                </a:lnTo>
                <a:lnTo>
                  <a:pt x="1064" y="173"/>
                </a:lnTo>
                <a:lnTo>
                  <a:pt x="1064" y="173"/>
                </a:lnTo>
                <a:lnTo>
                  <a:pt x="1064" y="173"/>
                </a:lnTo>
                <a:lnTo>
                  <a:pt x="1065" y="173"/>
                </a:lnTo>
                <a:lnTo>
                  <a:pt x="1065" y="173"/>
                </a:lnTo>
                <a:lnTo>
                  <a:pt x="1065" y="173"/>
                </a:lnTo>
                <a:lnTo>
                  <a:pt x="1065" y="173"/>
                </a:lnTo>
                <a:lnTo>
                  <a:pt x="1066" y="173"/>
                </a:lnTo>
                <a:lnTo>
                  <a:pt x="1066" y="173"/>
                </a:lnTo>
                <a:lnTo>
                  <a:pt x="1066" y="173"/>
                </a:lnTo>
                <a:lnTo>
                  <a:pt x="1066" y="173"/>
                </a:lnTo>
                <a:lnTo>
                  <a:pt x="1066" y="173"/>
                </a:lnTo>
                <a:lnTo>
                  <a:pt x="1067" y="174"/>
                </a:lnTo>
                <a:lnTo>
                  <a:pt x="1067" y="174"/>
                </a:lnTo>
                <a:lnTo>
                  <a:pt x="1067" y="174"/>
                </a:lnTo>
                <a:lnTo>
                  <a:pt x="1067" y="174"/>
                </a:lnTo>
                <a:lnTo>
                  <a:pt x="1067" y="174"/>
                </a:lnTo>
                <a:lnTo>
                  <a:pt x="1067" y="174"/>
                </a:lnTo>
                <a:lnTo>
                  <a:pt x="1068" y="174"/>
                </a:lnTo>
                <a:lnTo>
                  <a:pt x="1068" y="174"/>
                </a:lnTo>
                <a:lnTo>
                  <a:pt x="1068" y="174"/>
                </a:lnTo>
                <a:lnTo>
                  <a:pt x="1068" y="174"/>
                </a:lnTo>
                <a:lnTo>
                  <a:pt x="1068" y="174"/>
                </a:lnTo>
                <a:lnTo>
                  <a:pt x="1069" y="174"/>
                </a:lnTo>
                <a:lnTo>
                  <a:pt x="1069" y="174"/>
                </a:lnTo>
                <a:lnTo>
                  <a:pt x="1069" y="174"/>
                </a:lnTo>
                <a:lnTo>
                  <a:pt x="1069" y="174"/>
                </a:lnTo>
                <a:lnTo>
                  <a:pt x="1070" y="174"/>
                </a:lnTo>
                <a:lnTo>
                  <a:pt x="1070" y="174"/>
                </a:lnTo>
                <a:lnTo>
                  <a:pt x="1070" y="174"/>
                </a:lnTo>
                <a:lnTo>
                  <a:pt x="1070" y="174"/>
                </a:lnTo>
                <a:lnTo>
                  <a:pt x="1071" y="174"/>
                </a:lnTo>
                <a:lnTo>
                  <a:pt x="1071" y="173"/>
                </a:lnTo>
                <a:lnTo>
                  <a:pt x="1071" y="173"/>
                </a:lnTo>
                <a:lnTo>
                  <a:pt x="1071" y="173"/>
                </a:lnTo>
                <a:lnTo>
                  <a:pt x="1071" y="173"/>
                </a:lnTo>
                <a:lnTo>
                  <a:pt x="1071" y="172"/>
                </a:lnTo>
                <a:lnTo>
                  <a:pt x="1071" y="172"/>
                </a:lnTo>
                <a:lnTo>
                  <a:pt x="1072" y="172"/>
                </a:lnTo>
                <a:lnTo>
                  <a:pt x="1072" y="172"/>
                </a:lnTo>
                <a:lnTo>
                  <a:pt x="1072" y="172"/>
                </a:lnTo>
                <a:lnTo>
                  <a:pt x="1072" y="172"/>
                </a:lnTo>
                <a:lnTo>
                  <a:pt x="1073" y="172"/>
                </a:lnTo>
                <a:lnTo>
                  <a:pt x="1073" y="171"/>
                </a:lnTo>
                <a:lnTo>
                  <a:pt x="1073" y="171"/>
                </a:lnTo>
                <a:lnTo>
                  <a:pt x="1073" y="171"/>
                </a:lnTo>
                <a:lnTo>
                  <a:pt x="1074" y="171"/>
                </a:lnTo>
                <a:lnTo>
                  <a:pt x="1074" y="171"/>
                </a:lnTo>
                <a:lnTo>
                  <a:pt x="1074" y="170"/>
                </a:lnTo>
                <a:lnTo>
                  <a:pt x="1074" y="170"/>
                </a:lnTo>
                <a:lnTo>
                  <a:pt x="1074" y="170"/>
                </a:lnTo>
                <a:lnTo>
                  <a:pt x="1075" y="169"/>
                </a:lnTo>
                <a:lnTo>
                  <a:pt x="1075" y="169"/>
                </a:lnTo>
                <a:lnTo>
                  <a:pt x="1075" y="168"/>
                </a:lnTo>
                <a:lnTo>
                  <a:pt x="1075" y="168"/>
                </a:lnTo>
                <a:lnTo>
                  <a:pt x="1075" y="167"/>
                </a:lnTo>
                <a:lnTo>
                  <a:pt x="1075" y="167"/>
                </a:lnTo>
                <a:lnTo>
                  <a:pt x="1076" y="166"/>
                </a:lnTo>
                <a:lnTo>
                  <a:pt x="1076" y="166"/>
                </a:lnTo>
                <a:lnTo>
                  <a:pt x="1076" y="166"/>
                </a:lnTo>
                <a:lnTo>
                  <a:pt x="1076" y="166"/>
                </a:lnTo>
                <a:lnTo>
                  <a:pt x="1077" y="166"/>
                </a:lnTo>
                <a:lnTo>
                  <a:pt x="1077" y="166"/>
                </a:lnTo>
                <a:lnTo>
                  <a:pt x="1077" y="166"/>
                </a:lnTo>
                <a:lnTo>
                  <a:pt x="1077" y="165"/>
                </a:lnTo>
                <a:lnTo>
                  <a:pt x="1077" y="165"/>
                </a:lnTo>
                <a:lnTo>
                  <a:pt x="1078" y="165"/>
                </a:lnTo>
                <a:lnTo>
                  <a:pt x="1078" y="165"/>
                </a:lnTo>
                <a:lnTo>
                  <a:pt x="1078" y="165"/>
                </a:lnTo>
                <a:lnTo>
                  <a:pt x="1078" y="165"/>
                </a:lnTo>
                <a:lnTo>
                  <a:pt x="1079" y="165"/>
                </a:lnTo>
                <a:lnTo>
                  <a:pt x="1079" y="165"/>
                </a:lnTo>
                <a:lnTo>
                  <a:pt x="1079" y="165"/>
                </a:lnTo>
                <a:lnTo>
                  <a:pt x="1079" y="164"/>
                </a:lnTo>
                <a:lnTo>
                  <a:pt x="1079" y="164"/>
                </a:lnTo>
                <a:lnTo>
                  <a:pt x="1079" y="164"/>
                </a:lnTo>
                <a:lnTo>
                  <a:pt x="1079" y="164"/>
                </a:lnTo>
                <a:lnTo>
                  <a:pt x="1080" y="163"/>
                </a:lnTo>
                <a:lnTo>
                  <a:pt x="1080" y="163"/>
                </a:lnTo>
                <a:lnTo>
                  <a:pt x="1080" y="163"/>
                </a:lnTo>
                <a:lnTo>
                  <a:pt x="1080" y="162"/>
                </a:lnTo>
                <a:lnTo>
                  <a:pt x="1081" y="162"/>
                </a:lnTo>
                <a:lnTo>
                  <a:pt x="1081" y="161"/>
                </a:lnTo>
                <a:lnTo>
                  <a:pt x="1081" y="160"/>
                </a:lnTo>
                <a:lnTo>
                  <a:pt x="1081" y="159"/>
                </a:lnTo>
                <a:lnTo>
                  <a:pt x="1082" y="158"/>
                </a:lnTo>
                <a:lnTo>
                  <a:pt x="1082" y="157"/>
                </a:lnTo>
                <a:lnTo>
                  <a:pt x="1082" y="155"/>
                </a:lnTo>
                <a:lnTo>
                  <a:pt x="1082" y="154"/>
                </a:lnTo>
                <a:lnTo>
                  <a:pt x="1083" y="153"/>
                </a:lnTo>
                <a:lnTo>
                  <a:pt x="1083" y="152"/>
                </a:lnTo>
                <a:lnTo>
                  <a:pt x="1083" y="151"/>
                </a:lnTo>
                <a:lnTo>
                  <a:pt x="1083" y="150"/>
                </a:lnTo>
                <a:lnTo>
                  <a:pt x="1083" y="150"/>
                </a:lnTo>
                <a:lnTo>
                  <a:pt x="1083" y="149"/>
                </a:lnTo>
                <a:lnTo>
                  <a:pt x="1083" y="149"/>
                </a:lnTo>
                <a:lnTo>
                  <a:pt x="1084" y="150"/>
                </a:lnTo>
                <a:lnTo>
                  <a:pt x="1084" y="151"/>
                </a:lnTo>
                <a:lnTo>
                  <a:pt x="1084" y="152"/>
                </a:lnTo>
                <a:lnTo>
                  <a:pt x="1084" y="153"/>
                </a:lnTo>
                <a:lnTo>
                  <a:pt x="1085" y="154"/>
                </a:lnTo>
                <a:lnTo>
                  <a:pt x="1085" y="155"/>
                </a:lnTo>
                <a:lnTo>
                  <a:pt x="1085" y="156"/>
                </a:lnTo>
                <a:lnTo>
                  <a:pt x="1085" y="157"/>
                </a:lnTo>
                <a:lnTo>
                  <a:pt x="1085" y="158"/>
                </a:lnTo>
                <a:lnTo>
                  <a:pt x="1086" y="158"/>
                </a:lnTo>
                <a:lnTo>
                  <a:pt x="1086" y="158"/>
                </a:lnTo>
                <a:lnTo>
                  <a:pt x="1086" y="158"/>
                </a:lnTo>
                <a:lnTo>
                  <a:pt x="1086" y="159"/>
                </a:lnTo>
                <a:lnTo>
                  <a:pt x="1087" y="159"/>
                </a:lnTo>
                <a:lnTo>
                  <a:pt x="1087" y="159"/>
                </a:lnTo>
                <a:lnTo>
                  <a:pt x="1087" y="159"/>
                </a:lnTo>
                <a:lnTo>
                  <a:pt x="1087" y="159"/>
                </a:lnTo>
                <a:lnTo>
                  <a:pt x="1087" y="159"/>
                </a:lnTo>
                <a:lnTo>
                  <a:pt x="1087" y="160"/>
                </a:lnTo>
                <a:lnTo>
                  <a:pt x="1088" y="159"/>
                </a:lnTo>
                <a:lnTo>
                  <a:pt x="1088" y="159"/>
                </a:lnTo>
                <a:lnTo>
                  <a:pt x="1088" y="159"/>
                </a:lnTo>
                <a:lnTo>
                  <a:pt x="1088" y="159"/>
                </a:lnTo>
                <a:lnTo>
                  <a:pt x="1088" y="159"/>
                </a:lnTo>
                <a:lnTo>
                  <a:pt x="1089" y="159"/>
                </a:lnTo>
                <a:lnTo>
                  <a:pt x="1089" y="159"/>
                </a:lnTo>
                <a:lnTo>
                  <a:pt x="1089" y="159"/>
                </a:lnTo>
                <a:lnTo>
                  <a:pt x="1089" y="159"/>
                </a:lnTo>
                <a:lnTo>
                  <a:pt x="1090" y="159"/>
                </a:lnTo>
                <a:lnTo>
                  <a:pt x="1090" y="159"/>
                </a:lnTo>
                <a:lnTo>
                  <a:pt x="1090" y="159"/>
                </a:lnTo>
                <a:lnTo>
                  <a:pt x="1090" y="159"/>
                </a:lnTo>
                <a:lnTo>
                  <a:pt x="1091" y="159"/>
                </a:lnTo>
                <a:lnTo>
                  <a:pt x="1091" y="159"/>
                </a:lnTo>
                <a:lnTo>
                  <a:pt x="1091" y="160"/>
                </a:lnTo>
                <a:lnTo>
                  <a:pt x="1091" y="160"/>
                </a:lnTo>
                <a:lnTo>
                  <a:pt x="1091" y="160"/>
                </a:lnTo>
                <a:lnTo>
                  <a:pt x="1091" y="160"/>
                </a:lnTo>
                <a:lnTo>
                  <a:pt x="1091" y="161"/>
                </a:lnTo>
                <a:lnTo>
                  <a:pt x="1092" y="161"/>
                </a:lnTo>
                <a:lnTo>
                  <a:pt x="1092" y="162"/>
                </a:lnTo>
                <a:lnTo>
                  <a:pt x="1092" y="162"/>
                </a:lnTo>
                <a:lnTo>
                  <a:pt x="1092" y="163"/>
                </a:lnTo>
                <a:lnTo>
                  <a:pt x="1093" y="164"/>
                </a:lnTo>
                <a:lnTo>
                  <a:pt x="1093" y="166"/>
                </a:lnTo>
                <a:lnTo>
                  <a:pt x="1093" y="168"/>
                </a:lnTo>
                <a:lnTo>
                  <a:pt x="1093" y="170"/>
                </a:lnTo>
                <a:lnTo>
                  <a:pt x="1094" y="172"/>
                </a:lnTo>
                <a:lnTo>
                  <a:pt x="1094" y="173"/>
                </a:lnTo>
                <a:lnTo>
                  <a:pt x="1094" y="175"/>
                </a:lnTo>
                <a:lnTo>
                  <a:pt x="1094" y="176"/>
                </a:lnTo>
                <a:lnTo>
                  <a:pt x="1094" y="178"/>
                </a:lnTo>
                <a:lnTo>
                  <a:pt x="1095" y="179"/>
                </a:lnTo>
                <a:lnTo>
                  <a:pt x="1095" y="179"/>
                </a:lnTo>
                <a:lnTo>
                  <a:pt x="1095" y="179"/>
                </a:lnTo>
                <a:lnTo>
                  <a:pt x="1095" y="180"/>
                </a:lnTo>
                <a:lnTo>
                  <a:pt x="1095" y="179"/>
                </a:lnTo>
                <a:lnTo>
                  <a:pt x="1095" y="179"/>
                </a:lnTo>
                <a:lnTo>
                  <a:pt x="1096" y="179"/>
                </a:lnTo>
                <a:lnTo>
                  <a:pt x="1096" y="179"/>
                </a:lnTo>
                <a:lnTo>
                  <a:pt x="1096" y="179"/>
                </a:lnTo>
                <a:lnTo>
                  <a:pt x="1096" y="179"/>
                </a:lnTo>
                <a:lnTo>
                  <a:pt x="1096" y="179"/>
                </a:lnTo>
                <a:lnTo>
                  <a:pt x="1097" y="179"/>
                </a:lnTo>
                <a:lnTo>
                  <a:pt x="1097" y="179"/>
                </a:lnTo>
                <a:lnTo>
                  <a:pt x="1097" y="179"/>
                </a:lnTo>
                <a:lnTo>
                  <a:pt x="1097" y="179"/>
                </a:lnTo>
                <a:lnTo>
                  <a:pt x="1098" y="179"/>
                </a:lnTo>
                <a:lnTo>
                  <a:pt x="1098" y="179"/>
                </a:lnTo>
                <a:lnTo>
                  <a:pt x="1098" y="179"/>
                </a:lnTo>
                <a:lnTo>
                  <a:pt x="1098" y="179"/>
                </a:lnTo>
                <a:lnTo>
                  <a:pt x="1099" y="180"/>
                </a:lnTo>
                <a:lnTo>
                  <a:pt x="1099" y="180"/>
                </a:lnTo>
                <a:lnTo>
                  <a:pt x="1099" y="180"/>
                </a:lnTo>
                <a:lnTo>
                  <a:pt x="1099" y="180"/>
                </a:lnTo>
                <a:lnTo>
                  <a:pt x="1099" y="180"/>
                </a:lnTo>
                <a:lnTo>
                  <a:pt x="1099" y="180"/>
                </a:lnTo>
                <a:lnTo>
                  <a:pt x="1099" y="181"/>
                </a:lnTo>
                <a:lnTo>
                  <a:pt x="1100" y="181"/>
                </a:lnTo>
                <a:lnTo>
                  <a:pt x="1100" y="181"/>
                </a:lnTo>
                <a:lnTo>
                  <a:pt x="1100" y="181"/>
                </a:lnTo>
                <a:lnTo>
                  <a:pt x="1100" y="181"/>
                </a:lnTo>
                <a:lnTo>
                  <a:pt x="1101" y="181"/>
                </a:lnTo>
                <a:lnTo>
                  <a:pt x="1101" y="181"/>
                </a:lnTo>
                <a:lnTo>
                  <a:pt x="1101" y="181"/>
                </a:lnTo>
                <a:lnTo>
                  <a:pt x="1101" y="182"/>
                </a:lnTo>
                <a:lnTo>
                  <a:pt x="1102" y="182"/>
                </a:lnTo>
                <a:lnTo>
                  <a:pt x="1102" y="182"/>
                </a:lnTo>
                <a:lnTo>
                  <a:pt x="1102" y="182"/>
                </a:lnTo>
                <a:lnTo>
                  <a:pt x="1102" y="183"/>
                </a:lnTo>
                <a:lnTo>
                  <a:pt x="1102" y="183"/>
                </a:lnTo>
                <a:lnTo>
                  <a:pt x="1103" y="183"/>
                </a:lnTo>
                <a:lnTo>
                  <a:pt x="1103" y="183"/>
                </a:lnTo>
                <a:lnTo>
                  <a:pt x="1103" y="183"/>
                </a:lnTo>
                <a:lnTo>
                  <a:pt x="1103" y="183"/>
                </a:lnTo>
                <a:lnTo>
                  <a:pt x="1103" y="183"/>
                </a:lnTo>
                <a:lnTo>
                  <a:pt x="1103" y="183"/>
                </a:lnTo>
                <a:lnTo>
                  <a:pt x="1104" y="183"/>
                </a:lnTo>
                <a:lnTo>
                  <a:pt x="1104" y="183"/>
                </a:lnTo>
                <a:lnTo>
                  <a:pt x="1104" y="183"/>
                </a:lnTo>
                <a:lnTo>
                  <a:pt x="1104" y="184"/>
                </a:lnTo>
                <a:lnTo>
                  <a:pt x="1105" y="184"/>
                </a:lnTo>
                <a:lnTo>
                  <a:pt x="1105" y="184"/>
                </a:lnTo>
                <a:lnTo>
                  <a:pt x="1105" y="184"/>
                </a:lnTo>
                <a:lnTo>
                  <a:pt x="1105" y="184"/>
                </a:lnTo>
                <a:lnTo>
                  <a:pt x="1105" y="184"/>
                </a:lnTo>
                <a:lnTo>
                  <a:pt x="1106" y="185"/>
                </a:lnTo>
                <a:lnTo>
                  <a:pt x="1106" y="185"/>
                </a:lnTo>
                <a:lnTo>
                  <a:pt x="1106" y="185"/>
                </a:lnTo>
                <a:lnTo>
                  <a:pt x="1106" y="185"/>
                </a:lnTo>
                <a:lnTo>
                  <a:pt x="1107" y="185"/>
                </a:lnTo>
                <a:lnTo>
                  <a:pt x="1107" y="185"/>
                </a:lnTo>
                <a:lnTo>
                  <a:pt x="1107" y="185"/>
                </a:lnTo>
                <a:lnTo>
                  <a:pt x="1107" y="186"/>
                </a:lnTo>
                <a:lnTo>
                  <a:pt x="1107" y="186"/>
                </a:lnTo>
                <a:lnTo>
                  <a:pt x="1107" y="186"/>
                </a:lnTo>
                <a:lnTo>
                  <a:pt x="1107" y="186"/>
                </a:lnTo>
                <a:lnTo>
                  <a:pt x="1108" y="186"/>
                </a:lnTo>
                <a:lnTo>
                  <a:pt x="1108" y="186"/>
                </a:lnTo>
                <a:lnTo>
                  <a:pt x="1108" y="186"/>
                </a:lnTo>
                <a:lnTo>
                  <a:pt x="1108" y="186"/>
                </a:lnTo>
                <a:lnTo>
                  <a:pt x="1109" y="186"/>
                </a:lnTo>
                <a:lnTo>
                  <a:pt x="1109" y="186"/>
                </a:lnTo>
                <a:lnTo>
                  <a:pt x="1109" y="186"/>
                </a:lnTo>
                <a:lnTo>
                  <a:pt x="1109" y="186"/>
                </a:lnTo>
                <a:lnTo>
                  <a:pt x="1110" y="186"/>
                </a:lnTo>
                <a:lnTo>
                  <a:pt x="1110" y="186"/>
                </a:lnTo>
                <a:lnTo>
                  <a:pt x="1110" y="186"/>
                </a:lnTo>
                <a:lnTo>
                  <a:pt x="1110" y="186"/>
                </a:lnTo>
                <a:lnTo>
                  <a:pt x="1110" y="186"/>
                </a:lnTo>
                <a:lnTo>
                  <a:pt x="1111" y="186"/>
                </a:lnTo>
                <a:lnTo>
                  <a:pt x="1111" y="186"/>
                </a:lnTo>
                <a:lnTo>
                  <a:pt x="1111" y="186"/>
                </a:lnTo>
                <a:lnTo>
                  <a:pt x="1111" y="185"/>
                </a:lnTo>
                <a:lnTo>
                  <a:pt x="1111" y="185"/>
                </a:lnTo>
                <a:lnTo>
                  <a:pt x="1111" y="184"/>
                </a:lnTo>
                <a:lnTo>
                  <a:pt x="1112" y="184"/>
                </a:lnTo>
                <a:lnTo>
                  <a:pt x="1112" y="183"/>
                </a:lnTo>
                <a:lnTo>
                  <a:pt x="1112" y="183"/>
                </a:lnTo>
                <a:lnTo>
                  <a:pt x="1112" y="183"/>
                </a:lnTo>
                <a:lnTo>
                  <a:pt x="1113" y="182"/>
                </a:lnTo>
                <a:lnTo>
                  <a:pt x="1113" y="182"/>
                </a:lnTo>
                <a:lnTo>
                  <a:pt x="1113" y="181"/>
                </a:lnTo>
                <a:lnTo>
                  <a:pt x="1113" y="181"/>
                </a:lnTo>
                <a:lnTo>
                  <a:pt x="1113" y="180"/>
                </a:lnTo>
                <a:lnTo>
                  <a:pt x="1114" y="180"/>
                </a:lnTo>
                <a:lnTo>
                  <a:pt x="1114" y="180"/>
                </a:lnTo>
                <a:lnTo>
                  <a:pt x="1114" y="180"/>
                </a:lnTo>
                <a:lnTo>
                  <a:pt x="1114" y="180"/>
                </a:lnTo>
                <a:lnTo>
                  <a:pt x="1115" y="181"/>
                </a:lnTo>
                <a:lnTo>
                  <a:pt x="1115" y="182"/>
                </a:lnTo>
                <a:lnTo>
                  <a:pt x="1115" y="183"/>
                </a:lnTo>
                <a:lnTo>
                  <a:pt x="1115" y="184"/>
                </a:lnTo>
                <a:lnTo>
                  <a:pt x="1115" y="185"/>
                </a:lnTo>
                <a:lnTo>
                  <a:pt x="1115" y="186"/>
                </a:lnTo>
                <a:lnTo>
                  <a:pt x="1116" y="187"/>
                </a:lnTo>
                <a:lnTo>
                  <a:pt x="1116" y="187"/>
                </a:lnTo>
                <a:lnTo>
                  <a:pt x="1116" y="188"/>
                </a:lnTo>
                <a:lnTo>
                  <a:pt x="1116" y="188"/>
                </a:lnTo>
                <a:lnTo>
                  <a:pt x="1116" y="189"/>
                </a:lnTo>
                <a:lnTo>
                  <a:pt x="1117" y="189"/>
                </a:lnTo>
                <a:lnTo>
                  <a:pt x="1117" y="189"/>
                </a:lnTo>
                <a:lnTo>
                  <a:pt x="1117" y="189"/>
                </a:lnTo>
                <a:lnTo>
                  <a:pt x="1117" y="190"/>
                </a:lnTo>
                <a:lnTo>
                  <a:pt x="1118" y="189"/>
                </a:lnTo>
                <a:lnTo>
                  <a:pt x="1118" y="189"/>
                </a:lnTo>
                <a:lnTo>
                  <a:pt x="1118" y="189"/>
                </a:lnTo>
                <a:lnTo>
                  <a:pt x="1118" y="188"/>
                </a:lnTo>
                <a:lnTo>
                  <a:pt x="1119" y="187"/>
                </a:lnTo>
                <a:lnTo>
                  <a:pt x="1119" y="187"/>
                </a:lnTo>
                <a:lnTo>
                  <a:pt x="1119" y="187"/>
                </a:lnTo>
                <a:lnTo>
                  <a:pt x="1119" y="187"/>
                </a:lnTo>
                <a:lnTo>
                  <a:pt x="1119" y="186"/>
                </a:lnTo>
                <a:lnTo>
                  <a:pt x="1119" y="186"/>
                </a:lnTo>
                <a:lnTo>
                  <a:pt x="1119" y="186"/>
                </a:lnTo>
                <a:lnTo>
                  <a:pt x="1120" y="186"/>
                </a:lnTo>
                <a:lnTo>
                  <a:pt x="1120" y="186"/>
                </a:lnTo>
                <a:lnTo>
                  <a:pt x="1120" y="186"/>
                </a:lnTo>
                <a:lnTo>
                  <a:pt x="1120" y="186"/>
                </a:lnTo>
                <a:lnTo>
                  <a:pt x="1121" y="186"/>
                </a:lnTo>
                <a:lnTo>
                  <a:pt x="1121" y="185"/>
                </a:lnTo>
                <a:lnTo>
                  <a:pt x="1121" y="185"/>
                </a:lnTo>
                <a:lnTo>
                  <a:pt x="1121" y="186"/>
                </a:lnTo>
                <a:lnTo>
                  <a:pt x="1121" y="186"/>
                </a:lnTo>
                <a:lnTo>
                  <a:pt x="1122" y="186"/>
                </a:lnTo>
                <a:lnTo>
                  <a:pt x="1122" y="186"/>
                </a:lnTo>
                <a:lnTo>
                  <a:pt x="1122" y="185"/>
                </a:lnTo>
                <a:lnTo>
                  <a:pt x="1122" y="185"/>
                </a:lnTo>
                <a:lnTo>
                  <a:pt x="1123" y="185"/>
                </a:lnTo>
                <a:lnTo>
                  <a:pt x="1123" y="185"/>
                </a:lnTo>
                <a:lnTo>
                  <a:pt x="1123" y="184"/>
                </a:lnTo>
                <a:lnTo>
                  <a:pt x="1123" y="184"/>
                </a:lnTo>
                <a:lnTo>
                  <a:pt x="1123" y="184"/>
                </a:lnTo>
                <a:lnTo>
                  <a:pt x="1123" y="184"/>
                </a:lnTo>
                <a:lnTo>
                  <a:pt x="1124" y="184"/>
                </a:lnTo>
                <a:lnTo>
                  <a:pt x="1124" y="183"/>
                </a:lnTo>
                <a:lnTo>
                  <a:pt x="1124" y="183"/>
                </a:lnTo>
                <a:lnTo>
                  <a:pt x="1124" y="183"/>
                </a:lnTo>
                <a:lnTo>
                  <a:pt x="1124" y="183"/>
                </a:lnTo>
                <a:lnTo>
                  <a:pt x="1125" y="183"/>
                </a:lnTo>
                <a:lnTo>
                  <a:pt x="1125" y="183"/>
                </a:lnTo>
                <a:lnTo>
                  <a:pt x="1125" y="183"/>
                </a:lnTo>
                <a:lnTo>
                  <a:pt x="1125" y="183"/>
                </a:lnTo>
                <a:lnTo>
                  <a:pt x="1126" y="183"/>
                </a:lnTo>
                <a:lnTo>
                  <a:pt x="1126" y="183"/>
                </a:lnTo>
                <a:lnTo>
                  <a:pt x="1126" y="183"/>
                </a:lnTo>
                <a:lnTo>
                  <a:pt x="1126" y="183"/>
                </a:lnTo>
                <a:lnTo>
                  <a:pt x="1127" y="183"/>
                </a:lnTo>
                <a:lnTo>
                  <a:pt x="1127" y="183"/>
                </a:lnTo>
                <a:lnTo>
                  <a:pt x="1127" y="183"/>
                </a:lnTo>
                <a:lnTo>
                  <a:pt x="1127" y="183"/>
                </a:lnTo>
                <a:lnTo>
                  <a:pt x="1127" y="183"/>
                </a:lnTo>
                <a:lnTo>
                  <a:pt x="1127" y="183"/>
                </a:lnTo>
                <a:lnTo>
                  <a:pt x="1127" y="183"/>
                </a:lnTo>
                <a:lnTo>
                  <a:pt x="1128" y="184"/>
                </a:lnTo>
                <a:lnTo>
                  <a:pt x="1128" y="184"/>
                </a:lnTo>
                <a:lnTo>
                  <a:pt x="1128" y="184"/>
                </a:lnTo>
                <a:lnTo>
                  <a:pt x="1128" y="184"/>
                </a:lnTo>
                <a:lnTo>
                  <a:pt x="1129" y="184"/>
                </a:lnTo>
                <a:lnTo>
                  <a:pt x="1129" y="184"/>
                </a:lnTo>
                <a:lnTo>
                  <a:pt x="1129" y="184"/>
                </a:lnTo>
                <a:lnTo>
                  <a:pt x="1129" y="183"/>
                </a:lnTo>
                <a:lnTo>
                  <a:pt x="1130" y="183"/>
                </a:lnTo>
                <a:lnTo>
                  <a:pt x="1130" y="182"/>
                </a:lnTo>
                <a:lnTo>
                  <a:pt x="1130" y="181"/>
                </a:lnTo>
                <a:lnTo>
                  <a:pt x="1130" y="180"/>
                </a:lnTo>
                <a:lnTo>
                  <a:pt x="1130" y="180"/>
                </a:lnTo>
                <a:lnTo>
                  <a:pt x="1130" y="180"/>
                </a:lnTo>
                <a:lnTo>
                  <a:pt x="1130" y="180"/>
                </a:lnTo>
                <a:lnTo>
                  <a:pt x="1131" y="180"/>
                </a:lnTo>
                <a:lnTo>
                  <a:pt x="1131" y="181"/>
                </a:lnTo>
                <a:lnTo>
                  <a:pt x="1131" y="181"/>
                </a:lnTo>
                <a:lnTo>
                  <a:pt x="1131" y="182"/>
                </a:lnTo>
                <a:lnTo>
                  <a:pt x="1132" y="182"/>
                </a:lnTo>
                <a:lnTo>
                  <a:pt x="1132" y="183"/>
                </a:lnTo>
                <a:lnTo>
                  <a:pt x="1132" y="183"/>
                </a:lnTo>
                <a:lnTo>
                  <a:pt x="1132" y="183"/>
                </a:lnTo>
                <a:lnTo>
                  <a:pt x="1132" y="183"/>
                </a:lnTo>
                <a:lnTo>
                  <a:pt x="1133" y="183"/>
                </a:lnTo>
                <a:lnTo>
                  <a:pt x="1133" y="183"/>
                </a:lnTo>
                <a:lnTo>
                  <a:pt x="1133" y="183"/>
                </a:lnTo>
                <a:lnTo>
                  <a:pt x="1133" y="183"/>
                </a:lnTo>
                <a:lnTo>
                  <a:pt x="1134" y="183"/>
                </a:lnTo>
                <a:lnTo>
                  <a:pt x="1134" y="183"/>
                </a:lnTo>
                <a:lnTo>
                  <a:pt x="1134" y="183"/>
                </a:lnTo>
                <a:lnTo>
                  <a:pt x="1134" y="183"/>
                </a:lnTo>
                <a:lnTo>
                  <a:pt x="1134" y="183"/>
                </a:lnTo>
                <a:lnTo>
                  <a:pt x="1134" y="183"/>
                </a:lnTo>
                <a:lnTo>
                  <a:pt x="1135" y="183"/>
                </a:lnTo>
                <a:lnTo>
                  <a:pt x="1135" y="182"/>
                </a:lnTo>
                <a:lnTo>
                  <a:pt x="1135" y="182"/>
                </a:lnTo>
                <a:lnTo>
                  <a:pt x="1135" y="182"/>
                </a:lnTo>
                <a:lnTo>
                  <a:pt x="1135" y="181"/>
                </a:lnTo>
                <a:lnTo>
                  <a:pt x="1136" y="181"/>
                </a:lnTo>
                <a:lnTo>
                  <a:pt x="1136" y="180"/>
                </a:lnTo>
                <a:lnTo>
                  <a:pt x="1136" y="179"/>
                </a:lnTo>
                <a:lnTo>
                  <a:pt x="1136" y="179"/>
                </a:lnTo>
                <a:lnTo>
                  <a:pt x="1137" y="179"/>
                </a:lnTo>
                <a:lnTo>
                  <a:pt x="1137" y="179"/>
                </a:lnTo>
                <a:lnTo>
                  <a:pt x="1137" y="178"/>
                </a:lnTo>
                <a:lnTo>
                  <a:pt x="1137" y="178"/>
                </a:lnTo>
                <a:lnTo>
                  <a:pt x="1138" y="178"/>
                </a:lnTo>
                <a:lnTo>
                  <a:pt x="1138" y="178"/>
                </a:lnTo>
                <a:lnTo>
                  <a:pt x="1138" y="178"/>
                </a:lnTo>
                <a:lnTo>
                  <a:pt x="1138" y="178"/>
                </a:lnTo>
                <a:lnTo>
                  <a:pt x="1138" y="178"/>
                </a:lnTo>
                <a:lnTo>
                  <a:pt x="1138" y="178"/>
                </a:lnTo>
                <a:lnTo>
                  <a:pt x="1138" y="178"/>
                </a:lnTo>
                <a:lnTo>
                  <a:pt x="1139" y="178"/>
                </a:lnTo>
                <a:lnTo>
                  <a:pt x="1139" y="178"/>
                </a:lnTo>
                <a:lnTo>
                  <a:pt x="1139" y="178"/>
                </a:lnTo>
                <a:lnTo>
                  <a:pt x="1139" y="179"/>
                </a:lnTo>
                <a:lnTo>
                  <a:pt x="1140" y="179"/>
                </a:lnTo>
                <a:lnTo>
                  <a:pt x="1140" y="179"/>
                </a:lnTo>
                <a:lnTo>
                  <a:pt x="1140" y="179"/>
                </a:lnTo>
                <a:lnTo>
                  <a:pt x="1140" y="179"/>
                </a:lnTo>
                <a:lnTo>
                  <a:pt x="1141" y="178"/>
                </a:lnTo>
                <a:lnTo>
                  <a:pt x="1141" y="178"/>
                </a:lnTo>
                <a:lnTo>
                  <a:pt x="1141" y="178"/>
                </a:lnTo>
                <a:lnTo>
                  <a:pt x="1141" y="177"/>
                </a:lnTo>
                <a:lnTo>
                  <a:pt x="1141" y="177"/>
                </a:lnTo>
                <a:lnTo>
                  <a:pt x="1142" y="177"/>
                </a:lnTo>
                <a:lnTo>
                  <a:pt x="1142" y="177"/>
                </a:lnTo>
                <a:lnTo>
                  <a:pt x="1142" y="178"/>
                </a:lnTo>
                <a:lnTo>
                  <a:pt x="1142" y="178"/>
                </a:lnTo>
                <a:lnTo>
                  <a:pt x="1142" y="178"/>
                </a:lnTo>
                <a:lnTo>
                  <a:pt x="1142" y="178"/>
                </a:lnTo>
                <a:lnTo>
                  <a:pt x="1143" y="178"/>
                </a:lnTo>
                <a:lnTo>
                  <a:pt x="1143" y="178"/>
                </a:lnTo>
                <a:lnTo>
                  <a:pt x="1143" y="177"/>
                </a:lnTo>
                <a:lnTo>
                  <a:pt x="1143" y="176"/>
                </a:lnTo>
                <a:lnTo>
                  <a:pt x="1143" y="176"/>
                </a:lnTo>
                <a:lnTo>
                  <a:pt x="1144" y="176"/>
                </a:lnTo>
                <a:lnTo>
                  <a:pt x="1144" y="176"/>
                </a:lnTo>
                <a:lnTo>
                  <a:pt x="1144" y="176"/>
                </a:lnTo>
                <a:lnTo>
                  <a:pt x="1144" y="176"/>
                </a:lnTo>
                <a:lnTo>
                  <a:pt x="1145" y="176"/>
                </a:lnTo>
                <a:lnTo>
                  <a:pt x="1145" y="176"/>
                </a:lnTo>
                <a:lnTo>
                  <a:pt x="1145" y="176"/>
                </a:lnTo>
                <a:lnTo>
                  <a:pt x="1145" y="176"/>
                </a:lnTo>
                <a:lnTo>
                  <a:pt x="1146" y="175"/>
                </a:lnTo>
                <a:lnTo>
                  <a:pt x="1146" y="175"/>
                </a:lnTo>
                <a:lnTo>
                  <a:pt x="1146" y="175"/>
                </a:lnTo>
                <a:lnTo>
                  <a:pt x="1146" y="175"/>
                </a:lnTo>
                <a:lnTo>
                  <a:pt x="1146" y="175"/>
                </a:lnTo>
                <a:lnTo>
                  <a:pt x="1146" y="175"/>
                </a:lnTo>
                <a:lnTo>
                  <a:pt x="1146" y="174"/>
                </a:lnTo>
                <a:lnTo>
                  <a:pt x="1147" y="174"/>
                </a:lnTo>
                <a:lnTo>
                  <a:pt x="1147" y="174"/>
                </a:lnTo>
                <a:lnTo>
                  <a:pt x="1147" y="174"/>
                </a:lnTo>
                <a:lnTo>
                  <a:pt x="1147" y="174"/>
                </a:lnTo>
                <a:lnTo>
                  <a:pt x="1148" y="174"/>
                </a:lnTo>
                <a:lnTo>
                  <a:pt x="1148" y="173"/>
                </a:lnTo>
                <a:lnTo>
                  <a:pt x="1148" y="173"/>
                </a:lnTo>
                <a:lnTo>
                  <a:pt x="1148" y="173"/>
                </a:lnTo>
                <a:lnTo>
                  <a:pt x="1149" y="173"/>
                </a:lnTo>
                <a:lnTo>
                  <a:pt x="1149" y="173"/>
                </a:lnTo>
                <a:lnTo>
                  <a:pt x="1149" y="173"/>
                </a:lnTo>
                <a:lnTo>
                  <a:pt x="1149" y="173"/>
                </a:lnTo>
                <a:lnTo>
                  <a:pt x="1149" y="173"/>
                </a:lnTo>
                <a:lnTo>
                  <a:pt x="1150" y="174"/>
                </a:lnTo>
                <a:lnTo>
                  <a:pt x="1150" y="174"/>
                </a:lnTo>
                <a:lnTo>
                  <a:pt x="1150" y="174"/>
                </a:lnTo>
                <a:lnTo>
                  <a:pt x="1150" y="175"/>
                </a:lnTo>
                <a:lnTo>
                  <a:pt x="1150" y="175"/>
                </a:lnTo>
                <a:lnTo>
                  <a:pt x="1150" y="175"/>
                </a:lnTo>
                <a:lnTo>
                  <a:pt x="1151" y="175"/>
                </a:lnTo>
                <a:lnTo>
                  <a:pt x="1151" y="175"/>
                </a:lnTo>
                <a:lnTo>
                  <a:pt x="1151" y="175"/>
                </a:lnTo>
                <a:lnTo>
                  <a:pt x="1151" y="175"/>
                </a:lnTo>
                <a:lnTo>
                  <a:pt x="1152" y="175"/>
                </a:lnTo>
                <a:lnTo>
                  <a:pt x="1152" y="175"/>
                </a:lnTo>
                <a:lnTo>
                  <a:pt x="1152" y="175"/>
                </a:lnTo>
                <a:lnTo>
                  <a:pt x="1152" y="175"/>
                </a:lnTo>
                <a:lnTo>
                  <a:pt x="1152" y="175"/>
                </a:lnTo>
                <a:lnTo>
                  <a:pt x="1153" y="175"/>
                </a:lnTo>
                <a:lnTo>
                  <a:pt x="1153" y="175"/>
                </a:lnTo>
                <a:lnTo>
                  <a:pt x="1153" y="175"/>
                </a:lnTo>
                <a:lnTo>
                  <a:pt x="1153" y="175"/>
                </a:lnTo>
                <a:lnTo>
                  <a:pt x="1154" y="175"/>
                </a:lnTo>
                <a:lnTo>
                  <a:pt x="1154" y="175"/>
                </a:lnTo>
                <a:lnTo>
                  <a:pt x="1154" y="175"/>
                </a:lnTo>
                <a:lnTo>
                  <a:pt x="1154" y="175"/>
                </a:lnTo>
                <a:lnTo>
                  <a:pt x="1154" y="176"/>
                </a:lnTo>
                <a:lnTo>
                  <a:pt x="1154" y="176"/>
                </a:lnTo>
                <a:lnTo>
                  <a:pt x="1154" y="176"/>
                </a:lnTo>
                <a:lnTo>
                  <a:pt x="1155" y="176"/>
                </a:lnTo>
                <a:lnTo>
                  <a:pt x="1155" y="176"/>
                </a:lnTo>
                <a:lnTo>
                  <a:pt x="1155" y="176"/>
                </a:lnTo>
                <a:lnTo>
                  <a:pt x="1155" y="176"/>
                </a:lnTo>
                <a:lnTo>
                  <a:pt x="1156" y="176"/>
                </a:lnTo>
                <a:lnTo>
                  <a:pt x="1156" y="176"/>
                </a:lnTo>
                <a:lnTo>
                  <a:pt x="1156" y="175"/>
                </a:lnTo>
                <a:lnTo>
                  <a:pt x="1156" y="175"/>
                </a:lnTo>
                <a:lnTo>
                  <a:pt x="1157" y="175"/>
                </a:lnTo>
                <a:lnTo>
                  <a:pt x="1157" y="175"/>
                </a:lnTo>
                <a:lnTo>
                  <a:pt x="1157" y="175"/>
                </a:lnTo>
                <a:lnTo>
                  <a:pt x="1157" y="175"/>
                </a:lnTo>
                <a:lnTo>
                  <a:pt x="1157" y="174"/>
                </a:lnTo>
                <a:lnTo>
                  <a:pt x="1158" y="174"/>
                </a:lnTo>
                <a:lnTo>
                  <a:pt x="1158" y="174"/>
                </a:lnTo>
                <a:lnTo>
                  <a:pt x="1158" y="174"/>
                </a:lnTo>
                <a:lnTo>
                  <a:pt x="1158" y="173"/>
                </a:lnTo>
                <a:lnTo>
                  <a:pt x="1158" y="173"/>
                </a:lnTo>
                <a:lnTo>
                  <a:pt x="1158" y="172"/>
                </a:lnTo>
                <a:lnTo>
                  <a:pt x="1159" y="172"/>
                </a:lnTo>
                <a:lnTo>
                  <a:pt x="1159" y="172"/>
                </a:lnTo>
                <a:lnTo>
                  <a:pt x="1159" y="171"/>
                </a:lnTo>
                <a:lnTo>
                  <a:pt x="1159" y="171"/>
                </a:lnTo>
                <a:lnTo>
                  <a:pt x="1160" y="171"/>
                </a:lnTo>
                <a:lnTo>
                  <a:pt x="1160" y="171"/>
                </a:lnTo>
                <a:lnTo>
                  <a:pt x="1160" y="171"/>
                </a:lnTo>
                <a:lnTo>
                  <a:pt x="1160" y="171"/>
                </a:lnTo>
                <a:lnTo>
                  <a:pt x="1160" y="171"/>
                </a:lnTo>
                <a:lnTo>
                  <a:pt x="1161" y="171"/>
                </a:lnTo>
                <a:lnTo>
                  <a:pt x="1161" y="171"/>
                </a:lnTo>
                <a:lnTo>
                  <a:pt x="1161" y="171"/>
                </a:lnTo>
                <a:lnTo>
                  <a:pt x="1161" y="172"/>
                </a:lnTo>
                <a:lnTo>
                  <a:pt x="1162" y="172"/>
                </a:lnTo>
                <a:lnTo>
                  <a:pt x="1162" y="172"/>
                </a:lnTo>
                <a:lnTo>
                  <a:pt x="1162" y="173"/>
                </a:lnTo>
                <a:lnTo>
                  <a:pt x="1162" y="173"/>
                </a:lnTo>
                <a:lnTo>
                  <a:pt x="1162" y="174"/>
                </a:lnTo>
                <a:lnTo>
                  <a:pt x="1162" y="175"/>
                </a:lnTo>
                <a:lnTo>
                  <a:pt x="1163" y="175"/>
                </a:lnTo>
                <a:lnTo>
                  <a:pt x="1163" y="176"/>
                </a:lnTo>
                <a:lnTo>
                  <a:pt x="1163" y="177"/>
                </a:lnTo>
                <a:lnTo>
                  <a:pt x="1163" y="177"/>
                </a:lnTo>
                <a:lnTo>
                  <a:pt x="1163" y="177"/>
                </a:lnTo>
                <a:lnTo>
                  <a:pt x="1164" y="178"/>
                </a:lnTo>
                <a:lnTo>
                  <a:pt x="1164" y="178"/>
                </a:lnTo>
                <a:lnTo>
                  <a:pt x="1164" y="178"/>
                </a:lnTo>
                <a:lnTo>
                  <a:pt x="1164" y="179"/>
                </a:lnTo>
                <a:lnTo>
                  <a:pt x="1165" y="179"/>
                </a:lnTo>
                <a:lnTo>
                  <a:pt x="1165" y="179"/>
                </a:lnTo>
                <a:lnTo>
                  <a:pt x="1165" y="179"/>
                </a:lnTo>
                <a:lnTo>
                  <a:pt x="1165" y="179"/>
                </a:lnTo>
                <a:lnTo>
                  <a:pt x="1166" y="180"/>
                </a:lnTo>
                <a:lnTo>
                  <a:pt x="1166" y="180"/>
                </a:lnTo>
                <a:lnTo>
                  <a:pt x="1166" y="180"/>
                </a:lnTo>
                <a:lnTo>
                  <a:pt x="1166" y="180"/>
                </a:lnTo>
                <a:lnTo>
                  <a:pt x="1166" y="181"/>
                </a:lnTo>
                <a:lnTo>
                  <a:pt x="1166" y="181"/>
                </a:lnTo>
                <a:lnTo>
                  <a:pt x="1166" y="182"/>
                </a:lnTo>
                <a:lnTo>
                  <a:pt x="1167" y="182"/>
                </a:lnTo>
                <a:lnTo>
                  <a:pt x="1167" y="182"/>
                </a:lnTo>
                <a:lnTo>
                  <a:pt x="1167" y="181"/>
                </a:lnTo>
                <a:lnTo>
                  <a:pt x="1167" y="181"/>
                </a:lnTo>
                <a:lnTo>
                  <a:pt x="1168" y="181"/>
                </a:lnTo>
                <a:lnTo>
                  <a:pt x="1168" y="181"/>
                </a:lnTo>
                <a:lnTo>
                  <a:pt x="1168" y="182"/>
                </a:lnTo>
                <a:lnTo>
                  <a:pt x="1168" y="182"/>
                </a:lnTo>
                <a:lnTo>
                  <a:pt x="1168" y="183"/>
                </a:lnTo>
                <a:lnTo>
                  <a:pt x="1169" y="183"/>
                </a:lnTo>
                <a:lnTo>
                  <a:pt x="1169" y="183"/>
                </a:lnTo>
                <a:lnTo>
                  <a:pt x="1169" y="184"/>
                </a:lnTo>
                <a:lnTo>
                  <a:pt x="1169" y="184"/>
                </a:lnTo>
                <a:lnTo>
                  <a:pt x="1170" y="184"/>
                </a:lnTo>
                <a:lnTo>
                  <a:pt x="1170" y="184"/>
                </a:lnTo>
                <a:lnTo>
                  <a:pt x="1170" y="184"/>
                </a:lnTo>
                <a:lnTo>
                  <a:pt x="1170" y="184"/>
                </a:lnTo>
                <a:lnTo>
                  <a:pt x="1170" y="184"/>
                </a:lnTo>
                <a:lnTo>
                  <a:pt x="1170" y="183"/>
                </a:lnTo>
                <a:lnTo>
                  <a:pt x="1171" y="183"/>
                </a:lnTo>
                <a:lnTo>
                  <a:pt x="1171" y="183"/>
                </a:lnTo>
                <a:lnTo>
                  <a:pt x="1171" y="183"/>
                </a:lnTo>
                <a:lnTo>
                  <a:pt x="1171" y="182"/>
                </a:lnTo>
                <a:lnTo>
                  <a:pt x="1171" y="182"/>
                </a:lnTo>
                <a:lnTo>
                  <a:pt x="1172" y="182"/>
                </a:lnTo>
                <a:lnTo>
                  <a:pt x="1172" y="182"/>
                </a:lnTo>
                <a:lnTo>
                  <a:pt x="1172" y="181"/>
                </a:lnTo>
                <a:lnTo>
                  <a:pt x="1172" y="181"/>
                </a:lnTo>
                <a:lnTo>
                  <a:pt x="1173" y="181"/>
                </a:lnTo>
                <a:lnTo>
                  <a:pt x="1173" y="181"/>
                </a:lnTo>
                <a:lnTo>
                  <a:pt x="1173" y="181"/>
                </a:lnTo>
                <a:lnTo>
                  <a:pt x="1173" y="181"/>
                </a:lnTo>
                <a:lnTo>
                  <a:pt x="1174" y="181"/>
                </a:lnTo>
                <a:lnTo>
                  <a:pt x="1174" y="181"/>
                </a:lnTo>
                <a:lnTo>
                  <a:pt x="1174" y="181"/>
                </a:lnTo>
                <a:lnTo>
                  <a:pt x="1174" y="181"/>
                </a:lnTo>
                <a:lnTo>
                  <a:pt x="1174" y="182"/>
                </a:lnTo>
                <a:lnTo>
                  <a:pt x="1174" y="182"/>
                </a:lnTo>
                <a:lnTo>
                  <a:pt x="1174" y="182"/>
                </a:lnTo>
                <a:lnTo>
                  <a:pt x="1175" y="182"/>
                </a:lnTo>
                <a:lnTo>
                  <a:pt x="1175" y="182"/>
                </a:lnTo>
                <a:lnTo>
                  <a:pt x="1175" y="182"/>
                </a:lnTo>
                <a:lnTo>
                  <a:pt x="1175" y="182"/>
                </a:lnTo>
                <a:lnTo>
                  <a:pt x="1176" y="182"/>
                </a:lnTo>
                <a:lnTo>
                  <a:pt x="1176" y="182"/>
                </a:lnTo>
                <a:lnTo>
                  <a:pt x="1176" y="182"/>
                </a:lnTo>
                <a:lnTo>
                  <a:pt x="1176" y="182"/>
                </a:lnTo>
                <a:lnTo>
                  <a:pt x="1177" y="182"/>
                </a:lnTo>
                <a:lnTo>
                  <a:pt x="1177" y="182"/>
                </a:lnTo>
                <a:lnTo>
                  <a:pt x="1177" y="182"/>
                </a:lnTo>
                <a:lnTo>
                  <a:pt x="1177" y="182"/>
                </a:lnTo>
                <a:lnTo>
                  <a:pt x="1177" y="183"/>
                </a:lnTo>
                <a:lnTo>
                  <a:pt x="1178" y="183"/>
                </a:lnTo>
                <a:lnTo>
                  <a:pt x="1178" y="183"/>
                </a:lnTo>
                <a:lnTo>
                  <a:pt x="1178" y="183"/>
                </a:lnTo>
                <a:lnTo>
                  <a:pt x="1178" y="183"/>
                </a:lnTo>
                <a:lnTo>
                  <a:pt x="1178" y="183"/>
                </a:lnTo>
                <a:lnTo>
                  <a:pt x="1178" y="183"/>
                </a:lnTo>
                <a:lnTo>
                  <a:pt x="1179" y="183"/>
                </a:lnTo>
                <a:lnTo>
                  <a:pt x="1179" y="183"/>
                </a:lnTo>
                <a:lnTo>
                  <a:pt x="1179" y="183"/>
                </a:lnTo>
                <a:lnTo>
                  <a:pt x="1179" y="183"/>
                </a:lnTo>
                <a:lnTo>
                  <a:pt x="1179" y="183"/>
                </a:lnTo>
                <a:lnTo>
                  <a:pt x="1180" y="183"/>
                </a:lnTo>
                <a:lnTo>
                  <a:pt x="1180" y="183"/>
                </a:lnTo>
                <a:lnTo>
                  <a:pt x="1180" y="183"/>
                </a:lnTo>
                <a:lnTo>
                  <a:pt x="1180" y="183"/>
                </a:lnTo>
                <a:lnTo>
                  <a:pt x="1181" y="182"/>
                </a:lnTo>
                <a:lnTo>
                  <a:pt x="1181" y="182"/>
                </a:lnTo>
                <a:lnTo>
                  <a:pt x="1181" y="181"/>
                </a:lnTo>
                <a:lnTo>
                  <a:pt x="1181" y="181"/>
                </a:lnTo>
                <a:lnTo>
                  <a:pt x="1182" y="180"/>
                </a:lnTo>
                <a:lnTo>
                  <a:pt x="1182" y="180"/>
                </a:lnTo>
                <a:lnTo>
                  <a:pt x="1182" y="180"/>
                </a:lnTo>
                <a:lnTo>
                  <a:pt x="1182" y="179"/>
                </a:lnTo>
                <a:lnTo>
                  <a:pt x="1182" y="179"/>
                </a:lnTo>
                <a:lnTo>
                  <a:pt x="1182" y="179"/>
                </a:lnTo>
                <a:lnTo>
                  <a:pt x="1182" y="179"/>
                </a:lnTo>
                <a:lnTo>
                  <a:pt x="1183" y="179"/>
                </a:lnTo>
                <a:lnTo>
                  <a:pt x="1183" y="179"/>
                </a:lnTo>
                <a:lnTo>
                  <a:pt x="1183" y="179"/>
                </a:lnTo>
                <a:lnTo>
                  <a:pt x="1183" y="179"/>
                </a:lnTo>
                <a:lnTo>
                  <a:pt x="1184" y="179"/>
                </a:lnTo>
                <a:lnTo>
                  <a:pt x="1184" y="179"/>
                </a:lnTo>
                <a:lnTo>
                  <a:pt x="1184" y="179"/>
                </a:lnTo>
                <a:lnTo>
                  <a:pt x="1184" y="179"/>
                </a:lnTo>
                <a:lnTo>
                  <a:pt x="1185" y="179"/>
                </a:lnTo>
                <a:lnTo>
                  <a:pt x="1185" y="179"/>
                </a:lnTo>
                <a:lnTo>
                  <a:pt x="1185" y="179"/>
                </a:lnTo>
                <a:lnTo>
                  <a:pt x="1185" y="179"/>
                </a:lnTo>
                <a:lnTo>
                  <a:pt x="1185" y="179"/>
                </a:lnTo>
                <a:lnTo>
                  <a:pt x="1186" y="179"/>
                </a:lnTo>
                <a:lnTo>
                  <a:pt x="1186" y="179"/>
                </a:lnTo>
                <a:lnTo>
                  <a:pt x="1186" y="179"/>
                </a:lnTo>
                <a:lnTo>
                  <a:pt x="1186" y="179"/>
                </a:lnTo>
                <a:lnTo>
                  <a:pt x="1186" y="178"/>
                </a:lnTo>
                <a:lnTo>
                  <a:pt x="1186" y="178"/>
                </a:lnTo>
                <a:lnTo>
                  <a:pt x="1187" y="178"/>
                </a:lnTo>
                <a:lnTo>
                  <a:pt x="1187" y="178"/>
                </a:lnTo>
                <a:lnTo>
                  <a:pt x="1187" y="178"/>
                </a:lnTo>
                <a:lnTo>
                  <a:pt x="1187" y="177"/>
                </a:lnTo>
                <a:lnTo>
                  <a:pt x="1188" y="177"/>
                </a:lnTo>
                <a:lnTo>
                  <a:pt x="1188" y="177"/>
                </a:lnTo>
                <a:lnTo>
                  <a:pt x="1188" y="178"/>
                </a:lnTo>
                <a:lnTo>
                  <a:pt x="1188" y="178"/>
                </a:lnTo>
                <a:lnTo>
                  <a:pt x="1188" y="178"/>
                </a:lnTo>
                <a:lnTo>
                  <a:pt x="1189" y="178"/>
                </a:lnTo>
                <a:lnTo>
                  <a:pt x="1189" y="178"/>
                </a:lnTo>
                <a:lnTo>
                  <a:pt x="1189" y="178"/>
                </a:lnTo>
                <a:lnTo>
                  <a:pt x="1189" y="178"/>
                </a:lnTo>
                <a:lnTo>
                  <a:pt x="1190" y="177"/>
                </a:lnTo>
                <a:lnTo>
                  <a:pt x="1190" y="177"/>
                </a:lnTo>
                <a:lnTo>
                  <a:pt x="1190" y="177"/>
                </a:lnTo>
                <a:lnTo>
                  <a:pt x="1190" y="177"/>
                </a:lnTo>
                <a:lnTo>
                  <a:pt x="1190" y="177"/>
                </a:lnTo>
                <a:lnTo>
                  <a:pt x="1190" y="177"/>
                </a:lnTo>
                <a:lnTo>
                  <a:pt x="1190" y="177"/>
                </a:lnTo>
                <a:lnTo>
                  <a:pt x="1191" y="177"/>
                </a:lnTo>
                <a:lnTo>
                  <a:pt x="1191" y="178"/>
                </a:lnTo>
                <a:lnTo>
                  <a:pt x="1191" y="178"/>
                </a:lnTo>
                <a:lnTo>
                  <a:pt x="1191" y="178"/>
                </a:lnTo>
                <a:lnTo>
                  <a:pt x="1192" y="178"/>
                </a:lnTo>
                <a:lnTo>
                  <a:pt x="1192" y="177"/>
                </a:lnTo>
                <a:lnTo>
                  <a:pt x="1192" y="177"/>
                </a:lnTo>
                <a:lnTo>
                  <a:pt x="1192" y="177"/>
                </a:lnTo>
                <a:lnTo>
                  <a:pt x="1193" y="177"/>
                </a:lnTo>
                <a:lnTo>
                  <a:pt x="1193" y="177"/>
                </a:lnTo>
                <a:lnTo>
                  <a:pt x="1193" y="177"/>
                </a:lnTo>
                <a:lnTo>
                  <a:pt x="1193" y="176"/>
                </a:lnTo>
                <a:lnTo>
                  <a:pt x="1193" y="176"/>
                </a:lnTo>
                <a:lnTo>
                  <a:pt x="1193" y="176"/>
                </a:lnTo>
                <a:lnTo>
                  <a:pt x="1193" y="176"/>
                </a:lnTo>
                <a:lnTo>
                  <a:pt x="1194" y="176"/>
                </a:lnTo>
                <a:lnTo>
                  <a:pt x="1194" y="176"/>
                </a:lnTo>
                <a:lnTo>
                  <a:pt x="1194" y="176"/>
                </a:lnTo>
                <a:lnTo>
                  <a:pt x="1194" y="176"/>
                </a:lnTo>
                <a:lnTo>
                  <a:pt x="1195" y="176"/>
                </a:lnTo>
                <a:lnTo>
                  <a:pt x="1195" y="176"/>
                </a:lnTo>
                <a:lnTo>
                  <a:pt x="1195" y="176"/>
                </a:lnTo>
                <a:lnTo>
                  <a:pt x="1195" y="176"/>
                </a:lnTo>
                <a:lnTo>
                  <a:pt x="1196" y="176"/>
                </a:lnTo>
                <a:lnTo>
                  <a:pt x="1196" y="176"/>
                </a:lnTo>
                <a:lnTo>
                  <a:pt x="1196" y="177"/>
                </a:lnTo>
                <a:lnTo>
                  <a:pt x="1196" y="177"/>
                </a:lnTo>
                <a:lnTo>
                  <a:pt x="1196" y="177"/>
                </a:lnTo>
                <a:lnTo>
                  <a:pt x="1197" y="177"/>
                </a:lnTo>
                <a:lnTo>
                  <a:pt x="1197" y="178"/>
                </a:lnTo>
                <a:lnTo>
                  <a:pt x="1197" y="178"/>
                </a:lnTo>
                <a:lnTo>
                  <a:pt x="1197" y="178"/>
                </a:lnTo>
                <a:lnTo>
                  <a:pt x="1197" y="178"/>
                </a:lnTo>
                <a:lnTo>
                  <a:pt x="1197" y="178"/>
                </a:lnTo>
                <a:lnTo>
                  <a:pt x="1198" y="179"/>
                </a:lnTo>
                <a:lnTo>
                  <a:pt x="1198" y="179"/>
                </a:lnTo>
                <a:lnTo>
                  <a:pt x="1198" y="179"/>
                </a:lnTo>
                <a:lnTo>
                  <a:pt x="1198" y="179"/>
                </a:lnTo>
                <a:lnTo>
                  <a:pt x="1199" y="179"/>
                </a:lnTo>
                <a:lnTo>
                  <a:pt x="1199" y="179"/>
                </a:lnTo>
                <a:lnTo>
                  <a:pt x="1199" y="179"/>
                </a:lnTo>
                <a:lnTo>
                  <a:pt x="1199" y="179"/>
                </a:lnTo>
                <a:lnTo>
                  <a:pt x="1199" y="179"/>
                </a:lnTo>
                <a:lnTo>
                  <a:pt x="1200" y="179"/>
                </a:lnTo>
                <a:lnTo>
                  <a:pt x="1200" y="180"/>
                </a:lnTo>
                <a:lnTo>
                  <a:pt x="1200" y="180"/>
                </a:lnTo>
                <a:lnTo>
                  <a:pt x="1200" y="180"/>
                </a:lnTo>
                <a:lnTo>
                  <a:pt x="1201" y="181"/>
                </a:lnTo>
                <a:lnTo>
                  <a:pt x="1201" y="181"/>
                </a:lnTo>
                <a:lnTo>
                  <a:pt x="1201" y="182"/>
                </a:lnTo>
                <a:lnTo>
                  <a:pt x="1201" y="182"/>
                </a:lnTo>
                <a:lnTo>
                  <a:pt x="1201" y="182"/>
                </a:lnTo>
                <a:lnTo>
                  <a:pt x="1201" y="182"/>
                </a:lnTo>
                <a:lnTo>
                  <a:pt x="1201" y="182"/>
                </a:lnTo>
                <a:lnTo>
                  <a:pt x="1202" y="182"/>
                </a:lnTo>
                <a:lnTo>
                  <a:pt x="1202" y="182"/>
                </a:lnTo>
                <a:lnTo>
                  <a:pt x="1202" y="182"/>
                </a:lnTo>
                <a:lnTo>
                  <a:pt x="1202" y="182"/>
                </a:lnTo>
                <a:lnTo>
                  <a:pt x="1203" y="182"/>
                </a:lnTo>
                <a:lnTo>
                  <a:pt x="1203" y="183"/>
                </a:lnTo>
                <a:lnTo>
                  <a:pt x="1203" y="183"/>
                </a:lnTo>
                <a:lnTo>
                  <a:pt x="1203" y="183"/>
                </a:lnTo>
                <a:lnTo>
                  <a:pt x="1204" y="183"/>
                </a:lnTo>
                <a:lnTo>
                  <a:pt x="1204" y="183"/>
                </a:lnTo>
                <a:lnTo>
                  <a:pt x="1204" y="183"/>
                </a:lnTo>
                <a:lnTo>
                  <a:pt x="1204" y="184"/>
                </a:lnTo>
                <a:lnTo>
                  <a:pt x="1204" y="184"/>
                </a:lnTo>
                <a:lnTo>
                  <a:pt x="1205" y="184"/>
                </a:lnTo>
                <a:lnTo>
                  <a:pt x="1205" y="185"/>
                </a:lnTo>
                <a:lnTo>
                  <a:pt x="1205" y="185"/>
                </a:lnTo>
                <a:lnTo>
                  <a:pt x="1205" y="185"/>
                </a:lnTo>
                <a:lnTo>
                  <a:pt x="1205" y="185"/>
                </a:lnTo>
                <a:lnTo>
                  <a:pt x="1205" y="186"/>
                </a:lnTo>
                <a:lnTo>
                  <a:pt x="1206" y="186"/>
                </a:lnTo>
                <a:lnTo>
                  <a:pt x="1206" y="186"/>
                </a:lnTo>
                <a:lnTo>
                  <a:pt x="1206" y="186"/>
                </a:lnTo>
                <a:lnTo>
                  <a:pt x="1206" y="186"/>
                </a:lnTo>
                <a:lnTo>
                  <a:pt x="1207" y="186"/>
                </a:lnTo>
                <a:lnTo>
                  <a:pt x="1207" y="186"/>
                </a:lnTo>
                <a:lnTo>
                  <a:pt x="1207" y="185"/>
                </a:lnTo>
                <a:lnTo>
                  <a:pt x="1207" y="185"/>
                </a:lnTo>
                <a:lnTo>
                  <a:pt x="1207" y="185"/>
                </a:lnTo>
                <a:lnTo>
                  <a:pt x="1208" y="185"/>
                </a:lnTo>
                <a:lnTo>
                  <a:pt x="1208" y="185"/>
                </a:lnTo>
                <a:lnTo>
                  <a:pt x="1208" y="185"/>
                </a:lnTo>
                <a:lnTo>
                  <a:pt x="1208" y="185"/>
                </a:lnTo>
                <a:lnTo>
                  <a:pt x="1209" y="185"/>
                </a:lnTo>
                <a:lnTo>
                  <a:pt x="1209" y="185"/>
                </a:lnTo>
                <a:lnTo>
                  <a:pt x="1209" y="185"/>
                </a:lnTo>
                <a:lnTo>
                  <a:pt x="1209" y="185"/>
                </a:lnTo>
                <a:lnTo>
                  <a:pt x="1209" y="185"/>
                </a:lnTo>
                <a:lnTo>
                  <a:pt x="1209" y="185"/>
                </a:lnTo>
                <a:lnTo>
                  <a:pt x="1210" y="185"/>
                </a:lnTo>
                <a:lnTo>
                  <a:pt x="1210" y="185"/>
                </a:lnTo>
                <a:lnTo>
                  <a:pt x="1210" y="185"/>
                </a:lnTo>
                <a:lnTo>
                  <a:pt x="1210" y="185"/>
                </a:lnTo>
                <a:lnTo>
                  <a:pt x="1210" y="185"/>
                </a:lnTo>
                <a:lnTo>
                  <a:pt x="1211" y="185"/>
                </a:lnTo>
                <a:lnTo>
                  <a:pt x="1211" y="185"/>
                </a:lnTo>
                <a:lnTo>
                  <a:pt x="1211" y="185"/>
                </a:lnTo>
                <a:lnTo>
                  <a:pt x="1211" y="185"/>
                </a:lnTo>
                <a:lnTo>
                  <a:pt x="1212" y="185"/>
                </a:lnTo>
                <a:lnTo>
                  <a:pt x="1212" y="185"/>
                </a:lnTo>
                <a:lnTo>
                  <a:pt x="1212" y="185"/>
                </a:lnTo>
                <a:lnTo>
                  <a:pt x="1212" y="185"/>
                </a:lnTo>
                <a:lnTo>
                  <a:pt x="1213" y="185"/>
                </a:lnTo>
                <a:lnTo>
                  <a:pt x="1213" y="185"/>
                </a:lnTo>
                <a:lnTo>
                  <a:pt x="1213" y="185"/>
                </a:lnTo>
                <a:lnTo>
                  <a:pt x="1213" y="185"/>
                </a:lnTo>
                <a:lnTo>
                  <a:pt x="1213" y="185"/>
                </a:lnTo>
                <a:lnTo>
                  <a:pt x="1213" y="185"/>
                </a:lnTo>
                <a:lnTo>
                  <a:pt x="1213" y="185"/>
                </a:lnTo>
                <a:lnTo>
                  <a:pt x="1214" y="186"/>
                </a:lnTo>
                <a:lnTo>
                  <a:pt x="1214" y="186"/>
                </a:lnTo>
                <a:lnTo>
                  <a:pt x="1214" y="186"/>
                </a:lnTo>
                <a:lnTo>
                  <a:pt x="1214" y="186"/>
                </a:lnTo>
                <a:lnTo>
                  <a:pt x="1215" y="185"/>
                </a:lnTo>
                <a:lnTo>
                  <a:pt x="1215" y="185"/>
                </a:lnTo>
                <a:lnTo>
                  <a:pt x="1215" y="185"/>
                </a:lnTo>
                <a:lnTo>
                  <a:pt x="1215" y="184"/>
                </a:lnTo>
                <a:lnTo>
                  <a:pt x="1215" y="183"/>
                </a:lnTo>
                <a:lnTo>
                  <a:pt x="1216" y="183"/>
                </a:lnTo>
                <a:lnTo>
                  <a:pt x="1216" y="183"/>
                </a:lnTo>
                <a:lnTo>
                  <a:pt x="1216" y="182"/>
                </a:lnTo>
                <a:lnTo>
                  <a:pt x="1216" y="182"/>
                </a:lnTo>
                <a:lnTo>
                  <a:pt x="1217" y="182"/>
                </a:lnTo>
                <a:lnTo>
                  <a:pt x="1217" y="181"/>
                </a:lnTo>
                <a:lnTo>
                  <a:pt x="1217" y="181"/>
                </a:lnTo>
                <a:lnTo>
                  <a:pt x="1217" y="181"/>
                </a:lnTo>
                <a:lnTo>
                  <a:pt x="1217" y="181"/>
                </a:lnTo>
                <a:lnTo>
                  <a:pt x="1217" y="181"/>
                </a:lnTo>
                <a:lnTo>
                  <a:pt x="1218" y="180"/>
                </a:lnTo>
                <a:lnTo>
                  <a:pt x="1218" y="180"/>
                </a:lnTo>
                <a:lnTo>
                  <a:pt x="1218" y="180"/>
                </a:lnTo>
                <a:lnTo>
                  <a:pt x="1218" y="180"/>
                </a:lnTo>
                <a:lnTo>
                  <a:pt x="1218" y="179"/>
                </a:lnTo>
                <a:lnTo>
                  <a:pt x="1219" y="179"/>
                </a:lnTo>
                <a:lnTo>
                  <a:pt x="1219" y="179"/>
                </a:lnTo>
                <a:lnTo>
                  <a:pt x="1219" y="179"/>
                </a:lnTo>
                <a:lnTo>
                  <a:pt x="1219" y="179"/>
                </a:lnTo>
                <a:lnTo>
                  <a:pt x="1220" y="179"/>
                </a:lnTo>
                <a:lnTo>
                  <a:pt x="1220" y="179"/>
                </a:lnTo>
                <a:lnTo>
                  <a:pt x="1220" y="179"/>
                </a:lnTo>
                <a:lnTo>
                  <a:pt x="1220" y="179"/>
                </a:lnTo>
                <a:lnTo>
                  <a:pt x="1221" y="178"/>
                </a:lnTo>
                <a:lnTo>
                  <a:pt x="1221" y="178"/>
                </a:lnTo>
                <a:lnTo>
                  <a:pt x="1221" y="178"/>
                </a:lnTo>
                <a:lnTo>
                  <a:pt x="1221" y="177"/>
                </a:lnTo>
                <a:lnTo>
                  <a:pt x="1221" y="177"/>
                </a:lnTo>
                <a:lnTo>
                  <a:pt x="1221" y="176"/>
                </a:lnTo>
                <a:lnTo>
                  <a:pt x="1221" y="176"/>
                </a:lnTo>
                <a:lnTo>
                  <a:pt x="1222" y="175"/>
                </a:lnTo>
                <a:lnTo>
                  <a:pt x="1222" y="175"/>
                </a:lnTo>
                <a:lnTo>
                  <a:pt x="1222" y="175"/>
                </a:lnTo>
                <a:lnTo>
                  <a:pt x="1222" y="174"/>
                </a:lnTo>
                <a:lnTo>
                  <a:pt x="1223" y="174"/>
                </a:lnTo>
                <a:lnTo>
                  <a:pt x="1223" y="174"/>
                </a:lnTo>
                <a:lnTo>
                  <a:pt x="1223" y="174"/>
                </a:lnTo>
                <a:lnTo>
                  <a:pt x="1223" y="174"/>
                </a:lnTo>
                <a:lnTo>
                  <a:pt x="1224" y="174"/>
                </a:lnTo>
                <a:lnTo>
                  <a:pt x="1224" y="174"/>
                </a:lnTo>
                <a:lnTo>
                  <a:pt x="1224" y="173"/>
                </a:lnTo>
                <a:lnTo>
                  <a:pt x="1224" y="173"/>
                </a:lnTo>
                <a:lnTo>
                  <a:pt x="1224" y="173"/>
                </a:lnTo>
                <a:lnTo>
                  <a:pt x="1225" y="173"/>
                </a:lnTo>
                <a:lnTo>
                  <a:pt x="1225" y="172"/>
                </a:lnTo>
                <a:lnTo>
                  <a:pt x="1225" y="172"/>
                </a:lnTo>
                <a:lnTo>
                  <a:pt x="1225" y="171"/>
                </a:lnTo>
                <a:lnTo>
                  <a:pt x="1225" y="171"/>
                </a:lnTo>
                <a:lnTo>
                  <a:pt x="1225" y="170"/>
                </a:lnTo>
                <a:lnTo>
                  <a:pt x="1226" y="170"/>
                </a:lnTo>
                <a:lnTo>
                  <a:pt x="1226" y="170"/>
                </a:lnTo>
                <a:lnTo>
                  <a:pt x="1226" y="169"/>
                </a:lnTo>
                <a:lnTo>
                  <a:pt x="1226" y="169"/>
                </a:lnTo>
                <a:lnTo>
                  <a:pt x="1226" y="168"/>
                </a:lnTo>
                <a:lnTo>
                  <a:pt x="1227" y="168"/>
                </a:lnTo>
                <a:lnTo>
                  <a:pt x="1227" y="167"/>
                </a:lnTo>
                <a:lnTo>
                  <a:pt x="1227" y="167"/>
                </a:lnTo>
                <a:lnTo>
                  <a:pt x="1227" y="166"/>
                </a:lnTo>
                <a:lnTo>
                  <a:pt x="1228" y="166"/>
                </a:lnTo>
                <a:lnTo>
                  <a:pt x="1228" y="166"/>
                </a:lnTo>
                <a:lnTo>
                  <a:pt x="1228" y="166"/>
                </a:lnTo>
                <a:lnTo>
                  <a:pt x="1228" y="166"/>
                </a:lnTo>
                <a:lnTo>
                  <a:pt x="1229" y="166"/>
                </a:lnTo>
                <a:lnTo>
                  <a:pt x="1229" y="165"/>
                </a:lnTo>
                <a:lnTo>
                  <a:pt x="1229" y="165"/>
                </a:lnTo>
                <a:lnTo>
                  <a:pt x="1229" y="165"/>
                </a:lnTo>
                <a:lnTo>
                  <a:pt x="1229" y="165"/>
                </a:lnTo>
                <a:lnTo>
                  <a:pt x="1229" y="165"/>
                </a:lnTo>
                <a:lnTo>
                  <a:pt x="1229" y="165"/>
                </a:lnTo>
                <a:lnTo>
                  <a:pt x="1230" y="165"/>
                </a:lnTo>
                <a:lnTo>
                  <a:pt x="1230" y="165"/>
                </a:lnTo>
                <a:lnTo>
                  <a:pt x="1230" y="165"/>
                </a:lnTo>
                <a:lnTo>
                  <a:pt x="1230" y="165"/>
                </a:lnTo>
                <a:lnTo>
                  <a:pt x="1231" y="166"/>
                </a:lnTo>
                <a:lnTo>
                  <a:pt x="1231" y="166"/>
                </a:lnTo>
                <a:lnTo>
                  <a:pt x="1231" y="166"/>
                </a:lnTo>
                <a:lnTo>
                  <a:pt x="1231" y="166"/>
                </a:lnTo>
                <a:lnTo>
                  <a:pt x="1232" y="166"/>
                </a:lnTo>
                <a:lnTo>
                  <a:pt x="1232" y="166"/>
                </a:lnTo>
                <a:lnTo>
                  <a:pt x="1232" y="166"/>
                </a:lnTo>
                <a:lnTo>
                  <a:pt x="1232" y="166"/>
                </a:lnTo>
                <a:lnTo>
                  <a:pt x="1232" y="166"/>
                </a:lnTo>
                <a:lnTo>
                  <a:pt x="1233" y="166"/>
                </a:lnTo>
                <a:lnTo>
                  <a:pt x="1233" y="166"/>
                </a:lnTo>
                <a:lnTo>
                  <a:pt x="1233" y="167"/>
                </a:lnTo>
                <a:lnTo>
                  <a:pt x="1233" y="167"/>
                </a:lnTo>
                <a:lnTo>
                  <a:pt x="1233" y="167"/>
                </a:lnTo>
                <a:lnTo>
                  <a:pt x="1233" y="167"/>
                </a:lnTo>
                <a:lnTo>
                  <a:pt x="1234" y="168"/>
                </a:lnTo>
                <a:lnTo>
                  <a:pt x="1234" y="168"/>
                </a:lnTo>
                <a:lnTo>
                  <a:pt x="1234" y="168"/>
                </a:lnTo>
                <a:lnTo>
                  <a:pt x="1234" y="168"/>
                </a:lnTo>
                <a:lnTo>
                  <a:pt x="1235" y="169"/>
                </a:lnTo>
                <a:lnTo>
                  <a:pt x="1235" y="169"/>
                </a:lnTo>
                <a:lnTo>
                  <a:pt x="1235" y="169"/>
                </a:lnTo>
                <a:lnTo>
                  <a:pt x="1235" y="169"/>
                </a:lnTo>
                <a:lnTo>
                  <a:pt x="1235" y="169"/>
                </a:lnTo>
                <a:lnTo>
                  <a:pt x="1236" y="169"/>
                </a:lnTo>
                <a:lnTo>
                  <a:pt x="1236" y="169"/>
                </a:lnTo>
                <a:lnTo>
                  <a:pt x="1236" y="170"/>
                </a:lnTo>
                <a:lnTo>
                  <a:pt x="1236" y="170"/>
                </a:lnTo>
                <a:lnTo>
                  <a:pt x="1237" y="170"/>
                </a:lnTo>
                <a:lnTo>
                  <a:pt x="1237" y="170"/>
                </a:lnTo>
                <a:lnTo>
                  <a:pt x="1237" y="170"/>
                </a:lnTo>
                <a:lnTo>
                  <a:pt x="1237" y="170"/>
                </a:lnTo>
                <a:lnTo>
                  <a:pt x="1237" y="170"/>
                </a:lnTo>
                <a:lnTo>
                  <a:pt x="1237" y="170"/>
                </a:lnTo>
                <a:lnTo>
                  <a:pt x="1237" y="170"/>
                </a:lnTo>
                <a:lnTo>
                  <a:pt x="1238" y="170"/>
                </a:lnTo>
                <a:lnTo>
                  <a:pt x="1238" y="170"/>
                </a:lnTo>
                <a:lnTo>
                  <a:pt x="1238" y="170"/>
                </a:lnTo>
                <a:lnTo>
                  <a:pt x="1238" y="170"/>
                </a:lnTo>
                <a:lnTo>
                  <a:pt x="1239" y="170"/>
                </a:lnTo>
                <a:lnTo>
                  <a:pt x="1239" y="170"/>
                </a:lnTo>
                <a:lnTo>
                  <a:pt x="1239" y="169"/>
                </a:lnTo>
                <a:lnTo>
                  <a:pt x="1239" y="168"/>
                </a:lnTo>
                <a:lnTo>
                  <a:pt x="1240" y="168"/>
                </a:lnTo>
                <a:lnTo>
                  <a:pt x="1240" y="167"/>
                </a:lnTo>
                <a:lnTo>
                  <a:pt x="1240" y="167"/>
                </a:lnTo>
                <a:lnTo>
                  <a:pt x="1240" y="166"/>
                </a:lnTo>
                <a:lnTo>
                  <a:pt x="1241" y="164"/>
                </a:lnTo>
                <a:lnTo>
                  <a:pt x="1241" y="162"/>
                </a:lnTo>
                <a:lnTo>
                  <a:pt x="1241" y="163"/>
                </a:lnTo>
                <a:lnTo>
                  <a:pt x="1241" y="164"/>
                </a:lnTo>
                <a:lnTo>
                  <a:pt x="1241" y="164"/>
                </a:lnTo>
                <a:lnTo>
                  <a:pt x="1241" y="165"/>
                </a:lnTo>
                <a:lnTo>
                  <a:pt x="1241" y="166"/>
                </a:lnTo>
                <a:lnTo>
                  <a:pt x="1242" y="166"/>
                </a:lnTo>
                <a:lnTo>
                  <a:pt x="1242" y="166"/>
                </a:lnTo>
                <a:lnTo>
                  <a:pt x="1242" y="167"/>
                </a:lnTo>
                <a:lnTo>
                  <a:pt x="1242" y="167"/>
                </a:lnTo>
                <a:lnTo>
                  <a:pt x="1243" y="168"/>
                </a:lnTo>
                <a:lnTo>
                  <a:pt x="1243" y="168"/>
                </a:lnTo>
                <a:lnTo>
                  <a:pt x="1243" y="168"/>
                </a:lnTo>
                <a:lnTo>
                  <a:pt x="1243" y="168"/>
                </a:lnTo>
                <a:lnTo>
                  <a:pt x="1243" y="169"/>
                </a:lnTo>
                <a:lnTo>
                  <a:pt x="1244" y="169"/>
                </a:lnTo>
                <a:lnTo>
                  <a:pt x="1244" y="170"/>
                </a:lnTo>
                <a:lnTo>
                  <a:pt x="1244" y="170"/>
                </a:lnTo>
                <a:lnTo>
                  <a:pt x="1244" y="171"/>
                </a:lnTo>
                <a:lnTo>
                  <a:pt x="1245" y="172"/>
                </a:lnTo>
                <a:lnTo>
                  <a:pt x="1245" y="171"/>
                </a:lnTo>
                <a:lnTo>
                  <a:pt x="1245" y="168"/>
                </a:lnTo>
                <a:lnTo>
                  <a:pt x="1245" y="162"/>
                </a:lnTo>
                <a:lnTo>
                  <a:pt x="1245" y="154"/>
                </a:lnTo>
                <a:lnTo>
                  <a:pt x="1245" y="153"/>
                </a:lnTo>
                <a:lnTo>
                  <a:pt x="1246" y="153"/>
                </a:lnTo>
                <a:lnTo>
                  <a:pt x="1246" y="153"/>
                </a:lnTo>
                <a:lnTo>
                  <a:pt x="1246" y="153"/>
                </a:lnTo>
                <a:lnTo>
                  <a:pt x="1246" y="154"/>
                </a:lnTo>
                <a:lnTo>
                  <a:pt x="1246" y="154"/>
                </a:lnTo>
                <a:lnTo>
                  <a:pt x="1247" y="154"/>
                </a:lnTo>
                <a:lnTo>
                  <a:pt x="1247" y="155"/>
                </a:lnTo>
                <a:lnTo>
                  <a:pt x="1247" y="155"/>
                </a:lnTo>
                <a:lnTo>
                  <a:pt x="1247" y="155"/>
                </a:lnTo>
                <a:lnTo>
                  <a:pt x="1248" y="155"/>
                </a:lnTo>
                <a:lnTo>
                  <a:pt x="1248" y="155"/>
                </a:lnTo>
                <a:lnTo>
                  <a:pt x="1248" y="155"/>
                </a:lnTo>
                <a:lnTo>
                  <a:pt x="1248" y="155"/>
                </a:lnTo>
                <a:lnTo>
                  <a:pt x="1249" y="155"/>
                </a:lnTo>
                <a:lnTo>
                  <a:pt x="1249" y="155"/>
                </a:lnTo>
                <a:lnTo>
                  <a:pt x="1249" y="155"/>
                </a:lnTo>
                <a:lnTo>
                  <a:pt x="1249" y="155"/>
                </a:lnTo>
                <a:lnTo>
                  <a:pt x="1249" y="155"/>
                </a:lnTo>
                <a:lnTo>
                  <a:pt x="1249" y="155"/>
                </a:lnTo>
                <a:lnTo>
                  <a:pt x="1249" y="155"/>
                </a:lnTo>
                <a:lnTo>
                  <a:pt x="1250" y="155"/>
                </a:lnTo>
                <a:lnTo>
                  <a:pt x="1250" y="155"/>
                </a:lnTo>
                <a:lnTo>
                  <a:pt x="1250" y="155"/>
                </a:lnTo>
                <a:lnTo>
                  <a:pt x="1250" y="155"/>
                </a:lnTo>
                <a:lnTo>
                  <a:pt x="1251" y="155"/>
                </a:lnTo>
                <a:lnTo>
                  <a:pt x="1251" y="155"/>
                </a:lnTo>
                <a:lnTo>
                  <a:pt x="1251" y="155"/>
                </a:lnTo>
                <a:lnTo>
                  <a:pt x="1251" y="155"/>
                </a:lnTo>
                <a:lnTo>
                  <a:pt x="1252" y="155"/>
                </a:lnTo>
                <a:lnTo>
                  <a:pt x="1252" y="155"/>
                </a:lnTo>
                <a:lnTo>
                  <a:pt x="1252" y="155"/>
                </a:lnTo>
                <a:lnTo>
                  <a:pt x="1252" y="155"/>
                </a:lnTo>
                <a:lnTo>
                  <a:pt x="1252" y="156"/>
                </a:lnTo>
                <a:lnTo>
                  <a:pt x="1252" y="156"/>
                </a:lnTo>
                <a:lnTo>
                  <a:pt x="1252" y="157"/>
                </a:lnTo>
                <a:lnTo>
                  <a:pt x="1253" y="157"/>
                </a:lnTo>
                <a:lnTo>
                  <a:pt x="1253" y="158"/>
                </a:lnTo>
                <a:lnTo>
                  <a:pt x="1253" y="158"/>
                </a:lnTo>
                <a:lnTo>
                  <a:pt x="1253" y="158"/>
                </a:lnTo>
                <a:lnTo>
                  <a:pt x="1254" y="158"/>
                </a:lnTo>
                <a:lnTo>
                  <a:pt x="1254" y="158"/>
                </a:lnTo>
                <a:lnTo>
                  <a:pt x="1254" y="158"/>
                </a:lnTo>
                <a:lnTo>
                  <a:pt x="1254" y="158"/>
                </a:lnTo>
                <a:lnTo>
                  <a:pt x="1254" y="157"/>
                </a:lnTo>
                <a:lnTo>
                  <a:pt x="1255" y="157"/>
                </a:lnTo>
                <a:lnTo>
                  <a:pt x="1255" y="156"/>
                </a:lnTo>
                <a:lnTo>
                  <a:pt x="1255" y="156"/>
                </a:lnTo>
                <a:lnTo>
                  <a:pt x="1255" y="155"/>
                </a:lnTo>
                <a:lnTo>
                  <a:pt x="1256" y="155"/>
                </a:lnTo>
                <a:lnTo>
                  <a:pt x="1256" y="155"/>
                </a:lnTo>
                <a:lnTo>
                  <a:pt x="1256" y="155"/>
                </a:lnTo>
                <a:lnTo>
                  <a:pt x="1256" y="155"/>
                </a:lnTo>
                <a:lnTo>
                  <a:pt x="1256" y="155"/>
                </a:lnTo>
                <a:lnTo>
                  <a:pt x="1256" y="156"/>
                </a:lnTo>
                <a:lnTo>
                  <a:pt x="1257" y="156"/>
                </a:lnTo>
                <a:lnTo>
                  <a:pt x="1257" y="156"/>
                </a:lnTo>
                <a:lnTo>
                  <a:pt x="1257" y="157"/>
                </a:lnTo>
                <a:lnTo>
                  <a:pt x="1257" y="157"/>
                </a:lnTo>
                <a:lnTo>
                  <a:pt x="1257" y="157"/>
                </a:lnTo>
                <a:lnTo>
                  <a:pt x="1258" y="158"/>
                </a:lnTo>
                <a:lnTo>
                  <a:pt x="1258" y="158"/>
                </a:lnTo>
                <a:lnTo>
                  <a:pt x="1258" y="158"/>
                </a:lnTo>
                <a:lnTo>
                  <a:pt x="1258" y="158"/>
                </a:lnTo>
                <a:lnTo>
                  <a:pt x="1259" y="158"/>
                </a:lnTo>
                <a:lnTo>
                  <a:pt x="1259" y="159"/>
                </a:lnTo>
                <a:lnTo>
                  <a:pt x="1259" y="160"/>
                </a:lnTo>
                <a:lnTo>
                  <a:pt x="1259" y="162"/>
                </a:lnTo>
                <a:lnTo>
                  <a:pt x="1260" y="163"/>
                </a:lnTo>
                <a:lnTo>
                  <a:pt x="1260" y="164"/>
                </a:lnTo>
                <a:lnTo>
                  <a:pt x="1260" y="165"/>
                </a:lnTo>
                <a:lnTo>
                  <a:pt x="1260" y="165"/>
                </a:lnTo>
                <a:lnTo>
                  <a:pt x="1260" y="166"/>
                </a:lnTo>
                <a:lnTo>
                  <a:pt x="1260" y="166"/>
                </a:lnTo>
                <a:lnTo>
                  <a:pt x="1260" y="166"/>
                </a:lnTo>
                <a:lnTo>
                  <a:pt x="1261" y="167"/>
                </a:lnTo>
                <a:lnTo>
                  <a:pt x="1261" y="167"/>
                </a:lnTo>
                <a:lnTo>
                  <a:pt x="1261" y="168"/>
                </a:lnTo>
                <a:lnTo>
                  <a:pt x="1261" y="168"/>
                </a:lnTo>
                <a:lnTo>
                  <a:pt x="1262" y="168"/>
                </a:lnTo>
                <a:lnTo>
                  <a:pt x="1262" y="168"/>
                </a:lnTo>
                <a:lnTo>
                  <a:pt x="1262" y="169"/>
                </a:lnTo>
                <a:lnTo>
                  <a:pt x="1262" y="169"/>
                </a:lnTo>
                <a:lnTo>
                  <a:pt x="1263" y="170"/>
                </a:lnTo>
                <a:lnTo>
                  <a:pt x="1263" y="170"/>
                </a:lnTo>
                <a:lnTo>
                  <a:pt x="1263" y="170"/>
                </a:lnTo>
                <a:lnTo>
                  <a:pt x="1263" y="171"/>
                </a:lnTo>
                <a:lnTo>
                  <a:pt x="1263" y="171"/>
                </a:lnTo>
                <a:lnTo>
                  <a:pt x="1264" y="172"/>
                </a:lnTo>
                <a:lnTo>
                  <a:pt x="1264" y="172"/>
                </a:lnTo>
                <a:lnTo>
                  <a:pt x="1264" y="172"/>
                </a:lnTo>
                <a:lnTo>
                  <a:pt x="1264" y="172"/>
                </a:lnTo>
                <a:lnTo>
                  <a:pt x="1264" y="173"/>
                </a:lnTo>
                <a:lnTo>
                  <a:pt x="1264" y="173"/>
                </a:lnTo>
                <a:lnTo>
                  <a:pt x="1265" y="174"/>
                </a:lnTo>
                <a:lnTo>
                  <a:pt x="1265" y="174"/>
                </a:lnTo>
                <a:lnTo>
                  <a:pt x="1265" y="174"/>
                </a:lnTo>
                <a:lnTo>
                  <a:pt x="1265" y="175"/>
                </a:lnTo>
                <a:lnTo>
                  <a:pt x="1265" y="175"/>
                </a:lnTo>
                <a:lnTo>
                  <a:pt x="1266" y="175"/>
                </a:lnTo>
                <a:lnTo>
                  <a:pt x="1266" y="174"/>
                </a:lnTo>
                <a:lnTo>
                  <a:pt x="1266" y="174"/>
                </a:lnTo>
                <a:lnTo>
                  <a:pt x="1266" y="174"/>
                </a:lnTo>
                <a:lnTo>
                  <a:pt x="1267" y="174"/>
                </a:lnTo>
                <a:lnTo>
                  <a:pt x="1267" y="173"/>
                </a:lnTo>
                <a:lnTo>
                  <a:pt x="1267" y="173"/>
                </a:lnTo>
                <a:lnTo>
                  <a:pt x="1267" y="173"/>
                </a:lnTo>
                <a:lnTo>
                  <a:pt x="1268" y="173"/>
                </a:lnTo>
                <a:lnTo>
                  <a:pt x="1268" y="173"/>
                </a:lnTo>
                <a:lnTo>
                  <a:pt x="1268" y="172"/>
                </a:lnTo>
                <a:lnTo>
                  <a:pt x="1268" y="172"/>
                </a:lnTo>
                <a:lnTo>
                  <a:pt x="1268" y="172"/>
                </a:lnTo>
                <a:lnTo>
                  <a:pt x="1268" y="172"/>
                </a:lnTo>
                <a:lnTo>
                  <a:pt x="1268" y="172"/>
                </a:lnTo>
                <a:lnTo>
                  <a:pt x="1269" y="172"/>
                </a:lnTo>
                <a:lnTo>
                  <a:pt x="1269" y="172"/>
                </a:lnTo>
                <a:lnTo>
                  <a:pt x="1269" y="172"/>
                </a:lnTo>
                <a:lnTo>
                  <a:pt x="1269" y="172"/>
                </a:lnTo>
                <a:lnTo>
                  <a:pt x="1270" y="172"/>
                </a:lnTo>
                <a:lnTo>
                  <a:pt x="1270" y="172"/>
                </a:lnTo>
                <a:lnTo>
                  <a:pt x="1270" y="171"/>
                </a:lnTo>
                <a:lnTo>
                  <a:pt x="1270" y="171"/>
                </a:lnTo>
                <a:lnTo>
                  <a:pt x="1271" y="171"/>
                </a:lnTo>
                <a:lnTo>
                  <a:pt x="1271" y="171"/>
                </a:lnTo>
                <a:lnTo>
                  <a:pt x="1271" y="171"/>
                </a:lnTo>
                <a:lnTo>
                  <a:pt x="1271" y="171"/>
                </a:lnTo>
                <a:lnTo>
                  <a:pt x="1271" y="171"/>
                </a:lnTo>
                <a:lnTo>
                  <a:pt x="1272" y="171"/>
                </a:lnTo>
                <a:lnTo>
                  <a:pt x="1272" y="171"/>
                </a:lnTo>
                <a:lnTo>
                  <a:pt x="1272" y="171"/>
                </a:lnTo>
                <a:lnTo>
                  <a:pt x="1272" y="171"/>
                </a:lnTo>
                <a:lnTo>
                  <a:pt x="1272" y="171"/>
                </a:lnTo>
                <a:lnTo>
                  <a:pt x="1272" y="171"/>
                </a:lnTo>
                <a:lnTo>
                  <a:pt x="1273" y="171"/>
                </a:lnTo>
                <a:lnTo>
                  <a:pt x="1273" y="171"/>
                </a:lnTo>
                <a:lnTo>
                  <a:pt x="1273" y="171"/>
                </a:lnTo>
                <a:lnTo>
                  <a:pt x="1273" y="171"/>
                </a:lnTo>
                <a:lnTo>
                  <a:pt x="1274" y="171"/>
                </a:lnTo>
                <a:lnTo>
                  <a:pt x="1274" y="172"/>
                </a:lnTo>
                <a:lnTo>
                  <a:pt x="1274" y="172"/>
                </a:lnTo>
                <a:lnTo>
                  <a:pt x="1274" y="172"/>
                </a:lnTo>
                <a:lnTo>
                  <a:pt x="1274" y="172"/>
                </a:lnTo>
                <a:lnTo>
                  <a:pt x="1275" y="172"/>
                </a:lnTo>
                <a:lnTo>
                  <a:pt x="1275" y="172"/>
                </a:lnTo>
                <a:lnTo>
                  <a:pt x="1275" y="172"/>
                </a:lnTo>
                <a:lnTo>
                  <a:pt x="1275" y="172"/>
                </a:lnTo>
                <a:lnTo>
                  <a:pt x="1276" y="172"/>
                </a:lnTo>
                <a:lnTo>
                  <a:pt x="1276" y="172"/>
                </a:lnTo>
                <a:lnTo>
                  <a:pt x="1276" y="173"/>
                </a:lnTo>
                <a:lnTo>
                  <a:pt x="1276" y="173"/>
                </a:lnTo>
                <a:lnTo>
                  <a:pt x="1276" y="173"/>
                </a:lnTo>
                <a:lnTo>
                  <a:pt x="1276" y="174"/>
                </a:lnTo>
                <a:lnTo>
                  <a:pt x="1276" y="174"/>
                </a:lnTo>
                <a:lnTo>
                  <a:pt x="1277" y="174"/>
                </a:lnTo>
                <a:lnTo>
                  <a:pt x="1277" y="174"/>
                </a:lnTo>
                <a:lnTo>
                  <a:pt x="1277" y="174"/>
                </a:lnTo>
                <a:lnTo>
                  <a:pt x="1277" y="174"/>
                </a:lnTo>
                <a:lnTo>
                  <a:pt x="1278" y="175"/>
                </a:lnTo>
                <a:lnTo>
                  <a:pt x="1278" y="175"/>
                </a:lnTo>
                <a:lnTo>
                  <a:pt x="1278" y="176"/>
                </a:lnTo>
                <a:lnTo>
                  <a:pt x="1278" y="177"/>
                </a:lnTo>
                <a:lnTo>
                  <a:pt x="1279" y="178"/>
                </a:lnTo>
                <a:lnTo>
                  <a:pt x="1279" y="178"/>
                </a:lnTo>
                <a:lnTo>
                  <a:pt x="1279" y="179"/>
                </a:lnTo>
                <a:lnTo>
                  <a:pt x="1279" y="179"/>
                </a:lnTo>
                <a:lnTo>
                  <a:pt x="1279" y="180"/>
                </a:lnTo>
                <a:lnTo>
                  <a:pt x="1280" y="181"/>
                </a:lnTo>
                <a:lnTo>
                  <a:pt x="1280" y="181"/>
                </a:lnTo>
                <a:lnTo>
                  <a:pt x="1280" y="182"/>
                </a:lnTo>
                <a:lnTo>
                  <a:pt x="1280" y="182"/>
                </a:lnTo>
                <a:lnTo>
                  <a:pt x="1280" y="181"/>
                </a:lnTo>
                <a:lnTo>
                  <a:pt x="1280" y="181"/>
                </a:lnTo>
                <a:lnTo>
                  <a:pt x="1281" y="180"/>
                </a:lnTo>
                <a:lnTo>
                  <a:pt x="1281" y="179"/>
                </a:lnTo>
                <a:lnTo>
                  <a:pt x="1281" y="179"/>
                </a:lnTo>
                <a:lnTo>
                  <a:pt x="1281" y="178"/>
                </a:lnTo>
                <a:lnTo>
                  <a:pt x="1282" y="177"/>
                </a:lnTo>
                <a:lnTo>
                  <a:pt x="1282" y="175"/>
                </a:lnTo>
                <a:lnTo>
                  <a:pt x="1282" y="175"/>
                </a:lnTo>
                <a:lnTo>
                  <a:pt x="1282" y="173"/>
                </a:lnTo>
                <a:lnTo>
                  <a:pt x="1282" y="172"/>
                </a:lnTo>
                <a:lnTo>
                  <a:pt x="1283" y="171"/>
                </a:lnTo>
                <a:lnTo>
                  <a:pt x="1283" y="170"/>
                </a:lnTo>
                <a:lnTo>
                  <a:pt x="1283" y="170"/>
                </a:lnTo>
                <a:lnTo>
                  <a:pt x="1283" y="169"/>
                </a:lnTo>
                <a:lnTo>
                  <a:pt x="1284" y="169"/>
                </a:lnTo>
                <a:lnTo>
                  <a:pt x="1284" y="169"/>
                </a:lnTo>
                <a:lnTo>
                  <a:pt x="1284" y="168"/>
                </a:lnTo>
                <a:lnTo>
                  <a:pt x="1284" y="168"/>
                </a:lnTo>
                <a:lnTo>
                  <a:pt x="1284" y="168"/>
                </a:lnTo>
                <a:lnTo>
                  <a:pt x="1284" y="168"/>
                </a:lnTo>
                <a:lnTo>
                  <a:pt x="1285" y="168"/>
                </a:lnTo>
                <a:lnTo>
                  <a:pt x="1285" y="168"/>
                </a:lnTo>
                <a:lnTo>
                  <a:pt x="1285" y="168"/>
                </a:lnTo>
                <a:lnTo>
                  <a:pt x="1285" y="168"/>
                </a:lnTo>
                <a:lnTo>
                  <a:pt x="1285" y="168"/>
                </a:lnTo>
                <a:lnTo>
                  <a:pt x="1286" y="168"/>
                </a:lnTo>
                <a:lnTo>
                  <a:pt x="1286" y="168"/>
                </a:lnTo>
                <a:lnTo>
                  <a:pt x="1286" y="168"/>
                </a:lnTo>
                <a:lnTo>
                  <a:pt x="1286" y="168"/>
                </a:lnTo>
                <a:lnTo>
                  <a:pt x="1287" y="168"/>
                </a:lnTo>
                <a:lnTo>
                  <a:pt x="1287" y="168"/>
                </a:lnTo>
                <a:lnTo>
                  <a:pt x="1287" y="168"/>
                </a:lnTo>
                <a:lnTo>
                  <a:pt x="1287" y="168"/>
                </a:lnTo>
                <a:lnTo>
                  <a:pt x="1288" y="168"/>
                </a:lnTo>
                <a:lnTo>
                  <a:pt x="1288" y="168"/>
                </a:lnTo>
                <a:lnTo>
                  <a:pt x="1288" y="168"/>
                </a:lnTo>
                <a:lnTo>
                  <a:pt x="1288" y="168"/>
                </a:lnTo>
                <a:lnTo>
                  <a:pt x="1288" y="168"/>
                </a:lnTo>
                <a:lnTo>
                  <a:pt x="1288" y="168"/>
                </a:lnTo>
                <a:lnTo>
                  <a:pt x="1288" y="167"/>
                </a:lnTo>
                <a:lnTo>
                  <a:pt x="1289" y="167"/>
                </a:lnTo>
                <a:lnTo>
                  <a:pt x="1289" y="167"/>
                </a:lnTo>
                <a:lnTo>
                  <a:pt x="1289" y="166"/>
                </a:lnTo>
                <a:lnTo>
                  <a:pt x="1289" y="167"/>
                </a:lnTo>
                <a:lnTo>
                  <a:pt x="1290" y="167"/>
                </a:lnTo>
                <a:lnTo>
                  <a:pt x="1290" y="167"/>
                </a:lnTo>
                <a:lnTo>
                  <a:pt x="1290" y="167"/>
                </a:lnTo>
                <a:lnTo>
                  <a:pt x="1290" y="167"/>
                </a:lnTo>
                <a:lnTo>
                  <a:pt x="1290" y="167"/>
                </a:lnTo>
                <a:lnTo>
                  <a:pt x="1291" y="167"/>
                </a:lnTo>
                <a:lnTo>
                  <a:pt x="1291" y="167"/>
                </a:lnTo>
                <a:lnTo>
                  <a:pt x="1291" y="167"/>
                </a:lnTo>
                <a:lnTo>
                  <a:pt x="1291" y="167"/>
                </a:lnTo>
                <a:lnTo>
                  <a:pt x="1292" y="167"/>
                </a:lnTo>
                <a:lnTo>
                  <a:pt x="1292" y="167"/>
                </a:lnTo>
                <a:lnTo>
                  <a:pt x="1292" y="167"/>
                </a:lnTo>
                <a:lnTo>
                  <a:pt x="1292" y="167"/>
                </a:lnTo>
                <a:lnTo>
                  <a:pt x="1292" y="167"/>
                </a:lnTo>
                <a:lnTo>
                  <a:pt x="1292" y="167"/>
                </a:lnTo>
                <a:lnTo>
                  <a:pt x="1293" y="167"/>
                </a:lnTo>
                <a:lnTo>
                  <a:pt x="1293" y="167"/>
                </a:lnTo>
                <a:lnTo>
                  <a:pt x="1293" y="168"/>
                </a:lnTo>
                <a:lnTo>
                  <a:pt x="1293" y="169"/>
                </a:lnTo>
                <a:lnTo>
                  <a:pt x="1293" y="169"/>
                </a:lnTo>
                <a:lnTo>
                  <a:pt x="1294" y="170"/>
                </a:lnTo>
                <a:lnTo>
                  <a:pt x="1294" y="170"/>
                </a:lnTo>
                <a:lnTo>
                  <a:pt x="1294" y="171"/>
                </a:lnTo>
                <a:lnTo>
                  <a:pt x="1294" y="171"/>
                </a:lnTo>
                <a:lnTo>
                  <a:pt x="1295" y="173"/>
                </a:lnTo>
                <a:lnTo>
                  <a:pt x="1295" y="175"/>
                </a:lnTo>
                <a:lnTo>
                  <a:pt x="1295" y="176"/>
                </a:lnTo>
                <a:lnTo>
                  <a:pt x="1295" y="177"/>
                </a:lnTo>
                <a:lnTo>
                  <a:pt x="1296" y="179"/>
                </a:lnTo>
                <a:lnTo>
                  <a:pt x="1296" y="179"/>
                </a:lnTo>
                <a:lnTo>
                  <a:pt x="1296" y="180"/>
                </a:lnTo>
                <a:lnTo>
                  <a:pt x="1296" y="181"/>
                </a:lnTo>
                <a:lnTo>
                  <a:pt x="1296" y="182"/>
                </a:lnTo>
                <a:lnTo>
                  <a:pt x="1296" y="183"/>
                </a:lnTo>
                <a:lnTo>
                  <a:pt x="1296" y="184"/>
                </a:lnTo>
                <a:lnTo>
                  <a:pt x="1297" y="185"/>
                </a:lnTo>
                <a:lnTo>
                  <a:pt x="1297" y="186"/>
                </a:lnTo>
                <a:lnTo>
                  <a:pt x="1297" y="187"/>
                </a:lnTo>
                <a:lnTo>
                  <a:pt x="1297" y="188"/>
                </a:lnTo>
                <a:lnTo>
                  <a:pt x="1298" y="189"/>
                </a:lnTo>
                <a:lnTo>
                  <a:pt x="1298" y="189"/>
                </a:lnTo>
                <a:lnTo>
                  <a:pt x="1298" y="189"/>
                </a:lnTo>
                <a:lnTo>
                  <a:pt x="1298" y="189"/>
                </a:lnTo>
                <a:lnTo>
                  <a:pt x="1299" y="189"/>
                </a:lnTo>
                <a:lnTo>
                  <a:pt x="1299" y="189"/>
                </a:lnTo>
                <a:lnTo>
                  <a:pt x="1299" y="189"/>
                </a:lnTo>
                <a:lnTo>
                  <a:pt x="1299" y="189"/>
                </a:lnTo>
                <a:lnTo>
                  <a:pt x="1299" y="189"/>
                </a:lnTo>
                <a:lnTo>
                  <a:pt x="1300" y="189"/>
                </a:lnTo>
                <a:lnTo>
                  <a:pt x="1300" y="189"/>
                </a:lnTo>
                <a:lnTo>
                  <a:pt x="1300" y="188"/>
                </a:lnTo>
                <a:lnTo>
                  <a:pt x="1300" y="188"/>
                </a:lnTo>
                <a:lnTo>
                  <a:pt x="1300" y="188"/>
                </a:lnTo>
                <a:lnTo>
                  <a:pt x="1300" y="188"/>
                </a:lnTo>
                <a:lnTo>
                  <a:pt x="1301" y="188"/>
                </a:lnTo>
                <a:lnTo>
                  <a:pt x="1301" y="188"/>
                </a:lnTo>
                <a:lnTo>
                  <a:pt x="1301" y="188"/>
                </a:lnTo>
                <a:lnTo>
                  <a:pt x="1301" y="188"/>
                </a:lnTo>
                <a:lnTo>
                  <a:pt x="1301" y="188"/>
                </a:lnTo>
                <a:lnTo>
                  <a:pt x="1302" y="188"/>
                </a:lnTo>
                <a:lnTo>
                  <a:pt x="1302" y="188"/>
                </a:lnTo>
                <a:lnTo>
                  <a:pt x="1302" y="187"/>
                </a:lnTo>
                <a:lnTo>
                  <a:pt x="1302" y="187"/>
                </a:lnTo>
                <a:lnTo>
                  <a:pt x="1303" y="187"/>
                </a:lnTo>
                <a:lnTo>
                  <a:pt x="1303" y="187"/>
                </a:lnTo>
                <a:lnTo>
                  <a:pt x="1303" y="187"/>
                </a:lnTo>
                <a:lnTo>
                  <a:pt x="1303" y="187"/>
                </a:lnTo>
                <a:lnTo>
                  <a:pt x="1304" y="187"/>
                </a:lnTo>
                <a:lnTo>
                  <a:pt x="1304" y="187"/>
                </a:lnTo>
                <a:lnTo>
                  <a:pt x="1304" y="187"/>
                </a:lnTo>
                <a:lnTo>
                  <a:pt x="1304" y="187"/>
                </a:lnTo>
                <a:lnTo>
                  <a:pt x="1304" y="187"/>
                </a:lnTo>
                <a:lnTo>
                  <a:pt x="1304" y="186"/>
                </a:lnTo>
                <a:lnTo>
                  <a:pt x="1304" y="186"/>
                </a:lnTo>
                <a:lnTo>
                  <a:pt x="1305" y="186"/>
                </a:lnTo>
                <a:lnTo>
                  <a:pt x="1305" y="186"/>
                </a:lnTo>
                <a:lnTo>
                  <a:pt x="1305" y="186"/>
                </a:lnTo>
                <a:lnTo>
                  <a:pt x="1305" y="186"/>
                </a:lnTo>
                <a:lnTo>
                  <a:pt x="1306" y="186"/>
                </a:lnTo>
                <a:lnTo>
                  <a:pt x="1306" y="186"/>
                </a:lnTo>
                <a:lnTo>
                  <a:pt x="1306" y="186"/>
                </a:lnTo>
                <a:lnTo>
                  <a:pt x="1306" y="186"/>
                </a:lnTo>
                <a:lnTo>
                  <a:pt x="1307" y="186"/>
                </a:lnTo>
                <a:lnTo>
                  <a:pt x="1307" y="185"/>
                </a:lnTo>
                <a:lnTo>
                  <a:pt x="1307" y="185"/>
                </a:lnTo>
                <a:lnTo>
                  <a:pt x="1307" y="185"/>
                </a:lnTo>
                <a:lnTo>
                  <a:pt x="1307" y="185"/>
                </a:lnTo>
                <a:lnTo>
                  <a:pt x="1308" y="185"/>
                </a:lnTo>
                <a:lnTo>
                  <a:pt x="1308" y="185"/>
                </a:lnTo>
                <a:lnTo>
                  <a:pt x="1308" y="185"/>
                </a:lnTo>
                <a:lnTo>
                  <a:pt x="1308" y="185"/>
                </a:lnTo>
                <a:lnTo>
                  <a:pt x="1308" y="185"/>
                </a:lnTo>
                <a:lnTo>
                  <a:pt x="1308" y="185"/>
                </a:lnTo>
                <a:lnTo>
                  <a:pt x="1309" y="185"/>
                </a:lnTo>
                <a:lnTo>
                  <a:pt x="1309" y="185"/>
                </a:lnTo>
                <a:lnTo>
                  <a:pt x="1309" y="185"/>
                </a:lnTo>
                <a:lnTo>
                  <a:pt x="1309" y="185"/>
                </a:lnTo>
                <a:lnTo>
                  <a:pt x="1310" y="185"/>
                </a:lnTo>
                <a:lnTo>
                  <a:pt x="1310" y="185"/>
                </a:lnTo>
                <a:lnTo>
                  <a:pt x="1310" y="185"/>
                </a:lnTo>
                <a:lnTo>
                  <a:pt x="1310" y="185"/>
                </a:lnTo>
                <a:lnTo>
                  <a:pt x="1310" y="185"/>
                </a:lnTo>
                <a:lnTo>
                  <a:pt x="1311" y="185"/>
                </a:lnTo>
                <a:lnTo>
                  <a:pt x="1311" y="185"/>
                </a:lnTo>
                <a:lnTo>
                  <a:pt x="1311" y="185"/>
                </a:lnTo>
                <a:lnTo>
                  <a:pt x="1311" y="185"/>
                </a:lnTo>
                <a:lnTo>
                  <a:pt x="1312" y="185"/>
                </a:lnTo>
                <a:lnTo>
                  <a:pt x="1312" y="185"/>
                </a:lnTo>
                <a:lnTo>
                  <a:pt x="1312" y="186"/>
                </a:lnTo>
                <a:lnTo>
                  <a:pt x="1312" y="186"/>
                </a:lnTo>
                <a:lnTo>
                  <a:pt x="1312" y="186"/>
                </a:lnTo>
                <a:lnTo>
                  <a:pt x="1312" y="186"/>
                </a:lnTo>
                <a:lnTo>
                  <a:pt x="1312" y="187"/>
                </a:lnTo>
                <a:lnTo>
                  <a:pt x="1313" y="187"/>
                </a:lnTo>
                <a:lnTo>
                  <a:pt x="1313" y="187"/>
                </a:lnTo>
                <a:lnTo>
                  <a:pt x="1313" y="187"/>
                </a:lnTo>
                <a:lnTo>
                  <a:pt x="1313" y="188"/>
                </a:lnTo>
                <a:lnTo>
                  <a:pt x="1314" y="188"/>
                </a:lnTo>
                <a:lnTo>
                  <a:pt x="1314" y="188"/>
                </a:lnTo>
                <a:lnTo>
                  <a:pt x="1314" y="189"/>
                </a:lnTo>
                <a:lnTo>
                  <a:pt x="1314" y="189"/>
                </a:lnTo>
                <a:lnTo>
                  <a:pt x="1315" y="189"/>
                </a:lnTo>
                <a:lnTo>
                  <a:pt x="1315" y="190"/>
                </a:lnTo>
                <a:lnTo>
                  <a:pt x="1315" y="190"/>
                </a:lnTo>
                <a:lnTo>
                  <a:pt x="1315" y="191"/>
                </a:lnTo>
                <a:lnTo>
                  <a:pt x="1315" y="192"/>
                </a:lnTo>
                <a:lnTo>
                  <a:pt x="1315" y="192"/>
                </a:lnTo>
                <a:lnTo>
                  <a:pt x="1315" y="193"/>
                </a:lnTo>
                <a:lnTo>
                  <a:pt x="1316" y="193"/>
                </a:lnTo>
                <a:lnTo>
                  <a:pt x="1316" y="194"/>
                </a:lnTo>
                <a:lnTo>
                  <a:pt x="1316" y="194"/>
                </a:lnTo>
                <a:lnTo>
                  <a:pt x="1316" y="195"/>
                </a:lnTo>
                <a:lnTo>
                  <a:pt x="1317" y="196"/>
                </a:lnTo>
                <a:lnTo>
                  <a:pt x="1317" y="196"/>
                </a:lnTo>
                <a:lnTo>
                  <a:pt x="1317" y="196"/>
                </a:lnTo>
                <a:lnTo>
                  <a:pt x="1317" y="196"/>
                </a:lnTo>
                <a:lnTo>
                  <a:pt x="1318" y="197"/>
                </a:lnTo>
                <a:lnTo>
                  <a:pt x="1318" y="197"/>
                </a:lnTo>
                <a:lnTo>
                  <a:pt x="1318" y="196"/>
                </a:lnTo>
                <a:lnTo>
                  <a:pt x="1318" y="196"/>
                </a:lnTo>
                <a:lnTo>
                  <a:pt x="1318" y="196"/>
                </a:lnTo>
                <a:lnTo>
                  <a:pt x="1319" y="195"/>
                </a:lnTo>
                <a:lnTo>
                  <a:pt x="1319" y="194"/>
                </a:lnTo>
                <a:lnTo>
                  <a:pt x="1319" y="193"/>
                </a:lnTo>
                <a:lnTo>
                  <a:pt x="1319" y="192"/>
                </a:lnTo>
                <a:lnTo>
                  <a:pt x="1319" y="191"/>
                </a:lnTo>
                <a:lnTo>
                  <a:pt x="1319" y="191"/>
                </a:lnTo>
                <a:lnTo>
                  <a:pt x="1320" y="190"/>
                </a:lnTo>
                <a:lnTo>
                  <a:pt x="1320" y="190"/>
                </a:lnTo>
                <a:lnTo>
                  <a:pt x="1320" y="189"/>
                </a:lnTo>
                <a:lnTo>
                  <a:pt x="1320" y="189"/>
                </a:lnTo>
                <a:lnTo>
                  <a:pt x="1321" y="189"/>
                </a:lnTo>
                <a:lnTo>
                  <a:pt x="1321" y="189"/>
                </a:lnTo>
                <a:lnTo>
                  <a:pt x="1321" y="189"/>
                </a:lnTo>
                <a:lnTo>
                  <a:pt x="1321" y="189"/>
                </a:lnTo>
                <a:lnTo>
                  <a:pt x="1321" y="189"/>
                </a:lnTo>
                <a:lnTo>
                  <a:pt x="1322" y="189"/>
                </a:lnTo>
                <a:lnTo>
                  <a:pt x="1322" y="190"/>
                </a:lnTo>
                <a:lnTo>
                  <a:pt x="1322" y="190"/>
                </a:lnTo>
                <a:lnTo>
                  <a:pt x="1322" y="190"/>
                </a:lnTo>
                <a:lnTo>
                  <a:pt x="1323" y="190"/>
                </a:lnTo>
                <a:lnTo>
                  <a:pt x="1323" y="190"/>
                </a:lnTo>
                <a:lnTo>
                  <a:pt x="1323" y="190"/>
                </a:lnTo>
                <a:lnTo>
                  <a:pt x="1323" y="190"/>
                </a:lnTo>
                <a:lnTo>
                  <a:pt x="1323" y="190"/>
                </a:lnTo>
                <a:lnTo>
                  <a:pt x="1323" y="190"/>
                </a:lnTo>
                <a:lnTo>
                  <a:pt x="1323" y="190"/>
                </a:lnTo>
                <a:lnTo>
                  <a:pt x="1324" y="190"/>
                </a:lnTo>
                <a:lnTo>
                  <a:pt x="1324" y="190"/>
                </a:lnTo>
                <a:lnTo>
                  <a:pt x="1324" y="190"/>
                </a:lnTo>
                <a:lnTo>
                  <a:pt x="1324" y="190"/>
                </a:lnTo>
                <a:lnTo>
                  <a:pt x="1325" y="190"/>
                </a:lnTo>
                <a:lnTo>
                  <a:pt x="1325" y="190"/>
                </a:lnTo>
                <a:lnTo>
                  <a:pt x="1325" y="190"/>
                </a:lnTo>
                <a:lnTo>
                  <a:pt x="1325" y="190"/>
                </a:lnTo>
                <a:lnTo>
                  <a:pt x="1326" y="190"/>
                </a:lnTo>
                <a:lnTo>
                  <a:pt x="1326" y="190"/>
                </a:lnTo>
                <a:lnTo>
                  <a:pt x="1326" y="190"/>
                </a:lnTo>
                <a:lnTo>
                  <a:pt x="1326" y="190"/>
                </a:lnTo>
                <a:lnTo>
                  <a:pt x="1326" y="190"/>
                </a:lnTo>
                <a:lnTo>
                  <a:pt x="1327" y="190"/>
                </a:lnTo>
                <a:lnTo>
                  <a:pt x="1327" y="190"/>
                </a:lnTo>
                <a:lnTo>
                  <a:pt x="1327" y="190"/>
                </a:lnTo>
                <a:lnTo>
                  <a:pt x="1327" y="190"/>
                </a:lnTo>
                <a:lnTo>
                  <a:pt x="1327" y="190"/>
                </a:lnTo>
                <a:lnTo>
                  <a:pt x="1327" y="190"/>
                </a:lnTo>
                <a:lnTo>
                  <a:pt x="1328" y="190"/>
                </a:lnTo>
                <a:lnTo>
                  <a:pt x="1328" y="190"/>
                </a:lnTo>
                <a:lnTo>
                  <a:pt x="1328" y="190"/>
                </a:lnTo>
                <a:lnTo>
                  <a:pt x="1328" y="190"/>
                </a:lnTo>
                <a:lnTo>
                  <a:pt x="1329" y="190"/>
                </a:lnTo>
                <a:lnTo>
                  <a:pt x="1329" y="190"/>
                </a:lnTo>
                <a:lnTo>
                  <a:pt x="1329" y="191"/>
                </a:lnTo>
                <a:lnTo>
                  <a:pt x="1329" y="191"/>
                </a:lnTo>
                <a:lnTo>
                  <a:pt x="1329" y="191"/>
                </a:lnTo>
                <a:lnTo>
                  <a:pt x="1330" y="191"/>
                </a:lnTo>
                <a:lnTo>
                  <a:pt x="1330" y="192"/>
                </a:lnTo>
                <a:lnTo>
                  <a:pt x="1330" y="192"/>
                </a:lnTo>
                <a:lnTo>
                  <a:pt x="1330" y="192"/>
                </a:lnTo>
                <a:lnTo>
                  <a:pt x="1331" y="192"/>
                </a:lnTo>
                <a:lnTo>
                  <a:pt x="1331" y="192"/>
                </a:lnTo>
                <a:lnTo>
                  <a:pt x="1331" y="192"/>
                </a:lnTo>
                <a:lnTo>
                  <a:pt x="1331" y="192"/>
                </a:lnTo>
                <a:lnTo>
                  <a:pt x="1331" y="192"/>
                </a:lnTo>
                <a:lnTo>
                  <a:pt x="1331" y="192"/>
                </a:lnTo>
                <a:lnTo>
                  <a:pt x="1332" y="192"/>
                </a:lnTo>
                <a:lnTo>
                  <a:pt x="1332" y="192"/>
                </a:lnTo>
                <a:lnTo>
                  <a:pt x="1332" y="192"/>
                </a:lnTo>
                <a:lnTo>
                  <a:pt x="1332" y="192"/>
                </a:lnTo>
                <a:lnTo>
                  <a:pt x="1332" y="192"/>
                </a:lnTo>
                <a:lnTo>
                  <a:pt x="1333" y="192"/>
                </a:lnTo>
                <a:lnTo>
                  <a:pt x="1333" y="192"/>
                </a:lnTo>
                <a:lnTo>
                  <a:pt x="1333" y="192"/>
                </a:lnTo>
                <a:lnTo>
                  <a:pt x="1333" y="192"/>
                </a:lnTo>
                <a:lnTo>
                  <a:pt x="1334" y="191"/>
                </a:lnTo>
                <a:lnTo>
                  <a:pt x="1334" y="191"/>
                </a:lnTo>
                <a:lnTo>
                  <a:pt x="1334" y="191"/>
                </a:lnTo>
                <a:lnTo>
                  <a:pt x="1334" y="191"/>
                </a:lnTo>
                <a:lnTo>
                  <a:pt x="1335" y="191"/>
                </a:lnTo>
                <a:lnTo>
                  <a:pt x="1335" y="191"/>
                </a:lnTo>
                <a:lnTo>
                  <a:pt x="1335" y="191"/>
                </a:lnTo>
                <a:lnTo>
                  <a:pt x="1335" y="191"/>
                </a:lnTo>
                <a:lnTo>
                  <a:pt x="1335" y="190"/>
                </a:lnTo>
                <a:lnTo>
                  <a:pt x="1335" y="190"/>
                </a:lnTo>
                <a:lnTo>
                  <a:pt x="1335" y="190"/>
                </a:lnTo>
                <a:lnTo>
                  <a:pt x="1336" y="190"/>
                </a:lnTo>
                <a:lnTo>
                  <a:pt x="1336" y="190"/>
                </a:lnTo>
                <a:lnTo>
                  <a:pt x="1336" y="190"/>
                </a:lnTo>
                <a:lnTo>
                  <a:pt x="1336" y="189"/>
                </a:lnTo>
                <a:lnTo>
                  <a:pt x="1337" y="189"/>
                </a:lnTo>
                <a:lnTo>
                  <a:pt x="1337" y="189"/>
                </a:lnTo>
                <a:lnTo>
                  <a:pt x="1337" y="189"/>
                </a:lnTo>
                <a:lnTo>
                  <a:pt x="1337" y="189"/>
                </a:lnTo>
                <a:lnTo>
                  <a:pt x="1337" y="189"/>
                </a:lnTo>
                <a:lnTo>
                  <a:pt x="1338" y="188"/>
                </a:lnTo>
                <a:lnTo>
                  <a:pt x="1338" y="188"/>
                </a:lnTo>
                <a:lnTo>
                  <a:pt x="1338" y="188"/>
                </a:lnTo>
                <a:lnTo>
                  <a:pt x="1338" y="188"/>
                </a:lnTo>
                <a:lnTo>
                  <a:pt x="1339" y="188"/>
                </a:lnTo>
                <a:lnTo>
                  <a:pt x="1339" y="187"/>
                </a:lnTo>
                <a:lnTo>
                  <a:pt x="1339" y="187"/>
                </a:lnTo>
                <a:lnTo>
                  <a:pt x="1339" y="187"/>
                </a:lnTo>
                <a:lnTo>
                  <a:pt x="1339" y="187"/>
                </a:lnTo>
                <a:lnTo>
                  <a:pt x="1339" y="187"/>
                </a:lnTo>
                <a:lnTo>
                  <a:pt x="1340" y="187"/>
                </a:lnTo>
                <a:lnTo>
                  <a:pt x="1340" y="187"/>
                </a:lnTo>
                <a:lnTo>
                  <a:pt x="1340" y="187"/>
                </a:lnTo>
                <a:lnTo>
                  <a:pt x="1340" y="187"/>
                </a:lnTo>
                <a:lnTo>
                  <a:pt x="1340" y="187"/>
                </a:lnTo>
                <a:lnTo>
                  <a:pt x="1341" y="186"/>
                </a:lnTo>
                <a:lnTo>
                  <a:pt x="1341" y="186"/>
                </a:lnTo>
                <a:lnTo>
                  <a:pt x="1341" y="186"/>
                </a:lnTo>
                <a:lnTo>
                  <a:pt x="1341" y="186"/>
                </a:lnTo>
                <a:lnTo>
                  <a:pt x="1342" y="186"/>
                </a:lnTo>
                <a:lnTo>
                  <a:pt x="1342" y="185"/>
                </a:lnTo>
                <a:lnTo>
                  <a:pt x="1342" y="185"/>
                </a:lnTo>
                <a:lnTo>
                  <a:pt x="1342" y="185"/>
                </a:lnTo>
                <a:lnTo>
                  <a:pt x="1343" y="185"/>
                </a:lnTo>
                <a:lnTo>
                  <a:pt x="1343" y="185"/>
                </a:lnTo>
                <a:lnTo>
                  <a:pt x="1343" y="185"/>
                </a:lnTo>
                <a:lnTo>
                  <a:pt x="1343" y="185"/>
                </a:lnTo>
                <a:lnTo>
                  <a:pt x="1343" y="184"/>
                </a:lnTo>
                <a:lnTo>
                  <a:pt x="1343" y="184"/>
                </a:lnTo>
                <a:lnTo>
                  <a:pt x="1343" y="184"/>
                </a:lnTo>
                <a:lnTo>
                  <a:pt x="1344" y="184"/>
                </a:lnTo>
                <a:lnTo>
                  <a:pt x="1344" y="183"/>
                </a:lnTo>
                <a:lnTo>
                  <a:pt x="1344" y="183"/>
                </a:lnTo>
                <a:lnTo>
                  <a:pt x="1344" y="183"/>
                </a:lnTo>
                <a:lnTo>
                  <a:pt x="1345" y="183"/>
                </a:lnTo>
                <a:lnTo>
                  <a:pt x="1345" y="183"/>
                </a:lnTo>
                <a:lnTo>
                  <a:pt x="1345" y="182"/>
                </a:lnTo>
                <a:lnTo>
                  <a:pt x="1345" y="182"/>
                </a:lnTo>
                <a:lnTo>
                  <a:pt x="1346" y="182"/>
                </a:lnTo>
                <a:lnTo>
                  <a:pt x="1346" y="181"/>
                </a:lnTo>
                <a:lnTo>
                  <a:pt x="1346" y="181"/>
                </a:lnTo>
                <a:lnTo>
                  <a:pt x="1346" y="181"/>
                </a:lnTo>
                <a:lnTo>
                  <a:pt x="1346" y="180"/>
                </a:lnTo>
                <a:lnTo>
                  <a:pt x="1347" y="180"/>
                </a:lnTo>
                <a:lnTo>
                  <a:pt x="1347" y="179"/>
                </a:lnTo>
                <a:lnTo>
                  <a:pt x="1347" y="179"/>
                </a:lnTo>
                <a:lnTo>
                  <a:pt x="1347" y="179"/>
                </a:lnTo>
                <a:lnTo>
                  <a:pt x="1347" y="178"/>
                </a:lnTo>
                <a:lnTo>
                  <a:pt x="1347" y="177"/>
                </a:lnTo>
                <a:lnTo>
                  <a:pt x="1348" y="176"/>
                </a:lnTo>
                <a:lnTo>
                  <a:pt x="1348" y="175"/>
                </a:lnTo>
                <a:lnTo>
                  <a:pt x="1348" y="175"/>
                </a:lnTo>
                <a:lnTo>
                  <a:pt x="1348" y="173"/>
                </a:lnTo>
                <a:lnTo>
                  <a:pt x="1348" y="172"/>
                </a:lnTo>
                <a:lnTo>
                  <a:pt x="1349" y="170"/>
                </a:lnTo>
                <a:lnTo>
                  <a:pt x="1349" y="170"/>
                </a:lnTo>
                <a:lnTo>
                  <a:pt x="1349" y="169"/>
                </a:lnTo>
                <a:lnTo>
                  <a:pt x="1349" y="169"/>
                </a:lnTo>
                <a:lnTo>
                  <a:pt x="1350" y="170"/>
                </a:lnTo>
                <a:lnTo>
                  <a:pt x="1350" y="170"/>
                </a:lnTo>
                <a:lnTo>
                  <a:pt x="1350" y="170"/>
                </a:lnTo>
                <a:lnTo>
                  <a:pt x="1350" y="171"/>
                </a:lnTo>
                <a:lnTo>
                  <a:pt x="1351" y="171"/>
                </a:lnTo>
                <a:lnTo>
                  <a:pt x="1351" y="172"/>
                </a:lnTo>
                <a:lnTo>
                  <a:pt x="1351" y="172"/>
                </a:lnTo>
                <a:lnTo>
                  <a:pt x="1351" y="173"/>
                </a:lnTo>
                <a:lnTo>
                  <a:pt x="1351" y="173"/>
                </a:lnTo>
                <a:lnTo>
                  <a:pt x="1351" y="173"/>
                </a:lnTo>
                <a:lnTo>
                  <a:pt x="1351" y="173"/>
                </a:lnTo>
                <a:lnTo>
                  <a:pt x="1352" y="173"/>
                </a:lnTo>
                <a:lnTo>
                  <a:pt x="1352" y="173"/>
                </a:lnTo>
                <a:lnTo>
                  <a:pt x="1352" y="172"/>
                </a:lnTo>
                <a:lnTo>
                  <a:pt x="1352" y="171"/>
                </a:lnTo>
                <a:lnTo>
                  <a:pt x="1353" y="170"/>
                </a:lnTo>
                <a:lnTo>
                  <a:pt x="1353" y="168"/>
                </a:lnTo>
                <a:lnTo>
                  <a:pt x="1353" y="166"/>
                </a:lnTo>
                <a:lnTo>
                  <a:pt x="1353" y="164"/>
                </a:lnTo>
                <a:lnTo>
                  <a:pt x="1354" y="162"/>
                </a:lnTo>
                <a:lnTo>
                  <a:pt x="1354" y="160"/>
                </a:lnTo>
                <a:lnTo>
                  <a:pt x="1354" y="158"/>
                </a:lnTo>
                <a:lnTo>
                  <a:pt x="1354" y="157"/>
                </a:lnTo>
                <a:lnTo>
                  <a:pt x="1354" y="157"/>
                </a:lnTo>
                <a:lnTo>
                  <a:pt x="1355" y="158"/>
                </a:lnTo>
                <a:lnTo>
                  <a:pt x="1355" y="158"/>
                </a:lnTo>
                <a:lnTo>
                  <a:pt x="1355" y="159"/>
                </a:lnTo>
                <a:lnTo>
                  <a:pt x="1355" y="159"/>
                </a:lnTo>
                <a:lnTo>
                  <a:pt x="1355" y="160"/>
                </a:lnTo>
                <a:lnTo>
                  <a:pt x="1355" y="160"/>
                </a:lnTo>
                <a:lnTo>
                  <a:pt x="1356" y="161"/>
                </a:lnTo>
                <a:lnTo>
                  <a:pt x="1356" y="161"/>
                </a:lnTo>
                <a:lnTo>
                  <a:pt x="1356" y="161"/>
                </a:lnTo>
                <a:lnTo>
                  <a:pt x="1356" y="161"/>
                </a:lnTo>
                <a:lnTo>
                  <a:pt x="1357" y="162"/>
                </a:lnTo>
                <a:lnTo>
                  <a:pt x="1357" y="162"/>
                </a:lnTo>
                <a:lnTo>
                  <a:pt x="1357" y="162"/>
                </a:lnTo>
                <a:lnTo>
                  <a:pt x="1357" y="162"/>
                </a:lnTo>
                <a:lnTo>
                  <a:pt x="1357" y="162"/>
                </a:lnTo>
                <a:lnTo>
                  <a:pt x="1358" y="162"/>
                </a:lnTo>
                <a:lnTo>
                  <a:pt x="1358" y="162"/>
                </a:lnTo>
                <a:lnTo>
                  <a:pt x="1358" y="162"/>
                </a:lnTo>
                <a:lnTo>
                  <a:pt x="1358" y="162"/>
                </a:lnTo>
                <a:lnTo>
                  <a:pt x="1359" y="162"/>
                </a:lnTo>
                <a:lnTo>
                  <a:pt x="1359" y="162"/>
                </a:lnTo>
                <a:lnTo>
                  <a:pt x="1359" y="161"/>
                </a:lnTo>
                <a:lnTo>
                  <a:pt x="1359" y="161"/>
                </a:lnTo>
                <a:lnTo>
                  <a:pt x="1359" y="161"/>
                </a:lnTo>
                <a:lnTo>
                  <a:pt x="1359" y="160"/>
                </a:lnTo>
                <a:lnTo>
                  <a:pt x="1359" y="160"/>
                </a:lnTo>
                <a:lnTo>
                  <a:pt x="1360" y="159"/>
                </a:lnTo>
                <a:lnTo>
                  <a:pt x="1360" y="159"/>
                </a:lnTo>
                <a:lnTo>
                  <a:pt x="1360" y="159"/>
                </a:lnTo>
                <a:lnTo>
                  <a:pt x="1360" y="159"/>
                </a:lnTo>
                <a:lnTo>
                  <a:pt x="1361" y="158"/>
                </a:lnTo>
                <a:lnTo>
                  <a:pt x="1361" y="158"/>
                </a:lnTo>
                <a:lnTo>
                  <a:pt x="1361" y="158"/>
                </a:lnTo>
                <a:lnTo>
                  <a:pt x="1361" y="158"/>
                </a:lnTo>
                <a:lnTo>
                  <a:pt x="1362" y="158"/>
                </a:lnTo>
                <a:lnTo>
                  <a:pt x="1362" y="158"/>
                </a:lnTo>
                <a:lnTo>
                  <a:pt x="1362" y="158"/>
                </a:lnTo>
                <a:lnTo>
                  <a:pt x="1362" y="158"/>
                </a:lnTo>
                <a:lnTo>
                  <a:pt x="1362" y="158"/>
                </a:lnTo>
                <a:lnTo>
                  <a:pt x="1363" y="158"/>
                </a:lnTo>
                <a:lnTo>
                  <a:pt x="1363" y="157"/>
                </a:lnTo>
                <a:lnTo>
                  <a:pt x="1363" y="157"/>
                </a:lnTo>
                <a:lnTo>
                  <a:pt x="1363" y="157"/>
                </a:lnTo>
                <a:lnTo>
                  <a:pt x="1363" y="157"/>
                </a:lnTo>
                <a:lnTo>
                  <a:pt x="1363" y="156"/>
                </a:lnTo>
                <a:lnTo>
                  <a:pt x="1364" y="156"/>
                </a:lnTo>
                <a:lnTo>
                  <a:pt x="1364" y="156"/>
                </a:lnTo>
                <a:lnTo>
                  <a:pt x="1364" y="155"/>
                </a:lnTo>
                <a:lnTo>
                  <a:pt x="1364" y="154"/>
                </a:lnTo>
                <a:lnTo>
                  <a:pt x="1365" y="154"/>
                </a:lnTo>
                <a:lnTo>
                  <a:pt x="1365" y="153"/>
                </a:lnTo>
                <a:lnTo>
                  <a:pt x="1365" y="153"/>
                </a:lnTo>
                <a:lnTo>
                  <a:pt x="1365" y="152"/>
                </a:lnTo>
                <a:lnTo>
                  <a:pt x="1365" y="151"/>
                </a:lnTo>
                <a:lnTo>
                  <a:pt x="1366" y="151"/>
                </a:lnTo>
                <a:lnTo>
                  <a:pt x="1366" y="150"/>
                </a:lnTo>
                <a:lnTo>
                  <a:pt x="1366" y="150"/>
                </a:lnTo>
                <a:lnTo>
                  <a:pt x="1366" y="149"/>
                </a:lnTo>
                <a:lnTo>
                  <a:pt x="1367" y="149"/>
                </a:lnTo>
                <a:lnTo>
                  <a:pt x="1367" y="149"/>
                </a:lnTo>
                <a:lnTo>
                  <a:pt x="1367" y="148"/>
                </a:lnTo>
                <a:lnTo>
                  <a:pt x="1367" y="148"/>
                </a:lnTo>
                <a:lnTo>
                  <a:pt x="1367" y="148"/>
                </a:lnTo>
                <a:lnTo>
                  <a:pt x="1367" y="148"/>
                </a:lnTo>
                <a:lnTo>
                  <a:pt x="1368" y="148"/>
                </a:lnTo>
                <a:lnTo>
                  <a:pt x="1368" y="147"/>
                </a:lnTo>
                <a:lnTo>
                  <a:pt x="1368" y="147"/>
                </a:lnTo>
                <a:lnTo>
                  <a:pt x="1368" y="147"/>
                </a:lnTo>
                <a:lnTo>
                  <a:pt x="1368" y="147"/>
                </a:lnTo>
                <a:lnTo>
                  <a:pt x="1369" y="147"/>
                </a:lnTo>
                <a:lnTo>
                  <a:pt x="1369" y="147"/>
                </a:lnTo>
                <a:lnTo>
                  <a:pt x="1369" y="147"/>
                </a:lnTo>
                <a:lnTo>
                  <a:pt x="1369" y="147"/>
                </a:lnTo>
                <a:lnTo>
                  <a:pt x="1370" y="147"/>
                </a:lnTo>
                <a:lnTo>
                  <a:pt x="1370" y="146"/>
                </a:lnTo>
                <a:lnTo>
                  <a:pt x="1370" y="146"/>
                </a:lnTo>
                <a:lnTo>
                  <a:pt x="1370" y="146"/>
                </a:lnTo>
                <a:lnTo>
                  <a:pt x="1371" y="146"/>
                </a:lnTo>
                <a:lnTo>
                  <a:pt x="1371" y="146"/>
                </a:lnTo>
                <a:lnTo>
                  <a:pt x="1371" y="145"/>
                </a:lnTo>
                <a:lnTo>
                  <a:pt x="1371" y="145"/>
                </a:lnTo>
                <a:lnTo>
                  <a:pt x="1371" y="145"/>
                </a:lnTo>
                <a:lnTo>
                  <a:pt x="1371" y="145"/>
                </a:lnTo>
                <a:lnTo>
                  <a:pt x="1371" y="145"/>
                </a:lnTo>
                <a:lnTo>
                  <a:pt x="1372" y="145"/>
                </a:lnTo>
                <a:lnTo>
                  <a:pt x="1372" y="145"/>
                </a:lnTo>
                <a:lnTo>
                  <a:pt x="1372" y="144"/>
                </a:lnTo>
                <a:lnTo>
                  <a:pt x="1372" y="144"/>
                </a:lnTo>
                <a:lnTo>
                  <a:pt x="1373" y="143"/>
                </a:lnTo>
                <a:lnTo>
                  <a:pt x="1373" y="143"/>
                </a:lnTo>
                <a:lnTo>
                  <a:pt x="1373" y="144"/>
                </a:lnTo>
                <a:lnTo>
                  <a:pt x="1373" y="144"/>
                </a:lnTo>
                <a:lnTo>
                  <a:pt x="1373" y="144"/>
                </a:lnTo>
                <a:lnTo>
                  <a:pt x="1374" y="144"/>
                </a:lnTo>
                <a:lnTo>
                  <a:pt x="1374" y="145"/>
                </a:lnTo>
                <a:lnTo>
                  <a:pt x="1374" y="145"/>
                </a:lnTo>
                <a:lnTo>
                  <a:pt x="1374" y="145"/>
                </a:lnTo>
                <a:lnTo>
                  <a:pt x="1374" y="145"/>
                </a:lnTo>
                <a:lnTo>
                  <a:pt x="1374" y="145"/>
                </a:lnTo>
                <a:lnTo>
                  <a:pt x="1375" y="145"/>
                </a:lnTo>
                <a:lnTo>
                  <a:pt x="1375" y="145"/>
                </a:lnTo>
                <a:lnTo>
                  <a:pt x="1375" y="145"/>
                </a:lnTo>
                <a:lnTo>
                  <a:pt x="1375" y="144"/>
                </a:lnTo>
                <a:lnTo>
                  <a:pt x="1376" y="144"/>
                </a:lnTo>
                <a:lnTo>
                  <a:pt x="1376" y="144"/>
                </a:lnTo>
                <a:lnTo>
                  <a:pt x="1376" y="144"/>
                </a:lnTo>
                <a:lnTo>
                  <a:pt x="1376" y="144"/>
                </a:lnTo>
                <a:lnTo>
                  <a:pt x="1376" y="143"/>
                </a:lnTo>
                <a:lnTo>
                  <a:pt x="1377" y="143"/>
                </a:lnTo>
                <a:lnTo>
                  <a:pt x="1377" y="143"/>
                </a:lnTo>
                <a:lnTo>
                  <a:pt x="1377" y="143"/>
                </a:lnTo>
                <a:lnTo>
                  <a:pt x="1377" y="142"/>
                </a:lnTo>
                <a:lnTo>
                  <a:pt x="1378" y="142"/>
                </a:lnTo>
                <a:lnTo>
                  <a:pt x="1378" y="142"/>
                </a:lnTo>
                <a:lnTo>
                  <a:pt x="1378" y="142"/>
                </a:lnTo>
                <a:lnTo>
                  <a:pt x="1378" y="141"/>
                </a:lnTo>
                <a:lnTo>
                  <a:pt x="1378" y="141"/>
                </a:lnTo>
                <a:lnTo>
                  <a:pt x="1378" y="141"/>
                </a:lnTo>
                <a:lnTo>
                  <a:pt x="1379" y="141"/>
                </a:lnTo>
                <a:lnTo>
                  <a:pt x="1379" y="141"/>
                </a:lnTo>
                <a:lnTo>
                  <a:pt x="1379" y="141"/>
                </a:lnTo>
                <a:lnTo>
                  <a:pt x="1379" y="141"/>
                </a:lnTo>
                <a:lnTo>
                  <a:pt x="1379" y="141"/>
                </a:lnTo>
                <a:lnTo>
                  <a:pt x="1380" y="141"/>
                </a:lnTo>
                <a:lnTo>
                  <a:pt x="1380" y="141"/>
                </a:lnTo>
                <a:lnTo>
                  <a:pt x="1380" y="141"/>
                </a:lnTo>
                <a:lnTo>
                  <a:pt x="1380" y="140"/>
                </a:lnTo>
                <a:lnTo>
                  <a:pt x="1381" y="140"/>
                </a:lnTo>
                <a:lnTo>
                  <a:pt x="1381" y="140"/>
                </a:lnTo>
                <a:lnTo>
                  <a:pt x="1381" y="140"/>
                </a:lnTo>
                <a:lnTo>
                  <a:pt x="1381" y="140"/>
                </a:lnTo>
                <a:lnTo>
                  <a:pt x="1382" y="140"/>
                </a:lnTo>
                <a:lnTo>
                  <a:pt x="1382" y="140"/>
                </a:lnTo>
                <a:lnTo>
                  <a:pt x="1382" y="141"/>
                </a:lnTo>
                <a:lnTo>
                  <a:pt x="1382" y="141"/>
                </a:lnTo>
                <a:lnTo>
                  <a:pt x="1382" y="141"/>
                </a:lnTo>
                <a:lnTo>
                  <a:pt x="1382" y="141"/>
                </a:lnTo>
                <a:lnTo>
                  <a:pt x="1382" y="141"/>
                </a:lnTo>
                <a:lnTo>
                  <a:pt x="1383" y="141"/>
                </a:lnTo>
                <a:lnTo>
                  <a:pt x="1383" y="141"/>
                </a:lnTo>
                <a:lnTo>
                  <a:pt x="1383" y="141"/>
                </a:lnTo>
                <a:lnTo>
                  <a:pt x="1383" y="141"/>
                </a:lnTo>
                <a:lnTo>
                  <a:pt x="1384" y="142"/>
                </a:lnTo>
                <a:lnTo>
                  <a:pt x="1384" y="142"/>
                </a:lnTo>
                <a:lnTo>
                  <a:pt x="1384" y="142"/>
                </a:lnTo>
                <a:lnTo>
                  <a:pt x="1384" y="142"/>
                </a:lnTo>
                <a:lnTo>
                  <a:pt x="1384" y="142"/>
                </a:lnTo>
                <a:lnTo>
                  <a:pt x="1385" y="143"/>
                </a:lnTo>
                <a:lnTo>
                  <a:pt x="1385" y="143"/>
                </a:lnTo>
                <a:lnTo>
                  <a:pt x="1385" y="143"/>
                </a:lnTo>
                <a:lnTo>
                  <a:pt x="1385" y="143"/>
                </a:lnTo>
                <a:lnTo>
                  <a:pt x="1386" y="143"/>
                </a:lnTo>
                <a:lnTo>
                  <a:pt x="1386" y="144"/>
                </a:lnTo>
                <a:lnTo>
                  <a:pt x="1386" y="144"/>
                </a:lnTo>
                <a:lnTo>
                  <a:pt x="1386" y="144"/>
                </a:lnTo>
                <a:lnTo>
                  <a:pt x="1386" y="144"/>
                </a:lnTo>
                <a:lnTo>
                  <a:pt x="1386" y="145"/>
                </a:lnTo>
                <a:lnTo>
                  <a:pt x="1387" y="145"/>
                </a:lnTo>
                <a:lnTo>
                  <a:pt x="1387" y="145"/>
                </a:lnTo>
                <a:lnTo>
                  <a:pt x="1387" y="145"/>
                </a:lnTo>
                <a:lnTo>
                  <a:pt x="1387" y="145"/>
                </a:lnTo>
                <a:lnTo>
                  <a:pt x="1387" y="146"/>
                </a:lnTo>
                <a:lnTo>
                  <a:pt x="1388" y="146"/>
                </a:lnTo>
                <a:lnTo>
                  <a:pt x="1388" y="146"/>
                </a:lnTo>
                <a:lnTo>
                  <a:pt x="1388" y="147"/>
                </a:lnTo>
                <a:lnTo>
                  <a:pt x="1388" y="147"/>
                </a:lnTo>
                <a:lnTo>
                  <a:pt x="1389" y="147"/>
                </a:lnTo>
                <a:lnTo>
                  <a:pt x="1389" y="148"/>
                </a:lnTo>
                <a:lnTo>
                  <a:pt x="1389" y="148"/>
                </a:lnTo>
                <a:lnTo>
                  <a:pt x="1389" y="148"/>
                </a:lnTo>
                <a:lnTo>
                  <a:pt x="1390" y="149"/>
                </a:lnTo>
                <a:lnTo>
                  <a:pt x="1390" y="149"/>
                </a:lnTo>
                <a:lnTo>
                  <a:pt x="1390" y="149"/>
                </a:lnTo>
                <a:lnTo>
                  <a:pt x="1390" y="150"/>
                </a:lnTo>
                <a:lnTo>
                  <a:pt x="1390" y="150"/>
                </a:lnTo>
                <a:lnTo>
                  <a:pt x="1390" y="150"/>
                </a:lnTo>
                <a:lnTo>
                  <a:pt x="1390" y="150"/>
                </a:lnTo>
                <a:lnTo>
                  <a:pt x="1391" y="151"/>
                </a:lnTo>
                <a:lnTo>
                  <a:pt x="1391" y="151"/>
                </a:lnTo>
                <a:lnTo>
                  <a:pt x="1391" y="151"/>
                </a:lnTo>
                <a:lnTo>
                  <a:pt x="1391" y="151"/>
                </a:lnTo>
                <a:lnTo>
                  <a:pt x="1392" y="151"/>
                </a:lnTo>
                <a:lnTo>
                  <a:pt x="1392" y="151"/>
                </a:lnTo>
                <a:lnTo>
                  <a:pt x="1392" y="151"/>
                </a:lnTo>
                <a:lnTo>
                  <a:pt x="1392" y="151"/>
                </a:lnTo>
                <a:lnTo>
                  <a:pt x="1393" y="151"/>
                </a:lnTo>
                <a:lnTo>
                  <a:pt x="1393" y="151"/>
                </a:lnTo>
                <a:lnTo>
                  <a:pt x="1393" y="151"/>
                </a:lnTo>
                <a:lnTo>
                  <a:pt x="1393" y="151"/>
                </a:lnTo>
                <a:lnTo>
                  <a:pt x="1393" y="151"/>
                </a:lnTo>
                <a:lnTo>
                  <a:pt x="1394" y="151"/>
                </a:lnTo>
                <a:lnTo>
                  <a:pt x="1394" y="152"/>
                </a:lnTo>
                <a:lnTo>
                  <a:pt x="1394" y="152"/>
                </a:lnTo>
                <a:lnTo>
                  <a:pt x="1394" y="152"/>
                </a:lnTo>
                <a:lnTo>
                  <a:pt x="1394" y="152"/>
                </a:lnTo>
                <a:lnTo>
                  <a:pt x="1394" y="153"/>
                </a:lnTo>
                <a:lnTo>
                  <a:pt x="1395" y="153"/>
                </a:lnTo>
                <a:lnTo>
                  <a:pt x="1395" y="153"/>
                </a:lnTo>
                <a:lnTo>
                  <a:pt x="1395" y="153"/>
                </a:lnTo>
                <a:lnTo>
                  <a:pt x="1395" y="153"/>
                </a:lnTo>
                <a:lnTo>
                  <a:pt x="1395" y="153"/>
                </a:lnTo>
                <a:lnTo>
                  <a:pt x="1396" y="153"/>
                </a:lnTo>
                <a:lnTo>
                  <a:pt x="1396" y="154"/>
                </a:lnTo>
                <a:lnTo>
                  <a:pt x="1396" y="154"/>
                </a:lnTo>
                <a:lnTo>
                  <a:pt x="1396" y="154"/>
                </a:lnTo>
                <a:lnTo>
                  <a:pt x="1397" y="154"/>
                </a:lnTo>
                <a:lnTo>
                  <a:pt x="1397" y="155"/>
                </a:lnTo>
                <a:lnTo>
                  <a:pt x="1397" y="155"/>
                </a:lnTo>
                <a:lnTo>
                  <a:pt x="1397" y="155"/>
                </a:lnTo>
                <a:lnTo>
                  <a:pt x="1398" y="155"/>
                </a:lnTo>
                <a:lnTo>
                  <a:pt x="1398" y="155"/>
                </a:lnTo>
                <a:lnTo>
                  <a:pt x="1398" y="155"/>
                </a:lnTo>
                <a:lnTo>
                  <a:pt x="1398" y="155"/>
                </a:lnTo>
                <a:lnTo>
                  <a:pt x="1398" y="155"/>
                </a:lnTo>
                <a:lnTo>
                  <a:pt x="1398" y="155"/>
                </a:lnTo>
                <a:lnTo>
                  <a:pt x="1398" y="155"/>
                </a:lnTo>
                <a:lnTo>
                  <a:pt x="1399" y="155"/>
                </a:lnTo>
                <a:lnTo>
                  <a:pt x="1399" y="155"/>
                </a:lnTo>
                <a:lnTo>
                  <a:pt x="1399" y="155"/>
                </a:lnTo>
                <a:lnTo>
                  <a:pt x="1399" y="155"/>
                </a:lnTo>
                <a:lnTo>
                  <a:pt x="1400" y="155"/>
                </a:lnTo>
                <a:lnTo>
                  <a:pt x="1400" y="155"/>
                </a:lnTo>
                <a:lnTo>
                  <a:pt x="1400" y="155"/>
                </a:lnTo>
                <a:lnTo>
                  <a:pt x="1400" y="155"/>
                </a:lnTo>
                <a:lnTo>
                  <a:pt x="1401" y="155"/>
                </a:lnTo>
                <a:lnTo>
                  <a:pt x="1401" y="155"/>
                </a:lnTo>
                <a:lnTo>
                  <a:pt x="1401" y="154"/>
                </a:lnTo>
                <a:lnTo>
                  <a:pt x="1401" y="154"/>
                </a:lnTo>
                <a:lnTo>
                  <a:pt x="1401" y="154"/>
                </a:lnTo>
                <a:lnTo>
                  <a:pt x="1402" y="154"/>
                </a:lnTo>
                <a:lnTo>
                  <a:pt x="1402" y="154"/>
                </a:lnTo>
                <a:lnTo>
                  <a:pt x="1402" y="154"/>
                </a:lnTo>
                <a:lnTo>
                  <a:pt x="1402" y="154"/>
                </a:lnTo>
                <a:lnTo>
                  <a:pt x="1402" y="155"/>
                </a:lnTo>
                <a:lnTo>
                  <a:pt x="1402" y="155"/>
                </a:lnTo>
                <a:lnTo>
                  <a:pt x="1403" y="155"/>
                </a:lnTo>
                <a:lnTo>
                  <a:pt x="1403" y="155"/>
                </a:lnTo>
                <a:lnTo>
                  <a:pt x="1403" y="156"/>
                </a:lnTo>
                <a:lnTo>
                  <a:pt x="1403" y="156"/>
                </a:lnTo>
                <a:lnTo>
                  <a:pt x="1404" y="157"/>
                </a:lnTo>
                <a:lnTo>
                  <a:pt x="1404" y="158"/>
                </a:lnTo>
                <a:lnTo>
                  <a:pt x="1404" y="158"/>
                </a:lnTo>
                <a:lnTo>
                  <a:pt x="1404" y="159"/>
                </a:lnTo>
                <a:lnTo>
                  <a:pt x="1404" y="160"/>
                </a:lnTo>
                <a:lnTo>
                  <a:pt x="1405" y="160"/>
                </a:lnTo>
                <a:lnTo>
                  <a:pt x="1405" y="161"/>
                </a:lnTo>
                <a:lnTo>
                  <a:pt x="1405" y="162"/>
                </a:lnTo>
                <a:lnTo>
                  <a:pt x="1405" y="162"/>
                </a:lnTo>
                <a:lnTo>
                  <a:pt x="1406" y="163"/>
                </a:lnTo>
                <a:lnTo>
                  <a:pt x="1406" y="164"/>
                </a:lnTo>
                <a:lnTo>
                  <a:pt x="1406" y="165"/>
                </a:lnTo>
                <a:lnTo>
                  <a:pt x="1406" y="165"/>
                </a:lnTo>
                <a:lnTo>
                  <a:pt x="1406" y="166"/>
                </a:lnTo>
                <a:lnTo>
                  <a:pt x="1406" y="166"/>
                </a:lnTo>
                <a:lnTo>
                  <a:pt x="1406" y="166"/>
                </a:lnTo>
                <a:lnTo>
                  <a:pt x="1407" y="166"/>
                </a:lnTo>
                <a:lnTo>
                  <a:pt x="1407" y="166"/>
                </a:lnTo>
                <a:lnTo>
                  <a:pt x="1407" y="166"/>
                </a:lnTo>
                <a:lnTo>
                  <a:pt x="1407" y="166"/>
                </a:lnTo>
                <a:lnTo>
                  <a:pt x="1408" y="165"/>
                </a:lnTo>
                <a:lnTo>
                  <a:pt x="1408" y="165"/>
                </a:lnTo>
                <a:lnTo>
                  <a:pt x="1408" y="165"/>
                </a:lnTo>
                <a:lnTo>
                  <a:pt x="1408" y="165"/>
                </a:lnTo>
                <a:lnTo>
                  <a:pt x="1409" y="164"/>
                </a:lnTo>
                <a:lnTo>
                  <a:pt x="1409" y="164"/>
                </a:lnTo>
                <a:lnTo>
                  <a:pt x="1409" y="164"/>
                </a:lnTo>
                <a:lnTo>
                  <a:pt x="1409" y="163"/>
                </a:lnTo>
                <a:lnTo>
                  <a:pt x="1410" y="163"/>
                </a:lnTo>
                <a:lnTo>
                  <a:pt x="1410" y="163"/>
                </a:lnTo>
                <a:lnTo>
                  <a:pt x="1410" y="163"/>
                </a:lnTo>
                <a:lnTo>
                  <a:pt x="1410" y="163"/>
                </a:lnTo>
                <a:lnTo>
                  <a:pt x="1410" y="163"/>
                </a:lnTo>
                <a:lnTo>
                  <a:pt x="1410" y="163"/>
                </a:lnTo>
                <a:lnTo>
                  <a:pt x="1410" y="163"/>
                </a:lnTo>
                <a:lnTo>
                  <a:pt x="1411" y="163"/>
                </a:lnTo>
                <a:lnTo>
                  <a:pt x="1411" y="163"/>
                </a:lnTo>
                <a:lnTo>
                  <a:pt x="1411" y="162"/>
                </a:lnTo>
                <a:lnTo>
                  <a:pt x="1411" y="162"/>
                </a:lnTo>
                <a:lnTo>
                  <a:pt x="1412" y="162"/>
                </a:lnTo>
                <a:lnTo>
                  <a:pt x="1412" y="162"/>
                </a:lnTo>
                <a:lnTo>
                  <a:pt x="1412" y="162"/>
                </a:lnTo>
                <a:lnTo>
                  <a:pt x="1412" y="162"/>
                </a:lnTo>
                <a:lnTo>
                  <a:pt x="1412" y="161"/>
                </a:lnTo>
                <a:lnTo>
                  <a:pt x="1413" y="161"/>
                </a:lnTo>
                <a:lnTo>
                  <a:pt x="1413" y="161"/>
                </a:lnTo>
                <a:lnTo>
                  <a:pt x="1413" y="160"/>
                </a:lnTo>
                <a:lnTo>
                  <a:pt x="1413" y="160"/>
                </a:lnTo>
                <a:lnTo>
                  <a:pt x="1414" y="159"/>
                </a:lnTo>
                <a:lnTo>
                  <a:pt x="1414" y="159"/>
                </a:lnTo>
                <a:lnTo>
                  <a:pt x="1414" y="158"/>
                </a:lnTo>
                <a:lnTo>
                  <a:pt x="1414" y="158"/>
                </a:lnTo>
                <a:lnTo>
                  <a:pt x="1414" y="158"/>
                </a:lnTo>
                <a:lnTo>
                  <a:pt x="1414" y="157"/>
                </a:lnTo>
                <a:lnTo>
                  <a:pt x="1415" y="157"/>
                </a:lnTo>
                <a:lnTo>
                  <a:pt x="1415" y="156"/>
                </a:lnTo>
                <a:lnTo>
                  <a:pt x="1415" y="156"/>
                </a:lnTo>
                <a:lnTo>
                  <a:pt x="1415" y="155"/>
                </a:lnTo>
                <a:lnTo>
                  <a:pt x="1415" y="155"/>
                </a:lnTo>
                <a:lnTo>
                  <a:pt x="1416" y="155"/>
                </a:lnTo>
                <a:lnTo>
                  <a:pt x="1416" y="154"/>
                </a:lnTo>
                <a:lnTo>
                  <a:pt x="1416" y="154"/>
                </a:lnTo>
                <a:lnTo>
                  <a:pt x="1416" y="153"/>
                </a:lnTo>
                <a:lnTo>
                  <a:pt x="1417" y="153"/>
                </a:lnTo>
                <a:lnTo>
                  <a:pt x="1417" y="153"/>
                </a:lnTo>
                <a:lnTo>
                  <a:pt x="1417" y="153"/>
                </a:lnTo>
                <a:lnTo>
                  <a:pt x="1417" y="152"/>
                </a:lnTo>
                <a:lnTo>
                  <a:pt x="1418" y="152"/>
                </a:lnTo>
                <a:lnTo>
                  <a:pt x="1418" y="152"/>
                </a:lnTo>
                <a:lnTo>
                  <a:pt x="1418" y="151"/>
                </a:lnTo>
                <a:lnTo>
                  <a:pt x="1418" y="151"/>
                </a:lnTo>
                <a:lnTo>
                  <a:pt x="1418" y="151"/>
                </a:lnTo>
                <a:lnTo>
                  <a:pt x="1418" y="151"/>
                </a:lnTo>
                <a:lnTo>
                  <a:pt x="1418" y="151"/>
                </a:lnTo>
                <a:lnTo>
                  <a:pt x="1419" y="150"/>
                </a:lnTo>
                <a:lnTo>
                  <a:pt x="1419" y="150"/>
                </a:lnTo>
                <a:lnTo>
                  <a:pt x="1419" y="150"/>
                </a:lnTo>
                <a:lnTo>
                  <a:pt x="1419" y="150"/>
                </a:lnTo>
                <a:lnTo>
                  <a:pt x="1420" y="150"/>
                </a:lnTo>
                <a:lnTo>
                  <a:pt x="1420" y="150"/>
                </a:lnTo>
                <a:lnTo>
                  <a:pt x="1420" y="150"/>
                </a:lnTo>
                <a:lnTo>
                  <a:pt x="1420" y="150"/>
                </a:lnTo>
                <a:lnTo>
                  <a:pt x="1421" y="150"/>
                </a:lnTo>
                <a:lnTo>
                  <a:pt x="1421" y="150"/>
                </a:lnTo>
                <a:lnTo>
                  <a:pt x="1421" y="149"/>
                </a:lnTo>
                <a:lnTo>
                  <a:pt x="1421" y="149"/>
                </a:lnTo>
                <a:lnTo>
                  <a:pt x="1421" y="149"/>
                </a:lnTo>
                <a:lnTo>
                  <a:pt x="1422" y="149"/>
                </a:lnTo>
                <a:lnTo>
                  <a:pt x="1422" y="149"/>
                </a:lnTo>
                <a:lnTo>
                  <a:pt x="1422" y="150"/>
                </a:lnTo>
                <a:lnTo>
                  <a:pt x="1422" y="150"/>
                </a:lnTo>
                <a:lnTo>
                  <a:pt x="1422" y="150"/>
                </a:lnTo>
                <a:lnTo>
                  <a:pt x="1422" y="150"/>
                </a:lnTo>
                <a:lnTo>
                  <a:pt x="1423" y="150"/>
                </a:lnTo>
                <a:lnTo>
                  <a:pt x="1423" y="150"/>
                </a:lnTo>
                <a:lnTo>
                  <a:pt x="1423" y="151"/>
                </a:lnTo>
                <a:lnTo>
                  <a:pt x="1423" y="151"/>
                </a:lnTo>
                <a:lnTo>
                  <a:pt x="1423" y="151"/>
                </a:lnTo>
                <a:lnTo>
                  <a:pt x="1424" y="151"/>
                </a:lnTo>
                <a:lnTo>
                  <a:pt x="1424" y="151"/>
                </a:lnTo>
                <a:lnTo>
                  <a:pt x="1424" y="152"/>
                </a:lnTo>
                <a:lnTo>
                  <a:pt x="1424" y="151"/>
                </a:lnTo>
                <a:lnTo>
                  <a:pt x="1425" y="151"/>
                </a:lnTo>
                <a:lnTo>
                  <a:pt x="1425" y="150"/>
                </a:lnTo>
                <a:lnTo>
                  <a:pt x="1425" y="149"/>
                </a:lnTo>
                <a:lnTo>
                  <a:pt x="1425" y="148"/>
                </a:lnTo>
                <a:lnTo>
                  <a:pt x="1426" y="146"/>
                </a:lnTo>
                <a:lnTo>
                  <a:pt x="1426" y="144"/>
                </a:lnTo>
                <a:lnTo>
                  <a:pt x="1426" y="144"/>
                </a:lnTo>
                <a:lnTo>
                  <a:pt x="1426" y="145"/>
                </a:lnTo>
                <a:lnTo>
                  <a:pt x="1426" y="145"/>
                </a:lnTo>
                <a:lnTo>
                  <a:pt x="1426" y="145"/>
                </a:lnTo>
                <a:lnTo>
                  <a:pt x="1426" y="145"/>
                </a:lnTo>
                <a:lnTo>
                  <a:pt x="1427" y="145"/>
                </a:lnTo>
                <a:lnTo>
                  <a:pt x="1427" y="145"/>
                </a:lnTo>
                <a:lnTo>
                  <a:pt x="1427" y="145"/>
                </a:lnTo>
                <a:lnTo>
                  <a:pt x="1427" y="145"/>
                </a:lnTo>
                <a:lnTo>
                  <a:pt x="1428" y="145"/>
                </a:lnTo>
                <a:lnTo>
                  <a:pt x="1428" y="146"/>
                </a:lnTo>
                <a:lnTo>
                  <a:pt x="1428" y="146"/>
                </a:lnTo>
                <a:lnTo>
                  <a:pt x="1428" y="146"/>
                </a:lnTo>
                <a:lnTo>
                  <a:pt x="1429" y="146"/>
                </a:lnTo>
                <a:lnTo>
                  <a:pt x="1429" y="147"/>
                </a:lnTo>
                <a:lnTo>
                  <a:pt x="1429" y="148"/>
                </a:lnTo>
                <a:lnTo>
                  <a:pt x="1429" y="148"/>
                </a:lnTo>
                <a:lnTo>
                  <a:pt x="1429" y="149"/>
                </a:lnTo>
                <a:lnTo>
                  <a:pt x="1430" y="149"/>
                </a:lnTo>
                <a:lnTo>
                  <a:pt x="1430" y="149"/>
                </a:lnTo>
                <a:lnTo>
                  <a:pt x="1430" y="147"/>
                </a:lnTo>
                <a:lnTo>
                  <a:pt x="1430" y="142"/>
                </a:lnTo>
                <a:lnTo>
                  <a:pt x="1430" y="136"/>
                </a:lnTo>
                <a:lnTo>
                  <a:pt x="1430" y="130"/>
                </a:lnTo>
                <a:lnTo>
                  <a:pt x="1431" y="130"/>
                </a:lnTo>
                <a:lnTo>
                  <a:pt x="1431" y="129"/>
                </a:lnTo>
                <a:lnTo>
                  <a:pt x="1431" y="129"/>
                </a:lnTo>
                <a:lnTo>
                  <a:pt x="1431" y="129"/>
                </a:lnTo>
                <a:lnTo>
                  <a:pt x="1432" y="129"/>
                </a:lnTo>
                <a:lnTo>
                  <a:pt x="1432" y="129"/>
                </a:lnTo>
                <a:lnTo>
                  <a:pt x="1432" y="129"/>
                </a:lnTo>
                <a:lnTo>
                  <a:pt x="1432" y="129"/>
                </a:lnTo>
                <a:lnTo>
                  <a:pt x="1432" y="128"/>
                </a:lnTo>
                <a:lnTo>
                  <a:pt x="1433" y="128"/>
                </a:lnTo>
                <a:lnTo>
                  <a:pt x="1433" y="128"/>
                </a:lnTo>
                <a:lnTo>
                  <a:pt x="1433" y="128"/>
                </a:lnTo>
                <a:lnTo>
                  <a:pt x="1433" y="128"/>
                </a:lnTo>
                <a:lnTo>
                  <a:pt x="1434" y="128"/>
                </a:lnTo>
                <a:lnTo>
                  <a:pt x="1434" y="128"/>
                </a:lnTo>
                <a:lnTo>
                  <a:pt x="1434" y="128"/>
                </a:lnTo>
                <a:lnTo>
                  <a:pt x="1434" y="128"/>
                </a:lnTo>
                <a:lnTo>
                  <a:pt x="1434" y="129"/>
                </a:lnTo>
                <a:lnTo>
                  <a:pt x="1434" y="129"/>
                </a:lnTo>
                <a:lnTo>
                  <a:pt x="1434" y="129"/>
                </a:lnTo>
                <a:lnTo>
                  <a:pt x="1435" y="129"/>
                </a:lnTo>
                <a:lnTo>
                  <a:pt x="1435" y="129"/>
                </a:lnTo>
                <a:lnTo>
                  <a:pt x="1435" y="129"/>
                </a:lnTo>
                <a:lnTo>
                  <a:pt x="1435" y="129"/>
                </a:lnTo>
                <a:lnTo>
                  <a:pt x="1436" y="129"/>
                </a:lnTo>
                <a:lnTo>
                  <a:pt x="1436" y="129"/>
                </a:lnTo>
                <a:lnTo>
                  <a:pt x="1436" y="129"/>
                </a:lnTo>
                <a:lnTo>
                  <a:pt x="1436" y="129"/>
                </a:lnTo>
                <a:lnTo>
                  <a:pt x="1437" y="130"/>
                </a:lnTo>
                <a:lnTo>
                  <a:pt x="1437" y="130"/>
                </a:lnTo>
                <a:lnTo>
                  <a:pt x="1437" y="130"/>
                </a:lnTo>
                <a:lnTo>
                  <a:pt x="1437" y="131"/>
                </a:lnTo>
                <a:lnTo>
                  <a:pt x="1437" y="132"/>
                </a:lnTo>
                <a:lnTo>
                  <a:pt x="1437" y="133"/>
                </a:lnTo>
                <a:lnTo>
                  <a:pt x="1437" y="134"/>
                </a:lnTo>
                <a:lnTo>
                  <a:pt x="1438" y="135"/>
                </a:lnTo>
                <a:lnTo>
                  <a:pt x="1438" y="135"/>
                </a:lnTo>
                <a:lnTo>
                  <a:pt x="1438" y="135"/>
                </a:lnTo>
                <a:lnTo>
                  <a:pt x="1438" y="134"/>
                </a:lnTo>
                <a:lnTo>
                  <a:pt x="1439" y="134"/>
                </a:lnTo>
                <a:lnTo>
                  <a:pt x="1439" y="133"/>
                </a:lnTo>
                <a:lnTo>
                  <a:pt x="1439" y="133"/>
                </a:lnTo>
                <a:lnTo>
                  <a:pt x="1439" y="132"/>
                </a:lnTo>
                <a:lnTo>
                  <a:pt x="1440" y="132"/>
                </a:lnTo>
                <a:lnTo>
                  <a:pt x="1440" y="132"/>
                </a:lnTo>
                <a:lnTo>
                  <a:pt x="1440" y="131"/>
                </a:lnTo>
                <a:lnTo>
                  <a:pt x="1440" y="132"/>
                </a:lnTo>
                <a:lnTo>
                  <a:pt x="1440" y="132"/>
                </a:lnTo>
                <a:lnTo>
                  <a:pt x="1441" y="132"/>
                </a:lnTo>
                <a:lnTo>
                  <a:pt x="1441" y="133"/>
                </a:lnTo>
                <a:lnTo>
                  <a:pt x="1441" y="133"/>
                </a:lnTo>
                <a:lnTo>
                  <a:pt x="1441" y="134"/>
                </a:lnTo>
                <a:lnTo>
                  <a:pt x="1441" y="134"/>
                </a:lnTo>
                <a:lnTo>
                  <a:pt x="1441" y="134"/>
                </a:lnTo>
                <a:lnTo>
                  <a:pt x="1442" y="133"/>
                </a:lnTo>
                <a:lnTo>
                  <a:pt x="1442" y="135"/>
                </a:lnTo>
                <a:lnTo>
                  <a:pt x="1442" y="137"/>
                </a:lnTo>
                <a:lnTo>
                  <a:pt x="1442" y="138"/>
                </a:lnTo>
                <a:lnTo>
                  <a:pt x="1443" y="139"/>
                </a:lnTo>
                <a:lnTo>
                  <a:pt x="1443" y="140"/>
                </a:lnTo>
                <a:lnTo>
                  <a:pt x="1443" y="141"/>
                </a:lnTo>
                <a:lnTo>
                  <a:pt x="1443" y="143"/>
                </a:lnTo>
                <a:lnTo>
                  <a:pt x="1443" y="144"/>
                </a:lnTo>
                <a:lnTo>
                  <a:pt x="1444" y="146"/>
                </a:lnTo>
                <a:lnTo>
                  <a:pt x="1444" y="147"/>
                </a:lnTo>
                <a:lnTo>
                  <a:pt x="1444" y="148"/>
                </a:lnTo>
                <a:lnTo>
                  <a:pt x="1444" y="149"/>
                </a:lnTo>
                <a:lnTo>
                  <a:pt x="1445" y="150"/>
                </a:lnTo>
                <a:lnTo>
                  <a:pt x="1445" y="151"/>
                </a:lnTo>
                <a:lnTo>
                  <a:pt x="1445" y="152"/>
                </a:lnTo>
                <a:lnTo>
                  <a:pt x="1445" y="152"/>
                </a:lnTo>
                <a:lnTo>
                  <a:pt x="1445" y="153"/>
                </a:lnTo>
                <a:lnTo>
                  <a:pt x="1445" y="153"/>
                </a:lnTo>
                <a:lnTo>
                  <a:pt x="1445" y="154"/>
                </a:lnTo>
                <a:lnTo>
                  <a:pt x="1446" y="155"/>
                </a:lnTo>
                <a:lnTo>
                  <a:pt x="1446" y="155"/>
                </a:lnTo>
                <a:lnTo>
                  <a:pt x="1446" y="156"/>
                </a:lnTo>
                <a:lnTo>
                  <a:pt x="1446" y="156"/>
                </a:lnTo>
                <a:lnTo>
                  <a:pt x="1447" y="157"/>
                </a:lnTo>
                <a:lnTo>
                  <a:pt x="1447" y="157"/>
                </a:lnTo>
                <a:lnTo>
                  <a:pt x="1447" y="157"/>
                </a:lnTo>
                <a:lnTo>
                  <a:pt x="1447" y="156"/>
                </a:lnTo>
                <a:lnTo>
                  <a:pt x="1448" y="156"/>
                </a:lnTo>
                <a:lnTo>
                  <a:pt x="1448" y="156"/>
                </a:lnTo>
                <a:lnTo>
                  <a:pt x="1448" y="155"/>
                </a:lnTo>
                <a:lnTo>
                  <a:pt x="1448" y="155"/>
                </a:lnTo>
                <a:lnTo>
                  <a:pt x="1448" y="155"/>
                </a:lnTo>
                <a:lnTo>
                  <a:pt x="1449" y="154"/>
                </a:lnTo>
                <a:lnTo>
                  <a:pt x="1449" y="154"/>
                </a:lnTo>
                <a:lnTo>
                  <a:pt x="1449" y="154"/>
                </a:lnTo>
                <a:lnTo>
                  <a:pt x="1449" y="154"/>
                </a:lnTo>
                <a:lnTo>
                  <a:pt x="1449" y="153"/>
                </a:lnTo>
                <a:lnTo>
                  <a:pt x="1449" y="153"/>
                </a:lnTo>
                <a:lnTo>
                  <a:pt x="1450" y="153"/>
                </a:lnTo>
                <a:lnTo>
                  <a:pt x="1450" y="153"/>
                </a:lnTo>
                <a:lnTo>
                  <a:pt x="1450" y="153"/>
                </a:lnTo>
                <a:lnTo>
                  <a:pt x="1450" y="153"/>
                </a:lnTo>
                <a:lnTo>
                  <a:pt x="1451" y="153"/>
                </a:lnTo>
                <a:lnTo>
                  <a:pt x="1451" y="153"/>
                </a:lnTo>
                <a:lnTo>
                  <a:pt x="1451" y="152"/>
                </a:lnTo>
                <a:lnTo>
                  <a:pt x="1451" y="152"/>
                </a:lnTo>
                <a:lnTo>
                  <a:pt x="1451" y="152"/>
                </a:lnTo>
                <a:lnTo>
                  <a:pt x="1452" y="152"/>
                </a:lnTo>
                <a:lnTo>
                  <a:pt x="1452" y="152"/>
                </a:lnTo>
                <a:lnTo>
                  <a:pt x="1452" y="152"/>
                </a:lnTo>
                <a:lnTo>
                  <a:pt x="1452" y="152"/>
                </a:lnTo>
                <a:lnTo>
                  <a:pt x="1453" y="152"/>
                </a:lnTo>
                <a:lnTo>
                  <a:pt x="1453" y="152"/>
                </a:lnTo>
                <a:lnTo>
                  <a:pt x="1453" y="152"/>
                </a:lnTo>
                <a:lnTo>
                  <a:pt x="1453" y="152"/>
                </a:lnTo>
                <a:lnTo>
                  <a:pt x="1453" y="152"/>
                </a:lnTo>
                <a:lnTo>
                  <a:pt x="1453" y="152"/>
                </a:lnTo>
                <a:lnTo>
                  <a:pt x="1453" y="152"/>
                </a:lnTo>
                <a:lnTo>
                  <a:pt x="1454" y="152"/>
                </a:lnTo>
                <a:lnTo>
                  <a:pt x="1454" y="152"/>
                </a:lnTo>
                <a:lnTo>
                  <a:pt x="1454" y="152"/>
                </a:lnTo>
                <a:lnTo>
                  <a:pt x="1454" y="152"/>
                </a:lnTo>
                <a:lnTo>
                  <a:pt x="1455" y="152"/>
                </a:lnTo>
                <a:lnTo>
                  <a:pt x="1455" y="152"/>
                </a:lnTo>
                <a:lnTo>
                  <a:pt x="1455" y="152"/>
                </a:lnTo>
                <a:lnTo>
                  <a:pt x="1455" y="152"/>
                </a:lnTo>
                <a:lnTo>
                  <a:pt x="1456" y="152"/>
                </a:lnTo>
                <a:lnTo>
                  <a:pt x="1456" y="152"/>
                </a:lnTo>
                <a:lnTo>
                  <a:pt x="1456" y="152"/>
                </a:lnTo>
                <a:lnTo>
                  <a:pt x="1456" y="152"/>
                </a:lnTo>
                <a:lnTo>
                  <a:pt x="1457" y="152"/>
                </a:lnTo>
                <a:lnTo>
                  <a:pt x="1457" y="152"/>
                </a:lnTo>
                <a:lnTo>
                  <a:pt x="1457" y="152"/>
                </a:lnTo>
                <a:lnTo>
                  <a:pt x="1457" y="152"/>
                </a:lnTo>
                <a:lnTo>
                  <a:pt x="1457" y="152"/>
                </a:lnTo>
                <a:lnTo>
                  <a:pt x="1457" y="152"/>
                </a:lnTo>
                <a:lnTo>
                  <a:pt x="1457" y="152"/>
                </a:lnTo>
                <a:lnTo>
                  <a:pt x="1458" y="153"/>
                </a:lnTo>
                <a:lnTo>
                  <a:pt x="1458" y="153"/>
                </a:lnTo>
                <a:lnTo>
                  <a:pt x="1458" y="153"/>
                </a:lnTo>
                <a:lnTo>
                  <a:pt x="1458" y="153"/>
                </a:lnTo>
                <a:lnTo>
                  <a:pt x="1459" y="154"/>
                </a:lnTo>
                <a:lnTo>
                  <a:pt x="1459" y="154"/>
                </a:lnTo>
                <a:lnTo>
                  <a:pt x="1459" y="155"/>
                </a:lnTo>
                <a:lnTo>
                  <a:pt x="1459" y="155"/>
                </a:lnTo>
                <a:lnTo>
                  <a:pt x="1459" y="156"/>
                </a:lnTo>
                <a:lnTo>
                  <a:pt x="1460" y="157"/>
                </a:lnTo>
                <a:lnTo>
                  <a:pt x="1460" y="158"/>
                </a:lnTo>
                <a:lnTo>
                  <a:pt x="1460" y="158"/>
                </a:lnTo>
                <a:lnTo>
                  <a:pt x="1460" y="159"/>
                </a:lnTo>
                <a:lnTo>
                  <a:pt x="1461" y="159"/>
                </a:lnTo>
                <a:lnTo>
                  <a:pt x="1461" y="160"/>
                </a:lnTo>
                <a:lnTo>
                  <a:pt x="1461" y="160"/>
                </a:lnTo>
                <a:lnTo>
                  <a:pt x="1461" y="161"/>
                </a:lnTo>
                <a:lnTo>
                  <a:pt x="1461" y="161"/>
                </a:lnTo>
                <a:lnTo>
                  <a:pt x="1461" y="161"/>
                </a:lnTo>
                <a:lnTo>
                  <a:pt x="1462" y="162"/>
                </a:lnTo>
                <a:lnTo>
                  <a:pt x="1462" y="162"/>
                </a:lnTo>
                <a:lnTo>
                  <a:pt x="1462" y="162"/>
                </a:lnTo>
                <a:lnTo>
                  <a:pt x="1462" y="163"/>
                </a:lnTo>
                <a:lnTo>
                  <a:pt x="1462" y="163"/>
                </a:lnTo>
                <a:lnTo>
                  <a:pt x="1463" y="164"/>
                </a:lnTo>
                <a:lnTo>
                  <a:pt x="1463" y="165"/>
                </a:lnTo>
                <a:lnTo>
                  <a:pt x="1463" y="166"/>
                </a:lnTo>
                <a:lnTo>
                  <a:pt x="1463" y="167"/>
                </a:lnTo>
                <a:lnTo>
                  <a:pt x="1464" y="168"/>
                </a:lnTo>
                <a:lnTo>
                  <a:pt x="1464" y="169"/>
                </a:lnTo>
                <a:lnTo>
                  <a:pt x="1464" y="169"/>
                </a:lnTo>
                <a:lnTo>
                  <a:pt x="1464" y="170"/>
                </a:lnTo>
                <a:lnTo>
                  <a:pt x="1465" y="170"/>
                </a:lnTo>
                <a:lnTo>
                  <a:pt x="1465" y="170"/>
                </a:lnTo>
                <a:lnTo>
                  <a:pt x="1465" y="170"/>
                </a:lnTo>
                <a:lnTo>
                  <a:pt x="1465" y="170"/>
                </a:lnTo>
                <a:lnTo>
                  <a:pt x="1465" y="169"/>
                </a:lnTo>
                <a:lnTo>
                  <a:pt x="1465" y="169"/>
                </a:lnTo>
                <a:lnTo>
                  <a:pt x="1465" y="169"/>
                </a:lnTo>
                <a:lnTo>
                  <a:pt x="1466" y="170"/>
                </a:lnTo>
                <a:lnTo>
                  <a:pt x="1466" y="170"/>
                </a:lnTo>
                <a:lnTo>
                  <a:pt x="1466" y="170"/>
                </a:lnTo>
                <a:lnTo>
                  <a:pt x="1466" y="170"/>
                </a:lnTo>
                <a:lnTo>
                  <a:pt x="1467" y="171"/>
                </a:lnTo>
                <a:lnTo>
                  <a:pt x="1467" y="171"/>
                </a:lnTo>
                <a:lnTo>
                  <a:pt x="1467" y="172"/>
                </a:lnTo>
                <a:lnTo>
                  <a:pt x="1467" y="172"/>
                </a:lnTo>
                <a:lnTo>
                  <a:pt x="1468" y="172"/>
                </a:lnTo>
                <a:lnTo>
                  <a:pt x="1468" y="172"/>
                </a:lnTo>
                <a:lnTo>
                  <a:pt x="1468" y="173"/>
                </a:lnTo>
                <a:lnTo>
                  <a:pt x="1468" y="174"/>
                </a:lnTo>
                <a:lnTo>
                  <a:pt x="1468" y="175"/>
                </a:lnTo>
                <a:lnTo>
                  <a:pt x="1469" y="175"/>
                </a:lnTo>
                <a:lnTo>
                  <a:pt x="1469" y="176"/>
                </a:lnTo>
                <a:lnTo>
                  <a:pt x="1469" y="176"/>
                </a:lnTo>
                <a:lnTo>
                  <a:pt x="1469" y="177"/>
                </a:lnTo>
                <a:lnTo>
                  <a:pt x="1469" y="178"/>
                </a:lnTo>
                <a:lnTo>
                  <a:pt x="1469" y="178"/>
                </a:lnTo>
                <a:lnTo>
                  <a:pt x="1470" y="178"/>
                </a:lnTo>
                <a:lnTo>
                  <a:pt x="1470" y="179"/>
                </a:lnTo>
                <a:lnTo>
                  <a:pt x="1470" y="179"/>
                </a:lnTo>
                <a:lnTo>
                  <a:pt x="1470" y="179"/>
                </a:lnTo>
                <a:lnTo>
                  <a:pt x="1470" y="179"/>
                </a:lnTo>
                <a:lnTo>
                  <a:pt x="1471" y="179"/>
                </a:lnTo>
                <a:lnTo>
                  <a:pt x="1471" y="179"/>
                </a:lnTo>
                <a:lnTo>
                  <a:pt x="1471" y="179"/>
                </a:lnTo>
                <a:lnTo>
                  <a:pt x="1471" y="179"/>
                </a:lnTo>
                <a:lnTo>
                  <a:pt x="1472" y="180"/>
                </a:lnTo>
                <a:lnTo>
                  <a:pt x="1472" y="181"/>
                </a:lnTo>
                <a:lnTo>
                  <a:pt x="1472" y="181"/>
                </a:lnTo>
                <a:lnTo>
                  <a:pt x="1472" y="182"/>
                </a:lnTo>
                <a:lnTo>
                  <a:pt x="1473" y="182"/>
                </a:lnTo>
                <a:lnTo>
                  <a:pt x="1473" y="182"/>
                </a:lnTo>
                <a:lnTo>
                  <a:pt x="1473" y="182"/>
                </a:lnTo>
                <a:lnTo>
                  <a:pt x="1473" y="182"/>
                </a:lnTo>
                <a:lnTo>
                  <a:pt x="1473" y="182"/>
                </a:lnTo>
                <a:lnTo>
                  <a:pt x="1473" y="182"/>
                </a:lnTo>
                <a:lnTo>
                  <a:pt x="1473" y="182"/>
                </a:lnTo>
                <a:lnTo>
                  <a:pt x="1474" y="183"/>
                </a:lnTo>
                <a:lnTo>
                  <a:pt x="1474" y="183"/>
                </a:lnTo>
                <a:lnTo>
                  <a:pt x="1474" y="183"/>
                </a:lnTo>
                <a:lnTo>
                  <a:pt x="1474" y="184"/>
                </a:lnTo>
                <a:lnTo>
                  <a:pt x="1475" y="184"/>
                </a:lnTo>
                <a:lnTo>
                  <a:pt x="1475" y="185"/>
                </a:lnTo>
                <a:lnTo>
                  <a:pt x="1475" y="185"/>
                </a:lnTo>
                <a:lnTo>
                  <a:pt x="1475" y="185"/>
                </a:lnTo>
                <a:lnTo>
                  <a:pt x="1476" y="185"/>
                </a:lnTo>
                <a:lnTo>
                  <a:pt x="1476" y="186"/>
                </a:lnTo>
                <a:lnTo>
                  <a:pt x="1476" y="185"/>
                </a:lnTo>
                <a:lnTo>
                  <a:pt x="1476" y="185"/>
                </a:lnTo>
                <a:lnTo>
                  <a:pt x="1476" y="185"/>
                </a:lnTo>
                <a:lnTo>
                  <a:pt x="1477" y="185"/>
                </a:lnTo>
                <a:lnTo>
                  <a:pt x="1477" y="185"/>
                </a:lnTo>
                <a:lnTo>
                  <a:pt x="1477" y="184"/>
                </a:lnTo>
                <a:lnTo>
                  <a:pt x="1477" y="184"/>
                </a:lnTo>
                <a:lnTo>
                  <a:pt x="1477" y="184"/>
                </a:lnTo>
                <a:lnTo>
                  <a:pt x="1477" y="183"/>
                </a:lnTo>
                <a:lnTo>
                  <a:pt x="1478" y="183"/>
                </a:lnTo>
                <a:lnTo>
                  <a:pt x="1478" y="183"/>
                </a:lnTo>
                <a:lnTo>
                  <a:pt x="1478" y="183"/>
                </a:lnTo>
                <a:lnTo>
                  <a:pt x="1478" y="183"/>
                </a:lnTo>
                <a:lnTo>
                  <a:pt x="1479" y="182"/>
                </a:lnTo>
                <a:lnTo>
                  <a:pt x="1479" y="182"/>
                </a:lnTo>
                <a:lnTo>
                  <a:pt x="1479" y="182"/>
                </a:lnTo>
                <a:lnTo>
                  <a:pt x="1479" y="182"/>
                </a:lnTo>
                <a:lnTo>
                  <a:pt x="1479" y="183"/>
                </a:lnTo>
                <a:lnTo>
                  <a:pt x="1480" y="183"/>
                </a:lnTo>
                <a:lnTo>
                  <a:pt x="1480" y="184"/>
                </a:lnTo>
                <a:lnTo>
                  <a:pt x="1480" y="185"/>
                </a:lnTo>
                <a:lnTo>
                  <a:pt x="1480" y="186"/>
                </a:lnTo>
                <a:lnTo>
                  <a:pt x="1481" y="186"/>
                </a:lnTo>
                <a:lnTo>
                  <a:pt x="1481" y="187"/>
                </a:lnTo>
                <a:lnTo>
                  <a:pt x="1481" y="187"/>
                </a:lnTo>
                <a:lnTo>
                  <a:pt x="1481" y="187"/>
                </a:lnTo>
                <a:lnTo>
                  <a:pt x="1481" y="187"/>
                </a:lnTo>
                <a:lnTo>
                  <a:pt x="1481" y="188"/>
                </a:lnTo>
                <a:lnTo>
                  <a:pt x="1481" y="188"/>
                </a:lnTo>
                <a:lnTo>
                  <a:pt x="1482" y="188"/>
                </a:lnTo>
                <a:lnTo>
                  <a:pt x="1482" y="189"/>
                </a:lnTo>
                <a:lnTo>
                  <a:pt x="1482" y="189"/>
                </a:lnTo>
                <a:lnTo>
                  <a:pt x="1482" y="189"/>
                </a:lnTo>
                <a:lnTo>
                  <a:pt x="1483" y="189"/>
                </a:lnTo>
                <a:lnTo>
                  <a:pt x="1483" y="189"/>
                </a:lnTo>
                <a:lnTo>
                  <a:pt x="1483" y="189"/>
                </a:lnTo>
                <a:lnTo>
                  <a:pt x="1483" y="189"/>
                </a:lnTo>
                <a:lnTo>
                  <a:pt x="1484" y="189"/>
                </a:lnTo>
                <a:lnTo>
                  <a:pt x="1484" y="189"/>
                </a:lnTo>
                <a:lnTo>
                  <a:pt x="1484" y="189"/>
                </a:lnTo>
                <a:lnTo>
                  <a:pt x="1484" y="189"/>
                </a:lnTo>
                <a:lnTo>
                  <a:pt x="1484" y="189"/>
                </a:lnTo>
                <a:lnTo>
                  <a:pt x="1485" y="189"/>
                </a:lnTo>
                <a:lnTo>
                  <a:pt x="1485" y="189"/>
                </a:lnTo>
                <a:lnTo>
                  <a:pt x="1485" y="189"/>
                </a:lnTo>
                <a:lnTo>
                  <a:pt x="1485" y="189"/>
                </a:lnTo>
                <a:lnTo>
                  <a:pt x="1485" y="189"/>
                </a:lnTo>
                <a:lnTo>
                  <a:pt x="1485" y="189"/>
                </a:lnTo>
                <a:lnTo>
                  <a:pt x="1486" y="188"/>
                </a:lnTo>
                <a:lnTo>
                  <a:pt x="1486" y="188"/>
                </a:lnTo>
                <a:lnTo>
                  <a:pt x="1486" y="187"/>
                </a:lnTo>
                <a:lnTo>
                  <a:pt x="1486" y="187"/>
                </a:lnTo>
                <a:lnTo>
                  <a:pt x="1487" y="187"/>
                </a:lnTo>
                <a:lnTo>
                  <a:pt x="1487" y="187"/>
                </a:lnTo>
                <a:lnTo>
                  <a:pt x="1487" y="186"/>
                </a:lnTo>
                <a:lnTo>
                  <a:pt x="1487" y="186"/>
                </a:lnTo>
                <a:lnTo>
                  <a:pt x="1487" y="186"/>
                </a:lnTo>
                <a:lnTo>
                  <a:pt x="1488" y="186"/>
                </a:lnTo>
                <a:lnTo>
                  <a:pt x="1488" y="186"/>
                </a:lnTo>
                <a:lnTo>
                  <a:pt x="1488" y="186"/>
                </a:lnTo>
                <a:lnTo>
                  <a:pt x="1488" y="186"/>
                </a:lnTo>
                <a:lnTo>
                  <a:pt x="1489" y="186"/>
                </a:lnTo>
                <a:lnTo>
                  <a:pt x="1489" y="186"/>
                </a:lnTo>
                <a:lnTo>
                  <a:pt x="1489" y="186"/>
                </a:lnTo>
                <a:lnTo>
                  <a:pt x="1489" y="185"/>
                </a:lnTo>
                <a:lnTo>
                  <a:pt x="1489" y="185"/>
                </a:lnTo>
                <a:lnTo>
                  <a:pt x="1489" y="185"/>
                </a:lnTo>
                <a:lnTo>
                  <a:pt x="1490" y="184"/>
                </a:lnTo>
                <a:lnTo>
                  <a:pt x="1490" y="184"/>
                </a:lnTo>
                <a:lnTo>
                  <a:pt x="1490" y="184"/>
                </a:lnTo>
                <a:lnTo>
                  <a:pt x="1490" y="183"/>
                </a:lnTo>
                <a:lnTo>
                  <a:pt x="1490" y="183"/>
                </a:lnTo>
                <a:lnTo>
                  <a:pt x="1491" y="183"/>
                </a:lnTo>
                <a:lnTo>
                  <a:pt x="1491" y="183"/>
                </a:lnTo>
                <a:lnTo>
                  <a:pt x="1491" y="183"/>
                </a:lnTo>
                <a:lnTo>
                  <a:pt x="1491" y="183"/>
                </a:lnTo>
                <a:lnTo>
                  <a:pt x="1492" y="183"/>
                </a:lnTo>
                <a:lnTo>
                  <a:pt x="1492" y="183"/>
                </a:lnTo>
                <a:lnTo>
                  <a:pt x="1492" y="183"/>
                </a:lnTo>
                <a:lnTo>
                  <a:pt x="1492" y="183"/>
                </a:lnTo>
                <a:lnTo>
                  <a:pt x="1493" y="183"/>
                </a:lnTo>
                <a:lnTo>
                  <a:pt x="1493" y="182"/>
                </a:lnTo>
                <a:lnTo>
                  <a:pt x="1493" y="182"/>
                </a:lnTo>
                <a:lnTo>
                  <a:pt x="1493" y="182"/>
                </a:lnTo>
                <a:lnTo>
                  <a:pt x="1493" y="181"/>
                </a:lnTo>
                <a:lnTo>
                  <a:pt x="1493" y="181"/>
                </a:lnTo>
                <a:lnTo>
                  <a:pt x="1493" y="181"/>
                </a:lnTo>
                <a:lnTo>
                  <a:pt x="1494" y="181"/>
                </a:lnTo>
                <a:lnTo>
                  <a:pt x="1494" y="181"/>
                </a:lnTo>
                <a:lnTo>
                  <a:pt x="1494" y="181"/>
                </a:lnTo>
                <a:lnTo>
                  <a:pt x="1494" y="181"/>
                </a:lnTo>
                <a:lnTo>
                  <a:pt x="1495" y="181"/>
                </a:lnTo>
                <a:lnTo>
                  <a:pt x="1495" y="181"/>
                </a:lnTo>
                <a:lnTo>
                  <a:pt x="1495" y="181"/>
                </a:lnTo>
                <a:lnTo>
                  <a:pt x="1495" y="181"/>
                </a:lnTo>
                <a:lnTo>
                  <a:pt x="1495" y="182"/>
                </a:lnTo>
                <a:lnTo>
                  <a:pt x="1496" y="182"/>
                </a:lnTo>
                <a:lnTo>
                  <a:pt x="1496" y="182"/>
                </a:lnTo>
                <a:lnTo>
                  <a:pt x="1496" y="182"/>
                </a:lnTo>
                <a:lnTo>
                  <a:pt x="1496" y="182"/>
                </a:lnTo>
                <a:lnTo>
                  <a:pt x="1497" y="182"/>
                </a:lnTo>
                <a:lnTo>
                  <a:pt x="1497" y="183"/>
                </a:lnTo>
                <a:lnTo>
                  <a:pt x="1497" y="183"/>
                </a:lnTo>
                <a:lnTo>
                  <a:pt x="1497" y="183"/>
                </a:lnTo>
                <a:lnTo>
                  <a:pt x="1497" y="183"/>
                </a:lnTo>
                <a:lnTo>
                  <a:pt x="1497" y="183"/>
                </a:lnTo>
                <a:lnTo>
                  <a:pt x="1498" y="183"/>
                </a:lnTo>
                <a:lnTo>
                  <a:pt x="1498" y="184"/>
                </a:lnTo>
                <a:lnTo>
                  <a:pt x="1498" y="184"/>
                </a:lnTo>
                <a:lnTo>
                  <a:pt x="1498" y="184"/>
                </a:lnTo>
                <a:lnTo>
                  <a:pt x="1498" y="184"/>
                </a:lnTo>
                <a:lnTo>
                  <a:pt x="1499" y="184"/>
                </a:lnTo>
                <a:lnTo>
                  <a:pt x="1499" y="184"/>
                </a:lnTo>
                <a:lnTo>
                  <a:pt x="1499" y="184"/>
                </a:lnTo>
                <a:lnTo>
                  <a:pt x="1499" y="184"/>
                </a:lnTo>
                <a:lnTo>
                  <a:pt x="1500" y="183"/>
                </a:lnTo>
                <a:lnTo>
                  <a:pt x="1500" y="183"/>
                </a:lnTo>
                <a:lnTo>
                  <a:pt x="1500" y="184"/>
                </a:lnTo>
                <a:lnTo>
                  <a:pt x="1500" y="184"/>
                </a:lnTo>
                <a:lnTo>
                  <a:pt x="1500" y="184"/>
                </a:lnTo>
                <a:lnTo>
                  <a:pt x="1500" y="184"/>
                </a:lnTo>
                <a:lnTo>
                  <a:pt x="1501" y="184"/>
                </a:lnTo>
                <a:lnTo>
                  <a:pt x="1501" y="184"/>
                </a:lnTo>
                <a:lnTo>
                  <a:pt x="1501" y="184"/>
                </a:lnTo>
                <a:lnTo>
                  <a:pt x="1501" y="184"/>
                </a:lnTo>
                <a:lnTo>
                  <a:pt x="1501" y="184"/>
                </a:lnTo>
                <a:lnTo>
                  <a:pt x="1502" y="184"/>
                </a:lnTo>
                <a:lnTo>
                  <a:pt x="1502" y="184"/>
                </a:lnTo>
                <a:lnTo>
                  <a:pt x="1502" y="184"/>
                </a:lnTo>
                <a:lnTo>
                  <a:pt x="1502" y="184"/>
                </a:lnTo>
                <a:lnTo>
                  <a:pt x="1503" y="184"/>
                </a:lnTo>
                <a:lnTo>
                  <a:pt x="1503" y="184"/>
                </a:lnTo>
                <a:lnTo>
                  <a:pt x="1503" y="184"/>
                </a:lnTo>
                <a:lnTo>
                  <a:pt x="1503" y="184"/>
                </a:lnTo>
                <a:lnTo>
                  <a:pt x="1504" y="184"/>
                </a:lnTo>
                <a:lnTo>
                  <a:pt x="1504" y="184"/>
                </a:lnTo>
                <a:lnTo>
                  <a:pt x="1504" y="184"/>
                </a:lnTo>
                <a:lnTo>
                  <a:pt x="1504" y="184"/>
                </a:lnTo>
                <a:lnTo>
                  <a:pt x="1504" y="184"/>
                </a:lnTo>
                <a:lnTo>
                  <a:pt x="1504" y="184"/>
                </a:lnTo>
                <a:lnTo>
                  <a:pt x="1504" y="184"/>
                </a:lnTo>
                <a:lnTo>
                  <a:pt x="1505" y="184"/>
                </a:lnTo>
                <a:lnTo>
                  <a:pt x="1505" y="184"/>
                </a:lnTo>
                <a:lnTo>
                  <a:pt x="1505" y="184"/>
                </a:lnTo>
                <a:lnTo>
                  <a:pt x="1505" y="185"/>
                </a:lnTo>
                <a:lnTo>
                  <a:pt x="1506" y="185"/>
                </a:lnTo>
                <a:lnTo>
                  <a:pt x="1506" y="185"/>
                </a:lnTo>
                <a:lnTo>
                  <a:pt x="1506" y="185"/>
                </a:lnTo>
                <a:lnTo>
                  <a:pt x="1506" y="186"/>
                </a:lnTo>
                <a:lnTo>
                  <a:pt x="1506" y="186"/>
                </a:lnTo>
                <a:lnTo>
                  <a:pt x="1507" y="186"/>
                </a:lnTo>
                <a:lnTo>
                  <a:pt x="1507" y="186"/>
                </a:lnTo>
                <a:lnTo>
                  <a:pt x="1507" y="186"/>
                </a:lnTo>
                <a:lnTo>
                  <a:pt x="1507" y="186"/>
                </a:lnTo>
                <a:lnTo>
                  <a:pt x="1508" y="186"/>
                </a:lnTo>
                <a:lnTo>
                  <a:pt x="1508" y="186"/>
                </a:lnTo>
                <a:lnTo>
                  <a:pt x="1508" y="186"/>
                </a:lnTo>
                <a:lnTo>
                  <a:pt x="1508" y="186"/>
                </a:lnTo>
                <a:lnTo>
                  <a:pt x="1508" y="186"/>
                </a:lnTo>
                <a:lnTo>
                  <a:pt x="1508" y="186"/>
                </a:lnTo>
                <a:lnTo>
                  <a:pt x="1509" y="186"/>
                </a:lnTo>
                <a:lnTo>
                  <a:pt x="1509" y="186"/>
                </a:lnTo>
                <a:lnTo>
                  <a:pt x="1509" y="186"/>
                </a:lnTo>
                <a:lnTo>
                  <a:pt x="1509" y="186"/>
                </a:lnTo>
                <a:lnTo>
                  <a:pt x="1509" y="186"/>
                </a:lnTo>
                <a:lnTo>
                  <a:pt x="1510" y="186"/>
                </a:lnTo>
                <a:lnTo>
                  <a:pt x="1510" y="186"/>
                </a:lnTo>
                <a:lnTo>
                  <a:pt x="1510" y="186"/>
                </a:lnTo>
                <a:lnTo>
                  <a:pt x="1510" y="186"/>
                </a:lnTo>
                <a:lnTo>
                  <a:pt x="1511" y="185"/>
                </a:lnTo>
                <a:lnTo>
                  <a:pt x="1511" y="185"/>
                </a:lnTo>
                <a:lnTo>
                  <a:pt x="1511" y="185"/>
                </a:lnTo>
                <a:lnTo>
                  <a:pt x="1511" y="185"/>
                </a:lnTo>
                <a:lnTo>
                  <a:pt x="1512" y="185"/>
                </a:lnTo>
                <a:lnTo>
                  <a:pt x="1512" y="184"/>
                </a:lnTo>
                <a:lnTo>
                  <a:pt x="1512" y="184"/>
                </a:lnTo>
                <a:lnTo>
                  <a:pt x="1512" y="184"/>
                </a:lnTo>
                <a:lnTo>
                  <a:pt x="1512" y="183"/>
                </a:lnTo>
                <a:lnTo>
                  <a:pt x="1512" y="183"/>
                </a:lnTo>
                <a:lnTo>
                  <a:pt x="1512" y="183"/>
                </a:lnTo>
                <a:lnTo>
                  <a:pt x="1513" y="182"/>
                </a:lnTo>
                <a:lnTo>
                  <a:pt x="1513" y="182"/>
                </a:lnTo>
                <a:lnTo>
                  <a:pt x="1513" y="182"/>
                </a:lnTo>
                <a:lnTo>
                  <a:pt x="1513" y="181"/>
                </a:lnTo>
                <a:lnTo>
                  <a:pt x="1514" y="181"/>
                </a:lnTo>
                <a:lnTo>
                  <a:pt x="1514" y="181"/>
                </a:lnTo>
                <a:lnTo>
                  <a:pt x="1514" y="181"/>
                </a:lnTo>
                <a:lnTo>
                  <a:pt x="1514" y="181"/>
                </a:lnTo>
                <a:lnTo>
                  <a:pt x="1515" y="182"/>
                </a:lnTo>
                <a:lnTo>
                  <a:pt x="1515" y="182"/>
                </a:lnTo>
                <a:lnTo>
                  <a:pt x="1515" y="183"/>
                </a:lnTo>
                <a:lnTo>
                  <a:pt x="1515" y="183"/>
                </a:lnTo>
                <a:lnTo>
                  <a:pt x="1515" y="183"/>
                </a:lnTo>
                <a:lnTo>
                  <a:pt x="1516" y="184"/>
                </a:lnTo>
                <a:lnTo>
                  <a:pt x="1516" y="184"/>
                </a:lnTo>
                <a:lnTo>
                  <a:pt x="1516" y="185"/>
                </a:lnTo>
                <a:lnTo>
                  <a:pt x="1516" y="185"/>
                </a:lnTo>
                <a:lnTo>
                  <a:pt x="1516" y="186"/>
                </a:lnTo>
                <a:lnTo>
                  <a:pt x="1516" y="186"/>
                </a:lnTo>
                <a:lnTo>
                  <a:pt x="1517" y="186"/>
                </a:lnTo>
                <a:lnTo>
                  <a:pt x="1517" y="186"/>
                </a:lnTo>
                <a:lnTo>
                  <a:pt x="1517" y="186"/>
                </a:lnTo>
                <a:lnTo>
                  <a:pt x="1517" y="186"/>
                </a:lnTo>
                <a:lnTo>
                  <a:pt x="1517" y="185"/>
                </a:lnTo>
                <a:lnTo>
                  <a:pt x="1518" y="185"/>
                </a:lnTo>
                <a:lnTo>
                  <a:pt x="1518" y="184"/>
                </a:lnTo>
                <a:lnTo>
                  <a:pt x="1518" y="184"/>
                </a:lnTo>
                <a:lnTo>
                  <a:pt x="1518" y="184"/>
                </a:lnTo>
                <a:lnTo>
                  <a:pt x="1519" y="184"/>
                </a:lnTo>
                <a:lnTo>
                  <a:pt x="1519" y="184"/>
                </a:lnTo>
                <a:lnTo>
                  <a:pt x="1519" y="184"/>
                </a:lnTo>
                <a:lnTo>
                  <a:pt x="1519" y="185"/>
                </a:lnTo>
                <a:lnTo>
                  <a:pt x="1520" y="186"/>
                </a:lnTo>
                <a:lnTo>
                  <a:pt x="1520" y="187"/>
                </a:lnTo>
                <a:lnTo>
                  <a:pt x="1520" y="188"/>
                </a:lnTo>
                <a:lnTo>
                  <a:pt x="1520" y="189"/>
                </a:lnTo>
                <a:lnTo>
                  <a:pt x="1520" y="190"/>
                </a:lnTo>
                <a:lnTo>
                  <a:pt x="1520" y="191"/>
                </a:lnTo>
                <a:lnTo>
                  <a:pt x="1520" y="191"/>
                </a:lnTo>
                <a:lnTo>
                  <a:pt x="1521" y="192"/>
                </a:lnTo>
                <a:lnTo>
                  <a:pt x="1521" y="192"/>
                </a:lnTo>
                <a:lnTo>
                  <a:pt x="1521" y="193"/>
                </a:lnTo>
                <a:lnTo>
                  <a:pt x="1521" y="193"/>
                </a:lnTo>
                <a:lnTo>
                  <a:pt x="1522" y="193"/>
                </a:lnTo>
                <a:lnTo>
                  <a:pt x="1522" y="193"/>
                </a:lnTo>
                <a:lnTo>
                  <a:pt x="1522" y="193"/>
                </a:lnTo>
                <a:lnTo>
                  <a:pt x="1522" y="193"/>
                </a:lnTo>
                <a:lnTo>
                  <a:pt x="1523" y="193"/>
                </a:lnTo>
                <a:lnTo>
                  <a:pt x="1523" y="193"/>
                </a:lnTo>
                <a:lnTo>
                  <a:pt x="1523" y="193"/>
                </a:lnTo>
                <a:lnTo>
                  <a:pt x="1523" y="192"/>
                </a:lnTo>
                <a:lnTo>
                  <a:pt x="1523" y="192"/>
                </a:lnTo>
                <a:lnTo>
                  <a:pt x="1524" y="192"/>
                </a:lnTo>
                <a:lnTo>
                  <a:pt x="1524" y="192"/>
                </a:lnTo>
                <a:lnTo>
                  <a:pt x="1524" y="192"/>
                </a:lnTo>
                <a:lnTo>
                  <a:pt x="1524" y="192"/>
                </a:lnTo>
                <a:lnTo>
                  <a:pt x="1524" y="192"/>
                </a:lnTo>
                <a:lnTo>
                  <a:pt x="1524" y="192"/>
                </a:lnTo>
                <a:lnTo>
                  <a:pt x="1525" y="192"/>
                </a:lnTo>
                <a:lnTo>
                  <a:pt x="1525" y="192"/>
                </a:lnTo>
                <a:lnTo>
                  <a:pt x="1525" y="191"/>
                </a:lnTo>
                <a:lnTo>
                  <a:pt x="1525" y="191"/>
                </a:lnTo>
                <a:lnTo>
                  <a:pt x="1526" y="191"/>
                </a:lnTo>
                <a:lnTo>
                  <a:pt x="1526" y="190"/>
                </a:lnTo>
                <a:lnTo>
                  <a:pt x="1526" y="190"/>
                </a:lnTo>
                <a:lnTo>
                  <a:pt x="1526" y="189"/>
                </a:lnTo>
                <a:lnTo>
                  <a:pt x="1526" y="189"/>
                </a:lnTo>
                <a:lnTo>
                  <a:pt x="1527" y="189"/>
                </a:lnTo>
                <a:lnTo>
                  <a:pt x="1527" y="188"/>
                </a:lnTo>
                <a:lnTo>
                  <a:pt x="1527" y="188"/>
                </a:lnTo>
                <a:lnTo>
                  <a:pt x="1527" y="188"/>
                </a:lnTo>
                <a:lnTo>
                  <a:pt x="1528" y="188"/>
                </a:lnTo>
                <a:lnTo>
                  <a:pt x="1528" y="188"/>
                </a:lnTo>
                <a:lnTo>
                  <a:pt x="1528" y="187"/>
                </a:lnTo>
                <a:lnTo>
                  <a:pt x="1528" y="187"/>
                </a:lnTo>
                <a:lnTo>
                  <a:pt x="1528" y="187"/>
                </a:lnTo>
                <a:lnTo>
                  <a:pt x="1528" y="187"/>
                </a:lnTo>
                <a:lnTo>
                  <a:pt x="1528" y="187"/>
                </a:lnTo>
                <a:lnTo>
                  <a:pt x="1529" y="187"/>
                </a:lnTo>
                <a:lnTo>
                  <a:pt x="1529" y="187"/>
                </a:lnTo>
                <a:lnTo>
                  <a:pt x="1529" y="187"/>
                </a:lnTo>
                <a:lnTo>
                  <a:pt x="1529" y="187"/>
                </a:lnTo>
                <a:lnTo>
                  <a:pt x="1530" y="186"/>
                </a:lnTo>
                <a:lnTo>
                  <a:pt x="1530" y="187"/>
                </a:lnTo>
                <a:lnTo>
                  <a:pt x="1530" y="187"/>
                </a:lnTo>
                <a:lnTo>
                  <a:pt x="1530" y="187"/>
                </a:lnTo>
                <a:lnTo>
                  <a:pt x="1531" y="187"/>
                </a:lnTo>
                <a:lnTo>
                  <a:pt x="1531" y="187"/>
                </a:lnTo>
                <a:lnTo>
                  <a:pt x="1531" y="187"/>
                </a:lnTo>
                <a:lnTo>
                  <a:pt x="1531" y="187"/>
                </a:lnTo>
                <a:lnTo>
                  <a:pt x="1531" y="187"/>
                </a:lnTo>
                <a:lnTo>
                  <a:pt x="1532" y="187"/>
                </a:lnTo>
                <a:lnTo>
                  <a:pt x="1532" y="188"/>
                </a:lnTo>
                <a:lnTo>
                  <a:pt x="1532" y="188"/>
                </a:lnTo>
                <a:lnTo>
                  <a:pt x="1532" y="188"/>
                </a:lnTo>
                <a:lnTo>
                  <a:pt x="1532" y="189"/>
                </a:lnTo>
                <a:lnTo>
                  <a:pt x="1532" y="189"/>
                </a:lnTo>
                <a:lnTo>
                  <a:pt x="1533" y="189"/>
                </a:lnTo>
                <a:lnTo>
                  <a:pt x="1533" y="190"/>
                </a:lnTo>
                <a:lnTo>
                  <a:pt x="1533" y="190"/>
                </a:lnTo>
                <a:lnTo>
                  <a:pt x="1533" y="190"/>
                </a:lnTo>
                <a:lnTo>
                  <a:pt x="1534" y="191"/>
                </a:lnTo>
                <a:lnTo>
                  <a:pt x="1534" y="191"/>
                </a:lnTo>
                <a:lnTo>
                  <a:pt x="1534" y="192"/>
                </a:lnTo>
                <a:lnTo>
                  <a:pt x="1534" y="192"/>
                </a:lnTo>
                <a:lnTo>
                  <a:pt x="1534" y="192"/>
                </a:lnTo>
                <a:lnTo>
                  <a:pt x="1535" y="192"/>
                </a:lnTo>
                <a:lnTo>
                  <a:pt x="1535" y="192"/>
                </a:lnTo>
                <a:lnTo>
                  <a:pt x="1535" y="192"/>
                </a:lnTo>
                <a:lnTo>
                  <a:pt x="1535" y="192"/>
                </a:lnTo>
                <a:lnTo>
                  <a:pt x="1536" y="192"/>
                </a:lnTo>
                <a:lnTo>
                  <a:pt x="1536" y="192"/>
                </a:lnTo>
                <a:lnTo>
                  <a:pt x="1536" y="192"/>
                </a:lnTo>
                <a:lnTo>
                  <a:pt x="1536" y="192"/>
                </a:lnTo>
                <a:lnTo>
                  <a:pt x="1536" y="192"/>
                </a:lnTo>
                <a:lnTo>
                  <a:pt x="1536" y="200"/>
                </a:lnTo>
                <a:lnTo>
                  <a:pt x="1537" y="203"/>
                </a:lnTo>
                <a:lnTo>
                  <a:pt x="1537" y="201"/>
                </a:lnTo>
                <a:lnTo>
                  <a:pt x="1537" y="198"/>
                </a:lnTo>
                <a:lnTo>
                  <a:pt x="1537" y="194"/>
                </a:lnTo>
                <a:lnTo>
                  <a:pt x="1537" y="190"/>
                </a:lnTo>
                <a:lnTo>
                  <a:pt x="1538" y="185"/>
                </a:lnTo>
                <a:lnTo>
                  <a:pt x="1538" y="182"/>
                </a:lnTo>
                <a:lnTo>
                  <a:pt x="1538" y="179"/>
                </a:lnTo>
                <a:lnTo>
                  <a:pt x="1538" y="177"/>
                </a:lnTo>
                <a:lnTo>
                  <a:pt x="1539" y="175"/>
                </a:lnTo>
                <a:lnTo>
                  <a:pt x="1539" y="174"/>
                </a:lnTo>
                <a:lnTo>
                  <a:pt x="1539" y="172"/>
                </a:lnTo>
                <a:lnTo>
                  <a:pt x="1539" y="171"/>
                </a:lnTo>
                <a:lnTo>
                  <a:pt x="1540" y="170"/>
                </a:lnTo>
                <a:lnTo>
                  <a:pt x="1540" y="170"/>
                </a:lnTo>
                <a:lnTo>
                  <a:pt x="1540" y="170"/>
                </a:lnTo>
                <a:lnTo>
                  <a:pt x="1540" y="170"/>
                </a:lnTo>
                <a:lnTo>
                  <a:pt x="1540" y="170"/>
                </a:lnTo>
                <a:lnTo>
                  <a:pt x="1540" y="170"/>
                </a:lnTo>
                <a:lnTo>
                  <a:pt x="1540" y="170"/>
                </a:lnTo>
                <a:lnTo>
                  <a:pt x="1541" y="170"/>
                </a:lnTo>
                <a:lnTo>
                  <a:pt x="1541" y="170"/>
                </a:lnTo>
                <a:lnTo>
                  <a:pt x="1541" y="170"/>
                </a:lnTo>
                <a:lnTo>
                  <a:pt x="1541" y="170"/>
                </a:lnTo>
                <a:lnTo>
                  <a:pt x="1542" y="170"/>
                </a:lnTo>
                <a:lnTo>
                  <a:pt x="1542" y="170"/>
                </a:lnTo>
                <a:lnTo>
                  <a:pt x="1542" y="170"/>
                </a:lnTo>
                <a:lnTo>
                  <a:pt x="1542" y="170"/>
                </a:lnTo>
                <a:lnTo>
                  <a:pt x="1542" y="170"/>
                </a:lnTo>
                <a:lnTo>
                  <a:pt x="1543" y="170"/>
                </a:lnTo>
                <a:lnTo>
                  <a:pt x="1543" y="170"/>
                </a:lnTo>
                <a:lnTo>
                  <a:pt x="1543" y="170"/>
                </a:lnTo>
                <a:lnTo>
                  <a:pt x="1543" y="170"/>
                </a:lnTo>
                <a:lnTo>
                  <a:pt x="1544" y="170"/>
                </a:lnTo>
                <a:lnTo>
                  <a:pt x="1544" y="170"/>
                </a:lnTo>
                <a:lnTo>
                  <a:pt x="1544" y="170"/>
                </a:lnTo>
                <a:lnTo>
                  <a:pt x="1544" y="170"/>
                </a:lnTo>
                <a:lnTo>
                  <a:pt x="1544" y="170"/>
                </a:lnTo>
                <a:lnTo>
                  <a:pt x="1544" y="170"/>
                </a:lnTo>
                <a:lnTo>
                  <a:pt x="1545" y="170"/>
                </a:lnTo>
                <a:lnTo>
                  <a:pt x="1545" y="170"/>
                </a:lnTo>
                <a:lnTo>
                  <a:pt x="1545" y="170"/>
                </a:lnTo>
                <a:lnTo>
                  <a:pt x="1545" y="170"/>
                </a:lnTo>
                <a:lnTo>
                  <a:pt x="1545" y="170"/>
                </a:lnTo>
                <a:lnTo>
                  <a:pt x="1546" y="170"/>
                </a:lnTo>
                <a:lnTo>
                  <a:pt x="1546" y="170"/>
                </a:lnTo>
                <a:lnTo>
                  <a:pt x="1546" y="170"/>
                </a:lnTo>
                <a:lnTo>
                  <a:pt x="1546" y="169"/>
                </a:lnTo>
                <a:lnTo>
                  <a:pt x="1547" y="169"/>
                </a:lnTo>
                <a:lnTo>
                  <a:pt x="1547" y="168"/>
                </a:lnTo>
                <a:lnTo>
                  <a:pt x="1547" y="168"/>
                </a:lnTo>
                <a:lnTo>
                  <a:pt x="1547" y="167"/>
                </a:lnTo>
                <a:lnTo>
                  <a:pt x="1548" y="167"/>
                </a:lnTo>
                <a:lnTo>
                  <a:pt x="1548" y="166"/>
                </a:lnTo>
                <a:lnTo>
                  <a:pt x="1548" y="166"/>
                </a:lnTo>
                <a:lnTo>
                  <a:pt x="1548" y="165"/>
                </a:lnTo>
                <a:lnTo>
                  <a:pt x="1548" y="164"/>
                </a:lnTo>
                <a:lnTo>
                  <a:pt x="1548" y="163"/>
                </a:lnTo>
                <a:lnTo>
                  <a:pt x="1548" y="162"/>
                </a:lnTo>
                <a:lnTo>
                  <a:pt x="1549" y="162"/>
                </a:lnTo>
                <a:lnTo>
                  <a:pt x="1549" y="161"/>
                </a:lnTo>
                <a:lnTo>
                  <a:pt x="1549" y="161"/>
                </a:lnTo>
                <a:lnTo>
                  <a:pt x="1549" y="160"/>
                </a:lnTo>
                <a:lnTo>
                  <a:pt x="1550" y="160"/>
                </a:lnTo>
                <a:lnTo>
                  <a:pt x="1550" y="159"/>
                </a:lnTo>
                <a:lnTo>
                  <a:pt x="1550" y="159"/>
                </a:lnTo>
                <a:lnTo>
                  <a:pt x="1550" y="158"/>
                </a:lnTo>
                <a:lnTo>
                  <a:pt x="1551" y="158"/>
                </a:lnTo>
                <a:lnTo>
                  <a:pt x="1551" y="157"/>
                </a:lnTo>
                <a:lnTo>
                  <a:pt x="1551" y="157"/>
                </a:lnTo>
                <a:lnTo>
                  <a:pt x="1551" y="157"/>
                </a:lnTo>
                <a:lnTo>
                  <a:pt x="1551" y="157"/>
                </a:lnTo>
                <a:lnTo>
                  <a:pt x="1552" y="158"/>
                </a:lnTo>
                <a:lnTo>
                  <a:pt x="1552" y="158"/>
                </a:lnTo>
                <a:lnTo>
                  <a:pt x="1552" y="158"/>
                </a:lnTo>
                <a:lnTo>
                  <a:pt x="1552" y="159"/>
                </a:lnTo>
                <a:lnTo>
                  <a:pt x="1552" y="159"/>
                </a:lnTo>
                <a:lnTo>
                  <a:pt x="1552" y="160"/>
                </a:lnTo>
                <a:lnTo>
                  <a:pt x="1553" y="160"/>
                </a:lnTo>
                <a:lnTo>
                  <a:pt x="1553" y="160"/>
                </a:lnTo>
                <a:lnTo>
                  <a:pt x="1553" y="162"/>
                </a:lnTo>
                <a:lnTo>
                  <a:pt x="1553" y="163"/>
                </a:lnTo>
                <a:lnTo>
                  <a:pt x="1553" y="165"/>
                </a:lnTo>
                <a:lnTo>
                  <a:pt x="1554" y="166"/>
                </a:lnTo>
                <a:lnTo>
                  <a:pt x="1554" y="167"/>
                </a:lnTo>
                <a:lnTo>
                  <a:pt x="1554" y="169"/>
                </a:lnTo>
                <a:lnTo>
                  <a:pt x="1554" y="170"/>
                </a:lnTo>
                <a:lnTo>
                  <a:pt x="1555" y="171"/>
                </a:lnTo>
                <a:lnTo>
                  <a:pt x="1555" y="173"/>
                </a:lnTo>
                <a:lnTo>
                  <a:pt x="1555" y="174"/>
                </a:lnTo>
                <a:lnTo>
                  <a:pt x="1555" y="175"/>
                </a:lnTo>
                <a:lnTo>
                  <a:pt x="1556" y="176"/>
                </a:lnTo>
                <a:lnTo>
                  <a:pt x="1556" y="178"/>
                </a:lnTo>
                <a:lnTo>
                  <a:pt x="1556" y="179"/>
                </a:lnTo>
                <a:lnTo>
                  <a:pt x="1556" y="179"/>
                </a:lnTo>
                <a:lnTo>
                  <a:pt x="1556" y="180"/>
                </a:lnTo>
                <a:lnTo>
                  <a:pt x="1556" y="181"/>
                </a:lnTo>
                <a:lnTo>
                  <a:pt x="1556" y="181"/>
                </a:lnTo>
                <a:lnTo>
                  <a:pt x="1557" y="182"/>
                </a:lnTo>
                <a:lnTo>
                  <a:pt x="1557" y="182"/>
                </a:lnTo>
                <a:lnTo>
                  <a:pt x="1557" y="182"/>
                </a:lnTo>
                <a:lnTo>
                  <a:pt x="1557" y="182"/>
                </a:lnTo>
                <a:lnTo>
                  <a:pt x="1558" y="182"/>
                </a:lnTo>
                <a:lnTo>
                  <a:pt x="1558" y="182"/>
                </a:lnTo>
                <a:lnTo>
                  <a:pt x="1558" y="182"/>
                </a:lnTo>
                <a:lnTo>
                  <a:pt x="1558" y="182"/>
                </a:lnTo>
                <a:lnTo>
                  <a:pt x="1559" y="182"/>
                </a:lnTo>
                <a:lnTo>
                  <a:pt x="1559" y="182"/>
                </a:lnTo>
                <a:lnTo>
                  <a:pt x="1559" y="182"/>
                </a:lnTo>
                <a:lnTo>
                  <a:pt x="1559" y="182"/>
                </a:lnTo>
                <a:lnTo>
                  <a:pt x="1559" y="181"/>
                </a:lnTo>
                <a:lnTo>
                  <a:pt x="1559" y="181"/>
                </a:lnTo>
                <a:lnTo>
                  <a:pt x="1559" y="181"/>
                </a:lnTo>
                <a:lnTo>
                  <a:pt x="1560" y="181"/>
                </a:lnTo>
                <a:lnTo>
                  <a:pt x="1560" y="180"/>
                </a:lnTo>
                <a:lnTo>
                  <a:pt x="1560" y="180"/>
                </a:lnTo>
                <a:lnTo>
                  <a:pt x="1560" y="180"/>
                </a:lnTo>
                <a:lnTo>
                  <a:pt x="1561" y="180"/>
                </a:lnTo>
                <a:lnTo>
                  <a:pt x="1561" y="179"/>
                </a:lnTo>
                <a:lnTo>
                  <a:pt x="1561" y="179"/>
                </a:lnTo>
                <a:lnTo>
                  <a:pt x="1561" y="179"/>
                </a:lnTo>
                <a:lnTo>
                  <a:pt x="1562" y="179"/>
                </a:lnTo>
                <a:lnTo>
                  <a:pt x="1562" y="179"/>
                </a:lnTo>
                <a:lnTo>
                  <a:pt x="1562" y="178"/>
                </a:lnTo>
                <a:lnTo>
                  <a:pt x="1562" y="178"/>
                </a:lnTo>
                <a:lnTo>
                  <a:pt x="1562" y="177"/>
                </a:lnTo>
                <a:lnTo>
                  <a:pt x="1563" y="177"/>
                </a:lnTo>
                <a:lnTo>
                  <a:pt x="1563" y="176"/>
                </a:lnTo>
                <a:lnTo>
                  <a:pt x="1563" y="176"/>
                </a:lnTo>
                <a:lnTo>
                  <a:pt x="1563" y="175"/>
                </a:lnTo>
                <a:lnTo>
                  <a:pt x="1563" y="175"/>
                </a:lnTo>
                <a:lnTo>
                  <a:pt x="1563" y="174"/>
                </a:lnTo>
                <a:lnTo>
                  <a:pt x="1564" y="173"/>
                </a:lnTo>
                <a:lnTo>
                  <a:pt x="1564" y="172"/>
                </a:lnTo>
                <a:lnTo>
                  <a:pt x="1564" y="172"/>
                </a:lnTo>
                <a:lnTo>
                  <a:pt x="1564" y="171"/>
                </a:lnTo>
                <a:lnTo>
                  <a:pt x="1564" y="172"/>
                </a:lnTo>
                <a:lnTo>
                  <a:pt x="1565" y="172"/>
                </a:lnTo>
                <a:lnTo>
                  <a:pt x="1565" y="172"/>
                </a:lnTo>
                <a:lnTo>
                  <a:pt x="1565" y="172"/>
                </a:lnTo>
                <a:lnTo>
                  <a:pt x="1565" y="172"/>
                </a:lnTo>
                <a:lnTo>
                  <a:pt x="1566" y="172"/>
                </a:lnTo>
                <a:lnTo>
                  <a:pt x="1566" y="172"/>
                </a:lnTo>
                <a:lnTo>
                  <a:pt x="1566" y="172"/>
                </a:lnTo>
                <a:lnTo>
                  <a:pt x="1566" y="173"/>
                </a:lnTo>
                <a:lnTo>
                  <a:pt x="1567" y="173"/>
                </a:lnTo>
                <a:lnTo>
                  <a:pt x="1567" y="173"/>
                </a:lnTo>
                <a:lnTo>
                  <a:pt x="1567" y="173"/>
                </a:lnTo>
                <a:lnTo>
                  <a:pt x="1567" y="173"/>
                </a:lnTo>
                <a:lnTo>
                  <a:pt x="1567" y="174"/>
                </a:lnTo>
                <a:lnTo>
                  <a:pt x="1567" y="174"/>
                </a:lnTo>
                <a:lnTo>
                  <a:pt x="1567" y="173"/>
                </a:lnTo>
                <a:lnTo>
                  <a:pt x="1568" y="173"/>
                </a:lnTo>
                <a:lnTo>
                  <a:pt x="1568" y="173"/>
                </a:lnTo>
                <a:lnTo>
                  <a:pt x="1568" y="173"/>
                </a:lnTo>
                <a:lnTo>
                  <a:pt x="1568" y="172"/>
                </a:lnTo>
                <a:lnTo>
                  <a:pt x="1569" y="171"/>
                </a:lnTo>
                <a:lnTo>
                  <a:pt x="1569" y="171"/>
                </a:lnTo>
                <a:lnTo>
                  <a:pt x="1569" y="170"/>
                </a:lnTo>
                <a:lnTo>
                  <a:pt x="1569" y="170"/>
                </a:lnTo>
                <a:lnTo>
                  <a:pt x="1570" y="170"/>
                </a:lnTo>
                <a:lnTo>
                  <a:pt x="1570" y="170"/>
                </a:lnTo>
                <a:lnTo>
                  <a:pt x="1570" y="170"/>
                </a:lnTo>
                <a:lnTo>
                  <a:pt x="1570" y="170"/>
                </a:lnTo>
                <a:lnTo>
                  <a:pt x="1570" y="169"/>
                </a:lnTo>
                <a:lnTo>
                  <a:pt x="1571" y="168"/>
                </a:lnTo>
                <a:lnTo>
                  <a:pt x="1571" y="167"/>
                </a:lnTo>
                <a:lnTo>
                  <a:pt x="1571" y="166"/>
                </a:lnTo>
                <a:lnTo>
                  <a:pt x="1571" y="167"/>
                </a:lnTo>
                <a:lnTo>
                  <a:pt x="1571" y="167"/>
                </a:lnTo>
                <a:lnTo>
                  <a:pt x="1571" y="167"/>
                </a:lnTo>
                <a:lnTo>
                  <a:pt x="1572" y="167"/>
                </a:lnTo>
                <a:lnTo>
                  <a:pt x="1572" y="167"/>
                </a:lnTo>
                <a:lnTo>
                  <a:pt x="1572" y="167"/>
                </a:lnTo>
                <a:lnTo>
                  <a:pt x="1572" y="167"/>
                </a:lnTo>
                <a:lnTo>
                  <a:pt x="1573" y="166"/>
                </a:lnTo>
                <a:lnTo>
                  <a:pt x="1573" y="166"/>
                </a:lnTo>
                <a:lnTo>
                  <a:pt x="1573" y="166"/>
                </a:lnTo>
                <a:lnTo>
                  <a:pt x="1573" y="166"/>
                </a:lnTo>
                <a:lnTo>
                  <a:pt x="1573" y="166"/>
                </a:lnTo>
                <a:lnTo>
                  <a:pt x="1574" y="166"/>
                </a:lnTo>
                <a:lnTo>
                  <a:pt x="1574" y="166"/>
                </a:lnTo>
                <a:lnTo>
                  <a:pt x="1574" y="166"/>
                </a:lnTo>
                <a:lnTo>
                  <a:pt x="1574" y="166"/>
                </a:lnTo>
                <a:lnTo>
                  <a:pt x="1575" y="166"/>
                </a:lnTo>
                <a:lnTo>
                  <a:pt x="1575" y="166"/>
                </a:lnTo>
                <a:lnTo>
                  <a:pt x="1575" y="166"/>
                </a:lnTo>
                <a:lnTo>
                  <a:pt x="1575" y="166"/>
                </a:lnTo>
                <a:lnTo>
                  <a:pt x="1575" y="166"/>
                </a:lnTo>
                <a:lnTo>
                  <a:pt x="1575" y="166"/>
                </a:lnTo>
                <a:lnTo>
                  <a:pt x="1575" y="166"/>
                </a:lnTo>
                <a:lnTo>
                  <a:pt x="1576" y="166"/>
                </a:lnTo>
                <a:lnTo>
                  <a:pt x="1576" y="166"/>
                </a:lnTo>
                <a:lnTo>
                  <a:pt x="1576" y="166"/>
                </a:lnTo>
                <a:lnTo>
                  <a:pt x="1576" y="166"/>
                </a:lnTo>
                <a:lnTo>
                  <a:pt x="1577" y="166"/>
                </a:lnTo>
                <a:lnTo>
                  <a:pt x="1577" y="166"/>
                </a:lnTo>
                <a:lnTo>
                  <a:pt x="1577" y="166"/>
                </a:lnTo>
                <a:lnTo>
                  <a:pt x="1577" y="166"/>
                </a:lnTo>
                <a:lnTo>
                  <a:pt x="1578" y="166"/>
                </a:lnTo>
                <a:lnTo>
                  <a:pt x="1578" y="166"/>
                </a:lnTo>
                <a:lnTo>
                  <a:pt x="1578" y="166"/>
                </a:lnTo>
                <a:lnTo>
                  <a:pt x="1578" y="166"/>
                </a:lnTo>
                <a:lnTo>
                  <a:pt x="1579" y="166"/>
                </a:lnTo>
                <a:lnTo>
                  <a:pt x="1579" y="166"/>
                </a:lnTo>
                <a:lnTo>
                  <a:pt x="1579" y="166"/>
                </a:lnTo>
                <a:lnTo>
                  <a:pt x="1579" y="166"/>
                </a:lnTo>
                <a:lnTo>
                  <a:pt x="1579" y="166"/>
                </a:lnTo>
                <a:lnTo>
                  <a:pt x="1579" y="166"/>
                </a:lnTo>
                <a:lnTo>
                  <a:pt x="1579" y="166"/>
                </a:lnTo>
                <a:lnTo>
                  <a:pt x="1580" y="166"/>
                </a:lnTo>
                <a:lnTo>
                  <a:pt x="1580" y="166"/>
                </a:lnTo>
                <a:lnTo>
                  <a:pt x="1580" y="167"/>
                </a:lnTo>
                <a:lnTo>
                  <a:pt x="1580" y="167"/>
                </a:lnTo>
                <a:lnTo>
                  <a:pt x="1581" y="167"/>
                </a:lnTo>
                <a:lnTo>
                  <a:pt x="1581" y="167"/>
                </a:lnTo>
                <a:lnTo>
                  <a:pt x="1581" y="167"/>
                </a:lnTo>
                <a:lnTo>
                  <a:pt x="1581" y="167"/>
                </a:lnTo>
                <a:lnTo>
                  <a:pt x="1581" y="167"/>
                </a:lnTo>
                <a:lnTo>
                  <a:pt x="1582" y="167"/>
                </a:lnTo>
                <a:lnTo>
                  <a:pt x="1582" y="167"/>
                </a:lnTo>
                <a:lnTo>
                  <a:pt x="1582" y="167"/>
                </a:lnTo>
                <a:lnTo>
                  <a:pt x="1582" y="167"/>
                </a:lnTo>
                <a:lnTo>
                  <a:pt x="1583" y="166"/>
                </a:lnTo>
                <a:lnTo>
                  <a:pt x="1583" y="166"/>
                </a:lnTo>
                <a:lnTo>
                  <a:pt x="1583" y="166"/>
                </a:lnTo>
                <a:lnTo>
                  <a:pt x="1583" y="166"/>
                </a:lnTo>
                <a:lnTo>
                  <a:pt x="1583" y="166"/>
                </a:lnTo>
                <a:lnTo>
                  <a:pt x="1583" y="166"/>
                </a:lnTo>
                <a:lnTo>
                  <a:pt x="1584" y="165"/>
                </a:lnTo>
                <a:lnTo>
                  <a:pt x="1584" y="165"/>
                </a:lnTo>
                <a:lnTo>
                  <a:pt x="1584" y="165"/>
                </a:lnTo>
                <a:lnTo>
                  <a:pt x="1584" y="164"/>
                </a:lnTo>
                <a:lnTo>
                  <a:pt x="1584" y="164"/>
                </a:lnTo>
                <a:lnTo>
                  <a:pt x="1585" y="163"/>
                </a:lnTo>
                <a:lnTo>
                  <a:pt x="1585" y="163"/>
                </a:lnTo>
                <a:lnTo>
                  <a:pt x="1585" y="162"/>
                </a:lnTo>
                <a:lnTo>
                  <a:pt x="1585" y="162"/>
                </a:lnTo>
                <a:lnTo>
                  <a:pt x="1586" y="162"/>
                </a:lnTo>
                <a:lnTo>
                  <a:pt x="1586" y="162"/>
                </a:lnTo>
                <a:lnTo>
                  <a:pt x="1586" y="161"/>
                </a:lnTo>
                <a:lnTo>
                  <a:pt x="1586" y="161"/>
                </a:lnTo>
                <a:lnTo>
                  <a:pt x="1587" y="160"/>
                </a:lnTo>
                <a:lnTo>
                  <a:pt x="1587" y="159"/>
                </a:lnTo>
                <a:lnTo>
                  <a:pt x="1587" y="159"/>
                </a:lnTo>
                <a:lnTo>
                  <a:pt x="1587" y="158"/>
                </a:lnTo>
                <a:lnTo>
                  <a:pt x="1587" y="158"/>
                </a:lnTo>
                <a:lnTo>
                  <a:pt x="1587" y="157"/>
                </a:lnTo>
                <a:lnTo>
                  <a:pt x="1587" y="156"/>
                </a:lnTo>
                <a:lnTo>
                  <a:pt x="1588" y="156"/>
                </a:lnTo>
                <a:lnTo>
                  <a:pt x="1588" y="155"/>
                </a:lnTo>
                <a:lnTo>
                  <a:pt x="1588" y="155"/>
                </a:lnTo>
                <a:lnTo>
                  <a:pt x="1588" y="154"/>
                </a:lnTo>
                <a:lnTo>
                  <a:pt x="1589" y="153"/>
                </a:lnTo>
                <a:lnTo>
                  <a:pt x="1589" y="153"/>
                </a:lnTo>
                <a:lnTo>
                  <a:pt x="1589" y="155"/>
                </a:lnTo>
                <a:lnTo>
                  <a:pt x="1589" y="157"/>
                </a:lnTo>
                <a:lnTo>
                  <a:pt x="1589" y="159"/>
                </a:lnTo>
                <a:lnTo>
                  <a:pt x="1590" y="162"/>
                </a:lnTo>
                <a:lnTo>
                  <a:pt x="1590" y="163"/>
                </a:lnTo>
                <a:lnTo>
                  <a:pt x="1590" y="166"/>
                </a:lnTo>
                <a:lnTo>
                  <a:pt x="1590" y="168"/>
                </a:lnTo>
                <a:lnTo>
                  <a:pt x="1591" y="170"/>
                </a:lnTo>
                <a:lnTo>
                  <a:pt x="1591" y="172"/>
                </a:lnTo>
                <a:lnTo>
                  <a:pt x="1591" y="173"/>
                </a:lnTo>
                <a:lnTo>
                  <a:pt x="1591" y="174"/>
                </a:lnTo>
                <a:lnTo>
                  <a:pt x="1591" y="175"/>
                </a:lnTo>
                <a:lnTo>
                  <a:pt x="1591" y="177"/>
                </a:lnTo>
                <a:lnTo>
                  <a:pt x="1592" y="178"/>
                </a:lnTo>
                <a:lnTo>
                  <a:pt x="1592" y="179"/>
                </a:lnTo>
                <a:lnTo>
                  <a:pt x="1592" y="180"/>
                </a:lnTo>
                <a:lnTo>
                  <a:pt x="1592" y="181"/>
                </a:lnTo>
                <a:lnTo>
                  <a:pt x="1592" y="182"/>
                </a:lnTo>
                <a:lnTo>
                  <a:pt x="1593" y="183"/>
                </a:lnTo>
                <a:lnTo>
                  <a:pt x="1593" y="183"/>
                </a:lnTo>
                <a:lnTo>
                  <a:pt x="1593" y="184"/>
                </a:lnTo>
                <a:lnTo>
                  <a:pt x="1593" y="184"/>
                </a:lnTo>
                <a:lnTo>
                  <a:pt x="1594" y="184"/>
                </a:lnTo>
                <a:lnTo>
                  <a:pt x="1594" y="184"/>
                </a:lnTo>
                <a:lnTo>
                  <a:pt x="1594" y="184"/>
                </a:lnTo>
                <a:lnTo>
                  <a:pt x="1594" y="184"/>
                </a:lnTo>
                <a:lnTo>
                  <a:pt x="1595" y="184"/>
                </a:lnTo>
                <a:lnTo>
                  <a:pt x="1595" y="184"/>
                </a:lnTo>
                <a:lnTo>
                  <a:pt x="1595" y="185"/>
                </a:lnTo>
                <a:lnTo>
                  <a:pt x="1595" y="185"/>
                </a:lnTo>
                <a:lnTo>
                  <a:pt x="1595" y="185"/>
                </a:lnTo>
                <a:lnTo>
                  <a:pt x="1595" y="185"/>
                </a:lnTo>
                <a:lnTo>
                  <a:pt x="1595" y="185"/>
                </a:lnTo>
                <a:lnTo>
                  <a:pt x="1596" y="186"/>
                </a:lnTo>
                <a:lnTo>
                  <a:pt x="1596" y="186"/>
                </a:lnTo>
                <a:lnTo>
                  <a:pt x="1596" y="186"/>
                </a:lnTo>
                <a:lnTo>
                  <a:pt x="1596" y="186"/>
                </a:lnTo>
                <a:lnTo>
                  <a:pt x="1597" y="187"/>
                </a:lnTo>
                <a:lnTo>
                  <a:pt x="1597" y="187"/>
                </a:lnTo>
                <a:lnTo>
                  <a:pt x="1597" y="187"/>
                </a:lnTo>
                <a:lnTo>
                  <a:pt x="1597" y="187"/>
                </a:lnTo>
                <a:lnTo>
                  <a:pt x="1598" y="187"/>
                </a:lnTo>
                <a:lnTo>
                  <a:pt x="1598" y="187"/>
                </a:lnTo>
                <a:lnTo>
                  <a:pt x="1598" y="187"/>
                </a:lnTo>
                <a:lnTo>
                  <a:pt x="1598" y="187"/>
                </a:lnTo>
                <a:lnTo>
                  <a:pt x="1598" y="186"/>
                </a:lnTo>
                <a:lnTo>
                  <a:pt x="1599" y="186"/>
                </a:lnTo>
                <a:lnTo>
                  <a:pt x="1599" y="186"/>
                </a:lnTo>
                <a:lnTo>
                  <a:pt x="1599" y="186"/>
                </a:lnTo>
                <a:lnTo>
                  <a:pt x="1599" y="186"/>
                </a:lnTo>
                <a:lnTo>
                  <a:pt x="1599" y="186"/>
                </a:lnTo>
                <a:lnTo>
                  <a:pt x="1599" y="186"/>
                </a:lnTo>
                <a:lnTo>
                  <a:pt x="1600" y="186"/>
                </a:lnTo>
                <a:lnTo>
                  <a:pt x="1600" y="186"/>
                </a:lnTo>
                <a:lnTo>
                  <a:pt x="1600" y="185"/>
                </a:lnTo>
                <a:lnTo>
                  <a:pt x="1600" y="185"/>
                </a:lnTo>
                <a:lnTo>
                  <a:pt x="1600" y="185"/>
                </a:lnTo>
                <a:lnTo>
                  <a:pt x="1601" y="186"/>
                </a:lnTo>
                <a:lnTo>
                  <a:pt x="1601" y="186"/>
                </a:lnTo>
                <a:lnTo>
                  <a:pt x="1601" y="186"/>
                </a:lnTo>
                <a:lnTo>
                  <a:pt x="1601" y="186"/>
                </a:lnTo>
                <a:lnTo>
                  <a:pt x="1602" y="186"/>
                </a:lnTo>
                <a:lnTo>
                  <a:pt x="1602" y="186"/>
                </a:lnTo>
                <a:lnTo>
                  <a:pt x="1602" y="186"/>
                </a:lnTo>
                <a:lnTo>
                  <a:pt x="1602" y="186"/>
                </a:lnTo>
                <a:lnTo>
                  <a:pt x="1603" y="186"/>
                </a:lnTo>
                <a:lnTo>
                  <a:pt x="1603" y="186"/>
                </a:lnTo>
                <a:lnTo>
                  <a:pt x="1603" y="186"/>
                </a:lnTo>
                <a:lnTo>
                  <a:pt x="1603" y="186"/>
                </a:lnTo>
                <a:lnTo>
                  <a:pt x="1603" y="186"/>
                </a:lnTo>
                <a:lnTo>
                  <a:pt x="1603" y="186"/>
                </a:lnTo>
                <a:lnTo>
                  <a:pt x="1603" y="186"/>
                </a:lnTo>
                <a:lnTo>
                  <a:pt x="1604" y="186"/>
                </a:lnTo>
                <a:lnTo>
                  <a:pt x="1604" y="186"/>
                </a:lnTo>
                <a:lnTo>
                  <a:pt x="1604" y="186"/>
                </a:lnTo>
                <a:lnTo>
                  <a:pt x="1604" y="186"/>
                </a:lnTo>
                <a:lnTo>
                  <a:pt x="1605" y="186"/>
                </a:lnTo>
                <a:lnTo>
                  <a:pt x="1605" y="185"/>
                </a:lnTo>
                <a:lnTo>
                  <a:pt x="1605" y="185"/>
                </a:lnTo>
                <a:lnTo>
                  <a:pt x="1605" y="185"/>
                </a:lnTo>
                <a:lnTo>
                  <a:pt x="1606" y="185"/>
                </a:lnTo>
                <a:lnTo>
                  <a:pt x="1606" y="185"/>
                </a:lnTo>
                <a:lnTo>
                  <a:pt x="1606" y="185"/>
                </a:lnTo>
                <a:lnTo>
                  <a:pt x="1606" y="185"/>
                </a:lnTo>
                <a:lnTo>
                  <a:pt x="1606" y="185"/>
                </a:lnTo>
                <a:lnTo>
                  <a:pt x="1607" y="185"/>
                </a:lnTo>
                <a:lnTo>
                  <a:pt x="1607" y="185"/>
                </a:lnTo>
                <a:lnTo>
                  <a:pt x="1607" y="185"/>
                </a:lnTo>
                <a:lnTo>
                  <a:pt x="1607" y="185"/>
                </a:lnTo>
                <a:lnTo>
                  <a:pt x="1607" y="185"/>
                </a:lnTo>
                <a:lnTo>
                  <a:pt x="1607" y="185"/>
                </a:lnTo>
                <a:lnTo>
                  <a:pt x="1608" y="185"/>
                </a:lnTo>
                <a:lnTo>
                  <a:pt x="1608" y="185"/>
                </a:lnTo>
                <a:lnTo>
                  <a:pt x="1608" y="184"/>
                </a:lnTo>
                <a:lnTo>
                  <a:pt x="1608" y="184"/>
                </a:lnTo>
                <a:lnTo>
                  <a:pt x="1609" y="184"/>
                </a:lnTo>
                <a:lnTo>
                  <a:pt x="1609" y="183"/>
                </a:lnTo>
                <a:lnTo>
                  <a:pt x="1609" y="183"/>
                </a:lnTo>
                <a:lnTo>
                  <a:pt x="1609" y="183"/>
                </a:lnTo>
                <a:lnTo>
                  <a:pt x="1609" y="183"/>
                </a:lnTo>
                <a:lnTo>
                  <a:pt x="1610" y="183"/>
                </a:lnTo>
                <a:lnTo>
                  <a:pt x="1610" y="183"/>
                </a:lnTo>
                <a:lnTo>
                  <a:pt x="1610" y="183"/>
                </a:lnTo>
                <a:lnTo>
                  <a:pt x="1610" y="183"/>
                </a:lnTo>
                <a:lnTo>
                  <a:pt x="1611" y="183"/>
                </a:lnTo>
                <a:lnTo>
                  <a:pt x="1611" y="184"/>
                </a:lnTo>
                <a:lnTo>
                  <a:pt x="1611" y="184"/>
                </a:lnTo>
                <a:lnTo>
                  <a:pt x="1611" y="184"/>
                </a:lnTo>
                <a:lnTo>
                  <a:pt x="1611" y="184"/>
                </a:lnTo>
                <a:lnTo>
                  <a:pt x="1611" y="184"/>
                </a:lnTo>
                <a:lnTo>
                  <a:pt x="1611" y="184"/>
                </a:lnTo>
                <a:lnTo>
                  <a:pt x="1612" y="184"/>
                </a:lnTo>
                <a:lnTo>
                  <a:pt x="1612" y="184"/>
                </a:lnTo>
                <a:lnTo>
                  <a:pt x="1612" y="184"/>
                </a:lnTo>
                <a:lnTo>
                  <a:pt x="1612" y="184"/>
                </a:lnTo>
                <a:lnTo>
                  <a:pt x="1613" y="183"/>
                </a:lnTo>
                <a:lnTo>
                  <a:pt x="1613" y="183"/>
                </a:lnTo>
                <a:lnTo>
                  <a:pt x="1613" y="183"/>
                </a:lnTo>
                <a:lnTo>
                  <a:pt x="1613" y="183"/>
                </a:lnTo>
                <a:lnTo>
                  <a:pt x="1614" y="183"/>
                </a:lnTo>
                <a:lnTo>
                  <a:pt x="1614" y="183"/>
                </a:lnTo>
                <a:lnTo>
                  <a:pt x="1614" y="183"/>
                </a:lnTo>
                <a:lnTo>
                  <a:pt x="1614" y="183"/>
                </a:lnTo>
                <a:lnTo>
                  <a:pt x="1615" y="183"/>
                </a:lnTo>
                <a:lnTo>
                  <a:pt x="1615" y="183"/>
                </a:lnTo>
                <a:lnTo>
                  <a:pt x="1615" y="183"/>
                </a:lnTo>
                <a:lnTo>
                  <a:pt x="1615" y="183"/>
                </a:lnTo>
                <a:lnTo>
                  <a:pt x="1615" y="183"/>
                </a:lnTo>
                <a:lnTo>
                  <a:pt x="1615" y="183"/>
                </a:lnTo>
                <a:lnTo>
                  <a:pt x="1615" y="183"/>
                </a:lnTo>
                <a:lnTo>
                  <a:pt x="1616" y="183"/>
                </a:lnTo>
                <a:lnTo>
                  <a:pt x="1616" y="183"/>
                </a:lnTo>
                <a:lnTo>
                  <a:pt x="1616" y="183"/>
                </a:lnTo>
                <a:lnTo>
                  <a:pt x="1616" y="182"/>
                </a:lnTo>
                <a:lnTo>
                  <a:pt x="1617" y="182"/>
                </a:lnTo>
                <a:lnTo>
                  <a:pt x="1617" y="182"/>
                </a:lnTo>
                <a:lnTo>
                  <a:pt x="1617" y="182"/>
                </a:lnTo>
                <a:lnTo>
                  <a:pt x="1617" y="182"/>
                </a:lnTo>
                <a:lnTo>
                  <a:pt x="1617" y="182"/>
                </a:lnTo>
                <a:lnTo>
                  <a:pt x="1618" y="182"/>
                </a:lnTo>
                <a:lnTo>
                  <a:pt x="1618" y="182"/>
                </a:lnTo>
                <a:lnTo>
                  <a:pt x="1618" y="182"/>
                </a:lnTo>
                <a:lnTo>
                  <a:pt x="1618" y="182"/>
                </a:lnTo>
                <a:lnTo>
                  <a:pt x="1619" y="182"/>
                </a:lnTo>
                <a:lnTo>
                  <a:pt x="1619" y="182"/>
                </a:lnTo>
                <a:lnTo>
                  <a:pt x="1619" y="182"/>
                </a:lnTo>
                <a:lnTo>
                  <a:pt x="1619" y="181"/>
                </a:lnTo>
                <a:lnTo>
                  <a:pt x="1619" y="181"/>
                </a:lnTo>
                <a:lnTo>
                  <a:pt x="1619" y="180"/>
                </a:lnTo>
                <a:lnTo>
                  <a:pt x="1620" y="180"/>
                </a:lnTo>
                <a:lnTo>
                  <a:pt x="1620" y="179"/>
                </a:lnTo>
                <a:lnTo>
                  <a:pt x="1620" y="179"/>
                </a:lnTo>
                <a:lnTo>
                  <a:pt x="1620" y="179"/>
                </a:lnTo>
                <a:lnTo>
                  <a:pt x="1620" y="179"/>
                </a:lnTo>
                <a:lnTo>
                  <a:pt x="1621" y="178"/>
                </a:lnTo>
                <a:lnTo>
                  <a:pt x="1621" y="178"/>
                </a:lnTo>
                <a:lnTo>
                  <a:pt x="1621" y="178"/>
                </a:lnTo>
                <a:lnTo>
                  <a:pt x="1621" y="177"/>
                </a:lnTo>
                <a:lnTo>
                  <a:pt x="1622" y="177"/>
                </a:lnTo>
                <a:lnTo>
                  <a:pt x="1622" y="177"/>
                </a:lnTo>
                <a:lnTo>
                  <a:pt x="1622" y="176"/>
                </a:lnTo>
                <a:lnTo>
                  <a:pt x="1622" y="176"/>
                </a:lnTo>
                <a:lnTo>
                  <a:pt x="1622" y="175"/>
                </a:lnTo>
                <a:lnTo>
                  <a:pt x="1622" y="175"/>
                </a:lnTo>
                <a:lnTo>
                  <a:pt x="1622" y="175"/>
                </a:lnTo>
                <a:lnTo>
                  <a:pt x="1623" y="174"/>
                </a:lnTo>
                <a:lnTo>
                  <a:pt x="1623" y="173"/>
                </a:lnTo>
                <a:lnTo>
                  <a:pt x="1623" y="172"/>
                </a:lnTo>
                <a:lnTo>
                  <a:pt x="1623" y="171"/>
                </a:lnTo>
                <a:lnTo>
                  <a:pt x="1624" y="170"/>
                </a:lnTo>
                <a:lnTo>
                  <a:pt x="1624" y="170"/>
                </a:lnTo>
                <a:lnTo>
                  <a:pt x="1624" y="169"/>
                </a:lnTo>
                <a:lnTo>
                  <a:pt x="1624" y="167"/>
                </a:lnTo>
                <a:lnTo>
                  <a:pt x="1625" y="169"/>
                </a:lnTo>
                <a:lnTo>
                  <a:pt x="1625" y="171"/>
                </a:lnTo>
                <a:lnTo>
                  <a:pt x="1625" y="173"/>
                </a:lnTo>
                <a:lnTo>
                  <a:pt x="1625" y="175"/>
                </a:lnTo>
                <a:lnTo>
                  <a:pt x="1626" y="177"/>
                </a:lnTo>
                <a:lnTo>
                  <a:pt x="1626" y="179"/>
                </a:lnTo>
                <a:lnTo>
                  <a:pt x="1626" y="180"/>
                </a:lnTo>
                <a:lnTo>
                  <a:pt x="1626" y="182"/>
                </a:lnTo>
                <a:lnTo>
                  <a:pt x="1626" y="183"/>
                </a:lnTo>
                <a:lnTo>
                  <a:pt x="1626" y="184"/>
                </a:lnTo>
                <a:lnTo>
                  <a:pt x="1626" y="186"/>
                </a:lnTo>
                <a:lnTo>
                  <a:pt x="1627" y="187"/>
                </a:lnTo>
                <a:lnTo>
                  <a:pt x="1627" y="188"/>
                </a:lnTo>
                <a:lnTo>
                  <a:pt x="1627" y="190"/>
                </a:lnTo>
                <a:lnTo>
                  <a:pt x="1627" y="191"/>
                </a:lnTo>
                <a:lnTo>
                  <a:pt x="1628" y="192"/>
                </a:lnTo>
                <a:lnTo>
                  <a:pt x="1628" y="194"/>
                </a:lnTo>
                <a:lnTo>
                  <a:pt x="1628" y="195"/>
                </a:lnTo>
                <a:lnTo>
                  <a:pt x="1628" y="196"/>
                </a:lnTo>
                <a:lnTo>
                  <a:pt x="1628" y="197"/>
                </a:lnTo>
                <a:lnTo>
                  <a:pt x="1629" y="198"/>
                </a:lnTo>
                <a:lnTo>
                  <a:pt x="1629" y="200"/>
                </a:lnTo>
                <a:lnTo>
                  <a:pt x="1629" y="200"/>
                </a:lnTo>
                <a:lnTo>
                  <a:pt x="1629" y="201"/>
                </a:lnTo>
                <a:lnTo>
                  <a:pt x="1630" y="202"/>
                </a:lnTo>
                <a:lnTo>
                  <a:pt x="1630" y="203"/>
                </a:lnTo>
                <a:lnTo>
                  <a:pt x="1630" y="204"/>
                </a:lnTo>
                <a:lnTo>
                  <a:pt x="1630" y="204"/>
                </a:lnTo>
                <a:lnTo>
                  <a:pt x="1630" y="204"/>
                </a:lnTo>
                <a:lnTo>
                  <a:pt x="1630" y="204"/>
                </a:lnTo>
                <a:lnTo>
                  <a:pt x="1631" y="204"/>
                </a:lnTo>
                <a:lnTo>
                  <a:pt x="1631" y="204"/>
                </a:lnTo>
                <a:lnTo>
                  <a:pt x="1631" y="204"/>
                </a:lnTo>
                <a:lnTo>
                  <a:pt x="1631" y="204"/>
                </a:lnTo>
                <a:lnTo>
                  <a:pt x="1631" y="204"/>
                </a:lnTo>
                <a:lnTo>
                  <a:pt x="1632" y="204"/>
                </a:lnTo>
                <a:lnTo>
                  <a:pt x="1632" y="204"/>
                </a:lnTo>
                <a:lnTo>
                  <a:pt x="1632" y="204"/>
                </a:lnTo>
                <a:lnTo>
                  <a:pt x="1632" y="204"/>
                </a:lnTo>
                <a:lnTo>
                  <a:pt x="1633" y="204"/>
                </a:lnTo>
                <a:lnTo>
                  <a:pt x="1633" y="204"/>
                </a:lnTo>
                <a:lnTo>
                  <a:pt x="1633" y="204"/>
                </a:lnTo>
                <a:lnTo>
                  <a:pt x="1633" y="204"/>
                </a:lnTo>
                <a:lnTo>
                  <a:pt x="1634" y="204"/>
                </a:lnTo>
                <a:lnTo>
                  <a:pt x="1634" y="204"/>
                </a:lnTo>
                <a:lnTo>
                  <a:pt x="1634" y="204"/>
                </a:lnTo>
                <a:lnTo>
                  <a:pt x="1634" y="204"/>
                </a:lnTo>
                <a:lnTo>
                  <a:pt x="1634" y="204"/>
                </a:lnTo>
                <a:lnTo>
                  <a:pt x="1634" y="204"/>
                </a:lnTo>
                <a:lnTo>
                  <a:pt x="1634" y="204"/>
                </a:lnTo>
                <a:lnTo>
                  <a:pt x="1635" y="204"/>
                </a:lnTo>
                <a:lnTo>
                  <a:pt x="1635" y="204"/>
                </a:lnTo>
                <a:lnTo>
                  <a:pt x="1635" y="204"/>
                </a:lnTo>
                <a:lnTo>
                  <a:pt x="1635" y="204"/>
                </a:lnTo>
                <a:lnTo>
                  <a:pt x="1636" y="204"/>
                </a:lnTo>
                <a:lnTo>
                  <a:pt x="1636" y="204"/>
                </a:lnTo>
                <a:lnTo>
                  <a:pt x="1636" y="204"/>
                </a:lnTo>
                <a:lnTo>
                  <a:pt x="1636" y="204"/>
                </a:lnTo>
                <a:lnTo>
                  <a:pt x="1637" y="204"/>
                </a:lnTo>
                <a:lnTo>
                  <a:pt x="1637" y="204"/>
                </a:lnTo>
                <a:lnTo>
                  <a:pt x="1637" y="204"/>
                </a:lnTo>
                <a:lnTo>
                  <a:pt x="1637" y="204"/>
                </a:lnTo>
                <a:lnTo>
                  <a:pt x="1637" y="204"/>
                </a:lnTo>
                <a:lnTo>
                  <a:pt x="1638" y="204"/>
                </a:lnTo>
                <a:lnTo>
                  <a:pt x="1638" y="204"/>
                </a:lnTo>
                <a:lnTo>
                  <a:pt x="1638" y="204"/>
                </a:lnTo>
                <a:lnTo>
                  <a:pt x="1638" y="204"/>
                </a:lnTo>
                <a:lnTo>
                  <a:pt x="1638" y="203"/>
                </a:lnTo>
                <a:lnTo>
                  <a:pt x="1638" y="203"/>
                </a:lnTo>
                <a:lnTo>
                  <a:pt x="1639" y="203"/>
                </a:lnTo>
                <a:lnTo>
                  <a:pt x="1639" y="203"/>
                </a:lnTo>
                <a:lnTo>
                  <a:pt x="1639" y="203"/>
                </a:lnTo>
                <a:lnTo>
                  <a:pt x="1639" y="203"/>
                </a:lnTo>
                <a:lnTo>
                  <a:pt x="1639" y="203"/>
                </a:lnTo>
                <a:lnTo>
                  <a:pt x="1640" y="203"/>
                </a:lnTo>
                <a:lnTo>
                  <a:pt x="1640" y="203"/>
                </a:lnTo>
                <a:lnTo>
                  <a:pt x="1640" y="203"/>
                </a:lnTo>
                <a:lnTo>
                  <a:pt x="1640" y="203"/>
                </a:lnTo>
                <a:lnTo>
                  <a:pt x="1641" y="203"/>
                </a:lnTo>
                <a:lnTo>
                  <a:pt x="1641" y="203"/>
                </a:lnTo>
                <a:lnTo>
                  <a:pt x="1641" y="203"/>
                </a:lnTo>
                <a:lnTo>
                  <a:pt x="1641" y="203"/>
                </a:lnTo>
                <a:lnTo>
                  <a:pt x="1642" y="203"/>
                </a:lnTo>
                <a:lnTo>
                  <a:pt x="1642" y="203"/>
                </a:lnTo>
                <a:lnTo>
                  <a:pt x="1642" y="203"/>
                </a:lnTo>
                <a:lnTo>
                  <a:pt x="1642" y="203"/>
                </a:lnTo>
                <a:lnTo>
                  <a:pt x="1642" y="203"/>
                </a:lnTo>
                <a:lnTo>
                  <a:pt x="1642" y="203"/>
                </a:lnTo>
                <a:lnTo>
                  <a:pt x="1642" y="203"/>
                </a:lnTo>
                <a:lnTo>
                  <a:pt x="1643" y="203"/>
                </a:lnTo>
                <a:lnTo>
                  <a:pt x="1643" y="203"/>
                </a:lnTo>
                <a:lnTo>
                  <a:pt x="1643" y="203"/>
                </a:lnTo>
                <a:lnTo>
                  <a:pt x="1643" y="203"/>
                </a:lnTo>
                <a:lnTo>
                  <a:pt x="1644" y="203"/>
                </a:lnTo>
                <a:lnTo>
                  <a:pt x="1644" y="203"/>
                </a:lnTo>
                <a:lnTo>
                  <a:pt x="1644" y="202"/>
                </a:lnTo>
                <a:lnTo>
                  <a:pt x="1644" y="202"/>
                </a:lnTo>
                <a:lnTo>
                  <a:pt x="1645" y="201"/>
                </a:lnTo>
                <a:lnTo>
                  <a:pt x="1645" y="201"/>
                </a:lnTo>
                <a:lnTo>
                  <a:pt x="1645" y="201"/>
                </a:lnTo>
                <a:lnTo>
                  <a:pt x="1645" y="200"/>
                </a:lnTo>
                <a:lnTo>
                  <a:pt x="1645" y="200"/>
                </a:lnTo>
                <a:lnTo>
                  <a:pt x="1646" y="200"/>
                </a:lnTo>
                <a:lnTo>
                  <a:pt x="1646" y="200"/>
                </a:lnTo>
                <a:lnTo>
                  <a:pt x="1646" y="200"/>
                </a:lnTo>
                <a:lnTo>
                  <a:pt x="1646" y="201"/>
                </a:lnTo>
                <a:lnTo>
                  <a:pt x="1646" y="201"/>
                </a:lnTo>
                <a:lnTo>
                  <a:pt x="1646" y="201"/>
                </a:lnTo>
                <a:lnTo>
                  <a:pt x="1647" y="201"/>
                </a:lnTo>
                <a:lnTo>
                  <a:pt x="1647" y="201"/>
                </a:lnTo>
                <a:lnTo>
                  <a:pt x="1647" y="201"/>
                </a:lnTo>
                <a:lnTo>
                  <a:pt x="1647" y="201"/>
                </a:lnTo>
                <a:lnTo>
                  <a:pt x="1648" y="201"/>
                </a:lnTo>
                <a:lnTo>
                  <a:pt x="1648" y="201"/>
                </a:lnTo>
                <a:lnTo>
                  <a:pt x="1648" y="201"/>
                </a:lnTo>
                <a:lnTo>
                  <a:pt x="1648" y="201"/>
                </a:lnTo>
                <a:lnTo>
                  <a:pt x="1648" y="201"/>
                </a:lnTo>
                <a:lnTo>
                  <a:pt x="1649" y="201"/>
                </a:lnTo>
                <a:lnTo>
                  <a:pt x="1649" y="202"/>
                </a:lnTo>
                <a:lnTo>
                  <a:pt x="1649" y="202"/>
                </a:lnTo>
                <a:lnTo>
                  <a:pt x="1649" y="202"/>
                </a:lnTo>
                <a:lnTo>
                  <a:pt x="1650" y="202"/>
                </a:lnTo>
                <a:lnTo>
                  <a:pt x="1650" y="203"/>
                </a:lnTo>
                <a:lnTo>
                  <a:pt x="1650" y="203"/>
                </a:lnTo>
                <a:lnTo>
                  <a:pt x="1650" y="203"/>
                </a:lnTo>
                <a:lnTo>
                  <a:pt x="1650" y="203"/>
                </a:lnTo>
                <a:lnTo>
                  <a:pt x="1650" y="203"/>
                </a:lnTo>
                <a:lnTo>
                  <a:pt x="1650" y="204"/>
                </a:lnTo>
                <a:lnTo>
                  <a:pt x="1651" y="204"/>
                </a:lnTo>
                <a:lnTo>
                  <a:pt x="1651" y="204"/>
                </a:lnTo>
                <a:lnTo>
                  <a:pt x="1651" y="204"/>
                </a:lnTo>
                <a:lnTo>
                  <a:pt x="1651" y="204"/>
                </a:lnTo>
                <a:lnTo>
                  <a:pt x="1652" y="204"/>
                </a:lnTo>
                <a:lnTo>
                  <a:pt x="1652" y="204"/>
                </a:lnTo>
                <a:lnTo>
                  <a:pt x="1652" y="204"/>
                </a:lnTo>
                <a:lnTo>
                  <a:pt x="1652" y="204"/>
                </a:lnTo>
                <a:lnTo>
                  <a:pt x="1653" y="204"/>
                </a:lnTo>
                <a:lnTo>
                  <a:pt x="1653" y="204"/>
                </a:lnTo>
                <a:lnTo>
                  <a:pt x="1653" y="204"/>
                </a:lnTo>
                <a:lnTo>
                  <a:pt x="1653" y="204"/>
                </a:lnTo>
                <a:lnTo>
                  <a:pt x="1653" y="204"/>
                </a:lnTo>
                <a:lnTo>
                  <a:pt x="1654" y="204"/>
                </a:lnTo>
                <a:lnTo>
                  <a:pt x="1654" y="204"/>
                </a:lnTo>
                <a:lnTo>
                  <a:pt x="1654" y="204"/>
                </a:lnTo>
                <a:lnTo>
                  <a:pt x="1654" y="204"/>
                </a:lnTo>
                <a:lnTo>
                  <a:pt x="1654" y="204"/>
                </a:lnTo>
                <a:lnTo>
                  <a:pt x="1654" y="204"/>
                </a:lnTo>
                <a:lnTo>
                  <a:pt x="1655" y="203"/>
                </a:lnTo>
                <a:lnTo>
                  <a:pt x="1655" y="203"/>
                </a:lnTo>
                <a:lnTo>
                  <a:pt x="1655" y="203"/>
                </a:lnTo>
                <a:lnTo>
                  <a:pt x="1655" y="203"/>
                </a:lnTo>
                <a:lnTo>
                  <a:pt x="1656" y="203"/>
                </a:lnTo>
                <a:lnTo>
                  <a:pt x="1656" y="203"/>
                </a:lnTo>
                <a:lnTo>
                  <a:pt x="1656" y="203"/>
                </a:lnTo>
                <a:lnTo>
                  <a:pt x="1656" y="203"/>
                </a:lnTo>
                <a:lnTo>
                  <a:pt x="1656" y="203"/>
                </a:lnTo>
                <a:lnTo>
                  <a:pt x="1657" y="202"/>
                </a:lnTo>
                <a:lnTo>
                  <a:pt x="1657" y="202"/>
                </a:lnTo>
                <a:lnTo>
                  <a:pt x="1657" y="202"/>
                </a:lnTo>
                <a:lnTo>
                  <a:pt x="1657" y="202"/>
                </a:lnTo>
                <a:lnTo>
                  <a:pt x="1658" y="202"/>
                </a:lnTo>
                <a:lnTo>
                  <a:pt x="1658" y="201"/>
                </a:lnTo>
                <a:lnTo>
                  <a:pt x="1658" y="201"/>
                </a:lnTo>
                <a:lnTo>
                  <a:pt x="1658" y="201"/>
                </a:lnTo>
                <a:lnTo>
                  <a:pt x="1658" y="201"/>
                </a:lnTo>
                <a:lnTo>
                  <a:pt x="1658" y="201"/>
                </a:lnTo>
                <a:lnTo>
                  <a:pt x="1659" y="201"/>
                </a:lnTo>
                <a:lnTo>
                  <a:pt x="1659" y="201"/>
                </a:lnTo>
                <a:lnTo>
                  <a:pt x="1659" y="201"/>
                </a:lnTo>
                <a:lnTo>
                  <a:pt x="1659" y="201"/>
                </a:lnTo>
                <a:lnTo>
                  <a:pt x="1659" y="201"/>
                </a:lnTo>
                <a:lnTo>
                  <a:pt x="1660" y="201"/>
                </a:lnTo>
                <a:lnTo>
                  <a:pt x="1660" y="200"/>
                </a:lnTo>
                <a:lnTo>
                  <a:pt x="1660" y="200"/>
                </a:lnTo>
                <a:lnTo>
                  <a:pt x="1660" y="200"/>
                </a:lnTo>
                <a:lnTo>
                  <a:pt x="1661" y="200"/>
                </a:lnTo>
                <a:lnTo>
                  <a:pt x="1661" y="200"/>
                </a:lnTo>
                <a:lnTo>
                  <a:pt x="1661" y="200"/>
                </a:lnTo>
                <a:lnTo>
                  <a:pt x="1661" y="200"/>
                </a:lnTo>
                <a:lnTo>
                  <a:pt x="1662" y="200"/>
                </a:lnTo>
                <a:lnTo>
                  <a:pt x="1662" y="200"/>
                </a:lnTo>
                <a:lnTo>
                  <a:pt x="1662" y="200"/>
                </a:lnTo>
                <a:lnTo>
                  <a:pt x="1662" y="200"/>
                </a:lnTo>
                <a:lnTo>
                  <a:pt x="1662" y="200"/>
                </a:lnTo>
                <a:lnTo>
                  <a:pt x="1662" y="200"/>
                </a:lnTo>
                <a:lnTo>
                  <a:pt x="1662" y="200"/>
                </a:lnTo>
                <a:lnTo>
                  <a:pt x="1663" y="200"/>
                </a:lnTo>
                <a:lnTo>
                  <a:pt x="1663" y="200"/>
                </a:lnTo>
                <a:lnTo>
                  <a:pt x="1663" y="200"/>
                </a:lnTo>
                <a:lnTo>
                  <a:pt x="1663" y="201"/>
                </a:lnTo>
                <a:lnTo>
                  <a:pt x="1664" y="201"/>
                </a:lnTo>
                <a:lnTo>
                  <a:pt x="1664" y="201"/>
                </a:lnTo>
                <a:lnTo>
                  <a:pt x="1664" y="201"/>
                </a:lnTo>
                <a:lnTo>
                  <a:pt x="1664" y="201"/>
                </a:lnTo>
                <a:lnTo>
                  <a:pt x="1664" y="201"/>
                </a:lnTo>
                <a:lnTo>
                  <a:pt x="1665" y="201"/>
                </a:lnTo>
                <a:lnTo>
                  <a:pt x="1665" y="201"/>
                </a:lnTo>
                <a:lnTo>
                  <a:pt x="1665" y="201"/>
                </a:lnTo>
                <a:lnTo>
                  <a:pt x="1665" y="201"/>
                </a:lnTo>
                <a:lnTo>
                  <a:pt x="1666" y="201"/>
                </a:lnTo>
                <a:lnTo>
                  <a:pt x="1666" y="202"/>
                </a:lnTo>
                <a:lnTo>
                  <a:pt x="1666" y="202"/>
                </a:lnTo>
                <a:lnTo>
                  <a:pt x="1666" y="202"/>
                </a:lnTo>
                <a:lnTo>
                  <a:pt x="1666" y="201"/>
                </a:lnTo>
                <a:lnTo>
                  <a:pt x="1666" y="201"/>
                </a:lnTo>
                <a:lnTo>
                  <a:pt x="1667" y="201"/>
                </a:lnTo>
                <a:lnTo>
                  <a:pt x="1667" y="201"/>
                </a:lnTo>
                <a:lnTo>
                  <a:pt x="1667" y="201"/>
                </a:lnTo>
                <a:lnTo>
                  <a:pt x="1667" y="201"/>
                </a:lnTo>
                <a:lnTo>
                  <a:pt x="1667" y="201"/>
                </a:lnTo>
                <a:lnTo>
                  <a:pt x="1668" y="200"/>
                </a:lnTo>
                <a:lnTo>
                  <a:pt x="1668" y="200"/>
                </a:lnTo>
                <a:lnTo>
                  <a:pt x="1668" y="200"/>
                </a:lnTo>
                <a:lnTo>
                  <a:pt x="1668" y="201"/>
                </a:lnTo>
                <a:lnTo>
                  <a:pt x="1669" y="201"/>
                </a:lnTo>
                <a:lnTo>
                  <a:pt x="1669" y="201"/>
                </a:lnTo>
                <a:lnTo>
                  <a:pt x="1669" y="201"/>
                </a:lnTo>
                <a:lnTo>
                  <a:pt x="1669" y="201"/>
                </a:lnTo>
                <a:lnTo>
                  <a:pt x="1670" y="201"/>
                </a:lnTo>
                <a:lnTo>
                  <a:pt x="1670" y="201"/>
                </a:lnTo>
                <a:lnTo>
                  <a:pt x="1670" y="201"/>
                </a:lnTo>
                <a:lnTo>
                  <a:pt x="1670" y="201"/>
                </a:lnTo>
                <a:lnTo>
                  <a:pt x="1670" y="201"/>
                </a:lnTo>
                <a:lnTo>
                  <a:pt x="1670" y="201"/>
                </a:lnTo>
                <a:lnTo>
                  <a:pt x="1670" y="201"/>
                </a:lnTo>
                <a:lnTo>
                  <a:pt x="1671" y="201"/>
                </a:lnTo>
                <a:lnTo>
                  <a:pt x="1671" y="201"/>
                </a:lnTo>
                <a:lnTo>
                  <a:pt x="1671" y="201"/>
                </a:lnTo>
                <a:lnTo>
                  <a:pt x="1671" y="201"/>
                </a:lnTo>
                <a:lnTo>
                  <a:pt x="1672" y="201"/>
                </a:lnTo>
                <a:lnTo>
                  <a:pt x="1672" y="201"/>
                </a:lnTo>
                <a:lnTo>
                  <a:pt x="1672" y="201"/>
                </a:lnTo>
                <a:lnTo>
                  <a:pt x="1672" y="201"/>
                </a:lnTo>
                <a:lnTo>
                  <a:pt x="1673" y="201"/>
                </a:lnTo>
                <a:lnTo>
                  <a:pt x="1673" y="201"/>
                </a:lnTo>
                <a:lnTo>
                  <a:pt x="1673" y="201"/>
                </a:lnTo>
                <a:lnTo>
                  <a:pt x="1673" y="201"/>
                </a:lnTo>
                <a:lnTo>
                  <a:pt x="1673" y="201"/>
                </a:lnTo>
                <a:lnTo>
                  <a:pt x="1674" y="201"/>
                </a:lnTo>
                <a:lnTo>
                  <a:pt x="1674" y="201"/>
                </a:lnTo>
                <a:lnTo>
                  <a:pt x="1674" y="201"/>
                </a:lnTo>
                <a:lnTo>
                  <a:pt x="1674" y="201"/>
                </a:lnTo>
                <a:lnTo>
                  <a:pt x="1674" y="201"/>
                </a:lnTo>
                <a:lnTo>
                  <a:pt x="1674" y="201"/>
                </a:lnTo>
                <a:lnTo>
                  <a:pt x="1675" y="201"/>
                </a:lnTo>
                <a:lnTo>
                  <a:pt x="1675" y="201"/>
                </a:lnTo>
                <a:lnTo>
                  <a:pt x="1675" y="201"/>
                </a:lnTo>
                <a:lnTo>
                  <a:pt x="1675" y="201"/>
                </a:lnTo>
                <a:lnTo>
                  <a:pt x="1675" y="201"/>
                </a:lnTo>
                <a:lnTo>
                  <a:pt x="1676" y="201"/>
                </a:lnTo>
                <a:lnTo>
                  <a:pt x="1676" y="201"/>
                </a:lnTo>
                <a:lnTo>
                  <a:pt x="1676" y="201"/>
                </a:lnTo>
                <a:lnTo>
                  <a:pt x="1676" y="201"/>
                </a:lnTo>
                <a:lnTo>
                  <a:pt x="1677" y="201"/>
                </a:lnTo>
                <a:lnTo>
                  <a:pt x="1677" y="201"/>
                </a:lnTo>
                <a:lnTo>
                  <a:pt x="1677" y="201"/>
                </a:lnTo>
                <a:lnTo>
                  <a:pt x="1677" y="202"/>
                </a:lnTo>
                <a:lnTo>
                  <a:pt x="1678" y="202"/>
                </a:lnTo>
                <a:lnTo>
                  <a:pt x="1678" y="202"/>
                </a:lnTo>
                <a:lnTo>
                  <a:pt x="1678" y="202"/>
                </a:lnTo>
                <a:lnTo>
                  <a:pt x="1678" y="201"/>
                </a:lnTo>
                <a:lnTo>
                  <a:pt x="1678" y="201"/>
                </a:lnTo>
                <a:lnTo>
                  <a:pt x="1678" y="200"/>
                </a:lnTo>
                <a:lnTo>
                  <a:pt x="1678" y="198"/>
                </a:lnTo>
                <a:lnTo>
                  <a:pt x="1679" y="196"/>
                </a:lnTo>
                <a:lnTo>
                  <a:pt x="1679" y="194"/>
                </a:lnTo>
                <a:lnTo>
                  <a:pt x="1679" y="192"/>
                </a:lnTo>
                <a:lnTo>
                  <a:pt x="1679" y="191"/>
                </a:lnTo>
                <a:lnTo>
                  <a:pt x="1680" y="190"/>
                </a:lnTo>
                <a:lnTo>
                  <a:pt x="1680" y="188"/>
                </a:lnTo>
                <a:lnTo>
                  <a:pt x="1680" y="187"/>
                </a:lnTo>
                <a:lnTo>
                  <a:pt x="1680" y="187"/>
                </a:lnTo>
                <a:lnTo>
                  <a:pt x="1681" y="187"/>
                </a:lnTo>
                <a:lnTo>
                  <a:pt x="1681" y="187"/>
                </a:lnTo>
                <a:lnTo>
                  <a:pt x="1681" y="187"/>
                </a:lnTo>
                <a:lnTo>
                  <a:pt x="1681" y="187"/>
                </a:lnTo>
                <a:lnTo>
                  <a:pt x="1681" y="187"/>
                </a:lnTo>
                <a:lnTo>
                  <a:pt x="1682" y="187"/>
                </a:lnTo>
                <a:lnTo>
                  <a:pt x="1682" y="187"/>
                </a:lnTo>
                <a:lnTo>
                  <a:pt x="1682" y="187"/>
                </a:lnTo>
                <a:lnTo>
                  <a:pt x="1682" y="187"/>
                </a:lnTo>
                <a:lnTo>
                  <a:pt x="1682" y="187"/>
                </a:lnTo>
                <a:lnTo>
                  <a:pt x="1682" y="187"/>
                </a:lnTo>
                <a:lnTo>
                  <a:pt x="1683" y="187"/>
                </a:lnTo>
                <a:lnTo>
                  <a:pt x="1683" y="187"/>
                </a:lnTo>
                <a:lnTo>
                  <a:pt x="1683" y="188"/>
                </a:lnTo>
                <a:lnTo>
                  <a:pt x="1683" y="188"/>
                </a:lnTo>
                <a:lnTo>
                  <a:pt x="1684" y="188"/>
                </a:lnTo>
                <a:lnTo>
                  <a:pt x="1684" y="188"/>
                </a:lnTo>
                <a:lnTo>
                  <a:pt x="1684" y="188"/>
                </a:lnTo>
                <a:lnTo>
                  <a:pt x="1684" y="188"/>
                </a:lnTo>
                <a:lnTo>
                  <a:pt x="1684" y="188"/>
                </a:lnTo>
                <a:lnTo>
                  <a:pt x="1685" y="189"/>
                </a:lnTo>
                <a:lnTo>
                  <a:pt x="1685" y="189"/>
                </a:lnTo>
                <a:lnTo>
                  <a:pt x="1685" y="189"/>
                </a:lnTo>
                <a:lnTo>
                  <a:pt x="1685" y="189"/>
                </a:lnTo>
                <a:lnTo>
                  <a:pt x="1685" y="189"/>
                </a:lnTo>
                <a:lnTo>
                  <a:pt x="1685" y="189"/>
                </a:lnTo>
                <a:lnTo>
                  <a:pt x="1686" y="189"/>
                </a:lnTo>
                <a:lnTo>
                  <a:pt x="1686" y="189"/>
                </a:lnTo>
                <a:lnTo>
                  <a:pt x="1686" y="190"/>
                </a:lnTo>
                <a:lnTo>
                  <a:pt x="1686" y="190"/>
                </a:lnTo>
                <a:lnTo>
                  <a:pt x="1686" y="190"/>
                </a:lnTo>
                <a:lnTo>
                  <a:pt x="1687" y="190"/>
                </a:lnTo>
                <a:lnTo>
                  <a:pt x="1687" y="191"/>
                </a:lnTo>
                <a:lnTo>
                  <a:pt x="1687" y="191"/>
                </a:lnTo>
                <a:lnTo>
                  <a:pt x="1687" y="191"/>
                </a:lnTo>
                <a:lnTo>
                  <a:pt x="1688" y="191"/>
                </a:lnTo>
                <a:lnTo>
                  <a:pt x="1688" y="192"/>
                </a:lnTo>
                <a:lnTo>
                  <a:pt x="1688" y="192"/>
                </a:lnTo>
                <a:lnTo>
                  <a:pt x="1688" y="192"/>
                </a:lnTo>
                <a:lnTo>
                  <a:pt x="1689" y="192"/>
                </a:lnTo>
                <a:lnTo>
                  <a:pt x="1689" y="192"/>
                </a:lnTo>
                <a:lnTo>
                  <a:pt x="1689" y="192"/>
                </a:lnTo>
                <a:lnTo>
                  <a:pt x="1689" y="192"/>
                </a:lnTo>
                <a:lnTo>
                  <a:pt x="1689" y="192"/>
                </a:lnTo>
                <a:lnTo>
                  <a:pt x="1689" y="191"/>
                </a:lnTo>
                <a:lnTo>
                  <a:pt x="1689" y="191"/>
                </a:lnTo>
                <a:lnTo>
                  <a:pt x="1690" y="191"/>
                </a:lnTo>
                <a:lnTo>
                  <a:pt x="1690" y="191"/>
                </a:lnTo>
                <a:lnTo>
                  <a:pt x="1690" y="191"/>
                </a:lnTo>
                <a:lnTo>
                  <a:pt x="1690" y="190"/>
                </a:lnTo>
                <a:lnTo>
                  <a:pt x="1691" y="190"/>
                </a:lnTo>
                <a:lnTo>
                  <a:pt x="1691" y="190"/>
                </a:lnTo>
                <a:lnTo>
                  <a:pt x="1691" y="190"/>
                </a:lnTo>
                <a:lnTo>
                  <a:pt x="1691" y="189"/>
                </a:lnTo>
                <a:lnTo>
                  <a:pt x="1692" y="189"/>
                </a:lnTo>
                <a:lnTo>
                  <a:pt x="1692" y="188"/>
                </a:lnTo>
                <a:lnTo>
                  <a:pt x="1692" y="188"/>
                </a:lnTo>
                <a:lnTo>
                  <a:pt x="1692" y="188"/>
                </a:lnTo>
                <a:lnTo>
                  <a:pt x="1692" y="187"/>
                </a:lnTo>
                <a:lnTo>
                  <a:pt x="1693" y="187"/>
                </a:lnTo>
                <a:lnTo>
                  <a:pt x="1693" y="187"/>
                </a:lnTo>
                <a:lnTo>
                  <a:pt x="1693" y="186"/>
                </a:lnTo>
                <a:lnTo>
                  <a:pt x="1693" y="185"/>
                </a:lnTo>
                <a:lnTo>
                  <a:pt x="1693" y="185"/>
                </a:lnTo>
                <a:lnTo>
                  <a:pt x="1693" y="185"/>
                </a:lnTo>
                <a:lnTo>
                  <a:pt x="1694" y="184"/>
                </a:lnTo>
                <a:lnTo>
                  <a:pt x="1694" y="184"/>
                </a:lnTo>
                <a:lnTo>
                  <a:pt x="1694" y="183"/>
                </a:lnTo>
                <a:lnTo>
                  <a:pt x="1694" y="183"/>
                </a:lnTo>
                <a:lnTo>
                  <a:pt x="1695" y="182"/>
                </a:lnTo>
                <a:lnTo>
                  <a:pt x="1695" y="182"/>
                </a:lnTo>
                <a:lnTo>
                  <a:pt x="1695" y="181"/>
                </a:lnTo>
                <a:lnTo>
                  <a:pt x="1695" y="181"/>
                </a:lnTo>
                <a:lnTo>
                  <a:pt x="1695" y="180"/>
                </a:lnTo>
                <a:lnTo>
                  <a:pt x="1696" y="180"/>
                </a:lnTo>
                <a:lnTo>
                  <a:pt x="1696" y="180"/>
                </a:lnTo>
                <a:lnTo>
                  <a:pt x="1696" y="180"/>
                </a:lnTo>
                <a:lnTo>
                  <a:pt x="1696" y="179"/>
                </a:lnTo>
                <a:lnTo>
                  <a:pt x="1697" y="179"/>
                </a:lnTo>
                <a:lnTo>
                  <a:pt x="1697" y="179"/>
                </a:lnTo>
                <a:lnTo>
                  <a:pt x="1697" y="179"/>
                </a:lnTo>
                <a:lnTo>
                  <a:pt x="1697" y="179"/>
                </a:lnTo>
                <a:lnTo>
                  <a:pt x="1697" y="179"/>
                </a:lnTo>
                <a:lnTo>
                  <a:pt x="1697" y="179"/>
                </a:lnTo>
                <a:lnTo>
                  <a:pt x="1697" y="179"/>
                </a:lnTo>
                <a:lnTo>
                  <a:pt x="1698" y="179"/>
                </a:lnTo>
                <a:lnTo>
                  <a:pt x="1698" y="179"/>
                </a:lnTo>
                <a:lnTo>
                  <a:pt x="1698" y="179"/>
                </a:lnTo>
                <a:lnTo>
                  <a:pt x="1698" y="179"/>
                </a:lnTo>
                <a:lnTo>
                  <a:pt x="1699" y="179"/>
                </a:lnTo>
                <a:lnTo>
                  <a:pt x="1699" y="179"/>
                </a:lnTo>
                <a:lnTo>
                  <a:pt x="1699" y="179"/>
                </a:lnTo>
                <a:lnTo>
                  <a:pt x="1699" y="179"/>
                </a:lnTo>
                <a:lnTo>
                  <a:pt x="1700" y="179"/>
                </a:lnTo>
                <a:lnTo>
                  <a:pt x="1700" y="179"/>
                </a:lnTo>
                <a:lnTo>
                  <a:pt x="1700" y="179"/>
                </a:lnTo>
                <a:lnTo>
                  <a:pt x="1700" y="179"/>
                </a:lnTo>
                <a:lnTo>
                  <a:pt x="1700" y="180"/>
                </a:lnTo>
                <a:lnTo>
                  <a:pt x="1701" y="180"/>
                </a:lnTo>
                <a:lnTo>
                  <a:pt x="1701" y="180"/>
                </a:lnTo>
                <a:lnTo>
                  <a:pt x="1701" y="180"/>
                </a:lnTo>
                <a:lnTo>
                  <a:pt x="1701" y="180"/>
                </a:lnTo>
                <a:lnTo>
                  <a:pt x="1701" y="180"/>
                </a:lnTo>
                <a:lnTo>
                  <a:pt x="1701" y="180"/>
                </a:lnTo>
                <a:lnTo>
                  <a:pt x="1702" y="180"/>
                </a:lnTo>
                <a:lnTo>
                  <a:pt x="1702" y="180"/>
                </a:lnTo>
                <a:lnTo>
                  <a:pt x="1702" y="180"/>
                </a:lnTo>
                <a:lnTo>
                  <a:pt x="1702" y="180"/>
                </a:lnTo>
                <a:lnTo>
                  <a:pt x="1703" y="180"/>
                </a:lnTo>
                <a:lnTo>
                  <a:pt x="1703" y="180"/>
                </a:lnTo>
                <a:lnTo>
                  <a:pt x="1703" y="180"/>
                </a:lnTo>
                <a:lnTo>
                  <a:pt x="1703" y="180"/>
                </a:lnTo>
                <a:lnTo>
                  <a:pt x="1703" y="180"/>
                </a:lnTo>
                <a:lnTo>
                  <a:pt x="1704" y="180"/>
                </a:lnTo>
                <a:lnTo>
                  <a:pt x="1704" y="180"/>
                </a:lnTo>
                <a:lnTo>
                  <a:pt x="1704" y="180"/>
                </a:lnTo>
                <a:lnTo>
                  <a:pt x="1704" y="180"/>
                </a:lnTo>
                <a:lnTo>
                  <a:pt x="1705" y="180"/>
                </a:lnTo>
                <a:lnTo>
                  <a:pt x="1705" y="180"/>
                </a:lnTo>
                <a:lnTo>
                  <a:pt x="1705" y="180"/>
                </a:lnTo>
                <a:lnTo>
                  <a:pt x="1705" y="180"/>
                </a:lnTo>
                <a:lnTo>
                  <a:pt x="1705" y="180"/>
                </a:lnTo>
                <a:lnTo>
                  <a:pt x="1705" y="180"/>
                </a:lnTo>
                <a:lnTo>
                  <a:pt x="1706" y="180"/>
                </a:lnTo>
                <a:lnTo>
                  <a:pt x="1706" y="180"/>
                </a:lnTo>
                <a:lnTo>
                  <a:pt x="1706" y="180"/>
                </a:lnTo>
                <a:lnTo>
                  <a:pt x="1706" y="181"/>
                </a:lnTo>
                <a:lnTo>
                  <a:pt x="1706" y="181"/>
                </a:lnTo>
                <a:lnTo>
                  <a:pt x="1707" y="181"/>
                </a:lnTo>
                <a:lnTo>
                  <a:pt x="1707" y="181"/>
                </a:lnTo>
                <a:lnTo>
                  <a:pt x="1707" y="181"/>
                </a:lnTo>
                <a:lnTo>
                  <a:pt x="1707" y="181"/>
                </a:lnTo>
                <a:lnTo>
                  <a:pt x="1708" y="182"/>
                </a:lnTo>
                <a:lnTo>
                  <a:pt x="1708" y="182"/>
                </a:lnTo>
                <a:lnTo>
                  <a:pt x="1708" y="182"/>
                </a:lnTo>
                <a:lnTo>
                  <a:pt x="1708" y="182"/>
                </a:lnTo>
                <a:lnTo>
                  <a:pt x="1709" y="182"/>
                </a:lnTo>
                <a:lnTo>
                  <a:pt x="1709" y="182"/>
                </a:lnTo>
                <a:lnTo>
                  <a:pt x="1709" y="182"/>
                </a:lnTo>
                <a:lnTo>
                  <a:pt x="1709" y="183"/>
                </a:lnTo>
                <a:lnTo>
                  <a:pt x="1709" y="183"/>
                </a:lnTo>
                <a:lnTo>
                  <a:pt x="1709" y="183"/>
                </a:lnTo>
                <a:lnTo>
                  <a:pt x="1709" y="183"/>
                </a:lnTo>
                <a:lnTo>
                  <a:pt x="1710" y="183"/>
                </a:lnTo>
                <a:lnTo>
                  <a:pt x="1710" y="184"/>
                </a:lnTo>
                <a:lnTo>
                  <a:pt x="1710" y="184"/>
                </a:lnTo>
                <a:lnTo>
                  <a:pt x="1710" y="185"/>
                </a:lnTo>
                <a:lnTo>
                  <a:pt x="1711" y="185"/>
                </a:lnTo>
                <a:lnTo>
                  <a:pt x="1711" y="186"/>
                </a:lnTo>
                <a:lnTo>
                  <a:pt x="1711" y="186"/>
                </a:lnTo>
                <a:lnTo>
                  <a:pt x="1711" y="186"/>
                </a:lnTo>
                <a:lnTo>
                  <a:pt x="1711" y="187"/>
                </a:lnTo>
                <a:lnTo>
                  <a:pt x="1712" y="187"/>
                </a:lnTo>
                <a:lnTo>
                  <a:pt x="1712" y="187"/>
                </a:lnTo>
                <a:lnTo>
                  <a:pt x="1712" y="187"/>
                </a:lnTo>
                <a:lnTo>
                  <a:pt x="1712" y="187"/>
                </a:lnTo>
                <a:lnTo>
                  <a:pt x="1713" y="187"/>
                </a:lnTo>
                <a:lnTo>
                  <a:pt x="1713" y="187"/>
                </a:lnTo>
                <a:lnTo>
                  <a:pt x="1713" y="186"/>
                </a:lnTo>
                <a:lnTo>
                  <a:pt x="1713" y="185"/>
                </a:lnTo>
                <a:lnTo>
                  <a:pt x="1713" y="183"/>
                </a:lnTo>
                <a:lnTo>
                  <a:pt x="1713" y="182"/>
                </a:lnTo>
                <a:lnTo>
                  <a:pt x="1714" y="180"/>
                </a:lnTo>
                <a:lnTo>
                  <a:pt x="1714" y="179"/>
                </a:lnTo>
                <a:lnTo>
                  <a:pt x="1714" y="178"/>
                </a:lnTo>
                <a:lnTo>
                  <a:pt x="1714" y="177"/>
                </a:lnTo>
                <a:lnTo>
                  <a:pt x="1714" y="176"/>
                </a:lnTo>
                <a:lnTo>
                  <a:pt x="1715" y="176"/>
                </a:lnTo>
                <a:lnTo>
                  <a:pt x="1715" y="176"/>
                </a:lnTo>
                <a:lnTo>
                  <a:pt x="1715" y="176"/>
                </a:lnTo>
                <a:lnTo>
                  <a:pt x="1715" y="176"/>
                </a:lnTo>
                <a:lnTo>
                  <a:pt x="1716" y="176"/>
                </a:lnTo>
                <a:lnTo>
                  <a:pt x="1716" y="176"/>
                </a:lnTo>
                <a:lnTo>
                  <a:pt x="1716" y="175"/>
                </a:lnTo>
                <a:lnTo>
                  <a:pt x="1716" y="175"/>
                </a:lnTo>
                <a:lnTo>
                  <a:pt x="1717" y="175"/>
                </a:lnTo>
                <a:lnTo>
                  <a:pt x="1717" y="175"/>
                </a:lnTo>
                <a:lnTo>
                  <a:pt x="1717" y="175"/>
                </a:lnTo>
                <a:lnTo>
                  <a:pt x="1717" y="175"/>
                </a:lnTo>
                <a:lnTo>
                  <a:pt x="1717" y="175"/>
                </a:lnTo>
                <a:lnTo>
                  <a:pt x="1717" y="175"/>
                </a:lnTo>
                <a:lnTo>
                  <a:pt x="1717" y="175"/>
                </a:lnTo>
                <a:lnTo>
                  <a:pt x="1718" y="175"/>
                </a:lnTo>
                <a:lnTo>
                  <a:pt x="1718" y="176"/>
                </a:lnTo>
                <a:lnTo>
                  <a:pt x="1718" y="176"/>
                </a:lnTo>
                <a:lnTo>
                  <a:pt x="1718" y="176"/>
                </a:lnTo>
                <a:lnTo>
                  <a:pt x="1719" y="177"/>
                </a:lnTo>
                <a:lnTo>
                  <a:pt x="1719" y="177"/>
                </a:lnTo>
                <a:lnTo>
                  <a:pt x="1719" y="178"/>
                </a:lnTo>
                <a:lnTo>
                  <a:pt x="1719" y="178"/>
                </a:lnTo>
                <a:lnTo>
                  <a:pt x="1720" y="179"/>
                </a:lnTo>
                <a:lnTo>
                  <a:pt x="1720" y="179"/>
                </a:lnTo>
                <a:lnTo>
                  <a:pt x="1720" y="180"/>
                </a:lnTo>
                <a:lnTo>
                  <a:pt x="1720" y="181"/>
                </a:lnTo>
                <a:lnTo>
                  <a:pt x="1720" y="181"/>
                </a:lnTo>
                <a:lnTo>
                  <a:pt x="1721" y="182"/>
                </a:lnTo>
                <a:lnTo>
                  <a:pt x="1721" y="182"/>
                </a:lnTo>
                <a:lnTo>
                  <a:pt x="1721" y="183"/>
                </a:lnTo>
                <a:lnTo>
                  <a:pt x="1721" y="183"/>
                </a:lnTo>
                <a:lnTo>
                  <a:pt x="1721" y="183"/>
                </a:lnTo>
                <a:lnTo>
                  <a:pt x="1721" y="183"/>
                </a:lnTo>
                <a:lnTo>
                  <a:pt x="1722" y="184"/>
                </a:lnTo>
                <a:lnTo>
                  <a:pt x="1722" y="184"/>
                </a:lnTo>
                <a:lnTo>
                  <a:pt x="1722" y="184"/>
                </a:lnTo>
                <a:lnTo>
                  <a:pt x="1722" y="184"/>
                </a:lnTo>
                <a:lnTo>
                  <a:pt x="1722" y="184"/>
                </a:lnTo>
                <a:lnTo>
                  <a:pt x="1723" y="185"/>
                </a:lnTo>
                <a:lnTo>
                  <a:pt x="1723" y="185"/>
                </a:lnTo>
                <a:lnTo>
                  <a:pt x="1723" y="184"/>
                </a:lnTo>
                <a:lnTo>
                  <a:pt x="1723" y="184"/>
                </a:lnTo>
                <a:lnTo>
                  <a:pt x="1724" y="184"/>
                </a:lnTo>
                <a:lnTo>
                  <a:pt x="1724" y="184"/>
                </a:lnTo>
                <a:lnTo>
                  <a:pt x="1724" y="184"/>
                </a:lnTo>
                <a:lnTo>
                  <a:pt x="1724" y="184"/>
                </a:lnTo>
                <a:lnTo>
                  <a:pt x="1725" y="184"/>
                </a:lnTo>
                <a:lnTo>
                  <a:pt x="1725" y="185"/>
                </a:lnTo>
                <a:lnTo>
                  <a:pt x="1725" y="185"/>
                </a:lnTo>
                <a:lnTo>
                  <a:pt x="1725" y="185"/>
                </a:lnTo>
                <a:lnTo>
                  <a:pt x="1725" y="185"/>
                </a:lnTo>
                <a:lnTo>
                  <a:pt x="1725" y="186"/>
                </a:lnTo>
                <a:lnTo>
                  <a:pt x="1725" y="186"/>
                </a:lnTo>
                <a:lnTo>
                  <a:pt x="1726" y="186"/>
                </a:lnTo>
                <a:lnTo>
                  <a:pt x="1726" y="187"/>
                </a:lnTo>
                <a:lnTo>
                  <a:pt x="1726" y="187"/>
                </a:lnTo>
                <a:lnTo>
                  <a:pt x="1726" y="187"/>
                </a:lnTo>
                <a:lnTo>
                  <a:pt x="1727" y="187"/>
                </a:lnTo>
                <a:lnTo>
                  <a:pt x="1727" y="187"/>
                </a:lnTo>
                <a:lnTo>
                  <a:pt x="1727" y="187"/>
                </a:lnTo>
                <a:lnTo>
                  <a:pt x="1727" y="187"/>
                </a:lnTo>
                <a:lnTo>
                  <a:pt x="1728" y="187"/>
                </a:lnTo>
                <a:lnTo>
                  <a:pt x="1728" y="187"/>
                </a:lnTo>
                <a:lnTo>
                  <a:pt x="1728" y="186"/>
                </a:lnTo>
                <a:lnTo>
                  <a:pt x="1728" y="186"/>
                </a:lnTo>
                <a:lnTo>
                  <a:pt x="1728" y="186"/>
                </a:lnTo>
                <a:lnTo>
                  <a:pt x="1729" y="185"/>
                </a:lnTo>
                <a:lnTo>
                  <a:pt x="1729" y="185"/>
                </a:lnTo>
                <a:lnTo>
                  <a:pt x="1729" y="185"/>
                </a:lnTo>
                <a:lnTo>
                  <a:pt x="1729" y="185"/>
                </a:lnTo>
                <a:lnTo>
                  <a:pt x="1729" y="184"/>
                </a:lnTo>
                <a:lnTo>
                  <a:pt x="1729" y="184"/>
                </a:lnTo>
                <a:lnTo>
                  <a:pt x="1730" y="184"/>
                </a:lnTo>
                <a:lnTo>
                  <a:pt x="1730" y="183"/>
                </a:lnTo>
                <a:lnTo>
                  <a:pt x="1730" y="183"/>
                </a:lnTo>
                <a:lnTo>
                  <a:pt x="1730" y="183"/>
                </a:lnTo>
                <a:lnTo>
                  <a:pt x="1731" y="182"/>
                </a:lnTo>
                <a:lnTo>
                  <a:pt x="1731" y="182"/>
                </a:lnTo>
                <a:lnTo>
                  <a:pt x="1731" y="181"/>
                </a:lnTo>
                <a:lnTo>
                  <a:pt x="1731" y="181"/>
                </a:lnTo>
                <a:lnTo>
                  <a:pt x="1731" y="180"/>
                </a:lnTo>
                <a:lnTo>
                  <a:pt x="1732" y="180"/>
                </a:lnTo>
                <a:lnTo>
                  <a:pt x="1732" y="179"/>
                </a:lnTo>
                <a:lnTo>
                  <a:pt x="1732" y="179"/>
                </a:lnTo>
                <a:lnTo>
                  <a:pt x="1732" y="179"/>
                </a:lnTo>
                <a:lnTo>
                  <a:pt x="1733" y="179"/>
                </a:lnTo>
                <a:lnTo>
                  <a:pt x="1733" y="179"/>
                </a:lnTo>
                <a:lnTo>
                  <a:pt x="1733" y="180"/>
                </a:lnTo>
                <a:lnTo>
                  <a:pt x="1733" y="180"/>
                </a:lnTo>
                <a:lnTo>
                  <a:pt x="1733" y="180"/>
                </a:lnTo>
                <a:lnTo>
                  <a:pt x="1733" y="181"/>
                </a:lnTo>
                <a:lnTo>
                  <a:pt x="1733" y="181"/>
                </a:lnTo>
                <a:lnTo>
                  <a:pt x="1734" y="181"/>
                </a:lnTo>
                <a:lnTo>
                  <a:pt x="1734" y="181"/>
                </a:lnTo>
                <a:lnTo>
                  <a:pt x="1734" y="181"/>
                </a:lnTo>
                <a:lnTo>
                  <a:pt x="1734" y="181"/>
                </a:lnTo>
                <a:lnTo>
                  <a:pt x="1735" y="182"/>
                </a:lnTo>
                <a:lnTo>
                  <a:pt x="1735" y="183"/>
                </a:lnTo>
                <a:lnTo>
                  <a:pt x="1735" y="183"/>
                </a:lnTo>
                <a:lnTo>
                  <a:pt x="1735" y="184"/>
                </a:lnTo>
                <a:lnTo>
                  <a:pt x="1736" y="184"/>
                </a:lnTo>
                <a:lnTo>
                  <a:pt x="1736" y="184"/>
                </a:lnTo>
                <a:lnTo>
                  <a:pt x="1736" y="184"/>
                </a:lnTo>
                <a:lnTo>
                  <a:pt x="1736" y="184"/>
                </a:lnTo>
                <a:lnTo>
                  <a:pt x="1736" y="184"/>
                </a:lnTo>
                <a:lnTo>
                  <a:pt x="1737" y="184"/>
                </a:lnTo>
                <a:lnTo>
                  <a:pt x="1737" y="185"/>
                </a:lnTo>
                <a:lnTo>
                  <a:pt x="1737" y="185"/>
                </a:lnTo>
                <a:lnTo>
                  <a:pt x="1737" y="185"/>
                </a:lnTo>
                <a:lnTo>
                  <a:pt x="1737" y="186"/>
                </a:lnTo>
                <a:lnTo>
                  <a:pt x="1737" y="186"/>
                </a:lnTo>
                <a:lnTo>
                  <a:pt x="1738" y="186"/>
                </a:lnTo>
                <a:lnTo>
                  <a:pt x="1738" y="186"/>
                </a:lnTo>
                <a:lnTo>
                  <a:pt x="1738" y="186"/>
                </a:lnTo>
                <a:lnTo>
                  <a:pt x="1738" y="186"/>
                </a:lnTo>
                <a:lnTo>
                  <a:pt x="1739" y="186"/>
                </a:lnTo>
                <a:lnTo>
                  <a:pt x="1739" y="187"/>
                </a:lnTo>
                <a:lnTo>
                  <a:pt x="1739" y="187"/>
                </a:lnTo>
                <a:lnTo>
                  <a:pt x="1739" y="187"/>
                </a:lnTo>
                <a:lnTo>
                  <a:pt x="1739" y="187"/>
                </a:lnTo>
                <a:lnTo>
                  <a:pt x="1740" y="187"/>
                </a:lnTo>
                <a:lnTo>
                  <a:pt x="1740" y="187"/>
                </a:lnTo>
                <a:lnTo>
                  <a:pt x="1740" y="187"/>
                </a:lnTo>
                <a:lnTo>
                  <a:pt x="1740" y="187"/>
                </a:lnTo>
                <a:lnTo>
                  <a:pt x="1741" y="186"/>
                </a:lnTo>
                <a:lnTo>
                  <a:pt x="1741" y="186"/>
                </a:lnTo>
                <a:lnTo>
                  <a:pt x="1741" y="186"/>
                </a:lnTo>
                <a:lnTo>
                  <a:pt x="1741" y="186"/>
                </a:lnTo>
                <a:lnTo>
                  <a:pt x="1741" y="186"/>
                </a:lnTo>
                <a:lnTo>
                  <a:pt x="1741" y="186"/>
                </a:lnTo>
                <a:lnTo>
                  <a:pt x="1742" y="186"/>
                </a:lnTo>
                <a:lnTo>
                  <a:pt x="1742" y="186"/>
                </a:lnTo>
                <a:lnTo>
                  <a:pt x="1742" y="186"/>
                </a:lnTo>
                <a:lnTo>
                  <a:pt x="1742" y="185"/>
                </a:lnTo>
                <a:lnTo>
                  <a:pt x="1742" y="185"/>
                </a:lnTo>
                <a:lnTo>
                  <a:pt x="1743" y="185"/>
                </a:lnTo>
                <a:lnTo>
                  <a:pt x="1743" y="186"/>
                </a:lnTo>
                <a:lnTo>
                  <a:pt x="1743" y="186"/>
                </a:lnTo>
                <a:lnTo>
                  <a:pt x="1743" y="186"/>
                </a:lnTo>
                <a:lnTo>
                  <a:pt x="1744" y="186"/>
                </a:lnTo>
                <a:lnTo>
                  <a:pt x="1744" y="186"/>
                </a:lnTo>
                <a:lnTo>
                  <a:pt x="1744" y="186"/>
                </a:lnTo>
                <a:lnTo>
                  <a:pt x="1744" y="186"/>
                </a:lnTo>
                <a:lnTo>
                  <a:pt x="1744" y="186"/>
                </a:lnTo>
                <a:lnTo>
                  <a:pt x="1744" y="186"/>
                </a:lnTo>
                <a:lnTo>
                  <a:pt x="1744" y="186"/>
                </a:lnTo>
                <a:lnTo>
                  <a:pt x="1745" y="186"/>
                </a:lnTo>
                <a:lnTo>
                  <a:pt x="1745" y="186"/>
                </a:lnTo>
                <a:lnTo>
                  <a:pt x="1745" y="186"/>
                </a:lnTo>
                <a:lnTo>
                  <a:pt x="1745" y="186"/>
                </a:lnTo>
                <a:lnTo>
                  <a:pt x="1746" y="186"/>
                </a:lnTo>
                <a:lnTo>
                  <a:pt x="1746" y="186"/>
                </a:lnTo>
                <a:lnTo>
                  <a:pt x="1746" y="186"/>
                </a:lnTo>
                <a:lnTo>
                  <a:pt x="1746" y="186"/>
                </a:lnTo>
                <a:lnTo>
                  <a:pt x="1747" y="186"/>
                </a:lnTo>
                <a:lnTo>
                  <a:pt x="1747" y="186"/>
                </a:lnTo>
                <a:lnTo>
                  <a:pt x="1747" y="185"/>
                </a:lnTo>
                <a:lnTo>
                  <a:pt x="1747" y="185"/>
                </a:lnTo>
                <a:lnTo>
                  <a:pt x="1747" y="185"/>
                </a:lnTo>
                <a:lnTo>
                  <a:pt x="1748" y="185"/>
                </a:lnTo>
                <a:lnTo>
                  <a:pt x="1748" y="185"/>
                </a:lnTo>
                <a:lnTo>
                  <a:pt x="1748" y="185"/>
                </a:lnTo>
                <a:lnTo>
                  <a:pt x="1748" y="185"/>
                </a:lnTo>
                <a:lnTo>
                  <a:pt x="1748" y="185"/>
                </a:lnTo>
                <a:lnTo>
                  <a:pt x="1748" y="185"/>
                </a:lnTo>
                <a:lnTo>
                  <a:pt x="1749" y="185"/>
                </a:lnTo>
                <a:lnTo>
                  <a:pt x="1749" y="185"/>
                </a:lnTo>
                <a:lnTo>
                  <a:pt x="1749" y="185"/>
                </a:lnTo>
                <a:lnTo>
                  <a:pt x="1749" y="185"/>
                </a:lnTo>
                <a:lnTo>
                  <a:pt x="1750" y="185"/>
                </a:lnTo>
                <a:lnTo>
                  <a:pt x="1750" y="185"/>
                </a:lnTo>
                <a:lnTo>
                  <a:pt x="1750" y="185"/>
                </a:lnTo>
                <a:lnTo>
                  <a:pt x="1750" y="184"/>
                </a:lnTo>
                <a:lnTo>
                  <a:pt x="1750" y="184"/>
                </a:lnTo>
                <a:lnTo>
                  <a:pt x="1751" y="183"/>
                </a:lnTo>
                <a:lnTo>
                  <a:pt x="1751" y="183"/>
                </a:lnTo>
                <a:lnTo>
                  <a:pt x="1751" y="183"/>
                </a:lnTo>
                <a:lnTo>
                  <a:pt x="1751" y="183"/>
                </a:lnTo>
                <a:lnTo>
                  <a:pt x="1752" y="183"/>
                </a:lnTo>
                <a:lnTo>
                  <a:pt x="1752" y="183"/>
                </a:lnTo>
                <a:lnTo>
                  <a:pt x="1752" y="183"/>
                </a:lnTo>
                <a:lnTo>
                  <a:pt x="1752" y="183"/>
                </a:lnTo>
                <a:lnTo>
                  <a:pt x="1752" y="183"/>
                </a:lnTo>
                <a:lnTo>
                  <a:pt x="1752" y="184"/>
                </a:lnTo>
                <a:lnTo>
                  <a:pt x="1753" y="184"/>
                </a:lnTo>
                <a:lnTo>
                  <a:pt x="1753" y="184"/>
                </a:lnTo>
                <a:lnTo>
                  <a:pt x="1753" y="184"/>
                </a:lnTo>
                <a:lnTo>
                  <a:pt x="1753" y="184"/>
                </a:lnTo>
                <a:lnTo>
                  <a:pt x="1753" y="184"/>
                </a:lnTo>
                <a:lnTo>
                  <a:pt x="1754" y="184"/>
                </a:lnTo>
                <a:lnTo>
                  <a:pt x="1754" y="184"/>
                </a:lnTo>
                <a:lnTo>
                  <a:pt x="1754" y="184"/>
                </a:lnTo>
                <a:lnTo>
                  <a:pt x="1754" y="184"/>
                </a:lnTo>
                <a:lnTo>
                  <a:pt x="1755" y="183"/>
                </a:lnTo>
                <a:lnTo>
                  <a:pt x="1755" y="183"/>
                </a:lnTo>
                <a:lnTo>
                  <a:pt x="1755" y="183"/>
                </a:lnTo>
                <a:lnTo>
                  <a:pt x="1755" y="183"/>
                </a:lnTo>
                <a:lnTo>
                  <a:pt x="1756" y="183"/>
                </a:lnTo>
                <a:lnTo>
                  <a:pt x="1756" y="183"/>
                </a:lnTo>
                <a:lnTo>
                  <a:pt x="1756" y="183"/>
                </a:lnTo>
                <a:lnTo>
                  <a:pt x="1756" y="183"/>
                </a:lnTo>
                <a:lnTo>
                  <a:pt x="1756" y="183"/>
                </a:lnTo>
                <a:lnTo>
                  <a:pt x="1756" y="183"/>
                </a:lnTo>
                <a:lnTo>
                  <a:pt x="1756" y="183"/>
                </a:lnTo>
                <a:lnTo>
                  <a:pt x="1757" y="183"/>
                </a:lnTo>
                <a:lnTo>
                  <a:pt x="1757" y="183"/>
                </a:lnTo>
                <a:lnTo>
                  <a:pt x="1757" y="183"/>
                </a:lnTo>
                <a:lnTo>
                  <a:pt x="1757" y="183"/>
                </a:lnTo>
                <a:lnTo>
                  <a:pt x="1758" y="183"/>
                </a:lnTo>
                <a:lnTo>
                  <a:pt x="1758" y="183"/>
                </a:lnTo>
                <a:lnTo>
                  <a:pt x="1758" y="183"/>
                </a:lnTo>
                <a:lnTo>
                  <a:pt x="1758" y="182"/>
                </a:lnTo>
                <a:lnTo>
                  <a:pt x="1758" y="182"/>
                </a:lnTo>
                <a:lnTo>
                  <a:pt x="1759" y="182"/>
                </a:lnTo>
                <a:lnTo>
                  <a:pt x="1759" y="182"/>
                </a:lnTo>
                <a:lnTo>
                  <a:pt x="1759" y="182"/>
                </a:lnTo>
                <a:lnTo>
                  <a:pt x="1759" y="182"/>
                </a:lnTo>
                <a:lnTo>
                  <a:pt x="1760" y="182"/>
                </a:lnTo>
                <a:lnTo>
                  <a:pt x="1760" y="182"/>
                </a:lnTo>
                <a:lnTo>
                  <a:pt x="1760" y="182"/>
                </a:lnTo>
                <a:lnTo>
                  <a:pt x="1760" y="182"/>
                </a:lnTo>
                <a:lnTo>
                  <a:pt x="1760" y="182"/>
                </a:lnTo>
                <a:lnTo>
                  <a:pt x="1760" y="182"/>
                </a:lnTo>
                <a:lnTo>
                  <a:pt x="1761" y="182"/>
                </a:lnTo>
                <a:lnTo>
                  <a:pt x="1761" y="181"/>
                </a:lnTo>
                <a:lnTo>
                  <a:pt x="1761" y="181"/>
                </a:lnTo>
                <a:lnTo>
                  <a:pt x="1761" y="180"/>
                </a:lnTo>
                <a:lnTo>
                  <a:pt x="1761" y="180"/>
                </a:lnTo>
                <a:lnTo>
                  <a:pt x="1762" y="179"/>
                </a:lnTo>
                <a:lnTo>
                  <a:pt x="1762" y="179"/>
                </a:lnTo>
                <a:lnTo>
                  <a:pt x="1762" y="179"/>
                </a:lnTo>
                <a:lnTo>
                  <a:pt x="1762" y="179"/>
                </a:lnTo>
                <a:lnTo>
                  <a:pt x="1763" y="178"/>
                </a:lnTo>
                <a:lnTo>
                  <a:pt x="1763" y="178"/>
                </a:lnTo>
                <a:lnTo>
                  <a:pt x="1763" y="178"/>
                </a:lnTo>
                <a:lnTo>
                  <a:pt x="1763" y="177"/>
                </a:lnTo>
                <a:lnTo>
                  <a:pt x="1764" y="177"/>
                </a:lnTo>
                <a:lnTo>
                  <a:pt x="1764" y="177"/>
                </a:lnTo>
                <a:lnTo>
                  <a:pt x="1764" y="176"/>
                </a:lnTo>
                <a:lnTo>
                  <a:pt x="1764" y="176"/>
                </a:lnTo>
                <a:lnTo>
                  <a:pt x="1764" y="175"/>
                </a:lnTo>
                <a:lnTo>
                  <a:pt x="1764" y="175"/>
                </a:lnTo>
                <a:lnTo>
                  <a:pt x="1764" y="175"/>
                </a:lnTo>
                <a:lnTo>
                  <a:pt x="1765" y="174"/>
                </a:lnTo>
                <a:lnTo>
                  <a:pt x="1765" y="173"/>
                </a:lnTo>
                <a:lnTo>
                  <a:pt x="1765" y="172"/>
                </a:lnTo>
                <a:lnTo>
                  <a:pt x="1765" y="171"/>
                </a:lnTo>
                <a:lnTo>
                  <a:pt x="1766" y="170"/>
                </a:lnTo>
                <a:lnTo>
                  <a:pt x="1766" y="170"/>
                </a:lnTo>
                <a:lnTo>
                  <a:pt x="1766" y="169"/>
                </a:lnTo>
                <a:lnTo>
                  <a:pt x="1766" y="167"/>
                </a:lnTo>
                <a:lnTo>
                  <a:pt x="1767" y="166"/>
                </a:lnTo>
                <a:lnTo>
                  <a:pt x="1767" y="166"/>
                </a:lnTo>
                <a:lnTo>
                  <a:pt x="1767" y="166"/>
                </a:lnTo>
                <a:lnTo>
                  <a:pt x="1767" y="166"/>
                </a:lnTo>
                <a:lnTo>
                  <a:pt x="1767" y="166"/>
                </a:lnTo>
                <a:lnTo>
                  <a:pt x="1768" y="166"/>
                </a:lnTo>
                <a:lnTo>
                  <a:pt x="1768" y="166"/>
                </a:lnTo>
                <a:lnTo>
                  <a:pt x="1768" y="166"/>
                </a:lnTo>
                <a:lnTo>
                  <a:pt x="1768" y="166"/>
                </a:lnTo>
                <a:lnTo>
                  <a:pt x="1768" y="166"/>
                </a:lnTo>
                <a:lnTo>
                  <a:pt x="1768" y="166"/>
                </a:lnTo>
                <a:lnTo>
                  <a:pt x="1769" y="167"/>
                </a:lnTo>
                <a:lnTo>
                  <a:pt x="1769" y="167"/>
                </a:lnTo>
                <a:lnTo>
                  <a:pt x="1769" y="167"/>
                </a:lnTo>
                <a:lnTo>
                  <a:pt x="1769" y="166"/>
                </a:lnTo>
                <a:lnTo>
                  <a:pt x="1769" y="166"/>
                </a:lnTo>
                <a:lnTo>
                  <a:pt x="1770" y="166"/>
                </a:lnTo>
                <a:lnTo>
                  <a:pt x="1770" y="166"/>
                </a:lnTo>
                <a:lnTo>
                  <a:pt x="1770" y="166"/>
                </a:lnTo>
                <a:lnTo>
                  <a:pt x="1770" y="166"/>
                </a:lnTo>
                <a:lnTo>
                  <a:pt x="1771" y="165"/>
                </a:lnTo>
                <a:lnTo>
                  <a:pt x="1771" y="165"/>
                </a:lnTo>
                <a:lnTo>
                  <a:pt x="1771" y="164"/>
                </a:lnTo>
                <a:lnTo>
                  <a:pt x="1771" y="164"/>
                </a:lnTo>
                <a:lnTo>
                  <a:pt x="1772" y="163"/>
                </a:lnTo>
                <a:lnTo>
                  <a:pt x="1772" y="163"/>
                </a:lnTo>
                <a:lnTo>
                  <a:pt x="1772" y="162"/>
                </a:lnTo>
                <a:lnTo>
                  <a:pt x="1772" y="162"/>
                </a:lnTo>
                <a:lnTo>
                  <a:pt x="1772" y="162"/>
                </a:lnTo>
                <a:lnTo>
                  <a:pt x="1772" y="162"/>
                </a:lnTo>
                <a:lnTo>
                  <a:pt x="1772" y="161"/>
                </a:lnTo>
                <a:lnTo>
                  <a:pt x="1773" y="161"/>
                </a:lnTo>
                <a:lnTo>
                  <a:pt x="1773" y="161"/>
                </a:lnTo>
                <a:lnTo>
                  <a:pt x="1773" y="160"/>
                </a:lnTo>
                <a:lnTo>
                  <a:pt x="1773" y="160"/>
                </a:lnTo>
                <a:lnTo>
                  <a:pt x="1774" y="160"/>
                </a:lnTo>
                <a:lnTo>
                  <a:pt x="1774" y="160"/>
                </a:lnTo>
                <a:lnTo>
                  <a:pt x="1774" y="160"/>
                </a:lnTo>
                <a:lnTo>
                  <a:pt x="1774" y="160"/>
                </a:lnTo>
                <a:lnTo>
                  <a:pt x="1775" y="160"/>
                </a:lnTo>
                <a:lnTo>
                  <a:pt x="1775" y="160"/>
                </a:lnTo>
                <a:lnTo>
                  <a:pt x="1775" y="160"/>
                </a:lnTo>
                <a:lnTo>
                  <a:pt x="1775" y="159"/>
                </a:lnTo>
                <a:lnTo>
                  <a:pt x="1775" y="159"/>
                </a:lnTo>
                <a:lnTo>
                  <a:pt x="1776" y="160"/>
                </a:lnTo>
                <a:lnTo>
                  <a:pt x="1776" y="160"/>
                </a:lnTo>
                <a:lnTo>
                  <a:pt x="1776" y="160"/>
                </a:lnTo>
                <a:lnTo>
                  <a:pt x="1776" y="160"/>
                </a:lnTo>
                <a:lnTo>
                  <a:pt x="1776" y="160"/>
                </a:lnTo>
                <a:lnTo>
                  <a:pt x="1776" y="160"/>
                </a:lnTo>
                <a:lnTo>
                  <a:pt x="1777" y="160"/>
                </a:lnTo>
                <a:lnTo>
                  <a:pt x="1777" y="160"/>
                </a:lnTo>
                <a:lnTo>
                  <a:pt x="1777" y="160"/>
                </a:lnTo>
                <a:lnTo>
                  <a:pt x="1777" y="160"/>
                </a:lnTo>
                <a:lnTo>
                  <a:pt x="1778" y="161"/>
                </a:lnTo>
                <a:lnTo>
                  <a:pt x="1778" y="162"/>
                </a:lnTo>
                <a:lnTo>
                  <a:pt x="1778" y="162"/>
                </a:lnTo>
                <a:lnTo>
                  <a:pt x="1778" y="163"/>
                </a:lnTo>
                <a:lnTo>
                  <a:pt x="1778" y="163"/>
                </a:lnTo>
                <a:lnTo>
                  <a:pt x="1779" y="164"/>
                </a:lnTo>
                <a:lnTo>
                  <a:pt x="1779" y="164"/>
                </a:lnTo>
                <a:lnTo>
                  <a:pt x="1779" y="165"/>
                </a:lnTo>
                <a:lnTo>
                  <a:pt x="1779" y="165"/>
                </a:lnTo>
                <a:lnTo>
                  <a:pt x="1780" y="165"/>
                </a:lnTo>
                <a:lnTo>
                  <a:pt x="1780" y="166"/>
                </a:lnTo>
                <a:lnTo>
                  <a:pt x="1780" y="166"/>
                </a:lnTo>
                <a:lnTo>
                  <a:pt x="1780" y="166"/>
                </a:lnTo>
                <a:lnTo>
                  <a:pt x="1780" y="166"/>
                </a:lnTo>
                <a:lnTo>
                  <a:pt x="1780" y="166"/>
                </a:lnTo>
                <a:lnTo>
                  <a:pt x="1780" y="166"/>
                </a:lnTo>
                <a:lnTo>
                  <a:pt x="1781" y="166"/>
                </a:lnTo>
                <a:lnTo>
                  <a:pt x="1781" y="166"/>
                </a:lnTo>
                <a:lnTo>
                  <a:pt x="1781" y="166"/>
                </a:lnTo>
                <a:lnTo>
                  <a:pt x="1781" y="166"/>
                </a:lnTo>
                <a:lnTo>
                  <a:pt x="1782" y="166"/>
                </a:lnTo>
                <a:lnTo>
                  <a:pt x="1782" y="166"/>
                </a:lnTo>
                <a:lnTo>
                  <a:pt x="1782" y="167"/>
                </a:lnTo>
                <a:lnTo>
                  <a:pt x="1782" y="167"/>
                </a:lnTo>
                <a:lnTo>
                  <a:pt x="1783" y="166"/>
                </a:lnTo>
                <a:lnTo>
                  <a:pt x="1783" y="166"/>
                </a:lnTo>
                <a:lnTo>
                  <a:pt x="1783" y="166"/>
                </a:lnTo>
                <a:lnTo>
                  <a:pt x="1783" y="166"/>
                </a:lnTo>
                <a:lnTo>
                  <a:pt x="1784" y="166"/>
                </a:lnTo>
                <a:lnTo>
                  <a:pt x="1784" y="166"/>
                </a:lnTo>
                <a:lnTo>
                  <a:pt x="1784" y="166"/>
                </a:lnTo>
                <a:lnTo>
                  <a:pt x="1784" y="166"/>
                </a:lnTo>
                <a:lnTo>
                  <a:pt x="1784" y="166"/>
                </a:lnTo>
                <a:lnTo>
                  <a:pt x="1784" y="167"/>
                </a:lnTo>
                <a:lnTo>
                  <a:pt x="1784" y="167"/>
                </a:lnTo>
                <a:lnTo>
                  <a:pt x="1785" y="167"/>
                </a:lnTo>
                <a:lnTo>
                  <a:pt x="1785" y="167"/>
                </a:lnTo>
                <a:lnTo>
                  <a:pt x="1785" y="167"/>
                </a:lnTo>
                <a:lnTo>
                  <a:pt x="1785" y="167"/>
                </a:lnTo>
                <a:lnTo>
                  <a:pt x="1786" y="167"/>
                </a:lnTo>
                <a:lnTo>
                  <a:pt x="1786" y="167"/>
                </a:lnTo>
                <a:lnTo>
                  <a:pt x="1786" y="168"/>
                </a:lnTo>
                <a:lnTo>
                  <a:pt x="1786" y="168"/>
                </a:lnTo>
                <a:lnTo>
                  <a:pt x="1786" y="168"/>
                </a:lnTo>
                <a:lnTo>
                  <a:pt x="1787" y="167"/>
                </a:lnTo>
                <a:lnTo>
                  <a:pt x="1787" y="167"/>
                </a:lnTo>
                <a:lnTo>
                  <a:pt x="1787" y="166"/>
                </a:lnTo>
                <a:lnTo>
                  <a:pt x="1787" y="166"/>
                </a:lnTo>
                <a:lnTo>
                  <a:pt x="1788" y="166"/>
                </a:lnTo>
                <a:lnTo>
                  <a:pt x="1788" y="166"/>
                </a:lnTo>
                <a:lnTo>
                  <a:pt x="1788" y="166"/>
                </a:lnTo>
                <a:lnTo>
                  <a:pt x="1788" y="166"/>
                </a:lnTo>
                <a:lnTo>
                  <a:pt x="1788" y="166"/>
                </a:lnTo>
                <a:lnTo>
                  <a:pt x="1788" y="166"/>
                </a:lnTo>
                <a:lnTo>
                  <a:pt x="1789" y="166"/>
                </a:lnTo>
                <a:lnTo>
                  <a:pt x="1789" y="166"/>
                </a:lnTo>
                <a:lnTo>
                  <a:pt x="1789" y="166"/>
                </a:lnTo>
                <a:lnTo>
                  <a:pt x="1789" y="166"/>
                </a:lnTo>
                <a:lnTo>
                  <a:pt x="1789" y="166"/>
                </a:lnTo>
                <a:lnTo>
                  <a:pt x="1790" y="166"/>
                </a:lnTo>
                <a:lnTo>
                  <a:pt x="1790" y="166"/>
                </a:lnTo>
                <a:lnTo>
                  <a:pt x="1790" y="166"/>
                </a:lnTo>
                <a:lnTo>
                  <a:pt x="1790" y="166"/>
                </a:lnTo>
                <a:lnTo>
                  <a:pt x="1791" y="166"/>
                </a:lnTo>
                <a:lnTo>
                  <a:pt x="1791" y="166"/>
                </a:lnTo>
                <a:lnTo>
                  <a:pt x="1791" y="166"/>
                </a:lnTo>
                <a:lnTo>
                  <a:pt x="1791" y="166"/>
                </a:lnTo>
                <a:lnTo>
                  <a:pt x="1792" y="166"/>
                </a:lnTo>
                <a:lnTo>
                  <a:pt x="1792" y="166"/>
                </a:lnTo>
                <a:lnTo>
                  <a:pt x="1792" y="166"/>
                </a:lnTo>
                <a:lnTo>
                  <a:pt x="1792" y="166"/>
                </a:lnTo>
                <a:lnTo>
                  <a:pt x="1792" y="166"/>
                </a:lnTo>
                <a:lnTo>
                  <a:pt x="1792" y="166"/>
                </a:lnTo>
                <a:lnTo>
                  <a:pt x="1792" y="166"/>
                </a:lnTo>
                <a:lnTo>
                  <a:pt x="1793" y="166"/>
                </a:lnTo>
                <a:lnTo>
                  <a:pt x="1793" y="166"/>
                </a:lnTo>
                <a:lnTo>
                  <a:pt x="1793" y="166"/>
                </a:lnTo>
                <a:lnTo>
                  <a:pt x="1793" y="166"/>
                </a:lnTo>
                <a:lnTo>
                  <a:pt x="1794" y="167"/>
                </a:lnTo>
                <a:lnTo>
                  <a:pt x="1794" y="167"/>
                </a:lnTo>
                <a:lnTo>
                  <a:pt x="1794" y="167"/>
                </a:lnTo>
                <a:lnTo>
                  <a:pt x="1794" y="167"/>
                </a:lnTo>
                <a:lnTo>
                  <a:pt x="1795" y="167"/>
                </a:lnTo>
                <a:lnTo>
                  <a:pt x="1795" y="167"/>
                </a:lnTo>
                <a:lnTo>
                  <a:pt x="1795" y="167"/>
                </a:lnTo>
                <a:lnTo>
                  <a:pt x="1795" y="167"/>
                </a:lnTo>
                <a:lnTo>
                  <a:pt x="1795" y="167"/>
                </a:lnTo>
                <a:lnTo>
                  <a:pt x="1796" y="167"/>
                </a:lnTo>
                <a:lnTo>
                  <a:pt x="1796" y="167"/>
                </a:lnTo>
                <a:lnTo>
                  <a:pt x="1796" y="166"/>
                </a:lnTo>
                <a:lnTo>
                  <a:pt x="1796" y="166"/>
                </a:lnTo>
                <a:lnTo>
                  <a:pt x="1796" y="166"/>
                </a:lnTo>
                <a:lnTo>
                  <a:pt x="1796" y="166"/>
                </a:lnTo>
                <a:lnTo>
                  <a:pt x="1797" y="166"/>
                </a:lnTo>
                <a:lnTo>
                  <a:pt x="1797" y="166"/>
                </a:lnTo>
                <a:lnTo>
                  <a:pt x="1797" y="165"/>
                </a:lnTo>
                <a:lnTo>
                  <a:pt x="1797" y="165"/>
                </a:lnTo>
                <a:lnTo>
                  <a:pt x="1797" y="165"/>
                </a:lnTo>
                <a:lnTo>
                  <a:pt x="1798" y="164"/>
                </a:lnTo>
                <a:lnTo>
                  <a:pt x="1798" y="164"/>
                </a:lnTo>
                <a:lnTo>
                  <a:pt x="1798" y="163"/>
                </a:lnTo>
                <a:lnTo>
                  <a:pt x="1798" y="163"/>
                </a:lnTo>
                <a:lnTo>
                  <a:pt x="1799" y="162"/>
                </a:lnTo>
                <a:lnTo>
                  <a:pt x="1799" y="162"/>
                </a:lnTo>
                <a:lnTo>
                  <a:pt x="1799" y="162"/>
                </a:lnTo>
                <a:lnTo>
                  <a:pt x="1799" y="161"/>
                </a:lnTo>
                <a:lnTo>
                  <a:pt x="1800" y="161"/>
                </a:lnTo>
                <a:lnTo>
                  <a:pt x="1800" y="160"/>
                </a:lnTo>
                <a:lnTo>
                  <a:pt x="1800" y="159"/>
                </a:lnTo>
                <a:lnTo>
                  <a:pt x="1800" y="159"/>
                </a:lnTo>
                <a:lnTo>
                  <a:pt x="1800" y="158"/>
                </a:lnTo>
                <a:lnTo>
                  <a:pt x="1800" y="158"/>
                </a:lnTo>
                <a:lnTo>
                  <a:pt x="1800" y="157"/>
                </a:lnTo>
                <a:lnTo>
                  <a:pt x="1801" y="158"/>
                </a:lnTo>
                <a:lnTo>
                  <a:pt x="1801" y="158"/>
                </a:lnTo>
                <a:lnTo>
                  <a:pt x="1801" y="159"/>
                </a:lnTo>
                <a:lnTo>
                  <a:pt x="1801" y="161"/>
                </a:lnTo>
                <a:lnTo>
                  <a:pt x="1802" y="162"/>
                </a:lnTo>
                <a:lnTo>
                  <a:pt x="1802" y="163"/>
                </a:lnTo>
                <a:lnTo>
                  <a:pt x="1802" y="163"/>
                </a:lnTo>
                <a:lnTo>
                  <a:pt x="1802" y="164"/>
                </a:lnTo>
                <a:lnTo>
                  <a:pt x="1803" y="164"/>
                </a:lnTo>
                <a:lnTo>
                  <a:pt x="1803" y="165"/>
                </a:lnTo>
                <a:lnTo>
                  <a:pt x="1803" y="165"/>
                </a:lnTo>
                <a:lnTo>
                  <a:pt x="1803" y="165"/>
                </a:lnTo>
                <a:lnTo>
                  <a:pt x="1803" y="166"/>
                </a:lnTo>
                <a:lnTo>
                  <a:pt x="1804" y="166"/>
                </a:lnTo>
                <a:lnTo>
                  <a:pt x="1804" y="166"/>
                </a:lnTo>
                <a:lnTo>
                  <a:pt x="1804" y="166"/>
                </a:lnTo>
                <a:lnTo>
                  <a:pt x="1804" y="166"/>
                </a:lnTo>
                <a:lnTo>
                  <a:pt x="1804" y="166"/>
                </a:lnTo>
                <a:lnTo>
                  <a:pt x="1804" y="166"/>
                </a:lnTo>
                <a:lnTo>
                  <a:pt x="1805" y="166"/>
                </a:lnTo>
                <a:lnTo>
                  <a:pt x="1805" y="167"/>
                </a:lnTo>
                <a:lnTo>
                  <a:pt x="1805" y="167"/>
                </a:lnTo>
                <a:lnTo>
                  <a:pt x="1805" y="168"/>
                </a:lnTo>
                <a:lnTo>
                  <a:pt x="1806" y="168"/>
                </a:lnTo>
                <a:lnTo>
                  <a:pt x="1806" y="168"/>
                </a:lnTo>
                <a:lnTo>
                  <a:pt x="1806" y="169"/>
                </a:lnTo>
                <a:lnTo>
                  <a:pt x="1806" y="169"/>
                </a:lnTo>
                <a:lnTo>
                  <a:pt x="1806" y="169"/>
                </a:lnTo>
                <a:lnTo>
                  <a:pt x="1807" y="169"/>
                </a:lnTo>
                <a:lnTo>
                  <a:pt x="1807" y="169"/>
                </a:lnTo>
                <a:lnTo>
                  <a:pt x="1807" y="168"/>
                </a:lnTo>
                <a:lnTo>
                  <a:pt x="1807" y="169"/>
                </a:lnTo>
                <a:lnTo>
                  <a:pt x="1807" y="169"/>
                </a:lnTo>
                <a:lnTo>
                  <a:pt x="1807" y="170"/>
                </a:lnTo>
                <a:lnTo>
                  <a:pt x="1808" y="170"/>
                </a:lnTo>
                <a:lnTo>
                  <a:pt x="1808" y="170"/>
                </a:lnTo>
                <a:lnTo>
                  <a:pt x="1808" y="170"/>
                </a:lnTo>
                <a:lnTo>
                  <a:pt x="1808" y="170"/>
                </a:lnTo>
                <a:lnTo>
                  <a:pt x="1808" y="170"/>
                </a:lnTo>
                <a:lnTo>
                  <a:pt x="1809" y="170"/>
                </a:lnTo>
                <a:lnTo>
                  <a:pt x="1809" y="170"/>
                </a:lnTo>
                <a:lnTo>
                  <a:pt x="1809" y="170"/>
                </a:lnTo>
                <a:lnTo>
                  <a:pt x="1809" y="171"/>
                </a:lnTo>
                <a:lnTo>
                  <a:pt x="1810" y="171"/>
                </a:lnTo>
                <a:lnTo>
                  <a:pt x="1810" y="171"/>
                </a:lnTo>
                <a:lnTo>
                  <a:pt x="1810" y="171"/>
                </a:lnTo>
                <a:lnTo>
                  <a:pt x="1810" y="171"/>
                </a:lnTo>
                <a:lnTo>
                  <a:pt x="1811" y="171"/>
                </a:lnTo>
                <a:lnTo>
                  <a:pt x="1811" y="171"/>
                </a:lnTo>
                <a:lnTo>
                  <a:pt x="1811" y="171"/>
                </a:lnTo>
                <a:lnTo>
                  <a:pt x="1811" y="172"/>
                </a:lnTo>
                <a:lnTo>
                  <a:pt x="1811" y="172"/>
                </a:lnTo>
                <a:lnTo>
                  <a:pt x="1811" y="172"/>
                </a:lnTo>
                <a:lnTo>
                  <a:pt x="1811" y="172"/>
                </a:lnTo>
                <a:lnTo>
                  <a:pt x="1812" y="172"/>
                </a:lnTo>
                <a:lnTo>
                  <a:pt x="1812" y="172"/>
                </a:lnTo>
                <a:lnTo>
                  <a:pt x="1812" y="172"/>
                </a:lnTo>
                <a:lnTo>
                  <a:pt x="1812" y="172"/>
                </a:lnTo>
                <a:lnTo>
                  <a:pt x="1813" y="172"/>
                </a:lnTo>
                <a:lnTo>
                  <a:pt x="1813" y="172"/>
                </a:lnTo>
                <a:lnTo>
                  <a:pt x="1813" y="173"/>
                </a:lnTo>
                <a:lnTo>
                  <a:pt x="1813" y="173"/>
                </a:lnTo>
                <a:lnTo>
                  <a:pt x="1814" y="173"/>
                </a:lnTo>
                <a:lnTo>
                  <a:pt x="1814" y="173"/>
                </a:lnTo>
                <a:lnTo>
                  <a:pt x="1814" y="173"/>
                </a:lnTo>
                <a:lnTo>
                  <a:pt x="1814" y="173"/>
                </a:lnTo>
                <a:lnTo>
                  <a:pt x="1814" y="173"/>
                </a:lnTo>
                <a:lnTo>
                  <a:pt x="1815" y="173"/>
                </a:lnTo>
                <a:lnTo>
                  <a:pt x="1815" y="173"/>
                </a:lnTo>
                <a:lnTo>
                  <a:pt x="1815" y="173"/>
                </a:lnTo>
                <a:lnTo>
                  <a:pt x="1815" y="172"/>
                </a:lnTo>
                <a:lnTo>
                  <a:pt x="1815" y="172"/>
                </a:lnTo>
                <a:lnTo>
                  <a:pt x="1815" y="172"/>
                </a:lnTo>
                <a:lnTo>
                  <a:pt x="1816" y="172"/>
                </a:lnTo>
                <a:lnTo>
                  <a:pt x="1816" y="172"/>
                </a:lnTo>
                <a:lnTo>
                  <a:pt x="1816" y="172"/>
                </a:lnTo>
                <a:lnTo>
                  <a:pt x="1816" y="172"/>
                </a:lnTo>
                <a:lnTo>
                  <a:pt x="1817" y="172"/>
                </a:lnTo>
                <a:lnTo>
                  <a:pt x="1817" y="172"/>
                </a:lnTo>
                <a:lnTo>
                  <a:pt x="1817" y="173"/>
                </a:lnTo>
                <a:lnTo>
                  <a:pt x="1817" y="173"/>
                </a:lnTo>
                <a:lnTo>
                  <a:pt x="1817" y="173"/>
                </a:lnTo>
                <a:lnTo>
                  <a:pt x="1818" y="174"/>
                </a:lnTo>
                <a:lnTo>
                  <a:pt x="1818" y="174"/>
                </a:lnTo>
                <a:lnTo>
                  <a:pt x="1818" y="174"/>
                </a:lnTo>
                <a:lnTo>
                  <a:pt x="1818" y="174"/>
                </a:lnTo>
                <a:lnTo>
                  <a:pt x="1819" y="174"/>
                </a:lnTo>
                <a:lnTo>
                  <a:pt x="1819" y="174"/>
                </a:lnTo>
                <a:lnTo>
                  <a:pt x="1819" y="174"/>
                </a:lnTo>
                <a:lnTo>
                  <a:pt x="1819" y="174"/>
                </a:lnTo>
                <a:lnTo>
                  <a:pt x="1819" y="174"/>
                </a:lnTo>
                <a:lnTo>
                  <a:pt x="1819" y="174"/>
                </a:lnTo>
                <a:lnTo>
                  <a:pt x="1819" y="174"/>
                </a:lnTo>
                <a:lnTo>
                  <a:pt x="1820" y="174"/>
                </a:lnTo>
                <a:lnTo>
                  <a:pt x="1820" y="173"/>
                </a:lnTo>
                <a:lnTo>
                  <a:pt x="1820" y="173"/>
                </a:lnTo>
                <a:lnTo>
                  <a:pt x="1820" y="173"/>
                </a:lnTo>
                <a:lnTo>
                  <a:pt x="1821" y="173"/>
                </a:lnTo>
                <a:lnTo>
                  <a:pt x="1821" y="173"/>
                </a:lnTo>
                <a:lnTo>
                  <a:pt x="1821" y="173"/>
                </a:lnTo>
                <a:lnTo>
                  <a:pt x="1821" y="173"/>
                </a:lnTo>
                <a:lnTo>
                  <a:pt x="1822" y="173"/>
                </a:lnTo>
                <a:lnTo>
                  <a:pt x="1822" y="173"/>
                </a:lnTo>
                <a:lnTo>
                  <a:pt x="1822" y="173"/>
                </a:lnTo>
                <a:lnTo>
                  <a:pt x="1822" y="173"/>
                </a:lnTo>
                <a:lnTo>
                  <a:pt x="1822" y="173"/>
                </a:lnTo>
                <a:lnTo>
                  <a:pt x="1823" y="173"/>
                </a:lnTo>
                <a:lnTo>
                  <a:pt x="1823" y="172"/>
                </a:lnTo>
                <a:lnTo>
                  <a:pt x="1823" y="172"/>
                </a:lnTo>
                <a:lnTo>
                  <a:pt x="1823" y="171"/>
                </a:lnTo>
                <a:lnTo>
                  <a:pt x="1823" y="171"/>
                </a:lnTo>
                <a:lnTo>
                  <a:pt x="1823" y="171"/>
                </a:lnTo>
                <a:lnTo>
                  <a:pt x="1824" y="170"/>
                </a:lnTo>
                <a:lnTo>
                  <a:pt x="1824" y="170"/>
                </a:lnTo>
                <a:lnTo>
                  <a:pt x="1824" y="170"/>
                </a:lnTo>
                <a:lnTo>
                  <a:pt x="1824" y="170"/>
                </a:lnTo>
                <a:lnTo>
                  <a:pt x="1825" y="170"/>
                </a:lnTo>
                <a:lnTo>
                  <a:pt x="1825" y="170"/>
                </a:lnTo>
                <a:lnTo>
                  <a:pt x="1825" y="171"/>
                </a:lnTo>
                <a:lnTo>
                  <a:pt x="1825" y="171"/>
                </a:lnTo>
                <a:lnTo>
                  <a:pt x="1825" y="171"/>
                </a:lnTo>
                <a:lnTo>
                  <a:pt x="1826" y="170"/>
                </a:lnTo>
                <a:lnTo>
                  <a:pt x="1826" y="170"/>
                </a:lnTo>
                <a:lnTo>
                  <a:pt x="1826" y="170"/>
                </a:lnTo>
                <a:lnTo>
                  <a:pt x="1826" y="170"/>
                </a:lnTo>
                <a:lnTo>
                  <a:pt x="1827" y="170"/>
                </a:lnTo>
                <a:lnTo>
                  <a:pt x="1827" y="169"/>
                </a:lnTo>
                <a:lnTo>
                  <a:pt x="1827" y="169"/>
                </a:lnTo>
                <a:lnTo>
                  <a:pt x="1827" y="168"/>
                </a:lnTo>
                <a:lnTo>
                  <a:pt x="1827" y="168"/>
                </a:lnTo>
                <a:lnTo>
                  <a:pt x="1827" y="168"/>
                </a:lnTo>
                <a:lnTo>
                  <a:pt x="1828" y="168"/>
                </a:lnTo>
                <a:lnTo>
                  <a:pt x="1828" y="167"/>
                </a:lnTo>
                <a:lnTo>
                  <a:pt x="1828" y="167"/>
                </a:lnTo>
                <a:lnTo>
                  <a:pt x="1828" y="167"/>
                </a:lnTo>
                <a:lnTo>
                  <a:pt x="1828" y="167"/>
                </a:lnTo>
                <a:lnTo>
                  <a:pt x="1829" y="167"/>
                </a:lnTo>
                <a:lnTo>
                  <a:pt x="1829" y="167"/>
                </a:lnTo>
                <a:lnTo>
                  <a:pt x="1829" y="167"/>
                </a:lnTo>
                <a:lnTo>
                  <a:pt x="1829" y="167"/>
                </a:lnTo>
                <a:lnTo>
                  <a:pt x="1830" y="167"/>
                </a:lnTo>
                <a:lnTo>
                  <a:pt x="1830" y="166"/>
                </a:lnTo>
                <a:lnTo>
                  <a:pt x="1830" y="166"/>
                </a:lnTo>
                <a:lnTo>
                  <a:pt x="1830" y="166"/>
                </a:lnTo>
                <a:lnTo>
                  <a:pt x="1831" y="166"/>
                </a:lnTo>
                <a:lnTo>
                  <a:pt x="1831" y="166"/>
                </a:lnTo>
                <a:lnTo>
                  <a:pt x="1831" y="166"/>
                </a:lnTo>
                <a:lnTo>
                  <a:pt x="1831" y="166"/>
                </a:lnTo>
                <a:lnTo>
                  <a:pt x="1831" y="165"/>
                </a:lnTo>
                <a:lnTo>
                  <a:pt x="1831" y="164"/>
                </a:lnTo>
                <a:lnTo>
                  <a:pt x="1831" y="164"/>
                </a:lnTo>
                <a:lnTo>
                  <a:pt x="1832" y="163"/>
                </a:lnTo>
                <a:lnTo>
                  <a:pt x="1832" y="162"/>
                </a:lnTo>
                <a:lnTo>
                  <a:pt x="1832" y="161"/>
                </a:lnTo>
                <a:lnTo>
                  <a:pt x="1832" y="160"/>
                </a:lnTo>
                <a:lnTo>
                  <a:pt x="1833" y="159"/>
                </a:lnTo>
                <a:lnTo>
                  <a:pt x="1833" y="158"/>
                </a:lnTo>
                <a:lnTo>
                  <a:pt x="1833" y="158"/>
                </a:lnTo>
                <a:lnTo>
                  <a:pt x="1833" y="157"/>
                </a:lnTo>
                <a:lnTo>
                  <a:pt x="1833" y="156"/>
                </a:lnTo>
                <a:lnTo>
                  <a:pt x="1834" y="154"/>
                </a:lnTo>
                <a:lnTo>
                  <a:pt x="1834" y="153"/>
                </a:lnTo>
                <a:lnTo>
                  <a:pt x="1834" y="153"/>
                </a:lnTo>
                <a:lnTo>
                  <a:pt x="1834" y="151"/>
                </a:lnTo>
                <a:lnTo>
                  <a:pt x="1835" y="150"/>
                </a:lnTo>
                <a:lnTo>
                  <a:pt x="1835" y="149"/>
                </a:lnTo>
                <a:lnTo>
                  <a:pt x="1835" y="147"/>
                </a:lnTo>
                <a:lnTo>
                  <a:pt x="1835" y="145"/>
                </a:lnTo>
                <a:lnTo>
                  <a:pt x="1835" y="144"/>
                </a:lnTo>
                <a:lnTo>
                  <a:pt x="1835" y="142"/>
                </a:lnTo>
                <a:lnTo>
                  <a:pt x="1836" y="141"/>
                </a:lnTo>
                <a:lnTo>
                  <a:pt x="1836" y="139"/>
                </a:lnTo>
                <a:lnTo>
                  <a:pt x="1836" y="137"/>
                </a:lnTo>
                <a:lnTo>
                  <a:pt x="1836" y="136"/>
                </a:lnTo>
                <a:lnTo>
                  <a:pt x="1836" y="134"/>
                </a:lnTo>
                <a:lnTo>
                  <a:pt x="1837" y="132"/>
                </a:lnTo>
                <a:lnTo>
                  <a:pt x="1837" y="132"/>
                </a:lnTo>
                <a:lnTo>
                  <a:pt x="1837" y="132"/>
                </a:lnTo>
                <a:lnTo>
                  <a:pt x="1837" y="133"/>
                </a:lnTo>
                <a:lnTo>
                  <a:pt x="1838" y="134"/>
                </a:lnTo>
                <a:lnTo>
                  <a:pt x="1838" y="134"/>
                </a:lnTo>
                <a:lnTo>
                  <a:pt x="1838" y="135"/>
                </a:lnTo>
                <a:lnTo>
                  <a:pt x="1838" y="136"/>
                </a:lnTo>
                <a:lnTo>
                  <a:pt x="1839" y="136"/>
                </a:lnTo>
                <a:lnTo>
                  <a:pt x="1839" y="137"/>
                </a:lnTo>
                <a:lnTo>
                  <a:pt x="1839" y="137"/>
                </a:lnTo>
                <a:lnTo>
                  <a:pt x="1839" y="138"/>
                </a:lnTo>
                <a:lnTo>
                  <a:pt x="1839" y="139"/>
                </a:lnTo>
                <a:lnTo>
                  <a:pt x="1839" y="139"/>
                </a:lnTo>
                <a:lnTo>
                  <a:pt x="1839" y="140"/>
                </a:lnTo>
                <a:lnTo>
                  <a:pt x="1840" y="140"/>
                </a:lnTo>
                <a:lnTo>
                  <a:pt x="1840" y="141"/>
                </a:lnTo>
                <a:lnTo>
                  <a:pt x="1840" y="141"/>
                </a:lnTo>
                <a:lnTo>
                  <a:pt x="1840" y="142"/>
                </a:lnTo>
                <a:lnTo>
                  <a:pt x="1841" y="143"/>
                </a:lnTo>
                <a:lnTo>
                  <a:pt x="1841" y="144"/>
                </a:lnTo>
                <a:lnTo>
                  <a:pt x="1841" y="144"/>
                </a:lnTo>
                <a:lnTo>
                  <a:pt x="1841" y="145"/>
                </a:lnTo>
                <a:lnTo>
                  <a:pt x="1842" y="145"/>
                </a:lnTo>
                <a:lnTo>
                  <a:pt x="1842" y="145"/>
                </a:lnTo>
                <a:lnTo>
                  <a:pt x="1842" y="145"/>
                </a:lnTo>
                <a:lnTo>
                  <a:pt x="1842" y="146"/>
                </a:lnTo>
                <a:lnTo>
                  <a:pt x="1842" y="146"/>
                </a:lnTo>
                <a:lnTo>
                  <a:pt x="1843" y="146"/>
                </a:lnTo>
                <a:lnTo>
                  <a:pt x="1843" y="146"/>
                </a:lnTo>
                <a:lnTo>
                  <a:pt x="1843" y="146"/>
                </a:lnTo>
                <a:lnTo>
                  <a:pt x="1843" y="146"/>
                </a:lnTo>
                <a:lnTo>
                  <a:pt x="1843" y="146"/>
                </a:lnTo>
                <a:lnTo>
                  <a:pt x="1843" y="145"/>
                </a:lnTo>
                <a:lnTo>
                  <a:pt x="1844" y="145"/>
                </a:lnTo>
                <a:lnTo>
                  <a:pt x="1844" y="145"/>
                </a:lnTo>
                <a:lnTo>
                  <a:pt x="1844" y="145"/>
                </a:lnTo>
                <a:lnTo>
                  <a:pt x="1844" y="145"/>
                </a:lnTo>
                <a:lnTo>
                  <a:pt x="1844" y="145"/>
                </a:lnTo>
                <a:lnTo>
                  <a:pt x="1845" y="145"/>
                </a:lnTo>
                <a:lnTo>
                  <a:pt x="1845" y="145"/>
                </a:lnTo>
                <a:lnTo>
                  <a:pt x="1845" y="145"/>
                </a:lnTo>
                <a:lnTo>
                  <a:pt x="1845" y="145"/>
                </a:lnTo>
                <a:lnTo>
                  <a:pt x="1846" y="145"/>
                </a:lnTo>
                <a:lnTo>
                  <a:pt x="1846" y="146"/>
                </a:lnTo>
                <a:lnTo>
                  <a:pt x="1846" y="146"/>
                </a:lnTo>
                <a:lnTo>
                  <a:pt x="1846" y="146"/>
                </a:lnTo>
                <a:lnTo>
                  <a:pt x="1847" y="146"/>
                </a:lnTo>
                <a:lnTo>
                  <a:pt x="1847" y="146"/>
                </a:lnTo>
                <a:lnTo>
                  <a:pt x="1847" y="146"/>
                </a:lnTo>
                <a:lnTo>
                  <a:pt x="1847" y="146"/>
                </a:lnTo>
                <a:lnTo>
                  <a:pt x="1847" y="146"/>
                </a:lnTo>
                <a:lnTo>
                  <a:pt x="1847" y="146"/>
                </a:lnTo>
                <a:lnTo>
                  <a:pt x="1847" y="146"/>
                </a:lnTo>
                <a:lnTo>
                  <a:pt x="1848" y="146"/>
                </a:lnTo>
                <a:lnTo>
                  <a:pt x="1848" y="145"/>
                </a:lnTo>
                <a:lnTo>
                  <a:pt x="1848" y="145"/>
                </a:lnTo>
                <a:lnTo>
                  <a:pt x="1848" y="145"/>
                </a:lnTo>
                <a:lnTo>
                  <a:pt x="1849" y="145"/>
                </a:lnTo>
                <a:lnTo>
                  <a:pt x="1849" y="145"/>
                </a:lnTo>
                <a:lnTo>
                  <a:pt x="1849" y="145"/>
                </a:lnTo>
                <a:lnTo>
                  <a:pt x="1849" y="145"/>
                </a:lnTo>
                <a:lnTo>
                  <a:pt x="1850" y="145"/>
                </a:lnTo>
                <a:lnTo>
                  <a:pt x="1850" y="146"/>
                </a:lnTo>
                <a:lnTo>
                  <a:pt x="1850" y="146"/>
                </a:lnTo>
                <a:lnTo>
                  <a:pt x="1850" y="146"/>
                </a:lnTo>
                <a:lnTo>
                  <a:pt x="1850" y="147"/>
                </a:lnTo>
                <a:lnTo>
                  <a:pt x="1851" y="147"/>
                </a:lnTo>
                <a:lnTo>
                  <a:pt x="1851" y="148"/>
                </a:lnTo>
                <a:lnTo>
                  <a:pt x="1851" y="148"/>
                </a:lnTo>
                <a:lnTo>
                  <a:pt x="1851" y="149"/>
                </a:lnTo>
                <a:lnTo>
                  <a:pt x="1851" y="149"/>
                </a:lnTo>
                <a:lnTo>
                  <a:pt x="1851" y="150"/>
                </a:lnTo>
                <a:lnTo>
                  <a:pt x="1852" y="151"/>
                </a:lnTo>
                <a:lnTo>
                  <a:pt x="1852" y="152"/>
                </a:lnTo>
                <a:lnTo>
                  <a:pt x="1852" y="153"/>
                </a:lnTo>
                <a:lnTo>
                  <a:pt x="1852" y="153"/>
                </a:lnTo>
                <a:lnTo>
                  <a:pt x="1853" y="154"/>
                </a:lnTo>
                <a:lnTo>
                  <a:pt x="1853" y="155"/>
                </a:lnTo>
                <a:lnTo>
                  <a:pt x="1853" y="156"/>
                </a:lnTo>
                <a:lnTo>
                  <a:pt x="1853" y="156"/>
                </a:lnTo>
                <a:lnTo>
                  <a:pt x="1853" y="157"/>
                </a:lnTo>
                <a:lnTo>
                  <a:pt x="1854" y="158"/>
                </a:lnTo>
                <a:lnTo>
                  <a:pt x="1854" y="159"/>
                </a:lnTo>
                <a:lnTo>
                  <a:pt x="1854" y="160"/>
                </a:lnTo>
                <a:lnTo>
                  <a:pt x="1854" y="160"/>
                </a:lnTo>
                <a:lnTo>
                  <a:pt x="1855" y="161"/>
                </a:lnTo>
                <a:lnTo>
                  <a:pt x="1855" y="162"/>
                </a:lnTo>
                <a:lnTo>
                  <a:pt x="1855" y="162"/>
                </a:lnTo>
                <a:lnTo>
                  <a:pt x="1855" y="163"/>
                </a:lnTo>
                <a:lnTo>
                  <a:pt x="1855" y="164"/>
                </a:lnTo>
                <a:lnTo>
                  <a:pt x="1855" y="164"/>
                </a:lnTo>
                <a:lnTo>
                  <a:pt x="1855" y="165"/>
                </a:lnTo>
                <a:lnTo>
                  <a:pt x="1856" y="166"/>
                </a:lnTo>
                <a:lnTo>
                  <a:pt x="1856" y="167"/>
                </a:lnTo>
                <a:lnTo>
                  <a:pt x="1856" y="167"/>
                </a:lnTo>
                <a:lnTo>
                  <a:pt x="1856" y="168"/>
                </a:lnTo>
                <a:lnTo>
                  <a:pt x="1857" y="169"/>
                </a:lnTo>
                <a:lnTo>
                  <a:pt x="1857" y="169"/>
                </a:lnTo>
                <a:lnTo>
                  <a:pt x="1857" y="169"/>
                </a:lnTo>
                <a:lnTo>
                  <a:pt x="1857" y="170"/>
                </a:lnTo>
                <a:lnTo>
                  <a:pt x="1858" y="170"/>
                </a:lnTo>
                <a:lnTo>
                  <a:pt x="1858" y="170"/>
                </a:lnTo>
                <a:lnTo>
                  <a:pt x="1858" y="170"/>
                </a:lnTo>
                <a:lnTo>
                  <a:pt x="1858" y="170"/>
                </a:lnTo>
                <a:lnTo>
                  <a:pt x="1858" y="170"/>
                </a:lnTo>
                <a:lnTo>
                  <a:pt x="1859" y="170"/>
                </a:lnTo>
                <a:lnTo>
                  <a:pt x="1859" y="170"/>
                </a:lnTo>
                <a:lnTo>
                  <a:pt x="1859" y="170"/>
                </a:lnTo>
                <a:lnTo>
                  <a:pt x="1859" y="170"/>
                </a:lnTo>
                <a:lnTo>
                  <a:pt x="1859" y="170"/>
                </a:lnTo>
                <a:lnTo>
                  <a:pt x="1859" y="170"/>
                </a:lnTo>
                <a:lnTo>
                  <a:pt x="1860" y="170"/>
                </a:lnTo>
                <a:lnTo>
                  <a:pt x="1860" y="170"/>
                </a:lnTo>
                <a:lnTo>
                  <a:pt x="1860" y="170"/>
                </a:lnTo>
                <a:lnTo>
                  <a:pt x="1860" y="170"/>
                </a:lnTo>
                <a:lnTo>
                  <a:pt x="1861" y="170"/>
                </a:lnTo>
                <a:lnTo>
                  <a:pt x="1861" y="170"/>
                </a:lnTo>
                <a:lnTo>
                  <a:pt x="1861" y="170"/>
                </a:lnTo>
                <a:lnTo>
                  <a:pt x="1861" y="170"/>
                </a:lnTo>
                <a:lnTo>
                  <a:pt x="1861" y="170"/>
                </a:lnTo>
                <a:lnTo>
                  <a:pt x="1862" y="170"/>
                </a:lnTo>
                <a:lnTo>
                  <a:pt x="1862" y="170"/>
                </a:lnTo>
                <a:lnTo>
                  <a:pt x="1862" y="170"/>
                </a:lnTo>
                <a:lnTo>
                  <a:pt x="1862" y="170"/>
                </a:lnTo>
                <a:lnTo>
                  <a:pt x="1863" y="170"/>
                </a:lnTo>
                <a:lnTo>
                  <a:pt x="1863" y="170"/>
                </a:lnTo>
                <a:lnTo>
                  <a:pt x="1863" y="170"/>
                </a:lnTo>
                <a:lnTo>
                  <a:pt x="1863" y="170"/>
                </a:lnTo>
                <a:lnTo>
                  <a:pt x="1863" y="170"/>
                </a:lnTo>
                <a:lnTo>
                  <a:pt x="1863" y="169"/>
                </a:lnTo>
                <a:lnTo>
                  <a:pt x="1864" y="169"/>
                </a:lnTo>
                <a:lnTo>
                  <a:pt x="1864" y="168"/>
                </a:lnTo>
                <a:lnTo>
                  <a:pt x="1864" y="167"/>
                </a:lnTo>
                <a:lnTo>
                  <a:pt x="1864" y="166"/>
                </a:lnTo>
                <a:lnTo>
                  <a:pt x="1864" y="165"/>
                </a:lnTo>
                <a:lnTo>
                  <a:pt x="1865" y="164"/>
                </a:lnTo>
                <a:lnTo>
                  <a:pt x="1865" y="163"/>
                </a:lnTo>
                <a:lnTo>
                  <a:pt x="1865" y="162"/>
                </a:lnTo>
                <a:lnTo>
                  <a:pt x="1865" y="162"/>
                </a:lnTo>
                <a:lnTo>
                  <a:pt x="1866" y="161"/>
                </a:lnTo>
                <a:lnTo>
                  <a:pt x="1866" y="160"/>
                </a:lnTo>
                <a:lnTo>
                  <a:pt x="1866" y="159"/>
                </a:lnTo>
                <a:lnTo>
                  <a:pt x="1866" y="158"/>
                </a:lnTo>
                <a:lnTo>
                  <a:pt x="1866" y="158"/>
                </a:lnTo>
                <a:lnTo>
                  <a:pt x="1866" y="157"/>
                </a:lnTo>
                <a:lnTo>
                  <a:pt x="1866" y="157"/>
                </a:lnTo>
                <a:lnTo>
                  <a:pt x="1867" y="156"/>
                </a:lnTo>
                <a:lnTo>
                  <a:pt x="1867" y="155"/>
                </a:lnTo>
                <a:lnTo>
                  <a:pt x="1867" y="155"/>
                </a:lnTo>
                <a:lnTo>
                  <a:pt x="1867" y="155"/>
                </a:lnTo>
                <a:lnTo>
                  <a:pt x="1868" y="154"/>
                </a:lnTo>
                <a:lnTo>
                  <a:pt x="1868" y="153"/>
                </a:lnTo>
                <a:lnTo>
                  <a:pt x="1868" y="153"/>
                </a:lnTo>
                <a:lnTo>
                  <a:pt x="1868" y="153"/>
                </a:lnTo>
                <a:lnTo>
                  <a:pt x="1869" y="152"/>
                </a:lnTo>
                <a:lnTo>
                  <a:pt x="1869" y="151"/>
                </a:lnTo>
                <a:lnTo>
                  <a:pt x="1869" y="150"/>
                </a:lnTo>
                <a:lnTo>
                  <a:pt x="1869" y="149"/>
                </a:lnTo>
                <a:lnTo>
                  <a:pt x="1869" y="149"/>
                </a:lnTo>
                <a:lnTo>
                  <a:pt x="1870" y="148"/>
                </a:lnTo>
                <a:lnTo>
                  <a:pt x="1870" y="148"/>
                </a:lnTo>
                <a:lnTo>
                  <a:pt x="1870" y="147"/>
                </a:lnTo>
                <a:lnTo>
                  <a:pt x="1870" y="147"/>
                </a:lnTo>
                <a:lnTo>
                  <a:pt x="1870" y="147"/>
                </a:lnTo>
                <a:lnTo>
                  <a:pt x="1870" y="146"/>
                </a:lnTo>
                <a:lnTo>
                  <a:pt x="1871" y="146"/>
                </a:lnTo>
                <a:lnTo>
                  <a:pt x="1871" y="146"/>
                </a:lnTo>
                <a:lnTo>
                  <a:pt x="1871" y="146"/>
                </a:lnTo>
                <a:lnTo>
                  <a:pt x="1871" y="146"/>
                </a:lnTo>
                <a:lnTo>
                  <a:pt x="1872" y="146"/>
                </a:lnTo>
                <a:lnTo>
                  <a:pt x="1872" y="145"/>
                </a:lnTo>
                <a:lnTo>
                  <a:pt x="1872" y="145"/>
                </a:lnTo>
                <a:lnTo>
                  <a:pt x="1872" y="145"/>
                </a:lnTo>
                <a:lnTo>
                  <a:pt x="1872" y="145"/>
                </a:lnTo>
                <a:lnTo>
                  <a:pt x="1873" y="145"/>
                </a:lnTo>
                <a:lnTo>
                  <a:pt x="1873" y="144"/>
                </a:lnTo>
                <a:lnTo>
                  <a:pt x="1873" y="144"/>
                </a:lnTo>
                <a:lnTo>
                  <a:pt x="1873" y="144"/>
                </a:lnTo>
                <a:lnTo>
                  <a:pt x="1874" y="144"/>
                </a:lnTo>
                <a:lnTo>
                  <a:pt x="1874" y="144"/>
                </a:lnTo>
                <a:lnTo>
                  <a:pt x="1874" y="144"/>
                </a:lnTo>
                <a:lnTo>
                  <a:pt x="1874" y="144"/>
                </a:lnTo>
                <a:lnTo>
                  <a:pt x="1874" y="144"/>
                </a:lnTo>
                <a:lnTo>
                  <a:pt x="1874" y="144"/>
                </a:lnTo>
                <a:lnTo>
                  <a:pt x="1875" y="144"/>
                </a:lnTo>
                <a:lnTo>
                  <a:pt x="1875" y="144"/>
                </a:lnTo>
                <a:lnTo>
                  <a:pt x="1875" y="144"/>
                </a:lnTo>
                <a:lnTo>
                  <a:pt x="1875" y="144"/>
                </a:lnTo>
                <a:lnTo>
                  <a:pt x="1875" y="144"/>
                </a:lnTo>
                <a:lnTo>
                  <a:pt x="1876" y="144"/>
                </a:lnTo>
                <a:lnTo>
                  <a:pt x="1876" y="144"/>
                </a:lnTo>
                <a:lnTo>
                  <a:pt x="1876" y="144"/>
                </a:lnTo>
                <a:lnTo>
                  <a:pt x="1876" y="144"/>
                </a:lnTo>
                <a:lnTo>
                  <a:pt x="1877" y="144"/>
                </a:lnTo>
                <a:lnTo>
                  <a:pt x="1877" y="144"/>
                </a:lnTo>
                <a:lnTo>
                  <a:pt x="1877" y="144"/>
                </a:lnTo>
                <a:lnTo>
                  <a:pt x="1877" y="144"/>
                </a:lnTo>
                <a:lnTo>
                  <a:pt x="1878" y="143"/>
                </a:lnTo>
                <a:lnTo>
                  <a:pt x="1878" y="143"/>
                </a:lnTo>
                <a:lnTo>
                  <a:pt x="1878" y="143"/>
                </a:lnTo>
                <a:lnTo>
                  <a:pt x="1878" y="143"/>
                </a:lnTo>
                <a:lnTo>
                  <a:pt x="1878" y="143"/>
                </a:lnTo>
                <a:lnTo>
                  <a:pt x="1878" y="142"/>
                </a:lnTo>
                <a:lnTo>
                  <a:pt x="1878" y="142"/>
                </a:lnTo>
                <a:lnTo>
                  <a:pt x="1879" y="142"/>
                </a:lnTo>
                <a:lnTo>
                  <a:pt x="1879" y="142"/>
                </a:lnTo>
                <a:lnTo>
                  <a:pt x="1879" y="142"/>
                </a:lnTo>
                <a:lnTo>
                  <a:pt x="1879" y="141"/>
                </a:lnTo>
                <a:lnTo>
                  <a:pt x="1880" y="141"/>
                </a:lnTo>
                <a:lnTo>
                  <a:pt x="1880" y="141"/>
                </a:lnTo>
                <a:lnTo>
                  <a:pt x="1880" y="140"/>
                </a:lnTo>
                <a:lnTo>
                  <a:pt x="1880" y="140"/>
                </a:lnTo>
                <a:lnTo>
                  <a:pt x="1880" y="139"/>
                </a:lnTo>
                <a:lnTo>
                  <a:pt x="1881" y="138"/>
                </a:lnTo>
                <a:lnTo>
                  <a:pt x="1881" y="137"/>
                </a:lnTo>
                <a:lnTo>
                  <a:pt x="1881" y="137"/>
                </a:lnTo>
                <a:lnTo>
                  <a:pt x="1881" y="136"/>
                </a:lnTo>
                <a:lnTo>
                  <a:pt x="1882" y="136"/>
                </a:lnTo>
                <a:lnTo>
                  <a:pt x="1882" y="135"/>
                </a:lnTo>
                <a:lnTo>
                  <a:pt x="1882" y="135"/>
                </a:lnTo>
                <a:lnTo>
                  <a:pt x="1882" y="135"/>
                </a:lnTo>
                <a:lnTo>
                  <a:pt x="1882" y="134"/>
                </a:lnTo>
                <a:lnTo>
                  <a:pt x="1882" y="134"/>
                </a:lnTo>
                <a:lnTo>
                  <a:pt x="1883" y="133"/>
                </a:lnTo>
                <a:lnTo>
                  <a:pt x="1883" y="132"/>
                </a:lnTo>
                <a:lnTo>
                  <a:pt x="1883" y="132"/>
                </a:lnTo>
                <a:lnTo>
                  <a:pt x="1883" y="131"/>
                </a:lnTo>
                <a:lnTo>
                  <a:pt x="1883" y="130"/>
                </a:lnTo>
                <a:lnTo>
                  <a:pt x="1884" y="128"/>
                </a:lnTo>
                <a:lnTo>
                  <a:pt x="1884" y="127"/>
                </a:lnTo>
                <a:lnTo>
                  <a:pt x="1884" y="126"/>
                </a:lnTo>
                <a:lnTo>
                  <a:pt x="1884" y="124"/>
                </a:lnTo>
                <a:lnTo>
                  <a:pt x="1885" y="123"/>
                </a:lnTo>
                <a:lnTo>
                  <a:pt x="1885" y="121"/>
                </a:lnTo>
                <a:lnTo>
                  <a:pt x="1885" y="120"/>
                </a:lnTo>
                <a:lnTo>
                  <a:pt x="1885" y="118"/>
                </a:lnTo>
                <a:lnTo>
                  <a:pt x="1886" y="116"/>
                </a:lnTo>
                <a:lnTo>
                  <a:pt x="1886" y="115"/>
                </a:lnTo>
                <a:lnTo>
                  <a:pt x="1886" y="113"/>
                </a:lnTo>
                <a:lnTo>
                  <a:pt x="1886" y="111"/>
                </a:lnTo>
                <a:lnTo>
                  <a:pt x="1886" y="110"/>
                </a:lnTo>
                <a:lnTo>
                  <a:pt x="1886" y="109"/>
                </a:lnTo>
                <a:lnTo>
                  <a:pt x="1886" y="108"/>
                </a:lnTo>
                <a:lnTo>
                  <a:pt x="1887" y="107"/>
                </a:lnTo>
                <a:lnTo>
                  <a:pt x="1887" y="106"/>
                </a:lnTo>
                <a:lnTo>
                  <a:pt x="1887" y="105"/>
                </a:lnTo>
                <a:lnTo>
                  <a:pt x="1887" y="105"/>
                </a:lnTo>
                <a:lnTo>
                  <a:pt x="1888" y="104"/>
                </a:lnTo>
                <a:lnTo>
                  <a:pt x="1888" y="104"/>
                </a:lnTo>
                <a:lnTo>
                  <a:pt x="1888" y="103"/>
                </a:lnTo>
                <a:lnTo>
                  <a:pt x="1888" y="103"/>
                </a:lnTo>
                <a:lnTo>
                  <a:pt x="1889" y="103"/>
                </a:lnTo>
                <a:lnTo>
                  <a:pt x="1889" y="103"/>
                </a:lnTo>
                <a:lnTo>
                  <a:pt x="1889" y="103"/>
                </a:lnTo>
                <a:lnTo>
                  <a:pt x="1889" y="103"/>
                </a:lnTo>
                <a:lnTo>
                  <a:pt x="1889" y="103"/>
                </a:lnTo>
                <a:lnTo>
                  <a:pt x="1890" y="103"/>
                </a:lnTo>
                <a:lnTo>
                  <a:pt x="1890" y="103"/>
                </a:lnTo>
                <a:lnTo>
                  <a:pt x="1890" y="103"/>
                </a:lnTo>
                <a:lnTo>
                  <a:pt x="1890" y="102"/>
                </a:lnTo>
                <a:lnTo>
                  <a:pt x="1890" y="101"/>
                </a:lnTo>
                <a:lnTo>
                  <a:pt x="1890" y="100"/>
                </a:lnTo>
                <a:lnTo>
                  <a:pt x="1891" y="99"/>
                </a:lnTo>
                <a:lnTo>
                  <a:pt x="1891" y="99"/>
                </a:lnTo>
                <a:lnTo>
                  <a:pt x="1891" y="98"/>
                </a:lnTo>
                <a:lnTo>
                  <a:pt x="1891" y="98"/>
                </a:lnTo>
                <a:lnTo>
                  <a:pt x="1891" y="98"/>
                </a:lnTo>
                <a:lnTo>
                  <a:pt x="1892" y="97"/>
                </a:lnTo>
                <a:lnTo>
                  <a:pt x="1892" y="97"/>
                </a:lnTo>
                <a:lnTo>
                  <a:pt x="1892" y="96"/>
                </a:lnTo>
                <a:lnTo>
                  <a:pt x="1892" y="95"/>
                </a:lnTo>
                <a:lnTo>
                  <a:pt x="1893" y="95"/>
                </a:lnTo>
                <a:lnTo>
                  <a:pt x="1893" y="96"/>
                </a:lnTo>
                <a:lnTo>
                  <a:pt x="1893" y="97"/>
                </a:lnTo>
                <a:lnTo>
                  <a:pt x="1893" y="98"/>
                </a:lnTo>
                <a:lnTo>
                  <a:pt x="1894" y="98"/>
                </a:lnTo>
                <a:lnTo>
                  <a:pt x="1894" y="99"/>
                </a:lnTo>
                <a:lnTo>
                  <a:pt x="1894" y="100"/>
                </a:lnTo>
                <a:lnTo>
                  <a:pt x="1894" y="101"/>
                </a:lnTo>
                <a:lnTo>
                  <a:pt x="1894" y="102"/>
                </a:lnTo>
                <a:lnTo>
                  <a:pt x="1894" y="102"/>
                </a:lnTo>
                <a:lnTo>
                  <a:pt x="1894" y="103"/>
                </a:lnTo>
                <a:lnTo>
                  <a:pt x="1895" y="103"/>
                </a:lnTo>
                <a:lnTo>
                  <a:pt x="1895" y="103"/>
                </a:lnTo>
                <a:lnTo>
                  <a:pt x="1895" y="103"/>
                </a:lnTo>
                <a:lnTo>
                  <a:pt x="1895" y="103"/>
                </a:lnTo>
                <a:lnTo>
                  <a:pt x="1896" y="102"/>
                </a:lnTo>
                <a:lnTo>
                  <a:pt x="1896" y="102"/>
                </a:lnTo>
                <a:lnTo>
                  <a:pt x="1896" y="101"/>
                </a:lnTo>
                <a:lnTo>
                  <a:pt x="1896" y="100"/>
                </a:lnTo>
                <a:lnTo>
                  <a:pt x="1897" y="98"/>
                </a:lnTo>
                <a:lnTo>
                  <a:pt x="1897" y="97"/>
                </a:lnTo>
                <a:lnTo>
                  <a:pt x="1897" y="95"/>
                </a:lnTo>
                <a:lnTo>
                  <a:pt x="1897" y="94"/>
                </a:lnTo>
                <a:lnTo>
                  <a:pt x="1897" y="92"/>
                </a:lnTo>
                <a:lnTo>
                  <a:pt x="1898" y="90"/>
                </a:lnTo>
                <a:lnTo>
                  <a:pt x="1898" y="88"/>
                </a:lnTo>
                <a:lnTo>
                  <a:pt x="1898" y="86"/>
                </a:lnTo>
                <a:lnTo>
                  <a:pt x="1898" y="84"/>
                </a:lnTo>
                <a:lnTo>
                  <a:pt x="1898" y="82"/>
                </a:lnTo>
                <a:lnTo>
                  <a:pt x="1898" y="80"/>
                </a:lnTo>
                <a:lnTo>
                  <a:pt x="1899" y="77"/>
                </a:lnTo>
                <a:lnTo>
                  <a:pt x="1899" y="75"/>
                </a:lnTo>
                <a:lnTo>
                  <a:pt x="1899" y="73"/>
                </a:lnTo>
                <a:lnTo>
                  <a:pt x="1899" y="71"/>
                </a:lnTo>
                <a:lnTo>
                  <a:pt x="1900" y="69"/>
                </a:lnTo>
                <a:lnTo>
                  <a:pt x="1900" y="66"/>
                </a:lnTo>
                <a:lnTo>
                  <a:pt x="1900" y="64"/>
                </a:lnTo>
                <a:lnTo>
                  <a:pt x="1900" y="62"/>
                </a:lnTo>
                <a:lnTo>
                  <a:pt x="1900" y="60"/>
                </a:lnTo>
                <a:lnTo>
                  <a:pt x="1901" y="58"/>
                </a:lnTo>
                <a:lnTo>
                  <a:pt x="1901" y="56"/>
                </a:lnTo>
                <a:lnTo>
                  <a:pt x="1901" y="54"/>
                </a:lnTo>
                <a:lnTo>
                  <a:pt x="1901" y="52"/>
                </a:lnTo>
                <a:lnTo>
                  <a:pt x="1902" y="50"/>
                </a:lnTo>
                <a:lnTo>
                  <a:pt x="1902" y="48"/>
                </a:lnTo>
                <a:lnTo>
                  <a:pt x="1902" y="46"/>
                </a:lnTo>
                <a:lnTo>
                  <a:pt x="1902" y="44"/>
                </a:lnTo>
                <a:lnTo>
                  <a:pt x="1902" y="42"/>
                </a:lnTo>
                <a:lnTo>
                  <a:pt x="1902" y="40"/>
                </a:lnTo>
                <a:lnTo>
                  <a:pt x="1902" y="39"/>
                </a:lnTo>
                <a:lnTo>
                  <a:pt x="1903" y="37"/>
                </a:lnTo>
                <a:lnTo>
                  <a:pt x="1903" y="35"/>
                </a:lnTo>
                <a:lnTo>
                  <a:pt x="1903" y="32"/>
                </a:lnTo>
                <a:lnTo>
                  <a:pt x="1903" y="30"/>
                </a:lnTo>
                <a:lnTo>
                  <a:pt x="1904" y="28"/>
                </a:lnTo>
                <a:lnTo>
                  <a:pt x="1904" y="26"/>
                </a:lnTo>
                <a:lnTo>
                  <a:pt x="1904" y="23"/>
                </a:lnTo>
                <a:lnTo>
                  <a:pt x="1904" y="21"/>
                </a:lnTo>
                <a:lnTo>
                  <a:pt x="1905" y="18"/>
                </a:lnTo>
                <a:lnTo>
                  <a:pt x="1905" y="16"/>
                </a:lnTo>
                <a:lnTo>
                  <a:pt x="1905" y="14"/>
                </a:lnTo>
                <a:lnTo>
                  <a:pt x="1905" y="12"/>
                </a:lnTo>
                <a:lnTo>
                  <a:pt x="1905" y="10"/>
                </a:lnTo>
                <a:lnTo>
                  <a:pt x="1906" y="8"/>
                </a:lnTo>
                <a:lnTo>
                  <a:pt x="1906" y="6"/>
                </a:lnTo>
                <a:lnTo>
                  <a:pt x="1906" y="4"/>
                </a:lnTo>
                <a:lnTo>
                  <a:pt x="1906" y="2"/>
                </a:lnTo>
                <a:lnTo>
                  <a:pt x="1906" y="0"/>
                </a:lnTo>
                <a:lnTo>
                  <a:pt x="1906" y="0"/>
                </a:lnTo>
                <a:lnTo>
                  <a:pt x="1907" y="1"/>
                </a:lnTo>
                <a:lnTo>
                  <a:pt x="1907" y="1"/>
                </a:lnTo>
                <a:lnTo>
                  <a:pt x="1907" y="2"/>
                </a:lnTo>
                <a:lnTo>
                  <a:pt x="1907" y="3"/>
                </a:lnTo>
                <a:lnTo>
                  <a:pt x="1908" y="3"/>
                </a:lnTo>
                <a:lnTo>
                  <a:pt x="1908" y="4"/>
                </a:lnTo>
                <a:lnTo>
                  <a:pt x="1908" y="5"/>
                </a:lnTo>
                <a:lnTo>
                  <a:pt x="1908" y="5"/>
                </a:lnTo>
                <a:lnTo>
                  <a:pt x="1908" y="6"/>
                </a:lnTo>
                <a:lnTo>
                  <a:pt x="1909" y="6"/>
                </a:lnTo>
                <a:lnTo>
                  <a:pt x="1909" y="7"/>
                </a:lnTo>
                <a:lnTo>
                  <a:pt x="1909" y="7"/>
                </a:lnTo>
                <a:lnTo>
                  <a:pt x="1909" y="8"/>
                </a:lnTo>
                <a:lnTo>
                  <a:pt x="1910" y="9"/>
                </a:lnTo>
                <a:lnTo>
                  <a:pt x="1910" y="9"/>
                </a:lnTo>
                <a:lnTo>
                  <a:pt x="1910" y="10"/>
                </a:lnTo>
                <a:lnTo>
                  <a:pt x="1910" y="10"/>
                </a:lnTo>
                <a:lnTo>
                  <a:pt x="1910" y="11"/>
                </a:lnTo>
                <a:lnTo>
                  <a:pt x="1910" y="12"/>
                </a:lnTo>
                <a:lnTo>
                  <a:pt x="1911" y="12"/>
                </a:lnTo>
                <a:lnTo>
                  <a:pt x="1911" y="13"/>
                </a:lnTo>
                <a:lnTo>
                  <a:pt x="1911" y="14"/>
                </a:lnTo>
                <a:lnTo>
                  <a:pt x="1911" y="14"/>
                </a:lnTo>
                <a:lnTo>
                  <a:pt x="1911" y="15"/>
                </a:lnTo>
                <a:lnTo>
                  <a:pt x="1912" y="16"/>
                </a:lnTo>
                <a:lnTo>
                  <a:pt x="1912" y="18"/>
                </a:lnTo>
                <a:lnTo>
                  <a:pt x="1912" y="20"/>
                </a:lnTo>
                <a:lnTo>
                  <a:pt x="1912" y="22"/>
                </a:lnTo>
                <a:lnTo>
                  <a:pt x="1913" y="24"/>
                </a:lnTo>
                <a:lnTo>
                  <a:pt x="1913" y="26"/>
                </a:lnTo>
                <a:lnTo>
                  <a:pt x="1913" y="27"/>
                </a:lnTo>
                <a:lnTo>
                  <a:pt x="1913" y="29"/>
                </a:lnTo>
                <a:lnTo>
                  <a:pt x="1914" y="31"/>
                </a:lnTo>
                <a:lnTo>
                  <a:pt x="1914" y="33"/>
                </a:lnTo>
                <a:lnTo>
                  <a:pt x="1914" y="35"/>
                </a:lnTo>
                <a:lnTo>
                  <a:pt x="1914" y="37"/>
                </a:lnTo>
                <a:lnTo>
                  <a:pt x="1914" y="39"/>
                </a:lnTo>
                <a:lnTo>
                  <a:pt x="1914" y="40"/>
                </a:lnTo>
                <a:lnTo>
                  <a:pt x="1914" y="42"/>
                </a:lnTo>
                <a:lnTo>
                  <a:pt x="1915" y="44"/>
                </a:lnTo>
                <a:lnTo>
                  <a:pt x="1915" y="46"/>
                </a:lnTo>
                <a:lnTo>
                  <a:pt x="1915" y="48"/>
                </a:lnTo>
                <a:lnTo>
                  <a:pt x="1915" y="49"/>
                </a:lnTo>
                <a:lnTo>
                  <a:pt x="1916" y="51"/>
                </a:lnTo>
                <a:lnTo>
                  <a:pt x="1916" y="52"/>
                </a:lnTo>
                <a:lnTo>
                  <a:pt x="1916" y="54"/>
                </a:lnTo>
                <a:lnTo>
                  <a:pt x="1916" y="56"/>
                </a:lnTo>
                <a:lnTo>
                  <a:pt x="1916" y="57"/>
                </a:lnTo>
                <a:lnTo>
                  <a:pt x="1917" y="59"/>
                </a:lnTo>
                <a:lnTo>
                  <a:pt x="1917" y="61"/>
                </a:lnTo>
                <a:lnTo>
                  <a:pt x="1917" y="62"/>
                </a:lnTo>
                <a:lnTo>
                  <a:pt x="1917" y="64"/>
                </a:lnTo>
                <a:lnTo>
                  <a:pt x="1918" y="65"/>
                </a:lnTo>
                <a:lnTo>
                  <a:pt x="1918" y="67"/>
                </a:lnTo>
                <a:lnTo>
                  <a:pt x="1918" y="68"/>
                </a:lnTo>
                <a:lnTo>
                  <a:pt x="1918" y="69"/>
                </a:lnTo>
                <a:lnTo>
                  <a:pt x="1918" y="70"/>
                </a:lnTo>
                <a:lnTo>
                  <a:pt x="1918" y="71"/>
                </a:lnTo>
                <a:lnTo>
                  <a:pt x="1919" y="72"/>
                </a:lnTo>
                <a:lnTo>
                  <a:pt x="1919" y="73"/>
                </a:lnTo>
                <a:lnTo>
                  <a:pt x="1919" y="73"/>
                </a:lnTo>
                <a:lnTo>
                  <a:pt x="1919" y="74"/>
                </a:lnTo>
                <a:lnTo>
                  <a:pt x="1919" y="75"/>
                </a:lnTo>
                <a:lnTo>
                  <a:pt x="1920" y="76"/>
                </a:lnTo>
                <a:lnTo>
                  <a:pt x="1920" y="76"/>
                </a:lnTo>
                <a:lnTo>
                  <a:pt x="1920" y="77"/>
                </a:lnTo>
                <a:lnTo>
                  <a:pt x="1920" y="77"/>
                </a:lnTo>
                <a:lnTo>
                  <a:pt x="1921" y="77"/>
                </a:lnTo>
                <a:lnTo>
                  <a:pt x="1921" y="78"/>
                </a:lnTo>
                <a:lnTo>
                  <a:pt x="1921" y="78"/>
                </a:lnTo>
                <a:lnTo>
                  <a:pt x="1921" y="79"/>
                </a:lnTo>
                <a:lnTo>
                  <a:pt x="1922" y="79"/>
                </a:lnTo>
                <a:lnTo>
                  <a:pt x="1922" y="79"/>
                </a:lnTo>
                <a:lnTo>
                  <a:pt x="1922" y="79"/>
                </a:lnTo>
                <a:lnTo>
                  <a:pt x="1922" y="80"/>
                </a:lnTo>
                <a:lnTo>
                  <a:pt x="1922" y="80"/>
                </a:lnTo>
                <a:lnTo>
                  <a:pt x="1922" y="80"/>
                </a:lnTo>
                <a:lnTo>
                  <a:pt x="1922" y="80"/>
                </a:lnTo>
                <a:lnTo>
                  <a:pt x="1923" y="81"/>
                </a:lnTo>
                <a:lnTo>
                  <a:pt x="1923" y="81"/>
                </a:lnTo>
                <a:lnTo>
                  <a:pt x="1923" y="81"/>
                </a:lnTo>
                <a:lnTo>
                  <a:pt x="1923" y="81"/>
                </a:lnTo>
                <a:lnTo>
                  <a:pt x="1924" y="81"/>
                </a:lnTo>
                <a:lnTo>
                  <a:pt x="1924" y="81"/>
                </a:lnTo>
                <a:lnTo>
                  <a:pt x="1924" y="81"/>
                </a:lnTo>
                <a:lnTo>
                  <a:pt x="1924" y="81"/>
                </a:lnTo>
                <a:lnTo>
                  <a:pt x="1925" y="81"/>
                </a:lnTo>
                <a:lnTo>
                  <a:pt x="1925" y="81"/>
                </a:lnTo>
                <a:lnTo>
                  <a:pt x="1925" y="81"/>
                </a:lnTo>
                <a:lnTo>
                  <a:pt x="1925" y="81"/>
                </a:lnTo>
                <a:lnTo>
                  <a:pt x="1925" y="82"/>
                </a:lnTo>
                <a:lnTo>
                  <a:pt x="1926" y="82"/>
                </a:lnTo>
                <a:lnTo>
                  <a:pt x="1926" y="82"/>
                </a:lnTo>
                <a:lnTo>
                  <a:pt x="1926" y="82"/>
                </a:lnTo>
                <a:lnTo>
                  <a:pt x="1926" y="82"/>
                </a:lnTo>
                <a:lnTo>
                  <a:pt x="1926" y="82"/>
                </a:lnTo>
                <a:lnTo>
                  <a:pt x="1926" y="83"/>
                </a:lnTo>
                <a:lnTo>
                  <a:pt x="1927" y="83"/>
                </a:lnTo>
                <a:lnTo>
                  <a:pt x="1927" y="83"/>
                </a:lnTo>
                <a:lnTo>
                  <a:pt x="1927" y="83"/>
                </a:lnTo>
                <a:lnTo>
                  <a:pt x="1927" y="84"/>
                </a:lnTo>
                <a:lnTo>
                  <a:pt x="1927" y="84"/>
                </a:lnTo>
                <a:lnTo>
                  <a:pt x="1928" y="84"/>
                </a:lnTo>
                <a:lnTo>
                  <a:pt x="1928" y="85"/>
                </a:lnTo>
                <a:lnTo>
                  <a:pt x="1928" y="85"/>
                </a:lnTo>
                <a:lnTo>
                  <a:pt x="1928" y="86"/>
                </a:lnTo>
                <a:lnTo>
                  <a:pt x="1929" y="86"/>
                </a:lnTo>
                <a:lnTo>
                  <a:pt x="1929" y="86"/>
                </a:lnTo>
                <a:lnTo>
                  <a:pt x="1929" y="87"/>
                </a:lnTo>
                <a:lnTo>
                  <a:pt x="1929" y="87"/>
                </a:lnTo>
                <a:lnTo>
                  <a:pt x="1929" y="88"/>
                </a:lnTo>
                <a:lnTo>
                  <a:pt x="1929" y="88"/>
                </a:lnTo>
                <a:lnTo>
                  <a:pt x="1930" y="89"/>
                </a:lnTo>
                <a:lnTo>
                  <a:pt x="1930" y="89"/>
                </a:lnTo>
                <a:lnTo>
                  <a:pt x="1930" y="90"/>
                </a:lnTo>
                <a:lnTo>
                  <a:pt x="1930" y="90"/>
                </a:lnTo>
                <a:lnTo>
                  <a:pt x="1930" y="90"/>
                </a:lnTo>
                <a:lnTo>
                  <a:pt x="1931" y="91"/>
                </a:lnTo>
                <a:lnTo>
                  <a:pt x="1931" y="91"/>
                </a:lnTo>
                <a:lnTo>
                  <a:pt x="1931" y="92"/>
                </a:lnTo>
                <a:lnTo>
                  <a:pt x="1931" y="92"/>
                </a:lnTo>
                <a:lnTo>
                  <a:pt x="1932" y="93"/>
                </a:lnTo>
                <a:lnTo>
                  <a:pt x="1932" y="93"/>
                </a:lnTo>
                <a:lnTo>
                  <a:pt x="1932" y="93"/>
                </a:lnTo>
                <a:lnTo>
                  <a:pt x="1932" y="94"/>
                </a:lnTo>
                <a:lnTo>
                  <a:pt x="1933" y="94"/>
                </a:lnTo>
                <a:lnTo>
                  <a:pt x="1933" y="94"/>
                </a:lnTo>
                <a:lnTo>
                  <a:pt x="1933" y="95"/>
                </a:lnTo>
                <a:lnTo>
                  <a:pt x="1933" y="96"/>
                </a:lnTo>
                <a:lnTo>
                  <a:pt x="1933" y="96"/>
                </a:lnTo>
                <a:lnTo>
                  <a:pt x="1933" y="97"/>
                </a:lnTo>
                <a:lnTo>
                  <a:pt x="1933" y="98"/>
                </a:lnTo>
                <a:lnTo>
                  <a:pt x="1934" y="98"/>
                </a:lnTo>
                <a:lnTo>
                  <a:pt x="1934" y="99"/>
                </a:lnTo>
                <a:lnTo>
                  <a:pt x="1934" y="99"/>
                </a:lnTo>
                <a:lnTo>
                  <a:pt x="1934" y="100"/>
                </a:lnTo>
                <a:lnTo>
                  <a:pt x="1935" y="101"/>
                </a:lnTo>
                <a:lnTo>
                  <a:pt x="1935" y="101"/>
                </a:lnTo>
                <a:lnTo>
                  <a:pt x="1935" y="102"/>
                </a:lnTo>
                <a:lnTo>
                  <a:pt x="1935" y="103"/>
                </a:lnTo>
                <a:lnTo>
                  <a:pt x="1936" y="103"/>
                </a:lnTo>
                <a:lnTo>
                  <a:pt x="1936" y="104"/>
                </a:lnTo>
                <a:lnTo>
                  <a:pt x="1936" y="104"/>
                </a:lnTo>
                <a:lnTo>
                  <a:pt x="1936" y="105"/>
                </a:lnTo>
                <a:lnTo>
                  <a:pt x="1936" y="105"/>
                </a:lnTo>
                <a:lnTo>
                  <a:pt x="1937" y="106"/>
                </a:lnTo>
                <a:lnTo>
                  <a:pt x="1937" y="107"/>
                </a:lnTo>
                <a:lnTo>
                  <a:pt x="1937" y="107"/>
                </a:lnTo>
                <a:lnTo>
                  <a:pt x="1937" y="107"/>
                </a:lnTo>
                <a:lnTo>
                  <a:pt x="1937" y="108"/>
                </a:lnTo>
                <a:lnTo>
                  <a:pt x="1937" y="108"/>
                </a:lnTo>
                <a:lnTo>
                  <a:pt x="1938" y="109"/>
                </a:lnTo>
                <a:lnTo>
                  <a:pt x="1938" y="109"/>
                </a:lnTo>
                <a:lnTo>
                  <a:pt x="1938" y="110"/>
                </a:lnTo>
                <a:lnTo>
                  <a:pt x="1938" y="110"/>
                </a:lnTo>
                <a:lnTo>
                  <a:pt x="1938" y="111"/>
                </a:lnTo>
                <a:lnTo>
                  <a:pt x="1939" y="111"/>
                </a:lnTo>
                <a:lnTo>
                  <a:pt x="1939" y="111"/>
                </a:lnTo>
                <a:lnTo>
                  <a:pt x="1939" y="112"/>
                </a:lnTo>
                <a:lnTo>
                  <a:pt x="1939" y="112"/>
                </a:lnTo>
                <a:lnTo>
                  <a:pt x="1940" y="113"/>
                </a:lnTo>
                <a:lnTo>
                  <a:pt x="1940" y="115"/>
                </a:lnTo>
                <a:lnTo>
                  <a:pt x="1940" y="116"/>
                </a:lnTo>
                <a:lnTo>
                  <a:pt x="1940" y="118"/>
                </a:lnTo>
                <a:lnTo>
                  <a:pt x="1941" y="119"/>
                </a:lnTo>
                <a:lnTo>
                  <a:pt x="1941" y="120"/>
                </a:lnTo>
                <a:lnTo>
                  <a:pt x="1941" y="122"/>
                </a:lnTo>
                <a:lnTo>
                  <a:pt x="1941" y="123"/>
                </a:lnTo>
                <a:lnTo>
                  <a:pt x="1941" y="124"/>
                </a:lnTo>
                <a:lnTo>
                  <a:pt x="1941" y="126"/>
                </a:lnTo>
                <a:lnTo>
                  <a:pt x="1941" y="127"/>
                </a:lnTo>
                <a:lnTo>
                  <a:pt x="1942" y="128"/>
                </a:lnTo>
                <a:lnTo>
                  <a:pt x="1942" y="129"/>
                </a:lnTo>
                <a:lnTo>
                  <a:pt x="1942" y="131"/>
                </a:lnTo>
                <a:lnTo>
                  <a:pt x="1942" y="132"/>
                </a:lnTo>
                <a:lnTo>
                  <a:pt x="1943" y="133"/>
                </a:lnTo>
                <a:lnTo>
                  <a:pt x="1943" y="134"/>
                </a:lnTo>
                <a:lnTo>
                  <a:pt x="1943" y="136"/>
                </a:lnTo>
                <a:lnTo>
                  <a:pt x="1943" y="137"/>
                </a:lnTo>
                <a:lnTo>
                  <a:pt x="1944" y="138"/>
                </a:lnTo>
                <a:lnTo>
                  <a:pt x="1944" y="140"/>
                </a:lnTo>
                <a:lnTo>
                  <a:pt x="1944" y="141"/>
                </a:lnTo>
                <a:lnTo>
                  <a:pt x="1944" y="142"/>
                </a:lnTo>
                <a:lnTo>
                  <a:pt x="1944" y="144"/>
                </a:lnTo>
                <a:lnTo>
                  <a:pt x="1945" y="145"/>
                </a:lnTo>
                <a:lnTo>
                  <a:pt x="1945" y="146"/>
                </a:lnTo>
                <a:lnTo>
                  <a:pt x="1945" y="148"/>
                </a:lnTo>
                <a:lnTo>
                  <a:pt x="1945" y="149"/>
                </a:lnTo>
                <a:lnTo>
                  <a:pt x="1945" y="150"/>
                </a:lnTo>
                <a:lnTo>
                  <a:pt x="1945" y="151"/>
                </a:lnTo>
                <a:lnTo>
                  <a:pt x="1946" y="153"/>
                </a:lnTo>
                <a:lnTo>
                  <a:pt x="1946" y="154"/>
                </a:lnTo>
                <a:lnTo>
                  <a:pt x="1946" y="155"/>
                </a:lnTo>
                <a:lnTo>
                  <a:pt x="1946" y="157"/>
                </a:lnTo>
                <a:lnTo>
                  <a:pt x="1947" y="158"/>
                </a:lnTo>
                <a:lnTo>
                  <a:pt x="1947" y="159"/>
                </a:lnTo>
                <a:lnTo>
                  <a:pt x="1947" y="160"/>
                </a:lnTo>
                <a:lnTo>
                  <a:pt x="1947" y="161"/>
                </a:lnTo>
                <a:lnTo>
                  <a:pt x="1947" y="162"/>
                </a:lnTo>
                <a:lnTo>
                  <a:pt x="1948" y="164"/>
                </a:lnTo>
                <a:lnTo>
                  <a:pt x="1948" y="165"/>
                </a:lnTo>
                <a:lnTo>
                  <a:pt x="1948" y="166"/>
                </a:lnTo>
                <a:lnTo>
                  <a:pt x="1948" y="167"/>
                </a:lnTo>
                <a:lnTo>
                  <a:pt x="1949" y="168"/>
                </a:lnTo>
                <a:lnTo>
                  <a:pt x="1949" y="170"/>
                </a:lnTo>
                <a:lnTo>
                  <a:pt x="1949" y="171"/>
                </a:lnTo>
                <a:lnTo>
                  <a:pt x="1949" y="172"/>
                </a:lnTo>
                <a:lnTo>
                  <a:pt x="1949" y="173"/>
                </a:lnTo>
                <a:lnTo>
                  <a:pt x="1949" y="174"/>
                </a:lnTo>
                <a:lnTo>
                  <a:pt x="1949" y="175"/>
                </a:lnTo>
                <a:lnTo>
                  <a:pt x="1950" y="176"/>
                </a:lnTo>
                <a:lnTo>
                  <a:pt x="1950" y="178"/>
                </a:lnTo>
                <a:lnTo>
                  <a:pt x="1950" y="179"/>
                </a:lnTo>
                <a:lnTo>
                  <a:pt x="1950" y="180"/>
                </a:lnTo>
                <a:lnTo>
                  <a:pt x="1951" y="181"/>
                </a:lnTo>
                <a:lnTo>
                  <a:pt x="1951" y="182"/>
                </a:lnTo>
                <a:lnTo>
                  <a:pt x="1951" y="183"/>
                </a:lnTo>
                <a:lnTo>
                  <a:pt x="1951" y="184"/>
                </a:lnTo>
                <a:lnTo>
                  <a:pt x="1952" y="185"/>
                </a:lnTo>
                <a:lnTo>
                  <a:pt x="1952" y="186"/>
                </a:lnTo>
                <a:lnTo>
                  <a:pt x="1952" y="187"/>
                </a:lnTo>
                <a:lnTo>
                  <a:pt x="1952" y="188"/>
                </a:lnTo>
                <a:lnTo>
                  <a:pt x="1953" y="189"/>
                </a:lnTo>
                <a:lnTo>
                  <a:pt x="1953" y="190"/>
                </a:lnTo>
                <a:lnTo>
                  <a:pt x="1953" y="191"/>
                </a:lnTo>
                <a:lnTo>
                  <a:pt x="1953" y="192"/>
                </a:lnTo>
                <a:lnTo>
                  <a:pt x="1953" y="193"/>
                </a:lnTo>
                <a:lnTo>
                  <a:pt x="1953" y="194"/>
                </a:lnTo>
                <a:lnTo>
                  <a:pt x="1953" y="195"/>
                </a:lnTo>
                <a:lnTo>
                  <a:pt x="1954" y="196"/>
                </a:lnTo>
                <a:lnTo>
                  <a:pt x="1954" y="196"/>
                </a:lnTo>
                <a:lnTo>
                  <a:pt x="1954" y="197"/>
                </a:lnTo>
                <a:lnTo>
                  <a:pt x="1954" y="198"/>
                </a:lnTo>
                <a:lnTo>
                  <a:pt x="1955" y="199"/>
                </a:lnTo>
                <a:lnTo>
                  <a:pt x="1955" y="200"/>
                </a:lnTo>
                <a:lnTo>
                  <a:pt x="1955" y="200"/>
                </a:lnTo>
                <a:lnTo>
                  <a:pt x="1955" y="201"/>
                </a:lnTo>
                <a:lnTo>
                  <a:pt x="1955" y="201"/>
                </a:lnTo>
                <a:lnTo>
                  <a:pt x="1956" y="202"/>
                </a:lnTo>
                <a:lnTo>
                  <a:pt x="1956" y="203"/>
                </a:lnTo>
                <a:lnTo>
                  <a:pt x="1956" y="204"/>
                </a:lnTo>
                <a:lnTo>
                  <a:pt x="1956" y="204"/>
                </a:lnTo>
                <a:lnTo>
                  <a:pt x="1957" y="204"/>
                </a:lnTo>
                <a:lnTo>
                  <a:pt x="1957" y="205"/>
                </a:lnTo>
                <a:lnTo>
                  <a:pt x="1957" y="205"/>
                </a:lnTo>
                <a:lnTo>
                  <a:pt x="1957" y="206"/>
                </a:lnTo>
                <a:lnTo>
                  <a:pt x="1957" y="206"/>
                </a:lnTo>
                <a:lnTo>
                  <a:pt x="1957" y="207"/>
                </a:lnTo>
                <a:lnTo>
                  <a:pt x="1958" y="207"/>
                </a:lnTo>
                <a:lnTo>
                  <a:pt x="1958" y="208"/>
                </a:lnTo>
                <a:lnTo>
                  <a:pt x="1958" y="208"/>
                </a:lnTo>
                <a:lnTo>
                  <a:pt x="1958" y="208"/>
                </a:lnTo>
                <a:lnTo>
                  <a:pt x="1958" y="209"/>
                </a:lnTo>
                <a:lnTo>
                  <a:pt x="1959" y="209"/>
                </a:lnTo>
                <a:lnTo>
                  <a:pt x="1959" y="209"/>
                </a:lnTo>
                <a:lnTo>
                  <a:pt x="1959" y="209"/>
                </a:lnTo>
                <a:lnTo>
                  <a:pt x="1959" y="209"/>
                </a:lnTo>
                <a:lnTo>
                  <a:pt x="1960" y="209"/>
                </a:lnTo>
                <a:lnTo>
                  <a:pt x="1960" y="210"/>
                </a:lnTo>
                <a:lnTo>
                  <a:pt x="1960" y="210"/>
                </a:lnTo>
                <a:lnTo>
                  <a:pt x="1960" y="210"/>
                </a:lnTo>
                <a:lnTo>
                  <a:pt x="1961" y="211"/>
                </a:lnTo>
                <a:lnTo>
                  <a:pt x="1961" y="211"/>
                </a:lnTo>
                <a:lnTo>
                  <a:pt x="1961" y="211"/>
                </a:lnTo>
                <a:lnTo>
                  <a:pt x="1961" y="211"/>
                </a:lnTo>
                <a:lnTo>
                  <a:pt x="1961" y="212"/>
                </a:lnTo>
                <a:lnTo>
                  <a:pt x="1961" y="212"/>
                </a:lnTo>
                <a:lnTo>
                  <a:pt x="1961" y="212"/>
                </a:lnTo>
                <a:lnTo>
                  <a:pt x="1962" y="213"/>
                </a:lnTo>
                <a:lnTo>
                  <a:pt x="1962" y="213"/>
                </a:lnTo>
                <a:lnTo>
                  <a:pt x="1962" y="213"/>
                </a:lnTo>
                <a:lnTo>
                  <a:pt x="1962" y="213"/>
                </a:lnTo>
                <a:lnTo>
                  <a:pt x="1963" y="213"/>
                </a:lnTo>
                <a:lnTo>
                  <a:pt x="1963" y="213"/>
                </a:lnTo>
                <a:lnTo>
                  <a:pt x="1963" y="213"/>
                </a:lnTo>
                <a:lnTo>
                  <a:pt x="1963" y="213"/>
                </a:lnTo>
                <a:lnTo>
                  <a:pt x="1964" y="213"/>
                </a:lnTo>
                <a:lnTo>
                  <a:pt x="1964" y="213"/>
                </a:lnTo>
                <a:lnTo>
                  <a:pt x="1964" y="213"/>
                </a:lnTo>
                <a:lnTo>
                  <a:pt x="1964" y="213"/>
                </a:lnTo>
                <a:lnTo>
                  <a:pt x="1964" y="213"/>
                </a:lnTo>
                <a:lnTo>
                  <a:pt x="1965" y="213"/>
                </a:lnTo>
                <a:lnTo>
                  <a:pt x="1965" y="213"/>
                </a:lnTo>
                <a:lnTo>
                  <a:pt x="1965" y="213"/>
                </a:lnTo>
                <a:lnTo>
                  <a:pt x="1965" y="213"/>
                </a:lnTo>
                <a:lnTo>
                  <a:pt x="1965" y="213"/>
                </a:lnTo>
                <a:lnTo>
                  <a:pt x="1965" y="214"/>
                </a:lnTo>
                <a:lnTo>
                  <a:pt x="1966" y="214"/>
                </a:lnTo>
                <a:lnTo>
                  <a:pt x="1966" y="214"/>
                </a:lnTo>
                <a:lnTo>
                  <a:pt x="1966" y="214"/>
                </a:lnTo>
                <a:lnTo>
                  <a:pt x="1966" y="214"/>
                </a:lnTo>
                <a:lnTo>
                  <a:pt x="1966" y="213"/>
                </a:lnTo>
                <a:lnTo>
                  <a:pt x="1967" y="213"/>
                </a:lnTo>
                <a:lnTo>
                  <a:pt x="1967" y="213"/>
                </a:lnTo>
                <a:lnTo>
                  <a:pt x="1967" y="213"/>
                </a:lnTo>
                <a:lnTo>
                  <a:pt x="1967" y="213"/>
                </a:lnTo>
                <a:lnTo>
                  <a:pt x="1968" y="213"/>
                </a:lnTo>
                <a:lnTo>
                  <a:pt x="1968" y="213"/>
                </a:lnTo>
                <a:lnTo>
                  <a:pt x="1968" y="213"/>
                </a:lnTo>
                <a:lnTo>
                  <a:pt x="1968" y="213"/>
                </a:lnTo>
                <a:lnTo>
                  <a:pt x="1969" y="213"/>
                </a:lnTo>
                <a:lnTo>
                  <a:pt x="1969" y="213"/>
                </a:lnTo>
                <a:lnTo>
                  <a:pt x="1969" y="213"/>
                </a:lnTo>
                <a:lnTo>
                  <a:pt x="1969" y="213"/>
                </a:lnTo>
                <a:lnTo>
                  <a:pt x="1969" y="213"/>
                </a:lnTo>
                <a:lnTo>
                  <a:pt x="1969" y="213"/>
                </a:lnTo>
                <a:lnTo>
                  <a:pt x="1969" y="213"/>
                </a:lnTo>
                <a:lnTo>
                  <a:pt x="1970" y="212"/>
                </a:lnTo>
                <a:lnTo>
                  <a:pt x="1970" y="212"/>
                </a:lnTo>
                <a:lnTo>
                  <a:pt x="1970" y="212"/>
                </a:lnTo>
                <a:lnTo>
                  <a:pt x="1970" y="212"/>
                </a:lnTo>
                <a:lnTo>
                  <a:pt x="1971" y="212"/>
                </a:lnTo>
                <a:lnTo>
                  <a:pt x="1971" y="212"/>
                </a:lnTo>
                <a:lnTo>
                  <a:pt x="1971" y="212"/>
                </a:lnTo>
                <a:lnTo>
                  <a:pt x="1971" y="212"/>
                </a:lnTo>
                <a:lnTo>
                  <a:pt x="1972" y="212"/>
                </a:lnTo>
                <a:lnTo>
                  <a:pt x="1972" y="212"/>
                </a:lnTo>
                <a:lnTo>
                  <a:pt x="1972" y="211"/>
                </a:lnTo>
                <a:lnTo>
                  <a:pt x="1972" y="211"/>
                </a:lnTo>
                <a:lnTo>
                  <a:pt x="1972" y="211"/>
                </a:lnTo>
                <a:lnTo>
                  <a:pt x="1973" y="211"/>
                </a:lnTo>
                <a:lnTo>
                  <a:pt x="1973" y="210"/>
                </a:lnTo>
                <a:lnTo>
                  <a:pt x="1973" y="210"/>
                </a:lnTo>
                <a:lnTo>
                  <a:pt x="1973" y="210"/>
                </a:lnTo>
                <a:lnTo>
                  <a:pt x="1973" y="209"/>
                </a:lnTo>
                <a:lnTo>
                  <a:pt x="1973" y="209"/>
                </a:lnTo>
                <a:lnTo>
                  <a:pt x="1974" y="209"/>
                </a:lnTo>
                <a:lnTo>
                  <a:pt x="1974" y="209"/>
                </a:lnTo>
                <a:lnTo>
                  <a:pt x="1974" y="208"/>
                </a:lnTo>
                <a:lnTo>
                  <a:pt x="1974" y="208"/>
                </a:lnTo>
                <a:lnTo>
                  <a:pt x="1974" y="208"/>
                </a:lnTo>
                <a:lnTo>
                  <a:pt x="1975" y="207"/>
                </a:lnTo>
                <a:lnTo>
                  <a:pt x="1975" y="207"/>
                </a:lnTo>
                <a:lnTo>
                  <a:pt x="1975" y="206"/>
                </a:lnTo>
                <a:lnTo>
                  <a:pt x="1975" y="206"/>
                </a:lnTo>
                <a:lnTo>
                  <a:pt x="1976" y="205"/>
                </a:lnTo>
                <a:lnTo>
                  <a:pt x="1976" y="205"/>
                </a:lnTo>
                <a:lnTo>
                  <a:pt x="1976" y="204"/>
                </a:lnTo>
                <a:lnTo>
                  <a:pt x="1976" y="204"/>
                </a:lnTo>
                <a:lnTo>
                  <a:pt x="1977" y="204"/>
                </a:lnTo>
                <a:lnTo>
                  <a:pt x="1977" y="204"/>
                </a:lnTo>
                <a:lnTo>
                  <a:pt x="1977" y="203"/>
                </a:lnTo>
                <a:lnTo>
                  <a:pt x="1977" y="203"/>
                </a:lnTo>
                <a:lnTo>
                  <a:pt x="1977" y="202"/>
                </a:lnTo>
                <a:lnTo>
                  <a:pt x="1977" y="202"/>
                </a:lnTo>
                <a:lnTo>
                  <a:pt x="1977" y="201"/>
                </a:lnTo>
                <a:lnTo>
                  <a:pt x="1978" y="201"/>
                </a:lnTo>
                <a:lnTo>
                  <a:pt x="1978" y="200"/>
                </a:lnTo>
                <a:lnTo>
                  <a:pt x="1978" y="200"/>
                </a:lnTo>
                <a:lnTo>
                  <a:pt x="1978" y="200"/>
                </a:lnTo>
                <a:lnTo>
                  <a:pt x="1979" y="199"/>
                </a:lnTo>
                <a:lnTo>
                  <a:pt x="1979" y="199"/>
                </a:lnTo>
                <a:lnTo>
                  <a:pt x="1979" y="198"/>
                </a:lnTo>
                <a:lnTo>
                  <a:pt x="1979" y="198"/>
                </a:lnTo>
                <a:lnTo>
                  <a:pt x="1980" y="197"/>
                </a:lnTo>
                <a:lnTo>
                  <a:pt x="1980" y="197"/>
                </a:lnTo>
                <a:lnTo>
                  <a:pt x="1980" y="196"/>
                </a:lnTo>
                <a:lnTo>
                  <a:pt x="1980" y="196"/>
                </a:lnTo>
                <a:lnTo>
                  <a:pt x="1980" y="196"/>
                </a:lnTo>
                <a:lnTo>
                  <a:pt x="1981" y="195"/>
                </a:lnTo>
                <a:lnTo>
                  <a:pt x="1981" y="195"/>
                </a:lnTo>
                <a:lnTo>
                  <a:pt x="1981" y="194"/>
                </a:lnTo>
                <a:lnTo>
                  <a:pt x="1981" y="194"/>
                </a:lnTo>
                <a:lnTo>
                  <a:pt x="1981" y="193"/>
                </a:lnTo>
                <a:lnTo>
                  <a:pt x="1981" y="193"/>
                </a:lnTo>
                <a:lnTo>
                  <a:pt x="1982" y="192"/>
                </a:lnTo>
                <a:lnTo>
                  <a:pt x="1982" y="192"/>
                </a:lnTo>
                <a:lnTo>
                  <a:pt x="1982" y="192"/>
                </a:lnTo>
                <a:lnTo>
                  <a:pt x="1982" y="191"/>
                </a:lnTo>
                <a:lnTo>
                  <a:pt x="1983" y="191"/>
                </a:lnTo>
                <a:lnTo>
                  <a:pt x="1983" y="190"/>
                </a:lnTo>
                <a:lnTo>
                  <a:pt x="1983" y="190"/>
                </a:lnTo>
                <a:lnTo>
                  <a:pt x="1983" y="189"/>
                </a:lnTo>
                <a:lnTo>
                  <a:pt x="1983" y="189"/>
                </a:lnTo>
                <a:lnTo>
                  <a:pt x="1984" y="188"/>
                </a:lnTo>
                <a:lnTo>
                  <a:pt x="1984" y="188"/>
                </a:lnTo>
                <a:lnTo>
                  <a:pt x="1984" y="188"/>
                </a:lnTo>
                <a:lnTo>
                  <a:pt x="1984" y="187"/>
                </a:lnTo>
                <a:lnTo>
                  <a:pt x="1985" y="187"/>
                </a:lnTo>
                <a:lnTo>
                  <a:pt x="1985" y="187"/>
                </a:lnTo>
                <a:lnTo>
                  <a:pt x="1985" y="187"/>
                </a:lnTo>
                <a:lnTo>
                  <a:pt x="1985" y="187"/>
                </a:lnTo>
                <a:lnTo>
                  <a:pt x="1985" y="186"/>
                </a:lnTo>
                <a:lnTo>
                  <a:pt x="1985" y="186"/>
                </a:lnTo>
                <a:lnTo>
                  <a:pt x="1985" y="186"/>
                </a:lnTo>
                <a:lnTo>
                  <a:pt x="1986" y="186"/>
                </a:lnTo>
                <a:lnTo>
                  <a:pt x="1986" y="186"/>
                </a:lnTo>
                <a:lnTo>
                  <a:pt x="1986" y="186"/>
                </a:lnTo>
                <a:lnTo>
                  <a:pt x="1986" y="185"/>
                </a:lnTo>
                <a:lnTo>
                  <a:pt x="1987" y="185"/>
                </a:lnTo>
                <a:lnTo>
                  <a:pt x="1987" y="185"/>
                </a:lnTo>
                <a:lnTo>
                  <a:pt x="1987" y="185"/>
                </a:lnTo>
                <a:lnTo>
                  <a:pt x="1987" y="185"/>
                </a:lnTo>
                <a:lnTo>
                  <a:pt x="1988" y="184"/>
                </a:lnTo>
                <a:lnTo>
                  <a:pt x="1988" y="184"/>
                </a:lnTo>
                <a:lnTo>
                  <a:pt x="1988" y="184"/>
                </a:lnTo>
                <a:lnTo>
                  <a:pt x="1988" y="184"/>
                </a:lnTo>
                <a:lnTo>
                  <a:pt x="1989" y="183"/>
                </a:lnTo>
                <a:lnTo>
                  <a:pt x="1989" y="183"/>
                </a:lnTo>
                <a:lnTo>
                  <a:pt x="1989" y="183"/>
                </a:lnTo>
                <a:lnTo>
                  <a:pt x="1989" y="183"/>
                </a:lnTo>
                <a:lnTo>
                  <a:pt x="1989" y="183"/>
                </a:lnTo>
                <a:lnTo>
                  <a:pt x="1989" y="182"/>
                </a:lnTo>
                <a:lnTo>
                  <a:pt x="1989" y="182"/>
                </a:lnTo>
                <a:lnTo>
                  <a:pt x="1990" y="181"/>
                </a:lnTo>
                <a:lnTo>
                  <a:pt x="1990" y="181"/>
                </a:lnTo>
                <a:lnTo>
                  <a:pt x="1990" y="181"/>
                </a:lnTo>
                <a:lnTo>
                  <a:pt x="1990" y="180"/>
                </a:lnTo>
                <a:lnTo>
                  <a:pt x="1991" y="180"/>
                </a:lnTo>
                <a:lnTo>
                  <a:pt x="1991" y="179"/>
                </a:lnTo>
                <a:lnTo>
                  <a:pt x="1991" y="179"/>
                </a:lnTo>
                <a:lnTo>
                  <a:pt x="1991" y="179"/>
                </a:lnTo>
                <a:lnTo>
                  <a:pt x="1991" y="179"/>
                </a:lnTo>
                <a:lnTo>
                  <a:pt x="1992" y="178"/>
                </a:lnTo>
                <a:lnTo>
                  <a:pt x="1992" y="178"/>
                </a:lnTo>
                <a:lnTo>
                  <a:pt x="1992" y="177"/>
                </a:lnTo>
                <a:lnTo>
                  <a:pt x="1992" y="177"/>
                </a:lnTo>
                <a:lnTo>
                  <a:pt x="1992" y="176"/>
                </a:lnTo>
                <a:lnTo>
                  <a:pt x="1992" y="176"/>
                </a:lnTo>
                <a:lnTo>
                  <a:pt x="1993" y="175"/>
                </a:lnTo>
                <a:lnTo>
                  <a:pt x="1993" y="175"/>
                </a:lnTo>
                <a:lnTo>
                  <a:pt x="1993" y="175"/>
                </a:lnTo>
                <a:lnTo>
                  <a:pt x="1993" y="174"/>
                </a:lnTo>
                <a:lnTo>
                  <a:pt x="1994" y="173"/>
                </a:lnTo>
                <a:lnTo>
                  <a:pt x="1994" y="173"/>
                </a:lnTo>
                <a:lnTo>
                  <a:pt x="1994" y="172"/>
                </a:lnTo>
                <a:lnTo>
                  <a:pt x="1994" y="172"/>
                </a:lnTo>
                <a:lnTo>
                  <a:pt x="1994" y="171"/>
                </a:lnTo>
                <a:lnTo>
                  <a:pt x="1995" y="171"/>
                </a:lnTo>
                <a:lnTo>
                  <a:pt x="1995" y="170"/>
                </a:lnTo>
                <a:lnTo>
                  <a:pt x="1995" y="170"/>
                </a:lnTo>
                <a:lnTo>
                  <a:pt x="1995" y="169"/>
                </a:lnTo>
                <a:lnTo>
                  <a:pt x="1996" y="169"/>
                </a:lnTo>
                <a:lnTo>
                  <a:pt x="1996" y="168"/>
                </a:lnTo>
                <a:lnTo>
                  <a:pt x="1996" y="168"/>
                </a:lnTo>
                <a:lnTo>
                  <a:pt x="1996" y="167"/>
                </a:lnTo>
                <a:lnTo>
                  <a:pt x="1996" y="166"/>
                </a:lnTo>
                <a:lnTo>
                  <a:pt x="1996" y="166"/>
                </a:lnTo>
                <a:lnTo>
                  <a:pt x="1996" y="166"/>
                </a:lnTo>
                <a:lnTo>
                  <a:pt x="1997" y="166"/>
                </a:lnTo>
                <a:lnTo>
                  <a:pt x="1997" y="165"/>
                </a:lnTo>
                <a:lnTo>
                  <a:pt x="1997" y="165"/>
                </a:lnTo>
                <a:lnTo>
                  <a:pt x="1997" y="165"/>
                </a:lnTo>
                <a:lnTo>
                  <a:pt x="1998" y="165"/>
                </a:lnTo>
                <a:lnTo>
                  <a:pt x="1998" y="165"/>
                </a:lnTo>
                <a:lnTo>
                  <a:pt x="1998" y="165"/>
                </a:lnTo>
                <a:lnTo>
                  <a:pt x="1998" y="164"/>
                </a:lnTo>
                <a:lnTo>
                  <a:pt x="1999" y="164"/>
                </a:lnTo>
                <a:lnTo>
                  <a:pt x="1999" y="164"/>
                </a:lnTo>
                <a:lnTo>
                  <a:pt x="1999" y="164"/>
                </a:lnTo>
                <a:lnTo>
                  <a:pt x="1999" y="164"/>
                </a:lnTo>
                <a:lnTo>
                  <a:pt x="2000" y="163"/>
                </a:lnTo>
                <a:lnTo>
                  <a:pt x="2000" y="163"/>
                </a:lnTo>
                <a:lnTo>
                  <a:pt x="2000" y="163"/>
                </a:lnTo>
                <a:lnTo>
                  <a:pt x="2000" y="163"/>
                </a:lnTo>
                <a:lnTo>
                  <a:pt x="2000" y="162"/>
                </a:lnTo>
                <a:lnTo>
                  <a:pt x="2000" y="162"/>
                </a:lnTo>
                <a:lnTo>
                  <a:pt x="2000" y="162"/>
                </a:lnTo>
                <a:lnTo>
                  <a:pt x="2001" y="162"/>
                </a:lnTo>
                <a:lnTo>
                  <a:pt x="2001" y="162"/>
                </a:lnTo>
                <a:lnTo>
                  <a:pt x="2001" y="162"/>
                </a:lnTo>
                <a:lnTo>
                  <a:pt x="2001" y="161"/>
                </a:lnTo>
                <a:lnTo>
                  <a:pt x="2002" y="161"/>
                </a:lnTo>
                <a:lnTo>
                  <a:pt x="2002" y="160"/>
                </a:lnTo>
                <a:lnTo>
                  <a:pt x="2002" y="160"/>
                </a:lnTo>
                <a:lnTo>
                  <a:pt x="2002" y="160"/>
                </a:lnTo>
                <a:lnTo>
                  <a:pt x="2002" y="160"/>
                </a:lnTo>
                <a:lnTo>
                  <a:pt x="2003" y="159"/>
                </a:lnTo>
                <a:lnTo>
                  <a:pt x="2003" y="159"/>
                </a:lnTo>
                <a:lnTo>
                  <a:pt x="2003" y="159"/>
                </a:lnTo>
                <a:lnTo>
                  <a:pt x="2003" y="159"/>
                </a:lnTo>
                <a:lnTo>
                  <a:pt x="2004" y="158"/>
                </a:lnTo>
                <a:lnTo>
                  <a:pt x="2004" y="158"/>
                </a:lnTo>
                <a:lnTo>
                  <a:pt x="2004" y="158"/>
                </a:lnTo>
                <a:lnTo>
                  <a:pt x="2004" y="158"/>
                </a:lnTo>
                <a:lnTo>
                  <a:pt x="2004" y="158"/>
                </a:lnTo>
                <a:lnTo>
                  <a:pt x="2004" y="158"/>
                </a:lnTo>
                <a:lnTo>
                  <a:pt x="2005" y="158"/>
                </a:lnTo>
                <a:lnTo>
                  <a:pt x="2005" y="157"/>
                </a:lnTo>
                <a:lnTo>
                  <a:pt x="2005" y="157"/>
                </a:lnTo>
                <a:lnTo>
                  <a:pt x="2005" y="157"/>
                </a:lnTo>
                <a:lnTo>
                  <a:pt x="2005" y="157"/>
                </a:lnTo>
                <a:lnTo>
                  <a:pt x="2006" y="157"/>
                </a:lnTo>
                <a:lnTo>
                  <a:pt x="2006" y="157"/>
                </a:lnTo>
                <a:lnTo>
                  <a:pt x="2006" y="157"/>
                </a:lnTo>
                <a:lnTo>
                  <a:pt x="2006" y="156"/>
                </a:lnTo>
                <a:lnTo>
                  <a:pt x="2007" y="156"/>
                </a:lnTo>
                <a:lnTo>
                  <a:pt x="2007" y="156"/>
                </a:lnTo>
                <a:lnTo>
                  <a:pt x="2007" y="156"/>
                </a:lnTo>
                <a:lnTo>
                  <a:pt x="2007" y="156"/>
                </a:lnTo>
                <a:lnTo>
                  <a:pt x="2008" y="156"/>
                </a:lnTo>
                <a:lnTo>
                  <a:pt x="2008" y="155"/>
                </a:lnTo>
                <a:lnTo>
                  <a:pt x="2008" y="155"/>
                </a:lnTo>
                <a:lnTo>
                  <a:pt x="2008" y="155"/>
                </a:lnTo>
                <a:lnTo>
                  <a:pt x="2008" y="155"/>
                </a:lnTo>
                <a:lnTo>
                  <a:pt x="2008" y="155"/>
                </a:lnTo>
                <a:lnTo>
                  <a:pt x="2008" y="154"/>
                </a:lnTo>
                <a:lnTo>
                  <a:pt x="2009" y="154"/>
                </a:lnTo>
                <a:lnTo>
                  <a:pt x="2009" y="154"/>
                </a:lnTo>
                <a:lnTo>
                  <a:pt x="2009" y="154"/>
                </a:lnTo>
                <a:lnTo>
                  <a:pt x="2009" y="154"/>
                </a:lnTo>
                <a:lnTo>
                  <a:pt x="2010" y="155"/>
                </a:lnTo>
                <a:lnTo>
                  <a:pt x="2010" y="155"/>
                </a:lnTo>
                <a:lnTo>
                  <a:pt x="2010" y="155"/>
                </a:lnTo>
                <a:lnTo>
                  <a:pt x="2010" y="155"/>
                </a:lnTo>
                <a:lnTo>
                  <a:pt x="2011" y="155"/>
                </a:lnTo>
                <a:lnTo>
                  <a:pt x="2011" y="155"/>
                </a:lnTo>
                <a:lnTo>
                  <a:pt x="2011" y="156"/>
                </a:lnTo>
                <a:lnTo>
                  <a:pt x="2011" y="156"/>
                </a:lnTo>
                <a:lnTo>
                  <a:pt x="2011" y="156"/>
                </a:lnTo>
                <a:lnTo>
                  <a:pt x="2012" y="156"/>
                </a:lnTo>
                <a:lnTo>
                  <a:pt x="2012" y="157"/>
                </a:lnTo>
                <a:lnTo>
                  <a:pt x="2012" y="157"/>
                </a:lnTo>
                <a:lnTo>
                  <a:pt x="2012" y="157"/>
                </a:lnTo>
                <a:lnTo>
                  <a:pt x="2012" y="158"/>
                </a:lnTo>
                <a:lnTo>
                  <a:pt x="2012" y="158"/>
                </a:lnTo>
                <a:lnTo>
                  <a:pt x="2013" y="158"/>
                </a:lnTo>
                <a:lnTo>
                  <a:pt x="2013" y="158"/>
                </a:lnTo>
                <a:lnTo>
                  <a:pt x="2013" y="158"/>
                </a:lnTo>
                <a:lnTo>
                  <a:pt x="2013" y="158"/>
                </a:lnTo>
                <a:lnTo>
                  <a:pt x="2013" y="159"/>
                </a:lnTo>
                <a:lnTo>
                  <a:pt x="2014" y="159"/>
                </a:lnTo>
                <a:lnTo>
                  <a:pt x="2014" y="159"/>
                </a:lnTo>
                <a:lnTo>
                  <a:pt x="2014" y="159"/>
                </a:lnTo>
                <a:lnTo>
                  <a:pt x="2014" y="159"/>
                </a:lnTo>
                <a:lnTo>
                  <a:pt x="2015" y="159"/>
                </a:lnTo>
                <a:lnTo>
                  <a:pt x="2015" y="159"/>
                </a:lnTo>
                <a:lnTo>
                  <a:pt x="2015" y="159"/>
                </a:lnTo>
                <a:lnTo>
                  <a:pt x="2015" y="159"/>
                </a:lnTo>
                <a:lnTo>
                  <a:pt x="2016" y="160"/>
                </a:lnTo>
                <a:lnTo>
                  <a:pt x="2016" y="160"/>
                </a:lnTo>
                <a:lnTo>
                  <a:pt x="2016" y="160"/>
                </a:lnTo>
                <a:lnTo>
                  <a:pt x="2016" y="160"/>
                </a:lnTo>
                <a:lnTo>
                  <a:pt x="2016" y="160"/>
                </a:lnTo>
                <a:lnTo>
                  <a:pt x="2016" y="160"/>
                </a:lnTo>
                <a:lnTo>
                  <a:pt x="2016" y="160"/>
                </a:lnTo>
                <a:lnTo>
                  <a:pt x="2017" y="160"/>
                </a:lnTo>
                <a:lnTo>
                  <a:pt x="2017" y="160"/>
                </a:lnTo>
                <a:lnTo>
                  <a:pt x="2017" y="160"/>
                </a:lnTo>
                <a:lnTo>
                  <a:pt x="2017" y="160"/>
                </a:lnTo>
                <a:lnTo>
                  <a:pt x="2018" y="160"/>
                </a:lnTo>
                <a:lnTo>
                  <a:pt x="2018" y="160"/>
                </a:lnTo>
                <a:lnTo>
                  <a:pt x="2018" y="160"/>
                </a:lnTo>
                <a:lnTo>
                  <a:pt x="2018" y="160"/>
                </a:lnTo>
                <a:lnTo>
                  <a:pt x="2019" y="160"/>
                </a:lnTo>
                <a:lnTo>
                  <a:pt x="2019" y="160"/>
                </a:lnTo>
                <a:lnTo>
                  <a:pt x="2019" y="160"/>
                </a:lnTo>
                <a:lnTo>
                  <a:pt x="2019" y="159"/>
                </a:lnTo>
                <a:lnTo>
                  <a:pt x="2019" y="159"/>
                </a:lnTo>
                <a:lnTo>
                  <a:pt x="2020" y="159"/>
                </a:lnTo>
                <a:lnTo>
                  <a:pt x="2020" y="159"/>
                </a:lnTo>
                <a:lnTo>
                  <a:pt x="2020" y="159"/>
                </a:lnTo>
                <a:lnTo>
                  <a:pt x="2020" y="158"/>
                </a:lnTo>
                <a:lnTo>
                  <a:pt x="2020" y="158"/>
                </a:lnTo>
                <a:lnTo>
                  <a:pt x="2020" y="158"/>
                </a:lnTo>
                <a:lnTo>
                  <a:pt x="2021" y="158"/>
                </a:lnTo>
                <a:lnTo>
                  <a:pt x="2021" y="158"/>
                </a:lnTo>
                <a:lnTo>
                  <a:pt x="2021" y="158"/>
                </a:lnTo>
                <a:lnTo>
                  <a:pt x="2021" y="158"/>
                </a:lnTo>
                <a:lnTo>
                  <a:pt x="2022" y="157"/>
                </a:lnTo>
                <a:lnTo>
                  <a:pt x="2022" y="157"/>
                </a:lnTo>
                <a:lnTo>
                  <a:pt x="2022" y="157"/>
                </a:lnTo>
                <a:lnTo>
                  <a:pt x="2022" y="157"/>
                </a:lnTo>
                <a:lnTo>
                  <a:pt x="2022" y="156"/>
                </a:lnTo>
                <a:lnTo>
                  <a:pt x="2023" y="156"/>
                </a:lnTo>
                <a:lnTo>
                  <a:pt x="2023" y="156"/>
                </a:lnTo>
                <a:lnTo>
                  <a:pt x="2023" y="156"/>
                </a:lnTo>
                <a:lnTo>
                  <a:pt x="2023" y="155"/>
                </a:lnTo>
                <a:lnTo>
                  <a:pt x="2024" y="155"/>
                </a:lnTo>
                <a:lnTo>
                  <a:pt x="2024" y="155"/>
                </a:lnTo>
                <a:lnTo>
                  <a:pt x="2024" y="157"/>
                </a:lnTo>
                <a:lnTo>
                  <a:pt x="2024" y="158"/>
                </a:lnTo>
                <a:lnTo>
                  <a:pt x="2024" y="158"/>
                </a:lnTo>
                <a:lnTo>
                  <a:pt x="2024" y="159"/>
                </a:lnTo>
                <a:lnTo>
                  <a:pt x="2024" y="160"/>
                </a:lnTo>
                <a:lnTo>
                  <a:pt x="2025" y="161"/>
                </a:lnTo>
                <a:lnTo>
                  <a:pt x="2025" y="162"/>
                </a:lnTo>
                <a:lnTo>
                  <a:pt x="2025" y="163"/>
                </a:lnTo>
                <a:lnTo>
                  <a:pt x="2025" y="164"/>
                </a:lnTo>
                <a:lnTo>
                  <a:pt x="2026" y="165"/>
                </a:lnTo>
                <a:lnTo>
                  <a:pt x="2026" y="166"/>
                </a:lnTo>
                <a:lnTo>
                  <a:pt x="2026" y="167"/>
                </a:lnTo>
                <a:lnTo>
                  <a:pt x="2026" y="168"/>
                </a:lnTo>
                <a:lnTo>
                  <a:pt x="2027" y="169"/>
                </a:lnTo>
                <a:lnTo>
                  <a:pt x="2027" y="169"/>
                </a:lnTo>
                <a:lnTo>
                  <a:pt x="2027" y="170"/>
                </a:lnTo>
                <a:lnTo>
                  <a:pt x="2027" y="171"/>
                </a:lnTo>
                <a:lnTo>
                  <a:pt x="2027" y="171"/>
                </a:lnTo>
                <a:lnTo>
                  <a:pt x="2028" y="172"/>
                </a:lnTo>
                <a:lnTo>
                  <a:pt x="2028" y="173"/>
                </a:lnTo>
                <a:lnTo>
                  <a:pt x="2028" y="174"/>
                </a:lnTo>
                <a:lnTo>
                  <a:pt x="2028" y="174"/>
                </a:lnTo>
                <a:lnTo>
                  <a:pt x="2028" y="175"/>
                </a:lnTo>
                <a:lnTo>
                  <a:pt x="2028" y="175"/>
                </a:lnTo>
                <a:lnTo>
                  <a:pt x="2029" y="176"/>
                </a:lnTo>
                <a:lnTo>
                  <a:pt x="2029" y="177"/>
                </a:lnTo>
                <a:lnTo>
                  <a:pt x="2029" y="178"/>
                </a:lnTo>
                <a:lnTo>
                  <a:pt x="2029" y="178"/>
                </a:lnTo>
                <a:lnTo>
                  <a:pt x="2030" y="179"/>
                </a:lnTo>
                <a:lnTo>
                  <a:pt x="2030" y="179"/>
                </a:lnTo>
                <a:lnTo>
                  <a:pt x="2030" y="180"/>
                </a:lnTo>
                <a:lnTo>
                  <a:pt x="2030" y="180"/>
                </a:lnTo>
                <a:lnTo>
                  <a:pt x="2030" y="181"/>
                </a:lnTo>
                <a:lnTo>
                  <a:pt x="2031" y="182"/>
                </a:lnTo>
                <a:lnTo>
                  <a:pt x="2031" y="182"/>
                </a:lnTo>
                <a:lnTo>
                  <a:pt x="2031" y="183"/>
                </a:lnTo>
                <a:lnTo>
                  <a:pt x="2031" y="183"/>
                </a:lnTo>
                <a:lnTo>
                  <a:pt x="2032" y="183"/>
                </a:lnTo>
                <a:lnTo>
                  <a:pt x="2032" y="184"/>
                </a:lnTo>
                <a:lnTo>
                  <a:pt x="2032" y="185"/>
                </a:lnTo>
                <a:lnTo>
                  <a:pt x="2032" y="185"/>
                </a:lnTo>
                <a:lnTo>
                  <a:pt x="2032" y="186"/>
                </a:lnTo>
                <a:lnTo>
                  <a:pt x="2032" y="186"/>
                </a:lnTo>
                <a:lnTo>
                  <a:pt x="2033" y="187"/>
                </a:lnTo>
                <a:lnTo>
                  <a:pt x="2033" y="187"/>
                </a:lnTo>
                <a:lnTo>
                  <a:pt x="2033" y="188"/>
                </a:lnTo>
                <a:lnTo>
                  <a:pt x="2033" y="189"/>
                </a:lnTo>
                <a:lnTo>
                  <a:pt x="2033" y="189"/>
                </a:lnTo>
                <a:lnTo>
                  <a:pt x="2034" y="190"/>
                </a:lnTo>
                <a:lnTo>
                  <a:pt x="2034" y="191"/>
                </a:lnTo>
                <a:lnTo>
                  <a:pt x="2034" y="192"/>
                </a:lnTo>
                <a:lnTo>
                  <a:pt x="2034" y="192"/>
                </a:lnTo>
                <a:lnTo>
                  <a:pt x="2035" y="193"/>
                </a:lnTo>
                <a:lnTo>
                  <a:pt x="2035" y="193"/>
                </a:lnTo>
                <a:lnTo>
                  <a:pt x="2035" y="194"/>
                </a:lnTo>
                <a:lnTo>
                  <a:pt x="2035" y="195"/>
                </a:lnTo>
                <a:lnTo>
                  <a:pt x="2036" y="196"/>
                </a:lnTo>
                <a:lnTo>
                  <a:pt x="2036" y="196"/>
                </a:lnTo>
                <a:lnTo>
                  <a:pt x="2036" y="197"/>
                </a:lnTo>
                <a:lnTo>
                  <a:pt x="2036" y="198"/>
                </a:lnTo>
                <a:lnTo>
                  <a:pt x="2036" y="199"/>
                </a:lnTo>
                <a:lnTo>
                  <a:pt x="2036" y="200"/>
                </a:lnTo>
                <a:lnTo>
                  <a:pt x="2036" y="200"/>
                </a:lnTo>
                <a:lnTo>
                  <a:pt x="2037" y="201"/>
                </a:lnTo>
                <a:lnTo>
                  <a:pt x="2037" y="202"/>
                </a:lnTo>
                <a:lnTo>
                  <a:pt x="2037" y="203"/>
                </a:lnTo>
                <a:lnTo>
                  <a:pt x="2037" y="204"/>
                </a:lnTo>
                <a:lnTo>
                  <a:pt x="2038" y="204"/>
                </a:lnTo>
                <a:lnTo>
                  <a:pt x="2038" y="205"/>
                </a:lnTo>
                <a:lnTo>
                  <a:pt x="2038" y="206"/>
                </a:lnTo>
                <a:lnTo>
                  <a:pt x="2038" y="206"/>
                </a:lnTo>
                <a:lnTo>
                  <a:pt x="2038" y="207"/>
                </a:lnTo>
                <a:lnTo>
                  <a:pt x="2039" y="208"/>
                </a:lnTo>
                <a:lnTo>
                  <a:pt x="2039" y="209"/>
                </a:lnTo>
                <a:lnTo>
                  <a:pt x="2039" y="209"/>
                </a:lnTo>
                <a:lnTo>
                  <a:pt x="2039" y="210"/>
                </a:lnTo>
                <a:lnTo>
                  <a:pt x="2040" y="210"/>
                </a:lnTo>
                <a:lnTo>
                  <a:pt x="2040" y="211"/>
                </a:lnTo>
                <a:lnTo>
                  <a:pt x="2040" y="212"/>
                </a:lnTo>
                <a:lnTo>
                  <a:pt x="2040" y="212"/>
                </a:lnTo>
                <a:lnTo>
                  <a:pt x="2040" y="213"/>
                </a:lnTo>
                <a:lnTo>
                  <a:pt x="2040" y="213"/>
                </a:lnTo>
                <a:lnTo>
                  <a:pt x="2041" y="213"/>
                </a:lnTo>
                <a:lnTo>
                  <a:pt x="2041" y="213"/>
                </a:lnTo>
                <a:lnTo>
                  <a:pt x="2041" y="214"/>
                </a:lnTo>
                <a:lnTo>
                  <a:pt x="2041" y="214"/>
                </a:lnTo>
                <a:lnTo>
                  <a:pt x="2041" y="214"/>
                </a:lnTo>
                <a:lnTo>
                  <a:pt x="2042" y="214"/>
                </a:lnTo>
                <a:lnTo>
                  <a:pt x="2042" y="215"/>
                </a:lnTo>
                <a:lnTo>
                  <a:pt x="2042" y="215"/>
                </a:lnTo>
                <a:lnTo>
                  <a:pt x="2042" y="215"/>
                </a:lnTo>
                <a:lnTo>
                  <a:pt x="2043" y="215"/>
                </a:lnTo>
                <a:lnTo>
                  <a:pt x="2043" y="215"/>
                </a:lnTo>
                <a:lnTo>
                  <a:pt x="2043" y="215"/>
                </a:lnTo>
                <a:lnTo>
                  <a:pt x="2043" y="215"/>
                </a:lnTo>
                <a:lnTo>
                  <a:pt x="2044" y="215"/>
                </a:lnTo>
                <a:lnTo>
                  <a:pt x="2044" y="215"/>
                </a:lnTo>
                <a:lnTo>
                  <a:pt x="2044" y="215"/>
                </a:lnTo>
                <a:lnTo>
                  <a:pt x="2044" y="215"/>
                </a:lnTo>
                <a:lnTo>
                  <a:pt x="2044" y="215"/>
                </a:lnTo>
                <a:lnTo>
                  <a:pt x="2044" y="216"/>
                </a:lnTo>
                <a:lnTo>
                  <a:pt x="2044" y="216"/>
                </a:lnTo>
                <a:lnTo>
                  <a:pt x="2045" y="216"/>
                </a:lnTo>
                <a:lnTo>
                  <a:pt x="2045" y="216"/>
                </a:lnTo>
                <a:lnTo>
                  <a:pt x="2045" y="216"/>
                </a:lnTo>
                <a:lnTo>
                  <a:pt x="2045" y="215"/>
                </a:lnTo>
                <a:lnTo>
                  <a:pt x="2046" y="215"/>
                </a:lnTo>
                <a:lnTo>
                  <a:pt x="2046" y="215"/>
                </a:lnTo>
                <a:lnTo>
                  <a:pt x="2046" y="215"/>
                </a:lnTo>
                <a:lnTo>
                  <a:pt x="2046" y="215"/>
                </a:lnTo>
                <a:lnTo>
                  <a:pt x="2047" y="215"/>
                </a:lnTo>
                <a:lnTo>
                  <a:pt x="2047" y="215"/>
                </a:lnTo>
                <a:lnTo>
                  <a:pt x="2047" y="215"/>
                </a:lnTo>
                <a:lnTo>
                  <a:pt x="2047" y="215"/>
                </a:lnTo>
                <a:lnTo>
                  <a:pt x="2047" y="215"/>
                </a:lnTo>
                <a:lnTo>
                  <a:pt x="2048" y="215"/>
                </a:lnTo>
                <a:lnTo>
                  <a:pt x="2048" y="215"/>
                </a:lnTo>
                <a:lnTo>
                  <a:pt x="2048" y="215"/>
                </a:lnTo>
                <a:lnTo>
                  <a:pt x="2048" y="215"/>
                </a:lnTo>
                <a:lnTo>
                  <a:pt x="2048" y="215"/>
                </a:lnTo>
                <a:lnTo>
                  <a:pt x="2048" y="215"/>
                </a:lnTo>
                <a:lnTo>
                  <a:pt x="2049" y="215"/>
                </a:lnTo>
                <a:lnTo>
                  <a:pt x="2049" y="215"/>
                </a:lnTo>
                <a:lnTo>
                  <a:pt x="2049" y="215"/>
                </a:lnTo>
                <a:lnTo>
                  <a:pt x="2049" y="215"/>
                </a:lnTo>
                <a:lnTo>
                  <a:pt x="2049" y="216"/>
                </a:lnTo>
                <a:lnTo>
                  <a:pt x="2050" y="216"/>
                </a:lnTo>
                <a:lnTo>
                  <a:pt x="2050" y="216"/>
                </a:lnTo>
                <a:lnTo>
                  <a:pt x="2050" y="216"/>
                </a:lnTo>
                <a:lnTo>
                  <a:pt x="2050" y="216"/>
                </a:lnTo>
                <a:lnTo>
                  <a:pt x="2051" y="216"/>
                </a:lnTo>
                <a:lnTo>
                  <a:pt x="2051" y="216"/>
                </a:lnTo>
                <a:lnTo>
                  <a:pt x="2051" y="216"/>
                </a:lnTo>
                <a:lnTo>
                  <a:pt x="2051" y="216"/>
                </a:lnTo>
                <a:lnTo>
                  <a:pt x="2051" y="216"/>
                </a:lnTo>
                <a:lnTo>
                  <a:pt x="2051" y="216"/>
                </a:lnTo>
                <a:lnTo>
                  <a:pt x="2052" y="216"/>
                </a:lnTo>
                <a:lnTo>
                  <a:pt x="2052" y="216"/>
                </a:lnTo>
                <a:lnTo>
                  <a:pt x="2052" y="216"/>
                </a:lnTo>
                <a:lnTo>
                  <a:pt x="2052" y="216"/>
                </a:lnTo>
                <a:lnTo>
                  <a:pt x="2052" y="216"/>
                </a:lnTo>
                <a:lnTo>
                  <a:pt x="2053" y="216"/>
                </a:lnTo>
                <a:lnTo>
                  <a:pt x="2053" y="216"/>
                </a:lnTo>
                <a:lnTo>
                  <a:pt x="2053" y="216"/>
                </a:lnTo>
                <a:lnTo>
                  <a:pt x="2053" y="216"/>
                </a:lnTo>
                <a:lnTo>
                  <a:pt x="2054" y="216"/>
                </a:lnTo>
                <a:lnTo>
                  <a:pt x="2054" y="216"/>
                </a:lnTo>
                <a:lnTo>
                  <a:pt x="2054" y="216"/>
                </a:lnTo>
                <a:lnTo>
                  <a:pt x="2054" y="216"/>
                </a:lnTo>
                <a:lnTo>
                  <a:pt x="2055" y="216"/>
                </a:lnTo>
                <a:lnTo>
                  <a:pt x="2055" y="216"/>
                </a:lnTo>
                <a:lnTo>
                  <a:pt x="2055" y="215"/>
                </a:lnTo>
                <a:lnTo>
                  <a:pt x="2055" y="215"/>
                </a:lnTo>
                <a:lnTo>
                  <a:pt x="2055" y="215"/>
                </a:lnTo>
                <a:lnTo>
                  <a:pt x="2055" y="215"/>
                </a:lnTo>
                <a:lnTo>
                  <a:pt x="2055" y="215"/>
                </a:lnTo>
                <a:lnTo>
                  <a:pt x="2056" y="214"/>
                </a:lnTo>
                <a:lnTo>
                  <a:pt x="2056" y="214"/>
                </a:lnTo>
                <a:lnTo>
                  <a:pt x="2056" y="213"/>
                </a:lnTo>
                <a:lnTo>
                  <a:pt x="2056" y="213"/>
                </a:lnTo>
                <a:lnTo>
                  <a:pt x="2057" y="213"/>
                </a:lnTo>
                <a:lnTo>
                  <a:pt x="2057" y="213"/>
                </a:lnTo>
                <a:lnTo>
                  <a:pt x="2057" y="212"/>
                </a:lnTo>
                <a:lnTo>
                  <a:pt x="2057" y="212"/>
                </a:lnTo>
                <a:lnTo>
                  <a:pt x="2058" y="211"/>
                </a:lnTo>
                <a:lnTo>
                  <a:pt x="2058" y="211"/>
                </a:lnTo>
                <a:lnTo>
                  <a:pt x="2058" y="211"/>
                </a:lnTo>
                <a:lnTo>
                  <a:pt x="2058" y="210"/>
                </a:lnTo>
                <a:lnTo>
                  <a:pt x="2058" y="210"/>
                </a:lnTo>
                <a:lnTo>
                  <a:pt x="2059" y="209"/>
                </a:lnTo>
                <a:lnTo>
                  <a:pt x="2059" y="209"/>
                </a:lnTo>
                <a:lnTo>
                  <a:pt x="2059" y="209"/>
                </a:lnTo>
                <a:lnTo>
                  <a:pt x="2059" y="209"/>
                </a:lnTo>
                <a:lnTo>
                  <a:pt x="2059" y="209"/>
                </a:lnTo>
                <a:lnTo>
                  <a:pt x="2059" y="208"/>
                </a:lnTo>
                <a:lnTo>
                  <a:pt x="2060" y="208"/>
                </a:lnTo>
                <a:lnTo>
                  <a:pt x="2060" y="208"/>
                </a:lnTo>
                <a:lnTo>
                  <a:pt x="2060" y="207"/>
                </a:lnTo>
                <a:lnTo>
                  <a:pt x="2060" y="207"/>
                </a:lnTo>
                <a:lnTo>
                  <a:pt x="2060" y="207"/>
                </a:lnTo>
                <a:lnTo>
                  <a:pt x="2061" y="207"/>
                </a:lnTo>
                <a:lnTo>
                  <a:pt x="2061" y="206"/>
                </a:lnTo>
                <a:lnTo>
                  <a:pt x="2061" y="206"/>
                </a:lnTo>
                <a:lnTo>
                  <a:pt x="2061" y="206"/>
                </a:lnTo>
                <a:lnTo>
                  <a:pt x="2062" y="206"/>
                </a:lnTo>
                <a:lnTo>
                  <a:pt x="2062" y="206"/>
                </a:lnTo>
                <a:lnTo>
                  <a:pt x="2062" y="206"/>
                </a:lnTo>
                <a:lnTo>
                  <a:pt x="2062" y="206"/>
                </a:lnTo>
                <a:lnTo>
                  <a:pt x="2063" y="206"/>
                </a:lnTo>
                <a:lnTo>
                  <a:pt x="2063" y="206"/>
                </a:lnTo>
                <a:lnTo>
                  <a:pt x="2063" y="206"/>
                </a:lnTo>
                <a:lnTo>
                  <a:pt x="2063" y="206"/>
                </a:lnTo>
                <a:lnTo>
                  <a:pt x="2063" y="205"/>
                </a:lnTo>
                <a:lnTo>
                  <a:pt x="2063" y="205"/>
                </a:lnTo>
                <a:lnTo>
                  <a:pt x="2063" y="205"/>
                </a:lnTo>
                <a:lnTo>
                  <a:pt x="2064" y="205"/>
                </a:lnTo>
                <a:lnTo>
                  <a:pt x="2064" y="205"/>
                </a:lnTo>
                <a:lnTo>
                  <a:pt x="2064" y="204"/>
                </a:lnTo>
                <a:lnTo>
                  <a:pt x="2064" y="204"/>
                </a:lnTo>
                <a:lnTo>
                  <a:pt x="2065" y="204"/>
                </a:lnTo>
                <a:lnTo>
                  <a:pt x="2065" y="204"/>
                </a:lnTo>
                <a:lnTo>
                  <a:pt x="2065" y="203"/>
                </a:lnTo>
                <a:lnTo>
                  <a:pt x="2065" y="203"/>
                </a:lnTo>
                <a:lnTo>
                  <a:pt x="2066" y="203"/>
                </a:lnTo>
                <a:lnTo>
                  <a:pt x="2066" y="202"/>
                </a:lnTo>
                <a:lnTo>
                  <a:pt x="2066" y="202"/>
                </a:lnTo>
                <a:lnTo>
                  <a:pt x="2066" y="201"/>
                </a:lnTo>
                <a:lnTo>
                  <a:pt x="2066" y="201"/>
                </a:lnTo>
                <a:lnTo>
                  <a:pt x="2067" y="200"/>
                </a:lnTo>
                <a:lnTo>
                  <a:pt x="2067" y="200"/>
                </a:lnTo>
                <a:lnTo>
                  <a:pt x="2067" y="199"/>
                </a:lnTo>
                <a:lnTo>
                  <a:pt x="2067" y="199"/>
                </a:lnTo>
                <a:lnTo>
                  <a:pt x="2067" y="198"/>
                </a:lnTo>
                <a:lnTo>
                  <a:pt x="2067" y="198"/>
                </a:lnTo>
                <a:lnTo>
                  <a:pt x="2068" y="197"/>
                </a:lnTo>
                <a:lnTo>
                  <a:pt x="2068" y="197"/>
                </a:lnTo>
                <a:lnTo>
                  <a:pt x="2068" y="196"/>
                </a:lnTo>
                <a:lnTo>
                  <a:pt x="2068" y="196"/>
                </a:lnTo>
                <a:lnTo>
                  <a:pt x="2069" y="195"/>
                </a:lnTo>
                <a:lnTo>
                  <a:pt x="2069" y="195"/>
                </a:lnTo>
                <a:lnTo>
                  <a:pt x="2069" y="194"/>
                </a:lnTo>
                <a:lnTo>
                  <a:pt x="2069" y="194"/>
                </a:lnTo>
                <a:lnTo>
                  <a:pt x="2069" y="193"/>
                </a:lnTo>
                <a:lnTo>
                  <a:pt x="2070" y="193"/>
                </a:lnTo>
                <a:lnTo>
                  <a:pt x="2070" y="192"/>
                </a:lnTo>
                <a:lnTo>
                  <a:pt x="2070" y="192"/>
                </a:lnTo>
                <a:lnTo>
                  <a:pt x="2070" y="192"/>
                </a:lnTo>
                <a:lnTo>
                  <a:pt x="2071" y="192"/>
                </a:lnTo>
                <a:lnTo>
                  <a:pt x="2071" y="191"/>
                </a:lnTo>
                <a:lnTo>
                  <a:pt x="2071" y="191"/>
                </a:lnTo>
                <a:lnTo>
                  <a:pt x="2071" y="190"/>
                </a:lnTo>
                <a:lnTo>
                  <a:pt x="2071" y="190"/>
                </a:lnTo>
                <a:lnTo>
                  <a:pt x="2071" y="189"/>
                </a:lnTo>
                <a:lnTo>
                  <a:pt x="2071" y="189"/>
                </a:lnTo>
                <a:lnTo>
                  <a:pt x="2072" y="188"/>
                </a:lnTo>
                <a:lnTo>
                  <a:pt x="2072" y="188"/>
                </a:lnTo>
                <a:lnTo>
                  <a:pt x="2072" y="187"/>
                </a:lnTo>
                <a:lnTo>
                  <a:pt x="2072" y="187"/>
                </a:lnTo>
                <a:lnTo>
                  <a:pt x="2073" y="187"/>
                </a:lnTo>
                <a:lnTo>
                  <a:pt x="2073" y="186"/>
                </a:lnTo>
                <a:lnTo>
                  <a:pt x="2073" y="186"/>
                </a:lnTo>
                <a:lnTo>
                  <a:pt x="2073" y="185"/>
                </a:lnTo>
                <a:lnTo>
                  <a:pt x="2074" y="185"/>
                </a:lnTo>
                <a:lnTo>
                  <a:pt x="2074" y="184"/>
                </a:lnTo>
                <a:lnTo>
                  <a:pt x="2074" y="184"/>
                </a:lnTo>
                <a:lnTo>
                  <a:pt x="2074" y="184"/>
                </a:lnTo>
                <a:lnTo>
                  <a:pt x="2074" y="183"/>
                </a:lnTo>
                <a:lnTo>
                  <a:pt x="2075" y="183"/>
                </a:lnTo>
                <a:lnTo>
                  <a:pt x="2075" y="183"/>
                </a:lnTo>
                <a:lnTo>
                  <a:pt x="2075" y="183"/>
                </a:lnTo>
                <a:lnTo>
                  <a:pt x="2075" y="182"/>
                </a:lnTo>
                <a:lnTo>
                  <a:pt x="2075" y="182"/>
                </a:lnTo>
                <a:lnTo>
                  <a:pt x="2075" y="181"/>
                </a:lnTo>
                <a:lnTo>
                  <a:pt x="2076" y="181"/>
                </a:lnTo>
                <a:lnTo>
                  <a:pt x="2076" y="181"/>
                </a:lnTo>
                <a:lnTo>
                  <a:pt x="2076" y="180"/>
                </a:lnTo>
                <a:lnTo>
                  <a:pt x="2076" y="180"/>
                </a:lnTo>
                <a:lnTo>
                  <a:pt x="2077" y="180"/>
                </a:lnTo>
                <a:lnTo>
                  <a:pt x="2077" y="179"/>
                </a:lnTo>
                <a:lnTo>
                  <a:pt x="2077" y="179"/>
                </a:lnTo>
                <a:lnTo>
                  <a:pt x="2077" y="179"/>
                </a:lnTo>
                <a:lnTo>
                  <a:pt x="2077" y="179"/>
                </a:lnTo>
                <a:lnTo>
                  <a:pt x="2078" y="178"/>
                </a:lnTo>
                <a:lnTo>
                  <a:pt x="2078" y="178"/>
                </a:lnTo>
                <a:lnTo>
                  <a:pt x="2078" y="178"/>
                </a:lnTo>
                <a:lnTo>
                  <a:pt x="2078" y="177"/>
                </a:lnTo>
                <a:lnTo>
                  <a:pt x="2079" y="177"/>
                </a:lnTo>
                <a:lnTo>
                  <a:pt x="2079" y="176"/>
                </a:lnTo>
                <a:lnTo>
                  <a:pt x="2079" y="176"/>
                </a:lnTo>
                <a:lnTo>
                  <a:pt x="2079" y="176"/>
                </a:lnTo>
                <a:lnTo>
                  <a:pt x="2079" y="175"/>
                </a:lnTo>
                <a:lnTo>
                  <a:pt x="2079" y="175"/>
                </a:lnTo>
                <a:lnTo>
                  <a:pt x="2080" y="175"/>
                </a:lnTo>
                <a:lnTo>
                  <a:pt x="2080" y="175"/>
                </a:lnTo>
                <a:lnTo>
                  <a:pt x="2080" y="175"/>
                </a:lnTo>
                <a:lnTo>
                  <a:pt x="2080" y="174"/>
                </a:lnTo>
                <a:lnTo>
                  <a:pt x="2080" y="174"/>
                </a:lnTo>
                <a:lnTo>
                  <a:pt x="2081" y="174"/>
                </a:lnTo>
                <a:lnTo>
                  <a:pt x="2081" y="173"/>
                </a:lnTo>
                <a:lnTo>
                  <a:pt x="2081" y="173"/>
                </a:lnTo>
                <a:lnTo>
                  <a:pt x="2081" y="173"/>
                </a:lnTo>
                <a:lnTo>
                  <a:pt x="2082" y="173"/>
                </a:lnTo>
                <a:lnTo>
                  <a:pt x="2082" y="172"/>
                </a:lnTo>
                <a:lnTo>
                  <a:pt x="2082" y="172"/>
                </a:lnTo>
                <a:lnTo>
                  <a:pt x="2082" y="172"/>
                </a:lnTo>
                <a:lnTo>
                  <a:pt x="2083" y="171"/>
                </a:lnTo>
                <a:lnTo>
                  <a:pt x="2083" y="171"/>
                </a:lnTo>
                <a:lnTo>
                  <a:pt x="2083" y="171"/>
                </a:lnTo>
                <a:lnTo>
                  <a:pt x="2083" y="171"/>
                </a:lnTo>
                <a:lnTo>
                  <a:pt x="2083" y="170"/>
                </a:lnTo>
                <a:lnTo>
                  <a:pt x="2083" y="170"/>
                </a:lnTo>
                <a:lnTo>
                  <a:pt x="2083" y="170"/>
                </a:lnTo>
                <a:lnTo>
                  <a:pt x="2084" y="170"/>
                </a:lnTo>
                <a:lnTo>
                  <a:pt x="2084" y="170"/>
                </a:lnTo>
                <a:lnTo>
                  <a:pt x="2084" y="170"/>
                </a:lnTo>
                <a:lnTo>
                  <a:pt x="2084" y="169"/>
                </a:lnTo>
                <a:lnTo>
                  <a:pt x="2085" y="169"/>
                </a:lnTo>
                <a:lnTo>
                  <a:pt x="2085" y="169"/>
                </a:lnTo>
                <a:lnTo>
                  <a:pt x="2085" y="168"/>
                </a:lnTo>
                <a:lnTo>
                  <a:pt x="2085" y="168"/>
                </a:lnTo>
                <a:lnTo>
                  <a:pt x="2085" y="167"/>
                </a:lnTo>
                <a:lnTo>
                  <a:pt x="2086" y="167"/>
                </a:lnTo>
                <a:lnTo>
                  <a:pt x="2086" y="166"/>
                </a:lnTo>
                <a:lnTo>
                  <a:pt x="2086" y="166"/>
                </a:lnTo>
                <a:lnTo>
                  <a:pt x="2086" y="166"/>
                </a:lnTo>
                <a:lnTo>
                  <a:pt x="2087" y="165"/>
                </a:lnTo>
                <a:lnTo>
                  <a:pt x="2087" y="164"/>
                </a:lnTo>
                <a:lnTo>
                  <a:pt x="2087" y="164"/>
                </a:lnTo>
                <a:lnTo>
                  <a:pt x="2087" y="163"/>
                </a:lnTo>
                <a:lnTo>
                  <a:pt x="2087" y="163"/>
                </a:lnTo>
                <a:lnTo>
                  <a:pt x="2087" y="162"/>
                </a:lnTo>
                <a:lnTo>
                  <a:pt x="2088" y="162"/>
                </a:lnTo>
                <a:lnTo>
                  <a:pt x="2088" y="162"/>
                </a:lnTo>
                <a:lnTo>
                  <a:pt x="2088" y="161"/>
                </a:lnTo>
                <a:lnTo>
                  <a:pt x="2088" y="161"/>
                </a:lnTo>
                <a:lnTo>
                  <a:pt x="2088" y="160"/>
                </a:lnTo>
                <a:lnTo>
                  <a:pt x="2089" y="160"/>
                </a:lnTo>
                <a:lnTo>
                  <a:pt x="2089" y="159"/>
                </a:lnTo>
                <a:lnTo>
                  <a:pt x="2089" y="159"/>
                </a:lnTo>
                <a:lnTo>
                  <a:pt x="2089" y="159"/>
                </a:lnTo>
                <a:lnTo>
                  <a:pt x="2090" y="158"/>
                </a:lnTo>
                <a:lnTo>
                  <a:pt x="2090" y="158"/>
                </a:lnTo>
                <a:lnTo>
                  <a:pt x="2090" y="158"/>
                </a:lnTo>
                <a:lnTo>
                  <a:pt x="2090" y="158"/>
                </a:lnTo>
                <a:lnTo>
                  <a:pt x="2091" y="157"/>
                </a:lnTo>
                <a:lnTo>
                  <a:pt x="2091" y="157"/>
                </a:lnTo>
                <a:lnTo>
                  <a:pt x="2091" y="157"/>
                </a:lnTo>
                <a:lnTo>
                  <a:pt x="2091" y="156"/>
                </a:lnTo>
                <a:lnTo>
                  <a:pt x="2091" y="156"/>
                </a:lnTo>
                <a:lnTo>
                  <a:pt x="2091" y="156"/>
                </a:lnTo>
                <a:lnTo>
                  <a:pt x="2091" y="155"/>
                </a:lnTo>
                <a:lnTo>
                  <a:pt x="2092" y="155"/>
                </a:lnTo>
                <a:lnTo>
                  <a:pt x="2092" y="155"/>
                </a:lnTo>
                <a:lnTo>
                  <a:pt x="2092" y="155"/>
                </a:lnTo>
                <a:lnTo>
                  <a:pt x="2092" y="154"/>
                </a:lnTo>
                <a:lnTo>
                  <a:pt x="2093" y="154"/>
                </a:lnTo>
                <a:lnTo>
                  <a:pt x="2093" y="154"/>
                </a:lnTo>
                <a:lnTo>
                  <a:pt x="2093" y="153"/>
                </a:lnTo>
                <a:lnTo>
                  <a:pt x="2093" y="153"/>
                </a:lnTo>
                <a:lnTo>
                  <a:pt x="2094" y="153"/>
                </a:lnTo>
                <a:lnTo>
                  <a:pt x="2094" y="153"/>
                </a:lnTo>
                <a:lnTo>
                  <a:pt x="2094" y="153"/>
                </a:lnTo>
                <a:lnTo>
                  <a:pt x="2094" y="153"/>
                </a:lnTo>
                <a:lnTo>
                  <a:pt x="2094" y="152"/>
                </a:lnTo>
                <a:lnTo>
                  <a:pt x="2095" y="152"/>
                </a:lnTo>
                <a:lnTo>
                  <a:pt x="2095" y="152"/>
                </a:lnTo>
                <a:lnTo>
                  <a:pt x="2095" y="152"/>
                </a:lnTo>
                <a:lnTo>
                  <a:pt x="2095" y="152"/>
                </a:lnTo>
                <a:lnTo>
                  <a:pt x="2095" y="152"/>
                </a:lnTo>
                <a:lnTo>
                  <a:pt x="2095" y="152"/>
                </a:lnTo>
                <a:lnTo>
                  <a:pt x="2096" y="152"/>
                </a:lnTo>
                <a:lnTo>
                  <a:pt x="2096" y="152"/>
                </a:lnTo>
                <a:lnTo>
                  <a:pt x="2096" y="152"/>
                </a:lnTo>
                <a:lnTo>
                  <a:pt x="2096" y="152"/>
                </a:lnTo>
                <a:lnTo>
                  <a:pt x="2096" y="152"/>
                </a:lnTo>
                <a:lnTo>
                  <a:pt x="2097" y="152"/>
                </a:lnTo>
                <a:lnTo>
                  <a:pt x="2097" y="152"/>
                </a:lnTo>
                <a:lnTo>
                  <a:pt x="2097" y="152"/>
                </a:lnTo>
                <a:lnTo>
                  <a:pt x="2097" y="153"/>
                </a:lnTo>
                <a:lnTo>
                  <a:pt x="2098" y="153"/>
                </a:lnTo>
                <a:lnTo>
                  <a:pt x="2098" y="153"/>
                </a:lnTo>
                <a:lnTo>
                  <a:pt x="2098" y="153"/>
                </a:lnTo>
                <a:lnTo>
                  <a:pt x="2098" y="154"/>
                </a:lnTo>
                <a:lnTo>
                  <a:pt x="2099" y="154"/>
                </a:lnTo>
                <a:lnTo>
                  <a:pt x="2099" y="155"/>
                </a:lnTo>
                <a:lnTo>
                  <a:pt x="2099" y="155"/>
                </a:lnTo>
                <a:lnTo>
                  <a:pt x="2099" y="156"/>
                </a:lnTo>
                <a:lnTo>
                  <a:pt x="2099" y="156"/>
                </a:lnTo>
                <a:lnTo>
                  <a:pt x="2099" y="157"/>
                </a:lnTo>
                <a:lnTo>
                  <a:pt x="2099" y="157"/>
                </a:lnTo>
                <a:lnTo>
                  <a:pt x="2100" y="158"/>
                </a:lnTo>
                <a:lnTo>
                  <a:pt x="2100" y="158"/>
                </a:lnTo>
                <a:lnTo>
                  <a:pt x="2100" y="159"/>
                </a:lnTo>
                <a:lnTo>
                  <a:pt x="2100" y="160"/>
                </a:lnTo>
                <a:lnTo>
                  <a:pt x="2101" y="161"/>
                </a:lnTo>
                <a:lnTo>
                  <a:pt x="2101" y="162"/>
                </a:lnTo>
                <a:lnTo>
                  <a:pt x="2101" y="162"/>
                </a:lnTo>
                <a:lnTo>
                  <a:pt x="2101" y="163"/>
                </a:lnTo>
                <a:lnTo>
                  <a:pt x="2102" y="164"/>
                </a:lnTo>
                <a:lnTo>
                  <a:pt x="2102" y="165"/>
                </a:lnTo>
                <a:lnTo>
                  <a:pt x="2102" y="166"/>
                </a:lnTo>
                <a:lnTo>
                  <a:pt x="2102" y="166"/>
                </a:lnTo>
                <a:lnTo>
                  <a:pt x="2102" y="167"/>
                </a:lnTo>
                <a:lnTo>
                  <a:pt x="2103" y="168"/>
                </a:lnTo>
                <a:lnTo>
                  <a:pt x="2103" y="168"/>
                </a:lnTo>
                <a:lnTo>
                  <a:pt x="2103" y="169"/>
                </a:lnTo>
                <a:lnTo>
                  <a:pt x="2103" y="170"/>
                </a:lnTo>
                <a:lnTo>
                  <a:pt x="2103" y="170"/>
                </a:lnTo>
                <a:lnTo>
                  <a:pt x="2103" y="171"/>
                </a:lnTo>
                <a:lnTo>
                  <a:pt x="2104" y="171"/>
                </a:lnTo>
                <a:lnTo>
                  <a:pt x="2104" y="172"/>
                </a:lnTo>
                <a:lnTo>
                  <a:pt x="2104" y="172"/>
                </a:lnTo>
                <a:lnTo>
                  <a:pt x="2104" y="173"/>
                </a:lnTo>
                <a:lnTo>
                  <a:pt x="2105" y="173"/>
                </a:lnTo>
                <a:lnTo>
                  <a:pt x="2105" y="173"/>
                </a:lnTo>
                <a:lnTo>
                  <a:pt x="2105" y="174"/>
                </a:lnTo>
                <a:lnTo>
                  <a:pt x="2105" y="174"/>
                </a:lnTo>
                <a:lnTo>
                  <a:pt x="2105" y="174"/>
                </a:lnTo>
                <a:lnTo>
                  <a:pt x="2106" y="175"/>
                </a:lnTo>
                <a:lnTo>
                  <a:pt x="2106" y="175"/>
                </a:lnTo>
                <a:lnTo>
                  <a:pt x="2106" y="175"/>
                </a:lnTo>
                <a:lnTo>
                  <a:pt x="2106" y="175"/>
                </a:lnTo>
                <a:lnTo>
                  <a:pt x="2107" y="175"/>
                </a:lnTo>
                <a:lnTo>
                  <a:pt x="2107" y="175"/>
                </a:lnTo>
                <a:lnTo>
                  <a:pt x="2107" y="176"/>
                </a:lnTo>
                <a:lnTo>
                  <a:pt x="2107" y="176"/>
                </a:lnTo>
                <a:lnTo>
                  <a:pt x="2107" y="176"/>
                </a:lnTo>
                <a:lnTo>
                  <a:pt x="2107" y="177"/>
                </a:lnTo>
                <a:lnTo>
                  <a:pt x="2107" y="177"/>
                </a:lnTo>
                <a:lnTo>
                  <a:pt x="2108" y="177"/>
                </a:lnTo>
                <a:lnTo>
                  <a:pt x="2108" y="177"/>
                </a:lnTo>
                <a:lnTo>
                  <a:pt x="2108" y="178"/>
                </a:lnTo>
                <a:lnTo>
                  <a:pt x="2108" y="178"/>
                </a:lnTo>
                <a:lnTo>
                  <a:pt x="2109" y="178"/>
                </a:lnTo>
                <a:lnTo>
                  <a:pt x="2109" y="179"/>
                </a:lnTo>
                <a:lnTo>
                  <a:pt x="2109" y="179"/>
                </a:lnTo>
                <a:lnTo>
                  <a:pt x="2109" y="179"/>
                </a:lnTo>
                <a:lnTo>
                  <a:pt x="2110" y="179"/>
                </a:lnTo>
                <a:lnTo>
                  <a:pt x="2110" y="179"/>
                </a:lnTo>
                <a:lnTo>
                  <a:pt x="2110" y="180"/>
                </a:lnTo>
                <a:lnTo>
                  <a:pt x="2110" y="180"/>
                </a:lnTo>
                <a:lnTo>
                  <a:pt x="2110" y="180"/>
                </a:lnTo>
                <a:lnTo>
                  <a:pt x="2111" y="181"/>
                </a:lnTo>
                <a:lnTo>
                  <a:pt x="2111" y="181"/>
                </a:lnTo>
                <a:lnTo>
                  <a:pt x="2111" y="182"/>
                </a:lnTo>
                <a:lnTo>
                  <a:pt x="2111" y="182"/>
                </a:lnTo>
                <a:lnTo>
                  <a:pt x="2111" y="182"/>
                </a:lnTo>
                <a:lnTo>
                  <a:pt x="2111" y="183"/>
                </a:lnTo>
                <a:lnTo>
                  <a:pt x="2112" y="183"/>
                </a:lnTo>
                <a:lnTo>
                  <a:pt x="2112" y="183"/>
                </a:lnTo>
                <a:lnTo>
                  <a:pt x="2112" y="183"/>
                </a:lnTo>
                <a:lnTo>
                  <a:pt x="2112" y="184"/>
                </a:lnTo>
                <a:lnTo>
                  <a:pt x="2113" y="184"/>
                </a:lnTo>
                <a:lnTo>
                  <a:pt x="2113" y="184"/>
                </a:lnTo>
                <a:lnTo>
                  <a:pt x="2113" y="185"/>
                </a:lnTo>
                <a:lnTo>
                  <a:pt x="2113" y="185"/>
                </a:lnTo>
                <a:lnTo>
                  <a:pt x="2113" y="185"/>
                </a:lnTo>
                <a:lnTo>
                  <a:pt x="2114" y="186"/>
                </a:lnTo>
                <a:lnTo>
                  <a:pt x="2114" y="186"/>
                </a:lnTo>
                <a:lnTo>
                  <a:pt x="2114" y="187"/>
                </a:lnTo>
                <a:lnTo>
                  <a:pt x="2114" y="187"/>
                </a:lnTo>
                <a:lnTo>
                  <a:pt x="2114" y="187"/>
                </a:lnTo>
                <a:lnTo>
                  <a:pt x="2114" y="187"/>
                </a:lnTo>
                <a:lnTo>
                  <a:pt x="2115" y="187"/>
                </a:lnTo>
                <a:lnTo>
                  <a:pt x="2115" y="188"/>
                </a:lnTo>
                <a:lnTo>
                  <a:pt x="2115" y="188"/>
                </a:lnTo>
                <a:lnTo>
                  <a:pt x="2115" y="188"/>
                </a:lnTo>
                <a:lnTo>
                  <a:pt x="2116" y="189"/>
                </a:lnTo>
                <a:lnTo>
                  <a:pt x="2116" y="189"/>
                </a:lnTo>
                <a:lnTo>
                  <a:pt x="2116" y="189"/>
                </a:lnTo>
                <a:lnTo>
                  <a:pt x="2116" y="190"/>
                </a:lnTo>
                <a:lnTo>
                  <a:pt x="2116" y="190"/>
                </a:lnTo>
                <a:lnTo>
                  <a:pt x="2117" y="190"/>
                </a:lnTo>
                <a:lnTo>
                  <a:pt x="2117" y="191"/>
                </a:lnTo>
                <a:lnTo>
                  <a:pt x="2117" y="191"/>
                </a:lnTo>
                <a:lnTo>
                  <a:pt x="2117" y="191"/>
                </a:lnTo>
                <a:lnTo>
                  <a:pt x="2118" y="191"/>
                </a:lnTo>
                <a:lnTo>
                  <a:pt x="2118" y="192"/>
                </a:lnTo>
                <a:lnTo>
                  <a:pt x="2118" y="192"/>
                </a:lnTo>
                <a:lnTo>
                  <a:pt x="2118" y="192"/>
                </a:lnTo>
                <a:lnTo>
                  <a:pt x="2118" y="192"/>
                </a:lnTo>
                <a:lnTo>
                  <a:pt x="2118" y="193"/>
                </a:lnTo>
                <a:lnTo>
                  <a:pt x="2118" y="193"/>
                </a:lnTo>
                <a:lnTo>
                  <a:pt x="2119" y="193"/>
                </a:lnTo>
                <a:lnTo>
                  <a:pt x="2119" y="194"/>
                </a:lnTo>
                <a:lnTo>
                  <a:pt x="2119" y="194"/>
                </a:lnTo>
                <a:lnTo>
                  <a:pt x="2119" y="194"/>
                </a:lnTo>
                <a:lnTo>
                  <a:pt x="2120" y="195"/>
                </a:lnTo>
                <a:lnTo>
                  <a:pt x="2120" y="195"/>
                </a:lnTo>
                <a:lnTo>
                  <a:pt x="2120" y="195"/>
                </a:lnTo>
                <a:lnTo>
                  <a:pt x="2120" y="196"/>
                </a:lnTo>
                <a:lnTo>
                  <a:pt x="2121" y="196"/>
                </a:lnTo>
                <a:lnTo>
                  <a:pt x="2121" y="196"/>
                </a:lnTo>
                <a:lnTo>
                  <a:pt x="2121" y="196"/>
                </a:lnTo>
                <a:lnTo>
                  <a:pt x="2121" y="196"/>
                </a:lnTo>
                <a:lnTo>
                  <a:pt x="2121" y="197"/>
                </a:lnTo>
                <a:lnTo>
                  <a:pt x="2122" y="197"/>
                </a:lnTo>
                <a:lnTo>
                  <a:pt x="2122" y="197"/>
                </a:lnTo>
                <a:lnTo>
                  <a:pt x="2122" y="197"/>
                </a:lnTo>
                <a:lnTo>
                  <a:pt x="2122" y="197"/>
                </a:lnTo>
                <a:lnTo>
                  <a:pt x="2122" y="197"/>
                </a:lnTo>
                <a:lnTo>
                  <a:pt x="2122" y="197"/>
                </a:lnTo>
                <a:lnTo>
                  <a:pt x="2123" y="197"/>
                </a:lnTo>
                <a:lnTo>
                  <a:pt x="2123" y="197"/>
                </a:lnTo>
                <a:lnTo>
                  <a:pt x="2123" y="198"/>
                </a:lnTo>
                <a:lnTo>
                  <a:pt x="2123" y="198"/>
                </a:lnTo>
                <a:lnTo>
                  <a:pt x="2124" y="198"/>
                </a:lnTo>
                <a:lnTo>
                  <a:pt x="2124" y="198"/>
                </a:lnTo>
                <a:lnTo>
                  <a:pt x="2124" y="198"/>
                </a:lnTo>
                <a:lnTo>
                  <a:pt x="2124" y="198"/>
                </a:lnTo>
                <a:lnTo>
                  <a:pt x="2124" y="198"/>
                </a:lnTo>
                <a:lnTo>
                  <a:pt x="2125" y="198"/>
                </a:lnTo>
                <a:lnTo>
                  <a:pt x="2125" y="198"/>
                </a:lnTo>
                <a:lnTo>
                  <a:pt x="2125" y="199"/>
                </a:lnTo>
                <a:lnTo>
                  <a:pt x="2125" y="199"/>
                </a:lnTo>
                <a:lnTo>
                  <a:pt x="2126" y="199"/>
                </a:lnTo>
                <a:lnTo>
                  <a:pt x="2126" y="199"/>
                </a:lnTo>
                <a:lnTo>
                  <a:pt x="2126" y="199"/>
                </a:lnTo>
                <a:lnTo>
                  <a:pt x="2126" y="199"/>
                </a:lnTo>
                <a:lnTo>
                  <a:pt x="2126" y="200"/>
                </a:lnTo>
                <a:lnTo>
                  <a:pt x="2126" y="200"/>
                </a:lnTo>
                <a:lnTo>
                  <a:pt x="2127" y="200"/>
                </a:lnTo>
                <a:lnTo>
                  <a:pt x="2127" y="200"/>
                </a:lnTo>
                <a:lnTo>
                  <a:pt x="2127" y="200"/>
                </a:lnTo>
                <a:lnTo>
                  <a:pt x="2127" y="200"/>
                </a:lnTo>
                <a:lnTo>
                  <a:pt x="2127" y="200"/>
                </a:lnTo>
                <a:lnTo>
                  <a:pt x="2128" y="200"/>
                </a:lnTo>
                <a:lnTo>
                  <a:pt x="2128" y="200"/>
                </a:lnTo>
                <a:lnTo>
                  <a:pt x="2128" y="200"/>
                </a:lnTo>
                <a:lnTo>
                  <a:pt x="2128" y="200"/>
                </a:lnTo>
                <a:lnTo>
                  <a:pt x="2129" y="200"/>
                </a:lnTo>
                <a:lnTo>
                  <a:pt x="2129" y="200"/>
                </a:lnTo>
                <a:lnTo>
                  <a:pt x="2129" y="200"/>
                </a:lnTo>
                <a:lnTo>
                  <a:pt x="2129" y="200"/>
                </a:lnTo>
                <a:lnTo>
                  <a:pt x="2130" y="200"/>
                </a:lnTo>
                <a:lnTo>
                  <a:pt x="2130" y="200"/>
                </a:lnTo>
                <a:lnTo>
                  <a:pt x="2130" y="199"/>
                </a:lnTo>
                <a:lnTo>
                  <a:pt x="2130" y="199"/>
                </a:lnTo>
                <a:lnTo>
                  <a:pt x="2130" y="199"/>
                </a:lnTo>
                <a:lnTo>
                  <a:pt x="2130" y="199"/>
                </a:lnTo>
                <a:lnTo>
                  <a:pt x="2130" y="198"/>
                </a:lnTo>
                <a:lnTo>
                  <a:pt x="2131" y="198"/>
                </a:lnTo>
                <a:lnTo>
                  <a:pt x="2131" y="198"/>
                </a:lnTo>
                <a:lnTo>
                  <a:pt x="2131" y="197"/>
                </a:lnTo>
                <a:lnTo>
                  <a:pt x="2131" y="197"/>
                </a:lnTo>
                <a:lnTo>
                  <a:pt x="2132" y="196"/>
                </a:lnTo>
                <a:lnTo>
                  <a:pt x="2132" y="196"/>
                </a:lnTo>
                <a:lnTo>
                  <a:pt x="2132" y="195"/>
                </a:lnTo>
                <a:lnTo>
                  <a:pt x="2132" y="195"/>
                </a:lnTo>
                <a:lnTo>
                  <a:pt x="2132" y="194"/>
                </a:lnTo>
                <a:lnTo>
                  <a:pt x="2133" y="193"/>
                </a:lnTo>
                <a:lnTo>
                  <a:pt x="2133" y="193"/>
                </a:lnTo>
                <a:lnTo>
                  <a:pt x="2133" y="192"/>
                </a:lnTo>
                <a:lnTo>
                  <a:pt x="2133" y="192"/>
                </a:lnTo>
                <a:lnTo>
                  <a:pt x="2134" y="191"/>
                </a:lnTo>
                <a:lnTo>
                  <a:pt x="2134" y="190"/>
                </a:lnTo>
                <a:lnTo>
                  <a:pt x="2134" y="189"/>
                </a:lnTo>
                <a:lnTo>
                  <a:pt x="2134" y="188"/>
                </a:lnTo>
                <a:lnTo>
                  <a:pt x="2134" y="187"/>
                </a:lnTo>
                <a:lnTo>
                  <a:pt x="2134" y="187"/>
                </a:lnTo>
                <a:lnTo>
                  <a:pt x="2135" y="186"/>
                </a:lnTo>
                <a:lnTo>
                  <a:pt x="2135" y="185"/>
                </a:lnTo>
                <a:lnTo>
                  <a:pt x="2135" y="184"/>
                </a:lnTo>
                <a:lnTo>
                  <a:pt x="2135" y="184"/>
                </a:lnTo>
                <a:lnTo>
                  <a:pt x="2135" y="183"/>
                </a:lnTo>
                <a:lnTo>
                  <a:pt x="2136" y="183"/>
                </a:lnTo>
                <a:lnTo>
                  <a:pt x="2136" y="182"/>
                </a:lnTo>
                <a:lnTo>
                  <a:pt x="2136" y="182"/>
                </a:lnTo>
                <a:lnTo>
                  <a:pt x="2136" y="182"/>
                </a:lnTo>
                <a:lnTo>
                  <a:pt x="2137" y="181"/>
                </a:lnTo>
                <a:lnTo>
                  <a:pt x="2137" y="181"/>
                </a:lnTo>
                <a:lnTo>
                  <a:pt x="2137" y="181"/>
                </a:lnTo>
                <a:lnTo>
                  <a:pt x="2137" y="181"/>
                </a:lnTo>
                <a:lnTo>
                  <a:pt x="2138" y="181"/>
                </a:lnTo>
                <a:lnTo>
                  <a:pt x="2138" y="181"/>
                </a:lnTo>
                <a:lnTo>
                  <a:pt x="2138" y="181"/>
                </a:lnTo>
                <a:lnTo>
                  <a:pt x="2138" y="180"/>
                </a:lnTo>
                <a:lnTo>
                  <a:pt x="2138" y="180"/>
                </a:lnTo>
                <a:lnTo>
                  <a:pt x="2138" y="180"/>
                </a:lnTo>
                <a:lnTo>
                  <a:pt x="2138" y="180"/>
                </a:lnTo>
                <a:lnTo>
                  <a:pt x="2139" y="180"/>
                </a:lnTo>
                <a:lnTo>
                  <a:pt x="2139" y="180"/>
                </a:lnTo>
                <a:lnTo>
                  <a:pt x="2139" y="180"/>
                </a:lnTo>
                <a:lnTo>
                  <a:pt x="2139" y="180"/>
                </a:lnTo>
                <a:lnTo>
                  <a:pt x="2140" y="179"/>
                </a:lnTo>
                <a:lnTo>
                  <a:pt x="2140" y="179"/>
                </a:lnTo>
                <a:lnTo>
                  <a:pt x="2140" y="179"/>
                </a:lnTo>
                <a:lnTo>
                  <a:pt x="2140" y="179"/>
                </a:lnTo>
                <a:lnTo>
                  <a:pt x="2141" y="179"/>
                </a:lnTo>
                <a:lnTo>
                  <a:pt x="2141" y="179"/>
                </a:lnTo>
                <a:lnTo>
                  <a:pt x="2141" y="178"/>
                </a:lnTo>
                <a:lnTo>
                  <a:pt x="2141" y="178"/>
                </a:lnTo>
                <a:lnTo>
                  <a:pt x="2141" y="177"/>
                </a:lnTo>
                <a:lnTo>
                  <a:pt x="2142" y="177"/>
                </a:lnTo>
                <a:lnTo>
                  <a:pt x="2142" y="176"/>
                </a:lnTo>
                <a:lnTo>
                  <a:pt x="2142" y="175"/>
                </a:lnTo>
                <a:lnTo>
                  <a:pt x="2142" y="175"/>
                </a:lnTo>
                <a:lnTo>
                  <a:pt x="2142" y="174"/>
                </a:lnTo>
                <a:lnTo>
                  <a:pt x="2142" y="174"/>
                </a:lnTo>
                <a:lnTo>
                  <a:pt x="2143" y="174"/>
                </a:lnTo>
                <a:lnTo>
                  <a:pt x="2143" y="174"/>
                </a:lnTo>
                <a:lnTo>
                  <a:pt x="2143" y="174"/>
                </a:lnTo>
                <a:lnTo>
                  <a:pt x="2143" y="174"/>
                </a:lnTo>
                <a:lnTo>
                  <a:pt x="2143" y="173"/>
                </a:lnTo>
                <a:lnTo>
                  <a:pt x="2144" y="173"/>
                </a:lnTo>
                <a:lnTo>
                  <a:pt x="2144" y="173"/>
                </a:lnTo>
                <a:lnTo>
                  <a:pt x="2144" y="173"/>
                </a:lnTo>
                <a:lnTo>
                  <a:pt x="2144" y="173"/>
                </a:lnTo>
                <a:lnTo>
                  <a:pt x="2145" y="173"/>
                </a:lnTo>
                <a:lnTo>
                  <a:pt x="2145" y="173"/>
                </a:lnTo>
                <a:lnTo>
                  <a:pt x="2145" y="172"/>
                </a:lnTo>
                <a:lnTo>
                  <a:pt x="2145" y="172"/>
                </a:lnTo>
                <a:lnTo>
                  <a:pt x="2146" y="172"/>
                </a:lnTo>
                <a:lnTo>
                  <a:pt x="2146" y="172"/>
                </a:lnTo>
                <a:lnTo>
                  <a:pt x="2146" y="172"/>
                </a:lnTo>
                <a:lnTo>
                  <a:pt x="2146" y="172"/>
                </a:lnTo>
                <a:lnTo>
                  <a:pt x="2146" y="172"/>
                </a:lnTo>
                <a:lnTo>
                  <a:pt x="2146" y="172"/>
                </a:lnTo>
                <a:lnTo>
                  <a:pt x="2146" y="171"/>
                </a:lnTo>
                <a:lnTo>
                  <a:pt x="2147" y="171"/>
                </a:lnTo>
                <a:lnTo>
                  <a:pt x="2147" y="171"/>
                </a:lnTo>
                <a:lnTo>
                  <a:pt x="2147" y="171"/>
                </a:lnTo>
                <a:lnTo>
                  <a:pt x="2147" y="171"/>
                </a:lnTo>
                <a:lnTo>
                  <a:pt x="2148" y="171"/>
                </a:lnTo>
                <a:lnTo>
                  <a:pt x="2148" y="171"/>
                </a:lnTo>
                <a:lnTo>
                  <a:pt x="2148" y="170"/>
                </a:lnTo>
                <a:lnTo>
                  <a:pt x="2148" y="170"/>
                </a:lnTo>
                <a:lnTo>
                  <a:pt x="2149" y="170"/>
                </a:lnTo>
                <a:lnTo>
                  <a:pt x="2149" y="170"/>
                </a:lnTo>
                <a:lnTo>
                  <a:pt x="2149" y="170"/>
                </a:lnTo>
                <a:lnTo>
                  <a:pt x="2149" y="170"/>
                </a:lnTo>
                <a:lnTo>
                  <a:pt x="2149" y="170"/>
                </a:lnTo>
                <a:lnTo>
                  <a:pt x="2150" y="170"/>
                </a:lnTo>
                <a:lnTo>
                  <a:pt x="2150" y="170"/>
                </a:lnTo>
                <a:lnTo>
                  <a:pt x="2150" y="169"/>
                </a:lnTo>
                <a:lnTo>
                  <a:pt x="2150" y="169"/>
                </a:lnTo>
                <a:lnTo>
                  <a:pt x="2150" y="169"/>
                </a:lnTo>
                <a:lnTo>
                  <a:pt x="2150" y="169"/>
                </a:lnTo>
                <a:lnTo>
                  <a:pt x="2151" y="169"/>
                </a:lnTo>
                <a:lnTo>
                  <a:pt x="2151" y="169"/>
                </a:lnTo>
                <a:lnTo>
                  <a:pt x="2151" y="168"/>
                </a:lnTo>
                <a:lnTo>
                  <a:pt x="2151" y="168"/>
                </a:lnTo>
                <a:lnTo>
                  <a:pt x="2152" y="168"/>
                </a:lnTo>
                <a:lnTo>
                  <a:pt x="2152" y="168"/>
                </a:lnTo>
                <a:lnTo>
                  <a:pt x="2152" y="168"/>
                </a:lnTo>
                <a:lnTo>
                  <a:pt x="2152" y="167"/>
                </a:lnTo>
                <a:lnTo>
                  <a:pt x="2152" y="167"/>
                </a:lnTo>
                <a:lnTo>
                  <a:pt x="2153" y="167"/>
                </a:lnTo>
                <a:lnTo>
                  <a:pt x="2153" y="167"/>
                </a:lnTo>
                <a:lnTo>
                  <a:pt x="2153" y="166"/>
                </a:lnTo>
                <a:lnTo>
                  <a:pt x="2153" y="166"/>
                </a:lnTo>
                <a:lnTo>
                  <a:pt x="2154" y="166"/>
                </a:lnTo>
                <a:lnTo>
                  <a:pt x="2154" y="166"/>
                </a:lnTo>
                <a:lnTo>
                  <a:pt x="2154" y="166"/>
                </a:lnTo>
                <a:lnTo>
                  <a:pt x="2154" y="166"/>
                </a:lnTo>
                <a:lnTo>
                  <a:pt x="2154" y="166"/>
                </a:lnTo>
                <a:lnTo>
                  <a:pt x="2154" y="165"/>
                </a:lnTo>
                <a:lnTo>
                  <a:pt x="2154" y="165"/>
                </a:lnTo>
                <a:lnTo>
                  <a:pt x="2155" y="165"/>
                </a:lnTo>
                <a:lnTo>
                  <a:pt x="2155" y="165"/>
                </a:lnTo>
                <a:lnTo>
                  <a:pt x="2155" y="165"/>
                </a:lnTo>
                <a:lnTo>
                  <a:pt x="2155" y="164"/>
                </a:lnTo>
                <a:lnTo>
                  <a:pt x="2156" y="164"/>
                </a:lnTo>
                <a:lnTo>
                  <a:pt x="2156" y="164"/>
                </a:lnTo>
                <a:lnTo>
                  <a:pt x="2156" y="164"/>
                </a:lnTo>
                <a:lnTo>
                  <a:pt x="2156" y="164"/>
                </a:lnTo>
                <a:lnTo>
                  <a:pt x="2157" y="164"/>
                </a:lnTo>
                <a:lnTo>
                  <a:pt x="2157" y="163"/>
                </a:lnTo>
                <a:lnTo>
                  <a:pt x="2157" y="163"/>
                </a:lnTo>
                <a:lnTo>
                  <a:pt x="2157" y="163"/>
                </a:lnTo>
                <a:lnTo>
                  <a:pt x="2158" y="163"/>
                </a:lnTo>
                <a:lnTo>
                  <a:pt x="2158" y="162"/>
                </a:lnTo>
                <a:lnTo>
                  <a:pt x="2158" y="162"/>
                </a:lnTo>
                <a:lnTo>
                  <a:pt x="2158" y="162"/>
                </a:lnTo>
                <a:lnTo>
                  <a:pt x="2158" y="162"/>
                </a:lnTo>
                <a:lnTo>
                  <a:pt x="2158" y="162"/>
                </a:lnTo>
                <a:lnTo>
                  <a:pt x="2158" y="161"/>
                </a:lnTo>
                <a:lnTo>
                  <a:pt x="2159" y="161"/>
                </a:lnTo>
                <a:lnTo>
                  <a:pt x="2159" y="161"/>
                </a:lnTo>
                <a:lnTo>
                  <a:pt x="2159" y="160"/>
                </a:lnTo>
                <a:lnTo>
                  <a:pt x="2159" y="160"/>
                </a:lnTo>
                <a:lnTo>
                  <a:pt x="2160" y="160"/>
                </a:lnTo>
                <a:lnTo>
                  <a:pt x="2160" y="159"/>
                </a:lnTo>
                <a:lnTo>
                  <a:pt x="2160" y="159"/>
                </a:lnTo>
                <a:lnTo>
                  <a:pt x="2160" y="159"/>
                </a:lnTo>
                <a:lnTo>
                  <a:pt x="2160" y="159"/>
                </a:lnTo>
                <a:lnTo>
                  <a:pt x="2161" y="159"/>
                </a:lnTo>
                <a:lnTo>
                  <a:pt x="2161" y="158"/>
                </a:lnTo>
                <a:lnTo>
                  <a:pt x="2161" y="158"/>
                </a:lnTo>
                <a:lnTo>
                  <a:pt x="2161" y="158"/>
                </a:lnTo>
                <a:lnTo>
                  <a:pt x="2162" y="158"/>
                </a:lnTo>
                <a:lnTo>
                  <a:pt x="2162" y="158"/>
                </a:lnTo>
                <a:lnTo>
                  <a:pt x="2162" y="158"/>
                </a:lnTo>
                <a:lnTo>
                  <a:pt x="2162" y="158"/>
                </a:lnTo>
                <a:lnTo>
                  <a:pt x="2162" y="157"/>
                </a:lnTo>
                <a:lnTo>
                  <a:pt x="2162" y="157"/>
                </a:lnTo>
                <a:lnTo>
                  <a:pt x="2163" y="157"/>
                </a:lnTo>
                <a:lnTo>
                  <a:pt x="2163" y="157"/>
                </a:lnTo>
                <a:lnTo>
                  <a:pt x="2163" y="157"/>
                </a:lnTo>
                <a:lnTo>
                  <a:pt x="2163" y="157"/>
                </a:lnTo>
                <a:lnTo>
                  <a:pt x="2163" y="157"/>
                </a:lnTo>
                <a:lnTo>
                  <a:pt x="2164" y="156"/>
                </a:lnTo>
                <a:lnTo>
                  <a:pt x="2164" y="156"/>
                </a:lnTo>
                <a:lnTo>
                  <a:pt x="2164" y="156"/>
                </a:lnTo>
                <a:lnTo>
                  <a:pt x="2164" y="156"/>
                </a:lnTo>
                <a:lnTo>
                  <a:pt x="2165" y="156"/>
                </a:lnTo>
                <a:lnTo>
                  <a:pt x="2165" y="156"/>
                </a:lnTo>
                <a:lnTo>
                  <a:pt x="2165" y="155"/>
                </a:lnTo>
                <a:lnTo>
                  <a:pt x="2165" y="155"/>
                </a:lnTo>
                <a:lnTo>
                  <a:pt x="2166" y="155"/>
                </a:lnTo>
                <a:lnTo>
                  <a:pt x="2166" y="155"/>
                </a:lnTo>
                <a:lnTo>
                  <a:pt x="2166" y="154"/>
                </a:lnTo>
                <a:lnTo>
                  <a:pt x="2166" y="154"/>
                </a:lnTo>
                <a:lnTo>
                  <a:pt x="2166" y="154"/>
                </a:lnTo>
                <a:lnTo>
                  <a:pt x="2166" y="154"/>
                </a:lnTo>
                <a:lnTo>
                  <a:pt x="2166" y="154"/>
                </a:lnTo>
                <a:lnTo>
                  <a:pt x="2167" y="154"/>
                </a:lnTo>
                <a:lnTo>
                  <a:pt x="2167" y="155"/>
                </a:lnTo>
                <a:lnTo>
                  <a:pt x="2167" y="155"/>
                </a:lnTo>
                <a:lnTo>
                  <a:pt x="2167" y="155"/>
                </a:lnTo>
                <a:lnTo>
                  <a:pt x="2168" y="155"/>
                </a:lnTo>
                <a:lnTo>
                  <a:pt x="2168" y="155"/>
                </a:lnTo>
                <a:lnTo>
                  <a:pt x="2168" y="155"/>
                </a:lnTo>
                <a:lnTo>
                  <a:pt x="2168" y="156"/>
                </a:lnTo>
                <a:lnTo>
                  <a:pt x="2169" y="156"/>
                </a:lnTo>
                <a:lnTo>
                  <a:pt x="2169" y="156"/>
                </a:lnTo>
                <a:lnTo>
                  <a:pt x="2169" y="156"/>
                </a:lnTo>
                <a:lnTo>
                  <a:pt x="2169" y="157"/>
                </a:lnTo>
                <a:lnTo>
                  <a:pt x="2169" y="157"/>
                </a:lnTo>
                <a:lnTo>
                  <a:pt x="2170" y="157"/>
                </a:lnTo>
                <a:lnTo>
                  <a:pt x="2170" y="158"/>
                </a:lnTo>
                <a:lnTo>
                  <a:pt x="2170" y="158"/>
                </a:lnTo>
                <a:lnTo>
                  <a:pt x="2170" y="158"/>
                </a:lnTo>
                <a:lnTo>
                  <a:pt x="2170" y="158"/>
                </a:lnTo>
                <a:lnTo>
                  <a:pt x="2170" y="158"/>
                </a:lnTo>
                <a:lnTo>
                  <a:pt x="2171" y="158"/>
                </a:lnTo>
                <a:lnTo>
                  <a:pt x="2171" y="159"/>
                </a:lnTo>
                <a:lnTo>
                  <a:pt x="2171" y="159"/>
                </a:lnTo>
                <a:lnTo>
                  <a:pt x="2171" y="159"/>
                </a:lnTo>
                <a:lnTo>
                  <a:pt x="2171" y="159"/>
                </a:lnTo>
                <a:lnTo>
                  <a:pt x="2172" y="159"/>
                </a:lnTo>
                <a:lnTo>
                  <a:pt x="2172" y="159"/>
                </a:lnTo>
                <a:lnTo>
                  <a:pt x="2172" y="159"/>
                </a:lnTo>
                <a:lnTo>
                  <a:pt x="2172" y="159"/>
                </a:lnTo>
                <a:lnTo>
                  <a:pt x="2173" y="159"/>
                </a:lnTo>
                <a:lnTo>
                  <a:pt x="2173" y="160"/>
                </a:lnTo>
                <a:lnTo>
                  <a:pt x="2173" y="160"/>
                </a:lnTo>
                <a:lnTo>
                  <a:pt x="2173" y="160"/>
                </a:lnTo>
                <a:lnTo>
                  <a:pt x="2174" y="160"/>
                </a:lnTo>
                <a:lnTo>
                  <a:pt x="2174" y="160"/>
                </a:lnTo>
                <a:lnTo>
                  <a:pt x="2174" y="160"/>
                </a:lnTo>
                <a:lnTo>
                  <a:pt x="2174" y="160"/>
                </a:lnTo>
                <a:lnTo>
                  <a:pt x="2174" y="160"/>
                </a:lnTo>
                <a:lnTo>
                  <a:pt x="2174" y="160"/>
                </a:lnTo>
                <a:lnTo>
                  <a:pt x="2174" y="160"/>
                </a:lnTo>
                <a:lnTo>
                  <a:pt x="2175" y="160"/>
                </a:lnTo>
                <a:lnTo>
                  <a:pt x="2175" y="160"/>
                </a:lnTo>
                <a:lnTo>
                  <a:pt x="2175" y="160"/>
                </a:lnTo>
                <a:lnTo>
                  <a:pt x="2175" y="160"/>
                </a:lnTo>
                <a:lnTo>
                  <a:pt x="2176" y="160"/>
                </a:lnTo>
                <a:lnTo>
                  <a:pt x="2176" y="160"/>
                </a:lnTo>
                <a:lnTo>
                  <a:pt x="2176" y="161"/>
                </a:lnTo>
                <a:lnTo>
                  <a:pt x="2176" y="162"/>
                </a:lnTo>
                <a:lnTo>
                  <a:pt x="2177" y="162"/>
                </a:lnTo>
                <a:lnTo>
                  <a:pt x="2177" y="163"/>
                </a:lnTo>
                <a:lnTo>
                  <a:pt x="2177" y="163"/>
                </a:lnTo>
                <a:lnTo>
                  <a:pt x="2177" y="164"/>
                </a:lnTo>
                <a:lnTo>
                  <a:pt x="2177" y="165"/>
                </a:lnTo>
                <a:lnTo>
                  <a:pt x="2177" y="165"/>
                </a:lnTo>
                <a:lnTo>
                  <a:pt x="2177" y="166"/>
                </a:lnTo>
                <a:lnTo>
                  <a:pt x="2178" y="166"/>
                </a:lnTo>
                <a:lnTo>
                  <a:pt x="2178" y="167"/>
                </a:lnTo>
                <a:lnTo>
                  <a:pt x="2178" y="168"/>
                </a:lnTo>
                <a:lnTo>
                  <a:pt x="2178" y="168"/>
                </a:lnTo>
                <a:lnTo>
                  <a:pt x="2179" y="169"/>
                </a:lnTo>
                <a:lnTo>
                  <a:pt x="2179" y="170"/>
                </a:lnTo>
                <a:lnTo>
                  <a:pt x="2179" y="170"/>
                </a:lnTo>
                <a:lnTo>
                  <a:pt x="2179" y="170"/>
                </a:lnTo>
                <a:lnTo>
                  <a:pt x="2180" y="171"/>
                </a:lnTo>
                <a:lnTo>
                  <a:pt x="2180" y="172"/>
                </a:lnTo>
                <a:lnTo>
                  <a:pt x="2180" y="172"/>
                </a:lnTo>
                <a:lnTo>
                  <a:pt x="2180" y="173"/>
                </a:lnTo>
                <a:lnTo>
                  <a:pt x="2180" y="173"/>
                </a:lnTo>
                <a:lnTo>
                  <a:pt x="2181" y="174"/>
                </a:lnTo>
                <a:lnTo>
                  <a:pt x="2181" y="174"/>
                </a:lnTo>
                <a:lnTo>
                  <a:pt x="2181" y="174"/>
                </a:lnTo>
                <a:lnTo>
                  <a:pt x="2181" y="175"/>
                </a:lnTo>
                <a:lnTo>
                  <a:pt x="2181" y="175"/>
                </a:lnTo>
                <a:lnTo>
                  <a:pt x="2181" y="175"/>
                </a:lnTo>
                <a:lnTo>
                  <a:pt x="2182" y="175"/>
                </a:lnTo>
                <a:lnTo>
                  <a:pt x="2182" y="175"/>
                </a:lnTo>
                <a:lnTo>
                  <a:pt x="2182" y="176"/>
                </a:lnTo>
                <a:lnTo>
                  <a:pt x="2182" y="176"/>
                </a:lnTo>
                <a:lnTo>
                  <a:pt x="2182" y="176"/>
                </a:lnTo>
                <a:lnTo>
                  <a:pt x="2183" y="176"/>
                </a:lnTo>
                <a:lnTo>
                  <a:pt x="2183" y="176"/>
                </a:lnTo>
                <a:lnTo>
                  <a:pt x="2183" y="177"/>
                </a:lnTo>
                <a:lnTo>
                  <a:pt x="2183" y="177"/>
                </a:lnTo>
                <a:lnTo>
                  <a:pt x="2184" y="177"/>
                </a:lnTo>
                <a:lnTo>
                  <a:pt x="2184" y="177"/>
                </a:lnTo>
                <a:lnTo>
                  <a:pt x="2184" y="177"/>
                </a:lnTo>
                <a:lnTo>
                  <a:pt x="2184" y="177"/>
                </a:lnTo>
                <a:lnTo>
                  <a:pt x="2185" y="177"/>
                </a:lnTo>
                <a:lnTo>
                  <a:pt x="2185" y="178"/>
                </a:lnTo>
                <a:lnTo>
                  <a:pt x="2185" y="178"/>
                </a:lnTo>
                <a:lnTo>
                  <a:pt x="2185" y="178"/>
                </a:lnTo>
                <a:lnTo>
                  <a:pt x="2185" y="178"/>
                </a:lnTo>
                <a:lnTo>
                  <a:pt x="2185" y="178"/>
                </a:lnTo>
                <a:lnTo>
                  <a:pt x="2185" y="178"/>
                </a:lnTo>
                <a:lnTo>
                  <a:pt x="2186" y="178"/>
                </a:lnTo>
                <a:lnTo>
                  <a:pt x="2186" y="179"/>
                </a:lnTo>
                <a:lnTo>
                  <a:pt x="2186" y="179"/>
                </a:lnTo>
                <a:lnTo>
                  <a:pt x="2186" y="179"/>
                </a:lnTo>
                <a:lnTo>
                  <a:pt x="2187" y="179"/>
                </a:lnTo>
                <a:lnTo>
                  <a:pt x="2187" y="179"/>
                </a:lnTo>
                <a:lnTo>
                  <a:pt x="2187" y="179"/>
                </a:lnTo>
                <a:lnTo>
                  <a:pt x="2187" y="179"/>
                </a:lnTo>
                <a:lnTo>
                  <a:pt x="2188" y="179"/>
                </a:lnTo>
                <a:lnTo>
                  <a:pt x="2188" y="179"/>
                </a:lnTo>
                <a:lnTo>
                  <a:pt x="2188" y="179"/>
                </a:lnTo>
                <a:lnTo>
                  <a:pt x="2188" y="179"/>
                </a:lnTo>
                <a:lnTo>
                  <a:pt x="2188" y="179"/>
                </a:lnTo>
                <a:lnTo>
                  <a:pt x="2189" y="179"/>
                </a:lnTo>
                <a:lnTo>
                  <a:pt x="2189" y="179"/>
                </a:lnTo>
                <a:lnTo>
                  <a:pt x="2189" y="179"/>
                </a:lnTo>
                <a:lnTo>
                  <a:pt x="2189" y="179"/>
                </a:lnTo>
                <a:lnTo>
                  <a:pt x="2189" y="179"/>
                </a:lnTo>
                <a:lnTo>
                  <a:pt x="2189" y="179"/>
                </a:lnTo>
                <a:lnTo>
                  <a:pt x="2190" y="179"/>
                </a:lnTo>
                <a:lnTo>
                  <a:pt x="2190" y="179"/>
                </a:lnTo>
                <a:lnTo>
                  <a:pt x="2190" y="179"/>
                </a:lnTo>
                <a:lnTo>
                  <a:pt x="2190" y="179"/>
                </a:lnTo>
                <a:lnTo>
                  <a:pt x="2191" y="179"/>
                </a:lnTo>
                <a:lnTo>
                  <a:pt x="2191" y="179"/>
                </a:lnTo>
                <a:lnTo>
                  <a:pt x="2191" y="179"/>
                </a:lnTo>
                <a:lnTo>
                  <a:pt x="2191" y="179"/>
                </a:lnTo>
                <a:lnTo>
                  <a:pt x="2191" y="179"/>
                </a:lnTo>
                <a:lnTo>
                  <a:pt x="2192" y="179"/>
                </a:lnTo>
                <a:lnTo>
                  <a:pt x="2192" y="179"/>
                </a:lnTo>
                <a:lnTo>
                  <a:pt x="2192" y="179"/>
                </a:lnTo>
                <a:lnTo>
                  <a:pt x="2192" y="179"/>
                </a:lnTo>
                <a:lnTo>
                  <a:pt x="2193" y="179"/>
                </a:lnTo>
                <a:lnTo>
                  <a:pt x="2193" y="179"/>
                </a:lnTo>
                <a:lnTo>
                  <a:pt x="2193" y="179"/>
                </a:lnTo>
                <a:lnTo>
                  <a:pt x="2193" y="179"/>
                </a:lnTo>
                <a:lnTo>
                  <a:pt x="2193" y="179"/>
                </a:lnTo>
                <a:lnTo>
                  <a:pt x="2193" y="178"/>
                </a:lnTo>
                <a:lnTo>
                  <a:pt x="2193" y="178"/>
                </a:lnTo>
                <a:lnTo>
                  <a:pt x="2194" y="178"/>
                </a:lnTo>
                <a:lnTo>
                  <a:pt x="2194" y="178"/>
                </a:lnTo>
                <a:lnTo>
                  <a:pt x="2194" y="178"/>
                </a:lnTo>
                <a:lnTo>
                  <a:pt x="2194" y="178"/>
                </a:lnTo>
                <a:lnTo>
                  <a:pt x="2195" y="178"/>
                </a:lnTo>
                <a:lnTo>
                  <a:pt x="2195" y="178"/>
                </a:lnTo>
                <a:lnTo>
                  <a:pt x="2195" y="177"/>
                </a:lnTo>
                <a:lnTo>
                  <a:pt x="2195" y="177"/>
                </a:lnTo>
                <a:lnTo>
                  <a:pt x="2196" y="177"/>
                </a:lnTo>
                <a:lnTo>
                  <a:pt x="2196" y="177"/>
                </a:lnTo>
                <a:lnTo>
                  <a:pt x="2196" y="177"/>
                </a:lnTo>
                <a:lnTo>
                  <a:pt x="2196" y="177"/>
                </a:lnTo>
                <a:lnTo>
                  <a:pt x="2196" y="177"/>
                </a:lnTo>
                <a:lnTo>
                  <a:pt x="2197" y="177"/>
                </a:lnTo>
                <a:lnTo>
                  <a:pt x="2197" y="177"/>
                </a:lnTo>
                <a:lnTo>
                  <a:pt x="2197" y="177"/>
                </a:lnTo>
                <a:lnTo>
                  <a:pt x="2197" y="177"/>
                </a:lnTo>
                <a:lnTo>
                  <a:pt x="2197" y="177"/>
                </a:lnTo>
                <a:lnTo>
                  <a:pt x="2197" y="177"/>
                </a:lnTo>
                <a:lnTo>
                  <a:pt x="2198" y="177"/>
                </a:lnTo>
                <a:lnTo>
                  <a:pt x="2198" y="177"/>
                </a:lnTo>
                <a:lnTo>
                  <a:pt x="2198" y="177"/>
                </a:lnTo>
                <a:lnTo>
                  <a:pt x="2198" y="177"/>
                </a:lnTo>
                <a:lnTo>
                  <a:pt x="2199" y="177"/>
                </a:lnTo>
                <a:lnTo>
                  <a:pt x="2199" y="177"/>
                </a:lnTo>
                <a:lnTo>
                  <a:pt x="2199" y="177"/>
                </a:lnTo>
                <a:lnTo>
                  <a:pt x="2199" y="177"/>
                </a:lnTo>
                <a:lnTo>
                  <a:pt x="2199" y="177"/>
                </a:lnTo>
                <a:lnTo>
                  <a:pt x="2200" y="177"/>
                </a:lnTo>
                <a:lnTo>
                  <a:pt x="2200" y="177"/>
                </a:lnTo>
                <a:lnTo>
                  <a:pt x="2200" y="177"/>
                </a:lnTo>
                <a:lnTo>
                  <a:pt x="2200" y="177"/>
                </a:lnTo>
                <a:lnTo>
                  <a:pt x="2201" y="177"/>
                </a:lnTo>
                <a:lnTo>
                  <a:pt x="2201" y="177"/>
                </a:lnTo>
                <a:lnTo>
                  <a:pt x="2201" y="177"/>
                </a:lnTo>
                <a:lnTo>
                  <a:pt x="2201" y="177"/>
                </a:lnTo>
                <a:lnTo>
                  <a:pt x="2201" y="177"/>
                </a:lnTo>
                <a:lnTo>
                  <a:pt x="2201" y="177"/>
                </a:lnTo>
                <a:lnTo>
                  <a:pt x="2202" y="177"/>
                </a:lnTo>
                <a:lnTo>
                  <a:pt x="2202" y="177"/>
                </a:lnTo>
                <a:lnTo>
                  <a:pt x="2202" y="177"/>
                </a:lnTo>
                <a:lnTo>
                  <a:pt x="2202" y="177"/>
                </a:lnTo>
                <a:lnTo>
                  <a:pt x="2202" y="177"/>
                </a:lnTo>
                <a:lnTo>
                  <a:pt x="2203" y="177"/>
                </a:lnTo>
                <a:lnTo>
                  <a:pt x="2203" y="177"/>
                </a:lnTo>
                <a:lnTo>
                  <a:pt x="2203" y="177"/>
                </a:lnTo>
                <a:lnTo>
                  <a:pt x="2203" y="177"/>
                </a:lnTo>
                <a:lnTo>
                  <a:pt x="2204" y="177"/>
                </a:lnTo>
                <a:lnTo>
                  <a:pt x="2204" y="177"/>
                </a:lnTo>
                <a:lnTo>
                  <a:pt x="2204" y="177"/>
                </a:lnTo>
                <a:lnTo>
                  <a:pt x="2204" y="177"/>
                </a:lnTo>
                <a:lnTo>
                  <a:pt x="2205" y="177"/>
                </a:lnTo>
                <a:lnTo>
                  <a:pt x="2205" y="177"/>
                </a:lnTo>
                <a:lnTo>
                  <a:pt x="2205" y="177"/>
                </a:lnTo>
                <a:lnTo>
                  <a:pt x="2205" y="176"/>
                </a:lnTo>
                <a:lnTo>
                  <a:pt x="2205" y="176"/>
                </a:lnTo>
                <a:lnTo>
                  <a:pt x="2205" y="176"/>
                </a:lnTo>
                <a:lnTo>
                  <a:pt x="2205" y="176"/>
                </a:lnTo>
                <a:lnTo>
                  <a:pt x="2206" y="176"/>
                </a:lnTo>
                <a:lnTo>
                  <a:pt x="2206" y="175"/>
                </a:lnTo>
                <a:lnTo>
                  <a:pt x="2206" y="175"/>
                </a:lnTo>
                <a:lnTo>
                  <a:pt x="2206" y="175"/>
                </a:lnTo>
                <a:lnTo>
                  <a:pt x="2207" y="175"/>
                </a:lnTo>
                <a:lnTo>
                  <a:pt x="2207" y="175"/>
                </a:lnTo>
                <a:lnTo>
                  <a:pt x="2207" y="174"/>
                </a:lnTo>
                <a:lnTo>
                  <a:pt x="2207" y="174"/>
                </a:lnTo>
                <a:lnTo>
                  <a:pt x="2207" y="174"/>
                </a:lnTo>
                <a:lnTo>
                  <a:pt x="2208" y="174"/>
                </a:lnTo>
                <a:lnTo>
                  <a:pt x="2208" y="173"/>
                </a:lnTo>
                <a:lnTo>
                  <a:pt x="2208" y="173"/>
                </a:lnTo>
                <a:lnTo>
                  <a:pt x="2208" y="173"/>
                </a:lnTo>
                <a:lnTo>
                  <a:pt x="2209" y="172"/>
                </a:lnTo>
                <a:lnTo>
                  <a:pt x="2209" y="172"/>
                </a:lnTo>
                <a:lnTo>
                  <a:pt x="2209" y="172"/>
                </a:lnTo>
                <a:lnTo>
                  <a:pt x="2209" y="171"/>
                </a:lnTo>
                <a:lnTo>
                  <a:pt x="2209" y="171"/>
                </a:lnTo>
                <a:lnTo>
                  <a:pt x="2209" y="171"/>
                </a:lnTo>
                <a:lnTo>
                  <a:pt x="2210" y="170"/>
                </a:lnTo>
                <a:lnTo>
                  <a:pt x="2210" y="170"/>
                </a:lnTo>
                <a:lnTo>
                  <a:pt x="2210" y="170"/>
                </a:lnTo>
                <a:lnTo>
                  <a:pt x="2210" y="170"/>
                </a:lnTo>
                <a:lnTo>
                  <a:pt x="2210" y="169"/>
                </a:lnTo>
                <a:lnTo>
                  <a:pt x="2211" y="169"/>
                </a:lnTo>
                <a:lnTo>
                  <a:pt x="2211" y="168"/>
                </a:lnTo>
                <a:lnTo>
                  <a:pt x="2211" y="168"/>
                </a:lnTo>
                <a:lnTo>
                  <a:pt x="2211" y="167"/>
                </a:lnTo>
                <a:lnTo>
                  <a:pt x="2212" y="167"/>
                </a:lnTo>
                <a:lnTo>
                  <a:pt x="2212" y="166"/>
                </a:lnTo>
                <a:lnTo>
                  <a:pt x="2212" y="166"/>
                </a:lnTo>
                <a:lnTo>
                  <a:pt x="2212" y="165"/>
                </a:lnTo>
                <a:lnTo>
                  <a:pt x="2213" y="165"/>
                </a:lnTo>
                <a:lnTo>
                  <a:pt x="2213" y="164"/>
                </a:lnTo>
                <a:lnTo>
                  <a:pt x="2213" y="164"/>
                </a:lnTo>
                <a:lnTo>
                  <a:pt x="2213" y="163"/>
                </a:lnTo>
                <a:lnTo>
                  <a:pt x="2213" y="163"/>
                </a:lnTo>
                <a:lnTo>
                  <a:pt x="2213" y="162"/>
                </a:lnTo>
                <a:lnTo>
                  <a:pt x="2213" y="162"/>
                </a:lnTo>
                <a:lnTo>
                  <a:pt x="2214" y="162"/>
                </a:lnTo>
                <a:lnTo>
                  <a:pt x="2214" y="161"/>
                </a:lnTo>
                <a:lnTo>
                  <a:pt x="2214" y="161"/>
                </a:lnTo>
                <a:lnTo>
                  <a:pt x="2214" y="161"/>
                </a:lnTo>
                <a:lnTo>
                  <a:pt x="2215" y="161"/>
                </a:lnTo>
                <a:lnTo>
                  <a:pt x="2215" y="160"/>
                </a:lnTo>
                <a:lnTo>
                  <a:pt x="2215" y="160"/>
                </a:lnTo>
                <a:lnTo>
                  <a:pt x="2215" y="160"/>
                </a:lnTo>
                <a:lnTo>
                  <a:pt x="2216" y="160"/>
                </a:lnTo>
                <a:lnTo>
                  <a:pt x="2216" y="160"/>
                </a:lnTo>
                <a:lnTo>
                  <a:pt x="2216" y="160"/>
                </a:lnTo>
                <a:lnTo>
                  <a:pt x="2216" y="160"/>
                </a:lnTo>
                <a:lnTo>
                  <a:pt x="2216" y="160"/>
                </a:lnTo>
                <a:lnTo>
                  <a:pt x="2217" y="160"/>
                </a:lnTo>
                <a:lnTo>
                  <a:pt x="2217" y="160"/>
                </a:lnTo>
                <a:lnTo>
                  <a:pt x="2217" y="160"/>
                </a:lnTo>
                <a:lnTo>
                  <a:pt x="2217" y="160"/>
                </a:lnTo>
                <a:lnTo>
                  <a:pt x="2217" y="160"/>
                </a:lnTo>
                <a:lnTo>
                  <a:pt x="2217" y="160"/>
                </a:lnTo>
                <a:lnTo>
                  <a:pt x="2218" y="160"/>
                </a:lnTo>
                <a:lnTo>
                  <a:pt x="2218" y="160"/>
                </a:lnTo>
                <a:lnTo>
                  <a:pt x="2218" y="161"/>
                </a:lnTo>
                <a:lnTo>
                  <a:pt x="2218" y="161"/>
                </a:lnTo>
                <a:lnTo>
                  <a:pt x="2218" y="161"/>
                </a:lnTo>
                <a:lnTo>
                  <a:pt x="2219" y="161"/>
                </a:lnTo>
                <a:lnTo>
                  <a:pt x="2219" y="161"/>
                </a:lnTo>
                <a:lnTo>
                  <a:pt x="2219" y="161"/>
                </a:lnTo>
                <a:lnTo>
                  <a:pt x="2219" y="161"/>
                </a:lnTo>
                <a:lnTo>
                  <a:pt x="2220" y="161"/>
                </a:lnTo>
                <a:lnTo>
                  <a:pt x="2220" y="162"/>
                </a:lnTo>
                <a:lnTo>
                  <a:pt x="2220" y="162"/>
                </a:lnTo>
                <a:lnTo>
                  <a:pt x="2220" y="162"/>
                </a:lnTo>
                <a:lnTo>
                  <a:pt x="2221" y="162"/>
                </a:lnTo>
                <a:lnTo>
                  <a:pt x="2221" y="162"/>
                </a:lnTo>
                <a:lnTo>
                  <a:pt x="2221" y="162"/>
                </a:lnTo>
                <a:lnTo>
                  <a:pt x="2221" y="162"/>
                </a:lnTo>
                <a:lnTo>
                  <a:pt x="2221" y="163"/>
                </a:lnTo>
                <a:lnTo>
                  <a:pt x="2221" y="163"/>
                </a:lnTo>
                <a:lnTo>
                  <a:pt x="2221" y="163"/>
                </a:lnTo>
                <a:lnTo>
                  <a:pt x="2222" y="163"/>
                </a:lnTo>
                <a:lnTo>
                  <a:pt x="2222" y="164"/>
                </a:lnTo>
                <a:lnTo>
                  <a:pt x="2222" y="164"/>
                </a:lnTo>
                <a:lnTo>
                  <a:pt x="2222" y="164"/>
                </a:lnTo>
                <a:lnTo>
                  <a:pt x="2223" y="164"/>
                </a:lnTo>
                <a:lnTo>
                  <a:pt x="2223" y="165"/>
                </a:lnTo>
                <a:lnTo>
                  <a:pt x="2223" y="165"/>
                </a:lnTo>
                <a:lnTo>
                  <a:pt x="2223" y="165"/>
                </a:lnTo>
                <a:lnTo>
                  <a:pt x="2224" y="166"/>
                </a:lnTo>
                <a:lnTo>
                  <a:pt x="2224" y="166"/>
                </a:lnTo>
                <a:lnTo>
                  <a:pt x="2224" y="166"/>
                </a:lnTo>
                <a:lnTo>
                  <a:pt x="2224" y="167"/>
                </a:lnTo>
                <a:lnTo>
                  <a:pt x="2224" y="167"/>
                </a:lnTo>
                <a:lnTo>
                  <a:pt x="2225" y="168"/>
                </a:lnTo>
                <a:lnTo>
                  <a:pt x="2225" y="168"/>
                </a:lnTo>
                <a:lnTo>
                  <a:pt x="2225" y="169"/>
                </a:lnTo>
                <a:lnTo>
                  <a:pt x="2225" y="169"/>
                </a:lnTo>
                <a:lnTo>
                  <a:pt x="2225" y="170"/>
                </a:lnTo>
                <a:lnTo>
                  <a:pt x="2225" y="170"/>
                </a:lnTo>
                <a:lnTo>
                  <a:pt x="2226" y="170"/>
                </a:lnTo>
                <a:lnTo>
                  <a:pt x="2226" y="171"/>
                </a:lnTo>
                <a:lnTo>
                  <a:pt x="2226" y="172"/>
                </a:lnTo>
                <a:lnTo>
                  <a:pt x="2226" y="172"/>
                </a:lnTo>
                <a:lnTo>
                  <a:pt x="2227" y="173"/>
                </a:lnTo>
                <a:lnTo>
                  <a:pt x="2227" y="173"/>
                </a:lnTo>
                <a:lnTo>
                  <a:pt x="2227" y="174"/>
                </a:lnTo>
                <a:lnTo>
                  <a:pt x="2227" y="174"/>
                </a:lnTo>
                <a:lnTo>
                  <a:pt x="2227" y="175"/>
                </a:lnTo>
                <a:lnTo>
                  <a:pt x="2228" y="175"/>
                </a:lnTo>
                <a:lnTo>
                  <a:pt x="2228" y="175"/>
                </a:lnTo>
                <a:lnTo>
                  <a:pt x="2228" y="176"/>
                </a:lnTo>
                <a:lnTo>
                  <a:pt x="2228" y="176"/>
                </a:lnTo>
                <a:lnTo>
                  <a:pt x="2229" y="176"/>
                </a:lnTo>
                <a:lnTo>
                  <a:pt x="2229" y="177"/>
                </a:lnTo>
                <a:lnTo>
                  <a:pt x="2229" y="177"/>
                </a:lnTo>
                <a:lnTo>
                  <a:pt x="2229" y="177"/>
                </a:lnTo>
                <a:lnTo>
                  <a:pt x="2229" y="177"/>
                </a:lnTo>
                <a:lnTo>
                  <a:pt x="2229" y="178"/>
                </a:lnTo>
                <a:lnTo>
                  <a:pt x="2229" y="178"/>
                </a:lnTo>
                <a:lnTo>
                  <a:pt x="2230" y="178"/>
                </a:lnTo>
                <a:lnTo>
                  <a:pt x="2230" y="178"/>
                </a:lnTo>
                <a:lnTo>
                  <a:pt x="2230" y="178"/>
                </a:lnTo>
                <a:lnTo>
                  <a:pt x="2230" y="178"/>
                </a:lnTo>
                <a:lnTo>
                  <a:pt x="2231" y="179"/>
                </a:lnTo>
                <a:lnTo>
                  <a:pt x="2231" y="179"/>
                </a:lnTo>
                <a:lnTo>
                  <a:pt x="2231" y="179"/>
                </a:lnTo>
                <a:lnTo>
                  <a:pt x="2231" y="179"/>
                </a:lnTo>
                <a:lnTo>
                  <a:pt x="2232" y="179"/>
                </a:lnTo>
                <a:lnTo>
                  <a:pt x="2232" y="179"/>
                </a:lnTo>
                <a:lnTo>
                  <a:pt x="2232" y="179"/>
                </a:lnTo>
                <a:lnTo>
                  <a:pt x="2232" y="179"/>
                </a:lnTo>
                <a:lnTo>
                  <a:pt x="2232" y="179"/>
                </a:lnTo>
                <a:lnTo>
                  <a:pt x="2233" y="179"/>
                </a:lnTo>
                <a:lnTo>
                  <a:pt x="2233" y="179"/>
                </a:lnTo>
                <a:lnTo>
                  <a:pt x="2233" y="179"/>
                </a:lnTo>
                <a:lnTo>
                  <a:pt x="2233" y="179"/>
                </a:lnTo>
                <a:lnTo>
                  <a:pt x="2233" y="178"/>
                </a:lnTo>
                <a:lnTo>
                  <a:pt x="2233" y="178"/>
                </a:lnTo>
                <a:lnTo>
                  <a:pt x="2234" y="178"/>
                </a:lnTo>
                <a:lnTo>
                  <a:pt x="2234" y="178"/>
                </a:lnTo>
                <a:lnTo>
                  <a:pt x="2234" y="177"/>
                </a:lnTo>
                <a:lnTo>
                  <a:pt x="2234" y="177"/>
                </a:lnTo>
                <a:lnTo>
                  <a:pt x="2235" y="177"/>
                </a:lnTo>
                <a:lnTo>
                  <a:pt x="2235" y="176"/>
                </a:lnTo>
                <a:lnTo>
                  <a:pt x="2235" y="176"/>
                </a:lnTo>
                <a:lnTo>
                  <a:pt x="2235" y="175"/>
                </a:lnTo>
                <a:lnTo>
                  <a:pt x="2235" y="175"/>
                </a:lnTo>
                <a:lnTo>
                  <a:pt x="2236" y="175"/>
                </a:lnTo>
                <a:lnTo>
                  <a:pt x="2236" y="175"/>
                </a:lnTo>
                <a:lnTo>
                  <a:pt x="2236" y="174"/>
                </a:lnTo>
                <a:lnTo>
                  <a:pt x="2236" y="174"/>
                </a:lnTo>
                <a:lnTo>
                  <a:pt x="2236" y="173"/>
                </a:lnTo>
                <a:lnTo>
                  <a:pt x="2236" y="173"/>
                </a:lnTo>
                <a:lnTo>
                  <a:pt x="2237" y="173"/>
                </a:lnTo>
                <a:lnTo>
                  <a:pt x="2237" y="172"/>
                </a:lnTo>
                <a:lnTo>
                  <a:pt x="2237" y="172"/>
                </a:lnTo>
                <a:lnTo>
                  <a:pt x="2237" y="172"/>
                </a:lnTo>
                <a:lnTo>
                  <a:pt x="2238" y="171"/>
                </a:lnTo>
                <a:lnTo>
                  <a:pt x="2238" y="171"/>
                </a:lnTo>
                <a:lnTo>
                  <a:pt x="2238" y="171"/>
                </a:lnTo>
                <a:lnTo>
                  <a:pt x="2238" y="170"/>
                </a:lnTo>
                <a:lnTo>
                  <a:pt x="2238" y="170"/>
                </a:lnTo>
                <a:lnTo>
                  <a:pt x="2239" y="170"/>
                </a:lnTo>
                <a:lnTo>
                  <a:pt x="2239" y="169"/>
                </a:lnTo>
                <a:lnTo>
                  <a:pt x="2239" y="168"/>
                </a:lnTo>
                <a:lnTo>
                  <a:pt x="2239" y="167"/>
                </a:lnTo>
                <a:lnTo>
                  <a:pt x="2240" y="166"/>
                </a:lnTo>
                <a:lnTo>
                  <a:pt x="2240" y="166"/>
                </a:lnTo>
                <a:lnTo>
                  <a:pt x="2240" y="165"/>
                </a:lnTo>
                <a:lnTo>
                  <a:pt x="2240" y="163"/>
                </a:lnTo>
                <a:lnTo>
                  <a:pt x="2240" y="162"/>
                </a:lnTo>
                <a:lnTo>
                  <a:pt x="2240" y="161"/>
                </a:lnTo>
                <a:lnTo>
                  <a:pt x="2240" y="159"/>
                </a:lnTo>
                <a:lnTo>
                  <a:pt x="2241" y="158"/>
                </a:lnTo>
                <a:lnTo>
                  <a:pt x="2241" y="156"/>
                </a:lnTo>
                <a:lnTo>
                  <a:pt x="2241" y="154"/>
                </a:lnTo>
                <a:lnTo>
                  <a:pt x="2241" y="153"/>
                </a:lnTo>
                <a:lnTo>
                  <a:pt x="2242" y="151"/>
                </a:lnTo>
                <a:lnTo>
                  <a:pt x="2242" y="149"/>
                </a:lnTo>
                <a:lnTo>
                  <a:pt x="2242" y="147"/>
                </a:lnTo>
                <a:lnTo>
                  <a:pt x="2242" y="145"/>
                </a:lnTo>
                <a:lnTo>
                  <a:pt x="2243" y="144"/>
                </a:lnTo>
                <a:lnTo>
                  <a:pt x="2243" y="141"/>
                </a:lnTo>
                <a:lnTo>
                  <a:pt x="2243" y="140"/>
                </a:lnTo>
                <a:lnTo>
                  <a:pt x="2243" y="138"/>
                </a:lnTo>
                <a:lnTo>
                  <a:pt x="2243" y="136"/>
                </a:lnTo>
                <a:lnTo>
                  <a:pt x="2244" y="134"/>
                </a:lnTo>
                <a:lnTo>
                  <a:pt x="2244" y="132"/>
                </a:lnTo>
                <a:lnTo>
                  <a:pt x="2244" y="130"/>
                </a:lnTo>
                <a:lnTo>
                  <a:pt x="2244" y="128"/>
                </a:lnTo>
                <a:lnTo>
                  <a:pt x="2244" y="126"/>
                </a:lnTo>
                <a:lnTo>
                  <a:pt x="2244" y="124"/>
                </a:lnTo>
                <a:lnTo>
                  <a:pt x="2245" y="122"/>
                </a:lnTo>
                <a:lnTo>
                  <a:pt x="2245" y="120"/>
                </a:lnTo>
                <a:lnTo>
                  <a:pt x="2245" y="118"/>
                </a:lnTo>
                <a:lnTo>
                  <a:pt x="2245" y="116"/>
                </a:lnTo>
                <a:lnTo>
                  <a:pt x="2246" y="114"/>
                </a:lnTo>
                <a:lnTo>
                  <a:pt x="2246" y="111"/>
                </a:lnTo>
                <a:lnTo>
                  <a:pt x="2246" y="109"/>
                </a:lnTo>
                <a:lnTo>
                  <a:pt x="2246" y="107"/>
                </a:lnTo>
                <a:lnTo>
                  <a:pt x="2246" y="105"/>
                </a:lnTo>
                <a:lnTo>
                  <a:pt x="2247" y="103"/>
                </a:lnTo>
                <a:lnTo>
                  <a:pt x="2247" y="100"/>
                </a:lnTo>
                <a:lnTo>
                  <a:pt x="2247" y="98"/>
                </a:lnTo>
                <a:lnTo>
                  <a:pt x="2247" y="96"/>
                </a:lnTo>
                <a:lnTo>
                  <a:pt x="2248" y="94"/>
                </a:lnTo>
                <a:lnTo>
                  <a:pt x="2248" y="91"/>
                </a:lnTo>
                <a:lnTo>
                  <a:pt x="2248" y="89"/>
                </a:lnTo>
                <a:lnTo>
                  <a:pt x="2248" y="86"/>
                </a:lnTo>
                <a:lnTo>
                  <a:pt x="2248" y="84"/>
                </a:lnTo>
                <a:lnTo>
                  <a:pt x="2248" y="81"/>
                </a:lnTo>
                <a:lnTo>
                  <a:pt x="2249" y="78"/>
                </a:lnTo>
                <a:lnTo>
                  <a:pt x="2249" y="76"/>
                </a:lnTo>
                <a:lnTo>
                  <a:pt x="2249" y="73"/>
                </a:lnTo>
                <a:lnTo>
                  <a:pt x="2249" y="70"/>
                </a:lnTo>
                <a:lnTo>
                  <a:pt x="2249" y="68"/>
                </a:lnTo>
                <a:lnTo>
                  <a:pt x="2250" y="65"/>
                </a:lnTo>
                <a:lnTo>
                  <a:pt x="2250" y="62"/>
                </a:lnTo>
                <a:lnTo>
                  <a:pt x="2250" y="60"/>
                </a:lnTo>
                <a:lnTo>
                  <a:pt x="2250" y="57"/>
                </a:lnTo>
                <a:lnTo>
                  <a:pt x="2251" y="54"/>
                </a:lnTo>
                <a:lnTo>
                  <a:pt x="2251" y="52"/>
                </a:lnTo>
                <a:lnTo>
                  <a:pt x="2251" y="49"/>
                </a:lnTo>
                <a:lnTo>
                  <a:pt x="2251" y="47"/>
                </a:lnTo>
                <a:lnTo>
                  <a:pt x="2252" y="44"/>
                </a:lnTo>
                <a:lnTo>
                  <a:pt x="2252" y="42"/>
                </a:lnTo>
                <a:lnTo>
                  <a:pt x="2252" y="40"/>
                </a:lnTo>
                <a:lnTo>
                  <a:pt x="2252" y="38"/>
                </a:lnTo>
                <a:lnTo>
                  <a:pt x="2252" y="35"/>
                </a:lnTo>
                <a:lnTo>
                  <a:pt x="2252" y="33"/>
                </a:lnTo>
                <a:lnTo>
                  <a:pt x="2252" y="31"/>
                </a:lnTo>
                <a:lnTo>
                  <a:pt x="2253" y="29"/>
                </a:lnTo>
                <a:lnTo>
                  <a:pt x="2253" y="27"/>
                </a:lnTo>
                <a:lnTo>
                  <a:pt x="2253" y="25"/>
                </a:lnTo>
                <a:lnTo>
                  <a:pt x="2253" y="23"/>
                </a:lnTo>
                <a:lnTo>
                  <a:pt x="2254" y="21"/>
                </a:lnTo>
                <a:lnTo>
                  <a:pt x="2254" y="19"/>
                </a:lnTo>
                <a:lnTo>
                  <a:pt x="2254" y="17"/>
                </a:lnTo>
                <a:lnTo>
                  <a:pt x="2254" y="15"/>
                </a:lnTo>
                <a:lnTo>
                  <a:pt x="2254" y="14"/>
                </a:lnTo>
                <a:lnTo>
                  <a:pt x="2255" y="14"/>
                </a:lnTo>
                <a:lnTo>
                  <a:pt x="2255" y="14"/>
                </a:lnTo>
                <a:lnTo>
                  <a:pt x="2255" y="14"/>
                </a:lnTo>
                <a:lnTo>
                  <a:pt x="2255" y="14"/>
                </a:lnTo>
                <a:lnTo>
                  <a:pt x="2256" y="15"/>
                </a:lnTo>
                <a:lnTo>
                  <a:pt x="2256" y="15"/>
                </a:lnTo>
                <a:lnTo>
                  <a:pt x="2256" y="15"/>
                </a:lnTo>
                <a:lnTo>
                  <a:pt x="2256" y="15"/>
                </a:lnTo>
                <a:lnTo>
                  <a:pt x="2256" y="16"/>
                </a:lnTo>
                <a:lnTo>
                  <a:pt x="2256" y="16"/>
                </a:lnTo>
                <a:lnTo>
                  <a:pt x="2257" y="16"/>
                </a:lnTo>
                <a:lnTo>
                  <a:pt x="2257" y="16"/>
                </a:lnTo>
                <a:lnTo>
                  <a:pt x="2257" y="17"/>
                </a:lnTo>
                <a:lnTo>
                  <a:pt x="2257" y="17"/>
                </a:lnTo>
                <a:lnTo>
                  <a:pt x="2257" y="17"/>
                </a:lnTo>
                <a:lnTo>
                  <a:pt x="2258" y="17"/>
                </a:lnTo>
                <a:lnTo>
                  <a:pt x="2258" y="18"/>
                </a:lnTo>
                <a:lnTo>
                  <a:pt x="2258" y="18"/>
                </a:lnTo>
                <a:lnTo>
                  <a:pt x="2258" y="18"/>
                </a:lnTo>
                <a:lnTo>
                  <a:pt x="2259" y="18"/>
                </a:lnTo>
                <a:lnTo>
                  <a:pt x="2259" y="18"/>
                </a:lnTo>
                <a:lnTo>
                  <a:pt x="2259" y="18"/>
                </a:lnTo>
                <a:lnTo>
                  <a:pt x="2259" y="18"/>
                </a:lnTo>
                <a:lnTo>
                  <a:pt x="2260" y="19"/>
                </a:lnTo>
                <a:lnTo>
                  <a:pt x="2260" y="19"/>
                </a:lnTo>
                <a:lnTo>
                  <a:pt x="2260" y="19"/>
                </a:lnTo>
                <a:lnTo>
                  <a:pt x="2260" y="20"/>
                </a:lnTo>
                <a:lnTo>
                  <a:pt x="2260" y="20"/>
                </a:lnTo>
                <a:lnTo>
                  <a:pt x="2260" y="20"/>
                </a:lnTo>
                <a:lnTo>
                  <a:pt x="2260" y="21"/>
                </a:lnTo>
                <a:lnTo>
                  <a:pt x="2261" y="21"/>
                </a:lnTo>
                <a:lnTo>
                  <a:pt x="2261" y="22"/>
                </a:lnTo>
                <a:lnTo>
                  <a:pt x="2261" y="22"/>
                </a:lnTo>
                <a:lnTo>
                  <a:pt x="2261" y="22"/>
                </a:lnTo>
                <a:lnTo>
                  <a:pt x="2262" y="23"/>
                </a:lnTo>
                <a:lnTo>
                  <a:pt x="2262" y="23"/>
                </a:lnTo>
                <a:lnTo>
                  <a:pt x="2262" y="24"/>
                </a:lnTo>
                <a:lnTo>
                  <a:pt x="2262" y="24"/>
                </a:lnTo>
                <a:lnTo>
                  <a:pt x="2263" y="25"/>
                </a:lnTo>
                <a:lnTo>
                  <a:pt x="2263" y="26"/>
                </a:lnTo>
                <a:lnTo>
                  <a:pt x="2263" y="26"/>
                </a:lnTo>
                <a:lnTo>
                  <a:pt x="2263" y="26"/>
                </a:lnTo>
                <a:lnTo>
                  <a:pt x="2263" y="27"/>
                </a:lnTo>
                <a:lnTo>
                  <a:pt x="2264" y="28"/>
                </a:lnTo>
                <a:lnTo>
                  <a:pt x="2264" y="28"/>
                </a:lnTo>
                <a:lnTo>
                  <a:pt x="2264" y="29"/>
                </a:lnTo>
                <a:lnTo>
                  <a:pt x="2264" y="30"/>
                </a:lnTo>
                <a:lnTo>
                  <a:pt x="2264" y="30"/>
                </a:lnTo>
                <a:lnTo>
                  <a:pt x="2264" y="31"/>
                </a:lnTo>
                <a:lnTo>
                  <a:pt x="2265" y="31"/>
                </a:lnTo>
                <a:lnTo>
                  <a:pt x="2265" y="31"/>
                </a:lnTo>
                <a:lnTo>
                  <a:pt x="2265" y="32"/>
                </a:lnTo>
                <a:lnTo>
                  <a:pt x="2265" y="32"/>
                </a:lnTo>
                <a:lnTo>
                  <a:pt x="2265" y="32"/>
                </a:lnTo>
                <a:lnTo>
                  <a:pt x="2266" y="33"/>
                </a:lnTo>
                <a:lnTo>
                  <a:pt x="2266" y="33"/>
                </a:lnTo>
                <a:lnTo>
                  <a:pt x="2266" y="33"/>
                </a:lnTo>
                <a:lnTo>
                  <a:pt x="2266" y="34"/>
                </a:lnTo>
                <a:lnTo>
                  <a:pt x="2267" y="34"/>
                </a:lnTo>
                <a:lnTo>
                  <a:pt x="2267" y="35"/>
                </a:lnTo>
                <a:lnTo>
                  <a:pt x="2267" y="35"/>
                </a:lnTo>
                <a:lnTo>
                  <a:pt x="2267" y="36"/>
                </a:lnTo>
                <a:lnTo>
                  <a:pt x="2268" y="36"/>
                </a:lnTo>
                <a:lnTo>
                  <a:pt x="2268" y="37"/>
                </a:lnTo>
                <a:lnTo>
                  <a:pt x="2268" y="37"/>
                </a:lnTo>
                <a:lnTo>
                  <a:pt x="2268" y="38"/>
                </a:lnTo>
                <a:lnTo>
                  <a:pt x="2268" y="39"/>
                </a:lnTo>
                <a:lnTo>
                  <a:pt x="2268" y="39"/>
                </a:lnTo>
                <a:lnTo>
                  <a:pt x="2268" y="39"/>
                </a:lnTo>
                <a:lnTo>
                  <a:pt x="2269" y="40"/>
                </a:lnTo>
                <a:lnTo>
                  <a:pt x="2269" y="40"/>
                </a:lnTo>
                <a:lnTo>
                  <a:pt x="2269" y="41"/>
                </a:lnTo>
                <a:lnTo>
                  <a:pt x="2269" y="41"/>
                </a:lnTo>
                <a:lnTo>
                  <a:pt x="2270" y="42"/>
                </a:lnTo>
                <a:lnTo>
                  <a:pt x="2270" y="42"/>
                </a:lnTo>
                <a:lnTo>
                  <a:pt x="2270" y="43"/>
                </a:lnTo>
                <a:lnTo>
                  <a:pt x="2270" y="43"/>
                </a:lnTo>
                <a:lnTo>
                  <a:pt x="2271" y="44"/>
                </a:lnTo>
                <a:lnTo>
                  <a:pt x="2271" y="44"/>
                </a:lnTo>
                <a:lnTo>
                  <a:pt x="2271" y="45"/>
                </a:lnTo>
                <a:lnTo>
                  <a:pt x="2271" y="46"/>
                </a:lnTo>
                <a:lnTo>
                  <a:pt x="2271" y="47"/>
                </a:lnTo>
                <a:lnTo>
                  <a:pt x="2272" y="48"/>
                </a:lnTo>
                <a:lnTo>
                  <a:pt x="2272" y="48"/>
                </a:lnTo>
                <a:lnTo>
                  <a:pt x="2272" y="49"/>
                </a:lnTo>
                <a:lnTo>
                  <a:pt x="2272" y="50"/>
                </a:lnTo>
                <a:lnTo>
                  <a:pt x="2272" y="51"/>
                </a:lnTo>
                <a:lnTo>
                  <a:pt x="2272" y="52"/>
                </a:lnTo>
                <a:lnTo>
                  <a:pt x="2273" y="53"/>
                </a:lnTo>
                <a:lnTo>
                  <a:pt x="2273" y="54"/>
                </a:lnTo>
                <a:lnTo>
                  <a:pt x="2273" y="55"/>
                </a:lnTo>
                <a:lnTo>
                  <a:pt x="2273" y="56"/>
                </a:lnTo>
                <a:lnTo>
                  <a:pt x="2274" y="56"/>
                </a:lnTo>
                <a:lnTo>
                  <a:pt x="2274" y="57"/>
                </a:lnTo>
                <a:lnTo>
                  <a:pt x="2274" y="58"/>
                </a:lnTo>
                <a:lnTo>
                  <a:pt x="2274" y="59"/>
                </a:lnTo>
                <a:lnTo>
                  <a:pt x="2274" y="60"/>
                </a:lnTo>
                <a:lnTo>
                  <a:pt x="2275" y="61"/>
                </a:lnTo>
                <a:lnTo>
                  <a:pt x="2275" y="62"/>
                </a:lnTo>
                <a:lnTo>
                  <a:pt x="2275" y="63"/>
                </a:lnTo>
                <a:lnTo>
                  <a:pt x="2275" y="64"/>
                </a:lnTo>
                <a:lnTo>
                  <a:pt x="2276" y="65"/>
                </a:lnTo>
                <a:lnTo>
                  <a:pt x="2276" y="66"/>
                </a:lnTo>
                <a:lnTo>
                  <a:pt x="2276" y="67"/>
                </a:lnTo>
                <a:lnTo>
                  <a:pt x="2276" y="68"/>
                </a:lnTo>
                <a:lnTo>
                  <a:pt x="2276" y="69"/>
                </a:lnTo>
                <a:lnTo>
                  <a:pt x="2276" y="70"/>
                </a:lnTo>
                <a:lnTo>
                  <a:pt x="2276" y="71"/>
                </a:lnTo>
                <a:lnTo>
                  <a:pt x="2277" y="72"/>
                </a:lnTo>
                <a:lnTo>
                  <a:pt x="2277" y="73"/>
                </a:lnTo>
                <a:lnTo>
                  <a:pt x="2277" y="75"/>
                </a:lnTo>
                <a:lnTo>
                  <a:pt x="2277" y="76"/>
                </a:lnTo>
                <a:lnTo>
                  <a:pt x="2278" y="77"/>
                </a:lnTo>
                <a:lnTo>
                  <a:pt x="2278" y="79"/>
                </a:lnTo>
                <a:lnTo>
                  <a:pt x="2278" y="81"/>
                </a:lnTo>
                <a:lnTo>
                  <a:pt x="2278" y="82"/>
                </a:lnTo>
                <a:lnTo>
                  <a:pt x="2279" y="84"/>
                </a:lnTo>
                <a:lnTo>
                  <a:pt x="2279" y="86"/>
                </a:lnTo>
                <a:lnTo>
                  <a:pt x="2279" y="87"/>
                </a:lnTo>
                <a:lnTo>
                  <a:pt x="2279" y="89"/>
                </a:lnTo>
                <a:lnTo>
                  <a:pt x="2279" y="90"/>
                </a:lnTo>
                <a:lnTo>
                  <a:pt x="2280" y="92"/>
                </a:lnTo>
                <a:lnTo>
                  <a:pt x="2280" y="94"/>
                </a:lnTo>
                <a:lnTo>
                  <a:pt x="2280" y="95"/>
                </a:lnTo>
                <a:lnTo>
                  <a:pt x="2280" y="97"/>
                </a:lnTo>
                <a:lnTo>
                  <a:pt x="2280" y="98"/>
                </a:lnTo>
                <a:lnTo>
                  <a:pt x="2280" y="100"/>
                </a:lnTo>
                <a:lnTo>
                  <a:pt x="2281" y="101"/>
                </a:lnTo>
                <a:lnTo>
                  <a:pt x="2281" y="103"/>
                </a:lnTo>
                <a:lnTo>
                  <a:pt x="2281" y="104"/>
                </a:lnTo>
                <a:lnTo>
                  <a:pt x="2281" y="106"/>
                </a:lnTo>
                <a:lnTo>
                  <a:pt x="2282" y="107"/>
                </a:lnTo>
                <a:lnTo>
                  <a:pt x="2282" y="109"/>
                </a:lnTo>
                <a:lnTo>
                  <a:pt x="2282" y="111"/>
                </a:lnTo>
                <a:lnTo>
                  <a:pt x="2282" y="112"/>
                </a:lnTo>
                <a:lnTo>
                  <a:pt x="2282" y="114"/>
                </a:lnTo>
                <a:lnTo>
                  <a:pt x="2283" y="115"/>
                </a:lnTo>
                <a:lnTo>
                  <a:pt x="2283" y="116"/>
                </a:lnTo>
                <a:lnTo>
                  <a:pt x="2283" y="118"/>
                </a:lnTo>
                <a:lnTo>
                  <a:pt x="2283" y="120"/>
                </a:lnTo>
                <a:lnTo>
                  <a:pt x="2284" y="121"/>
                </a:lnTo>
                <a:lnTo>
                  <a:pt x="2284" y="122"/>
                </a:lnTo>
                <a:lnTo>
                  <a:pt x="2284" y="124"/>
                </a:lnTo>
                <a:lnTo>
                  <a:pt x="2284" y="125"/>
                </a:lnTo>
                <a:lnTo>
                  <a:pt x="2284" y="127"/>
                </a:lnTo>
                <a:lnTo>
                  <a:pt x="2284" y="128"/>
                </a:lnTo>
                <a:lnTo>
                  <a:pt x="2285" y="130"/>
                </a:lnTo>
                <a:lnTo>
                  <a:pt x="2285" y="132"/>
                </a:lnTo>
                <a:lnTo>
                  <a:pt x="2285" y="134"/>
                </a:lnTo>
                <a:lnTo>
                  <a:pt x="2285" y="136"/>
                </a:lnTo>
                <a:lnTo>
                  <a:pt x="2285" y="138"/>
                </a:lnTo>
                <a:lnTo>
                  <a:pt x="2286" y="140"/>
                </a:lnTo>
                <a:lnTo>
                  <a:pt x="2286" y="142"/>
                </a:lnTo>
                <a:lnTo>
                  <a:pt x="2286" y="144"/>
                </a:lnTo>
                <a:lnTo>
                  <a:pt x="2286" y="145"/>
                </a:lnTo>
                <a:lnTo>
                  <a:pt x="2287" y="147"/>
                </a:lnTo>
                <a:lnTo>
                  <a:pt x="2287" y="149"/>
                </a:lnTo>
                <a:lnTo>
                  <a:pt x="2287" y="150"/>
                </a:lnTo>
                <a:lnTo>
                  <a:pt x="2287" y="152"/>
                </a:lnTo>
                <a:lnTo>
                  <a:pt x="2288" y="153"/>
                </a:lnTo>
                <a:lnTo>
                  <a:pt x="2288" y="154"/>
                </a:lnTo>
                <a:lnTo>
                  <a:pt x="2288" y="155"/>
                </a:lnTo>
                <a:lnTo>
                  <a:pt x="2288" y="156"/>
                </a:lnTo>
                <a:lnTo>
                  <a:pt x="2288" y="157"/>
                </a:lnTo>
                <a:lnTo>
                  <a:pt x="2288" y="158"/>
                </a:lnTo>
                <a:lnTo>
                  <a:pt x="2288" y="159"/>
                </a:lnTo>
                <a:lnTo>
                  <a:pt x="2289" y="160"/>
                </a:lnTo>
                <a:lnTo>
                  <a:pt x="2289" y="161"/>
                </a:lnTo>
                <a:lnTo>
                  <a:pt x="2289" y="162"/>
                </a:lnTo>
                <a:lnTo>
                  <a:pt x="2289" y="162"/>
                </a:lnTo>
                <a:lnTo>
                  <a:pt x="2290" y="163"/>
                </a:lnTo>
                <a:lnTo>
                  <a:pt x="2290" y="164"/>
                </a:lnTo>
                <a:lnTo>
                  <a:pt x="2290" y="164"/>
                </a:lnTo>
                <a:lnTo>
                  <a:pt x="2290" y="165"/>
                </a:lnTo>
                <a:lnTo>
                  <a:pt x="2290" y="166"/>
                </a:lnTo>
                <a:lnTo>
                  <a:pt x="2291" y="166"/>
                </a:lnTo>
                <a:lnTo>
                  <a:pt x="2291" y="167"/>
                </a:lnTo>
                <a:lnTo>
                  <a:pt x="2291" y="168"/>
                </a:lnTo>
                <a:lnTo>
                  <a:pt x="2291" y="168"/>
                </a:lnTo>
                <a:lnTo>
                  <a:pt x="2292" y="169"/>
                </a:lnTo>
                <a:lnTo>
                  <a:pt x="2292" y="170"/>
                </a:lnTo>
                <a:lnTo>
                  <a:pt x="2292" y="170"/>
                </a:lnTo>
                <a:lnTo>
                  <a:pt x="2292" y="170"/>
                </a:lnTo>
                <a:lnTo>
                  <a:pt x="2292" y="171"/>
                </a:lnTo>
                <a:lnTo>
                  <a:pt x="2292" y="172"/>
                </a:lnTo>
                <a:lnTo>
                  <a:pt x="2293" y="172"/>
                </a:lnTo>
                <a:lnTo>
                  <a:pt x="2293" y="173"/>
                </a:lnTo>
                <a:lnTo>
                  <a:pt x="2293" y="173"/>
                </a:lnTo>
                <a:lnTo>
                  <a:pt x="2293" y="174"/>
                </a:lnTo>
                <a:lnTo>
                  <a:pt x="2293" y="174"/>
                </a:lnTo>
                <a:lnTo>
                  <a:pt x="2294" y="175"/>
                </a:lnTo>
                <a:lnTo>
                  <a:pt x="2294" y="175"/>
                </a:lnTo>
                <a:lnTo>
                  <a:pt x="2294" y="175"/>
                </a:lnTo>
                <a:lnTo>
                  <a:pt x="2294" y="175"/>
                </a:lnTo>
                <a:lnTo>
                  <a:pt x="2295" y="175"/>
                </a:lnTo>
                <a:lnTo>
                  <a:pt x="2295" y="175"/>
                </a:lnTo>
                <a:lnTo>
                  <a:pt x="2295" y="176"/>
                </a:lnTo>
                <a:lnTo>
                  <a:pt x="2295" y="176"/>
                </a:lnTo>
                <a:lnTo>
                  <a:pt x="2296" y="176"/>
                </a:lnTo>
                <a:lnTo>
                  <a:pt x="2296" y="176"/>
                </a:lnTo>
                <a:lnTo>
                  <a:pt x="2296" y="176"/>
                </a:lnTo>
                <a:lnTo>
                  <a:pt x="2296" y="177"/>
                </a:lnTo>
                <a:lnTo>
                  <a:pt x="2296" y="177"/>
                </a:lnTo>
                <a:lnTo>
                  <a:pt x="2296" y="177"/>
                </a:lnTo>
                <a:lnTo>
                  <a:pt x="2296" y="177"/>
                </a:lnTo>
                <a:lnTo>
                  <a:pt x="2297" y="177"/>
                </a:lnTo>
                <a:lnTo>
                  <a:pt x="2297" y="177"/>
                </a:lnTo>
                <a:lnTo>
                  <a:pt x="2297" y="177"/>
                </a:lnTo>
                <a:lnTo>
                  <a:pt x="2297" y="178"/>
                </a:lnTo>
                <a:lnTo>
                  <a:pt x="2298" y="178"/>
                </a:lnTo>
                <a:lnTo>
                  <a:pt x="2298" y="178"/>
                </a:lnTo>
                <a:lnTo>
                  <a:pt x="2298" y="178"/>
                </a:lnTo>
                <a:lnTo>
                  <a:pt x="2298" y="178"/>
                </a:lnTo>
                <a:lnTo>
                  <a:pt x="2299" y="178"/>
                </a:lnTo>
                <a:lnTo>
                  <a:pt x="2299" y="178"/>
                </a:lnTo>
                <a:lnTo>
                  <a:pt x="2299" y="179"/>
                </a:lnTo>
                <a:lnTo>
                  <a:pt x="2299" y="179"/>
                </a:lnTo>
                <a:lnTo>
                  <a:pt x="2299" y="179"/>
                </a:lnTo>
                <a:lnTo>
                  <a:pt x="2299" y="179"/>
                </a:lnTo>
                <a:lnTo>
                  <a:pt x="2299" y="179"/>
                </a:lnTo>
                <a:lnTo>
                  <a:pt x="2300" y="179"/>
                </a:lnTo>
                <a:lnTo>
                  <a:pt x="2300" y="179"/>
                </a:lnTo>
                <a:lnTo>
                  <a:pt x="2300" y="179"/>
                </a:lnTo>
                <a:lnTo>
                  <a:pt x="2300" y="179"/>
                </a:lnTo>
                <a:lnTo>
                  <a:pt x="2301" y="179"/>
                </a:lnTo>
                <a:lnTo>
                  <a:pt x="2301" y="179"/>
                </a:lnTo>
                <a:lnTo>
                  <a:pt x="2301" y="179"/>
                </a:lnTo>
                <a:lnTo>
                  <a:pt x="2301" y="179"/>
                </a:lnTo>
                <a:lnTo>
                  <a:pt x="2301" y="179"/>
                </a:lnTo>
                <a:lnTo>
                  <a:pt x="2302" y="179"/>
                </a:lnTo>
                <a:lnTo>
                  <a:pt x="2302" y="179"/>
                </a:lnTo>
                <a:lnTo>
                  <a:pt x="2302" y="179"/>
                </a:lnTo>
                <a:lnTo>
                  <a:pt x="2302" y="179"/>
                </a:lnTo>
                <a:lnTo>
                  <a:pt x="2303" y="179"/>
                </a:lnTo>
                <a:lnTo>
                  <a:pt x="2303" y="179"/>
                </a:lnTo>
                <a:lnTo>
                  <a:pt x="2303" y="179"/>
                </a:lnTo>
                <a:lnTo>
                  <a:pt x="2303" y="179"/>
                </a:lnTo>
                <a:lnTo>
                  <a:pt x="2303" y="179"/>
                </a:lnTo>
                <a:lnTo>
                  <a:pt x="2303" y="179"/>
                </a:lnTo>
                <a:lnTo>
                  <a:pt x="2304" y="179"/>
                </a:lnTo>
                <a:lnTo>
                  <a:pt x="2304" y="179"/>
                </a:lnTo>
                <a:lnTo>
                  <a:pt x="2304" y="179"/>
                </a:lnTo>
                <a:lnTo>
                  <a:pt x="2304" y="179"/>
                </a:lnTo>
                <a:lnTo>
                  <a:pt x="2304" y="179"/>
                </a:lnTo>
                <a:lnTo>
                  <a:pt x="2305" y="179"/>
                </a:lnTo>
                <a:lnTo>
                  <a:pt x="2305" y="179"/>
                </a:lnTo>
                <a:lnTo>
                  <a:pt x="2305" y="179"/>
                </a:lnTo>
                <a:lnTo>
                  <a:pt x="2305" y="179"/>
                </a:lnTo>
                <a:lnTo>
                  <a:pt x="2306" y="179"/>
                </a:lnTo>
                <a:lnTo>
                  <a:pt x="2306" y="179"/>
                </a:lnTo>
                <a:lnTo>
                  <a:pt x="2306" y="179"/>
                </a:lnTo>
                <a:lnTo>
                  <a:pt x="2306" y="178"/>
                </a:lnTo>
                <a:lnTo>
                  <a:pt x="2307" y="178"/>
                </a:lnTo>
                <a:lnTo>
                  <a:pt x="2307" y="178"/>
                </a:lnTo>
                <a:lnTo>
                  <a:pt x="2307" y="178"/>
                </a:lnTo>
                <a:lnTo>
                  <a:pt x="2307" y="178"/>
                </a:lnTo>
                <a:lnTo>
                  <a:pt x="2307" y="178"/>
                </a:lnTo>
                <a:lnTo>
                  <a:pt x="2307" y="178"/>
                </a:lnTo>
                <a:lnTo>
                  <a:pt x="2307" y="177"/>
                </a:lnTo>
                <a:lnTo>
                  <a:pt x="2308" y="177"/>
                </a:lnTo>
                <a:lnTo>
                  <a:pt x="2308" y="177"/>
                </a:lnTo>
                <a:lnTo>
                  <a:pt x="2308" y="177"/>
                </a:lnTo>
                <a:lnTo>
                  <a:pt x="2308" y="177"/>
                </a:lnTo>
                <a:lnTo>
                  <a:pt x="2309" y="177"/>
                </a:lnTo>
                <a:lnTo>
                  <a:pt x="2309" y="177"/>
                </a:lnTo>
                <a:lnTo>
                  <a:pt x="2309" y="177"/>
                </a:lnTo>
                <a:lnTo>
                  <a:pt x="2309" y="177"/>
                </a:lnTo>
                <a:lnTo>
                  <a:pt x="2310" y="177"/>
                </a:lnTo>
                <a:lnTo>
                  <a:pt x="2310" y="177"/>
                </a:lnTo>
                <a:lnTo>
                  <a:pt x="2310" y="177"/>
                </a:lnTo>
                <a:lnTo>
                  <a:pt x="2310" y="177"/>
                </a:lnTo>
                <a:lnTo>
                  <a:pt x="2310" y="177"/>
                </a:lnTo>
                <a:lnTo>
                  <a:pt x="2311" y="177"/>
                </a:lnTo>
                <a:lnTo>
                  <a:pt x="2311" y="177"/>
                </a:lnTo>
                <a:lnTo>
                  <a:pt x="2311" y="177"/>
                </a:lnTo>
                <a:lnTo>
                  <a:pt x="2311" y="177"/>
                </a:lnTo>
                <a:lnTo>
                  <a:pt x="2311" y="177"/>
                </a:lnTo>
                <a:lnTo>
                  <a:pt x="2311" y="177"/>
                </a:lnTo>
                <a:lnTo>
                  <a:pt x="2312" y="177"/>
                </a:lnTo>
                <a:lnTo>
                  <a:pt x="2312" y="177"/>
                </a:lnTo>
                <a:lnTo>
                  <a:pt x="2312" y="177"/>
                </a:lnTo>
                <a:lnTo>
                  <a:pt x="2312" y="177"/>
                </a:lnTo>
                <a:lnTo>
                  <a:pt x="2312" y="177"/>
                </a:lnTo>
                <a:lnTo>
                  <a:pt x="2313" y="177"/>
                </a:lnTo>
                <a:lnTo>
                  <a:pt x="2313" y="177"/>
                </a:lnTo>
                <a:lnTo>
                  <a:pt x="2313" y="177"/>
                </a:lnTo>
                <a:lnTo>
                  <a:pt x="2313" y="177"/>
                </a:lnTo>
                <a:lnTo>
                  <a:pt x="2314" y="177"/>
                </a:lnTo>
                <a:lnTo>
                  <a:pt x="2314" y="177"/>
                </a:lnTo>
                <a:lnTo>
                  <a:pt x="2314" y="177"/>
                </a:lnTo>
                <a:lnTo>
                  <a:pt x="2314" y="177"/>
                </a:lnTo>
                <a:lnTo>
                  <a:pt x="2315" y="177"/>
                </a:lnTo>
                <a:lnTo>
                  <a:pt x="2315" y="177"/>
                </a:lnTo>
                <a:lnTo>
                  <a:pt x="2315" y="177"/>
                </a:lnTo>
                <a:lnTo>
                  <a:pt x="2315" y="177"/>
                </a:lnTo>
                <a:lnTo>
                  <a:pt x="2315" y="177"/>
                </a:lnTo>
                <a:lnTo>
                  <a:pt x="2315" y="177"/>
                </a:lnTo>
                <a:lnTo>
                  <a:pt x="2315" y="177"/>
                </a:lnTo>
                <a:lnTo>
                  <a:pt x="2316" y="177"/>
                </a:lnTo>
                <a:lnTo>
                  <a:pt x="2316" y="177"/>
                </a:lnTo>
                <a:lnTo>
                  <a:pt x="2316" y="177"/>
                </a:lnTo>
                <a:lnTo>
                  <a:pt x="2316" y="177"/>
                </a:lnTo>
                <a:lnTo>
                  <a:pt x="2317" y="177"/>
                </a:lnTo>
                <a:lnTo>
                  <a:pt x="2317" y="177"/>
                </a:lnTo>
                <a:lnTo>
                  <a:pt x="2317" y="177"/>
                </a:lnTo>
                <a:lnTo>
                  <a:pt x="2317" y="176"/>
                </a:lnTo>
                <a:lnTo>
                  <a:pt x="2318" y="176"/>
                </a:lnTo>
                <a:lnTo>
                  <a:pt x="2318" y="176"/>
                </a:lnTo>
                <a:lnTo>
                  <a:pt x="2318" y="176"/>
                </a:lnTo>
                <a:lnTo>
                  <a:pt x="2318" y="176"/>
                </a:lnTo>
                <a:lnTo>
                  <a:pt x="2318" y="175"/>
                </a:lnTo>
                <a:lnTo>
                  <a:pt x="2319" y="175"/>
                </a:lnTo>
                <a:lnTo>
                  <a:pt x="2319" y="175"/>
                </a:lnTo>
                <a:lnTo>
                  <a:pt x="2319" y="175"/>
                </a:lnTo>
                <a:lnTo>
                  <a:pt x="2319" y="175"/>
                </a:lnTo>
                <a:lnTo>
                  <a:pt x="2319" y="174"/>
                </a:lnTo>
                <a:lnTo>
                  <a:pt x="2319" y="174"/>
                </a:lnTo>
                <a:lnTo>
                  <a:pt x="2320" y="174"/>
                </a:lnTo>
                <a:lnTo>
                  <a:pt x="2320" y="173"/>
                </a:lnTo>
                <a:lnTo>
                  <a:pt x="2320" y="173"/>
                </a:lnTo>
                <a:lnTo>
                  <a:pt x="2320" y="173"/>
                </a:lnTo>
                <a:lnTo>
                  <a:pt x="2321" y="172"/>
                </a:lnTo>
                <a:lnTo>
                  <a:pt x="2321" y="172"/>
                </a:lnTo>
                <a:lnTo>
                  <a:pt x="2321" y="172"/>
                </a:lnTo>
                <a:lnTo>
                  <a:pt x="2321" y="171"/>
                </a:lnTo>
                <a:lnTo>
                  <a:pt x="2321" y="171"/>
                </a:lnTo>
                <a:lnTo>
                  <a:pt x="2322" y="171"/>
                </a:lnTo>
                <a:lnTo>
                  <a:pt x="2322" y="170"/>
                </a:lnTo>
                <a:lnTo>
                  <a:pt x="2322" y="170"/>
                </a:lnTo>
                <a:lnTo>
                  <a:pt x="2322" y="170"/>
                </a:lnTo>
                <a:lnTo>
                  <a:pt x="2323" y="170"/>
                </a:lnTo>
                <a:lnTo>
                  <a:pt x="2323" y="169"/>
                </a:lnTo>
                <a:lnTo>
                  <a:pt x="2323" y="168"/>
                </a:lnTo>
                <a:lnTo>
                  <a:pt x="2323" y="168"/>
                </a:lnTo>
                <a:lnTo>
                  <a:pt x="2323" y="167"/>
                </a:lnTo>
                <a:lnTo>
                  <a:pt x="2323" y="167"/>
                </a:lnTo>
                <a:lnTo>
                  <a:pt x="2323" y="166"/>
                </a:lnTo>
                <a:lnTo>
                  <a:pt x="2324" y="166"/>
                </a:lnTo>
                <a:lnTo>
                  <a:pt x="2324" y="165"/>
                </a:lnTo>
                <a:lnTo>
                  <a:pt x="2324" y="165"/>
                </a:lnTo>
                <a:lnTo>
                  <a:pt x="2324" y="164"/>
                </a:lnTo>
                <a:lnTo>
                  <a:pt x="2325" y="163"/>
                </a:lnTo>
                <a:lnTo>
                  <a:pt x="2325" y="163"/>
                </a:lnTo>
                <a:lnTo>
                  <a:pt x="2325" y="162"/>
                </a:lnTo>
                <a:lnTo>
                  <a:pt x="2325" y="162"/>
                </a:lnTo>
                <a:lnTo>
                  <a:pt x="2326" y="162"/>
                </a:lnTo>
                <a:lnTo>
                  <a:pt x="2326" y="162"/>
                </a:lnTo>
                <a:lnTo>
                  <a:pt x="2326" y="161"/>
                </a:lnTo>
                <a:lnTo>
                  <a:pt x="2326" y="161"/>
                </a:lnTo>
                <a:lnTo>
                  <a:pt x="2327" y="161"/>
                </a:lnTo>
                <a:lnTo>
                  <a:pt x="2327" y="160"/>
                </a:lnTo>
                <a:lnTo>
                  <a:pt x="2327" y="160"/>
                </a:lnTo>
                <a:lnTo>
                  <a:pt x="2327" y="160"/>
                </a:lnTo>
                <a:lnTo>
                  <a:pt x="2327" y="160"/>
                </a:lnTo>
                <a:lnTo>
                  <a:pt x="2327" y="160"/>
                </a:lnTo>
                <a:lnTo>
                  <a:pt x="2327" y="160"/>
                </a:lnTo>
                <a:lnTo>
                  <a:pt x="2328" y="160"/>
                </a:lnTo>
                <a:lnTo>
                  <a:pt x="2328" y="160"/>
                </a:lnTo>
                <a:lnTo>
                  <a:pt x="2328" y="160"/>
                </a:lnTo>
                <a:lnTo>
                  <a:pt x="2328" y="160"/>
                </a:lnTo>
                <a:lnTo>
                  <a:pt x="2329" y="160"/>
                </a:lnTo>
                <a:lnTo>
                  <a:pt x="2329" y="160"/>
                </a:lnTo>
                <a:lnTo>
                  <a:pt x="2329" y="160"/>
                </a:lnTo>
                <a:lnTo>
                  <a:pt x="2329" y="160"/>
                </a:lnTo>
                <a:lnTo>
                  <a:pt x="2329" y="160"/>
                </a:lnTo>
                <a:lnTo>
                  <a:pt x="2330" y="160"/>
                </a:lnTo>
                <a:lnTo>
                  <a:pt x="2330" y="161"/>
                </a:lnTo>
                <a:lnTo>
                  <a:pt x="2330" y="161"/>
                </a:lnTo>
                <a:lnTo>
                  <a:pt x="2330" y="161"/>
                </a:lnTo>
                <a:lnTo>
                  <a:pt x="2331" y="161"/>
                </a:lnTo>
                <a:lnTo>
                  <a:pt x="2331" y="161"/>
                </a:lnTo>
                <a:lnTo>
                  <a:pt x="2331" y="161"/>
                </a:lnTo>
                <a:lnTo>
                  <a:pt x="2331" y="161"/>
                </a:lnTo>
                <a:lnTo>
                  <a:pt x="2331" y="162"/>
                </a:lnTo>
                <a:lnTo>
                  <a:pt x="2331" y="162"/>
                </a:lnTo>
                <a:lnTo>
                  <a:pt x="2332" y="162"/>
                </a:lnTo>
                <a:lnTo>
                  <a:pt x="2332" y="162"/>
                </a:lnTo>
                <a:lnTo>
                  <a:pt x="2332" y="162"/>
                </a:lnTo>
                <a:lnTo>
                  <a:pt x="2332" y="162"/>
                </a:lnTo>
                <a:lnTo>
                  <a:pt x="2332" y="162"/>
                </a:lnTo>
                <a:lnTo>
                  <a:pt x="2333" y="162"/>
                </a:lnTo>
                <a:lnTo>
                  <a:pt x="2333" y="163"/>
                </a:lnTo>
                <a:lnTo>
                  <a:pt x="2333" y="163"/>
                </a:lnTo>
                <a:lnTo>
                  <a:pt x="2333" y="163"/>
                </a:lnTo>
                <a:lnTo>
                  <a:pt x="2334" y="163"/>
                </a:lnTo>
                <a:lnTo>
                  <a:pt x="2334" y="164"/>
                </a:lnTo>
                <a:lnTo>
                  <a:pt x="2334" y="164"/>
                </a:lnTo>
                <a:lnTo>
                  <a:pt x="2334" y="164"/>
                </a:lnTo>
                <a:lnTo>
                  <a:pt x="2335" y="165"/>
                </a:lnTo>
                <a:lnTo>
                  <a:pt x="2335" y="165"/>
                </a:lnTo>
                <a:lnTo>
                  <a:pt x="2335" y="165"/>
                </a:lnTo>
                <a:lnTo>
                  <a:pt x="2335" y="166"/>
                </a:lnTo>
                <a:lnTo>
                  <a:pt x="2335" y="166"/>
                </a:lnTo>
                <a:lnTo>
                  <a:pt x="2335" y="166"/>
                </a:lnTo>
                <a:lnTo>
                  <a:pt x="2335" y="167"/>
                </a:lnTo>
                <a:lnTo>
                  <a:pt x="2336" y="167"/>
                </a:lnTo>
                <a:lnTo>
                  <a:pt x="2336" y="168"/>
                </a:lnTo>
                <a:lnTo>
                  <a:pt x="2336" y="168"/>
                </a:lnTo>
                <a:lnTo>
                  <a:pt x="2336" y="169"/>
                </a:lnTo>
                <a:lnTo>
                  <a:pt x="2337" y="170"/>
                </a:lnTo>
                <a:lnTo>
                  <a:pt x="2337" y="170"/>
                </a:lnTo>
                <a:lnTo>
                  <a:pt x="2337" y="170"/>
                </a:lnTo>
                <a:lnTo>
                  <a:pt x="2337" y="171"/>
                </a:lnTo>
                <a:lnTo>
                  <a:pt x="2338" y="172"/>
                </a:lnTo>
                <a:lnTo>
                  <a:pt x="2338" y="172"/>
                </a:lnTo>
                <a:lnTo>
                  <a:pt x="2338" y="173"/>
                </a:lnTo>
                <a:lnTo>
                  <a:pt x="2338" y="173"/>
                </a:lnTo>
                <a:lnTo>
                  <a:pt x="2338" y="174"/>
                </a:lnTo>
                <a:lnTo>
                  <a:pt x="2339" y="174"/>
                </a:lnTo>
                <a:lnTo>
                  <a:pt x="2339" y="175"/>
                </a:lnTo>
                <a:lnTo>
                  <a:pt x="2339" y="175"/>
                </a:lnTo>
                <a:lnTo>
                  <a:pt x="2339" y="175"/>
                </a:lnTo>
                <a:lnTo>
                  <a:pt x="2339" y="176"/>
                </a:lnTo>
                <a:lnTo>
                  <a:pt x="2339" y="176"/>
                </a:lnTo>
                <a:lnTo>
                  <a:pt x="2340" y="177"/>
                </a:lnTo>
                <a:lnTo>
                  <a:pt x="2340" y="177"/>
                </a:lnTo>
                <a:lnTo>
                  <a:pt x="2340" y="177"/>
                </a:lnTo>
                <a:lnTo>
                  <a:pt x="2340" y="177"/>
                </a:lnTo>
                <a:lnTo>
                  <a:pt x="2340" y="178"/>
                </a:lnTo>
                <a:lnTo>
                  <a:pt x="2341" y="178"/>
                </a:lnTo>
                <a:lnTo>
                  <a:pt x="2341" y="178"/>
                </a:lnTo>
                <a:lnTo>
                  <a:pt x="2341" y="178"/>
                </a:lnTo>
                <a:lnTo>
                  <a:pt x="2341" y="178"/>
                </a:lnTo>
                <a:lnTo>
                  <a:pt x="2342" y="178"/>
                </a:lnTo>
                <a:lnTo>
                  <a:pt x="2342" y="179"/>
                </a:lnTo>
                <a:lnTo>
                  <a:pt x="2342" y="179"/>
                </a:lnTo>
                <a:lnTo>
                  <a:pt x="2342" y="179"/>
                </a:lnTo>
                <a:lnTo>
                  <a:pt x="2343" y="179"/>
                </a:lnTo>
                <a:lnTo>
                  <a:pt x="2343" y="179"/>
                </a:lnTo>
                <a:lnTo>
                  <a:pt x="2343" y="179"/>
                </a:lnTo>
                <a:lnTo>
                  <a:pt x="2343" y="179"/>
                </a:lnTo>
                <a:lnTo>
                  <a:pt x="2343" y="179"/>
                </a:lnTo>
                <a:lnTo>
                  <a:pt x="2343" y="179"/>
                </a:lnTo>
                <a:lnTo>
                  <a:pt x="2343" y="179"/>
                </a:lnTo>
                <a:lnTo>
                  <a:pt x="2344" y="179"/>
                </a:lnTo>
                <a:lnTo>
                  <a:pt x="2344" y="179"/>
                </a:lnTo>
                <a:lnTo>
                  <a:pt x="2344" y="178"/>
                </a:lnTo>
                <a:lnTo>
                  <a:pt x="2344" y="178"/>
                </a:lnTo>
                <a:lnTo>
                  <a:pt x="2345" y="178"/>
                </a:lnTo>
                <a:lnTo>
                  <a:pt x="2345" y="178"/>
                </a:lnTo>
                <a:lnTo>
                  <a:pt x="2345" y="177"/>
                </a:lnTo>
                <a:lnTo>
                  <a:pt x="2345" y="177"/>
                </a:lnTo>
                <a:lnTo>
                  <a:pt x="2346" y="177"/>
                </a:lnTo>
                <a:lnTo>
                  <a:pt x="2346" y="176"/>
                </a:lnTo>
                <a:lnTo>
                  <a:pt x="2346" y="176"/>
                </a:lnTo>
                <a:lnTo>
                  <a:pt x="2346" y="175"/>
                </a:lnTo>
                <a:lnTo>
                  <a:pt x="2346" y="175"/>
                </a:lnTo>
                <a:lnTo>
                  <a:pt x="2347" y="175"/>
                </a:lnTo>
                <a:lnTo>
                  <a:pt x="2347" y="175"/>
                </a:lnTo>
                <a:lnTo>
                  <a:pt x="2347" y="174"/>
                </a:lnTo>
                <a:lnTo>
                  <a:pt x="2347" y="174"/>
                </a:lnTo>
                <a:lnTo>
                  <a:pt x="2347" y="174"/>
                </a:lnTo>
                <a:lnTo>
                  <a:pt x="2347" y="173"/>
                </a:lnTo>
                <a:lnTo>
                  <a:pt x="2348" y="173"/>
                </a:lnTo>
                <a:lnTo>
                  <a:pt x="2348" y="173"/>
                </a:lnTo>
                <a:lnTo>
                  <a:pt x="2348" y="172"/>
                </a:lnTo>
                <a:lnTo>
                  <a:pt x="2348" y="172"/>
                </a:lnTo>
                <a:lnTo>
                  <a:pt x="2349" y="172"/>
                </a:lnTo>
                <a:lnTo>
                  <a:pt x="2349" y="172"/>
                </a:lnTo>
                <a:lnTo>
                  <a:pt x="2349" y="171"/>
                </a:lnTo>
                <a:lnTo>
                  <a:pt x="2349" y="171"/>
                </a:lnTo>
                <a:lnTo>
                  <a:pt x="2349" y="171"/>
                </a:lnTo>
                <a:lnTo>
                  <a:pt x="2350" y="170"/>
                </a:lnTo>
                <a:lnTo>
                  <a:pt x="2350" y="170"/>
                </a:lnTo>
                <a:lnTo>
                  <a:pt x="2350" y="170"/>
                </a:lnTo>
                <a:lnTo>
                  <a:pt x="2350" y="170"/>
                </a:lnTo>
                <a:lnTo>
                  <a:pt x="2351" y="169"/>
                </a:lnTo>
                <a:lnTo>
                  <a:pt x="2351" y="168"/>
                </a:lnTo>
                <a:lnTo>
                  <a:pt x="2351" y="168"/>
                </a:lnTo>
                <a:lnTo>
                  <a:pt x="2351" y="167"/>
                </a:lnTo>
                <a:lnTo>
                  <a:pt x="2351" y="166"/>
                </a:lnTo>
                <a:lnTo>
                  <a:pt x="2351" y="165"/>
                </a:lnTo>
                <a:lnTo>
                  <a:pt x="2351" y="164"/>
                </a:lnTo>
                <a:lnTo>
                  <a:pt x="2352" y="163"/>
                </a:lnTo>
                <a:lnTo>
                  <a:pt x="2352" y="162"/>
                </a:lnTo>
                <a:lnTo>
                  <a:pt x="2352" y="161"/>
                </a:lnTo>
                <a:lnTo>
                  <a:pt x="2352" y="160"/>
                </a:lnTo>
                <a:lnTo>
                  <a:pt x="2353" y="158"/>
                </a:lnTo>
                <a:lnTo>
                  <a:pt x="2353" y="157"/>
                </a:lnTo>
                <a:lnTo>
                  <a:pt x="2353" y="156"/>
                </a:lnTo>
                <a:lnTo>
                  <a:pt x="2353" y="154"/>
                </a:lnTo>
                <a:lnTo>
                  <a:pt x="2354" y="153"/>
                </a:lnTo>
                <a:lnTo>
                  <a:pt x="2354" y="152"/>
                </a:lnTo>
                <a:lnTo>
                  <a:pt x="2354" y="150"/>
                </a:lnTo>
                <a:lnTo>
                  <a:pt x="2354" y="149"/>
                </a:lnTo>
                <a:lnTo>
                  <a:pt x="2354" y="147"/>
                </a:lnTo>
                <a:lnTo>
                  <a:pt x="2355" y="146"/>
                </a:lnTo>
                <a:lnTo>
                  <a:pt x="2355" y="144"/>
                </a:lnTo>
                <a:lnTo>
                  <a:pt x="2355" y="143"/>
                </a:lnTo>
                <a:lnTo>
                  <a:pt x="2355" y="141"/>
                </a:lnTo>
                <a:lnTo>
                  <a:pt x="2355" y="140"/>
                </a:lnTo>
                <a:lnTo>
                  <a:pt x="2355" y="138"/>
                </a:lnTo>
                <a:lnTo>
                  <a:pt x="2356" y="137"/>
                </a:lnTo>
                <a:lnTo>
                  <a:pt x="2356" y="135"/>
                </a:lnTo>
                <a:lnTo>
                  <a:pt x="2356" y="133"/>
                </a:lnTo>
                <a:lnTo>
                  <a:pt x="2356" y="132"/>
                </a:lnTo>
                <a:lnTo>
                  <a:pt x="2357" y="130"/>
                </a:lnTo>
                <a:lnTo>
                  <a:pt x="2357" y="128"/>
                </a:lnTo>
                <a:lnTo>
                  <a:pt x="2357" y="129"/>
                </a:lnTo>
                <a:lnTo>
                  <a:pt x="2357" y="130"/>
                </a:lnTo>
                <a:lnTo>
                  <a:pt x="2357" y="131"/>
                </a:lnTo>
                <a:lnTo>
                  <a:pt x="2358" y="132"/>
                </a:lnTo>
                <a:lnTo>
                  <a:pt x="2358" y="133"/>
                </a:lnTo>
                <a:lnTo>
                  <a:pt x="2358" y="135"/>
                </a:lnTo>
                <a:lnTo>
                  <a:pt x="2358" y="136"/>
                </a:lnTo>
                <a:lnTo>
                  <a:pt x="2358" y="137"/>
                </a:lnTo>
                <a:lnTo>
                  <a:pt x="2358" y="138"/>
                </a:lnTo>
                <a:lnTo>
                  <a:pt x="2359" y="139"/>
                </a:lnTo>
                <a:lnTo>
                  <a:pt x="2359" y="140"/>
                </a:lnTo>
                <a:lnTo>
                  <a:pt x="2359" y="141"/>
                </a:lnTo>
                <a:lnTo>
                  <a:pt x="2359" y="142"/>
                </a:lnTo>
                <a:lnTo>
                  <a:pt x="2359" y="143"/>
                </a:lnTo>
                <a:lnTo>
                  <a:pt x="2360" y="144"/>
                </a:lnTo>
                <a:lnTo>
                  <a:pt x="2360" y="145"/>
                </a:lnTo>
                <a:lnTo>
                  <a:pt x="2360" y="146"/>
                </a:lnTo>
                <a:lnTo>
                  <a:pt x="2360" y="147"/>
                </a:lnTo>
                <a:lnTo>
                  <a:pt x="2361" y="148"/>
                </a:lnTo>
                <a:lnTo>
                  <a:pt x="2361" y="149"/>
                </a:lnTo>
                <a:lnTo>
                  <a:pt x="2361" y="149"/>
                </a:lnTo>
                <a:lnTo>
                  <a:pt x="2361" y="150"/>
                </a:lnTo>
                <a:lnTo>
                  <a:pt x="2362" y="151"/>
                </a:lnTo>
                <a:lnTo>
                  <a:pt x="2362" y="151"/>
                </a:lnTo>
                <a:lnTo>
                  <a:pt x="2362" y="152"/>
                </a:lnTo>
                <a:lnTo>
                  <a:pt x="2362" y="153"/>
                </a:lnTo>
                <a:lnTo>
                  <a:pt x="2362" y="153"/>
                </a:lnTo>
                <a:lnTo>
                  <a:pt x="2362" y="153"/>
                </a:lnTo>
                <a:lnTo>
                  <a:pt x="2362" y="154"/>
                </a:lnTo>
                <a:lnTo>
                  <a:pt x="2363" y="154"/>
                </a:lnTo>
                <a:lnTo>
                  <a:pt x="2363" y="155"/>
                </a:lnTo>
                <a:lnTo>
                  <a:pt x="2363" y="156"/>
                </a:lnTo>
                <a:lnTo>
                  <a:pt x="2363" y="158"/>
                </a:lnTo>
                <a:lnTo>
                  <a:pt x="2364" y="160"/>
                </a:lnTo>
                <a:lnTo>
                  <a:pt x="2364" y="162"/>
                </a:lnTo>
                <a:lnTo>
                  <a:pt x="2364" y="163"/>
                </a:lnTo>
                <a:lnTo>
                  <a:pt x="2364" y="165"/>
                </a:lnTo>
                <a:lnTo>
                  <a:pt x="2365" y="167"/>
                </a:lnTo>
                <a:lnTo>
                  <a:pt x="2365" y="169"/>
                </a:lnTo>
                <a:lnTo>
                  <a:pt x="2365" y="170"/>
                </a:lnTo>
                <a:lnTo>
                  <a:pt x="2365" y="172"/>
                </a:lnTo>
                <a:lnTo>
                  <a:pt x="2365" y="174"/>
                </a:lnTo>
                <a:lnTo>
                  <a:pt x="2366" y="175"/>
                </a:lnTo>
                <a:lnTo>
                  <a:pt x="2366" y="177"/>
                </a:lnTo>
                <a:lnTo>
                  <a:pt x="2366" y="178"/>
                </a:lnTo>
                <a:lnTo>
                  <a:pt x="2366" y="180"/>
                </a:lnTo>
                <a:lnTo>
                  <a:pt x="2366" y="181"/>
                </a:lnTo>
                <a:lnTo>
                  <a:pt x="2366" y="183"/>
                </a:lnTo>
                <a:lnTo>
                  <a:pt x="2367" y="184"/>
                </a:lnTo>
                <a:lnTo>
                  <a:pt x="2367" y="185"/>
                </a:lnTo>
                <a:lnTo>
                  <a:pt x="2367" y="187"/>
                </a:lnTo>
                <a:lnTo>
                  <a:pt x="2367" y="188"/>
                </a:lnTo>
                <a:lnTo>
                  <a:pt x="2368" y="189"/>
                </a:lnTo>
                <a:lnTo>
                  <a:pt x="2368" y="190"/>
                </a:lnTo>
                <a:lnTo>
                  <a:pt x="2368" y="192"/>
                </a:lnTo>
                <a:lnTo>
                  <a:pt x="2368" y="192"/>
                </a:lnTo>
                <a:lnTo>
                  <a:pt x="2368" y="194"/>
                </a:lnTo>
                <a:lnTo>
                  <a:pt x="2369" y="195"/>
                </a:lnTo>
                <a:lnTo>
                  <a:pt x="2369" y="196"/>
                </a:lnTo>
                <a:lnTo>
                  <a:pt x="2369" y="196"/>
                </a:lnTo>
                <a:lnTo>
                  <a:pt x="2369" y="197"/>
                </a:lnTo>
                <a:lnTo>
                  <a:pt x="2370" y="198"/>
                </a:lnTo>
                <a:lnTo>
                  <a:pt x="2370" y="199"/>
                </a:lnTo>
                <a:lnTo>
                  <a:pt x="2370" y="200"/>
                </a:lnTo>
                <a:lnTo>
                  <a:pt x="2370" y="200"/>
                </a:lnTo>
                <a:lnTo>
                  <a:pt x="2370" y="201"/>
                </a:lnTo>
                <a:lnTo>
                  <a:pt x="2370" y="202"/>
                </a:lnTo>
                <a:lnTo>
                  <a:pt x="2370" y="203"/>
                </a:lnTo>
                <a:lnTo>
                  <a:pt x="2371" y="203"/>
                </a:lnTo>
                <a:lnTo>
                  <a:pt x="2371" y="204"/>
                </a:lnTo>
                <a:lnTo>
                  <a:pt x="2371" y="204"/>
                </a:lnTo>
                <a:lnTo>
                  <a:pt x="2371" y="205"/>
                </a:lnTo>
                <a:lnTo>
                  <a:pt x="2372" y="206"/>
                </a:lnTo>
                <a:lnTo>
                  <a:pt x="2372" y="206"/>
                </a:lnTo>
                <a:lnTo>
                  <a:pt x="2372" y="207"/>
                </a:lnTo>
                <a:lnTo>
                  <a:pt x="2372" y="207"/>
                </a:lnTo>
                <a:lnTo>
                  <a:pt x="2373" y="208"/>
                </a:lnTo>
                <a:lnTo>
                  <a:pt x="2373" y="208"/>
                </a:lnTo>
                <a:lnTo>
                  <a:pt x="2373" y="208"/>
                </a:lnTo>
                <a:lnTo>
                  <a:pt x="2373" y="209"/>
                </a:lnTo>
                <a:lnTo>
                  <a:pt x="2374" y="209"/>
                </a:lnTo>
                <a:lnTo>
                  <a:pt x="2374" y="209"/>
                </a:lnTo>
                <a:lnTo>
                  <a:pt x="2374" y="209"/>
                </a:lnTo>
                <a:lnTo>
                  <a:pt x="2374" y="210"/>
                </a:lnTo>
                <a:lnTo>
                  <a:pt x="2374" y="210"/>
                </a:lnTo>
                <a:lnTo>
                  <a:pt x="2374" y="210"/>
                </a:lnTo>
                <a:lnTo>
                  <a:pt x="2374" y="211"/>
                </a:lnTo>
                <a:lnTo>
                  <a:pt x="2375" y="211"/>
                </a:lnTo>
                <a:lnTo>
                  <a:pt x="2375" y="211"/>
                </a:lnTo>
                <a:lnTo>
                  <a:pt x="2375" y="212"/>
                </a:lnTo>
                <a:lnTo>
                  <a:pt x="2375" y="212"/>
                </a:lnTo>
                <a:lnTo>
                  <a:pt x="2376" y="212"/>
                </a:lnTo>
                <a:lnTo>
                  <a:pt x="2376" y="212"/>
                </a:lnTo>
                <a:lnTo>
                  <a:pt x="2376" y="213"/>
                </a:lnTo>
                <a:lnTo>
                  <a:pt x="2376" y="213"/>
                </a:lnTo>
                <a:lnTo>
                  <a:pt x="2376" y="213"/>
                </a:lnTo>
                <a:lnTo>
                  <a:pt x="2377" y="213"/>
                </a:lnTo>
                <a:lnTo>
                  <a:pt x="2377" y="213"/>
                </a:lnTo>
                <a:lnTo>
                  <a:pt x="2377" y="213"/>
                </a:lnTo>
                <a:lnTo>
                  <a:pt x="2377" y="213"/>
                </a:lnTo>
                <a:lnTo>
                  <a:pt x="2378" y="213"/>
                </a:lnTo>
                <a:lnTo>
                  <a:pt x="2378" y="213"/>
                </a:lnTo>
                <a:lnTo>
                  <a:pt x="2378" y="213"/>
                </a:lnTo>
                <a:lnTo>
                  <a:pt x="2378" y="213"/>
                </a:lnTo>
                <a:lnTo>
                  <a:pt x="2378" y="213"/>
                </a:lnTo>
                <a:lnTo>
                  <a:pt x="2378" y="213"/>
                </a:lnTo>
                <a:lnTo>
                  <a:pt x="2379" y="213"/>
                </a:lnTo>
                <a:lnTo>
                  <a:pt x="2379" y="213"/>
                </a:lnTo>
                <a:lnTo>
                  <a:pt x="2379" y="213"/>
                </a:lnTo>
                <a:lnTo>
                  <a:pt x="2379" y="214"/>
                </a:lnTo>
                <a:lnTo>
                  <a:pt x="2379" y="214"/>
                </a:lnTo>
                <a:lnTo>
                  <a:pt x="2380" y="214"/>
                </a:lnTo>
                <a:lnTo>
                  <a:pt x="2380" y="214"/>
                </a:lnTo>
                <a:lnTo>
                  <a:pt x="2380" y="213"/>
                </a:lnTo>
                <a:lnTo>
                  <a:pt x="2380" y="213"/>
                </a:lnTo>
                <a:lnTo>
                  <a:pt x="2381" y="213"/>
                </a:lnTo>
                <a:lnTo>
                  <a:pt x="2381" y="213"/>
                </a:lnTo>
                <a:lnTo>
                  <a:pt x="2381" y="213"/>
                </a:lnTo>
                <a:lnTo>
                  <a:pt x="2381" y="213"/>
                </a:lnTo>
                <a:lnTo>
                  <a:pt x="2382" y="213"/>
                </a:lnTo>
                <a:lnTo>
                  <a:pt x="2382" y="213"/>
                </a:lnTo>
                <a:lnTo>
                  <a:pt x="2382" y="213"/>
                </a:lnTo>
                <a:lnTo>
                  <a:pt x="2382" y="213"/>
                </a:lnTo>
                <a:lnTo>
                  <a:pt x="2382" y="213"/>
                </a:lnTo>
                <a:lnTo>
                  <a:pt x="2382" y="213"/>
                </a:lnTo>
                <a:lnTo>
                  <a:pt x="2382" y="213"/>
                </a:lnTo>
                <a:lnTo>
                  <a:pt x="2383" y="213"/>
                </a:lnTo>
                <a:lnTo>
                  <a:pt x="2383" y="212"/>
                </a:lnTo>
                <a:lnTo>
                  <a:pt x="2383" y="212"/>
                </a:lnTo>
                <a:lnTo>
                  <a:pt x="2383" y="212"/>
                </a:lnTo>
                <a:lnTo>
                  <a:pt x="2384" y="212"/>
                </a:lnTo>
                <a:lnTo>
                  <a:pt x="2384" y="212"/>
                </a:lnTo>
                <a:lnTo>
                  <a:pt x="2384" y="212"/>
                </a:lnTo>
                <a:lnTo>
                  <a:pt x="2384" y="212"/>
                </a:lnTo>
                <a:lnTo>
                  <a:pt x="2385" y="212"/>
                </a:lnTo>
                <a:lnTo>
                  <a:pt x="2385" y="211"/>
                </a:lnTo>
                <a:lnTo>
                  <a:pt x="2385" y="211"/>
                </a:lnTo>
                <a:lnTo>
                  <a:pt x="2385" y="211"/>
                </a:lnTo>
                <a:lnTo>
                  <a:pt x="2385" y="211"/>
                </a:lnTo>
                <a:lnTo>
                  <a:pt x="2386" y="210"/>
                </a:lnTo>
                <a:lnTo>
                  <a:pt x="2386" y="210"/>
                </a:lnTo>
                <a:lnTo>
                  <a:pt x="2386" y="209"/>
                </a:lnTo>
                <a:lnTo>
                  <a:pt x="2386" y="209"/>
                </a:lnTo>
                <a:lnTo>
                  <a:pt x="2386" y="209"/>
                </a:lnTo>
                <a:lnTo>
                  <a:pt x="2386" y="208"/>
                </a:lnTo>
                <a:lnTo>
                  <a:pt x="2387" y="208"/>
                </a:lnTo>
                <a:lnTo>
                  <a:pt x="2387" y="207"/>
                </a:lnTo>
                <a:lnTo>
                  <a:pt x="2387" y="207"/>
                </a:lnTo>
                <a:lnTo>
                  <a:pt x="2387" y="206"/>
                </a:lnTo>
                <a:lnTo>
                  <a:pt x="2387" y="206"/>
                </a:lnTo>
                <a:lnTo>
                  <a:pt x="2388" y="205"/>
                </a:lnTo>
                <a:lnTo>
                  <a:pt x="2388" y="205"/>
                </a:lnTo>
                <a:lnTo>
                  <a:pt x="2388" y="204"/>
                </a:lnTo>
                <a:lnTo>
                  <a:pt x="2388" y="204"/>
                </a:lnTo>
                <a:lnTo>
                  <a:pt x="2389" y="204"/>
                </a:lnTo>
                <a:lnTo>
                  <a:pt x="2389" y="203"/>
                </a:lnTo>
                <a:lnTo>
                  <a:pt x="2389" y="203"/>
                </a:lnTo>
                <a:lnTo>
                  <a:pt x="2389" y="202"/>
                </a:lnTo>
                <a:lnTo>
                  <a:pt x="2390" y="202"/>
                </a:lnTo>
                <a:lnTo>
                  <a:pt x="2390" y="201"/>
                </a:lnTo>
                <a:lnTo>
                  <a:pt x="2390" y="201"/>
                </a:lnTo>
                <a:lnTo>
                  <a:pt x="2390" y="200"/>
                </a:lnTo>
                <a:lnTo>
                  <a:pt x="2390" y="200"/>
                </a:lnTo>
                <a:lnTo>
                  <a:pt x="2390" y="199"/>
                </a:lnTo>
                <a:lnTo>
                  <a:pt x="2390" y="199"/>
                </a:lnTo>
                <a:lnTo>
                  <a:pt x="2391" y="198"/>
                </a:lnTo>
                <a:lnTo>
                  <a:pt x="2391" y="198"/>
                </a:lnTo>
                <a:lnTo>
                  <a:pt x="2391" y="197"/>
                </a:lnTo>
                <a:lnTo>
                  <a:pt x="2391" y="197"/>
                </a:lnTo>
                <a:lnTo>
                  <a:pt x="2392" y="196"/>
                </a:lnTo>
                <a:lnTo>
                  <a:pt x="2392" y="196"/>
                </a:lnTo>
                <a:lnTo>
                  <a:pt x="2392" y="195"/>
                </a:lnTo>
                <a:lnTo>
                  <a:pt x="2392" y="195"/>
                </a:lnTo>
                <a:lnTo>
                  <a:pt x="2393" y="194"/>
                </a:lnTo>
                <a:lnTo>
                  <a:pt x="2393" y="194"/>
                </a:lnTo>
                <a:lnTo>
                  <a:pt x="2393" y="193"/>
                </a:lnTo>
                <a:lnTo>
                  <a:pt x="2393" y="193"/>
                </a:lnTo>
                <a:lnTo>
                  <a:pt x="2393" y="192"/>
                </a:lnTo>
                <a:lnTo>
                  <a:pt x="2394" y="192"/>
                </a:lnTo>
                <a:lnTo>
                  <a:pt x="2394" y="191"/>
                </a:lnTo>
                <a:lnTo>
                  <a:pt x="2394" y="191"/>
                </a:lnTo>
                <a:lnTo>
                  <a:pt x="2394" y="190"/>
                </a:lnTo>
                <a:lnTo>
                  <a:pt x="2394" y="190"/>
                </a:lnTo>
                <a:lnTo>
                  <a:pt x="2394" y="189"/>
                </a:lnTo>
                <a:lnTo>
                  <a:pt x="2395" y="189"/>
                </a:lnTo>
                <a:lnTo>
                  <a:pt x="2395" y="188"/>
                </a:lnTo>
                <a:lnTo>
                  <a:pt x="2395" y="188"/>
                </a:lnTo>
                <a:lnTo>
                  <a:pt x="2395" y="188"/>
                </a:lnTo>
                <a:lnTo>
                  <a:pt x="2396" y="187"/>
                </a:lnTo>
                <a:lnTo>
                  <a:pt x="2396" y="187"/>
                </a:lnTo>
                <a:lnTo>
                  <a:pt x="2396" y="187"/>
                </a:lnTo>
                <a:lnTo>
                  <a:pt x="2396" y="187"/>
                </a:lnTo>
                <a:lnTo>
                  <a:pt x="2396" y="186"/>
                </a:lnTo>
                <a:lnTo>
                  <a:pt x="2397" y="186"/>
                </a:lnTo>
                <a:lnTo>
                  <a:pt x="2397" y="186"/>
                </a:lnTo>
                <a:lnTo>
                  <a:pt x="2397" y="186"/>
                </a:lnTo>
                <a:lnTo>
                  <a:pt x="2397" y="186"/>
                </a:lnTo>
                <a:lnTo>
                  <a:pt x="2398" y="185"/>
                </a:lnTo>
                <a:lnTo>
                  <a:pt x="2398" y="185"/>
                </a:lnTo>
                <a:lnTo>
                  <a:pt x="2398" y="185"/>
                </a:lnTo>
                <a:lnTo>
                  <a:pt x="2398" y="185"/>
                </a:lnTo>
                <a:lnTo>
                  <a:pt x="2398" y="184"/>
                </a:lnTo>
                <a:lnTo>
                  <a:pt x="2398" y="184"/>
                </a:lnTo>
                <a:lnTo>
                  <a:pt x="2398" y="184"/>
                </a:lnTo>
                <a:lnTo>
                  <a:pt x="2399" y="183"/>
                </a:lnTo>
                <a:lnTo>
                  <a:pt x="2399" y="183"/>
                </a:lnTo>
                <a:lnTo>
                  <a:pt x="2399" y="183"/>
                </a:lnTo>
                <a:lnTo>
                  <a:pt x="2399" y="183"/>
                </a:lnTo>
                <a:lnTo>
                  <a:pt x="2400" y="182"/>
                </a:lnTo>
                <a:lnTo>
                  <a:pt x="2400" y="182"/>
                </a:lnTo>
                <a:lnTo>
                  <a:pt x="2400" y="181"/>
                </a:lnTo>
                <a:lnTo>
                  <a:pt x="2400" y="181"/>
                </a:lnTo>
                <a:lnTo>
                  <a:pt x="2401" y="180"/>
                </a:lnTo>
                <a:lnTo>
                  <a:pt x="2401" y="180"/>
                </a:lnTo>
                <a:lnTo>
                  <a:pt x="2401" y="179"/>
                </a:lnTo>
                <a:lnTo>
                  <a:pt x="2401" y="179"/>
                </a:lnTo>
                <a:lnTo>
                  <a:pt x="2401" y="179"/>
                </a:lnTo>
                <a:lnTo>
                  <a:pt x="2402" y="178"/>
                </a:lnTo>
                <a:lnTo>
                  <a:pt x="2402" y="178"/>
                </a:lnTo>
                <a:lnTo>
                  <a:pt x="2402" y="177"/>
                </a:lnTo>
                <a:lnTo>
                  <a:pt x="2402" y="177"/>
                </a:lnTo>
                <a:lnTo>
                  <a:pt x="2402" y="176"/>
                </a:lnTo>
                <a:lnTo>
                  <a:pt x="2402" y="175"/>
                </a:lnTo>
                <a:lnTo>
                  <a:pt x="2403" y="175"/>
                </a:lnTo>
                <a:lnTo>
                  <a:pt x="2403" y="175"/>
                </a:lnTo>
                <a:lnTo>
                  <a:pt x="2403" y="174"/>
                </a:lnTo>
                <a:lnTo>
                  <a:pt x="2403" y="173"/>
                </a:lnTo>
                <a:lnTo>
                  <a:pt x="2404" y="173"/>
                </a:lnTo>
                <a:lnTo>
                  <a:pt x="2404" y="172"/>
                </a:lnTo>
                <a:lnTo>
                  <a:pt x="2404" y="172"/>
                </a:lnTo>
                <a:lnTo>
                  <a:pt x="2404" y="171"/>
                </a:lnTo>
                <a:lnTo>
                  <a:pt x="2404" y="170"/>
                </a:lnTo>
                <a:lnTo>
                  <a:pt x="2405" y="170"/>
                </a:lnTo>
                <a:lnTo>
                  <a:pt x="2405" y="170"/>
                </a:lnTo>
                <a:lnTo>
                  <a:pt x="2405" y="169"/>
                </a:lnTo>
                <a:lnTo>
                  <a:pt x="2405" y="168"/>
                </a:lnTo>
                <a:lnTo>
                  <a:pt x="2406" y="168"/>
                </a:lnTo>
                <a:lnTo>
                  <a:pt x="2406" y="167"/>
                </a:lnTo>
                <a:lnTo>
                  <a:pt x="2406" y="166"/>
                </a:lnTo>
                <a:lnTo>
                  <a:pt x="2406" y="166"/>
                </a:lnTo>
                <a:lnTo>
                  <a:pt x="2406" y="165"/>
                </a:lnTo>
                <a:lnTo>
                  <a:pt x="2406" y="165"/>
                </a:lnTo>
                <a:lnTo>
                  <a:pt x="2407" y="164"/>
                </a:lnTo>
                <a:lnTo>
                  <a:pt x="2407" y="164"/>
                </a:lnTo>
                <a:lnTo>
                  <a:pt x="2407" y="163"/>
                </a:lnTo>
                <a:lnTo>
                  <a:pt x="2407" y="162"/>
                </a:lnTo>
                <a:lnTo>
                  <a:pt x="2407" y="162"/>
                </a:lnTo>
                <a:lnTo>
                  <a:pt x="2408" y="161"/>
                </a:lnTo>
                <a:lnTo>
                  <a:pt x="2408" y="161"/>
                </a:lnTo>
                <a:lnTo>
                  <a:pt x="2408" y="160"/>
                </a:lnTo>
                <a:lnTo>
                  <a:pt x="2408" y="159"/>
                </a:lnTo>
                <a:lnTo>
                  <a:pt x="2409" y="159"/>
                </a:lnTo>
                <a:lnTo>
                  <a:pt x="2409" y="158"/>
                </a:lnTo>
                <a:lnTo>
                  <a:pt x="2409" y="158"/>
                </a:lnTo>
                <a:lnTo>
                  <a:pt x="2409" y="157"/>
                </a:lnTo>
                <a:lnTo>
                  <a:pt x="2410" y="157"/>
                </a:lnTo>
                <a:lnTo>
                  <a:pt x="2410" y="156"/>
                </a:lnTo>
                <a:lnTo>
                  <a:pt x="2410" y="155"/>
                </a:lnTo>
                <a:lnTo>
                  <a:pt x="2410" y="155"/>
                </a:lnTo>
                <a:lnTo>
                  <a:pt x="2410" y="154"/>
                </a:lnTo>
                <a:lnTo>
                  <a:pt x="2410" y="153"/>
                </a:lnTo>
                <a:lnTo>
                  <a:pt x="2410" y="153"/>
                </a:lnTo>
                <a:lnTo>
                  <a:pt x="2411" y="152"/>
                </a:lnTo>
                <a:lnTo>
                  <a:pt x="2411" y="152"/>
                </a:lnTo>
                <a:lnTo>
                  <a:pt x="2411" y="151"/>
                </a:lnTo>
                <a:lnTo>
                  <a:pt x="2411" y="150"/>
                </a:lnTo>
                <a:lnTo>
                  <a:pt x="2412" y="150"/>
                </a:lnTo>
                <a:lnTo>
                  <a:pt x="2412" y="149"/>
                </a:lnTo>
                <a:lnTo>
                  <a:pt x="2412" y="149"/>
                </a:lnTo>
                <a:lnTo>
                  <a:pt x="2412" y="148"/>
                </a:lnTo>
                <a:lnTo>
                  <a:pt x="2412" y="147"/>
                </a:lnTo>
                <a:lnTo>
                  <a:pt x="2413" y="146"/>
                </a:lnTo>
                <a:lnTo>
                  <a:pt x="2413" y="145"/>
                </a:lnTo>
                <a:lnTo>
                  <a:pt x="2413" y="145"/>
                </a:lnTo>
                <a:lnTo>
                  <a:pt x="2413" y="144"/>
                </a:lnTo>
                <a:lnTo>
                  <a:pt x="2414" y="144"/>
                </a:lnTo>
                <a:lnTo>
                  <a:pt x="2414" y="143"/>
                </a:lnTo>
                <a:lnTo>
                  <a:pt x="2414" y="142"/>
                </a:lnTo>
                <a:lnTo>
                  <a:pt x="2414" y="141"/>
                </a:lnTo>
                <a:lnTo>
                  <a:pt x="2414" y="141"/>
                </a:lnTo>
                <a:lnTo>
                  <a:pt x="2414" y="140"/>
                </a:lnTo>
                <a:lnTo>
                  <a:pt x="2415" y="139"/>
                </a:lnTo>
                <a:lnTo>
                  <a:pt x="2415" y="139"/>
                </a:lnTo>
                <a:lnTo>
                  <a:pt x="2415" y="138"/>
                </a:lnTo>
                <a:lnTo>
                  <a:pt x="2415" y="137"/>
                </a:lnTo>
                <a:lnTo>
                  <a:pt x="2415" y="137"/>
                </a:lnTo>
                <a:lnTo>
                  <a:pt x="2416" y="136"/>
                </a:lnTo>
                <a:lnTo>
                  <a:pt x="2416" y="136"/>
                </a:lnTo>
                <a:lnTo>
                  <a:pt x="2416" y="135"/>
                </a:lnTo>
                <a:lnTo>
                  <a:pt x="2416" y="135"/>
                </a:lnTo>
                <a:lnTo>
                  <a:pt x="2417" y="134"/>
                </a:lnTo>
                <a:lnTo>
                  <a:pt x="2417" y="133"/>
                </a:lnTo>
                <a:lnTo>
                  <a:pt x="2417" y="133"/>
                </a:lnTo>
                <a:lnTo>
                  <a:pt x="2417" y="132"/>
                </a:lnTo>
                <a:lnTo>
                  <a:pt x="2418" y="132"/>
                </a:lnTo>
                <a:lnTo>
                  <a:pt x="2418" y="132"/>
                </a:lnTo>
                <a:lnTo>
                  <a:pt x="2418" y="132"/>
                </a:lnTo>
                <a:lnTo>
                  <a:pt x="2418" y="131"/>
                </a:lnTo>
                <a:lnTo>
                  <a:pt x="2418" y="131"/>
                </a:lnTo>
                <a:lnTo>
                  <a:pt x="2418" y="130"/>
                </a:lnTo>
                <a:lnTo>
                  <a:pt x="2418" y="130"/>
                </a:lnTo>
                <a:lnTo>
                  <a:pt x="2419" y="130"/>
                </a:lnTo>
                <a:lnTo>
                  <a:pt x="2419" y="130"/>
                </a:lnTo>
                <a:lnTo>
                  <a:pt x="2419" y="129"/>
                </a:lnTo>
                <a:lnTo>
                  <a:pt x="2419" y="129"/>
                </a:lnTo>
                <a:lnTo>
                  <a:pt x="2420" y="129"/>
                </a:lnTo>
                <a:lnTo>
                  <a:pt x="2420" y="129"/>
                </a:lnTo>
                <a:lnTo>
                  <a:pt x="2420" y="129"/>
                </a:lnTo>
                <a:lnTo>
                  <a:pt x="2420" y="129"/>
                </a:lnTo>
                <a:lnTo>
                  <a:pt x="2421" y="128"/>
                </a:lnTo>
                <a:lnTo>
                  <a:pt x="2421" y="128"/>
                </a:lnTo>
                <a:lnTo>
                  <a:pt x="2421" y="128"/>
                </a:lnTo>
                <a:lnTo>
                  <a:pt x="2421" y="128"/>
                </a:lnTo>
                <a:lnTo>
                  <a:pt x="2421" y="128"/>
                </a:lnTo>
                <a:lnTo>
                  <a:pt x="2421" y="128"/>
                </a:lnTo>
                <a:lnTo>
                  <a:pt x="2421" y="128"/>
                </a:lnTo>
                <a:lnTo>
                  <a:pt x="2422" y="128"/>
                </a:lnTo>
                <a:lnTo>
                  <a:pt x="2422" y="128"/>
                </a:lnTo>
                <a:lnTo>
                  <a:pt x="2422" y="129"/>
                </a:lnTo>
                <a:lnTo>
                  <a:pt x="2422" y="129"/>
                </a:lnTo>
                <a:lnTo>
                  <a:pt x="2423" y="129"/>
                </a:lnTo>
                <a:lnTo>
                  <a:pt x="2423" y="129"/>
                </a:lnTo>
                <a:lnTo>
                  <a:pt x="2423" y="129"/>
                </a:lnTo>
                <a:lnTo>
                  <a:pt x="2423" y="130"/>
                </a:lnTo>
                <a:lnTo>
                  <a:pt x="2423" y="130"/>
                </a:lnTo>
                <a:lnTo>
                  <a:pt x="2424" y="130"/>
                </a:lnTo>
                <a:lnTo>
                  <a:pt x="2424" y="130"/>
                </a:lnTo>
                <a:lnTo>
                  <a:pt x="2424" y="130"/>
                </a:lnTo>
                <a:lnTo>
                  <a:pt x="2424" y="131"/>
                </a:lnTo>
                <a:lnTo>
                  <a:pt x="2425" y="131"/>
                </a:lnTo>
                <a:lnTo>
                  <a:pt x="2425" y="131"/>
                </a:lnTo>
                <a:lnTo>
                  <a:pt x="2425" y="131"/>
                </a:lnTo>
                <a:lnTo>
                  <a:pt x="2425" y="132"/>
                </a:lnTo>
                <a:lnTo>
                  <a:pt x="2425" y="132"/>
                </a:lnTo>
                <a:lnTo>
                  <a:pt x="2425" y="132"/>
                </a:lnTo>
                <a:lnTo>
                  <a:pt x="2426" y="132"/>
                </a:lnTo>
                <a:lnTo>
                  <a:pt x="2426" y="132"/>
                </a:lnTo>
                <a:lnTo>
                  <a:pt x="2426" y="133"/>
                </a:lnTo>
                <a:lnTo>
                  <a:pt x="2426" y="133"/>
                </a:lnTo>
                <a:lnTo>
                  <a:pt x="2426" y="133"/>
                </a:lnTo>
                <a:lnTo>
                  <a:pt x="2427" y="134"/>
                </a:lnTo>
                <a:lnTo>
                  <a:pt x="2427" y="134"/>
                </a:lnTo>
                <a:lnTo>
                  <a:pt x="2427" y="135"/>
                </a:lnTo>
                <a:lnTo>
                  <a:pt x="2427" y="135"/>
                </a:lnTo>
                <a:lnTo>
                  <a:pt x="2428" y="136"/>
                </a:lnTo>
                <a:lnTo>
                  <a:pt x="2428" y="136"/>
                </a:lnTo>
                <a:lnTo>
                  <a:pt x="2428" y="137"/>
                </a:lnTo>
                <a:lnTo>
                  <a:pt x="2428" y="137"/>
                </a:lnTo>
                <a:lnTo>
                  <a:pt x="2429" y="138"/>
                </a:lnTo>
                <a:lnTo>
                  <a:pt x="2429" y="138"/>
                </a:lnTo>
                <a:lnTo>
                  <a:pt x="2429" y="139"/>
                </a:lnTo>
                <a:lnTo>
                  <a:pt x="2429" y="140"/>
                </a:lnTo>
                <a:lnTo>
                  <a:pt x="2429" y="140"/>
                </a:lnTo>
                <a:lnTo>
                  <a:pt x="2429" y="141"/>
                </a:lnTo>
                <a:lnTo>
                  <a:pt x="2429" y="141"/>
                </a:lnTo>
                <a:lnTo>
                  <a:pt x="2430" y="142"/>
                </a:lnTo>
                <a:lnTo>
                  <a:pt x="2430" y="143"/>
                </a:lnTo>
                <a:lnTo>
                  <a:pt x="2430" y="144"/>
                </a:lnTo>
                <a:lnTo>
                  <a:pt x="2430" y="145"/>
                </a:lnTo>
                <a:lnTo>
                  <a:pt x="2431" y="145"/>
                </a:lnTo>
                <a:lnTo>
                  <a:pt x="2431" y="146"/>
                </a:lnTo>
                <a:lnTo>
                  <a:pt x="2431" y="147"/>
                </a:lnTo>
                <a:lnTo>
                  <a:pt x="2431" y="148"/>
                </a:lnTo>
                <a:lnTo>
                  <a:pt x="2432" y="149"/>
                </a:lnTo>
                <a:lnTo>
                  <a:pt x="2432" y="149"/>
                </a:lnTo>
                <a:lnTo>
                  <a:pt x="2432" y="151"/>
                </a:lnTo>
                <a:lnTo>
                  <a:pt x="2432" y="152"/>
                </a:lnTo>
                <a:lnTo>
                  <a:pt x="2432" y="153"/>
                </a:lnTo>
                <a:lnTo>
                  <a:pt x="2433" y="153"/>
                </a:lnTo>
                <a:lnTo>
                  <a:pt x="2433" y="154"/>
                </a:lnTo>
                <a:lnTo>
                  <a:pt x="2433" y="156"/>
                </a:lnTo>
                <a:lnTo>
                  <a:pt x="2433" y="157"/>
                </a:lnTo>
                <a:lnTo>
                  <a:pt x="2433" y="158"/>
                </a:lnTo>
                <a:lnTo>
                  <a:pt x="2433" y="159"/>
                </a:lnTo>
                <a:lnTo>
                  <a:pt x="2434" y="160"/>
                </a:lnTo>
                <a:lnTo>
                  <a:pt x="2434" y="161"/>
                </a:lnTo>
                <a:lnTo>
                  <a:pt x="2434" y="162"/>
                </a:lnTo>
                <a:lnTo>
                  <a:pt x="2434" y="163"/>
                </a:lnTo>
                <a:lnTo>
                  <a:pt x="2434" y="164"/>
                </a:lnTo>
                <a:lnTo>
                  <a:pt x="2435" y="165"/>
                </a:lnTo>
                <a:lnTo>
                  <a:pt x="2435" y="166"/>
                </a:lnTo>
                <a:lnTo>
                  <a:pt x="2435" y="166"/>
                </a:lnTo>
                <a:lnTo>
                  <a:pt x="2435" y="167"/>
                </a:lnTo>
                <a:lnTo>
                  <a:pt x="2436" y="168"/>
                </a:lnTo>
                <a:lnTo>
                  <a:pt x="2436" y="169"/>
                </a:lnTo>
                <a:lnTo>
                  <a:pt x="2436" y="170"/>
                </a:lnTo>
                <a:lnTo>
                  <a:pt x="2436" y="170"/>
                </a:lnTo>
                <a:lnTo>
                  <a:pt x="2437" y="171"/>
                </a:lnTo>
                <a:lnTo>
                  <a:pt x="2437" y="171"/>
                </a:lnTo>
                <a:lnTo>
                  <a:pt x="2437" y="172"/>
                </a:lnTo>
                <a:lnTo>
                  <a:pt x="2437" y="173"/>
                </a:lnTo>
                <a:lnTo>
                  <a:pt x="2437" y="173"/>
                </a:lnTo>
                <a:lnTo>
                  <a:pt x="2437" y="174"/>
                </a:lnTo>
                <a:lnTo>
                  <a:pt x="2437" y="175"/>
                </a:lnTo>
                <a:lnTo>
                  <a:pt x="2438" y="175"/>
                </a:lnTo>
                <a:lnTo>
                  <a:pt x="2438" y="176"/>
                </a:lnTo>
                <a:lnTo>
                  <a:pt x="2438" y="176"/>
                </a:lnTo>
                <a:lnTo>
                  <a:pt x="2438" y="177"/>
                </a:lnTo>
                <a:lnTo>
                  <a:pt x="2439" y="177"/>
                </a:lnTo>
                <a:lnTo>
                  <a:pt x="2439" y="178"/>
                </a:lnTo>
                <a:lnTo>
                  <a:pt x="2439" y="179"/>
                </a:lnTo>
                <a:lnTo>
                  <a:pt x="2439" y="179"/>
                </a:lnTo>
                <a:lnTo>
                  <a:pt x="2440" y="179"/>
                </a:lnTo>
                <a:lnTo>
                  <a:pt x="2440" y="180"/>
                </a:lnTo>
                <a:lnTo>
                  <a:pt x="2440" y="180"/>
                </a:lnTo>
                <a:lnTo>
                  <a:pt x="2440" y="181"/>
                </a:lnTo>
                <a:lnTo>
                  <a:pt x="2440" y="181"/>
                </a:lnTo>
                <a:lnTo>
                  <a:pt x="2441" y="182"/>
                </a:lnTo>
                <a:lnTo>
                  <a:pt x="2441" y="182"/>
                </a:lnTo>
                <a:lnTo>
                  <a:pt x="2441" y="183"/>
                </a:lnTo>
                <a:lnTo>
                  <a:pt x="2441" y="183"/>
                </a:lnTo>
                <a:lnTo>
                  <a:pt x="2441" y="184"/>
                </a:lnTo>
                <a:lnTo>
                  <a:pt x="2441" y="184"/>
                </a:lnTo>
                <a:lnTo>
                  <a:pt x="2442" y="185"/>
                </a:lnTo>
                <a:lnTo>
                  <a:pt x="2442" y="185"/>
                </a:lnTo>
                <a:lnTo>
                  <a:pt x="2442" y="186"/>
                </a:lnTo>
                <a:lnTo>
                  <a:pt x="2442" y="186"/>
                </a:lnTo>
                <a:lnTo>
                  <a:pt x="2443" y="187"/>
                </a:lnTo>
                <a:lnTo>
                  <a:pt x="2443" y="187"/>
                </a:lnTo>
                <a:lnTo>
                  <a:pt x="2443" y="187"/>
                </a:lnTo>
                <a:lnTo>
                  <a:pt x="2443" y="188"/>
                </a:lnTo>
                <a:lnTo>
                  <a:pt x="2443" y="189"/>
                </a:lnTo>
                <a:lnTo>
                  <a:pt x="2444" y="189"/>
                </a:lnTo>
                <a:lnTo>
                  <a:pt x="2444" y="190"/>
                </a:lnTo>
                <a:lnTo>
                  <a:pt x="2444" y="191"/>
                </a:lnTo>
                <a:lnTo>
                  <a:pt x="2444" y="191"/>
                </a:lnTo>
                <a:lnTo>
                  <a:pt x="2445" y="192"/>
                </a:lnTo>
                <a:lnTo>
                  <a:pt x="2445" y="192"/>
                </a:lnTo>
                <a:lnTo>
                  <a:pt x="2445" y="192"/>
                </a:lnTo>
                <a:lnTo>
                  <a:pt x="2445" y="193"/>
                </a:lnTo>
                <a:lnTo>
                  <a:pt x="2445" y="194"/>
                </a:lnTo>
                <a:lnTo>
                  <a:pt x="2445" y="194"/>
                </a:lnTo>
                <a:lnTo>
                  <a:pt x="2445" y="195"/>
                </a:lnTo>
                <a:lnTo>
                  <a:pt x="2446" y="196"/>
                </a:lnTo>
                <a:lnTo>
                  <a:pt x="2446" y="196"/>
                </a:lnTo>
                <a:lnTo>
                  <a:pt x="2446" y="197"/>
                </a:lnTo>
                <a:lnTo>
                  <a:pt x="2446" y="197"/>
                </a:lnTo>
                <a:lnTo>
                  <a:pt x="2447" y="198"/>
                </a:lnTo>
                <a:lnTo>
                  <a:pt x="2447" y="199"/>
                </a:lnTo>
                <a:lnTo>
                  <a:pt x="2447" y="200"/>
                </a:lnTo>
                <a:lnTo>
                  <a:pt x="2447" y="200"/>
                </a:lnTo>
                <a:lnTo>
                  <a:pt x="2448" y="201"/>
                </a:lnTo>
                <a:lnTo>
                  <a:pt x="2448" y="202"/>
                </a:lnTo>
                <a:lnTo>
                  <a:pt x="2448" y="202"/>
                </a:lnTo>
                <a:lnTo>
                  <a:pt x="2448" y="203"/>
                </a:lnTo>
                <a:lnTo>
                  <a:pt x="2448" y="204"/>
                </a:lnTo>
                <a:lnTo>
                  <a:pt x="2449" y="204"/>
                </a:lnTo>
                <a:lnTo>
                  <a:pt x="2449" y="205"/>
                </a:lnTo>
                <a:lnTo>
                  <a:pt x="2449" y="206"/>
                </a:lnTo>
                <a:lnTo>
                  <a:pt x="2449" y="207"/>
                </a:lnTo>
                <a:lnTo>
                  <a:pt x="2449" y="207"/>
                </a:lnTo>
                <a:lnTo>
                  <a:pt x="2449" y="208"/>
                </a:lnTo>
                <a:lnTo>
                  <a:pt x="2450" y="209"/>
                </a:lnTo>
                <a:lnTo>
                  <a:pt x="2450" y="209"/>
                </a:lnTo>
                <a:lnTo>
                  <a:pt x="2450" y="210"/>
                </a:lnTo>
                <a:lnTo>
                  <a:pt x="2450" y="210"/>
                </a:lnTo>
                <a:lnTo>
                  <a:pt x="2451" y="211"/>
                </a:lnTo>
                <a:lnTo>
                  <a:pt x="2451" y="211"/>
                </a:lnTo>
                <a:lnTo>
                  <a:pt x="2451" y="212"/>
                </a:lnTo>
                <a:lnTo>
                  <a:pt x="2451" y="212"/>
                </a:lnTo>
                <a:lnTo>
                  <a:pt x="2451" y="213"/>
                </a:lnTo>
                <a:lnTo>
                  <a:pt x="2452" y="213"/>
                </a:lnTo>
                <a:lnTo>
                  <a:pt x="2452" y="213"/>
                </a:lnTo>
                <a:lnTo>
                  <a:pt x="2452" y="213"/>
                </a:lnTo>
                <a:lnTo>
                  <a:pt x="2452" y="214"/>
                </a:lnTo>
                <a:lnTo>
                  <a:pt x="2453" y="214"/>
                </a:lnTo>
                <a:lnTo>
                  <a:pt x="2453" y="214"/>
                </a:lnTo>
                <a:lnTo>
                  <a:pt x="2453" y="214"/>
                </a:lnTo>
                <a:lnTo>
                  <a:pt x="2453" y="214"/>
                </a:lnTo>
                <a:lnTo>
                  <a:pt x="2453" y="214"/>
                </a:lnTo>
                <a:lnTo>
                  <a:pt x="2453" y="215"/>
                </a:lnTo>
                <a:lnTo>
                  <a:pt x="2454" y="215"/>
                </a:lnTo>
                <a:lnTo>
                  <a:pt x="2454" y="215"/>
                </a:lnTo>
                <a:lnTo>
                  <a:pt x="2454" y="215"/>
                </a:lnTo>
                <a:lnTo>
                  <a:pt x="2454" y="215"/>
                </a:lnTo>
                <a:lnTo>
                  <a:pt x="2454" y="215"/>
                </a:lnTo>
                <a:lnTo>
                  <a:pt x="2455" y="215"/>
                </a:lnTo>
                <a:lnTo>
                  <a:pt x="2455" y="215"/>
                </a:lnTo>
                <a:lnTo>
                  <a:pt x="2455" y="215"/>
                </a:lnTo>
                <a:lnTo>
                  <a:pt x="2455" y="215"/>
                </a:lnTo>
                <a:lnTo>
                  <a:pt x="2456" y="215"/>
                </a:lnTo>
                <a:lnTo>
                  <a:pt x="2456" y="215"/>
                </a:lnTo>
                <a:lnTo>
                  <a:pt x="2456" y="216"/>
                </a:lnTo>
                <a:lnTo>
                  <a:pt x="2456" y="216"/>
                </a:lnTo>
                <a:lnTo>
                  <a:pt x="2457" y="216"/>
                </a:lnTo>
                <a:lnTo>
                  <a:pt x="2457" y="216"/>
                </a:lnTo>
                <a:lnTo>
                  <a:pt x="2457" y="216"/>
                </a:lnTo>
                <a:lnTo>
                  <a:pt x="2457" y="216"/>
                </a:lnTo>
                <a:lnTo>
                  <a:pt x="2457" y="215"/>
                </a:lnTo>
                <a:lnTo>
                  <a:pt x="2457" y="215"/>
                </a:lnTo>
                <a:lnTo>
                  <a:pt x="2457" y="215"/>
                </a:lnTo>
                <a:lnTo>
                  <a:pt x="2458" y="215"/>
                </a:lnTo>
                <a:lnTo>
                  <a:pt x="2458" y="215"/>
                </a:lnTo>
                <a:lnTo>
                  <a:pt x="2458" y="215"/>
                </a:lnTo>
                <a:lnTo>
                  <a:pt x="2458" y="215"/>
                </a:lnTo>
                <a:lnTo>
                  <a:pt x="2459" y="215"/>
                </a:lnTo>
                <a:lnTo>
                  <a:pt x="2459" y="215"/>
                </a:lnTo>
                <a:lnTo>
                  <a:pt x="2459" y="215"/>
                </a:lnTo>
                <a:lnTo>
                  <a:pt x="2459" y="215"/>
                </a:lnTo>
                <a:lnTo>
                  <a:pt x="2459" y="215"/>
                </a:lnTo>
                <a:lnTo>
                  <a:pt x="2460" y="215"/>
                </a:lnTo>
                <a:lnTo>
                  <a:pt x="2460" y="215"/>
                </a:lnTo>
                <a:lnTo>
                  <a:pt x="2460" y="215"/>
                </a:lnTo>
                <a:lnTo>
                  <a:pt x="2460" y="215"/>
                </a:lnTo>
                <a:lnTo>
                  <a:pt x="2461" y="215"/>
                </a:lnTo>
                <a:lnTo>
                  <a:pt x="2461" y="215"/>
                </a:lnTo>
                <a:lnTo>
                  <a:pt x="2461" y="216"/>
                </a:lnTo>
                <a:lnTo>
                  <a:pt x="2461" y="216"/>
                </a:lnTo>
                <a:lnTo>
                  <a:pt x="2461" y="216"/>
                </a:lnTo>
                <a:lnTo>
                  <a:pt x="2461" y="216"/>
                </a:lnTo>
                <a:lnTo>
                  <a:pt x="2462" y="216"/>
                </a:lnTo>
                <a:lnTo>
                  <a:pt x="2462" y="216"/>
                </a:lnTo>
                <a:lnTo>
                  <a:pt x="2462" y="216"/>
                </a:lnTo>
                <a:lnTo>
                  <a:pt x="2462" y="216"/>
                </a:lnTo>
                <a:lnTo>
                  <a:pt x="2462" y="216"/>
                </a:lnTo>
                <a:lnTo>
                  <a:pt x="2463" y="216"/>
                </a:lnTo>
                <a:lnTo>
                  <a:pt x="2463" y="216"/>
                </a:lnTo>
                <a:lnTo>
                  <a:pt x="2463" y="216"/>
                </a:lnTo>
                <a:lnTo>
                  <a:pt x="2463" y="216"/>
                </a:lnTo>
                <a:lnTo>
                  <a:pt x="2464" y="216"/>
                </a:lnTo>
                <a:lnTo>
                  <a:pt x="2464" y="216"/>
                </a:lnTo>
                <a:lnTo>
                  <a:pt x="2464" y="216"/>
                </a:lnTo>
                <a:lnTo>
                  <a:pt x="2464" y="216"/>
                </a:lnTo>
                <a:lnTo>
                  <a:pt x="2465" y="216"/>
                </a:lnTo>
                <a:lnTo>
                  <a:pt x="2465" y="216"/>
                </a:lnTo>
                <a:lnTo>
                  <a:pt x="2465" y="215"/>
                </a:lnTo>
                <a:lnTo>
                  <a:pt x="2465" y="215"/>
                </a:lnTo>
                <a:lnTo>
                  <a:pt x="2465" y="215"/>
                </a:lnTo>
                <a:lnTo>
                  <a:pt x="2465" y="214"/>
                </a:lnTo>
                <a:lnTo>
                  <a:pt x="2465" y="214"/>
                </a:lnTo>
                <a:lnTo>
                  <a:pt x="2466" y="214"/>
                </a:lnTo>
                <a:lnTo>
                  <a:pt x="2466" y="213"/>
                </a:lnTo>
                <a:lnTo>
                  <a:pt x="2466" y="213"/>
                </a:lnTo>
                <a:lnTo>
                  <a:pt x="2466" y="212"/>
                </a:lnTo>
                <a:lnTo>
                  <a:pt x="2467" y="212"/>
                </a:lnTo>
                <a:lnTo>
                  <a:pt x="2467" y="211"/>
                </a:lnTo>
                <a:lnTo>
                  <a:pt x="2467" y="210"/>
                </a:lnTo>
                <a:lnTo>
                  <a:pt x="2467" y="209"/>
                </a:lnTo>
                <a:lnTo>
                  <a:pt x="2468" y="209"/>
                </a:lnTo>
                <a:lnTo>
                  <a:pt x="2468" y="209"/>
                </a:lnTo>
                <a:lnTo>
                  <a:pt x="2468" y="209"/>
                </a:lnTo>
                <a:lnTo>
                  <a:pt x="2468" y="208"/>
                </a:lnTo>
                <a:lnTo>
                  <a:pt x="2468" y="208"/>
                </a:lnTo>
                <a:lnTo>
                  <a:pt x="2469" y="208"/>
                </a:lnTo>
                <a:lnTo>
                  <a:pt x="2469" y="207"/>
                </a:lnTo>
                <a:lnTo>
                  <a:pt x="2469" y="207"/>
                </a:lnTo>
                <a:lnTo>
                  <a:pt x="2469" y="207"/>
                </a:lnTo>
                <a:lnTo>
                  <a:pt x="2469" y="206"/>
                </a:lnTo>
                <a:lnTo>
                  <a:pt x="2469" y="206"/>
                </a:lnTo>
                <a:lnTo>
                  <a:pt x="2470" y="206"/>
                </a:lnTo>
                <a:lnTo>
                  <a:pt x="2470" y="206"/>
                </a:lnTo>
                <a:lnTo>
                  <a:pt x="2470" y="206"/>
                </a:lnTo>
                <a:lnTo>
                  <a:pt x="2470" y="206"/>
                </a:lnTo>
                <a:lnTo>
                  <a:pt x="2470" y="206"/>
                </a:lnTo>
                <a:lnTo>
                  <a:pt x="2471" y="206"/>
                </a:lnTo>
                <a:lnTo>
                  <a:pt x="2471" y="205"/>
                </a:lnTo>
                <a:lnTo>
                  <a:pt x="2471" y="205"/>
                </a:lnTo>
                <a:lnTo>
                  <a:pt x="2471" y="205"/>
                </a:lnTo>
                <a:lnTo>
                  <a:pt x="2472" y="205"/>
                </a:lnTo>
                <a:lnTo>
                  <a:pt x="2472" y="204"/>
                </a:lnTo>
                <a:lnTo>
                  <a:pt x="2472" y="204"/>
                </a:lnTo>
                <a:lnTo>
                  <a:pt x="2472" y="204"/>
                </a:lnTo>
                <a:lnTo>
                  <a:pt x="2473" y="203"/>
                </a:lnTo>
                <a:lnTo>
                  <a:pt x="2473" y="203"/>
                </a:lnTo>
                <a:lnTo>
                  <a:pt x="2473" y="202"/>
                </a:lnTo>
                <a:lnTo>
                  <a:pt x="2473" y="202"/>
                </a:lnTo>
                <a:lnTo>
                  <a:pt x="2473" y="201"/>
                </a:lnTo>
                <a:lnTo>
                  <a:pt x="2473" y="201"/>
                </a:lnTo>
                <a:lnTo>
                  <a:pt x="2473" y="200"/>
                </a:lnTo>
                <a:lnTo>
                  <a:pt x="2474" y="200"/>
                </a:lnTo>
                <a:lnTo>
                  <a:pt x="2474" y="199"/>
                </a:lnTo>
                <a:lnTo>
                  <a:pt x="2474" y="199"/>
                </a:lnTo>
                <a:lnTo>
                  <a:pt x="2474" y="198"/>
                </a:lnTo>
                <a:lnTo>
                  <a:pt x="2475" y="197"/>
                </a:lnTo>
                <a:lnTo>
                  <a:pt x="2475" y="197"/>
                </a:lnTo>
                <a:lnTo>
                  <a:pt x="2475" y="196"/>
                </a:lnTo>
                <a:lnTo>
                  <a:pt x="2475" y="196"/>
                </a:lnTo>
                <a:lnTo>
                  <a:pt x="2476" y="195"/>
                </a:lnTo>
                <a:lnTo>
                  <a:pt x="2476" y="194"/>
                </a:lnTo>
                <a:lnTo>
                  <a:pt x="2476" y="194"/>
                </a:lnTo>
                <a:lnTo>
                  <a:pt x="2476" y="193"/>
                </a:lnTo>
                <a:lnTo>
                  <a:pt x="2476" y="193"/>
                </a:lnTo>
                <a:lnTo>
                  <a:pt x="2477" y="192"/>
                </a:lnTo>
                <a:lnTo>
                  <a:pt x="2477" y="192"/>
                </a:lnTo>
                <a:lnTo>
                  <a:pt x="2477" y="191"/>
                </a:lnTo>
                <a:lnTo>
                  <a:pt x="2477" y="191"/>
                </a:lnTo>
                <a:lnTo>
                  <a:pt x="2477" y="190"/>
                </a:lnTo>
                <a:lnTo>
                  <a:pt x="2477" y="190"/>
                </a:lnTo>
                <a:lnTo>
                  <a:pt x="2478" y="189"/>
                </a:lnTo>
                <a:lnTo>
                  <a:pt x="2478" y="188"/>
                </a:lnTo>
                <a:lnTo>
                  <a:pt x="2478" y="188"/>
                </a:lnTo>
                <a:lnTo>
                  <a:pt x="2478" y="187"/>
                </a:lnTo>
                <a:lnTo>
                  <a:pt x="2479" y="187"/>
                </a:lnTo>
                <a:lnTo>
                  <a:pt x="2479" y="187"/>
                </a:lnTo>
                <a:lnTo>
                  <a:pt x="2479" y="186"/>
                </a:lnTo>
                <a:lnTo>
                  <a:pt x="2479" y="186"/>
                </a:lnTo>
                <a:lnTo>
                  <a:pt x="2479" y="185"/>
                </a:lnTo>
                <a:lnTo>
                  <a:pt x="2480" y="185"/>
                </a:lnTo>
                <a:lnTo>
                  <a:pt x="2480" y="184"/>
                </a:lnTo>
                <a:lnTo>
                  <a:pt x="2480" y="184"/>
                </a:lnTo>
                <a:lnTo>
                  <a:pt x="2480" y="183"/>
                </a:lnTo>
                <a:lnTo>
                  <a:pt x="2481" y="183"/>
                </a:lnTo>
                <a:lnTo>
                  <a:pt x="2481" y="183"/>
                </a:lnTo>
                <a:lnTo>
                  <a:pt x="2481" y="182"/>
                </a:lnTo>
                <a:lnTo>
                  <a:pt x="2481" y="182"/>
                </a:lnTo>
                <a:lnTo>
                  <a:pt x="2481" y="181"/>
                </a:lnTo>
                <a:lnTo>
                  <a:pt x="2481" y="181"/>
                </a:lnTo>
                <a:lnTo>
                  <a:pt x="2481" y="180"/>
                </a:lnTo>
                <a:lnTo>
                  <a:pt x="2482" y="180"/>
                </a:lnTo>
                <a:lnTo>
                  <a:pt x="2482" y="180"/>
                </a:lnTo>
                <a:lnTo>
                  <a:pt x="2482" y="179"/>
                </a:lnTo>
                <a:lnTo>
                  <a:pt x="2482" y="179"/>
                </a:lnTo>
                <a:lnTo>
                  <a:pt x="2483" y="179"/>
                </a:lnTo>
                <a:lnTo>
                  <a:pt x="2483" y="178"/>
                </a:lnTo>
                <a:lnTo>
                  <a:pt x="2483" y="178"/>
                </a:lnTo>
                <a:lnTo>
                  <a:pt x="2483" y="178"/>
                </a:lnTo>
                <a:lnTo>
                  <a:pt x="2484" y="177"/>
                </a:lnTo>
                <a:lnTo>
                  <a:pt x="2484" y="177"/>
                </a:lnTo>
                <a:lnTo>
                  <a:pt x="2484" y="176"/>
                </a:lnTo>
                <a:lnTo>
                  <a:pt x="2484" y="176"/>
                </a:lnTo>
                <a:lnTo>
                  <a:pt x="2484" y="176"/>
                </a:lnTo>
                <a:lnTo>
                  <a:pt x="2484" y="175"/>
                </a:lnTo>
                <a:lnTo>
                  <a:pt x="2484" y="175"/>
                </a:lnTo>
                <a:lnTo>
                  <a:pt x="2485" y="175"/>
                </a:lnTo>
                <a:lnTo>
                  <a:pt x="2485" y="175"/>
                </a:lnTo>
                <a:lnTo>
                  <a:pt x="2485" y="174"/>
                </a:lnTo>
                <a:lnTo>
                  <a:pt x="2485" y="174"/>
                </a:lnTo>
                <a:lnTo>
                  <a:pt x="2486" y="174"/>
                </a:lnTo>
                <a:lnTo>
                  <a:pt x="2486" y="173"/>
                </a:lnTo>
                <a:lnTo>
                  <a:pt x="2486" y="173"/>
                </a:lnTo>
                <a:lnTo>
                  <a:pt x="2486" y="173"/>
                </a:lnTo>
                <a:lnTo>
                  <a:pt x="2487" y="172"/>
                </a:lnTo>
                <a:lnTo>
                  <a:pt x="2487" y="172"/>
                </a:lnTo>
                <a:lnTo>
                  <a:pt x="2487" y="172"/>
                </a:lnTo>
                <a:lnTo>
                  <a:pt x="2487" y="172"/>
                </a:lnTo>
                <a:lnTo>
                  <a:pt x="2487" y="171"/>
                </a:lnTo>
                <a:lnTo>
                  <a:pt x="2488" y="171"/>
                </a:lnTo>
                <a:lnTo>
                  <a:pt x="2488" y="171"/>
                </a:lnTo>
                <a:lnTo>
                  <a:pt x="2488" y="170"/>
                </a:lnTo>
                <a:lnTo>
                  <a:pt x="2488" y="170"/>
                </a:lnTo>
                <a:lnTo>
                  <a:pt x="2488" y="170"/>
                </a:lnTo>
                <a:lnTo>
                  <a:pt x="2488" y="170"/>
                </a:lnTo>
                <a:lnTo>
                  <a:pt x="2489" y="170"/>
                </a:lnTo>
                <a:lnTo>
                  <a:pt x="2489" y="170"/>
                </a:lnTo>
                <a:lnTo>
                  <a:pt x="2489" y="169"/>
                </a:lnTo>
                <a:lnTo>
                  <a:pt x="2489" y="169"/>
                </a:lnTo>
                <a:lnTo>
                  <a:pt x="2490" y="169"/>
                </a:lnTo>
                <a:lnTo>
                  <a:pt x="2490" y="168"/>
                </a:lnTo>
                <a:lnTo>
                  <a:pt x="2490" y="168"/>
                </a:lnTo>
                <a:lnTo>
                  <a:pt x="2490" y="167"/>
                </a:lnTo>
                <a:lnTo>
                  <a:pt x="2490" y="167"/>
                </a:lnTo>
                <a:lnTo>
                  <a:pt x="2491" y="166"/>
                </a:lnTo>
                <a:lnTo>
                  <a:pt x="2491" y="166"/>
                </a:lnTo>
                <a:lnTo>
                  <a:pt x="2491" y="166"/>
                </a:lnTo>
                <a:lnTo>
                  <a:pt x="2491" y="165"/>
                </a:lnTo>
                <a:lnTo>
                  <a:pt x="2492" y="165"/>
                </a:lnTo>
                <a:lnTo>
                  <a:pt x="2492" y="164"/>
                </a:lnTo>
                <a:lnTo>
                  <a:pt x="2492" y="163"/>
                </a:lnTo>
                <a:lnTo>
                  <a:pt x="2492" y="162"/>
                </a:lnTo>
                <a:lnTo>
                  <a:pt x="2492" y="162"/>
                </a:lnTo>
                <a:lnTo>
                  <a:pt x="2492" y="162"/>
                </a:lnTo>
                <a:lnTo>
                  <a:pt x="2492" y="161"/>
                </a:lnTo>
                <a:lnTo>
                  <a:pt x="2493" y="161"/>
                </a:lnTo>
                <a:lnTo>
                  <a:pt x="2493" y="160"/>
                </a:lnTo>
                <a:lnTo>
                  <a:pt x="2493" y="160"/>
                </a:lnTo>
                <a:lnTo>
                  <a:pt x="2493" y="159"/>
                </a:lnTo>
                <a:lnTo>
                  <a:pt x="2494" y="159"/>
                </a:lnTo>
                <a:lnTo>
                  <a:pt x="2494" y="158"/>
                </a:lnTo>
                <a:lnTo>
                  <a:pt x="2494" y="158"/>
                </a:lnTo>
                <a:lnTo>
                  <a:pt x="2494" y="158"/>
                </a:lnTo>
                <a:lnTo>
                  <a:pt x="2495" y="158"/>
                </a:lnTo>
                <a:lnTo>
                  <a:pt x="2495" y="157"/>
                </a:lnTo>
                <a:lnTo>
                  <a:pt x="2495" y="157"/>
                </a:lnTo>
                <a:lnTo>
                  <a:pt x="2495" y="157"/>
                </a:lnTo>
                <a:lnTo>
                  <a:pt x="2495" y="156"/>
                </a:lnTo>
                <a:lnTo>
                  <a:pt x="2496" y="156"/>
                </a:lnTo>
                <a:lnTo>
                  <a:pt x="2496" y="156"/>
                </a:lnTo>
                <a:lnTo>
                  <a:pt x="2496" y="156"/>
                </a:lnTo>
                <a:lnTo>
                  <a:pt x="2496" y="155"/>
                </a:lnTo>
                <a:lnTo>
                  <a:pt x="2496" y="155"/>
                </a:lnTo>
                <a:lnTo>
                  <a:pt x="2496" y="155"/>
                </a:lnTo>
                <a:lnTo>
                  <a:pt x="2497" y="155"/>
                </a:lnTo>
                <a:lnTo>
                  <a:pt x="2497" y="154"/>
                </a:lnTo>
                <a:lnTo>
                  <a:pt x="2497" y="154"/>
                </a:lnTo>
                <a:lnTo>
                  <a:pt x="2497" y="154"/>
                </a:lnTo>
                <a:lnTo>
                  <a:pt x="2498" y="153"/>
                </a:lnTo>
                <a:lnTo>
                  <a:pt x="2498" y="153"/>
                </a:lnTo>
                <a:lnTo>
                  <a:pt x="2498" y="153"/>
                </a:lnTo>
                <a:lnTo>
                  <a:pt x="2498" y="153"/>
                </a:lnTo>
                <a:lnTo>
                  <a:pt x="2498" y="153"/>
                </a:lnTo>
                <a:lnTo>
                  <a:pt x="2499" y="153"/>
                </a:lnTo>
                <a:lnTo>
                  <a:pt x="2499" y="152"/>
                </a:lnTo>
                <a:lnTo>
                  <a:pt x="2499" y="152"/>
                </a:lnTo>
                <a:lnTo>
                  <a:pt x="2499" y="152"/>
                </a:lnTo>
                <a:lnTo>
                  <a:pt x="2500" y="152"/>
                </a:lnTo>
                <a:lnTo>
                  <a:pt x="2500" y="152"/>
                </a:lnTo>
                <a:lnTo>
                  <a:pt x="2500" y="152"/>
                </a:lnTo>
                <a:lnTo>
                  <a:pt x="2500" y="152"/>
                </a:lnTo>
                <a:lnTo>
                  <a:pt x="2500" y="152"/>
                </a:lnTo>
                <a:lnTo>
                  <a:pt x="2500" y="152"/>
                </a:lnTo>
                <a:lnTo>
                  <a:pt x="2501" y="152"/>
                </a:lnTo>
                <a:lnTo>
                  <a:pt x="2501" y="152"/>
                </a:lnTo>
                <a:lnTo>
                  <a:pt x="2501" y="152"/>
                </a:lnTo>
                <a:lnTo>
                  <a:pt x="2501" y="152"/>
                </a:lnTo>
                <a:lnTo>
                  <a:pt x="2501" y="152"/>
                </a:lnTo>
                <a:lnTo>
                  <a:pt x="2502" y="153"/>
                </a:lnTo>
                <a:lnTo>
                  <a:pt x="2502" y="153"/>
                </a:lnTo>
                <a:lnTo>
                  <a:pt x="2502" y="153"/>
                </a:lnTo>
                <a:lnTo>
                  <a:pt x="2502" y="153"/>
                </a:lnTo>
                <a:lnTo>
                  <a:pt x="2503" y="154"/>
                </a:lnTo>
                <a:lnTo>
                  <a:pt x="2503" y="154"/>
                </a:lnTo>
                <a:lnTo>
                  <a:pt x="2503" y="155"/>
                </a:lnTo>
                <a:lnTo>
                  <a:pt x="2503" y="155"/>
                </a:lnTo>
                <a:lnTo>
                  <a:pt x="2504" y="156"/>
                </a:lnTo>
                <a:lnTo>
                  <a:pt x="2504" y="157"/>
                </a:lnTo>
                <a:lnTo>
                  <a:pt x="2504" y="157"/>
                </a:lnTo>
                <a:lnTo>
                  <a:pt x="2504" y="158"/>
                </a:lnTo>
                <a:lnTo>
                  <a:pt x="2504" y="159"/>
                </a:lnTo>
                <a:lnTo>
                  <a:pt x="2504" y="160"/>
                </a:lnTo>
                <a:lnTo>
                  <a:pt x="2504" y="160"/>
                </a:lnTo>
                <a:lnTo>
                  <a:pt x="2505" y="161"/>
                </a:lnTo>
                <a:lnTo>
                  <a:pt x="2505" y="162"/>
                </a:lnTo>
                <a:lnTo>
                  <a:pt x="2505" y="163"/>
                </a:lnTo>
                <a:lnTo>
                  <a:pt x="2505" y="164"/>
                </a:lnTo>
                <a:lnTo>
                  <a:pt x="2506" y="166"/>
                </a:lnTo>
                <a:lnTo>
                  <a:pt x="2506" y="166"/>
                </a:lnTo>
                <a:lnTo>
                  <a:pt x="2506" y="167"/>
                </a:lnTo>
                <a:lnTo>
                  <a:pt x="2506" y="168"/>
                </a:lnTo>
                <a:lnTo>
                  <a:pt x="2506" y="169"/>
                </a:lnTo>
                <a:lnTo>
                  <a:pt x="2507" y="170"/>
                </a:lnTo>
                <a:lnTo>
                  <a:pt x="2507" y="171"/>
                </a:lnTo>
                <a:lnTo>
                  <a:pt x="2507" y="171"/>
                </a:lnTo>
                <a:lnTo>
                  <a:pt x="2507" y="172"/>
                </a:lnTo>
                <a:lnTo>
                  <a:pt x="2508" y="172"/>
                </a:lnTo>
                <a:lnTo>
                  <a:pt x="2508" y="173"/>
                </a:lnTo>
                <a:lnTo>
                  <a:pt x="2508" y="173"/>
                </a:lnTo>
                <a:lnTo>
                  <a:pt x="2508" y="174"/>
                </a:lnTo>
                <a:lnTo>
                  <a:pt x="2508" y="174"/>
                </a:lnTo>
                <a:lnTo>
                  <a:pt x="2508" y="174"/>
                </a:lnTo>
                <a:lnTo>
                  <a:pt x="2509" y="175"/>
                </a:lnTo>
                <a:lnTo>
                  <a:pt x="2509" y="175"/>
                </a:lnTo>
                <a:lnTo>
                  <a:pt x="2509" y="175"/>
                </a:lnTo>
                <a:lnTo>
                  <a:pt x="2509" y="175"/>
                </a:lnTo>
                <a:lnTo>
                  <a:pt x="2509" y="175"/>
                </a:lnTo>
                <a:lnTo>
                  <a:pt x="2510" y="175"/>
                </a:lnTo>
                <a:lnTo>
                  <a:pt x="2510" y="176"/>
                </a:lnTo>
                <a:lnTo>
                  <a:pt x="2510" y="176"/>
                </a:lnTo>
                <a:lnTo>
                  <a:pt x="2510" y="176"/>
                </a:lnTo>
                <a:lnTo>
                  <a:pt x="2511" y="177"/>
                </a:lnTo>
                <a:lnTo>
                  <a:pt x="2511" y="177"/>
                </a:lnTo>
                <a:lnTo>
                  <a:pt x="2511" y="177"/>
                </a:lnTo>
                <a:lnTo>
                  <a:pt x="2511" y="178"/>
                </a:lnTo>
                <a:lnTo>
                  <a:pt x="2512" y="178"/>
                </a:lnTo>
                <a:lnTo>
                  <a:pt x="2512" y="178"/>
                </a:lnTo>
                <a:lnTo>
                  <a:pt x="2512" y="178"/>
                </a:lnTo>
                <a:lnTo>
                  <a:pt x="2512" y="179"/>
                </a:lnTo>
                <a:lnTo>
                  <a:pt x="2512" y="179"/>
                </a:lnTo>
                <a:lnTo>
                  <a:pt x="2512" y="179"/>
                </a:lnTo>
                <a:lnTo>
                  <a:pt x="2512" y="179"/>
                </a:lnTo>
                <a:lnTo>
                  <a:pt x="2513" y="179"/>
                </a:lnTo>
                <a:lnTo>
                  <a:pt x="2513" y="180"/>
                </a:lnTo>
                <a:lnTo>
                  <a:pt x="2513" y="180"/>
                </a:lnTo>
                <a:lnTo>
                  <a:pt x="2513" y="180"/>
                </a:lnTo>
                <a:lnTo>
                  <a:pt x="2514" y="181"/>
                </a:lnTo>
                <a:lnTo>
                  <a:pt x="2514" y="181"/>
                </a:lnTo>
                <a:lnTo>
                  <a:pt x="2514" y="181"/>
                </a:lnTo>
                <a:lnTo>
                  <a:pt x="2514" y="182"/>
                </a:lnTo>
                <a:lnTo>
                  <a:pt x="2515" y="182"/>
                </a:lnTo>
                <a:lnTo>
                  <a:pt x="2515" y="183"/>
                </a:lnTo>
                <a:lnTo>
                  <a:pt x="2515" y="183"/>
                </a:lnTo>
                <a:lnTo>
                  <a:pt x="2515" y="183"/>
                </a:lnTo>
                <a:lnTo>
                  <a:pt x="2515" y="183"/>
                </a:lnTo>
                <a:lnTo>
                  <a:pt x="2516" y="183"/>
                </a:lnTo>
                <a:lnTo>
                  <a:pt x="2516" y="184"/>
                </a:lnTo>
                <a:lnTo>
                  <a:pt x="2516" y="184"/>
                </a:lnTo>
                <a:lnTo>
                  <a:pt x="2516" y="184"/>
                </a:lnTo>
                <a:lnTo>
                  <a:pt x="2516" y="185"/>
                </a:lnTo>
                <a:lnTo>
                  <a:pt x="2516" y="185"/>
                </a:lnTo>
                <a:lnTo>
                  <a:pt x="2517" y="186"/>
                </a:lnTo>
                <a:lnTo>
                  <a:pt x="2517" y="186"/>
                </a:lnTo>
                <a:lnTo>
                  <a:pt x="2517" y="186"/>
                </a:lnTo>
                <a:lnTo>
                  <a:pt x="2517" y="187"/>
                </a:lnTo>
                <a:lnTo>
                  <a:pt x="2517" y="187"/>
                </a:lnTo>
                <a:lnTo>
                  <a:pt x="2518" y="187"/>
                </a:lnTo>
                <a:lnTo>
                  <a:pt x="2518" y="187"/>
                </a:lnTo>
                <a:lnTo>
                  <a:pt x="2518" y="188"/>
                </a:lnTo>
                <a:lnTo>
                  <a:pt x="2518" y="188"/>
                </a:lnTo>
                <a:lnTo>
                  <a:pt x="2519" y="188"/>
                </a:lnTo>
                <a:lnTo>
                  <a:pt x="2519" y="188"/>
                </a:lnTo>
                <a:lnTo>
                  <a:pt x="2519" y="189"/>
                </a:lnTo>
                <a:lnTo>
                  <a:pt x="2519" y="189"/>
                </a:lnTo>
                <a:lnTo>
                  <a:pt x="2520" y="189"/>
                </a:lnTo>
                <a:lnTo>
                  <a:pt x="2520" y="190"/>
                </a:lnTo>
                <a:lnTo>
                  <a:pt x="2520" y="190"/>
                </a:lnTo>
                <a:lnTo>
                  <a:pt x="2520" y="190"/>
                </a:lnTo>
                <a:lnTo>
                  <a:pt x="2520" y="191"/>
                </a:lnTo>
                <a:lnTo>
                  <a:pt x="2520" y="191"/>
                </a:lnTo>
                <a:lnTo>
                  <a:pt x="2520" y="191"/>
                </a:lnTo>
                <a:lnTo>
                  <a:pt x="2521" y="191"/>
                </a:lnTo>
                <a:lnTo>
                  <a:pt x="2521" y="192"/>
                </a:lnTo>
                <a:lnTo>
                  <a:pt x="2521" y="192"/>
                </a:lnTo>
                <a:lnTo>
                  <a:pt x="2521" y="192"/>
                </a:lnTo>
                <a:lnTo>
                  <a:pt x="2522" y="192"/>
                </a:lnTo>
                <a:lnTo>
                  <a:pt x="2522" y="192"/>
                </a:lnTo>
                <a:lnTo>
                  <a:pt x="2522" y="193"/>
                </a:lnTo>
                <a:lnTo>
                  <a:pt x="2522" y="193"/>
                </a:lnTo>
                <a:lnTo>
                  <a:pt x="2523" y="193"/>
                </a:lnTo>
                <a:lnTo>
                  <a:pt x="2523" y="194"/>
                </a:lnTo>
                <a:lnTo>
                  <a:pt x="2523" y="194"/>
                </a:lnTo>
                <a:lnTo>
                  <a:pt x="2523" y="194"/>
                </a:lnTo>
                <a:lnTo>
                  <a:pt x="2523" y="195"/>
                </a:lnTo>
                <a:lnTo>
                  <a:pt x="2524" y="195"/>
                </a:lnTo>
                <a:lnTo>
                  <a:pt x="2524" y="195"/>
                </a:lnTo>
                <a:lnTo>
                  <a:pt x="2524" y="196"/>
                </a:lnTo>
                <a:lnTo>
                  <a:pt x="2524" y="196"/>
                </a:lnTo>
                <a:lnTo>
                  <a:pt x="2524" y="196"/>
                </a:lnTo>
                <a:lnTo>
                  <a:pt x="2524" y="196"/>
                </a:lnTo>
                <a:lnTo>
                  <a:pt x="2525" y="196"/>
                </a:lnTo>
                <a:lnTo>
                  <a:pt x="2525" y="197"/>
                </a:lnTo>
                <a:lnTo>
                  <a:pt x="2525" y="197"/>
                </a:lnTo>
                <a:lnTo>
                  <a:pt x="2525" y="197"/>
                </a:lnTo>
                <a:lnTo>
                  <a:pt x="2526" y="197"/>
                </a:lnTo>
                <a:lnTo>
                  <a:pt x="2526" y="197"/>
                </a:lnTo>
                <a:lnTo>
                  <a:pt x="2526" y="197"/>
                </a:lnTo>
                <a:lnTo>
                  <a:pt x="2526" y="197"/>
                </a:lnTo>
                <a:lnTo>
                  <a:pt x="2526" y="198"/>
                </a:lnTo>
                <a:lnTo>
                  <a:pt x="2527" y="198"/>
                </a:lnTo>
                <a:lnTo>
                  <a:pt x="2527" y="198"/>
                </a:lnTo>
                <a:lnTo>
                  <a:pt x="2527" y="198"/>
                </a:lnTo>
                <a:lnTo>
                  <a:pt x="2527" y="198"/>
                </a:lnTo>
                <a:lnTo>
                  <a:pt x="2528" y="198"/>
                </a:lnTo>
                <a:lnTo>
                  <a:pt x="2528" y="198"/>
                </a:lnTo>
                <a:lnTo>
                  <a:pt x="2528" y="198"/>
                </a:lnTo>
                <a:lnTo>
                  <a:pt x="2528" y="198"/>
                </a:lnTo>
                <a:lnTo>
                  <a:pt x="2528" y="199"/>
                </a:lnTo>
                <a:lnTo>
                  <a:pt x="2528" y="199"/>
                </a:lnTo>
                <a:lnTo>
                  <a:pt x="2528" y="199"/>
                </a:lnTo>
                <a:lnTo>
                  <a:pt x="2529" y="199"/>
                </a:lnTo>
                <a:lnTo>
                  <a:pt x="2529" y="199"/>
                </a:lnTo>
                <a:lnTo>
                  <a:pt x="2529" y="200"/>
                </a:lnTo>
                <a:lnTo>
                  <a:pt x="2529" y="200"/>
                </a:lnTo>
                <a:lnTo>
                  <a:pt x="2530" y="200"/>
                </a:lnTo>
                <a:lnTo>
                  <a:pt x="2530" y="200"/>
                </a:lnTo>
                <a:lnTo>
                  <a:pt x="2530" y="200"/>
                </a:lnTo>
                <a:lnTo>
                  <a:pt x="2530" y="200"/>
                </a:lnTo>
                <a:lnTo>
                  <a:pt x="2531" y="200"/>
                </a:lnTo>
                <a:lnTo>
                  <a:pt x="2531" y="200"/>
                </a:lnTo>
                <a:lnTo>
                  <a:pt x="2531" y="200"/>
                </a:lnTo>
                <a:lnTo>
                  <a:pt x="2531" y="200"/>
                </a:lnTo>
                <a:lnTo>
                  <a:pt x="2532" y="200"/>
                </a:lnTo>
                <a:lnTo>
                  <a:pt x="2532" y="200"/>
                </a:lnTo>
                <a:lnTo>
                  <a:pt x="2532" y="200"/>
                </a:lnTo>
                <a:lnTo>
                  <a:pt x="2532" y="200"/>
                </a:lnTo>
                <a:lnTo>
                  <a:pt x="2532" y="200"/>
                </a:lnTo>
                <a:lnTo>
                  <a:pt x="2532" y="200"/>
                </a:lnTo>
                <a:lnTo>
                  <a:pt x="2532" y="200"/>
                </a:lnTo>
                <a:lnTo>
                  <a:pt x="2533" y="200"/>
                </a:lnTo>
                <a:lnTo>
                  <a:pt x="2533" y="200"/>
                </a:lnTo>
                <a:lnTo>
                  <a:pt x="2533" y="199"/>
                </a:lnTo>
                <a:lnTo>
                  <a:pt x="2533" y="199"/>
                </a:lnTo>
                <a:lnTo>
                  <a:pt x="2534" y="199"/>
                </a:lnTo>
                <a:lnTo>
                  <a:pt x="2534" y="199"/>
                </a:lnTo>
                <a:lnTo>
                  <a:pt x="2534" y="199"/>
                </a:lnTo>
                <a:lnTo>
                  <a:pt x="2534" y="198"/>
                </a:lnTo>
                <a:lnTo>
                  <a:pt x="2534" y="198"/>
                </a:lnTo>
                <a:lnTo>
                  <a:pt x="2535" y="198"/>
                </a:lnTo>
                <a:lnTo>
                  <a:pt x="2535" y="197"/>
                </a:lnTo>
                <a:lnTo>
                  <a:pt x="2535" y="197"/>
                </a:lnTo>
                <a:lnTo>
                  <a:pt x="2535" y="196"/>
                </a:lnTo>
                <a:lnTo>
                  <a:pt x="2536" y="196"/>
                </a:lnTo>
                <a:lnTo>
                  <a:pt x="2536" y="196"/>
                </a:lnTo>
                <a:lnTo>
                  <a:pt x="2536" y="195"/>
                </a:lnTo>
                <a:lnTo>
                  <a:pt x="2536" y="195"/>
                </a:lnTo>
                <a:lnTo>
                  <a:pt x="2536" y="194"/>
                </a:lnTo>
                <a:lnTo>
                  <a:pt x="2536" y="193"/>
                </a:lnTo>
                <a:lnTo>
                  <a:pt x="2537" y="193"/>
                </a:lnTo>
                <a:lnTo>
                  <a:pt x="2537" y="192"/>
                </a:lnTo>
                <a:lnTo>
                  <a:pt x="2537" y="191"/>
                </a:lnTo>
                <a:lnTo>
                  <a:pt x="2537" y="191"/>
                </a:lnTo>
                <a:lnTo>
                  <a:pt x="2537" y="190"/>
                </a:lnTo>
                <a:lnTo>
                  <a:pt x="2538" y="189"/>
                </a:lnTo>
                <a:lnTo>
                  <a:pt x="2538" y="188"/>
                </a:lnTo>
                <a:lnTo>
                  <a:pt x="2538" y="188"/>
                </a:lnTo>
                <a:lnTo>
                  <a:pt x="2538" y="187"/>
                </a:lnTo>
                <a:lnTo>
                  <a:pt x="2539" y="187"/>
                </a:lnTo>
                <a:lnTo>
                  <a:pt x="2539" y="186"/>
                </a:lnTo>
                <a:lnTo>
                  <a:pt x="2539" y="185"/>
                </a:lnTo>
                <a:lnTo>
                  <a:pt x="2539" y="184"/>
                </a:lnTo>
                <a:lnTo>
                  <a:pt x="2540" y="184"/>
                </a:lnTo>
                <a:lnTo>
                  <a:pt x="2540" y="183"/>
                </a:lnTo>
                <a:lnTo>
                  <a:pt x="2540" y="183"/>
                </a:lnTo>
                <a:lnTo>
                  <a:pt x="2540" y="182"/>
                </a:lnTo>
                <a:lnTo>
                  <a:pt x="2540" y="182"/>
                </a:lnTo>
                <a:lnTo>
                  <a:pt x="2540" y="181"/>
                </a:lnTo>
                <a:lnTo>
                  <a:pt x="2540" y="181"/>
                </a:lnTo>
                <a:lnTo>
                  <a:pt x="2541" y="181"/>
                </a:lnTo>
                <a:lnTo>
                  <a:pt x="2541" y="181"/>
                </a:lnTo>
                <a:lnTo>
                  <a:pt x="2541" y="181"/>
                </a:lnTo>
                <a:lnTo>
                  <a:pt x="2541" y="181"/>
                </a:lnTo>
                <a:lnTo>
                  <a:pt x="2542" y="180"/>
                </a:lnTo>
                <a:lnTo>
                  <a:pt x="2542" y="180"/>
                </a:lnTo>
                <a:lnTo>
                  <a:pt x="2542" y="180"/>
                </a:lnTo>
                <a:lnTo>
                  <a:pt x="2542" y="180"/>
                </a:lnTo>
                <a:lnTo>
                  <a:pt x="2543" y="180"/>
                </a:lnTo>
                <a:lnTo>
                  <a:pt x="2543" y="180"/>
                </a:lnTo>
                <a:lnTo>
                  <a:pt x="2543" y="180"/>
                </a:lnTo>
                <a:lnTo>
                  <a:pt x="2543" y="179"/>
                </a:lnTo>
                <a:lnTo>
                  <a:pt x="2543" y="179"/>
                </a:lnTo>
                <a:lnTo>
                  <a:pt x="2543" y="179"/>
                </a:lnTo>
                <a:lnTo>
                  <a:pt x="2543" y="179"/>
                </a:lnTo>
                <a:lnTo>
                  <a:pt x="2544" y="178"/>
                </a:lnTo>
                <a:lnTo>
                  <a:pt x="2544" y="178"/>
                </a:lnTo>
                <a:lnTo>
                  <a:pt x="2544" y="177"/>
                </a:lnTo>
                <a:lnTo>
                  <a:pt x="2544" y="177"/>
                </a:lnTo>
                <a:lnTo>
                  <a:pt x="2545" y="176"/>
                </a:lnTo>
                <a:lnTo>
                  <a:pt x="2545" y="176"/>
                </a:lnTo>
                <a:lnTo>
                  <a:pt x="2545" y="175"/>
                </a:lnTo>
                <a:lnTo>
                  <a:pt x="2545" y="175"/>
                </a:lnTo>
                <a:lnTo>
                  <a:pt x="2545" y="174"/>
                </a:lnTo>
                <a:lnTo>
                  <a:pt x="2546" y="174"/>
                </a:lnTo>
                <a:lnTo>
                  <a:pt x="2546" y="173"/>
                </a:lnTo>
                <a:lnTo>
                  <a:pt x="2546" y="172"/>
                </a:lnTo>
                <a:lnTo>
                  <a:pt x="2546" y="172"/>
                </a:lnTo>
                <a:lnTo>
                  <a:pt x="2547" y="171"/>
                </a:lnTo>
                <a:lnTo>
                  <a:pt x="2547" y="170"/>
                </a:lnTo>
                <a:lnTo>
                  <a:pt x="2547" y="170"/>
                </a:lnTo>
                <a:lnTo>
                  <a:pt x="2547" y="170"/>
                </a:lnTo>
                <a:lnTo>
                  <a:pt x="2547" y="169"/>
                </a:lnTo>
                <a:lnTo>
                  <a:pt x="2547" y="168"/>
                </a:lnTo>
                <a:lnTo>
                  <a:pt x="2548" y="168"/>
                </a:lnTo>
                <a:lnTo>
                  <a:pt x="2548" y="167"/>
                </a:lnTo>
                <a:lnTo>
                  <a:pt x="2548" y="166"/>
                </a:lnTo>
                <a:lnTo>
                  <a:pt x="2548" y="166"/>
                </a:lnTo>
                <a:lnTo>
                  <a:pt x="2548" y="165"/>
                </a:lnTo>
                <a:lnTo>
                  <a:pt x="2549" y="164"/>
                </a:lnTo>
                <a:lnTo>
                  <a:pt x="2549" y="164"/>
                </a:lnTo>
                <a:lnTo>
                  <a:pt x="2549" y="163"/>
                </a:lnTo>
                <a:lnTo>
                  <a:pt x="2549" y="162"/>
                </a:lnTo>
                <a:lnTo>
                  <a:pt x="2550" y="162"/>
                </a:lnTo>
                <a:lnTo>
                  <a:pt x="2550" y="161"/>
                </a:lnTo>
                <a:lnTo>
                  <a:pt x="2550" y="160"/>
                </a:lnTo>
                <a:lnTo>
                  <a:pt x="2550" y="159"/>
                </a:lnTo>
                <a:lnTo>
                  <a:pt x="2551" y="159"/>
                </a:lnTo>
                <a:lnTo>
                  <a:pt x="2551" y="158"/>
                </a:lnTo>
                <a:lnTo>
                  <a:pt x="2551" y="158"/>
                </a:lnTo>
                <a:lnTo>
                  <a:pt x="2551" y="157"/>
                </a:lnTo>
                <a:lnTo>
                  <a:pt x="2551" y="156"/>
                </a:lnTo>
                <a:lnTo>
                  <a:pt x="2551" y="156"/>
                </a:lnTo>
                <a:lnTo>
                  <a:pt x="2551" y="155"/>
                </a:lnTo>
                <a:lnTo>
                  <a:pt x="2552" y="155"/>
                </a:lnTo>
                <a:lnTo>
                  <a:pt x="2552" y="154"/>
                </a:lnTo>
                <a:lnTo>
                  <a:pt x="2552" y="153"/>
                </a:lnTo>
                <a:lnTo>
                  <a:pt x="2552" y="153"/>
                </a:lnTo>
                <a:lnTo>
                  <a:pt x="2553" y="153"/>
                </a:lnTo>
                <a:lnTo>
                  <a:pt x="2553" y="152"/>
                </a:lnTo>
                <a:lnTo>
                  <a:pt x="2553" y="152"/>
                </a:lnTo>
                <a:lnTo>
                  <a:pt x="2553" y="151"/>
                </a:lnTo>
                <a:lnTo>
                  <a:pt x="2554" y="151"/>
                </a:lnTo>
                <a:lnTo>
                  <a:pt x="2554" y="150"/>
                </a:lnTo>
                <a:lnTo>
                  <a:pt x="2554" y="149"/>
                </a:lnTo>
                <a:lnTo>
                  <a:pt x="2554" y="149"/>
                </a:lnTo>
                <a:lnTo>
                  <a:pt x="2554" y="149"/>
                </a:lnTo>
                <a:lnTo>
                  <a:pt x="2555" y="148"/>
                </a:lnTo>
                <a:lnTo>
                  <a:pt x="2555" y="148"/>
                </a:lnTo>
                <a:lnTo>
                  <a:pt x="2555" y="147"/>
                </a:lnTo>
                <a:lnTo>
                  <a:pt x="2555" y="147"/>
                </a:lnTo>
                <a:lnTo>
                  <a:pt x="2555" y="146"/>
                </a:lnTo>
                <a:lnTo>
                  <a:pt x="2555" y="146"/>
                </a:lnTo>
                <a:lnTo>
                  <a:pt x="2556" y="145"/>
                </a:lnTo>
                <a:lnTo>
                  <a:pt x="2556" y="145"/>
                </a:lnTo>
                <a:lnTo>
                  <a:pt x="2556" y="145"/>
                </a:lnTo>
                <a:lnTo>
                  <a:pt x="2556" y="144"/>
                </a:lnTo>
                <a:lnTo>
                  <a:pt x="2556" y="144"/>
                </a:lnTo>
                <a:lnTo>
                  <a:pt x="2557" y="143"/>
                </a:lnTo>
                <a:lnTo>
                  <a:pt x="2557" y="143"/>
                </a:lnTo>
                <a:lnTo>
                  <a:pt x="2557" y="142"/>
                </a:lnTo>
                <a:lnTo>
                  <a:pt x="2557" y="142"/>
                </a:lnTo>
                <a:lnTo>
                  <a:pt x="2558" y="142"/>
                </a:lnTo>
                <a:lnTo>
                  <a:pt x="2558" y="142"/>
                </a:lnTo>
                <a:lnTo>
                  <a:pt x="2558" y="142"/>
                </a:lnTo>
                <a:lnTo>
                  <a:pt x="2558" y="142"/>
                </a:lnTo>
                <a:lnTo>
                  <a:pt x="2559" y="141"/>
                </a:lnTo>
                <a:lnTo>
                  <a:pt x="2559" y="141"/>
                </a:lnTo>
                <a:lnTo>
                  <a:pt x="2559" y="141"/>
                </a:lnTo>
                <a:lnTo>
                  <a:pt x="2559" y="141"/>
                </a:lnTo>
                <a:lnTo>
                  <a:pt x="2559" y="141"/>
                </a:lnTo>
                <a:lnTo>
                  <a:pt x="2559" y="141"/>
                </a:lnTo>
                <a:lnTo>
                  <a:pt x="2559" y="141"/>
                </a:lnTo>
                <a:lnTo>
                  <a:pt x="2560" y="141"/>
                </a:lnTo>
                <a:lnTo>
                  <a:pt x="2560" y="141"/>
                </a:lnTo>
                <a:lnTo>
                  <a:pt x="2560" y="141"/>
                </a:lnTo>
                <a:lnTo>
                  <a:pt x="2560" y="141"/>
                </a:lnTo>
                <a:lnTo>
                  <a:pt x="2561" y="142"/>
                </a:lnTo>
                <a:lnTo>
                  <a:pt x="2561" y="142"/>
                </a:lnTo>
                <a:lnTo>
                  <a:pt x="2561" y="142"/>
                </a:lnTo>
                <a:lnTo>
                  <a:pt x="2561" y="142"/>
                </a:lnTo>
                <a:lnTo>
                  <a:pt x="2562" y="142"/>
                </a:lnTo>
                <a:lnTo>
                  <a:pt x="2562" y="142"/>
                </a:lnTo>
                <a:lnTo>
                  <a:pt x="2562" y="143"/>
                </a:lnTo>
                <a:lnTo>
                  <a:pt x="2562" y="143"/>
                </a:lnTo>
                <a:lnTo>
                  <a:pt x="2562" y="143"/>
                </a:lnTo>
                <a:lnTo>
                  <a:pt x="2563" y="143"/>
                </a:lnTo>
                <a:lnTo>
                  <a:pt x="2563" y="144"/>
                </a:lnTo>
                <a:lnTo>
                  <a:pt x="2563" y="144"/>
                </a:lnTo>
                <a:lnTo>
                  <a:pt x="2563" y="144"/>
                </a:lnTo>
                <a:lnTo>
                  <a:pt x="2563" y="144"/>
                </a:lnTo>
                <a:lnTo>
                  <a:pt x="2563" y="145"/>
                </a:lnTo>
                <a:lnTo>
                  <a:pt x="2564" y="145"/>
                </a:lnTo>
                <a:lnTo>
                  <a:pt x="2564" y="145"/>
                </a:lnTo>
                <a:lnTo>
                  <a:pt x="2564" y="145"/>
                </a:lnTo>
                <a:lnTo>
                  <a:pt x="2564" y="145"/>
                </a:lnTo>
                <a:lnTo>
                  <a:pt x="2565" y="145"/>
                </a:lnTo>
                <a:lnTo>
                  <a:pt x="2565" y="145"/>
                </a:lnTo>
                <a:lnTo>
                  <a:pt x="2565" y="145"/>
                </a:lnTo>
                <a:lnTo>
                  <a:pt x="2565" y="145"/>
                </a:lnTo>
                <a:lnTo>
                  <a:pt x="2565" y="145"/>
                </a:lnTo>
                <a:lnTo>
                  <a:pt x="2566" y="145"/>
                </a:lnTo>
                <a:lnTo>
                  <a:pt x="2566" y="145"/>
                </a:lnTo>
                <a:lnTo>
                  <a:pt x="2566" y="144"/>
                </a:lnTo>
                <a:lnTo>
                  <a:pt x="2566" y="144"/>
                </a:lnTo>
                <a:lnTo>
                  <a:pt x="2567" y="144"/>
                </a:lnTo>
                <a:lnTo>
                  <a:pt x="2567" y="144"/>
                </a:lnTo>
                <a:lnTo>
                  <a:pt x="2567" y="143"/>
                </a:lnTo>
                <a:lnTo>
                  <a:pt x="2567" y="143"/>
                </a:lnTo>
                <a:lnTo>
                  <a:pt x="2567" y="142"/>
                </a:lnTo>
                <a:lnTo>
                  <a:pt x="2567" y="142"/>
                </a:lnTo>
                <a:lnTo>
                  <a:pt x="2567" y="141"/>
                </a:lnTo>
                <a:lnTo>
                  <a:pt x="2568" y="141"/>
                </a:lnTo>
                <a:lnTo>
                  <a:pt x="2568" y="141"/>
                </a:lnTo>
                <a:lnTo>
                  <a:pt x="2568" y="140"/>
                </a:lnTo>
                <a:lnTo>
                  <a:pt x="2568" y="140"/>
                </a:lnTo>
                <a:lnTo>
                  <a:pt x="2569" y="139"/>
                </a:lnTo>
                <a:lnTo>
                  <a:pt x="2569" y="138"/>
                </a:lnTo>
                <a:lnTo>
                  <a:pt x="2569" y="138"/>
                </a:lnTo>
                <a:lnTo>
                  <a:pt x="2569" y="137"/>
                </a:lnTo>
                <a:lnTo>
                  <a:pt x="2570" y="137"/>
                </a:lnTo>
                <a:lnTo>
                  <a:pt x="2570" y="136"/>
                </a:lnTo>
                <a:lnTo>
                  <a:pt x="2570" y="135"/>
                </a:lnTo>
                <a:lnTo>
                  <a:pt x="2570" y="135"/>
                </a:lnTo>
                <a:lnTo>
                  <a:pt x="2570" y="134"/>
                </a:lnTo>
                <a:lnTo>
                  <a:pt x="2571" y="133"/>
                </a:lnTo>
                <a:lnTo>
                  <a:pt x="2571" y="132"/>
                </a:lnTo>
                <a:lnTo>
                  <a:pt x="2571" y="132"/>
                </a:lnTo>
                <a:lnTo>
                  <a:pt x="2571" y="131"/>
                </a:lnTo>
                <a:lnTo>
                  <a:pt x="2571" y="131"/>
                </a:lnTo>
                <a:lnTo>
                  <a:pt x="2571" y="130"/>
                </a:lnTo>
                <a:lnTo>
                  <a:pt x="2572" y="129"/>
                </a:lnTo>
                <a:lnTo>
                  <a:pt x="2572" y="128"/>
                </a:lnTo>
                <a:lnTo>
                  <a:pt x="2572" y="128"/>
                </a:lnTo>
                <a:lnTo>
                  <a:pt x="2572" y="127"/>
                </a:lnTo>
                <a:lnTo>
                  <a:pt x="2573" y="126"/>
                </a:lnTo>
                <a:lnTo>
                  <a:pt x="2573" y="126"/>
                </a:lnTo>
                <a:lnTo>
                  <a:pt x="2573" y="125"/>
                </a:lnTo>
                <a:lnTo>
                  <a:pt x="2573" y="125"/>
                </a:lnTo>
                <a:lnTo>
                  <a:pt x="2573" y="125"/>
                </a:lnTo>
                <a:lnTo>
                  <a:pt x="2574" y="126"/>
                </a:lnTo>
                <a:lnTo>
                  <a:pt x="2574" y="126"/>
                </a:lnTo>
                <a:lnTo>
                  <a:pt x="2574" y="126"/>
                </a:lnTo>
                <a:lnTo>
                  <a:pt x="2574" y="126"/>
                </a:lnTo>
                <a:lnTo>
                  <a:pt x="2575" y="126"/>
                </a:lnTo>
                <a:lnTo>
                  <a:pt x="2575" y="126"/>
                </a:lnTo>
                <a:lnTo>
                  <a:pt x="2575" y="126"/>
                </a:lnTo>
                <a:lnTo>
                  <a:pt x="2575" y="126"/>
                </a:lnTo>
                <a:lnTo>
                  <a:pt x="2575" y="126"/>
                </a:lnTo>
                <a:lnTo>
                  <a:pt x="2575" y="126"/>
                </a:lnTo>
                <a:lnTo>
                  <a:pt x="2576" y="126"/>
                </a:lnTo>
                <a:lnTo>
                  <a:pt x="2576" y="126"/>
                </a:lnTo>
                <a:lnTo>
                  <a:pt x="2576" y="126"/>
                </a:lnTo>
                <a:lnTo>
                  <a:pt x="2576" y="126"/>
                </a:lnTo>
                <a:lnTo>
                  <a:pt x="2576" y="126"/>
                </a:lnTo>
                <a:lnTo>
                  <a:pt x="2577" y="126"/>
                </a:lnTo>
                <a:lnTo>
                  <a:pt x="2577" y="126"/>
                </a:lnTo>
                <a:lnTo>
                  <a:pt x="2577" y="126"/>
                </a:lnTo>
                <a:lnTo>
                  <a:pt x="2577" y="126"/>
                </a:lnTo>
                <a:lnTo>
                  <a:pt x="2578" y="126"/>
                </a:lnTo>
                <a:lnTo>
                  <a:pt x="2578" y="126"/>
                </a:lnTo>
                <a:lnTo>
                  <a:pt x="2578" y="126"/>
                </a:lnTo>
                <a:lnTo>
                  <a:pt x="2578" y="126"/>
                </a:lnTo>
                <a:lnTo>
                  <a:pt x="2579" y="126"/>
                </a:lnTo>
                <a:lnTo>
                  <a:pt x="2579" y="126"/>
                </a:lnTo>
                <a:lnTo>
                  <a:pt x="2579" y="125"/>
                </a:lnTo>
                <a:lnTo>
                  <a:pt x="2579" y="125"/>
                </a:lnTo>
                <a:lnTo>
                  <a:pt x="2579" y="125"/>
                </a:lnTo>
                <a:lnTo>
                  <a:pt x="2579" y="125"/>
                </a:lnTo>
                <a:lnTo>
                  <a:pt x="2579" y="125"/>
                </a:lnTo>
                <a:lnTo>
                  <a:pt x="2580" y="125"/>
                </a:lnTo>
                <a:lnTo>
                  <a:pt x="2580" y="125"/>
                </a:lnTo>
                <a:lnTo>
                  <a:pt x="2580" y="125"/>
                </a:lnTo>
                <a:lnTo>
                  <a:pt x="2580" y="125"/>
                </a:lnTo>
                <a:lnTo>
                  <a:pt x="2581" y="125"/>
                </a:lnTo>
                <a:lnTo>
                  <a:pt x="2581" y="125"/>
                </a:lnTo>
                <a:lnTo>
                  <a:pt x="2581" y="125"/>
                </a:lnTo>
                <a:lnTo>
                  <a:pt x="2581" y="125"/>
                </a:lnTo>
                <a:lnTo>
                  <a:pt x="2581" y="125"/>
                </a:lnTo>
                <a:lnTo>
                  <a:pt x="2582" y="125"/>
                </a:lnTo>
                <a:lnTo>
                  <a:pt x="2582" y="125"/>
                </a:lnTo>
                <a:lnTo>
                  <a:pt x="2582" y="125"/>
                </a:lnTo>
                <a:lnTo>
                  <a:pt x="2582" y="124"/>
                </a:lnTo>
                <a:lnTo>
                  <a:pt x="2583" y="124"/>
                </a:lnTo>
                <a:lnTo>
                  <a:pt x="2583" y="124"/>
                </a:lnTo>
                <a:lnTo>
                  <a:pt x="2583" y="124"/>
                </a:lnTo>
                <a:lnTo>
                  <a:pt x="2583" y="124"/>
                </a:lnTo>
                <a:lnTo>
                  <a:pt x="2583" y="124"/>
                </a:lnTo>
                <a:lnTo>
                  <a:pt x="2583" y="124"/>
                </a:lnTo>
                <a:lnTo>
                  <a:pt x="2584" y="124"/>
                </a:lnTo>
                <a:lnTo>
                  <a:pt x="2584" y="124"/>
                </a:lnTo>
                <a:lnTo>
                  <a:pt x="2584" y="124"/>
                </a:lnTo>
                <a:lnTo>
                  <a:pt x="2584" y="124"/>
                </a:lnTo>
                <a:lnTo>
                  <a:pt x="2584" y="124"/>
                </a:lnTo>
                <a:lnTo>
                  <a:pt x="2585" y="123"/>
                </a:lnTo>
                <a:lnTo>
                  <a:pt x="2585" y="123"/>
                </a:lnTo>
                <a:lnTo>
                  <a:pt x="2585" y="123"/>
                </a:lnTo>
                <a:lnTo>
                  <a:pt x="2585" y="123"/>
                </a:lnTo>
                <a:lnTo>
                  <a:pt x="2586" y="123"/>
                </a:lnTo>
                <a:lnTo>
                  <a:pt x="2586" y="123"/>
                </a:lnTo>
                <a:lnTo>
                  <a:pt x="2586" y="123"/>
                </a:lnTo>
                <a:lnTo>
                  <a:pt x="2586" y="123"/>
                </a:lnTo>
                <a:lnTo>
                  <a:pt x="2587" y="122"/>
                </a:lnTo>
                <a:lnTo>
                  <a:pt x="2587" y="122"/>
                </a:lnTo>
                <a:lnTo>
                  <a:pt x="2587" y="122"/>
                </a:lnTo>
                <a:lnTo>
                  <a:pt x="2587" y="122"/>
                </a:lnTo>
                <a:lnTo>
                  <a:pt x="2587" y="122"/>
                </a:lnTo>
                <a:lnTo>
                  <a:pt x="2587" y="122"/>
                </a:lnTo>
                <a:lnTo>
                  <a:pt x="2587" y="122"/>
                </a:lnTo>
                <a:lnTo>
                  <a:pt x="2588" y="122"/>
                </a:lnTo>
                <a:lnTo>
                  <a:pt x="2588" y="122"/>
                </a:lnTo>
                <a:lnTo>
                  <a:pt x="2588" y="121"/>
                </a:lnTo>
                <a:lnTo>
                  <a:pt x="2588" y="121"/>
                </a:lnTo>
                <a:lnTo>
                  <a:pt x="2589" y="121"/>
                </a:lnTo>
                <a:lnTo>
                  <a:pt x="2589" y="121"/>
                </a:lnTo>
                <a:lnTo>
                  <a:pt x="2589" y="121"/>
                </a:lnTo>
                <a:lnTo>
                  <a:pt x="2589" y="121"/>
                </a:lnTo>
                <a:lnTo>
                  <a:pt x="2590" y="121"/>
                </a:lnTo>
                <a:lnTo>
                  <a:pt x="2590" y="120"/>
                </a:lnTo>
                <a:lnTo>
                  <a:pt x="2590" y="120"/>
                </a:lnTo>
                <a:lnTo>
                  <a:pt x="2590" y="120"/>
                </a:lnTo>
                <a:lnTo>
                  <a:pt x="2590" y="120"/>
                </a:lnTo>
                <a:lnTo>
                  <a:pt x="2591" y="120"/>
                </a:lnTo>
                <a:lnTo>
                  <a:pt x="2591" y="120"/>
                </a:lnTo>
                <a:lnTo>
                  <a:pt x="2591" y="120"/>
                </a:lnTo>
                <a:lnTo>
                  <a:pt x="2591" y="120"/>
                </a:lnTo>
                <a:lnTo>
                  <a:pt x="2591" y="120"/>
                </a:lnTo>
                <a:lnTo>
                  <a:pt x="2591" y="120"/>
                </a:lnTo>
                <a:lnTo>
                  <a:pt x="2592" y="119"/>
                </a:lnTo>
                <a:lnTo>
                  <a:pt x="2592" y="119"/>
                </a:lnTo>
                <a:lnTo>
                  <a:pt x="2592" y="119"/>
                </a:lnTo>
                <a:lnTo>
                  <a:pt x="2592" y="119"/>
                </a:lnTo>
                <a:lnTo>
                  <a:pt x="2592" y="119"/>
                </a:lnTo>
                <a:lnTo>
                  <a:pt x="2593" y="119"/>
                </a:lnTo>
                <a:lnTo>
                  <a:pt x="2593" y="119"/>
                </a:lnTo>
                <a:lnTo>
                  <a:pt x="2593" y="118"/>
                </a:lnTo>
                <a:lnTo>
                  <a:pt x="2593" y="118"/>
                </a:lnTo>
                <a:lnTo>
                  <a:pt x="2594" y="118"/>
                </a:lnTo>
                <a:lnTo>
                  <a:pt x="2594" y="118"/>
                </a:lnTo>
                <a:lnTo>
                  <a:pt x="2594" y="118"/>
                </a:lnTo>
                <a:lnTo>
                  <a:pt x="2594" y="118"/>
                </a:lnTo>
                <a:lnTo>
                  <a:pt x="2595" y="117"/>
                </a:lnTo>
                <a:lnTo>
                  <a:pt x="2595" y="117"/>
                </a:lnTo>
                <a:lnTo>
                  <a:pt x="2595" y="117"/>
                </a:lnTo>
                <a:lnTo>
                  <a:pt x="2595" y="117"/>
                </a:lnTo>
                <a:lnTo>
                  <a:pt x="2595" y="116"/>
                </a:lnTo>
                <a:lnTo>
                  <a:pt x="2595" y="116"/>
                </a:lnTo>
                <a:lnTo>
                  <a:pt x="2595" y="115"/>
                </a:lnTo>
                <a:lnTo>
                  <a:pt x="2596" y="115"/>
                </a:lnTo>
                <a:lnTo>
                  <a:pt x="2596" y="115"/>
                </a:lnTo>
                <a:lnTo>
                  <a:pt x="2596" y="114"/>
                </a:lnTo>
                <a:lnTo>
                  <a:pt x="2596" y="113"/>
                </a:lnTo>
                <a:lnTo>
                  <a:pt x="2597" y="112"/>
                </a:lnTo>
                <a:lnTo>
                  <a:pt x="2597" y="111"/>
                </a:lnTo>
                <a:lnTo>
                  <a:pt x="2597" y="111"/>
                </a:lnTo>
                <a:lnTo>
                  <a:pt x="2597" y="110"/>
                </a:lnTo>
                <a:lnTo>
                  <a:pt x="2598" y="109"/>
                </a:lnTo>
                <a:lnTo>
                  <a:pt x="2598" y="108"/>
                </a:lnTo>
                <a:lnTo>
                  <a:pt x="2598" y="107"/>
                </a:lnTo>
                <a:lnTo>
                  <a:pt x="2598" y="106"/>
                </a:lnTo>
                <a:lnTo>
                  <a:pt x="2598" y="105"/>
                </a:lnTo>
                <a:lnTo>
                  <a:pt x="2599" y="103"/>
                </a:lnTo>
                <a:lnTo>
                  <a:pt x="2599" y="103"/>
                </a:lnTo>
                <a:lnTo>
                  <a:pt x="2599" y="101"/>
                </a:lnTo>
                <a:lnTo>
                  <a:pt x="2599" y="100"/>
                </a:lnTo>
                <a:lnTo>
                  <a:pt x="2599" y="98"/>
                </a:lnTo>
                <a:lnTo>
                  <a:pt x="2599" y="97"/>
                </a:lnTo>
                <a:lnTo>
                  <a:pt x="2600" y="96"/>
                </a:lnTo>
                <a:lnTo>
                  <a:pt x="2600" y="94"/>
                </a:lnTo>
                <a:lnTo>
                  <a:pt x="2600" y="93"/>
                </a:lnTo>
                <a:lnTo>
                  <a:pt x="2600" y="93"/>
                </a:lnTo>
                <a:lnTo>
                  <a:pt x="2601" y="93"/>
                </a:lnTo>
                <a:lnTo>
                  <a:pt x="2601" y="94"/>
                </a:lnTo>
                <a:lnTo>
                  <a:pt x="2601" y="94"/>
                </a:lnTo>
                <a:lnTo>
                  <a:pt x="2601" y="94"/>
                </a:lnTo>
                <a:lnTo>
                  <a:pt x="2601" y="95"/>
                </a:lnTo>
                <a:lnTo>
                  <a:pt x="2602" y="95"/>
                </a:lnTo>
                <a:lnTo>
                  <a:pt x="2602" y="96"/>
                </a:lnTo>
                <a:lnTo>
                  <a:pt x="2602" y="96"/>
                </a:lnTo>
                <a:lnTo>
                  <a:pt x="2602" y="97"/>
                </a:lnTo>
                <a:lnTo>
                  <a:pt x="2603" y="97"/>
                </a:lnTo>
                <a:lnTo>
                  <a:pt x="2603" y="98"/>
                </a:lnTo>
                <a:lnTo>
                  <a:pt x="2603" y="98"/>
                </a:lnTo>
                <a:lnTo>
                  <a:pt x="2603" y="98"/>
                </a:lnTo>
                <a:lnTo>
                  <a:pt x="2603" y="99"/>
                </a:lnTo>
                <a:lnTo>
                  <a:pt x="2603" y="100"/>
                </a:lnTo>
                <a:lnTo>
                  <a:pt x="2603" y="100"/>
                </a:lnTo>
                <a:lnTo>
                  <a:pt x="2604" y="101"/>
                </a:lnTo>
                <a:lnTo>
                  <a:pt x="2604" y="102"/>
                </a:lnTo>
                <a:lnTo>
                  <a:pt x="2604" y="102"/>
                </a:lnTo>
                <a:lnTo>
                  <a:pt x="2604" y="103"/>
                </a:lnTo>
                <a:lnTo>
                  <a:pt x="2605" y="103"/>
                </a:lnTo>
                <a:lnTo>
                  <a:pt x="2605" y="104"/>
                </a:lnTo>
                <a:lnTo>
                  <a:pt x="2605" y="105"/>
                </a:lnTo>
                <a:lnTo>
                  <a:pt x="2605" y="105"/>
                </a:lnTo>
                <a:lnTo>
                  <a:pt x="2606" y="106"/>
                </a:lnTo>
                <a:lnTo>
                  <a:pt x="2606" y="107"/>
                </a:lnTo>
                <a:lnTo>
                  <a:pt x="2606" y="107"/>
                </a:lnTo>
                <a:lnTo>
                  <a:pt x="2606" y="108"/>
                </a:lnTo>
                <a:lnTo>
                  <a:pt x="2606" y="109"/>
                </a:lnTo>
                <a:lnTo>
                  <a:pt x="2606" y="109"/>
                </a:lnTo>
                <a:lnTo>
                  <a:pt x="2606" y="110"/>
                </a:lnTo>
                <a:lnTo>
                  <a:pt x="2607" y="111"/>
                </a:lnTo>
                <a:lnTo>
                  <a:pt x="2607" y="111"/>
                </a:lnTo>
                <a:lnTo>
                  <a:pt x="2607" y="112"/>
                </a:lnTo>
                <a:lnTo>
                  <a:pt x="2607" y="113"/>
                </a:lnTo>
                <a:lnTo>
                  <a:pt x="2608" y="114"/>
                </a:lnTo>
                <a:lnTo>
                  <a:pt x="2608" y="115"/>
                </a:lnTo>
                <a:lnTo>
                  <a:pt x="2608" y="115"/>
                </a:lnTo>
                <a:lnTo>
                  <a:pt x="2608" y="116"/>
                </a:lnTo>
                <a:lnTo>
                  <a:pt x="2609" y="117"/>
                </a:lnTo>
                <a:lnTo>
                  <a:pt x="2609" y="118"/>
                </a:lnTo>
                <a:lnTo>
                  <a:pt x="2609" y="119"/>
                </a:lnTo>
                <a:lnTo>
                  <a:pt x="2609" y="120"/>
                </a:lnTo>
                <a:lnTo>
                  <a:pt x="2609" y="121"/>
                </a:lnTo>
                <a:lnTo>
                  <a:pt x="2610" y="122"/>
                </a:lnTo>
                <a:lnTo>
                  <a:pt x="2610" y="123"/>
                </a:lnTo>
                <a:lnTo>
                  <a:pt x="2610" y="124"/>
                </a:lnTo>
                <a:lnTo>
                  <a:pt x="2610" y="125"/>
                </a:lnTo>
                <a:lnTo>
                  <a:pt x="2610" y="127"/>
                </a:lnTo>
                <a:lnTo>
                  <a:pt x="2610" y="128"/>
                </a:lnTo>
                <a:lnTo>
                  <a:pt x="2611" y="129"/>
                </a:lnTo>
                <a:lnTo>
                  <a:pt x="2611" y="130"/>
                </a:lnTo>
                <a:lnTo>
                  <a:pt x="2611" y="132"/>
                </a:lnTo>
                <a:lnTo>
                  <a:pt x="2611" y="133"/>
                </a:lnTo>
                <a:lnTo>
                  <a:pt x="2612" y="134"/>
                </a:lnTo>
                <a:lnTo>
                  <a:pt x="2612" y="135"/>
                </a:lnTo>
                <a:lnTo>
                  <a:pt x="2612" y="136"/>
                </a:lnTo>
                <a:lnTo>
                  <a:pt x="2612" y="137"/>
                </a:lnTo>
                <a:lnTo>
                  <a:pt x="2612" y="138"/>
                </a:lnTo>
                <a:lnTo>
                  <a:pt x="2613" y="139"/>
                </a:lnTo>
                <a:lnTo>
                  <a:pt x="2613" y="140"/>
                </a:lnTo>
                <a:lnTo>
                  <a:pt x="2613" y="141"/>
                </a:lnTo>
                <a:lnTo>
                  <a:pt x="2613" y="141"/>
                </a:lnTo>
                <a:lnTo>
                  <a:pt x="2614" y="142"/>
                </a:lnTo>
                <a:lnTo>
                  <a:pt x="2614" y="142"/>
                </a:lnTo>
                <a:lnTo>
                  <a:pt x="2614" y="143"/>
                </a:lnTo>
                <a:lnTo>
                  <a:pt x="2614" y="143"/>
                </a:lnTo>
                <a:lnTo>
                  <a:pt x="2614" y="144"/>
                </a:lnTo>
                <a:lnTo>
                  <a:pt x="2614" y="145"/>
                </a:lnTo>
                <a:lnTo>
                  <a:pt x="2614" y="145"/>
                </a:lnTo>
                <a:lnTo>
                  <a:pt x="2615" y="145"/>
                </a:lnTo>
                <a:lnTo>
                  <a:pt x="2615" y="145"/>
                </a:lnTo>
                <a:lnTo>
                  <a:pt x="2615" y="146"/>
                </a:lnTo>
                <a:lnTo>
                  <a:pt x="2615" y="146"/>
                </a:lnTo>
                <a:lnTo>
                  <a:pt x="2616" y="146"/>
                </a:lnTo>
                <a:lnTo>
                  <a:pt x="2616" y="147"/>
                </a:lnTo>
                <a:lnTo>
                  <a:pt x="2616" y="147"/>
                </a:lnTo>
                <a:lnTo>
                  <a:pt x="2616" y="147"/>
                </a:lnTo>
                <a:lnTo>
                  <a:pt x="2617" y="148"/>
                </a:lnTo>
                <a:lnTo>
                  <a:pt x="2617" y="148"/>
                </a:lnTo>
                <a:lnTo>
                  <a:pt x="2617" y="148"/>
                </a:lnTo>
                <a:lnTo>
                  <a:pt x="2617" y="149"/>
                </a:lnTo>
                <a:lnTo>
                  <a:pt x="2617" y="149"/>
                </a:lnTo>
                <a:lnTo>
                  <a:pt x="2618" y="149"/>
                </a:lnTo>
                <a:lnTo>
                  <a:pt x="2618" y="149"/>
                </a:lnTo>
                <a:lnTo>
                  <a:pt x="2618" y="149"/>
                </a:lnTo>
                <a:lnTo>
                  <a:pt x="2618" y="149"/>
                </a:lnTo>
                <a:lnTo>
                  <a:pt x="2618" y="149"/>
                </a:lnTo>
                <a:lnTo>
                  <a:pt x="2618" y="150"/>
                </a:lnTo>
                <a:lnTo>
                  <a:pt x="2619" y="150"/>
                </a:lnTo>
                <a:lnTo>
                  <a:pt x="2619" y="150"/>
                </a:lnTo>
                <a:lnTo>
                  <a:pt x="2619" y="150"/>
                </a:lnTo>
                <a:lnTo>
                  <a:pt x="2619" y="150"/>
                </a:lnTo>
                <a:lnTo>
                  <a:pt x="2620" y="150"/>
                </a:lnTo>
                <a:lnTo>
                  <a:pt x="2620" y="150"/>
                </a:lnTo>
                <a:lnTo>
                  <a:pt x="2620" y="150"/>
                </a:lnTo>
                <a:lnTo>
                  <a:pt x="2620" y="151"/>
                </a:lnTo>
                <a:lnTo>
                  <a:pt x="2620" y="151"/>
                </a:lnTo>
                <a:lnTo>
                  <a:pt x="2621" y="151"/>
                </a:lnTo>
                <a:lnTo>
                  <a:pt x="2621" y="151"/>
                </a:lnTo>
                <a:lnTo>
                  <a:pt x="2621" y="151"/>
                </a:lnTo>
                <a:lnTo>
                  <a:pt x="2621" y="151"/>
                </a:lnTo>
                <a:lnTo>
                  <a:pt x="2622" y="151"/>
                </a:lnTo>
                <a:lnTo>
                  <a:pt x="2622" y="151"/>
                </a:lnTo>
                <a:lnTo>
                  <a:pt x="2622" y="151"/>
                </a:lnTo>
                <a:lnTo>
                  <a:pt x="2622" y="152"/>
                </a:lnTo>
                <a:lnTo>
                  <a:pt x="2622" y="152"/>
                </a:lnTo>
                <a:lnTo>
                  <a:pt x="2622" y="152"/>
                </a:lnTo>
                <a:lnTo>
                  <a:pt x="2623" y="152"/>
                </a:lnTo>
                <a:lnTo>
                  <a:pt x="2623" y="152"/>
                </a:lnTo>
                <a:lnTo>
                  <a:pt x="2623" y="152"/>
                </a:lnTo>
                <a:lnTo>
                  <a:pt x="2623" y="152"/>
                </a:lnTo>
                <a:lnTo>
                  <a:pt x="2623" y="152"/>
                </a:lnTo>
                <a:lnTo>
                  <a:pt x="2624" y="152"/>
                </a:lnTo>
                <a:lnTo>
                  <a:pt x="2624" y="152"/>
                </a:lnTo>
                <a:lnTo>
                  <a:pt x="2624" y="152"/>
                </a:lnTo>
                <a:lnTo>
                  <a:pt x="2624" y="153"/>
                </a:lnTo>
                <a:lnTo>
                  <a:pt x="2625" y="153"/>
                </a:lnTo>
                <a:lnTo>
                  <a:pt x="2625" y="153"/>
                </a:lnTo>
                <a:lnTo>
                  <a:pt x="2625" y="153"/>
                </a:lnTo>
                <a:lnTo>
                  <a:pt x="2625" y="153"/>
                </a:lnTo>
                <a:lnTo>
                  <a:pt x="2626" y="153"/>
                </a:lnTo>
                <a:lnTo>
                  <a:pt x="2626" y="153"/>
                </a:lnTo>
                <a:lnTo>
                  <a:pt x="2626" y="153"/>
                </a:lnTo>
                <a:lnTo>
                  <a:pt x="2626" y="153"/>
                </a:lnTo>
                <a:lnTo>
                  <a:pt x="2626" y="153"/>
                </a:lnTo>
                <a:lnTo>
                  <a:pt x="2626" y="153"/>
                </a:lnTo>
                <a:lnTo>
                  <a:pt x="2626" y="153"/>
                </a:lnTo>
                <a:lnTo>
                  <a:pt x="2627" y="153"/>
                </a:lnTo>
                <a:lnTo>
                  <a:pt x="2627" y="153"/>
                </a:lnTo>
                <a:lnTo>
                  <a:pt x="2627" y="153"/>
                </a:lnTo>
                <a:lnTo>
                  <a:pt x="2627" y="153"/>
                </a:lnTo>
                <a:lnTo>
                  <a:pt x="2628" y="152"/>
                </a:lnTo>
                <a:lnTo>
                  <a:pt x="2628" y="152"/>
                </a:lnTo>
                <a:lnTo>
                  <a:pt x="2628" y="152"/>
                </a:lnTo>
                <a:lnTo>
                  <a:pt x="2628" y="152"/>
                </a:lnTo>
                <a:lnTo>
                  <a:pt x="2628" y="152"/>
                </a:lnTo>
                <a:lnTo>
                  <a:pt x="2629" y="152"/>
                </a:lnTo>
                <a:lnTo>
                  <a:pt x="2629" y="152"/>
                </a:lnTo>
                <a:lnTo>
                  <a:pt x="2629" y="152"/>
                </a:lnTo>
                <a:lnTo>
                  <a:pt x="2629" y="152"/>
                </a:lnTo>
                <a:lnTo>
                  <a:pt x="2630" y="152"/>
                </a:lnTo>
                <a:lnTo>
                  <a:pt x="2630" y="152"/>
                </a:lnTo>
                <a:lnTo>
                  <a:pt x="2630" y="152"/>
                </a:lnTo>
                <a:lnTo>
                  <a:pt x="2630" y="152"/>
                </a:lnTo>
                <a:lnTo>
                  <a:pt x="2630" y="152"/>
                </a:lnTo>
                <a:lnTo>
                  <a:pt x="2630" y="152"/>
                </a:lnTo>
                <a:lnTo>
                  <a:pt x="2631" y="152"/>
                </a:lnTo>
                <a:lnTo>
                  <a:pt x="2631" y="153"/>
                </a:lnTo>
                <a:lnTo>
                  <a:pt x="2631" y="153"/>
                </a:lnTo>
                <a:lnTo>
                  <a:pt x="2631" y="153"/>
                </a:lnTo>
                <a:lnTo>
                  <a:pt x="2631" y="153"/>
                </a:lnTo>
                <a:lnTo>
                  <a:pt x="2632" y="153"/>
                </a:lnTo>
                <a:lnTo>
                  <a:pt x="2632" y="153"/>
                </a:lnTo>
                <a:lnTo>
                  <a:pt x="2632" y="153"/>
                </a:lnTo>
                <a:lnTo>
                  <a:pt x="2632" y="153"/>
                </a:lnTo>
                <a:lnTo>
                  <a:pt x="2633" y="153"/>
                </a:lnTo>
                <a:lnTo>
                  <a:pt x="2633" y="153"/>
                </a:lnTo>
                <a:lnTo>
                  <a:pt x="2633" y="153"/>
                </a:lnTo>
                <a:lnTo>
                  <a:pt x="2633" y="153"/>
                </a:lnTo>
                <a:lnTo>
                  <a:pt x="2634" y="153"/>
                </a:lnTo>
                <a:lnTo>
                  <a:pt x="2634" y="153"/>
                </a:lnTo>
                <a:lnTo>
                  <a:pt x="2634" y="153"/>
                </a:lnTo>
                <a:lnTo>
                  <a:pt x="2634" y="153"/>
                </a:lnTo>
                <a:lnTo>
                  <a:pt x="2634" y="153"/>
                </a:lnTo>
                <a:lnTo>
                  <a:pt x="2634" y="153"/>
                </a:lnTo>
                <a:lnTo>
                  <a:pt x="2634" y="153"/>
                </a:lnTo>
                <a:lnTo>
                  <a:pt x="2635" y="153"/>
                </a:lnTo>
                <a:lnTo>
                  <a:pt x="2635" y="153"/>
                </a:lnTo>
                <a:lnTo>
                  <a:pt x="2635" y="153"/>
                </a:lnTo>
                <a:lnTo>
                  <a:pt x="2635" y="153"/>
                </a:lnTo>
                <a:lnTo>
                  <a:pt x="2636" y="153"/>
                </a:lnTo>
                <a:lnTo>
                  <a:pt x="2636" y="153"/>
                </a:lnTo>
                <a:lnTo>
                  <a:pt x="2636" y="153"/>
                </a:lnTo>
                <a:lnTo>
                  <a:pt x="2636" y="153"/>
                </a:lnTo>
                <a:lnTo>
                  <a:pt x="2637" y="153"/>
                </a:lnTo>
                <a:lnTo>
                  <a:pt x="2637" y="153"/>
                </a:lnTo>
                <a:lnTo>
                  <a:pt x="2637" y="153"/>
                </a:lnTo>
                <a:lnTo>
                  <a:pt x="2637" y="153"/>
                </a:lnTo>
                <a:lnTo>
                  <a:pt x="2637" y="153"/>
                </a:lnTo>
                <a:lnTo>
                  <a:pt x="2638" y="153"/>
                </a:lnTo>
                <a:lnTo>
                  <a:pt x="2638" y="153"/>
                </a:lnTo>
                <a:lnTo>
                  <a:pt x="2638" y="152"/>
                </a:lnTo>
                <a:lnTo>
                  <a:pt x="2638" y="152"/>
                </a:lnTo>
                <a:lnTo>
                  <a:pt x="2638" y="152"/>
                </a:lnTo>
                <a:lnTo>
                  <a:pt x="2638" y="152"/>
                </a:lnTo>
                <a:lnTo>
                  <a:pt x="2639" y="152"/>
                </a:lnTo>
                <a:lnTo>
                  <a:pt x="2639" y="151"/>
                </a:lnTo>
                <a:lnTo>
                  <a:pt x="2639" y="151"/>
                </a:lnTo>
                <a:lnTo>
                  <a:pt x="2639" y="151"/>
                </a:lnTo>
                <a:lnTo>
                  <a:pt x="2639" y="150"/>
                </a:lnTo>
                <a:lnTo>
                  <a:pt x="2640" y="150"/>
                </a:lnTo>
                <a:lnTo>
                  <a:pt x="2640" y="150"/>
                </a:lnTo>
                <a:lnTo>
                  <a:pt x="2640" y="149"/>
                </a:lnTo>
                <a:lnTo>
                  <a:pt x="2640" y="149"/>
                </a:lnTo>
                <a:lnTo>
                  <a:pt x="2641" y="149"/>
                </a:lnTo>
                <a:lnTo>
                  <a:pt x="2641" y="149"/>
                </a:lnTo>
                <a:lnTo>
                  <a:pt x="2641" y="148"/>
                </a:lnTo>
                <a:lnTo>
                  <a:pt x="2641" y="148"/>
                </a:lnTo>
                <a:lnTo>
                  <a:pt x="2642" y="147"/>
                </a:lnTo>
                <a:lnTo>
                  <a:pt x="2642" y="147"/>
                </a:lnTo>
                <a:lnTo>
                  <a:pt x="2642" y="147"/>
                </a:lnTo>
                <a:lnTo>
                  <a:pt x="2642" y="146"/>
                </a:lnTo>
                <a:lnTo>
                  <a:pt x="2642" y="146"/>
                </a:lnTo>
                <a:lnTo>
                  <a:pt x="2642" y="145"/>
                </a:lnTo>
                <a:lnTo>
                  <a:pt x="2642" y="145"/>
                </a:lnTo>
                <a:lnTo>
                  <a:pt x="2643" y="145"/>
                </a:lnTo>
                <a:lnTo>
                  <a:pt x="2643" y="144"/>
                </a:lnTo>
                <a:lnTo>
                  <a:pt x="2643" y="144"/>
                </a:lnTo>
                <a:lnTo>
                  <a:pt x="2643" y="143"/>
                </a:lnTo>
                <a:lnTo>
                  <a:pt x="2644" y="142"/>
                </a:lnTo>
                <a:lnTo>
                  <a:pt x="2644" y="142"/>
                </a:lnTo>
                <a:lnTo>
                  <a:pt x="2644" y="141"/>
                </a:lnTo>
                <a:lnTo>
                  <a:pt x="2644" y="141"/>
                </a:lnTo>
                <a:lnTo>
                  <a:pt x="2645" y="141"/>
                </a:lnTo>
                <a:lnTo>
                  <a:pt x="2645" y="140"/>
                </a:lnTo>
                <a:lnTo>
                  <a:pt x="2645" y="139"/>
                </a:lnTo>
                <a:lnTo>
                  <a:pt x="2645" y="139"/>
                </a:lnTo>
                <a:lnTo>
                  <a:pt x="2645" y="138"/>
                </a:lnTo>
                <a:lnTo>
                  <a:pt x="2646" y="137"/>
                </a:lnTo>
                <a:lnTo>
                  <a:pt x="2646" y="137"/>
                </a:lnTo>
                <a:lnTo>
                  <a:pt x="2646" y="137"/>
                </a:lnTo>
                <a:lnTo>
                  <a:pt x="2646" y="136"/>
                </a:lnTo>
                <a:lnTo>
                  <a:pt x="2646" y="136"/>
                </a:lnTo>
                <a:lnTo>
                  <a:pt x="2646" y="135"/>
                </a:lnTo>
                <a:lnTo>
                  <a:pt x="2647" y="134"/>
                </a:lnTo>
                <a:lnTo>
                  <a:pt x="2647" y="134"/>
                </a:lnTo>
                <a:lnTo>
                  <a:pt x="2647" y="133"/>
                </a:lnTo>
                <a:lnTo>
                  <a:pt x="2647" y="133"/>
                </a:lnTo>
                <a:lnTo>
                  <a:pt x="2648" y="132"/>
                </a:lnTo>
                <a:lnTo>
                  <a:pt x="2648" y="132"/>
                </a:lnTo>
                <a:lnTo>
                  <a:pt x="2648" y="131"/>
                </a:lnTo>
                <a:lnTo>
                  <a:pt x="2648" y="131"/>
                </a:lnTo>
                <a:lnTo>
                  <a:pt x="2648" y="130"/>
                </a:lnTo>
                <a:lnTo>
                  <a:pt x="2649" y="129"/>
                </a:lnTo>
                <a:lnTo>
                  <a:pt x="2649" y="128"/>
                </a:lnTo>
                <a:lnTo>
                  <a:pt x="2649" y="128"/>
                </a:lnTo>
                <a:lnTo>
                  <a:pt x="2649" y="127"/>
                </a:lnTo>
                <a:lnTo>
                  <a:pt x="2650" y="126"/>
                </a:lnTo>
                <a:lnTo>
                  <a:pt x="2650" y="126"/>
                </a:lnTo>
                <a:lnTo>
                  <a:pt x="2650" y="125"/>
                </a:lnTo>
                <a:lnTo>
                  <a:pt x="2650" y="124"/>
                </a:lnTo>
                <a:lnTo>
                  <a:pt x="2650" y="123"/>
                </a:lnTo>
                <a:lnTo>
                  <a:pt x="2650" y="123"/>
                </a:lnTo>
                <a:lnTo>
                  <a:pt x="2650" y="122"/>
                </a:lnTo>
                <a:lnTo>
                  <a:pt x="2651" y="121"/>
                </a:lnTo>
                <a:lnTo>
                  <a:pt x="2651" y="120"/>
                </a:lnTo>
                <a:lnTo>
                  <a:pt x="2651" y="119"/>
                </a:lnTo>
                <a:lnTo>
                  <a:pt x="2651" y="118"/>
                </a:lnTo>
                <a:lnTo>
                  <a:pt x="2652" y="117"/>
                </a:lnTo>
                <a:lnTo>
                  <a:pt x="2652" y="116"/>
                </a:lnTo>
                <a:lnTo>
                  <a:pt x="2652" y="115"/>
                </a:lnTo>
                <a:lnTo>
                  <a:pt x="2652" y="115"/>
                </a:lnTo>
                <a:lnTo>
                  <a:pt x="2653" y="114"/>
                </a:lnTo>
                <a:lnTo>
                  <a:pt x="2653" y="113"/>
                </a:lnTo>
                <a:lnTo>
                  <a:pt x="2653" y="112"/>
                </a:lnTo>
                <a:lnTo>
                  <a:pt x="2653" y="111"/>
                </a:lnTo>
                <a:lnTo>
                  <a:pt x="2653" y="110"/>
                </a:lnTo>
                <a:lnTo>
                  <a:pt x="2654" y="109"/>
                </a:lnTo>
                <a:lnTo>
                  <a:pt x="2654" y="108"/>
                </a:lnTo>
                <a:lnTo>
                  <a:pt x="2654" y="107"/>
                </a:lnTo>
                <a:lnTo>
                  <a:pt x="2654" y="106"/>
                </a:lnTo>
                <a:lnTo>
                  <a:pt x="2654" y="105"/>
                </a:lnTo>
                <a:lnTo>
                  <a:pt x="2654" y="104"/>
                </a:lnTo>
                <a:lnTo>
                  <a:pt x="2655" y="103"/>
                </a:lnTo>
                <a:lnTo>
                  <a:pt x="2655" y="102"/>
                </a:lnTo>
                <a:lnTo>
                  <a:pt x="2655" y="101"/>
                </a:lnTo>
                <a:lnTo>
                  <a:pt x="2655" y="101"/>
                </a:lnTo>
                <a:lnTo>
                  <a:pt x="2656" y="100"/>
                </a:lnTo>
                <a:lnTo>
                  <a:pt x="2656" y="99"/>
                </a:lnTo>
                <a:lnTo>
                  <a:pt x="2656" y="99"/>
                </a:lnTo>
                <a:lnTo>
                  <a:pt x="2656" y="98"/>
                </a:lnTo>
                <a:lnTo>
                  <a:pt x="2656" y="98"/>
                </a:lnTo>
                <a:lnTo>
                  <a:pt x="2657" y="97"/>
                </a:lnTo>
                <a:lnTo>
                  <a:pt x="2657" y="96"/>
                </a:lnTo>
                <a:lnTo>
                  <a:pt x="2657" y="96"/>
                </a:lnTo>
                <a:lnTo>
                  <a:pt x="2657" y="95"/>
                </a:lnTo>
                <a:lnTo>
                  <a:pt x="2658" y="94"/>
                </a:lnTo>
                <a:lnTo>
                  <a:pt x="2658" y="94"/>
                </a:lnTo>
                <a:lnTo>
                  <a:pt x="2658" y="93"/>
                </a:lnTo>
                <a:lnTo>
                  <a:pt x="2658" y="93"/>
                </a:lnTo>
                <a:lnTo>
                  <a:pt x="2658" y="92"/>
                </a:lnTo>
                <a:lnTo>
                  <a:pt x="2658" y="91"/>
                </a:lnTo>
                <a:lnTo>
                  <a:pt x="2659" y="90"/>
                </a:lnTo>
                <a:lnTo>
                  <a:pt x="2659" y="90"/>
                </a:lnTo>
                <a:lnTo>
                  <a:pt x="2659" y="90"/>
                </a:lnTo>
                <a:lnTo>
                  <a:pt x="2659" y="89"/>
                </a:lnTo>
                <a:lnTo>
                  <a:pt x="2659" y="88"/>
                </a:lnTo>
                <a:lnTo>
                  <a:pt x="2660" y="87"/>
                </a:lnTo>
                <a:lnTo>
                  <a:pt x="2660" y="87"/>
                </a:lnTo>
                <a:lnTo>
                  <a:pt x="2660" y="86"/>
                </a:lnTo>
                <a:lnTo>
                  <a:pt x="2660" y="86"/>
                </a:lnTo>
                <a:lnTo>
                  <a:pt x="2661" y="85"/>
                </a:lnTo>
                <a:lnTo>
                  <a:pt x="2661" y="84"/>
                </a:lnTo>
                <a:lnTo>
                  <a:pt x="2661" y="83"/>
                </a:lnTo>
                <a:lnTo>
                  <a:pt x="2661" y="82"/>
                </a:lnTo>
                <a:lnTo>
                  <a:pt x="2662" y="82"/>
                </a:lnTo>
                <a:lnTo>
                  <a:pt x="2662" y="81"/>
                </a:lnTo>
                <a:lnTo>
                  <a:pt x="2662" y="80"/>
                </a:lnTo>
                <a:lnTo>
                  <a:pt x="2662" y="80"/>
                </a:lnTo>
                <a:lnTo>
                  <a:pt x="2662" y="79"/>
                </a:lnTo>
                <a:lnTo>
                  <a:pt x="2662" y="78"/>
                </a:lnTo>
                <a:lnTo>
                  <a:pt x="2662" y="77"/>
                </a:lnTo>
                <a:lnTo>
                  <a:pt x="2663" y="77"/>
                </a:lnTo>
                <a:lnTo>
                  <a:pt x="2663" y="76"/>
                </a:lnTo>
                <a:lnTo>
                  <a:pt x="2663" y="75"/>
                </a:lnTo>
                <a:lnTo>
                  <a:pt x="2663" y="74"/>
                </a:lnTo>
                <a:lnTo>
                  <a:pt x="2664" y="73"/>
                </a:lnTo>
                <a:lnTo>
                  <a:pt x="2664" y="72"/>
                </a:lnTo>
                <a:lnTo>
                  <a:pt x="2664" y="71"/>
                </a:lnTo>
                <a:lnTo>
                  <a:pt x="2664" y="70"/>
                </a:lnTo>
                <a:lnTo>
                  <a:pt x="2664" y="69"/>
                </a:lnTo>
                <a:lnTo>
                  <a:pt x="2665" y="68"/>
                </a:lnTo>
                <a:lnTo>
                  <a:pt x="2665" y="67"/>
                </a:lnTo>
                <a:lnTo>
                  <a:pt x="2665" y="65"/>
                </a:lnTo>
                <a:lnTo>
                  <a:pt x="2665" y="64"/>
                </a:lnTo>
                <a:lnTo>
                  <a:pt x="2666" y="62"/>
                </a:lnTo>
                <a:lnTo>
                  <a:pt x="2666" y="60"/>
                </a:lnTo>
                <a:lnTo>
                  <a:pt x="2666" y="59"/>
                </a:lnTo>
                <a:lnTo>
                  <a:pt x="2666" y="57"/>
                </a:lnTo>
                <a:lnTo>
                  <a:pt x="2666" y="55"/>
                </a:lnTo>
                <a:lnTo>
                  <a:pt x="2666" y="53"/>
                </a:lnTo>
                <a:lnTo>
                  <a:pt x="2667" y="51"/>
                </a:lnTo>
                <a:lnTo>
                  <a:pt x="2667" y="49"/>
                </a:lnTo>
                <a:lnTo>
                  <a:pt x="2667" y="47"/>
                </a:lnTo>
                <a:lnTo>
                  <a:pt x="2667" y="45"/>
                </a:lnTo>
                <a:lnTo>
                  <a:pt x="2667" y="43"/>
                </a:lnTo>
                <a:lnTo>
                  <a:pt x="2668" y="43"/>
                </a:lnTo>
                <a:lnTo>
                  <a:pt x="2668" y="44"/>
                </a:lnTo>
                <a:lnTo>
                  <a:pt x="2668" y="46"/>
                </a:lnTo>
                <a:lnTo>
                  <a:pt x="2668" y="47"/>
                </a:lnTo>
                <a:lnTo>
                  <a:pt x="2669" y="48"/>
                </a:lnTo>
                <a:lnTo>
                  <a:pt x="2669" y="49"/>
                </a:lnTo>
                <a:lnTo>
                  <a:pt x="2669" y="50"/>
                </a:lnTo>
                <a:lnTo>
                  <a:pt x="2669" y="52"/>
                </a:lnTo>
                <a:lnTo>
                  <a:pt x="2669" y="52"/>
                </a:lnTo>
                <a:lnTo>
                  <a:pt x="2669" y="54"/>
                </a:lnTo>
                <a:lnTo>
                  <a:pt x="2670" y="55"/>
                </a:lnTo>
                <a:lnTo>
                  <a:pt x="2670" y="56"/>
                </a:lnTo>
                <a:lnTo>
                  <a:pt x="2670" y="57"/>
                </a:lnTo>
                <a:lnTo>
                  <a:pt x="2670" y="58"/>
                </a:lnTo>
                <a:lnTo>
                  <a:pt x="2670" y="59"/>
                </a:lnTo>
                <a:lnTo>
                  <a:pt x="2671" y="60"/>
                </a:lnTo>
                <a:lnTo>
                  <a:pt x="2671" y="61"/>
                </a:lnTo>
                <a:lnTo>
                  <a:pt x="2671" y="63"/>
                </a:lnTo>
                <a:lnTo>
                  <a:pt x="2671" y="65"/>
                </a:lnTo>
                <a:lnTo>
                  <a:pt x="2672" y="67"/>
                </a:lnTo>
                <a:lnTo>
                  <a:pt x="2672" y="69"/>
                </a:lnTo>
                <a:lnTo>
                  <a:pt x="2672" y="70"/>
                </a:lnTo>
                <a:lnTo>
                  <a:pt x="2672" y="72"/>
                </a:lnTo>
                <a:lnTo>
                  <a:pt x="2673" y="74"/>
                </a:lnTo>
                <a:lnTo>
                  <a:pt x="2673" y="76"/>
                </a:lnTo>
                <a:lnTo>
                  <a:pt x="2673" y="77"/>
                </a:lnTo>
                <a:lnTo>
                  <a:pt x="2673" y="79"/>
                </a:lnTo>
                <a:lnTo>
                  <a:pt x="2673" y="80"/>
                </a:lnTo>
                <a:lnTo>
                  <a:pt x="2673" y="81"/>
                </a:lnTo>
                <a:lnTo>
                  <a:pt x="2673" y="83"/>
                </a:lnTo>
                <a:lnTo>
                  <a:pt x="2674" y="84"/>
                </a:lnTo>
                <a:lnTo>
                  <a:pt x="2674" y="85"/>
                </a:lnTo>
                <a:lnTo>
                  <a:pt x="2674" y="86"/>
                </a:lnTo>
                <a:lnTo>
                  <a:pt x="2674" y="87"/>
                </a:lnTo>
                <a:lnTo>
                  <a:pt x="2675" y="88"/>
                </a:lnTo>
                <a:lnTo>
                  <a:pt x="2675" y="89"/>
                </a:lnTo>
                <a:lnTo>
                  <a:pt x="2675" y="89"/>
                </a:lnTo>
                <a:lnTo>
                  <a:pt x="2675" y="90"/>
                </a:lnTo>
                <a:lnTo>
                  <a:pt x="2675" y="90"/>
                </a:lnTo>
                <a:lnTo>
                  <a:pt x="2676" y="90"/>
                </a:lnTo>
                <a:lnTo>
                  <a:pt x="2676" y="90"/>
                </a:lnTo>
                <a:lnTo>
                  <a:pt x="2676" y="91"/>
                </a:lnTo>
                <a:lnTo>
                  <a:pt x="2676" y="92"/>
                </a:lnTo>
                <a:lnTo>
                  <a:pt x="2677" y="93"/>
                </a:lnTo>
                <a:lnTo>
                  <a:pt x="2677" y="94"/>
                </a:lnTo>
                <a:lnTo>
                  <a:pt x="2677" y="95"/>
                </a:lnTo>
                <a:lnTo>
                  <a:pt x="2677" y="95"/>
                </a:lnTo>
                <a:lnTo>
                  <a:pt x="2677" y="96"/>
                </a:lnTo>
                <a:lnTo>
                  <a:pt x="2677" y="97"/>
                </a:lnTo>
                <a:lnTo>
                  <a:pt x="2678" y="97"/>
                </a:lnTo>
                <a:lnTo>
                  <a:pt x="2678" y="98"/>
                </a:lnTo>
                <a:lnTo>
                  <a:pt x="2678" y="98"/>
                </a:lnTo>
                <a:lnTo>
                  <a:pt x="2678" y="100"/>
                </a:lnTo>
                <a:lnTo>
                  <a:pt x="2678" y="102"/>
                </a:lnTo>
                <a:lnTo>
                  <a:pt x="2679" y="103"/>
                </a:lnTo>
                <a:lnTo>
                  <a:pt x="2679" y="105"/>
                </a:lnTo>
                <a:lnTo>
                  <a:pt x="2679" y="107"/>
                </a:lnTo>
                <a:lnTo>
                  <a:pt x="2679" y="108"/>
                </a:lnTo>
                <a:lnTo>
                  <a:pt x="2680" y="110"/>
                </a:lnTo>
                <a:lnTo>
                  <a:pt x="2680" y="111"/>
                </a:lnTo>
                <a:lnTo>
                  <a:pt x="2680" y="113"/>
                </a:lnTo>
                <a:lnTo>
                  <a:pt x="2680" y="115"/>
                </a:lnTo>
                <a:lnTo>
                  <a:pt x="2681" y="116"/>
                </a:lnTo>
                <a:lnTo>
                  <a:pt x="2681" y="118"/>
                </a:lnTo>
                <a:lnTo>
                  <a:pt x="2681" y="119"/>
                </a:lnTo>
                <a:lnTo>
                  <a:pt x="2681" y="120"/>
                </a:lnTo>
                <a:lnTo>
                  <a:pt x="2681" y="122"/>
                </a:lnTo>
                <a:lnTo>
                  <a:pt x="2681" y="123"/>
                </a:lnTo>
                <a:lnTo>
                  <a:pt x="2681" y="124"/>
                </a:lnTo>
                <a:lnTo>
                  <a:pt x="2682" y="124"/>
                </a:lnTo>
                <a:lnTo>
                  <a:pt x="2682" y="125"/>
                </a:lnTo>
                <a:lnTo>
                  <a:pt x="2682" y="125"/>
                </a:lnTo>
                <a:lnTo>
                  <a:pt x="2682" y="125"/>
                </a:lnTo>
                <a:lnTo>
                  <a:pt x="2683" y="126"/>
                </a:lnTo>
                <a:lnTo>
                  <a:pt x="2683" y="125"/>
                </a:lnTo>
                <a:lnTo>
                  <a:pt x="2683" y="125"/>
                </a:lnTo>
                <a:lnTo>
                  <a:pt x="2683" y="125"/>
                </a:lnTo>
                <a:lnTo>
                  <a:pt x="2684" y="124"/>
                </a:lnTo>
                <a:lnTo>
                  <a:pt x="2684" y="124"/>
                </a:lnTo>
                <a:lnTo>
                  <a:pt x="2684" y="124"/>
                </a:lnTo>
                <a:lnTo>
                  <a:pt x="2684" y="123"/>
                </a:lnTo>
                <a:lnTo>
                  <a:pt x="2684" y="123"/>
                </a:lnTo>
                <a:lnTo>
                  <a:pt x="2685" y="124"/>
                </a:lnTo>
                <a:lnTo>
                  <a:pt x="2685" y="124"/>
                </a:lnTo>
                <a:lnTo>
                  <a:pt x="2685" y="124"/>
                </a:lnTo>
                <a:lnTo>
                  <a:pt x="2685" y="125"/>
                </a:lnTo>
                <a:lnTo>
                  <a:pt x="2685" y="126"/>
                </a:lnTo>
                <a:lnTo>
                  <a:pt x="2685" y="127"/>
                </a:lnTo>
                <a:lnTo>
                  <a:pt x="2686" y="128"/>
                </a:lnTo>
                <a:lnTo>
                  <a:pt x="2686" y="129"/>
                </a:lnTo>
                <a:lnTo>
                  <a:pt x="2686" y="131"/>
                </a:lnTo>
                <a:lnTo>
                  <a:pt x="2686" y="132"/>
                </a:lnTo>
                <a:lnTo>
                  <a:pt x="2686" y="135"/>
                </a:lnTo>
                <a:lnTo>
                  <a:pt x="2687" y="138"/>
                </a:lnTo>
                <a:lnTo>
                  <a:pt x="2687" y="141"/>
                </a:lnTo>
                <a:lnTo>
                  <a:pt x="2687" y="144"/>
                </a:lnTo>
                <a:lnTo>
                  <a:pt x="2687" y="146"/>
                </a:lnTo>
                <a:lnTo>
                  <a:pt x="2688" y="149"/>
                </a:lnTo>
                <a:lnTo>
                  <a:pt x="2688" y="150"/>
                </a:lnTo>
                <a:lnTo>
                  <a:pt x="2688" y="151"/>
                </a:lnTo>
                <a:lnTo>
                  <a:pt x="2688" y="152"/>
                </a:lnTo>
                <a:lnTo>
                  <a:pt x="2689" y="153"/>
                </a:lnTo>
                <a:lnTo>
                  <a:pt x="2689" y="153"/>
                </a:lnTo>
                <a:lnTo>
                  <a:pt x="2689" y="154"/>
                </a:lnTo>
                <a:lnTo>
                  <a:pt x="2689" y="154"/>
                </a:lnTo>
                <a:lnTo>
                  <a:pt x="2689" y="155"/>
                </a:lnTo>
                <a:lnTo>
                  <a:pt x="2689" y="156"/>
                </a:lnTo>
                <a:lnTo>
                  <a:pt x="2689" y="157"/>
                </a:lnTo>
                <a:lnTo>
                  <a:pt x="2690" y="158"/>
                </a:lnTo>
                <a:lnTo>
                  <a:pt x="2690" y="159"/>
                </a:lnTo>
                <a:lnTo>
                  <a:pt x="2690" y="159"/>
                </a:lnTo>
                <a:lnTo>
                  <a:pt x="2690" y="160"/>
                </a:lnTo>
                <a:lnTo>
                  <a:pt x="2691" y="160"/>
                </a:lnTo>
                <a:lnTo>
                  <a:pt x="2691" y="160"/>
                </a:lnTo>
                <a:lnTo>
                  <a:pt x="2691" y="160"/>
                </a:lnTo>
                <a:lnTo>
                  <a:pt x="2691" y="160"/>
                </a:lnTo>
                <a:lnTo>
                  <a:pt x="2692" y="159"/>
                </a:lnTo>
                <a:lnTo>
                  <a:pt x="2692" y="159"/>
                </a:lnTo>
                <a:lnTo>
                  <a:pt x="2692" y="159"/>
                </a:lnTo>
                <a:lnTo>
                  <a:pt x="2692" y="158"/>
                </a:lnTo>
                <a:lnTo>
                  <a:pt x="2692" y="158"/>
                </a:lnTo>
                <a:lnTo>
                  <a:pt x="2693" y="157"/>
                </a:lnTo>
                <a:lnTo>
                  <a:pt x="2693" y="157"/>
                </a:lnTo>
                <a:lnTo>
                  <a:pt x="2693" y="156"/>
                </a:lnTo>
                <a:lnTo>
                  <a:pt x="2693" y="156"/>
                </a:lnTo>
                <a:lnTo>
                  <a:pt x="2693" y="155"/>
                </a:lnTo>
                <a:lnTo>
                  <a:pt x="2693" y="155"/>
                </a:lnTo>
                <a:lnTo>
                  <a:pt x="2694" y="156"/>
                </a:lnTo>
                <a:lnTo>
                  <a:pt x="2694" y="157"/>
                </a:lnTo>
                <a:lnTo>
                  <a:pt x="2694" y="157"/>
                </a:lnTo>
                <a:lnTo>
                  <a:pt x="2694" y="158"/>
                </a:lnTo>
                <a:lnTo>
                  <a:pt x="2695" y="158"/>
                </a:lnTo>
                <a:lnTo>
                  <a:pt x="2695" y="159"/>
                </a:lnTo>
                <a:lnTo>
                  <a:pt x="2695" y="160"/>
                </a:lnTo>
                <a:lnTo>
                  <a:pt x="2695" y="160"/>
                </a:lnTo>
                <a:lnTo>
                  <a:pt x="2695" y="160"/>
                </a:lnTo>
                <a:lnTo>
                  <a:pt x="2696" y="161"/>
                </a:lnTo>
                <a:lnTo>
                  <a:pt x="2696" y="161"/>
                </a:lnTo>
                <a:lnTo>
                  <a:pt x="2696" y="161"/>
                </a:lnTo>
                <a:lnTo>
                  <a:pt x="2696" y="161"/>
                </a:lnTo>
                <a:lnTo>
                  <a:pt x="2697" y="162"/>
                </a:lnTo>
                <a:lnTo>
                  <a:pt x="2697" y="162"/>
                </a:lnTo>
                <a:lnTo>
                  <a:pt x="2697" y="162"/>
                </a:lnTo>
                <a:lnTo>
                  <a:pt x="2697" y="162"/>
                </a:lnTo>
                <a:lnTo>
                  <a:pt x="2697" y="162"/>
                </a:lnTo>
                <a:lnTo>
                  <a:pt x="2697" y="163"/>
                </a:lnTo>
                <a:lnTo>
                  <a:pt x="2697" y="163"/>
                </a:lnTo>
                <a:lnTo>
                  <a:pt x="2698" y="164"/>
                </a:lnTo>
                <a:lnTo>
                  <a:pt x="2698" y="164"/>
                </a:lnTo>
                <a:lnTo>
                  <a:pt x="2698" y="165"/>
                </a:lnTo>
                <a:lnTo>
                  <a:pt x="2698" y="165"/>
                </a:lnTo>
                <a:lnTo>
                  <a:pt x="2699" y="166"/>
                </a:lnTo>
                <a:lnTo>
                  <a:pt x="2699" y="166"/>
                </a:lnTo>
                <a:lnTo>
                  <a:pt x="2699" y="166"/>
                </a:lnTo>
                <a:lnTo>
                  <a:pt x="2699" y="166"/>
                </a:lnTo>
                <a:lnTo>
                  <a:pt x="2700" y="166"/>
                </a:lnTo>
                <a:lnTo>
                  <a:pt x="2700" y="166"/>
                </a:lnTo>
                <a:lnTo>
                  <a:pt x="2700" y="165"/>
                </a:lnTo>
                <a:lnTo>
                  <a:pt x="2700" y="166"/>
                </a:lnTo>
                <a:lnTo>
                  <a:pt x="2701" y="166"/>
                </a:lnTo>
                <a:lnTo>
                  <a:pt x="2701" y="166"/>
                </a:lnTo>
                <a:lnTo>
                  <a:pt x="2701" y="166"/>
                </a:lnTo>
                <a:lnTo>
                  <a:pt x="2701" y="166"/>
                </a:lnTo>
                <a:lnTo>
                  <a:pt x="2701" y="166"/>
                </a:lnTo>
                <a:lnTo>
                  <a:pt x="2701" y="166"/>
                </a:lnTo>
                <a:lnTo>
                  <a:pt x="2701" y="166"/>
                </a:lnTo>
                <a:lnTo>
                  <a:pt x="2702" y="166"/>
                </a:lnTo>
                <a:lnTo>
                  <a:pt x="2702" y="166"/>
                </a:lnTo>
                <a:lnTo>
                  <a:pt x="2702" y="166"/>
                </a:lnTo>
                <a:lnTo>
                  <a:pt x="2702" y="166"/>
                </a:lnTo>
                <a:lnTo>
                  <a:pt x="2703" y="166"/>
                </a:lnTo>
                <a:lnTo>
                  <a:pt x="2703" y="166"/>
                </a:lnTo>
                <a:lnTo>
                  <a:pt x="2703" y="166"/>
                </a:lnTo>
                <a:lnTo>
                  <a:pt x="2703" y="166"/>
                </a:lnTo>
                <a:lnTo>
                  <a:pt x="2703" y="166"/>
                </a:lnTo>
                <a:lnTo>
                  <a:pt x="2704" y="166"/>
                </a:lnTo>
                <a:lnTo>
                  <a:pt x="2704" y="166"/>
                </a:lnTo>
                <a:lnTo>
                  <a:pt x="2704" y="166"/>
                </a:lnTo>
                <a:lnTo>
                  <a:pt x="2704" y="166"/>
                </a:lnTo>
                <a:lnTo>
                  <a:pt x="2705" y="166"/>
                </a:lnTo>
                <a:lnTo>
                  <a:pt x="2705" y="166"/>
                </a:lnTo>
                <a:lnTo>
                  <a:pt x="2705" y="166"/>
                </a:lnTo>
                <a:lnTo>
                  <a:pt x="2705" y="166"/>
                </a:lnTo>
                <a:lnTo>
                  <a:pt x="2705" y="166"/>
                </a:lnTo>
                <a:lnTo>
                  <a:pt x="2705" y="166"/>
                </a:lnTo>
                <a:lnTo>
                  <a:pt x="2706" y="166"/>
                </a:lnTo>
                <a:lnTo>
                  <a:pt x="2706" y="166"/>
                </a:lnTo>
                <a:lnTo>
                  <a:pt x="2706" y="166"/>
                </a:lnTo>
                <a:lnTo>
                  <a:pt x="2706" y="166"/>
                </a:lnTo>
                <a:lnTo>
                  <a:pt x="2706" y="167"/>
                </a:lnTo>
                <a:lnTo>
                  <a:pt x="2707" y="167"/>
                </a:lnTo>
                <a:lnTo>
                  <a:pt x="2707" y="167"/>
                </a:lnTo>
                <a:lnTo>
                  <a:pt x="2707" y="167"/>
                </a:lnTo>
                <a:lnTo>
                  <a:pt x="2707" y="167"/>
                </a:lnTo>
                <a:lnTo>
                  <a:pt x="2708" y="167"/>
                </a:lnTo>
                <a:lnTo>
                  <a:pt x="2708" y="167"/>
                </a:lnTo>
                <a:lnTo>
                  <a:pt x="2708" y="168"/>
                </a:lnTo>
                <a:lnTo>
                  <a:pt x="2708" y="168"/>
                </a:lnTo>
                <a:lnTo>
                  <a:pt x="2709" y="168"/>
                </a:lnTo>
                <a:lnTo>
                  <a:pt x="2709" y="168"/>
                </a:lnTo>
                <a:lnTo>
                  <a:pt x="2709" y="168"/>
                </a:lnTo>
                <a:lnTo>
                  <a:pt x="2709" y="168"/>
                </a:lnTo>
                <a:lnTo>
                  <a:pt x="2709" y="168"/>
                </a:lnTo>
                <a:lnTo>
                  <a:pt x="2709" y="168"/>
                </a:lnTo>
                <a:lnTo>
                  <a:pt x="2709" y="167"/>
                </a:lnTo>
                <a:lnTo>
                  <a:pt x="2710" y="167"/>
                </a:lnTo>
                <a:lnTo>
                  <a:pt x="2710" y="167"/>
                </a:lnTo>
                <a:lnTo>
                  <a:pt x="2710" y="166"/>
                </a:lnTo>
                <a:lnTo>
                  <a:pt x="2710" y="166"/>
                </a:lnTo>
                <a:lnTo>
                  <a:pt x="2711" y="166"/>
                </a:lnTo>
                <a:lnTo>
                  <a:pt x="2711" y="166"/>
                </a:lnTo>
                <a:lnTo>
                  <a:pt x="2711" y="166"/>
                </a:lnTo>
                <a:lnTo>
                  <a:pt x="2711" y="166"/>
                </a:lnTo>
                <a:lnTo>
                  <a:pt x="2712" y="166"/>
                </a:lnTo>
                <a:lnTo>
                  <a:pt x="2712" y="166"/>
                </a:lnTo>
                <a:lnTo>
                  <a:pt x="2712" y="166"/>
                </a:lnTo>
                <a:lnTo>
                  <a:pt x="2712" y="166"/>
                </a:lnTo>
                <a:lnTo>
                  <a:pt x="2712" y="166"/>
                </a:lnTo>
                <a:lnTo>
                  <a:pt x="2713" y="166"/>
                </a:lnTo>
                <a:lnTo>
                  <a:pt x="2713" y="166"/>
                </a:lnTo>
                <a:lnTo>
                  <a:pt x="2713" y="166"/>
                </a:lnTo>
                <a:lnTo>
                  <a:pt x="2713" y="166"/>
                </a:lnTo>
                <a:lnTo>
                  <a:pt x="2713" y="166"/>
                </a:lnTo>
                <a:lnTo>
                  <a:pt x="2713" y="166"/>
                </a:lnTo>
                <a:lnTo>
                  <a:pt x="2714" y="166"/>
                </a:lnTo>
                <a:lnTo>
                  <a:pt x="2714" y="166"/>
                </a:lnTo>
                <a:lnTo>
                  <a:pt x="2714" y="166"/>
                </a:lnTo>
                <a:lnTo>
                  <a:pt x="2714" y="166"/>
                </a:lnTo>
                <a:lnTo>
                  <a:pt x="2714" y="166"/>
                </a:lnTo>
                <a:lnTo>
                  <a:pt x="2715" y="166"/>
                </a:lnTo>
                <a:lnTo>
                  <a:pt x="2715" y="166"/>
                </a:lnTo>
                <a:lnTo>
                  <a:pt x="2715" y="165"/>
                </a:lnTo>
                <a:lnTo>
                  <a:pt x="2715" y="165"/>
                </a:lnTo>
                <a:lnTo>
                  <a:pt x="2716" y="165"/>
                </a:lnTo>
                <a:lnTo>
                  <a:pt x="2716" y="165"/>
                </a:lnTo>
                <a:lnTo>
                  <a:pt x="2716" y="164"/>
                </a:lnTo>
                <a:lnTo>
                  <a:pt x="2716" y="164"/>
                </a:lnTo>
                <a:lnTo>
                  <a:pt x="2717" y="163"/>
                </a:lnTo>
                <a:lnTo>
                  <a:pt x="2717" y="163"/>
                </a:lnTo>
                <a:lnTo>
                  <a:pt x="2717" y="163"/>
                </a:lnTo>
                <a:lnTo>
                  <a:pt x="2717" y="163"/>
                </a:lnTo>
                <a:lnTo>
                  <a:pt x="2717" y="163"/>
                </a:lnTo>
                <a:lnTo>
                  <a:pt x="2717" y="164"/>
                </a:lnTo>
                <a:lnTo>
                  <a:pt x="2717" y="166"/>
                </a:lnTo>
                <a:lnTo>
                  <a:pt x="2718" y="166"/>
                </a:lnTo>
                <a:lnTo>
                  <a:pt x="2718" y="168"/>
                </a:lnTo>
                <a:lnTo>
                  <a:pt x="2718" y="169"/>
                </a:lnTo>
                <a:lnTo>
                  <a:pt x="2718" y="170"/>
                </a:lnTo>
                <a:lnTo>
                  <a:pt x="2719" y="172"/>
                </a:lnTo>
                <a:lnTo>
                  <a:pt x="2719" y="174"/>
                </a:lnTo>
                <a:lnTo>
                  <a:pt x="2719" y="176"/>
                </a:lnTo>
                <a:lnTo>
                  <a:pt x="2719" y="179"/>
                </a:lnTo>
                <a:lnTo>
                  <a:pt x="2720" y="180"/>
                </a:lnTo>
                <a:lnTo>
                  <a:pt x="2720" y="182"/>
                </a:lnTo>
                <a:lnTo>
                  <a:pt x="2720" y="183"/>
                </a:lnTo>
                <a:lnTo>
                  <a:pt x="2720" y="185"/>
                </a:lnTo>
                <a:lnTo>
                  <a:pt x="2720" y="186"/>
                </a:lnTo>
                <a:lnTo>
                  <a:pt x="2721" y="186"/>
                </a:lnTo>
                <a:lnTo>
                  <a:pt x="2721" y="187"/>
                </a:lnTo>
                <a:lnTo>
                  <a:pt x="2721" y="187"/>
                </a:lnTo>
                <a:lnTo>
                  <a:pt x="2721" y="187"/>
                </a:lnTo>
                <a:lnTo>
                  <a:pt x="2721" y="187"/>
                </a:lnTo>
                <a:lnTo>
                  <a:pt x="2721" y="187"/>
                </a:lnTo>
                <a:lnTo>
                  <a:pt x="2722" y="187"/>
                </a:lnTo>
                <a:lnTo>
                  <a:pt x="2722" y="188"/>
                </a:lnTo>
                <a:lnTo>
                  <a:pt x="2722" y="188"/>
                </a:lnTo>
                <a:lnTo>
                  <a:pt x="2722" y="189"/>
                </a:lnTo>
                <a:lnTo>
                  <a:pt x="2723" y="190"/>
                </a:lnTo>
                <a:lnTo>
                  <a:pt x="2723" y="190"/>
                </a:lnTo>
                <a:lnTo>
                  <a:pt x="2723" y="191"/>
                </a:lnTo>
                <a:lnTo>
                  <a:pt x="2723" y="191"/>
                </a:lnTo>
                <a:lnTo>
                  <a:pt x="2723" y="191"/>
                </a:lnTo>
                <a:lnTo>
                  <a:pt x="2724" y="192"/>
                </a:lnTo>
                <a:lnTo>
                  <a:pt x="2724" y="192"/>
                </a:lnTo>
                <a:lnTo>
                  <a:pt x="2724" y="192"/>
                </a:lnTo>
                <a:lnTo>
                  <a:pt x="2724" y="192"/>
                </a:lnTo>
                <a:lnTo>
                  <a:pt x="2725" y="192"/>
                </a:lnTo>
                <a:lnTo>
                  <a:pt x="2725" y="192"/>
                </a:lnTo>
                <a:lnTo>
                  <a:pt x="2725" y="192"/>
                </a:lnTo>
                <a:lnTo>
                  <a:pt x="2725" y="192"/>
                </a:lnTo>
                <a:lnTo>
                  <a:pt x="2725" y="192"/>
                </a:lnTo>
                <a:lnTo>
                  <a:pt x="2725" y="192"/>
                </a:lnTo>
                <a:lnTo>
                  <a:pt x="2725" y="192"/>
                </a:lnTo>
                <a:lnTo>
                  <a:pt x="2726" y="192"/>
                </a:lnTo>
                <a:lnTo>
                  <a:pt x="2726" y="192"/>
                </a:lnTo>
                <a:lnTo>
                  <a:pt x="2726" y="192"/>
                </a:lnTo>
                <a:lnTo>
                  <a:pt x="2726" y="193"/>
                </a:lnTo>
                <a:lnTo>
                  <a:pt x="2727" y="193"/>
                </a:lnTo>
                <a:lnTo>
                  <a:pt x="2727" y="193"/>
                </a:lnTo>
                <a:lnTo>
                  <a:pt x="2727" y="193"/>
                </a:lnTo>
                <a:lnTo>
                  <a:pt x="2727" y="193"/>
                </a:lnTo>
                <a:lnTo>
                  <a:pt x="2728" y="194"/>
                </a:lnTo>
                <a:lnTo>
                  <a:pt x="2728" y="194"/>
                </a:lnTo>
                <a:lnTo>
                  <a:pt x="2728" y="194"/>
                </a:lnTo>
                <a:lnTo>
                  <a:pt x="2728" y="194"/>
                </a:lnTo>
                <a:lnTo>
                  <a:pt x="2728" y="194"/>
                </a:lnTo>
                <a:lnTo>
                  <a:pt x="2728" y="194"/>
                </a:lnTo>
                <a:lnTo>
                  <a:pt x="2728" y="195"/>
                </a:lnTo>
                <a:lnTo>
                  <a:pt x="2729" y="195"/>
                </a:lnTo>
                <a:lnTo>
                  <a:pt x="2729" y="195"/>
                </a:lnTo>
                <a:lnTo>
                  <a:pt x="2729" y="195"/>
                </a:lnTo>
                <a:lnTo>
                  <a:pt x="2729" y="196"/>
                </a:lnTo>
                <a:lnTo>
                  <a:pt x="2730" y="196"/>
                </a:lnTo>
                <a:lnTo>
                  <a:pt x="2730" y="196"/>
                </a:lnTo>
                <a:lnTo>
                  <a:pt x="2730" y="196"/>
                </a:lnTo>
                <a:lnTo>
                  <a:pt x="2730" y="196"/>
                </a:lnTo>
                <a:lnTo>
                  <a:pt x="2731" y="196"/>
                </a:lnTo>
                <a:lnTo>
                  <a:pt x="2731" y="196"/>
                </a:lnTo>
                <a:lnTo>
                  <a:pt x="2731" y="196"/>
                </a:lnTo>
                <a:lnTo>
                  <a:pt x="2731" y="196"/>
                </a:lnTo>
                <a:lnTo>
                  <a:pt x="2731" y="196"/>
                </a:lnTo>
                <a:lnTo>
                  <a:pt x="2732" y="197"/>
                </a:lnTo>
                <a:lnTo>
                  <a:pt x="2732" y="197"/>
                </a:lnTo>
                <a:lnTo>
                  <a:pt x="2732" y="198"/>
                </a:lnTo>
                <a:lnTo>
                  <a:pt x="2732" y="198"/>
                </a:lnTo>
                <a:lnTo>
                  <a:pt x="2732" y="199"/>
                </a:lnTo>
                <a:lnTo>
                  <a:pt x="2732" y="200"/>
                </a:lnTo>
                <a:lnTo>
                  <a:pt x="2733" y="200"/>
                </a:lnTo>
                <a:lnTo>
                  <a:pt x="2733" y="201"/>
                </a:lnTo>
                <a:lnTo>
                  <a:pt x="2733" y="201"/>
                </a:lnTo>
                <a:lnTo>
                  <a:pt x="2733" y="202"/>
                </a:lnTo>
                <a:lnTo>
                  <a:pt x="2734" y="202"/>
                </a:lnTo>
                <a:lnTo>
                  <a:pt x="2734" y="203"/>
                </a:lnTo>
                <a:lnTo>
                  <a:pt x="2734" y="203"/>
                </a:lnTo>
                <a:lnTo>
                  <a:pt x="2734" y="204"/>
                </a:lnTo>
                <a:lnTo>
                  <a:pt x="2734" y="204"/>
                </a:lnTo>
                <a:lnTo>
                  <a:pt x="2735" y="204"/>
                </a:lnTo>
                <a:lnTo>
                  <a:pt x="2735" y="204"/>
                </a:lnTo>
                <a:lnTo>
                  <a:pt x="2735" y="205"/>
                </a:lnTo>
                <a:lnTo>
                  <a:pt x="2735" y="205"/>
                </a:lnTo>
                <a:lnTo>
                  <a:pt x="2736" y="205"/>
                </a:lnTo>
                <a:lnTo>
                  <a:pt x="2736" y="205"/>
                </a:lnTo>
                <a:lnTo>
                  <a:pt x="2736" y="205"/>
                </a:lnTo>
                <a:lnTo>
                  <a:pt x="2736" y="205"/>
                </a:lnTo>
                <a:lnTo>
                  <a:pt x="2736" y="204"/>
                </a:lnTo>
                <a:lnTo>
                  <a:pt x="2736" y="204"/>
                </a:lnTo>
                <a:lnTo>
                  <a:pt x="2736" y="202"/>
                </a:lnTo>
                <a:lnTo>
                  <a:pt x="2737" y="201"/>
                </a:lnTo>
                <a:lnTo>
                  <a:pt x="2737" y="199"/>
                </a:lnTo>
                <a:lnTo>
                  <a:pt x="2737" y="197"/>
                </a:lnTo>
                <a:lnTo>
                  <a:pt x="2737" y="196"/>
                </a:lnTo>
                <a:lnTo>
                  <a:pt x="2738" y="195"/>
                </a:lnTo>
                <a:lnTo>
                  <a:pt x="2738" y="194"/>
                </a:lnTo>
                <a:lnTo>
                  <a:pt x="2738" y="193"/>
                </a:lnTo>
                <a:lnTo>
                  <a:pt x="2738" y="193"/>
                </a:lnTo>
                <a:lnTo>
                  <a:pt x="2739" y="192"/>
                </a:lnTo>
                <a:lnTo>
                  <a:pt x="2739" y="192"/>
                </a:lnTo>
                <a:lnTo>
                  <a:pt x="2739" y="192"/>
                </a:lnTo>
                <a:lnTo>
                  <a:pt x="2739" y="192"/>
                </a:lnTo>
                <a:lnTo>
                  <a:pt x="2739" y="192"/>
                </a:lnTo>
                <a:lnTo>
                  <a:pt x="2740" y="192"/>
                </a:lnTo>
                <a:lnTo>
                  <a:pt x="2740" y="192"/>
                </a:lnTo>
                <a:lnTo>
                  <a:pt x="2740" y="192"/>
                </a:lnTo>
                <a:lnTo>
                  <a:pt x="2740" y="192"/>
                </a:lnTo>
                <a:lnTo>
                  <a:pt x="2740" y="192"/>
                </a:lnTo>
                <a:lnTo>
                  <a:pt x="2740" y="192"/>
                </a:lnTo>
                <a:lnTo>
                  <a:pt x="2741" y="192"/>
                </a:lnTo>
                <a:lnTo>
                  <a:pt x="2741" y="192"/>
                </a:lnTo>
                <a:lnTo>
                  <a:pt x="2741" y="192"/>
                </a:lnTo>
                <a:lnTo>
                  <a:pt x="2741" y="192"/>
                </a:lnTo>
                <a:lnTo>
                  <a:pt x="2742" y="192"/>
                </a:lnTo>
                <a:lnTo>
                  <a:pt x="2742" y="192"/>
                </a:lnTo>
                <a:lnTo>
                  <a:pt x="2742" y="192"/>
                </a:lnTo>
                <a:lnTo>
                  <a:pt x="2742" y="192"/>
                </a:lnTo>
                <a:lnTo>
                  <a:pt x="2742" y="192"/>
                </a:lnTo>
                <a:lnTo>
                  <a:pt x="2743" y="192"/>
                </a:lnTo>
                <a:lnTo>
                  <a:pt x="2743" y="192"/>
                </a:lnTo>
                <a:lnTo>
                  <a:pt x="2743" y="192"/>
                </a:lnTo>
                <a:lnTo>
                  <a:pt x="2743" y="192"/>
                </a:lnTo>
                <a:lnTo>
                  <a:pt x="2744" y="192"/>
                </a:lnTo>
                <a:lnTo>
                  <a:pt x="2744" y="192"/>
                </a:lnTo>
                <a:lnTo>
                  <a:pt x="2744" y="192"/>
                </a:lnTo>
                <a:lnTo>
                  <a:pt x="2744" y="192"/>
                </a:lnTo>
                <a:lnTo>
                  <a:pt x="2744" y="192"/>
                </a:lnTo>
                <a:lnTo>
                  <a:pt x="2744" y="192"/>
                </a:lnTo>
                <a:lnTo>
                  <a:pt x="2744" y="192"/>
                </a:lnTo>
                <a:lnTo>
                  <a:pt x="2745" y="192"/>
                </a:lnTo>
                <a:lnTo>
                  <a:pt x="2745" y="192"/>
                </a:lnTo>
                <a:lnTo>
                  <a:pt x="2745" y="192"/>
                </a:lnTo>
                <a:lnTo>
                  <a:pt x="2745" y="192"/>
                </a:lnTo>
                <a:lnTo>
                  <a:pt x="2746" y="192"/>
                </a:lnTo>
                <a:lnTo>
                  <a:pt x="2746" y="192"/>
                </a:lnTo>
                <a:lnTo>
                  <a:pt x="2746" y="192"/>
                </a:lnTo>
                <a:lnTo>
                  <a:pt x="2746" y="192"/>
                </a:lnTo>
                <a:lnTo>
                  <a:pt x="2747" y="192"/>
                </a:lnTo>
                <a:lnTo>
                  <a:pt x="2747" y="192"/>
                </a:lnTo>
                <a:lnTo>
                  <a:pt x="2747" y="192"/>
                </a:lnTo>
                <a:lnTo>
                  <a:pt x="2747" y="192"/>
                </a:lnTo>
                <a:lnTo>
                  <a:pt x="2748" y="192"/>
                </a:lnTo>
                <a:lnTo>
                  <a:pt x="2748" y="191"/>
                </a:lnTo>
                <a:lnTo>
                  <a:pt x="2748" y="191"/>
                </a:lnTo>
                <a:lnTo>
                  <a:pt x="2748" y="191"/>
                </a:lnTo>
                <a:lnTo>
                  <a:pt x="2748" y="191"/>
                </a:lnTo>
                <a:lnTo>
                  <a:pt x="2748" y="192"/>
                </a:lnTo>
                <a:lnTo>
                  <a:pt x="2748" y="192"/>
                </a:lnTo>
                <a:lnTo>
                  <a:pt x="2749" y="192"/>
                </a:lnTo>
                <a:lnTo>
                  <a:pt x="2749" y="192"/>
                </a:lnTo>
                <a:lnTo>
                  <a:pt x="2749" y="191"/>
                </a:lnTo>
                <a:lnTo>
                  <a:pt x="2749" y="191"/>
                </a:lnTo>
                <a:lnTo>
                  <a:pt x="2750" y="191"/>
                </a:lnTo>
                <a:lnTo>
                  <a:pt x="2750" y="191"/>
                </a:lnTo>
                <a:lnTo>
                  <a:pt x="2750" y="190"/>
                </a:lnTo>
                <a:lnTo>
                  <a:pt x="2750" y="190"/>
                </a:lnTo>
                <a:lnTo>
                  <a:pt x="2750" y="190"/>
                </a:lnTo>
                <a:lnTo>
                  <a:pt x="2751" y="191"/>
                </a:lnTo>
                <a:lnTo>
                  <a:pt x="2751" y="191"/>
                </a:lnTo>
                <a:lnTo>
                  <a:pt x="2751" y="192"/>
                </a:lnTo>
                <a:lnTo>
                  <a:pt x="2751" y="192"/>
                </a:lnTo>
                <a:lnTo>
                  <a:pt x="2752" y="192"/>
                </a:lnTo>
                <a:lnTo>
                  <a:pt x="2752" y="193"/>
                </a:lnTo>
                <a:lnTo>
                  <a:pt x="2752" y="193"/>
                </a:lnTo>
                <a:lnTo>
                  <a:pt x="2752" y="194"/>
                </a:lnTo>
                <a:lnTo>
                  <a:pt x="2752" y="194"/>
                </a:lnTo>
                <a:lnTo>
                  <a:pt x="2752" y="194"/>
                </a:lnTo>
                <a:lnTo>
                  <a:pt x="2753" y="195"/>
                </a:lnTo>
                <a:lnTo>
                  <a:pt x="2753" y="195"/>
                </a:lnTo>
                <a:lnTo>
                  <a:pt x="2753" y="195"/>
                </a:lnTo>
                <a:lnTo>
                  <a:pt x="2753" y="195"/>
                </a:lnTo>
                <a:lnTo>
                  <a:pt x="2753" y="195"/>
                </a:lnTo>
                <a:lnTo>
                  <a:pt x="2754" y="195"/>
                </a:lnTo>
                <a:lnTo>
                  <a:pt x="2754" y="195"/>
                </a:lnTo>
                <a:lnTo>
                  <a:pt x="2754" y="195"/>
                </a:lnTo>
                <a:lnTo>
                  <a:pt x="2754" y="195"/>
                </a:lnTo>
                <a:lnTo>
                  <a:pt x="2755" y="195"/>
                </a:lnTo>
                <a:lnTo>
                  <a:pt x="2755" y="195"/>
                </a:lnTo>
                <a:lnTo>
                  <a:pt x="2755" y="195"/>
                </a:lnTo>
                <a:lnTo>
                  <a:pt x="2755" y="195"/>
                </a:lnTo>
                <a:lnTo>
                  <a:pt x="2756" y="195"/>
                </a:lnTo>
                <a:lnTo>
                  <a:pt x="2756" y="195"/>
                </a:lnTo>
                <a:lnTo>
                  <a:pt x="2756" y="195"/>
                </a:lnTo>
                <a:lnTo>
                  <a:pt x="2756" y="195"/>
                </a:lnTo>
                <a:lnTo>
                  <a:pt x="2756" y="195"/>
                </a:lnTo>
                <a:lnTo>
                  <a:pt x="2756" y="195"/>
                </a:lnTo>
                <a:lnTo>
                  <a:pt x="2756" y="194"/>
                </a:lnTo>
                <a:lnTo>
                  <a:pt x="2757" y="194"/>
                </a:lnTo>
                <a:lnTo>
                  <a:pt x="2757" y="194"/>
                </a:lnTo>
                <a:lnTo>
                  <a:pt x="2757" y="194"/>
                </a:lnTo>
                <a:lnTo>
                  <a:pt x="2757" y="194"/>
                </a:lnTo>
                <a:lnTo>
                  <a:pt x="2758" y="194"/>
                </a:lnTo>
                <a:lnTo>
                  <a:pt x="2758" y="194"/>
                </a:lnTo>
                <a:lnTo>
                  <a:pt x="2758" y="194"/>
                </a:lnTo>
                <a:lnTo>
                  <a:pt x="2758" y="193"/>
                </a:lnTo>
                <a:lnTo>
                  <a:pt x="2759" y="193"/>
                </a:lnTo>
                <a:lnTo>
                  <a:pt x="2759" y="193"/>
                </a:lnTo>
                <a:lnTo>
                  <a:pt x="2759" y="193"/>
                </a:lnTo>
                <a:lnTo>
                  <a:pt x="2759" y="193"/>
                </a:lnTo>
                <a:lnTo>
                  <a:pt x="2759" y="193"/>
                </a:lnTo>
                <a:lnTo>
                  <a:pt x="2760" y="193"/>
                </a:lnTo>
                <a:lnTo>
                  <a:pt x="2760" y="193"/>
                </a:lnTo>
                <a:lnTo>
                  <a:pt x="2760" y="192"/>
                </a:lnTo>
                <a:lnTo>
                  <a:pt x="2760" y="192"/>
                </a:lnTo>
                <a:lnTo>
                  <a:pt x="2760" y="192"/>
                </a:lnTo>
                <a:lnTo>
                  <a:pt x="2760" y="192"/>
                </a:lnTo>
                <a:lnTo>
                  <a:pt x="2761" y="192"/>
                </a:lnTo>
                <a:lnTo>
                  <a:pt x="2761" y="192"/>
                </a:lnTo>
                <a:lnTo>
                  <a:pt x="2761" y="191"/>
                </a:lnTo>
                <a:lnTo>
                  <a:pt x="2761" y="191"/>
                </a:lnTo>
                <a:lnTo>
                  <a:pt x="2761" y="191"/>
                </a:lnTo>
                <a:lnTo>
                  <a:pt x="2762" y="191"/>
                </a:lnTo>
                <a:lnTo>
                  <a:pt x="2762" y="191"/>
                </a:lnTo>
                <a:lnTo>
                  <a:pt x="2762" y="191"/>
                </a:lnTo>
                <a:lnTo>
                  <a:pt x="2762" y="191"/>
                </a:lnTo>
                <a:lnTo>
                  <a:pt x="2763" y="191"/>
                </a:lnTo>
                <a:lnTo>
                  <a:pt x="2763" y="191"/>
                </a:lnTo>
                <a:lnTo>
                  <a:pt x="2763" y="191"/>
                </a:lnTo>
                <a:lnTo>
                  <a:pt x="2763" y="191"/>
                </a:lnTo>
                <a:lnTo>
                  <a:pt x="2764" y="191"/>
                </a:lnTo>
                <a:lnTo>
                  <a:pt x="2764" y="191"/>
                </a:lnTo>
                <a:lnTo>
                  <a:pt x="2764" y="191"/>
                </a:lnTo>
                <a:lnTo>
                  <a:pt x="2764" y="191"/>
                </a:lnTo>
                <a:lnTo>
                  <a:pt x="2764" y="191"/>
                </a:lnTo>
                <a:lnTo>
                  <a:pt x="2764" y="191"/>
                </a:lnTo>
                <a:lnTo>
                  <a:pt x="2764" y="191"/>
                </a:lnTo>
                <a:lnTo>
                  <a:pt x="2765" y="190"/>
                </a:lnTo>
                <a:lnTo>
                  <a:pt x="2765" y="190"/>
                </a:lnTo>
                <a:lnTo>
                  <a:pt x="2765" y="190"/>
                </a:lnTo>
                <a:lnTo>
                  <a:pt x="2765" y="190"/>
                </a:lnTo>
                <a:lnTo>
                  <a:pt x="2766" y="189"/>
                </a:lnTo>
                <a:lnTo>
                  <a:pt x="2766" y="189"/>
                </a:lnTo>
                <a:lnTo>
                  <a:pt x="2766" y="189"/>
                </a:lnTo>
                <a:lnTo>
                  <a:pt x="2766" y="189"/>
                </a:lnTo>
                <a:lnTo>
                  <a:pt x="2767" y="188"/>
                </a:lnTo>
                <a:lnTo>
                  <a:pt x="2767" y="188"/>
                </a:lnTo>
                <a:lnTo>
                  <a:pt x="2767" y="188"/>
                </a:lnTo>
                <a:lnTo>
                  <a:pt x="2767" y="188"/>
                </a:lnTo>
                <a:lnTo>
                  <a:pt x="2767" y="188"/>
                </a:lnTo>
                <a:lnTo>
                  <a:pt x="2768" y="189"/>
                </a:lnTo>
                <a:lnTo>
                  <a:pt x="2768" y="189"/>
                </a:lnTo>
                <a:lnTo>
                  <a:pt x="2768" y="189"/>
                </a:lnTo>
                <a:lnTo>
                  <a:pt x="2768" y="190"/>
                </a:lnTo>
                <a:lnTo>
                  <a:pt x="2768" y="190"/>
                </a:lnTo>
                <a:lnTo>
                  <a:pt x="2768" y="190"/>
                </a:lnTo>
                <a:lnTo>
                  <a:pt x="2769" y="190"/>
                </a:lnTo>
                <a:lnTo>
                  <a:pt x="2769" y="190"/>
                </a:lnTo>
                <a:lnTo>
                  <a:pt x="2769" y="190"/>
                </a:lnTo>
                <a:lnTo>
                  <a:pt x="2769" y="191"/>
                </a:lnTo>
                <a:lnTo>
                  <a:pt x="2770" y="191"/>
                </a:lnTo>
                <a:lnTo>
                  <a:pt x="2770" y="191"/>
                </a:lnTo>
                <a:lnTo>
                  <a:pt x="2770" y="191"/>
                </a:lnTo>
                <a:lnTo>
                  <a:pt x="2770" y="192"/>
                </a:lnTo>
                <a:lnTo>
                  <a:pt x="2770" y="192"/>
                </a:lnTo>
                <a:lnTo>
                  <a:pt x="2771" y="192"/>
                </a:lnTo>
                <a:lnTo>
                  <a:pt x="2771" y="192"/>
                </a:lnTo>
                <a:lnTo>
                  <a:pt x="2771" y="192"/>
                </a:lnTo>
                <a:lnTo>
                  <a:pt x="2771" y="191"/>
                </a:lnTo>
                <a:lnTo>
                  <a:pt x="2772" y="189"/>
                </a:lnTo>
                <a:lnTo>
                  <a:pt x="2772" y="188"/>
                </a:lnTo>
                <a:lnTo>
                  <a:pt x="2772" y="187"/>
                </a:lnTo>
                <a:lnTo>
                  <a:pt x="2772" y="184"/>
                </a:lnTo>
                <a:lnTo>
                  <a:pt x="2772" y="183"/>
                </a:lnTo>
                <a:lnTo>
                  <a:pt x="2772" y="180"/>
                </a:lnTo>
                <a:lnTo>
                  <a:pt x="2772" y="178"/>
                </a:lnTo>
                <a:lnTo>
                  <a:pt x="2773" y="176"/>
                </a:lnTo>
                <a:lnTo>
                  <a:pt x="2773" y="175"/>
                </a:lnTo>
                <a:lnTo>
                  <a:pt x="2773" y="173"/>
                </a:lnTo>
                <a:lnTo>
                  <a:pt x="2773" y="173"/>
                </a:lnTo>
                <a:lnTo>
                  <a:pt x="2774" y="173"/>
                </a:lnTo>
                <a:lnTo>
                  <a:pt x="2774" y="173"/>
                </a:lnTo>
                <a:lnTo>
                  <a:pt x="2774" y="173"/>
                </a:lnTo>
                <a:lnTo>
                  <a:pt x="2774" y="173"/>
                </a:lnTo>
                <a:lnTo>
                  <a:pt x="2775" y="173"/>
                </a:lnTo>
                <a:lnTo>
                  <a:pt x="2775" y="173"/>
                </a:lnTo>
                <a:lnTo>
                  <a:pt x="2775" y="173"/>
                </a:lnTo>
                <a:lnTo>
                  <a:pt x="2775" y="173"/>
                </a:lnTo>
                <a:lnTo>
                  <a:pt x="2775" y="173"/>
                </a:lnTo>
                <a:lnTo>
                  <a:pt x="2776" y="173"/>
                </a:lnTo>
                <a:lnTo>
                  <a:pt x="2776" y="173"/>
                </a:lnTo>
                <a:lnTo>
                  <a:pt x="2776" y="173"/>
                </a:lnTo>
                <a:lnTo>
                  <a:pt x="2776" y="173"/>
                </a:lnTo>
                <a:lnTo>
                  <a:pt x="2776" y="173"/>
                </a:lnTo>
                <a:lnTo>
                  <a:pt x="2776" y="173"/>
                </a:lnTo>
                <a:lnTo>
                  <a:pt x="2777" y="173"/>
                </a:lnTo>
                <a:lnTo>
                  <a:pt x="2777" y="173"/>
                </a:lnTo>
                <a:lnTo>
                  <a:pt x="2777" y="174"/>
                </a:lnTo>
                <a:lnTo>
                  <a:pt x="2777" y="174"/>
                </a:lnTo>
                <a:lnTo>
                  <a:pt x="2778" y="174"/>
                </a:lnTo>
                <a:lnTo>
                  <a:pt x="2778" y="174"/>
                </a:lnTo>
                <a:lnTo>
                  <a:pt x="2778" y="174"/>
                </a:lnTo>
                <a:lnTo>
                  <a:pt x="2778" y="174"/>
                </a:lnTo>
                <a:lnTo>
                  <a:pt x="2778" y="174"/>
                </a:lnTo>
                <a:lnTo>
                  <a:pt x="2779" y="174"/>
                </a:lnTo>
                <a:lnTo>
                  <a:pt x="2779" y="174"/>
                </a:lnTo>
                <a:lnTo>
                  <a:pt x="2779" y="174"/>
                </a:lnTo>
                <a:lnTo>
                  <a:pt x="2779" y="174"/>
                </a:lnTo>
                <a:lnTo>
                  <a:pt x="2780" y="174"/>
                </a:lnTo>
                <a:lnTo>
                  <a:pt x="2780" y="174"/>
                </a:lnTo>
                <a:lnTo>
                  <a:pt x="2780" y="174"/>
                </a:lnTo>
                <a:lnTo>
                  <a:pt x="2780" y="174"/>
                </a:lnTo>
                <a:lnTo>
                  <a:pt x="2780" y="174"/>
                </a:lnTo>
                <a:lnTo>
                  <a:pt x="2780" y="174"/>
                </a:lnTo>
                <a:lnTo>
                  <a:pt x="2781" y="174"/>
                </a:lnTo>
                <a:lnTo>
                  <a:pt x="2781" y="174"/>
                </a:lnTo>
                <a:lnTo>
                  <a:pt x="2781" y="174"/>
                </a:lnTo>
                <a:lnTo>
                  <a:pt x="2781" y="173"/>
                </a:lnTo>
                <a:lnTo>
                  <a:pt x="2781" y="173"/>
                </a:lnTo>
                <a:lnTo>
                  <a:pt x="2782" y="173"/>
                </a:lnTo>
                <a:lnTo>
                  <a:pt x="2782" y="173"/>
                </a:lnTo>
                <a:lnTo>
                  <a:pt x="2782" y="172"/>
                </a:lnTo>
                <a:lnTo>
                  <a:pt x="2782" y="172"/>
                </a:lnTo>
                <a:lnTo>
                  <a:pt x="2783" y="172"/>
                </a:lnTo>
                <a:lnTo>
                  <a:pt x="2783" y="172"/>
                </a:lnTo>
                <a:lnTo>
                  <a:pt x="2783" y="172"/>
                </a:lnTo>
                <a:lnTo>
                  <a:pt x="2783" y="172"/>
                </a:lnTo>
                <a:lnTo>
                  <a:pt x="2784" y="172"/>
                </a:lnTo>
                <a:lnTo>
                  <a:pt x="2784" y="171"/>
                </a:lnTo>
                <a:lnTo>
                  <a:pt x="2784" y="171"/>
                </a:lnTo>
                <a:lnTo>
                  <a:pt x="2784" y="171"/>
                </a:lnTo>
                <a:lnTo>
                  <a:pt x="2784" y="171"/>
                </a:lnTo>
                <a:lnTo>
                  <a:pt x="2784" y="171"/>
                </a:lnTo>
                <a:lnTo>
                  <a:pt x="2784" y="170"/>
                </a:lnTo>
                <a:lnTo>
                  <a:pt x="2785" y="170"/>
                </a:lnTo>
                <a:lnTo>
                  <a:pt x="2785" y="170"/>
                </a:lnTo>
                <a:lnTo>
                  <a:pt x="2785" y="169"/>
                </a:lnTo>
                <a:lnTo>
                  <a:pt x="2785" y="169"/>
                </a:lnTo>
                <a:lnTo>
                  <a:pt x="2786" y="168"/>
                </a:lnTo>
                <a:lnTo>
                  <a:pt x="2786" y="168"/>
                </a:lnTo>
                <a:lnTo>
                  <a:pt x="2786" y="167"/>
                </a:lnTo>
                <a:lnTo>
                  <a:pt x="2786" y="167"/>
                </a:lnTo>
                <a:lnTo>
                  <a:pt x="2786" y="166"/>
                </a:lnTo>
                <a:lnTo>
                  <a:pt x="2787" y="166"/>
                </a:lnTo>
                <a:lnTo>
                  <a:pt x="2787" y="167"/>
                </a:lnTo>
                <a:lnTo>
                  <a:pt x="2787" y="168"/>
                </a:lnTo>
                <a:lnTo>
                  <a:pt x="2787" y="168"/>
                </a:lnTo>
                <a:lnTo>
                  <a:pt x="2788" y="169"/>
                </a:lnTo>
                <a:lnTo>
                  <a:pt x="2788" y="170"/>
                </a:lnTo>
                <a:lnTo>
                  <a:pt x="2788" y="170"/>
                </a:lnTo>
                <a:lnTo>
                  <a:pt x="2788" y="170"/>
                </a:lnTo>
                <a:lnTo>
                  <a:pt x="2788" y="171"/>
                </a:lnTo>
                <a:lnTo>
                  <a:pt x="2788" y="171"/>
                </a:lnTo>
                <a:lnTo>
                  <a:pt x="2789" y="171"/>
                </a:lnTo>
                <a:lnTo>
                  <a:pt x="2789" y="171"/>
                </a:lnTo>
                <a:lnTo>
                  <a:pt x="2789" y="171"/>
                </a:lnTo>
                <a:lnTo>
                  <a:pt x="2789" y="172"/>
                </a:lnTo>
                <a:lnTo>
                  <a:pt x="2789" y="172"/>
                </a:lnTo>
                <a:lnTo>
                  <a:pt x="2790" y="172"/>
                </a:lnTo>
                <a:lnTo>
                  <a:pt x="2790" y="172"/>
                </a:lnTo>
                <a:lnTo>
                  <a:pt x="2790" y="172"/>
                </a:lnTo>
                <a:lnTo>
                  <a:pt x="2790" y="172"/>
                </a:lnTo>
                <a:lnTo>
                  <a:pt x="2791" y="172"/>
                </a:lnTo>
                <a:lnTo>
                  <a:pt x="2791" y="172"/>
                </a:lnTo>
                <a:lnTo>
                  <a:pt x="2791" y="172"/>
                </a:lnTo>
                <a:lnTo>
                  <a:pt x="2791" y="172"/>
                </a:lnTo>
                <a:lnTo>
                  <a:pt x="2791" y="172"/>
                </a:lnTo>
                <a:lnTo>
                  <a:pt x="2791" y="171"/>
                </a:lnTo>
                <a:lnTo>
                  <a:pt x="2792" y="171"/>
                </a:lnTo>
                <a:lnTo>
                  <a:pt x="2792" y="170"/>
                </a:lnTo>
                <a:lnTo>
                  <a:pt x="2792" y="170"/>
                </a:lnTo>
                <a:lnTo>
                  <a:pt x="2792" y="170"/>
                </a:lnTo>
                <a:lnTo>
                  <a:pt x="2792" y="170"/>
                </a:lnTo>
                <a:lnTo>
                  <a:pt x="2793" y="169"/>
                </a:lnTo>
                <a:lnTo>
                  <a:pt x="2793" y="169"/>
                </a:lnTo>
                <a:lnTo>
                  <a:pt x="2793" y="169"/>
                </a:lnTo>
                <a:lnTo>
                  <a:pt x="2793" y="168"/>
                </a:lnTo>
                <a:lnTo>
                  <a:pt x="2794" y="168"/>
                </a:lnTo>
                <a:lnTo>
                  <a:pt x="2794" y="168"/>
                </a:lnTo>
                <a:lnTo>
                  <a:pt x="2794" y="167"/>
                </a:lnTo>
                <a:lnTo>
                  <a:pt x="2794" y="167"/>
                </a:lnTo>
                <a:lnTo>
                  <a:pt x="2795" y="167"/>
                </a:lnTo>
                <a:lnTo>
                  <a:pt x="2795" y="166"/>
                </a:lnTo>
                <a:lnTo>
                  <a:pt x="2795" y="166"/>
                </a:lnTo>
                <a:lnTo>
                  <a:pt x="2795" y="166"/>
                </a:lnTo>
                <a:lnTo>
                  <a:pt x="2795" y="166"/>
                </a:lnTo>
                <a:lnTo>
                  <a:pt x="2795" y="165"/>
                </a:lnTo>
                <a:lnTo>
                  <a:pt x="2795" y="165"/>
                </a:lnTo>
                <a:lnTo>
                  <a:pt x="2796" y="165"/>
                </a:lnTo>
                <a:lnTo>
                  <a:pt x="2796" y="164"/>
                </a:lnTo>
                <a:lnTo>
                  <a:pt x="2796" y="164"/>
                </a:lnTo>
                <a:lnTo>
                  <a:pt x="2796" y="163"/>
                </a:lnTo>
                <a:lnTo>
                  <a:pt x="2797" y="163"/>
                </a:lnTo>
                <a:lnTo>
                  <a:pt x="2797" y="162"/>
                </a:lnTo>
                <a:lnTo>
                  <a:pt x="2797" y="162"/>
                </a:lnTo>
                <a:lnTo>
                  <a:pt x="2797" y="161"/>
                </a:lnTo>
                <a:lnTo>
                  <a:pt x="2797" y="161"/>
                </a:lnTo>
                <a:lnTo>
                  <a:pt x="2798" y="160"/>
                </a:lnTo>
                <a:lnTo>
                  <a:pt x="2798" y="160"/>
                </a:lnTo>
                <a:lnTo>
                  <a:pt x="2798" y="159"/>
                </a:lnTo>
                <a:lnTo>
                  <a:pt x="2798" y="159"/>
                </a:lnTo>
                <a:lnTo>
                  <a:pt x="2799" y="159"/>
                </a:lnTo>
                <a:lnTo>
                  <a:pt x="2799" y="158"/>
                </a:lnTo>
                <a:lnTo>
                  <a:pt x="2799" y="158"/>
                </a:lnTo>
                <a:lnTo>
                  <a:pt x="2799" y="158"/>
                </a:lnTo>
                <a:lnTo>
                  <a:pt x="2799" y="158"/>
                </a:lnTo>
                <a:lnTo>
                  <a:pt x="2799" y="158"/>
                </a:lnTo>
                <a:lnTo>
                  <a:pt x="2800" y="158"/>
                </a:lnTo>
                <a:lnTo>
                  <a:pt x="2800" y="158"/>
                </a:lnTo>
                <a:lnTo>
                  <a:pt x="2800" y="158"/>
                </a:lnTo>
                <a:lnTo>
                  <a:pt x="2800" y="158"/>
                </a:lnTo>
                <a:lnTo>
                  <a:pt x="2800" y="158"/>
                </a:lnTo>
                <a:lnTo>
                  <a:pt x="2801" y="158"/>
                </a:lnTo>
                <a:lnTo>
                  <a:pt x="2801" y="158"/>
                </a:lnTo>
                <a:lnTo>
                  <a:pt x="2801" y="158"/>
                </a:lnTo>
                <a:lnTo>
                  <a:pt x="2801" y="158"/>
                </a:lnTo>
                <a:lnTo>
                  <a:pt x="2802" y="158"/>
                </a:lnTo>
                <a:lnTo>
                  <a:pt x="2802" y="158"/>
                </a:lnTo>
                <a:lnTo>
                  <a:pt x="2802" y="158"/>
                </a:lnTo>
                <a:lnTo>
                  <a:pt x="2802" y="158"/>
                </a:lnTo>
                <a:lnTo>
                  <a:pt x="2803" y="158"/>
                </a:lnTo>
                <a:lnTo>
                  <a:pt x="2803" y="158"/>
                </a:lnTo>
                <a:lnTo>
                  <a:pt x="2803" y="158"/>
                </a:lnTo>
                <a:lnTo>
                  <a:pt x="2803" y="158"/>
                </a:lnTo>
                <a:lnTo>
                  <a:pt x="2803" y="158"/>
                </a:lnTo>
                <a:lnTo>
                  <a:pt x="2803" y="158"/>
                </a:lnTo>
                <a:lnTo>
                  <a:pt x="2803" y="158"/>
                </a:lnTo>
                <a:lnTo>
                  <a:pt x="2804" y="158"/>
                </a:lnTo>
                <a:lnTo>
                  <a:pt x="2804" y="157"/>
                </a:lnTo>
                <a:lnTo>
                  <a:pt x="2804" y="157"/>
                </a:lnTo>
                <a:lnTo>
                  <a:pt x="2804" y="158"/>
                </a:lnTo>
                <a:lnTo>
                  <a:pt x="2805" y="159"/>
                </a:lnTo>
                <a:lnTo>
                  <a:pt x="2805" y="160"/>
                </a:lnTo>
                <a:lnTo>
                  <a:pt x="2805" y="160"/>
                </a:lnTo>
                <a:lnTo>
                  <a:pt x="2805" y="161"/>
                </a:lnTo>
                <a:lnTo>
                  <a:pt x="2806" y="162"/>
                </a:lnTo>
                <a:lnTo>
                  <a:pt x="2806" y="162"/>
                </a:lnTo>
                <a:lnTo>
                  <a:pt x="2806" y="163"/>
                </a:lnTo>
                <a:lnTo>
                  <a:pt x="2806" y="164"/>
                </a:lnTo>
                <a:lnTo>
                  <a:pt x="2806" y="165"/>
                </a:lnTo>
                <a:lnTo>
                  <a:pt x="2807" y="166"/>
                </a:lnTo>
                <a:lnTo>
                  <a:pt x="2807" y="166"/>
                </a:lnTo>
                <a:lnTo>
                  <a:pt x="2807" y="167"/>
                </a:lnTo>
                <a:lnTo>
                  <a:pt x="2807" y="168"/>
                </a:lnTo>
                <a:lnTo>
                  <a:pt x="2807" y="169"/>
                </a:lnTo>
                <a:lnTo>
                  <a:pt x="2807" y="169"/>
                </a:lnTo>
                <a:lnTo>
                  <a:pt x="2808" y="169"/>
                </a:lnTo>
                <a:lnTo>
                  <a:pt x="2808" y="170"/>
                </a:lnTo>
                <a:lnTo>
                  <a:pt x="2808" y="170"/>
                </a:lnTo>
                <a:lnTo>
                  <a:pt x="2808" y="170"/>
                </a:lnTo>
                <a:lnTo>
                  <a:pt x="2808" y="170"/>
                </a:lnTo>
                <a:lnTo>
                  <a:pt x="2809" y="170"/>
                </a:lnTo>
                <a:lnTo>
                  <a:pt x="2809" y="170"/>
                </a:lnTo>
                <a:lnTo>
                  <a:pt x="2809" y="170"/>
                </a:lnTo>
                <a:lnTo>
                  <a:pt x="2809" y="170"/>
                </a:lnTo>
                <a:lnTo>
                  <a:pt x="2810" y="170"/>
                </a:lnTo>
                <a:lnTo>
                  <a:pt x="2810" y="170"/>
                </a:lnTo>
                <a:lnTo>
                  <a:pt x="2810" y="170"/>
                </a:lnTo>
                <a:lnTo>
                  <a:pt x="2810" y="170"/>
                </a:lnTo>
                <a:lnTo>
                  <a:pt x="2811" y="170"/>
                </a:lnTo>
                <a:lnTo>
                  <a:pt x="2811" y="170"/>
                </a:lnTo>
                <a:lnTo>
                  <a:pt x="2811" y="170"/>
                </a:lnTo>
                <a:lnTo>
                  <a:pt x="2811" y="170"/>
                </a:lnTo>
                <a:lnTo>
                  <a:pt x="2811" y="170"/>
                </a:lnTo>
                <a:lnTo>
                  <a:pt x="2811" y="170"/>
                </a:lnTo>
                <a:lnTo>
                  <a:pt x="2811" y="170"/>
                </a:lnTo>
                <a:lnTo>
                  <a:pt x="2812" y="170"/>
                </a:lnTo>
                <a:lnTo>
                  <a:pt x="2812" y="170"/>
                </a:lnTo>
                <a:lnTo>
                  <a:pt x="2812" y="170"/>
                </a:lnTo>
                <a:lnTo>
                  <a:pt x="2812" y="170"/>
                </a:lnTo>
                <a:lnTo>
                  <a:pt x="2813" y="170"/>
                </a:lnTo>
                <a:lnTo>
                  <a:pt x="2813" y="170"/>
                </a:lnTo>
                <a:lnTo>
                  <a:pt x="2813" y="170"/>
                </a:lnTo>
                <a:lnTo>
                  <a:pt x="2813" y="170"/>
                </a:lnTo>
                <a:lnTo>
                  <a:pt x="2814" y="170"/>
                </a:lnTo>
                <a:lnTo>
                  <a:pt x="2814" y="170"/>
                </a:lnTo>
                <a:lnTo>
                  <a:pt x="2814" y="170"/>
                </a:lnTo>
                <a:lnTo>
                  <a:pt x="2814" y="169"/>
                </a:lnTo>
                <a:lnTo>
                  <a:pt x="2814" y="169"/>
                </a:lnTo>
                <a:lnTo>
                  <a:pt x="2815" y="168"/>
                </a:lnTo>
                <a:lnTo>
                  <a:pt x="2815" y="167"/>
                </a:lnTo>
                <a:lnTo>
                  <a:pt x="2815" y="166"/>
                </a:lnTo>
                <a:lnTo>
                  <a:pt x="2815" y="165"/>
                </a:lnTo>
                <a:lnTo>
                  <a:pt x="2815" y="164"/>
                </a:lnTo>
                <a:lnTo>
                  <a:pt x="2815" y="163"/>
                </a:lnTo>
                <a:lnTo>
                  <a:pt x="2816" y="162"/>
                </a:lnTo>
                <a:lnTo>
                  <a:pt x="2816" y="162"/>
                </a:lnTo>
                <a:lnTo>
                  <a:pt x="2816" y="161"/>
                </a:lnTo>
                <a:lnTo>
                  <a:pt x="2816" y="160"/>
                </a:lnTo>
                <a:lnTo>
                  <a:pt x="2817" y="159"/>
                </a:lnTo>
                <a:lnTo>
                  <a:pt x="2817" y="158"/>
                </a:lnTo>
                <a:lnTo>
                  <a:pt x="2817" y="158"/>
                </a:lnTo>
                <a:lnTo>
                  <a:pt x="2817" y="157"/>
                </a:lnTo>
                <a:lnTo>
                  <a:pt x="2817" y="157"/>
                </a:lnTo>
                <a:lnTo>
                  <a:pt x="2818" y="156"/>
                </a:lnTo>
                <a:lnTo>
                  <a:pt x="2818" y="155"/>
                </a:lnTo>
                <a:lnTo>
                  <a:pt x="2818" y="155"/>
                </a:lnTo>
                <a:lnTo>
                  <a:pt x="2818" y="155"/>
                </a:lnTo>
                <a:lnTo>
                  <a:pt x="2819" y="154"/>
                </a:lnTo>
                <a:lnTo>
                  <a:pt x="2819" y="153"/>
                </a:lnTo>
                <a:lnTo>
                  <a:pt x="2819" y="153"/>
                </a:lnTo>
                <a:lnTo>
                  <a:pt x="2819" y="153"/>
                </a:lnTo>
                <a:lnTo>
                  <a:pt x="2819" y="152"/>
                </a:lnTo>
                <a:lnTo>
                  <a:pt x="2819" y="151"/>
                </a:lnTo>
                <a:lnTo>
                  <a:pt x="2819" y="150"/>
                </a:lnTo>
                <a:lnTo>
                  <a:pt x="2820" y="149"/>
                </a:lnTo>
                <a:lnTo>
                  <a:pt x="2820" y="149"/>
                </a:lnTo>
                <a:lnTo>
                  <a:pt x="2820" y="148"/>
                </a:lnTo>
                <a:lnTo>
                  <a:pt x="2820" y="148"/>
                </a:lnTo>
                <a:lnTo>
                  <a:pt x="2821" y="148"/>
                </a:lnTo>
                <a:lnTo>
                  <a:pt x="2821" y="148"/>
                </a:lnTo>
                <a:lnTo>
                  <a:pt x="2821" y="148"/>
                </a:lnTo>
                <a:lnTo>
                  <a:pt x="2821" y="148"/>
                </a:lnTo>
                <a:lnTo>
                  <a:pt x="2822" y="147"/>
                </a:lnTo>
                <a:lnTo>
                  <a:pt x="2822" y="147"/>
                </a:lnTo>
                <a:lnTo>
                  <a:pt x="2822" y="147"/>
                </a:lnTo>
                <a:lnTo>
                  <a:pt x="2822" y="147"/>
                </a:lnTo>
                <a:lnTo>
                  <a:pt x="2822" y="147"/>
                </a:lnTo>
                <a:lnTo>
                  <a:pt x="2823" y="147"/>
                </a:lnTo>
                <a:lnTo>
                  <a:pt x="2823" y="147"/>
                </a:lnTo>
                <a:lnTo>
                  <a:pt x="2823" y="147"/>
                </a:lnTo>
                <a:lnTo>
                  <a:pt x="2823" y="148"/>
                </a:lnTo>
                <a:lnTo>
                  <a:pt x="2823" y="148"/>
                </a:lnTo>
                <a:lnTo>
                  <a:pt x="2823" y="148"/>
                </a:lnTo>
                <a:lnTo>
                  <a:pt x="2824" y="149"/>
                </a:lnTo>
                <a:lnTo>
                  <a:pt x="2824" y="149"/>
                </a:lnTo>
                <a:lnTo>
                  <a:pt x="2824" y="149"/>
                </a:lnTo>
                <a:lnTo>
                  <a:pt x="2824" y="149"/>
                </a:lnTo>
                <a:lnTo>
                  <a:pt x="2825" y="150"/>
                </a:lnTo>
                <a:lnTo>
                  <a:pt x="2825" y="150"/>
                </a:lnTo>
                <a:lnTo>
                  <a:pt x="2825" y="151"/>
                </a:lnTo>
                <a:lnTo>
                  <a:pt x="2825" y="153"/>
                </a:lnTo>
                <a:lnTo>
                  <a:pt x="2825" y="154"/>
                </a:lnTo>
                <a:lnTo>
                  <a:pt x="2826" y="155"/>
                </a:lnTo>
                <a:lnTo>
                  <a:pt x="2826" y="156"/>
                </a:lnTo>
                <a:lnTo>
                  <a:pt x="2826" y="157"/>
                </a:lnTo>
                <a:lnTo>
                  <a:pt x="2826" y="157"/>
                </a:lnTo>
                <a:lnTo>
                  <a:pt x="2827" y="158"/>
                </a:lnTo>
                <a:lnTo>
                  <a:pt x="2827" y="158"/>
                </a:lnTo>
                <a:lnTo>
                  <a:pt x="2827" y="158"/>
                </a:lnTo>
                <a:lnTo>
                  <a:pt x="2827" y="158"/>
                </a:lnTo>
                <a:lnTo>
                  <a:pt x="2827" y="158"/>
                </a:lnTo>
                <a:lnTo>
                  <a:pt x="2827" y="158"/>
                </a:lnTo>
                <a:lnTo>
                  <a:pt x="2828" y="158"/>
                </a:lnTo>
                <a:lnTo>
                  <a:pt x="2828" y="158"/>
                </a:lnTo>
                <a:lnTo>
                  <a:pt x="2828" y="158"/>
                </a:lnTo>
                <a:lnTo>
                  <a:pt x="2828" y="158"/>
                </a:lnTo>
                <a:lnTo>
                  <a:pt x="2828" y="158"/>
                </a:lnTo>
                <a:lnTo>
                  <a:pt x="2829" y="158"/>
                </a:lnTo>
                <a:lnTo>
                  <a:pt x="2829" y="158"/>
                </a:lnTo>
                <a:lnTo>
                  <a:pt x="2829" y="158"/>
                </a:lnTo>
                <a:lnTo>
                  <a:pt x="2829" y="158"/>
                </a:lnTo>
                <a:lnTo>
                  <a:pt x="2830" y="158"/>
                </a:lnTo>
                <a:lnTo>
                  <a:pt x="2830" y="158"/>
                </a:lnTo>
                <a:lnTo>
                  <a:pt x="2830" y="158"/>
                </a:lnTo>
                <a:lnTo>
                  <a:pt x="2830" y="158"/>
                </a:lnTo>
                <a:lnTo>
                  <a:pt x="2831" y="157"/>
                </a:lnTo>
                <a:lnTo>
                  <a:pt x="2831" y="157"/>
                </a:lnTo>
                <a:lnTo>
                  <a:pt x="2831" y="156"/>
                </a:lnTo>
                <a:lnTo>
                  <a:pt x="2831" y="156"/>
                </a:lnTo>
                <a:lnTo>
                  <a:pt x="2831" y="156"/>
                </a:lnTo>
                <a:lnTo>
                  <a:pt x="2831" y="155"/>
                </a:lnTo>
                <a:lnTo>
                  <a:pt x="2831" y="155"/>
                </a:lnTo>
                <a:lnTo>
                  <a:pt x="2832" y="155"/>
                </a:lnTo>
                <a:lnTo>
                  <a:pt x="2832" y="154"/>
                </a:lnTo>
                <a:lnTo>
                  <a:pt x="2832" y="154"/>
                </a:lnTo>
                <a:lnTo>
                  <a:pt x="2832" y="153"/>
                </a:lnTo>
                <a:lnTo>
                  <a:pt x="2833" y="153"/>
                </a:lnTo>
                <a:lnTo>
                  <a:pt x="2833" y="152"/>
                </a:lnTo>
                <a:lnTo>
                  <a:pt x="2833" y="151"/>
                </a:lnTo>
                <a:lnTo>
                  <a:pt x="2833" y="150"/>
                </a:lnTo>
                <a:lnTo>
                  <a:pt x="2833" y="150"/>
                </a:lnTo>
                <a:lnTo>
                  <a:pt x="2834" y="149"/>
                </a:lnTo>
                <a:lnTo>
                  <a:pt x="2834" y="149"/>
                </a:lnTo>
                <a:lnTo>
                  <a:pt x="2834" y="149"/>
                </a:lnTo>
                <a:lnTo>
                  <a:pt x="2834" y="149"/>
                </a:lnTo>
                <a:lnTo>
                  <a:pt x="2835" y="149"/>
                </a:lnTo>
                <a:lnTo>
                  <a:pt x="2835" y="149"/>
                </a:lnTo>
                <a:lnTo>
                  <a:pt x="2835" y="149"/>
                </a:lnTo>
                <a:lnTo>
                  <a:pt x="2835" y="149"/>
                </a:lnTo>
                <a:lnTo>
                  <a:pt x="2835" y="149"/>
                </a:lnTo>
                <a:lnTo>
                  <a:pt x="2835" y="149"/>
                </a:lnTo>
                <a:lnTo>
                  <a:pt x="2836" y="149"/>
                </a:lnTo>
                <a:lnTo>
                  <a:pt x="2836" y="149"/>
                </a:lnTo>
                <a:lnTo>
                  <a:pt x="2836" y="149"/>
                </a:lnTo>
                <a:lnTo>
                  <a:pt x="2836" y="149"/>
                </a:lnTo>
                <a:lnTo>
                  <a:pt x="2836" y="149"/>
                </a:lnTo>
                <a:lnTo>
                  <a:pt x="2837" y="149"/>
                </a:lnTo>
                <a:lnTo>
                  <a:pt x="2837" y="149"/>
                </a:lnTo>
                <a:lnTo>
                  <a:pt x="2837" y="149"/>
                </a:lnTo>
                <a:lnTo>
                  <a:pt x="2837" y="149"/>
                </a:lnTo>
                <a:lnTo>
                  <a:pt x="2838" y="150"/>
                </a:lnTo>
                <a:lnTo>
                  <a:pt x="2838" y="151"/>
                </a:lnTo>
                <a:lnTo>
                  <a:pt x="2838" y="152"/>
                </a:lnTo>
                <a:lnTo>
                  <a:pt x="2838" y="153"/>
                </a:lnTo>
                <a:lnTo>
                  <a:pt x="2839" y="154"/>
                </a:lnTo>
                <a:lnTo>
                  <a:pt x="2839" y="155"/>
                </a:lnTo>
                <a:lnTo>
                  <a:pt x="2839" y="156"/>
                </a:lnTo>
                <a:lnTo>
                  <a:pt x="2839" y="158"/>
                </a:lnTo>
                <a:lnTo>
                  <a:pt x="2839" y="158"/>
                </a:lnTo>
                <a:lnTo>
                  <a:pt x="2839" y="160"/>
                </a:lnTo>
                <a:lnTo>
                  <a:pt x="2839" y="161"/>
                </a:lnTo>
                <a:lnTo>
                  <a:pt x="2840" y="162"/>
                </a:lnTo>
                <a:lnTo>
                  <a:pt x="2840" y="162"/>
                </a:lnTo>
                <a:lnTo>
                  <a:pt x="2840" y="163"/>
                </a:lnTo>
                <a:lnTo>
                  <a:pt x="2840" y="164"/>
                </a:lnTo>
                <a:lnTo>
                  <a:pt x="2841" y="164"/>
                </a:lnTo>
                <a:lnTo>
                  <a:pt x="2841" y="165"/>
                </a:lnTo>
                <a:lnTo>
                  <a:pt x="2841" y="166"/>
                </a:lnTo>
                <a:lnTo>
                  <a:pt x="2841" y="166"/>
                </a:lnTo>
                <a:lnTo>
                  <a:pt x="2842" y="167"/>
                </a:lnTo>
                <a:lnTo>
                  <a:pt x="2842" y="167"/>
                </a:lnTo>
                <a:lnTo>
                  <a:pt x="2842" y="168"/>
                </a:lnTo>
                <a:lnTo>
                  <a:pt x="2842" y="168"/>
                </a:lnTo>
                <a:lnTo>
                  <a:pt x="2842" y="168"/>
                </a:lnTo>
                <a:lnTo>
                  <a:pt x="2843" y="168"/>
                </a:lnTo>
                <a:lnTo>
                  <a:pt x="2843" y="167"/>
                </a:lnTo>
                <a:lnTo>
                  <a:pt x="2843" y="167"/>
                </a:lnTo>
                <a:lnTo>
                  <a:pt x="2843" y="166"/>
                </a:lnTo>
                <a:lnTo>
                  <a:pt x="2843" y="166"/>
                </a:lnTo>
                <a:lnTo>
                  <a:pt x="2843" y="165"/>
                </a:lnTo>
                <a:lnTo>
                  <a:pt x="2844" y="163"/>
                </a:lnTo>
                <a:lnTo>
                  <a:pt x="2844" y="162"/>
                </a:lnTo>
                <a:lnTo>
                  <a:pt x="2844" y="163"/>
                </a:lnTo>
                <a:lnTo>
                  <a:pt x="2844" y="163"/>
                </a:lnTo>
                <a:lnTo>
                  <a:pt x="2844" y="163"/>
                </a:lnTo>
                <a:lnTo>
                  <a:pt x="2845" y="164"/>
                </a:lnTo>
                <a:lnTo>
                  <a:pt x="2845" y="164"/>
                </a:lnTo>
                <a:lnTo>
                  <a:pt x="2845" y="164"/>
                </a:lnTo>
                <a:lnTo>
                  <a:pt x="2845" y="164"/>
                </a:lnTo>
                <a:lnTo>
                  <a:pt x="2846" y="164"/>
                </a:lnTo>
                <a:lnTo>
                  <a:pt x="2846" y="164"/>
                </a:lnTo>
                <a:lnTo>
                  <a:pt x="2846" y="164"/>
                </a:lnTo>
                <a:lnTo>
                  <a:pt x="2846" y="164"/>
                </a:lnTo>
                <a:lnTo>
                  <a:pt x="2847" y="163"/>
                </a:lnTo>
                <a:lnTo>
                  <a:pt x="2847" y="163"/>
                </a:lnTo>
                <a:lnTo>
                  <a:pt x="2847" y="163"/>
                </a:lnTo>
                <a:lnTo>
                  <a:pt x="2847" y="163"/>
                </a:lnTo>
                <a:lnTo>
                  <a:pt x="2847" y="163"/>
                </a:lnTo>
                <a:lnTo>
                  <a:pt x="2847" y="163"/>
                </a:lnTo>
                <a:lnTo>
                  <a:pt x="2847" y="163"/>
                </a:lnTo>
                <a:lnTo>
                  <a:pt x="2848" y="163"/>
                </a:lnTo>
                <a:lnTo>
                  <a:pt x="2848" y="163"/>
                </a:lnTo>
                <a:lnTo>
                  <a:pt x="2848" y="163"/>
                </a:lnTo>
                <a:lnTo>
                  <a:pt x="2848" y="164"/>
                </a:lnTo>
                <a:lnTo>
                  <a:pt x="2849" y="164"/>
                </a:lnTo>
                <a:lnTo>
                  <a:pt x="2849" y="164"/>
                </a:lnTo>
                <a:lnTo>
                  <a:pt x="2849" y="164"/>
                </a:lnTo>
                <a:lnTo>
                  <a:pt x="2849" y="164"/>
                </a:lnTo>
                <a:lnTo>
                  <a:pt x="2850" y="164"/>
                </a:lnTo>
                <a:lnTo>
                  <a:pt x="2850" y="165"/>
                </a:lnTo>
                <a:lnTo>
                  <a:pt x="2850" y="165"/>
                </a:lnTo>
                <a:lnTo>
                  <a:pt x="2850" y="165"/>
                </a:lnTo>
                <a:lnTo>
                  <a:pt x="2850" y="165"/>
                </a:lnTo>
                <a:lnTo>
                  <a:pt x="2850" y="165"/>
                </a:lnTo>
                <a:lnTo>
                  <a:pt x="2850" y="165"/>
                </a:lnTo>
                <a:lnTo>
                  <a:pt x="2851" y="165"/>
                </a:lnTo>
                <a:lnTo>
                  <a:pt x="2851" y="165"/>
                </a:lnTo>
                <a:lnTo>
                  <a:pt x="2851" y="165"/>
                </a:lnTo>
                <a:lnTo>
                  <a:pt x="2851" y="165"/>
                </a:lnTo>
                <a:lnTo>
                  <a:pt x="2852" y="165"/>
                </a:lnTo>
                <a:lnTo>
                  <a:pt x="2852" y="165"/>
                </a:lnTo>
                <a:lnTo>
                  <a:pt x="2852" y="165"/>
                </a:lnTo>
                <a:lnTo>
                  <a:pt x="2852" y="166"/>
                </a:lnTo>
                <a:lnTo>
                  <a:pt x="2853" y="166"/>
                </a:lnTo>
                <a:lnTo>
                  <a:pt x="2853" y="166"/>
                </a:lnTo>
                <a:lnTo>
                  <a:pt x="2853" y="166"/>
                </a:lnTo>
                <a:lnTo>
                  <a:pt x="2853" y="166"/>
                </a:lnTo>
                <a:lnTo>
                  <a:pt x="2853" y="166"/>
                </a:lnTo>
                <a:lnTo>
                  <a:pt x="2854" y="166"/>
                </a:lnTo>
                <a:lnTo>
                  <a:pt x="2854" y="166"/>
                </a:lnTo>
                <a:lnTo>
                  <a:pt x="2854" y="167"/>
                </a:lnTo>
                <a:lnTo>
                  <a:pt x="2854" y="167"/>
                </a:lnTo>
                <a:lnTo>
                  <a:pt x="2854" y="167"/>
                </a:lnTo>
                <a:lnTo>
                  <a:pt x="2854" y="167"/>
                </a:lnTo>
                <a:lnTo>
                  <a:pt x="2855" y="167"/>
                </a:lnTo>
                <a:lnTo>
                  <a:pt x="2855" y="167"/>
                </a:lnTo>
                <a:lnTo>
                  <a:pt x="2855" y="168"/>
                </a:lnTo>
                <a:lnTo>
                  <a:pt x="2855" y="168"/>
                </a:lnTo>
                <a:lnTo>
                  <a:pt x="2855" y="169"/>
                </a:lnTo>
                <a:lnTo>
                  <a:pt x="2856" y="170"/>
                </a:lnTo>
                <a:lnTo>
                  <a:pt x="2856" y="170"/>
                </a:lnTo>
                <a:lnTo>
                  <a:pt x="2856" y="170"/>
                </a:lnTo>
                <a:lnTo>
                  <a:pt x="2856" y="171"/>
                </a:lnTo>
                <a:lnTo>
                  <a:pt x="2857" y="171"/>
                </a:lnTo>
                <a:lnTo>
                  <a:pt x="2857" y="171"/>
                </a:lnTo>
                <a:lnTo>
                  <a:pt x="2857" y="171"/>
                </a:lnTo>
                <a:lnTo>
                  <a:pt x="2857" y="171"/>
                </a:lnTo>
                <a:lnTo>
                  <a:pt x="2858" y="171"/>
                </a:lnTo>
                <a:lnTo>
                  <a:pt x="2858" y="170"/>
                </a:lnTo>
                <a:lnTo>
                  <a:pt x="2858" y="170"/>
                </a:lnTo>
                <a:lnTo>
                  <a:pt x="2858" y="170"/>
                </a:lnTo>
                <a:lnTo>
                  <a:pt x="2858" y="170"/>
                </a:lnTo>
                <a:lnTo>
                  <a:pt x="2858" y="170"/>
                </a:lnTo>
                <a:lnTo>
                  <a:pt x="2858" y="170"/>
                </a:lnTo>
                <a:lnTo>
                  <a:pt x="2859" y="171"/>
                </a:lnTo>
                <a:lnTo>
                  <a:pt x="2859" y="173"/>
                </a:lnTo>
                <a:lnTo>
                  <a:pt x="2859" y="175"/>
                </a:lnTo>
                <a:lnTo>
                  <a:pt x="2859" y="176"/>
                </a:lnTo>
                <a:lnTo>
                  <a:pt x="2860" y="178"/>
                </a:lnTo>
                <a:lnTo>
                  <a:pt x="2860" y="179"/>
                </a:lnTo>
                <a:lnTo>
                  <a:pt x="2860" y="180"/>
                </a:lnTo>
                <a:lnTo>
                  <a:pt x="2860" y="181"/>
                </a:lnTo>
                <a:lnTo>
                  <a:pt x="2861" y="182"/>
                </a:lnTo>
                <a:lnTo>
                  <a:pt x="2861" y="183"/>
                </a:lnTo>
                <a:lnTo>
                  <a:pt x="2861" y="184"/>
                </a:lnTo>
                <a:lnTo>
                  <a:pt x="2861" y="185"/>
                </a:lnTo>
                <a:lnTo>
                  <a:pt x="2861" y="186"/>
                </a:lnTo>
                <a:lnTo>
                  <a:pt x="2862" y="187"/>
                </a:lnTo>
                <a:lnTo>
                  <a:pt x="2862" y="188"/>
                </a:lnTo>
                <a:lnTo>
                  <a:pt x="2862" y="189"/>
                </a:lnTo>
                <a:lnTo>
                  <a:pt x="2862" y="189"/>
                </a:lnTo>
                <a:lnTo>
                  <a:pt x="2862" y="189"/>
                </a:lnTo>
                <a:lnTo>
                  <a:pt x="2862" y="189"/>
                </a:lnTo>
                <a:lnTo>
                  <a:pt x="2863" y="189"/>
                </a:lnTo>
                <a:lnTo>
                  <a:pt x="2863" y="189"/>
                </a:lnTo>
                <a:lnTo>
                  <a:pt x="2863" y="189"/>
                </a:lnTo>
                <a:lnTo>
                  <a:pt x="2863" y="189"/>
                </a:lnTo>
                <a:lnTo>
                  <a:pt x="2864" y="189"/>
                </a:lnTo>
                <a:lnTo>
                  <a:pt x="2864" y="189"/>
                </a:lnTo>
                <a:lnTo>
                  <a:pt x="2864" y="189"/>
                </a:lnTo>
                <a:lnTo>
                  <a:pt x="2864" y="188"/>
                </a:lnTo>
                <a:lnTo>
                  <a:pt x="2864" y="188"/>
                </a:lnTo>
                <a:lnTo>
                  <a:pt x="2865" y="188"/>
                </a:lnTo>
                <a:lnTo>
                  <a:pt x="2865" y="188"/>
                </a:lnTo>
                <a:lnTo>
                  <a:pt x="2865" y="188"/>
                </a:lnTo>
                <a:lnTo>
                  <a:pt x="2865" y="188"/>
                </a:lnTo>
                <a:lnTo>
                  <a:pt x="2866" y="188"/>
                </a:lnTo>
                <a:lnTo>
                  <a:pt x="2866" y="188"/>
                </a:lnTo>
                <a:lnTo>
                  <a:pt x="2866" y="188"/>
                </a:lnTo>
                <a:lnTo>
                  <a:pt x="2866" y="188"/>
                </a:lnTo>
                <a:lnTo>
                  <a:pt x="2866" y="188"/>
                </a:lnTo>
                <a:lnTo>
                  <a:pt x="2866" y="187"/>
                </a:lnTo>
                <a:lnTo>
                  <a:pt x="2866" y="187"/>
                </a:lnTo>
                <a:lnTo>
                  <a:pt x="2867" y="187"/>
                </a:lnTo>
                <a:lnTo>
                  <a:pt x="2867" y="187"/>
                </a:lnTo>
                <a:lnTo>
                  <a:pt x="2867" y="187"/>
                </a:lnTo>
                <a:lnTo>
                  <a:pt x="2867" y="187"/>
                </a:lnTo>
                <a:lnTo>
                  <a:pt x="2868" y="187"/>
                </a:lnTo>
                <a:lnTo>
                  <a:pt x="2868" y="187"/>
                </a:lnTo>
                <a:lnTo>
                  <a:pt x="2868" y="187"/>
                </a:lnTo>
                <a:lnTo>
                  <a:pt x="2868" y="187"/>
                </a:lnTo>
                <a:lnTo>
                  <a:pt x="2869" y="187"/>
                </a:lnTo>
                <a:lnTo>
                  <a:pt x="2869" y="186"/>
                </a:lnTo>
                <a:lnTo>
                  <a:pt x="2869" y="186"/>
                </a:lnTo>
                <a:lnTo>
                  <a:pt x="2869" y="186"/>
                </a:lnTo>
                <a:lnTo>
                  <a:pt x="2869" y="186"/>
                </a:lnTo>
                <a:lnTo>
                  <a:pt x="2870" y="186"/>
                </a:lnTo>
                <a:lnTo>
                  <a:pt x="2870" y="186"/>
                </a:lnTo>
                <a:lnTo>
                  <a:pt x="2870" y="186"/>
                </a:lnTo>
                <a:lnTo>
                  <a:pt x="2870" y="186"/>
                </a:lnTo>
                <a:lnTo>
                  <a:pt x="2870" y="186"/>
                </a:lnTo>
                <a:lnTo>
                  <a:pt x="2870" y="186"/>
                </a:lnTo>
                <a:lnTo>
                  <a:pt x="2871" y="185"/>
                </a:lnTo>
                <a:lnTo>
                  <a:pt x="2871" y="185"/>
                </a:lnTo>
                <a:lnTo>
                  <a:pt x="2871" y="185"/>
                </a:lnTo>
                <a:lnTo>
                  <a:pt x="2871" y="185"/>
                </a:lnTo>
                <a:lnTo>
                  <a:pt x="2872" y="185"/>
                </a:lnTo>
                <a:lnTo>
                  <a:pt x="2872" y="185"/>
                </a:lnTo>
                <a:lnTo>
                  <a:pt x="2872" y="185"/>
                </a:lnTo>
                <a:lnTo>
                  <a:pt x="2872" y="185"/>
                </a:lnTo>
                <a:lnTo>
                  <a:pt x="2872" y="185"/>
                </a:lnTo>
                <a:lnTo>
                  <a:pt x="2873" y="185"/>
                </a:lnTo>
                <a:lnTo>
                  <a:pt x="2873" y="185"/>
                </a:lnTo>
                <a:lnTo>
                  <a:pt x="2873" y="185"/>
                </a:lnTo>
                <a:lnTo>
                  <a:pt x="2873" y="185"/>
                </a:lnTo>
                <a:lnTo>
                  <a:pt x="2874" y="185"/>
                </a:lnTo>
                <a:lnTo>
                  <a:pt x="2874" y="185"/>
                </a:lnTo>
                <a:lnTo>
                  <a:pt x="2874" y="185"/>
                </a:lnTo>
                <a:lnTo>
                  <a:pt x="2874" y="185"/>
                </a:lnTo>
                <a:lnTo>
                  <a:pt x="2874" y="185"/>
                </a:lnTo>
                <a:lnTo>
                  <a:pt x="2874" y="185"/>
                </a:lnTo>
                <a:lnTo>
                  <a:pt x="2875" y="185"/>
                </a:lnTo>
                <a:lnTo>
                  <a:pt x="2875" y="185"/>
                </a:lnTo>
                <a:lnTo>
                  <a:pt x="2875" y="185"/>
                </a:lnTo>
                <a:lnTo>
                  <a:pt x="2875" y="185"/>
                </a:lnTo>
                <a:lnTo>
                  <a:pt x="2875" y="185"/>
                </a:lnTo>
                <a:lnTo>
                  <a:pt x="2876" y="185"/>
                </a:lnTo>
                <a:lnTo>
                  <a:pt x="2876" y="185"/>
                </a:lnTo>
                <a:lnTo>
                  <a:pt x="2876" y="186"/>
                </a:lnTo>
                <a:lnTo>
                  <a:pt x="2876" y="186"/>
                </a:lnTo>
                <a:lnTo>
                  <a:pt x="2877" y="186"/>
                </a:lnTo>
                <a:lnTo>
                  <a:pt x="2877" y="186"/>
                </a:lnTo>
                <a:lnTo>
                  <a:pt x="2877" y="187"/>
                </a:lnTo>
                <a:lnTo>
                  <a:pt x="2877" y="187"/>
                </a:lnTo>
                <a:lnTo>
                  <a:pt x="2878" y="187"/>
                </a:lnTo>
                <a:lnTo>
                  <a:pt x="2878" y="187"/>
                </a:lnTo>
                <a:lnTo>
                  <a:pt x="2878" y="188"/>
                </a:lnTo>
                <a:lnTo>
                  <a:pt x="2878" y="188"/>
                </a:lnTo>
                <a:lnTo>
                  <a:pt x="2878" y="188"/>
                </a:lnTo>
                <a:lnTo>
                  <a:pt x="2878" y="189"/>
                </a:lnTo>
                <a:lnTo>
                  <a:pt x="2878" y="189"/>
                </a:lnTo>
                <a:lnTo>
                  <a:pt x="2879" y="189"/>
                </a:lnTo>
                <a:lnTo>
                  <a:pt x="2879" y="190"/>
                </a:lnTo>
                <a:lnTo>
                  <a:pt x="2879" y="190"/>
                </a:lnTo>
                <a:lnTo>
                  <a:pt x="2879" y="191"/>
                </a:lnTo>
                <a:lnTo>
                  <a:pt x="2880" y="192"/>
                </a:lnTo>
                <a:lnTo>
                  <a:pt x="2880" y="192"/>
                </a:lnTo>
                <a:lnTo>
                  <a:pt x="2880" y="193"/>
                </a:lnTo>
                <a:lnTo>
                  <a:pt x="2880" y="193"/>
                </a:lnTo>
                <a:lnTo>
                  <a:pt x="2880" y="194"/>
                </a:lnTo>
                <a:lnTo>
                  <a:pt x="2881" y="194"/>
                </a:lnTo>
                <a:lnTo>
                  <a:pt x="2881" y="195"/>
                </a:lnTo>
                <a:lnTo>
                  <a:pt x="2881" y="196"/>
                </a:lnTo>
                <a:lnTo>
                  <a:pt x="2881" y="196"/>
                </a:lnTo>
                <a:lnTo>
                  <a:pt x="2882" y="196"/>
                </a:lnTo>
                <a:lnTo>
                  <a:pt x="2882" y="196"/>
                </a:lnTo>
                <a:lnTo>
                  <a:pt x="2882" y="197"/>
                </a:lnTo>
                <a:lnTo>
                  <a:pt x="2882" y="197"/>
                </a:lnTo>
                <a:lnTo>
                  <a:pt x="2882" y="196"/>
                </a:lnTo>
                <a:lnTo>
                  <a:pt x="2882" y="196"/>
                </a:lnTo>
                <a:lnTo>
                  <a:pt x="2883" y="196"/>
                </a:lnTo>
                <a:lnTo>
                  <a:pt x="2883" y="195"/>
                </a:lnTo>
                <a:lnTo>
                  <a:pt x="2883" y="194"/>
                </a:lnTo>
                <a:lnTo>
                  <a:pt x="2883" y="193"/>
                </a:lnTo>
                <a:lnTo>
                  <a:pt x="2883" y="192"/>
                </a:lnTo>
                <a:lnTo>
                  <a:pt x="2884" y="192"/>
                </a:lnTo>
                <a:lnTo>
                  <a:pt x="2884" y="191"/>
                </a:lnTo>
                <a:lnTo>
                  <a:pt x="2884" y="190"/>
                </a:lnTo>
                <a:lnTo>
                  <a:pt x="2884" y="190"/>
                </a:lnTo>
                <a:lnTo>
                  <a:pt x="2885" y="190"/>
                </a:lnTo>
                <a:lnTo>
                  <a:pt x="2885" y="189"/>
                </a:lnTo>
                <a:lnTo>
                  <a:pt x="2885" y="189"/>
                </a:lnTo>
                <a:lnTo>
                  <a:pt x="2885" y="189"/>
                </a:lnTo>
                <a:lnTo>
                  <a:pt x="2886" y="189"/>
                </a:lnTo>
                <a:lnTo>
                  <a:pt x="2886" y="189"/>
                </a:lnTo>
                <a:lnTo>
                  <a:pt x="2886" y="189"/>
                </a:lnTo>
                <a:lnTo>
                  <a:pt x="2886" y="189"/>
                </a:lnTo>
                <a:lnTo>
                  <a:pt x="2886" y="189"/>
                </a:lnTo>
                <a:lnTo>
                  <a:pt x="2886" y="190"/>
                </a:lnTo>
                <a:lnTo>
                  <a:pt x="2886" y="190"/>
                </a:lnTo>
                <a:lnTo>
                  <a:pt x="2887" y="190"/>
                </a:lnTo>
                <a:lnTo>
                  <a:pt x="2887" y="191"/>
                </a:lnTo>
                <a:lnTo>
                  <a:pt x="2887" y="191"/>
                </a:lnTo>
                <a:lnTo>
                  <a:pt x="2887" y="192"/>
                </a:lnTo>
                <a:lnTo>
                  <a:pt x="2888" y="193"/>
                </a:lnTo>
                <a:lnTo>
                  <a:pt x="2888" y="193"/>
                </a:lnTo>
                <a:lnTo>
                  <a:pt x="2888" y="194"/>
                </a:lnTo>
                <a:lnTo>
                  <a:pt x="2888" y="195"/>
                </a:lnTo>
                <a:lnTo>
                  <a:pt x="2889" y="196"/>
                </a:lnTo>
                <a:lnTo>
                  <a:pt x="2889" y="197"/>
                </a:lnTo>
                <a:lnTo>
                  <a:pt x="2889" y="197"/>
                </a:lnTo>
                <a:lnTo>
                  <a:pt x="2889" y="198"/>
                </a:lnTo>
                <a:lnTo>
                  <a:pt x="2889" y="198"/>
                </a:lnTo>
                <a:lnTo>
                  <a:pt x="2890" y="198"/>
                </a:lnTo>
                <a:lnTo>
                  <a:pt x="2890" y="198"/>
                </a:lnTo>
                <a:lnTo>
                  <a:pt x="2890" y="199"/>
                </a:lnTo>
                <a:lnTo>
                  <a:pt x="2890" y="199"/>
                </a:lnTo>
                <a:lnTo>
                  <a:pt x="2890" y="199"/>
                </a:lnTo>
                <a:lnTo>
                  <a:pt x="2890" y="199"/>
                </a:lnTo>
                <a:lnTo>
                  <a:pt x="2891" y="199"/>
                </a:lnTo>
                <a:lnTo>
                  <a:pt x="2891" y="199"/>
                </a:lnTo>
                <a:lnTo>
                  <a:pt x="2891" y="199"/>
                </a:lnTo>
                <a:lnTo>
                  <a:pt x="2891" y="200"/>
                </a:lnTo>
                <a:lnTo>
                  <a:pt x="2891" y="200"/>
                </a:lnTo>
                <a:lnTo>
                  <a:pt x="2892" y="201"/>
                </a:lnTo>
                <a:lnTo>
                  <a:pt x="2892" y="201"/>
                </a:lnTo>
                <a:lnTo>
                  <a:pt x="2892" y="202"/>
                </a:lnTo>
                <a:lnTo>
                  <a:pt x="2892" y="202"/>
                </a:lnTo>
                <a:lnTo>
                  <a:pt x="2893" y="202"/>
                </a:lnTo>
                <a:lnTo>
                  <a:pt x="2893" y="201"/>
                </a:lnTo>
                <a:lnTo>
                  <a:pt x="2893" y="201"/>
                </a:lnTo>
                <a:lnTo>
                  <a:pt x="2893" y="201"/>
                </a:lnTo>
                <a:lnTo>
                  <a:pt x="2894" y="202"/>
                </a:lnTo>
                <a:lnTo>
                  <a:pt x="2894" y="202"/>
                </a:lnTo>
                <a:lnTo>
                  <a:pt x="2894" y="202"/>
                </a:lnTo>
                <a:lnTo>
                  <a:pt x="2894" y="203"/>
                </a:lnTo>
                <a:lnTo>
                  <a:pt x="2894" y="203"/>
                </a:lnTo>
                <a:lnTo>
                  <a:pt x="2894" y="203"/>
                </a:lnTo>
                <a:lnTo>
                  <a:pt x="2894" y="203"/>
                </a:lnTo>
                <a:lnTo>
                  <a:pt x="2895" y="203"/>
                </a:lnTo>
                <a:lnTo>
                  <a:pt x="2895" y="203"/>
                </a:lnTo>
                <a:lnTo>
                  <a:pt x="2895" y="203"/>
                </a:lnTo>
                <a:lnTo>
                  <a:pt x="2895" y="203"/>
                </a:lnTo>
                <a:lnTo>
                  <a:pt x="2896" y="202"/>
                </a:lnTo>
                <a:lnTo>
                  <a:pt x="2896" y="202"/>
                </a:lnTo>
                <a:lnTo>
                  <a:pt x="2896" y="202"/>
                </a:lnTo>
                <a:lnTo>
                  <a:pt x="2896" y="202"/>
                </a:lnTo>
                <a:lnTo>
                  <a:pt x="2897" y="202"/>
                </a:lnTo>
                <a:lnTo>
                  <a:pt x="2897" y="202"/>
                </a:lnTo>
                <a:lnTo>
                  <a:pt x="2897" y="202"/>
                </a:lnTo>
                <a:lnTo>
                  <a:pt x="2897" y="202"/>
                </a:lnTo>
                <a:lnTo>
                  <a:pt x="2897" y="201"/>
                </a:lnTo>
                <a:lnTo>
                  <a:pt x="2898" y="201"/>
                </a:lnTo>
                <a:lnTo>
                  <a:pt x="2898" y="201"/>
                </a:lnTo>
                <a:lnTo>
                  <a:pt x="2898" y="201"/>
                </a:lnTo>
                <a:lnTo>
                  <a:pt x="2898" y="201"/>
                </a:lnTo>
                <a:lnTo>
                  <a:pt x="2898" y="201"/>
                </a:lnTo>
                <a:lnTo>
                  <a:pt x="2898" y="201"/>
                </a:lnTo>
                <a:lnTo>
                  <a:pt x="2899" y="201"/>
                </a:lnTo>
                <a:lnTo>
                  <a:pt x="2899" y="200"/>
                </a:lnTo>
                <a:lnTo>
                  <a:pt x="2899" y="200"/>
                </a:lnTo>
                <a:lnTo>
                  <a:pt x="2899" y="200"/>
                </a:lnTo>
                <a:lnTo>
                  <a:pt x="2900" y="200"/>
                </a:lnTo>
                <a:lnTo>
                  <a:pt x="2900" y="200"/>
                </a:lnTo>
                <a:lnTo>
                  <a:pt x="2900" y="199"/>
                </a:lnTo>
                <a:lnTo>
                  <a:pt x="2900" y="199"/>
                </a:lnTo>
                <a:lnTo>
                  <a:pt x="2900" y="198"/>
                </a:lnTo>
                <a:lnTo>
                  <a:pt x="2901" y="198"/>
                </a:lnTo>
                <a:lnTo>
                  <a:pt x="2901" y="197"/>
                </a:lnTo>
                <a:lnTo>
                  <a:pt x="2901" y="197"/>
                </a:lnTo>
                <a:lnTo>
                  <a:pt x="2901" y="196"/>
                </a:lnTo>
                <a:lnTo>
                  <a:pt x="2902" y="196"/>
                </a:lnTo>
                <a:lnTo>
                  <a:pt x="2902" y="196"/>
                </a:lnTo>
                <a:lnTo>
                  <a:pt x="2902" y="196"/>
                </a:lnTo>
                <a:lnTo>
                  <a:pt x="2902" y="196"/>
                </a:lnTo>
                <a:lnTo>
                  <a:pt x="2902" y="196"/>
                </a:lnTo>
                <a:lnTo>
                  <a:pt x="2902" y="195"/>
                </a:lnTo>
                <a:lnTo>
                  <a:pt x="2902" y="195"/>
                </a:lnTo>
                <a:lnTo>
                  <a:pt x="2903" y="195"/>
                </a:lnTo>
                <a:lnTo>
                  <a:pt x="2903" y="195"/>
                </a:lnTo>
                <a:lnTo>
                  <a:pt x="2903" y="195"/>
                </a:lnTo>
                <a:lnTo>
                  <a:pt x="2903" y="195"/>
                </a:lnTo>
                <a:lnTo>
                  <a:pt x="2904" y="194"/>
                </a:lnTo>
                <a:lnTo>
                  <a:pt x="2904" y="194"/>
                </a:lnTo>
                <a:lnTo>
                  <a:pt x="2904" y="194"/>
                </a:lnTo>
                <a:lnTo>
                  <a:pt x="2904" y="194"/>
                </a:lnTo>
                <a:lnTo>
                  <a:pt x="2905" y="194"/>
                </a:lnTo>
                <a:lnTo>
                  <a:pt x="2905" y="194"/>
                </a:lnTo>
                <a:lnTo>
                  <a:pt x="2905" y="194"/>
                </a:lnTo>
                <a:lnTo>
                  <a:pt x="2905" y="194"/>
                </a:lnTo>
                <a:lnTo>
                  <a:pt x="2906" y="193"/>
                </a:lnTo>
                <a:lnTo>
                  <a:pt x="2906" y="193"/>
                </a:lnTo>
                <a:lnTo>
                  <a:pt x="2906" y="193"/>
                </a:lnTo>
                <a:lnTo>
                  <a:pt x="2906" y="193"/>
                </a:lnTo>
                <a:lnTo>
                  <a:pt x="2906" y="193"/>
                </a:lnTo>
                <a:lnTo>
                  <a:pt x="2906" y="194"/>
                </a:lnTo>
                <a:lnTo>
                  <a:pt x="2906" y="194"/>
                </a:lnTo>
                <a:lnTo>
                  <a:pt x="2907" y="194"/>
                </a:lnTo>
                <a:lnTo>
                  <a:pt x="2907" y="194"/>
                </a:lnTo>
                <a:lnTo>
                  <a:pt x="2907" y="193"/>
                </a:lnTo>
                <a:lnTo>
                  <a:pt x="2907" y="193"/>
                </a:lnTo>
                <a:lnTo>
                  <a:pt x="2908" y="193"/>
                </a:lnTo>
                <a:lnTo>
                  <a:pt x="2908" y="193"/>
                </a:lnTo>
                <a:lnTo>
                  <a:pt x="2908" y="192"/>
                </a:lnTo>
                <a:lnTo>
                  <a:pt x="2908" y="192"/>
                </a:lnTo>
                <a:lnTo>
                  <a:pt x="2908" y="192"/>
                </a:lnTo>
                <a:lnTo>
                  <a:pt x="2909" y="192"/>
                </a:lnTo>
                <a:lnTo>
                  <a:pt x="2909" y="191"/>
                </a:lnTo>
                <a:lnTo>
                  <a:pt x="2909" y="191"/>
                </a:lnTo>
                <a:lnTo>
                  <a:pt x="2909" y="191"/>
                </a:lnTo>
                <a:lnTo>
                  <a:pt x="2910" y="191"/>
                </a:lnTo>
                <a:lnTo>
                  <a:pt x="2910" y="191"/>
                </a:lnTo>
                <a:lnTo>
                  <a:pt x="2910" y="191"/>
                </a:lnTo>
                <a:lnTo>
                  <a:pt x="2910" y="191"/>
                </a:lnTo>
                <a:lnTo>
                  <a:pt x="2910" y="191"/>
                </a:lnTo>
                <a:lnTo>
                  <a:pt x="2910" y="190"/>
                </a:lnTo>
                <a:lnTo>
                  <a:pt x="2911" y="190"/>
                </a:lnTo>
                <a:lnTo>
                  <a:pt x="2911" y="190"/>
                </a:lnTo>
                <a:lnTo>
                  <a:pt x="2911" y="190"/>
                </a:lnTo>
                <a:lnTo>
                  <a:pt x="2911" y="189"/>
                </a:lnTo>
                <a:lnTo>
                  <a:pt x="2911" y="189"/>
                </a:lnTo>
                <a:lnTo>
                  <a:pt x="2912" y="188"/>
                </a:lnTo>
                <a:lnTo>
                  <a:pt x="2912" y="188"/>
                </a:lnTo>
                <a:lnTo>
                  <a:pt x="2912" y="187"/>
                </a:lnTo>
                <a:lnTo>
                  <a:pt x="2912" y="187"/>
                </a:lnTo>
                <a:lnTo>
                  <a:pt x="2913" y="187"/>
                </a:lnTo>
                <a:lnTo>
                  <a:pt x="2913" y="187"/>
                </a:lnTo>
                <a:lnTo>
                  <a:pt x="2913" y="186"/>
                </a:lnTo>
                <a:lnTo>
                  <a:pt x="2913" y="186"/>
                </a:lnTo>
                <a:lnTo>
                  <a:pt x="2913" y="186"/>
                </a:lnTo>
                <a:lnTo>
                  <a:pt x="2913" y="186"/>
                </a:lnTo>
                <a:lnTo>
                  <a:pt x="2913" y="185"/>
                </a:lnTo>
                <a:lnTo>
                  <a:pt x="2914" y="185"/>
                </a:lnTo>
                <a:lnTo>
                  <a:pt x="2914" y="185"/>
                </a:lnTo>
                <a:lnTo>
                  <a:pt x="2914" y="185"/>
                </a:lnTo>
                <a:lnTo>
                  <a:pt x="2914" y="185"/>
                </a:lnTo>
                <a:lnTo>
                  <a:pt x="2915" y="185"/>
                </a:lnTo>
                <a:lnTo>
                  <a:pt x="2915" y="185"/>
                </a:lnTo>
                <a:lnTo>
                  <a:pt x="2915" y="185"/>
                </a:lnTo>
                <a:lnTo>
                  <a:pt x="2915" y="185"/>
                </a:lnTo>
                <a:lnTo>
                  <a:pt x="2916" y="185"/>
                </a:lnTo>
                <a:lnTo>
                  <a:pt x="2916" y="186"/>
                </a:lnTo>
                <a:lnTo>
                  <a:pt x="2916" y="186"/>
                </a:lnTo>
                <a:lnTo>
                  <a:pt x="2916" y="186"/>
                </a:lnTo>
                <a:lnTo>
                  <a:pt x="2917" y="186"/>
                </a:lnTo>
                <a:lnTo>
                  <a:pt x="2917" y="187"/>
                </a:lnTo>
                <a:lnTo>
                  <a:pt x="2917" y="187"/>
                </a:lnTo>
                <a:lnTo>
                  <a:pt x="2917" y="187"/>
                </a:lnTo>
                <a:lnTo>
                  <a:pt x="2917" y="187"/>
                </a:lnTo>
                <a:lnTo>
                  <a:pt x="2917" y="187"/>
                </a:lnTo>
                <a:lnTo>
                  <a:pt x="2917" y="187"/>
                </a:lnTo>
                <a:lnTo>
                  <a:pt x="2918" y="186"/>
                </a:lnTo>
                <a:lnTo>
                  <a:pt x="2918" y="186"/>
                </a:lnTo>
                <a:lnTo>
                  <a:pt x="2918" y="185"/>
                </a:lnTo>
                <a:lnTo>
                  <a:pt x="2918" y="185"/>
                </a:lnTo>
                <a:lnTo>
                  <a:pt x="2919" y="184"/>
                </a:lnTo>
                <a:lnTo>
                  <a:pt x="2919" y="184"/>
                </a:lnTo>
                <a:lnTo>
                  <a:pt x="2919" y="184"/>
                </a:lnTo>
                <a:lnTo>
                  <a:pt x="2919" y="183"/>
                </a:lnTo>
                <a:lnTo>
                  <a:pt x="2919" y="183"/>
                </a:lnTo>
                <a:lnTo>
                  <a:pt x="2920" y="183"/>
                </a:lnTo>
                <a:lnTo>
                  <a:pt x="2920" y="183"/>
                </a:lnTo>
                <a:lnTo>
                  <a:pt x="2920" y="182"/>
                </a:lnTo>
                <a:lnTo>
                  <a:pt x="2920" y="182"/>
                </a:lnTo>
                <a:lnTo>
                  <a:pt x="2921" y="182"/>
                </a:lnTo>
                <a:lnTo>
                  <a:pt x="2921" y="182"/>
                </a:lnTo>
                <a:lnTo>
                  <a:pt x="2921" y="182"/>
                </a:lnTo>
                <a:lnTo>
                  <a:pt x="2921" y="182"/>
                </a:lnTo>
                <a:lnTo>
                  <a:pt x="2921" y="182"/>
                </a:lnTo>
                <a:lnTo>
                  <a:pt x="2921" y="182"/>
                </a:lnTo>
                <a:lnTo>
                  <a:pt x="2922" y="182"/>
                </a:lnTo>
                <a:lnTo>
                  <a:pt x="2922" y="182"/>
                </a:lnTo>
                <a:lnTo>
                  <a:pt x="2922" y="182"/>
                </a:lnTo>
                <a:lnTo>
                  <a:pt x="2922" y="182"/>
                </a:lnTo>
                <a:lnTo>
                  <a:pt x="2922" y="182"/>
                </a:lnTo>
                <a:lnTo>
                  <a:pt x="2923" y="181"/>
                </a:lnTo>
                <a:lnTo>
                  <a:pt x="2923" y="181"/>
                </a:lnTo>
                <a:lnTo>
                  <a:pt x="2923" y="181"/>
                </a:lnTo>
                <a:lnTo>
                  <a:pt x="2923" y="181"/>
                </a:lnTo>
                <a:lnTo>
                  <a:pt x="2924" y="181"/>
                </a:lnTo>
                <a:lnTo>
                  <a:pt x="2924" y="181"/>
                </a:lnTo>
                <a:lnTo>
                  <a:pt x="2924" y="181"/>
                </a:lnTo>
                <a:lnTo>
                  <a:pt x="2924" y="182"/>
                </a:lnTo>
                <a:lnTo>
                  <a:pt x="2925" y="182"/>
                </a:lnTo>
                <a:lnTo>
                  <a:pt x="2925" y="182"/>
                </a:lnTo>
                <a:lnTo>
                  <a:pt x="2925" y="182"/>
                </a:lnTo>
                <a:lnTo>
                  <a:pt x="2925" y="183"/>
                </a:lnTo>
                <a:lnTo>
                  <a:pt x="2925" y="183"/>
                </a:lnTo>
                <a:lnTo>
                  <a:pt x="2925" y="183"/>
                </a:lnTo>
                <a:lnTo>
                  <a:pt x="2925" y="183"/>
                </a:lnTo>
                <a:lnTo>
                  <a:pt x="2926" y="183"/>
                </a:lnTo>
                <a:lnTo>
                  <a:pt x="2926" y="183"/>
                </a:lnTo>
                <a:lnTo>
                  <a:pt x="2926" y="183"/>
                </a:lnTo>
                <a:lnTo>
                  <a:pt x="2926" y="183"/>
                </a:lnTo>
                <a:lnTo>
                  <a:pt x="2927" y="183"/>
                </a:lnTo>
                <a:lnTo>
                  <a:pt x="2927" y="183"/>
                </a:lnTo>
                <a:lnTo>
                  <a:pt x="2927" y="183"/>
                </a:lnTo>
                <a:lnTo>
                  <a:pt x="2927" y="183"/>
                </a:lnTo>
                <a:lnTo>
                  <a:pt x="2928" y="183"/>
                </a:lnTo>
                <a:lnTo>
                  <a:pt x="2928" y="183"/>
                </a:lnTo>
                <a:lnTo>
                  <a:pt x="2928" y="183"/>
                </a:lnTo>
                <a:lnTo>
                  <a:pt x="2928" y="183"/>
                </a:lnTo>
                <a:lnTo>
                  <a:pt x="2928" y="183"/>
                </a:lnTo>
                <a:lnTo>
                  <a:pt x="2929" y="183"/>
                </a:lnTo>
                <a:lnTo>
                  <a:pt x="2929" y="182"/>
                </a:lnTo>
                <a:lnTo>
                  <a:pt x="2929" y="182"/>
                </a:lnTo>
                <a:lnTo>
                  <a:pt x="2929" y="182"/>
                </a:lnTo>
                <a:lnTo>
                  <a:pt x="2929" y="182"/>
                </a:lnTo>
                <a:lnTo>
                  <a:pt x="2929" y="181"/>
                </a:lnTo>
                <a:lnTo>
                  <a:pt x="2930" y="181"/>
                </a:lnTo>
                <a:lnTo>
                  <a:pt x="2930" y="181"/>
                </a:lnTo>
                <a:lnTo>
                  <a:pt x="2930" y="181"/>
                </a:lnTo>
                <a:lnTo>
                  <a:pt x="2930" y="181"/>
                </a:lnTo>
                <a:lnTo>
                  <a:pt x="2930" y="181"/>
                </a:lnTo>
                <a:lnTo>
                  <a:pt x="2931" y="181"/>
                </a:lnTo>
                <a:lnTo>
                  <a:pt x="2931" y="180"/>
                </a:lnTo>
                <a:lnTo>
                  <a:pt x="2931" y="180"/>
                </a:lnTo>
                <a:lnTo>
                  <a:pt x="2931" y="180"/>
                </a:lnTo>
                <a:lnTo>
                  <a:pt x="2932" y="180"/>
                </a:lnTo>
                <a:lnTo>
                  <a:pt x="2932" y="180"/>
                </a:lnTo>
                <a:lnTo>
                  <a:pt x="2932" y="180"/>
                </a:lnTo>
                <a:lnTo>
                  <a:pt x="2932" y="180"/>
                </a:lnTo>
                <a:lnTo>
                  <a:pt x="2933" y="180"/>
                </a:lnTo>
                <a:lnTo>
                  <a:pt x="2933" y="179"/>
                </a:lnTo>
                <a:lnTo>
                  <a:pt x="2933" y="180"/>
                </a:lnTo>
                <a:lnTo>
                  <a:pt x="2933" y="181"/>
                </a:lnTo>
                <a:lnTo>
                  <a:pt x="2933" y="182"/>
                </a:lnTo>
                <a:lnTo>
                  <a:pt x="2933" y="183"/>
                </a:lnTo>
                <a:lnTo>
                  <a:pt x="2933" y="183"/>
                </a:lnTo>
                <a:lnTo>
                  <a:pt x="2934" y="183"/>
                </a:lnTo>
                <a:lnTo>
                  <a:pt x="2934" y="183"/>
                </a:lnTo>
                <a:lnTo>
                  <a:pt x="2934" y="183"/>
                </a:lnTo>
                <a:lnTo>
                  <a:pt x="2934" y="182"/>
                </a:lnTo>
                <a:lnTo>
                  <a:pt x="2935" y="182"/>
                </a:lnTo>
                <a:lnTo>
                  <a:pt x="2935" y="182"/>
                </a:lnTo>
                <a:lnTo>
                  <a:pt x="2935" y="182"/>
                </a:lnTo>
                <a:lnTo>
                  <a:pt x="2935" y="182"/>
                </a:lnTo>
                <a:lnTo>
                  <a:pt x="2936" y="182"/>
                </a:lnTo>
                <a:lnTo>
                  <a:pt x="2936" y="181"/>
                </a:lnTo>
                <a:lnTo>
                  <a:pt x="2936" y="181"/>
                </a:lnTo>
                <a:lnTo>
                  <a:pt x="2936" y="181"/>
                </a:lnTo>
                <a:lnTo>
                  <a:pt x="2936" y="181"/>
                </a:lnTo>
                <a:lnTo>
                  <a:pt x="2937" y="181"/>
                </a:lnTo>
                <a:lnTo>
                  <a:pt x="2937" y="181"/>
                </a:lnTo>
                <a:lnTo>
                  <a:pt x="2937" y="181"/>
                </a:lnTo>
                <a:lnTo>
                  <a:pt x="2937" y="180"/>
                </a:lnTo>
                <a:lnTo>
                  <a:pt x="2937" y="180"/>
                </a:lnTo>
                <a:lnTo>
                  <a:pt x="2937" y="180"/>
                </a:lnTo>
                <a:lnTo>
                  <a:pt x="2938" y="180"/>
                </a:lnTo>
                <a:lnTo>
                  <a:pt x="2938" y="179"/>
                </a:lnTo>
                <a:lnTo>
                  <a:pt x="2938" y="179"/>
                </a:lnTo>
                <a:lnTo>
                  <a:pt x="2938" y="179"/>
                </a:lnTo>
                <a:lnTo>
                  <a:pt x="2939" y="179"/>
                </a:lnTo>
                <a:lnTo>
                  <a:pt x="2939" y="178"/>
                </a:lnTo>
                <a:lnTo>
                  <a:pt x="2939" y="178"/>
                </a:lnTo>
                <a:lnTo>
                  <a:pt x="2939" y="178"/>
                </a:lnTo>
                <a:lnTo>
                  <a:pt x="2939" y="178"/>
                </a:lnTo>
                <a:lnTo>
                  <a:pt x="2940" y="177"/>
                </a:lnTo>
                <a:lnTo>
                  <a:pt x="2940" y="177"/>
                </a:lnTo>
                <a:lnTo>
                  <a:pt x="2940" y="177"/>
                </a:lnTo>
                <a:lnTo>
                  <a:pt x="2940" y="177"/>
                </a:lnTo>
                <a:lnTo>
                  <a:pt x="2941" y="176"/>
                </a:lnTo>
                <a:lnTo>
                  <a:pt x="2941" y="176"/>
                </a:lnTo>
                <a:lnTo>
                  <a:pt x="2941" y="176"/>
                </a:lnTo>
                <a:lnTo>
                  <a:pt x="2941" y="175"/>
                </a:lnTo>
                <a:lnTo>
                  <a:pt x="2941" y="175"/>
                </a:lnTo>
                <a:lnTo>
                  <a:pt x="2941" y="175"/>
                </a:lnTo>
                <a:lnTo>
                  <a:pt x="2941" y="175"/>
                </a:lnTo>
                <a:lnTo>
                  <a:pt x="2942" y="175"/>
                </a:lnTo>
                <a:lnTo>
                  <a:pt x="2942" y="175"/>
                </a:lnTo>
                <a:lnTo>
                  <a:pt x="2942" y="174"/>
                </a:lnTo>
                <a:lnTo>
                  <a:pt x="2942" y="175"/>
                </a:lnTo>
                <a:lnTo>
                  <a:pt x="2943" y="175"/>
                </a:lnTo>
                <a:lnTo>
                  <a:pt x="2943" y="175"/>
                </a:lnTo>
                <a:lnTo>
                  <a:pt x="2943" y="175"/>
                </a:lnTo>
                <a:lnTo>
                  <a:pt x="2943" y="175"/>
                </a:lnTo>
                <a:lnTo>
                  <a:pt x="2944" y="175"/>
                </a:lnTo>
                <a:lnTo>
                  <a:pt x="2944" y="175"/>
                </a:lnTo>
                <a:lnTo>
                  <a:pt x="2944" y="175"/>
                </a:lnTo>
                <a:lnTo>
                  <a:pt x="2944" y="175"/>
                </a:lnTo>
                <a:lnTo>
                  <a:pt x="2944" y="175"/>
                </a:lnTo>
                <a:lnTo>
                  <a:pt x="2945" y="175"/>
                </a:lnTo>
                <a:lnTo>
                  <a:pt x="2945" y="175"/>
                </a:lnTo>
                <a:lnTo>
                  <a:pt x="2945" y="175"/>
                </a:lnTo>
                <a:lnTo>
                  <a:pt x="2945" y="175"/>
                </a:lnTo>
                <a:lnTo>
                  <a:pt x="2945" y="175"/>
                </a:lnTo>
                <a:lnTo>
                  <a:pt x="2945" y="175"/>
                </a:lnTo>
                <a:lnTo>
                  <a:pt x="2946" y="175"/>
                </a:lnTo>
                <a:lnTo>
                  <a:pt x="2946" y="175"/>
                </a:lnTo>
                <a:lnTo>
                  <a:pt x="2946" y="175"/>
                </a:lnTo>
                <a:lnTo>
                  <a:pt x="2946" y="175"/>
                </a:lnTo>
                <a:lnTo>
                  <a:pt x="2947" y="175"/>
                </a:lnTo>
                <a:lnTo>
                  <a:pt x="2947" y="175"/>
                </a:lnTo>
                <a:lnTo>
                  <a:pt x="2947" y="175"/>
                </a:lnTo>
                <a:lnTo>
                  <a:pt x="2947" y="175"/>
                </a:lnTo>
                <a:lnTo>
                  <a:pt x="2947" y="175"/>
                </a:lnTo>
                <a:lnTo>
                  <a:pt x="2948" y="174"/>
                </a:lnTo>
                <a:lnTo>
                  <a:pt x="2948" y="174"/>
                </a:lnTo>
                <a:lnTo>
                  <a:pt x="2948" y="175"/>
                </a:lnTo>
                <a:lnTo>
                  <a:pt x="2948" y="175"/>
                </a:lnTo>
                <a:lnTo>
                  <a:pt x="2949" y="175"/>
                </a:lnTo>
                <a:lnTo>
                  <a:pt x="2949" y="175"/>
                </a:lnTo>
                <a:lnTo>
                  <a:pt x="2949" y="175"/>
                </a:lnTo>
                <a:lnTo>
                  <a:pt x="2949" y="175"/>
                </a:lnTo>
                <a:lnTo>
                  <a:pt x="2949" y="175"/>
                </a:lnTo>
                <a:lnTo>
                  <a:pt x="2949" y="175"/>
                </a:lnTo>
                <a:lnTo>
                  <a:pt x="2950" y="175"/>
                </a:lnTo>
                <a:lnTo>
                  <a:pt x="2950" y="176"/>
                </a:lnTo>
                <a:lnTo>
                  <a:pt x="2950" y="176"/>
                </a:lnTo>
                <a:lnTo>
                  <a:pt x="2950" y="176"/>
                </a:lnTo>
                <a:lnTo>
                  <a:pt x="2950" y="177"/>
                </a:lnTo>
                <a:lnTo>
                  <a:pt x="2951" y="177"/>
                </a:lnTo>
                <a:lnTo>
                  <a:pt x="2951" y="177"/>
                </a:lnTo>
                <a:lnTo>
                  <a:pt x="2951" y="177"/>
                </a:lnTo>
                <a:lnTo>
                  <a:pt x="2951" y="177"/>
                </a:lnTo>
                <a:lnTo>
                  <a:pt x="2952" y="177"/>
                </a:lnTo>
                <a:lnTo>
                  <a:pt x="2952" y="176"/>
                </a:lnTo>
                <a:lnTo>
                  <a:pt x="2952" y="175"/>
                </a:lnTo>
                <a:lnTo>
                  <a:pt x="2952" y="174"/>
                </a:lnTo>
                <a:lnTo>
                  <a:pt x="2953" y="173"/>
                </a:lnTo>
                <a:lnTo>
                  <a:pt x="2953" y="173"/>
                </a:lnTo>
                <a:lnTo>
                  <a:pt x="2953" y="173"/>
                </a:lnTo>
                <a:lnTo>
                  <a:pt x="2953" y="174"/>
                </a:lnTo>
                <a:lnTo>
                  <a:pt x="2953" y="174"/>
                </a:lnTo>
                <a:lnTo>
                  <a:pt x="2953" y="175"/>
                </a:lnTo>
                <a:lnTo>
                  <a:pt x="2953" y="175"/>
                </a:lnTo>
                <a:lnTo>
                  <a:pt x="2954" y="175"/>
                </a:lnTo>
                <a:lnTo>
                  <a:pt x="2954" y="176"/>
                </a:lnTo>
                <a:lnTo>
                  <a:pt x="2954" y="176"/>
                </a:lnTo>
                <a:lnTo>
                  <a:pt x="2954" y="177"/>
                </a:lnTo>
                <a:lnTo>
                  <a:pt x="2955" y="178"/>
                </a:lnTo>
                <a:lnTo>
                  <a:pt x="2955" y="178"/>
                </a:lnTo>
                <a:lnTo>
                  <a:pt x="2955" y="177"/>
                </a:lnTo>
                <a:lnTo>
                  <a:pt x="2955" y="177"/>
                </a:lnTo>
                <a:lnTo>
                  <a:pt x="2955" y="175"/>
                </a:lnTo>
                <a:lnTo>
                  <a:pt x="2956" y="174"/>
                </a:lnTo>
                <a:lnTo>
                  <a:pt x="2956" y="172"/>
                </a:lnTo>
                <a:lnTo>
                  <a:pt x="2956" y="170"/>
                </a:lnTo>
                <a:lnTo>
                  <a:pt x="2956" y="169"/>
                </a:lnTo>
                <a:lnTo>
                  <a:pt x="2957" y="170"/>
                </a:lnTo>
                <a:lnTo>
                  <a:pt x="2957" y="170"/>
                </a:lnTo>
                <a:lnTo>
                  <a:pt x="2957" y="171"/>
                </a:lnTo>
                <a:lnTo>
                  <a:pt x="2957" y="172"/>
                </a:lnTo>
              </a:path>
            </a:pathLst>
          </a:custGeom>
          <a:noFill/>
          <a:ln w="3175" cap="flat">
            <a:solidFill>
              <a:srgbClr val="3333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28" name="Line 46"/>
          <p:cNvSpPr>
            <a:spLocks noChangeShapeType="1"/>
          </p:cNvSpPr>
          <p:nvPr/>
        </p:nvSpPr>
        <p:spPr bwMode="auto">
          <a:xfrm>
            <a:off x="5968802" y="4247259"/>
            <a:ext cx="5044666"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29" name="Line 47"/>
          <p:cNvSpPr>
            <a:spLocks noChangeShapeType="1"/>
          </p:cNvSpPr>
          <p:nvPr/>
        </p:nvSpPr>
        <p:spPr bwMode="auto">
          <a:xfrm flipV="1">
            <a:off x="5968802" y="4185899"/>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0" name="Line 48"/>
          <p:cNvSpPr>
            <a:spLocks noChangeShapeType="1"/>
          </p:cNvSpPr>
          <p:nvPr/>
        </p:nvSpPr>
        <p:spPr bwMode="auto">
          <a:xfrm flipV="1">
            <a:off x="7650358" y="4185903"/>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1" name="Line 49"/>
          <p:cNvSpPr>
            <a:spLocks noChangeShapeType="1"/>
          </p:cNvSpPr>
          <p:nvPr/>
        </p:nvSpPr>
        <p:spPr bwMode="auto">
          <a:xfrm flipV="1">
            <a:off x="9331913" y="4185903"/>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2" name="Line 50"/>
          <p:cNvSpPr>
            <a:spLocks noChangeShapeType="1"/>
          </p:cNvSpPr>
          <p:nvPr/>
        </p:nvSpPr>
        <p:spPr bwMode="auto">
          <a:xfrm flipV="1">
            <a:off x="11013468" y="4185903"/>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3" name="Line 64"/>
          <p:cNvSpPr>
            <a:spLocks noChangeShapeType="1"/>
          </p:cNvSpPr>
          <p:nvPr/>
        </p:nvSpPr>
        <p:spPr bwMode="auto">
          <a:xfrm>
            <a:off x="5968802" y="5073693"/>
            <a:ext cx="5044666"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4" name="Line 65"/>
          <p:cNvSpPr>
            <a:spLocks noChangeShapeType="1"/>
          </p:cNvSpPr>
          <p:nvPr/>
        </p:nvSpPr>
        <p:spPr bwMode="auto">
          <a:xfrm flipV="1">
            <a:off x="5968802" y="5012337"/>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5" name="Line 66"/>
          <p:cNvSpPr>
            <a:spLocks noChangeShapeType="1"/>
          </p:cNvSpPr>
          <p:nvPr/>
        </p:nvSpPr>
        <p:spPr bwMode="auto">
          <a:xfrm flipV="1">
            <a:off x="7650358" y="5012335"/>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6" name="Line 67"/>
          <p:cNvSpPr>
            <a:spLocks noChangeShapeType="1"/>
          </p:cNvSpPr>
          <p:nvPr/>
        </p:nvSpPr>
        <p:spPr bwMode="auto">
          <a:xfrm flipV="1">
            <a:off x="9331913" y="5012335"/>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7" name="Line 68"/>
          <p:cNvSpPr>
            <a:spLocks noChangeShapeType="1"/>
          </p:cNvSpPr>
          <p:nvPr/>
        </p:nvSpPr>
        <p:spPr bwMode="auto">
          <a:xfrm flipV="1">
            <a:off x="11013468" y="5012335"/>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8" name="Freeform 37"/>
          <p:cNvSpPr>
            <a:spLocks/>
          </p:cNvSpPr>
          <p:nvPr/>
        </p:nvSpPr>
        <p:spPr bwMode="auto">
          <a:xfrm>
            <a:off x="5970439" y="4472320"/>
            <a:ext cx="4841635" cy="477000"/>
          </a:xfrm>
          <a:custGeom>
            <a:avLst/>
            <a:gdLst>
              <a:gd name="T0" fmla="*/ 46 w 2957"/>
              <a:gd name="T1" fmla="*/ 218 h 241"/>
              <a:gd name="T2" fmla="*/ 92 w 2957"/>
              <a:gd name="T3" fmla="*/ 225 h 241"/>
              <a:gd name="T4" fmla="*/ 139 w 2957"/>
              <a:gd name="T5" fmla="*/ 217 h 241"/>
              <a:gd name="T6" fmla="*/ 185 w 2957"/>
              <a:gd name="T7" fmla="*/ 223 h 241"/>
              <a:gd name="T8" fmla="*/ 232 w 2957"/>
              <a:gd name="T9" fmla="*/ 230 h 241"/>
              <a:gd name="T10" fmla="*/ 278 w 2957"/>
              <a:gd name="T11" fmla="*/ 228 h 241"/>
              <a:gd name="T12" fmla="*/ 324 w 2957"/>
              <a:gd name="T13" fmla="*/ 234 h 241"/>
              <a:gd name="T14" fmla="*/ 371 w 2957"/>
              <a:gd name="T15" fmla="*/ 225 h 241"/>
              <a:gd name="T16" fmla="*/ 417 w 2957"/>
              <a:gd name="T17" fmla="*/ 222 h 241"/>
              <a:gd name="T18" fmla="*/ 464 w 2957"/>
              <a:gd name="T19" fmla="*/ 216 h 241"/>
              <a:gd name="T20" fmla="*/ 510 w 2957"/>
              <a:gd name="T21" fmla="*/ 227 h 241"/>
              <a:gd name="T22" fmla="*/ 556 w 2957"/>
              <a:gd name="T23" fmla="*/ 229 h 241"/>
              <a:gd name="T24" fmla="*/ 603 w 2957"/>
              <a:gd name="T25" fmla="*/ 224 h 241"/>
              <a:gd name="T26" fmla="*/ 649 w 2957"/>
              <a:gd name="T27" fmla="*/ 240 h 241"/>
              <a:gd name="T28" fmla="*/ 696 w 2957"/>
              <a:gd name="T29" fmla="*/ 239 h 241"/>
              <a:gd name="T30" fmla="*/ 742 w 2957"/>
              <a:gd name="T31" fmla="*/ 227 h 241"/>
              <a:gd name="T32" fmla="*/ 788 w 2957"/>
              <a:gd name="T33" fmla="*/ 217 h 241"/>
              <a:gd name="T34" fmla="*/ 835 w 2957"/>
              <a:gd name="T35" fmla="*/ 239 h 241"/>
              <a:gd name="T36" fmla="*/ 881 w 2957"/>
              <a:gd name="T37" fmla="*/ 225 h 241"/>
              <a:gd name="T38" fmla="*/ 928 w 2957"/>
              <a:gd name="T39" fmla="*/ 231 h 241"/>
              <a:gd name="T40" fmla="*/ 974 w 2957"/>
              <a:gd name="T41" fmla="*/ 232 h 241"/>
              <a:gd name="T42" fmla="*/ 1020 w 2957"/>
              <a:gd name="T43" fmla="*/ 233 h 241"/>
              <a:gd name="T44" fmla="*/ 1067 w 2957"/>
              <a:gd name="T45" fmla="*/ 225 h 241"/>
              <a:gd name="T46" fmla="*/ 1113 w 2957"/>
              <a:gd name="T47" fmla="*/ 229 h 241"/>
              <a:gd name="T48" fmla="*/ 1160 w 2957"/>
              <a:gd name="T49" fmla="*/ 224 h 241"/>
              <a:gd name="T50" fmla="*/ 1206 w 2957"/>
              <a:gd name="T51" fmla="*/ 231 h 241"/>
              <a:gd name="T52" fmla="*/ 1252 w 2957"/>
              <a:gd name="T53" fmla="*/ 217 h 241"/>
              <a:gd name="T54" fmla="*/ 1299 w 2957"/>
              <a:gd name="T55" fmla="*/ 233 h 241"/>
              <a:gd name="T56" fmla="*/ 1346 w 2957"/>
              <a:gd name="T57" fmla="*/ 229 h 241"/>
              <a:gd name="T58" fmla="*/ 1392 w 2957"/>
              <a:gd name="T59" fmla="*/ 214 h 241"/>
              <a:gd name="T60" fmla="*/ 1438 w 2957"/>
              <a:gd name="T61" fmla="*/ 206 h 241"/>
              <a:gd name="T62" fmla="*/ 1485 w 2957"/>
              <a:gd name="T63" fmla="*/ 233 h 241"/>
              <a:gd name="T64" fmla="*/ 1531 w 2957"/>
              <a:gd name="T65" fmla="*/ 232 h 241"/>
              <a:gd name="T66" fmla="*/ 1578 w 2957"/>
              <a:gd name="T67" fmla="*/ 221 h 241"/>
              <a:gd name="T68" fmla="*/ 1624 w 2957"/>
              <a:gd name="T69" fmla="*/ 223 h 241"/>
              <a:gd name="T70" fmla="*/ 1670 w 2957"/>
              <a:gd name="T71" fmla="*/ 239 h 241"/>
              <a:gd name="T72" fmla="*/ 1717 w 2957"/>
              <a:gd name="T73" fmla="*/ 226 h 241"/>
              <a:gd name="T74" fmla="*/ 1763 w 2957"/>
              <a:gd name="T75" fmla="*/ 227 h 241"/>
              <a:gd name="T76" fmla="*/ 1810 w 2957"/>
              <a:gd name="T77" fmla="*/ 224 h 241"/>
              <a:gd name="T78" fmla="*/ 1856 w 2957"/>
              <a:gd name="T79" fmla="*/ 222 h 241"/>
              <a:gd name="T80" fmla="*/ 1902 w 2957"/>
              <a:gd name="T81" fmla="*/ 20 h 241"/>
              <a:gd name="T82" fmla="*/ 1949 w 2957"/>
              <a:gd name="T83" fmla="*/ 85 h 241"/>
              <a:gd name="T84" fmla="*/ 1995 w 2957"/>
              <a:gd name="T85" fmla="*/ 84 h 241"/>
              <a:gd name="T86" fmla="*/ 2042 w 2957"/>
              <a:gd name="T87" fmla="*/ 107 h 241"/>
              <a:gd name="T88" fmla="*/ 2088 w 2957"/>
              <a:gd name="T89" fmla="*/ 80 h 241"/>
              <a:gd name="T90" fmla="*/ 2134 w 2957"/>
              <a:gd name="T91" fmla="*/ 93 h 241"/>
              <a:gd name="T92" fmla="*/ 2181 w 2957"/>
              <a:gd name="T93" fmla="*/ 87 h 241"/>
              <a:gd name="T94" fmla="*/ 2227 w 2957"/>
              <a:gd name="T95" fmla="*/ 87 h 241"/>
              <a:gd name="T96" fmla="*/ 2274 w 2957"/>
              <a:gd name="T97" fmla="*/ 28 h 241"/>
              <a:gd name="T98" fmla="*/ 2320 w 2957"/>
              <a:gd name="T99" fmla="*/ 86 h 241"/>
              <a:gd name="T100" fmla="*/ 2366 w 2957"/>
              <a:gd name="T101" fmla="*/ 91 h 241"/>
              <a:gd name="T102" fmla="*/ 2413 w 2957"/>
              <a:gd name="T103" fmla="*/ 72 h 241"/>
              <a:gd name="T104" fmla="*/ 2459 w 2957"/>
              <a:gd name="T105" fmla="*/ 107 h 241"/>
              <a:gd name="T106" fmla="*/ 2506 w 2957"/>
              <a:gd name="T107" fmla="*/ 83 h 241"/>
              <a:gd name="T108" fmla="*/ 2552 w 2957"/>
              <a:gd name="T109" fmla="*/ 77 h 241"/>
              <a:gd name="T110" fmla="*/ 2599 w 2957"/>
              <a:gd name="T111" fmla="*/ 51 h 241"/>
              <a:gd name="T112" fmla="*/ 2645 w 2957"/>
              <a:gd name="T113" fmla="*/ 69 h 241"/>
              <a:gd name="T114" fmla="*/ 2692 w 2957"/>
              <a:gd name="T115" fmla="*/ 79 h 241"/>
              <a:gd name="T116" fmla="*/ 2738 w 2957"/>
              <a:gd name="T117" fmla="*/ 97 h 241"/>
              <a:gd name="T118" fmla="*/ 2784 w 2957"/>
              <a:gd name="T119" fmla="*/ 224 h 241"/>
              <a:gd name="T120" fmla="*/ 2831 w 2957"/>
              <a:gd name="T121" fmla="*/ 216 h 241"/>
              <a:gd name="T122" fmla="*/ 2877 w 2957"/>
              <a:gd name="T123" fmla="*/ 232 h 241"/>
              <a:gd name="T124" fmla="*/ 2924 w 2957"/>
              <a:gd name="T125" fmla="*/ 229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57" h="241">
                <a:moveTo>
                  <a:pt x="0" y="240"/>
                </a:moveTo>
                <a:lnTo>
                  <a:pt x="0" y="239"/>
                </a:lnTo>
                <a:lnTo>
                  <a:pt x="0" y="237"/>
                </a:lnTo>
                <a:lnTo>
                  <a:pt x="0" y="235"/>
                </a:lnTo>
                <a:lnTo>
                  <a:pt x="1" y="233"/>
                </a:lnTo>
                <a:lnTo>
                  <a:pt x="1" y="231"/>
                </a:lnTo>
                <a:lnTo>
                  <a:pt x="1" y="230"/>
                </a:lnTo>
                <a:lnTo>
                  <a:pt x="1" y="229"/>
                </a:lnTo>
                <a:lnTo>
                  <a:pt x="1" y="227"/>
                </a:lnTo>
                <a:lnTo>
                  <a:pt x="1" y="227"/>
                </a:lnTo>
                <a:lnTo>
                  <a:pt x="2" y="227"/>
                </a:lnTo>
                <a:lnTo>
                  <a:pt x="2" y="227"/>
                </a:lnTo>
                <a:lnTo>
                  <a:pt x="2" y="227"/>
                </a:lnTo>
                <a:lnTo>
                  <a:pt x="2" y="227"/>
                </a:lnTo>
                <a:lnTo>
                  <a:pt x="2" y="227"/>
                </a:lnTo>
                <a:lnTo>
                  <a:pt x="3" y="227"/>
                </a:lnTo>
                <a:lnTo>
                  <a:pt x="3" y="226"/>
                </a:lnTo>
                <a:lnTo>
                  <a:pt x="3" y="226"/>
                </a:lnTo>
                <a:lnTo>
                  <a:pt x="3" y="226"/>
                </a:lnTo>
                <a:lnTo>
                  <a:pt x="4" y="226"/>
                </a:lnTo>
                <a:lnTo>
                  <a:pt x="4" y="226"/>
                </a:lnTo>
                <a:lnTo>
                  <a:pt x="4" y="226"/>
                </a:lnTo>
                <a:lnTo>
                  <a:pt x="4" y="225"/>
                </a:lnTo>
                <a:lnTo>
                  <a:pt x="5" y="225"/>
                </a:lnTo>
                <a:lnTo>
                  <a:pt x="5" y="225"/>
                </a:lnTo>
                <a:lnTo>
                  <a:pt x="5" y="226"/>
                </a:lnTo>
                <a:lnTo>
                  <a:pt x="5" y="226"/>
                </a:lnTo>
                <a:lnTo>
                  <a:pt x="5" y="226"/>
                </a:lnTo>
                <a:lnTo>
                  <a:pt x="5" y="227"/>
                </a:lnTo>
                <a:lnTo>
                  <a:pt x="5" y="227"/>
                </a:lnTo>
                <a:lnTo>
                  <a:pt x="6" y="227"/>
                </a:lnTo>
                <a:lnTo>
                  <a:pt x="6" y="227"/>
                </a:lnTo>
                <a:lnTo>
                  <a:pt x="6" y="228"/>
                </a:lnTo>
                <a:lnTo>
                  <a:pt x="6" y="228"/>
                </a:lnTo>
                <a:lnTo>
                  <a:pt x="7" y="228"/>
                </a:lnTo>
                <a:lnTo>
                  <a:pt x="7" y="228"/>
                </a:lnTo>
                <a:lnTo>
                  <a:pt x="7" y="228"/>
                </a:lnTo>
                <a:lnTo>
                  <a:pt x="7" y="228"/>
                </a:lnTo>
                <a:lnTo>
                  <a:pt x="8" y="228"/>
                </a:lnTo>
                <a:lnTo>
                  <a:pt x="8" y="228"/>
                </a:lnTo>
                <a:lnTo>
                  <a:pt x="8" y="228"/>
                </a:lnTo>
                <a:lnTo>
                  <a:pt x="8" y="228"/>
                </a:lnTo>
                <a:lnTo>
                  <a:pt x="8" y="228"/>
                </a:lnTo>
                <a:lnTo>
                  <a:pt x="9" y="228"/>
                </a:lnTo>
                <a:lnTo>
                  <a:pt x="9" y="228"/>
                </a:lnTo>
                <a:lnTo>
                  <a:pt x="9" y="228"/>
                </a:lnTo>
                <a:lnTo>
                  <a:pt x="9" y="228"/>
                </a:lnTo>
                <a:lnTo>
                  <a:pt x="9" y="228"/>
                </a:lnTo>
                <a:lnTo>
                  <a:pt x="9" y="228"/>
                </a:lnTo>
                <a:lnTo>
                  <a:pt x="10" y="228"/>
                </a:lnTo>
                <a:lnTo>
                  <a:pt x="10" y="228"/>
                </a:lnTo>
                <a:lnTo>
                  <a:pt x="10" y="228"/>
                </a:lnTo>
                <a:lnTo>
                  <a:pt x="10" y="228"/>
                </a:lnTo>
                <a:lnTo>
                  <a:pt x="10" y="228"/>
                </a:lnTo>
                <a:lnTo>
                  <a:pt x="11" y="227"/>
                </a:lnTo>
                <a:lnTo>
                  <a:pt x="11" y="227"/>
                </a:lnTo>
                <a:lnTo>
                  <a:pt x="11" y="227"/>
                </a:lnTo>
                <a:lnTo>
                  <a:pt x="11" y="227"/>
                </a:lnTo>
                <a:lnTo>
                  <a:pt x="12" y="227"/>
                </a:lnTo>
                <a:lnTo>
                  <a:pt x="12" y="227"/>
                </a:lnTo>
                <a:lnTo>
                  <a:pt x="12" y="227"/>
                </a:lnTo>
                <a:lnTo>
                  <a:pt x="12" y="227"/>
                </a:lnTo>
                <a:lnTo>
                  <a:pt x="13" y="226"/>
                </a:lnTo>
                <a:lnTo>
                  <a:pt x="13" y="226"/>
                </a:lnTo>
                <a:lnTo>
                  <a:pt x="13" y="226"/>
                </a:lnTo>
                <a:lnTo>
                  <a:pt x="13" y="226"/>
                </a:lnTo>
                <a:lnTo>
                  <a:pt x="13" y="226"/>
                </a:lnTo>
                <a:lnTo>
                  <a:pt x="13" y="225"/>
                </a:lnTo>
                <a:lnTo>
                  <a:pt x="13" y="225"/>
                </a:lnTo>
                <a:lnTo>
                  <a:pt x="14" y="225"/>
                </a:lnTo>
                <a:lnTo>
                  <a:pt x="14" y="225"/>
                </a:lnTo>
                <a:lnTo>
                  <a:pt x="14" y="225"/>
                </a:lnTo>
                <a:lnTo>
                  <a:pt x="14" y="225"/>
                </a:lnTo>
                <a:lnTo>
                  <a:pt x="15" y="225"/>
                </a:lnTo>
                <a:lnTo>
                  <a:pt x="15" y="225"/>
                </a:lnTo>
                <a:lnTo>
                  <a:pt x="15" y="225"/>
                </a:lnTo>
                <a:lnTo>
                  <a:pt x="15" y="225"/>
                </a:lnTo>
                <a:lnTo>
                  <a:pt x="16" y="226"/>
                </a:lnTo>
                <a:lnTo>
                  <a:pt x="16" y="227"/>
                </a:lnTo>
                <a:lnTo>
                  <a:pt x="16" y="227"/>
                </a:lnTo>
                <a:lnTo>
                  <a:pt x="16" y="228"/>
                </a:lnTo>
                <a:lnTo>
                  <a:pt x="16" y="228"/>
                </a:lnTo>
                <a:lnTo>
                  <a:pt x="17" y="228"/>
                </a:lnTo>
                <a:lnTo>
                  <a:pt x="17" y="228"/>
                </a:lnTo>
                <a:lnTo>
                  <a:pt x="17" y="228"/>
                </a:lnTo>
                <a:lnTo>
                  <a:pt x="17" y="229"/>
                </a:lnTo>
                <a:lnTo>
                  <a:pt x="17" y="229"/>
                </a:lnTo>
                <a:lnTo>
                  <a:pt x="17" y="229"/>
                </a:lnTo>
                <a:lnTo>
                  <a:pt x="18" y="229"/>
                </a:lnTo>
                <a:lnTo>
                  <a:pt x="18" y="229"/>
                </a:lnTo>
                <a:lnTo>
                  <a:pt x="18" y="230"/>
                </a:lnTo>
                <a:lnTo>
                  <a:pt x="18" y="230"/>
                </a:lnTo>
                <a:lnTo>
                  <a:pt x="19" y="231"/>
                </a:lnTo>
                <a:lnTo>
                  <a:pt x="19" y="231"/>
                </a:lnTo>
                <a:lnTo>
                  <a:pt x="19" y="232"/>
                </a:lnTo>
                <a:lnTo>
                  <a:pt x="19" y="232"/>
                </a:lnTo>
                <a:lnTo>
                  <a:pt x="19" y="233"/>
                </a:lnTo>
                <a:lnTo>
                  <a:pt x="20" y="233"/>
                </a:lnTo>
                <a:lnTo>
                  <a:pt x="20" y="233"/>
                </a:lnTo>
                <a:lnTo>
                  <a:pt x="20" y="234"/>
                </a:lnTo>
                <a:lnTo>
                  <a:pt x="20" y="234"/>
                </a:lnTo>
                <a:lnTo>
                  <a:pt x="21" y="234"/>
                </a:lnTo>
                <a:lnTo>
                  <a:pt x="21" y="235"/>
                </a:lnTo>
                <a:lnTo>
                  <a:pt x="21" y="235"/>
                </a:lnTo>
                <a:lnTo>
                  <a:pt x="21" y="235"/>
                </a:lnTo>
                <a:lnTo>
                  <a:pt x="21" y="235"/>
                </a:lnTo>
                <a:lnTo>
                  <a:pt x="21" y="235"/>
                </a:lnTo>
                <a:lnTo>
                  <a:pt x="21" y="235"/>
                </a:lnTo>
                <a:lnTo>
                  <a:pt x="22" y="235"/>
                </a:lnTo>
                <a:lnTo>
                  <a:pt x="22" y="235"/>
                </a:lnTo>
                <a:lnTo>
                  <a:pt x="22" y="235"/>
                </a:lnTo>
                <a:lnTo>
                  <a:pt x="22" y="235"/>
                </a:lnTo>
                <a:lnTo>
                  <a:pt x="23" y="235"/>
                </a:lnTo>
                <a:lnTo>
                  <a:pt x="23" y="235"/>
                </a:lnTo>
                <a:lnTo>
                  <a:pt x="23" y="235"/>
                </a:lnTo>
                <a:lnTo>
                  <a:pt x="23" y="234"/>
                </a:lnTo>
                <a:lnTo>
                  <a:pt x="24" y="234"/>
                </a:lnTo>
                <a:lnTo>
                  <a:pt x="24" y="234"/>
                </a:lnTo>
                <a:lnTo>
                  <a:pt x="24" y="234"/>
                </a:lnTo>
                <a:lnTo>
                  <a:pt x="24" y="234"/>
                </a:lnTo>
                <a:lnTo>
                  <a:pt x="24" y="234"/>
                </a:lnTo>
                <a:lnTo>
                  <a:pt x="24" y="234"/>
                </a:lnTo>
                <a:lnTo>
                  <a:pt x="24" y="234"/>
                </a:lnTo>
                <a:lnTo>
                  <a:pt x="25" y="234"/>
                </a:lnTo>
                <a:lnTo>
                  <a:pt x="25" y="234"/>
                </a:lnTo>
                <a:lnTo>
                  <a:pt x="25" y="233"/>
                </a:lnTo>
                <a:lnTo>
                  <a:pt x="25" y="233"/>
                </a:lnTo>
                <a:lnTo>
                  <a:pt x="26" y="233"/>
                </a:lnTo>
                <a:lnTo>
                  <a:pt x="26" y="233"/>
                </a:lnTo>
                <a:lnTo>
                  <a:pt x="26" y="233"/>
                </a:lnTo>
                <a:lnTo>
                  <a:pt x="26" y="233"/>
                </a:lnTo>
                <a:lnTo>
                  <a:pt x="27" y="233"/>
                </a:lnTo>
                <a:lnTo>
                  <a:pt x="27" y="233"/>
                </a:lnTo>
                <a:lnTo>
                  <a:pt x="27" y="233"/>
                </a:lnTo>
                <a:lnTo>
                  <a:pt x="27" y="233"/>
                </a:lnTo>
                <a:lnTo>
                  <a:pt x="27" y="232"/>
                </a:lnTo>
                <a:lnTo>
                  <a:pt x="28" y="232"/>
                </a:lnTo>
                <a:lnTo>
                  <a:pt x="28" y="232"/>
                </a:lnTo>
                <a:lnTo>
                  <a:pt x="28" y="232"/>
                </a:lnTo>
                <a:lnTo>
                  <a:pt x="28" y="232"/>
                </a:lnTo>
                <a:lnTo>
                  <a:pt x="28" y="232"/>
                </a:lnTo>
                <a:lnTo>
                  <a:pt x="28" y="232"/>
                </a:lnTo>
                <a:lnTo>
                  <a:pt x="29" y="232"/>
                </a:lnTo>
                <a:lnTo>
                  <a:pt x="29" y="232"/>
                </a:lnTo>
                <a:lnTo>
                  <a:pt x="29" y="232"/>
                </a:lnTo>
                <a:lnTo>
                  <a:pt x="29" y="232"/>
                </a:lnTo>
                <a:lnTo>
                  <a:pt x="30" y="232"/>
                </a:lnTo>
                <a:lnTo>
                  <a:pt x="30" y="232"/>
                </a:lnTo>
                <a:lnTo>
                  <a:pt x="30" y="232"/>
                </a:lnTo>
                <a:lnTo>
                  <a:pt x="30" y="232"/>
                </a:lnTo>
                <a:lnTo>
                  <a:pt x="30" y="232"/>
                </a:lnTo>
                <a:lnTo>
                  <a:pt x="31" y="232"/>
                </a:lnTo>
                <a:lnTo>
                  <a:pt x="31" y="232"/>
                </a:lnTo>
                <a:lnTo>
                  <a:pt x="31" y="232"/>
                </a:lnTo>
                <a:lnTo>
                  <a:pt x="31" y="232"/>
                </a:lnTo>
                <a:lnTo>
                  <a:pt x="32" y="232"/>
                </a:lnTo>
                <a:lnTo>
                  <a:pt x="32" y="232"/>
                </a:lnTo>
                <a:lnTo>
                  <a:pt x="32" y="232"/>
                </a:lnTo>
                <a:lnTo>
                  <a:pt x="32" y="232"/>
                </a:lnTo>
                <a:lnTo>
                  <a:pt x="32" y="232"/>
                </a:lnTo>
                <a:lnTo>
                  <a:pt x="32" y="232"/>
                </a:lnTo>
                <a:lnTo>
                  <a:pt x="32" y="232"/>
                </a:lnTo>
                <a:lnTo>
                  <a:pt x="33" y="232"/>
                </a:lnTo>
                <a:lnTo>
                  <a:pt x="33" y="232"/>
                </a:lnTo>
                <a:lnTo>
                  <a:pt x="33" y="232"/>
                </a:lnTo>
                <a:lnTo>
                  <a:pt x="33" y="232"/>
                </a:lnTo>
                <a:lnTo>
                  <a:pt x="34" y="232"/>
                </a:lnTo>
                <a:lnTo>
                  <a:pt x="34" y="232"/>
                </a:lnTo>
                <a:lnTo>
                  <a:pt x="34" y="232"/>
                </a:lnTo>
                <a:lnTo>
                  <a:pt x="34" y="233"/>
                </a:lnTo>
                <a:lnTo>
                  <a:pt x="35" y="233"/>
                </a:lnTo>
                <a:lnTo>
                  <a:pt x="35" y="233"/>
                </a:lnTo>
                <a:lnTo>
                  <a:pt x="35" y="233"/>
                </a:lnTo>
                <a:lnTo>
                  <a:pt x="35" y="233"/>
                </a:lnTo>
                <a:lnTo>
                  <a:pt x="35" y="233"/>
                </a:lnTo>
                <a:lnTo>
                  <a:pt x="36" y="233"/>
                </a:lnTo>
                <a:lnTo>
                  <a:pt x="36" y="233"/>
                </a:lnTo>
                <a:lnTo>
                  <a:pt x="36" y="233"/>
                </a:lnTo>
                <a:lnTo>
                  <a:pt x="36" y="232"/>
                </a:lnTo>
                <a:lnTo>
                  <a:pt x="36" y="232"/>
                </a:lnTo>
                <a:lnTo>
                  <a:pt x="36" y="231"/>
                </a:lnTo>
                <a:lnTo>
                  <a:pt x="37" y="230"/>
                </a:lnTo>
                <a:lnTo>
                  <a:pt x="37" y="229"/>
                </a:lnTo>
                <a:lnTo>
                  <a:pt x="37" y="228"/>
                </a:lnTo>
                <a:lnTo>
                  <a:pt x="37" y="226"/>
                </a:lnTo>
                <a:lnTo>
                  <a:pt x="38" y="225"/>
                </a:lnTo>
                <a:lnTo>
                  <a:pt x="38" y="224"/>
                </a:lnTo>
                <a:lnTo>
                  <a:pt x="38" y="223"/>
                </a:lnTo>
                <a:lnTo>
                  <a:pt x="38" y="222"/>
                </a:lnTo>
                <a:lnTo>
                  <a:pt x="38" y="221"/>
                </a:lnTo>
                <a:lnTo>
                  <a:pt x="39" y="220"/>
                </a:lnTo>
                <a:lnTo>
                  <a:pt x="39" y="219"/>
                </a:lnTo>
                <a:lnTo>
                  <a:pt x="39" y="218"/>
                </a:lnTo>
                <a:lnTo>
                  <a:pt x="39" y="217"/>
                </a:lnTo>
                <a:lnTo>
                  <a:pt x="40" y="217"/>
                </a:lnTo>
                <a:lnTo>
                  <a:pt x="40" y="216"/>
                </a:lnTo>
                <a:lnTo>
                  <a:pt x="40" y="216"/>
                </a:lnTo>
                <a:lnTo>
                  <a:pt x="40" y="216"/>
                </a:lnTo>
                <a:lnTo>
                  <a:pt x="40" y="216"/>
                </a:lnTo>
                <a:lnTo>
                  <a:pt x="40" y="216"/>
                </a:lnTo>
                <a:lnTo>
                  <a:pt x="41" y="216"/>
                </a:lnTo>
                <a:lnTo>
                  <a:pt x="41" y="216"/>
                </a:lnTo>
                <a:lnTo>
                  <a:pt x="41" y="216"/>
                </a:lnTo>
                <a:lnTo>
                  <a:pt x="41" y="216"/>
                </a:lnTo>
                <a:lnTo>
                  <a:pt x="41" y="216"/>
                </a:lnTo>
                <a:lnTo>
                  <a:pt x="42" y="216"/>
                </a:lnTo>
                <a:lnTo>
                  <a:pt x="42" y="216"/>
                </a:lnTo>
                <a:lnTo>
                  <a:pt x="42" y="216"/>
                </a:lnTo>
                <a:lnTo>
                  <a:pt x="42" y="217"/>
                </a:lnTo>
                <a:lnTo>
                  <a:pt x="43" y="217"/>
                </a:lnTo>
                <a:lnTo>
                  <a:pt x="43" y="217"/>
                </a:lnTo>
                <a:lnTo>
                  <a:pt x="43" y="217"/>
                </a:lnTo>
                <a:lnTo>
                  <a:pt x="43" y="217"/>
                </a:lnTo>
                <a:lnTo>
                  <a:pt x="44" y="218"/>
                </a:lnTo>
                <a:lnTo>
                  <a:pt x="44" y="218"/>
                </a:lnTo>
                <a:lnTo>
                  <a:pt x="44" y="218"/>
                </a:lnTo>
                <a:lnTo>
                  <a:pt x="44" y="218"/>
                </a:lnTo>
                <a:lnTo>
                  <a:pt x="44" y="218"/>
                </a:lnTo>
                <a:lnTo>
                  <a:pt x="44" y="218"/>
                </a:lnTo>
                <a:lnTo>
                  <a:pt x="44" y="218"/>
                </a:lnTo>
                <a:lnTo>
                  <a:pt x="45" y="218"/>
                </a:lnTo>
                <a:lnTo>
                  <a:pt x="45" y="218"/>
                </a:lnTo>
                <a:lnTo>
                  <a:pt x="45" y="218"/>
                </a:lnTo>
                <a:lnTo>
                  <a:pt x="45" y="218"/>
                </a:lnTo>
                <a:lnTo>
                  <a:pt x="46" y="218"/>
                </a:lnTo>
                <a:lnTo>
                  <a:pt x="46" y="218"/>
                </a:lnTo>
                <a:lnTo>
                  <a:pt x="46" y="218"/>
                </a:lnTo>
                <a:lnTo>
                  <a:pt x="46" y="218"/>
                </a:lnTo>
                <a:lnTo>
                  <a:pt x="46" y="218"/>
                </a:lnTo>
                <a:lnTo>
                  <a:pt x="47" y="219"/>
                </a:lnTo>
                <a:lnTo>
                  <a:pt x="47" y="219"/>
                </a:lnTo>
                <a:lnTo>
                  <a:pt x="47" y="219"/>
                </a:lnTo>
                <a:lnTo>
                  <a:pt x="47" y="219"/>
                </a:lnTo>
                <a:lnTo>
                  <a:pt x="48" y="219"/>
                </a:lnTo>
                <a:lnTo>
                  <a:pt x="48" y="220"/>
                </a:lnTo>
                <a:lnTo>
                  <a:pt x="48" y="220"/>
                </a:lnTo>
                <a:lnTo>
                  <a:pt x="48" y="221"/>
                </a:lnTo>
                <a:lnTo>
                  <a:pt x="48" y="221"/>
                </a:lnTo>
                <a:lnTo>
                  <a:pt x="48" y="222"/>
                </a:lnTo>
                <a:lnTo>
                  <a:pt x="49" y="222"/>
                </a:lnTo>
                <a:lnTo>
                  <a:pt x="49" y="222"/>
                </a:lnTo>
                <a:lnTo>
                  <a:pt x="49" y="222"/>
                </a:lnTo>
                <a:lnTo>
                  <a:pt x="49" y="222"/>
                </a:lnTo>
                <a:lnTo>
                  <a:pt x="49" y="222"/>
                </a:lnTo>
                <a:lnTo>
                  <a:pt x="50" y="222"/>
                </a:lnTo>
                <a:lnTo>
                  <a:pt x="50" y="222"/>
                </a:lnTo>
                <a:lnTo>
                  <a:pt x="50" y="222"/>
                </a:lnTo>
                <a:lnTo>
                  <a:pt x="50" y="222"/>
                </a:lnTo>
                <a:lnTo>
                  <a:pt x="51" y="222"/>
                </a:lnTo>
                <a:lnTo>
                  <a:pt x="51" y="222"/>
                </a:lnTo>
                <a:lnTo>
                  <a:pt x="51" y="222"/>
                </a:lnTo>
                <a:lnTo>
                  <a:pt x="51" y="223"/>
                </a:lnTo>
                <a:lnTo>
                  <a:pt x="52" y="223"/>
                </a:lnTo>
                <a:lnTo>
                  <a:pt x="52" y="223"/>
                </a:lnTo>
                <a:lnTo>
                  <a:pt x="52" y="223"/>
                </a:lnTo>
                <a:lnTo>
                  <a:pt x="52" y="223"/>
                </a:lnTo>
                <a:lnTo>
                  <a:pt x="52" y="223"/>
                </a:lnTo>
                <a:lnTo>
                  <a:pt x="52" y="223"/>
                </a:lnTo>
                <a:lnTo>
                  <a:pt x="52" y="223"/>
                </a:lnTo>
                <a:lnTo>
                  <a:pt x="53" y="223"/>
                </a:lnTo>
                <a:lnTo>
                  <a:pt x="53" y="223"/>
                </a:lnTo>
                <a:lnTo>
                  <a:pt x="53" y="224"/>
                </a:lnTo>
                <a:lnTo>
                  <a:pt x="53" y="224"/>
                </a:lnTo>
                <a:lnTo>
                  <a:pt x="54" y="224"/>
                </a:lnTo>
                <a:lnTo>
                  <a:pt x="54" y="224"/>
                </a:lnTo>
                <a:lnTo>
                  <a:pt x="54" y="224"/>
                </a:lnTo>
                <a:lnTo>
                  <a:pt x="54" y="224"/>
                </a:lnTo>
                <a:lnTo>
                  <a:pt x="55" y="225"/>
                </a:lnTo>
                <a:lnTo>
                  <a:pt x="55" y="225"/>
                </a:lnTo>
                <a:lnTo>
                  <a:pt x="55" y="225"/>
                </a:lnTo>
                <a:lnTo>
                  <a:pt x="55" y="225"/>
                </a:lnTo>
                <a:lnTo>
                  <a:pt x="55" y="225"/>
                </a:lnTo>
                <a:lnTo>
                  <a:pt x="56" y="225"/>
                </a:lnTo>
                <a:lnTo>
                  <a:pt x="56" y="225"/>
                </a:lnTo>
                <a:lnTo>
                  <a:pt x="56" y="226"/>
                </a:lnTo>
                <a:lnTo>
                  <a:pt x="56" y="226"/>
                </a:lnTo>
                <a:lnTo>
                  <a:pt x="56" y="226"/>
                </a:lnTo>
                <a:lnTo>
                  <a:pt x="56" y="226"/>
                </a:lnTo>
                <a:lnTo>
                  <a:pt x="57" y="226"/>
                </a:lnTo>
                <a:lnTo>
                  <a:pt x="57" y="227"/>
                </a:lnTo>
                <a:lnTo>
                  <a:pt x="57" y="227"/>
                </a:lnTo>
                <a:lnTo>
                  <a:pt x="57" y="227"/>
                </a:lnTo>
                <a:lnTo>
                  <a:pt x="57" y="227"/>
                </a:lnTo>
                <a:lnTo>
                  <a:pt x="58" y="227"/>
                </a:lnTo>
                <a:lnTo>
                  <a:pt x="58" y="228"/>
                </a:lnTo>
                <a:lnTo>
                  <a:pt x="58" y="228"/>
                </a:lnTo>
                <a:lnTo>
                  <a:pt x="58" y="228"/>
                </a:lnTo>
                <a:lnTo>
                  <a:pt x="59" y="228"/>
                </a:lnTo>
                <a:lnTo>
                  <a:pt x="59" y="228"/>
                </a:lnTo>
                <a:lnTo>
                  <a:pt x="59" y="228"/>
                </a:lnTo>
                <a:lnTo>
                  <a:pt x="59" y="228"/>
                </a:lnTo>
                <a:lnTo>
                  <a:pt x="60" y="228"/>
                </a:lnTo>
                <a:lnTo>
                  <a:pt x="60" y="228"/>
                </a:lnTo>
                <a:lnTo>
                  <a:pt x="60" y="228"/>
                </a:lnTo>
                <a:lnTo>
                  <a:pt x="60" y="228"/>
                </a:lnTo>
                <a:lnTo>
                  <a:pt x="60" y="228"/>
                </a:lnTo>
                <a:lnTo>
                  <a:pt x="60" y="228"/>
                </a:lnTo>
                <a:lnTo>
                  <a:pt x="60" y="229"/>
                </a:lnTo>
                <a:lnTo>
                  <a:pt x="61" y="229"/>
                </a:lnTo>
                <a:lnTo>
                  <a:pt x="61" y="229"/>
                </a:lnTo>
                <a:lnTo>
                  <a:pt x="61" y="229"/>
                </a:lnTo>
                <a:lnTo>
                  <a:pt x="61" y="229"/>
                </a:lnTo>
                <a:lnTo>
                  <a:pt x="62" y="229"/>
                </a:lnTo>
                <a:lnTo>
                  <a:pt x="62" y="229"/>
                </a:lnTo>
                <a:lnTo>
                  <a:pt x="62" y="229"/>
                </a:lnTo>
                <a:lnTo>
                  <a:pt x="62" y="229"/>
                </a:lnTo>
                <a:lnTo>
                  <a:pt x="63" y="229"/>
                </a:lnTo>
                <a:lnTo>
                  <a:pt x="63" y="229"/>
                </a:lnTo>
                <a:lnTo>
                  <a:pt x="63" y="230"/>
                </a:lnTo>
                <a:lnTo>
                  <a:pt x="63" y="230"/>
                </a:lnTo>
                <a:lnTo>
                  <a:pt x="63" y="230"/>
                </a:lnTo>
                <a:lnTo>
                  <a:pt x="64" y="230"/>
                </a:lnTo>
                <a:lnTo>
                  <a:pt x="64" y="230"/>
                </a:lnTo>
                <a:lnTo>
                  <a:pt x="64" y="230"/>
                </a:lnTo>
                <a:lnTo>
                  <a:pt x="64" y="230"/>
                </a:lnTo>
                <a:lnTo>
                  <a:pt x="64" y="230"/>
                </a:lnTo>
                <a:lnTo>
                  <a:pt x="64" y="230"/>
                </a:lnTo>
                <a:lnTo>
                  <a:pt x="65" y="230"/>
                </a:lnTo>
                <a:lnTo>
                  <a:pt x="65" y="230"/>
                </a:lnTo>
                <a:lnTo>
                  <a:pt x="65" y="230"/>
                </a:lnTo>
                <a:lnTo>
                  <a:pt x="65" y="231"/>
                </a:lnTo>
                <a:lnTo>
                  <a:pt x="66" y="231"/>
                </a:lnTo>
                <a:lnTo>
                  <a:pt x="66" y="231"/>
                </a:lnTo>
                <a:lnTo>
                  <a:pt x="66" y="231"/>
                </a:lnTo>
                <a:lnTo>
                  <a:pt x="66" y="231"/>
                </a:lnTo>
                <a:lnTo>
                  <a:pt x="66" y="232"/>
                </a:lnTo>
                <a:lnTo>
                  <a:pt x="67" y="232"/>
                </a:lnTo>
                <a:lnTo>
                  <a:pt x="67" y="232"/>
                </a:lnTo>
                <a:lnTo>
                  <a:pt x="67" y="232"/>
                </a:lnTo>
                <a:lnTo>
                  <a:pt x="67" y="232"/>
                </a:lnTo>
                <a:lnTo>
                  <a:pt x="68" y="232"/>
                </a:lnTo>
                <a:lnTo>
                  <a:pt x="68" y="232"/>
                </a:lnTo>
                <a:lnTo>
                  <a:pt x="68" y="232"/>
                </a:lnTo>
                <a:lnTo>
                  <a:pt x="68" y="232"/>
                </a:lnTo>
                <a:lnTo>
                  <a:pt x="68" y="232"/>
                </a:lnTo>
                <a:lnTo>
                  <a:pt x="68" y="233"/>
                </a:lnTo>
                <a:lnTo>
                  <a:pt x="68" y="233"/>
                </a:lnTo>
                <a:lnTo>
                  <a:pt x="69" y="233"/>
                </a:lnTo>
                <a:lnTo>
                  <a:pt x="69" y="233"/>
                </a:lnTo>
                <a:lnTo>
                  <a:pt x="69" y="233"/>
                </a:lnTo>
                <a:lnTo>
                  <a:pt x="69" y="233"/>
                </a:lnTo>
                <a:lnTo>
                  <a:pt x="70" y="233"/>
                </a:lnTo>
                <a:lnTo>
                  <a:pt x="70" y="233"/>
                </a:lnTo>
                <a:lnTo>
                  <a:pt x="70" y="233"/>
                </a:lnTo>
                <a:lnTo>
                  <a:pt x="70" y="234"/>
                </a:lnTo>
                <a:lnTo>
                  <a:pt x="71" y="234"/>
                </a:lnTo>
                <a:lnTo>
                  <a:pt x="71" y="234"/>
                </a:lnTo>
                <a:lnTo>
                  <a:pt x="71" y="234"/>
                </a:lnTo>
                <a:lnTo>
                  <a:pt x="71" y="234"/>
                </a:lnTo>
                <a:lnTo>
                  <a:pt x="71" y="234"/>
                </a:lnTo>
                <a:lnTo>
                  <a:pt x="72" y="234"/>
                </a:lnTo>
                <a:lnTo>
                  <a:pt x="72" y="235"/>
                </a:lnTo>
                <a:lnTo>
                  <a:pt x="72" y="235"/>
                </a:lnTo>
                <a:lnTo>
                  <a:pt x="72" y="235"/>
                </a:lnTo>
                <a:lnTo>
                  <a:pt x="72" y="235"/>
                </a:lnTo>
                <a:lnTo>
                  <a:pt x="72" y="235"/>
                </a:lnTo>
                <a:lnTo>
                  <a:pt x="73" y="234"/>
                </a:lnTo>
                <a:lnTo>
                  <a:pt x="73" y="234"/>
                </a:lnTo>
                <a:lnTo>
                  <a:pt x="73" y="234"/>
                </a:lnTo>
                <a:lnTo>
                  <a:pt x="73" y="233"/>
                </a:lnTo>
                <a:lnTo>
                  <a:pt x="74" y="232"/>
                </a:lnTo>
                <a:lnTo>
                  <a:pt x="74" y="231"/>
                </a:lnTo>
                <a:lnTo>
                  <a:pt x="74" y="229"/>
                </a:lnTo>
                <a:lnTo>
                  <a:pt x="74" y="228"/>
                </a:lnTo>
                <a:lnTo>
                  <a:pt x="74" y="227"/>
                </a:lnTo>
                <a:lnTo>
                  <a:pt x="75" y="227"/>
                </a:lnTo>
                <a:lnTo>
                  <a:pt x="75" y="227"/>
                </a:lnTo>
                <a:lnTo>
                  <a:pt x="75" y="227"/>
                </a:lnTo>
                <a:lnTo>
                  <a:pt x="75" y="227"/>
                </a:lnTo>
                <a:lnTo>
                  <a:pt x="76" y="227"/>
                </a:lnTo>
                <a:lnTo>
                  <a:pt x="76" y="227"/>
                </a:lnTo>
                <a:lnTo>
                  <a:pt x="76" y="227"/>
                </a:lnTo>
                <a:lnTo>
                  <a:pt x="76" y="227"/>
                </a:lnTo>
                <a:lnTo>
                  <a:pt x="76" y="227"/>
                </a:lnTo>
                <a:lnTo>
                  <a:pt x="76" y="227"/>
                </a:lnTo>
                <a:lnTo>
                  <a:pt x="77" y="227"/>
                </a:lnTo>
                <a:lnTo>
                  <a:pt x="77" y="227"/>
                </a:lnTo>
                <a:lnTo>
                  <a:pt x="77" y="226"/>
                </a:lnTo>
                <a:lnTo>
                  <a:pt x="77" y="226"/>
                </a:lnTo>
                <a:lnTo>
                  <a:pt x="77" y="226"/>
                </a:lnTo>
                <a:lnTo>
                  <a:pt x="78" y="226"/>
                </a:lnTo>
                <a:lnTo>
                  <a:pt x="78" y="226"/>
                </a:lnTo>
                <a:lnTo>
                  <a:pt x="78" y="226"/>
                </a:lnTo>
                <a:lnTo>
                  <a:pt x="78" y="225"/>
                </a:lnTo>
                <a:lnTo>
                  <a:pt x="79" y="225"/>
                </a:lnTo>
                <a:lnTo>
                  <a:pt x="79" y="225"/>
                </a:lnTo>
                <a:lnTo>
                  <a:pt x="79" y="225"/>
                </a:lnTo>
                <a:lnTo>
                  <a:pt x="79" y="225"/>
                </a:lnTo>
                <a:lnTo>
                  <a:pt x="80" y="225"/>
                </a:lnTo>
                <a:lnTo>
                  <a:pt x="80" y="225"/>
                </a:lnTo>
                <a:lnTo>
                  <a:pt x="80" y="225"/>
                </a:lnTo>
                <a:lnTo>
                  <a:pt x="80" y="225"/>
                </a:lnTo>
                <a:lnTo>
                  <a:pt x="80" y="225"/>
                </a:lnTo>
                <a:lnTo>
                  <a:pt x="80" y="225"/>
                </a:lnTo>
                <a:lnTo>
                  <a:pt x="80" y="225"/>
                </a:lnTo>
                <a:lnTo>
                  <a:pt x="81" y="225"/>
                </a:lnTo>
                <a:lnTo>
                  <a:pt x="81" y="225"/>
                </a:lnTo>
                <a:lnTo>
                  <a:pt x="81" y="225"/>
                </a:lnTo>
                <a:lnTo>
                  <a:pt x="81" y="225"/>
                </a:lnTo>
                <a:lnTo>
                  <a:pt x="82" y="225"/>
                </a:lnTo>
                <a:lnTo>
                  <a:pt x="82" y="225"/>
                </a:lnTo>
                <a:lnTo>
                  <a:pt x="82" y="225"/>
                </a:lnTo>
                <a:lnTo>
                  <a:pt x="82" y="224"/>
                </a:lnTo>
                <a:lnTo>
                  <a:pt x="82" y="224"/>
                </a:lnTo>
                <a:lnTo>
                  <a:pt x="83" y="224"/>
                </a:lnTo>
                <a:lnTo>
                  <a:pt x="83" y="224"/>
                </a:lnTo>
                <a:lnTo>
                  <a:pt x="83" y="224"/>
                </a:lnTo>
                <a:lnTo>
                  <a:pt x="83" y="223"/>
                </a:lnTo>
                <a:lnTo>
                  <a:pt x="83" y="223"/>
                </a:lnTo>
                <a:lnTo>
                  <a:pt x="83" y="223"/>
                </a:lnTo>
                <a:lnTo>
                  <a:pt x="84" y="223"/>
                </a:lnTo>
                <a:lnTo>
                  <a:pt x="84" y="223"/>
                </a:lnTo>
                <a:lnTo>
                  <a:pt x="84" y="224"/>
                </a:lnTo>
                <a:lnTo>
                  <a:pt x="84" y="224"/>
                </a:lnTo>
                <a:lnTo>
                  <a:pt x="85" y="224"/>
                </a:lnTo>
                <a:lnTo>
                  <a:pt x="85" y="224"/>
                </a:lnTo>
                <a:lnTo>
                  <a:pt x="85" y="224"/>
                </a:lnTo>
                <a:lnTo>
                  <a:pt x="85" y="224"/>
                </a:lnTo>
                <a:lnTo>
                  <a:pt x="85" y="224"/>
                </a:lnTo>
                <a:lnTo>
                  <a:pt x="86" y="225"/>
                </a:lnTo>
                <a:lnTo>
                  <a:pt x="86" y="225"/>
                </a:lnTo>
                <a:lnTo>
                  <a:pt x="86" y="225"/>
                </a:lnTo>
                <a:lnTo>
                  <a:pt x="86" y="225"/>
                </a:lnTo>
                <a:lnTo>
                  <a:pt x="87" y="225"/>
                </a:lnTo>
                <a:lnTo>
                  <a:pt x="87" y="224"/>
                </a:lnTo>
                <a:lnTo>
                  <a:pt x="87" y="224"/>
                </a:lnTo>
                <a:lnTo>
                  <a:pt x="87" y="224"/>
                </a:lnTo>
                <a:lnTo>
                  <a:pt x="87" y="224"/>
                </a:lnTo>
                <a:lnTo>
                  <a:pt x="87" y="224"/>
                </a:lnTo>
                <a:lnTo>
                  <a:pt x="88" y="224"/>
                </a:lnTo>
                <a:lnTo>
                  <a:pt x="88" y="224"/>
                </a:lnTo>
                <a:lnTo>
                  <a:pt x="88" y="224"/>
                </a:lnTo>
                <a:lnTo>
                  <a:pt x="88" y="224"/>
                </a:lnTo>
                <a:lnTo>
                  <a:pt x="88" y="224"/>
                </a:lnTo>
                <a:lnTo>
                  <a:pt x="89" y="224"/>
                </a:lnTo>
                <a:lnTo>
                  <a:pt x="89" y="224"/>
                </a:lnTo>
                <a:lnTo>
                  <a:pt x="89" y="224"/>
                </a:lnTo>
                <a:lnTo>
                  <a:pt x="89" y="224"/>
                </a:lnTo>
                <a:lnTo>
                  <a:pt x="90" y="224"/>
                </a:lnTo>
                <a:lnTo>
                  <a:pt x="90" y="224"/>
                </a:lnTo>
                <a:lnTo>
                  <a:pt x="90" y="224"/>
                </a:lnTo>
                <a:lnTo>
                  <a:pt x="90" y="224"/>
                </a:lnTo>
                <a:lnTo>
                  <a:pt x="91" y="224"/>
                </a:lnTo>
                <a:lnTo>
                  <a:pt x="91" y="224"/>
                </a:lnTo>
                <a:lnTo>
                  <a:pt x="91" y="224"/>
                </a:lnTo>
                <a:lnTo>
                  <a:pt x="91" y="224"/>
                </a:lnTo>
                <a:lnTo>
                  <a:pt x="91" y="224"/>
                </a:lnTo>
                <a:lnTo>
                  <a:pt x="91" y="224"/>
                </a:lnTo>
                <a:lnTo>
                  <a:pt x="91" y="225"/>
                </a:lnTo>
                <a:lnTo>
                  <a:pt x="92" y="225"/>
                </a:lnTo>
                <a:lnTo>
                  <a:pt x="92" y="225"/>
                </a:lnTo>
                <a:lnTo>
                  <a:pt x="92" y="225"/>
                </a:lnTo>
                <a:lnTo>
                  <a:pt x="92" y="225"/>
                </a:lnTo>
                <a:lnTo>
                  <a:pt x="93" y="225"/>
                </a:lnTo>
                <a:lnTo>
                  <a:pt x="93" y="225"/>
                </a:lnTo>
                <a:lnTo>
                  <a:pt x="93" y="225"/>
                </a:lnTo>
                <a:lnTo>
                  <a:pt x="93" y="225"/>
                </a:lnTo>
                <a:lnTo>
                  <a:pt x="93" y="225"/>
                </a:lnTo>
                <a:lnTo>
                  <a:pt x="94" y="225"/>
                </a:lnTo>
                <a:lnTo>
                  <a:pt x="94" y="225"/>
                </a:lnTo>
                <a:lnTo>
                  <a:pt x="94" y="225"/>
                </a:lnTo>
                <a:lnTo>
                  <a:pt x="94" y="225"/>
                </a:lnTo>
                <a:lnTo>
                  <a:pt x="95" y="225"/>
                </a:lnTo>
                <a:lnTo>
                  <a:pt x="95" y="225"/>
                </a:lnTo>
                <a:lnTo>
                  <a:pt x="95" y="225"/>
                </a:lnTo>
                <a:lnTo>
                  <a:pt x="95" y="225"/>
                </a:lnTo>
                <a:lnTo>
                  <a:pt x="95" y="225"/>
                </a:lnTo>
                <a:lnTo>
                  <a:pt x="95" y="225"/>
                </a:lnTo>
                <a:lnTo>
                  <a:pt x="96" y="225"/>
                </a:lnTo>
                <a:lnTo>
                  <a:pt x="96" y="225"/>
                </a:lnTo>
                <a:lnTo>
                  <a:pt x="96" y="225"/>
                </a:lnTo>
                <a:lnTo>
                  <a:pt x="96" y="225"/>
                </a:lnTo>
                <a:lnTo>
                  <a:pt x="96" y="225"/>
                </a:lnTo>
                <a:lnTo>
                  <a:pt x="97" y="225"/>
                </a:lnTo>
                <a:lnTo>
                  <a:pt x="97" y="225"/>
                </a:lnTo>
                <a:lnTo>
                  <a:pt x="97" y="225"/>
                </a:lnTo>
                <a:lnTo>
                  <a:pt x="97" y="226"/>
                </a:lnTo>
                <a:lnTo>
                  <a:pt x="98" y="226"/>
                </a:lnTo>
                <a:lnTo>
                  <a:pt x="98" y="226"/>
                </a:lnTo>
                <a:lnTo>
                  <a:pt x="98" y="226"/>
                </a:lnTo>
                <a:lnTo>
                  <a:pt x="98" y="226"/>
                </a:lnTo>
                <a:lnTo>
                  <a:pt x="99" y="226"/>
                </a:lnTo>
                <a:lnTo>
                  <a:pt x="99" y="227"/>
                </a:lnTo>
                <a:lnTo>
                  <a:pt x="99" y="227"/>
                </a:lnTo>
                <a:lnTo>
                  <a:pt x="99" y="228"/>
                </a:lnTo>
                <a:lnTo>
                  <a:pt x="99" y="228"/>
                </a:lnTo>
                <a:lnTo>
                  <a:pt x="99" y="229"/>
                </a:lnTo>
                <a:lnTo>
                  <a:pt x="99" y="229"/>
                </a:lnTo>
                <a:lnTo>
                  <a:pt x="100" y="229"/>
                </a:lnTo>
                <a:lnTo>
                  <a:pt x="100" y="230"/>
                </a:lnTo>
                <a:lnTo>
                  <a:pt x="100" y="230"/>
                </a:lnTo>
                <a:lnTo>
                  <a:pt x="100" y="230"/>
                </a:lnTo>
                <a:lnTo>
                  <a:pt x="101" y="231"/>
                </a:lnTo>
                <a:lnTo>
                  <a:pt x="101" y="231"/>
                </a:lnTo>
                <a:lnTo>
                  <a:pt x="101" y="231"/>
                </a:lnTo>
                <a:lnTo>
                  <a:pt x="101" y="231"/>
                </a:lnTo>
                <a:lnTo>
                  <a:pt x="102" y="231"/>
                </a:lnTo>
                <a:lnTo>
                  <a:pt x="102" y="231"/>
                </a:lnTo>
                <a:lnTo>
                  <a:pt x="102" y="231"/>
                </a:lnTo>
                <a:lnTo>
                  <a:pt x="102" y="231"/>
                </a:lnTo>
                <a:lnTo>
                  <a:pt x="102" y="231"/>
                </a:lnTo>
                <a:lnTo>
                  <a:pt x="103" y="231"/>
                </a:lnTo>
                <a:lnTo>
                  <a:pt x="103" y="231"/>
                </a:lnTo>
                <a:lnTo>
                  <a:pt x="103" y="231"/>
                </a:lnTo>
                <a:lnTo>
                  <a:pt x="103" y="231"/>
                </a:lnTo>
                <a:lnTo>
                  <a:pt x="103" y="231"/>
                </a:lnTo>
                <a:lnTo>
                  <a:pt x="103" y="231"/>
                </a:lnTo>
                <a:lnTo>
                  <a:pt x="104" y="231"/>
                </a:lnTo>
                <a:lnTo>
                  <a:pt x="104" y="231"/>
                </a:lnTo>
                <a:lnTo>
                  <a:pt x="104" y="231"/>
                </a:lnTo>
                <a:lnTo>
                  <a:pt x="104" y="231"/>
                </a:lnTo>
                <a:lnTo>
                  <a:pt x="104" y="231"/>
                </a:lnTo>
                <a:lnTo>
                  <a:pt x="105" y="231"/>
                </a:lnTo>
                <a:lnTo>
                  <a:pt x="105" y="231"/>
                </a:lnTo>
                <a:lnTo>
                  <a:pt x="105" y="231"/>
                </a:lnTo>
                <a:lnTo>
                  <a:pt x="105" y="232"/>
                </a:lnTo>
                <a:lnTo>
                  <a:pt x="106" y="232"/>
                </a:lnTo>
                <a:lnTo>
                  <a:pt x="106" y="232"/>
                </a:lnTo>
                <a:lnTo>
                  <a:pt x="106" y="232"/>
                </a:lnTo>
                <a:lnTo>
                  <a:pt x="106" y="232"/>
                </a:lnTo>
                <a:lnTo>
                  <a:pt x="107" y="232"/>
                </a:lnTo>
                <a:lnTo>
                  <a:pt x="107" y="232"/>
                </a:lnTo>
                <a:lnTo>
                  <a:pt x="107" y="232"/>
                </a:lnTo>
                <a:lnTo>
                  <a:pt x="107" y="233"/>
                </a:lnTo>
                <a:lnTo>
                  <a:pt x="107" y="233"/>
                </a:lnTo>
                <a:lnTo>
                  <a:pt x="107" y="233"/>
                </a:lnTo>
                <a:lnTo>
                  <a:pt x="107" y="233"/>
                </a:lnTo>
                <a:lnTo>
                  <a:pt x="108" y="233"/>
                </a:lnTo>
                <a:lnTo>
                  <a:pt x="108" y="233"/>
                </a:lnTo>
                <a:lnTo>
                  <a:pt x="108" y="233"/>
                </a:lnTo>
                <a:lnTo>
                  <a:pt x="108" y="233"/>
                </a:lnTo>
                <a:lnTo>
                  <a:pt x="109" y="233"/>
                </a:lnTo>
                <a:lnTo>
                  <a:pt x="109" y="233"/>
                </a:lnTo>
                <a:lnTo>
                  <a:pt x="109" y="233"/>
                </a:lnTo>
                <a:lnTo>
                  <a:pt x="109" y="233"/>
                </a:lnTo>
                <a:lnTo>
                  <a:pt x="110" y="233"/>
                </a:lnTo>
                <a:lnTo>
                  <a:pt x="110" y="233"/>
                </a:lnTo>
                <a:lnTo>
                  <a:pt x="110" y="233"/>
                </a:lnTo>
                <a:lnTo>
                  <a:pt x="110" y="233"/>
                </a:lnTo>
                <a:lnTo>
                  <a:pt x="110" y="232"/>
                </a:lnTo>
                <a:lnTo>
                  <a:pt x="111" y="232"/>
                </a:lnTo>
                <a:lnTo>
                  <a:pt x="111" y="232"/>
                </a:lnTo>
                <a:lnTo>
                  <a:pt x="111" y="231"/>
                </a:lnTo>
                <a:lnTo>
                  <a:pt x="111" y="230"/>
                </a:lnTo>
                <a:lnTo>
                  <a:pt x="111" y="229"/>
                </a:lnTo>
                <a:lnTo>
                  <a:pt x="111" y="228"/>
                </a:lnTo>
                <a:lnTo>
                  <a:pt x="112" y="227"/>
                </a:lnTo>
                <a:lnTo>
                  <a:pt x="112" y="225"/>
                </a:lnTo>
                <a:lnTo>
                  <a:pt x="112" y="224"/>
                </a:lnTo>
                <a:lnTo>
                  <a:pt x="112" y="222"/>
                </a:lnTo>
                <a:lnTo>
                  <a:pt x="113" y="221"/>
                </a:lnTo>
                <a:lnTo>
                  <a:pt x="113" y="219"/>
                </a:lnTo>
                <a:lnTo>
                  <a:pt x="113" y="219"/>
                </a:lnTo>
                <a:lnTo>
                  <a:pt x="113" y="219"/>
                </a:lnTo>
                <a:lnTo>
                  <a:pt x="113" y="219"/>
                </a:lnTo>
                <a:lnTo>
                  <a:pt x="114" y="219"/>
                </a:lnTo>
                <a:lnTo>
                  <a:pt x="114" y="219"/>
                </a:lnTo>
                <a:lnTo>
                  <a:pt x="114" y="219"/>
                </a:lnTo>
                <a:lnTo>
                  <a:pt x="114" y="218"/>
                </a:lnTo>
                <a:lnTo>
                  <a:pt x="115" y="218"/>
                </a:lnTo>
                <a:lnTo>
                  <a:pt x="115" y="218"/>
                </a:lnTo>
                <a:lnTo>
                  <a:pt x="115" y="218"/>
                </a:lnTo>
                <a:lnTo>
                  <a:pt x="115" y="218"/>
                </a:lnTo>
                <a:lnTo>
                  <a:pt x="115" y="218"/>
                </a:lnTo>
                <a:lnTo>
                  <a:pt x="115" y="218"/>
                </a:lnTo>
                <a:lnTo>
                  <a:pt x="115" y="218"/>
                </a:lnTo>
                <a:lnTo>
                  <a:pt x="116" y="219"/>
                </a:lnTo>
                <a:lnTo>
                  <a:pt x="116" y="219"/>
                </a:lnTo>
                <a:lnTo>
                  <a:pt x="116" y="220"/>
                </a:lnTo>
                <a:lnTo>
                  <a:pt x="116" y="220"/>
                </a:lnTo>
                <a:lnTo>
                  <a:pt x="117" y="220"/>
                </a:lnTo>
                <a:lnTo>
                  <a:pt x="117" y="221"/>
                </a:lnTo>
                <a:lnTo>
                  <a:pt x="117" y="221"/>
                </a:lnTo>
                <a:lnTo>
                  <a:pt x="117" y="222"/>
                </a:lnTo>
                <a:lnTo>
                  <a:pt x="118" y="222"/>
                </a:lnTo>
                <a:lnTo>
                  <a:pt x="118" y="222"/>
                </a:lnTo>
                <a:lnTo>
                  <a:pt x="118" y="222"/>
                </a:lnTo>
                <a:lnTo>
                  <a:pt x="118" y="222"/>
                </a:lnTo>
                <a:lnTo>
                  <a:pt x="119" y="222"/>
                </a:lnTo>
                <a:lnTo>
                  <a:pt x="119" y="222"/>
                </a:lnTo>
                <a:lnTo>
                  <a:pt x="119" y="222"/>
                </a:lnTo>
                <a:lnTo>
                  <a:pt x="119" y="222"/>
                </a:lnTo>
                <a:lnTo>
                  <a:pt x="119" y="222"/>
                </a:lnTo>
                <a:lnTo>
                  <a:pt x="119" y="222"/>
                </a:lnTo>
                <a:lnTo>
                  <a:pt x="119" y="222"/>
                </a:lnTo>
                <a:lnTo>
                  <a:pt x="120" y="221"/>
                </a:lnTo>
                <a:lnTo>
                  <a:pt x="120" y="221"/>
                </a:lnTo>
                <a:lnTo>
                  <a:pt x="120" y="221"/>
                </a:lnTo>
                <a:lnTo>
                  <a:pt x="120" y="221"/>
                </a:lnTo>
                <a:lnTo>
                  <a:pt x="121" y="221"/>
                </a:lnTo>
                <a:lnTo>
                  <a:pt x="121" y="221"/>
                </a:lnTo>
                <a:lnTo>
                  <a:pt x="121" y="221"/>
                </a:lnTo>
                <a:lnTo>
                  <a:pt x="121" y="220"/>
                </a:lnTo>
                <a:lnTo>
                  <a:pt x="121" y="220"/>
                </a:lnTo>
                <a:lnTo>
                  <a:pt x="122" y="220"/>
                </a:lnTo>
                <a:lnTo>
                  <a:pt x="122" y="220"/>
                </a:lnTo>
                <a:lnTo>
                  <a:pt x="122" y="220"/>
                </a:lnTo>
                <a:lnTo>
                  <a:pt x="122" y="220"/>
                </a:lnTo>
                <a:lnTo>
                  <a:pt x="123" y="220"/>
                </a:lnTo>
                <a:lnTo>
                  <a:pt x="123" y="219"/>
                </a:lnTo>
                <a:lnTo>
                  <a:pt x="123" y="219"/>
                </a:lnTo>
                <a:lnTo>
                  <a:pt x="123" y="219"/>
                </a:lnTo>
                <a:lnTo>
                  <a:pt x="123" y="218"/>
                </a:lnTo>
                <a:lnTo>
                  <a:pt x="123" y="217"/>
                </a:lnTo>
                <a:lnTo>
                  <a:pt x="124" y="217"/>
                </a:lnTo>
                <a:lnTo>
                  <a:pt x="124" y="216"/>
                </a:lnTo>
                <a:lnTo>
                  <a:pt x="124" y="216"/>
                </a:lnTo>
                <a:lnTo>
                  <a:pt x="124" y="215"/>
                </a:lnTo>
                <a:lnTo>
                  <a:pt x="124" y="215"/>
                </a:lnTo>
                <a:lnTo>
                  <a:pt x="125" y="214"/>
                </a:lnTo>
                <a:lnTo>
                  <a:pt x="125" y="214"/>
                </a:lnTo>
                <a:lnTo>
                  <a:pt x="125" y="214"/>
                </a:lnTo>
                <a:lnTo>
                  <a:pt x="125" y="214"/>
                </a:lnTo>
                <a:lnTo>
                  <a:pt x="126" y="214"/>
                </a:lnTo>
                <a:lnTo>
                  <a:pt x="126" y="215"/>
                </a:lnTo>
                <a:lnTo>
                  <a:pt x="126" y="215"/>
                </a:lnTo>
                <a:lnTo>
                  <a:pt x="126" y="215"/>
                </a:lnTo>
                <a:lnTo>
                  <a:pt x="127" y="216"/>
                </a:lnTo>
                <a:lnTo>
                  <a:pt x="127" y="216"/>
                </a:lnTo>
                <a:lnTo>
                  <a:pt x="127" y="216"/>
                </a:lnTo>
                <a:lnTo>
                  <a:pt x="127" y="216"/>
                </a:lnTo>
                <a:lnTo>
                  <a:pt x="127" y="217"/>
                </a:lnTo>
                <a:lnTo>
                  <a:pt x="127" y="217"/>
                </a:lnTo>
                <a:lnTo>
                  <a:pt x="127" y="218"/>
                </a:lnTo>
                <a:lnTo>
                  <a:pt x="128" y="218"/>
                </a:lnTo>
                <a:lnTo>
                  <a:pt x="128" y="218"/>
                </a:lnTo>
                <a:lnTo>
                  <a:pt x="128" y="219"/>
                </a:lnTo>
                <a:lnTo>
                  <a:pt x="128" y="219"/>
                </a:lnTo>
                <a:lnTo>
                  <a:pt x="129" y="220"/>
                </a:lnTo>
                <a:lnTo>
                  <a:pt x="129" y="220"/>
                </a:lnTo>
                <a:lnTo>
                  <a:pt x="129" y="220"/>
                </a:lnTo>
                <a:lnTo>
                  <a:pt x="129" y="220"/>
                </a:lnTo>
                <a:lnTo>
                  <a:pt x="130" y="220"/>
                </a:lnTo>
                <a:lnTo>
                  <a:pt x="130" y="220"/>
                </a:lnTo>
                <a:lnTo>
                  <a:pt x="130" y="220"/>
                </a:lnTo>
                <a:lnTo>
                  <a:pt x="130" y="220"/>
                </a:lnTo>
                <a:lnTo>
                  <a:pt x="130" y="220"/>
                </a:lnTo>
                <a:lnTo>
                  <a:pt x="131" y="220"/>
                </a:lnTo>
                <a:lnTo>
                  <a:pt x="131" y="219"/>
                </a:lnTo>
                <a:lnTo>
                  <a:pt x="131" y="219"/>
                </a:lnTo>
                <a:lnTo>
                  <a:pt x="131" y="219"/>
                </a:lnTo>
                <a:lnTo>
                  <a:pt x="131" y="219"/>
                </a:lnTo>
                <a:lnTo>
                  <a:pt x="131" y="218"/>
                </a:lnTo>
                <a:lnTo>
                  <a:pt x="132" y="218"/>
                </a:lnTo>
                <a:lnTo>
                  <a:pt x="132" y="218"/>
                </a:lnTo>
                <a:lnTo>
                  <a:pt x="132" y="217"/>
                </a:lnTo>
                <a:lnTo>
                  <a:pt x="132" y="217"/>
                </a:lnTo>
                <a:lnTo>
                  <a:pt x="132" y="217"/>
                </a:lnTo>
                <a:lnTo>
                  <a:pt x="133" y="217"/>
                </a:lnTo>
                <a:lnTo>
                  <a:pt x="133" y="216"/>
                </a:lnTo>
                <a:lnTo>
                  <a:pt x="133" y="216"/>
                </a:lnTo>
                <a:lnTo>
                  <a:pt x="133" y="216"/>
                </a:lnTo>
                <a:lnTo>
                  <a:pt x="134" y="216"/>
                </a:lnTo>
                <a:lnTo>
                  <a:pt x="134" y="216"/>
                </a:lnTo>
                <a:lnTo>
                  <a:pt x="134" y="216"/>
                </a:lnTo>
                <a:lnTo>
                  <a:pt x="134" y="216"/>
                </a:lnTo>
                <a:lnTo>
                  <a:pt x="135" y="216"/>
                </a:lnTo>
                <a:lnTo>
                  <a:pt x="135" y="216"/>
                </a:lnTo>
                <a:lnTo>
                  <a:pt x="135" y="216"/>
                </a:lnTo>
                <a:lnTo>
                  <a:pt x="135" y="216"/>
                </a:lnTo>
                <a:lnTo>
                  <a:pt x="135" y="216"/>
                </a:lnTo>
                <a:lnTo>
                  <a:pt x="135" y="216"/>
                </a:lnTo>
                <a:lnTo>
                  <a:pt x="135" y="216"/>
                </a:lnTo>
                <a:lnTo>
                  <a:pt x="136" y="217"/>
                </a:lnTo>
                <a:lnTo>
                  <a:pt x="136" y="217"/>
                </a:lnTo>
                <a:lnTo>
                  <a:pt x="136" y="217"/>
                </a:lnTo>
                <a:lnTo>
                  <a:pt x="136" y="217"/>
                </a:lnTo>
                <a:lnTo>
                  <a:pt x="137" y="217"/>
                </a:lnTo>
                <a:lnTo>
                  <a:pt x="137" y="217"/>
                </a:lnTo>
                <a:lnTo>
                  <a:pt x="137" y="217"/>
                </a:lnTo>
                <a:lnTo>
                  <a:pt x="137" y="217"/>
                </a:lnTo>
                <a:lnTo>
                  <a:pt x="138" y="217"/>
                </a:lnTo>
                <a:lnTo>
                  <a:pt x="138" y="217"/>
                </a:lnTo>
                <a:lnTo>
                  <a:pt x="138" y="217"/>
                </a:lnTo>
                <a:lnTo>
                  <a:pt x="138" y="217"/>
                </a:lnTo>
                <a:lnTo>
                  <a:pt x="138" y="217"/>
                </a:lnTo>
                <a:lnTo>
                  <a:pt x="139" y="217"/>
                </a:lnTo>
                <a:lnTo>
                  <a:pt x="139" y="217"/>
                </a:lnTo>
                <a:lnTo>
                  <a:pt x="139" y="217"/>
                </a:lnTo>
                <a:lnTo>
                  <a:pt x="139" y="217"/>
                </a:lnTo>
                <a:lnTo>
                  <a:pt x="139" y="217"/>
                </a:lnTo>
                <a:lnTo>
                  <a:pt x="139" y="217"/>
                </a:lnTo>
                <a:lnTo>
                  <a:pt x="140" y="217"/>
                </a:lnTo>
                <a:lnTo>
                  <a:pt x="140" y="218"/>
                </a:lnTo>
                <a:lnTo>
                  <a:pt x="140" y="218"/>
                </a:lnTo>
                <a:lnTo>
                  <a:pt x="140" y="218"/>
                </a:lnTo>
                <a:lnTo>
                  <a:pt x="141" y="218"/>
                </a:lnTo>
                <a:lnTo>
                  <a:pt x="141" y="219"/>
                </a:lnTo>
                <a:lnTo>
                  <a:pt x="141" y="219"/>
                </a:lnTo>
                <a:lnTo>
                  <a:pt x="141" y="219"/>
                </a:lnTo>
                <a:lnTo>
                  <a:pt x="141" y="220"/>
                </a:lnTo>
                <a:lnTo>
                  <a:pt x="142" y="220"/>
                </a:lnTo>
                <a:lnTo>
                  <a:pt x="142" y="220"/>
                </a:lnTo>
                <a:lnTo>
                  <a:pt x="142" y="221"/>
                </a:lnTo>
                <a:lnTo>
                  <a:pt x="142" y="221"/>
                </a:lnTo>
                <a:lnTo>
                  <a:pt x="143" y="221"/>
                </a:lnTo>
                <a:lnTo>
                  <a:pt x="143" y="222"/>
                </a:lnTo>
                <a:lnTo>
                  <a:pt x="143" y="222"/>
                </a:lnTo>
                <a:lnTo>
                  <a:pt x="143" y="222"/>
                </a:lnTo>
                <a:lnTo>
                  <a:pt x="143" y="223"/>
                </a:lnTo>
                <a:lnTo>
                  <a:pt x="143" y="223"/>
                </a:lnTo>
                <a:lnTo>
                  <a:pt x="143" y="223"/>
                </a:lnTo>
                <a:lnTo>
                  <a:pt x="144" y="223"/>
                </a:lnTo>
                <a:lnTo>
                  <a:pt x="144" y="224"/>
                </a:lnTo>
                <a:lnTo>
                  <a:pt x="144" y="224"/>
                </a:lnTo>
                <a:lnTo>
                  <a:pt x="144" y="224"/>
                </a:lnTo>
                <a:lnTo>
                  <a:pt x="145" y="223"/>
                </a:lnTo>
                <a:lnTo>
                  <a:pt x="145" y="223"/>
                </a:lnTo>
                <a:lnTo>
                  <a:pt x="145" y="222"/>
                </a:lnTo>
                <a:lnTo>
                  <a:pt x="145" y="222"/>
                </a:lnTo>
                <a:lnTo>
                  <a:pt x="146" y="221"/>
                </a:lnTo>
                <a:lnTo>
                  <a:pt x="146" y="220"/>
                </a:lnTo>
                <a:lnTo>
                  <a:pt x="146" y="220"/>
                </a:lnTo>
                <a:lnTo>
                  <a:pt x="146" y="220"/>
                </a:lnTo>
                <a:lnTo>
                  <a:pt x="146" y="220"/>
                </a:lnTo>
                <a:lnTo>
                  <a:pt x="146" y="220"/>
                </a:lnTo>
                <a:lnTo>
                  <a:pt x="146" y="221"/>
                </a:lnTo>
                <a:lnTo>
                  <a:pt x="147" y="221"/>
                </a:lnTo>
                <a:lnTo>
                  <a:pt x="147" y="221"/>
                </a:lnTo>
                <a:lnTo>
                  <a:pt x="147" y="220"/>
                </a:lnTo>
                <a:lnTo>
                  <a:pt x="147" y="220"/>
                </a:lnTo>
                <a:lnTo>
                  <a:pt x="148" y="219"/>
                </a:lnTo>
                <a:lnTo>
                  <a:pt x="148" y="218"/>
                </a:lnTo>
                <a:lnTo>
                  <a:pt x="148" y="217"/>
                </a:lnTo>
                <a:lnTo>
                  <a:pt x="148" y="216"/>
                </a:lnTo>
                <a:lnTo>
                  <a:pt x="149" y="216"/>
                </a:lnTo>
                <a:lnTo>
                  <a:pt x="149" y="216"/>
                </a:lnTo>
                <a:lnTo>
                  <a:pt x="149" y="216"/>
                </a:lnTo>
                <a:lnTo>
                  <a:pt x="149" y="216"/>
                </a:lnTo>
                <a:lnTo>
                  <a:pt x="149" y="216"/>
                </a:lnTo>
                <a:lnTo>
                  <a:pt x="150" y="216"/>
                </a:lnTo>
                <a:lnTo>
                  <a:pt x="150" y="216"/>
                </a:lnTo>
                <a:lnTo>
                  <a:pt x="150" y="216"/>
                </a:lnTo>
                <a:lnTo>
                  <a:pt x="150" y="216"/>
                </a:lnTo>
                <a:lnTo>
                  <a:pt x="150" y="216"/>
                </a:lnTo>
                <a:lnTo>
                  <a:pt x="150" y="215"/>
                </a:lnTo>
                <a:lnTo>
                  <a:pt x="151" y="215"/>
                </a:lnTo>
                <a:lnTo>
                  <a:pt x="151" y="215"/>
                </a:lnTo>
                <a:lnTo>
                  <a:pt x="151" y="215"/>
                </a:lnTo>
                <a:lnTo>
                  <a:pt x="151" y="215"/>
                </a:lnTo>
                <a:lnTo>
                  <a:pt x="152" y="215"/>
                </a:lnTo>
                <a:lnTo>
                  <a:pt x="152" y="215"/>
                </a:lnTo>
                <a:lnTo>
                  <a:pt x="152" y="215"/>
                </a:lnTo>
                <a:lnTo>
                  <a:pt x="152" y="215"/>
                </a:lnTo>
                <a:lnTo>
                  <a:pt x="152" y="215"/>
                </a:lnTo>
                <a:lnTo>
                  <a:pt x="153" y="215"/>
                </a:lnTo>
                <a:lnTo>
                  <a:pt x="153" y="215"/>
                </a:lnTo>
                <a:lnTo>
                  <a:pt x="153" y="215"/>
                </a:lnTo>
                <a:lnTo>
                  <a:pt x="153" y="215"/>
                </a:lnTo>
                <a:lnTo>
                  <a:pt x="154" y="216"/>
                </a:lnTo>
                <a:lnTo>
                  <a:pt x="154" y="216"/>
                </a:lnTo>
                <a:lnTo>
                  <a:pt x="154" y="216"/>
                </a:lnTo>
                <a:lnTo>
                  <a:pt x="154" y="216"/>
                </a:lnTo>
                <a:lnTo>
                  <a:pt x="154" y="216"/>
                </a:lnTo>
                <a:lnTo>
                  <a:pt x="154" y="216"/>
                </a:lnTo>
                <a:lnTo>
                  <a:pt x="154" y="216"/>
                </a:lnTo>
                <a:lnTo>
                  <a:pt x="155" y="216"/>
                </a:lnTo>
                <a:lnTo>
                  <a:pt x="155" y="217"/>
                </a:lnTo>
                <a:lnTo>
                  <a:pt x="155" y="217"/>
                </a:lnTo>
                <a:lnTo>
                  <a:pt x="155" y="217"/>
                </a:lnTo>
                <a:lnTo>
                  <a:pt x="156" y="217"/>
                </a:lnTo>
                <a:lnTo>
                  <a:pt x="156" y="217"/>
                </a:lnTo>
                <a:lnTo>
                  <a:pt x="156" y="218"/>
                </a:lnTo>
                <a:lnTo>
                  <a:pt x="156" y="218"/>
                </a:lnTo>
                <a:lnTo>
                  <a:pt x="157" y="218"/>
                </a:lnTo>
                <a:lnTo>
                  <a:pt x="157" y="218"/>
                </a:lnTo>
                <a:lnTo>
                  <a:pt x="157" y="218"/>
                </a:lnTo>
                <a:lnTo>
                  <a:pt x="157" y="218"/>
                </a:lnTo>
                <a:lnTo>
                  <a:pt x="157" y="218"/>
                </a:lnTo>
                <a:lnTo>
                  <a:pt x="158" y="219"/>
                </a:lnTo>
                <a:lnTo>
                  <a:pt x="158" y="219"/>
                </a:lnTo>
                <a:lnTo>
                  <a:pt x="158" y="219"/>
                </a:lnTo>
                <a:lnTo>
                  <a:pt x="158" y="219"/>
                </a:lnTo>
                <a:lnTo>
                  <a:pt x="158" y="219"/>
                </a:lnTo>
                <a:lnTo>
                  <a:pt x="158" y="219"/>
                </a:lnTo>
                <a:lnTo>
                  <a:pt x="159" y="219"/>
                </a:lnTo>
                <a:lnTo>
                  <a:pt x="159" y="219"/>
                </a:lnTo>
                <a:lnTo>
                  <a:pt x="159" y="219"/>
                </a:lnTo>
                <a:lnTo>
                  <a:pt x="159" y="219"/>
                </a:lnTo>
                <a:lnTo>
                  <a:pt x="160" y="219"/>
                </a:lnTo>
                <a:lnTo>
                  <a:pt x="160" y="219"/>
                </a:lnTo>
                <a:lnTo>
                  <a:pt x="160" y="219"/>
                </a:lnTo>
                <a:lnTo>
                  <a:pt x="160" y="219"/>
                </a:lnTo>
                <a:lnTo>
                  <a:pt x="160" y="219"/>
                </a:lnTo>
                <a:lnTo>
                  <a:pt x="161" y="218"/>
                </a:lnTo>
                <a:lnTo>
                  <a:pt x="161" y="218"/>
                </a:lnTo>
                <a:lnTo>
                  <a:pt x="161" y="218"/>
                </a:lnTo>
                <a:lnTo>
                  <a:pt x="161" y="217"/>
                </a:lnTo>
                <a:lnTo>
                  <a:pt x="162" y="217"/>
                </a:lnTo>
                <a:lnTo>
                  <a:pt x="162" y="217"/>
                </a:lnTo>
                <a:lnTo>
                  <a:pt x="162" y="217"/>
                </a:lnTo>
                <a:lnTo>
                  <a:pt x="162" y="216"/>
                </a:lnTo>
                <a:lnTo>
                  <a:pt x="162" y="216"/>
                </a:lnTo>
                <a:lnTo>
                  <a:pt x="162" y="217"/>
                </a:lnTo>
                <a:lnTo>
                  <a:pt x="163" y="218"/>
                </a:lnTo>
                <a:lnTo>
                  <a:pt x="163" y="219"/>
                </a:lnTo>
                <a:lnTo>
                  <a:pt x="163" y="220"/>
                </a:lnTo>
                <a:lnTo>
                  <a:pt x="163" y="221"/>
                </a:lnTo>
                <a:lnTo>
                  <a:pt x="163" y="222"/>
                </a:lnTo>
                <a:lnTo>
                  <a:pt x="164" y="222"/>
                </a:lnTo>
                <a:lnTo>
                  <a:pt x="164" y="223"/>
                </a:lnTo>
                <a:lnTo>
                  <a:pt x="164" y="224"/>
                </a:lnTo>
                <a:lnTo>
                  <a:pt x="164" y="224"/>
                </a:lnTo>
                <a:lnTo>
                  <a:pt x="165" y="225"/>
                </a:lnTo>
                <a:lnTo>
                  <a:pt x="165" y="225"/>
                </a:lnTo>
                <a:lnTo>
                  <a:pt x="165" y="225"/>
                </a:lnTo>
                <a:lnTo>
                  <a:pt x="165" y="225"/>
                </a:lnTo>
                <a:lnTo>
                  <a:pt x="166" y="225"/>
                </a:lnTo>
                <a:lnTo>
                  <a:pt x="166" y="226"/>
                </a:lnTo>
                <a:lnTo>
                  <a:pt x="166" y="226"/>
                </a:lnTo>
                <a:lnTo>
                  <a:pt x="166" y="226"/>
                </a:lnTo>
                <a:lnTo>
                  <a:pt x="166" y="226"/>
                </a:lnTo>
                <a:lnTo>
                  <a:pt x="166" y="226"/>
                </a:lnTo>
                <a:lnTo>
                  <a:pt x="166" y="226"/>
                </a:lnTo>
                <a:lnTo>
                  <a:pt x="167" y="226"/>
                </a:lnTo>
                <a:lnTo>
                  <a:pt x="167" y="226"/>
                </a:lnTo>
                <a:lnTo>
                  <a:pt x="167" y="226"/>
                </a:lnTo>
                <a:lnTo>
                  <a:pt x="167" y="226"/>
                </a:lnTo>
                <a:lnTo>
                  <a:pt x="168" y="226"/>
                </a:lnTo>
                <a:lnTo>
                  <a:pt x="168" y="226"/>
                </a:lnTo>
                <a:lnTo>
                  <a:pt x="168" y="226"/>
                </a:lnTo>
                <a:lnTo>
                  <a:pt x="168" y="226"/>
                </a:lnTo>
                <a:lnTo>
                  <a:pt x="168" y="226"/>
                </a:lnTo>
                <a:lnTo>
                  <a:pt x="169" y="226"/>
                </a:lnTo>
                <a:lnTo>
                  <a:pt x="169" y="226"/>
                </a:lnTo>
                <a:lnTo>
                  <a:pt x="169" y="226"/>
                </a:lnTo>
                <a:lnTo>
                  <a:pt x="169" y="226"/>
                </a:lnTo>
                <a:lnTo>
                  <a:pt x="170" y="226"/>
                </a:lnTo>
                <a:lnTo>
                  <a:pt x="170" y="225"/>
                </a:lnTo>
                <a:lnTo>
                  <a:pt x="170" y="225"/>
                </a:lnTo>
                <a:lnTo>
                  <a:pt x="170" y="225"/>
                </a:lnTo>
                <a:lnTo>
                  <a:pt x="170" y="225"/>
                </a:lnTo>
                <a:lnTo>
                  <a:pt x="170" y="225"/>
                </a:lnTo>
                <a:lnTo>
                  <a:pt x="171" y="225"/>
                </a:lnTo>
                <a:lnTo>
                  <a:pt x="171" y="226"/>
                </a:lnTo>
                <a:lnTo>
                  <a:pt x="171" y="226"/>
                </a:lnTo>
                <a:lnTo>
                  <a:pt x="171" y="226"/>
                </a:lnTo>
                <a:lnTo>
                  <a:pt x="171" y="226"/>
                </a:lnTo>
                <a:lnTo>
                  <a:pt x="172" y="226"/>
                </a:lnTo>
                <a:lnTo>
                  <a:pt x="172" y="226"/>
                </a:lnTo>
                <a:lnTo>
                  <a:pt x="172" y="226"/>
                </a:lnTo>
                <a:lnTo>
                  <a:pt x="172" y="226"/>
                </a:lnTo>
                <a:lnTo>
                  <a:pt x="173" y="226"/>
                </a:lnTo>
                <a:lnTo>
                  <a:pt x="173" y="226"/>
                </a:lnTo>
                <a:lnTo>
                  <a:pt x="173" y="226"/>
                </a:lnTo>
                <a:lnTo>
                  <a:pt x="173" y="226"/>
                </a:lnTo>
                <a:lnTo>
                  <a:pt x="174" y="226"/>
                </a:lnTo>
                <a:lnTo>
                  <a:pt x="174" y="226"/>
                </a:lnTo>
                <a:lnTo>
                  <a:pt x="174" y="225"/>
                </a:lnTo>
                <a:lnTo>
                  <a:pt x="174" y="225"/>
                </a:lnTo>
                <a:lnTo>
                  <a:pt x="174" y="225"/>
                </a:lnTo>
                <a:lnTo>
                  <a:pt x="174" y="225"/>
                </a:lnTo>
                <a:lnTo>
                  <a:pt x="174" y="225"/>
                </a:lnTo>
                <a:lnTo>
                  <a:pt x="175" y="225"/>
                </a:lnTo>
                <a:lnTo>
                  <a:pt x="175" y="225"/>
                </a:lnTo>
                <a:lnTo>
                  <a:pt x="175" y="225"/>
                </a:lnTo>
                <a:lnTo>
                  <a:pt x="175" y="225"/>
                </a:lnTo>
                <a:lnTo>
                  <a:pt x="176" y="224"/>
                </a:lnTo>
                <a:lnTo>
                  <a:pt x="176" y="224"/>
                </a:lnTo>
                <a:lnTo>
                  <a:pt x="176" y="224"/>
                </a:lnTo>
                <a:lnTo>
                  <a:pt x="176" y="224"/>
                </a:lnTo>
                <a:lnTo>
                  <a:pt x="177" y="224"/>
                </a:lnTo>
                <a:lnTo>
                  <a:pt x="177" y="224"/>
                </a:lnTo>
                <a:lnTo>
                  <a:pt x="177" y="224"/>
                </a:lnTo>
                <a:lnTo>
                  <a:pt x="177" y="224"/>
                </a:lnTo>
                <a:lnTo>
                  <a:pt x="177" y="224"/>
                </a:lnTo>
                <a:lnTo>
                  <a:pt x="178" y="224"/>
                </a:lnTo>
                <a:lnTo>
                  <a:pt x="178" y="224"/>
                </a:lnTo>
                <a:lnTo>
                  <a:pt x="178" y="224"/>
                </a:lnTo>
                <a:lnTo>
                  <a:pt x="178" y="224"/>
                </a:lnTo>
                <a:lnTo>
                  <a:pt x="178" y="223"/>
                </a:lnTo>
                <a:lnTo>
                  <a:pt x="178" y="223"/>
                </a:lnTo>
                <a:lnTo>
                  <a:pt x="179" y="223"/>
                </a:lnTo>
                <a:lnTo>
                  <a:pt x="179" y="223"/>
                </a:lnTo>
                <a:lnTo>
                  <a:pt x="179" y="222"/>
                </a:lnTo>
                <a:lnTo>
                  <a:pt x="179" y="222"/>
                </a:lnTo>
                <a:lnTo>
                  <a:pt x="179" y="222"/>
                </a:lnTo>
                <a:lnTo>
                  <a:pt x="180" y="222"/>
                </a:lnTo>
                <a:lnTo>
                  <a:pt x="180" y="222"/>
                </a:lnTo>
                <a:lnTo>
                  <a:pt x="180" y="222"/>
                </a:lnTo>
                <a:lnTo>
                  <a:pt x="180" y="222"/>
                </a:lnTo>
                <a:lnTo>
                  <a:pt x="181" y="222"/>
                </a:lnTo>
                <a:lnTo>
                  <a:pt x="181" y="222"/>
                </a:lnTo>
                <a:lnTo>
                  <a:pt x="181" y="222"/>
                </a:lnTo>
                <a:lnTo>
                  <a:pt x="181" y="222"/>
                </a:lnTo>
                <a:lnTo>
                  <a:pt x="182" y="222"/>
                </a:lnTo>
                <a:lnTo>
                  <a:pt x="182" y="222"/>
                </a:lnTo>
                <a:lnTo>
                  <a:pt x="182" y="222"/>
                </a:lnTo>
                <a:lnTo>
                  <a:pt x="182" y="222"/>
                </a:lnTo>
                <a:lnTo>
                  <a:pt x="182" y="222"/>
                </a:lnTo>
                <a:lnTo>
                  <a:pt x="182" y="222"/>
                </a:lnTo>
                <a:lnTo>
                  <a:pt x="182" y="222"/>
                </a:lnTo>
                <a:lnTo>
                  <a:pt x="183" y="221"/>
                </a:lnTo>
                <a:lnTo>
                  <a:pt x="183" y="222"/>
                </a:lnTo>
                <a:lnTo>
                  <a:pt x="183" y="222"/>
                </a:lnTo>
                <a:lnTo>
                  <a:pt x="183" y="222"/>
                </a:lnTo>
                <a:lnTo>
                  <a:pt x="184" y="223"/>
                </a:lnTo>
                <a:lnTo>
                  <a:pt x="184" y="223"/>
                </a:lnTo>
                <a:lnTo>
                  <a:pt x="184" y="223"/>
                </a:lnTo>
                <a:lnTo>
                  <a:pt x="184" y="223"/>
                </a:lnTo>
                <a:lnTo>
                  <a:pt x="185" y="223"/>
                </a:lnTo>
                <a:lnTo>
                  <a:pt x="185" y="223"/>
                </a:lnTo>
                <a:lnTo>
                  <a:pt x="185" y="223"/>
                </a:lnTo>
                <a:lnTo>
                  <a:pt x="185" y="223"/>
                </a:lnTo>
                <a:lnTo>
                  <a:pt x="185" y="223"/>
                </a:lnTo>
                <a:lnTo>
                  <a:pt x="186" y="223"/>
                </a:lnTo>
                <a:lnTo>
                  <a:pt x="186" y="223"/>
                </a:lnTo>
                <a:lnTo>
                  <a:pt x="186" y="223"/>
                </a:lnTo>
                <a:lnTo>
                  <a:pt x="186" y="223"/>
                </a:lnTo>
                <a:lnTo>
                  <a:pt x="186" y="224"/>
                </a:lnTo>
                <a:lnTo>
                  <a:pt x="186" y="224"/>
                </a:lnTo>
                <a:lnTo>
                  <a:pt x="187" y="224"/>
                </a:lnTo>
                <a:lnTo>
                  <a:pt x="187" y="224"/>
                </a:lnTo>
                <a:lnTo>
                  <a:pt x="187" y="225"/>
                </a:lnTo>
                <a:lnTo>
                  <a:pt x="187" y="225"/>
                </a:lnTo>
                <a:lnTo>
                  <a:pt x="188" y="225"/>
                </a:lnTo>
                <a:lnTo>
                  <a:pt x="188" y="225"/>
                </a:lnTo>
                <a:lnTo>
                  <a:pt x="188" y="225"/>
                </a:lnTo>
                <a:lnTo>
                  <a:pt x="188" y="225"/>
                </a:lnTo>
                <a:lnTo>
                  <a:pt x="188" y="225"/>
                </a:lnTo>
                <a:lnTo>
                  <a:pt x="189" y="225"/>
                </a:lnTo>
                <a:lnTo>
                  <a:pt x="189" y="225"/>
                </a:lnTo>
                <a:lnTo>
                  <a:pt x="189" y="225"/>
                </a:lnTo>
                <a:lnTo>
                  <a:pt x="189" y="225"/>
                </a:lnTo>
                <a:lnTo>
                  <a:pt x="190" y="225"/>
                </a:lnTo>
                <a:lnTo>
                  <a:pt x="190" y="225"/>
                </a:lnTo>
                <a:lnTo>
                  <a:pt x="190" y="225"/>
                </a:lnTo>
                <a:lnTo>
                  <a:pt x="190" y="225"/>
                </a:lnTo>
                <a:lnTo>
                  <a:pt x="190" y="226"/>
                </a:lnTo>
                <a:lnTo>
                  <a:pt x="190" y="226"/>
                </a:lnTo>
                <a:lnTo>
                  <a:pt x="190" y="226"/>
                </a:lnTo>
                <a:lnTo>
                  <a:pt x="191" y="226"/>
                </a:lnTo>
                <a:lnTo>
                  <a:pt x="191" y="227"/>
                </a:lnTo>
                <a:lnTo>
                  <a:pt x="191" y="228"/>
                </a:lnTo>
                <a:lnTo>
                  <a:pt x="191" y="228"/>
                </a:lnTo>
                <a:lnTo>
                  <a:pt x="192" y="229"/>
                </a:lnTo>
                <a:lnTo>
                  <a:pt x="192" y="229"/>
                </a:lnTo>
                <a:lnTo>
                  <a:pt x="192" y="229"/>
                </a:lnTo>
                <a:lnTo>
                  <a:pt x="192" y="229"/>
                </a:lnTo>
                <a:lnTo>
                  <a:pt x="193" y="229"/>
                </a:lnTo>
                <a:lnTo>
                  <a:pt x="193" y="229"/>
                </a:lnTo>
                <a:lnTo>
                  <a:pt x="193" y="229"/>
                </a:lnTo>
                <a:lnTo>
                  <a:pt x="193" y="229"/>
                </a:lnTo>
                <a:lnTo>
                  <a:pt x="193" y="229"/>
                </a:lnTo>
                <a:lnTo>
                  <a:pt x="194" y="229"/>
                </a:lnTo>
                <a:lnTo>
                  <a:pt x="194" y="230"/>
                </a:lnTo>
                <a:lnTo>
                  <a:pt x="194" y="230"/>
                </a:lnTo>
                <a:lnTo>
                  <a:pt x="194" y="230"/>
                </a:lnTo>
                <a:lnTo>
                  <a:pt x="194" y="230"/>
                </a:lnTo>
                <a:lnTo>
                  <a:pt x="194" y="231"/>
                </a:lnTo>
                <a:lnTo>
                  <a:pt x="195" y="231"/>
                </a:lnTo>
                <a:lnTo>
                  <a:pt x="195" y="231"/>
                </a:lnTo>
                <a:lnTo>
                  <a:pt x="195" y="231"/>
                </a:lnTo>
                <a:lnTo>
                  <a:pt x="195" y="231"/>
                </a:lnTo>
                <a:lnTo>
                  <a:pt x="196" y="231"/>
                </a:lnTo>
                <a:lnTo>
                  <a:pt x="196" y="231"/>
                </a:lnTo>
                <a:lnTo>
                  <a:pt x="196" y="231"/>
                </a:lnTo>
                <a:lnTo>
                  <a:pt x="196" y="231"/>
                </a:lnTo>
                <a:lnTo>
                  <a:pt x="196" y="231"/>
                </a:lnTo>
                <a:lnTo>
                  <a:pt x="197" y="231"/>
                </a:lnTo>
                <a:lnTo>
                  <a:pt x="197" y="231"/>
                </a:lnTo>
                <a:lnTo>
                  <a:pt x="197" y="231"/>
                </a:lnTo>
                <a:lnTo>
                  <a:pt x="197" y="230"/>
                </a:lnTo>
                <a:lnTo>
                  <a:pt x="198" y="230"/>
                </a:lnTo>
                <a:lnTo>
                  <a:pt x="198" y="230"/>
                </a:lnTo>
                <a:lnTo>
                  <a:pt x="198" y="230"/>
                </a:lnTo>
                <a:lnTo>
                  <a:pt x="198" y="230"/>
                </a:lnTo>
                <a:lnTo>
                  <a:pt x="198" y="230"/>
                </a:lnTo>
                <a:lnTo>
                  <a:pt x="198" y="229"/>
                </a:lnTo>
                <a:lnTo>
                  <a:pt x="199" y="229"/>
                </a:lnTo>
                <a:lnTo>
                  <a:pt x="199" y="229"/>
                </a:lnTo>
                <a:lnTo>
                  <a:pt x="199" y="229"/>
                </a:lnTo>
                <a:lnTo>
                  <a:pt x="199" y="230"/>
                </a:lnTo>
                <a:lnTo>
                  <a:pt x="199" y="230"/>
                </a:lnTo>
                <a:lnTo>
                  <a:pt x="200" y="231"/>
                </a:lnTo>
                <a:lnTo>
                  <a:pt x="200" y="231"/>
                </a:lnTo>
                <a:lnTo>
                  <a:pt x="200" y="232"/>
                </a:lnTo>
                <a:lnTo>
                  <a:pt x="200" y="232"/>
                </a:lnTo>
                <a:lnTo>
                  <a:pt x="201" y="232"/>
                </a:lnTo>
                <a:lnTo>
                  <a:pt x="201" y="232"/>
                </a:lnTo>
                <a:lnTo>
                  <a:pt x="201" y="232"/>
                </a:lnTo>
                <a:lnTo>
                  <a:pt x="201" y="233"/>
                </a:lnTo>
                <a:lnTo>
                  <a:pt x="202" y="233"/>
                </a:lnTo>
                <a:lnTo>
                  <a:pt x="202" y="233"/>
                </a:lnTo>
                <a:lnTo>
                  <a:pt x="202" y="233"/>
                </a:lnTo>
                <a:lnTo>
                  <a:pt x="202" y="233"/>
                </a:lnTo>
                <a:lnTo>
                  <a:pt x="202" y="233"/>
                </a:lnTo>
                <a:lnTo>
                  <a:pt x="202" y="233"/>
                </a:lnTo>
                <a:lnTo>
                  <a:pt x="202" y="233"/>
                </a:lnTo>
                <a:lnTo>
                  <a:pt x="203" y="233"/>
                </a:lnTo>
                <a:lnTo>
                  <a:pt x="203" y="233"/>
                </a:lnTo>
                <a:lnTo>
                  <a:pt x="203" y="233"/>
                </a:lnTo>
                <a:lnTo>
                  <a:pt x="203" y="233"/>
                </a:lnTo>
                <a:lnTo>
                  <a:pt x="204" y="233"/>
                </a:lnTo>
                <a:lnTo>
                  <a:pt x="204" y="233"/>
                </a:lnTo>
                <a:lnTo>
                  <a:pt x="204" y="233"/>
                </a:lnTo>
                <a:lnTo>
                  <a:pt x="204" y="233"/>
                </a:lnTo>
                <a:lnTo>
                  <a:pt x="204" y="233"/>
                </a:lnTo>
                <a:lnTo>
                  <a:pt x="205" y="233"/>
                </a:lnTo>
                <a:lnTo>
                  <a:pt x="205" y="233"/>
                </a:lnTo>
                <a:lnTo>
                  <a:pt x="205" y="233"/>
                </a:lnTo>
                <a:lnTo>
                  <a:pt x="205" y="233"/>
                </a:lnTo>
                <a:lnTo>
                  <a:pt x="206" y="233"/>
                </a:lnTo>
                <a:lnTo>
                  <a:pt x="206" y="233"/>
                </a:lnTo>
                <a:lnTo>
                  <a:pt x="206" y="232"/>
                </a:lnTo>
                <a:lnTo>
                  <a:pt x="206" y="232"/>
                </a:lnTo>
                <a:lnTo>
                  <a:pt x="206" y="232"/>
                </a:lnTo>
                <a:lnTo>
                  <a:pt x="206" y="232"/>
                </a:lnTo>
                <a:lnTo>
                  <a:pt x="207" y="232"/>
                </a:lnTo>
                <a:lnTo>
                  <a:pt x="207" y="232"/>
                </a:lnTo>
                <a:lnTo>
                  <a:pt x="207" y="232"/>
                </a:lnTo>
                <a:lnTo>
                  <a:pt x="207" y="232"/>
                </a:lnTo>
                <a:lnTo>
                  <a:pt x="207" y="232"/>
                </a:lnTo>
                <a:lnTo>
                  <a:pt x="208" y="232"/>
                </a:lnTo>
                <a:lnTo>
                  <a:pt x="208" y="231"/>
                </a:lnTo>
                <a:lnTo>
                  <a:pt x="208" y="231"/>
                </a:lnTo>
                <a:lnTo>
                  <a:pt x="208" y="231"/>
                </a:lnTo>
                <a:lnTo>
                  <a:pt x="209" y="231"/>
                </a:lnTo>
                <a:lnTo>
                  <a:pt x="209" y="231"/>
                </a:lnTo>
                <a:lnTo>
                  <a:pt x="209" y="231"/>
                </a:lnTo>
                <a:lnTo>
                  <a:pt x="209" y="231"/>
                </a:lnTo>
                <a:lnTo>
                  <a:pt x="209" y="231"/>
                </a:lnTo>
                <a:lnTo>
                  <a:pt x="209" y="230"/>
                </a:lnTo>
                <a:lnTo>
                  <a:pt x="210" y="230"/>
                </a:lnTo>
                <a:lnTo>
                  <a:pt x="210" y="230"/>
                </a:lnTo>
                <a:lnTo>
                  <a:pt x="210" y="230"/>
                </a:lnTo>
                <a:lnTo>
                  <a:pt x="210" y="230"/>
                </a:lnTo>
                <a:lnTo>
                  <a:pt x="210" y="230"/>
                </a:lnTo>
                <a:lnTo>
                  <a:pt x="211" y="230"/>
                </a:lnTo>
                <a:lnTo>
                  <a:pt x="211" y="230"/>
                </a:lnTo>
                <a:lnTo>
                  <a:pt x="211" y="230"/>
                </a:lnTo>
                <a:lnTo>
                  <a:pt x="211" y="230"/>
                </a:lnTo>
                <a:lnTo>
                  <a:pt x="212" y="230"/>
                </a:lnTo>
                <a:lnTo>
                  <a:pt x="212" y="230"/>
                </a:lnTo>
                <a:lnTo>
                  <a:pt x="212" y="230"/>
                </a:lnTo>
                <a:lnTo>
                  <a:pt x="212" y="229"/>
                </a:lnTo>
                <a:lnTo>
                  <a:pt x="213" y="229"/>
                </a:lnTo>
                <a:lnTo>
                  <a:pt x="213" y="229"/>
                </a:lnTo>
                <a:lnTo>
                  <a:pt x="213" y="229"/>
                </a:lnTo>
                <a:lnTo>
                  <a:pt x="213" y="229"/>
                </a:lnTo>
                <a:lnTo>
                  <a:pt x="213" y="229"/>
                </a:lnTo>
                <a:lnTo>
                  <a:pt x="213" y="229"/>
                </a:lnTo>
                <a:lnTo>
                  <a:pt x="213" y="229"/>
                </a:lnTo>
                <a:lnTo>
                  <a:pt x="214" y="229"/>
                </a:lnTo>
                <a:lnTo>
                  <a:pt x="214" y="229"/>
                </a:lnTo>
                <a:lnTo>
                  <a:pt x="214" y="229"/>
                </a:lnTo>
                <a:lnTo>
                  <a:pt x="214" y="229"/>
                </a:lnTo>
                <a:lnTo>
                  <a:pt x="215" y="229"/>
                </a:lnTo>
                <a:lnTo>
                  <a:pt x="215" y="229"/>
                </a:lnTo>
                <a:lnTo>
                  <a:pt x="215" y="229"/>
                </a:lnTo>
                <a:lnTo>
                  <a:pt x="215" y="229"/>
                </a:lnTo>
                <a:lnTo>
                  <a:pt x="215" y="229"/>
                </a:lnTo>
                <a:lnTo>
                  <a:pt x="216" y="229"/>
                </a:lnTo>
                <a:lnTo>
                  <a:pt x="216" y="229"/>
                </a:lnTo>
                <a:lnTo>
                  <a:pt x="216" y="229"/>
                </a:lnTo>
                <a:lnTo>
                  <a:pt x="216" y="230"/>
                </a:lnTo>
                <a:lnTo>
                  <a:pt x="217" y="230"/>
                </a:lnTo>
                <a:lnTo>
                  <a:pt x="217" y="230"/>
                </a:lnTo>
                <a:lnTo>
                  <a:pt x="217" y="230"/>
                </a:lnTo>
                <a:lnTo>
                  <a:pt x="217" y="230"/>
                </a:lnTo>
                <a:lnTo>
                  <a:pt x="217" y="230"/>
                </a:lnTo>
                <a:lnTo>
                  <a:pt x="217" y="230"/>
                </a:lnTo>
                <a:lnTo>
                  <a:pt x="218" y="230"/>
                </a:lnTo>
                <a:lnTo>
                  <a:pt x="218" y="230"/>
                </a:lnTo>
                <a:lnTo>
                  <a:pt x="218" y="230"/>
                </a:lnTo>
                <a:lnTo>
                  <a:pt x="218" y="230"/>
                </a:lnTo>
                <a:lnTo>
                  <a:pt x="218" y="230"/>
                </a:lnTo>
                <a:lnTo>
                  <a:pt x="219" y="230"/>
                </a:lnTo>
                <a:lnTo>
                  <a:pt x="219" y="230"/>
                </a:lnTo>
                <a:lnTo>
                  <a:pt x="219" y="230"/>
                </a:lnTo>
                <a:lnTo>
                  <a:pt x="219" y="230"/>
                </a:lnTo>
                <a:lnTo>
                  <a:pt x="220" y="230"/>
                </a:lnTo>
                <a:lnTo>
                  <a:pt x="220" y="230"/>
                </a:lnTo>
                <a:lnTo>
                  <a:pt x="220" y="230"/>
                </a:lnTo>
                <a:lnTo>
                  <a:pt x="220" y="230"/>
                </a:lnTo>
                <a:lnTo>
                  <a:pt x="221" y="231"/>
                </a:lnTo>
                <a:lnTo>
                  <a:pt x="221" y="231"/>
                </a:lnTo>
                <a:lnTo>
                  <a:pt x="221" y="231"/>
                </a:lnTo>
                <a:lnTo>
                  <a:pt x="221" y="231"/>
                </a:lnTo>
                <a:lnTo>
                  <a:pt x="221" y="231"/>
                </a:lnTo>
                <a:lnTo>
                  <a:pt x="221" y="231"/>
                </a:lnTo>
                <a:lnTo>
                  <a:pt x="221" y="231"/>
                </a:lnTo>
                <a:lnTo>
                  <a:pt x="222" y="231"/>
                </a:lnTo>
                <a:lnTo>
                  <a:pt x="222" y="231"/>
                </a:lnTo>
                <a:lnTo>
                  <a:pt x="222" y="231"/>
                </a:lnTo>
                <a:lnTo>
                  <a:pt x="222" y="231"/>
                </a:lnTo>
                <a:lnTo>
                  <a:pt x="223" y="231"/>
                </a:lnTo>
                <a:lnTo>
                  <a:pt x="223" y="231"/>
                </a:lnTo>
                <a:lnTo>
                  <a:pt x="223" y="231"/>
                </a:lnTo>
                <a:lnTo>
                  <a:pt x="223" y="231"/>
                </a:lnTo>
                <a:lnTo>
                  <a:pt x="224" y="231"/>
                </a:lnTo>
                <a:lnTo>
                  <a:pt x="224" y="231"/>
                </a:lnTo>
                <a:lnTo>
                  <a:pt x="224" y="231"/>
                </a:lnTo>
                <a:lnTo>
                  <a:pt x="224" y="231"/>
                </a:lnTo>
                <a:lnTo>
                  <a:pt x="224" y="231"/>
                </a:lnTo>
                <a:lnTo>
                  <a:pt x="225" y="231"/>
                </a:lnTo>
                <a:lnTo>
                  <a:pt x="225" y="231"/>
                </a:lnTo>
                <a:lnTo>
                  <a:pt x="225" y="231"/>
                </a:lnTo>
                <a:lnTo>
                  <a:pt x="225" y="231"/>
                </a:lnTo>
                <a:lnTo>
                  <a:pt x="225" y="231"/>
                </a:lnTo>
                <a:lnTo>
                  <a:pt x="225" y="231"/>
                </a:lnTo>
                <a:lnTo>
                  <a:pt x="226" y="231"/>
                </a:lnTo>
                <a:lnTo>
                  <a:pt x="226" y="231"/>
                </a:lnTo>
                <a:lnTo>
                  <a:pt x="226" y="231"/>
                </a:lnTo>
                <a:lnTo>
                  <a:pt x="226" y="231"/>
                </a:lnTo>
                <a:lnTo>
                  <a:pt x="226" y="232"/>
                </a:lnTo>
                <a:lnTo>
                  <a:pt x="227" y="232"/>
                </a:lnTo>
                <a:lnTo>
                  <a:pt x="227" y="232"/>
                </a:lnTo>
                <a:lnTo>
                  <a:pt x="227" y="232"/>
                </a:lnTo>
                <a:lnTo>
                  <a:pt x="227" y="232"/>
                </a:lnTo>
                <a:lnTo>
                  <a:pt x="228" y="231"/>
                </a:lnTo>
                <a:lnTo>
                  <a:pt x="228" y="231"/>
                </a:lnTo>
                <a:lnTo>
                  <a:pt x="228" y="231"/>
                </a:lnTo>
                <a:lnTo>
                  <a:pt x="228" y="231"/>
                </a:lnTo>
                <a:lnTo>
                  <a:pt x="229" y="231"/>
                </a:lnTo>
                <a:lnTo>
                  <a:pt x="229" y="231"/>
                </a:lnTo>
                <a:lnTo>
                  <a:pt x="229" y="231"/>
                </a:lnTo>
                <a:lnTo>
                  <a:pt x="229" y="231"/>
                </a:lnTo>
                <a:lnTo>
                  <a:pt x="229" y="231"/>
                </a:lnTo>
                <a:lnTo>
                  <a:pt x="229" y="231"/>
                </a:lnTo>
                <a:lnTo>
                  <a:pt x="229" y="231"/>
                </a:lnTo>
                <a:lnTo>
                  <a:pt x="230" y="231"/>
                </a:lnTo>
                <a:lnTo>
                  <a:pt x="230" y="231"/>
                </a:lnTo>
                <a:lnTo>
                  <a:pt x="230" y="231"/>
                </a:lnTo>
                <a:lnTo>
                  <a:pt x="230" y="231"/>
                </a:lnTo>
                <a:lnTo>
                  <a:pt x="231" y="231"/>
                </a:lnTo>
                <a:lnTo>
                  <a:pt x="231" y="231"/>
                </a:lnTo>
                <a:lnTo>
                  <a:pt x="231" y="231"/>
                </a:lnTo>
                <a:lnTo>
                  <a:pt x="231" y="231"/>
                </a:lnTo>
                <a:lnTo>
                  <a:pt x="232" y="230"/>
                </a:lnTo>
                <a:lnTo>
                  <a:pt x="232" y="230"/>
                </a:lnTo>
                <a:lnTo>
                  <a:pt x="232" y="230"/>
                </a:lnTo>
                <a:lnTo>
                  <a:pt x="232" y="230"/>
                </a:lnTo>
                <a:lnTo>
                  <a:pt x="232" y="230"/>
                </a:lnTo>
                <a:lnTo>
                  <a:pt x="233" y="229"/>
                </a:lnTo>
                <a:lnTo>
                  <a:pt x="233" y="229"/>
                </a:lnTo>
                <a:lnTo>
                  <a:pt x="233" y="229"/>
                </a:lnTo>
                <a:lnTo>
                  <a:pt x="233" y="229"/>
                </a:lnTo>
                <a:lnTo>
                  <a:pt x="233" y="229"/>
                </a:lnTo>
                <a:lnTo>
                  <a:pt x="233" y="229"/>
                </a:lnTo>
                <a:lnTo>
                  <a:pt x="234" y="229"/>
                </a:lnTo>
                <a:lnTo>
                  <a:pt x="234" y="229"/>
                </a:lnTo>
                <a:lnTo>
                  <a:pt x="234" y="229"/>
                </a:lnTo>
                <a:lnTo>
                  <a:pt x="234" y="230"/>
                </a:lnTo>
                <a:lnTo>
                  <a:pt x="235" y="230"/>
                </a:lnTo>
                <a:lnTo>
                  <a:pt x="235" y="230"/>
                </a:lnTo>
                <a:lnTo>
                  <a:pt x="235" y="230"/>
                </a:lnTo>
                <a:lnTo>
                  <a:pt x="235" y="231"/>
                </a:lnTo>
                <a:lnTo>
                  <a:pt x="235" y="231"/>
                </a:lnTo>
                <a:lnTo>
                  <a:pt x="236" y="231"/>
                </a:lnTo>
                <a:lnTo>
                  <a:pt x="236" y="231"/>
                </a:lnTo>
                <a:lnTo>
                  <a:pt x="236" y="232"/>
                </a:lnTo>
                <a:lnTo>
                  <a:pt x="236" y="232"/>
                </a:lnTo>
                <a:lnTo>
                  <a:pt x="237" y="232"/>
                </a:lnTo>
                <a:lnTo>
                  <a:pt x="237" y="231"/>
                </a:lnTo>
                <a:lnTo>
                  <a:pt x="237" y="231"/>
                </a:lnTo>
                <a:lnTo>
                  <a:pt x="237" y="231"/>
                </a:lnTo>
                <a:lnTo>
                  <a:pt x="237" y="231"/>
                </a:lnTo>
                <a:lnTo>
                  <a:pt x="237" y="231"/>
                </a:lnTo>
                <a:lnTo>
                  <a:pt x="237" y="231"/>
                </a:lnTo>
                <a:lnTo>
                  <a:pt x="238" y="231"/>
                </a:lnTo>
                <a:lnTo>
                  <a:pt x="238" y="231"/>
                </a:lnTo>
                <a:lnTo>
                  <a:pt x="238" y="231"/>
                </a:lnTo>
                <a:lnTo>
                  <a:pt x="238" y="231"/>
                </a:lnTo>
                <a:lnTo>
                  <a:pt x="239" y="231"/>
                </a:lnTo>
                <a:lnTo>
                  <a:pt x="239" y="231"/>
                </a:lnTo>
                <a:lnTo>
                  <a:pt x="239" y="231"/>
                </a:lnTo>
                <a:lnTo>
                  <a:pt x="239" y="231"/>
                </a:lnTo>
                <a:lnTo>
                  <a:pt x="240" y="231"/>
                </a:lnTo>
                <a:lnTo>
                  <a:pt x="240" y="231"/>
                </a:lnTo>
                <a:lnTo>
                  <a:pt x="240" y="231"/>
                </a:lnTo>
                <a:lnTo>
                  <a:pt x="240" y="231"/>
                </a:lnTo>
                <a:lnTo>
                  <a:pt x="240" y="230"/>
                </a:lnTo>
                <a:lnTo>
                  <a:pt x="241" y="230"/>
                </a:lnTo>
                <a:lnTo>
                  <a:pt x="241" y="230"/>
                </a:lnTo>
                <a:lnTo>
                  <a:pt x="241" y="230"/>
                </a:lnTo>
                <a:lnTo>
                  <a:pt x="241" y="230"/>
                </a:lnTo>
                <a:lnTo>
                  <a:pt x="241" y="230"/>
                </a:lnTo>
                <a:lnTo>
                  <a:pt x="241" y="230"/>
                </a:lnTo>
                <a:lnTo>
                  <a:pt x="242" y="230"/>
                </a:lnTo>
                <a:lnTo>
                  <a:pt x="242" y="230"/>
                </a:lnTo>
                <a:lnTo>
                  <a:pt x="242" y="230"/>
                </a:lnTo>
                <a:lnTo>
                  <a:pt x="242" y="230"/>
                </a:lnTo>
                <a:lnTo>
                  <a:pt x="243" y="230"/>
                </a:lnTo>
                <a:lnTo>
                  <a:pt x="243" y="230"/>
                </a:lnTo>
                <a:lnTo>
                  <a:pt x="243" y="230"/>
                </a:lnTo>
                <a:lnTo>
                  <a:pt x="243" y="230"/>
                </a:lnTo>
                <a:lnTo>
                  <a:pt x="243" y="230"/>
                </a:lnTo>
                <a:lnTo>
                  <a:pt x="244" y="230"/>
                </a:lnTo>
                <a:lnTo>
                  <a:pt x="244" y="230"/>
                </a:lnTo>
                <a:lnTo>
                  <a:pt x="244" y="230"/>
                </a:lnTo>
                <a:lnTo>
                  <a:pt x="244" y="230"/>
                </a:lnTo>
                <a:lnTo>
                  <a:pt x="245" y="230"/>
                </a:lnTo>
                <a:lnTo>
                  <a:pt x="245" y="230"/>
                </a:lnTo>
                <a:lnTo>
                  <a:pt x="245" y="230"/>
                </a:lnTo>
                <a:lnTo>
                  <a:pt x="245" y="230"/>
                </a:lnTo>
                <a:lnTo>
                  <a:pt x="245" y="230"/>
                </a:lnTo>
                <a:lnTo>
                  <a:pt x="245" y="230"/>
                </a:lnTo>
                <a:lnTo>
                  <a:pt x="246" y="230"/>
                </a:lnTo>
                <a:lnTo>
                  <a:pt x="246" y="231"/>
                </a:lnTo>
                <a:lnTo>
                  <a:pt x="246" y="231"/>
                </a:lnTo>
                <a:lnTo>
                  <a:pt x="246" y="231"/>
                </a:lnTo>
                <a:lnTo>
                  <a:pt x="246" y="231"/>
                </a:lnTo>
                <a:lnTo>
                  <a:pt x="247" y="231"/>
                </a:lnTo>
                <a:lnTo>
                  <a:pt x="247" y="231"/>
                </a:lnTo>
                <a:lnTo>
                  <a:pt x="247" y="231"/>
                </a:lnTo>
                <a:lnTo>
                  <a:pt x="247" y="231"/>
                </a:lnTo>
                <a:lnTo>
                  <a:pt x="248" y="231"/>
                </a:lnTo>
                <a:lnTo>
                  <a:pt x="248" y="231"/>
                </a:lnTo>
                <a:lnTo>
                  <a:pt x="248" y="231"/>
                </a:lnTo>
                <a:lnTo>
                  <a:pt x="248" y="231"/>
                </a:lnTo>
                <a:lnTo>
                  <a:pt x="249" y="231"/>
                </a:lnTo>
                <a:lnTo>
                  <a:pt x="249" y="231"/>
                </a:lnTo>
                <a:lnTo>
                  <a:pt x="249" y="231"/>
                </a:lnTo>
                <a:lnTo>
                  <a:pt x="249" y="231"/>
                </a:lnTo>
                <a:lnTo>
                  <a:pt x="249" y="231"/>
                </a:lnTo>
                <a:lnTo>
                  <a:pt x="249" y="231"/>
                </a:lnTo>
                <a:lnTo>
                  <a:pt x="249" y="231"/>
                </a:lnTo>
                <a:lnTo>
                  <a:pt x="250" y="231"/>
                </a:lnTo>
                <a:lnTo>
                  <a:pt x="250" y="231"/>
                </a:lnTo>
                <a:lnTo>
                  <a:pt x="250" y="231"/>
                </a:lnTo>
                <a:lnTo>
                  <a:pt x="250" y="231"/>
                </a:lnTo>
                <a:lnTo>
                  <a:pt x="251" y="232"/>
                </a:lnTo>
                <a:lnTo>
                  <a:pt x="251" y="232"/>
                </a:lnTo>
                <a:lnTo>
                  <a:pt x="251" y="232"/>
                </a:lnTo>
                <a:lnTo>
                  <a:pt x="251" y="232"/>
                </a:lnTo>
                <a:lnTo>
                  <a:pt x="251" y="232"/>
                </a:lnTo>
                <a:lnTo>
                  <a:pt x="252" y="232"/>
                </a:lnTo>
                <a:lnTo>
                  <a:pt x="252" y="232"/>
                </a:lnTo>
                <a:lnTo>
                  <a:pt x="252" y="232"/>
                </a:lnTo>
                <a:lnTo>
                  <a:pt x="252" y="233"/>
                </a:lnTo>
                <a:lnTo>
                  <a:pt x="253" y="233"/>
                </a:lnTo>
                <a:lnTo>
                  <a:pt x="253" y="233"/>
                </a:lnTo>
                <a:lnTo>
                  <a:pt x="253" y="233"/>
                </a:lnTo>
                <a:lnTo>
                  <a:pt x="253" y="233"/>
                </a:lnTo>
                <a:lnTo>
                  <a:pt x="253" y="233"/>
                </a:lnTo>
                <a:lnTo>
                  <a:pt x="253" y="233"/>
                </a:lnTo>
                <a:lnTo>
                  <a:pt x="254" y="233"/>
                </a:lnTo>
                <a:lnTo>
                  <a:pt x="254" y="233"/>
                </a:lnTo>
                <a:lnTo>
                  <a:pt x="254" y="233"/>
                </a:lnTo>
                <a:lnTo>
                  <a:pt x="254" y="233"/>
                </a:lnTo>
                <a:lnTo>
                  <a:pt x="254" y="233"/>
                </a:lnTo>
                <a:lnTo>
                  <a:pt x="255" y="233"/>
                </a:lnTo>
                <a:lnTo>
                  <a:pt x="255" y="233"/>
                </a:lnTo>
                <a:lnTo>
                  <a:pt x="255" y="233"/>
                </a:lnTo>
                <a:lnTo>
                  <a:pt x="255" y="233"/>
                </a:lnTo>
                <a:lnTo>
                  <a:pt x="256" y="232"/>
                </a:lnTo>
                <a:lnTo>
                  <a:pt x="256" y="232"/>
                </a:lnTo>
                <a:lnTo>
                  <a:pt x="256" y="232"/>
                </a:lnTo>
                <a:lnTo>
                  <a:pt x="256" y="231"/>
                </a:lnTo>
                <a:lnTo>
                  <a:pt x="257" y="230"/>
                </a:lnTo>
                <a:lnTo>
                  <a:pt x="257" y="229"/>
                </a:lnTo>
                <a:lnTo>
                  <a:pt x="257" y="229"/>
                </a:lnTo>
                <a:lnTo>
                  <a:pt x="257" y="228"/>
                </a:lnTo>
                <a:lnTo>
                  <a:pt x="257" y="226"/>
                </a:lnTo>
                <a:lnTo>
                  <a:pt x="257" y="225"/>
                </a:lnTo>
                <a:lnTo>
                  <a:pt x="257" y="224"/>
                </a:lnTo>
                <a:lnTo>
                  <a:pt x="258" y="222"/>
                </a:lnTo>
                <a:lnTo>
                  <a:pt x="258" y="222"/>
                </a:lnTo>
                <a:lnTo>
                  <a:pt x="258" y="221"/>
                </a:lnTo>
                <a:lnTo>
                  <a:pt x="258" y="221"/>
                </a:lnTo>
                <a:lnTo>
                  <a:pt x="259" y="220"/>
                </a:lnTo>
                <a:lnTo>
                  <a:pt x="259" y="220"/>
                </a:lnTo>
                <a:lnTo>
                  <a:pt x="259" y="220"/>
                </a:lnTo>
                <a:lnTo>
                  <a:pt x="259" y="221"/>
                </a:lnTo>
                <a:lnTo>
                  <a:pt x="260" y="221"/>
                </a:lnTo>
                <a:lnTo>
                  <a:pt x="260" y="221"/>
                </a:lnTo>
                <a:lnTo>
                  <a:pt x="260" y="221"/>
                </a:lnTo>
                <a:lnTo>
                  <a:pt x="260" y="221"/>
                </a:lnTo>
                <a:lnTo>
                  <a:pt x="260" y="221"/>
                </a:lnTo>
                <a:lnTo>
                  <a:pt x="261" y="222"/>
                </a:lnTo>
                <a:lnTo>
                  <a:pt x="261" y="222"/>
                </a:lnTo>
                <a:lnTo>
                  <a:pt x="261" y="222"/>
                </a:lnTo>
                <a:lnTo>
                  <a:pt x="261" y="222"/>
                </a:lnTo>
                <a:lnTo>
                  <a:pt x="261" y="222"/>
                </a:lnTo>
                <a:lnTo>
                  <a:pt x="261" y="222"/>
                </a:lnTo>
                <a:lnTo>
                  <a:pt x="262" y="222"/>
                </a:lnTo>
                <a:lnTo>
                  <a:pt x="262" y="223"/>
                </a:lnTo>
                <a:lnTo>
                  <a:pt x="262" y="223"/>
                </a:lnTo>
                <a:lnTo>
                  <a:pt x="262" y="223"/>
                </a:lnTo>
                <a:lnTo>
                  <a:pt x="262" y="223"/>
                </a:lnTo>
                <a:lnTo>
                  <a:pt x="263" y="223"/>
                </a:lnTo>
                <a:lnTo>
                  <a:pt x="263" y="223"/>
                </a:lnTo>
                <a:lnTo>
                  <a:pt x="263" y="223"/>
                </a:lnTo>
                <a:lnTo>
                  <a:pt x="263" y="223"/>
                </a:lnTo>
                <a:lnTo>
                  <a:pt x="264" y="223"/>
                </a:lnTo>
                <a:lnTo>
                  <a:pt x="264" y="223"/>
                </a:lnTo>
                <a:lnTo>
                  <a:pt x="264" y="223"/>
                </a:lnTo>
                <a:lnTo>
                  <a:pt x="264" y="223"/>
                </a:lnTo>
                <a:lnTo>
                  <a:pt x="265" y="223"/>
                </a:lnTo>
                <a:lnTo>
                  <a:pt x="265" y="223"/>
                </a:lnTo>
                <a:lnTo>
                  <a:pt x="265" y="223"/>
                </a:lnTo>
                <a:lnTo>
                  <a:pt x="265" y="223"/>
                </a:lnTo>
                <a:lnTo>
                  <a:pt x="265" y="223"/>
                </a:lnTo>
                <a:lnTo>
                  <a:pt x="265" y="224"/>
                </a:lnTo>
                <a:lnTo>
                  <a:pt x="265" y="224"/>
                </a:lnTo>
                <a:lnTo>
                  <a:pt x="266" y="225"/>
                </a:lnTo>
                <a:lnTo>
                  <a:pt x="266" y="225"/>
                </a:lnTo>
                <a:lnTo>
                  <a:pt x="266" y="225"/>
                </a:lnTo>
                <a:lnTo>
                  <a:pt x="266" y="225"/>
                </a:lnTo>
                <a:lnTo>
                  <a:pt x="267" y="225"/>
                </a:lnTo>
                <a:lnTo>
                  <a:pt x="267" y="225"/>
                </a:lnTo>
                <a:lnTo>
                  <a:pt x="267" y="225"/>
                </a:lnTo>
                <a:lnTo>
                  <a:pt x="267" y="225"/>
                </a:lnTo>
                <a:lnTo>
                  <a:pt x="268" y="225"/>
                </a:lnTo>
                <a:lnTo>
                  <a:pt x="268" y="225"/>
                </a:lnTo>
                <a:lnTo>
                  <a:pt x="268" y="224"/>
                </a:lnTo>
                <a:lnTo>
                  <a:pt x="268" y="224"/>
                </a:lnTo>
                <a:lnTo>
                  <a:pt x="268" y="224"/>
                </a:lnTo>
                <a:lnTo>
                  <a:pt x="268" y="224"/>
                </a:lnTo>
                <a:lnTo>
                  <a:pt x="268" y="224"/>
                </a:lnTo>
                <a:lnTo>
                  <a:pt x="269" y="223"/>
                </a:lnTo>
                <a:lnTo>
                  <a:pt x="269" y="223"/>
                </a:lnTo>
                <a:lnTo>
                  <a:pt x="269" y="222"/>
                </a:lnTo>
                <a:lnTo>
                  <a:pt x="269" y="222"/>
                </a:lnTo>
                <a:lnTo>
                  <a:pt x="270" y="222"/>
                </a:lnTo>
                <a:lnTo>
                  <a:pt x="270" y="222"/>
                </a:lnTo>
                <a:lnTo>
                  <a:pt x="270" y="221"/>
                </a:lnTo>
                <a:lnTo>
                  <a:pt x="270" y="221"/>
                </a:lnTo>
                <a:lnTo>
                  <a:pt x="271" y="220"/>
                </a:lnTo>
                <a:lnTo>
                  <a:pt x="271" y="220"/>
                </a:lnTo>
                <a:lnTo>
                  <a:pt x="271" y="220"/>
                </a:lnTo>
                <a:lnTo>
                  <a:pt x="271" y="220"/>
                </a:lnTo>
                <a:lnTo>
                  <a:pt x="271" y="220"/>
                </a:lnTo>
                <a:lnTo>
                  <a:pt x="272" y="220"/>
                </a:lnTo>
                <a:lnTo>
                  <a:pt x="272" y="221"/>
                </a:lnTo>
                <a:lnTo>
                  <a:pt x="272" y="222"/>
                </a:lnTo>
                <a:lnTo>
                  <a:pt x="272" y="222"/>
                </a:lnTo>
                <a:lnTo>
                  <a:pt x="272" y="223"/>
                </a:lnTo>
                <a:lnTo>
                  <a:pt x="272" y="224"/>
                </a:lnTo>
                <a:lnTo>
                  <a:pt x="273" y="224"/>
                </a:lnTo>
                <a:lnTo>
                  <a:pt x="273" y="225"/>
                </a:lnTo>
                <a:lnTo>
                  <a:pt x="273" y="225"/>
                </a:lnTo>
                <a:lnTo>
                  <a:pt x="273" y="225"/>
                </a:lnTo>
                <a:lnTo>
                  <a:pt x="273" y="226"/>
                </a:lnTo>
                <a:lnTo>
                  <a:pt x="274" y="226"/>
                </a:lnTo>
                <a:lnTo>
                  <a:pt x="274" y="227"/>
                </a:lnTo>
                <a:lnTo>
                  <a:pt x="274" y="227"/>
                </a:lnTo>
                <a:lnTo>
                  <a:pt x="274" y="228"/>
                </a:lnTo>
                <a:lnTo>
                  <a:pt x="275" y="228"/>
                </a:lnTo>
                <a:lnTo>
                  <a:pt x="275" y="228"/>
                </a:lnTo>
                <a:lnTo>
                  <a:pt x="275" y="228"/>
                </a:lnTo>
                <a:lnTo>
                  <a:pt x="275" y="228"/>
                </a:lnTo>
                <a:lnTo>
                  <a:pt x="276" y="228"/>
                </a:lnTo>
                <a:lnTo>
                  <a:pt x="276" y="228"/>
                </a:lnTo>
                <a:lnTo>
                  <a:pt x="276" y="228"/>
                </a:lnTo>
                <a:lnTo>
                  <a:pt x="276" y="228"/>
                </a:lnTo>
                <a:lnTo>
                  <a:pt x="276" y="228"/>
                </a:lnTo>
                <a:lnTo>
                  <a:pt x="276" y="228"/>
                </a:lnTo>
                <a:lnTo>
                  <a:pt x="276" y="228"/>
                </a:lnTo>
                <a:lnTo>
                  <a:pt x="277" y="228"/>
                </a:lnTo>
                <a:lnTo>
                  <a:pt x="277" y="228"/>
                </a:lnTo>
                <a:lnTo>
                  <a:pt x="277" y="228"/>
                </a:lnTo>
                <a:lnTo>
                  <a:pt x="277" y="228"/>
                </a:lnTo>
                <a:lnTo>
                  <a:pt x="278" y="228"/>
                </a:lnTo>
                <a:lnTo>
                  <a:pt x="278" y="228"/>
                </a:lnTo>
                <a:lnTo>
                  <a:pt x="278" y="228"/>
                </a:lnTo>
                <a:lnTo>
                  <a:pt x="278" y="228"/>
                </a:lnTo>
                <a:lnTo>
                  <a:pt x="279" y="228"/>
                </a:lnTo>
                <a:lnTo>
                  <a:pt x="279" y="228"/>
                </a:lnTo>
                <a:lnTo>
                  <a:pt x="279" y="227"/>
                </a:lnTo>
                <a:lnTo>
                  <a:pt x="279" y="227"/>
                </a:lnTo>
                <a:lnTo>
                  <a:pt x="279" y="227"/>
                </a:lnTo>
                <a:lnTo>
                  <a:pt x="280" y="227"/>
                </a:lnTo>
                <a:lnTo>
                  <a:pt x="280" y="227"/>
                </a:lnTo>
                <a:lnTo>
                  <a:pt x="280" y="227"/>
                </a:lnTo>
                <a:lnTo>
                  <a:pt x="280" y="227"/>
                </a:lnTo>
                <a:lnTo>
                  <a:pt x="280" y="228"/>
                </a:lnTo>
                <a:lnTo>
                  <a:pt x="280" y="228"/>
                </a:lnTo>
                <a:lnTo>
                  <a:pt x="281" y="228"/>
                </a:lnTo>
                <a:lnTo>
                  <a:pt x="281" y="228"/>
                </a:lnTo>
                <a:lnTo>
                  <a:pt x="281" y="228"/>
                </a:lnTo>
                <a:lnTo>
                  <a:pt x="281" y="228"/>
                </a:lnTo>
                <a:lnTo>
                  <a:pt x="282" y="228"/>
                </a:lnTo>
                <a:lnTo>
                  <a:pt x="282" y="228"/>
                </a:lnTo>
                <a:lnTo>
                  <a:pt x="282" y="228"/>
                </a:lnTo>
                <a:lnTo>
                  <a:pt x="282" y="228"/>
                </a:lnTo>
                <a:lnTo>
                  <a:pt x="282" y="228"/>
                </a:lnTo>
                <a:lnTo>
                  <a:pt x="283" y="228"/>
                </a:lnTo>
                <a:lnTo>
                  <a:pt x="283" y="228"/>
                </a:lnTo>
                <a:lnTo>
                  <a:pt x="283" y="228"/>
                </a:lnTo>
                <a:lnTo>
                  <a:pt x="283" y="227"/>
                </a:lnTo>
                <a:lnTo>
                  <a:pt x="284" y="227"/>
                </a:lnTo>
                <a:lnTo>
                  <a:pt x="284" y="227"/>
                </a:lnTo>
                <a:lnTo>
                  <a:pt x="284" y="226"/>
                </a:lnTo>
                <a:lnTo>
                  <a:pt x="284" y="226"/>
                </a:lnTo>
                <a:lnTo>
                  <a:pt x="284" y="226"/>
                </a:lnTo>
                <a:lnTo>
                  <a:pt x="284" y="225"/>
                </a:lnTo>
                <a:lnTo>
                  <a:pt x="284" y="225"/>
                </a:lnTo>
                <a:lnTo>
                  <a:pt x="285" y="225"/>
                </a:lnTo>
                <a:lnTo>
                  <a:pt x="285" y="224"/>
                </a:lnTo>
                <a:lnTo>
                  <a:pt x="285" y="224"/>
                </a:lnTo>
                <a:lnTo>
                  <a:pt x="285" y="223"/>
                </a:lnTo>
                <a:lnTo>
                  <a:pt x="286" y="223"/>
                </a:lnTo>
                <a:lnTo>
                  <a:pt x="286" y="223"/>
                </a:lnTo>
                <a:lnTo>
                  <a:pt x="286" y="222"/>
                </a:lnTo>
                <a:lnTo>
                  <a:pt x="286" y="222"/>
                </a:lnTo>
                <a:lnTo>
                  <a:pt x="287" y="222"/>
                </a:lnTo>
                <a:lnTo>
                  <a:pt x="287" y="222"/>
                </a:lnTo>
                <a:lnTo>
                  <a:pt x="287" y="222"/>
                </a:lnTo>
                <a:lnTo>
                  <a:pt x="287" y="222"/>
                </a:lnTo>
                <a:lnTo>
                  <a:pt x="288" y="222"/>
                </a:lnTo>
                <a:lnTo>
                  <a:pt x="288" y="222"/>
                </a:lnTo>
                <a:lnTo>
                  <a:pt x="288" y="222"/>
                </a:lnTo>
                <a:lnTo>
                  <a:pt x="288" y="222"/>
                </a:lnTo>
                <a:lnTo>
                  <a:pt x="288" y="222"/>
                </a:lnTo>
                <a:lnTo>
                  <a:pt x="288" y="223"/>
                </a:lnTo>
                <a:lnTo>
                  <a:pt x="288" y="223"/>
                </a:lnTo>
                <a:lnTo>
                  <a:pt x="289" y="223"/>
                </a:lnTo>
                <a:lnTo>
                  <a:pt x="289" y="223"/>
                </a:lnTo>
                <a:lnTo>
                  <a:pt x="289" y="223"/>
                </a:lnTo>
                <a:lnTo>
                  <a:pt x="289" y="223"/>
                </a:lnTo>
                <a:lnTo>
                  <a:pt x="290" y="223"/>
                </a:lnTo>
                <a:lnTo>
                  <a:pt x="290" y="223"/>
                </a:lnTo>
                <a:lnTo>
                  <a:pt x="290" y="223"/>
                </a:lnTo>
                <a:lnTo>
                  <a:pt x="290" y="223"/>
                </a:lnTo>
                <a:lnTo>
                  <a:pt x="290" y="223"/>
                </a:lnTo>
                <a:lnTo>
                  <a:pt x="291" y="223"/>
                </a:lnTo>
                <a:lnTo>
                  <a:pt x="291" y="223"/>
                </a:lnTo>
                <a:lnTo>
                  <a:pt x="291" y="224"/>
                </a:lnTo>
                <a:lnTo>
                  <a:pt x="291" y="224"/>
                </a:lnTo>
                <a:lnTo>
                  <a:pt x="292" y="224"/>
                </a:lnTo>
                <a:lnTo>
                  <a:pt x="292" y="224"/>
                </a:lnTo>
                <a:lnTo>
                  <a:pt x="292" y="224"/>
                </a:lnTo>
                <a:lnTo>
                  <a:pt x="292" y="224"/>
                </a:lnTo>
                <a:lnTo>
                  <a:pt x="292" y="224"/>
                </a:lnTo>
                <a:lnTo>
                  <a:pt x="292" y="224"/>
                </a:lnTo>
                <a:lnTo>
                  <a:pt x="293" y="225"/>
                </a:lnTo>
                <a:lnTo>
                  <a:pt x="293" y="225"/>
                </a:lnTo>
                <a:lnTo>
                  <a:pt x="293" y="225"/>
                </a:lnTo>
                <a:lnTo>
                  <a:pt x="293" y="225"/>
                </a:lnTo>
                <a:lnTo>
                  <a:pt x="293" y="225"/>
                </a:lnTo>
                <a:lnTo>
                  <a:pt x="294" y="225"/>
                </a:lnTo>
                <a:lnTo>
                  <a:pt x="294" y="226"/>
                </a:lnTo>
                <a:lnTo>
                  <a:pt x="294" y="226"/>
                </a:lnTo>
                <a:lnTo>
                  <a:pt x="294" y="226"/>
                </a:lnTo>
                <a:lnTo>
                  <a:pt x="295" y="226"/>
                </a:lnTo>
                <a:lnTo>
                  <a:pt x="295" y="227"/>
                </a:lnTo>
                <a:lnTo>
                  <a:pt x="295" y="227"/>
                </a:lnTo>
                <a:lnTo>
                  <a:pt x="295" y="227"/>
                </a:lnTo>
                <a:lnTo>
                  <a:pt x="296" y="227"/>
                </a:lnTo>
                <a:lnTo>
                  <a:pt x="296" y="228"/>
                </a:lnTo>
                <a:lnTo>
                  <a:pt x="296" y="228"/>
                </a:lnTo>
                <a:lnTo>
                  <a:pt x="296" y="228"/>
                </a:lnTo>
                <a:lnTo>
                  <a:pt x="296" y="228"/>
                </a:lnTo>
                <a:lnTo>
                  <a:pt x="296" y="229"/>
                </a:lnTo>
                <a:lnTo>
                  <a:pt x="296" y="229"/>
                </a:lnTo>
                <a:lnTo>
                  <a:pt x="297" y="229"/>
                </a:lnTo>
                <a:lnTo>
                  <a:pt x="297" y="229"/>
                </a:lnTo>
                <a:lnTo>
                  <a:pt x="297" y="229"/>
                </a:lnTo>
                <a:lnTo>
                  <a:pt x="297" y="229"/>
                </a:lnTo>
                <a:lnTo>
                  <a:pt x="298" y="229"/>
                </a:lnTo>
                <a:lnTo>
                  <a:pt x="298" y="229"/>
                </a:lnTo>
                <a:lnTo>
                  <a:pt x="298" y="230"/>
                </a:lnTo>
                <a:lnTo>
                  <a:pt x="298" y="230"/>
                </a:lnTo>
                <a:lnTo>
                  <a:pt x="298" y="230"/>
                </a:lnTo>
                <a:lnTo>
                  <a:pt x="299" y="231"/>
                </a:lnTo>
                <a:lnTo>
                  <a:pt x="299" y="231"/>
                </a:lnTo>
                <a:lnTo>
                  <a:pt x="299" y="231"/>
                </a:lnTo>
                <a:lnTo>
                  <a:pt x="299" y="232"/>
                </a:lnTo>
                <a:lnTo>
                  <a:pt x="300" y="232"/>
                </a:lnTo>
                <a:lnTo>
                  <a:pt x="300" y="232"/>
                </a:lnTo>
                <a:lnTo>
                  <a:pt x="300" y="232"/>
                </a:lnTo>
                <a:lnTo>
                  <a:pt x="300" y="232"/>
                </a:lnTo>
                <a:lnTo>
                  <a:pt x="300" y="233"/>
                </a:lnTo>
                <a:lnTo>
                  <a:pt x="300" y="233"/>
                </a:lnTo>
                <a:lnTo>
                  <a:pt x="301" y="233"/>
                </a:lnTo>
                <a:lnTo>
                  <a:pt x="301" y="233"/>
                </a:lnTo>
                <a:lnTo>
                  <a:pt x="301" y="234"/>
                </a:lnTo>
                <a:lnTo>
                  <a:pt x="301" y="234"/>
                </a:lnTo>
                <a:lnTo>
                  <a:pt x="301" y="234"/>
                </a:lnTo>
                <a:lnTo>
                  <a:pt x="302" y="235"/>
                </a:lnTo>
                <a:lnTo>
                  <a:pt x="302" y="235"/>
                </a:lnTo>
                <a:lnTo>
                  <a:pt x="302" y="236"/>
                </a:lnTo>
                <a:lnTo>
                  <a:pt x="302" y="236"/>
                </a:lnTo>
                <a:lnTo>
                  <a:pt x="303" y="236"/>
                </a:lnTo>
                <a:lnTo>
                  <a:pt x="303" y="237"/>
                </a:lnTo>
                <a:lnTo>
                  <a:pt x="303" y="237"/>
                </a:lnTo>
                <a:lnTo>
                  <a:pt x="303" y="237"/>
                </a:lnTo>
                <a:lnTo>
                  <a:pt x="304" y="237"/>
                </a:lnTo>
                <a:lnTo>
                  <a:pt x="304" y="237"/>
                </a:lnTo>
                <a:lnTo>
                  <a:pt x="304" y="237"/>
                </a:lnTo>
                <a:lnTo>
                  <a:pt x="304" y="237"/>
                </a:lnTo>
                <a:lnTo>
                  <a:pt x="304" y="238"/>
                </a:lnTo>
                <a:lnTo>
                  <a:pt x="304" y="238"/>
                </a:lnTo>
                <a:lnTo>
                  <a:pt x="304" y="238"/>
                </a:lnTo>
                <a:lnTo>
                  <a:pt x="305" y="238"/>
                </a:lnTo>
                <a:lnTo>
                  <a:pt x="305" y="238"/>
                </a:lnTo>
                <a:lnTo>
                  <a:pt x="305" y="238"/>
                </a:lnTo>
                <a:lnTo>
                  <a:pt x="305" y="238"/>
                </a:lnTo>
                <a:lnTo>
                  <a:pt x="306" y="238"/>
                </a:lnTo>
                <a:lnTo>
                  <a:pt x="306" y="239"/>
                </a:lnTo>
                <a:lnTo>
                  <a:pt x="306" y="239"/>
                </a:lnTo>
                <a:lnTo>
                  <a:pt x="306" y="239"/>
                </a:lnTo>
                <a:lnTo>
                  <a:pt x="307" y="239"/>
                </a:lnTo>
                <a:lnTo>
                  <a:pt x="307" y="239"/>
                </a:lnTo>
                <a:lnTo>
                  <a:pt x="307" y="239"/>
                </a:lnTo>
                <a:lnTo>
                  <a:pt x="307" y="239"/>
                </a:lnTo>
                <a:lnTo>
                  <a:pt x="307" y="239"/>
                </a:lnTo>
                <a:lnTo>
                  <a:pt x="308" y="239"/>
                </a:lnTo>
                <a:lnTo>
                  <a:pt x="308" y="239"/>
                </a:lnTo>
                <a:lnTo>
                  <a:pt x="308" y="239"/>
                </a:lnTo>
                <a:lnTo>
                  <a:pt x="308" y="240"/>
                </a:lnTo>
                <a:lnTo>
                  <a:pt x="308" y="240"/>
                </a:lnTo>
                <a:lnTo>
                  <a:pt x="308" y="240"/>
                </a:lnTo>
                <a:lnTo>
                  <a:pt x="309" y="240"/>
                </a:lnTo>
                <a:lnTo>
                  <a:pt x="309" y="240"/>
                </a:lnTo>
                <a:lnTo>
                  <a:pt x="309" y="240"/>
                </a:lnTo>
                <a:lnTo>
                  <a:pt x="309" y="240"/>
                </a:lnTo>
                <a:lnTo>
                  <a:pt x="309" y="240"/>
                </a:lnTo>
                <a:lnTo>
                  <a:pt x="310" y="240"/>
                </a:lnTo>
                <a:lnTo>
                  <a:pt x="310" y="240"/>
                </a:lnTo>
                <a:lnTo>
                  <a:pt x="310" y="240"/>
                </a:lnTo>
                <a:lnTo>
                  <a:pt x="310" y="240"/>
                </a:lnTo>
                <a:lnTo>
                  <a:pt x="311" y="239"/>
                </a:lnTo>
                <a:lnTo>
                  <a:pt x="311" y="239"/>
                </a:lnTo>
                <a:lnTo>
                  <a:pt x="311" y="239"/>
                </a:lnTo>
                <a:lnTo>
                  <a:pt x="311" y="239"/>
                </a:lnTo>
                <a:lnTo>
                  <a:pt x="312" y="239"/>
                </a:lnTo>
                <a:lnTo>
                  <a:pt x="312" y="239"/>
                </a:lnTo>
                <a:lnTo>
                  <a:pt x="312" y="239"/>
                </a:lnTo>
                <a:lnTo>
                  <a:pt x="312" y="239"/>
                </a:lnTo>
                <a:lnTo>
                  <a:pt x="312" y="239"/>
                </a:lnTo>
                <a:lnTo>
                  <a:pt x="312" y="239"/>
                </a:lnTo>
                <a:lnTo>
                  <a:pt x="312" y="239"/>
                </a:lnTo>
                <a:lnTo>
                  <a:pt x="313" y="239"/>
                </a:lnTo>
                <a:lnTo>
                  <a:pt x="313" y="239"/>
                </a:lnTo>
                <a:lnTo>
                  <a:pt x="313" y="239"/>
                </a:lnTo>
                <a:lnTo>
                  <a:pt x="313" y="239"/>
                </a:lnTo>
                <a:lnTo>
                  <a:pt x="314" y="238"/>
                </a:lnTo>
                <a:lnTo>
                  <a:pt x="314" y="238"/>
                </a:lnTo>
                <a:lnTo>
                  <a:pt x="314" y="238"/>
                </a:lnTo>
                <a:lnTo>
                  <a:pt x="314" y="238"/>
                </a:lnTo>
                <a:lnTo>
                  <a:pt x="315" y="238"/>
                </a:lnTo>
                <a:lnTo>
                  <a:pt x="315" y="237"/>
                </a:lnTo>
                <a:lnTo>
                  <a:pt x="315" y="237"/>
                </a:lnTo>
                <a:lnTo>
                  <a:pt x="315" y="237"/>
                </a:lnTo>
                <a:lnTo>
                  <a:pt x="315" y="237"/>
                </a:lnTo>
                <a:lnTo>
                  <a:pt x="316" y="237"/>
                </a:lnTo>
                <a:lnTo>
                  <a:pt x="316" y="237"/>
                </a:lnTo>
                <a:lnTo>
                  <a:pt x="316" y="237"/>
                </a:lnTo>
                <a:lnTo>
                  <a:pt x="316" y="237"/>
                </a:lnTo>
                <a:lnTo>
                  <a:pt x="316" y="236"/>
                </a:lnTo>
                <a:lnTo>
                  <a:pt x="316" y="236"/>
                </a:lnTo>
                <a:lnTo>
                  <a:pt x="317" y="236"/>
                </a:lnTo>
                <a:lnTo>
                  <a:pt x="317" y="236"/>
                </a:lnTo>
                <a:lnTo>
                  <a:pt x="317" y="236"/>
                </a:lnTo>
                <a:lnTo>
                  <a:pt x="317" y="236"/>
                </a:lnTo>
                <a:lnTo>
                  <a:pt x="318" y="236"/>
                </a:lnTo>
                <a:lnTo>
                  <a:pt x="318" y="236"/>
                </a:lnTo>
                <a:lnTo>
                  <a:pt x="318" y="236"/>
                </a:lnTo>
                <a:lnTo>
                  <a:pt x="318" y="236"/>
                </a:lnTo>
                <a:lnTo>
                  <a:pt x="318" y="236"/>
                </a:lnTo>
                <a:lnTo>
                  <a:pt x="319" y="235"/>
                </a:lnTo>
                <a:lnTo>
                  <a:pt x="319" y="235"/>
                </a:lnTo>
                <a:lnTo>
                  <a:pt x="319" y="235"/>
                </a:lnTo>
                <a:lnTo>
                  <a:pt x="319" y="235"/>
                </a:lnTo>
                <a:lnTo>
                  <a:pt x="320" y="235"/>
                </a:lnTo>
                <a:lnTo>
                  <a:pt x="320" y="235"/>
                </a:lnTo>
                <a:lnTo>
                  <a:pt x="320" y="235"/>
                </a:lnTo>
                <a:lnTo>
                  <a:pt x="320" y="235"/>
                </a:lnTo>
                <a:lnTo>
                  <a:pt x="320" y="235"/>
                </a:lnTo>
                <a:lnTo>
                  <a:pt x="320" y="235"/>
                </a:lnTo>
                <a:lnTo>
                  <a:pt x="320" y="235"/>
                </a:lnTo>
                <a:lnTo>
                  <a:pt x="321" y="235"/>
                </a:lnTo>
                <a:lnTo>
                  <a:pt x="321" y="235"/>
                </a:lnTo>
                <a:lnTo>
                  <a:pt x="321" y="235"/>
                </a:lnTo>
                <a:lnTo>
                  <a:pt x="321" y="235"/>
                </a:lnTo>
                <a:lnTo>
                  <a:pt x="322" y="235"/>
                </a:lnTo>
                <a:lnTo>
                  <a:pt x="322" y="235"/>
                </a:lnTo>
                <a:lnTo>
                  <a:pt x="322" y="235"/>
                </a:lnTo>
                <a:lnTo>
                  <a:pt x="322" y="235"/>
                </a:lnTo>
                <a:lnTo>
                  <a:pt x="323" y="234"/>
                </a:lnTo>
                <a:lnTo>
                  <a:pt x="323" y="234"/>
                </a:lnTo>
                <a:lnTo>
                  <a:pt x="323" y="234"/>
                </a:lnTo>
                <a:lnTo>
                  <a:pt x="323" y="234"/>
                </a:lnTo>
                <a:lnTo>
                  <a:pt x="324" y="234"/>
                </a:lnTo>
                <a:lnTo>
                  <a:pt x="324" y="234"/>
                </a:lnTo>
                <a:lnTo>
                  <a:pt x="324" y="234"/>
                </a:lnTo>
                <a:lnTo>
                  <a:pt x="324" y="234"/>
                </a:lnTo>
                <a:lnTo>
                  <a:pt x="324" y="234"/>
                </a:lnTo>
                <a:lnTo>
                  <a:pt x="324" y="234"/>
                </a:lnTo>
                <a:lnTo>
                  <a:pt x="324" y="234"/>
                </a:lnTo>
                <a:lnTo>
                  <a:pt x="325" y="233"/>
                </a:lnTo>
                <a:lnTo>
                  <a:pt x="325" y="233"/>
                </a:lnTo>
                <a:lnTo>
                  <a:pt x="325" y="233"/>
                </a:lnTo>
                <a:lnTo>
                  <a:pt x="325" y="233"/>
                </a:lnTo>
                <a:lnTo>
                  <a:pt x="326" y="233"/>
                </a:lnTo>
                <a:lnTo>
                  <a:pt x="326" y="233"/>
                </a:lnTo>
                <a:lnTo>
                  <a:pt x="326" y="233"/>
                </a:lnTo>
                <a:lnTo>
                  <a:pt x="326" y="233"/>
                </a:lnTo>
                <a:lnTo>
                  <a:pt x="326" y="232"/>
                </a:lnTo>
                <a:lnTo>
                  <a:pt x="327" y="232"/>
                </a:lnTo>
                <a:lnTo>
                  <a:pt x="327" y="232"/>
                </a:lnTo>
                <a:lnTo>
                  <a:pt x="327" y="232"/>
                </a:lnTo>
                <a:lnTo>
                  <a:pt x="327" y="232"/>
                </a:lnTo>
                <a:lnTo>
                  <a:pt x="328" y="232"/>
                </a:lnTo>
                <a:lnTo>
                  <a:pt x="328" y="231"/>
                </a:lnTo>
                <a:lnTo>
                  <a:pt x="328" y="231"/>
                </a:lnTo>
                <a:lnTo>
                  <a:pt x="328" y="231"/>
                </a:lnTo>
                <a:lnTo>
                  <a:pt x="328" y="231"/>
                </a:lnTo>
                <a:lnTo>
                  <a:pt x="328" y="231"/>
                </a:lnTo>
                <a:lnTo>
                  <a:pt x="329" y="231"/>
                </a:lnTo>
                <a:lnTo>
                  <a:pt x="329" y="231"/>
                </a:lnTo>
                <a:lnTo>
                  <a:pt x="329" y="231"/>
                </a:lnTo>
                <a:lnTo>
                  <a:pt x="329" y="231"/>
                </a:lnTo>
                <a:lnTo>
                  <a:pt x="329" y="231"/>
                </a:lnTo>
                <a:lnTo>
                  <a:pt x="330" y="231"/>
                </a:lnTo>
                <a:lnTo>
                  <a:pt x="330" y="231"/>
                </a:lnTo>
                <a:lnTo>
                  <a:pt x="330" y="231"/>
                </a:lnTo>
                <a:lnTo>
                  <a:pt x="330" y="231"/>
                </a:lnTo>
                <a:lnTo>
                  <a:pt x="331" y="231"/>
                </a:lnTo>
                <a:lnTo>
                  <a:pt x="331" y="232"/>
                </a:lnTo>
                <a:lnTo>
                  <a:pt x="331" y="232"/>
                </a:lnTo>
                <a:lnTo>
                  <a:pt x="331" y="232"/>
                </a:lnTo>
                <a:lnTo>
                  <a:pt x="331" y="232"/>
                </a:lnTo>
                <a:lnTo>
                  <a:pt x="331" y="232"/>
                </a:lnTo>
                <a:lnTo>
                  <a:pt x="331" y="232"/>
                </a:lnTo>
                <a:lnTo>
                  <a:pt x="332" y="232"/>
                </a:lnTo>
                <a:lnTo>
                  <a:pt x="332" y="232"/>
                </a:lnTo>
                <a:lnTo>
                  <a:pt x="332" y="232"/>
                </a:lnTo>
                <a:lnTo>
                  <a:pt x="332" y="231"/>
                </a:lnTo>
                <a:lnTo>
                  <a:pt x="333" y="231"/>
                </a:lnTo>
                <a:lnTo>
                  <a:pt x="333" y="231"/>
                </a:lnTo>
                <a:lnTo>
                  <a:pt x="333" y="231"/>
                </a:lnTo>
                <a:lnTo>
                  <a:pt x="333" y="230"/>
                </a:lnTo>
                <a:lnTo>
                  <a:pt x="334" y="230"/>
                </a:lnTo>
                <a:lnTo>
                  <a:pt x="334" y="230"/>
                </a:lnTo>
                <a:lnTo>
                  <a:pt x="334" y="230"/>
                </a:lnTo>
                <a:lnTo>
                  <a:pt x="334" y="230"/>
                </a:lnTo>
                <a:lnTo>
                  <a:pt x="335" y="230"/>
                </a:lnTo>
                <a:lnTo>
                  <a:pt x="335" y="229"/>
                </a:lnTo>
                <a:lnTo>
                  <a:pt x="335" y="229"/>
                </a:lnTo>
                <a:lnTo>
                  <a:pt x="335" y="229"/>
                </a:lnTo>
                <a:lnTo>
                  <a:pt x="335" y="229"/>
                </a:lnTo>
                <a:lnTo>
                  <a:pt x="335" y="229"/>
                </a:lnTo>
                <a:lnTo>
                  <a:pt x="335" y="229"/>
                </a:lnTo>
                <a:lnTo>
                  <a:pt x="336" y="229"/>
                </a:lnTo>
                <a:lnTo>
                  <a:pt x="336" y="229"/>
                </a:lnTo>
                <a:lnTo>
                  <a:pt x="336" y="229"/>
                </a:lnTo>
                <a:lnTo>
                  <a:pt x="336" y="229"/>
                </a:lnTo>
                <a:lnTo>
                  <a:pt x="337" y="229"/>
                </a:lnTo>
                <a:lnTo>
                  <a:pt x="337" y="229"/>
                </a:lnTo>
                <a:lnTo>
                  <a:pt x="337" y="229"/>
                </a:lnTo>
                <a:lnTo>
                  <a:pt x="337" y="229"/>
                </a:lnTo>
                <a:lnTo>
                  <a:pt x="337" y="229"/>
                </a:lnTo>
                <a:lnTo>
                  <a:pt x="338" y="229"/>
                </a:lnTo>
                <a:lnTo>
                  <a:pt x="338" y="229"/>
                </a:lnTo>
                <a:lnTo>
                  <a:pt x="338" y="229"/>
                </a:lnTo>
                <a:lnTo>
                  <a:pt x="338" y="229"/>
                </a:lnTo>
                <a:lnTo>
                  <a:pt x="339" y="229"/>
                </a:lnTo>
                <a:lnTo>
                  <a:pt x="339" y="229"/>
                </a:lnTo>
                <a:lnTo>
                  <a:pt x="339" y="229"/>
                </a:lnTo>
                <a:lnTo>
                  <a:pt x="339" y="229"/>
                </a:lnTo>
                <a:lnTo>
                  <a:pt x="339" y="229"/>
                </a:lnTo>
                <a:lnTo>
                  <a:pt x="339" y="229"/>
                </a:lnTo>
                <a:lnTo>
                  <a:pt x="340" y="230"/>
                </a:lnTo>
                <a:lnTo>
                  <a:pt x="340" y="230"/>
                </a:lnTo>
                <a:lnTo>
                  <a:pt x="340" y="230"/>
                </a:lnTo>
                <a:lnTo>
                  <a:pt x="340" y="230"/>
                </a:lnTo>
                <a:lnTo>
                  <a:pt x="340" y="230"/>
                </a:lnTo>
                <a:lnTo>
                  <a:pt x="341" y="230"/>
                </a:lnTo>
                <a:lnTo>
                  <a:pt x="341" y="230"/>
                </a:lnTo>
                <a:lnTo>
                  <a:pt x="341" y="230"/>
                </a:lnTo>
                <a:lnTo>
                  <a:pt x="341" y="230"/>
                </a:lnTo>
                <a:lnTo>
                  <a:pt x="342" y="230"/>
                </a:lnTo>
                <a:lnTo>
                  <a:pt x="342" y="230"/>
                </a:lnTo>
                <a:lnTo>
                  <a:pt x="342" y="230"/>
                </a:lnTo>
                <a:lnTo>
                  <a:pt x="342" y="230"/>
                </a:lnTo>
                <a:lnTo>
                  <a:pt x="343" y="230"/>
                </a:lnTo>
                <a:lnTo>
                  <a:pt x="343" y="230"/>
                </a:lnTo>
                <a:lnTo>
                  <a:pt x="343" y="230"/>
                </a:lnTo>
                <a:lnTo>
                  <a:pt x="343" y="230"/>
                </a:lnTo>
                <a:lnTo>
                  <a:pt x="343" y="230"/>
                </a:lnTo>
                <a:lnTo>
                  <a:pt x="343" y="229"/>
                </a:lnTo>
                <a:lnTo>
                  <a:pt x="343" y="229"/>
                </a:lnTo>
                <a:lnTo>
                  <a:pt x="344" y="229"/>
                </a:lnTo>
                <a:lnTo>
                  <a:pt x="344" y="229"/>
                </a:lnTo>
                <a:lnTo>
                  <a:pt x="344" y="230"/>
                </a:lnTo>
                <a:lnTo>
                  <a:pt x="344" y="230"/>
                </a:lnTo>
                <a:lnTo>
                  <a:pt x="345" y="231"/>
                </a:lnTo>
                <a:lnTo>
                  <a:pt x="345" y="231"/>
                </a:lnTo>
                <a:lnTo>
                  <a:pt x="345" y="231"/>
                </a:lnTo>
                <a:lnTo>
                  <a:pt x="345" y="232"/>
                </a:lnTo>
                <a:lnTo>
                  <a:pt x="346" y="232"/>
                </a:lnTo>
                <a:lnTo>
                  <a:pt x="346" y="232"/>
                </a:lnTo>
                <a:lnTo>
                  <a:pt x="346" y="232"/>
                </a:lnTo>
                <a:lnTo>
                  <a:pt x="346" y="232"/>
                </a:lnTo>
                <a:lnTo>
                  <a:pt x="346" y="233"/>
                </a:lnTo>
                <a:lnTo>
                  <a:pt x="347" y="233"/>
                </a:lnTo>
                <a:lnTo>
                  <a:pt x="347" y="233"/>
                </a:lnTo>
                <a:lnTo>
                  <a:pt x="347" y="233"/>
                </a:lnTo>
                <a:lnTo>
                  <a:pt x="347" y="233"/>
                </a:lnTo>
                <a:lnTo>
                  <a:pt x="347" y="234"/>
                </a:lnTo>
                <a:lnTo>
                  <a:pt x="347" y="234"/>
                </a:lnTo>
                <a:lnTo>
                  <a:pt x="348" y="234"/>
                </a:lnTo>
                <a:lnTo>
                  <a:pt x="348" y="234"/>
                </a:lnTo>
                <a:lnTo>
                  <a:pt x="348" y="234"/>
                </a:lnTo>
                <a:lnTo>
                  <a:pt x="348" y="234"/>
                </a:lnTo>
                <a:lnTo>
                  <a:pt x="348" y="234"/>
                </a:lnTo>
                <a:lnTo>
                  <a:pt x="349" y="234"/>
                </a:lnTo>
                <a:lnTo>
                  <a:pt x="349" y="234"/>
                </a:lnTo>
                <a:lnTo>
                  <a:pt x="349" y="234"/>
                </a:lnTo>
                <a:lnTo>
                  <a:pt x="349" y="234"/>
                </a:lnTo>
                <a:lnTo>
                  <a:pt x="350" y="233"/>
                </a:lnTo>
                <a:lnTo>
                  <a:pt x="350" y="233"/>
                </a:lnTo>
                <a:lnTo>
                  <a:pt x="350" y="233"/>
                </a:lnTo>
                <a:lnTo>
                  <a:pt x="350" y="233"/>
                </a:lnTo>
                <a:lnTo>
                  <a:pt x="351" y="233"/>
                </a:lnTo>
                <a:lnTo>
                  <a:pt x="351" y="233"/>
                </a:lnTo>
                <a:lnTo>
                  <a:pt x="351" y="233"/>
                </a:lnTo>
                <a:lnTo>
                  <a:pt x="351" y="233"/>
                </a:lnTo>
                <a:lnTo>
                  <a:pt x="351" y="233"/>
                </a:lnTo>
                <a:lnTo>
                  <a:pt x="351" y="233"/>
                </a:lnTo>
                <a:lnTo>
                  <a:pt x="351" y="233"/>
                </a:lnTo>
                <a:lnTo>
                  <a:pt x="352" y="233"/>
                </a:lnTo>
                <a:lnTo>
                  <a:pt x="352" y="233"/>
                </a:lnTo>
                <a:lnTo>
                  <a:pt x="352" y="233"/>
                </a:lnTo>
                <a:lnTo>
                  <a:pt x="352" y="233"/>
                </a:lnTo>
                <a:lnTo>
                  <a:pt x="353" y="233"/>
                </a:lnTo>
                <a:lnTo>
                  <a:pt x="353" y="233"/>
                </a:lnTo>
                <a:lnTo>
                  <a:pt x="353" y="233"/>
                </a:lnTo>
                <a:lnTo>
                  <a:pt x="353" y="233"/>
                </a:lnTo>
                <a:lnTo>
                  <a:pt x="354" y="233"/>
                </a:lnTo>
                <a:lnTo>
                  <a:pt x="354" y="232"/>
                </a:lnTo>
                <a:lnTo>
                  <a:pt x="354" y="232"/>
                </a:lnTo>
                <a:lnTo>
                  <a:pt x="354" y="232"/>
                </a:lnTo>
                <a:lnTo>
                  <a:pt x="354" y="232"/>
                </a:lnTo>
                <a:lnTo>
                  <a:pt x="355" y="232"/>
                </a:lnTo>
                <a:lnTo>
                  <a:pt x="355" y="232"/>
                </a:lnTo>
                <a:lnTo>
                  <a:pt x="355" y="232"/>
                </a:lnTo>
                <a:lnTo>
                  <a:pt x="355" y="232"/>
                </a:lnTo>
                <a:lnTo>
                  <a:pt x="355" y="232"/>
                </a:lnTo>
                <a:lnTo>
                  <a:pt x="355" y="232"/>
                </a:lnTo>
                <a:lnTo>
                  <a:pt x="356" y="232"/>
                </a:lnTo>
                <a:lnTo>
                  <a:pt x="356" y="231"/>
                </a:lnTo>
                <a:lnTo>
                  <a:pt x="356" y="231"/>
                </a:lnTo>
                <a:lnTo>
                  <a:pt x="356" y="231"/>
                </a:lnTo>
                <a:lnTo>
                  <a:pt x="357" y="231"/>
                </a:lnTo>
                <a:lnTo>
                  <a:pt x="357" y="231"/>
                </a:lnTo>
                <a:lnTo>
                  <a:pt x="357" y="231"/>
                </a:lnTo>
                <a:lnTo>
                  <a:pt x="357" y="231"/>
                </a:lnTo>
                <a:lnTo>
                  <a:pt x="357" y="230"/>
                </a:lnTo>
                <a:lnTo>
                  <a:pt x="358" y="230"/>
                </a:lnTo>
                <a:lnTo>
                  <a:pt x="358" y="230"/>
                </a:lnTo>
                <a:lnTo>
                  <a:pt x="358" y="230"/>
                </a:lnTo>
                <a:lnTo>
                  <a:pt x="358" y="230"/>
                </a:lnTo>
                <a:lnTo>
                  <a:pt x="359" y="230"/>
                </a:lnTo>
                <a:lnTo>
                  <a:pt x="359" y="230"/>
                </a:lnTo>
                <a:lnTo>
                  <a:pt x="359" y="230"/>
                </a:lnTo>
                <a:lnTo>
                  <a:pt x="359" y="230"/>
                </a:lnTo>
                <a:lnTo>
                  <a:pt x="359" y="230"/>
                </a:lnTo>
                <a:lnTo>
                  <a:pt x="359" y="230"/>
                </a:lnTo>
                <a:lnTo>
                  <a:pt x="359" y="230"/>
                </a:lnTo>
                <a:lnTo>
                  <a:pt x="360" y="230"/>
                </a:lnTo>
                <a:lnTo>
                  <a:pt x="360" y="230"/>
                </a:lnTo>
                <a:lnTo>
                  <a:pt x="360" y="230"/>
                </a:lnTo>
                <a:lnTo>
                  <a:pt x="360" y="230"/>
                </a:lnTo>
                <a:lnTo>
                  <a:pt x="361" y="230"/>
                </a:lnTo>
                <a:lnTo>
                  <a:pt x="361" y="230"/>
                </a:lnTo>
                <a:lnTo>
                  <a:pt x="361" y="229"/>
                </a:lnTo>
                <a:lnTo>
                  <a:pt x="361" y="229"/>
                </a:lnTo>
                <a:lnTo>
                  <a:pt x="362" y="229"/>
                </a:lnTo>
                <a:lnTo>
                  <a:pt x="362" y="229"/>
                </a:lnTo>
                <a:lnTo>
                  <a:pt x="362" y="229"/>
                </a:lnTo>
                <a:lnTo>
                  <a:pt x="362" y="229"/>
                </a:lnTo>
                <a:lnTo>
                  <a:pt x="362" y="229"/>
                </a:lnTo>
                <a:lnTo>
                  <a:pt x="363" y="229"/>
                </a:lnTo>
                <a:lnTo>
                  <a:pt x="363" y="228"/>
                </a:lnTo>
                <a:lnTo>
                  <a:pt x="363" y="228"/>
                </a:lnTo>
                <a:lnTo>
                  <a:pt x="363" y="228"/>
                </a:lnTo>
                <a:lnTo>
                  <a:pt x="363" y="228"/>
                </a:lnTo>
                <a:lnTo>
                  <a:pt x="363" y="229"/>
                </a:lnTo>
                <a:lnTo>
                  <a:pt x="364" y="229"/>
                </a:lnTo>
                <a:lnTo>
                  <a:pt x="364" y="229"/>
                </a:lnTo>
                <a:lnTo>
                  <a:pt x="364" y="229"/>
                </a:lnTo>
                <a:lnTo>
                  <a:pt x="364" y="229"/>
                </a:lnTo>
                <a:lnTo>
                  <a:pt x="365" y="229"/>
                </a:lnTo>
                <a:lnTo>
                  <a:pt x="365" y="229"/>
                </a:lnTo>
                <a:lnTo>
                  <a:pt x="365" y="229"/>
                </a:lnTo>
                <a:lnTo>
                  <a:pt x="365" y="229"/>
                </a:lnTo>
                <a:lnTo>
                  <a:pt x="365" y="229"/>
                </a:lnTo>
                <a:lnTo>
                  <a:pt x="366" y="229"/>
                </a:lnTo>
                <a:lnTo>
                  <a:pt x="366" y="229"/>
                </a:lnTo>
                <a:lnTo>
                  <a:pt x="366" y="229"/>
                </a:lnTo>
                <a:lnTo>
                  <a:pt x="366" y="229"/>
                </a:lnTo>
                <a:lnTo>
                  <a:pt x="367" y="229"/>
                </a:lnTo>
                <a:lnTo>
                  <a:pt x="367" y="229"/>
                </a:lnTo>
                <a:lnTo>
                  <a:pt x="367" y="230"/>
                </a:lnTo>
                <a:lnTo>
                  <a:pt x="367" y="230"/>
                </a:lnTo>
                <a:lnTo>
                  <a:pt x="367" y="230"/>
                </a:lnTo>
                <a:lnTo>
                  <a:pt x="367" y="231"/>
                </a:lnTo>
                <a:lnTo>
                  <a:pt x="368" y="231"/>
                </a:lnTo>
                <a:lnTo>
                  <a:pt x="368" y="231"/>
                </a:lnTo>
                <a:lnTo>
                  <a:pt x="368" y="231"/>
                </a:lnTo>
                <a:lnTo>
                  <a:pt x="368" y="231"/>
                </a:lnTo>
                <a:lnTo>
                  <a:pt x="368" y="231"/>
                </a:lnTo>
                <a:lnTo>
                  <a:pt x="369" y="231"/>
                </a:lnTo>
                <a:lnTo>
                  <a:pt x="369" y="230"/>
                </a:lnTo>
                <a:lnTo>
                  <a:pt x="369" y="230"/>
                </a:lnTo>
                <a:lnTo>
                  <a:pt x="369" y="229"/>
                </a:lnTo>
                <a:lnTo>
                  <a:pt x="370" y="228"/>
                </a:lnTo>
                <a:lnTo>
                  <a:pt x="370" y="227"/>
                </a:lnTo>
                <a:lnTo>
                  <a:pt x="370" y="227"/>
                </a:lnTo>
                <a:lnTo>
                  <a:pt x="370" y="227"/>
                </a:lnTo>
                <a:lnTo>
                  <a:pt x="371" y="226"/>
                </a:lnTo>
                <a:lnTo>
                  <a:pt x="371" y="225"/>
                </a:lnTo>
                <a:lnTo>
                  <a:pt x="371" y="225"/>
                </a:lnTo>
                <a:lnTo>
                  <a:pt x="371" y="224"/>
                </a:lnTo>
                <a:lnTo>
                  <a:pt x="371" y="223"/>
                </a:lnTo>
                <a:lnTo>
                  <a:pt x="371" y="222"/>
                </a:lnTo>
                <a:lnTo>
                  <a:pt x="371" y="222"/>
                </a:lnTo>
                <a:lnTo>
                  <a:pt x="372" y="223"/>
                </a:lnTo>
                <a:lnTo>
                  <a:pt x="372" y="223"/>
                </a:lnTo>
                <a:lnTo>
                  <a:pt x="372" y="223"/>
                </a:lnTo>
                <a:lnTo>
                  <a:pt x="372" y="223"/>
                </a:lnTo>
                <a:lnTo>
                  <a:pt x="373" y="223"/>
                </a:lnTo>
                <a:lnTo>
                  <a:pt x="373" y="222"/>
                </a:lnTo>
                <a:lnTo>
                  <a:pt x="373" y="222"/>
                </a:lnTo>
                <a:lnTo>
                  <a:pt x="373" y="222"/>
                </a:lnTo>
                <a:lnTo>
                  <a:pt x="373" y="222"/>
                </a:lnTo>
                <a:lnTo>
                  <a:pt x="374" y="222"/>
                </a:lnTo>
                <a:lnTo>
                  <a:pt x="374" y="222"/>
                </a:lnTo>
                <a:lnTo>
                  <a:pt x="374" y="222"/>
                </a:lnTo>
                <a:lnTo>
                  <a:pt x="374" y="222"/>
                </a:lnTo>
                <a:lnTo>
                  <a:pt x="375" y="222"/>
                </a:lnTo>
                <a:lnTo>
                  <a:pt x="375" y="223"/>
                </a:lnTo>
                <a:lnTo>
                  <a:pt x="375" y="223"/>
                </a:lnTo>
                <a:lnTo>
                  <a:pt x="375" y="223"/>
                </a:lnTo>
                <a:lnTo>
                  <a:pt x="375" y="224"/>
                </a:lnTo>
                <a:lnTo>
                  <a:pt x="375" y="224"/>
                </a:lnTo>
                <a:lnTo>
                  <a:pt x="376" y="224"/>
                </a:lnTo>
                <a:lnTo>
                  <a:pt x="376" y="224"/>
                </a:lnTo>
                <a:lnTo>
                  <a:pt x="376" y="224"/>
                </a:lnTo>
                <a:lnTo>
                  <a:pt x="376" y="225"/>
                </a:lnTo>
                <a:lnTo>
                  <a:pt x="376" y="225"/>
                </a:lnTo>
                <a:lnTo>
                  <a:pt x="377" y="225"/>
                </a:lnTo>
                <a:lnTo>
                  <a:pt x="377" y="225"/>
                </a:lnTo>
                <a:lnTo>
                  <a:pt x="377" y="225"/>
                </a:lnTo>
                <a:lnTo>
                  <a:pt x="377" y="225"/>
                </a:lnTo>
                <a:lnTo>
                  <a:pt x="378" y="225"/>
                </a:lnTo>
                <a:lnTo>
                  <a:pt x="378" y="225"/>
                </a:lnTo>
                <a:lnTo>
                  <a:pt x="378" y="225"/>
                </a:lnTo>
                <a:lnTo>
                  <a:pt x="378" y="226"/>
                </a:lnTo>
                <a:lnTo>
                  <a:pt x="379" y="226"/>
                </a:lnTo>
                <a:lnTo>
                  <a:pt x="379" y="226"/>
                </a:lnTo>
                <a:lnTo>
                  <a:pt x="379" y="227"/>
                </a:lnTo>
                <a:lnTo>
                  <a:pt x="379" y="227"/>
                </a:lnTo>
                <a:lnTo>
                  <a:pt x="379" y="227"/>
                </a:lnTo>
                <a:lnTo>
                  <a:pt x="379" y="227"/>
                </a:lnTo>
                <a:lnTo>
                  <a:pt x="379" y="227"/>
                </a:lnTo>
                <a:lnTo>
                  <a:pt x="380" y="227"/>
                </a:lnTo>
                <a:lnTo>
                  <a:pt x="380" y="227"/>
                </a:lnTo>
                <a:lnTo>
                  <a:pt x="380" y="227"/>
                </a:lnTo>
                <a:lnTo>
                  <a:pt x="380" y="227"/>
                </a:lnTo>
                <a:lnTo>
                  <a:pt x="381" y="227"/>
                </a:lnTo>
                <a:lnTo>
                  <a:pt x="381" y="227"/>
                </a:lnTo>
                <a:lnTo>
                  <a:pt x="381" y="227"/>
                </a:lnTo>
                <a:lnTo>
                  <a:pt x="381" y="227"/>
                </a:lnTo>
                <a:lnTo>
                  <a:pt x="382" y="227"/>
                </a:lnTo>
                <a:lnTo>
                  <a:pt x="382" y="227"/>
                </a:lnTo>
                <a:lnTo>
                  <a:pt x="382" y="227"/>
                </a:lnTo>
                <a:lnTo>
                  <a:pt x="382" y="227"/>
                </a:lnTo>
                <a:lnTo>
                  <a:pt x="382" y="227"/>
                </a:lnTo>
                <a:lnTo>
                  <a:pt x="383" y="227"/>
                </a:lnTo>
                <a:lnTo>
                  <a:pt x="383" y="227"/>
                </a:lnTo>
                <a:lnTo>
                  <a:pt x="383" y="227"/>
                </a:lnTo>
                <a:lnTo>
                  <a:pt x="383" y="227"/>
                </a:lnTo>
                <a:lnTo>
                  <a:pt x="383" y="227"/>
                </a:lnTo>
                <a:lnTo>
                  <a:pt x="383" y="227"/>
                </a:lnTo>
                <a:lnTo>
                  <a:pt x="384" y="226"/>
                </a:lnTo>
                <a:lnTo>
                  <a:pt x="384" y="226"/>
                </a:lnTo>
                <a:lnTo>
                  <a:pt x="384" y="226"/>
                </a:lnTo>
                <a:lnTo>
                  <a:pt x="384" y="226"/>
                </a:lnTo>
                <a:lnTo>
                  <a:pt x="384" y="226"/>
                </a:lnTo>
                <a:lnTo>
                  <a:pt x="385" y="226"/>
                </a:lnTo>
                <a:lnTo>
                  <a:pt x="385" y="226"/>
                </a:lnTo>
                <a:lnTo>
                  <a:pt x="385" y="226"/>
                </a:lnTo>
                <a:lnTo>
                  <a:pt x="385" y="226"/>
                </a:lnTo>
                <a:lnTo>
                  <a:pt x="386" y="226"/>
                </a:lnTo>
                <a:lnTo>
                  <a:pt x="386" y="225"/>
                </a:lnTo>
                <a:lnTo>
                  <a:pt x="386" y="225"/>
                </a:lnTo>
                <a:lnTo>
                  <a:pt x="386" y="225"/>
                </a:lnTo>
                <a:lnTo>
                  <a:pt x="387" y="225"/>
                </a:lnTo>
                <a:lnTo>
                  <a:pt x="387" y="225"/>
                </a:lnTo>
                <a:lnTo>
                  <a:pt x="387" y="225"/>
                </a:lnTo>
                <a:lnTo>
                  <a:pt x="387" y="225"/>
                </a:lnTo>
                <a:lnTo>
                  <a:pt x="387" y="225"/>
                </a:lnTo>
                <a:lnTo>
                  <a:pt x="387" y="225"/>
                </a:lnTo>
                <a:lnTo>
                  <a:pt x="387" y="225"/>
                </a:lnTo>
                <a:lnTo>
                  <a:pt x="388" y="225"/>
                </a:lnTo>
                <a:lnTo>
                  <a:pt x="388" y="225"/>
                </a:lnTo>
                <a:lnTo>
                  <a:pt x="388" y="225"/>
                </a:lnTo>
                <a:lnTo>
                  <a:pt x="388" y="225"/>
                </a:lnTo>
                <a:lnTo>
                  <a:pt x="389" y="224"/>
                </a:lnTo>
                <a:lnTo>
                  <a:pt x="389" y="224"/>
                </a:lnTo>
                <a:lnTo>
                  <a:pt x="389" y="224"/>
                </a:lnTo>
                <a:lnTo>
                  <a:pt x="389" y="223"/>
                </a:lnTo>
                <a:lnTo>
                  <a:pt x="390" y="223"/>
                </a:lnTo>
                <a:lnTo>
                  <a:pt x="390" y="223"/>
                </a:lnTo>
                <a:lnTo>
                  <a:pt x="390" y="223"/>
                </a:lnTo>
                <a:lnTo>
                  <a:pt x="390" y="222"/>
                </a:lnTo>
                <a:lnTo>
                  <a:pt x="390" y="222"/>
                </a:lnTo>
                <a:lnTo>
                  <a:pt x="390" y="222"/>
                </a:lnTo>
                <a:lnTo>
                  <a:pt x="390" y="222"/>
                </a:lnTo>
                <a:lnTo>
                  <a:pt x="391" y="222"/>
                </a:lnTo>
                <a:lnTo>
                  <a:pt x="391" y="222"/>
                </a:lnTo>
                <a:lnTo>
                  <a:pt x="391" y="222"/>
                </a:lnTo>
                <a:lnTo>
                  <a:pt x="391" y="222"/>
                </a:lnTo>
                <a:lnTo>
                  <a:pt x="392" y="222"/>
                </a:lnTo>
                <a:lnTo>
                  <a:pt x="392" y="222"/>
                </a:lnTo>
                <a:lnTo>
                  <a:pt x="392" y="222"/>
                </a:lnTo>
                <a:lnTo>
                  <a:pt x="392" y="222"/>
                </a:lnTo>
                <a:lnTo>
                  <a:pt x="393" y="222"/>
                </a:lnTo>
                <a:lnTo>
                  <a:pt x="393" y="222"/>
                </a:lnTo>
                <a:lnTo>
                  <a:pt x="393" y="222"/>
                </a:lnTo>
                <a:lnTo>
                  <a:pt x="393" y="222"/>
                </a:lnTo>
                <a:lnTo>
                  <a:pt x="393" y="222"/>
                </a:lnTo>
                <a:lnTo>
                  <a:pt x="394" y="222"/>
                </a:lnTo>
                <a:lnTo>
                  <a:pt x="394" y="222"/>
                </a:lnTo>
                <a:lnTo>
                  <a:pt x="394" y="222"/>
                </a:lnTo>
                <a:lnTo>
                  <a:pt x="394" y="222"/>
                </a:lnTo>
                <a:lnTo>
                  <a:pt x="394" y="222"/>
                </a:lnTo>
                <a:lnTo>
                  <a:pt x="394" y="222"/>
                </a:lnTo>
                <a:lnTo>
                  <a:pt x="395" y="222"/>
                </a:lnTo>
                <a:lnTo>
                  <a:pt x="395" y="222"/>
                </a:lnTo>
                <a:lnTo>
                  <a:pt x="395" y="222"/>
                </a:lnTo>
                <a:lnTo>
                  <a:pt x="395" y="222"/>
                </a:lnTo>
                <a:lnTo>
                  <a:pt x="395" y="222"/>
                </a:lnTo>
                <a:lnTo>
                  <a:pt x="396" y="222"/>
                </a:lnTo>
                <a:lnTo>
                  <a:pt x="396" y="222"/>
                </a:lnTo>
                <a:lnTo>
                  <a:pt x="396" y="222"/>
                </a:lnTo>
                <a:lnTo>
                  <a:pt x="396" y="222"/>
                </a:lnTo>
                <a:lnTo>
                  <a:pt x="397" y="222"/>
                </a:lnTo>
                <a:lnTo>
                  <a:pt x="397" y="221"/>
                </a:lnTo>
                <a:lnTo>
                  <a:pt x="397" y="221"/>
                </a:lnTo>
                <a:lnTo>
                  <a:pt x="397" y="221"/>
                </a:lnTo>
                <a:lnTo>
                  <a:pt x="398" y="221"/>
                </a:lnTo>
                <a:lnTo>
                  <a:pt x="398" y="221"/>
                </a:lnTo>
                <a:lnTo>
                  <a:pt x="398" y="221"/>
                </a:lnTo>
                <a:lnTo>
                  <a:pt x="398" y="221"/>
                </a:lnTo>
                <a:lnTo>
                  <a:pt x="398" y="222"/>
                </a:lnTo>
                <a:lnTo>
                  <a:pt x="398" y="222"/>
                </a:lnTo>
                <a:lnTo>
                  <a:pt x="398" y="222"/>
                </a:lnTo>
                <a:lnTo>
                  <a:pt x="399" y="222"/>
                </a:lnTo>
                <a:lnTo>
                  <a:pt x="399" y="222"/>
                </a:lnTo>
                <a:lnTo>
                  <a:pt x="399" y="222"/>
                </a:lnTo>
                <a:lnTo>
                  <a:pt x="399" y="222"/>
                </a:lnTo>
                <a:lnTo>
                  <a:pt x="400" y="222"/>
                </a:lnTo>
                <a:lnTo>
                  <a:pt x="400" y="222"/>
                </a:lnTo>
                <a:lnTo>
                  <a:pt x="400" y="222"/>
                </a:lnTo>
                <a:lnTo>
                  <a:pt x="400" y="222"/>
                </a:lnTo>
                <a:lnTo>
                  <a:pt x="401" y="222"/>
                </a:lnTo>
                <a:lnTo>
                  <a:pt x="401" y="222"/>
                </a:lnTo>
                <a:lnTo>
                  <a:pt x="401" y="222"/>
                </a:lnTo>
                <a:lnTo>
                  <a:pt x="401" y="222"/>
                </a:lnTo>
                <a:lnTo>
                  <a:pt x="401" y="222"/>
                </a:lnTo>
                <a:lnTo>
                  <a:pt x="402" y="222"/>
                </a:lnTo>
                <a:lnTo>
                  <a:pt x="402" y="222"/>
                </a:lnTo>
                <a:lnTo>
                  <a:pt x="402" y="222"/>
                </a:lnTo>
                <a:lnTo>
                  <a:pt x="402" y="222"/>
                </a:lnTo>
                <a:lnTo>
                  <a:pt x="402" y="222"/>
                </a:lnTo>
                <a:lnTo>
                  <a:pt x="402" y="222"/>
                </a:lnTo>
                <a:lnTo>
                  <a:pt x="403" y="223"/>
                </a:lnTo>
                <a:lnTo>
                  <a:pt x="403" y="223"/>
                </a:lnTo>
                <a:lnTo>
                  <a:pt x="403" y="223"/>
                </a:lnTo>
                <a:lnTo>
                  <a:pt x="403" y="223"/>
                </a:lnTo>
                <a:lnTo>
                  <a:pt x="404" y="223"/>
                </a:lnTo>
                <a:lnTo>
                  <a:pt x="404" y="223"/>
                </a:lnTo>
                <a:lnTo>
                  <a:pt x="404" y="223"/>
                </a:lnTo>
                <a:lnTo>
                  <a:pt x="404" y="223"/>
                </a:lnTo>
                <a:lnTo>
                  <a:pt x="404" y="223"/>
                </a:lnTo>
                <a:lnTo>
                  <a:pt x="405" y="223"/>
                </a:lnTo>
                <a:lnTo>
                  <a:pt x="405" y="224"/>
                </a:lnTo>
                <a:lnTo>
                  <a:pt x="405" y="224"/>
                </a:lnTo>
                <a:lnTo>
                  <a:pt x="405" y="224"/>
                </a:lnTo>
                <a:lnTo>
                  <a:pt x="406" y="224"/>
                </a:lnTo>
                <a:lnTo>
                  <a:pt x="406" y="224"/>
                </a:lnTo>
                <a:lnTo>
                  <a:pt x="406" y="224"/>
                </a:lnTo>
                <a:lnTo>
                  <a:pt x="406" y="224"/>
                </a:lnTo>
                <a:lnTo>
                  <a:pt x="406" y="224"/>
                </a:lnTo>
                <a:lnTo>
                  <a:pt x="406" y="225"/>
                </a:lnTo>
                <a:lnTo>
                  <a:pt x="406" y="225"/>
                </a:lnTo>
                <a:lnTo>
                  <a:pt x="407" y="225"/>
                </a:lnTo>
                <a:lnTo>
                  <a:pt x="407" y="225"/>
                </a:lnTo>
                <a:lnTo>
                  <a:pt x="407" y="225"/>
                </a:lnTo>
                <a:lnTo>
                  <a:pt x="407" y="225"/>
                </a:lnTo>
                <a:lnTo>
                  <a:pt x="408" y="226"/>
                </a:lnTo>
                <a:lnTo>
                  <a:pt x="408" y="226"/>
                </a:lnTo>
                <a:lnTo>
                  <a:pt x="408" y="226"/>
                </a:lnTo>
                <a:lnTo>
                  <a:pt x="408" y="226"/>
                </a:lnTo>
                <a:lnTo>
                  <a:pt x="409" y="227"/>
                </a:lnTo>
                <a:lnTo>
                  <a:pt x="409" y="227"/>
                </a:lnTo>
                <a:lnTo>
                  <a:pt x="409" y="227"/>
                </a:lnTo>
                <a:lnTo>
                  <a:pt x="409" y="227"/>
                </a:lnTo>
                <a:lnTo>
                  <a:pt x="409" y="228"/>
                </a:lnTo>
                <a:lnTo>
                  <a:pt x="410" y="228"/>
                </a:lnTo>
                <a:lnTo>
                  <a:pt x="410" y="228"/>
                </a:lnTo>
                <a:lnTo>
                  <a:pt x="410" y="228"/>
                </a:lnTo>
                <a:lnTo>
                  <a:pt x="410" y="229"/>
                </a:lnTo>
                <a:lnTo>
                  <a:pt x="410" y="229"/>
                </a:lnTo>
                <a:lnTo>
                  <a:pt x="410" y="229"/>
                </a:lnTo>
                <a:lnTo>
                  <a:pt x="411" y="229"/>
                </a:lnTo>
                <a:lnTo>
                  <a:pt x="411" y="229"/>
                </a:lnTo>
                <a:lnTo>
                  <a:pt x="411" y="229"/>
                </a:lnTo>
                <a:lnTo>
                  <a:pt x="411" y="229"/>
                </a:lnTo>
                <a:lnTo>
                  <a:pt x="412" y="228"/>
                </a:lnTo>
                <a:lnTo>
                  <a:pt x="412" y="228"/>
                </a:lnTo>
                <a:lnTo>
                  <a:pt x="412" y="228"/>
                </a:lnTo>
                <a:lnTo>
                  <a:pt x="412" y="228"/>
                </a:lnTo>
                <a:lnTo>
                  <a:pt x="412" y="227"/>
                </a:lnTo>
                <a:lnTo>
                  <a:pt x="413" y="227"/>
                </a:lnTo>
                <a:lnTo>
                  <a:pt x="413" y="227"/>
                </a:lnTo>
                <a:lnTo>
                  <a:pt x="413" y="227"/>
                </a:lnTo>
                <a:lnTo>
                  <a:pt x="413" y="227"/>
                </a:lnTo>
                <a:lnTo>
                  <a:pt x="414" y="226"/>
                </a:lnTo>
                <a:lnTo>
                  <a:pt x="414" y="226"/>
                </a:lnTo>
                <a:lnTo>
                  <a:pt x="414" y="225"/>
                </a:lnTo>
                <a:lnTo>
                  <a:pt x="414" y="225"/>
                </a:lnTo>
                <a:lnTo>
                  <a:pt x="414" y="225"/>
                </a:lnTo>
                <a:lnTo>
                  <a:pt x="414" y="225"/>
                </a:lnTo>
                <a:lnTo>
                  <a:pt x="415" y="224"/>
                </a:lnTo>
                <a:lnTo>
                  <a:pt x="415" y="224"/>
                </a:lnTo>
                <a:lnTo>
                  <a:pt x="415" y="224"/>
                </a:lnTo>
                <a:lnTo>
                  <a:pt x="415" y="223"/>
                </a:lnTo>
                <a:lnTo>
                  <a:pt x="415" y="223"/>
                </a:lnTo>
                <a:lnTo>
                  <a:pt x="416" y="223"/>
                </a:lnTo>
                <a:lnTo>
                  <a:pt x="416" y="223"/>
                </a:lnTo>
                <a:lnTo>
                  <a:pt x="416" y="222"/>
                </a:lnTo>
                <a:lnTo>
                  <a:pt x="416" y="222"/>
                </a:lnTo>
                <a:lnTo>
                  <a:pt x="417" y="222"/>
                </a:lnTo>
                <a:lnTo>
                  <a:pt x="417" y="222"/>
                </a:lnTo>
                <a:lnTo>
                  <a:pt x="417" y="222"/>
                </a:lnTo>
                <a:lnTo>
                  <a:pt x="417" y="222"/>
                </a:lnTo>
                <a:lnTo>
                  <a:pt x="418" y="222"/>
                </a:lnTo>
                <a:lnTo>
                  <a:pt x="418" y="222"/>
                </a:lnTo>
                <a:lnTo>
                  <a:pt x="418" y="222"/>
                </a:lnTo>
                <a:lnTo>
                  <a:pt x="418" y="221"/>
                </a:lnTo>
                <a:lnTo>
                  <a:pt x="418" y="221"/>
                </a:lnTo>
                <a:lnTo>
                  <a:pt x="418" y="221"/>
                </a:lnTo>
                <a:lnTo>
                  <a:pt x="418" y="221"/>
                </a:lnTo>
                <a:lnTo>
                  <a:pt x="419" y="221"/>
                </a:lnTo>
                <a:lnTo>
                  <a:pt x="419" y="221"/>
                </a:lnTo>
                <a:lnTo>
                  <a:pt x="419" y="221"/>
                </a:lnTo>
                <a:lnTo>
                  <a:pt x="419" y="221"/>
                </a:lnTo>
                <a:lnTo>
                  <a:pt x="420" y="221"/>
                </a:lnTo>
                <a:lnTo>
                  <a:pt x="420" y="221"/>
                </a:lnTo>
                <a:lnTo>
                  <a:pt x="420" y="220"/>
                </a:lnTo>
                <a:lnTo>
                  <a:pt x="420" y="221"/>
                </a:lnTo>
                <a:lnTo>
                  <a:pt x="420" y="221"/>
                </a:lnTo>
                <a:lnTo>
                  <a:pt x="421" y="221"/>
                </a:lnTo>
                <a:lnTo>
                  <a:pt x="421" y="221"/>
                </a:lnTo>
                <a:lnTo>
                  <a:pt x="421" y="221"/>
                </a:lnTo>
                <a:lnTo>
                  <a:pt x="421" y="221"/>
                </a:lnTo>
                <a:lnTo>
                  <a:pt x="422" y="221"/>
                </a:lnTo>
                <a:lnTo>
                  <a:pt x="422" y="221"/>
                </a:lnTo>
                <a:lnTo>
                  <a:pt x="422" y="221"/>
                </a:lnTo>
                <a:lnTo>
                  <a:pt x="422" y="221"/>
                </a:lnTo>
                <a:lnTo>
                  <a:pt x="422" y="221"/>
                </a:lnTo>
                <a:lnTo>
                  <a:pt x="422" y="221"/>
                </a:lnTo>
                <a:lnTo>
                  <a:pt x="423" y="222"/>
                </a:lnTo>
                <a:lnTo>
                  <a:pt x="423" y="222"/>
                </a:lnTo>
                <a:lnTo>
                  <a:pt x="423" y="223"/>
                </a:lnTo>
                <a:lnTo>
                  <a:pt x="423" y="223"/>
                </a:lnTo>
                <a:lnTo>
                  <a:pt x="423" y="223"/>
                </a:lnTo>
                <a:lnTo>
                  <a:pt x="424" y="224"/>
                </a:lnTo>
                <a:lnTo>
                  <a:pt x="424" y="224"/>
                </a:lnTo>
                <a:lnTo>
                  <a:pt x="424" y="224"/>
                </a:lnTo>
                <a:lnTo>
                  <a:pt x="424" y="224"/>
                </a:lnTo>
                <a:lnTo>
                  <a:pt x="425" y="224"/>
                </a:lnTo>
                <a:lnTo>
                  <a:pt x="425" y="224"/>
                </a:lnTo>
                <a:lnTo>
                  <a:pt x="425" y="224"/>
                </a:lnTo>
                <a:lnTo>
                  <a:pt x="425" y="224"/>
                </a:lnTo>
                <a:lnTo>
                  <a:pt x="426" y="225"/>
                </a:lnTo>
                <a:lnTo>
                  <a:pt x="426" y="225"/>
                </a:lnTo>
                <a:lnTo>
                  <a:pt x="426" y="225"/>
                </a:lnTo>
                <a:lnTo>
                  <a:pt x="426" y="225"/>
                </a:lnTo>
                <a:lnTo>
                  <a:pt x="426" y="225"/>
                </a:lnTo>
                <a:lnTo>
                  <a:pt x="426" y="225"/>
                </a:lnTo>
                <a:lnTo>
                  <a:pt x="426" y="225"/>
                </a:lnTo>
                <a:lnTo>
                  <a:pt x="427" y="226"/>
                </a:lnTo>
                <a:lnTo>
                  <a:pt x="427" y="226"/>
                </a:lnTo>
                <a:lnTo>
                  <a:pt x="427" y="226"/>
                </a:lnTo>
                <a:lnTo>
                  <a:pt x="427" y="226"/>
                </a:lnTo>
                <a:lnTo>
                  <a:pt x="428" y="227"/>
                </a:lnTo>
                <a:lnTo>
                  <a:pt x="428" y="227"/>
                </a:lnTo>
                <a:lnTo>
                  <a:pt x="428" y="227"/>
                </a:lnTo>
                <a:lnTo>
                  <a:pt x="428" y="227"/>
                </a:lnTo>
                <a:lnTo>
                  <a:pt x="429" y="227"/>
                </a:lnTo>
                <a:lnTo>
                  <a:pt x="429" y="227"/>
                </a:lnTo>
                <a:lnTo>
                  <a:pt x="429" y="227"/>
                </a:lnTo>
                <a:lnTo>
                  <a:pt x="429" y="227"/>
                </a:lnTo>
                <a:lnTo>
                  <a:pt x="429" y="227"/>
                </a:lnTo>
                <a:lnTo>
                  <a:pt x="430" y="227"/>
                </a:lnTo>
                <a:lnTo>
                  <a:pt x="430" y="227"/>
                </a:lnTo>
                <a:lnTo>
                  <a:pt x="430" y="227"/>
                </a:lnTo>
                <a:lnTo>
                  <a:pt x="430" y="227"/>
                </a:lnTo>
                <a:lnTo>
                  <a:pt x="430" y="227"/>
                </a:lnTo>
                <a:lnTo>
                  <a:pt x="430" y="227"/>
                </a:lnTo>
                <a:lnTo>
                  <a:pt x="431" y="227"/>
                </a:lnTo>
                <a:lnTo>
                  <a:pt x="431" y="227"/>
                </a:lnTo>
                <a:lnTo>
                  <a:pt x="431" y="227"/>
                </a:lnTo>
                <a:lnTo>
                  <a:pt x="431" y="227"/>
                </a:lnTo>
                <a:lnTo>
                  <a:pt x="431" y="227"/>
                </a:lnTo>
                <a:lnTo>
                  <a:pt x="432" y="227"/>
                </a:lnTo>
                <a:lnTo>
                  <a:pt x="432" y="227"/>
                </a:lnTo>
                <a:lnTo>
                  <a:pt x="432" y="226"/>
                </a:lnTo>
                <a:lnTo>
                  <a:pt x="432" y="226"/>
                </a:lnTo>
                <a:lnTo>
                  <a:pt x="433" y="226"/>
                </a:lnTo>
                <a:lnTo>
                  <a:pt x="433" y="226"/>
                </a:lnTo>
                <a:lnTo>
                  <a:pt x="433" y="226"/>
                </a:lnTo>
                <a:lnTo>
                  <a:pt x="433" y="226"/>
                </a:lnTo>
                <a:lnTo>
                  <a:pt x="434" y="226"/>
                </a:lnTo>
                <a:lnTo>
                  <a:pt x="434" y="226"/>
                </a:lnTo>
                <a:lnTo>
                  <a:pt x="434" y="226"/>
                </a:lnTo>
                <a:lnTo>
                  <a:pt x="434" y="226"/>
                </a:lnTo>
                <a:lnTo>
                  <a:pt x="434" y="226"/>
                </a:lnTo>
                <a:lnTo>
                  <a:pt x="434" y="226"/>
                </a:lnTo>
                <a:lnTo>
                  <a:pt x="434" y="226"/>
                </a:lnTo>
                <a:lnTo>
                  <a:pt x="435" y="226"/>
                </a:lnTo>
                <a:lnTo>
                  <a:pt x="435" y="227"/>
                </a:lnTo>
                <a:lnTo>
                  <a:pt x="435" y="227"/>
                </a:lnTo>
                <a:lnTo>
                  <a:pt x="435" y="227"/>
                </a:lnTo>
                <a:lnTo>
                  <a:pt x="436" y="227"/>
                </a:lnTo>
                <a:lnTo>
                  <a:pt x="436" y="227"/>
                </a:lnTo>
                <a:lnTo>
                  <a:pt x="436" y="227"/>
                </a:lnTo>
                <a:lnTo>
                  <a:pt x="436" y="228"/>
                </a:lnTo>
                <a:lnTo>
                  <a:pt x="437" y="228"/>
                </a:lnTo>
                <a:lnTo>
                  <a:pt x="437" y="228"/>
                </a:lnTo>
                <a:lnTo>
                  <a:pt x="437" y="228"/>
                </a:lnTo>
                <a:lnTo>
                  <a:pt x="437" y="228"/>
                </a:lnTo>
                <a:lnTo>
                  <a:pt x="437" y="228"/>
                </a:lnTo>
                <a:lnTo>
                  <a:pt x="438" y="227"/>
                </a:lnTo>
                <a:lnTo>
                  <a:pt x="438" y="227"/>
                </a:lnTo>
                <a:lnTo>
                  <a:pt x="438" y="227"/>
                </a:lnTo>
                <a:lnTo>
                  <a:pt x="438" y="227"/>
                </a:lnTo>
                <a:lnTo>
                  <a:pt x="438" y="227"/>
                </a:lnTo>
                <a:lnTo>
                  <a:pt x="438" y="227"/>
                </a:lnTo>
                <a:lnTo>
                  <a:pt x="439" y="227"/>
                </a:lnTo>
                <a:lnTo>
                  <a:pt x="439" y="227"/>
                </a:lnTo>
                <a:lnTo>
                  <a:pt x="439" y="227"/>
                </a:lnTo>
                <a:lnTo>
                  <a:pt x="439" y="226"/>
                </a:lnTo>
                <a:lnTo>
                  <a:pt x="440" y="226"/>
                </a:lnTo>
                <a:lnTo>
                  <a:pt x="440" y="226"/>
                </a:lnTo>
                <a:lnTo>
                  <a:pt x="440" y="226"/>
                </a:lnTo>
                <a:lnTo>
                  <a:pt x="440" y="226"/>
                </a:lnTo>
                <a:lnTo>
                  <a:pt x="440" y="226"/>
                </a:lnTo>
                <a:lnTo>
                  <a:pt x="441" y="226"/>
                </a:lnTo>
                <a:lnTo>
                  <a:pt x="441" y="226"/>
                </a:lnTo>
                <a:lnTo>
                  <a:pt x="441" y="226"/>
                </a:lnTo>
                <a:lnTo>
                  <a:pt x="441" y="226"/>
                </a:lnTo>
                <a:lnTo>
                  <a:pt x="442" y="225"/>
                </a:lnTo>
                <a:lnTo>
                  <a:pt x="442" y="225"/>
                </a:lnTo>
                <a:lnTo>
                  <a:pt x="442" y="225"/>
                </a:lnTo>
                <a:lnTo>
                  <a:pt x="442" y="226"/>
                </a:lnTo>
                <a:lnTo>
                  <a:pt x="442" y="226"/>
                </a:lnTo>
                <a:lnTo>
                  <a:pt x="442" y="226"/>
                </a:lnTo>
                <a:lnTo>
                  <a:pt x="442" y="226"/>
                </a:lnTo>
                <a:lnTo>
                  <a:pt x="443" y="226"/>
                </a:lnTo>
                <a:lnTo>
                  <a:pt x="443" y="226"/>
                </a:lnTo>
                <a:lnTo>
                  <a:pt x="443" y="226"/>
                </a:lnTo>
                <a:lnTo>
                  <a:pt x="443" y="226"/>
                </a:lnTo>
                <a:lnTo>
                  <a:pt x="444" y="225"/>
                </a:lnTo>
                <a:lnTo>
                  <a:pt x="444" y="225"/>
                </a:lnTo>
                <a:lnTo>
                  <a:pt x="444" y="225"/>
                </a:lnTo>
                <a:lnTo>
                  <a:pt x="444" y="225"/>
                </a:lnTo>
                <a:lnTo>
                  <a:pt x="445" y="225"/>
                </a:lnTo>
                <a:lnTo>
                  <a:pt x="445" y="225"/>
                </a:lnTo>
                <a:lnTo>
                  <a:pt x="445" y="225"/>
                </a:lnTo>
                <a:lnTo>
                  <a:pt x="445" y="226"/>
                </a:lnTo>
                <a:lnTo>
                  <a:pt x="445" y="226"/>
                </a:lnTo>
                <a:lnTo>
                  <a:pt x="446" y="226"/>
                </a:lnTo>
                <a:lnTo>
                  <a:pt x="446" y="227"/>
                </a:lnTo>
                <a:lnTo>
                  <a:pt x="446" y="227"/>
                </a:lnTo>
                <a:lnTo>
                  <a:pt x="446" y="227"/>
                </a:lnTo>
                <a:lnTo>
                  <a:pt x="446" y="228"/>
                </a:lnTo>
                <a:lnTo>
                  <a:pt x="446" y="228"/>
                </a:lnTo>
                <a:lnTo>
                  <a:pt x="447" y="228"/>
                </a:lnTo>
                <a:lnTo>
                  <a:pt x="447" y="228"/>
                </a:lnTo>
                <a:lnTo>
                  <a:pt x="447" y="228"/>
                </a:lnTo>
                <a:lnTo>
                  <a:pt x="447" y="228"/>
                </a:lnTo>
                <a:lnTo>
                  <a:pt x="448" y="228"/>
                </a:lnTo>
                <a:lnTo>
                  <a:pt x="448" y="228"/>
                </a:lnTo>
                <a:lnTo>
                  <a:pt x="448" y="228"/>
                </a:lnTo>
                <a:lnTo>
                  <a:pt x="448" y="228"/>
                </a:lnTo>
                <a:lnTo>
                  <a:pt x="448" y="228"/>
                </a:lnTo>
                <a:lnTo>
                  <a:pt x="449" y="227"/>
                </a:lnTo>
                <a:lnTo>
                  <a:pt x="449" y="227"/>
                </a:lnTo>
                <a:lnTo>
                  <a:pt x="449" y="226"/>
                </a:lnTo>
                <a:lnTo>
                  <a:pt x="449" y="225"/>
                </a:lnTo>
                <a:lnTo>
                  <a:pt x="450" y="225"/>
                </a:lnTo>
                <a:lnTo>
                  <a:pt x="450" y="223"/>
                </a:lnTo>
                <a:lnTo>
                  <a:pt x="450" y="222"/>
                </a:lnTo>
                <a:lnTo>
                  <a:pt x="450" y="220"/>
                </a:lnTo>
                <a:lnTo>
                  <a:pt x="450" y="218"/>
                </a:lnTo>
                <a:lnTo>
                  <a:pt x="450" y="216"/>
                </a:lnTo>
                <a:lnTo>
                  <a:pt x="451" y="213"/>
                </a:lnTo>
                <a:lnTo>
                  <a:pt x="451" y="211"/>
                </a:lnTo>
                <a:lnTo>
                  <a:pt x="451" y="208"/>
                </a:lnTo>
                <a:lnTo>
                  <a:pt x="451" y="206"/>
                </a:lnTo>
                <a:lnTo>
                  <a:pt x="451" y="204"/>
                </a:lnTo>
                <a:lnTo>
                  <a:pt x="452" y="203"/>
                </a:lnTo>
                <a:lnTo>
                  <a:pt x="452" y="202"/>
                </a:lnTo>
                <a:lnTo>
                  <a:pt x="452" y="200"/>
                </a:lnTo>
                <a:lnTo>
                  <a:pt x="452" y="199"/>
                </a:lnTo>
                <a:lnTo>
                  <a:pt x="453" y="198"/>
                </a:lnTo>
                <a:lnTo>
                  <a:pt x="453" y="197"/>
                </a:lnTo>
                <a:lnTo>
                  <a:pt x="453" y="196"/>
                </a:lnTo>
                <a:lnTo>
                  <a:pt x="453" y="196"/>
                </a:lnTo>
                <a:lnTo>
                  <a:pt x="453" y="195"/>
                </a:lnTo>
                <a:lnTo>
                  <a:pt x="453" y="195"/>
                </a:lnTo>
                <a:lnTo>
                  <a:pt x="453" y="194"/>
                </a:lnTo>
                <a:lnTo>
                  <a:pt x="454" y="194"/>
                </a:lnTo>
                <a:lnTo>
                  <a:pt x="454" y="193"/>
                </a:lnTo>
                <a:lnTo>
                  <a:pt x="454" y="193"/>
                </a:lnTo>
                <a:lnTo>
                  <a:pt x="454" y="192"/>
                </a:lnTo>
                <a:lnTo>
                  <a:pt x="455" y="192"/>
                </a:lnTo>
                <a:lnTo>
                  <a:pt x="455" y="191"/>
                </a:lnTo>
                <a:lnTo>
                  <a:pt x="455" y="191"/>
                </a:lnTo>
                <a:lnTo>
                  <a:pt x="455" y="190"/>
                </a:lnTo>
                <a:lnTo>
                  <a:pt x="456" y="190"/>
                </a:lnTo>
                <a:lnTo>
                  <a:pt x="456" y="189"/>
                </a:lnTo>
                <a:lnTo>
                  <a:pt x="456" y="189"/>
                </a:lnTo>
                <a:lnTo>
                  <a:pt x="456" y="188"/>
                </a:lnTo>
                <a:lnTo>
                  <a:pt x="456" y="188"/>
                </a:lnTo>
                <a:lnTo>
                  <a:pt x="457" y="188"/>
                </a:lnTo>
                <a:lnTo>
                  <a:pt x="457" y="187"/>
                </a:lnTo>
                <a:lnTo>
                  <a:pt x="457" y="187"/>
                </a:lnTo>
                <a:lnTo>
                  <a:pt x="457" y="187"/>
                </a:lnTo>
                <a:lnTo>
                  <a:pt x="457" y="188"/>
                </a:lnTo>
                <a:lnTo>
                  <a:pt x="457" y="188"/>
                </a:lnTo>
                <a:lnTo>
                  <a:pt x="458" y="188"/>
                </a:lnTo>
                <a:lnTo>
                  <a:pt x="458" y="189"/>
                </a:lnTo>
                <a:lnTo>
                  <a:pt x="458" y="190"/>
                </a:lnTo>
                <a:lnTo>
                  <a:pt x="458" y="191"/>
                </a:lnTo>
                <a:lnTo>
                  <a:pt x="459" y="192"/>
                </a:lnTo>
                <a:lnTo>
                  <a:pt x="459" y="194"/>
                </a:lnTo>
                <a:lnTo>
                  <a:pt x="459" y="195"/>
                </a:lnTo>
                <a:lnTo>
                  <a:pt x="459" y="197"/>
                </a:lnTo>
                <a:lnTo>
                  <a:pt x="459" y="198"/>
                </a:lnTo>
                <a:lnTo>
                  <a:pt x="460" y="200"/>
                </a:lnTo>
                <a:lnTo>
                  <a:pt x="460" y="201"/>
                </a:lnTo>
                <a:lnTo>
                  <a:pt x="460" y="203"/>
                </a:lnTo>
                <a:lnTo>
                  <a:pt x="460" y="204"/>
                </a:lnTo>
                <a:lnTo>
                  <a:pt x="461" y="205"/>
                </a:lnTo>
                <a:lnTo>
                  <a:pt x="461" y="207"/>
                </a:lnTo>
                <a:lnTo>
                  <a:pt x="461" y="208"/>
                </a:lnTo>
                <a:lnTo>
                  <a:pt x="461" y="209"/>
                </a:lnTo>
                <a:lnTo>
                  <a:pt x="461" y="210"/>
                </a:lnTo>
                <a:lnTo>
                  <a:pt x="461" y="211"/>
                </a:lnTo>
                <a:lnTo>
                  <a:pt x="462" y="212"/>
                </a:lnTo>
                <a:lnTo>
                  <a:pt x="462" y="212"/>
                </a:lnTo>
                <a:lnTo>
                  <a:pt x="462" y="213"/>
                </a:lnTo>
                <a:lnTo>
                  <a:pt x="462" y="214"/>
                </a:lnTo>
                <a:lnTo>
                  <a:pt x="462" y="214"/>
                </a:lnTo>
                <a:lnTo>
                  <a:pt x="463" y="215"/>
                </a:lnTo>
                <a:lnTo>
                  <a:pt x="463" y="215"/>
                </a:lnTo>
                <a:lnTo>
                  <a:pt x="463" y="216"/>
                </a:lnTo>
                <a:lnTo>
                  <a:pt x="463" y="216"/>
                </a:lnTo>
                <a:lnTo>
                  <a:pt x="464" y="216"/>
                </a:lnTo>
                <a:lnTo>
                  <a:pt x="464" y="216"/>
                </a:lnTo>
                <a:lnTo>
                  <a:pt x="464" y="216"/>
                </a:lnTo>
                <a:lnTo>
                  <a:pt x="464" y="216"/>
                </a:lnTo>
                <a:lnTo>
                  <a:pt x="465" y="217"/>
                </a:lnTo>
                <a:lnTo>
                  <a:pt x="465" y="217"/>
                </a:lnTo>
                <a:lnTo>
                  <a:pt x="465" y="217"/>
                </a:lnTo>
                <a:lnTo>
                  <a:pt x="465" y="217"/>
                </a:lnTo>
                <a:lnTo>
                  <a:pt x="465" y="217"/>
                </a:lnTo>
                <a:lnTo>
                  <a:pt x="465" y="217"/>
                </a:lnTo>
                <a:lnTo>
                  <a:pt x="465" y="217"/>
                </a:lnTo>
                <a:lnTo>
                  <a:pt x="466" y="217"/>
                </a:lnTo>
                <a:lnTo>
                  <a:pt x="466" y="217"/>
                </a:lnTo>
                <a:lnTo>
                  <a:pt x="466" y="217"/>
                </a:lnTo>
                <a:lnTo>
                  <a:pt x="466" y="217"/>
                </a:lnTo>
                <a:lnTo>
                  <a:pt x="467" y="217"/>
                </a:lnTo>
                <a:lnTo>
                  <a:pt x="467" y="217"/>
                </a:lnTo>
                <a:lnTo>
                  <a:pt x="467" y="217"/>
                </a:lnTo>
                <a:lnTo>
                  <a:pt x="467" y="217"/>
                </a:lnTo>
                <a:lnTo>
                  <a:pt x="467" y="217"/>
                </a:lnTo>
                <a:lnTo>
                  <a:pt x="468" y="216"/>
                </a:lnTo>
                <a:lnTo>
                  <a:pt x="468" y="216"/>
                </a:lnTo>
                <a:lnTo>
                  <a:pt x="468" y="216"/>
                </a:lnTo>
                <a:lnTo>
                  <a:pt x="468" y="216"/>
                </a:lnTo>
                <a:lnTo>
                  <a:pt x="469" y="216"/>
                </a:lnTo>
                <a:lnTo>
                  <a:pt x="469" y="216"/>
                </a:lnTo>
                <a:lnTo>
                  <a:pt x="469" y="216"/>
                </a:lnTo>
                <a:lnTo>
                  <a:pt x="469" y="216"/>
                </a:lnTo>
                <a:lnTo>
                  <a:pt x="469" y="216"/>
                </a:lnTo>
                <a:lnTo>
                  <a:pt x="469" y="216"/>
                </a:lnTo>
                <a:lnTo>
                  <a:pt x="470" y="216"/>
                </a:lnTo>
                <a:lnTo>
                  <a:pt x="470" y="216"/>
                </a:lnTo>
                <a:lnTo>
                  <a:pt x="470" y="216"/>
                </a:lnTo>
                <a:lnTo>
                  <a:pt x="470" y="216"/>
                </a:lnTo>
                <a:lnTo>
                  <a:pt x="470" y="216"/>
                </a:lnTo>
                <a:lnTo>
                  <a:pt x="471" y="216"/>
                </a:lnTo>
                <a:lnTo>
                  <a:pt x="471" y="216"/>
                </a:lnTo>
                <a:lnTo>
                  <a:pt x="471" y="216"/>
                </a:lnTo>
                <a:lnTo>
                  <a:pt x="471" y="216"/>
                </a:lnTo>
                <a:lnTo>
                  <a:pt x="472" y="216"/>
                </a:lnTo>
                <a:lnTo>
                  <a:pt x="472" y="216"/>
                </a:lnTo>
                <a:lnTo>
                  <a:pt x="472" y="216"/>
                </a:lnTo>
                <a:lnTo>
                  <a:pt x="472" y="216"/>
                </a:lnTo>
                <a:lnTo>
                  <a:pt x="473" y="216"/>
                </a:lnTo>
                <a:lnTo>
                  <a:pt x="473" y="216"/>
                </a:lnTo>
                <a:lnTo>
                  <a:pt x="473" y="216"/>
                </a:lnTo>
                <a:lnTo>
                  <a:pt x="473" y="216"/>
                </a:lnTo>
                <a:lnTo>
                  <a:pt x="473" y="215"/>
                </a:lnTo>
                <a:lnTo>
                  <a:pt x="473" y="215"/>
                </a:lnTo>
                <a:lnTo>
                  <a:pt x="473" y="215"/>
                </a:lnTo>
                <a:lnTo>
                  <a:pt x="474" y="215"/>
                </a:lnTo>
                <a:lnTo>
                  <a:pt x="474" y="215"/>
                </a:lnTo>
                <a:lnTo>
                  <a:pt x="474" y="215"/>
                </a:lnTo>
                <a:lnTo>
                  <a:pt x="474" y="215"/>
                </a:lnTo>
                <a:lnTo>
                  <a:pt x="475" y="215"/>
                </a:lnTo>
                <a:lnTo>
                  <a:pt x="475" y="215"/>
                </a:lnTo>
                <a:lnTo>
                  <a:pt x="475" y="215"/>
                </a:lnTo>
                <a:lnTo>
                  <a:pt x="475" y="215"/>
                </a:lnTo>
                <a:lnTo>
                  <a:pt x="476" y="215"/>
                </a:lnTo>
                <a:lnTo>
                  <a:pt x="476" y="215"/>
                </a:lnTo>
                <a:lnTo>
                  <a:pt x="476" y="215"/>
                </a:lnTo>
                <a:lnTo>
                  <a:pt x="476" y="215"/>
                </a:lnTo>
                <a:lnTo>
                  <a:pt x="476" y="215"/>
                </a:lnTo>
                <a:lnTo>
                  <a:pt x="477" y="215"/>
                </a:lnTo>
                <a:lnTo>
                  <a:pt x="477" y="214"/>
                </a:lnTo>
                <a:lnTo>
                  <a:pt x="477" y="214"/>
                </a:lnTo>
                <a:lnTo>
                  <a:pt x="477" y="214"/>
                </a:lnTo>
                <a:lnTo>
                  <a:pt x="477" y="214"/>
                </a:lnTo>
                <a:lnTo>
                  <a:pt x="477" y="214"/>
                </a:lnTo>
                <a:lnTo>
                  <a:pt x="478" y="214"/>
                </a:lnTo>
                <a:lnTo>
                  <a:pt x="478" y="214"/>
                </a:lnTo>
                <a:lnTo>
                  <a:pt x="478" y="214"/>
                </a:lnTo>
                <a:lnTo>
                  <a:pt x="478" y="214"/>
                </a:lnTo>
                <a:lnTo>
                  <a:pt x="478" y="214"/>
                </a:lnTo>
                <a:lnTo>
                  <a:pt x="479" y="214"/>
                </a:lnTo>
                <a:lnTo>
                  <a:pt x="479" y="214"/>
                </a:lnTo>
                <a:lnTo>
                  <a:pt x="479" y="214"/>
                </a:lnTo>
                <a:lnTo>
                  <a:pt x="479" y="214"/>
                </a:lnTo>
                <a:lnTo>
                  <a:pt x="480" y="214"/>
                </a:lnTo>
                <a:lnTo>
                  <a:pt x="480" y="214"/>
                </a:lnTo>
                <a:lnTo>
                  <a:pt x="480" y="215"/>
                </a:lnTo>
                <a:lnTo>
                  <a:pt x="480" y="215"/>
                </a:lnTo>
                <a:lnTo>
                  <a:pt x="481" y="215"/>
                </a:lnTo>
                <a:lnTo>
                  <a:pt x="481" y="215"/>
                </a:lnTo>
                <a:lnTo>
                  <a:pt x="481" y="215"/>
                </a:lnTo>
                <a:lnTo>
                  <a:pt x="481" y="215"/>
                </a:lnTo>
                <a:lnTo>
                  <a:pt x="481" y="216"/>
                </a:lnTo>
                <a:lnTo>
                  <a:pt x="481" y="216"/>
                </a:lnTo>
                <a:lnTo>
                  <a:pt x="481" y="216"/>
                </a:lnTo>
                <a:lnTo>
                  <a:pt x="482" y="216"/>
                </a:lnTo>
                <a:lnTo>
                  <a:pt x="482" y="216"/>
                </a:lnTo>
                <a:lnTo>
                  <a:pt x="482" y="216"/>
                </a:lnTo>
                <a:lnTo>
                  <a:pt x="482" y="216"/>
                </a:lnTo>
                <a:lnTo>
                  <a:pt x="483" y="216"/>
                </a:lnTo>
                <a:lnTo>
                  <a:pt x="483" y="216"/>
                </a:lnTo>
                <a:lnTo>
                  <a:pt x="483" y="216"/>
                </a:lnTo>
                <a:lnTo>
                  <a:pt x="483" y="216"/>
                </a:lnTo>
                <a:lnTo>
                  <a:pt x="484" y="216"/>
                </a:lnTo>
                <a:lnTo>
                  <a:pt x="484" y="216"/>
                </a:lnTo>
                <a:lnTo>
                  <a:pt x="484" y="216"/>
                </a:lnTo>
                <a:lnTo>
                  <a:pt x="484" y="217"/>
                </a:lnTo>
                <a:lnTo>
                  <a:pt x="484" y="217"/>
                </a:lnTo>
                <a:lnTo>
                  <a:pt x="485" y="217"/>
                </a:lnTo>
                <a:lnTo>
                  <a:pt x="485" y="218"/>
                </a:lnTo>
                <a:lnTo>
                  <a:pt x="485" y="218"/>
                </a:lnTo>
                <a:lnTo>
                  <a:pt x="485" y="218"/>
                </a:lnTo>
                <a:lnTo>
                  <a:pt x="485" y="218"/>
                </a:lnTo>
                <a:lnTo>
                  <a:pt x="485" y="219"/>
                </a:lnTo>
                <a:lnTo>
                  <a:pt x="486" y="219"/>
                </a:lnTo>
                <a:lnTo>
                  <a:pt x="486" y="219"/>
                </a:lnTo>
                <a:lnTo>
                  <a:pt x="486" y="219"/>
                </a:lnTo>
                <a:lnTo>
                  <a:pt x="486" y="219"/>
                </a:lnTo>
                <a:lnTo>
                  <a:pt x="487" y="220"/>
                </a:lnTo>
                <a:lnTo>
                  <a:pt x="487" y="220"/>
                </a:lnTo>
                <a:lnTo>
                  <a:pt x="487" y="220"/>
                </a:lnTo>
                <a:lnTo>
                  <a:pt x="487" y="220"/>
                </a:lnTo>
                <a:lnTo>
                  <a:pt x="487" y="220"/>
                </a:lnTo>
                <a:lnTo>
                  <a:pt x="488" y="220"/>
                </a:lnTo>
                <a:lnTo>
                  <a:pt x="488" y="219"/>
                </a:lnTo>
                <a:lnTo>
                  <a:pt x="488" y="219"/>
                </a:lnTo>
                <a:lnTo>
                  <a:pt x="488" y="218"/>
                </a:lnTo>
                <a:lnTo>
                  <a:pt x="489" y="217"/>
                </a:lnTo>
                <a:lnTo>
                  <a:pt x="489" y="216"/>
                </a:lnTo>
                <a:lnTo>
                  <a:pt x="489" y="215"/>
                </a:lnTo>
                <a:lnTo>
                  <a:pt x="489" y="213"/>
                </a:lnTo>
                <a:lnTo>
                  <a:pt x="489" y="212"/>
                </a:lnTo>
                <a:lnTo>
                  <a:pt x="489" y="210"/>
                </a:lnTo>
                <a:lnTo>
                  <a:pt x="489" y="208"/>
                </a:lnTo>
                <a:lnTo>
                  <a:pt x="490" y="206"/>
                </a:lnTo>
                <a:lnTo>
                  <a:pt x="490" y="204"/>
                </a:lnTo>
                <a:lnTo>
                  <a:pt x="490" y="202"/>
                </a:lnTo>
                <a:lnTo>
                  <a:pt x="490" y="199"/>
                </a:lnTo>
                <a:lnTo>
                  <a:pt x="491" y="197"/>
                </a:lnTo>
                <a:lnTo>
                  <a:pt x="491" y="195"/>
                </a:lnTo>
                <a:lnTo>
                  <a:pt x="491" y="194"/>
                </a:lnTo>
                <a:lnTo>
                  <a:pt x="491" y="195"/>
                </a:lnTo>
                <a:lnTo>
                  <a:pt x="492" y="195"/>
                </a:lnTo>
                <a:lnTo>
                  <a:pt x="492" y="195"/>
                </a:lnTo>
                <a:lnTo>
                  <a:pt x="492" y="195"/>
                </a:lnTo>
                <a:lnTo>
                  <a:pt x="492" y="195"/>
                </a:lnTo>
                <a:lnTo>
                  <a:pt x="493" y="195"/>
                </a:lnTo>
                <a:lnTo>
                  <a:pt x="493" y="196"/>
                </a:lnTo>
                <a:lnTo>
                  <a:pt x="493" y="196"/>
                </a:lnTo>
                <a:lnTo>
                  <a:pt x="493" y="196"/>
                </a:lnTo>
                <a:lnTo>
                  <a:pt x="493" y="196"/>
                </a:lnTo>
                <a:lnTo>
                  <a:pt x="493" y="197"/>
                </a:lnTo>
                <a:lnTo>
                  <a:pt x="493" y="197"/>
                </a:lnTo>
                <a:lnTo>
                  <a:pt x="494" y="197"/>
                </a:lnTo>
                <a:lnTo>
                  <a:pt x="494" y="197"/>
                </a:lnTo>
                <a:lnTo>
                  <a:pt x="494" y="197"/>
                </a:lnTo>
                <a:lnTo>
                  <a:pt x="494" y="197"/>
                </a:lnTo>
                <a:lnTo>
                  <a:pt x="495" y="197"/>
                </a:lnTo>
                <a:lnTo>
                  <a:pt x="495" y="197"/>
                </a:lnTo>
                <a:lnTo>
                  <a:pt x="495" y="197"/>
                </a:lnTo>
                <a:lnTo>
                  <a:pt x="495" y="197"/>
                </a:lnTo>
                <a:lnTo>
                  <a:pt x="495" y="197"/>
                </a:lnTo>
                <a:lnTo>
                  <a:pt x="496" y="196"/>
                </a:lnTo>
                <a:lnTo>
                  <a:pt x="496" y="196"/>
                </a:lnTo>
                <a:lnTo>
                  <a:pt x="496" y="196"/>
                </a:lnTo>
                <a:lnTo>
                  <a:pt x="496" y="197"/>
                </a:lnTo>
                <a:lnTo>
                  <a:pt x="497" y="197"/>
                </a:lnTo>
                <a:lnTo>
                  <a:pt x="497" y="197"/>
                </a:lnTo>
                <a:lnTo>
                  <a:pt x="497" y="198"/>
                </a:lnTo>
                <a:lnTo>
                  <a:pt x="497" y="198"/>
                </a:lnTo>
                <a:lnTo>
                  <a:pt x="497" y="199"/>
                </a:lnTo>
                <a:lnTo>
                  <a:pt x="497" y="199"/>
                </a:lnTo>
                <a:lnTo>
                  <a:pt x="498" y="200"/>
                </a:lnTo>
                <a:lnTo>
                  <a:pt x="498" y="202"/>
                </a:lnTo>
                <a:lnTo>
                  <a:pt x="498" y="203"/>
                </a:lnTo>
                <a:lnTo>
                  <a:pt x="498" y="204"/>
                </a:lnTo>
                <a:lnTo>
                  <a:pt x="498" y="206"/>
                </a:lnTo>
                <a:lnTo>
                  <a:pt x="499" y="207"/>
                </a:lnTo>
                <a:lnTo>
                  <a:pt x="499" y="208"/>
                </a:lnTo>
                <a:lnTo>
                  <a:pt x="499" y="210"/>
                </a:lnTo>
                <a:lnTo>
                  <a:pt x="499" y="211"/>
                </a:lnTo>
                <a:lnTo>
                  <a:pt x="500" y="212"/>
                </a:lnTo>
                <a:lnTo>
                  <a:pt x="500" y="213"/>
                </a:lnTo>
                <a:lnTo>
                  <a:pt x="500" y="214"/>
                </a:lnTo>
                <a:lnTo>
                  <a:pt x="500" y="215"/>
                </a:lnTo>
                <a:lnTo>
                  <a:pt x="501" y="216"/>
                </a:lnTo>
                <a:lnTo>
                  <a:pt x="501" y="217"/>
                </a:lnTo>
                <a:lnTo>
                  <a:pt x="501" y="218"/>
                </a:lnTo>
                <a:lnTo>
                  <a:pt x="501" y="219"/>
                </a:lnTo>
                <a:lnTo>
                  <a:pt x="501" y="220"/>
                </a:lnTo>
                <a:lnTo>
                  <a:pt x="501" y="220"/>
                </a:lnTo>
                <a:lnTo>
                  <a:pt x="501" y="221"/>
                </a:lnTo>
                <a:lnTo>
                  <a:pt x="502" y="222"/>
                </a:lnTo>
                <a:lnTo>
                  <a:pt x="502" y="222"/>
                </a:lnTo>
                <a:lnTo>
                  <a:pt x="502" y="222"/>
                </a:lnTo>
                <a:lnTo>
                  <a:pt x="502" y="223"/>
                </a:lnTo>
                <a:lnTo>
                  <a:pt x="503" y="223"/>
                </a:lnTo>
                <a:lnTo>
                  <a:pt x="503" y="223"/>
                </a:lnTo>
                <a:lnTo>
                  <a:pt x="503" y="224"/>
                </a:lnTo>
                <a:lnTo>
                  <a:pt x="503" y="224"/>
                </a:lnTo>
                <a:lnTo>
                  <a:pt x="504" y="224"/>
                </a:lnTo>
                <a:lnTo>
                  <a:pt x="504" y="224"/>
                </a:lnTo>
                <a:lnTo>
                  <a:pt x="504" y="224"/>
                </a:lnTo>
                <a:lnTo>
                  <a:pt x="504" y="224"/>
                </a:lnTo>
                <a:lnTo>
                  <a:pt x="504" y="224"/>
                </a:lnTo>
                <a:lnTo>
                  <a:pt x="505" y="224"/>
                </a:lnTo>
                <a:lnTo>
                  <a:pt x="505" y="225"/>
                </a:lnTo>
                <a:lnTo>
                  <a:pt x="505" y="225"/>
                </a:lnTo>
                <a:lnTo>
                  <a:pt x="505" y="225"/>
                </a:lnTo>
                <a:lnTo>
                  <a:pt x="505" y="225"/>
                </a:lnTo>
                <a:lnTo>
                  <a:pt x="505" y="225"/>
                </a:lnTo>
                <a:lnTo>
                  <a:pt x="506" y="225"/>
                </a:lnTo>
                <a:lnTo>
                  <a:pt x="506" y="225"/>
                </a:lnTo>
                <a:lnTo>
                  <a:pt x="506" y="226"/>
                </a:lnTo>
                <a:lnTo>
                  <a:pt x="506" y="226"/>
                </a:lnTo>
                <a:lnTo>
                  <a:pt x="506" y="226"/>
                </a:lnTo>
                <a:lnTo>
                  <a:pt x="507" y="226"/>
                </a:lnTo>
                <a:lnTo>
                  <a:pt x="507" y="227"/>
                </a:lnTo>
                <a:lnTo>
                  <a:pt x="507" y="227"/>
                </a:lnTo>
                <a:lnTo>
                  <a:pt x="507" y="227"/>
                </a:lnTo>
                <a:lnTo>
                  <a:pt x="508" y="227"/>
                </a:lnTo>
                <a:lnTo>
                  <a:pt x="508" y="227"/>
                </a:lnTo>
                <a:lnTo>
                  <a:pt x="508" y="227"/>
                </a:lnTo>
                <a:lnTo>
                  <a:pt x="508" y="227"/>
                </a:lnTo>
                <a:lnTo>
                  <a:pt x="509" y="227"/>
                </a:lnTo>
                <a:lnTo>
                  <a:pt x="509" y="227"/>
                </a:lnTo>
                <a:lnTo>
                  <a:pt x="509" y="227"/>
                </a:lnTo>
                <a:lnTo>
                  <a:pt x="509" y="227"/>
                </a:lnTo>
                <a:lnTo>
                  <a:pt x="509" y="227"/>
                </a:lnTo>
                <a:lnTo>
                  <a:pt x="509" y="227"/>
                </a:lnTo>
                <a:lnTo>
                  <a:pt x="509" y="227"/>
                </a:lnTo>
                <a:lnTo>
                  <a:pt x="510" y="227"/>
                </a:lnTo>
                <a:lnTo>
                  <a:pt x="510" y="227"/>
                </a:lnTo>
                <a:lnTo>
                  <a:pt x="510" y="227"/>
                </a:lnTo>
                <a:lnTo>
                  <a:pt x="510" y="227"/>
                </a:lnTo>
                <a:lnTo>
                  <a:pt x="511" y="227"/>
                </a:lnTo>
                <a:lnTo>
                  <a:pt x="511" y="227"/>
                </a:lnTo>
                <a:lnTo>
                  <a:pt x="511" y="227"/>
                </a:lnTo>
                <a:lnTo>
                  <a:pt x="511" y="227"/>
                </a:lnTo>
                <a:lnTo>
                  <a:pt x="512" y="226"/>
                </a:lnTo>
                <a:lnTo>
                  <a:pt x="512" y="226"/>
                </a:lnTo>
                <a:lnTo>
                  <a:pt x="512" y="226"/>
                </a:lnTo>
                <a:lnTo>
                  <a:pt x="512" y="226"/>
                </a:lnTo>
                <a:lnTo>
                  <a:pt x="512" y="226"/>
                </a:lnTo>
                <a:lnTo>
                  <a:pt x="513" y="226"/>
                </a:lnTo>
                <a:lnTo>
                  <a:pt x="513" y="226"/>
                </a:lnTo>
                <a:lnTo>
                  <a:pt x="513" y="226"/>
                </a:lnTo>
                <a:lnTo>
                  <a:pt x="513" y="226"/>
                </a:lnTo>
                <a:lnTo>
                  <a:pt x="513" y="226"/>
                </a:lnTo>
                <a:lnTo>
                  <a:pt x="513" y="226"/>
                </a:lnTo>
                <a:lnTo>
                  <a:pt x="514" y="226"/>
                </a:lnTo>
                <a:lnTo>
                  <a:pt x="514" y="226"/>
                </a:lnTo>
                <a:lnTo>
                  <a:pt x="514" y="226"/>
                </a:lnTo>
                <a:lnTo>
                  <a:pt x="514" y="227"/>
                </a:lnTo>
                <a:lnTo>
                  <a:pt x="515" y="227"/>
                </a:lnTo>
                <a:lnTo>
                  <a:pt x="515" y="227"/>
                </a:lnTo>
                <a:lnTo>
                  <a:pt x="515" y="227"/>
                </a:lnTo>
                <a:lnTo>
                  <a:pt x="515" y="227"/>
                </a:lnTo>
                <a:lnTo>
                  <a:pt x="515" y="227"/>
                </a:lnTo>
                <a:lnTo>
                  <a:pt x="516" y="228"/>
                </a:lnTo>
                <a:lnTo>
                  <a:pt x="516" y="228"/>
                </a:lnTo>
                <a:lnTo>
                  <a:pt x="516" y="228"/>
                </a:lnTo>
                <a:lnTo>
                  <a:pt x="516" y="228"/>
                </a:lnTo>
                <a:lnTo>
                  <a:pt x="516" y="228"/>
                </a:lnTo>
                <a:lnTo>
                  <a:pt x="516" y="228"/>
                </a:lnTo>
                <a:lnTo>
                  <a:pt x="517" y="227"/>
                </a:lnTo>
                <a:lnTo>
                  <a:pt x="517" y="227"/>
                </a:lnTo>
                <a:lnTo>
                  <a:pt x="517" y="227"/>
                </a:lnTo>
                <a:lnTo>
                  <a:pt x="517" y="227"/>
                </a:lnTo>
                <a:lnTo>
                  <a:pt x="517" y="227"/>
                </a:lnTo>
                <a:lnTo>
                  <a:pt x="518" y="227"/>
                </a:lnTo>
                <a:lnTo>
                  <a:pt x="518" y="227"/>
                </a:lnTo>
                <a:lnTo>
                  <a:pt x="518" y="227"/>
                </a:lnTo>
                <a:lnTo>
                  <a:pt x="518" y="227"/>
                </a:lnTo>
                <a:lnTo>
                  <a:pt x="519" y="226"/>
                </a:lnTo>
                <a:lnTo>
                  <a:pt x="519" y="226"/>
                </a:lnTo>
                <a:lnTo>
                  <a:pt x="519" y="226"/>
                </a:lnTo>
                <a:lnTo>
                  <a:pt x="519" y="226"/>
                </a:lnTo>
                <a:lnTo>
                  <a:pt x="520" y="226"/>
                </a:lnTo>
                <a:lnTo>
                  <a:pt x="520" y="226"/>
                </a:lnTo>
                <a:lnTo>
                  <a:pt x="520" y="226"/>
                </a:lnTo>
                <a:lnTo>
                  <a:pt x="520" y="226"/>
                </a:lnTo>
                <a:lnTo>
                  <a:pt x="520" y="226"/>
                </a:lnTo>
                <a:lnTo>
                  <a:pt x="520" y="226"/>
                </a:lnTo>
                <a:lnTo>
                  <a:pt x="520" y="225"/>
                </a:lnTo>
                <a:lnTo>
                  <a:pt x="521" y="225"/>
                </a:lnTo>
                <a:lnTo>
                  <a:pt x="521" y="225"/>
                </a:lnTo>
                <a:lnTo>
                  <a:pt x="521" y="226"/>
                </a:lnTo>
                <a:lnTo>
                  <a:pt x="521" y="226"/>
                </a:lnTo>
                <a:lnTo>
                  <a:pt x="522" y="226"/>
                </a:lnTo>
                <a:lnTo>
                  <a:pt x="522" y="226"/>
                </a:lnTo>
                <a:lnTo>
                  <a:pt x="522" y="226"/>
                </a:lnTo>
                <a:lnTo>
                  <a:pt x="522" y="226"/>
                </a:lnTo>
                <a:lnTo>
                  <a:pt x="523" y="226"/>
                </a:lnTo>
                <a:lnTo>
                  <a:pt x="523" y="226"/>
                </a:lnTo>
                <a:lnTo>
                  <a:pt x="523" y="225"/>
                </a:lnTo>
                <a:lnTo>
                  <a:pt x="523" y="225"/>
                </a:lnTo>
                <a:lnTo>
                  <a:pt x="523" y="225"/>
                </a:lnTo>
                <a:lnTo>
                  <a:pt x="524" y="225"/>
                </a:lnTo>
                <a:lnTo>
                  <a:pt x="524" y="225"/>
                </a:lnTo>
                <a:lnTo>
                  <a:pt x="524" y="225"/>
                </a:lnTo>
                <a:lnTo>
                  <a:pt x="524" y="225"/>
                </a:lnTo>
                <a:lnTo>
                  <a:pt x="524" y="226"/>
                </a:lnTo>
                <a:lnTo>
                  <a:pt x="524" y="226"/>
                </a:lnTo>
                <a:lnTo>
                  <a:pt x="525" y="226"/>
                </a:lnTo>
                <a:lnTo>
                  <a:pt x="525" y="227"/>
                </a:lnTo>
                <a:lnTo>
                  <a:pt x="525" y="227"/>
                </a:lnTo>
                <a:lnTo>
                  <a:pt x="525" y="227"/>
                </a:lnTo>
                <a:lnTo>
                  <a:pt x="526" y="228"/>
                </a:lnTo>
                <a:lnTo>
                  <a:pt x="526" y="228"/>
                </a:lnTo>
                <a:lnTo>
                  <a:pt x="526" y="228"/>
                </a:lnTo>
                <a:lnTo>
                  <a:pt x="526" y="228"/>
                </a:lnTo>
                <a:lnTo>
                  <a:pt x="526" y="228"/>
                </a:lnTo>
                <a:lnTo>
                  <a:pt x="527" y="228"/>
                </a:lnTo>
                <a:lnTo>
                  <a:pt x="527" y="228"/>
                </a:lnTo>
                <a:lnTo>
                  <a:pt x="527" y="228"/>
                </a:lnTo>
                <a:lnTo>
                  <a:pt x="527" y="228"/>
                </a:lnTo>
                <a:lnTo>
                  <a:pt x="528" y="228"/>
                </a:lnTo>
                <a:lnTo>
                  <a:pt x="528" y="228"/>
                </a:lnTo>
                <a:lnTo>
                  <a:pt x="528" y="227"/>
                </a:lnTo>
                <a:lnTo>
                  <a:pt x="528" y="227"/>
                </a:lnTo>
                <a:lnTo>
                  <a:pt x="528" y="226"/>
                </a:lnTo>
                <a:lnTo>
                  <a:pt x="528" y="226"/>
                </a:lnTo>
                <a:lnTo>
                  <a:pt x="528" y="225"/>
                </a:lnTo>
                <a:lnTo>
                  <a:pt x="529" y="224"/>
                </a:lnTo>
                <a:lnTo>
                  <a:pt x="529" y="224"/>
                </a:lnTo>
                <a:lnTo>
                  <a:pt x="529" y="224"/>
                </a:lnTo>
                <a:lnTo>
                  <a:pt x="529" y="224"/>
                </a:lnTo>
                <a:lnTo>
                  <a:pt x="530" y="224"/>
                </a:lnTo>
                <a:lnTo>
                  <a:pt x="530" y="224"/>
                </a:lnTo>
                <a:lnTo>
                  <a:pt x="530" y="224"/>
                </a:lnTo>
                <a:lnTo>
                  <a:pt x="530" y="224"/>
                </a:lnTo>
                <a:lnTo>
                  <a:pt x="531" y="224"/>
                </a:lnTo>
                <a:lnTo>
                  <a:pt x="531" y="224"/>
                </a:lnTo>
                <a:lnTo>
                  <a:pt x="531" y="224"/>
                </a:lnTo>
                <a:lnTo>
                  <a:pt x="531" y="224"/>
                </a:lnTo>
                <a:lnTo>
                  <a:pt x="531" y="224"/>
                </a:lnTo>
                <a:lnTo>
                  <a:pt x="532" y="224"/>
                </a:lnTo>
                <a:lnTo>
                  <a:pt x="532" y="223"/>
                </a:lnTo>
                <a:lnTo>
                  <a:pt x="532" y="223"/>
                </a:lnTo>
                <a:lnTo>
                  <a:pt x="532" y="223"/>
                </a:lnTo>
                <a:lnTo>
                  <a:pt x="532" y="223"/>
                </a:lnTo>
                <a:lnTo>
                  <a:pt x="532" y="223"/>
                </a:lnTo>
                <a:lnTo>
                  <a:pt x="533" y="223"/>
                </a:lnTo>
                <a:lnTo>
                  <a:pt x="533" y="223"/>
                </a:lnTo>
                <a:lnTo>
                  <a:pt x="533" y="223"/>
                </a:lnTo>
                <a:lnTo>
                  <a:pt x="533" y="223"/>
                </a:lnTo>
                <a:lnTo>
                  <a:pt x="534" y="223"/>
                </a:lnTo>
                <a:lnTo>
                  <a:pt x="534" y="223"/>
                </a:lnTo>
                <a:lnTo>
                  <a:pt x="534" y="223"/>
                </a:lnTo>
                <a:lnTo>
                  <a:pt x="534" y="223"/>
                </a:lnTo>
                <a:lnTo>
                  <a:pt x="534" y="223"/>
                </a:lnTo>
                <a:lnTo>
                  <a:pt x="535" y="222"/>
                </a:lnTo>
                <a:lnTo>
                  <a:pt x="535" y="222"/>
                </a:lnTo>
                <a:lnTo>
                  <a:pt x="535" y="222"/>
                </a:lnTo>
                <a:lnTo>
                  <a:pt x="535" y="222"/>
                </a:lnTo>
                <a:lnTo>
                  <a:pt x="536" y="222"/>
                </a:lnTo>
                <a:lnTo>
                  <a:pt x="536" y="223"/>
                </a:lnTo>
                <a:lnTo>
                  <a:pt x="536" y="223"/>
                </a:lnTo>
                <a:lnTo>
                  <a:pt x="536" y="224"/>
                </a:lnTo>
                <a:lnTo>
                  <a:pt x="536" y="225"/>
                </a:lnTo>
                <a:lnTo>
                  <a:pt x="536" y="225"/>
                </a:lnTo>
                <a:lnTo>
                  <a:pt x="537" y="226"/>
                </a:lnTo>
                <a:lnTo>
                  <a:pt x="537" y="226"/>
                </a:lnTo>
                <a:lnTo>
                  <a:pt x="537" y="227"/>
                </a:lnTo>
                <a:lnTo>
                  <a:pt x="537" y="228"/>
                </a:lnTo>
                <a:lnTo>
                  <a:pt x="537" y="229"/>
                </a:lnTo>
                <a:lnTo>
                  <a:pt x="538" y="229"/>
                </a:lnTo>
                <a:lnTo>
                  <a:pt x="538" y="229"/>
                </a:lnTo>
                <a:lnTo>
                  <a:pt x="538" y="230"/>
                </a:lnTo>
                <a:lnTo>
                  <a:pt x="538" y="230"/>
                </a:lnTo>
                <a:lnTo>
                  <a:pt x="539" y="231"/>
                </a:lnTo>
                <a:lnTo>
                  <a:pt x="539" y="231"/>
                </a:lnTo>
                <a:lnTo>
                  <a:pt x="539" y="231"/>
                </a:lnTo>
                <a:lnTo>
                  <a:pt x="539" y="232"/>
                </a:lnTo>
                <a:lnTo>
                  <a:pt x="540" y="232"/>
                </a:lnTo>
                <a:lnTo>
                  <a:pt x="540" y="232"/>
                </a:lnTo>
                <a:lnTo>
                  <a:pt x="540" y="232"/>
                </a:lnTo>
                <a:lnTo>
                  <a:pt x="540" y="232"/>
                </a:lnTo>
                <a:lnTo>
                  <a:pt x="540" y="232"/>
                </a:lnTo>
                <a:lnTo>
                  <a:pt x="540" y="233"/>
                </a:lnTo>
                <a:lnTo>
                  <a:pt x="540" y="233"/>
                </a:lnTo>
                <a:lnTo>
                  <a:pt x="541" y="233"/>
                </a:lnTo>
                <a:lnTo>
                  <a:pt x="541" y="233"/>
                </a:lnTo>
                <a:lnTo>
                  <a:pt x="541" y="233"/>
                </a:lnTo>
                <a:lnTo>
                  <a:pt x="541" y="234"/>
                </a:lnTo>
                <a:lnTo>
                  <a:pt x="542" y="234"/>
                </a:lnTo>
                <a:lnTo>
                  <a:pt x="542" y="234"/>
                </a:lnTo>
                <a:lnTo>
                  <a:pt x="542" y="234"/>
                </a:lnTo>
                <a:lnTo>
                  <a:pt x="542" y="234"/>
                </a:lnTo>
                <a:lnTo>
                  <a:pt x="542" y="234"/>
                </a:lnTo>
                <a:lnTo>
                  <a:pt x="543" y="234"/>
                </a:lnTo>
                <a:lnTo>
                  <a:pt x="543" y="234"/>
                </a:lnTo>
                <a:lnTo>
                  <a:pt x="543" y="234"/>
                </a:lnTo>
                <a:lnTo>
                  <a:pt x="543" y="234"/>
                </a:lnTo>
                <a:lnTo>
                  <a:pt x="544" y="234"/>
                </a:lnTo>
                <a:lnTo>
                  <a:pt x="544" y="233"/>
                </a:lnTo>
                <a:lnTo>
                  <a:pt x="544" y="233"/>
                </a:lnTo>
                <a:lnTo>
                  <a:pt x="544" y="233"/>
                </a:lnTo>
                <a:lnTo>
                  <a:pt x="544" y="233"/>
                </a:lnTo>
                <a:lnTo>
                  <a:pt x="544" y="233"/>
                </a:lnTo>
                <a:lnTo>
                  <a:pt x="545" y="233"/>
                </a:lnTo>
                <a:lnTo>
                  <a:pt x="545" y="233"/>
                </a:lnTo>
                <a:lnTo>
                  <a:pt x="545" y="233"/>
                </a:lnTo>
                <a:lnTo>
                  <a:pt x="545" y="233"/>
                </a:lnTo>
                <a:lnTo>
                  <a:pt x="545" y="233"/>
                </a:lnTo>
                <a:lnTo>
                  <a:pt x="546" y="233"/>
                </a:lnTo>
                <a:lnTo>
                  <a:pt x="546" y="233"/>
                </a:lnTo>
                <a:lnTo>
                  <a:pt x="546" y="233"/>
                </a:lnTo>
                <a:lnTo>
                  <a:pt x="546" y="233"/>
                </a:lnTo>
                <a:lnTo>
                  <a:pt x="547" y="233"/>
                </a:lnTo>
                <a:lnTo>
                  <a:pt x="547" y="233"/>
                </a:lnTo>
                <a:lnTo>
                  <a:pt x="547" y="233"/>
                </a:lnTo>
                <a:lnTo>
                  <a:pt x="547" y="233"/>
                </a:lnTo>
                <a:lnTo>
                  <a:pt x="548" y="233"/>
                </a:lnTo>
                <a:lnTo>
                  <a:pt x="548" y="233"/>
                </a:lnTo>
                <a:lnTo>
                  <a:pt x="548" y="232"/>
                </a:lnTo>
                <a:lnTo>
                  <a:pt x="548" y="232"/>
                </a:lnTo>
                <a:lnTo>
                  <a:pt x="548" y="232"/>
                </a:lnTo>
                <a:lnTo>
                  <a:pt x="548" y="232"/>
                </a:lnTo>
                <a:lnTo>
                  <a:pt x="548" y="232"/>
                </a:lnTo>
                <a:lnTo>
                  <a:pt x="549" y="232"/>
                </a:lnTo>
                <a:lnTo>
                  <a:pt x="549" y="232"/>
                </a:lnTo>
                <a:lnTo>
                  <a:pt x="549" y="232"/>
                </a:lnTo>
                <a:lnTo>
                  <a:pt x="549" y="232"/>
                </a:lnTo>
                <a:lnTo>
                  <a:pt x="550" y="232"/>
                </a:lnTo>
                <a:lnTo>
                  <a:pt x="550" y="232"/>
                </a:lnTo>
                <a:lnTo>
                  <a:pt x="550" y="231"/>
                </a:lnTo>
                <a:lnTo>
                  <a:pt x="550" y="231"/>
                </a:lnTo>
                <a:lnTo>
                  <a:pt x="551" y="231"/>
                </a:lnTo>
                <a:lnTo>
                  <a:pt x="551" y="231"/>
                </a:lnTo>
                <a:lnTo>
                  <a:pt x="551" y="231"/>
                </a:lnTo>
                <a:lnTo>
                  <a:pt x="551" y="231"/>
                </a:lnTo>
                <a:lnTo>
                  <a:pt x="551" y="231"/>
                </a:lnTo>
                <a:lnTo>
                  <a:pt x="552" y="230"/>
                </a:lnTo>
                <a:lnTo>
                  <a:pt x="552" y="230"/>
                </a:lnTo>
                <a:lnTo>
                  <a:pt x="552" y="230"/>
                </a:lnTo>
                <a:lnTo>
                  <a:pt x="552" y="230"/>
                </a:lnTo>
                <a:lnTo>
                  <a:pt x="552" y="230"/>
                </a:lnTo>
                <a:lnTo>
                  <a:pt x="552" y="230"/>
                </a:lnTo>
                <a:lnTo>
                  <a:pt x="553" y="230"/>
                </a:lnTo>
                <a:lnTo>
                  <a:pt x="553" y="230"/>
                </a:lnTo>
                <a:lnTo>
                  <a:pt x="553" y="230"/>
                </a:lnTo>
                <a:lnTo>
                  <a:pt x="553" y="230"/>
                </a:lnTo>
                <a:lnTo>
                  <a:pt x="553" y="230"/>
                </a:lnTo>
                <a:lnTo>
                  <a:pt x="554" y="230"/>
                </a:lnTo>
                <a:lnTo>
                  <a:pt x="554" y="230"/>
                </a:lnTo>
                <a:lnTo>
                  <a:pt x="554" y="230"/>
                </a:lnTo>
                <a:lnTo>
                  <a:pt x="554" y="230"/>
                </a:lnTo>
                <a:lnTo>
                  <a:pt x="555" y="230"/>
                </a:lnTo>
                <a:lnTo>
                  <a:pt x="555" y="230"/>
                </a:lnTo>
                <a:lnTo>
                  <a:pt x="555" y="230"/>
                </a:lnTo>
                <a:lnTo>
                  <a:pt x="555" y="229"/>
                </a:lnTo>
                <a:lnTo>
                  <a:pt x="556" y="229"/>
                </a:lnTo>
                <a:lnTo>
                  <a:pt x="556" y="229"/>
                </a:lnTo>
                <a:lnTo>
                  <a:pt x="556" y="229"/>
                </a:lnTo>
                <a:lnTo>
                  <a:pt x="556" y="229"/>
                </a:lnTo>
                <a:lnTo>
                  <a:pt x="556" y="229"/>
                </a:lnTo>
                <a:lnTo>
                  <a:pt x="556" y="229"/>
                </a:lnTo>
                <a:lnTo>
                  <a:pt x="556" y="229"/>
                </a:lnTo>
                <a:lnTo>
                  <a:pt x="557" y="228"/>
                </a:lnTo>
                <a:lnTo>
                  <a:pt x="557" y="228"/>
                </a:lnTo>
                <a:lnTo>
                  <a:pt x="557" y="228"/>
                </a:lnTo>
                <a:lnTo>
                  <a:pt x="557" y="228"/>
                </a:lnTo>
                <a:lnTo>
                  <a:pt x="558" y="229"/>
                </a:lnTo>
                <a:lnTo>
                  <a:pt x="558" y="229"/>
                </a:lnTo>
                <a:lnTo>
                  <a:pt x="558" y="229"/>
                </a:lnTo>
                <a:lnTo>
                  <a:pt x="558" y="229"/>
                </a:lnTo>
                <a:lnTo>
                  <a:pt x="559" y="229"/>
                </a:lnTo>
                <a:lnTo>
                  <a:pt x="559" y="229"/>
                </a:lnTo>
                <a:lnTo>
                  <a:pt x="559" y="229"/>
                </a:lnTo>
                <a:lnTo>
                  <a:pt x="559" y="229"/>
                </a:lnTo>
                <a:lnTo>
                  <a:pt x="559" y="229"/>
                </a:lnTo>
                <a:lnTo>
                  <a:pt x="560" y="229"/>
                </a:lnTo>
                <a:lnTo>
                  <a:pt x="560" y="229"/>
                </a:lnTo>
                <a:lnTo>
                  <a:pt x="560" y="229"/>
                </a:lnTo>
                <a:lnTo>
                  <a:pt x="560" y="229"/>
                </a:lnTo>
                <a:lnTo>
                  <a:pt x="560" y="229"/>
                </a:lnTo>
                <a:lnTo>
                  <a:pt x="560" y="229"/>
                </a:lnTo>
                <a:lnTo>
                  <a:pt x="561" y="229"/>
                </a:lnTo>
                <a:lnTo>
                  <a:pt x="561" y="230"/>
                </a:lnTo>
                <a:lnTo>
                  <a:pt x="561" y="230"/>
                </a:lnTo>
                <a:lnTo>
                  <a:pt x="561" y="230"/>
                </a:lnTo>
                <a:lnTo>
                  <a:pt x="562" y="231"/>
                </a:lnTo>
                <a:lnTo>
                  <a:pt x="562" y="231"/>
                </a:lnTo>
                <a:lnTo>
                  <a:pt x="562" y="231"/>
                </a:lnTo>
                <a:lnTo>
                  <a:pt x="562" y="231"/>
                </a:lnTo>
                <a:lnTo>
                  <a:pt x="562" y="231"/>
                </a:lnTo>
                <a:lnTo>
                  <a:pt x="563" y="231"/>
                </a:lnTo>
                <a:lnTo>
                  <a:pt x="563" y="231"/>
                </a:lnTo>
                <a:lnTo>
                  <a:pt x="563" y="230"/>
                </a:lnTo>
                <a:lnTo>
                  <a:pt x="563" y="230"/>
                </a:lnTo>
                <a:lnTo>
                  <a:pt x="564" y="229"/>
                </a:lnTo>
                <a:lnTo>
                  <a:pt x="564" y="228"/>
                </a:lnTo>
                <a:lnTo>
                  <a:pt x="564" y="227"/>
                </a:lnTo>
                <a:lnTo>
                  <a:pt x="564" y="226"/>
                </a:lnTo>
                <a:lnTo>
                  <a:pt x="564" y="225"/>
                </a:lnTo>
                <a:lnTo>
                  <a:pt x="564" y="223"/>
                </a:lnTo>
                <a:lnTo>
                  <a:pt x="564" y="221"/>
                </a:lnTo>
                <a:lnTo>
                  <a:pt x="565" y="219"/>
                </a:lnTo>
                <a:lnTo>
                  <a:pt x="565" y="217"/>
                </a:lnTo>
                <a:lnTo>
                  <a:pt x="565" y="216"/>
                </a:lnTo>
                <a:lnTo>
                  <a:pt x="565" y="214"/>
                </a:lnTo>
                <a:lnTo>
                  <a:pt x="566" y="214"/>
                </a:lnTo>
                <a:lnTo>
                  <a:pt x="566" y="214"/>
                </a:lnTo>
                <a:lnTo>
                  <a:pt x="566" y="214"/>
                </a:lnTo>
                <a:lnTo>
                  <a:pt x="566" y="212"/>
                </a:lnTo>
                <a:lnTo>
                  <a:pt x="567" y="212"/>
                </a:lnTo>
                <a:lnTo>
                  <a:pt x="567" y="212"/>
                </a:lnTo>
                <a:lnTo>
                  <a:pt x="567" y="212"/>
                </a:lnTo>
                <a:lnTo>
                  <a:pt x="567" y="212"/>
                </a:lnTo>
                <a:lnTo>
                  <a:pt x="567" y="212"/>
                </a:lnTo>
                <a:lnTo>
                  <a:pt x="568" y="212"/>
                </a:lnTo>
                <a:lnTo>
                  <a:pt x="568" y="212"/>
                </a:lnTo>
                <a:lnTo>
                  <a:pt x="568" y="212"/>
                </a:lnTo>
                <a:lnTo>
                  <a:pt x="568" y="212"/>
                </a:lnTo>
                <a:lnTo>
                  <a:pt x="568" y="212"/>
                </a:lnTo>
                <a:lnTo>
                  <a:pt x="568" y="212"/>
                </a:lnTo>
                <a:lnTo>
                  <a:pt x="569" y="212"/>
                </a:lnTo>
                <a:lnTo>
                  <a:pt x="569" y="212"/>
                </a:lnTo>
                <a:lnTo>
                  <a:pt x="569" y="212"/>
                </a:lnTo>
                <a:lnTo>
                  <a:pt x="569" y="212"/>
                </a:lnTo>
                <a:lnTo>
                  <a:pt x="570" y="212"/>
                </a:lnTo>
                <a:lnTo>
                  <a:pt x="570" y="212"/>
                </a:lnTo>
                <a:lnTo>
                  <a:pt x="570" y="212"/>
                </a:lnTo>
                <a:lnTo>
                  <a:pt x="570" y="212"/>
                </a:lnTo>
                <a:lnTo>
                  <a:pt x="570" y="212"/>
                </a:lnTo>
                <a:lnTo>
                  <a:pt x="571" y="212"/>
                </a:lnTo>
                <a:lnTo>
                  <a:pt x="571" y="212"/>
                </a:lnTo>
                <a:lnTo>
                  <a:pt x="571" y="212"/>
                </a:lnTo>
                <a:lnTo>
                  <a:pt x="571" y="212"/>
                </a:lnTo>
                <a:lnTo>
                  <a:pt x="572" y="212"/>
                </a:lnTo>
                <a:lnTo>
                  <a:pt x="572" y="212"/>
                </a:lnTo>
                <a:lnTo>
                  <a:pt x="572" y="212"/>
                </a:lnTo>
                <a:lnTo>
                  <a:pt x="572" y="212"/>
                </a:lnTo>
                <a:lnTo>
                  <a:pt x="572" y="212"/>
                </a:lnTo>
                <a:lnTo>
                  <a:pt x="572" y="212"/>
                </a:lnTo>
                <a:lnTo>
                  <a:pt x="573" y="212"/>
                </a:lnTo>
                <a:lnTo>
                  <a:pt x="573" y="212"/>
                </a:lnTo>
                <a:lnTo>
                  <a:pt x="573" y="212"/>
                </a:lnTo>
                <a:lnTo>
                  <a:pt x="573" y="212"/>
                </a:lnTo>
                <a:lnTo>
                  <a:pt x="573" y="212"/>
                </a:lnTo>
                <a:lnTo>
                  <a:pt x="574" y="212"/>
                </a:lnTo>
                <a:lnTo>
                  <a:pt x="574" y="212"/>
                </a:lnTo>
                <a:lnTo>
                  <a:pt x="574" y="212"/>
                </a:lnTo>
                <a:lnTo>
                  <a:pt x="574" y="212"/>
                </a:lnTo>
                <a:lnTo>
                  <a:pt x="575" y="212"/>
                </a:lnTo>
                <a:lnTo>
                  <a:pt x="575" y="212"/>
                </a:lnTo>
                <a:lnTo>
                  <a:pt x="575" y="212"/>
                </a:lnTo>
                <a:lnTo>
                  <a:pt x="575" y="212"/>
                </a:lnTo>
                <a:lnTo>
                  <a:pt x="575" y="212"/>
                </a:lnTo>
                <a:lnTo>
                  <a:pt x="575" y="212"/>
                </a:lnTo>
                <a:lnTo>
                  <a:pt x="575" y="213"/>
                </a:lnTo>
                <a:lnTo>
                  <a:pt x="576" y="213"/>
                </a:lnTo>
                <a:lnTo>
                  <a:pt x="576" y="213"/>
                </a:lnTo>
                <a:lnTo>
                  <a:pt x="576" y="214"/>
                </a:lnTo>
                <a:lnTo>
                  <a:pt x="576" y="215"/>
                </a:lnTo>
                <a:lnTo>
                  <a:pt x="577" y="216"/>
                </a:lnTo>
                <a:lnTo>
                  <a:pt x="577" y="216"/>
                </a:lnTo>
                <a:lnTo>
                  <a:pt x="577" y="217"/>
                </a:lnTo>
                <a:lnTo>
                  <a:pt x="577" y="218"/>
                </a:lnTo>
                <a:lnTo>
                  <a:pt x="578" y="219"/>
                </a:lnTo>
                <a:lnTo>
                  <a:pt x="578" y="220"/>
                </a:lnTo>
                <a:lnTo>
                  <a:pt x="578" y="220"/>
                </a:lnTo>
                <a:lnTo>
                  <a:pt x="578" y="221"/>
                </a:lnTo>
                <a:lnTo>
                  <a:pt x="578" y="221"/>
                </a:lnTo>
                <a:lnTo>
                  <a:pt x="579" y="222"/>
                </a:lnTo>
                <a:lnTo>
                  <a:pt x="579" y="222"/>
                </a:lnTo>
                <a:lnTo>
                  <a:pt x="579" y="222"/>
                </a:lnTo>
                <a:lnTo>
                  <a:pt x="579" y="222"/>
                </a:lnTo>
                <a:lnTo>
                  <a:pt x="579" y="223"/>
                </a:lnTo>
                <a:lnTo>
                  <a:pt x="579" y="223"/>
                </a:lnTo>
                <a:lnTo>
                  <a:pt x="580" y="223"/>
                </a:lnTo>
                <a:lnTo>
                  <a:pt x="580" y="223"/>
                </a:lnTo>
                <a:lnTo>
                  <a:pt x="580" y="223"/>
                </a:lnTo>
                <a:lnTo>
                  <a:pt x="580" y="223"/>
                </a:lnTo>
                <a:lnTo>
                  <a:pt x="581" y="224"/>
                </a:lnTo>
                <a:lnTo>
                  <a:pt x="581" y="224"/>
                </a:lnTo>
                <a:lnTo>
                  <a:pt x="581" y="225"/>
                </a:lnTo>
                <a:lnTo>
                  <a:pt x="581" y="225"/>
                </a:lnTo>
                <a:lnTo>
                  <a:pt x="581" y="225"/>
                </a:lnTo>
                <a:lnTo>
                  <a:pt x="582" y="225"/>
                </a:lnTo>
                <a:lnTo>
                  <a:pt x="582" y="225"/>
                </a:lnTo>
                <a:lnTo>
                  <a:pt x="582" y="226"/>
                </a:lnTo>
                <a:lnTo>
                  <a:pt x="582" y="226"/>
                </a:lnTo>
                <a:lnTo>
                  <a:pt x="583" y="226"/>
                </a:lnTo>
                <a:lnTo>
                  <a:pt x="583" y="226"/>
                </a:lnTo>
                <a:lnTo>
                  <a:pt x="583" y="226"/>
                </a:lnTo>
                <a:lnTo>
                  <a:pt x="583" y="226"/>
                </a:lnTo>
                <a:lnTo>
                  <a:pt x="583" y="226"/>
                </a:lnTo>
                <a:lnTo>
                  <a:pt x="583" y="226"/>
                </a:lnTo>
                <a:lnTo>
                  <a:pt x="584" y="226"/>
                </a:lnTo>
                <a:lnTo>
                  <a:pt x="584" y="226"/>
                </a:lnTo>
                <a:lnTo>
                  <a:pt x="584" y="226"/>
                </a:lnTo>
                <a:lnTo>
                  <a:pt x="584" y="226"/>
                </a:lnTo>
                <a:lnTo>
                  <a:pt x="584" y="226"/>
                </a:lnTo>
                <a:lnTo>
                  <a:pt x="585" y="226"/>
                </a:lnTo>
                <a:lnTo>
                  <a:pt x="585" y="226"/>
                </a:lnTo>
                <a:lnTo>
                  <a:pt x="585" y="226"/>
                </a:lnTo>
                <a:lnTo>
                  <a:pt x="585" y="226"/>
                </a:lnTo>
                <a:lnTo>
                  <a:pt x="586" y="226"/>
                </a:lnTo>
                <a:lnTo>
                  <a:pt x="586" y="226"/>
                </a:lnTo>
                <a:lnTo>
                  <a:pt x="586" y="226"/>
                </a:lnTo>
                <a:lnTo>
                  <a:pt x="586" y="225"/>
                </a:lnTo>
                <a:lnTo>
                  <a:pt x="587" y="225"/>
                </a:lnTo>
                <a:lnTo>
                  <a:pt x="587" y="225"/>
                </a:lnTo>
                <a:lnTo>
                  <a:pt x="587" y="225"/>
                </a:lnTo>
                <a:lnTo>
                  <a:pt x="587" y="225"/>
                </a:lnTo>
                <a:lnTo>
                  <a:pt x="587" y="225"/>
                </a:lnTo>
                <a:lnTo>
                  <a:pt x="587" y="226"/>
                </a:lnTo>
                <a:lnTo>
                  <a:pt x="587" y="226"/>
                </a:lnTo>
                <a:lnTo>
                  <a:pt x="588" y="226"/>
                </a:lnTo>
                <a:lnTo>
                  <a:pt x="588" y="226"/>
                </a:lnTo>
                <a:lnTo>
                  <a:pt x="588" y="226"/>
                </a:lnTo>
                <a:lnTo>
                  <a:pt x="588" y="226"/>
                </a:lnTo>
                <a:lnTo>
                  <a:pt x="589" y="226"/>
                </a:lnTo>
                <a:lnTo>
                  <a:pt x="589" y="226"/>
                </a:lnTo>
                <a:lnTo>
                  <a:pt x="589" y="226"/>
                </a:lnTo>
                <a:lnTo>
                  <a:pt x="589" y="226"/>
                </a:lnTo>
                <a:lnTo>
                  <a:pt x="589" y="226"/>
                </a:lnTo>
                <a:lnTo>
                  <a:pt x="590" y="226"/>
                </a:lnTo>
                <a:lnTo>
                  <a:pt x="590" y="226"/>
                </a:lnTo>
                <a:lnTo>
                  <a:pt x="590" y="226"/>
                </a:lnTo>
                <a:lnTo>
                  <a:pt x="590" y="226"/>
                </a:lnTo>
                <a:lnTo>
                  <a:pt x="591" y="225"/>
                </a:lnTo>
                <a:lnTo>
                  <a:pt x="591" y="225"/>
                </a:lnTo>
                <a:lnTo>
                  <a:pt x="591" y="225"/>
                </a:lnTo>
                <a:lnTo>
                  <a:pt x="591" y="225"/>
                </a:lnTo>
                <a:lnTo>
                  <a:pt x="591" y="225"/>
                </a:lnTo>
                <a:lnTo>
                  <a:pt x="591" y="225"/>
                </a:lnTo>
                <a:lnTo>
                  <a:pt x="592" y="225"/>
                </a:lnTo>
                <a:lnTo>
                  <a:pt x="592" y="225"/>
                </a:lnTo>
                <a:lnTo>
                  <a:pt x="592" y="225"/>
                </a:lnTo>
                <a:lnTo>
                  <a:pt x="592" y="224"/>
                </a:lnTo>
                <a:lnTo>
                  <a:pt x="592" y="224"/>
                </a:lnTo>
                <a:lnTo>
                  <a:pt x="593" y="224"/>
                </a:lnTo>
                <a:lnTo>
                  <a:pt x="593" y="225"/>
                </a:lnTo>
                <a:lnTo>
                  <a:pt x="593" y="225"/>
                </a:lnTo>
                <a:lnTo>
                  <a:pt x="593" y="225"/>
                </a:lnTo>
                <a:lnTo>
                  <a:pt x="594" y="225"/>
                </a:lnTo>
                <a:lnTo>
                  <a:pt x="594" y="225"/>
                </a:lnTo>
                <a:lnTo>
                  <a:pt x="594" y="225"/>
                </a:lnTo>
                <a:lnTo>
                  <a:pt x="594" y="225"/>
                </a:lnTo>
                <a:lnTo>
                  <a:pt x="595" y="225"/>
                </a:lnTo>
                <a:lnTo>
                  <a:pt x="595" y="225"/>
                </a:lnTo>
                <a:lnTo>
                  <a:pt x="595" y="225"/>
                </a:lnTo>
                <a:lnTo>
                  <a:pt x="595" y="225"/>
                </a:lnTo>
                <a:lnTo>
                  <a:pt x="595" y="225"/>
                </a:lnTo>
                <a:lnTo>
                  <a:pt x="595" y="225"/>
                </a:lnTo>
                <a:lnTo>
                  <a:pt x="595" y="225"/>
                </a:lnTo>
                <a:lnTo>
                  <a:pt x="596" y="225"/>
                </a:lnTo>
                <a:lnTo>
                  <a:pt x="596" y="225"/>
                </a:lnTo>
                <a:lnTo>
                  <a:pt x="596" y="225"/>
                </a:lnTo>
                <a:lnTo>
                  <a:pt x="596" y="225"/>
                </a:lnTo>
                <a:lnTo>
                  <a:pt x="597" y="225"/>
                </a:lnTo>
                <a:lnTo>
                  <a:pt x="597" y="225"/>
                </a:lnTo>
                <a:lnTo>
                  <a:pt x="597" y="225"/>
                </a:lnTo>
                <a:lnTo>
                  <a:pt x="597" y="225"/>
                </a:lnTo>
                <a:lnTo>
                  <a:pt x="598" y="225"/>
                </a:lnTo>
                <a:lnTo>
                  <a:pt x="598" y="225"/>
                </a:lnTo>
                <a:lnTo>
                  <a:pt x="598" y="225"/>
                </a:lnTo>
                <a:lnTo>
                  <a:pt x="598" y="225"/>
                </a:lnTo>
                <a:lnTo>
                  <a:pt x="598" y="225"/>
                </a:lnTo>
                <a:lnTo>
                  <a:pt x="599" y="225"/>
                </a:lnTo>
                <a:lnTo>
                  <a:pt x="599" y="225"/>
                </a:lnTo>
                <a:lnTo>
                  <a:pt x="599" y="225"/>
                </a:lnTo>
                <a:lnTo>
                  <a:pt x="599" y="226"/>
                </a:lnTo>
                <a:lnTo>
                  <a:pt x="599" y="226"/>
                </a:lnTo>
                <a:lnTo>
                  <a:pt x="599" y="226"/>
                </a:lnTo>
                <a:lnTo>
                  <a:pt x="600" y="226"/>
                </a:lnTo>
                <a:lnTo>
                  <a:pt x="600" y="226"/>
                </a:lnTo>
                <a:lnTo>
                  <a:pt x="600" y="228"/>
                </a:lnTo>
                <a:lnTo>
                  <a:pt x="600" y="228"/>
                </a:lnTo>
                <a:lnTo>
                  <a:pt x="600" y="228"/>
                </a:lnTo>
                <a:lnTo>
                  <a:pt x="601" y="228"/>
                </a:lnTo>
                <a:lnTo>
                  <a:pt x="601" y="227"/>
                </a:lnTo>
                <a:lnTo>
                  <a:pt x="601" y="227"/>
                </a:lnTo>
                <a:lnTo>
                  <a:pt x="601" y="226"/>
                </a:lnTo>
                <a:lnTo>
                  <a:pt x="602" y="226"/>
                </a:lnTo>
                <a:lnTo>
                  <a:pt x="602" y="225"/>
                </a:lnTo>
                <a:lnTo>
                  <a:pt x="602" y="225"/>
                </a:lnTo>
                <a:lnTo>
                  <a:pt x="602" y="225"/>
                </a:lnTo>
                <a:lnTo>
                  <a:pt x="603" y="224"/>
                </a:lnTo>
                <a:lnTo>
                  <a:pt x="603" y="224"/>
                </a:lnTo>
                <a:lnTo>
                  <a:pt x="603" y="224"/>
                </a:lnTo>
                <a:lnTo>
                  <a:pt x="603" y="224"/>
                </a:lnTo>
                <a:lnTo>
                  <a:pt x="603" y="223"/>
                </a:lnTo>
                <a:lnTo>
                  <a:pt x="603" y="223"/>
                </a:lnTo>
                <a:lnTo>
                  <a:pt x="603" y="224"/>
                </a:lnTo>
                <a:lnTo>
                  <a:pt x="604" y="224"/>
                </a:lnTo>
                <a:lnTo>
                  <a:pt x="604" y="224"/>
                </a:lnTo>
                <a:lnTo>
                  <a:pt x="604" y="224"/>
                </a:lnTo>
                <a:lnTo>
                  <a:pt x="604" y="224"/>
                </a:lnTo>
                <a:lnTo>
                  <a:pt x="605" y="224"/>
                </a:lnTo>
                <a:lnTo>
                  <a:pt x="605" y="224"/>
                </a:lnTo>
                <a:lnTo>
                  <a:pt x="605" y="224"/>
                </a:lnTo>
                <a:lnTo>
                  <a:pt x="605" y="224"/>
                </a:lnTo>
                <a:lnTo>
                  <a:pt x="606" y="224"/>
                </a:lnTo>
                <a:lnTo>
                  <a:pt x="606" y="224"/>
                </a:lnTo>
                <a:lnTo>
                  <a:pt x="606" y="224"/>
                </a:lnTo>
                <a:lnTo>
                  <a:pt x="606" y="224"/>
                </a:lnTo>
                <a:lnTo>
                  <a:pt x="606" y="224"/>
                </a:lnTo>
                <a:lnTo>
                  <a:pt x="607" y="224"/>
                </a:lnTo>
                <a:lnTo>
                  <a:pt x="607" y="224"/>
                </a:lnTo>
                <a:lnTo>
                  <a:pt x="607" y="224"/>
                </a:lnTo>
                <a:lnTo>
                  <a:pt x="607" y="224"/>
                </a:lnTo>
                <a:lnTo>
                  <a:pt x="607" y="224"/>
                </a:lnTo>
                <a:lnTo>
                  <a:pt x="607" y="224"/>
                </a:lnTo>
                <a:lnTo>
                  <a:pt x="608" y="225"/>
                </a:lnTo>
                <a:lnTo>
                  <a:pt x="608" y="225"/>
                </a:lnTo>
                <a:lnTo>
                  <a:pt x="608" y="225"/>
                </a:lnTo>
                <a:lnTo>
                  <a:pt x="608" y="225"/>
                </a:lnTo>
                <a:lnTo>
                  <a:pt x="609" y="225"/>
                </a:lnTo>
                <a:lnTo>
                  <a:pt x="609" y="225"/>
                </a:lnTo>
                <a:lnTo>
                  <a:pt x="609" y="225"/>
                </a:lnTo>
                <a:lnTo>
                  <a:pt x="609" y="225"/>
                </a:lnTo>
                <a:lnTo>
                  <a:pt x="609" y="225"/>
                </a:lnTo>
                <a:lnTo>
                  <a:pt x="610" y="225"/>
                </a:lnTo>
                <a:lnTo>
                  <a:pt x="610" y="225"/>
                </a:lnTo>
                <a:lnTo>
                  <a:pt x="610" y="225"/>
                </a:lnTo>
                <a:lnTo>
                  <a:pt x="610" y="225"/>
                </a:lnTo>
                <a:lnTo>
                  <a:pt x="611" y="225"/>
                </a:lnTo>
                <a:lnTo>
                  <a:pt x="611" y="225"/>
                </a:lnTo>
                <a:lnTo>
                  <a:pt x="611" y="225"/>
                </a:lnTo>
                <a:lnTo>
                  <a:pt x="611" y="225"/>
                </a:lnTo>
                <a:lnTo>
                  <a:pt x="611" y="225"/>
                </a:lnTo>
                <a:lnTo>
                  <a:pt x="611" y="226"/>
                </a:lnTo>
                <a:lnTo>
                  <a:pt x="611" y="226"/>
                </a:lnTo>
                <a:lnTo>
                  <a:pt x="612" y="226"/>
                </a:lnTo>
                <a:lnTo>
                  <a:pt x="612" y="226"/>
                </a:lnTo>
                <a:lnTo>
                  <a:pt x="612" y="225"/>
                </a:lnTo>
                <a:lnTo>
                  <a:pt x="612" y="225"/>
                </a:lnTo>
                <a:lnTo>
                  <a:pt x="613" y="225"/>
                </a:lnTo>
                <a:lnTo>
                  <a:pt x="613" y="225"/>
                </a:lnTo>
                <a:lnTo>
                  <a:pt x="613" y="225"/>
                </a:lnTo>
                <a:lnTo>
                  <a:pt x="613" y="225"/>
                </a:lnTo>
                <a:lnTo>
                  <a:pt x="614" y="225"/>
                </a:lnTo>
                <a:lnTo>
                  <a:pt x="614" y="224"/>
                </a:lnTo>
                <a:lnTo>
                  <a:pt x="614" y="224"/>
                </a:lnTo>
                <a:lnTo>
                  <a:pt x="614" y="224"/>
                </a:lnTo>
                <a:lnTo>
                  <a:pt x="614" y="223"/>
                </a:lnTo>
                <a:lnTo>
                  <a:pt x="615" y="223"/>
                </a:lnTo>
                <a:lnTo>
                  <a:pt x="615" y="222"/>
                </a:lnTo>
                <a:lnTo>
                  <a:pt x="615" y="222"/>
                </a:lnTo>
                <a:lnTo>
                  <a:pt x="615" y="222"/>
                </a:lnTo>
                <a:lnTo>
                  <a:pt x="615" y="222"/>
                </a:lnTo>
                <a:lnTo>
                  <a:pt x="615" y="223"/>
                </a:lnTo>
                <a:lnTo>
                  <a:pt x="616" y="223"/>
                </a:lnTo>
                <a:lnTo>
                  <a:pt x="616" y="223"/>
                </a:lnTo>
                <a:lnTo>
                  <a:pt x="616" y="223"/>
                </a:lnTo>
                <a:lnTo>
                  <a:pt x="616" y="223"/>
                </a:lnTo>
                <a:lnTo>
                  <a:pt x="617" y="224"/>
                </a:lnTo>
                <a:lnTo>
                  <a:pt x="617" y="225"/>
                </a:lnTo>
                <a:lnTo>
                  <a:pt x="617" y="226"/>
                </a:lnTo>
                <a:lnTo>
                  <a:pt x="617" y="227"/>
                </a:lnTo>
                <a:lnTo>
                  <a:pt x="617" y="227"/>
                </a:lnTo>
                <a:lnTo>
                  <a:pt x="618" y="228"/>
                </a:lnTo>
                <a:lnTo>
                  <a:pt x="618" y="229"/>
                </a:lnTo>
                <a:lnTo>
                  <a:pt x="618" y="229"/>
                </a:lnTo>
                <a:lnTo>
                  <a:pt x="618" y="230"/>
                </a:lnTo>
                <a:lnTo>
                  <a:pt x="619" y="231"/>
                </a:lnTo>
                <a:lnTo>
                  <a:pt x="619" y="231"/>
                </a:lnTo>
                <a:lnTo>
                  <a:pt x="619" y="232"/>
                </a:lnTo>
                <a:lnTo>
                  <a:pt x="619" y="233"/>
                </a:lnTo>
                <a:lnTo>
                  <a:pt x="619" y="233"/>
                </a:lnTo>
                <a:lnTo>
                  <a:pt x="619" y="234"/>
                </a:lnTo>
                <a:lnTo>
                  <a:pt x="620" y="235"/>
                </a:lnTo>
                <a:lnTo>
                  <a:pt x="620" y="235"/>
                </a:lnTo>
                <a:lnTo>
                  <a:pt x="620" y="236"/>
                </a:lnTo>
                <a:lnTo>
                  <a:pt x="620" y="237"/>
                </a:lnTo>
                <a:lnTo>
                  <a:pt x="620" y="237"/>
                </a:lnTo>
                <a:lnTo>
                  <a:pt x="621" y="237"/>
                </a:lnTo>
                <a:lnTo>
                  <a:pt x="621" y="238"/>
                </a:lnTo>
                <a:lnTo>
                  <a:pt x="621" y="239"/>
                </a:lnTo>
                <a:lnTo>
                  <a:pt x="621" y="239"/>
                </a:lnTo>
                <a:lnTo>
                  <a:pt x="622" y="239"/>
                </a:lnTo>
                <a:lnTo>
                  <a:pt x="622" y="240"/>
                </a:lnTo>
                <a:lnTo>
                  <a:pt x="622" y="240"/>
                </a:lnTo>
                <a:lnTo>
                  <a:pt x="622" y="240"/>
                </a:lnTo>
                <a:lnTo>
                  <a:pt x="623" y="241"/>
                </a:lnTo>
                <a:lnTo>
                  <a:pt x="623" y="241"/>
                </a:lnTo>
                <a:lnTo>
                  <a:pt x="623" y="241"/>
                </a:lnTo>
                <a:lnTo>
                  <a:pt x="623" y="241"/>
                </a:lnTo>
                <a:lnTo>
                  <a:pt x="623" y="241"/>
                </a:lnTo>
                <a:lnTo>
                  <a:pt x="623" y="241"/>
                </a:lnTo>
                <a:lnTo>
                  <a:pt x="623" y="241"/>
                </a:lnTo>
                <a:lnTo>
                  <a:pt x="624" y="241"/>
                </a:lnTo>
                <a:lnTo>
                  <a:pt x="624" y="241"/>
                </a:lnTo>
                <a:lnTo>
                  <a:pt x="624" y="241"/>
                </a:lnTo>
                <a:lnTo>
                  <a:pt x="624" y="241"/>
                </a:lnTo>
                <a:lnTo>
                  <a:pt x="625" y="241"/>
                </a:lnTo>
                <a:lnTo>
                  <a:pt x="625" y="241"/>
                </a:lnTo>
                <a:lnTo>
                  <a:pt x="625" y="241"/>
                </a:lnTo>
                <a:lnTo>
                  <a:pt x="625" y="241"/>
                </a:lnTo>
                <a:lnTo>
                  <a:pt x="625" y="241"/>
                </a:lnTo>
                <a:lnTo>
                  <a:pt x="626" y="241"/>
                </a:lnTo>
                <a:lnTo>
                  <a:pt x="626" y="241"/>
                </a:lnTo>
                <a:lnTo>
                  <a:pt x="626" y="241"/>
                </a:lnTo>
                <a:lnTo>
                  <a:pt x="626" y="241"/>
                </a:lnTo>
                <a:lnTo>
                  <a:pt x="627" y="241"/>
                </a:lnTo>
                <a:lnTo>
                  <a:pt x="627" y="241"/>
                </a:lnTo>
                <a:lnTo>
                  <a:pt x="627" y="241"/>
                </a:lnTo>
                <a:lnTo>
                  <a:pt x="627" y="241"/>
                </a:lnTo>
                <a:lnTo>
                  <a:pt x="627" y="241"/>
                </a:lnTo>
                <a:lnTo>
                  <a:pt x="627" y="241"/>
                </a:lnTo>
                <a:lnTo>
                  <a:pt x="628" y="241"/>
                </a:lnTo>
                <a:lnTo>
                  <a:pt x="628" y="241"/>
                </a:lnTo>
                <a:lnTo>
                  <a:pt x="628" y="241"/>
                </a:lnTo>
                <a:lnTo>
                  <a:pt x="628" y="241"/>
                </a:lnTo>
                <a:lnTo>
                  <a:pt x="628" y="241"/>
                </a:lnTo>
                <a:lnTo>
                  <a:pt x="629" y="241"/>
                </a:lnTo>
                <a:lnTo>
                  <a:pt x="629" y="241"/>
                </a:lnTo>
                <a:lnTo>
                  <a:pt x="629" y="241"/>
                </a:lnTo>
                <a:lnTo>
                  <a:pt x="629" y="241"/>
                </a:lnTo>
                <a:lnTo>
                  <a:pt x="630" y="241"/>
                </a:lnTo>
                <a:lnTo>
                  <a:pt x="630" y="241"/>
                </a:lnTo>
                <a:lnTo>
                  <a:pt x="630" y="241"/>
                </a:lnTo>
                <a:lnTo>
                  <a:pt x="630" y="240"/>
                </a:lnTo>
                <a:lnTo>
                  <a:pt x="631" y="240"/>
                </a:lnTo>
                <a:lnTo>
                  <a:pt x="631" y="240"/>
                </a:lnTo>
                <a:lnTo>
                  <a:pt x="631" y="240"/>
                </a:lnTo>
                <a:lnTo>
                  <a:pt x="631" y="240"/>
                </a:lnTo>
                <a:lnTo>
                  <a:pt x="631" y="240"/>
                </a:lnTo>
                <a:lnTo>
                  <a:pt x="631" y="240"/>
                </a:lnTo>
                <a:lnTo>
                  <a:pt x="631" y="240"/>
                </a:lnTo>
                <a:lnTo>
                  <a:pt x="632" y="240"/>
                </a:lnTo>
                <a:lnTo>
                  <a:pt x="632" y="240"/>
                </a:lnTo>
                <a:lnTo>
                  <a:pt x="632" y="240"/>
                </a:lnTo>
                <a:lnTo>
                  <a:pt x="632" y="240"/>
                </a:lnTo>
                <a:lnTo>
                  <a:pt x="633" y="240"/>
                </a:lnTo>
                <a:lnTo>
                  <a:pt x="633" y="240"/>
                </a:lnTo>
                <a:lnTo>
                  <a:pt x="633" y="240"/>
                </a:lnTo>
                <a:lnTo>
                  <a:pt x="633" y="240"/>
                </a:lnTo>
                <a:lnTo>
                  <a:pt x="634" y="240"/>
                </a:lnTo>
                <a:lnTo>
                  <a:pt x="634" y="240"/>
                </a:lnTo>
                <a:lnTo>
                  <a:pt x="634" y="240"/>
                </a:lnTo>
                <a:lnTo>
                  <a:pt x="634" y="240"/>
                </a:lnTo>
                <a:lnTo>
                  <a:pt x="634" y="240"/>
                </a:lnTo>
                <a:lnTo>
                  <a:pt x="635" y="240"/>
                </a:lnTo>
                <a:lnTo>
                  <a:pt x="635" y="240"/>
                </a:lnTo>
                <a:lnTo>
                  <a:pt x="635" y="240"/>
                </a:lnTo>
                <a:lnTo>
                  <a:pt x="635" y="240"/>
                </a:lnTo>
                <a:lnTo>
                  <a:pt x="635" y="240"/>
                </a:lnTo>
                <a:lnTo>
                  <a:pt x="635" y="240"/>
                </a:lnTo>
                <a:lnTo>
                  <a:pt x="636" y="240"/>
                </a:lnTo>
                <a:lnTo>
                  <a:pt x="636" y="240"/>
                </a:lnTo>
                <a:lnTo>
                  <a:pt x="636" y="240"/>
                </a:lnTo>
                <a:lnTo>
                  <a:pt x="636" y="240"/>
                </a:lnTo>
                <a:lnTo>
                  <a:pt x="636" y="239"/>
                </a:lnTo>
                <a:lnTo>
                  <a:pt x="637" y="239"/>
                </a:lnTo>
                <a:lnTo>
                  <a:pt x="637" y="239"/>
                </a:lnTo>
                <a:lnTo>
                  <a:pt x="637" y="239"/>
                </a:lnTo>
                <a:lnTo>
                  <a:pt x="637" y="239"/>
                </a:lnTo>
                <a:lnTo>
                  <a:pt x="638" y="239"/>
                </a:lnTo>
                <a:lnTo>
                  <a:pt x="638" y="239"/>
                </a:lnTo>
                <a:lnTo>
                  <a:pt x="638" y="239"/>
                </a:lnTo>
                <a:lnTo>
                  <a:pt x="638" y="239"/>
                </a:lnTo>
                <a:lnTo>
                  <a:pt x="638" y="239"/>
                </a:lnTo>
                <a:lnTo>
                  <a:pt x="638" y="239"/>
                </a:lnTo>
                <a:lnTo>
                  <a:pt x="639" y="239"/>
                </a:lnTo>
                <a:lnTo>
                  <a:pt x="639" y="239"/>
                </a:lnTo>
                <a:lnTo>
                  <a:pt x="639" y="239"/>
                </a:lnTo>
                <a:lnTo>
                  <a:pt x="639" y="239"/>
                </a:lnTo>
                <a:lnTo>
                  <a:pt x="639" y="239"/>
                </a:lnTo>
                <a:lnTo>
                  <a:pt x="640" y="239"/>
                </a:lnTo>
                <a:lnTo>
                  <a:pt x="640" y="239"/>
                </a:lnTo>
                <a:lnTo>
                  <a:pt x="640" y="239"/>
                </a:lnTo>
                <a:lnTo>
                  <a:pt x="640" y="239"/>
                </a:lnTo>
                <a:lnTo>
                  <a:pt x="641" y="239"/>
                </a:lnTo>
                <a:lnTo>
                  <a:pt x="641" y="239"/>
                </a:lnTo>
                <a:lnTo>
                  <a:pt x="641" y="239"/>
                </a:lnTo>
                <a:lnTo>
                  <a:pt x="641" y="239"/>
                </a:lnTo>
                <a:lnTo>
                  <a:pt x="642" y="240"/>
                </a:lnTo>
                <a:lnTo>
                  <a:pt x="642" y="240"/>
                </a:lnTo>
                <a:lnTo>
                  <a:pt x="642" y="240"/>
                </a:lnTo>
                <a:lnTo>
                  <a:pt x="642" y="240"/>
                </a:lnTo>
                <a:lnTo>
                  <a:pt x="642" y="240"/>
                </a:lnTo>
                <a:lnTo>
                  <a:pt x="642" y="240"/>
                </a:lnTo>
                <a:lnTo>
                  <a:pt x="642" y="240"/>
                </a:lnTo>
                <a:lnTo>
                  <a:pt x="643" y="240"/>
                </a:lnTo>
                <a:lnTo>
                  <a:pt x="643" y="240"/>
                </a:lnTo>
                <a:lnTo>
                  <a:pt x="643" y="240"/>
                </a:lnTo>
                <a:lnTo>
                  <a:pt x="643" y="240"/>
                </a:lnTo>
                <a:lnTo>
                  <a:pt x="644" y="241"/>
                </a:lnTo>
                <a:lnTo>
                  <a:pt x="644" y="241"/>
                </a:lnTo>
                <a:lnTo>
                  <a:pt x="644" y="241"/>
                </a:lnTo>
                <a:lnTo>
                  <a:pt x="644" y="241"/>
                </a:lnTo>
                <a:lnTo>
                  <a:pt x="645" y="241"/>
                </a:lnTo>
                <a:lnTo>
                  <a:pt x="645" y="241"/>
                </a:lnTo>
                <a:lnTo>
                  <a:pt x="645" y="240"/>
                </a:lnTo>
                <a:lnTo>
                  <a:pt x="645" y="240"/>
                </a:lnTo>
                <a:lnTo>
                  <a:pt x="645" y="240"/>
                </a:lnTo>
                <a:lnTo>
                  <a:pt x="646" y="241"/>
                </a:lnTo>
                <a:lnTo>
                  <a:pt x="646" y="241"/>
                </a:lnTo>
                <a:lnTo>
                  <a:pt x="646" y="241"/>
                </a:lnTo>
                <a:lnTo>
                  <a:pt x="646" y="241"/>
                </a:lnTo>
                <a:lnTo>
                  <a:pt x="646" y="241"/>
                </a:lnTo>
                <a:lnTo>
                  <a:pt x="646" y="240"/>
                </a:lnTo>
                <a:lnTo>
                  <a:pt x="647" y="240"/>
                </a:lnTo>
                <a:lnTo>
                  <a:pt x="647" y="240"/>
                </a:lnTo>
                <a:lnTo>
                  <a:pt x="647" y="240"/>
                </a:lnTo>
                <a:lnTo>
                  <a:pt x="647" y="240"/>
                </a:lnTo>
                <a:lnTo>
                  <a:pt x="647" y="240"/>
                </a:lnTo>
                <a:lnTo>
                  <a:pt x="648" y="240"/>
                </a:lnTo>
                <a:lnTo>
                  <a:pt x="648" y="240"/>
                </a:lnTo>
                <a:lnTo>
                  <a:pt x="648" y="240"/>
                </a:lnTo>
                <a:lnTo>
                  <a:pt x="648" y="240"/>
                </a:lnTo>
                <a:lnTo>
                  <a:pt x="649" y="240"/>
                </a:lnTo>
                <a:lnTo>
                  <a:pt x="649" y="240"/>
                </a:lnTo>
                <a:lnTo>
                  <a:pt x="649" y="240"/>
                </a:lnTo>
                <a:lnTo>
                  <a:pt x="649" y="240"/>
                </a:lnTo>
                <a:lnTo>
                  <a:pt x="650" y="239"/>
                </a:lnTo>
                <a:lnTo>
                  <a:pt x="650" y="239"/>
                </a:lnTo>
                <a:lnTo>
                  <a:pt x="650" y="239"/>
                </a:lnTo>
                <a:lnTo>
                  <a:pt x="650" y="239"/>
                </a:lnTo>
                <a:lnTo>
                  <a:pt x="650" y="239"/>
                </a:lnTo>
                <a:lnTo>
                  <a:pt x="650" y="239"/>
                </a:lnTo>
                <a:lnTo>
                  <a:pt x="650" y="239"/>
                </a:lnTo>
                <a:lnTo>
                  <a:pt x="651" y="239"/>
                </a:lnTo>
                <a:lnTo>
                  <a:pt x="651" y="239"/>
                </a:lnTo>
                <a:lnTo>
                  <a:pt x="651" y="239"/>
                </a:lnTo>
                <a:lnTo>
                  <a:pt x="651" y="239"/>
                </a:lnTo>
                <a:lnTo>
                  <a:pt x="652" y="239"/>
                </a:lnTo>
                <a:lnTo>
                  <a:pt x="652" y="239"/>
                </a:lnTo>
                <a:lnTo>
                  <a:pt x="652" y="239"/>
                </a:lnTo>
                <a:lnTo>
                  <a:pt x="652" y="239"/>
                </a:lnTo>
                <a:lnTo>
                  <a:pt x="653" y="239"/>
                </a:lnTo>
                <a:lnTo>
                  <a:pt x="653" y="239"/>
                </a:lnTo>
                <a:lnTo>
                  <a:pt x="653" y="238"/>
                </a:lnTo>
                <a:lnTo>
                  <a:pt x="653" y="238"/>
                </a:lnTo>
                <a:lnTo>
                  <a:pt x="653" y="238"/>
                </a:lnTo>
                <a:lnTo>
                  <a:pt x="654" y="238"/>
                </a:lnTo>
                <a:lnTo>
                  <a:pt x="654" y="238"/>
                </a:lnTo>
                <a:lnTo>
                  <a:pt x="654" y="238"/>
                </a:lnTo>
                <a:lnTo>
                  <a:pt x="654" y="238"/>
                </a:lnTo>
                <a:lnTo>
                  <a:pt x="654" y="238"/>
                </a:lnTo>
                <a:lnTo>
                  <a:pt x="654" y="239"/>
                </a:lnTo>
                <a:lnTo>
                  <a:pt x="655" y="239"/>
                </a:lnTo>
                <a:lnTo>
                  <a:pt x="655" y="239"/>
                </a:lnTo>
                <a:lnTo>
                  <a:pt x="655" y="239"/>
                </a:lnTo>
                <a:lnTo>
                  <a:pt x="655" y="239"/>
                </a:lnTo>
                <a:lnTo>
                  <a:pt x="656" y="239"/>
                </a:lnTo>
                <a:lnTo>
                  <a:pt x="656" y="239"/>
                </a:lnTo>
                <a:lnTo>
                  <a:pt x="656" y="239"/>
                </a:lnTo>
                <a:lnTo>
                  <a:pt x="656" y="239"/>
                </a:lnTo>
                <a:lnTo>
                  <a:pt x="656" y="239"/>
                </a:lnTo>
                <a:lnTo>
                  <a:pt x="657" y="239"/>
                </a:lnTo>
                <a:lnTo>
                  <a:pt x="657" y="239"/>
                </a:lnTo>
                <a:lnTo>
                  <a:pt x="657" y="239"/>
                </a:lnTo>
                <a:lnTo>
                  <a:pt x="657" y="239"/>
                </a:lnTo>
                <a:lnTo>
                  <a:pt x="658" y="239"/>
                </a:lnTo>
                <a:lnTo>
                  <a:pt x="658" y="239"/>
                </a:lnTo>
                <a:lnTo>
                  <a:pt x="658" y="239"/>
                </a:lnTo>
                <a:lnTo>
                  <a:pt x="658" y="239"/>
                </a:lnTo>
                <a:lnTo>
                  <a:pt x="658" y="239"/>
                </a:lnTo>
                <a:lnTo>
                  <a:pt x="658" y="239"/>
                </a:lnTo>
                <a:lnTo>
                  <a:pt x="658" y="239"/>
                </a:lnTo>
                <a:lnTo>
                  <a:pt x="659" y="239"/>
                </a:lnTo>
                <a:lnTo>
                  <a:pt x="659" y="239"/>
                </a:lnTo>
                <a:lnTo>
                  <a:pt x="659" y="239"/>
                </a:lnTo>
                <a:lnTo>
                  <a:pt x="659" y="239"/>
                </a:lnTo>
                <a:lnTo>
                  <a:pt x="660" y="239"/>
                </a:lnTo>
                <a:lnTo>
                  <a:pt x="660" y="239"/>
                </a:lnTo>
                <a:lnTo>
                  <a:pt x="660" y="239"/>
                </a:lnTo>
                <a:lnTo>
                  <a:pt x="660" y="239"/>
                </a:lnTo>
                <a:lnTo>
                  <a:pt x="661" y="239"/>
                </a:lnTo>
                <a:lnTo>
                  <a:pt x="661" y="239"/>
                </a:lnTo>
                <a:lnTo>
                  <a:pt x="661" y="239"/>
                </a:lnTo>
                <a:lnTo>
                  <a:pt x="661" y="239"/>
                </a:lnTo>
                <a:lnTo>
                  <a:pt x="662" y="239"/>
                </a:lnTo>
                <a:lnTo>
                  <a:pt x="662" y="239"/>
                </a:lnTo>
                <a:lnTo>
                  <a:pt x="662" y="239"/>
                </a:lnTo>
                <a:lnTo>
                  <a:pt x="662" y="239"/>
                </a:lnTo>
                <a:lnTo>
                  <a:pt x="662" y="239"/>
                </a:lnTo>
                <a:lnTo>
                  <a:pt x="662" y="239"/>
                </a:lnTo>
                <a:lnTo>
                  <a:pt x="662" y="239"/>
                </a:lnTo>
                <a:lnTo>
                  <a:pt x="663" y="239"/>
                </a:lnTo>
                <a:lnTo>
                  <a:pt x="663" y="239"/>
                </a:lnTo>
                <a:lnTo>
                  <a:pt x="663" y="239"/>
                </a:lnTo>
                <a:lnTo>
                  <a:pt x="663" y="239"/>
                </a:lnTo>
                <a:lnTo>
                  <a:pt x="664" y="239"/>
                </a:lnTo>
                <a:lnTo>
                  <a:pt x="664" y="239"/>
                </a:lnTo>
                <a:lnTo>
                  <a:pt x="664" y="239"/>
                </a:lnTo>
                <a:lnTo>
                  <a:pt x="664" y="239"/>
                </a:lnTo>
                <a:lnTo>
                  <a:pt x="664" y="239"/>
                </a:lnTo>
                <a:lnTo>
                  <a:pt x="665" y="239"/>
                </a:lnTo>
                <a:lnTo>
                  <a:pt x="665" y="239"/>
                </a:lnTo>
                <a:lnTo>
                  <a:pt x="665" y="239"/>
                </a:lnTo>
                <a:lnTo>
                  <a:pt x="665" y="239"/>
                </a:lnTo>
                <a:lnTo>
                  <a:pt x="666" y="239"/>
                </a:lnTo>
                <a:lnTo>
                  <a:pt x="666" y="239"/>
                </a:lnTo>
                <a:lnTo>
                  <a:pt x="666" y="239"/>
                </a:lnTo>
                <a:lnTo>
                  <a:pt x="666" y="239"/>
                </a:lnTo>
                <a:lnTo>
                  <a:pt x="666" y="239"/>
                </a:lnTo>
                <a:lnTo>
                  <a:pt x="666" y="239"/>
                </a:lnTo>
                <a:lnTo>
                  <a:pt x="667" y="239"/>
                </a:lnTo>
                <a:lnTo>
                  <a:pt x="667" y="239"/>
                </a:lnTo>
                <a:lnTo>
                  <a:pt x="667" y="239"/>
                </a:lnTo>
                <a:lnTo>
                  <a:pt x="667" y="239"/>
                </a:lnTo>
                <a:lnTo>
                  <a:pt x="667" y="239"/>
                </a:lnTo>
                <a:lnTo>
                  <a:pt x="668" y="239"/>
                </a:lnTo>
                <a:lnTo>
                  <a:pt x="668" y="239"/>
                </a:lnTo>
                <a:lnTo>
                  <a:pt x="668" y="239"/>
                </a:lnTo>
                <a:lnTo>
                  <a:pt x="668" y="239"/>
                </a:lnTo>
                <a:lnTo>
                  <a:pt x="669" y="239"/>
                </a:lnTo>
                <a:lnTo>
                  <a:pt x="669" y="239"/>
                </a:lnTo>
                <a:lnTo>
                  <a:pt x="669" y="239"/>
                </a:lnTo>
                <a:lnTo>
                  <a:pt x="669" y="239"/>
                </a:lnTo>
                <a:lnTo>
                  <a:pt x="670" y="239"/>
                </a:lnTo>
                <a:lnTo>
                  <a:pt x="670" y="239"/>
                </a:lnTo>
                <a:lnTo>
                  <a:pt x="670" y="239"/>
                </a:lnTo>
                <a:lnTo>
                  <a:pt x="670" y="239"/>
                </a:lnTo>
                <a:lnTo>
                  <a:pt x="670" y="239"/>
                </a:lnTo>
                <a:lnTo>
                  <a:pt x="670" y="239"/>
                </a:lnTo>
                <a:lnTo>
                  <a:pt x="670" y="239"/>
                </a:lnTo>
                <a:lnTo>
                  <a:pt x="671" y="238"/>
                </a:lnTo>
                <a:lnTo>
                  <a:pt x="671" y="237"/>
                </a:lnTo>
                <a:lnTo>
                  <a:pt x="671" y="237"/>
                </a:lnTo>
                <a:lnTo>
                  <a:pt x="671" y="236"/>
                </a:lnTo>
                <a:lnTo>
                  <a:pt x="672" y="235"/>
                </a:lnTo>
                <a:lnTo>
                  <a:pt x="672" y="234"/>
                </a:lnTo>
                <a:lnTo>
                  <a:pt x="672" y="233"/>
                </a:lnTo>
                <a:lnTo>
                  <a:pt x="672" y="233"/>
                </a:lnTo>
                <a:lnTo>
                  <a:pt x="673" y="233"/>
                </a:lnTo>
                <a:lnTo>
                  <a:pt x="673" y="232"/>
                </a:lnTo>
                <a:lnTo>
                  <a:pt x="673" y="232"/>
                </a:lnTo>
                <a:lnTo>
                  <a:pt x="673" y="232"/>
                </a:lnTo>
                <a:lnTo>
                  <a:pt x="673" y="231"/>
                </a:lnTo>
                <a:lnTo>
                  <a:pt x="674" y="231"/>
                </a:lnTo>
                <a:lnTo>
                  <a:pt x="674" y="231"/>
                </a:lnTo>
                <a:lnTo>
                  <a:pt x="674" y="231"/>
                </a:lnTo>
                <a:lnTo>
                  <a:pt x="674" y="231"/>
                </a:lnTo>
                <a:lnTo>
                  <a:pt x="674" y="231"/>
                </a:lnTo>
                <a:lnTo>
                  <a:pt x="674" y="231"/>
                </a:lnTo>
                <a:lnTo>
                  <a:pt x="675" y="231"/>
                </a:lnTo>
                <a:lnTo>
                  <a:pt x="675" y="231"/>
                </a:lnTo>
                <a:lnTo>
                  <a:pt x="675" y="231"/>
                </a:lnTo>
                <a:lnTo>
                  <a:pt x="675" y="231"/>
                </a:lnTo>
                <a:lnTo>
                  <a:pt x="675" y="232"/>
                </a:lnTo>
                <a:lnTo>
                  <a:pt x="676" y="232"/>
                </a:lnTo>
                <a:lnTo>
                  <a:pt x="676" y="232"/>
                </a:lnTo>
                <a:lnTo>
                  <a:pt x="676" y="232"/>
                </a:lnTo>
                <a:lnTo>
                  <a:pt x="676" y="232"/>
                </a:lnTo>
                <a:lnTo>
                  <a:pt x="677" y="232"/>
                </a:lnTo>
                <a:lnTo>
                  <a:pt x="677" y="232"/>
                </a:lnTo>
                <a:lnTo>
                  <a:pt x="677" y="232"/>
                </a:lnTo>
                <a:lnTo>
                  <a:pt x="677" y="232"/>
                </a:lnTo>
                <a:lnTo>
                  <a:pt x="678" y="232"/>
                </a:lnTo>
                <a:lnTo>
                  <a:pt x="678" y="232"/>
                </a:lnTo>
                <a:lnTo>
                  <a:pt x="678" y="232"/>
                </a:lnTo>
                <a:lnTo>
                  <a:pt x="678" y="232"/>
                </a:lnTo>
                <a:lnTo>
                  <a:pt x="678" y="232"/>
                </a:lnTo>
                <a:lnTo>
                  <a:pt x="678" y="232"/>
                </a:lnTo>
                <a:lnTo>
                  <a:pt x="678" y="232"/>
                </a:lnTo>
                <a:lnTo>
                  <a:pt x="679" y="232"/>
                </a:lnTo>
                <a:lnTo>
                  <a:pt x="679" y="232"/>
                </a:lnTo>
                <a:lnTo>
                  <a:pt x="679" y="233"/>
                </a:lnTo>
                <a:lnTo>
                  <a:pt x="679" y="233"/>
                </a:lnTo>
                <a:lnTo>
                  <a:pt x="680" y="233"/>
                </a:lnTo>
                <a:lnTo>
                  <a:pt x="680" y="233"/>
                </a:lnTo>
                <a:lnTo>
                  <a:pt x="680" y="233"/>
                </a:lnTo>
                <a:lnTo>
                  <a:pt x="680" y="233"/>
                </a:lnTo>
                <a:lnTo>
                  <a:pt x="681" y="233"/>
                </a:lnTo>
                <a:lnTo>
                  <a:pt x="681" y="233"/>
                </a:lnTo>
                <a:lnTo>
                  <a:pt x="681" y="234"/>
                </a:lnTo>
                <a:lnTo>
                  <a:pt x="681" y="234"/>
                </a:lnTo>
                <a:lnTo>
                  <a:pt x="681" y="234"/>
                </a:lnTo>
                <a:lnTo>
                  <a:pt x="682" y="234"/>
                </a:lnTo>
                <a:lnTo>
                  <a:pt x="682" y="234"/>
                </a:lnTo>
                <a:lnTo>
                  <a:pt x="682" y="234"/>
                </a:lnTo>
                <a:lnTo>
                  <a:pt x="682" y="234"/>
                </a:lnTo>
                <a:lnTo>
                  <a:pt x="682" y="234"/>
                </a:lnTo>
                <a:lnTo>
                  <a:pt x="682" y="234"/>
                </a:lnTo>
                <a:lnTo>
                  <a:pt x="683" y="233"/>
                </a:lnTo>
                <a:lnTo>
                  <a:pt x="683" y="233"/>
                </a:lnTo>
                <a:lnTo>
                  <a:pt x="683" y="233"/>
                </a:lnTo>
                <a:lnTo>
                  <a:pt x="683" y="233"/>
                </a:lnTo>
                <a:lnTo>
                  <a:pt x="683" y="233"/>
                </a:lnTo>
                <a:lnTo>
                  <a:pt x="684" y="233"/>
                </a:lnTo>
                <a:lnTo>
                  <a:pt x="684" y="233"/>
                </a:lnTo>
                <a:lnTo>
                  <a:pt x="684" y="233"/>
                </a:lnTo>
                <a:lnTo>
                  <a:pt x="684" y="234"/>
                </a:lnTo>
                <a:lnTo>
                  <a:pt x="685" y="234"/>
                </a:lnTo>
                <a:lnTo>
                  <a:pt x="685" y="235"/>
                </a:lnTo>
                <a:lnTo>
                  <a:pt x="685" y="235"/>
                </a:lnTo>
                <a:lnTo>
                  <a:pt x="685" y="236"/>
                </a:lnTo>
                <a:lnTo>
                  <a:pt x="686" y="236"/>
                </a:lnTo>
                <a:lnTo>
                  <a:pt x="686" y="237"/>
                </a:lnTo>
                <a:lnTo>
                  <a:pt x="686" y="237"/>
                </a:lnTo>
                <a:lnTo>
                  <a:pt x="686" y="237"/>
                </a:lnTo>
                <a:lnTo>
                  <a:pt x="686" y="237"/>
                </a:lnTo>
                <a:lnTo>
                  <a:pt x="686" y="237"/>
                </a:lnTo>
                <a:lnTo>
                  <a:pt x="686" y="237"/>
                </a:lnTo>
                <a:lnTo>
                  <a:pt x="687" y="237"/>
                </a:lnTo>
                <a:lnTo>
                  <a:pt x="687" y="237"/>
                </a:lnTo>
                <a:lnTo>
                  <a:pt x="687" y="236"/>
                </a:lnTo>
                <a:lnTo>
                  <a:pt x="687" y="236"/>
                </a:lnTo>
                <a:lnTo>
                  <a:pt x="688" y="236"/>
                </a:lnTo>
                <a:lnTo>
                  <a:pt x="688" y="236"/>
                </a:lnTo>
                <a:lnTo>
                  <a:pt x="688" y="235"/>
                </a:lnTo>
                <a:lnTo>
                  <a:pt x="688" y="235"/>
                </a:lnTo>
                <a:lnTo>
                  <a:pt x="689" y="235"/>
                </a:lnTo>
                <a:lnTo>
                  <a:pt x="689" y="235"/>
                </a:lnTo>
                <a:lnTo>
                  <a:pt x="689" y="235"/>
                </a:lnTo>
                <a:lnTo>
                  <a:pt x="689" y="235"/>
                </a:lnTo>
                <a:lnTo>
                  <a:pt x="689" y="235"/>
                </a:lnTo>
                <a:lnTo>
                  <a:pt x="690" y="235"/>
                </a:lnTo>
                <a:lnTo>
                  <a:pt x="690" y="235"/>
                </a:lnTo>
                <a:lnTo>
                  <a:pt x="690" y="235"/>
                </a:lnTo>
                <a:lnTo>
                  <a:pt x="690" y="235"/>
                </a:lnTo>
                <a:lnTo>
                  <a:pt x="690" y="235"/>
                </a:lnTo>
                <a:lnTo>
                  <a:pt x="690" y="235"/>
                </a:lnTo>
                <a:lnTo>
                  <a:pt x="691" y="236"/>
                </a:lnTo>
                <a:lnTo>
                  <a:pt x="691" y="236"/>
                </a:lnTo>
                <a:lnTo>
                  <a:pt x="691" y="236"/>
                </a:lnTo>
                <a:lnTo>
                  <a:pt x="691" y="236"/>
                </a:lnTo>
                <a:lnTo>
                  <a:pt x="692" y="236"/>
                </a:lnTo>
                <a:lnTo>
                  <a:pt x="692" y="237"/>
                </a:lnTo>
                <a:lnTo>
                  <a:pt x="692" y="237"/>
                </a:lnTo>
                <a:lnTo>
                  <a:pt x="692" y="237"/>
                </a:lnTo>
                <a:lnTo>
                  <a:pt x="692" y="237"/>
                </a:lnTo>
                <a:lnTo>
                  <a:pt x="693" y="238"/>
                </a:lnTo>
                <a:lnTo>
                  <a:pt x="693" y="238"/>
                </a:lnTo>
                <a:lnTo>
                  <a:pt x="693" y="238"/>
                </a:lnTo>
                <a:lnTo>
                  <a:pt x="693" y="238"/>
                </a:lnTo>
                <a:lnTo>
                  <a:pt x="694" y="239"/>
                </a:lnTo>
                <a:lnTo>
                  <a:pt x="694" y="239"/>
                </a:lnTo>
                <a:lnTo>
                  <a:pt x="694" y="239"/>
                </a:lnTo>
                <a:lnTo>
                  <a:pt x="694" y="239"/>
                </a:lnTo>
                <a:lnTo>
                  <a:pt x="694" y="239"/>
                </a:lnTo>
                <a:lnTo>
                  <a:pt x="694" y="239"/>
                </a:lnTo>
                <a:lnTo>
                  <a:pt x="694" y="239"/>
                </a:lnTo>
                <a:lnTo>
                  <a:pt x="695" y="239"/>
                </a:lnTo>
                <a:lnTo>
                  <a:pt x="695" y="239"/>
                </a:lnTo>
                <a:lnTo>
                  <a:pt x="695" y="239"/>
                </a:lnTo>
                <a:lnTo>
                  <a:pt x="695" y="239"/>
                </a:lnTo>
                <a:lnTo>
                  <a:pt x="696" y="239"/>
                </a:lnTo>
                <a:lnTo>
                  <a:pt x="696" y="239"/>
                </a:lnTo>
                <a:lnTo>
                  <a:pt x="696" y="239"/>
                </a:lnTo>
                <a:lnTo>
                  <a:pt x="696" y="239"/>
                </a:lnTo>
                <a:lnTo>
                  <a:pt x="697" y="239"/>
                </a:lnTo>
                <a:lnTo>
                  <a:pt x="697" y="239"/>
                </a:lnTo>
                <a:lnTo>
                  <a:pt x="697" y="239"/>
                </a:lnTo>
                <a:lnTo>
                  <a:pt x="697" y="239"/>
                </a:lnTo>
                <a:lnTo>
                  <a:pt x="698" y="239"/>
                </a:lnTo>
                <a:lnTo>
                  <a:pt x="698" y="240"/>
                </a:lnTo>
                <a:lnTo>
                  <a:pt x="698" y="240"/>
                </a:lnTo>
                <a:lnTo>
                  <a:pt x="698" y="240"/>
                </a:lnTo>
                <a:lnTo>
                  <a:pt x="698" y="240"/>
                </a:lnTo>
                <a:lnTo>
                  <a:pt x="698" y="240"/>
                </a:lnTo>
                <a:lnTo>
                  <a:pt x="698" y="240"/>
                </a:lnTo>
                <a:lnTo>
                  <a:pt x="699" y="240"/>
                </a:lnTo>
                <a:lnTo>
                  <a:pt x="699" y="240"/>
                </a:lnTo>
                <a:lnTo>
                  <a:pt x="699" y="240"/>
                </a:lnTo>
                <a:lnTo>
                  <a:pt x="699" y="240"/>
                </a:lnTo>
                <a:lnTo>
                  <a:pt x="700" y="240"/>
                </a:lnTo>
                <a:lnTo>
                  <a:pt x="700" y="240"/>
                </a:lnTo>
                <a:lnTo>
                  <a:pt x="700" y="240"/>
                </a:lnTo>
                <a:lnTo>
                  <a:pt x="700" y="240"/>
                </a:lnTo>
                <a:lnTo>
                  <a:pt x="700" y="240"/>
                </a:lnTo>
                <a:lnTo>
                  <a:pt x="701" y="240"/>
                </a:lnTo>
                <a:lnTo>
                  <a:pt x="701" y="239"/>
                </a:lnTo>
                <a:lnTo>
                  <a:pt x="701" y="239"/>
                </a:lnTo>
                <a:lnTo>
                  <a:pt x="701" y="239"/>
                </a:lnTo>
                <a:lnTo>
                  <a:pt x="701" y="239"/>
                </a:lnTo>
                <a:lnTo>
                  <a:pt x="701" y="239"/>
                </a:lnTo>
                <a:lnTo>
                  <a:pt x="702" y="239"/>
                </a:lnTo>
                <a:lnTo>
                  <a:pt x="702" y="239"/>
                </a:lnTo>
                <a:lnTo>
                  <a:pt x="702" y="239"/>
                </a:lnTo>
                <a:lnTo>
                  <a:pt x="702" y="239"/>
                </a:lnTo>
                <a:lnTo>
                  <a:pt x="703" y="239"/>
                </a:lnTo>
                <a:lnTo>
                  <a:pt x="703" y="239"/>
                </a:lnTo>
                <a:lnTo>
                  <a:pt x="703" y="239"/>
                </a:lnTo>
                <a:lnTo>
                  <a:pt x="703" y="239"/>
                </a:lnTo>
                <a:lnTo>
                  <a:pt x="703" y="239"/>
                </a:lnTo>
                <a:lnTo>
                  <a:pt x="704" y="239"/>
                </a:lnTo>
                <a:lnTo>
                  <a:pt x="704" y="239"/>
                </a:lnTo>
                <a:lnTo>
                  <a:pt x="704" y="239"/>
                </a:lnTo>
                <a:lnTo>
                  <a:pt x="704" y="239"/>
                </a:lnTo>
                <a:lnTo>
                  <a:pt x="705" y="239"/>
                </a:lnTo>
                <a:lnTo>
                  <a:pt x="705" y="239"/>
                </a:lnTo>
                <a:lnTo>
                  <a:pt x="705" y="239"/>
                </a:lnTo>
                <a:lnTo>
                  <a:pt x="705" y="239"/>
                </a:lnTo>
                <a:lnTo>
                  <a:pt x="705" y="239"/>
                </a:lnTo>
                <a:lnTo>
                  <a:pt x="705" y="239"/>
                </a:lnTo>
                <a:lnTo>
                  <a:pt x="705" y="238"/>
                </a:lnTo>
                <a:lnTo>
                  <a:pt x="706" y="238"/>
                </a:lnTo>
                <a:lnTo>
                  <a:pt x="706" y="237"/>
                </a:lnTo>
                <a:lnTo>
                  <a:pt x="706" y="237"/>
                </a:lnTo>
                <a:lnTo>
                  <a:pt x="706" y="236"/>
                </a:lnTo>
                <a:lnTo>
                  <a:pt x="707" y="235"/>
                </a:lnTo>
                <a:lnTo>
                  <a:pt x="707" y="234"/>
                </a:lnTo>
                <a:lnTo>
                  <a:pt x="707" y="233"/>
                </a:lnTo>
                <a:lnTo>
                  <a:pt x="707" y="232"/>
                </a:lnTo>
                <a:lnTo>
                  <a:pt x="708" y="232"/>
                </a:lnTo>
                <a:lnTo>
                  <a:pt x="708" y="232"/>
                </a:lnTo>
                <a:lnTo>
                  <a:pt x="708" y="232"/>
                </a:lnTo>
                <a:lnTo>
                  <a:pt x="708" y="232"/>
                </a:lnTo>
                <a:lnTo>
                  <a:pt x="709" y="232"/>
                </a:lnTo>
                <a:lnTo>
                  <a:pt x="709" y="232"/>
                </a:lnTo>
                <a:lnTo>
                  <a:pt x="709" y="232"/>
                </a:lnTo>
                <a:lnTo>
                  <a:pt x="709" y="232"/>
                </a:lnTo>
                <a:lnTo>
                  <a:pt x="709" y="232"/>
                </a:lnTo>
                <a:lnTo>
                  <a:pt x="709" y="232"/>
                </a:lnTo>
                <a:lnTo>
                  <a:pt x="709" y="232"/>
                </a:lnTo>
                <a:lnTo>
                  <a:pt x="710" y="232"/>
                </a:lnTo>
                <a:lnTo>
                  <a:pt x="710" y="232"/>
                </a:lnTo>
                <a:lnTo>
                  <a:pt x="710" y="232"/>
                </a:lnTo>
                <a:lnTo>
                  <a:pt x="710" y="232"/>
                </a:lnTo>
                <a:lnTo>
                  <a:pt x="711" y="232"/>
                </a:lnTo>
                <a:lnTo>
                  <a:pt x="711" y="232"/>
                </a:lnTo>
                <a:lnTo>
                  <a:pt x="711" y="232"/>
                </a:lnTo>
                <a:lnTo>
                  <a:pt x="711" y="233"/>
                </a:lnTo>
                <a:lnTo>
                  <a:pt x="711" y="233"/>
                </a:lnTo>
                <a:lnTo>
                  <a:pt x="712" y="233"/>
                </a:lnTo>
                <a:lnTo>
                  <a:pt x="712" y="233"/>
                </a:lnTo>
                <a:lnTo>
                  <a:pt x="712" y="233"/>
                </a:lnTo>
                <a:lnTo>
                  <a:pt x="712" y="233"/>
                </a:lnTo>
                <a:lnTo>
                  <a:pt x="713" y="233"/>
                </a:lnTo>
                <a:lnTo>
                  <a:pt x="713" y="233"/>
                </a:lnTo>
                <a:lnTo>
                  <a:pt x="713" y="233"/>
                </a:lnTo>
                <a:lnTo>
                  <a:pt x="713" y="233"/>
                </a:lnTo>
                <a:lnTo>
                  <a:pt x="713" y="233"/>
                </a:lnTo>
                <a:lnTo>
                  <a:pt x="713" y="233"/>
                </a:lnTo>
                <a:lnTo>
                  <a:pt x="714" y="233"/>
                </a:lnTo>
                <a:lnTo>
                  <a:pt x="714" y="233"/>
                </a:lnTo>
                <a:lnTo>
                  <a:pt x="714" y="233"/>
                </a:lnTo>
                <a:lnTo>
                  <a:pt x="714" y="233"/>
                </a:lnTo>
                <a:lnTo>
                  <a:pt x="714" y="233"/>
                </a:lnTo>
                <a:lnTo>
                  <a:pt x="715" y="233"/>
                </a:lnTo>
                <a:lnTo>
                  <a:pt x="715" y="233"/>
                </a:lnTo>
                <a:lnTo>
                  <a:pt x="715" y="234"/>
                </a:lnTo>
                <a:lnTo>
                  <a:pt x="715" y="234"/>
                </a:lnTo>
                <a:lnTo>
                  <a:pt x="716" y="234"/>
                </a:lnTo>
                <a:lnTo>
                  <a:pt x="716" y="234"/>
                </a:lnTo>
                <a:lnTo>
                  <a:pt x="716" y="234"/>
                </a:lnTo>
                <a:lnTo>
                  <a:pt x="716" y="234"/>
                </a:lnTo>
                <a:lnTo>
                  <a:pt x="717" y="234"/>
                </a:lnTo>
                <a:lnTo>
                  <a:pt x="717" y="234"/>
                </a:lnTo>
                <a:lnTo>
                  <a:pt x="717" y="234"/>
                </a:lnTo>
                <a:lnTo>
                  <a:pt x="717" y="234"/>
                </a:lnTo>
                <a:lnTo>
                  <a:pt x="717" y="234"/>
                </a:lnTo>
                <a:lnTo>
                  <a:pt x="717" y="234"/>
                </a:lnTo>
                <a:lnTo>
                  <a:pt x="717" y="234"/>
                </a:lnTo>
                <a:lnTo>
                  <a:pt x="718" y="234"/>
                </a:lnTo>
                <a:lnTo>
                  <a:pt x="718" y="234"/>
                </a:lnTo>
                <a:lnTo>
                  <a:pt x="718" y="234"/>
                </a:lnTo>
                <a:lnTo>
                  <a:pt x="718" y="234"/>
                </a:lnTo>
                <a:lnTo>
                  <a:pt x="719" y="233"/>
                </a:lnTo>
                <a:lnTo>
                  <a:pt x="719" y="233"/>
                </a:lnTo>
                <a:lnTo>
                  <a:pt x="719" y="233"/>
                </a:lnTo>
                <a:lnTo>
                  <a:pt x="719" y="233"/>
                </a:lnTo>
                <a:lnTo>
                  <a:pt x="720" y="233"/>
                </a:lnTo>
                <a:lnTo>
                  <a:pt x="720" y="233"/>
                </a:lnTo>
                <a:lnTo>
                  <a:pt x="720" y="233"/>
                </a:lnTo>
                <a:lnTo>
                  <a:pt x="720" y="233"/>
                </a:lnTo>
                <a:lnTo>
                  <a:pt x="720" y="233"/>
                </a:lnTo>
                <a:lnTo>
                  <a:pt x="721" y="232"/>
                </a:lnTo>
                <a:lnTo>
                  <a:pt x="721" y="232"/>
                </a:lnTo>
                <a:lnTo>
                  <a:pt x="721" y="232"/>
                </a:lnTo>
                <a:lnTo>
                  <a:pt x="721" y="231"/>
                </a:lnTo>
                <a:lnTo>
                  <a:pt x="721" y="231"/>
                </a:lnTo>
                <a:lnTo>
                  <a:pt x="721" y="231"/>
                </a:lnTo>
                <a:lnTo>
                  <a:pt x="722" y="231"/>
                </a:lnTo>
                <a:lnTo>
                  <a:pt x="722" y="231"/>
                </a:lnTo>
                <a:lnTo>
                  <a:pt x="722" y="230"/>
                </a:lnTo>
                <a:lnTo>
                  <a:pt x="722" y="230"/>
                </a:lnTo>
                <a:lnTo>
                  <a:pt x="722" y="230"/>
                </a:lnTo>
                <a:lnTo>
                  <a:pt x="723" y="229"/>
                </a:lnTo>
                <a:lnTo>
                  <a:pt x="723" y="229"/>
                </a:lnTo>
                <a:lnTo>
                  <a:pt x="723" y="229"/>
                </a:lnTo>
                <a:lnTo>
                  <a:pt x="723" y="229"/>
                </a:lnTo>
                <a:lnTo>
                  <a:pt x="724" y="229"/>
                </a:lnTo>
                <a:lnTo>
                  <a:pt x="724" y="229"/>
                </a:lnTo>
                <a:lnTo>
                  <a:pt x="724" y="229"/>
                </a:lnTo>
                <a:lnTo>
                  <a:pt x="724" y="228"/>
                </a:lnTo>
                <a:lnTo>
                  <a:pt x="725" y="228"/>
                </a:lnTo>
                <a:lnTo>
                  <a:pt x="725" y="228"/>
                </a:lnTo>
                <a:lnTo>
                  <a:pt x="725" y="228"/>
                </a:lnTo>
                <a:lnTo>
                  <a:pt x="725" y="228"/>
                </a:lnTo>
                <a:lnTo>
                  <a:pt x="725" y="228"/>
                </a:lnTo>
                <a:lnTo>
                  <a:pt x="725" y="228"/>
                </a:lnTo>
                <a:lnTo>
                  <a:pt x="725" y="228"/>
                </a:lnTo>
                <a:lnTo>
                  <a:pt x="726" y="228"/>
                </a:lnTo>
                <a:lnTo>
                  <a:pt x="726" y="228"/>
                </a:lnTo>
                <a:lnTo>
                  <a:pt x="726" y="228"/>
                </a:lnTo>
                <a:lnTo>
                  <a:pt x="726" y="228"/>
                </a:lnTo>
                <a:lnTo>
                  <a:pt x="727" y="228"/>
                </a:lnTo>
                <a:lnTo>
                  <a:pt x="727" y="228"/>
                </a:lnTo>
                <a:lnTo>
                  <a:pt x="727" y="228"/>
                </a:lnTo>
                <a:lnTo>
                  <a:pt x="727" y="228"/>
                </a:lnTo>
                <a:lnTo>
                  <a:pt x="728" y="228"/>
                </a:lnTo>
                <a:lnTo>
                  <a:pt x="728" y="228"/>
                </a:lnTo>
                <a:lnTo>
                  <a:pt x="728" y="228"/>
                </a:lnTo>
                <a:lnTo>
                  <a:pt x="728" y="228"/>
                </a:lnTo>
                <a:lnTo>
                  <a:pt x="728" y="228"/>
                </a:lnTo>
                <a:lnTo>
                  <a:pt x="729" y="228"/>
                </a:lnTo>
                <a:lnTo>
                  <a:pt x="729" y="228"/>
                </a:lnTo>
                <a:lnTo>
                  <a:pt x="729" y="228"/>
                </a:lnTo>
                <a:lnTo>
                  <a:pt x="729" y="228"/>
                </a:lnTo>
                <a:lnTo>
                  <a:pt x="729" y="228"/>
                </a:lnTo>
                <a:lnTo>
                  <a:pt x="729" y="228"/>
                </a:lnTo>
                <a:lnTo>
                  <a:pt x="730" y="228"/>
                </a:lnTo>
                <a:lnTo>
                  <a:pt x="730" y="228"/>
                </a:lnTo>
                <a:lnTo>
                  <a:pt x="730" y="228"/>
                </a:lnTo>
                <a:lnTo>
                  <a:pt x="730" y="228"/>
                </a:lnTo>
                <a:lnTo>
                  <a:pt x="731" y="229"/>
                </a:lnTo>
                <a:lnTo>
                  <a:pt x="731" y="229"/>
                </a:lnTo>
                <a:lnTo>
                  <a:pt x="731" y="229"/>
                </a:lnTo>
                <a:lnTo>
                  <a:pt x="731" y="229"/>
                </a:lnTo>
                <a:lnTo>
                  <a:pt x="731" y="229"/>
                </a:lnTo>
                <a:lnTo>
                  <a:pt x="732" y="229"/>
                </a:lnTo>
                <a:lnTo>
                  <a:pt x="732" y="229"/>
                </a:lnTo>
                <a:lnTo>
                  <a:pt x="732" y="229"/>
                </a:lnTo>
                <a:lnTo>
                  <a:pt x="732" y="229"/>
                </a:lnTo>
                <a:lnTo>
                  <a:pt x="733" y="229"/>
                </a:lnTo>
                <a:lnTo>
                  <a:pt x="733" y="229"/>
                </a:lnTo>
                <a:lnTo>
                  <a:pt x="733" y="229"/>
                </a:lnTo>
                <a:lnTo>
                  <a:pt x="733" y="229"/>
                </a:lnTo>
                <a:lnTo>
                  <a:pt x="733" y="229"/>
                </a:lnTo>
                <a:lnTo>
                  <a:pt x="733" y="229"/>
                </a:lnTo>
                <a:lnTo>
                  <a:pt x="733" y="229"/>
                </a:lnTo>
                <a:lnTo>
                  <a:pt x="734" y="229"/>
                </a:lnTo>
                <a:lnTo>
                  <a:pt x="734" y="229"/>
                </a:lnTo>
                <a:lnTo>
                  <a:pt x="734" y="229"/>
                </a:lnTo>
                <a:lnTo>
                  <a:pt x="734" y="229"/>
                </a:lnTo>
                <a:lnTo>
                  <a:pt x="735" y="229"/>
                </a:lnTo>
                <a:lnTo>
                  <a:pt x="735" y="229"/>
                </a:lnTo>
                <a:lnTo>
                  <a:pt x="735" y="229"/>
                </a:lnTo>
                <a:lnTo>
                  <a:pt x="735" y="229"/>
                </a:lnTo>
                <a:lnTo>
                  <a:pt x="736" y="229"/>
                </a:lnTo>
                <a:lnTo>
                  <a:pt x="736" y="229"/>
                </a:lnTo>
                <a:lnTo>
                  <a:pt x="736" y="229"/>
                </a:lnTo>
                <a:lnTo>
                  <a:pt x="736" y="229"/>
                </a:lnTo>
                <a:lnTo>
                  <a:pt x="736" y="229"/>
                </a:lnTo>
                <a:lnTo>
                  <a:pt x="737" y="229"/>
                </a:lnTo>
                <a:lnTo>
                  <a:pt x="737" y="229"/>
                </a:lnTo>
                <a:lnTo>
                  <a:pt x="737" y="229"/>
                </a:lnTo>
                <a:lnTo>
                  <a:pt x="737" y="230"/>
                </a:lnTo>
                <a:lnTo>
                  <a:pt x="737" y="230"/>
                </a:lnTo>
                <a:lnTo>
                  <a:pt x="737" y="230"/>
                </a:lnTo>
                <a:lnTo>
                  <a:pt x="738" y="230"/>
                </a:lnTo>
                <a:lnTo>
                  <a:pt x="738" y="230"/>
                </a:lnTo>
                <a:lnTo>
                  <a:pt x="738" y="230"/>
                </a:lnTo>
                <a:lnTo>
                  <a:pt x="738" y="231"/>
                </a:lnTo>
                <a:lnTo>
                  <a:pt x="739" y="231"/>
                </a:lnTo>
                <a:lnTo>
                  <a:pt x="739" y="231"/>
                </a:lnTo>
                <a:lnTo>
                  <a:pt x="739" y="231"/>
                </a:lnTo>
                <a:lnTo>
                  <a:pt x="739" y="231"/>
                </a:lnTo>
                <a:lnTo>
                  <a:pt x="739" y="232"/>
                </a:lnTo>
                <a:lnTo>
                  <a:pt x="740" y="232"/>
                </a:lnTo>
                <a:lnTo>
                  <a:pt x="740" y="232"/>
                </a:lnTo>
                <a:lnTo>
                  <a:pt x="740" y="232"/>
                </a:lnTo>
                <a:lnTo>
                  <a:pt x="740" y="232"/>
                </a:lnTo>
                <a:lnTo>
                  <a:pt x="741" y="232"/>
                </a:lnTo>
                <a:lnTo>
                  <a:pt x="741" y="232"/>
                </a:lnTo>
                <a:lnTo>
                  <a:pt x="741" y="232"/>
                </a:lnTo>
                <a:lnTo>
                  <a:pt x="741" y="231"/>
                </a:lnTo>
                <a:lnTo>
                  <a:pt x="741" y="230"/>
                </a:lnTo>
                <a:lnTo>
                  <a:pt x="741" y="229"/>
                </a:lnTo>
                <a:lnTo>
                  <a:pt x="742" y="229"/>
                </a:lnTo>
                <a:lnTo>
                  <a:pt x="742" y="228"/>
                </a:lnTo>
                <a:lnTo>
                  <a:pt x="742" y="227"/>
                </a:lnTo>
                <a:lnTo>
                  <a:pt x="742" y="227"/>
                </a:lnTo>
                <a:lnTo>
                  <a:pt x="742" y="227"/>
                </a:lnTo>
                <a:lnTo>
                  <a:pt x="743" y="227"/>
                </a:lnTo>
                <a:lnTo>
                  <a:pt x="743" y="226"/>
                </a:lnTo>
                <a:lnTo>
                  <a:pt x="743" y="226"/>
                </a:lnTo>
                <a:lnTo>
                  <a:pt x="743" y="226"/>
                </a:lnTo>
                <a:lnTo>
                  <a:pt x="744" y="226"/>
                </a:lnTo>
                <a:lnTo>
                  <a:pt x="744" y="226"/>
                </a:lnTo>
                <a:lnTo>
                  <a:pt x="744" y="226"/>
                </a:lnTo>
                <a:lnTo>
                  <a:pt x="744" y="226"/>
                </a:lnTo>
                <a:lnTo>
                  <a:pt x="745" y="226"/>
                </a:lnTo>
                <a:lnTo>
                  <a:pt x="745" y="226"/>
                </a:lnTo>
                <a:lnTo>
                  <a:pt x="745" y="226"/>
                </a:lnTo>
                <a:lnTo>
                  <a:pt x="745" y="226"/>
                </a:lnTo>
                <a:lnTo>
                  <a:pt x="745" y="226"/>
                </a:lnTo>
                <a:lnTo>
                  <a:pt x="745" y="226"/>
                </a:lnTo>
                <a:lnTo>
                  <a:pt x="745" y="226"/>
                </a:lnTo>
                <a:lnTo>
                  <a:pt x="746" y="226"/>
                </a:lnTo>
                <a:lnTo>
                  <a:pt x="746" y="226"/>
                </a:lnTo>
                <a:lnTo>
                  <a:pt x="746" y="227"/>
                </a:lnTo>
                <a:lnTo>
                  <a:pt x="746" y="227"/>
                </a:lnTo>
                <a:lnTo>
                  <a:pt x="747" y="227"/>
                </a:lnTo>
                <a:lnTo>
                  <a:pt x="747" y="227"/>
                </a:lnTo>
                <a:lnTo>
                  <a:pt x="747" y="228"/>
                </a:lnTo>
                <a:lnTo>
                  <a:pt x="747" y="228"/>
                </a:lnTo>
                <a:lnTo>
                  <a:pt x="747" y="228"/>
                </a:lnTo>
                <a:lnTo>
                  <a:pt x="748" y="229"/>
                </a:lnTo>
                <a:lnTo>
                  <a:pt x="748" y="229"/>
                </a:lnTo>
                <a:lnTo>
                  <a:pt x="748" y="229"/>
                </a:lnTo>
                <a:lnTo>
                  <a:pt x="748" y="229"/>
                </a:lnTo>
                <a:lnTo>
                  <a:pt x="749" y="229"/>
                </a:lnTo>
                <a:lnTo>
                  <a:pt x="749" y="230"/>
                </a:lnTo>
                <a:lnTo>
                  <a:pt x="749" y="230"/>
                </a:lnTo>
                <a:lnTo>
                  <a:pt x="749" y="230"/>
                </a:lnTo>
                <a:lnTo>
                  <a:pt x="749" y="230"/>
                </a:lnTo>
                <a:lnTo>
                  <a:pt x="749" y="230"/>
                </a:lnTo>
                <a:lnTo>
                  <a:pt x="750" y="230"/>
                </a:lnTo>
                <a:lnTo>
                  <a:pt x="750" y="231"/>
                </a:lnTo>
                <a:lnTo>
                  <a:pt x="750" y="231"/>
                </a:lnTo>
                <a:lnTo>
                  <a:pt x="750" y="231"/>
                </a:lnTo>
                <a:lnTo>
                  <a:pt x="750" y="231"/>
                </a:lnTo>
                <a:lnTo>
                  <a:pt x="751" y="231"/>
                </a:lnTo>
                <a:lnTo>
                  <a:pt x="751" y="231"/>
                </a:lnTo>
                <a:lnTo>
                  <a:pt x="751" y="231"/>
                </a:lnTo>
                <a:lnTo>
                  <a:pt x="751" y="231"/>
                </a:lnTo>
                <a:lnTo>
                  <a:pt x="752" y="231"/>
                </a:lnTo>
                <a:lnTo>
                  <a:pt x="752" y="231"/>
                </a:lnTo>
                <a:lnTo>
                  <a:pt x="752" y="231"/>
                </a:lnTo>
                <a:lnTo>
                  <a:pt x="752" y="231"/>
                </a:lnTo>
                <a:lnTo>
                  <a:pt x="753" y="231"/>
                </a:lnTo>
                <a:lnTo>
                  <a:pt x="753" y="231"/>
                </a:lnTo>
                <a:lnTo>
                  <a:pt x="753" y="231"/>
                </a:lnTo>
                <a:lnTo>
                  <a:pt x="753" y="231"/>
                </a:lnTo>
                <a:lnTo>
                  <a:pt x="753" y="231"/>
                </a:lnTo>
                <a:lnTo>
                  <a:pt x="753" y="231"/>
                </a:lnTo>
                <a:lnTo>
                  <a:pt x="753" y="232"/>
                </a:lnTo>
                <a:lnTo>
                  <a:pt x="754" y="232"/>
                </a:lnTo>
                <a:lnTo>
                  <a:pt x="754" y="232"/>
                </a:lnTo>
                <a:lnTo>
                  <a:pt x="754" y="232"/>
                </a:lnTo>
                <a:lnTo>
                  <a:pt x="754" y="232"/>
                </a:lnTo>
                <a:lnTo>
                  <a:pt x="755" y="232"/>
                </a:lnTo>
                <a:lnTo>
                  <a:pt x="755" y="232"/>
                </a:lnTo>
                <a:lnTo>
                  <a:pt x="755" y="232"/>
                </a:lnTo>
                <a:lnTo>
                  <a:pt x="755" y="232"/>
                </a:lnTo>
                <a:lnTo>
                  <a:pt x="756" y="232"/>
                </a:lnTo>
                <a:lnTo>
                  <a:pt x="756" y="232"/>
                </a:lnTo>
                <a:lnTo>
                  <a:pt x="756" y="232"/>
                </a:lnTo>
                <a:lnTo>
                  <a:pt x="756" y="231"/>
                </a:lnTo>
                <a:lnTo>
                  <a:pt x="756" y="231"/>
                </a:lnTo>
                <a:lnTo>
                  <a:pt x="757" y="231"/>
                </a:lnTo>
                <a:lnTo>
                  <a:pt x="757" y="231"/>
                </a:lnTo>
                <a:lnTo>
                  <a:pt x="757" y="231"/>
                </a:lnTo>
                <a:lnTo>
                  <a:pt x="757" y="231"/>
                </a:lnTo>
                <a:lnTo>
                  <a:pt x="757" y="230"/>
                </a:lnTo>
                <a:lnTo>
                  <a:pt x="757" y="230"/>
                </a:lnTo>
                <a:lnTo>
                  <a:pt x="758" y="230"/>
                </a:lnTo>
                <a:lnTo>
                  <a:pt x="758" y="230"/>
                </a:lnTo>
                <a:lnTo>
                  <a:pt x="758" y="230"/>
                </a:lnTo>
                <a:lnTo>
                  <a:pt x="758" y="229"/>
                </a:lnTo>
                <a:lnTo>
                  <a:pt x="758" y="229"/>
                </a:lnTo>
                <a:lnTo>
                  <a:pt x="759" y="229"/>
                </a:lnTo>
                <a:lnTo>
                  <a:pt x="759" y="229"/>
                </a:lnTo>
                <a:lnTo>
                  <a:pt x="759" y="229"/>
                </a:lnTo>
                <a:lnTo>
                  <a:pt x="759" y="229"/>
                </a:lnTo>
                <a:lnTo>
                  <a:pt x="760" y="228"/>
                </a:lnTo>
                <a:lnTo>
                  <a:pt x="760" y="228"/>
                </a:lnTo>
                <a:lnTo>
                  <a:pt x="760" y="228"/>
                </a:lnTo>
                <a:lnTo>
                  <a:pt x="760" y="228"/>
                </a:lnTo>
                <a:lnTo>
                  <a:pt x="760" y="229"/>
                </a:lnTo>
                <a:lnTo>
                  <a:pt x="760" y="229"/>
                </a:lnTo>
                <a:lnTo>
                  <a:pt x="761" y="229"/>
                </a:lnTo>
                <a:lnTo>
                  <a:pt x="761" y="229"/>
                </a:lnTo>
                <a:lnTo>
                  <a:pt x="761" y="229"/>
                </a:lnTo>
                <a:lnTo>
                  <a:pt x="761" y="229"/>
                </a:lnTo>
                <a:lnTo>
                  <a:pt x="761" y="229"/>
                </a:lnTo>
                <a:lnTo>
                  <a:pt x="762" y="229"/>
                </a:lnTo>
                <a:lnTo>
                  <a:pt x="762" y="229"/>
                </a:lnTo>
                <a:lnTo>
                  <a:pt x="762" y="229"/>
                </a:lnTo>
                <a:lnTo>
                  <a:pt x="762" y="229"/>
                </a:lnTo>
                <a:lnTo>
                  <a:pt x="763" y="229"/>
                </a:lnTo>
                <a:lnTo>
                  <a:pt x="763" y="229"/>
                </a:lnTo>
                <a:lnTo>
                  <a:pt x="763" y="229"/>
                </a:lnTo>
                <a:lnTo>
                  <a:pt x="763" y="230"/>
                </a:lnTo>
                <a:lnTo>
                  <a:pt x="764" y="230"/>
                </a:lnTo>
                <a:lnTo>
                  <a:pt x="764" y="230"/>
                </a:lnTo>
                <a:lnTo>
                  <a:pt x="764" y="231"/>
                </a:lnTo>
                <a:lnTo>
                  <a:pt x="764" y="231"/>
                </a:lnTo>
                <a:lnTo>
                  <a:pt x="764" y="231"/>
                </a:lnTo>
                <a:lnTo>
                  <a:pt x="764" y="231"/>
                </a:lnTo>
                <a:lnTo>
                  <a:pt x="764" y="231"/>
                </a:lnTo>
                <a:lnTo>
                  <a:pt x="765" y="231"/>
                </a:lnTo>
                <a:lnTo>
                  <a:pt x="765" y="231"/>
                </a:lnTo>
                <a:lnTo>
                  <a:pt x="765" y="231"/>
                </a:lnTo>
                <a:lnTo>
                  <a:pt x="765" y="231"/>
                </a:lnTo>
                <a:lnTo>
                  <a:pt x="766" y="231"/>
                </a:lnTo>
                <a:lnTo>
                  <a:pt x="766" y="231"/>
                </a:lnTo>
                <a:lnTo>
                  <a:pt x="766" y="231"/>
                </a:lnTo>
                <a:lnTo>
                  <a:pt x="766" y="231"/>
                </a:lnTo>
                <a:lnTo>
                  <a:pt x="767" y="231"/>
                </a:lnTo>
                <a:lnTo>
                  <a:pt x="767" y="231"/>
                </a:lnTo>
                <a:lnTo>
                  <a:pt x="767" y="231"/>
                </a:lnTo>
                <a:lnTo>
                  <a:pt x="767" y="231"/>
                </a:lnTo>
                <a:lnTo>
                  <a:pt x="767" y="230"/>
                </a:lnTo>
                <a:lnTo>
                  <a:pt x="768" y="230"/>
                </a:lnTo>
                <a:lnTo>
                  <a:pt x="768" y="230"/>
                </a:lnTo>
                <a:lnTo>
                  <a:pt x="768" y="230"/>
                </a:lnTo>
                <a:lnTo>
                  <a:pt x="768" y="230"/>
                </a:lnTo>
                <a:lnTo>
                  <a:pt x="768" y="230"/>
                </a:lnTo>
                <a:lnTo>
                  <a:pt x="768" y="230"/>
                </a:lnTo>
                <a:lnTo>
                  <a:pt x="769" y="229"/>
                </a:lnTo>
                <a:lnTo>
                  <a:pt x="769" y="229"/>
                </a:lnTo>
                <a:lnTo>
                  <a:pt x="769" y="229"/>
                </a:lnTo>
                <a:lnTo>
                  <a:pt x="769" y="229"/>
                </a:lnTo>
                <a:lnTo>
                  <a:pt x="769" y="230"/>
                </a:lnTo>
                <a:lnTo>
                  <a:pt x="770" y="230"/>
                </a:lnTo>
                <a:lnTo>
                  <a:pt x="770" y="230"/>
                </a:lnTo>
                <a:lnTo>
                  <a:pt x="770" y="230"/>
                </a:lnTo>
                <a:lnTo>
                  <a:pt x="770" y="230"/>
                </a:lnTo>
                <a:lnTo>
                  <a:pt x="771" y="231"/>
                </a:lnTo>
                <a:lnTo>
                  <a:pt x="771" y="231"/>
                </a:lnTo>
                <a:lnTo>
                  <a:pt x="771" y="231"/>
                </a:lnTo>
                <a:lnTo>
                  <a:pt x="771" y="231"/>
                </a:lnTo>
                <a:lnTo>
                  <a:pt x="772" y="231"/>
                </a:lnTo>
                <a:lnTo>
                  <a:pt x="772" y="231"/>
                </a:lnTo>
                <a:lnTo>
                  <a:pt x="772" y="231"/>
                </a:lnTo>
                <a:lnTo>
                  <a:pt x="772" y="231"/>
                </a:lnTo>
                <a:lnTo>
                  <a:pt x="772" y="230"/>
                </a:lnTo>
                <a:lnTo>
                  <a:pt x="772" y="230"/>
                </a:lnTo>
                <a:lnTo>
                  <a:pt x="772" y="230"/>
                </a:lnTo>
                <a:lnTo>
                  <a:pt x="773" y="230"/>
                </a:lnTo>
                <a:lnTo>
                  <a:pt x="773" y="230"/>
                </a:lnTo>
                <a:lnTo>
                  <a:pt x="773" y="230"/>
                </a:lnTo>
                <a:lnTo>
                  <a:pt x="773" y="230"/>
                </a:lnTo>
                <a:lnTo>
                  <a:pt x="774" y="230"/>
                </a:lnTo>
                <a:lnTo>
                  <a:pt x="774" y="229"/>
                </a:lnTo>
                <a:lnTo>
                  <a:pt x="774" y="229"/>
                </a:lnTo>
                <a:lnTo>
                  <a:pt x="774" y="229"/>
                </a:lnTo>
                <a:lnTo>
                  <a:pt x="775" y="229"/>
                </a:lnTo>
                <a:lnTo>
                  <a:pt x="775" y="229"/>
                </a:lnTo>
                <a:lnTo>
                  <a:pt x="775" y="229"/>
                </a:lnTo>
                <a:lnTo>
                  <a:pt x="775" y="229"/>
                </a:lnTo>
                <a:lnTo>
                  <a:pt x="775" y="229"/>
                </a:lnTo>
                <a:lnTo>
                  <a:pt x="776" y="228"/>
                </a:lnTo>
                <a:lnTo>
                  <a:pt x="776" y="227"/>
                </a:lnTo>
                <a:lnTo>
                  <a:pt x="776" y="227"/>
                </a:lnTo>
                <a:lnTo>
                  <a:pt x="776" y="226"/>
                </a:lnTo>
                <a:lnTo>
                  <a:pt x="776" y="225"/>
                </a:lnTo>
                <a:lnTo>
                  <a:pt x="776" y="225"/>
                </a:lnTo>
                <a:lnTo>
                  <a:pt x="777" y="224"/>
                </a:lnTo>
                <a:lnTo>
                  <a:pt x="777" y="223"/>
                </a:lnTo>
                <a:lnTo>
                  <a:pt x="777" y="222"/>
                </a:lnTo>
                <a:lnTo>
                  <a:pt x="777" y="221"/>
                </a:lnTo>
                <a:lnTo>
                  <a:pt x="778" y="221"/>
                </a:lnTo>
                <a:lnTo>
                  <a:pt x="778" y="220"/>
                </a:lnTo>
                <a:lnTo>
                  <a:pt x="778" y="220"/>
                </a:lnTo>
                <a:lnTo>
                  <a:pt x="778" y="220"/>
                </a:lnTo>
                <a:lnTo>
                  <a:pt x="778" y="219"/>
                </a:lnTo>
                <a:lnTo>
                  <a:pt x="779" y="219"/>
                </a:lnTo>
                <a:lnTo>
                  <a:pt x="779" y="219"/>
                </a:lnTo>
                <a:lnTo>
                  <a:pt x="779" y="219"/>
                </a:lnTo>
                <a:lnTo>
                  <a:pt x="779" y="218"/>
                </a:lnTo>
                <a:lnTo>
                  <a:pt x="780" y="218"/>
                </a:lnTo>
                <a:lnTo>
                  <a:pt x="780" y="218"/>
                </a:lnTo>
                <a:lnTo>
                  <a:pt x="780" y="217"/>
                </a:lnTo>
                <a:lnTo>
                  <a:pt x="780" y="217"/>
                </a:lnTo>
                <a:lnTo>
                  <a:pt x="780" y="217"/>
                </a:lnTo>
                <a:lnTo>
                  <a:pt x="780" y="217"/>
                </a:lnTo>
                <a:lnTo>
                  <a:pt x="780" y="217"/>
                </a:lnTo>
                <a:lnTo>
                  <a:pt x="781" y="217"/>
                </a:lnTo>
                <a:lnTo>
                  <a:pt x="781" y="217"/>
                </a:lnTo>
                <a:lnTo>
                  <a:pt x="781" y="217"/>
                </a:lnTo>
                <a:lnTo>
                  <a:pt x="781" y="217"/>
                </a:lnTo>
                <a:lnTo>
                  <a:pt x="782" y="217"/>
                </a:lnTo>
                <a:lnTo>
                  <a:pt x="782" y="217"/>
                </a:lnTo>
                <a:lnTo>
                  <a:pt x="782" y="217"/>
                </a:lnTo>
                <a:lnTo>
                  <a:pt x="782" y="217"/>
                </a:lnTo>
                <a:lnTo>
                  <a:pt x="783" y="217"/>
                </a:lnTo>
                <a:lnTo>
                  <a:pt x="783" y="217"/>
                </a:lnTo>
                <a:lnTo>
                  <a:pt x="783" y="217"/>
                </a:lnTo>
                <a:lnTo>
                  <a:pt x="783" y="217"/>
                </a:lnTo>
                <a:lnTo>
                  <a:pt x="783" y="218"/>
                </a:lnTo>
                <a:lnTo>
                  <a:pt x="784" y="218"/>
                </a:lnTo>
                <a:lnTo>
                  <a:pt x="784" y="218"/>
                </a:lnTo>
                <a:lnTo>
                  <a:pt x="784" y="218"/>
                </a:lnTo>
                <a:lnTo>
                  <a:pt x="784" y="218"/>
                </a:lnTo>
                <a:lnTo>
                  <a:pt x="784" y="218"/>
                </a:lnTo>
                <a:lnTo>
                  <a:pt x="784" y="218"/>
                </a:lnTo>
                <a:lnTo>
                  <a:pt x="785" y="218"/>
                </a:lnTo>
                <a:lnTo>
                  <a:pt x="785" y="218"/>
                </a:lnTo>
                <a:lnTo>
                  <a:pt x="785" y="218"/>
                </a:lnTo>
                <a:lnTo>
                  <a:pt x="785" y="217"/>
                </a:lnTo>
                <a:lnTo>
                  <a:pt x="786" y="217"/>
                </a:lnTo>
                <a:lnTo>
                  <a:pt x="786" y="217"/>
                </a:lnTo>
                <a:lnTo>
                  <a:pt x="786" y="217"/>
                </a:lnTo>
                <a:lnTo>
                  <a:pt x="786" y="217"/>
                </a:lnTo>
                <a:lnTo>
                  <a:pt x="786" y="217"/>
                </a:lnTo>
                <a:lnTo>
                  <a:pt x="787" y="217"/>
                </a:lnTo>
                <a:lnTo>
                  <a:pt x="787" y="217"/>
                </a:lnTo>
                <a:lnTo>
                  <a:pt x="787" y="217"/>
                </a:lnTo>
                <a:lnTo>
                  <a:pt x="787" y="217"/>
                </a:lnTo>
                <a:lnTo>
                  <a:pt x="788" y="217"/>
                </a:lnTo>
                <a:lnTo>
                  <a:pt x="788" y="217"/>
                </a:lnTo>
                <a:lnTo>
                  <a:pt x="788" y="217"/>
                </a:lnTo>
                <a:lnTo>
                  <a:pt x="788" y="217"/>
                </a:lnTo>
                <a:lnTo>
                  <a:pt x="788" y="217"/>
                </a:lnTo>
                <a:lnTo>
                  <a:pt x="788" y="217"/>
                </a:lnTo>
                <a:lnTo>
                  <a:pt x="789" y="217"/>
                </a:lnTo>
                <a:lnTo>
                  <a:pt x="789" y="217"/>
                </a:lnTo>
                <a:lnTo>
                  <a:pt x="789" y="216"/>
                </a:lnTo>
                <a:lnTo>
                  <a:pt x="789" y="216"/>
                </a:lnTo>
                <a:lnTo>
                  <a:pt x="789" y="216"/>
                </a:lnTo>
                <a:lnTo>
                  <a:pt x="790" y="216"/>
                </a:lnTo>
                <a:lnTo>
                  <a:pt x="790" y="216"/>
                </a:lnTo>
                <a:lnTo>
                  <a:pt x="790" y="216"/>
                </a:lnTo>
                <a:lnTo>
                  <a:pt x="790" y="216"/>
                </a:lnTo>
                <a:lnTo>
                  <a:pt x="791" y="216"/>
                </a:lnTo>
                <a:lnTo>
                  <a:pt x="791" y="216"/>
                </a:lnTo>
                <a:lnTo>
                  <a:pt x="791" y="216"/>
                </a:lnTo>
                <a:lnTo>
                  <a:pt x="791" y="216"/>
                </a:lnTo>
                <a:lnTo>
                  <a:pt x="792" y="216"/>
                </a:lnTo>
                <a:lnTo>
                  <a:pt x="792" y="216"/>
                </a:lnTo>
                <a:lnTo>
                  <a:pt x="792" y="216"/>
                </a:lnTo>
                <a:lnTo>
                  <a:pt x="792" y="216"/>
                </a:lnTo>
                <a:lnTo>
                  <a:pt x="792" y="215"/>
                </a:lnTo>
                <a:lnTo>
                  <a:pt x="792" y="215"/>
                </a:lnTo>
                <a:lnTo>
                  <a:pt x="792" y="215"/>
                </a:lnTo>
                <a:lnTo>
                  <a:pt x="793" y="215"/>
                </a:lnTo>
                <a:lnTo>
                  <a:pt x="793" y="214"/>
                </a:lnTo>
                <a:lnTo>
                  <a:pt x="793" y="214"/>
                </a:lnTo>
                <a:lnTo>
                  <a:pt x="793" y="213"/>
                </a:lnTo>
                <a:lnTo>
                  <a:pt x="794" y="213"/>
                </a:lnTo>
                <a:lnTo>
                  <a:pt x="794" y="213"/>
                </a:lnTo>
                <a:lnTo>
                  <a:pt x="794" y="213"/>
                </a:lnTo>
                <a:lnTo>
                  <a:pt x="794" y="213"/>
                </a:lnTo>
                <a:lnTo>
                  <a:pt x="794" y="213"/>
                </a:lnTo>
                <a:lnTo>
                  <a:pt x="795" y="214"/>
                </a:lnTo>
                <a:lnTo>
                  <a:pt x="795" y="214"/>
                </a:lnTo>
                <a:lnTo>
                  <a:pt x="795" y="214"/>
                </a:lnTo>
                <a:lnTo>
                  <a:pt x="795" y="215"/>
                </a:lnTo>
                <a:lnTo>
                  <a:pt x="796" y="215"/>
                </a:lnTo>
                <a:lnTo>
                  <a:pt x="796" y="216"/>
                </a:lnTo>
                <a:lnTo>
                  <a:pt x="796" y="216"/>
                </a:lnTo>
                <a:lnTo>
                  <a:pt x="796" y="216"/>
                </a:lnTo>
                <a:lnTo>
                  <a:pt x="796" y="217"/>
                </a:lnTo>
                <a:lnTo>
                  <a:pt x="796" y="219"/>
                </a:lnTo>
                <a:lnTo>
                  <a:pt x="797" y="220"/>
                </a:lnTo>
                <a:lnTo>
                  <a:pt x="797" y="221"/>
                </a:lnTo>
                <a:lnTo>
                  <a:pt x="797" y="222"/>
                </a:lnTo>
                <a:lnTo>
                  <a:pt x="797" y="223"/>
                </a:lnTo>
                <a:lnTo>
                  <a:pt x="797" y="223"/>
                </a:lnTo>
                <a:lnTo>
                  <a:pt x="798" y="224"/>
                </a:lnTo>
                <a:lnTo>
                  <a:pt x="798" y="224"/>
                </a:lnTo>
                <a:lnTo>
                  <a:pt x="798" y="224"/>
                </a:lnTo>
                <a:lnTo>
                  <a:pt x="798" y="224"/>
                </a:lnTo>
                <a:lnTo>
                  <a:pt x="799" y="224"/>
                </a:lnTo>
                <a:lnTo>
                  <a:pt x="799" y="224"/>
                </a:lnTo>
                <a:lnTo>
                  <a:pt x="799" y="225"/>
                </a:lnTo>
                <a:lnTo>
                  <a:pt x="799" y="225"/>
                </a:lnTo>
                <a:lnTo>
                  <a:pt x="800" y="225"/>
                </a:lnTo>
                <a:lnTo>
                  <a:pt x="800" y="225"/>
                </a:lnTo>
                <a:lnTo>
                  <a:pt x="800" y="225"/>
                </a:lnTo>
                <a:lnTo>
                  <a:pt x="800" y="225"/>
                </a:lnTo>
                <a:lnTo>
                  <a:pt x="800" y="225"/>
                </a:lnTo>
                <a:lnTo>
                  <a:pt x="800" y="225"/>
                </a:lnTo>
                <a:lnTo>
                  <a:pt x="800" y="225"/>
                </a:lnTo>
                <a:lnTo>
                  <a:pt x="801" y="225"/>
                </a:lnTo>
                <a:lnTo>
                  <a:pt x="801" y="225"/>
                </a:lnTo>
                <a:lnTo>
                  <a:pt x="801" y="225"/>
                </a:lnTo>
                <a:lnTo>
                  <a:pt x="801" y="225"/>
                </a:lnTo>
                <a:lnTo>
                  <a:pt x="802" y="225"/>
                </a:lnTo>
                <a:lnTo>
                  <a:pt x="802" y="225"/>
                </a:lnTo>
                <a:lnTo>
                  <a:pt x="802" y="225"/>
                </a:lnTo>
                <a:lnTo>
                  <a:pt x="802" y="225"/>
                </a:lnTo>
                <a:lnTo>
                  <a:pt x="803" y="225"/>
                </a:lnTo>
                <a:lnTo>
                  <a:pt x="803" y="225"/>
                </a:lnTo>
                <a:lnTo>
                  <a:pt x="803" y="225"/>
                </a:lnTo>
                <a:lnTo>
                  <a:pt x="803" y="225"/>
                </a:lnTo>
                <a:lnTo>
                  <a:pt x="803" y="225"/>
                </a:lnTo>
                <a:lnTo>
                  <a:pt x="804" y="225"/>
                </a:lnTo>
                <a:lnTo>
                  <a:pt x="804" y="225"/>
                </a:lnTo>
                <a:lnTo>
                  <a:pt x="804" y="226"/>
                </a:lnTo>
                <a:lnTo>
                  <a:pt x="804" y="226"/>
                </a:lnTo>
                <a:lnTo>
                  <a:pt x="804" y="226"/>
                </a:lnTo>
                <a:lnTo>
                  <a:pt x="804" y="226"/>
                </a:lnTo>
                <a:lnTo>
                  <a:pt x="805" y="226"/>
                </a:lnTo>
                <a:lnTo>
                  <a:pt x="805" y="226"/>
                </a:lnTo>
                <a:lnTo>
                  <a:pt x="805" y="226"/>
                </a:lnTo>
                <a:lnTo>
                  <a:pt x="805" y="226"/>
                </a:lnTo>
                <a:lnTo>
                  <a:pt x="805" y="226"/>
                </a:lnTo>
                <a:lnTo>
                  <a:pt x="806" y="226"/>
                </a:lnTo>
                <a:lnTo>
                  <a:pt x="806" y="226"/>
                </a:lnTo>
                <a:lnTo>
                  <a:pt x="806" y="226"/>
                </a:lnTo>
                <a:lnTo>
                  <a:pt x="806" y="226"/>
                </a:lnTo>
                <a:lnTo>
                  <a:pt x="807" y="226"/>
                </a:lnTo>
                <a:lnTo>
                  <a:pt x="807" y="226"/>
                </a:lnTo>
                <a:lnTo>
                  <a:pt x="807" y="226"/>
                </a:lnTo>
                <a:lnTo>
                  <a:pt x="807" y="226"/>
                </a:lnTo>
                <a:lnTo>
                  <a:pt x="808" y="226"/>
                </a:lnTo>
                <a:lnTo>
                  <a:pt x="808" y="226"/>
                </a:lnTo>
                <a:lnTo>
                  <a:pt x="808" y="226"/>
                </a:lnTo>
                <a:lnTo>
                  <a:pt x="808" y="226"/>
                </a:lnTo>
                <a:lnTo>
                  <a:pt x="808" y="225"/>
                </a:lnTo>
                <a:lnTo>
                  <a:pt x="808" y="225"/>
                </a:lnTo>
                <a:lnTo>
                  <a:pt x="808" y="225"/>
                </a:lnTo>
                <a:lnTo>
                  <a:pt x="809" y="225"/>
                </a:lnTo>
                <a:lnTo>
                  <a:pt x="809" y="225"/>
                </a:lnTo>
                <a:lnTo>
                  <a:pt x="809" y="225"/>
                </a:lnTo>
                <a:lnTo>
                  <a:pt x="809" y="225"/>
                </a:lnTo>
                <a:lnTo>
                  <a:pt x="810" y="225"/>
                </a:lnTo>
                <a:lnTo>
                  <a:pt x="810" y="225"/>
                </a:lnTo>
                <a:lnTo>
                  <a:pt x="810" y="225"/>
                </a:lnTo>
                <a:lnTo>
                  <a:pt x="810" y="225"/>
                </a:lnTo>
                <a:lnTo>
                  <a:pt x="811" y="225"/>
                </a:lnTo>
                <a:lnTo>
                  <a:pt x="811" y="225"/>
                </a:lnTo>
                <a:lnTo>
                  <a:pt x="811" y="224"/>
                </a:lnTo>
                <a:lnTo>
                  <a:pt x="811" y="224"/>
                </a:lnTo>
                <a:lnTo>
                  <a:pt x="811" y="224"/>
                </a:lnTo>
                <a:lnTo>
                  <a:pt x="812" y="224"/>
                </a:lnTo>
                <a:lnTo>
                  <a:pt x="812" y="224"/>
                </a:lnTo>
                <a:lnTo>
                  <a:pt x="812" y="224"/>
                </a:lnTo>
                <a:lnTo>
                  <a:pt x="812" y="224"/>
                </a:lnTo>
                <a:lnTo>
                  <a:pt x="812" y="224"/>
                </a:lnTo>
                <a:lnTo>
                  <a:pt x="812" y="225"/>
                </a:lnTo>
                <a:lnTo>
                  <a:pt x="813" y="225"/>
                </a:lnTo>
                <a:lnTo>
                  <a:pt x="813" y="225"/>
                </a:lnTo>
                <a:lnTo>
                  <a:pt x="813" y="225"/>
                </a:lnTo>
                <a:lnTo>
                  <a:pt x="813" y="225"/>
                </a:lnTo>
                <a:lnTo>
                  <a:pt x="814" y="225"/>
                </a:lnTo>
                <a:lnTo>
                  <a:pt x="814" y="225"/>
                </a:lnTo>
                <a:lnTo>
                  <a:pt x="814" y="225"/>
                </a:lnTo>
                <a:lnTo>
                  <a:pt x="814" y="225"/>
                </a:lnTo>
                <a:lnTo>
                  <a:pt x="814" y="225"/>
                </a:lnTo>
                <a:lnTo>
                  <a:pt x="815" y="225"/>
                </a:lnTo>
                <a:lnTo>
                  <a:pt x="815" y="225"/>
                </a:lnTo>
                <a:lnTo>
                  <a:pt x="815" y="226"/>
                </a:lnTo>
                <a:lnTo>
                  <a:pt x="815" y="226"/>
                </a:lnTo>
                <a:lnTo>
                  <a:pt x="816" y="226"/>
                </a:lnTo>
                <a:lnTo>
                  <a:pt x="816" y="226"/>
                </a:lnTo>
                <a:lnTo>
                  <a:pt x="816" y="227"/>
                </a:lnTo>
                <a:lnTo>
                  <a:pt x="816" y="227"/>
                </a:lnTo>
                <a:lnTo>
                  <a:pt x="816" y="227"/>
                </a:lnTo>
                <a:lnTo>
                  <a:pt x="816" y="228"/>
                </a:lnTo>
                <a:lnTo>
                  <a:pt x="816" y="228"/>
                </a:lnTo>
                <a:lnTo>
                  <a:pt x="817" y="228"/>
                </a:lnTo>
                <a:lnTo>
                  <a:pt x="817" y="228"/>
                </a:lnTo>
                <a:lnTo>
                  <a:pt x="817" y="229"/>
                </a:lnTo>
                <a:lnTo>
                  <a:pt x="817" y="229"/>
                </a:lnTo>
                <a:lnTo>
                  <a:pt x="818" y="229"/>
                </a:lnTo>
                <a:lnTo>
                  <a:pt x="818" y="229"/>
                </a:lnTo>
                <a:lnTo>
                  <a:pt x="818" y="229"/>
                </a:lnTo>
                <a:lnTo>
                  <a:pt x="818" y="229"/>
                </a:lnTo>
                <a:lnTo>
                  <a:pt x="819" y="229"/>
                </a:lnTo>
                <a:lnTo>
                  <a:pt x="819" y="229"/>
                </a:lnTo>
                <a:lnTo>
                  <a:pt x="819" y="229"/>
                </a:lnTo>
                <a:lnTo>
                  <a:pt x="819" y="229"/>
                </a:lnTo>
                <a:lnTo>
                  <a:pt x="819" y="229"/>
                </a:lnTo>
                <a:lnTo>
                  <a:pt x="820" y="229"/>
                </a:lnTo>
                <a:lnTo>
                  <a:pt x="820" y="229"/>
                </a:lnTo>
                <a:lnTo>
                  <a:pt x="820" y="229"/>
                </a:lnTo>
                <a:lnTo>
                  <a:pt x="820" y="230"/>
                </a:lnTo>
                <a:lnTo>
                  <a:pt x="820" y="230"/>
                </a:lnTo>
                <a:lnTo>
                  <a:pt x="820" y="230"/>
                </a:lnTo>
                <a:lnTo>
                  <a:pt x="821" y="230"/>
                </a:lnTo>
                <a:lnTo>
                  <a:pt x="821" y="230"/>
                </a:lnTo>
                <a:lnTo>
                  <a:pt x="821" y="230"/>
                </a:lnTo>
                <a:lnTo>
                  <a:pt x="821" y="230"/>
                </a:lnTo>
                <a:lnTo>
                  <a:pt x="822" y="230"/>
                </a:lnTo>
                <a:lnTo>
                  <a:pt x="822" y="231"/>
                </a:lnTo>
                <a:lnTo>
                  <a:pt x="822" y="231"/>
                </a:lnTo>
                <a:lnTo>
                  <a:pt x="822" y="231"/>
                </a:lnTo>
                <a:lnTo>
                  <a:pt x="822" y="231"/>
                </a:lnTo>
                <a:lnTo>
                  <a:pt x="823" y="231"/>
                </a:lnTo>
                <a:lnTo>
                  <a:pt x="823" y="231"/>
                </a:lnTo>
                <a:lnTo>
                  <a:pt x="823" y="231"/>
                </a:lnTo>
                <a:lnTo>
                  <a:pt x="823" y="232"/>
                </a:lnTo>
                <a:lnTo>
                  <a:pt x="823" y="232"/>
                </a:lnTo>
                <a:lnTo>
                  <a:pt x="823" y="233"/>
                </a:lnTo>
                <a:lnTo>
                  <a:pt x="824" y="233"/>
                </a:lnTo>
                <a:lnTo>
                  <a:pt x="824" y="233"/>
                </a:lnTo>
                <a:lnTo>
                  <a:pt x="824" y="234"/>
                </a:lnTo>
                <a:lnTo>
                  <a:pt x="824" y="234"/>
                </a:lnTo>
                <a:lnTo>
                  <a:pt x="825" y="235"/>
                </a:lnTo>
                <a:lnTo>
                  <a:pt x="825" y="235"/>
                </a:lnTo>
                <a:lnTo>
                  <a:pt x="825" y="236"/>
                </a:lnTo>
                <a:lnTo>
                  <a:pt x="825" y="236"/>
                </a:lnTo>
                <a:lnTo>
                  <a:pt x="825" y="237"/>
                </a:lnTo>
                <a:lnTo>
                  <a:pt x="826" y="237"/>
                </a:lnTo>
                <a:lnTo>
                  <a:pt x="826" y="237"/>
                </a:lnTo>
                <a:lnTo>
                  <a:pt x="826" y="237"/>
                </a:lnTo>
                <a:lnTo>
                  <a:pt x="826" y="237"/>
                </a:lnTo>
                <a:lnTo>
                  <a:pt x="827" y="237"/>
                </a:lnTo>
                <a:lnTo>
                  <a:pt x="827" y="237"/>
                </a:lnTo>
                <a:lnTo>
                  <a:pt x="827" y="237"/>
                </a:lnTo>
                <a:lnTo>
                  <a:pt x="827" y="236"/>
                </a:lnTo>
                <a:lnTo>
                  <a:pt x="827" y="236"/>
                </a:lnTo>
                <a:lnTo>
                  <a:pt x="827" y="236"/>
                </a:lnTo>
                <a:lnTo>
                  <a:pt x="827" y="236"/>
                </a:lnTo>
                <a:lnTo>
                  <a:pt x="828" y="235"/>
                </a:lnTo>
                <a:lnTo>
                  <a:pt x="828" y="235"/>
                </a:lnTo>
                <a:lnTo>
                  <a:pt x="828" y="235"/>
                </a:lnTo>
                <a:lnTo>
                  <a:pt x="828" y="235"/>
                </a:lnTo>
                <a:lnTo>
                  <a:pt x="829" y="235"/>
                </a:lnTo>
                <a:lnTo>
                  <a:pt x="829" y="235"/>
                </a:lnTo>
                <a:lnTo>
                  <a:pt x="829" y="235"/>
                </a:lnTo>
                <a:lnTo>
                  <a:pt x="829" y="235"/>
                </a:lnTo>
                <a:lnTo>
                  <a:pt x="830" y="235"/>
                </a:lnTo>
                <a:lnTo>
                  <a:pt x="830" y="235"/>
                </a:lnTo>
                <a:lnTo>
                  <a:pt x="830" y="235"/>
                </a:lnTo>
                <a:lnTo>
                  <a:pt x="830" y="235"/>
                </a:lnTo>
                <a:lnTo>
                  <a:pt x="830" y="235"/>
                </a:lnTo>
                <a:lnTo>
                  <a:pt x="831" y="236"/>
                </a:lnTo>
                <a:lnTo>
                  <a:pt x="831" y="236"/>
                </a:lnTo>
                <a:lnTo>
                  <a:pt x="831" y="236"/>
                </a:lnTo>
                <a:lnTo>
                  <a:pt x="831" y="236"/>
                </a:lnTo>
                <a:lnTo>
                  <a:pt x="831" y="237"/>
                </a:lnTo>
                <a:lnTo>
                  <a:pt x="831" y="237"/>
                </a:lnTo>
                <a:lnTo>
                  <a:pt x="832" y="237"/>
                </a:lnTo>
                <a:lnTo>
                  <a:pt x="832" y="237"/>
                </a:lnTo>
                <a:lnTo>
                  <a:pt x="832" y="238"/>
                </a:lnTo>
                <a:lnTo>
                  <a:pt x="832" y="238"/>
                </a:lnTo>
                <a:lnTo>
                  <a:pt x="833" y="238"/>
                </a:lnTo>
                <a:lnTo>
                  <a:pt x="833" y="238"/>
                </a:lnTo>
                <a:lnTo>
                  <a:pt x="833" y="239"/>
                </a:lnTo>
                <a:lnTo>
                  <a:pt x="833" y="239"/>
                </a:lnTo>
                <a:lnTo>
                  <a:pt x="833" y="239"/>
                </a:lnTo>
                <a:lnTo>
                  <a:pt x="834" y="239"/>
                </a:lnTo>
                <a:lnTo>
                  <a:pt x="834" y="239"/>
                </a:lnTo>
                <a:lnTo>
                  <a:pt x="834" y="239"/>
                </a:lnTo>
                <a:lnTo>
                  <a:pt x="834" y="239"/>
                </a:lnTo>
                <a:lnTo>
                  <a:pt x="835" y="239"/>
                </a:lnTo>
                <a:lnTo>
                  <a:pt x="835" y="239"/>
                </a:lnTo>
                <a:lnTo>
                  <a:pt x="835" y="239"/>
                </a:lnTo>
                <a:lnTo>
                  <a:pt x="835" y="239"/>
                </a:lnTo>
                <a:lnTo>
                  <a:pt x="835" y="239"/>
                </a:lnTo>
                <a:lnTo>
                  <a:pt x="835" y="239"/>
                </a:lnTo>
                <a:lnTo>
                  <a:pt x="836" y="239"/>
                </a:lnTo>
                <a:lnTo>
                  <a:pt x="836" y="239"/>
                </a:lnTo>
                <a:lnTo>
                  <a:pt x="836" y="239"/>
                </a:lnTo>
                <a:lnTo>
                  <a:pt x="836" y="239"/>
                </a:lnTo>
                <a:lnTo>
                  <a:pt x="836" y="239"/>
                </a:lnTo>
                <a:lnTo>
                  <a:pt x="837" y="239"/>
                </a:lnTo>
                <a:lnTo>
                  <a:pt x="837" y="239"/>
                </a:lnTo>
                <a:lnTo>
                  <a:pt x="837" y="240"/>
                </a:lnTo>
                <a:lnTo>
                  <a:pt x="837" y="240"/>
                </a:lnTo>
                <a:lnTo>
                  <a:pt x="838" y="240"/>
                </a:lnTo>
                <a:lnTo>
                  <a:pt x="838" y="240"/>
                </a:lnTo>
                <a:lnTo>
                  <a:pt x="838" y="240"/>
                </a:lnTo>
                <a:lnTo>
                  <a:pt x="838" y="240"/>
                </a:lnTo>
                <a:lnTo>
                  <a:pt x="839" y="240"/>
                </a:lnTo>
                <a:lnTo>
                  <a:pt x="839" y="240"/>
                </a:lnTo>
                <a:lnTo>
                  <a:pt x="839" y="240"/>
                </a:lnTo>
                <a:lnTo>
                  <a:pt x="839" y="240"/>
                </a:lnTo>
                <a:lnTo>
                  <a:pt x="839" y="240"/>
                </a:lnTo>
                <a:lnTo>
                  <a:pt x="839" y="240"/>
                </a:lnTo>
                <a:lnTo>
                  <a:pt x="839" y="240"/>
                </a:lnTo>
                <a:lnTo>
                  <a:pt x="840" y="240"/>
                </a:lnTo>
                <a:lnTo>
                  <a:pt x="840" y="240"/>
                </a:lnTo>
                <a:lnTo>
                  <a:pt x="840" y="240"/>
                </a:lnTo>
                <a:lnTo>
                  <a:pt x="840" y="239"/>
                </a:lnTo>
                <a:lnTo>
                  <a:pt x="841" y="239"/>
                </a:lnTo>
                <a:lnTo>
                  <a:pt x="841" y="239"/>
                </a:lnTo>
                <a:lnTo>
                  <a:pt x="841" y="239"/>
                </a:lnTo>
                <a:lnTo>
                  <a:pt x="841" y="239"/>
                </a:lnTo>
                <a:lnTo>
                  <a:pt x="841" y="239"/>
                </a:lnTo>
                <a:lnTo>
                  <a:pt x="842" y="239"/>
                </a:lnTo>
                <a:lnTo>
                  <a:pt x="842" y="239"/>
                </a:lnTo>
                <a:lnTo>
                  <a:pt x="842" y="239"/>
                </a:lnTo>
                <a:lnTo>
                  <a:pt x="842" y="239"/>
                </a:lnTo>
                <a:lnTo>
                  <a:pt x="843" y="239"/>
                </a:lnTo>
                <a:lnTo>
                  <a:pt x="843" y="239"/>
                </a:lnTo>
                <a:lnTo>
                  <a:pt x="843" y="239"/>
                </a:lnTo>
                <a:lnTo>
                  <a:pt x="843" y="239"/>
                </a:lnTo>
                <a:lnTo>
                  <a:pt x="843" y="239"/>
                </a:lnTo>
                <a:lnTo>
                  <a:pt x="843" y="239"/>
                </a:lnTo>
                <a:lnTo>
                  <a:pt x="844" y="239"/>
                </a:lnTo>
                <a:lnTo>
                  <a:pt x="844" y="239"/>
                </a:lnTo>
                <a:lnTo>
                  <a:pt x="844" y="239"/>
                </a:lnTo>
                <a:lnTo>
                  <a:pt x="844" y="239"/>
                </a:lnTo>
                <a:lnTo>
                  <a:pt x="844" y="239"/>
                </a:lnTo>
                <a:lnTo>
                  <a:pt x="845" y="239"/>
                </a:lnTo>
                <a:lnTo>
                  <a:pt x="845" y="239"/>
                </a:lnTo>
                <a:lnTo>
                  <a:pt x="845" y="239"/>
                </a:lnTo>
                <a:lnTo>
                  <a:pt x="845" y="238"/>
                </a:lnTo>
                <a:lnTo>
                  <a:pt x="846" y="238"/>
                </a:lnTo>
                <a:lnTo>
                  <a:pt x="846" y="237"/>
                </a:lnTo>
                <a:lnTo>
                  <a:pt x="846" y="237"/>
                </a:lnTo>
                <a:lnTo>
                  <a:pt x="846" y="236"/>
                </a:lnTo>
                <a:lnTo>
                  <a:pt x="847" y="236"/>
                </a:lnTo>
                <a:lnTo>
                  <a:pt x="847" y="235"/>
                </a:lnTo>
                <a:lnTo>
                  <a:pt x="847" y="234"/>
                </a:lnTo>
                <a:lnTo>
                  <a:pt x="847" y="233"/>
                </a:lnTo>
                <a:lnTo>
                  <a:pt x="847" y="232"/>
                </a:lnTo>
                <a:lnTo>
                  <a:pt x="847" y="231"/>
                </a:lnTo>
                <a:lnTo>
                  <a:pt x="847" y="230"/>
                </a:lnTo>
                <a:lnTo>
                  <a:pt x="848" y="230"/>
                </a:lnTo>
                <a:lnTo>
                  <a:pt x="848" y="229"/>
                </a:lnTo>
                <a:lnTo>
                  <a:pt x="848" y="229"/>
                </a:lnTo>
                <a:lnTo>
                  <a:pt x="848" y="229"/>
                </a:lnTo>
                <a:lnTo>
                  <a:pt x="849" y="229"/>
                </a:lnTo>
                <a:lnTo>
                  <a:pt x="849" y="229"/>
                </a:lnTo>
                <a:lnTo>
                  <a:pt x="849" y="229"/>
                </a:lnTo>
                <a:lnTo>
                  <a:pt x="849" y="228"/>
                </a:lnTo>
                <a:lnTo>
                  <a:pt x="850" y="228"/>
                </a:lnTo>
                <a:lnTo>
                  <a:pt x="850" y="228"/>
                </a:lnTo>
                <a:lnTo>
                  <a:pt x="850" y="227"/>
                </a:lnTo>
                <a:lnTo>
                  <a:pt x="850" y="227"/>
                </a:lnTo>
                <a:lnTo>
                  <a:pt x="850" y="227"/>
                </a:lnTo>
                <a:lnTo>
                  <a:pt x="851" y="227"/>
                </a:lnTo>
                <a:lnTo>
                  <a:pt x="851" y="227"/>
                </a:lnTo>
                <a:lnTo>
                  <a:pt x="851" y="227"/>
                </a:lnTo>
                <a:lnTo>
                  <a:pt x="851" y="227"/>
                </a:lnTo>
                <a:lnTo>
                  <a:pt x="851" y="227"/>
                </a:lnTo>
                <a:lnTo>
                  <a:pt x="851" y="228"/>
                </a:lnTo>
                <a:lnTo>
                  <a:pt x="852" y="228"/>
                </a:lnTo>
                <a:lnTo>
                  <a:pt x="852" y="228"/>
                </a:lnTo>
                <a:lnTo>
                  <a:pt x="852" y="228"/>
                </a:lnTo>
                <a:lnTo>
                  <a:pt x="852" y="228"/>
                </a:lnTo>
                <a:lnTo>
                  <a:pt x="852" y="228"/>
                </a:lnTo>
                <a:lnTo>
                  <a:pt x="853" y="228"/>
                </a:lnTo>
                <a:lnTo>
                  <a:pt x="853" y="228"/>
                </a:lnTo>
                <a:lnTo>
                  <a:pt x="853" y="228"/>
                </a:lnTo>
                <a:lnTo>
                  <a:pt x="853" y="228"/>
                </a:lnTo>
                <a:lnTo>
                  <a:pt x="854" y="228"/>
                </a:lnTo>
                <a:lnTo>
                  <a:pt x="854" y="228"/>
                </a:lnTo>
                <a:lnTo>
                  <a:pt x="854" y="228"/>
                </a:lnTo>
                <a:lnTo>
                  <a:pt x="854" y="228"/>
                </a:lnTo>
                <a:lnTo>
                  <a:pt x="855" y="228"/>
                </a:lnTo>
                <a:lnTo>
                  <a:pt x="855" y="228"/>
                </a:lnTo>
                <a:lnTo>
                  <a:pt x="855" y="228"/>
                </a:lnTo>
                <a:lnTo>
                  <a:pt x="855" y="228"/>
                </a:lnTo>
                <a:lnTo>
                  <a:pt x="855" y="228"/>
                </a:lnTo>
                <a:lnTo>
                  <a:pt x="855" y="228"/>
                </a:lnTo>
                <a:lnTo>
                  <a:pt x="855" y="228"/>
                </a:lnTo>
                <a:lnTo>
                  <a:pt x="856" y="228"/>
                </a:lnTo>
                <a:lnTo>
                  <a:pt x="856" y="228"/>
                </a:lnTo>
                <a:lnTo>
                  <a:pt x="856" y="228"/>
                </a:lnTo>
                <a:lnTo>
                  <a:pt x="856" y="228"/>
                </a:lnTo>
                <a:lnTo>
                  <a:pt x="857" y="228"/>
                </a:lnTo>
                <a:lnTo>
                  <a:pt x="857" y="228"/>
                </a:lnTo>
                <a:lnTo>
                  <a:pt x="857" y="227"/>
                </a:lnTo>
                <a:lnTo>
                  <a:pt x="857" y="227"/>
                </a:lnTo>
                <a:lnTo>
                  <a:pt x="858" y="227"/>
                </a:lnTo>
                <a:lnTo>
                  <a:pt x="858" y="227"/>
                </a:lnTo>
                <a:lnTo>
                  <a:pt x="858" y="227"/>
                </a:lnTo>
                <a:lnTo>
                  <a:pt x="858" y="227"/>
                </a:lnTo>
                <a:lnTo>
                  <a:pt x="858" y="227"/>
                </a:lnTo>
                <a:lnTo>
                  <a:pt x="859" y="226"/>
                </a:lnTo>
                <a:lnTo>
                  <a:pt x="859" y="226"/>
                </a:lnTo>
                <a:lnTo>
                  <a:pt x="859" y="226"/>
                </a:lnTo>
                <a:lnTo>
                  <a:pt x="859" y="226"/>
                </a:lnTo>
                <a:lnTo>
                  <a:pt x="859" y="226"/>
                </a:lnTo>
                <a:lnTo>
                  <a:pt x="859" y="225"/>
                </a:lnTo>
                <a:lnTo>
                  <a:pt x="860" y="225"/>
                </a:lnTo>
                <a:lnTo>
                  <a:pt x="860" y="225"/>
                </a:lnTo>
                <a:lnTo>
                  <a:pt x="860" y="225"/>
                </a:lnTo>
                <a:lnTo>
                  <a:pt x="860" y="225"/>
                </a:lnTo>
                <a:lnTo>
                  <a:pt x="861" y="225"/>
                </a:lnTo>
                <a:lnTo>
                  <a:pt x="861" y="225"/>
                </a:lnTo>
                <a:lnTo>
                  <a:pt x="861" y="225"/>
                </a:lnTo>
                <a:lnTo>
                  <a:pt x="861" y="225"/>
                </a:lnTo>
                <a:lnTo>
                  <a:pt x="861" y="225"/>
                </a:lnTo>
                <a:lnTo>
                  <a:pt x="862" y="225"/>
                </a:lnTo>
                <a:lnTo>
                  <a:pt x="862" y="225"/>
                </a:lnTo>
                <a:lnTo>
                  <a:pt x="862" y="225"/>
                </a:lnTo>
                <a:lnTo>
                  <a:pt x="862" y="225"/>
                </a:lnTo>
                <a:lnTo>
                  <a:pt x="863" y="224"/>
                </a:lnTo>
                <a:lnTo>
                  <a:pt x="863" y="224"/>
                </a:lnTo>
                <a:lnTo>
                  <a:pt x="863" y="224"/>
                </a:lnTo>
                <a:lnTo>
                  <a:pt x="863" y="224"/>
                </a:lnTo>
                <a:lnTo>
                  <a:pt x="863" y="223"/>
                </a:lnTo>
                <a:lnTo>
                  <a:pt x="863" y="223"/>
                </a:lnTo>
                <a:lnTo>
                  <a:pt x="863" y="222"/>
                </a:lnTo>
                <a:lnTo>
                  <a:pt x="864" y="222"/>
                </a:lnTo>
                <a:lnTo>
                  <a:pt x="864" y="222"/>
                </a:lnTo>
                <a:lnTo>
                  <a:pt x="864" y="221"/>
                </a:lnTo>
                <a:lnTo>
                  <a:pt x="864" y="221"/>
                </a:lnTo>
                <a:lnTo>
                  <a:pt x="865" y="221"/>
                </a:lnTo>
                <a:lnTo>
                  <a:pt x="865" y="221"/>
                </a:lnTo>
                <a:lnTo>
                  <a:pt x="865" y="222"/>
                </a:lnTo>
                <a:lnTo>
                  <a:pt x="865" y="223"/>
                </a:lnTo>
                <a:lnTo>
                  <a:pt x="866" y="224"/>
                </a:lnTo>
                <a:lnTo>
                  <a:pt x="866" y="224"/>
                </a:lnTo>
                <a:lnTo>
                  <a:pt x="866" y="225"/>
                </a:lnTo>
                <a:lnTo>
                  <a:pt x="866" y="225"/>
                </a:lnTo>
                <a:lnTo>
                  <a:pt x="867" y="226"/>
                </a:lnTo>
                <a:lnTo>
                  <a:pt x="867" y="227"/>
                </a:lnTo>
                <a:lnTo>
                  <a:pt x="867" y="227"/>
                </a:lnTo>
                <a:lnTo>
                  <a:pt x="867" y="228"/>
                </a:lnTo>
                <a:lnTo>
                  <a:pt x="867" y="228"/>
                </a:lnTo>
                <a:lnTo>
                  <a:pt x="867" y="229"/>
                </a:lnTo>
                <a:lnTo>
                  <a:pt x="867" y="229"/>
                </a:lnTo>
                <a:lnTo>
                  <a:pt x="868" y="229"/>
                </a:lnTo>
                <a:lnTo>
                  <a:pt x="868" y="229"/>
                </a:lnTo>
                <a:lnTo>
                  <a:pt x="868" y="229"/>
                </a:lnTo>
                <a:lnTo>
                  <a:pt x="868" y="229"/>
                </a:lnTo>
                <a:lnTo>
                  <a:pt x="869" y="229"/>
                </a:lnTo>
                <a:lnTo>
                  <a:pt x="869" y="229"/>
                </a:lnTo>
                <a:lnTo>
                  <a:pt x="869" y="229"/>
                </a:lnTo>
                <a:lnTo>
                  <a:pt x="869" y="229"/>
                </a:lnTo>
                <a:lnTo>
                  <a:pt x="869" y="229"/>
                </a:lnTo>
                <a:lnTo>
                  <a:pt x="870" y="229"/>
                </a:lnTo>
                <a:lnTo>
                  <a:pt x="870" y="229"/>
                </a:lnTo>
                <a:lnTo>
                  <a:pt x="870" y="229"/>
                </a:lnTo>
                <a:lnTo>
                  <a:pt x="870" y="229"/>
                </a:lnTo>
                <a:lnTo>
                  <a:pt x="871" y="229"/>
                </a:lnTo>
                <a:lnTo>
                  <a:pt x="871" y="229"/>
                </a:lnTo>
                <a:lnTo>
                  <a:pt x="871" y="229"/>
                </a:lnTo>
                <a:lnTo>
                  <a:pt x="871" y="229"/>
                </a:lnTo>
                <a:lnTo>
                  <a:pt x="871" y="229"/>
                </a:lnTo>
                <a:lnTo>
                  <a:pt x="871" y="229"/>
                </a:lnTo>
                <a:lnTo>
                  <a:pt x="872" y="229"/>
                </a:lnTo>
                <a:lnTo>
                  <a:pt x="872" y="228"/>
                </a:lnTo>
                <a:lnTo>
                  <a:pt x="872" y="228"/>
                </a:lnTo>
                <a:lnTo>
                  <a:pt x="872" y="228"/>
                </a:lnTo>
                <a:lnTo>
                  <a:pt x="872" y="228"/>
                </a:lnTo>
                <a:lnTo>
                  <a:pt x="873" y="228"/>
                </a:lnTo>
                <a:lnTo>
                  <a:pt x="873" y="228"/>
                </a:lnTo>
                <a:lnTo>
                  <a:pt x="873" y="227"/>
                </a:lnTo>
                <a:lnTo>
                  <a:pt x="873" y="227"/>
                </a:lnTo>
                <a:lnTo>
                  <a:pt x="874" y="227"/>
                </a:lnTo>
                <a:lnTo>
                  <a:pt x="874" y="227"/>
                </a:lnTo>
                <a:lnTo>
                  <a:pt x="874" y="226"/>
                </a:lnTo>
                <a:lnTo>
                  <a:pt x="874" y="226"/>
                </a:lnTo>
                <a:lnTo>
                  <a:pt x="875" y="226"/>
                </a:lnTo>
                <a:lnTo>
                  <a:pt x="875" y="225"/>
                </a:lnTo>
                <a:lnTo>
                  <a:pt x="875" y="225"/>
                </a:lnTo>
                <a:lnTo>
                  <a:pt x="875" y="225"/>
                </a:lnTo>
                <a:lnTo>
                  <a:pt x="875" y="225"/>
                </a:lnTo>
                <a:lnTo>
                  <a:pt x="875" y="225"/>
                </a:lnTo>
                <a:lnTo>
                  <a:pt x="875" y="225"/>
                </a:lnTo>
                <a:lnTo>
                  <a:pt x="876" y="225"/>
                </a:lnTo>
                <a:lnTo>
                  <a:pt x="876" y="225"/>
                </a:lnTo>
                <a:lnTo>
                  <a:pt x="876" y="225"/>
                </a:lnTo>
                <a:lnTo>
                  <a:pt x="876" y="225"/>
                </a:lnTo>
                <a:lnTo>
                  <a:pt x="877" y="225"/>
                </a:lnTo>
                <a:lnTo>
                  <a:pt x="877" y="225"/>
                </a:lnTo>
                <a:lnTo>
                  <a:pt x="877" y="225"/>
                </a:lnTo>
                <a:lnTo>
                  <a:pt x="877" y="225"/>
                </a:lnTo>
                <a:lnTo>
                  <a:pt x="878" y="225"/>
                </a:lnTo>
                <a:lnTo>
                  <a:pt x="878" y="225"/>
                </a:lnTo>
                <a:lnTo>
                  <a:pt x="878" y="225"/>
                </a:lnTo>
                <a:lnTo>
                  <a:pt x="878" y="225"/>
                </a:lnTo>
                <a:lnTo>
                  <a:pt x="878" y="225"/>
                </a:lnTo>
                <a:lnTo>
                  <a:pt x="879" y="225"/>
                </a:lnTo>
                <a:lnTo>
                  <a:pt x="879" y="225"/>
                </a:lnTo>
                <a:lnTo>
                  <a:pt x="879" y="225"/>
                </a:lnTo>
                <a:lnTo>
                  <a:pt x="879" y="225"/>
                </a:lnTo>
                <a:lnTo>
                  <a:pt x="879" y="225"/>
                </a:lnTo>
                <a:lnTo>
                  <a:pt x="879" y="225"/>
                </a:lnTo>
                <a:lnTo>
                  <a:pt x="880" y="225"/>
                </a:lnTo>
                <a:lnTo>
                  <a:pt x="880" y="225"/>
                </a:lnTo>
                <a:lnTo>
                  <a:pt x="880" y="225"/>
                </a:lnTo>
                <a:lnTo>
                  <a:pt x="880" y="225"/>
                </a:lnTo>
                <a:lnTo>
                  <a:pt x="880" y="225"/>
                </a:lnTo>
                <a:lnTo>
                  <a:pt x="881" y="225"/>
                </a:lnTo>
                <a:lnTo>
                  <a:pt x="881" y="225"/>
                </a:lnTo>
                <a:lnTo>
                  <a:pt x="881" y="225"/>
                </a:lnTo>
                <a:lnTo>
                  <a:pt x="881" y="225"/>
                </a:lnTo>
                <a:lnTo>
                  <a:pt x="882" y="225"/>
                </a:lnTo>
                <a:lnTo>
                  <a:pt x="882" y="225"/>
                </a:lnTo>
                <a:lnTo>
                  <a:pt x="882" y="225"/>
                </a:lnTo>
                <a:lnTo>
                  <a:pt x="882" y="225"/>
                </a:lnTo>
                <a:lnTo>
                  <a:pt x="882" y="225"/>
                </a:lnTo>
                <a:lnTo>
                  <a:pt x="882" y="225"/>
                </a:lnTo>
                <a:lnTo>
                  <a:pt x="883" y="225"/>
                </a:lnTo>
                <a:lnTo>
                  <a:pt x="883" y="225"/>
                </a:lnTo>
                <a:lnTo>
                  <a:pt x="883" y="225"/>
                </a:lnTo>
                <a:lnTo>
                  <a:pt x="883" y="225"/>
                </a:lnTo>
                <a:lnTo>
                  <a:pt x="883" y="225"/>
                </a:lnTo>
                <a:lnTo>
                  <a:pt x="884" y="225"/>
                </a:lnTo>
                <a:lnTo>
                  <a:pt x="884" y="225"/>
                </a:lnTo>
                <a:lnTo>
                  <a:pt x="884" y="225"/>
                </a:lnTo>
                <a:lnTo>
                  <a:pt x="884" y="225"/>
                </a:lnTo>
                <a:lnTo>
                  <a:pt x="885" y="225"/>
                </a:lnTo>
                <a:lnTo>
                  <a:pt x="885" y="225"/>
                </a:lnTo>
                <a:lnTo>
                  <a:pt x="885" y="224"/>
                </a:lnTo>
                <a:lnTo>
                  <a:pt x="885" y="224"/>
                </a:lnTo>
                <a:lnTo>
                  <a:pt x="886" y="224"/>
                </a:lnTo>
                <a:lnTo>
                  <a:pt x="886" y="224"/>
                </a:lnTo>
                <a:lnTo>
                  <a:pt x="886" y="224"/>
                </a:lnTo>
                <a:lnTo>
                  <a:pt x="886" y="224"/>
                </a:lnTo>
                <a:lnTo>
                  <a:pt x="886" y="224"/>
                </a:lnTo>
                <a:lnTo>
                  <a:pt x="886" y="224"/>
                </a:lnTo>
                <a:lnTo>
                  <a:pt x="886" y="224"/>
                </a:lnTo>
                <a:lnTo>
                  <a:pt x="887" y="224"/>
                </a:lnTo>
                <a:lnTo>
                  <a:pt x="887" y="224"/>
                </a:lnTo>
                <a:lnTo>
                  <a:pt x="887" y="224"/>
                </a:lnTo>
                <a:lnTo>
                  <a:pt x="887" y="224"/>
                </a:lnTo>
                <a:lnTo>
                  <a:pt x="888" y="224"/>
                </a:lnTo>
                <a:lnTo>
                  <a:pt x="888" y="224"/>
                </a:lnTo>
                <a:lnTo>
                  <a:pt x="888" y="224"/>
                </a:lnTo>
                <a:lnTo>
                  <a:pt x="888" y="223"/>
                </a:lnTo>
                <a:lnTo>
                  <a:pt x="889" y="223"/>
                </a:lnTo>
                <a:lnTo>
                  <a:pt x="889" y="223"/>
                </a:lnTo>
                <a:lnTo>
                  <a:pt x="889" y="223"/>
                </a:lnTo>
                <a:lnTo>
                  <a:pt x="889" y="223"/>
                </a:lnTo>
                <a:lnTo>
                  <a:pt x="889" y="222"/>
                </a:lnTo>
                <a:lnTo>
                  <a:pt x="890" y="222"/>
                </a:lnTo>
                <a:lnTo>
                  <a:pt x="890" y="222"/>
                </a:lnTo>
                <a:lnTo>
                  <a:pt x="890" y="222"/>
                </a:lnTo>
                <a:lnTo>
                  <a:pt x="890" y="222"/>
                </a:lnTo>
                <a:lnTo>
                  <a:pt x="890" y="222"/>
                </a:lnTo>
                <a:lnTo>
                  <a:pt x="890" y="222"/>
                </a:lnTo>
                <a:lnTo>
                  <a:pt x="891" y="222"/>
                </a:lnTo>
                <a:lnTo>
                  <a:pt x="891" y="222"/>
                </a:lnTo>
                <a:lnTo>
                  <a:pt x="891" y="222"/>
                </a:lnTo>
                <a:lnTo>
                  <a:pt x="891" y="222"/>
                </a:lnTo>
                <a:lnTo>
                  <a:pt x="891" y="222"/>
                </a:lnTo>
                <a:lnTo>
                  <a:pt x="892" y="222"/>
                </a:lnTo>
                <a:lnTo>
                  <a:pt x="892" y="222"/>
                </a:lnTo>
                <a:lnTo>
                  <a:pt x="892" y="221"/>
                </a:lnTo>
                <a:lnTo>
                  <a:pt x="892" y="221"/>
                </a:lnTo>
                <a:lnTo>
                  <a:pt x="893" y="221"/>
                </a:lnTo>
                <a:lnTo>
                  <a:pt x="893" y="221"/>
                </a:lnTo>
                <a:lnTo>
                  <a:pt x="893" y="221"/>
                </a:lnTo>
                <a:lnTo>
                  <a:pt x="893" y="220"/>
                </a:lnTo>
                <a:lnTo>
                  <a:pt x="894" y="220"/>
                </a:lnTo>
                <a:lnTo>
                  <a:pt x="894" y="221"/>
                </a:lnTo>
                <a:lnTo>
                  <a:pt x="894" y="221"/>
                </a:lnTo>
                <a:lnTo>
                  <a:pt x="894" y="221"/>
                </a:lnTo>
                <a:lnTo>
                  <a:pt x="894" y="221"/>
                </a:lnTo>
                <a:lnTo>
                  <a:pt x="894" y="221"/>
                </a:lnTo>
                <a:lnTo>
                  <a:pt x="894" y="221"/>
                </a:lnTo>
                <a:lnTo>
                  <a:pt x="895" y="221"/>
                </a:lnTo>
                <a:lnTo>
                  <a:pt x="895" y="221"/>
                </a:lnTo>
                <a:lnTo>
                  <a:pt x="895" y="221"/>
                </a:lnTo>
                <a:lnTo>
                  <a:pt x="895" y="221"/>
                </a:lnTo>
                <a:lnTo>
                  <a:pt x="896" y="222"/>
                </a:lnTo>
                <a:lnTo>
                  <a:pt x="896" y="222"/>
                </a:lnTo>
                <a:lnTo>
                  <a:pt x="896" y="222"/>
                </a:lnTo>
                <a:lnTo>
                  <a:pt x="896" y="222"/>
                </a:lnTo>
                <a:lnTo>
                  <a:pt x="897" y="222"/>
                </a:lnTo>
                <a:lnTo>
                  <a:pt x="897" y="222"/>
                </a:lnTo>
                <a:lnTo>
                  <a:pt x="897" y="222"/>
                </a:lnTo>
                <a:lnTo>
                  <a:pt x="897" y="221"/>
                </a:lnTo>
                <a:lnTo>
                  <a:pt x="897" y="221"/>
                </a:lnTo>
                <a:lnTo>
                  <a:pt x="898" y="221"/>
                </a:lnTo>
                <a:lnTo>
                  <a:pt x="898" y="221"/>
                </a:lnTo>
                <a:lnTo>
                  <a:pt x="898" y="220"/>
                </a:lnTo>
                <a:lnTo>
                  <a:pt x="898" y="220"/>
                </a:lnTo>
                <a:lnTo>
                  <a:pt x="898" y="220"/>
                </a:lnTo>
                <a:lnTo>
                  <a:pt x="898" y="220"/>
                </a:lnTo>
                <a:lnTo>
                  <a:pt x="899" y="220"/>
                </a:lnTo>
                <a:lnTo>
                  <a:pt x="899" y="219"/>
                </a:lnTo>
                <a:lnTo>
                  <a:pt x="899" y="219"/>
                </a:lnTo>
                <a:lnTo>
                  <a:pt x="899" y="219"/>
                </a:lnTo>
                <a:lnTo>
                  <a:pt x="900" y="219"/>
                </a:lnTo>
                <a:lnTo>
                  <a:pt x="900" y="218"/>
                </a:lnTo>
                <a:lnTo>
                  <a:pt x="900" y="218"/>
                </a:lnTo>
                <a:lnTo>
                  <a:pt x="900" y="218"/>
                </a:lnTo>
                <a:lnTo>
                  <a:pt x="900" y="218"/>
                </a:lnTo>
                <a:lnTo>
                  <a:pt x="901" y="218"/>
                </a:lnTo>
                <a:lnTo>
                  <a:pt x="901" y="217"/>
                </a:lnTo>
                <a:lnTo>
                  <a:pt x="901" y="217"/>
                </a:lnTo>
                <a:lnTo>
                  <a:pt x="901" y="217"/>
                </a:lnTo>
                <a:lnTo>
                  <a:pt x="902" y="217"/>
                </a:lnTo>
                <a:lnTo>
                  <a:pt x="902" y="217"/>
                </a:lnTo>
                <a:lnTo>
                  <a:pt x="902" y="217"/>
                </a:lnTo>
                <a:lnTo>
                  <a:pt x="902" y="217"/>
                </a:lnTo>
                <a:lnTo>
                  <a:pt x="902" y="217"/>
                </a:lnTo>
                <a:lnTo>
                  <a:pt x="902" y="217"/>
                </a:lnTo>
                <a:lnTo>
                  <a:pt x="902" y="217"/>
                </a:lnTo>
                <a:lnTo>
                  <a:pt x="903" y="217"/>
                </a:lnTo>
                <a:lnTo>
                  <a:pt x="903" y="217"/>
                </a:lnTo>
                <a:lnTo>
                  <a:pt x="903" y="217"/>
                </a:lnTo>
                <a:lnTo>
                  <a:pt x="903" y="217"/>
                </a:lnTo>
                <a:lnTo>
                  <a:pt x="904" y="217"/>
                </a:lnTo>
                <a:lnTo>
                  <a:pt x="904" y="216"/>
                </a:lnTo>
                <a:lnTo>
                  <a:pt x="904" y="216"/>
                </a:lnTo>
                <a:lnTo>
                  <a:pt x="904" y="216"/>
                </a:lnTo>
                <a:lnTo>
                  <a:pt x="905" y="216"/>
                </a:lnTo>
                <a:lnTo>
                  <a:pt x="905" y="216"/>
                </a:lnTo>
                <a:lnTo>
                  <a:pt x="905" y="216"/>
                </a:lnTo>
                <a:lnTo>
                  <a:pt x="905" y="216"/>
                </a:lnTo>
                <a:lnTo>
                  <a:pt x="905" y="216"/>
                </a:lnTo>
                <a:lnTo>
                  <a:pt x="906" y="216"/>
                </a:lnTo>
                <a:lnTo>
                  <a:pt x="906" y="217"/>
                </a:lnTo>
                <a:lnTo>
                  <a:pt x="906" y="217"/>
                </a:lnTo>
                <a:lnTo>
                  <a:pt x="906" y="217"/>
                </a:lnTo>
                <a:lnTo>
                  <a:pt x="906" y="217"/>
                </a:lnTo>
                <a:lnTo>
                  <a:pt x="906" y="217"/>
                </a:lnTo>
                <a:lnTo>
                  <a:pt x="907" y="217"/>
                </a:lnTo>
                <a:lnTo>
                  <a:pt x="907" y="217"/>
                </a:lnTo>
                <a:lnTo>
                  <a:pt x="907" y="218"/>
                </a:lnTo>
                <a:lnTo>
                  <a:pt x="907" y="218"/>
                </a:lnTo>
                <a:lnTo>
                  <a:pt x="908" y="218"/>
                </a:lnTo>
                <a:lnTo>
                  <a:pt x="908" y="218"/>
                </a:lnTo>
                <a:lnTo>
                  <a:pt x="908" y="218"/>
                </a:lnTo>
                <a:lnTo>
                  <a:pt x="908" y="218"/>
                </a:lnTo>
                <a:lnTo>
                  <a:pt x="908" y="218"/>
                </a:lnTo>
                <a:lnTo>
                  <a:pt x="909" y="218"/>
                </a:lnTo>
                <a:lnTo>
                  <a:pt x="909" y="218"/>
                </a:lnTo>
                <a:lnTo>
                  <a:pt x="909" y="218"/>
                </a:lnTo>
                <a:lnTo>
                  <a:pt x="909" y="218"/>
                </a:lnTo>
                <a:lnTo>
                  <a:pt x="910" y="218"/>
                </a:lnTo>
                <a:lnTo>
                  <a:pt x="910" y="218"/>
                </a:lnTo>
                <a:lnTo>
                  <a:pt x="910" y="218"/>
                </a:lnTo>
                <a:lnTo>
                  <a:pt x="910" y="218"/>
                </a:lnTo>
                <a:lnTo>
                  <a:pt x="910" y="218"/>
                </a:lnTo>
                <a:lnTo>
                  <a:pt x="910" y="218"/>
                </a:lnTo>
                <a:lnTo>
                  <a:pt x="911" y="218"/>
                </a:lnTo>
                <a:lnTo>
                  <a:pt x="911" y="218"/>
                </a:lnTo>
                <a:lnTo>
                  <a:pt x="911" y="218"/>
                </a:lnTo>
                <a:lnTo>
                  <a:pt x="911" y="218"/>
                </a:lnTo>
                <a:lnTo>
                  <a:pt x="911" y="218"/>
                </a:lnTo>
                <a:lnTo>
                  <a:pt x="912" y="218"/>
                </a:lnTo>
                <a:lnTo>
                  <a:pt x="912" y="218"/>
                </a:lnTo>
                <a:lnTo>
                  <a:pt x="912" y="218"/>
                </a:lnTo>
                <a:lnTo>
                  <a:pt x="912" y="218"/>
                </a:lnTo>
                <a:lnTo>
                  <a:pt x="913" y="218"/>
                </a:lnTo>
                <a:lnTo>
                  <a:pt x="913" y="219"/>
                </a:lnTo>
                <a:lnTo>
                  <a:pt x="913" y="219"/>
                </a:lnTo>
                <a:lnTo>
                  <a:pt x="913" y="219"/>
                </a:lnTo>
                <a:lnTo>
                  <a:pt x="914" y="219"/>
                </a:lnTo>
                <a:lnTo>
                  <a:pt x="914" y="220"/>
                </a:lnTo>
                <a:lnTo>
                  <a:pt x="914" y="220"/>
                </a:lnTo>
                <a:lnTo>
                  <a:pt x="914" y="220"/>
                </a:lnTo>
                <a:lnTo>
                  <a:pt x="914" y="221"/>
                </a:lnTo>
                <a:lnTo>
                  <a:pt x="914" y="222"/>
                </a:lnTo>
                <a:lnTo>
                  <a:pt x="914" y="223"/>
                </a:lnTo>
                <a:lnTo>
                  <a:pt x="915" y="224"/>
                </a:lnTo>
                <a:lnTo>
                  <a:pt x="915" y="225"/>
                </a:lnTo>
                <a:lnTo>
                  <a:pt x="915" y="226"/>
                </a:lnTo>
                <a:lnTo>
                  <a:pt x="915" y="227"/>
                </a:lnTo>
                <a:lnTo>
                  <a:pt x="916" y="227"/>
                </a:lnTo>
                <a:lnTo>
                  <a:pt x="916" y="228"/>
                </a:lnTo>
                <a:lnTo>
                  <a:pt x="916" y="228"/>
                </a:lnTo>
                <a:lnTo>
                  <a:pt x="916" y="228"/>
                </a:lnTo>
                <a:lnTo>
                  <a:pt x="916" y="229"/>
                </a:lnTo>
                <a:lnTo>
                  <a:pt x="917" y="228"/>
                </a:lnTo>
                <a:lnTo>
                  <a:pt x="917" y="228"/>
                </a:lnTo>
                <a:lnTo>
                  <a:pt x="917" y="228"/>
                </a:lnTo>
                <a:lnTo>
                  <a:pt x="917" y="228"/>
                </a:lnTo>
                <a:lnTo>
                  <a:pt x="918" y="228"/>
                </a:lnTo>
                <a:lnTo>
                  <a:pt x="918" y="228"/>
                </a:lnTo>
                <a:lnTo>
                  <a:pt x="918" y="228"/>
                </a:lnTo>
                <a:lnTo>
                  <a:pt x="918" y="228"/>
                </a:lnTo>
                <a:lnTo>
                  <a:pt x="918" y="228"/>
                </a:lnTo>
                <a:lnTo>
                  <a:pt x="918" y="228"/>
                </a:lnTo>
                <a:lnTo>
                  <a:pt x="919" y="228"/>
                </a:lnTo>
                <a:lnTo>
                  <a:pt x="919" y="228"/>
                </a:lnTo>
                <a:lnTo>
                  <a:pt x="919" y="228"/>
                </a:lnTo>
                <a:lnTo>
                  <a:pt x="919" y="228"/>
                </a:lnTo>
                <a:lnTo>
                  <a:pt x="919" y="229"/>
                </a:lnTo>
                <a:lnTo>
                  <a:pt x="920" y="229"/>
                </a:lnTo>
                <a:lnTo>
                  <a:pt x="920" y="229"/>
                </a:lnTo>
                <a:lnTo>
                  <a:pt x="920" y="229"/>
                </a:lnTo>
                <a:lnTo>
                  <a:pt x="920" y="229"/>
                </a:lnTo>
                <a:lnTo>
                  <a:pt x="921" y="229"/>
                </a:lnTo>
                <a:lnTo>
                  <a:pt x="921" y="229"/>
                </a:lnTo>
                <a:lnTo>
                  <a:pt x="921" y="229"/>
                </a:lnTo>
                <a:lnTo>
                  <a:pt x="921" y="229"/>
                </a:lnTo>
                <a:lnTo>
                  <a:pt x="922" y="229"/>
                </a:lnTo>
                <a:lnTo>
                  <a:pt x="922" y="229"/>
                </a:lnTo>
                <a:lnTo>
                  <a:pt x="922" y="229"/>
                </a:lnTo>
                <a:lnTo>
                  <a:pt x="922" y="229"/>
                </a:lnTo>
                <a:lnTo>
                  <a:pt x="922" y="229"/>
                </a:lnTo>
                <a:lnTo>
                  <a:pt x="922" y="229"/>
                </a:lnTo>
                <a:lnTo>
                  <a:pt x="922" y="229"/>
                </a:lnTo>
                <a:lnTo>
                  <a:pt x="923" y="229"/>
                </a:lnTo>
                <a:lnTo>
                  <a:pt x="923" y="229"/>
                </a:lnTo>
                <a:lnTo>
                  <a:pt x="923" y="229"/>
                </a:lnTo>
                <a:lnTo>
                  <a:pt x="923" y="230"/>
                </a:lnTo>
                <a:lnTo>
                  <a:pt x="924" y="230"/>
                </a:lnTo>
                <a:lnTo>
                  <a:pt x="924" y="230"/>
                </a:lnTo>
                <a:lnTo>
                  <a:pt x="924" y="230"/>
                </a:lnTo>
                <a:lnTo>
                  <a:pt x="924" y="230"/>
                </a:lnTo>
                <a:lnTo>
                  <a:pt x="925" y="230"/>
                </a:lnTo>
                <a:lnTo>
                  <a:pt x="925" y="230"/>
                </a:lnTo>
                <a:lnTo>
                  <a:pt x="925" y="230"/>
                </a:lnTo>
                <a:lnTo>
                  <a:pt x="925" y="230"/>
                </a:lnTo>
                <a:lnTo>
                  <a:pt x="925" y="230"/>
                </a:lnTo>
                <a:lnTo>
                  <a:pt x="926" y="230"/>
                </a:lnTo>
                <a:lnTo>
                  <a:pt x="926" y="230"/>
                </a:lnTo>
                <a:lnTo>
                  <a:pt x="926" y="230"/>
                </a:lnTo>
                <a:lnTo>
                  <a:pt x="926" y="231"/>
                </a:lnTo>
                <a:lnTo>
                  <a:pt x="926" y="231"/>
                </a:lnTo>
                <a:lnTo>
                  <a:pt x="926" y="231"/>
                </a:lnTo>
                <a:lnTo>
                  <a:pt x="927" y="231"/>
                </a:lnTo>
                <a:lnTo>
                  <a:pt x="927" y="231"/>
                </a:lnTo>
                <a:lnTo>
                  <a:pt x="927" y="231"/>
                </a:lnTo>
                <a:lnTo>
                  <a:pt x="927" y="231"/>
                </a:lnTo>
                <a:lnTo>
                  <a:pt x="927" y="231"/>
                </a:lnTo>
                <a:lnTo>
                  <a:pt x="928" y="231"/>
                </a:lnTo>
                <a:lnTo>
                  <a:pt x="928" y="231"/>
                </a:lnTo>
                <a:lnTo>
                  <a:pt x="928" y="231"/>
                </a:lnTo>
                <a:lnTo>
                  <a:pt x="928" y="231"/>
                </a:lnTo>
                <a:lnTo>
                  <a:pt x="929" y="231"/>
                </a:lnTo>
                <a:lnTo>
                  <a:pt x="929" y="231"/>
                </a:lnTo>
                <a:lnTo>
                  <a:pt x="929" y="231"/>
                </a:lnTo>
                <a:lnTo>
                  <a:pt x="929" y="231"/>
                </a:lnTo>
                <a:lnTo>
                  <a:pt x="930" y="232"/>
                </a:lnTo>
                <a:lnTo>
                  <a:pt x="930" y="232"/>
                </a:lnTo>
                <a:lnTo>
                  <a:pt x="930" y="232"/>
                </a:lnTo>
                <a:lnTo>
                  <a:pt x="930" y="232"/>
                </a:lnTo>
                <a:lnTo>
                  <a:pt x="930" y="232"/>
                </a:lnTo>
                <a:lnTo>
                  <a:pt x="930" y="232"/>
                </a:lnTo>
                <a:lnTo>
                  <a:pt x="930" y="232"/>
                </a:lnTo>
                <a:lnTo>
                  <a:pt x="931" y="231"/>
                </a:lnTo>
                <a:lnTo>
                  <a:pt x="931" y="231"/>
                </a:lnTo>
                <a:lnTo>
                  <a:pt x="931" y="232"/>
                </a:lnTo>
                <a:lnTo>
                  <a:pt x="931" y="232"/>
                </a:lnTo>
                <a:lnTo>
                  <a:pt x="932" y="232"/>
                </a:lnTo>
                <a:lnTo>
                  <a:pt x="932" y="231"/>
                </a:lnTo>
                <a:lnTo>
                  <a:pt x="932" y="231"/>
                </a:lnTo>
                <a:lnTo>
                  <a:pt x="932" y="231"/>
                </a:lnTo>
                <a:lnTo>
                  <a:pt x="933" y="231"/>
                </a:lnTo>
                <a:lnTo>
                  <a:pt x="933" y="231"/>
                </a:lnTo>
                <a:lnTo>
                  <a:pt x="933" y="231"/>
                </a:lnTo>
                <a:lnTo>
                  <a:pt x="933" y="230"/>
                </a:lnTo>
                <a:lnTo>
                  <a:pt x="933" y="230"/>
                </a:lnTo>
                <a:lnTo>
                  <a:pt x="934" y="230"/>
                </a:lnTo>
                <a:lnTo>
                  <a:pt x="934" y="230"/>
                </a:lnTo>
                <a:lnTo>
                  <a:pt x="934" y="229"/>
                </a:lnTo>
                <a:lnTo>
                  <a:pt x="934" y="229"/>
                </a:lnTo>
                <a:lnTo>
                  <a:pt x="934" y="229"/>
                </a:lnTo>
                <a:lnTo>
                  <a:pt x="934" y="229"/>
                </a:lnTo>
                <a:lnTo>
                  <a:pt x="935" y="229"/>
                </a:lnTo>
                <a:lnTo>
                  <a:pt x="935" y="229"/>
                </a:lnTo>
                <a:lnTo>
                  <a:pt x="935" y="229"/>
                </a:lnTo>
                <a:lnTo>
                  <a:pt x="935" y="229"/>
                </a:lnTo>
                <a:lnTo>
                  <a:pt x="936" y="229"/>
                </a:lnTo>
                <a:lnTo>
                  <a:pt x="936" y="229"/>
                </a:lnTo>
                <a:lnTo>
                  <a:pt x="936" y="230"/>
                </a:lnTo>
                <a:lnTo>
                  <a:pt x="936" y="230"/>
                </a:lnTo>
                <a:lnTo>
                  <a:pt x="936" y="231"/>
                </a:lnTo>
                <a:lnTo>
                  <a:pt x="937" y="232"/>
                </a:lnTo>
                <a:lnTo>
                  <a:pt x="937" y="232"/>
                </a:lnTo>
                <a:lnTo>
                  <a:pt x="937" y="232"/>
                </a:lnTo>
                <a:lnTo>
                  <a:pt x="937" y="233"/>
                </a:lnTo>
                <a:lnTo>
                  <a:pt x="938" y="233"/>
                </a:lnTo>
                <a:lnTo>
                  <a:pt x="938" y="233"/>
                </a:lnTo>
                <a:lnTo>
                  <a:pt x="938" y="233"/>
                </a:lnTo>
                <a:lnTo>
                  <a:pt x="938" y="233"/>
                </a:lnTo>
                <a:lnTo>
                  <a:pt x="938" y="233"/>
                </a:lnTo>
                <a:lnTo>
                  <a:pt x="938" y="233"/>
                </a:lnTo>
                <a:lnTo>
                  <a:pt x="938" y="233"/>
                </a:lnTo>
                <a:lnTo>
                  <a:pt x="939" y="233"/>
                </a:lnTo>
                <a:lnTo>
                  <a:pt x="939" y="233"/>
                </a:lnTo>
                <a:lnTo>
                  <a:pt x="939" y="233"/>
                </a:lnTo>
                <a:lnTo>
                  <a:pt x="939" y="232"/>
                </a:lnTo>
                <a:lnTo>
                  <a:pt x="940" y="232"/>
                </a:lnTo>
                <a:lnTo>
                  <a:pt x="940" y="232"/>
                </a:lnTo>
                <a:lnTo>
                  <a:pt x="940" y="232"/>
                </a:lnTo>
                <a:lnTo>
                  <a:pt x="940" y="232"/>
                </a:lnTo>
                <a:lnTo>
                  <a:pt x="941" y="231"/>
                </a:lnTo>
                <a:lnTo>
                  <a:pt x="941" y="231"/>
                </a:lnTo>
                <a:lnTo>
                  <a:pt x="941" y="231"/>
                </a:lnTo>
                <a:lnTo>
                  <a:pt x="941" y="231"/>
                </a:lnTo>
                <a:lnTo>
                  <a:pt x="941" y="231"/>
                </a:lnTo>
                <a:lnTo>
                  <a:pt x="942" y="231"/>
                </a:lnTo>
                <a:lnTo>
                  <a:pt x="942" y="231"/>
                </a:lnTo>
                <a:lnTo>
                  <a:pt x="942" y="231"/>
                </a:lnTo>
                <a:lnTo>
                  <a:pt x="942" y="231"/>
                </a:lnTo>
                <a:lnTo>
                  <a:pt x="942" y="231"/>
                </a:lnTo>
                <a:lnTo>
                  <a:pt x="942" y="231"/>
                </a:lnTo>
                <a:lnTo>
                  <a:pt x="943" y="231"/>
                </a:lnTo>
                <a:lnTo>
                  <a:pt x="943" y="231"/>
                </a:lnTo>
                <a:lnTo>
                  <a:pt x="943" y="231"/>
                </a:lnTo>
                <a:lnTo>
                  <a:pt x="943" y="231"/>
                </a:lnTo>
                <a:lnTo>
                  <a:pt x="944" y="231"/>
                </a:lnTo>
                <a:lnTo>
                  <a:pt x="944" y="231"/>
                </a:lnTo>
                <a:lnTo>
                  <a:pt x="944" y="231"/>
                </a:lnTo>
                <a:lnTo>
                  <a:pt x="944" y="230"/>
                </a:lnTo>
                <a:lnTo>
                  <a:pt x="944" y="230"/>
                </a:lnTo>
                <a:lnTo>
                  <a:pt x="945" y="230"/>
                </a:lnTo>
                <a:lnTo>
                  <a:pt x="945" y="230"/>
                </a:lnTo>
                <a:lnTo>
                  <a:pt x="945" y="230"/>
                </a:lnTo>
                <a:lnTo>
                  <a:pt x="945" y="230"/>
                </a:lnTo>
                <a:lnTo>
                  <a:pt x="945" y="230"/>
                </a:lnTo>
                <a:lnTo>
                  <a:pt x="945" y="230"/>
                </a:lnTo>
                <a:lnTo>
                  <a:pt x="946" y="230"/>
                </a:lnTo>
                <a:lnTo>
                  <a:pt x="946" y="230"/>
                </a:lnTo>
                <a:lnTo>
                  <a:pt x="946" y="230"/>
                </a:lnTo>
                <a:lnTo>
                  <a:pt x="946" y="230"/>
                </a:lnTo>
                <a:lnTo>
                  <a:pt x="947" y="230"/>
                </a:lnTo>
                <a:lnTo>
                  <a:pt x="947" y="230"/>
                </a:lnTo>
                <a:lnTo>
                  <a:pt x="947" y="230"/>
                </a:lnTo>
                <a:lnTo>
                  <a:pt x="947" y="230"/>
                </a:lnTo>
                <a:lnTo>
                  <a:pt x="947" y="230"/>
                </a:lnTo>
                <a:lnTo>
                  <a:pt x="948" y="230"/>
                </a:lnTo>
                <a:lnTo>
                  <a:pt x="948" y="230"/>
                </a:lnTo>
                <a:lnTo>
                  <a:pt x="948" y="230"/>
                </a:lnTo>
                <a:lnTo>
                  <a:pt x="948" y="230"/>
                </a:lnTo>
                <a:lnTo>
                  <a:pt x="949" y="230"/>
                </a:lnTo>
                <a:lnTo>
                  <a:pt x="949" y="230"/>
                </a:lnTo>
                <a:lnTo>
                  <a:pt x="949" y="230"/>
                </a:lnTo>
                <a:lnTo>
                  <a:pt x="949" y="231"/>
                </a:lnTo>
                <a:lnTo>
                  <a:pt x="949" y="231"/>
                </a:lnTo>
                <a:lnTo>
                  <a:pt x="949" y="231"/>
                </a:lnTo>
                <a:lnTo>
                  <a:pt x="949" y="230"/>
                </a:lnTo>
                <a:lnTo>
                  <a:pt x="950" y="230"/>
                </a:lnTo>
                <a:lnTo>
                  <a:pt x="950" y="230"/>
                </a:lnTo>
                <a:lnTo>
                  <a:pt x="950" y="230"/>
                </a:lnTo>
                <a:lnTo>
                  <a:pt x="950" y="229"/>
                </a:lnTo>
                <a:lnTo>
                  <a:pt x="951" y="229"/>
                </a:lnTo>
                <a:lnTo>
                  <a:pt x="951" y="229"/>
                </a:lnTo>
                <a:lnTo>
                  <a:pt x="951" y="229"/>
                </a:lnTo>
                <a:lnTo>
                  <a:pt x="951" y="229"/>
                </a:lnTo>
                <a:lnTo>
                  <a:pt x="952" y="229"/>
                </a:lnTo>
                <a:lnTo>
                  <a:pt x="952" y="229"/>
                </a:lnTo>
                <a:lnTo>
                  <a:pt x="952" y="229"/>
                </a:lnTo>
                <a:lnTo>
                  <a:pt x="952" y="229"/>
                </a:lnTo>
                <a:lnTo>
                  <a:pt x="952" y="229"/>
                </a:lnTo>
                <a:lnTo>
                  <a:pt x="953" y="229"/>
                </a:lnTo>
                <a:lnTo>
                  <a:pt x="953" y="230"/>
                </a:lnTo>
                <a:lnTo>
                  <a:pt x="953" y="230"/>
                </a:lnTo>
                <a:lnTo>
                  <a:pt x="953" y="230"/>
                </a:lnTo>
                <a:lnTo>
                  <a:pt x="953" y="230"/>
                </a:lnTo>
                <a:lnTo>
                  <a:pt x="953" y="230"/>
                </a:lnTo>
                <a:lnTo>
                  <a:pt x="954" y="230"/>
                </a:lnTo>
                <a:lnTo>
                  <a:pt x="954" y="230"/>
                </a:lnTo>
                <a:lnTo>
                  <a:pt x="954" y="230"/>
                </a:lnTo>
                <a:lnTo>
                  <a:pt x="954" y="230"/>
                </a:lnTo>
                <a:lnTo>
                  <a:pt x="955" y="230"/>
                </a:lnTo>
                <a:lnTo>
                  <a:pt x="955" y="230"/>
                </a:lnTo>
                <a:lnTo>
                  <a:pt x="955" y="230"/>
                </a:lnTo>
                <a:lnTo>
                  <a:pt x="955" y="230"/>
                </a:lnTo>
                <a:lnTo>
                  <a:pt x="955" y="230"/>
                </a:lnTo>
                <a:lnTo>
                  <a:pt x="956" y="230"/>
                </a:lnTo>
                <a:lnTo>
                  <a:pt x="956" y="229"/>
                </a:lnTo>
                <a:lnTo>
                  <a:pt x="956" y="229"/>
                </a:lnTo>
                <a:lnTo>
                  <a:pt x="956" y="229"/>
                </a:lnTo>
                <a:lnTo>
                  <a:pt x="957" y="229"/>
                </a:lnTo>
                <a:lnTo>
                  <a:pt x="957" y="229"/>
                </a:lnTo>
                <a:lnTo>
                  <a:pt x="957" y="229"/>
                </a:lnTo>
                <a:lnTo>
                  <a:pt x="957" y="229"/>
                </a:lnTo>
                <a:lnTo>
                  <a:pt x="957" y="228"/>
                </a:lnTo>
                <a:lnTo>
                  <a:pt x="957" y="228"/>
                </a:lnTo>
                <a:lnTo>
                  <a:pt x="958" y="228"/>
                </a:lnTo>
                <a:lnTo>
                  <a:pt x="958" y="228"/>
                </a:lnTo>
                <a:lnTo>
                  <a:pt x="958" y="228"/>
                </a:lnTo>
                <a:lnTo>
                  <a:pt x="958" y="228"/>
                </a:lnTo>
                <a:lnTo>
                  <a:pt x="958" y="228"/>
                </a:lnTo>
                <a:lnTo>
                  <a:pt x="959" y="227"/>
                </a:lnTo>
                <a:lnTo>
                  <a:pt x="959" y="228"/>
                </a:lnTo>
                <a:lnTo>
                  <a:pt x="959" y="228"/>
                </a:lnTo>
                <a:lnTo>
                  <a:pt x="959" y="228"/>
                </a:lnTo>
                <a:lnTo>
                  <a:pt x="960" y="228"/>
                </a:lnTo>
                <a:lnTo>
                  <a:pt x="960" y="228"/>
                </a:lnTo>
                <a:lnTo>
                  <a:pt x="960" y="228"/>
                </a:lnTo>
                <a:lnTo>
                  <a:pt x="960" y="228"/>
                </a:lnTo>
                <a:lnTo>
                  <a:pt x="961" y="228"/>
                </a:lnTo>
                <a:lnTo>
                  <a:pt x="961" y="228"/>
                </a:lnTo>
                <a:lnTo>
                  <a:pt x="961" y="228"/>
                </a:lnTo>
                <a:lnTo>
                  <a:pt x="961" y="228"/>
                </a:lnTo>
                <a:lnTo>
                  <a:pt x="961" y="228"/>
                </a:lnTo>
                <a:lnTo>
                  <a:pt x="961" y="228"/>
                </a:lnTo>
                <a:lnTo>
                  <a:pt x="961" y="228"/>
                </a:lnTo>
                <a:lnTo>
                  <a:pt x="962" y="228"/>
                </a:lnTo>
                <a:lnTo>
                  <a:pt x="962" y="227"/>
                </a:lnTo>
                <a:lnTo>
                  <a:pt x="962" y="227"/>
                </a:lnTo>
                <a:lnTo>
                  <a:pt x="962" y="227"/>
                </a:lnTo>
                <a:lnTo>
                  <a:pt x="963" y="227"/>
                </a:lnTo>
                <a:lnTo>
                  <a:pt x="963" y="227"/>
                </a:lnTo>
                <a:lnTo>
                  <a:pt x="963" y="227"/>
                </a:lnTo>
                <a:lnTo>
                  <a:pt x="963" y="227"/>
                </a:lnTo>
                <a:lnTo>
                  <a:pt x="963" y="227"/>
                </a:lnTo>
                <a:lnTo>
                  <a:pt x="964" y="227"/>
                </a:lnTo>
                <a:lnTo>
                  <a:pt x="964" y="227"/>
                </a:lnTo>
                <a:lnTo>
                  <a:pt x="964" y="227"/>
                </a:lnTo>
                <a:lnTo>
                  <a:pt x="964" y="227"/>
                </a:lnTo>
                <a:lnTo>
                  <a:pt x="965" y="227"/>
                </a:lnTo>
                <a:lnTo>
                  <a:pt x="965" y="227"/>
                </a:lnTo>
                <a:lnTo>
                  <a:pt x="965" y="227"/>
                </a:lnTo>
                <a:lnTo>
                  <a:pt x="965" y="226"/>
                </a:lnTo>
                <a:lnTo>
                  <a:pt x="965" y="226"/>
                </a:lnTo>
                <a:lnTo>
                  <a:pt x="965" y="226"/>
                </a:lnTo>
                <a:lnTo>
                  <a:pt x="966" y="226"/>
                </a:lnTo>
                <a:lnTo>
                  <a:pt x="966" y="226"/>
                </a:lnTo>
                <a:lnTo>
                  <a:pt x="966" y="226"/>
                </a:lnTo>
                <a:lnTo>
                  <a:pt x="966" y="226"/>
                </a:lnTo>
                <a:lnTo>
                  <a:pt x="966" y="226"/>
                </a:lnTo>
                <a:lnTo>
                  <a:pt x="967" y="226"/>
                </a:lnTo>
                <a:lnTo>
                  <a:pt x="967" y="226"/>
                </a:lnTo>
                <a:lnTo>
                  <a:pt x="967" y="226"/>
                </a:lnTo>
                <a:lnTo>
                  <a:pt x="967" y="226"/>
                </a:lnTo>
                <a:lnTo>
                  <a:pt x="968" y="225"/>
                </a:lnTo>
                <a:lnTo>
                  <a:pt x="968" y="225"/>
                </a:lnTo>
                <a:lnTo>
                  <a:pt x="968" y="225"/>
                </a:lnTo>
                <a:lnTo>
                  <a:pt x="968" y="225"/>
                </a:lnTo>
                <a:lnTo>
                  <a:pt x="969" y="225"/>
                </a:lnTo>
                <a:lnTo>
                  <a:pt x="969" y="225"/>
                </a:lnTo>
                <a:lnTo>
                  <a:pt x="969" y="225"/>
                </a:lnTo>
                <a:lnTo>
                  <a:pt x="969" y="225"/>
                </a:lnTo>
                <a:lnTo>
                  <a:pt x="969" y="225"/>
                </a:lnTo>
                <a:lnTo>
                  <a:pt x="969" y="225"/>
                </a:lnTo>
                <a:lnTo>
                  <a:pt x="969" y="225"/>
                </a:lnTo>
                <a:lnTo>
                  <a:pt x="970" y="225"/>
                </a:lnTo>
                <a:lnTo>
                  <a:pt x="970" y="225"/>
                </a:lnTo>
                <a:lnTo>
                  <a:pt x="970" y="225"/>
                </a:lnTo>
                <a:lnTo>
                  <a:pt x="970" y="225"/>
                </a:lnTo>
                <a:lnTo>
                  <a:pt x="971" y="225"/>
                </a:lnTo>
                <a:lnTo>
                  <a:pt x="971" y="225"/>
                </a:lnTo>
                <a:lnTo>
                  <a:pt x="971" y="225"/>
                </a:lnTo>
                <a:lnTo>
                  <a:pt x="971" y="226"/>
                </a:lnTo>
                <a:lnTo>
                  <a:pt x="972" y="226"/>
                </a:lnTo>
                <a:lnTo>
                  <a:pt x="972" y="227"/>
                </a:lnTo>
                <a:lnTo>
                  <a:pt x="972" y="228"/>
                </a:lnTo>
                <a:lnTo>
                  <a:pt x="972" y="229"/>
                </a:lnTo>
                <a:lnTo>
                  <a:pt x="972" y="230"/>
                </a:lnTo>
                <a:lnTo>
                  <a:pt x="973" y="230"/>
                </a:lnTo>
                <a:lnTo>
                  <a:pt x="973" y="231"/>
                </a:lnTo>
                <a:lnTo>
                  <a:pt x="973" y="231"/>
                </a:lnTo>
                <a:lnTo>
                  <a:pt x="973" y="232"/>
                </a:lnTo>
                <a:lnTo>
                  <a:pt x="973" y="232"/>
                </a:lnTo>
                <a:lnTo>
                  <a:pt x="973" y="232"/>
                </a:lnTo>
                <a:lnTo>
                  <a:pt x="974" y="232"/>
                </a:lnTo>
                <a:lnTo>
                  <a:pt x="974" y="232"/>
                </a:lnTo>
                <a:lnTo>
                  <a:pt x="974" y="232"/>
                </a:lnTo>
                <a:lnTo>
                  <a:pt x="974" y="232"/>
                </a:lnTo>
                <a:lnTo>
                  <a:pt x="974" y="233"/>
                </a:lnTo>
                <a:lnTo>
                  <a:pt x="975" y="233"/>
                </a:lnTo>
                <a:lnTo>
                  <a:pt x="975" y="233"/>
                </a:lnTo>
                <a:lnTo>
                  <a:pt x="975" y="233"/>
                </a:lnTo>
                <a:lnTo>
                  <a:pt x="975" y="233"/>
                </a:lnTo>
                <a:lnTo>
                  <a:pt x="976" y="234"/>
                </a:lnTo>
                <a:lnTo>
                  <a:pt x="976" y="234"/>
                </a:lnTo>
                <a:lnTo>
                  <a:pt x="976" y="234"/>
                </a:lnTo>
                <a:lnTo>
                  <a:pt x="976" y="234"/>
                </a:lnTo>
                <a:lnTo>
                  <a:pt x="977" y="234"/>
                </a:lnTo>
                <a:lnTo>
                  <a:pt x="977" y="234"/>
                </a:lnTo>
                <a:lnTo>
                  <a:pt x="977" y="234"/>
                </a:lnTo>
                <a:lnTo>
                  <a:pt x="977" y="234"/>
                </a:lnTo>
                <a:lnTo>
                  <a:pt x="977" y="234"/>
                </a:lnTo>
                <a:lnTo>
                  <a:pt x="977" y="234"/>
                </a:lnTo>
                <a:lnTo>
                  <a:pt x="977" y="234"/>
                </a:lnTo>
                <a:lnTo>
                  <a:pt x="978" y="234"/>
                </a:lnTo>
                <a:lnTo>
                  <a:pt x="978" y="234"/>
                </a:lnTo>
                <a:lnTo>
                  <a:pt x="978" y="234"/>
                </a:lnTo>
                <a:lnTo>
                  <a:pt x="978" y="234"/>
                </a:lnTo>
                <a:lnTo>
                  <a:pt x="979" y="235"/>
                </a:lnTo>
                <a:lnTo>
                  <a:pt x="979" y="235"/>
                </a:lnTo>
                <a:lnTo>
                  <a:pt x="979" y="235"/>
                </a:lnTo>
                <a:lnTo>
                  <a:pt x="979" y="235"/>
                </a:lnTo>
                <a:lnTo>
                  <a:pt x="980" y="235"/>
                </a:lnTo>
                <a:lnTo>
                  <a:pt x="980" y="235"/>
                </a:lnTo>
                <a:lnTo>
                  <a:pt x="980" y="235"/>
                </a:lnTo>
                <a:lnTo>
                  <a:pt x="980" y="235"/>
                </a:lnTo>
                <a:lnTo>
                  <a:pt x="980" y="235"/>
                </a:lnTo>
                <a:lnTo>
                  <a:pt x="981" y="235"/>
                </a:lnTo>
                <a:lnTo>
                  <a:pt x="981" y="235"/>
                </a:lnTo>
                <a:lnTo>
                  <a:pt x="981" y="236"/>
                </a:lnTo>
                <a:lnTo>
                  <a:pt x="981" y="236"/>
                </a:lnTo>
                <a:lnTo>
                  <a:pt x="981" y="236"/>
                </a:lnTo>
                <a:lnTo>
                  <a:pt x="981" y="236"/>
                </a:lnTo>
                <a:lnTo>
                  <a:pt x="982" y="236"/>
                </a:lnTo>
                <a:lnTo>
                  <a:pt x="982" y="236"/>
                </a:lnTo>
                <a:lnTo>
                  <a:pt x="982" y="236"/>
                </a:lnTo>
                <a:lnTo>
                  <a:pt x="982" y="236"/>
                </a:lnTo>
                <a:lnTo>
                  <a:pt x="983" y="236"/>
                </a:lnTo>
                <a:lnTo>
                  <a:pt x="983" y="237"/>
                </a:lnTo>
                <a:lnTo>
                  <a:pt x="983" y="237"/>
                </a:lnTo>
                <a:lnTo>
                  <a:pt x="983" y="237"/>
                </a:lnTo>
                <a:lnTo>
                  <a:pt x="983" y="237"/>
                </a:lnTo>
                <a:lnTo>
                  <a:pt x="984" y="237"/>
                </a:lnTo>
                <a:lnTo>
                  <a:pt x="984" y="237"/>
                </a:lnTo>
                <a:lnTo>
                  <a:pt x="984" y="237"/>
                </a:lnTo>
                <a:lnTo>
                  <a:pt x="984" y="237"/>
                </a:lnTo>
                <a:lnTo>
                  <a:pt x="985" y="237"/>
                </a:lnTo>
                <a:lnTo>
                  <a:pt x="985" y="237"/>
                </a:lnTo>
                <a:lnTo>
                  <a:pt x="985" y="237"/>
                </a:lnTo>
                <a:lnTo>
                  <a:pt x="985" y="238"/>
                </a:lnTo>
                <a:lnTo>
                  <a:pt x="985" y="238"/>
                </a:lnTo>
                <a:lnTo>
                  <a:pt x="985" y="238"/>
                </a:lnTo>
                <a:lnTo>
                  <a:pt x="985" y="239"/>
                </a:lnTo>
                <a:lnTo>
                  <a:pt x="986" y="239"/>
                </a:lnTo>
                <a:lnTo>
                  <a:pt x="986" y="239"/>
                </a:lnTo>
                <a:lnTo>
                  <a:pt x="986" y="240"/>
                </a:lnTo>
                <a:lnTo>
                  <a:pt x="986" y="240"/>
                </a:lnTo>
                <a:lnTo>
                  <a:pt x="987" y="240"/>
                </a:lnTo>
                <a:lnTo>
                  <a:pt x="987" y="240"/>
                </a:lnTo>
                <a:lnTo>
                  <a:pt x="987" y="240"/>
                </a:lnTo>
                <a:lnTo>
                  <a:pt x="987" y="241"/>
                </a:lnTo>
                <a:lnTo>
                  <a:pt x="988" y="241"/>
                </a:lnTo>
                <a:lnTo>
                  <a:pt x="988" y="241"/>
                </a:lnTo>
                <a:lnTo>
                  <a:pt x="988" y="241"/>
                </a:lnTo>
                <a:lnTo>
                  <a:pt x="988" y="241"/>
                </a:lnTo>
                <a:lnTo>
                  <a:pt x="988" y="241"/>
                </a:lnTo>
                <a:lnTo>
                  <a:pt x="989" y="241"/>
                </a:lnTo>
                <a:lnTo>
                  <a:pt x="989" y="241"/>
                </a:lnTo>
                <a:lnTo>
                  <a:pt x="989" y="241"/>
                </a:lnTo>
                <a:lnTo>
                  <a:pt x="989" y="240"/>
                </a:lnTo>
                <a:lnTo>
                  <a:pt x="989" y="240"/>
                </a:lnTo>
                <a:lnTo>
                  <a:pt x="989" y="240"/>
                </a:lnTo>
                <a:lnTo>
                  <a:pt x="990" y="239"/>
                </a:lnTo>
                <a:lnTo>
                  <a:pt x="990" y="238"/>
                </a:lnTo>
                <a:lnTo>
                  <a:pt x="990" y="237"/>
                </a:lnTo>
                <a:lnTo>
                  <a:pt x="990" y="237"/>
                </a:lnTo>
                <a:lnTo>
                  <a:pt x="991" y="236"/>
                </a:lnTo>
                <a:lnTo>
                  <a:pt x="991" y="235"/>
                </a:lnTo>
                <a:lnTo>
                  <a:pt x="991" y="235"/>
                </a:lnTo>
                <a:lnTo>
                  <a:pt x="991" y="235"/>
                </a:lnTo>
                <a:lnTo>
                  <a:pt x="991" y="235"/>
                </a:lnTo>
                <a:lnTo>
                  <a:pt x="992" y="235"/>
                </a:lnTo>
                <a:lnTo>
                  <a:pt x="992" y="235"/>
                </a:lnTo>
                <a:lnTo>
                  <a:pt x="992" y="235"/>
                </a:lnTo>
                <a:lnTo>
                  <a:pt x="992" y="235"/>
                </a:lnTo>
                <a:lnTo>
                  <a:pt x="993" y="235"/>
                </a:lnTo>
                <a:lnTo>
                  <a:pt x="993" y="234"/>
                </a:lnTo>
                <a:lnTo>
                  <a:pt x="993" y="234"/>
                </a:lnTo>
                <a:lnTo>
                  <a:pt x="993" y="234"/>
                </a:lnTo>
                <a:lnTo>
                  <a:pt x="993" y="234"/>
                </a:lnTo>
                <a:lnTo>
                  <a:pt x="993" y="234"/>
                </a:lnTo>
                <a:lnTo>
                  <a:pt x="994" y="234"/>
                </a:lnTo>
                <a:lnTo>
                  <a:pt x="994" y="234"/>
                </a:lnTo>
                <a:lnTo>
                  <a:pt x="994" y="234"/>
                </a:lnTo>
                <a:lnTo>
                  <a:pt x="994" y="234"/>
                </a:lnTo>
                <a:lnTo>
                  <a:pt x="994" y="234"/>
                </a:lnTo>
                <a:lnTo>
                  <a:pt x="995" y="234"/>
                </a:lnTo>
                <a:lnTo>
                  <a:pt x="995" y="234"/>
                </a:lnTo>
                <a:lnTo>
                  <a:pt x="995" y="234"/>
                </a:lnTo>
                <a:lnTo>
                  <a:pt x="995" y="234"/>
                </a:lnTo>
                <a:lnTo>
                  <a:pt x="996" y="234"/>
                </a:lnTo>
                <a:lnTo>
                  <a:pt x="996" y="234"/>
                </a:lnTo>
                <a:lnTo>
                  <a:pt x="996" y="234"/>
                </a:lnTo>
                <a:lnTo>
                  <a:pt x="996" y="234"/>
                </a:lnTo>
                <a:lnTo>
                  <a:pt x="997" y="234"/>
                </a:lnTo>
                <a:lnTo>
                  <a:pt x="997" y="235"/>
                </a:lnTo>
                <a:lnTo>
                  <a:pt x="997" y="235"/>
                </a:lnTo>
                <a:lnTo>
                  <a:pt x="997" y="235"/>
                </a:lnTo>
                <a:lnTo>
                  <a:pt x="997" y="235"/>
                </a:lnTo>
                <a:lnTo>
                  <a:pt x="997" y="235"/>
                </a:lnTo>
                <a:lnTo>
                  <a:pt x="997" y="235"/>
                </a:lnTo>
                <a:lnTo>
                  <a:pt x="998" y="235"/>
                </a:lnTo>
                <a:lnTo>
                  <a:pt x="998" y="235"/>
                </a:lnTo>
                <a:lnTo>
                  <a:pt x="998" y="235"/>
                </a:lnTo>
                <a:lnTo>
                  <a:pt x="998" y="235"/>
                </a:lnTo>
                <a:lnTo>
                  <a:pt x="999" y="235"/>
                </a:lnTo>
                <a:lnTo>
                  <a:pt x="999" y="235"/>
                </a:lnTo>
                <a:lnTo>
                  <a:pt x="999" y="235"/>
                </a:lnTo>
                <a:lnTo>
                  <a:pt x="999" y="235"/>
                </a:lnTo>
                <a:lnTo>
                  <a:pt x="999" y="235"/>
                </a:lnTo>
                <a:lnTo>
                  <a:pt x="1000" y="234"/>
                </a:lnTo>
                <a:lnTo>
                  <a:pt x="1000" y="234"/>
                </a:lnTo>
                <a:lnTo>
                  <a:pt x="1000" y="234"/>
                </a:lnTo>
                <a:lnTo>
                  <a:pt x="1000" y="234"/>
                </a:lnTo>
                <a:lnTo>
                  <a:pt x="1001" y="234"/>
                </a:lnTo>
                <a:lnTo>
                  <a:pt x="1001" y="234"/>
                </a:lnTo>
                <a:lnTo>
                  <a:pt x="1001" y="234"/>
                </a:lnTo>
                <a:lnTo>
                  <a:pt x="1001" y="234"/>
                </a:lnTo>
                <a:lnTo>
                  <a:pt x="1001" y="234"/>
                </a:lnTo>
                <a:lnTo>
                  <a:pt x="1001" y="234"/>
                </a:lnTo>
                <a:lnTo>
                  <a:pt x="1002" y="234"/>
                </a:lnTo>
                <a:lnTo>
                  <a:pt x="1002" y="234"/>
                </a:lnTo>
                <a:lnTo>
                  <a:pt x="1002" y="234"/>
                </a:lnTo>
                <a:lnTo>
                  <a:pt x="1002" y="234"/>
                </a:lnTo>
                <a:lnTo>
                  <a:pt x="1002" y="234"/>
                </a:lnTo>
                <a:lnTo>
                  <a:pt x="1003" y="234"/>
                </a:lnTo>
                <a:lnTo>
                  <a:pt x="1003" y="234"/>
                </a:lnTo>
                <a:lnTo>
                  <a:pt x="1003" y="233"/>
                </a:lnTo>
                <a:lnTo>
                  <a:pt x="1003" y="233"/>
                </a:lnTo>
                <a:lnTo>
                  <a:pt x="1004" y="233"/>
                </a:lnTo>
                <a:lnTo>
                  <a:pt x="1004" y="234"/>
                </a:lnTo>
                <a:lnTo>
                  <a:pt x="1004" y="234"/>
                </a:lnTo>
                <a:lnTo>
                  <a:pt x="1004" y="234"/>
                </a:lnTo>
                <a:lnTo>
                  <a:pt x="1005" y="234"/>
                </a:lnTo>
                <a:lnTo>
                  <a:pt x="1005" y="235"/>
                </a:lnTo>
                <a:lnTo>
                  <a:pt x="1005" y="235"/>
                </a:lnTo>
                <a:lnTo>
                  <a:pt x="1005" y="235"/>
                </a:lnTo>
                <a:lnTo>
                  <a:pt x="1005" y="235"/>
                </a:lnTo>
                <a:lnTo>
                  <a:pt x="1005" y="236"/>
                </a:lnTo>
                <a:lnTo>
                  <a:pt x="1005" y="236"/>
                </a:lnTo>
                <a:lnTo>
                  <a:pt x="1006" y="236"/>
                </a:lnTo>
                <a:lnTo>
                  <a:pt x="1006" y="236"/>
                </a:lnTo>
                <a:lnTo>
                  <a:pt x="1006" y="236"/>
                </a:lnTo>
                <a:lnTo>
                  <a:pt x="1006" y="236"/>
                </a:lnTo>
                <a:lnTo>
                  <a:pt x="1007" y="236"/>
                </a:lnTo>
                <a:lnTo>
                  <a:pt x="1007" y="236"/>
                </a:lnTo>
                <a:lnTo>
                  <a:pt x="1007" y="236"/>
                </a:lnTo>
                <a:lnTo>
                  <a:pt x="1007" y="236"/>
                </a:lnTo>
                <a:lnTo>
                  <a:pt x="1008" y="236"/>
                </a:lnTo>
                <a:lnTo>
                  <a:pt x="1008" y="236"/>
                </a:lnTo>
                <a:lnTo>
                  <a:pt x="1008" y="236"/>
                </a:lnTo>
                <a:lnTo>
                  <a:pt x="1008" y="236"/>
                </a:lnTo>
                <a:lnTo>
                  <a:pt x="1008" y="236"/>
                </a:lnTo>
                <a:lnTo>
                  <a:pt x="1008" y="236"/>
                </a:lnTo>
                <a:lnTo>
                  <a:pt x="1008" y="236"/>
                </a:lnTo>
                <a:lnTo>
                  <a:pt x="1009" y="236"/>
                </a:lnTo>
                <a:lnTo>
                  <a:pt x="1009" y="236"/>
                </a:lnTo>
                <a:lnTo>
                  <a:pt x="1009" y="236"/>
                </a:lnTo>
                <a:lnTo>
                  <a:pt x="1009" y="236"/>
                </a:lnTo>
                <a:lnTo>
                  <a:pt x="1010" y="236"/>
                </a:lnTo>
                <a:lnTo>
                  <a:pt x="1010" y="236"/>
                </a:lnTo>
                <a:lnTo>
                  <a:pt x="1010" y="236"/>
                </a:lnTo>
                <a:lnTo>
                  <a:pt x="1010" y="236"/>
                </a:lnTo>
                <a:lnTo>
                  <a:pt x="1010" y="235"/>
                </a:lnTo>
                <a:lnTo>
                  <a:pt x="1011" y="235"/>
                </a:lnTo>
                <a:lnTo>
                  <a:pt x="1011" y="235"/>
                </a:lnTo>
                <a:lnTo>
                  <a:pt x="1011" y="235"/>
                </a:lnTo>
                <a:lnTo>
                  <a:pt x="1011" y="235"/>
                </a:lnTo>
                <a:lnTo>
                  <a:pt x="1012" y="235"/>
                </a:lnTo>
                <a:lnTo>
                  <a:pt x="1012" y="235"/>
                </a:lnTo>
                <a:lnTo>
                  <a:pt x="1012" y="235"/>
                </a:lnTo>
                <a:lnTo>
                  <a:pt x="1012" y="235"/>
                </a:lnTo>
                <a:lnTo>
                  <a:pt x="1012" y="235"/>
                </a:lnTo>
                <a:lnTo>
                  <a:pt x="1012" y="235"/>
                </a:lnTo>
                <a:lnTo>
                  <a:pt x="1013" y="235"/>
                </a:lnTo>
                <a:lnTo>
                  <a:pt x="1013" y="235"/>
                </a:lnTo>
                <a:lnTo>
                  <a:pt x="1013" y="235"/>
                </a:lnTo>
                <a:lnTo>
                  <a:pt x="1013" y="235"/>
                </a:lnTo>
                <a:lnTo>
                  <a:pt x="1013" y="234"/>
                </a:lnTo>
                <a:lnTo>
                  <a:pt x="1014" y="234"/>
                </a:lnTo>
                <a:lnTo>
                  <a:pt x="1014" y="234"/>
                </a:lnTo>
                <a:lnTo>
                  <a:pt x="1014" y="234"/>
                </a:lnTo>
                <a:lnTo>
                  <a:pt x="1014" y="234"/>
                </a:lnTo>
                <a:lnTo>
                  <a:pt x="1015" y="234"/>
                </a:lnTo>
                <a:lnTo>
                  <a:pt x="1015" y="234"/>
                </a:lnTo>
                <a:lnTo>
                  <a:pt x="1015" y="234"/>
                </a:lnTo>
                <a:lnTo>
                  <a:pt x="1015" y="234"/>
                </a:lnTo>
                <a:lnTo>
                  <a:pt x="1016" y="234"/>
                </a:lnTo>
                <a:lnTo>
                  <a:pt x="1016" y="234"/>
                </a:lnTo>
                <a:lnTo>
                  <a:pt x="1016" y="234"/>
                </a:lnTo>
                <a:lnTo>
                  <a:pt x="1016" y="234"/>
                </a:lnTo>
                <a:lnTo>
                  <a:pt x="1016" y="234"/>
                </a:lnTo>
                <a:lnTo>
                  <a:pt x="1016" y="234"/>
                </a:lnTo>
                <a:lnTo>
                  <a:pt x="1016" y="234"/>
                </a:lnTo>
                <a:lnTo>
                  <a:pt x="1017" y="234"/>
                </a:lnTo>
                <a:lnTo>
                  <a:pt x="1017" y="234"/>
                </a:lnTo>
                <a:lnTo>
                  <a:pt x="1017" y="234"/>
                </a:lnTo>
                <a:lnTo>
                  <a:pt x="1017" y="234"/>
                </a:lnTo>
                <a:lnTo>
                  <a:pt x="1018" y="234"/>
                </a:lnTo>
                <a:lnTo>
                  <a:pt x="1018" y="233"/>
                </a:lnTo>
                <a:lnTo>
                  <a:pt x="1018" y="233"/>
                </a:lnTo>
                <a:lnTo>
                  <a:pt x="1018" y="233"/>
                </a:lnTo>
                <a:lnTo>
                  <a:pt x="1019" y="233"/>
                </a:lnTo>
                <a:lnTo>
                  <a:pt x="1019" y="233"/>
                </a:lnTo>
                <a:lnTo>
                  <a:pt x="1019" y="233"/>
                </a:lnTo>
                <a:lnTo>
                  <a:pt x="1019" y="233"/>
                </a:lnTo>
                <a:lnTo>
                  <a:pt x="1019" y="233"/>
                </a:lnTo>
                <a:lnTo>
                  <a:pt x="1020" y="233"/>
                </a:lnTo>
                <a:lnTo>
                  <a:pt x="1020" y="233"/>
                </a:lnTo>
                <a:lnTo>
                  <a:pt x="1020" y="233"/>
                </a:lnTo>
                <a:lnTo>
                  <a:pt x="1020" y="233"/>
                </a:lnTo>
                <a:lnTo>
                  <a:pt x="1020" y="233"/>
                </a:lnTo>
                <a:lnTo>
                  <a:pt x="1020" y="233"/>
                </a:lnTo>
                <a:lnTo>
                  <a:pt x="1021" y="233"/>
                </a:lnTo>
                <a:lnTo>
                  <a:pt x="1021" y="233"/>
                </a:lnTo>
                <a:lnTo>
                  <a:pt x="1021" y="233"/>
                </a:lnTo>
                <a:lnTo>
                  <a:pt x="1021" y="233"/>
                </a:lnTo>
                <a:lnTo>
                  <a:pt x="1021" y="233"/>
                </a:lnTo>
                <a:lnTo>
                  <a:pt x="1022" y="233"/>
                </a:lnTo>
                <a:lnTo>
                  <a:pt x="1022" y="233"/>
                </a:lnTo>
                <a:lnTo>
                  <a:pt x="1022" y="233"/>
                </a:lnTo>
                <a:lnTo>
                  <a:pt x="1022" y="233"/>
                </a:lnTo>
                <a:lnTo>
                  <a:pt x="1023" y="234"/>
                </a:lnTo>
                <a:lnTo>
                  <a:pt x="1023" y="234"/>
                </a:lnTo>
                <a:lnTo>
                  <a:pt x="1023" y="234"/>
                </a:lnTo>
                <a:lnTo>
                  <a:pt x="1023" y="234"/>
                </a:lnTo>
                <a:lnTo>
                  <a:pt x="1024" y="234"/>
                </a:lnTo>
                <a:lnTo>
                  <a:pt x="1024" y="234"/>
                </a:lnTo>
                <a:lnTo>
                  <a:pt x="1024" y="234"/>
                </a:lnTo>
                <a:lnTo>
                  <a:pt x="1024" y="234"/>
                </a:lnTo>
                <a:lnTo>
                  <a:pt x="1024" y="234"/>
                </a:lnTo>
                <a:lnTo>
                  <a:pt x="1024" y="234"/>
                </a:lnTo>
                <a:lnTo>
                  <a:pt x="1024" y="233"/>
                </a:lnTo>
                <a:lnTo>
                  <a:pt x="1025" y="233"/>
                </a:lnTo>
                <a:lnTo>
                  <a:pt x="1025" y="232"/>
                </a:lnTo>
                <a:lnTo>
                  <a:pt x="1025" y="231"/>
                </a:lnTo>
                <a:lnTo>
                  <a:pt x="1025" y="231"/>
                </a:lnTo>
                <a:lnTo>
                  <a:pt x="1026" y="231"/>
                </a:lnTo>
                <a:lnTo>
                  <a:pt x="1026" y="231"/>
                </a:lnTo>
                <a:lnTo>
                  <a:pt x="1026" y="231"/>
                </a:lnTo>
                <a:lnTo>
                  <a:pt x="1026" y="231"/>
                </a:lnTo>
                <a:lnTo>
                  <a:pt x="1027" y="231"/>
                </a:lnTo>
                <a:lnTo>
                  <a:pt x="1027" y="231"/>
                </a:lnTo>
                <a:lnTo>
                  <a:pt x="1027" y="231"/>
                </a:lnTo>
                <a:lnTo>
                  <a:pt x="1027" y="231"/>
                </a:lnTo>
                <a:lnTo>
                  <a:pt x="1027" y="231"/>
                </a:lnTo>
                <a:lnTo>
                  <a:pt x="1028" y="231"/>
                </a:lnTo>
                <a:lnTo>
                  <a:pt x="1028" y="231"/>
                </a:lnTo>
                <a:lnTo>
                  <a:pt x="1028" y="231"/>
                </a:lnTo>
                <a:lnTo>
                  <a:pt x="1028" y="231"/>
                </a:lnTo>
                <a:lnTo>
                  <a:pt x="1028" y="231"/>
                </a:lnTo>
                <a:lnTo>
                  <a:pt x="1028" y="231"/>
                </a:lnTo>
                <a:lnTo>
                  <a:pt x="1029" y="231"/>
                </a:lnTo>
                <a:lnTo>
                  <a:pt x="1029" y="231"/>
                </a:lnTo>
                <a:lnTo>
                  <a:pt x="1029" y="231"/>
                </a:lnTo>
                <a:lnTo>
                  <a:pt x="1029" y="231"/>
                </a:lnTo>
                <a:lnTo>
                  <a:pt x="1030" y="231"/>
                </a:lnTo>
                <a:lnTo>
                  <a:pt x="1030" y="231"/>
                </a:lnTo>
                <a:lnTo>
                  <a:pt x="1030" y="231"/>
                </a:lnTo>
                <a:lnTo>
                  <a:pt x="1030" y="231"/>
                </a:lnTo>
                <a:lnTo>
                  <a:pt x="1030" y="231"/>
                </a:lnTo>
                <a:lnTo>
                  <a:pt x="1031" y="231"/>
                </a:lnTo>
                <a:lnTo>
                  <a:pt x="1031" y="231"/>
                </a:lnTo>
                <a:lnTo>
                  <a:pt x="1031" y="231"/>
                </a:lnTo>
                <a:lnTo>
                  <a:pt x="1031" y="231"/>
                </a:lnTo>
                <a:lnTo>
                  <a:pt x="1032" y="231"/>
                </a:lnTo>
                <a:lnTo>
                  <a:pt x="1032" y="231"/>
                </a:lnTo>
                <a:lnTo>
                  <a:pt x="1032" y="231"/>
                </a:lnTo>
                <a:lnTo>
                  <a:pt x="1032" y="231"/>
                </a:lnTo>
                <a:lnTo>
                  <a:pt x="1032" y="231"/>
                </a:lnTo>
                <a:lnTo>
                  <a:pt x="1032" y="231"/>
                </a:lnTo>
                <a:lnTo>
                  <a:pt x="1032" y="231"/>
                </a:lnTo>
                <a:lnTo>
                  <a:pt x="1033" y="231"/>
                </a:lnTo>
                <a:lnTo>
                  <a:pt x="1033" y="231"/>
                </a:lnTo>
                <a:lnTo>
                  <a:pt x="1033" y="231"/>
                </a:lnTo>
                <a:lnTo>
                  <a:pt x="1033" y="231"/>
                </a:lnTo>
                <a:lnTo>
                  <a:pt x="1034" y="231"/>
                </a:lnTo>
                <a:lnTo>
                  <a:pt x="1034" y="231"/>
                </a:lnTo>
                <a:lnTo>
                  <a:pt x="1034" y="231"/>
                </a:lnTo>
                <a:lnTo>
                  <a:pt x="1034" y="231"/>
                </a:lnTo>
                <a:lnTo>
                  <a:pt x="1035" y="231"/>
                </a:lnTo>
                <a:lnTo>
                  <a:pt x="1035" y="231"/>
                </a:lnTo>
                <a:lnTo>
                  <a:pt x="1035" y="231"/>
                </a:lnTo>
                <a:lnTo>
                  <a:pt x="1035" y="231"/>
                </a:lnTo>
                <a:lnTo>
                  <a:pt x="1036" y="231"/>
                </a:lnTo>
                <a:lnTo>
                  <a:pt x="1036" y="231"/>
                </a:lnTo>
                <a:lnTo>
                  <a:pt x="1036" y="231"/>
                </a:lnTo>
                <a:lnTo>
                  <a:pt x="1036" y="230"/>
                </a:lnTo>
                <a:lnTo>
                  <a:pt x="1036" y="230"/>
                </a:lnTo>
                <a:lnTo>
                  <a:pt x="1036" y="230"/>
                </a:lnTo>
                <a:lnTo>
                  <a:pt x="1036" y="230"/>
                </a:lnTo>
                <a:lnTo>
                  <a:pt x="1037" y="229"/>
                </a:lnTo>
                <a:lnTo>
                  <a:pt x="1037" y="229"/>
                </a:lnTo>
                <a:lnTo>
                  <a:pt x="1037" y="229"/>
                </a:lnTo>
                <a:lnTo>
                  <a:pt x="1037" y="229"/>
                </a:lnTo>
                <a:lnTo>
                  <a:pt x="1038" y="229"/>
                </a:lnTo>
                <a:lnTo>
                  <a:pt x="1038" y="229"/>
                </a:lnTo>
                <a:lnTo>
                  <a:pt x="1038" y="229"/>
                </a:lnTo>
                <a:lnTo>
                  <a:pt x="1038" y="229"/>
                </a:lnTo>
                <a:lnTo>
                  <a:pt x="1038" y="229"/>
                </a:lnTo>
                <a:lnTo>
                  <a:pt x="1039" y="229"/>
                </a:lnTo>
                <a:lnTo>
                  <a:pt x="1039" y="229"/>
                </a:lnTo>
                <a:lnTo>
                  <a:pt x="1039" y="229"/>
                </a:lnTo>
                <a:lnTo>
                  <a:pt x="1039" y="228"/>
                </a:lnTo>
                <a:lnTo>
                  <a:pt x="1040" y="228"/>
                </a:lnTo>
                <a:lnTo>
                  <a:pt x="1040" y="228"/>
                </a:lnTo>
                <a:lnTo>
                  <a:pt x="1040" y="228"/>
                </a:lnTo>
                <a:lnTo>
                  <a:pt x="1040" y="228"/>
                </a:lnTo>
                <a:lnTo>
                  <a:pt x="1040" y="228"/>
                </a:lnTo>
                <a:lnTo>
                  <a:pt x="1040" y="228"/>
                </a:lnTo>
                <a:lnTo>
                  <a:pt x="1041" y="228"/>
                </a:lnTo>
                <a:lnTo>
                  <a:pt x="1041" y="228"/>
                </a:lnTo>
                <a:lnTo>
                  <a:pt x="1041" y="229"/>
                </a:lnTo>
                <a:lnTo>
                  <a:pt x="1041" y="229"/>
                </a:lnTo>
                <a:lnTo>
                  <a:pt x="1041" y="229"/>
                </a:lnTo>
                <a:lnTo>
                  <a:pt x="1042" y="230"/>
                </a:lnTo>
                <a:lnTo>
                  <a:pt x="1042" y="230"/>
                </a:lnTo>
                <a:lnTo>
                  <a:pt x="1042" y="230"/>
                </a:lnTo>
                <a:lnTo>
                  <a:pt x="1042" y="230"/>
                </a:lnTo>
                <a:lnTo>
                  <a:pt x="1043" y="230"/>
                </a:lnTo>
                <a:lnTo>
                  <a:pt x="1043" y="229"/>
                </a:lnTo>
                <a:lnTo>
                  <a:pt x="1043" y="229"/>
                </a:lnTo>
                <a:lnTo>
                  <a:pt x="1043" y="229"/>
                </a:lnTo>
                <a:lnTo>
                  <a:pt x="1044" y="229"/>
                </a:lnTo>
                <a:lnTo>
                  <a:pt x="1044" y="229"/>
                </a:lnTo>
                <a:lnTo>
                  <a:pt x="1044" y="229"/>
                </a:lnTo>
                <a:lnTo>
                  <a:pt x="1044" y="229"/>
                </a:lnTo>
                <a:lnTo>
                  <a:pt x="1044" y="229"/>
                </a:lnTo>
                <a:lnTo>
                  <a:pt x="1044" y="229"/>
                </a:lnTo>
                <a:lnTo>
                  <a:pt x="1044" y="229"/>
                </a:lnTo>
                <a:lnTo>
                  <a:pt x="1045" y="229"/>
                </a:lnTo>
                <a:lnTo>
                  <a:pt x="1045" y="229"/>
                </a:lnTo>
                <a:lnTo>
                  <a:pt x="1045" y="229"/>
                </a:lnTo>
                <a:lnTo>
                  <a:pt x="1045" y="229"/>
                </a:lnTo>
                <a:lnTo>
                  <a:pt x="1046" y="229"/>
                </a:lnTo>
                <a:lnTo>
                  <a:pt x="1046" y="229"/>
                </a:lnTo>
                <a:lnTo>
                  <a:pt x="1046" y="229"/>
                </a:lnTo>
                <a:lnTo>
                  <a:pt x="1046" y="228"/>
                </a:lnTo>
                <a:lnTo>
                  <a:pt x="1047" y="228"/>
                </a:lnTo>
                <a:lnTo>
                  <a:pt x="1047" y="228"/>
                </a:lnTo>
                <a:lnTo>
                  <a:pt x="1047" y="228"/>
                </a:lnTo>
                <a:lnTo>
                  <a:pt x="1047" y="228"/>
                </a:lnTo>
                <a:lnTo>
                  <a:pt x="1047" y="227"/>
                </a:lnTo>
                <a:lnTo>
                  <a:pt x="1048" y="227"/>
                </a:lnTo>
                <a:lnTo>
                  <a:pt x="1048" y="227"/>
                </a:lnTo>
                <a:lnTo>
                  <a:pt x="1048" y="227"/>
                </a:lnTo>
                <a:lnTo>
                  <a:pt x="1048" y="227"/>
                </a:lnTo>
                <a:lnTo>
                  <a:pt x="1048" y="227"/>
                </a:lnTo>
                <a:lnTo>
                  <a:pt x="1048" y="227"/>
                </a:lnTo>
                <a:lnTo>
                  <a:pt x="1049" y="227"/>
                </a:lnTo>
                <a:lnTo>
                  <a:pt x="1049" y="227"/>
                </a:lnTo>
                <a:lnTo>
                  <a:pt x="1049" y="226"/>
                </a:lnTo>
                <a:lnTo>
                  <a:pt x="1049" y="226"/>
                </a:lnTo>
                <a:lnTo>
                  <a:pt x="1049" y="226"/>
                </a:lnTo>
                <a:lnTo>
                  <a:pt x="1050" y="226"/>
                </a:lnTo>
                <a:lnTo>
                  <a:pt x="1050" y="226"/>
                </a:lnTo>
                <a:lnTo>
                  <a:pt x="1050" y="226"/>
                </a:lnTo>
                <a:lnTo>
                  <a:pt x="1050" y="225"/>
                </a:lnTo>
                <a:lnTo>
                  <a:pt x="1051" y="226"/>
                </a:lnTo>
                <a:lnTo>
                  <a:pt x="1051" y="226"/>
                </a:lnTo>
                <a:lnTo>
                  <a:pt x="1051" y="226"/>
                </a:lnTo>
                <a:lnTo>
                  <a:pt x="1051" y="226"/>
                </a:lnTo>
                <a:lnTo>
                  <a:pt x="1052" y="226"/>
                </a:lnTo>
                <a:lnTo>
                  <a:pt x="1052" y="226"/>
                </a:lnTo>
                <a:lnTo>
                  <a:pt x="1052" y="226"/>
                </a:lnTo>
                <a:lnTo>
                  <a:pt x="1052" y="226"/>
                </a:lnTo>
                <a:lnTo>
                  <a:pt x="1052" y="226"/>
                </a:lnTo>
                <a:lnTo>
                  <a:pt x="1052" y="226"/>
                </a:lnTo>
                <a:lnTo>
                  <a:pt x="1052" y="226"/>
                </a:lnTo>
                <a:lnTo>
                  <a:pt x="1053" y="226"/>
                </a:lnTo>
                <a:lnTo>
                  <a:pt x="1053" y="226"/>
                </a:lnTo>
                <a:lnTo>
                  <a:pt x="1053" y="226"/>
                </a:lnTo>
                <a:lnTo>
                  <a:pt x="1053" y="226"/>
                </a:lnTo>
                <a:lnTo>
                  <a:pt x="1054" y="226"/>
                </a:lnTo>
                <a:lnTo>
                  <a:pt x="1054" y="226"/>
                </a:lnTo>
                <a:lnTo>
                  <a:pt x="1054" y="226"/>
                </a:lnTo>
                <a:lnTo>
                  <a:pt x="1054" y="226"/>
                </a:lnTo>
                <a:lnTo>
                  <a:pt x="1055" y="226"/>
                </a:lnTo>
                <a:lnTo>
                  <a:pt x="1055" y="226"/>
                </a:lnTo>
                <a:lnTo>
                  <a:pt x="1055" y="226"/>
                </a:lnTo>
                <a:lnTo>
                  <a:pt x="1055" y="226"/>
                </a:lnTo>
                <a:lnTo>
                  <a:pt x="1055" y="226"/>
                </a:lnTo>
                <a:lnTo>
                  <a:pt x="1056" y="225"/>
                </a:lnTo>
                <a:lnTo>
                  <a:pt x="1056" y="225"/>
                </a:lnTo>
                <a:lnTo>
                  <a:pt x="1056" y="225"/>
                </a:lnTo>
                <a:lnTo>
                  <a:pt x="1056" y="225"/>
                </a:lnTo>
                <a:lnTo>
                  <a:pt x="1056" y="226"/>
                </a:lnTo>
                <a:lnTo>
                  <a:pt x="1056" y="226"/>
                </a:lnTo>
                <a:lnTo>
                  <a:pt x="1057" y="226"/>
                </a:lnTo>
                <a:lnTo>
                  <a:pt x="1057" y="226"/>
                </a:lnTo>
                <a:lnTo>
                  <a:pt x="1057" y="226"/>
                </a:lnTo>
                <a:lnTo>
                  <a:pt x="1057" y="226"/>
                </a:lnTo>
                <a:lnTo>
                  <a:pt x="1058" y="226"/>
                </a:lnTo>
                <a:lnTo>
                  <a:pt x="1058" y="226"/>
                </a:lnTo>
                <a:lnTo>
                  <a:pt x="1058" y="226"/>
                </a:lnTo>
                <a:lnTo>
                  <a:pt x="1058" y="226"/>
                </a:lnTo>
                <a:lnTo>
                  <a:pt x="1058" y="227"/>
                </a:lnTo>
                <a:lnTo>
                  <a:pt x="1059" y="227"/>
                </a:lnTo>
                <a:lnTo>
                  <a:pt x="1059" y="227"/>
                </a:lnTo>
                <a:lnTo>
                  <a:pt x="1059" y="227"/>
                </a:lnTo>
                <a:lnTo>
                  <a:pt x="1059" y="227"/>
                </a:lnTo>
                <a:lnTo>
                  <a:pt x="1060" y="227"/>
                </a:lnTo>
                <a:lnTo>
                  <a:pt x="1060" y="227"/>
                </a:lnTo>
                <a:lnTo>
                  <a:pt x="1060" y="227"/>
                </a:lnTo>
                <a:lnTo>
                  <a:pt x="1060" y="226"/>
                </a:lnTo>
                <a:lnTo>
                  <a:pt x="1060" y="225"/>
                </a:lnTo>
                <a:lnTo>
                  <a:pt x="1060" y="225"/>
                </a:lnTo>
                <a:lnTo>
                  <a:pt x="1060" y="225"/>
                </a:lnTo>
                <a:lnTo>
                  <a:pt x="1061" y="225"/>
                </a:lnTo>
                <a:lnTo>
                  <a:pt x="1061" y="225"/>
                </a:lnTo>
                <a:lnTo>
                  <a:pt x="1061" y="225"/>
                </a:lnTo>
                <a:lnTo>
                  <a:pt x="1061" y="225"/>
                </a:lnTo>
                <a:lnTo>
                  <a:pt x="1062" y="225"/>
                </a:lnTo>
                <a:lnTo>
                  <a:pt x="1062" y="225"/>
                </a:lnTo>
                <a:lnTo>
                  <a:pt x="1062" y="225"/>
                </a:lnTo>
                <a:lnTo>
                  <a:pt x="1062" y="225"/>
                </a:lnTo>
                <a:lnTo>
                  <a:pt x="1063" y="225"/>
                </a:lnTo>
                <a:lnTo>
                  <a:pt x="1063" y="225"/>
                </a:lnTo>
                <a:lnTo>
                  <a:pt x="1063" y="225"/>
                </a:lnTo>
                <a:lnTo>
                  <a:pt x="1063" y="225"/>
                </a:lnTo>
                <a:lnTo>
                  <a:pt x="1063" y="225"/>
                </a:lnTo>
                <a:lnTo>
                  <a:pt x="1064" y="225"/>
                </a:lnTo>
                <a:lnTo>
                  <a:pt x="1064" y="225"/>
                </a:lnTo>
                <a:lnTo>
                  <a:pt x="1064" y="225"/>
                </a:lnTo>
                <a:lnTo>
                  <a:pt x="1064" y="225"/>
                </a:lnTo>
                <a:lnTo>
                  <a:pt x="1064" y="225"/>
                </a:lnTo>
                <a:lnTo>
                  <a:pt x="1064" y="225"/>
                </a:lnTo>
                <a:lnTo>
                  <a:pt x="1065" y="225"/>
                </a:lnTo>
                <a:lnTo>
                  <a:pt x="1065" y="225"/>
                </a:lnTo>
                <a:lnTo>
                  <a:pt x="1065" y="225"/>
                </a:lnTo>
                <a:lnTo>
                  <a:pt x="1065" y="225"/>
                </a:lnTo>
                <a:lnTo>
                  <a:pt x="1066" y="225"/>
                </a:lnTo>
                <a:lnTo>
                  <a:pt x="1066" y="225"/>
                </a:lnTo>
                <a:lnTo>
                  <a:pt x="1066" y="225"/>
                </a:lnTo>
                <a:lnTo>
                  <a:pt x="1066" y="225"/>
                </a:lnTo>
                <a:lnTo>
                  <a:pt x="1066" y="225"/>
                </a:lnTo>
                <a:lnTo>
                  <a:pt x="1067" y="225"/>
                </a:lnTo>
                <a:lnTo>
                  <a:pt x="1067" y="225"/>
                </a:lnTo>
                <a:lnTo>
                  <a:pt x="1067" y="225"/>
                </a:lnTo>
                <a:lnTo>
                  <a:pt x="1067" y="225"/>
                </a:lnTo>
                <a:lnTo>
                  <a:pt x="1067" y="225"/>
                </a:lnTo>
                <a:lnTo>
                  <a:pt x="1067" y="225"/>
                </a:lnTo>
                <a:lnTo>
                  <a:pt x="1068" y="225"/>
                </a:lnTo>
                <a:lnTo>
                  <a:pt x="1068" y="225"/>
                </a:lnTo>
                <a:lnTo>
                  <a:pt x="1068" y="225"/>
                </a:lnTo>
                <a:lnTo>
                  <a:pt x="1068" y="225"/>
                </a:lnTo>
                <a:lnTo>
                  <a:pt x="1068" y="225"/>
                </a:lnTo>
                <a:lnTo>
                  <a:pt x="1069" y="225"/>
                </a:lnTo>
                <a:lnTo>
                  <a:pt x="1069" y="225"/>
                </a:lnTo>
                <a:lnTo>
                  <a:pt x="1069" y="225"/>
                </a:lnTo>
                <a:lnTo>
                  <a:pt x="1069" y="225"/>
                </a:lnTo>
                <a:lnTo>
                  <a:pt x="1070" y="225"/>
                </a:lnTo>
                <a:lnTo>
                  <a:pt x="1070" y="225"/>
                </a:lnTo>
                <a:lnTo>
                  <a:pt x="1070" y="225"/>
                </a:lnTo>
                <a:lnTo>
                  <a:pt x="1070" y="225"/>
                </a:lnTo>
                <a:lnTo>
                  <a:pt x="1071" y="225"/>
                </a:lnTo>
                <a:lnTo>
                  <a:pt x="1071" y="225"/>
                </a:lnTo>
                <a:lnTo>
                  <a:pt x="1071" y="225"/>
                </a:lnTo>
                <a:lnTo>
                  <a:pt x="1071" y="225"/>
                </a:lnTo>
                <a:lnTo>
                  <a:pt x="1071" y="225"/>
                </a:lnTo>
                <a:lnTo>
                  <a:pt x="1071" y="225"/>
                </a:lnTo>
                <a:lnTo>
                  <a:pt x="1071" y="225"/>
                </a:lnTo>
                <a:lnTo>
                  <a:pt x="1072" y="225"/>
                </a:lnTo>
                <a:lnTo>
                  <a:pt x="1072" y="225"/>
                </a:lnTo>
                <a:lnTo>
                  <a:pt x="1072" y="225"/>
                </a:lnTo>
                <a:lnTo>
                  <a:pt x="1072" y="225"/>
                </a:lnTo>
                <a:lnTo>
                  <a:pt x="1073" y="225"/>
                </a:lnTo>
                <a:lnTo>
                  <a:pt x="1073" y="224"/>
                </a:lnTo>
                <a:lnTo>
                  <a:pt x="1073" y="224"/>
                </a:lnTo>
                <a:lnTo>
                  <a:pt x="1073" y="224"/>
                </a:lnTo>
                <a:lnTo>
                  <a:pt x="1074" y="224"/>
                </a:lnTo>
                <a:lnTo>
                  <a:pt x="1074" y="224"/>
                </a:lnTo>
                <a:lnTo>
                  <a:pt x="1074" y="224"/>
                </a:lnTo>
                <a:lnTo>
                  <a:pt x="1074" y="224"/>
                </a:lnTo>
                <a:lnTo>
                  <a:pt x="1074" y="223"/>
                </a:lnTo>
                <a:lnTo>
                  <a:pt x="1075" y="223"/>
                </a:lnTo>
                <a:lnTo>
                  <a:pt x="1075" y="223"/>
                </a:lnTo>
                <a:lnTo>
                  <a:pt x="1075" y="223"/>
                </a:lnTo>
                <a:lnTo>
                  <a:pt x="1075" y="222"/>
                </a:lnTo>
                <a:lnTo>
                  <a:pt x="1075" y="222"/>
                </a:lnTo>
                <a:lnTo>
                  <a:pt x="1075" y="222"/>
                </a:lnTo>
                <a:lnTo>
                  <a:pt x="1076" y="222"/>
                </a:lnTo>
                <a:lnTo>
                  <a:pt x="1076" y="221"/>
                </a:lnTo>
                <a:lnTo>
                  <a:pt x="1076" y="221"/>
                </a:lnTo>
                <a:lnTo>
                  <a:pt x="1076" y="221"/>
                </a:lnTo>
                <a:lnTo>
                  <a:pt x="1077" y="221"/>
                </a:lnTo>
                <a:lnTo>
                  <a:pt x="1077" y="221"/>
                </a:lnTo>
                <a:lnTo>
                  <a:pt x="1077" y="221"/>
                </a:lnTo>
                <a:lnTo>
                  <a:pt x="1077" y="221"/>
                </a:lnTo>
                <a:lnTo>
                  <a:pt x="1077" y="221"/>
                </a:lnTo>
                <a:lnTo>
                  <a:pt x="1078" y="221"/>
                </a:lnTo>
                <a:lnTo>
                  <a:pt x="1078" y="221"/>
                </a:lnTo>
                <a:lnTo>
                  <a:pt x="1078" y="221"/>
                </a:lnTo>
                <a:lnTo>
                  <a:pt x="1078" y="221"/>
                </a:lnTo>
                <a:lnTo>
                  <a:pt x="1079" y="221"/>
                </a:lnTo>
                <a:lnTo>
                  <a:pt x="1079" y="221"/>
                </a:lnTo>
                <a:lnTo>
                  <a:pt x="1079" y="221"/>
                </a:lnTo>
                <a:lnTo>
                  <a:pt x="1079" y="220"/>
                </a:lnTo>
                <a:lnTo>
                  <a:pt x="1079" y="220"/>
                </a:lnTo>
                <a:lnTo>
                  <a:pt x="1079" y="220"/>
                </a:lnTo>
                <a:lnTo>
                  <a:pt x="1079" y="220"/>
                </a:lnTo>
                <a:lnTo>
                  <a:pt x="1080" y="220"/>
                </a:lnTo>
                <a:lnTo>
                  <a:pt x="1080" y="220"/>
                </a:lnTo>
                <a:lnTo>
                  <a:pt x="1080" y="220"/>
                </a:lnTo>
                <a:lnTo>
                  <a:pt x="1080" y="220"/>
                </a:lnTo>
                <a:lnTo>
                  <a:pt x="1081" y="219"/>
                </a:lnTo>
                <a:lnTo>
                  <a:pt x="1081" y="219"/>
                </a:lnTo>
                <a:lnTo>
                  <a:pt x="1081" y="219"/>
                </a:lnTo>
                <a:lnTo>
                  <a:pt x="1081" y="218"/>
                </a:lnTo>
                <a:lnTo>
                  <a:pt x="1082" y="217"/>
                </a:lnTo>
                <a:lnTo>
                  <a:pt x="1082" y="217"/>
                </a:lnTo>
                <a:lnTo>
                  <a:pt x="1082" y="216"/>
                </a:lnTo>
                <a:lnTo>
                  <a:pt x="1082" y="216"/>
                </a:lnTo>
                <a:lnTo>
                  <a:pt x="1083" y="215"/>
                </a:lnTo>
                <a:lnTo>
                  <a:pt x="1083" y="215"/>
                </a:lnTo>
                <a:lnTo>
                  <a:pt x="1083" y="214"/>
                </a:lnTo>
                <a:lnTo>
                  <a:pt x="1083" y="214"/>
                </a:lnTo>
                <a:lnTo>
                  <a:pt x="1083" y="213"/>
                </a:lnTo>
                <a:lnTo>
                  <a:pt x="1083" y="213"/>
                </a:lnTo>
                <a:lnTo>
                  <a:pt x="1083" y="213"/>
                </a:lnTo>
                <a:lnTo>
                  <a:pt x="1084" y="213"/>
                </a:lnTo>
                <a:lnTo>
                  <a:pt x="1084" y="214"/>
                </a:lnTo>
                <a:lnTo>
                  <a:pt x="1084" y="215"/>
                </a:lnTo>
                <a:lnTo>
                  <a:pt x="1084" y="215"/>
                </a:lnTo>
                <a:lnTo>
                  <a:pt x="1085" y="216"/>
                </a:lnTo>
                <a:lnTo>
                  <a:pt x="1085" y="216"/>
                </a:lnTo>
                <a:lnTo>
                  <a:pt x="1085" y="216"/>
                </a:lnTo>
                <a:lnTo>
                  <a:pt x="1085" y="217"/>
                </a:lnTo>
                <a:lnTo>
                  <a:pt x="1085" y="217"/>
                </a:lnTo>
                <a:lnTo>
                  <a:pt x="1086" y="217"/>
                </a:lnTo>
                <a:lnTo>
                  <a:pt x="1086" y="218"/>
                </a:lnTo>
                <a:lnTo>
                  <a:pt x="1086" y="218"/>
                </a:lnTo>
                <a:lnTo>
                  <a:pt x="1086" y="218"/>
                </a:lnTo>
                <a:lnTo>
                  <a:pt x="1087" y="218"/>
                </a:lnTo>
                <a:lnTo>
                  <a:pt x="1087" y="218"/>
                </a:lnTo>
                <a:lnTo>
                  <a:pt x="1087" y="218"/>
                </a:lnTo>
                <a:lnTo>
                  <a:pt x="1087" y="218"/>
                </a:lnTo>
                <a:lnTo>
                  <a:pt x="1087" y="218"/>
                </a:lnTo>
                <a:lnTo>
                  <a:pt x="1087" y="218"/>
                </a:lnTo>
                <a:lnTo>
                  <a:pt x="1088" y="218"/>
                </a:lnTo>
                <a:lnTo>
                  <a:pt x="1088" y="218"/>
                </a:lnTo>
                <a:lnTo>
                  <a:pt x="1088" y="218"/>
                </a:lnTo>
                <a:lnTo>
                  <a:pt x="1088" y="218"/>
                </a:lnTo>
                <a:lnTo>
                  <a:pt x="1088" y="218"/>
                </a:lnTo>
                <a:lnTo>
                  <a:pt x="1089" y="218"/>
                </a:lnTo>
                <a:lnTo>
                  <a:pt x="1089" y="218"/>
                </a:lnTo>
                <a:lnTo>
                  <a:pt x="1089" y="218"/>
                </a:lnTo>
                <a:lnTo>
                  <a:pt x="1089" y="218"/>
                </a:lnTo>
                <a:lnTo>
                  <a:pt x="1090" y="218"/>
                </a:lnTo>
                <a:lnTo>
                  <a:pt x="1090" y="218"/>
                </a:lnTo>
                <a:lnTo>
                  <a:pt x="1090" y="218"/>
                </a:lnTo>
                <a:lnTo>
                  <a:pt x="1090" y="218"/>
                </a:lnTo>
                <a:lnTo>
                  <a:pt x="1091" y="218"/>
                </a:lnTo>
                <a:lnTo>
                  <a:pt x="1091" y="218"/>
                </a:lnTo>
                <a:lnTo>
                  <a:pt x="1091" y="218"/>
                </a:lnTo>
                <a:lnTo>
                  <a:pt x="1091" y="218"/>
                </a:lnTo>
                <a:lnTo>
                  <a:pt x="1091" y="218"/>
                </a:lnTo>
                <a:lnTo>
                  <a:pt x="1091" y="219"/>
                </a:lnTo>
                <a:lnTo>
                  <a:pt x="1091" y="219"/>
                </a:lnTo>
                <a:lnTo>
                  <a:pt x="1092" y="219"/>
                </a:lnTo>
                <a:lnTo>
                  <a:pt x="1092" y="219"/>
                </a:lnTo>
                <a:lnTo>
                  <a:pt x="1092" y="220"/>
                </a:lnTo>
                <a:lnTo>
                  <a:pt x="1092" y="220"/>
                </a:lnTo>
                <a:lnTo>
                  <a:pt x="1093" y="220"/>
                </a:lnTo>
                <a:lnTo>
                  <a:pt x="1093" y="221"/>
                </a:lnTo>
                <a:lnTo>
                  <a:pt x="1093" y="222"/>
                </a:lnTo>
                <a:lnTo>
                  <a:pt x="1093" y="223"/>
                </a:lnTo>
                <a:lnTo>
                  <a:pt x="1094" y="224"/>
                </a:lnTo>
                <a:lnTo>
                  <a:pt x="1094" y="225"/>
                </a:lnTo>
                <a:lnTo>
                  <a:pt x="1094" y="226"/>
                </a:lnTo>
                <a:lnTo>
                  <a:pt x="1094" y="227"/>
                </a:lnTo>
                <a:lnTo>
                  <a:pt x="1094" y="227"/>
                </a:lnTo>
                <a:lnTo>
                  <a:pt x="1095" y="228"/>
                </a:lnTo>
                <a:lnTo>
                  <a:pt x="1095" y="228"/>
                </a:lnTo>
                <a:lnTo>
                  <a:pt x="1095" y="228"/>
                </a:lnTo>
                <a:lnTo>
                  <a:pt x="1095" y="229"/>
                </a:lnTo>
                <a:lnTo>
                  <a:pt x="1095" y="228"/>
                </a:lnTo>
                <a:lnTo>
                  <a:pt x="1095" y="228"/>
                </a:lnTo>
                <a:lnTo>
                  <a:pt x="1096" y="228"/>
                </a:lnTo>
                <a:lnTo>
                  <a:pt x="1096" y="228"/>
                </a:lnTo>
                <a:lnTo>
                  <a:pt x="1096" y="228"/>
                </a:lnTo>
                <a:lnTo>
                  <a:pt x="1096" y="228"/>
                </a:lnTo>
                <a:lnTo>
                  <a:pt x="1096" y="228"/>
                </a:lnTo>
                <a:lnTo>
                  <a:pt x="1097" y="228"/>
                </a:lnTo>
                <a:lnTo>
                  <a:pt x="1097" y="228"/>
                </a:lnTo>
                <a:lnTo>
                  <a:pt x="1097" y="228"/>
                </a:lnTo>
                <a:lnTo>
                  <a:pt x="1097" y="228"/>
                </a:lnTo>
                <a:lnTo>
                  <a:pt x="1098" y="228"/>
                </a:lnTo>
                <a:lnTo>
                  <a:pt x="1098" y="228"/>
                </a:lnTo>
                <a:lnTo>
                  <a:pt x="1098" y="228"/>
                </a:lnTo>
                <a:lnTo>
                  <a:pt x="1098" y="228"/>
                </a:lnTo>
                <a:lnTo>
                  <a:pt x="1099" y="229"/>
                </a:lnTo>
                <a:lnTo>
                  <a:pt x="1099" y="229"/>
                </a:lnTo>
                <a:lnTo>
                  <a:pt x="1099" y="229"/>
                </a:lnTo>
                <a:lnTo>
                  <a:pt x="1099" y="229"/>
                </a:lnTo>
                <a:lnTo>
                  <a:pt x="1099" y="229"/>
                </a:lnTo>
                <a:lnTo>
                  <a:pt x="1099" y="229"/>
                </a:lnTo>
                <a:lnTo>
                  <a:pt x="1099" y="229"/>
                </a:lnTo>
                <a:lnTo>
                  <a:pt x="1100" y="229"/>
                </a:lnTo>
                <a:lnTo>
                  <a:pt x="1100" y="229"/>
                </a:lnTo>
                <a:lnTo>
                  <a:pt x="1100" y="229"/>
                </a:lnTo>
                <a:lnTo>
                  <a:pt x="1100" y="229"/>
                </a:lnTo>
                <a:lnTo>
                  <a:pt x="1101" y="229"/>
                </a:lnTo>
                <a:lnTo>
                  <a:pt x="1101" y="229"/>
                </a:lnTo>
                <a:lnTo>
                  <a:pt x="1101" y="229"/>
                </a:lnTo>
                <a:lnTo>
                  <a:pt x="1101" y="229"/>
                </a:lnTo>
                <a:lnTo>
                  <a:pt x="1102" y="229"/>
                </a:lnTo>
                <a:lnTo>
                  <a:pt x="1102" y="229"/>
                </a:lnTo>
                <a:lnTo>
                  <a:pt x="1102" y="229"/>
                </a:lnTo>
                <a:lnTo>
                  <a:pt x="1102" y="229"/>
                </a:lnTo>
                <a:lnTo>
                  <a:pt x="1102" y="230"/>
                </a:lnTo>
                <a:lnTo>
                  <a:pt x="1103" y="230"/>
                </a:lnTo>
                <a:lnTo>
                  <a:pt x="1103" y="230"/>
                </a:lnTo>
                <a:lnTo>
                  <a:pt x="1103" y="230"/>
                </a:lnTo>
                <a:lnTo>
                  <a:pt x="1103" y="230"/>
                </a:lnTo>
                <a:lnTo>
                  <a:pt x="1103" y="230"/>
                </a:lnTo>
                <a:lnTo>
                  <a:pt x="1103" y="230"/>
                </a:lnTo>
                <a:lnTo>
                  <a:pt x="1104" y="230"/>
                </a:lnTo>
                <a:lnTo>
                  <a:pt x="1104" y="230"/>
                </a:lnTo>
                <a:lnTo>
                  <a:pt x="1104" y="230"/>
                </a:lnTo>
                <a:lnTo>
                  <a:pt x="1104" y="230"/>
                </a:lnTo>
                <a:lnTo>
                  <a:pt x="1105" y="230"/>
                </a:lnTo>
                <a:lnTo>
                  <a:pt x="1105" y="230"/>
                </a:lnTo>
                <a:lnTo>
                  <a:pt x="1105" y="231"/>
                </a:lnTo>
                <a:lnTo>
                  <a:pt x="1105" y="231"/>
                </a:lnTo>
                <a:lnTo>
                  <a:pt x="1105" y="231"/>
                </a:lnTo>
                <a:lnTo>
                  <a:pt x="1106" y="231"/>
                </a:lnTo>
                <a:lnTo>
                  <a:pt x="1106" y="231"/>
                </a:lnTo>
                <a:lnTo>
                  <a:pt x="1106" y="231"/>
                </a:lnTo>
                <a:lnTo>
                  <a:pt x="1106" y="231"/>
                </a:lnTo>
                <a:lnTo>
                  <a:pt x="1107" y="231"/>
                </a:lnTo>
                <a:lnTo>
                  <a:pt x="1107" y="231"/>
                </a:lnTo>
                <a:lnTo>
                  <a:pt x="1107" y="231"/>
                </a:lnTo>
                <a:lnTo>
                  <a:pt x="1107" y="231"/>
                </a:lnTo>
                <a:lnTo>
                  <a:pt x="1107" y="231"/>
                </a:lnTo>
                <a:lnTo>
                  <a:pt x="1107" y="231"/>
                </a:lnTo>
                <a:lnTo>
                  <a:pt x="1107" y="231"/>
                </a:lnTo>
                <a:lnTo>
                  <a:pt x="1108" y="231"/>
                </a:lnTo>
                <a:lnTo>
                  <a:pt x="1108" y="232"/>
                </a:lnTo>
                <a:lnTo>
                  <a:pt x="1108" y="232"/>
                </a:lnTo>
                <a:lnTo>
                  <a:pt x="1108" y="232"/>
                </a:lnTo>
                <a:lnTo>
                  <a:pt x="1109" y="232"/>
                </a:lnTo>
                <a:lnTo>
                  <a:pt x="1109" y="232"/>
                </a:lnTo>
                <a:lnTo>
                  <a:pt x="1109" y="232"/>
                </a:lnTo>
                <a:lnTo>
                  <a:pt x="1109" y="232"/>
                </a:lnTo>
                <a:lnTo>
                  <a:pt x="1110" y="231"/>
                </a:lnTo>
                <a:lnTo>
                  <a:pt x="1110" y="231"/>
                </a:lnTo>
                <a:lnTo>
                  <a:pt x="1110" y="232"/>
                </a:lnTo>
                <a:lnTo>
                  <a:pt x="1110" y="232"/>
                </a:lnTo>
                <a:lnTo>
                  <a:pt x="1110" y="232"/>
                </a:lnTo>
                <a:lnTo>
                  <a:pt x="1111" y="231"/>
                </a:lnTo>
                <a:lnTo>
                  <a:pt x="1111" y="231"/>
                </a:lnTo>
                <a:lnTo>
                  <a:pt x="1111" y="231"/>
                </a:lnTo>
                <a:lnTo>
                  <a:pt x="1111" y="231"/>
                </a:lnTo>
                <a:lnTo>
                  <a:pt x="1111" y="231"/>
                </a:lnTo>
                <a:lnTo>
                  <a:pt x="1111" y="231"/>
                </a:lnTo>
                <a:lnTo>
                  <a:pt x="1112" y="230"/>
                </a:lnTo>
                <a:lnTo>
                  <a:pt x="1112" y="230"/>
                </a:lnTo>
                <a:lnTo>
                  <a:pt x="1112" y="230"/>
                </a:lnTo>
                <a:lnTo>
                  <a:pt x="1112" y="230"/>
                </a:lnTo>
                <a:lnTo>
                  <a:pt x="1113" y="229"/>
                </a:lnTo>
                <a:lnTo>
                  <a:pt x="1113" y="229"/>
                </a:lnTo>
                <a:lnTo>
                  <a:pt x="1113" y="229"/>
                </a:lnTo>
                <a:lnTo>
                  <a:pt x="1113" y="229"/>
                </a:lnTo>
                <a:lnTo>
                  <a:pt x="1113" y="229"/>
                </a:lnTo>
                <a:lnTo>
                  <a:pt x="1114" y="229"/>
                </a:lnTo>
                <a:lnTo>
                  <a:pt x="1114" y="229"/>
                </a:lnTo>
                <a:lnTo>
                  <a:pt x="1114" y="229"/>
                </a:lnTo>
                <a:lnTo>
                  <a:pt x="1114" y="229"/>
                </a:lnTo>
                <a:lnTo>
                  <a:pt x="1115" y="229"/>
                </a:lnTo>
                <a:lnTo>
                  <a:pt x="1115" y="229"/>
                </a:lnTo>
                <a:lnTo>
                  <a:pt x="1115" y="230"/>
                </a:lnTo>
                <a:lnTo>
                  <a:pt x="1115" y="230"/>
                </a:lnTo>
                <a:lnTo>
                  <a:pt x="1115" y="231"/>
                </a:lnTo>
                <a:lnTo>
                  <a:pt x="1115" y="232"/>
                </a:lnTo>
                <a:lnTo>
                  <a:pt x="1116" y="232"/>
                </a:lnTo>
                <a:lnTo>
                  <a:pt x="1116" y="232"/>
                </a:lnTo>
                <a:lnTo>
                  <a:pt x="1116" y="233"/>
                </a:lnTo>
                <a:lnTo>
                  <a:pt x="1116" y="233"/>
                </a:lnTo>
                <a:lnTo>
                  <a:pt x="1116" y="233"/>
                </a:lnTo>
                <a:lnTo>
                  <a:pt x="1117" y="233"/>
                </a:lnTo>
                <a:lnTo>
                  <a:pt x="1117" y="233"/>
                </a:lnTo>
                <a:lnTo>
                  <a:pt x="1117" y="233"/>
                </a:lnTo>
                <a:lnTo>
                  <a:pt x="1117" y="233"/>
                </a:lnTo>
                <a:lnTo>
                  <a:pt x="1118" y="233"/>
                </a:lnTo>
                <a:lnTo>
                  <a:pt x="1118" y="233"/>
                </a:lnTo>
                <a:lnTo>
                  <a:pt x="1118" y="233"/>
                </a:lnTo>
                <a:lnTo>
                  <a:pt x="1118" y="233"/>
                </a:lnTo>
                <a:lnTo>
                  <a:pt x="1119" y="232"/>
                </a:lnTo>
                <a:lnTo>
                  <a:pt x="1119" y="232"/>
                </a:lnTo>
                <a:lnTo>
                  <a:pt x="1119" y="232"/>
                </a:lnTo>
                <a:lnTo>
                  <a:pt x="1119" y="232"/>
                </a:lnTo>
                <a:lnTo>
                  <a:pt x="1119" y="232"/>
                </a:lnTo>
                <a:lnTo>
                  <a:pt x="1119" y="232"/>
                </a:lnTo>
                <a:lnTo>
                  <a:pt x="1119" y="231"/>
                </a:lnTo>
                <a:lnTo>
                  <a:pt x="1120" y="231"/>
                </a:lnTo>
                <a:lnTo>
                  <a:pt x="1120" y="231"/>
                </a:lnTo>
                <a:lnTo>
                  <a:pt x="1120" y="231"/>
                </a:lnTo>
                <a:lnTo>
                  <a:pt x="1120" y="231"/>
                </a:lnTo>
                <a:lnTo>
                  <a:pt x="1121" y="231"/>
                </a:lnTo>
                <a:lnTo>
                  <a:pt x="1121" y="231"/>
                </a:lnTo>
                <a:lnTo>
                  <a:pt x="1121" y="231"/>
                </a:lnTo>
                <a:lnTo>
                  <a:pt x="1121" y="231"/>
                </a:lnTo>
                <a:lnTo>
                  <a:pt x="1121" y="231"/>
                </a:lnTo>
                <a:lnTo>
                  <a:pt x="1122" y="231"/>
                </a:lnTo>
                <a:lnTo>
                  <a:pt x="1122" y="231"/>
                </a:lnTo>
                <a:lnTo>
                  <a:pt x="1122" y="231"/>
                </a:lnTo>
                <a:lnTo>
                  <a:pt x="1122" y="231"/>
                </a:lnTo>
                <a:lnTo>
                  <a:pt x="1123" y="231"/>
                </a:lnTo>
                <a:lnTo>
                  <a:pt x="1123" y="231"/>
                </a:lnTo>
                <a:lnTo>
                  <a:pt x="1123" y="231"/>
                </a:lnTo>
                <a:lnTo>
                  <a:pt x="1123" y="231"/>
                </a:lnTo>
                <a:lnTo>
                  <a:pt x="1123" y="230"/>
                </a:lnTo>
                <a:lnTo>
                  <a:pt x="1123" y="230"/>
                </a:lnTo>
                <a:lnTo>
                  <a:pt x="1124" y="230"/>
                </a:lnTo>
                <a:lnTo>
                  <a:pt x="1124" y="230"/>
                </a:lnTo>
                <a:lnTo>
                  <a:pt x="1124" y="230"/>
                </a:lnTo>
                <a:lnTo>
                  <a:pt x="1124" y="230"/>
                </a:lnTo>
                <a:lnTo>
                  <a:pt x="1124" y="230"/>
                </a:lnTo>
                <a:lnTo>
                  <a:pt x="1125" y="230"/>
                </a:lnTo>
                <a:lnTo>
                  <a:pt x="1125" y="230"/>
                </a:lnTo>
                <a:lnTo>
                  <a:pt x="1125" y="230"/>
                </a:lnTo>
                <a:lnTo>
                  <a:pt x="1125" y="230"/>
                </a:lnTo>
                <a:lnTo>
                  <a:pt x="1126" y="230"/>
                </a:lnTo>
                <a:lnTo>
                  <a:pt x="1126" y="230"/>
                </a:lnTo>
                <a:lnTo>
                  <a:pt x="1126" y="230"/>
                </a:lnTo>
                <a:lnTo>
                  <a:pt x="1126" y="230"/>
                </a:lnTo>
                <a:lnTo>
                  <a:pt x="1127" y="230"/>
                </a:lnTo>
                <a:lnTo>
                  <a:pt x="1127" y="230"/>
                </a:lnTo>
                <a:lnTo>
                  <a:pt x="1127" y="230"/>
                </a:lnTo>
                <a:lnTo>
                  <a:pt x="1127" y="230"/>
                </a:lnTo>
                <a:lnTo>
                  <a:pt x="1127" y="230"/>
                </a:lnTo>
                <a:lnTo>
                  <a:pt x="1127" y="230"/>
                </a:lnTo>
                <a:lnTo>
                  <a:pt x="1127" y="230"/>
                </a:lnTo>
                <a:lnTo>
                  <a:pt x="1128" y="230"/>
                </a:lnTo>
                <a:lnTo>
                  <a:pt x="1128" y="230"/>
                </a:lnTo>
                <a:lnTo>
                  <a:pt x="1128" y="231"/>
                </a:lnTo>
                <a:lnTo>
                  <a:pt x="1128" y="231"/>
                </a:lnTo>
                <a:lnTo>
                  <a:pt x="1129" y="231"/>
                </a:lnTo>
                <a:lnTo>
                  <a:pt x="1129" y="230"/>
                </a:lnTo>
                <a:lnTo>
                  <a:pt x="1129" y="230"/>
                </a:lnTo>
                <a:lnTo>
                  <a:pt x="1129" y="230"/>
                </a:lnTo>
                <a:lnTo>
                  <a:pt x="1130" y="230"/>
                </a:lnTo>
                <a:lnTo>
                  <a:pt x="1130" y="229"/>
                </a:lnTo>
                <a:lnTo>
                  <a:pt x="1130" y="229"/>
                </a:lnTo>
                <a:lnTo>
                  <a:pt x="1130" y="229"/>
                </a:lnTo>
                <a:lnTo>
                  <a:pt x="1130" y="229"/>
                </a:lnTo>
                <a:lnTo>
                  <a:pt x="1130" y="229"/>
                </a:lnTo>
                <a:lnTo>
                  <a:pt x="1130" y="229"/>
                </a:lnTo>
                <a:lnTo>
                  <a:pt x="1131" y="229"/>
                </a:lnTo>
                <a:lnTo>
                  <a:pt x="1131" y="229"/>
                </a:lnTo>
                <a:lnTo>
                  <a:pt x="1131" y="229"/>
                </a:lnTo>
                <a:lnTo>
                  <a:pt x="1131" y="229"/>
                </a:lnTo>
                <a:lnTo>
                  <a:pt x="1132" y="229"/>
                </a:lnTo>
                <a:lnTo>
                  <a:pt x="1132" y="230"/>
                </a:lnTo>
                <a:lnTo>
                  <a:pt x="1132" y="230"/>
                </a:lnTo>
                <a:lnTo>
                  <a:pt x="1132" y="230"/>
                </a:lnTo>
                <a:lnTo>
                  <a:pt x="1132" y="230"/>
                </a:lnTo>
                <a:lnTo>
                  <a:pt x="1133" y="230"/>
                </a:lnTo>
                <a:lnTo>
                  <a:pt x="1133" y="230"/>
                </a:lnTo>
                <a:lnTo>
                  <a:pt x="1133" y="230"/>
                </a:lnTo>
                <a:lnTo>
                  <a:pt x="1133" y="230"/>
                </a:lnTo>
                <a:lnTo>
                  <a:pt x="1134" y="230"/>
                </a:lnTo>
                <a:lnTo>
                  <a:pt x="1134" y="230"/>
                </a:lnTo>
                <a:lnTo>
                  <a:pt x="1134" y="230"/>
                </a:lnTo>
                <a:lnTo>
                  <a:pt x="1134" y="230"/>
                </a:lnTo>
                <a:lnTo>
                  <a:pt x="1134" y="230"/>
                </a:lnTo>
                <a:lnTo>
                  <a:pt x="1134" y="230"/>
                </a:lnTo>
                <a:lnTo>
                  <a:pt x="1135" y="230"/>
                </a:lnTo>
                <a:lnTo>
                  <a:pt x="1135" y="229"/>
                </a:lnTo>
                <a:lnTo>
                  <a:pt x="1135" y="229"/>
                </a:lnTo>
                <a:lnTo>
                  <a:pt x="1135" y="229"/>
                </a:lnTo>
                <a:lnTo>
                  <a:pt x="1135" y="229"/>
                </a:lnTo>
                <a:lnTo>
                  <a:pt x="1136" y="229"/>
                </a:lnTo>
                <a:lnTo>
                  <a:pt x="1136" y="229"/>
                </a:lnTo>
                <a:lnTo>
                  <a:pt x="1136" y="228"/>
                </a:lnTo>
                <a:lnTo>
                  <a:pt x="1136" y="228"/>
                </a:lnTo>
                <a:lnTo>
                  <a:pt x="1137" y="228"/>
                </a:lnTo>
                <a:lnTo>
                  <a:pt x="1137" y="228"/>
                </a:lnTo>
                <a:lnTo>
                  <a:pt x="1137" y="228"/>
                </a:lnTo>
                <a:lnTo>
                  <a:pt x="1137" y="228"/>
                </a:lnTo>
                <a:lnTo>
                  <a:pt x="1138" y="228"/>
                </a:lnTo>
                <a:lnTo>
                  <a:pt x="1138" y="227"/>
                </a:lnTo>
                <a:lnTo>
                  <a:pt x="1138" y="228"/>
                </a:lnTo>
                <a:lnTo>
                  <a:pt x="1138" y="228"/>
                </a:lnTo>
                <a:lnTo>
                  <a:pt x="1138" y="228"/>
                </a:lnTo>
                <a:lnTo>
                  <a:pt x="1138" y="228"/>
                </a:lnTo>
                <a:lnTo>
                  <a:pt x="1138" y="228"/>
                </a:lnTo>
                <a:lnTo>
                  <a:pt x="1139" y="228"/>
                </a:lnTo>
                <a:lnTo>
                  <a:pt x="1139" y="228"/>
                </a:lnTo>
                <a:lnTo>
                  <a:pt x="1139" y="228"/>
                </a:lnTo>
                <a:lnTo>
                  <a:pt x="1139" y="228"/>
                </a:lnTo>
                <a:lnTo>
                  <a:pt x="1140" y="228"/>
                </a:lnTo>
                <a:lnTo>
                  <a:pt x="1140" y="228"/>
                </a:lnTo>
                <a:lnTo>
                  <a:pt x="1140" y="228"/>
                </a:lnTo>
                <a:lnTo>
                  <a:pt x="1140" y="228"/>
                </a:lnTo>
                <a:lnTo>
                  <a:pt x="1141" y="228"/>
                </a:lnTo>
                <a:lnTo>
                  <a:pt x="1141" y="228"/>
                </a:lnTo>
                <a:lnTo>
                  <a:pt x="1141" y="227"/>
                </a:lnTo>
                <a:lnTo>
                  <a:pt x="1141" y="227"/>
                </a:lnTo>
                <a:lnTo>
                  <a:pt x="1141" y="227"/>
                </a:lnTo>
                <a:lnTo>
                  <a:pt x="1142" y="227"/>
                </a:lnTo>
                <a:lnTo>
                  <a:pt x="1142" y="227"/>
                </a:lnTo>
                <a:lnTo>
                  <a:pt x="1142" y="227"/>
                </a:lnTo>
                <a:lnTo>
                  <a:pt x="1142" y="228"/>
                </a:lnTo>
                <a:lnTo>
                  <a:pt x="1142" y="228"/>
                </a:lnTo>
                <a:lnTo>
                  <a:pt x="1142" y="228"/>
                </a:lnTo>
                <a:lnTo>
                  <a:pt x="1143" y="228"/>
                </a:lnTo>
                <a:lnTo>
                  <a:pt x="1143" y="227"/>
                </a:lnTo>
                <a:lnTo>
                  <a:pt x="1143" y="227"/>
                </a:lnTo>
                <a:lnTo>
                  <a:pt x="1143" y="227"/>
                </a:lnTo>
                <a:lnTo>
                  <a:pt x="1143" y="227"/>
                </a:lnTo>
                <a:lnTo>
                  <a:pt x="1144" y="227"/>
                </a:lnTo>
                <a:lnTo>
                  <a:pt x="1144" y="227"/>
                </a:lnTo>
                <a:lnTo>
                  <a:pt x="1144" y="226"/>
                </a:lnTo>
                <a:lnTo>
                  <a:pt x="1144" y="226"/>
                </a:lnTo>
                <a:lnTo>
                  <a:pt x="1145" y="226"/>
                </a:lnTo>
                <a:lnTo>
                  <a:pt x="1145" y="226"/>
                </a:lnTo>
                <a:lnTo>
                  <a:pt x="1145" y="226"/>
                </a:lnTo>
                <a:lnTo>
                  <a:pt x="1145" y="226"/>
                </a:lnTo>
                <a:lnTo>
                  <a:pt x="1146" y="226"/>
                </a:lnTo>
                <a:lnTo>
                  <a:pt x="1146" y="226"/>
                </a:lnTo>
                <a:lnTo>
                  <a:pt x="1146" y="226"/>
                </a:lnTo>
                <a:lnTo>
                  <a:pt x="1146" y="226"/>
                </a:lnTo>
                <a:lnTo>
                  <a:pt x="1146" y="226"/>
                </a:lnTo>
                <a:lnTo>
                  <a:pt x="1146" y="226"/>
                </a:lnTo>
                <a:lnTo>
                  <a:pt x="1146" y="225"/>
                </a:lnTo>
                <a:lnTo>
                  <a:pt x="1147" y="225"/>
                </a:lnTo>
                <a:lnTo>
                  <a:pt x="1147" y="225"/>
                </a:lnTo>
                <a:lnTo>
                  <a:pt x="1147" y="225"/>
                </a:lnTo>
                <a:lnTo>
                  <a:pt x="1147" y="225"/>
                </a:lnTo>
                <a:lnTo>
                  <a:pt x="1148" y="225"/>
                </a:lnTo>
                <a:lnTo>
                  <a:pt x="1148" y="225"/>
                </a:lnTo>
                <a:lnTo>
                  <a:pt x="1148" y="225"/>
                </a:lnTo>
                <a:lnTo>
                  <a:pt x="1148" y="225"/>
                </a:lnTo>
                <a:lnTo>
                  <a:pt x="1149" y="225"/>
                </a:lnTo>
                <a:lnTo>
                  <a:pt x="1149" y="225"/>
                </a:lnTo>
                <a:lnTo>
                  <a:pt x="1149" y="225"/>
                </a:lnTo>
                <a:lnTo>
                  <a:pt x="1149" y="225"/>
                </a:lnTo>
                <a:lnTo>
                  <a:pt x="1149" y="225"/>
                </a:lnTo>
                <a:lnTo>
                  <a:pt x="1150" y="225"/>
                </a:lnTo>
                <a:lnTo>
                  <a:pt x="1150" y="225"/>
                </a:lnTo>
                <a:lnTo>
                  <a:pt x="1150" y="225"/>
                </a:lnTo>
                <a:lnTo>
                  <a:pt x="1150" y="226"/>
                </a:lnTo>
                <a:lnTo>
                  <a:pt x="1150" y="226"/>
                </a:lnTo>
                <a:lnTo>
                  <a:pt x="1150" y="226"/>
                </a:lnTo>
                <a:lnTo>
                  <a:pt x="1151" y="226"/>
                </a:lnTo>
                <a:lnTo>
                  <a:pt x="1151" y="226"/>
                </a:lnTo>
                <a:lnTo>
                  <a:pt x="1151" y="226"/>
                </a:lnTo>
                <a:lnTo>
                  <a:pt x="1151" y="226"/>
                </a:lnTo>
                <a:lnTo>
                  <a:pt x="1152" y="226"/>
                </a:lnTo>
                <a:lnTo>
                  <a:pt x="1152" y="226"/>
                </a:lnTo>
                <a:lnTo>
                  <a:pt x="1152" y="226"/>
                </a:lnTo>
                <a:lnTo>
                  <a:pt x="1152" y="226"/>
                </a:lnTo>
                <a:lnTo>
                  <a:pt x="1152" y="226"/>
                </a:lnTo>
                <a:lnTo>
                  <a:pt x="1153" y="226"/>
                </a:lnTo>
                <a:lnTo>
                  <a:pt x="1153" y="226"/>
                </a:lnTo>
                <a:lnTo>
                  <a:pt x="1153" y="226"/>
                </a:lnTo>
                <a:lnTo>
                  <a:pt x="1153" y="226"/>
                </a:lnTo>
                <a:lnTo>
                  <a:pt x="1154" y="226"/>
                </a:lnTo>
                <a:lnTo>
                  <a:pt x="1154" y="226"/>
                </a:lnTo>
                <a:lnTo>
                  <a:pt x="1154" y="226"/>
                </a:lnTo>
                <a:lnTo>
                  <a:pt x="1154" y="226"/>
                </a:lnTo>
                <a:lnTo>
                  <a:pt x="1154" y="226"/>
                </a:lnTo>
                <a:lnTo>
                  <a:pt x="1154" y="226"/>
                </a:lnTo>
                <a:lnTo>
                  <a:pt x="1154" y="227"/>
                </a:lnTo>
                <a:lnTo>
                  <a:pt x="1155" y="227"/>
                </a:lnTo>
                <a:lnTo>
                  <a:pt x="1155" y="227"/>
                </a:lnTo>
                <a:lnTo>
                  <a:pt x="1155" y="227"/>
                </a:lnTo>
                <a:lnTo>
                  <a:pt x="1155" y="227"/>
                </a:lnTo>
                <a:lnTo>
                  <a:pt x="1156" y="226"/>
                </a:lnTo>
                <a:lnTo>
                  <a:pt x="1156" y="226"/>
                </a:lnTo>
                <a:lnTo>
                  <a:pt x="1156" y="226"/>
                </a:lnTo>
                <a:lnTo>
                  <a:pt x="1156" y="226"/>
                </a:lnTo>
                <a:lnTo>
                  <a:pt x="1157" y="226"/>
                </a:lnTo>
                <a:lnTo>
                  <a:pt x="1157" y="226"/>
                </a:lnTo>
                <a:lnTo>
                  <a:pt x="1157" y="226"/>
                </a:lnTo>
                <a:lnTo>
                  <a:pt x="1157" y="226"/>
                </a:lnTo>
                <a:lnTo>
                  <a:pt x="1157" y="225"/>
                </a:lnTo>
                <a:lnTo>
                  <a:pt x="1158" y="225"/>
                </a:lnTo>
                <a:lnTo>
                  <a:pt x="1158" y="225"/>
                </a:lnTo>
                <a:lnTo>
                  <a:pt x="1158" y="225"/>
                </a:lnTo>
                <a:lnTo>
                  <a:pt x="1158" y="225"/>
                </a:lnTo>
                <a:lnTo>
                  <a:pt x="1158" y="225"/>
                </a:lnTo>
                <a:lnTo>
                  <a:pt x="1158" y="225"/>
                </a:lnTo>
                <a:lnTo>
                  <a:pt x="1159" y="225"/>
                </a:lnTo>
                <a:lnTo>
                  <a:pt x="1159" y="225"/>
                </a:lnTo>
                <a:lnTo>
                  <a:pt x="1159" y="224"/>
                </a:lnTo>
                <a:lnTo>
                  <a:pt x="1159" y="224"/>
                </a:lnTo>
                <a:lnTo>
                  <a:pt x="1160" y="224"/>
                </a:lnTo>
                <a:lnTo>
                  <a:pt x="1160" y="224"/>
                </a:lnTo>
                <a:lnTo>
                  <a:pt x="1160" y="224"/>
                </a:lnTo>
                <a:lnTo>
                  <a:pt x="1160" y="224"/>
                </a:lnTo>
                <a:lnTo>
                  <a:pt x="1160" y="224"/>
                </a:lnTo>
                <a:lnTo>
                  <a:pt x="1161" y="224"/>
                </a:lnTo>
                <a:lnTo>
                  <a:pt x="1161" y="224"/>
                </a:lnTo>
                <a:lnTo>
                  <a:pt x="1161" y="224"/>
                </a:lnTo>
                <a:lnTo>
                  <a:pt x="1161" y="225"/>
                </a:lnTo>
                <a:lnTo>
                  <a:pt x="1162" y="225"/>
                </a:lnTo>
                <a:lnTo>
                  <a:pt x="1162" y="225"/>
                </a:lnTo>
                <a:lnTo>
                  <a:pt x="1162" y="225"/>
                </a:lnTo>
                <a:lnTo>
                  <a:pt x="1162" y="225"/>
                </a:lnTo>
                <a:lnTo>
                  <a:pt x="1162" y="225"/>
                </a:lnTo>
                <a:lnTo>
                  <a:pt x="1162" y="226"/>
                </a:lnTo>
                <a:lnTo>
                  <a:pt x="1163" y="226"/>
                </a:lnTo>
                <a:lnTo>
                  <a:pt x="1163" y="226"/>
                </a:lnTo>
                <a:lnTo>
                  <a:pt x="1163" y="227"/>
                </a:lnTo>
                <a:lnTo>
                  <a:pt x="1163" y="227"/>
                </a:lnTo>
                <a:lnTo>
                  <a:pt x="1163" y="227"/>
                </a:lnTo>
                <a:lnTo>
                  <a:pt x="1164" y="227"/>
                </a:lnTo>
                <a:lnTo>
                  <a:pt x="1164" y="228"/>
                </a:lnTo>
                <a:lnTo>
                  <a:pt x="1164" y="228"/>
                </a:lnTo>
                <a:lnTo>
                  <a:pt x="1164" y="228"/>
                </a:lnTo>
                <a:lnTo>
                  <a:pt x="1165" y="228"/>
                </a:lnTo>
                <a:lnTo>
                  <a:pt x="1165" y="228"/>
                </a:lnTo>
                <a:lnTo>
                  <a:pt x="1165" y="228"/>
                </a:lnTo>
                <a:lnTo>
                  <a:pt x="1165" y="228"/>
                </a:lnTo>
                <a:lnTo>
                  <a:pt x="1166" y="229"/>
                </a:lnTo>
                <a:lnTo>
                  <a:pt x="1166" y="229"/>
                </a:lnTo>
                <a:lnTo>
                  <a:pt x="1166" y="229"/>
                </a:lnTo>
                <a:lnTo>
                  <a:pt x="1166" y="229"/>
                </a:lnTo>
                <a:lnTo>
                  <a:pt x="1166" y="229"/>
                </a:lnTo>
                <a:lnTo>
                  <a:pt x="1166" y="229"/>
                </a:lnTo>
                <a:lnTo>
                  <a:pt x="1166" y="229"/>
                </a:lnTo>
                <a:lnTo>
                  <a:pt x="1167" y="229"/>
                </a:lnTo>
                <a:lnTo>
                  <a:pt x="1167" y="229"/>
                </a:lnTo>
                <a:lnTo>
                  <a:pt x="1167" y="229"/>
                </a:lnTo>
                <a:lnTo>
                  <a:pt x="1167" y="229"/>
                </a:lnTo>
                <a:lnTo>
                  <a:pt x="1168" y="229"/>
                </a:lnTo>
                <a:lnTo>
                  <a:pt x="1168" y="229"/>
                </a:lnTo>
                <a:lnTo>
                  <a:pt x="1168" y="229"/>
                </a:lnTo>
                <a:lnTo>
                  <a:pt x="1168" y="229"/>
                </a:lnTo>
                <a:lnTo>
                  <a:pt x="1168" y="230"/>
                </a:lnTo>
                <a:lnTo>
                  <a:pt x="1169" y="230"/>
                </a:lnTo>
                <a:lnTo>
                  <a:pt x="1169" y="230"/>
                </a:lnTo>
                <a:lnTo>
                  <a:pt x="1169" y="230"/>
                </a:lnTo>
                <a:lnTo>
                  <a:pt x="1169" y="230"/>
                </a:lnTo>
                <a:lnTo>
                  <a:pt x="1170" y="230"/>
                </a:lnTo>
                <a:lnTo>
                  <a:pt x="1170" y="230"/>
                </a:lnTo>
                <a:lnTo>
                  <a:pt x="1170" y="230"/>
                </a:lnTo>
                <a:lnTo>
                  <a:pt x="1170" y="230"/>
                </a:lnTo>
                <a:lnTo>
                  <a:pt x="1170" y="230"/>
                </a:lnTo>
                <a:lnTo>
                  <a:pt x="1170" y="230"/>
                </a:lnTo>
                <a:lnTo>
                  <a:pt x="1171" y="230"/>
                </a:lnTo>
                <a:lnTo>
                  <a:pt x="1171" y="230"/>
                </a:lnTo>
                <a:lnTo>
                  <a:pt x="1171" y="230"/>
                </a:lnTo>
                <a:lnTo>
                  <a:pt x="1171" y="229"/>
                </a:lnTo>
                <a:lnTo>
                  <a:pt x="1171" y="229"/>
                </a:lnTo>
                <a:lnTo>
                  <a:pt x="1172" y="229"/>
                </a:lnTo>
                <a:lnTo>
                  <a:pt x="1172" y="229"/>
                </a:lnTo>
                <a:lnTo>
                  <a:pt x="1172" y="229"/>
                </a:lnTo>
                <a:lnTo>
                  <a:pt x="1172" y="229"/>
                </a:lnTo>
                <a:lnTo>
                  <a:pt x="1173" y="229"/>
                </a:lnTo>
                <a:lnTo>
                  <a:pt x="1173" y="229"/>
                </a:lnTo>
                <a:lnTo>
                  <a:pt x="1173" y="229"/>
                </a:lnTo>
                <a:lnTo>
                  <a:pt x="1173" y="229"/>
                </a:lnTo>
                <a:lnTo>
                  <a:pt x="1174" y="229"/>
                </a:lnTo>
                <a:lnTo>
                  <a:pt x="1174" y="229"/>
                </a:lnTo>
                <a:lnTo>
                  <a:pt x="1174" y="229"/>
                </a:lnTo>
                <a:lnTo>
                  <a:pt x="1174" y="229"/>
                </a:lnTo>
                <a:lnTo>
                  <a:pt x="1174" y="229"/>
                </a:lnTo>
                <a:lnTo>
                  <a:pt x="1174" y="229"/>
                </a:lnTo>
                <a:lnTo>
                  <a:pt x="1174" y="229"/>
                </a:lnTo>
                <a:lnTo>
                  <a:pt x="1175" y="229"/>
                </a:lnTo>
                <a:lnTo>
                  <a:pt x="1175" y="229"/>
                </a:lnTo>
                <a:lnTo>
                  <a:pt x="1175" y="229"/>
                </a:lnTo>
                <a:lnTo>
                  <a:pt x="1175" y="229"/>
                </a:lnTo>
                <a:lnTo>
                  <a:pt x="1176" y="229"/>
                </a:lnTo>
                <a:lnTo>
                  <a:pt x="1176" y="229"/>
                </a:lnTo>
                <a:lnTo>
                  <a:pt x="1176" y="229"/>
                </a:lnTo>
                <a:lnTo>
                  <a:pt x="1176" y="229"/>
                </a:lnTo>
                <a:lnTo>
                  <a:pt x="1177" y="229"/>
                </a:lnTo>
                <a:lnTo>
                  <a:pt x="1177" y="229"/>
                </a:lnTo>
                <a:lnTo>
                  <a:pt x="1177" y="229"/>
                </a:lnTo>
                <a:lnTo>
                  <a:pt x="1177" y="229"/>
                </a:lnTo>
                <a:lnTo>
                  <a:pt x="1177" y="230"/>
                </a:lnTo>
                <a:lnTo>
                  <a:pt x="1178" y="230"/>
                </a:lnTo>
                <a:lnTo>
                  <a:pt x="1178" y="230"/>
                </a:lnTo>
                <a:lnTo>
                  <a:pt x="1178" y="230"/>
                </a:lnTo>
                <a:lnTo>
                  <a:pt x="1178" y="230"/>
                </a:lnTo>
                <a:lnTo>
                  <a:pt x="1178" y="230"/>
                </a:lnTo>
                <a:lnTo>
                  <a:pt x="1178" y="230"/>
                </a:lnTo>
                <a:lnTo>
                  <a:pt x="1179" y="230"/>
                </a:lnTo>
                <a:lnTo>
                  <a:pt x="1179" y="230"/>
                </a:lnTo>
                <a:lnTo>
                  <a:pt x="1179" y="230"/>
                </a:lnTo>
                <a:lnTo>
                  <a:pt x="1179" y="230"/>
                </a:lnTo>
                <a:lnTo>
                  <a:pt x="1179" y="230"/>
                </a:lnTo>
                <a:lnTo>
                  <a:pt x="1180" y="230"/>
                </a:lnTo>
                <a:lnTo>
                  <a:pt x="1180" y="230"/>
                </a:lnTo>
                <a:lnTo>
                  <a:pt x="1180" y="230"/>
                </a:lnTo>
                <a:lnTo>
                  <a:pt x="1180" y="230"/>
                </a:lnTo>
                <a:lnTo>
                  <a:pt x="1181" y="229"/>
                </a:lnTo>
                <a:lnTo>
                  <a:pt x="1181" y="229"/>
                </a:lnTo>
                <a:lnTo>
                  <a:pt x="1181" y="229"/>
                </a:lnTo>
                <a:lnTo>
                  <a:pt x="1181" y="229"/>
                </a:lnTo>
                <a:lnTo>
                  <a:pt x="1182" y="229"/>
                </a:lnTo>
                <a:lnTo>
                  <a:pt x="1182" y="229"/>
                </a:lnTo>
                <a:lnTo>
                  <a:pt x="1182" y="229"/>
                </a:lnTo>
                <a:lnTo>
                  <a:pt x="1182" y="228"/>
                </a:lnTo>
                <a:lnTo>
                  <a:pt x="1182" y="228"/>
                </a:lnTo>
                <a:lnTo>
                  <a:pt x="1182" y="228"/>
                </a:lnTo>
                <a:lnTo>
                  <a:pt x="1182" y="228"/>
                </a:lnTo>
                <a:lnTo>
                  <a:pt x="1183" y="228"/>
                </a:lnTo>
                <a:lnTo>
                  <a:pt x="1183" y="228"/>
                </a:lnTo>
                <a:lnTo>
                  <a:pt x="1183" y="228"/>
                </a:lnTo>
                <a:lnTo>
                  <a:pt x="1183" y="228"/>
                </a:lnTo>
                <a:lnTo>
                  <a:pt x="1184" y="228"/>
                </a:lnTo>
                <a:lnTo>
                  <a:pt x="1184" y="228"/>
                </a:lnTo>
                <a:lnTo>
                  <a:pt x="1184" y="228"/>
                </a:lnTo>
                <a:lnTo>
                  <a:pt x="1184" y="228"/>
                </a:lnTo>
                <a:lnTo>
                  <a:pt x="1185" y="228"/>
                </a:lnTo>
                <a:lnTo>
                  <a:pt x="1185" y="228"/>
                </a:lnTo>
                <a:lnTo>
                  <a:pt x="1185" y="228"/>
                </a:lnTo>
                <a:lnTo>
                  <a:pt x="1185" y="228"/>
                </a:lnTo>
                <a:lnTo>
                  <a:pt x="1185" y="228"/>
                </a:lnTo>
                <a:lnTo>
                  <a:pt x="1186" y="228"/>
                </a:lnTo>
                <a:lnTo>
                  <a:pt x="1186" y="228"/>
                </a:lnTo>
                <a:lnTo>
                  <a:pt x="1186" y="228"/>
                </a:lnTo>
                <a:lnTo>
                  <a:pt x="1186" y="228"/>
                </a:lnTo>
                <a:lnTo>
                  <a:pt x="1186" y="228"/>
                </a:lnTo>
                <a:lnTo>
                  <a:pt x="1186" y="228"/>
                </a:lnTo>
                <a:lnTo>
                  <a:pt x="1187" y="228"/>
                </a:lnTo>
                <a:lnTo>
                  <a:pt x="1187" y="227"/>
                </a:lnTo>
                <a:lnTo>
                  <a:pt x="1187" y="227"/>
                </a:lnTo>
                <a:lnTo>
                  <a:pt x="1187" y="227"/>
                </a:lnTo>
                <a:lnTo>
                  <a:pt x="1188" y="227"/>
                </a:lnTo>
                <a:lnTo>
                  <a:pt x="1188" y="227"/>
                </a:lnTo>
                <a:lnTo>
                  <a:pt x="1188" y="227"/>
                </a:lnTo>
                <a:lnTo>
                  <a:pt x="1188" y="227"/>
                </a:lnTo>
                <a:lnTo>
                  <a:pt x="1188" y="227"/>
                </a:lnTo>
                <a:lnTo>
                  <a:pt x="1189" y="227"/>
                </a:lnTo>
                <a:lnTo>
                  <a:pt x="1189" y="227"/>
                </a:lnTo>
                <a:lnTo>
                  <a:pt x="1189" y="227"/>
                </a:lnTo>
                <a:lnTo>
                  <a:pt x="1189" y="227"/>
                </a:lnTo>
                <a:lnTo>
                  <a:pt x="1190" y="227"/>
                </a:lnTo>
                <a:lnTo>
                  <a:pt x="1190" y="227"/>
                </a:lnTo>
                <a:lnTo>
                  <a:pt x="1190" y="227"/>
                </a:lnTo>
                <a:lnTo>
                  <a:pt x="1190" y="227"/>
                </a:lnTo>
                <a:lnTo>
                  <a:pt x="1190" y="227"/>
                </a:lnTo>
                <a:lnTo>
                  <a:pt x="1190" y="227"/>
                </a:lnTo>
                <a:lnTo>
                  <a:pt x="1190" y="227"/>
                </a:lnTo>
                <a:lnTo>
                  <a:pt x="1191" y="227"/>
                </a:lnTo>
                <a:lnTo>
                  <a:pt x="1191" y="227"/>
                </a:lnTo>
                <a:lnTo>
                  <a:pt x="1191" y="227"/>
                </a:lnTo>
                <a:lnTo>
                  <a:pt x="1191" y="227"/>
                </a:lnTo>
                <a:lnTo>
                  <a:pt x="1192" y="227"/>
                </a:lnTo>
                <a:lnTo>
                  <a:pt x="1192" y="227"/>
                </a:lnTo>
                <a:lnTo>
                  <a:pt x="1192" y="227"/>
                </a:lnTo>
                <a:lnTo>
                  <a:pt x="1192" y="227"/>
                </a:lnTo>
                <a:lnTo>
                  <a:pt x="1193" y="227"/>
                </a:lnTo>
                <a:lnTo>
                  <a:pt x="1193" y="227"/>
                </a:lnTo>
                <a:lnTo>
                  <a:pt x="1193" y="227"/>
                </a:lnTo>
                <a:lnTo>
                  <a:pt x="1193" y="227"/>
                </a:lnTo>
                <a:lnTo>
                  <a:pt x="1193" y="227"/>
                </a:lnTo>
                <a:lnTo>
                  <a:pt x="1193" y="227"/>
                </a:lnTo>
                <a:lnTo>
                  <a:pt x="1193" y="226"/>
                </a:lnTo>
                <a:lnTo>
                  <a:pt x="1194" y="226"/>
                </a:lnTo>
                <a:lnTo>
                  <a:pt x="1194" y="226"/>
                </a:lnTo>
                <a:lnTo>
                  <a:pt x="1194" y="226"/>
                </a:lnTo>
                <a:lnTo>
                  <a:pt x="1194" y="226"/>
                </a:lnTo>
                <a:lnTo>
                  <a:pt x="1195" y="226"/>
                </a:lnTo>
                <a:lnTo>
                  <a:pt x="1195" y="226"/>
                </a:lnTo>
                <a:lnTo>
                  <a:pt x="1195" y="226"/>
                </a:lnTo>
                <a:lnTo>
                  <a:pt x="1195" y="226"/>
                </a:lnTo>
                <a:lnTo>
                  <a:pt x="1196" y="227"/>
                </a:lnTo>
                <a:lnTo>
                  <a:pt x="1196" y="227"/>
                </a:lnTo>
                <a:lnTo>
                  <a:pt x="1196" y="227"/>
                </a:lnTo>
                <a:lnTo>
                  <a:pt x="1196" y="227"/>
                </a:lnTo>
                <a:lnTo>
                  <a:pt x="1196" y="227"/>
                </a:lnTo>
                <a:lnTo>
                  <a:pt x="1197" y="227"/>
                </a:lnTo>
                <a:lnTo>
                  <a:pt x="1197" y="227"/>
                </a:lnTo>
                <a:lnTo>
                  <a:pt x="1197" y="227"/>
                </a:lnTo>
                <a:lnTo>
                  <a:pt x="1197" y="228"/>
                </a:lnTo>
                <a:lnTo>
                  <a:pt x="1197" y="228"/>
                </a:lnTo>
                <a:lnTo>
                  <a:pt x="1197" y="228"/>
                </a:lnTo>
                <a:lnTo>
                  <a:pt x="1198" y="228"/>
                </a:lnTo>
                <a:lnTo>
                  <a:pt x="1198" y="228"/>
                </a:lnTo>
                <a:lnTo>
                  <a:pt x="1198" y="228"/>
                </a:lnTo>
                <a:lnTo>
                  <a:pt x="1198" y="228"/>
                </a:lnTo>
                <a:lnTo>
                  <a:pt x="1199" y="228"/>
                </a:lnTo>
                <a:lnTo>
                  <a:pt x="1199" y="228"/>
                </a:lnTo>
                <a:lnTo>
                  <a:pt x="1199" y="228"/>
                </a:lnTo>
                <a:lnTo>
                  <a:pt x="1199" y="228"/>
                </a:lnTo>
                <a:lnTo>
                  <a:pt x="1199" y="228"/>
                </a:lnTo>
                <a:lnTo>
                  <a:pt x="1200" y="228"/>
                </a:lnTo>
                <a:lnTo>
                  <a:pt x="1200" y="229"/>
                </a:lnTo>
                <a:lnTo>
                  <a:pt x="1200" y="229"/>
                </a:lnTo>
                <a:lnTo>
                  <a:pt x="1200" y="229"/>
                </a:lnTo>
                <a:lnTo>
                  <a:pt x="1201" y="229"/>
                </a:lnTo>
                <a:lnTo>
                  <a:pt x="1201" y="229"/>
                </a:lnTo>
                <a:lnTo>
                  <a:pt x="1201" y="229"/>
                </a:lnTo>
                <a:lnTo>
                  <a:pt x="1201" y="229"/>
                </a:lnTo>
                <a:lnTo>
                  <a:pt x="1201" y="229"/>
                </a:lnTo>
                <a:lnTo>
                  <a:pt x="1201" y="229"/>
                </a:lnTo>
                <a:lnTo>
                  <a:pt x="1201" y="229"/>
                </a:lnTo>
                <a:lnTo>
                  <a:pt x="1202" y="229"/>
                </a:lnTo>
                <a:lnTo>
                  <a:pt x="1202" y="229"/>
                </a:lnTo>
                <a:lnTo>
                  <a:pt x="1202" y="229"/>
                </a:lnTo>
                <a:lnTo>
                  <a:pt x="1202" y="229"/>
                </a:lnTo>
                <a:lnTo>
                  <a:pt x="1203" y="229"/>
                </a:lnTo>
                <a:lnTo>
                  <a:pt x="1203" y="230"/>
                </a:lnTo>
                <a:lnTo>
                  <a:pt x="1203" y="230"/>
                </a:lnTo>
                <a:lnTo>
                  <a:pt x="1203" y="230"/>
                </a:lnTo>
                <a:lnTo>
                  <a:pt x="1204" y="230"/>
                </a:lnTo>
                <a:lnTo>
                  <a:pt x="1204" y="230"/>
                </a:lnTo>
                <a:lnTo>
                  <a:pt x="1204" y="230"/>
                </a:lnTo>
                <a:lnTo>
                  <a:pt x="1204" y="230"/>
                </a:lnTo>
                <a:lnTo>
                  <a:pt x="1204" y="231"/>
                </a:lnTo>
                <a:lnTo>
                  <a:pt x="1205" y="231"/>
                </a:lnTo>
                <a:lnTo>
                  <a:pt x="1205" y="231"/>
                </a:lnTo>
                <a:lnTo>
                  <a:pt x="1205" y="231"/>
                </a:lnTo>
                <a:lnTo>
                  <a:pt x="1205" y="231"/>
                </a:lnTo>
                <a:lnTo>
                  <a:pt x="1205" y="231"/>
                </a:lnTo>
                <a:lnTo>
                  <a:pt x="1205" y="231"/>
                </a:lnTo>
                <a:lnTo>
                  <a:pt x="1206" y="231"/>
                </a:lnTo>
                <a:lnTo>
                  <a:pt x="1206" y="231"/>
                </a:lnTo>
                <a:lnTo>
                  <a:pt x="1206" y="231"/>
                </a:lnTo>
                <a:lnTo>
                  <a:pt x="1206" y="231"/>
                </a:lnTo>
                <a:lnTo>
                  <a:pt x="1207" y="231"/>
                </a:lnTo>
                <a:lnTo>
                  <a:pt x="1207" y="231"/>
                </a:lnTo>
                <a:lnTo>
                  <a:pt x="1207" y="231"/>
                </a:lnTo>
                <a:lnTo>
                  <a:pt x="1207" y="231"/>
                </a:lnTo>
                <a:lnTo>
                  <a:pt x="1207" y="231"/>
                </a:lnTo>
                <a:lnTo>
                  <a:pt x="1208" y="231"/>
                </a:lnTo>
                <a:lnTo>
                  <a:pt x="1208" y="231"/>
                </a:lnTo>
                <a:lnTo>
                  <a:pt x="1208" y="231"/>
                </a:lnTo>
                <a:lnTo>
                  <a:pt x="1208" y="231"/>
                </a:lnTo>
                <a:lnTo>
                  <a:pt x="1209" y="231"/>
                </a:lnTo>
                <a:lnTo>
                  <a:pt x="1209" y="231"/>
                </a:lnTo>
                <a:lnTo>
                  <a:pt x="1209" y="231"/>
                </a:lnTo>
                <a:lnTo>
                  <a:pt x="1209" y="231"/>
                </a:lnTo>
                <a:lnTo>
                  <a:pt x="1209" y="231"/>
                </a:lnTo>
                <a:lnTo>
                  <a:pt x="1209" y="231"/>
                </a:lnTo>
                <a:lnTo>
                  <a:pt x="1210" y="231"/>
                </a:lnTo>
                <a:lnTo>
                  <a:pt x="1210" y="231"/>
                </a:lnTo>
                <a:lnTo>
                  <a:pt x="1210" y="231"/>
                </a:lnTo>
                <a:lnTo>
                  <a:pt x="1210" y="231"/>
                </a:lnTo>
                <a:lnTo>
                  <a:pt x="1210" y="231"/>
                </a:lnTo>
                <a:lnTo>
                  <a:pt x="1211" y="231"/>
                </a:lnTo>
                <a:lnTo>
                  <a:pt x="1211" y="231"/>
                </a:lnTo>
                <a:lnTo>
                  <a:pt x="1211" y="231"/>
                </a:lnTo>
                <a:lnTo>
                  <a:pt x="1211" y="231"/>
                </a:lnTo>
                <a:lnTo>
                  <a:pt x="1212" y="231"/>
                </a:lnTo>
                <a:lnTo>
                  <a:pt x="1212" y="231"/>
                </a:lnTo>
                <a:lnTo>
                  <a:pt x="1212" y="231"/>
                </a:lnTo>
                <a:lnTo>
                  <a:pt x="1212" y="231"/>
                </a:lnTo>
                <a:lnTo>
                  <a:pt x="1213" y="231"/>
                </a:lnTo>
                <a:lnTo>
                  <a:pt x="1213" y="231"/>
                </a:lnTo>
                <a:lnTo>
                  <a:pt x="1213" y="231"/>
                </a:lnTo>
                <a:lnTo>
                  <a:pt x="1213" y="231"/>
                </a:lnTo>
                <a:lnTo>
                  <a:pt x="1213" y="231"/>
                </a:lnTo>
                <a:lnTo>
                  <a:pt x="1213" y="231"/>
                </a:lnTo>
                <a:lnTo>
                  <a:pt x="1213" y="231"/>
                </a:lnTo>
                <a:lnTo>
                  <a:pt x="1214" y="231"/>
                </a:lnTo>
                <a:lnTo>
                  <a:pt x="1214" y="231"/>
                </a:lnTo>
                <a:lnTo>
                  <a:pt x="1214" y="231"/>
                </a:lnTo>
                <a:lnTo>
                  <a:pt x="1214" y="231"/>
                </a:lnTo>
                <a:lnTo>
                  <a:pt x="1215" y="231"/>
                </a:lnTo>
                <a:lnTo>
                  <a:pt x="1215" y="231"/>
                </a:lnTo>
                <a:lnTo>
                  <a:pt x="1215" y="231"/>
                </a:lnTo>
                <a:lnTo>
                  <a:pt x="1215" y="231"/>
                </a:lnTo>
                <a:lnTo>
                  <a:pt x="1215" y="230"/>
                </a:lnTo>
                <a:lnTo>
                  <a:pt x="1216" y="230"/>
                </a:lnTo>
                <a:lnTo>
                  <a:pt x="1216" y="230"/>
                </a:lnTo>
                <a:lnTo>
                  <a:pt x="1216" y="229"/>
                </a:lnTo>
                <a:lnTo>
                  <a:pt x="1216" y="229"/>
                </a:lnTo>
                <a:lnTo>
                  <a:pt x="1217" y="229"/>
                </a:lnTo>
                <a:lnTo>
                  <a:pt x="1217" y="229"/>
                </a:lnTo>
                <a:lnTo>
                  <a:pt x="1217" y="229"/>
                </a:lnTo>
                <a:lnTo>
                  <a:pt x="1217" y="229"/>
                </a:lnTo>
                <a:lnTo>
                  <a:pt x="1217" y="229"/>
                </a:lnTo>
                <a:lnTo>
                  <a:pt x="1217" y="229"/>
                </a:lnTo>
                <a:lnTo>
                  <a:pt x="1218" y="229"/>
                </a:lnTo>
                <a:lnTo>
                  <a:pt x="1218" y="229"/>
                </a:lnTo>
                <a:lnTo>
                  <a:pt x="1218" y="229"/>
                </a:lnTo>
                <a:lnTo>
                  <a:pt x="1218" y="229"/>
                </a:lnTo>
                <a:lnTo>
                  <a:pt x="1218" y="228"/>
                </a:lnTo>
                <a:lnTo>
                  <a:pt x="1219" y="228"/>
                </a:lnTo>
                <a:lnTo>
                  <a:pt x="1219" y="228"/>
                </a:lnTo>
                <a:lnTo>
                  <a:pt x="1219" y="228"/>
                </a:lnTo>
                <a:lnTo>
                  <a:pt x="1219" y="228"/>
                </a:lnTo>
                <a:lnTo>
                  <a:pt x="1220" y="228"/>
                </a:lnTo>
                <a:lnTo>
                  <a:pt x="1220" y="228"/>
                </a:lnTo>
                <a:lnTo>
                  <a:pt x="1220" y="228"/>
                </a:lnTo>
                <a:lnTo>
                  <a:pt x="1220" y="228"/>
                </a:lnTo>
                <a:lnTo>
                  <a:pt x="1221" y="228"/>
                </a:lnTo>
                <a:lnTo>
                  <a:pt x="1221" y="228"/>
                </a:lnTo>
                <a:lnTo>
                  <a:pt x="1221" y="227"/>
                </a:lnTo>
                <a:lnTo>
                  <a:pt x="1221" y="227"/>
                </a:lnTo>
                <a:lnTo>
                  <a:pt x="1221" y="227"/>
                </a:lnTo>
                <a:lnTo>
                  <a:pt x="1221" y="227"/>
                </a:lnTo>
                <a:lnTo>
                  <a:pt x="1221" y="226"/>
                </a:lnTo>
                <a:lnTo>
                  <a:pt x="1222" y="226"/>
                </a:lnTo>
                <a:lnTo>
                  <a:pt x="1222" y="226"/>
                </a:lnTo>
                <a:lnTo>
                  <a:pt x="1222" y="226"/>
                </a:lnTo>
                <a:lnTo>
                  <a:pt x="1222" y="225"/>
                </a:lnTo>
                <a:lnTo>
                  <a:pt x="1223" y="225"/>
                </a:lnTo>
                <a:lnTo>
                  <a:pt x="1223" y="225"/>
                </a:lnTo>
                <a:lnTo>
                  <a:pt x="1223" y="225"/>
                </a:lnTo>
                <a:lnTo>
                  <a:pt x="1223" y="225"/>
                </a:lnTo>
                <a:lnTo>
                  <a:pt x="1224" y="225"/>
                </a:lnTo>
                <a:lnTo>
                  <a:pt x="1224" y="225"/>
                </a:lnTo>
                <a:lnTo>
                  <a:pt x="1224" y="225"/>
                </a:lnTo>
                <a:lnTo>
                  <a:pt x="1224" y="225"/>
                </a:lnTo>
                <a:lnTo>
                  <a:pt x="1224" y="225"/>
                </a:lnTo>
                <a:lnTo>
                  <a:pt x="1225" y="225"/>
                </a:lnTo>
                <a:lnTo>
                  <a:pt x="1225" y="225"/>
                </a:lnTo>
                <a:lnTo>
                  <a:pt x="1225" y="225"/>
                </a:lnTo>
                <a:lnTo>
                  <a:pt x="1225" y="224"/>
                </a:lnTo>
                <a:lnTo>
                  <a:pt x="1225" y="224"/>
                </a:lnTo>
                <a:lnTo>
                  <a:pt x="1225" y="224"/>
                </a:lnTo>
                <a:lnTo>
                  <a:pt x="1226" y="224"/>
                </a:lnTo>
                <a:lnTo>
                  <a:pt x="1226" y="223"/>
                </a:lnTo>
                <a:lnTo>
                  <a:pt x="1226" y="223"/>
                </a:lnTo>
                <a:lnTo>
                  <a:pt x="1226" y="223"/>
                </a:lnTo>
                <a:lnTo>
                  <a:pt x="1226" y="223"/>
                </a:lnTo>
                <a:lnTo>
                  <a:pt x="1227" y="222"/>
                </a:lnTo>
                <a:lnTo>
                  <a:pt x="1227" y="222"/>
                </a:lnTo>
                <a:lnTo>
                  <a:pt x="1227" y="222"/>
                </a:lnTo>
                <a:lnTo>
                  <a:pt x="1227" y="222"/>
                </a:lnTo>
                <a:lnTo>
                  <a:pt x="1228" y="222"/>
                </a:lnTo>
                <a:lnTo>
                  <a:pt x="1228" y="221"/>
                </a:lnTo>
                <a:lnTo>
                  <a:pt x="1228" y="221"/>
                </a:lnTo>
                <a:lnTo>
                  <a:pt x="1228" y="221"/>
                </a:lnTo>
                <a:lnTo>
                  <a:pt x="1229" y="221"/>
                </a:lnTo>
                <a:lnTo>
                  <a:pt x="1229" y="221"/>
                </a:lnTo>
                <a:lnTo>
                  <a:pt x="1229" y="221"/>
                </a:lnTo>
                <a:lnTo>
                  <a:pt x="1229" y="221"/>
                </a:lnTo>
                <a:lnTo>
                  <a:pt x="1229" y="221"/>
                </a:lnTo>
                <a:lnTo>
                  <a:pt x="1229" y="221"/>
                </a:lnTo>
                <a:lnTo>
                  <a:pt x="1229" y="221"/>
                </a:lnTo>
                <a:lnTo>
                  <a:pt x="1230" y="221"/>
                </a:lnTo>
                <a:lnTo>
                  <a:pt x="1230" y="221"/>
                </a:lnTo>
                <a:lnTo>
                  <a:pt x="1230" y="221"/>
                </a:lnTo>
                <a:lnTo>
                  <a:pt x="1230" y="221"/>
                </a:lnTo>
                <a:lnTo>
                  <a:pt x="1231" y="221"/>
                </a:lnTo>
                <a:lnTo>
                  <a:pt x="1231" y="221"/>
                </a:lnTo>
                <a:lnTo>
                  <a:pt x="1231" y="221"/>
                </a:lnTo>
                <a:lnTo>
                  <a:pt x="1231" y="221"/>
                </a:lnTo>
                <a:lnTo>
                  <a:pt x="1232" y="221"/>
                </a:lnTo>
                <a:lnTo>
                  <a:pt x="1232" y="221"/>
                </a:lnTo>
                <a:lnTo>
                  <a:pt x="1232" y="221"/>
                </a:lnTo>
                <a:lnTo>
                  <a:pt x="1232" y="221"/>
                </a:lnTo>
                <a:lnTo>
                  <a:pt x="1232" y="221"/>
                </a:lnTo>
                <a:lnTo>
                  <a:pt x="1233" y="222"/>
                </a:lnTo>
                <a:lnTo>
                  <a:pt x="1233" y="222"/>
                </a:lnTo>
                <a:lnTo>
                  <a:pt x="1233" y="222"/>
                </a:lnTo>
                <a:lnTo>
                  <a:pt x="1233" y="222"/>
                </a:lnTo>
                <a:lnTo>
                  <a:pt x="1233" y="222"/>
                </a:lnTo>
                <a:lnTo>
                  <a:pt x="1233" y="222"/>
                </a:lnTo>
                <a:lnTo>
                  <a:pt x="1234" y="222"/>
                </a:lnTo>
                <a:lnTo>
                  <a:pt x="1234" y="222"/>
                </a:lnTo>
                <a:lnTo>
                  <a:pt x="1234" y="223"/>
                </a:lnTo>
                <a:lnTo>
                  <a:pt x="1234" y="223"/>
                </a:lnTo>
                <a:lnTo>
                  <a:pt x="1235" y="223"/>
                </a:lnTo>
                <a:lnTo>
                  <a:pt x="1235" y="223"/>
                </a:lnTo>
                <a:lnTo>
                  <a:pt x="1235" y="223"/>
                </a:lnTo>
                <a:lnTo>
                  <a:pt x="1235" y="223"/>
                </a:lnTo>
                <a:lnTo>
                  <a:pt x="1235" y="223"/>
                </a:lnTo>
                <a:lnTo>
                  <a:pt x="1236" y="223"/>
                </a:lnTo>
                <a:lnTo>
                  <a:pt x="1236" y="223"/>
                </a:lnTo>
                <a:lnTo>
                  <a:pt x="1236" y="223"/>
                </a:lnTo>
                <a:lnTo>
                  <a:pt x="1236" y="223"/>
                </a:lnTo>
                <a:lnTo>
                  <a:pt x="1237" y="223"/>
                </a:lnTo>
                <a:lnTo>
                  <a:pt x="1237" y="224"/>
                </a:lnTo>
                <a:lnTo>
                  <a:pt x="1237" y="224"/>
                </a:lnTo>
                <a:lnTo>
                  <a:pt x="1237" y="224"/>
                </a:lnTo>
                <a:lnTo>
                  <a:pt x="1237" y="224"/>
                </a:lnTo>
                <a:lnTo>
                  <a:pt x="1237" y="224"/>
                </a:lnTo>
                <a:lnTo>
                  <a:pt x="1237" y="224"/>
                </a:lnTo>
                <a:lnTo>
                  <a:pt x="1238" y="224"/>
                </a:lnTo>
                <a:lnTo>
                  <a:pt x="1238" y="224"/>
                </a:lnTo>
                <a:lnTo>
                  <a:pt x="1238" y="224"/>
                </a:lnTo>
                <a:lnTo>
                  <a:pt x="1238" y="224"/>
                </a:lnTo>
                <a:lnTo>
                  <a:pt x="1239" y="224"/>
                </a:lnTo>
                <a:lnTo>
                  <a:pt x="1239" y="223"/>
                </a:lnTo>
                <a:lnTo>
                  <a:pt x="1239" y="223"/>
                </a:lnTo>
                <a:lnTo>
                  <a:pt x="1239" y="222"/>
                </a:lnTo>
                <a:lnTo>
                  <a:pt x="1240" y="222"/>
                </a:lnTo>
                <a:lnTo>
                  <a:pt x="1240" y="222"/>
                </a:lnTo>
                <a:lnTo>
                  <a:pt x="1240" y="222"/>
                </a:lnTo>
                <a:lnTo>
                  <a:pt x="1240" y="221"/>
                </a:lnTo>
                <a:lnTo>
                  <a:pt x="1241" y="220"/>
                </a:lnTo>
                <a:lnTo>
                  <a:pt x="1241" y="220"/>
                </a:lnTo>
                <a:lnTo>
                  <a:pt x="1241" y="220"/>
                </a:lnTo>
                <a:lnTo>
                  <a:pt x="1241" y="220"/>
                </a:lnTo>
                <a:lnTo>
                  <a:pt x="1241" y="220"/>
                </a:lnTo>
                <a:lnTo>
                  <a:pt x="1241" y="221"/>
                </a:lnTo>
                <a:lnTo>
                  <a:pt x="1241" y="221"/>
                </a:lnTo>
                <a:lnTo>
                  <a:pt x="1242" y="221"/>
                </a:lnTo>
                <a:lnTo>
                  <a:pt x="1242" y="222"/>
                </a:lnTo>
                <a:lnTo>
                  <a:pt x="1242" y="222"/>
                </a:lnTo>
                <a:lnTo>
                  <a:pt x="1242" y="222"/>
                </a:lnTo>
                <a:lnTo>
                  <a:pt x="1243" y="222"/>
                </a:lnTo>
                <a:lnTo>
                  <a:pt x="1243" y="222"/>
                </a:lnTo>
                <a:lnTo>
                  <a:pt x="1243" y="223"/>
                </a:lnTo>
                <a:lnTo>
                  <a:pt x="1243" y="223"/>
                </a:lnTo>
                <a:lnTo>
                  <a:pt x="1243" y="223"/>
                </a:lnTo>
                <a:lnTo>
                  <a:pt x="1244" y="223"/>
                </a:lnTo>
                <a:lnTo>
                  <a:pt x="1244" y="223"/>
                </a:lnTo>
                <a:lnTo>
                  <a:pt x="1244" y="224"/>
                </a:lnTo>
                <a:lnTo>
                  <a:pt x="1244" y="224"/>
                </a:lnTo>
                <a:lnTo>
                  <a:pt x="1245" y="225"/>
                </a:lnTo>
                <a:lnTo>
                  <a:pt x="1245" y="224"/>
                </a:lnTo>
                <a:lnTo>
                  <a:pt x="1245" y="223"/>
                </a:lnTo>
                <a:lnTo>
                  <a:pt x="1245" y="220"/>
                </a:lnTo>
                <a:lnTo>
                  <a:pt x="1245" y="216"/>
                </a:lnTo>
                <a:lnTo>
                  <a:pt x="1245" y="215"/>
                </a:lnTo>
                <a:lnTo>
                  <a:pt x="1246" y="215"/>
                </a:lnTo>
                <a:lnTo>
                  <a:pt x="1246" y="215"/>
                </a:lnTo>
                <a:lnTo>
                  <a:pt x="1246" y="215"/>
                </a:lnTo>
                <a:lnTo>
                  <a:pt x="1246" y="216"/>
                </a:lnTo>
                <a:lnTo>
                  <a:pt x="1246" y="216"/>
                </a:lnTo>
                <a:lnTo>
                  <a:pt x="1247" y="216"/>
                </a:lnTo>
                <a:lnTo>
                  <a:pt x="1247" y="216"/>
                </a:lnTo>
                <a:lnTo>
                  <a:pt x="1247" y="216"/>
                </a:lnTo>
                <a:lnTo>
                  <a:pt x="1247" y="216"/>
                </a:lnTo>
                <a:lnTo>
                  <a:pt x="1248" y="216"/>
                </a:lnTo>
                <a:lnTo>
                  <a:pt x="1248" y="216"/>
                </a:lnTo>
                <a:lnTo>
                  <a:pt x="1248" y="216"/>
                </a:lnTo>
                <a:lnTo>
                  <a:pt x="1248" y="216"/>
                </a:lnTo>
                <a:lnTo>
                  <a:pt x="1249" y="216"/>
                </a:lnTo>
                <a:lnTo>
                  <a:pt x="1249" y="216"/>
                </a:lnTo>
                <a:lnTo>
                  <a:pt x="1249" y="216"/>
                </a:lnTo>
                <a:lnTo>
                  <a:pt x="1249" y="216"/>
                </a:lnTo>
                <a:lnTo>
                  <a:pt x="1249" y="216"/>
                </a:lnTo>
                <a:lnTo>
                  <a:pt x="1249" y="216"/>
                </a:lnTo>
                <a:lnTo>
                  <a:pt x="1249" y="216"/>
                </a:lnTo>
                <a:lnTo>
                  <a:pt x="1250" y="216"/>
                </a:lnTo>
                <a:lnTo>
                  <a:pt x="1250" y="216"/>
                </a:lnTo>
                <a:lnTo>
                  <a:pt x="1250" y="216"/>
                </a:lnTo>
                <a:lnTo>
                  <a:pt x="1250" y="216"/>
                </a:lnTo>
                <a:lnTo>
                  <a:pt x="1251" y="216"/>
                </a:lnTo>
                <a:lnTo>
                  <a:pt x="1251" y="216"/>
                </a:lnTo>
                <a:lnTo>
                  <a:pt x="1251" y="216"/>
                </a:lnTo>
                <a:lnTo>
                  <a:pt x="1251" y="216"/>
                </a:lnTo>
                <a:lnTo>
                  <a:pt x="1252" y="216"/>
                </a:lnTo>
                <a:lnTo>
                  <a:pt x="1252" y="216"/>
                </a:lnTo>
                <a:lnTo>
                  <a:pt x="1252" y="216"/>
                </a:lnTo>
                <a:lnTo>
                  <a:pt x="1252" y="216"/>
                </a:lnTo>
                <a:lnTo>
                  <a:pt x="1252" y="216"/>
                </a:lnTo>
                <a:lnTo>
                  <a:pt x="1252" y="216"/>
                </a:lnTo>
                <a:lnTo>
                  <a:pt x="1252" y="217"/>
                </a:lnTo>
                <a:lnTo>
                  <a:pt x="1253" y="217"/>
                </a:lnTo>
                <a:lnTo>
                  <a:pt x="1253" y="217"/>
                </a:lnTo>
                <a:lnTo>
                  <a:pt x="1253" y="217"/>
                </a:lnTo>
                <a:lnTo>
                  <a:pt x="1253" y="217"/>
                </a:lnTo>
                <a:lnTo>
                  <a:pt x="1254" y="217"/>
                </a:lnTo>
                <a:lnTo>
                  <a:pt x="1254" y="217"/>
                </a:lnTo>
                <a:lnTo>
                  <a:pt x="1254" y="217"/>
                </a:lnTo>
                <a:lnTo>
                  <a:pt x="1254" y="217"/>
                </a:lnTo>
                <a:lnTo>
                  <a:pt x="1254" y="217"/>
                </a:lnTo>
                <a:lnTo>
                  <a:pt x="1255" y="217"/>
                </a:lnTo>
                <a:lnTo>
                  <a:pt x="1255" y="216"/>
                </a:lnTo>
                <a:lnTo>
                  <a:pt x="1255" y="216"/>
                </a:lnTo>
                <a:lnTo>
                  <a:pt x="1255" y="216"/>
                </a:lnTo>
                <a:lnTo>
                  <a:pt x="1256" y="216"/>
                </a:lnTo>
                <a:lnTo>
                  <a:pt x="1256" y="216"/>
                </a:lnTo>
                <a:lnTo>
                  <a:pt x="1256" y="216"/>
                </a:lnTo>
                <a:lnTo>
                  <a:pt x="1256" y="216"/>
                </a:lnTo>
                <a:lnTo>
                  <a:pt x="1256" y="216"/>
                </a:lnTo>
                <a:lnTo>
                  <a:pt x="1256" y="216"/>
                </a:lnTo>
                <a:lnTo>
                  <a:pt x="1257" y="216"/>
                </a:lnTo>
                <a:lnTo>
                  <a:pt x="1257" y="216"/>
                </a:lnTo>
                <a:lnTo>
                  <a:pt x="1257" y="217"/>
                </a:lnTo>
                <a:lnTo>
                  <a:pt x="1257" y="217"/>
                </a:lnTo>
                <a:lnTo>
                  <a:pt x="1257" y="217"/>
                </a:lnTo>
                <a:lnTo>
                  <a:pt x="1258" y="217"/>
                </a:lnTo>
                <a:lnTo>
                  <a:pt x="1258" y="217"/>
                </a:lnTo>
                <a:lnTo>
                  <a:pt x="1258" y="218"/>
                </a:lnTo>
                <a:lnTo>
                  <a:pt x="1258" y="218"/>
                </a:lnTo>
                <a:lnTo>
                  <a:pt x="1259" y="218"/>
                </a:lnTo>
                <a:lnTo>
                  <a:pt x="1259" y="218"/>
                </a:lnTo>
                <a:lnTo>
                  <a:pt x="1259" y="219"/>
                </a:lnTo>
                <a:lnTo>
                  <a:pt x="1259" y="219"/>
                </a:lnTo>
                <a:lnTo>
                  <a:pt x="1260" y="220"/>
                </a:lnTo>
                <a:lnTo>
                  <a:pt x="1260" y="220"/>
                </a:lnTo>
                <a:lnTo>
                  <a:pt x="1260" y="221"/>
                </a:lnTo>
                <a:lnTo>
                  <a:pt x="1260" y="221"/>
                </a:lnTo>
                <a:lnTo>
                  <a:pt x="1260" y="221"/>
                </a:lnTo>
                <a:lnTo>
                  <a:pt x="1260" y="221"/>
                </a:lnTo>
                <a:lnTo>
                  <a:pt x="1260" y="221"/>
                </a:lnTo>
                <a:lnTo>
                  <a:pt x="1261" y="222"/>
                </a:lnTo>
                <a:lnTo>
                  <a:pt x="1261" y="222"/>
                </a:lnTo>
                <a:lnTo>
                  <a:pt x="1261" y="222"/>
                </a:lnTo>
                <a:lnTo>
                  <a:pt x="1261" y="222"/>
                </a:lnTo>
                <a:lnTo>
                  <a:pt x="1262" y="223"/>
                </a:lnTo>
                <a:lnTo>
                  <a:pt x="1262" y="223"/>
                </a:lnTo>
                <a:lnTo>
                  <a:pt x="1262" y="223"/>
                </a:lnTo>
                <a:lnTo>
                  <a:pt x="1262" y="223"/>
                </a:lnTo>
                <a:lnTo>
                  <a:pt x="1263" y="223"/>
                </a:lnTo>
                <a:lnTo>
                  <a:pt x="1263" y="224"/>
                </a:lnTo>
                <a:lnTo>
                  <a:pt x="1263" y="224"/>
                </a:lnTo>
                <a:lnTo>
                  <a:pt x="1263" y="224"/>
                </a:lnTo>
                <a:lnTo>
                  <a:pt x="1263" y="224"/>
                </a:lnTo>
                <a:lnTo>
                  <a:pt x="1264" y="225"/>
                </a:lnTo>
                <a:lnTo>
                  <a:pt x="1264" y="225"/>
                </a:lnTo>
                <a:lnTo>
                  <a:pt x="1264" y="225"/>
                </a:lnTo>
                <a:lnTo>
                  <a:pt x="1264" y="225"/>
                </a:lnTo>
                <a:lnTo>
                  <a:pt x="1264" y="225"/>
                </a:lnTo>
                <a:lnTo>
                  <a:pt x="1264" y="225"/>
                </a:lnTo>
                <a:lnTo>
                  <a:pt x="1265" y="225"/>
                </a:lnTo>
                <a:lnTo>
                  <a:pt x="1265" y="225"/>
                </a:lnTo>
                <a:lnTo>
                  <a:pt x="1265" y="225"/>
                </a:lnTo>
                <a:lnTo>
                  <a:pt x="1265" y="226"/>
                </a:lnTo>
                <a:lnTo>
                  <a:pt x="1265" y="226"/>
                </a:lnTo>
                <a:lnTo>
                  <a:pt x="1266" y="225"/>
                </a:lnTo>
                <a:lnTo>
                  <a:pt x="1266" y="225"/>
                </a:lnTo>
                <a:lnTo>
                  <a:pt x="1266" y="225"/>
                </a:lnTo>
                <a:lnTo>
                  <a:pt x="1266" y="225"/>
                </a:lnTo>
                <a:lnTo>
                  <a:pt x="1267" y="225"/>
                </a:lnTo>
                <a:lnTo>
                  <a:pt x="1267" y="225"/>
                </a:lnTo>
                <a:lnTo>
                  <a:pt x="1267" y="225"/>
                </a:lnTo>
                <a:lnTo>
                  <a:pt x="1267" y="225"/>
                </a:lnTo>
                <a:lnTo>
                  <a:pt x="1268" y="225"/>
                </a:lnTo>
                <a:lnTo>
                  <a:pt x="1268" y="225"/>
                </a:lnTo>
                <a:lnTo>
                  <a:pt x="1268" y="225"/>
                </a:lnTo>
                <a:lnTo>
                  <a:pt x="1268" y="225"/>
                </a:lnTo>
                <a:lnTo>
                  <a:pt x="1268" y="225"/>
                </a:lnTo>
                <a:lnTo>
                  <a:pt x="1268" y="225"/>
                </a:lnTo>
                <a:lnTo>
                  <a:pt x="1268" y="225"/>
                </a:lnTo>
                <a:lnTo>
                  <a:pt x="1269" y="225"/>
                </a:lnTo>
                <a:lnTo>
                  <a:pt x="1269" y="225"/>
                </a:lnTo>
                <a:lnTo>
                  <a:pt x="1269" y="225"/>
                </a:lnTo>
                <a:lnTo>
                  <a:pt x="1269" y="225"/>
                </a:lnTo>
                <a:lnTo>
                  <a:pt x="1270" y="225"/>
                </a:lnTo>
                <a:lnTo>
                  <a:pt x="1270" y="225"/>
                </a:lnTo>
                <a:lnTo>
                  <a:pt x="1270" y="224"/>
                </a:lnTo>
                <a:lnTo>
                  <a:pt x="1270" y="224"/>
                </a:lnTo>
                <a:lnTo>
                  <a:pt x="1271" y="224"/>
                </a:lnTo>
                <a:lnTo>
                  <a:pt x="1271" y="224"/>
                </a:lnTo>
                <a:lnTo>
                  <a:pt x="1271" y="224"/>
                </a:lnTo>
                <a:lnTo>
                  <a:pt x="1271" y="224"/>
                </a:lnTo>
                <a:lnTo>
                  <a:pt x="1271" y="224"/>
                </a:lnTo>
                <a:lnTo>
                  <a:pt x="1272" y="224"/>
                </a:lnTo>
                <a:lnTo>
                  <a:pt x="1272" y="224"/>
                </a:lnTo>
                <a:lnTo>
                  <a:pt x="1272" y="224"/>
                </a:lnTo>
                <a:lnTo>
                  <a:pt x="1272" y="224"/>
                </a:lnTo>
                <a:lnTo>
                  <a:pt x="1272" y="224"/>
                </a:lnTo>
                <a:lnTo>
                  <a:pt x="1272" y="224"/>
                </a:lnTo>
                <a:lnTo>
                  <a:pt x="1273" y="224"/>
                </a:lnTo>
                <a:lnTo>
                  <a:pt x="1273" y="224"/>
                </a:lnTo>
                <a:lnTo>
                  <a:pt x="1273" y="224"/>
                </a:lnTo>
                <a:lnTo>
                  <a:pt x="1273" y="224"/>
                </a:lnTo>
                <a:lnTo>
                  <a:pt x="1274" y="224"/>
                </a:lnTo>
                <a:lnTo>
                  <a:pt x="1274" y="225"/>
                </a:lnTo>
                <a:lnTo>
                  <a:pt x="1274" y="225"/>
                </a:lnTo>
                <a:lnTo>
                  <a:pt x="1274" y="225"/>
                </a:lnTo>
                <a:lnTo>
                  <a:pt x="1274" y="225"/>
                </a:lnTo>
                <a:lnTo>
                  <a:pt x="1275" y="225"/>
                </a:lnTo>
                <a:lnTo>
                  <a:pt x="1275" y="225"/>
                </a:lnTo>
                <a:lnTo>
                  <a:pt x="1275" y="225"/>
                </a:lnTo>
                <a:lnTo>
                  <a:pt x="1275" y="225"/>
                </a:lnTo>
                <a:lnTo>
                  <a:pt x="1276" y="225"/>
                </a:lnTo>
                <a:lnTo>
                  <a:pt x="1276" y="225"/>
                </a:lnTo>
                <a:lnTo>
                  <a:pt x="1276" y="225"/>
                </a:lnTo>
                <a:lnTo>
                  <a:pt x="1276" y="225"/>
                </a:lnTo>
                <a:lnTo>
                  <a:pt x="1276" y="225"/>
                </a:lnTo>
                <a:lnTo>
                  <a:pt x="1276" y="225"/>
                </a:lnTo>
                <a:lnTo>
                  <a:pt x="1276" y="225"/>
                </a:lnTo>
                <a:lnTo>
                  <a:pt x="1277" y="225"/>
                </a:lnTo>
                <a:lnTo>
                  <a:pt x="1277" y="225"/>
                </a:lnTo>
                <a:lnTo>
                  <a:pt x="1277" y="225"/>
                </a:lnTo>
                <a:lnTo>
                  <a:pt x="1277" y="225"/>
                </a:lnTo>
                <a:lnTo>
                  <a:pt x="1278" y="226"/>
                </a:lnTo>
                <a:lnTo>
                  <a:pt x="1278" y="226"/>
                </a:lnTo>
                <a:lnTo>
                  <a:pt x="1278" y="227"/>
                </a:lnTo>
                <a:lnTo>
                  <a:pt x="1278" y="227"/>
                </a:lnTo>
                <a:lnTo>
                  <a:pt x="1279" y="227"/>
                </a:lnTo>
                <a:lnTo>
                  <a:pt x="1279" y="228"/>
                </a:lnTo>
                <a:lnTo>
                  <a:pt x="1279" y="228"/>
                </a:lnTo>
                <a:lnTo>
                  <a:pt x="1279" y="228"/>
                </a:lnTo>
                <a:lnTo>
                  <a:pt x="1279" y="229"/>
                </a:lnTo>
                <a:lnTo>
                  <a:pt x="1280" y="229"/>
                </a:lnTo>
                <a:lnTo>
                  <a:pt x="1280" y="229"/>
                </a:lnTo>
                <a:lnTo>
                  <a:pt x="1280" y="229"/>
                </a:lnTo>
                <a:lnTo>
                  <a:pt x="1280" y="229"/>
                </a:lnTo>
                <a:lnTo>
                  <a:pt x="1280" y="229"/>
                </a:lnTo>
                <a:lnTo>
                  <a:pt x="1280" y="229"/>
                </a:lnTo>
                <a:lnTo>
                  <a:pt x="1281" y="229"/>
                </a:lnTo>
                <a:lnTo>
                  <a:pt x="1281" y="228"/>
                </a:lnTo>
                <a:lnTo>
                  <a:pt x="1281" y="228"/>
                </a:lnTo>
                <a:lnTo>
                  <a:pt x="1281" y="227"/>
                </a:lnTo>
                <a:lnTo>
                  <a:pt x="1282" y="227"/>
                </a:lnTo>
                <a:lnTo>
                  <a:pt x="1282" y="226"/>
                </a:lnTo>
                <a:lnTo>
                  <a:pt x="1282" y="226"/>
                </a:lnTo>
                <a:lnTo>
                  <a:pt x="1282" y="225"/>
                </a:lnTo>
                <a:lnTo>
                  <a:pt x="1282" y="225"/>
                </a:lnTo>
                <a:lnTo>
                  <a:pt x="1283" y="224"/>
                </a:lnTo>
                <a:lnTo>
                  <a:pt x="1283" y="224"/>
                </a:lnTo>
                <a:lnTo>
                  <a:pt x="1283" y="223"/>
                </a:lnTo>
                <a:lnTo>
                  <a:pt x="1283" y="223"/>
                </a:lnTo>
                <a:lnTo>
                  <a:pt x="1284" y="223"/>
                </a:lnTo>
                <a:lnTo>
                  <a:pt x="1284" y="223"/>
                </a:lnTo>
                <a:lnTo>
                  <a:pt x="1284" y="223"/>
                </a:lnTo>
                <a:lnTo>
                  <a:pt x="1284" y="223"/>
                </a:lnTo>
                <a:lnTo>
                  <a:pt x="1284" y="223"/>
                </a:lnTo>
                <a:lnTo>
                  <a:pt x="1284" y="223"/>
                </a:lnTo>
                <a:lnTo>
                  <a:pt x="1285" y="223"/>
                </a:lnTo>
                <a:lnTo>
                  <a:pt x="1285" y="223"/>
                </a:lnTo>
                <a:lnTo>
                  <a:pt x="1285" y="223"/>
                </a:lnTo>
                <a:lnTo>
                  <a:pt x="1285" y="223"/>
                </a:lnTo>
                <a:lnTo>
                  <a:pt x="1285" y="223"/>
                </a:lnTo>
                <a:lnTo>
                  <a:pt x="1286" y="223"/>
                </a:lnTo>
                <a:lnTo>
                  <a:pt x="1286" y="223"/>
                </a:lnTo>
                <a:lnTo>
                  <a:pt x="1286" y="223"/>
                </a:lnTo>
                <a:lnTo>
                  <a:pt x="1286" y="223"/>
                </a:lnTo>
                <a:lnTo>
                  <a:pt x="1287" y="223"/>
                </a:lnTo>
                <a:lnTo>
                  <a:pt x="1287" y="223"/>
                </a:lnTo>
                <a:lnTo>
                  <a:pt x="1287" y="223"/>
                </a:lnTo>
                <a:lnTo>
                  <a:pt x="1287" y="223"/>
                </a:lnTo>
                <a:lnTo>
                  <a:pt x="1288" y="223"/>
                </a:lnTo>
                <a:lnTo>
                  <a:pt x="1288" y="223"/>
                </a:lnTo>
                <a:lnTo>
                  <a:pt x="1288" y="223"/>
                </a:lnTo>
                <a:lnTo>
                  <a:pt x="1288" y="222"/>
                </a:lnTo>
                <a:lnTo>
                  <a:pt x="1288" y="222"/>
                </a:lnTo>
                <a:lnTo>
                  <a:pt x="1288" y="222"/>
                </a:lnTo>
                <a:lnTo>
                  <a:pt x="1288" y="222"/>
                </a:lnTo>
                <a:lnTo>
                  <a:pt x="1289" y="222"/>
                </a:lnTo>
                <a:lnTo>
                  <a:pt x="1289" y="222"/>
                </a:lnTo>
                <a:lnTo>
                  <a:pt x="1289" y="222"/>
                </a:lnTo>
                <a:lnTo>
                  <a:pt x="1289" y="222"/>
                </a:lnTo>
                <a:lnTo>
                  <a:pt x="1290" y="222"/>
                </a:lnTo>
                <a:lnTo>
                  <a:pt x="1290" y="222"/>
                </a:lnTo>
                <a:lnTo>
                  <a:pt x="1290" y="222"/>
                </a:lnTo>
                <a:lnTo>
                  <a:pt x="1290" y="222"/>
                </a:lnTo>
                <a:lnTo>
                  <a:pt x="1290" y="222"/>
                </a:lnTo>
                <a:lnTo>
                  <a:pt x="1291" y="222"/>
                </a:lnTo>
                <a:lnTo>
                  <a:pt x="1291" y="222"/>
                </a:lnTo>
                <a:lnTo>
                  <a:pt x="1291" y="222"/>
                </a:lnTo>
                <a:lnTo>
                  <a:pt x="1291" y="222"/>
                </a:lnTo>
                <a:lnTo>
                  <a:pt x="1292" y="222"/>
                </a:lnTo>
                <a:lnTo>
                  <a:pt x="1292" y="222"/>
                </a:lnTo>
                <a:lnTo>
                  <a:pt x="1292" y="222"/>
                </a:lnTo>
                <a:lnTo>
                  <a:pt x="1292" y="222"/>
                </a:lnTo>
                <a:lnTo>
                  <a:pt x="1292" y="222"/>
                </a:lnTo>
                <a:lnTo>
                  <a:pt x="1292" y="222"/>
                </a:lnTo>
                <a:lnTo>
                  <a:pt x="1293" y="222"/>
                </a:lnTo>
                <a:lnTo>
                  <a:pt x="1293" y="222"/>
                </a:lnTo>
                <a:lnTo>
                  <a:pt x="1293" y="222"/>
                </a:lnTo>
                <a:lnTo>
                  <a:pt x="1293" y="223"/>
                </a:lnTo>
                <a:lnTo>
                  <a:pt x="1293" y="223"/>
                </a:lnTo>
                <a:lnTo>
                  <a:pt x="1294" y="224"/>
                </a:lnTo>
                <a:lnTo>
                  <a:pt x="1294" y="224"/>
                </a:lnTo>
                <a:lnTo>
                  <a:pt x="1294" y="224"/>
                </a:lnTo>
                <a:lnTo>
                  <a:pt x="1294" y="224"/>
                </a:lnTo>
                <a:lnTo>
                  <a:pt x="1295" y="225"/>
                </a:lnTo>
                <a:lnTo>
                  <a:pt x="1295" y="226"/>
                </a:lnTo>
                <a:lnTo>
                  <a:pt x="1295" y="226"/>
                </a:lnTo>
                <a:lnTo>
                  <a:pt x="1295" y="227"/>
                </a:lnTo>
                <a:lnTo>
                  <a:pt x="1296" y="228"/>
                </a:lnTo>
                <a:lnTo>
                  <a:pt x="1296" y="228"/>
                </a:lnTo>
                <a:lnTo>
                  <a:pt x="1296" y="229"/>
                </a:lnTo>
                <a:lnTo>
                  <a:pt x="1296" y="229"/>
                </a:lnTo>
                <a:lnTo>
                  <a:pt x="1296" y="229"/>
                </a:lnTo>
                <a:lnTo>
                  <a:pt x="1296" y="230"/>
                </a:lnTo>
                <a:lnTo>
                  <a:pt x="1296" y="230"/>
                </a:lnTo>
                <a:lnTo>
                  <a:pt x="1297" y="231"/>
                </a:lnTo>
                <a:lnTo>
                  <a:pt x="1297" y="232"/>
                </a:lnTo>
                <a:lnTo>
                  <a:pt x="1297" y="232"/>
                </a:lnTo>
                <a:lnTo>
                  <a:pt x="1297" y="233"/>
                </a:lnTo>
                <a:lnTo>
                  <a:pt x="1298" y="233"/>
                </a:lnTo>
                <a:lnTo>
                  <a:pt x="1298" y="233"/>
                </a:lnTo>
                <a:lnTo>
                  <a:pt x="1298" y="233"/>
                </a:lnTo>
                <a:lnTo>
                  <a:pt x="1298" y="233"/>
                </a:lnTo>
                <a:lnTo>
                  <a:pt x="1299" y="233"/>
                </a:lnTo>
                <a:lnTo>
                  <a:pt x="1299" y="233"/>
                </a:lnTo>
                <a:lnTo>
                  <a:pt x="1299" y="233"/>
                </a:lnTo>
                <a:lnTo>
                  <a:pt x="1299" y="233"/>
                </a:lnTo>
                <a:lnTo>
                  <a:pt x="1299" y="233"/>
                </a:lnTo>
                <a:lnTo>
                  <a:pt x="1300" y="233"/>
                </a:lnTo>
                <a:lnTo>
                  <a:pt x="1300" y="233"/>
                </a:lnTo>
                <a:lnTo>
                  <a:pt x="1300" y="233"/>
                </a:lnTo>
                <a:lnTo>
                  <a:pt x="1300" y="233"/>
                </a:lnTo>
                <a:lnTo>
                  <a:pt x="1300" y="233"/>
                </a:lnTo>
                <a:lnTo>
                  <a:pt x="1300" y="233"/>
                </a:lnTo>
                <a:lnTo>
                  <a:pt x="1301" y="233"/>
                </a:lnTo>
                <a:lnTo>
                  <a:pt x="1301" y="233"/>
                </a:lnTo>
                <a:lnTo>
                  <a:pt x="1301" y="233"/>
                </a:lnTo>
                <a:lnTo>
                  <a:pt x="1301" y="233"/>
                </a:lnTo>
                <a:lnTo>
                  <a:pt x="1301" y="233"/>
                </a:lnTo>
                <a:lnTo>
                  <a:pt x="1302" y="233"/>
                </a:lnTo>
                <a:lnTo>
                  <a:pt x="1302" y="233"/>
                </a:lnTo>
                <a:lnTo>
                  <a:pt x="1302" y="232"/>
                </a:lnTo>
                <a:lnTo>
                  <a:pt x="1302" y="232"/>
                </a:lnTo>
                <a:lnTo>
                  <a:pt x="1303" y="232"/>
                </a:lnTo>
                <a:lnTo>
                  <a:pt x="1303" y="232"/>
                </a:lnTo>
                <a:lnTo>
                  <a:pt x="1303" y="232"/>
                </a:lnTo>
                <a:lnTo>
                  <a:pt x="1303" y="232"/>
                </a:lnTo>
                <a:lnTo>
                  <a:pt x="1304" y="232"/>
                </a:lnTo>
                <a:lnTo>
                  <a:pt x="1304" y="232"/>
                </a:lnTo>
                <a:lnTo>
                  <a:pt x="1304" y="232"/>
                </a:lnTo>
                <a:lnTo>
                  <a:pt x="1304" y="232"/>
                </a:lnTo>
                <a:lnTo>
                  <a:pt x="1304" y="232"/>
                </a:lnTo>
                <a:lnTo>
                  <a:pt x="1304" y="232"/>
                </a:lnTo>
                <a:lnTo>
                  <a:pt x="1304" y="232"/>
                </a:lnTo>
                <a:lnTo>
                  <a:pt x="1305" y="231"/>
                </a:lnTo>
                <a:lnTo>
                  <a:pt x="1305" y="231"/>
                </a:lnTo>
                <a:lnTo>
                  <a:pt x="1305" y="231"/>
                </a:lnTo>
                <a:lnTo>
                  <a:pt x="1305" y="231"/>
                </a:lnTo>
                <a:lnTo>
                  <a:pt x="1306" y="231"/>
                </a:lnTo>
                <a:lnTo>
                  <a:pt x="1306" y="231"/>
                </a:lnTo>
                <a:lnTo>
                  <a:pt x="1306" y="231"/>
                </a:lnTo>
                <a:lnTo>
                  <a:pt x="1306" y="231"/>
                </a:lnTo>
                <a:lnTo>
                  <a:pt x="1307" y="231"/>
                </a:lnTo>
                <a:lnTo>
                  <a:pt x="1307" y="231"/>
                </a:lnTo>
                <a:lnTo>
                  <a:pt x="1307" y="231"/>
                </a:lnTo>
                <a:lnTo>
                  <a:pt x="1307" y="231"/>
                </a:lnTo>
                <a:lnTo>
                  <a:pt x="1307" y="231"/>
                </a:lnTo>
                <a:lnTo>
                  <a:pt x="1308" y="231"/>
                </a:lnTo>
                <a:lnTo>
                  <a:pt x="1308" y="231"/>
                </a:lnTo>
                <a:lnTo>
                  <a:pt x="1308" y="231"/>
                </a:lnTo>
                <a:lnTo>
                  <a:pt x="1308" y="231"/>
                </a:lnTo>
                <a:lnTo>
                  <a:pt x="1308" y="231"/>
                </a:lnTo>
                <a:lnTo>
                  <a:pt x="1308" y="231"/>
                </a:lnTo>
                <a:lnTo>
                  <a:pt x="1309" y="231"/>
                </a:lnTo>
                <a:lnTo>
                  <a:pt x="1309" y="231"/>
                </a:lnTo>
                <a:lnTo>
                  <a:pt x="1309" y="231"/>
                </a:lnTo>
                <a:lnTo>
                  <a:pt x="1309" y="231"/>
                </a:lnTo>
                <a:lnTo>
                  <a:pt x="1310" y="231"/>
                </a:lnTo>
                <a:lnTo>
                  <a:pt x="1310" y="231"/>
                </a:lnTo>
                <a:lnTo>
                  <a:pt x="1310" y="231"/>
                </a:lnTo>
                <a:lnTo>
                  <a:pt x="1310" y="231"/>
                </a:lnTo>
                <a:lnTo>
                  <a:pt x="1310" y="231"/>
                </a:lnTo>
                <a:lnTo>
                  <a:pt x="1311" y="231"/>
                </a:lnTo>
                <a:lnTo>
                  <a:pt x="1311" y="231"/>
                </a:lnTo>
                <a:lnTo>
                  <a:pt x="1311" y="231"/>
                </a:lnTo>
                <a:lnTo>
                  <a:pt x="1311" y="231"/>
                </a:lnTo>
                <a:lnTo>
                  <a:pt x="1312" y="231"/>
                </a:lnTo>
                <a:lnTo>
                  <a:pt x="1312" y="231"/>
                </a:lnTo>
                <a:lnTo>
                  <a:pt x="1312" y="231"/>
                </a:lnTo>
                <a:lnTo>
                  <a:pt x="1312" y="231"/>
                </a:lnTo>
                <a:lnTo>
                  <a:pt x="1312" y="232"/>
                </a:lnTo>
                <a:lnTo>
                  <a:pt x="1312" y="232"/>
                </a:lnTo>
                <a:lnTo>
                  <a:pt x="1312" y="232"/>
                </a:lnTo>
                <a:lnTo>
                  <a:pt x="1313" y="232"/>
                </a:lnTo>
                <a:lnTo>
                  <a:pt x="1313" y="232"/>
                </a:lnTo>
                <a:lnTo>
                  <a:pt x="1313" y="232"/>
                </a:lnTo>
                <a:lnTo>
                  <a:pt x="1313" y="233"/>
                </a:lnTo>
                <a:lnTo>
                  <a:pt x="1314" y="233"/>
                </a:lnTo>
                <a:lnTo>
                  <a:pt x="1314" y="233"/>
                </a:lnTo>
                <a:lnTo>
                  <a:pt x="1314" y="233"/>
                </a:lnTo>
                <a:lnTo>
                  <a:pt x="1314" y="233"/>
                </a:lnTo>
                <a:lnTo>
                  <a:pt x="1315" y="233"/>
                </a:lnTo>
                <a:lnTo>
                  <a:pt x="1315" y="233"/>
                </a:lnTo>
                <a:lnTo>
                  <a:pt x="1315" y="233"/>
                </a:lnTo>
                <a:lnTo>
                  <a:pt x="1315" y="234"/>
                </a:lnTo>
                <a:lnTo>
                  <a:pt x="1315" y="234"/>
                </a:lnTo>
                <a:lnTo>
                  <a:pt x="1315" y="234"/>
                </a:lnTo>
                <a:lnTo>
                  <a:pt x="1315" y="235"/>
                </a:lnTo>
                <a:lnTo>
                  <a:pt x="1316" y="235"/>
                </a:lnTo>
                <a:lnTo>
                  <a:pt x="1316" y="235"/>
                </a:lnTo>
                <a:lnTo>
                  <a:pt x="1316" y="236"/>
                </a:lnTo>
                <a:lnTo>
                  <a:pt x="1316" y="236"/>
                </a:lnTo>
                <a:lnTo>
                  <a:pt x="1317" y="236"/>
                </a:lnTo>
                <a:lnTo>
                  <a:pt x="1317" y="236"/>
                </a:lnTo>
                <a:lnTo>
                  <a:pt x="1317" y="237"/>
                </a:lnTo>
                <a:lnTo>
                  <a:pt x="1317" y="237"/>
                </a:lnTo>
                <a:lnTo>
                  <a:pt x="1318" y="237"/>
                </a:lnTo>
                <a:lnTo>
                  <a:pt x="1318" y="237"/>
                </a:lnTo>
                <a:lnTo>
                  <a:pt x="1318" y="237"/>
                </a:lnTo>
                <a:lnTo>
                  <a:pt x="1318" y="237"/>
                </a:lnTo>
                <a:lnTo>
                  <a:pt x="1318" y="236"/>
                </a:lnTo>
                <a:lnTo>
                  <a:pt x="1319" y="236"/>
                </a:lnTo>
                <a:lnTo>
                  <a:pt x="1319" y="235"/>
                </a:lnTo>
                <a:lnTo>
                  <a:pt x="1319" y="235"/>
                </a:lnTo>
                <a:lnTo>
                  <a:pt x="1319" y="234"/>
                </a:lnTo>
                <a:lnTo>
                  <a:pt x="1319" y="234"/>
                </a:lnTo>
                <a:lnTo>
                  <a:pt x="1319" y="234"/>
                </a:lnTo>
                <a:lnTo>
                  <a:pt x="1320" y="233"/>
                </a:lnTo>
                <a:lnTo>
                  <a:pt x="1320" y="233"/>
                </a:lnTo>
                <a:lnTo>
                  <a:pt x="1320" y="233"/>
                </a:lnTo>
                <a:lnTo>
                  <a:pt x="1320" y="233"/>
                </a:lnTo>
                <a:lnTo>
                  <a:pt x="1321" y="233"/>
                </a:lnTo>
                <a:lnTo>
                  <a:pt x="1321" y="233"/>
                </a:lnTo>
                <a:lnTo>
                  <a:pt x="1321" y="233"/>
                </a:lnTo>
                <a:lnTo>
                  <a:pt x="1321" y="233"/>
                </a:lnTo>
                <a:lnTo>
                  <a:pt x="1321" y="233"/>
                </a:lnTo>
                <a:lnTo>
                  <a:pt x="1322" y="233"/>
                </a:lnTo>
                <a:lnTo>
                  <a:pt x="1322" y="233"/>
                </a:lnTo>
                <a:lnTo>
                  <a:pt x="1322" y="233"/>
                </a:lnTo>
                <a:lnTo>
                  <a:pt x="1322" y="233"/>
                </a:lnTo>
                <a:lnTo>
                  <a:pt x="1323" y="233"/>
                </a:lnTo>
                <a:lnTo>
                  <a:pt x="1323" y="233"/>
                </a:lnTo>
                <a:lnTo>
                  <a:pt x="1323" y="233"/>
                </a:lnTo>
                <a:lnTo>
                  <a:pt x="1323" y="233"/>
                </a:lnTo>
                <a:lnTo>
                  <a:pt x="1323" y="233"/>
                </a:lnTo>
                <a:lnTo>
                  <a:pt x="1323" y="233"/>
                </a:lnTo>
                <a:lnTo>
                  <a:pt x="1323" y="233"/>
                </a:lnTo>
                <a:lnTo>
                  <a:pt x="1324" y="233"/>
                </a:lnTo>
                <a:lnTo>
                  <a:pt x="1324" y="233"/>
                </a:lnTo>
                <a:lnTo>
                  <a:pt x="1324" y="233"/>
                </a:lnTo>
                <a:lnTo>
                  <a:pt x="1324" y="233"/>
                </a:lnTo>
                <a:lnTo>
                  <a:pt x="1325" y="233"/>
                </a:lnTo>
                <a:lnTo>
                  <a:pt x="1325" y="233"/>
                </a:lnTo>
                <a:lnTo>
                  <a:pt x="1325" y="233"/>
                </a:lnTo>
                <a:lnTo>
                  <a:pt x="1325" y="233"/>
                </a:lnTo>
                <a:lnTo>
                  <a:pt x="1326" y="233"/>
                </a:lnTo>
                <a:lnTo>
                  <a:pt x="1326" y="233"/>
                </a:lnTo>
                <a:lnTo>
                  <a:pt x="1326" y="233"/>
                </a:lnTo>
                <a:lnTo>
                  <a:pt x="1326" y="233"/>
                </a:lnTo>
                <a:lnTo>
                  <a:pt x="1326" y="233"/>
                </a:lnTo>
                <a:lnTo>
                  <a:pt x="1327" y="233"/>
                </a:lnTo>
                <a:lnTo>
                  <a:pt x="1327" y="233"/>
                </a:lnTo>
                <a:lnTo>
                  <a:pt x="1327" y="233"/>
                </a:lnTo>
                <a:lnTo>
                  <a:pt x="1327" y="233"/>
                </a:lnTo>
                <a:lnTo>
                  <a:pt x="1327" y="233"/>
                </a:lnTo>
                <a:lnTo>
                  <a:pt x="1327" y="233"/>
                </a:lnTo>
                <a:lnTo>
                  <a:pt x="1328" y="233"/>
                </a:lnTo>
                <a:lnTo>
                  <a:pt x="1328" y="233"/>
                </a:lnTo>
                <a:lnTo>
                  <a:pt x="1328" y="233"/>
                </a:lnTo>
                <a:lnTo>
                  <a:pt x="1328" y="233"/>
                </a:lnTo>
                <a:lnTo>
                  <a:pt x="1329" y="233"/>
                </a:lnTo>
                <a:lnTo>
                  <a:pt x="1329" y="233"/>
                </a:lnTo>
                <a:lnTo>
                  <a:pt x="1329" y="234"/>
                </a:lnTo>
                <a:lnTo>
                  <a:pt x="1329" y="234"/>
                </a:lnTo>
                <a:lnTo>
                  <a:pt x="1329" y="234"/>
                </a:lnTo>
                <a:lnTo>
                  <a:pt x="1330" y="234"/>
                </a:lnTo>
                <a:lnTo>
                  <a:pt x="1330" y="234"/>
                </a:lnTo>
                <a:lnTo>
                  <a:pt x="1330" y="234"/>
                </a:lnTo>
                <a:lnTo>
                  <a:pt x="1330" y="234"/>
                </a:lnTo>
                <a:lnTo>
                  <a:pt x="1331" y="234"/>
                </a:lnTo>
                <a:lnTo>
                  <a:pt x="1331" y="234"/>
                </a:lnTo>
                <a:lnTo>
                  <a:pt x="1331" y="234"/>
                </a:lnTo>
                <a:lnTo>
                  <a:pt x="1331" y="234"/>
                </a:lnTo>
                <a:lnTo>
                  <a:pt x="1331" y="234"/>
                </a:lnTo>
                <a:lnTo>
                  <a:pt x="1331" y="234"/>
                </a:lnTo>
                <a:lnTo>
                  <a:pt x="1332" y="234"/>
                </a:lnTo>
                <a:lnTo>
                  <a:pt x="1332" y="234"/>
                </a:lnTo>
                <a:lnTo>
                  <a:pt x="1332" y="234"/>
                </a:lnTo>
                <a:lnTo>
                  <a:pt x="1332" y="234"/>
                </a:lnTo>
                <a:lnTo>
                  <a:pt x="1332" y="234"/>
                </a:lnTo>
                <a:lnTo>
                  <a:pt x="1333" y="234"/>
                </a:lnTo>
                <a:lnTo>
                  <a:pt x="1333" y="234"/>
                </a:lnTo>
                <a:lnTo>
                  <a:pt x="1333" y="234"/>
                </a:lnTo>
                <a:lnTo>
                  <a:pt x="1333" y="234"/>
                </a:lnTo>
                <a:lnTo>
                  <a:pt x="1334" y="234"/>
                </a:lnTo>
                <a:lnTo>
                  <a:pt x="1334" y="234"/>
                </a:lnTo>
                <a:lnTo>
                  <a:pt x="1334" y="234"/>
                </a:lnTo>
                <a:lnTo>
                  <a:pt x="1334" y="234"/>
                </a:lnTo>
                <a:lnTo>
                  <a:pt x="1335" y="234"/>
                </a:lnTo>
                <a:lnTo>
                  <a:pt x="1335" y="234"/>
                </a:lnTo>
                <a:lnTo>
                  <a:pt x="1335" y="234"/>
                </a:lnTo>
                <a:lnTo>
                  <a:pt x="1335" y="234"/>
                </a:lnTo>
                <a:lnTo>
                  <a:pt x="1335" y="233"/>
                </a:lnTo>
                <a:lnTo>
                  <a:pt x="1335" y="233"/>
                </a:lnTo>
                <a:lnTo>
                  <a:pt x="1335" y="233"/>
                </a:lnTo>
                <a:lnTo>
                  <a:pt x="1336" y="233"/>
                </a:lnTo>
                <a:lnTo>
                  <a:pt x="1336" y="233"/>
                </a:lnTo>
                <a:lnTo>
                  <a:pt x="1336" y="233"/>
                </a:lnTo>
                <a:lnTo>
                  <a:pt x="1336" y="233"/>
                </a:lnTo>
                <a:lnTo>
                  <a:pt x="1337" y="233"/>
                </a:lnTo>
                <a:lnTo>
                  <a:pt x="1337" y="233"/>
                </a:lnTo>
                <a:lnTo>
                  <a:pt x="1337" y="233"/>
                </a:lnTo>
                <a:lnTo>
                  <a:pt x="1337" y="233"/>
                </a:lnTo>
                <a:lnTo>
                  <a:pt x="1337" y="233"/>
                </a:lnTo>
                <a:lnTo>
                  <a:pt x="1338" y="233"/>
                </a:lnTo>
                <a:lnTo>
                  <a:pt x="1338" y="233"/>
                </a:lnTo>
                <a:lnTo>
                  <a:pt x="1338" y="233"/>
                </a:lnTo>
                <a:lnTo>
                  <a:pt x="1338" y="233"/>
                </a:lnTo>
                <a:lnTo>
                  <a:pt x="1339" y="233"/>
                </a:lnTo>
                <a:lnTo>
                  <a:pt x="1339" y="232"/>
                </a:lnTo>
                <a:lnTo>
                  <a:pt x="1339" y="232"/>
                </a:lnTo>
                <a:lnTo>
                  <a:pt x="1339" y="232"/>
                </a:lnTo>
                <a:lnTo>
                  <a:pt x="1339" y="232"/>
                </a:lnTo>
                <a:lnTo>
                  <a:pt x="1339" y="232"/>
                </a:lnTo>
                <a:lnTo>
                  <a:pt x="1340" y="232"/>
                </a:lnTo>
                <a:lnTo>
                  <a:pt x="1340" y="232"/>
                </a:lnTo>
                <a:lnTo>
                  <a:pt x="1340" y="232"/>
                </a:lnTo>
                <a:lnTo>
                  <a:pt x="1340" y="232"/>
                </a:lnTo>
                <a:lnTo>
                  <a:pt x="1340" y="232"/>
                </a:lnTo>
                <a:lnTo>
                  <a:pt x="1341" y="232"/>
                </a:lnTo>
                <a:lnTo>
                  <a:pt x="1341" y="232"/>
                </a:lnTo>
                <a:lnTo>
                  <a:pt x="1341" y="232"/>
                </a:lnTo>
                <a:lnTo>
                  <a:pt x="1341" y="231"/>
                </a:lnTo>
                <a:lnTo>
                  <a:pt x="1342" y="231"/>
                </a:lnTo>
                <a:lnTo>
                  <a:pt x="1342" y="231"/>
                </a:lnTo>
                <a:lnTo>
                  <a:pt x="1342" y="231"/>
                </a:lnTo>
                <a:lnTo>
                  <a:pt x="1342" y="231"/>
                </a:lnTo>
                <a:lnTo>
                  <a:pt x="1343" y="231"/>
                </a:lnTo>
                <a:lnTo>
                  <a:pt x="1343" y="231"/>
                </a:lnTo>
                <a:lnTo>
                  <a:pt x="1343" y="231"/>
                </a:lnTo>
                <a:lnTo>
                  <a:pt x="1343" y="231"/>
                </a:lnTo>
                <a:lnTo>
                  <a:pt x="1343" y="231"/>
                </a:lnTo>
                <a:lnTo>
                  <a:pt x="1343" y="231"/>
                </a:lnTo>
                <a:lnTo>
                  <a:pt x="1343" y="231"/>
                </a:lnTo>
                <a:lnTo>
                  <a:pt x="1344" y="230"/>
                </a:lnTo>
                <a:lnTo>
                  <a:pt x="1344" y="230"/>
                </a:lnTo>
                <a:lnTo>
                  <a:pt x="1344" y="230"/>
                </a:lnTo>
                <a:lnTo>
                  <a:pt x="1344" y="230"/>
                </a:lnTo>
                <a:lnTo>
                  <a:pt x="1345" y="230"/>
                </a:lnTo>
                <a:lnTo>
                  <a:pt x="1345" y="230"/>
                </a:lnTo>
                <a:lnTo>
                  <a:pt x="1345" y="229"/>
                </a:lnTo>
                <a:lnTo>
                  <a:pt x="1345" y="229"/>
                </a:lnTo>
                <a:lnTo>
                  <a:pt x="1346" y="229"/>
                </a:lnTo>
                <a:lnTo>
                  <a:pt x="1346" y="229"/>
                </a:lnTo>
                <a:lnTo>
                  <a:pt x="1346" y="229"/>
                </a:lnTo>
                <a:lnTo>
                  <a:pt x="1346" y="229"/>
                </a:lnTo>
                <a:lnTo>
                  <a:pt x="1346" y="229"/>
                </a:lnTo>
                <a:lnTo>
                  <a:pt x="1347" y="229"/>
                </a:lnTo>
                <a:lnTo>
                  <a:pt x="1347" y="228"/>
                </a:lnTo>
                <a:lnTo>
                  <a:pt x="1347" y="228"/>
                </a:lnTo>
                <a:lnTo>
                  <a:pt x="1347" y="228"/>
                </a:lnTo>
                <a:lnTo>
                  <a:pt x="1347" y="227"/>
                </a:lnTo>
                <a:lnTo>
                  <a:pt x="1347" y="227"/>
                </a:lnTo>
                <a:lnTo>
                  <a:pt x="1348" y="227"/>
                </a:lnTo>
                <a:lnTo>
                  <a:pt x="1348" y="226"/>
                </a:lnTo>
                <a:lnTo>
                  <a:pt x="1348" y="226"/>
                </a:lnTo>
                <a:lnTo>
                  <a:pt x="1348" y="225"/>
                </a:lnTo>
                <a:lnTo>
                  <a:pt x="1348" y="225"/>
                </a:lnTo>
                <a:lnTo>
                  <a:pt x="1349" y="224"/>
                </a:lnTo>
                <a:lnTo>
                  <a:pt x="1349" y="223"/>
                </a:lnTo>
                <a:lnTo>
                  <a:pt x="1349" y="223"/>
                </a:lnTo>
                <a:lnTo>
                  <a:pt x="1349" y="223"/>
                </a:lnTo>
                <a:lnTo>
                  <a:pt x="1350" y="223"/>
                </a:lnTo>
                <a:lnTo>
                  <a:pt x="1350" y="224"/>
                </a:lnTo>
                <a:lnTo>
                  <a:pt x="1350" y="224"/>
                </a:lnTo>
                <a:lnTo>
                  <a:pt x="1350" y="224"/>
                </a:lnTo>
                <a:lnTo>
                  <a:pt x="1351" y="224"/>
                </a:lnTo>
                <a:lnTo>
                  <a:pt x="1351" y="225"/>
                </a:lnTo>
                <a:lnTo>
                  <a:pt x="1351" y="225"/>
                </a:lnTo>
                <a:lnTo>
                  <a:pt x="1351" y="225"/>
                </a:lnTo>
                <a:lnTo>
                  <a:pt x="1351" y="225"/>
                </a:lnTo>
                <a:lnTo>
                  <a:pt x="1351" y="225"/>
                </a:lnTo>
                <a:lnTo>
                  <a:pt x="1351" y="225"/>
                </a:lnTo>
                <a:lnTo>
                  <a:pt x="1352" y="225"/>
                </a:lnTo>
                <a:lnTo>
                  <a:pt x="1352" y="225"/>
                </a:lnTo>
                <a:lnTo>
                  <a:pt x="1352" y="225"/>
                </a:lnTo>
                <a:lnTo>
                  <a:pt x="1352" y="224"/>
                </a:lnTo>
                <a:lnTo>
                  <a:pt x="1353" y="223"/>
                </a:lnTo>
                <a:lnTo>
                  <a:pt x="1353" y="223"/>
                </a:lnTo>
                <a:lnTo>
                  <a:pt x="1353" y="221"/>
                </a:lnTo>
                <a:lnTo>
                  <a:pt x="1353" y="220"/>
                </a:lnTo>
                <a:lnTo>
                  <a:pt x="1354" y="220"/>
                </a:lnTo>
                <a:lnTo>
                  <a:pt x="1354" y="218"/>
                </a:lnTo>
                <a:lnTo>
                  <a:pt x="1354" y="217"/>
                </a:lnTo>
                <a:lnTo>
                  <a:pt x="1354" y="217"/>
                </a:lnTo>
                <a:lnTo>
                  <a:pt x="1354" y="217"/>
                </a:lnTo>
                <a:lnTo>
                  <a:pt x="1355" y="217"/>
                </a:lnTo>
                <a:lnTo>
                  <a:pt x="1355" y="217"/>
                </a:lnTo>
                <a:lnTo>
                  <a:pt x="1355" y="218"/>
                </a:lnTo>
                <a:lnTo>
                  <a:pt x="1355" y="218"/>
                </a:lnTo>
                <a:lnTo>
                  <a:pt x="1355" y="218"/>
                </a:lnTo>
                <a:lnTo>
                  <a:pt x="1355" y="219"/>
                </a:lnTo>
                <a:lnTo>
                  <a:pt x="1356" y="219"/>
                </a:lnTo>
                <a:lnTo>
                  <a:pt x="1356" y="219"/>
                </a:lnTo>
                <a:lnTo>
                  <a:pt x="1356" y="219"/>
                </a:lnTo>
                <a:lnTo>
                  <a:pt x="1356" y="219"/>
                </a:lnTo>
                <a:lnTo>
                  <a:pt x="1357" y="219"/>
                </a:lnTo>
                <a:lnTo>
                  <a:pt x="1357" y="219"/>
                </a:lnTo>
                <a:lnTo>
                  <a:pt x="1357" y="219"/>
                </a:lnTo>
                <a:lnTo>
                  <a:pt x="1357" y="219"/>
                </a:lnTo>
                <a:lnTo>
                  <a:pt x="1357" y="220"/>
                </a:lnTo>
                <a:lnTo>
                  <a:pt x="1358" y="220"/>
                </a:lnTo>
                <a:lnTo>
                  <a:pt x="1358" y="220"/>
                </a:lnTo>
                <a:lnTo>
                  <a:pt x="1358" y="219"/>
                </a:lnTo>
                <a:lnTo>
                  <a:pt x="1358" y="219"/>
                </a:lnTo>
                <a:lnTo>
                  <a:pt x="1359" y="219"/>
                </a:lnTo>
                <a:lnTo>
                  <a:pt x="1359" y="219"/>
                </a:lnTo>
                <a:lnTo>
                  <a:pt x="1359" y="219"/>
                </a:lnTo>
                <a:lnTo>
                  <a:pt x="1359" y="219"/>
                </a:lnTo>
                <a:lnTo>
                  <a:pt x="1359" y="219"/>
                </a:lnTo>
                <a:lnTo>
                  <a:pt x="1359" y="219"/>
                </a:lnTo>
                <a:lnTo>
                  <a:pt x="1359" y="218"/>
                </a:lnTo>
                <a:lnTo>
                  <a:pt x="1360" y="218"/>
                </a:lnTo>
                <a:lnTo>
                  <a:pt x="1360" y="218"/>
                </a:lnTo>
                <a:lnTo>
                  <a:pt x="1360" y="218"/>
                </a:lnTo>
                <a:lnTo>
                  <a:pt x="1360" y="218"/>
                </a:lnTo>
                <a:lnTo>
                  <a:pt x="1361" y="218"/>
                </a:lnTo>
                <a:lnTo>
                  <a:pt x="1361" y="218"/>
                </a:lnTo>
                <a:lnTo>
                  <a:pt x="1361" y="218"/>
                </a:lnTo>
                <a:lnTo>
                  <a:pt x="1361" y="218"/>
                </a:lnTo>
                <a:lnTo>
                  <a:pt x="1362" y="217"/>
                </a:lnTo>
                <a:lnTo>
                  <a:pt x="1362" y="217"/>
                </a:lnTo>
                <a:lnTo>
                  <a:pt x="1362" y="217"/>
                </a:lnTo>
                <a:lnTo>
                  <a:pt x="1362" y="217"/>
                </a:lnTo>
                <a:lnTo>
                  <a:pt x="1362" y="217"/>
                </a:lnTo>
                <a:lnTo>
                  <a:pt x="1363" y="217"/>
                </a:lnTo>
                <a:lnTo>
                  <a:pt x="1363" y="217"/>
                </a:lnTo>
                <a:lnTo>
                  <a:pt x="1363" y="217"/>
                </a:lnTo>
                <a:lnTo>
                  <a:pt x="1363" y="217"/>
                </a:lnTo>
                <a:lnTo>
                  <a:pt x="1363" y="217"/>
                </a:lnTo>
                <a:lnTo>
                  <a:pt x="1363" y="216"/>
                </a:lnTo>
                <a:lnTo>
                  <a:pt x="1364" y="216"/>
                </a:lnTo>
                <a:lnTo>
                  <a:pt x="1364" y="216"/>
                </a:lnTo>
                <a:lnTo>
                  <a:pt x="1364" y="216"/>
                </a:lnTo>
                <a:lnTo>
                  <a:pt x="1364" y="216"/>
                </a:lnTo>
                <a:lnTo>
                  <a:pt x="1365" y="216"/>
                </a:lnTo>
                <a:lnTo>
                  <a:pt x="1365" y="215"/>
                </a:lnTo>
                <a:lnTo>
                  <a:pt x="1365" y="215"/>
                </a:lnTo>
                <a:lnTo>
                  <a:pt x="1365" y="214"/>
                </a:lnTo>
                <a:lnTo>
                  <a:pt x="1365" y="214"/>
                </a:lnTo>
                <a:lnTo>
                  <a:pt x="1366" y="214"/>
                </a:lnTo>
                <a:lnTo>
                  <a:pt x="1366" y="214"/>
                </a:lnTo>
                <a:lnTo>
                  <a:pt x="1366" y="213"/>
                </a:lnTo>
                <a:lnTo>
                  <a:pt x="1366" y="213"/>
                </a:lnTo>
                <a:lnTo>
                  <a:pt x="1367" y="213"/>
                </a:lnTo>
                <a:lnTo>
                  <a:pt x="1367" y="213"/>
                </a:lnTo>
                <a:lnTo>
                  <a:pt x="1367" y="212"/>
                </a:lnTo>
                <a:lnTo>
                  <a:pt x="1367" y="212"/>
                </a:lnTo>
                <a:lnTo>
                  <a:pt x="1367" y="212"/>
                </a:lnTo>
                <a:lnTo>
                  <a:pt x="1367" y="212"/>
                </a:lnTo>
                <a:lnTo>
                  <a:pt x="1368" y="212"/>
                </a:lnTo>
                <a:lnTo>
                  <a:pt x="1368" y="212"/>
                </a:lnTo>
                <a:lnTo>
                  <a:pt x="1368" y="212"/>
                </a:lnTo>
                <a:lnTo>
                  <a:pt x="1368" y="212"/>
                </a:lnTo>
                <a:lnTo>
                  <a:pt x="1368" y="212"/>
                </a:lnTo>
                <a:lnTo>
                  <a:pt x="1369" y="212"/>
                </a:lnTo>
                <a:lnTo>
                  <a:pt x="1369" y="212"/>
                </a:lnTo>
                <a:lnTo>
                  <a:pt x="1369" y="212"/>
                </a:lnTo>
                <a:lnTo>
                  <a:pt x="1369" y="212"/>
                </a:lnTo>
                <a:lnTo>
                  <a:pt x="1370" y="212"/>
                </a:lnTo>
                <a:lnTo>
                  <a:pt x="1370" y="212"/>
                </a:lnTo>
                <a:lnTo>
                  <a:pt x="1370" y="212"/>
                </a:lnTo>
                <a:lnTo>
                  <a:pt x="1370" y="212"/>
                </a:lnTo>
                <a:lnTo>
                  <a:pt x="1371" y="212"/>
                </a:lnTo>
                <a:lnTo>
                  <a:pt x="1371" y="212"/>
                </a:lnTo>
                <a:lnTo>
                  <a:pt x="1371" y="211"/>
                </a:lnTo>
                <a:lnTo>
                  <a:pt x="1371" y="211"/>
                </a:lnTo>
                <a:lnTo>
                  <a:pt x="1371" y="211"/>
                </a:lnTo>
                <a:lnTo>
                  <a:pt x="1371" y="211"/>
                </a:lnTo>
                <a:lnTo>
                  <a:pt x="1371" y="211"/>
                </a:lnTo>
                <a:lnTo>
                  <a:pt x="1372" y="211"/>
                </a:lnTo>
                <a:lnTo>
                  <a:pt x="1372" y="211"/>
                </a:lnTo>
                <a:lnTo>
                  <a:pt x="1372" y="211"/>
                </a:lnTo>
                <a:lnTo>
                  <a:pt x="1372" y="210"/>
                </a:lnTo>
                <a:lnTo>
                  <a:pt x="1373" y="210"/>
                </a:lnTo>
                <a:lnTo>
                  <a:pt x="1373" y="210"/>
                </a:lnTo>
                <a:lnTo>
                  <a:pt x="1373" y="210"/>
                </a:lnTo>
                <a:lnTo>
                  <a:pt x="1373" y="210"/>
                </a:lnTo>
                <a:lnTo>
                  <a:pt x="1373" y="211"/>
                </a:lnTo>
                <a:lnTo>
                  <a:pt x="1374" y="211"/>
                </a:lnTo>
                <a:lnTo>
                  <a:pt x="1374" y="211"/>
                </a:lnTo>
                <a:lnTo>
                  <a:pt x="1374" y="211"/>
                </a:lnTo>
                <a:lnTo>
                  <a:pt x="1374" y="211"/>
                </a:lnTo>
                <a:lnTo>
                  <a:pt x="1374" y="211"/>
                </a:lnTo>
                <a:lnTo>
                  <a:pt x="1374" y="211"/>
                </a:lnTo>
                <a:lnTo>
                  <a:pt x="1375" y="211"/>
                </a:lnTo>
                <a:lnTo>
                  <a:pt x="1375" y="211"/>
                </a:lnTo>
                <a:lnTo>
                  <a:pt x="1375" y="211"/>
                </a:lnTo>
                <a:lnTo>
                  <a:pt x="1375" y="211"/>
                </a:lnTo>
                <a:lnTo>
                  <a:pt x="1376" y="211"/>
                </a:lnTo>
                <a:lnTo>
                  <a:pt x="1376" y="210"/>
                </a:lnTo>
                <a:lnTo>
                  <a:pt x="1376" y="210"/>
                </a:lnTo>
                <a:lnTo>
                  <a:pt x="1376" y="210"/>
                </a:lnTo>
                <a:lnTo>
                  <a:pt x="1376" y="210"/>
                </a:lnTo>
                <a:lnTo>
                  <a:pt x="1377" y="210"/>
                </a:lnTo>
                <a:lnTo>
                  <a:pt x="1377" y="210"/>
                </a:lnTo>
                <a:lnTo>
                  <a:pt x="1377" y="210"/>
                </a:lnTo>
                <a:lnTo>
                  <a:pt x="1377" y="210"/>
                </a:lnTo>
                <a:lnTo>
                  <a:pt x="1378" y="210"/>
                </a:lnTo>
                <a:lnTo>
                  <a:pt x="1378" y="209"/>
                </a:lnTo>
                <a:lnTo>
                  <a:pt x="1378" y="209"/>
                </a:lnTo>
                <a:lnTo>
                  <a:pt x="1378" y="209"/>
                </a:lnTo>
                <a:lnTo>
                  <a:pt x="1378" y="209"/>
                </a:lnTo>
                <a:lnTo>
                  <a:pt x="1378" y="209"/>
                </a:lnTo>
                <a:lnTo>
                  <a:pt x="1379" y="209"/>
                </a:lnTo>
                <a:lnTo>
                  <a:pt x="1379" y="209"/>
                </a:lnTo>
                <a:lnTo>
                  <a:pt x="1379" y="209"/>
                </a:lnTo>
                <a:lnTo>
                  <a:pt x="1379" y="209"/>
                </a:lnTo>
                <a:lnTo>
                  <a:pt x="1379" y="209"/>
                </a:lnTo>
                <a:lnTo>
                  <a:pt x="1380" y="209"/>
                </a:lnTo>
                <a:lnTo>
                  <a:pt x="1380" y="209"/>
                </a:lnTo>
                <a:lnTo>
                  <a:pt x="1380" y="209"/>
                </a:lnTo>
                <a:lnTo>
                  <a:pt x="1380" y="208"/>
                </a:lnTo>
                <a:lnTo>
                  <a:pt x="1381" y="208"/>
                </a:lnTo>
                <a:lnTo>
                  <a:pt x="1381" y="208"/>
                </a:lnTo>
                <a:lnTo>
                  <a:pt x="1381" y="208"/>
                </a:lnTo>
                <a:lnTo>
                  <a:pt x="1381" y="208"/>
                </a:lnTo>
                <a:lnTo>
                  <a:pt x="1382" y="208"/>
                </a:lnTo>
                <a:lnTo>
                  <a:pt x="1382" y="208"/>
                </a:lnTo>
                <a:lnTo>
                  <a:pt x="1382" y="209"/>
                </a:lnTo>
                <a:lnTo>
                  <a:pt x="1382" y="209"/>
                </a:lnTo>
                <a:lnTo>
                  <a:pt x="1382" y="209"/>
                </a:lnTo>
                <a:lnTo>
                  <a:pt x="1382" y="209"/>
                </a:lnTo>
                <a:lnTo>
                  <a:pt x="1382" y="209"/>
                </a:lnTo>
                <a:lnTo>
                  <a:pt x="1383" y="209"/>
                </a:lnTo>
                <a:lnTo>
                  <a:pt x="1383" y="209"/>
                </a:lnTo>
                <a:lnTo>
                  <a:pt x="1383" y="209"/>
                </a:lnTo>
                <a:lnTo>
                  <a:pt x="1383" y="209"/>
                </a:lnTo>
                <a:lnTo>
                  <a:pt x="1384" y="209"/>
                </a:lnTo>
                <a:lnTo>
                  <a:pt x="1384" y="209"/>
                </a:lnTo>
                <a:lnTo>
                  <a:pt x="1384" y="209"/>
                </a:lnTo>
                <a:lnTo>
                  <a:pt x="1384" y="210"/>
                </a:lnTo>
                <a:lnTo>
                  <a:pt x="1384" y="210"/>
                </a:lnTo>
                <a:lnTo>
                  <a:pt x="1385" y="210"/>
                </a:lnTo>
                <a:lnTo>
                  <a:pt x="1385" y="210"/>
                </a:lnTo>
                <a:lnTo>
                  <a:pt x="1385" y="210"/>
                </a:lnTo>
                <a:lnTo>
                  <a:pt x="1385" y="210"/>
                </a:lnTo>
                <a:lnTo>
                  <a:pt x="1386" y="210"/>
                </a:lnTo>
                <a:lnTo>
                  <a:pt x="1386" y="210"/>
                </a:lnTo>
                <a:lnTo>
                  <a:pt x="1386" y="210"/>
                </a:lnTo>
                <a:lnTo>
                  <a:pt x="1386" y="211"/>
                </a:lnTo>
                <a:lnTo>
                  <a:pt x="1386" y="211"/>
                </a:lnTo>
                <a:lnTo>
                  <a:pt x="1386" y="211"/>
                </a:lnTo>
                <a:lnTo>
                  <a:pt x="1387" y="211"/>
                </a:lnTo>
                <a:lnTo>
                  <a:pt x="1387" y="211"/>
                </a:lnTo>
                <a:lnTo>
                  <a:pt x="1387" y="211"/>
                </a:lnTo>
                <a:lnTo>
                  <a:pt x="1387" y="211"/>
                </a:lnTo>
                <a:lnTo>
                  <a:pt x="1387" y="212"/>
                </a:lnTo>
                <a:lnTo>
                  <a:pt x="1388" y="212"/>
                </a:lnTo>
                <a:lnTo>
                  <a:pt x="1388" y="212"/>
                </a:lnTo>
                <a:lnTo>
                  <a:pt x="1388" y="212"/>
                </a:lnTo>
                <a:lnTo>
                  <a:pt x="1388" y="212"/>
                </a:lnTo>
                <a:lnTo>
                  <a:pt x="1389" y="212"/>
                </a:lnTo>
                <a:lnTo>
                  <a:pt x="1389" y="212"/>
                </a:lnTo>
                <a:lnTo>
                  <a:pt x="1389" y="212"/>
                </a:lnTo>
                <a:lnTo>
                  <a:pt x="1389" y="212"/>
                </a:lnTo>
                <a:lnTo>
                  <a:pt x="1390" y="213"/>
                </a:lnTo>
                <a:lnTo>
                  <a:pt x="1390" y="213"/>
                </a:lnTo>
                <a:lnTo>
                  <a:pt x="1390" y="213"/>
                </a:lnTo>
                <a:lnTo>
                  <a:pt x="1390" y="213"/>
                </a:lnTo>
                <a:lnTo>
                  <a:pt x="1390" y="213"/>
                </a:lnTo>
                <a:lnTo>
                  <a:pt x="1390" y="214"/>
                </a:lnTo>
                <a:lnTo>
                  <a:pt x="1390" y="214"/>
                </a:lnTo>
                <a:lnTo>
                  <a:pt x="1391" y="214"/>
                </a:lnTo>
                <a:lnTo>
                  <a:pt x="1391" y="214"/>
                </a:lnTo>
                <a:lnTo>
                  <a:pt x="1391" y="214"/>
                </a:lnTo>
                <a:lnTo>
                  <a:pt x="1391" y="214"/>
                </a:lnTo>
                <a:lnTo>
                  <a:pt x="1392" y="214"/>
                </a:lnTo>
                <a:lnTo>
                  <a:pt x="1392" y="214"/>
                </a:lnTo>
                <a:lnTo>
                  <a:pt x="1392" y="214"/>
                </a:lnTo>
                <a:lnTo>
                  <a:pt x="1392" y="214"/>
                </a:lnTo>
                <a:lnTo>
                  <a:pt x="1393" y="214"/>
                </a:lnTo>
                <a:lnTo>
                  <a:pt x="1393" y="214"/>
                </a:lnTo>
                <a:lnTo>
                  <a:pt x="1393" y="214"/>
                </a:lnTo>
                <a:lnTo>
                  <a:pt x="1393" y="214"/>
                </a:lnTo>
                <a:lnTo>
                  <a:pt x="1393" y="214"/>
                </a:lnTo>
                <a:lnTo>
                  <a:pt x="1394" y="214"/>
                </a:lnTo>
                <a:lnTo>
                  <a:pt x="1394" y="214"/>
                </a:lnTo>
                <a:lnTo>
                  <a:pt x="1394" y="214"/>
                </a:lnTo>
                <a:lnTo>
                  <a:pt x="1394" y="215"/>
                </a:lnTo>
                <a:lnTo>
                  <a:pt x="1394" y="215"/>
                </a:lnTo>
                <a:lnTo>
                  <a:pt x="1394" y="215"/>
                </a:lnTo>
                <a:lnTo>
                  <a:pt x="1395" y="215"/>
                </a:lnTo>
                <a:lnTo>
                  <a:pt x="1395" y="215"/>
                </a:lnTo>
                <a:lnTo>
                  <a:pt x="1395" y="215"/>
                </a:lnTo>
                <a:lnTo>
                  <a:pt x="1395" y="215"/>
                </a:lnTo>
                <a:lnTo>
                  <a:pt x="1395" y="215"/>
                </a:lnTo>
                <a:lnTo>
                  <a:pt x="1396" y="215"/>
                </a:lnTo>
                <a:lnTo>
                  <a:pt x="1396" y="216"/>
                </a:lnTo>
                <a:lnTo>
                  <a:pt x="1396" y="216"/>
                </a:lnTo>
                <a:lnTo>
                  <a:pt x="1396" y="216"/>
                </a:lnTo>
                <a:lnTo>
                  <a:pt x="1397" y="216"/>
                </a:lnTo>
                <a:lnTo>
                  <a:pt x="1397" y="216"/>
                </a:lnTo>
                <a:lnTo>
                  <a:pt x="1397" y="216"/>
                </a:lnTo>
                <a:lnTo>
                  <a:pt x="1397" y="216"/>
                </a:lnTo>
                <a:lnTo>
                  <a:pt x="1398" y="216"/>
                </a:lnTo>
                <a:lnTo>
                  <a:pt x="1398" y="216"/>
                </a:lnTo>
                <a:lnTo>
                  <a:pt x="1398" y="216"/>
                </a:lnTo>
                <a:lnTo>
                  <a:pt x="1398" y="216"/>
                </a:lnTo>
                <a:lnTo>
                  <a:pt x="1398" y="216"/>
                </a:lnTo>
                <a:lnTo>
                  <a:pt x="1398" y="216"/>
                </a:lnTo>
                <a:lnTo>
                  <a:pt x="1398" y="216"/>
                </a:lnTo>
                <a:lnTo>
                  <a:pt x="1399" y="216"/>
                </a:lnTo>
                <a:lnTo>
                  <a:pt x="1399" y="216"/>
                </a:lnTo>
                <a:lnTo>
                  <a:pt x="1399" y="216"/>
                </a:lnTo>
                <a:lnTo>
                  <a:pt x="1399" y="216"/>
                </a:lnTo>
                <a:lnTo>
                  <a:pt x="1400" y="216"/>
                </a:lnTo>
                <a:lnTo>
                  <a:pt x="1400" y="216"/>
                </a:lnTo>
                <a:lnTo>
                  <a:pt x="1400" y="216"/>
                </a:lnTo>
                <a:lnTo>
                  <a:pt x="1400" y="216"/>
                </a:lnTo>
                <a:lnTo>
                  <a:pt x="1401" y="216"/>
                </a:lnTo>
                <a:lnTo>
                  <a:pt x="1401" y="216"/>
                </a:lnTo>
                <a:lnTo>
                  <a:pt x="1401" y="216"/>
                </a:lnTo>
                <a:lnTo>
                  <a:pt x="1401" y="216"/>
                </a:lnTo>
                <a:lnTo>
                  <a:pt x="1401" y="216"/>
                </a:lnTo>
                <a:lnTo>
                  <a:pt x="1402" y="216"/>
                </a:lnTo>
                <a:lnTo>
                  <a:pt x="1402" y="216"/>
                </a:lnTo>
                <a:lnTo>
                  <a:pt x="1402" y="216"/>
                </a:lnTo>
                <a:lnTo>
                  <a:pt x="1402" y="216"/>
                </a:lnTo>
                <a:lnTo>
                  <a:pt x="1402" y="216"/>
                </a:lnTo>
                <a:lnTo>
                  <a:pt x="1402" y="216"/>
                </a:lnTo>
                <a:lnTo>
                  <a:pt x="1403" y="216"/>
                </a:lnTo>
                <a:lnTo>
                  <a:pt x="1403" y="216"/>
                </a:lnTo>
                <a:lnTo>
                  <a:pt x="1403" y="216"/>
                </a:lnTo>
                <a:lnTo>
                  <a:pt x="1403" y="216"/>
                </a:lnTo>
                <a:lnTo>
                  <a:pt x="1404" y="217"/>
                </a:lnTo>
                <a:lnTo>
                  <a:pt x="1404" y="217"/>
                </a:lnTo>
                <a:lnTo>
                  <a:pt x="1404" y="218"/>
                </a:lnTo>
                <a:lnTo>
                  <a:pt x="1404" y="218"/>
                </a:lnTo>
                <a:lnTo>
                  <a:pt x="1404" y="218"/>
                </a:lnTo>
                <a:lnTo>
                  <a:pt x="1405" y="219"/>
                </a:lnTo>
                <a:lnTo>
                  <a:pt x="1405" y="219"/>
                </a:lnTo>
                <a:lnTo>
                  <a:pt x="1405" y="219"/>
                </a:lnTo>
                <a:lnTo>
                  <a:pt x="1405" y="220"/>
                </a:lnTo>
                <a:lnTo>
                  <a:pt x="1406" y="220"/>
                </a:lnTo>
                <a:lnTo>
                  <a:pt x="1406" y="220"/>
                </a:lnTo>
                <a:lnTo>
                  <a:pt x="1406" y="221"/>
                </a:lnTo>
                <a:lnTo>
                  <a:pt x="1406" y="221"/>
                </a:lnTo>
                <a:lnTo>
                  <a:pt x="1406" y="221"/>
                </a:lnTo>
                <a:lnTo>
                  <a:pt x="1406" y="221"/>
                </a:lnTo>
                <a:lnTo>
                  <a:pt x="1406" y="221"/>
                </a:lnTo>
                <a:lnTo>
                  <a:pt x="1407" y="221"/>
                </a:lnTo>
                <a:lnTo>
                  <a:pt x="1407" y="221"/>
                </a:lnTo>
                <a:lnTo>
                  <a:pt x="1407" y="221"/>
                </a:lnTo>
                <a:lnTo>
                  <a:pt x="1407" y="221"/>
                </a:lnTo>
                <a:lnTo>
                  <a:pt x="1408" y="221"/>
                </a:lnTo>
                <a:lnTo>
                  <a:pt x="1408" y="221"/>
                </a:lnTo>
                <a:lnTo>
                  <a:pt x="1408" y="221"/>
                </a:lnTo>
                <a:lnTo>
                  <a:pt x="1408" y="221"/>
                </a:lnTo>
                <a:lnTo>
                  <a:pt x="1409" y="220"/>
                </a:lnTo>
                <a:lnTo>
                  <a:pt x="1409" y="220"/>
                </a:lnTo>
                <a:lnTo>
                  <a:pt x="1409" y="220"/>
                </a:lnTo>
                <a:lnTo>
                  <a:pt x="1409" y="220"/>
                </a:lnTo>
                <a:lnTo>
                  <a:pt x="1410" y="220"/>
                </a:lnTo>
                <a:lnTo>
                  <a:pt x="1410" y="220"/>
                </a:lnTo>
                <a:lnTo>
                  <a:pt x="1410" y="220"/>
                </a:lnTo>
                <a:lnTo>
                  <a:pt x="1410" y="220"/>
                </a:lnTo>
                <a:lnTo>
                  <a:pt x="1410" y="220"/>
                </a:lnTo>
                <a:lnTo>
                  <a:pt x="1410" y="220"/>
                </a:lnTo>
                <a:lnTo>
                  <a:pt x="1410" y="220"/>
                </a:lnTo>
                <a:lnTo>
                  <a:pt x="1411" y="220"/>
                </a:lnTo>
                <a:lnTo>
                  <a:pt x="1411" y="220"/>
                </a:lnTo>
                <a:lnTo>
                  <a:pt x="1411" y="220"/>
                </a:lnTo>
                <a:lnTo>
                  <a:pt x="1411" y="220"/>
                </a:lnTo>
                <a:lnTo>
                  <a:pt x="1412" y="220"/>
                </a:lnTo>
                <a:lnTo>
                  <a:pt x="1412" y="220"/>
                </a:lnTo>
                <a:lnTo>
                  <a:pt x="1412" y="219"/>
                </a:lnTo>
                <a:lnTo>
                  <a:pt x="1412" y="219"/>
                </a:lnTo>
                <a:lnTo>
                  <a:pt x="1412" y="219"/>
                </a:lnTo>
                <a:lnTo>
                  <a:pt x="1413" y="219"/>
                </a:lnTo>
                <a:lnTo>
                  <a:pt x="1413" y="219"/>
                </a:lnTo>
                <a:lnTo>
                  <a:pt x="1413" y="219"/>
                </a:lnTo>
                <a:lnTo>
                  <a:pt x="1413" y="218"/>
                </a:lnTo>
                <a:lnTo>
                  <a:pt x="1414" y="218"/>
                </a:lnTo>
                <a:lnTo>
                  <a:pt x="1414" y="218"/>
                </a:lnTo>
                <a:lnTo>
                  <a:pt x="1414" y="218"/>
                </a:lnTo>
                <a:lnTo>
                  <a:pt x="1414" y="217"/>
                </a:lnTo>
                <a:lnTo>
                  <a:pt x="1414" y="217"/>
                </a:lnTo>
                <a:lnTo>
                  <a:pt x="1414" y="217"/>
                </a:lnTo>
                <a:lnTo>
                  <a:pt x="1415" y="217"/>
                </a:lnTo>
                <a:lnTo>
                  <a:pt x="1415" y="216"/>
                </a:lnTo>
                <a:lnTo>
                  <a:pt x="1415" y="216"/>
                </a:lnTo>
                <a:lnTo>
                  <a:pt x="1415" y="216"/>
                </a:lnTo>
                <a:lnTo>
                  <a:pt x="1415" y="216"/>
                </a:lnTo>
                <a:lnTo>
                  <a:pt x="1416" y="216"/>
                </a:lnTo>
                <a:lnTo>
                  <a:pt x="1416" y="216"/>
                </a:lnTo>
                <a:lnTo>
                  <a:pt x="1416" y="216"/>
                </a:lnTo>
                <a:lnTo>
                  <a:pt x="1416" y="215"/>
                </a:lnTo>
                <a:lnTo>
                  <a:pt x="1417" y="215"/>
                </a:lnTo>
                <a:lnTo>
                  <a:pt x="1417" y="215"/>
                </a:lnTo>
                <a:lnTo>
                  <a:pt x="1417" y="215"/>
                </a:lnTo>
                <a:lnTo>
                  <a:pt x="1417" y="215"/>
                </a:lnTo>
                <a:lnTo>
                  <a:pt x="1418" y="215"/>
                </a:lnTo>
                <a:lnTo>
                  <a:pt x="1418" y="214"/>
                </a:lnTo>
                <a:lnTo>
                  <a:pt x="1418" y="214"/>
                </a:lnTo>
                <a:lnTo>
                  <a:pt x="1418" y="214"/>
                </a:lnTo>
                <a:lnTo>
                  <a:pt x="1418" y="214"/>
                </a:lnTo>
                <a:lnTo>
                  <a:pt x="1418" y="214"/>
                </a:lnTo>
                <a:lnTo>
                  <a:pt x="1418" y="214"/>
                </a:lnTo>
                <a:lnTo>
                  <a:pt x="1419" y="214"/>
                </a:lnTo>
                <a:lnTo>
                  <a:pt x="1419" y="214"/>
                </a:lnTo>
                <a:lnTo>
                  <a:pt x="1419" y="214"/>
                </a:lnTo>
                <a:lnTo>
                  <a:pt x="1419" y="214"/>
                </a:lnTo>
                <a:lnTo>
                  <a:pt x="1420" y="214"/>
                </a:lnTo>
                <a:lnTo>
                  <a:pt x="1420" y="214"/>
                </a:lnTo>
                <a:lnTo>
                  <a:pt x="1420" y="213"/>
                </a:lnTo>
                <a:lnTo>
                  <a:pt x="1420" y="213"/>
                </a:lnTo>
                <a:lnTo>
                  <a:pt x="1421" y="213"/>
                </a:lnTo>
                <a:lnTo>
                  <a:pt x="1421" y="213"/>
                </a:lnTo>
                <a:lnTo>
                  <a:pt x="1421" y="213"/>
                </a:lnTo>
                <a:lnTo>
                  <a:pt x="1421" y="213"/>
                </a:lnTo>
                <a:lnTo>
                  <a:pt x="1421" y="213"/>
                </a:lnTo>
                <a:lnTo>
                  <a:pt x="1422" y="213"/>
                </a:lnTo>
                <a:lnTo>
                  <a:pt x="1422" y="213"/>
                </a:lnTo>
                <a:lnTo>
                  <a:pt x="1422" y="213"/>
                </a:lnTo>
                <a:lnTo>
                  <a:pt x="1422" y="213"/>
                </a:lnTo>
                <a:lnTo>
                  <a:pt x="1422" y="213"/>
                </a:lnTo>
                <a:lnTo>
                  <a:pt x="1422" y="213"/>
                </a:lnTo>
                <a:lnTo>
                  <a:pt x="1423" y="214"/>
                </a:lnTo>
                <a:lnTo>
                  <a:pt x="1423" y="214"/>
                </a:lnTo>
                <a:lnTo>
                  <a:pt x="1423" y="214"/>
                </a:lnTo>
                <a:lnTo>
                  <a:pt x="1423" y="214"/>
                </a:lnTo>
                <a:lnTo>
                  <a:pt x="1423" y="214"/>
                </a:lnTo>
                <a:lnTo>
                  <a:pt x="1424" y="214"/>
                </a:lnTo>
                <a:lnTo>
                  <a:pt x="1424" y="214"/>
                </a:lnTo>
                <a:lnTo>
                  <a:pt x="1424" y="214"/>
                </a:lnTo>
                <a:lnTo>
                  <a:pt x="1424" y="214"/>
                </a:lnTo>
                <a:lnTo>
                  <a:pt x="1425" y="214"/>
                </a:lnTo>
                <a:lnTo>
                  <a:pt x="1425" y="214"/>
                </a:lnTo>
                <a:lnTo>
                  <a:pt x="1425" y="213"/>
                </a:lnTo>
                <a:lnTo>
                  <a:pt x="1425" y="212"/>
                </a:lnTo>
                <a:lnTo>
                  <a:pt x="1426" y="212"/>
                </a:lnTo>
                <a:lnTo>
                  <a:pt x="1426" y="211"/>
                </a:lnTo>
                <a:lnTo>
                  <a:pt x="1426" y="211"/>
                </a:lnTo>
                <a:lnTo>
                  <a:pt x="1426" y="211"/>
                </a:lnTo>
                <a:lnTo>
                  <a:pt x="1426" y="211"/>
                </a:lnTo>
                <a:lnTo>
                  <a:pt x="1426" y="211"/>
                </a:lnTo>
                <a:lnTo>
                  <a:pt x="1426" y="211"/>
                </a:lnTo>
                <a:lnTo>
                  <a:pt x="1427" y="211"/>
                </a:lnTo>
                <a:lnTo>
                  <a:pt x="1427" y="211"/>
                </a:lnTo>
                <a:lnTo>
                  <a:pt x="1427" y="211"/>
                </a:lnTo>
                <a:lnTo>
                  <a:pt x="1427" y="211"/>
                </a:lnTo>
                <a:lnTo>
                  <a:pt x="1428" y="211"/>
                </a:lnTo>
                <a:lnTo>
                  <a:pt x="1428" y="212"/>
                </a:lnTo>
                <a:lnTo>
                  <a:pt x="1428" y="212"/>
                </a:lnTo>
                <a:lnTo>
                  <a:pt x="1428" y="212"/>
                </a:lnTo>
                <a:lnTo>
                  <a:pt x="1429" y="212"/>
                </a:lnTo>
                <a:lnTo>
                  <a:pt x="1429" y="212"/>
                </a:lnTo>
                <a:lnTo>
                  <a:pt x="1429" y="212"/>
                </a:lnTo>
                <a:lnTo>
                  <a:pt x="1429" y="212"/>
                </a:lnTo>
                <a:lnTo>
                  <a:pt x="1429" y="213"/>
                </a:lnTo>
                <a:lnTo>
                  <a:pt x="1430" y="213"/>
                </a:lnTo>
                <a:lnTo>
                  <a:pt x="1430" y="213"/>
                </a:lnTo>
                <a:lnTo>
                  <a:pt x="1430" y="212"/>
                </a:lnTo>
                <a:lnTo>
                  <a:pt x="1430" y="210"/>
                </a:lnTo>
                <a:lnTo>
                  <a:pt x="1430" y="206"/>
                </a:lnTo>
                <a:lnTo>
                  <a:pt x="1430" y="204"/>
                </a:lnTo>
                <a:lnTo>
                  <a:pt x="1431" y="204"/>
                </a:lnTo>
                <a:lnTo>
                  <a:pt x="1431" y="203"/>
                </a:lnTo>
                <a:lnTo>
                  <a:pt x="1431" y="203"/>
                </a:lnTo>
                <a:lnTo>
                  <a:pt x="1431" y="203"/>
                </a:lnTo>
                <a:lnTo>
                  <a:pt x="1432" y="203"/>
                </a:lnTo>
                <a:lnTo>
                  <a:pt x="1432" y="203"/>
                </a:lnTo>
                <a:lnTo>
                  <a:pt x="1432" y="203"/>
                </a:lnTo>
                <a:lnTo>
                  <a:pt x="1432" y="203"/>
                </a:lnTo>
                <a:lnTo>
                  <a:pt x="1432" y="203"/>
                </a:lnTo>
                <a:lnTo>
                  <a:pt x="1433" y="203"/>
                </a:lnTo>
                <a:lnTo>
                  <a:pt x="1433" y="203"/>
                </a:lnTo>
                <a:lnTo>
                  <a:pt x="1433" y="203"/>
                </a:lnTo>
                <a:lnTo>
                  <a:pt x="1433" y="203"/>
                </a:lnTo>
                <a:lnTo>
                  <a:pt x="1434" y="203"/>
                </a:lnTo>
                <a:lnTo>
                  <a:pt x="1434" y="203"/>
                </a:lnTo>
                <a:lnTo>
                  <a:pt x="1434" y="203"/>
                </a:lnTo>
                <a:lnTo>
                  <a:pt x="1434" y="203"/>
                </a:lnTo>
                <a:lnTo>
                  <a:pt x="1434" y="203"/>
                </a:lnTo>
                <a:lnTo>
                  <a:pt x="1434" y="203"/>
                </a:lnTo>
                <a:lnTo>
                  <a:pt x="1434" y="203"/>
                </a:lnTo>
                <a:lnTo>
                  <a:pt x="1435" y="203"/>
                </a:lnTo>
                <a:lnTo>
                  <a:pt x="1435" y="203"/>
                </a:lnTo>
                <a:lnTo>
                  <a:pt x="1435" y="203"/>
                </a:lnTo>
                <a:lnTo>
                  <a:pt x="1435" y="203"/>
                </a:lnTo>
                <a:lnTo>
                  <a:pt x="1436" y="203"/>
                </a:lnTo>
                <a:lnTo>
                  <a:pt x="1436" y="203"/>
                </a:lnTo>
                <a:lnTo>
                  <a:pt x="1436" y="203"/>
                </a:lnTo>
                <a:lnTo>
                  <a:pt x="1436" y="203"/>
                </a:lnTo>
                <a:lnTo>
                  <a:pt x="1437" y="204"/>
                </a:lnTo>
                <a:lnTo>
                  <a:pt x="1437" y="204"/>
                </a:lnTo>
                <a:lnTo>
                  <a:pt x="1437" y="204"/>
                </a:lnTo>
                <a:lnTo>
                  <a:pt x="1437" y="204"/>
                </a:lnTo>
                <a:lnTo>
                  <a:pt x="1437" y="204"/>
                </a:lnTo>
                <a:lnTo>
                  <a:pt x="1437" y="205"/>
                </a:lnTo>
                <a:lnTo>
                  <a:pt x="1437" y="206"/>
                </a:lnTo>
                <a:lnTo>
                  <a:pt x="1438" y="206"/>
                </a:lnTo>
                <a:lnTo>
                  <a:pt x="1438" y="206"/>
                </a:lnTo>
                <a:lnTo>
                  <a:pt x="1438" y="206"/>
                </a:lnTo>
                <a:lnTo>
                  <a:pt x="1438" y="206"/>
                </a:lnTo>
                <a:lnTo>
                  <a:pt x="1439" y="206"/>
                </a:lnTo>
                <a:lnTo>
                  <a:pt x="1439" y="205"/>
                </a:lnTo>
                <a:lnTo>
                  <a:pt x="1439" y="205"/>
                </a:lnTo>
                <a:lnTo>
                  <a:pt x="1439" y="205"/>
                </a:lnTo>
                <a:lnTo>
                  <a:pt x="1440" y="204"/>
                </a:lnTo>
                <a:lnTo>
                  <a:pt x="1440" y="204"/>
                </a:lnTo>
                <a:lnTo>
                  <a:pt x="1440" y="204"/>
                </a:lnTo>
                <a:lnTo>
                  <a:pt x="1440" y="204"/>
                </a:lnTo>
                <a:lnTo>
                  <a:pt x="1440" y="204"/>
                </a:lnTo>
                <a:lnTo>
                  <a:pt x="1441" y="205"/>
                </a:lnTo>
                <a:lnTo>
                  <a:pt x="1441" y="205"/>
                </a:lnTo>
                <a:lnTo>
                  <a:pt x="1441" y="205"/>
                </a:lnTo>
                <a:lnTo>
                  <a:pt x="1441" y="205"/>
                </a:lnTo>
                <a:lnTo>
                  <a:pt x="1441" y="205"/>
                </a:lnTo>
                <a:lnTo>
                  <a:pt x="1441" y="205"/>
                </a:lnTo>
                <a:lnTo>
                  <a:pt x="1442" y="205"/>
                </a:lnTo>
                <a:lnTo>
                  <a:pt x="1442" y="206"/>
                </a:lnTo>
                <a:lnTo>
                  <a:pt x="1442" y="207"/>
                </a:lnTo>
                <a:lnTo>
                  <a:pt x="1442" y="208"/>
                </a:lnTo>
                <a:lnTo>
                  <a:pt x="1443" y="208"/>
                </a:lnTo>
                <a:lnTo>
                  <a:pt x="1443" y="208"/>
                </a:lnTo>
                <a:lnTo>
                  <a:pt x="1443" y="209"/>
                </a:lnTo>
                <a:lnTo>
                  <a:pt x="1443" y="210"/>
                </a:lnTo>
                <a:lnTo>
                  <a:pt x="1443" y="211"/>
                </a:lnTo>
                <a:lnTo>
                  <a:pt x="1444" y="212"/>
                </a:lnTo>
                <a:lnTo>
                  <a:pt x="1444" y="212"/>
                </a:lnTo>
                <a:lnTo>
                  <a:pt x="1444" y="212"/>
                </a:lnTo>
                <a:lnTo>
                  <a:pt x="1444" y="213"/>
                </a:lnTo>
                <a:lnTo>
                  <a:pt x="1445" y="213"/>
                </a:lnTo>
                <a:lnTo>
                  <a:pt x="1445" y="214"/>
                </a:lnTo>
                <a:lnTo>
                  <a:pt x="1445" y="214"/>
                </a:lnTo>
                <a:lnTo>
                  <a:pt x="1445" y="215"/>
                </a:lnTo>
                <a:lnTo>
                  <a:pt x="1445" y="215"/>
                </a:lnTo>
                <a:lnTo>
                  <a:pt x="1445" y="215"/>
                </a:lnTo>
                <a:lnTo>
                  <a:pt x="1445" y="216"/>
                </a:lnTo>
                <a:lnTo>
                  <a:pt x="1446" y="216"/>
                </a:lnTo>
                <a:lnTo>
                  <a:pt x="1446" y="216"/>
                </a:lnTo>
                <a:lnTo>
                  <a:pt x="1446" y="216"/>
                </a:lnTo>
                <a:lnTo>
                  <a:pt x="1446" y="216"/>
                </a:lnTo>
                <a:lnTo>
                  <a:pt x="1447" y="216"/>
                </a:lnTo>
                <a:lnTo>
                  <a:pt x="1447" y="217"/>
                </a:lnTo>
                <a:lnTo>
                  <a:pt x="1447" y="217"/>
                </a:lnTo>
                <a:lnTo>
                  <a:pt x="1447" y="216"/>
                </a:lnTo>
                <a:lnTo>
                  <a:pt x="1448" y="216"/>
                </a:lnTo>
                <a:lnTo>
                  <a:pt x="1448" y="216"/>
                </a:lnTo>
                <a:lnTo>
                  <a:pt x="1448" y="216"/>
                </a:lnTo>
                <a:lnTo>
                  <a:pt x="1448" y="216"/>
                </a:lnTo>
                <a:lnTo>
                  <a:pt x="1448" y="216"/>
                </a:lnTo>
                <a:lnTo>
                  <a:pt x="1449" y="216"/>
                </a:lnTo>
                <a:lnTo>
                  <a:pt x="1449" y="216"/>
                </a:lnTo>
                <a:lnTo>
                  <a:pt x="1449" y="216"/>
                </a:lnTo>
                <a:lnTo>
                  <a:pt x="1449" y="216"/>
                </a:lnTo>
                <a:lnTo>
                  <a:pt x="1449" y="215"/>
                </a:lnTo>
                <a:lnTo>
                  <a:pt x="1449" y="215"/>
                </a:lnTo>
                <a:lnTo>
                  <a:pt x="1450" y="215"/>
                </a:lnTo>
                <a:lnTo>
                  <a:pt x="1450" y="215"/>
                </a:lnTo>
                <a:lnTo>
                  <a:pt x="1450" y="215"/>
                </a:lnTo>
                <a:lnTo>
                  <a:pt x="1450" y="215"/>
                </a:lnTo>
                <a:lnTo>
                  <a:pt x="1451" y="215"/>
                </a:lnTo>
                <a:lnTo>
                  <a:pt x="1451" y="215"/>
                </a:lnTo>
                <a:lnTo>
                  <a:pt x="1451" y="215"/>
                </a:lnTo>
                <a:lnTo>
                  <a:pt x="1451" y="215"/>
                </a:lnTo>
                <a:lnTo>
                  <a:pt x="1451" y="215"/>
                </a:lnTo>
                <a:lnTo>
                  <a:pt x="1452" y="214"/>
                </a:lnTo>
                <a:lnTo>
                  <a:pt x="1452" y="214"/>
                </a:lnTo>
                <a:lnTo>
                  <a:pt x="1452" y="214"/>
                </a:lnTo>
                <a:lnTo>
                  <a:pt x="1452" y="214"/>
                </a:lnTo>
                <a:lnTo>
                  <a:pt x="1453" y="214"/>
                </a:lnTo>
                <a:lnTo>
                  <a:pt x="1453" y="215"/>
                </a:lnTo>
                <a:lnTo>
                  <a:pt x="1453" y="215"/>
                </a:lnTo>
                <a:lnTo>
                  <a:pt x="1453" y="215"/>
                </a:lnTo>
                <a:lnTo>
                  <a:pt x="1453" y="215"/>
                </a:lnTo>
                <a:lnTo>
                  <a:pt x="1453" y="215"/>
                </a:lnTo>
                <a:lnTo>
                  <a:pt x="1453" y="215"/>
                </a:lnTo>
                <a:lnTo>
                  <a:pt x="1454" y="215"/>
                </a:lnTo>
                <a:lnTo>
                  <a:pt x="1454" y="215"/>
                </a:lnTo>
                <a:lnTo>
                  <a:pt x="1454" y="215"/>
                </a:lnTo>
                <a:lnTo>
                  <a:pt x="1454" y="214"/>
                </a:lnTo>
                <a:lnTo>
                  <a:pt x="1455" y="214"/>
                </a:lnTo>
                <a:lnTo>
                  <a:pt x="1455" y="214"/>
                </a:lnTo>
                <a:lnTo>
                  <a:pt x="1455" y="214"/>
                </a:lnTo>
                <a:lnTo>
                  <a:pt x="1455" y="214"/>
                </a:lnTo>
                <a:lnTo>
                  <a:pt x="1456" y="214"/>
                </a:lnTo>
                <a:lnTo>
                  <a:pt x="1456" y="214"/>
                </a:lnTo>
                <a:lnTo>
                  <a:pt x="1456" y="214"/>
                </a:lnTo>
                <a:lnTo>
                  <a:pt x="1456" y="214"/>
                </a:lnTo>
                <a:lnTo>
                  <a:pt x="1457" y="214"/>
                </a:lnTo>
                <a:lnTo>
                  <a:pt x="1457" y="214"/>
                </a:lnTo>
                <a:lnTo>
                  <a:pt x="1457" y="214"/>
                </a:lnTo>
                <a:lnTo>
                  <a:pt x="1457" y="214"/>
                </a:lnTo>
                <a:lnTo>
                  <a:pt x="1457" y="215"/>
                </a:lnTo>
                <a:lnTo>
                  <a:pt x="1457" y="215"/>
                </a:lnTo>
                <a:lnTo>
                  <a:pt x="1457" y="215"/>
                </a:lnTo>
                <a:lnTo>
                  <a:pt x="1458" y="215"/>
                </a:lnTo>
                <a:lnTo>
                  <a:pt x="1458" y="215"/>
                </a:lnTo>
                <a:lnTo>
                  <a:pt x="1458" y="215"/>
                </a:lnTo>
                <a:lnTo>
                  <a:pt x="1458" y="215"/>
                </a:lnTo>
                <a:lnTo>
                  <a:pt x="1459" y="216"/>
                </a:lnTo>
                <a:lnTo>
                  <a:pt x="1459" y="216"/>
                </a:lnTo>
                <a:lnTo>
                  <a:pt x="1459" y="216"/>
                </a:lnTo>
                <a:lnTo>
                  <a:pt x="1459" y="216"/>
                </a:lnTo>
                <a:lnTo>
                  <a:pt x="1459" y="216"/>
                </a:lnTo>
                <a:lnTo>
                  <a:pt x="1460" y="217"/>
                </a:lnTo>
                <a:lnTo>
                  <a:pt x="1460" y="217"/>
                </a:lnTo>
                <a:lnTo>
                  <a:pt x="1460" y="217"/>
                </a:lnTo>
                <a:lnTo>
                  <a:pt x="1460" y="218"/>
                </a:lnTo>
                <a:lnTo>
                  <a:pt x="1461" y="218"/>
                </a:lnTo>
                <a:lnTo>
                  <a:pt x="1461" y="218"/>
                </a:lnTo>
                <a:lnTo>
                  <a:pt x="1461" y="219"/>
                </a:lnTo>
                <a:lnTo>
                  <a:pt x="1461" y="219"/>
                </a:lnTo>
                <a:lnTo>
                  <a:pt x="1461" y="219"/>
                </a:lnTo>
                <a:lnTo>
                  <a:pt x="1461" y="219"/>
                </a:lnTo>
                <a:lnTo>
                  <a:pt x="1462" y="219"/>
                </a:lnTo>
                <a:lnTo>
                  <a:pt x="1462" y="220"/>
                </a:lnTo>
                <a:lnTo>
                  <a:pt x="1462" y="220"/>
                </a:lnTo>
                <a:lnTo>
                  <a:pt x="1462" y="220"/>
                </a:lnTo>
                <a:lnTo>
                  <a:pt x="1462" y="220"/>
                </a:lnTo>
                <a:lnTo>
                  <a:pt x="1463" y="220"/>
                </a:lnTo>
                <a:lnTo>
                  <a:pt x="1463" y="221"/>
                </a:lnTo>
                <a:lnTo>
                  <a:pt x="1463" y="222"/>
                </a:lnTo>
                <a:lnTo>
                  <a:pt x="1463" y="222"/>
                </a:lnTo>
                <a:lnTo>
                  <a:pt x="1464" y="223"/>
                </a:lnTo>
                <a:lnTo>
                  <a:pt x="1464" y="223"/>
                </a:lnTo>
                <a:lnTo>
                  <a:pt x="1464" y="223"/>
                </a:lnTo>
                <a:lnTo>
                  <a:pt x="1464" y="223"/>
                </a:lnTo>
                <a:lnTo>
                  <a:pt x="1465" y="223"/>
                </a:lnTo>
                <a:lnTo>
                  <a:pt x="1465" y="223"/>
                </a:lnTo>
                <a:lnTo>
                  <a:pt x="1465" y="223"/>
                </a:lnTo>
                <a:lnTo>
                  <a:pt x="1465" y="223"/>
                </a:lnTo>
                <a:lnTo>
                  <a:pt x="1465" y="223"/>
                </a:lnTo>
                <a:lnTo>
                  <a:pt x="1465" y="223"/>
                </a:lnTo>
                <a:lnTo>
                  <a:pt x="1465" y="223"/>
                </a:lnTo>
                <a:lnTo>
                  <a:pt x="1466" y="223"/>
                </a:lnTo>
                <a:lnTo>
                  <a:pt x="1466" y="223"/>
                </a:lnTo>
                <a:lnTo>
                  <a:pt x="1466" y="224"/>
                </a:lnTo>
                <a:lnTo>
                  <a:pt x="1466" y="224"/>
                </a:lnTo>
                <a:lnTo>
                  <a:pt x="1467" y="224"/>
                </a:lnTo>
                <a:lnTo>
                  <a:pt x="1467" y="224"/>
                </a:lnTo>
                <a:lnTo>
                  <a:pt x="1467" y="225"/>
                </a:lnTo>
                <a:lnTo>
                  <a:pt x="1467" y="225"/>
                </a:lnTo>
                <a:lnTo>
                  <a:pt x="1468" y="225"/>
                </a:lnTo>
                <a:lnTo>
                  <a:pt x="1468" y="225"/>
                </a:lnTo>
                <a:lnTo>
                  <a:pt x="1468" y="225"/>
                </a:lnTo>
                <a:lnTo>
                  <a:pt x="1468" y="225"/>
                </a:lnTo>
                <a:lnTo>
                  <a:pt x="1468" y="226"/>
                </a:lnTo>
                <a:lnTo>
                  <a:pt x="1469" y="226"/>
                </a:lnTo>
                <a:lnTo>
                  <a:pt x="1469" y="226"/>
                </a:lnTo>
                <a:lnTo>
                  <a:pt x="1469" y="227"/>
                </a:lnTo>
                <a:lnTo>
                  <a:pt x="1469" y="227"/>
                </a:lnTo>
                <a:lnTo>
                  <a:pt x="1469" y="227"/>
                </a:lnTo>
                <a:lnTo>
                  <a:pt x="1469" y="227"/>
                </a:lnTo>
                <a:lnTo>
                  <a:pt x="1470" y="228"/>
                </a:lnTo>
                <a:lnTo>
                  <a:pt x="1470" y="228"/>
                </a:lnTo>
                <a:lnTo>
                  <a:pt x="1470" y="228"/>
                </a:lnTo>
                <a:lnTo>
                  <a:pt x="1470" y="228"/>
                </a:lnTo>
                <a:lnTo>
                  <a:pt x="1470" y="228"/>
                </a:lnTo>
                <a:lnTo>
                  <a:pt x="1471" y="228"/>
                </a:lnTo>
                <a:lnTo>
                  <a:pt x="1471" y="228"/>
                </a:lnTo>
                <a:lnTo>
                  <a:pt x="1471" y="228"/>
                </a:lnTo>
                <a:lnTo>
                  <a:pt x="1471" y="228"/>
                </a:lnTo>
                <a:lnTo>
                  <a:pt x="1472" y="229"/>
                </a:lnTo>
                <a:lnTo>
                  <a:pt x="1472" y="229"/>
                </a:lnTo>
                <a:lnTo>
                  <a:pt x="1472" y="229"/>
                </a:lnTo>
                <a:lnTo>
                  <a:pt x="1472" y="229"/>
                </a:lnTo>
                <a:lnTo>
                  <a:pt x="1473" y="229"/>
                </a:lnTo>
                <a:lnTo>
                  <a:pt x="1473" y="229"/>
                </a:lnTo>
                <a:lnTo>
                  <a:pt x="1473" y="229"/>
                </a:lnTo>
                <a:lnTo>
                  <a:pt x="1473" y="229"/>
                </a:lnTo>
                <a:lnTo>
                  <a:pt x="1473" y="229"/>
                </a:lnTo>
                <a:lnTo>
                  <a:pt x="1473" y="229"/>
                </a:lnTo>
                <a:lnTo>
                  <a:pt x="1473" y="229"/>
                </a:lnTo>
                <a:lnTo>
                  <a:pt x="1474" y="230"/>
                </a:lnTo>
                <a:lnTo>
                  <a:pt x="1474" y="230"/>
                </a:lnTo>
                <a:lnTo>
                  <a:pt x="1474" y="230"/>
                </a:lnTo>
                <a:lnTo>
                  <a:pt x="1474" y="230"/>
                </a:lnTo>
                <a:lnTo>
                  <a:pt x="1475" y="231"/>
                </a:lnTo>
                <a:lnTo>
                  <a:pt x="1475" y="231"/>
                </a:lnTo>
                <a:lnTo>
                  <a:pt x="1475" y="231"/>
                </a:lnTo>
                <a:lnTo>
                  <a:pt x="1475" y="231"/>
                </a:lnTo>
                <a:lnTo>
                  <a:pt x="1476" y="231"/>
                </a:lnTo>
                <a:lnTo>
                  <a:pt x="1476" y="231"/>
                </a:lnTo>
                <a:lnTo>
                  <a:pt x="1476" y="231"/>
                </a:lnTo>
                <a:lnTo>
                  <a:pt x="1476" y="231"/>
                </a:lnTo>
                <a:lnTo>
                  <a:pt x="1476" y="231"/>
                </a:lnTo>
                <a:lnTo>
                  <a:pt x="1477" y="231"/>
                </a:lnTo>
                <a:lnTo>
                  <a:pt x="1477" y="231"/>
                </a:lnTo>
                <a:lnTo>
                  <a:pt x="1477" y="231"/>
                </a:lnTo>
                <a:lnTo>
                  <a:pt x="1477" y="231"/>
                </a:lnTo>
                <a:lnTo>
                  <a:pt x="1477" y="230"/>
                </a:lnTo>
                <a:lnTo>
                  <a:pt x="1477" y="230"/>
                </a:lnTo>
                <a:lnTo>
                  <a:pt x="1478" y="230"/>
                </a:lnTo>
                <a:lnTo>
                  <a:pt x="1478" y="230"/>
                </a:lnTo>
                <a:lnTo>
                  <a:pt x="1478" y="230"/>
                </a:lnTo>
                <a:lnTo>
                  <a:pt x="1478" y="230"/>
                </a:lnTo>
                <a:lnTo>
                  <a:pt x="1479" y="229"/>
                </a:lnTo>
                <a:lnTo>
                  <a:pt x="1479" y="229"/>
                </a:lnTo>
                <a:lnTo>
                  <a:pt x="1479" y="229"/>
                </a:lnTo>
                <a:lnTo>
                  <a:pt x="1479" y="229"/>
                </a:lnTo>
                <a:lnTo>
                  <a:pt x="1479" y="230"/>
                </a:lnTo>
                <a:lnTo>
                  <a:pt x="1480" y="230"/>
                </a:lnTo>
                <a:lnTo>
                  <a:pt x="1480" y="230"/>
                </a:lnTo>
                <a:lnTo>
                  <a:pt x="1480" y="231"/>
                </a:lnTo>
                <a:lnTo>
                  <a:pt x="1480" y="231"/>
                </a:lnTo>
                <a:lnTo>
                  <a:pt x="1481" y="232"/>
                </a:lnTo>
                <a:lnTo>
                  <a:pt x="1481" y="232"/>
                </a:lnTo>
                <a:lnTo>
                  <a:pt x="1481" y="232"/>
                </a:lnTo>
                <a:lnTo>
                  <a:pt x="1481" y="232"/>
                </a:lnTo>
                <a:lnTo>
                  <a:pt x="1481" y="232"/>
                </a:lnTo>
                <a:lnTo>
                  <a:pt x="1481" y="233"/>
                </a:lnTo>
                <a:lnTo>
                  <a:pt x="1481" y="233"/>
                </a:lnTo>
                <a:lnTo>
                  <a:pt x="1482" y="233"/>
                </a:lnTo>
                <a:lnTo>
                  <a:pt x="1482" y="233"/>
                </a:lnTo>
                <a:lnTo>
                  <a:pt x="1482" y="233"/>
                </a:lnTo>
                <a:lnTo>
                  <a:pt x="1482" y="233"/>
                </a:lnTo>
                <a:lnTo>
                  <a:pt x="1483" y="233"/>
                </a:lnTo>
                <a:lnTo>
                  <a:pt x="1483" y="233"/>
                </a:lnTo>
                <a:lnTo>
                  <a:pt x="1483" y="233"/>
                </a:lnTo>
                <a:lnTo>
                  <a:pt x="1483" y="233"/>
                </a:lnTo>
                <a:lnTo>
                  <a:pt x="1484" y="233"/>
                </a:lnTo>
                <a:lnTo>
                  <a:pt x="1484" y="233"/>
                </a:lnTo>
                <a:lnTo>
                  <a:pt x="1484" y="233"/>
                </a:lnTo>
                <a:lnTo>
                  <a:pt x="1484" y="233"/>
                </a:lnTo>
                <a:lnTo>
                  <a:pt x="1484" y="233"/>
                </a:lnTo>
                <a:lnTo>
                  <a:pt x="1485" y="233"/>
                </a:lnTo>
                <a:lnTo>
                  <a:pt x="1485" y="233"/>
                </a:lnTo>
                <a:lnTo>
                  <a:pt x="1485" y="233"/>
                </a:lnTo>
                <a:lnTo>
                  <a:pt x="1485" y="233"/>
                </a:lnTo>
                <a:lnTo>
                  <a:pt x="1485" y="233"/>
                </a:lnTo>
                <a:lnTo>
                  <a:pt x="1485" y="233"/>
                </a:lnTo>
                <a:lnTo>
                  <a:pt x="1486" y="233"/>
                </a:lnTo>
                <a:lnTo>
                  <a:pt x="1486" y="233"/>
                </a:lnTo>
                <a:lnTo>
                  <a:pt x="1486" y="232"/>
                </a:lnTo>
                <a:lnTo>
                  <a:pt x="1486" y="232"/>
                </a:lnTo>
                <a:lnTo>
                  <a:pt x="1487" y="232"/>
                </a:lnTo>
                <a:lnTo>
                  <a:pt x="1487" y="232"/>
                </a:lnTo>
                <a:lnTo>
                  <a:pt x="1487" y="232"/>
                </a:lnTo>
                <a:lnTo>
                  <a:pt x="1487" y="232"/>
                </a:lnTo>
                <a:lnTo>
                  <a:pt x="1487" y="232"/>
                </a:lnTo>
                <a:lnTo>
                  <a:pt x="1488" y="232"/>
                </a:lnTo>
                <a:lnTo>
                  <a:pt x="1488" y="232"/>
                </a:lnTo>
                <a:lnTo>
                  <a:pt x="1488" y="232"/>
                </a:lnTo>
                <a:lnTo>
                  <a:pt x="1488" y="231"/>
                </a:lnTo>
                <a:lnTo>
                  <a:pt x="1489" y="231"/>
                </a:lnTo>
                <a:lnTo>
                  <a:pt x="1489" y="231"/>
                </a:lnTo>
                <a:lnTo>
                  <a:pt x="1489" y="231"/>
                </a:lnTo>
                <a:lnTo>
                  <a:pt x="1489" y="231"/>
                </a:lnTo>
                <a:lnTo>
                  <a:pt x="1489" y="231"/>
                </a:lnTo>
                <a:lnTo>
                  <a:pt x="1489" y="231"/>
                </a:lnTo>
                <a:lnTo>
                  <a:pt x="1490" y="231"/>
                </a:lnTo>
                <a:lnTo>
                  <a:pt x="1490" y="230"/>
                </a:lnTo>
                <a:lnTo>
                  <a:pt x="1490" y="230"/>
                </a:lnTo>
                <a:lnTo>
                  <a:pt x="1490" y="230"/>
                </a:lnTo>
                <a:lnTo>
                  <a:pt x="1490" y="230"/>
                </a:lnTo>
                <a:lnTo>
                  <a:pt x="1491" y="230"/>
                </a:lnTo>
                <a:lnTo>
                  <a:pt x="1491" y="230"/>
                </a:lnTo>
                <a:lnTo>
                  <a:pt x="1491" y="230"/>
                </a:lnTo>
                <a:lnTo>
                  <a:pt x="1491" y="230"/>
                </a:lnTo>
                <a:lnTo>
                  <a:pt x="1492" y="230"/>
                </a:lnTo>
                <a:lnTo>
                  <a:pt x="1492" y="230"/>
                </a:lnTo>
                <a:lnTo>
                  <a:pt x="1492" y="230"/>
                </a:lnTo>
                <a:lnTo>
                  <a:pt x="1492" y="230"/>
                </a:lnTo>
                <a:lnTo>
                  <a:pt x="1493" y="230"/>
                </a:lnTo>
                <a:lnTo>
                  <a:pt x="1493" y="229"/>
                </a:lnTo>
                <a:lnTo>
                  <a:pt x="1493" y="229"/>
                </a:lnTo>
                <a:lnTo>
                  <a:pt x="1493" y="229"/>
                </a:lnTo>
                <a:lnTo>
                  <a:pt x="1493" y="229"/>
                </a:lnTo>
                <a:lnTo>
                  <a:pt x="1493" y="229"/>
                </a:lnTo>
                <a:lnTo>
                  <a:pt x="1493" y="229"/>
                </a:lnTo>
                <a:lnTo>
                  <a:pt x="1494" y="229"/>
                </a:lnTo>
                <a:lnTo>
                  <a:pt x="1494" y="229"/>
                </a:lnTo>
                <a:lnTo>
                  <a:pt x="1494" y="229"/>
                </a:lnTo>
                <a:lnTo>
                  <a:pt x="1494" y="229"/>
                </a:lnTo>
                <a:lnTo>
                  <a:pt x="1495" y="229"/>
                </a:lnTo>
                <a:lnTo>
                  <a:pt x="1495" y="229"/>
                </a:lnTo>
                <a:lnTo>
                  <a:pt x="1495" y="229"/>
                </a:lnTo>
                <a:lnTo>
                  <a:pt x="1495" y="229"/>
                </a:lnTo>
                <a:lnTo>
                  <a:pt x="1495" y="229"/>
                </a:lnTo>
                <a:lnTo>
                  <a:pt x="1496" y="229"/>
                </a:lnTo>
                <a:lnTo>
                  <a:pt x="1496" y="229"/>
                </a:lnTo>
                <a:lnTo>
                  <a:pt x="1496" y="229"/>
                </a:lnTo>
                <a:lnTo>
                  <a:pt x="1496" y="229"/>
                </a:lnTo>
                <a:lnTo>
                  <a:pt x="1497" y="229"/>
                </a:lnTo>
                <a:lnTo>
                  <a:pt x="1497" y="230"/>
                </a:lnTo>
                <a:lnTo>
                  <a:pt x="1497" y="230"/>
                </a:lnTo>
                <a:lnTo>
                  <a:pt x="1497" y="230"/>
                </a:lnTo>
                <a:lnTo>
                  <a:pt x="1497" y="230"/>
                </a:lnTo>
                <a:lnTo>
                  <a:pt x="1497" y="230"/>
                </a:lnTo>
                <a:lnTo>
                  <a:pt x="1498" y="230"/>
                </a:lnTo>
                <a:lnTo>
                  <a:pt x="1498" y="230"/>
                </a:lnTo>
                <a:lnTo>
                  <a:pt x="1498" y="230"/>
                </a:lnTo>
                <a:lnTo>
                  <a:pt x="1498" y="230"/>
                </a:lnTo>
                <a:lnTo>
                  <a:pt x="1498" y="230"/>
                </a:lnTo>
                <a:lnTo>
                  <a:pt x="1499" y="230"/>
                </a:lnTo>
                <a:lnTo>
                  <a:pt x="1499" y="230"/>
                </a:lnTo>
                <a:lnTo>
                  <a:pt x="1499" y="230"/>
                </a:lnTo>
                <a:lnTo>
                  <a:pt x="1499" y="230"/>
                </a:lnTo>
                <a:lnTo>
                  <a:pt x="1500" y="230"/>
                </a:lnTo>
                <a:lnTo>
                  <a:pt x="1500" y="230"/>
                </a:lnTo>
                <a:lnTo>
                  <a:pt x="1500" y="230"/>
                </a:lnTo>
                <a:lnTo>
                  <a:pt x="1500" y="230"/>
                </a:lnTo>
                <a:lnTo>
                  <a:pt x="1500" y="230"/>
                </a:lnTo>
                <a:lnTo>
                  <a:pt x="1500" y="230"/>
                </a:lnTo>
                <a:lnTo>
                  <a:pt x="1501" y="231"/>
                </a:lnTo>
                <a:lnTo>
                  <a:pt x="1501" y="231"/>
                </a:lnTo>
                <a:lnTo>
                  <a:pt x="1501" y="231"/>
                </a:lnTo>
                <a:lnTo>
                  <a:pt x="1501" y="231"/>
                </a:lnTo>
                <a:lnTo>
                  <a:pt x="1501" y="231"/>
                </a:lnTo>
                <a:lnTo>
                  <a:pt x="1502" y="231"/>
                </a:lnTo>
                <a:lnTo>
                  <a:pt x="1502" y="231"/>
                </a:lnTo>
                <a:lnTo>
                  <a:pt x="1502" y="231"/>
                </a:lnTo>
                <a:lnTo>
                  <a:pt x="1502" y="231"/>
                </a:lnTo>
                <a:lnTo>
                  <a:pt x="1503" y="231"/>
                </a:lnTo>
                <a:lnTo>
                  <a:pt x="1503" y="231"/>
                </a:lnTo>
                <a:lnTo>
                  <a:pt x="1503" y="231"/>
                </a:lnTo>
                <a:lnTo>
                  <a:pt x="1503" y="231"/>
                </a:lnTo>
                <a:lnTo>
                  <a:pt x="1504" y="231"/>
                </a:lnTo>
                <a:lnTo>
                  <a:pt x="1504" y="231"/>
                </a:lnTo>
                <a:lnTo>
                  <a:pt x="1504" y="231"/>
                </a:lnTo>
                <a:lnTo>
                  <a:pt x="1504" y="231"/>
                </a:lnTo>
                <a:lnTo>
                  <a:pt x="1504" y="231"/>
                </a:lnTo>
                <a:lnTo>
                  <a:pt x="1504" y="231"/>
                </a:lnTo>
                <a:lnTo>
                  <a:pt x="1504" y="231"/>
                </a:lnTo>
                <a:lnTo>
                  <a:pt x="1505" y="231"/>
                </a:lnTo>
                <a:lnTo>
                  <a:pt x="1505" y="231"/>
                </a:lnTo>
                <a:lnTo>
                  <a:pt x="1505" y="231"/>
                </a:lnTo>
                <a:lnTo>
                  <a:pt x="1505" y="231"/>
                </a:lnTo>
                <a:lnTo>
                  <a:pt x="1506" y="231"/>
                </a:lnTo>
                <a:lnTo>
                  <a:pt x="1506" y="231"/>
                </a:lnTo>
                <a:lnTo>
                  <a:pt x="1506" y="231"/>
                </a:lnTo>
                <a:lnTo>
                  <a:pt x="1506" y="231"/>
                </a:lnTo>
                <a:lnTo>
                  <a:pt x="1506" y="231"/>
                </a:lnTo>
                <a:lnTo>
                  <a:pt x="1507" y="231"/>
                </a:lnTo>
                <a:lnTo>
                  <a:pt x="1507" y="232"/>
                </a:lnTo>
                <a:lnTo>
                  <a:pt x="1507" y="232"/>
                </a:lnTo>
                <a:lnTo>
                  <a:pt x="1507" y="232"/>
                </a:lnTo>
                <a:lnTo>
                  <a:pt x="1508" y="232"/>
                </a:lnTo>
                <a:lnTo>
                  <a:pt x="1508" y="232"/>
                </a:lnTo>
                <a:lnTo>
                  <a:pt x="1508" y="231"/>
                </a:lnTo>
                <a:lnTo>
                  <a:pt x="1508" y="231"/>
                </a:lnTo>
                <a:lnTo>
                  <a:pt x="1508" y="231"/>
                </a:lnTo>
                <a:lnTo>
                  <a:pt x="1508" y="231"/>
                </a:lnTo>
                <a:lnTo>
                  <a:pt x="1509" y="231"/>
                </a:lnTo>
                <a:lnTo>
                  <a:pt x="1509" y="231"/>
                </a:lnTo>
                <a:lnTo>
                  <a:pt x="1509" y="231"/>
                </a:lnTo>
                <a:lnTo>
                  <a:pt x="1509" y="231"/>
                </a:lnTo>
                <a:lnTo>
                  <a:pt x="1509" y="231"/>
                </a:lnTo>
                <a:lnTo>
                  <a:pt x="1510" y="231"/>
                </a:lnTo>
                <a:lnTo>
                  <a:pt x="1510" y="231"/>
                </a:lnTo>
                <a:lnTo>
                  <a:pt x="1510" y="231"/>
                </a:lnTo>
                <a:lnTo>
                  <a:pt x="1510" y="231"/>
                </a:lnTo>
                <a:lnTo>
                  <a:pt x="1511" y="231"/>
                </a:lnTo>
                <a:lnTo>
                  <a:pt x="1511" y="231"/>
                </a:lnTo>
                <a:lnTo>
                  <a:pt x="1511" y="231"/>
                </a:lnTo>
                <a:lnTo>
                  <a:pt x="1511" y="231"/>
                </a:lnTo>
                <a:lnTo>
                  <a:pt x="1512" y="231"/>
                </a:lnTo>
                <a:lnTo>
                  <a:pt x="1512" y="231"/>
                </a:lnTo>
                <a:lnTo>
                  <a:pt x="1512" y="230"/>
                </a:lnTo>
                <a:lnTo>
                  <a:pt x="1512" y="230"/>
                </a:lnTo>
                <a:lnTo>
                  <a:pt x="1512" y="230"/>
                </a:lnTo>
                <a:lnTo>
                  <a:pt x="1512" y="230"/>
                </a:lnTo>
                <a:lnTo>
                  <a:pt x="1512" y="230"/>
                </a:lnTo>
                <a:lnTo>
                  <a:pt x="1513" y="229"/>
                </a:lnTo>
                <a:lnTo>
                  <a:pt x="1513" y="229"/>
                </a:lnTo>
                <a:lnTo>
                  <a:pt x="1513" y="229"/>
                </a:lnTo>
                <a:lnTo>
                  <a:pt x="1513" y="229"/>
                </a:lnTo>
                <a:lnTo>
                  <a:pt x="1514" y="229"/>
                </a:lnTo>
                <a:lnTo>
                  <a:pt x="1514" y="229"/>
                </a:lnTo>
                <a:lnTo>
                  <a:pt x="1514" y="229"/>
                </a:lnTo>
                <a:lnTo>
                  <a:pt x="1514" y="229"/>
                </a:lnTo>
                <a:lnTo>
                  <a:pt x="1515" y="229"/>
                </a:lnTo>
                <a:lnTo>
                  <a:pt x="1515" y="229"/>
                </a:lnTo>
                <a:lnTo>
                  <a:pt x="1515" y="230"/>
                </a:lnTo>
                <a:lnTo>
                  <a:pt x="1515" y="230"/>
                </a:lnTo>
                <a:lnTo>
                  <a:pt x="1515" y="230"/>
                </a:lnTo>
                <a:lnTo>
                  <a:pt x="1516" y="230"/>
                </a:lnTo>
                <a:lnTo>
                  <a:pt x="1516" y="231"/>
                </a:lnTo>
                <a:lnTo>
                  <a:pt x="1516" y="231"/>
                </a:lnTo>
                <a:lnTo>
                  <a:pt x="1516" y="231"/>
                </a:lnTo>
                <a:lnTo>
                  <a:pt x="1516" y="231"/>
                </a:lnTo>
                <a:lnTo>
                  <a:pt x="1516" y="232"/>
                </a:lnTo>
                <a:lnTo>
                  <a:pt x="1517" y="232"/>
                </a:lnTo>
                <a:lnTo>
                  <a:pt x="1517" y="232"/>
                </a:lnTo>
                <a:lnTo>
                  <a:pt x="1517" y="231"/>
                </a:lnTo>
                <a:lnTo>
                  <a:pt x="1517" y="231"/>
                </a:lnTo>
                <a:lnTo>
                  <a:pt x="1517" y="231"/>
                </a:lnTo>
                <a:lnTo>
                  <a:pt x="1518" y="231"/>
                </a:lnTo>
                <a:lnTo>
                  <a:pt x="1518" y="231"/>
                </a:lnTo>
                <a:lnTo>
                  <a:pt x="1518" y="231"/>
                </a:lnTo>
                <a:lnTo>
                  <a:pt x="1518" y="231"/>
                </a:lnTo>
                <a:lnTo>
                  <a:pt x="1519" y="231"/>
                </a:lnTo>
                <a:lnTo>
                  <a:pt x="1519" y="231"/>
                </a:lnTo>
                <a:lnTo>
                  <a:pt x="1519" y="231"/>
                </a:lnTo>
                <a:lnTo>
                  <a:pt x="1519" y="231"/>
                </a:lnTo>
                <a:lnTo>
                  <a:pt x="1520" y="232"/>
                </a:lnTo>
                <a:lnTo>
                  <a:pt x="1520" y="232"/>
                </a:lnTo>
                <a:lnTo>
                  <a:pt x="1520" y="233"/>
                </a:lnTo>
                <a:lnTo>
                  <a:pt x="1520" y="233"/>
                </a:lnTo>
                <a:lnTo>
                  <a:pt x="1520" y="233"/>
                </a:lnTo>
                <a:lnTo>
                  <a:pt x="1520" y="234"/>
                </a:lnTo>
                <a:lnTo>
                  <a:pt x="1520" y="234"/>
                </a:lnTo>
                <a:lnTo>
                  <a:pt x="1521" y="234"/>
                </a:lnTo>
                <a:lnTo>
                  <a:pt x="1521" y="235"/>
                </a:lnTo>
                <a:lnTo>
                  <a:pt x="1521" y="235"/>
                </a:lnTo>
                <a:lnTo>
                  <a:pt x="1521" y="235"/>
                </a:lnTo>
                <a:lnTo>
                  <a:pt x="1522" y="235"/>
                </a:lnTo>
                <a:lnTo>
                  <a:pt x="1522" y="235"/>
                </a:lnTo>
                <a:lnTo>
                  <a:pt x="1522" y="235"/>
                </a:lnTo>
                <a:lnTo>
                  <a:pt x="1522" y="235"/>
                </a:lnTo>
                <a:lnTo>
                  <a:pt x="1523" y="235"/>
                </a:lnTo>
                <a:lnTo>
                  <a:pt x="1523" y="235"/>
                </a:lnTo>
                <a:lnTo>
                  <a:pt x="1523" y="235"/>
                </a:lnTo>
                <a:lnTo>
                  <a:pt x="1523" y="235"/>
                </a:lnTo>
                <a:lnTo>
                  <a:pt x="1523" y="235"/>
                </a:lnTo>
                <a:lnTo>
                  <a:pt x="1524" y="235"/>
                </a:lnTo>
                <a:lnTo>
                  <a:pt x="1524" y="234"/>
                </a:lnTo>
                <a:lnTo>
                  <a:pt x="1524" y="234"/>
                </a:lnTo>
                <a:lnTo>
                  <a:pt x="1524" y="234"/>
                </a:lnTo>
                <a:lnTo>
                  <a:pt x="1524" y="234"/>
                </a:lnTo>
                <a:lnTo>
                  <a:pt x="1524" y="234"/>
                </a:lnTo>
                <a:lnTo>
                  <a:pt x="1525" y="234"/>
                </a:lnTo>
                <a:lnTo>
                  <a:pt x="1525" y="234"/>
                </a:lnTo>
                <a:lnTo>
                  <a:pt x="1525" y="234"/>
                </a:lnTo>
                <a:lnTo>
                  <a:pt x="1525" y="234"/>
                </a:lnTo>
                <a:lnTo>
                  <a:pt x="1526" y="234"/>
                </a:lnTo>
                <a:lnTo>
                  <a:pt x="1526" y="233"/>
                </a:lnTo>
                <a:lnTo>
                  <a:pt x="1526" y="233"/>
                </a:lnTo>
                <a:lnTo>
                  <a:pt x="1526" y="233"/>
                </a:lnTo>
                <a:lnTo>
                  <a:pt x="1526" y="233"/>
                </a:lnTo>
                <a:lnTo>
                  <a:pt x="1527" y="233"/>
                </a:lnTo>
                <a:lnTo>
                  <a:pt x="1527" y="233"/>
                </a:lnTo>
                <a:lnTo>
                  <a:pt x="1527" y="233"/>
                </a:lnTo>
                <a:lnTo>
                  <a:pt x="1527" y="233"/>
                </a:lnTo>
                <a:lnTo>
                  <a:pt x="1528" y="233"/>
                </a:lnTo>
                <a:lnTo>
                  <a:pt x="1528" y="233"/>
                </a:lnTo>
                <a:lnTo>
                  <a:pt x="1528" y="232"/>
                </a:lnTo>
                <a:lnTo>
                  <a:pt x="1528" y="232"/>
                </a:lnTo>
                <a:lnTo>
                  <a:pt x="1528" y="232"/>
                </a:lnTo>
                <a:lnTo>
                  <a:pt x="1528" y="232"/>
                </a:lnTo>
                <a:lnTo>
                  <a:pt x="1528" y="232"/>
                </a:lnTo>
                <a:lnTo>
                  <a:pt x="1529" y="232"/>
                </a:lnTo>
                <a:lnTo>
                  <a:pt x="1529" y="232"/>
                </a:lnTo>
                <a:lnTo>
                  <a:pt x="1529" y="232"/>
                </a:lnTo>
                <a:lnTo>
                  <a:pt x="1529" y="232"/>
                </a:lnTo>
                <a:lnTo>
                  <a:pt x="1530" y="232"/>
                </a:lnTo>
                <a:lnTo>
                  <a:pt x="1530" y="232"/>
                </a:lnTo>
                <a:lnTo>
                  <a:pt x="1530" y="232"/>
                </a:lnTo>
                <a:lnTo>
                  <a:pt x="1530" y="232"/>
                </a:lnTo>
                <a:lnTo>
                  <a:pt x="1531" y="232"/>
                </a:lnTo>
                <a:lnTo>
                  <a:pt x="1531" y="232"/>
                </a:lnTo>
                <a:lnTo>
                  <a:pt x="1531" y="232"/>
                </a:lnTo>
                <a:lnTo>
                  <a:pt x="1531" y="232"/>
                </a:lnTo>
                <a:lnTo>
                  <a:pt x="1531" y="232"/>
                </a:lnTo>
                <a:lnTo>
                  <a:pt x="1532" y="232"/>
                </a:lnTo>
                <a:lnTo>
                  <a:pt x="1532" y="233"/>
                </a:lnTo>
                <a:lnTo>
                  <a:pt x="1532" y="233"/>
                </a:lnTo>
                <a:lnTo>
                  <a:pt x="1532" y="233"/>
                </a:lnTo>
                <a:lnTo>
                  <a:pt x="1532" y="233"/>
                </a:lnTo>
                <a:lnTo>
                  <a:pt x="1532" y="233"/>
                </a:lnTo>
                <a:lnTo>
                  <a:pt x="1533" y="233"/>
                </a:lnTo>
                <a:lnTo>
                  <a:pt x="1533" y="233"/>
                </a:lnTo>
                <a:lnTo>
                  <a:pt x="1533" y="233"/>
                </a:lnTo>
                <a:lnTo>
                  <a:pt x="1533" y="233"/>
                </a:lnTo>
                <a:lnTo>
                  <a:pt x="1534" y="234"/>
                </a:lnTo>
                <a:lnTo>
                  <a:pt x="1534" y="234"/>
                </a:lnTo>
                <a:lnTo>
                  <a:pt x="1534" y="234"/>
                </a:lnTo>
                <a:lnTo>
                  <a:pt x="1534" y="234"/>
                </a:lnTo>
                <a:lnTo>
                  <a:pt x="1534" y="234"/>
                </a:lnTo>
                <a:lnTo>
                  <a:pt x="1535" y="234"/>
                </a:lnTo>
                <a:lnTo>
                  <a:pt x="1535" y="234"/>
                </a:lnTo>
                <a:lnTo>
                  <a:pt x="1535" y="235"/>
                </a:lnTo>
                <a:lnTo>
                  <a:pt x="1535" y="235"/>
                </a:lnTo>
                <a:lnTo>
                  <a:pt x="1536" y="235"/>
                </a:lnTo>
                <a:lnTo>
                  <a:pt x="1536" y="235"/>
                </a:lnTo>
                <a:lnTo>
                  <a:pt x="1536" y="235"/>
                </a:lnTo>
                <a:lnTo>
                  <a:pt x="1536" y="234"/>
                </a:lnTo>
                <a:lnTo>
                  <a:pt x="1536" y="235"/>
                </a:lnTo>
                <a:lnTo>
                  <a:pt x="1536" y="238"/>
                </a:lnTo>
                <a:lnTo>
                  <a:pt x="1537" y="240"/>
                </a:lnTo>
                <a:lnTo>
                  <a:pt x="1537" y="239"/>
                </a:lnTo>
                <a:lnTo>
                  <a:pt x="1537" y="237"/>
                </a:lnTo>
                <a:lnTo>
                  <a:pt x="1537" y="236"/>
                </a:lnTo>
                <a:lnTo>
                  <a:pt x="1537" y="233"/>
                </a:lnTo>
                <a:lnTo>
                  <a:pt x="1538" y="231"/>
                </a:lnTo>
                <a:lnTo>
                  <a:pt x="1538" y="229"/>
                </a:lnTo>
                <a:lnTo>
                  <a:pt x="1538" y="228"/>
                </a:lnTo>
                <a:lnTo>
                  <a:pt x="1538" y="227"/>
                </a:lnTo>
                <a:lnTo>
                  <a:pt x="1539" y="226"/>
                </a:lnTo>
                <a:lnTo>
                  <a:pt x="1539" y="225"/>
                </a:lnTo>
                <a:lnTo>
                  <a:pt x="1539" y="225"/>
                </a:lnTo>
                <a:lnTo>
                  <a:pt x="1539" y="224"/>
                </a:lnTo>
                <a:lnTo>
                  <a:pt x="1540" y="224"/>
                </a:lnTo>
                <a:lnTo>
                  <a:pt x="1540" y="223"/>
                </a:lnTo>
                <a:lnTo>
                  <a:pt x="1540" y="223"/>
                </a:lnTo>
                <a:lnTo>
                  <a:pt x="1540" y="223"/>
                </a:lnTo>
                <a:lnTo>
                  <a:pt x="1540" y="223"/>
                </a:lnTo>
                <a:lnTo>
                  <a:pt x="1540" y="223"/>
                </a:lnTo>
                <a:lnTo>
                  <a:pt x="1540" y="223"/>
                </a:lnTo>
                <a:lnTo>
                  <a:pt x="1541" y="223"/>
                </a:lnTo>
                <a:lnTo>
                  <a:pt x="1541" y="223"/>
                </a:lnTo>
                <a:lnTo>
                  <a:pt x="1541" y="223"/>
                </a:lnTo>
                <a:lnTo>
                  <a:pt x="1541" y="224"/>
                </a:lnTo>
                <a:lnTo>
                  <a:pt x="1542" y="224"/>
                </a:lnTo>
                <a:lnTo>
                  <a:pt x="1542" y="224"/>
                </a:lnTo>
                <a:lnTo>
                  <a:pt x="1542" y="224"/>
                </a:lnTo>
                <a:lnTo>
                  <a:pt x="1542" y="224"/>
                </a:lnTo>
                <a:lnTo>
                  <a:pt x="1542" y="224"/>
                </a:lnTo>
                <a:lnTo>
                  <a:pt x="1543" y="224"/>
                </a:lnTo>
                <a:lnTo>
                  <a:pt x="1543" y="224"/>
                </a:lnTo>
                <a:lnTo>
                  <a:pt x="1543" y="224"/>
                </a:lnTo>
                <a:lnTo>
                  <a:pt x="1543" y="224"/>
                </a:lnTo>
                <a:lnTo>
                  <a:pt x="1544" y="224"/>
                </a:lnTo>
                <a:lnTo>
                  <a:pt x="1544" y="224"/>
                </a:lnTo>
                <a:lnTo>
                  <a:pt x="1544" y="224"/>
                </a:lnTo>
                <a:lnTo>
                  <a:pt x="1544" y="224"/>
                </a:lnTo>
                <a:lnTo>
                  <a:pt x="1544" y="224"/>
                </a:lnTo>
                <a:lnTo>
                  <a:pt x="1544" y="224"/>
                </a:lnTo>
                <a:lnTo>
                  <a:pt x="1545" y="224"/>
                </a:lnTo>
                <a:lnTo>
                  <a:pt x="1545" y="224"/>
                </a:lnTo>
                <a:lnTo>
                  <a:pt x="1545" y="224"/>
                </a:lnTo>
                <a:lnTo>
                  <a:pt x="1545" y="224"/>
                </a:lnTo>
                <a:lnTo>
                  <a:pt x="1545" y="224"/>
                </a:lnTo>
                <a:lnTo>
                  <a:pt x="1546" y="224"/>
                </a:lnTo>
                <a:lnTo>
                  <a:pt x="1546" y="223"/>
                </a:lnTo>
                <a:lnTo>
                  <a:pt x="1546" y="223"/>
                </a:lnTo>
                <a:lnTo>
                  <a:pt x="1546" y="223"/>
                </a:lnTo>
                <a:lnTo>
                  <a:pt x="1547" y="223"/>
                </a:lnTo>
                <a:lnTo>
                  <a:pt x="1547" y="223"/>
                </a:lnTo>
                <a:lnTo>
                  <a:pt x="1547" y="222"/>
                </a:lnTo>
                <a:lnTo>
                  <a:pt x="1547" y="222"/>
                </a:lnTo>
                <a:lnTo>
                  <a:pt x="1548" y="222"/>
                </a:lnTo>
                <a:lnTo>
                  <a:pt x="1548" y="222"/>
                </a:lnTo>
                <a:lnTo>
                  <a:pt x="1548" y="221"/>
                </a:lnTo>
                <a:lnTo>
                  <a:pt x="1548" y="221"/>
                </a:lnTo>
                <a:lnTo>
                  <a:pt x="1548" y="220"/>
                </a:lnTo>
                <a:lnTo>
                  <a:pt x="1548" y="220"/>
                </a:lnTo>
                <a:lnTo>
                  <a:pt x="1548" y="220"/>
                </a:lnTo>
                <a:lnTo>
                  <a:pt x="1549" y="220"/>
                </a:lnTo>
                <a:lnTo>
                  <a:pt x="1549" y="219"/>
                </a:lnTo>
                <a:lnTo>
                  <a:pt x="1549" y="219"/>
                </a:lnTo>
                <a:lnTo>
                  <a:pt x="1549" y="218"/>
                </a:lnTo>
                <a:lnTo>
                  <a:pt x="1550" y="218"/>
                </a:lnTo>
                <a:lnTo>
                  <a:pt x="1550" y="218"/>
                </a:lnTo>
                <a:lnTo>
                  <a:pt x="1550" y="218"/>
                </a:lnTo>
                <a:lnTo>
                  <a:pt x="1550" y="218"/>
                </a:lnTo>
                <a:lnTo>
                  <a:pt x="1551" y="217"/>
                </a:lnTo>
                <a:lnTo>
                  <a:pt x="1551" y="217"/>
                </a:lnTo>
                <a:lnTo>
                  <a:pt x="1551" y="217"/>
                </a:lnTo>
                <a:lnTo>
                  <a:pt x="1551" y="217"/>
                </a:lnTo>
                <a:lnTo>
                  <a:pt x="1551" y="217"/>
                </a:lnTo>
                <a:lnTo>
                  <a:pt x="1552" y="217"/>
                </a:lnTo>
                <a:lnTo>
                  <a:pt x="1552" y="217"/>
                </a:lnTo>
                <a:lnTo>
                  <a:pt x="1552" y="218"/>
                </a:lnTo>
                <a:lnTo>
                  <a:pt x="1552" y="218"/>
                </a:lnTo>
                <a:lnTo>
                  <a:pt x="1552" y="218"/>
                </a:lnTo>
                <a:lnTo>
                  <a:pt x="1552" y="218"/>
                </a:lnTo>
                <a:lnTo>
                  <a:pt x="1553" y="218"/>
                </a:lnTo>
                <a:lnTo>
                  <a:pt x="1553" y="218"/>
                </a:lnTo>
                <a:lnTo>
                  <a:pt x="1553" y="219"/>
                </a:lnTo>
                <a:lnTo>
                  <a:pt x="1553" y="220"/>
                </a:lnTo>
                <a:lnTo>
                  <a:pt x="1553" y="221"/>
                </a:lnTo>
                <a:lnTo>
                  <a:pt x="1554" y="221"/>
                </a:lnTo>
                <a:lnTo>
                  <a:pt x="1554" y="222"/>
                </a:lnTo>
                <a:lnTo>
                  <a:pt x="1554" y="223"/>
                </a:lnTo>
                <a:lnTo>
                  <a:pt x="1554" y="224"/>
                </a:lnTo>
                <a:lnTo>
                  <a:pt x="1555" y="224"/>
                </a:lnTo>
                <a:lnTo>
                  <a:pt x="1555" y="225"/>
                </a:lnTo>
                <a:lnTo>
                  <a:pt x="1555" y="225"/>
                </a:lnTo>
                <a:lnTo>
                  <a:pt x="1555" y="226"/>
                </a:lnTo>
                <a:lnTo>
                  <a:pt x="1556" y="227"/>
                </a:lnTo>
                <a:lnTo>
                  <a:pt x="1556" y="227"/>
                </a:lnTo>
                <a:lnTo>
                  <a:pt x="1556" y="228"/>
                </a:lnTo>
                <a:lnTo>
                  <a:pt x="1556" y="228"/>
                </a:lnTo>
                <a:lnTo>
                  <a:pt x="1556" y="229"/>
                </a:lnTo>
                <a:lnTo>
                  <a:pt x="1556" y="229"/>
                </a:lnTo>
                <a:lnTo>
                  <a:pt x="1556" y="229"/>
                </a:lnTo>
                <a:lnTo>
                  <a:pt x="1557" y="229"/>
                </a:lnTo>
                <a:lnTo>
                  <a:pt x="1557" y="229"/>
                </a:lnTo>
                <a:lnTo>
                  <a:pt x="1557" y="229"/>
                </a:lnTo>
                <a:lnTo>
                  <a:pt x="1557" y="229"/>
                </a:lnTo>
                <a:lnTo>
                  <a:pt x="1558" y="229"/>
                </a:lnTo>
                <a:lnTo>
                  <a:pt x="1558" y="229"/>
                </a:lnTo>
                <a:lnTo>
                  <a:pt x="1558" y="229"/>
                </a:lnTo>
                <a:lnTo>
                  <a:pt x="1558" y="229"/>
                </a:lnTo>
                <a:lnTo>
                  <a:pt x="1559" y="229"/>
                </a:lnTo>
                <a:lnTo>
                  <a:pt x="1559" y="229"/>
                </a:lnTo>
                <a:lnTo>
                  <a:pt x="1559" y="229"/>
                </a:lnTo>
                <a:lnTo>
                  <a:pt x="1559" y="229"/>
                </a:lnTo>
                <a:lnTo>
                  <a:pt x="1559" y="229"/>
                </a:lnTo>
                <a:lnTo>
                  <a:pt x="1559" y="229"/>
                </a:lnTo>
                <a:lnTo>
                  <a:pt x="1559" y="229"/>
                </a:lnTo>
                <a:lnTo>
                  <a:pt x="1560" y="229"/>
                </a:lnTo>
                <a:lnTo>
                  <a:pt x="1560" y="229"/>
                </a:lnTo>
                <a:lnTo>
                  <a:pt x="1560" y="229"/>
                </a:lnTo>
                <a:lnTo>
                  <a:pt x="1560" y="229"/>
                </a:lnTo>
                <a:lnTo>
                  <a:pt x="1561" y="229"/>
                </a:lnTo>
                <a:lnTo>
                  <a:pt x="1561" y="228"/>
                </a:lnTo>
                <a:lnTo>
                  <a:pt x="1561" y="228"/>
                </a:lnTo>
                <a:lnTo>
                  <a:pt x="1561" y="228"/>
                </a:lnTo>
                <a:lnTo>
                  <a:pt x="1562" y="228"/>
                </a:lnTo>
                <a:lnTo>
                  <a:pt x="1562" y="228"/>
                </a:lnTo>
                <a:lnTo>
                  <a:pt x="1562" y="228"/>
                </a:lnTo>
                <a:lnTo>
                  <a:pt x="1562" y="227"/>
                </a:lnTo>
                <a:lnTo>
                  <a:pt x="1562" y="227"/>
                </a:lnTo>
                <a:lnTo>
                  <a:pt x="1563" y="227"/>
                </a:lnTo>
                <a:lnTo>
                  <a:pt x="1563" y="227"/>
                </a:lnTo>
                <a:lnTo>
                  <a:pt x="1563" y="226"/>
                </a:lnTo>
                <a:lnTo>
                  <a:pt x="1563" y="226"/>
                </a:lnTo>
                <a:lnTo>
                  <a:pt x="1563" y="226"/>
                </a:lnTo>
                <a:lnTo>
                  <a:pt x="1563" y="225"/>
                </a:lnTo>
                <a:lnTo>
                  <a:pt x="1564" y="225"/>
                </a:lnTo>
                <a:lnTo>
                  <a:pt x="1564" y="225"/>
                </a:lnTo>
                <a:lnTo>
                  <a:pt x="1564" y="225"/>
                </a:lnTo>
                <a:lnTo>
                  <a:pt x="1564" y="224"/>
                </a:lnTo>
                <a:lnTo>
                  <a:pt x="1564" y="225"/>
                </a:lnTo>
                <a:lnTo>
                  <a:pt x="1565" y="225"/>
                </a:lnTo>
                <a:lnTo>
                  <a:pt x="1565" y="225"/>
                </a:lnTo>
                <a:lnTo>
                  <a:pt x="1565" y="225"/>
                </a:lnTo>
                <a:lnTo>
                  <a:pt x="1565" y="225"/>
                </a:lnTo>
                <a:lnTo>
                  <a:pt x="1566" y="225"/>
                </a:lnTo>
                <a:lnTo>
                  <a:pt x="1566" y="225"/>
                </a:lnTo>
                <a:lnTo>
                  <a:pt x="1566" y="225"/>
                </a:lnTo>
                <a:lnTo>
                  <a:pt x="1566" y="225"/>
                </a:lnTo>
                <a:lnTo>
                  <a:pt x="1567" y="225"/>
                </a:lnTo>
                <a:lnTo>
                  <a:pt x="1567" y="225"/>
                </a:lnTo>
                <a:lnTo>
                  <a:pt x="1567" y="225"/>
                </a:lnTo>
                <a:lnTo>
                  <a:pt x="1567" y="225"/>
                </a:lnTo>
                <a:lnTo>
                  <a:pt x="1567" y="225"/>
                </a:lnTo>
                <a:lnTo>
                  <a:pt x="1567" y="225"/>
                </a:lnTo>
                <a:lnTo>
                  <a:pt x="1567" y="225"/>
                </a:lnTo>
                <a:lnTo>
                  <a:pt x="1568" y="225"/>
                </a:lnTo>
                <a:lnTo>
                  <a:pt x="1568" y="225"/>
                </a:lnTo>
                <a:lnTo>
                  <a:pt x="1568" y="225"/>
                </a:lnTo>
                <a:lnTo>
                  <a:pt x="1568" y="225"/>
                </a:lnTo>
                <a:lnTo>
                  <a:pt x="1569" y="224"/>
                </a:lnTo>
                <a:lnTo>
                  <a:pt x="1569" y="224"/>
                </a:lnTo>
                <a:lnTo>
                  <a:pt x="1569" y="224"/>
                </a:lnTo>
                <a:lnTo>
                  <a:pt x="1569" y="224"/>
                </a:lnTo>
                <a:lnTo>
                  <a:pt x="1570" y="224"/>
                </a:lnTo>
                <a:lnTo>
                  <a:pt x="1570" y="224"/>
                </a:lnTo>
                <a:lnTo>
                  <a:pt x="1570" y="224"/>
                </a:lnTo>
                <a:lnTo>
                  <a:pt x="1570" y="223"/>
                </a:lnTo>
                <a:lnTo>
                  <a:pt x="1570" y="223"/>
                </a:lnTo>
                <a:lnTo>
                  <a:pt x="1571" y="222"/>
                </a:lnTo>
                <a:lnTo>
                  <a:pt x="1571" y="222"/>
                </a:lnTo>
                <a:lnTo>
                  <a:pt x="1571" y="222"/>
                </a:lnTo>
                <a:lnTo>
                  <a:pt x="1571" y="222"/>
                </a:lnTo>
                <a:lnTo>
                  <a:pt x="1571" y="222"/>
                </a:lnTo>
                <a:lnTo>
                  <a:pt x="1571" y="222"/>
                </a:lnTo>
                <a:lnTo>
                  <a:pt x="1572" y="222"/>
                </a:lnTo>
                <a:lnTo>
                  <a:pt x="1572" y="222"/>
                </a:lnTo>
                <a:lnTo>
                  <a:pt x="1572" y="222"/>
                </a:lnTo>
                <a:lnTo>
                  <a:pt x="1572" y="222"/>
                </a:lnTo>
                <a:lnTo>
                  <a:pt x="1573" y="222"/>
                </a:lnTo>
                <a:lnTo>
                  <a:pt x="1573" y="222"/>
                </a:lnTo>
                <a:lnTo>
                  <a:pt x="1573" y="221"/>
                </a:lnTo>
                <a:lnTo>
                  <a:pt x="1573" y="221"/>
                </a:lnTo>
                <a:lnTo>
                  <a:pt x="1573" y="221"/>
                </a:lnTo>
                <a:lnTo>
                  <a:pt x="1574" y="221"/>
                </a:lnTo>
                <a:lnTo>
                  <a:pt x="1574" y="221"/>
                </a:lnTo>
                <a:lnTo>
                  <a:pt x="1574" y="221"/>
                </a:lnTo>
                <a:lnTo>
                  <a:pt x="1574" y="221"/>
                </a:lnTo>
                <a:lnTo>
                  <a:pt x="1575" y="221"/>
                </a:lnTo>
                <a:lnTo>
                  <a:pt x="1575" y="221"/>
                </a:lnTo>
                <a:lnTo>
                  <a:pt x="1575" y="221"/>
                </a:lnTo>
                <a:lnTo>
                  <a:pt x="1575" y="221"/>
                </a:lnTo>
                <a:lnTo>
                  <a:pt x="1575" y="221"/>
                </a:lnTo>
                <a:lnTo>
                  <a:pt x="1575" y="221"/>
                </a:lnTo>
                <a:lnTo>
                  <a:pt x="1575" y="221"/>
                </a:lnTo>
                <a:lnTo>
                  <a:pt x="1576" y="221"/>
                </a:lnTo>
                <a:lnTo>
                  <a:pt x="1576" y="221"/>
                </a:lnTo>
                <a:lnTo>
                  <a:pt x="1576" y="221"/>
                </a:lnTo>
                <a:lnTo>
                  <a:pt x="1576" y="221"/>
                </a:lnTo>
                <a:lnTo>
                  <a:pt x="1577" y="221"/>
                </a:lnTo>
                <a:lnTo>
                  <a:pt x="1577" y="221"/>
                </a:lnTo>
                <a:lnTo>
                  <a:pt x="1577" y="221"/>
                </a:lnTo>
                <a:lnTo>
                  <a:pt x="1577" y="221"/>
                </a:lnTo>
                <a:lnTo>
                  <a:pt x="1578" y="221"/>
                </a:lnTo>
                <a:lnTo>
                  <a:pt x="1578" y="221"/>
                </a:lnTo>
                <a:lnTo>
                  <a:pt x="1578" y="221"/>
                </a:lnTo>
                <a:lnTo>
                  <a:pt x="1578" y="221"/>
                </a:lnTo>
                <a:lnTo>
                  <a:pt x="1579" y="221"/>
                </a:lnTo>
                <a:lnTo>
                  <a:pt x="1579" y="221"/>
                </a:lnTo>
                <a:lnTo>
                  <a:pt x="1579" y="221"/>
                </a:lnTo>
                <a:lnTo>
                  <a:pt x="1579" y="221"/>
                </a:lnTo>
                <a:lnTo>
                  <a:pt x="1579" y="221"/>
                </a:lnTo>
                <a:lnTo>
                  <a:pt x="1579" y="221"/>
                </a:lnTo>
                <a:lnTo>
                  <a:pt x="1579" y="221"/>
                </a:lnTo>
                <a:lnTo>
                  <a:pt x="1580" y="222"/>
                </a:lnTo>
                <a:lnTo>
                  <a:pt x="1580" y="222"/>
                </a:lnTo>
                <a:lnTo>
                  <a:pt x="1580" y="222"/>
                </a:lnTo>
                <a:lnTo>
                  <a:pt x="1580" y="222"/>
                </a:lnTo>
                <a:lnTo>
                  <a:pt x="1581" y="222"/>
                </a:lnTo>
                <a:lnTo>
                  <a:pt x="1581" y="222"/>
                </a:lnTo>
                <a:lnTo>
                  <a:pt x="1581" y="222"/>
                </a:lnTo>
                <a:lnTo>
                  <a:pt x="1581" y="222"/>
                </a:lnTo>
                <a:lnTo>
                  <a:pt x="1581" y="222"/>
                </a:lnTo>
                <a:lnTo>
                  <a:pt x="1582" y="222"/>
                </a:lnTo>
                <a:lnTo>
                  <a:pt x="1582" y="222"/>
                </a:lnTo>
                <a:lnTo>
                  <a:pt x="1582" y="222"/>
                </a:lnTo>
                <a:lnTo>
                  <a:pt x="1582" y="222"/>
                </a:lnTo>
                <a:lnTo>
                  <a:pt x="1583" y="222"/>
                </a:lnTo>
                <a:lnTo>
                  <a:pt x="1583" y="222"/>
                </a:lnTo>
                <a:lnTo>
                  <a:pt x="1583" y="222"/>
                </a:lnTo>
                <a:lnTo>
                  <a:pt x="1583" y="221"/>
                </a:lnTo>
                <a:lnTo>
                  <a:pt x="1583" y="221"/>
                </a:lnTo>
                <a:lnTo>
                  <a:pt x="1583" y="221"/>
                </a:lnTo>
                <a:lnTo>
                  <a:pt x="1584" y="221"/>
                </a:lnTo>
                <a:lnTo>
                  <a:pt x="1584" y="221"/>
                </a:lnTo>
                <a:lnTo>
                  <a:pt x="1584" y="221"/>
                </a:lnTo>
                <a:lnTo>
                  <a:pt x="1584" y="220"/>
                </a:lnTo>
                <a:lnTo>
                  <a:pt x="1584" y="220"/>
                </a:lnTo>
                <a:lnTo>
                  <a:pt x="1585" y="220"/>
                </a:lnTo>
                <a:lnTo>
                  <a:pt x="1585" y="220"/>
                </a:lnTo>
                <a:lnTo>
                  <a:pt x="1585" y="220"/>
                </a:lnTo>
                <a:lnTo>
                  <a:pt x="1585" y="220"/>
                </a:lnTo>
                <a:lnTo>
                  <a:pt x="1586" y="220"/>
                </a:lnTo>
                <a:lnTo>
                  <a:pt x="1586" y="219"/>
                </a:lnTo>
                <a:lnTo>
                  <a:pt x="1586" y="219"/>
                </a:lnTo>
                <a:lnTo>
                  <a:pt x="1586" y="219"/>
                </a:lnTo>
                <a:lnTo>
                  <a:pt x="1587" y="219"/>
                </a:lnTo>
                <a:lnTo>
                  <a:pt x="1587" y="218"/>
                </a:lnTo>
                <a:lnTo>
                  <a:pt x="1587" y="218"/>
                </a:lnTo>
                <a:lnTo>
                  <a:pt x="1587" y="217"/>
                </a:lnTo>
                <a:lnTo>
                  <a:pt x="1587" y="217"/>
                </a:lnTo>
                <a:lnTo>
                  <a:pt x="1587" y="217"/>
                </a:lnTo>
                <a:lnTo>
                  <a:pt x="1587" y="216"/>
                </a:lnTo>
                <a:lnTo>
                  <a:pt x="1588" y="216"/>
                </a:lnTo>
                <a:lnTo>
                  <a:pt x="1588" y="216"/>
                </a:lnTo>
                <a:lnTo>
                  <a:pt x="1588" y="216"/>
                </a:lnTo>
                <a:lnTo>
                  <a:pt x="1588" y="216"/>
                </a:lnTo>
                <a:lnTo>
                  <a:pt x="1589" y="215"/>
                </a:lnTo>
                <a:lnTo>
                  <a:pt x="1589" y="215"/>
                </a:lnTo>
                <a:lnTo>
                  <a:pt x="1589" y="216"/>
                </a:lnTo>
                <a:lnTo>
                  <a:pt x="1589" y="217"/>
                </a:lnTo>
                <a:lnTo>
                  <a:pt x="1589" y="218"/>
                </a:lnTo>
                <a:lnTo>
                  <a:pt x="1590" y="219"/>
                </a:lnTo>
                <a:lnTo>
                  <a:pt x="1590" y="220"/>
                </a:lnTo>
                <a:lnTo>
                  <a:pt x="1590" y="221"/>
                </a:lnTo>
                <a:lnTo>
                  <a:pt x="1590" y="223"/>
                </a:lnTo>
                <a:lnTo>
                  <a:pt x="1591" y="224"/>
                </a:lnTo>
                <a:lnTo>
                  <a:pt x="1591" y="225"/>
                </a:lnTo>
                <a:lnTo>
                  <a:pt x="1591" y="225"/>
                </a:lnTo>
                <a:lnTo>
                  <a:pt x="1591" y="225"/>
                </a:lnTo>
                <a:lnTo>
                  <a:pt x="1591" y="226"/>
                </a:lnTo>
                <a:lnTo>
                  <a:pt x="1591" y="227"/>
                </a:lnTo>
                <a:lnTo>
                  <a:pt x="1592" y="227"/>
                </a:lnTo>
                <a:lnTo>
                  <a:pt x="1592" y="228"/>
                </a:lnTo>
                <a:lnTo>
                  <a:pt x="1592" y="229"/>
                </a:lnTo>
                <a:lnTo>
                  <a:pt x="1592" y="229"/>
                </a:lnTo>
                <a:lnTo>
                  <a:pt x="1592" y="229"/>
                </a:lnTo>
                <a:lnTo>
                  <a:pt x="1593" y="230"/>
                </a:lnTo>
                <a:lnTo>
                  <a:pt x="1593" y="230"/>
                </a:lnTo>
                <a:lnTo>
                  <a:pt x="1593" y="230"/>
                </a:lnTo>
                <a:lnTo>
                  <a:pt x="1593" y="230"/>
                </a:lnTo>
                <a:lnTo>
                  <a:pt x="1594" y="230"/>
                </a:lnTo>
                <a:lnTo>
                  <a:pt x="1594" y="231"/>
                </a:lnTo>
                <a:lnTo>
                  <a:pt x="1594" y="231"/>
                </a:lnTo>
                <a:lnTo>
                  <a:pt x="1594" y="231"/>
                </a:lnTo>
                <a:lnTo>
                  <a:pt x="1595" y="231"/>
                </a:lnTo>
                <a:lnTo>
                  <a:pt x="1595" y="231"/>
                </a:lnTo>
                <a:lnTo>
                  <a:pt x="1595" y="231"/>
                </a:lnTo>
                <a:lnTo>
                  <a:pt x="1595" y="231"/>
                </a:lnTo>
                <a:lnTo>
                  <a:pt x="1595" y="231"/>
                </a:lnTo>
                <a:lnTo>
                  <a:pt x="1595" y="231"/>
                </a:lnTo>
                <a:lnTo>
                  <a:pt x="1595" y="231"/>
                </a:lnTo>
                <a:lnTo>
                  <a:pt x="1596" y="231"/>
                </a:lnTo>
                <a:lnTo>
                  <a:pt x="1596" y="231"/>
                </a:lnTo>
                <a:lnTo>
                  <a:pt x="1596" y="232"/>
                </a:lnTo>
                <a:lnTo>
                  <a:pt x="1596" y="232"/>
                </a:lnTo>
                <a:lnTo>
                  <a:pt x="1597" y="232"/>
                </a:lnTo>
                <a:lnTo>
                  <a:pt x="1597" y="232"/>
                </a:lnTo>
                <a:lnTo>
                  <a:pt x="1597" y="232"/>
                </a:lnTo>
                <a:lnTo>
                  <a:pt x="1597" y="232"/>
                </a:lnTo>
                <a:lnTo>
                  <a:pt x="1598" y="232"/>
                </a:lnTo>
                <a:lnTo>
                  <a:pt x="1598" y="232"/>
                </a:lnTo>
                <a:lnTo>
                  <a:pt x="1598" y="232"/>
                </a:lnTo>
                <a:lnTo>
                  <a:pt x="1598" y="232"/>
                </a:lnTo>
                <a:lnTo>
                  <a:pt x="1598" y="232"/>
                </a:lnTo>
                <a:lnTo>
                  <a:pt x="1599" y="232"/>
                </a:lnTo>
                <a:lnTo>
                  <a:pt x="1599" y="232"/>
                </a:lnTo>
                <a:lnTo>
                  <a:pt x="1599" y="232"/>
                </a:lnTo>
                <a:lnTo>
                  <a:pt x="1599" y="232"/>
                </a:lnTo>
                <a:lnTo>
                  <a:pt x="1599" y="231"/>
                </a:lnTo>
                <a:lnTo>
                  <a:pt x="1599" y="231"/>
                </a:lnTo>
                <a:lnTo>
                  <a:pt x="1600" y="231"/>
                </a:lnTo>
                <a:lnTo>
                  <a:pt x="1600" y="231"/>
                </a:lnTo>
                <a:lnTo>
                  <a:pt x="1600" y="231"/>
                </a:lnTo>
                <a:lnTo>
                  <a:pt x="1600" y="231"/>
                </a:lnTo>
                <a:lnTo>
                  <a:pt x="1600" y="231"/>
                </a:lnTo>
                <a:lnTo>
                  <a:pt x="1601" y="231"/>
                </a:lnTo>
                <a:lnTo>
                  <a:pt x="1601" y="231"/>
                </a:lnTo>
                <a:lnTo>
                  <a:pt x="1601" y="231"/>
                </a:lnTo>
                <a:lnTo>
                  <a:pt x="1601" y="231"/>
                </a:lnTo>
                <a:lnTo>
                  <a:pt x="1602" y="231"/>
                </a:lnTo>
                <a:lnTo>
                  <a:pt x="1602" y="231"/>
                </a:lnTo>
                <a:lnTo>
                  <a:pt x="1602" y="231"/>
                </a:lnTo>
                <a:lnTo>
                  <a:pt x="1602" y="231"/>
                </a:lnTo>
                <a:lnTo>
                  <a:pt x="1603" y="231"/>
                </a:lnTo>
                <a:lnTo>
                  <a:pt x="1603" y="231"/>
                </a:lnTo>
                <a:lnTo>
                  <a:pt x="1603" y="231"/>
                </a:lnTo>
                <a:lnTo>
                  <a:pt x="1603" y="231"/>
                </a:lnTo>
                <a:lnTo>
                  <a:pt x="1603" y="231"/>
                </a:lnTo>
                <a:lnTo>
                  <a:pt x="1603" y="231"/>
                </a:lnTo>
                <a:lnTo>
                  <a:pt x="1603" y="231"/>
                </a:lnTo>
                <a:lnTo>
                  <a:pt x="1604" y="231"/>
                </a:lnTo>
                <a:lnTo>
                  <a:pt x="1604" y="231"/>
                </a:lnTo>
                <a:lnTo>
                  <a:pt x="1604" y="231"/>
                </a:lnTo>
                <a:lnTo>
                  <a:pt x="1604" y="231"/>
                </a:lnTo>
                <a:lnTo>
                  <a:pt x="1605" y="231"/>
                </a:lnTo>
                <a:lnTo>
                  <a:pt x="1605" y="231"/>
                </a:lnTo>
                <a:lnTo>
                  <a:pt x="1605" y="231"/>
                </a:lnTo>
                <a:lnTo>
                  <a:pt x="1605" y="231"/>
                </a:lnTo>
                <a:lnTo>
                  <a:pt x="1606" y="231"/>
                </a:lnTo>
                <a:lnTo>
                  <a:pt x="1606" y="231"/>
                </a:lnTo>
                <a:lnTo>
                  <a:pt x="1606" y="231"/>
                </a:lnTo>
                <a:lnTo>
                  <a:pt x="1606" y="231"/>
                </a:lnTo>
                <a:lnTo>
                  <a:pt x="1606" y="231"/>
                </a:lnTo>
                <a:lnTo>
                  <a:pt x="1607" y="231"/>
                </a:lnTo>
                <a:lnTo>
                  <a:pt x="1607" y="231"/>
                </a:lnTo>
                <a:lnTo>
                  <a:pt x="1607" y="231"/>
                </a:lnTo>
                <a:lnTo>
                  <a:pt x="1607" y="231"/>
                </a:lnTo>
                <a:lnTo>
                  <a:pt x="1607" y="231"/>
                </a:lnTo>
                <a:lnTo>
                  <a:pt x="1607" y="231"/>
                </a:lnTo>
                <a:lnTo>
                  <a:pt x="1608" y="231"/>
                </a:lnTo>
                <a:lnTo>
                  <a:pt x="1608" y="231"/>
                </a:lnTo>
                <a:lnTo>
                  <a:pt x="1608" y="231"/>
                </a:lnTo>
                <a:lnTo>
                  <a:pt x="1608" y="230"/>
                </a:lnTo>
                <a:lnTo>
                  <a:pt x="1609" y="230"/>
                </a:lnTo>
                <a:lnTo>
                  <a:pt x="1609" y="230"/>
                </a:lnTo>
                <a:lnTo>
                  <a:pt x="1609" y="230"/>
                </a:lnTo>
                <a:lnTo>
                  <a:pt x="1609" y="230"/>
                </a:lnTo>
                <a:lnTo>
                  <a:pt x="1609" y="230"/>
                </a:lnTo>
                <a:lnTo>
                  <a:pt x="1610" y="230"/>
                </a:lnTo>
                <a:lnTo>
                  <a:pt x="1610" y="230"/>
                </a:lnTo>
                <a:lnTo>
                  <a:pt x="1610" y="230"/>
                </a:lnTo>
                <a:lnTo>
                  <a:pt x="1610" y="230"/>
                </a:lnTo>
                <a:lnTo>
                  <a:pt x="1611" y="230"/>
                </a:lnTo>
                <a:lnTo>
                  <a:pt x="1611" y="230"/>
                </a:lnTo>
                <a:lnTo>
                  <a:pt x="1611" y="230"/>
                </a:lnTo>
                <a:lnTo>
                  <a:pt x="1611" y="230"/>
                </a:lnTo>
                <a:lnTo>
                  <a:pt x="1611" y="230"/>
                </a:lnTo>
                <a:lnTo>
                  <a:pt x="1611" y="230"/>
                </a:lnTo>
                <a:lnTo>
                  <a:pt x="1611" y="231"/>
                </a:lnTo>
                <a:lnTo>
                  <a:pt x="1612" y="231"/>
                </a:lnTo>
                <a:lnTo>
                  <a:pt x="1612" y="231"/>
                </a:lnTo>
                <a:lnTo>
                  <a:pt x="1612" y="230"/>
                </a:lnTo>
                <a:lnTo>
                  <a:pt x="1612" y="230"/>
                </a:lnTo>
                <a:lnTo>
                  <a:pt x="1613" y="230"/>
                </a:lnTo>
                <a:lnTo>
                  <a:pt x="1613" y="230"/>
                </a:lnTo>
                <a:lnTo>
                  <a:pt x="1613" y="230"/>
                </a:lnTo>
                <a:lnTo>
                  <a:pt x="1613" y="230"/>
                </a:lnTo>
                <a:lnTo>
                  <a:pt x="1614" y="230"/>
                </a:lnTo>
                <a:lnTo>
                  <a:pt x="1614" y="230"/>
                </a:lnTo>
                <a:lnTo>
                  <a:pt x="1614" y="230"/>
                </a:lnTo>
                <a:lnTo>
                  <a:pt x="1614" y="230"/>
                </a:lnTo>
                <a:lnTo>
                  <a:pt x="1615" y="230"/>
                </a:lnTo>
                <a:lnTo>
                  <a:pt x="1615" y="230"/>
                </a:lnTo>
                <a:lnTo>
                  <a:pt x="1615" y="230"/>
                </a:lnTo>
                <a:lnTo>
                  <a:pt x="1615" y="230"/>
                </a:lnTo>
                <a:lnTo>
                  <a:pt x="1615" y="230"/>
                </a:lnTo>
                <a:lnTo>
                  <a:pt x="1615" y="230"/>
                </a:lnTo>
                <a:lnTo>
                  <a:pt x="1615" y="230"/>
                </a:lnTo>
                <a:lnTo>
                  <a:pt x="1616" y="230"/>
                </a:lnTo>
                <a:lnTo>
                  <a:pt x="1616" y="230"/>
                </a:lnTo>
                <a:lnTo>
                  <a:pt x="1616" y="230"/>
                </a:lnTo>
                <a:lnTo>
                  <a:pt x="1616" y="229"/>
                </a:lnTo>
                <a:lnTo>
                  <a:pt x="1617" y="229"/>
                </a:lnTo>
                <a:lnTo>
                  <a:pt x="1617" y="229"/>
                </a:lnTo>
                <a:lnTo>
                  <a:pt x="1617" y="229"/>
                </a:lnTo>
                <a:lnTo>
                  <a:pt x="1617" y="229"/>
                </a:lnTo>
                <a:lnTo>
                  <a:pt x="1617" y="229"/>
                </a:lnTo>
                <a:lnTo>
                  <a:pt x="1618" y="229"/>
                </a:lnTo>
                <a:lnTo>
                  <a:pt x="1618" y="229"/>
                </a:lnTo>
                <a:lnTo>
                  <a:pt x="1618" y="229"/>
                </a:lnTo>
                <a:lnTo>
                  <a:pt x="1618" y="229"/>
                </a:lnTo>
                <a:lnTo>
                  <a:pt x="1619" y="229"/>
                </a:lnTo>
                <a:lnTo>
                  <a:pt x="1619" y="229"/>
                </a:lnTo>
                <a:lnTo>
                  <a:pt x="1619" y="229"/>
                </a:lnTo>
                <a:lnTo>
                  <a:pt x="1619" y="229"/>
                </a:lnTo>
                <a:lnTo>
                  <a:pt x="1619" y="229"/>
                </a:lnTo>
                <a:lnTo>
                  <a:pt x="1619" y="229"/>
                </a:lnTo>
                <a:lnTo>
                  <a:pt x="1620" y="228"/>
                </a:lnTo>
                <a:lnTo>
                  <a:pt x="1620" y="228"/>
                </a:lnTo>
                <a:lnTo>
                  <a:pt x="1620" y="228"/>
                </a:lnTo>
                <a:lnTo>
                  <a:pt x="1620" y="228"/>
                </a:lnTo>
                <a:lnTo>
                  <a:pt x="1620" y="228"/>
                </a:lnTo>
                <a:lnTo>
                  <a:pt x="1621" y="228"/>
                </a:lnTo>
                <a:lnTo>
                  <a:pt x="1621" y="228"/>
                </a:lnTo>
                <a:lnTo>
                  <a:pt x="1621" y="227"/>
                </a:lnTo>
                <a:lnTo>
                  <a:pt x="1621" y="227"/>
                </a:lnTo>
                <a:lnTo>
                  <a:pt x="1622" y="227"/>
                </a:lnTo>
                <a:lnTo>
                  <a:pt x="1622" y="227"/>
                </a:lnTo>
                <a:lnTo>
                  <a:pt x="1622" y="227"/>
                </a:lnTo>
                <a:lnTo>
                  <a:pt x="1622" y="226"/>
                </a:lnTo>
                <a:lnTo>
                  <a:pt x="1622" y="226"/>
                </a:lnTo>
                <a:lnTo>
                  <a:pt x="1622" y="226"/>
                </a:lnTo>
                <a:lnTo>
                  <a:pt x="1622" y="226"/>
                </a:lnTo>
                <a:lnTo>
                  <a:pt x="1623" y="225"/>
                </a:lnTo>
                <a:lnTo>
                  <a:pt x="1623" y="225"/>
                </a:lnTo>
                <a:lnTo>
                  <a:pt x="1623" y="225"/>
                </a:lnTo>
                <a:lnTo>
                  <a:pt x="1623" y="224"/>
                </a:lnTo>
                <a:lnTo>
                  <a:pt x="1624" y="224"/>
                </a:lnTo>
                <a:lnTo>
                  <a:pt x="1624" y="223"/>
                </a:lnTo>
                <a:lnTo>
                  <a:pt x="1624" y="223"/>
                </a:lnTo>
                <a:lnTo>
                  <a:pt x="1624" y="222"/>
                </a:lnTo>
                <a:lnTo>
                  <a:pt x="1625" y="223"/>
                </a:lnTo>
                <a:lnTo>
                  <a:pt x="1625" y="224"/>
                </a:lnTo>
                <a:lnTo>
                  <a:pt x="1625" y="225"/>
                </a:lnTo>
                <a:lnTo>
                  <a:pt x="1625" y="226"/>
                </a:lnTo>
                <a:lnTo>
                  <a:pt x="1626" y="227"/>
                </a:lnTo>
                <a:lnTo>
                  <a:pt x="1626" y="228"/>
                </a:lnTo>
                <a:lnTo>
                  <a:pt x="1626" y="229"/>
                </a:lnTo>
                <a:lnTo>
                  <a:pt x="1626" y="229"/>
                </a:lnTo>
                <a:lnTo>
                  <a:pt x="1626" y="230"/>
                </a:lnTo>
                <a:lnTo>
                  <a:pt x="1626" y="231"/>
                </a:lnTo>
                <a:lnTo>
                  <a:pt x="1626" y="231"/>
                </a:lnTo>
                <a:lnTo>
                  <a:pt x="1627" y="232"/>
                </a:lnTo>
                <a:lnTo>
                  <a:pt x="1627" y="233"/>
                </a:lnTo>
                <a:lnTo>
                  <a:pt x="1627" y="233"/>
                </a:lnTo>
                <a:lnTo>
                  <a:pt x="1627" y="234"/>
                </a:lnTo>
                <a:lnTo>
                  <a:pt x="1628" y="235"/>
                </a:lnTo>
                <a:lnTo>
                  <a:pt x="1628" y="235"/>
                </a:lnTo>
                <a:lnTo>
                  <a:pt x="1628" y="236"/>
                </a:lnTo>
                <a:lnTo>
                  <a:pt x="1628" y="237"/>
                </a:lnTo>
                <a:lnTo>
                  <a:pt x="1628" y="237"/>
                </a:lnTo>
                <a:lnTo>
                  <a:pt x="1629" y="237"/>
                </a:lnTo>
                <a:lnTo>
                  <a:pt x="1629" y="238"/>
                </a:lnTo>
                <a:lnTo>
                  <a:pt x="1629" y="239"/>
                </a:lnTo>
                <a:lnTo>
                  <a:pt x="1629" y="239"/>
                </a:lnTo>
                <a:lnTo>
                  <a:pt x="1630" y="240"/>
                </a:lnTo>
                <a:lnTo>
                  <a:pt x="1630" y="240"/>
                </a:lnTo>
                <a:lnTo>
                  <a:pt x="1630" y="240"/>
                </a:lnTo>
                <a:lnTo>
                  <a:pt x="1630" y="241"/>
                </a:lnTo>
                <a:lnTo>
                  <a:pt x="1630" y="241"/>
                </a:lnTo>
                <a:lnTo>
                  <a:pt x="1630" y="241"/>
                </a:lnTo>
                <a:lnTo>
                  <a:pt x="1631" y="241"/>
                </a:lnTo>
                <a:lnTo>
                  <a:pt x="1631" y="241"/>
                </a:lnTo>
                <a:lnTo>
                  <a:pt x="1631" y="241"/>
                </a:lnTo>
                <a:lnTo>
                  <a:pt x="1631" y="241"/>
                </a:lnTo>
                <a:lnTo>
                  <a:pt x="1631" y="241"/>
                </a:lnTo>
                <a:lnTo>
                  <a:pt x="1632" y="241"/>
                </a:lnTo>
                <a:lnTo>
                  <a:pt x="1632" y="241"/>
                </a:lnTo>
                <a:lnTo>
                  <a:pt x="1632" y="241"/>
                </a:lnTo>
                <a:lnTo>
                  <a:pt x="1632" y="241"/>
                </a:lnTo>
                <a:lnTo>
                  <a:pt x="1633" y="241"/>
                </a:lnTo>
                <a:lnTo>
                  <a:pt x="1633" y="241"/>
                </a:lnTo>
                <a:lnTo>
                  <a:pt x="1633" y="241"/>
                </a:lnTo>
                <a:lnTo>
                  <a:pt x="1633" y="241"/>
                </a:lnTo>
                <a:lnTo>
                  <a:pt x="1634" y="241"/>
                </a:lnTo>
                <a:lnTo>
                  <a:pt x="1634" y="241"/>
                </a:lnTo>
                <a:lnTo>
                  <a:pt x="1634" y="241"/>
                </a:lnTo>
                <a:lnTo>
                  <a:pt x="1634" y="241"/>
                </a:lnTo>
                <a:lnTo>
                  <a:pt x="1634" y="241"/>
                </a:lnTo>
                <a:lnTo>
                  <a:pt x="1634" y="241"/>
                </a:lnTo>
                <a:lnTo>
                  <a:pt x="1634" y="241"/>
                </a:lnTo>
                <a:lnTo>
                  <a:pt x="1635" y="241"/>
                </a:lnTo>
                <a:lnTo>
                  <a:pt x="1635" y="241"/>
                </a:lnTo>
                <a:lnTo>
                  <a:pt x="1635" y="241"/>
                </a:lnTo>
                <a:lnTo>
                  <a:pt x="1635" y="241"/>
                </a:lnTo>
                <a:lnTo>
                  <a:pt x="1636" y="241"/>
                </a:lnTo>
                <a:lnTo>
                  <a:pt x="1636" y="241"/>
                </a:lnTo>
                <a:lnTo>
                  <a:pt x="1636" y="241"/>
                </a:lnTo>
                <a:lnTo>
                  <a:pt x="1636" y="241"/>
                </a:lnTo>
                <a:lnTo>
                  <a:pt x="1637" y="241"/>
                </a:lnTo>
                <a:lnTo>
                  <a:pt x="1637" y="241"/>
                </a:lnTo>
                <a:lnTo>
                  <a:pt x="1637" y="241"/>
                </a:lnTo>
                <a:lnTo>
                  <a:pt x="1637" y="241"/>
                </a:lnTo>
                <a:lnTo>
                  <a:pt x="1637" y="241"/>
                </a:lnTo>
                <a:lnTo>
                  <a:pt x="1638" y="241"/>
                </a:lnTo>
                <a:lnTo>
                  <a:pt x="1638" y="241"/>
                </a:lnTo>
                <a:lnTo>
                  <a:pt x="1638" y="240"/>
                </a:lnTo>
                <a:lnTo>
                  <a:pt x="1638" y="240"/>
                </a:lnTo>
                <a:lnTo>
                  <a:pt x="1638" y="240"/>
                </a:lnTo>
                <a:lnTo>
                  <a:pt x="1638" y="240"/>
                </a:lnTo>
                <a:lnTo>
                  <a:pt x="1639" y="240"/>
                </a:lnTo>
                <a:lnTo>
                  <a:pt x="1639" y="240"/>
                </a:lnTo>
                <a:lnTo>
                  <a:pt x="1639" y="240"/>
                </a:lnTo>
                <a:lnTo>
                  <a:pt x="1639" y="240"/>
                </a:lnTo>
                <a:lnTo>
                  <a:pt x="1639" y="240"/>
                </a:lnTo>
                <a:lnTo>
                  <a:pt x="1640" y="240"/>
                </a:lnTo>
                <a:lnTo>
                  <a:pt x="1640" y="240"/>
                </a:lnTo>
                <a:lnTo>
                  <a:pt x="1640" y="240"/>
                </a:lnTo>
                <a:lnTo>
                  <a:pt x="1640" y="240"/>
                </a:lnTo>
                <a:lnTo>
                  <a:pt x="1641" y="240"/>
                </a:lnTo>
                <a:lnTo>
                  <a:pt x="1641" y="240"/>
                </a:lnTo>
                <a:lnTo>
                  <a:pt x="1641" y="240"/>
                </a:lnTo>
                <a:lnTo>
                  <a:pt x="1641" y="240"/>
                </a:lnTo>
                <a:lnTo>
                  <a:pt x="1642" y="240"/>
                </a:lnTo>
                <a:lnTo>
                  <a:pt x="1642" y="240"/>
                </a:lnTo>
                <a:lnTo>
                  <a:pt x="1642" y="240"/>
                </a:lnTo>
                <a:lnTo>
                  <a:pt x="1642" y="240"/>
                </a:lnTo>
                <a:lnTo>
                  <a:pt x="1642" y="240"/>
                </a:lnTo>
                <a:lnTo>
                  <a:pt x="1642" y="240"/>
                </a:lnTo>
                <a:lnTo>
                  <a:pt x="1642" y="240"/>
                </a:lnTo>
                <a:lnTo>
                  <a:pt x="1643" y="240"/>
                </a:lnTo>
                <a:lnTo>
                  <a:pt x="1643" y="240"/>
                </a:lnTo>
                <a:lnTo>
                  <a:pt x="1643" y="240"/>
                </a:lnTo>
                <a:lnTo>
                  <a:pt x="1643" y="240"/>
                </a:lnTo>
                <a:lnTo>
                  <a:pt x="1644" y="240"/>
                </a:lnTo>
                <a:lnTo>
                  <a:pt x="1644" y="240"/>
                </a:lnTo>
                <a:lnTo>
                  <a:pt x="1644" y="240"/>
                </a:lnTo>
                <a:lnTo>
                  <a:pt x="1644" y="239"/>
                </a:lnTo>
                <a:lnTo>
                  <a:pt x="1645" y="239"/>
                </a:lnTo>
                <a:lnTo>
                  <a:pt x="1645" y="239"/>
                </a:lnTo>
                <a:lnTo>
                  <a:pt x="1645" y="239"/>
                </a:lnTo>
                <a:lnTo>
                  <a:pt x="1645" y="239"/>
                </a:lnTo>
                <a:lnTo>
                  <a:pt x="1645" y="239"/>
                </a:lnTo>
                <a:lnTo>
                  <a:pt x="1646" y="239"/>
                </a:lnTo>
                <a:lnTo>
                  <a:pt x="1646" y="239"/>
                </a:lnTo>
                <a:lnTo>
                  <a:pt x="1646" y="239"/>
                </a:lnTo>
                <a:lnTo>
                  <a:pt x="1646" y="239"/>
                </a:lnTo>
                <a:lnTo>
                  <a:pt x="1646" y="239"/>
                </a:lnTo>
                <a:lnTo>
                  <a:pt x="1646" y="239"/>
                </a:lnTo>
                <a:lnTo>
                  <a:pt x="1647" y="239"/>
                </a:lnTo>
                <a:lnTo>
                  <a:pt x="1647" y="239"/>
                </a:lnTo>
                <a:lnTo>
                  <a:pt x="1647" y="239"/>
                </a:lnTo>
                <a:lnTo>
                  <a:pt x="1647" y="239"/>
                </a:lnTo>
                <a:lnTo>
                  <a:pt x="1648" y="239"/>
                </a:lnTo>
                <a:lnTo>
                  <a:pt x="1648" y="239"/>
                </a:lnTo>
                <a:lnTo>
                  <a:pt x="1648" y="239"/>
                </a:lnTo>
                <a:lnTo>
                  <a:pt x="1648" y="239"/>
                </a:lnTo>
                <a:lnTo>
                  <a:pt x="1648" y="239"/>
                </a:lnTo>
                <a:lnTo>
                  <a:pt x="1649" y="239"/>
                </a:lnTo>
                <a:lnTo>
                  <a:pt x="1649" y="239"/>
                </a:lnTo>
                <a:lnTo>
                  <a:pt x="1649" y="239"/>
                </a:lnTo>
                <a:lnTo>
                  <a:pt x="1649" y="240"/>
                </a:lnTo>
                <a:lnTo>
                  <a:pt x="1650" y="240"/>
                </a:lnTo>
                <a:lnTo>
                  <a:pt x="1650" y="240"/>
                </a:lnTo>
                <a:lnTo>
                  <a:pt x="1650" y="240"/>
                </a:lnTo>
                <a:lnTo>
                  <a:pt x="1650" y="240"/>
                </a:lnTo>
                <a:lnTo>
                  <a:pt x="1650" y="240"/>
                </a:lnTo>
                <a:lnTo>
                  <a:pt x="1650" y="240"/>
                </a:lnTo>
                <a:lnTo>
                  <a:pt x="1650" y="240"/>
                </a:lnTo>
                <a:lnTo>
                  <a:pt x="1651" y="240"/>
                </a:lnTo>
                <a:lnTo>
                  <a:pt x="1651" y="240"/>
                </a:lnTo>
                <a:lnTo>
                  <a:pt x="1651" y="240"/>
                </a:lnTo>
                <a:lnTo>
                  <a:pt x="1651" y="241"/>
                </a:lnTo>
                <a:lnTo>
                  <a:pt x="1652" y="241"/>
                </a:lnTo>
                <a:lnTo>
                  <a:pt x="1652" y="241"/>
                </a:lnTo>
                <a:lnTo>
                  <a:pt x="1652" y="241"/>
                </a:lnTo>
                <a:lnTo>
                  <a:pt x="1652" y="241"/>
                </a:lnTo>
                <a:lnTo>
                  <a:pt x="1653" y="241"/>
                </a:lnTo>
                <a:lnTo>
                  <a:pt x="1653" y="240"/>
                </a:lnTo>
                <a:lnTo>
                  <a:pt x="1653" y="240"/>
                </a:lnTo>
                <a:lnTo>
                  <a:pt x="1653" y="240"/>
                </a:lnTo>
                <a:lnTo>
                  <a:pt x="1653" y="241"/>
                </a:lnTo>
                <a:lnTo>
                  <a:pt x="1654" y="241"/>
                </a:lnTo>
                <a:lnTo>
                  <a:pt x="1654" y="241"/>
                </a:lnTo>
                <a:lnTo>
                  <a:pt x="1654" y="241"/>
                </a:lnTo>
                <a:lnTo>
                  <a:pt x="1654" y="241"/>
                </a:lnTo>
                <a:lnTo>
                  <a:pt x="1654" y="240"/>
                </a:lnTo>
                <a:lnTo>
                  <a:pt x="1654" y="240"/>
                </a:lnTo>
                <a:lnTo>
                  <a:pt x="1655" y="240"/>
                </a:lnTo>
                <a:lnTo>
                  <a:pt x="1655" y="240"/>
                </a:lnTo>
                <a:lnTo>
                  <a:pt x="1655" y="240"/>
                </a:lnTo>
                <a:lnTo>
                  <a:pt x="1655" y="240"/>
                </a:lnTo>
                <a:lnTo>
                  <a:pt x="1656" y="240"/>
                </a:lnTo>
                <a:lnTo>
                  <a:pt x="1656" y="240"/>
                </a:lnTo>
                <a:lnTo>
                  <a:pt x="1656" y="240"/>
                </a:lnTo>
                <a:lnTo>
                  <a:pt x="1656" y="240"/>
                </a:lnTo>
                <a:lnTo>
                  <a:pt x="1656" y="240"/>
                </a:lnTo>
                <a:lnTo>
                  <a:pt x="1657" y="240"/>
                </a:lnTo>
                <a:lnTo>
                  <a:pt x="1657" y="240"/>
                </a:lnTo>
                <a:lnTo>
                  <a:pt x="1657" y="240"/>
                </a:lnTo>
                <a:lnTo>
                  <a:pt x="1657" y="239"/>
                </a:lnTo>
                <a:lnTo>
                  <a:pt x="1658" y="239"/>
                </a:lnTo>
                <a:lnTo>
                  <a:pt x="1658" y="239"/>
                </a:lnTo>
                <a:lnTo>
                  <a:pt x="1658" y="239"/>
                </a:lnTo>
                <a:lnTo>
                  <a:pt x="1658" y="239"/>
                </a:lnTo>
                <a:lnTo>
                  <a:pt x="1658" y="239"/>
                </a:lnTo>
                <a:lnTo>
                  <a:pt x="1658" y="239"/>
                </a:lnTo>
                <a:lnTo>
                  <a:pt x="1659" y="239"/>
                </a:lnTo>
                <a:lnTo>
                  <a:pt x="1659" y="239"/>
                </a:lnTo>
                <a:lnTo>
                  <a:pt x="1659" y="239"/>
                </a:lnTo>
                <a:lnTo>
                  <a:pt x="1659" y="239"/>
                </a:lnTo>
                <a:lnTo>
                  <a:pt x="1659" y="239"/>
                </a:lnTo>
                <a:lnTo>
                  <a:pt x="1660" y="239"/>
                </a:lnTo>
                <a:lnTo>
                  <a:pt x="1660" y="239"/>
                </a:lnTo>
                <a:lnTo>
                  <a:pt x="1660" y="239"/>
                </a:lnTo>
                <a:lnTo>
                  <a:pt x="1660" y="239"/>
                </a:lnTo>
                <a:lnTo>
                  <a:pt x="1661" y="239"/>
                </a:lnTo>
                <a:lnTo>
                  <a:pt x="1661" y="238"/>
                </a:lnTo>
                <a:lnTo>
                  <a:pt x="1661" y="238"/>
                </a:lnTo>
                <a:lnTo>
                  <a:pt x="1661" y="238"/>
                </a:lnTo>
                <a:lnTo>
                  <a:pt x="1662" y="238"/>
                </a:lnTo>
                <a:lnTo>
                  <a:pt x="1662" y="238"/>
                </a:lnTo>
                <a:lnTo>
                  <a:pt x="1662" y="238"/>
                </a:lnTo>
                <a:lnTo>
                  <a:pt x="1662" y="238"/>
                </a:lnTo>
                <a:lnTo>
                  <a:pt x="1662" y="238"/>
                </a:lnTo>
                <a:lnTo>
                  <a:pt x="1662" y="239"/>
                </a:lnTo>
                <a:lnTo>
                  <a:pt x="1662" y="239"/>
                </a:lnTo>
                <a:lnTo>
                  <a:pt x="1663" y="239"/>
                </a:lnTo>
                <a:lnTo>
                  <a:pt x="1663" y="239"/>
                </a:lnTo>
                <a:lnTo>
                  <a:pt x="1663" y="239"/>
                </a:lnTo>
                <a:lnTo>
                  <a:pt x="1663" y="239"/>
                </a:lnTo>
                <a:lnTo>
                  <a:pt x="1664" y="239"/>
                </a:lnTo>
                <a:lnTo>
                  <a:pt x="1664" y="239"/>
                </a:lnTo>
                <a:lnTo>
                  <a:pt x="1664" y="239"/>
                </a:lnTo>
                <a:lnTo>
                  <a:pt x="1664" y="239"/>
                </a:lnTo>
                <a:lnTo>
                  <a:pt x="1664" y="239"/>
                </a:lnTo>
                <a:lnTo>
                  <a:pt x="1665" y="239"/>
                </a:lnTo>
                <a:lnTo>
                  <a:pt x="1665" y="239"/>
                </a:lnTo>
                <a:lnTo>
                  <a:pt x="1665" y="239"/>
                </a:lnTo>
                <a:lnTo>
                  <a:pt x="1665" y="239"/>
                </a:lnTo>
                <a:lnTo>
                  <a:pt x="1666" y="239"/>
                </a:lnTo>
                <a:lnTo>
                  <a:pt x="1666" y="239"/>
                </a:lnTo>
                <a:lnTo>
                  <a:pt x="1666" y="239"/>
                </a:lnTo>
                <a:lnTo>
                  <a:pt x="1666" y="239"/>
                </a:lnTo>
                <a:lnTo>
                  <a:pt x="1666" y="239"/>
                </a:lnTo>
                <a:lnTo>
                  <a:pt x="1666" y="239"/>
                </a:lnTo>
                <a:lnTo>
                  <a:pt x="1667" y="239"/>
                </a:lnTo>
                <a:lnTo>
                  <a:pt x="1667" y="239"/>
                </a:lnTo>
                <a:lnTo>
                  <a:pt x="1667" y="239"/>
                </a:lnTo>
                <a:lnTo>
                  <a:pt x="1667" y="239"/>
                </a:lnTo>
                <a:lnTo>
                  <a:pt x="1667" y="239"/>
                </a:lnTo>
                <a:lnTo>
                  <a:pt x="1668" y="239"/>
                </a:lnTo>
                <a:lnTo>
                  <a:pt x="1668" y="239"/>
                </a:lnTo>
                <a:lnTo>
                  <a:pt x="1668" y="239"/>
                </a:lnTo>
                <a:lnTo>
                  <a:pt x="1668" y="239"/>
                </a:lnTo>
                <a:lnTo>
                  <a:pt x="1669" y="239"/>
                </a:lnTo>
                <a:lnTo>
                  <a:pt x="1669" y="239"/>
                </a:lnTo>
                <a:lnTo>
                  <a:pt x="1669" y="239"/>
                </a:lnTo>
                <a:lnTo>
                  <a:pt x="1669" y="239"/>
                </a:lnTo>
                <a:lnTo>
                  <a:pt x="1670" y="239"/>
                </a:lnTo>
                <a:lnTo>
                  <a:pt x="1670" y="239"/>
                </a:lnTo>
                <a:lnTo>
                  <a:pt x="1670" y="239"/>
                </a:lnTo>
                <a:lnTo>
                  <a:pt x="1670" y="239"/>
                </a:lnTo>
                <a:lnTo>
                  <a:pt x="1670" y="239"/>
                </a:lnTo>
                <a:lnTo>
                  <a:pt x="1670" y="239"/>
                </a:lnTo>
                <a:lnTo>
                  <a:pt x="1670" y="239"/>
                </a:lnTo>
                <a:lnTo>
                  <a:pt x="1671" y="239"/>
                </a:lnTo>
                <a:lnTo>
                  <a:pt x="1671" y="239"/>
                </a:lnTo>
                <a:lnTo>
                  <a:pt x="1671" y="239"/>
                </a:lnTo>
                <a:lnTo>
                  <a:pt x="1671" y="239"/>
                </a:lnTo>
                <a:lnTo>
                  <a:pt x="1672" y="239"/>
                </a:lnTo>
                <a:lnTo>
                  <a:pt x="1672" y="239"/>
                </a:lnTo>
                <a:lnTo>
                  <a:pt x="1672" y="239"/>
                </a:lnTo>
                <a:lnTo>
                  <a:pt x="1672" y="239"/>
                </a:lnTo>
                <a:lnTo>
                  <a:pt x="1673" y="239"/>
                </a:lnTo>
                <a:lnTo>
                  <a:pt x="1673" y="239"/>
                </a:lnTo>
                <a:lnTo>
                  <a:pt x="1673" y="239"/>
                </a:lnTo>
                <a:lnTo>
                  <a:pt x="1673" y="239"/>
                </a:lnTo>
                <a:lnTo>
                  <a:pt x="1673" y="239"/>
                </a:lnTo>
                <a:lnTo>
                  <a:pt x="1674" y="239"/>
                </a:lnTo>
                <a:lnTo>
                  <a:pt x="1674" y="239"/>
                </a:lnTo>
                <a:lnTo>
                  <a:pt x="1674" y="239"/>
                </a:lnTo>
                <a:lnTo>
                  <a:pt x="1674" y="239"/>
                </a:lnTo>
                <a:lnTo>
                  <a:pt x="1674" y="239"/>
                </a:lnTo>
                <a:lnTo>
                  <a:pt x="1674" y="239"/>
                </a:lnTo>
                <a:lnTo>
                  <a:pt x="1675" y="239"/>
                </a:lnTo>
                <a:lnTo>
                  <a:pt x="1675" y="239"/>
                </a:lnTo>
                <a:lnTo>
                  <a:pt x="1675" y="239"/>
                </a:lnTo>
                <a:lnTo>
                  <a:pt x="1675" y="239"/>
                </a:lnTo>
                <a:lnTo>
                  <a:pt x="1675" y="239"/>
                </a:lnTo>
                <a:lnTo>
                  <a:pt x="1676" y="239"/>
                </a:lnTo>
                <a:lnTo>
                  <a:pt x="1676" y="239"/>
                </a:lnTo>
                <a:lnTo>
                  <a:pt x="1676" y="239"/>
                </a:lnTo>
                <a:lnTo>
                  <a:pt x="1676" y="239"/>
                </a:lnTo>
                <a:lnTo>
                  <a:pt x="1677" y="239"/>
                </a:lnTo>
                <a:lnTo>
                  <a:pt x="1677" y="239"/>
                </a:lnTo>
                <a:lnTo>
                  <a:pt x="1677" y="239"/>
                </a:lnTo>
                <a:lnTo>
                  <a:pt x="1677" y="239"/>
                </a:lnTo>
                <a:lnTo>
                  <a:pt x="1678" y="239"/>
                </a:lnTo>
                <a:lnTo>
                  <a:pt x="1678" y="239"/>
                </a:lnTo>
                <a:lnTo>
                  <a:pt x="1678" y="239"/>
                </a:lnTo>
                <a:lnTo>
                  <a:pt x="1678" y="239"/>
                </a:lnTo>
                <a:lnTo>
                  <a:pt x="1678" y="239"/>
                </a:lnTo>
                <a:lnTo>
                  <a:pt x="1678" y="238"/>
                </a:lnTo>
                <a:lnTo>
                  <a:pt x="1678" y="237"/>
                </a:lnTo>
                <a:lnTo>
                  <a:pt x="1679" y="237"/>
                </a:lnTo>
                <a:lnTo>
                  <a:pt x="1679" y="236"/>
                </a:lnTo>
                <a:lnTo>
                  <a:pt x="1679" y="235"/>
                </a:lnTo>
                <a:lnTo>
                  <a:pt x="1679" y="234"/>
                </a:lnTo>
                <a:lnTo>
                  <a:pt x="1680" y="233"/>
                </a:lnTo>
                <a:lnTo>
                  <a:pt x="1680" y="233"/>
                </a:lnTo>
                <a:lnTo>
                  <a:pt x="1680" y="232"/>
                </a:lnTo>
                <a:lnTo>
                  <a:pt x="1680" y="232"/>
                </a:lnTo>
                <a:lnTo>
                  <a:pt x="1681" y="232"/>
                </a:lnTo>
                <a:lnTo>
                  <a:pt x="1681" y="232"/>
                </a:lnTo>
                <a:lnTo>
                  <a:pt x="1681" y="232"/>
                </a:lnTo>
                <a:lnTo>
                  <a:pt x="1681" y="232"/>
                </a:lnTo>
                <a:lnTo>
                  <a:pt x="1681" y="232"/>
                </a:lnTo>
                <a:lnTo>
                  <a:pt x="1682" y="232"/>
                </a:lnTo>
                <a:lnTo>
                  <a:pt x="1682" y="232"/>
                </a:lnTo>
                <a:lnTo>
                  <a:pt x="1682" y="232"/>
                </a:lnTo>
                <a:lnTo>
                  <a:pt x="1682" y="232"/>
                </a:lnTo>
                <a:lnTo>
                  <a:pt x="1682" y="232"/>
                </a:lnTo>
                <a:lnTo>
                  <a:pt x="1682" y="232"/>
                </a:lnTo>
                <a:lnTo>
                  <a:pt x="1683" y="232"/>
                </a:lnTo>
                <a:lnTo>
                  <a:pt x="1683" y="232"/>
                </a:lnTo>
                <a:lnTo>
                  <a:pt x="1683" y="233"/>
                </a:lnTo>
                <a:lnTo>
                  <a:pt x="1683" y="233"/>
                </a:lnTo>
                <a:lnTo>
                  <a:pt x="1684" y="233"/>
                </a:lnTo>
                <a:lnTo>
                  <a:pt x="1684" y="233"/>
                </a:lnTo>
                <a:lnTo>
                  <a:pt x="1684" y="233"/>
                </a:lnTo>
                <a:lnTo>
                  <a:pt x="1684" y="233"/>
                </a:lnTo>
                <a:lnTo>
                  <a:pt x="1684" y="233"/>
                </a:lnTo>
                <a:lnTo>
                  <a:pt x="1685" y="233"/>
                </a:lnTo>
                <a:lnTo>
                  <a:pt x="1685" y="233"/>
                </a:lnTo>
                <a:lnTo>
                  <a:pt x="1685" y="233"/>
                </a:lnTo>
                <a:lnTo>
                  <a:pt x="1685" y="233"/>
                </a:lnTo>
                <a:lnTo>
                  <a:pt x="1685" y="233"/>
                </a:lnTo>
                <a:lnTo>
                  <a:pt x="1685" y="233"/>
                </a:lnTo>
                <a:lnTo>
                  <a:pt x="1686" y="233"/>
                </a:lnTo>
                <a:lnTo>
                  <a:pt x="1686" y="233"/>
                </a:lnTo>
                <a:lnTo>
                  <a:pt x="1686" y="233"/>
                </a:lnTo>
                <a:lnTo>
                  <a:pt x="1686" y="233"/>
                </a:lnTo>
                <a:lnTo>
                  <a:pt x="1686" y="233"/>
                </a:lnTo>
                <a:lnTo>
                  <a:pt x="1687" y="233"/>
                </a:lnTo>
                <a:lnTo>
                  <a:pt x="1687" y="234"/>
                </a:lnTo>
                <a:lnTo>
                  <a:pt x="1687" y="234"/>
                </a:lnTo>
                <a:lnTo>
                  <a:pt x="1687" y="234"/>
                </a:lnTo>
                <a:lnTo>
                  <a:pt x="1688" y="234"/>
                </a:lnTo>
                <a:lnTo>
                  <a:pt x="1688" y="234"/>
                </a:lnTo>
                <a:lnTo>
                  <a:pt x="1688" y="234"/>
                </a:lnTo>
                <a:lnTo>
                  <a:pt x="1688" y="234"/>
                </a:lnTo>
                <a:lnTo>
                  <a:pt x="1689" y="234"/>
                </a:lnTo>
                <a:lnTo>
                  <a:pt x="1689" y="234"/>
                </a:lnTo>
                <a:lnTo>
                  <a:pt x="1689" y="234"/>
                </a:lnTo>
                <a:lnTo>
                  <a:pt x="1689" y="234"/>
                </a:lnTo>
                <a:lnTo>
                  <a:pt x="1689" y="234"/>
                </a:lnTo>
                <a:lnTo>
                  <a:pt x="1689" y="234"/>
                </a:lnTo>
                <a:lnTo>
                  <a:pt x="1689" y="234"/>
                </a:lnTo>
                <a:lnTo>
                  <a:pt x="1690" y="234"/>
                </a:lnTo>
                <a:lnTo>
                  <a:pt x="1690" y="234"/>
                </a:lnTo>
                <a:lnTo>
                  <a:pt x="1690" y="234"/>
                </a:lnTo>
                <a:lnTo>
                  <a:pt x="1690" y="233"/>
                </a:lnTo>
                <a:lnTo>
                  <a:pt x="1691" y="233"/>
                </a:lnTo>
                <a:lnTo>
                  <a:pt x="1691" y="233"/>
                </a:lnTo>
                <a:lnTo>
                  <a:pt x="1691" y="233"/>
                </a:lnTo>
                <a:lnTo>
                  <a:pt x="1691" y="233"/>
                </a:lnTo>
                <a:lnTo>
                  <a:pt x="1692" y="233"/>
                </a:lnTo>
                <a:lnTo>
                  <a:pt x="1692" y="233"/>
                </a:lnTo>
                <a:lnTo>
                  <a:pt x="1692" y="233"/>
                </a:lnTo>
                <a:lnTo>
                  <a:pt x="1692" y="233"/>
                </a:lnTo>
                <a:lnTo>
                  <a:pt x="1692" y="232"/>
                </a:lnTo>
                <a:lnTo>
                  <a:pt x="1693" y="232"/>
                </a:lnTo>
                <a:lnTo>
                  <a:pt x="1693" y="232"/>
                </a:lnTo>
                <a:lnTo>
                  <a:pt x="1693" y="231"/>
                </a:lnTo>
                <a:lnTo>
                  <a:pt x="1693" y="231"/>
                </a:lnTo>
                <a:lnTo>
                  <a:pt x="1693" y="231"/>
                </a:lnTo>
                <a:lnTo>
                  <a:pt x="1693" y="231"/>
                </a:lnTo>
                <a:lnTo>
                  <a:pt x="1694" y="231"/>
                </a:lnTo>
                <a:lnTo>
                  <a:pt x="1694" y="230"/>
                </a:lnTo>
                <a:lnTo>
                  <a:pt x="1694" y="230"/>
                </a:lnTo>
                <a:lnTo>
                  <a:pt x="1694" y="230"/>
                </a:lnTo>
                <a:lnTo>
                  <a:pt x="1695" y="229"/>
                </a:lnTo>
                <a:lnTo>
                  <a:pt x="1695" y="229"/>
                </a:lnTo>
                <a:lnTo>
                  <a:pt x="1695" y="229"/>
                </a:lnTo>
                <a:lnTo>
                  <a:pt x="1695" y="229"/>
                </a:lnTo>
                <a:lnTo>
                  <a:pt x="1695" y="229"/>
                </a:lnTo>
                <a:lnTo>
                  <a:pt x="1696" y="229"/>
                </a:lnTo>
                <a:lnTo>
                  <a:pt x="1696" y="229"/>
                </a:lnTo>
                <a:lnTo>
                  <a:pt x="1696" y="228"/>
                </a:lnTo>
                <a:lnTo>
                  <a:pt x="1696" y="228"/>
                </a:lnTo>
                <a:lnTo>
                  <a:pt x="1697" y="228"/>
                </a:lnTo>
                <a:lnTo>
                  <a:pt x="1697" y="228"/>
                </a:lnTo>
                <a:lnTo>
                  <a:pt x="1697" y="228"/>
                </a:lnTo>
                <a:lnTo>
                  <a:pt x="1697" y="228"/>
                </a:lnTo>
                <a:lnTo>
                  <a:pt x="1697" y="228"/>
                </a:lnTo>
                <a:lnTo>
                  <a:pt x="1697" y="228"/>
                </a:lnTo>
                <a:lnTo>
                  <a:pt x="1697" y="228"/>
                </a:lnTo>
                <a:lnTo>
                  <a:pt x="1698" y="228"/>
                </a:lnTo>
                <a:lnTo>
                  <a:pt x="1698" y="228"/>
                </a:lnTo>
                <a:lnTo>
                  <a:pt x="1698" y="228"/>
                </a:lnTo>
                <a:lnTo>
                  <a:pt x="1698" y="228"/>
                </a:lnTo>
                <a:lnTo>
                  <a:pt x="1699" y="228"/>
                </a:lnTo>
                <a:lnTo>
                  <a:pt x="1699" y="228"/>
                </a:lnTo>
                <a:lnTo>
                  <a:pt x="1699" y="228"/>
                </a:lnTo>
                <a:lnTo>
                  <a:pt x="1699" y="228"/>
                </a:lnTo>
                <a:lnTo>
                  <a:pt x="1700" y="228"/>
                </a:lnTo>
                <a:lnTo>
                  <a:pt x="1700" y="228"/>
                </a:lnTo>
                <a:lnTo>
                  <a:pt x="1700" y="228"/>
                </a:lnTo>
                <a:lnTo>
                  <a:pt x="1700" y="228"/>
                </a:lnTo>
                <a:lnTo>
                  <a:pt x="1700" y="229"/>
                </a:lnTo>
                <a:lnTo>
                  <a:pt x="1701" y="229"/>
                </a:lnTo>
                <a:lnTo>
                  <a:pt x="1701" y="229"/>
                </a:lnTo>
                <a:lnTo>
                  <a:pt x="1701" y="229"/>
                </a:lnTo>
                <a:lnTo>
                  <a:pt x="1701" y="229"/>
                </a:lnTo>
                <a:lnTo>
                  <a:pt x="1701" y="229"/>
                </a:lnTo>
                <a:lnTo>
                  <a:pt x="1701" y="229"/>
                </a:lnTo>
                <a:lnTo>
                  <a:pt x="1702" y="229"/>
                </a:lnTo>
                <a:lnTo>
                  <a:pt x="1702" y="229"/>
                </a:lnTo>
                <a:lnTo>
                  <a:pt x="1702" y="229"/>
                </a:lnTo>
                <a:lnTo>
                  <a:pt x="1702" y="229"/>
                </a:lnTo>
                <a:lnTo>
                  <a:pt x="1703" y="229"/>
                </a:lnTo>
                <a:lnTo>
                  <a:pt x="1703" y="229"/>
                </a:lnTo>
                <a:lnTo>
                  <a:pt x="1703" y="229"/>
                </a:lnTo>
                <a:lnTo>
                  <a:pt x="1703" y="229"/>
                </a:lnTo>
                <a:lnTo>
                  <a:pt x="1703" y="229"/>
                </a:lnTo>
                <a:lnTo>
                  <a:pt x="1704" y="229"/>
                </a:lnTo>
                <a:lnTo>
                  <a:pt x="1704" y="229"/>
                </a:lnTo>
                <a:lnTo>
                  <a:pt x="1704" y="229"/>
                </a:lnTo>
                <a:lnTo>
                  <a:pt x="1704" y="229"/>
                </a:lnTo>
                <a:lnTo>
                  <a:pt x="1705" y="229"/>
                </a:lnTo>
                <a:lnTo>
                  <a:pt x="1705" y="229"/>
                </a:lnTo>
                <a:lnTo>
                  <a:pt x="1705" y="229"/>
                </a:lnTo>
                <a:lnTo>
                  <a:pt x="1705" y="229"/>
                </a:lnTo>
                <a:lnTo>
                  <a:pt x="1705" y="229"/>
                </a:lnTo>
                <a:lnTo>
                  <a:pt x="1705" y="229"/>
                </a:lnTo>
                <a:lnTo>
                  <a:pt x="1706" y="229"/>
                </a:lnTo>
                <a:lnTo>
                  <a:pt x="1706" y="229"/>
                </a:lnTo>
                <a:lnTo>
                  <a:pt x="1706" y="229"/>
                </a:lnTo>
                <a:lnTo>
                  <a:pt x="1706" y="229"/>
                </a:lnTo>
                <a:lnTo>
                  <a:pt x="1706" y="229"/>
                </a:lnTo>
                <a:lnTo>
                  <a:pt x="1707" y="229"/>
                </a:lnTo>
                <a:lnTo>
                  <a:pt x="1707" y="229"/>
                </a:lnTo>
                <a:lnTo>
                  <a:pt x="1707" y="229"/>
                </a:lnTo>
                <a:lnTo>
                  <a:pt x="1707" y="229"/>
                </a:lnTo>
                <a:lnTo>
                  <a:pt x="1708" y="229"/>
                </a:lnTo>
                <a:lnTo>
                  <a:pt x="1708" y="229"/>
                </a:lnTo>
                <a:lnTo>
                  <a:pt x="1708" y="229"/>
                </a:lnTo>
                <a:lnTo>
                  <a:pt x="1708" y="229"/>
                </a:lnTo>
                <a:lnTo>
                  <a:pt x="1709" y="229"/>
                </a:lnTo>
                <a:lnTo>
                  <a:pt x="1709" y="229"/>
                </a:lnTo>
                <a:lnTo>
                  <a:pt x="1709" y="229"/>
                </a:lnTo>
                <a:lnTo>
                  <a:pt x="1709" y="230"/>
                </a:lnTo>
                <a:lnTo>
                  <a:pt x="1709" y="230"/>
                </a:lnTo>
                <a:lnTo>
                  <a:pt x="1709" y="230"/>
                </a:lnTo>
                <a:lnTo>
                  <a:pt x="1709" y="230"/>
                </a:lnTo>
                <a:lnTo>
                  <a:pt x="1710" y="230"/>
                </a:lnTo>
                <a:lnTo>
                  <a:pt x="1710" y="230"/>
                </a:lnTo>
                <a:lnTo>
                  <a:pt x="1710" y="231"/>
                </a:lnTo>
                <a:lnTo>
                  <a:pt x="1710" y="231"/>
                </a:lnTo>
                <a:lnTo>
                  <a:pt x="1711" y="231"/>
                </a:lnTo>
                <a:lnTo>
                  <a:pt x="1711" y="231"/>
                </a:lnTo>
                <a:lnTo>
                  <a:pt x="1711" y="231"/>
                </a:lnTo>
                <a:lnTo>
                  <a:pt x="1711" y="232"/>
                </a:lnTo>
                <a:lnTo>
                  <a:pt x="1711" y="232"/>
                </a:lnTo>
                <a:lnTo>
                  <a:pt x="1712" y="232"/>
                </a:lnTo>
                <a:lnTo>
                  <a:pt x="1712" y="232"/>
                </a:lnTo>
                <a:lnTo>
                  <a:pt x="1712" y="232"/>
                </a:lnTo>
                <a:lnTo>
                  <a:pt x="1712" y="232"/>
                </a:lnTo>
                <a:lnTo>
                  <a:pt x="1713" y="232"/>
                </a:lnTo>
                <a:lnTo>
                  <a:pt x="1713" y="232"/>
                </a:lnTo>
                <a:lnTo>
                  <a:pt x="1713" y="232"/>
                </a:lnTo>
                <a:lnTo>
                  <a:pt x="1713" y="231"/>
                </a:lnTo>
                <a:lnTo>
                  <a:pt x="1713" y="230"/>
                </a:lnTo>
                <a:lnTo>
                  <a:pt x="1713" y="229"/>
                </a:lnTo>
                <a:lnTo>
                  <a:pt x="1714" y="229"/>
                </a:lnTo>
                <a:lnTo>
                  <a:pt x="1714" y="228"/>
                </a:lnTo>
                <a:lnTo>
                  <a:pt x="1714" y="227"/>
                </a:lnTo>
                <a:lnTo>
                  <a:pt x="1714" y="227"/>
                </a:lnTo>
                <a:lnTo>
                  <a:pt x="1714" y="227"/>
                </a:lnTo>
                <a:lnTo>
                  <a:pt x="1715" y="227"/>
                </a:lnTo>
                <a:lnTo>
                  <a:pt x="1715" y="227"/>
                </a:lnTo>
                <a:lnTo>
                  <a:pt x="1715" y="226"/>
                </a:lnTo>
                <a:lnTo>
                  <a:pt x="1715" y="226"/>
                </a:lnTo>
                <a:lnTo>
                  <a:pt x="1716" y="226"/>
                </a:lnTo>
                <a:lnTo>
                  <a:pt x="1716" y="226"/>
                </a:lnTo>
                <a:lnTo>
                  <a:pt x="1716" y="226"/>
                </a:lnTo>
                <a:lnTo>
                  <a:pt x="1716" y="226"/>
                </a:lnTo>
                <a:lnTo>
                  <a:pt x="1717" y="226"/>
                </a:lnTo>
                <a:lnTo>
                  <a:pt x="1717" y="226"/>
                </a:lnTo>
                <a:lnTo>
                  <a:pt x="1717" y="226"/>
                </a:lnTo>
                <a:lnTo>
                  <a:pt x="1717" y="226"/>
                </a:lnTo>
                <a:lnTo>
                  <a:pt x="1717" y="226"/>
                </a:lnTo>
                <a:lnTo>
                  <a:pt x="1717" y="226"/>
                </a:lnTo>
                <a:lnTo>
                  <a:pt x="1717" y="226"/>
                </a:lnTo>
                <a:lnTo>
                  <a:pt x="1718" y="226"/>
                </a:lnTo>
                <a:lnTo>
                  <a:pt x="1718" y="226"/>
                </a:lnTo>
                <a:lnTo>
                  <a:pt x="1718" y="226"/>
                </a:lnTo>
                <a:lnTo>
                  <a:pt x="1718" y="227"/>
                </a:lnTo>
                <a:lnTo>
                  <a:pt x="1719" y="227"/>
                </a:lnTo>
                <a:lnTo>
                  <a:pt x="1719" y="227"/>
                </a:lnTo>
                <a:lnTo>
                  <a:pt x="1719" y="227"/>
                </a:lnTo>
                <a:lnTo>
                  <a:pt x="1719" y="228"/>
                </a:lnTo>
                <a:lnTo>
                  <a:pt x="1720" y="228"/>
                </a:lnTo>
                <a:lnTo>
                  <a:pt x="1720" y="228"/>
                </a:lnTo>
                <a:lnTo>
                  <a:pt x="1720" y="229"/>
                </a:lnTo>
                <a:lnTo>
                  <a:pt x="1720" y="229"/>
                </a:lnTo>
                <a:lnTo>
                  <a:pt x="1720" y="229"/>
                </a:lnTo>
                <a:lnTo>
                  <a:pt x="1721" y="229"/>
                </a:lnTo>
                <a:lnTo>
                  <a:pt x="1721" y="229"/>
                </a:lnTo>
                <a:lnTo>
                  <a:pt x="1721" y="230"/>
                </a:lnTo>
                <a:lnTo>
                  <a:pt x="1721" y="230"/>
                </a:lnTo>
                <a:lnTo>
                  <a:pt x="1721" y="230"/>
                </a:lnTo>
                <a:lnTo>
                  <a:pt x="1721" y="230"/>
                </a:lnTo>
                <a:lnTo>
                  <a:pt x="1722" y="230"/>
                </a:lnTo>
                <a:lnTo>
                  <a:pt x="1722" y="230"/>
                </a:lnTo>
                <a:lnTo>
                  <a:pt x="1722" y="231"/>
                </a:lnTo>
                <a:lnTo>
                  <a:pt x="1722" y="231"/>
                </a:lnTo>
                <a:lnTo>
                  <a:pt x="1722" y="231"/>
                </a:lnTo>
                <a:lnTo>
                  <a:pt x="1723" y="231"/>
                </a:lnTo>
                <a:lnTo>
                  <a:pt x="1723" y="231"/>
                </a:lnTo>
                <a:lnTo>
                  <a:pt x="1723" y="231"/>
                </a:lnTo>
                <a:lnTo>
                  <a:pt x="1723" y="231"/>
                </a:lnTo>
                <a:lnTo>
                  <a:pt x="1724" y="231"/>
                </a:lnTo>
                <a:lnTo>
                  <a:pt x="1724" y="231"/>
                </a:lnTo>
                <a:lnTo>
                  <a:pt x="1724" y="231"/>
                </a:lnTo>
                <a:lnTo>
                  <a:pt x="1724" y="231"/>
                </a:lnTo>
                <a:lnTo>
                  <a:pt x="1725" y="231"/>
                </a:lnTo>
                <a:lnTo>
                  <a:pt x="1725" y="231"/>
                </a:lnTo>
                <a:lnTo>
                  <a:pt x="1725" y="231"/>
                </a:lnTo>
                <a:lnTo>
                  <a:pt x="1725" y="231"/>
                </a:lnTo>
                <a:lnTo>
                  <a:pt x="1725" y="231"/>
                </a:lnTo>
                <a:lnTo>
                  <a:pt x="1725" y="231"/>
                </a:lnTo>
                <a:lnTo>
                  <a:pt x="1725" y="231"/>
                </a:lnTo>
                <a:lnTo>
                  <a:pt x="1726" y="232"/>
                </a:lnTo>
                <a:lnTo>
                  <a:pt x="1726" y="232"/>
                </a:lnTo>
                <a:lnTo>
                  <a:pt x="1726" y="232"/>
                </a:lnTo>
                <a:lnTo>
                  <a:pt x="1726" y="232"/>
                </a:lnTo>
                <a:lnTo>
                  <a:pt x="1727" y="232"/>
                </a:lnTo>
                <a:lnTo>
                  <a:pt x="1727" y="232"/>
                </a:lnTo>
                <a:lnTo>
                  <a:pt x="1727" y="232"/>
                </a:lnTo>
                <a:lnTo>
                  <a:pt x="1727" y="232"/>
                </a:lnTo>
                <a:lnTo>
                  <a:pt x="1728" y="232"/>
                </a:lnTo>
                <a:lnTo>
                  <a:pt x="1728" y="232"/>
                </a:lnTo>
                <a:lnTo>
                  <a:pt x="1728" y="232"/>
                </a:lnTo>
                <a:lnTo>
                  <a:pt x="1728" y="232"/>
                </a:lnTo>
                <a:lnTo>
                  <a:pt x="1728" y="231"/>
                </a:lnTo>
                <a:lnTo>
                  <a:pt x="1729" y="231"/>
                </a:lnTo>
                <a:lnTo>
                  <a:pt x="1729" y="231"/>
                </a:lnTo>
                <a:lnTo>
                  <a:pt x="1729" y="231"/>
                </a:lnTo>
                <a:lnTo>
                  <a:pt x="1729" y="231"/>
                </a:lnTo>
                <a:lnTo>
                  <a:pt x="1729" y="231"/>
                </a:lnTo>
                <a:lnTo>
                  <a:pt x="1729" y="230"/>
                </a:lnTo>
                <a:lnTo>
                  <a:pt x="1730" y="230"/>
                </a:lnTo>
                <a:lnTo>
                  <a:pt x="1730" y="230"/>
                </a:lnTo>
                <a:lnTo>
                  <a:pt x="1730" y="230"/>
                </a:lnTo>
                <a:lnTo>
                  <a:pt x="1730" y="230"/>
                </a:lnTo>
                <a:lnTo>
                  <a:pt x="1731" y="229"/>
                </a:lnTo>
                <a:lnTo>
                  <a:pt x="1731" y="229"/>
                </a:lnTo>
                <a:lnTo>
                  <a:pt x="1731" y="229"/>
                </a:lnTo>
                <a:lnTo>
                  <a:pt x="1731" y="229"/>
                </a:lnTo>
                <a:lnTo>
                  <a:pt x="1731" y="229"/>
                </a:lnTo>
                <a:lnTo>
                  <a:pt x="1732" y="229"/>
                </a:lnTo>
                <a:lnTo>
                  <a:pt x="1732" y="228"/>
                </a:lnTo>
                <a:lnTo>
                  <a:pt x="1732" y="228"/>
                </a:lnTo>
                <a:lnTo>
                  <a:pt x="1732" y="228"/>
                </a:lnTo>
                <a:lnTo>
                  <a:pt x="1733" y="228"/>
                </a:lnTo>
                <a:lnTo>
                  <a:pt x="1733" y="228"/>
                </a:lnTo>
                <a:lnTo>
                  <a:pt x="1733" y="229"/>
                </a:lnTo>
                <a:lnTo>
                  <a:pt x="1733" y="229"/>
                </a:lnTo>
                <a:lnTo>
                  <a:pt x="1733" y="229"/>
                </a:lnTo>
                <a:lnTo>
                  <a:pt x="1733" y="229"/>
                </a:lnTo>
                <a:lnTo>
                  <a:pt x="1733" y="229"/>
                </a:lnTo>
                <a:lnTo>
                  <a:pt x="1734" y="229"/>
                </a:lnTo>
                <a:lnTo>
                  <a:pt x="1734" y="229"/>
                </a:lnTo>
                <a:lnTo>
                  <a:pt x="1734" y="229"/>
                </a:lnTo>
                <a:lnTo>
                  <a:pt x="1734" y="229"/>
                </a:lnTo>
                <a:lnTo>
                  <a:pt x="1735" y="229"/>
                </a:lnTo>
                <a:lnTo>
                  <a:pt x="1735" y="230"/>
                </a:lnTo>
                <a:lnTo>
                  <a:pt x="1735" y="230"/>
                </a:lnTo>
                <a:lnTo>
                  <a:pt x="1735" y="230"/>
                </a:lnTo>
                <a:lnTo>
                  <a:pt x="1736" y="230"/>
                </a:lnTo>
                <a:lnTo>
                  <a:pt x="1736" y="230"/>
                </a:lnTo>
                <a:lnTo>
                  <a:pt x="1736" y="231"/>
                </a:lnTo>
                <a:lnTo>
                  <a:pt x="1736" y="231"/>
                </a:lnTo>
                <a:lnTo>
                  <a:pt x="1736" y="231"/>
                </a:lnTo>
                <a:lnTo>
                  <a:pt x="1737" y="231"/>
                </a:lnTo>
                <a:lnTo>
                  <a:pt x="1737" y="231"/>
                </a:lnTo>
                <a:lnTo>
                  <a:pt x="1737" y="231"/>
                </a:lnTo>
                <a:lnTo>
                  <a:pt x="1737" y="231"/>
                </a:lnTo>
                <a:lnTo>
                  <a:pt x="1737" y="231"/>
                </a:lnTo>
                <a:lnTo>
                  <a:pt x="1737" y="231"/>
                </a:lnTo>
                <a:lnTo>
                  <a:pt x="1738" y="231"/>
                </a:lnTo>
                <a:lnTo>
                  <a:pt x="1738" y="231"/>
                </a:lnTo>
                <a:lnTo>
                  <a:pt x="1738" y="231"/>
                </a:lnTo>
                <a:lnTo>
                  <a:pt x="1738" y="232"/>
                </a:lnTo>
                <a:lnTo>
                  <a:pt x="1739" y="232"/>
                </a:lnTo>
                <a:lnTo>
                  <a:pt x="1739" y="232"/>
                </a:lnTo>
                <a:lnTo>
                  <a:pt x="1739" y="232"/>
                </a:lnTo>
                <a:lnTo>
                  <a:pt x="1739" y="232"/>
                </a:lnTo>
                <a:lnTo>
                  <a:pt x="1739" y="232"/>
                </a:lnTo>
                <a:lnTo>
                  <a:pt x="1740" y="232"/>
                </a:lnTo>
                <a:lnTo>
                  <a:pt x="1740" y="232"/>
                </a:lnTo>
                <a:lnTo>
                  <a:pt x="1740" y="232"/>
                </a:lnTo>
                <a:lnTo>
                  <a:pt x="1740" y="232"/>
                </a:lnTo>
                <a:lnTo>
                  <a:pt x="1741" y="232"/>
                </a:lnTo>
                <a:lnTo>
                  <a:pt x="1741" y="232"/>
                </a:lnTo>
                <a:lnTo>
                  <a:pt x="1741" y="232"/>
                </a:lnTo>
                <a:lnTo>
                  <a:pt x="1741" y="232"/>
                </a:lnTo>
                <a:lnTo>
                  <a:pt x="1741" y="232"/>
                </a:lnTo>
                <a:lnTo>
                  <a:pt x="1741" y="231"/>
                </a:lnTo>
                <a:lnTo>
                  <a:pt x="1742" y="231"/>
                </a:lnTo>
                <a:lnTo>
                  <a:pt x="1742" y="231"/>
                </a:lnTo>
                <a:lnTo>
                  <a:pt x="1742" y="231"/>
                </a:lnTo>
                <a:lnTo>
                  <a:pt x="1742" y="231"/>
                </a:lnTo>
                <a:lnTo>
                  <a:pt x="1742" y="231"/>
                </a:lnTo>
                <a:lnTo>
                  <a:pt x="1743" y="231"/>
                </a:lnTo>
                <a:lnTo>
                  <a:pt x="1743" y="231"/>
                </a:lnTo>
                <a:lnTo>
                  <a:pt x="1743" y="231"/>
                </a:lnTo>
                <a:lnTo>
                  <a:pt x="1743" y="231"/>
                </a:lnTo>
                <a:lnTo>
                  <a:pt x="1744" y="231"/>
                </a:lnTo>
                <a:lnTo>
                  <a:pt x="1744" y="231"/>
                </a:lnTo>
                <a:lnTo>
                  <a:pt x="1744" y="231"/>
                </a:lnTo>
                <a:lnTo>
                  <a:pt x="1744" y="231"/>
                </a:lnTo>
                <a:lnTo>
                  <a:pt x="1744" y="231"/>
                </a:lnTo>
                <a:lnTo>
                  <a:pt x="1744" y="231"/>
                </a:lnTo>
                <a:lnTo>
                  <a:pt x="1744" y="231"/>
                </a:lnTo>
                <a:lnTo>
                  <a:pt x="1745" y="231"/>
                </a:lnTo>
                <a:lnTo>
                  <a:pt x="1745" y="231"/>
                </a:lnTo>
                <a:lnTo>
                  <a:pt x="1745" y="231"/>
                </a:lnTo>
                <a:lnTo>
                  <a:pt x="1745" y="231"/>
                </a:lnTo>
                <a:lnTo>
                  <a:pt x="1746" y="231"/>
                </a:lnTo>
                <a:lnTo>
                  <a:pt x="1746" y="231"/>
                </a:lnTo>
                <a:lnTo>
                  <a:pt x="1746" y="231"/>
                </a:lnTo>
                <a:lnTo>
                  <a:pt x="1746" y="231"/>
                </a:lnTo>
                <a:lnTo>
                  <a:pt x="1747" y="231"/>
                </a:lnTo>
                <a:lnTo>
                  <a:pt x="1747" y="231"/>
                </a:lnTo>
                <a:lnTo>
                  <a:pt x="1747" y="231"/>
                </a:lnTo>
                <a:lnTo>
                  <a:pt x="1747" y="231"/>
                </a:lnTo>
                <a:lnTo>
                  <a:pt x="1747" y="231"/>
                </a:lnTo>
                <a:lnTo>
                  <a:pt x="1748" y="231"/>
                </a:lnTo>
                <a:lnTo>
                  <a:pt x="1748" y="231"/>
                </a:lnTo>
                <a:lnTo>
                  <a:pt x="1748" y="231"/>
                </a:lnTo>
                <a:lnTo>
                  <a:pt x="1748" y="231"/>
                </a:lnTo>
                <a:lnTo>
                  <a:pt x="1748" y="231"/>
                </a:lnTo>
                <a:lnTo>
                  <a:pt x="1748" y="231"/>
                </a:lnTo>
                <a:lnTo>
                  <a:pt x="1749" y="231"/>
                </a:lnTo>
                <a:lnTo>
                  <a:pt x="1749" y="231"/>
                </a:lnTo>
                <a:lnTo>
                  <a:pt x="1749" y="231"/>
                </a:lnTo>
                <a:lnTo>
                  <a:pt x="1749" y="231"/>
                </a:lnTo>
                <a:lnTo>
                  <a:pt x="1750" y="231"/>
                </a:lnTo>
                <a:lnTo>
                  <a:pt x="1750" y="231"/>
                </a:lnTo>
                <a:lnTo>
                  <a:pt x="1750" y="231"/>
                </a:lnTo>
                <a:lnTo>
                  <a:pt x="1750" y="231"/>
                </a:lnTo>
                <a:lnTo>
                  <a:pt x="1750" y="230"/>
                </a:lnTo>
                <a:lnTo>
                  <a:pt x="1751" y="230"/>
                </a:lnTo>
                <a:lnTo>
                  <a:pt x="1751" y="230"/>
                </a:lnTo>
                <a:lnTo>
                  <a:pt x="1751" y="230"/>
                </a:lnTo>
                <a:lnTo>
                  <a:pt x="1751" y="230"/>
                </a:lnTo>
                <a:lnTo>
                  <a:pt x="1752" y="230"/>
                </a:lnTo>
                <a:lnTo>
                  <a:pt x="1752" y="230"/>
                </a:lnTo>
                <a:lnTo>
                  <a:pt x="1752" y="230"/>
                </a:lnTo>
                <a:lnTo>
                  <a:pt x="1752" y="230"/>
                </a:lnTo>
                <a:lnTo>
                  <a:pt x="1752" y="230"/>
                </a:lnTo>
                <a:lnTo>
                  <a:pt x="1752" y="230"/>
                </a:lnTo>
                <a:lnTo>
                  <a:pt x="1753" y="230"/>
                </a:lnTo>
                <a:lnTo>
                  <a:pt x="1753" y="230"/>
                </a:lnTo>
                <a:lnTo>
                  <a:pt x="1753" y="230"/>
                </a:lnTo>
                <a:lnTo>
                  <a:pt x="1753" y="230"/>
                </a:lnTo>
                <a:lnTo>
                  <a:pt x="1753" y="231"/>
                </a:lnTo>
                <a:lnTo>
                  <a:pt x="1754" y="231"/>
                </a:lnTo>
                <a:lnTo>
                  <a:pt x="1754" y="231"/>
                </a:lnTo>
                <a:lnTo>
                  <a:pt x="1754" y="230"/>
                </a:lnTo>
                <a:lnTo>
                  <a:pt x="1754" y="230"/>
                </a:lnTo>
                <a:lnTo>
                  <a:pt x="1755" y="230"/>
                </a:lnTo>
                <a:lnTo>
                  <a:pt x="1755" y="230"/>
                </a:lnTo>
                <a:lnTo>
                  <a:pt x="1755" y="230"/>
                </a:lnTo>
                <a:lnTo>
                  <a:pt x="1755" y="230"/>
                </a:lnTo>
                <a:lnTo>
                  <a:pt x="1756" y="230"/>
                </a:lnTo>
                <a:lnTo>
                  <a:pt x="1756" y="230"/>
                </a:lnTo>
                <a:lnTo>
                  <a:pt x="1756" y="230"/>
                </a:lnTo>
                <a:lnTo>
                  <a:pt x="1756" y="230"/>
                </a:lnTo>
                <a:lnTo>
                  <a:pt x="1756" y="230"/>
                </a:lnTo>
                <a:lnTo>
                  <a:pt x="1756" y="230"/>
                </a:lnTo>
                <a:lnTo>
                  <a:pt x="1756" y="230"/>
                </a:lnTo>
                <a:lnTo>
                  <a:pt x="1757" y="230"/>
                </a:lnTo>
                <a:lnTo>
                  <a:pt x="1757" y="230"/>
                </a:lnTo>
                <a:lnTo>
                  <a:pt x="1757" y="230"/>
                </a:lnTo>
                <a:lnTo>
                  <a:pt x="1757" y="230"/>
                </a:lnTo>
                <a:lnTo>
                  <a:pt x="1758" y="230"/>
                </a:lnTo>
                <a:lnTo>
                  <a:pt x="1758" y="230"/>
                </a:lnTo>
                <a:lnTo>
                  <a:pt x="1758" y="230"/>
                </a:lnTo>
                <a:lnTo>
                  <a:pt x="1758" y="229"/>
                </a:lnTo>
                <a:lnTo>
                  <a:pt x="1758" y="229"/>
                </a:lnTo>
                <a:lnTo>
                  <a:pt x="1759" y="229"/>
                </a:lnTo>
                <a:lnTo>
                  <a:pt x="1759" y="229"/>
                </a:lnTo>
                <a:lnTo>
                  <a:pt x="1759" y="229"/>
                </a:lnTo>
                <a:lnTo>
                  <a:pt x="1759" y="229"/>
                </a:lnTo>
                <a:lnTo>
                  <a:pt x="1760" y="229"/>
                </a:lnTo>
                <a:lnTo>
                  <a:pt x="1760" y="229"/>
                </a:lnTo>
                <a:lnTo>
                  <a:pt x="1760" y="229"/>
                </a:lnTo>
                <a:lnTo>
                  <a:pt x="1760" y="229"/>
                </a:lnTo>
                <a:lnTo>
                  <a:pt x="1760" y="229"/>
                </a:lnTo>
                <a:lnTo>
                  <a:pt x="1760" y="229"/>
                </a:lnTo>
                <a:lnTo>
                  <a:pt x="1761" y="229"/>
                </a:lnTo>
                <a:lnTo>
                  <a:pt x="1761" y="229"/>
                </a:lnTo>
                <a:lnTo>
                  <a:pt x="1761" y="229"/>
                </a:lnTo>
                <a:lnTo>
                  <a:pt x="1761" y="229"/>
                </a:lnTo>
                <a:lnTo>
                  <a:pt x="1761" y="228"/>
                </a:lnTo>
                <a:lnTo>
                  <a:pt x="1762" y="228"/>
                </a:lnTo>
                <a:lnTo>
                  <a:pt x="1762" y="228"/>
                </a:lnTo>
                <a:lnTo>
                  <a:pt x="1762" y="228"/>
                </a:lnTo>
                <a:lnTo>
                  <a:pt x="1762" y="228"/>
                </a:lnTo>
                <a:lnTo>
                  <a:pt x="1763" y="228"/>
                </a:lnTo>
                <a:lnTo>
                  <a:pt x="1763" y="228"/>
                </a:lnTo>
                <a:lnTo>
                  <a:pt x="1763" y="227"/>
                </a:lnTo>
                <a:lnTo>
                  <a:pt x="1763" y="227"/>
                </a:lnTo>
                <a:lnTo>
                  <a:pt x="1764" y="227"/>
                </a:lnTo>
                <a:lnTo>
                  <a:pt x="1764" y="227"/>
                </a:lnTo>
                <a:lnTo>
                  <a:pt x="1764" y="227"/>
                </a:lnTo>
                <a:lnTo>
                  <a:pt x="1764" y="226"/>
                </a:lnTo>
                <a:lnTo>
                  <a:pt x="1764" y="226"/>
                </a:lnTo>
                <a:lnTo>
                  <a:pt x="1764" y="226"/>
                </a:lnTo>
                <a:lnTo>
                  <a:pt x="1764" y="226"/>
                </a:lnTo>
                <a:lnTo>
                  <a:pt x="1765" y="225"/>
                </a:lnTo>
                <a:lnTo>
                  <a:pt x="1765" y="225"/>
                </a:lnTo>
                <a:lnTo>
                  <a:pt x="1765" y="225"/>
                </a:lnTo>
                <a:lnTo>
                  <a:pt x="1765" y="224"/>
                </a:lnTo>
                <a:lnTo>
                  <a:pt x="1766" y="224"/>
                </a:lnTo>
                <a:lnTo>
                  <a:pt x="1766" y="223"/>
                </a:lnTo>
                <a:lnTo>
                  <a:pt x="1766" y="223"/>
                </a:lnTo>
                <a:lnTo>
                  <a:pt x="1766" y="222"/>
                </a:lnTo>
                <a:lnTo>
                  <a:pt x="1767" y="222"/>
                </a:lnTo>
                <a:lnTo>
                  <a:pt x="1767" y="221"/>
                </a:lnTo>
                <a:lnTo>
                  <a:pt x="1767" y="221"/>
                </a:lnTo>
                <a:lnTo>
                  <a:pt x="1767" y="221"/>
                </a:lnTo>
                <a:lnTo>
                  <a:pt x="1767" y="221"/>
                </a:lnTo>
                <a:lnTo>
                  <a:pt x="1768" y="222"/>
                </a:lnTo>
                <a:lnTo>
                  <a:pt x="1768" y="222"/>
                </a:lnTo>
                <a:lnTo>
                  <a:pt x="1768" y="222"/>
                </a:lnTo>
                <a:lnTo>
                  <a:pt x="1768" y="222"/>
                </a:lnTo>
                <a:lnTo>
                  <a:pt x="1768" y="222"/>
                </a:lnTo>
                <a:lnTo>
                  <a:pt x="1768" y="222"/>
                </a:lnTo>
                <a:lnTo>
                  <a:pt x="1769" y="222"/>
                </a:lnTo>
                <a:lnTo>
                  <a:pt x="1769" y="222"/>
                </a:lnTo>
                <a:lnTo>
                  <a:pt x="1769" y="222"/>
                </a:lnTo>
                <a:lnTo>
                  <a:pt x="1769" y="222"/>
                </a:lnTo>
                <a:lnTo>
                  <a:pt x="1769" y="222"/>
                </a:lnTo>
                <a:lnTo>
                  <a:pt x="1770" y="222"/>
                </a:lnTo>
                <a:lnTo>
                  <a:pt x="1770" y="222"/>
                </a:lnTo>
                <a:lnTo>
                  <a:pt x="1770" y="221"/>
                </a:lnTo>
                <a:lnTo>
                  <a:pt x="1770" y="221"/>
                </a:lnTo>
                <a:lnTo>
                  <a:pt x="1771" y="221"/>
                </a:lnTo>
                <a:lnTo>
                  <a:pt x="1771" y="221"/>
                </a:lnTo>
                <a:lnTo>
                  <a:pt x="1771" y="220"/>
                </a:lnTo>
                <a:lnTo>
                  <a:pt x="1771" y="220"/>
                </a:lnTo>
                <a:lnTo>
                  <a:pt x="1772" y="220"/>
                </a:lnTo>
                <a:lnTo>
                  <a:pt x="1772" y="220"/>
                </a:lnTo>
                <a:lnTo>
                  <a:pt x="1772" y="220"/>
                </a:lnTo>
                <a:lnTo>
                  <a:pt x="1772" y="220"/>
                </a:lnTo>
                <a:lnTo>
                  <a:pt x="1772" y="219"/>
                </a:lnTo>
                <a:lnTo>
                  <a:pt x="1772" y="219"/>
                </a:lnTo>
                <a:lnTo>
                  <a:pt x="1772" y="219"/>
                </a:lnTo>
                <a:lnTo>
                  <a:pt x="1773" y="219"/>
                </a:lnTo>
                <a:lnTo>
                  <a:pt x="1773" y="219"/>
                </a:lnTo>
                <a:lnTo>
                  <a:pt x="1773" y="219"/>
                </a:lnTo>
                <a:lnTo>
                  <a:pt x="1773" y="218"/>
                </a:lnTo>
                <a:lnTo>
                  <a:pt x="1774" y="218"/>
                </a:lnTo>
                <a:lnTo>
                  <a:pt x="1774" y="218"/>
                </a:lnTo>
                <a:lnTo>
                  <a:pt x="1774" y="218"/>
                </a:lnTo>
                <a:lnTo>
                  <a:pt x="1774" y="218"/>
                </a:lnTo>
                <a:lnTo>
                  <a:pt x="1775" y="218"/>
                </a:lnTo>
                <a:lnTo>
                  <a:pt x="1775" y="218"/>
                </a:lnTo>
                <a:lnTo>
                  <a:pt x="1775" y="218"/>
                </a:lnTo>
                <a:lnTo>
                  <a:pt x="1775" y="218"/>
                </a:lnTo>
                <a:lnTo>
                  <a:pt x="1775" y="218"/>
                </a:lnTo>
                <a:lnTo>
                  <a:pt x="1776" y="218"/>
                </a:lnTo>
                <a:lnTo>
                  <a:pt x="1776" y="218"/>
                </a:lnTo>
                <a:lnTo>
                  <a:pt x="1776" y="219"/>
                </a:lnTo>
                <a:lnTo>
                  <a:pt x="1776" y="219"/>
                </a:lnTo>
                <a:lnTo>
                  <a:pt x="1776" y="219"/>
                </a:lnTo>
                <a:lnTo>
                  <a:pt x="1776" y="219"/>
                </a:lnTo>
                <a:lnTo>
                  <a:pt x="1777" y="219"/>
                </a:lnTo>
                <a:lnTo>
                  <a:pt x="1777" y="219"/>
                </a:lnTo>
                <a:lnTo>
                  <a:pt x="1777" y="218"/>
                </a:lnTo>
                <a:lnTo>
                  <a:pt x="1777" y="219"/>
                </a:lnTo>
                <a:lnTo>
                  <a:pt x="1778" y="219"/>
                </a:lnTo>
                <a:lnTo>
                  <a:pt x="1778" y="219"/>
                </a:lnTo>
                <a:lnTo>
                  <a:pt x="1778" y="220"/>
                </a:lnTo>
                <a:lnTo>
                  <a:pt x="1778" y="220"/>
                </a:lnTo>
                <a:lnTo>
                  <a:pt x="1778" y="220"/>
                </a:lnTo>
                <a:lnTo>
                  <a:pt x="1779" y="220"/>
                </a:lnTo>
                <a:lnTo>
                  <a:pt x="1779" y="220"/>
                </a:lnTo>
                <a:lnTo>
                  <a:pt x="1779" y="221"/>
                </a:lnTo>
                <a:lnTo>
                  <a:pt x="1779" y="221"/>
                </a:lnTo>
                <a:lnTo>
                  <a:pt x="1780" y="221"/>
                </a:lnTo>
                <a:lnTo>
                  <a:pt x="1780" y="221"/>
                </a:lnTo>
                <a:lnTo>
                  <a:pt x="1780" y="221"/>
                </a:lnTo>
                <a:lnTo>
                  <a:pt x="1780" y="221"/>
                </a:lnTo>
                <a:lnTo>
                  <a:pt x="1780" y="221"/>
                </a:lnTo>
                <a:lnTo>
                  <a:pt x="1780" y="221"/>
                </a:lnTo>
                <a:lnTo>
                  <a:pt x="1780" y="221"/>
                </a:lnTo>
                <a:lnTo>
                  <a:pt x="1781" y="221"/>
                </a:lnTo>
                <a:lnTo>
                  <a:pt x="1781" y="221"/>
                </a:lnTo>
                <a:lnTo>
                  <a:pt x="1781" y="222"/>
                </a:lnTo>
                <a:lnTo>
                  <a:pt x="1781" y="222"/>
                </a:lnTo>
                <a:lnTo>
                  <a:pt x="1782" y="222"/>
                </a:lnTo>
                <a:lnTo>
                  <a:pt x="1782" y="222"/>
                </a:lnTo>
                <a:lnTo>
                  <a:pt x="1782" y="222"/>
                </a:lnTo>
                <a:lnTo>
                  <a:pt x="1782" y="222"/>
                </a:lnTo>
                <a:lnTo>
                  <a:pt x="1783" y="222"/>
                </a:lnTo>
                <a:lnTo>
                  <a:pt x="1783" y="222"/>
                </a:lnTo>
                <a:lnTo>
                  <a:pt x="1783" y="222"/>
                </a:lnTo>
                <a:lnTo>
                  <a:pt x="1783" y="222"/>
                </a:lnTo>
                <a:lnTo>
                  <a:pt x="1784" y="221"/>
                </a:lnTo>
                <a:lnTo>
                  <a:pt x="1784" y="221"/>
                </a:lnTo>
                <a:lnTo>
                  <a:pt x="1784" y="221"/>
                </a:lnTo>
                <a:lnTo>
                  <a:pt x="1784" y="222"/>
                </a:lnTo>
                <a:lnTo>
                  <a:pt x="1784" y="222"/>
                </a:lnTo>
                <a:lnTo>
                  <a:pt x="1784" y="222"/>
                </a:lnTo>
                <a:lnTo>
                  <a:pt x="1784" y="222"/>
                </a:lnTo>
                <a:lnTo>
                  <a:pt x="1785" y="222"/>
                </a:lnTo>
                <a:lnTo>
                  <a:pt x="1785" y="222"/>
                </a:lnTo>
                <a:lnTo>
                  <a:pt x="1785" y="222"/>
                </a:lnTo>
                <a:lnTo>
                  <a:pt x="1785" y="222"/>
                </a:lnTo>
                <a:lnTo>
                  <a:pt x="1786" y="222"/>
                </a:lnTo>
                <a:lnTo>
                  <a:pt x="1786" y="222"/>
                </a:lnTo>
                <a:lnTo>
                  <a:pt x="1786" y="223"/>
                </a:lnTo>
                <a:lnTo>
                  <a:pt x="1786" y="223"/>
                </a:lnTo>
                <a:lnTo>
                  <a:pt x="1786" y="222"/>
                </a:lnTo>
                <a:lnTo>
                  <a:pt x="1787" y="222"/>
                </a:lnTo>
                <a:lnTo>
                  <a:pt x="1787" y="222"/>
                </a:lnTo>
                <a:lnTo>
                  <a:pt x="1787" y="221"/>
                </a:lnTo>
                <a:lnTo>
                  <a:pt x="1787" y="221"/>
                </a:lnTo>
                <a:lnTo>
                  <a:pt x="1788" y="221"/>
                </a:lnTo>
                <a:lnTo>
                  <a:pt x="1788" y="221"/>
                </a:lnTo>
                <a:lnTo>
                  <a:pt x="1788" y="221"/>
                </a:lnTo>
                <a:lnTo>
                  <a:pt x="1788" y="221"/>
                </a:lnTo>
                <a:lnTo>
                  <a:pt x="1788" y="221"/>
                </a:lnTo>
                <a:lnTo>
                  <a:pt x="1788" y="221"/>
                </a:lnTo>
                <a:lnTo>
                  <a:pt x="1789" y="221"/>
                </a:lnTo>
                <a:lnTo>
                  <a:pt x="1789" y="221"/>
                </a:lnTo>
                <a:lnTo>
                  <a:pt x="1789" y="221"/>
                </a:lnTo>
                <a:lnTo>
                  <a:pt x="1789" y="221"/>
                </a:lnTo>
                <a:lnTo>
                  <a:pt x="1789" y="221"/>
                </a:lnTo>
                <a:lnTo>
                  <a:pt x="1790" y="221"/>
                </a:lnTo>
                <a:lnTo>
                  <a:pt x="1790" y="221"/>
                </a:lnTo>
                <a:lnTo>
                  <a:pt x="1790" y="221"/>
                </a:lnTo>
                <a:lnTo>
                  <a:pt x="1790" y="221"/>
                </a:lnTo>
                <a:lnTo>
                  <a:pt x="1791" y="221"/>
                </a:lnTo>
                <a:lnTo>
                  <a:pt x="1791" y="221"/>
                </a:lnTo>
                <a:lnTo>
                  <a:pt x="1791" y="221"/>
                </a:lnTo>
                <a:lnTo>
                  <a:pt x="1791" y="221"/>
                </a:lnTo>
                <a:lnTo>
                  <a:pt x="1792" y="221"/>
                </a:lnTo>
                <a:lnTo>
                  <a:pt x="1792" y="221"/>
                </a:lnTo>
                <a:lnTo>
                  <a:pt x="1792" y="221"/>
                </a:lnTo>
                <a:lnTo>
                  <a:pt x="1792" y="221"/>
                </a:lnTo>
                <a:lnTo>
                  <a:pt x="1792" y="221"/>
                </a:lnTo>
                <a:lnTo>
                  <a:pt x="1792" y="221"/>
                </a:lnTo>
                <a:lnTo>
                  <a:pt x="1792" y="221"/>
                </a:lnTo>
                <a:lnTo>
                  <a:pt x="1793" y="221"/>
                </a:lnTo>
                <a:lnTo>
                  <a:pt x="1793" y="221"/>
                </a:lnTo>
                <a:lnTo>
                  <a:pt x="1793" y="222"/>
                </a:lnTo>
                <a:lnTo>
                  <a:pt x="1793" y="222"/>
                </a:lnTo>
                <a:lnTo>
                  <a:pt x="1794" y="222"/>
                </a:lnTo>
                <a:lnTo>
                  <a:pt x="1794" y="222"/>
                </a:lnTo>
                <a:lnTo>
                  <a:pt x="1794" y="222"/>
                </a:lnTo>
                <a:lnTo>
                  <a:pt x="1794" y="222"/>
                </a:lnTo>
                <a:lnTo>
                  <a:pt x="1795" y="222"/>
                </a:lnTo>
                <a:lnTo>
                  <a:pt x="1795" y="222"/>
                </a:lnTo>
                <a:lnTo>
                  <a:pt x="1795" y="222"/>
                </a:lnTo>
                <a:lnTo>
                  <a:pt x="1795" y="222"/>
                </a:lnTo>
                <a:lnTo>
                  <a:pt x="1795" y="222"/>
                </a:lnTo>
                <a:lnTo>
                  <a:pt x="1796" y="222"/>
                </a:lnTo>
                <a:lnTo>
                  <a:pt x="1796" y="222"/>
                </a:lnTo>
                <a:lnTo>
                  <a:pt x="1796" y="222"/>
                </a:lnTo>
                <a:lnTo>
                  <a:pt x="1796" y="222"/>
                </a:lnTo>
                <a:lnTo>
                  <a:pt x="1796" y="222"/>
                </a:lnTo>
                <a:lnTo>
                  <a:pt x="1796" y="221"/>
                </a:lnTo>
                <a:lnTo>
                  <a:pt x="1797" y="221"/>
                </a:lnTo>
                <a:lnTo>
                  <a:pt x="1797" y="221"/>
                </a:lnTo>
                <a:lnTo>
                  <a:pt x="1797" y="221"/>
                </a:lnTo>
                <a:lnTo>
                  <a:pt x="1797" y="221"/>
                </a:lnTo>
                <a:lnTo>
                  <a:pt x="1797" y="221"/>
                </a:lnTo>
                <a:lnTo>
                  <a:pt x="1798" y="220"/>
                </a:lnTo>
                <a:lnTo>
                  <a:pt x="1798" y="220"/>
                </a:lnTo>
                <a:lnTo>
                  <a:pt x="1798" y="220"/>
                </a:lnTo>
                <a:lnTo>
                  <a:pt x="1798" y="220"/>
                </a:lnTo>
                <a:lnTo>
                  <a:pt x="1799" y="220"/>
                </a:lnTo>
                <a:lnTo>
                  <a:pt x="1799" y="220"/>
                </a:lnTo>
                <a:lnTo>
                  <a:pt x="1799" y="219"/>
                </a:lnTo>
                <a:lnTo>
                  <a:pt x="1799" y="219"/>
                </a:lnTo>
                <a:lnTo>
                  <a:pt x="1800" y="219"/>
                </a:lnTo>
                <a:lnTo>
                  <a:pt x="1800" y="219"/>
                </a:lnTo>
                <a:lnTo>
                  <a:pt x="1800" y="218"/>
                </a:lnTo>
                <a:lnTo>
                  <a:pt x="1800" y="218"/>
                </a:lnTo>
                <a:lnTo>
                  <a:pt x="1800" y="217"/>
                </a:lnTo>
                <a:lnTo>
                  <a:pt x="1800" y="217"/>
                </a:lnTo>
                <a:lnTo>
                  <a:pt x="1800" y="217"/>
                </a:lnTo>
                <a:lnTo>
                  <a:pt x="1801" y="217"/>
                </a:lnTo>
                <a:lnTo>
                  <a:pt x="1801" y="218"/>
                </a:lnTo>
                <a:lnTo>
                  <a:pt x="1801" y="218"/>
                </a:lnTo>
                <a:lnTo>
                  <a:pt x="1801" y="219"/>
                </a:lnTo>
                <a:lnTo>
                  <a:pt x="1802" y="220"/>
                </a:lnTo>
                <a:lnTo>
                  <a:pt x="1802" y="220"/>
                </a:lnTo>
                <a:lnTo>
                  <a:pt x="1802" y="220"/>
                </a:lnTo>
                <a:lnTo>
                  <a:pt x="1802" y="220"/>
                </a:lnTo>
                <a:lnTo>
                  <a:pt x="1803" y="220"/>
                </a:lnTo>
                <a:lnTo>
                  <a:pt x="1803" y="221"/>
                </a:lnTo>
                <a:lnTo>
                  <a:pt x="1803" y="221"/>
                </a:lnTo>
                <a:lnTo>
                  <a:pt x="1803" y="221"/>
                </a:lnTo>
                <a:lnTo>
                  <a:pt x="1803" y="221"/>
                </a:lnTo>
                <a:lnTo>
                  <a:pt x="1804" y="221"/>
                </a:lnTo>
                <a:lnTo>
                  <a:pt x="1804" y="221"/>
                </a:lnTo>
                <a:lnTo>
                  <a:pt x="1804" y="221"/>
                </a:lnTo>
                <a:lnTo>
                  <a:pt x="1804" y="221"/>
                </a:lnTo>
                <a:lnTo>
                  <a:pt x="1804" y="221"/>
                </a:lnTo>
                <a:lnTo>
                  <a:pt x="1804" y="221"/>
                </a:lnTo>
                <a:lnTo>
                  <a:pt x="1805" y="222"/>
                </a:lnTo>
                <a:lnTo>
                  <a:pt x="1805" y="222"/>
                </a:lnTo>
                <a:lnTo>
                  <a:pt x="1805" y="222"/>
                </a:lnTo>
                <a:lnTo>
                  <a:pt x="1805" y="222"/>
                </a:lnTo>
                <a:lnTo>
                  <a:pt x="1806" y="223"/>
                </a:lnTo>
                <a:lnTo>
                  <a:pt x="1806" y="223"/>
                </a:lnTo>
                <a:lnTo>
                  <a:pt x="1806" y="223"/>
                </a:lnTo>
                <a:lnTo>
                  <a:pt x="1806" y="223"/>
                </a:lnTo>
                <a:lnTo>
                  <a:pt x="1806" y="223"/>
                </a:lnTo>
                <a:lnTo>
                  <a:pt x="1807" y="223"/>
                </a:lnTo>
                <a:lnTo>
                  <a:pt x="1807" y="223"/>
                </a:lnTo>
                <a:lnTo>
                  <a:pt x="1807" y="223"/>
                </a:lnTo>
                <a:lnTo>
                  <a:pt x="1807" y="223"/>
                </a:lnTo>
                <a:lnTo>
                  <a:pt x="1807" y="223"/>
                </a:lnTo>
                <a:lnTo>
                  <a:pt x="1807" y="223"/>
                </a:lnTo>
                <a:lnTo>
                  <a:pt x="1808" y="224"/>
                </a:lnTo>
                <a:lnTo>
                  <a:pt x="1808" y="224"/>
                </a:lnTo>
                <a:lnTo>
                  <a:pt x="1808" y="224"/>
                </a:lnTo>
                <a:lnTo>
                  <a:pt x="1808" y="224"/>
                </a:lnTo>
                <a:lnTo>
                  <a:pt x="1808" y="224"/>
                </a:lnTo>
                <a:lnTo>
                  <a:pt x="1809" y="224"/>
                </a:lnTo>
                <a:lnTo>
                  <a:pt x="1809" y="224"/>
                </a:lnTo>
                <a:lnTo>
                  <a:pt x="1809" y="224"/>
                </a:lnTo>
                <a:lnTo>
                  <a:pt x="1809" y="224"/>
                </a:lnTo>
                <a:lnTo>
                  <a:pt x="1810" y="224"/>
                </a:lnTo>
                <a:lnTo>
                  <a:pt x="1810" y="224"/>
                </a:lnTo>
                <a:lnTo>
                  <a:pt x="1810" y="224"/>
                </a:lnTo>
                <a:lnTo>
                  <a:pt x="1810" y="224"/>
                </a:lnTo>
                <a:lnTo>
                  <a:pt x="1811" y="224"/>
                </a:lnTo>
                <a:lnTo>
                  <a:pt x="1811" y="224"/>
                </a:lnTo>
                <a:lnTo>
                  <a:pt x="1811" y="224"/>
                </a:lnTo>
                <a:lnTo>
                  <a:pt x="1811" y="225"/>
                </a:lnTo>
                <a:lnTo>
                  <a:pt x="1811" y="225"/>
                </a:lnTo>
                <a:lnTo>
                  <a:pt x="1811" y="225"/>
                </a:lnTo>
                <a:lnTo>
                  <a:pt x="1811" y="225"/>
                </a:lnTo>
                <a:lnTo>
                  <a:pt x="1812" y="225"/>
                </a:lnTo>
                <a:lnTo>
                  <a:pt x="1812" y="225"/>
                </a:lnTo>
                <a:lnTo>
                  <a:pt x="1812" y="225"/>
                </a:lnTo>
                <a:lnTo>
                  <a:pt x="1812" y="225"/>
                </a:lnTo>
                <a:lnTo>
                  <a:pt x="1813" y="225"/>
                </a:lnTo>
                <a:lnTo>
                  <a:pt x="1813" y="225"/>
                </a:lnTo>
                <a:lnTo>
                  <a:pt x="1813" y="225"/>
                </a:lnTo>
                <a:lnTo>
                  <a:pt x="1813" y="225"/>
                </a:lnTo>
                <a:lnTo>
                  <a:pt x="1814" y="225"/>
                </a:lnTo>
                <a:lnTo>
                  <a:pt x="1814" y="225"/>
                </a:lnTo>
                <a:lnTo>
                  <a:pt x="1814" y="225"/>
                </a:lnTo>
                <a:lnTo>
                  <a:pt x="1814" y="225"/>
                </a:lnTo>
                <a:lnTo>
                  <a:pt x="1814" y="225"/>
                </a:lnTo>
                <a:lnTo>
                  <a:pt x="1815" y="225"/>
                </a:lnTo>
                <a:lnTo>
                  <a:pt x="1815" y="225"/>
                </a:lnTo>
                <a:lnTo>
                  <a:pt x="1815" y="225"/>
                </a:lnTo>
                <a:lnTo>
                  <a:pt x="1815" y="225"/>
                </a:lnTo>
                <a:lnTo>
                  <a:pt x="1815" y="225"/>
                </a:lnTo>
                <a:lnTo>
                  <a:pt x="1815" y="225"/>
                </a:lnTo>
                <a:lnTo>
                  <a:pt x="1816" y="225"/>
                </a:lnTo>
                <a:lnTo>
                  <a:pt x="1816" y="225"/>
                </a:lnTo>
                <a:lnTo>
                  <a:pt x="1816" y="225"/>
                </a:lnTo>
                <a:lnTo>
                  <a:pt x="1816" y="225"/>
                </a:lnTo>
                <a:lnTo>
                  <a:pt x="1817" y="225"/>
                </a:lnTo>
                <a:lnTo>
                  <a:pt x="1817" y="225"/>
                </a:lnTo>
                <a:lnTo>
                  <a:pt x="1817" y="225"/>
                </a:lnTo>
                <a:lnTo>
                  <a:pt x="1817" y="225"/>
                </a:lnTo>
                <a:lnTo>
                  <a:pt x="1817" y="225"/>
                </a:lnTo>
                <a:lnTo>
                  <a:pt x="1818" y="225"/>
                </a:lnTo>
                <a:lnTo>
                  <a:pt x="1818" y="225"/>
                </a:lnTo>
                <a:lnTo>
                  <a:pt x="1818" y="225"/>
                </a:lnTo>
                <a:lnTo>
                  <a:pt x="1818" y="225"/>
                </a:lnTo>
                <a:lnTo>
                  <a:pt x="1819" y="225"/>
                </a:lnTo>
                <a:lnTo>
                  <a:pt x="1819" y="225"/>
                </a:lnTo>
                <a:lnTo>
                  <a:pt x="1819" y="225"/>
                </a:lnTo>
                <a:lnTo>
                  <a:pt x="1819" y="225"/>
                </a:lnTo>
                <a:lnTo>
                  <a:pt x="1819" y="225"/>
                </a:lnTo>
                <a:lnTo>
                  <a:pt x="1819" y="225"/>
                </a:lnTo>
                <a:lnTo>
                  <a:pt x="1819" y="225"/>
                </a:lnTo>
                <a:lnTo>
                  <a:pt x="1820" y="225"/>
                </a:lnTo>
                <a:lnTo>
                  <a:pt x="1820" y="225"/>
                </a:lnTo>
                <a:lnTo>
                  <a:pt x="1820" y="225"/>
                </a:lnTo>
                <a:lnTo>
                  <a:pt x="1820" y="225"/>
                </a:lnTo>
                <a:lnTo>
                  <a:pt x="1821" y="225"/>
                </a:lnTo>
                <a:lnTo>
                  <a:pt x="1821" y="225"/>
                </a:lnTo>
                <a:lnTo>
                  <a:pt x="1821" y="225"/>
                </a:lnTo>
                <a:lnTo>
                  <a:pt x="1821" y="225"/>
                </a:lnTo>
                <a:lnTo>
                  <a:pt x="1822" y="225"/>
                </a:lnTo>
                <a:lnTo>
                  <a:pt x="1822" y="225"/>
                </a:lnTo>
                <a:lnTo>
                  <a:pt x="1822" y="225"/>
                </a:lnTo>
                <a:lnTo>
                  <a:pt x="1822" y="225"/>
                </a:lnTo>
                <a:lnTo>
                  <a:pt x="1822" y="225"/>
                </a:lnTo>
                <a:lnTo>
                  <a:pt x="1823" y="225"/>
                </a:lnTo>
                <a:lnTo>
                  <a:pt x="1823" y="225"/>
                </a:lnTo>
                <a:lnTo>
                  <a:pt x="1823" y="225"/>
                </a:lnTo>
                <a:lnTo>
                  <a:pt x="1823" y="224"/>
                </a:lnTo>
                <a:lnTo>
                  <a:pt x="1823" y="224"/>
                </a:lnTo>
                <a:lnTo>
                  <a:pt x="1823" y="224"/>
                </a:lnTo>
                <a:lnTo>
                  <a:pt x="1824" y="224"/>
                </a:lnTo>
                <a:lnTo>
                  <a:pt x="1824" y="224"/>
                </a:lnTo>
                <a:lnTo>
                  <a:pt x="1824" y="224"/>
                </a:lnTo>
                <a:lnTo>
                  <a:pt x="1824" y="224"/>
                </a:lnTo>
                <a:lnTo>
                  <a:pt x="1825" y="224"/>
                </a:lnTo>
                <a:lnTo>
                  <a:pt x="1825" y="224"/>
                </a:lnTo>
                <a:lnTo>
                  <a:pt x="1825" y="224"/>
                </a:lnTo>
                <a:lnTo>
                  <a:pt x="1825" y="224"/>
                </a:lnTo>
                <a:lnTo>
                  <a:pt x="1825" y="224"/>
                </a:lnTo>
                <a:lnTo>
                  <a:pt x="1826" y="224"/>
                </a:lnTo>
                <a:lnTo>
                  <a:pt x="1826" y="224"/>
                </a:lnTo>
                <a:lnTo>
                  <a:pt x="1826" y="224"/>
                </a:lnTo>
                <a:lnTo>
                  <a:pt x="1826" y="224"/>
                </a:lnTo>
                <a:lnTo>
                  <a:pt x="1827" y="223"/>
                </a:lnTo>
                <a:lnTo>
                  <a:pt x="1827" y="223"/>
                </a:lnTo>
                <a:lnTo>
                  <a:pt x="1827" y="223"/>
                </a:lnTo>
                <a:lnTo>
                  <a:pt x="1827" y="223"/>
                </a:lnTo>
                <a:lnTo>
                  <a:pt x="1827" y="223"/>
                </a:lnTo>
                <a:lnTo>
                  <a:pt x="1827" y="222"/>
                </a:lnTo>
                <a:lnTo>
                  <a:pt x="1828" y="222"/>
                </a:lnTo>
                <a:lnTo>
                  <a:pt x="1828" y="222"/>
                </a:lnTo>
                <a:lnTo>
                  <a:pt x="1828" y="222"/>
                </a:lnTo>
                <a:lnTo>
                  <a:pt x="1828" y="222"/>
                </a:lnTo>
                <a:lnTo>
                  <a:pt x="1828" y="222"/>
                </a:lnTo>
                <a:lnTo>
                  <a:pt x="1829" y="222"/>
                </a:lnTo>
                <a:lnTo>
                  <a:pt x="1829" y="222"/>
                </a:lnTo>
                <a:lnTo>
                  <a:pt x="1829" y="222"/>
                </a:lnTo>
                <a:lnTo>
                  <a:pt x="1829" y="222"/>
                </a:lnTo>
                <a:lnTo>
                  <a:pt x="1830" y="222"/>
                </a:lnTo>
                <a:lnTo>
                  <a:pt x="1830" y="222"/>
                </a:lnTo>
                <a:lnTo>
                  <a:pt x="1830" y="222"/>
                </a:lnTo>
                <a:lnTo>
                  <a:pt x="1830" y="222"/>
                </a:lnTo>
                <a:lnTo>
                  <a:pt x="1831" y="221"/>
                </a:lnTo>
                <a:lnTo>
                  <a:pt x="1831" y="221"/>
                </a:lnTo>
                <a:lnTo>
                  <a:pt x="1831" y="221"/>
                </a:lnTo>
                <a:lnTo>
                  <a:pt x="1831" y="221"/>
                </a:lnTo>
                <a:lnTo>
                  <a:pt x="1831" y="221"/>
                </a:lnTo>
                <a:lnTo>
                  <a:pt x="1831" y="220"/>
                </a:lnTo>
                <a:lnTo>
                  <a:pt x="1831" y="220"/>
                </a:lnTo>
                <a:lnTo>
                  <a:pt x="1832" y="220"/>
                </a:lnTo>
                <a:lnTo>
                  <a:pt x="1832" y="220"/>
                </a:lnTo>
                <a:lnTo>
                  <a:pt x="1832" y="219"/>
                </a:lnTo>
                <a:lnTo>
                  <a:pt x="1832" y="219"/>
                </a:lnTo>
                <a:lnTo>
                  <a:pt x="1833" y="218"/>
                </a:lnTo>
                <a:lnTo>
                  <a:pt x="1833" y="218"/>
                </a:lnTo>
                <a:lnTo>
                  <a:pt x="1833" y="217"/>
                </a:lnTo>
                <a:lnTo>
                  <a:pt x="1833" y="217"/>
                </a:lnTo>
                <a:lnTo>
                  <a:pt x="1833" y="216"/>
                </a:lnTo>
                <a:lnTo>
                  <a:pt x="1834" y="216"/>
                </a:lnTo>
                <a:lnTo>
                  <a:pt x="1834" y="215"/>
                </a:lnTo>
                <a:lnTo>
                  <a:pt x="1834" y="215"/>
                </a:lnTo>
                <a:lnTo>
                  <a:pt x="1834" y="214"/>
                </a:lnTo>
                <a:lnTo>
                  <a:pt x="1835" y="213"/>
                </a:lnTo>
                <a:lnTo>
                  <a:pt x="1835" y="213"/>
                </a:lnTo>
                <a:lnTo>
                  <a:pt x="1835" y="212"/>
                </a:lnTo>
                <a:lnTo>
                  <a:pt x="1835" y="211"/>
                </a:lnTo>
                <a:lnTo>
                  <a:pt x="1835" y="210"/>
                </a:lnTo>
                <a:lnTo>
                  <a:pt x="1835" y="210"/>
                </a:lnTo>
                <a:lnTo>
                  <a:pt x="1836" y="209"/>
                </a:lnTo>
                <a:lnTo>
                  <a:pt x="1836" y="208"/>
                </a:lnTo>
                <a:lnTo>
                  <a:pt x="1836" y="207"/>
                </a:lnTo>
                <a:lnTo>
                  <a:pt x="1836" y="206"/>
                </a:lnTo>
                <a:lnTo>
                  <a:pt x="1836" y="205"/>
                </a:lnTo>
                <a:lnTo>
                  <a:pt x="1837" y="205"/>
                </a:lnTo>
                <a:lnTo>
                  <a:pt x="1837" y="204"/>
                </a:lnTo>
                <a:lnTo>
                  <a:pt x="1837" y="205"/>
                </a:lnTo>
                <a:lnTo>
                  <a:pt x="1837" y="205"/>
                </a:lnTo>
                <a:lnTo>
                  <a:pt x="1838" y="205"/>
                </a:lnTo>
                <a:lnTo>
                  <a:pt x="1838" y="206"/>
                </a:lnTo>
                <a:lnTo>
                  <a:pt x="1838" y="206"/>
                </a:lnTo>
                <a:lnTo>
                  <a:pt x="1838" y="206"/>
                </a:lnTo>
                <a:lnTo>
                  <a:pt x="1839" y="207"/>
                </a:lnTo>
                <a:lnTo>
                  <a:pt x="1839" y="207"/>
                </a:lnTo>
                <a:lnTo>
                  <a:pt x="1839" y="207"/>
                </a:lnTo>
                <a:lnTo>
                  <a:pt x="1839" y="208"/>
                </a:lnTo>
                <a:lnTo>
                  <a:pt x="1839" y="208"/>
                </a:lnTo>
                <a:lnTo>
                  <a:pt x="1839" y="208"/>
                </a:lnTo>
                <a:lnTo>
                  <a:pt x="1839" y="208"/>
                </a:lnTo>
                <a:lnTo>
                  <a:pt x="1840" y="208"/>
                </a:lnTo>
                <a:lnTo>
                  <a:pt x="1840" y="209"/>
                </a:lnTo>
                <a:lnTo>
                  <a:pt x="1840" y="209"/>
                </a:lnTo>
                <a:lnTo>
                  <a:pt x="1840" y="210"/>
                </a:lnTo>
                <a:lnTo>
                  <a:pt x="1841" y="210"/>
                </a:lnTo>
                <a:lnTo>
                  <a:pt x="1841" y="210"/>
                </a:lnTo>
                <a:lnTo>
                  <a:pt x="1841" y="211"/>
                </a:lnTo>
                <a:lnTo>
                  <a:pt x="1841" y="211"/>
                </a:lnTo>
                <a:lnTo>
                  <a:pt x="1842" y="211"/>
                </a:lnTo>
                <a:lnTo>
                  <a:pt x="1842" y="211"/>
                </a:lnTo>
                <a:lnTo>
                  <a:pt x="1842" y="211"/>
                </a:lnTo>
                <a:lnTo>
                  <a:pt x="1842" y="212"/>
                </a:lnTo>
                <a:lnTo>
                  <a:pt x="1842" y="212"/>
                </a:lnTo>
                <a:lnTo>
                  <a:pt x="1843" y="212"/>
                </a:lnTo>
                <a:lnTo>
                  <a:pt x="1843" y="212"/>
                </a:lnTo>
                <a:lnTo>
                  <a:pt x="1843" y="212"/>
                </a:lnTo>
                <a:lnTo>
                  <a:pt x="1843" y="212"/>
                </a:lnTo>
                <a:lnTo>
                  <a:pt x="1843" y="212"/>
                </a:lnTo>
                <a:lnTo>
                  <a:pt x="1843" y="211"/>
                </a:lnTo>
                <a:lnTo>
                  <a:pt x="1844" y="211"/>
                </a:lnTo>
                <a:lnTo>
                  <a:pt x="1844" y="211"/>
                </a:lnTo>
                <a:lnTo>
                  <a:pt x="1844" y="211"/>
                </a:lnTo>
                <a:lnTo>
                  <a:pt x="1844" y="211"/>
                </a:lnTo>
                <a:lnTo>
                  <a:pt x="1844" y="211"/>
                </a:lnTo>
                <a:lnTo>
                  <a:pt x="1845" y="211"/>
                </a:lnTo>
                <a:lnTo>
                  <a:pt x="1845" y="211"/>
                </a:lnTo>
                <a:lnTo>
                  <a:pt x="1845" y="211"/>
                </a:lnTo>
                <a:lnTo>
                  <a:pt x="1845" y="211"/>
                </a:lnTo>
                <a:lnTo>
                  <a:pt x="1846" y="211"/>
                </a:lnTo>
                <a:lnTo>
                  <a:pt x="1846" y="212"/>
                </a:lnTo>
                <a:lnTo>
                  <a:pt x="1846" y="212"/>
                </a:lnTo>
                <a:lnTo>
                  <a:pt x="1846" y="212"/>
                </a:lnTo>
                <a:lnTo>
                  <a:pt x="1847" y="212"/>
                </a:lnTo>
                <a:lnTo>
                  <a:pt x="1847" y="212"/>
                </a:lnTo>
                <a:lnTo>
                  <a:pt x="1847" y="212"/>
                </a:lnTo>
                <a:lnTo>
                  <a:pt x="1847" y="212"/>
                </a:lnTo>
                <a:lnTo>
                  <a:pt x="1847" y="212"/>
                </a:lnTo>
                <a:lnTo>
                  <a:pt x="1847" y="212"/>
                </a:lnTo>
                <a:lnTo>
                  <a:pt x="1847" y="212"/>
                </a:lnTo>
                <a:lnTo>
                  <a:pt x="1848" y="212"/>
                </a:lnTo>
                <a:lnTo>
                  <a:pt x="1848" y="211"/>
                </a:lnTo>
                <a:lnTo>
                  <a:pt x="1848" y="211"/>
                </a:lnTo>
                <a:lnTo>
                  <a:pt x="1848" y="211"/>
                </a:lnTo>
                <a:lnTo>
                  <a:pt x="1849" y="211"/>
                </a:lnTo>
                <a:lnTo>
                  <a:pt x="1849" y="211"/>
                </a:lnTo>
                <a:lnTo>
                  <a:pt x="1849" y="211"/>
                </a:lnTo>
                <a:lnTo>
                  <a:pt x="1849" y="211"/>
                </a:lnTo>
                <a:lnTo>
                  <a:pt x="1850" y="211"/>
                </a:lnTo>
                <a:lnTo>
                  <a:pt x="1850" y="212"/>
                </a:lnTo>
                <a:lnTo>
                  <a:pt x="1850" y="212"/>
                </a:lnTo>
                <a:lnTo>
                  <a:pt x="1850" y="212"/>
                </a:lnTo>
                <a:lnTo>
                  <a:pt x="1850" y="212"/>
                </a:lnTo>
                <a:lnTo>
                  <a:pt x="1851" y="212"/>
                </a:lnTo>
                <a:lnTo>
                  <a:pt x="1851" y="212"/>
                </a:lnTo>
                <a:lnTo>
                  <a:pt x="1851" y="212"/>
                </a:lnTo>
                <a:lnTo>
                  <a:pt x="1851" y="213"/>
                </a:lnTo>
                <a:lnTo>
                  <a:pt x="1851" y="213"/>
                </a:lnTo>
                <a:lnTo>
                  <a:pt x="1851" y="214"/>
                </a:lnTo>
                <a:lnTo>
                  <a:pt x="1852" y="214"/>
                </a:lnTo>
                <a:lnTo>
                  <a:pt x="1852" y="214"/>
                </a:lnTo>
                <a:lnTo>
                  <a:pt x="1852" y="215"/>
                </a:lnTo>
                <a:lnTo>
                  <a:pt x="1852" y="215"/>
                </a:lnTo>
                <a:lnTo>
                  <a:pt x="1853" y="216"/>
                </a:lnTo>
                <a:lnTo>
                  <a:pt x="1853" y="216"/>
                </a:lnTo>
                <a:lnTo>
                  <a:pt x="1853" y="216"/>
                </a:lnTo>
                <a:lnTo>
                  <a:pt x="1853" y="216"/>
                </a:lnTo>
                <a:lnTo>
                  <a:pt x="1853" y="217"/>
                </a:lnTo>
                <a:lnTo>
                  <a:pt x="1854" y="217"/>
                </a:lnTo>
                <a:lnTo>
                  <a:pt x="1854" y="218"/>
                </a:lnTo>
                <a:lnTo>
                  <a:pt x="1854" y="218"/>
                </a:lnTo>
                <a:lnTo>
                  <a:pt x="1854" y="219"/>
                </a:lnTo>
                <a:lnTo>
                  <a:pt x="1855" y="219"/>
                </a:lnTo>
                <a:lnTo>
                  <a:pt x="1855" y="220"/>
                </a:lnTo>
                <a:lnTo>
                  <a:pt x="1855" y="220"/>
                </a:lnTo>
                <a:lnTo>
                  <a:pt x="1855" y="220"/>
                </a:lnTo>
                <a:lnTo>
                  <a:pt x="1855" y="220"/>
                </a:lnTo>
                <a:lnTo>
                  <a:pt x="1855" y="220"/>
                </a:lnTo>
                <a:lnTo>
                  <a:pt x="1855" y="221"/>
                </a:lnTo>
                <a:lnTo>
                  <a:pt x="1856" y="221"/>
                </a:lnTo>
                <a:lnTo>
                  <a:pt x="1856" y="222"/>
                </a:lnTo>
                <a:lnTo>
                  <a:pt x="1856" y="222"/>
                </a:lnTo>
                <a:lnTo>
                  <a:pt x="1856" y="222"/>
                </a:lnTo>
                <a:lnTo>
                  <a:pt x="1857" y="223"/>
                </a:lnTo>
                <a:lnTo>
                  <a:pt x="1857" y="223"/>
                </a:lnTo>
                <a:lnTo>
                  <a:pt x="1857" y="223"/>
                </a:lnTo>
                <a:lnTo>
                  <a:pt x="1857" y="223"/>
                </a:lnTo>
                <a:lnTo>
                  <a:pt x="1858" y="223"/>
                </a:lnTo>
                <a:lnTo>
                  <a:pt x="1858" y="223"/>
                </a:lnTo>
                <a:lnTo>
                  <a:pt x="1858" y="223"/>
                </a:lnTo>
                <a:lnTo>
                  <a:pt x="1858" y="223"/>
                </a:lnTo>
                <a:lnTo>
                  <a:pt x="1858" y="223"/>
                </a:lnTo>
                <a:lnTo>
                  <a:pt x="1859" y="223"/>
                </a:lnTo>
                <a:lnTo>
                  <a:pt x="1859" y="223"/>
                </a:lnTo>
                <a:lnTo>
                  <a:pt x="1859" y="223"/>
                </a:lnTo>
                <a:lnTo>
                  <a:pt x="1859" y="223"/>
                </a:lnTo>
                <a:lnTo>
                  <a:pt x="1859" y="224"/>
                </a:lnTo>
                <a:lnTo>
                  <a:pt x="1859" y="224"/>
                </a:lnTo>
                <a:lnTo>
                  <a:pt x="1860" y="224"/>
                </a:lnTo>
                <a:lnTo>
                  <a:pt x="1860" y="224"/>
                </a:lnTo>
                <a:lnTo>
                  <a:pt x="1860" y="224"/>
                </a:lnTo>
                <a:lnTo>
                  <a:pt x="1860" y="224"/>
                </a:lnTo>
                <a:lnTo>
                  <a:pt x="1861" y="224"/>
                </a:lnTo>
                <a:lnTo>
                  <a:pt x="1861" y="224"/>
                </a:lnTo>
                <a:lnTo>
                  <a:pt x="1861" y="224"/>
                </a:lnTo>
                <a:lnTo>
                  <a:pt x="1861" y="224"/>
                </a:lnTo>
                <a:lnTo>
                  <a:pt x="1861" y="224"/>
                </a:lnTo>
                <a:lnTo>
                  <a:pt x="1862" y="224"/>
                </a:lnTo>
                <a:lnTo>
                  <a:pt x="1862" y="224"/>
                </a:lnTo>
                <a:lnTo>
                  <a:pt x="1862" y="224"/>
                </a:lnTo>
                <a:lnTo>
                  <a:pt x="1862" y="224"/>
                </a:lnTo>
                <a:lnTo>
                  <a:pt x="1863" y="224"/>
                </a:lnTo>
                <a:lnTo>
                  <a:pt x="1863" y="224"/>
                </a:lnTo>
                <a:lnTo>
                  <a:pt x="1863" y="224"/>
                </a:lnTo>
                <a:lnTo>
                  <a:pt x="1863" y="224"/>
                </a:lnTo>
                <a:lnTo>
                  <a:pt x="1863" y="223"/>
                </a:lnTo>
                <a:lnTo>
                  <a:pt x="1863" y="223"/>
                </a:lnTo>
                <a:lnTo>
                  <a:pt x="1864" y="223"/>
                </a:lnTo>
                <a:lnTo>
                  <a:pt x="1864" y="222"/>
                </a:lnTo>
                <a:lnTo>
                  <a:pt x="1864" y="222"/>
                </a:lnTo>
                <a:lnTo>
                  <a:pt x="1864" y="221"/>
                </a:lnTo>
                <a:lnTo>
                  <a:pt x="1864" y="221"/>
                </a:lnTo>
                <a:lnTo>
                  <a:pt x="1865" y="220"/>
                </a:lnTo>
                <a:lnTo>
                  <a:pt x="1865" y="220"/>
                </a:lnTo>
                <a:lnTo>
                  <a:pt x="1865" y="220"/>
                </a:lnTo>
                <a:lnTo>
                  <a:pt x="1865" y="220"/>
                </a:lnTo>
                <a:lnTo>
                  <a:pt x="1866" y="219"/>
                </a:lnTo>
                <a:lnTo>
                  <a:pt x="1866" y="219"/>
                </a:lnTo>
                <a:lnTo>
                  <a:pt x="1866" y="218"/>
                </a:lnTo>
                <a:lnTo>
                  <a:pt x="1866" y="218"/>
                </a:lnTo>
                <a:lnTo>
                  <a:pt x="1866" y="217"/>
                </a:lnTo>
                <a:lnTo>
                  <a:pt x="1866" y="217"/>
                </a:lnTo>
                <a:lnTo>
                  <a:pt x="1866" y="217"/>
                </a:lnTo>
                <a:lnTo>
                  <a:pt x="1867" y="216"/>
                </a:lnTo>
                <a:lnTo>
                  <a:pt x="1867" y="216"/>
                </a:lnTo>
                <a:lnTo>
                  <a:pt x="1867" y="216"/>
                </a:lnTo>
                <a:lnTo>
                  <a:pt x="1867" y="216"/>
                </a:lnTo>
                <a:lnTo>
                  <a:pt x="1868" y="216"/>
                </a:lnTo>
                <a:lnTo>
                  <a:pt x="1868" y="215"/>
                </a:lnTo>
                <a:lnTo>
                  <a:pt x="1868" y="215"/>
                </a:lnTo>
                <a:lnTo>
                  <a:pt x="1868" y="215"/>
                </a:lnTo>
                <a:lnTo>
                  <a:pt x="1869" y="214"/>
                </a:lnTo>
                <a:lnTo>
                  <a:pt x="1869" y="214"/>
                </a:lnTo>
                <a:lnTo>
                  <a:pt x="1869" y="214"/>
                </a:lnTo>
                <a:lnTo>
                  <a:pt x="1869" y="213"/>
                </a:lnTo>
                <a:lnTo>
                  <a:pt x="1869" y="213"/>
                </a:lnTo>
                <a:lnTo>
                  <a:pt x="1870" y="212"/>
                </a:lnTo>
                <a:lnTo>
                  <a:pt x="1870" y="212"/>
                </a:lnTo>
                <a:lnTo>
                  <a:pt x="1870" y="212"/>
                </a:lnTo>
                <a:lnTo>
                  <a:pt x="1870" y="212"/>
                </a:lnTo>
                <a:lnTo>
                  <a:pt x="1870" y="212"/>
                </a:lnTo>
                <a:lnTo>
                  <a:pt x="1870" y="212"/>
                </a:lnTo>
                <a:lnTo>
                  <a:pt x="1871" y="212"/>
                </a:lnTo>
                <a:lnTo>
                  <a:pt x="1871" y="212"/>
                </a:lnTo>
                <a:lnTo>
                  <a:pt x="1871" y="212"/>
                </a:lnTo>
                <a:lnTo>
                  <a:pt x="1871" y="212"/>
                </a:lnTo>
                <a:lnTo>
                  <a:pt x="1872" y="212"/>
                </a:lnTo>
                <a:lnTo>
                  <a:pt x="1872" y="211"/>
                </a:lnTo>
                <a:lnTo>
                  <a:pt x="1872" y="211"/>
                </a:lnTo>
                <a:lnTo>
                  <a:pt x="1872" y="211"/>
                </a:lnTo>
                <a:lnTo>
                  <a:pt x="1872" y="211"/>
                </a:lnTo>
                <a:lnTo>
                  <a:pt x="1873" y="211"/>
                </a:lnTo>
                <a:lnTo>
                  <a:pt x="1873" y="211"/>
                </a:lnTo>
                <a:lnTo>
                  <a:pt x="1873" y="211"/>
                </a:lnTo>
                <a:lnTo>
                  <a:pt x="1873" y="211"/>
                </a:lnTo>
                <a:lnTo>
                  <a:pt x="1874" y="211"/>
                </a:lnTo>
                <a:lnTo>
                  <a:pt x="1874" y="210"/>
                </a:lnTo>
                <a:lnTo>
                  <a:pt x="1874" y="210"/>
                </a:lnTo>
                <a:lnTo>
                  <a:pt x="1874" y="210"/>
                </a:lnTo>
                <a:lnTo>
                  <a:pt x="1874" y="210"/>
                </a:lnTo>
                <a:lnTo>
                  <a:pt x="1874" y="210"/>
                </a:lnTo>
                <a:lnTo>
                  <a:pt x="1875" y="210"/>
                </a:lnTo>
                <a:lnTo>
                  <a:pt x="1875" y="210"/>
                </a:lnTo>
                <a:lnTo>
                  <a:pt x="1875" y="210"/>
                </a:lnTo>
                <a:lnTo>
                  <a:pt x="1875" y="71"/>
                </a:lnTo>
                <a:lnTo>
                  <a:pt x="1875" y="71"/>
                </a:lnTo>
                <a:lnTo>
                  <a:pt x="1876" y="71"/>
                </a:lnTo>
                <a:lnTo>
                  <a:pt x="1876" y="71"/>
                </a:lnTo>
                <a:lnTo>
                  <a:pt x="1876" y="71"/>
                </a:lnTo>
                <a:lnTo>
                  <a:pt x="1876" y="71"/>
                </a:lnTo>
                <a:lnTo>
                  <a:pt x="1877" y="71"/>
                </a:lnTo>
                <a:lnTo>
                  <a:pt x="1877" y="71"/>
                </a:lnTo>
                <a:lnTo>
                  <a:pt x="1877" y="71"/>
                </a:lnTo>
                <a:lnTo>
                  <a:pt x="1877" y="71"/>
                </a:lnTo>
                <a:lnTo>
                  <a:pt x="1878" y="71"/>
                </a:lnTo>
                <a:lnTo>
                  <a:pt x="1878" y="71"/>
                </a:lnTo>
                <a:lnTo>
                  <a:pt x="1878" y="71"/>
                </a:lnTo>
                <a:lnTo>
                  <a:pt x="1878" y="71"/>
                </a:lnTo>
                <a:lnTo>
                  <a:pt x="1878" y="71"/>
                </a:lnTo>
                <a:lnTo>
                  <a:pt x="1878" y="71"/>
                </a:lnTo>
                <a:lnTo>
                  <a:pt x="1878" y="71"/>
                </a:lnTo>
                <a:lnTo>
                  <a:pt x="1879" y="71"/>
                </a:lnTo>
                <a:lnTo>
                  <a:pt x="1879" y="71"/>
                </a:lnTo>
                <a:lnTo>
                  <a:pt x="1879" y="70"/>
                </a:lnTo>
                <a:lnTo>
                  <a:pt x="1879" y="70"/>
                </a:lnTo>
                <a:lnTo>
                  <a:pt x="1880" y="70"/>
                </a:lnTo>
                <a:lnTo>
                  <a:pt x="1880" y="70"/>
                </a:lnTo>
                <a:lnTo>
                  <a:pt x="1880" y="70"/>
                </a:lnTo>
                <a:lnTo>
                  <a:pt x="1880" y="69"/>
                </a:lnTo>
                <a:lnTo>
                  <a:pt x="1880" y="69"/>
                </a:lnTo>
                <a:lnTo>
                  <a:pt x="1881" y="68"/>
                </a:lnTo>
                <a:lnTo>
                  <a:pt x="1881" y="68"/>
                </a:lnTo>
                <a:lnTo>
                  <a:pt x="1881" y="68"/>
                </a:lnTo>
                <a:lnTo>
                  <a:pt x="1881" y="68"/>
                </a:lnTo>
                <a:lnTo>
                  <a:pt x="1882" y="67"/>
                </a:lnTo>
                <a:lnTo>
                  <a:pt x="1882" y="67"/>
                </a:lnTo>
                <a:lnTo>
                  <a:pt x="1882" y="67"/>
                </a:lnTo>
                <a:lnTo>
                  <a:pt x="1882" y="67"/>
                </a:lnTo>
                <a:lnTo>
                  <a:pt x="1882" y="67"/>
                </a:lnTo>
                <a:lnTo>
                  <a:pt x="1882" y="66"/>
                </a:lnTo>
                <a:lnTo>
                  <a:pt x="1883" y="66"/>
                </a:lnTo>
                <a:lnTo>
                  <a:pt x="1883" y="66"/>
                </a:lnTo>
                <a:lnTo>
                  <a:pt x="1883" y="65"/>
                </a:lnTo>
                <a:lnTo>
                  <a:pt x="1883" y="65"/>
                </a:lnTo>
                <a:lnTo>
                  <a:pt x="1883" y="64"/>
                </a:lnTo>
                <a:lnTo>
                  <a:pt x="1884" y="64"/>
                </a:lnTo>
                <a:lnTo>
                  <a:pt x="1884" y="63"/>
                </a:lnTo>
                <a:lnTo>
                  <a:pt x="1884" y="63"/>
                </a:lnTo>
                <a:lnTo>
                  <a:pt x="1884" y="62"/>
                </a:lnTo>
                <a:lnTo>
                  <a:pt x="1885" y="61"/>
                </a:lnTo>
                <a:lnTo>
                  <a:pt x="1885" y="60"/>
                </a:lnTo>
                <a:lnTo>
                  <a:pt x="1885" y="60"/>
                </a:lnTo>
                <a:lnTo>
                  <a:pt x="1885" y="59"/>
                </a:lnTo>
                <a:lnTo>
                  <a:pt x="1886" y="58"/>
                </a:lnTo>
                <a:lnTo>
                  <a:pt x="1886" y="57"/>
                </a:lnTo>
                <a:lnTo>
                  <a:pt x="1886" y="56"/>
                </a:lnTo>
                <a:lnTo>
                  <a:pt x="1886" y="55"/>
                </a:lnTo>
                <a:lnTo>
                  <a:pt x="1886" y="55"/>
                </a:lnTo>
                <a:lnTo>
                  <a:pt x="1886" y="54"/>
                </a:lnTo>
                <a:lnTo>
                  <a:pt x="1886" y="53"/>
                </a:lnTo>
                <a:lnTo>
                  <a:pt x="1887" y="53"/>
                </a:lnTo>
                <a:lnTo>
                  <a:pt x="1887" y="52"/>
                </a:lnTo>
                <a:lnTo>
                  <a:pt x="1887" y="52"/>
                </a:lnTo>
                <a:lnTo>
                  <a:pt x="1887" y="52"/>
                </a:lnTo>
                <a:lnTo>
                  <a:pt x="1888" y="51"/>
                </a:lnTo>
                <a:lnTo>
                  <a:pt x="1888" y="51"/>
                </a:lnTo>
                <a:lnTo>
                  <a:pt x="1888" y="51"/>
                </a:lnTo>
                <a:lnTo>
                  <a:pt x="1888" y="51"/>
                </a:lnTo>
                <a:lnTo>
                  <a:pt x="1889" y="51"/>
                </a:lnTo>
                <a:lnTo>
                  <a:pt x="1889" y="51"/>
                </a:lnTo>
                <a:lnTo>
                  <a:pt x="1889" y="51"/>
                </a:lnTo>
                <a:lnTo>
                  <a:pt x="1889" y="51"/>
                </a:lnTo>
                <a:lnTo>
                  <a:pt x="1889" y="51"/>
                </a:lnTo>
                <a:lnTo>
                  <a:pt x="1890" y="51"/>
                </a:lnTo>
                <a:lnTo>
                  <a:pt x="1890" y="51"/>
                </a:lnTo>
                <a:lnTo>
                  <a:pt x="1890" y="51"/>
                </a:lnTo>
                <a:lnTo>
                  <a:pt x="1890" y="51"/>
                </a:lnTo>
                <a:lnTo>
                  <a:pt x="1890" y="50"/>
                </a:lnTo>
                <a:lnTo>
                  <a:pt x="1890" y="50"/>
                </a:lnTo>
                <a:lnTo>
                  <a:pt x="1891" y="49"/>
                </a:lnTo>
                <a:lnTo>
                  <a:pt x="1891" y="49"/>
                </a:lnTo>
                <a:lnTo>
                  <a:pt x="1891" y="49"/>
                </a:lnTo>
                <a:lnTo>
                  <a:pt x="1891" y="48"/>
                </a:lnTo>
                <a:lnTo>
                  <a:pt x="1891" y="48"/>
                </a:lnTo>
                <a:lnTo>
                  <a:pt x="1892" y="48"/>
                </a:lnTo>
                <a:lnTo>
                  <a:pt x="1892" y="48"/>
                </a:lnTo>
                <a:lnTo>
                  <a:pt x="1892" y="47"/>
                </a:lnTo>
                <a:lnTo>
                  <a:pt x="1892" y="47"/>
                </a:lnTo>
                <a:lnTo>
                  <a:pt x="1893" y="47"/>
                </a:lnTo>
                <a:lnTo>
                  <a:pt x="1893" y="47"/>
                </a:lnTo>
                <a:lnTo>
                  <a:pt x="1893" y="48"/>
                </a:lnTo>
                <a:lnTo>
                  <a:pt x="1893" y="48"/>
                </a:lnTo>
                <a:lnTo>
                  <a:pt x="1894" y="49"/>
                </a:lnTo>
                <a:lnTo>
                  <a:pt x="1894" y="49"/>
                </a:lnTo>
                <a:lnTo>
                  <a:pt x="1894" y="50"/>
                </a:lnTo>
                <a:lnTo>
                  <a:pt x="1894" y="50"/>
                </a:lnTo>
                <a:lnTo>
                  <a:pt x="1894" y="50"/>
                </a:lnTo>
                <a:lnTo>
                  <a:pt x="1894" y="51"/>
                </a:lnTo>
                <a:lnTo>
                  <a:pt x="1894" y="51"/>
                </a:lnTo>
                <a:lnTo>
                  <a:pt x="1895" y="51"/>
                </a:lnTo>
                <a:lnTo>
                  <a:pt x="1895" y="51"/>
                </a:lnTo>
                <a:lnTo>
                  <a:pt x="1895" y="51"/>
                </a:lnTo>
                <a:lnTo>
                  <a:pt x="1895" y="51"/>
                </a:lnTo>
                <a:lnTo>
                  <a:pt x="1896" y="51"/>
                </a:lnTo>
                <a:lnTo>
                  <a:pt x="1896" y="50"/>
                </a:lnTo>
                <a:lnTo>
                  <a:pt x="1896" y="50"/>
                </a:lnTo>
                <a:lnTo>
                  <a:pt x="1896" y="49"/>
                </a:lnTo>
                <a:lnTo>
                  <a:pt x="1897" y="49"/>
                </a:lnTo>
                <a:lnTo>
                  <a:pt x="1897" y="48"/>
                </a:lnTo>
                <a:lnTo>
                  <a:pt x="1897" y="47"/>
                </a:lnTo>
                <a:lnTo>
                  <a:pt x="1897" y="47"/>
                </a:lnTo>
                <a:lnTo>
                  <a:pt x="1897" y="46"/>
                </a:lnTo>
                <a:lnTo>
                  <a:pt x="1898" y="45"/>
                </a:lnTo>
                <a:lnTo>
                  <a:pt x="1898" y="43"/>
                </a:lnTo>
                <a:lnTo>
                  <a:pt x="1898" y="43"/>
                </a:lnTo>
                <a:lnTo>
                  <a:pt x="1898" y="42"/>
                </a:lnTo>
                <a:lnTo>
                  <a:pt x="1898" y="40"/>
                </a:lnTo>
                <a:lnTo>
                  <a:pt x="1898" y="39"/>
                </a:lnTo>
                <a:lnTo>
                  <a:pt x="1899" y="38"/>
                </a:lnTo>
                <a:lnTo>
                  <a:pt x="1899" y="37"/>
                </a:lnTo>
                <a:lnTo>
                  <a:pt x="1899" y="36"/>
                </a:lnTo>
                <a:lnTo>
                  <a:pt x="1899" y="35"/>
                </a:lnTo>
                <a:lnTo>
                  <a:pt x="1900" y="34"/>
                </a:lnTo>
                <a:lnTo>
                  <a:pt x="1900" y="33"/>
                </a:lnTo>
                <a:lnTo>
                  <a:pt x="1900" y="31"/>
                </a:lnTo>
                <a:lnTo>
                  <a:pt x="1900" y="30"/>
                </a:lnTo>
                <a:lnTo>
                  <a:pt x="1900" y="30"/>
                </a:lnTo>
                <a:lnTo>
                  <a:pt x="1901" y="28"/>
                </a:lnTo>
                <a:lnTo>
                  <a:pt x="1901" y="27"/>
                </a:lnTo>
                <a:lnTo>
                  <a:pt x="1901" y="26"/>
                </a:lnTo>
                <a:lnTo>
                  <a:pt x="1901" y="25"/>
                </a:lnTo>
                <a:lnTo>
                  <a:pt x="1902" y="24"/>
                </a:lnTo>
                <a:lnTo>
                  <a:pt x="1902" y="23"/>
                </a:lnTo>
                <a:lnTo>
                  <a:pt x="1902" y="22"/>
                </a:lnTo>
                <a:lnTo>
                  <a:pt x="1902" y="21"/>
                </a:lnTo>
                <a:lnTo>
                  <a:pt x="1902" y="21"/>
                </a:lnTo>
                <a:lnTo>
                  <a:pt x="1902" y="20"/>
                </a:lnTo>
                <a:lnTo>
                  <a:pt x="1902" y="19"/>
                </a:lnTo>
                <a:lnTo>
                  <a:pt x="1903" y="18"/>
                </a:lnTo>
                <a:lnTo>
                  <a:pt x="1903" y="17"/>
                </a:lnTo>
                <a:lnTo>
                  <a:pt x="1903" y="16"/>
                </a:lnTo>
                <a:lnTo>
                  <a:pt x="1903" y="14"/>
                </a:lnTo>
                <a:lnTo>
                  <a:pt x="1904" y="13"/>
                </a:lnTo>
                <a:lnTo>
                  <a:pt x="1904" y="12"/>
                </a:lnTo>
                <a:lnTo>
                  <a:pt x="1904" y="11"/>
                </a:lnTo>
                <a:lnTo>
                  <a:pt x="1904" y="10"/>
                </a:lnTo>
                <a:lnTo>
                  <a:pt x="1905" y="9"/>
                </a:lnTo>
                <a:lnTo>
                  <a:pt x="1905" y="8"/>
                </a:lnTo>
                <a:lnTo>
                  <a:pt x="1905" y="6"/>
                </a:lnTo>
                <a:lnTo>
                  <a:pt x="1905" y="5"/>
                </a:lnTo>
                <a:lnTo>
                  <a:pt x="1905" y="5"/>
                </a:lnTo>
                <a:lnTo>
                  <a:pt x="1906" y="3"/>
                </a:lnTo>
                <a:lnTo>
                  <a:pt x="1906" y="2"/>
                </a:lnTo>
                <a:lnTo>
                  <a:pt x="1906" y="1"/>
                </a:lnTo>
                <a:lnTo>
                  <a:pt x="1906" y="0"/>
                </a:lnTo>
                <a:lnTo>
                  <a:pt x="1906" y="0"/>
                </a:lnTo>
                <a:lnTo>
                  <a:pt x="1906" y="0"/>
                </a:lnTo>
                <a:lnTo>
                  <a:pt x="1907" y="0"/>
                </a:lnTo>
                <a:lnTo>
                  <a:pt x="1907" y="0"/>
                </a:lnTo>
                <a:lnTo>
                  <a:pt x="1907" y="0"/>
                </a:lnTo>
                <a:lnTo>
                  <a:pt x="1907" y="1"/>
                </a:lnTo>
                <a:lnTo>
                  <a:pt x="1908" y="1"/>
                </a:lnTo>
                <a:lnTo>
                  <a:pt x="1908" y="1"/>
                </a:lnTo>
                <a:lnTo>
                  <a:pt x="1908" y="2"/>
                </a:lnTo>
                <a:lnTo>
                  <a:pt x="1908" y="2"/>
                </a:lnTo>
                <a:lnTo>
                  <a:pt x="1908" y="2"/>
                </a:lnTo>
                <a:lnTo>
                  <a:pt x="1909" y="3"/>
                </a:lnTo>
                <a:lnTo>
                  <a:pt x="1909" y="3"/>
                </a:lnTo>
                <a:lnTo>
                  <a:pt x="1909" y="3"/>
                </a:lnTo>
                <a:lnTo>
                  <a:pt x="1909" y="4"/>
                </a:lnTo>
                <a:lnTo>
                  <a:pt x="1910" y="4"/>
                </a:lnTo>
                <a:lnTo>
                  <a:pt x="1910" y="4"/>
                </a:lnTo>
                <a:lnTo>
                  <a:pt x="1910" y="5"/>
                </a:lnTo>
                <a:lnTo>
                  <a:pt x="1910" y="5"/>
                </a:lnTo>
                <a:lnTo>
                  <a:pt x="1910" y="5"/>
                </a:lnTo>
                <a:lnTo>
                  <a:pt x="1910" y="5"/>
                </a:lnTo>
                <a:lnTo>
                  <a:pt x="1911" y="6"/>
                </a:lnTo>
                <a:lnTo>
                  <a:pt x="1911" y="6"/>
                </a:lnTo>
                <a:lnTo>
                  <a:pt x="1911" y="6"/>
                </a:lnTo>
                <a:lnTo>
                  <a:pt x="1911" y="7"/>
                </a:lnTo>
                <a:lnTo>
                  <a:pt x="1911" y="7"/>
                </a:lnTo>
                <a:lnTo>
                  <a:pt x="1912" y="8"/>
                </a:lnTo>
                <a:lnTo>
                  <a:pt x="1912" y="9"/>
                </a:lnTo>
                <a:lnTo>
                  <a:pt x="1912" y="9"/>
                </a:lnTo>
                <a:lnTo>
                  <a:pt x="1912" y="10"/>
                </a:lnTo>
                <a:lnTo>
                  <a:pt x="1913" y="11"/>
                </a:lnTo>
                <a:lnTo>
                  <a:pt x="1913" y="12"/>
                </a:lnTo>
                <a:lnTo>
                  <a:pt x="1913" y="13"/>
                </a:lnTo>
                <a:lnTo>
                  <a:pt x="1913" y="14"/>
                </a:lnTo>
                <a:lnTo>
                  <a:pt x="1914" y="15"/>
                </a:lnTo>
                <a:lnTo>
                  <a:pt x="1914" y="16"/>
                </a:lnTo>
                <a:lnTo>
                  <a:pt x="1914" y="17"/>
                </a:lnTo>
                <a:lnTo>
                  <a:pt x="1914" y="18"/>
                </a:lnTo>
                <a:lnTo>
                  <a:pt x="1914" y="19"/>
                </a:lnTo>
                <a:lnTo>
                  <a:pt x="1914" y="20"/>
                </a:lnTo>
                <a:lnTo>
                  <a:pt x="1914" y="21"/>
                </a:lnTo>
                <a:lnTo>
                  <a:pt x="1915" y="21"/>
                </a:lnTo>
                <a:lnTo>
                  <a:pt x="1915" y="22"/>
                </a:lnTo>
                <a:lnTo>
                  <a:pt x="1915" y="23"/>
                </a:lnTo>
                <a:lnTo>
                  <a:pt x="1915" y="24"/>
                </a:lnTo>
                <a:lnTo>
                  <a:pt x="1916" y="25"/>
                </a:lnTo>
                <a:lnTo>
                  <a:pt x="1916" y="26"/>
                </a:lnTo>
                <a:lnTo>
                  <a:pt x="1916" y="26"/>
                </a:lnTo>
                <a:lnTo>
                  <a:pt x="1916" y="27"/>
                </a:lnTo>
                <a:lnTo>
                  <a:pt x="1916" y="28"/>
                </a:lnTo>
                <a:lnTo>
                  <a:pt x="1917" y="29"/>
                </a:lnTo>
                <a:lnTo>
                  <a:pt x="1917" y="30"/>
                </a:lnTo>
                <a:lnTo>
                  <a:pt x="1917" y="31"/>
                </a:lnTo>
                <a:lnTo>
                  <a:pt x="1917" y="31"/>
                </a:lnTo>
                <a:lnTo>
                  <a:pt x="1918" y="32"/>
                </a:lnTo>
                <a:lnTo>
                  <a:pt x="1918" y="33"/>
                </a:lnTo>
                <a:lnTo>
                  <a:pt x="1918" y="34"/>
                </a:lnTo>
                <a:lnTo>
                  <a:pt x="1918" y="34"/>
                </a:lnTo>
                <a:lnTo>
                  <a:pt x="1918" y="34"/>
                </a:lnTo>
                <a:lnTo>
                  <a:pt x="1918" y="35"/>
                </a:lnTo>
                <a:lnTo>
                  <a:pt x="1919" y="35"/>
                </a:lnTo>
                <a:lnTo>
                  <a:pt x="1919" y="36"/>
                </a:lnTo>
                <a:lnTo>
                  <a:pt x="1919" y="36"/>
                </a:lnTo>
                <a:lnTo>
                  <a:pt x="1919" y="37"/>
                </a:lnTo>
                <a:lnTo>
                  <a:pt x="1919" y="37"/>
                </a:lnTo>
                <a:lnTo>
                  <a:pt x="1920" y="37"/>
                </a:lnTo>
                <a:lnTo>
                  <a:pt x="1920" y="38"/>
                </a:lnTo>
                <a:lnTo>
                  <a:pt x="1920" y="38"/>
                </a:lnTo>
                <a:lnTo>
                  <a:pt x="1920" y="38"/>
                </a:lnTo>
                <a:lnTo>
                  <a:pt x="1921" y="38"/>
                </a:lnTo>
                <a:lnTo>
                  <a:pt x="1921" y="38"/>
                </a:lnTo>
                <a:lnTo>
                  <a:pt x="1921" y="38"/>
                </a:lnTo>
                <a:lnTo>
                  <a:pt x="1921" y="39"/>
                </a:lnTo>
                <a:lnTo>
                  <a:pt x="1922" y="39"/>
                </a:lnTo>
                <a:lnTo>
                  <a:pt x="1922" y="39"/>
                </a:lnTo>
                <a:lnTo>
                  <a:pt x="1922" y="39"/>
                </a:lnTo>
                <a:lnTo>
                  <a:pt x="1922" y="39"/>
                </a:lnTo>
                <a:lnTo>
                  <a:pt x="1922" y="39"/>
                </a:lnTo>
                <a:lnTo>
                  <a:pt x="1922" y="39"/>
                </a:lnTo>
                <a:lnTo>
                  <a:pt x="1922" y="40"/>
                </a:lnTo>
                <a:lnTo>
                  <a:pt x="1923" y="40"/>
                </a:lnTo>
                <a:lnTo>
                  <a:pt x="1923" y="40"/>
                </a:lnTo>
                <a:lnTo>
                  <a:pt x="1923" y="40"/>
                </a:lnTo>
                <a:lnTo>
                  <a:pt x="1923" y="40"/>
                </a:lnTo>
                <a:lnTo>
                  <a:pt x="1924" y="40"/>
                </a:lnTo>
                <a:lnTo>
                  <a:pt x="1924" y="40"/>
                </a:lnTo>
                <a:lnTo>
                  <a:pt x="1924" y="40"/>
                </a:lnTo>
                <a:lnTo>
                  <a:pt x="1924" y="40"/>
                </a:lnTo>
                <a:lnTo>
                  <a:pt x="1925" y="40"/>
                </a:lnTo>
                <a:lnTo>
                  <a:pt x="1925" y="40"/>
                </a:lnTo>
                <a:lnTo>
                  <a:pt x="1925" y="40"/>
                </a:lnTo>
                <a:lnTo>
                  <a:pt x="1925" y="40"/>
                </a:lnTo>
                <a:lnTo>
                  <a:pt x="1925" y="40"/>
                </a:lnTo>
                <a:lnTo>
                  <a:pt x="1926" y="40"/>
                </a:lnTo>
                <a:lnTo>
                  <a:pt x="1926" y="40"/>
                </a:lnTo>
                <a:lnTo>
                  <a:pt x="1926" y="41"/>
                </a:lnTo>
                <a:lnTo>
                  <a:pt x="1926" y="41"/>
                </a:lnTo>
                <a:lnTo>
                  <a:pt x="1926" y="41"/>
                </a:lnTo>
                <a:lnTo>
                  <a:pt x="1926" y="41"/>
                </a:lnTo>
                <a:lnTo>
                  <a:pt x="1927" y="41"/>
                </a:lnTo>
                <a:lnTo>
                  <a:pt x="1927" y="41"/>
                </a:lnTo>
                <a:lnTo>
                  <a:pt x="1927" y="41"/>
                </a:lnTo>
                <a:lnTo>
                  <a:pt x="1927" y="41"/>
                </a:lnTo>
                <a:lnTo>
                  <a:pt x="1927" y="42"/>
                </a:lnTo>
                <a:lnTo>
                  <a:pt x="1928" y="42"/>
                </a:lnTo>
                <a:lnTo>
                  <a:pt x="1928" y="42"/>
                </a:lnTo>
                <a:lnTo>
                  <a:pt x="1928" y="42"/>
                </a:lnTo>
                <a:lnTo>
                  <a:pt x="1928" y="42"/>
                </a:lnTo>
                <a:lnTo>
                  <a:pt x="1929" y="43"/>
                </a:lnTo>
                <a:lnTo>
                  <a:pt x="1929" y="43"/>
                </a:lnTo>
                <a:lnTo>
                  <a:pt x="1929" y="43"/>
                </a:lnTo>
                <a:lnTo>
                  <a:pt x="1929" y="43"/>
                </a:lnTo>
                <a:lnTo>
                  <a:pt x="1929" y="43"/>
                </a:lnTo>
                <a:lnTo>
                  <a:pt x="1929" y="44"/>
                </a:lnTo>
                <a:lnTo>
                  <a:pt x="1930" y="44"/>
                </a:lnTo>
                <a:lnTo>
                  <a:pt x="1930" y="44"/>
                </a:lnTo>
                <a:lnTo>
                  <a:pt x="1930" y="44"/>
                </a:lnTo>
                <a:lnTo>
                  <a:pt x="1930" y="44"/>
                </a:lnTo>
                <a:lnTo>
                  <a:pt x="1930" y="45"/>
                </a:lnTo>
                <a:lnTo>
                  <a:pt x="1931" y="45"/>
                </a:lnTo>
                <a:lnTo>
                  <a:pt x="1931" y="45"/>
                </a:lnTo>
                <a:lnTo>
                  <a:pt x="1931" y="45"/>
                </a:lnTo>
                <a:lnTo>
                  <a:pt x="1931" y="46"/>
                </a:lnTo>
                <a:lnTo>
                  <a:pt x="1932" y="46"/>
                </a:lnTo>
                <a:lnTo>
                  <a:pt x="1932" y="46"/>
                </a:lnTo>
                <a:lnTo>
                  <a:pt x="1932" y="46"/>
                </a:lnTo>
                <a:lnTo>
                  <a:pt x="1932" y="47"/>
                </a:lnTo>
                <a:lnTo>
                  <a:pt x="1933" y="47"/>
                </a:lnTo>
                <a:lnTo>
                  <a:pt x="1933" y="47"/>
                </a:lnTo>
                <a:lnTo>
                  <a:pt x="1933" y="47"/>
                </a:lnTo>
                <a:lnTo>
                  <a:pt x="1933" y="47"/>
                </a:lnTo>
                <a:lnTo>
                  <a:pt x="1933" y="48"/>
                </a:lnTo>
                <a:lnTo>
                  <a:pt x="1933" y="48"/>
                </a:lnTo>
                <a:lnTo>
                  <a:pt x="1933" y="48"/>
                </a:lnTo>
                <a:lnTo>
                  <a:pt x="1934" y="49"/>
                </a:lnTo>
                <a:lnTo>
                  <a:pt x="1934" y="49"/>
                </a:lnTo>
                <a:lnTo>
                  <a:pt x="1934" y="49"/>
                </a:lnTo>
                <a:lnTo>
                  <a:pt x="1934" y="50"/>
                </a:lnTo>
                <a:lnTo>
                  <a:pt x="1935" y="50"/>
                </a:lnTo>
                <a:lnTo>
                  <a:pt x="1935" y="50"/>
                </a:lnTo>
                <a:lnTo>
                  <a:pt x="1935" y="51"/>
                </a:lnTo>
                <a:lnTo>
                  <a:pt x="1935" y="51"/>
                </a:lnTo>
                <a:lnTo>
                  <a:pt x="1936" y="51"/>
                </a:lnTo>
                <a:lnTo>
                  <a:pt x="1936" y="51"/>
                </a:lnTo>
                <a:lnTo>
                  <a:pt x="1936" y="51"/>
                </a:lnTo>
                <a:lnTo>
                  <a:pt x="1936" y="52"/>
                </a:lnTo>
                <a:lnTo>
                  <a:pt x="1936" y="52"/>
                </a:lnTo>
                <a:lnTo>
                  <a:pt x="1937" y="52"/>
                </a:lnTo>
                <a:lnTo>
                  <a:pt x="1937" y="53"/>
                </a:lnTo>
                <a:lnTo>
                  <a:pt x="1937" y="53"/>
                </a:lnTo>
                <a:lnTo>
                  <a:pt x="1937" y="53"/>
                </a:lnTo>
                <a:lnTo>
                  <a:pt x="1937" y="53"/>
                </a:lnTo>
                <a:lnTo>
                  <a:pt x="1937" y="54"/>
                </a:lnTo>
                <a:lnTo>
                  <a:pt x="1938" y="54"/>
                </a:lnTo>
                <a:lnTo>
                  <a:pt x="1938" y="54"/>
                </a:lnTo>
                <a:lnTo>
                  <a:pt x="1938" y="55"/>
                </a:lnTo>
                <a:lnTo>
                  <a:pt x="1938" y="55"/>
                </a:lnTo>
                <a:lnTo>
                  <a:pt x="1938" y="55"/>
                </a:lnTo>
                <a:lnTo>
                  <a:pt x="1939" y="55"/>
                </a:lnTo>
                <a:lnTo>
                  <a:pt x="1939" y="55"/>
                </a:lnTo>
                <a:lnTo>
                  <a:pt x="1939" y="55"/>
                </a:lnTo>
                <a:lnTo>
                  <a:pt x="1939" y="55"/>
                </a:lnTo>
                <a:lnTo>
                  <a:pt x="1940" y="56"/>
                </a:lnTo>
                <a:lnTo>
                  <a:pt x="1940" y="57"/>
                </a:lnTo>
                <a:lnTo>
                  <a:pt x="1940" y="58"/>
                </a:lnTo>
                <a:lnTo>
                  <a:pt x="1940" y="58"/>
                </a:lnTo>
                <a:lnTo>
                  <a:pt x="1941" y="59"/>
                </a:lnTo>
                <a:lnTo>
                  <a:pt x="1941" y="60"/>
                </a:lnTo>
                <a:lnTo>
                  <a:pt x="1941" y="60"/>
                </a:lnTo>
                <a:lnTo>
                  <a:pt x="1941" y="61"/>
                </a:lnTo>
                <a:lnTo>
                  <a:pt x="1941" y="62"/>
                </a:lnTo>
                <a:lnTo>
                  <a:pt x="1941" y="62"/>
                </a:lnTo>
                <a:lnTo>
                  <a:pt x="1941" y="63"/>
                </a:lnTo>
                <a:lnTo>
                  <a:pt x="1942" y="64"/>
                </a:lnTo>
                <a:lnTo>
                  <a:pt x="1942" y="64"/>
                </a:lnTo>
                <a:lnTo>
                  <a:pt x="1942" y="65"/>
                </a:lnTo>
                <a:lnTo>
                  <a:pt x="1942" y="65"/>
                </a:lnTo>
                <a:lnTo>
                  <a:pt x="1943" y="66"/>
                </a:lnTo>
                <a:lnTo>
                  <a:pt x="1943" y="67"/>
                </a:lnTo>
                <a:lnTo>
                  <a:pt x="1943" y="68"/>
                </a:lnTo>
                <a:lnTo>
                  <a:pt x="1943" y="68"/>
                </a:lnTo>
                <a:lnTo>
                  <a:pt x="1944" y="68"/>
                </a:lnTo>
                <a:lnTo>
                  <a:pt x="1944" y="69"/>
                </a:lnTo>
                <a:lnTo>
                  <a:pt x="1944" y="70"/>
                </a:lnTo>
                <a:lnTo>
                  <a:pt x="1944" y="71"/>
                </a:lnTo>
                <a:lnTo>
                  <a:pt x="1944" y="71"/>
                </a:lnTo>
                <a:lnTo>
                  <a:pt x="1945" y="72"/>
                </a:lnTo>
                <a:lnTo>
                  <a:pt x="1945" y="72"/>
                </a:lnTo>
                <a:lnTo>
                  <a:pt x="1945" y="73"/>
                </a:lnTo>
                <a:lnTo>
                  <a:pt x="1945" y="74"/>
                </a:lnTo>
                <a:lnTo>
                  <a:pt x="1945" y="75"/>
                </a:lnTo>
                <a:lnTo>
                  <a:pt x="1945" y="75"/>
                </a:lnTo>
                <a:lnTo>
                  <a:pt x="1946" y="76"/>
                </a:lnTo>
                <a:lnTo>
                  <a:pt x="1946" y="77"/>
                </a:lnTo>
                <a:lnTo>
                  <a:pt x="1946" y="77"/>
                </a:lnTo>
                <a:lnTo>
                  <a:pt x="1946" y="78"/>
                </a:lnTo>
                <a:lnTo>
                  <a:pt x="1947" y="78"/>
                </a:lnTo>
                <a:lnTo>
                  <a:pt x="1947" y="79"/>
                </a:lnTo>
                <a:lnTo>
                  <a:pt x="1947" y="80"/>
                </a:lnTo>
                <a:lnTo>
                  <a:pt x="1947" y="80"/>
                </a:lnTo>
                <a:lnTo>
                  <a:pt x="1947" y="81"/>
                </a:lnTo>
                <a:lnTo>
                  <a:pt x="1948" y="81"/>
                </a:lnTo>
                <a:lnTo>
                  <a:pt x="1948" y="82"/>
                </a:lnTo>
                <a:lnTo>
                  <a:pt x="1948" y="82"/>
                </a:lnTo>
                <a:lnTo>
                  <a:pt x="1948" y="83"/>
                </a:lnTo>
                <a:lnTo>
                  <a:pt x="1949" y="84"/>
                </a:lnTo>
                <a:lnTo>
                  <a:pt x="1949" y="84"/>
                </a:lnTo>
                <a:lnTo>
                  <a:pt x="1949" y="85"/>
                </a:lnTo>
                <a:lnTo>
                  <a:pt x="1949" y="85"/>
                </a:lnTo>
                <a:lnTo>
                  <a:pt x="1949" y="86"/>
                </a:lnTo>
                <a:lnTo>
                  <a:pt x="1949" y="87"/>
                </a:lnTo>
                <a:lnTo>
                  <a:pt x="1949" y="87"/>
                </a:lnTo>
                <a:lnTo>
                  <a:pt x="1950" y="88"/>
                </a:lnTo>
                <a:lnTo>
                  <a:pt x="1950" y="88"/>
                </a:lnTo>
                <a:lnTo>
                  <a:pt x="1950" y="89"/>
                </a:lnTo>
                <a:lnTo>
                  <a:pt x="1950" y="89"/>
                </a:lnTo>
                <a:lnTo>
                  <a:pt x="1951" y="90"/>
                </a:lnTo>
                <a:lnTo>
                  <a:pt x="1951" y="90"/>
                </a:lnTo>
                <a:lnTo>
                  <a:pt x="1951" y="91"/>
                </a:lnTo>
                <a:lnTo>
                  <a:pt x="1951" y="91"/>
                </a:lnTo>
                <a:lnTo>
                  <a:pt x="1952" y="92"/>
                </a:lnTo>
                <a:lnTo>
                  <a:pt x="1952" y="93"/>
                </a:lnTo>
                <a:lnTo>
                  <a:pt x="1952" y="93"/>
                </a:lnTo>
                <a:lnTo>
                  <a:pt x="1952" y="93"/>
                </a:lnTo>
                <a:lnTo>
                  <a:pt x="1953" y="94"/>
                </a:lnTo>
                <a:lnTo>
                  <a:pt x="1953" y="94"/>
                </a:lnTo>
                <a:lnTo>
                  <a:pt x="1953" y="95"/>
                </a:lnTo>
                <a:lnTo>
                  <a:pt x="1953" y="95"/>
                </a:lnTo>
                <a:lnTo>
                  <a:pt x="1953" y="96"/>
                </a:lnTo>
                <a:lnTo>
                  <a:pt x="1953" y="96"/>
                </a:lnTo>
                <a:lnTo>
                  <a:pt x="1953" y="97"/>
                </a:lnTo>
                <a:lnTo>
                  <a:pt x="1954" y="97"/>
                </a:lnTo>
                <a:lnTo>
                  <a:pt x="1954" y="98"/>
                </a:lnTo>
                <a:lnTo>
                  <a:pt x="1954" y="98"/>
                </a:lnTo>
                <a:lnTo>
                  <a:pt x="1954" y="98"/>
                </a:lnTo>
                <a:lnTo>
                  <a:pt x="1955" y="99"/>
                </a:lnTo>
                <a:lnTo>
                  <a:pt x="1955" y="99"/>
                </a:lnTo>
                <a:lnTo>
                  <a:pt x="1955" y="100"/>
                </a:lnTo>
                <a:lnTo>
                  <a:pt x="1955" y="100"/>
                </a:lnTo>
                <a:lnTo>
                  <a:pt x="1955" y="100"/>
                </a:lnTo>
                <a:lnTo>
                  <a:pt x="1956" y="101"/>
                </a:lnTo>
                <a:lnTo>
                  <a:pt x="1956" y="101"/>
                </a:lnTo>
                <a:lnTo>
                  <a:pt x="1956" y="101"/>
                </a:lnTo>
                <a:lnTo>
                  <a:pt x="1956" y="102"/>
                </a:lnTo>
                <a:lnTo>
                  <a:pt x="1957" y="102"/>
                </a:lnTo>
                <a:lnTo>
                  <a:pt x="1957" y="102"/>
                </a:lnTo>
                <a:lnTo>
                  <a:pt x="1957" y="102"/>
                </a:lnTo>
                <a:lnTo>
                  <a:pt x="1957" y="102"/>
                </a:lnTo>
                <a:lnTo>
                  <a:pt x="1957" y="103"/>
                </a:lnTo>
                <a:lnTo>
                  <a:pt x="1957" y="103"/>
                </a:lnTo>
                <a:lnTo>
                  <a:pt x="1958" y="103"/>
                </a:lnTo>
                <a:lnTo>
                  <a:pt x="1958" y="103"/>
                </a:lnTo>
                <a:lnTo>
                  <a:pt x="1958" y="103"/>
                </a:lnTo>
                <a:lnTo>
                  <a:pt x="1958" y="103"/>
                </a:lnTo>
                <a:lnTo>
                  <a:pt x="1958" y="104"/>
                </a:lnTo>
                <a:lnTo>
                  <a:pt x="1959" y="104"/>
                </a:lnTo>
                <a:lnTo>
                  <a:pt x="1959" y="104"/>
                </a:lnTo>
                <a:lnTo>
                  <a:pt x="1959" y="104"/>
                </a:lnTo>
                <a:lnTo>
                  <a:pt x="1959" y="104"/>
                </a:lnTo>
                <a:lnTo>
                  <a:pt x="1960" y="104"/>
                </a:lnTo>
                <a:lnTo>
                  <a:pt x="1960" y="104"/>
                </a:lnTo>
                <a:lnTo>
                  <a:pt x="1960" y="105"/>
                </a:lnTo>
                <a:lnTo>
                  <a:pt x="1960" y="105"/>
                </a:lnTo>
                <a:lnTo>
                  <a:pt x="1961" y="105"/>
                </a:lnTo>
                <a:lnTo>
                  <a:pt x="1961" y="105"/>
                </a:lnTo>
                <a:lnTo>
                  <a:pt x="1961" y="105"/>
                </a:lnTo>
                <a:lnTo>
                  <a:pt x="1961" y="105"/>
                </a:lnTo>
                <a:lnTo>
                  <a:pt x="1961" y="105"/>
                </a:lnTo>
                <a:lnTo>
                  <a:pt x="1961" y="106"/>
                </a:lnTo>
                <a:lnTo>
                  <a:pt x="1961" y="106"/>
                </a:lnTo>
                <a:lnTo>
                  <a:pt x="1962" y="106"/>
                </a:lnTo>
                <a:lnTo>
                  <a:pt x="1962" y="106"/>
                </a:lnTo>
                <a:lnTo>
                  <a:pt x="1962" y="106"/>
                </a:lnTo>
                <a:lnTo>
                  <a:pt x="1962" y="106"/>
                </a:lnTo>
                <a:lnTo>
                  <a:pt x="1963" y="106"/>
                </a:lnTo>
                <a:lnTo>
                  <a:pt x="1963" y="106"/>
                </a:lnTo>
                <a:lnTo>
                  <a:pt x="1963" y="106"/>
                </a:lnTo>
                <a:lnTo>
                  <a:pt x="1963" y="106"/>
                </a:lnTo>
                <a:lnTo>
                  <a:pt x="1964" y="106"/>
                </a:lnTo>
                <a:lnTo>
                  <a:pt x="1964" y="106"/>
                </a:lnTo>
                <a:lnTo>
                  <a:pt x="1964" y="106"/>
                </a:lnTo>
                <a:lnTo>
                  <a:pt x="1964" y="106"/>
                </a:lnTo>
                <a:lnTo>
                  <a:pt x="1964" y="106"/>
                </a:lnTo>
                <a:lnTo>
                  <a:pt x="1965" y="106"/>
                </a:lnTo>
                <a:lnTo>
                  <a:pt x="1965" y="106"/>
                </a:lnTo>
                <a:lnTo>
                  <a:pt x="1965" y="106"/>
                </a:lnTo>
                <a:lnTo>
                  <a:pt x="1965" y="106"/>
                </a:lnTo>
                <a:lnTo>
                  <a:pt x="1965" y="106"/>
                </a:lnTo>
                <a:lnTo>
                  <a:pt x="1965" y="106"/>
                </a:lnTo>
                <a:lnTo>
                  <a:pt x="1966" y="106"/>
                </a:lnTo>
                <a:lnTo>
                  <a:pt x="1966" y="106"/>
                </a:lnTo>
                <a:lnTo>
                  <a:pt x="1966" y="106"/>
                </a:lnTo>
                <a:lnTo>
                  <a:pt x="1966" y="106"/>
                </a:lnTo>
                <a:lnTo>
                  <a:pt x="1966" y="106"/>
                </a:lnTo>
                <a:lnTo>
                  <a:pt x="1967" y="106"/>
                </a:lnTo>
                <a:lnTo>
                  <a:pt x="1967" y="106"/>
                </a:lnTo>
                <a:lnTo>
                  <a:pt x="1967" y="106"/>
                </a:lnTo>
                <a:lnTo>
                  <a:pt x="1967" y="106"/>
                </a:lnTo>
                <a:lnTo>
                  <a:pt x="1968" y="106"/>
                </a:lnTo>
                <a:lnTo>
                  <a:pt x="1968" y="106"/>
                </a:lnTo>
                <a:lnTo>
                  <a:pt x="1968" y="106"/>
                </a:lnTo>
                <a:lnTo>
                  <a:pt x="1968" y="106"/>
                </a:lnTo>
                <a:lnTo>
                  <a:pt x="1969" y="106"/>
                </a:lnTo>
                <a:lnTo>
                  <a:pt x="1969" y="106"/>
                </a:lnTo>
                <a:lnTo>
                  <a:pt x="1969" y="106"/>
                </a:lnTo>
                <a:lnTo>
                  <a:pt x="1969" y="106"/>
                </a:lnTo>
                <a:lnTo>
                  <a:pt x="1969" y="106"/>
                </a:lnTo>
                <a:lnTo>
                  <a:pt x="1969" y="106"/>
                </a:lnTo>
                <a:lnTo>
                  <a:pt x="1969" y="106"/>
                </a:lnTo>
                <a:lnTo>
                  <a:pt x="1970" y="106"/>
                </a:lnTo>
                <a:lnTo>
                  <a:pt x="1970" y="106"/>
                </a:lnTo>
                <a:lnTo>
                  <a:pt x="1970" y="106"/>
                </a:lnTo>
                <a:lnTo>
                  <a:pt x="1970" y="106"/>
                </a:lnTo>
                <a:lnTo>
                  <a:pt x="1971" y="106"/>
                </a:lnTo>
                <a:lnTo>
                  <a:pt x="1971" y="106"/>
                </a:lnTo>
                <a:lnTo>
                  <a:pt x="1971" y="106"/>
                </a:lnTo>
                <a:lnTo>
                  <a:pt x="1971" y="106"/>
                </a:lnTo>
                <a:lnTo>
                  <a:pt x="1972" y="105"/>
                </a:lnTo>
                <a:lnTo>
                  <a:pt x="1972" y="105"/>
                </a:lnTo>
                <a:lnTo>
                  <a:pt x="1972" y="105"/>
                </a:lnTo>
                <a:lnTo>
                  <a:pt x="1972" y="105"/>
                </a:lnTo>
                <a:lnTo>
                  <a:pt x="1972" y="105"/>
                </a:lnTo>
                <a:lnTo>
                  <a:pt x="1973" y="105"/>
                </a:lnTo>
                <a:lnTo>
                  <a:pt x="1973" y="105"/>
                </a:lnTo>
                <a:lnTo>
                  <a:pt x="1973" y="105"/>
                </a:lnTo>
                <a:lnTo>
                  <a:pt x="1973" y="104"/>
                </a:lnTo>
                <a:lnTo>
                  <a:pt x="1973" y="104"/>
                </a:lnTo>
                <a:lnTo>
                  <a:pt x="1973" y="104"/>
                </a:lnTo>
                <a:lnTo>
                  <a:pt x="1974" y="104"/>
                </a:lnTo>
                <a:lnTo>
                  <a:pt x="1974" y="104"/>
                </a:lnTo>
                <a:lnTo>
                  <a:pt x="1974" y="104"/>
                </a:lnTo>
                <a:lnTo>
                  <a:pt x="1974" y="103"/>
                </a:lnTo>
                <a:lnTo>
                  <a:pt x="1974" y="103"/>
                </a:lnTo>
                <a:lnTo>
                  <a:pt x="1975" y="103"/>
                </a:lnTo>
                <a:lnTo>
                  <a:pt x="1975" y="103"/>
                </a:lnTo>
                <a:lnTo>
                  <a:pt x="1975" y="102"/>
                </a:lnTo>
                <a:lnTo>
                  <a:pt x="1975" y="102"/>
                </a:lnTo>
                <a:lnTo>
                  <a:pt x="1976" y="102"/>
                </a:lnTo>
                <a:lnTo>
                  <a:pt x="1976" y="102"/>
                </a:lnTo>
                <a:lnTo>
                  <a:pt x="1976" y="102"/>
                </a:lnTo>
                <a:lnTo>
                  <a:pt x="1976" y="102"/>
                </a:lnTo>
                <a:lnTo>
                  <a:pt x="1977" y="102"/>
                </a:lnTo>
                <a:lnTo>
                  <a:pt x="1977" y="101"/>
                </a:lnTo>
                <a:lnTo>
                  <a:pt x="1977" y="101"/>
                </a:lnTo>
                <a:lnTo>
                  <a:pt x="1977" y="101"/>
                </a:lnTo>
                <a:lnTo>
                  <a:pt x="1977" y="101"/>
                </a:lnTo>
                <a:lnTo>
                  <a:pt x="1977" y="100"/>
                </a:lnTo>
                <a:lnTo>
                  <a:pt x="1977" y="100"/>
                </a:lnTo>
                <a:lnTo>
                  <a:pt x="1978" y="100"/>
                </a:lnTo>
                <a:lnTo>
                  <a:pt x="1978" y="100"/>
                </a:lnTo>
                <a:lnTo>
                  <a:pt x="1978" y="100"/>
                </a:lnTo>
                <a:lnTo>
                  <a:pt x="1978" y="99"/>
                </a:lnTo>
                <a:lnTo>
                  <a:pt x="1979" y="99"/>
                </a:lnTo>
                <a:lnTo>
                  <a:pt x="1979" y="99"/>
                </a:lnTo>
                <a:lnTo>
                  <a:pt x="1979" y="99"/>
                </a:lnTo>
                <a:lnTo>
                  <a:pt x="1979" y="98"/>
                </a:lnTo>
                <a:lnTo>
                  <a:pt x="1980" y="98"/>
                </a:lnTo>
                <a:lnTo>
                  <a:pt x="1980" y="98"/>
                </a:lnTo>
                <a:lnTo>
                  <a:pt x="1980" y="98"/>
                </a:lnTo>
                <a:lnTo>
                  <a:pt x="1980" y="98"/>
                </a:lnTo>
                <a:lnTo>
                  <a:pt x="1980" y="98"/>
                </a:lnTo>
                <a:lnTo>
                  <a:pt x="1981" y="97"/>
                </a:lnTo>
                <a:lnTo>
                  <a:pt x="1981" y="97"/>
                </a:lnTo>
                <a:lnTo>
                  <a:pt x="1981" y="97"/>
                </a:lnTo>
                <a:lnTo>
                  <a:pt x="1981" y="97"/>
                </a:lnTo>
                <a:lnTo>
                  <a:pt x="1981" y="96"/>
                </a:lnTo>
                <a:lnTo>
                  <a:pt x="1981" y="96"/>
                </a:lnTo>
                <a:lnTo>
                  <a:pt x="1982" y="96"/>
                </a:lnTo>
                <a:lnTo>
                  <a:pt x="1982" y="96"/>
                </a:lnTo>
                <a:lnTo>
                  <a:pt x="1982" y="95"/>
                </a:lnTo>
                <a:lnTo>
                  <a:pt x="1982" y="95"/>
                </a:lnTo>
                <a:lnTo>
                  <a:pt x="1983" y="95"/>
                </a:lnTo>
                <a:lnTo>
                  <a:pt x="1983" y="95"/>
                </a:lnTo>
                <a:lnTo>
                  <a:pt x="1983" y="94"/>
                </a:lnTo>
                <a:lnTo>
                  <a:pt x="1983" y="94"/>
                </a:lnTo>
                <a:lnTo>
                  <a:pt x="1983" y="94"/>
                </a:lnTo>
                <a:lnTo>
                  <a:pt x="1984" y="94"/>
                </a:lnTo>
                <a:lnTo>
                  <a:pt x="1984" y="93"/>
                </a:lnTo>
                <a:lnTo>
                  <a:pt x="1984" y="93"/>
                </a:lnTo>
                <a:lnTo>
                  <a:pt x="1984" y="93"/>
                </a:lnTo>
                <a:lnTo>
                  <a:pt x="1985" y="93"/>
                </a:lnTo>
                <a:lnTo>
                  <a:pt x="1985" y="93"/>
                </a:lnTo>
                <a:lnTo>
                  <a:pt x="1985" y="93"/>
                </a:lnTo>
                <a:lnTo>
                  <a:pt x="1985" y="93"/>
                </a:lnTo>
                <a:lnTo>
                  <a:pt x="1985" y="93"/>
                </a:lnTo>
                <a:lnTo>
                  <a:pt x="1985" y="93"/>
                </a:lnTo>
                <a:lnTo>
                  <a:pt x="1985" y="93"/>
                </a:lnTo>
                <a:lnTo>
                  <a:pt x="1986" y="93"/>
                </a:lnTo>
                <a:lnTo>
                  <a:pt x="1986" y="92"/>
                </a:lnTo>
                <a:lnTo>
                  <a:pt x="1986" y="92"/>
                </a:lnTo>
                <a:lnTo>
                  <a:pt x="1986" y="92"/>
                </a:lnTo>
                <a:lnTo>
                  <a:pt x="1987" y="92"/>
                </a:lnTo>
                <a:lnTo>
                  <a:pt x="1987" y="92"/>
                </a:lnTo>
                <a:lnTo>
                  <a:pt x="1987" y="92"/>
                </a:lnTo>
                <a:lnTo>
                  <a:pt x="1987" y="92"/>
                </a:lnTo>
                <a:lnTo>
                  <a:pt x="1988" y="92"/>
                </a:lnTo>
                <a:lnTo>
                  <a:pt x="1988" y="92"/>
                </a:lnTo>
                <a:lnTo>
                  <a:pt x="1988" y="92"/>
                </a:lnTo>
                <a:lnTo>
                  <a:pt x="1988" y="91"/>
                </a:lnTo>
                <a:lnTo>
                  <a:pt x="1989" y="91"/>
                </a:lnTo>
                <a:lnTo>
                  <a:pt x="1989" y="91"/>
                </a:lnTo>
                <a:lnTo>
                  <a:pt x="1989" y="91"/>
                </a:lnTo>
                <a:lnTo>
                  <a:pt x="1989" y="91"/>
                </a:lnTo>
                <a:lnTo>
                  <a:pt x="1989" y="91"/>
                </a:lnTo>
                <a:lnTo>
                  <a:pt x="1989" y="90"/>
                </a:lnTo>
                <a:lnTo>
                  <a:pt x="1989" y="90"/>
                </a:lnTo>
                <a:lnTo>
                  <a:pt x="1990" y="90"/>
                </a:lnTo>
                <a:lnTo>
                  <a:pt x="1990" y="90"/>
                </a:lnTo>
                <a:lnTo>
                  <a:pt x="1990" y="90"/>
                </a:lnTo>
                <a:lnTo>
                  <a:pt x="1990" y="89"/>
                </a:lnTo>
                <a:lnTo>
                  <a:pt x="1991" y="89"/>
                </a:lnTo>
                <a:lnTo>
                  <a:pt x="1991" y="89"/>
                </a:lnTo>
                <a:lnTo>
                  <a:pt x="1991" y="89"/>
                </a:lnTo>
                <a:lnTo>
                  <a:pt x="1991" y="89"/>
                </a:lnTo>
                <a:lnTo>
                  <a:pt x="1991" y="89"/>
                </a:lnTo>
                <a:lnTo>
                  <a:pt x="1992" y="89"/>
                </a:lnTo>
                <a:lnTo>
                  <a:pt x="1992" y="88"/>
                </a:lnTo>
                <a:lnTo>
                  <a:pt x="1992" y="88"/>
                </a:lnTo>
                <a:lnTo>
                  <a:pt x="1992" y="88"/>
                </a:lnTo>
                <a:lnTo>
                  <a:pt x="1992" y="88"/>
                </a:lnTo>
                <a:lnTo>
                  <a:pt x="1992" y="87"/>
                </a:lnTo>
                <a:lnTo>
                  <a:pt x="1993" y="87"/>
                </a:lnTo>
                <a:lnTo>
                  <a:pt x="1993" y="87"/>
                </a:lnTo>
                <a:lnTo>
                  <a:pt x="1993" y="87"/>
                </a:lnTo>
                <a:lnTo>
                  <a:pt x="1993" y="86"/>
                </a:lnTo>
                <a:lnTo>
                  <a:pt x="1994" y="86"/>
                </a:lnTo>
                <a:lnTo>
                  <a:pt x="1994" y="86"/>
                </a:lnTo>
                <a:lnTo>
                  <a:pt x="1994" y="85"/>
                </a:lnTo>
                <a:lnTo>
                  <a:pt x="1994" y="85"/>
                </a:lnTo>
                <a:lnTo>
                  <a:pt x="1994" y="85"/>
                </a:lnTo>
                <a:lnTo>
                  <a:pt x="1995" y="85"/>
                </a:lnTo>
                <a:lnTo>
                  <a:pt x="1995" y="85"/>
                </a:lnTo>
                <a:lnTo>
                  <a:pt x="1995" y="85"/>
                </a:lnTo>
                <a:lnTo>
                  <a:pt x="1995" y="84"/>
                </a:lnTo>
                <a:lnTo>
                  <a:pt x="1996" y="84"/>
                </a:lnTo>
                <a:lnTo>
                  <a:pt x="1996" y="84"/>
                </a:lnTo>
                <a:lnTo>
                  <a:pt x="1996" y="83"/>
                </a:lnTo>
                <a:lnTo>
                  <a:pt x="1996" y="83"/>
                </a:lnTo>
                <a:lnTo>
                  <a:pt x="1996" y="83"/>
                </a:lnTo>
                <a:lnTo>
                  <a:pt x="1996" y="82"/>
                </a:lnTo>
                <a:lnTo>
                  <a:pt x="1996" y="82"/>
                </a:lnTo>
                <a:lnTo>
                  <a:pt x="1997" y="82"/>
                </a:lnTo>
                <a:lnTo>
                  <a:pt x="1997" y="82"/>
                </a:lnTo>
                <a:lnTo>
                  <a:pt x="1997" y="82"/>
                </a:lnTo>
                <a:lnTo>
                  <a:pt x="1997" y="82"/>
                </a:lnTo>
                <a:lnTo>
                  <a:pt x="1998" y="82"/>
                </a:lnTo>
                <a:lnTo>
                  <a:pt x="1998" y="82"/>
                </a:lnTo>
                <a:lnTo>
                  <a:pt x="1998" y="82"/>
                </a:lnTo>
                <a:lnTo>
                  <a:pt x="1998" y="82"/>
                </a:lnTo>
                <a:lnTo>
                  <a:pt x="1999" y="81"/>
                </a:lnTo>
                <a:lnTo>
                  <a:pt x="1999" y="81"/>
                </a:lnTo>
                <a:lnTo>
                  <a:pt x="1999" y="81"/>
                </a:lnTo>
                <a:lnTo>
                  <a:pt x="1999" y="81"/>
                </a:lnTo>
                <a:lnTo>
                  <a:pt x="2000" y="81"/>
                </a:lnTo>
                <a:lnTo>
                  <a:pt x="2000" y="81"/>
                </a:lnTo>
                <a:lnTo>
                  <a:pt x="2000" y="81"/>
                </a:lnTo>
                <a:lnTo>
                  <a:pt x="2000" y="81"/>
                </a:lnTo>
                <a:lnTo>
                  <a:pt x="2000" y="81"/>
                </a:lnTo>
                <a:lnTo>
                  <a:pt x="2000" y="81"/>
                </a:lnTo>
                <a:lnTo>
                  <a:pt x="2000" y="81"/>
                </a:lnTo>
                <a:lnTo>
                  <a:pt x="2001" y="81"/>
                </a:lnTo>
                <a:lnTo>
                  <a:pt x="2001" y="81"/>
                </a:lnTo>
                <a:lnTo>
                  <a:pt x="2001" y="80"/>
                </a:lnTo>
                <a:lnTo>
                  <a:pt x="2001" y="80"/>
                </a:lnTo>
                <a:lnTo>
                  <a:pt x="2002" y="80"/>
                </a:lnTo>
                <a:lnTo>
                  <a:pt x="2002" y="80"/>
                </a:lnTo>
                <a:lnTo>
                  <a:pt x="2002" y="80"/>
                </a:lnTo>
                <a:lnTo>
                  <a:pt x="2002" y="80"/>
                </a:lnTo>
                <a:lnTo>
                  <a:pt x="2002" y="79"/>
                </a:lnTo>
                <a:lnTo>
                  <a:pt x="2003" y="79"/>
                </a:lnTo>
                <a:lnTo>
                  <a:pt x="2003" y="79"/>
                </a:lnTo>
                <a:lnTo>
                  <a:pt x="2003" y="79"/>
                </a:lnTo>
                <a:lnTo>
                  <a:pt x="2003" y="79"/>
                </a:lnTo>
                <a:lnTo>
                  <a:pt x="2004" y="79"/>
                </a:lnTo>
                <a:lnTo>
                  <a:pt x="2004" y="79"/>
                </a:lnTo>
                <a:lnTo>
                  <a:pt x="2004" y="79"/>
                </a:lnTo>
                <a:lnTo>
                  <a:pt x="2004" y="78"/>
                </a:lnTo>
                <a:lnTo>
                  <a:pt x="2004" y="78"/>
                </a:lnTo>
                <a:lnTo>
                  <a:pt x="2004" y="78"/>
                </a:lnTo>
                <a:lnTo>
                  <a:pt x="2005" y="78"/>
                </a:lnTo>
                <a:lnTo>
                  <a:pt x="2005" y="78"/>
                </a:lnTo>
                <a:lnTo>
                  <a:pt x="2005" y="78"/>
                </a:lnTo>
                <a:lnTo>
                  <a:pt x="2005" y="78"/>
                </a:lnTo>
                <a:lnTo>
                  <a:pt x="2005" y="78"/>
                </a:lnTo>
                <a:lnTo>
                  <a:pt x="2006" y="78"/>
                </a:lnTo>
                <a:lnTo>
                  <a:pt x="2006" y="78"/>
                </a:lnTo>
                <a:lnTo>
                  <a:pt x="2006" y="78"/>
                </a:lnTo>
                <a:lnTo>
                  <a:pt x="2006" y="78"/>
                </a:lnTo>
                <a:lnTo>
                  <a:pt x="2007" y="77"/>
                </a:lnTo>
                <a:lnTo>
                  <a:pt x="2007" y="77"/>
                </a:lnTo>
                <a:lnTo>
                  <a:pt x="2007" y="77"/>
                </a:lnTo>
                <a:lnTo>
                  <a:pt x="2007" y="77"/>
                </a:lnTo>
                <a:lnTo>
                  <a:pt x="2008" y="77"/>
                </a:lnTo>
                <a:lnTo>
                  <a:pt x="2008" y="77"/>
                </a:lnTo>
                <a:lnTo>
                  <a:pt x="2008" y="77"/>
                </a:lnTo>
                <a:lnTo>
                  <a:pt x="2008" y="77"/>
                </a:lnTo>
                <a:lnTo>
                  <a:pt x="2008" y="77"/>
                </a:lnTo>
                <a:lnTo>
                  <a:pt x="2008" y="77"/>
                </a:lnTo>
                <a:lnTo>
                  <a:pt x="2008" y="77"/>
                </a:lnTo>
                <a:lnTo>
                  <a:pt x="2009" y="77"/>
                </a:lnTo>
                <a:lnTo>
                  <a:pt x="2009" y="77"/>
                </a:lnTo>
                <a:lnTo>
                  <a:pt x="2009" y="77"/>
                </a:lnTo>
                <a:lnTo>
                  <a:pt x="2009" y="77"/>
                </a:lnTo>
                <a:lnTo>
                  <a:pt x="2010" y="77"/>
                </a:lnTo>
                <a:lnTo>
                  <a:pt x="2010" y="77"/>
                </a:lnTo>
                <a:lnTo>
                  <a:pt x="2010" y="77"/>
                </a:lnTo>
                <a:lnTo>
                  <a:pt x="2010" y="77"/>
                </a:lnTo>
                <a:lnTo>
                  <a:pt x="2011" y="77"/>
                </a:lnTo>
                <a:lnTo>
                  <a:pt x="2011" y="77"/>
                </a:lnTo>
                <a:lnTo>
                  <a:pt x="2011" y="77"/>
                </a:lnTo>
                <a:lnTo>
                  <a:pt x="2011" y="77"/>
                </a:lnTo>
                <a:lnTo>
                  <a:pt x="2011" y="77"/>
                </a:lnTo>
                <a:lnTo>
                  <a:pt x="2012" y="78"/>
                </a:lnTo>
                <a:lnTo>
                  <a:pt x="2012" y="78"/>
                </a:lnTo>
                <a:lnTo>
                  <a:pt x="2012" y="78"/>
                </a:lnTo>
                <a:lnTo>
                  <a:pt x="2012" y="78"/>
                </a:lnTo>
                <a:lnTo>
                  <a:pt x="2012" y="78"/>
                </a:lnTo>
                <a:lnTo>
                  <a:pt x="2012" y="78"/>
                </a:lnTo>
                <a:lnTo>
                  <a:pt x="2013" y="78"/>
                </a:lnTo>
                <a:lnTo>
                  <a:pt x="2013" y="79"/>
                </a:lnTo>
                <a:lnTo>
                  <a:pt x="2013" y="79"/>
                </a:lnTo>
                <a:lnTo>
                  <a:pt x="2013" y="79"/>
                </a:lnTo>
                <a:lnTo>
                  <a:pt x="2013" y="79"/>
                </a:lnTo>
                <a:lnTo>
                  <a:pt x="2014" y="79"/>
                </a:lnTo>
                <a:lnTo>
                  <a:pt x="2014" y="79"/>
                </a:lnTo>
                <a:lnTo>
                  <a:pt x="2014" y="79"/>
                </a:lnTo>
                <a:lnTo>
                  <a:pt x="2014" y="79"/>
                </a:lnTo>
                <a:lnTo>
                  <a:pt x="2015" y="79"/>
                </a:lnTo>
                <a:lnTo>
                  <a:pt x="2015" y="79"/>
                </a:lnTo>
                <a:lnTo>
                  <a:pt x="2015" y="79"/>
                </a:lnTo>
                <a:lnTo>
                  <a:pt x="2015" y="79"/>
                </a:lnTo>
                <a:lnTo>
                  <a:pt x="2016" y="79"/>
                </a:lnTo>
                <a:lnTo>
                  <a:pt x="2016" y="79"/>
                </a:lnTo>
                <a:lnTo>
                  <a:pt x="2016" y="80"/>
                </a:lnTo>
                <a:lnTo>
                  <a:pt x="2016" y="80"/>
                </a:lnTo>
                <a:lnTo>
                  <a:pt x="2016" y="80"/>
                </a:lnTo>
                <a:lnTo>
                  <a:pt x="2016" y="80"/>
                </a:lnTo>
                <a:lnTo>
                  <a:pt x="2016" y="80"/>
                </a:lnTo>
                <a:lnTo>
                  <a:pt x="2017" y="80"/>
                </a:lnTo>
                <a:lnTo>
                  <a:pt x="2017" y="80"/>
                </a:lnTo>
                <a:lnTo>
                  <a:pt x="2017" y="80"/>
                </a:lnTo>
                <a:lnTo>
                  <a:pt x="2017" y="80"/>
                </a:lnTo>
                <a:lnTo>
                  <a:pt x="2018" y="80"/>
                </a:lnTo>
                <a:lnTo>
                  <a:pt x="2018" y="80"/>
                </a:lnTo>
                <a:lnTo>
                  <a:pt x="2018" y="80"/>
                </a:lnTo>
                <a:lnTo>
                  <a:pt x="2018" y="80"/>
                </a:lnTo>
                <a:lnTo>
                  <a:pt x="2019" y="80"/>
                </a:lnTo>
                <a:lnTo>
                  <a:pt x="2019" y="79"/>
                </a:lnTo>
                <a:lnTo>
                  <a:pt x="2019" y="79"/>
                </a:lnTo>
                <a:lnTo>
                  <a:pt x="2019" y="79"/>
                </a:lnTo>
                <a:lnTo>
                  <a:pt x="2019" y="79"/>
                </a:lnTo>
                <a:lnTo>
                  <a:pt x="2020" y="79"/>
                </a:lnTo>
                <a:lnTo>
                  <a:pt x="2020" y="79"/>
                </a:lnTo>
                <a:lnTo>
                  <a:pt x="2020" y="79"/>
                </a:lnTo>
                <a:lnTo>
                  <a:pt x="2020" y="79"/>
                </a:lnTo>
                <a:lnTo>
                  <a:pt x="2020" y="79"/>
                </a:lnTo>
                <a:lnTo>
                  <a:pt x="2020" y="79"/>
                </a:lnTo>
                <a:lnTo>
                  <a:pt x="2021" y="78"/>
                </a:lnTo>
                <a:lnTo>
                  <a:pt x="2021" y="78"/>
                </a:lnTo>
                <a:lnTo>
                  <a:pt x="2021" y="78"/>
                </a:lnTo>
                <a:lnTo>
                  <a:pt x="2021" y="78"/>
                </a:lnTo>
                <a:lnTo>
                  <a:pt x="2022" y="78"/>
                </a:lnTo>
                <a:lnTo>
                  <a:pt x="2022" y="78"/>
                </a:lnTo>
                <a:lnTo>
                  <a:pt x="2022" y="78"/>
                </a:lnTo>
                <a:lnTo>
                  <a:pt x="2022" y="78"/>
                </a:lnTo>
                <a:lnTo>
                  <a:pt x="2022" y="78"/>
                </a:lnTo>
                <a:lnTo>
                  <a:pt x="2023" y="77"/>
                </a:lnTo>
                <a:lnTo>
                  <a:pt x="2023" y="77"/>
                </a:lnTo>
                <a:lnTo>
                  <a:pt x="2023" y="77"/>
                </a:lnTo>
                <a:lnTo>
                  <a:pt x="2023" y="77"/>
                </a:lnTo>
                <a:lnTo>
                  <a:pt x="2024" y="77"/>
                </a:lnTo>
                <a:lnTo>
                  <a:pt x="2024" y="77"/>
                </a:lnTo>
                <a:lnTo>
                  <a:pt x="2024" y="78"/>
                </a:lnTo>
                <a:lnTo>
                  <a:pt x="2024" y="78"/>
                </a:lnTo>
                <a:lnTo>
                  <a:pt x="2024" y="79"/>
                </a:lnTo>
                <a:lnTo>
                  <a:pt x="2024" y="79"/>
                </a:lnTo>
                <a:lnTo>
                  <a:pt x="2024" y="80"/>
                </a:lnTo>
                <a:lnTo>
                  <a:pt x="2025" y="80"/>
                </a:lnTo>
                <a:lnTo>
                  <a:pt x="2025" y="81"/>
                </a:lnTo>
                <a:lnTo>
                  <a:pt x="2025" y="81"/>
                </a:lnTo>
                <a:lnTo>
                  <a:pt x="2025" y="81"/>
                </a:lnTo>
                <a:lnTo>
                  <a:pt x="2026" y="82"/>
                </a:lnTo>
                <a:lnTo>
                  <a:pt x="2026" y="82"/>
                </a:lnTo>
                <a:lnTo>
                  <a:pt x="2026" y="83"/>
                </a:lnTo>
                <a:lnTo>
                  <a:pt x="2026" y="83"/>
                </a:lnTo>
                <a:lnTo>
                  <a:pt x="2027" y="84"/>
                </a:lnTo>
                <a:lnTo>
                  <a:pt x="2027" y="84"/>
                </a:lnTo>
                <a:lnTo>
                  <a:pt x="2027" y="85"/>
                </a:lnTo>
                <a:lnTo>
                  <a:pt x="2027" y="85"/>
                </a:lnTo>
                <a:lnTo>
                  <a:pt x="2027" y="85"/>
                </a:lnTo>
                <a:lnTo>
                  <a:pt x="2028" y="85"/>
                </a:lnTo>
                <a:lnTo>
                  <a:pt x="2028" y="86"/>
                </a:lnTo>
                <a:lnTo>
                  <a:pt x="2028" y="86"/>
                </a:lnTo>
                <a:lnTo>
                  <a:pt x="2028" y="87"/>
                </a:lnTo>
                <a:lnTo>
                  <a:pt x="2028" y="87"/>
                </a:lnTo>
                <a:lnTo>
                  <a:pt x="2028" y="87"/>
                </a:lnTo>
                <a:lnTo>
                  <a:pt x="2029" y="88"/>
                </a:lnTo>
                <a:lnTo>
                  <a:pt x="2029" y="88"/>
                </a:lnTo>
                <a:lnTo>
                  <a:pt x="2029" y="88"/>
                </a:lnTo>
                <a:lnTo>
                  <a:pt x="2029" y="89"/>
                </a:lnTo>
                <a:lnTo>
                  <a:pt x="2030" y="89"/>
                </a:lnTo>
                <a:lnTo>
                  <a:pt x="2030" y="89"/>
                </a:lnTo>
                <a:lnTo>
                  <a:pt x="2030" y="89"/>
                </a:lnTo>
                <a:lnTo>
                  <a:pt x="2030" y="90"/>
                </a:lnTo>
                <a:lnTo>
                  <a:pt x="2030" y="90"/>
                </a:lnTo>
                <a:lnTo>
                  <a:pt x="2031" y="90"/>
                </a:lnTo>
                <a:lnTo>
                  <a:pt x="2031" y="90"/>
                </a:lnTo>
                <a:lnTo>
                  <a:pt x="2031" y="91"/>
                </a:lnTo>
                <a:lnTo>
                  <a:pt x="2031" y="91"/>
                </a:lnTo>
                <a:lnTo>
                  <a:pt x="2032" y="91"/>
                </a:lnTo>
                <a:lnTo>
                  <a:pt x="2032" y="92"/>
                </a:lnTo>
                <a:lnTo>
                  <a:pt x="2032" y="92"/>
                </a:lnTo>
                <a:lnTo>
                  <a:pt x="2032" y="92"/>
                </a:lnTo>
                <a:lnTo>
                  <a:pt x="2032" y="93"/>
                </a:lnTo>
                <a:lnTo>
                  <a:pt x="2032" y="93"/>
                </a:lnTo>
                <a:lnTo>
                  <a:pt x="2033" y="93"/>
                </a:lnTo>
                <a:lnTo>
                  <a:pt x="2033" y="93"/>
                </a:lnTo>
                <a:lnTo>
                  <a:pt x="2033" y="93"/>
                </a:lnTo>
                <a:lnTo>
                  <a:pt x="2033" y="94"/>
                </a:lnTo>
                <a:lnTo>
                  <a:pt x="2033" y="94"/>
                </a:lnTo>
                <a:lnTo>
                  <a:pt x="2034" y="94"/>
                </a:lnTo>
                <a:lnTo>
                  <a:pt x="2034" y="95"/>
                </a:lnTo>
                <a:lnTo>
                  <a:pt x="2034" y="95"/>
                </a:lnTo>
                <a:lnTo>
                  <a:pt x="2034" y="95"/>
                </a:lnTo>
                <a:lnTo>
                  <a:pt x="2035" y="96"/>
                </a:lnTo>
                <a:lnTo>
                  <a:pt x="2035" y="96"/>
                </a:lnTo>
                <a:lnTo>
                  <a:pt x="2035" y="97"/>
                </a:lnTo>
                <a:lnTo>
                  <a:pt x="2035" y="97"/>
                </a:lnTo>
                <a:lnTo>
                  <a:pt x="2036" y="98"/>
                </a:lnTo>
                <a:lnTo>
                  <a:pt x="2036" y="98"/>
                </a:lnTo>
                <a:lnTo>
                  <a:pt x="2036" y="98"/>
                </a:lnTo>
                <a:lnTo>
                  <a:pt x="2036" y="98"/>
                </a:lnTo>
                <a:lnTo>
                  <a:pt x="2036" y="99"/>
                </a:lnTo>
                <a:lnTo>
                  <a:pt x="2036" y="99"/>
                </a:lnTo>
                <a:lnTo>
                  <a:pt x="2036" y="100"/>
                </a:lnTo>
                <a:lnTo>
                  <a:pt x="2037" y="100"/>
                </a:lnTo>
                <a:lnTo>
                  <a:pt x="2037" y="101"/>
                </a:lnTo>
                <a:lnTo>
                  <a:pt x="2037" y="101"/>
                </a:lnTo>
                <a:lnTo>
                  <a:pt x="2037" y="101"/>
                </a:lnTo>
                <a:lnTo>
                  <a:pt x="2038" y="102"/>
                </a:lnTo>
                <a:lnTo>
                  <a:pt x="2038" y="102"/>
                </a:lnTo>
                <a:lnTo>
                  <a:pt x="2038" y="102"/>
                </a:lnTo>
                <a:lnTo>
                  <a:pt x="2038" y="103"/>
                </a:lnTo>
                <a:lnTo>
                  <a:pt x="2038" y="103"/>
                </a:lnTo>
                <a:lnTo>
                  <a:pt x="2039" y="103"/>
                </a:lnTo>
                <a:lnTo>
                  <a:pt x="2039" y="104"/>
                </a:lnTo>
                <a:lnTo>
                  <a:pt x="2039" y="104"/>
                </a:lnTo>
                <a:lnTo>
                  <a:pt x="2039" y="104"/>
                </a:lnTo>
                <a:lnTo>
                  <a:pt x="2040" y="105"/>
                </a:lnTo>
                <a:lnTo>
                  <a:pt x="2040" y="105"/>
                </a:lnTo>
                <a:lnTo>
                  <a:pt x="2040" y="105"/>
                </a:lnTo>
                <a:lnTo>
                  <a:pt x="2040" y="106"/>
                </a:lnTo>
                <a:lnTo>
                  <a:pt x="2040" y="106"/>
                </a:lnTo>
                <a:lnTo>
                  <a:pt x="2040" y="106"/>
                </a:lnTo>
                <a:lnTo>
                  <a:pt x="2041" y="106"/>
                </a:lnTo>
                <a:lnTo>
                  <a:pt x="2041" y="106"/>
                </a:lnTo>
                <a:lnTo>
                  <a:pt x="2041" y="106"/>
                </a:lnTo>
                <a:lnTo>
                  <a:pt x="2041" y="106"/>
                </a:lnTo>
                <a:lnTo>
                  <a:pt x="2041" y="106"/>
                </a:lnTo>
                <a:lnTo>
                  <a:pt x="2042" y="107"/>
                </a:lnTo>
                <a:lnTo>
                  <a:pt x="2042" y="107"/>
                </a:lnTo>
                <a:lnTo>
                  <a:pt x="2042" y="107"/>
                </a:lnTo>
                <a:lnTo>
                  <a:pt x="2042" y="107"/>
                </a:lnTo>
                <a:lnTo>
                  <a:pt x="2043" y="107"/>
                </a:lnTo>
                <a:lnTo>
                  <a:pt x="2043" y="107"/>
                </a:lnTo>
                <a:lnTo>
                  <a:pt x="2043" y="107"/>
                </a:lnTo>
                <a:lnTo>
                  <a:pt x="2043" y="107"/>
                </a:lnTo>
                <a:lnTo>
                  <a:pt x="2044" y="107"/>
                </a:lnTo>
                <a:lnTo>
                  <a:pt x="2044" y="107"/>
                </a:lnTo>
                <a:lnTo>
                  <a:pt x="2044" y="107"/>
                </a:lnTo>
                <a:lnTo>
                  <a:pt x="2044" y="107"/>
                </a:lnTo>
                <a:lnTo>
                  <a:pt x="2044" y="107"/>
                </a:lnTo>
                <a:lnTo>
                  <a:pt x="2044" y="107"/>
                </a:lnTo>
                <a:lnTo>
                  <a:pt x="2044" y="107"/>
                </a:lnTo>
                <a:lnTo>
                  <a:pt x="2045" y="107"/>
                </a:lnTo>
                <a:lnTo>
                  <a:pt x="2045" y="107"/>
                </a:lnTo>
                <a:lnTo>
                  <a:pt x="2045" y="107"/>
                </a:lnTo>
                <a:lnTo>
                  <a:pt x="2045" y="107"/>
                </a:lnTo>
                <a:lnTo>
                  <a:pt x="2046" y="107"/>
                </a:lnTo>
                <a:lnTo>
                  <a:pt x="2046" y="107"/>
                </a:lnTo>
                <a:lnTo>
                  <a:pt x="2046" y="107"/>
                </a:lnTo>
                <a:lnTo>
                  <a:pt x="2046" y="107"/>
                </a:lnTo>
                <a:lnTo>
                  <a:pt x="2047" y="107"/>
                </a:lnTo>
                <a:lnTo>
                  <a:pt x="2047" y="107"/>
                </a:lnTo>
                <a:lnTo>
                  <a:pt x="2047" y="107"/>
                </a:lnTo>
                <a:lnTo>
                  <a:pt x="2047" y="107"/>
                </a:lnTo>
                <a:lnTo>
                  <a:pt x="2047" y="107"/>
                </a:lnTo>
                <a:lnTo>
                  <a:pt x="2048" y="107"/>
                </a:lnTo>
                <a:lnTo>
                  <a:pt x="2048" y="107"/>
                </a:lnTo>
                <a:lnTo>
                  <a:pt x="2048" y="107"/>
                </a:lnTo>
                <a:lnTo>
                  <a:pt x="2048" y="107"/>
                </a:lnTo>
                <a:lnTo>
                  <a:pt x="2048" y="107"/>
                </a:lnTo>
                <a:lnTo>
                  <a:pt x="2048" y="107"/>
                </a:lnTo>
                <a:lnTo>
                  <a:pt x="2049" y="107"/>
                </a:lnTo>
                <a:lnTo>
                  <a:pt x="2049" y="107"/>
                </a:lnTo>
                <a:lnTo>
                  <a:pt x="2049" y="107"/>
                </a:lnTo>
                <a:lnTo>
                  <a:pt x="2049" y="107"/>
                </a:lnTo>
                <a:lnTo>
                  <a:pt x="2049" y="107"/>
                </a:lnTo>
                <a:lnTo>
                  <a:pt x="2050" y="107"/>
                </a:lnTo>
                <a:lnTo>
                  <a:pt x="2050" y="107"/>
                </a:lnTo>
                <a:lnTo>
                  <a:pt x="2050" y="107"/>
                </a:lnTo>
                <a:lnTo>
                  <a:pt x="2050" y="107"/>
                </a:lnTo>
                <a:lnTo>
                  <a:pt x="2051" y="107"/>
                </a:lnTo>
                <a:lnTo>
                  <a:pt x="2051" y="107"/>
                </a:lnTo>
                <a:lnTo>
                  <a:pt x="2051" y="107"/>
                </a:lnTo>
                <a:lnTo>
                  <a:pt x="2051" y="107"/>
                </a:lnTo>
                <a:lnTo>
                  <a:pt x="2051" y="107"/>
                </a:lnTo>
                <a:lnTo>
                  <a:pt x="2051" y="108"/>
                </a:lnTo>
                <a:lnTo>
                  <a:pt x="2052" y="108"/>
                </a:lnTo>
                <a:lnTo>
                  <a:pt x="2052" y="108"/>
                </a:lnTo>
                <a:lnTo>
                  <a:pt x="2052" y="108"/>
                </a:lnTo>
                <a:lnTo>
                  <a:pt x="2052" y="108"/>
                </a:lnTo>
                <a:lnTo>
                  <a:pt x="2052" y="108"/>
                </a:lnTo>
                <a:lnTo>
                  <a:pt x="2053" y="108"/>
                </a:lnTo>
                <a:lnTo>
                  <a:pt x="2053" y="108"/>
                </a:lnTo>
                <a:lnTo>
                  <a:pt x="2053" y="108"/>
                </a:lnTo>
                <a:lnTo>
                  <a:pt x="2053" y="108"/>
                </a:lnTo>
                <a:lnTo>
                  <a:pt x="2054" y="107"/>
                </a:lnTo>
                <a:lnTo>
                  <a:pt x="2054" y="107"/>
                </a:lnTo>
                <a:lnTo>
                  <a:pt x="2054" y="107"/>
                </a:lnTo>
                <a:lnTo>
                  <a:pt x="2054" y="107"/>
                </a:lnTo>
                <a:lnTo>
                  <a:pt x="2055" y="107"/>
                </a:lnTo>
                <a:lnTo>
                  <a:pt x="2055" y="107"/>
                </a:lnTo>
                <a:lnTo>
                  <a:pt x="2055" y="107"/>
                </a:lnTo>
                <a:lnTo>
                  <a:pt x="2055" y="107"/>
                </a:lnTo>
                <a:lnTo>
                  <a:pt x="2055" y="107"/>
                </a:lnTo>
                <a:lnTo>
                  <a:pt x="2055" y="107"/>
                </a:lnTo>
                <a:lnTo>
                  <a:pt x="2055" y="107"/>
                </a:lnTo>
                <a:lnTo>
                  <a:pt x="2056" y="106"/>
                </a:lnTo>
                <a:lnTo>
                  <a:pt x="2056" y="106"/>
                </a:lnTo>
                <a:lnTo>
                  <a:pt x="2056" y="106"/>
                </a:lnTo>
                <a:lnTo>
                  <a:pt x="2056" y="106"/>
                </a:lnTo>
                <a:lnTo>
                  <a:pt x="2057" y="106"/>
                </a:lnTo>
                <a:lnTo>
                  <a:pt x="2057" y="106"/>
                </a:lnTo>
                <a:lnTo>
                  <a:pt x="2057" y="106"/>
                </a:lnTo>
                <a:lnTo>
                  <a:pt x="2057" y="105"/>
                </a:lnTo>
                <a:lnTo>
                  <a:pt x="2058" y="105"/>
                </a:lnTo>
                <a:lnTo>
                  <a:pt x="2058" y="105"/>
                </a:lnTo>
                <a:lnTo>
                  <a:pt x="2058" y="105"/>
                </a:lnTo>
                <a:lnTo>
                  <a:pt x="2058" y="105"/>
                </a:lnTo>
                <a:lnTo>
                  <a:pt x="2058" y="104"/>
                </a:lnTo>
                <a:lnTo>
                  <a:pt x="2059" y="104"/>
                </a:lnTo>
                <a:lnTo>
                  <a:pt x="2059" y="104"/>
                </a:lnTo>
                <a:lnTo>
                  <a:pt x="2059" y="104"/>
                </a:lnTo>
                <a:lnTo>
                  <a:pt x="2059" y="104"/>
                </a:lnTo>
                <a:lnTo>
                  <a:pt x="2059" y="104"/>
                </a:lnTo>
                <a:lnTo>
                  <a:pt x="2059" y="104"/>
                </a:lnTo>
                <a:lnTo>
                  <a:pt x="2060" y="103"/>
                </a:lnTo>
                <a:lnTo>
                  <a:pt x="2060" y="103"/>
                </a:lnTo>
                <a:lnTo>
                  <a:pt x="2060" y="103"/>
                </a:lnTo>
                <a:lnTo>
                  <a:pt x="2060" y="103"/>
                </a:lnTo>
                <a:lnTo>
                  <a:pt x="2060" y="103"/>
                </a:lnTo>
                <a:lnTo>
                  <a:pt x="2061" y="103"/>
                </a:lnTo>
                <a:lnTo>
                  <a:pt x="2061" y="103"/>
                </a:lnTo>
                <a:lnTo>
                  <a:pt x="2061" y="103"/>
                </a:lnTo>
                <a:lnTo>
                  <a:pt x="2061" y="102"/>
                </a:lnTo>
                <a:lnTo>
                  <a:pt x="2062" y="102"/>
                </a:lnTo>
                <a:lnTo>
                  <a:pt x="2062" y="102"/>
                </a:lnTo>
                <a:lnTo>
                  <a:pt x="2062" y="102"/>
                </a:lnTo>
                <a:lnTo>
                  <a:pt x="2062" y="102"/>
                </a:lnTo>
                <a:lnTo>
                  <a:pt x="2063" y="102"/>
                </a:lnTo>
                <a:lnTo>
                  <a:pt x="2063" y="102"/>
                </a:lnTo>
                <a:lnTo>
                  <a:pt x="2063" y="102"/>
                </a:lnTo>
                <a:lnTo>
                  <a:pt x="2063" y="102"/>
                </a:lnTo>
                <a:lnTo>
                  <a:pt x="2063" y="102"/>
                </a:lnTo>
                <a:lnTo>
                  <a:pt x="2063" y="102"/>
                </a:lnTo>
                <a:lnTo>
                  <a:pt x="2063" y="102"/>
                </a:lnTo>
                <a:lnTo>
                  <a:pt x="2064" y="102"/>
                </a:lnTo>
                <a:lnTo>
                  <a:pt x="2064" y="102"/>
                </a:lnTo>
                <a:lnTo>
                  <a:pt x="2064" y="102"/>
                </a:lnTo>
                <a:lnTo>
                  <a:pt x="2064" y="102"/>
                </a:lnTo>
                <a:lnTo>
                  <a:pt x="2065" y="102"/>
                </a:lnTo>
                <a:lnTo>
                  <a:pt x="2065" y="102"/>
                </a:lnTo>
                <a:lnTo>
                  <a:pt x="2065" y="101"/>
                </a:lnTo>
                <a:lnTo>
                  <a:pt x="2065" y="101"/>
                </a:lnTo>
                <a:lnTo>
                  <a:pt x="2066" y="101"/>
                </a:lnTo>
                <a:lnTo>
                  <a:pt x="2066" y="101"/>
                </a:lnTo>
                <a:lnTo>
                  <a:pt x="2066" y="100"/>
                </a:lnTo>
                <a:lnTo>
                  <a:pt x="2066" y="100"/>
                </a:lnTo>
                <a:lnTo>
                  <a:pt x="2066" y="100"/>
                </a:lnTo>
                <a:lnTo>
                  <a:pt x="2067" y="100"/>
                </a:lnTo>
                <a:lnTo>
                  <a:pt x="2067" y="99"/>
                </a:lnTo>
                <a:lnTo>
                  <a:pt x="2067" y="99"/>
                </a:lnTo>
                <a:lnTo>
                  <a:pt x="2067" y="99"/>
                </a:lnTo>
                <a:lnTo>
                  <a:pt x="2067" y="98"/>
                </a:lnTo>
                <a:lnTo>
                  <a:pt x="2067" y="98"/>
                </a:lnTo>
                <a:lnTo>
                  <a:pt x="2068" y="98"/>
                </a:lnTo>
                <a:lnTo>
                  <a:pt x="2068" y="98"/>
                </a:lnTo>
                <a:lnTo>
                  <a:pt x="2068" y="98"/>
                </a:lnTo>
                <a:lnTo>
                  <a:pt x="2068" y="98"/>
                </a:lnTo>
                <a:lnTo>
                  <a:pt x="2069" y="97"/>
                </a:lnTo>
                <a:lnTo>
                  <a:pt x="2069" y="97"/>
                </a:lnTo>
                <a:lnTo>
                  <a:pt x="2069" y="97"/>
                </a:lnTo>
                <a:lnTo>
                  <a:pt x="2069" y="97"/>
                </a:lnTo>
                <a:lnTo>
                  <a:pt x="2069" y="96"/>
                </a:lnTo>
                <a:lnTo>
                  <a:pt x="2070" y="96"/>
                </a:lnTo>
                <a:lnTo>
                  <a:pt x="2070" y="96"/>
                </a:lnTo>
                <a:lnTo>
                  <a:pt x="2070" y="96"/>
                </a:lnTo>
                <a:lnTo>
                  <a:pt x="2070" y="95"/>
                </a:lnTo>
                <a:lnTo>
                  <a:pt x="2071" y="95"/>
                </a:lnTo>
                <a:lnTo>
                  <a:pt x="2071" y="95"/>
                </a:lnTo>
                <a:lnTo>
                  <a:pt x="2071" y="95"/>
                </a:lnTo>
                <a:lnTo>
                  <a:pt x="2071" y="94"/>
                </a:lnTo>
                <a:lnTo>
                  <a:pt x="2071" y="94"/>
                </a:lnTo>
                <a:lnTo>
                  <a:pt x="2071" y="94"/>
                </a:lnTo>
                <a:lnTo>
                  <a:pt x="2071" y="94"/>
                </a:lnTo>
                <a:lnTo>
                  <a:pt x="2072" y="93"/>
                </a:lnTo>
                <a:lnTo>
                  <a:pt x="2072" y="93"/>
                </a:lnTo>
                <a:lnTo>
                  <a:pt x="2072" y="93"/>
                </a:lnTo>
                <a:lnTo>
                  <a:pt x="2072" y="93"/>
                </a:lnTo>
                <a:lnTo>
                  <a:pt x="2073" y="93"/>
                </a:lnTo>
                <a:lnTo>
                  <a:pt x="2073" y="93"/>
                </a:lnTo>
                <a:lnTo>
                  <a:pt x="2073" y="92"/>
                </a:lnTo>
                <a:lnTo>
                  <a:pt x="2073" y="92"/>
                </a:lnTo>
                <a:lnTo>
                  <a:pt x="2074" y="92"/>
                </a:lnTo>
                <a:lnTo>
                  <a:pt x="2074" y="92"/>
                </a:lnTo>
                <a:lnTo>
                  <a:pt x="2074" y="92"/>
                </a:lnTo>
                <a:lnTo>
                  <a:pt x="2074" y="91"/>
                </a:lnTo>
                <a:lnTo>
                  <a:pt x="2074" y="91"/>
                </a:lnTo>
                <a:lnTo>
                  <a:pt x="2075" y="91"/>
                </a:lnTo>
                <a:lnTo>
                  <a:pt x="2075" y="91"/>
                </a:lnTo>
                <a:lnTo>
                  <a:pt x="2075" y="91"/>
                </a:lnTo>
                <a:lnTo>
                  <a:pt x="2075" y="90"/>
                </a:lnTo>
                <a:lnTo>
                  <a:pt x="2075" y="90"/>
                </a:lnTo>
                <a:lnTo>
                  <a:pt x="2075" y="90"/>
                </a:lnTo>
                <a:lnTo>
                  <a:pt x="2076" y="90"/>
                </a:lnTo>
                <a:lnTo>
                  <a:pt x="2076" y="90"/>
                </a:lnTo>
                <a:lnTo>
                  <a:pt x="2076" y="90"/>
                </a:lnTo>
                <a:lnTo>
                  <a:pt x="2076" y="89"/>
                </a:lnTo>
                <a:lnTo>
                  <a:pt x="2077" y="89"/>
                </a:lnTo>
                <a:lnTo>
                  <a:pt x="2077" y="89"/>
                </a:lnTo>
                <a:lnTo>
                  <a:pt x="2077" y="89"/>
                </a:lnTo>
                <a:lnTo>
                  <a:pt x="2077" y="89"/>
                </a:lnTo>
                <a:lnTo>
                  <a:pt x="2077" y="89"/>
                </a:lnTo>
                <a:lnTo>
                  <a:pt x="2078" y="89"/>
                </a:lnTo>
                <a:lnTo>
                  <a:pt x="2078" y="89"/>
                </a:lnTo>
                <a:lnTo>
                  <a:pt x="2078" y="88"/>
                </a:lnTo>
                <a:lnTo>
                  <a:pt x="2078" y="88"/>
                </a:lnTo>
                <a:lnTo>
                  <a:pt x="2079" y="88"/>
                </a:lnTo>
                <a:lnTo>
                  <a:pt x="2079" y="88"/>
                </a:lnTo>
                <a:lnTo>
                  <a:pt x="2079" y="88"/>
                </a:lnTo>
                <a:lnTo>
                  <a:pt x="2079" y="87"/>
                </a:lnTo>
                <a:lnTo>
                  <a:pt x="2079" y="87"/>
                </a:lnTo>
                <a:lnTo>
                  <a:pt x="2079" y="87"/>
                </a:lnTo>
                <a:lnTo>
                  <a:pt x="2080" y="87"/>
                </a:lnTo>
                <a:lnTo>
                  <a:pt x="2080" y="87"/>
                </a:lnTo>
                <a:lnTo>
                  <a:pt x="2080" y="87"/>
                </a:lnTo>
                <a:lnTo>
                  <a:pt x="2080" y="86"/>
                </a:lnTo>
                <a:lnTo>
                  <a:pt x="2080" y="86"/>
                </a:lnTo>
                <a:lnTo>
                  <a:pt x="2081" y="86"/>
                </a:lnTo>
                <a:lnTo>
                  <a:pt x="2081" y="86"/>
                </a:lnTo>
                <a:lnTo>
                  <a:pt x="2081" y="86"/>
                </a:lnTo>
                <a:lnTo>
                  <a:pt x="2081" y="86"/>
                </a:lnTo>
                <a:lnTo>
                  <a:pt x="2082" y="86"/>
                </a:lnTo>
                <a:lnTo>
                  <a:pt x="2082" y="85"/>
                </a:lnTo>
                <a:lnTo>
                  <a:pt x="2082" y="85"/>
                </a:lnTo>
                <a:lnTo>
                  <a:pt x="2082" y="85"/>
                </a:lnTo>
                <a:lnTo>
                  <a:pt x="2083" y="85"/>
                </a:lnTo>
                <a:lnTo>
                  <a:pt x="2083" y="85"/>
                </a:lnTo>
                <a:lnTo>
                  <a:pt x="2083" y="85"/>
                </a:lnTo>
                <a:lnTo>
                  <a:pt x="2083" y="85"/>
                </a:lnTo>
                <a:lnTo>
                  <a:pt x="2083" y="85"/>
                </a:lnTo>
                <a:lnTo>
                  <a:pt x="2083" y="85"/>
                </a:lnTo>
                <a:lnTo>
                  <a:pt x="2083" y="85"/>
                </a:lnTo>
                <a:lnTo>
                  <a:pt x="2084" y="85"/>
                </a:lnTo>
                <a:lnTo>
                  <a:pt x="2084" y="85"/>
                </a:lnTo>
                <a:lnTo>
                  <a:pt x="2084" y="84"/>
                </a:lnTo>
                <a:lnTo>
                  <a:pt x="2084" y="84"/>
                </a:lnTo>
                <a:lnTo>
                  <a:pt x="2085" y="84"/>
                </a:lnTo>
                <a:lnTo>
                  <a:pt x="2085" y="84"/>
                </a:lnTo>
                <a:lnTo>
                  <a:pt x="2085" y="84"/>
                </a:lnTo>
                <a:lnTo>
                  <a:pt x="2085" y="84"/>
                </a:lnTo>
                <a:lnTo>
                  <a:pt x="2085" y="83"/>
                </a:lnTo>
                <a:lnTo>
                  <a:pt x="2086" y="83"/>
                </a:lnTo>
                <a:lnTo>
                  <a:pt x="2086" y="83"/>
                </a:lnTo>
                <a:lnTo>
                  <a:pt x="2086" y="83"/>
                </a:lnTo>
                <a:lnTo>
                  <a:pt x="2086" y="82"/>
                </a:lnTo>
                <a:lnTo>
                  <a:pt x="2087" y="82"/>
                </a:lnTo>
                <a:lnTo>
                  <a:pt x="2087" y="82"/>
                </a:lnTo>
                <a:lnTo>
                  <a:pt x="2087" y="81"/>
                </a:lnTo>
                <a:lnTo>
                  <a:pt x="2087" y="81"/>
                </a:lnTo>
                <a:lnTo>
                  <a:pt x="2087" y="81"/>
                </a:lnTo>
                <a:lnTo>
                  <a:pt x="2087" y="81"/>
                </a:lnTo>
                <a:lnTo>
                  <a:pt x="2088" y="81"/>
                </a:lnTo>
                <a:lnTo>
                  <a:pt x="2088" y="80"/>
                </a:lnTo>
                <a:lnTo>
                  <a:pt x="2088" y="80"/>
                </a:lnTo>
                <a:lnTo>
                  <a:pt x="2088" y="80"/>
                </a:lnTo>
                <a:lnTo>
                  <a:pt x="2088" y="80"/>
                </a:lnTo>
                <a:lnTo>
                  <a:pt x="2089" y="79"/>
                </a:lnTo>
                <a:lnTo>
                  <a:pt x="2089" y="79"/>
                </a:lnTo>
                <a:lnTo>
                  <a:pt x="2089" y="79"/>
                </a:lnTo>
                <a:lnTo>
                  <a:pt x="2089" y="79"/>
                </a:lnTo>
                <a:lnTo>
                  <a:pt x="2090" y="79"/>
                </a:lnTo>
                <a:lnTo>
                  <a:pt x="2090" y="78"/>
                </a:lnTo>
                <a:lnTo>
                  <a:pt x="2090" y="78"/>
                </a:lnTo>
                <a:lnTo>
                  <a:pt x="2090" y="78"/>
                </a:lnTo>
                <a:lnTo>
                  <a:pt x="2091" y="78"/>
                </a:lnTo>
                <a:lnTo>
                  <a:pt x="2091" y="78"/>
                </a:lnTo>
                <a:lnTo>
                  <a:pt x="2091" y="78"/>
                </a:lnTo>
                <a:lnTo>
                  <a:pt x="2091" y="77"/>
                </a:lnTo>
                <a:lnTo>
                  <a:pt x="2091" y="77"/>
                </a:lnTo>
                <a:lnTo>
                  <a:pt x="2091" y="77"/>
                </a:lnTo>
                <a:lnTo>
                  <a:pt x="2091" y="77"/>
                </a:lnTo>
                <a:lnTo>
                  <a:pt x="2092" y="77"/>
                </a:lnTo>
                <a:lnTo>
                  <a:pt x="2092" y="77"/>
                </a:lnTo>
                <a:lnTo>
                  <a:pt x="2092" y="77"/>
                </a:lnTo>
                <a:lnTo>
                  <a:pt x="2092" y="77"/>
                </a:lnTo>
                <a:lnTo>
                  <a:pt x="2093" y="77"/>
                </a:lnTo>
                <a:lnTo>
                  <a:pt x="2093" y="77"/>
                </a:lnTo>
                <a:lnTo>
                  <a:pt x="2093" y="76"/>
                </a:lnTo>
                <a:lnTo>
                  <a:pt x="2093" y="76"/>
                </a:lnTo>
                <a:lnTo>
                  <a:pt x="2094" y="76"/>
                </a:lnTo>
                <a:lnTo>
                  <a:pt x="2094" y="76"/>
                </a:lnTo>
                <a:lnTo>
                  <a:pt x="2094" y="76"/>
                </a:lnTo>
                <a:lnTo>
                  <a:pt x="2094" y="76"/>
                </a:lnTo>
                <a:lnTo>
                  <a:pt x="2094" y="76"/>
                </a:lnTo>
                <a:lnTo>
                  <a:pt x="2095" y="76"/>
                </a:lnTo>
                <a:lnTo>
                  <a:pt x="2095" y="76"/>
                </a:lnTo>
                <a:lnTo>
                  <a:pt x="2095" y="76"/>
                </a:lnTo>
                <a:lnTo>
                  <a:pt x="2095" y="76"/>
                </a:lnTo>
                <a:lnTo>
                  <a:pt x="2095" y="75"/>
                </a:lnTo>
                <a:lnTo>
                  <a:pt x="2095" y="75"/>
                </a:lnTo>
                <a:lnTo>
                  <a:pt x="2096" y="75"/>
                </a:lnTo>
                <a:lnTo>
                  <a:pt x="2096" y="75"/>
                </a:lnTo>
                <a:lnTo>
                  <a:pt x="2096" y="75"/>
                </a:lnTo>
                <a:lnTo>
                  <a:pt x="2096" y="76"/>
                </a:lnTo>
                <a:lnTo>
                  <a:pt x="2096" y="76"/>
                </a:lnTo>
                <a:lnTo>
                  <a:pt x="2097" y="76"/>
                </a:lnTo>
                <a:lnTo>
                  <a:pt x="2097" y="76"/>
                </a:lnTo>
                <a:lnTo>
                  <a:pt x="2097" y="76"/>
                </a:lnTo>
                <a:lnTo>
                  <a:pt x="2097" y="76"/>
                </a:lnTo>
                <a:lnTo>
                  <a:pt x="2098" y="76"/>
                </a:lnTo>
                <a:lnTo>
                  <a:pt x="2098" y="76"/>
                </a:lnTo>
                <a:lnTo>
                  <a:pt x="2098" y="76"/>
                </a:lnTo>
                <a:lnTo>
                  <a:pt x="2098" y="77"/>
                </a:lnTo>
                <a:lnTo>
                  <a:pt x="2099" y="77"/>
                </a:lnTo>
                <a:lnTo>
                  <a:pt x="2099" y="77"/>
                </a:lnTo>
                <a:lnTo>
                  <a:pt x="2099" y="77"/>
                </a:lnTo>
                <a:lnTo>
                  <a:pt x="2099" y="77"/>
                </a:lnTo>
                <a:lnTo>
                  <a:pt x="2099" y="77"/>
                </a:lnTo>
                <a:lnTo>
                  <a:pt x="2099" y="78"/>
                </a:lnTo>
                <a:lnTo>
                  <a:pt x="2099" y="78"/>
                </a:lnTo>
                <a:lnTo>
                  <a:pt x="2100" y="78"/>
                </a:lnTo>
                <a:lnTo>
                  <a:pt x="2100" y="79"/>
                </a:lnTo>
                <a:lnTo>
                  <a:pt x="2100" y="79"/>
                </a:lnTo>
                <a:lnTo>
                  <a:pt x="2100" y="80"/>
                </a:lnTo>
                <a:lnTo>
                  <a:pt x="2101" y="80"/>
                </a:lnTo>
                <a:lnTo>
                  <a:pt x="2101" y="80"/>
                </a:lnTo>
                <a:lnTo>
                  <a:pt x="2101" y="81"/>
                </a:lnTo>
                <a:lnTo>
                  <a:pt x="2101" y="81"/>
                </a:lnTo>
                <a:lnTo>
                  <a:pt x="2102" y="81"/>
                </a:lnTo>
                <a:lnTo>
                  <a:pt x="2102" y="82"/>
                </a:lnTo>
                <a:lnTo>
                  <a:pt x="2102" y="82"/>
                </a:lnTo>
                <a:lnTo>
                  <a:pt x="2102" y="83"/>
                </a:lnTo>
                <a:lnTo>
                  <a:pt x="2102" y="83"/>
                </a:lnTo>
                <a:lnTo>
                  <a:pt x="2103" y="83"/>
                </a:lnTo>
                <a:lnTo>
                  <a:pt x="2103" y="84"/>
                </a:lnTo>
                <a:lnTo>
                  <a:pt x="2103" y="84"/>
                </a:lnTo>
                <a:lnTo>
                  <a:pt x="2103" y="85"/>
                </a:lnTo>
                <a:lnTo>
                  <a:pt x="2103" y="85"/>
                </a:lnTo>
                <a:lnTo>
                  <a:pt x="2103" y="85"/>
                </a:lnTo>
                <a:lnTo>
                  <a:pt x="2104" y="85"/>
                </a:lnTo>
                <a:lnTo>
                  <a:pt x="2104" y="85"/>
                </a:lnTo>
                <a:lnTo>
                  <a:pt x="2104" y="86"/>
                </a:lnTo>
                <a:lnTo>
                  <a:pt x="2104" y="86"/>
                </a:lnTo>
                <a:lnTo>
                  <a:pt x="2105" y="86"/>
                </a:lnTo>
                <a:lnTo>
                  <a:pt x="2105" y="86"/>
                </a:lnTo>
                <a:lnTo>
                  <a:pt x="2105" y="86"/>
                </a:lnTo>
                <a:lnTo>
                  <a:pt x="2105" y="86"/>
                </a:lnTo>
                <a:lnTo>
                  <a:pt x="2105" y="87"/>
                </a:lnTo>
                <a:lnTo>
                  <a:pt x="2106" y="87"/>
                </a:lnTo>
                <a:lnTo>
                  <a:pt x="2106" y="87"/>
                </a:lnTo>
                <a:lnTo>
                  <a:pt x="2106" y="87"/>
                </a:lnTo>
                <a:lnTo>
                  <a:pt x="2106" y="87"/>
                </a:lnTo>
                <a:lnTo>
                  <a:pt x="2107" y="87"/>
                </a:lnTo>
                <a:lnTo>
                  <a:pt x="2107" y="87"/>
                </a:lnTo>
                <a:lnTo>
                  <a:pt x="2107" y="87"/>
                </a:lnTo>
                <a:lnTo>
                  <a:pt x="2107" y="88"/>
                </a:lnTo>
                <a:lnTo>
                  <a:pt x="2107" y="88"/>
                </a:lnTo>
                <a:lnTo>
                  <a:pt x="2107" y="88"/>
                </a:lnTo>
                <a:lnTo>
                  <a:pt x="2107" y="88"/>
                </a:lnTo>
                <a:lnTo>
                  <a:pt x="2108" y="88"/>
                </a:lnTo>
                <a:lnTo>
                  <a:pt x="2108" y="88"/>
                </a:lnTo>
                <a:lnTo>
                  <a:pt x="2108" y="88"/>
                </a:lnTo>
                <a:lnTo>
                  <a:pt x="2108" y="89"/>
                </a:lnTo>
                <a:lnTo>
                  <a:pt x="2109" y="89"/>
                </a:lnTo>
                <a:lnTo>
                  <a:pt x="2109" y="89"/>
                </a:lnTo>
                <a:lnTo>
                  <a:pt x="2109" y="89"/>
                </a:lnTo>
                <a:lnTo>
                  <a:pt x="2109" y="89"/>
                </a:lnTo>
                <a:lnTo>
                  <a:pt x="2110" y="89"/>
                </a:lnTo>
                <a:lnTo>
                  <a:pt x="2110" y="89"/>
                </a:lnTo>
                <a:lnTo>
                  <a:pt x="2110" y="89"/>
                </a:lnTo>
                <a:lnTo>
                  <a:pt x="2110" y="89"/>
                </a:lnTo>
                <a:lnTo>
                  <a:pt x="2110" y="90"/>
                </a:lnTo>
                <a:lnTo>
                  <a:pt x="2111" y="90"/>
                </a:lnTo>
                <a:lnTo>
                  <a:pt x="2111" y="90"/>
                </a:lnTo>
                <a:lnTo>
                  <a:pt x="2111" y="90"/>
                </a:lnTo>
                <a:lnTo>
                  <a:pt x="2111" y="90"/>
                </a:lnTo>
                <a:lnTo>
                  <a:pt x="2111" y="90"/>
                </a:lnTo>
                <a:lnTo>
                  <a:pt x="2111" y="91"/>
                </a:lnTo>
                <a:lnTo>
                  <a:pt x="2112" y="91"/>
                </a:lnTo>
                <a:lnTo>
                  <a:pt x="2112" y="91"/>
                </a:lnTo>
                <a:lnTo>
                  <a:pt x="2112" y="91"/>
                </a:lnTo>
                <a:lnTo>
                  <a:pt x="2112" y="91"/>
                </a:lnTo>
                <a:lnTo>
                  <a:pt x="2113" y="92"/>
                </a:lnTo>
                <a:lnTo>
                  <a:pt x="2113" y="92"/>
                </a:lnTo>
                <a:lnTo>
                  <a:pt x="2113" y="92"/>
                </a:lnTo>
                <a:lnTo>
                  <a:pt x="2113" y="92"/>
                </a:lnTo>
                <a:lnTo>
                  <a:pt x="2113" y="92"/>
                </a:lnTo>
                <a:lnTo>
                  <a:pt x="2114" y="93"/>
                </a:lnTo>
                <a:lnTo>
                  <a:pt x="2114" y="93"/>
                </a:lnTo>
                <a:lnTo>
                  <a:pt x="2114" y="93"/>
                </a:lnTo>
                <a:lnTo>
                  <a:pt x="2114" y="93"/>
                </a:lnTo>
                <a:lnTo>
                  <a:pt x="2114" y="93"/>
                </a:lnTo>
                <a:lnTo>
                  <a:pt x="2114" y="93"/>
                </a:lnTo>
                <a:lnTo>
                  <a:pt x="2115" y="93"/>
                </a:lnTo>
                <a:lnTo>
                  <a:pt x="2115" y="93"/>
                </a:lnTo>
                <a:lnTo>
                  <a:pt x="2115" y="93"/>
                </a:lnTo>
                <a:lnTo>
                  <a:pt x="2115" y="94"/>
                </a:lnTo>
                <a:lnTo>
                  <a:pt x="2116" y="94"/>
                </a:lnTo>
                <a:lnTo>
                  <a:pt x="2116" y="94"/>
                </a:lnTo>
                <a:lnTo>
                  <a:pt x="2116" y="94"/>
                </a:lnTo>
                <a:lnTo>
                  <a:pt x="2116" y="94"/>
                </a:lnTo>
                <a:lnTo>
                  <a:pt x="2116" y="94"/>
                </a:lnTo>
                <a:lnTo>
                  <a:pt x="2117" y="94"/>
                </a:lnTo>
                <a:lnTo>
                  <a:pt x="2117" y="95"/>
                </a:lnTo>
                <a:lnTo>
                  <a:pt x="2117" y="95"/>
                </a:lnTo>
                <a:lnTo>
                  <a:pt x="2117" y="95"/>
                </a:lnTo>
                <a:lnTo>
                  <a:pt x="2118" y="95"/>
                </a:lnTo>
                <a:lnTo>
                  <a:pt x="2118" y="95"/>
                </a:lnTo>
                <a:lnTo>
                  <a:pt x="2118" y="95"/>
                </a:lnTo>
                <a:lnTo>
                  <a:pt x="2118" y="96"/>
                </a:lnTo>
                <a:lnTo>
                  <a:pt x="2118" y="96"/>
                </a:lnTo>
                <a:lnTo>
                  <a:pt x="2118" y="96"/>
                </a:lnTo>
                <a:lnTo>
                  <a:pt x="2118" y="96"/>
                </a:lnTo>
                <a:lnTo>
                  <a:pt x="2119" y="96"/>
                </a:lnTo>
                <a:lnTo>
                  <a:pt x="2119" y="96"/>
                </a:lnTo>
                <a:lnTo>
                  <a:pt x="2119" y="97"/>
                </a:lnTo>
                <a:lnTo>
                  <a:pt x="2119" y="97"/>
                </a:lnTo>
                <a:lnTo>
                  <a:pt x="2120" y="97"/>
                </a:lnTo>
                <a:lnTo>
                  <a:pt x="2120" y="97"/>
                </a:lnTo>
                <a:lnTo>
                  <a:pt x="2120" y="97"/>
                </a:lnTo>
                <a:lnTo>
                  <a:pt x="2120" y="97"/>
                </a:lnTo>
                <a:lnTo>
                  <a:pt x="2121" y="98"/>
                </a:lnTo>
                <a:lnTo>
                  <a:pt x="2121" y="98"/>
                </a:lnTo>
                <a:lnTo>
                  <a:pt x="2121" y="98"/>
                </a:lnTo>
                <a:lnTo>
                  <a:pt x="2121" y="98"/>
                </a:lnTo>
                <a:lnTo>
                  <a:pt x="2121" y="98"/>
                </a:lnTo>
                <a:lnTo>
                  <a:pt x="2122" y="98"/>
                </a:lnTo>
                <a:lnTo>
                  <a:pt x="2122" y="98"/>
                </a:lnTo>
                <a:lnTo>
                  <a:pt x="2122" y="98"/>
                </a:lnTo>
                <a:lnTo>
                  <a:pt x="2122" y="98"/>
                </a:lnTo>
                <a:lnTo>
                  <a:pt x="2122" y="98"/>
                </a:lnTo>
                <a:lnTo>
                  <a:pt x="2122" y="98"/>
                </a:lnTo>
                <a:lnTo>
                  <a:pt x="2123" y="98"/>
                </a:lnTo>
                <a:lnTo>
                  <a:pt x="2123" y="98"/>
                </a:lnTo>
                <a:lnTo>
                  <a:pt x="2123" y="98"/>
                </a:lnTo>
                <a:lnTo>
                  <a:pt x="2123" y="98"/>
                </a:lnTo>
                <a:lnTo>
                  <a:pt x="2124" y="98"/>
                </a:lnTo>
                <a:lnTo>
                  <a:pt x="2124" y="98"/>
                </a:lnTo>
                <a:lnTo>
                  <a:pt x="2124" y="98"/>
                </a:lnTo>
                <a:lnTo>
                  <a:pt x="2124" y="98"/>
                </a:lnTo>
                <a:lnTo>
                  <a:pt x="2124" y="98"/>
                </a:lnTo>
                <a:lnTo>
                  <a:pt x="2125" y="98"/>
                </a:lnTo>
                <a:lnTo>
                  <a:pt x="2125" y="99"/>
                </a:lnTo>
                <a:lnTo>
                  <a:pt x="2125" y="99"/>
                </a:lnTo>
                <a:lnTo>
                  <a:pt x="2125" y="99"/>
                </a:lnTo>
                <a:lnTo>
                  <a:pt x="2126" y="99"/>
                </a:lnTo>
                <a:lnTo>
                  <a:pt x="2126" y="99"/>
                </a:lnTo>
                <a:lnTo>
                  <a:pt x="2126" y="99"/>
                </a:lnTo>
                <a:lnTo>
                  <a:pt x="2126" y="99"/>
                </a:lnTo>
                <a:lnTo>
                  <a:pt x="2126" y="99"/>
                </a:lnTo>
                <a:lnTo>
                  <a:pt x="2126" y="99"/>
                </a:lnTo>
                <a:lnTo>
                  <a:pt x="2127" y="99"/>
                </a:lnTo>
                <a:lnTo>
                  <a:pt x="2127" y="99"/>
                </a:lnTo>
                <a:lnTo>
                  <a:pt x="2127" y="99"/>
                </a:lnTo>
                <a:lnTo>
                  <a:pt x="2127" y="99"/>
                </a:lnTo>
                <a:lnTo>
                  <a:pt x="2127" y="99"/>
                </a:lnTo>
                <a:lnTo>
                  <a:pt x="2128" y="99"/>
                </a:lnTo>
                <a:lnTo>
                  <a:pt x="2128" y="99"/>
                </a:lnTo>
                <a:lnTo>
                  <a:pt x="2128" y="99"/>
                </a:lnTo>
                <a:lnTo>
                  <a:pt x="2128" y="99"/>
                </a:lnTo>
                <a:lnTo>
                  <a:pt x="2129" y="99"/>
                </a:lnTo>
                <a:lnTo>
                  <a:pt x="2129" y="99"/>
                </a:lnTo>
                <a:lnTo>
                  <a:pt x="2129" y="99"/>
                </a:lnTo>
                <a:lnTo>
                  <a:pt x="2129" y="99"/>
                </a:lnTo>
                <a:lnTo>
                  <a:pt x="2130" y="99"/>
                </a:lnTo>
                <a:lnTo>
                  <a:pt x="2130" y="99"/>
                </a:lnTo>
                <a:lnTo>
                  <a:pt x="2130" y="99"/>
                </a:lnTo>
                <a:lnTo>
                  <a:pt x="2130" y="99"/>
                </a:lnTo>
                <a:lnTo>
                  <a:pt x="2130" y="99"/>
                </a:lnTo>
                <a:lnTo>
                  <a:pt x="2130" y="99"/>
                </a:lnTo>
                <a:lnTo>
                  <a:pt x="2130" y="99"/>
                </a:lnTo>
                <a:lnTo>
                  <a:pt x="2131" y="98"/>
                </a:lnTo>
                <a:lnTo>
                  <a:pt x="2131" y="98"/>
                </a:lnTo>
                <a:lnTo>
                  <a:pt x="2131" y="98"/>
                </a:lnTo>
                <a:lnTo>
                  <a:pt x="2131" y="98"/>
                </a:lnTo>
                <a:lnTo>
                  <a:pt x="2132" y="98"/>
                </a:lnTo>
                <a:lnTo>
                  <a:pt x="2132" y="98"/>
                </a:lnTo>
                <a:lnTo>
                  <a:pt x="2132" y="97"/>
                </a:lnTo>
                <a:lnTo>
                  <a:pt x="2132" y="97"/>
                </a:lnTo>
                <a:lnTo>
                  <a:pt x="2132" y="97"/>
                </a:lnTo>
                <a:lnTo>
                  <a:pt x="2133" y="96"/>
                </a:lnTo>
                <a:lnTo>
                  <a:pt x="2133" y="96"/>
                </a:lnTo>
                <a:lnTo>
                  <a:pt x="2133" y="96"/>
                </a:lnTo>
                <a:lnTo>
                  <a:pt x="2133" y="95"/>
                </a:lnTo>
                <a:lnTo>
                  <a:pt x="2134" y="95"/>
                </a:lnTo>
                <a:lnTo>
                  <a:pt x="2134" y="94"/>
                </a:lnTo>
                <a:lnTo>
                  <a:pt x="2134" y="94"/>
                </a:lnTo>
                <a:lnTo>
                  <a:pt x="2134" y="93"/>
                </a:lnTo>
                <a:lnTo>
                  <a:pt x="2134" y="93"/>
                </a:lnTo>
                <a:lnTo>
                  <a:pt x="2134" y="93"/>
                </a:lnTo>
                <a:lnTo>
                  <a:pt x="2135" y="92"/>
                </a:lnTo>
                <a:lnTo>
                  <a:pt x="2135" y="92"/>
                </a:lnTo>
                <a:lnTo>
                  <a:pt x="2135" y="92"/>
                </a:lnTo>
                <a:lnTo>
                  <a:pt x="2135" y="91"/>
                </a:lnTo>
                <a:lnTo>
                  <a:pt x="2135" y="91"/>
                </a:lnTo>
                <a:lnTo>
                  <a:pt x="2136" y="91"/>
                </a:lnTo>
                <a:lnTo>
                  <a:pt x="2136" y="91"/>
                </a:lnTo>
                <a:lnTo>
                  <a:pt x="2136" y="90"/>
                </a:lnTo>
                <a:lnTo>
                  <a:pt x="2136" y="90"/>
                </a:lnTo>
                <a:lnTo>
                  <a:pt x="2137" y="90"/>
                </a:lnTo>
                <a:lnTo>
                  <a:pt x="2137" y="90"/>
                </a:lnTo>
                <a:lnTo>
                  <a:pt x="2137" y="90"/>
                </a:lnTo>
                <a:lnTo>
                  <a:pt x="2137" y="90"/>
                </a:lnTo>
                <a:lnTo>
                  <a:pt x="2138" y="90"/>
                </a:lnTo>
                <a:lnTo>
                  <a:pt x="2138" y="90"/>
                </a:lnTo>
                <a:lnTo>
                  <a:pt x="2138" y="90"/>
                </a:lnTo>
                <a:lnTo>
                  <a:pt x="2138" y="90"/>
                </a:lnTo>
                <a:lnTo>
                  <a:pt x="2138" y="90"/>
                </a:lnTo>
                <a:lnTo>
                  <a:pt x="2138" y="90"/>
                </a:lnTo>
                <a:lnTo>
                  <a:pt x="2138" y="90"/>
                </a:lnTo>
                <a:lnTo>
                  <a:pt x="2139" y="89"/>
                </a:lnTo>
                <a:lnTo>
                  <a:pt x="2139" y="89"/>
                </a:lnTo>
                <a:lnTo>
                  <a:pt x="2139" y="89"/>
                </a:lnTo>
                <a:lnTo>
                  <a:pt x="2139" y="89"/>
                </a:lnTo>
                <a:lnTo>
                  <a:pt x="2140" y="89"/>
                </a:lnTo>
                <a:lnTo>
                  <a:pt x="2140" y="89"/>
                </a:lnTo>
                <a:lnTo>
                  <a:pt x="2140" y="89"/>
                </a:lnTo>
                <a:lnTo>
                  <a:pt x="2140" y="89"/>
                </a:lnTo>
                <a:lnTo>
                  <a:pt x="2141" y="89"/>
                </a:lnTo>
                <a:lnTo>
                  <a:pt x="2141" y="89"/>
                </a:lnTo>
                <a:lnTo>
                  <a:pt x="2141" y="89"/>
                </a:lnTo>
                <a:lnTo>
                  <a:pt x="2141" y="88"/>
                </a:lnTo>
                <a:lnTo>
                  <a:pt x="2141" y="88"/>
                </a:lnTo>
                <a:lnTo>
                  <a:pt x="2142" y="88"/>
                </a:lnTo>
                <a:lnTo>
                  <a:pt x="2142" y="88"/>
                </a:lnTo>
                <a:lnTo>
                  <a:pt x="2142" y="87"/>
                </a:lnTo>
                <a:lnTo>
                  <a:pt x="2142" y="87"/>
                </a:lnTo>
                <a:lnTo>
                  <a:pt x="2142" y="87"/>
                </a:lnTo>
                <a:lnTo>
                  <a:pt x="2142" y="87"/>
                </a:lnTo>
                <a:lnTo>
                  <a:pt x="2143" y="86"/>
                </a:lnTo>
                <a:lnTo>
                  <a:pt x="2143" y="86"/>
                </a:lnTo>
                <a:lnTo>
                  <a:pt x="2143" y="86"/>
                </a:lnTo>
                <a:lnTo>
                  <a:pt x="2143" y="86"/>
                </a:lnTo>
                <a:lnTo>
                  <a:pt x="2143" y="86"/>
                </a:lnTo>
                <a:lnTo>
                  <a:pt x="2144" y="86"/>
                </a:lnTo>
                <a:lnTo>
                  <a:pt x="2144" y="86"/>
                </a:lnTo>
                <a:lnTo>
                  <a:pt x="2144" y="86"/>
                </a:lnTo>
                <a:lnTo>
                  <a:pt x="2144" y="86"/>
                </a:lnTo>
                <a:lnTo>
                  <a:pt x="2145" y="86"/>
                </a:lnTo>
                <a:lnTo>
                  <a:pt x="2145" y="86"/>
                </a:lnTo>
                <a:lnTo>
                  <a:pt x="2145" y="86"/>
                </a:lnTo>
                <a:lnTo>
                  <a:pt x="2145" y="85"/>
                </a:lnTo>
                <a:lnTo>
                  <a:pt x="2146" y="85"/>
                </a:lnTo>
                <a:lnTo>
                  <a:pt x="2146" y="85"/>
                </a:lnTo>
                <a:lnTo>
                  <a:pt x="2146" y="85"/>
                </a:lnTo>
                <a:lnTo>
                  <a:pt x="2146" y="85"/>
                </a:lnTo>
                <a:lnTo>
                  <a:pt x="2146" y="85"/>
                </a:lnTo>
                <a:lnTo>
                  <a:pt x="2146" y="85"/>
                </a:lnTo>
                <a:lnTo>
                  <a:pt x="2146" y="85"/>
                </a:lnTo>
                <a:lnTo>
                  <a:pt x="2147" y="85"/>
                </a:lnTo>
                <a:lnTo>
                  <a:pt x="2147" y="85"/>
                </a:lnTo>
                <a:lnTo>
                  <a:pt x="2147" y="85"/>
                </a:lnTo>
                <a:lnTo>
                  <a:pt x="2147" y="85"/>
                </a:lnTo>
                <a:lnTo>
                  <a:pt x="2148" y="85"/>
                </a:lnTo>
                <a:lnTo>
                  <a:pt x="2148" y="85"/>
                </a:lnTo>
                <a:lnTo>
                  <a:pt x="2148" y="85"/>
                </a:lnTo>
                <a:lnTo>
                  <a:pt x="2148" y="85"/>
                </a:lnTo>
                <a:lnTo>
                  <a:pt x="2149" y="85"/>
                </a:lnTo>
                <a:lnTo>
                  <a:pt x="2149" y="85"/>
                </a:lnTo>
                <a:lnTo>
                  <a:pt x="2149" y="85"/>
                </a:lnTo>
                <a:lnTo>
                  <a:pt x="2149" y="85"/>
                </a:lnTo>
                <a:lnTo>
                  <a:pt x="2149" y="85"/>
                </a:lnTo>
                <a:lnTo>
                  <a:pt x="2150" y="84"/>
                </a:lnTo>
                <a:lnTo>
                  <a:pt x="2150" y="84"/>
                </a:lnTo>
                <a:lnTo>
                  <a:pt x="2150" y="84"/>
                </a:lnTo>
                <a:lnTo>
                  <a:pt x="2150" y="84"/>
                </a:lnTo>
                <a:lnTo>
                  <a:pt x="2150" y="84"/>
                </a:lnTo>
                <a:lnTo>
                  <a:pt x="2150" y="84"/>
                </a:lnTo>
                <a:lnTo>
                  <a:pt x="2151" y="84"/>
                </a:lnTo>
                <a:lnTo>
                  <a:pt x="2151" y="84"/>
                </a:lnTo>
                <a:lnTo>
                  <a:pt x="2151" y="84"/>
                </a:lnTo>
                <a:lnTo>
                  <a:pt x="2151" y="84"/>
                </a:lnTo>
                <a:lnTo>
                  <a:pt x="2152" y="84"/>
                </a:lnTo>
                <a:lnTo>
                  <a:pt x="2152" y="83"/>
                </a:lnTo>
                <a:lnTo>
                  <a:pt x="2152" y="83"/>
                </a:lnTo>
                <a:lnTo>
                  <a:pt x="2152" y="83"/>
                </a:lnTo>
                <a:lnTo>
                  <a:pt x="2152" y="83"/>
                </a:lnTo>
                <a:lnTo>
                  <a:pt x="2153" y="83"/>
                </a:lnTo>
                <a:lnTo>
                  <a:pt x="2153" y="83"/>
                </a:lnTo>
                <a:lnTo>
                  <a:pt x="2153" y="83"/>
                </a:lnTo>
                <a:lnTo>
                  <a:pt x="2153" y="83"/>
                </a:lnTo>
                <a:lnTo>
                  <a:pt x="2154" y="83"/>
                </a:lnTo>
                <a:lnTo>
                  <a:pt x="2154" y="82"/>
                </a:lnTo>
                <a:lnTo>
                  <a:pt x="2154" y="82"/>
                </a:lnTo>
                <a:lnTo>
                  <a:pt x="2154" y="82"/>
                </a:lnTo>
                <a:lnTo>
                  <a:pt x="2154" y="82"/>
                </a:lnTo>
                <a:lnTo>
                  <a:pt x="2154" y="82"/>
                </a:lnTo>
                <a:lnTo>
                  <a:pt x="2154" y="82"/>
                </a:lnTo>
                <a:lnTo>
                  <a:pt x="2155" y="82"/>
                </a:lnTo>
                <a:lnTo>
                  <a:pt x="2155" y="82"/>
                </a:lnTo>
                <a:lnTo>
                  <a:pt x="2155" y="82"/>
                </a:lnTo>
                <a:lnTo>
                  <a:pt x="2155" y="82"/>
                </a:lnTo>
                <a:lnTo>
                  <a:pt x="2156" y="82"/>
                </a:lnTo>
                <a:lnTo>
                  <a:pt x="2156" y="81"/>
                </a:lnTo>
                <a:lnTo>
                  <a:pt x="2156" y="81"/>
                </a:lnTo>
                <a:lnTo>
                  <a:pt x="2156" y="81"/>
                </a:lnTo>
                <a:lnTo>
                  <a:pt x="2157" y="81"/>
                </a:lnTo>
                <a:lnTo>
                  <a:pt x="2157" y="81"/>
                </a:lnTo>
                <a:lnTo>
                  <a:pt x="2157" y="81"/>
                </a:lnTo>
                <a:lnTo>
                  <a:pt x="2157" y="81"/>
                </a:lnTo>
                <a:lnTo>
                  <a:pt x="2158" y="81"/>
                </a:lnTo>
                <a:lnTo>
                  <a:pt x="2158" y="81"/>
                </a:lnTo>
                <a:lnTo>
                  <a:pt x="2158" y="81"/>
                </a:lnTo>
                <a:lnTo>
                  <a:pt x="2158" y="81"/>
                </a:lnTo>
                <a:lnTo>
                  <a:pt x="2158" y="81"/>
                </a:lnTo>
                <a:lnTo>
                  <a:pt x="2158" y="80"/>
                </a:lnTo>
                <a:lnTo>
                  <a:pt x="2158" y="80"/>
                </a:lnTo>
                <a:lnTo>
                  <a:pt x="2159" y="80"/>
                </a:lnTo>
                <a:lnTo>
                  <a:pt x="2159" y="80"/>
                </a:lnTo>
                <a:lnTo>
                  <a:pt x="2159" y="80"/>
                </a:lnTo>
                <a:lnTo>
                  <a:pt x="2159" y="80"/>
                </a:lnTo>
                <a:lnTo>
                  <a:pt x="2160" y="79"/>
                </a:lnTo>
                <a:lnTo>
                  <a:pt x="2160" y="79"/>
                </a:lnTo>
                <a:lnTo>
                  <a:pt x="2160" y="79"/>
                </a:lnTo>
                <a:lnTo>
                  <a:pt x="2160" y="79"/>
                </a:lnTo>
                <a:lnTo>
                  <a:pt x="2160" y="79"/>
                </a:lnTo>
                <a:lnTo>
                  <a:pt x="2161" y="79"/>
                </a:lnTo>
                <a:lnTo>
                  <a:pt x="2161" y="79"/>
                </a:lnTo>
                <a:lnTo>
                  <a:pt x="2161" y="79"/>
                </a:lnTo>
                <a:lnTo>
                  <a:pt x="2161" y="79"/>
                </a:lnTo>
                <a:lnTo>
                  <a:pt x="2162" y="78"/>
                </a:lnTo>
                <a:lnTo>
                  <a:pt x="2162" y="78"/>
                </a:lnTo>
                <a:lnTo>
                  <a:pt x="2162" y="78"/>
                </a:lnTo>
                <a:lnTo>
                  <a:pt x="2162" y="78"/>
                </a:lnTo>
                <a:lnTo>
                  <a:pt x="2162" y="78"/>
                </a:lnTo>
                <a:lnTo>
                  <a:pt x="2162" y="78"/>
                </a:lnTo>
                <a:lnTo>
                  <a:pt x="2163" y="78"/>
                </a:lnTo>
                <a:lnTo>
                  <a:pt x="2163" y="78"/>
                </a:lnTo>
                <a:lnTo>
                  <a:pt x="2163" y="78"/>
                </a:lnTo>
                <a:lnTo>
                  <a:pt x="2163" y="78"/>
                </a:lnTo>
                <a:lnTo>
                  <a:pt x="2163" y="78"/>
                </a:lnTo>
                <a:lnTo>
                  <a:pt x="2164" y="78"/>
                </a:lnTo>
                <a:lnTo>
                  <a:pt x="2164" y="78"/>
                </a:lnTo>
                <a:lnTo>
                  <a:pt x="2164" y="77"/>
                </a:lnTo>
                <a:lnTo>
                  <a:pt x="2164" y="77"/>
                </a:lnTo>
                <a:lnTo>
                  <a:pt x="2165" y="77"/>
                </a:lnTo>
                <a:lnTo>
                  <a:pt x="2165" y="77"/>
                </a:lnTo>
                <a:lnTo>
                  <a:pt x="2165" y="77"/>
                </a:lnTo>
                <a:lnTo>
                  <a:pt x="2165" y="77"/>
                </a:lnTo>
                <a:lnTo>
                  <a:pt x="2166" y="77"/>
                </a:lnTo>
                <a:lnTo>
                  <a:pt x="2166" y="77"/>
                </a:lnTo>
                <a:lnTo>
                  <a:pt x="2166" y="77"/>
                </a:lnTo>
                <a:lnTo>
                  <a:pt x="2166" y="77"/>
                </a:lnTo>
                <a:lnTo>
                  <a:pt x="2166" y="77"/>
                </a:lnTo>
                <a:lnTo>
                  <a:pt x="2166" y="77"/>
                </a:lnTo>
                <a:lnTo>
                  <a:pt x="2166" y="77"/>
                </a:lnTo>
                <a:lnTo>
                  <a:pt x="2167" y="77"/>
                </a:lnTo>
                <a:lnTo>
                  <a:pt x="2167" y="77"/>
                </a:lnTo>
                <a:lnTo>
                  <a:pt x="2167" y="77"/>
                </a:lnTo>
                <a:lnTo>
                  <a:pt x="2167" y="77"/>
                </a:lnTo>
                <a:lnTo>
                  <a:pt x="2168" y="77"/>
                </a:lnTo>
                <a:lnTo>
                  <a:pt x="2168" y="77"/>
                </a:lnTo>
                <a:lnTo>
                  <a:pt x="2168" y="77"/>
                </a:lnTo>
                <a:lnTo>
                  <a:pt x="2168" y="77"/>
                </a:lnTo>
                <a:lnTo>
                  <a:pt x="2169" y="77"/>
                </a:lnTo>
                <a:lnTo>
                  <a:pt x="2169" y="77"/>
                </a:lnTo>
                <a:lnTo>
                  <a:pt x="2169" y="78"/>
                </a:lnTo>
                <a:lnTo>
                  <a:pt x="2169" y="78"/>
                </a:lnTo>
                <a:lnTo>
                  <a:pt x="2169" y="78"/>
                </a:lnTo>
                <a:lnTo>
                  <a:pt x="2170" y="78"/>
                </a:lnTo>
                <a:lnTo>
                  <a:pt x="2170" y="78"/>
                </a:lnTo>
                <a:lnTo>
                  <a:pt x="2170" y="78"/>
                </a:lnTo>
                <a:lnTo>
                  <a:pt x="2170" y="78"/>
                </a:lnTo>
                <a:lnTo>
                  <a:pt x="2170" y="79"/>
                </a:lnTo>
                <a:lnTo>
                  <a:pt x="2170" y="79"/>
                </a:lnTo>
                <a:lnTo>
                  <a:pt x="2171" y="79"/>
                </a:lnTo>
                <a:lnTo>
                  <a:pt x="2171" y="79"/>
                </a:lnTo>
                <a:lnTo>
                  <a:pt x="2171" y="79"/>
                </a:lnTo>
                <a:lnTo>
                  <a:pt x="2171" y="79"/>
                </a:lnTo>
                <a:lnTo>
                  <a:pt x="2171" y="79"/>
                </a:lnTo>
                <a:lnTo>
                  <a:pt x="2172" y="79"/>
                </a:lnTo>
                <a:lnTo>
                  <a:pt x="2172" y="79"/>
                </a:lnTo>
                <a:lnTo>
                  <a:pt x="2172" y="79"/>
                </a:lnTo>
                <a:lnTo>
                  <a:pt x="2172" y="79"/>
                </a:lnTo>
                <a:lnTo>
                  <a:pt x="2173" y="79"/>
                </a:lnTo>
                <a:lnTo>
                  <a:pt x="2173" y="79"/>
                </a:lnTo>
                <a:lnTo>
                  <a:pt x="2173" y="79"/>
                </a:lnTo>
                <a:lnTo>
                  <a:pt x="2173" y="80"/>
                </a:lnTo>
                <a:lnTo>
                  <a:pt x="2174" y="80"/>
                </a:lnTo>
                <a:lnTo>
                  <a:pt x="2174" y="80"/>
                </a:lnTo>
                <a:lnTo>
                  <a:pt x="2174" y="80"/>
                </a:lnTo>
                <a:lnTo>
                  <a:pt x="2174" y="80"/>
                </a:lnTo>
                <a:lnTo>
                  <a:pt x="2174" y="80"/>
                </a:lnTo>
                <a:lnTo>
                  <a:pt x="2174" y="80"/>
                </a:lnTo>
                <a:lnTo>
                  <a:pt x="2174" y="80"/>
                </a:lnTo>
                <a:lnTo>
                  <a:pt x="2175" y="80"/>
                </a:lnTo>
                <a:lnTo>
                  <a:pt x="2175" y="80"/>
                </a:lnTo>
                <a:lnTo>
                  <a:pt x="2175" y="80"/>
                </a:lnTo>
                <a:lnTo>
                  <a:pt x="2175" y="80"/>
                </a:lnTo>
                <a:lnTo>
                  <a:pt x="2176" y="80"/>
                </a:lnTo>
                <a:lnTo>
                  <a:pt x="2176" y="80"/>
                </a:lnTo>
                <a:lnTo>
                  <a:pt x="2176" y="80"/>
                </a:lnTo>
                <a:lnTo>
                  <a:pt x="2176" y="80"/>
                </a:lnTo>
                <a:lnTo>
                  <a:pt x="2177" y="81"/>
                </a:lnTo>
                <a:lnTo>
                  <a:pt x="2177" y="81"/>
                </a:lnTo>
                <a:lnTo>
                  <a:pt x="2177" y="81"/>
                </a:lnTo>
                <a:lnTo>
                  <a:pt x="2177" y="81"/>
                </a:lnTo>
                <a:lnTo>
                  <a:pt x="2177" y="82"/>
                </a:lnTo>
                <a:lnTo>
                  <a:pt x="2177" y="82"/>
                </a:lnTo>
                <a:lnTo>
                  <a:pt x="2177" y="82"/>
                </a:lnTo>
                <a:lnTo>
                  <a:pt x="2178" y="83"/>
                </a:lnTo>
                <a:lnTo>
                  <a:pt x="2178" y="83"/>
                </a:lnTo>
                <a:lnTo>
                  <a:pt x="2178" y="83"/>
                </a:lnTo>
                <a:lnTo>
                  <a:pt x="2178" y="84"/>
                </a:lnTo>
                <a:lnTo>
                  <a:pt x="2179" y="84"/>
                </a:lnTo>
                <a:lnTo>
                  <a:pt x="2179" y="84"/>
                </a:lnTo>
                <a:lnTo>
                  <a:pt x="2179" y="85"/>
                </a:lnTo>
                <a:lnTo>
                  <a:pt x="2179" y="85"/>
                </a:lnTo>
                <a:lnTo>
                  <a:pt x="2180" y="85"/>
                </a:lnTo>
                <a:lnTo>
                  <a:pt x="2180" y="85"/>
                </a:lnTo>
                <a:lnTo>
                  <a:pt x="2180" y="85"/>
                </a:lnTo>
                <a:lnTo>
                  <a:pt x="2180" y="86"/>
                </a:lnTo>
                <a:lnTo>
                  <a:pt x="2180" y="86"/>
                </a:lnTo>
                <a:lnTo>
                  <a:pt x="2181" y="86"/>
                </a:lnTo>
                <a:lnTo>
                  <a:pt x="2181" y="86"/>
                </a:lnTo>
                <a:lnTo>
                  <a:pt x="2181" y="87"/>
                </a:lnTo>
                <a:lnTo>
                  <a:pt x="2181" y="87"/>
                </a:lnTo>
                <a:lnTo>
                  <a:pt x="2181" y="87"/>
                </a:lnTo>
                <a:lnTo>
                  <a:pt x="2181" y="87"/>
                </a:lnTo>
                <a:lnTo>
                  <a:pt x="2182" y="87"/>
                </a:lnTo>
                <a:lnTo>
                  <a:pt x="2182" y="87"/>
                </a:lnTo>
                <a:lnTo>
                  <a:pt x="2182" y="87"/>
                </a:lnTo>
                <a:lnTo>
                  <a:pt x="2182" y="88"/>
                </a:lnTo>
                <a:lnTo>
                  <a:pt x="2182" y="88"/>
                </a:lnTo>
                <a:lnTo>
                  <a:pt x="2183" y="88"/>
                </a:lnTo>
                <a:lnTo>
                  <a:pt x="2183" y="88"/>
                </a:lnTo>
                <a:lnTo>
                  <a:pt x="2183" y="88"/>
                </a:lnTo>
                <a:lnTo>
                  <a:pt x="2183" y="88"/>
                </a:lnTo>
                <a:lnTo>
                  <a:pt x="2184" y="88"/>
                </a:lnTo>
                <a:lnTo>
                  <a:pt x="2184" y="88"/>
                </a:lnTo>
                <a:lnTo>
                  <a:pt x="2184" y="88"/>
                </a:lnTo>
                <a:lnTo>
                  <a:pt x="2184" y="88"/>
                </a:lnTo>
                <a:lnTo>
                  <a:pt x="2185" y="88"/>
                </a:lnTo>
                <a:lnTo>
                  <a:pt x="2185" y="88"/>
                </a:lnTo>
                <a:lnTo>
                  <a:pt x="2185" y="88"/>
                </a:lnTo>
                <a:lnTo>
                  <a:pt x="2185" y="89"/>
                </a:lnTo>
                <a:lnTo>
                  <a:pt x="2185" y="89"/>
                </a:lnTo>
                <a:lnTo>
                  <a:pt x="2185" y="89"/>
                </a:lnTo>
                <a:lnTo>
                  <a:pt x="2185" y="89"/>
                </a:lnTo>
                <a:lnTo>
                  <a:pt x="2186" y="89"/>
                </a:lnTo>
                <a:lnTo>
                  <a:pt x="2186" y="89"/>
                </a:lnTo>
                <a:lnTo>
                  <a:pt x="2186" y="89"/>
                </a:lnTo>
                <a:lnTo>
                  <a:pt x="2186" y="89"/>
                </a:lnTo>
                <a:lnTo>
                  <a:pt x="2187" y="89"/>
                </a:lnTo>
                <a:lnTo>
                  <a:pt x="2187" y="89"/>
                </a:lnTo>
                <a:lnTo>
                  <a:pt x="2187" y="89"/>
                </a:lnTo>
                <a:lnTo>
                  <a:pt x="2187" y="89"/>
                </a:lnTo>
                <a:lnTo>
                  <a:pt x="2188" y="89"/>
                </a:lnTo>
                <a:lnTo>
                  <a:pt x="2188" y="89"/>
                </a:lnTo>
                <a:lnTo>
                  <a:pt x="2188" y="89"/>
                </a:lnTo>
                <a:lnTo>
                  <a:pt x="2188" y="89"/>
                </a:lnTo>
                <a:lnTo>
                  <a:pt x="2188" y="89"/>
                </a:lnTo>
                <a:lnTo>
                  <a:pt x="2189" y="89"/>
                </a:lnTo>
                <a:lnTo>
                  <a:pt x="2189" y="89"/>
                </a:lnTo>
                <a:lnTo>
                  <a:pt x="2189" y="89"/>
                </a:lnTo>
                <a:lnTo>
                  <a:pt x="2189" y="89"/>
                </a:lnTo>
                <a:lnTo>
                  <a:pt x="2189" y="89"/>
                </a:lnTo>
                <a:lnTo>
                  <a:pt x="2189" y="89"/>
                </a:lnTo>
                <a:lnTo>
                  <a:pt x="2190" y="89"/>
                </a:lnTo>
                <a:lnTo>
                  <a:pt x="2190" y="89"/>
                </a:lnTo>
                <a:lnTo>
                  <a:pt x="2190" y="89"/>
                </a:lnTo>
                <a:lnTo>
                  <a:pt x="2190" y="89"/>
                </a:lnTo>
                <a:lnTo>
                  <a:pt x="2191" y="89"/>
                </a:lnTo>
                <a:lnTo>
                  <a:pt x="2191" y="89"/>
                </a:lnTo>
                <a:lnTo>
                  <a:pt x="2191" y="89"/>
                </a:lnTo>
                <a:lnTo>
                  <a:pt x="2191" y="89"/>
                </a:lnTo>
                <a:lnTo>
                  <a:pt x="2191" y="89"/>
                </a:lnTo>
                <a:lnTo>
                  <a:pt x="2192" y="89"/>
                </a:lnTo>
                <a:lnTo>
                  <a:pt x="2192" y="89"/>
                </a:lnTo>
                <a:lnTo>
                  <a:pt x="2192" y="89"/>
                </a:lnTo>
                <a:lnTo>
                  <a:pt x="2192" y="89"/>
                </a:lnTo>
                <a:lnTo>
                  <a:pt x="2193" y="89"/>
                </a:lnTo>
                <a:lnTo>
                  <a:pt x="2193" y="89"/>
                </a:lnTo>
                <a:lnTo>
                  <a:pt x="2193" y="89"/>
                </a:lnTo>
                <a:lnTo>
                  <a:pt x="2193" y="89"/>
                </a:lnTo>
                <a:lnTo>
                  <a:pt x="2193" y="89"/>
                </a:lnTo>
                <a:lnTo>
                  <a:pt x="2193" y="89"/>
                </a:lnTo>
                <a:lnTo>
                  <a:pt x="2193" y="89"/>
                </a:lnTo>
                <a:lnTo>
                  <a:pt x="2194" y="89"/>
                </a:lnTo>
                <a:lnTo>
                  <a:pt x="2194" y="89"/>
                </a:lnTo>
                <a:lnTo>
                  <a:pt x="2194" y="89"/>
                </a:lnTo>
                <a:lnTo>
                  <a:pt x="2194" y="89"/>
                </a:lnTo>
                <a:lnTo>
                  <a:pt x="2195" y="88"/>
                </a:lnTo>
                <a:lnTo>
                  <a:pt x="2195" y="88"/>
                </a:lnTo>
                <a:lnTo>
                  <a:pt x="2195" y="88"/>
                </a:lnTo>
                <a:lnTo>
                  <a:pt x="2195" y="88"/>
                </a:lnTo>
                <a:lnTo>
                  <a:pt x="2196" y="88"/>
                </a:lnTo>
                <a:lnTo>
                  <a:pt x="2196" y="88"/>
                </a:lnTo>
                <a:lnTo>
                  <a:pt x="2196" y="88"/>
                </a:lnTo>
                <a:lnTo>
                  <a:pt x="2196" y="88"/>
                </a:lnTo>
                <a:lnTo>
                  <a:pt x="2196" y="88"/>
                </a:lnTo>
                <a:lnTo>
                  <a:pt x="2197" y="88"/>
                </a:lnTo>
                <a:lnTo>
                  <a:pt x="2197" y="88"/>
                </a:lnTo>
                <a:lnTo>
                  <a:pt x="2197" y="88"/>
                </a:lnTo>
                <a:lnTo>
                  <a:pt x="2197" y="88"/>
                </a:lnTo>
                <a:lnTo>
                  <a:pt x="2197" y="88"/>
                </a:lnTo>
                <a:lnTo>
                  <a:pt x="2197" y="88"/>
                </a:lnTo>
                <a:lnTo>
                  <a:pt x="2198" y="88"/>
                </a:lnTo>
                <a:lnTo>
                  <a:pt x="2198" y="88"/>
                </a:lnTo>
                <a:lnTo>
                  <a:pt x="2198" y="88"/>
                </a:lnTo>
                <a:lnTo>
                  <a:pt x="2198" y="88"/>
                </a:lnTo>
                <a:lnTo>
                  <a:pt x="2199" y="88"/>
                </a:lnTo>
                <a:lnTo>
                  <a:pt x="2199" y="88"/>
                </a:lnTo>
                <a:lnTo>
                  <a:pt x="2199" y="88"/>
                </a:lnTo>
                <a:lnTo>
                  <a:pt x="2199" y="88"/>
                </a:lnTo>
                <a:lnTo>
                  <a:pt x="2199" y="88"/>
                </a:lnTo>
                <a:lnTo>
                  <a:pt x="2200" y="88"/>
                </a:lnTo>
                <a:lnTo>
                  <a:pt x="2200" y="88"/>
                </a:lnTo>
                <a:lnTo>
                  <a:pt x="2200" y="88"/>
                </a:lnTo>
                <a:lnTo>
                  <a:pt x="2200" y="88"/>
                </a:lnTo>
                <a:lnTo>
                  <a:pt x="2201" y="88"/>
                </a:lnTo>
                <a:lnTo>
                  <a:pt x="2201" y="88"/>
                </a:lnTo>
                <a:lnTo>
                  <a:pt x="2201" y="88"/>
                </a:lnTo>
                <a:lnTo>
                  <a:pt x="2201" y="88"/>
                </a:lnTo>
                <a:lnTo>
                  <a:pt x="2201" y="88"/>
                </a:lnTo>
                <a:lnTo>
                  <a:pt x="2201" y="88"/>
                </a:lnTo>
                <a:lnTo>
                  <a:pt x="2202" y="88"/>
                </a:lnTo>
                <a:lnTo>
                  <a:pt x="2202" y="88"/>
                </a:lnTo>
                <a:lnTo>
                  <a:pt x="2202" y="88"/>
                </a:lnTo>
                <a:lnTo>
                  <a:pt x="2202" y="88"/>
                </a:lnTo>
                <a:lnTo>
                  <a:pt x="2202" y="88"/>
                </a:lnTo>
                <a:lnTo>
                  <a:pt x="2203" y="88"/>
                </a:lnTo>
                <a:lnTo>
                  <a:pt x="2203" y="88"/>
                </a:lnTo>
                <a:lnTo>
                  <a:pt x="2203" y="88"/>
                </a:lnTo>
                <a:lnTo>
                  <a:pt x="2203" y="88"/>
                </a:lnTo>
                <a:lnTo>
                  <a:pt x="2204" y="88"/>
                </a:lnTo>
                <a:lnTo>
                  <a:pt x="2204" y="88"/>
                </a:lnTo>
                <a:lnTo>
                  <a:pt x="2204" y="88"/>
                </a:lnTo>
                <a:lnTo>
                  <a:pt x="2204" y="88"/>
                </a:lnTo>
                <a:lnTo>
                  <a:pt x="2205" y="88"/>
                </a:lnTo>
                <a:lnTo>
                  <a:pt x="2205" y="88"/>
                </a:lnTo>
                <a:lnTo>
                  <a:pt x="2205" y="88"/>
                </a:lnTo>
                <a:lnTo>
                  <a:pt x="2205" y="88"/>
                </a:lnTo>
                <a:lnTo>
                  <a:pt x="2205" y="88"/>
                </a:lnTo>
                <a:lnTo>
                  <a:pt x="2205" y="88"/>
                </a:lnTo>
                <a:lnTo>
                  <a:pt x="2205" y="88"/>
                </a:lnTo>
                <a:lnTo>
                  <a:pt x="2206" y="87"/>
                </a:lnTo>
                <a:lnTo>
                  <a:pt x="2206" y="87"/>
                </a:lnTo>
                <a:lnTo>
                  <a:pt x="2206" y="87"/>
                </a:lnTo>
                <a:lnTo>
                  <a:pt x="2206" y="87"/>
                </a:lnTo>
                <a:lnTo>
                  <a:pt x="2207" y="87"/>
                </a:lnTo>
                <a:lnTo>
                  <a:pt x="2207" y="87"/>
                </a:lnTo>
                <a:lnTo>
                  <a:pt x="2207" y="87"/>
                </a:lnTo>
                <a:lnTo>
                  <a:pt x="2207" y="86"/>
                </a:lnTo>
                <a:lnTo>
                  <a:pt x="2207" y="86"/>
                </a:lnTo>
                <a:lnTo>
                  <a:pt x="2208" y="86"/>
                </a:lnTo>
                <a:lnTo>
                  <a:pt x="2208" y="86"/>
                </a:lnTo>
                <a:lnTo>
                  <a:pt x="2208" y="86"/>
                </a:lnTo>
                <a:lnTo>
                  <a:pt x="2208" y="86"/>
                </a:lnTo>
                <a:lnTo>
                  <a:pt x="2209" y="85"/>
                </a:lnTo>
                <a:lnTo>
                  <a:pt x="2209" y="85"/>
                </a:lnTo>
                <a:lnTo>
                  <a:pt x="2209" y="85"/>
                </a:lnTo>
                <a:lnTo>
                  <a:pt x="2209" y="85"/>
                </a:lnTo>
                <a:lnTo>
                  <a:pt x="2209" y="85"/>
                </a:lnTo>
                <a:lnTo>
                  <a:pt x="2209" y="85"/>
                </a:lnTo>
                <a:lnTo>
                  <a:pt x="2210" y="85"/>
                </a:lnTo>
                <a:lnTo>
                  <a:pt x="2210" y="85"/>
                </a:lnTo>
                <a:lnTo>
                  <a:pt x="2210" y="85"/>
                </a:lnTo>
                <a:lnTo>
                  <a:pt x="2210" y="85"/>
                </a:lnTo>
                <a:lnTo>
                  <a:pt x="2210" y="84"/>
                </a:lnTo>
                <a:lnTo>
                  <a:pt x="2211" y="84"/>
                </a:lnTo>
                <a:lnTo>
                  <a:pt x="2211" y="84"/>
                </a:lnTo>
                <a:lnTo>
                  <a:pt x="2211" y="83"/>
                </a:lnTo>
                <a:lnTo>
                  <a:pt x="2211" y="83"/>
                </a:lnTo>
                <a:lnTo>
                  <a:pt x="2212" y="83"/>
                </a:lnTo>
                <a:lnTo>
                  <a:pt x="2212" y="83"/>
                </a:lnTo>
                <a:lnTo>
                  <a:pt x="2212" y="82"/>
                </a:lnTo>
                <a:lnTo>
                  <a:pt x="2212" y="82"/>
                </a:lnTo>
                <a:lnTo>
                  <a:pt x="2213" y="82"/>
                </a:lnTo>
                <a:lnTo>
                  <a:pt x="2213" y="81"/>
                </a:lnTo>
                <a:lnTo>
                  <a:pt x="2213" y="81"/>
                </a:lnTo>
                <a:lnTo>
                  <a:pt x="2213" y="81"/>
                </a:lnTo>
                <a:lnTo>
                  <a:pt x="2213" y="81"/>
                </a:lnTo>
                <a:lnTo>
                  <a:pt x="2213" y="81"/>
                </a:lnTo>
                <a:lnTo>
                  <a:pt x="2213" y="81"/>
                </a:lnTo>
                <a:lnTo>
                  <a:pt x="2214" y="80"/>
                </a:lnTo>
                <a:lnTo>
                  <a:pt x="2214" y="80"/>
                </a:lnTo>
                <a:lnTo>
                  <a:pt x="2214" y="80"/>
                </a:lnTo>
                <a:lnTo>
                  <a:pt x="2214" y="80"/>
                </a:lnTo>
                <a:lnTo>
                  <a:pt x="2215" y="80"/>
                </a:lnTo>
                <a:lnTo>
                  <a:pt x="2215" y="80"/>
                </a:lnTo>
                <a:lnTo>
                  <a:pt x="2215" y="80"/>
                </a:lnTo>
                <a:lnTo>
                  <a:pt x="2215" y="80"/>
                </a:lnTo>
                <a:lnTo>
                  <a:pt x="2216" y="80"/>
                </a:lnTo>
                <a:lnTo>
                  <a:pt x="2216" y="80"/>
                </a:lnTo>
                <a:lnTo>
                  <a:pt x="2216" y="80"/>
                </a:lnTo>
                <a:lnTo>
                  <a:pt x="2216" y="80"/>
                </a:lnTo>
                <a:lnTo>
                  <a:pt x="2216" y="80"/>
                </a:lnTo>
                <a:lnTo>
                  <a:pt x="2217" y="80"/>
                </a:lnTo>
                <a:lnTo>
                  <a:pt x="2217" y="80"/>
                </a:lnTo>
                <a:lnTo>
                  <a:pt x="2217" y="80"/>
                </a:lnTo>
                <a:lnTo>
                  <a:pt x="2217" y="80"/>
                </a:lnTo>
                <a:lnTo>
                  <a:pt x="2217" y="80"/>
                </a:lnTo>
                <a:lnTo>
                  <a:pt x="2217" y="80"/>
                </a:lnTo>
                <a:lnTo>
                  <a:pt x="2218" y="80"/>
                </a:lnTo>
                <a:lnTo>
                  <a:pt x="2218" y="80"/>
                </a:lnTo>
                <a:lnTo>
                  <a:pt x="2218" y="80"/>
                </a:lnTo>
                <a:lnTo>
                  <a:pt x="2218" y="80"/>
                </a:lnTo>
                <a:lnTo>
                  <a:pt x="2218" y="80"/>
                </a:lnTo>
                <a:lnTo>
                  <a:pt x="2219" y="80"/>
                </a:lnTo>
                <a:lnTo>
                  <a:pt x="2219" y="80"/>
                </a:lnTo>
                <a:lnTo>
                  <a:pt x="2219" y="80"/>
                </a:lnTo>
                <a:lnTo>
                  <a:pt x="2219" y="80"/>
                </a:lnTo>
                <a:lnTo>
                  <a:pt x="2220" y="80"/>
                </a:lnTo>
                <a:lnTo>
                  <a:pt x="2220" y="80"/>
                </a:lnTo>
                <a:lnTo>
                  <a:pt x="2220" y="81"/>
                </a:lnTo>
                <a:lnTo>
                  <a:pt x="2220" y="81"/>
                </a:lnTo>
                <a:lnTo>
                  <a:pt x="2221" y="81"/>
                </a:lnTo>
                <a:lnTo>
                  <a:pt x="2221" y="81"/>
                </a:lnTo>
                <a:lnTo>
                  <a:pt x="2221" y="81"/>
                </a:lnTo>
                <a:lnTo>
                  <a:pt x="2221" y="81"/>
                </a:lnTo>
                <a:lnTo>
                  <a:pt x="2221" y="81"/>
                </a:lnTo>
                <a:lnTo>
                  <a:pt x="2221" y="81"/>
                </a:lnTo>
                <a:lnTo>
                  <a:pt x="2221" y="81"/>
                </a:lnTo>
                <a:lnTo>
                  <a:pt x="2222" y="81"/>
                </a:lnTo>
                <a:lnTo>
                  <a:pt x="2222" y="81"/>
                </a:lnTo>
                <a:lnTo>
                  <a:pt x="2222" y="81"/>
                </a:lnTo>
                <a:lnTo>
                  <a:pt x="2222" y="81"/>
                </a:lnTo>
                <a:lnTo>
                  <a:pt x="2223" y="82"/>
                </a:lnTo>
                <a:lnTo>
                  <a:pt x="2223" y="82"/>
                </a:lnTo>
                <a:lnTo>
                  <a:pt x="2223" y="82"/>
                </a:lnTo>
                <a:lnTo>
                  <a:pt x="2223" y="82"/>
                </a:lnTo>
                <a:lnTo>
                  <a:pt x="2224" y="82"/>
                </a:lnTo>
                <a:lnTo>
                  <a:pt x="2224" y="82"/>
                </a:lnTo>
                <a:lnTo>
                  <a:pt x="2224" y="83"/>
                </a:lnTo>
                <a:lnTo>
                  <a:pt x="2224" y="83"/>
                </a:lnTo>
                <a:lnTo>
                  <a:pt x="2224" y="83"/>
                </a:lnTo>
                <a:lnTo>
                  <a:pt x="2225" y="83"/>
                </a:lnTo>
                <a:lnTo>
                  <a:pt x="2225" y="84"/>
                </a:lnTo>
                <a:lnTo>
                  <a:pt x="2225" y="84"/>
                </a:lnTo>
                <a:lnTo>
                  <a:pt x="2225" y="84"/>
                </a:lnTo>
                <a:lnTo>
                  <a:pt x="2225" y="85"/>
                </a:lnTo>
                <a:lnTo>
                  <a:pt x="2225" y="85"/>
                </a:lnTo>
                <a:lnTo>
                  <a:pt x="2226" y="85"/>
                </a:lnTo>
                <a:lnTo>
                  <a:pt x="2226" y="85"/>
                </a:lnTo>
                <a:lnTo>
                  <a:pt x="2226" y="85"/>
                </a:lnTo>
                <a:lnTo>
                  <a:pt x="2226" y="85"/>
                </a:lnTo>
                <a:lnTo>
                  <a:pt x="2227" y="86"/>
                </a:lnTo>
                <a:lnTo>
                  <a:pt x="2227" y="86"/>
                </a:lnTo>
                <a:lnTo>
                  <a:pt x="2227" y="86"/>
                </a:lnTo>
                <a:lnTo>
                  <a:pt x="2227" y="86"/>
                </a:lnTo>
                <a:lnTo>
                  <a:pt x="2227" y="87"/>
                </a:lnTo>
                <a:lnTo>
                  <a:pt x="2228" y="87"/>
                </a:lnTo>
                <a:lnTo>
                  <a:pt x="2228" y="87"/>
                </a:lnTo>
                <a:lnTo>
                  <a:pt x="2228" y="87"/>
                </a:lnTo>
                <a:lnTo>
                  <a:pt x="2228" y="88"/>
                </a:lnTo>
                <a:lnTo>
                  <a:pt x="2229" y="88"/>
                </a:lnTo>
                <a:lnTo>
                  <a:pt x="2229" y="88"/>
                </a:lnTo>
                <a:lnTo>
                  <a:pt x="2229" y="88"/>
                </a:lnTo>
                <a:lnTo>
                  <a:pt x="2229" y="88"/>
                </a:lnTo>
                <a:lnTo>
                  <a:pt x="2229" y="88"/>
                </a:lnTo>
                <a:lnTo>
                  <a:pt x="2229" y="88"/>
                </a:lnTo>
                <a:lnTo>
                  <a:pt x="2229" y="89"/>
                </a:lnTo>
                <a:lnTo>
                  <a:pt x="2230" y="89"/>
                </a:lnTo>
                <a:lnTo>
                  <a:pt x="2230" y="89"/>
                </a:lnTo>
                <a:lnTo>
                  <a:pt x="2230" y="89"/>
                </a:lnTo>
                <a:lnTo>
                  <a:pt x="2230" y="89"/>
                </a:lnTo>
                <a:lnTo>
                  <a:pt x="2231" y="89"/>
                </a:lnTo>
                <a:lnTo>
                  <a:pt x="2231" y="89"/>
                </a:lnTo>
                <a:lnTo>
                  <a:pt x="2231" y="89"/>
                </a:lnTo>
                <a:lnTo>
                  <a:pt x="2231" y="89"/>
                </a:lnTo>
                <a:lnTo>
                  <a:pt x="2232" y="89"/>
                </a:lnTo>
                <a:lnTo>
                  <a:pt x="2232" y="89"/>
                </a:lnTo>
                <a:lnTo>
                  <a:pt x="2232" y="89"/>
                </a:lnTo>
                <a:lnTo>
                  <a:pt x="2232" y="89"/>
                </a:lnTo>
                <a:lnTo>
                  <a:pt x="2232" y="89"/>
                </a:lnTo>
                <a:lnTo>
                  <a:pt x="2233" y="89"/>
                </a:lnTo>
                <a:lnTo>
                  <a:pt x="2233" y="89"/>
                </a:lnTo>
                <a:lnTo>
                  <a:pt x="2233" y="89"/>
                </a:lnTo>
                <a:lnTo>
                  <a:pt x="2233" y="89"/>
                </a:lnTo>
                <a:lnTo>
                  <a:pt x="2233" y="89"/>
                </a:lnTo>
                <a:lnTo>
                  <a:pt x="2233" y="89"/>
                </a:lnTo>
                <a:lnTo>
                  <a:pt x="2234" y="89"/>
                </a:lnTo>
                <a:lnTo>
                  <a:pt x="2234" y="88"/>
                </a:lnTo>
                <a:lnTo>
                  <a:pt x="2234" y="88"/>
                </a:lnTo>
                <a:lnTo>
                  <a:pt x="2234" y="88"/>
                </a:lnTo>
                <a:lnTo>
                  <a:pt x="2235" y="88"/>
                </a:lnTo>
                <a:lnTo>
                  <a:pt x="2235" y="88"/>
                </a:lnTo>
                <a:lnTo>
                  <a:pt x="2235" y="88"/>
                </a:lnTo>
                <a:lnTo>
                  <a:pt x="2235" y="87"/>
                </a:lnTo>
                <a:lnTo>
                  <a:pt x="2235" y="87"/>
                </a:lnTo>
                <a:lnTo>
                  <a:pt x="2236" y="87"/>
                </a:lnTo>
                <a:lnTo>
                  <a:pt x="2236" y="87"/>
                </a:lnTo>
                <a:lnTo>
                  <a:pt x="2236" y="86"/>
                </a:lnTo>
                <a:lnTo>
                  <a:pt x="2236" y="86"/>
                </a:lnTo>
                <a:lnTo>
                  <a:pt x="2236" y="86"/>
                </a:lnTo>
                <a:lnTo>
                  <a:pt x="2236" y="86"/>
                </a:lnTo>
                <a:lnTo>
                  <a:pt x="2237" y="86"/>
                </a:lnTo>
                <a:lnTo>
                  <a:pt x="2237" y="86"/>
                </a:lnTo>
                <a:lnTo>
                  <a:pt x="2237" y="85"/>
                </a:lnTo>
                <a:lnTo>
                  <a:pt x="2237" y="85"/>
                </a:lnTo>
                <a:lnTo>
                  <a:pt x="2238" y="85"/>
                </a:lnTo>
                <a:lnTo>
                  <a:pt x="2238" y="85"/>
                </a:lnTo>
                <a:lnTo>
                  <a:pt x="2238" y="85"/>
                </a:lnTo>
                <a:lnTo>
                  <a:pt x="2238" y="85"/>
                </a:lnTo>
                <a:lnTo>
                  <a:pt x="2238" y="85"/>
                </a:lnTo>
                <a:lnTo>
                  <a:pt x="2239" y="85"/>
                </a:lnTo>
                <a:lnTo>
                  <a:pt x="2239" y="84"/>
                </a:lnTo>
                <a:lnTo>
                  <a:pt x="2239" y="84"/>
                </a:lnTo>
                <a:lnTo>
                  <a:pt x="2239" y="83"/>
                </a:lnTo>
                <a:lnTo>
                  <a:pt x="2240" y="83"/>
                </a:lnTo>
                <a:lnTo>
                  <a:pt x="2240" y="82"/>
                </a:lnTo>
                <a:lnTo>
                  <a:pt x="2240" y="82"/>
                </a:lnTo>
                <a:lnTo>
                  <a:pt x="2240" y="81"/>
                </a:lnTo>
                <a:lnTo>
                  <a:pt x="2240" y="81"/>
                </a:lnTo>
                <a:lnTo>
                  <a:pt x="2240" y="80"/>
                </a:lnTo>
                <a:lnTo>
                  <a:pt x="2240" y="79"/>
                </a:lnTo>
                <a:lnTo>
                  <a:pt x="2241" y="78"/>
                </a:lnTo>
                <a:lnTo>
                  <a:pt x="2241" y="77"/>
                </a:lnTo>
                <a:lnTo>
                  <a:pt x="2241" y="77"/>
                </a:lnTo>
                <a:lnTo>
                  <a:pt x="2241" y="76"/>
                </a:lnTo>
                <a:lnTo>
                  <a:pt x="2242" y="75"/>
                </a:lnTo>
                <a:lnTo>
                  <a:pt x="2242" y="74"/>
                </a:lnTo>
                <a:lnTo>
                  <a:pt x="2242" y="73"/>
                </a:lnTo>
                <a:lnTo>
                  <a:pt x="2242" y="72"/>
                </a:lnTo>
                <a:lnTo>
                  <a:pt x="2243" y="71"/>
                </a:lnTo>
                <a:lnTo>
                  <a:pt x="2243" y="70"/>
                </a:lnTo>
                <a:lnTo>
                  <a:pt x="2243" y="69"/>
                </a:lnTo>
                <a:lnTo>
                  <a:pt x="2243" y="68"/>
                </a:lnTo>
                <a:lnTo>
                  <a:pt x="2243" y="68"/>
                </a:lnTo>
                <a:lnTo>
                  <a:pt x="2244" y="67"/>
                </a:lnTo>
                <a:lnTo>
                  <a:pt x="2244" y="65"/>
                </a:lnTo>
                <a:lnTo>
                  <a:pt x="2244" y="64"/>
                </a:lnTo>
                <a:lnTo>
                  <a:pt x="2244" y="64"/>
                </a:lnTo>
                <a:lnTo>
                  <a:pt x="2244" y="63"/>
                </a:lnTo>
                <a:lnTo>
                  <a:pt x="2244" y="62"/>
                </a:lnTo>
                <a:lnTo>
                  <a:pt x="2245" y="60"/>
                </a:lnTo>
                <a:lnTo>
                  <a:pt x="2245" y="60"/>
                </a:lnTo>
                <a:lnTo>
                  <a:pt x="2245" y="59"/>
                </a:lnTo>
                <a:lnTo>
                  <a:pt x="2245" y="57"/>
                </a:lnTo>
                <a:lnTo>
                  <a:pt x="2246" y="56"/>
                </a:lnTo>
                <a:lnTo>
                  <a:pt x="2246" y="55"/>
                </a:lnTo>
                <a:lnTo>
                  <a:pt x="2246" y="54"/>
                </a:lnTo>
                <a:lnTo>
                  <a:pt x="2246" y="53"/>
                </a:lnTo>
                <a:lnTo>
                  <a:pt x="2246" y="52"/>
                </a:lnTo>
                <a:lnTo>
                  <a:pt x="2247" y="51"/>
                </a:lnTo>
                <a:lnTo>
                  <a:pt x="2247" y="50"/>
                </a:lnTo>
                <a:lnTo>
                  <a:pt x="2247" y="48"/>
                </a:lnTo>
                <a:lnTo>
                  <a:pt x="2247" y="47"/>
                </a:lnTo>
                <a:lnTo>
                  <a:pt x="2248" y="46"/>
                </a:lnTo>
                <a:lnTo>
                  <a:pt x="2248" y="45"/>
                </a:lnTo>
                <a:lnTo>
                  <a:pt x="2248" y="44"/>
                </a:lnTo>
                <a:lnTo>
                  <a:pt x="2248" y="43"/>
                </a:lnTo>
                <a:lnTo>
                  <a:pt x="2248" y="41"/>
                </a:lnTo>
                <a:lnTo>
                  <a:pt x="2248" y="40"/>
                </a:lnTo>
                <a:lnTo>
                  <a:pt x="2249" y="39"/>
                </a:lnTo>
                <a:lnTo>
                  <a:pt x="2249" y="38"/>
                </a:lnTo>
                <a:lnTo>
                  <a:pt x="2249" y="36"/>
                </a:lnTo>
                <a:lnTo>
                  <a:pt x="2249" y="34"/>
                </a:lnTo>
                <a:lnTo>
                  <a:pt x="2249" y="33"/>
                </a:lnTo>
                <a:lnTo>
                  <a:pt x="2250" y="32"/>
                </a:lnTo>
                <a:lnTo>
                  <a:pt x="2250" y="30"/>
                </a:lnTo>
                <a:lnTo>
                  <a:pt x="2250" y="29"/>
                </a:lnTo>
                <a:lnTo>
                  <a:pt x="2250" y="28"/>
                </a:lnTo>
                <a:lnTo>
                  <a:pt x="2251" y="27"/>
                </a:lnTo>
                <a:lnTo>
                  <a:pt x="2251" y="26"/>
                </a:lnTo>
                <a:lnTo>
                  <a:pt x="2251" y="24"/>
                </a:lnTo>
                <a:lnTo>
                  <a:pt x="2251" y="23"/>
                </a:lnTo>
                <a:lnTo>
                  <a:pt x="2252" y="22"/>
                </a:lnTo>
                <a:lnTo>
                  <a:pt x="2252" y="21"/>
                </a:lnTo>
                <a:lnTo>
                  <a:pt x="2252" y="19"/>
                </a:lnTo>
                <a:lnTo>
                  <a:pt x="2252" y="18"/>
                </a:lnTo>
                <a:lnTo>
                  <a:pt x="2252" y="17"/>
                </a:lnTo>
                <a:lnTo>
                  <a:pt x="2252" y="16"/>
                </a:lnTo>
                <a:lnTo>
                  <a:pt x="2252" y="15"/>
                </a:lnTo>
                <a:lnTo>
                  <a:pt x="2253" y="14"/>
                </a:lnTo>
                <a:lnTo>
                  <a:pt x="2253" y="13"/>
                </a:lnTo>
                <a:lnTo>
                  <a:pt x="2253" y="12"/>
                </a:lnTo>
                <a:lnTo>
                  <a:pt x="2253" y="11"/>
                </a:lnTo>
                <a:lnTo>
                  <a:pt x="2254" y="10"/>
                </a:lnTo>
                <a:lnTo>
                  <a:pt x="2254" y="9"/>
                </a:lnTo>
                <a:lnTo>
                  <a:pt x="2254" y="8"/>
                </a:lnTo>
                <a:lnTo>
                  <a:pt x="2254" y="7"/>
                </a:lnTo>
                <a:lnTo>
                  <a:pt x="2254" y="6"/>
                </a:lnTo>
                <a:lnTo>
                  <a:pt x="2255" y="6"/>
                </a:lnTo>
                <a:lnTo>
                  <a:pt x="2255" y="7"/>
                </a:lnTo>
                <a:lnTo>
                  <a:pt x="2255" y="7"/>
                </a:lnTo>
                <a:lnTo>
                  <a:pt x="2255" y="7"/>
                </a:lnTo>
                <a:lnTo>
                  <a:pt x="2256" y="7"/>
                </a:lnTo>
                <a:lnTo>
                  <a:pt x="2256" y="7"/>
                </a:lnTo>
                <a:lnTo>
                  <a:pt x="2256" y="7"/>
                </a:lnTo>
                <a:lnTo>
                  <a:pt x="2256" y="7"/>
                </a:lnTo>
                <a:lnTo>
                  <a:pt x="2256" y="7"/>
                </a:lnTo>
                <a:lnTo>
                  <a:pt x="2256" y="8"/>
                </a:lnTo>
                <a:lnTo>
                  <a:pt x="2257" y="8"/>
                </a:lnTo>
                <a:lnTo>
                  <a:pt x="2257" y="8"/>
                </a:lnTo>
                <a:lnTo>
                  <a:pt x="2257" y="8"/>
                </a:lnTo>
                <a:lnTo>
                  <a:pt x="2257" y="8"/>
                </a:lnTo>
                <a:lnTo>
                  <a:pt x="2257" y="8"/>
                </a:lnTo>
                <a:lnTo>
                  <a:pt x="2258" y="8"/>
                </a:lnTo>
                <a:lnTo>
                  <a:pt x="2258" y="8"/>
                </a:lnTo>
                <a:lnTo>
                  <a:pt x="2258" y="8"/>
                </a:lnTo>
                <a:lnTo>
                  <a:pt x="2258" y="9"/>
                </a:lnTo>
                <a:lnTo>
                  <a:pt x="2259" y="9"/>
                </a:lnTo>
                <a:lnTo>
                  <a:pt x="2259" y="9"/>
                </a:lnTo>
                <a:lnTo>
                  <a:pt x="2259" y="9"/>
                </a:lnTo>
                <a:lnTo>
                  <a:pt x="2259" y="9"/>
                </a:lnTo>
                <a:lnTo>
                  <a:pt x="2260" y="9"/>
                </a:lnTo>
                <a:lnTo>
                  <a:pt x="2260" y="9"/>
                </a:lnTo>
                <a:lnTo>
                  <a:pt x="2260" y="9"/>
                </a:lnTo>
                <a:lnTo>
                  <a:pt x="2260" y="9"/>
                </a:lnTo>
                <a:lnTo>
                  <a:pt x="2260" y="9"/>
                </a:lnTo>
                <a:lnTo>
                  <a:pt x="2260" y="10"/>
                </a:lnTo>
                <a:lnTo>
                  <a:pt x="2260" y="10"/>
                </a:lnTo>
                <a:lnTo>
                  <a:pt x="2261" y="10"/>
                </a:lnTo>
                <a:lnTo>
                  <a:pt x="2261" y="10"/>
                </a:lnTo>
                <a:lnTo>
                  <a:pt x="2261" y="10"/>
                </a:lnTo>
                <a:lnTo>
                  <a:pt x="2261" y="11"/>
                </a:lnTo>
                <a:lnTo>
                  <a:pt x="2262" y="11"/>
                </a:lnTo>
                <a:lnTo>
                  <a:pt x="2262" y="11"/>
                </a:lnTo>
                <a:lnTo>
                  <a:pt x="2262" y="11"/>
                </a:lnTo>
                <a:lnTo>
                  <a:pt x="2262" y="12"/>
                </a:lnTo>
                <a:lnTo>
                  <a:pt x="2263" y="12"/>
                </a:lnTo>
                <a:lnTo>
                  <a:pt x="2263" y="12"/>
                </a:lnTo>
                <a:lnTo>
                  <a:pt x="2263" y="13"/>
                </a:lnTo>
                <a:lnTo>
                  <a:pt x="2263" y="13"/>
                </a:lnTo>
                <a:lnTo>
                  <a:pt x="2263" y="13"/>
                </a:lnTo>
                <a:lnTo>
                  <a:pt x="2264" y="13"/>
                </a:lnTo>
                <a:lnTo>
                  <a:pt x="2264" y="14"/>
                </a:lnTo>
                <a:lnTo>
                  <a:pt x="2264" y="14"/>
                </a:lnTo>
                <a:lnTo>
                  <a:pt x="2264" y="14"/>
                </a:lnTo>
                <a:lnTo>
                  <a:pt x="2264" y="14"/>
                </a:lnTo>
                <a:lnTo>
                  <a:pt x="2264" y="15"/>
                </a:lnTo>
                <a:lnTo>
                  <a:pt x="2265" y="15"/>
                </a:lnTo>
                <a:lnTo>
                  <a:pt x="2265" y="15"/>
                </a:lnTo>
                <a:lnTo>
                  <a:pt x="2265" y="15"/>
                </a:lnTo>
                <a:lnTo>
                  <a:pt x="2265" y="16"/>
                </a:lnTo>
                <a:lnTo>
                  <a:pt x="2265" y="16"/>
                </a:lnTo>
                <a:lnTo>
                  <a:pt x="2266" y="16"/>
                </a:lnTo>
                <a:lnTo>
                  <a:pt x="2266" y="16"/>
                </a:lnTo>
                <a:lnTo>
                  <a:pt x="2266" y="16"/>
                </a:lnTo>
                <a:lnTo>
                  <a:pt x="2266" y="17"/>
                </a:lnTo>
                <a:lnTo>
                  <a:pt x="2267" y="17"/>
                </a:lnTo>
                <a:lnTo>
                  <a:pt x="2267" y="17"/>
                </a:lnTo>
                <a:lnTo>
                  <a:pt x="2267" y="17"/>
                </a:lnTo>
                <a:lnTo>
                  <a:pt x="2267" y="17"/>
                </a:lnTo>
                <a:lnTo>
                  <a:pt x="2268" y="17"/>
                </a:lnTo>
                <a:lnTo>
                  <a:pt x="2268" y="18"/>
                </a:lnTo>
                <a:lnTo>
                  <a:pt x="2268" y="18"/>
                </a:lnTo>
                <a:lnTo>
                  <a:pt x="2268" y="18"/>
                </a:lnTo>
                <a:lnTo>
                  <a:pt x="2268" y="19"/>
                </a:lnTo>
                <a:lnTo>
                  <a:pt x="2268" y="19"/>
                </a:lnTo>
                <a:lnTo>
                  <a:pt x="2268" y="19"/>
                </a:lnTo>
                <a:lnTo>
                  <a:pt x="2269" y="19"/>
                </a:lnTo>
                <a:lnTo>
                  <a:pt x="2269" y="20"/>
                </a:lnTo>
                <a:lnTo>
                  <a:pt x="2269" y="20"/>
                </a:lnTo>
                <a:lnTo>
                  <a:pt x="2269" y="20"/>
                </a:lnTo>
                <a:lnTo>
                  <a:pt x="2270" y="20"/>
                </a:lnTo>
                <a:lnTo>
                  <a:pt x="2270" y="21"/>
                </a:lnTo>
                <a:lnTo>
                  <a:pt x="2270" y="21"/>
                </a:lnTo>
                <a:lnTo>
                  <a:pt x="2270" y="21"/>
                </a:lnTo>
                <a:lnTo>
                  <a:pt x="2271" y="21"/>
                </a:lnTo>
                <a:lnTo>
                  <a:pt x="2271" y="22"/>
                </a:lnTo>
                <a:lnTo>
                  <a:pt x="2271" y="22"/>
                </a:lnTo>
                <a:lnTo>
                  <a:pt x="2271" y="22"/>
                </a:lnTo>
                <a:lnTo>
                  <a:pt x="2271" y="23"/>
                </a:lnTo>
                <a:lnTo>
                  <a:pt x="2272" y="23"/>
                </a:lnTo>
                <a:lnTo>
                  <a:pt x="2272" y="24"/>
                </a:lnTo>
                <a:lnTo>
                  <a:pt x="2272" y="24"/>
                </a:lnTo>
                <a:lnTo>
                  <a:pt x="2272" y="25"/>
                </a:lnTo>
                <a:lnTo>
                  <a:pt x="2272" y="25"/>
                </a:lnTo>
                <a:lnTo>
                  <a:pt x="2272" y="26"/>
                </a:lnTo>
                <a:lnTo>
                  <a:pt x="2273" y="26"/>
                </a:lnTo>
                <a:lnTo>
                  <a:pt x="2273" y="26"/>
                </a:lnTo>
                <a:lnTo>
                  <a:pt x="2273" y="27"/>
                </a:lnTo>
                <a:lnTo>
                  <a:pt x="2273" y="27"/>
                </a:lnTo>
                <a:lnTo>
                  <a:pt x="2274" y="28"/>
                </a:lnTo>
                <a:lnTo>
                  <a:pt x="2274" y="28"/>
                </a:lnTo>
                <a:lnTo>
                  <a:pt x="2274" y="29"/>
                </a:lnTo>
                <a:lnTo>
                  <a:pt x="2274" y="29"/>
                </a:lnTo>
                <a:lnTo>
                  <a:pt x="2274" y="30"/>
                </a:lnTo>
                <a:lnTo>
                  <a:pt x="2275" y="30"/>
                </a:lnTo>
                <a:lnTo>
                  <a:pt x="2275" y="30"/>
                </a:lnTo>
                <a:lnTo>
                  <a:pt x="2275" y="31"/>
                </a:lnTo>
                <a:lnTo>
                  <a:pt x="2275" y="31"/>
                </a:lnTo>
                <a:lnTo>
                  <a:pt x="2276" y="32"/>
                </a:lnTo>
                <a:lnTo>
                  <a:pt x="2276" y="32"/>
                </a:lnTo>
                <a:lnTo>
                  <a:pt x="2276" y="33"/>
                </a:lnTo>
                <a:lnTo>
                  <a:pt x="2276" y="34"/>
                </a:lnTo>
                <a:lnTo>
                  <a:pt x="2276" y="34"/>
                </a:lnTo>
                <a:lnTo>
                  <a:pt x="2276" y="34"/>
                </a:lnTo>
                <a:lnTo>
                  <a:pt x="2276" y="35"/>
                </a:lnTo>
                <a:lnTo>
                  <a:pt x="2277" y="36"/>
                </a:lnTo>
                <a:lnTo>
                  <a:pt x="2277" y="36"/>
                </a:lnTo>
                <a:lnTo>
                  <a:pt x="2277" y="37"/>
                </a:lnTo>
                <a:lnTo>
                  <a:pt x="2277" y="38"/>
                </a:lnTo>
                <a:lnTo>
                  <a:pt x="2278" y="38"/>
                </a:lnTo>
                <a:lnTo>
                  <a:pt x="2278" y="39"/>
                </a:lnTo>
                <a:lnTo>
                  <a:pt x="2278" y="40"/>
                </a:lnTo>
                <a:lnTo>
                  <a:pt x="2278" y="41"/>
                </a:lnTo>
                <a:lnTo>
                  <a:pt x="2279" y="42"/>
                </a:lnTo>
                <a:lnTo>
                  <a:pt x="2279" y="43"/>
                </a:lnTo>
                <a:lnTo>
                  <a:pt x="2279" y="43"/>
                </a:lnTo>
                <a:lnTo>
                  <a:pt x="2279" y="44"/>
                </a:lnTo>
                <a:lnTo>
                  <a:pt x="2279" y="45"/>
                </a:lnTo>
                <a:lnTo>
                  <a:pt x="2280" y="46"/>
                </a:lnTo>
                <a:lnTo>
                  <a:pt x="2280" y="47"/>
                </a:lnTo>
                <a:lnTo>
                  <a:pt x="2280" y="47"/>
                </a:lnTo>
                <a:lnTo>
                  <a:pt x="2280" y="48"/>
                </a:lnTo>
                <a:lnTo>
                  <a:pt x="2280" y="49"/>
                </a:lnTo>
                <a:lnTo>
                  <a:pt x="2280" y="49"/>
                </a:lnTo>
                <a:lnTo>
                  <a:pt x="2281" y="50"/>
                </a:lnTo>
                <a:lnTo>
                  <a:pt x="2281" y="51"/>
                </a:lnTo>
                <a:lnTo>
                  <a:pt x="2281" y="51"/>
                </a:lnTo>
                <a:lnTo>
                  <a:pt x="2281" y="52"/>
                </a:lnTo>
                <a:lnTo>
                  <a:pt x="2282" y="53"/>
                </a:lnTo>
                <a:lnTo>
                  <a:pt x="2282" y="54"/>
                </a:lnTo>
                <a:lnTo>
                  <a:pt x="2282" y="55"/>
                </a:lnTo>
                <a:lnTo>
                  <a:pt x="2282" y="55"/>
                </a:lnTo>
                <a:lnTo>
                  <a:pt x="2282" y="56"/>
                </a:lnTo>
                <a:lnTo>
                  <a:pt x="2283" y="57"/>
                </a:lnTo>
                <a:lnTo>
                  <a:pt x="2283" y="58"/>
                </a:lnTo>
                <a:lnTo>
                  <a:pt x="2283" y="59"/>
                </a:lnTo>
                <a:lnTo>
                  <a:pt x="2283" y="59"/>
                </a:lnTo>
                <a:lnTo>
                  <a:pt x="2284" y="60"/>
                </a:lnTo>
                <a:lnTo>
                  <a:pt x="2284" y="60"/>
                </a:lnTo>
                <a:lnTo>
                  <a:pt x="2284" y="61"/>
                </a:lnTo>
                <a:lnTo>
                  <a:pt x="2284" y="62"/>
                </a:lnTo>
                <a:lnTo>
                  <a:pt x="2284" y="63"/>
                </a:lnTo>
                <a:lnTo>
                  <a:pt x="2284" y="64"/>
                </a:lnTo>
                <a:lnTo>
                  <a:pt x="2285" y="64"/>
                </a:lnTo>
                <a:lnTo>
                  <a:pt x="2285" y="65"/>
                </a:lnTo>
                <a:lnTo>
                  <a:pt x="2285" y="66"/>
                </a:lnTo>
                <a:lnTo>
                  <a:pt x="2285" y="68"/>
                </a:lnTo>
                <a:lnTo>
                  <a:pt x="2285" y="68"/>
                </a:lnTo>
                <a:lnTo>
                  <a:pt x="2286" y="69"/>
                </a:lnTo>
                <a:lnTo>
                  <a:pt x="2286" y="70"/>
                </a:lnTo>
                <a:lnTo>
                  <a:pt x="2286" y="71"/>
                </a:lnTo>
                <a:lnTo>
                  <a:pt x="2286" y="72"/>
                </a:lnTo>
                <a:lnTo>
                  <a:pt x="2287" y="73"/>
                </a:lnTo>
                <a:lnTo>
                  <a:pt x="2287" y="74"/>
                </a:lnTo>
                <a:lnTo>
                  <a:pt x="2287" y="75"/>
                </a:lnTo>
                <a:lnTo>
                  <a:pt x="2287" y="75"/>
                </a:lnTo>
                <a:lnTo>
                  <a:pt x="2288" y="76"/>
                </a:lnTo>
                <a:lnTo>
                  <a:pt x="2288" y="77"/>
                </a:lnTo>
                <a:lnTo>
                  <a:pt x="2288" y="77"/>
                </a:lnTo>
                <a:lnTo>
                  <a:pt x="2288" y="77"/>
                </a:lnTo>
                <a:lnTo>
                  <a:pt x="2288" y="78"/>
                </a:lnTo>
                <a:lnTo>
                  <a:pt x="2288" y="79"/>
                </a:lnTo>
                <a:lnTo>
                  <a:pt x="2288" y="79"/>
                </a:lnTo>
                <a:lnTo>
                  <a:pt x="2289" y="80"/>
                </a:lnTo>
                <a:lnTo>
                  <a:pt x="2289" y="80"/>
                </a:lnTo>
                <a:lnTo>
                  <a:pt x="2289" y="80"/>
                </a:lnTo>
                <a:lnTo>
                  <a:pt x="2289" y="81"/>
                </a:lnTo>
                <a:lnTo>
                  <a:pt x="2290" y="81"/>
                </a:lnTo>
                <a:lnTo>
                  <a:pt x="2290" y="81"/>
                </a:lnTo>
                <a:lnTo>
                  <a:pt x="2290" y="82"/>
                </a:lnTo>
                <a:lnTo>
                  <a:pt x="2290" y="82"/>
                </a:lnTo>
                <a:lnTo>
                  <a:pt x="2290" y="82"/>
                </a:lnTo>
                <a:lnTo>
                  <a:pt x="2291" y="83"/>
                </a:lnTo>
                <a:lnTo>
                  <a:pt x="2291" y="83"/>
                </a:lnTo>
                <a:lnTo>
                  <a:pt x="2291" y="83"/>
                </a:lnTo>
                <a:lnTo>
                  <a:pt x="2291" y="84"/>
                </a:lnTo>
                <a:lnTo>
                  <a:pt x="2292" y="84"/>
                </a:lnTo>
                <a:lnTo>
                  <a:pt x="2292" y="84"/>
                </a:lnTo>
                <a:lnTo>
                  <a:pt x="2292" y="85"/>
                </a:lnTo>
                <a:lnTo>
                  <a:pt x="2292" y="85"/>
                </a:lnTo>
                <a:lnTo>
                  <a:pt x="2292" y="85"/>
                </a:lnTo>
                <a:lnTo>
                  <a:pt x="2292" y="85"/>
                </a:lnTo>
                <a:lnTo>
                  <a:pt x="2293" y="85"/>
                </a:lnTo>
                <a:lnTo>
                  <a:pt x="2293" y="86"/>
                </a:lnTo>
                <a:lnTo>
                  <a:pt x="2293" y="86"/>
                </a:lnTo>
                <a:lnTo>
                  <a:pt x="2293" y="86"/>
                </a:lnTo>
                <a:lnTo>
                  <a:pt x="2293" y="86"/>
                </a:lnTo>
                <a:lnTo>
                  <a:pt x="2294" y="87"/>
                </a:lnTo>
                <a:lnTo>
                  <a:pt x="2294" y="87"/>
                </a:lnTo>
                <a:lnTo>
                  <a:pt x="2294" y="87"/>
                </a:lnTo>
                <a:lnTo>
                  <a:pt x="2294" y="87"/>
                </a:lnTo>
                <a:lnTo>
                  <a:pt x="2295" y="87"/>
                </a:lnTo>
                <a:lnTo>
                  <a:pt x="2295" y="87"/>
                </a:lnTo>
                <a:lnTo>
                  <a:pt x="2295" y="87"/>
                </a:lnTo>
                <a:lnTo>
                  <a:pt x="2295" y="88"/>
                </a:lnTo>
                <a:lnTo>
                  <a:pt x="2296" y="88"/>
                </a:lnTo>
                <a:lnTo>
                  <a:pt x="2296" y="88"/>
                </a:lnTo>
                <a:lnTo>
                  <a:pt x="2296" y="88"/>
                </a:lnTo>
                <a:lnTo>
                  <a:pt x="2296" y="88"/>
                </a:lnTo>
                <a:lnTo>
                  <a:pt x="2296" y="88"/>
                </a:lnTo>
                <a:lnTo>
                  <a:pt x="2296" y="88"/>
                </a:lnTo>
                <a:lnTo>
                  <a:pt x="2296" y="88"/>
                </a:lnTo>
                <a:lnTo>
                  <a:pt x="2297" y="88"/>
                </a:lnTo>
                <a:lnTo>
                  <a:pt x="2297" y="88"/>
                </a:lnTo>
                <a:lnTo>
                  <a:pt x="2297" y="88"/>
                </a:lnTo>
                <a:lnTo>
                  <a:pt x="2297" y="88"/>
                </a:lnTo>
                <a:lnTo>
                  <a:pt x="2298" y="88"/>
                </a:lnTo>
                <a:lnTo>
                  <a:pt x="2298" y="89"/>
                </a:lnTo>
                <a:lnTo>
                  <a:pt x="2298" y="89"/>
                </a:lnTo>
                <a:lnTo>
                  <a:pt x="2298" y="89"/>
                </a:lnTo>
                <a:lnTo>
                  <a:pt x="2299" y="89"/>
                </a:lnTo>
                <a:lnTo>
                  <a:pt x="2299" y="89"/>
                </a:lnTo>
                <a:lnTo>
                  <a:pt x="2299" y="89"/>
                </a:lnTo>
                <a:lnTo>
                  <a:pt x="2299" y="89"/>
                </a:lnTo>
                <a:lnTo>
                  <a:pt x="2299" y="89"/>
                </a:lnTo>
                <a:lnTo>
                  <a:pt x="2299" y="89"/>
                </a:lnTo>
                <a:lnTo>
                  <a:pt x="2299" y="89"/>
                </a:lnTo>
                <a:lnTo>
                  <a:pt x="2300" y="89"/>
                </a:lnTo>
                <a:lnTo>
                  <a:pt x="2300" y="89"/>
                </a:lnTo>
                <a:lnTo>
                  <a:pt x="2300" y="89"/>
                </a:lnTo>
                <a:lnTo>
                  <a:pt x="2300" y="89"/>
                </a:lnTo>
                <a:lnTo>
                  <a:pt x="2301" y="89"/>
                </a:lnTo>
                <a:lnTo>
                  <a:pt x="2301" y="89"/>
                </a:lnTo>
                <a:lnTo>
                  <a:pt x="2301" y="89"/>
                </a:lnTo>
                <a:lnTo>
                  <a:pt x="2301" y="89"/>
                </a:lnTo>
                <a:lnTo>
                  <a:pt x="2301" y="89"/>
                </a:lnTo>
                <a:lnTo>
                  <a:pt x="2302" y="89"/>
                </a:lnTo>
                <a:lnTo>
                  <a:pt x="2302" y="89"/>
                </a:lnTo>
                <a:lnTo>
                  <a:pt x="2302" y="89"/>
                </a:lnTo>
                <a:lnTo>
                  <a:pt x="2302" y="89"/>
                </a:lnTo>
                <a:lnTo>
                  <a:pt x="2303" y="89"/>
                </a:lnTo>
                <a:lnTo>
                  <a:pt x="2303" y="89"/>
                </a:lnTo>
                <a:lnTo>
                  <a:pt x="2303" y="89"/>
                </a:lnTo>
                <a:lnTo>
                  <a:pt x="2303" y="89"/>
                </a:lnTo>
                <a:lnTo>
                  <a:pt x="2303" y="89"/>
                </a:lnTo>
                <a:lnTo>
                  <a:pt x="2303" y="89"/>
                </a:lnTo>
                <a:lnTo>
                  <a:pt x="2304" y="89"/>
                </a:lnTo>
                <a:lnTo>
                  <a:pt x="2304" y="89"/>
                </a:lnTo>
                <a:lnTo>
                  <a:pt x="2304" y="89"/>
                </a:lnTo>
                <a:lnTo>
                  <a:pt x="2304" y="89"/>
                </a:lnTo>
                <a:lnTo>
                  <a:pt x="2304" y="89"/>
                </a:lnTo>
                <a:lnTo>
                  <a:pt x="2305" y="89"/>
                </a:lnTo>
                <a:lnTo>
                  <a:pt x="2305" y="89"/>
                </a:lnTo>
                <a:lnTo>
                  <a:pt x="2305" y="89"/>
                </a:lnTo>
                <a:lnTo>
                  <a:pt x="2305" y="89"/>
                </a:lnTo>
                <a:lnTo>
                  <a:pt x="2306" y="89"/>
                </a:lnTo>
                <a:lnTo>
                  <a:pt x="2306" y="89"/>
                </a:lnTo>
                <a:lnTo>
                  <a:pt x="2306" y="89"/>
                </a:lnTo>
                <a:lnTo>
                  <a:pt x="2306" y="89"/>
                </a:lnTo>
                <a:lnTo>
                  <a:pt x="2307" y="89"/>
                </a:lnTo>
                <a:lnTo>
                  <a:pt x="2307" y="89"/>
                </a:lnTo>
                <a:lnTo>
                  <a:pt x="2307" y="89"/>
                </a:lnTo>
                <a:lnTo>
                  <a:pt x="2307" y="89"/>
                </a:lnTo>
                <a:lnTo>
                  <a:pt x="2307" y="88"/>
                </a:lnTo>
                <a:lnTo>
                  <a:pt x="2307" y="88"/>
                </a:lnTo>
                <a:lnTo>
                  <a:pt x="2307" y="88"/>
                </a:lnTo>
                <a:lnTo>
                  <a:pt x="2308" y="88"/>
                </a:lnTo>
                <a:lnTo>
                  <a:pt x="2308" y="88"/>
                </a:lnTo>
                <a:lnTo>
                  <a:pt x="2308" y="88"/>
                </a:lnTo>
                <a:lnTo>
                  <a:pt x="2308" y="88"/>
                </a:lnTo>
                <a:lnTo>
                  <a:pt x="2309" y="88"/>
                </a:lnTo>
                <a:lnTo>
                  <a:pt x="2309" y="88"/>
                </a:lnTo>
                <a:lnTo>
                  <a:pt x="2309" y="88"/>
                </a:lnTo>
                <a:lnTo>
                  <a:pt x="2309" y="88"/>
                </a:lnTo>
                <a:lnTo>
                  <a:pt x="2310" y="88"/>
                </a:lnTo>
                <a:lnTo>
                  <a:pt x="2310" y="88"/>
                </a:lnTo>
                <a:lnTo>
                  <a:pt x="2310" y="88"/>
                </a:lnTo>
                <a:lnTo>
                  <a:pt x="2310" y="88"/>
                </a:lnTo>
                <a:lnTo>
                  <a:pt x="2310" y="88"/>
                </a:lnTo>
                <a:lnTo>
                  <a:pt x="2311" y="88"/>
                </a:lnTo>
                <a:lnTo>
                  <a:pt x="2311" y="88"/>
                </a:lnTo>
                <a:lnTo>
                  <a:pt x="2311" y="88"/>
                </a:lnTo>
                <a:lnTo>
                  <a:pt x="2311" y="88"/>
                </a:lnTo>
                <a:lnTo>
                  <a:pt x="2311" y="88"/>
                </a:lnTo>
                <a:lnTo>
                  <a:pt x="2311" y="88"/>
                </a:lnTo>
                <a:lnTo>
                  <a:pt x="2312" y="88"/>
                </a:lnTo>
                <a:lnTo>
                  <a:pt x="2312" y="88"/>
                </a:lnTo>
                <a:lnTo>
                  <a:pt x="2312" y="88"/>
                </a:lnTo>
                <a:lnTo>
                  <a:pt x="2312" y="88"/>
                </a:lnTo>
                <a:lnTo>
                  <a:pt x="2312" y="88"/>
                </a:lnTo>
                <a:lnTo>
                  <a:pt x="2313" y="88"/>
                </a:lnTo>
                <a:lnTo>
                  <a:pt x="2313" y="88"/>
                </a:lnTo>
                <a:lnTo>
                  <a:pt x="2313" y="88"/>
                </a:lnTo>
                <a:lnTo>
                  <a:pt x="2313" y="88"/>
                </a:lnTo>
                <a:lnTo>
                  <a:pt x="2314" y="88"/>
                </a:lnTo>
                <a:lnTo>
                  <a:pt x="2314" y="88"/>
                </a:lnTo>
                <a:lnTo>
                  <a:pt x="2314" y="88"/>
                </a:lnTo>
                <a:lnTo>
                  <a:pt x="2314" y="88"/>
                </a:lnTo>
                <a:lnTo>
                  <a:pt x="2315" y="88"/>
                </a:lnTo>
                <a:lnTo>
                  <a:pt x="2315" y="88"/>
                </a:lnTo>
                <a:lnTo>
                  <a:pt x="2315" y="88"/>
                </a:lnTo>
                <a:lnTo>
                  <a:pt x="2315" y="88"/>
                </a:lnTo>
                <a:lnTo>
                  <a:pt x="2315" y="88"/>
                </a:lnTo>
                <a:lnTo>
                  <a:pt x="2315" y="88"/>
                </a:lnTo>
                <a:lnTo>
                  <a:pt x="2315" y="88"/>
                </a:lnTo>
                <a:lnTo>
                  <a:pt x="2316" y="88"/>
                </a:lnTo>
                <a:lnTo>
                  <a:pt x="2316" y="88"/>
                </a:lnTo>
                <a:lnTo>
                  <a:pt x="2316" y="88"/>
                </a:lnTo>
                <a:lnTo>
                  <a:pt x="2316" y="88"/>
                </a:lnTo>
                <a:lnTo>
                  <a:pt x="2317" y="88"/>
                </a:lnTo>
                <a:lnTo>
                  <a:pt x="2317" y="88"/>
                </a:lnTo>
                <a:lnTo>
                  <a:pt x="2317" y="88"/>
                </a:lnTo>
                <a:lnTo>
                  <a:pt x="2317" y="88"/>
                </a:lnTo>
                <a:lnTo>
                  <a:pt x="2318" y="88"/>
                </a:lnTo>
                <a:lnTo>
                  <a:pt x="2318" y="88"/>
                </a:lnTo>
                <a:lnTo>
                  <a:pt x="2318" y="88"/>
                </a:lnTo>
                <a:lnTo>
                  <a:pt x="2318" y="87"/>
                </a:lnTo>
                <a:lnTo>
                  <a:pt x="2318" y="87"/>
                </a:lnTo>
                <a:lnTo>
                  <a:pt x="2319" y="87"/>
                </a:lnTo>
                <a:lnTo>
                  <a:pt x="2319" y="87"/>
                </a:lnTo>
                <a:lnTo>
                  <a:pt x="2319" y="87"/>
                </a:lnTo>
                <a:lnTo>
                  <a:pt x="2319" y="87"/>
                </a:lnTo>
                <a:lnTo>
                  <a:pt x="2319" y="87"/>
                </a:lnTo>
                <a:lnTo>
                  <a:pt x="2319" y="86"/>
                </a:lnTo>
                <a:lnTo>
                  <a:pt x="2320" y="86"/>
                </a:lnTo>
                <a:lnTo>
                  <a:pt x="2320" y="86"/>
                </a:lnTo>
                <a:lnTo>
                  <a:pt x="2320" y="86"/>
                </a:lnTo>
                <a:lnTo>
                  <a:pt x="2320" y="86"/>
                </a:lnTo>
                <a:lnTo>
                  <a:pt x="2321" y="86"/>
                </a:lnTo>
                <a:lnTo>
                  <a:pt x="2321" y="85"/>
                </a:lnTo>
                <a:lnTo>
                  <a:pt x="2321" y="85"/>
                </a:lnTo>
                <a:lnTo>
                  <a:pt x="2321" y="85"/>
                </a:lnTo>
                <a:lnTo>
                  <a:pt x="2321" y="85"/>
                </a:lnTo>
                <a:lnTo>
                  <a:pt x="2322" y="85"/>
                </a:lnTo>
                <a:lnTo>
                  <a:pt x="2322" y="85"/>
                </a:lnTo>
                <a:lnTo>
                  <a:pt x="2322" y="85"/>
                </a:lnTo>
                <a:lnTo>
                  <a:pt x="2322" y="85"/>
                </a:lnTo>
                <a:lnTo>
                  <a:pt x="2323" y="84"/>
                </a:lnTo>
                <a:lnTo>
                  <a:pt x="2323" y="84"/>
                </a:lnTo>
                <a:lnTo>
                  <a:pt x="2323" y="84"/>
                </a:lnTo>
                <a:lnTo>
                  <a:pt x="2323" y="84"/>
                </a:lnTo>
                <a:lnTo>
                  <a:pt x="2323" y="83"/>
                </a:lnTo>
                <a:lnTo>
                  <a:pt x="2323" y="83"/>
                </a:lnTo>
                <a:lnTo>
                  <a:pt x="2323" y="83"/>
                </a:lnTo>
                <a:lnTo>
                  <a:pt x="2324" y="82"/>
                </a:lnTo>
                <a:lnTo>
                  <a:pt x="2324" y="82"/>
                </a:lnTo>
                <a:lnTo>
                  <a:pt x="2324" y="82"/>
                </a:lnTo>
                <a:lnTo>
                  <a:pt x="2324" y="81"/>
                </a:lnTo>
                <a:lnTo>
                  <a:pt x="2325" y="81"/>
                </a:lnTo>
                <a:lnTo>
                  <a:pt x="2325" y="81"/>
                </a:lnTo>
                <a:lnTo>
                  <a:pt x="2325" y="81"/>
                </a:lnTo>
                <a:lnTo>
                  <a:pt x="2325" y="81"/>
                </a:lnTo>
                <a:lnTo>
                  <a:pt x="2326" y="81"/>
                </a:lnTo>
                <a:lnTo>
                  <a:pt x="2326" y="80"/>
                </a:lnTo>
                <a:lnTo>
                  <a:pt x="2326" y="80"/>
                </a:lnTo>
                <a:lnTo>
                  <a:pt x="2326" y="80"/>
                </a:lnTo>
                <a:lnTo>
                  <a:pt x="2327" y="80"/>
                </a:lnTo>
                <a:lnTo>
                  <a:pt x="2327" y="80"/>
                </a:lnTo>
                <a:lnTo>
                  <a:pt x="2327" y="80"/>
                </a:lnTo>
                <a:lnTo>
                  <a:pt x="2327" y="80"/>
                </a:lnTo>
                <a:lnTo>
                  <a:pt x="2327" y="80"/>
                </a:lnTo>
                <a:lnTo>
                  <a:pt x="2327" y="80"/>
                </a:lnTo>
                <a:lnTo>
                  <a:pt x="2327" y="80"/>
                </a:lnTo>
                <a:lnTo>
                  <a:pt x="2328" y="80"/>
                </a:lnTo>
                <a:lnTo>
                  <a:pt x="2328" y="80"/>
                </a:lnTo>
                <a:lnTo>
                  <a:pt x="2328" y="80"/>
                </a:lnTo>
                <a:lnTo>
                  <a:pt x="2328" y="80"/>
                </a:lnTo>
                <a:lnTo>
                  <a:pt x="2329" y="80"/>
                </a:lnTo>
                <a:lnTo>
                  <a:pt x="2329" y="80"/>
                </a:lnTo>
                <a:lnTo>
                  <a:pt x="2329" y="80"/>
                </a:lnTo>
                <a:lnTo>
                  <a:pt x="2329" y="80"/>
                </a:lnTo>
                <a:lnTo>
                  <a:pt x="2329" y="80"/>
                </a:lnTo>
                <a:lnTo>
                  <a:pt x="2330" y="80"/>
                </a:lnTo>
                <a:lnTo>
                  <a:pt x="2330" y="80"/>
                </a:lnTo>
                <a:lnTo>
                  <a:pt x="2330" y="80"/>
                </a:lnTo>
                <a:lnTo>
                  <a:pt x="2330" y="80"/>
                </a:lnTo>
                <a:lnTo>
                  <a:pt x="2331" y="80"/>
                </a:lnTo>
                <a:lnTo>
                  <a:pt x="2331" y="80"/>
                </a:lnTo>
                <a:lnTo>
                  <a:pt x="2331" y="80"/>
                </a:lnTo>
                <a:lnTo>
                  <a:pt x="2331" y="80"/>
                </a:lnTo>
                <a:lnTo>
                  <a:pt x="2331" y="80"/>
                </a:lnTo>
                <a:lnTo>
                  <a:pt x="2331" y="80"/>
                </a:lnTo>
                <a:lnTo>
                  <a:pt x="2332" y="81"/>
                </a:lnTo>
                <a:lnTo>
                  <a:pt x="2332" y="81"/>
                </a:lnTo>
                <a:lnTo>
                  <a:pt x="2332" y="81"/>
                </a:lnTo>
                <a:lnTo>
                  <a:pt x="2332" y="81"/>
                </a:lnTo>
                <a:lnTo>
                  <a:pt x="2332" y="81"/>
                </a:lnTo>
                <a:lnTo>
                  <a:pt x="2333" y="81"/>
                </a:lnTo>
                <a:lnTo>
                  <a:pt x="2333" y="81"/>
                </a:lnTo>
                <a:lnTo>
                  <a:pt x="2333" y="81"/>
                </a:lnTo>
                <a:lnTo>
                  <a:pt x="2333" y="81"/>
                </a:lnTo>
                <a:lnTo>
                  <a:pt x="2334" y="81"/>
                </a:lnTo>
                <a:lnTo>
                  <a:pt x="2334" y="81"/>
                </a:lnTo>
                <a:lnTo>
                  <a:pt x="2334" y="81"/>
                </a:lnTo>
                <a:lnTo>
                  <a:pt x="2334" y="82"/>
                </a:lnTo>
                <a:lnTo>
                  <a:pt x="2335" y="82"/>
                </a:lnTo>
                <a:lnTo>
                  <a:pt x="2335" y="82"/>
                </a:lnTo>
                <a:lnTo>
                  <a:pt x="2335" y="82"/>
                </a:lnTo>
                <a:lnTo>
                  <a:pt x="2335" y="82"/>
                </a:lnTo>
                <a:lnTo>
                  <a:pt x="2335" y="83"/>
                </a:lnTo>
                <a:lnTo>
                  <a:pt x="2335" y="83"/>
                </a:lnTo>
                <a:lnTo>
                  <a:pt x="2335" y="83"/>
                </a:lnTo>
                <a:lnTo>
                  <a:pt x="2336" y="83"/>
                </a:lnTo>
                <a:lnTo>
                  <a:pt x="2336" y="84"/>
                </a:lnTo>
                <a:lnTo>
                  <a:pt x="2336" y="84"/>
                </a:lnTo>
                <a:lnTo>
                  <a:pt x="2336" y="84"/>
                </a:lnTo>
                <a:lnTo>
                  <a:pt x="2337" y="84"/>
                </a:lnTo>
                <a:lnTo>
                  <a:pt x="2337" y="85"/>
                </a:lnTo>
                <a:lnTo>
                  <a:pt x="2337" y="85"/>
                </a:lnTo>
                <a:lnTo>
                  <a:pt x="2337" y="85"/>
                </a:lnTo>
                <a:lnTo>
                  <a:pt x="2338" y="85"/>
                </a:lnTo>
                <a:lnTo>
                  <a:pt x="2338" y="85"/>
                </a:lnTo>
                <a:lnTo>
                  <a:pt x="2338" y="86"/>
                </a:lnTo>
                <a:lnTo>
                  <a:pt x="2338" y="86"/>
                </a:lnTo>
                <a:lnTo>
                  <a:pt x="2338" y="86"/>
                </a:lnTo>
                <a:lnTo>
                  <a:pt x="2339" y="87"/>
                </a:lnTo>
                <a:lnTo>
                  <a:pt x="2339" y="87"/>
                </a:lnTo>
                <a:lnTo>
                  <a:pt x="2339" y="87"/>
                </a:lnTo>
                <a:lnTo>
                  <a:pt x="2339" y="87"/>
                </a:lnTo>
                <a:lnTo>
                  <a:pt x="2339" y="88"/>
                </a:lnTo>
                <a:lnTo>
                  <a:pt x="2339" y="88"/>
                </a:lnTo>
                <a:lnTo>
                  <a:pt x="2340" y="88"/>
                </a:lnTo>
                <a:lnTo>
                  <a:pt x="2340" y="88"/>
                </a:lnTo>
                <a:lnTo>
                  <a:pt x="2340" y="88"/>
                </a:lnTo>
                <a:lnTo>
                  <a:pt x="2340" y="88"/>
                </a:lnTo>
                <a:lnTo>
                  <a:pt x="2340" y="88"/>
                </a:lnTo>
                <a:lnTo>
                  <a:pt x="2341" y="89"/>
                </a:lnTo>
                <a:lnTo>
                  <a:pt x="2341" y="89"/>
                </a:lnTo>
                <a:lnTo>
                  <a:pt x="2341" y="89"/>
                </a:lnTo>
                <a:lnTo>
                  <a:pt x="2341" y="89"/>
                </a:lnTo>
                <a:lnTo>
                  <a:pt x="2342" y="89"/>
                </a:lnTo>
                <a:lnTo>
                  <a:pt x="2342" y="89"/>
                </a:lnTo>
                <a:lnTo>
                  <a:pt x="2342" y="89"/>
                </a:lnTo>
                <a:lnTo>
                  <a:pt x="2342" y="89"/>
                </a:lnTo>
                <a:lnTo>
                  <a:pt x="2343" y="89"/>
                </a:lnTo>
                <a:lnTo>
                  <a:pt x="2343" y="89"/>
                </a:lnTo>
                <a:lnTo>
                  <a:pt x="2343" y="89"/>
                </a:lnTo>
                <a:lnTo>
                  <a:pt x="2343" y="89"/>
                </a:lnTo>
                <a:lnTo>
                  <a:pt x="2343" y="89"/>
                </a:lnTo>
                <a:lnTo>
                  <a:pt x="2343" y="89"/>
                </a:lnTo>
                <a:lnTo>
                  <a:pt x="2343" y="89"/>
                </a:lnTo>
                <a:lnTo>
                  <a:pt x="2344" y="89"/>
                </a:lnTo>
                <a:lnTo>
                  <a:pt x="2344" y="89"/>
                </a:lnTo>
                <a:lnTo>
                  <a:pt x="2344" y="89"/>
                </a:lnTo>
                <a:lnTo>
                  <a:pt x="2344" y="89"/>
                </a:lnTo>
                <a:lnTo>
                  <a:pt x="2345" y="89"/>
                </a:lnTo>
                <a:lnTo>
                  <a:pt x="2345" y="88"/>
                </a:lnTo>
                <a:lnTo>
                  <a:pt x="2345" y="88"/>
                </a:lnTo>
                <a:lnTo>
                  <a:pt x="2345" y="88"/>
                </a:lnTo>
                <a:lnTo>
                  <a:pt x="2346" y="88"/>
                </a:lnTo>
                <a:lnTo>
                  <a:pt x="2346" y="88"/>
                </a:lnTo>
                <a:lnTo>
                  <a:pt x="2346" y="88"/>
                </a:lnTo>
                <a:lnTo>
                  <a:pt x="2346" y="87"/>
                </a:lnTo>
                <a:lnTo>
                  <a:pt x="2346" y="87"/>
                </a:lnTo>
                <a:lnTo>
                  <a:pt x="2347" y="87"/>
                </a:lnTo>
                <a:lnTo>
                  <a:pt x="2347" y="87"/>
                </a:lnTo>
                <a:lnTo>
                  <a:pt x="2347" y="87"/>
                </a:lnTo>
                <a:lnTo>
                  <a:pt x="2347" y="86"/>
                </a:lnTo>
                <a:lnTo>
                  <a:pt x="2347" y="86"/>
                </a:lnTo>
                <a:lnTo>
                  <a:pt x="2347" y="86"/>
                </a:lnTo>
                <a:lnTo>
                  <a:pt x="2348" y="86"/>
                </a:lnTo>
                <a:lnTo>
                  <a:pt x="2348" y="86"/>
                </a:lnTo>
                <a:lnTo>
                  <a:pt x="2348" y="86"/>
                </a:lnTo>
                <a:lnTo>
                  <a:pt x="2348" y="85"/>
                </a:lnTo>
                <a:lnTo>
                  <a:pt x="2349" y="85"/>
                </a:lnTo>
                <a:lnTo>
                  <a:pt x="2349" y="85"/>
                </a:lnTo>
                <a:lnTo>
                  <a:pt x="2349" y="85"/>
                </a:lnTo>
                <a:lnTo>
                  <a:pt x="2349" y="85"/>
                </a:lnTo>
                <a:lnTo>
                  <a:pt x="2349" y="85"/>
                </a:lnTo>
                <a:lnTo>
                  <a:pt x="2350" y="85"/>
                </a:lnTo>
                <a:lnTo>
                  <a:pt x="2350" y="85"/>
                </a:lnTo>
                <a:lnTo>
                  <a:pt x="2350" y="85"/>
                </a:lnTo>
                <a:lnTo>
                  <a:pt x="2350" y="84"/>
                </a:lnTo>
                <a:lnTo>
                  <a:pt x="2351" y="84"/>
                </a:lnTo>
                <a:lnTo>
                  <a:pt x="2351" y="84"/>
                </a:lnTo>
                <a:lnTo>
                  <a:pt x="2351" y="83"/>
                </a:lnTo>
                <a:lnTo>
                  <a:pt x="2351" y="83"/>
                </a:lnTo>
                <a:lnTo>
                  <a:pt x="2351" y="82"/>
                </a:lnTo>
                <a:lnTo>
                  <a:pt x="2351" y="82"/>
                </a:lnTo>
                <a:lnTo>
                  <a:pt x="2351" y="81"/>
                </a:lnTo>
                <a:lnTo>
                  <a:pt x="2352" y="81"/>
                </a:lnTo>
                <a:lnTo>
                  <a:pt x="2352" y="81"/>
                </a:lnTo>
                <a:lnTo>
                  <a:pt x="2352" y="80"/>
                </a:lnTo>
                <a:lnTo>
                  <a:pt x="2352" y="79"/>
                </a:lnTo>
                <a:lnTo>
                  <a:pt x="2353" y="79"/>
                </a:lnTo>
                <a:lnTo>
                  <a:pt x="2353" y="78"/>
                </a:lnTo>
                <a:lnTo>
                  <a:pt x="2353" y="77"/>
                </a:lnTo>
                <a:lnTo>
                  <a:pt x="2353" y="77"/>
                </a:lnTo>
                <a:lnTo>
                  <a:pt x="2354" y="76"/>
                </a:lnTo>
                <a:lnTo>
                  <a:pt x="2354" y="75"/>
                </a:lnTo>
                <a:lnTo>
                  <a:pt x="2354" y="75"/>
                </a:lnTo>
                <a:lnTo>
                  <a:pt x="2354" y="74"/>
                </a:lnTo>
                <a:lnTo>
                  <a:pt x="2354" y="73"/>
                </a:lnTo>
                <a:lnTo>
                  <a:pt x="2355" y="72"/>
                </a:lnTo>
                <a:lnTo>
                  <a:pt x="2355" y="72"/>
                </a:lnTo>
                <a:lnTo>
                  <a:pt x="2355" y="71"/>
                </a:lnTo>
                <a:lnTo>
                  <a:pt x="2355" y="70"/>
                </a:lnTo>
                <a:lnTo>
                  <a:pt x="2355" y="69"/>
                </a:lnTo>
                <a:lnTo>
                  <a:pt x="2355" y="68"/>
                </a:lnTo>
                <a:lnTo>
                  <a:pt x="2356" y="68"/>
                </a:lnTo>
                <a:lnTo>
                  <a:pt x="2356" y="67"/>
                </a:lnTo>
                <a:lnTo>
                  <a:pt x="2356" y="66"/>
                </a:lnTo>
                <a:lnTo>
                  <a:pt x="2356" y="65"/>
                </a:lnTo>
                <a:lnTo>
                  <a:pt x="2357" y="64"/>
                </a:lnTo>
                <a:lnTo>
                  <a:pt x="2357" y="64"/>
                </a:lnTo>
                <a:lnTo>
                  <a:pt x="2357" y="64"/>
                </a:lnTo>
                <a:lnTo>
                  <a:pt x="2357" y="64"/>
                </a:lnTo>
                <a:lnTo>
                  <a:pt x="2357" y="65"/>
                </a:lnTo>
                <a:lnTo>
                  <a:pt x="2358" y="66"/>
                </a:lnTo>
                <a:lnTo>
                  <a:pt x="2358" y="66"/>
                </a:lnTo>
                <a:lnTo>
                  <a:pt x="2358" y="67"/>
                </a:lnTo>
                <a:lnTo>
                  <a:pt x="2358" y="68"/>
                </a:lnTo>
                <a:lnTo>
                  <a:pt x="2358" y="68"/>
                </a:lnTo>
                <a:lnTo>
                  <a:pt x="2358" y="68"/>
                </a:lnTo>
                <a:lnTo>
                  <a:pt x="2359" y="69"/>
                </a:lnTo>
                <a:lnTo>
                  <a:pt x="2359" y="70"/>
                </a:lnTo>
                <a:lnTo>
                  <a:pt x="2359" y="70"/>
                </a:lnTo>
                <a:lnTo>
                  <a:pt x="2359" y="71"/>
                </a:lnTo>
                <a:lnTo>
                  <a:pt x="2359" y="71"/>
                </a:lnTo>
                <a:lnTo>
                  <a:pt x="2360" y="72"/>
                </a:lnTo>
                <a:lnTo>
                  <a:pt x="2360" y="72"/>
                </a:lnTo>
                <a:lnTo>
                  <a:pt x="2360" y="72"/>
                </a:lnTo>
                <a:lnTo>
                  <a:pt x="2360" y="73"/>
                </a:lnTo>
                <a:lnTo>
                  <a:pt x="2361" y="73"/>
                </a:lnTo>
                <a:lnTo>
                  <a:pt x="2361" y="74"/>
                </a:lnTo>
                <a:lnTo>
                  <a:pt x="2361" y="74"/>
                </a:lnTo>
                <a:lnTo>
                  <a:pt x="2361" y="75"/>
                </a:lnTo>
                <a:lnTo>
                  <a:pt x="2362" y="75"/>
                </a:lnTo>
                <a:lnTo>
                  <a:pt x="2362" y="75"/>
                </a:lnTo>
                <a:lnTo>
                  <a:pt x="2362" y="76"/>
                </a:lnTo>
                <a:lnTo>
                  <a:pt x="2362" y="76"/>
                </a:lnTo>
                <a:lnTo>
                  <a:pt x="2362" y="76"/>
                </a:lnTo>
                <a:lnTo>
                  <a:pt x="2362" y="77"/>
                </a:lnTo>
                <a:lnTo>
                  <a:pt x="2362" y="77"/>
                </a:lnTo>
                <a:lnTo>
                  <a:pt x="2363" y="77"/>
                </a:lnTo>
                <a:lnTo>
                  <a:pt x="2363" y="77"/>
                </a:lnTo>
                <a:lnTo>
                  <a:pt x="2363" y="77"/>
                </a:lnTo>
                <a:lnTo>
                  <a:pt x="2363" y="78"/>
                </a:lnTo>
                <a:lnTo>
                  <a:pt x="2364" y="79"/>
                </a:lnTo>
                <a:lnTo>
                  <a:pt x="2364" y="80"/>
                </a:lnTo>
                <a:lnTo>
                  <a:pt x="2364" y="81"/>
                </a:lnTo>
                <a:lnTo>
                  <a:pt x="2364" y="82"/>
                </a:lnTo>
                <a:lnTo>
                  <a:pt x="2365" y="83"/>
                </a:lnTo>
                <a:lnTo>
                  <a:pt x="2365" y="84"/>
                </a:lnTo>
                <a:lnTo>
                  <a:pt x="2365" y="85"/>
                </a:lnTo>
                <a:lnTo>
                  <a:pt x="2365" y="85"/>
                </a:lnTo>
                <a:lnTo>
                  <a:pt x="2365" y="86"/>
                </a:lnTo>
                <a:lnTo>
                  <a:pt x="2366" y="87"/>
                </a:lnTo>
                <a:lnTo>
                  <a:pt x="2366" y="88"/>
                </a:lnTo>
                <a:lnTo>
                  <a:pt x="2366" y="89"/>
                </a:lnTo>
                <a:lnTo>
                  <a:pt x="2366" y="89"/>
                </a:lnTo>
                <a:lnTo>
                  <a:pt x="2366" y="90"/>
                </a:lnTo>
                <a:lnTo>
                  <a:pt x="2366" y="91"/>
                </a:lnTo>
                <a:lnTo>
                  <a:pt x="2367" y="92"/>
                </a:lnTo>
                <a:lnTo>
                  <a:pt x="2367" y="92"/>
                </a:lnTo>
                <a:lnTo>
                  <a:pt x="2367" y="93"/>
                </a:lnTo>
                <a:lnTo>
                  <a:pt x="2367" y="93"/>
                </a:lnTo>
                <a:lnTo>
                  <a:pt x="2368" y="94"/>
                </a:lnTo>
                <a:lnTo>
                  <a:pt x="2368" y="95"/>
                </a:lnTo>
                <a:lnTo>
                  <a:pt x="2368" y="95"/>
                </a:lnTo>
                <a:lnTo>
                  <a:pt x="2368" y="96"/>
                </a:lnTo>
                <a:lnTo>
                  <a:pt x="2368" y="96"/>
                </a:lnTo>
                <a:lnTo>
                  <a:pt x="2369" y="97"/>
                </a:lnTo>
                <a:lnTo>
                  <a:pt x="2369" y="97"/>
                </a:lnTo>
                <a:lnTo>
                  <a:pt x="2369" y="98"/>
                </a:lnTo>
                <a:lnTo>
                  <a:pt x="2369" y="98"/>
                </a:lnTo>
                <a:lnTo>
                  <a:pt x="2370" y="98"/>
                </a:lnTo>
                <a:lnTo>
                  <a:pt x="2370" y="99"/>
                </a:lnTo>
                <a:lnTo>
                  <a:pt x="2370" y="99"/>
                </a:lnTo>
                <a:lnTo>
                  <a:pt x="2370" y="100"/>
                </a:lnTo>
                <a:lnTo>
                  <a:pt x="2370" y="100"/>
                </a:lnTo>
                <a:lnTo>
                  <a:pt x="2370" y="100"/>
                </a:lnTo>
                <a:lnTo>
                  <a:pt x="2370" y="101"/>
                </a:lnTo>
                <a:lnTo>
                  <a:pt x="2371" y="101"/>
                </a:lnTo>
                <a:lnTo>
                  <a:pt x="2371" y="102"/>
                </a:lnTo>
                <a:lnTo>
                  <a:pt x="2371" y="102"/>
                </a:lnTo>
                <a:lnTo>
                  <a:pt x="2371" y="102"/>
                </a:lnTo>
                <a:lnTo>
                  <a:pt x="2372" y="102"/>
                </a:lnTo>
                <a:lnTo>
                  <a:pt x="2372" y="103"/>
                </a:lnTo>
                <a:lnTo>
                  <a:pt x="2372" y="103"/>
                </a:lnTo>
                <a:lnTo>
                  <a:pt x="2372" y="103"/>
                </a:lnTo>
                <a:lnTo>
                  <a:pt x="2373" y="103"/>
                </a:lnTo>
                <a:lnTo>
                  <a:pt x="2373" y="103"/>
                </a:lnTo>
                <a:lnTo>
                  <a:pt x="2373" y="104"/>
                </a:lnTo>
                <a:lnTo>
                  <a:pt x="2373" y="104"/>
                </a:lnTo>
                <a:lnTo>
                  <a:pt x="2374" y="104"/>
                </a:lnTo>
                <a:lnTo>
                  <a:pt x="2374" y="104"/>
                </a:lnTo>
                <a:lnTo>
                  <a:pt x="2374" y="104"/>
                </a:lnTo>
                <a:lnTo>
                  <a:pt x="2374" y="104"/>
                </a:lnTo>
                <a:lnTo>
                  <a:pt x="2374" y="105"/>
                </a:lnTo>
                <a:lnTo>
                  <a:pt x="2374" y="105"/>
                </a:lnTo>
                <a:lnTo>
                  <a:pt x="2374" y="105"/>
                </a:lnTo>
                <a:lnTo>
                  <a:pt x="2375" y="105"/>
                </a:lnTo>
                <a:lnTo>
                  <a:pt x="2375" y="105"/>
                </a:lnTo>
                <a:lnTo>
                  <a:pt x="2375" y="105"/>
                </a:lnTo>
                <a:lnTo>
                  <a:pt x="2375" y="106"/>
                </a:lnTo>
                <a:lnTo>
                  <a:pt x="2376" y="106"/>
                </a:lnTo>
                <a:lnTo>
                  <a:pt x="2376" y="106"/>
                </a:lnTo>
                <a:lnTo>
                  <a:pt x="2376" y="106"/>
                </a:lnTo>
                <a:lnTo>
                  <a:pt x="2376" y="106"/>
                </a:lnTo>
                <a:lnTo>
                  <a:pt x="2376" y="106"/>
                </a:lnTo>
                <a:lnTo>
                  <a:pt x="2377" y="106"/>
                </a:lnTo>
                <a:lnTo>
                  <a:pt x="2377" y="106"/>
                </a:lnTo>
                <a:lnTo>
                  <a:pt x="2377" y="106"/>
                </a:lnTo>
                <a:lnTo>
                  <a:pt x="2377" y="106"/>
                </a:lnTo>
                <a:lnTo>
                  <a:pt x="2378" y="106"/>
                </a:lnTo>
                <a:lnTo>
                  <a:pt x="2378" y="106"/>
                </a:lnTo>
                <a:lnTo>
                  <a:pt x="2378" y="106"/>
                </a:lnTo>
                <a:lnTo>
                  <a:pt x="2378" y="106"/>
                </a:lnTo>
                <a:lnTo>
                  <a:pt x="2378" y="106"/>
                </a:lnTo>
                <a:lnTo>
                  <a:pt x="2378" y="106"/>
                </a:lnTo>
                <a:lnTo>
                  <a:pt x="2379" y="106"/>
                </a:lnTo>
                <a:lnTo>
                  <a:pt x="2379" y="106"/>
                </a:lnTo>
                <a:lnTo>
                  <a:pt x="2379" y="106"/>
                </a:lnTo>
                <a:lnTo>
                  <a:pt x="2379" y="106"/>
                </a:lnTo>
                <a:lnTo>
                  <a:pt x="2379" y="106"/>
                </a:lnTo>
                <a:lnTo>
                  <a:pt x="2380" y="106"/>
                </a:lnTo>
                <a:lnTo>
                  <a:pt x="2380" y="106"/>
                </a:lnTo>
                <a:lnTo>
                  <a:pt x="2380" y="106"/>
                </a:lnTo>
                <a:lnTo>
                  <a:pt x="2380" y="106"/>
                </a:lnTo>
                <a:lnTo>
                  <a:pt x="2381" y="106"/>
                </a:lnTo>
                <a:lnTo>
                  <a:pt x="2381" y="106"/>
                </a:lnTo>
                <a:lnTo>
                  <a:pt x="2381" y="106"/>
                </a:lnTo>
                <a:lnTo>
                  <a:pt x="2381" y="106"/>
                </a:lnTo>
                <a:lnTo>
                  <a:pt x="2382" y="106"/>
                </a:lnTo>
                <a:lnTo>
                  <a:pt x="2382" y="106"/>
                </a:lnTo>
                <a:lnTo>
                  <a:pt x="2382" y="106"/>
                </a:lnTo>
                <a:lnTo>
                  <a:pt x="2382" y="106"/>
                </a:lnTo>
                <a:lnTo>
                  <a:pt x="2382" y="106"/>
                </a:lnTo>
                <a:lnTo>
                  <a:pt x="2382" y="106"/>
                </a:lnTo>
                <a:lnTo>
                  <a:pt x="2382" y="106"/>
                </a:lnTo>
                <a:lnTo>
                  <a:pt x="2383" y="106"/>
                </a:lnTo>
                <a:lnTo>
                  <a:pt x="2383" y="106"/>
                </a:lnTo>
                <a:lnTo>
                  <a:pt x="2383" y="106"/>
                </a:lnTo>
                <a:lnTo>
                  <a:pt x="2383" y="106"/>
                </a:lnTo>
                <a:lnTo>
                  <a:pt x="2384" y="106"/>
                </a:lnTo>
                <a:lnTo>
                  <a:pt x="2384" y="106"/>
                </a:lnTo>
                <a:lnTo>
                  <a:pt x="2384" y="106"/>
                </a:lnTo>
                <a:lnTo>
                  <a:pt x="2384" y="106"/>
                </a:lnTo>
                <a:lnTo>
                  <a:pt x="2385" y="105"/>
                </a:lnTo>
                <a:lnTo>
                  <a:pt x="2385" y="105"/>
                </a:lnTo>
                <a:lnTo>
                  <a:pt x="2385" y="105"/>
                </a:lnTo>
                <a:lnTo>
                  <a:pt x="2385" y="105"/>
                </a:lnTo>
                <a:lnTo>
                  <a:pt x="2385" y="105"/>
                </a:lnTo>
                <a:lnTo>
                  <a:pt x="2386" y="105"/>
                </a:lnTo>
                <a:lnTo>
                  <a:pt x="2386" y="104"/>
                </a:lnTo>
                <a:lnTo>
                  <a:pt x="2386" y="104"/>
                </a:lnTo>
                <a:lnTo>
                  <a:pt x="2386" y="104"/>
                </a:lnTo>
                <a:lnTo>
                  <a:pt x="2386" y="104"/>
                </a:lnTo>
                <a:lnTo>
                  <a:pt x="2386" y="104"/>
                </a:lnTo>
                <a:lnTo>
                  <a:pt x="2387" y="103"/>
                </a:lnTo>
                <a:lnTo>
                  <a:pt x="2387" y="103"/>
                </a:lnTo>
                <a:lnTo>
                  <a:pt x="2387" y="103"/>
                </a:lnTo>
                <a:lnTo>
                  <a:pt x="2387" y="103"/>
                </a:lnTo>
                <a:lnTo>
                  <a:pt x="2387" y="102"/>
                </a:lnTo>
                <a:lnTo>
                  <a:pt x="2388" y="102"/>
                </a:lnTo>
                <a:lnTo>
                  <a:pt x="2388" y="102"/>
                </a:lnTo>
                <a:lnTo>
                  <a:pt x="2388" y="102"/>
                </a:lnTo>
                <a:lnTo>
                  <a:pt x="2388" y="102"/>
                </a:lnTo>
                <a:lnTo>
                  <a:pt x="2389" y="101"/>
                </a:lnTo>
                <a:lnTo>
                  <a:pt x="2389" y="101"/>
                </a:lnTo>
                <a:lnTo>
                  <a:pt x="2389" y="101"/>
                </a:lnTo>
                <a:lnTo>
                  <a:pt x="2389" y="101"/>
                </a:lnTo>
                <a:lnTo>
                  <a:pt x="2390" y="100"/>
                </a:lnTo>
                <a:lnTo>
                  <a:pt x="2390" y="100"/>
                </a:lnTo>
                <a:lnTo>
                  <a:pt x="2390" y="100"/>
                </a:lnTo>
                <a:lnTo>
                  <a:pt x="2390" y="100"/>
                </a:lnTo>
                <a:lnTo>
                  <a:pt x="2390" y="99"/>
                </a:lnTo>
                <a:lnTo>
                  <a:pt x="2390" y="99"/>
                </a:lnTo>
                <a:lnTo>
                  <a:pt x="2390" y="99"/>
                </a:lnTo>
                <a:lnTo>
                  <a:pt x="2391" y="98"/>
                </a:lnTo>
                <a:lnTo>
                  <a:pt x="2391" y="98"/>
                </a:lnTo>
                <a:lnTo>
                  <a:pt x="2391" y="98"/>
                </a:lnTo>
                <a:lnTo>
                  <a:pt x="2391" y="98"/>
                </a:lnTo>
                <a:lnTo>
                  <a:pt x="2392" y="98"/>
                </a:lnTo>
                <a:lnTo>
                  <a:pt x="2392" y="98"/>
                </a:lnTo>
                <a:lnTo>
                  <a:pt x="2392" y="97"/>
                </a:lnTo>
                <a:lnTo>
                  <a:pt x="2392" y="97"/>
                </a:lnTo>
                <a:lnTo>
                  <a:pt x="2393" y="97"/>
                </a:lnTo>
                <a:lnTo>
                  <a:pt x="2393" y="97"/>
                </a:lnTo>
                <a:lnTo>
                  <a:pt x="2393" y="96"/>
                </a:lnTo>
                <a:lnTo>
                  <a:pt x="2393" y="96"/>
                </a:lnTo>
                <a:lnTo>
                  <a:pt x="2393" y="96"/>
                </a:lnTo>
                <a:lnTo>
                  <a:pt x="2394" y="95"/>
                </a:lnTo>
                <a:lnTo>
                  <a:pt x="2394" y="95"/>
                </a:lnTo>
                <a:lnTo>
                  <a:pt x="2394" y="95"/>
                </a:lnTo>
                <a:lnTo>
                  <a:pt x="2394" y="95"/>
                </a:lnTo>
                <a:lnTo>
                  <a:pt x="2394" y="94"/>
                </a:lnTo>
                <a:lnTo>
                  <a:pt x="2394" y="94"/>
                </a:lnTo>
                <a:lnTo>
                  <a:pt x="2395" y="94"/>
                </a:lnTo>
                <a:lnTo>
                  <a:pt x="2395" y="94"/>
                </a:lnTo>
                <a:lnTo>
                  <a:pt x="2395" y="93"/>
                </a:lnTo>
                <a:lnTo>
                  <a:pt x="2395" y="93"/>
                </a:lnTo>
                <a:lnTo>
                  <a:pt x="2396" y="93"/>
                </a:lnTo>
                <a:lnTo>
                  <a:pt x="2396" y="93"/>
                </a:lnTo>
                <a:lnTo>
                  <a:pt x="2396" y="93"/>
                </a:lnTo>
                <a:lnTo>
                  <a:pt x="2396" y="93"/>
                </a:lnTo>
                <a:lnTo>
                  <a:pt x="2396" y="93"/>
                </a:lnTo>
                <a:lnTo>
                  <a:pt x="2397" y="93"/>
                </a:lnTo>
                <a:lnTo>
                  <a:pt x="2397" y="93"/>
                </a:lnTo>
                <a:lnTo>
                  <a:pt x="2397" y="93"/>
                </a:lnTo>
                <a:lnTo>
                  <a:pt x="2397" y="92"/>
                </a:lnTo>
                <a:lnTo>
                  <a:pt x="2398" y="92"/>
                </a:lnTo>
                <a:lnTo>
                  <a:pt x="2398" y="92"/>
                </a:lnTo>
                <a:lnTo>
                  <a:pt x="2398" y="92"/>
                </a:lnTo>
                <a:lnTo>
                  <a:pt x="2398" y="92"/>
                </a:lnTo>
                <a:lnTo>
                  <a:pt x="2398" y="92"/>
                </a:lnTo>
                <a:lnTo>
                  <a:pt x="2398" y="92"/>
                </a:lnTo>
                <a:lnTo>
                  <a:pt x="2398" y="91"/>
                </a:lnTo>
                <a:lnTo>
                  <a:pt x="2399" y="91"/>
                </a:lnTo>
                <a:lnTo>
                  <a:pt x="2399" y="91"/>
                </a:lnTo>
                <a:lnTo>
                  <a:pt x="2399" y="91"/>
                </a:lnTo>
                <a:lnTo>
                  <a:pt x="2399" y="91"/>
                </a:lnTo>
                <a:lnTo>
                  <a:pt x="2400" y="90"/>
                </a:lnTo>
                <a:lnTo>
                  <a:pt x="2400" y="90"/>
                </a:lnTo>
                <a:lnTo>
                  <a:pt x="2400" y="90"/>
                </a:lnTo>
                <a:lnTo>
                  <a:pt x="2400" y="90"/>
                </a:lnTo>
                <a:lnTo>
                  <a:pt x="2401" y="90"/>
                </a:lnTo>
                <a:lnTo>
                  <a:pt x="2401" y="89"/>
                </a:lnTo>
                <a:lnTo>
                  <a:pt x="2401" y="89"/>
                </a:lnTo>
                <a:lnTo>
                  <a:pt x="2401" y="89"/>
                </a:lnTo>
                <a:lnTo>
                  <a:pt x="2401" y="89"/>
                </a:lnTo>
                <a:lnTo>
                  <a:pt x="2402" y="89"/>
                </a:lnTo>
                <a:lnTo>
                  <a:pt x="2402" y="88"/>
                </a:lnTo>
                <a:lnTo>
                  <a:pt x="2402" y="88"/>
                </a:lnTo>
                <a:lnTo>
                  <a:pt x="2402" y="88"/>
                </a:lnTo>
                <a:lnTo>
                  <a:pt x="2402" y="88"/>
                </a:lnTo>
                <a:lnTo>
                  <a:pt x="2402" y="87"/>
                </a:lnTo>
                <a:lnTo>
                  <a:pt x="2403" y="87"/>
                </a:lnTo>
                <a:lnTo>
                  <a:pt x="2403" y="87"/>
                </a:lnTo>
                <a:lnTo>
                  <a:pt x="2403" y="86"/>
                </a:lnTo>
                <a:lnTo>
                  <a:pt x="2403" y="86"/>
                </a:lnTo>
                <a:lnTo>
                  <a:pt x="2404" y="86"/>
                </a:lnTo>
                <a:lnTo>
                  <a:pt x="2404" y="85"/>
                </a:lnTo>
                <a:lnTo>
                  <a:pt x="2404" y="85"/>
                </a:lnTo>
                <a:lnTo>
                  <a:pt x="2404" y="85"/>
                </a:lnTo>
                <a:lnTo>
                  <a:pt x="2404" y="85"/>
                </a:lnTo>
                <a:lnTo>
                  <a:pt x="2405" y="85"/>
                </a:lnTo>
                <a:lnTo>
                  <a:pt x="2405" y="84"/>
                </a:lnTo>
                <a:lnTo>
                  <a:pt x="2405" y="84"/>
                </a:lnTo>
                <a:lnTo>
                  <a:pt x="2405" y="84"/>
                </a:lnTo>
                <a:lnTo>
                  <a:pt x="2406" y="83"/>
                </a:lnTo>
                <a:lnTo>
                  <a:pt x="2406" y="83"/>
                </a:lnTo>
                <a:lnTo>
                  <a:pt x="2406" y="83"/>
                </a:lnTo>
                <a:lnTo>
                  <a:pt x="2406" y="82"/>
                </a:lnTo>
                <a:lnTo>
                  <a:pt x="2406" y="82"/>
                </a:lnTo>
                <a:lnTo>
                  <a:pt x="2406" y="82"/>
                </a:lnTo>
                <a:lnTo>
                  <a:pt x="2407" y="81"/>
                </a:lnTo>
                <a:lnTo>
                  <a:pt x="2407" y="81"/>
                </a:lnTo>
                <a:lnTo>
                  <a:pt x="2407" y="81"/>
                </a:lnTo>
                <a:lnTo>
                  <a:pt x="2407" y="81"/>
                </a:lnTo>
                <a:lnTo>
                  <a:pt x="2407" y="81"/>
                </a:lnTo>
                <a:lnTo>
                  <a:pt x="2408" y="80"/>
                </a:lnTo>
                <a:lnTo>
                  <a:pt x="2408" y="80"/>
                </a:lnTo>
                <a:lnTo>
                  <a:pt x="2408" y="80"/>
                </a:lnTo>
                <a:lnTo>
                  <a:pt x="2408" y="79"/>
                </a:lnTo>
                <a:lnTo>
                  <a:pt x="2409" y="79"/>
                </a:lnTo>
                <a:lnTo>
                  <a:pt x="2409" y="79"/>
                </a:lnTo>
                <a:lnTo>
                  <a:pt x="2409" y="78"/>
                </a:lnTo>
                <a:lnTo>
                  <a:pt x="2409" y="78"/>
                </a:lnTo>
                <a:lnTo>
                  <a:pt x="2410" y="78"/>
                </a:lnTo>
                <a:lnTo>
                  <a:pt x="2410" y="77"/>
                </a:lnTo>
                <a:lnTo>
                  <a:pt x="2410" y="77"/>
                </a:lnTo>
                <a:lnTo>
                  <a:pt x="2410" y="77"/>
                </a:lnTo>
                <a:lnTo>
                  <a:pt x="2410" y="77"/>
                </a:lnTo>
                <a:lnTo>
                  <a:pt x="2410" y="77"/>
                </a:lnTo>
                <a:lnTo>
                  <a:pt x="2410" y="76"/>
                </a:lnTo>
                <a:lnTo>
                  <a:pt x="2411" y="76"/>
                </a:lnTo>
                <a:lnTo>
                  <a:pt x="2411" y="75"/>
                </a:lnTo>
                <a:lnTo>
                  <a:pt x="2411" y="75"/>
                </a:lnTo>
                <a:lnTo>
                  <a:pt x="2411" y="75"/>
                </a:lnTo>
                <a:lnTo>
                  <a:pt x="2412" y="74"/>
                </a:lnTo>
                <a:lnTo>
                  <a:pt x="2412" y="74"/>
                </a:lnTo>
                <a:lnTo>
                  <a:pt x="2412" y="74"/>
                </a:lnTo>
                <a:lnTo>
                  <a:pt x="2412" y="73"/>
                </a:lnTo>
                <a:lnTo>
                  <a:pt x="2412" y="73"/>
                </a:lnTo>
                <a:lnTo>
                  <a:pt x="2413" y="72"/>
                </a:lnTo>
                <a:lnTo>
                  <a:pt x="2413" y="72"/>
                </a:lnTo>
                <a:lnTo>
                  <a:pt x="2413" y="72"/>
                </a:lnTo>
                <a:lnTo>
                  <a:pt x="2413" y="72"/>
                </a:lnTo>
                <a:lnTo>
                  <a:pt x="2414" y="71"/>
                </a:lnTo>
                <a:lnTo>
                  <a:pt x="2414" y="71"/>
                </a:lnTo>
                <a:lnTo>
                  <a:pt x="2414" y="71"/>
                </a:lnTo>
                <a:lnTo>
                  <a:pt x="2414" y="70"/>
                </a:lnTo>
                <a:lnTo>
                  <a:pt x="2414" y="70"/>
                </a:lnTo>
                <a:lnTo>
                  <a:pt x="2414" y="69"/>
                </a:lnTo>
                <a:lnTo>
                  <a:pt x="2415" y="69"/>
                </a:lnTo>
                <a:lnTo>
                  <a:pt x="2415" y="69"/>
                </a:lnTo>
                <a:lnTo>
                  <a:pt x="2415" y="68"/>
                </a:lnTo>
                <a:lnTo>
                  <a:pt x="2415" y="68"/>
                </a:lnTo>
                <a:lnTo>
                  <a:pt x="2415" y="68"/>
                </a:lnTo>
                <a:lnTo>
                  <a:pt x="2416" y="68"/>
                </a:lnTo>
                <a:lnTo>
                  <a:pt x="2416" y="68"/>
                </a:lnTo>
                <a:lnTo>
                  <a:pt x="2416" y="67"/>
                </a:lnTo>
                <a:lnTo>
                  <a:pt x="2416" y="67"/>
                </a:lnTo>
                <a:lnTo>
                  <a:pt x="2417" y="67"/>
                </a:lnTo>
                <a:lnTo>
                  <a:pt x="2417" y="66"/>
                </a:lnTo>
                <a:lnTo>
                  <a:pt x="2417" y="66"/>
                </a:lnTo>
                <a:lnTo>
                  <a:pt x="2417" y="66"/>
                </a:lnTo>
                <a:lnTo>
                  <a:pt x="2418" y="66"/>
                </a:lnTo>
                <a:lnTo>
                  <a:pt x="2418" y="65"/>
                </a:lnTo>
                <a:lnTo>
                  <a:pt x="2418" y="65"/>
                </a:lnTo>
                <a:lnTo>
                  <a:pt x="2418" y="65"/>
                </a:lnTo>
                <a:lnTo>
                  <a:pt x="2418" y="65"/>
                </a:lnTo>
                <a:lnTo>
                  <a:pt x="2418" y="65"/>
                </a:lnTo>
                <a:lnTo>
                  <a:pt x="2418" y="64"/>
                </a:lnTo>
                <a:lnTo>
                  <a:pt x="2419" y="64"/>
                </a:lnTo>
                <a:lnTo>
                  <a:pt x="2419" y="64"/>
                </a:lnTo>
                <a:lnTo>
                  <a:pt x="2419" y="64"/>
                </a:lnTo>
                <a:lnTo>
                  <a:pt x="2419" y="64"/>
                </a:lnTo>
                <a:lnTo>
                  <a:pt x="2420" y="64"/>
                </a:lnTo>
                <a:lnTo>
                  <a:pt x="2420" y="64"/>
                </a:lnTo>
                <a:lnTo>
                  <a:pt x="2420" y="64"/>
                </a:lnTo>
                <a:lnTo>
                  <a:pt x="2420" y="64"/>
                </a:lnTo>
                <a:lnTo>
                  <a:pt x="2421" y="64"/>
                </a:lnTo>
                <a:lnTo>
                  <a:pt x="2421" y="64"/>
                </a:lnTo>
                <a:lnTo>
                  <a:pt x="2421" y="64"/>
                </a:lnTo>
                <a:lnTo>
                  <a:pt x="2421" y="64"/>
                </a:lnTo>
                <a:lnTo>
                  <a:pt x="2421" y="64"/>
                </a:lnTo>
                <a:lnTo>
                  <a:pt x="2421" y="64"/>
                </a:lnTo>
                <a:lnTo>
                  <a:pt x="2421" y="64"/>
                </a:lnTo>
                <a:lnTo>
                  <a:pt x="2422" y="64"/>
                </a:lnTo>
                <a:lnTo>
                  <a:pt x="2422" y="64"/>
                </a:lnTo>
                <a:lnTo>
                  <a:pt x="2422" y="64"/>
                </a:lnTo>
                <a:lnTo>
                  <a:pt x="2422" y="64"/>
                </a:lnTo>
                <a:lnTo>
                  <a:pt x="2423" y="64"/>
                </a:lnTo>
                <a:lnTo>
                  <a:pt x="2423" y="64"/>
                </a:lnTo>
                <a:lnTo>
                  <a:pt x="2423" y="64"/>
                </a:lnTo>
                <a:lnTo>
                  <a:pt x="2423" y="64"/>
                </a:lnTo>
                <a:lnTo>
                  <a:pt x="2423" y="64"/>
                </a:lnTo>
                <a:lnTo>
                  <a:pt x="2424" y="64"/>
                </a:lnTo>
                <a:lnTo>
                  <a:pt x="2424" y="64"/>
                </a:lnTo>
                <a:lnTo>
                  <a:pt x="2424" y="65"/>
                </a:lnTo>
                <a:lnTo>
                  <a:pt x="2424" y="65"/>
                </a:lnTo>
                <a:lnTo>
                  <a:pt x="2425" y="65"/>
                </a:lnTo>
                <a:lnTo>
                  <a:pt x="2425" y="65"/>
                </a:lnTo>
                <a:lnTo>
                  <a:pt x="2425" y="65"/>
                </a:lnTo>
                <a:lnTo>
                  <a:pt x="2425" y="65"/>
                </a:lnTo>
                <a:lnTo>
                  <a:pt x="2425" y="65"/>
                </a:lnTo>
                <a:lnTo>
                  <a:pt x="2425" y="65"/>
                </a:lnTo>
                <a:lnTo>
                  <a:pt x="2426" y="66"/>
                </a:lnTo>
                <a:lnTo>
                  <a:pt x="2426" y="66"/>
                </a:lnTo>
                <a:lnTo>
                  <a:pt x="2426" y="66"/>
                </a:lnTo>
                <a:lnTo>
                  <a:pt x="2426" y="66"/>
                </a:lnTo>
                <a:lnTo>
                  <a:pt x="2426" y="66"/>
                </a:lnTo>
                <a:lnTo>
                  <a:pt x="2427" y="67"/>
                </a:lnTo>
                <a:lnTo>
                  <a:pt x="2427" y="67"/>
                </a:lnTo>
                <a:lnTo>
                  <a:pt x="2427" y="67"/>
                </a:lnTo>
                <a:lnTo>
                  <a:pt x="2427" y="67"/>
                </a:lnTo>
                <a:lnTo>
                  <a:pt x="2428" y="68"/>
                </a:lnTo>
                <a:lnTo>
                  <a:pt x="2428" y="68"/>
                </a:lnTo>
                <a:lnTo>
                  <a:pt x="2428" y="68"/>
                </a:lnTo>
                <a:lnTo>
                  <a:pt x="2428" y="68"/>
                </a:lnTo>
                <a:lnTo>
                  <a:pt x="2429" y="68"/>
                </a:lnTo>
                <a:lnTo>
                  <a:pt x="2429" y="69"/>
                </a:lnTo>
                <a:lnTo>
                  <a:pt x="2429" y="69"/>
                </a:lnTo>
                <a:lnTo>
                  <a:pt x="2429" y="69"/>
                </a:lnTo>
                <a:lnTo>
                  <a:pt x="2429" y="70"/>
                </a:lnTo>
                <a:lnTo>
                  <a:pt x="2429" y="70"/>
                </a:lnTo>
                <a:lnTo>
                  <a:pt x="2429" y="70"/>
                </a:lnTo>
                <a:lnTo>
                  <a:pt x="2430" y="71"/>
                </a:lnTo>
                <a:lnTo>
                  <a:pt x="2430" y="71"/>
                </a:lnTo>
                <a:lnTo>
                  <a:pt x="2430" y="71"/>
                </a:lnTo>
                <a:lnTo>
                  <a:pt x="2430" y="72"/>
                </a:lnTo>
                <a:lnTo>
                  <a:pt x="2431" y="72"/>
                </a:lnTo>
                <a:lnTo>
                  <a:pt x="2431" y="72"/>
                </a:lnTo>
                <a:lnTo>
                  <a:pt x="2431" y="73"/>
                </a:lnTo>
                <a:lnTo>
                  <a:pt x="2431" y="73"/>
                </a:lnTo>
                <a:lnTo>
                  <a:pt x="2432" y="74"/>
                </a:lnTo>
                <a:lnTo>
                  <a:pt x="2432" y="74"/>
                </a:lnTo>
                <a:lnTo>
                  <a:pt x="2432" y="75"/>
                </a:lnTo>
                <a:lnTo>
                  <a:pt x="2432" y="75"/>
                </a:lnTo>
                <a:lnTo>
                  <a:pt x="2432" y="76"/>
                </a:lnTo>
                <a:lnTo>
                  <a:pt x="2433" y="77"/>
                </a:lnTo>
                <a:lnTo>
                  <a:pt x="2433" y="77"/>
                </a:lnTo>
                <a:lnTo>
                  <a:pt x="2433" y="77"/>
                </a:lnTo>
                <a:lnTo>
                  <a:pt x="2433" y="78"/>
                </a:lnTo>
                <a:lnTo>
                  <a:pt x="2433" y="78"/>
                </a:lnTo>
                <a:lnTo>
                  <a:pt x="2433" y="79"/>
                </a:lnTo>
                <a:lnTo>
                  <a:pt x="2434" y="80"/>
                </a:lnTo>
                <a:lnTo>
                  <a:pt x="2434" y="80"/>
                </a:lnTo>
                <a:lnTo>
                  <a:pt x="2434" y="81"/>
                </a:lnTo>
                <a:lnTo>
                  <a:pt x="2434" y="81"/>
                </a:lnTo>
                <a:lnTo>
                  <a:pt x="2434" y="81"/>
                </a:lnTo>
                <a:lnTo>
                  <a:pt x="2435" y="82"/>
                </a:lnTo>
                <a:lnTo>
                  <a:pt x="2435" y="82"/>
                </a:lnTo>
                <a:lnTo>
                  <a:pt x="2435" y="83"/>
                </a:lnTo>
                <a:lnTo>
                  <a:pt x="2435" y="83"/>
                </a:lnTo>
                <a:lnTo>
                  <a:pt x="2436" y="84"/>
                </a:lnTo>
                <a:lnTo>
                  <a:pt x="2436" y="84"/>
                </a:lnTo>
                <a:lnTo>
                  <a:pt x="2436" y="84"/>
                </a:lnTo>
                <a:lnTo>
                  <a:pt x="2436" y="85"/>
                </a:lnTo>
                <a:lnTo>
                  <a:pt x="2437" y="85"/>
                </a:lnTo>
                <a:lnTo>
                  <a:pt x="2437" y="85"/>
                </a:lnTo>
                <a:lnTo>
                  <a:pt x="2437" y="85"/>
                </a:lnTo>
                <a:lnTo>
                  <a:pt x="2437" y="86"/>
                </a:lnTo>
                <a:lnTo>
                  <a:pt x="2437" y="86"/>
                </a:lnTo>
                <a:lnTo>
                  <a:pt x="2437" y="86"/>
                </a:lnTo>
                <a:lnTo>
                  <a:pt x="2437" y="87"/>
                </a:lnTo>
                <a:lnTo>
                  <a:pt x="2438" y="87"/>
                </a:lnTo>
                <a:lnTo>
                  <a:pt x="2438" y="87"/>
                </a:lnTo>
                <a:lnTo>
                  <a:pt x="2438" y="88"/>
                </a:lnTo>
                <a:lnTo>
                  <a:pt x="2438" y="88"/>
                </a:lnTo>
                <a:lnTo>
                  <a:pt x="2439" y="88"/>
                </a:lnTo>
                <a:lnTo>
                  <a:pt x="2439" y="89"/>
                </a:lnTo>
                <a:lnTo>
                  <a:pt x="2439" y="89"/>
                </a:lnTo>
                <a:lnTo>
                  <a:pt x="2439" y="89"/>
                </a:lnTo>
                <a:lnTo>
                  <a:pt x="2440" y="89"/>
                </a:lnTo>
                <a:lnTo>
                  <a:pt x="2440" y="89"/>
                </a:lnTo>
                <a:lnTo>
                  <a:pt x="2440" y="90"/>
                </a:lnTo>
                <a:lnTo>
                  <a:pt x="2440" y="90"/>
                </a:lnTo>
                <a:lnTo>
                  <a:pt x="2440" y="90"/>
                </a:lnTo>
                <a:lnTo>
                  <a:pt x="2441" y="90"/>
                </a:lnTo>
                <a:lnTo>
                  <a:pt x="2441" y="91"/>
                </a:lnTo>
                <a:lnTo>
                  <a:pt x="2441" y="91"/>
                </a:lnTo>
                <a:lnTo>
                  <a:pt x="2441" y="91"/>
                </a:lnTo>
                <a:lnTo>
                  <a:pt x="2441" y="91"/>
                </a:lnTo>
                <a:lnTo>
                  <a:pt x="2441" y="92"/>
                </a:lnTo>
                <a:lnTo>
                  <a:pt x="2442" y="92"/>
                </a:lnTo>
                <a:lnTo>
                  <a:pt x="2442" y="92"/>
                </a:lnTo>
                <a:lnTo>
                  <a:pt x="2442" y="92"/>
                </a:lnTo>
                <a:lnTo>
                  <a:pt x="2442" y="93"/>
                </a:lnTo>
                <a:lnTo>
                  <a:pt x="2443" y="93"/>
                </a:lnTo>
                <a:lnTo>
                  <a:pt x="2443" y="93"/>
                </a:lnTo>
                <a:lnTo>
                  <a:pt x="2443" y="93"/>
                </a:lnTo>
                <a:lnTo>
                  <a:pt x="2443" y="93"/>
                </a:lnTo>
                <a:lnTo>
                  <a:pt x="2443" y="94"/>
                </a:lnTo>
                <a:lnTo>
                  <a:pt x="2444" y="94"/>
                </a:lnTo>
                <a:lnTo>
                  <a:pt x="2444" y="94"/>
                </a:lnTo>
                <a:lnTo>
                  <a:pt x="2444" y="95"/>
                </a:lnTo>
                <a:lnTo>
                  <a:pt x="2444" y="95"/>
                </a:lnTo>
                <a:lnTo>
                  <a:pt x="2445" y="95"/>
                </a:lnTo>
                <a:lnTo>
                  <a:pt x="2445" y="96"/>
                </a:lnTo>
                <a:lnTo>
                  <a:pt x="2445" y="96"/>
                </a:lnTo>
                <a:lnTo>
                  <a:pt x="2445" y="96"/>
                </a:lnTo>
                <a:lnTo>
                  <a:pt x="2445" y="96"/>
                </a:lnTo>
                <a:lnTo>
                  <a:pt x="2445" y="97"/>
                </a:lnTo>
                <a:lnTo>
                  <a:pt x="2445" y="97"/>
                </a:lnTo>
                <a:lnTo>
                  <a:pt x="2446" y="97"/>
                </a:lnTo>
                <a:lnTo>
                  <a:pt x="2446" y="98"/>
                </a:lnTo>
                <a:lnTo>
                  <a:pt x="2446" y="98"/>
                </a:lnTo>
                <a:lnTo>
                  <a:pt x="2446" y="98"/>
                </a:lnTo>
                <a:lnTo>
                  <a:pt x="2447" y="98"/>
                </a:lnTo>
                <a:lnTo>
                  <a:pt x="2447" y="99"/>
                </a:lnTo>
                <a:lnTo>
                  <a:pt x="2447" y="99"/>
                </a:lnTo>
                <a:lnTo>
                  <a:pt x="2447" y="100"/>
                </a:lnTo>
                <a:lnTo>
                  <a:pt x="2448" y="100"/>
                </a:lnTo>
                <a:lnTo>
                  <a:pt x="2448" y="100"/>
                </a:lnTo>
                <a:lnTo>
                  <a:pt x="2448" y="101"/>
                </a:lnTo>
                <a:lnTo>
                  <a:pt x="2448" y="101"/>
                </a:lnTo>
                <a:lnTo>
                  <a:pt x="2448" y="102"/>
                </a:lnTo>
                <a:lnTo>
                  <a:pt x="2449" y="102"/>
                </a:lnTo>
                <a:lnTo>
                  <a:pt x="2449" y="102"/>
                </a:lnTo>
                <a:lnTo>
                  <a:pt x="2449" y="102"/>
                </a:lnTo>
                <a:lnTo>
                  <a:pt x="2449" y="103"/>
                </a:lnTo>
                <a:lnTo>
                  <a:pt x="2449" y="103"/>
                </a:lnTo>
                <a:lnTo>
                  <a:pt x="2449" y="103"/>
                </a:lnTo>
                <a:lnTo>
                  <a:pt x="2450" y="104"/>
                </a:lnTo>
                <a:lnTo>
                  <a:pt x="2450" y="104"/>
                </a:lnTo>
                <a:lnTo>
                  <a:pt x="2450" y="104"/>
                </a:lnTo>
                <a:lnTo>
                  <a:pt x="2450" y="105"/>
                </a:lnTo>
                <a:lnTo>
                  <a:pt x="2451" y="105"/>
                </a:lnTo>
                <a:lnTo>
                  <a:pt x="2451" y="105"/>
                </a:lnTo>
                <a:lnTo>
                  <a:pt x="2451" y="106"/>
                </a:lnTo>
                <a:lnTo>
                  <a:pt x="2451" y="106"/>
                </a:lnTo>
                <a:lnTo>
                  <a:pt x="2451" y="106"/>
                </a:lnTo>
                <a:lnTo>
                  <a:pt x="2452" y="106"/>
                </a:lnTo>
                <a:lnTo>
                  <a:pt x="2452" y="106"/>
                </a:lnTo>
                <a:lnTo>
                  <a:pt x="2452" y="106"/>
                </a:lnTo>
                <a:lnTo>
                  <a:pt x="2452" y="106"/>
                </a:lnTo>
                <a:lnTo>
                  <a:pt x="2453" y="106"/>
                </a:lnTo>
                <a:lnTo>
                  <a:pt x="2453" y="106"/>
                </a:lnTo>
                <a:lnTo>
                  <a:pt x="2453" y="106"/>
                </a:lnTo>
                <a:lnTo>
                  <a:pt x="2453" y="107"/>
                </a:lnTo>
                <a:lnTo>
                  <a:pt x="2453" y="107"/>
                </a:lnTo>
                <a:lnTo>
                  <a:pt x="2453" y="107"/>
                </a:lnTo>
                <a:lnTo>
                  <a:pt x="2454" y="107"/>
                </a:lnTo>
                <a:lnTo>
                  <a:pt x="2454" y="107"/>
                </a:lnTo>
                <a:lnTo>
                  <a:pt x="2454" y="107"/>
                </a:lnTo>
                <a:lnTo>
                  <a:pt x="2454" y="107"/>
                </a:lnTo>
                <a:lnTo>
                  <a:pt x="2454" y="107"/>
                </a:lnTo>
                <a:lnTo>
                  <a:pt x="2455" y="107"/>
                </a:lnTo>
                <a:lnTo>
                  <a:pt x="2455" y="107"/>
                </a:lnTo>
                <a:lnTo>
                  <a:pt x="2455" y="107"/>
                </a:lnTo>
                <a:lnTo>
                  <a:pt x="2455" y="107"/>
                </a:lnTo>
                <a:lnTo>
                  <a:pt x="2456" y="107"/>
                </a:lnTo>
                <a:lnTo>
                  <a:pt x="2456" y="107"/>
                </a:lnTo>
                <a:lnTo>
                  <a:pt x="2456" y="107"/>
                </a:lnTo>
                <a:lnTo>
                  <a:pt x="2456" y="107"/>
                </a:lnTo>
                <a:lnTo>
                  <a:pt x="2457" y="107"/>
                </a:lnTo>
                <a:lnTo>
                  <a:pt x="2457" y="107"/>
                </a:lnTo>
                <a:lnTo>
                  <a:pt x="2457" y="107"/>
                </a:lnTo>
                <a:lnTo>
                  <a:pt x="2457" y="107"/>
                </a:lnTo>
                <a:lnTo>
                  <a:pt x="2457" y="107"/>
                </a:lnTo>
                <a:lnTo>
                  <a:pt x="2457" y="107"/>
                </a:lnTo>
                <a:lnTo>
                  <a:pt x="2457" y="107"/>
                </a:lnTo>
                <a:lnTo>
                  <a:pt x="2458" y="107"/>
                </a:lnTo>
                <a:lnTo>
                  <a:pt x="2458" y="107"/>
                </a:lnTo>
                <a:lnTo>
                  <a:pt x="2458" y="107"/>
                </a:lnTo>
                <a:lnTo>
                  <a:pt x="2458" y="107"/>
                </a:lnTo>
                <a:lnTo>
                  <a:pt x="2459" y="107"/>
                </a:lnTo>
                <a:lnTo>
                  <a:pt x="2459" y="107"/>
                </a:lnTo>
                <a:lnTo>
                  <a:pt x="2459" y="107"/>
                </a:lnTo>
                <a:lnTo>
                  <a:pt x="2459" y="107"/>
                </a:lnTo>
                <a:lnTo>
                  <a:pt x="2459" y="107"/>
                </a:lnTo>
                <a:lnTo>
                  <a:pt x="2460" y="107"/>
                </a:lnTo>
                <a:lnTo>
                  <a:pt x="2460" y="107"/>
                </a:lnTo>
                <a:lnTo>
                  <a:pt x="2460" y="107"/>
                </a:lnTo>
                <a:lnTo>
                  <a:pt x="2460" y="107"/>
                </a:lnTo>
                <a:lnTo>
                  <a:pt x="2461" y="107"/>
                </a:lnTo>
                <a:lnTo>
                  <a:pt x="2461" y="107"/>
                </a:lnTo>
                <a:lnTo>
                  <a:pt x="2461" y="107"/>
                </a:lnTo>
                <a:lnTo>
                  <a:pt x="2461" y="107"/>
                </a:lnTo>
                <a:lnTo>
                  <a:pt x="2461" y="107"/>
                </a:lnTo>
                <a:lnTo>
                  <a:pt x="2461" y="107"/>
                </a:lnTo>
                <a:lnTo>
                  <a:pt x="2462" y="107"/>
                </a:lnTo>
                <a:lnTo>
                  <a:pt x="2462" y="107"/>
                </a:lnTo>
                <a:lnTo>
                  <a:pt x="2462" y="107"/>
                </a:lnTo>
                <a:lnTo>
                  <a:pt x="2462" y="107"/>
                </a:lnTo>
                <a:lnTo>
                  <a:pt x="2462" y="108"/>
                </a:lnTo>
                <a:lnTo>
                  <a:pt x="2463" y="108"/>
                </a:lnTo>
                <a:lnTo>
                  <a:pt x="2463" y="108"/>
                </a:lnTo>
                <a:lnTo>
                  <a:pt x="2463" y="108"/>
                </a:lnTo>
                <a:lnTo>
                  <a:pt x="2463" y="108"/>
                </a:lnTo>
                <a:lnTo>
                  <a:pt x="2464" y="108"/>
                </a:lnTo>
                <a:lnTo>
                  <a:pt x="2464" y="108"/>
                </a:lnTo>
                <a:lnTo>
                  <a:pt x="2464" y="107"/>
                </a:lnTo>
                <a:lnTo>
                  <a:pt x="2464" y="107"/>
                </a:lnTo>
                <a:lnTo>
                  <a:pt x="2465" y="107"/>
                </a:lnTo>
                <a:lnTo>
                  <a:pt x="2465" y="107"/>
                </a:lnTo>
                <a:lnTo>
                  <a:pt x="2465" y="107"/>
                </a:lnTo>
                <a:lnTo>
                  <a:pt x="2465" y="107"/>
                </a:lnTo>
                <a:lnTo>
                  <a:pt x="2465" y="107"/>
                </a:lnTo>
                <a:lnTo>
                  <a:pt x="2465" y="107"/>
                </a:lnTo>
                <a:lnTo>
                  <a:pt x="2465" y="106"/>
                </a:lnTo>
                <a:lnTo>
                  <a:pt x="2466" y="106"/>
                </a:lnTo>
                <a:lnTo>
                  <a:pt x="2466" y="106"/>
                </a:lnTo>
                <a:lnTo>
                  <a:pt x="2466" y="106"/>
                </a:lnTo>
                <a:lnTo>
                  <a:pt x="2466" y="106"/>
                </a:lnTo>
                <a:lnTo>
                  <a:pt x="2467" y="105"/>
                </a:lnTo>
                <a:lnTo>
                  <a:pt x="2467" y="105"/>
                </a:lnTo>
                <a:lnTo>
                  <a:pt x="2467" y="105"/>
                </a:lnTo>
                <a:lnTo>
                  <a:pt x="2467" y="104"/>
                </a:lnTo>
                <a:lnTo>
                  <a:pt x="2468" y="104"/>
                </a:lnTo>
                <a:lnTo>
                  <a:pt x="2468" y="104"/>
                </a:lnTo>
                <a:lnTo>
                  <a:pt x="2468" y="104"/>
                </a:lnTo>
                <a:lnTo>
                  <a:pt x="2468" y="104"/>
                </a:lnTo>
                <a:lnTo>
                  <a:pt x="2468" y="103"/>
                </a:lnTo>
                <a:lnTo>
                  <a:pt x="2469" y="103"/>
                </a:lnTo>
                <a:lnTo>
                  <a:pt x="2469" y="103"/>
                </a:lnTo>
                <a:lnTo>
                  <a:pt x="2469" y="103"/>
                </a:lnTo>
                <a:lnTo>
                  <a:pt x="2469" y="103"/>
                </a:lnTo>
                <a:lnTo>
                  <a:pt x="2469" y="103"/>
                </a:lnTo>
                <a:lnTo>
                  <a:pt x="2469" y="103"/>
                </a:lnTo>
                <a:lnTo>
                  <a:pt x="2470" y="102"/>
                </a:lnTo>
                <a:lnTo>
                  <a:pt x="2470" y="102"/>
                </a:lnTo>
                <a:lnTo>
                  <a:pt x="2470" y="102"/>
                </a:lnTo>
                <a:lnTo>
                  <a:pt x="2470" y="102"/>
                </a:lnTo>
                <a:lnTo>
                  <a:pt x="2470" y="102"/>
                </a:lnTo>
                <a:lnTo>
                  <a:pt x="2471" y="102"/>
                </a:lnTo>
                <a:lnTo>
                  <a:pt x="2471" y="102"/>
                </a:lnTo>
                <a:lnTo>
                  <a:pt x="2471" y="102"/>
                </a:lnTo>
                <a:lnTo>
                  <a:pt x="2471" y="102"/>
                </a:lnTo>
                <a:lnTo>
                  <a:pt x="2472" y="102"/>
                </a:lnTo>
                <a:lnTo>
                  <a:pt x="2472" y="102"/>
                </a:lnTo>
                <a:lnTo>
                  <a:pt x="2472" y="102"/>
                </a:lnTo>
                <a:lnTo>
                  <a:pt x="2472" y="102"/>
                </a:lnTo>
                <a:lnTo>
                  <a:pt x="2473" y="101"/>
                </a:lnTo>
                <a:lnTo>
                  <a:pt x="2473" y="101"/>
                </a:lnTo>
                <a:lnTo>
                  <a:pt x="2473" y="101"/>
                </a:lnTo>
                <a:lnTo>
                  <a:pt x="2473" y="101"/>
                </a:lnTo>
                <a:lnTo>
                  <a:pt x="2473" y="100"/>
                </a:lnTo>
                <a:lnTo>
                  <a:pt x="2473" y="100"/>
                </a:lnTo>
                <a:lnTo>
                  <a:pt x="2473" y="100"/>
                </a:lnTo>
                <a:lnTo>
                  <a:pt x="2474" y="99"/>
                </a:lnTo>
                <a:lnTo>
                  <a:pt x="2474" y="99"/>
                </a:lnTo>
                <a:lnTo>
                  <a:pt x="2474" y="99"/>
                </a:lnTo>
                <a:lnTo>
                  <a:pt x="2474" y="98"/>
                </a:lnTo>
                <a:lnTo>
                  <a:pt x="2475" y="98"/>
                </a:lnTo>
                <a:lnTo>
                  <a:pt x="2475" y="98"/>
                </a:lnTo>
                <a:lnTo>
                  <a:pt x="2475" y="98"/>
                </a:lnTo>
                <a:lnTo>
                  <a:pt x="2475" y="97"/>
                </a:lnTo>
                <a:lnTo>
                  <a:pt x="2476" y="97"/>
                </a:lnTo>
                <a:lnTo>
                  <a:pt x="2476" y="97"/>
                </a:lnTo>
                <a:lnTo>
                  <a:pt x="2476" y="96"/>
                </a:lnTo>
                <a:lnTo>
                  <a:pt x="2476" y="96"/>
                </a:lnTo>
                <a:lnTo>
                  <a:pt x="2476" y="96"/>
                </a:lnTo>
                <a:lnTo>
                  <a:pt x="2477" y="96"/>
                </a:lnTo>
                <a:lnTo>
                  <a:pt x="2477" y="95"/>
                </a:lnTo>
                <a:lnTo>
                  <a:pt x="2477" y="95"/>
                </a:lnTo>
                <a:lnTo>
                  <a:pt x="2477" y="95"/>
                </a:lnTo>
                <a:lnTo>
                  <a:pt x="2477" y="94"/>
                </a:lnTo>
                <a:lnTo>
                  <a:pt x="2477" y="94"/>
                </a:lnTo>
                <a:lnTo>
                  <a:pt x="2478" y="94"/>
                </a:lnTo>
                <a:lnTo>
                  <a:pt x="2478" y="94"/>
                </a:lnTo>
                <a:lnTo>
                  <a:pt x="2478" y="93"/>
                </a:lnTo>
                <a:lnTo>
                  <a:pt x="2478" y="93"/>
                </a:lnTo>
                <a:lnTo>
                  <a:pt x="2479" y="93"/>
                </a:lnTo>
                <a:lnTo>
                  <a:pt x="2479" y="93"/>
                </a:lnTo>
                <a:lnTo>
                  <a:pt x="2479" y="93"/>
                </a:lnTo>
                <a:lnTo>
                  <a:pt x="2479" y="92"/>
                </a:lnTo>
                <a:lnTo>
                  <a:pt x="2479" y="92"/>
                </a:lnTo>
                <a:lnTo>
                  <a:pt x="2480" y="92"/>
                </a:lnTo>
                <a:lnTo>
                  <a:pt x="2480" y="92"/>
                </a:lnTo>
                <a:lnTo>
                  <a:pt x="2480" y="91"/>
                </a:lnTo>
                <a:lnTo>
                  <a:pt x="2480" y="91"/>
                </a:lnTo>
                <a:lnTo>
                  <a:pt x="2481" y="91"/>
                </a:lnTo>
                <a:lnTo>
                  <a:pt x="2481" y="91"/>
                </a:lnTo>
                <a:lnTo>
                  <a:pt x="2481" y="90"/>
                </a:lnTo>
                <a:lnTo>
                  <a:pt x="2481" y="90"/>
                </a:lnTo>
                <a:lnTo>
                  <a:pt x="2481" y="90"/>
                </a:lnTo>
                <a:lnTo>
                  <a:pt x="2481" y="90"/>
                </a:lnTo>
                <a:lnTo>
                  <a:pt x="2481" y="90"/>
                </a:lnTo>
                <a:lnTo>
                  <a:pt x="2482" y="89"/>
                </a:lnTo>
                <a:lnTo>
                  <a:pt x="2482" y="89"/>
                </a:lnTo>
                <a:lnTo>
                  <a:pt x="2482" y="89"/>
                </a:lnTo>
                <a:lnTo>
                  <a:pt x="2482" y="89"/>
                </a:lnTo>
                <a:lnTo>
                  <a:pt x="2483" y="89"/>
                </a:lnTo>
                <a:lnTo>
                  <a:pt x="2483" y="89"/>
                </a:lnTo>
                <a:lnTo>
                  <a:pt x="2483" y="89"/>
                </a:lnTo>
                <a:lnTo>
                  <a:pt x="2483" y="88"/>
                </a:lnTo>
                <a:lnTo>
                  <a:pt x="2484" y="88"/>
                </a:lnTo>
                <a:lnTo>
                  <a:pt x="2484" y="88"/>
                </a:lnTo>
                <a:lnTo>
                  <a:pt x="2484" y="88"/>
                </a:lnTo>
                <a:lnTo>
                  <a:pt x="2484" y="88"/>
                </a:lnTo>
                <a:lnTo>
                  <a:pt x="2484" y="87"/>
                </a:lnTo>
                <a:lnTo>
                  <a:pt x="2484" y="87"/>
                </a:lnTo>
                <a:lnTo>
                  <a:pt x="2484" y="87"/>
                </a:lnTo>
                <a:lnTo>
                  <a:pt x="2485" y="87"/>
                </a:lnTo>
                <a:lnTo>
                  <a:pt x="2485" y="87"/>
                </a:lnTo>
                <a:lnTo>
                  <a:pt x="2485" y="87"/>
                </a:lnTo>
                <a:lnTo>
                  <a:pt x="2485" y="86"/>
                </a:lnTo>
                <a:lnTo>
                  <a:pt x="2486" y="86"/>
                </a:lnTo>
                <a:lnTo>
                  <a:pt x="2486" y="86"/>
                </a:lnTo>
                <a:lnTo>
                  <a:pt x="2486" y="86"/>
                </a:lnTo>
                <a:lnTo>
                  <a:pt x="2486" y="86"/>
                </a:lnTo>
                <a:lnTo>
                  <a:pt x="2487" y="86"/>
                </a:lnTo>
                <a:lnTo>
                  <a:pt x="2487" y="85"/>
                </a:lnTo>
                <a:lnTo>
                  <a:pt x="2487" y="85"/>
                </a:lnTo>
                <a:lnTo>
                  <a:pt x="2487" y="85"/>
                </a:lnTo>
                <a:lnTo>
                  <a:pt x="2487" y="85"/>
                </a:lnTo>
                <a:lnTo>
                  <a:pt x="2488" y="85"/>
                </a:lnTo>
                <a:lnTo>
                  <a:pt x="2488" y="85"/>
                </a:lnTo>
                <a:lnTo>
                  <a:pt x="2488" y="85"/>
                </a:lnTo>
                <a:lnTo>
                  <a:pt x="2488" y="85"/>
                </a:lnTo>
                <a:lnTo>
                  <a:pt x="2488" y="85"/>
                </a:lnTo>
                <a:lnTo>
                  <a:pt x="2488" y="85"/>
                </a:lnTo>
                <a:lnTo>
                  <a:pt x="2489" y="85"/>
                </a:lnTo>
                <a:lnTo>
                  <a:pt x="2489" y="84"/>
                </a:lnTo>
                <a:lnTo>
                  <a:pt x="2489" y="84"/>
                </a:lnTo>
                <a:lnTo>
                  <a:pt x="2489" y="84"/>
                </a:lnTo>
                <a:lnTo>
                  <a:pt x="2490" y="84"/>
                </a:lnTo>
                <a:lnTo>
                  <a:pt x="2490" y="84"/>
                </a:lnTo>
                <a:lnTo>
                  <a:pt x="2490" y="84"/>
                </a:lnTo>
                <a:lnTo>
                  <a:pt x="2490" y="83"/>
                </a:lnTo>
                <a:lnTo>
                  <a:pt x="2490" y="83"/>
                </a:lnTo>
                <a:lnTo>
                  <a:pt x="2491" y="83"/>
                </a:lnTo>
                <a:lnTo>
                  <a:pt x="2491" y="83"/>
                </a:lnTo>
                <a:lnTo>
                  <a:pt x="2491" y="82"/>
                </a:lnTo>
                <a:lnTo>
                  <a:pt x="2491" y="82"/>
                </a:lnTo>
                <a:lnTo>
                  <a:pt x="2492" y="82"/>
                </a:lnTo>
                <a:lnTo>
                  <a:pt x="2492" y="81"/>
                </a:lnTo>
                <a:lnTo>
                  <a:pt x="2492" y="81"/>
                </a:lnTo>
                <a:lnTo>
                  <a:pt x="2492" y="81"/>
                </a:lnTo>
                <a:lnTo>
                  <a:pt x="2492" y="81"/>
                </a:lnTo>
                <a:lnTo>
                  <a:pt x="2492" y="80"/>
                </a:lnTo>
                <a:lnTo>
                  <a:pt x="2492" y="80"/>
                </a:lnTo>
                <a:lnTo>
                  <a:pt x="2493" y="80"/>
                </a:lnTo>
                <a:lnTo>
                  <a:pt x="2493" y="80"/>
                </a:lnTo>
                <a:lnTo>
                  <a:pt x="2493" y="79"/>
                </a:lnTo>
                <a:lnTo>
                  <a:pt x="2493" y="79"/>
                </a:lnTo>
                <a:lnTo>
                  <a:pt x="2494" y="79"/>
                </a:lnTo>
                <a:lnTo>
                  <a:pt x="2494" y="79"/>
                </a:lnTo>
                <a:lnTo>
                  <a:pt x="2494" y="79"/>
                </a:lnTo>
                <a:lnTo>
                  <a:pt x="2494" y="78"/>
                </a:lnTo>
                <a:lnTo>
                  <a:pt x="2495" y="78"/>
                </a:lnTo>
                <a:lnTo>
                  <a:pt x="2495" y="78"/>
                </a:lnTo>
                <a:lnTo>
                  <a:pt x="2495" y="78"/>
                </a:lnTo>
                <a:lnTo>
                  <a:pt x="2495" y="78"/>
                </a:lnTo>
                <a:lnTo>
                  <a:pt x="2495" y="78"/>
                </a:lnTo>
                <a:lnTo>
                  <a:pt x="2496" y="77"/>
                </a:lnTo>
                <a:lnTo>
                  <a:pt x="2496" y="77"/>
                </a:lnTo>
                <a:lnTo>
                  <a:pt x="2496" y="77"/>
                </a:lnTo>
                <a:lnTo>
                  <a:pt x="2496" y="77"/>
                </a:lnTo>
                <a:lnTo>
                  <a:pt x="2496" y="77"/>
                </a:lnTo>
                <a:lnTo>
                  <a:pt x="2496" y="77"/>
                </a:lnTo>
                <a:lnTo>
                  <a:pt x="2497" y="77"/>
                </a:lnTo>
                <a:lnTo>
                  <a:pt x="2497" y="77"/>
                </a:lnTo>
                <a:lnTo>
                  <a:pt x="2497" y="77"/>
                </a:lnTo>
                <a:lnTo>
                  <a:pt x="2497" y="77"/>
                </a:lnTo>
                <a:lnTo>
                  <a:pt x="2498" y="77"/>
                </a:lnTo>
                <a:lnTo>
                  <a:pt x="2498" y="76"/>
                </a:lnTo>
                <a:lnTo>
                  <a:pt x="2498" y="76"/>
                </a:lnTo>
                <a:lnTo>
                  <a:pt x="2498" y="76"/>
                </a:lnTo>
                <a:lnTo>
                  <a:pt x="2498" y="76"/>
                </a:lnTo>
                <a:lnTo>
                  <a:pt x="2499" y="76"/>
                </a:lnTo>
                <a:lnTo>
                  <a:pt x="2499" y="76"/>
                </a:lnTo>
                <a:lnTo>
                  <a:pt x="2499" y="76"/>
                </a:lnTo>
                <a:lnTo>
                  <a:pt x="2499" y="76"/>
                </a:lnTo>
                <a:lnTo>
                  <a:pt x="2500" y="76"/>
                </a:lnTo>
                <a:lnTo>
                  <a:pt x="2500" y="76"/>
                </a:lnTo>
                <a:lnTo>
                  <a:pt x="2500" y="75"/>
                </a:lnTo>
                <a:lnTo>
                  <a:pt x="2500" y="75"/>
                </a:lnTo>
                <a:lnTo>
                  <a:pt x="2500" y="75"/>
                </a:lnTo>
                <a:lnTo>
                  <a:pt x="2500" y="75"/>
                </a:lnTo>
                <a:lnTo>
                  <a:pt x="2501" y="76"/>
                </a:lnTo>
                <a:lnTo>
                  <a:pt x="2501" y="76"/>
                </a:lnTo>
                <a:lnTo>
                  <a:pt x="2501" y="76"/>
                </a:lnTo>
                <a:lnTo>
                  <a:pt x="2501" y="76"/>
                </a:lnTo>
                <a:lnTo>
                  <a:pt x="2501" y="76"/>
                </a:lnTo>
                <a:lnTo>
                  <a:pt x="2502" y="76"/>
                </a:lnTo>
                <a:lnTo>
                  <a:pt x="2502" y="76"/>
                </a:lnTo>
                <a:lnTo>
                  <a:pt x="2502" y="76"/>
                </a:lnTo>
                <a:lnTo>
                  <a:pt x="2502" y="76"/>
                </a:lnTo>
                <a:lnTo>
                  <a:pt x="2503" y="77"/>
                </a:lnTo>
                <a:lnTo>
                  <a:pt x="2503" y="77"/>
                </a:lnTo>
                <a:lnTo>
                  <a:pt x="2503" y="77"/>
                </a:lnTo>
                <a:lnTo>
                  <a:pt x="2503" y="77"/>
                </a:lnTo>
                <a:lnTo>
                  <a:pt x="2504" y="77"/>
                </a:lnTo>
                <a:lnTo>
                  <a:pt x="2504" y="78"/>
                </a:lnTo>
                <a:lnTo>
                  <a:pt x="2504" y="78"/>
                </a:lnTo>
                <a:lnTo>
                  <a:pt x="2504" y="78"/>
                </a:lnTo>
                <a:lnTo>
                  <a:pt x="2504" y="79"/>
                </a:lnTo>
                <a:lnTo>
                  <a:pt x="2504" y="79"/>
                </a:lnTo>
                <a:lnTo>
                  <a:pt x="2504" y="80"/>
                </a:lnTo>
                <a:lnTo>
                  <a:pt x="2505" y="80"/>
                </a:lnTo>
                <a:lnTo>
                  <a:pt x="2505" y="81"/>
                </a:lnTo>
                <a:lnTo>
                  <a:pt x="2505" y="81"/>
                </a:lnTo>
                <a:lnTo>
                  <a:pt x="2505" y="82"/>
                </a:lnTo>
                <a:lnTo>
                  <a:pt x="2506" y="82"/>
                </a:lnTo>
                <a:lnTo>
                  <a:pt x="2506" y="83"/>
                </a:lnTo>
                <a:lnTo>
                  <a:pt x="2506" y="83"/>
                </a:lnTo>
                <a:lnTo>
                  <a:pt x="2506" y="84"/>
                </a:lnTo>
                <a:lnTo>
                  <a:pt x="2506" y="84"/>
                </a:lnTo>
                <a:lnTo>
                  <a:pt x="2507" y="85"/>
                </a:lnTo>
                <a:lnTo>
                  <a:pt x="2507" y="85"/>
                </a:lnTo>
                <a:lnTo>
                  <a:pt x="2507" y="85"/>
                </a:lnTo>
                <a:lnTo>
                  <a:pt x="2507" y="85"/>
                </a:lnTo>
                <a:lnTo>
                  <a:pt x="2508" y="86"/>
                </a:lnTo>
                <a:lnTo>
                  <a:pt x="2508" y="86"/>
                </a:lnTo>
                <a:lnTo>
                  <a:pt x="2508" y="86"/>
                </a:lnTo>
                <a:lnTo>
                  <a:pt x="2508" y="86"/>
                </a:lnTo>
                <a:lnTo>
                  <a:pt x="2508" y="86"/>
                </a:lnTo>
                <a:lnTo>
                  <a:pt x="2508" y="86"/>
                </a:lnTo>
                <a:lnTo>
                  <a:pt x="2509" y="87"/>
                </a:lnTo>
                <a:lnTo>
                  <a:pt x="2509" y="87"/>
                </a:lnTo>
                <a:lnTo>
                  <a:pt x="2509" y="87"/>
                </a:lnTo>
                <a:lnTo>
                  <a:pt x="2509" y="87"/>
                </a:lnTo>
                <a:lnTo>
                  <a:pt x="2509" y="87"/>
                </a:lnTo>
                <a:lnTo>
                  <a:pt x="2510" y="87"/>
                </a:lnTo>
                <a:lnTo>
                  <a:pt x="2510" y="87"/>
                </a:lnTo>
                <a:lnTo>
                  <a:pt x="2510" y="88"/>
                </a:lnTo>
                <a:lnTo>
                  <a:pt x="2510" y="88"/>
                </a:lnTo>
                <a:lnTo>
                  <a:pt x="2511" y="88"/>
                </a:lnTo>
                <a:lnTo>
                  <a:pt x="2511" y="88"/>
                </a:lnTo>
                <a:lnTo>
                  <a:pt x="2511" y="88"/>
                </a:lnTo>
                <a:lnTo>
                  <a:pt x="2511" y="88"/>
                </a:lnTo>
                <a:lnTo>
                  <a:pt x="2512" y="89"/>
                </a:lnTo>
                <a:lnTo>
                  <a:pt x="2512" y="89"/>
                </a:lnTo>
                <a:lnTo>
                  <a:pt x="2512" y="89"/>
                </a:lnTo>
                <a:lnTo>
                  <a:pt x="2512" y="89"/>
                </a:lnTo>
                <a:lnTo>
                  <a:pt x="2512" y="89"/>
                </a:lnTo>
                <a:lnTo>
                  <a:pt x="2512" y="89"/>
                </a:lnTo>
                <a:lnTo>
                  <a:pt x="2512" y="89"/>
                </a:lnTo>
                <a:lnTo>
                  <a:pt x="2513" y="89"/>
                </a:lnTo>
                <a:lnTo>
                  <a:pt x="2513" y="89"/>
                </a:lnTo>
                <a:lnTo>
                  <a:pt x="2513" y="89"/>
                </a:lnTo>
                <a:lnTo>
                  <a:pt x="2513" y="90"/>
                </a:lnTo>
                <a:lnTo>
                  <a:pt x="2514" y="90"/>
                </a:lnTo>
                <a:lnTo>
                  <a:pt x="2514" y="90"/>
                </a:lnTo>
                <a:lnTo>
                  <a:pt x="2514" y="90"/>
                </a:lnTo>
                <a:lnTo>
                  <a:pt x="2514" y="90"/>
                </a:lnTo>
                <a:lnTo>
                  <a:pt x="2515" y="90"/>
                </a:lnTo>
                <a:lnTo>
                  <a:pt x="2515" y="91"/>
                </a:lnTo>
                <a:lnTo>
                  <a:pt x="2515" y="91"/>
                </a:lnTo>
                <a:lnTo>
                  <a:pt x="2515" y="91"/>
                </a:lnTo>
                <a:lnTo>
                  <a:pt x="2515" y="91"/>
                </a:lnTo>
                <a:lnTo>
                  <a:pt x="2516" y="91"/>
                </a:lnTo>
                <a:lnTo>
                  <a:pt x="2516" y="91"/>
                </a:lnTo>
                <a:lnTo>
                  <a:pt x="2516" y="92"/>
                </a:lnTo>
                <a:lnTo>
                  <a:pt x="2516" y="92"/>
                </a:lnTo>
                <a:lnTo>
                  <a:pt x="2516" y="92"/>
                </a:lnTo>
                <a:lnTo>
                  <a:pt x="2516" y="92"/>
                </a:lnTo>
                <a:lnTo>
                  <a:pt x="2517" y="92"/>
                </a:lnTo>
                <a:lnTo>
                  <a:pt x="2517" y="93"/>
                </a:lnTo>
                <a:lnTo>
                  <a:pt x="2517" y="93"/>
                </a:lnTo>
                <a:lnTo>
                  <a:pt x="2517" y="93"/>
                </a:lnTo>
                <a:lnTo>
                  <a:pt x="2517" y="93"/>
                </a:lnTo>
                <a:lnTo>
                  <a:pt x="2518" y="93"/>
                </a:lnTo>
                <a:lnTo>
                  <a:pt x="2518" y="93"/>
                </a:lnTo>
                <a:lnTo>
                  <a:pt x="2518" y="93"/>
                </a:lnTo>
                <a:lnTo>
                  <a:pt x="2518" y="93"/>
                </a:lnTo>
                <a:lnTo>
                  <a:pt x="2519" y="93"/>
                </a:lnTo>
                <a:lnTo>
                  <a:pt x="2519" y="94"/>
                </a:lnTo>
                <a:lnTo>
                  <a:pt x="2519" y="94"/>
                </a:lnTo>
                <a:lnTo>
                  <a:pt x="2519" y="94"/>
                </a:lnTo>
                <a:lnTo>
                  <a:pt x="2520" y="94"/>
                </a:lnTo>
                <a:lnTo>
                  <a:pt x="2520" y="94"/>
                </a:lnTo>
                <a:lnTo>
                  <a:pt x="2520" y="94"/>
                </a:lnTo>
                <a:lnTo>
                  <a:pt x="2520" y="94"/>
                </a:lnTo>
                <a:lnTo>
                  <a:pt x="2520" y="95"/>
                </a:lnTo>
                <a:lnTo>
                  <a:pt x="2520" y="95"/>
                </a:lnTo>
                <a:lnTo>
                  <a:pt x="2520" y="95"/>
                </a:lnTo>
                <a:lnTo>
                  <a:pt x="2521" y="95"/>
                </a:lnTo>
                <a:lnTo>
                  <a:pt x="2521" y="95"/>
                </a:lnTo>
                <a:lnTo>
                  <a:pt x="2521" y="95"/>
                </a:lnTo>
                <a:lnTo>
                  <a:pt x="2521" y="96"/>
                </a:lnTo>
                <a:lnTo>
                  <a:pt x="2522" y="96"/>
                </a:lnTo>
                <a:lnTo>
                  <a:pt x="2522" y="96"/>
                </a:lnTo>
                <a:lnTo>
                  <a:pt x="2522" y="96"/>
                </a:lnTo>
                <a:lnTo>
                  <a:pt x="2522" y="96"/>
                </a:lnTo>
                <a:lnTo>
                  <a:pt x="2523" y="96"/>
                </a:lnTo>
                <a:lnTo>
                  <a:pt x="2523" y="96"/>
                </a:lnTo>
                <a:lnTo>
                  <a:pt x="2523" y="97"/>
                </a:lnTo>
                <a:lnTo>
                  <a:pt x="2523" y="97"/>
                </a:lnTo>
                <a:lnTo>
                  <a:pt x="2523" y="97"/>
                </a:lnTo>
                <a:lnTo>
                  <a:pt x="2524" y="97"/>
                </a:lnTo>
                <a:lnTo>
                  <a:pt x="2524" y="97"/>
                </a:lnTo>
                <a:lnTo>
                  <a:pt x="2524" y="97"/>
                </a:lnTo>
                <a:lnTo>
                  <a:pt x="2524" y="98"/>
                </a:lnTo>
                <a:lnTo>
                  <a:pt x="2524" y="98"/>
                </a:lnTo>
                <a:lnTo>
                  <a:pt x="2524" y="98"/>
                </a:lnTo>
                <a:lnTo>
                  <a:pt x="2525" y="98"/>
                </a:lnTo>
                <a:lnTo>
                  <a:pt x="2525" y="98"/>
                </a:lnTo>
                <a:lnTo>
                  <a:pt x="2525" y="98"/>
                </a:lnTo>
                <a:lnTo>
                  <a:pt x="2525" y="98"/>
                </a:lnTo>
                <a:lnTo>
                  <a:pt x="2526" y="98"/>
                </a:lnTo>
                <a:lnTo>
                  <a:pt x="2526" y="98"/>
                </a:lnTo>
                <a:lnTo>
                  <a:pt x="2526" y="98"/>
                </a:lnTo>
                <a:lnTo>
                  <a:pt x="2526" y="98"/>
                </a:lnTo>
                <a:lnTo>
                  <a:pt x="2526" y="98"/>
                </a:lnTo>
                <a:lnTo>
                  <a:pt x="2527" y="98"/>
                </a:lnTo>
                <a:lnTo>
                  <a:pt x="2527" y="98"/>
                </a:lnTo>
                <a:lnTo>
                  <a:pt x="2527" y="98"/>
                </a:lnTo>
                <a:lnTo>
                  <a:pt x="2527" y="98"/>
                </a:lnTo>
                <a:lnTo>
                  <a:pt x="2528" y="98"/>
                </a:lnTo>
                <a:lnTo>
                  <a:pt x="2528" y="98"/>
                </a:lnTo>
                <a:lnTo>
                  <a:pt x="2528" y="98"/>
                </a:lnTo>
                <a:lnTo>
                  <a:pt x="2528" y="99"/>
                </a:lnTo>
                <a:lnTo>
                  <a:pt x="2528" y="99"/>
                </a:lnTo>
                <a:lnTo>
                  <a:pt x="2528" y="99"/>
                </a:lnTo>
                <a:lnTo>
                  <a:pt x="2528" y="99"/>
                </a:lnTo>
                <a:lnTo>
                  <a:pt x="2529" y="99"/>
                </a:lnTo>
                <a:lnTo>
                  <a:pt x="2529" y="99"/>
                </a:lnTo>
                <a:lnTo>
                  <a:pt x="2529" y="99"/>
                </a:lnTo>
                <a:lnTo>
                  <a:pt x="2529" y="99"/>
                </a:lnTo>
                <a:lnTo>
                  <a:pt x="2530" y="99"/>
                </a:lnTo>
                <a:lnTo>
                  <a:pt x="2530" y="99"/>
                </a:lnTo>
                <a:lnTo>
                  <a:pt x="2530" y="99"/>
                </a:lnTo>
                <a:lnTo>
                  <a:pt x="2530" y="99"/>
                </a:lnTo>
                <a:lnTo>
                  <a:pt x="2531" y="99"/>
                </a:lnTo>
                <a:lnTo>
                  <a:pt x="2531" y="99"/>
                </a:lnTo>
                <a:lnTo>
                  <a:pt x="2531" y="99"/>
                </a:lnTo>
                <a:lnTo>
                  <a:pt x="2531" y="99"/>
                </a:lnTo>
                <a:lnTo>
                  <a:pt x="2532" y="99"/>
                </a:lnTo>
                <a:lnTo>
                  <a:pt x="2532" y="99"/>
                </a:lnTo>
                <a:lnTo>
                  <a:pt x="2532" y="99"/>
                </a:lnTo>
                <a:lnTo>
                  <a:pt x="2532" y="99"/>
                </a:lnTo>
                <a:lnTo>
                  <a:pt x="2532" y="99"/>
                </a:lnTo>
                <a:lnTo>
                  <a:pt x="2532" y="99"/>
                </a:lnTo>
                <a:lnTo>
                  <a:pt x="2532" y="99"/>
                </a:lnTo>
                <a:lnTo>
                  <a:pt x="2533" y="99"/>
                </a:lnTo>
                <a:lnTo>
                  <a:pt x="2533" y="99"/>
                </a:lnTo>
                <a:lnTo>
                  <a:pt x="2533" y="99"/>
                </a:lnTo>
                <a:lnTo>
                  <a:pt x="2533" y="99"/>
                </a:lnTo>
                <a:lnTo>
                  <a:pt x="2534" y="99"/>
                </a:lnTo>
                <a:lnTo>
                  <a:pt x="2534" y="99"/>
                </a:lnTo>
                <a:lnTo>
                  <a:pt x="2534" y="99"/>
                </a:lnTo>
                <a:lnTo>
                  <a:pt x="2534" y="99"/>
                </a:lnTo>
                <a:lnTo>
                  <a:pt x="2534" y="98"/>
                </a:lnTo>
                <a:lnTo>
                  <a:pt x="2535" y="98"/>
                </a:lnTo>
                <a:lnTo>
                  <a:pt x="2535" y="98"/>
                </a:lnTo>
                <a:lnTo>
                  <a:pt x="2535" y="98"/>
                </a:lnTo>
                <a:lnTo>
                  <a:pt x="2535" y="98"/>
                </a:lnTo>
                <a:lnTo>
                  <a:pt x="2536" y="98"/>
                </a:lnTo>
                <a:lnTo>
                  <a:pt x="2536" y="98"/>
                </a:lnTo>
                <a:lnTo>
                  <a:pt x="2536" y="97"/>
                </a:lnTo>
                <a:lnTo>
                  <a:pt x="2536" y="97"/>
                </a:lnTo>
                <a:lnTo>
                  <a:pt x="2536" y="97"/>
                </a:lnTo>
                <a:lnTo>
                  <a:pt x="2536" y="96"/>
                </a:lnTo>
                <a:lnTo>
                  <a:pt x="2537" y="96"/>
                </a:lnTo>
                <a:lnTo>
                  <a:pt x="2537" y="95"/>
                </a:lnTo>
                <a:lnTo>
                  <a:pt x="2537" y="95"/>
                </a:lnTo>
                <a:lnTo>
                  <a:pt x="2537" y="95"/>
                </a:lnTo>
                <a:lnTo>
                  <a:pt x="2537" y="94"/>
                </a:lnTo>
                <a:lnTo>
                  <a:pt x="2538" y="94"/>
                </a:lnTo>
                <a:lnTo>
                  <a:pt x="2538" y="94"/>
                </a:lnTo>
                <a:lnTo>
                  <a:pt x="2538" y="93"/>
                </a:lnTo>
                <a:lnTo>
                  <a:pt x="2538" y="93"/>
                </a:lnTo>
                <a:lnTo>
                  <a:pt x="2539" y="93"/>
                </a:lnTo>
                <a:lnTo>
                  <a:pt x="2539" y="92"/>
                </a:lnTo>
                <a:lnTo>
                  <a:pt x="2539" y="92"/>
                </a:lnTo>
                <a:lnTo>
                  <a:pt x="2539" y="92"/>
                </a:lnTo>
                <a:lnTo>
                  <a:pt x="2540" y="91"/>
                </a:lnTo>
                <a:lnTo>
                  <a:pt x="2540" y="91"/>
                </a:lnTo>
                <a:lnTo>
                  <a:pt x="2540" y="91"/>
                </a:lnTo>
                <a:lnTo>
                  <a:pt x="2540" y="91"/>
                </a:lnTo>
                <a:lnTo>
                  <a:pt x="2540" y="90"/>
                </a:lnTo>
                <a:lnTo>
                  <a:pt x="2540" y="90"/>
                </a:lnTo>
                <a:lnTo>
                  <a:pt x="2540" y="90"/>
                </a:lnTo>
                <a:lnTo>
                  <a:pt x="2541" y="90"/>
                </a:lnTo>
                <a:lnTo>
                  <a:pt x="2541" y="90"/>
                </a:lnTo>
                <a:lnTo>
                  <a:pt x="2541" y="90"/>
                </a:lnTo>
                <a:lnTo>
                  <a:pt x="2541" y="90"/>
                </a:lnTo>
                <a:lnTo>
                  <a:pt x="2542" y="90"/>
                </a:lnTo>
                <a:lnTo>
                  <a:pt x="2542" y="90"/>
                </a:lnTo>
                <a:lnTo>
                  <a:pt x="2542" y="90"/>
                </a:lnTo>
                <a:lnTo>
                  <a:pt x="2542" y="89"/>
                </a:lnTo>
                <a:lnTo>
                  <a:pt x="2543" y="89"/>
                </a:lnTo>
                <a:lnTo>
                  <a:pt x="2543" y="89"/>
                </a:lnTo>
                <a:lnTo>
                  <a:pt x="2543" y="89"/>
                </a:lnTo>
                <a:lnTo>
                  <a:pt x="2543" y="89"/>
                </a:lnTo>
                <a:lnTo>
                  <a:pt x="2543" y="89"/>
                </a:lnTo>
                <a:lnTo>
                  <a:pt x="2543" y="89"/>
                </a:lnTo>
                <a:lnTo>
                  <a:pt x="2543" y="89"/>
                </a:lnTo>
                <a:lnTo>
                  <a:pt x="2544" y="89"/>
                </a:lnTo>
                <a:lnTo>
                  <a:pt x="2544" y="89"/>
                </a:lnTo>
                <a:lnTo>
                  <a:pt x="2544" y="88"/>
                </a:lnTo>
                <a:lnTo>
                  <a:pt x="2544" y="88"/>
                </a:lnTo>
                <a:lnTo>
                  <a:pt x="2545" y="88"/>
                </a:lnTo>
                <a:lnTo>
                  <a:pt x="2545" y="87"/>
                </a:lnTo>
                <a:lnTo>
                  <a:pt x="2545" y="87"/>
                </a:lnTo>
                <a:lnTo>
                  <a:pt x="2545" y="87"/>
                </a:lnTo>
                <a:lnTo>
                  <a:pt x="2545" y="87"/>
                </a:lnTo>
                <a:lnTo>
                  <a:pt x="2546" y="86"/>
                </a:lnTo>
                <a:lnTo>
                  <a:pt x="2546" y="86"/>
                </a:lnTo>
                <a:lnTo>
                  <a:pt x="2546" y="86"/>
                </a:lnTo>
                <a:lnTo>
                  <a:pt x="2546" y="85"/>
                </a:lnTo>
                <a:lnTo>
                  <a:pt x="2547" y="85"/>
                </a:lnTo>
                <a:lnTo>
                  <a:pt x="2547" y="85"/>
                </a:lnTo>
                <a:lnTo>
                  <a:pt x="2547" y="85"/>
                </a:lnTo>
                <a:lnTo>
                  <a:pt x="2547" y="84"/>
                </a:lnTo>
                <a:lnTo>
                  <a:pt x="2547" y="84"/>
                </a:lnTo>
                <a:lnTo>
                  <a:pt x="2547" y="84"/>
                </a:lnTo>
                <a:lnTo>
                  <a:pt x="2548" y="83"/>
                </a:lnTo>
                <a:lnTo>
                  <a:pt x="2548" y="83"/>
                </a:lnTo>
                <a:lnTo>
                  <a:pt x="2548" y="83"/>
                </a:lnTo>
                <a:lnTo>
                  <a:pt x="2548" y="82"/>
                </a:lnTo>
                <a:lnTo>
                  <a:pt x="2548" y="82"/>
                </a:lnTo>
                <a:lnTo>
                  <a:pt x="2549" y="82"/>
                </a:lnTo>
                <a:lnTo>
                  <a:pt x="2549" y="81"/>
                </a:lnTo>
                <a:lnTo>
                  <a:pt x="2549" y="81"/>
                </a:lnTo>
                <a:lnTo>
                  <a:pt x="2549" y="81"/>
                </a:lnTo>
                <a:lnTo>
                  <a:pt x="2550" y="80"/>
                </a:lnTo>
                <a:lnTo>
                  <a:pt x="2550" y="80"/>
                </a:lnTo>
                <a:lnTo>
                  <a:pt x="2550" y="80"/>
                </a:lnTo>
                <a:lnTo>
                  <a:pt x="2550" y="79"/>
                </a:lnTo>
                <a:lnTo>
                  <a:pt x="2551" y="79"/>
                </a:lnTo>
                <a:lnTo>
                  <a:pt x="2551" y="79"/>
                </a:lnTo>
                <a:lnTo>
                  <a:pt x="2551" y="78"/>
                </a:lnTo>
                <a:lnTo>
                  <a:pt x="2551" y="78"/>
                </a:lnTo>
                <a:lnTo>
                  <a:pt x="2551" y="78"/>
                </a:lnTo>
                <a:lnTo>
                  <a:pt x="2551" y="77"/>
                </a:lnTo>
                <a:lnTo>
                  <a:pt x="2551" y="77"/>
                </a:lnTo>
                <a:lnTo>
                  <a:pt x="2552" y="77"/>
                </a:lnTo>
                <a:lnTo>
                  <a:pt x="2552" y="77"/>
                </a:lnTo>
                <a:lnTo>
                  <a:pt x="2552" y="77"/>
                </a:lnTo>
                <a:lnTo>
                  <a:pt x="2552" y="76"/>
                </a:lnTo>
                <a:lnTo>
                  <a:pt x="2553" y="76"/>
                </a:lnTo>
                <a:lnTo>
                  <a:pt x="2553" y="76"/>
                </a:lnTo>
                <a:lnTo>
                  <a:pt x="2553" y="75"/>
                </a:lnTo>
                <a:lnTo>
                  <a:pt x="2553" y="75"/>
                </a:lnTo>
                <a:lnTo>
                  <a:pt x="2554" y="75"/>
                </a:lnTo>
                <a:lnTo>
                  <a:pt x="2554" y="75"/>
                </a:lnTo>
                <a:lnTo>
                  <a:pt x="2554" y="74"/>
                </a:lnTo>
                <a:lnTo>
                  <a:pt x="2554" y="74"/>
                </a:lnTo>
                <a:lnTo>
                  <a:pt x="2554" y="74"/>
                </a:lnTo>
                <a:lnTo>
                  <a:pt x="2555" y="74"/>
                </a:lnTo>
                <a:lnTo>
                  <a:pt x="2555" y="73"/>
                </a:lnTo>
                <a:lnTo>
                  <a:pt x="2555" y="73"/>
                </a:lnTo>
                <a:lnTo>
                  <a:pt x="2555" y="73"/>
                </a:lnTo>
                <a:lnTo>
                  <a:pt x="2555" y="72"/>
                </a:lnTo>
                <a:lnTo>
                  <a:pt x="2555" y="72"/>
                </a:lnTo>
                <a:lnTo>
                  <a:pt x="2556" y="72"/>
                </a:lnTo>
                <a:lnTo>
                  <a:pt x="2556" y="72"/>
                </a:lnTo>
                <a:lnTo>
                  <a:pt x="2556" y="72"/>
                </a:lnTo>
                <a:lnTo>
                  <a:pt x="2556" y="72"/>
                </a:lnTo>
                <a:lnTo>
                  <a:pt x="2556" y="71"/>
                </a:lnTo>
                <a:lnTo>
                  <a:pt x="2557" y="71"/>
                </a:lnTo>
                <a:lnTo>
                  <a:pt x="2557" y="71"/>
                </a:lnTo>
                <a:lnTo>
                  <a:pt x="2557" y="71"/>
                </a:lnTo>
                <a:lnTo>
                  <a:pt x="2557" y="71"/>
                </a:lnTo>
                <a:lnTo>
                  <a:pt x="2558" y="71"/>
                </a:lnTo>
                <a:lnTo>
                  <a:pt x="2558" y="71"/>
                </a:lnTo>
                <a:lnTo>
                  <a:pt x="2558" y="70"/>
                </a:lnTo>
                <a:lnTo>
                  <a:pt x="2558" y="70"/>
                </a:lnTo>
                <a:lnTo>
                  <a:pt x="2559" y="70"/>
                </a:lnTo>
                <a:lnTo>
                  <a:pt x="2559" y="70"/>
                </a:lnTo>
                <a:lnTo>
                  <a:pt x="2559" y="70"/>
                </a:lnTo>
                <a:lnTo>
                  <a:pt x="2559" y="70"/>
                </a:lnTo>
                <a:lnTo>
                  <a:pt x="2559" y="70"/>
                </a:lnTo>
                <a:lnTo>
                  <a:pt x="2559" y="70"/>
                </a:lnTo>
                <a:lnTo>
                  <a:pt x="2559" y="70"/>
                </a:lnTo>
                <a:lnTo>
                  <a:pt x="2560" y="70"/>
                </a:lnTo>
                <a:lnTo>
                  <a:pt x="2560" y="70"/>
                </a:lnTo>
                <a:lnTo>
                  <a:pt x="2560" y="70"/>
                </a:lnTo>
                <a:lnTo>
                  <a:pt x="2560" y="70"/>
                </a:lnTo>
                <a:lnTo>
                  <a:pt x="2561" y="70"/>
                </a:lnTo>
                <a:lnTo>
                  <a:pt x="2561" y="70"/>
                </a:lnTo>
                <a:lnTo>
                  <a:pt x="2561" y="71"/>
                </a:lnTo>
                <a:lnTo>
                  <a:pt x="2561" y="71"/>
                </a:lnTo>
                <a:lnTo>
                  <a:pt x="2562" y="71"/>
                </a:lnTo>
                <a:lnTo>
                  <a:pt x="2562" y="71"/>
                </a:lnTo>
                <a:lnTo>
                  <a:pt x="2562" y="71"/>
                </a:lnTo>
                <a:lnTo>
                  <a:pt x="2562" y="71"/>
                </a:lnTo>
                <a:lnTo>
                  <a:pt x="2562" y="71"/>
                </a:lnTo>
                <a:lnTo>
                  <a:pt x="2563" y="71"/>
                </a:lnTo>
                <a:lnTo>
                  <a:pt x="2563" y="71"/>
                </a:lnTo>
                <a:lnTo>
                  <a:pt x="2563" y="72"/>
                </a:lnTo>
                <a:lnTo>
                  <a:pt x="2563" y="72"/>
                </a:lnTo>
                <a:lnTo>
                  <a:pt x="2563" y="72"/>
                </a:lnTo>
                <a:lnTo>
                  <a:pt x="2563" y="72"/>
                </a:lnTo>
                <a:lnTo>
                  <a:pt x="2564" y="72"/>
                </a:lnTo>
                <a:lnTo>
                  <a:pt x="2564" y="72"/>
                </a:lnTo>
                <a:lnTo>
                  <a:pt x="2564" y="72"/>
                </a:lnTo>
                <a:lnTo>
                  <a:pt x="2564" y="72"/>
                </a:lnTo>
                <a:lnTo>
                  <a:pt x="2565" y="72"/>
                </a:lnTo>
                <a:lnTo>
                  <a:pt x="2565" y="72"/>
                </a:lnTo>
                <a:lnTo>
                  <a:pt x="2565" y="72"/>
                </a:lnTo>
                <a:lnTo>
                  <a:pt x="2565" y="72"/>
                </a:lnTo>
                <a:lnTo>
                  <a:pt x="2565" y="72"/>
                </a:lnTo>
                <a:lnTo>
                  <a:pt x="2566" y="72"/>
                </a:lnTo>
                <a:lnTo>
                  <a:pt x="2566" y="72"/>
                </a:lnTo>
                <a:lnTo>
                  <a:pt x="2566" y="72"/>
                </a:lnTo>
                <a:lnTo>
                  <a:pt x="2566" y="72"/>
                </a:lnTo>
                <a:lnTo>
                  <a:pt x="2567" y="72"/>
                </a:lnTo>
                <a:lnTo>
                  <a:pt x="2567" y="71"/>
                </a:lnTo>
                <a:lnTo>
                  <a:pt x="2567" y="71"/>
                </a:lnTo>
                <a:lnTo>
                  <a:pt x="2567" y="71"/>
                </a:lnTo>
                <a:lnTo>
                  <a:pt x="2567" y="71"/>
                </a:lnTo>
                <a:lnTo>
                  <a:pt x="2567" y="71"/>
                </a:lnTo>
                <a:lnTo>
                  <a:pt x="2567" y="70"/>
                </a:lnTo>
                <a:lnTo>
                  <a:pt x="2568" y="70"/>
                </a:lnTo>
                <a:lnTo>
                  <a:pt x="2568" y="70"/>
                </a:lnTo>
                <a:lnTo>
                  <a:pt x="2568" y="69"/>
                </a:lnTo>
                <a:lnTo>
                  <a:pt x="2568" y="69"/>
                </a:lnTo>
                <a:lnTo>
                  <a:pt x="2569" y="69"/>
                </a:lnTo>
                <a:lnTo>
                  <a:pt x="2569" y="69"/>
                </a:lnTo>
                <a:lnTo>
                  <a:pt x="2569" y="68"/>
                </a:lnTo>
                <a:lnTo>
                  <a:pt x="2569" y="68"/>
                </a:lnTo>
                <a:lnTo>
                  <a:pt x="2570" y="68"/>
                </a:lnTo>
                <a:lnTo>
                  <a:pt x="2570" y="68"/>
                </a:lnTo>
                <a:lnTo>
                  <a:pt x="2570" y="67"/>
                </a:lnTo>
                <a:lnTo>
                  <a:pt x="2570" y="67"/>
                </a:lnTo>
                <a:lnTo>
                  <a:pt x="2570" y="66"/>
                </a:lnTo>
                <a:lnTo>
                  <a:pt x="2571" y="66"/>
                </a:lnTo>
                <a:lnTo>
                  <a:pt x="2571" y="66"/>
                </a:lnTo>
                <a:lnTo>
                  <a:pt x="2571" y="65"/>
                </a:lnTo>
                <a:lnTo>
                  <a:pt x="2571" y="65"/>
                </a:lnTo>
                <a:lnTo>
                  <a:pt x="2571" y="65"/>
                </a:lnTo>
                <a:lnTo>
                  <a:pt x="2571" y="64"/>
                </a:lnTo>
                <a:lnTo>
                  <a:pt x="2572" y="64"/>
                </a:lnTo>
                <a:lnTo>
                  <a:pt x="2572" y="64"/>
                </a:lnTo>
                <a:lnTo>
                  <a:pt x="2572" y="64"/>
                </a:lnTo>
                <a:lnTo>
                  <a:pt x="2572" y="63"/>
                </a:lnTo>
                <a:lnTo>
                  <a:pt x="2573" y="63"/>
                </a:lnTo>
                <a:lnTo>
                  <a:pt x="2573" y="62"/>
                </a:lnTo>
                <a:lnTo>
                  <a:pt x="2573" y="62"/>
                </a:lnTo>
                <a:lnTo>
                  <a:pt x="2573" y="62"/>
                </a:lnTo>
                <a:lnTo>
                  <a:pt x="2573" y="62"/>
                </a:lnTo>
                <a:lnTo>
                  <a:pt x="2574" y="62"/>
                </a:lnTo>
                <a:lnTo>
                  <a:pt x="2574" y="62"/>
                </a:lnTo>
                <a:lnTo>
                  <a:pt x="2574" y="63"/>
                </a:lnTo>
                <a:lnTo>
                  <a:pt x="2574" y="63"/>
                </a:lnTo>
                <a:lnTo>
                  <a:pt x="2575" y="63"/>
                </a:lnTo>
                <a:lnTo>
                  <a:pt x="2575" y="63"/>
                </a:lnTo>
                <a:lnTo>
                  <a:pt x="2575" y="63"/>
                </a:lnTo>
                <a:lnTo>
                  <a:pt x="2575" y="63"/>
                </a:lnTo>
                <a:lnTo>
                  <a:pt x="2575" y="63"/>
                </a:lnTo>
                <a:lnTo>
                  <a:pt x="2575" y="63"/>
                </a:lnTo>
                <a:lnTo>
                  <a:pt x="2576" y="63"/>
                </a:lnTo>
                <a:lnTo>
                  <a:pt x="2576" y="63"/>
                </a:lnTo>
                <a:lnTo>
                  <a:pt x="2576" y="63"/>
                </a:lnTo>
                <a:lnTo>
                  <a:pt x="2576" y="63"/>
                </a:lnTo>
                <a:lnTo>
                  <a:pt x="2576" y="63"/>
                </a:lnTo>
                <a:lnTo>
                  <a:pt x="2577" y="62"/>
                </a:lnTo>
                <a:lnTo>
                  <a:pt x="2577" y="62"/>
                </a:lnTo>
                <a:lnTo>
                  <a:pt x="2577" y="62"/>
                </a:lnTo>
                <a:lnTo>
                  <a:pt x="2577" y="62"/>
                </a:lnTo>
                <a:lnTo>
                  <a:pt x="2578" y="62"/>
                </a:lnTo>
                <a:lnTo>
                  <a:pt x="2578" y="62"/>
                </a:lnTo>
                <a:lnTo>
                  <a:pt x="2578" y="62"/>
                </a:lnTo>
                <a:lnTo>
                  <a:pt x="2578" y="62"/>
                </a:lnTo>
                <a:lnTo>
                  <a:pt x="2579" y="62"/>
                </a:lnTo>
                <a:lnTo>
                  <a:pt x="2579" y="62"/>
                </a:lnTo>
                <a:lnTo>
                  <a:pt x="2579" y="62"/>
                </a:lnTo>
                <a:lnTo>
                  <a:pt x="2579" y="62"/>
                </a:lnTo>
                <a:lnTo>
                  <a:pt x="2579" y="62"/>
                </a:lnTo>
                <a:lnTo>
                  <a:pt x="2579" y="62"/>
                </a:lnTo>
                <a:lnTo>
                  <a:pt x="2579" y="62"/>
                </a:lnTo>
                <a:lnTo>
                  <a:pt x="2580" y="62"/>
                </a:lnTo>
                <a:lnTo>
                  <a:pt x="2580" y="62"/>
                </a:lnTo>
                <a:lnTo>
                  <a:pt x="2580" y="62"/>
                </a:lnTo>
                <a:lnTo>
                  <a:pt x="2580" y="62"/>
                </a:lnTo>
                <a:lnTo>
                  <a:pt x="2581" y="62"/>
                </a:lnTo>
                <a:lnTo>
                  <a:pt x="2581" y="62"/>
                </a:lnTo>
                <a:lnTo>
                  <a:pt x="2581" y="62"/>
                </a:lnTo>
                <a:lnTo>
                  <a:pt x="2581" y="62"/>
                </a:lnTo>
                <a:lnTo>
                  <a:pt x="2581" y="62"/>
                </a:lnTo>
                <a:lnTo>
                  <a:pt x="2582" y="62"/>
                </a:lnTo>
                <a:lnTo>
                  <a:pt x="2582" y="62"/>
                </a:lnTo>
                <a:lnTo>
                  <a:pt x="2582" y="62"/>
                </a:lnTo>
                <a:lnTo>
                  <a:pt x="2582" y="62"/>
                </a:lnTo>
                <a:lnTo>
                  <a:pt x="2583" y="62"/>
                </a:lnTo>
                <a:lnTo>
                  <a:pt x="2583" y="62"/>
                </a:lnTo>
                <a:lnTo>
                  <a:pt x="2583" y="62"/>
                </a:lnTo>
                <a:lnTo>
                  <a:pt x="2583" y="62"/>
                </a:lnTo>
                <a:lnTo>
                  <a:pt x="2583" y="61"/>
                </a:lnTo>
                <a:lnTo>
                  <a:pt x="2583" y="61"/>
                </a:lnTo>
                <a:lnTo>
                  <a:pt x="2584" y="61"/>
                </a:lnTo>
                <a:lnTo>
                  <a:pt x="2584" y="61"/>
                </a:lnTo>
                <a:lnTo>
                  <a:pt x="2584" y="61"/>
                </a:lnTo>
                <a:lnTo>
                  <a:pt x="2584" y="61"/>
                </a:lnTo>
                <a:lnTo>
                  <a:pt x="2584" y="61"/>
                </a:lnTo>
                <a:lnTo>
                  <a:pt x="2585" y="61"/>
                </a:lnTo>
                <a:lnTo>
                  <a:pt x="2585" y="61"/>
                </a:lnTo>
                <a:lnTo>
                  <a:pt x="2585" y="61"/>
                </a:lnTo>
                <a:lnTo>
                  <a:pt x="2585" y="61"/>
                </a:lnTo>
                <a:lnTo>
                  <a:pt x="2586" y="61"/>
                </a:lnTo>
                <a:lnTo>
                  <a:pt x="2586" y="61"/>
                </a:lnTo>
                <a:lnTo>
                  <a:pt x="2586" y="61"/>
                </a:lnTo>
                <a:lnTo>
                  <a:pt x="2586" y="61"/>
                </a:lnTo>
                <a:lnTo>
                  <a:pt x="2587" y="61"/>
                </a:lnTo>
                <a:lnTo>
                  <a:pt x="2587" y="61"/>
                </a:lnTo>
                <a:lnTo>
                  <a:pt x="2587" y="60"/>
                </a:lnTo>
                <a:lnTo>
                  <a:pt x="2587" y="60"/>
                </a:lnTo>
                <a:lnTo>
                  <a:pt x="2587" y="60"/>
                </a:lnTo>
                <a:lnTo>
                  <a:pt x="2587" y="60"/>
                </a:lnTo>
                <a:lnTo>
                  <a:pt x="2587" y="60"/>
                </a:lnTo>
                <a:lnTo>
                  <a:pt x="2588" y="60"/>
                </a:lnTo>
                <a:lnTo>
                  <a:pt x="2588" y="60"/>
                </a:lnTo>
                <a:lnTo>
                  <a:pt x="2588" y="60"/>
                </a:lnTo>
                <a:lnTo>
                  <a:pt x="2588" y="60"/>
                </a:lnTo>
                <a:lnTo>
                  <a:pt x="2589" y="60"/>
                </a:lnTo>
                <a:lnTo>
                  <a:pt x="2589" y="60"/>
                </a:lnTo>
                <a:lnTo>
                  <a:pt x="2589" y="60"/>
                </a:lnTo>
                <a:lnTo>
                  <a:pt x="2589" y="60"/>
                </a:lnTo>
                <a:lnTo>
                  <a:pt x="2590" y="60"/>
                </a:lnTo>
                <a:lnTo>
                  <a:pt x="2590" y="60"/>
                </a:lnTo>
                <a:lnTo>
                  <a:pt x="2590" y="60"/>
                </a:lnTo>
                <a:lnTo>
                  <a:pt x="2590" y="60"/>
                </a:lnTo>
                <a:lnTo>
                  <a:pt x="2590" y="60"/>
                </a:lnTo>
                <a:lnTo>
                  <a:pt x="2591" y="60"/>
                </a:lnTo>
                <a:lnTo>
                  <a:pt x="2591" y="60"/>
                </a:lnTo>
                <a:lnTo>
                  <a:pt x="2591" y="60"/>
                </a:lnTo>
                <a:lnTo>
                  <a:pt x="2591" y="60"/>
                </a:lnTo>
                <a:lnTo>
                  <a:pt x="2591" y="59"/>
                </a:lnTo>
                <a:lnTo>
                  <a:pt x="2591" y="59"/>
                </a:lnTo>
                <a:lnTo>
                  <a:pt x="2592" y="59"/>
                </a:lnTo>
                <a:lnTo>
                  <a:pt x="2592" y="59"/>
                </a:lnTo>
                <a:lnTo>
                  <a:pt x="2592" y="59"/>
                </a:lnTo>
                <a:lnTo>
                  <a:pt x="2592" y="59"/>
                </a:lnTo>
                <a:lnTo>
                  <a:pt x="2592" y="59"/>
                </a:lnTo>
                <a:lnTo>
                  <a:pt x="2593" y="59"/>
                </a:lnTo>
                <a:lnTo>
                  <a:pt x="2593" y="59"/>
                </a:lnTo>
                <a:lnTo>
                  <a:pt x="2593" y="59"/>
                </a:lnTo>
                <a:lnTo>
                  <a:pt x="2593" y="59"/>
                </a:lnTo>
                <a:lnTo>
                  <a:pt x="2594" y="59"/>
                </a:lnTo>
                <a:lnTo>
                  <a:pt x="2594" y="59"/>
                </a:lnTo>
                <a:lnTo>
                  <a:pt x="2594" y="59"/>
                </a:lnTo>
                <a:lnTo>
                  <a:pt x="2594" y="58"/>
                </a:lnTo>
                <a:lnTo>
                  <a:pt x="2595" y="58"/>
                </a:lnTo>
                <a:lnTo>
                  <a:pt x="2595" y="58"/>
                </a:lnTo>
                <a:lnTo>
                  <a:pt x="2595" y="58"/>
                </a:lnTo>
                <a:lnTo>
                  <a:pt x="2595" y="58"/>
                </a:lnTo>
                <a:lnTo>
                  <a:pt x="2595" y="58"/>
                </a:lnTo>
                <a:lnTo>
                  <a:pt x="2595" y="57"/>
                </a:lnTo>
                <a:lnTo>
                  <a:pt x="2595" y="57"/>
                </a:lnTo>
                <a:lnTo>
                  <a:pt x="2596" y="57"/>
                </a:lnTo>
                <a:lnTo>
                  <a:pt x="2596" y="57"/>
                </a:lnTo>
                <a:lnTo>
                  <a:pt x="2596" y="56"/>
                </a:lnTo>
                <a:lnTo>
                  <a:pt x="2596" y="56"/>
                </a:lnTo>
                <a:lnTo>
                  <a:pt x="2597" y="56"/>
                </a:lnTo>
                <a:lnTo>
                  <a:pt x="2597" y="55"/>
                </a:lnTo>
                <a:lnTo>
                  <a:pt x="2597" y="55"/>
                </a:lnTo>
                <a:lnTo>
                  <a:pt x="2597" y="55"/>
                </a:lnTo>
                <a:lnTo>
                  <a:pt x="2598" y="54"/>
                </a:lnTo>
                <a:lnTo>
                  <a:pt x="2598" y="54"/>
                </a:lnTo>
                <a:lnTo>
                  <a:pt x="2598" y="53"/>
                </a:lnTo>
                <a:lnTo>
                  <a:pt x="2598" y="52"/>
                </a:lnTo>
                <a:lnTo>
                  <a:pt x="2598" y="52"/>
                </a:lnTo>
                <a:lnTo>
                  <a:pt x="2599" y="51"/>
                </a:lnTo>
                <a:lnTo>
                  <a:pt x="2599" y="51"/>
                </a:lnTo>
                <a:lnTo>
                  <a:pt x="2599" y="50"/>
                </a:lnTo>
                <a:lnTo>
                  <a:pt x="2599" y="49"/>
                </a:lnTo>
                <a:lnTo>
                  <a:pt x="2599" y="49"/>
                </a:lnTo>
                <a:lnTo>
                  <a:pt x="2599" y="48"/>
                </a:lnTo>
                <a:lnTo>
                  <a:pt x="2600" y="47"/>
                </a:lnTo>
                <a:lnTo>
                  <a:pt x="2600" y="47"/>
                </a:lnTo>
                <a:lnTo>
                  <a:pt x="2600" y="46"/>
                </a:lnTo>
                <a:lnTo>
                  <a:pt x="2600" y="46"/>
                </a:lnTo>
                <a:lnTo>
                  <a:pt x="2601" y="46"/>
                </a:lnTo>
                <a:lnTo>
                  <a:pt x="2601" y="46"/>
                </a:lnTo>
                <a:lnTo>
                  <a:pt x="2601" y="47"/>
                </a:lnTo>
                <a:lnTo>
                  <a:pt x="2601" y="47"/>
                </a:lnTo>
                <a:lnTo>
                  <a:pt x="2601" y="47"/>
                </a:lnTo>
                <a:lnTo>
                  <a:pt x="2602" y="47"/>
                </a:lnTo>
                <a:lnTo>
                  <a:pt x="2602" y="47"/>
                </a:lnTo>
                <a:lnTo>
                  <a:pt x="2602" y="47"/>
                </a:lnTo>
                <a:lnTo>
                  <a:pt x="2602" y="48"/>
                </a:lnTo>
                <a:lnTo>
                  <a:pt x="2603" y="48"/>
                </a:lnTo>
                <a:lnTo>
                  <a:pt x="2603" y="48"/>
                </a:lnTo>
                <a:lnTo>
                  <a:pt x="2603" y="49"/>
                </a:lnTo>
                <a:lnTo>
                  <a:pt x="2603" y="49"/>
                </a:lnTo>
                <a:lnTo>
                  <a:pt x="2603" y="49"/>
                </a:lnTo>
                <a:lnTo>
                  <a:pt x="2603" y="49"/>
                </a:lnTo>
                <a:lnTo>
                  <a:pt x="2603" y="50"/>
                </a:lnTo>
                <a:lnTo>
                  <a:pt x="2604" y="50"/>
                </a:lnTo>
                <a:lnTo>
                  <a:pt x="2604" y="50"/>
                </a:lnTo>
                <a:lnTo>
                  <a:pt x="2604" y="51"/>
                </a:lnTo>
                <a:lnTo>
                  <a:pt x="2604" y="51"/>
                </a:lnTo>
                <a:lnTo>
                  <a:pt x="2605" y="51"/>
                </a:lnTo>
                <a:lnTo>
                  <a:pt x="2605" y="51"/>
                </a:lnTo>
                <a:lnTo>
                  <a:pt x="2605" y="52"/>
                </a:lnTo>
                <a:lnTo>
                  <a:pt x="2605" y="52"/>
                </a:lnTo>
                <a:lnTo>
                  <a:pt x="2606" y="52"/>
                </a:lnTo>
                <a:lnTo>
                  <a:pt x="2606" y="53"/>
                </a:lnTo>
                <a:lnTo>
                  <a:pt x="2606" y="53"/>
                </a:lnTo>
                <a:lnTo>
                  <a:pt x="2606" y="54"/>
                </a:lnTo>
                <a:lnTo>
                  <a:pt x="2606" y="54"/>
                </a:lnTo>
                <a:lnTo>
                  <a:pt x="2606" y="54"/>
                </a:lnTo>
                <a:lnTo>
                  <a:pt x="2606" y="55"/>
                </a:lnTo>
                <a:lnTo>
                  <a:pt x="2607" y="55"/>
                </a:lnTo>
                <a:lnTo>
                  <a:pt x="2607" y="55"/>
                </a:lnTo>
                <a:lnTo>
                  <a:pt x="2607" y="55"/>
                </a:lnTo>
                <a:lnTo>
                  <a:pt x="2607" y="56"/>
                </a:lnTo>
                <a:lnTo>
                  <a:pt x="2608" y="56"/>
                </a:lnTo>
                <a:lnTo>
                  <a:pt x="2608" y="57"/>
                </a:lnTo>
                <a:lnTo>
                  <a:pt x="2608" y="57"/>
                </a:lnTo>
                <a:lnTo>
                  <a:pt x="2608" y="58"/>
                </a:lnTo>
                <a:lnTo>
                  <a:pt x="2609" y="58"/>
                </a:lnTo>
                <a:lnTo>
                  <a:pt x="2609" y="59"/>
                </a:lnTo>
                <a:lnTo>
                  <a:pt x="2609" y="59"/>
                </a:lnTo>
                <a:lnTo>
                  <a:pt x="2609" y="60"/>
                </a:lnTo>
                <a:lnTo>
                  <a:pt x="2609" y="60"/>
                </a:lnTo>
                <a:lnTo>
                  <a:pt x="2610" y="60"/>
                </a:lnTo>
                <a:lnTo>
                  <a:pt x="2610" y="61"/>
                </a:lnTo>
                <a:lnTo>
                  <a:pt x="2610" y="62"/>
                </a:lnTo>
                <a:lnTo>
                  <a:pt x="2610" y="62"/>
                </a:lnTo>
                <a:lnTo>
                  <a:pt x="2610" y="63"/>
                </a:lnTo>
                <a:lnTo>
                  <a:pt x="2610" y="64"/>
                </a:lnTo>
                <a:lnTo>
                  <a:pt x="2611" y="64"/>
                </a:lnTo>
                <a:lnTo>
                  <a:pt x="2611" y="65"/>
                </a:lnTo>
                <a:lnTo>
                  <a:pt x="2611" y="65"/>
                </a:lnTo>
                <a:lnTo>
                  <a:pt x="2611" y="66"/>
                </a:lnTo>
                <a:lnTo>
                  <a:pt x="2612" y="67"/>
                </a:lnTo>
                <a:lnTo>
                  <a:pt x="2612" y="67"/>
                </a:lnTo>
                <a:lnTo>
                  <a:pt x="2612" y="68"/>
                </a:lnTo>
                <a:lnTo>
                  <a:pt x="2612" y="68"/>
                </a:lnTo>
                <a:lnTo>
                  <a:pt x="2612" y="68"/>
                </a:lnTo>
                <a:lnTo>
                  <a:pt x="2613" y="69"/>
                </a:lnTo>
                <a:lnTo>
                  <a:pt x="2613" y="69"/>
                </a:lnTo>
                <a:lnTo>
                  <a:pt x="2613" y="70"/>
                </a:lnTo>
                <a:lnTo>
                  <a:pt x="2613" y="70"/>
                </a:lnTo>
                <a:lnTo>
                  <a:pt x="2614" y="70"/>
                </a:lnTo>
                <a:lnTo>
                  <a:pt x="2614" y="71"/>
                </a:lnTo>
                <a:lnTo>
                  <a:pt x="2614" y="71"/>
                </a:lnTo>
                <a:lnTo>
                  <a:pt x="2614" y="71"/>
                </a:lnTo>
                <a:lnTo>
                  <a:pt x="2614" y="72"/>
                </a:lnTo>
                <a:lnTo>
                  <a:pt x="2614" y="72"/>
                </a:lnTo>
                <a:lnTo>
                  <a:pt x="2614" y="72"/>
                </a:lnTo>
                <a:lnTo>
                  <a:pt x="2615" y="72"/>
                </a:lnTo>
                <a:lnTo>
                  <a:pt x="2615" y="72"/>
                </a:lnTo>
                <a:lnTo>
                  <a:pt x="2615" y="72"/>
                </a:lnTo>
                <a:lnTo>
                  <a:pt x="2615" y="72"/>
                </a:lnTo>
                <a:lnTo>
                  <a:pt x="2616" y="73"/>
                </a:lnTo>
                <a:lnTo>
                  <a:pt x="2616" y="73"/>
                </a:lnTo>
                <a:lnTo>
                  <a:pt x="2616" y="73"/>
                </a:lnTo>
                <a:lnTo>
                  <a:pt x="2616" y="73"/>
                </a:lnTo>
                <a:lnTo>
                  <a:pt x="2617" y="73"/>
                </a:lnTo>
                <a:lnTo>
                  <a:pt x="2617" y="73"/>
                </a:lnTo>
                <a:lnTo>
                  <a:pt x="2617" y="73"/>
                </a:lnTo>
                <a:lnTo>
                  <a:pt x="2617" y="74"/>
                </a:lnTo>
                <a:lnTo>
                  <a:pt x="2617" y="74"/>
                </a:lnTo>
                <a:lnTo>
                  <a:pt x="2618" y="74"/>
                </a:lnTo>
                <a:lnTo>
                  <a:pt x="2618" y="74"/>
                </a:lnTo>
                <a:lnTo>
                  <a:pt x="2618" y="74"/>
                </a:lnTo>
                <a:lnTo>
                  <a:pt x="2618" y="74"/>
                </a:lnTo>
                <a:lnTo>
                  <a:pt x="2618" y="74"/>
                </a:lnTo>
                <a:lnTo>
                  <a:pt x="2618" y="74"/>
                </a:lnTo>
                <a:lnTo>
                  <a:pt x="2619" y="74"/>
                </a:lnTo>
                <a:lnTo>
                  <a:pt x="2619" y="75"/>
                </a:lnTo>
                <a:lnTo>
                  <a:pt x="2619" y="75"/>
                </a:lnTo>
                <a:lnTo>
                  <a:pt x="2619" y="75"/>
                </a:lnTo>
                <a:lnTo>
                  <a:pt x="2620" y="75"/>
                </a:lnTo>
                <a:lnTo>
                  <a:pt x="2620" y="75"/>
                </a:lnTo>
                <a:lnTo>
                  <a:pt x="2620" y="75"/>
                </a:lnTo>
                <a:lnTo>
                  <a:pt x="2620" y="75"/>
                </a:lnTo>
                <a:lnTo>
                  <a:pt x="2620" y="75"/>
                </a:lnTo>
                <a:lnTo>
                  <a:pt x="2621" y="75"/>
                </a:lnTo>
                <a:lnTo>
                  <a:pt x="2621" y="75"/>
                </a:lnTo>
                <a:lnTo>
                  <a:pt x="2621" y="75"/>
                </a:lnTo>
                <a:lnTo>
                  <a:pt x="2621" y="75"/>
                </a:lnTo>
                <a:lnTo>
                  <a:pt x="2622" y="75"/>
                </a:lnTo>
                <a:lnTo>
                  <a:pt x="2622" y="75"/>
                </a:lnTo>
                <a:lnTo>
                  <a:pt x="2622" y="75"/>
                </a:lnTo>
                <a:lnTo>
                  <a:pt x="2622" y="75"/>
                </a:lnTo>
                <a:lnTo>
                  <a:pt x="2622" y="75"/>
                </a:lnTo>
                <a:lnTo>
                  <a:pt x="2622" y="75"/>
                </a:lnTo>
                <a:lnTo>
                  <a:pt x="2623" y="76"/>
                </a:lnTo>
                <a:lnTo>
                  <a:pt x="2623" y="76"/>
                </a:lnTo>
                <a:lnTo>
                  <a:pt x="2623" y="76"/>
                </a:lnTo>
                <a:lnTo>
                  <a:pt x="2623" y="76"/>
                </a:lnTo>
                <a:lnTo>
                  <a:pt x="2623" y="76"/>
                </a:lnTo>
                <a:lnTo>
                  <a:pt x="2624" y="76"/>
                </a:lnTo>
                <a:lnTo>
                  <a:pt x="2624" y="76"/>
                </a:lnTo>
                <a:lnTo>
                  <a:pt x="2624" y="76"/>
                </a:lnTo>
                <a:lnTo>
                  <a:pt x="2624" y="76"/>
                </a:lnTo>
                <a:lnTo>
                  <a:pt x="2625" y="76"/>
                </a:lnTo>
                <a:lnTo>
                  <a:pt x="2625" y="76"/>
                </a:lnTo>
                <a:lnTo>
                  <a:pt x="2625" y="76"/>
                </a:lnTo>
                <a:lnTo>
                  <a:pt x="2625" y="76"/>
                </a:lnTo>
                <a:lnTo>
                  <a:pt x="2626" y="76"/>
                </a:lnTo>
                <a:lnTo>
                  <a:pt x="2626" y="76"/>
                </a:lnTo>
                <a:lnTo>
                  <a:pt x="2626" y="76"/>
                </a:lnTo>
                <a:lnTo>
                  <a:pt x="2626" y="76"/>
                </a:lnTo>
                <a:lnTo>
                  <a:pt x="2626" y="76"/>
                </a:lnTo>
                <a:lnTo>
                  <a:pt x="2626" y="76"/>
                </a:lnTo>
                <a:lnTo>
                  <a:pt x="2626" y="76"/>
                </a:lnTo>
                <a:lnTo>
                  <a:pt x="2627" y="76"/>
                </a:lnTo>
                <a:lnTo>
                  <a:pt x="2627" y="76"/>
                </a:lnTo>
                <a:lnTo>
                  <a:pt x="2627" y="76"/>
                </a:lnTo>
                <a:lnTo>
                  <a:pt x="2627" y="76"/>
                </a:lnTo>
                <a:lnTo>
                  <a:pt x="2628" y="76"/>
                </a:lnTo>
                <a:lnTo>
                  <a:pt x="2628" y="76"/>
                </a:lnTo>
                <a:lnTo>
                  <a:pt x="2628" y="76"/>
                </a:lnTo>
                <a:lnTo>
                  <a:pt x="2628" y="76"/>
                </a:lnTo>
                <a:lnTo>
                  <a:pt x="2628" y="76"/>
                </a:lnTo>
                <a:lnTo>
                  <a:pt x="2629" y="76"/>
                </a:lnTo>
                <a:lnTo>
                  <a:pt x="2629" y="76"/>
                </a:lnTo>
                <a:lnTo>
                  <a:pt x="2629" y="76"/>
                </a:lnTo>
                <a:lnTo>
                  <a:pt x="2629" y="76"/>
                </a:lnTo>
                <a:lnTo>
                  <a:pt x="2630" y="76"/>
                </a:lnTo>
                <a:lnTo>
                  <a:pt x="2630" y="76"/>
                </a:lnTo>
                <a:lnTo>
                  <a:pt x="2630" y="76"/>
                </a:lnTo>
                <a:lnTo>
                  <a:pt x="2630" y="76"/>
                </a:lnTo>
                <a:lnTo>
                  <a:pt x="2630" y="76"/>
                </a:lnTo>
                <a:lnTo>
                  <a:pt x="2630" y="76"/>
                </a:lnTo>
                <a:lnTo>
                  <a:pt x="2631" y="76"/>
                </a:lnTo>
                <a:lnTo>
                  <a:pt x="2631" y="76"/>
                </a:lnTo>
                <a:lnTo>
                  <a:pt x="2631" y="76"/>
                </a:lnTo>
                <a:lnTo>
                  <a:pt x="2631" y="76"/>
                </a:lnTo>
                <a:lnTo>
                  <a:pt x="2631" y="76"/>
                </a:lnTo>
                <a:lnTo>
                  <a:pt x="2632" y="76"/>
                </a:lnTo>
                <a:lnTo>
                  <a:pt x="2632" y="76"/>
                </a:lnTo>
                <a:lnTo>
                  <a:pt x="2632" y="76"/>
                </a:lnTo>
                <a:lnTo>
                  <a:pt x="2632" y="76"/>
                </a:lnTo>
                <a:lnTo>
                  <a:pt x="2633" y="76"/>
                </a:lnTo>
                <a:lnTo>
                  <a:pt x="2633" y="76"/>
                </a:lnTo>
                <a:lnTo>
                  <a:pt x="2633" y="76"/>
                </a:lnTo>
                <a:lnTo>
                  <a:pt x="2633" y="76"/>
                </a:lnTo>
                <a:lnTo>
                  <a:pt x="2634" y="76"/>
                </a:lnTo>
                <a:lnTo>
                  <a:pt x="2634" y="76"/>
                </a:lnTo>
                <a:lnTo>
                  <a:pt x="2634" y="76"/>
                </a:lnTo>
                <a:lnTo>
                  <a:pt x="2634" y="76"/>
                </a:lnTo>
                <a:lnTo>
                  <a:pt x="2634" y="76"/>
                </a:lnTo>
                <a:lnTo>
                  <a:pt x="2634" y="76"/>
                </a:lnTo>
                <a:lnTo>
                  <a:pt x="2634" y="76"/>
                </a:lnTo>
                <a:lnTo>
                  <a:pt x="2635" y="76"/>
                </a:lnTo>
                <a:lnTo>
                  <a:pt x="2635" y="76"/>
                </a:lnTo>
                <a:lnTo>
                  <a:pt x="2635" y="76"/>
                </a:lnTo>
                <a:lnTo>
                  <a:pt x="2635" y="76"/>
                </a:lnTo>
                <a:lnTo>
                  <a:pt x="2636" y="76"/>
                </a:lnTo>
                <a:lnTo>
                  <a:pt x="2636" y="76"/>
                </a:lnTo>
                <a:lnTo>
                  <a:pt x="2636" y="76"/>
                </a:lnTo>
                <a:lnTo>
                  <a:pt x="2636" y="76"/>
                </a:lnTo>
                <a:lnTo>
                  <a:pt x="2637" y="76"/>
                </a:lnTo>
                <a:lnTo>
                  <a:pt x="2637" y="76"/>
                </a:lnTo>
                <a:lnTo>
                  <a:pt x="2637" y="76"/>
                </a:lnTo>
                <a:lnTo>
                  <a:pt x="2637" y="76"/>
                </a:lnTo>
                <a:lnTo>
                  <a:pt x="2637" y="76"/>
                </a:lnTo>
                <a:lnTo>
                  <a:pt x="2638" y="76"/>
                </a:lnTo>
                <a:lnTo>
                  <a:pt x="2638" y="76"/>
                </a:lnTo>
                <a:lnTo>
                  <a:pt x="2638" y="76"/>
                </a:lnTo>
                <a:lnTo>
                  <a:pt x="2638" y="76"/>
                </a:lnTo>
                <a:lnTo>
                  <a:pt x="2638" y="76"/>
                </a:lnTo>
                <a:lnTo>
                  <a:pt x="2638" y="76"/>
                </a:lnTo>
                <a:lnTo>
                  <a:pt x="2639" y="75"/>
                </a:lnTo>
                <a:lnTo>
                  <a:pt x="2639" y="75"/>
                </a:lnTo>
                <a:lnTo>
                  <a:pt x="2639" y="75"/>
                </a:lnTo>
                <a:lnTo>
                  <a:pt x="2639" y="75"/>
                </a:lnTo>
                <a:lnTo>
                  <a:pt x="2639" y="75"/>
                </a:lnTo>
                <a:lnTo>
                  <a:pt x="2640" y="75"/>
                </a:lnTo>
                <a:lnTo>
                  <a:pt x="2640" y="74"/>
                </a:lnTo>
                <a:lnTo>
                  <a:pt x="2640" y="74"/>
                </a:lnTo>
                <a:lnTo>
                  <a:pt x="2640" y="74"/>
                </a:lnTo>
                <a:lnTo>
                  <a:pt x="2641" y="74"/>
                </a:lnTo>
                <a:lnTo>
                  <a:pt x="2641" y="74"/>
                </a:lnTo>
                <a:lnTo>
                  <a:pt x="2641" y="74"/>
                </a:lnTo>
                <a:lnTo>
                  <a:pt x="2641" y="73"/>
                </a:lnTo>
                <a:lnTo>
                  <a:pt x="2642" y="73"/>
                </a:lnTo>
                <a:lnTo>
                  <a:pt x="2642" y="73"/>
                </a:lnTo>
                <a:lnTo>
                  <a:pt x="2642" y="73"/>
                </a:lnTo>
                <a:lnTo>
                  <a:pt x="2642" y="72"/>
                </a:lnTo>
                <a:lnTo>
                  <a:pt x="2642" y="72"/>
                </a:lnTo>
                <a:lnTo>
                  <a:pt x="2642" y="72"/>
                </a:lnTo>
                <a:lnTo>
                  <a:pt x="2642" y="72"/>
                </a:lnTo>
                <a:lnTo>
                  <a:pt x="2643" y="72"/>
                </a:lnTo>
                <a:lnTo>
                  <a:pt x="2643" y="72"/>
                </a:lnTo>
                <a:lnTo>
                  <a:pt x="2643" y="71"/>
                </a:lnTo>
                <a:lnTo>
                  <a:pt x="2643" y="71"/>
                </a:lnTo>
                <a:lnTo>
                  <a:pt x="2644" y="71"/>
                </a:lnTo>
                <a:lnTo>
                  <a:pt x="2644" y="71"/>
                </a:lnTo>
                <a:lnTo>
                  <a:pt x="2644" y="70"/>
                </a:lnTo>
                <a:lnTo>
                  <a:pt x="2644" y="70"/>
                </a:lnTo>
                <a:lnTo>
                  <a:pt x="2645" y="70"/>
                </a:lnTo>
                <a:lnTo>
                  <a:pt x="2645" y="69"/>
                </a:lnTo>
                <a:lnTo>
                  <a:pt x="2645" y="69"/>
                </a:lnTo>
                <a:lnTo>
                  <a:pt x="2645" y="69"/>
                </a:lnTo>
                <a:lnTo>
                  <a:pt x="2645" y="68"/>
                </a:lnTo>
                <a:lnTo>
                  <a:pt x="2646" y="68"/>
                </a:lnTo>
                <a:lnTo>
                  <a:pt x="2646" y="68"/>
                </a:lnTo>
                <a:lnTo>
                  <a:pt x="2646" y="68"/>
                </a:lnTo>
                <a:lnTo>
                  <a:pt x="2646" y="68"/>
                </a:lnTo>
                <a:lnTo>
                  <a:pt x="2646" y="67"/>
                </a:lnTo>
                <a:lnTo>
                  <a:pt x="2646" y="67"/>
                </a:lnTo>
                <a:lnTo>
                  <a:pt x="2647" y="67"/>
                </a:lnTo>
                <a:lnTo>
                  <a:pt x="2647" y="67"/>
                </a:lnTo>
                <a:lnTo>
                  <a:pt x="2647" y="66"/>
                </a:lnTo>
                <a:lnTo>
                  <a:pt x="2647" y="66"/>
                </a:lnTo>
                <a:lnTo>
                  <a:pt x="2648" y="66"/>
                </a:lnTo>
                <a:lnTo>
                  <a:pt x="2648" y="65"/>
                </a:lnTo>
                <a:lnTo>
                  <a:pt x="2648" y="65"/>
                </a:lnTo>
                <a:lnTo>
                  <a:pt x="2648" y="65"/>
                </a:lnTo>
                <a:lnTo>
                  <a:pt x="2648" y="64"/>
                </a:lnTo>
                <a:lnTo>
                  <a:pt x="2649" y="64"/>
                </a:lnTo>
                <a:lnTo>
                  <a:pt x="2649" y="64"/>
                </a:lnTo>
                <a:lnTo>
                  <a:pt x="2649" y="64"/>
                </a:lnTo>
                <a:lnTo>
                  <a:pt x="2649" y="63"/>
                </a:lnTo>
                <a:lnTo>
                  <a:pt x="2650" y="63"/>
                </a:lnTo>
                <a:lnTo>
                  <a:pt x="2650" y="62"/>
                </a:lnTo>
                <a:lnTo>
                  <a:pt x="2650" y="62"/>
                </a:lnTo>
                <a:lnTo>
                  <a:pt x="2650" y="62"/>
                </a:lnTo>
                <a:lnTo>
                  <a:pt x="2650" y="61"/>
                </a:lnTo>
                <a:lnTo>
                  <a:pt x="2650" y="61"/>
                </a:lnTo>
                <a:lnTo>
                  <a:pt x="2650" y="60"/>
                </a:lnTo>
                <a:lnTo>
                  <a:pt x="2651" y="60"/>
                </a:lnTo>
                <a:lnTo>
                  <a:pt x="2651" y="60"/>
                </a:lnTo>
                <a:lnTo>
                  <a:pt x="2651" y="59"/>
                </a:lnTo>
                <a:lnTo>
                  <a:pt x="2651" y="59"/>
                </a:lnTo>
                <a:lnTo>
                  <a:pt x="2652" y="58"/>
                </a:lnTo>
                <a:lnTo>
                  <a:pt x="2652" y="58"/>
                </a:lnTo>
                <a:lnTo>
                  <a:pt x="2652" y="57"/>
                </a:lnTo>
                <a:lnTo>
                  <a:pt x="2652" y="57"/>
                </a:lnTo>
                <a:lnTo>
                  <a:pt x="2653" y="56"/>
                </a:lnTo>
                <a:lnTo>
                  <a:pt x="2653" y="56"/>
                </a:lnTo>
                <a:lnTo>
                  <a:pt x="2653" y="55"/>
                </a:lnTo>
                <a:lnTo>
                  <a:pt x="2653" y="55"/>
                </a:lnTo>
                <a:lnTo>
                  <a:pt x="2653" y="55"/>
                </a:lnTo>
                <a:lnTo>
                  <a:pt x="2654" y="54"/>
                </a:lnTo>
                <a:lnTo>
                  <a:pt x="2654" y="54"/>
                </a:lnTo>
                <a:lnTo>
                  <a:pt x="2654" y="53"/>
                </a:lnTo>
                <a:lnTo>
                  <a:pt x="2654" y="53"/>
                </a:lnTo>
                <a:lnTo>
                  <a:pt x="2654" y="52"/>
                </a:lnTo>
                <a:lnTo>
                  <a:pt x="2654" y="51"/>
                </a:lnTo>
                <a:lnTo>
                  <a:pt x="2655" y="51"/>
                </a:lnTo>
                <a:lnTo>
                  <a:pt x="2655" y="51"/>
                </a:lnTo>
                <a:lnTo>
                  <a:pt x="2655" y="50"/>
                </a:lnTo>
                <a:lnTo>
                  <a:pt x="2655" y="50"/>
                </a:lnTo>
                <a:lnTo>
                  <a:pt x="2656" y="50"/>
                </a:lnTo>
                <a:lnTo>
                  <a:pt x="2656" y="49"/>
                </a:lnTo>
                <a:lnTo>
                  <a:pt x="2656" y="49"/>
                </a:lnTo>
                <a:lnTo>
                  <a:pt x="2656" y="49"/>
                </a:lnTo>
                <a:lnTo>
                  <a:pt x="2656" y="48"/>
                </a:lnTo>
                <a:lnTo>
                  <a:pt x="2657" y="48"/>
                </a:lnTo>
                <a:lnTo>
                  <a:pt x="2657" y="48"/>
                </a:lnTo>
                <a:lnTo>
                  <a:pt x="2657" y="47"/>
                </a:lnTo>
                <a:lnTo>
                  <a:pt x="2657" y="47"/>
                </a:lnTo>
                <a:lnTo>
                  <a:pt x="2658" y="47"/>
                </a:lnTo>
                <a:lnTo>
                  <a:pt x="2658" y="47"/>
                </a:lnTo>
                <a:lnTo>
                  <a:pt x="2658" y="46"/>
                </a:lnTo>
                <a:lnTo>
                  <a:pt x="2658" y="46"/>
                </a:lnTo>
                <a:lnTo>
                  <a:pt x="2658" y="46"/>
                </a:lnTo>
                <a:lnTo>
                  <a:pt x="2658" y="45"/>
                </a:lnTo>
                <a:lnTo>
                  <a:pt x="2659" y="45"/>
                </a:lnTo>
                <a:lnTo>
                  <a:pt x="2659" y="45"/>
                </a:lnTo>
                <a:lnTo>
                  <a:pt x="2659" y="44"/>
                </a:lnTo>
                <a:lnTo>
                  <a:pt x="2659" y="44"/>
                </a:lnTo>
                <a:lnTo>
                  <a:pt x="2659" y="43"/>
                </a:lnTo>
                <a:lnTo>
                  <a:pt x="2660" y="43"/>
                </a:lnTo>
                <a:lnTo>
                  <a:pt x="2660" y="43"/>
                </a:lnTo>
                <a:lnTo>
                  <a:pt x="2660" y="43"/>
                </a:lnTo>
                <a:lnTo>
                  <a:pt x="2660" y="42"/>
                </a:lnTo>
                <a:lnTo>
                  <a:pt x="2661" y="42"/>
                </a:lnTo>
                <a:lnTo>
                  <a:pt x="2661" y="42"/>
                </a:lnTo>
                <a:lnTo>
                  <a:pt x="2661" y="41"/>
                </a:lnTo>
                <a:lnTo>
                  <a:pt x="2661" y="41"/>
                </a:lnTo>
                <a:lnTo>
                  <a:pt x="2662" y="40"/>
                </a:lnTo>
                <a:lnTo>
                  <a:pt x="2662" y="40"/>
                </a:lnTo>
                <a:lnTo>
                  <a:pt x="2662" y="40"/>
                </a:lnTo>
                <a:lnTo>
                  <a:pt x="2662" y="39"/>
                </a:lnTo>
                <a:lnTo>
                  <a:pt x="2662" y="39"/>
                </a:lnTo>
                <a:lnTo>
                  <a:pt x="2662" y="38"/>
                </a:lnTo>
                <a:lnTo>
                  <a:pt x="2662" y="38"/>
                </a:lnTo>
                <a:lnTo>
                  <a:pt x="2663" y="38"/>
                </a:lnTo>
                <a:lnTo>
                  <a:pt x="2663" y="37"/>
                </a:lnTo>
                <a:lnTo>
                  <a:pt x="2663" y="37"/>
                </a:lnTo>
                <a:lnTo>
                  <a:pt x="2663" y="37"/>
                </a:lnTo>
                <a:lnTo>
                  <a:pt x="2664" y="36"/>
                </a:lnTo>
                <a:lnTo>
                  <a:pt x="2664" y="36"/>
                </a:lnTo>
                <a:lnTo>
                  <a:pt x="2664" y="35"/>
                </a:lnTo>
                <a:lnTo>
                  <a:pt x="2664" y="34"/>
                </a:lnTo>
                <a:lnTo>
                  <a:pt x="2664" y="34"/>
                </a:lnTo>
                <a:lnTo>
                  <a:pt x="2665" y="34"/>
                </a:lnTo>
                <a:lnTo>
                  <a:pt x="2665" y="33"/>
                </a:lnTo>
                <a:lnTo>
                  <a:pt x="2665" y="32"/>
                </a:lnTo>
                <a:lnTo>
                  <a:pt x="2665" y="31"/>
                </a:lnTo>
                <a:lnTo>
                  <a:pt x="2666" y="30"/>
                </a:lnTo>
                <a:lnTo>
                  <a:pt x="2666" y="30"/>
                </a:lnTo>
                <a:lnTo>
                  <a:pt x="2666" y="29"/>
                </a:lnTo>
                <a:lnTo>
                  <a:pt x="2666" y="28"/>
                </a:lnTo>
                <a:lnTo>
                  <a:pt x="2666" y="27"/>
                </a:lnTo>
                <a:lnTo>
                  <a:pt x="2666" y="26"/>
                </a:lnTo>
                <a:lnTo>
                  <a:pt x="2667" y="25"/>
                </a:lnTo>
                <a:lnTo>
                  <a:pt x="2667" y="24"/>
                </a:lnTo>
                <a:lnTo>
                  <a:pt x="2667" y="23"/>
                </a:lnTo>
                <a:lnTo>
                  <a:pt x="2667" y="22"/>
                </a:lnTo>
                <a:lnTo>
                  <a:pt x="2667" y="21"/>
                </a:lnTo>
                <a:lnTo>
                  <a:pt x="2668" y="21"/>
                </a:lnTo>
                <a:lnTo>
                  <a:pt x="2668" y="21"/>
                </a:lnTo>
                <a:lnTo>
                  <a:pt x="2668" y="22"/>
                </a:lnTo>
                <a:lnTo>
                  <a:pt x="2668" y="23"/>
                </a:lnTo>
                <a:lnTo>
                  <a:pt x="2669" y="23"/>
                </a:lnTo>
                <a:lnTo>
                  <a:pt x="2669" y="24"/>
                </a:lnTo>
                <a:lnTo>
                  <a:pt x="2669" y="25"/>
                </a:lnTo>
                <a:lnTo>
                  <a:pt x="2669" y="25"/>
                </a:lnTo>
                <a:lnTo>
                  <a:pt x="2669" y="26"/>
                </a:lnTo>
                <a:lnTo>
                  <a:pt x="2669" y="26"/>
                </a:lnTo>
                <a:lnTo>
                  <a:pt x="2670" y="27"/>
                </a:lnTo>
                <a:lnTo>
                  <a:pt x="2670" y="27"/>
                </a:lnTo>
                <a:lnTo>
                  <a:pt x="2670" y="28"/>
                </a:lnTo>
                <a:lnTo>
                  <a:pt x="2670" y="28"/>
                </a:lnTo>
                <a:lnTo>
                  <a:pt x="2670" y="29"/>
                </a:lnTo>
                <a:lnTo>
                  <a:pt x="2671" y="30"/>
                </a:lnTo>
                <a:lnTo>
                  <a:pt x="2671" y="30"/>
                </a:lnTo>
                <a:lnTo>
                  <a:pt x="2671" y="31"/>
                </a:lnTo>
                <a:lnTo>
                  <a:pt x="2671" y="32"/>
                </a:lnTo>
                <a:lnTo>
                  <a:pt x="2672" y="33"/>
                </a:lnTo>
                <a:lnTo>
                  <a:pt x="2672" y="34"/>
                </a:lnTo>
                <a:lnTo>
                  <a:pt x="2672" y="34"/>
                </a:lnTo>
                <a:lnTo>
                  <a:pt x="2672" y="35"/>
                </a:lnTo>
                <a:lnTo>
                  <a:pt x="2673" y="36"/>
                </a:lnTo>
                <a:lnTo>
                  <a:pt x="2673" y="37"/>
                </a:lnTo>
                <a:lnTo>
                  <a:pt x="2673" y="38"/>
                </a:lnTo>
                <a:lnTo>
                  <a:pt x="2673" y="39"/>
                </a:lnTo>
                <a:lnTo>
                  <a:pt x="2673" y="39"/>
                </a:lnTo>
                <a:lnTo>
                  <a:pt x="2673" y="40"/>
                </a:lnTo>
                <a:lnTo>
                  <a:pt x="2673" y="41"/>
                </a:lnTo>
                <a:lnTo>
                  <a:pt x="2674" y="42"/>
                </a:lnTo>
                <a:lnTo>
                  <a:pt x="2674" y="42"/>
                </a:lnTo>
                <a:lnTo>
                  <a:pt x="2674" y="43"/>
                </a:lnTo>
                <a:lnTo>
                  <a:pt x="2674" y="43"/>
                </a:lnTo>
                <a:lnTo>
                  <a:pt x="2675" y="43"/>
                </a:lnTo>
                <a:lnTo>
                  <a:pt x="2675" y="44"/>
                </a:lnTo>
                <a:lnTo>
                  <a:pt x="2675" y="44"/>
                </a:lnTo>
                <a:lnTo>
                  <a:pt x="2675" y="44"/>
                </a:lnTo>
                <a:lnTo>
                  <a:pt x="2675" y="44"/>
                </a:lnTo>
                <a:lnTo>
                  <a:pt x="2676" y="45"/>
                </a:lnTo>
                <a:lnTo>
                  <a:pt x="2676" y="45"/>
                </a:lnTo>
                <a:lnTo>
                  <a:pt x="2676" y="45"/>
                </a:lnTo>
                <a:lnTo>
                  <a:pt x="2676" y="46"/>
                </a:lnTo>
                <a:lnTo>
                  <a:pt x="2677" y="46"/>
                </a:lnTo>
                <a:lnTo>
                  <a:pt x="2677" y="47"/>
                </a:lnTo>
                <a:lnTo>
                  <a:pt x="2677" y="47"/>
                </a:lnTo>
                <a:lnTo>
                  <a:pt x="2677" y="47"/>
                </a:lnTo>
                <a:lnTo>
                  <a:pt x="2677" y="47"/>
                </a:lnTo>
                <a:lnTo>
                  <a:pt x="2677" y="48"/>
                </a:lnTo>
                <a:lnTo>
                  <a:pt x="2678" y="48"/>
                </a:lnTo>
                <a:lnTo>
                  <a:pt x="2678" y="48"/>
                </a:lnTo>
                <a:lnTo>
                  <a:pt x="2678" y="49"/>
                </a:lnTo>
                <a:lnTo>
                  <a:pt x="2678" y="50"/>
                </a:lnTo>
                <a:lnTo>
                  <a:pt x="2678" y="50"/>
                </a:lnTo>
                <a:lnTo>
                  <a:pt x="2679" y="51"/>
                </a:lnTo>
                <a:lnTo>
                  <a:pt x="2679" y="52"/>
                </a:lnTo>
                <a:lnTo>
                  <a:pt x="2679" y="53"/>
                </a:lnTo>
                <a:lnTo>
                  <a:pt x="2679" y="54"/>
                </a:lnTo>
                <a:lnTo>
                  <a:pt x="2680" y="55"/>
                </a:lnTo>
                <a:lnTo>
                  <a:pt x="2680" y="55"/>
                </a:lnTo>
                <a:lnTo>
                  <a:pt x="2680" y="56"/>
                </a:lnTo>
                <a:lnTo>
                  <a:pt x="2680" y="57"/>
                </a:lnTo>
                <a:lnTo>
                  <a:pt x="2681" y="58"/>
                </a:lnTo>
                <a:lnTo>
                  <a:pt x="2681" y="58"/>
                </a:lnTo>
                <a:lnTo>
                  <a:pt x="2681" y="59"/>
                </a:lnTo>
                <a:lnTo>
                  <a:pt x="2681" y="60"/>
                </a:lnTo>
                <a:lnTo>
                  <a:pt x="2681" y="60"/>
                </a:lnTo>
                <a:lnTo>
                  <a:pt x="2681" y="61"/>
                </a:lnTo>
                <a:lnTo>
                  <a:pt x="2681" y="61"/>
                </a:lnTo>
                <a:lnTo>
                  <a:pt x="2682" y="62"/>
                </a:lnTo>
                <a:lnTo>
                  <a:pt x="2682" y="62"/>
                </a:lnTo>
                <a:lnTo>
                  <a:pt x="2682" y="62"/>
                </a:lnTo>
                <a:lnTo>
                  <a:pt x="2682" y="62"/>
                </a:lnTo>
                <a:lnTo>
                  <a:pt x="2683" y="62"/>
                </a:lnTo>
                <a:lnTo>
                  <a:pt x="2683" y="62"/>
                </a:lnTo>
                <a:lnTo>
                  <a:pt x="2683" y="62"/>
                </a:lnTo>
                <a:lnTo>
                  <a:pt x="2683" y="62"/>
                </a:lnTo>
                <a:lnTo>
                  <a:pt x="2684" y="62"/>
                </a:lnTo>
                <a:lnTo>
                  <a:pt x="2684" y="61"/>
                </a:lnTo>
                <a:lnTo>
                  <a:pt x="2684" y="61"/>
                </a:lnTo>
                <a:lnTo>
                  <a:pt x="2684" y="61"/>
                </a:lnTo>
                <a:lnTo>
                  <a:pt x="2684" y="61"/>
                </a:lnTo>
                <a:lnTo>
                  <a:pt x="2685" y="61"/>
                </a:lnTo>
                <a:lnTo>
                  <a:pt x="2685" y="61"/>
                </a:lnTo>
                <a:lnTo>
                  <a:pt x="2685" y="62"/>
                </a:lnTo>
                <a:lnTo>
                  <a:pt x="2685" y="62"/>
                </a:lnTo>
                <a:lnTo>
                  <a:pt x="2685" y="63"/>
                </a:lnTo>
                <a:lnTo>
                  <a:pt x="2685" y="63"/>
                </a:lnTo>
                <a:lnTo>
                  <a:pt x="2686" y="64"/>
                </a:lnTo>
                <a:lnTo>
                  <a:pt x="2686" y="64"/>
                </a:lnTo>
                <a:lnTo>
                  <a:pt x="2686" y="65"/>
                </a:lnTo>
                <a:lnTo>
                  <a:pt x="2686" y="65"/>
                </a:lnTo>
                <a:lnTo>
                  <a:pt x="2686" y="67"/>
                </a:lnTo>
                <a:lnTo>
                  <a:pt x="2687" y="68"/>
                </a:lnTo>
                <a:lnTo>
                  <a:pt x="2687" y="70"/>
                </a:lnTo>
                <a:lnTo>
                  <a:pt x="2687" y="72"/>
                </a:lnTo>
                <a:lnTo>
                  <a:pt x="2687" y="73"/>
                </a:lnTo>
                <a:lnTo>
                  <a:pt x="2688" y="74"/>
                </a:lnTo>
                <a:lnTo>
                  <a:pt x="2688" y="75"/>
                </a:lnTo>
                <a:lnTo>
                  <a:pt x="2688" y="75"/>
                </a:lnTo>
                <a:lnTo>
                  <a:pt x="2688" y="76"/>
                </a:lnTo>
                <a:lnTo>
                  <a:pt x="2689" y="76"/>
                </a:lnTo>
                <a:lnTo>
                  <a:pt x="2689" y="76"/>
                </a:lnTo>
                <a:lnTo>
                  <a:pt x="2689" y="77"/>
                </a:lnTo>
                <a:lnTo>
                  <a:pt x="2689" y="77"/>
                </a:lnTo>
                <a:lnTo>
                  <a:pt x="2689" y="77"/>
                </a:lnTo>
                <a:lnTo>
                  <a:pt x="2689" y="77"/>
                </a:lnTo>
                <a:lnTo>
                  <a:pt x="2689" y="78"/>
                </a:lnTo>
                <a:lnTo>
                  <a:pt x="2690" y="78"/>
                </a:lnTo>
                <a:lnTo>
                  <a:pt x="2690" y="79"/>
                </a:lnTo>
                <a:lnTo>
                  <a:pt x="2690" y="79"/>
                </a:lnTo>
                <a:lnTo>
                  <a:pt x="2690" y="80"/>
                </a:lnTo>
                <a:lnTo>
                  <a:pt x="2691" y="80"/>
                </a:lnTo>
                <a:lnTo>
                  <a:pt x="2691" y="80"/>
                </a:lnTo>
                <a:lnTo>
                  <a:pt x="2691" y="80"/>
                </a:lnTo>
                <a:lnTo>
                  <a:pt x="2691" y="80"/>
                </a:lnTo>
                <a:lnTo>
                  <a:pt x="2692" y="79"/>
                </a:lnTo>
                <a:lnTo>
                  <a:pt x="2692" y="79"/>
                </a:lnTo>
                <a:lnTo>
                  <a:pt x="2692" y="79"/>
                </a:lnTo>
                <a:lnTo>
                  <a:pt x="2692" y="79"/>
                </a:lnTo>
                <a:lnTo>
                  <a:pt x="2692" y="78"/>
                </a:lnTo>
                <a:lnTo>
                  <a:pt x="2693" y="78"/>
                </a:lnTo>
                <a:lnTo>
                  <a:pt x="2693" y="78"/>
                </a:lnTo>
                <a:lnTo>
                  <a:pt x="2693" y="78"/>
                </a:lnTo>
                <a:lnTo>
                  <a:pt x="2693" y="77"/>
                </a:lnTo>
                <a:lnTo>
                  <a:pt x="2693" y="77"/>
                </a:lnTo>
                <a:lnTo>
                  <a:pt x="2693" y="77"/>
                </a:lnTo>
                <a:lnTo>
                  <a:pt x="2694" y="77"/>
                </a:lnTo>
                <a:lnTo>
                  <a:pt x="2694" y="78"/>
                </a:lnTo>
                <a:lnTo>
                  <a:pt x="2694" y="78"/>
                </a:lnTo>
                <a:lnTo>
                  <a:pt x="2694" y="78"/>
                </a:lnTo>
                <a:lnTo>
                  <a:pt x="2695" y="79"/>
                </a:lnTo>
                <a:lnTo>
                  <a:pt x="2695" y="79"/>
                </a:lnTo>
                <a:lnTo>
                  <a:pt x="2695" y="79"/>
                </a:lnTo>
                <a:lnTo>
                  <a:pt x="2695" y="80"/>
                </a:lnTo>
                <a:lnTo>
                  <a:pt x="2695" y="80"/>
                </a:lnTo>
                <a:lnTo>
                  <a:pt x="2696" y="80"/>
                </a:lnTo>
                <a:lnTo>
                  <a:pt x="2696" y="80"/>
                </a:lnTo>
                <a:lnTo>
                  <a:pt x="2696" y="80"/>
                </a:lnTo>
                <a:lnTo>
                  <a:pt x="2696" y="80"/>
                </a:lnTo>
                <a:lnTo>
                  <a:pt x="2697" y="80"/>
                </a:lnTo>
                <a:lnTo>
                  <a:pt x="2697" y="81"/>
                </a:lnTo>
                <a:lnTo>
                  <a:pt x="2697" y="81"/>
                </a:lnTo>
                <a:lnTo>
                  <a:pt x="2697" y="81"/>
                </a:lnTo>
                <a:lnTo>
                  <a:pt x="2697" y="81"/>
                </a:lnTo>
                <a:lnTo>
                  <a:pt x="2697" y="81"/>
                </a:lnTo>
                <a:lnTo>
                  <a:pt x="2697" y="81"/>
                </a:lnTo>
                <a:lnTo>
                  <a:pt x="2698" y="81"/>
                </a:lnTo>
                <a:lnTo>
                  <a:pt x="2698" y="81"/>
                </a:lnTo>
                <a:lnTo>
                  <a:pt x="2698" y="82"/>
                </a:lnTo>
                <a:lnTo>
                  <a:pt x="2698" y="82"/>
                </a:lnTo>
                <a:lnTo>
                  <a:pt x="2699" y="82"/>
                </a:lnTo>
                <a:lnTo>
                  <a:pt x="2699" y="82"/>
                </a:lnTo>
                <a:lnTo>
                  <a:pt x="2699" y="82"/>
                </a:lnTo>
                <a:lnTo>
                  <a:pt x="2699" y="82"/>
                </a:lnTo>
                <a:lnTo>
                  <a:pt x="2700" y="82"/>
                </a:lnTo>
                <a:lnTo>
                  <a:pt x="2700" y="82"/>
                </a:lnTo>
                <a:lnTo>
                  <a:pt x="2700" y="82"/>
                </a:lnTo>
                <a:lnTo>
                  <a:pt x="2700" y="82"/>
                </a:lnTo>
                <a:lnTo>
                  <a:pt x="2701" y="82"/>
                </a:lnTo>
                <a:lnTo>
                  <a:pt x="2701" y="83"/>
                </a:lnTo>
                <a:lnTo>
                  <a:pt x="2701" y="83"/>
                </a:lnTo>
                <a:lnTo>
                  <a:pt x="2701" y="83"/>
                </a:lnTo>
                <a:lnTo>
                  <a:pt x="2701" y="83"/>
                </a:lnTo>
                <a:lnTo>
                  <a:pt x="2701" y="83"/>
                </a:lnTo>
                <a:lnTo>
                  <a:pt x="2701" y="83"/>
                </a:lnTo>
                <a:lnTo>
                  <a:pt x="2702" y="83"/>
                </a:lnTo>
                <a:lnTo>
                  <a:pt x="2702" y="83"/>
                </a:lnTo>
                <a:lnTo>
                  <a:pt x="2702" y="83"/>
                </a:lnTo>
                <a:lnTo>
                  <a:pt x="2702" y="83"/>
                </a:lnTo>
                <a:lnTo>
                  <a:pt x="2703" y="83"/>
                </a:lnTo>
                <a:lnTo>
                  <a:pt x="2703" y="83"/>
                </a:lnTo>
                <a:lnTo>
                  <a:pt x="2703" y="83"/>
                </a:lnTo>
                <a:lnTo>
                  <a:pt x="2703" y="83"/>
                </a:lnTo>
                <a:lnTo>
                  <a:pt x="2703" y="83"/>
                </a:lnTo>
                <a:lnTo>
                  <a:pt x="2704" y="83"/>
                </a:lnTo>
                <a:lnTo>
                  <a:pt x="2704" y="83"/>
                </a:lnTo>
                <a:lnTo>
                  <a:pt x="2704" y="82"/>
                </a:lnTo>
                <a:lnTo>
                  <a:pt x="2704" y="82"/>
                </a:lnTo>
                <a:lnTo>
                  <a:pt x="2705" y="82"/>
                </a:lnTo>
                <a:lnTo>
                  <a:pt x="2705" y="82"/>
                </a:lnTo>
                <a:lnTo>
                  <a:pt x="2705" y="83"/>
                </a:lnTo>
                <a:lnTo>
                  <a:pt x="2705" y="83"/>
                </a:lnTo>
                <a:lnTo>
                  <a:pt x="2705" y="83"/>
                </a:lnTo>
                <a:lnTo>
                  <a:pt x="2705" y="83"/>
                </a:lnTo>
                <a:lnTo>
                  <a:pt x="2706" y="83"/>
                </a:lnTo>
                <a:lnTo>
                  <a:pt x="2706" y="83"/>
                </a:lnTo>
                <a:lnTo>
                  <a:pt x="2706" y="83"/>
                </a:lnTo>
                <a:lnTo>
                  <a:pt x="2706" y="83"/>
                </a:lnTo>
                <a:lnTo>
                  <a:pt x="2706" y="83"/>
                </a:lnTo>
                <a:lnTo>
                  <a:pt x="2707" y="83"/>
                </a:lnTo>
                <a:lnTo>
                  <a:pt x="2707" y="83"/>
                </a:lnTo>
                <a:lnTo>
                  <a:pt x="2707" y="83"/>
                </a:lnTo>
                <a:lnTo>
                  <a:pt x="2707" y="83"/>
                </a:lnTo>
                <a:lnTo>
                  <a:pt x="2708" y="83"/>
                </a:lnTo>
                <a:lnTo>
                  <a:pt x="2708" y="83"/>
                </a:lnTo>
                <a:lnTo>
                  <a:pt x="2708" y="83"/>
                </a:lnTo>
                <a:lnTo>
                  <a:pt x="2708" y="84"/>
                </a:lnTo>
                <a:lnTo>
                  <a:pt x="2709" y="84"/>
                </a:lnTo>
                <a:lnTo>
                  <a:pt x="2709" y="84"/>
                </a:lnTo>
                <a:lnTo>
                  <a:pt x="2709" y="84"/>
                </a:lnTo>
                <a:lnTo>
                  <a:pt x="2709" y="84"/>
                </a:lnTo>
                <a:lnTo>
                  <a:pt x="2709" y="84"/>
                </a:lnTo>
                <a:lnTo>
                  <a:pt x="2709" y="83"/>
                </a:lnTo>
                <a:lnTo>
                  <a:pt x="2709" y="83"/>
                </a:lnTo>
                <a:lnTo>
                  <a:pt x="2710" y="83"/>
                </a:lnTo>
                <a:lnTo>
                  <a:pt x="2710" y="83"/>
                </a:lnTo>
                <a:lnTo>
                  <a:pt x="2710" y="83"/>
                </a:lnTo>
                <a:lnTo>
                  <a:pt x="2710" y="83"/>
                </a:lnTo>
                <a:lnTo>
                  <a:pt x="2711" y="83"/>
                </a:lnTo>
                <a:lnTo>
                  <a:pt x="2711" y="83"/>
                </a:lnTo>
                <a:lnTo>
                  <a:pt x="2711" y="83"/>
                </a:lnTo>
                <a:lnTo>
                  <a:pt x="2711" y="83"/>
                </a:lnTo>
                <a:lnTo>
                  <a:pt x="2712" y="83"/>
                </a:lnTo>
                <a:lnTo>
                  <a:pt x="2712" y="83"/>
                </a:lnTo>
                <a:lnTo>
                  <a:pt x="2712" y="83"/>
                </a:lnTo>
                <a:lnTo>
                  <a:pt x="2712" y="83"/>
                </a:lnTo>
                <a:lnTo>
                  <a:pt x="2712" y="83"/>
                </a:lnTo>
                <a:lnTo>
                  <a:pt x="2713" y="83"/>
                </a:lnTo>
                <a:lnTo>
                  <a:pt x="2713" y="83"/>
                </a:lnTo>
                <a:lnTo>
                  <a:pt x="2713" y="83"/>
                </a:lnTo>
                <a:lnTo>
                  <a:pt x="2713" y="83"/>
                </a:lnTo>
                <a:lnTo>
                  <a:pt x="2713" y="83"/>
                </a:lnTo>
                <a:lnTo>
                  <a:pt x="2713" y="83"/>
                </a:lnTo>
                <a:lnTo>
                  <a:pt x="2714" y="83"/>
                </a:lnTo>
                <a:lnTo>
                  <a:pt x="2714" y="83"/>
                </a:lnTo>
                <a:lnTo>
                  <a:pt x="2714" y="82"/>
                </a:lnTo>
                <a:lnTo>
                  <a:pt x="2714" y="82"/>
                </a:lnTo>
                <a:lnTo>
                  <a:pt x="2714" y="82"/>
                </a:lnTo>
                <a:lnTo>
                  <a:pt x="2715" y="82"/>
                </a:lnTo>
                <a:lnTo>
                  <a:pt x="2715" y="82"/>
                </a:lnTo>
                <a:lnTo>
                  <a:pt x="2715" y="82"/>
                </a:lnTo>
                <a:lnTo>
                  <a:pt x="2715" y="82"/>
                </a:lnTo>
                <a:lnTo>
                  <a:pt x="2716" y="82"/>
                </a:lnTo>
                <a:lnTo>
                  <a:pt x="2716" y="82"/>
                </a:lnTo>
                <a:lnTo>
                  <a:pt x="2716" y="81"/>
                </a:lnTo>
                <a:lnTo>
                  <a:pt x="2716" y="81"/>
                </a:lnTo>
                <a:lnTo>
                  <a:pt x="2717" y="81"/>
                </a:lnTo>
                <a:lnTo>
                  <a:pt x="2717" y="81"/>
                </a:lnTo>
                <a:lnTo>
                  <a:pt x="2717" y="81"/>
                </a:lnTo>
                <a:lnTo>
                  <a:pt x="2717" y="81"/>
                </a:lnTo>
                <a:lnTo>
                  <a:pt x="2717" y="81"/>
                </a:lnTo>
                <a:lnTo>
                  <a:pt x="2717" y="82"/>
                </a:lnTo>
                <a:lnTo>
                  <a:pt x="2717" y="82"/>
                </a:lnTo>
                <a:lnTo>
                  <a:pt x="2718" y="83"/>
                </a:lnTo>
                <a:lnTo>
                  <a:pt x="2718" y="83"/>
                </a:lnTo>
                <a:lnTo>
                  <a:pt x="2718" y="84"/>
                </a:lnTo>
                <a:lnTo>
                  <a:pt x="2718" y="85"/>
                </a:lnTo>
                <a:lnTo>
                  <a:pt x="2719" y="85"/>
                </a:lnTo>
                <a:lnTo>
                  <a:pt x="2719" y="86"/>
                </a:lnTo>
                <a:lnTo>
                  <a:pt x="2719" y="88"/>
                </a:lnTo>
                <a:lnTo>
                  <a:pt x="2719" y="89"/>
                </a:lnTo>
                <a:lnTo>
                  <a:pt x="2720" y="90"/>
                </a:lnTo>
                <a:lnTo>
                  <a:pt x="2720" y="91"/>
                </a:lnTo>
                <a:lnTo>
                  <a:pt x="2720" y="91"/>
                </a:lnTo>
                <a:lnTo>
                  <a:pt x="2720" y="92"/>
                </a:lnTo>
                <a:lnTo>
                  <a:pt x="2720" y="92"/>
                </a:lnTo>
                <a:lnTo>
                  <a:pt x="2721" y="93"/>
                </a:lnTo>
                <a:lnTo>
                  <a:pt x="2721" y="93"/>
                </a:lnTo>
                <a:lnTo>
                  <a:pt x="2721" y="93"/>
                </a:lnTo>
                <a:lnTo>
                  <a:pt x="2721" y="93"/>
                </a:lnTo>
                <a:lnTo>
                  <a:pt x="2721" y="93"/>
                </a:lnTo>
                <a:lnTo>
                  <a:pt x="2721" y="93"/>
                </a:lnTo>
                <a:lnTo>
                  <a:pt x="2722" y="93"/>
                </a:lnTo>
                <a:lnTo>
                  <a:pt x="2722" y="93"/>
                </a:lnTo>
                <a:lnTo>
                  <a:pt x="2722" y="93"/>
                </a:lnTo>
                <a:lnTo>
                  <a:pt x="2722" y="94"/>
                </a:lnTo>
                <a:lnTo>
                  <a:pt x="2723" y="94"/>
                </a:lnTo>
                <a:lnTo>
                  <a:pt x="2723" y="94"/>
                </a:lnTo>
                <a:lnTo>
                  <a:pt x="2723" y="95"/>
                </a:lnTo>
                <a:lnTo>
                  <a:pt x="2723" y="95"/>
                </a:lnTo>
                <a:lnTo>
                  <a:pt x="2723" y="95"/>
                </a:lnTo>
                <a:lnTo>
                  <a:pt x="2724" y="95"/>
                </a:lnTo>
                <a:lnTo>
                  <a:pt x="2724" y="95"/>
                </a:lnTo>
                <a:lnTo>
                  <a:pt x="2724" y="95"/>
                </a:lnTo>
                <a:lnTo>
                  <a:pt x="2724" y="95"/>
                </a:lnTo>
                <a:lnTo>
                  <a:pt x="2725" y="95"/>
                </a:lnTo>
                <a:lnTo>
                  <a:pt x="2725" y="95"/>
                </a:lnTo>
                <a:lnTo>
                  <a:pt x="2725" y="95"/>
                </a:lnTo>
                <a:lnTo>
                  <a:pt x="2725" y="95"/>
                </a:lnTo>
                <a:lnTo>
                  <a:pt x="2725" y="95"/>
                </a:lnTo>
                <a:lnTo>
                  <a:pt x="2725" y="95"/>
                </a:lnTo>
                <a:lnTo>
                  <a:pt x="2725" y="96"/>
                </a:lnTo>
                <a:lnTo>
                  <a:pt x="2726" y="96"/>
                </a:lnTo>
                <a:lnTo>
                  <a:pt x="2726" y="96"/>
                </a:lnTo>
                <a:lnTo>
                  <a:pt x="2726" y="96"/>
                </a:lnTo>
                <a:lnTo>
                  <a:pt x="2726" y="96"/>
                </a:lnTo>
                <a:lnTo>
                  <a:pt x="2727" y="96"/>
                </a:lnTo>
                <a:lnTo>
                  <a:pt x="2727" y="96"/>
                </a:lnTo>
                <a:lnTo>
                  <a:pt x="2727" y="96"/>
                </a:lnTo>
                <a:lnTo>
                  <a:pt x="2727" y="96"/>
                </a:lnTo>
                <a:lnTo>
                  <a:pt x="2728" y="96"/>
                </a:lnTo>
                <a:lnTo>
                  <a:pt x="2728" y="96"/>
                </a:lnTo>
                <a:lnTo>
                  <a:pt x="2728" y="97"/>
                </a:lnTo>
                <a:lnTo>
                  <a:pt x="2728" y="97"/>
                </a:lnTo>
                <a:lnTo>
                  <a:pt x="2728" y="97"/>
                </a:lnTo>
                <a:lnTo>
                  <a:pt x="2728" y="97"/>
                </a:lnTo>
                <a:lnTo>
                  <a:pt x="2728" y="97"/>
                </a:lnTo>
                <a:lnTo>
                  <a:pt x="2729" y="97"/>
                </a:lnTo>
                <a:lnTo>
                  <a:pt x="2729" y="97"/>
                </a:lnTo>
                <a:lnTo>
                  <a:pt x="2729" y="97"/>
                </a:lnTo>
                <a:lnTo>
                  <a:pt x="2729" y="97"/>
                </a:lnTo>
                <a:lnTo>
                  <a:pt x="2730" y="97"/>
                </a:lnTo>
                <a:lnTo>
                  <a:pt x="2730" y="98"/>
                </a:lnTo>
                <a:lnTo>
                  <a:pt x="2730" y="98"/>
                </a:lnTo>
                <a:lnTo>
                  <a:pt x="2730" y="98"/>
                </a:lnTo>
                <a:lnTo>
                  <a:pt x="2731" y="98"/>
                </a:lnTo>
                <a:lnTo>
                  <a:pt x="2731" y="98"/>
                </a:lnTo>
                <a:lnTo>
                  <a:pt x="2731" y="98"/>
                </a:lnTo>
                <a:lnTo>
                  <a:pt x="2731" y="98"/>
                </a:lnTo>
                <a:lnTo>
                  <a:pt x="2731" y="98"/>
                </a:lnTo>
                <a:lnTo>
                  <a:pt x="2732" y="98"/>
                </a:lnTo>
                <a:lnTo>
                  <a:pt x="2732" y="98"/>
                </a:lnTo>
                <a:lnTo>
                  <a:pt x="2732" y="98"/>
                </a:lnTo>
                <a:lnTo>
                  <a:pt x="2732" y="98"/>
                </a:lnTo>
                <a:lnTo>
                  <a:pt x="2732" y="99"/>
                </a:lnTo>
                <a:lnTo>
                  <a:pt x="2732" y="99"/>
                </a:lnTo>
                <a:lnTo>
                  <a:pt x="2733" y="100"/>
                </a:lnTo>
                <a:lnTo>
                  <a:pt x="2733" y="100"/>
                </a:lnTo>
                <a:lnTo>
                  <a:pt x="2733" y="100"/>
                </a:lnTo>
                <a:lnTo>
                  <a:pt x="2733" y="101"/>
                </a:lnTo>
                <a:lnTo>
                  <a:pt x="2734" y="101"/>
                </a:lnTo>
                <a:lnTo>
                  <a:pt x="2734" y="101"/>
                </a:lnTo>
                <a:lnTo>
                  <a:pt x="2734" y="101"/>
                </a:lnTo>
                <a:lnTo>
                  <a:pt x="2734" y="101"/>
                </a:lnTo>
                <a:lnTo>
                  <a:pt x="2734" y="102"/>
                </a:lnTo>
                <a:lnTo>
                  <a:pt x="2735" y="102"/>
                </a:lnTo>
                <a:lnTo>
                  <a:pt x="2735" y="102"/>
                </a:lnTo>
                <a:lnTo>
                  <a:pt x="2735" y="102"/>
                </a:lnTo>
                <a:lnTo>
                  <a:pt x="2735" y="102"/>
                </a:lnTo>
                <a:lnTo>
                  <a:pt x="2736" y="102"/>
                </a:lnTo>
                <a:lnTo>
                  <a:pt x="2736" y="102"/>
                </a:lnTo>
                <a:lnTo>
                  <a:pt x="2736" y="102"/>
                </a:lnTo>
                <a:lnTo>
                  <a:pt x="2736" y="102"/>
                </a:lnTo>
                <a:lnTo>
                  <a:pt x="2736" y="102"/>
                </a:lnTo>
                <a:lnTo>
                  <a:pt x="2736" y="101"/>
                </a:lnTo>
                <a:lnTo>
                  <a:pt x="2736" y="101"/>
                </a:lnTo>
                <a:lnTo>
                  <a:pt x="2737" y="100"/>
                </a:lnTo>
                <a:lnTo>
                  <a:pt x="2737" y="99"/>
                </a:lnTo>
                <a:lnTo>
                  <a:pt x="2737" y="98"/>
                </a:lnTo>
                <a:lnTo>
                  <a:pt x="2737" y="98"/>
                </a:lnTo>
                <a:lnTo>
                  <a:pt x="2738" y="97"/>
                </a:lnTo>
                <a:lnTo>
                  <a:pt x="2738" y="97"/>
                </a:lnTo>
                <a:lnTo>
                  <a:pt x="2738" y="96"/>
                </a:lnTo>
                <a:lnTo>
                  <a:pt x="2738" y="96"/>
                </a:lnTo>
                <a:lnTo>
                  <a:pt x="2739" y="96"/>
                </a:lnTo>
                <a:lnTo>
                  <a:pt x="2739" y="96"/>
                </a:lnTo>
                <a:lnTo>
                  <a:pt x="2739" y="96"/>
                </a:lnTo>
                <a:lnTo>
                  <a:pt x="2739" y="96"/>
                </a:lnTo>
                <a:lnTo>
                  <a:pt x="2739" y="96"/>
                </a:lnTo>
                <a:lnTo>
                  <a:pt x="2740" y="96"/>
                </a:lnTo>
                <a:lnTo>
                  <a:pt x="2740" y="96"/>
                </a:lnTo>
                <a:lnTo>
                  <a:pt x="2740" y="96"/>
                </a:lnTo>
                <a:lnTo>
                  <a:pt x="2740" y="95"/>
                </a:lnTo>
                <a:lnTo>
                  <a:pt x="2740" y="95"/>
                </a:lnTo>
                <a:lnTo>
                  <a:pt x="2740" y="95"/>
                </a:lnTo>
                <a:lnTo>
                  <a:pt x="2741" y="95"/>
                </a:lnTo>
                <a:lnTo>
                  <a:pt x="2741" y="95"/>
                </a:lnTo>
                <a:lnTo>
                  <a:pt x="2741" y="95"/>
                </a:lnTo>
                <a:lnTo>
                  <a:pt x="2741" y="95"/>
                </a:lnTo>
                <a:lnTo>
                  <a:pt x="2742" y="95"/>
                </a:lnTo>
                <a:lnTo>
                  <a:pt x="2742" y="96"/>
                </a:lnTo>
                <a:lnTo>
                  <a:pt x="2742" y="96"/>
                </a:lnTo>
                <a:lnTo>
                  <a:pt x="2742" y="96"/>
                </a:lnTo>
                <a:lnTo>
                  <a:pt x="2742" y="96"/>
                </a:lnTo>
                <a:lnTo>
                  <a:pt x="2743" y="96"/>
                </a:lnTo>
                <a:lnTo>
                  <a:pt x="2743" y="96"/>
                </a:lnTo>
                <a:lnTo>
                  <a:pt x="2743" y="96"/>
                </a:lnTo>
                <a:lnTo>
                  <a:pt x="2743" y="96"/>
                </a:lnTo>
                <a:lnTo>
                  <a:pt x="2744" y="96"/>
                </a:lnTo>
                <a:lnTo>
                  <a:pt x="2744" y="96"/>
                </a:lnTo>
                <a:lnTo>
                  <a:pt x="2744" y="96"/>
                </a:lnTo>
                <a:lnTo>
                  <a:pt x="2744" y="96"/>
                </a:lnTo>
                <a:lnTo>
                  <a:pt x="2744" y="96"/>
                </a:lnTo>
                <a:lnTo>
                  <a:pt x="2744" y="96"/>
                </a:lnTo>
                <a:lnTo>
                  <a:pt x="2744" y="96"/>
                </a:lnTo>
                <a:lnTo>
                  <a:pt x="2745" y="96"/>
                </a:lnTo>
                <a:lnTo>
                  <a:pt x="2745" y="96"/>
                </a:lnTo>
                <a:lnTo>
                  <a:pt x="2745" y="96"/>
                </a:lnTo>
                <a:lnTo>
                  <a:pt x="2745" y="96"/>
                </a:lnTo>
                <a:lnTo>
                  <a:pt x="2746" y="96"/>
                </a:lnTo>
                <a:lnTo>
                  <a:pt x="2746" y="96"/>
                </a:lnTo>
                <a:lnTo>
                  <a:pt x="2746" y="96"/>
                </a:lnTo>
                <a:lnTo>
                  <a:pt x="2746" y="96"/>
                </a:lnTo>
                <a:lnTo>
                  <a:pt x="2747" y="96"/>
                </a:lnTo>
                <a:lnTo>
                  <a:pt x="2747" y="95"/>
                </a:lnTo>
                <a:lnTo>
                  <a:pt x="2747" y="95"/>
                </a:lnTo>
                <a:lnTo>
                  <a:pt x="2747" y="95"/>
                </a:lnTo>
                <a:lnTo>
                  <a:pt x="2748" y="95"/>
                </a:lnTo>
                <a:lnTo>
                  <a:pt x="2748" y="95"/>
                </a:lnTo>
                <a:lnTo>
                  <a:pt x="2748" y="95"/>
                </a:lnTo>
                <a:lnTo>
                  <a:pt x="2748" y="95"/>
                </a:lnTo>
                <a:lnTo>
                  <a:pt x="2748" y="95"/>
                </a:lnTo>
                <a:lnTo>
                  <a:pt x="2748" y="95"/>
                </a:lnTo>
                <a:lnTo>
                  <a:pt x="2748" y="95"/>
                </a:lnTo>
                <a:lnTo>
                  <a:pt x="2749" y="95"/>
                </a:lnTo>
                <a:lnTo>
                  <a:pt x="2749" y="95"/>
                </a:lnTo>
                <a:lnTo>
                  <a:pt x="2749" y="95"/>
                </a:lnTo>
                <a:lnTo>
                  <a:pt x="2749" y="95"/>
                </a:lnTo>
                <a:lnTo>
                  <a:pt x="2750" y="234"/>
                </a:lnTo>
                <a:lnTo>
                  <a:pt x="2750" y="234"/>
                </a:lnTo>
                <a:lnTo>
                  <a:pt x="2750" y="233"/>
                </a:lnTo>
                <a:lnTo>
                  <a:pt x="2750" y="233"/>
                </a:lnTo>
                <a:lnTo>
                  <a:pt x="2750" y="233"/>
                </a:lnTo>
                <a:lnTo>
                  <a:pt x="2751" y="234"/>
                </a:lnTo>
                <a:lnTo>
                  <a:pt x="2751" y="234"/>
                </a:lnTo>
                <a:lnTo>
                  <a:pt x="2751" y="234"/>
                </a:lnTo>
                <a:lnTo>
                  <a:pt x="2751" y="234"/>
                </a:lnTo>
                <a:lnTo>
                  <a:pt x="2752" y="235"/>
                </a:lnTo>
                <a:lnTo>
                  <a:pt x="2752" y="235"/>
                </a:lnTo>
                <a:lnTo>
                  <a:pt x="2752" y="235"/>
                </a:lnTo>
                <a:lnTo>
                  <a:pt x="2752" y="235"/>
                </a:lnTo>
                <a:lnTo>
                  <a:pt x="2752" y="236"/>
                </a:lnTo>
                <a:lnTo>
                  <a:pt x="2752" y="236"/>
                </a:lnTo>
                <a:lnTo>
                  <a:pt x="2753" y="236"/>
                </a:lnTo>
                <a:lnTo>
                  <a:pt x="2753" y="236"/>
                </a:lnTo>
                <a:lnTo>
                  <a:pt x="2753" y="236"/>
                </a:lnTo>
                <a:lnTo>
                  <a:pt x="2753" y="236"/>
                </a:lnTo>
                <a:lnTo>
                  <a:pt x="2753" y="236"/>
                </a:lnTo>
                <a:lnTo>
                  <a:pt x="2754" y="236"/>
                </a:lnTo>
                <a:lnTo>
                  <a:pt x="2754" y="236"/>
                </a:lnTo>
                <a:lnTo>
                  <a:pt x="2754" y="236"/>
                </a:lnTo>
                <a:lnTo>
                  <a:pt x="2754" y="236"/>
                </a:lnTo>
                <a:lnTo>
                  <a:pt x="2755" y="236"/>
                </a:lnTo>
                <a:lnTo>
                  <a:pt x="2755" y="236"/>
                </a:lnTo>
                <a:lnTo>
                  <a:pt x="2755" y="236"/>
                </a:lnTo>
                <a:lnTo>
                  <a:pt x="2755" y="236"/>
                </a:lnTo>
                <a:lnTo>
                  <a:pt x="2756" y="236"/>
                </a:lnTo>
                <a:lnTo>
                  <a:pt x="2756" y="236"/>
                </a:lnTo>
                <a:lnTo>
                  <a:pt x="2756" y="236"/>
                </a:lnTo>
                <a:lnTo>
                  <a:pt x="2756" y="236"/>
                </a:lnTo>
                <a:lnTo>
                  <a:pt x="2756" y="236"/>
                </a:lnTo>
                <a:lnTo>
                  <a:pt x="2756" y="236"/>
                </a:lnTo>
                <a:lnTo>
                  <a:pt x="2756" y="236"/>
                </a:lnTo>
                <a:lnTo>
                  <a:pt x="2757" y="236"/>
                </a:lnTo>
                <a:lnTo>
                  <a:pt x="2757" y="236"/>
                </a:lnTo>
                <a:lnTo>
                  <a:pt x="2757" y="235"/>
                </a:lnTo>
                <a:lnTo>
                  <a:pt x="2757" y="235"/>
                </a:lnTo>
                <a:lnTo>
                  <a:pt x="2758" y="235"/>
                </a:lnTo>
                <a:lnTo>
                  <a:pt x="2758" y="235"/>
                </a:lnTo>
                <a:lnTo>
                  <a:pt x="2758" y="235"/>
                </a:lnTo>
                <a:lnTo>
                  <a:pt x="2758" y="235"/>
                </a:lnTo>
                <a:lnTo>
                  <a:pt x="2759" y="235"/>
                </a:lnTo>
                <a:lnTo>
                  <a:pt x="2759" y="235"/>
                </a:lnTo>
                <a:lnTo>
                  <a:pt x="2759" y="235"/>
                </a:lnTo>
                <a:lnTo>
                  <a:pt x="2759" y="235"/>
                </a:lnTo>
                <a:lnTo>
                  <a:pt x="2759" y="235"/>
                </a:lnTo>
                <a:lnTo>
                  <a:pt x="2760" y="235"/>
                </a:lnTo>
                <a:lnTo>
                  <a:pt x="2760" y="235"/>
                </a:lnTo>
                <a:lnTo>
                  <a:pt x="2760" y="235"/>
                </a:lnTo>
                <a:lnTo>
                  <a:pt x="2760" y="235"/>
                </a:lnTo>
                <a:lnTo>
                  <a:pt x="2760" y="234"/>
                </a:lnTo>
                <a:lnTo>
                  <a:pt x="2760" y="234"/>
                </a:lnTo>
                <a:lnTo>
                  <a:pt x="2761" y="234"/>
                </a:lnTo>
                <a:lnTo>
                  <a:pt x="2761" y="234"/>
                </a:lnTo>
                <a:lnTo>
                  <a:pt x="2761" y="234"/>
                </a:lnTo>
                <a:lnTo>
                  <a:pt x="2761" y="234"/>
                </a:lnTo>
                <a:lnTo>
                  <a:pt x="2761" y="234"/>
                </a:lnTo>
                <a:lnTo>
                  <a:pt x="2762" y="234"/>
                </a:lnTo>
                <a:lnTo>
                  <a:pt x="2762" y="234"/>
                </a:lnTo>
                <a:lnTo>
                  <a:pt x="2762" y="234"/>
                </a:lnTo>
                <a:lnTo>
                  <a:pt x="2762" y="234"/>
                </a:lnTo>
                <a:lnTo>
                  <a:pt x="2763" y="234"/>
                </a:lnTo>
                <a:lnTo>
                  <a:pt x="2763" y="234"/>
                </a:lnTo>
                <a:lnTo>
                  <a:pt x="2763" y="234"/>
                </a:lnTo>
                <a:lnTo>
                  <a:pt x="2763" y="234"/>
                </a:lnTo>
                <a:lnTo>
                  <a:pt x="2764" y="234"/>
                </a:lnTo>
                <a:lnTo>
                  <a:pt x="2764" y="234"/>
                </a:lnTo>
                <a:lnTo>
                  <a:pt x="2764" y="234"/>
                </a:lnTo>
                <a:lnTo>
                  <a:pt x="2764" y="234"/>
                </a:lnTo>
                <a:lnTo>
                  <a:pt x="2764" y="234"/>
                </a:lnTo>
                <a:lnTo>
                  <a:pt x="2764" y="234"/>
                </a:lnTo>
                <a:lnTo>
                  <a:pt x="2764" y="233"/>
                </a:lnTo>
                <a:lnTo>
                  <a:pt x="2765" y="233"/>
                </a:lnTo>
                <a:lnTo>
                  <a:pt x="2765" y="233"/>
                </a:lnTo>
                <a:lnTo>
                  <a:pt x="2765" y="233"/>
                </a:lnTo>
                <a:lnTo>
                  <a:pt x="2765" y="233"/>
                </a:lnTo>
                <a:lnTo>
                  <a:pt x="2766" y="233"/>
                </a:lnTo>
                <a:lnTo>
                  <a:pt x="2766" y="233"/>
                </a:lnTo>
                <a:lnTo>
                  <a:pt x="2766" y="233"/>
                </a:lnTo>
                <a:lnTo>
                  <a:pt x="2766" y="233"/>
                </a:lnTo>
                <a:lnTo>
                  <a:pt x="2767" y="233"/>
                </a:lnTo>
                <a:lnTo>
                  <a:pt x="2767" y="233"/>
                </a:lnTo>
                <a:lnTo>
                  <a:pt x="2767" y="233"/>
                </a:lnTo>
                <a:lnTo>
                  <a:pt x="2767" y="233"/>
                </a:lnTo>
                <a:lnTo>
                  <a:pt x="2767" y="233"/>
                </a:lnTo>
                <a:lnTo>
                  <a:pt x="2768" y="233"/>
                </a:lnTo>
                <a:lnTo>
                  <a:pt x="2768" y="233"/>
                </a:lnTo>
                <a:lnTo>
                  <a:pt x="2768" y="233"/>
                </a:lnTo>
                <a:lnTo>
                  <a:pt x="2768" y="233"/>
                </a:lnTo>
                <a:lnTo>
                  <a:pt x="2768" y="233"/>
                </a:lnTo>
                <a:lnTo>
                  <a:pt x="2768" y="233"/>
                </a:lnTo>
                <a:lnTo>
                  <a:pt x="2769" y="233"/>
                </a:lnTo>
                <a:lnTo>
                  <a:pt x="2769" y="233"/>
                </a:lnTo>
                <a:lnTo>
                  <a:pt x="2769" y="233"/>
                </a:lnTo>
                <a:lnTo>
                  <a:pt x="2769" y="234"/>
                </a:lnTo>
                <a:lnTo>
                  <a:pt x="2770" y="234"/>
                </a:lnTo>
                <a:lnTo>
                  <a:pt x="2770" y="234"/>
                </a:lnTo>
                <a:lnTo>
                  <a:pt x="2770" y="234"/>
                </a:lnTo>
                <a:lnTo>
                  <a:pt x="2770" y="234"/>
                </a:lnTo>
                <a:lnTo>
                  <a:pt x="2770" y="234"/>
                </a:lnTo>
                <a:lnTo>
                  <a:pt x="2771" y="234"/>
                </a:lnTo>
                <a:lnTo>
                  <a:pt x="2771" y="234"/>
                </a:lnTo>
                <a:lnTo>
                  <a:pt x="2771" y="234"/>
                </a:lnTo>
                <a:lnTo>
                  <a:pt x="2771" y="234"/>
                </a:lnTo>
                <a:lnTo>
                  <a:pt x="2772" y="233"/>
                </a:lnTo>
                <a:lnTo>
                  <a:pt x="2772" y="233"/>
                </a:lnTo>
                <a:lnTo>
                  <a:pt x="2772" y="232"/>
                </a:lnTo>
                <a:lnTo>
                  <a:pt x="2772" y="231"/>
                </a:lnTo>
                <a:lnTo>
                  <a:pt x="2772" y="230"/>
                </a:lnTo>
                <a:lnTo>
                  <a:pt x="2772" y="229"/>
                </a:lnTo>
                <a:lnTo>
                  <a:pt x="2772" y="228"/>
                </a:lnTo>
                <a:lnTo>
                  <a:pt x="2773" y="226"/>
                </a:lnTo>
                <a:lnTo>
                  <a:pt x="2773" y="226"/>
                </a:lnTo>
                <a:lnTo>
                  <a:pt x="2773" y="225"/>
                </a:lnTo>
                <a:lnTo>
                  <a:pt x="2773" y="225"/>
                </a:lnTo>
                <a:lnTo>
                  <a:pt x="2774" y="225"/>
                </a:lnTo>
                <a:lnTo>
                  <a:pt x="2774" y="225"/>
                </a:lnTo>
                <a:lnTo>
                  <a:pt x="2774" y="225"/>
                </a:lnTo>
                <a:lnTo>
                  <a:pt x="2774" y="225"/>
                </a:lnTo>
                <a:lnTo>
                  <a:pt x="2775" y="225"/>
                </a:lnTo>
                <a:lnTo>
                  <a:pt x="2775" y="225"/>
                </a:lnTo>
                <a:lnTo>
                  <a:pt x="2775" y="225"/>
                </a:lnTo>
                <a:lnTo>
                  <a:pt x="2775" y="225"/>
                </a:lnTo>
                <a:lnTo>
                  <a:pt x="2775" y="225"/>
                </a:lnTo>
                <a:lnTo>
                  <a:pt x="2776" y="225"/>
                </a:lnTo>
                <a:lnTo>
                  <a:pt x="2776" y="225"/>
                </a:lnTo>
                <a:lnTo>
                  <a:pt x="2776" y="225"/>
                </a:lnTo>
                <a:lnTo>
                  <a:pt x="2776" y="225"/>
                </a:lnTo>
                <a:lnTo>
                  <a:pt x="2776" y="225"/>
                </a:lnTo>
                <a:lnTo>
                  <a:pt x="2776" y="225"/>
                </a:lnTo>
                <a:lnTo>
                  <a:pt x="2777" y="225"/>
                </a:lnTo>
                <a:lnTo>
                  <a:pt x="2777" y="225"/>
                </a:lnTo>
                <a:lnTo>
                  <a:pt x="2777" y="225"/>
                </a:lnTo>
                <a:lnTo>
                  <a:pt x="2777" y="225"/>
                </a:lnTo>
                <a:lnTo>
                  <a:pt x="2778" y="225"/>
                </a:lnTo>
                <a:lnTo>
                  <a:pt x="2778" y="225"/>
                </a:lnTo>
                <a:lnTo>
                  <a:pt x="2778" y="225"/>
                </a:lnTo>
                <a:lnTo>
                  <a:pt x="2778" y="225"/>
                </a:lnTo>
                <a:lnTo>
                  <a:pt x="2778" y="225"/>
                </a:lnTo>
                <a:lnTo>
                  <a:pt x="2779" y="225"/>
                </a:lnTo>
                <a:lnTo>
                  <a:pt x="2779" y="225"/>
                </a:lnTo>
                <a:lnTo>
                  <a:pt x="2779" y="225"/>
                </a:lnTo>
                <a:lnTo>
                  <a:pt x="2779" y="225"/>
                </a:lnTo>
                <a:lnTo>
                  <a:pt x="2780" y="225"/>
                </a:lnTo>
                <a:lnTo>
                  <a:pt x="2780" y="225"/>
                </a:lnTo>
                <a:lnTo>
                  <a:pt x="2780" y="225"/>
                </a:lnTo>
                <a:lnTo>
                  <a:pt x="2780" y="225"/>
                </a:lnTo>
                <a:lnTo>
                  <a:pt x="2780" y="225"/>
                </a:lnTo>
                <a:lnTo>
                  <a:pt x="2780" y="225"/>
                </a:lnTo>
                <a:lnTo>
                  <a:pt x="2781" y="225"/>
                </a:lnTo>
                <a:lnTo>
                  <a:pt x="2781" y="225"/>
                </a:lnTo>
                <a:lnTo>
                  <a:pt x="2781" y="225"/>
                </a:lnTo>
                <a:lnTo>
                  <a:pt x="2781" y="225"/>
                </a:lnTo>
                <a:lnTo>
                  <a:pt x="2781" y="225"/>
                </a:lnTo>
                <a:lnTo>
                  <a:pt x="2782" y="225"/>
                </a:lnTo>
                <a:lnTo>
                  <a:pt x="2782" y="225"/>
                </a:lnTo>
                <a:lnTo>
                  <a:pt x="2782" y="225"/>
                </a:lnTo>
                <a:lnTo>
                  <a:pt x="2782" y="225"/>
                </a:lnTo>
                <a:lnTo>
                  <a:pt x="2783" y="225"/>
                </a:lnTo>
                <a:lnTo>
                  <a:pt x="2783" y="225"/>
                </a:lnTo>
                <a:lnTo>
                  <a:pt x="2783" y="225"/>
                </a:lnTo>
                <a:lnTo>
                  <a:pt x="2783" y="225"/>
                </a:lnTo>
                <a:lnTo>
                  <a:pt x="2784" y="225"/>
                </a:lnTo>
                <a:lnTo>
                  <a:pt x="2784" y="224"/>
                </a:lnTo>
                <a:lnTo>
                  <a:pt x="2784" y="224"/>
                </a:lnTo>
                <a:lnTo>
                  <a:pt x="2784" y="224"/>
                </a:lnTo>
                <a:lnTo>
                  <a:pt x="2784" y="224"/>
                </a:lnTo>
                <a:lnTo>
                  <a:pt x="2784" y="224"/>
                </a:lnTo>
                <a:lnTo>
                  <a:pt x="2784" y="224"/>
                </a:lnTo>
                <a:lnTo>
                  <a:pt x="2785" y="224"/>
                </a:lnTo>
                <a:lnTo>
                  <a:pt x="2785" y="223"/>
                </a:lnTo>
                <a:lnTo>
                  <a:pt x="2785" y="223"/>
                </a:lnTo>
                <a:lnTo>
                  <a:pt x="2785" y="223"/>
                </a:lnTo>
                <a:lnTo>
                  <a:pt x="2786" y="223"/>
                </a:lnTo>
                <a:lnTo>
                  <a:pt x="2786" y="222"/>
                </a:lnTo>
                <a:lnTo>
                  <a:pt x="2786" y="222"/>
                </a:lnTo>
                <a:lnTo>
                  <a:pt x="2786" y="222"/>
                </a:lnTo>
                <a:lnTo>
                  <a:pt x="2786" y="222"/>
                </a:lnTo>
                <a:lnTo>
                  <a:pt x="2787" y="221"/>
                </a:lnTo>
                <a:lnTo>
                  <a:pt x="2787" y="222"/>
                </a:lnTo>
                <a:lnTo>
                  <a:pt x="2787" y="222"/>
                </a:lnTo>
                <a:lnTo>
                  <a:pt x="2787" y="223"/>
                </a:lnTo>
                <a:lnTo>
                  <a:pt x="2788" y="223"/>
                </a:lnTo>
                <a:lnTo>
                  <a:pt x="2788" y="223"/>
                </a:lnTo>
                <a:lnTo>
                  <a:pt x="2788" y="224"/>
                </a:lnTo>
                <a:lnTo>
                  <a:pt x="2788" y="224"/>
                </a:lnTo>
                <a:lnTo>
                  <a:pt x="2788" y="224"/>
                </a:lnTo>
                <a:lnTo>
                  <a:pt x="2788" y="224"/>
                </a:lnTo>
                <a:lnTo>
                  <a:pt x="2789" y="224"/>
                </a:lnTo>
                <a:lnTo>
                  <a:pt x="2789" y="224"/>
                </a:lnTo>
                <a:lnTo>
                  <a:pt x="2789" y="224"/>
                </a:lnTo>
                <a:lnTo>
                  <a:pt x="2789" y="225"/>
                </a:lnTo>
                <a:lnTo>
                  <a:pt x="2789" y="225"/>
                </a:lnTo>
                <a:lnTo>
                  <a:pt x="2790" y="225"/>
                </a:lnTo>
                <a:lnTo>
                  <a:pt x="2790" y="225"/>
                </a:lnTo>
                <a:lnTo>
                  <a:pt x="2790" y="225"/>
                </a:lnTo>
                <a:lnTo>
                  <a:pt x="2790" y="225"/>
                </a:lnTo>
                <a:lnTo>
                  <a:pt x="2791" y="225"/>
                </a:lnTo>
                <a:lnTo>
                  <a:pt x="2791" y="225"/>
                </a:lnTo>
                <a:lnTo>
                  <a:pt x="2791" y="225"/>
                </a:lnTo>
                <a:lnTo>
                  <a:pt x="2791" y="225"/>
                </a:lnTo>
                <a:lnTo>
                  <a:pt x="2791" y="225"/>
                </a:lnTo>
                <a:lnTo>
                  <a:pt x="2791" y="224"/>
                </a:lnTo>
                <a:lnTo>
                  <a:pt x="2792" y="224"/>
                </a:lnTo>
                <a:lnTo>
                  <a:pt x="2792" y="224"/>
                </a:lnTo>
                <a:lnTo>
                  <a:pt x="2792" y="224"/>
                </a:lnTo>
                <a:lnTo>
                  <a:pt x="2792" y="224"/>
                </a:lnTo>
                <a:lnTo>
                  <a:pt x="2792" y="223"/>
                </a:lnTo>
                <a:lnTo>
                  <a:pt x="2793" y="223"/>
                </a:lnTo>
                <a:lnTo>
                  <a:pt x="2793" y="223"/>
                </a:lnTo>
                <a:lnTo>
                  <a:pt x="2793" y="223"/>
                </a:lnTo>
                <a:lnTo>
                  <a:pt x="2793" y="223"/>
                </a:lnTo>
                <a:lnTo>
                  <a:pt x="2794" y="223"/>
                </a:lnTo>
                <a:lnTo>
                  <a:pt x="2794" y="222"/>
                </a:lnTo>
                <a:lnTo>
                  <a:pt x="2794" y="222"/>
                </a:lnTo>
                <a:lnTo>
                  <a:pt x="2794" y="222"/>
                </a:lnTo>
                <a:lnTo>
                  <a:pt x="2795" y="222"/>
                </a:lnTo>
                <a:lnTo>
                  <a:pt x="2795" y="222"/>
                </a:lnTo>
                <a:lnTo>
                  <a:pt x="2795" y="222"/>
                </a:lnTo>
                <a:lnTo>
                  <a:pt x="2795" y="221"/>
                </a:lnTo>
                <a:lnTo>
                  <a:pt x="2795" y="221"/>
                </a:lnTo>
                <a:lnTo>
                  <a:pt x="2795" y="221"/>
                </a:lnTo>
                <a:lnTo>
                  <a:pt x="2795" y="221"/>
                </a:lnTo>
                <a:lnTo>
                  <a:pt x="2796" y="221"/>
                </a:lnTo>
                <a:lnTo>
                  <a:pt x="2796" y="220"/>
                </a:lnTo>
                <a:lnTo>
                  <a:pt x="2796" y="220"/>
                </a:lnTo>
                <a:lnTo>
                  <a:pt x="2796" y="220"/>
                </a:lnTo>
                <a:lnTo>
                  <a:pt x="2797" y="220"/>
                </a:lnTo>
                <a:lnTo>
                  <a:pt x="2797" y="220"/>
                </a:lnTo>
                <a:lnTo>
                  <a:pt x="2797" y="219"/>
                </a:lnTo>
                <a:lnTo>
                  <a:pt x="2797" y="219"/>
                </a:lnTo>
                <a:lnTo>
                  <a:pt x="2797" y="219"/>
                </a:lnTo>
                <a:lnTo>
                  <a:pt x="2798" y="219"/>
                </a:lnTo>
                <a:lnTo>
                  <a:pt x="2798" y="218"/>
                </a:lnTo>
                <a:lnTo>
                  <a:pt x="2798" y="218"/>
                </a:lnTo>
                <a:lnTo>
                  <a:pt x="2798" y="218"/>
                </a:lnTo>
                <a:lnTo>
                  <a:pt x="2799" y="218"/>
                </a:lnTo>
                <a:lnTo>
                  <a:pt x="2799" y="218"/>
                </a:lnTo>
                <a:lnTo>
                  <a:pt x="2799" y="217"/>
                </a:lnTo>
                <a:lnTo>
                  <a:pt x="2799" y="217"/>
                </a:lnTo>
                <a:lnTo>
                  <a:pt x="2799" y="217"/>
                </a:lnTo>
                <a:lnTo>
                  <a:pt x="2799" y="217"/>
                </a:lnTo>
                <a:lnTo>
                  <a:pt x="2800" y="217"/>
                </a:lnTo>
                <a:lnTo>
                  <a:pt x="2800" y="217"/>
                </a:lnTo>
                <a:lnTo>
                  <a:pt x="2800" y="217"/>
                </a:lnTo>
                <a:lnTo>
                  <a:pt x="2800" y="217"/>
                </a:lnTo>
                <a:lnTo>
                  <a:pt x="2800" y="217"/>
                </a:lnTo>
                <a:lnTo>
                  <a:pt x="2801" y="217"/>
                </a:lnTo>
                <a:lnTo>
                  <a:pt x="2801" y="217"/>
                </a:lnTo>
                <a:lnTo>
                  <a:pt x="2801" y="217"/>
                </a:lnTo>
                <a:lnTo>
                  <a:pt x="2801" y="217"/>
                </a:lnTo>
                <a:lnTo>
                  <a:pt x="2802" y="217"/>
                </a:lnTo>
                <a:lnTo>
                  <a:pt x="2802" y="217"/>
                </a:lnTo>
                <a:lnTo>
                  <a:pt x="2802" y="217"/>
                </a:lnTo>
                <a:lnTo>
                  <a:pt x="2802" y="218"/>
                </a:lnTo>
                <a:lnTo>
                  <a:pt x="2803" y="218"/>
                </a:lnTo>
                <a:lnTo>
                  <a:pt x="2803" y="218"/>
                </a:lnTo>
                <a:lnTo>
                  <a:pt x="2803" y="218"/>
                </a:lnTo>
                <a:lnTo>
                  <a:pt x="2803" y="217"/>
                </a:lnTo>
                <a:lnTo>
                  <a:pt x="2803" y="217"/>
                </a:lnTo>
                <a:lnTo>
                  <a:pt x="2803" y="217"/>
                </a:lnTo>
                <a:lnTo>
                  <a:pt x="2803" y="217"/>
                </a:lnTo>
                <a:lnTo>
                  <a:pt x="2804" y="217"/>
                </a:lnTo>
                <a:lnTo>
                  <a:pt x="2804" y="217"/>
                </a:lnTo>
                <a:lnTo>
                  <a:pt x="2804" y="217"/>
                </a:lnTo>
                <a:lnTo>
                  <a:pt x="2804" y="217"/>
                </a:lnTo>
                <a:lnTo>
                  <a:pt x="2805" y="218"/>
                </a:lnTo>
                <a:lnTo>
                  <a:pt x="2805" y="218"/>
                </a:lnTo>
                <a:lnTo>
                  <a:pt x="2805" y="219"/>
                </a:lnTo>
                <a:lnTo>
                  <a:pt x="2805" y="219"/>
                </a:lnTo>
                <a:lnTo>
                  <a:pt x="2806" y="220"/>
                </a:lnTo>
                <a:lnTo>
                  <a:pt x="2806" y="220"/>
                </a:lnTo>
                <a:lnTo>
                  <a:pt x="2806" y="220"/>
                </a:lnTo>
                <a:lnTo>
                  <a:pt x="2806" y="220"/>
                </a:lnTo>
                <a:lnTo>
                  <a:pt x="2806" y="221"/>
                </a:lnTo>
                <a:lnTo>
                  <a:pt x="2807" y="221"/>
                </a:lnTo>
                <a:lnTo>
                  <a:pt x="2807" y="222"/>
                </a:lnTo>
                <a:lnTo>
                  <a:pt x="2807" y="222"/>
                </a:lnTo>
                <a:lnTo>
                  <a:pt x="2807" y="222"/>
                </a:lnTo>
                <a:lnTo>
                  <a:pt x="2807" y="223"/>
                </a:lnTo>
                <a:lnTo>
                  <a:pt x="2807" y="223"/>
                </a:lnTo>
                <a:lnTo>
                  <a:pt x="2808" y="223"/>
                </a:lnTo>
                <a:lnTo>
                  <a:pt x="2808" y="223"/>
                </a:lnTo>
                <a:lnTo>
                  <a:pt x="2808" y="223"/>
                </a:lnTo>
                <a:lnTo>
                  <a:pt x="2808" y="223"/>
                </a:lnTo>
                <a:lnTo>
                  <a:pt x="2808" y="223"/>
                </a:lnTo>
                <a:lnTo>
                  <a:pt x="2809" y="223"/>
                </a:lnTo>
                <a:lnTo>
                  <a:pt x="2809" y="223"/>
                </a:lnTo>
                <a:lnTo>
                  <a:pt x="2809" y="223"/>
                </a:lnTo>
                <a:lnTo>
                  <a:pt x="2809" y="223"/>
                </a:lnTo>
                <a:lnTo>
                  <a:pt x="2810" y="223"/>
                </a:lnTo>
                <a:lnTo>
                  <a:pt x="2810" y="223"/>
                </a:lnTo>
                <a:lnTo>
                  <a:pt x="2810" y="224"/>
                </a:lnTo>
                <a:lnTo>
                  <a:pt x="2810" y="224"/>
                </a:lnTo>
                <a:lnTo>
                  <a:pt x="2811" y="224"/>
                </a:lnTo>
                <a:lnTo>
                  <a:pt x="2811" y="224"/>
                </a:lnTo>
                <a:lnTo>
                  <a:pt x="2811" y="224"/>
                </a:lnTo>
                <a:lnTo>
                  <a:pt x="2811" y="224"/>
                </a:lnTo>
                <a:lnTo>
                  <a:pt x="2811" y="224"/>
                </a:lnTo>
                <a:lnTo>
                  <a:pt x="2811" y="224"/>
                </a:lnTo>
                <a:lnTo>
                  <a:pt x="2811" y="224"/>
                </a:lnTo>
                <a:lnTo>
                  <a:pt x="2812" y="224"/>
                </a:lnTo>
                <a:lnTo>
                  <a:pt x="2812" y="224"/>
                </a:lnTo>
                <a:lnTo>
                  <a:pt x="2812" y="224"/>
                </a:lnTo>
                <a:lnTo>
                  <a:pt x="2812" y="224"/>
                </a:lnTo>
                <a:lnTo>
                  <a:pt x="2813" y="224"/>
                </a:lnTo>
                <a:lnTo>
                  <a:pt x="2813" y="224"/>
                </a:lnTo>
                <a:lnTo>
                  <a:pt x="2813" y="224"/>
                </a:lnTo>
                <a:lnTo>
                  <a:pt x="2813" y="224"/>
                </a:lnTo>
                <a:lnTo>
                  <a:pt x="2814" y="224"/>
                </a:lnTo>
                <a:lnTo>
                  <a:pt x="2814" y="224"/>
                </a:lnTo>
                <a:lnTo>
                  <a:pt x="2814" y="223"/>
                </a:lnTo>
                <a:lnTo>
                  <a:pt x="2814" y="223"/>
                </a:lnTo>
                <a:lnTo>
                  <a:pt x="2814" y="223"/>
                </a:lnTo>
                <a:lnTo>
                  <a:pt x="2815" y="222"/>
                </a:lnTo>
                <a:lnTo>
                  <a:pt x="2815" y="222"/>
                </a:lnTo>
                <a:lnTo>
                  <a:pt x="2815" y="221"/>
                </a:lnTo>
                <a:lnTo>
                  <a:pt x="2815" y="221"/>
                </a:lnTo>
                <a:lnTo>
                  <a:pt x="2815" y="220"/>
                </a:lnTo>
                <a:lnTo>
                  <a:pt x="2815" y="220"/>
                </a:lnTo>
                <a:lnTo>
                  <a:pt x="2816" y="220"/>
                </a:lnTo>
                <a:lnTo>
                  <a:pt x="2816" y="220"/>
                </a:lnTo>
                <a:lnTo>
                  <a:pt x="2816" y="219"/>
                </a:lnTo>
                <a:lnTo>
                  <a:pt x="2816" y="219"/>
                </a:lnTo>
                <a:lnTo>
                  <a:pt x="2817" y="218"/>
                </a:lnTo>
                <a:lnTo>
                  <a:pt x="2817" y="218"/>
                </a:lnTo>
                <a:lnTo>
                  <a:pt x="2817" y="217"/>
                </a:lnTo>
                <a:lnTo>
                  <a:pt x="2817" y="217"/>
                </a:lnTo>
                <a:lnTo>
                  <a:pt x="2817" y="217"/>
                </a:lnTo>
                <a:lnTo>
                  <a:pt x="2818" y="216"/>
                </a:lnTo>
                <a:lnTo>
                  <a:pt x="2818" y="216"/>
                </a:lnTo>
                <a:lnTo>
                  <a:pt x="2818" y="216"/>
                </a:lnTo>
                <a:lnTo>
                  <a:pt x="2818" y="216"/>
                </a:lnTo>
                <a:lnTo>
                  <a:pt x="2819" y="216"/>
                </a:lnTo>
                <a:lnTo>
                  <a:pt x="2819" y="215"/>
                </a:lnTo>
                <a:lnTo>
                  <a:pt x="2819" y="215"/>
                </a:lnTo>
                <a:lnTo>
                  <a:pt x="2819" y="215"/>
                </a:lnTo>
                <a:lnTo>
                  <a:pt x="2819" y="214"/>
                </a:lnTo>
                <a:lnTo>
                  <a:pt x="2819" y="214"/>
                </a:lnTo>
                <a:lnTo>
                  <a:pt x="2819" y="214"/>
                </a:lnTo>
                <a:lnTo>
                  <a:pt x="2820" y="213"/>
                </a:lnTo>
                <a:lnTo>
                  <a:pt x="2820" y="213"/>
                </a:lnTo>
                <a:lnTo>
                  <a:pt x="2820" y="212"/>
                </a:lnTo>
                <a:lnTo>
                  <a:pt x="2820" y="212"/>
                </a:lnTo>
                <a:lnTo>
                  <a:pt x="2821" y="212"/>
                </a:lnTo>
                <a:lnTo>
                  <a:pt x="2821" y="212"/>
                </a:lnTo>
                <a:lnTo>
                  <a:pt x="2821" y="212"/>
                </a:lnTo>
                <a:lnTo>
                  <a:pt x="2821" y="212"/>
                </a:lnTo>
                <a:lnTo>
                  <a:pt x="2822" y="212"/>
                </a:lnTo>
                <a:lnTo>
                  <a:pt x="2822" y="212"/>
                </a:lnTo>
                <a:lnTo>
                  <a:pt x="2822" y="212"/>
                </a:lnTo>
                <a:lnTo>
                  <a:pt x="2822" y="212"/>
                </a:lnTo>
                <a:lnTo>
                  <a:pt x="2822" y="212"/>
                </a:lnTo>
                <a:lnTo>
                  <a:pt x="2823" y="212"/>
                </a:lnTo>
                <a:lnTo>
                  <a:pt x="2823" y="212"/>
                </a:lnTo>
                <a:lnTo>
                  <a:pt x="2823" y="212"/>
                </a:lnTo>
                <a:lnTo>
                  <a:pt x="2823" y="212"/>
                </a:lnTo>
                <a:lnTo>
                  <a:pt x="2823" y="212"/>
                </a:lnTo>
                <a:lnTo>
                  <a:pt x="2823" y="212"/>
                </a:lnTo>
                <a:lnTo>
                  <a:pt x="2824" y="213"/>
                </a:lnTo>
                <a:lnTo>
                  <a:pt x="2824" y="213"/>
                </a:lnTo>
                <a:lnTo>
                  <a:pt x="2824" y="213"/>
                </a:lnTo>
                <a:lnTo>
                  <a:pt x="2824" y="213"/>
                </a:lnTo>
                <a:lnTo>
                  <a:pt x="2825" y="213"/>
                </a:lnTo>
                <a:lnTo>
                  <a:pt x="2825" y="214"/>
                </a:lnTo>
                <a:lnTo>
                  <a:pt x="2825" y="214"/>
                </a:lnTo>
                <a:lnTo>
                  <a:pt x="2825" y="215"/>
                </a:lnTo>
                <a:lnTo>
                  <a:pt x="2825" y="216"/>
                </a:lnTo>
                <a:lnTo>
                  <a:pt x="2826" y="216"/>
                </a:lnTo>
                <a:lnTo>
                  <a:pt x="2826" y="216"/>
                </a:lnTo>
                <a:lnTo>
                  <a:pt x="2826" y="217"/>
                </a:lnTo>
                <a:lnTo>
                  <a:pt x="2826" y="217"/>
                </a:lnTo>
                <a:lnTo>
                  <a:pt x="2827" y="217"/>
                </a:lnTo>
                <a:lnTo>
                  <a:pt x="2827" y="217"/>
                </a:lnTo>
                <a:lnTo>
                  <a:pt x="2827" y="217"/>
                </a:lnTo>
                <a:lnTo>
                  <a:pt x="2827" y="218"/>
                </a:lnTo>
                <a:lnTo>
                  <a:pt x="2827" y="218"/>
                </a:lnTo>
                <a:lnTo>
                  <a:pt x="2827" y="218"/>
                </a:lnTo>
                <a:lnTo>
                  <a:pt x="2828" y="218"/>
                </a:lnTo>
                <a:lnTo>
                  <a:pt x="2828" y="218"/>
                </a:lnTo>
                <a:lnTo>
                  <a:pt x="2828" y="218"/>
                </a:lnTo>
                <a:lnTo>
                  <a:pt x="2828" y="218"/>
                </a:lnTo>
                <a:lnTo>
                  <a:pt x="2828" y="218"/>
                </a:lnTo>
                <a:lnTo>
                  <a:pt x="2829" y="218"/>
                </a:lnTo>
                <a:lnTo>
                  <a:pt x="2829" y="218"/>
                </a:lnTo>
                <a:lnTo>
                  <a:pt x="2829" y="217"/>
                </a:lnTo>
                <a:lnTo>
                  <a:pt x="2829" y="217"/>
                </a:lnTo>
                <a:lnTo>
                  <a:pt x="2830" y="217"/>
                </a:lnTo>
                <a:lnTo>
                  <a:pt x="2830" y="217"/>
                </a:lnTo>
                <a:lnTo>
                  <a:pt x="2830" y="217"/>
                </a:lnTo>
                <a:lnTo>
                  <a:pt x="2830" y="217"/>
                </a:lnTo>
                <a:lnTo>
                  <a:pt x="2831" y="217"/>
                </a:lnTo>
                <a:lnTo>
                  <a:pt x="2831" y="217"/>
                </a:lnTo>
                <a:lnTo>
                  <a:pt x="2831" y="216"/>
                </a:lnTo>
                <a:lnTo>
                  <a:pt x="2831" y="216"/>
                </a:lnTo>
                <a:lnTo>
                  <a:pt x="2831" y="216"/>
                </a:lnTo>
                <a:lnTo>
                  <a:pt x="2831" y="216"/>
                </a:lnTo>
                <a:lnTo>
                  <a:pt x="2831" y="216"/>
                </a:lnTo>
                <a:lnTo>
                  <a:pt x="2832" y="216"/>
                </a:lnTo>
                <a:lnTo>
                  <a:pt x="2832" y="216"/>
                </a:lnTo>
                <a:lnTo>
                  <a:pt x="2832" y="216"/>
                </a:lnTo>
                <a:lnTo>
                  <a:pt x="2832" y="215"/>
                </a:lnTo>
                <a:lnTo>
                  <a:pt x="2833" y="215"/>
                </a:lnTo>
                <a:lnTo>
                  <a:pt x="2833" y="214"/>
                </a:lnTo>
                <a:lnTo>
                  <a:pt x="2833" y="214"/>
                </a:lnTo>
                <a:lnTo>
                  <a:pt x="2833" y="214"/>
                </a:lnTo>
                <a:lnTo>
                  <a:pt x="2833" y="213"/>
                </a:lnTo>
                <a:lnTo>
                  <a:pt x="2834" y="213"/>
                </a:lnTo>
                <a:lnTo>
                  <a:pt x="2834" y="213"/>
                </a:lnTo>
                <a:lnTo>
                  <a:pt x="2834" y="213"/>
                </a:lnTo>
                <a:lnTo>
                  <a:pt x="2834" y="213"/>
                </a:lnTo>
                <a:lnTo>
                  <a:pt x="2835" y="213"/>
                </a:lnTo>
                <a:lnTo>
                  <a:pt x="2835" y="213"/>
                </a:lnTo>
                <a:lnTo>
                  <a:pt x="2835" y="213"/>
                </a:lnTo>
                <a:lnTo>
                  <a:pt x="2835" y="213"/>
                </a:lnTo>
                <a:lnTo>
                  <a:pt x="2835" y="213"/>
                </a:lnTo>
                <a:lnTo>
                  <a:pt x="2835" y="213"/>
                </a:lnTo>
                <a:lnTo>
                  <a:pt x="2836" y="213"/>
                </a:lnTo>
                <a:lnTo>
                  <a:pt x="2836" y="213"/>
                </a:lnTo>
                <a:lnTo>
                  <a:pt x="2836" y="213"/>
                </a:lnTo>
                <a:lnTo>
                  <a:pt x="2836" y="213"/>
                </a:lnTo>
                <a:lnTo>
                  <a:pt x="2836" y="213"/>
                </a:lnTo>
                <a:lnTo>
                  <a:pt x="2837" y="213"/>
                </a:lnTo>
                <a:lnTo>
                  <a:pt x="2837" y="213"/>
                </a:lnTo>
                <a:lnTo>
                  <a:pt x="2837" y="213"/>
                </a:lnTo>
                <a:lnTo>
                  <a:pt x="2837" y="213"/>
                </a:lnTo>
                <a:lnTo>
                  <a:pt x="2838" y="213"/>
                </a:lnTo>
                <a:lnTo>
                  <a:pt x="2838" y="214"/>
                </a:lnTo>
                <a:lnTo>
                  <a:pt x="2838" y="214"/>
                </a:lnTo>
                <a:lnTo>
                  <a:pt x="2838" y="215"/>
                </a:lnTo>
                <a:lnTo>
                  <a:pt x="2839" y="216"/>
                </a:lnTo>
                <a:lnTo>
                  <a:pt x="2839" y="216"/>
                </a:lnTo>
                <a:lnTo>
                  <a:pt x="2839" y="216"/>
                </a:lnTo>
                <a:lnTo>
                  <a:pt x="2839" y="217"/>
                </a:lnTo>
                <a:lnTo>
                  <a:pt x="2839" y="218"/>
                </a:lnTo>
                <a:lnTo>
                  <a:pt x="2839" y="218"/>
                </a:lnTo>
                <a:lnTo>
                  <a:pt x="2839" y="219"/>
                </a:lnTo>
                <a:lnTo>
                  <a:pt x="2840" y="219"/>
                </a:lnTo>
                <a:lnTo>
                  <a:pt x="2840" y="220"/>
                </a:lnTo>
                <a:lnTo>
                  <a:pt x="2840" y="220"/>
                </a:lnTo>
                <a:lnTo>
                  <a:pt x="2840" y="220"/>
                </a:lnTo>
                <a:lnTo>
                  <a:pt x="2841" y="220"/>
                </a:lnTo>
                <a:lnTo>
                  <a:pt x="2841" y="221"/>
                </a:lnTo>
                <a:lnTo>
                  <a:pt x="2841" y="221"/>
                </a:lnTo>
                <a:lnTo>
                  <a:pt x="2841" y="221"/>
                </a:lnTo>
                <a:lnTo>
                  <a:pt x="2842" y="222"/>
                </a:lnTo>
                <a:lnTo>
                  <a:pt x="2842" y="222"/>
                </a:lnTo>
                <a:lnTo>
                  <a:pt x="2842" y="222"/>
                </a:lnTo>
                <a:lnTo>
                  <a:pt x="2842" y="222"/>
                </a:lnTo>
                <a:lnTo>
                  <a:pt x="2842" y="222"/>
                </a:lnTo>
                <a:lnTo>
                  <a:pt x="2843" y="222"/>
                </a:lnTo>
                <a:lnTo>
                  <a:pt x="2843" y="222"/>
                </a:lnTo>
                <a:lnTo>
                  <a:pt x="2843" y="222"/>
                </a:lnTo>
                <a:lnTo>
                  <a:pt x="2843" y="222"/>
                </a:lnTo>
                <a:lnTo>
                  <a:pt x="2843" y="221"/>
                </a:lnTo>
                <a:lnTo>
                  <a:pt x="2843" y="221"/>
                </a:lnTo>
                <a:lnTo>
                  <a:pt x="2844" y="220"/>
                </a:lnTo>
                <a:lnTo>
                  <a:pt x="2844" y="220"/>
                </a:lnTo>
                <a:lnTo>
                  <a:pt x="2844" y="220"/>
                </a:lnTo>
                <a:lnTo>
                  <a:pt x="2844" y="220"/>
                </a:lnTo>
                <a:lnTo>
                  <a:pt x="2844" y="220"/>
                </a:lnTo>
                <a:lnTo>
                  <a:pt x="2845" y="220"/>
                </a:lnTo>
                <a:lnTo>
                  <a:pt x="2845" y="220"/>
                </a:lnTo>
                <a:lnTo>
                  <a:pt x="2845" y="220"/>
                </a:lnTo>
                <a:lnTo>
                  <a:pt x="2845" y="220"/>
                </a:lnTo>
                <a:lnTo>
                  <a:pt x="2846" y="220"/>
                </a:lnTo>
                <a:lnTo>
                  <a:pt x="2846" y="220"/>
                </a:lnTo>
                <a:lnTo>
                  <a:pt x="2846" y="220"/>
                </a:lnTo>
                <a:lnTo>
                  <a:pt x="2846" y="220"/>
                </a:lnTo>
                <a:lnTo>
                  <a:pt x="2847" y="220"/>
                </a:lnTo>
                <a:lnTo>
                  <a:pt x="2847" y="220"/>
                </a:lnTo>
                <a:lnTo>
                  <a:pt x="2847" y="220"/>
                </a:lnTo>
                <a:lnTo>
                  <a:pt x="2847" y="220"/>
                </a:lnTo>
                <a:lnTo>
                  <a:pt x="2847" y="220"/>
                </a:lnTo>
                <a:lnTo>
                  <a:pt x="2847" y="220"/>
                </a:lnTo>
                <a:lnTo>
                  <a:pt x="2847" y="220"/>
                </a:lnTo>
                <a:lnTo>
                  <a:pt x="2848" y="220"/>
                </a:lnTo>
                <a:lnTo>
                  <a:pt x="2848" y="220"/>
                </a:lnTo>
                <a:lnTo>
                  <a:pt x="2848" y="220"/>
                </a:lnTo>
                <a:lnTo>
                  <a:pt x="2848" y="220"/>
                </a:lnTo>
                <a:lnTo>
                  <a:pt x="2849" y="220"/>
                </a:lnTo>
                <a:lnTo>
                  <a:pt x="2849" y="220"/>
                </a:lnTo>
                <a:lnTo>
                  <a:pt x="2849" y="220"/>
                </a:lnTo>
                <a:lnTo>
                  <a:pt x="2849" y="220"/>
                </a:lnTo>
                <a:lnTo>
                  <a:pt x="2850" y="220"/>
                </a:lnTo>
                <a:lnTo>
                  <a:pt x="2850" y="221"/>
                </a:lnTo>
                <a:lnTo>
                  <a:pt x="2850" y="221"/>
                </a:lnTo>
                <a:lnTo>
                  <a:pt x="2850" y="221"/>
                </a:lnTo>
                <a:lnTo>
                  <a:pt x="2850" y="221"/>
                </a:lnTo>
                <a:lnTo>
                  <a:pt x="2850" y="221"/>
                </a:lnTo>
                <a:lnTo>
                  <a:pt x="2850" y="221"/>
                </a:lnTo>
                <a:lnTo>
                  <a:pt x="2851" y="221"/>
                </a:lnTo>
                <a:lnTo>
                  <a:pt x="2851" y="221"/>
                </a:lnTo>
                <a:lnTo>
                  <a:pt x="2851" y="221"/>
                </a:lnTo>
                <a:lnTo>
                  <a:pt x="2851" y="221"/>
                </a:lnTo>
                <a:lnTo>
                  <a:pt x="2852" y="221"/>
                </a:lnTo>
                <a:lnTo>
                  <a:pt x="2852" y="221"/>
                </a:lnTo>
                <a:lnTo>
                  <a:pt x="2852" y="221"/>
                </a:lnTo>
                <a:lnTo>
                  <a:pt x="2852" y="221"/>
                </a:lnTo>
                <a:lnTo>
                  <a:pt x="2853" y="221"/>
                </a:lnTo>
                <a:lnTo>
                  <a:pt x="2853" y="221"/>
                </a:lnTo>
                <a:lnTo>
                  <a:pt x="2853" y="221"/>
                </a:lnTo>
                <a:lnTo>
                  <a:pt x="2853" y="221"/>
                </a:lnTo>
                <a:lnTo>
                  <a:pt x="2853" y="221"/>
                </a:lnTo>
                <a:lnTo>
                  <a:pt x="2854" y="221"/>
                </a:lnTo>
                <a:lnTo>
                  <a:pt x="2854" y="222"/>
                </a:lnTo>
                <a:lnTo>
                  <a:pt x="2854" y="222"/>
                </a:lnTo>
                <a:lnTo>
                  <a:pt x="2854" y="222"/>
                </a:lnTo>
                <a:lnTo>
                  <a:pt x="2854" y="222"/>
                </a:lnTo>
                <a:lnTo>
                  <a:pt x="2854" y="222"/>
                </a:lnTo>
                <a:lnTo>
                  <a:pt x="2855" y="222"/>
                </a:lnTo>
                <a:lnTo>
                  <a:pt x="2855" y="222"/>
                </a:lnTo>
                <a:lnTo>
                  <a:pt x="2855" y="222"/>
                </a:lnTo>
                <a:lnTo>
                  <a:pt x="2855" y="223"/>
                </a:lnTo>
                <a:lnTo>
                  <a:pt x="2855" y="223"/>
                </a:lnTo>
                <a:lnTo>
                  <a:pt x="2856" y="223"/>
                </a:lnTo>
                <a:lnTo>
                  <a:pt x="2856" y="224"/>
                </a:lnTo>
                <a:lnTo>
                  <a:pt x="2856" y="224"/>
                </a:lnTo>
                <a:lnTo>
                  <a:pt x="2856" y="224"/>
                </a:lnTo>
                <a:lnTo>
                  <a:pt x="2857" y="224"/>
                </a:lnTo>
                <a:lnTo>
                  <a:pt x="2857" y="224"/>
                </a:lnTo>
                <a:lnTo>
                  <a:pt x="2857" y="224"/>
                </a:lnTo>
                <a:lnTo>
                  <a:pt x="2857" y="224"/>
                </a:lnTo>
                <a:lnTo>
                  <a:pt x="2858" y="224"/>
                </a:lnTo>
                <a:lnTo>
                  <a:pt x="2858" y="224"/>
                </a:lnTo>
                <a:lnTo>
                  <a:pt x="2858" y="224"/>
                </a:lnTo>
                <a:lnTo>
                  <a:pt x="2858" y="224"/>
                </a:lnTo>
                <a:lnTo>
                  <a:pt x="2858" y="224"/>
                </a:lnTo>
                <a:lnTo>
                  <a:pt x="2858" y="224"/>
                </a:lnTo>
                <a:lnTo>
                  <a:pt x="2858" y="224"/>
                </a:lnTo>
                <a:lnTo>
                  <a:pt x="2859" y="224"/>
                </a:lnTo>
                <a:lnTo>
                  <a:pt x="2859" y="225"/>
                </a:lnTo>
                <a:lnTo>
                  <a:pt x="2859" y="226"/>
                </a:lnTo>
                <a:lnTo>
                  <a:pt x="2859" y="226"/>
                </a:lnTo>
                <a:lnTo>
                  <a:pt x="2860" y="227"/>
                </a:lnTo>
                <a:lnTo>
                  <a:pt x="2860" y="228"/>
                </a:lnTo>
                <a:lnTo>
                  <a:pt x="2860" y="229"/>
                </a:lnTo>
                <a:lnTo>
                  <a:pt x="2860" y="229"/>
                </a:lnTo>
                <a:lnTo>
                  <a:pt x="2861" y="229"/>
                </a:lnTo>
                <a:lnTo>
                  <a:pt x="2861" y="230"/>
                </a:lnTo>
                <a:lnTo>
                  <a:pt x="2861" y="230"/>
                </a:lnTo>
                <a:lnTo>
                  <a:pt x="2861" y="231"/>
                </a:lnTo>
                <a:lnTo>
                  <a:pt x="2861" y="232"/>
                </a:lnTo>
                <a:lnTo>
                  <a:pt x="2862" y="232"/>
                </a:lnTo>
                <a:lnTo>
                  <a:pt x="2862" y="233"/>
                </a:lnTo>
                <a:lnTo>
                  <a:pt x="2862" y="233"/>
                </a:lnTo>
                <a:lnTo>
                  <a:pt x="2862" y="233"/>
                </a:lnTo>
                <a:lnTo>
                  <a:pt x="2862" y="233"/>
                </a:lnTo>
                <a:lnTo>
                  <a:pt x="2862" y="233"/>
                </a:lnTo>
                <a:lnTo>
                  <a:pt x="2863" y="233"/>
                </a:lnTo>
                <a:lnTo>
                  <a:pt x="2863" y="233"/>
                </a:lnTo>
                <a:lnTo>
                  <a:pt x="2863" y="233"/>
                </a:lnTo>
                <a:lnTo>
                  <a:pt x="2863" y="233"/>
                </a:lnTo>
                <a:lnTo>
                  <a:pt x="2864" y="233"/>
                </a:lnTo>
                <a:lnTo>
                  <a:pt x="2864" y="233"/>
                </a:lnTo>
                <a:lnTo>
                  <a:pt x="2864" y="233"/>
                </a:lnTo>
                <a:lnTo>
                  <a:pt x="2864" y="233"/>
                </a:lnTo>
                <a:lnTo>
                  <a:pt x="2864" y="233"/>
                </a:lnTo>
                <a:lnTo>
                  <a:pt x="2865" y="233"/>
                </a:lnTo>
                <a:lnTo>
                  <a:pt x="2865" y="233"/>
                </a:lnTo>
                <a:lnTo>
                  <a:pt x="2865" y="233"/>
                </a:lnTo>
                <a:lnTo>
                  <a:pt x="2865" y="233"/>
                </a:lnTo>
                <a:lnTo>
                  <a:pt x="2866" y="233"/>
                </a:lnTo>
                <a:lnTo>
                  <a:pt x="2866" y="233"/>
                </a:lnTo>
                <a:lnTo>
                  <a:pt x="2866" y="233"/>
                </a:lnTo>
                <a:lnTo>
                  <a:pt x="2866" y="233"/>
                </a:lnTo>
                <a:lnTo>
                  <a:pt x="2866" y="233"/>
                </a:lnTo>
                <a:lnTo>
                  <a:pt x="2866" y="232"/>
                </a:lnTo>
                <a:lnTo>
                  <a:pt x="2866" y="232"/>
                </a:lnTo>
                <a:lnTo>
                  <a:pt x="2867" y="232"/>
                </a:lnTo>
                <a:lnTo>
                  <a:pt x="2867" y="232"/>
                </a:lnTo>
                <a:lnTo>
                  <a:pt x="2867" y="232"/>
                </a:lnTo>
                <a:lnTo>
                  <a:pt x="2867" y="232"/>
                </a:lnTo>
                <a:lnTo>
                  <a:pt x="2868" y="232"/>
                </a:lnTo>
                <a:lnTo>
                  <a:pt x="2868" y="232"/>
                </a:lnTo>
                <a:lnTo>
                  <a:pt x="2868" y="232"/>
                </a:lnTo>
                <a:lnTo>
                  <a:pt x="2868" y="232"/>
                </a:lnTo>
                <a:lnTo>
                  <a:pt x="2869" y="232"/>
                </a:lnTo>
                <a:lnTo>
                  <a:pt x="2869" y="232"/>
                </a:lnTo>
                <a:lnTo>
                  <a:pt x="2869" y="232"/>
                </a:lnTo>
                <a:lnTo>
                  <a:pt x="2869" y="231"/>
                </a:lnTo>
                <a:lnTo>
                  <a:pt x="2869" y="231"/>
                </a:lnTo>
                <a:lnTo>
                  <a:pt x="2870" y="231"/>
                </a:lnTo>
                <a:lnTo>
                  <a:pt x="2870" y="231"/>
                </a:lnTo>
                <a:lnTo>
                  <a:pt x="2870" y="231"/>
                </a:lnTo>
                <a:lnTo>
                  <a:pt x="2870" y="231"/>
                </a:lnTo>
                <a:lnTo>
                  <a:pt x="2870" y="231"/>
                </a:lnTo>
                <a:lnTo>
                  <a:pt x="2870" y="231"/>
                </a:lnTo>
                <a:lnTo>
                  <a:pt x="2871" y="231"/>
                </a:lnTo>
                <a:lnTo>
                  <a:pt x="2871" y="231"/>
                </a:lnTo>
                <a:lnTo>
                  <a:pt x="2871" y="231"/>
                </a:lnTo>
                <a:lnTo>
                  <a:pt x="2871" y="231"/>
                </a:lnTo>
                <a:lnTo>
                  <a:pt x="2872" y="231"/>
                </a:lnTo>
                <a:lnTo>
                  <a:pt x="2872" y="231"/>
                </a:lnTo>
                <a:lnTo>
                  <a:pt x="2872" y="231"/>
                </a:lnTo>
                <a:lnTo>
                  <a:pt x="2872" y="231"/>
                </a:lnTo>
                <a:lnTo>
                  <a:pt x="2872" y="231"/>
                </a:lnTo>
                <a:lnTo>
                  <a:pt x="2873" y="231"/>
                </a:lnTo>
                <a:lnTo>
                  <a:pt x="2873" y="231"/>
                </a:lnTo>
                <a:lnTo>
                  <a:pt x="2873" y="231"/>
                </a:lnTo>
                <a:lnTo>
                  <a:pt x="2873" y="231"/>
                </a:lnTo>
                <a:lnTo>
                  <a:pt x="2874" y="231"/>
                </a:lnTo>
                <a:lnTo>
                  <a:pt x="2874" y="231"/>
                </a:lnTo>
                <a:lnTo>
                  <a:pt x="2874" y="231"/>
                </a:lnTo>
                <a:lnTo>
                  <a:pt x="2874" y="231"/>
                </a:lnTo>
                <a:lnTo>
                  <a:pt x="2874" y="231"/>
                </a:lnTo>
                <a:lnTo>
                  <a:pt x="2874" y="231"/>
                </a:lnTo>
                <a:lnTo>
                  <a:pt x="2875" y="231"/>
                </a:lnTo>
                <a:lnTo>
                  <a:pt x="2875" y="231"/>
                </a:lnTo>
                <a:lnTo>
                  <a:pt x="2875" y="231"/>
                </a:lnTo>
                <a:lnTo>
                  <a:pt x="2875" y="231"/>
                </a:lnTo>
                <a:lnTo>
                  <a:pt x="2875" y="231"/>
                </a:lnTo>
                <a:lnTo>
                  <a:pt x="2876" y="231"/>
                </a:lnTo>
                <a:lnTo>
                  <a:pt x="2876" y="231"/>
                </a:lnTo>
                <a:lnTo>
                  <a:pt x="2876" y="231"/>
                </a:lnTo>
                <a:lnTo>
                  <a:pt x="2876" y="231"/>
                </a:lnTo>
                <a:lnTo>
                  <a:pt x="2877" y="232"/>
                </a:lnTo>
                <a:lnTo>
                  <a:pt x="2877" y="232"/>
                </a:lnTo>
                <a:lnTo>
                  <a:pt x="2877" y="232"/>
                </a:lnTo>
                <a:lnTo>
                  <a:pt x="2877" y="232"/>
                </a:lnTo>
                <a:lnTo>
                  <a:pt x="2878" y="232"/>
                </a:lnTo>
                <a:lnTo>
                  <a:pt x="2878" y="232"/>
                </a:lnTo>
                <a:lnTo>
                  <a:pt x="2878" y="233"/>
                </a:lnTo>
                <a:lnTo>
                  <a:pt x="2878" y="233"/>
                </a:lnTo>
                <a:lnTo>
                  <a:pt x="2878" y="233"/>
                </a:lnTo>
                <a:lnTo>
                  <a:pt x="2878" y="233"/>
                </a:lnTo>
                <a:lnTo>
                  <a:pt x="2878" y="233"/>
                </a:lnTo>
                <a:lnTo>
                  <a:pt x="2879" y="233"/>
                </a:lnTo>
                <a:lnTo>
                  <a:pt x="2879" y="233"/>
                </a:lnTo>
                <a:lnTo>
                  <a:pt x="2879" y="233"/>
                </a:lnTo>
                <a:lnTo>
                  <a:pt x="2879" y="234"/>
                </a:lnTo>
                <a:lnTo>
                  <a:pt x="2880" y="234"/>
                </a:lnTo>
                <a:lnTo>
                  <a:pt x="2880" y="234"/>
                </a:lnTo>
                <a:lnTo>
                  <a:pt x="2880" y="235"/>
                </a:lnTo>
                <a:lnTo>
                  <a:pt x="2880" y="235"/>
                </a:lnTo>
                <a:lnTo>
                  <a:pt x="2880" y="235"/>
                </a:lnTo>
                <a:lnTo>
                  <a:pt x="2881" y="236"/>
                </a:lnTo>
                <a:lnTo>
                  <a:pt x="2881" y="236"/>
                </a:lnTo>
                <a:lnTo>
                  <a:pt x="2881" y="236"/>
                </a:lnTo>
                <a:lnTo>
                  <a:pt x="2881" y="236"/>
                </a:lnTo>
                <a:lnTo>
                  <a:pt x="2882" y="237"/>
                </a:lnTo>
                <a:lnTo>
                  <a:pt x="2882" y="237"/>
                </a:lnTo>
                <a:lnTo>
                  <a:pt x="2882" y="237"/>
                </a:lnTo>
                <a:lnTo>
                  <a:pt x="2882" y="237"/>
                </a:lnTo>
                <a:lnTo>
                  <a:pt x="2882" y="237"/>
                </a:lnTo>
                <a:lnTo>
                  <a:pt x="2882" y="237"/>
                </a:lnTo>
                <a:lnTo>
                  <a:pt x="2883" y="236"/>
                </a:lnTo>
                <a:lnTo>
                  <a:pt x="2883" y="236"/>
                </a:lnTo>
                <a:lnTo>
                  <a:pt x="2883" y="235"/>
                </a:lnTo>
                <a:lnTo>
                  <a:pt x="2883" y="235"/>
                </a:lnTo>
                <a:lnTo>
                  <a:pt x="2883" y="234"/>
                </a:lnTo>
                <a:lnTo>
                  <a:pt x="2884" y="234"/>
                </a:lnTo>
                <a:lnTo>
                  <a:pt x="2884" y="234"/>
                </a:lnTo>
                <a:lnTo>
                  <a:pt x="2884" y="233"/>
                </a:lnTo>
                <a:lnTo>
                  <a:pt x="2884" y="233"/>
                </a:lnTo>
                <a:lnTo>
                  <a:pt x="2885" y="233"/>
                </a:lnTo>
                <a:lnTo>
                  <a:pt x="2885" y="233"/>
                </a:lnTo>
                <a:lnTo>
                  <a:pt x="2885" y="233"/>
                </a:lnTo>
                <a:lnTo>
                  <a:pt x="2885" y="233"/>
                </a:lnTo>
                <a:lnTo>
                  <a:pt x="2886" y="233"/>
                </a:lnTo>
                <a:lnTo>
                  <a:pt x="2886" y="233"/>
                </a:lnTo>
                <a:lnTo>
                  <a:pt x="2886" y="233"/>
                </a:lnTo>
                <a:lnTo>
                  <a:pt x="2886" y="233"/>
                </a:lnTo>
                <a:lnTo>
                  <a:pt x="2886" y="233"/>
                </a:lnTo>
                <a:lnTo>
                  <a:pt x="2886" y="233"/>
                </a:lnTo>
                <a:lnTo>
                  <a:pt x="2886" y="233"/>
                </a:lnTo>
                <a:lnTo>
                  <a:pt x="2887" y="233"/>
                </a:lnTo>
                <a:lnTo>
                  <a:pt x="2887" y="234"/>
                </a:lnTo>
                <a:lnTo>
                  <a:pt x="2887" y="234"/>
                </a:lnTo>
                <a:lnTo>
                  <a:pt x="2887" y="234"/>
                </a:lnTo>
                <a:lnTo>
                  <a:pt x="2888" y="235"/>
                </a:lnTo>
                <a:lnTo>
                  <a:pt x="2888" y="235"/>
                </a:lnTo>
                <a:lnTo>
                  <a:pt x="2888" y="236"/>
                </a:lnTo>
                <a:lnTo>
                  <a:pt x="2888" y="236"/>
                </a:lnTo>
                <a:lnTo>
                  <a:pt x="2889" y="237"/>
                </a:lnTo>
                <a:lnTo>
                  <a:pt x="2889" y="237"/>
                </a:lnTo>
                <a:lnTo>
                  <a:pt x="2889" y="237"/>
                </a:lnTo>
                <a:lnTo>
                  <a:pt x="2889" y="237"/>
                </a:lnTo>
                <a:lnTo>
                  <a:pt x="2889" y="237"/>
                </a:lnTo>
                <a:lnTo>
                  <a:pt x="2890" y="237"/>
                </a:lnTo>
                <a:lnTo>
                  <a:pt x="2890" y="237"/>
                </a:lnTo>
                <a:lnTo>
                  <a:pt x="2890" y="238"/>
                </a:lnTo>
                <a:lnTo>
                  <a:pt x="2890" y="238"/>
                </a:lnTo>
                <a:lnTo>
                  <a:pt x="2890" y="238"/>
                </a:lnTo>
                <a:lnTo>
                  <a:pt x="2890" y="238"/>
                </a:lnTo>
                <a:lnTo>
                  <a:pt x="2891" y="238"/>
                </a:lnTo>
                <a:lnTo>
                  <a:pt x="2891" y="238"/>
                </a:lnTo>
                <a:lnTo>
                  <a:pt x="2891" y="238"/>
                </a:lnTo>
                <a:lnTo>
                  <a:pt x="2891" y="238"/>
                </a:lnTo>
                <a:lnTo>
                  <a:pt x="2891" y="239"/>
                </a:lnTo>
                <a:lnTo>
                  <a:pt x="2892" y="239"/>
                </a:lnTo>
                <a:lnTo>
                  <a:pt x="2892" y="239"/>
                </a:lnTo>
                <a:lnTo>
                  <a:pt x="2892" y="239"/>
                </a:lnTo>
                <a:lnTo>
                  <a:pt x="2892" y="239"/>
                </a:lnTo>
                <a:lnTo>
                  <a:pt x="2893" y="239"/>
                </a:lnTo>
                <a:lnTo>
                  <a:pt x="2893" y="239"/>
                </a:lnTo>
                <a:lnTo>
                  <a:pt x="2893" y="239"/>
                </a:lnTo>
                <a:lnTo>
                  <a:pt x="2893" y="239"/>
                </a:lnTo>
                <a:lnTo>
                  <a:pt x="2894" y="239"/>
                </a:lnTo>
                <a:lnTo>
                  <a:pt x="2894" y="239"/>
                </a:lnTo>
                <a:lnTo>
                  <a:pt x="2894" y="240"/>
                </a:lnTo>
                <a:lnTo>
                  <a:pt x="2894" y="240"/>
                </a:lnTo>
                <a:lnTo>
                  <a:pt x="2894" y="240"/>
                </a:lnTo>
                <a:lnTo>
                  <a:pt x="2894" y="240"/>
                </a:lnTo>
                <a:lnTo>
                  <a:pt x="2894" y="240"/>
                </a:lnTo>
                <a:lnTo>
                  <a:pt x="2895" y="240"/>
                </a:lnTo>
                <a:lnTo>
                  <a:pt x="2895" y="240"/>
                </a:lnTo>
                <a:lnTo>
                  <a:pt x="2895" y="240"/>
                </a:lnTo>
                <a:lnTo>
                  <a:pt x="2895" y="240"/>
                </a:lnTo>
                <a:lnTo>
                  <a:pt x="2896" y="240"/>
                </a:lnTo>
                <a:lnTo>
                  <a:pt x="2896" y="240"/>
                </a:lnTo>
                <a:lnTo>
                  <a:pt x="2896" y="240"/>
                </a:lnTo>
                <a:lnTo>
                  <a:pt x="2896" y="239"/>
                </a:lnTo>
                <a:lnTo>
                  <a:pt x="2897" y="239"/>
                </a:lnTo>
                <a:lnTo>
                  <a:pt x="2897" y="239"/>
                </a:lnTo>
                <a:lnTo>
                  <a:pt x="2897" y="239"/>
                </a:lnTo>
                <a:lnTo>
                  <a:pt x="2897" y="239"/>
                </a:lnTo>
                <a:lnTo>
                  <a:pt x="2897" y="239"/>
                </a:lnTo>
                <a:lnTo>
                  <a:pt x="2898" y="239"/>
                </a:lnTo>
                <a:lnTo>
                  <a:pt x="2898" y="239"/>
                </a:lnTo>
                <a:lnTo>
                  <a:pt x="2898" y="239"/>
                </a:lnTo>
                <a:lnTo>
                  <a:pt x="2898" y="239"/>
                </a:lnTo>
                <a:lnTo>
                  <a:pt x="2898" y="239"/>
                </a:lnTo>
                <a:lnTo>
                  <a:pt x="2898" y="239"/>
                </a:lnTo>
                <a:lnTo>
                  <a:pt x="2899" y="239"/>
                </a:lnTo>
                <a:lnTo>
                  <a:pt x="2899" y="239"/>
                </a:lnTo>
                <a:lnTo>
                  <a:pt x="2899" y="239"/>
                </a:lnTo>
                <a:lnTo>
                  <a:pt x="2899" y="238"/>
                </a:lnTo>
                <a:lnTo>
                  <a:pt x="2900" y="238"/>
                </a:lnTo>
                <a:lnTo>
                  <a:pt x="2900" y="238"/>
                </a:lnTo>
                <a:lnTo>
                  <a:pt x="2900" y="238"/>
                </a:lnTo>
                <a:lnTo>
                  <a:pt x="2900" y="238"/>
                </a:lnTo>
                <a:lnTo>
                  <a:pt x="2900" y="237"/>
                </a:lnTo>
                <a:lnTo>
                  <a:pt x="2901" y="237"/>
                </a:lnTo>
                <a:lnTo>
                  <a:pt x="2901" y="237"/>
                </a:lnTo>
                <a:lnTo>
                  <a:pt x="2901" y="237"/>
                </a:lnTo>
                <a:lnTo>
                  <a:pt x="2901" y="237"/>
                </a:lnTo>
                <a:lnTo>
                  <a:pt x="2902" y="237"/>
                </a:lnTo>
                <a:lnTo>
                  <a:pt x="2902" y="237"/>
                </a:lnTo>
                <a:lnTo>
                  <a:pt x="2902" y="237"/>
                </a:lnTo>
                <a:lnTo>
                  <a:pt x="2902" y="236"/>
                </a:lnTo>
                <a:lnTo>
                  <a:pt x="2902" y="236"/>
                </a:lnTo>
                <a:lnTo>
                  <a:pt x="2902" y="236"/>
                </a:lnTo>
                <a:lnTo>
                  <a:pt x="2902" y="236"/>
                </a:lnTo>
                <a:lnTo>
                  <a:pt x="2903" y="236"/>
                </a:lnTo>
                <a:lnTo>
                  <a:pt x="2903" y="236"/>
                </a:lnTo>
                <a:lnTo>
                  <a:pt x="2903" y="236"/>
                </a:lnTo>
                <a:lnTo>
                  <a:pt x="2903" y="236"/>
                </a:lnTo>
                <a:lnTo>
                  <a:pt x="2904" y="236"/>
                </a:lnTo>
                <a:lnTo>
                  <a:pt x="2904" y="236"/>
                </a:lnTo>
                <a:lnTo>
                  <a:pt x="2904" y="236"/>
                </a:lnTo>
                <a:lnTo>
                  <a:pt x="2904" y="235"/>
                </a:lnTo>
                <a:lnTo>
                  <a:pt x="2905" y="235"/>
                </a:lnTo>
                <a:lnTo>
                  <a:pt x="2905" y="235"/>
                </a:lnTo>
                <a:lnTo>
                  <a:pt x="2905" y="235"/>
                </a:lnTo>
                <a:lnTo>
                  <a:pt x="2905" y="235"/>
                </a:lnTo>
                <a:lnTo>
                  <a:pt x="2906" y="235"/>
                </a:lnTo>
                <a:lnTo>
                  <a:pt x="2906" y="235"/>
                </a:lnTo>
                <a:lnTo>
                  <a:pt x="2906" y="235"/>
                </a:lnTo>
                <a:lnTo>
                  <a:pt x="2906" y="235"/>
                </a:lnTo>
                <a:lnTo>
                  <a:pt x="2906" y="235"/>
                </a:lnTo>
                <a:lnTo>
                  <a:pt x="2906" y="235"/>
                </a:lnTo>
                <a:lnTo>
                  <a:pt x="2906" y="235"/>
                </a:lnTo>
                <a:lnTo>
                  <a:pt x="2907" y="235"/>
                </a:lnTo>
                <a:lnTo>
                  <a:pt x="2907" y="235"/>
                </a:lnTo>
                <a:lnTo>
                  <a:pt x="2907" y="235"/>
                </a:lnTo>
                <a:lnTo>
                  <a:pt x="2907" y="235"/>
                </a:lnTo>
                <a:lnTo>
                  <a:pt x="2908" y="235"/>
                </a:lnTo>
                <a:lnTo>
                  <a:pt x="2908" y="235"/>
                </a:lnTo>
                <a:lnTo>
                  <a:pt x="2908" y="235"/>
                </a:lnTo>
                <a:lnTo>
                  <a:pt x="2908" y="234"/>
                </a:lnTo>
                <a:lnTo>
                  <a:pt x="2908" y="234"/>
                </a:lnTo>
                <a:lnTo>
                  <a:pt x="2909" y="234"/>
                </a:lnTo>
                <a:lnTo>
                  <a:pt x="2909" y="234"/>
                </a:lnTo>
                <a:lnTo>
                  <a:pt x="2909" y="234"/>
                </a:lnTo>
                <a:lnTo>
                  <a:pt x="2909" y="234"/>
                </a:lnTo>
                <a:lnTo>
                  <a:pt x="2910" y="234"/>
                </a:lnTo>
                <a:lnTo>
                  <a:pt x="2910" y="234"/>
                </a:lnTo>
                <a:lnTo>
                  <a:pt x="2910" y="234"/>
                </a:lnTo>
                <a:lnTo>
                  <a:pt x="2910" y="234"/>
                </a:lnTo>
                <a:lnTo>
                  <a:pt x="2910" y="234"/>
                </a:lnTo>
                <a:lnTo>
                  <a:pt x="2910" y="233"/>
                </a:lnTo>
                <a:lnTo>
                  <a:pt x="2911" y="233"/>
                </a:lnTo>
                <a:lnTo>
                  <a:pt x="2911" y="233"/>
                </a:lnTo>
                <a:lnTo>
                  <a:pt x="2911" y="233"/>
                </a:lnTo>
                <a:lnTo>
                  <a:pt x="2911" y="233"/>
                </a:lnTo>
                <a:lnTo>
                  <a:pt x="2911" y="233"/>
                </a:lnTo>
                <a:lnTo>
                  <a:pt x="2912" y="233"/>
                </a:lnTo>
                <a:lnTo>
                  <a:pt x="2912" y="233"/>
                </a:lnTo>
                <a:lnTo>
                  <a:pt x="2912" y="232"/>
                </a:lnTo>
                <a:lnTo>
                  <a:pt x="2912" y="232"/>
                </a:lnTo>
                <a:lnTo>
                  <a:pt x="2913" y="232"/>
                </a:lnTo>
                <a:lnTo>
                  <a:pt x="2913" y="232"/>
                </a:lnTo>
                <a:lnTo>
                  <a:pt x="2913" y="232"/>
                </a:lnTo>
                <a:lnTo>
                  <a:pt x="2913" y="232"/>
                </a:lnTo>
                <a:lnTo>
                  <a:pt x="2913" y="231"/>
                </a:lnTo>
                <a:lnTo>
                  <a:pt x="2913" y="231"/>
                </a:lnTo>
                <a:lnTo>
                  <a:pt x="2913" y="231"/>
                </a:lnTo>
                <a:lnTo>
                  <a:pt x="2914" y="231"/>
                </a:lnTo>
                <a:lnTo>
                  <a:pt x="2914" y="231"/>
                </a:lnTo>
                <a:lnTo>
                  <a:pt x="2914" y="231"/>
                </a:lnTo>
                <a:lnTo>
                  <a:pt x="2914" y="231"/>
                </a:lnTo>
                <a:lnTo>
                  <a:pt x="2915" y="231"/>
                </a:lnTo>
                <a:lnTo>
                  <a:pt x="2915" y="231"/>
                </a:lnTo>
                <a:lnTo>
                  <a:pt x="2915" y="231"/>
                </a:lnTo>
                <a:lnTo>
                  <a:pt x="2915" y="231"/>
                </a:lnTo>
                <a:lnTo>
                  <a:pt x="2916" y="231"/>
                </a:lnTo>
                <a:lnTo>
                  <a:pt x="2916" y="231"/>
                </a:lnTo>
                <a:lnTo>
                  <a:pt x="2916" y="231"/>
                </a:lnTo>
                <a:lnTo>
                  <a:pt x="2916" y="232"/>
                </a:lnTo>
                <a:lnTo>
                  <a:pt x="2917" y="232"/>
                </a:lnTo>
                <a:lnTo>
                  <a:pt x="2917" y="232"/>
                </a:lnTo>
                <a:lnTo>
                  <a:pt x="2917" y="232"/>
                </a:lnTo>
                <a:lnTo>
                  <a:pt x="2917" y="232"/>
                </a:lnTo>
                <a:lnTo>
                  <a:pt x="2917" y="232"/>
                </a:lnTo>
                <a:lnTo>
                  <a:pt x="2917" y="232"/>
                </a:lnTo>
                <a:lnTo>
                  <a:pt x="2917" y="232"/>
                </a:lnTo>
                <a:lnTo>
                  <a:pt x="2918" y="232"/>
                </a:lnTo>
                <a:lnTo>
                  <a:pt x="2918" y="231"/>
                </a:lnTo>
                <a:lnTo>
                  <a:pt x="2918" y="231"/>
                </a:lnTo>
                <a:lnTo>
                  <a:pt x="2918" y="231"/>
                </a:lnTo>
                <a:lnTo>
                  <a:pt x="2919" y="231"/>
                </a:lnTo>
                <a:lnTo>
                  <a:pt x="2919" y="230"/>
                </a:lnTo>
                <a:lnTo>
                  <a:pt x="2919" y="230"/>
                </a:lnTo>
                <a:lnTo>
                  <a:pt x="2919" y="230"/>
                </a:lnTo>
                <a:lnTo>
                  <a:pt x="2919" y="230"/>
                </a:lnTo>
                <a:lnTo>
                  <a:pt x="2920" y="230"/>
                </a:lnTo>
                <a:lnTo>
                  <a:pt x="2920" y="229"/>
                </a:lnTo>
                <a:lnTo>
                  <a:pt x="2920" y="229"/>
                </a:lnTo>
                <a:lnTo>
                  <a:pt x="2920" y="229"/>
                </a:lnTo>
                <a:lnTo>
                  <a:pt x="2921" y="229"/>
                </a:lnTo>
                <a:lnTo>
                  <a:pt x="2921" y="229"/>
                </a:lnTo>
                <a:lnTo>
                  <a:pt x="2921" y="229"/>
                </a:lnTo>
                <a:lnTo>
                  <a:pt x="2921" y="229"/>
                </a:lnTo>
                <a:lnTo>
                  <a:pt x="2921" y="229"/>
                </a:lnTo>
                <a:lnTo>
                  <a:pt x="2921" y="229"/>
                </a:lnTo>
                <a:lnTo>
                  <a:pt x="2922" y="229"/>
                </a:lnTo>
                <a:lnTo>
                  <a:pt x="2922" y="229"/>
                </a:lnTo>
                <a:lnTo>
                  <a:pt x="2922" y="229"/>
                </a:lnTo>
                <a:lnTo>
                  <a:pt x="2922" y="229"/>
                </a:lnTo>
                <a:lnTo>
                  <a:pt x="2922" y="229"/>
                </a:lnTo>
                <a:lnTo>
                  <a:pt x="2923" y="229"/>
                </a:lnTo>
                <a:lnTo>
                  <a:pt x="2923" y="229"/>
                </a:lnTo>
                <a:lnTo>
                  <a:pt x="2923" y="229"/>
                </a:lnTo>
                <a:lnTo>
                  <a:pt x="2923" y="229"/>
                </a:lnTo>
                <a:lnTo>
                  <a:pt x="2924" y="229"/>
                </a:lnTo>
                <a:lnTo>
                  <a:pt x="2924" y="229"/>
                </a:lnTo>
                <a:lnTo>
                  <a:pt x="2924" y="229"/>
                </a:lnTo>
                <a:lnTo>
                  <a:pt x="2924" y="229"/>
                </a:lnTo>
                <a:lnTo>
                  <a:pt x="2925" y="229"/>
                </a:lnTo>
                <a:lnTo>
                  <a:pt x="2925" y="229"/>
                </a:lnTo>
                <a:lnTo>
                  <a:pt x="2925" y="229"/>
                </a:lnTo>
                <a:lnTo>
                  <a:pt x="2925" y="230"/>
                </a:lnTo>
                <a:lnTo>
                  <a:pt x="2925" y="230"/>
                </a:lnTo>
                <a:lnTo>
                  <a:pt x="2925" y="230"/>
                </a:lnTo>
                <a:lnTo>
                  <a:pt x="2925" y="230"/>
                </a:lnTo>
                <a:lnTo>
                  <a:pt x="2926" y="230"/>
                </a:lnTo>
                <a:lnTo>
                  <a:pt x="2926" y="230"/>
                </a:lnTo>
                <a:lnTo>
                  <a:pt x="2926" y="230"/>
                </a:lnTo>
                <a:lnTo>
                  <a:pt x="2926" y="230"/>
                </a:lnTo>
                <a:lnTo>
                  <a:pt x="2927" y="230"/>
                </a:lnTo>
                <a:lnTo>
                  <a:pt x="2927" y="230"/>
                </a:lnTo>
                <a:lnTo>
                  <a:pt x="2927" y="230"/>
                </a:lnTo>
                <a:lnTo>
                  <a:pt x="2927" y="230"/>
                </a:lnTo>
                <a:lnTo>
                  <a:pt x="2928" y="230"/>
                </a:lnTo>
                <a:lnTo>
                  <a:pt x="2928" y="230"/>
                </a:lnTo>
                <a:lnTo>
                  <a:pt x="2928" y="230"/>
                </a:lnTo>
                <a:lnTo>
                  <a:pt x="2928" y="230"/>
                </a:lnTo>
                <a:lnTo>
                  <a:pt x="2928" y="230"/>
                </a:lnTo>
                <a:lnTo>
                  <a:pt x="2929" y="230"/>
                </a:lnTo>
                <a:lnTo>
                  <a:pt x="2929" y="229"/>
                </a:lnTo>
                <a:lnTo>
                  <a:pt x="2929" y="229"/>
                </a:lnTo>
                <a:lnTo>
                  <a:pt x="2929" y="229"/>
                </a:lnTo>
                <a:lnTo>
                  <a:pt x="2929" y="229"/>
                </a:lnTo>
                <a:lnTo>
                  <a:pt x="2929" y="229"/>
                </a:lnTo>
                <a:lnTo>
                  <a:pt x="2930" y="229"/>
                </a:lnTo>
                <a:lnTo>
                  <a:pt x="2930" y="229"/>
                </a:lnTo>
                <a:lnTo>
                  <a:pt x="2930" y="229"/>
                </a:lnTo>
                <a:lnTo>
                  <a:pt x="2930" y="229"/>
                </a:lnTo>
                <a:lnTo>
                  <a:pt x="2930" y="229"/>
                </a:lnTo>
                <a:lnTo>
                  <a:pt x="2931" y="229"/>
                </a:lnTo>
                <a:lnTo>
                  <a:pt x="2931" y="229"/>
                </a:lnTo>
                <a:lnTo>
                  <a:pt x="2931" y="229"/>
                </a:lnTo>
                <a:lnTo>
                  <a:pt x="2931" y="229"/>
                </a:lnTo>
                <a:lnTo>
                  <a:pt x="2932" y="229"/>
                </a:lnTo>
                <a:lnTo>
                  <a:pt x="2932" y="229"/>
                </a:lnTo>
                <a:lnTo>
                  <a:pt x="2932" y="229"/>
                </a:lnTo>
                <a:lnTo>
                  <a:pt x="2932" y="229"/>
                </a:lnTo>
                <a:lnTo>
                  <a:pt x="2933" y="228"/>
                </a:lnTo>
                <a:lnTo>
                  <a:pt x="2933" y="228"/>
                </a:lnTo>
                <a:lnTo>
                  <a:pt x="2933" y="229"/>
                </a:lnTo>
                <a:lnTo>
                  <a:pt x="2933" y="229"/>
                </a:lnTo>
                <a:lnTo>
                  <a:pt x="2933" y="229"/>
                </a:lnTo>
                <a:lnTo>
                  <a:pt x="2933" y="230"/>
                </a:lnTo>
                <a:lnTo>
                  <a:pt x="2933" y="230"/>
                </a:lnTo>
                <a:lnTo>
                  <a:pt x="2934" y="230"/>
                </a:lnTo>
                <a:lnTo>
                  <a:pt x="2934" y="230"/>
                </a:lnTo>
                <a:lnTo>
                  <a:pt x="2934" y="230"/>
                </a:lnTo>
                <a:lnTo>
                  <a:pt x="2934" y="229"/>
                </a:lnTo>
                <a:lnTo>
                  <a:pt x="2935" y="229"/>
                </a:lnTo>
                <a:lnTo>
                  <a:pt x="2935" y="229"/>
                </a:lnTo>
                <a:lnTo>
                  <a:pt x="2935" y="229"/>
                </a:lnTo>
                <a:lnTo>
                  <a:pt x="2935" y="229"/>
                </a:lnTo>
                <a:lnTo>
                  <a:pt x="2936" y="229"/>
                </a:lnTo>
                <a:lnTo>
                  <a:pt x="2936" y="229"/>
                </a:lnTo>
                <a:lnTo>
                  <a:pt x="2936" y="229"/>
                </a:lnTo>
                <a:lnTo>
                  <a:pt x="2936" y="229"/>
                </a:lnTo>
                <a:lnTo>
                  <a:pt x="2936" y="229"/>
                </a:lnTo>
                <a:lnTo>
                  <a:pt x="2937" y="229"/>
                </a:lnTo>
                <a:lnTo>
                  <a:pt x="2937" y="229"/>
                </a:lnTo>
                <a:lnTo>
                  <a:pt x="2937" y="229"/>
                </a:lnTo>
                <a:lnTo>
                  <a:pt x="2937" y="229"/>
                </a:lnTo>
                <a:lnTo>
                  <a:pt x="2937" y="229"/>
                </a:lnTo>
                <a:lnTo>
                  <a:pt x="2937" y="229"/>
                </a:lnTo>
                <a:lnTo>
                  <a:pt x="2938" y="229"/>
                </a:lnTo>
                <a:lnTo>
                  <a:pt x="2938" y="228"/>
                </a:lnTo>
                <a:lnTo>
                  <a:pt x="2938" y="228"/>
                </a:lnTo>
                <a:lnTo>
                  <a:pt x="2938" y="228"/>
                </a:lnTo>
                <a:lnTo>
                  <a:pt x="2939" y="228"/>
                </a:lnTo>
                <a:lnTo>
                  <a:pt x="2939" y="228"/>
                </a:lnTo>
                <a:lnTo>
                  <a:pt x="2939" y="227"/>
                </a:lnTo>
                <a:lnTo>
                  <a:pt x="2939" y="227"/>
                </a:lnTo>
                <a:lnTo>
                  <a:pt x="2939" y="227"/>
                </a:lnTo>
                <a:lnTo>
                  <a:pt x="2940" y="227"/>
                </a:lnTo>
                <a:lnTo>
                  <a:pt x="2940" y="227"/>
                </a:lnTo>
                <a:lnTo>
                  <a:pt x="2940" y="227"/>
                </a:lnTo>
                <a:lnTo>
                  <a:pt x="2940" y="227"/>
                </a:lnTo>
                <a:lnTo>
                  <a:pt x="2941" y="227"/>
                </a:lnTo>
                <a:lnTo>
                  <a:pt x="2941" y="227"/>
                </a:lnTo>
                <a:lnTo>
                  <a:pt x="2941" y="226"/>
                </a:lnTo>
                <a:lnTo>
                  <a:pt x="2941" y="226"/>
                </a:lnTo>
                <a:lnTo>
                  <a:pt x="2941" y="226"/>
                </a:lnTo>
                <a:lnTo>
                  <a:pt x="2941" y="226"/>
                </a:lnTo>
                <a:lnTo>
                  <a:pt x="2941" y="226"/>
                </a:lnTo>
                <a:lnTo>
                  <a:pt x="2942" y="226"/>
                </a:lnTo>
                <a:lnTo>
                  <a:pt x="2942" y="226"/>
                </a:lnTo>
                <a:lnTo>
                  <a:pt x="2942" y="225"/>
                </a:lnTo>
                <a:lnTo>
                  <a:pt x="2942" y="226"/>
                </a:lnTo>
                <a:lnTo>
                  <a:pt x="2943" y="226"/>
                </a:lnTo>
                <a:lnTo>
                  <a:pt x="2943" y="226"/>
                </a:lnTo>
                <a:lnTo>
                  <a:pt x="2943" y="226"/>
                </a:lnTo>
                <a:lnTo>
                  <a:pt x="2943" y="226"/>
                </a:lnTo>
                <a:lnTo>
                  <a:pt x="2944" y="226"/>
                </a:lnTo>
                <a:lnTo>
                  <a:pt x="2944" y="226"/>
                </a:lnTo>
                <a:lnTo>
                  <a:pt x="2944" y="226"/>
                </a:lnTo>
                <a:lnTo>
                  <a:pt x="2944" y="226"/>
                </a:lnTo>
                <a:lnTo>
                  <a:pt x="2944" y="226"/>
                </a:lnTo>
                <a:lnTo>
                  <a:pt x="2945" y="226"/>
                </a:lnTo>
                <a:lnTo>
                  <a:pt x="2945" y="226"/>
                </a:lnTo>
                <a:lnTo>
                  <a:pt x="2945" y="226"/>
                </a:lnTo>
                <a:lnTo>
                  <a:pt x="2945" y="226"/>
                </a:lnTo>
                <a:lnTo>
                  <a:pt x="2945" y="226"/>
                </a:lnTo>
                <a:lnTo>
                  <a:pt x="2945" y="226"/>
                </a:lnTo>
                <a:lnTo>
                  <a:pt x="2946" y="226"/>
                </a:lnTo>
                <a:lnTo>
                  <a:pt x="2946" y="226"/>
                </a:lnTo>
                <a:lnTo>
                  <a:pt x="2946" y="226"/>
                </a:lnTo>
                <a:lnTo>
                  <a:pt x="2946" y="226"/>
                </a:lnTo>
                <a:lnTo>
                  <a:pt x="2947" y="226"/>
                </a:lnTo>
                <a:lnTo>
                  <a:pt x="2947" y="226"/>
                </a:lnTo>
                <a:lnTo>
                  <a:pt x="2947" y="226"/>
                </a:lnTo>
                <a:lnTo>
                  <a:pt x="2947" y="226"/>
                </a:lnTo>
                <a:lnTo>
                  <a:pt x="2947" y="225"/>
                </a:lnTo>
                <a:lnTo>
                  <a:pt x="2948" y="225"/>
                </a:lnTo>
                <a:lnTo>
                  <a:pt x="2948" y="225"/>
                </a:lnTo>
                <a:lnTo>
                  <a:pt x="2948" y="225"/>
                </a:lnTo>
                <a:lnTo>
                  <a:pt x="2948" y="226"/>
                </a:lnTo>
                <a:lnTo>
                  <a:pt x="2949" y="226"/>
                </a:lnTo>
                <a:lnTo>
                  <a:pt x="2949" y="226"/>
                </a:lnTo>
                <a:lnTo>
                  <a:pt x="2949" y="226"/>
                </a:lnTo>
                <a:lnTo>
                  <a:pt x="2949" y="226"/>
                </a:lnTo>
                <a:lnTo>
                  <a:pt x="2949" y="226"/>
                </a:lnTo>
                <a:lnTo>
                  <a:pt x="2949" y="226"/>
                </a:lnTo>
                <a:lnTo>
                  <a:pt x="2950" y="226"/>
                </a:lnTo>
                <a:lnTo>
                  <a:pt x="2950" y="226"/>
                </a:lnTo>
                <a:lnTo>
                  <a:pt x="2950" y="226"/>
                </a:lnTo>
                <a:lnTo>
                  <a:pt x="2950" y="227"/>
                </a:lnTo>
                <a:lnTo>
                  <a:pt x="2950" y="227"/>
                </a:lnTo>
                <a:lnTo>
                  <a:pt x="2951" y="227"/>
                </a:lnTo>
                <a:lnTo>
                  <a:pt x="2951" y="227"/>
                </a:lnTo>
                <a:lnTo>
                  <a:pt x="2951" y="227"/>
                </a:lnTo>
                <a:lnTo>
                  <a:pt x="2951" y="227"/>
                </a:lnTo>
                <a:lnTo>
                  <a:pt x="2952" y="227"/>
                </a:lnTo>
                <a:lnTo>
                  <a:pt x="2952" y="227"/>
                </a:lnTo>
                <a:lnTo>
                  <a:pt x="2952" y="226"/>
                </a:lnTo>
                <a:lnTo>
                  <a:pt x="2952" y="225"/>
                </a:lnTo>
                <a:lnTo>
                  <a:pt x="2953" y="225"/>
                </a:lnTo>
                <a:lnTo>
                  <a:pt x="2953" y="225"/>
                </a:lnTo>
                <a:lnTo>
                  <a:pt x="2953" y="225"/>
                </a:lnTo>
                <a:lnTo>
                  <a:pt x="2953" y="225"/>
                </a:lnTo>
                <a:lnTo>
                  <a:pt x="2953" y="225"/>
                </a:lnTo>
                <a:lnTo>
                  <a:pt x="2953" y="226"/>
                </a:lnTo>
                <a:lnTo>
                  <a:pt x="2953" y="226"/>
                </a:lnTo>
                <a:lnTo>
                  <a:pt x="2954" y="226"/>
                </a:lnTo>
                <a:lnTo>
                  <a:pt x="2954" y="226"/>
                </a:lnTo>
                <a:lnTo>
                  <a:pt x="2954" y="227"/>
                </a:lnTo>
                <a:lnTo>
                  <a:pt x="2954" y="227"/>
                </a:lnTo>
                <a:lnTo>
                  <a:pt x="2955" y="227"/>
                </a:lnTo>
                <a:lnTo>
                  <a:pt x="2955" y="227"/>
                </a:lnTo>
                <a:lnTo>
                  <a:pt x="2955" y="227"/>
                </a:lnTo>
                <a:lnTo>
                  <a:pt x="2955" y="227"/>
                </a:lnTo>
                <a:lnTo>
                  <a:pt x="2955" y="226"/>
                </a:lnTo>
                <a:lnTo>
                  <a:pt x="2956" y="225"/>
                </a:lnTo>
                <a:lnTo>
                  <a:pt x="2956" y="225"/>
                </a:lnTo>
                <a:lnTo>
                  <a:pt x="2956" y="224"/>
                </a:lnTo>
                <a:lnTo>
                  <a:pt x="2956" y="223"/>
                </a:lnTo>
                <a:lnTo>
                  <a:pt x="2957" y="223"/>
                </a:lnTo>
                <a:lnTo>
                  <a:pt x="2957" y="224"/>
                </a:lnTo>
                <a:lnTo>
                  <a:pt x="2957" y="224"/>
                </a:lnTo>
                <a:lnTo>
                  <a:pt x="2957" y="225"/>
                </a:lnTo>
              </a:path>
            </a:pathLst>
          </a:custGeom>
          <a:noFill/>
          <a:ln w="3175" cap="flat">
            <a:solidFill>
              <a:srgbClr val="7030A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39" name="Line 82"/>
          <p:cNvSpPr>
            <a:spLocks noChangeShapeType="1"/>
          </p:cNvSpPr>
          <p:nvPr/>
        </p:nvSpPr>
        <p:spPr bwMode="auto">
          <a:xfrm>
            <a:off x="5968802" y="6144833"/>
            <a:ext cx="5044666"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0" name="Line 83"/>
          <p:cNvSpPr>
            <a:spLocks noChangeShapeType="1"/>
          </p:cNvSpPr>
          <p:nvPr/>
        </p:nvSpPr>
        <p:spPr bwMode="auto">
          <a:xfrm flipV="1">
            <a:off x="5968802" y="6083477"/>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1" name="Line 84"/>
          <p:cNvSpPr>
            <a:spLocks noChangeShapeType="1"/>
          </p:cNvSpPr>
          <p:nvPr/>
        </p:nvSpPr>
        <p:spPr bwMode="auto">
          <a:xfrm flipV="1">
            <a:off x="7650358" y="6083477"/>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2" name="Line 85"/>
          <p:cNvSpPr>
            <a:spLocks noChangeShapeType="1"/>
          </p:cNvSpPr>
          <p:nvPr/>
        </p:nvSpPr>
        <p:spPr bwMode="auto">
          <a:xfrm flipV="1">
            <a:off x="9331913" y="6083477"/>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3" name="Line 86"/>
          <p:cNvSpPr>
            <a:spLocks noChangeShapeType="1"/>
          </p:cNvSpPr>
          <p:nvPr/>
        </p:nvSpPr>
        <p:spPr bwMode="auto">
          <a:xfrm flipV="1">
            <a:off x="11013468" y="6083477"/>
            <a:ext cx="0" cy="61357"/>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4" name="Rectangle 43"/>
          <p:cNvSpPr>
            <a:spLocks noChangeArrowheads="1"/>
          </p:cNvSpPr>
          <p:nvPr/>
        </p:nvSpPr>
        <p:spPr bwMode="auto">
          <a:xfrm>
            <a:off x="5955703" y="6164626"/>
            <a:ext cx="84960" cy="255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cs typeface="Arial" panose="020B0604020202020204" pitchFamily="34" charset="0"/>
              </a:rPr>
              <a:t>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45" name="Rectangle 44"/>
          <p:cNvSpPr>
            <a:spLocks noChangeArrowheads="1"/>
          </p:cNvSpPr>
          <p:nvPr/>
        </p:nvSpPr>
        <p:spPr bwMode="auto">
          <a:xfrm>
            <a:off x="7466267" y="6164626"/>
            <a:ext cx="339837" cy="255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cs typeface="Arial" panose="020B0604020202020204" pitchFamily="34" charset="0"/>
              </a:rPr>
              <a:t>5000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46" name="Rectangle 45"/>
          <p:cNvSpPr>
            <a:spLocks noChangeArrowheads="1"/>
          </p:cNvSpPr>
          <p:nvPr/>
        </p:nvSpPr>
        <p:spPr bwMode="auto">
          <a:xfrm>
            <a:off x="9093789" y="6164626"/>
            <a:ext cx="424796" cy="255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cs typeface="Arial" panose="020B0604020202020204" pitchFamily="34" charset="0"/>
              </a:rPr>
              <a:t>10000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47" name="Rectangle 46"/>
          <p:cNvSpPr>
            <a:spLocks noChangeArrowheads="1"/>
          </p:cNvSpPr>
          <p:nvPr/>
        </p:nvSpPr>
        <p:spPr bwMode="auto">
          <a:xfrm>
            <a:off x="10593777" y="6164626"/>
            <a:ext cx="424796" cy="255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cs typeface="Arial" panose="020B0604020202020204" pitchFamily="34" charset="0"/>
              </a:rPr>
              <a:t>15000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48" name="Freeform 47"/>
          <p:cNvSpPr>
            <a:spLocks/>
          </p:cNvSpPr>
          <p:nvPr/>
        </p:nvSpPr>
        <p:spPr bwMode="auto">
          <a:xfrm>
            <a:off x="5970439" y="5894623"/>
            <a:ext cx="1617699" cy="106879"/>
          </a:xfrm>
          <a:custGeom>
            <a:avLst/>
            <a:gdLst>
              <a:gd name="T0" fmla="*/ 15 w 988"/>
              <a:gd name="T1" fmla="*/ 15 h 54"/>
              <a:gd name="T2" fmla="*/ 31 w 988"/>
              <a:gd name="T3" fmla="*/ 23 h 54"/>
              <a:gd name="T4" fmla="*/ 46 w 988"/>
              <a:gd name="T5" fmla="*/ 12 h 54"/>
              <a:gd name="T6" fmla="*/ 62 w 988"/>
              <a:gd name="T7" fmla="*/ 26 h 54"/>
              <a:gd name="T8" fmla="*/ 77 w 988"/>
              <a:gd name="T9" fmla="*/ 19 h 54"/>
              <a:gd name="T10" fmla="*/ 93 w 988"/>
              <a:gd name="T11" fmla="*/ 29 h 54"/>
              <a:gd name="T12" fmla="*/ 109 w 988"/>
              <a:gd name="T13" fmla="*/ 27 h 54"/>
              <a:gd name="T14" fmla="*/ 124 w 988"/>
              <a:gd name="T15" fmla="*/ 17 h 54"/>
              <a:gd name="T16" fmla="*/ 140 w 988"/>
              <a:gd name="T17" fmla="*/ 33 h 54"/>
              <a:gd name="T18" fmla="*/ 155 w 988"/>
              <a:gd name="T19" fmla="*/ 21 h 54"/>
              <a:gd name="T20" fmla="*/ 171 w 988"/>
              <a:gd name="T21" fmla="*/ 36 h 54"/>
              <a:gd name="T22" fmla="*/ 187 w 988"/>
              <a:gd name="T23" fmla="*/ 26 h 54"/>
              <a:gd name="T24" fmla="*/ 202 w 988"/>
              <a:gd name="T25" fmla="*/ 30 h 54"/>
              <a:gd name="T26" fmla="*/ 218 w 988"/>
              <a:gd name="T27" fmla="*/ 29 h 54"/>
              <a:gd name="T28" fmla="*/ 233 w 988"/>
              <a:gd name="T29" fmla="*/ 19 h 54"/>
              <a:gd name="T30" fmla="*/ 249 w 988"/>
              <a:gd name="T31" fmla="*/ 32 h 54"/>
              <a:gd name="T32" fmla="*/ 265 w 988"/>
              <a:gd name="T33" fmla="*/ 17 h 54"/>
              <a:gd name="T34" fmla="*/ 280 w 988"/>
              <a:gd name="T35" fmla="*/ 34 h 54"/>
              <a:gd name="T36" fmla="*/ 296 w 988"/>
              <a:gd name="T37" fmla="*/ 27 h 54"/>
              <a:gd name="T38" fmla="*/ 312 w 988"/>
              <a:gd name="T39" fmla="*/ 35 h 54"/>
              <a:gd name="T40" fmla="*/ 327 w 988"/>
              <a:gd name="T41" fmla="*/ 34 h 54"/>
              <a:gd name="T42" fmla="*/ 343 w 988"/>
              <a:gd name="T43" fmla="*/ 20 h 54"/>
              <a:gd name="T44" fmla="*/ 359 w 988"/>
              <a:gd name="T45" fmla="*/ 34 h 54"/>
              <a:gd name="T46" fmla="*/ 374 w 988"/>
              <a:gd name="T47" fmla="*/ 22 h 54"/>
              <a:gd name="T48" fmla="*/ 390 w 988"/>
              <a:gd name="T49" fmla="*/ 37 h 54"/>
              <a:gd name="T50" fmla="*/ 405 w 988"/>
              <a:gd name="T51" fmla="*/ 28 h 54"/>
              <a:gd name="T52" fmla="*/ 421 w 988"/>
              <a:gd name="T53" fmla="*/ 20 h 54"/>
              <a:gd name="T54" fmla="*/ 437 w 988"/>
              <a:gd name="T55" fmla="*/ 30 h 54"/>
              <a:gd name="T56" fmla="*/ 452 w 988"/>
              <a:gd name="T57" fmla="*/ 21 h 54"/>
              <a:gd name="T58" fmla="*/ 468 w 988"/>
              <a:gd name="T59" fmla="*/ 32 h 54"/>
              <a:gd name="T60" fmla="*/ 483 w 988"/>
              <a:gd name="T61" fmla="*/ 23 h 54"/>
              <a:gd name="T62" fmla="*/ 499 w 988"/>
              <a:gd name="T63" fmla="*/ 26 h 54"/>
              <a:gd name="T64" fmla="*/ 515 w 988"/>
              <a:gd name="T65" fmla="*/ 30 h 54"/>
              <a:gd name="T66" fmla="*/ 530 w 988"/>
              <a:gd name="T67" fmla="*/ 12 h 54"/>
              <a:gd name="T68" fmla="*/ 546 w 988"/>
              <a:gd name="T69" fmla="*/ 29 h 54"/>
              <a:gd name="T70" fmla="*/ 561 w 988"/>
              <a:gd name="T71" fmla="*/ 20 h 54"/>
              <a:gd name="T72" fmla="*/ 577 w 988"/>
              <a:gd name="T73" fmla="*/ 19 h 54"/>
              <a:gd name="T74" fmla="*/ 592 w 988"/>
              <a:gd name="T75" fmla="*/ 25 h 54"/>
              <a:gd name="T76" fmla="*/ 608 w 988"/>
              <a:gd name="T77" fmla="*/ 9 h 54"/>
              <a:gd name="T78" fmla="*/ 624 w 988"/>
              <a:gd name="T79" fmla="*/ 25 h 54"/>
              <a:gd name="T80" fmla="*/ 639 w 988"/>
              <a:gd name="T81" fmla="*/ 17 h 54"/>
              <a:gd name="T82" fmla="*/ 655 w 988"/>
              <a:gd name="T83" fmla="*/ 21 h 54"/>
              <a:gd name="T84" fmla="*/ 670 w 988"/>
              <a:gd name="T85" fmla="*/ 21 h 54"/>
              <a:gd name="T86" fmla="*/ 686 w 988"/>
              <a:gd name="T87" fmla="*/ 6 h 54"/>
              <a:gd name="T88" fmla="*/ 702 w 988"/>
              <a:gd name="T89" fmla="*/ 25 h 54"/>
              <a:gd name="T90" fmla="*/ 717 w 988"/>
              <a:gd name="T91" fmla="*/ 17 h 54"/>
              <a:gd name="T92" fmla="*/ 733 w 988"/>
              <a:gd name="T93" fmla="*/ 36 h 54"/>
              <a:gd name="T94" fmla="*/ 749 w 988"/>
              <a:gd name="T95" fmla="*/ 27 h 54"/>
              <a:gd name="T96" fmla="*/ 764 w 988"/>
              <a:gd name="T97" fmla="*/ 35 h 54"/>
              <a:gd name="T98" fmla="*/ 780 w 988"/>
              <a:gd name="T99" fmla="*/ 33 h 54"/>
              <a:gd name="T100" fmla="*/ 796 w 988"/>
              <a:gd name="T101" fmla="*/ 25 h 54"/>
              <a:gd name="T102" fmla="*/ 811 w 988"/>
              <a:gd name="T103" fmla="*/ 38 h 54"/>
              <a:gd name="T104" fmla="*/ 827 w 988"/>
              <a:gd name="T105" fmla="*/ 25 h 54"/>
              <a:gd name="T106" fmla="*/ 842 w 988"/>
              <a:gd name="T107" fmla="*/ 39 h 54"/>
              <a:gd name="T108" fmla="*/ 858 w 988"/>
              <a:gd name="T109" fmla="*/ 29 h 54"/>
              <a:gd name="T110" fmla="*/ 874 w 988"/>
              <a:gd name="T111" fmla="*/ 48 h 54"/>
              <a:gd name="T112" fmla="*/ 889 w 988"/>
              <a:gd name="T113" fmla="*/ 41 h 54"/>
              <a:gd name="T114" fmla="*/ 905 w 988"/>
              <a:gd name="T115" fmla="*/ 50 h 54"/>
              <a:gd name="T116" fmla="*/ 920 w 988"/>
              <a:gd name="T117" fmla="*/ 48 h 54"/>
              <a:gd name="T118" fmla="*/ 936 w 988"/>
              <a:gd name="T119" fmla="*/ 41 h 54"/>
              <a:gd name="T120" fmla="*/ 952 w 988"/>
              <a:gd name="T121" fmla="*/ 49 h 54"/>
              <a:gd name="T122" fmla="*/ 967 w 988"/>
              <a:gd name="T123" fmla="*/ 38 h 54"/>
              <a:gd name="T124" fmla="*/ 983 w 988"/>
              <a:gd name="T125" fmla="*/ 5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88" h="54">
                <a:moveTo>
                  <a:pt x="0" y="19"/>
                </a:moveTo>
                <a:lnTo>
                  <a:pt x="0" y="19"/>
                </a:lnTo>
                <a:lnTo>
                  <a:pt x="0" y="19"/>
                </a:lnTo>
                <a:lnTo>
                  <a:pt x="0" y="19"/>
                </a:lnTo>
                <a:lnTo>
                  <a:pt x="1" y="19"/>
                </a:lnTo>
                <a:lnTo>
                  <a:pt x="1" y="19"/>
                </a:lnTo>
                <a:lnTo>
                  <a:pt x="1" y="19"/>
                </a:lnTo>
                <a:lnTo>
                  <a:pt x="1" y="19"/>
                </a:lnTo>
                <a:lnTo>
                  <a:pt x="1" y="18"/>
                </a:lnTo>
                <a:lnTo>
                  <a:pt x="1" y="18"/>
                </a:lnTo>
                <a:lnTo>
                  <a:pt x="2" y="18"/>
                </a:lnTo>
                <a:lnTo>
                  <a:pt x="2" y="17"/>
                </a:lnTo>
                <a:lnTo>
                  <a:pt x="2" y="17"/>
                </a:lnTo>
                <a:lnTo>
                  <a:pt x="2" y="17"/>
                </a:lnTo>
                <a:lnTo>
                  <a:pt x="2" y="16"/>
                </a:lnTo>
                <a:lnTo>
                  <a:pt x="3" y="16"/>
                </a:lnTo>
                <a:lnTo>
                  <a:pt x="3" y="15"/>
                </a:lnTo>
                <a:lnTo>
                  <a:pt x="3" y="15"/>
                </a:lnTo>
                <a:lnTo>
                  <a:pt x="3" y="14"/>
                </a:lnTo>
                <a:lnTo>
                  <a:pt x="4" y="14"/>
                </a:lnTo>
                <a:lnTo>
                  <a:pt x="4" y="14"/>
                </a:lnTo>
                <a:lnTo>
                  <a:pt x="4" y="14"/>
                </a:lnTo>
                <a:lnTo>
                  <a:pt x="4" y="14"/>
                </a:lnTo>
                <a:lnTo>
                  <a:pt x="5" y="14"/>
                </a:lnTo>
                <a:lnTo>
                  <a:pt x="5" y="14"/>
                </a:lnTo>
                <a:lnTo>
                  <a:pt x="5" y="14"/>
                </a:lnTo>
                <a:lnTo>
                  <a:pt x="5" y="14"/>
                </a:lnTo>
                <a:lnTo>
                  <a:pt x="5" y="14"/>
                </a:lnTo>
                <a:lnTo>
                  <a:pt x="5" y="14"/>
                </a:lnTo>
                <a:lnTo>
                  <a:pt x="5" y="13"/>
                </a:lnTo>
                <a:lnTo>
                  <a:pt x="6" y="13"/>
                </a:lnTo>
                <a:lnTo>
                  <a:pt x="6" y="13"/>
                </a:lnTo>
                <a:lnTo>
                  <a:pt x="6" y="13"/>
                </a:lnTo>
                <a:lnTo>
                  <a:pt x="6" y="13"/>
                </a:lnTo>
                <a:lnTo>
                  <a:pt x="7" y="13"/>
                </a:lnTo>
                <a:lnTo>
                  <a:pt x="7" y="12"/>
                </a:lnTo>
                <a:lnTo>
                  <a:pt x="7" y="12"/>
                </a:lnTo>
                <a:lnTo>
                  <a:pt x="7" y="11"/>
                </a:lnTo>
                <a:lnTo>
                  <a:pt x="8" y="11"/>
                </a:lnTo>
                <a:lnTo>
                  <a:pt x="8" y="10"/>
                </a:lnTo>
                <a:lnTo>
                  <a:pt x="8" y="9"/>
                </a:lnTo>
                <a:lnTo>
                  <a:pt x="8" y="9"/>
                </a:lnTo>
                <a:lnTo>
                  <a:pt x="8" y="9"/>
                </a:lnTo>
                <a:lnTo>
                  <a:pt x="9" y="8"/>
                </a:lnTo>
                <a:lnTo>
                  <a:pt x="9" y="8"/>
                </a:lnTo>
                <a:lnTo>
                  <a:pt x="9" y="8"/>
                </a:lnTo>
                <a:lnTo>
                  <a:pt x="9" y="8"/>
                </a:lnTo>
                <a:lnTo>
                  <a:pt x="9" y="9"/>
                </a:lnTo>
                <a:lnTo>
                  <a:pt x="9" y="9"/>
                </a:lnTo>
                <a:lnTo>
                  <a:pt x="10" y="9"/>
                </a:lnTo>
                <a:lnTo>
                  <a:pt x="10" y="9"/>
                </a:lnTo>
                <a:lnTo>
                  <a:pt x="10" y="8"/>
                </a:lnTo>
                <a:lnTo>
                  <a:pt x="10" y="8"/>
                </a:lnTo>
                <a:lnTo>
                  <a:pt x="10" y="8"/>
                </a:lnTo>
                <a:lnTo>
                  <a:pt x="11" y="7"/>
                </a:lnTo>
                <a:lnTo>
                  <a:pt x="11" y="7"/>
                </a:lnTo>
                <a:lnTo>
                  <a:pt x="11" y="6"/>
                </a:lnTo>
                <a:lnTo>
                  <a:pt x="11" y="6"/>
                </a:lnTo>
                <a:lnTo>
                  <a:pt x="12" y="6"/>
                </a:lnTo>
                <a:lnTo>
                  <a:pt x="12" y="6"/>
                </a:lnTo>
                <a:lnTo>
                  <a:pt x="12" y="6"/>
                </a:lnTo>
                <a:lnTo>
                  <a:pt x="12" y="6"/>
                </a:lnTo>
                <a:lnTo>
                  <a:pt x="13" y="6"/>
                </a:lnTo>
                <a:lnTo>
                  <a:pt x="13" y="7"/>
                </a:lnTo>
                <a:lnTo>
                  <a:pt x="13" y="7"/>
                </a:lnTo>
                <a:lnTo>
                  <a:pt x="13" y="7"/>
                </a:lnTo>
                <a:lnTo>
                  <a:pt x="13" y="7"/>
                </a:lnTo>
                <a:lnTo>
                  <a:pt x="13" y="8"/>
                </a:lnTo>
                <a:lnTo>
                  <a:pt x="13" y="9"/>
                </a:lnTo>
                <a:lnTo>
                  <a:pt x="14" y="9"/>
                </a:lnTo>
                <a:lnTo>
                  <a:pt x="14" y="10"/>
                </a:lnTo>
                <a:lnTo>
                  <a:pt x="14" y="11"/>
                </a:lnTo>
                <a:lnTo>
                  <a:pt x="14" y="12"/>
                </a:lnTo>
                <a:lnTo>
                  <a:pt x="15" y="13"/>
                </a:lnTo>
                <a:lnTo>
                  <a:pt x="15" y="14"/>
                </a:lnTo>
                <a:lnTo>
                  <a:pt x="15" y="15"/>
                </a:lnTo>
                <a:lnTo>
                  <a:pt x="15" y="15"/>
                </a:lnTo>
                <a:lnTo>
                  <a:pt x="16" y="16"/>
                </a:lnTo>
                <a:lnTo>
                  <a:pt x="16" y="17"/>
                </a:lnTo>
                <a:lnTo>
                  <a:pt x="16" y="18"/>
                </a:lnTo>
                <a:lnTo>
                  <a:pt x="16" y="19"/>
                </a:lnTo>
                <a:lnTo>
                  <a:pt x="16" y="19"/>
                </a:lnTo>
                <a:lnTo>
                  <a:pt x="17" y="20"/>
                </a:lnTo>
                <a:lnTo>
                  <a:pt x="17" y="21"/>
                </a:lnTo>
                <a:lnTo>
                  <a:pt x="17" y="21"/>
                </a:lnTo>
                <a:lnTo>
                  <a:pt x="17" y="21"/>
                </a:lnTo>
                <a:lnTo>
                  <a:pt x="17" y="21"/>
                </a:lnTo>
                <a:lnTo>
                  <a:pt x="17" y="21"/>
                </a:lnTo>
                <a:lnTo>
                  <a:pt x="18" y="22"/>
                </a:lnTo>
                <a:lnTo>
                  <a:pt x="18" y="22"/>
                </a:lnTo>
                <a:lnTo>
                  <a:pt x="18" y="22"/>
                </a:lnTo>
                <a:lnTo>
                  <a:pt x="18" y="22"/>
                </a:lnTo>
                <a:lnTo>
                  <a:pt x="19" y="23"/>
                </a:lnTo>
                <a:lnTo>
                  <a:pt x="19" y="23"/>
                </a:lnTo>
                <a:lnTo>
                  <a:pt x="19" y="23"/>
                </a:lnTo>
                <a:lnTo>
                  <a:pt x="19" y="23"/>
                </a:lnTo>
                <a:lnTo>
                  <a:pt x="19" y="24"/>
                </a:lnTo>
                <a:lnTo>
                  <a:pt x="20" y="24"/>
                </a:lnTo>
                <a:lnTo>
                  <a:pt x="20" y="24"/>
                </a:lnTo>
                <a:lnTo>
                  <a:pt x="20" y="25"/>
                </a:lnTo>
                <a:lnTo>
                  <a:pt x="20" y="25"/>
                </a:lnTo>
                <a:lnTo>
                  <a:pt x="21" y="25"/>
                </a:lnTo>
                <a:lnTo>
                  <a:pt x="21" y="26"/>
                </a:lnTo>
                <a:lnTo>
                  <a:pt x="21" y="26"/>
                </a:lnTo>
                <a:lnTo>
                  <a:pt x="21" y="27"/>
                </a:lnTo>
                <a:lnTo>
                  <a:pt x="21" y="27"/>
                </a:lnTo>
                <a:lnTo>
                  <a:pt x="21" y="28"/>
                </a:lnTo>
                <a:lnTo>
                  <a:pt x="21" y="28"/>
                </a:lnTo>
                <a:lnTo>
                  <a:pt x="22" y="28"/>
                </a:lnTo>
                <a:lnTo>
                  <a:pt x="22" y="28"/>
                </a:lnTo>
                <a:lnTo>
                  <a:pt x="22" y="28"/>
                </a:lnTo>
                <a:lnTo>
                  <a:pt x="22" y="28"/>
                </a:lnTo>
                <a:lnTo>
                  <a:pt x="23" y="28"/>
                </a:lnTo>
                <a:lnTo>
                  <a:pt x="23" y="28"/>
                </a:lnTo>
                <a:lnTo>
                  <a:pt x="23" y="28"/>
                </a:lnTo>
                <a:lnTo>
                  <a:pt x="23" y="28"/>
                </a:lnTo>
                <a:lnTo>
                  <a:pt x="24" y="28"/>
                </a:lnTo>
                <a:lnTo>
                  <a:pt x="24" y="27"/>
                </a:lnTo>
                <a:lnTo>
                  <a:pt x="24" y="27"/>
                </a:lnTo>
                <a:lnTo>
                  <a:pt x="24" y="27"/>
                </a:lnTo>
                <a:lnTo>
                  <a:pt x="24" y="27"/>
                </a:lnTo>
                <a:lnTo>
                  <a:pt x="24" y="26"/>
                </a:lnTo>
                <a:lnTo>
                  <a:pt x="24" y="26"/>
                </a:lnTo>
                <a:lnTo>
                  <a:pt x="25" y="26"/>
                </a:lnTo>
                <a:lnTo>
                  <a:pt x="25" y="26"/>
                </a:lnTo>
                <a:lnTo>
                  <a:pt x="25" y="26"/>
                </a:lnTo>
                <a:lnTo>
                  <a:pt x="25" y="26"/>
                </a:lnTo>
                <a:lnTo>
                  <a:pt x="26" y="26"/>
                </a:lnTo>
                <a:lnTo>
                  <a:pt x="26" y="26"/>
                </a:lnTo>
                <a:lnTo>
                  <a:pt x="26" y="26"/>
                </a:lnTo>
                <a:lnTo>
                  <a:pt x="26" y="26"/>
                </a:lnTo>
                <a:lnTo>
                  <a:pt x="27" y="25"/>
                </a:lnTo>
                <a:lnTo>
                  <a:pt x="27" y="25"/>
                </a:lnTo>
                <a:lnTo>
                  <a:pt x="27" y="25"/>
                </a:lnTo>
                <a:lnTo>
                  <a:pt x="27" y="24"/>
                </a:lnTo>
                <a:lnTo>
                  <a:pt x="27" y="24"/>
                </a:lnTo>
                <a:lnTo>
                  <a:pt x="28" y="23"/>
                </a:lnTo>
                <a:lnTo>
                  <a:pt x="28" y="22"/>
                </a:lnTo>
                <a:lnTo>
                  <a:pt x="28" y="22"/>
                </a:lnTo>
                <a:lnTo>
                  <a:pt x="28" y="22"/>
                </a:lnTo>
                <a:lnTo>
                  <a:pt x="28" y="22"/>
                </a:lnTo>
                <a:lnTo>
                  <a:pt x="28" y="23"/>
                </a:lnTo>
                <a:lnTo>
                  <a:pt x="29" y="23"/>
                </a:lnTo>
                <a:lnTo>
                  <a:pt x="29" y="23"/>
                </a:lnTo>
                <a:lnTo>
                  <a:pt x="29" y="24"/>
                </a:lnTo>
                <a:lnTo>
                  <a:pt x="29" y="24"/>
                </a:lnTo>
                <a:lnTo>
                  <a:pt x="30" y="24"/>
                </a:lnTo>
                <a:lnTo>
                  <a:pt x="30" y="24"/>
                </a:lnTo>
                <a:lnTo>
                  <a:pt x="30" y="24"/>
                </a:lnTo>
                <a:lnTo>
                  <a:pt x="30" y="24"/>
                </a:lnTo>
                <a:lnTo>
                  <a:pt x="30" y="24"/>
                </a:lnTo>
                <a:lnTo>
                  <a:pt x="31" y="23"/>
                </a:lnTo>
                <a:lnTo>
                  <a:pt x="31" y="23"/>
                </a:lnTo>
                <a:lnTo>
                  <a:pt x="31" y="23"/>
                </a:lnTo>
                <a:lnTo>
                  <a:pt x="31" y="23"/>
                </a:lnTo>
                <a:lnTo>
                  <a:pt x="32" y="22"/>
                </a:lnTo>
                <a:lnTo>
                  <a:pt x="32" y="22"/>
                </a:lnTo>
                <a:lnTo>
                  <a:pt x="32" y="22"/>
                </a:lnTo>
                <a:lnTo>
                  <a:pt x="32" y="22"/>
                </a:lnTo>
                <a:lnTo>
                  <a:pt x="32" y="22"/>
                </a:lnTo>
                <a:lnTo>
                  <a:pt x="32" y="22"/>
                </a:lnTo>
                <a:lnTo>
                  <a:pt x="32" y="22"/>
                </a:lnTo>
                <a:lnTo>
                  <a:pt x="33" y="22"/>
                </a:lnTo>
                <a:lnTo>
                  <a:pt x="33" y="22"/>
                </a:lnTo>
                <a:lnTo>
                  <a:pt x="33" y="22"/>
                </a:lnTo>
                <a:lnTo>
                  <a:pt x="33" y="22"/>
                </a:lnTo>
                <a:lnTo>
                  <a:pt x="34" y="21"/>
                </a:lnTo>
                <a:lnTo>
                  <a:pt x="34" y="21"/>
                </a:lnTo>
                <a:lnTo>
                  <a:pt x="34" y="21"/>
                </a:lnTo>
                <a:lnTo>
                  <a:pt x="34" y="21"/>
                </a:lnTo>
                <a:lnTo>
                  <a:pt x="35" y="21"/>
                </a:lnTo>
                <a:lnTo>
                  <a:pt x="35" y="21"/>
                </a:lnTo>
                <a:lnTo>
                  <a:pt x="35" y="21"/>
                </a:lnTo>
                <a:lnTo>
                  <a:pt x="35" y="21"/>
                </a:lnTo>
                <a:lnTo>
                  <a:pt x="35" y="21"/>
                </a:lnTo>
                <a:lnTo>
                  <a:pt x="36" y="22"/>
                </a:lnTo>
                <a:lnTo>
                  <a:pt x="36" y="22"/>
                </a:lnTo>
                <a:lnTo>
                  <a:pt x="36" y="22"/>
                </a:lnTo>
                <a:lnTo>
                  <a:pt x="36" y="22"/>
                </a:lnTo>
                <a:lnTo>
                  <a:pt x="36" y="22"/>
                </a:lnTo>
                <a:lnTo>
                  <a:pt x="36" y="21"/>
                </a:lnTo>
                <a:lnTo>
                  <a:pt x="37" y="21"/>
                </a:lnTo>
                <a:lnTo>
                  <a:pt x="37" y="21"/>
                </a:lnTo>
                <a:lnTo>
                  <a:pt x="37" y="21"/>
                </a:lnTo>
                <a:lnTo>
                  <a:pt x="37" y="20"/>
                </a:lnTo>
                <a:lnTo>
                  <a:pt x="38" y="20"/>
                </a:lnTo>
                <a:lnTo>
                  <a:pt x="38" y="19"/>
                </a:lnTo>
                <a:lnTo>
                  <a:pt x="38" y="19"/>
                </a:lnTo>
                <a:lnTo>
                  <a:pt x="38" y="19"/>
                </a:lnTo>
                <a:lnTo>
                  <a:pt x="38" y="18"/>
                </a:lnTo>
                <a:lnTo>
                  <a:pt x="39" y="18"/>
                </a:lnTo>
                <a:lnTo>
                  <a:pt x="39" y="18"/>
                </a:lnTo>
                <a:lnTo>
                  <a:pt x="39" y="18"/>
                </a:lnTo>
                <a:lnTo>
                  <a:pt x="39" y="18"/>
                </a:lnTo>
                <a:lnTo>
                  <a:pt x="40" y="17"/>
                </a:lnTo>
                <a:lnTo>
                  <a:pt x="40" y="17"/>
                </a:lnTo>
                <a:lnTo>
                  <a:pt x="40" y="17"/>
                </a:lnTo>
                <a:lnTo>
                  <a:pt x="40" y="17"/>
                </a:lnTo>
                <a:lnTo>
                  <a:pt x="40" y="17"/>
                </a:lnTo>
                <a:lnTo>
                  <a:pt x="40" y="17"/>
                </a:lnTo>
                <a:lnTo>
                  <a:pt x="41" y="17"/>
                </a:lnTo>
                <a:lnTo>
                  <a:pt x="41" y="17"/>
                </a:lnTo>
                <a:lnTo>
                  <a:pt x="41" y="17"/>
                </a:lnTo>
                <a:lnTo>
                  <a:pt x="41" y="17"/>
                </a:lnTo>
                <a:lnTo>
                  <a:pt x="41" y="16"/>
                </a:lnTo>
                <a:lnTo>
                  <a:pt x="42" y="16"/>
                </a:lnTo>
                <a:lnTo>
                  <a:pt x="42" y="15"/>
                </a:lnTo>
                <a:lnTo>
                  <a:pt x="42" y="15"/>
                </a:lnTo>
                <a:lnTo>
                  <a:pt x="42" y="14"/>
                </a:lnTo>
                <a:lnTo>
                  <a:pt x="43" y="14"/>
                </a:lnTo>
                <a:lnTo>
                  <a:pt x="43" y="13"/>
                </a:lnTo>
                <a:lnTo>
                  <a:pt x="43" y="13"/>
                </a:lnTo>
                <a:lnTo>
                  <a:pt x="43" y="13"/>
                </a:lnTo>
                <a:lnTo>
                  <a:pt x="44" y="13"/>
                </a:lnTo>
                <a:lnTo>
                  <a:pt x="44" y="13"/>
                </a:lnTo>
                <a:lnTo>
                  <a:pt x="44" y="13"/>
                </a:lnTo>
                <a:lnTo>
                  <a:pt x="44" y="13"/>
                </a:lnTo>
                <a:lnTo>
                  <a:pt x="44" y="13"/>
                </a:lnTo>
                <a:lnTo>
                  <a:pt x="44" y="13"/>
                </a:lnTo>
                <a:lnTo>
                  <a:pt x="44" y="13"/>
                </a:lnTo>
                <a:lnTo>
                  <a:pt x="45" y="13"/>
                </a:lnTo>
                <a:lnTo>
                  <a:pt x="45" y="13"/>
                </a:lnTo>
                <a:lnTo>
                  <a:pt x="45" y="13"/>
                </a:lnTo>
                <a:lnTo>
                  <a:pt x="45" y="13"/>
                </a:lnTo>
                <a:lnTo>
                  <a:pt x="46" y="12"/>
                </a:lnTo>
                <a:lnTo>
                  <a:pt x="46" y="12"/>
                </a:lnTo>
                <a:lnTo>
                  <a:pt x="46" y="12"/>
                </a:lnTo>
                <a:lnTo>
                  <a:pt x="46" y="12"/>
                </a:lnTo>
                <a:lnTo>
                  <a:pt x="46" y="11"/>
                </a:lnTo>
                <a:lnTo>
                  <a:pt x="47" y="10"/>
                </a:lnTo>
                <a:lnTo>
                  <a:pt x="47" y="9"/>
                </a:lnTo>
                <a:lnTo>
                  <a:pt x="47" y="9"/>
                </a:lnTo>
                <a:lnTo>
                  <a:pt x="47" y="9"/>
                </a:lnTo>
                <a:lnTo>
                  <a:pt x="48" y="8"/>
                </a:lnTo>
                <a:lnTo>
                  <a:pt x="48" y="7"/>
                </a:lnTo>
                <a:lnTo>
                  <a:pt x="48" y="7"/>
                </a:lnTo>
                <a:lnTo>
                  <a:pt x="48" y="7"/>
                </a:lnTo>
                <a:lnTo>
                  <a:pt x="48" y="7"/>
                </a:lnTo>
                <a:lnTo>
                  <a:pt x="48" y="7"/>
                </a:lnTo>
                <a:lnTo>
                  <a:pt x="49" y="7"/>
                </a:lnTo>
                <a:lnTo>
                  <a:pt x="49" y="7"/>
                </a:lnTo>
                <a:lnTo>
                  <a:pt x="49" y="7"/>
                </a:lnTo>
                <a:lnTo>
                  <a:pt x="49" y="7"/>
                </a:lnTo>
                <a:lnTo>
                  <a:pt x="49" y="8"/>
                </a:lnTo>
                <a:lnTo>
                  <a:pt x="50" y="9"/>
                </a:lnTo>
                <a:lnTo>
                  <a:pt x="50" y="10"/>
                </a:lnTo>
                <a:lnTo>
                  <a:pt x="50" y="11"/>
                </a:lnTo>
                <a:lnTo>
                  <a:pt x="50" y="12"/>
                </a:lnTo>
                <a:lnTo>
                  <a:pt x="51" y="13"/>
                </a:lnTo>
                <a:lnTo>
                  <a:pt x="51" y="14"/>
                </a:lnTo>
                <a:lnTo>
                  <a:pt x="51" y="16"/>
                </a:lnTo>
                <a:lnTo>
                  <a:pt x="51" y="17"/>
                </a:lnTo>
                <a:lnTo>
                  <a:pt x="52" y="17"/>
                </a:lnTo>
                <a:lnTo>
                  <a:pt x="52" y="18"/>
                </a:lnTo>
                <a:lnTo>
                  <a:pt x="52" y="19"/>
                </a:lnTo>
                <a:lnTo>
                  <a:pt x="52" y="20"/>
                </a:lnTo>
                <a:lnTo>
                  <a:pt x="52" y="21"/>
                </a:lnTo>
                <a:lnTo>
                  <a:pt x="52" y="22"/>
                </a:lnTo>
                <a:lnTo>
                  <a:pt x="52" y="23"/>
                </a:lnTo>
                <a:lnTo>
                  <a:pt x="53" y="24"/>
                </a:lnTo>
                <a:lnTo>
                  <a:pt x="53" y="24"/>
                </a:lnTo>
                <a:lnTo>
                  <a:pt x="53" y="24"/>
                </a:lnTo>
                <a:lnTo>
                  <a:pt x="53" y="25"/>
                </a:lnTo>
                <a:lnTo>
                  <a:pt x="54" y="25"/>
                </a:lnTo>
                <a:lnTo>
                  <a:pt x="54" y="25"/>
                </a:lnTo>
                <a:lnTo>
                  <a:pt x="54" y="25"/>
                </a:lnTo>
                <a:lnTo>
                  <a:pt x="54" y="25"/>
                </a:lnTo>
                <a:lnTo>
                  <a:pt x="55" y="25"/>
                </a:lnTo>
                <a:lnTo>
                  <a:pt x="55" y="26"/>
                </a:lnTo>
                <a:lnTo>
                  <a:pt x="55" y="26"/>
                </a:lnTo>
                <a:lnTo>
                  <a:pt x="55" y="26"/>
                </a:lnTo>
                <a:lnTo>
                  <a:pt x="55" y="26"/>
                </a:lnTo>
                <a:lnTo>
                  <a:pt x="56" y="27"/>
                </a:lnTo>
                <a:lnTo>
                  <a:pt x="56" y="27"/>
                </a:lnTo>
                <a:lnTo>
                  <a:pt x="56" y="27"/>
                </a:lnTo>
                <a:lnTo>
                  <a:pt x="56" y="27"/>
                </a:lnTo>
                <a:lnTo>
                  <a:pt x="56" y="28"/>
                </a:lnTo>
                <a:lnTo>
                  <a:pt x="56" y="28"/>
                </a:lnTo>
                <a:lnTo>
                  <a:pt x="57" y="28"/>
                </a:lnTo>
                <a:lnTo>
                  <a:pt x="57" y="28"/>
                </a:lnTo>
                <a:lnTo>
                  <a:pt x="57" y="28"/>
                </a:lnTo>
                <a:lnTo>
                  <a:pt x="57" y="28"/>
                </a:lnTo>
                <a:lnTo>
                  <a:pt x="57" y="29"/>
                </a:lnTo>
                <a:lnTo>
                  <a:pt x="58" y="29"/>
                </a:lnTo>
                <a:lnTo>
                  <a:pt x="58" y="29"/>
                </a:lnTo>
                <a:lnTo>
                  <a:pt x="58" y="29"/>
                </a:lnTo>
                <a:lnTo>
                  <a:pt x="58" y="29"/>
                </a:lnTo>
                <a:lnTo>
                  <a:pt x="59" y="29"/>
                </a:lnTo>
                <a:lnTo>
                  <a:pt x="59" y="29"/>
                </a:lnTo>
                <a:lnTo>
                  <a:pt x="59" y="30"/>
                </a:lnTo>
                <a:lnTo>
                  <a:pt x="59" y="30"/>
                </a:lnTo>
                <a:lnTo>
                  <a:pt x="60" y="30"/>
                </a:lnTo>
                <a:lnTo>
                  <a:pt x="60" y="29"/>
                </a:lnTo>
                <a:lnTo>
                  <a:pt x="60" y="29"/>
                </a:lnTo>
                <a:lnTo>
                  <a:pt x="60" y="28"/>
                </a:lnTo>
                <a:lnTo>
                  <a:pt x="60" y="28"/>
                </a:lnTo>
                <a:lnTo>
                  <a:pt x="60" y="28"/>
                </a:lnTo>
                <a:lnTo>
                  <a:pt x="60" y="27"/>
                </a:lnTo>
                <a:lnTo>
                  <a:pt x="61" y="27"/>
                </a:lnTo>
                <a:lnTo>
                  <a:pt x="61" y="27"/>
                </a:lnTo>
                <a:lnTo>
                  <a:pt x="61" y="27"/>
                </a:lnTo>
                <a:lnTo>
                  <a:pt x="61" y="27"/>
                </a:lnTo>
                <a:lnTo>
                  <a:pt x="62" y="26"/>
                </a:lnTo>
                <a:lnTo>
                  <a:pt x="62" y="26"/>
                </a:lnTo>
                <a:lnTo>
                  <a:pt x="62" y="26"/>
                </a:lnTo>
                <a:lnTo>
                  <a:pt x="62" y="26"/>
                </a:lnTo>
                <a:lnTo>
                  <a:pt x="63" y="26"/>
                </a:lnTo>
                <a:lnTo>
                  <a:pt x="63" y="26"/>
                </a:lnTo>
                <a:lnTo>
                  <a:pt x="63" y="26"/>
                </a:lnTo>
                <a:lnTo>
                  <a:pt x="63" y="26"/>
                </a:lnTo>
                <a:lnTo>
                  <a:pt x="63" y="26"/>
                </a:lnTo>
                <a:lnTo>
                  <a:pt x="64" y="25"/>
                </a:lnTo>
                <a:lnTo>
                  <a:pt x="64" y="25"/>
                </a:lnTo>
                <a:lnTo>
                  <a:pt x="64" y="25"/>
                </a:lnTo>
                <a:lnTo>
                  <a:pt x="64" y="25"/>
                </a:lnTo>
                <a:lnTo>
                  <a:pt x="64" y="25"/>
                </a:lnTo>
                <a:lnTo>
                  <a:pt x="64" y="25"/>
                </a:lnTo>
                <a:lnTo>
                  <a:pt x="65" y="25"/>
                </a:lnTo>
                <a:lnTo>
                  <a:pt x="65" y="24"/>
                </a:lnTo>
                <a:lnTo>
                  <a:pt x="65" y="24"/>
                </a:lnTo>
                <a:lnTo>
                  <a:pt x="65" y="24"/>
                </a:lnTo>
                <a:lnTo>
                  <a:pt x="66" y="24"/>
                </a:lnTo>
                <a:lnTo>
                  <a:pt x="66" y="23"/>
                </a:lnTo>
                <a:lnTo>
                  <a:pt x="66" y="23"/>
                </a:lnTo>
                <a:lnTo>
                  <a:pt x="66" y="24"/>
                </a:lnTo>
                <a:lnTo>
                  <a:pt x="66" y="24"/>
                </a:lnTo>
                <a:lnTo>
                  <a:pt x="67" y="25"/>
                </a:lnTo>
                <a:lnTo>
                  <a:pt x="67" y="25"/>
                </a:lnTo>
                <a:lnTo>
                  <a:pt x="67" y="25"/>
                </a:lnTo>
                <a:lnTo>
                  <a:pt x="67" y="25"/>
                </a:lnTo>
                <a:lnTo>
                  <a:pt x="68" y="26"/>
                </a:lnTo>
                <a:lnTo>
                  <a:pt x="68" y="26"/>
                </a:lnTo>
                <a:lnTo>
                  <a:pt x="68" y="25"/>
                </a:lnTo>
                <a:lnTo>
                  <a:pt x="68" y="25"/>
                </a:lnTo>
                <a:lnTo>
                  <a:pt x="68" y="25"/>
                </a:lnTo>
                <a:lnTo>
                  <a:pt x="68" y="25"/>
                </a:lnTo>
                <a:lnTo>
                  <a:pt x="68" y="24"/>
                </a:lnTo>
                <a:lnTo>
                  <a:pt x="69" y="24"/>
                </a:lnTo>
                <a:lnTo>
                  <a:pt x="69" y="23"/>
                </a:lnTo>
                <a:lnTo>
                  <a:pt x="69" y="23"/>
                </a:lnTo>
                <a:lnTo>
                  <a:pt x="69" y="23"/>
                </a:lnTo>
                <a:lnTo>
                  <a:pt x="70" y="23"/>
                </a:lnTo>
                <a:lnTo>
                  <a:pt x="70" y="23"/>
                </a:lnTo>
                <a:lnTo>
                  <a:pt x="70" y="24"/>
                </a:lnTo>
                <a:lnTo>
                  <a:pt x="70" y="24"/>
                </a:lnTo>
                <a:lnTo>
                  <a:pt x="71" y="24"/>
                </a:lnTo>
                <a:lnTo>
                  <a:pt x="71" y="24"/>
                </a:lnTo>
                <a:lnTo>
                  <a:pt x="71" y="24"/>
                </a:lnTo>
                <a:lnTo>
                  <a:pt x="71" y="24"/>
                </a:lnTo>
                <a:lnTo>
                  <a:pt x="71" y="24"/>
                </a:lnTo>
                <a:lnTo>
                  <a:pt x="72" y="24"/>
                </a:lnTo>
                <a:lnTo>
                  <a:pt x="72" y="24"/>
                </a:lnTo>
                <a:lnTo>
                  <a:pt x="72" y="24"/>
                </a:lnTo>
                <a:lnTo>
                  <a:pt x="72" y="24"/>
                </a:lnTo>
                <a:lnTo>
                  <a:pt x="72" y="24"/>
                </a:lnTo>
                <a:lnTo>
                  <a:pt x="72" y="24"/>
                </a:lnTo>
                <a:lnTo>
                  <a:pt x="73" y="24"/>
                </a:lnTo>
                <a:lnTo>
                  <a:pt x="73" y="24"/>
                </a:lnTo>
                <a:lnTo>
                  <a:pt x="73" y="24"/>
                </a:lnTo>
                <a:lnTo>
                  <a:pt x="73" y="24"/>
                </a:lnTo>
                <a:lnTo>
                  <a:pt x="74" y="24"/>
                </a:lnTo>
                <a:lnTo>
                  <a:pt x="74" y="24"/>
                </a:lnTo>
                <a:lnTo>
                  <a:pt x="74" y="24"/>
                </a:lnTo>
                <a:lnTo>
                  <a:pt x="74" y="24"/>
                </a:lnTo>
                <a:lnTo>
                  <a:pt x="74" y="23"/>
                </a:lnTo>
                <a:lnTo>
                  <a:pt x="75" y="22"/>
                </a:lnTo>
                <a:lnTo>
                  <a:pt x="75" y="21"/>
                </a:lnTo>
                <a:lnTo>
                  <a:pt x="75" y="21"/>
                </a:lnTo>
                <a:lnTo>
                  <a:pt x="75" y="20"/>
                </a:lnTo>
                <a:lnTo>
                  <a:pt x="76" y="19"/>
                </a:lnTo>
                <a:lnTo>
                  <a:pt x="76" y="18"/>
                </a:lnTo>
                <a:lnTo>
                  <a:pt x="76" y="18"/>
                </a:lnTo>
                <a:lnTo>
                  <a:pt x="76" y="18"/>
                </a:lnTo>
                <a:lnTo>
                  <a:pt x="76" y="18"/>
                </a:lnTo>
                <a:lnTo>
                  <a:pt x="76" y="18"/>
                </a:lnTo>
                <a:lnTo>
                  <a:pt x="77" y="18"/>
                </a:lnTo>
                <a:lnTo>
                  <a:pt x="77" y="18"/>
                </a:lnTo>
                <a:lnTo>
                  <a:pt x="77" y="19"/>
                </a:lnTo>
                <a:lnTo>
                  <a:pt x="77" y="19"/>
                </a:lnTo>
                <a:lnTo>
                  <a:pt x="77" y="19"/>
                </a:lnTo>
                <a:lnTo>
                  <a:pt x="78" y="18"/>
                </a:lnTo>
                <a:lnTo>
                  <a:pt x="78" y="18"/>
                </a:lnTo>
                <a:lnTo>
                  <a:pt x="78" y="18"/>
                </a:lnTo>
                <a:lnTo>
                  <a:pt x="78" y="18"/>
                </a:lnTo>
                <a:lnTo>
                  <a:pt x="79" y="18"/>
                </a:lnTo>
                <a:lnTo>
                  <a:pt x="79" y="17"/>
                </a:lnTo>
                <a:lnTo>
                  <a:pt x="79" y="17"/>
                </a:lnTo>
                <a:lnTo>
                  <a:pt x="79" y="17"/>
                </a:lnTo>
                <a:lnTo>
                  <a:pt x="80" y="17"/>
                </a:lnTo>
                <a:lnTo>
                  <a:pt x="80" y="16"/>
                </a:lnTo>
                <a:lnTo>
                  <a:pt x="80" y="16"/>
                </a:lnTo>
                <a:lnTo>
                  <a:pt x="80" y="16"/>
                </a:lnTo>
                <a:lnTo>
                  <a:pt x="80" y="15"/>
                </a:lnTo>
                <a:lnTo>
                  <a:pt x="80" y="15"/>
                </a:lnTo>
                <a:lnTo>
                  <a:pt x="80" y="14"/>
                </a:lnTo>
                <a:lnTo>
                  <a:pt x="81" y="14"/>
                </a:lnTo>
                <a:lnTo>
                  <a:pt x="81" y="14"/>
                </a:lnTo>
                <a:lnTo>
                  <a:pt x="81" y="14"/>
                </a:lnTo>
                <a:lnTo>
                  <a:pt x="81" y="14"/>
                </a:lnTo>
                <a:lnTo>
                  <a:pt x="82" y="14"/>
                </a:lnTo>
                <a:lnTo>
                  <a:pt x="82" y="14"/>
                </a:lnTo>
                <a:lnTo>
                  <a:pt x="82" y="13"/>
                </a:lnTo>
                <a:lnTo>
                  <a:pt x="82" y="13"/>
                </a:lnTo>
                <a:lnTo>
                  <a:pt x="82" y="13"/>
                </a:lnTo>
                <a:lnTo>
                  <a:pt x="83" y="13"/>
                </a:lnTo>
                <a:lnTo>
                  <a:pt x="83" y="13"/>
                </a:lnTo>
                <a:lnTo>
                  <a:pt x="83" y="13"/>
                </a:lnTo>
                <a:lnTo>
                  <a:pt x="83" y="13"/>
                </a:lnTo>
                <a:lnTo>
                  <a:pt x="83" y="12"/>
                </a:lnTo>
                <a:lnTo>
                  <a:pt x="83" y="12"/>
                </a:lnTo>
                <a:lnTo>
                  <a:pt x="84" y="12"/>
                </a:lnTo>
                <a:lnTo>
                  <a:pt x="84" y="12"/>
                </a:lnTo>
                <a:lnTo>
                  <a:pt x="84" y="11"/>
                </a:lnTo>
                <a:lnTo>
                  <a:pt x="84" y="11"/>
                </a:lnTo>
                <a:lnTo>
                  <a:pt x="85" y="11"/>
                </a:lnTo>
                <a:lnTo>
                  <a:pt x="85" y="10"/>
                </a:lnTo>
                <a:lnTo>
                  <a:pt x="85" y="10"/>
                </a:lnTo>
                <a:lnTo>
                  <a:pt x="85" y="9"/>
                </a:lnTo>
                <a:lnTo>
                  <a:pt x="85" y="9"/>
                </a:lnTo>
                <a:lnTo>
                  <a:pt x="86" y="9"/>
                </a:lnTo>
                <a:lnTo>
                  <a:pt x="86" y="10"/>
                </a:lnTo>
                <a:lnTo>
                  <a:pt x="86" y="11"/>
                </a:lnTo>
                <a:lnTo>
                  <a:pt x="86" y="12"/>
                </a:lnTo>
                <a:lnTo>
                  <a:pt x="87" y="13"/>
                </a:lnTo>
                <a:lnTo>
                  <a:pt x="87" y="14"/>
                </a:lnTo>
                <a:lnTo>
                  <a:pt x="87" y="15"/>
                </a:lnTo>
                <a:lnTo>
                  <a:pt x="87" y="16"/>
                </a:lnTo>
                <a:lnTo>
                  <a:pt x="87" y="17"/>
                </a:lnTo>
                <a:lnTo>
                  <a:pt x="87" y="17"/>
                </a:lnTo>
                <a:lnTo>
                  <a:pt x="88" y="18"/>
                </a:lnTo>
                <a:lnTo>
                  <a:pt x="88" y="19"/>
                </a:lnTo>
                <a:lnTo>
                  <a:pt x="88" y="20"/>
                </a:lnTo>
                <a:lnTo>
                  <a:pt x="88" y="21"/>
                </a:lnTo>
                <a:lnTo>
                  <a:pt x="88" y="21"/>
                </a:lnTo>
                <a:lnTo>
                  <a:pt x="89" y="22"/>
                </a:lnTo>
                <a:lnTo>
                  <a:pt x="89" y="22"/>
                </a:lnTo>
                <a:lnTo>
                  <a:pt x="89" y="23"/>
                </a:lnTo>
                <a:lnTo>
                  <a:pt x="89" y="23"/>
                </a:lnTo>
                <a:lnTo>
                  <a:pt x="90" y="23"/>
                </a:lnTo>
                <a:lnTo>
                  <a:pt x="90" y="24"/>
                </a:lnTo>
                <a:lnTo>
                  <a:pt x="90" y="24"/>
                </a:lnTo>
                <a:lnTo>
                  <a:pt x="90" y="24"/>
                </a:lnTo>
                <a:lnTo>
                  <a:pt x="91" y="24"/>
                </a:lnTo>
                <a:lnTo>
                  <a:pt x="91" y="25"/>
                </a:lnTo>
                <a:lnTo>
                  <a:pt x="91" y="25"/>
                </a:lnTo>
                <a:lnTo>
                  <a:pt x="91" y="25"/>
                </a:lnTo>
                <a:lnTo>
                  <a:pt x="91" y="25"/>
                </a:lnTo>
                <a:lnTo>
                  <a:pt x="91" y="26"/>
                </a:lnTo>
                <a:lnTo>
                  <a:pt x="91" y="26"/>
                </a:lnTo>
                <a:lnTo>
                  <a:pt x="92" y="26"/>
                </a:lnTo>
                <a:lnTo>
                  <a:pt x="92" y="27"/>
                </a:lnTo>
                <a:lnTo>
                  <a:pt x="92" y="27"/>
                </a:lnTo>
                <a:lnTo>
                  <a:pt x="92" y="27"/>
                </a:lnTo>
                <a:lnTo>
                  <a:pt x="93" y="28"/>
                </a:lnTo>
                <a:lnTo>
                  <a:pt x="93" y="28"/>
                </a:lnTo>
                <a:lnTo>
                  <a:pt x="93" y="29"/>
                </a:lnTo>
                <a:lnTo>
                  <a:pt x="93" y="29"/>
                </a:lnTo>
                <a:lnTo>
                  <a:pt x="93" y="29"/>
                </a:lnTo>
                <a:lnTo>
                  <a:pt x="94" y="30"/>
                </a:lnTo>
                <a:lnTo>
                  <a:pt x="94" y="30"/>
                </a:lnTo>
                <a:lnTo>
                  <a:pt x="94" y="30"/>
                </a:lnTo>
                <a:lnTo>
                  <a:pt x="94" y="30"/>
                </a:lnTo>
                <a:lnTo>
                  <a:pt x="95" y="30"/>
                </a:lnTo>
                <a:lnTo>
                  <a:pt x="95" y="30"/>
                </a:lnTo>
                <a:lnTo>
                  <a:pt x="95" y="30"/>
                </a:lnTo>
                <a:lnTo>
                  <a:pt x="95" y="31"/>
                </a:lnTo>
                <a:lnTo>
                  <a:pt x="95" y="31"/>
                </a:lnTo>
                <a:lnTo>
                  <a:pt x="95" y="31"/>
                </a:lnTo>
                <a:lnTo>
                  <a:pt x="96" y="31"/>
                </a:lnTo>
                <a:lnTo>
                  <a:pt x="96" y="31"/>
                </a:lnTo>
                <a:lnTo>
                  <a:pt x="96" y="31"/>
                </a:lnTo>
                <a:lnTo>
                  <a:pt x="96" y="30"/>
                </a:lnTo>
                <a:lnTo>
                  <a:pt x="96" y="30"/>
                </a:lnTo>
                <a:lnTo>
                  <a:pt x="97" y="30"/>
                </a:lnTo>
                <a:lnTo>
                  <a:pt x="97" y="30"/>
                </a:lnTo>
                <a:lnTo>
                  <a:pt x="97" y="30"/>
                </a:lnTo>
                <a:lnTo>
                  <a:pt x="97" y="30"/>
                </a:lnTo>
                <a:lnTo>
                  <a:pt x="98" y="30"/>
                </a:lnTo>
                <a:lnTo>
                  <a:pt x="98" y="29"/>
                </a:lnTo>
                <a:lnTo>
                  <a:pt x="98" y="29"/>
                </a:lnTo>
                <a:lnTo>
                  <a:pt x="98" y="28"/>
                </a:lnTo>
                <a:lnTo>
                  <a:pt x="99" y="28"/>
                </a:lnTo>
                <a:lnTo>
                  <a:pt x="99" y="27"/>
                </a:lnTo>
                <a:lnTo>
                  <a:pt x="99" y="27"/>
                </a:lnTo>
                <a:lnTo>
                  <a:pt x="99" y="27"/>
                </a:lnTo>
                <a:lnTo>
                  <a:pt x="99" y="27"/>
                </a:lnTo>
                <a:lnTo>
                  <a:pt x="99" y="27"/>
                </a:lnTo>
                <a:lnTo>
                  <a:pt x="99" y="27"/>
                </a:lnTo>
                <a:lnTo>
                  <a:pt x="100" y="27"/>
                </a:lnTo>
                <a:lnTo>
                  <a:pt x="100" y="26"/>
                </a:lnTo>
                <a:lnTo>
                  <a:pt x="100" y="26"/>
                </a:lnTo>
                <a:lnTo>
                  <a:pt x="100" y="26"/>
                </a:lnTo>
                <a:lnTo>
                  <a:pt x="101" y="26"/>
                </a:lnTo>
                <a:lnTo>
                  <a:pt x="101" y="26"/>
                </a:lnTo>
                <a:lnTo>
                  <a:pt x="101" y="26"/>
                </a:lnTo>
                <a:lnTo>
                  <a:pt x="101" y="26"/>
                </a:lnTo>
                <a:lnTo>
                  <a:pt x="102" y="26"/>
                </a:lnTo>
                <a:lnTo>
                  <a:pt x="102" y="26"/>
                </a:lnTo>
                <a:lnTo>
                  <a:pt x="102" y="26"/>
                </a:lnTo>
                <a:lnTo>
                  <a:pt x="102" y="26"/>
                </a:lnTo>
                <a:lnTo>
                  <a:pt x="102" y="26"/>
                </a:lnTo>
                <a:lnTo>
                  <a:pt x="103" y="27"/>
                </a:lnTo>
                <a:lnTo>
                  <a:pt x="103" y="27"/>
                </a:lnTo>
                <a:lnTo>
                  <a:pt x="103" y="27"/>
                </a:lnTo>
                <a:lnTo>
                  <a:pt x="103" y="27"/>
                </a:lnTo>
                <a:lnTo>
                  <a:pt x="103" y="27"/>
                </a:lnTo>
                <a:lnTo>
                  <a:pt x="103" y="28"/>
                </a:lnTo>
                <a:lnTo>
                  <a:pt x="104" y="28"/>
                </a:lnTo>
                <a:lnTo>
                  <a:pt x="104" y="28"/>
                </a:lnTo>
                <a:lnTo>
                  <a:pt x="104" y="28"/>
                </a:lnTo>
                <a:lnTo>
                  <a:pt x="104" y="28"/>
                </a:lnTo>
                <a:lnTo>
                  <a:pt x="104" y="28"/>
                </a:lnTo>
                <a:lnTo>
                  <a:pt x="105" y="28"/>
                </a:lnTo>
                <a:lnTo>
                  <a:pt x="105" y="28"/>
                </a:lnTo>
                <a:lnTo>
                  <a:pt x="105" y="28"/>
                </a:lnTo>
                <a:lnTo>
                  <a:pt x="105" y="28"/>
                </a:lnTo>
                <a:lnTo>
                  <a:pt x="106" y="28"/>
                </a:lnTo>
                <a:lnTo>
                  <a:pt x="106" y="27"/>
                </a:lnTo>
                <a:lnTo>
                  <a:pt x="106" y="27"/>
                </a:lnTo>
                <a:lnTo>
                  <a:pt x="106" y="27"/>
                </a:lnTo>
                <a:lnTo>
                  <a:pt x="107" y="27"/>
                </a:lnTo>
                <a:lnTo>
                  <a:pt x="107" y="27"/>
                </a:lnTo>
                <a:lnTo>
                  <a:pt x="107" y="27"/>
                </a:lnTo>
                <a:lnTo>
                  <a:pt x="107" y="27"/>
                </a:lnTo>
                <a:lnTo>
                  <a:pt x="107" y="27"/>
                </a:lnTo>
                <a:lnTo>
                  <a:pt x="107" y="27"/>
                </a:lnTo>
                <a:lnTo>
                  <a:pt x="107" y="27"/>
                </a:lnTo>
                <a:lnTo>
                  <a:pt x="108" y="27"/>
                </a:lnTo>
                <a:lnTo>
                  <a:pt x="108" y="27"/>
                </a:lnTo>
                <a:lnTo>
                  <a:pt x="108" y="27"/>
                </a:lnTo>
                <a:lnTo>
                  <a:pt x="108" y="27"/>
                </a:lnTo>
                <a:lnTo>
                  <a:pt x="109" y="27"/>
                </a:lnTo>
                <a:lnTo>
                  <a:pt x="109" y="27"/>
                </a:lnTo>
                <a:lnTo>
                  <a:pt x="109" y="26"/>
                </a:lnTo>
                <a:lnTo>
                  <a:pt x="109" y="26"/>
                </a:lnTo>
                <a:lnTo>
                  <a:pt x="110" y="26"/>
                </a:lnTo>
                <a:lnTo>
                  <a:pt x="110" y="25"/>
                </a:lnTo>
                <a:lnTo>
                  <a:pt x="110" y="25"/>
                </a:lnTo>
                <a:lnTo>
                  <a:pt x="110" y="25"/>
                </a:lnTo>
                <a:lnTo>
                  <a:pt x="110" y="25"/>
                </a:lnTo>
                <a:lnTo>
                  <a:pt x="111" y="25"/>
                </a:lnTo>
                <a:lnTo>
                  <a:pt x="111" y="24"/>
                </a:lnTo>
                <a:lnTo>
                  <a:pt x="111" y="24"/>
                </a:lnTo>
                <a:lnTo>
                  <a:pt x="111" y="23"/>
                </a:lnTo>
                <a:lnTo>
                  <a:pt x="111" y="23"/>
                </a:lnTo>
                <a:lnTo>
                  <a:pt x="111" y="22"/>
                </a:lnTo>
                <a:lnTo>
                  <a:pt x="112" y="22"/>
                </a:lnTo>
                <a:lnTo>
                  <a:pt x="112" y="22"/>
                </a:lnTo>
                <a:lnTo>
                  <a:pt x="112" y="22"/>
                </a:lnTo>
                <a:lnTo>
                  <a:pt x="112" y="22"/>
                </a:lnTo>
                <a:lnTo>
                  <a:pt x="113" y="22"/>
                </a:lnTo>
                <a:lnTo>
                  <a:pt x="113" y="22"/>
                </a:lnTo>
                <a:lnTo>
                  <a:pt x="113" y="22"/>
                </a:lnTo>
                <a:lnTo>
                  <a:pt x="113" y="22"/>
                </a:lnTo>
                <a:lnTo>
                  <a:pt x="113" y="22"/>
                </a:lnTo>
                <a:lnTo>
                  <a:pt x="114" y="22"/>
                </a:lnTo>
                <a:lnTo>
                  <a:pt x="114" y="22"/>
                </a:lnTo>
                <a:lnTo>
                  <a:pt x="114" y="22"/>
                </a:lnTo>
                <a:lnTo>
                  <a:pt x="114" y="21"/>
                </a:lnTo>
                <a:lnTo>
                  <a:pt x="115" y="21"/>
                </a:lnTo>
                <a:lnTo>
                  <a:pt x="115" y="21"/>
                </a:lnTo>
                <a:lnTo>
                  <a:pt x="115" y="21"/>
                </a:lnTo>
                <a:lnTo>
                  <a:pt x="115" y="21"/>
                </a:lnTo>
                <a:lnTo>
                  <a:pt x="115" y="21"/>
                </a:lnTo>
                <a:lnTo>
                  <a:pt x="115" y="20"/>
                </a:lnTo>
                <a:lnTo>
                  <a:pt x="115" y="20"/>
                </a:lnTo>
                <a:lnTo>
                  <a:pt x="116" y="19"/>
                </a:lnTo>
                <a:lnTo>
                  <a:pt x="116" y="19"/>
                </a:lnTo>
                <a:lnTo>
                  <a:pt x="116" y="18"/>
                </a:lnTo>
                <a:lnTo>
                  <a:pt x="116" y="17"/>
                </a:lnTo>
                <a:lnTo>
                  <a:pt x="117" y="17"/>
                </a:lnTo>
                <a:lnTo>
                  <a:pt x="117" y="17"/>
                </a:lnTo>
                <a:lnTo>
                  <a:pt x="117" y="17"/>
                </a:lnTo>
                <a:lnTo>
                  <a:pt x="117" y="17"/>
                </a:lnTo>
                <a:lnTo>
                  <a:pt x="118" y="17"/>
                </a:lnTo>
                <a:lnTo>
                  <a:pt x="118" y="17"/>
                </a:lnTo>
                <a:lnTo>
                  <a:pt x="118" y="16"/>
                </a:lnTo>
                <a:lnTo>
                  <a:pt x="118" y="16"/>
                </a:lnTo>
                <a:lnTo>
                  <a:pt x="119" y="16"/>
                </a:lnTo>
                <a:lnTo>
                  <a:pt x="119" y="16"/>
                </a:lnTo>
                <a:lnTo>
                  <a:pt x="119" y="16"/>
                </a:lnTo>
                <a:lnTo>
                  <a:pt x="119" y="16"/>
                </a:lnTo>
                <a:lnTo>
                  <a:pt x="119" y="16"/>
                </a:lnTo>
                <a:lnTo>
                  <a:pt x="119" y="16"/>
                </a:lnTo>
                <a:lnTo>
                  <a:pt x="119" y="16"/>
                </a:lnTo>
                <a:lnTo>
                  <a:pt x="120" y="16"/>
                </a:lnTo>
                <a:lnTo>
                  <a:pt x="120" y="16"/>
                </a:lnTo>
                <a:lnTo>
                  <a:pt x="120" y="16"/>
                </a:lnTo>
                <a:lnTo>
                  <a:pt x="120" y="16"/>
                </a:lnTo>
                <a:lnTo>
                  <a:pt x="121" y="15"/>
                </a:lnTo>
                <a:lnTo>
                  <a:pt x="121" y="15"/>
                </a:lnTo>
                <a:lnTo>
                  <a:pt x="121" y="15"/>
                </a:lnTo>
                <a:lnTo>
                  <a:pt x="121" y="15"/>
                </a:lnTo>
                <a:lnTo>
                  <a:pt x="121" y="15"/>
                </a:lnTo>
                <a:lnTo>
                  <a:pt x="122" y="14"/>
                </a:lnTo>
                <a:lnTo>
                  <a:pt x="122" y="14"/>
                </a:lnTo>
                <a:lnTo>
                  <a:pt x="122" y="14"/>
                </a:lnTo>
                <a:lnTo>
                  <a:pt x="122" y="14"/>
                </a:lnTo>
                <a:lnTo>
                  <a:pt x="123" y="14"/>
                </a:lnTo>
                <a:lnTo>
                  <a:pt x="123" y="13"/>
                </a:lnTo>
                <a:lnTo>
                  <a:pt x="123" y="13"/>
                </a:lnTo>
                <a:lnTo>
                  <a:pt x="123" y="13"/>
                </a:lnTo>
                <a:lnTo>
                  <a:pt x="123" y="13"/>
                </a:lnTo>
                <a:lnTo>
                  <a:pt x="123" y="13"/>
                </a:lnTo>
                <a:lnTo>
                  <a:pt x="124" y="14"/>
                </a:lnTo>
                <a:lnTo>
                  <a:pt x="124" y="15"/>
                </a:lnTo>
                <a:lnTo>
                  <a:pt x="124" y="16"/>
                </a:lnTo>
                <a:lnTo>
                  <a:pt x="124" y="17"/>
                </a:lnTo>
                <a:lnTo>
                  <a:pt x="124" y="17"/>
                </a:lnTo>
                <a:lnTo>
                  <a:pt x="125" y="18"/>
                </a:lnTo>
                <a:lnTo>
                  <a:pt x="125" y="19"/>
                </a:lnTo>
                <a:lnTo>
                  <a:pt x="125" y="20"/>
                </a:lnTo>
                <a:lnTo>
                  <a:pt x="125" y="21"/>
                </a:lnTo>
                <a:lnTo>
                  <a:pt x="126" y="21"/>
                </a:lnTo>
                <a:lnTo>
                  <a:pt x="126" y="22"/>
                </a:lnTo>
                <a:lnTo>
                  <a:pt x="126" y="23"/>
                </a:lnTo>
                <a:lnTo>
                  <a:pt x="126" y="24"/>
                </a:lnTo>
                <a:lnTo>
                  <a:pt x="127" y="25"/>
                </a:lnTo>
                <a:lnTo>
                  <a:pt x="127" y="26"/>
                </a:lnTo>
                <a:lnTo>
                  <a:pt x="127" y="26"/>
                </a:lnTo>
                <a:lnTo>
                  <a:pt x="127" y="27"/>
                </a:lnTo>
                <a:lnTo>
                  <a:pt x="127" y="27"/>
                </a:lnTo>
                <a:lnTo>
                  <a:pt x="127" y="27"/>
                </a:lnTo>
                <a:lnTo>
                  <a:pt x="127" y="28"/>
                </a:lnTo>
                <a:lnTo>
                  <a:pt x="128" y="28"/>
                </a:lnTo>
                <a:lnTo>
                  <a:pt x="128" y="28"/>
                </a:lnTo>
                <a:lnTo>
                  <a:pt x="128" y="28"/>
                </a:lnTo>
                <a:lnTo>
                  <a:pt x="128" y="29"/>
                </a:lnTo>
                <a:lnTo>
                  <a:pt x="129" y="29"/>
                </a:lnTo>
                <a:lnTo>
                  <a:pt x="129" y="30"/>
                </a:lnTo>
                <a:lnTo>
                  <a:pt x="129" y="30"/>
                </a:lnTo>
                <a:lnTo>
                  <a:pt x="129" y="30"/>
                </a:lnTo>
                <a:lnTo>
                  <a:pt x="130" y="30"/>
                </a:lnTo>
                <a:lnTo>
                  <a:pt x="130" y="31"/>
                </a:lnTo>
                <a:lnTo>
                  <a:pt x="130" y="31"/>
                </a:lnTo>
                <a:lnTo>
                  <a:pt x="130" y="31"/>
                </a:lnTo>
                <a:lnTo>
                  <a:pt x="130" y="32"/>
                </a:lnTo>
                <a:lnTo>
                  <a:pt x="131" y="32"/>
                </a:lnTo>
                <a:lnTo>
                  <a:pt x="131" y="33"/>
                </a:lnTo>
                <a:lnTo>
                  <a:pt x="131" y="33"/>
                </a:lnTo>
                <a:lnTo>
                  <a:pt x="131" y="34"/>
                </a:lnTo>
                <a:lnTo>
                  <a:pt x="131" y="34"/>
                </a:lnTo>
                <a:lnTo>
                  <a:pt x="131" y="34"/>
                </a:lnTo>
                <a:lnTo>
                  <a:pt x="132" y="34"/>
                </a:lnTo>
                <a:lnTo>
                  <a:pt x="132" y="34"/>
                </a:lnTo>
                <a:lnTo>
                  <a:pt x="132" y="34"/>
                </a:lnTo>
                <a:lnTo>
                  <a:pt x="132" y="34"/>
                </a:lnTo>
                <a:lnTo>
                  <a:pt x="132" y="34"/>
                </a:lnTo>
                <a:lnTo>
                  <a:pt x="133" y="34"/>
                </a:lnTo>
                <a:lnTo>
                  <a:pt x="133" y="33"/>
                </a:lnTo>
                <a:lnTo>
                  <a:pt x="133" y="33"/>
                </a:lnTo>
                <a:lnTo>
                  <a:pt x="133" y="33"/>
                </a:lnTo>
                <a:lnTo>
                  <a:pt x="134" y="33"/>
                </a:lnTo>
                <a:lnTo>
                  <a:pt x="134" y="33"/>
                </a:lnTo>
                <a:lnTo>
                  <a:pt x="134" y="33"/>
                </a:lnTo>
                <a:lnTo>
                  <a:pt x="134" y="33"/>
                </a:lnTo>
                <a:lnTo>
                  <a:pt x="135" y="33"/>
                </a:lnTo>
                <a:lnTo>
                  <a:pt x="135" y="33"/>
                </a:lnTo>
                <a:lnTo>
                  <a:pt x="135" y="33"/>
                </a:lnTo>
                <a:lnTo>
                  <a:pt x="135" y="32"/>
                </a:lnTo>
                <a:lnTo>
                  <a:pt x="135" y="32"/>
                </a:lnTo>
                <a:lnTo>
                  <a:pt x="135" y="32"/>
                </a:lnTo>
                <a:lnTo>
                  <a:pt x="135" y="32"/>
                </a:lnTo>
                <a:lnTo>
                  <a:pt x="136" y="32"/>
                </a:lnTo>
                <a:lnTo>
                  <a:pt x="136" y="32"/>
                </a:lnTo>
                <a:lnTo>
                  <a:pt x="136" y="32"/>
                </a:lnTo>
                <a:lnTo>
                  <a:pt x="136" y="32"/>
                </a:lnTo>
                <a:lnTo>
                  <a:pt x="137" y="32"/>
                </a:lnTo>
                <a:lnTo>
                  <a:pt x="137" y="32"/>
                </a:lnTo>
                <a:lnTo>
                  <a:pt x="137" y="32"/>
                </a:lnTo>
                <a:lnTo>
                  <a:pt x="137" y="32"/>
                </a:lnTo>
                <a:lnTo>
                  <a:pt x="138" y="31"/>
                </a:lnTo>
                <a:lnTo>
                  <a:pt x="138" y="31"/>
                </a:lnTo>
                <a:lnTo>
                  <a:pt x="138" y="31"/>
                </a:lnTo>
                <a:lnTo>
                  <a:pt x="138" y="31"/>
                </a:lnTo>
                <a:lnTo>
                  <a:pt x="138" y="31"/>
                </a:lnTo>
                <a:lnTo>
                  <a:pt x="139" y="32"/>
                </a:lnTo>
                <a:lnTo>
                  <a:pt x="139" y="32"/>
                </a:lnTo>
                <a:lnTo>
                  <a:pt x="139" y="32"/>
                </a:lnTo>
                <a:lnTo>
                  <a:pt x="139" y="32"/>
                </a:lnTo>
                <a:lnTo>
                  <a:pt x="139" y="33"/>
                </a:lnTo>
                <a:lnTo>
                  <a:pt x="139" y="33"/>
                </a:lnTo>
                <a:lnTo>
                  <a:pt x="140" y="33"/>
                </a:lnTo>
                <a:lnTo>
                  <a:pt x="140" y="33"/>
                </a:lnTo>
                <a:lnTo>
                  <a:pt x="140" y="33"/>
                </a:lnTo>
                <a:lnTo>
                  <a:pt x="140" y="32"/>
                </a:lnTo>
                <a:lnTo>
                  <a:pt x="141" y="32"/>
                </a:lnTo>
                <a:lnTo>
                  <a:pt x="141" y="31"/>
                </a:lnTo>
                <a:lnTo>
                  <a:pt x="141" y="31"/>
                </a:lnTo>
                <a:lnTo>
                  <a:pt x="141" y="30"/>
                </a:lnTo>
                <a:lnTo>
                  <a:pt x="141" y="30"/>
                </a:lnTo>
                <a:lnTo>
                  <a:pt x="142" y="30"/>
                </a:lnTo>
                <a:lnTo>
                  <a:pt x="142" y="30"/>
                </a:lnTo>
                <a:lnTo>
                  <a:pt x="142" y="30"/>
                </a:lnTo>
                <a:lnTo>
                  <a:pt x="142" y="30"/>
                </a:lnTo>
                <a:lnTo>
                  <a:pt x="143" y="30"/>
                </a:lnTo>
                <a:lnTo>
                  <a:pt x="143" y="31"/>
                </a:lnTo>
                <a:lnTo>
                  <a:pt x="143" y="31"/>
                </a:lnTo>
                <a:lnTo>
                  <a:pt x="143" y="31"/>
                </a:lnTo>
                <a:lnTo>
                  <a:pt x="143" y="31"/>
                </a:lnTo>
                <a:lnTo>
                  <a:pt x="143" y="31"/>
                </a:lnTo>
                <a:lnTo>
                  <a:pt x="143" y="30"/>
                </a:lnTo>
                <a:lnTo>
                  <a:pt x="144" y="30"/>
                </a:lnTo>
                <a:lnTo>
                  <a:pt x="144" y="30"/>
                </a:lnTo>
                <a:lnTo>
                  <a:pt x="144" y="30"/>
                </a:lnTo>
                <a:lnTo>
                  <a:pt x="144" y="30"/>
                </a:lnTo>
                <a:lnTo>
                  <a:pt x="145" y="29"/>
                </a:lnTo>
                <a:lnTo>
                  <a:pt x="145" y="29"/>
                </a:lnTo>
                <a:lnTo>
                  <a:pt x="145" y="29"/>
                </a:lnTo>
                <a:lnTo>
                  <a:pt x="145" y="29"/>
                </a:lnTo>
                <a:lnTo>
                  <a:pt x="146" y="29"/>
                </a:lnTo>
                <a:lnTo>
                  <a:pt x="146" y="29"/>
                </a:lnTo>
                <a:lnTo>
                  <a:pt x="146" y="29"/>
                </a:lnTo>
                <a:lnTo>
                  <a:pt x="146" y="29"/>
                </a:lnTo>
                <a:lnTo>
                  <a:pt x="146" y="29"/>
                </a:lnTo>
                <a:lnTo>
                  <a:pt x="146" y="29"/>
                </a:lnTo>
                <a:lnTo>
                  <a:pt x="146" y="28"/>
                </a:lnTo>
                <a:lnTo>
                  <a:pt x="147" y="28"/>
                </a:lnTo>
                <a:lnTo>
                  <a:pt x="147" y="28"/>
                </a:lnTo>
                <a:lnTo>
                  <a:pt x="147" y="28"/>
                </a:lnTo>
                <a:lnTo>
                  <a:pt x="147" y="28"/>
                </a:lnTo>
                <a:lnTo>
                  <a:pt x="148" y="28"/>
                </a:lnTo>
                <a:lnTo>
                  <a:pt x="148" y="28"/>
                </a:lnTo>
                <a:lnTo>
                  <a:pt x="148" y="28"/>
                </a:lnTo>
                <a:lnTo>
                  <a:pt x="148" y="28"/>
                </a:lnTo>
                <a:lnTo>
                  <a:pt x="149" y="28"/>
                </a:lnTo>
                <a:lnTo>
                  <a:pt x="149" y="28"/>
                </a:lnTo>
                <a:lnTo>
                  <a:pt x="149" y="28"/>
                </a:lnTo>
                <a:lnTo>
                  <a:pt x="149" y="28"/>
                </a:lnTo>
                <a:lnTo>
                  <a:pt x="149" y="28"/>
                </a:lnTo>
                <a:lnTo>
                  <a:pt x="150" y="28"/>
                </a:lnTo>
                <a:lnTo>
                  <a:pt x="150" y="28"/>
                </a:lnTo>
                <a:lnTo>
                  <a:pt x="150" y="27"/>
                </a:lnTo>
                <a:lnTo>
                  <a:pt x="150" y="27"/>
                </a:lnTo>
                <a:lnTo>
                  <a:pt x="150" y="27"/>
                </a:lnTo>
                <a:lnTo>
                  <a:pt x="150" y="26"/>
                </a:lnTo>
                <a:lnTo>
                  <a:pt x="151" y="26"/>
                </a:lnTo>
                <a:lnTo>
                  <a:pt x="151" y="26"/>
                </a:lnTo>
                <a:lnTo>
                  <a:pt x="151" y="25"/>
                </a:lnTo>
                <a:lnTo>
                  <a:pt x="151" y="25"/>
                </a:lnTo>
                <a:lnTo>
                  <a:pt x="152" y="25"/>
                </a:lnTo>
                <a:lnTo>
                  <a:pt x="152" y="25"/>
                </a:lnTo>
                <a:lnTo>
                  <a:pt x="152" y="24"/>
                </a:lnTo>
                <a:lnTo>
                  <a:pt x="152" y="24"/>
                </a:lnTo>
                <a:lnTo>
                  <a:pt x="152" y="24"/>
                </a:lnTo>
                <a:lnTo>
                  <a:pt x="153" y="23"/>
                </a:lnTo>
                <a:lnTo>
                  <a:pt x="153" y="23"/>
                </a:lnTo>
                <a:lnTo>
                  <a:pt x="153" y="23"/>
                </a:lnTo>
                <a:lnTo>
                  <a:pt x="153" y="22"/>
                </a:lnTo>
                <a:lnTo>
                  <a:pt x="154" y="22"/>
                </a:lnTo>
                <a:lnTo>
                  <a:pt x="154" y="22"/>
                </a:lnTo>
                <a:lnTo>
                  <a:pt x="154" y="22"/>
                </a:lnTo>
                <a:lnTo>
                  <a:pt x="154" y="22"/>
                </a:lnTo>
                <a:lnTo>
                  <a:pt x="154" y="22"/>
                </a:lnTo>
                <a:lnTo>
                  <a:pt x="154" y="22"/>
                </a:lnTo>
                <a:lnTo>
                  <a:pt x="154" y="21"/>
                </a:lnTo>
                <a:lnTo>
                  <a:pt x="155" y="21"/>
                </a:lnTo>
                <a:lnTo>
                  <a:pt x="155" y="21"/>
                </a:lnTo>
                <a:lnTo>
                  <a:pt x="155" y="21"/>
                </a:lnTo>
                <a:lnTo>
                  <a:pt x="155" y="21"/>
                </a:lnTo>
                <a:lnTo>
                  <a:pt x="156" y="20"/>
                </a:lnTo>
                <a:lnTo>
                  <a:pt x="156" y="20"/>
                </a:lnTo>
                <a:lnTo>
                  <a:pt x="156" y="20"/>
                </a:lnTo>
                <a:lnTo>
                  <a:pt x="156" y="19"/>
                </a:lnTo>
                <a:lnTo>
                  <a:pt x="157" y="19"/>
                </a:lnTo>
                <a:lnTo>
                  <a:pt x="157" y="19"/>
                </a:lnTo>
                <a:lnTo>
                  <a:pt x="157" y="19"/>
                </a:lnTo>
                <a:lnTo>
                  <a:pt x="157" y="19"/>
                </a:lnTo>
                <a:lnTo>
                  <a:pt x="157" y="19"/>
                </a:lnTo>
                <a:lnTo>
                  <a:pt x="158" y="19"/>
                </a:lnTo>
                <a:lnTo>
                  <a:pt x="158" y="18"/>
                </a:lnTo>
                <a:lnTo>
                  <a:pt x="158" y="18"/>
                </a:lnTo>
                <a:lnTo>
                  <a:pt x="158" y="18"/>
                </a:lnTo>
                <a:lnTo>
                  <a:pt x="158" y="18"/>
                </a:lnTo>
                <a:lnTo>
                  <a:pt x="158" y="17"/>
                </a:lnTo>
                <a:lnTo>
                  <a:pt x="159" y="17"/>
                </a:lnTo>
                <a:lnTo>
                  <a:pt x="159" y="17"/>
                </a:lnTo>
                <a:lnTo>
                  <a:pt x="159" y="17"/>
                </a:lnTo>
                <a:lnTo>
                  <a:pt x="159" y="16"/>
                </a:lnTo>
                <a:lnTo>
                  <a:pt x="160" y="16"/>
                </a:lnTo>
                <a:lnTo>
                  <a:pt x="160" y="17"/>
                </a:lnTo>
                <a:lnTo>
                  <a:pt x="160" y="17"/>
                </a:lnTo>
                <a:lnTo>
                  <a:pt x="160" y="17"/>
                </a:lnTo>
                <a:lnTo>
                  <a:pt x="160" y="17"/>
                </a:lnTo>
                <a:lnTo>
                  <a:pt x="161" y="17"/>
                </a:lnTo>
                <a:lnTo>
                  <a:pt x="161" y="17"/>
                </a:lnTo>
                <a:lnTo>
                  <a:pt x="161" y="18"/>
                </a:lnTo>
                <a:lnTo>
                  <a:pt x="161" y="18"/>
                </a:lnTo>
                <a:lnTo>
                  <a:pt x="162" y="19"/>
                </a:lnTo>
                <a:lnTo>
                  <a:pt x="162" y="20"/>
                </a:lnTo>
                <a:lnTo>
                  <a:pt x="162" y="21"/>
                </a:lnTo>
                <a:lnTo>
                  <a:pt x="162" y="21"/>
                </a:lnTo>
                <a:lnTo>
                  <a:pt x="162" y="22"/>
                </a:lnTo>
                <a:lnTo>
                  <a:pt x="162" y="23"/>
                </a:lnTo>
                <a:lnTo>
                  <a:pt x="163" y="23"/>
                </a:lnTo>
                <a:lnTo>
                  <a:pt x="163" y="24"/>
                </a:lnTo>
                <a:lnTo>
                  <a:pt x="163" y="25"/>
                </a:lnTo>
                <a:lnTo>
                  <a:pt x="163" y="25"/>
                </a:lnTo>
                <a:lnTo>
                  <a:pt x="163" y="26"/>
                </a:lnTo>
                <a:lnTo>
                  <a:pt x="164" y="27"/>
                </a:lnTo>
                <a:lnTo>
                  <a:pt x="164" y="27"/>
                </a:lnTo>
                <a:lnTo>
                  <a:pt x="164" y="28"/>
                </a:lnTo>
                <a:lnTo>
                  <a:pt x="164" y="29"/>
                </a:lnTo>
                <a:lnTo>
                  <a:pt x="165" y="29"/>
                </a:lnTo>
                <a:lnTo>
                  <a:pt x="165" y="30"/>
                </a:lnTo>
                <a:lnTo>
                  <a:pt x="165" y="30"/>
                </a:lnTo>
                <a:lnTo>
                  <a:pt x="165" y="30"/>
                </a:lnTo>
                <a:lnTo>
                  <a:pt x="166" y="30"/>
                </a:lnTo>
                <a:lnTo>
                  <a:pt x="166" y="31"/>
                </a:lnTo>
                <a:lnTo>
                  <a:pt x="166" y="31"/>
                </a:lnTo>
                <a:lnTo>
                  <a:pt x="166" y="32"/>
                </a:lnTo>
                <a:lnTo>
                  <a:pt x="166" y="32"/>
                </a:lnTo>
                <a:lnTo>
                  <a:pt x="166" y="33"/>
                </a:lnTo>
                <a:lnTo>
                  <a:pt x="166" y="34"/>
                </a:lnTo>
                <a:lnTo>
                  <a:pt x="167" y="34"/>
                </a:lnTo>
                <a:lnTo>
                  <a:pt x="167" y="34"/>
                </a:lnTo>
                <a:lnTo>
                  <a:pt x="167" y="35"/>
                </a:lnTo>
                <a:lnTo>
                  <a:pt x="167" y="36"/>
                </a:lnTo>
                <a:lnTo>
                  <a:pt x="168" y="36"/>
                </a:lnTo>
                <a:lnTo>
                  <a:pt x="168" y="37"/>
                </a:lnTo>
                <a:lnTo>
                  <a:pt x="168" y="37"/>
                </a:lnTo>
                <a:lnTo>
                  <a:pt x="168" y="37"/>
                </a:lnTo>
                <a:lnTo>
                  <a:pt x="168" y="36"/>
                </a:lnTo>
                <a:lnTo>
                  <a:pt x="169" y="36"/>
                </a:lnTo>
                <a:lnTo>
                  <a:pt x="169" y="36"/>
                </a:lnTo>
                <a:lnTo>
                  <a:pt x="169" y="36"/>
                </a:lnTo>
                <a:lnTo>
                  <a:pt x="169" y="36"/>
                </a:lnTo>
                <a:lnTo>
                  <a:pt x="170" y="36"/>
                </a:lnTo>
                <a:lnTo>
                  <a:pt x="170" y="36"/>
                </a:lnTo>
                <a:lnTo>
                  <a:pt x="170" y="36"/>
                </a:lnTo>
                <a:lnTo>
                  <a:pt x="170" y="36"/>
                </a:lnTo>
                <a:lnTo>
                  <a:pt x="170" y="36"/>
                </a:lnTo>
                <a:lnTo>
                  <a:pt x="170" y="36"/>
                </a:lnTo>
                <a:lnTo>
                  <a:pt x="171" y="36"/>
                </a:lnTo>
                <a:lnTo>
                  <a:pt x="171" y="36"/>
                </a:lnTo>
                <a:lnTo>
                  <a:pt x="171" y="36"/>
                </a:lnTo>
                <a:lnTo>
                  <a:pt x="171" y="36"/>
                </a:lnTo>
                <a:lnTo>
                  <a:pt x="171" y="35"/>
                </a:lnTo>
                <a:lnTo>
                  <a:pt x="172" y="35"/>
                </a:lnTo>
                <a:lnTo>
                  <a:pt x="172" y="35"/>
                </a:lnTo>
                <a:lnTo>
                  <a:pt x="172" y="35"/>
                </a:lnTo>
                <a:lnTo>
                  <a:pt x="172" y="34"/>
                </a:lnTo>
                <a:lnTo>
                  <a:pt x="173" y="34"/>
                </a:lnTo>
                <a:lnTo>
                  <a:pt x="173" y="34"/>
                </a:lnTo>
                <a:lnTo>
                  <a:pt x="173" y="34"/>
                </a:lnTo>
                <a:lnTo>
                  <a:pt x="173" y="34"/>
                </a:lnTo>
                <a:lnTo>
                  <a:pt x="174" y="34"/>
                </a:lnTo>
                <a:lnTo>
                  <a:pt x="174" y="34"/>
                </a:lnTo>
                <a:lnTo>
                  <a:pt x="174" y="34"/>
                </a:lnTo>
                <a:lnTo>
                  <a:pt x="174" y="34"/>
                </a:lnTo>
                <a:lnTo>
                  <a:pt x="174" y="34"/>
                </a:lnTo>
                <a:lnTo>
                  <a:pt x="174" y="34"/>
                </a:lnTo>
                <a:lnTo>
                  <a:pt x="174" y="34"/>
                </a:lnTo>
                <a:lnTo>
                  <a:pt x="175" y="34"/>
                </a:lnTo>
                <a:lnTo>
                  <a:pt x="175" y="33"/>
                </a:lnTo>
                <a:lnTo>
                  <a:pt x="175" y="33"/>
                </a:lnTo>
                <a:lnTo>
                  <a:pt x="175" y="33"/>
                </a:lnTo>
                <a:lnTo>
                  <a:pt x="176" y="33"/>
                </a:lnTo>
                <a:lnTo>
                  <a:pt x="176" y="33"/>
                </a:lnTo>
                <a:lnTo>
                  <a:pt x="176" y="32"/>
                </a:lnTo>
                <a:lnTo>
                  <a:pt x="176" y="32"/>
                </a:lnTo>
                <a:lnTo>
                  <a:pt x="177" y="32"/>
                </a:lnTo>
                <a:lnTo>
                  <a:pt x="177" y="32"/>
                </a:lnTo>
                <a:lnTo>
                  <a:pt x="177" y="32"/>
                </a:lnTo>
                <a:lnTo>
                  <a:pt x="177" y="32"/>
                </a:lnTo>
                <a:lnTo>
                  <a:pt x="177" y="31"/>
                </a:lnTo>
                <a:lnTo>
                  <a:pt x="178" y="31"/>
                </a:lnTo>
                <a:lnTo>
                  <a:pt x="178" y="31"/>
                </a:lnTo>
                <a:lnTo>
                  <a:pt x="178" y="31"/>
                </a:lnTo>
                <a:lnTo>
                  <a:pt x="178" y="31"/>
                </a:lnTo>
                <a:lnTo>
                  <a:pt x="178" y="31"/>
                </a:lnTo>
                <a:lnTo>
                  <a:pt x="178" y="31"/>
                </a:lnTo>
                <a:lnTo>
                  <a:pt x="179" y="31"/>
                </a:lnTo>
                <a:lnTo>
                  <a:pt x="179" y="31"/>
                </a:lnTo>
                <a:lnTo>
                  <a:pt x="179" y="31"/>
                </a:lnTo>
                <a:lnTo>
                  <a:pt x="179" y="31"/>
                </a:lnTo>
                <a:lnTo>
                  <a:pt x="179" y="31"/>
                </a:lnTo>
                <a:lnTo>
                  <a:pt x="180" y="31"/>
                </a:lnTo>
                <a:lnTo>
                  <a:pt x="180" y="31"/>
                </a:lnTo>
                <a:lnTo>
                  <a:pt x="180" y="31"/>
                </a:lnTo>
                <a:lnTo>
                  <a:pt x="180" y="31"/>
                </a:lnTo>
                <a:lnTo>
                  <a:pt x="181" y="31"/>
                </a:lnTo>
                <a:lnTo>
                  <a:pt x="181" y="31"/>
                </a:lnTo>
                <a:lnTo>
                  <a:pt x="181" y="31"/>
                </a:lnTo>
                <a:lnTo>
                  <a:pt x="181" y="31"/>
                </a:lnTo>
                <a:lnTo>
                  <a:pt x="182" y="31"/>
                </a:lnTo>
                <a:lnTo>
                  <a:pt x="182" y="31"/>
                </a:lnTo>
                <a:lnTo>
                  <a:pt x="182" y="31"/>
                </a:lnTo>
                <a:lnTo>
                  <a:pt x="182" y="30"/>
                </a:lnTo>
                <a:lnTo>
                  <a:pt x="182" y="30"/>
                </a:lnTo>
                <a:lnTo>
                  <a:pt x="182" y="30"/>
                </a:lnTo>
                <a:lnTo>
                  <a:pt x="182" y="30"/>
                </a:lnTo>
                <a:lnTo>
                  <a:pt x="183" y="30"/>
                </a:lnTo>
                <a:lnTo>
                  <a:pt x="183" y="30"/>
                </a:lnTo>
                <a:lnTo>
                  <a:pt x="183" y="29"/>
                </a:lnTo>
                <a:lnTo>
                  <a:pt x="183" y="29"/>
                </a:lnTo>
                <a:lnTo>
                  <a:pt x="184" y="29"/>
                </a:lnTo>
                <a:lnTo>
                  <a:pt x="184" y="28"/>
                </a:lnTo>
                <a:lnTo>
                  <a:pt x="184" y="28"/>
                </a:lnTo>
                <a:lnTo>
                  <a:pt x="184" y="28"/>
                </a:lnTo>
                <a:lnTo>
                  <a:pt x="185" y="28"/>
                </a:lnTo>
                <a:lnTo>
                  <a:pt x="185" y="27"/>
                </a:lnTo>
                <a:lnTo>
                  <a:pt x="185" y="27"/>
                </a:lnTo>
                <a:lnTo>
                  <a:pt x="185" y="27"/>
                </a:lnTo>
                <a:lnTo>
                  <a:pt x="185" y="27"/>
                </a:lnTo>
                <a:lnTo>
                  <a:pt x="186" y="27"/>
                </a:lnTo>
                <a:lnTo>
                  <a:pt x="186" y="26"/>
                </a:lnTo>
                <a:lnTo>
                  <a:pt x="186" y="26"/>
                </a:lnTo>
                <a:lnTo>
                  <a:pt x="186" y="26"/>
                </a:lnTo>
                <a:lnTo>
                  <a:pt x="186" y="26"/>
                </a:lnTo>
                <a:lnTo>
                  <a:pt x="186" y="26"/>
                </a:lnTo>
                <a:lnTo>
                  <a:pt x="187" y="26"/>
                </a:lnTo>
                <a:lnTo>
                  <a:pt x="187" y="26"/>
                </a:lnTo>
                <a:lnTo>
                  <a:pt x="187" y="26"/>
                </a:lnTo>
                <a:lnTo>
                  <a:pt x="187" y="26"/>
                </a:lnTo>
                <a:lnTo>
                  <a:pt x="188" y="26"/>
                </a:lnTo>
                <a:lnTo>
                  <a:pt x="188" y="26"/>
                </a:lnTo>
                <a:lnTo>
                  <a:pt x="188" y="25"/>
                </a:lnTo>
                <a:lnTo>
                  <a:pt x="188" y="25"/>
                </a:lnTo>
                <a:lnTo>
                  <a:pt x="188" y="25"/>
                </a:lnTo>
                <a:lnTo>
                  <a:pt x="189" y="25"/>
                </a:lnTo>
                <a:lnTo>
                  <a:pt x="189" y="25"/>
                </a:lnTo>
                <a:lnTo>
                  <a:pt x="189" y="24"/>
                </a:lnTo>
                <a:lnTo>
                  <a:pt x="189" y="24"/>
                </a:lnTo>
                <a:lnTo>
                  <a:pt x="190" y="24"/>
                </a:lnTo>
                <a:lnTo>
                  <a:pt x="190" y="24"/>
                </a:lnTo>
                <a:lnTo>
                  <a:pt x="190" y="24"/>
                </a:lnTo>
                <a:lnTo>
                  <a:pt x="190" y="25"/>
                </a:lnTo>
                <a:lnTo>
                  <a:pt x="190" y="25"/>
                </a:lnTo>
                <a:lnTo>
                  <a:pt x="190" y="25"/>
                </a:lnTo>
                <a:lnTo>
                  <a:pt x="190" y="25"/>
                </a:lnTo>
                <a:lnTo>
                  <a:pt x="191" y="25"/>
                </a:lnTo>
                <a:lnTo>
                  <a:pt x="191" y="24"/>
                </a:lnTo>
                <a:lnTo>
                  <a:pt x="191" y="23"/>
                </a:lnTo>
                <a:lnTo>
                  <a:pt x="191" y="22"/>
                </a:lnTo>
                <a:lnTo>
                  <a:pt x="192" y="21"/>
                </a:lnTo>
                <a:lnTo>
                  <a:pt x="192" y="21"/>
                </a:lnTo>
                <a:lnTo>
                  <a:pt x="192" y="20"/>
                </a:lnTo>
                <a:lnTo>
                  <a:pt x="192" y="19"/>
                </a:lnTo>
                <a:lnTo>
                  <a:pt x="193" y="18"/>
                </a:lnTo>
                <a:lnTo>
                  <a:pt x="193" y="19"/>
                </a:lnTo>
                <a:lnTo>
                  <a:pt x="193" y="19"/>
                </a:lnTo>
                <a:lnTo>
                  <a:pt x="193" y="19"/>
                </a:lnTo>
                <a:lnTo>
                  <a:pt x="193" y="20"/>
                </a:lnTo>
                <a:lnTo>
                  <a:pt x="194" y="20"/>
                </a:lnTo>
                <a:lnTo>
                  <a:pt x="194" y="21"/>
                </a:lnTo>
                <a:lnTo>
                  <a:pt x="194" y="21"/>
                </a:lnTo>
                <a:lnTo>
                  <a:pt x="194" y="21"/>
                </a:lnTo>
                <a:lnTo>
                  <a:pt x="194" y="20"/>
                </a:lnTo>
                <a:lnTo>
                  <a:pt x="194" y="20"/>
                </a:lnTo>
                <a:lnTo>
                  <a:pt x="195" y="19"/>
                </a:lnTo>
                <a:lnTo>
                  <a:pt x="195" y="19"/>
                </a:lnTo>
                <a:lnTo>
                  <a:pt x="195" y="18"/>
                </a:lnTo>
                <a:lnTo>
                  <a:pt x="195" y="17"/>
                </a:lnTo>
                <a:lnTo>
                  <a:pt x="196" y="17"/>
                </a:lnTo>
                <a:lnTo>
                  <a:pt x="196" y="17"/>
                </a:lnTo>
                <a:lnTo>
                  <a:pt x="196" y="17"/>
                </a:lnTo>
                <a:lnTo>
                  <a:pt x="196" y="17"/>
                </a:lnTo>
                <a:lnTo>
                  <a:pt x="196" y="17"/>
                </a:lnTo>
                <a:lnTo>
                  <a:pt x="197" y="17"/>
                </a:lnTo>
                <a:lnTo>
                  <a:pt x="197" y="17"/>
                </a:lnTo>
                <a:lnTo>
                  <a:pt x="197" y="17"/>
                </a:lnTo>
                <a:lnTo>
                  <a:pt x="197" y="17"/>
                </a:lnTo>
                <a:lnTo>
                  <a:pt x="198" y="17"/>
                </a:lnTo>
                <a:lnTo>
                  <a:pt x="198" y="17"/>
                </a:lnTo>
                <a:lnTo>
                  <a:pt x="198" y="17"/>
                </a:lnTo>
                <a:lnTo>
                  <a:pt x="198" y="18"/>
                </a:lnTo>
                <a:lnTo>
                  <a:pt x="198" y="18"/>
                </a:lnTo>
                <a:lnTo>
                  <a:pt x="198" y="18"/>
                </a:lnTo>
                <a:lnTo>
                  <a:pt x="199" y="19"/>
                </a:lnTo>
                <a:lnTo>
                  <a:pt x="199" y="19"/>
                </a:lnTo>
                <a:lnTo>
                  <a:pt x="199" y="19"/>
                </a:lnTo>
                <a:lnTo>
                  <a:pt x="199" y="21"/>
                </a:lnTo>
                <a:lnTo>
                  <a:pt x="199" y="21"/>
                </a:lnTo>
                <a:lnTo>
                  <a:pt x="200" y="22"/>
                </a:lnTo>
                <a:lnTo>
                  <a:pt x="200" y="24"/>
                </a:lnTo>
                <a:lnTo>
                  <a:pt x="200" y="25"/>
                </a:lnTo>
                <a:lnTo>
                  <a:pt x="200" y="25"/>
                </a:lnTo>
                <a:lnTo>
                  <a:pt x="201" y="27"/>
                </a:lnTo>
                <a:lnTo>
                  <a:pt x="201" y="28"/>
                </a:lnTo>
                <a:lnTo>
                  <a:pt x="201" y="28"/>
                </a:lnTo>
                <a:lnTo>
                  <a:pt x="201" y="28"/>
                </a:lnTo>
                <a:lnTo>
                  <a:pt x="202" y="29"/>
                </a:lnTo>
                <a:lnTo>
                  <a:pt x="202" y="29"/>
                </a:lnTo>
                <a:lnTo>
                  <a:pt x="202" y="29"/>
                </a:lnTo>
                <a:lnTo>
                  <a:pt x="202" y="30"/>
                </a:lnTo>
                <a:lnTo>
                  <a:pt x="202" y="30"/>
                </a:lnTo>
                <a:lnTo>
                  <a:pt x="202" y="30"/>
                </a:lnTo>
                <a:lnTo>
                  <a:pt x="202" y="30"/>
                </a:lnTo>
                <a:lnTo>
                  <a:pt x="203" y="31"/>
                </a:lnTo>
                <a:lnTo>
                  <a:pt x="203" y="31"/>
                </a:lnTo>
                <a:lnTo>
                  <a:pt x="203" y="31"/>
                </a:lnTo>
                <a:lnTo>
                  <a:pt x="203" y="32"/>
                </a:lnTo>
                <a:lnTo>
                  <a:pt x="204" y="32"/>
                </a:lnTo>
                <a:lnTo>
                  <a:pt x="204" y="33"/>
                </a:lnTo>
                <a:lnTo>
                  <a:pt x="204" y="33"/>
                </a:lnTo>
                <a:lnTo>
                  <a:pt x="204" y="33"/>
                </a:lnTo>
                <a:lnTo>
                  <a:pt x="204" y="34"/>
                </a:lnTo>
                <a:lnTo>
                  <a:pt x="205" y="34"/>
                </a:lnTo>
                <a:lnTo>
                  <a:pt x="205" y="34"/>
                </a:lnTo>
                <a:lnTo>
                  <a:pt x="205" y="34"/>
                </a:lnTo>
                <a:lnTo>
                  <a:pt x="205" y="34"/>
                </a:lnTo>
                <a:lnTo>
                  <a:pt x="206" y="35"/>
                </a:lnTo>
                <a:lnTo>
                  <a:pt x="206" y="35"/>
                </a:lnTo>
                <a:lnTo>
                  <a:pt x="206" y="35"/>
                </a:lnTo>
                <a:lnTo>
                  <a:pt x="206" y="34"/>
                </a:lnTo>
                <a:lnTo>
                  <a:pt x="206" y="34"/>
                </a:lnTo>
                <a:lnTo>
                  <a:pt x="206" y="34"/>
                </a:lnTo>
                <a:lnTo>
                  <a:pt x="207" y="34"/>
                </a:lnTo>
                <a:lnTo>
                  <a:pt x="207" y="34"/>
                </a:lnTo>
                <a:lnTo>
                  <a:pt x="207" y="34"/>
                </a:lnTo>
                <a:lnTo>
                  <a:pt x="207" y="33"/>
                </a:lnTo>
                <a:lnTo>
                  <a:pt x="207" y="33"/>
                </a:lnTo>
                <a:lnTo>
                  <a:pt x="208" y="33"/>
                </a:lnTo>
                <a:lnTo>
                  <a:pt x="208" y="33"/>
                </a:lnTo>
                <a:lnTo>
                  <a:pt x="208" y="34"/>
                </a:lnTo>
                <a:lnTo>
                  <a:pt x="208" y="34"/>
                </a:lnTo>
                <a:lnTo>
                  <a:pt x="209" y="34"/>
                </a:lnTo>
                <a:lnTo>
                  <a:pt x="209" y="34"/>
                </a:lnTo>
                <a:lnTo>
                  <a:pt x="209" y="34"/>
                </a:lnTo>
                <a:lnTo>
                  <a:pt x="209" y="34"/>
                </a:lnTo>
                <a:lnTo>
                  <a:pt x="209" y="34"/>
                </a:lnTo>
                <a:lnTo>
                  <a:pt x="209" y="34"/>
                </a:lnTo>
                <a:lnTo>
                  <a:pt x="210" y="33"/>
                </a:lnTo>
                <a:lnTo>
                  <a:pt x="210" y="33"/>
                </a:lnTo>
                <a:lnTo>
                  <a:pt x="210" y="33"/>
                </a:lnTo>
                <a:lnTo>
                  <a:pt x="210" y="33"/>
                </a:lnTo>
                <a:lnTo>
                  <a:pt x="210" y="33"/>
                </a:lnTo>
                <a:lnTo>
                  <a:pt x="211" y="33"/>
                </a:lnTo>
                <a:lnTo>
                  <a:pt x="211" y="32"/>
                </a:lnTo>
                <a:lnTo>
                  <a:pt x="211" y="32"/>
                </a:lnTo>
                <a:lnTo>
                  <a:pt x="211" y="31"/>
                </a:lnTo>
                <a:lnTo>
                  <a:pt x="212" y="31"/>
                </a:lnTo>
                <a:lnTo>
                  <a:pt x="212" y="30"/>
                </a:lnTo>
                <a:lnTo>
                  <a:pt x="212" y="30"/>
                </a:lnTo>
                <a:lnTo>
                  <a:pt x="212" y="30"/>
                </a:lnTo>
                <a:lnTo>
                  <a:pt x="213" y="30"/>
                </a:lnTo>
                <a:lnTo>
                  <a:pt x="213" y="30"/>
                </a:lnTo>
                <a:lnTo>
                  <a:pt x="213" y="30"/>
                </a:lnTo>
                <a:lnTo>
                  <a:pt x="213" y="30"/>
                </a:lnTo>
                <a:lnTo>
                  <a:pt x="213" y="30"/>
                </a:lnTo>
                <a:lnTo>
                  <a:pt x="213" y="30"/>
                </a:lnTo>
                <a:lnTo>
                  <a:pt x="213" y="30"/>
                </a:lnTo>
                <a:lnTo>
                  <a:pt x="214" y="30"/>
                </a:lnTo>
                <a:lnTo>
                  <a:pt x="214" y="30"/>
                </a:lnTo>
                <a:lnTo>
                  <a:pt x="214" y="30"/>
                </a:lnTo>
                <a:lnTo>
                  <a:pt x="214" y="30"/>
                </a:lnTo>
                <a:lnTo>
                  <a:pt x="215" y="30"/>
                </a:lnTo>
                <a:lnTo>
                  <a:pt x="215" y="30"/>
                </a:lnTo>
                <a:lnTo>
                  <a:pt x="215" y="30"/>
                </a:lnTo>
                <a:lnTo>
                  <a:pt x="215" y="30"/>
                </a:lnTo>
                <a:lnTo>
                  <a:pt x="215" y="30"/>
                </a:lnTo>
                <a:lnTo>
                  <a:pt x="216" y="30"/>
                </a:lnTo>
                <a:lnTo>
                  <a:pt x="216" y="30"/>
                </a:lnTo>
                <a:lnTo>
                  <a:pt x="216" y="30"/>
                </a:lnTo>
                <a:lnTo>
                  <a:pt x="216" y="30"/>
                </a:lnTo>
                <a:lnTo>
                  <a:pt x="217" y="30"/>
                </a:lnTo>
                <a:lnTo>
                  <a:pt x="217" y="30"/>
                </a:lnTo>
                <a:lnTo>
                  <a:pt x="217" y="30"/>
                </a:lnTo>
                <a:lnTo>
                  <a:pt x="217" y="30"/>
                </a:lnTo>
                <a:lnTo>
                  <a:pt x="217" y="30"/>
                </a:lnTo>
                <a:lnTo>
                  <a:pt x="217" y="30"/>
                </a:lnTo>
                <a:lnTo>
                  <a:pt x="218" y="30"/>
                </a:lnTo>
                <a:lnTo>
                  <a:pt x="218" y="29"/>
                </a:lnTo>
                <a:lnTo>
                  <a:pt x="218" y="29"/>
                </a:lnTo>
                <a:lnTo>
                  <a:pt x="218" y="29"/>
                </a:lnTo>
                <a:lnTo>
                  <a:pt x="218" y="29"/>
                </a:lnTo>
                <a:lnTo>
                  <a:pt x="219" y="28"/>
                </a:lnTo>
                <a:lnTo>
                  <a:pt x="219" y="28"/>
                </a:lnTo>
                <a:lnTo>
                  <a:pt x="219" y="28"/>
                </a:lnTo>
                <a:lnTo>
                  <a:pt x="219" y="28"/>
                </a:lnTo>
                <a:lnTo>
                  <a:pt x="220" y="28"/>
                </a:lnTo>
                <a:lnTo>
                  <a:pt x="220" y="28"/>
                </a:lnTo>
                <a:lnTo>
                  <a:pt x="220" y="28"/>
                </a:lnTo>
                <a:lnTo>
                  <a:pt x="220" y="28"/>
                </a:lnTo>
                <a:lnTo>
                  <a:pt x="221" y="28"/>
                </a:lnTo>
                <a:lnTo>
                  <a:pt x="221" y="29"/>
                </a:lnTo>
                <a:lnTo>
                  <a:pt x="221" y="29"/>
                </a:lnTo>
                <a:lnTo>
                  <a:pt x="221" y="29"/>
                </a:lnTo>
                <a:lnTo>
                  <a:pt x="221" y="29"/>
                </a:lnTo>
                <a:lnTo>
                  <a:pt x="221" y="30"/>
                </a:lnTo>
                <a:lnTo>
                  <a:pt x="221" y="30"/>
                </a:lnTo>
                <a:lnTo>
                  <a:pt x="222" y="30"/>
                </a:lnTo>
                <a:lnTo>
                  <a:pt x="222" y="30"/>
                </a:lnTo>
                <a:lnTo>
                  <a:pt x="222" y="29"/>
                </a:lnTo>
                <a:lnTo>
                  <a:pt x="222" y="29"/>
                </a:lnTo>
                <a:lnTo>
                  <a:pt x="223" y="28"/>
                </a:lnTo>
                <a:lnTo>
                  <a:pt x="223" y="27"/>
                </a:lnTo>
                <a:lnTo>
                  <a:pt x="223" y="27"/>
                </a:lnTo>
                <a:lnTo>
                  <a:pt x="223" y="26"/>
                </a:lnTo>
                <a:lnTo>
                  <a:pt x="224" y="26"/>
                </a:lnTo>
                <a:lnTo>
                  <a:pt x="224" y="25"/>
                </a:lnTo>
                <a:lnTo>
                  <a:pt x="224" y="25"/>
                </a:lnTo>
                <a:lnTo>
                  <a:pt x="224" y="25"/>
                </a:lnTo>
                <a:lnTo>
                  <a:pt x="224" y="26"/>
                </a:lnTo>
                <a:lnTo>
                  <a:pt x="225" y="26"/>
                </a:lnTo>
                <a:lnTo>
                  <a:pt x="225" y="26"/>
                </a:lnTo>
                <a:lnTo>
                  <a:pt x="225" y="26"/>
                </a:lnTo>
                <a:lnTo>
                  <a:pt x="225" y="26"/>
                </a:lnTo>
                <a:lnTo>
                  <a:pt x="225" y="26"/>
                </a:lnTo>
                <a:lnTo>
                  <a:pt x="225" y="26"/>
                </a:lnTo>
                <a:lnTo>
                  <a:pt x="226" y="26"/>
                </a:lnTo>
                <a:lnTo>
                  <a:pt x="226" y="26"/>
                </a:lnTo>
                <a:lnTo>
                  <a:pt x="226" y="25"/>
                </a:lnTo>
                <a:lnTo>
                  <a:pt x="226" y="25"/>
                </a:lnTo>
                <a:lnTo>
                  <a:pt x="226" y="25"/>
                </a:lnTo>
                <a:lnTo>
                  <a:pt x="227" y="25"/>
                </a:lnTo>
                <a:lnTo>
                  <a:pt x="227" y="25"/>
                </a:lnTo>
                <a:lnTo>
                  <a:pt x="227" y="24"/>
                </a:lnTo>
                <a:lnTo>
                  <a:pt x="227" y="24"/>
                </a:lnTo>
                <a:lnTo>
                  <a:pt x="228" y="24"/>
                </a:lnTo>
                <a:lnTo>
                  <a:pt x="228" y="23"/>
                </a:lnTo>
                <a:lnTo>
                  <a:pt x="228" y="23"/>
                </a:lnTo>
                <a:lnTo>
                  <a:pt x="228" y="22"/>
                </a:lnTo>
                <a:lnTo>
                  <a:pt x="229" y="22"/>
                </a:lnTo>
                <a:lnTo>
                  <a:pt x="229" y="21"/>
                </a:lnTo>
                <a:lnTo>
                  <a:pt x="229" y="21"/>
                </a:lnTo>
                <a:lnTo>
                  <a:pt x="229" y="21"/>
                </a:lnTo>
                <a:lnTo>
                  <a:pt x="229" y="20"/>
                </a:lnTo>
                <a:lnTo>
                  <a:pt x="229" y="20"/>
                </a:lnTo>
                <a:lnTo>
                  <a:pt x="229" y="19"/>
                </a:lnTo>
                <a:lnTo>
                  <a:pt x="230" y="19"/>
                </a:lnTo>
                <a:lnTo>
                  <a:pt x="230" y="18"/>
                </a:lnTo>
                <a:lnTo>
                  <a:pt x="230" y="18"/>
                </a:lnTo>
                <a:lnTo>
                  <a:pt x="230" y="18"/>
                </a:lnTo>
                <a:lnTo>
                  <a:pt x="231" y="18"/>
                </a:lnTo>
                <a:lnTo>
                  <a:pt x="231" y="18"/>
                </a:lnTo>
                <a:lnTo>
                  <a:pt x="231" y="18"/>
                </a:lnTo>
                <a:lnTo>
                  <a:pt x="231" y="17"/>
                </a:lnTo>
                <a:lnTo>
                  <a:pt x="232" y="17"/>
                </a:lnTo>
                <a:lnTo>
                  <a:pt x="232" y="17"/>
                </a:lnTo>
                <a:lnTo>
                  <a:pt x="232" y="17"/>
                </a:lnTo>
                <a:lnTo>
                  <a:pt x="232" y="18"/>
                </a:lnTo>
                <a:lnTo>
                  <a:pt x="232" y="18"/>
                </a:lnTo>
                <a:lnTo>
                  <a:pt x="233" y="18"/>
                </a:lnTo>
                <a:lnTo>
                  <a:pt x="233" y="18"/>
                </a:lnTo>
                <a:lnTo>
                  <a:pt x="233" y="19"/>
                </a:lnTo>
                <a:lnTo>
                  <a:pt x="233" y="19"/>
                </a:lnTo>
                <a:lnTo>
                  <a:pt x="233" y="19"/>
                </a:lnTo>
                <a:lnTo>
                  <a:pt x="233" y="19"/>
                </a:lnTo>
                <a:lnTo>
                  <a:pt x="234" y="20"/>
                </a:lnTo>
                <a:lnTo>
                  <a:pt x="234" y="21"/>
                </a:lnTo>
                <a:lnTo>
                  <a:pt x="234" y="22"/>
                </a:lnTo>
                <a:lnTo>
                  <a:pt x="234" y="23"/>
                </a:lnTo>
                <a:lnTo>
                  <a:pt x="235" y="24"/>
                </a:lnTo>
                <a:lnTo>
                  <a:pt x="235" y="25"/>
                </a:lnTo>
                <a:lnTo>
                  <a:pt x="235" y="26"/>
                </a:lnTo>
                <a:lnTo>
                  <a:pt x="235" y="27"/>
                </a:lnTo>
                <a:lnTo>
                  <a:pt x="235" y="27"/>
                </a:lnTo>
                <a:lnTo>
                  <a:pt x="236" y="28"/>
                </a:lnTo>
                <a:lnTo>
                  <a:pt x="236" y="29"/>
                </a:lnTo>
                <a:lnTo>
                  <a:pt x="236" y="29"/>
                </a:lnTo>
                <a:lnTo>
                  <a:pt x="236" y="30"/>
                </a:lnTo>
                <a:lnTo>
                  <a:pt x="237" y="30"/>
                </a:lnTo>
                <a:lnTo>
                  <a:pt x="237" y="31"/>
                </a:lnTo>
                <a:lnTo>
                  <a:pt x="237" y="32"/>
                </a:lnTo>
                <a:lnTo>
                  <a:pt x="237" y="32"/>
                </a:lnTo>
                <a:lnTo>
                  <a:pt x="237" y="32"/>
                </a:lnTo>
                <a:lnTo>
                  <a:pt x="237" y="33"/>
                </a:lnTo>
                <a:lnTo>
                  <a:pt x="237" y="33"/>
                </a:lnTo>
                <a:lnTo>
                  <a:pt x="238" y="33"/>
                </a:lnTo>
                <a:lnTo>
                  <a:pt x="238" y="33"/>
                </a:lnTo>
                <a:lnTo>
                  <a:pt x="238" y="34"/>
                </a:lnTo>
                <a:lnTo>
                  <a:pt x="238" y="34"/>
                </a:lnTo>
                <a:lnTo>
                  <a:pt x="239" y="34"/>
                </a:lnTo>
                <a:lnTo>
                  <a:pt x="239" y="34"/>
                </a:lnTo>
                <a:lnTo>
                  <a:pt x="239" y="34"/>
                </a:lnTo>
                <a:lnTo>
                  <a:pt x="239" y="34"/>
                </a:lnTo>
                <a:lnTo>
                  <a:pt x="240" y="34"/>
                </a:lnTo>
                <a:lnTo>
                  <a:pt x="240" y="34"/>
                </a:lnTo>
                <a:lnTo>
                  <a:pt x="240" y="34"/>
                </a:lnTo>
                <a:lnTo>
                  <a:pt x="240" y="34"/>
                </a:lnTo>
                <a:lnTo>
                  <a:pt x="240" y="34"/>
                </a:lnTo>
                <a:lnTo>
                  <a:pt x="241" y="34"/>
                </a:lnTo>
                <a:lnTo>
                  <a:pt x="241" y="34"/>
                </a:lnTo>
                <a:lnTo>
                  <a:pt x="241" y="34"/>
                </a:lnTo>
                <a:lnTo>
                  <a:pt x="241" y="35"/>
                </a:lnTo>
                <a:lnTo>
                  <a:pt x="241" y="35"/>
                </a:lnTo>
                <a:lnTo>
                  <a:pt x="241" y="35"/>
                </a:lnTo>
                <a:lnTo>
                  <a:pt x="242" y="35"/>
                </a:lnTo>
                <a:lnTo>
                  <a:pt x="242" y="35"/>
                </a:lnTo>
                <a:lnTo>
                  <a:pt x="242" y="35"/>
                </a:lnTo>
                <a:lnTo>
                  <a:pt x="242" y="35"/>
                </a:lnTo>
                <a:lnTo>
                  <a:pt x="243" y="35"/>
                </a:lnTo>
                <a:lnTo>
                  <a:pt x="243" y="35"/>
                </a:lnTo>
                <a:lnTo>
                  <a:pt x="243" y="35"/>
                </a:lnTo>
                <a:lnTo>
                  <a:pt x="243" y="35"/>
                </a:lnTo>
                <a:lnTo>
                  <a:pt x="243" y="35"/>
                </a:lnTo>
                <a:lnTo>
                  <a:pt x="244" y="35"/>
                </a:lnTo>
                <a:lnTo>
                  <a:pt x="244" y="35"/>
                </a:lnTo>
                <a:lnTo>
                  <a:pt x="244" y="35"/>
                </a:lnTo>
                <a:lnTo>
                  <a:pt x="244" y="35"/>
                </a:lnTo>
                <a:lnTo>
                  <a:pt x="245" y="35"/>
                </a:lnTo>
                <a:lnTo>
                  <a:pt x="245" y="35"/>
                </a:lnTo>
                <a:lnTo>
                  <a:pt x="245" y="35"/>
                </a:lnTo>
                <a:lnTo>
                  <a:pt x="245" y="35"/>
                </a:lnTo>
                <a:lnTo>
                  <a:pt x="245" y="34"/>
                </a:lnTo>
                <a:lnTo>
                  <a:pt x="245" y="34"/>
                </a:lnTo>
                <a:lnTo>
                  <a:pt x="246" y="34"/>
                </a:lnTo>
                <a:lnTo>
                  <a:pt x="246" y="33"/>
                </a:lnTo>
                <a:lnTo>
                  <a:pt x="246" y="32"/>
                </a:lnTo>
                <a:lnTo>
                  <a:pt x="246" y="32"/>
                </a:lnTo>
                <a:lnTo>
                  <a:pt x="246" y="31"/>
                </a:lnTo>
                <a:lnTo>
                  <a:pt x="247" y="31"/>
                </a:lnTo>
                <a:lnTo>
                  <a:pt x="247" y="31"/>
                </a:lnTo>
                <a:lnTo>
                  <a:pt x="247" y="31"/>
                </a:lnTo>
                <a:lnTo>
                  <a:pt x="247" y="30"/>
                </a:lnTo>
                <a:lnTo>
                  <a:pt x="248" y="30"/>
                </a:lnTo>
                <a:lnTo>
                  <a:pt x="248" y="30"/>
                </a:lnTo>
                <a:lnTo>
                  <a:pt x="248" y="30"/>
                </a:lnTo>
                <a:lnTo>
                  <a:pt x="248" y="30"/>
                </a:lnTo>
                <a:lnTo>
                  <a:pt x="249" y="30"/>
                </a:lnTo>
                <a:lnTo>
                  <a:pt x="249" y="30"/>
                </a:lnTo>
                <a:lnTo>
                  <a:pt x="249" y="31"/>
                </a:lnTo>
                <a:lnTo>
                  <a:pt x="249" y="31"/>
                </a:lnTo>
                <a:lnTo>
                  <a:pt x="249" y="32"/>
                </a:lnTo>
                <a:lnTo>
                  <a:pt x="249" y="32"/>
                </a:lnTo>
                <a:lnTo>
                  <a:pt x="249" y="33"/>
                </a:lnTo>
                <a:lnTo>
                  <a:pt x="250" y="33"/>
                </a:lnTo>
                <a:lnTo>
                  <a:pt x="250" y="33"/>
                </a:lnTo>
                <a:lnTo>
                  <a:pt x="250" y="33"/>
                </a:lnTo>
                <a:lnTo>
                  <a:pt x="250" y="33"/>
                </a:lnTo>
                <a:lnTo>
                  <a:pt x="251" y="33"/>
                </a:lnTo>
                <a:lnTo>
                  <a:pt x="251" y="32"/>
                </a:lnTo>
                <a:lnTo>
                  <a:pt x="251" y="32"/>
                </a:lnTo>
                <a:lnTo>
                  <a:pt x="251" y="32"/>
                </a:lnTo>
                <a:lnTo>
                  <a:pt x="251" y="32"/>
                </a:lnTo>
                <a:lnTo>
                  <a:pt x="252" y="32"/>
                </a:lnTo>
                <a:lnTo>
                  <a:pt x="252" y="31"/>
                </a:lnTo>
                <a:lnTo>
                  <a:pt x="252" y="31"/>
                </a:lnTo>
                <a:lnTo>
                  <a:pt x="252" y="31"/>
                </a:lnTo>
                <a:lnTo>
                  <a:pt x="253" y="30"/>
                </a:lnTo>
                <a:lnTo>
                  <a:pt x="253" y="30"/>
                </a:lnTo>
                <a:lnTo>
                  <a:pt x="253" y="30"/>
                </a:lnTo>
                <a:lnTo>
                  <a:pt x="253" y="30"/>
                </a:lnTo>
                <a:lnTo>
                  <a:pt x="253" y="29"/>
                </a:lnTo>
                <a:lnTo>
                  <a:pt x="253" y="29"/>
                </a:lnTo>
                <a:lnTo>
                  <a:pt x="254" y="29"/>
                </a:lnTo>
                <a:lnTo>
                  <a:pt x="254" y="29"/>
                </a:lnTo>
                <a:lnTo>
                  <a:pt x="254" y="29"/>
                </a:lnTo>
                <a:lnTo>
                  <a:pt x="254" y="29"/>
                </a:lnTo>
                <a:lnTo>
                  <a:pt x="254" y="29"/>
                </a:lnTo>
                <a:lnTo>
                  <a:pt x="255" y="29"/>
                </a:lnTo>
                <a:lnTo>
                  <a:pt x="255" y="29"/>
                </a:lnTo>
                <a:lnTo>
                  <a:pt x="255" y="29"/>
                </a:lnTo>
                <a:lnTo>
                  <a:pt x="255" y="29"/>
                </a:lnTo>
                <a:lnTo>
                  <a:pt x="256" y="29"/>
                </a:lnTo>
                <a:lnTo>
                  <a:pt x="256" y="29"/>
                </a:lnTo>
                <a:lnTo>
                  <a:pt x="256" y="29"/>
                </a:lnTo>
                <a:lnTo>
                  <a:pt x="256" y="28"/>
                </a:lnTo>
                <a:lnTo>
                  <a:pt x="257" y="28"/>
                </a:lnTo>
                <a:lnTo>
                  <a:pt x="257" y="28"/>
                </a:lnTo>
                <a:lnTo>
                  <a:pt x="257" y="28"/>
                </a:lnTo>
                <a:lnTo>
                  <a:pt x="257" y="28"/>
                </a:lnTo>
                <a:lnTo>
                  <a:pt x="257" y="28"/>
                </a:lnTo>
                <a:lnTo>
                  <a:pt x="257" y="28"/>
                </a:lnTo>
                <a:lnTo>
                  <a:pt x="257" y="28"/>
                </a:lnTo>
                <a:lnTo>
                  <a:pt x="258" y="28"/>
                </a:lnTo>
                <a:lnTo>
                  <a:pt x="258" y="28"/>
                </a:lnTo>
                <a:lnTo>
                  <a:pt x="258" y="28"/>
                </a:lnTo>
                <a:lnTo>
                  <a:pt x="258" y="27"/>
                </a:lnTo>
                <a:lnTo>
                  <a:pt x="259" y="27"/>
                </a:lnTo>
                <a:lnTo>
                  <a:pt x="259" y="26"/>
                </a:lnTo>
                <a:lnTo>
                  <a:pt x="259" y="26"/>
                </a:lnTo>
                <a:lnTo>
                  <a:pt x="259" y="25"/>
                </a:lnTo>
                <a:lnTo>
                  <a:pt x="260" y="25"/>
                </a:lnTo>
                <a:lnTo>
                  <a:pt x="260" y="25"/>
                </a:lnTo>
                <a:lnTo>
                  <a:pt x="260" y="24"/>
                </a:lnTo>
                <a:lnTo>
                  <a:pt x="260" y="24"/>
                </a:lnTo>
                <a:lnTo>
                  <a:pt x="260" y="24"/>
                </a:lnTo>
                <a:lnTo>
                  <a:pt x="261" y="24"/>
                </a:lnTo>
                <a:lnTo>
                  <a:pt x="261" y="24"/>
                </a:lnTo>
                <a:lnTo>
                  <a:pt x="261" y="23"/>
                </a:lnTo>
                <a:lnTo>
                  <a:pt x="261" y="23"/>
                </a:lnTo>
                <a:lnTo>
                  <a:pt x="261" y="23"/>
                </a:lnTo>
                <a:lnTo>
                  <a:pt x="261" y="23"/>
                </a:lnTo>
                <a:lnTo>
                  <a:pt x="262" y="23"/>
                </a:lnTo>
                <a:lnTo>
                  <a:pt x="262" y="23"/>
                </a:lnTo>
                <a:lnTo>
                  <a:pt x="262" y="23"/>
                </a:lnTo>
                <a:lnTo>
                  <a:pt x="262" y="23"/>
                </a:lnTo>
                <a:lnTo>
                  <a:pt x="262" y="23"/>
                </a:lnTo>
                <a:lnTo>
                  <a:pt x="263" y="23"/>
                </a:lnTo>
                <a:lnTo>
                  <a:pt x="263" y="23"/>
                </a:lnTo>
                <a:lnTo>
                  <a:pt x="263" y="23"/>
                </a:lnTo>
                <a:lnTo>
                  <a:pt x="263" y="22"/>
                </a:lnTo>
                <a:lnTo>
                  <a:pt x="264" y="21"/>
                </a:lnTo>
                <a:lnTo>
                  <a:pt x="264" y="21"/>
                </a:lnTo>
                <a:lnTo>
                  <a:pt x="264" y="20"/>
                </a:lnTo>
                <a:lnTo>
                  <a:pt x="264" y="19"/>
                </a:lnTo>
                <a:lnTo>
                  <a:pt x="265" y="18"/>
                </a:lnTo>
                <a:lnTo>
                  <a:pt x="265" y="17"/>
                </a:lnTo>
                <a:lnTo>
                  <a:pt x="265" y="17"/>
                </a:lnTo>
                <a:lnTo>
                  <a:pt x="265" y="17"/>
                </a:lnTo>
                <a:lnTo>
                  <a:pt x="265" y="17"/>
                </a:lnTo>
                <a:lnTo>
                  <a:pt x="265" y="18"/>
                </a:lnTo>
                <a:lnTo>
                  <a:pt x="265" y="18"/>
                </a:lnTo>
                <a:lnTo>
                  <a:pt x="266" y="19"/>
                </a:lnTo>
                <a:lnTo>
                  <a:pt x="266" y="19"/>
                </a:lnTo>
                <a:lnTo>
                  <a:pt x="266" y="20"/>
                </a:lnTo>
                <a:lnTo>
                  <a:pt x="266" y="20"/>
                </a:lnTo>
                <a:lnTo>
                  <a:pt x="267" y="20"/>
                </a:lnTo>
                <a:lnTo>
                  <a:pt x="267" y="19"/>
                </a:lnTo>
                <a:lnTo>
                  <a:pt x="267" y="19"/>
                </a:lnTo>
                <a:lnTo>
                  <a:pt x="267" y="18"/>
                </a:lnTo>
                <a:lnTo>
                  <a:pt x="268" y="18"/>
                </a:lnTo>
                <a:lnTo>
                  <a:pt x="268" y="17"/>
                </a:lnTo>
                <a:lnTo>
                  <a:pt x="268" y="17"/>
                </a:lnTo>
                <a:lnTo>
                  <a:pt x="268" y="17"/>
                </a:lnTo>
                <a:lnTo>
                  <a:pt x="268" y="17"/>
                </a:lnTo>
                <a:lnTo>
                  <a:pt x="268" y="17"/>
                </a:lnTo>
                <a:lnTo>
                  <a:pt x="268" y="17"/>
                </a:lnTo>
                <a:lnTo>
                  <a:pt x="269" y="17"/>
                </a:lnTo>
                <a:lnTo>
                  <a:pt x="269" y="17"/>
                </a:lnTo>
                <a:lnTo>
                  <a:pt x="269" y="17"/>
                </a:lnTo>
                <a:lnTo>
                  <a:pt x="269" y="17"/>
                </a:lnTo>
                <a:lnTo>
                  <a:pt x="270" y="17"/>
                </a:lnTo>
                <a:lnTo>
                  <a:pt x="270" y="18"/>
                </a:lnTo>
                <a:lnTo>
                  <a:pt x="270" y="19"/>
                </a:lnTo>
                <a:lnTo>
                  <a:pt x="270" y="20"/>
                </a:lnTo>
                <a:lnTo>
                  <a:pt x="271" y="21"/>
                </a:lnTo>
                <a:lnTo>
                  <a:pt x="271" y="22"/>
                </a:lnTo>
                <a:lnTo>
                  <a:pt x="271" y="23"/>
                </a:lnTo>
                <a:lnTo>
                  <a:pt x="271" y="24"/>
                </a:lnTo>
                <a:lnTo>
                  <a:pt x="271" y="25"/>
                </a:lnTo>
                <a:lnTo>
                  <a:pt x="272" y="25"/>
                </a:lnTo>
                <a:lnTo>
                  <a:pt x="272" y="26"/>
                </a:lnTo>
                <a:lnTo>
                  <a:pt x="272" y="27"/>
                </a:lnTo>
                <a:lnTo>
                  <a:pt x="272" y="27"/>
                </a:lnTo>
                <a:lnTo>
                  <a:pt x="272" y="28"/>
                </a:lnTo>
                <a:lnTo>
                  <a:pt x="272" y="29"/>
                </a:lnTo>
                <a:lnTo>
                  <a:pt x="273" y="29"/>
                </a:lnTo>
                <a:lnTo>
                  <a:pt x="273" y="30"/>
                </a:lnTo>
                <a:lnTo>
                  <a:pt x="273" y="30"/>
                </a:lnTo>
                <a:lnTo>
                  <a:pt x="273" y="30"/>
                </a:lnTo>
                <a:lnTo>
                  <a:pt x="273" y="31"/>
                </a:lnTo>
                <a:lnTo>
                  <a:pt x="274" y="31"/>
                </a:lnTo>
                <a:lnTo>
                  <a:pt x="274" y="32"/>
                </a:lnTo>
                <a:lnTo>
                  <a:pt x="274" y="32"/>
                </a:lnTo>
                <a:lnTo>
                  <a:pt x="274" y="32"/>
                </a:lnTo>
                <a:lnTo>
                  <a:pt x="275" y="33"/>
                </a:lnTo>
                <a:lnTo>
                  <a:pt x="275" y="33"/>
                </a:lnTo>
                <a:lnTo>
                  <a:pt x="275" y="33"/>
                </a:lnTo>
                <a:lnTo>
                  <a:pt x="275" y="34"/>
                </a:lnTo>
                <a:lnTo>
                  <a:pt x="276" y="34"/>
                </a:lnTo>
                <a:lnTo>
                  <a:pt x="276" y="34"/>
                </a:lnTo>
                <a:lnTo>
                  <a:pt x="276" y="34"/>
                </a:lnTo>
                <a:lnTo>
                  <a:pt x="276" y="34"/>
                </a:lnTo>
                <a:lnTo>
                  <a:pt x="276" y="35"/>
                </a:lnTo>
                <a:lnTo>
                  <a:pt x="276" y="35"/>
                </a:lnTo>
                <a:lnTo>
                  <a:pt x="276" y="35"/>
                </a:lnTo>
                <a:lnTo>
                  <a:pt x="277" y="35"/>
                </a:lnTo>
                <a:lnTo>
                  <a:pt x="277" y="35"/>
                </a:lnTo>
                <a:lnTo>
                  <a:pt x="277" y="36"/>
                </a:lnTo>
                <a:lnTo>
                  <a:pt x="277" y="36"/>
                </a:lnTo>
                <a:lnTo>
                  <a:pt x="278" y="36"/>
                </a:lnTo>
                <a:lnTo>
                  <a:pt x="278" y="36"/>
                </a:lnTo>
                <a:lnTo>
                  <a:pt x="278" y="36"/>
                </a:lnTo>
                <a:lnTo>
                  <a:pt x="278" y="36"/>
                </a:lnTo>
                <a:lnTo>
                  <a:pt x="279" y="36"/>
                </a:lnTo>
                <a:lnTo>
                  <a:pt x="279" y="35"/>
                </a:lnTo>
                <a:lnTo>
                  <a:pt x="279" y="35"/>
                </a:lnTo>
                <a:lnTo>
                  <a:pt x="279" y="35"/>
                </a:lnTo>
                <a:lnTo>
                  <a:pt x="279" y="35"/>
                </a:lnTo>
                <a:lnTo>
                  <a:pt x="280" y="34"/>
                </a:lnTo>
                <a:lnTo>
                  <a:pt x="280" y="34"/>
                </a:lnTo>
                <a:lnTo>
                  <a:pt x="280" y="34"/>
                </a:lnTo>
                <a:lnTo>
                  <a:pt x="280" y="34"/>
                </a:lnTo>
                <a:lnTo>
                  <a:pt x="280" y="34"/>
                </a:lnTo>
                <a:lnTo>
                  <a:pt x="280" y="34"/>
                </a:lnTo>
                <a:lnTo>
                  <a:pt x="281" y="34"/>
                </a:lnTo>
                <a:lnTo>
                  <a:pt x="281" y="34"/>
                </a:lnTo>
                <a:lnTo>
                  <a:pt x="281" y="34"/>
                </a:lnTo>
                <a:lnTo>
                  <a:pt x="281" y="34"/>
                </a:lnTo>
                <a:lnTo>
                  <a:pt x="282" y="34"/>
                </a:lnTo>
                <a:lnTo>
                  <a:pt x="282" y="34"/>
                </a:lnTo>
                <a:lnTo>
                  <a:pt x="282" y="34"/>
                </a:lnTo>
                <a:lnTo>
                  <a:pt x="282" y="34"/>
                </a:lnTo>
                <a:lnTo>
                  <a:pt x="282" y="34"/>
                </a:lnTo>
                <a:lnTo>
                  <a:pt x="283" y="34"/>
                </a:lnTo>
                <a:lnTo>
                  <a:pt x="283" y="34"/>
                </a:lnTo>
                <a:lnTo>
                  <a:pt x="283" y="34"/>
                </a:lnTo>
                <a:lnTo>
                  <a:pt x="283" y="34"/>
                </a:lnTo>
                <a:lnTo>
                  <a:pt x="284" y="33"/>
                </a:lnTo>
                <a:lnTo>
                  <a:pt x="284" y="33"/>
                </a:lnTo>
                <a:lnTo>
                  <a:pt x="284" y="33"/>
                </a:lnTo>
                <a:lnTo>
                  <a:pt x="284" y="32"/>
                </a:lnTo>
                <a:lnTo>
                  <a:pt x="284" y="32"/>
                </a:lnTo>
                <a:lnTo>
                  <a:pt x="284" y="32"/>
                </a:lnTo>
                <a:lnTo>
                  <a:pt x="284" y="32"/>
                </a:lnTo>
                <a:lnTo>
                  <a:pt x="285" y="32"/>
                </a:lnTo>
                <a:lnTo>
                  <a:pt x="285" y="33"/>
                </a:lnTo>
                <a:lnTo>
                  <a:pt x="285" y="33"/>
                </a:lnTo>
                <a:lnTo>
                  <a:pt x="285" y="33"/>
                </a:lnTo>
                <a:lnTo>
                  <a:pt x="286" y="34"/>
                </a:lnTo>
                <a:lnTo>
                  <a:pt x="286" y="34"/>
                </a:lnTo>
                <a:lnTo>
                  <a:pt x="286" y="34"/>
                </a:lnTo>
                <a:lnTo>
                  <a:pt x="286" y="34"/>
                </a:lnTo>
                <a:lnTo>
                  <a:pt x="287" y="34"/>
                </a:lnTo>
                <a:lnTo>
                  <a:pt x="287" y="34"/>
                </a:lnTo>
                <a:lnTo>
                  <a:pt x="287" y="34"/>
                </a:lnTo>
                <a:lnTo>
                  <a:pt x="287" y="34"/>
                </a:lnTo>
                <a:lnTo>
                  <a:pt x="288" y="34"/>
                </a:lnTo>
                <a:lnTo>
                  <a:pt x="288" y="34"/>
                </a:lnTo>
                <a:lnTo>
                  <a:pt x="288" y="34"/>
                </a:lnTo>
                <a:lnTo>
                  <a:pt x="288" y="34"/>
                </a:lnTo>
                <a:lnTo>
                  <a:pt x="288" y="33"/>
                </a:lnTo>
                <a:lnTo>
                  <a:pt x="288" y="33"/>
                </a:lnTo>
                <a:lnTo>
                  <a:pt x="288" y="33"/>
                </a:lnTo>
                <a:lnTo>
                  <a:pt x="289" y="33"/>
                </a:lnTo>
                <a:lnTo>
                  <a:pt x="289" y="33"/>
                </a:lnTo>
                <a:lnTo>
                  <a:pt x="289" y="33"/>
                </a:lnTo>
                <a:lnTo>
                  <a:pt x="289" y="33"/>
                </a:lnTo>
                <a:lnTo>
                  <a:pt x="290" y="33"/>
                </a:lnTo>
                <a:lnTo>
                  <a:pt x="290" y="33"/>
                </a:lnTo>
                <a:lnTo>
                  <a:pt x="290" y="33"/>
                </a:lnTo>
                <a:lnTo>
                  <a:pt x="290" y="33"/>
                </a:lnTo>
                <a:lnTo>
                  <a:pt x="290" y="33"/>
                </a:lnTo>
                <a:lnTo>
                  <a:pt x="291" y="33"/>
                </a:lnTo>
                <a:lnTo>
                  <a:pt x="291" y="33"/>
                </a:lnTo>
                <a:lnTo>
                  <a:pt x="291" y="33"/>
                </a:lnTo>
                <a:lnTo>
                  <a:pt x="291" y="33"/>
                </a:lnTo>
                <a:lnTo>
                  <a:pt x="292" y="32"/>
                </a:lnTo>
                <a:lnTo>
                  <a:pt x="292" y="32"/>
                </a:lnTo>
                <a:lnTo>
                  <a:pt x="292" y="32"/>
                </a:lnTo>
                <a:lnTo>
                  <a:pt x="292" y="31"/>
                </a:lnTo>
                <a:lnTo>
                  <a:pt x="292" y="31"/>
                </a:lnTo>
                <a:lnTo>
                  <a:pt x="292" y="31"/>
                </a:lnTo>
                <a:lnTo>
                  <a:pt x="293" y="30"/>
                </a:lnTo>
                <a:lnTo>
                  <a:pt x="293" y="30"/>
                </a:lnTo>
                <a:lnTo>
                  <a:pt x="293" y="30"/>
                </a:lnTo>
                <a:lnTo>
                  <a:pt x="293" y="30"/>
                </a:lnTo>
                <a:lnTo>
                  <a:pt x="293" y="30"/>
                </a:lnTo>
                <a:lnTo>
                  <a:pt x="294" y="30"/>
                </a:lnTo>
                <a:lnTo>
                  <a:pt x="294" y="30"/>
                </a:lnTo>
                <a:lnTo>
                  <a:pt x="294" y="30"/>
                </a:lnTo>
                <a:lnTo>
                  <a:pt x="294" y="30"/>
                </a:lnTo>
                <a:lnTo>
                  <a:pt x="295" y="30"/>
                </a:lnTo>
                <a:lnTo>
                  <a:pt x="295" y="29"/>
                </a:lnTo>
                <a:lnTo>
                  <a:pt x="295" y="29"/>
                </a:lnTo>
                <a:lnTo>
                  <a:pt x="295" y="28"/>
                </a:lnTo>
                <a:lnTo>
                  <a:pt x="296" y="28"/>
                </a:lnTo>
                <a:lnTo>
                  <a:pt x="296" y="28"/>
                </a:lnTo>
                <a:lnTo>
                  <a:pt x="296" y="27"/>
                </a:lnTo>
                <a:lnTo>
                  <a:pt x="296" y="27"/>
                </a:lnTo>
                <a:lnTo>
                  <a:pt x="296" y="26"/>
                </a:lnTo>
                <a:lnTo>
                  <a:pt x="296" y="26"/>
                </a:lnTo>
                <a:lnTo>
                  <a:pt x="296" y="26"/>
                </a:lnTo>
                <a:lnTo>
                  <a:pt x="297" y="26"/>
                </a:lnTo>
                <a:lnTo>
                  <a:pt x="297" y="25"/>
                </a:lnTo>
                <a:lnTo>
                  <a:pt x="297" y="25"/>
                </a:lnTo>
                <a:lnTo>
                  <a:pt x="297" y="25"/>
                </a:lnTo>
                <a:lnTo>
                  <a:pt x="298" y="25"/>
                </a:lnTo>
                <a:lnTo>
                  <a:pt x="298" y="25"/>
                </a:lnTo>
                <a:lnTo>
                  <a:pt x="298" y="25"/>
                </a:lnTo>
                <a:lnTo>
                  <a:pt x="298" y="25"/>
                </a:lnTo>
                <a:lnTo>
                  <a:pt x="298" y="25"/>
                </a:lnTo>
                <a:lnTo>
                  <a:pt x="299" y="26"/>
                </a:lnTo>
                <a:lnTo>
                  <a:pt x="299" y="26"/>
                </a:lnTo>
                <a:lnTo>
                  <a:pt x="299" y="26"/>
                </a:lnTo>
                <a:lnTo>
                  <a:pt x="299" y="26"/>
                </a:lnTo>
                <a:lnTo>
                  <a:pt x="300" y="26"/>
                </a:lnTo>
                <a:lnTo>
                  <a:pt x="300" y="26"/>
                </a:lnTo>
                <a:lnTo>
                  <a:pt x="300" y="25"/>
                </a:lnTo>
                <a:lnTo>
                  <a:pt x="300" y="25"/>
                </a:lnTo>
                <a:lnTo>
                  <a:pt x="300" y="25"/>
                </a:lnTo>
                <a:lnTo>
                  <a:pt x="300" y="24"/>
                </a:lnTo>
                <a:lnTo>
                  <a:pt x="301" y="24"/>
                </a:lnTo>
                <a:lnTo>
                  <a:pt x="301" y="23"/>
                </a:lnTo>
                <a:lnTo>
                  <a:pt x="301" y="23"/>
                </a:lnTo>
                <a:lnTo>
                  <a:pt x="301" y="23"/>
                </a:lnTo>
                <a:lnTo>
                  <a:pt x="301" y="22"/>
                </a:lnTo>
                <a:lnTo>
                  <a:pt x="302" y="22"/>
                </a:lnTo>
                <a:lnTo>
                  <a:pt x="302" y="21"/>
                </a:lnTo>
                <a:lnTo>
                  <a:pt x="302" y="21"/>
                </a:lnTo>
                <a:lnTo>
                  <a:pt x="302" y="21"/>
                </a:lnTo>
                <a:lnTo>
                  <a:pt x="303" y="20"/>
                </a:lnTo>
                <a:lnTo>
                  <a:pt x="303" y="21"/>
                </a:lnTo>
                <a:lnTo>
                  <a:pt x="303" y="21"/>
                </a:lnTo>
                <a:lnTo>
                  <a:pt x="303" y="21"/>
                </a:lnTo>
                <a:lnTo>
                  <a:pt x="304" y="21"/>
                </a:lnTo>
                <a:lnTo>
                  <a:pt x="304" y="21"/>
                </a:lnTo>
                <a:lnTo>
                  <a:pt x="304" y="21"/>
                </a:lnTo>
                <a:lnTo>
                  <a:pt x="304" y="21"/>
                </a:lnTo>
                <a:lnTo>
                  <a:pt x="304" y="22"/>
                </a:lnTo>
                <a:lnTo>
                  <a:pt x="304" y="21"/>
                </a:lnTo>
                <a:lnTo>
                  <a:pt x="304" y="21"/>
                </a:lnTo>
                <a:lnTo>
                  <a:pt x="305" y="21"/>
                </a:lnTo>
                <a:lnTo>
                  <a:pt x="305" y="20"/>
                </a:lnTo>
                <a:lnTo>
                  <a:pt x="305" y="20"/>
                </a:lnTo>
                <a:lnTo>
                  <a:pt x="305" y="19"/>
                </a:lnTo>
                <a:lnTo>
                  <a:pt x="306" y="19"/>
                </a:lnTo>
                <a:lnTo>
                  <a:pt x="306" y="18"/>
                </a:lnTo>
                <a:lnTo>
                  <a:pt x="306" y="19"/>
                </a:lnTo>
                <a:lnTo>
                  <a:pt x="306" y="20"/>
                </a:lnTo>
                <a:lnTo>
                  <a:pt x="307" y="21"/>
                </a:lnTo>
                <a:lnTo>
                  <a:pt x="307" y="22"/>
                </a:lnTo>
                <a:lnTo>
                  <a:pt x="307" y="23"/>
                </a:lnTo>
                <a:lnTo>
                  <a:pt x="307" y="24"/>
                </a:lnTo>
                <a:lnTo>
                  <a:pt x="307" y="25"/>
                </a:lnTo>
                <a:lnTo>
                  <a:pt x="308" y="26"/>
                </a:lnTo>
                <a:lnTo>
                  <a:pt x="308" y="27"/>
                </a:lnTo>
                <a:lnTo>
                  <a:pt x="308" y="28"/>
                </a:lnTo>
                <a:lnTo>
                  <a:pt x="308" y="28"/>
                </a:lnTo>
                <a:lnTo>
                  <a:pt x="308" y="29"/>
                </a:lnTo>
                <a:lnTo>
                  <a:pt x="308" y="30"/>
                </a:lnTo>
                <a:lnTo>
                  <a:pt x="309" y="30"/>
                </a:lnTo>
                <a:lnTo>
                  <a:pt x="309" y="31"/>
                </a:lnTo>
                <a:lnTo>
                  <a:pt x="309" y="32"/>
                </a:lnTo>
                <a:lnTo>
                  <a:pt x="309" y="32"/>
                </a:lnTo>
                <a:lnTo>
                  <a:pt x="309" y="32"/>
                </a:lnTo>
                <a:lnTo>
                  <a:pt x="310" y="33"/>
                </a:lnTo>
                <a:lnTo>
                  <a:pt x="310" y="33"/>
                </a:lnTo>
                <a:lnTo>
                  <a:pt x="310" y="33"/>
                </a:lnTo>
                <a:lnTo>
                  <a:pt x="310" y="33"/>
                </a:lnTo>
                <a:lnTo>
                  <a:pt x="311" y="33"/>
                </a:lnTo>
                <a:lnTo>
                  <a:pt x="311" y="34"/>
                </a:lnTo>
                <a:lnTo>
                  <a:pt x="311" y="34"/>
                </a:lnTo>
                <a:lnTo>
                  <a:pt x="311" y="34"/>
                </a:lnTo>
                <a:lnTo>
                  <a:pt x="312" y="34"/>
                </a:lnTo>
                <a:lnTo>
                  <a:pt x="312" y="35"/>
                </a:lnTo>
                <a:lnTo>
                  <a:pt x="312" y="35"/>
                </a:lnTo>
                <a:lnTo>
                  <a:pt x="312" y="35"/>
                </a:lnTo>
                <a:lnTo>
                  <a:pt x="312" y="36"/>
                </a:lnTo>
                <a:lnTo>
                  <a:pt x="312" y="36"/>
                </a:lnTo>
                <a:lnTo>
                  <a:pt x="312" y="36"/>
                </a:lnTo>
                <a:lnTo>
                  <a:pt x="313" y="36"/>
                </a:lnTo>
                <a:lnTo>
                  <a:pt x="313" y="36"/>
                </a:lnTo>
                <a:lnTo>
                  <a:pt x="313" y="36"/>
                </a:lnTo>
                <a:lnTo>
                  <a:pt x="313" y="36"/>
                </a:lnTo>
                <a:lnTo>
                  <a:pt x="314" y="36"/>
                </a:lnTo>
                <a:lnTo>
                  <a:pt x="314" y="36"/>
                </a:lnTo>
                <a:lnTo>
                  <a:pt x="314" y="35"/>
                </a:lnTo>
                <a:lnTo>
                  <a:pt x="314" y="36"/>
                </a:lnTo>
                <a:lnTo>
                  <a:pt x="315" y="36"/>
                </a:lnTo>
                <a:lnTo>
                  <a:pt x="315" y="37"/>
                </a:lnTo>
                <a:lnTo>
                  <a:pt x="315" y="37"/>
                </a:lnTo>
                <a:lnTo>
                  <a:pt x="315" y="38"/>
                </a:lnTo>
                <a:lnTo>
                  <a:pt x="315" y="38"/>
                </a:lnTo>
                <a:lnTo>
                  <a:pt x="316" y="38"/>
                </a:lnTo>
                <a:lnTo>
                  <a:pt x="316" y="38"/>
                </a:lnTo>
                <a:lnTo>
                  <a:pt x="316" y="38"/>
                </a:lnTo>
                <a:lnTo>
                  <a:pt x="316" y="38"/>
                </a:lnTo>
                <a:lnTo>
                  <a:pt x="316" y="38"/>
                </a:lnTo>
                <a:lnTo>
                  <a:pt x="316" y="38"/>
                </a:lnTo>
                <a:lnTo>
                  <a:pt x="317" y="38"/>
                </a:lnTo>
                <a:lnTo>
                  <a:pt x="317" y="38"/>
                </a:lnTo>
                <a:lnTo>
                  <a:pt x="317" y="38"/>
                </a:lnTo>
                <a:lnTo>
                  <a:pt x="317" y="38"/>
                </a:lnTo>
                <a:lnTo>
                  <a:pt x="318" y="38"/>
                </a:lnTo>
                <a:lnTo>
                  <a:pt x="318" y="37"/>
                </a:lnTo>
                <a:lnTo>
                  <a:pt x="318" y="37"/>
                </a:lnTo>
                <a:lnTo>
                  <a:pt x="318" y="37"/>
                </a:lnTo>
                <a:lnTo>
                  <a:pt x="318" y="36"/>
                </a:lnTo>
                <a:lnTo>
                  <a:pt x="319" y="36"/>
                </a:lnTo>
                <a:lnTo>
                  <a:pt x="319" y="35"/>
                </a:lnTo>
                <a:lnTo>
                  <a:pt x="319" y="35"/>
                </a:lnTo>
                <a:lnTo>
                  <a:pt x="319" y="35"/>
                </a:lnTo>
                <a:lnTo>
                  <a:pt x="320" y="34"/>
                </a:lnTo>
                <a:lnTo>
                  <a:pt x="320" y="34"/>
                </a:lnTo>
                <a:lnTo>
                  <a:pt x="320" y="34"/>
                </a:lnTo>
                <a:lnTo>
                  <a:pt x="320" y="34"/>
                </a:lnTo>
                <a:lnTo>
                  <a:pt x="320" y="34"/>
                </a:lnTo>
                <a:lnTo>
                  <a:pt x="320" y="34"/>
                </a:lnTo>
                <a:lnTo>
                  <a:pt x="320" y="34"/>
                </a:lnTo>
                <a:lnTo>
                  <a:pt x="321" y="33"/>
                </a:lnTo>
                <a:lnTo>
                  <a:pt x="321" y="34"/>
                </a:lnTo>
                <a:lnTo>
                  <a:pt x="321" y="34"/>
                </a:lnTo>
                <a:lnTo>
                  <a:pt x="321" y="34"/>
                </a:lnTo>
                <a:lnTo>
                  <a:pt x="322" y="34"/>
                </a:lnTo>
                <a:lnTo>
                  <a:pt x="322" y="34"/>
                </a:lnTo>
                <a:lnTo>
                  <a:pt x="322" y="34"/>
                </a:lnTo>
                <a:lnTo>
                  <a:pt x="322" y="34"/>
                </a:lnTo>
                <a:lnTo>
                  <a:pt x="323" y="34"/>
                </a:lnTo>
                <a:lnTo>
                  <a:pt x="323" y="34"/>
                </a:lnTo>
                <a:lnTo>
                  <a:pt x="323" y="34"/>
                </a:lnTo>
                <a:lnTo>
                  <a:pt x="323" y="33"/>
                </a:lnTo>
                <a:lnTo>
                  <a:pt x="324" y="33"/>
                </a:lnTo>
                <a:lnTo>
                  <a:pt x="324" y="33"/>
                </a:lnTo>
                <a:lnTo>
                  <a:pt x="324" y="33"/>
                </a:lnTo>
                <a:lnTo>
                  <a:pt x="324" y="33"/>
                </a:lnTo>
                <a:lnTo>
                  <a:pt x="324" y="33"/>
                </a:lnTo>
                <a:lnTo>
                  <a:pt x="324" y="33"/>
                </a:lnTo>
                <a:lnTo>
                  <a:pt x="324" y="34"/>
                </a:lnTo>
                <a:lnTo>
                  <a:pt x="325" y="34"/>
                </a:lnTo>
                <a:lnTo>
                  <a:pt x="325" y="34"/>
                </a:lnTo>
                <a:lnTo>
                  <a:pt x="325" y="34"/>
                </a:lnTo>
                <a:lnTo>
                  <a:pt x="325" y="34"/>
                </a:lnTo>
                <a:lnTo>
                  <a:pt x="326" y="34"/>
                </a:lnTo>
                <a:lnTo>
                  <a:pt x="326" y="34"/>
                </a:lnTo>
                <a:lnTo>
                  <a:pt x="326" y="34"/>
                </a:lnTo>
                <a:lnTo>
                  <a:pt x="326" y="34"/>
                </a:lnTo>
                <a:lnTo>
                  <a:pt x="326" y="34"/>
                </a:lnTo>
                <a:lnTo>
                  <a:pt x="327" y="34"/>
                </a:lnTo>
                <a:lnTo>
                  <a:pt x="327" y="34"/>
                </a:lnTo>
                <a:lnTo>
                  <a:pt x="327" y="34"/>
                </a:lnTo>
                <a:lnTo>
                  <a:pt x="327" y="34"/>
                </a:lnTo>
                <a:lnTo>
                  <a:pt x="328" y="33"/>
                </a:lnTo>
                <a:lnTo>
                  <a:pt x="328" y="33"/>
                </a:lnTo>
                <a:lnTo>
                  <a:pt x="328" y="32"/>
                </a:lnTo>
                <a:lnTo>
                  <a:pt x="328" y="31"/>
                </a:lnTo>
                <a:lnTo>
                  <a:pt x="328" y="31"/>
                </a:lnTo>
                <a:lnTo>
                  <a:pt x="328" y="30"/>
                </a:lnTo>
                <a:lnTo>
                  <a:pt x="329" y="30"/>
                </a:lnTo>
                <a:lnTo>
                  <a:pt x="329" y="29"/>
                </a:lnTo>
                <a:lnTo>
                  <a:pt x="329" y="30"/>
                </a:lnTo>
                <a:lnTo>
                  <a:pt x="329" y="30"/>
                </a:lnTo>
                <a:lnTo>
                  <a:pt x="329" y="30"/>
                </a:lnTo>
                <a:lnTo>
                  <a:pt x="330" y="30"/>
                </a:lnTo>
                <a:lnTo>
                  <a:pt x="330" y="30"/>
                </a:lnTo>
                <a:lnTo>
                  <a:pt x="330" y="30"/>
                </a:lnTo>
                <a:lnTo>
                  <a:pt x="330" y="30"/>
                </a:lnTo>
                <a:lnTo>
                  <a:pt x="331" y="31"/>
                </a:lnTo>
                <a:lnTo>
                  <a:pt x="331" y="30"/>
                </a:lnTo>
                <a:lnTo>
                  <a:pt x="331" y="30"/>
                </a:lnTo>
                <a:lnTo>
                  <a:pt x="331" y="30"/>
                </a:lnTo>
                <a:lnTo>
                  <a:pt x="331" y="30"/>
                </a:lnTo>
                <a:lnTo>
                  <a:pt x="331" y="29"/>
                </a:lnTo>
                <a:lnTo>
                  <a:pt x="331" y="29"/>
                </a:lnTo>
                <a:lnTo>
                  <a:pt x="332" y="29"/>
                </a:lnTo>
                <a:lnTo>
                  <a:pt x="332" y="28"/>
                </a:lnTo>
                <a:lnTo>
                  <a:pt x="332" y="28"/>
                </a:lnTo>
                <a:lnTo>
                  <a:pt x="332" y="28"/>
                </a:lnTo>
                <a:lnTo>
                  <a:pt x="333" y="28"/>
                </a:lnTo>
                <a:lnTo>
                  <a:pt x="333" y="27"/>
                </a:lnTo>
                <a:lnTo>
                  <a:pt x="333" y="27"/>
                </a:lnTo>
                <a:lnTo>
                  <a:pt x="333" y="27"/>
                </a:lnTo>
                <a:lnTo>
                  <a:pt x="334" y="27"/>
                </a:lnTo>
                <a:lnTo>
                  <a:pt x="334" y="27"/>
                </a:lnTo>
                <a:lnTo>
                  <a:pt x="334" y="26"/>
                </a:lnTo>
                <a:lnTo>
                  <a:pt x="334" y="26"/>
                </a:lnTo>
                <a:lnTo>
                  <a:pt x="335" y="26"/>
                </a:lnTo>
                <a:lnTo>
                  <a:pt x="335" y="25"/>
                </a:lnTo>
                <a:lnTo>
                  <a:pt x="335" y="25"/>
                </a:lnTo>
                <a:lnTo>
                  <a:pt x="335" y="25"/>
                </a:lnTo>
                <a:lnTo>
                  <a:pt x="335" y="24"/>
                </a:lnTo>
                <a:lnTo>
                  <a:pt x="335" y="24"/>
                </a:lnTo>
                <a:lnTo>
                  <a:pt x="335" y="24"/>
                </a:lnTo>
                <a:lnTo>
                  <a:pt x="336" y="24"/>
                </a:lnTo>
                <a:lnTo>
                  <a:pt x="336" y="24"/>
                </a:lnTo>
                <a:lnTo>
                  <a:pt x="336" y="24"/>
                </a:lnTo>
                <a:lnTo>
                  <a:pt x="336" y="24"/>
                </a:lnTo>
                <a:lnTo>
                  <a:pt x="337" y="24"/>
                </a:lnTo>
                <a:lnTo>
                  <a:pt x="337" y="24"/>
                </a:lnTo>
                <a:lnTo>
                  <a:pt x="337" y="24"/>
                </a:lnTo>
                <a:lnTo>
                  <a:pt x="337" y="24"/>
                </a:lnTo>
                <a:lnTo>
                  <a:pt x="337" y="23"/>
                </a:lnTo>
                <a:lnTo>
                  <a:pt x="338" y="23"/>
                </a:lnTo>
                <a:lnTo>
                  <a:pt x="338" y="22"/>
                </a:lnTo>
                <a:lnTo>
                  <a:pt x="338" y="22"/>
                </a:lnTo>
                <a:lnTo>
                  <a:pt x="338" y="22"/>
                </a:lnTo>
                <a:lnTo>
                  <a:pt x="339" y="21"/>
                </a:lnTo>
                <a:lnTo>
                  <a:pt x="339" y="21"/>
                </a:lnTo>
                <a:lnTo>
                  <a:pt x="339" y="21"/>
                </a:lnTo>
                <a:lnTo>
                  <a:pt x="339" y="21"/>
                </a:lnTo>
                <a:lnTo>
                  <a:pt x="339" y="21"/>
                </a:lnTo>
                <a:lnTo>
                  <a:pt x="339" y="20"/>
                </a:lnTo>
                <a:lnTo>
                  <a:pt x="340" y="20"/>
                </a:lnTo>
                <a:lnTo>
                  <a:pt x="340" y="20"/>
                </a:lnTo>
                <a:lnTo>
                  <a:pt x="340" y="19"/>
                </a:lnTo>
                <a:lnTo>
                  <a:pt x="340" y="19"/>
                </a:lnTo>
                <a:lnTo>
                  <a:pt x="340" y="19"/>
                </a:lnTo>
                <a:lnTo>
                  <a:pt x="341" y="19"/>
                </a:lnTo>
                <a:lnTo>
                  <a:pt x="341" y="19"/>
                </a:lnTo>
                <a:lnTo>
                  <a:pt x="341" y="18"/>
                </a:lnTo>
                <a:lnTo>
                  <a:pt x="341" y="18"/>
                </a:lnTo>
                <a:lnTo>
                  <a:pt x="342" y="18"/>
                </a:lnTo>
                <a:lnTo>
                  <a:pt x="342" y="18"/>
                </a:lnTo>
                <a:lnTo>
                  <a:pt x="342" y="18"/>
                </a:lnTo>
                <a:lnTo>
                  <a:pt x="342" y="18"/>
                </a:lnTo>
                <a:lnTo>
                  <a:pt x="343" y="19"/>
                </a:lnTo>
                <a:lnTo>
                  <a:pt x="343" y="19"/>
                </a:lnTo>
                <a:lnTo>
                  <a:pt x="343" y="20"/>
                </a:lnTo>
                <a:lnTo>
                  <a:pt x="343" y="20"/>
                </a:lnTo>
                <a:lnTo>
                  <a:pt x="343" y="21"/>
                </a:lnTo>
                <a:lnTo>
                  <a:pt x="343" y="21"/>
                </a:lnTo>
                <a:lnTo>
                  <a:pt x="343" y="22"/>
                </a:lnTo>
                <a:lnTo>
                  <a:pt x="344" y="23"/>
                </a:lnTo>
                <a:lnTo>
                  <a:pt x="344" y="24"/>
                </a:lnTo>
                <a:lnTo>
                  <a:pt x="344" y="25"/>
                </a:lnTo>
                <a:lnTo>
                  <a:pt x="344" y="25"/>
                </a:lnTo>
                <a:lnTo>
                  <a:pt x="345" y="26"/>
                </a:lnTo>
                <a:lnTo>
                  <a:pt x="345" y="27"/>
                </a:lnTo>
                <a:lnTo>
                  <a:pt x="345" y="28"/>
                </a:lnTo>
                <a:lnTo>
                  <a:pt x="345" y="29"/>
                </a:lnTo>
                <a:lnTo>
                  <a:pt x="346" y="30"/>
                </a:lnTo>
                <a:lnTo>
                  <a:pt x="346" y="30"/>
                </a:lnTo>
                <a:lnTo>
                  <a:pt x="346" y="30"/>
                </a:lnTo>
                <a:lnTo>
                  <a:pt x="346" y="30"/>
                </a:lnTo>
                <a:lnTo>
                  <a:pt x="346" y="30"/>
                </a:lnTo>
                <a:lnTo>
                  <a:pt x="347" y="30"/>
                </a:lnTo>
                <a:lnTo>
                  <a:pt x="347" y="30"/>
                </a:lnTo>
                <a:lnTo>
                  <a:pt x="347" y="30"/>
                </a:lnTo>
                <a:lnTo>
                  <a:pt x="347" y="31"/>
                </a:lnTo>
                <a:lnTo>
                  <a:pt x="347" y="31"/>
                </a:lnTo>
                <a:lnTo>
                  <a:pt x="347" y="32"/>
                </a:lnTo>
                <a:lnTo>
                  <a:pt x="348" y="32"/>
                </a:lnTo>
                <a:lnTo>
                  <a:pt x="348" y="33"/>
                </a:lnTo>
                <a:lnTo>
                  <a:pt x="348" y="33"/>
                </a:lnTo>
                <a:lnTo>
                  <a:pt x="348" y="33"/>
                </a:lnTo>
                <a:lnTo>
                  <a:pt x="348" y="34"/>
                </a:lnTo>
                <a:lnTo>
                  <a:pt x="349" y="34"/>
                </a:lnTo>
                <a:lnTo>
                  <a:pt x="349" y="34"/>
                </a:lnTo>
                <a:lnTo>
                  <a:pt x="349" y="34"/>
                </a:lnTo>
                <a:lnTo>
                  <a:pt x="349" y="34"/>
                </a:lnTo>
                <a:lnTo>
                  <a:pt x="350" y="34"/>
                </a:lnTo>
                <a:lnTo>
                  <a:pt x="350" y="34"/>
                </a:lnTo>
                <a:lnTo>
                  <a:pt x="350" y="34"/>
                </a:lnTo>
                <a:lnTo>
                  <a:pt x="350" y="34"/>
                </a:lnTo>
                <a:lnTo>
                  <a:pt x="351" y="34"/>
                </a:lnTo>
                <a:lnTo>
                  <a:pt x="351" y="35"/>
                </a:lnTo>
                <a:lnTo>
                  <a:pt x="351" y="35"/>
                </a:lnTo>
                <a:lnTo>
                  <a:pt x="351" y="35"/>
                </a:lnTo>
                <a:lnTo>
                  <a:pt x="351" y="36"/>
                </a:lnTo>
                <a:lnTo>
                  <a:pt x="351" y="36"/>
                </a:lnTo>
                <a:lnTo>
                  <a:pt x="351" y="36"/>
                </a:lnTo>
                <a:lnTo>
                  <a:pt x="352" y="37"/>
                </a:lnTo>
                <a:lnTo>
                  <a:pt x="352" y="37"/>
                </a:lnTo>
                <a:lnTo>
                  <a:pt x="352" y="37"/>
                </a:lnTo>
                <a:lnTo>
                  <a:pt x="352" y="37"/>
                </a:lnTo>
                <a:lnTo>
                  <a:pt x="353" y="37"/>
                </a:lnTo>
                <a:lnTo>
                  <a:pt x="353" y="37"/>
                </a:lnTo>
                <a:lnTo>
                  <a:pt x="353" y="37"/>
                </a:lnTo>
                <a:lnTo>
                  <a:pt x="353" y="37"/>
                </a:lnTo>
                <a:lnTo>
                  <a:pt x="354" y="37"/>
                </a:lnTo>
                <a:lnTo>
                  <a:pt x="354" y="37"/>
                </a:lnTo>
                <a:lnTo>
                  <a:pt x="354" y="36"/>
                </a:lnTo>
                <a:lnTo>
                  <a:pt x="354" y="36"/>
                </a:lnTo>
                <a:lnTo>
                  <a:pt x="354" y="36"/>
                </a:lnTo>
                <a:lnTo>
                  <a:pt x="355" y="35"/>
                </a:lnTo>
                <a:lnTo>
                  <a:pt x="355" y="35"/>
                </a:lnTo>
                <a:lnTo>
                  <a:pt x="355" y="35"/>
                </a:lnTo>
                <a:lnTo>
                  <a:pt x="355" y="35"/>
                </a:lnTo>
                <a:lnTo>
                  <a:pt x="355" y="34"/>
                </a:lnTo>
                <a:lnTo>
                  <a:pt x="355" y="34"/>
                </a:lnTo>
                <a:lnTo>
                  <a:pt x="356" y="34"/>
                </a:lnTo>
                <a:lnTo>
                  <a:pt x="356" y="34"/>
                </a:lnTo>
                <a:lnTo>
                  <a:pt x="356" y="34"/>
                </a:lnTo>
                <a:lnTo>
                  <a:pt x="356" y="34"/>
                </a:lnTo>
                <a:lnTo>
                  <a:pt x="357" y="34"/>
                </a:lnTo>
                <a:lnTo>
                  <a:pt x="357" y="34"/>
                </a:lnTo>
                <a:lnTo>
                  <a:pt x="357" y="34"/>
                </a:lnTo>
                <a:lnTo>
                  <a:pt x="357" y="34"/>
                </a:lnTo>
                <a:lnTo>
                  <a:pt x="357" y="34"/>
                </a:lnTo>
                <a:lnTo>
                  <a:pt x="358" y="34"/>
                </a:lnTo>
                <a:lnTo>
                  <a:pt x="358" y="34"/>
                </a:lnTo>
                <a:lnTo>
                  <a:pt x="358" y="34"/>
                </a:lnTo>
                <a:lnTo>
                  <a:pt x="358" y="34"/>
                </a:lnTo>
                <a:lnTo>
                  <a:pt x="359" y="34"/>
                </a:lnTo>
                <a:lnTo>
                  <a:pt x="359" y="34"/>
                </a:lnTo>
                <a:lnTo>
                  <a:pt x="359" y="34"/>
                </a:lnTo>
                <a:lnTo>
                  <a:pt x="359" y="33"/>
                </a:lnTo>
                <a:lnTo>
                  <a:pt x="359" y="33"/>
                </a:lnTo>
                <a:lnTo>
                  <a:pt x="359" y="33"/>
                </a:lnTo>
                <a:lnTo>
                  <a:pt x="359" y="32"/>
                </a:lnTo>
                <a:lnTo>
                  <a:pt x="360" y="32"/>
                </a:lnTo>
                <a:lnTo>
                  <a:pt x="360" y="31"/>
                </a:lnTo>
                <a:lnTo>
                  <a:pt x="360" y="32"/>
                </a:lnTo>
                <a:lnTo>
                  <a:pt x="360" y="32"/>
                </a:lnTo>
                <a:lnTo>
                  <a:pt x="361" y="32"/>
                </a:lnTo>
                <a:lnTo>
                  <a:pt x="361" y="33"/>
                </a:lnTo>
                <a:lnTo>
                  <a:pt x="361" y="33"/>
                </a:lnTo>
                <a:lnTo>
                  <a:pt x="361" y="34"/>
                </a:lnTo>
                <a:lnTo>
                  <a:pt x="362" y="34"/>
                </a:lnTo>
                <a:lnTo>
                  <a:pt x="362" y="34"/>
                </a:lnTo>
                <a:lnTo>
                  <a:pt x="362" y="34"/>
                </a:lnTo>
                <a:lnTo>
                  <a:pt x="362" y="34"/>
                </a:lnTo>
                <a:lnTo>
                  <a:pt x="362" y="34"/>
                </a:lnTo>
                <a:lnTo>
                  <a:pt x="363" y="34"/>
                </a:lnTo>
                <a:lnTo>
                  <a:pt x="363" y="34"/>
                </a:lnTo>
                <a:lnTo>
                  <a:pt x="363" y="33"/>
                </a:lnTo>
                <a:lnTo>
                  <a:pt x="363" y="33"/>
                </a:lnTo>
                <a:lnTo>
                  <a:pt x="363" y="33"/>
                </a:lnTo>
                <a:lnTo>
                  <a:pt x="363" y="33"/>
                </a:lnTo>
                <a:lnTo>
                  <a:pt x="364" y="33"/>
                </a:lnTo>
                <a:lnTo>
                  <a:pt x="364" y="32"/>
                </a:lnTo>
                <a:lnTo>
                  <a:pt x="364" y="32"/>
                </a:lnTo>
                <a:lnTo>
                  <a:pt x="364" y="32"/>
                </a:lnTo>
                <a:lnTo>
                  <a:pt x="365" y="32"/>
                </a:lnTo>
                <a:lnTo>
                  <a:pt x="365" y="32"/>
                </a:lnTo>
                <a:lnTo>
                  <a:pt x="365" y="32"/>
                </a:lnTo>
                <a:lnTo>
                  <a:pt x="365" y="32"/>
                </a:lnTo>
                <a:lnTo>
                  <a:pt x="365" y="32"/>
                </a:lnTo>
                <a:lnTo>
                  <a:pt x="366" y="32"/>
                </a:lnTo>
                <a:lnTo>
                  <a:pt x="366" y="32"/>
                </a:lnTo>
                <a:lnTo>
                  <a:pt x="366" y="32"/>
                </a:lnTo>
                <a:lnTo>
                  <a:pt x="366" y="32"/>
                </a:lnTo>
                <a:lnTo>
                  <a:pt x="367" y="32"/>
                </a:lnTo>
                <a:lnTo>
                  <a:pt x="367" y="32"/>
                </a:lnTo>
                <a:lnTo>
                  <a:pt x="367" y="32"/>
                </a:lnTo>
                <a:lnTo>
                  <a:pt x="367" y="31"/>
                </a:lnTo>
                <a:lnTo>
                  <a:pt x="367" y="31"/>
                </a:lnTo>
                <a:lnTo>
                  <a:pt x="367" y="30"/>
                </a:lnTo>
                <a:lnTo>
                  <a:pt x="368" y="30"/>
                </a:lnTo>
                <a:lnTo>
                  <a:pt x="368" y="29"/>
                </a:lnTo>
                <a:lnTo>
                  <a:pt x="368" y="29"/>
                </a:lnTo>
                <a:lnTo>
                  <a:pt x="368" y="28"/>
                </a:lnTo>
                <a:lnTo>
                  <a:pt x="368" y="28"/>
                </a:lnTo>
                <a:lnTo>
                  <a:pt x="369" y="28"/>
                </a:lnTo>
                <a:lnTo>
                  <a:pt x="369" y="27"/>
                </a:lnTo>
                <a:lnTo>
                  <a:pt x="369" y="27"/>
                </a:lnTo>
                <a:lnTo>
                  <a:pt x="369" y="27"/>
                </a:lnTo>
                <a:lnTo>
                  <a:pt x="370" y="27"/>
                </a:lnTo>
                <a:lnTo>
                  <a:pt x="370" y="27"/>
                </a:lnTo>
                <a:lnTo>
                  <a:pt x="370" y="27"/>
                </a:lnTo>
                <a:lnTo>
                  <a:pt x="370" y="26"/>
                </a:lnTo>
                <a:lnTo>
                  <a:pt x="371" y="26"/>
                </a:lnTo>
                <a:lnTo>
                  <a:pt x="371" y="26"/>
                </a:lnTo>
                <a:lnTo>
                  <a:pt x="371" y="26"/>
                </a:lnTo>
                <a:lnTo>
                  <a:pt x="371" y="26"/>
                </a:lnTo>
                <a:lnTo>
                  <a:pt x="371" y="26"/>
                </a:lnTo>
                <a:lnTo>
                  <a:pt x="371" y="26"/>
                </a:lnTo>
                <a:lnTo>
                  <a:pt x="371" y="26"/>
                </a:lnTo>
                <a:lnTo>
                  <a:pt x="372" y="26"/>
                </a:lnTo>
                <a:lnTo>
                  <a:pt x="372" y="26"/>
                </a:lnTo>
                <a:lnTo>
                  <a:pt x="372" y="25"/>
                </a:lnTo>
                <a:lnTo>
                  <a:pt x="372" y="25"/>
                </a:lnTo>
                <a:lnTo>
                  <a:pt x="373" y="25"/>
                </a:lnTo>
                <a:lnTo>
                  <a:pt x="373" y="25"/>
                </a:lnTo>
                <a:lnTo>
                  <a:pt x="373" y="25"/>
                </a:lnTo>
                <a:lnTo>
                  <a:pt x="373" y="25"/>
                </a:lnTo>
                <a:lnTo>
                  <a:pt x="373" y="24"/>
                </a:lnTo>
                <a:lnTo>
                  <a:pt x="374" y="23"/>
                </a:lnTo>
                <a:lnTo>
                  <a:pt x="374" y="23"/>
                </a:lnTo>
                <a:lnTo>
                  <a:pt x="374" y="22"/>
                </a:lnTo>
                <a:lnTo>
                  <a:pt x="374" y="21"/>
                </a:lnTo>
                <a:lnTo>
                  <a:pt x="375" y="21"/>
                </a:lnTo>
                <a:lnTo>
                  <a:pt x="375" y="21"/>
                </a:lnTo>
                <a:lnTo>
                  <a:pt x="375" y="20"/>
                </a:lnTo>
                <a:lnTo>
                  <a:pt x="375" y="20"/>
                </a:lnTo>
                <a:lnTo>
                  <a:pt x="375" y="20"/>
                </a:lnTo>
                <a:lnTo>
                  <a:pt x="375" y="20"/>
                </a:lnTo>
                <a:lnTo>
                  <a:pt x="376" y="21"/>
                </a:lnTo>
                <a:lnTo>
                  <a:pt x="376" y="21"/>
                </a:lnTo>
                <a:lnTo>
                  <a:pt x="376" y="21"/>
                </a:lnTo>
                <a:lnTo>
                  <a:pt x="376" y="21"/>
                </a:lnTo>
                <a:lnTo>
                  <a:pt x="376" y="21"/>
                </a:lnTo>
                <a:lnTo>
                  <a:pt x="377" y="21"/>
                </a:lnTo>
                <a:lnTo>
                  <a:pt x="377" y="20"/>
                </a:lnTo>
                <a:lnTo>
                  <a:pt x="377" y="20"/>
                </a:lnTo>
                <a:lnTo>
                  <a:pt x="377" y="19"/>
                </a:lnTo>
                <a:lnTo>
                  <a:pt x="378" y="19"/>
                </a:lnTo>
                <a:lnTo>
                  <a:pt x="378" y="18"/>
                </a:lnTo>
                <a:lnTo>
                  <a:pt x="378" y="17"/>
                </a:lnTo>
                <a:lnTo>
                  <a:pt x="378" y="17"/>
                </a:lnTo>
                <a:lnTo>
                  <a:pt x="379" y="17"/>
                </a:lnTo>
                <a:lnTo>
                  <a:pt x="379" y="17"/>
                </a:lnTo>
                <a:lnTo>
                  <a:pt x="379" y="17"/>
                </a:lnTo>
                <a:lnTo>
                  <a:pt x="379" y="17"/>
                </a:lnTo>
                <a:lnTo>
                  <a:pt x="379" y="17"/>
                </a:lnTo>
                <a:lnTo>
                  <a:pt x="379" y="17"/>
                </a:lnTo>
                <a:lnTo>
                  <a:pt x="379" y="17"/>
                </a:lnTo>
                <a:lnTo>
                  <a:pt x="380" y="17"/>
                </a:lnTo>
                <a:lnTo>
                  <a:pt x="380" y="17"/>
                </a:lnTo>
                <a:lnTo>
                  <a:pt x="380" y="18"/>
                </a:lnTo>
                <a:lnTo>
                  <a:pt x="380" y="18"/>
                </a:lnTo>
                <a:lnTo>
                  <a:pt x="381" y="18"/>
                </a:lnTo>
                <a:lnTo>
                  <a:pt x="381" y="19"/>
                </a:lnTo>
                <a:lnTo>
                  <a:pt x="381" y="19"/>
                </a:lnTo>
                <a:lnTo>
                  <a:pt x="381" y="19"/>
                </a:lnTo>
                <a:lnTo>
                  <a:pt x="382" y="20"/>
                </a:lnTo>
                <a:lnTo>
                  <a:pt x="382" y="20"/>
                </a:lnTo>
                <a:lnTo>
                  <a:pt x="382" y="21"/>
                </a:lnTo>
                <a:lnTo>
                  <a:pt x="382" y="22"/>
                </a:lnTo>
                <a:lnTo>
                  <a:pt x="382" y="23"/>
                </a:lnTo>
                <a:lnTo>
                  <a:pt x="383" y="24"/>
                </a:lnTo>
                <a:lnTo>
                  <a:pt x="383" y="25"/>
                </a:lnTo>
                <a:lnTo>
                  <a:pt x="383" y="26"/>
                </a:lnTo>
                <a:lnTo>
                  <a:pt x="383" y="27"/>
                </a:lnTo>
                <a:lnTo>
                  <a:pt x="383" y="27"/>
                </a:lnTo>
                <a:lnTo>
                  <a:pt x="383" y="28"/>
                </a:lnTo>
                <a:lnTo>
                  <a:pt x="384" y="28"/>
                </a:lnTo>
                <a:lnTo>
                  <a:pt x="384" y="28"/>
                </a:lnTo>
                <a:lnTo>
                  <a:pt x="384" y="29"/>
                </a:lnTo>
                <a:lnTo>
                  <a:pt x="384" y="29"/>
                </a:lnTo>
                <a:lnTo>
                  <a:pt x="384" y="30"/>
                </a:lnTo>
                <a:lnTo>
                  <a:pt x="385" y="30"/>
                </a:lnTo>
                <a:lnTo>
                  <a:pt x="385" y="30"/>
                </a:lnTo>
                <a:lnTo>
                  <a:pt x="385" y="31"/>
                </a:lnTo>
                <a:lnTo>
                  <a:pt x="385" y="31"/>
                </a:lnTo>
                <a:lnTo>
                  <a:pt x="386" y="32"/>
                </a:lnTo>
                <a:lnTo>
                  <a:pt x="386" y="32"/>
                </a:lnTo>
                <a:lnTo>
                  <a:pt x="386" y="33"/>
                </a:lnTo>
                <a:lnTo>
                  <a:pt x="386" y="33"/>
                </a:lnTo>
                <a:lnTo>
                  <a:pt x="387" y="34"/>
                </a:lnTo>
                <a:lnTo>
                  <a:pt x="387" y="34"/>
                </a:lnTo>
                <a:lnTo>
                  <a:pt x="387" y="34"/>
                </a:lnTo>
                <a:lnTo>
                  <a:pt x="387" y="34"/>
                </a:lnTo>
                <a:lnTo>
                  <a:pt x="387" y="35"/>
                </a:lnTo>
                <a:lnTo>
                  <a:pt x="387" y="35"/>
                </a:lnTo>
                <a:lnTo>
                  <a:pt x="387" y="35"/>
                </a:lnTo>
                <a:lnTo>
                  <a:pt x="388" y="36"/>
                </a:lnTo>
                <a:lnTo>
                  <a:pt x="388" y="36"/>
                </a:lnTo>
                <a:lnTo>
                  <a:pt x="388" y="36"/>
                </a:lnTo>
                <a:lnTo>
                  <a:pt x="388" y="36"/>
                </a:lnTo>
                <a:lnTo>
                  <a:pt x="389" y="37"/>
                </a:lnTo>
                <a:lnTo>
                  <a:pt x="389" y="37"/>
                </a:lnTo>
                <a:lnTo>
                  <a:pt x="389" y="37"/>
                </a:lnTo>
                <a:lnTo>
                  <a:pt x="389" y="37"/>
                </a:lnTo>
                <a:lnTo>
                  <a:pt x="390" y="37"/>
                </a:lnTo>
                <a:lnTo>
                  <a:pt x="390" y="37"/>
                </a:lnTo>
                <a:lnTo>
                  <a:pt x="390" y="37"/>
                </a:lnTo>
                <a:lnTo>
                  <a:pt x="390" y="37"/>
                </a:lnTo>
                <a:lnTo>
                  <a:pt x="390" y="37"/>
                </a:lnTo>
                <a:lnTo>
                  <a:pt x="390" y="37"/>
                </a:lnTo>
                <a:lnTo>
                  <a:pt x="390" y="36"/>
                </a:lnTo>
                <a:lnTo>
                  <a:pt x="391" y="36"/>
                </a:lnTo>
                <a:lnTo>
                  <a:pt x="391" y="36"/>
                </a:lnTo>
                <a:lnTo>
                  <a:pt x="391" y="36"/>
                </a:lnTo>
                <a:lnTo>
                  <a:pt x="391" y="35"/>
                </a:lnTo>
                <a:lnTo>
                  <a:pt x="392" y="35"/>
                </a:lnTo>
                <a:lnTo>
                  <a:pt x="392" y="35"/>
                </a:lnTo>
                <a:lnTo>
                  <a:pt x="392" y="35"/>
                </a:lnTo>
                <a:lnTo>
                  <a:pt x="392" y="35"/>
                </a:lnTo>
                <a:lnTo>
                  <a:pt x="393" y="35"/>
                </a:lnTo>
                <a:lnTo>
                  <a:pt x="393" y="35"/>
                </a:lnTo>
                <a:lnTo>
                  <a:pt x="393" y="35"/>
                </a:lnTo>
                <a:lnTo>
                  <a:pt x="393" y="34"/>
                </a:lnTo>
                <a:lnTo>
                  <a:pt x="393" y="34"/>
                </a:lnTo>
                <a:lnTo>
                  <a:pt x="394" y="34"/>
                </a:lnTo>
                <a:lnTo>
                  <a:pt x="394" y="34"/>
                </a:lnTo>
                <a:lnTo>
                  <a:pt x="394" y="33"/>
                </a:lnTo>
                <a:lnTo>
                  <a:pt x="394" y="33"/>
                </a:lnTo>
                <a:lnTo>
                  <a:pt x="394" y="32"/>
                </a:lnTo>
                <a:lnTo>
                  <a:pt x="394" y="32"/>
                </a:lnTo>
                <a:lnTo>
                  <a:pt x="395" y="32"/>
                </a:lnTo>
                <a:lnTo>
                  <a:pt x="395" y="32"/>
                </a:lnTo>
                <a:lnTo>
                  <a:pt x="395" y="32"/>
                </a:lnTo>
                <a:lnTo>
                  <a:pt x="395" y="32"/>
                </a:lnTo>
                <a:lnTo>
                  <a:pt x="395" y="32"/>
                </a:lnTo>
                <a:lnTo>
                  <a:pt x="396" y="32"/>
                </a:lnTo>
                <a:lnTo>
                  <a:pt x="396" y="32"/>
                </a:lnTo>
                <a:lnTo>
                  <a:pt x="396" y="32"/>
                </a:lnTo>
                <a:lnTo>
                  <a:pt x="396" y="32"/>
                </a:lnTo>
                <a:lnTo>
                  <a:pt x="397" y="32"/>
                </a:lnTo>
                <a:lnTo>
                  <a:pt x="397" y="32"/>
                </a:lnTo>
                <a:lnTo>
                  <a:pt x="397" y="32"/>
                </a:lnTo>
                <a:lnTo>
                  <a:pt x="397" y="32"/>
                </a:lnTo>
                <a:lnTo>
                  <a:pt x="398" y="32"/>
                </a:lnTo>
                <a:lnTo>
                  <a:pt x="398" y="32"/>
                </a:lnTo>
                <a:lnTo>
                  <a:pt x="398" y="32"/>
                </a:lnTo>
                <a:lnTo>
                  <a:pt x="398" y="32"/>
                </a:lnTo>
                <a:lnTo>
                  <a:pt x="398" y="32"/>
                </a:lnTo>
                <a:lnTo>
                  <a:pt x="398" y="32"/>
                </a:lnTo>
                <a:lnTo>
                  <a:pt x="398" y="32"/>
                </a:lnTo>
                <a:lnTo>
                  <a:pt x="399" y="32"/>
                </a:lnTo>
                <a:lnTo>
                  <a:pt x="399" y="32"/>
                </a:lnTo>
                <a:lnTo>
                  <a:pt x="399" y="32"/>
                </a:lnTo>
                <a:lnTo>
                  <a:pt x="399" y="32"/>
                </a:lnTo>
                <a:lnTo>
                  <a:pt x="400" y="32"/>
                </a:lnTo>
                <a:lnTo>
                  <a:pt x="400" y="32"/>
                </a:lnTo>
                <a:lnTo>
                  <a:pt x="400" y="32"/>
                </a:lnTo>
                <a:lnTo>
                  <a:pt x="400" y="32"/>
                </a:lnTo>
                <a:lnTo>
                  <a:pt x="401" y="32"/>
                </a:lnTo>
                <a:lnTo>
                  <a:pt x="401" y="32"/>
                </a:lnTo>
                <a:lnTo>
                  <a:pt x="401" y="31"/>
                </a:lnTo>
                <a:lnTo>
                  <a:pt x="401" y="31"/>
                </a:lnTo>
                <a:lnTo>
                  <a:pt x="401" y="31"/>
                </a:lnTo>
                <a:lnTo>
                  <a:pt x="402" y="31"/>
                </a:lnTo>
                <a:lnTo>
                  <a:pt x="402" y="30"/>
                </a:lnTo>
                <a:lnTo>
                  <a:pt x="402" y="30"/>
                </a:lnTo>
                <a:lnTo>
                  <a:pt x="402" y="30"/>
                </a:lnTo>
                <a:lnTo>
                  <a:pt x="402" y="30"/>
                </a:lnTo>
                <a:lnTo>
                  <a:pt x="402" y="29"/>
                </a:lnTo>
                <a:lnTo>
                  <a:pt x="403" y="29"/>
                </a:lnTo>
                <a:lnTo>
                  <a:pt x="403" y="29"/>
                </a:lnTo>
                <a:lnTo>
                  <a:pt x="403" y="29"/>
                </a:lnTo>
                <a:lnTo>
                  <a:pt x="403" y="28"/>
                </a:lnTo>
                <a:lnTo>
                  <a:pt x="404" y="28"/>
                </a:lnTo>
                <a:lnTo>
                  <a:pt x="404" y="28"/>
                </a:lnTo>
                <a:lnTo>
                  <a:pt x="404" y="28"/>
                </a:lnTo>
                <a:lnTo>
                  <a:pt x="404" y="27"/>
                </a:lnTo>
                <a:lnTo>
                  <a:pt x="404" y="27"/>
                </a:lnTo>
                <a:lnTo>
                  <a:pt x="405" y="27"/>
                </a:lnTo>
                <a:lnTo>
                  <a:pt x="405" y="28"/>
                </a:lnTo>
                <a:lnTo>
                  <a:pt x="405" y="28"/>
                </a:lnTo>
                <a:lnTo>
                  <a:pt x="405" y="28"/>
                </a:lnTo>
                <a:lnTo>
                  <a:pt x="406" y="28"/>
                </a:lnTo>
                <a:lnTo>
                  <a:pt x="406" y="29"/>
                </a:lnTo>
                <a:lnTo>
                  <a:pt x="406" y="29"/>
                </a:lnTo>
                <a:lnTo>
                  <a:pt x="406" y="29"/>
                </a:lnTo>
                <a:lnTo>
                  <a:pt x="406" y="29"/>
                </a:lnTo>
                <a:lnTo>
                  <a:pt x="406" y="29"/>
                </a:lnTo>
                <a:lnTo>
                  <a:pt x="406" y="29"/>
                </a:lnTo>
                <a:lnTo>
                  <a:pt x="407" y="29"/>
                </a:lnTo>
                <a:lnTo>
                  <a:pt x="407" y="29"/>
                </a:lnTo>
                <a:lnTo>
                  <a:pt x="407" y="29"/>
                </a:lnTo>
                <a:lnTo>
                  <a:pt x="407" y="28"/>
                </a:lnTo>
                <a:lnTo>
                  <a:pt x="408" y="28"/>
                </a:lnTo>
                <a:lnTo>
                  <a:pt x="408" y="28"/>
                </a:lnTo>
                <a:lnTo>
                  <a:pt x="408" y="27"/>
                </a:lnTo>
                <a:lnTo>
                  <a:pt x="408" y="27"/>
                </a:lnTo>
                <a:lnTo>
                  <a:pt x="409" y="27"/>
                </a:lnTo>
                <a:lnTo>
                  <a:pt x="409" y="26"/>
                </a:lnTo>
                <a:lnTo>
                  <a:pt x="409" y="26"/>
                </a:lnTo>
                <a:lnTo>
                  <a:pt x="409" y="25"/>
                </a:lnTo>
                <a:lnTo>
                  <a:pt x="409" y="25"/>
                </a:lnTo>
                <a:lnTo>
                  <a:pt x="410" y="25"/>
                </a:lnTo>
                <a:lnTo>
                  <a:pt x="410" y="24"/>
                </a:lnTo>
                <a:lnTo>
                  <a:pt x="410" y="23"/>
                </a:lnTo>
                <a:lnTo>
                  <a:pt x="410" y="23"/>
                </a:lnTo>
                <a:lnTo>
                  <a:pt x="410" y="22"/>
                </a:lnTo>
                <a:lnTo>
                  <a:pt x="410" y="22"/>
                </a:lnTo>
                <a:lnTo>
                  <a:pt x="411" y="21"/>
                </a:lnTo>
                <a:lnTo>
                  <a:pt x="411" y="21"/>
                </a:lnTo>
                <a:lnTo>
                  <a:pt x="411" y="21"/>
                </a:lnTo>
                <a:lnTo>
                  <a:pt x="411" y="21"/>
                </a:lnTo>
                <a:lnTo>
                  <a:pt x="412" y="21"/>
                </a:lnTo>
                <a:lnTo>
                  <a:pt x="412" y="21"/>
                </a:lnTo>
                <a:lnTo>
                  <a:pt x="412" y="22"/>
                </a:lnTo>
                <a:lnTo>
                  <a:pt x="412" y="22"/>
                </a:lnTo>
                <a:lnTo>
                  <a:pt x="412" y="22"/>
                </a:lnTo>
                <a:lnTo>
                  <a:pt x="413" y="23"/>
                </a:lnTo>
                <a:lnTo>
                  <a:pt x="413" y="23"/>
                </a:lnTo>
                <a:lnTo>
                  <a:pt x="413" y="22"/>
                </a:lnTo>
                <a:lnTo>
                  <a:pt x="413" y="22"/>
                </a:lnTo>
                <a:lnTo>
                  <a:pt x="414" y="22"/>
                </a:lnTo>
                <a:lnTo>
                  <a:pt x="414" y="21"/>
                </a:lnTo>
                <a:lnTo>
                  <a:pt x="414" y="21"/>
                </a:lnTo>
                <a:lnTo>
                  <a:pt x="414" y="21"/>
                </a:lnTo>
                <a:lnTo>
                  <a:pt x="414" y="21"/>
                </a:lnTo>
                <a:lnTo>
                  <a:pt x="414" y="20"/>
                </a:lnTo>
                <a:lnTo>
                  <a:pt x="415" y="20"/>
                </a:lnTo>
                <a:lnTo>
                  <a:pt x="415" y="20"/>
                </a:lnTo>
                <a:lnTo>
                  <a:pt x="415" y="19"/>
                </a:lnTo>
                <a:lnTo>
                  <a:pt x="415" y="19"/>
                </a:lnTo>
                <a:lnTo>
                  <a:pt x="415" y="18"/>
                </a:lnTo>
                <a:lnTo>
                  <a:pt x="416" y="18"/>
                </a:lnTo>
                <a:lnTo>
                  <a:pt x="416" y="17"/>
                </a:lnTo>
                <a:lnTo>
                  <a:pt x="416" y="17"/>
                </a:lnTo>
                <a:lnTo>
                  <a:pt x="416" y="17"/>
                </a:lnTo>
                <a:lnTo>
                  <a:pt x="417" y="17"/>
                </a:lnTo>
                <a:lnTo>
                  <a:pt x="417" y="17"/>
                </a:lnTo>
                <a:lnTo>
                  <a:pt x="417" y="17"/>
                </a:lnTo>
                <a:lnTo>
                  <a:pt x="417" y="17"/>
                </a:lnTo>
                <a:lnTo>
                  <a:pt x="418" y="17"/>
                </a:lnTo>
                <a:lnTo>
                  <a:pt x="418" y="17"/>
                </a:lnTo>
                <a:lnTo>
                  <a:pt x="418" y="16"/>
                </a:lnTo>
                <a:lnTo>
                  <a:pt x="418" y="16"/>
                </a:lnTo>
                <a:lnTo>
                  <a:pt x="418" y="16"/>
                </a:lnTo>
                <a:lnTo>
                  <a:pt x="418" y="15"/>
                </a:lnTo>
                <a:lnTo>
                  <a:pt x="418" y="15"/>
                </a:lnTo>
                <a:lnTo>
                  <a:pt x="419" y="15"/>
                </a:lnTo>
                <a:lnTo>
                  <a:pt x="419" y="14"/>
                </a:lnTo>
                <a:lnTo>
                  <a:pt x="419" y="14"/>
                </a:lnTo>
                <a:lnTo>
                  <a:pt x="419" y="14"/>
                </a:lnTo>
                <a:lnTo>
                  <a:pt x="420" y="15"/>
                </a:lnTo>
                <a:lnTo>
                  <a:pt x="420" y="16"/>
                </a:lnTo>
                <a:lnTo>
                  <a:pt x="420" y="17"/>
                </a:lnTo>
                <a:lnTo>
                  <a:pt x="420" y="17"/>
                </a:lnTo>
                <a:lnTo>
                  <a:pt x="420" y="18"/>
                </a:lnTo>
                <a:lnTo>
                  <a:pt x="421" y="19"/>
                </a:lnTo>
                <a:lnTo>
                  <a:pt x="421" y="20"/>
                </a:lnTo>
                <a:lnTo>
                  <a:pt x="421" y="21"/>
                </a:lnTo>
                <a:lnTo>
                  <a:pt x="421" y="21"/>
                </a:lnTo>
                <a:lnTo>
                  <a:pt x="422" y="22"/>
                </a:lnTo>
                <a:lnTo>
                  <a:pt x="422" y="23"/>
                </a:lnTo>
                <a:lnTo>
                  <a:pt x="422" y="24"/>
                </a:lnTo>
                <a:lnTo>
                  <a:pt x="422" y="25"/>
                </a:lnTo>
                <a:lnTo>
                  <a:pt x="422" y="26"/>
                </a:lnTo>
                <a:lnTo>
                  <a:pt x="422" y="27"/>
                </a:lnTo>
                <a:lnTo>
                  <a:pt x="423" y="27"/>
                </a:lnTo>
                <a:lnTo>
                  <a:pt x="423" y="28"/>
                </a:lnTo>
                <a:lnTo>
                  <a:pt x="423" y="28"/>
                </a:lnTo>
                <a:lnTo>
                  <a:pt x="423" y="29"/>
                </a:lnTo>
                <a:lnTo>
                  <a:pt x="423" y="29"/>
                </a:lnTo>
                <a:lnTo>
                  <a:pt x="424" y="30"/>
                </a:lnTo>
                <a:lnTo>
                  <a:pt x="424" y="30"/>
                </a:lnTo>
                <a:lnTo>
                  <a:pt x="424" y="30"/>
                </a:lnTo>
                <a:lnTo>
                  <a:pt x="424" y="31"/>
                </a:lnTo>
                <a:lnTo>
                  <a:pt x="425" y="31"/>
                </a:lnTo>
                <a:lnTo>
                  <a:pt x="425" y="31"/>
                </a:lnTo>
                <a:lnTo>
                  <a:pt x="425" y="31"/>
                </a:lnTo>
                <a:lnTo>
                  <a:pt x="425" y="31"/>
                </a:lnTo>
                <a:lnTo>
                  <a:pt x="426" y="31"/>
                </a:lnTo>
                <a:lnTo>
                  <a:pt x="426" y="31"/>
                </a:lnTo>
                <a:lnTo>
                  <a:pt x="426" y="31"/>
                </a:lnTo>
                <a:lnTo>
                  <a:pt x="426" y="31"/>
                </a:lnTo>
                <a:lnTo>
                  <a:pt x="426" y="31"/>
                </a:lnTo>
                <a:lnTo>
                  <a:pt x="426" y="31"/>
                </a:lnTo>
                <a:lnTo>
                  <a:pt x="426" y="32"/>
                </a:lnTo>
                <a:lnTo>
                  <a:pt x="427" y="32"/>
                </a:lnTo>
                <a:lnTo>
                  <a:pt x="427" y="32"/>
                </a:lnTo>
                <a:lnTo>
                  <a:pt x="427" y="32"/>
                </a:lnTo>
                <a:lnTo>
                  <a:pt x="427" y="32"/>
                </a:lnTo>
                <a:lnTo>
                  <a:pt x="428" y="32"/>
                </a:lnTo>
                <a:lnTo>
                  <a:pt x="428" y="32"/>
                </a:lnTo>
                <a:lnTo>
                  <a:pt x="428" y="33"/>
                </a:lnTo>
                <a:lnTo>
                  <a:pt x="428" y="33"/>
                </a:lnTo>
                <a:lnTo>
                  <a:pt x="429" y="33"/>
                </a:lnTo>
                <a:lnTo>
                  <a:pt x="429" y="33"/>
                </a:lnTo>
                <a:lnTo>
                  <a:pt x="429" y="33"/>
                </a:lnTo>
                <a:lnTo>
                  <a:pt x="429" y="33"/>
                </a:lnTo>
                <a:lnTo>
                  <a:pt x="429" y="33"/>
                </a:lnTo>
                <a:lnTo>
                  <a:pt x="430" y="33"/>
                </a:lnTo>
                <a:lnTo>
                  <a:pt x="430" y="34"/>
                </a:lnTo>
                <a:lnTo>
                  <a:pt x="430" y="34"/>
                </a:lnTo>
                <a:lnTo>
                  <a:pt x="430" y="34"/>
                </a:lnTo>
                <a:lnTo>
                  <a:pt x="430" y="34"/>
                </a:lnTo>
                <a:lnTo>
                  <a:pt x="430" y="34"/>
                </a:lnTo>
                <a:lnTo>
                  <a:pt x="431" y="34"/>
                </a:lnTo>
                <a:lnTo>
                  <a:pt x="431" y="34"/>
                </a:lnTo>
                <a:lnTo>
                  <a:pt x="431" y="34"/>
                </a:lnTo>
                <a:lnTo>
                  <a:pt x="431" y="33"/>
                </a:lnTo>
                <a:lnTo>
                  <a:pt x="431" y="33"/>
                </a:lnTo>
                <a:lnTo>
                  <a:pt x="432" y="33"/>
                </a:lnTo>
                <a:lnTo>
                  <a:pt x="432" y="33"/>
                </a:lnTo>
                <a:lnTo>
                  <a:pt x="432" y="33"/>
                </a:lnTo>
                <a:lnTo>
                  <a:pt x="432" y="33"/>
                </a:lnTo>
                <a:lnTo>
                  <a:pt x="433" y="33"/>
                </a:lnTo>
                <a:lnTo>
                  <a:pt x="433" y="32"/>
                </a:lnTo>
                <a:lnTo>
                  <a:pt x="433" y="32"/>
                </a:lnTo>
                <a:lnTo>
                  <a:pt x="433" y="31"/>
                </a:lnTo>
                <a:lnTo>
                  <a:pt x="434" y="31"/>
                </a:lnTo>
                <a:lnTo>
                  <a:pt x="434" y="31"/>
                </a:lnTo>
                <a:lnTo>
                  <a:pt x="434" y="30"/>
                </a:lnTo>
                <a:lnTo>
                  <a:pt x="434" y="30"/>
                </a:lnTo>
                <a:lnTo>
                  <a:pt x="434" y="30"/>
                </a:lnTo>
                <a:lnTo>
                  <a:pt x="434" y="30"/>
                </a:lnTo>
                <a:lnTo>
                  <a:pt x="434" y="30"/>
                </a:lnTo>
                <a:lnTo>
                  <a:pt x="435" y="30"/>
                </a:lnTo>
                <a:lnTo>
                  <a:pt x="435" y="30"/>
                </a:lnTo>
                <a:lnTo>
                  <a:pt x="435" y="30"/>
                </a:lnTo>
                <a:lnTo>
                  <a:pt x="435" y="30"/>
                </a:lnTo>
                <a:lnTo>
                  <a:pt x="436" y="30"/>
                </a:lnTo>
                <a:lnTo>
                  <a:pt x="436" y="30"/>
                </a:lnTo>
                <a:lnTo>
                  <a:pt x="436" y="30"/>
                </a:lnTo>
                <a:lnTo>
                  <a:pt x="436" y="30"/>
                </a:lnTo>
                <a:lnTo>
                  <a:pt x="437" y="30"/>
                </a:lnTo>
                <a:lnTo>
                  <a:pt x="437" y="31"/>
                </a:lnTo>
                <a:lnTo>
                  <a:pt x="437" y="31"/>
                </a:lnTo>
                <a:lnTo>
                  <a:pt x="437" y="31"/>
                </a:lnTo>
                <a:lnTo>
                  <a:pt x="437" y="32"/>
                </a:lnTo>
                <a:lnTo>
                  <a:pt x="438" y="32"/>
                </a:lnTo>
                <a:lnTo>
                  <a:pt x="438" y="31"/>
                </a:lnTo>
                <a:lnTo>
                  <a:pt x="438" y="31"/>
                </a:lnTo>
                <a:lnTo>
                  <a:pt x="438" y="31"/>
                </a:lnTo>
                <a:lnTo>
                  <a:pt x="438" y="31"/>
                </a:lnTo>
                <a:lnTo>
                  <a:pt x="438" y="30"/>
                </a:lnTo>
                <a:lnTo>
                  <a:pt x="439" y="30"/>
                </a:lnTo>
                <a:lnTo>
                  <a:pt x="439" y="30"/>
                </a:lnTo>
                <a:lnTo>
                  <a:pt x="439" y="30"/>
                </a:lnTo>
                <a:lnTo>
                  <a:pt x="439" y="30"/>
                </a:lnTo>
                <a:lnTo>
                  <a:pt x="440" y="30"/>
                </a:lnTo>
                <a:lnTo>
                  <a:pt x="440" y="30"/>
                </a:lnTo>
                <a:lnTo>
                  <a:pt x="440" y="30"/>
                </a:lnTo>
                <a:lnTo>
                  <a:pt x="440" y="30"/>
                </a:lnTo>
                <a:lnTo>
                  <a:pt x="440" y="30"/>
                </a:lnTo>
                <a:lnTo>
                  <a:pt x="441" y="30"/>
                </a:lnTo>
                <a:lnTo>
                  <a:pt x="441" y="30"/>
                </a:lnTo>
                <a:lnTo>
                  <a:pt x="441" y="30"/>
                </a:lnTo>
                <a:lnTo>
                  <a:pt x="441" y="29"/>
                </a:lnTo>
                <a:lnTo>
                  <a:pt x="442" y="29"/>
                </a:lnTo>
                <a:lnTo>
                  <a:pt x="442" y="29"/>
                </a:lnTo>
                <a:lnTo>
                  <a:pt x="442" y="29"/>
                </a:lnTo>
                <a:lnTo>
                  <a:pt x="442" y="29"/>
                </a:lnTo>
                <a:lnTo>
                  <a:pt x="442" y="29"/>
                </a:lnTo>
                <a:lnTo>
                  <a:pt x="442" y="29"/>
                </a:lnTo>
                <a:lnTo>
                  <a:pt x="442" y="29"/>
                </a:lnTo>
                <a:lnTo>
                  <a:pt x="443" y="28"/>
                </a:lnTo>
                <a:lnTo>
                  <a:pt x="443" y="28"/>
                </a:lnTo>
                <a:lnTo>
                  <a:pt x="443" y="28"/>
                </a:lnTo>
                <a:lnTo>
                  <a:pt x="443" y="27"/>
                </a:lnTo>
                <a:lnTo>
                  <a:pt x="444" y="27"/>
                </a:lnTo>
                <a:lnTo>
                  <a:pt x="444" y="27"/>
                </a:lnTo>
                <a:lnTo>
                  <a:pt x="444" y="26"/>
                </a:lnTo>
                <a:lnTo>
                  <a:pt x="444" y="26"/>
                </a:lnTo>
                <a:lnTo>
                  <a:pt x="445" y="27"/>
                </a:lnTo>
                <a:lnTo>
                  <a:pt x="445" y="27"/>
                </a:lnTo>
                <a:lnTo>
                  <a:pt x="445" y="27"/>
                </a:lnTo>
                <a:lnTo>
                  <a:pt x="445" y="27"/>
                </a:lnTo>
                <a:lnTo>
                  <a:pt x="445" y="27"/>
                </a:lnTo>
                <a:lnTo>
                  <a:pt x="446" y="27"/>
                </a:lnTo>
                <a:lnTo>
                  <a:pt x="446" y="27"/>
                </a:lnTo>
                <a:lnTo>
                  <a:pt x="446" y="26"/>
                </a:lnTo>
                <a:lnTo>
                  <a:pt x="446" y="26"/>
                </a:lnTo>
                <a:lnTo>
                  <a:pt x="446" y="26"/>
                </a:lnTo>
                <a:lnTo>
                  <a:pt x="446" y="25"/>
                </a:lnTo>
                <a:lnTo>
                  <a:pt x="447" y="25"/>
                </a:lnTo>
                <a:lnTo>
                  <a:pt x="447" y="25"/>
                </a:lnTo>
                <a:lnTo>
                  <a:pt x="447" y="24"/>
                </a:lnTo>
                <a:lnTo>
                  <a:pt x="447" y="24"/>
                </a:lnTo>
                <a:lnTo>
                  <a:pt x="448" y="24"/>
                </a:lnTo>
                <a:lnTo>
                  <a:pt x="448" y="24"/>
                </a:lnTo>
                <a:lnTo>
                  <a:pt x="448" y="24"/>
                </a:lnTo>
                <a:lnTo>
                  <a:pt x="448" y="24"/>
                </a:lnTo>
                <a:lnTo>
                  <a:pt x="448" y="24"/>
                </a:lnTo>
                <a:lnTo>
                  <a:pt x="449" y="24"/>
                </a:lnTo>
                <a:lnTo>
                  <a:pt x="449" y="24"/>
                </a:lnTo>
                <a:lnTo>
                  <a:pt x="449" y="24"/>
                </a:lnTo>
                <a:lnTo>
                  <a:pt x="449" y="23"/>
                </a:lnTo>
                <a:lnTo>
                  <a:pt x="450" y="23"/>
                </a:lnTo>
                <a:lnTo>
                  <a:pt x="450" y="23"/>
                </a:lnTo>
                <a:lnTo>
                  <a:pt x="450" y="22"/>
                </a:lnTo>
                <a:lnTo>
                  <a:pt x="450" y="22"/>
                </a:lnTo>
                <a:lnTo>
                  <a:pt x="450" y="22"/>
                </a:lnTo>
                <a:lnTo>
                  <a:pt x="450" y="21"/>
                </a:lnTo>
                <a:lnTo>
                  <a:pt x="451" y="21"/>
                </a:lnTo>
                <a:lnTo>
                  <a:pt x="451" y="21"/>
                </a:lnTo>
                <a:lnTo>
                  <a:pt x="451" y="21"/>
                </a:lnTo>
                <a:lnTo>
                  <a:pt x="451" y="21"/>
                </a:lnTo>
                <a:lnTo>
                  <a:pt x="451" y="21"/>
                </a:lnTo>
                <a:lnTo>
                  <a:pt x="452" y="21"/>
                </a:lnTo>
                <a:lnTo>
                  <a:pt x="452" y="21"/>
                </a:lnTo>
                <a:lnTo>
                  <a:pt x="452" y="21"/>
                </a:lnTo>
                <a:lnTo>
                  <a:pt x="452" y="20"/>
                </a:lnTo>
                <a:lnTo>
                  <a:pt x="453" y="20"/>
                </a:lnTo>
                <a:lnTo>
                  <a:pt x="453" y="19"/>
                </a:lnTo>
                <a:lnTo>
                  <a:pt x="453" y="19"/>
                </a:lnTo>
                <a:lnTo>
                  <a:pt x="453" y="18"/>
                </a:lnTo>
                <a:lnTo>
                  <a:pt x="453" y="18"/>
                </a:lnTo>
                <a:lnTo>
                  <a:pt x="453" y="17"/>
                </a:lnTo>
                <a:lnTo>
                  <a:pt x="453" y="17"/>
                </a:lnTo>
                <a:lnTo>
                  <a:pt x="454" y="17"/>
                </a:lnTo>
                <a:lnTo>
                  <a:pt x="454" y="16"/>
                </a:lnTo>
                <a:lnTo>
                  <a:pt x="454" y="16"/>
                </a:lnTo>
                <a:lnTo>
                  <a:pt x="454" y="15"/>
                </a:lnTo>
                <a:lnTo>
                  <a:pt x="455" y="15"/>
                </a:lnTo>
                <a:lnTo>
                  <a:pt x="455" y="14"/>
                </a:lnTo>
                <a:lnTo>
                  <a:pt x="455" y="14"/>
                </a:lnTo>
                <a:lnTo>
                  <a:pt x="455" y="14"/>
                </a:lnTo>
                <a:lnTo>
                  <a:pt x="456" y="14"/>
                </a:lnTo>
                <a:lnTo>
                  <a:pt x="456" y="15"/>
                </a:lnTo>
                <a:lnTo>
                  <a:pt x="456" y="16"/>
                </a:lnTo>
                <a:lnTo>
                  <a:pt x="456" y="17"/>
                </a:lnTo>
                <a:lnTo>
                  <a:pt x="456" y="18"/>
                </a:lnTo>
                <a:lnTo>
                  <a:pt x="457" y="19"/>
                </a:lnTo>
                <a:lnTo>
                  <a:pt x="457" y="20"/>
                </a:lnTo>
                <a:lnTo>
                  <a:pt x="457" y="21"/>
                </a:lnTo>
                <a:lnTo>
                  <a:pt x="457" y="21"/>
                </a:lnTo>
                <a:lnTo>
                  <a:pt x="457" y="22"/>
                </a:lnTo>
                <a:lnTo>
                  <a:pt x="457" y="23"/>
                </a:lnTo>
                <a:lnTo>
                  <a:pt x="458" y="23"/>
                </a:lnTo>
                <a:lnTo>
                  <a:pt x="458" y="24"/>
                </a:lnTo>
                <a:lnTo>
                  <a:pt x="458" y="25"/>
                </a:lnTo>
                <a:lnTo>
                  <a:pt x="458" y="25"/>
                </a:lnTo>
                <a:lnTo>
                  <a:pt x="459" y="26"/>
                </a:lnTo>
                <a:lnTo>
                  <a:pt x="459" y="27"/>
                </a:lnTo>
                <a:lnTo>
                  <a:pt x="459" y="27"/>
                </a:lnTo>
                <a:lnTo>
                  <a:pt x="459" y="28"/>
                </a:lnTo>
                <a:lnTo>
                  <a:pt x="459" y="29"/>
                </a:lnTo>
                <a:lnTo>
                  <a:pt x="460" y="30"/>
                </a:lnTo>
                <a:lnTo>
                  <a:pt x="460" y="30"/>
                </a:lnTo>
                <a:lnTo>
                  <a:pt x="460" y="31"/>
                </a:lnTo>
                <a:lnTo>
                  <a:pt x="460" y="31"/>
                </a:lnTo>
                <a:lnTo>
                  <a:pt x="461" y="32"/>
                </a:lnTo>
                <a:lnTo>
                  <a:pt x="461" y="32"/>
                </a:lnTo>
                <a:lnTo>
                  <a:pt x="461" y="32"/>
                </a:lnTo>
                <a:lnTo>
                  <a:pt x="461" y="32"/>
                </a:lnTo>
                <a:lnTo>
                  <a:pt x="461" y="33"/>
                </a:lnTo>
                <a:lnTo>
                  <a:pt x="461" y="33"/>
                </a:lnTo>
                <a:lnTo>
                  <a:pt x="462" y="33"/>
                </a:lnTo>
                <a:lnTo>
                  <a:pt x="462" y="33"/>
                </a:lnTo>
                <a:lnTo>
                  <a:pt x="462" y="33"/>
                </a:lnTo>
                <a:lnTo>
                  <a:pt x="462" y="33"/>
                </a:lnTo>
                <a:lnTo>
                  <a:pt x="462" y="33"/>
                </a:lnTo>
                <a:lnTo>
                  <a:pt x="463" y="33"/>
                </a:lnTo>
                <a:lnTo>
                  <a:pt x="463" y="33"/>
                </a:lnTo>
                <a:lnTo>
                  <a:pt x="463" y="33"/>
                </a:lnTo>
                <a:lnTo>
                  <a:pt x="463" y="33"/>
                </a:lnTo>
                <a:lnTo>
                  <a:pt x="464" y="33"/>
                </a:lnTo>
                <a:lnTo>
                  <a:pt x="464" y="33"/>
                </a:lnTo>
                <a:lnTo>
                  <a:pt x="464" y="33"/>
                </a:lnTo>
                <a:lnTo>
                  <a:pt x="464" y="33"/>
                </a:lnTo>
                <a:lnTo>
                  <a:pt x="465" y="33"/>
                </a:lnTo>
                <a:lnTo>
                  <a:pt x="465" y="33"/>
                </a:lnTo>
                <a:lnTo>
                  <a:pt x="465" y="33"/>
                </a:lnTo>
                <a:lnTo>
                  <a:pt x="465" y="33"/>
                </a:lnTo>
                <a:lnTo>
                  <a:pt x="465" y="33"/>
                </a:lnTo>
                <a:lnTo>
                  <a:pt x="465" y="34"/>
                </a:lnTo>
                <a:lnTo>
                  <a:pt x="465" y="33"/>
                </a:lnTo>
                <a:lnTo>
                  <a:pt x="466" y="33"/>
                </a:lnTo>
                <a:lnTo>
                  <a:pt x="466" y="33"/>
                </a:lnTo>
                <a:lnTo>
                  <a:pt x="466" y="33"/>
                </a:lnTo>
                <a:lnTo>
                  <a:pt x="466" y="33"/>
                </a:lnTo>
                <a:lnTo>
                  <a:pt x="467" y="33"/>
                </a:lnTo>
                <a:lnTo>
                  <a:pt x="467" y="33"/>
                </a:lnTo>
                <a:lnTo>
                  <a:pt x="467" y="33"/>
                </a:lnTo>
                <a:lnTo>
                  <a:pt x="467" y="33"/>
                </a:lnTo>
                <a:lnTo>
                  <a:pt x="467" y="33"/>
                </a:lnTo>
                <a:lnTo>
                  <a:pt x="468" y="32"/>
                </a:lnTo>
                <a:lnTo>
                  <a:pt x="468" y="32"/>
                </a:lnTo>
                <a:lnTo>
                  <a:pt x="468" y="32"/>
                </a:lnTo>
                <a:lnTo>
                  <a:pt x="468" y="32"/>
                </a:lnTo>
                <a:lnTo>
                  <a:pt x="469" y="32"/>
                </a:lnTo>
                <a:lnTo>
                  <a:pt x="469" y="32"/>
                </a:lnTo>
                <a:lnTo>
                  <a:pt x="469" y="31"/>
                </a:lnTo>
                <a:lnTo>
                  <a:pt x="469" y="31"/>
                </a:lnTo>
                <a:lnTo>
                  <a:pt x="469" y="31"/>
                </a:lnTo>
                <a:lnTo>
                  <a:pt x="469" y="30"/>
                </a:lnTo>
                <a:lnTo>
                  <a:pt x="470" y="30"/>
                </a:lnTo>
                <a:lnTo>
                  <a:pt x="470" y="30"/>
                </a:lnTo>
                <a:lnTo>
                  <a:pt x="470" y="30"/>
                </a:lnTo>
                <a:lnTo>
                  <a:pt x="470" y="30"/>
                </a:lnTo>
                <a:lnTo>
                  <a:pt x="470" y="30"/>
                </a:lnTo>
                <a:lnTo>
                  <a:pt x="471" y="30"/>
                </a:lnTo>
                <a:lnTo>
                  <a:pt x="471" y="30"/>
                </a:lnTo>
                <a:lnTo>
                  <a:pt x="471" y="31"/>
                </a:lnTo>
                <a:lnTo>
                  <a:pt x="471" y="31"/>
                </a:lnTo>
                <a:lnTo>
                  <a:pt x="472" y="31"/>
                </a:lnTo>
                <a:lnTo>
                  <a:pt x="472" y="32"/>
                </a:lnTo>
                <a:lnTo>
                  <a:pt x="472" y="32"/>
                </a:lnTo>
                <a:lnTo>
                  <a:pt x="472" y="31"/>
                </a:lnTo>
                <a:lnTo>
                  <a:pt x="473" y="31"/>
                </a:lnTo>
                <a:lnTo>
                  <a:pt x="473" y="30"/>
                </a:lnTo>
                <a:lnTo>
                  <a:pt x="473" y="30"/>
                </a:lnTo>
                <a:lnTo>
                  <a:pt x="473" y="30"/>
                </a:lnTo>
                <a:lnTo>
                  <a:pt x="473" y="30"/>
                </a:lnTo>
                <a:lnTo>
                  <a:pt x="473" y="29"/>
                </a:lnTo>
                <a:lnTo>
                  <a:pt x="473" y="29"/>
                </a:lnTo>
                <a:lnTo>
                  <a:pt x="474" y="29"/>
                </a:lnTo>
                <a:lnTo>
                  <a:pt x="474" y="29"/>
                </a:lnTo>
                <a:lnTo>
                  <a:pt x="474" y="28"/>
                </a:lnTo>
                <a:lnTo>
                  <a:pt x="474" y="28"/>
                </a:lnTo>
                <a:lnTo>
                  <a:pt x="475" y="28"/>
                </a:lnTo>
                <a:lnTo>
                  <a:pt x="475" y="28"/>
                </a:lnTo>
                <a:lnTo>
                  <a:pt x="475" y="28"/>
                </a:lnTo>
                <a:lnTo>
                  <a:pt x="475" y="28"/>
                </a:lnTo>
                <a:lnTo>
                  <a:pt x="476" y="28"/>
                </a:lnTo>
                <a:lnTo>
                  <a:pt x="476" y="28"/>
                </a:lnTo>
                <a:lnTo>
                  <a:pt x="476" y="28"/>
                </a:lnTo>
                <a:lnTo>
                  <a:pt x="476" y="28"/>
                </a:lnTo>
                <a:lnTo>
                  <a:pt x="476" y="28"/>
                </a:lnTo>
                <a:lnTo>
                  <a:pt x="477" y="28"/>
                </a:lnTo>
                <a:lnTo>
                  <a:pt x="477" y="28"/>
                </a:lnTo>
                <a:lnTo>
                  <a:pt x="477" y="28"/>
                </a:lnTo>
                <a:lnTo>
                  <a:pt x="477" y="28"/>
                </a:lnTo>
                <a:lnTo>
                  <a:pt x="477" y="28"/>
                </a:lnTo>
                <a:lnTo>
                  <a:pt x="477" y="27"/>
                </a:lnTo>
                <a:lnTo>
                  <a:pt x="478" y="27"/>
                </a:lnTo>
                <a:lnTo>
                  <a:pt x="478" y="27"/>
                </a:lnTo>
                <a:lnTo>
                  <a:pt x="478" y="27"/>
                </a:lnTo>
                <a:lnTo>
                  <a:pt x="478" y="27"/>
                </a:lnTo>
                <a:lnTo>
                  <a:pt x="478" y="27"/>
                </a:lnTo>
                <a:lnTo>
                  <a:pt x="479" y="26"/>
                </a:lnTo>
                <a:lnTo>
                  <a:pt x="479" y="26"/>
                </a:lnTo>
                <a:lnTo>
                  <a:pt x="479" y="26"/>
                </a:lnTo>
                <a:lnTo>
                  <a:pt x="479" y="25"/>
                </a:lnTo>
                <a:lnTo>
                  <a:pt x="480" y="25"/>
                </a:lnTo>
                <a:lnTo>
                  <a:pt x="480" y="25"/>
                </a:lnTo>
                <a:lnTo>
                  <a:pt x="480" y="24"/>
                </a:lnTo>
                <a:lnTo>
                  <a:pt x="480" y="24"/>
                </a:lnTo>
                <a:lnTo>
                  <a:pt x="481" y="24"/>
                </a:lnTo>
                <a:lnTo>
                  <a:pt x="481" y="25"/>
                </a:lnTo>
                <a:lnTo>
                  <a:pt x="481" y="25"/>
                </a:lnTo>
                <a:lnTo>
                  <a:pt x="481" y="25"/>
                </a:lnTo>
                <a:lnTo>
                  <a:pt x="481" y="25"/>
                </a:lnTo>
                <a:lnTo>
                  <a:pt x="481" y="25"/>
                </a:lnTo>
                <a:lnTo>
                  <a:pt x="481" y="25"/>
                </a:lnTo>
                <a:lnTo>
                  <a:pt x="482" y="25"/>
                </a:lnTo>
                <a:lnTo>
                  <a:pt x="482" y="25"/>
                </a:lnTo>
                <a:lnTo>
                  <a:pt x="482" y="25"/>
                </a:lnTo>
                <a:lnTo>
                  <a:pt x="482" y="25"/>
                </a:lnTo>
                <a:lnTo>
                  <a:pt x="483" y="24"/>
                </a:lnTo>
                <a:lnTo>
                  <a:pt x="483" y="24"/>
                </a:lnTo>
                <a:lnTo>
                  <a:pt x="483" y="24"/>
                </a:lnTo>
                <a:lnTo>
                  <a:pt x="483" y="23"/>
                </a:lnTo>
                <a:lnTo>
                  <a:pt x="484" y="23"/>
                </a:lnTo>
                <a:lnTo>
                  <a:pt x="484" y="22"/>
                </a:lnTo>
                <a:lnTo>
                  <a:pt x="484" y="22"/>
                </a:lnTo>
                <a:lnTo>
                  <a:pt x="484" y="21"/>
                </a:lnTo>
                <a:lnTo>
                  <a:pt x="484" y="21"/>
                </a:lnTo>
                <a:lnTo>
                  <a:pt x="485" y="21"/>
                </a:lnTo>
                <a:lnTo>
                  <a:pt x="485" y="20"/>
                </a:lnTo>
                <a:lnTo>
                  <a:pt x="485" y="20"/>
                </a:lnTo>
                <a:lnTo>
                  <a:pt x="485" y="20"/>
                </a:lnTo>
                <a:lnTo>
                  <a:pt x="485" y="20"/>
                </a:lnTo>
                <a:lnTo>
                  <a:pt x="485" y="20"/>
                </a:lnTo>
                <a:lnTo>
                  <a:pt x="486" y="20"/>
                </a:lnTo>
                <a:lnTo>
                  <a:pt x="486" y="20"/>
                </a:lnTo>
                <a:lnTo>
                  <a:pt x="486" y="20"/>
                </a:lnTo>
                <a:lnTo>
                  <a:pt x="486" y="20"/>
                </a:lnTo>
                <a:lnTo>
                  <a:pt x="487" y="20"/>
                </a:lnTo>
                <a:lnTo>
                  <a:pt x="487" y="20"/>
                </a:lnTo>
                <a:lnTo>
                  <a:pt x="487" y="20"/>
                </a:lnTo>
                <a:lnTo>
                  <a:pt x="487" y="19"/>
                </a:lnTo>
                <a:lnTo>
                  <a:pt x="487" y="19"/>
                </a:lnTo>
                <a:lnTo>
                  <a:pt x="488" y="19"/>
                </a:lnTo>
                <a:lnTo>
                  <a:pt x="488" y="19"/>
                </a:lnTo>
                <a:lnTo>
                  <a:pt x="488" y="18"/>
                </a:lnTo>
                <a:lnTo>
                  <a:pt x="488" y="18"/>
                </a:lnTo>
                <a:lnTo>
                  <a:pt x="489" y="18"/>
                </a:lnTo>
                <a:lnTo>
                  <a:pt x="489" y="18"/>
                </a:lnTo>
                <a:lnTo>
                  <a:pt x="489" y="18"/>
                </a:lnTo>
                <a:lnTo>
                  <a:pt x="489" y="17"/>
                </a:lnTo>
                <a:lnTo>
                  <a:pt x="489" y="17"/>
                </a:lnTo>
                <a:lnTo>
                  <a:pt x="489" y="17"/>
                </a:lnTo>
                <a:lnTo>
                  <a:pt x="489" y="17"/>
                </a:lnTo>
                <a:lnTo>
                  <a:pt x="490" y="17"/>
                </a:lnTo>
                <a:lnTo>
                  <a:pt x="490" y="17"/>
                </a:lnTo>
                <a:lnTo>
                  <a:pt x="490" y="16"/>
                </a:lnTo>
                <a:lnTo>
                  <a:pt x="490" y="15"/>
                </a:lnTo>
                <a:lnTo>
                  <a:pt x="491" y="14"/>
                </a:lnTo>
                <a:lnTo>
                  <a:pt x="491" y="13"/>
                </a:lnTo>
                <a:lnTo>
                  <a:pt x="491" y="13"/>
                </a:lnTo>
                <a:lnTo>
                  <a:pt x="491" y="12"/>
                </a:lnTo>
                <a:lnTo>
                  <a:pt x="492" y="11"/>
                </a:lnTo>
                <a:lnTo>
                  <a:pt x="492" y="10"/>
                </a:lnTo>
                <a:lnTo>
                  <a:pt x="492" y="10"/>
                </a:lnTo>
                <a:lnTo>
                  <a:pt x="492" y="10"/>
                </a:lnTo>
                <a:lnTo>
                  <a:pt x="493" y="10"/>
                </a:lnTo>
                <a:lnTo>
                  <a:pt x="493" y="9"/>
                </a:lnTo>
                <a:lnTo>
                  <a:pt x="493" y="9"/>
                </a:lnTo>
                <a:lnTo>
                  <a:pt x="493" y="9"/>
                </a:lnTo>
                <a:lnTo>
                  <a:pt x="493" y="9"/>
                </a:lnTo>
                <a:lnTo>
                  <a:pt x="493" y="9"/>
                </a:lnTo>
                <a:lnTo>
                  <a:pt x="493" y="9"/>
                </a:lnTo>
                <a:lnTo>
                  <a:pt x="494" y="9"/>
                </a:lnTo>
                <a:lnTo>
                  <a:pt x="494" y="10"/>
                </a:lnTo>
                <a:lnTo>
                  <a:pt x="494" y="10"/>
                </a:lnTo>
                <a:lnTo>
                  <a:pt x="494" y="10"/>
                </a:lnTo>
                <a:lnTo>
                  <a:pt x="495" y="11"/>
                </a:lnTo>
                <a:lnTo>
                  <a:pt x="495" y="11"/>
                </a:lnTo>
                <a:lnTo>
                  <a:pt x="495" y="12"/>
                </a:lnTo>
                <a:lnTo>
                  <a:pt x="495" y="13"/>
                </a:lnTo>
                <a:lnTo>
                  <a:pt x="495" y="13"/>
                </a:lnTo>
                <a:lnTo>
                  <a:pt x="496" y="15"/>
                </a:lnTo>
                <a:lnTo>
                  <a:pt x="496" y="16"/>
                </a:lnTo>
                <a:lnTo>
                  <a:pt x="496" y="17"/>
                </a:lnTo>
                <a:lnTo>
                  <a:pt x="496" y="18"/>
                </a:lnTo>
                <a:lnTo>
                  <a:pt x="497" y="19"/>
                </a:lnTo>
                <a:lnTo>
                  <a:pt x="497" y="20"/>
                </a:lnTo>
                <a:lnTo>
                  <a:pt x="497" y="21"/>
                </a:lnTo>
                <a:lnTo>
                  <a:pt x="497" y="21"/>
                </a:lnTo>
                <a:lnTo>
                  <a:pt x="497" y="21"/>
                </a:lnTo>
                <a:lnTo>
                  <a:pt x="497" y="22"/>
                </a:lnTo>
                <a:lnTo>
                  <a:pt x="498" y="23"/>
                </a:lnTo>
                <a:lnTo>
                  <a:pt x="498" y="24"/>
                </a:lnTo>
                <a:lnTo>
                  <a:pt x="498" y="24"/>
                </a:lnTo>
                <a:lnTo>
                  <a:pt x="498" y="25"/>
                </a:lnTo>
                <a:lnTo>
                  <a:pt x="498" y="25"/>
                </a:lnTo>
                <a:lnTo>
                  <a:pt x="499" y="25"/>
                </a:lnTo>
                <a:lnTo>
                  <a:pt x="499" y="26"/>
                </a:lnTo>
                <a:lnTo>
                  <a:pt x="499" y="26"/>
                </a:lnTo>
                <a:lnTo>
                  <a:pt x="499" y="26"/>
                </a:lnTo>
                <a:lnTo>
                  <a:pt x="500" y="27"/>
                </a:lnTo>
                <a:lnTo>
                  <a:pt x="500" y="27"/>
                </a:lnTo>
                <a:lnTo>
                  <a:pt x="500" y="27"/>
                </a:lnTo>
                <a:lnTo>
                  <a:pt x="500" y="28"/>
                </a:lnTo>
                <a:lnTo>
                  <a:pt x="501" y="29"/>
                </a:lnTo>
                <a:lnTo>
                  <a:pt x="501" y="29"/>
                </a:lnTo>
                <a:lnTo>
                  <a:pt x="501" y="30"/>
                </a:lnTo>
                <a:lnTo>
                  <a:pt x="501" y="30"/>
                </a:lnTo>
                <a:lnTo>
                  <a:pt x="501" y="30"/>
                </a:lnTo>
                <a:lnTo>
                  <a:pt x="501" y="31"/>
                </a:lnTo>
                <a:lnTo>
                  <a:pt x="501" y="31"/>
                </a:lnTo>
                <a:lnTo>
                  <a:pt x="502" y="31"/>
                </a:lnTo>
                <a:lnTo>
                  <a:pt x="502" y="31"/>
                </a:lnTo>
                <a:lnTo>
                  <a:pt x="502" y="31"/>
                </a:lnTo>
                <a:lnTo>
                  <a:pt x="502" y="31"/>
                </a:lnTo>
                <a:lnTo>
                  <a:pt x="503" y="31"/>
                </a:lnTo>
                <a:lnTo>
                  <a:pt x="503" y="31"/>
                </a:lnTo>
                <a:lnTo>
                  <a:pt x="503" y="30"/>
                </a:lnTo>
                <a:lnTo>
                  <a:pt x="503" y="30"/>
                </a:lnTo>
                <a:lnTo>
                  <a:pt x="504" y="31"/>
                </a:lnTo>
                <a:lnTo>
                  <a:pt x="504" y="31"/>
                </a:lnTo>
                <a:lnTo>
                  <a:pt x="504" y="31"/>
                </a:lnTo>
                <a:lnTo>
                  <a:pt x="504" y="32"/>
                </a:lnTo>
                <a:lnTo>
                  <a:pt x="504" y="32"/>
                </a:lnTo>
                <a:lnTo>
                  <a:pt x="505" y="32"/>
                </a:lnTo>
                <a:lnTo>
                  <a:pt x="505" y="32"/>
                </a:lnTo>
                <a:lnTo>
                  <a:pt x="505" y="33"/>
                </a:lnTo>
                <a:lnTo>
                  <a:pt x="505" y="33"/>
                </a:lnTo>
                <a:lnTo>
                  <a:pt x="505" y="33"/>
                </a:lnTo>
                <a:lnTo>
                  <a:pt x="505" y="33"/>
                </a:lnTo>
                <a:lnTo>
                  <a:pt x="506" y="34"/>
                </a:lnTo>
                <a:lnTo>
                  <a:pt x="506" y="34"/>
                </a:lnTo>
                <a:lnTo>
                  <a:pt x="506" y="34"/>
                </a:lnTo>
                <a:lnTo>
                  <a:pt x="506" y="34"/>
                </a:lnTo>
                <a:lnTo>
                  <a:pt x="506" y="34"/>
                </a:lnTo>
                <a:lnTo>
                  <a:pt x="507" y="34"/>
                </a:lnTo>
                <a:lnTo>
                  <a:pt x="507" y="34"/>
                </a:lnTo>
                <a:lnTo>
                  <a:pt x="507" y="33"/>
                </a:lnTo>
                <a:lnTo>
                  <a:pt x="507" y="33"/>
                </a:lnTo>
                <a:lnTo>
                  <a:pt x="508" y="33"/>
                </a:lnTo>
                <a:lnTo>
                  <a:pt x="508" y="33"/>
                </a:lnTo>
                <a:lnTo>
                  <a:pt x="508" y="32"/>
                </a:lnTo>
                <a:lnTo>
                  <a:pt x="508" y="32"/>
                </a:lnTo>
                <a:lnTo>
                  <a:pt x="509" y="31"/>
                </a:lnTo>
                <a:lnTo>
                  <a:pt x="509" y="30"/>
                </a:lnTo>
                <a:lnTo>
                  <a:pt x="509" y="30"/>
                </a:lnTo>
                <a:lnTo>
                  <a:pt x="509" y="29"/>
                </a:lnTo>
                <a:lnTo>
                  <a:pt x="509" y="28"/>
                </a:lnTo>
                <a:lnTo>
                  <a:pt x="509" y="27"/>
                </a:lnTo>
                <a:lnTo>
                  <a:pt x="509" y="26"/>
                </a:lnTo>
                <a:lnTo>
                  <a:pt x="510" y="26"/>
                </a:lnTo>
                <a:lnTo>
                  <a:pt x="510" y="26"/>
                </a:lnTo>
                <a:lnTo>
                  <a:pt x="510" y="27"/>
                </a:lnTo>
                <a:lnTo>
                  <a:pt x="510" y="27"/>
                </a:lnTo>
                <a:lnTo>
                  <a:pt x="511" y="28"/>
                </a:lnTo>
                <a:lnTo>
                  <a:pt x="511" y="28"/>
                </a:lnTo>
                <a:lnTo>
                  <a:pt x="511" y="29"/>
                </a:lnTo>
                <a:lnTo>
                  <a:pt x="511" y="30"/>
                </a:lnTo>
                <a:lnTo>
                  <a:pt x="512" y="30"/>
                </a:lnTo>
                <a:lnTo>
                  <a:pt x="512" y="30"/>
                </a:lnTo>
                <a:lnTo>
                  <a:pt x="512" y="30"/>
                </a:lnTo>
                <a:lnTo>
                  <a:pt x="512" y="29"/>
                </a:lnTo>
                <a:lnTo>
                  <a:pt x="512" y="29"/>
                </a:lnTo>
                <a:lnTo>
                  <a:pt x="513" y="29"/>
                </a:lnTo>
                <a:lnTo>
                  <a:pt x="513" y="29"/>
                </a:lnTo>
                <a:lnTo>
                  <a:pt x="513" y="29"/>
                </a:lnTo>
                <a:lnTo>
                  <a:pt x="513" y="29"/>
                </a:lnTo>
                <a:lnTo>
                  <a:pt x="513" y="29"/>
                </a:lnTo>
                <a:lnTo>
                  <a:pt x="513" y="29"/>
                </a:lnTo>
                <a:lnTo>
                  <a:pt x="514" y="29"/>
                </a:lnTo>
                <a:lnTo>
                  <a:pt x="514" y="29"/>
                </a:lnTo>
                <a:lnTo>
                  <a:pt x="514" y="30"/>
                </a:lnTo>
                <a:lnTo>
                  <a:pt x="514" y="30"/>
                </a:lnTo>
                <a:lnTo>
                  <a:pt x="515" y="30"/>
                </a:lnTo>
                <a:lnTo>
                  <a:pt x="515" y="30"/>
                </a:lnTo>
                <a:lnTo>
                  <a:pt x="515" y="30"/>
                </a:lnTo>
                <a:lnTo>
                  <a:pt x="515" y="29"/>
                </a:lnTo>
                <a:lnTo>
                  <a:pt x="515" y="29"/>
                </a:lnTo>
                <a:lnTo>
                  <a:pt x="516" y="29"/>
                </a:lnTo>
                <a:lnTo>
                  <a:pt x="516" y="29"/>
                </a:lnTo>
                <a:lnTo>
                  <a:pt x="516" y="29"/>
                </a:lnTo>
                <a:lnTo>
                  <a:pt x="516" y="28"/>
                </a:lnTo>
                <a:lnTo>
                  <a:pt x="516" y="28"/>
                </a:lnTo>
                <a:lnTo>
                  <a:pt x="516" y="28"/>
                </a:lnTo>
                <a:lnTo>
                  <a:pt x="517" y="27"/>
                </a:lnTo>
                <a:lnTo>
                  <a:pt x="517" y="27"/>
                </a:lnTo>
                <a:lnTo>
                  <a:pt x="517" y="26"/>
                </a:lnTo>
                <a:lnTo>
                  <a:pt x="517" y="26"/>
                </a:lnTo>
                <a:lnTo>
                  <a:pt x="517" y="26"/>
                </a:lnTo>
                <a:lnTo>
                  <a:pt x="518" y="25"/>
                </a:lnTo>
                <a:lnTo>
                  <a:pt x="518" y="25"/>
                </a:lnTo>
                <a:lnTo>
                  <a:pt x="518" y="25"/>
                </a:lnTo>
                <a:lnTo>
                  <a:pt x="518" y="25"/>
                </a:lnTo>
                <a:lnTo>
                  <a:pt x="519" y="25"/>
                </a:lnTo>
                <a:lnTo>
                  <a:pt x="519" y="24"/>
                </a:lnTo>
                <a:lnTo>
                  <a:pt x="519" y="24"/>
                </a:lnTo>
                <a:lnTo>
                  <a:pt x="519" y="24"/>
                </a:lnTo>
                <a:lnTo>
                  <a:pt x="520" y="24"/>
                </a:lnTo>
                <a:lnTo>
                  <a:pt x="520" y="24"/>
                </a:lnTo>
                <a:lnTo>
                  <a:pt x="520" y="24"/>
                </a:lnTo>
                <a:lnTo>
                  <a:pt x="520" y="24"/>
                </a:lnTo>
                <a:lnTo>
                  <a:pt x="520" y="23"/>
                </a:lnTo>
                <a:lnTo>
                  <a:pt x="520" y="23"/>
                </a:lnTo>
                <a:lnTo>
                  <a:pt x="520" y="23"/>
                </a:lnTo>
                <a:lnTo>
                  <a:pt x="521" y="23"/>
                </a:lnTo>
                <a:lnTo>
                  <a:pt x="521" y="23"/>
                </a:lnTo>
                <a:lnTo>
                  <a:pt x="521" y="23"/>
                </a:lnTo>
                <a:lnTo>
                  <a:pt x="521" y="23"/>
                </a:lnTo>
                <a:lnTo>
                  <a:pt x="522" y="22"/>
                </a:lnTo>
                <a:lnTo>
                  <a:pt x="522" y="22"/>
                </a:lnTo>
                <a:lnTo>
                  <a:pt x="522" y="22"/>
                </a:lnTo>
                <a:lnTo>
                  <a:pt x="522" y="22"/>
                </a:lnTo>
                <a:lnTo>
                  <a:pt x="523" y="21"/>
                </a:lnTo>
                <a:lnTo>
                  <a:pt x="523" y="21"/>
                </a:lnTo>
                <a:lnTo>
                  <a:pt x="523" y="21"/>
                </a:lnTo>
                <a:lnTo>
                  <a:pt x="523" y="21"/>
                </a:lnTo>
                <a:lnTo>
                  <a:pt x="523" y="20"/>
                </a:lnTo>
                <a:lnTo>
                  <a:pt x="524" y="20"/>
                </a:lnTo>
                <a:lnTo>
                  <a:pt x="524" y="20"/>
                </a:lnTo>
                <a:lnTo>
                  <a:pt x="524" y="19"/>
                </a:lnTo>
                <a:lnTo>
                  <a:pt x="524" y="19"/>
                </a:lnTo>
                <a:lnTo>
                  <a:pt x="524" y="19"/>
                </a:lnTo>
                <a:lnTo>
                  <a:pt x="524" y="18"/>
                </a:lnTo>
                <a:lnTo>
                  <a:pt x="525" y="18"/>
                </a:lnTo>
                <a:lnTo>
                  <a:pt x="525" y="18"/>
                </a:lnTo>
                <a:lnTo>
                  <a:pt x="525" y="18"/>
                </a:lnTo>
                <a:lnTo>
                  <a:pt x="525" y="18"/>
                </a:lnTo>
                <a:lnTo>
                  <a:pt x="526" y="18"/>
                </a:lnTo>
                <a:lnTo>
                  <a:pt x="526" y="18"/>
                </a:lnTo>
                <a:lnTo>
                  <a:pt x="526" y="18"/>
                </a:lnTo>
                <a:lnTo>
                  <a:pt x="526" y="18"/>
                </a:lnTo>
                <a:lnTo>
                  <a:pt x="526" y="18"/>
                </a:lnTo>
                <a:lnTo>
                  <a:pt x="527" y="17"/>
                </a:lnTo>
                <a:lnTo>
                  <a:pt x="527" y="17"/>
                </a:lnTo>
                <a:lnTo>
                  <a:pt x="527" y="17"/>
                </a:lnTo>
                <a:lnTo>
                  <a:pt x="527" y="17"/>
                </a:lnTo>
                <a:lnTo>
                  <a:pt x="528" y="17"/>
                </a:lnTo>
                <a:lnTo>
                  <a:pt x="528" y="16"/>
                </a:lnTo>
                <a:lnTo>
                  <a:pt x="528" y="16"/>
                </a:lnTo>
                <a:lnTo>
                  <a:pt x="528" y="15"/>
                </a:lnTo>
                <a:lnTo>
                  <a:pt x="528" y="15"/>
                </a:lnTo>
                <a:lnTo>
                  <a:pt x="528" y="14"/>
                </a:lnTo>
                <a:lnTo>
                  <a:pt x="528" y="13"/>
                </a:lnTo>
                <a:lnTo>
                  <a:pt x="529" y="13"/>
                </a:lnTo>
                <a:lnTo>
                  <a:pt x="529" y="13"/>
                </a:lnTo>
                <a:lnTo>
                  <a:pt x="529" y="12"/>
                </a:lnTo>
                <a:lnTo>
                  <a:pt x="529" y="12"/>
                </a:lnTo>
                <a:lnTo>
                  <a:pt x="530" y="12"/>
                </a:lnTo>
                <a:lnTo>
                  <a:pt x="530" y="12"/>
                </a:lnTo>
                <a:lnTo>
                  <a:pt x="530" y="12"/>
                </a:lnTo>
                <a:lnTo>
                  <a:pt x="530" y="12"/>
                </a:lnTo>
                <a:lnTo>
                  <a:pt x="531" y="12"/>
                </a:lnTo>
                <a:lnTo>
                  <a:pt x="531" y="12"/>
                </a:lnTo>
                <a:lnTo>
                  <a:pt x="531" y="12"/>
                </a:lnTo>
                <a:lnTo>
                  <a:pt x="531" y="12"/>
                </a:lnTo>
                <a:lnTo>
                  <a:pt x="531" y="11"/>
                </a:lnTo>
                <a:lnTo>
                  <a:pt x="532" y="11"/>
                </a:lnTo>
                <a:lnTo>
                  <a:pt x="532" y="11"/>
                </a:lnTo>
                <a:lnTo>
                  <a:pt x="532" y="11"/>
                </a:lnTo>
                <a:lnTo>
                  <a:pt x="532" y="11"/>
                </a:lnTo>
                <a:lnTo>
                  <a:pt x="532" y="11"/>
                </a:lnTo>
                <a:lnTo>
                  <a:pt x="532" y="10"/>
                </a:lnTo>
                <a:lnTo>
                  <a:pt x="533" y="10"/>
                </a:lnTo>
                <a:lnTo>
                  <a:pt x="533" y="10"/>
                </a:lnTo>
                <a:lnTo>
                  <a:pt x="533" y="10"/>
                </a:lnTo>
                <a:lnTo>
                  <a:pt x="533" y="9"/>
                </a:lnTo>
                <a:lnTo>
                  <a:pt x="534" y="9"/>
                </a:lnTo>
                <a:lnTo>
                  <a:pt x="534" y="9"/>
                </a:lnTo>
                <a:lnTo>
                  <a:pt x="534" y="9"/>
                </a:lnTo>
                <a:lnTo>
                  <a:pt x="534" y="8"/>
                </a:lnTo>
                <a:lnTo>
                  <a:pt x="534" y="8"/>
                </a:lnTo>
                <a:lnTo>
                  <a:pt x="535" y="9"/>
                </a:lnTo>
                <a:lnTo>
                  <a:pt x="535" y="10"/>
                </a:lnTo>
                <a:lnTo>
                  <a:pt x="535" y="11"/>
                </a:lnTo>
                <a:lnTo>
                  <a:pt x="535" y="12"/>
                </a:lnTo>
                <a:lnTo>
                  <a:pt x="536" y="13"/>
                </a:lnTo>
                <a:lnTo>
                  <a:pt x="536" y="14"/>
                </a:lnTo>
                <a:lnTo>
                  <a:pt x="536" y="15"/>
                </a:lnTo>
                <a:lnTo>
                  <a:pt x="536" y="16"/>
                </a:lnTo>
                <a:lnTo>
                  <a:pt x="536" y="17"/>
                </a:lnTo>
                <a:lnTo>
                  <a:pt x="536" y="17"/>
                </a:lnTo>
                <a:lnTo>
                  <a:pt x="537" y="18"/>
                </a:lnTo>
                <a:lnTo>
                  <a:pt x="537" y="18"/>
                </a:lnTo>
                <a:lnTo>
                  <a:pt x="537" y="19"/>
                </a:lnTo>
                <a:lnTo>
                  <a:pt x="537" y="19"/>
                </a:lnTo>
                <a:lnTo>
                  <a:pt x="537" y="20"/>
                </a:lnTo>
                <a:lnTo>
                  <a:pt x="538" y="21"/>
                </a:lnTo>
                <a:lnTo>
                  <a:pt x="538" y="21"/>
                </a:lnTo>
                <a:lnTo>
                  <a:pt x="538" y="21"/>
                </a:lnTo>
                <a:lnTo>
                  <a:pt x="538" y="22"/>
                </a:lnTo>
                <a:lnTo>
                  <a:pt x="539" y="22"/>
                </a:lnTo>
                <a:lnTo>
                  <a:pt x="539" y="23"/>
                </a:lnTo>
                <a:lnTo>
                  <a:pt x="539" y="23"/>
                </a:lnTo>
                <a:lnTo>
                  <a:pt x="539" y="24"/>
                </a:lnTo>
                <a:lnTo>
                  <a:pt x="540" y="24"/>
                </a:lnTo>
                <a:lnTo>
                  <a:pt x="540" y="25"/>
                </a:lnTo>
                <a:lnTo>
                  <a:pt x="540" y="25"/>
                </a:lnTo>
                <a:lnTo>
                  <a:pt x="540" y="25"/>
                </a:lnTo>
                <a:lnTo>
                  <a:pt x="540" y="26"/>
                </a:lnTo>
                <a:lnTo>
                  <a:pt x="540" y="26"/>
                </a:lnTo>
                <a:lnTo>
                  <a:pt x="540" y="27"/>
                </a:lnTo>
                <a:lnTo>
                  <a:pt x="541" y="27"/>
                </a:lnTo>
                <a:lnTo>
                  <a:pt x="541" y="27"/>
                </a:lnTo>
                <a:lnTo>
                  <a:pt x="541" y="27"/>
                </a:lnTo>
                <a:lnTo>
                  <a:pt x="541" y="27"/>
                </a:lnTo>
                <a:lnTo>
                  <a:pt x="542" y="27"/>
                </a:lnTo>
                <a:lnTo>
                  <a:pt x="542" y="27"/>
                </a:lnTo>
                <a:lnTo>
                  <a:pt x="542" y="27"/>
                </a:lnTo>
                <a:lnTo>
                  <a:pt x="542" y="27"/>
                </a:lnTo>
                <a:lnTo>
                  <a:pt x="542" y="27"/>
                </a:lnTo>
                <a:lnTo>
                  <a:pt x="543" y="27"/>
                </a:lnTo>
                <a:lnTo>
                  <a:pt x="543" y="27"/>
                </a:lnTo>
                <a:lnTo>
                  <a:pt x="543" y="27"/>
                </a:lnTo>
                <a:lnTo>
                  <a:pt x="543" y="28"/>
                </a:lnTo>
                <a:lnTo>
                  <a:pt x="544" y="28"/>
                </a:lnTo>
                <a:lnTo>
                  <a:pt x="544" y="28"/>
                </a:lnTo>
                <a:lnTo>
                  <a:pt x="544" y="29"/>
                </a:lnTo>
                <a:lnTo>
                  <a:pt x="544" y="29"/>
                </a:lnTo>
                <a:lnTo>
                  <a:pt x="544" y="29"/>
                </a:lnTo>
                <a:lnTo>
                  <a:pt x="544" y="29"/>
                </a:lnTo>
                <a:lnTo>
                  <a:pt x="545" y="29"/>
                </a:lnTo>
                <a:lnTo>
                  <a:pt x="545" y="29"/>
                </a:lnTo>
                <a:lnTo>
                  <a:pt x="545" y="29"/>
                </a:lnTo>
                <a:lnTo>
                  <a:pt x="545" y="29"/>
                </a:lnTo>
                <a:lnTo>
                  <a:pt x="545" y="29"/>
                </a:lnTo>
                <a:lnTo>
                  <a:pt x="546" y="29"/>
                </a:lnTo>
                <a:lnTo>
                  <a:pt x="546" y="29"/>
                </a:lnTo>
                <a:lnTo>
                  <a:pt x="546" y="29"/>
                </a:lnTo>
                <a:lnTo>
                  <a:pt x="546" y="29"/>
                </a:lnTo>
                <a:lnTo>
                  <a:pt x="547" y="29"/>
                </a:lnTo>
                <a:lnTo>
                  <a:pt x="547" y="29"/>
                </a:lnTo>
                <a:lnTo>
                  <a:pt x="547" y="29"/>
                </a:lnTo>
                <a:lnTo>
                  <a:pt x="547" y="29"/>
                </a:lnTo>
                <a:lnTo>
                  <a:pt x="548" y="29"/>
                </a:lnTo>
                <a:lnTo>
                  <a:pt x="548" y="29"/>
                </a:lnTo>
                <a:lnTo>
                  <a:pt x="548" y="28"/>
                </a:lnTo>
                <a:lnTo>
                  <a:pt x="548" y="28"/>
                </a:lnTo>
                <a:lnTo>
                  <a:pt x="548" y="28"/>
                </a:lnTo>
                <a:lnTo>
                  <a:pt x="548" y="28"/>
                </a:lnTo>
                <a:lnTo>
                  <a:pt x="548" y="27"/>
                </a:lnTo>
                <a:lnTo>
                  <a:pt x="549" y="27"/>
                </a:lnTo>
                <a:lnTo>
                  <a:pt x="549" y="27"/>
                </a:lnTo>
                <a:lnTo>
                  <a:pt x="549" y="27"/>
                </a:lnTo>
                <a:lnTo>
                  <a:pt x="549" y="27"/>
                </a:lnTo>
                <a:lnTo>
                  <a:pt x="550" y="27"/>
                </a:lnTo>
                <a:lnTo>
                  <a:pt x="550" y="26"/>
                </a:lnTo>
                <a:lnTo>
                  <a:pt x="550" y="26"/>
                </a:lnTo>
                <a:lnTo>
                  <a:pt x="550" y="26"/>
                </a:lnTo>
                <a:lnTo>
                  <a:pt x="551" y="26"/>
                </a:lnTo>
                <a:lnTo>
                  <a:pt x="551" y="26"/>
                </a:lnTo>
                <a:lnTo>
                  <a:pt x="551" y="26"/>
                </a:lnTo>
                <a:lnTo>
                  <a:pt x="551" y="26"/>
                </a:lnTo>
                <a:lnTo>
                  <a:pt x="551" y="27"/>
                </a:lnTo>
                <a:lnTo>
                  <a:pt x="552" y="27"/>
                </a:lnTo>
                <a:lnTo>
                  <a:pt x="552" y="27"/>
                </a:lnTo>
                <a:lnTo>
                  <a:pt x="552" y="27"/>
                </a:lnTo>
                <a:lnTo>
                  <a:pt x="552" y="27"/>
                </a:lnTo>
                <a:lnTo>
                  <a:pt x="552" y="27"/>
                </a:lnTo>
                <a:lnTo>
                  <a:pt x="552" y="27"/>
                </a:lnTo>
                <a:lnTo>
                  <a:pt x="553" y="27"/>
                </a:lnTo>
                <a:lnTo>
                  <a:pt x="553" y="27"/>
                </a:lnTo>
                <a:lnTo>
                  <a:pt x="553" y="27"/>
                </a:lnTo>
                <a:lnTo>
                  <a:pt x="553" y="27"/>
                </a:lnTo>
                <a:lnTo>
                  <a:pt x="553" y="27"/>
                </a:lnTo>
                <a:lnTo>
                  <a:pt x="554" y="26"/>
                </a:lnTo>
                <a:lnTo>
                  <a:pt x="554" y="26"/>
                </a:lnTo>
                <a:lnTo>
                  <a:pt x="554" y="26"/>
                </a:lnTo>
                <a:lnTo>
                  <a:pt x="554" y="26"/>
                </a:lnTo>
                <a:lnTo>
                  <a:pt x="555" y="26"/>
                </a:lnTo>
                <a:lnTo>
                  <a:pt x="555" y="25"/>
                </a:lnTo>
                <a:lnTo>
                  <a:pt x="555" y="25"/>
                </a:lnTo>
                <a:lnTo>
                  <a:pt x="555" y="25"/>
                </a:lnTo>
                <a:lnTo>
                  <a:pt x="556" y="25"/>
                </a:lnTo>
                <a:lnTo>
                  <a:pt x="556" y="25"/>
                </a:lnTo>
                <a:lnTo>
                  <a:pt x="556" y="25"/>
                </a:lnTo>
                <a:lnTo>
                  <a:pt x="556" y="25"/>
                </a:lnTo>
                <a:lnTo>
                  <a:pt x="556" y="25"/>
                </a:lnTo>
                <a:lnTo>
                  <a:pt x="556" y="25"/>
                </a:lnTo>
                <a:lnTo>
                  <a:pt x="556" y="25"/>
                </a:lnTo>
                <a:lnTo>
                  <a:pt x="557" y="25"/>
                </a:lnTo>
                <a:lnTo>
                  <a:pt x="557" y="25"/>
                </a:lnTo>
                <a:lnTo>
                  <a:pt x="557" y="25"/>
                </a:lnTo>
                <a:lnTo>
                  <a:pt x="557" y="25"/>
                </a:lnTo>
                <a:lnTo>
                  <a:pt x="558" y="25"/>
                </a:lnTo>
                <a:lnTo>
                  <a:pt x="558" y="25"/>
                </a:lnTo>
                <a:lnTo>
                  <a:pt x="558" y="24"/>
                </a:lnTo>
                <a:lnTo>
                  <a:pt x="558" y="24"/>
                </a:lnTo>
                <a:lnTo>
                  <a:pt x="559" y="24"/>
                </a:lnTo>
                <a:lnTo>
                  <a:pt x="559" y="24"/>
                </a:lnTo>
                <a:lnTo>
                  <a:pt x="559" y="24"/>
                </a:lnTo>
                <a:lnTo>
                  <a:pt x="559" y="23"/>
                </a:lnTo>
                <a:lnTo>
                  <a:pt x="559" y="23"/>
                </a:lnTo>
                <a:lnTo>
                  <a:pt x="560" y="22"/>
                </a:lnTo>
                <a:lnTo>
                  <a:pt x="560" y="22"/>
                </a:lnTo>
                <a:lnTo>
                  <a:pt x="560" y="21"/>
                </a:lnTo>
                <a:lnTo>
                  <a:pt x="560" y="21"/>
                </a:lnTo>
                <a:lnTo>
                  <a:pt x="560" y="21"/>
                </a:lnTo>
                <a:lnTo>
                  <a:pt x="560" y="20"/>
                </a:lnTo>
                <a:lnTo>
                  <a:pt x="561" y="20"/>
                </a:lnTo>
                <a:lnTo>
                  <a:pt x="561" y="20"/>
                </a:lnTo>
                <a:lnTo>
                  <a:pt x="561" y="20"/>
                </a:lnTo>
                <a:lnTo>
                  <a:pt x="561" y="20"/>
                </a:lnTo>
                <a:lnTo>
                  <a:pt x="562" y="20"/>
                </a:lnTo>
                <a:lnTo>
                  <a:pt x="562" y="20"/>
                </a:lnTo>
                <a:lnTo>
                  <a:pt x="562" y="20"/>
                </a:lnTo>
                <a:lnTo>
                  <a:pt x="562" y="20"/>
                </a:lnTo>
                <a:lnTo>
                  <a:pt x="562" y="20"/>
                </a:lnTo>
                <a:lnTo>
                  <a:pt x="563" y="20"/>
                </a:lnTo>
                <a:lnTo>
                  <a:pt x="563" y="19"/>
                </a:lnTo>
                <a:lnTo>
                  <a:pt x="563" y="19"/>
                </a:lnTo>
                <a:lnTo>
                  <a:pt x="563" y="18"/>
                </a:lnTo>
                <a:lnTo>
                  <a:pt x="564" y="18"/>
                </a:lnTo>
                <a:lnTo>
                  <a:pt x="564" y="17"/>
                </a:lnTo>
                <a:lnTo>
                  <a:pt x="564" y="17"/>
                </a:lnTo>
                <a:lnTo>
                  <a:pt x="564" y="17"/>
                </a:lnTo>
                <a:lnTo>
                  <a:pt x="564" y="17"/>
                </a:lnTo>
                <a:lnTo>
                  <a:pt x="564" y="16"/>
                </a:lnTo>
                <a:lnTo>
                  <a:pt x="564" y="16"/>
                </a:lnTo>
                <a:lnTo>
                  <a:pt x="565" y="15"/>
                </a:lnTo>
                <a:lnTo>
                  <a:pt x="565" y="15"/>
                </a:lnTo>
                <a:lnTo>
                  <a:pt x="565" y="15"/>
                </a:lnTo>
                <a:lnTo>
                  <a:pt x="565" y="14"/>
                </a:lnTo>
                <a:lnTo>
                  <a:pt x="566" y="14"/>
                </a:lnTo>
                <a:lnTo>
                  <a:pt x="566" y="14"/>
                </a:lnTo>
                <a:lnTo>
                  <a:pt x="566" y="13"/>
                </a:lnTo>
                <a:lnTo>
                  <a:pt x="566" y="13"/>
                </a:lnTo>
                <a:lnTo>
                  <a:pt x="567" y="13"/>
                </a:lnTo>
                <a:lnTo>
                  <a:pt x="567" y="13"/>
                </a:lnTo>
                <a:lnTo>
                  <a:pt x="567" y="12"/>
                </a:lnTo>
                <a:lnTo>
                  <a:pt x="567" y="12"/>
                </a:lnTo>
                <a:lnTo>
                  <a:pt x="567" y="12"/>
                </a:lnTo>
                <a:lnTo>
                  <a:pt x="568" y="12"/>
                </a:lnTo>
                <a:lnTo>
                  <a:pt x="568" y="12"/>
                </a:lnTo>
                <a:lnTo>
                  <a:pt x="568" y="12"/>
                </a:lnTo>
                <a:lnTo>
                  <a:pt x="568" y="12"/>
                </a:lnTo>
                <a:lnTo>
                  <a:pt x="568" y="12"/>
                </a:lnTo>
                <a:lnTo>
                  <a:pt x="568" y="12"/>
                </a:lnTo>
                <a:lnTo>
                  <a:pt x="569" y="12"/>
                </a:lnTo>
                <a:lnTo>
                  <a:pt x="569" y="12"/>
                </a:lnTo>
                <a:lnTo>
                  <a:pt x="569" y="12"/>
                </a:lnTo>
                <a:lnTo>
                  <a:pt x="569" y="11"/>
                </a:lnTo>
                <a:lnTo>
                  <a:pt x="570" y="11"/>
                </a:lnTo>
                <a:lnTo>
                  <a:pt x="570" y="11"/>
                </a:lnTo>
                <a:lnTo>
                  <a:pt x="570" y="10"/>
                </a:lnTo>
                <a:lnTo>
                  <a:pt x="570" y="10"/>
                </a:lnTo>
                <a:lnTo>
                  <a:pt x="570" y="9"/>
                </a:lnTo>
                <a:lnTo>
                  <a:pt x="571" y="9"/>
                </a:lnTo>
                <a:lnTo>
                  <a:pt x="571" y="9"/>
                </a:lnTo>
                <a:lnTo>
                  <a:pt x="571" y="9"/>
                </a:lnTo>
                <a:lnTo>
                  <a:pt x="571" y="9"/>
                </a:lnTo>
                <a:lnTo>
                  <a:pt x="572" y="9"/>
                </a:lnTo>
                <a:lnTo>
                  <a:pt x="572" y="8"/>
                </a:lnTo>
                <a:lnTo>
                  <a:pt x="572" y="8"/>
                </a:lnTo>
                <a:lnTo>
                  <a:pt x="572" y="8"/>
                </a:lnTo>
                <a:lnTo>
                  <a:pt x="572" y="7"/>
                </a:lnTo>
                <a:lnTo>
                  <a:pt x="572" y="7"/>
                </a:lnTo>
                <a:lnTo>
                  <a:pt x="573" y="7"/>
                </a:lnTo>
                <a:lnTo>
                  <a:pt x="573" y="6"/>
                </a:lnTo>
                <a:lnTo>
                  <a:pt x="573" y="6"/>
                </a:lnTo>
                <a:lnTo>
                  <a:pt x="573" y="5"/>
                </a:lnTo>
                <a:lnTo>
                  <a:pt x="573" y="5"/>
                </a:lnTo>
                <a:lnTo>
                  <a:pt x="574" y="4"/>
                </a:lnTo>
                <a:lnTo>
                  <a:pt x="574" y="4"/>
                </a:lnTo>
                <a:lnTo>
                  <a:pt x="574" y="5"/>
                </a:lnTo>
                <a:lnTo>
                  <a:pt x="574" y="6"/>
                </a:lnTo>
                <a:lnTo>
                  <a:pt x="575" y="6"/>
                </a:lnTo>
                <a:lnTo>
                  <a:pt x="575" y="7"/>
                </a:lnTo>
                <a:lnTo>
                  <a:pt x="575" y="8"/>
                </a:lnTo>
                <a:lnTo>
                  <a:pt x="575" y="9"/>
                </a:lnTo>
                <a:lnTo>
                  <a:pt x="575" y="9"/>
                </a:lnTo>
                <a:lnTo>
                  <a:pt x="575" y="10"/>
                </a:lnTo>
                <a:lnTo>
                  <a:pt x="575" y="11"/>
                </a:lnTo>
                <a:lnTo>
                  <a:pt x="576" y="13"/>
                </a:lnTo>
                <a:lnTo>
                  <a:pt x="576" y="14"/>
                </a:lnTo>
                <a:lnTo>
                  <a:pt x="576" y="15"/>
                </a:lnTo>
                <a:lnTo>
                  <a:pt x="576" y="17"/>
                </a:lnTo>
                <a:lnTo>
                  <a:pt x="577" y="18"/>
                </a:lnTo>
                <a:lnTo>
                  <a:pt x="577" y="19"/>
                </a:lnTo>
                <a:lnTo>
                  <a:pt x="577" y="21"/>
                </a:lnTo>
                <a:lnTo>
                  <a:pt x="577" y="21"/>
                </a:lnTo>
                <a:lnTo>
                  <a:pt x="578" y="21"/>
                </a:lnTo>
                <a:lnTo>
                  <a:pt x="578" y="21"/>
                </a:lnTo>
                <a:lnTo>
                  <a:pt x="578" y="21"/>
                </a:lnTo>
                <a:lnTo>
                  <a:pt x="578" y="21"/>
                </a:lnTo>
                <a:lnTo>
                  <a:pt x="578" y="22"/>
                </a:lnTo>
                <a:lnTo>
                  <a:pt x="579" y="22"/>
                </a:lnTo>
                <a:lnTo>
                  <a:pt x="579" y="22"/>
                </a:lnTo>
                <a:lnTo>
                  <a:pt x="579" y="22"/>
                </a:lnTo>
                <a:lnTo>
                  <a:pt x="579" y="23"/>
                </a:lnTo>
                <a:lnTo>
                  <a:pt x="579" y="23"/>
                </a:lnTo>
                <a:lnTo>
                  <a:pt x="579" y="23"/>
                </a:lnTo>
                <a:lnTo>
                  <a:pt x="580" y="24"/>
                </a:lnTo>
                <a:lnTo>
                  <a:pt x="580" y="24"/>
                </a:lnTo>
                <a:lnTo>
                  <a:pt x="580" y="25"/>
                </a:lnTo>
                <a:lnTo>
                  <a:pt x="580" y="25"/>
                </a:lnTo>
                <a:lnTo>
                  <a:pt x="581" y="25"/>
                </a:lnTo>
                <a:lnTo>
                  <a:pt x="581" y="25"/>
                </a:lnTo>
                <a:lnTo>
                  <a:pt x="581" y="25"/>
                </a:lnTo>
                <a:lnTo>
                  <a:pt x="581" y="25"/>
                </a:lnTo>
                <a:lnTo>
                  <a:pt x="581" y="26"/>
                </a:lnTo>
                <a:lnTo>
                  <a:pt x="582" y="26"/>
                </a:lnTo>
                <a:lnTo>
                  <a:pt x="582" y="26"/>
                </a:lnTo>
                <a:lnTo>
                  <a:pt x="582" y="26"/>
                </a:lnTo>
                <a:lnTo>
                  <a:pt x="582" y="26"/>
                </a:lnTo>
                <a:lnTo>
                  <a:pt x="583" y="26"/>
                </a:lnTo>
                <a:lnTo>
                  <a:pt x="583" y="26"/>
                </a:lnTo>
                <a:lnTo>
                  <a:pt x="583" y="26"/>
                </a:lnTo>
                <a:lnTo>
                  <a:pt x="583" y="26"/>
                </a:lnTo>
                <a:lnTo>
                  <a:pt x="583" y="26"/>
                </a:lnTo>
                <a:lnTo>
                  <a:pt x="583" y="26"/>
                </a:lnTo>
                <a:lnTo>
                  <a:pt x="584" y="26"/>
                </a:lnTo>
                <a:lnTo>
                  <a:pt x="584" y="26"/>
                </a:lnTo>
                <a:lnTo>
                  <a:pt x="584" y="27"/>
                </a:lnTo>
                <a:lnTo>
                  <a:pt x="584" y="27"/>
                </a:lnTo>
                <a:lnTo>
                  <a:pt x="584" y="28"/>
                </a:lnTo>
                <a:lnTo>
                  <a:pt x="585" y="28"/>
                </a:lnTo>
                <a:lnTo>
                  <a:pt x="585" y="28"/>
                </a:lnTo>
                <a:lnTo>
                  <a:pt x="585" y="29"/>
                </a:lnTo>
                <a:lnTo>
                  <a:pt x="585" y="29"/>
                </a:lnTo>
                <a:lnTo>
                  <a:pt x="586" y="28"/>
                </a:lnTo>
                <a:lnTo>
                  <a:pt x="586" y="28"/>
                </a:lnTo>
                <a:lnTo>
                  <a:pt x="586" y="27"/>
                </a:lnTo>
                <a:lnTo>
                  <a:pt x="586" y="27"/>
                </a:lnTo>
                <a:lnTo>
                  <a:pt x="587" y="26"/>
                </a:lnTo>
                <a:lnTo>
                  <a:pt x="587" y="25"/>
                </a:lnTo>
                <a:lnTo>
                  <a:pt x="587" y="25"/>
                </a:lnTo>
                <a:lnTo>
                  <a:pt x="587" y="25"/>
                </a:lnTo>
                <a:lnTo>
                  <a:pt x="587" y="25"/>
                </a:lnTo>
                <a:lnTo>
                  <a:pt x="587" y="25"/>
                </a:lnTo>
                <a:lnTo>
                  <a:pt x="587" y="24"/>
                </a:lnTo>
                <a:lnTo>
                  <a:pt x="588" y="24"/>
                </a:lnTo>
                <a:lnTo>
                  <a:pt x="588" y="24"/>
                </a:lnTo>
                <a:lnTo>
                  <a:pt x="588" y="24"/>
                </a:lnTo>
                <a:lnTo>
                  <a:pt x="588" y="24"/>
                </a:lnTo>
                <a:lnTo>
                  <a:pt x="589" y="24"/>
                </a:lnTo>
                <a:lnTo>
                  <a:pt x="589" y="24"/>
                </a:lnTo>
                <a:lnTo>
                  <a:pt x="589" y="24"/>
                </a:lnTo>
                <a:lnTo>
                  <a:pt x="589" y="23"/>
                </a:lnTo>
                <a:lnTo>
                  <a:pt x="589" y="23"/>
                </a:lnTo>
                <a:lnTo>
                  <a:pt x="590" y="23"/>
                </a:lnTo>
                <a:lnTo>
                  <a:pt x="590" y="23"/>
                </a:lnTo>
                <a:lnTo>
                  <a:pt x="590" y="22"/>
                </a:lnTo>
                <a:lnTo>
                  <a:pt x="590" y="22"/>
                </a:lnTo>
                <a:lnTo>
                  <a:pt x="591" y="23"/>
                </a:lnTo>
                <a:lnTo>
                  <a:pt x="591" y="23"/>
                </a:lnTo>
                <a:lnTo>
                  <a:pt x="591" y="24"/>
                </a:lnTo>
                <a:lnTo>
                  <a:pt x="591" y="24"/>
                </a:lnTo>
                <a:lnTo>
                  <a:pt x="591" y="24"/>
                </a:lnTo>
                <a:lnTo>
                  <a:pt x="591" y="25"/>
                </a:lnTo>
                <a:lnTo>
                  <a:pt x="592" y="25"/>
                </a:lnTo>
                <a:lnTo>
                  <a:pt x="592" y="25"/>
                </a:lnTo>
                <a:lnTo>
                  <a:pt x="592" y="25"/>
                </a:lnTo>
                <a:lnTo>
                  <a:pt x="592" y="25"/>
                </a:lnTo>
                <a:lnTo>
                  <a:pt x="592" y="25"/>
                </a:lnTo>
                <a:lnTo>
                  <a:pt x="593" y="24"/>
                </a:lnTo>
                <a:lnTo>
                  <a:pt x="593" y="24"/>
                </a:lnTo>
                <a:lnTo>
                  <a:pt x="593" y="24"/>
                </a:lnTo>
                <a:lnTo>
                  <a:pt x="593" y="24"/>
                </a:lnTo>
                <a:lnTo>
                  <a:pt x="594" y="23"/>
                </a:lnTo>
                <a:lnTo>
                  <a:pt x="594" y="23"/>
                </a:lnTo>
                <a:lnTo>
                  <a:pt x="594" y="23"/>
                </a:lnTo>
                <a:lnTo>
                  <a:pt x="594" y="23"/>
                </a:lnTo>
                <a:lnTo>
                  <a:pt x="595" y="23"/>
                </a:lnTo>
                <a:lnTo>
                  <a:pt x="595" y="23"/>
                </a:lnTo>
                <a:lnTo>
                  <a:pt x="595" y="23"/>
                </a:lnTo>
                <a:lnTo>
                  <a:pt x="595" y="23"/>
                </a:lnTo>
                <a:lnTo>
                  <a:pt x="595" y="23"/>
                </a:lnTo>
                <a:lnTo>
                  <a:pt x="595" y="23"/>
                </a:lnTo>
                <a:lnTo>
                  <a:pt x="595" y="23"/>
                </a:lnTo>
                <a:lnTo>
                  <a:pt x="596" y="23"/>
                </a:lnTo>
                <a:lnTo>
                  <a:pt x="596" y="23"/>
                </a:lnTo>
                <a:lnTo>
                  <a:pt x="596" y="23"/>
                </a:lnTo>
                <a:lnTo>
                  <a:pt x="596" y="23"/>
                </a:lnTo>
                <a:lnTo>
                  <a:pt x="597" y="22"/>
                </a:lnTo>
                <a:lnTo>
                  <a:pt x="597" y="22"/>
                </a:lnTo>
                <a:lnTo>
                  <a:pt x="597" y="22"/>
                </a:lnTo>
                <a:lnTo>
                  <a:pt x="597" y="22"/>
                </a:lnTo>
                <a:lnTo>
                  <a:pt x="598" y="21"/>
                </a:lnTo>
                <a:lnTo>
                  <a:pt x="598" y="21"/>
                </a:lnTo>
                <a:lnTo>
                  <a:pt x="598" y="21"/>
                </a:lnTo>
                <a:lnTo>
                  <a:pt x="598" y="21"/>
                </a:lnTo>
                <a:lnTo>
                  <a:pt x="598" y="20"/>
                </a:lnTo>
                <a:lnTo>
                  <a:pt x="599" y="20"/>
                </a:lnTo>
                <a:lnTo>
                  <a:pt x="599" y="20"/>
                </a:lnTo>
                <a:lnTo>
                  <a:pt x="599" y="20"/>
                </a:lnTo>
                <a:lnTo>
                  <a:pt x="599" y="20"/>
                </a:lnTo>
                <a:lnTo>
                  <a:pt x="599" y="20"/>
                </a:lnTo>
                <a:lnTo>
                  <a:pt x="599" y="20"/>
                </a:lnTo>
                <a:lnTo>
                  <a:pt x="600" y="20"/>
                </a:lnTo>
                <a:lnTo>
                  <a:pt x="600" y="19"/>
                </a:lnTo>
                <a:lnTo>
                  <a:pt x="600" y="19"/>
                </a:lnTo>
                <a:lnTo>
                  <a:pt x="600" y="19"/>
                </a:lnTo>
                <a:lnTo>
                  <a:pt x="600" y="19"/>
                </a:lnTo>
                <a:lnTo>
                  <a:pt x="601" y="18"/>
                </a:lnTo>
                <a:lnTo>
                  <a:pt x="601" y="18"/>
                </a:lnTo>
                <a:lnTo>
                  <a:pt x="601" y="18"/>
                </a:lnTo>
                <a:lnTo>
                  <a:pt x="601" y="17"/>
                </a:lnTo>
                <a:lnTo>
                  <a:pt x="602" y="17"/>
                </a:lnTo>
                <a:lnTo>
                  <a:pt x="602" y="17"/>
                </a:lnTo>
                <a:lnTo>
                  <a:pt x="602" y="17"/>
                </a:lnTo>
                <a:lnTo>
                  <a:pt x="602" y="17"/>
                </a:lnTo>
                <a:lnTo>
                  <a:pt x="603" y="17"/>
                </a:lnTo>
                <a:lnTo>
                  <a:pt x="603" y="17"/>
                </a:lnTo>
                <a:lnTo>
                  <a:pt x="603" y="16"/>
                </a:lnTo>
                <a:lnTo>
                  <a:pt x="603" y="16"/>
                </a:lnTo>
                <a:lnTo>
                  <a:pt x="603" y="16"/>
                </a:lnTo>
                <a:lnTo>
                  <a:pt x="603" y="16"/>
                </a:lnTo>
                <a:lnTo>
                  <a:pt x="603" y="15"/>
                </a:lnTo>
                <a:lnTo>
                  <a:pt x="604" y="14"/>
                </a:lnTo>
                <a:lnTo>
                  <a:pt x="604" y="14"/>
                </a:lnTo>
                <a:lnTo>
                  <a:pt x="604" y="13"/>
                </a:lnTo>
                <a:lnTo>
                  <a:pt x="604" y="13"/>
                </a:lnTo>
                <a:lnTo>
                  <a:pt x="605" y="12"/>
                </a:lnTo>
                <a:lnTo>
                  <a:pt x="605" y="12"/>
                </a:lnTo>
                <a:lnTo>
                  <a:pt x="605" y="11"/>
                </a:lnTo>
                <a:lnTo>
                  <a:pt x="605" y="11"/>
                </a:lnTo>
                <a:lnTo>
                  <a:pt x="606" y="11"/>
                </a:lnTo>
                <a:lnTo>
                  <a:pt x="606" y="11"/>
                </a:lnTo>
                <a:lnTo>
                  <a:pt x="606" y="10"/>
                </a:lnTo>
                <a:lnTo>
                  <a:pt x="606" y="10"/>
                </a:lnTo>
                <a:lnTo>
                  <a:pt x="606" y="10"/>
                </a:lnTo>
                <a:lnTo>
                  <a:pt x="607" y="10"/>
                </a:lnTo>
                <a:lnTo>
                  <a:pt x="607" y="10"/>
                </a:lnTo>
                <a:lnTo>
                  <a:pt x="607" y="10"/>
                </a:lnTo>
                <a:lnTo>
                  <a:pt x="607" y="10"/>
                </a:lnTo>
                <a:lnTo>
                  <a:pt x="607" y="9"/>
                </a:lnTo>
                <a:lnTo>
                  <a:pt x="607" y="9"/>
                </a:lnTo>
                <a:lnTo>
                  <a:pt x="608" y="9"/>
                </a:lnTo>
                <a:lnTo>
                  <a:pt x="608" y="9"/>
                </a:lnTo>
                <a:lnTo>
                  <a:pt x="608" y="9"/>
                </a:lnTo>
                <a:lnTo>
                  <a:pt x="608" y="9"/>
                </a:lnTo>
                <a:lnTo>
                  <a:pt x="609" y="8"/>
                </a:lnTo>
                <a:lnTo>
                  <a:pt x="609" y="8"/>
                </a:lnTo>
                <a:lnTo>
                  <a:pt x="609" y="8"/>
                </a:lnTo>
                <a:lnTo>
                  <a:pt x="609" y="8"/>
                </a:lnTo>
                <a:lnTo>
                  <a:pt x="609" y="7"/>
                </a:lnTo>
                <a:lnTo>
                  <a:pt x="610" y="7"/>
                </a:lnTo>
                <a:lnTo>
                  <a:pt x="610" y="7"/>
                </a:lnTo>
                <a:lnTo>
                  <a:pt x="610" y="6"/>
                </a:lnTo>
                <a:lnTo>
                  <a:pt x="610" y="6"/>
                </a:lnTo>
                <a:lnTo>
                  <a:pt x="611" y="5"/>
                </a:lnTo>
                <a:lnTo>
                  <a:pt x="611" y="5"/>
                </a:lnTo>
                <a:lnTo>
                  <a:pt x="611" y="4"/>
                </a:lnTo>
                <a:lnTo>
                  <a:pt x="611" y="4"/>
                </a:lnTo>
                <a:lnTo>
                  <a:pt x="611" y="4"/>
                </a:lnTo>
                <a:lnTo>
                  <a:pt x="611" y="3"/>
                </a:lnTo>
                <a:lnTo>
                  <a:pt x="611" y="3"/>
                </a:lnTo>
                <a:lnTo>
                  <a:pt x="612" y="2"/>
                </a:lnTo>
                <a:lnTo>
                  <a:pt x="612" y="2"/>
                </a:lnTo>
                <a:lnTo>
                  <a:pt x="612" y="2"/>
                </a:lnTo>
                <a:lnTo>
                  <a:pt x="612" y="1"/>
                </a:lnTo>
                <a:lnTo>
                  <a:pt x="613" y="1"/>
                </a:lnTo>
                <a:lnTo>
                  <a:pt x="613" y="1"/>
                </a:lnTo>
                <a:lnTo>
                  <a:pt x="613" y="0"/>
                </a:lnTo>
                <a:lnTo>
                  <a:pt x="613" y="0"/>
                </a:lnTo>
                <a:lnTo>
                  <a:pt x="614" y="1"/>
                </a:lnTo>
                <a:lnTo>
                  <a:pt x="614" y="2"/>
                </a:lnTo>
                <a:lnTo>
                  <a:pt x="614" y="3"/>
                </a:lnTo>
                <a:lnTo>
                  <a:pt x="614" y="3"/>
                </a:lnTo>
                <a:lnTo>
                  <a:pt x="614" y="4"/>
                </a:lnTo>
                <a:lnTo>
                  <a:pt x="615" y="5"/>
                </a:lnTo>
                <a:lnTo>
                  <a:pt x="615" y="6"/>
                </a:lnTo>
                <a:lnTo>
                  <a:pt x="615" y="6"/>
                </a:lnTo>
                <a:lnTo>
                  <a:pt x="615" y="8"/>
                </a:lnTo>
                <a:lnTo>
                  <a:pt x="615" y="9"/>
                </a:lnTo>
                <a:lnTo>
                  <a:pt x="615" y="10"/>
                </a:lnTo>
                <a:lnTo>
                  <a:pt x="616" y="12"/>
                </a:lnTo>
                <a:lnTo>
                  <a:pt x="616" y="13"/>
                </a:lnTo>
                <a:lnTo>
                  <a:pt x="616" y="14"/>
                </a:lnTo>
                <a:lnTo>
                  <a:pt x="616" y="15"/>
                </a:lnTo>
                <a:lnTo>
                  <a:pt x="617" y="17"/>
                </a:lnTo>
                <a:lnTo>
                  <a:pt x="617" y="17"/>
                </a:lnTo>
                <a:lnTo>
                  <a:pt x="617" y="18"/>
                </a:lnTo>
                <a:lnTo>
                  <a:pt x="617" y="19"/>
                </a:lnTo>
                <a:lnTo>
                  <a:pt x="617" y="20"/>
                </a:lnTo>
                <a:lnTo>
                  <a:pt x="618" y="21"/>
                </a:lnTo>
                <a:lnTo>
                  <a:pt x="618" y="21"/>
                </a:lnTo>
                <a:lnTo>
                  <a:pt x="618" y="22"/>
                </a:lnTo>
                <a:lnTo>
                  <a:pt x="618" y="23"/>
                </a:lnTo>
                <a:lnTo>
                  <a:pt x="619" y="23"/>
                </a:lnTo>
                <a:lnTo>
                  <a:pt x="619" y="23"/>
                </a:lnTo>
                <a:lnTo>
                  <a:pt x="619" y="23"/>
                </a:lnTo>
                <a:lnTo>
                  <a:pt x="619" y="24"/>
                </a:lnTo>
                <a:lnTo>
                  <a:pt x="619" y="24"/>
                </a:lnTo>
                <a:lnTo>
                  <a:pt x="619" y="24"/>
                </a:lnTo>
                <a:lnTo>
                  <a:pt x="620" y="24"/>
                </a:lnTo>
                <a:lnTo>
                  <a:pt x="620" y="25"/>
                </a:lnTo>
                <a:lnTo>
                  <a:pt x="620" y="25"/>
                </a:lnTo>
                <a:lnTo>
                  <a:pt x="620" y="25"/>
                </a:lnTo>
                <a:lnTo>
                  <a:pt x="620" y="25"/>
                </a:lnTo>
                <a:lnTo>
                  <a:pt x="621" y="25"/>
                </a:lnTo>
                <a:lnTo>
                  <a:pt x="621" y="25"/>
                </a:lnTo>
                <a:lnTo>
                  <a:pt x="621" y="26"/>
                </a:lnTo>
                <a:lnTo>
                  <a:pt x="621" y="26"/>
                </a:lnTo>
                <a:lnTo>
                  <a:pt x="622" y="26"/>
                </a:lnTo>
                <a:lnTo>
                  <a:pt x="622" y="26"/>
                </a:lnTo>
                <a:lnTo>
                  <a:pt x="622" y="26"/>
                </a:lnTo>
                <a:lnTo>
                  <a:pt x="622" y="26"/>
                </a:lnTo>
                <a:lnTo>
                  <a:pt x="623" y="26"/>
                </a:lnTo>
                <a:lnTo>
                  <a:pt x="623" y="26"/>
                </a:lnTo>
                <a:lnTo>
                  <a:pt x="623" y="27"/>
                </a:lnTo>
                <a:lnTo>
                  <a:pt x="623" y="27"/>
                </a:lnTo>
                <a:lnTo>
                  <a:pt x="623" y="27"/>
                </a:lnTo>
                <a:lnTo>
                  <a:pt x="623" y="26"/>
                </a:lnTo>
                <a:lnTo>
                  <a:pt x="623" y="25"/>
                </a:lnTo>
                <a:lnTo>
                  <a:pt x="624" y="25"/>
                </a:lnTo>
                <a:lnTo>
                  <a:pt x="624" y="25"/>
                </a:lnTo>
                <a:lnTo>
                  <a:pt x="624" y="24"/>
                </a:lnTo>
                <a:lnTo>
                  <a:pt x="624" y="24"/>
                </a:lnTo>
                <a:lnTo>
                  <a:pt x="625" y="23"/>
                </a:lnTo>
                <a:lnTo>
                  <a:pt x="625" y="22"/>
                </a:lnTo>
                <a:lnTo>
                  <a:pt x="625" y="23"/>
                </a:lnTo>
                <a:lnTo>
                  <a:pt x="625" y="23"/>
                </a:lnTo>
                <a:lnTo>
                  <a:pt x="625" y="24"/>
                </a:lnTo>
                <a:lnTo>
                  <a:pt x="626" y="24"/>
                </a:lnTo>
                <a:lnTo>
                  <a:pt x="626" y="25"/>
                </a:lnTo>
                <a:lnTo>
                  <a:pt x="626" y="25"/>
                </a:lnTo>
                <a:lnTo>
                  <a:pt x="626" y="25"/>
                </a:lnTo>
                <a:lnTo>
                  <a:pt x="627" y="26"/>
                </a:lnTo>
                <a:lnTo>
                  <a:pt x="627" y="25"/>
                </a:lnTo>
                <a:lnTo>
                  <a:pt x="627" y="25"/>
                </a:lnTo>
                <a:lnTo>
                  <a:pt x="627" y="25"/>
                </a:lnTo>
                <a:lnTo>
                  <a:pt x="627" y="25"/>
                </a:lnTo>
                <a:lnTo>
                  <a:pt x="627" y="24"/>
                </a:lnTo>
                <a:lnTo>
                  <a:pt x="628" y="24"/>
                </a:lnTo>
                <a:lnTo>
                  <a:pt x="628" y="23"/>
                </a:lnTo>
                <a:lnTo>
                  <a:pt x="628" y="23"/>
                </a:lnTo>
                <a:lnTo>
                  <a:pt x="628" y="23"/>
                </a:lnTo>
                <a:lnTo>
                  <a:pt x="628" y="22"/>
                </a:lnTo>
                <a:lnTo>
                  <a:pt x="629" y="22"/>
                </a:lnTo>
                <a:lnTo>
                  <a:pt x="629" y="21"/>
                </a:lnTo>
                <a:lnTo>
                  <a:pt x="629" y="21"/>
                </a:lnTo>
                <a:lnTo>
                  <a:pt x="629" y="21"/>
                </a:lnTo>
                <a:lnTo>
                  <a:pt x="630" y="20"/>
                </a:lnTo>
                <a:lnTo>
                  <a:pt x="630" y="20"/>
                </a:lnTo>
                <a:lnTo>
                  <a:pt x="630" y="20"/>
                </a:lnTo>
                <a:lnTo>
                  <a:pt x="630" y="20"/>
                </a:lnTo>
                <a:lnTo>
                  <a:pt x="631" y="20"/>
                </a:lnTo>
                <a:lnTo>
                  <a:pt x="631" y="21"/>
                </a:lnTo>
                <a:lnTo>
                  <a:pt x="631" y="21"/>
                </a:lnTo>
                <a:lnTo>
                  <a:pt x="631" y="21"/>
                </a:lnTo>
                <a:lnTo>
                  <a:pt x="631" y="21"/>
                </a:lnTo>
                <a:lnTo>
                  <a:pt x="631" y="21"/>
                </a:lnTo>
                <a:lnTo>
                  <a:pt x="631" y="21"/>
                </a:lnTo>
                <a:lnTo>
                  <a:pt x="632" y="21"/>
                </a:lnTo>
                <a:lnTo>
                  <a:pt x="632" y="21"/>
                </a:lnTo>
                <a:lnTo>
                  <a:pt x="632" y="21"/>
                </a:lnTo>
                <a:lnTo>
                  <a:pt x="632" y="21"/>
                </a:lnTo>
                <a:lnTo>
                  <a:pt x="633" y="21"/>
                </a:lnTo>
                <a:lnTo>
                  <a:pt x="633" y="21"/>
                </a:lnTo>
                <a:lnTo>
                  <a:pt x="633" y="21"/>
                </a:lnTo>
                <a:lnTo>
                  <a:pt x="633" y="21"/>
                </a:lnTo>
                <a:lnTo>
                  <a:pt x="634" y="21"/>
                </a:lnTo>
                <a:lnTo>
                  <a:pt x="634" y="21"/>
                </a:lnTo>
                <a:lnTo>
                  <a:pt x="634" y="21"/>
                </a:lnTo>
                <a:lnTo>
                  <a:pt x="634" y="21"/>
                </a:lnTo>
                <a:lnTo>
                  <a:pt x="634" y="21"/>
                </a:lnTo>
                <a:lnTo>
                  <a:pt x="635" y="21"/>
                </a:lnTo>
                <a:lnTo>
                  <a:pt x="635" y="21"/>
                </a:lnTo>
                <a:lnTo>
                  <a:pt x="635" y="21"/>
                </a:lnTo>
                <a:lnTo>
                  <a:pt x="635" y="21"/>
                </a:lnTo>
                <a:lnTo>
                  <a:pt x="635" y="21"/>
                </a:lnTo>
                <a:lnTo>
                  <a:pt x="635" y="21"/>
                </a:lnTo>
                <a:lnTo>
                  <a:pt x="636" y="21"/>
                </a:lnTo>
                <a:lnTo>
                  <a:pt x="636" y="21"/>
                </a:lnTo>
                <a:lnTo>
                  <a:pt x="636" y="20"/>
                </a:lnTo>
                <a:lnTo>
                  <a:pt x="636" y="20"/>
                </a:lnTo>
                <a:lnTo>
                  <a:pt x="636" y="20"/>
                </a:lnTo>
                <a:lnTo>
                  <a:pt x="637" y="20"/>
                </a:lnTo>
                <a:lnTo>
                  <a:pt x="637" y="20"/>
                </a:lnTo>
                <a:lnTo>
                  <a:pt x="637" y="20"/>
                </a:lnTo>
                <a:lnTo>
                  <a:pt x="637" y="20"/>
                </a:lnTo>
                <a:lnTo>
                  <a:pt x="638" y="20"/>
                </a:lnTo>
                <a:lnTo>
                  <a:pt x="638" y="20"/>
                </a:lnTo>
                <a:lnTo>
                  <a:pt x="638" y="20"/>
                </a:lnTo>
                <a:lnTo>
                  <a:pt x="638" y="19"/>
                </a:lnTo>
                <a:lnTo>
                  <a:pt x="638" y="19"/>
                </a:lnTo>
                <a:lnTo>
                  <a:pt x="638" y="19"/>
                </a:lnTo>
                <a:lnTo>
                  <a:pt x="639" y="18"/>
                </a:lnTo>
                <a:lnTo>
                  <a:pt x="639" y="18"/>
                </a:lnTo>
                <a:lnTo>
                  <a:pt x="639" y="18"/>
                </a:lnTo>
                <a:lnTo>
                  <a:pt x="639" y="17"/>
                </a:lnTo>
                <a:lnTo>
                  <a:pt x="639" y="17"/>
                </a:lnTo>
                <a:lnTo>
                  <a:pt x="640" y="17"/>
                </a:lnTo>
                <a:lnTo>
                  <a:pt x="640" y="17"/>
                </a:lnTo>
                <a:lnTo>
                  <a:pt x="640" y="17"/>
                </a:lnTo>
                <a:lnTo>
                  <a:pt x="640" y="17"/>
                </a:lnTo>
                <a:lnTo>
                  <a:pt x="641" y="17"/>
                </a:lnTo>
                <a:lnTo>
                  <a:pt x="641" y="17"/>
                </a:lnTo>
                <a:lnTo>
                  <a:pt x="641" y="17"/>
                </a:lnTo>
                <a:lnTo>
                  <a:pt x="641" y="17"/>
                </a:lnTo>
                <a:lnTo>
                  <a:pt x="642" y="17"/>
                </a:lnTo>
                <a:lnTo>
                  <a:pt x="642" y="17"/>
                </a:lnTo>
                <a:lnTo>
                  <a:pt x="642" y="17"/>
                </a:lnTo>
                <a:lnTo>
                  <a:pt x="642" y="17"/>
                </a:lnTo>
                <a:lnTo>
                  <a:pt x="642" y="17"/>
                </a:lnTo>
                <a:lnTo>
                  <a:pt x="642" y="16"/>
                </a:lnTo>
                <a:lnTo>
                  <a:pt x="642" y="16"/>
                </a:lnTo>
                <a:lnTo>
                  <a:pt x="643" y="16"/>
                </a:lnTo>
                <a:lnTo>
                  <a:pt x="643" y="15"/>
                </a:lnTo>
                <a:lnTo>
                  <a:pt x="643" y="15"/>
                </a:lnTo>
                <a:lnTo>
                  <a:pt x="643" y="14"/>
                </a:lnTo>
                <a:lnTo>
                  <a:pt x="644" y="13"/>
                </a:lnTo>
                <a:lnTo>
                  <a:pt x="644" y="13"/>
                </a:lnTo>
                <a:lnTo>
                  <a:pt x="644" y="12"/>
                </a:lnTo>
                <a:lnTo>
                  <a:pt x="644" y="12"/>
                </a:lnTo>
                <a:lnTo>
                  <a:pt x="645" y="11"/>
                </a:lnTo>
                <a:lnTo>
                  <a:pt x="645" y="11"/>
                </a:lnTo>
                <a:lnTo>
                  <a:pt x="645" y="11"/>
                </a:lnTo>
                <a:lnTo>
                  <a:pt x="645" y="11"/>
                </a:lnTo>
                <a:lnTo>
                  <a:pt x="645" y="11"/>
                </a:lnTo>
                <a:lnTo>
                  <a:pt x="646" y="11"/>
                </a:lnTo>
                <a:lnTo>
                  <a:pt x="646" y="11"/>
                </a:lnTo>
                <a:lnTo>
                  <a:pt x="646" y="11"/>
                </a:lnTo>
                <a:lnTo>
                  <a:pt x="646" y="12"/>
                </a:lnTo>
                <a:lnTo>
                  <a:pt x="646" y="11"/>
                </a:lnTo>
                <a:lnTo>
                  <a:pt x="646" y="10"/>
                </a:lnTo>
                <a:lnTo>
                  <a:pt x="647" y="9"/>
                </a:lnTo>
                <a:lnTo>
                  <a:pt x="647" y="9"/>
                </a:lnTo>
                <a:lnTo>
                  <a:pt x="647" y="8"/>
                </a:lnTo>
                <a:lnTo>
                  <a:pt x="647" y="8"/>
                </a:lnTo>
                <a:lnTo>
                  <a:pt x="647" y="7"/>
                </a:lnTo>
                <a:lnTo>
                  <a:pt x="648" y="6"/>
                </a:lnTo>
                <a:lnTo>
                  <a:pt x="648" y="6"/>
                </a:lnTo>
                <a:lnTo>
                  <a:pt x="648" y="6"/>
                </a:lnTo>
                <a:lnTo>
                  <a:pt x="648" y="6"/>
                </a:lnTo>
                <a:lnTo>
                  <a:pt x="649" y="6"/>
                </a:lnTo>
                <a:lnTo>
                  <a:pt x="649" y="7"/>
                </a:lnTo>
                <a:lnTo>
                  <a:pt x="649" y="7"/>
                </a:lnTo>
                <a:lnTo>
                  <a:pt x="649" y="7"/>
                </a:lnTo>
                <a:lnTo>
                  <a:pt x="650" y="7"/>
                </a:lnTo>
                <a:lnTo>
                  <a:pt x="650" y="7"/>
                </a:lnTo>
                <a:lnTo>
                  <a:pt x="650" y="8"/>
                </a:lnTo>
                <a:lnTo>
                  <a:pt x="650" y="8"/>
                </a:lnTo>
                <a:lnTo>
                  <a:pt x="650" y="9"/>
                </a:lnTo>
                <a:lnTo>
                  <a:pt x="650" y="9"/>
                </a:lnTo>
                <a:lnTo>
                  <a:pt x="650" y="9"/>
                </a:lnTo>
                <a:lnTo>
                  <a:pt x="651" y="10"/>
                </a:lnTo>
                <a:lnTo>
                  <a:pt x="651" y="10"/>
                </a:lnTo>
                <a:lnTo>
                  <a:pt x="651" y="12"/>
                </a:lnTo>
                <a:lnTo>
                  <a:pt x="651" y="13"/>
                </a:lnTo>
                <a:lnTo>
                  <a:pt x="652" y="14"/>
                </a:lnTo>
                <a:lnTo>
                  <a:pt x="652" y="15"/>
                </a:lnTo>
                <a:lnTo>
                  <a:pt x="652" y="16"/>
                </a:lnTo>
                <a:lnTo>
                  <a:pt x="652" y="17"/>
                </a:lnTo>
                <a:lnTo>
                  <a:pt x="653" y="18"/>
                </a:lnTo>
                <a:lnTo>
                  <a:pt x="653" y="19"/>
                </a:lnTo>
                <a:lnTo>
                  <a:pt x="653" y="19"/>
                </a:lnTo>
                <a:lnTo>
                  <a:pt x="653" y="19"/>
                </a:lnTo>
                <a:lnTo>
                  <a:pt x="653" y="19"/>
                </a:lnTo>
                <a:lnTo>
                  <a:pt x="654" y="19"/>
                </a:lnTo>
                <a:lnTo>
                  <a:pt x="654" y="20"/>
                </a:lnTo>
                <a:lnTo>
                  <a:pt x="654" y="20"/>
                </a:lnTo>
                <a:lnTo>
                  <a:pt x="654" y="20"/>
                </a:lnTo>
                <a:lnTo>
                  <a:pt x="654" y="20"/>
                </a:lnTo>
                <a:lnTo>
                  <a:pt x="654" y="20"/>
                </a:lnTo>
                <a:lnTo>
                  <a:pt x="655" y="21"/>
                </a:lnTo>
                <a:lnTo>
                  <a:pt x="655" y="21"/>
                </a:lnTo>
                <a:lnTo>
                  <a:pt x="655" y="22"/>
                </a:lnTo>
                <a:lnTo>
                  <a:pt x="655" y="23"/>
                </a:lnTo>
                <a:lnTo>
                  <a:pt x="656" y="24"/>
                </a:lnTo>
                <a:lnTo>
                  <a:pt x="656" y="25"/>
                </a:lnTo>
                <a:lnTo>
                  <a:pt x="656" y="25"/>
                </a:lnTo>
                <a:lnTo>
                  <a:pt x="656" y="25"/>
                </a:lnTo>
                <a:lnTo>
                  <a:pt x="656" y="26"/>
                </a:lnTo>
                <a:lnTo>
                  <a:pt x="657" y="26"/>
                </a:lnTo>
                <a:lnTo>
                  <a:pt x="657" y="26"/>
                </a:lnTo>
                <a:lnTo>
                  <a:pt x="657" y="27"/>
                </a:lnTo>
                <a:lnTo>
                  <a:pt x="657" y="27"/>
                </a:lnTo>
                <a:lnTo>
                  <a:pt x="658" y="27"/>
                </a:lnTo>
                <a:lnTo>
                  <a:pt x="658" y="28"/>
                </a:lnTo>
                <a:lnTo>
                  <a:pt x="658" y="28"/>
                </a:lnTo>
                <a:lnTo>
                  <a:pt x="658" y="27"/>
                </a:lnTo>
                <a:lnTo>
                  <a:pt x="658" y="27"/>
                </a:lnTo>
                <a:lnTo>
                  <a:pt x="658" y="27"/>
                </a:lnTo>
                <a:lnTo>
                  <a:pt x="658" y="27"/>
                </a:lnTo>
                <a:lnTo>
                  <a:pt x="659" y="26"/>
                </a:lnTo>
                <a:lnTo>
                  <a:pt x="659" y="26"/>
                </a:lnTo>
                <a:lnTo>
                  <a:pt x="659" y="26"/>
                </a:lnTo>
                <a:lnTo>
                  <a:pt x="659" y="26"/>
                </a:lnTo>
                <a:lnTo>
                  <a:pt x="660" y="27"/>
                </a:lnTo>
                <a:lnTo>
                  <a:pt x="660" y="27"/>
                </a:lnTo>
                <a:lnTo>
                  <a:pt x="660" y="28"/>
                </a:lnTo>
                <a:lnTo>
                  <a:pt x="660" y="28"/>
                </a:lnTo>
                <a:lnTo>
                  <a:pt x="661" y="28"/>
                </a:lnTo>
                <a:lnTo>
                  <a:pt x="661" y="29"/>
                </a:lnTo>
                <a:lnTo>
                  <a:pt x="661" y="29"/>
                </a:lnTo>
                <a:lnTo>
                  <a:pt x="661" y="29"/>
                </a:lnTo>
                <a:lnTo>
                  <a:pt x="662" y="28"/>
                </a:lnTo>
                <a:lnTo>
                  <a:pt x="662" y="27"/>
                </a:lnTo>
                <a:lnTo>
                  <a:pt x="662" y="26"/>
                </a:lnTo>
                <a:lnTo>
                  <a:pt x="662" y="25"/>
                </a:lnTo>
                <a:lnTo>
                  <a:pt x="662" y="25"/>
                </a:lnTo>
                <a:lnTo>
                  <a:pt x="662" y="24"/>
                </a:lnTo>
                <a:lnTo>
                  <a:pt x="662" y="23"/>
                </a:lnTo>
                <a:lnTo>
                  <a:pt x="663" y="23"/>
                </a:lnTo>
                <a:lnTo>
                  <a:pt x="663" y="23"/>
                </a:lnTo>
                <a:lnTo>
                  <a:pt x="663" y="23"/>
                </a:lnTo>
                <a:lnTo>
                  <a:pt x="663" y="23"/>
                </a:lnTo>
                <a:lnTo>
                  <a:pt x="664" y="23"/>
                </a:lnTo>
                <a:lnTo>
                  <a:pt x="664" y="22"/>
                </a:lnTo>
                <a:lnTo>
                  <a:pt x="664" y="22"/>
                </a:lnTo>
                <a:lnTo>
                  <a:pt x="664" y="22"/>
                </a:lnTo>
                <a:lnTo>
                  <a:pt x="664" y="22"/>
                </a:lnTo>
                <a:lnTo>
                  <a:pt x="665" y="22"/>
                </a:lnTo>
                <a:lnTo>
                  <a:pt x="665" y="22"/>
                </a:lnTo>
                <a:lnTo>
                  <a:pt x="665" y="21"/>
                </a:lnTo>
                <a:lnTo>
                  <a:pt x="665" y="21"/>
                </a:lnTo>
                <a:lnTo>
                  <a:pt x="666" y="21"/>
                </a:lnTo>
                <a:lnTo>
                  <a:pt x="666" y="21"/>
                </a:lnTo>
                <a:lnTo>
                  <a:pt x="666" y="21"/>
                </a:lnTo>
                <a:lnTo>
                  <a:pt x="666" y="21"/>
                </a:lnTo>
                <a:lnTo>
                  <a:pt x="666" y="20"/>
                </a:lnTo>
                <a:lnTo>
                  <a:pt x="666" y="20"/>
                </a:lnTo>
                <a:lnTo>
                  <a:pt x="667" y="20"/>
                </a:lnTo>
                <a:lnTo>
                  <a:pt x="667" y="20"/>
                </a:lnTo>
                <a:lnTo>
                  <a:pt x="667" y="20"/>
                </a:lnTo>
                <a:lnTo>
                  <a:pt x="667" y="20"/>
                </a:lnTo>
                <a:lnTo>
                  <a:pt x="667" y="19"/>
                </a:lnTo>
                <a:lnTo>
                  <a:pt x="668" y="19"/>
                </a:lnTo>
                <a:lnTo>
                  <a:pt x="668" y="19"/>
                </a:lnTo>
                <a:lnTo>
                  <a:pt x="668" y="19"/>
                </a:lnTo>
                <a:lnTo>
                  <a:pt x="668" y="19"/>
                </a:lnTo>
                <a:lnTo>
                  <a:pt x="669" y="19"/>
                </a:lnTo>
                <a:lnTo>
                  <a:pt x="669" y="19"/>
                </a:lnTo>
                <a:lnTo>
                  <a:pt x="669" y="19"/>
                </a:lnTo>
                <a:lnTo>
                  <a:pt x="669" y="19"/>
                </a:lnTo>
                <a:lnTo>
                  <a:pt x="670" y="20"/>
                </a:lnTo>
                <a:lnTo>
                  <a:pt x="670" y="20"/>
                </a:lnTo>
                <a:lnTo>
                  <a:pt x="670" y="20"/>
                </a:lnTo>
                <a:lnTo>
                  <a:pt x="670" y="20"/>
                </a:lnTo>
                <a:lnTo>
                  <a:pt x="670" y="21"/>
                </a:lnTo>
                <a:lnTo>
                  <a:pt x="670" y="21"/>
                </a:lnTo>
                <a:lnTo>
                  <a:pt x="670" y="21"/>
                </a:lnTo>
                <a:lnTo>
                  <a:pt x="671" y="21"/>
                </a:lnTo>
                <a:lnTo>
                  <a:pt x="671" y="21"/>
                </a:lnTo>
                <a:lnTo>
                  <a:pt x="671" y="21"/>
                </a:lnTo>
                <a:lnTo>
                  <a:pt x="671" y="20"/>
                </a:lnTo>
                <a:lnTo>
                  <a:pt x="672" y="20"/>
                </a:lnTo>
                <a:lnTo>
                  <a:pt x="672" y="19"/>
                </a:lnTo>
                <a:lnTo>
                  <a:pt x="672" y="19"/>
                </a:lnTo>
                <a:lnTo>
                  <a:pt x="672" y="18"/>
                </a:lnTo>
                <a:lnTo>
                  <a:pt x="673" y="17"/>
                </a:lnTo>
                <a:lnTo>
                  <a:pt x="673" y="17"/>
                </a:lnTo>
                <a:lnTo>
                  <a:pt x="673" y="18"/>
                </a:lnTo>
                <a:lnTo>
                  <a:pt x="673" y="18"/>
                </a:lnTo>
                <a:lnTo>
                  <a:pt x="673" y="18"/>
                </a:lnTo>
                <a:lnTo>
                  <a:pt x="674" y="18"/>
                </a:lnTo>
                <a:lnTo>
                  <a:pt x="674" y="18"/>
                </a:lnTo>
                <a:lnTo>
                  <a:pt x="674" y="18"/>
                </a:lnTo>
                <a:lnTo>
                  <a:pt x="674" y="18"/>
                </a:lnTo>
                <a:lnTo>
                  <a:pt x="674" y="18"/>
                </a:lnTo>
                <a:lnTo>
                  <a:pt x="674" y="17"/>
                </a:lnTo>
                <a:lnTo>
                  <a:pt x="675" y="17"/>
                </a:lnTo>
                <a:lnTo>
                  <a:pt x="675" y="17"/>
                </a:lnTo>
                <a:lnTo>
                  <a:pt x="675" y="17"/>
                </a:lnTo>
                <a:lnTo>
                  <a:pt x="675" y="16"/>
                </a:lnTo>
                <a:lnTo>
                  <a:pt x="675" y="16"/>
                </a:lnTo>
                <a:lnTo>
                  <a:pt x="676" y="15"/>
                </a:lnTo>
                <a:lnTo>
                  <a:pt x="676" y="15"/>
                </a:lnTo>
                <a:lnTo>
                  <a:pt x="676" y="15"/>
                </a:lnTo>
                <a:lnTo>
                  <a:pt x="676" y="16"/>
                </a:lnTo>
                <a:lnTo>
                  <a:pt x="677" y="16"/>
                </a:lnTo>
                <a:lnTo>
                  <a:pt x="677" y="16"/>
                </a:lnTo>
                <a:lnTo>
                  <a:pt x="677" y="16"/>
                </a:lnTo>
                <a:lnTo>
                  <a:pt x="677" y="16"/>
                </a:lnTo>
                <a:lnTo>
                  <a:pt x="678" y="16"/>
                </a:lnTo>
                <a:lnTo>
                  <a:pt x="678" y="16"/>
                </a:lnTo>
                <a:lnTo>
                  <a:pt x="678" y="15"/>
                </a:lnTo>
                <a:lnTo>
                  <a:pt x="678" y="15"/>
                </a:lnTo>
                <a:lnTo>
                  <a:pt x="678" y="15"/>
                </a:lnTo>
                <a:lnTo>
                  <a:pt x="678" y="14"/>
                </a:lnTo>
                <a:lnTo>
                  <a:pt x="678" y="14"/>
                </a:lnTo>
                <a:lnTo>
                  <a:pt x="679" y="14"/>
                </a:lnTo>
                <a:lnTo>
                  <a:pt x="679" y="14"/>
                </a:lnTo>
                <a:lnTo>
                  <a:pt x="679" y="13"/>
                </a:lnTo>
                <a:lnTo>
                  <a:pt x="679" y="13"/>
                </a:lnTo>
                <a:lnTo>
                  <a:pt x="680" y="12"/>
                </a:lnTo>
                <a:lnTo>
                  <a:pt x="680" y="12"/>
                </a:lnTo>
                <a:lnTo>
                  <a:pt x="680" y="11"/>
                </a:lnTo>
                <a:lnTo>
                  <a:pt x="680" y="11"/>
                </a:lnTo>
                <a:lnTo>
                  <a:pt x="681" y="10"/>
                </a:lnTo>
                <a:lnTo>
                  <a:pt x="681" y="10"/>
                </a:lnTo>
                <a:lnTo>
                  <a:pt x="681" y="9"/>
                </a:lnTo>
                <a:lnTo>
                  <a:pt x="681" y="9"/>
                </a:lnTo>
                <a:lnTo>
                  <a:pt x="681" y="9"/>
                </a:lnTo>
                <a:lnTo>
                  <a:pt x="682" y="9"/>
                </a:lnTo>
                <a:lnTo>
                  <a:pt x="682" y="9"/>
                </a:lnTo>
                <a:lnTo>
                  <a:pt x="682" y="9"/>
                </a:lnTo>
                <a:lnTo>
                  <a:pt x="682" y="9"/>
                </a:lnTo>
                <a:lnTo>
                  <a:pt x="682" y="9"/>
                </a:lnTo>
                <a:lnTo>
                  <a:pt x="682" y="9"/>
                </a:lnTo>
                <a:lnTo>
                  <a:pt x="683" y="9"/>
                </a:lnTo>
                <a:lnTo>
                  <a:pt x="683" y="8"/>
                </a:lnTo>
                <a:lnTo>
                  <a:pt x="683" y="8"/>
                </a:lnTo>
                <a:lnTo>
                  <a:pt x="683" y="7"/>
                </a:lnTo>
                <a:lnTo>
                  <a:pt x="683" y="6"/>
                </a:lnTo>
                <a:lnTo>
                  <a:pt x="684" y="6"/>
                </a:lnTo>
                <a:lnTo>
                  <a:pt x="684" y="5"/>
                </a:lnTo>
                <a:lnTo>
                  <a:pt x="684" y="5"/>
                </a:lnTo>
                <a:lnTo>
                  <a:pt x="684" y="5"/>
                </a:lnTo>
                <a:lnTo>
                  <a:pt x="685" y="4"/>
                </a:lnTo>
                <a:lnTo>
                  <a:pt x="685" y="4"/>
                </a:lnTo>
                <a:lnTo>
                  <a:pt x="685" y="4"/>
                </a:lnTo>
                <a:lnTo>
                  <a:pt x="685" y="4"/>
                </a:lnTo>
                <a:lnTo>
                  <a:pt x="686" y="4"/>
                </a:lnTo>
                <a:lnTo>
                  <a:pt x="686" y="4"/>
                </a:lnTo>
                <a:lnTo>
                  <a:pt x="686" y="4"/>
                </a:lnTo>
                <a:lnTo>
                  <a:pt x="686" y="5"/>
                </a:lnTo>
                <a:lnTo>
                  <a:pt x="686" y="6"/>
                </a:lnTo>
                <a:lnTo>
                  <a:pt x="686" y="7"/>
                </a:lnTo>
                <a:lnTo>
                  <a:pt x="686" y="8"/>
                </a:lnTo>
                <a:lnTo>
                  <a:pt x="687" y="8"/>
                </a:lnTo>
                <a:lnTo>
                  <a:pt x="687" y="9"/>
                </a:lnTo>
                <a:lnTo>
                  <a:pt x="687" y="10"/>
                </a:lnTo>
                <a:lnTo>
                  <a:pt x="687" y="11"/>
                </a:lnTo>
                <a:lnTo>
                  <a:pt x="688" y="12"/>
                </a:lnTo>
                <a:lnTo>
                  <a:pt x="688" y="13"/>
                </a:lnTo>
                <a:lnTo>
                  <a:pt x="688" y="13"/>
                </a:lnTo>
                <a:lnTo>
                  <a:pt x="688" y="14"/>
                </a:lnTo>
                <a:lnTo>
                  <a:pt x="689" y="15"/>
                </a:lnTo>
                <a:lnTo>
                  <a:pt x="689" y="16"/>
                </a:lnTo>
                <a:lnTo>
                  <a:pt x="689" y="17"/>
                </a:lnTo>
                <a:lnTo>
                  <a:pt x="689" y="18"/>
                </a:lnTo>
                <a:lnTo>
                  <a:pt x="689" y="19"/>
                </a:lnTo>
                <a:lnTo>
                  <a:pt x="690" y="20"/>
                </a:lnTo>
                <a:lnTo>
                  <a:pt x="690" y="21"/>
                </a:lnTo>
                <a:lnTo>
                  <a:pt x="690" y="21"/>
                </a:lnTo>
                <a:lnTo>
                  <a:pt x="690" y="22"/>
                </a:lnTo>
                <a:lnTo>
                  <a:pt x="690" y="23"/>
                </a:lnTo>
                <a:lnTo>
                  <a:pt x="690" y="24"/>
                </a:lnTo>
                <a:lnTo>
                  <a:pt x="691" y="25"/>
                </a:lnTo>
                <a:lnTo>
                  <a:pt x="691" y="25"/>
                </a:lnTo>
                <a:lnTo>
                  <a:pt x="691" y="26"/>
                </a:lnTo>
                <a:lnTo>
                  <a:pt x="691" y="26"/>
                </a:lnTo>
                <a:lnTo>
                  <a:pt x="692" y="27"/>
                </a:lnTo>
                <a:lnTo>
                  <a:pt x="692" y="27"/>
                </a:lnTo>
                <a:lnTo>
                  <a:pt x="692" y="28"/>
                </a:lnTo>
                <a:lnTo>
                  <a:pt x="692" y="28"/>
                </a:lnTo>
                <a:lnTo>
                  <a:pt x="692" y="29"/>
                </a:lnTo>
                <a:lnTo>
                  <a:pt x="693" y="29"/>
                </a:lnTo>
                <a:lnTo>
                  <a:pt x="693" y="29"/>
                </a:lnTo>
                <a:lnTo>
                  <a:pt x="693" y="29"/>
                </a:lnTo>
                <a:lnTo>
                  <a:pt x="693" y="29"/>
                </a:lnTo>
                <a:lnTo>
                  <a:pt x="694" y="29"/>
                </a:lnTo>
                <a:lnTo>
                  <a:pt x="694" y="29"/>
                </a:lnTo>
                <a:lnTo>
                  <a:pt x="694" y="30"/>
                </a:lnTo>
                <a:lnTo>
                  <a:pt x="694" y="30"/>
                </a:lnTo>
                <a:lnTo>
                  <a:pt x="694" y="30"/>
                </a:lnTo>
                <a:lnTo>
                  <a:pt x="694" y="30"/>
                </a:lnTo>
                <a:lnTo>
                  <a:pt x="694" y="30"/>
                </a:lnTo>
                <a:lnTo>
                  <a:pt x="695" y="30"/>
                </a:lnTo>
                <a:lnTo>
                  <a:pt x="695" y="30"/>
                </a:lnTo>
                <a:lnTo>
                  <a:pt x="695" y="30"/>
                </a:lnTo>
                <a:lnTo>
                  <a:pt x="695" y="30"/>
                </a:lnTo>
                <a:lnTo>
                  <a:pt x="696" y="30"/>
                </a:lnTo>
                <a:lnTo>
                  <a:pt x="696" y="30"/>
                </a:lnTo>
                <a:lnTo>
                  <a:pt x="696" y="30"/>
                </a:lnTo>
                <a:lnTo>
                  <a:pt x="696" y="30"/>
                </a:lnTo>
                <a:lnTo>
                  <a:pt x="697" y="30"/>
                </a:lnTo>
                <a:lnTo>
                  <a:pt x="697" y="30"/>
                </a:lnTo>
                <a:lnTo>
                  <a:pt x="697" y="30"/>
                </a:lnTo>
                <a:lnTo>
                  <a:pt x="697" y="30"/>
                </a:lnTo>
                <a:lnTo>
                  <a:pt x="698" y="30"/>
                </a:lnTo>
                <a:lnTo>
                  <a:pt x="698" y="30"/>
                </a:lnTo>
                <a:lnTo>
                  <a:pt x="698" y="30"/>
                </a:lnTo>
                <a:lnTo>
                  <a:pt x="698" y="30"/>
                </a:lnTo>
                <a:lnTo>
                  <a:pt x="698" y="30"/>
                </a:lnTo>
                <a:lnTo>
                  <a:pt x="698" y="30"/>
                </a:lnTo>
                <a:lnTo>
                  <a:pt x="698" y="30"/>
                </a:lnTo>
                <a:lnTo>
                  <a:pt x="699" y="30"/>
                </a:lnTo>
                <a:lnTo>
                  <a:pt x="699" y="30"/>
                </a:lnTo>
                <a:lnTo>
                  <a:pt x="699" y="30"/>
                </a:lnTo>
                <a:lnTo>
                  <a:pt x="699" y="29"/>
                </a:lnTo>
                <a:lnTo>
                  <a:pt x="700" y="28"/>
                </a:lnTo>
                <a:lnTo>
                  <a:pt x="700" y="28"/>
                </a:lnTo>
                <a:lnTo>
                  <a:pt x="700" y="27"/>
                </a:lnTo>
                <a:lnTo>
                  <a:pt x="700" y="27"/>
                </a:lnTo>
                <a:lnTo>
                  <a:pt x="700" y="26"/>
                </a:lnTo>
                <a:lnTo>
                  <a:pt x="701" y="26"/>
                </a:lnTo>
                <a:lnTo>
                  <a:pt x="701" y="26"/>
                </a:lnTo>
                <a:lnTo>
                  <a:pt x="701" y="25"/>
                </a:lnTo>
                <a:lnTo>
                  <a:pt x="701" y="25"/>
                </a:lnTo>
                <a:lnTo>
                  <a:pt x="701" y="25"/>
                </a:lnTo>
                <a:lnTo>
                  <a:pt x="701" y="25"/>
                </a:lnTo>
                <a:lnTo>
                  <a:pt x="702" y="25"/>
                </a:lnTo>
                <a:lnTo>
                  <a:pt x="702" y="25"/>
                </a:lnTo>
                <a:lnTo>
                  <a:pt x="702" y="25"/>
                </a:lnTo>
                <a:lnTo>
                  <a:pt x="702" y="25"/>
                </a:lnTo>
                <a:lnTo>
                  <a:pt x="703" y="25"/>
                </a:lnTo>
                <a:lnTo>
                  <a:pt x="703" y="25"/>
                </a:lnTo>
                <a:lnTo>
                  <a:pt x="703" y="25"/>
                </a:lnTo>
                <a:lnTo>
                  <a:pt x="703" y="26"/>
                </a:lnTo>
                <a:lnTo>
                  <a:pt x="703" y="26"/>
                </a:lnTo>
                <a:lnTo>
                  <a:pt x="704" y="26"/>
                </a:lnTo>
                <a:lnTo>
                  <a:pt x="704" y="26"/>
                </a:lnTo>
                <a:lnTo>
                  <a:pt x="704" y="26"/>
                </a:lnTo>
                <a:lnTo>
                  <a:pt x="704" y="26"/>
                </a:lnTo>
                <a:lnTo>
                  <a:pt x="705" y="26"/>
                </a:lnTo>
                <a:lnTo>
                  <a:pt x="705" y="26"/>
                </a:lnTo>
                <a:lnTo>
                  <a:pt x="705" y="26"/>
                </a:lnTo>
                <a:lnTo>
                  <a:pt x="705" y="26"/>
                </a:lnTo>
                <a:lnTo>
                  <a:pt x="705" y="26"/>
                </a:lnTo>
                <a:lnTo>
                  <a:pt x="705" y="26"/>
                </a:lnTo>
                <a:lnTo>
                  <a:pt x="705" y="25"/>
                </a:lnTo>
                <a:lnTo>
                  <a:pt x="706" y="25"/>
                </a:lnTo>
                <a:lnTo>
                  <a:pt x="706" y="25"/>
                </a:lnTo>
                <a:lnTo>
                  <a:pt x="706" y="25"/>
                </a:lnTo>
                <a:lnTo>
                  <a:pt x="706" y="25"/>
                </a:lnTo>
                <a:lnTo>
                  <a:pt x="707" y="25"/>
                </a:lnTo>
                <a:lnTo>
                  <a:pt x="707" y="25"/>
                </a:lnTo>
                <a:lnTo>
                  <a:pt x="707" y="25"/>
                </a:lnTo>
                <a:lnTo>
                  <a:pt x="707" y="25"/>
                </a:lnTo>
                <a:lnTo>
                  <a:pt x="708" y="25"/>
                </a:lnTo>
                <a:lnTo>
                  <a:pt x="708" y="25"/>
                </a:lnTo>
                <a:lnTo>
                  <a:pt x="708" y="25"/>
                </a:lnTo>
                <a:lnTo>
                  <a:pt x="708" y="25"/>
                </a:lnTo>
                <a:lnTo>
                  <a:pt x="709" y="25"/>
                </a:lnTo>
                <a:lnTo>
                  <a:pt x="709" y="25"/>
                </a:lnTo>
                <a:lnTo>
                  <a:pt x="709" y="25"/>
                </a:lnTo>
                <a:lnTo>
                  <a:pt x="709" y="25"/>
                </a:lnTo>
                <a:lnTo>
                  <a:pt x="709" y="25"/>
                </a:lnTo>
                <a:lnTo>
                  <a:pt x="709" y="24"/>
                </a:lnTo>
                <a:lnTo>
                  <a:pt x="709" y="24"/>
                </a:lnTo>
                <a:lnTo>
                  <a:pt x="710" y="23"/>
                </a:lnTo>
                <a:lnTo>
                  <a:pt x="710" y="23"/>
                </a:lnTo>
                <a:lnTo>
                  <a:pt x="710" y="22"/>
                </a:lnTo>
                <a:lnTo>
                  <a:pt x="710" y="22"/>
                </a:lnTo>
                <a:lnTo>
                  <a:pt x="711" y="22"/>
                </a:lnTo>
                <a:lnTo>
                  <a:pt x="711" y="22"/>
                </a:lnTo>
                <a:lnTo>
                  <a:pt x="711" y="22"/>
                </a:lnTo>
                <a:lnTo>
                  <a:pt x="711" y="22"/>
                </a:lnTo>
                <a:lnTo>
                  <a:pt x="711" y="22"/>
                </a:lnTo>
                <a:lnTo>
                  <a:pt x="712" y="22"/>
                </a:lnTo>
                <a:lnTo>
                  <a:pt x="712" y="22"/>
                </a:lnTo>
                <a:lnTo>
                  <a:pt x="712" y="22"/>
                </a:lnTo>
                <a:lnTo>
                  <a:pt x="712" y="21"/>
                </a:lnTo>
                <a:lnTo>
                  <a:pt x="713" y="21"/>
                </a:lnTo>
                <a:lnTo>
                  <a:pt x="713" y="21"/>
                </a:lnTo>
                <a:lnTo>
                  <a:pt x="713" y="21"/>
                </a:lnTo>
                <a:lnTo>
                  <a:pt x="713" y="21"/>
                </a:lnTo>
                <a:lnTo>
                  <a:pt x="713" y="21"/>
                </a:lnTo>
                <a:lnTo>
                  <a:pt x="713" y="20"/>
                </a:lnTo>
                <a:lnTo>
                  <a:pt x="714" y="20"/>
                </a:lnTo>
                <a:lnTo>
                  <a:pt x="714" y="20"/>
                </a:lnTo>
                <a:lnTo>
                  <a:pt x="714" y="19"/>
                </a:lnTo>
                <a:lnTo>
                  <a:pt x="714" y="19"/>
                </a:lnTo>
                <a:lnTo>
                  <a:pt x="714" y="19"/>
                </a:lnTo>
                <a:lnTo>
                  <a:pt x="715" y="18"/>
                </a:lnTo>
                <a:lnTo>
                  <a:pt x="715" y="18"/>
                </a:lnTo>
                <a:lnTo>
                  <a:pt x="715" y="18"/>
                </a:lnTo>
                <a:lnTo>
                  <a:pt x="715" y="17"/>
                </a:lnTo>
                <a:lnTo>
                  <a:pt x="716" y="17"/>
                </a:lnTo>
                <a:lnTo>
                  <a:pt x="716" y="17"/>
                </a:lnTo>
                <a:lnTo>
                  <a:pt x="716" y="17"/>
                </a:lnTo>
                <a:lnTo>
                  <a:pt x="716" y="17"/>
                </a:lnTo>
                <a:lnTo>
                  <a:pt x="717" y="17"/>
                </a:lnTo>
                <a:lnTo>
                  <a:pt x="717" y="17"/>
                </a:lnTo>
                <a:lnTo>
                  <a:pt x="717" y="17"/>
                </a:lnTo>
                <a:lnTo>
                  <a:pt x="717" y="17"/>
                </a:lnTo>
                <a:lnTo>
                  <a:pt x="717" y="17"/>
                </a:lnTo>
                <a:lnTo>
                  <a:pt x="717" y="17"/>
                </a:lnTo>
                <a:lnTo>
                  <a:pt x="717" y="16"/>
                </a:lnTo>
                <a:lnTo>
                  <a:pt x="718" y="16"/>
                </a:lnTo>
                <a:lnTo>
                  <a:pt x="718" y="16"/>
                </a:lnTo>
                <a:lnTo>
                  <a:pt x="718" y="16"/>
                </a:lnTo>
                <a:lnTo>
                  <a:pt x="718" y="16"/>
                </a:lnTo>
                <a:lnTo>
                  <a:pt x="719" y="15"/>
                </a:lnTo>
                <a:lnTo>
                  <a:pt x="719" y="15"/>
                </a:lnTo>
                <a:lnTo>
                  <a:pt x="719" y="14"/>
                </a:lnTo>
                <a:lnTo>
                  <a:pt x="719" y="14"/>
                </a:lnTo>
                <a:lnTo>
                  <a:pt x="720" y="13"/>
                </a:lnTo>
                <a:lnTo>
                  <a:pt x="720" y="13"/>
                </a:lnTo>
                <a:lnTo>
                  <a:pt x="720" y="12"/>
                </a:lnTo>
                <a:lnTo>
                  <a:pt x="720" y="12"/>
                </a:lnTo>
                <a:lnTo>
                  <a:pt x="720" y="12"/>
                </a:lnTo>
                <a:lnTo>
                  <a:pt x="721" y="12"/>
                </a:lnTo>
                <a:lnTo>
                  <a:pt x="721" y="12"/>
                </a:lnTo>
                <a:lnTo>
                  <a:pt x="721" y="12"/>
                </a:lnTo>
                <a:lnTo>
                  <a:pt x="721" y="12"/>
                </a:lnTo>
                <a:lnTo>
                  <a:pt x="721" y="12"/>
                </a:lnTo>
                <a:lnTo>
                  <a:pt x="721" y="12"/>
                </a:lnTo>
                <a:lnTo>
                  <a:pt x="722" y="12"/>
                </a:lnTo>
                <a:lnTo>
                  <a:pt x="722" y="12"/>
                </a:lnTo>
                <a:lnTo>
                  <a:pt x="722" y="12"/>
                </a:lnTo>
                <a:lnTo>
                  <a:pt x="722" y="12"/>
                </a:lnTo>
                <a:lnTo>
                  <a:pt x="722" y="13"/>
                </a:lnTo>
                <a:lnTo>
                  <a:pt x="723" y="13"/>
                </a:lnTo>
                <a:lnTo>
                  <a:pt x="723" y="13"/>
                </a:lnTo>
                <a:lnTo>
                  <a:pt x="723" y="13"/>
                </a:lnTo>
                <a:lnTo>
                  <a:pt x="723" y="13"/>
                </a:lnTo>
                <a:lnTo>
                  <a:pt x="724" y="14"/>
                </a:lnTo>
                <a:lnTo>
                  <a:pt x="724" y="15"/>
                </a:lnTo>
                <a:lnTo>
                  <a:pt x="724" y="16"/>
                </a:lnTo>
                <a:lnTo>
                  <a:pt x="724" y="17"/>
                </a:lnTo>
                <a:lnTo>
                  <a:pt x="725" y="19"/>
                </a:lnTo>
                <a:lnTo>
                  <a:pt x="725" y="20"/>
                </a:lnTo>
                <a:lnTo>
                  <a:pt x="725" y="21"/>
                </a:lnTo>
                <a:lnTo>
                  <a:pt x="725" y="22"/>
                </a:lnTo>
                <a:lnTo>
                  <a:pt x="725" y="23"/>
                </a:lnTo>
                <a:lnTo>
                  <a:pt x="725" y="23"/>
                </a:lnTo>
                <a:lnTo>
                  <a:pt x="725" y="24"/>
                </a:lnTo>
                <a:lnTo>
                  <a:pt x="726" y="25"/>
                </a:lnTo>
                <a:lnTo>
                  <a:pt x="726" y="25"/>
                </a:lnTo>
                <a:lnTo>
                  <a:pt x="726" y="25"/>
                </a:lnTo>
                <a:lnTo>
                  <a:pt x="726" y="26"/>
                </a:lnTo>
                <a:lnTo>
                  <a:pt x="727" y="26"/>
                </a:lnTo>
                <a:lnTo>
                  <a:pt x="727" y="27"/>
                </a:lnTo>
                <a:lnTo>
                  <a:pt x="727" y="28"/>
                </a:lnTo>
                <a:lnTo>
                  <a:pt x="727" y="28"/>
                </a:lnTo>
                <a:lnTo>
                  <a:pt x="728" y="29"/>
                </a:lnTo>
                <a:lnTo>
                  <a:pt x="728" y="29"/>
                </a:lnTo>
                <a:lnTo>
                  <a:pt x="728" y="30"/>
                </a:lnTo>
                <a:lnTo>
                  <a:pt x="728" y="30"/>
                </a:lnTo>
                <a:lnTo>
                  <a:pt x="728" y="30"/>
                </a:lnTo>
                <a:lnTo>
                  <a:pt x="729" y="30"/>
                </a:lnTo>
                <a:lnTo>
                  <a:pt x="729" y="31"/>
                </a:lnTo>
                <a:lnTo>
                  <a:pt x="729" y="31"/>
                </a:lnTo>
                <a:lnTo>
                  <a:pt x="729" y="31"/>
                </a:lnTo>
                <a:lnTo>
                  <a:pt x="729" y="32"/>
                </a:lnTo>
                <a:lnTo>
                  <a:pt x="729" y="32"/>
                </a:lnTo>
                <a:lnTo>
                  <a:pt x="730" y="32"/>
                </a:lnTo>
                <a:lnTo>
                  <a:pt x="730" y="32"/>
                </a:lnTo>
                <a:lnTo>
                  <a:pt x="730" y="33"/>
                </a:lnTo>
                <a:lnTo>
                  <a:pt x="730" y="33"/>
                </a:lnTo>
                <a:lnTo>
                  <a:pt x="731" y="33"/>
                </a:lnTo>
                <a:lnTo>
                  <a:pt x="731" y="33"/>
                </a:lnTo>
                <a:lnTo>
                  <a:pt x="731" y="33"/>
                </a:lnTo>
                <a:lnTo>
                  <a:pt x="731" y="34"/>
                </a:lnTo>
                <a:lnTo>
                  <a:pt x="731" y="34"/>
                </a:lnTo>
                <a:lnTo>
                  <a:pt x="732" y="34"/>
                </a:lnTo>
                <a:lnTo>
                  <a:pt x="732" y="34"/>
                </a:lnTo>
                <a:lnTo>
                  <a:pt x="732" y="34"/>
                </a:lnTo>
                <a:lnTo>
                  <a:pt x="732" y="34"/>
                </a:lnTo>
                <a:lnTo>
                  <a:pt x="733" y="35"/>
                </a:lnTo>
                <a:lnTo>
                  <a:pt x="733" y="35"/>
                </a:lnTo>
                <a:lnTo>
                  <a:pt x="733" y="35"/>
                </a:lnTo>
                <a:lnTo>
                  <a:pt x="733" y="36"/>
                </a:lnTo>
                <a:lnTo>
                  <a:pt x="733" y="36"/>
                </a:lnTo>
                <a:lnTo>
                  <a:pt x="733" y="36"/>
                </a:lnTo>
                <a:lnTo>
                  <a:pt x="733" y="36"/>
                </a:lnTo>
                <a:lnTo>
                  <a:pt x="734" y="35"/>
                </a:lnTo>
                <a:lnTo>
                  <a:pt x="734" y="35"/>
                </a:lnTo>
                <a:lnTo>
                  <a:pt x="734" y="35"/>
                </a:lnTo>
                <a:lnTo>
                  <a:pt x="734" y="34"/>
                </a:lnTo>
                <a:lnTo>
                  <a:pt x="735" y="34"/>
                </a:lnTo>
                <a:lnTo>
                  <a:pt x="735" y="34"/>
                </a:lnTo>
                <a:lnTo>
                  <a:pt x="735" y="34"/>
                </a:lnTo>
                <a:lnTo>
                  <a:pt x="735" y="34"/>
                </a:lnTo>
                <a:lnTo>
                  <a:pt x="736" y="33"/>
                </a:lnTo>
                <a:lnTo>
                  <a:pt x="736" y="33"/>
                </a:lnTo>
                <a:lnTo>
                  <a:pt x="736" y="33"/>
                </a:lnTo>
                <a:lnTo>
                  <a:pt x="736" y="33"/>
                </a:lnTo>
                <a:lnTo>
                  <a:pt x="736" y="32"/>
                </a:lnTo>
                <a:lnTo>
                  <a:pt x="737" y="32"/>
                </a:lnTo>
                <a:lnTo>
                  <a:pt x="737" y="32"/>
                </a:lnTo>
                <a:lnTo>
                  <a:pt x="737" y="32"/>
                </a:lnTo>
                <a:lnTo>
                  <a:pt x="737" y="32"/>
                </a:lnTo>
                <a:lnTo>
                  <a:pt x="737" y="32"/>
                </a:lnTo>
                <a:lnTo>
                  <a:pt x="737" y="32"/>
                </a:lnTo>
                <a:lnTo>
                  <a:pt x="738" y="32"/>
                </a:lnTo>
                <a:lnTo>
                  <a:pt x="738" y="32"/>
                </a:lnTo>
                <a:lnTo>
                  <a:pt x="738" y="32"/>
                </a:lnTo>
                <a:lnTo>
                  <a:pt x="738" y="32"/>
                </a:lnTo>
                <a:lnTo>
                  <a:pt x="739" y="31"/>
                </a:lnTo>
                <a:lnTo>
                  <a:pt x="739" y="31"/>
                </a:lnTo>
                <a:lnTo>
                  <a:pt x="739" y="31"/>
                </a:lnTo>
                <a:lnTo>
                  <a:pt x="739" y="31"/>
                </a:lnTo>
                <a:lnTo>
                  <a:pt x="739" y="31"/>
                </a:lnTo>
                <a:lnTo>
                  <a:pt x="740" y="31"/>
                </a:lnTo>
                <a:lnTo>
                  <a:pt x="740" y="31"/>
                </a:lnTo>
                <a:lnTo>
                  <a:pt x="740" y="31"/>
                </a:lnTo>
                <a:lnTo>
                  <a:pt x="740" y="31"/>
                </a:lnTo>
                <a:lnTo>
                  <a:pt x="741" y="32"/>
                </a:lnTo>
                <a:lnTo>
                  <a:pt x="741" y="32"/>
                </a:lnTo>
                <a:lnTo>
                  <a:pt x="741" y="32"/>
                </a:lnTo>
                <a:lnTo>
                  <a:pt x="741" y="32"/>
                </a:lnTo>
                <a:lnTo>
                  <a:pt x="741" y="32"/>
                </a:lnTo>
                <a:lnTo>
                  <a:pt x="741" y="32"/>
                </a:lnTo>
                <a:lnTo>
                  <a:pt x="742" y="32"/>
                </a:lnTo>
                <a:lnTo>
                  <a:pt x="742" y="32"/>
                </a:lnTo>
                <a:lnTo>
                  <a:pt x="742" y="32"/>
                </a:lnTo>
                <a:lnTo>
                  <a:pt x="742" y="32"/>
                </a:lnTo>
                <a:lnTo>
                  <a:pt x="742" y="31"/>
                </a:lnTo>
                <a:lnTo>
                  <a:pt x="743" y="31"/>
                </a:lnTo>
                <a:lnTo>
                  <a:pt x="743" y="31"/>
                </a:lnTo>
                <a:lnTo>
                  <a:pt x="743" y="31"/>
                </a:lnTo>
                <a:lnTo>
                  <a:pt x="743" y="30"/>
                </a:lnTo>
                <a:lnTo>
                  <a:pt x="744" y="30"/>
                </a:lnTo>
                <a:lnTo>
                  <a:pt x="744" y="30"/>
                </a:lnTo>
                <a:lnTo>
                  <a:pt x="744" y="30"/>
                </a:lnTo>
                <a:lnTo>
                  <a:pt x="744" y="30"/>
                </a:lnTo>
                <a:lnTo>
                  <a:pt x="745" y="30"/>
                </a:lnTo>
                <a:lnTo>
                  <a:pt x="745" y="30"/>
                </a:lnTo>
                <a:lnTo>
                  <a:pt x="745" y="29"/>
                </a:lnTo>
                <a:lnTo>
                  <a:pt x="745" y="29"/>
                </a:lnTo>
                <a:lnTo>
                  <a:pt x="745" y="30"/>
                </a:lnTo>
                <a:lnTo>
                  <a:pt x="745" y="30"/>
                </a:lnTo>
                <a:lnTo>
                  <a:pt x="745" y="30"/>
                </a:lnTo>
                <a:lnTo>
                  <a:pt x="746" y="30"/>
                </a:lnTo>
                <a:lnTo>
                  <a:pt x="746" y="30"/>
                </a:lnTo>
                <a:lnTo>
                  <a:pt x="746" y="30"/>
                </a:lnTo>
                <a:lnTo>
                  <a:pt x="746" y="30"/>
                </a:lnTo>
                <a:lnTo>
                  <a:pt x="747" y="30"/>
                </a:lnTo>
                <a:lnTo>
                  <a:pt x="747" y="30"/>
                </a:lnTo>
                <a:lnTo>
                  <a:pt x="747" y="29"/>
                </a:lnTo>
                <a:lnTo>
                  <a:pt x="747" y="29"/>
                </a:lnTo>
                <a:lnTo>
                  <a:pt x="747" y="29"/>
                </a:lnTo>
                <a:lnTo>
                  <a:pt x="748" y="29"/>
                </a:lnTo>
                <a:lnTo>
                  <a:pt x="748" y="28"/>
                </a:lnTo>
                <a:lnTo>
                  <a:pt x="748" y="28"/>
                </a:lnTo>
                <a:lnTo>
                  <a:pt x="748" y="28"/>
                </a:lnTo>
                <a:lnTo>
                  <a:pt x="749" y="28"/>
                </a:lnTo>
                <a:lnTo>
                  <a:pt x="749" y="27"/>
                </a:lnTo>
                <a:lnTo>
                  <a:pt x="749" y="27"/>
                </a:lnTo>
                <a:lnTo>
                  <a:pt x="749" y="27"/>
                </a:lnTo>
                <a:lnTo>
                  <a:pt x="749" y="27"/>
                </a:lnTo>
                <a:lnTo>
                  <a:pt x="749" y="26"/>
                </a:lnTo>
                <a:lnTo>
                  <a:pt x="750" y="26"/>
                </a:lnTo>
                <a:lnTo>
                  <a:pt x="750" y="26"/>
                </a:lnTo>
                <a:lnTo>
                  <a:pt x="750" y="25"/>
                </a:lnTo>
                <a:lnTo>
                  <a:pt x="750" y="25"/>
                </a:lnTo>
                <a:lnTo>
                  <a:pt x="750" y="25"/>
                </a:lnTo>
                <a:lnTo>
                  <a:pt x="751" y="25"/>
                </a:lnTo>
                <a:lnTo>
                  <a:pt x="751" y="25"/>
                </a:lnTo>
                <a:lnTo>
                  <a:pt x="751" y="24"/>
                </a:lnTo>
                <a:lnTo>
                  <a:pt x="751" y="24"/>
                </a:lnTo>
                <a:lnTo>
                  <a:pt x="752" y="24"/>
                </a:lnTo>
                <a:lnTo>
                  <a:pt x="752" y="24"/>
                </a:lnTo>
                <a:lnTo>
                  <a:pt x="752" y="24"/>
                </a:lnTo>
                <a:lnTo>
                  <a:pt x="752" y="24"/>
                </a:lnTo>
                <a:lnTo>
                  <a:pt x="753" y="24"/>
                </a:lnTo>
                <a:lnTo>
                  <a:pt x="753" y="24"/>
                </a:lnTo>
                <a:lnTo>
                  <a:pt x="753" y="23"/>
                </a:lnTo>
                <a:lnTo>
                  <a:pt x="753" y="23"/>
                </a:lnTo>
                <a:lnTo>
                  <a:pt x="753" y="23"/>
                </a:lnTo>
                <a:lnTo>
                  <a:pt x="753" y="23"/>
                </a:lnTo>
                <a:lnTo>
                  <a:pt x="753" y="22"/>
                </a:lnTo>
                <a:lnTo>
                  <a:pt x="754" y="22"/>
                </a:lnTo>
                <a:lnTo>
                  <a:pt x="754" y="21"/>
                </a:lnTo>
                <a:lnTo>
                  <a:pt x="754" y="21"/>
                </a:lnTo>
                <a:lnTo>
                  <a:pt x="754" y="21"/>
                </a:lnTo>
                <a:lnTo>
                  <a:pt x="755" y="20"/>
                </a:lnTo>
                <a:lnTo>
                  <a:pt x="755" y="20"/>
                </a:lnTo>
                <a:lnTo>
                  <a:pt x="755" y="20"/>
                </a:lnTo>
                <a:lnTo>
                  <a:pt x="755" y="19"/>
                </a:lnTo>
                <a:lnTo>
                  <a:pt x="756" y="19"/>
                </a:lnTo>
                <a:lnTo>
                  <a:pt x="756" y="19"/>
                </a:lnTo>
                <a:lnTo>
                  <a:pt x="756" y="19"/>
                </a:lnTo>
                <a:lnTo>
                  <a:pt x="756" y="19"/>
                </a:lnTo>
                <a:lnTo>
                  <a:pt x="756" y="19"/>
                </a:lnTo>
                <a:lnTo>
                  <a:pt x="757" y="18"/>
                </a:lnTo>
                <a:lnTo>
                  <a:pt x="757" y="18"/>
                </a:lnTo>
                <a:lnTo>
                  <a:pt x="757" y="17"/>
                </a:lnTo>
                <a:lnTo>
                  <a:pt x="757" y="17"/>
                </a:lnTo>
                <a:lnTo>
                  <a:pt x="757" y="17"/>
                </a:lnTo>
                <a:lnTo>
                  <a:pt x="757" y="16"/>
                </a:lnTo>
                <a:lnTo>
                  <a:pt x="758" y="16"/>
                </a:lnTo>
                <a:lnTo>
                  <a:pt x="758" y="15"/>
                </a:lnTo>
                <a:lnTo>
                  <a:pt x="758" y="15"/>
                </a:lnTo>
                <a:lnTo>
                  <a:pt x="758" y="15"/>
                </a:lnTo>
                <a:lnTo>
                  <a:pt x="758" y="15"/>
                </a:lnTo>
                <a:lnTo>
                  <a:pt x="759" y="16"/>
                </a:lnTo>
                <a:lnTo>
                  <a:pt x="759" y="16"/>
                </a:lnTo>
                <a:lnTo>
                  <a:pt x="759" y="16"/>
                </a:lnTo>
                <a:lnTo>
                  <a:pt x="759" y="16"/>
                </a:lnTo>
                <a:lnTo>
                  <a:pt x="760" y="16"/>
                </a:lnTo>
                <a:lnTo>
                  <a:pt x="760" y="17"/>
                </a:lnTo>
                <a:lnTo>
                  <a:pt x="760" y="18"/>
                </a:lnTo>
                <a:lnTo>
                  <a:pt x="760" y="20"/>
                </a:lnTo>
                <a:lnTo>
                  <a:pt x="760" y="21"/>
                </a:lnTo>
                <a:lnTo>
                  <a:pt x="760" y="23"/>
                </a:lnTo>
                <a:lnTo>
                  <a:pt x="761" y="24"/>
                </a:lnTo>
                <a:lnTo>
                  <a:pt x="761" y="26"/>
                </a:lnTo>
                <a:lnTo>
                  <a:pt x="761" y="27"/>
                </a:lnTo>
                <a:lnTo>
                  <a:pt x="761" y="28"/>
                </a:lnTo>
                <a:lnTo>
                  <a:pt x="761" y="29"/>
                </a:lnTo>
                <a:lnTo>
                  <a:pt x="762" y="30"/>
                </a:lnTo>
                <a:lnTo>
                  <a:pt x="762" y="30"/>
                </a:lnTo>
                <a:lnTo>
                  <a:pt x="762" y="30"/>
                </a:lnTo>
                <a:lnTo>
                  <a:pt x="762" y="31"/>
                </a:lnTo>
                <a:lnTo>
                  <a:pt x="763" y="32"/>
                </a:lnTo>
                <a:lnTo>
                  <a:pt x="763" y="32"/>
                </a:lnTo>
                <a:lnTo>
                  <a:pt x="763" y="33"/>
                </a:lnTo>
                <a:lnTo>
                  <a:pt x="763" y="33"/>
                </a:lnTo>
                <a:lnTo>
                  <a:pt x="764" y="34"/>
                </a:lnTo>
                <a:lnTo>
                  <a:pt x="764" y="34"/>
                </a:lnTo>
                <a:lnTo>
                  <a:pt x="764" y="34"/>
                </a:lnTo>
                <a:lnTo>
                  <a:pt x="764" y="35"/>
                </a:lnTo>
                <a:lnTo>
                  <a:pt x="764" y="35"/>
                </a:lnTo>
                <a:lnTo>
                  <a:pt x="764" y="36"/>
                </a:lnTo>
                <a:lnTo>
                  <a:pt x="764" y="36"/>
                </a:lnTo>
                <a:lnTo>
                  <a:pt x="765" y="36"/>
                </a:lnTo>
                <a:lnTo>
                  <a:pt x="765" y="36"/>
                </a:lnTo>
                <a:lnTo>
                  <a:pt x="765" y="36"/>
                </a:lnTo>
                <a:lnTo>
                  <a:pt x="765" y="36"/>
                </a:lnTo>
                <a:lnTo>
                  <a:pt x="766" y="36"/>
                </a:lnTo>
                <a:lnTo>
                  <a:pt x="766" y="36"/>
                </a:lnTo>
                <a:lnTo>
                  <a:pt x="766" y="36"/>
                </a:lnTo>
                <a:lnTo>
                  <a:pt x="766" y="36"/>
                </a:lnTo>
                <a:lnTo>
                  <a:pt x="767" y="36"/>
                </a:lnTo>
                <a:lnTo>
                  <a:pt x="767" y="37"/>
                </a:lnTo>
                <a:lnTo>
                  <a:pt x="767" y="37"/>
                </a:lnTo>
                <a:lnTo>
                  <a:pt x="767" y="38"/>
                </a:lnTo>
                <a:lnTo>
                  <a:pt x="767" y="38"/>
                </a:lnTo>
                <a:lnTo>
                  <a:pt x="768" y="38"/>
                </a:lnTo>
                <a:lnTo>
                  <a:pt x="768" y="39"/>
                </a:lnTo>
                <a:lnTo>
                  <a:pt x="768" y="39"/>
                </a:lnTo>
                <a:lnTo>
                  <a:pt x="768" y="38"/>
                </a:lnTo>
                <a:lnTo>
                  <a:pt x="768" y="38"/>
                </a:lnTo>
                <a:lnTo>
                  <a:pt x="768" y="38"/>
                </a:lnTo>
                <a:lnTo>
                  <a:pt x="769" y="38"/>
                </a:lnTo>
                <a:lnTo>
                  <a:pt x="769" y="37"/>
                </a:lnTo>
                <a:lnTo>
                  <a:pt x="769" y="37"/>
                </a:lnTo>
                <a:lnTo>
                  <a:pt x="769" y="36"/>
                </a:lnTo>
                <a:lnTo>
                  <a:pt x="769" y="36"/>
                </a:lnTo>
                <a:lnTo>
                  <a:pt x="770" y="36"/>
                </a:lnTo>
                <a:lnTo>
                  <a:pt x="770" y="36"/>
                </a:lnTo>
                <a:lnTo>
                  <a:pt x="770" y="36"/>
                </a:lnTo>
                <a:lnTo>
                  <a:pt x="770" y="36"/>
                </a:lnTo>
                <a:lnTo>
                  <a:pt x="771" y="35"/>
                </a:lnTo>
                <a:lnTo>
                  <a:pt x="771" y="35"/>
                </a:lnTo>
                <a:lnTo>
                  <a:pt x="771" y="35"/>
                </a:lnTo>
                <a:lnTo>
                  <a:pt x="771" y="35"/>
                </a:lnTo>
                <a:lnTo>
                  <a:pt x="772" y="35"/>
                </a:lnTo>
                <a:lnTo>
                  <a:pt x="772" y="35"/>
                </a:lnTo>
                <a:lnTo>
                  <a:pt x="772" y="35"/>
                </a:lnTo>
                <a:lnTo>
                  <a:pt x="772" y="35"/>
                </a:lnTo>
                <a:lnTo>
                  <a:pt x="772" y="35"/>
                </a:lnTo>
                <a:lnTo>
                  <a:pt x="772" y="35"/>
                </a:lnTo>
                <a:lnTo>
                  <a:pt x="772" y="35"/>
                </a:lnTo>
                <a:lnTo>
                  <a:pt x="773" y="35"/>
                </a:lnTo>
                <a:lnTo>
                  <a:pt x="773" y="35"/>
                </a:lnTo>
                <a:lnTo>
                  <a:pt x="773" y="35"/>
                </a:lnTo>
                <a:lnTo>
                  <a:pt x="773" y="35"/>
                </a:lnTo>
                <a:lnTo>
                  <a:pt x="774" y="35"/>
                </a:lnTo>
                <a:lnTo>
                  <a:pt x="774" y="35"/>
                </a:lnTo>
                <a:lnTo>
                  <a:pt x="774" y="35"/>
                </a:lnTo>
                <a:lnTo>
                  <a:pt x="774" y="35"/>
                </a:lnTo>
                <a:lnTo>
                  <a:pt x="775" y="35"/>
                </a:lnTo>
                <a:lnTo>
                  <a:pt x="775" y="34"/>
                </a:lnTo>
                <a:lnTo>
                  <a:pt x="775" y="34"/>
                </a:lnTo>
                <a:lnTo>
                  <a:pt x="775" y="34"/>
                </a:lnTo>
                <a:lnTo>
                  <a:pt x="775" y="34"/>
                </a:lnTo>
                <a:lnTo>
                  <a:pt x="776" y="34"/>
                </a:lnTo>
                <a:lnTo>
                  <a:pt x="776" y="34"/>
                </a:lnTo>
                <a:lnTo>
                  <a:pt x="776" y="34"/>
                </a:lnTo>
                <a:lnTo>
                  <a:pt x="776" y="34"/>
                </a:lnTo>
                <a:lnTo>
                  <a:pt x="776" y="34"/>
                </a:lnTo>
                <a:lnTo>
                  <a:pt x="776" y="34"/>
                </a:lnTo>
                <a:lnTo>
                  <a:pt x="777" y="34"/>
                </a:lnTo>
                <a:lnTo>
                  <a:pt x="777" y="33"/>
                </a:lnTo>
                <a:lnTo>
                  <a:pt x="777" y="33"/>
                </a:lnTo>
                <a:lnTo>
                  <a:pt x="777" y="33"/>
                </a:lnTo>
                <a:lnTo>
                  <a:pt x="778" y="33"/>
                </a:lnTo>
                <a:lnTo>
                  <a:pt x="778" y="33"/>
                </a:lnTo>
                <a:lnTo>
                  <a:pt x="778" y="33"/>
                </a:lnTo>
                <a:lnTo>
                  <a:pt x="778" y="33"/>
                </a:lnTo>
                <a:lnTo>
                  <a:pt x="778" y="33"/>
                </a:lnTo>
                <a:lnTo>
                  <a:pt x="779" y="33"/>
                </a:lnTo>
                <a:lnTo>
                  <a:pt x="779" y="34"/>
                </a:lnTo>
                <a:lnTo>
                  <a:pt x="779" y="34"/>
                </a:lnTo>
                <a:lnTo>
                  <a:pt x="779" y="34"/>
                </a:lnTo>
                <a:lnTo>
                  <a:pt x="780" y="34"/>
                </a:lnTo>
                <a:lnTo>
                  <a:pt x="780" y="34"/>
                </a:lnTo>
                <a:lnTo>
                  <a:pt x="780" y="33"/>
                </a:lnTo>
                <a:lnTo>
                  <a:pt x="780" y="33"/>
                </a:lnTo>
                <a:lnTo>
                  <a:pt x="780" y="33"/>
                </a:lnTo>
                <a:lnTo>
                  <a:pt x="780" y="33"/>
                </a:lnTo>
                <a:lnTo>
                  <a:pt x="780" y="33"/>
                </a:lnTo>
                <a:lnTo>
                  <a:pt x="781" y="33"/>
                </a:lnTo>
                <a:lnTo>
                  <a:pt x="781" y="32"/>
                </a:lnTo>
                <a:lnTo>
                  <a:pt x="781" y="32"/>
                </a:lnTo>
                <a:lnTo>
                  <a:pt x="781" y="32"/>
                </a:lnTo>
                <a:lnTo>
                  <a:pt x="782" y="31"/>
                </a:lnTo>
                <a:lnTo>
                  <a:pt x="782" y="31"/>
                </a:lnTo>
                <a:lnTo>
                  <a:pt x="782" y="31"/>
                </a:lnTo>
                <a:lnTo>
                  <a:pt x="782" y="30"/>
                </a:lnTo>
                <a:lnTo>
                  <a:pt x="783" y="30"/>
                </a:lnTo>
                <a:lnTo>
                  <a:pt x="783" y="30"/>
                </a:lnTo>
                <a:lnTo>
                  <a:pt x="783" y="30"/>
                </a:lnTo>
                <a:lnTo>
                  <a:pt x="783" y="30"/>
                </a:lnTo>
                <a:lnTo>
                  <a:pt x="783" y="29"/>
                </a:lnTo>
                <a:lnTo>
                  <a:pt x="784" y="29"/>
                </a:lnTo>
                <a:lnTo>
                  <a:pt x="784" y="29"/>
                </a:lnTo>
                <a:lnTo>
                  <a:pt x="784" y="28"/>
                </a:lnTo>
                <a:lnTo>
                  <a:pt x="784" y="28"/>
                </a:lnTo>
                <a:lnTo>
                  <a:pt x="784" y="28"/>
                </a:lnTo>
                <a:lnTo>
                  <a:pt x="784" y="28"/>
                </a:lnTo>
                <a:lnTo>
                  <a:pt x="785" y="28"/>
                </a:lnTo>
                <a:lnTo>
                  <a:pt x="785" y="28"/>
                </a:lnTo>
                <a:lnTo>
                  <a:pt x="785" y="28"/>
                </a:lnTo>
                <a:lnTo>
                  <a:pt x="785" y="28"/>
                </a:lnTo>
                <a:lnTo>
                  <a:pt x="786" y="28"/>
                </a:lnTo>
                <a:lnTo>
                  <a:pt x="786" y="28"/>
                </a:lnTo>
                <a:lnTo>
                  <a:pt x="786" y="28"/>
                </a:lnTo>
                <a:lnTo>
                  <a:pt x="786" y="28"/>
                </a:lnTo>
                <a:lnTo>
                  <a:pt x="786" y="28"/>
                </a:lnTo>
                <a:lnTo>
                  <a:pt x="787" y="28"/>
                </a:lnTo>
                <a:lnTo>
                  <a:pt x="787" y="28"/>
                </a:lnTo>
                <a:lnTo>
                  <a:pt x="787" y="28"/>
                </a:lnTo>
                <a:lnTo>
                  <a:pt x="787" y="27"/>
                </a:lnTo>
                <a:lnTo>
                  <a:pt x="788" y="27"/>
                </a:lnTo>
                <a:lnTo>
                  <a:pt x="788" y="27"/>
                </a:lnTo>
                <a:lnTo>
                  <a:pt x="788" y="27"/>
                </a:lnTo>
                <a:lnTo>
                  <a:pt x="788" y="26"/>
                </a:lnTo>
                <a:lnTo>
                  <a:pt x="788" y="26"/>
                </a:lnTo>
                <a:lnTo>
                  <a:pt x="788" y="25"/>
                </a:lnTo>
                <a:lnTo>
                  <a:pt x="789" y="25"/>
                </a:lnTo>
                <a:lnTo>
                  <a:pt x="789" y="25"/>
                </a:lnTo>
                <a:lnTo>
                  <a:pt x="789" y="24"/>
                </a:lnTo>
                <a:lnTo>
                  <a:pt x="789" y="24"/>
                </a:lnTo>
                <a:lnTo>
                  <a:pt x="789" y="23"/>
                </a:lnTo>
                <a:lnTo>
                  <a:pt x="790" y="23"/>
                </a:lnTo>
                <a:lnTo>
                  <a:pt x="790" y="23"/>
                </a:lnTo>
                <a:lnTo>
                  <a:pt x="790" y="23"/>
                </a:lnTo>
                <a:lnTo>
                  <a:pt x="790" y="22"/>
                </a:lnTo>
                <a:lnTo>
                  <a:pt x="791" y="22"/>
                </a:lnTo>
                <a:lnTo>
                  <a:pt x="791" y="22"/>
                </a:lnTo>
                <a:lnTo>
                  <a:pt x="791" y="21"/>
                </a:lnTo>
                <a:lnTo>
                  <a:pt x="791" y="21"/>
                </a:lnTo>
                <a:lnTo>
                  <a:pt x="792" y="21"/>
                </a:lnTo>
                <a:lnTo>
                  <a:pt x="792" y="21"/>
                </a:lnTo>
                <a:lnTo>
                  <a:pt x="792" y="21"/>
                </a:lnTo>
                <a:lnTo>
                  <a:pt x="792" y="20"/>
                </a:lnTo>
                <a:lnTo>
                  <a:pt x="792" y="20"/>
                </a:lnTo>
                <a:lnTo>
                  <a:pt x="792" y="20"/>
                </a:lnTo>
                <a:lnTo>
                  <a:pt x="792" y="19"/>
                </a:lnTo>
                <a:lnTo>
                  <a:pt x="793" y="19"/>
                </a:lnTo>
                <a:lnTo>
                  <a:pt x="793" y="19"/>
                </a:lnTo>
                <a:lnTo>
                  <a:pt x="793" y="18"/>
                </a:lnTo>
                <a:lnTo>
                  <a:pt x="793" y="18"/>
                </a:lnTo>
                <a:lnTo>
                  <a:pt x="794" y="18"/>
                </a:lnTo>
                <a:lnTo>
                  <a:pt x="794" y="17"/>
                </a:lnTo>
                <a:lnTo>
                  <a:pt x="794" y="17"/>
                </a:lnTo>
                <a:lnTo>
                  <a:pt x="794" y="17"/>
                </a:lnTo>
                <a:lnTo>
                  <a:pt x="794" y="19"/>
                </a:lnTo>
                <a:lnTo>
                  <a:pt x="795" y="20"/>
                </a:lnTo>
                <a:lnTo>
                  <a:pt x="795" y="21"/>
                </a:lnTo>
                <a:lnTo>
                  <a:pt x="795" y="22"/>
                </a:lnTo>
                <a:lnTo>
                  <a:pt x="795" y="23"/>
                </a:lnTo>
                <a:lnTo>
                  <a:pt x="796" y="25"/>
                </a:lnTo>
                <a:lnTo>
                  <a:pt x="796" y="25"/>
                </a:lnTo>
                <a:lnTo>
                  <a:pt x="796" y="27"/>
                </a:lnTo>
                <a:lnTo>
                  <a:pt x="796" y="28"/>
                </a:lnTo>
                <a:lnTo>
                  <a:pt x="796" y="29"/>
                </a:lnTo>
                <a:lnTo>
                  <a:pt x="796" y="30"/>
                </a:lnTo>
                <a:lnTo>
                  <a:pt x="797" y="30"/>
                </a:lnTo>
                <a:lnTo>
                  <a:pt x="797" y="32"/>
                </a:lnTo>
                <a:lnTo>
                  <a:pt x="797" y="33"/>
                </a:lnTo>
                <a:lnTo>
                  <a:pt x="797" y="34"/>
                </a:lnTo>
                <a:lnTo>
                  <a:pt x="797" y="34"/>
                </a:lnTo>
                <a:lnTo>
                  <a:pt x="798" y="34"/>
                </a:lnTo>
                <a:lnTo>
                  <a:pt x="798" y="35"/>
                </a:lnTo>
                <a:lnTo>
                  <a:pt x="798" y="35"/>
                </a:lnTo>
                <a:lnTo>
                  <a:pt x="798" y="35"/>
                </a:lnTo>
                <a:lnTo>
                  <a:pt x="799" y="36"/>
                </a:lnTo>
                <a:lnTo>
                  <a:pt x="799" y="36"/>
                </a:lnTo>
                <a:lnTo>
                  <a:pt x="799" y="36"/>
                </a:lnTo>
                <a:lnTo>
                  <a:pt x="799" y="37"/>
                </a:lnTo>
                <a:lnTo>
                  <a:pt x="800" y="37"/>
                </a:lnTo>
                <a:lnTo>
                  <a:pt x="800" y="37"/>
                </a:lnTo>
                <a:lnTo>
                  <a:pt x="800" y="38"/>
                </a:lnTo>
                <a:lnTo>
                  <a:pt x="800" y="38"/>
                </a:lnTo>
                <a:lnTo>
                  <a:pt x="800" y="38"/>
                </a:lnTo>
                <a:lnTo>
                  <a:pt x="800" y="39"/>
                </a:lnTo>
                <a:lnTo>
                  <a:pt x="800" y="39"/>
                </a:lnTo>
                <a:lnTo>
                  <a:pt x="801" y="39"/>
                </a:lnTo>
                <a:lnTo>
                  <a:pt x="801" y="39"/>
                </a:lnTo>
                <a:lnTo>
                  <a:pt x="801" y="39"/>
                </a:lnTo>
                <a:lnTo>
                  <a:pt x="801" y="39"/>
                </a:lnTo>
                <a:lnTo>
                  <a:pt x="802" y="39"/>
                </a:lnTo>
                <a:lnTo>
                  <a:pt x="802" y="39"/>
                </a:lnTo>
                <a:lnTo>
                  <a:pt x="802" y="39"/>
                </a:lnTo>
                <a:lnTo>
                  <a:pt x="802" y="39"/>
                </a:lnTo>
                <a:lnTo>
                  <a:pt x="803" y="39"/>
                </a:lnTo>
                <a:lnTo>
                  <a:pt x="803" y="39"/>
                </a:lnTo>
                <a:lnTo>
                  <a:pt x="803" y="40"/>
                </a:lnTo>
                <a:lnTo>
                  <a:pt x="803" y="40"/>
                </a:lnTo>
                <a:lnTo>
                  <a:pt x="803" y="40"/>
                </a:lnTo>
                <a:lnTo>
                  <a:pt x="804" y="40"/>
                </a:lnTo>
                <a:lnTo>
                  <a:pt x="804" y="41"/>
                </a:lnTo>
                <a:lnTo>
                  <a:pt x="804" y="41"/>
                </a:lnTo>
                <a:lnTo>
                  <a:pt x="804" y="41"/>
                </a:lnTo>
                <a:lnTo>
                  <a:pt x="804" y="41"/>
                </a:lnTo>
                <a:lnTo>
                  <a:pt x="804" y="40"/>
                </a:lnTo>
                <a:lnTo>
                  <a:pt x="805" y="40"/>
                </a:lnTo>
                <a:lnTo>
                  <a:pt x="805" y="40"/>
                </a:lnTo>
                <a:lnTo>
                  <a:pt x="805" y="40"/>
                </a:lnTo>
                <a:lnTo>
                  <a:pt x="805" y="39"/>
                </a:lnTo>
                <a:lnTo>
                  <a:pt x="805" y="39"/>
                </a:lnTo>
                <a:lnTo>
                  <a:pt x="806" y="39"/>
                </a:lnTo>
                <a:lnTo>
                  <a:pt x="806" y="38"/>
                </a:lnTo>
                <a:lnTo>
                  <a:pt x="806" y="38"/>
                </a:lnTo>
                <a:lnTo>
                  <a:pt x="806" y="38"/>
                </a:lnTo>
                <a:lnTo>
                  <a:pt x="807" y="38"/>
                </a:lnTo>
                <a:lnTo>
                  <a:pt x="807" y="37"/>
                </a:lnTo>
                <a:lnTo>
                  <a:pt x="807" y="37"/>
                </a:lnTo>
                <a:lnTo>
                  <a:pt x="807" y="36"/>
                </a:lnTo>
                <a:lnTo>
                  <a:pt x="808" y="36"/>
                </a:lnTo>
                <a:lnTo>
                  <a:pt x="808" y="36"/>
                </a:lnTo>
                <a:lnTo>
                  <a:pt x="808" y="37"/>
                </a:lnTo>
                <a:lnTo>
                  <a:pt x="808" y="37"/>
                </a:lnTo>
                <a:lnTo>
                  <a:pt x="808" y="37"/>
                </a:lnTo>
                <a:lnTo>
                  <a:pt x="808" y="37"/>
                </a:lnTo>
                <a:lnTo>
                  <a:pt x="808" y="37"/>
                </a:lnTo>
                <a:lnTo>
                  <a:pt x="809" y="37"/>
                </a:lnTo>
                <a:lnTo>
                  <a:pt x="809" y="37"/>
                </a:lnTo>
                <a:lnTo>
                  <a:pt x="809" y="38"/>
                </a:lnTo>
                <a:lnTo>
                  <a:pt x="809" y="38"/>
                </a:lnTo>
                <a:lnTo>
                  <a:pt x="810" y="38"/>
                </a:lnTo>
                <a:lnTo>
                  <a:pt x="810" y="38"/>
                </a:lnTo>
                <a:lnTo>
                  <a:pt x="810" y="38"/>
                </a:lnTo>
                <a:lnTo>
                  <a:pt x="810" y="38"/>
                </a:lnTo>
                <a:lnTo>
                  <a:pt x="811" y="38"/>
                </a:lnTo>
                <a:lnTo>
                  <a:pt x="811" y="38"/>
                </a:lnTo>
                <a:lnTo>
                  <a:pt x="811" y="38"/>
                </a:lnTo>
                <a:lnTo>
                  <a:pt x="811" y="38"/>
                </a:lnTo>
                <a:lnTo>
                  <a:pt x="811" y="38"/>
                </a:lnTo>
                <a:lnTo>
                  <a:pt x="812" y="38"/>
                </a:lnTo>
                <a:lnTo>
                  <a:pt x="812" y="38"/>
                </a:lnTo>
                <a:lnTo>
                  <a:pt x="812" y="38"/>
                </a:lnTo>
                <a:lnTo>
                  <a:pt x="812" y="37"/>
                </a:lnTo>
                <a:lnTo>
                  <a:pt x="812" y="37"/>
                </a:lnTo>
                <a:lnTo>
                  <a:pt x="812" y="37"/>
                </a:lnTo>
                <a:lnTo>
                  <a:pt x="813" y="37"/>
                </a:lnTo>
                <a:lnTo>
                  <a:pt x="813" y="37"/>
                </a:lnTo>
                <a:lnTo>
                  <a:pt x="813" y="37"/>
                </a:lnTo>
                <a:lnTo>
                  <a:pt x="813" y="37"/>
                </a:lnTo>
                <a:lnTo>
                  <a:pt x="814" y="37"/>
                </a:lnTo>
                <a:lnTo>
                  <a:pt x="814" y="36"/>
                </a:lnTo>
                <a:lnTo>
                  <a:pt x="814" y="36"/>
                </a:lnTo>
                <a:lnTo>
                  <a:pt x="814" y="36"/>
                </a:lnTo>
                <a:lnTo>
                  <a:pt x="814" y="36"/>
                </a:lnTo>
                <a:lnTo>
                  <a:pt x="815" y="36"/>
                </a:lnTo>
                <a:lnTo>
                  <a:pt x="815" y="36"/>
                </a:lnTo>
                <a:lnTo>
                  <a:pt x="815" y="37"/>
                </a:lnTo>
                <a:lnTo>
                  <a:pt x="815" y="37"/>
                </a:lnTo>
                <a:lnTo>
                  <a:pt x="816" y="37"/>
                </a:lnTo>
                <a:lnTo>
                  <a:pt x="816" y="36"/>
                </a:lnTo>
                <a:lnTo>
                  <a:pt x="816" y="36"/>
                </a:lnTo>
                <a:lnTo>
                  <a:pt x="816" y="36"/>
                </a:lnTo>
                <a:lnTo>
                  <a:pt x="816" y="36"/>
                </a:lnTo>
                <a:lnTo>
                  <a:pt x="816" y="35"/>
                </a:lnTo>
                <a:lnTo>
                  <a:pt x="816" y="35"/>
                </a:lnTo>
                <a:lnTo>
                  <a:pt x="817" y="35"/>
                </a:lnTo>
                <a:lnTo>
                  <a:pt x="817" y="34"/>
                </a:lnTo>
                <a:lnTo>
                  <a:pt x="817" y="34"/>
                </a:lnTo>
                <a:lnTo>
                  <a:pt x="817" y="34"/>
                </a:lnTo>
                <a:lnTo>
                  <a:pt x="818" y="34"/>
                </a:lnTo>
                <a:lnTo>
                  <a:pt x="818" y="34"/>
                </a:lnTo>
                <a:lnTo>
                  <a:pt x="818" y="33"/>
                </a:lnTo>
                <a:lnTo>
                  <a:pt x="818" y="33"/>
                </a:lnTo>
                <a:lnTo>
                  <a:pt x="819" y="32"/>
                </a:lnTo>
                <a:lnTo>
                  <a:pt x="819" y="32"/>
                </a:lnTo>
                <a:lnTo>
                  <a:pt x="819" y="32"/>
                </a:lnTo>
                <a:lnTo>
                  <a:pt x="819" y="31"/>
                </a:lnTo>
                <a:lnTo>
                  <a:pt x="819" y="31"/>
                </a:lnTo>
                <a:lnTo>
                  <a:pt x="820" y="31"/>
                </a:lnTo>
                <a:lnTo>
                  <a:pt x="820" y="30"/>
                </a:lnTo>
                <a:lnTo>
                  <a:pt x="820" y="30"/>
                </a:lnTo>
                <a:lnTo>
                  <a:pt x="820" y="30"/>
                </a:lnTo>
                <a:lnTo>
                  <a:pt x="820" y="30"/>
                </a:lnTo>
                <a:lnTo>
                  <a:pt x="820" y="29"/>
                </a:lnTo>
                <a:lnTo>
                  <a:pt x="821" y="29"/>
                </a:lnTo>
                <a:lnTo>
                  <a:pt x="821" y="29"/>
                </a:lnTo>
                <a:lnTo>
                  <a:pt x="821" y="29"/>
                </a:lnTo>
                <a:lnTo>
                  <a:pt x="821" y="29"/>
                </a:lnTo>
                <a:lnTo>
                  <a:pt x="822" y="29"/>
                </a:lnTo>
                <a:lnTo>
                  <a:pt x="822" y="29"/>
                </a:lnTo>
                <a:lnTo>
                  <a:pt x="822" y="29"/>
                </a:lnTo>
                <a:lnTo>
                  <a:pt x="822" y="29"/>
                </a:lnTo>
                <a:lnTo>
                  <a:pt x="822" y="29"/>
                </a:lnTo>
                <a:lnTo>
                  <a:pt x="823" y="29"/>
                </a:lnTo>
                <a:lnTo>
                  <a:pt x="823" y="29"/>
                </a:lnTo>
                <a:lnTo>
                  <a:pt x="823" y="29"/>
                </a:lnTo>
                <a:lnTo>
                  <a:pt x="823" y="29"/>
                </a:lnTo>
                <a:lnTo>
                  <a:pt x="823" y="29"/>
                </a:lnTo>
                <a:lnTo>
                  <a:pt x="823" y="29"/>
                </a:lnTo>
                <a:lnTo>
                  <a:pt x="824" y="29"/>
                </a:lnTo>
                <a:lnTo>
                  <a:pt x="824" y="28"/>
                </a:lnTo>
                <a:lnTo>
                  <a:pt x="824" y="28"/>
                </a:lnTo>
                <a:lnTo>
                  <a:pt x="824" y="27"/>
                </a:lnTo>
                <a:lnTo>
                  <a:pt x="825" y="27"/>
                </a:lnTo>
                <a:lnTo>
                  <a:pt x="825" y="26"/>
                </a:lnTo>
                <a:lnTo>
                  <a:pt x="825" y="26"/>
                </a:lnTo>
                <a:lnTo>
                  <a:pt x="825" y="25"/>
                </a:lnTo>
                <a:lnTo>
                  <a:pt x="825" y="25"/>
                </a:lnTo>
                <a:lnTo>
                  <a:pt x="826" y="25"/>
                </a:lnTo>
                <a:lnTo>
                  <a:pt x="826" y="25"/>
                </a:lnTo>
                <a:lnTo>
                  <a:pt x="826" y="25"/>
                </a:lnTo>
                <a:lnTo>
                  <a:pt x="826" y="25"/>
                </a:lnTo>
                <a:lnTo>
                  <a:pt x="827" y="25"/>
                </a:lnTo>
                <a:lnTo>
                  <a:pt x="827" y="25"/>
                </a:lnTo>
                <a:lnTo>
                  <a:pt x="827" y="25"/>
                </a:lnTo>
                <a:lnTo>
                  <a:pt x="827" y="25"/>
                </a:lnTo>
                <a:lnTo>
                  <a:pt x="827" y="25"/>
                </a:lnTo>
                <a:lnTo>
                  <a:pt x="827" y="26"/>
                </a:lnTo>
                <a:lnTo>
                  <a:pt x="827" y="26"/>
                </a:lnTo>
                <a:lnTo>
                  <a:pt x="828" y="26"/>
                </a:lnTo>
                <a:lnTo>
                  <a:pt x="828" y="26"/>
                </a:lnTo>
                <a:lnTo>
                  <a:pt x="828" y="27"/>
                </a:lnTo>
                <a:lnTo>
                  <a:pt x="828" y="27"/>
                </a:lnTo>
                <a:lnTo>
                  <a:pt x="829" y="28"/>
                </a:lnTo>
                <a:lnTo>
                  <a:pt x="829" y="29"/>
                </a:lnTo>
                <a:lnTo>
                  <a:pt x="829" y="30"/>
                </a:lnTo>
                <a:lnTo>
                  <a:pt x="829" y="30"/>
                </a:lnTo>
                <a:lnTo>
                  <a:pt x="830" y="32"/>
                </a:lnTo>
                <a:lnTo>
                  <a:pt x="830" y="33"/>
                </a:lnTo>
                <a:lnTo>
                  <a:pt x="830" y="34"/>
                </a:lnTo>
                <a:lnTo>
                  <a:pt x="830" y="34"/>
                </a:lnTo>
                <a:lnTo>
                  <a:pt x="830" y="35"/>
                </a:lnTo>
                <a:lnTo>
                  <a:pt x="831" y="36"/>
                </a:lnTo>
                <a:lnTo>
                  <a:pt x="831" y="36"/>
                </a:lnTo>
                <a:lnTo>
                  <a:pt x="831" y="36"/>
                </a:lnTo>
                <a:lnTo>
                  <a:pt x="831" y="37"/>
                </a:lnTo>
                <a:lnTo>
                  <a:pt x="831" y="37"/>
                </a:lnTo>
                <a:lnTo>
                  <a:pt x="831" y="37"/>
                </a:lnTo>
                <a:lnTo>
                  <a:pt x="832" y="38"/>
                </a:lnTo>
                <a:lnTo>
                  <a:pt x="832" y="38"/>
                </a:lnTo>
                <a:lnTo>
                  <a:pt x="832" y="38"/>
                </a:lnTo>
                <a:lnTo>
                  <a:pt x="832" y="39"/>
                </a:lnTo>
                <a:lnTo>
                  <a:pt x="833" y="40"/>
                </a:lnTo>
                <a:lnTo>
                  <a:pt x="833" y="40"/>
                </a:lnTo>
                <a:lnTo>
                  <a:pt x="833" y="41"/>
                </a:lnTo>
                <a:lnTo>
                  <a:pt x="833" y="41"/>
                </a:lnTo>
                <a:lnTo>
                  <a:pt x="833" y="42"/>
                </a:lnTo>
                <a:lnTo>
                  <a:pt x="834" y="42"/>
                </a:lnTo>
                <a:lnTo>
                  <a:pt x="834" y="42"/>
                </a:lnTo>
                <a:lnTo>
                  <a:pt x="834" y="42"/>
                </a:lnTo>
                <a:lnTo>
                  <a:pt x="834" y="42"/>
                </a:lnTo>
                <a:lnTo>
                  <a:pt x="835" y="42"/>
                </a:lnTo>
                <a:lnTo>
                  <a:pt x="835" y="42"/>
                </a:lnTo>
                <a:lnTo>
                  <a:pt x="835" y="42"/>
                </a:lnTo>
                <a:lnTo>
                  <a:pt x="835" y="42"/>
                </a:lnTo>
                <a:lnTo>
                  <a:pt x="835" y="42"/>
                </a:lnTo>
                <a:lnTo>
                  <a:pt x="835" y="42"/>
                </a:lnTo>
                <a:lnTo>
                  <a:pt x="836" y="42"/>
                </a:lnTo>
                <a:lnTo>
                  <a:pt x="836" y="42"/>
                </a:lnTo>
                <a:lnTo>
                  <a:pt x="836" y="42"/>
                </a:lnTo>
                <a:lnTo>
                  <a:pt x="836" y="42"/>
                </a:lnTo>
                <a:lnTo>
                  <a:pt x="836" y="42"/>
                </a:lnTo>
                <a:lnTo>
                  <a:pt x="837" y="42"/>
                </a:lnTo>
                <a:lnTo>
                  <a:pt x="837" y="42"/>
                </a:lnTo>
                <a:lnTo>
                  <a:pt x="837" y="42"/>
                </a:lnTo>
                <a:lnTo>
                  <a:pt x="837" y="42"/>
                </a:lnTo>
                <a:lnTo>
                  <a:pt x="838" y="42"/>
                </a:lnTo>
                <a:lnTo>
                  <a:pt x="838" y="42"/>
                </a:lnTo>
                <a:lnTo>
                  <a:pt x="838" y="43"/>
                </a:lnTo>
                <a:lnTo>
                  <a:pt x="838" y="43"/>
                </a:lnTo>
                <a:lnTo>
                  <a:pt x="839" y="43"/>
                </a:lnTo>
                <a:lnTo>
                  <a:pt x="839" y="43"/>
                </a:lnTo>
                <a:lnTo>
                  <a:pt x="839" y="43"/>
                </a:lnTo>
                <a:lnTo>
                  <a:pt x="839" y="43"/>
                </a:lnTo>
                <a:lnTo>
                  <a:pt x="839" y="43"/>
                </a:lnTo>
                <a:lnTo>
                  <a:pt x="839" y="42"/>
                </a:lnTo>
                <a:lnTo>
                  <a:pt x="839" y="42"/>
                </a:lnTo>
                <a:lnTo>
                  <a:pt x="840" y="42"/>
                </a:lnTo>
                <a:lnTo>
                  <a:pt x="840" y="42"/>
                </a:lnTo>
                <a:lnTo>
                  <a:pt x="840" y="42"/>
                </a:lnTo>
                <a:lnTo>
                  <a:pt x="840" y="42"/>
                </a:lnTo>
                <a:lnTo>
                  <a:pt x="841" y="42"/>
                </a:lnTo>
                <a:lnTo>
                  <a:pt x="841" y="41"/>
                </a:lnTo>
                <a:lnTo>
                  <a:pt x="841" y="41"/>
                </a:lnTo>
                <a:lnTo>
                  <a:pt x="841" y="41"/>
                </a:lnTo>
                <a:lnTo>
                  <a:pt x="841" y="40"/>
                </a:lnTo>
                <a:lnTo>
                  <a:pt x="842" y="40"/>
                </a:lnTo>
                <a:lnTo>
                  <a:pt x="842" y="40"/>
                </a:lnTo>
                <a:lnTo>
                  <a:pt x="842" y="40"/>
                </a:lnTo>
                <a:lnTo>
                  <a:pt x="842" y="39"/>
                </a:lnTo>
                <a:lnTo>
                  <a:pt x="843" y="39"/>
                </a:lnTo>
                <a:lnTo>
                  <a:pt x="843" y="39"/>
                </a:lnTo>
                <a:lnTo>
                  <a:pt x="843" y="39"/>
                </a:lnTo>
                <a:lnTo>
                  <a:pt x="843" y="39"/>
                </a:lnTo>
                <a:lnTo>
                  <a:pt x="843" y="38"/>
                </a:lnTo>
                <a:lnTo>
                  <a:pt x="843" y="38"/>
                </a:lnTo>
                <a:lnTo>
                  <a:pt x="844" y="38"/>
                </a:lnTo>
                <a:lnTo>
                  <a:pt x="844" y="38"/>
                </a:lnTo>
                <a:lnTo>
                  <a:pt x="844" y="38"/>
                </a:lnTo>
                <a:lnTo>
                  <a:pt x="844" y="38"/>
                </a:lnTo>
                <a:lnTo>
                  <a:pt x="844" y="38"/>
                </a:lnTo>
                <a:lnTo>
                  <a:pt x="845" y="38"/>
                </a:lnTo>
                <a:lnTo>
                  <a:pt x="845" y="38"/>
                </a:lnTo>
                <a:lnTo>
                  <a:pt x="845" y="38"/>
                </a:lnTo>
                <a:lnTo>
                  <a:pt x="845" y="38"/>
                </a:lnTo>
                <a:lnTo>
                  <a:pt x="846" y="38"/>
                </a:lnTo>
                <a:lnTo>
                  <a:pt x="846" y="38"/>
                </a:lnTo>
                <a:lnTo>
                  <a:pt x="846" y="38"/>
                </a:lnTo>
                <a:lnTo>
                  <a:pt x="846" y="38"/>
                </a:lnTo>
                <a:lnTo>
                  <a:pt x="847" y="38"/>
                </a:lnTo>
                <a:lnTo>
                  <a:pt x="847" y="39"/>
                </a:lnTo>
                <a:lnTo>
                  <a:pt x="847" y="39"/>
                </a:lnTo>
                <a:lnTo>
                  <a:pt x="847" y="38"/>
                </a:lnTo>
                <a:lnTo>
                  <a:pt x="847" y="38"/>
                </a:lnTo>
                <a:lnTo>
                  <a:pt x="847" y="38"/>
                </a:lnTo>
                <a:lnTo>
                  <a:pt x="847" y="38"/>
                </a:lnTo>
                <a:lnTo>
                  <a:pt x="848" y="38"/>
                </a:lnTo>
                <a:lnTo>
                  <a:pt x="848" y="37"/>
                </a:lnTo>
                <a:lnTo>
                  <a:pt x="848" y="37"/>
                </a:lnTo>
                <a:lnTo>
                  <a:pt x="848" y="37"/>
                </a:lnTo>
                <a:lnTo>
                  <a:pt x="849" y="37"/>
                </a:lnTo>
                <a:lnTo>
                  <a:pt x="849" y="38"/>
                </a:lnTo>
                <a:lnTo>
                  <a:pt x="849" y="38"/>
                </a:lnTo>
                <a:lnTo>
                  <a:pt x="849" y="38"/>
                </a:lnTo>
                <a:lnTo>
                  <a:pt x="850" y="38"/>
                </a:lnTo>
                <a:lnTo>
                  <a:pt x="850" y="38"/>
                </a:lnTo>
                <a:lnTo>
                  <a:pt x="850" y="39"/>
                </a:lnTo>
                <a:lnTo>
                  <a:pt x="850" y="39"/>
                </a:lnTo>
                <a:lnTo>
                  <a:pt x="850" y="38"/>
                </a:lnTo>
                <a:lnTo>
                  <a:pt x="851" y="38"/>
                </a:lnTo>
                <a:lnTo>
                  <a:pt x="851" y="38"/>
                </a:lnTo>
                <a:lnTo>
                  <a:pt x="851" y="37"/>
                </a:lnTo>
                <a:lnTo>
                  <a:pt x="851" y="37"/>
                </a:lnTo>
                <a:lnTo>
                  <a:pt x="851" y="36"/>
                </a:lnTo>
                <a:lnTo>
                  <a:pt x="851" y="36"/>
                </a:lnTo>
                <a:lnTo>
                  <a:pt x="852" y="36"/>
                </a:lnTo>
                <a:lnTo>
                  <a:pt x="852" y="36"/>
                </a:lnTo>
                <a:lnTo>
                  <a:pt x="852" y="36"/>
                </a:lnTo>
                <a:lnTo>
                  <a:pt x="852" y="36"/>
                </a:lnTo>
                <a:lnTo>
                  <a:pt x="852" y="36"/>
                </a:lnTo>
                <a:lnTo>
                  <a:pt x="853" y="36"/>
                </a:lnTo>
                <a:lnTo>
                  <a:pt x="853" y="36"/>
                </a:lnTo>
                <a:lnTo>
                  <a:pt x="853" y="36"/>
                </a:lnTo>
                <a:lnTo>
                  <a:pt x="853" y="36"/>
                </a:lnTo>
                <a:lnTo>
                  <a:pt x="854" y="36"/>
                </a:lnTo>
                <a:lnTo>
                  <a:pt x="854" y="36"/>
                </a:lnTo>
                <a:lnTo>
                  <a:pt x="854" y="35"/>
                </a:lnTo>
                <a:lnTo>
                  <a:pt x="854" y="35"/>
                </a:lnTo>
                <a:lnTo>
                  <a:pt x="855" y="34"/>
                </a:lnTo>
                <a:lnTo>
                  <a:pt x="855" y="34"/>
                </a:lnTo>
                <a:lnTo>
                  <a:pt x="855" y="34"/>
                </a:lnTo>
                <a:lnTo>
                  <a:pt x="855" y="34"/>
                </a:lnTo>
                <a:lnTo>
                  <a:pt x="855" y="33"/>
                </a:lnTo>
                <a:lnTo>
                  <a:pt x="855" y="33"/>
                </a:lnTo>
                <a:lnTo>
                  <a:pt x="855" y="32"/>
                </a:lnTo>
                <a:lnTo>
                  <a:pt x="856" y="32"/>
                </a:lnTo>
                <a:lnTo>
                  <a:pt x="856" y="31"/>
                </a:lnTo>
                <a:lnTo>
                  <a:pt x="856" y="31"/>
                </a:lnTo>
                <a:lnTo>
                  <a:pt x="856" y="30"/>
                </a:lnTo>
                <a:lnTo>
                  <a:pt x="857" y="30"/>
                </a:lnTo>
                <a:lnTo>
                  <a:pt x="857" y="30"/>
                </a:lnTo>
                <a:lnTo>
                  <a:pt x="857" y="30"/>
                </a:lnTo>
                <a:lnTo>
                  <a:pt x="857" y="30"/>
                </a:lnTo>
                <a:lnTo>
                  <a:pt x="858" y="30"/>
                </a:lnTo>
                <a:lnTo>
                  <a:pt x="858" y="30"/>
                </a:lnTo>
                <a:lnTo>
                  <a:pt x="858" y="29"/>
                </a:lnTo>
                <a:lnTo>
                  <a:pt x="858" y="29"/>
                </a:lnTo>
                <a:lnTo>
                  <a:pt x="858" y="29"/>
                </a:lnTo>
                <a:lnTo>
                  <a:pt x="859" y="29"/>
                </a:lnTo>
                <a:lnTo>
                  <a:pt x="859" y="29"/>
                </a:lnTo>
                <a:lnTo>
                  <a:pt x="859" y="28"/>
                </a:lnTo>
                <a:lnTo>
                  <a:pt x="859" y="28"/>
                </a:lnTo>
                <a:lnTo>
                  <a:pt x="859" y="28"/>
                </a:lnTo>
                <a:lnTo>
                  <a:pt x="859" y="28"/>
                </a:lnTo>
                <a:lnTo>
                  <a:pt x="860" y="27"/>
                </a:lnTo>
                <a:lnTo>
                  <a:pt x="860" y="27"/>
                </a:lnTo>
                <a:lnTo>
                  <a:pt x="860" y="27"/>
                </a:lnTo>
                <a:lnTo>
                  <a:pt x="860" y="27"/>
                </a:lnTo>
                <a:lnTo>
                  <a:pt x="861" y="27"/>
                </a:lnTo>
                <a:lnTo>
                  <a:pt x="861" y="26"/>
                </a:lnTo>
                <a:lnTo>
                  <a:pt x="861" y="26"/>
                </a:lnTo>
                <a:lnTo>
                  <a:pt x="861" y="26"/>
                </a:lnTo>
                <a:lnTo>
                  <a:pt x="861" y="26"/>
                </a:lnTo>
                <a:lnTo>
                  <a:pt x="862" y="26"/>
                </a:lnTo>
                <a:lnTo>
                  <a:pt x="862" y="26"/>
                </a:lnTo>
                <a:lnTo>
                  <a:pt x="862" y="26"/>
                </a:lnTo>
                <a:lnTo>
                  <a:pt x="862" y="26"/>
                </a:lnTo>
                <a:lnTo>
                  <a:pt x="863" y="26"/>
                </a:lnTo>
                <a:lnTo>
                  <a:pt x="863" y="26"/>
                </a:lnTo>
                <a:lnTo>
                  <a:pt x="863" y="26"/>
                </a:lnTo>
                <a:lnTo>
                  <a:pt x="863" y="26"/>
                </a:lnTo>
                <a:lnTo>
                  <a:pt x="863" y="27"/>
                </a:lnTo>
                <a:lnTo>
                  <a:pt x="863" y="28"/>
                </a:lnTo>
                <a:lnTo>
                  <a:pt x="863" y="30"/>
                </a:lnTo>
                <a:lnTo>
                  <a:pt x="864" y="31"/>
                </a:lnTo>
                <a:lnTo>
                  <a:pt x="864" y="32"/>
                </a:lnTo>
                <a:lnTo>
                  <a:pt x="864" y="34"/>
                </a:lnTo>
                <a:lnTo>
                  <a:pt x="864" y="35"/>
                </a:lnTo>
                <a:lnTo>
                  <a:pt x="865" y="36"/>
                </a:lnTo>
                <a:lnTo>
                  <a:pt x="865" y="37"/>
                </a:lnTo>
                <a:lnTo>
                  <a:pt x="865" y="38"/>
                </a:lnTo>
                <a:lnTo>
                  <a:pt x="865" y="38"/>
                </a:lnTo>
                <a:lnTo>
                  <a:pt x="866" y="38"/>
                </a:lnTo>
                <a:lnTo>
                  <a:pt x="866" y="39"/>
                </a:lnTo>
                <a:lnTo>
                  <a:pt x="866" y="39"/>
                </a:lnTo>
                <a:lnTo>
                  <a:pt x="866" y="40"/>
                </a:lnTo>
                <a:lnTo>
                  <a:pt x="867" y="40"/>
                </a:lnTo>
                <a:lnTo>
                  <a:pt x="867" y="41"/>
                </a:lnTo>
                <a:lnTo>
                  <a:pt x="867" y="41"/>
                </a:lnTo>
                <a:lnTo>
                  <a:pt x="867" y="41"/>
                </a:lnTo>
                <a:lnTo>
                  <a:pt x="867" y="41"/>
                </a:lnTo>
                <a:lnTo>
                  <a:pt x="867" y="42"/>
                </a:lnTo>
                <a:lnTo>
                  <a:pt x="867" y="42"/>
                </a:lnTo>
                <a:lnTo>
                  <a:pt x="868" y="42"/>
                </a:lnTo>
                <a:lnTo>
                  <a:pt x="868" y="42"/>
                </a:lnTo>
                <a:lnTo>
                  <a:pt x="868" y="42"/>
                </a:lnTo>
                <a:lnTo>
                  <a:pt x="868" y="43"/>
                </a:lnTo>
                <a:lnTo>
                  <a:pt x="869" y="43"/>
                </a:lnTo>
                <a:lnTo>
                  <a:pt x="869" y="44"/>
                </a:lnTo>
                <a:lnTo>
                  <a:pt x="869" y="45"/>
                </a:lnTo>
                <a:lnTo>
                  <a:pt x="869" y="45"/>
                </a:lnTo>
                <a:lnTo>
                  <a:pt x="869" y="46"/>
                </a:lnTo>
                <a:lnTo>
                  <a:pt x="870" y="47"/>
                </a:lnTo>
                <a:lnTo>
                  <a:pt x="870" y="47"/>
                </a:lnTo>
                <a:lnTo>
                  <a:pt x="870" y="47"/>
                </a:lnTo>
                <a:lnTo>
                  <a:pt x="870" y="47"/>
                </a:lnTo>
                <a:lnTo>
                  <a:pt x="871" y="47"/>
                </a:lnTo>
                <a:lnTo>
                  <a:pt x="871" y="47"/>
                </a:lnTo>
                <a:lnTo>
                  <a:pt x="871" y="47"/>
                </a:lnTo>
                <a:lnTo>
                  <a:pt x="871" y="48"/>
                </a:lnTo>
                <a:lnTo>
                  <a:pt x="871" y="48"/>
                </a:lnTo>
                <a:lnTo>
                  <a:pt x="871" y="48"/>
                </a:lnTo>
                <a:lnTo>
                  <a:pt x="872" y="48"/>
                </a:lnTo>
                <a:lnTo>
                  <a:pt x="872" y="48"/>
                </a:lnTo>
                <a:lnTo>
                  <a:pt x="872" y="48"/>
                </a:lnTo>
                <a:lnTo>
                  <a:pt x="872" y="48"/>
                </a:lnTo>
                <a:lnTo>
                  <a:pt x="872" y="48"/>
                </a:lnTo>
                <a:lnTo>
                  <a:pt x="873" y="48"/>
                </a:lnTo>
                <a:lnTo>
                  <a:pt x="873" y="48"/>
                </a:lnTo>
                <a:lnTo>
                  <a:pt x="873" y="48"/>
                </a:lnTo>
                <a:lnTo>
                  <a:pt x="873" y="48"/>
                </a:lnTo>
                <a:lnTo>
                  <a:pt x="874" y="48"/>
                </a:lnTo>
                <a:lnTo>
                  <a:pt x="874" y="49"/>
                </a:lnTo>
                <a:lnTo>
                  <a:pt x="874" y="49"/>
                </a:lnTo>
                <a:lnTo>
                  <a:pt x="874" y="49"/>
                </a:lnTo>
                <a:lnTo>
                  <a:pt x="875" y="49"/>
                </a:lnTo>
                <a:lnTo>
                  <a:pt x="875" y="50"/>
                </a:lnTo>
                <a:lnTo>
                  <a:pt x="875" y="50"/>
                </a:lnTo>
                <a:lnTo>
                  <a:pt x="875" y="49"/>
                </a:lnTo>
                <a:lnTo>
                  <a:pt x="875" y="49"/>
                </a:lnTo>
                <a:lnTo>
                  <a:pt x="875" y="49"/>
                </a:lnTo>
                <a:lnTo>
                  <a:pt x="875" y="48"/>
                </a:lnTo>
                <a:lnTo>
                  <a:pt x="876" y="48"/>
                </a:lnTo>
                <a:lnTo>
                  <a:pt x="876" y="48"/>
                </a:lnTo>
                <a:lnTo>
                  <a:pt x="876" y="47"/>
                </a:lnTo>
                <a:lnTo>
                  <a:pt x="876" y="47"/>
                </a:lnTo>
                <a:lnTo>
                  <a:pt x="877" y="47"/>
                </a:lnTo>
                <a:lnTo>
                  <a:pt x="877" y="47"/>
                </a:lnTo>
                <a:lnTo>
                  <a:pt x="877" y="46"/>
                </a:lnTo>
                <a:lnTo>
                  <a:pt x="877" y="46"/>
                </a:lnTo>
                <a:lnTo>
                  <a:pt x="878" y="45"/>
                </a:lnTo>
                <a:lnTo>
                  <a:pt x="878" y="45"/>
                </a:lnTo>
                <a:lnTo>
                  <a:pt x="878" y="44"/>
                </a:lnTo>
                <a:lnTo>
                  <a:pt x="878" y="44"/>
                </a:lnTo>
                <a:lnTo>
                  <a:pt x="878" y="44"/>
                </a:lnTo>
                <a:lnTo>
                  <a:pt x="879" y="44"/>
                </a:lnTo>
                <a:lnTo>
                  <a:pt x="879" y="44"/>
                </a:lnTo>
                <a:lnTo>
                  <a:pt x="879" y="45"/>
                </a:lnTo>
                <a:lnTo>
                  <a:pt x="879" y="45"/>
                </a:lnTo>
                <a:lnTo>
                  <a:pt x="879" y="45"/>
                </a:lnTo>
                <a:lnTo>
                  <a:pt x="879" y="45"/>
                </a:lnTo>
                <a:lnTo>
                  <a:pt x="880" y="45"/>
                </a:lnTo>
                <a:lnTo>
                  <a:pt x="880" y="45"/>
                </a:lnTo>
                <a:lnTo>
                  <a:pt x="880" y="45"/>
                </a:lnTo>
                <a:lnTo>
                  <a:pt x="880" y="45"/>
                </a:lnTo>
                <a:lnTo>
                  <a:pt x="880" y="45"/>
                </a:lnTo>
                <a:lnTo>
                  <a:pt x="881" y="45"/>
                </a:lnTo>
                <a:lnTo>
                  <a:pt x="881" y="45"/>
                </a:lnTo>
                <a:lnTo>
                  <a:pt x="881" y="46"/>
                </a:lnTo>
                <a:lnTo>
                  <a:pt x="881" y="46"/>
                </a:lnTo>
                <a:lnTo>
                  <a:pt x="882" y="45"/>
                </a:lnTo>
                <a:lnTo>
                  <a:pt x="882" y="45"/>
                </a:lnTo>
                <a:lnTo>
                  <a:pt x="882" y="45"/>
                </a:lnTo>
                <a:lnTo>
                  <a:pt x="882" y="45"/>
                </a:lnTo>
                <a:lnTo>
                  <a:pt x="882" y="45"/>
                </a:lnTo>
                <a:lnTo>
                  <a:pt x="882" y="45"/>
                </a:lnTo>
                <a:lnTo>
                  <a:pt x="883" y="45"/>
                </a:lnTo>
                <a:lnTo>
                  <a:pt x="883" y="45"/>
                </a:lnTo>
                <a:lnTo>
                  <a:pt x="883" y="45"/>
                </a:lnTo>
                <a:lnTo>
                  <a:pt x="883" y="45"/>
                </a:lnTo>
                <a:lnTo>
                  <a:pt x="883" y="45"/>
                </a:lnTo>
                <a:lnTo>
                  <a:pt x="884" y="45"/>
                </a:lnTo>
                <a:lnTo>
                  <a:pt x="884" y="45"/>
                </a:lnTo>
                <a:lnTo>
                  <a:pt x="884" y="45"/>
                </a:lnTo>
                <a:lnTo>
                  <a:pt x="884" y="44"/>
                </a:lnTo>
                <a:lnTo>
                  <a:pt x="885" y="44"/>
                </a:lnTo>
                <a:lnTo>
                  <a:pt x="885" y="44"/>
                </a:lnTo>
                <a:lnTo>
                  <a:pt x="885" y="43"/>
                </a:lnTo>
                <a:lnTo>
                  <a:pt x="885" y="43"/>
                </a:lnTo>
                <a:lnTo>
                  <a:pt x="886" y="42"/>
                </a:lnTo>
                <a:lnTo>
                  <a:pt x="886" y="42"/>
                </a:lnTo>
                <a:lnTo>
                  <a:pt x="886" y="42"/>
                </a:lnTo>
                <a:lnTo>
                  <a:pt x="886" y="41"/>
                </a:lnTo>
                <a:lnTo>
                  <a:pt x="886" y="41"/>
                </a:lnTo>
                <a:lnTo>
                  <a:pt x="886" y="41"/>
                </a:lnTo>
                <a:lnTo>
                  <a:pt x="886" y="41"/>
                </a:lnTo>
                <a:lnTo>
                  <a:pt x="887" y="41"/>
                </a:lnTo>
                <a:lnTo>
                  <a:pt x="887" y="42"/>
                </a:lnTo>
                <a:lnTo>
                  <a:pt x="887" y="42"/>
                </a:lnTo>
                <a:lnTo>
                  <a:pt x="887" y="42"/>
                </a:lnTo>
                <a:lnTo>
                  <a:pt x="888" y="42"/>
                </a:lnTo>
                <a:lnTo>
                  <a:pt x="888" y="42"/>
                </a:lnTo>
                <a:lnTo>
                  <a:pt x="888" y="42"/>
                </a:lnTo>
                <a:lnTo>
                  <a:pt x="888" y="42"/>
                </a:lnTo>
                <a:lnTo>
                  <a:pt x="889" y="42"/>
                </a:lnTo>
                <a:lnTo>
                  <a:pt x="889" y="42"/>
                </a:lnTo>
                <a:lnTo>
                  <a:pt x="889" y="42"/>
                </a:lnTo>
                <a:lnTo>
                  <a:pt x="889" y="41"/>
                </a:lnTo>
                <a:lnTo>
                  <a:pt x="889" y="41"/>
                </a:lnTo>
                <a:lnTo>
                  <a:pt x="890" y="41"/>
                </a:lnTo>
                <a:lnTo>
                  <a:pt x="890" y="41"/>
                </a:lnTo>
                <a:lnTo>
                  <a:pt x="890" y="40"/>
                </a:lnTo>
                <a:lnTo>
                  <a:pt x="890" y="40"/>
                </a:lnTo>
                <a:lnTo>
                  <a:pt x="890" y="40"/>
                </a:lnTo>
                <a:lnTo>
                  <a:pt x="890" y="40"/>
                </a:lnTo>
                <a:lnTo>
                  <a:pt x="891" y="39"/>
                </a:lnTo>
                <a:lnTo>
                  <a:pt x="891" y="39"/>
                </a:lnTo>
                <a:lnTo>
                  <a:pt x="891" y="39"/>
                </a:lnTo>
                <a:lnTo>
                  <a:pt x="891" y="39"/>
                </a:lnTo>
                <a:lnTo>
                  <a:pt x="891" y="38"/>
                </a:lnTo>
                <a:lnTo>
                  <a:pt x="892" y="38"/>
                </a:lnTo>
                <a:lnTo>
                  <a:pt x="892" y="38"/>
                </a:lnTo>
                <a:lnTo>
                  <a:pt x="892" y="38"/>
                </a:lnTo>
                <a:lnTo>
                  <a:pt x="892" y="38"/>
                </a:lnTo>
                <a:lnTo>
                  <a:pt x="893" y="38"/>
                </a:lnTo>
                <a:lnTo>
                  <a:pt x="893" y="38"/>
                </a:lnTo>
                <a:lnTo>
                  <a:pt x="893" y="37"/>
                </a:lnTo>
                <a:lnTo>
                  <a:pt x="893" y="37"/>
                </a:lnTo>
                <a:lnTo>
                  <a:pt x="894" y="37"/>
                </a:lnTo>
                <a:lnTo>
                  <a:pt x="894" y="37"/>
                </a:lnTo>
                <a:lnTo>
                  <a:pt x="894" y="36"/>
                </a:lnTo>
                <a:lnTo>
                  <a:pt x="894" y="36"/>
                </a:lnTo>
                <a:lnTo>
                  <a:pt x="894" y="36"/>
                </a:lnTo>
                <a:lnTo>
                  <a:pt x="894" y="35"/>
                </a:lnTo>
                <a:lnTo>
                  <a:pt x="894" y="35"/>
                </a:lnTo>
                <a:lnTo>
                  <a:pt x="895" y="35"/>
                </a:lnTo>
                <a:lnTo>
                  <a:pt x="895" y="35"/>
                </a:lnTo>
                <a:lnTo>
                  <a:pt x="895" y="34"/>
                </a:lnTo>
                <a:lnTo>
                  <a:pt x="895" y="34"/>
                </a:lnTo>
                <a:lnTo>
                  <a:pt x="896" y="34"/>
                </a:lnTo>
                <a:lnTo>
                  <a:pt x="896" y="34"/>
                </a:lnTo>
                <a:lnTo>
                  <a:pt x="896" y="34"/>
                </a:lnTo>
                <a:lnTo>
                  <a:pt x="896" y="33"/>
                </a:lnTo>
                <a:lnTo>
                  <a:pt x="897" y="33"/>
                </a:lnTo>
                <a:lnTo>
                  <a:pt x="897" y="33"/>
                </a:lnTo>
                <a:lnTo>
                  <a:pt x="897" y="33"/>
                </a:lnTo>
                <a:lnTo>
                  <a:pt x="897" y="32"/>
                </a:lnTo>
                <a:lnTo>
                  <a:pt x="897" y="32"/>
                </a:lnTo>
                <a:lnTo>
                  <a:pt x="898" y="32"/>
                </a:lnTo>
                <a:lnTo>
                  <a:pt x="898" y="32"/>
                </a:lnTo>
                <a:lnTo>
                  <a:pt x="898" y="32"/>
                </a:lnTo>
                <a:lnTo>
                  <a:pt x="898" y="33"/>
                </a:lnTo>
                <a:lnTo>
                  <a:pt x="898" y="34"/>
                </a:lnTo>
                <a:lnTo>
                  <a:pt x="898" y="34"/>
                </a:lnTo>
                <a:lnTo>
                  <a:pt x="899" y="35"/>
                </a:lnTo>
                <a:lnTo>
                  <a:pt x="899" y="35"/>
                </a:lnTo>
                <a:lnTo>
                  <a:pt x="899" y="36"/>
                </a:lnTo>
                <a:lnTo>
                  <a:pt x="899" y="37"/>
                </a:lnTo>
                <a:lnTo>
                  <a:pt x="900" y="38"/>
                </a:lnTo>
                <a:lnTo>
                  <a:pt x="900" y="38"/>
                </a:lnTo>
                <a:lnTo>
                  <a:pt x="900" y="39"/>
                </a:lnTo>
                <a:lnTo>
                  <a:pt x="900" y="40"/>
                </a:lnTo>
                <a:lnTo>
                  <a:pt x="900" y="41"/>
                </a:lnTo>
                <a:lnTo>
                  <a:pt x="901" y="42"/>
                </a:lnTo>
                <a:lnTo>
                  <a:pt x="901" y="43"/>
                </a:lnTo>
                <a:lnTo>
                  <a:pt x="901" y="44"/>
                </a:lnTo>
                <a:lnTo>
                  <a:pt x="901" y="45"/>
                </a:lnTo>
                <a:lnTo>
                  <a:pt x="902" y="46"/>
                </a:lnTo>
                <a:lnTo>
                  <a:pt x="902" y="46"/>
                </a:lnTo>
                <a:lnTo>
                  <a:pt x="902" y="47"/>
                </a:lnTo>
                <a:lnTo>
                  <a:pt x="902" y="47"/>
                </a:lnTo>
                <a:lnTo>
                  <a:pt x="902" y="48"/>
                </a:lnTo>
                <a:lnTo>
                  <a:pt x="902" y="49"/>
                </a:lnTo>
                <a:lnTo>
                  <a:pt x="902" y="49"/>
                </a:lnTo>
                <a:lnTo>
                  <a:pt x="903" y="49"/>
                </a:lnTo>
                <a:lnTo>
                  <a:pt x="903" y="50"/>
                </a:lnTo>
                <a:lnTo>
                  <a:pt x="903" y="50"/>
                </a:lnTo>
                <a:lnTo>
                  <a:pt x="903" y="50"/>
                </a:lnTo>
                <a:lnTo>
                  <a:pt x="904" y="50"/>
                </a:lnTo>
                <a:lnTo>
                  <a:pt x="904" y="50"/>
                </a:lnTo>
                <a:lnTo>
                  <a:pt x="904" y="50"/>
                </a:lnTo>
                <a:lnTo>
                  <a:pt x="904" y="50"/>
                </a:lnTo>
                <a:lnTo>
                  <a:pt x="905" y="50"/>
                </a:lnTo>
                <a:lnTo>
                  <a:pt x="905" y="50"/>
                </a:lnTo>
                <a:lnTo>
                  <a:pt x="905" y="50"/>
                </a:lnTo>
                <a:lnTo>
                  <a:pt x="905" y="50"/>
                </a:lnTo>
                <a:lnTo>
                  <a:pt x="905" y="50"/>
                </a:lnTo>
                <a:lnTo>
                  <a:pt x="906" y="50"/>
                </a:lnTo>
                <a:lnTo>
                  <a:pt x="906" y="50"/>
                </a:lnTo>
                <a:lnTo>
                  <a:pt x="906" y="50"/>
                </a:lnTo>
                <a:lnTo>
                  <a:pt x="906" y="51"/>
                </a:lnTo>
                <a:lnTo>
                  <a:pt x="906" y="51"/>
                </a:lnTo>
                <a:lnTo>
                  <a:pt x="906" y="51"/>
                </a:lnTo>
                <a:lnTo>
                  <a:pt x="907" y="52"/>
                </a:lnTo>
                <a:lnTo>
                  <a:pt x="907" y="52"/>
                </a:lnTo>
                <a:lnTo>
                  <a:pt x="907" y="53"/>
                </a:lnTo>
                <a:lnTo>
                  <a:pt x="907" y="53"/>
                </a:lnTo>
                <a:lnTo>
                  <a:pt x="908" y="54"/>
                </a:lnTo>
                <a:lnTo>
                  <a:pt x="908" y="54"/>
                </a:lnTo>
                <a:lnTo>
                  <a:pt x="908" y="54"/>
                </a:lnTo>
                <a:lnTo>
                  <a:pt x="908" y="54"/>
                </a:lnTo>
                <a:lnTo>
                  <a:pt x="908" y="54"/>
                </a:lnTo>
                <a:lnTo>
                  <a:pt x="909" y="54"/>
                </a:lnTo>
                <a:lnTo>
                  <a:pt x="909" y="54"/>
                </a:lnTo>
                <a:lnTo>
                  <a:pt x="909" y="54"/>
                </a:lnTo>
                <a:lnTo>
                  <a:pt x="909" y="54"/>
                </a:lnTo>
                <a:lnTo>
                  <a:pt x="910" y="54"/>
                </a:lnTo>
                <a:lnTo>
                  <a:pt x="910" y="53"/>
                </a:lnTo>
                <a:lnTo>
                  <a:pt x="910" y="53"/>
                </a:lnTo>
                <a:lnTo>
                  <a:pt x="910" y="53"/>
                </a:lnTo>
                <a:lnTo>
                  <a:pt x="910" y="53"/>
                </a:lnTo>
                <a:lnTo>
                  <a:pt x="910" y="53"/>
                </a:lnTo>
                <a:lnTo>
                  <a:pt x="911" y="53"/>
                </a:lnTo>
                <a:lnTo>
                  <a:pt x="911" y="53"/>
                </a:lnTo>
                <a:lnTo>
                  <a:pt x="911" y="53"/>
                </a:lnTo>
                <a:lnTo>
                  <a:pt x="911" y="52"/>
                </a:lnTo>
                <a:lnTo>
                  <a:pt x="911" y="52"/>
                </a:lnTo>
                <a:lnTo>
                  <a:pt x="912" y="52"/>
                </a:lnTo>
                <a:lnTo>
                  <a:pt x="912" y="51"/>
                </a:lnTo>
                <a:lnTo>
                  <a:pt x="912" y="51"/>
                </a:lnTo>
                <a:lnTo>
                  <a:pt x="912" y="51"/>
                </a:lnTo>
                <a:lnTo>
                  <a:pt x="913" y="51"/>
                </a:lnTo>
                <a:lnTo>
                  <a:pt x="913" y="50"/>
                </a:lnTo>
                <a:lnTo>
                  <a:pt x="913" y="49"/>
                </a:lnTo>
                <a:lnTo>
                  <a:pt x="913" y="49"/>
                </a:lnTo>
                <a:lnTo>
                  <a:pt x="914" y="48"/>
                </a:lnTo>
                <a:lnTo>
                  <a:pt x="914" y="47"/>
                </a:lnTo>
                <a:lnTo>
                  <a:pt x="914" y="47"/>
                </a:lnTo>
                <a:lnTo>
                  <a:pt x="914" y="47"/>
                </a:lnTo>
                <a:lnTo>
                  <a:pt x="914" y="46"/>
                </a:lnTo>
                <a:lnTo>
                  <a:pt x="914" y="46"/>
                </a:lnTo>
                <a:lnTo>
                  <a:pt x="914" y="47"/>
                </a:lnTo>
                <a:lnTo>
                  <a:pt x="915" y="47"/>
                </a:lnTo>
                <a:lnTo>
                  <a:pt x="915" y="47"/>
                </a:lnTo>
                <a:lnTo>
                  <a:pt x="915" y="47"/>
                </a:lnTo>
                <a:lnTo>
                  <a:pt x="915" y="47"/>
                </a:lnTo>
                <a:lnTo>
                  <a:pt x="916" y="47"/>
                </a:lnTo>
                <a:lnTo>
                  <a:pt x="916" y="47"/>
                </a:lnTo>
                <a:lnTo>
                  <a:pt x="916" y="48"/>
                </a:lnTo>
                <a:lnTo>
                  <a:pt x="916" y="48"/>
                </a:lnTo>
                <a:lnTo>
                  <a:pt x="916" y="48"/>
                </a:lnTo>
                <a:lnTo>
                  <a:pt x="917" y="48"/>
                </a:lnTo>
                <a:lnTo>
                  <a:pt x="917" y="49"/>
                </a:lnTo>
                <a:lnTo>
                  <a:pt x="917" y="49"/>
                </a:lnTo>
                <a:lnTo>
                  <a:pt x="917" y="49"/>
                </a:lnTo>
                <a:lnTo>
                  <a:pt x="918" y="49"/>
                </a:lnTo>
                <a:lnTo>
                  <a:pt x="918" y="49"/>
                </a:lnTo>
                <a:lnTo>
                  <a:pt x="918" y="48"/>
                </a:lnTo>
                <a:lnTo>
                  <a:pt x="918" y="48"/>
                </a:lnTo>
                <a:lnTo>
                  <a:pt x="918" y="48"/>
                </a:lnTo>
                <a:lnTo>
                  <a:pt x="918" y="47"/>
                </a:lnTo>
                <a:lnTo>
                  <a:pt x="919" y="47"/>
                </a:lnTo>
                <a:lnTo>
                  <a:pt x="919" y="47"/>
                </a:lnTo>
                <a:lnTo>
                  <a:pt x="919" y="47"/>
                </a:lnTo>
                <a:lnTo>
                  <a:pt x="919" y="47"/>
                </a:lnTo>
                <a:lnTo>
                  <a:pt x="919" y="47"/>
                </a:lnTo>
                <a:lnTo>
                  <a:pt x="920" y="47"/>
                </a:lnTo>
                <a:lnTo>
                  <a:pt x="920" y="47"/>
                </a:lnTo>
                <a:lnTo>
                  <a:pt x="920" y="48"/>
                </a:lnTo>
                <a:lnTo>
                  <a:pt x="920" y="48"/>
                </a:lnTo>
                <a:lnTo>
                  <a:pt x="921" y="48"/>
                </a:lnTo>
                <a:lnTo>
                  <a:pt x="921" y="48"/>
                </a:lnTo>
                <a:lnTo>
                  <a:pt x="921" y="48"/>
                </a:lnTo>
                <a:lnTo>
                  <a:pt x="921" y="47"/>
                </a:lnTo>
                <a:lnTo>
                  <a:pt x="922" y="47"/>
                </a:lnTo>
                <a:lnTo>
                  <a:pt x="922" y="47"/>
                </a:lnTo>
                <a:lnTo>
                  <a:pt x="922" y="46"/>
                </a:lnTo>
                <a:lnTo>
                  <a:pt x="922" y="46"/>
                </a:lnTo>
                <a:lnTo>
                  <a:pt x="922" y="45"/>
                </a:lnTo>
                <a:lnTo>
                  <a:pt x="922" y="45"/>
                </a:lnTo>
                <a:lnTo>
                  <a:pt x="922" y="45"/>
                </a:lnTo>
                <a:lnTo>
                  <a:pt x="923" y="44"/>
                </a:lnTo>
                <a:lnTo>
                  <a:pt x="923" y="44"/>
                </a:lnTo>
                <a:lnTo>
                  <a:pt x="923" y="44"/>
                </a:lnTo>
                <a:lnTo>
                  <a:pt x="923" y="43"/>
                </a:lnTo>
                <a:lnTo>
                  <a:pt x="924" y="43"/>
                </a:lnTo>
                <a:lnTo>
                  <a:pt x="924" y="43"/>
                </a:lnTo>
                <a:lnTo>
                  <a:pt x="924" y="42"/>
                </a:lnTo>
                <a:lnTo>
                  <a:pt x="924" y="42"/>
                </a:lnTo>
                <a:lnTo>
                  <a:pt x="925" y="42"/>
                </a:lnTo>
                <a:lnTo>
                  <a:pt x="925" y="42"/>
                </a:lnTo>
                <a:lnTo>
                  <a:pt x="925" y="42"/>
                </a:lnTo>
                <a:lnTo>
                  <a:pt x="925" y="42"/>
                </a:lnTo>
                <a:lnTo>
                  <a:pt x="925" y="42"/>
                </a:lnTo>
                <a:lnTo>
                  <a:pt x="926" y="42"/>
                </a:lnTo>
                <a:lnTo>
                  <a:pt x="926" y="42"/>
                </a:lnTo>
                <a:lnTo>
                  <a:pt x="926" y="42"/>
                </a:lnTo>
                <a:lnTo>
                  <a:pt x="926" y="42"/>
                </a:lnTo>
                <a:lnTo>
                  <a:pt x="926" y="42"/>
                </a:lnTo>
                <a:lnTo>
                  <a:pt x="926" y="42"/>
                </a:lnTo>
                <a:lnTo>
                  <a:pt x="927" y="42"/>
                </a:lnTo>
                <a:lnTo>
                  <a:pt x="927" y="42"/>
                </a:lnTo>
                <a:lnTo>
                  <a:pt x="927" y="41"/>
                </a:lnTo>
                <a:lnTo>
                  <a:pt x="927" y="41"/>
                </a:lnTo>
                <a:lnTo>
                  <a:pt x="927" y="41"/>
                </a:lnTo>
                <a:lnTo>
                  <a:pt x="928" y="40"/>
                </a:lnTo>
                <a:lnTo>
                  <a:pt x="928" y="40"/>
                </a:lnTo>
                <a:lnTo>
                  <a:pt x="928" y="40"/>
                </a:lnTo>
                <a:lnTo>
                  <a:pt x="928" y="39"/>
                </a:lnTo>
                <a:lnTo>
                  <a:pt x="929" y="39"/>
                </a:lnTo>
                <a:lnTo>
                  <a:pt x="929" y="39"/>
                </a:lnTo>
                <a:lnTo>
                  <a:pt x="929" y="38"/>
                </a:lnTo>
                <a:lnTo>
                  <a:pt x="929" y="38"/>
                </a:lnTo>
                <a:lnTo>
                  <a:pt x="930" y="38"/>
                </a:lnTo>
                <a:lnTo>
                  <a:pt x="930" y="38"/>
                </a:lnTo>
                <a:lnTo>
                  <a:pt x="930" y="38"/>
                </a:lnTo>
                <a:lnTo>
                  <a:pt x="930" y="37"/>
                </a:lnTo>
                <a:lnTo>
                  <a:pt x="930" y="37"/>
                </a:lnTo>
                <a:lnTo>
                  <a:pt x="930" y="37"/>
                </a:lnTo>
                <a:lnTo>
                  <a:pt x="930" y="37"/>
                </a:lnTo>
                <a:lnTo>
                  <a:pt x="931" y="36"/>
                </a:lnTo>
                <a:lnTo>
                  <a:pt x="931" y="35"/>
                </a:lnTo>
                <a:lnTo>
                  <a:pt x="931" y="35"/>
                </a:lnTo>
                <a:lnTo>
                  <a:pt x="931" y="34"/>
                </a:lnTo>
                <a:lnTo>
                  <a:pt x="932" y="34"/>
                </a:lnTo>
                <a:lnTo>
                  <a:pt x="932" y="34"/>
                </a:lnTo>
                <a:lnTo>
                  <a:pt x="932" y="33"/>
                </a:lnTo>
                <a:lnTo>
                  <a:pt x="932" y="32"/>
                </a:lnTo>
                <a:lnTo>
                  <a:pt x="933" y="32"/>
                </a:lnTo>
                <a:lnTo>
                  <a:pt x="933" y="32"/>
                </a:lnTo>
                <a:lnTo>
                  <a:pt x="933" y="32"/>
                </a:lnTo>
                <a:lnTo>
                  <a:pt x="933" y="32"/>
                </a:lnTo>
                <a:lnTo>
                  <a:pt x="933" y="32"/>
                </a:lnTo>
                <a:lnTo>
                  <a:pt x="934" y="32"/>
                </a:lnTo>
                <a:lnTo>
                  <a:pt x="934" y="32"/>
                </a:lnTo>
                <a:lnTo>
                  <a:pt x="934" y="32"/>
                </a:lnTo>
                <a:lnTo>
                  <a:pt x="934" y="33"/>
                </a:lnTo>
                <a:lnTo>
                  <a:pt x="934" y="34"/>
                </a:lnTo>
                <a:lnTo>
                  <a:pt x="934" y="34"/>
                </a:lnTo>
                <a:lnTo>
                  <a:pt x="935" y="35"/>
                </a:lnTo>
                <a:lnTo>
                  <a:pt x="935" y="36"/>
                </a:lnTo>
                <a:lnTo>
                  <a:pt x="935" y="37"/>
                </a:lnTo>
                <a:lnTo>
                  <a:pt x="935" y="38"/>
                </a:lnTo>
                <a:lnTo>
                  <a:pt x="936" y="39"/>
                </a:lnTo>
                <a:lnTo>
                  <a:pt x="936" y="40"/>
                </a:lnTo>
                <a:lnTo>
                  <a:pt x="936" y="41"/>
                </a:lnTo>
                <a:lnTo>
                  <a:pt x="936" y="42"/>
                </a:lnTo>
                <a:lnTo>
                  <a:pt x="936" y="43"/>
                </a:lnTo>
                <a:lnTo>
                  <a:pt x="937" y="44"/>
                </a:lnTo>
                <a:lnTo>
                  <a:pt x="937" y="45"/>
                </a:lnTo>
                <a:lnTo>
                  <a:pt x="937" y="46"/>
                </a:lnTo>
                <a:lnTo>
                  <a:pt x="937" y="47"/>
                </a:lnTo>
                <a:lnTo>
                  <a:pt x="938" y="47"/>
                </a:lnTo>
                <a:lnTo>
                  <a:pt x="938" y="48"/>
                </a:lnTo>
                <a:lnTo>
                  <a:pt x="938" y="48"/>
                </a:lnTo>
                <a:lnTo>
                  <a:pt x="938" y="49"/>
                </a:lnTo>
                <a:lnTo>
                  <a:pt x="938" y="50"/>
                </a:lnTo>
                <a:lnTo>
                  <a:pt x="938" y="50"/>
                </a:lnTo>
                <a:lnTo>
                  <a:pt x="938" y="51"/>
                </a:lnTo>
                <a:lnTo>
                  <a:pt x="939" y="51"/>
                </a:lnTo>
                <a:lnTo>
                  <a:pt x="939" y="51"/>
                </a:lnTo>
                <a:lnTo>
                  <a:pt x="939" y="52"/>
                </a:lnTo>
                <a:lnTo>
                  <a:pt x="939" y="52"/>
                </a:lnTo>
                <a:lnTo>
                  <a:pt x="940" y="52"/>
                </a:lnTo>
                <a:lnTo>
                  <a:pt x="940" y="52"/>
                </a:lnTo>
                <a:lnTo>
                  <a:pt x="940" y="53"/>
                </a:lnTo>
                <a:lnTo>
                  <a:pt x="940" y="53"/>
                </a:lnTo>
                <a:lnTo>
                  <a:pt x="941" y="53"/>
                </a:lnTo>
                <a:lnTo>
                  <a:pt x="941" y="53"/>
                </a:lnTo>
                <a:lnTo>
                  <a:pt x="941" y="53"/>
                </a:lnTo>
                <a:lnTo>
                  <a:pt x="941" y="53"/>
                </a:lnTo>
                <a:lnTo>
                  <a:pt x="941" y="52"/>
                </a:lnTo>
                <a:lnTo>
                  <a:pt x="942" y="52"/>
                </a:lnTo>
                <a:lnTo>
                  <a:pt x="942" y="52"/>
                </a:lnTo>
                <a:lnTo>
                  <a:pt x="942" y="52"/>
                </a:lnTo>
                <a:lnTo>
                  <a:pt x="942" y="52"/>
                </a:lnTo>
                <a:lnTo>
                  <a:pt x="942" y="52"/>
                </a:lnTo>
                <a:lnTo>
                  <a:pt x="942" y="52"/>
                </a:lnTo>
                <a:lnTo>
                  <a:pt x="943" y="53"/>
                </a:lnTo>
                <a:lnTo>
                  <a:pt x="943" y="53"/>
                </a:lnTo>
                <a:lnTo>
                  <a:pt x="943" y="53"/>
                </a:lnTo>
                <a:lnTo>
                  <a:pt x="943" y="54"/>
                </a:lnTo>
                <a:lnTo>
                  <a:pt x="944" y="54"/>
                </a:lnTo>
                <a:lnTo>
                  <a:pt x="944" y="54"/>
                </a:lnTo>
                <a:lnTo>
                  <a:pt x="944" y="54"/>
                </a:lnTo>
                <a:lnTo>
                  <a:pt x="944" y="54"/>
                </a:lnTo>
                <a:lnTo>
                  <a:pt x="944" y="54"/>
                </a:lnTo>
                <a:lnTo>
                  <a:pt x="945" y="54"/>
                </a:lnTo>
                <a:lnTo>
                  <a:pt x="945" y="54"/>
                </a:lnTo>
                <a:lnTo>
                  <a:pt x="945" y="54"/>
                </a:lnTo>
                <a:lnTo>
                  <a:pt x="945" y="54"/>
                </a:lnTo>
                <a:lnTo>
                  <a:pt x="945" y="54"/>
                </a:lnTo>
                <a:lnTo>
                  <a:pt x="945" y="54"/>
                </a:lnTo>
                <a:lnTo>
                  <a:pt x="946" y="53"/>
                </a:lnTo>
                <a:lnTo>
                  <a:pt x="946" y="53"/>
                </a:lnTo>
                <a:lnTo>
                  <a:pt x="946" y="53"/>
                </a:lnTo>
                <a:lnTo>
                  <a:pt x="946" y="52"/>
                </a:lnTo>
                <a:lnTo>
                  <a:pt x="947" y="52"/>
                </a:lnTo>
                <a:lnTo>
                  <a:pt x="947" y="52"/>
                </a:lnTo>
                <a:lnTo>
                  <a:pt x="947" y="51"/>
                </a:lnTo>
                <a:lnTo>
                  <a:pt x="947" y="51"/>
                </a:lnTo>
                <a:lnTo>
                  <a:pt x="947" y="51"/>
                </a:lnTo>
                <a:lnTo>
                  <a:pt x="948" y="50"/>
                </a:lnTo>
                <a:lnTo>
                  <a:pt x="948" y="50"/>
                </a:lnTo>
                <a:lnTo>
                  <a:pt x="948" y="49"/>
                </a:lnTo>
                <a:lnTo>
                  <a:pt x="948" y="49"/>
                </a:lnTo>
                <a:lnTo>
                  <a:pt x="949" y="48"/>
                </a:lnTo>
                <a:lnTo>
                  <a:pt x="949" y="48"/>
                </a:lnTo>
                <a:lnTo>
                  <a:pt x="949" y="48"/>
                </a:lnTo>
                <a:lnTo>
                  <a:pt x="949" y="48"/>
                </a:lnTo>
                <a:lnTo>
                  <a:pt x="949" y="48"/>
                </a:lnTo>
                <a:lnTo>
                  <a:pt x="949" y="48"/>
                </a:lnTo>
                <a:lnTo>
                  <a:pt x="949" y="49"/>
                </a:lnTo>
                <a:lnTo>
                  <a:pt x="950" y="49"/>
                </a:lnTo>
                <a:lnTo>
                  <a:pt x="950" y="49"/>
                </a:lnTo>
                <a:lnTo>
                  <a:pt x="950" y="49"/>
                </a:lnTo>
                <a:lnTo>
                  <a:pt x="950" y="49"/>
                </a:lnTo>
                <a:lnTo>
                  <a:pt x="951" y="49"/>
                </a:lnTo>
                <a:lnTo>
                  <a:pt x="951" y="49"/>
                </a:lnTo>
                <a:lnTo>
                  <a:pt x="951" y="49"/>
                </a:lnTo>
                <a:lnTo>
                  <a:pt x="951" y="49"/>
                </a:lnTo>
                <a:lnTo>
                  <a:pt x="952" y="49"/>
                </a:lnTo>
                <a:lnTo>
                  <a:pt x="952" y="48"/>
                </a:lnTo>
                <a:lnTo>
                  <a:pt x="952" y="48"/>
                </a:lnTo>
                <a:lnTo>
                  <a:pt x="952" y="48"/>
                </a:lnTo>
                <a:lnTo>
                  <a:pt x="952" y="49"/>
                </a:lnTo>
                <a:lnTo>
                  <a:pt x="953" y="49"/>
                </a:lnTo>
                <a:lnTo>
                  <a:pt x="953" y="49"/>
                </a:lnTo>
                <a:lnTo>
                  <a:pt x="953" y="49"/>
                </a:lnTo>
                <a:lnTo>
                  <a:pt x="953" y="49"/>
                </a:lnTo>
                <a:lnTo>
                  <a:pt x="953" y="49"/>
                </a:lnTo>
                <a:lnTo>
                  <a:pt x="953" y="49"/>
                </a:lnTo>
                <a:lnTo>
                  <a:pt x="954" y="49"/>
                </a:lnTo>
                <a:lnTo>
                  <a:pt x="954" y="49"/>
                </a:lnTo>
                <a:lnTo>
                  <a:pt x="954" y="49"/>
                </a:lnTo>
                <a:lnTo>
                  <a:pt x="954" y="50"/>
                </a:lnTo>
                <a:lnTo>
                  <a:pt x="955" y="50"/>
                </a:lnTo>
                <a:lnTo>
                  <a:pt x="955" y="50"/>
                </a:lnTo>
                <a:lnTo>
                  <a:pt x="955" y="50"/>
                </a:lnTo>
                <a:lnTo>
                  <a:pt x="955" y="50"/>
                </a:lnTo>
                <a:lnTo>
                  <a:pt x="955" y="49"/>
                </a:lnTo>
                <a:lnTo>
                  <a:pt x="956" y="49"/>
                </a:lnTo>
                <a:lnTo>
                  <a:pt x="956" y="49"/>
                </a:lnTo>
                <a:lnTo>
                  <a:pt x="956" y="48"/>
                </a:lnTo>
                <a:lnTo>
                  <a:pt x="956" y="48"/>
                </a:lnTo>
                <a:lnTo>
                  <a:pt x="957" y="48"/>
                </a:lnTo>
                <a:lnTo>
                  <a:pt x="957" y="47"/>
                </a:lnTo>
                <a:lnTo>
                  <a:pt x="957" y="47"/>
                </a:lnTo>
                <a:lnTo>
                  <a:pt x="957" y="47"/>
                </a:lnTo>
                <a:lnTo>
                  <a:pt x="957" y="47"/>
                </a:lnTo>
                <a:lnTo>
                  <a:pt x="957" y="47"/>
                </a:lnTo>
                <a:lnTo>
                  <a:pt x="958" y="47"/>
                </a:lnTo>
                <a:lnTo>
                  <a:pt x="958" y="46"/>
                </a:lnTo>
                <a:lnTo>
                  <a:pt x="958" y="46"/>
                </a:lnTo>
                <a:lnTo>
                  <a:pt x="958" y="46"/>
                </a:lnTo>
                <a:lnTo>
                  <a:pt x="958" y="45"/>
                </a:lnTo>
                <a:lnTo>
                  <a:pt x="959" y="45"/>
                </a:lnTo>
                <a:lnTo>
                  <a:pt x="959" y="45"/>
                </a:lnTo>
                <a:lnTo>
                  <a:pt x="959" y="45"/>
                </a:lnTo>
                <a:lnTo>
                  <a:pt x="959" y="45"/>
                </a:lnTo>
                <a:lnTo>
                  <a:pt x="960" y="45"/>
                </a:lnTo>
                <a:lnTo>
                  <a:pt x="960" y="45"/>
                </a:lnTo>
                <a:lnTo>
                  <a:pt x="960" y="45"/>
                </a:lnTo>
                <a:lnTo>
                  <a:pt x="960" y="44"/>
                </a:lnTo>
                <a:lnTo>
                  <a:pt x="961" y="44"/>
                </a:lnTo>
                <a:lnTo>
                  <a:pt x="961" y="44"/>
                </a:lnTo>
                <a:lnTo>
                  <a:pt x="961" y="44"/>
                </a:lnTo>
                <a:lnTo>
                  <a:pt x="961" y="44"/>
                </a:lnTo>
                <a:lnTo>
                  <a:pt x="961" y="43"/>
                </a:lnTo>
                <a:lnTo>
                  <a:pt x="961" y="43"/>
                </a:lnTo>
                <a:lnTo>
                  <a:pt x="961" y="43"/>
                </a:lnTo>
                <a:lnTo>
                  <a:pt x="962" y="43"/>
                </a:lnTo>
                <a:lnTo>
                  <a:pt x="962" y="42"/>
                </a:lnTo>
                <a:lnTo>
                  <a:pt x="962" y="42"/>
                </a:lnTo>
                <a:lnTo>
                  <a:pt x="962" y="42"/>
                </a:lnTo>
                <a:lnTo>
                  <a:pt x="963" y="42"/>
                </a:lnTo>
                <a:lnTo>
                  <a:pt x="963" y="41"/>
                </a:lnTo>
                <a:lnTo>
                  <a:pt x="963" y="41"/>
                </a:lnTo>
                <a:lnTo>
                  <a:pt x="963" y="41"/>
                </a:lnTo>
                <a:lnTo>
                  <a:pt x="963" y="40"/>
                </a:lnTo>
                <a:lnTo>
                  <a:pt x="964" y="40"/>
                </a:lnTo>
                <a:lnTo>
                  <a:pt x="964" y="40"/>
                </a:lnTo>
                <a:lnTo>
                  <a:pt x="964" y="40"/>
                </a:lnTo>
                <a:lnTo>
                  <a:pt x="964" y="40"/>
                </a:lnTo>
                <a:lnTo>
                  <a:pt x="965" y="40"/>
                </a:lnTo>
                <a:lnTo>
                  <a:pt x="965" y="39"/>
                </a:lnTo>
                <a:lnTo>
                  <a:pt x="965" y="39"/>
                </a:lnTo>
                <a:lnTo>
                  <a:pt x="965" y="39"/>
                </a:lnTo>
                <a:lnTo>
                  <a:pt x="965" y="39"/>
                </a:lnTo>
                <a:lnTo>
                  <a:pt x="965" y="39"/>
                </a:lnTo>
                <a:lnTo>
                  <a:pt x="966" y="39"/>
                </a:lnTo>
                <a:lnTo>
                  <a:pt x="966" y="38"/>
                </a:lnTo>
                <a:lnTo>
                  <a:pt x="966" y="38"/>
                </a:lnTo>
                <a:lnTo>
                  <a:pt x="966" y="38"/>
                </a:lnTo>
                <a:lnTo>
                  <a:pt x="966" y="38"/>
                </a:lnTo>
                <a:lnTo>
                  <a:pt x="967" y="38"/>
                </a:lnTo>
                <a:lnTo>
                  <a:pt x="967" y="38"/>
                </a:lnTo>
                <a:lnTo>
                  <a:pt x="967" y="38"/>
                </a:lnTo>
                <a:lnTo>
                  <a:pt x="967" y="38"/>
                </a:lnTo>
                <a:lnTo>
                  <a:pt x="968" y="38"/>
                </a:lnTo>
                <a:lnTo>
                  <a:pt x="968" y="37"/>
                </a:lnTo>
                <a:lnTo>
                  <a:pt x="968" y="37"/>
                </a:lnTo>
                <a:lnTo>
                  <a:pt x="968" y="37"/>
                </a:lnTo>
                <a:lnTo>
                  <a:pt x="969" y="37"/>
                </a:lnTo>
                <a:lnTo>
                  <a:pt x="969" y="37"/>
                </a:lnTo>
                <a:lnTo>
                  <a:pt x="969" y="38"/>
                </a:lnTo>
                <a:lnTo>
                  <a:pt x="969" y="38"/>
                </a:lnTo>
                <a:lnTo>
                  <a:pt x="969" y="38"/>
                </a:lnTo>
                <a:lnTo>
                  <a:pt x="969" y="38"/>
                </a:lnTo>
                <a:lnTo>
                  <a:pt x="969" y="38"/>
                </a:lnTo>
                <a:lnTo>
                  <a:pt x="970" y="39"/>
                </a:lnTo>
                <a:lnTo>
                  <a:pt x="970" y="39"/>
                </a:lnTo>
                <a:lnTo>
                  <a:pt x="970" y="40"/>
                </a:lnTo>
                <a:lnTo>
                  <a:pt x="970" y="41"/>
                </a:lnTo>
                <a:lnTo>
                  <a:pt x="971" y="42"/>
                </a:lnTo>
                <a:lnTo>
                  <a:pt x="971" y="43"/>
                </a:lnTo>
                <a:lnTo>
                  <a:pt x="971" y="44"/>
                </a:lnTo>
                <a:lnTo>
                  <a:pt x="971" y="45"/>
                </a:lnTo>
                <a:lnTo>
                  <a:pt x="972" y="47"/>
                </a:lnTo>
                <a:lnTo>
                  <a:pt x="972" y="47"/>
                </a:lnTo>
                <a:lnTo>
                  <a:pt x="972" y="47"/>
                </a:lnTo>
                <a:lnTo>
                  <a:pt x="972" y="48"/>
                </a:lnTo>
                <a:lnTo>
                  <a:pt x="972" y="48"/>
                </a:lnTo>
                <a:lnTo>
                  <a:pt x="973" y="48"/>
                </a:lnTo>
                <a:lnTo>
                  <a:pt x="973" y="48"/>
                </a:lnTo>
                <a:lnTo>
                  <a:pt x="973" y="48"/>
                </a:lnTo>
                <a:lnTo>
                  <a:pt x="973" y="48"/>
                </a:lnTo>
                <a:lnTo>
                  <a:pt x="973" y="49"/>
                </a:lnTo>
                <a:lnTo>
                  <a:pt x="973" y="49"/>
                </a:lnTo>
                <a:lnTo>
                  <a:pt x="974" y="50"/>
                </a:lnTo>
                <a:lnTo>
                  <a:pt x="974" y="51"/>
                </a:lnTo>
                <a:lnTo>
                  <a:pt x="974" y="51"/>
                </a:lnTo>
                <a:lnTo>
                  <a:pt x="974" y="51"/>
                </a:lnTo>
                <a:lnTo>
                  <a:pt x="974" y="52"/>
                </a:lnTo>
                <a:lnTo>
                  <a:pt x="975" y="53"/>
                </a:lnTo>
                <a:lnTo>
                  <a:pt x="975" y="53"/>
                </a:lnTo>
                <a:lnTo>
                  <a:pt x="975" y="53"/>
                </a:lnTo>
                <a:lnTo>
                  <a:pt x="975" y="53"/>
                </a:lnTo>
                <a:lnTo>
                  <a:pt x="976" y="53"/>
                </a:lnTo>
                <a:lnTo>
                  <a:pt x="976" y="53"/>
                </a:lnTo>
                <a:lnTo>
                  <a:pt x="976" y="53"/>
                </a:lnTo>
                <a:lnTo>
                  <a:pt x="976" y="54"/>
                </a:lnTo>
                <a:lnTo>
                  <a:pt x="977" y="54"/>
                </a:lnTo>
                <a:lnTo>
                  <a:pt x="977" y="54"/>
                </a:lnTo>
                <a:lnTo>
                  <a:pt x="977" y="54"/>
                </a:lnTo>
                <a:lnTo>
                  <a:pt x="977" y="54"/>
                </a:lnTo>
                <a:lnTo>
                  <a:pt x="977" y="54"/>
                </a:lnTo>
                <a:lnTo>
                  <a:pt x="977" y="54"/>
                </a:lnTo>
                <a:lnTo>
                  <a:pt x="977" y="54"/>
                </a:lnTo>
                <a:lnTo>
                  <a:pt x="978" y="54"/>
                </a:lnTo>
                <a:lnTo>
                  <a:pt x="978" y="54"/>
                </a:lnTo>
                <a:lnTo>
                  <a:pt x="978" y="54"/>
                </a:lnTo>
                <a:lnTo>
                  <a:pt x="978" y="54"/>
                </a:lnTo>
                <a:lnTo>
                  <a:pt x="979" y="54"/>
                </a:lnTo>
                <a:lnTo>
                  <a:pt x="979" y="54"/>
                </a:lnTo>
                <a:lnTo>
                  <a:pt x="979" y="54"/>
                </a:lnTo>
                <a:lnTo>
                  <a:pt x="979" y="54"/>
                </a:lnTo>
                <a:lnTo>
                  <a:pt x="980" y="54"/>
                </a:lnTo>
                <a:lnTo>
                  <a:pt x="980" y="54"/>
                </a:lnTo>
                <a:lnTo>
                  <a:pt x="980" y="54"/>
                </a:lnTo>
                <a:lnTo>
                  <a:pt x="980" y="54"/>
                </a:lnTo>
                <a:lnTo>
                  <a:pt x="980" y="54"/>
                </a:lnTo>
                <a:lnTo>
                  <a:pt x="981" y="54"/>
                </a:lnTo>
                <a:lnTo>
                  <a:pt x="981" y="54"/>
                </a:lnTo>
                <a:lnTo>
                  <a:pt x="981" y="54"/>
                </a:lnTo>
                <a:lnTo>
                  <a:pt x="981" y="54"/>
                </a:lnTo>
                <a:lnTo>
                  <a:pt x="981" y="54"/>
                </a:lnTo>
                <a:lnTo>
                  <a:pt x="981" y="54"/>
                </a:lnTo>
                <a:lnTo>
                  <a:pt x="982" y="53"/>
                </a:lnTo>
                <a:lnTo>
                  <a:pt x="982" y="53"/>
                </a:lnTo>
                <a:lnTo>
                  <a:pt x="982" y="52"/>
                </a:lnTo>
                <a:lnTo>
                  <a:pt x="982" y="52"/>
                </a:lnTo>
                <a:lnTo>
                  <a:pt x="983" y="51"/>
                </a:lnTo>
                <a:lnTo>
                  <a:pt x="983" y="51"/>
                </a:lnTo>
                <a:lnTo>
                  <a:pt x="983" y="51"/>
                </a:lnTo>
                <a:lnTo>
                  <a:pt x="983" y="50"/>
                </a:lnTo>
                <a:lnTo>
                  <a:pt x="983" y="50"/>
                </a:lnTo>
                <a:lnTo>
                  <a:pt x="984" y="50"/>
                </a:lnTo>
                <a:lnTo>
                  <a:pt x="984" y="50"/>
                </a:lnTo>
                <a:lnTo>
                  <a:pt x="984" y="50"/>
                </a:lnTo>
                <a:lnTo>
                  <a:pt x="984" y="50"/>
                </a:lnTo>
                <a:lnTo>
                  <a:pt x="985" y="50"/>
                </a:lnTo>
                <a:lnTo>
                  <a:pt x="985" y="50"/>
                </a:lnTo>
                <a:lnTo>
                  <a:pt x="985" y="50"/>
                </a:lnTo>
                <a:lnTo>
                  <a:pt x="985" y="50"/>
                </a:lnTo>
                <a:lnTo>
                  <a:pt x="985" y="51"/>
                </a:lnTo>
                <a:lnTo>
                  <a:pt x="985" y="51"/>
                </a:lnTo>
                <a:lnTo>
                  <a:pt x="985" y="51"/>
                </a:lnTo>
                <a:lnTo>
                  <a:pt x="986" y="51"/>
                </a:lnTo>
                <a:lnTo>
                  <a:pt x="986" y="51"/>
                </a:lnTo>
                <a:lnTo>
                  <a:pt x="986" y="51"/>
                </a:lnTo>
                <a:lnTo>
                  <a:pt x="986" y="51"/>
                </a:lnTo>
                <a:lnTo>
                  <a:pt x="987" y="50"/>
                </a:lnTo>
                <a:lnTo>
                  <a:pt x="987" y="50"/>
                </a:lnTo>
                <a:lnTo>
                  <a:pt x="987" y="50"/>
                </a:lnTo>
                <a:lnTo>
                  <a:pt x="987" y="50"/>
                </a:lnTo>
                <a:lnTo>
                  <a:pt x="988" y="49"/>
                </a:lnTo>
                <a:lnTo>
                  <a:pt x="988" y="49"/>
                </a:lnTo>
                <a:lnTo>
                  <a:pt x="988" y="49"/>
                </a:lnTo>
              </a:path>
            </a:pathLst>
          </a:custGeom>
          <a:noFill/>
          <a:ln w="3175"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49" name="Freeform 48"/>
          <p:cNvSpPr>
            <a:spLocks/>
          </p:cNvSpPr>
          <p:nvPr/>
        </p:nvSpPr>
        <p:spPr bwMode="auto">
          <a:xfrm>
            <a:off x="7588138" y="5952021"/>
            <a:ext cx="201394" cy="51460"/>
          </a:xfrm>
          <a:custGeom>
            <a:avLst/>
            <a:gdLst>
              <a:gd name="T0" fmla="*/ 2 w 123"/>
              <a:gd name="T1" fmla="*/ 19 h 26"/>
              <a:gd name="T2" fmla="*/ 4 w 123"/>
              <a:gd name="T3" fmla="*/ 17 h 26"/>
              <a:gd name="T4" fmla="*/ 6 w 123"/>
              <a:gd name="T5" fmla="*/ 15 h 26"/>
              <a:gd name="T6" fmla="*/ 8 w 123"/>
              <a:gd name="T7" fmla="*/ 13 h 26"/>
              <a:gd name="T8" fmla="*/ 10 w 123"/>
              <a:gd name="T9" fmla="*/ 11 h 26"/>
              <a:gd name="T10" fmla="*/ 12 w 123"/>
              <a:gd name="T11" fmla="*/ 7 h 26"/>
              <a:gd name="T12" fmla="*/ 14 w 123"/>
              <a:gd name="T13" fmla="*/ 5 h 26"/>
              <a:gd name="T14" fmla="*/ 17 w 123"/>
              <a:gd name="T15" fmla="*/ 11 h 26"/>
              <a:gd name="T16" fmla="*/ 18 w 123"/>
              <a:gd name="T17" fmla="*/ 18 h 26"/>
              <a:gd name="T18" fmla="*/ 20 w 123"/>
              <a:gd name="T19" fmla="*/ 22 h 26"/>
              <a:gd name="T20" fmla="*/ 22 w 123"/>
              <a:gd name="T21" fmla="*/ 24 h 26"/>
              <a:gd name="T22" fmla="*/ 24 w 123"/>
              <a:gd name="T23" fmla="*/ 26 h 26"/>
              <a:gd name="T24" fmla="*/ 27 w 123"/>
              <a:gd name="T25" fmla="*/ 25 h 26"/>
              <a:gd name="T26" fmla="*/ 28 w 123"/>
              <a:gd name="T27" fmla="*/ 22 h 26"/>
              <a:gd name="T28" fmla="*/ 31 w 123"/>
              <a:gd name="T29" fmla="*/ 20 h 26"/>
              <a:gd name="T30" fmla="*/ 33 w 123"/>
              <a:gd name="T31" fmla="*/ 22 h 26"/>
              <a:gd name="T32" fmla="*/ 35 w 123"/>
              <a:gd name="T33" fmla="*/ 19 h 26"/>
              <a:gd name="T34" fmla="*/ 37 w 123"/>
              <a:gd name="T35" fmla="*/ 19 h 26"/>
              <a:gd name="T36" fmla="*/ 39 w 123"/>
              <a:gd name="T37" fmla="*/ 18 h 26"/>
              <a:gd name="T38" fmla="*/ 41 w 123"/>
              <a:gd name="T39" fmla="*/ 15 h 26"/>
              <a:gd name="T40" fmla="*/ 43 w 123"/>
              <a:gd name="T41" fmla="*/ 12 h 26"/>
              <a:gd name="T42" fmla="*/ 45 w 123"/>
              <a:gd name="T43" fmla="*/ 11 h 26"/>
              <a:gd name="T44" fmla="*/ 47 w 123"/>
              <a:gd name="T45" fmla="*/ 9 h 26"/>
              <a:gd name="T46" fmla="*/ 49 w 123"/>
              <a:gd name="T47" fmla="*/ 6 h 26"/>
              <a:gd name="T48" fmla="*/ 51 w 123"/>
              <a:gd name="T49" fmla="*/ 7 h 26"/>
              <a:gd name="T50" fmla="*/ 53 w 123"/>
              <a:gd name="T51" fmla="*/ 17 h 26"/>
              <a:gd name="T52" fmla="*/ 56 w 123"/>
              <a:gd name="T53" fmla="*/ 23 h 26"/>
              <a:gd name="T54" fmla="*/ 57 w 123"/>
              <a:gd name="T55" fmla="*/ 22 h 26"/>
              <a:gd name="T56" fmla="*/ 60 w 123"/>
              <a:gd name="T57" fmla="*/ 26 h 26"/>
              <a:gd name="T58" fmla="*/ 61 w 123"/>
              <a:gd name="T59" fmla="*/ 26 h 26"/>
              <a:gd name="T60" fmla="*/ 64 w 123"/>
              <a:gd name="T61" fmla="*/ 24 h 26"/>
              <a:gd name="T62" fmla="*/ 66 w 123"/>
              <a:gd name="T63" fmla="*/ 23 h 26"/>
              <a:gd name="T64" fmla="*/ 68 w 123"/>
              <a:gd name="T65" fmla="*/ 22 h 26"/>
              <a:gd name="T66" fmla="*/ 70 w 123"/>
              <a:gd name="T67" fmla="*/ 21 h 26"/>
              <a:gd name="T68" fmla="*/ 72 w 123"/>
              <a:gd name="T69" fmla="*/ 21 h 26"/>
              <a:gd name="T70" fmla="*/ 74 w 123"/>
              <a:gd name="T71" fmla="*/ 19 h 26"/>
              <a:gd name="T72" fmla="*/ 76 w 123"/>
              <a:gd name="T73" fmla="*/ 16 h 26"/>
              <a:gd name="T74" fmla="*/ 78 w 123"/>
              <a:gd name="T75" fmla="*/ 16 h 26"/>
              <a:gd name="T76" fmla="*/ 80 w 123"/>
              <a:gd name="T77" fmla="*/ 13 h 26"/>
              <a:gd name="T78" fmla="*/ 82 w 123"/>
              <a:gd name="T79" fmla="*/ 9 h 26"/>
              <a:gd name="T80" fmla="*/ 84 w 123"/>
              <a:gd name="T81" fmla="*/ 7 h 26"/>
              <a:gd name="T82" fmla="*/ 86 w 123"/>
              <a:gd name="T83" fmla="*/ 4 h 26"/>
              <a:gd name="T84" fmla="*/ 88 w 123"/>
              <a:gd name="T85" fmla="*/ 8 h 26"/>
              <a:gd name="T86" fmla="*/ 90 w 123"/>
              <a:gd name="T87" fmla="*/ 16 h 26"/>
              <a:gd name="T88" fmla="*/ 92 w 123"/>
              <a:gd name="T89" fmla="*/ 20 h 26"/>
              <a:gd name="T90" fmla="*/ 95 w 123"/>
              <a:gd name="T91" fmla="*/ 22 h 26"/>
              <a:gd name="T92" fmla="*/ 96 w 123"/>
              <a:gd name="T93" fmla="*/ 23 h 26"/>
              <a:gd name="T94" fmla="*/ 99 w 123"/>
              <a:gd name="T95" fmla="*/ 23 h 26"/>
              <a:gd name="T96" fmla="*/ 100 w 123"/>
              <a:gd name="T97" fmla="*/ 20 h 26"/>
              <a:gd name="T98" fmla="*/ 103 w 123"/>
              <a:gd name="T99" fmla="*/ 18 h 26"/>
              <a:gd name="T100" fmla="*/ 105 w 123"/>
              <a:gd name="T101" fmla="*/ 19 h 26"/>
              <a:gd name="T102" fmla="*/ 107 w 123"/>
              <a:gd name="T103" fmla="*/ 18 h 26"/>
              <a:gd name="T104" fmla="*/ 109 w 123"/>
              <a:gd name="T105" fmla="*/ 15 h 26"/>
              <a:gd name="T106" fmla="*/ 111 w 123"/>
              <a:gd name="T107" fmla="*/ 16 h 26"/>
              <a:gd name="T108" fmla="*/ 113 w 123"/>
              <a:gd name="T109" fmla="*/ 14 h 26"/>
              <a:gd name="T110" fmla="*/ 115 w 123"/>
              <a:gd name="T111" fmla="*/ 11 h 26"/>
              <a:gd name="T112" fmla="*/ 117 w 123"/>
              <a:gd name="T113" fmla="*/ 10 h 26"/>
              <a:gd name="T114" fmla="*/ 119 w 123"/>
              <a:gd name="T115" fmla="*/ 8 h 26"/>
              <a:gd name="T116" fmla="*/ 121 w 123"/>
              <a:gd name="T117" fmla="*/ 5 h 26"/>
              <a:gd name="T118" fmla="*/ 123 w 123"/>
              <a:gd name="T1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 h="26">
                <a:moveTo>
                  <a:pt x="0" y="19"/>
                </a:moveTo>
                <a:lnTo>
                  <a:pt x="0" y="19"/>
                </a:lnTo>
                <a:lnTo>
                  <a:pt x="1" y="19"/>
                </a:lnTo>
                <a:lnTo>
                  <a:pt x="1" y="19"/>
                </a:lnTo>
                <a:lnTo>
                  <a:pt x="1" y="19"/>
                </a:lnTo>
                <a:lnTo>
                  <a:pt x="1" y="19"/>
                </a:lnTo>
                <a:lnTo>
                  <a:pt x="1" y="19"/>
                </a:lnTo>
                <a:lnTo>
                  <a:pt x="1" y="19"/>
                </a:lnTo>
                <a:lnTo>
                  <a:pt x="2" y="19"/>
                </a:lnTo>
                <a:lnTo>
                  <a:pt x="2" y="19"/>
                </a:lnTo>
                <a:lnTo>
                  <a:pt x="2" y="18"/>
                </a:lnTo>
                <a:lnTo>
                  <a:pt x="2" y="18"/>
                </a:lnTo>
                <a:lnTo>
                  <a:pt x="3" y="18"/>
                </a:lnTo>
                <a:lnTo>
                  <a:pt x="3" y="18"/>
                </a:lnTo>
                <a:lnTo>
                  <a:pt x="3" y="18"/>
                </a:lnTo>
                <a:lnTo>
                  <a:pt x="3" y="17"/>
                </a:lnTo>
                <a:lnTo>
                  <a:pt x="3" y="17"/>
                </a:lnTo>
                <a:lnTo>
                  <a:pt x="4" y="17"/>
                </a:lnTo>
                <a:lnTo>
                  <a:pt x="4" y="17"/>
                </a:lnTo>
                <a:lnTo>
                  <a:pt x="4" y="17"/>
                </a:lnTo>
                <a:lnTo>
                  <a:pt x="4" y="17"/>
                </a:lnTo>
                <a:lnTo>
                  <a:pt x="5" y="17"/>
                </a:lnTo>
                <a:lnTo>
                  <a:pt x="5" y="16"/>
                </a:lnTo>
                <a:lnTo>
                  <a:pt x="5" y="16"/>
                </a:lnTo>
                <a:lnTo>
                  <a:pt x="5" y="16"/>
                </a:lnTo>
                <a:lnTo>
                  <a:pt x="5" y="16"/>
                </a:lnTo>
                <a:lnTo>
                  <a:pt x="5" y="16"/>
                </a:lnTo>
                <a:lnTo>
                  <a:pt x="6" y="16"/>
                </a:lnTo>
                <a:lnTo>
                  <a:pt x="6" y="15"/>
                </a:lnTo>
                <a:lnTo>
                  <a:pt x="6" y="15"/>
                </a:lnTo>
                <a:lnTo>
                  <a:pt x="6" y="15"/>
                </a:lnTo>
                <a:lnTo>
                  <a:pt x="6" y="15"/>
                </a:lnTo>
                <a:lnTo>
                  <a:pt x="7" y="14"/>
                </a:lnTo>
                <a:lnTo>
                  <a:pt x="7" y="14"/>
                </a:lnTo>
                <a:lnTo>
                  <a:pt x="7" y="14"/>
                </a:lnTo>
                <a:lnTo>
                  <a:pt x="7" y="14"/>
                </a:lnTo>
                <a:lnTo>
                  <a:pt x="8" y="13"/>
                </a:lnTo>
                <a:lnTo>
                  <a:pt x="8" y="13"/>
                </a:lnTo>
                <a:lnTo>
                  <a:pt x="8" y="13"/>
                </a:lnTo>
                <a:lnTo>
                  <a:pt x="8" y="13"/>
                </a:lnTo>
                <a:lnTo>
                  <a:pt x="9" y="12"/>
                </a:lnTo>
                <a:lnTo>
                  <a:pt x="9" y="12"/>
                </a:lnTo>
                <a:lnTo>
                  <a:pt x="9" y="12"/>
                </a:lnTo>
                <a:lnTo>
                  <a:pt x="9" y="12"/>
                </a:lnTo>
                <a:lnTo>
                  <a:pt x="9" y="12"/>
                </a:lnTo>
                <a:lnTo>
                  <a:pt x="9" y="12"/>
                </a:lnTo>
                <a:lnTo>
                  <a:pt x="9" y="12"/>
                </a:lnTo>
                <a:lnTo>
                  <a:pt x="10" y="12"/>
                </a:lnTo>
                <a:lnTo>
                  <a:pt x="10" y="12"/>
                </a:lnTo>
                <a:lnTo>
                  <a:pt x="10" y="11"/>
                </a:lnTo>
                <a:lnTo>
                  <a:pt x="10" y="11"/>
                </a:lnTo>
                <a:lnTo>
                  <a:pt x="11" y="10"/>
                </a:lnTo>
                <a:lnTo>
                  <a:pt x="11" y="10"/>
                </a:lnTo>
                <a:lnTo>
                  <a:pt x="11" y="9"/>
                </a:lnTo>
                <a:lnTo>
                  <a:pt x="11" y="9"/>
                </a:lnTo>
                <a:lnTo>
                  <a:pt x="11" y="9"/>
                </a:lnTo>
                <a:lnTo>
                  <a:pt x="12" y="9"/>
                </a:lnTo>
                <a:lnTo>
                  <a:pt x="12" y="8"/>
                </a:lnTo>
                <a:lnTo>
                  <a:pt x="12" y="7"/>
                </a:lnTo>
                <a:lnTo>
                  <a:pt x="12" y="7"/>
                </a:lnTo>
                <a:lnTo>
                  <a:pt x="13" y="6"/>
                </a:lnTo>
                <a:lnTo>
                  <a:pt x="13" y="6"/>
                </a:lnTo>
                <a:lnTo>
                  <a:pt x="13" y="5"/>
                </a:lnTo>
                <a:lnTo>
                  <a:pt x="13" y="5"/>
                </a:lnTo>
                <a:lnTo>
                  <a:pt x="13" y="4"/>
                </a:lnTo>
                <a:lnTo>
                  <a:pt x="13" y="4"/>
                </a:lnTo>
                <a:lnTo>
                  <a:pt x="14" y="5"/>
                </a:lnTo>
                <a:lnTo>
                  <a:pt x="14" y="5"/>
                </a:lnTo>
                <a:lnTo>
                  <a:pt x="14" y="5"/>
                </a:lnTo>
                <a:lnTo>
                  <a:pt x="14" y="5"/>
                </a:lnTo>
                <a:lnTo>
                  <a:pt x="14" y="5"/>
                </a:lnTo>
                <a:lnTo>
                  <a:pt x="15" y="5"/>
                </a:lnTo>
                <a:lnTo>
                  <a:pt x="15" y="6"/>
                </a:lnTo>
                <a:lnTo>
                  <a:pt x="15" y="6"/>
                </a:lnTo>
                <a:lnTo>
                  <a:pt x="15" y="7"/>
                </a:lnTo>
                <a:lnTo>
                  <a:pt x="16" y="8"/>
                </a:lnTo>
                <a:lnTo>
                  <a:pt x="16" y="9"/>
                </a:lnTo>
                <a:lnTo>
                  <a:pt x="16" y="9"/>
                </a:lnTo>
                <a:lnTo>
                  <a:pt x="16" y="10"/>
                </a:lnTo>
                <a:lnTo>
                  <a:pt x="17" y="11"/>
                </a:lnTo>
                <a:lnTo>
                  <a:pt x="17" y="12"/>
                </a:lnTo>
                <a:lnTo>
                  <a:pt x="17" y="13"/>
                </a:lnTo>
                <a:lnTo>
                  <a:pt x="17" y="13"/>
                </a:lnTo>
                <a:lnTo>
                  <a:pt x="17" y="14"/>
                </a:lnTo>
                <a:lnTo>
                  <a:pt x="17" y="14"/>
                </a:lnTo>
                <a:lnTo>
                  <a:pt x="17" y="15"/>
                </a:lnTo>
                <a:lnTo>
                  <a:pt x="18" y="16"/>
                </a:lnTo>
                <a:lnTo>
                  <a:pt x="18" y="17"/>
                </a:lnTo>
                <a:lnTo>
                  <a:pt x="18" y="18"/>
                </a:lnTo>
                <a:lnTo>
                  <a:pt x="18" y="18"/>
                </a:lnTo>
                <a:lnTo>
                  <a:pt x="19" y="18"/>
                </a:lnTo>
                <a:lnTo>
                  <a:pt x="19" y="19"/>
                </a:lnTo>
                <a:lnTo>
                  <a:pt x="19" y="19"/>
                </a:lnTo>
                <a:lnTo>
                  <a:pt x="19" y="20"/>
                </a:lnTo>
                <a:lnTo>
                  <a:pt x="20" y="21"/>
                </a:lnTo>
                <a:lnTo>
                  <a:pt x="20" y="21"/>
                </a:lnTo>
                <a:lnTo>
                  <a:pt x="20" y="22"/>
                </a:lnTo>
                <a:lnTo>
                  <a:pt x="20" y="22"/>
                </a:lnTo>
                <a:lnTo>
                  <a:pt x="20" y="22"/>
                </a:lnTo>
                <a:lnTo>
                  <a:pt x="20" y="22"/>
                </a:lnTo>
                <a:lnTo>
                  <a:pt x="20" y="22"/>
                </a:lnTo>
                <a:lnTo>
                  <a:pt x="21" y="22"/>
                </a:lnTo>
                <a:lnTo>
                  <a:pt x="21" y="22"/>
                </a:lnTo>
                <a:lnTo>
                  <a:pt x="21" y="22"/>
                </a:lnTo>
                <a:lnTo>
                  <a:pt x="21" y="22"/>
                </a:lnTo>
                <a:lnTo>
                  <a:pt x="22" y="22"/>
                </a:lnTo>
                <a:lnTo>
                  <a:pt x="22" y="22"/>
                </a:lnTo>
                <a:lnTo>
                  <a:pt x="22" y="23"/>
                </a:lnTo>
                <a:lnTo>
                  <a:pt x="22" y="23"/>
                </a:lnTo>
                <a:lnTo>
                  <a:pt x="22" y="24"/>
                </a:lnTo>
                <a:lnTo>
                  <a:pt x="23" y="24"/>
                </a:lnTo>
                <a:lnTo>
                  <a:pt x="23" y="25"/>
                </a:lnTo>
                <a:lnTo>
                  <a:pt x="23" y="25"/>
                </a:lnTo>
                <a:lnTo>
                  <a:pt x="23" y="25"/>
                </a:lnTo>
                <a:lnTo>
                  <a:pt x="24" y="25"/>
                </a:lnTo>
                <a:lnTo>
                  <a:pt x="24" y="25"/>
                </a:lnTo>
                <a:lnTo>
                  <a:pt x="24" y="26"/>
                </a:lnTo>
                <a:lnTo>
                  <a:pt x="24" y="26"/>
                </a:lnTo>
                <a:lnTo>
                  <a:pt x="24" y="26"/>
                </a:lnTo>
                <a:lnTo>
                  <a:pt x="24" y="26"/>
                </a:lnTo>
                <a:lnTo>
                  <a:pt x="25" y="26"/>
                </a:lnTo>
                <a:lnTo>
                  <a:pt x="25" y="26"/>
                </a:lnTo>
                <a:lnTo>
                  <a:pt x="25" y="26"/>
                </a:lnTo>
                <a:lnTo>
                  <a:pt x="25" y="26"/>
                </a:lnTo>
                <a:lnTo>
                  <a:pt x="25" y="26"/>
                </a:lnTo>
                <a:lnTo>
                  <a:pt x="26" y="26"/>
                </a:lnTo>
                <a:lnTo>
                  <a:pt x="26" y="26"/>
                </a:lnTo>
                <a:lnTo>
                  <a:pt x="26" y="26"/>
                </a:lnTo>
                <a:lnTo>
                  <a:pt x="26" y="26"/>
                </a:lnTo>
                <a:lnTo>
                  <a:pt x="27" y="25"/>
                </a:lnTo>
                <a:lnTo>
                  <a:pt x="27" y="25"/>
                </a:lnTo>
                <a:lnTo>
                  <a:pt x="27" y="24"/>
                </a:lnTo>
                <a:lnTo>
                  <a:pt x="27" y="24"/>
                </a:lnTo>
                <a:lnTo>
                  <a:pt x="28" y="24"/>
                </a:lnTo>
                <a:lnTo>
                  <a:pt x="28" y="23"/>
                </a:lnTo>
                <a:lnTo>
                  <a:pt x="28" y="23"/>
                </a:lnTo>
                <a:lnTo>
                  <a:pt x="28" y="23"/>
                </a:lnTo>
                <a:lnTo>
                  <a:pt x="28" y="22"/>
                </a:lnTo>
                <a:lnTo>
                  <a:pt x="28" y="22"/>
                </a:lnTo>
                <a:lnTo>
                  <a:pt x="28" y="22"/>
                </a:lnTo>
                <a:lnTo>
                  <a:pt x="29" y="22"/>
                </a:lnTo>
                <a:lnTo>
                  <a:pt x="29" y="22"/>
                </a:lnTo>
                <a:lnTo>
                  <a:pt x="29" y="21"/>
                </a:lnTo>
                <a:lnTo>
                  <a:pt x="29" y="21"/>
                </a:lnTo>
                <a:lnTo>
                  <a:pt x="30" y="21"/>
                </a:lnTo>
                <a:lnTo>
                  <a:pt x="30" y="21"/>
                </a:lnTo>
                <a:lnTo>
                  <a:pt x="30" y="21"/>
                </a:lnTo>
                <a:lnTo>
                  <a:pt x="30" y="21"/>
                </a:lnTo>
                <a:lnTo>
                  <a:pt x="31" y="21"/>
                </a:lnTo>
                <a:lnTo>
                  <a:pt x="31" y="20"/>
                </a:lnTo>
                <a:lnTo>
                  <a:pt x="31" y="20"/>
                </a:lnTo>
                <a:lnTo>
                  <a:pt x="31" y="20"/>
                </a:lnTo>
                <a:lnTo>
                  <a:pt x="31" y="20"/>
                </a:lnTo>
                <a:lnTo>
                  <a:pt x="32" y="20"/>
                </a:lnTo>
                <a:lnTo>
                  <a:pt x="32" y="21"/>
                </a:lnTo>
                <a:lnTo>
                  <a:pt x="32" y="21"/>
                </a:lnTo>
                <a:lnTo>
                  <a:pt x="32" y="21"/>
                </a:lnTo>
                <a:lnTo>
                  <a:pt x="32" y="22"/>
                </a:lnTo>
                <a:lnTo>
                  <a:pt x="32" y="22"/>
                </a:lnTo>
                <a:lnTo>
                  <a:pt x="33" y="22"/>
                </a:lnTo>
                <a:lnTo>
                  <a:pt x="33" y="22"/>
                </a:lnTo>
                <a:lnTo>
                  <a:pt x="33" y="22"/>
                </a:lnTo>
                <a:lnTo>
                  <a:pt x="33" y="22"/>
                </a:lnTo>
                <a:lnTo>
                  <a:pt x="33" y="21"/>
                </a:lnTo>
                <a:lnTo>
                  <a:pt x="34" y="21"/>
                </a:lnTo>
                <a:lnTo>
                  <a:pt x="34" y="20"/>
                </a:lnTo>
                <a:lnTo>
                  <a:pt x="34" y="20"/>
                </a:lnTo>
                <a:lnTo>
                  <a:pt x="34" y="19"/>
                </a:lnTo>
                <a:lnTo>
                  <a:pt x="35" y="19"/>
                </a:lnTo>
                <a:lnTo>
                  <a:pt x="35" y="19"/>
                </a:lnTo>
                <a:lnTo>
                  <a:pt x="35" y="19"/>
                </a:lnTo>
                <a:lnTo>
                  <a:pt x="35" y="19"/>
                </a:lnTo>
                <a:lnTo>
                  <a:pt x="36" y="19"/>
                </a:lnTo>
                <a:lnTo>
                  <a:pt x="36" y="19"/>
                </a:lnTo>
                <a:lnTo>
                  <a:pt x="36" y="19"/>
                </a:lnTo>
                <a:lnTo>
                  <a:pt x="36" y="19"/>
                </a:lnTo>
                <a:lnTo>
                  <a:pt x="36" y="19"/>
                </a:lnTo>
                <a:lnTo>
                  <a:pt x="36" y="19"/>
                </a:lnTo>
                <a:lnTo>
                  <a:pt x="36" y="19"/>
                </a:lnTo>
                <a:lnTo>
                  <a:pt x="37" y="19"/>
                </a:lnTo>
                <a:lnTo>
                  <a:pt x="37" y="19"/>
                </a:lnTo>
                <a:lnTo>
                  <a:pt x="37" y="19"/>
                </a:lnTo>
                <a:lnTo>
                  <a:pt x="37" y="19"/>
                </a:lnTo>
                <a:lnTo>
                  <a:pt x="38" y="18"/>
                </a:lnTo>
                <a:lnTo>
                  <a:pt x="38" y="18"/>
                </a:lnTo>
                <a:lnTo>
                  <a:pt x="38" y="18"/>
                </a:lnTo>
                <a:lnTo>
                  <a:pt x="38" y="18"/>
                </a:lnTo>
                <a:lnTo>
                  <a:pt x="39" y="18"/>
                </a:lnTo>
                <a:lnTo>
                  <a:pt x="39" y="18"/>
                </a:lnTo>
                <a:lnTo>
                  <a:pt x="39" y="18"/>
                </a:lnTo>
                <a:lnTo>
                  <a:pt x="39" y="18"/>
                </a:lnTo>
                <a:lnTo>
                  <a:pt x="39" y="18"/>
                </a:lnTo>
                <a:lnTo>
                  <a:pt x="40" y="18"/>
                </a:lnTo>
                <a:lnTo>
                  <a:pt x="40" y="18"/>
                </a:lnTo>
                <a:lnTo>
                  <a:pt x="40" y="17"/>
                </a:lnTo>
                <a:lnTo>
                  <a:pt x="40" y="17"/>
                </a:lnTo>
                <a:lnTo>
                  <a:pt x="40" y="16"/>
                </a:lnTo>
                <a:lnTo>
                  <a:pt x="40" y="16"/>
                </a:lnTo>
                <a:lnTo>
                  <a:pt x="41" y="15"/>
                </a:lnTo>
                <a:lnTo>
                  <a:pt x="41" y="15"/>
                </a:lnTo>
                <a:lnTo>
                  <a:pt x="41" y="14"/>
                </a:lnTo>
                <a:lnTo>
                  <a:pt x="41" y="14"/>
                </a:lnTo>
                <a:lnTo>
                  <a:pt x="42" y="14"/>
                </a:lnTo>
                <a:lnTo>
                  <a:pt x="42" y="13"/>
                </a:lnTo>
                <a:lnTo>
                  <a:pt x="42" y="13"/>
                </a:lnTo>
                <a:lnTo>
                  <a:pt x="42" y="13"/>
                </a:lnTo>
                <a:lnTo>
                  <a:pt x="42" y="13"/>
                </a:lnTo>
                <a:lnTo>
                  <a:pt x="43" y="13"/>
                </a:lnTo>
                <a:lnTo>
                  <a:pt x="43" y="13"/>
                </a:lnTo>
                <a:lnTo>
                  <a:pt x="43" y="12"/>
                </a:lnTo>
                <a:lnTo>
                  <a:pt x="43" y="12"/>
                </a:lnTo>
                <a:lnTo>
                  <a:pt x="44" y="12"/>
                </a:lnTo>
                <a:lnTo>
                  <a:pt x="44" y="12"/>
                </a:lnTo>
                <a:lnTo>
                  <a:pt x="44" y="12"/>
                </a:lnTo>
                <a:lnTo>
                  <a:pt x="44" y="11"/>
                </a:lnTo>
                <a:lnTo>
                  <a:pt x="44" y="11"/>
                </a:lnTo>
                <a:lnTo>
                  <a:pt x="44" y="11"/>
                </a:lnTo>
                <a:lnTo>
                  <a:pt x="44" y="11"/>
                </a:lnTo>
                <a:lnTo>
                  <a:pt x="45" y="11"/>
                </a:lnTo>
                <a:lnTo>
                  <a:pt x="45" y="11"/>
                </a:lnTo>
                <a:lnTo>
                  <a:pt x="45" y="11"/>
                </a:lnTo>
                <a:lnTo>
                  <a:pt x="45" y="11"/>
                </a:lnTo>
                <a:lnTo>
                  <a:pt x="46" y="11"/>
                </a:lnTo>
                <a:lnTo>
                  <a:pt x="46" y="11"/>
                </a:lnTo>
                <a:lnTo>
                  <a:pt x="46" y="11"/>
                </a:lnTo>
                <a:lnTo>
                  <a:pt x="46" y="10"/>
                </a:lnTo>
                <a:lnTo>
                  <a:pt x="47" y="10"/>
                </a:lnTo>
                <a:lnTo>
                  <a:pt x="47" y="9"/>
                </a:lnTo>
                <a:lnTo>
                  <a:pt x="47" y="9"/>
                </a:lnTo>
                <a:lnTo>
                  <a:pt x="47" y="9"/>
                </a:lnTo>
                <a:lnTo>
                  <a:pt x="48" y="9"/>
                </a:lnTo>
                <a:lnTo>
                  <a:pt x="48" y="8"/>
                </a:lnTo>
                <a:lnTo>
                  <a:pt x="48" y="8"/>
                </a:lnTo>
                <a:lnTo>
                  <a:pt x="48" y="7"/>
                </a:lnTo>
                <a:lnTo>
                  <a:pt x="48" y="7"/>
                </a:lnTo>
                <a:lnTo>
                  <a:pt x="48" y="7"/>
                </a:lnTo>
                <a:lnTo>
                  <a:pt x="48" y="7"/>
                </a:lnTo>
                <a:lnTo>
                  <a:pt x="49" y="6"/>
                </a:lnTo>
                <a:lnTo>
                  <a:pt x="49" y="6"/>
                </a:lnTo>
                <a:lnTo>
                  <a:pt x="49" y="6"/>
                </a:lnTo>
                <a:lnTo>
                  <a:pt x="49" y="6"/>
                </a:lnTo>
                <a:lnTo>
                  <a:pt x="50" y="6"/>
                </a:lnTo>
                <a:lnTo>
                  <a:pt x="50" y="6"/>
                </a:lnTo>
                <a:lnTo>
                  <a:pt x="50" y="6"/>
                </a:lnTo>
                <a:lnTo>
                  <a:pt x="50" y="6"/>
                </a:lnTo>
                <a:lnTo>
                  <a:pt x="50" y="6"/>
                </a:lnTo>
                <a:lnTo>
                  <a:pt x="51" y="6"/>
                </a:lnTo>
                <a:lnTo>
                  <a:pt x="51" y="6"/>
                </a:lnTo>
                <a:lnTo>
                  <a:pt x="51" y="6"/>
                </a:lnTo>
                <a:lnTo>
                  <a:pt x="51" y="7"/>
                </a:lnTo>
                <a:lnTo>
                  <a:pt x="52" y="8"/>
                </a:lnTo>
                <a:lnTo>
                  <a:pt x="52" y="9"/>
                </a:lnTo>
                <a:lnTo>
                  <a:pt x="52" y="10"/>
                </a:lnTo>
                <a:lnTo>
                  <a:pt x="52" y="11"/>
                </a:lnTo>
                <a:lnTo>
                  <a:pt x="52" y="12"/>
                </a:lnTo>
                <a:lnTo>
                  <a:pt x="52" y="13"/>
                </a:lnTo>
                <a:lnTo>
                  <a:pt x="53" y="13"/>
                </a:lnTo>
                <a:lnTo>
                  <a:pt x="53" y="14"/>
                </a:lnTo>
                <a:lnTo>
                  <a:pt x="53" y="16"/>
                </a:lnTo>
                <a:lnTo>
                  <a:pt x="53" y="17"/>
                </a:lnTo>
                <a:lnTo>
                  <a:pt x="53" y="18"/>
                </a:lnTo>
                <a:lnTo>
                  <a:pt x="54" y="18"/>
                </a:lnTo>
                <a:lnTo>
                  <a:pt x="54" y="20"/>
                </a:lnTo>
                <a:lnTo>
                  <a:pt x="54" y="21"/>
                </a:lnTo>
                <a:lnTo>
                  <a:pt x="54" y="22"/>
                </a:lnTo>
                <a:lnTo>
                  <a:pt x="55" y="22"/>
                </a:lnTo>
                <a:lnTo>
                  <a:pt x="55" y="22"/>
                </a:lnTo>
                <a:lnTo>
                  <a:pt x="55" y="22"/>
                </a:lnTo>
                <a:lnTo>
                  <a:pt x="55" y="22"/>
                </a:lnTo>
                <a:lnTo>
                  <a:pt x="56" y="23"/>
                </a:lnTo>
                <a:lnTo>
                  <a:pt x="56" y="23"/>
                </a:lnTo>
                <a:lnTo>
                  <a:pt x="56" y="23"/>
                </a:lnTo>
                <a:lnTo>
                  <a:pt x="56" y="23"/>
                </a:lnTo>
                <a:lnTo>
                  <a:pt x="56" y="23"/>
                </a:lnTo>
                <a:lnTo>
                  <a:pt x="56" y="23"/>
                </a:lnTo>
                <a:lnTo>
                  <a:pt x="56" y="23"/>
                </a:lnTo>
                <a:lnTo>
                  <a:pt x="57" y="23"/>
                </a:lnTo>
                <a:lnTo>
                  <a:pt x="57" y="22"/>
                </a:lnTo>
                <a:lnTo>
                  <a:pt x="57" y="22"/>
                </a:lnTo>
                <a:lnTo>
                  <a:pt x="57" y="22"/>
                </a:lnTo>
                <a:lnTo>
                  <a:pt x="58" y="22"/>
                </a:lnTo>
                <a:lnTo>
                  <a:pt x="58" y="22"/>
                </a:lnTo>
                <a:lnTo>
                  <a:pt x="58" y="23"/>
                </a:lnTo>
                <a:lnTo>
                  <a:pt x="58" y="23"/>
                </a:lnTo>
                <a:lnTo>
                  <a:pt x="59" y="24"/>
                </a:lnTo>
                <a:lnTo>
                  <a:pt x="59" y="24"/>
                </a:lnTo>
                <a:lnTo>
                  <a:pt x="59" y="25"/>
                </a:lnTo>
                <a:lnTo>
                  <a:pt x="59" y="25"/>
                </a:lnTo>
                <a:lnTo>
                  <a:pt x="59" y="26"/>
                </a:lnTo>
                <a:lnTo>
                  <a:pt x="60" y="26"/>
                </a:lnTo>
                <a:lnTo>
                  <a:pt x="60" y="26"/>
                </a:lnTo>
                <a:lnTo>
                  <a:pt x="60" y="26"/>
                </a:lnTo>
                <a:lnTo>
                  <a:pt x="60" y="26"/>
                </a:lnTo>
                <a:lnTo>
                  <a:pt x="60" y="25"/>
                </a:lnTo>
                <a:lnTo>
                  <a:pt x="60" y="25"/>
                </a:lnTo>
                <a:lnTo>
                  <a:pt x="61" y="25"/>
                </a:lnTo>
                <a:lnTo>
                  <a:pt x="61" y="25"/>
                </a:lnTo>
                <a:lnTo>
                  <a:pt x="61" y="25"/>
                </a:lnTo>
                <a:lnTo>
                  <a:pt x="61" y="26"/>
                </a:lnTo>
                <a:lnTo>
                  <a:pt x="61" y="26"/>
                </a:lnTo>
                <a:lnTo>
                  <a:pt x="62" y="26"/>
                </a:lnTo>
                <a:lnTo>
                  <a:pt x="62" y="26"/>
                </a:lnTo>
                <a:lnTo>
                  <a:pt x="62" y="26"/>
                </a:lnTo>
                <a:lnTo>
                  <a:pt x="62" y="26"/>
                </a:lnTo>
                <a:lnTo>
                  <a:pt x="63" y="26"/>
                </a:lnTo>
                <a:lnTo>
                  <a:pt x="63" y="26"/>
                </a:lnTo>
                <a:lnTo>
                  <a:pt x="63" y="25"/>
                </a:lnTo>
                <a:lnTo>
                  <a:pt x="63" y="25"/>
                </a:lnTo>
                <a:lnTo>
                  <a:pt x="64" y="25"/>
                </a:lnTo>
                <a:lnTo>
                  <a:pt x="64" y="24"/>
                </a:lnTo>
                <a:lnTo>
                  <a:pt x="64" y="24"/>
                </a:lnTo>
                <a:lnTo>
                  <a:pt x="64" y="23"/>
                </a:lnTo>
                <a:lnTo>
                  <a:pt x="64" y="23"/>
                </a:lnTo>
                <a:lnTo>
                  <a:pt x="64" y="23"/>
                </a:lnTo>
                <a:lnTo>
                  <a:pt x="64" y="23"/>
                </a:lnTo>
                <a:lnTo>
                  <a:pt x="65" y="23"/>
                </a:lnTo>
                <a:lnTo>
                  <a:pt x="65" y="23"/>
                </a:lnTo>
                <a:lnTo>
                  <a:pt x="65" y="23"/>
                </a:lnTo>
                <a:lnTo>
                  <a:pt x="65" y="23"/>
                </a:lnTo>
                <a:lnTo>
                  <a:pt x="66" y="23"/>
                </a:lnTo>
                <a:lnTo>
                  <a:pt x="66" y="23"/>
                </a:lnTo>
                <a:lnTo>
                  <a:pt x="66" y="23"/>
                </a:lnTo>
                <a:lnTo>
                  <a:pt x="66" y="23"/>
                </a:lnTo>
                <a:lnTo>
                  <a:pt x="67" y="22"/>
                </a:lnTo>
                <a:lnTo>
                  <a:pt x="67" y="22"/>
                </a:lnTo>
                <a:lnTo>
                  <a:pt x="67" y="22"/>
                </a:lnTo>
                <a:lnTo>
                  <a:pt x="67" y="22"/>
                </a:lnTo>
                <a:lnTo>
                  <a:pt x="67" y="22"/>
                </a:lnTo>
                <a:lnTo>
                  <a:pt x="68" y="22"/>
                </a:lnTo>
                <a:lnTo>
                  <a:pt x="68" y="22"/>
                </a:lnTo>
                <a:lnTo>
                  <a:pt x="68" y="22"/>
                </a:lnTo>
                <a:lnTo>
                  <a:pt x="68" y="21"/>
                </a:lnTo>
                <a:lnTo>
                  <a:pt x="68" y="21"/>
                </a:lnTo>
                <a:lnTo>
                  <a:pt x="68" y="21"/>
                </a:lnTo>
                <a:lnTo>
                  <a:pt x="69" y="21"/>
                </a:lnTo>
                <a:lnTo>
                  <a:pt x="69" y="21"/>
                </a:lnTo>
                <a:lnTo>
                  <a:pt x="69" y="21"/>
                </a:lnTo>
                <a:lnTo>
                  <a:pt x="69" y="21"/>
                </a:lnTo>
                <a:lnTo>
                  <a:pt x="70" y="21"/>
                </a:lnTo>
                <a:lnTo>
                  <a:pt x="70" y="21"/>
                </a:lnTo>
                <a:lnTo>
                  <a:pt x="70" y="21"/>
                </a:lnTo>
                <a:lnTo>
                  <a:pt x="70" y="21"/>
                </a:lnTo>
                <a:lnTo>
                  <a:pt x="70" y="21"/>
                </a:lnTo>
                <a:lnTo>
                  <a:pt x="71" y="22"/>
                </a:lnTo>
                <a:lnTo>
                  <a:pt x="71" y="22"/>
                </a:lnTo>
                <a:lnTo>
                  <a:pt x="71" y="22"/>
                </a:lnTo>
                <a:lnTo>
                  <a:pt x="71" y="22"/>
                </a:lnTo>
                <a:lnTo>
                  <a:pt x="72" y="22"/>
                </a:lnTo>
                <a:lnTo>
                  <a:pt x="72" y="21"/>
                </a:lnTo>
                <a:lnTo>
                  <a:pt x="72" y="21"/>
                </a:lnTo>
                <a:lnTo>
                  <a:pt x="72" y="21"/>
                </a:lnTo>
                <a:lnTo>
                  <a:pt x="72" y="21"/>
                </a:lnTo>
                <a:lnTo>
                  <a:pt x="72" y="21"/>
                </a:lnTo>
                <a:lnTo>
                  <a:pt x="72" y="21"/>
                </a:lnTo>
                <a:lnTo>
                  <a:pt x="73" y="21"/>
                </a:lnTo>
                <a:lnTo>
                  <a:pt x="73" y="20"/>
                </a:lnTo>
                <a:lnTo>
                  <a:pt x="73" y="20"/>
                </a:lnTo>
                <a:lnTo>
                  <a:pt x="73" y="20"/>
                </a:lnTo>
                <a:lnTo>
                  <a:pt x="74" y="19"/>
                </a:lnTo>
                <a:lnTo>
                  <a:pt x="74" y="19"/>
                </a:lnTo>
                <a:lnTo>
                  <a:pt x="74" y="19"/>
                </a:lnTo>
                <a:lnTo>
                  <a:pt x="74" y="18"/>
                </a:lnTo>
                <a:lnTo>
                  <a:pt x="75" y="18"/>
                </a:lnTo>
                <a:lnTo>
                  <a:pt x="75" y="18"/>
                </a:lnTo>
                <a:lnTo>
                  <a:pt x="75" y="18"/>
                </a:lnTo>
                <a:lnTo>
                  <a:pt x="75" y="17"/>
                </a:lnTo>
                <a:lnTo>
                  <a:pt x="75" y="17"/>
                </a:lnTo>
                <a:lnTo>
                  <a:pt x="76" y="17"/>
                </a:lnTo>
                <a:lnTo>
                  <a:pt x="76" y="16"/>
                </a:lnTo>
                <a:lnTo>
                  <a:pt x="76" y="16"/>
                </a:lnTo>
                <a:lnTo>
                  <a:pt x="76" y="16"/>
                </a:lnTo>
                <a:lnTo>
                  <a:pt x="76" y="16"/>
                </a:lnTo>
                <a:lnTo>
                  <a:pt x="76" y="16"/>
                </a:lnTo>
                <a:lnTo>
                  <a:pt x="77" y="16"/>
                </a:lnTo>
                <a:lnTo>
                  <a:pt x="77" y="17"/>
                </a:lnTo>
                <a:lnTo>
                  <a:pt x="77" y="17"/>
                </a:lnTo>
                <a:lnTo>
                  <a:pt x="77" y="17"/>
                </a:lnTo>
                <a:lnTo>
                  <a:pt x="78" y="16"/>
                </a:lnTo>
                <a:lnTo>
                  <a:pt x="78" y="16"/>
                </a:lnTo>
                <a:lnTo>
                  <a:pt x="78" y="16"/>
                </a:lnTo>
                <a:lnTo>
                  <a:pt x="78" y="15"/>
                </a:lnTo>
                <a:lnTo>
                  <a:pt x="78" y="15"/>
                </a:lnTo>
                <a:lnTo>
                  <a:pt x="79" y="15"/>
                </a:lnTo>
                <a:lnTo>
                  <a:pt x="79" y="14"/>
                </a:lnTo>
                <a:lnTo>
                  <a:pt x="79" y="14"/>
                </a:lnTo>
                <a:lnTo>
                  <a:pt x="79" y="14"/>
                </a:lnTo>
                <a:lnTo>
                  <a:pt x="79" y="14"/>
                </a:lnTo>
                <a:lnTo>
                  <a:pt x="79" y="14"/>
                </a:lnTo>
                <a:lnTo>
                  <a:pt x="80" y="13"/>
                </a:lnTo>
                <a:lnTo>
                  <a:pt x="80" y="13"/>
                </a:lnTo>
                <a:lnTo>
                  <a:pt x="80" y="13"/>
                </a:lnTo>
                <a:lnTo>
                  <a:pt x="80" y="13"/>
                </a:lnTo>
                <a:lnTo>
                  <a:pt x="80" y="13"/>
                </a:lnTo>
                <a:lnTo>
                  <a:pt x="81" y="13"/>
                </a:lnTo>
                <a:lnTo>
                  <a:pt x="81" y="12"/>
                </a:lnTo>
                <a:lnTo>
                  <a:pt x="81" y="12"/>
                </a:lnTo>
                <a:lnTo>
                  <a:pt x="81" y="11"/>
                </a:lnTo>
                <a:lnTo>
                  <a:pt x="82" y="10"/>
                </a:lnTo>
                <a:lnTo>
                  <a:pt x="82" y="9"/>
                </a:lnTo>
                <a:lnTo>
                  <a:pt x="82" y="9"/>
                </a:lnTo>
                <a:lnTo>
                  <a:pt x="82" y="8"/>
                </a:lnTo>
                <a:lnTo>
                  <a:pt x="83" y="8"/>
                </a:lnTo>
                <a:lnTo>
                  <a:pt x="83" y="8"/>
                </a:lnTo>
                <a:lnTo>
                  <a:pt x="83" y="8"/>
                </a:lnTo>
                <a:lnTo>
                  <a:pt x="83" y="8"/>
                </a:lnTo>
                <a:lnTo>
                  <a:pt x="83" y="8"/>
                </a:lnTo>
                <a:lnTo>
                  <a:pt x="83" y="8"/>
                </a:lnTo>
                <a:lnTo>
                  <a:pt x="83" y="8"/>
                </a:lnTo>
                <a:lnTo>
                  <a:pt x="84" y="7"/>
                </a:lnTo>
                <a:lnTo>
                  <a:pt x="84" y="7"/>
                </a:lnTo>
                <a:lnTo>
                  <a:pt x="84" y="7"/>
                </a:lnTo>
                <a:lnTo>
                  <a:pt x="84" y="6"/>
                </a:lnTo>
                <a:lnTo>
                  <a:pt x="85" y="6"/>
                </a:lnTo>
                <a:lnTo>
                  <a:pt x="85" y="5"/>
                </a:lnTo>
                <a:lnTo>
                  <a:pt x="85" y="5"/>
                </a:lnTo>
                <a:lnTo>
                  <a:pt x="85" y="5"/>
                </a:lnTo>
                <a:lnTo>
                  <a:pt x="86" y="4"/>
                </a:lnTo>
                <a:lnTo>
                  <a:pt x="86" y="4"/>
                </a:lnTo>
                <a:lnTo>
                  <a:pt x="86" y="4"/>
                </a:lnTo>
                <a:lnTo>
                  <a:pt x="86" y="4"/>
                </a:lnTo>
                <a:lnTo>
                  <a:pt x="86" y="5"/>
                </a:lnTo>
                <a:lnTo>
                  <a:pt x="87" y="5"/>
                </a:lnTo>
                <a:lnTo>
                  <a:pt x="87" y="5"/>
                </a:lnTo>
                <a:lnTo>
                  <a:pt x="87" y="5"/>
                </a:lnTo>
                <a:lnTo>
                  <a:pt x="87" y="5"/>
                </a:lnTo>
                <a:lnTo>
                  <a:pt x="87" y="5"/>
                </a:lnTo>
                <a:lnTo>
                  <a:pt x="87" y="6"/>
                </a:lnTo>
                <a:lnTo>
                  <a:pt x="88" y="7"/>
                </a:lnTo>
                <a:lnTo>
                  <a:pt x="88" y="8"/>
                </a:lnTo>
                <a:lnTo>
                  <a:pt x="88" y="8"/>
                </a:lnTo>
                <a:lnTo>
                  <a:pt x="88" y="9"/>
                </a:lnTo>
                <a:lnTo>
                  <a:pt x="89" y="9"/>
                </a:lnTo>
                <a:lnTo>
                  <a:pt x="89" y="10"/>
                </a:lnTo>
                <a:lnTo>
                  <a:pt x="89" y="11"/>
                </a:lnTo>
                <a:lnTo>
                  <a:pt x="89" y="12"/>
                </a:lnTo>
                <a:lnTo>
                  <a:pt x="89" y="13"/>
                </a:lnTo>
                <a:lnTo>
                  <a:pt x="90" y="13"/>
                </a:lnTo>
                <a:lnTo>
                  <a:pt x="90" y="14"/>
                </a:lnTo>
                <a:lnTo>
                  <a:pt x="90" y="15"/>
                </a:lnTo>
                <a:lnTo>
                  <a:pt x="90" y="16"/>
                </a:lnTo>
                <a:lnTo>
                  <a:pt x="91" y="17"/>
                </a:lnTo>
                <a:lnTo>
                  <a:pt x="91" y="18"/>
                </a:lnTo>
                <a:lnTo>
                  <a:pt x="91" y="18"/>
                </a:lnTo>
                <a:lnTo>
                  <a:pt x="91" y="18"/>
                </a:lnTo>
                <a:lnTo>
                  <a:pt x="91" y="18"/>
                </a:lnTo>
                <a:lnTo>
                  <a:pt x="91" y="19"/>
                </a:lnTo>
                <a:lnTo>
                  <a:pt x="91" y="19"/>
                </a:lnTo>
                <a:lnTo>
                  <a:pt x="92" y="20"/>
                </a:lnTo>
                <a:lnTo>
                  <a:pt x="92" y="20"/>
                </a:lnTo>
                <a:lnTo>
                  <a:pt x="92" y="20"/>
                </a:lnTo>
                <a:lnTo>
                  <a:pt x="92" y="20"/>
                </a:lnTo>
                <a:lnTo>
                  <a:pt x="93" y="21"/>
                </a:lnTo>
                <a:lnTo>
                  <a:pt x="93" y="21"/>
                </a:lnTo>
                <a:lnTo>
                  <a:pt x="93" y="21"/>
                </a:lnTo>
                <a:lnTo>
                  <a:pt x="93" y="21"/>
                </a:lnTo>
                <a:lnTo>
                  <a:pt x="94" y="21"/>
                </a:lnTo>
                <a:lnTo>
                  <a:pt x="94" y="22"/>
                </a:lnTo>
                <a:lnTo>
                  <a:pt x="94" y="22"/>
                </a:lnTo>
                <a:lnTo>
                  <a:pt x="94" y="22"/>
                </a:lnTo>
                <a:lnTo>
                  <a:pt x="95" y="22"/>
                </a:lnTo>
                <a:lnTo>
                  <a:pt x="95" y="22"/>
                </a:lnTo>
                <a:lnTo>
                  <a:pt x="95" y="23"/>
                </a:lnTo>
                <a:lnTo>
                  <a:pt x="95" y="23"/>
                </a:lnTo>
                <a:lnTo>
                  <a:pt x="95" y="24"/>
                </a:lnTo>
                <a:lnTo>
                  <a:pt x="95" y="24"/>
                </a:lnTo>
                <a:lnTo>
                  <a:pt x="95" y="24"/>
                </a:lnTo>
                <a:lnTo>
                  <a:pt x="96" y="24"/>
                </a:lnTo>
                <a:lnTo>
                  <a:pt x="96" y="24"/>
                </a:lnTo>
                <a:lnTo>
                  <a:pt x="96" y="23"/>
                </a:lnTo>
                <a:lnTo>
                  <a:pt x="96" y="23"/>
                </a:lnTo>
                <a:lnTo>
                  <a:pt x="97" y="23"/>
                </a:lnTo>
                <a:lnTo>
                  <a:pt x="97" y="23"/>
                </a:lnTo>
                <a:lnTo>
                  <a:pt x="97" y="23"/>
                </a:lnTo>
                <a:lnTo>
                  <a:pt x="97" y="23"/>
                </a:lnTo>
                <a:lnTo>
                  <a:pt x="97" y="23"/>
                </a:lnTo>
                <a:lnTo>
                  <a:pt x="98" y="23"/>
                </a:lnTo>
                <a:lnTo>
                  <a:pt x="98" y="23"/>
                </a:lnTo>
                <a:lnTo>
                  <a:pt x="98" y="23"/>
                </a:lnTo>
                <a:lnTo>
                  <a:pt x="98" y="23"/>
                </a:lnTo>
                <a:lnTo>
                  <a:pt x="99" y="23"/>
                </a:lnTo>
                <a:lnTo>
                  <a:pt x="99" y="23"/>
                </a:lnTo>
                <a:lnTo>
                  <a:pt x="99" y="23"/>
                </a:lnTo>
                <a:lnTo>
                  <a:pt x="99" y="22"/>
                </a:lnTo>
                <a:lnTo>
                  <a:pt x="99" y="22"/>
                </a:lnTo>
                <a:lnTo>
                  <a:pt x="99" y="22"/>
                </a:lnTo>
                <a:lnTo>
                  <a:pt x="100" y="21"/>
                </a:lnTo>
                <a:lnTo>
                  <a:pt x="100" y="21"/>
                </a:lnTo>
                <a:lnTo>
                  <a:pt x="100" y="20"/>
                </a:lnTo>
                <a:lnTo>
                  <a:pt x="100" y="20"/>
                </a:lnTo>
                <a:lnTo>
                  <a:pt x="100" y="20"/>
                </a:lnTo>
                <a:lnTo>
                  <a:pt x="101" y="19"/>
                </a:lnTo>
                <a:lnTo>
                  <a:pt x="101" y="19"/>
                </a:lnTo>
                <a:lnTo>
                  <a:pt x="101" y="19"/>
                </a:lnTo>
                <a:lnTo>
                  <a:pt x="101" y="18"/>
                </a:lnTo>
                <a:lnTo>
                  <a:pt x="102" y="18"/>
                </a:lnTo>
                <a:lnTo>
                  <a:pt x="102" y="18"/>
                </a:lnTo>
                <a:lnTo>
                  <a:pt x="102" y="18"/>
                </a:lnTo>
                <a:lnTo>
                  <a:pt x="102" y="18"/>
                </a:lnTo>
                <a:lnTo>
                  <a:pt x="103" y="18"/>
                </a:lnTo>
                <a:lnTo>
                  <a:pt x="103" y="18"/>
                </a:lnTo>
                <a:lnTo>
                  <a:pt x="103" y="18"/>
                </a:lnTo>
                <a:lnTo>
                  <a:pt x="103" y="18"/>
                </a:lnTo>
                <a:lnTo>
                  <a:pt x="103" y="18"/>
                </a:lnTo>
                <a:lnTo>
                  <a:pt x="103" y="18"/>
                </a:lnTo>
                <a:lnTo>
                  <a:pt x="103" y="18"/>
                </a:lnTo>
                <a:lnTo>
                  <a:pt x="104" y="18"/>
                </a:lnTo>
                <a:lnTo>
                  <a:pt x="104" y="19"/>
                </a:lnTo>
                <a:lnTo>
                  <a:pt x="104" y="19"/>
                </a:lnTo>
                <a:lnTo>
                  <a:pt x="104" y="19"/>
                </a:lnTo>
                <a:lnTo>
                  <a:pt x="105" y="19"/>
                </a:lnTo>
                <a:lnTo>
                  <a:pt x="105" y="20"/>
                </a:lnTo>
                <a:lnTo>
                  <a:pt x="105" y="20"/>
                </a:lnTo>
                <a:lnTo>
                  <a:pt x="105" y="20"/>
                </a:lnTo>
                <a:lnTo>
                  <a:pt x="106" y="20"/>
                </a:lnTo>
                <a:lnTo>
                  <a:pt x="106" y="19"/>
                </a:lnTo>
                <a:lnTo>
                  <a:pt x="106" y="19"/>
                </a:lnTo>
                <a:lnTo>
                  <a:pt x="106" y="19"/>
                </a:lnTo>
                <a:lnTo>
                  <a:pt x="106" y="18"/>
                </a:lnTo>
                <a:lnTo>
                  <a:pt x="107" y="18"/>
                </a:lnTo>
                <a:lnTo>
                  <a:pt x="107" y="18"/>
                </a:lnTo>
                <a:lnTo>
                  <a:pt x="107" y="18"/>
                </a:lnTo>
                <a:lnTo>
                  <a:pt x="107" y="17"/>
                </a:lnTo>
                <a:lnTo>
                  <a:pt x="107" y="17"/>
                </a:lnTo>
                <a:lnTo>
                  <a:pt x="107" y="17"/>
                </a:lnTo>
                <a:lnTo>
                  <a:pt x="108" y="16"/>
                </a:lnTo>
                <a:lnTo>
                  <a:pt x="108" y="16"/>
                </a:lnTo>
                <a:lnTo>
                  <a:pt x="108" y="16"/>
                </a:lnTo>
                <a:lnTo>
                  <a:pt x="108" y="16"/>
                </a:lnTo>
                <a:lnTo>
                  <a:pt x="108" y="15"/>
                </a:lnTo>
                <a:lnTo>
                  <a:pt x="109" y="15"/>
                </a:lnTo>
                <a:lnTo>
                  <a:pt x="109" y="16"/>
                </a:lnTo>
                <a:lnTo>
                  <a:pt x="109" y="16"/>
                </a:lnTo>
                <a:lnTo>
                  <a:pt x="109" y="16"/>
                </a:lnTo>
                <a:lnTo>
                  <a:pt x="110" y="16"/>
                </a:lnTo>
                <a:lnTo>
                  <a:pt x="110" y="16"/>
                </a:lnTo>
                <a:lnTo>
                  <a:pt x="110" y="17"/>
                </a:lnTo>
                <a:lnTo>
                  <a:pt x="110" y="17"/>
                </a:lnTo>
                <a:lnTo>
                  <a:pt x="111" y="17"/>
                </a:lnTo>
                <a:lnTo>
                  <a:pt x="111" y="16"/>
                </a:lnTo>
                <a:lnTo>
                  <a:pt x="111" y="16"/>
                </a:lnTo>
                <a:lnTo>
                  <a:pt x="111" y="16"/>
                </a:lnTo>
                <a:lnTo>
                  <a:pt x="111" y="16"/>
                </a:lnTo>
                <a:lnTo>
                  <a:pt x="111" y="15"/>
                </a:lnTo>
                <a:lnTo>
                  <a:pt x="111" y="15"/>
                </a:lnTo>
                <a:lnTo>
                  <a:pt x="112" y="15"/>
                </a:lnTo>
                <a:lnTo>
                  <a:pt x="112" y="15"/>
                </a:lnTo>
                <a:lnTo>
                  <a:pt x="112" y="15"/>
                </a:lnTo>
                <a:lnTo>
                  <a:pt x="112" y="14"/>
                </a:lnTo>
                <a:lnTo>
                  <a:pt x="113" y="14"/>
                </a:lnTo>
                <a:lnTo>
                  <a:pt x="113" y="14"/>
                </a:lnTo>
                <a:lnTo>
                  <a:pt x="113" y="14"/>
                </a:lnTo>
                <a:lnTo>
                  <a:pt x="113" y="14"/>
                </a:lnTo>
                <a:lnTo>
                  <a:pt x="114" y="14"/>
                </a:lnTo>
                <a:lnTo>
                  <a:pt x="114" y="14"/>
                </a:lnTo>
                <a:lnTo>
                  <a:pt x="114" y="13"/>
                </a:lnTo>
                <a:lnTo>
                  <a:pt x="114" y="13"/>
                </a:lnTo>
                <a:lnTo>
                  <a:pt x="114" y="13"/>
                </a:lnTo>
                <a:lnTo>
                  <a:pt x="115" y="12"/>
                </a:lnTo>
                <a:lnTo>
                  <a:pt x="115" y="12"/>
                </a:lnTo>
                <a:lnTo>
                  <a:pt x="115" y="11"/>
                </a:lnTo>
                <a:lnTo>
                  <a:pt x="115" y="11"/>
                </a:lnTo>
                <a:lnTo>
                  <a:pt x="115" y="10"/>
                </a:lnTo>
                <a:lnTo>
                  <a:pt x="115" y="10"/>
                </a:lnTo>
                <a:lnTo>
                  <a:pt x="116" y="10"/>
                </a:lnTo>
                <a:lnTo>
                  <a:pt x="116" y="10"/>
                </a:lnTo>
                <a:lnTo>
                  <a:pt x="116" y="10"/>
                </a:lnTo>
                <a:lnTo>
                  <a:pt x="116" y="10"/>
                </a:lnTo>
                <a:lnTo>
                  <a:pt x="117" y="10"/>
                </a:lnTo>
                <a:lnTo>
                  <a:pt x="117" y="10"/>
                </a:lnTo>
                <a:lnTo>
                  <a:pt x="117" y="10"/>
                </a:lnTo>
                <a:lnTo>
                  <a:pt x="117" y="10"/>
                </a:lnTo>
                <a:lnTo>
                  <a:pt x="117" y="10"/>
                </a:lnTo>
                <a:lnTo>
                  <a:pt x="118" y="10"/>
                </a:lnTo>
                <a:lnTo>
                  <a:pt x="118" y="9"/>
                </a:lnTo>
                <a:lnTo>
                  <a:pt x="118" y="9"/>
                </a:lnTo>
                <a:lnTo>
                  <a:pt x="118" y="9"/>
                </a:lnTo>
                <a:lnTo>
                  <a:pt x="119" y="9"/>
                </a:lnTo>
                <a:lnTo>
                  <a:pt x="119" y="9"/>
                </a:lnTo>
                <a:lnTo>
                  <a:pt x="119" y="9"/>
                </a:lnTo>
                <a:lnTo>
                  <a:pt x="119" y="8"/>
                </a:lnTo>
                <a:lnTo>
                  <a:pt x="119" y="8"/>
                </a:lnTo>
                <a:lnTo>
                  <a:pt x="119" y="7"/>
                </a:lnTo>
                <a:lnTo>
                  <a:pt x="119" y="7"/>
                </a:lnTo>
                <a:lnTo>
                  <a:pt x="120" y="7"/>
                </a:lnTo>
                <a:lnTo>
                  <a:pt x="120" y="6"/>
                </a:lnTo>
                <a:lnTo>
                  <a:pt x="120" y="6"/>
                </a:lnTo>
                <a:lnTo>
                  <a:pt x="120" y="6"/>
                </a:lnTo>
                <a:lnTo>
                  <a:pt x="121" y="6"/>
                </a:lnTo>
                <a:lnTo>
                  <a:pt x="121" y="6"/>
                </a:lnTo>
                <a:lnTo>
                  <a:pt x="121" y="5"/>
                </a:lnTo>
                <a:lnTo>
                  <a:pt x="121" y="5"/>
                </a:lnTo>
                <a:lnTo>
                  <a:pt x="122" y="5"/>
                </a:lnTo>
                <a:lnTo>
                  <a:pt x="122" y="5"/>
                </a:lnTo>
                <a:lnTo>
                  <a:pt x="122" y="5"/>
                </a:lnTo>
                <a:lnTo>
                  <a:pt x="122" y="4"/>
                </a:lnTo>
                <a:lnTo>
                  <a:pt x="122" y="3"/>
                </a:lnTo>
                <a:lnTo>
                  <a:pt x="123" y="2"/>
                </a:lnTo>
                <a:lnTo>
                  <a:pt x="123" y="1"/>
                </a:lnTo>
                <a:lnTo>
                  <a:pt x="123" y="1"/>
                </a:lnTo>
                <a:lnTo>
                  <a:pt x="123" y="0"/>
                </a:lnTo>
              </a:path>
            </a:pathLst>
          </a:custGeom>
          <a:noFill/>
          <a:ln w="3175" cap="flat">
            <a:solidFill>
              <a:srgbClr val="E7E6E6">
                <a:lumMod val="50000"/>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50" name="Freeform 49"/>
          <p:cNvSpPr>
            <a:spLocks/>
          </p:cNvSpPr>
          <p:nvPr/>
        </p:nvSpPr>
        <p:spPr bwMode="auto">
          <a:xfrm>
            <a:off x="7789532" y="5663050"/>
            <a:ext cx="2659051" cy="346370"/>
          </a:xfrm>
          <a:custGeom>
            <a:avLst/>
            <a:gdLst>
              <a:gd name="T0" fmla="*/ 26 w 1624"/>
              <a:gd name="T1" fmla="*/ 159 h 175"/>
              <a:gd name="T2" fmla="*/ 51 w 1624"/>
              <a:gd name="T3" fmla="*/ 159 h 175"/>
              <a:gd name="T4" fmla="*/ 77 w 1624"/>
              <a:gd name="T5" fmla="*/ 164 h 175"/>
              <a:gd name="T6" fmla="*/ 102 w 1624"/>
              <a:gd name="T7" fmla="*/ 151 h 175"/>
              <a:gd name="T8" fmla="*/ 127 w 1624"/>
              <a:gd name="T9" fmla="*/ 163 h 175"/>
              <a:gd name="T10" fmla="*/ 153 w 1624"/>
              <a:gd name="T11" fmla="*/ 168 h 175"/>
              <a:gd name="T12" fmla="*/ 178 w 1624"/>
              <a:gd name="T13" fmla="*/ 147 h 175"/>
              <a:gd name="T14" fmla="*/ 204 w 1624"/>
              <a:gd name="T15" fmla="*/ 157 h 175"/>
              <a:gd name="T16" fmla="*/ 229 w 1624"/>
              <a:gd name="T17" fmla="*/ 159 h 175"/>
              <a:gd name="T18" fmla="*/ 255 w 1624"/>
              <a:gd name="T19" fmla="*/ 143 h 175"/>
              <a:gd name="T20" fmla="*/ 280 w 1624"/>
              <a:gd name="T21" fmla="*/ 152 h 175"/>
              <a:gd name="T22" fmla="*/ 306 w 1624"/>
              <a:gd name="T23" fmla="*/ 156 h 175"/>
              <a:gd name="T24" fmla="*/ 331 w 1624"/>
              <a:gd name="T25" fmla="*/ 148 h 175"/>
              <a:gd name="T26" fmla="*/ 357 w 1624"/>
              <a:gd name="T27" fmla="*/ 141 h 175"/>
              <a:gd name="T28" fmla="*/ 382 w 1624"/>
              <a:gd name="T29" fmla="*/ 145 h 175"/>
              <a:gd name="T30" fmla="*/ 408 w 1624"/>
              <a:gd name="T31" fmla="*/ 150 h 175"/>
              <a:gd name="T32" fmla="*/ 433 w 1624"/>
              <a:gd name="T33" fmla="*/ 134 h 175"/>
              <a:gd name="T34" fmla="*/ 459 w 1624"/>
              <a:gd name="T35" fmla="*/ 146 h 175"/>
              <a:gd name="T36" fmla="*/ 484 w 1624"/>
              <a:gd name="T37" fmla="*/ 154 h 175"/>
              <a:gd name="T38" fmla="*/ 509 w 1624"/>
              <a:gd name="T39" fmla="*/ 134 h 175"/>
              <a:gd name="T40" fmla="*/ 535 w 1624"/>
              <a:gd name="T41" fmla="*/ 148 h 175"/>
              <a:gd name="T42" fmla="*/ 560 w 1624"/>
              <a:gd name="T43" fmla="*/ 152 h 175"/>
              <a:gd name="T44" fmla="*/ 586 w 1624"/>
              <a:gd name="T45" fmla="*/ 149 h 175"/>
              <a:gd name="T46" fmla="*/ 611 w 1624"/>
              <a:gd name="T47" fmla="*/ 151 h 175"/>
              <a:gd name="T48" fmla="*/ 637 w 1624"/>
              <a:gd name="T49" fmla="*/ 160 h 175"/>
              <a:gd name="T50" fmla="*/ 662 w 1624"/>
              <a:gd name="T51" fmla="*/ 166 h 175"/>
              <a:gd name="T52" fmla="*/ 688 w 1624"/>
              <a:gd name="T53" fmla="*/ 152 h 175"/>
              <a:gd name="T54" fmla="*/ 713 w 1624"/>
              <a:gd name="T55" fmla="*/ 162 h 175"/>
              <a:gd name="T56" fmla="*/ 739 w 1624"/>
              <a:gd name="T57" fmla="*/ 170 h 175"/>
              <a:gd name="T58" fmla="*/ 764 w 1624"/>
              <a:gd name="T59" fmla="*/ 166 h 175"/>
              <a:gd name="T60" fmla="*/ 790 w 1624"/>
              <a:gd name="T61" fmla="*/ 162 h 175"/>
              <a:gd name="T62" fmla="*/ 815 w 1624"/>
              <a:gd name="T63" fmla="*/ 167 h 175"/>
              <a:gd name="T64" fmla="*/ 841 w 1624"/>
              <a:gd name="T65" fmla="*/ 170 h 175"/>
              <a:gd name="T66" fmla="*/ 866 w 1624"/>
              <a:gd name="T67" fmla="*/ 149 h 175"/>
              <a:gd name="T68" fmla="*/ 891 w 1624"/>
              <a:gd name="T69" fmla="*/ 158 h 175"/>
              <a:gd name="T70" fmla="*/ 917 w 1624"/>
              <a:gd name="T71" fmla="*/ 113 h 175"/>
              <a:gd name="T72" fmla="*/ 942 w 1624"/>
              <a:gd name="T73" fmla="*/ 9 h 175"/>
              <a:gd name="T74" fmla="*/ 968 w 1624"/>
              <a:gd name="T75" fmla="*/ 27 h 175"/>
              <a:gd name="T76" fmla="*/ 993 w 1624"/>
              <a:gd name="T77" fmla="*/ 77 h 175"/>
              <a:gd name="T78" fmla="*/ 1019 w 1624"/>
              <a:gd name="T79" fmla="*/ 93 h 175"/>
              <a:gd name="T80" fmla="*/ 1044 w 1624"/>
              <a:gd name="T81" fmla="*/ 133 h 175"/>
              <a:gd name="T82" fmla="*/ 1070 w 1624"/>
              <a:gd name="T83" fmla="*/ 124 h 175"/>
              <a:gd name="T84" fmla="*/ 1095 w 1624"/>
              <a:gd name="T85" fmla="*/ 55 h 175"/>
              <a:gd name="T86" fmla="*/ 1121 w 1624"/>
              <a:gd name="T87" fmla="*/ 34 h 175"/>
              <a:gd name="T88" fmla="*/ 1146 w 1624"/>
              <a:gd name="T89" fmla="*/ 83 h 175"/>
              <a:gd name="T90" fmla="*/ 1172 w 1624"/>
              <a:gd name="T91" fmla="*/ 87 h 175"/>
              <a:gd name="T92" fmla="*/ 1197 w 1624"/>
              <a:gd name="T93" fmla="*/ 104 h 175"/>
              <a:gd name="T94" fmla="*/ 1223 w 1624"/>
              <a:gd name="T95" fmla="*/ 75 h 175"/>
              <a:gd name="T96" fmla="*/ 1248 w 1624"/>
              <a:gd name="T97" fmla="*/ 35 h 175"/>
              <a:gd name="T98" fmla="*/ 1274 w 1624"/>
              <a:gd name="T99" fmla="*/ 117 h 175"/>
              <a:gd name="T100" fmla="*/ 1299 w 1624"/>
              <a:gd name="T101" fmla="*/ 143 h 175"/>
              <a:gd name="T102" fmla="*/ 1324 w 1624"/>
              <a:gd name="T103" fmla="*/ 84 h 175"/>
              <a:gd name="T104" fmla="*/ 1350 w 1624"/>
              <a:gd name="T105" fmla="*/ 28 h 175"/>
              <a:gd name="T106" fmla="*/ 1375 w 1624"/>
              <a:gd name="T107" fmla="*/ 20 h 175"/>
              <a:gd name="T108" fmla="*/ 1401 w 1624"/>
              <a:gd name="T109" fmla="*/ 79 h 175"/>
              <a:gd name="T110" fmla="*/ 1426 w 1624"/>
              <a:gd name="T111" fmla="*/ 102 h 175"/>
              <a:gd name="T112" fmla="*/ 1452 w 1624"/>
              <a:gd name="T113" fmla="*/ 138 h 175"/>
              <a:gd name="T114" fmla="*/ 1477 w 1624"/>
              <a:gd name="T115" fmla="*/ 109 h 175"/>
              <a:gd name="T116" fmla="*/ 1503 w 1624"/>
              <a:gd name="T117" fmla="*/ 53 h 175"/>
              <a:gd name="T118" fmla="*/ 1528 w 1624"/>
              <a:gd name="T119" fmla="*/ 32 h 175"/>
              <a:gd name="T120" fmla="*/ 1554 w 1624"/>
              <a:gd name="T121" fmla="*/ 47 h 175"/>
              <a:gd name="T122" fmla="*/ 1579 w 1624"/>
              <a:gd name="T123" fmla="*/ 104 h 175"/>
              <a:gd name="T124" fmla="*/ 1605 w 1624"/>
              <a:gd name="T125" fmla="*/ 9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24" h="175">
                <a:moveTo>
                  <a:pt x="0" y="145"/>
                </a:moveTo>
                <a:lnTo>
                  <a:pt x="0" y="145"/>
                </a:lnTo>
                <a:lnTo>
                  <a:pt x="1" y="145"/>
                </a:lnTo>
                <a:lnTo>
                  <a:pt x="1" y="146"/>
                </a:lnTo>
                <a:lnTo>
                  <a:pt x="1" y="146"/>
                </a:lnTo>
                <a:lnTo>
                  <a:pt x="1" y="146"/>
                </a:lnTo>
                <a:lnTo>
                  <a:pt x="2" y="147"/>
                </a:lnTo>
                <a:lnTo>
                  <a:pt x="2" y="147"/>
                </a:lnTo>
                <a:lnTo>
                  <a:pt x="2" y="147"/>
                </a:lnTo>
                <a:lnTo>
                  <a:pt x="2" y="148"/>
                </a:lnTo>
                <a:lnTo>
                  <a:pt x="2" y="150"/>
                </a:lnTo>
                <a:lnTo>
                  <a:pt x="3" y="151"/>
                </a:lnTo>
                <a:lnTo>
                  <a:pt x="3" y="152"/>
                </a:lnTo>
                <a:lnTo>
                  <a:pt x="3" y="154"/>
                </a:lnTo>
                <a:lnTo>
                  <a:pt x="3" y="155"/>
                </a:lnTo>
                <a:lnTo>
                  <a:pt x="4" y="157"/>
                </a:lnTo>
                <a:lnTo>
                  <a:pt x="4" y="159"/>
                </a:lnTo>
                <a:lnTo>
                  <a:pt x="4" y="159"/>
                </a:lnTo>
                <a:lnTo>
                  <a:pt x="4" y="160"/>
                </a:lnTo>
                <a:lnTo>
                  <a:pt x="4" y="160"/>
                </a:lnTo>
                <a:lnTo>
                  <a:pt x="4" y="161"/>
                </a:lnTo>
                <a:lnTo>
                  <a:pt x="5" y="161"/>
                </a:lnTo>
                <a:lnTo>
                  <a:pt x="5" y="161"/>
                </a:lnTo>
                <a:lnTo>
                  <a:pt x="5" y="162"/>
                </a:lnTo>
                <a:lnTo>
                  <a:pt x="5" y="162"/>
                </a:lnTo>
                <a:lnTo>
                  <a:pt x="5" y="163"/>
                </a:lnTo>
                <a:lnTo>
                  <a:pt x="6" y="163"/>
                </a:lnTo>
                <a:lnTo>
                  <a:pt x="6" y="164"/>
                </a:lnTo>
                <a:lnTo>
                  <a:pt x="6" y="164"/>
                </a:lnTo>
                <a:lnTo>
                  <a:pt x="6" y="164"/>
                </a:lnTo>
                <a:lnTo>
                  <a:pt x="7" y="165"/>
                </a:lnTo>
                <a:lnTo>
                  <a:pt x="7" y="165"/>
                </a:lnTo>
                <a:lnTo>
                  <a:pt x="7" y="166"/>
                </a:lnTo>
                <a:lnTo>
                  <a:pt x="7" y="166"/>
                </a:lnTo>
                <a:lnTo>
                  <a:pt x="8" y="166"/>
                </a:lnTo>
                <a:lnTo>
                  <a:pt x="8" y="166"/>
                </a:lnTo>
                <a:lnTo>
                  <a:pt x="8" y="166"/>
                </a:lnTo>
                <a:lnTo>
                  <a:pt x="8" y="165"/>
                </a:lnTo>
                <a:lnTo>
                  <a:pt x="8" y="165"/>
                </a:lnTo>
                <a:lnTo>
                  <a:pt x="8" y="165"/>
                </a:lnTo>
                <a:lnTo>
                  <a:pt x="8" y="165"/>
                </a:lnTo>
                <a:lnTo>
                  <a:pt x="9" y="165"/>
                </a:lnTo>
                <a:lnTo>
                  <a:pt x="9" y="166"/>
                </a:lnTo>
                <a:lnTo>
                  <a:pt x="9" y="166"/>
                </a:lnTo>
                <a:lnTo>
                  <a:pt x="9" y="166"/>
                </a:lnTo>
                <a:lnTo>
                  <a:pt x="10" y="167"/>
                </a:lnTo>
                <a:lnTo>
                  <a:pt x="10" y="167"/>
                </a:lnTo>
                <a:lnTo>
                  <a:pt x="10" y="168"/>
                </a:lnTo>
                <a:lnTo>
                  <a:pt x="10" y="168"/>
                </a:lnTo>
                <a:lnTo>
                  <a:pt x="10" y="168"/>
                </a:lnTo>
                <a:lnTo>
                  <a:pt x="11" y="168"/>
                </a:lnTo>
                <a:lnTo>
                  <a:pt x="11" y="168"/>
                </a:lnTo>
                <a:lnTo>
                  <a:pt x="11" y="168"/>
                </a:lnTo>
                <a:lnTo>
                  <a:pt x="11" y="168"/>
                </a:lnTo>
                <a:lnTo>
                  <a:pt x="12" y="168"/>
                </a:lnTo>
                <a:lnTo>
                  <a:pt x="12" y="168"/>
                </a:lnTo>
                <a:lnTo>
                  <a:pt x="12" y="168"/>
                </a:lnTo>
                <a:lnTo>
                  <a:pt x="12" y="167"/>
                </a:lnTo>
                <a:lnTo>
                  <a:pt x="12" y="167"/>
                </a:lnTo>
                <a:lnTo>
                  <a:pt x="12" y="167"/>
                </a:lnTo>
                <a:lnTo>
                  <a:pt x="13" y="166"/>
                </a:lnTo>
                <a:lnTo>
                  <a:pt x="13" y="166"/>
                </a:lnTo>
                <a:lnTo>
                  <a:pt x="13" y="165"/>
                </a:lnTo>
                <a:lnTo>
                  <a:pt x="13" y="165"/>
                </a:lnTo>
                <a:lnTo>
                  <a:pt x="13" y="165"/>
                </a:lnTo>
                <a:lnTo>
                  <a:pt x="14" y="164"/>
                </a:lnTo>
                <a:lnTo>
                  <a:pt x="14" y="164"/>
                </a:lnTo>
                <a:lnTo>
                  <a:pt x="14" y="164"/>
                </a:lnTo>
                <a:lnTo>
                  <a:pt x="14" y="164"/>
                </a:lnTo>
                <a:lnTo>
                  <a:pt x="15" y="164"/>
                </a:lnTo>
                <a:lnTo>
                  <a:pt x="15" y="164"/>
                </a:lnTo>
                <a:lnTo>
                  <a:pt x="15" y="164"/>
                </a:lnTo>
                <a:lnTo>
                  <a:pt x="15" y="164"/>
                </a:lnTo>
                <a:lnTo>
                  <a:pt x="16" y="164"/>
                </a:lnTo>
                <a:lnTo>
                  <a:pt x="16" y="163"/>
                </a:lnTo>
                <a:lnTo>
                  <a:pt x="16" y="163"/>
                </a:lnTo>
                <a:lnTo>
                  <a:pt x="16" y="163"/>
                </a:lnTo>
                <a:lnTo>
                  <a:pt x="16" y="163"/>
                </a:lnTo>
                <a:lnTo>
                  <a:pt x="16" y="162"/>
                </a:lnTo>
                <a:lnTo>
                  <a:pt x="16" y="162"/>
                </a:lnTo>
                <a:lnTo>
                  <a:pt x="17" y="162"/>
                </a:lnTo>
                <a:lnTo>
                  <a:pt x="17" y="162"/>
                </a:lnTo>
                <a:lnTo>
                  <a:pt x="17" y="162"/>
                </a:lnTo>
                <a:lnTo>
                  <a:pt x="17" y="162"/>
                </a:lnTo>
                <a:lnTo>
                  <a:pt x="18" y="162"/>
                </a:lnTo>
                <a:lnTo>
                  <a:pt x="18" y="162"/>
                </a:lnTo>
                <a:lnTo>
                  <a:pt x="18" y="162"/>
                </a:lnTo>
                <a:lnTo>
                  <a:pt x="18" y="162"/>
                </a:lnTo>
                <a:lnTo>
                  <a:pt x="19" y="162"/>
                </a:lnTo>
                <a:lnTo>
                  <a:pt x="19" y="161"/>
                </a:lnTo>
                <a:lnTo>
                  <a:pt x="19" y="161"/>
                </a:lnTo>
                <a:lnTo>
                  <a:pt x="19" y="160"/>
                </a:lnTo>
                <a:lnTo>
                  <a:pt x="19" y="160"/>
                </a:lnTo>
                <a:lnTo>
                  <a:pt x="19" y="159"/>
                </a:lnTo>
                <a:lnTo>
                  <a:pt x="19" y="159"/>
                </a:lnTo>
                <a:lnTo>
                  <a:pt x="20" y="159"/>
                </a:lnTo>
                <a:lnTo>
                  <a:pt x="20" y="158"/>
                </a:lnTo>
                <a:lnTo>
                  <a:pt x="20" y="158"/>
                </a:lnTo>
                <a:lnTo>
                  <a:pt x="20" y="159"/>
                </a:lnTo>
                <a:lnTo>
                  <a:pt x="21" y="159"/>
                </a:lnTo>
                <a:lnTo>
                  <a:pt x="21" y="159"/>
                </a:lnTo>
                <a:lnTo>
                  <a:pt x="21" y="159"/>
                </a:lnTo>
                <a:lnTo>
                  <a:pt x="21" y="159"/>
                </a:lnTo>
                <a:lnTo>
                  <a:pt x="21" y="160"/>
                </a:lnTo>
                <a:lnTo>
                  <a:pt x="22" y="160"/>
                </a:lnTo>
                <a:lnTo>
                  <a:pt x="22" y="160"/>
                </a:lnTo>
                <a:lnTo>
                  <a:pt x="22" y="160"/>
                </a:lnTo>
                <a:lnTo>
                  <a:pt x="22" y="160"/>
                </a:lnTo>
                <a:lnTo>
                  <a:pt x="23" y="159"/>
                </a:lnTo>
                <a:lnTo>
                  <a:pt x="23" y="159"/>
                </a:lnTo>
                <a:lnTo>
                  <a:pt x="23" y="159"/>
                </a:lnTo>
                <a:lnTo>
                  <a:pt x="23" y="159"/>
                </a:lnTo>
                <a:lnTo>
                  <a:pt x="23" y="159"/>
                </a:lnTo>
                <a:lnTo>
                  <a:pt x="23" y="159"/>
                </a:lnTo>
                <a:lnTo>
                  <a:pt x="24" y="159"/>
                </a:lnTo>
                <a:lnTo>
                  <a:pt x="24" y="159"/>
                </a:lnTo>
                <a:lnTo>
                  <a:pt x="24" y="159"/>
                </a:lnTo>
                <a:lnTo>
                  <a:pt x="24" y="159"/>
                </a:lnTo>
                <a:lnTo>
                  <a:pt x="24" y="159"/>
                </a:lnTo>
                <a:lnTo>
                  <a:pt x="25" y="159"/>
                </a:lnTo>
                <a:lnTo>
                  <a:pt x="25" y="159"/>
                </a:lnTo>
                <a:lnTo>
                  <a:pt x="25" y="159"/>
                </a:lnTo>
                <a:lnTo>
                  <a:pt x="25" y="159"/>
                </a:lnTo>
                <a:lnTo>
                  <a:pt x="26" y="159"/>
                </a:lnTo>
                <a:lnTo>
                  <a:pt x="26" y="159"/>
                </a:lnTo>
                <a:lnTo>
                  <a:pt x="26" y="159"/>
                </a:lnTo>
                <a:lnTo>
                  <a:pt x="26" y="159"/>
                </a:lnTo>
                <a:lnTo>
                  <a:pt x="27" y="159"/>
                </a:lnTo>
                <a:lnTo>
                  <a:pt x="27" y="159"/>
                </a:lnTo>
                <a:lnTo>
                  <a:pt x="27" y="159"/>
                </a:lnTo>
                <a:lnTo>
                  <a:pt x="27" y="158"/>
                </a:lnTo>
                <a:lnTo>
                  <a:pt x="27" y="158"/>
                </a:lnTo>
                <a:lnTo>
                  <a:pt x="27" y="158"/>
                </a:lnTo>
                <a:lnTo>
                  <a:pt x="27" y="157"/>
                </a:lnTo>
                <a:lnTo>
                  <a:pt x="28" y="157"/>
                </a:lnTo>
                <a:lnTo>
                  <a:pt x="28" y="156"/>
                </a:lnTo>
                <a:lnTo>
                  <a:pt x="28" y="156"/>
                </a:lnTo>
                <a:lnTo>
                  <a:pt x="28" y="155"/>
                </a:lnTo>
                <a:lnTo>
                  <a:pt x="29" y="155"/>
                </a:lnTo>
                <a:lnTo>
                  <a:pt x="29" y="155"/>
                </a:lnTo>
                <a:lnTo>
                  <a:pt x="29" y="155"/>
                </a:lnTo>
                <a:lnTo>
                  <a:pt x="29" y="155"/>
                </a:lnTo>
                <a:lnTo>
                  <a:pt x="30" y="155"/>
                </a:lnTo>
                <a:lnTo>
                  <a:pt x="30" y="155"/>
                </a:lnTo>
                <a:lnTo>
                  <a:pt x="30" y="155"/>
                </a:lnTo>
                <a:lnTo>
                  <a:pt x="30" y="155"/>
                </a:lnTo>
                <a:lnTo>
                  <a:pt x="30" y="155"/>
                </a:lnTo>
                <a:lnTo>
                  <a:pt x="31" y="155"/>
                </a:lnTo>
                <a:lnTo>
                  <a:pt x="31" y="154"/>
                </a:lnTo>
                <a:lnTo>
                  <a:pt x="31" y="154"/>
                </a:lnTo>
                <a:lnTo>
                  <a:pt x="31" y="154"/>
                </a:lnTo>
                <a:lnTo>
                  <a:pt x="31" y="153"/>
                </a:lnTo>
                <a:lnTo>
                  <a:pt x="31" y="153"/>
                </a:lnTo>
                <a:lnTo>
                  <a:pt x="32" y="153"/>
                </a:lnTo>
                <a:lnTo>
                  <a:pt x="32" y="152"/>
                </a:lnTo>
                <a:lnTo>
                  <a:pt x="32" y="152"/>
                </a:lnTo>
                <a:lnTo>
                  <a:pt x="32" y="152"/>
                </a:lnTo>
                <a:lnTo>
                  <a:pt x="32" y="151"/>
                </a:lnTo>
                <a:lnTo>
                  <a:pt x="33" y="151"/>
                </a:lnTo>
                <a:lnTo>
                  <a:pt x="33" y="151"/>
                </a:lnTo>
                <a:lnTo>
                  <a:pt x="33" y="151"/>
                </a:lnTo>
                <a:lnTo>
                  <a:pt x="33" y="151"/>
                </a:lnTo>
                <a:lnTo>
                  <a:pt x="34" y="151"/>
                </a:lnTo>
                <a:lnTo>
                  <a:pt x="34" y="151"/>
                </a:lnTo>
                <a:lnTo>
                  <a:pt x="34" y="151"/>
                </a:lnTo>
                <a:lnTo>
                  <a:pt x="34" y="150"/>
                </a:lnTo>
                <a:lnTo>
                  <a:pt x="35" y="150"/>
                </a:lnTo>
                <a:lnTo>
                  <a:pt x="35" y="150"/>
                </a:lnTo>
                <a:lnTo>
                  <a:pt x="35" y="150"/>
                </a:lnTo>
                <a:lnTo>
                  <a:pt x="35" y="150"/>
                </a:lnTo>
                <a:lnTo>
                  <a:pt x="35" y="150"/>
                </a:lnTo>
                <a:lnTo>
                  <a:pt x="35" y="149"/>
                </a:lnTo>
                <a:lnTo>
                  <a:pt x="35" y="149"/>
                </a:lnTo>
                <a:lnTo>
                  <a:pt x="36" y="149"/>
                </a:lnTo>
                <a:lnTo>
                  <a:pt x="36" y="148"/>
                </a:lnTo>
                <a:lnTo>
                  <a:pt x="36" y="148"/>
                </a:lnTo>
                <a:lnTo>
                  <a:pt x="36" y="148"/>
                </a:lnTo>
                <a:lnTo>
                  <a:pt x="37" y="148"/>
                </a:lnTo>
                <a:lnTo>
                  <a:pt x="37" y="148"/>
                </a:lnTo>
                <a:lnTo>
                  <a:pt x="37" y="149"/>
                </a:lnTo>
                <a:lnTo>
                  <a:pt x="37" y="149"/>
                </a:lnTo>
                <a:lnTo>
                  <a:pt x="38" y="149"/>
                </a:lnTo>
                <a:lnTo>
                  <a:pt x="38" y="150"/>
                </a:lnTo>
                <a:lnTo>
                  <a:pt x="38" y="150"/>
                </a:lnTo>
                <a:lnTo>
                  <a:pt x="38" y="151"/>
                </a:lnTo>
                <a:lnTo>
                  <a:pt x="38" y="151"/>
                </a:lnTo>
                <a:lnTo>
                  <a:pt x="39" y="152"/>
                </a:lnTo>
                <a:lnTo>
                  <a:pt x="39" y="153"/>
                </a:lnTo>
                <a:lnTo>
                  <a:pt x="39" y="154"/>
                </a:lnTo>
                <a:lnTo>
                  <a:pt x="39" y="155"/>
                </a:lnTo>
                <a:lnTo>
                  <a:pt x="39" y="156"/>
                </a:lnTo>
                <a:lnTo>
                  <a:pt x="39" y="157"/>
                </a:lnTo>
                <a:lnTo>
                  <a:pt x="40" y="159"/>
                </a:lnTo>
                <a:lnTo>
                  <a:pt x="40" y="159"/>
                </a:lnTo>
                <a:lnTo>
                  <a:pt x="40" y="159"/>
                </a:lnTo>
                <a:lnTo>
                  <a:pt x="40" y="160"/>
                </a:lnTo>
                <a:lnTo>
                  <a:pt x="41" y="161"/>
                </a:lnTo>
                <a:lnTo>
                  <a:pt x="41" y="161"/>
                </a:lnTo>
                <a:lnTo>
                  <a:pt x="41" y="162"/>
                </a:lnTo>
                <a:lnTo>
                  <a:pt x="41" y="162"/>
                </a:lnTo>
                <a:lnTo>
                  <a:pt x="41" y="163"/>
                </a:lnTo>
                <a:lnTo>
                  <a:pt x="42" y="163"/>
                </a:lnTo>
                <a:lnTo>
                  <a:pt x="42" y="163"/>
                </a:lnTo>
                <a:lnTo>
                  <a:pt x="42" y="163"/>
                </a:lnTo>
                <a:lnTo>
                  <a:pt x="42" y="162"/>
                </a:lnTo>
                <a:lnTo>
                  <a:pt x="43" y="162"/>
                </a:lnTo>
                <a:lnTo>
                  <a:pt x="43" y="162"/>
                </a:lnTo>
                <a:lnTo>
                  <a:pt x="43" y="162"/>
                </a:lnTo>
                <a:lnTo>
                  <a:pt x="43" y="162"/>
                </a:lnTo>
                <a:lnTo>
                  <a:pt x="43" y="162"/>
                </a:lnTo>
                <a:lnTo>
                  <a:pt x="43" y="163"/>
                </a:lnTo>
                <a:lnTo>
                  <a:pt x="43" y="163"/>
                </a:lnTo>
                <a:lnTo>
                  <a:pt x="44" y="164"/>
                </a:lnTo>
                <a:lnTo>
                  <a:pt x="44" y="164"/>
                </a:lnTo>
                <a:lnTo>
                  <a:pt x="44" y="165"/>
                </a:lnTo>
                <a:lnTo>
                  <a:pt x="44" y="165"/>
                </a:lnTo>
                <a:lnTo>
                  <a:pt x="45" y="166"/>
                </a:lnTo>
                <a:lnTo>
                  <a:pt x="45" y="166"/>
                </a:lnTo>
                <a:lnTo>
                  <a:pt x="45" y="166"/>
                </a:lnTo>
                <a:lnTo>
                  <a:pt x="45" y="166"/>
                </a:lnTo>
                <a:lnTo>
                  <a:pt x="46" y="165"/>
                </a:lnTo>
                <a:lnTo>
                  <a:pt x="46" y="165"/>
                </a:lnTo>
                <a:lnTo>
                  <a:pt x="46" y="165"/>
                </a:lnTo>
                <a:lnTo>
                  <a:pt x="46" y="165"/>
                </a:lnTo>
                <a:lnTo>
                  <a:pt x="46" y="165"/>
                </a:lnTo>
                <a:lnTo>
                  <a:pt x="47" y="165"/>
                </a:lnTo>
                <a:lnTo>
                  <a:pt x="47" y="165"/>
                </a:lnTo>
                <a:lnTo>
                  <a:pt x="47" y="165"/>
                </a:lnTo>
                <a:lnTo>
                  <a:pt x="47" y="166"/>
                </a:lnTo>
                <a:lnTo>
                  <a:pt x="47" y="166"/>
                </a:lnTo>
                <a:lnTo>
                  <a:pt x="47" y="167"/>
                </a:lnTo>
                <a:lnTo>
                  <a:pt x="48" y="167"/>
                </a:lnTo>
                <a:lnTo>
                  <a:pt x="48" y="167"/>
                </a:lnTo>
                <a:lnTo>
                  <a:pt x="48" y="167"/>
                </a:lnTo>
                <a:lnTo>
                  <a:pt x="48" y="167"/>
                </a:lnTo>
                <a:lnTo>
                  <a:pt x="49" y="166"/>
                </a:lnTo>
                <a:lnTo>
                  <a:pt x="49" y="165"/>
                </a:lnTo>
                <a:lnTo>
                  <a:pt x="49" y="165"/>
                </a:lnTo>
                <a:lnTo>
                  <a:pt x="49" y="164"/>
                </a:lnTo>
                <a:lnTo>
                  <a:pt x="49" y="164"/>
                </a:lnTo>
                <a:lnTo>
                  <a:pt x="50" y="164"/>
                </a:lnTo>
                <a:lnTo>
                  <a:pt x="50" y="163"/>
                </a:lnTo>
                <a:lnTo>
                  <a:pt x="50" y="162"/>
                </a:lnTo>
                <a:lnTo>
                  <a:pt x="50" y="162"/>
                </a:lnTo>
                <a:lnTo>
                  <a:pt x="51" y="161"/>
                </a:lnTo>
                <a:lnTo>
                  <a:pt x="51" y="161"/>
                </a:lnTo>
                <a:lnTo>
                  <a:pt x="51" y="160"/>
                </a:lnTo>
                <a:lnTo>
                  <a:pt x="51" y="159"/>
                </a:lnTo>
                <a:lnTo>
                  <a:pt x="51" y="159"/>
                </a:lnTo>
                <a:lnTo>
                  <a:pt x="51" y="159"/>
                </a:lnTo>
                <a:lnTo>
                  <a:pt x="52" y="159"/>
                </a:lnTo>
                <a:lnTo>
                  <a:pt x="52" y="159"/>
                </a:lnTo>
                <a:lnTo>
                  <a:pt x="52" y="160"/>
                </a:lnTo>
                <a:lnTo>
                  <a:pt x="52" y="160"/>
                </a:lnTo>
                <a:lnTo>
                  <a:pt x="52" y="161"/>
                </a:lnTo>
                <a:lnTo>
                  <a:pt x="53" y="161"/>
                </a:lnTo>
                <a:lnTo>
                  <a:pt x="53" y="162"/>
                </a:lnTo>
                <a:lnTo>
                  <a:pt x="53" y="162"/>
                </a:lnTo>
                <a:lnTo>
                  <a:pt x="53" y="162"/>
                </a:lnTo>
                <a:lnTo>
                  <a:pt x="54" y="163"/>
                </a:lnTo>
                <a:lnTo>
                  <a:pt x="54" y="163"/>
                </a:lnTo>
                <a:lnTo>
                  <a:pt x="54" y="163"/>
                </a:lnTo>
                <a:lnTo>
                  <a:pt x="54" y="163"/>
                </a:lnTo>
                <a:lnTo>
                  <a:pt x="55" y="163"/>
                </a:lnTo>
                <a:lnTo>
                  <a:pt x="55" y="163"/>
                </a:lnTo>
                <a:lnTo>
                  <a:pt x="55" y="163"/>
                </a:lnTo>
                <a:lnTo>
                  <a:pt x="55" y="163"/>
                </a:lnTo>
                <a:lnTo>
                  <a:pt x="55" y="162"/>
                </a:lnTo>
                <a:lnTo>
                  <a:pt x="55" y="161"/>
                </a:lnTo>
                <a:lnTo>
                  <a:pt x="55" y="161"/>
                </a:lnTo>
                <a:lnTo>
                  <a:pt x="56" y="160"/>
                </a:lnTo>
                <a:lnTo>
                  <a:pt x="56" y="160"/>
                </a:lnTo>
                <a:lnTo>
                  <a:pt x="56" y="159"/>
                </a:lnTo>
                <a:lnTo>
                  <a:pt x="56" y="159"/>
                </a:lnTo>
                <a:lnTo>
                  <a:pt x="57" y="159"/>
                </a:lnTo>
                <a:lnTo>
                  <a:pt x="57" y="159"/>
                </a:lnTo>
                <a:lnTo>
                  <a:pt x="57" y="159"/>
                </a:lnTo>
                <a:lnTo>
                  <a:pt x="57" y="159"/>
                </a:lnTo>
                <a:lnTo>
                  <a:pt x="57" y="159"/>
                </a:lnTo>
                <a:lnTo>
                  <a:pt x="58" y="160"/>
                </a:lnTo>
                <a:lnTo>
                  <a:pt x="58" y="160"/>
                </a:lnTo>
                <a:lnTo>
                  <a:pt x="58" y="160"/>
                </a:lnTo>
                <a:lnTo>
                  <a:pt x="58" y="160"/>
                </a:lnTo>
                <a:lnTo>
                  <a:pt x="59" y="159"/>
                </a:lnTo>
                <a:lnTo>
                  <a:pt x="59" y="159"/>
                </a:lnTo>
                <a:lnTo>
                  <a:pt x="59" y="159"/>
                </a:lnTo>
                <a:lnTo>
                  <a:pt x="59" y="159"/>
                </a:lnTo>
                <a:lnTo>
                  <a:pt x="59" y="159"/>
                </a:lnTo>
                <a:lnTo>
                  <a:pt x="59" y="159"/>
                </a:lnTo>
                <a:lnTo>
                  <a:pt x="60" y="159"/>
                </a:lnTo>
                <a:lnTo>
                  <a:pt x="60" y="159"/>
                </a:lnTo>
                <a:lnTo>
                  <a:pt x="60" y="158"/>
                </a:lnTo>
                <a:lnTo>
                  <a:pt x="60" y="158"/>
                </a:lnTo>
                <a:lnTo>
                  <a:pt x="60" y="158"/>
                </a:lnTo>
                <a:lnTo>
                  <a:pt x="61" y="158"/>
                </a:lnTo>
                <a:lnTo>
                  <a:pt x="61" y="157"/>
                </a:lnTo>
                <a:lnTo>
                  <a:pt x="61" y="157"/>
                </a:lnTo>
                <a:lnTo>
                  <a:pt x="61" y="157"/>
                </a:lnTo>
                <a:lnTo>
                  <a:pt x="62" y="157"/>
                </a:lnTo>
                <a:lnTo>
                  <a:pt x="62" y="156"/>
                </a:lnTo>
                <a:lnTo>
                  <a:pt x="62" y="156"/>
                </a:lnTo>
                <a:lnTo>
                  <a:pt x="62" y="156"/>
                </a:lnTo>
                <a:lnTo>
                  <a:pt x="63" y="156"/>
                </a:lnTo>
                <a:lnTo>
                  <a:pt x="63" y="155"/>
                </a:lnTo>
                <a:lnTo>
                  <a:pt x="63" y="155"/>
                </a:lnTo>
                <a:lnTo>
                  <a:pt x="63" y="155"/>
                </a:lnTo>
                <a:lnTo>
                  <a:pt x="63" y="155"/>
                </a:lnTo>
                <a:lnTo>
                  <a:pt x="63" y="155"/>
                </a:lnTo>
                <a:lnTo>
                  <a:pt x="63" y="155"/>
                </a:lnTo>
                <a:lnTo>
                  <a:pt x="64" y="155"/>
                </a:lnTo>
                <a:lnTo>
                  <a:pt x="64" y="154"/>
                </a:lnTo>
                <a:lnTo>
                  <a:pt x="64" y="154"/>
                </a:lnTo>
                <a:lnTo>
                  <a:pt x="64" y="154"/>
                </a:lnTo>
                <a:lnTo>
                  <a:pt x="65" y="154"/>
                </a:lnTo>
                <a:lnTo>
                  <a:pt x="65" y="153"/>
                </a:lnTo>
                <a:lnTo>
                  <a:pt x="65" y="153"/>
                </a:lnTo>
                <a:lnTo>
                  <a:pt x="65" y="153"/>
                </a:lnTo>
                <a:lnTo>
                  <a:pt x="66" y="152"/>
                </a:lnTo>
                <a:lnTo>
                  <a:pt x="66" y="152"/>
                </a:lnTo>
                <a:lnTo>
                  <a:pt x="66" y="151"/>
                </a:lnTo>
                <a:lnTo>
                  <a:pt x="66" y="151"/>
                </a:lnTo>
                <a:lnTo>
                  <a:pt x="66" y="151"/>
                </a:lnTo>
                <a:lnTo>
                  <a:pt x="67" y="151"/>
                </a:lnTo>
                <a:lnTo>
                  <a:pt x="67" y="151"/>
                </a:lnTo>
                <a:lnTo>
                  <a:pt x="67" y="151"/>
                </a:lnTo>
                <a:lnTo>
                  <a:pt x="67" y="151"/>
                </a:lnTo>
                <a:lnTo>
                  <a:pt x="67" y="150"/>
                </a:lnTo>
                <a:lnTo>
                  <a:pt x="67" y="150"/>
                </a:lnTo>
                <a:lnTo>
                  <a:pt x="68" y="150"/>
                </a:lnTo>
                <a:lnTo>
                  <a:pt x="68" y="150"/>
                </a:lnTo>
                <a:lnTo>
                  <a:pt x="68" y="150"/>
                </a:lnTo>
                <a:lnTo>
                  <a:pt x="68" y="150"/>
                </a:lnTo>
                <a:lnTo>
                  <a:pt x="68" y="150"/>
                </a:lnTo>
                <a:lnTo>
                  <a:pt x="69" y="150"/>
                </a:lnTo>
                <a:lnTo>
                  <a:pt x="69" y="150"/>
                </a:lnTo>
                <a:lnTo>
                  <a:pt x="69" y="150"/>
                </a:lnTo>
                <a:lnTo>
                  <a:pt x="69" y="150"/>
                </a:lnTo>
                <a:lnTo>
                  <a:pt x="70" y="150"/>
                </a:lnTo>
                <a:lnTo>
                  <a:pt x="70" y="149"/>
                </a:lnTo>
                <a:lnTo>
                  <a:pt x="70" y="149"/>
                </a:lnTo>
                <a:lnTo>
                  <a:pt x="70" y="149"/>
                </a:lnTo>
                <a:lnTo>
                  <a:pt x="71" y="149"/>
                </a:lnTo>
                <a:lnTo>
                  <a:pt x="71" y="149"/>
                </a:lnTo>
                <a:lnTo>
                  <a:pt x="71" y="148"/>
                </a:lnTo>
                <a:lnTo>
                  <a:pt x="71" y="148"/>
                </a:lnTo>
                <a:lnTo>
                  <a:pt x="71" y="149"/>
                </a:lnTo>
                <a:lnTo>
                  <a:pt x="71" y="150"/>
                </a:lnTo>
                <a:lnTo>
                  <a:pt x="71" y="151"/>
                </a:lnTo>
                <a:lnTo>
                  <a:pt x="72" y="152"/>
                </a:lnTo>
                <a:lnTo>
                  <a:pt x="72" y="153"/>
                </a:lnTo>
                <a:lnTo>
                  <a:pt x="72" y="154"/>
                </a:lnTo>
                <a:lnTo>
                  <a:pt x="72" y="155"/>
                </a:lnTo>
                <a:lnTo>
                  <a:pt x="73" y="156"/>
                </a:lnTo>
                <a:lnTo>
                  <a:pt x="73" y="157"/>
                </a:lnTo>
                <a:lnTo>
                  <a:pt x="73" y="157"/>
                </a:lnTo>
                <a:lnTo>
                  <a:pt x="73" y="158"/>
                </a:lnTo>
                <a:lnTo>
                  <a:pt x="74" y="158"/>
                </a:lnTo>
                <a:lnTo>
                  <a:pt x="74" y="159"/>
                </a:lnTo>
                <a:lnTo>
                  <a:pt x="74" y="159"/>
                </a:lnTo>
                <a:lnTo>
                  <a:pt x="74" y="159"/>
                </a:lnTo>
                <a:lnTo>
                  <a:pt x="74" y="159"/>
                </a:lnTo>
                <a:lnTo>
                  <a:pt x="75" y="160"/>
                </a:lnTo>
                <a:lnTo>
                  <a:pt x="75" y="160"/>
                </a:lnTo>
                <a:lnTo>
                  <a:pt x="75" y="161"/>
                </a:lnTo>
                <a:lnTo>
                  <a:pt x="75" y="161"/>
                </a:lnTo>
                <a:lnTo>
                  <a:pt x="75" y="161"/>
                </a:lnTo>
                <a:lnTo>
                  <a:pt x="75" y="162"/>
                </a:lnTo>
                <a:lnTo>
                  <a:pt x="76" y="162"/>
                </a:lnTo>
                <a:lnTo>
                  <a:pt x="76" y="163"/>
                </a:lnTo>
                <a:lnTo>
                  <a:pt x="76" y="163"/>
                </a:lnTo>
                <a:lnTo>
                  <a:pt x="76" y="163"/>
                </a:lnTo>
                <a:lnTo>
                  <a:pt x="77" y="164"/>
                </a:lnTo>
                <a:lnTo>
                  <a:pt x="77" y="164"/>
                </a:lnTo>
                <a:lnTo>
                  <a:pt x="77" y="164"/>
                </a:lnTo>
                <a:lnTo>
                  <a:pt x="77" y="164"/>
                </a:lnTo>
                <a:lnTo>
                  <a:pt x="77" y="165"/>
                </a:lnTo>
                <a:lnTo>
                  <a:pt x="78" y="165"/>
                </a:lnTo>
                <a:lnTo>
                  <a:pt x="78" y="165"/>
                </a:lnTo>
                <a:lnTo>
                  <a:pt x="78" y="165"/>
                </a:lnTo>
                <a:lnTo>
                  <a:pt x="78" y="165"/>
                </a:lnTo>
                <a:lnTo>
                  <a:pt x="79" y="164"/>
                </a:lnTo>
                <a:lnTo>
                  <a:pt x="79" y="164"/>
                </a:lnTo>
                <a:lnTo>
                  <a:pt x="79" y="164"/>
                </a:lnTo>
                <a:lnTo>
                  <a:pt x="79" y="164"/>
                </a:lnTo>
                <a:lnTo>
                  <a:pt x="79" y="164"/>
                </a:lnTo>
                <a:lnTo>
                  <a:pt x="79" y="164"/>
                </a:lnTo>
                <a:lnTo>
                  <a:pt x="79" y="164"/>
                </a:lnTo>
                <a:lnTo>
                  <a:pt x="80" y="164"/>
                </a:lnTo>
                <a:lnTo>
                  <a:pt x="80" y="164"/>
                </a:lnTo>
                <a:lnTo>
                  <a:pt x="80" y="164"/>
                </a:lnTo>
                <a:lnTo>
                  <a:pt x="80" y="164"/>
                </a:lnTo>
                <a:lnTo>
                  <a:pt x="81" y="164"/>
                </a:lnTo>
                <a:lnTo>
                  <a:pt x="81" y="164"/>
                </a:lnTo>
                <a:lnTo>
                  <a:pt x="81" y="164"/>
                </a:lnTo>
                <a:lnTo>
                  <a:pt x="81" y="165"/>
                </a:lnTo>
                <a:lnTo>
                  <a:pt x="82" y="165"/>
                </a:lnTo>
                <a:lnTo>
                  <a:pt x="82" y="165"/>
                </a:lnTo>
                <a:lnTo>
                  <a:pt x="82" y="165"/>
                </a:lnTo>
                <a:lnTo>
                  <a:pt x="82" y="165"/>
                </a:lnTo>
                <a:lnTo>
                  <a:pt x="82" y="166"/>
                </a:lnTo>
                <a:lnTo>
                  <a:pt x="82" y="166"/>
                </a:lnTo>
                <a:lnTo>
                  <a:pt x="82" y="166"/>
                </a:lnTo>
                <a:lnTo>
                  <a:pt x="83" y="165"/>
                </a:lnTo>
                <a:lnTo>
                  <a:pt x="83" y="165"/>
                </a:lnTo>
                <a:lnTo>
                  <a:pt x="83" y="164"/>
                </a:lnTo>
                <a:lnTo>
                  <a:pt x="83" y="164"/>
                </a:lnTo>
                <a:lnTo>
                  <a:pt x="84" y="164"/>
                </a:lnTo>
                <a:lnTo>
                  <a:pt x="84" y="163"/>
                </a:lnTo>
                <a:lnTo>
                  <a:pt x="84" y="163"/>
                </a:lnTo>
                <a:lnTo>
                  <a:pt x="84" y="162"/>
                </a:lnTo>
                <a:lnTo>
                  <a:pt x="85" y="162"/>
                </a:lnTo>
                <a:lnTo>
                  <a:pt x="85" y="162"/>
                </a:lnTo>
                <a:lnTo>
                  <a:pt x="85" y="162"/>
                </a:lnTo>
                <a:lnTo>
                  <a:pt x="85" y="162"/>
                </a:lnTo>
                <a:lnTo>
                  <a:pt x="85" y="161"/>
                </a:lnTo>
                <a:lnTo>
                  <a:pt x="86" y="161"/>
                </a:lnTo>
                <a:lnTo>
                  <a:pt x="86" y="161"/>
                </a:lnTo>
                <a:lnTo>
                  <a:pt x="86" y="161"/>
                </a:lnTo>
                <a:lnTo>
                  <a:pt x="86" y="161"/>
                </a:lnTo>
                <a:lnTo>
                  <a:pt x="86" y="161"/>
                </a:lnTo>
                <a:lnTo>
                  <a:pt x="86" y="161"/>
                </a:lnTo>
                <a:lnTo>
                  <a:pt x="87" y="162"/>
                </a:lnTo>
                <a:lnTo>
                  <a:pt x="87" y="162"/>
                </a:lnTo>
                <a:lnTo>
                  <a:pt x="87" y="162"/>
                </a:lnTo>
                <a:lnTo>
                  <a:pt x="87" y="162"/>
                </a:lnTo>
                <a:lnTo>
                  <a:pt x="88" y="162"/>
                </a:lnTo>
                <a:lnTo>
                  <a:pt x="88" y="162"/>
                </a:lnTo>
                <a:lnTo>
                  <a:pt x="88" y="162"/>
                </a:lnTo>
                <a:lnTo>
                  <a:pt x="88" y="162"/>
                </a:lnTo>
                <a:lnTo>
                  <a:pt x="88" y="162"/>
                </a:lnTo>
                <a:lnTo>
                  <a:pt x="89" y="162"/>
                </a:lnTo>
                <a:lnTo>
                  <a:pt x="89" y="162"/>
                </a:lnTo>
                <a:lnTo>
                  <a:pt x="89" y="162"/>
                </a:lnTo>
                <a:lnTo>
                  <a:pt x="89" y="162"/>
                </a:lnTo>
                <a:lnTo>
                  <a:pt x="90" y="162"/>
                </a:lnTo>
                <a:lnTo>
                  <a:pt x="90" y="162"/>
                </a:lnTo>
                <a:lnTo>
                  <a:pt x="90" y="162"/>
                </a:lnTo>
                <a:lnTo>
                  <a:pt x="90" y="161"/>
                </a:lnTo>
                <a:lnTo>
                  <a:pt x="90" y="161"/>
                </a:lnTo>
                <a:lnTo>
                  <a:pt x="90" y="161"/>
                </a:lnTo>
                <a:lnTo>
                  <a:pt x="90" y="161"/>
                </a:lnTo>
                <a:lnTo>
                  <a:pt x="91" y="161"/>
                </a:lnTo>
                <a:lnTo>
                  <a:pt x="91" y="161"/>
                </a:lnTo>
                <a:lnTo>
                  <a:pt x="91" y="161"/>
                </a:lnTo>
                <a:lnTo>
                  <a:pt x="91" y="160"/>
                </a:lnTo>
                <a:lnTo>
                  <a:pt x="92" y="160"/>
                </a:lnTo>
                <a:lnTo>
                  <a:pt x="92" y="160"/>
                </a:lnTo>
                <a:lnTo>
                  <a:pt x="92" y="160"/>
                </a:lnTo>
                <a:lnTo>
                  <a:pt x="92" y="160"/>
                </a:lnTo>
                <a:lnTo>
                  <a:pt x="93" y="160"/>
                </a:lnTo>
                <a:lnTo>
                  <a:pt x="93" y="160"/>
                </a:lnTo>
                <a:lnTo>
                  <a:pt x="93" y="160"/>
                </a:lnTo>
                <a:lnTo>
                  <a:pt x="93" y="161"/>
                </a:lnTo>
                <a:lnTo>
                  <a:pt x="93" y="161"/>
                </a:lnTo>
                <a:lnTo>
                  <a:pt x="94" y="162"/>
                </a:lnTo>
                <a:lnTo>
                  <a:pt x="94" y="162"/>
                </a:lnTo>
                <a:lnTo>
                  <a:pt x="94" y="162"/>
                </a:lnTo>
                <a:lnTo>
                  <a:pt x="94" y="162"/>
                </a:lnTo>
                <a:lnTo>
                  <a:pt x="94" y="162"/>
                </a:lnTo>
                <a:lnTo>
                  <a:pt x="94" y="161"/>
                </a:lnTo>
                <a:lnTo>
                  <a:pt x="95" y="161"/>
                </a:lnTo>
                <a:lnTo>
                  <a:pt x="95" y="160"/>
                </a:lnTo>
                <a:lnTo>
                  <a:pt x="95" y="160"/>
                </a:lnTo>
                <a:lnTo>
                  <a:pt x="95" y="159"/>
                </a:lnTo>
                <a:lnTo>
                  <a:pt x="96" y="159"/>
                </a:lnTo>
                <a:lnTo>
                  <a:pt x="96" y="159"/>
                </a:lnTo>
                <a:lnTo>
                  <a:pt x="96" y="158"/>
                </a:lnTo>
                <a:lnTo>
                  <a:pt x="96" y="158"/>
                </a:lnTo>
                <a:lnTo>
                  <a:pt x="96" y="157"/>
                </a:lnTo>
                <a:lnTo>
                  <a:pt x="97" y="157"/>
                </a:lnTo>
                <a:lnTo>
                  <a:pt x="97" y="156"/>
                </a:lnTo>
                <a:lnTo>
                  <a:pt x="97" y="156"/>
                </a:lnTo>
                <a:lnTo>
                  <a:pt x="97" y="155"/>
                </a:lnTo>
                <a:lnTo>
                  <a:pt x="98" y="155"/>
                </a:lnTo>
                <a:lnTo>
                  <a:pt x="98" y="155"/>
                </a:lnTo>
                <a:lnTo>
                  <a:pt x="98" y="155"/>
                </a:lnTo>
                <a:lnTo>
                  <a:pt x="98" y="155"/>
                </a:lnTo>
                <a:lnTo>
                  <a:pt x="98" y="155"/>
                </a:lnTo>
                <a:lnTo>
                  <a:pt x="98" y="155"/>
                </a:lnTo>
                <a:lnTo>
                  <a:pt x="99" y="155"/>
                </a:lnTo>
                <a:lnTo>
                  <a:pt x="99" y="155"/>
                </a:lnTo>
                <a:lnTo>
                  <a:pt x="99" y="155"/>
                </a:lnTo>
                <a:lnTo>
                  <a:pt x="99" y="155"/>
                </a:lnTo>
                <a:lnTo>
                  <a:pt x="99" y="155"/>
                </a:lnTo>
                <a:lnTo>
                  <a:pt x="100" y="154"/>
                </a:lnTo>
                <a:lnTo>
                  <a:pt x="100" y="154"/>
                </a:lnTo>
                <a:lnTo>
                  <a:pt x="100" y="154"/>
                </a:lnTo>
                <a:lnTo>
                  <a:pt x="100" y="154"/>
                </a:lnTo>
                <a:lnTo>
                  <a:pt x="101" y="154"/>
                </a:lnTo>
                <a:lnTo>
                  <a:pt x="101" y="154"/>
                </a:lnTo>
                <a:lnTo>
                  <a:pt x="101" y="153"/>
                </a:lnTo>
                <a:lnTo>
                  <a:pt x="101" y="153"/>
                </a:lnTo>
                <a:lnTo>
                  <a:pt x="102" y="152"/>
                </a:lnTo>
                <a:lnTo>
                  <a:pt x="102" y="152"/>
                </a:lnTo>
                <a:lnTo>
                  <a:pt x="102" y="151"/>
                </a:lnTo>
                <a:lnTo>
                  <a:pt x="102" y="151"/>
                </a:lnTo>
                <a:lnTo>
                  <a:pt x="102" y="151"/>
                </a:lnTo>
                <a:lnTo>
                  <a:pt x="102" y="151"/>
                </a:lnTo>
                <a:lnTo>
                  <a:pt x="102" y="150"/>
                </a:lnTo>
                <a:lnTo>
                  <a:pt x="103" y="150"/>
                </a:lnTo>
                <a:lnTo>
                  <a:pt x="103" y="150"/>
                </a:lnTo>
                <a:lnTo>
                  <a:pt x="103" y="150"/>
                </a:lnTo>
                <a:lnTo>
                  <a:pt x="103" y="150"/>
                </a:lnTo>
                <a:lnTo>
                  <a:pt x="104" y="150"/>
                </a:lnTo>
                <a:lnTo>
                  <a:pt x="104" y="150"/>
                </a:lnTo>
                <a:lnTo>
                  <a:pt x="104" y="150"/>
                </a:lnTo>
                <a:lnTo>
                  <a:pt x="104" y="150"/>
                </a:lnTo>
                <a:lnTo>
                  <a:pt x="104" y="150"/>
                </a:lnTo>
                <a:lnTo>
                  <a:pt x="105" y="149"/>
                </a:lnTo>
                <a:lnTo>
                  <a:pt x="105" y="149"/>
                </a:lnTo>
                <a:lnTo>
                  <a:pt x="105" y="149"/>
                </a:lnTo>
                <a:lnTo>
                  <a:pt x="105" y="149"/>
                </a:lnTo>
                <a:lnTo>
                  <a:pt x="106" y="149"/>
                </a:lnTo>
                <a:lnTo>
                  <a:pt x="106" y="149"/>
                </a:lnTo>
                <a:lnTo>
                  <a:pt x="106" y="149"/>
                </a:lnTo>
                <a:lnTo>
                  <a:pt x="106" y="148"/>
                </a:lnTo>
                <a:lnTo>
                  <a:pt x="106" y="148"/>
                </a:lnTo>
                <a:lnTo>
                  <a:pt x="106" y="147"/>
                </a:lnTo>
                <a:lnTo>
                  <a:pt x="107" y="147"/>
                </a:lnTo>
                <a:lnTo>
                  <a:pt x="107" y="147"/>
                </a:lnTo>
                <a:lnTo>
                  <a:pt x="107" y="147"/>
                </a:lnTo>
                <a:lnTo>
                  <a:pt x="107" y="147"/>
                </a:lnTo>
                <a:lnTo>
                  <a:pt x="107" y="148"/>
                </a:lnTo>
                <a:lnTo>
                  <a:pt x="108" y="149"/>
                </a:lnTo>
                <a:lnTo>
                  <a:pt x="108" y="151"/>
                </a:lnTo>
                <a:lnTo>
                  <a:pt x="108" y="152"/>
                </a:lnTo>
                <a:lnTo>
                  <a:pt x="108" y="153"/>
                </a:lnTo>
                <a:lnTo>
                  <a:pt x="109" y="155"/>
                </a:lnTo>
                <a:lnTo>
                  <a:pt x="109" y="156"/>
                </a:lnTo>
                <a:lnTo>
                  <a:pt x="109" y="157"/>
                </a:lnTo>
                <a:lnTo>
                  <a:pt x="109" y="158"/>
                </a:lnTo>
                <a:lnTo>
                  <a:pt x="110" y="158"/>
                </a:lnTo>
                <a:lnTo>
                  <a:pt x="110" y="159"/>
                </a:lnTo>
                <a:lnTo>
                  <a:pt x="110" y="159"/>
                </a:lnTo>
                <a:lnTo>
                  <a:pt x="110" y="160"/>
                </a:lnTo>
                <a:lnTo>
                  <a:pt x="110" y="161"/>
                </a:lnTo>
                <a:lnTo>
                  <a:pt x="110" y="161"/>
                </a:lnTo>
                <a:lnTo>
                  <a:pt x="110" y="162"/>
                </a:lnTo>
                <a:lnTo>
                  <a:pt x="111" y="162"/>
                </a:lnTo>
                <a:lnTo>
                  <a:pt x="111" y="162"/>
                </a:lnTo>
                <a:lnTo>
                  <a:pt x="111" y="163"/>
                </a:lnTo>
                <a:lnTo>
                  <a:pt x="111" y="163"/>
                </a:lnTo>
                <a:lnTo>
                  <a:pt x="112" y="163"/>
                </a:lnTo>
                <a:lnTo>
                  <a:pt x="112" y="163"/>
                </a:lnTo>
                <a:lnTo>
                  <a:pt x="112" y="164"/>
                </a:lnTo>
                <a:lnTo>
                  <a:pt x="112" y="164"/>
                </a:lnTo>
                <a:lnTo>
                  <a:pt x="113" y="164"/>
                </a:lnTo>
                <a:lnTo>
                  <a:pt x="113" y="164"/>
                </a:lnTo>
                <a:lnTo>
                  <a:pt x="113" y="164"/>
                </a:lnTo>
                <a:lnTo>
                  <a:pt x="113" y="165"/>
                </a:lnTo>
                <a:lnTo>
                  <a:pt x="113" y="165"/>
                </a:lnTo>
                <a:lnTo>
                  <a:pt x="114" y="165"/>
                </a:lnTo>
                <a:lnTo>
                  <a:pt x="114" y="166"/>
                </a:lnTo>
                <a:lnTo>
                  <a:pt x="114" y="166"/>
                </a:lnTo>
                <a:lnTo>
                  <a:pt x="114" y="166"/>
                </a:lnTo>
                <a:lnTo>
                  <a:pt x="114" y="167"/>
                </a:lnTo>
                <a:lnTo>
                  <a:pt x="114" y="167"/>
                </a:lnTo>
                <a:lnTo>
                  <a:pt x="115" y="168"/>
                </a:lnTo>
                <a:lnTo>
                  <a:pt x="115" y="168"/>
                </a:lnTo>
                <a:lnTo>
                  <a:pt x="115" y="168"/>
                </a:lnTo>
                <a:lnTo>
                  <a:pt x="115" y="168"/>
                </a:lnTo>
                <a:lnTo>
                  <a:pt x="115" y="169"/>
                </a:lnTo>
                <a:lnTo>
                  <a:pt x="116" y="168"/>
                </a:lnTo>
                <a:lnTo>
                  <a:pt x="116" y="168"/>
                </a:lnTo>
                <a:lnTo>
                  <a:pt x="116" y="168"/>
                </a:lnTo>
                <a:lnTo>
                  <a:pt x="116" y="167"/>
                </a:lnTo>
                <a:lnTo>
                  <a:pt x="117" y="167"/>
                </a:lnTo>
                <a:lnTo>
                  <a:pt x="117" y="167"/>
                </a:lnTo>
                <a:lnTo>
                  <a:pt x="117" y="166"/>
                </a:lnTo>
                <a:lnTo>
                  <a:pt x="117" y="166"/>
                </a:lnTo>
                <a:lnTo>
                  <a:pt x="118" y="166"/>
                </a:lnTo>
                <a:lnTo>
                  <a:pt x="118" y="166"/>
                </a:lnTo>
                <a:lnTo>
                  <a:pt x="118" y="165"/>
                </a:lnTo>
                <a:lnTo>
                  <a:pt x="118" y="165"/>
                </a:lnTo>
                <a:lnTo>
                  <a:pt x="118" y="165"/>
                </a:lnTo>
                <a:lnTo>
                  <a:pt x="118" y="165"/>
                </a:lnTo>
                <a:lnTo>
                  <a:pt x="118" y="165"/>
                </a:lnTo>
                <a:lnTo>
                  <a:pt x="119" y="164"/>
                </a:lnTo>
                <a:lnTo>
                  <a:pt x="119" y="164"/>
                </a:lnTo>
                <a:lnTo>
                  <a:pt x="119" y="164"/>
                </a:lnTo>
                <a:lnTo>
                  <a:pt x="119" y="164"/>
                </a:lnTo>
                <a:lnTo>
                  <a:pt x="120" y="164"/>
                </a:lnTo>
                <a:lnTo>
                  <a:pt x="120" y="164"/>
                </a:lnTo>
                <a:lnTo>
                  <a:pt x="120" y="164"/>
                </a:lnTo>
                <a:lnTo>
                  <a:pt x="120" y="164"/>
                </a:lnTo>
                <a:lnTo>
                  <a:pt x="121" y="163"/>
                </a:lnTo>
                <a:lnTo>
                  <a:pt x="121" y="163"/>
                </a:lnTo>
                <a:lnTo>
                  <a:pt x="121" y="163"/>
                </a:lnTo>
                <a:lnTo>
                  <a:pt x="121" y="163"/>
                </a:lnTo>
                <a:lnTo>
                  <a:pt x="121" y="163"/>
                </a:lnTo>
                <a:lnTo>
                  <a:pt x="122" y="163"/>
                </a:lnTo>
                <a:lnTo>
                  <a:pt x="122" y="163"/>
                </a:lnTo>
                <a:lnTo>
                  <a:pt x="122" y="163"/>
                </a:lnTo>
                <a:lnTo>
                  <a:pt x="122" y="163"/>
                </a:lnTo>
                <a:lnTo>
                  <a:pt x="122" y="163"/>
                </a:lnTo>
                <a:lnTo>
                  <a:pt x="122" y="163"/>
                </a:lnTo>
                <a:lnTo>
                  <a:pt x="123" y="162"/>
                </a:lnTo>
                <a:lnTo>
                  <a:pt x="123" y="162"/>
                </a:lnTo>
                <a:lnTo>
                  <a:pt x="123" y="162"/>
                </a:lnTo>
                <a:lnTo>
                  <a:pt x="123" y="162"/>
                </a:lnTo>
                <a:lnTo>
                  <a:pt x="124" y="162"/>
                </a:lnTo>
                <a:lnTo>
                  <a:pt x="124" y="162"/>
                </a:lnTo>
                <a:lnTo>
                  <a:pt x="124" y="162"/>
                </a:lnTo>
                <a:lnTo>
                  <a:pt x="124" y="162"/>
                </a:lnTo>
                <a:lnTo>
                  <a:pt x="124" y="163"/>
                </a:lnTo>
                <a:lnTo>
                  <a:pt x="125" y="163"/>
                </a:lnTo>
                <a:lnTo>
                  <a:pt x="125" y="163"/>
                </a:lnTo>
                <a:lnTo>
                  <a:pt x="125" y="163"/>
                </a:lnTo>
                <a:lnTo>
                  <a:pt x="125" y="164"/>
                </a:lnTo>
                <a:lnTo>
                  <a:pt x="126" y="164"/>
                </a:lnTo>
                <a:lnTo>
                  <a:pt x="126" y="164"/>
                </a:lnTo>
                <a:lnTo>
                  <a:pt x="126" y="164"/>
                </a:lnTo>
                <a:lnTo>
                  <a:pt x="126" y="164"/>
                </a:lnTo>
                <a:lnTo>
                  <a:pt x="126" y="164"/>
                </a:lnTo>
                <a:lnTo>
                  <a:pt x="126" y="164"/>
                </a:lnTo>
                <a:lnTo>
                  <a:pt x="126" y="163"/>
                </a:lnTo>
                <a:lnTo>
                  <a:pt x="127" y="163"/>
                </a:lnTo>
                <a:lnTo>
                  <a:pt x="127" y="163"/>
                </a:lnTo>
                <a:lnTo>
                  <a:pt x="127" y="163"/>
                </a:lnTo>
                <a:lnTo>
                  <a:pt x="127" y="163"/>
                </a:lnTo>
                <a:lnTo>
                  <a:pt x="128" y="163"/>
                </a:lnTo>
                <a:lnTo>
                  <a:pt x="128" y="163"/>
                </a:lnTo>
                <a:lnTo>
                  <a:pt x="128" y="163"/>
                </a:lnTo>
                <a:lnTo>
                  <a:pt x="128" y="163"/>
                </a:lnTo>
                <a:lnTo>
                  <a:pt x="129" y="163"/>
                </a:lnTo>
                <a:lnTo>
                  <a:pt x="129" y="163"/>
                </a:lnTo>
                <a:lnTo>
                  <a:pt x="129" y="163"/>
                </a:lnTo>
                <a:lnTo>
                  <a:pt x="129" y="163"/>
                </a:lnTo>
                <a:lnTo>
                  <a:pt x="130" y="163"/>
                </a:lnTo>
                <a:lnTo>
                  <a:pt x="130" y="163"/>
                </a:lnTo>
                <a:lnTo>
                  <a:pt x="130" y="164"/>
                </a:lnTo>
                <a:lnTo>
                  <a:pt x="130" y="164"/>
                </a:lnTo>
                <a:lnTo>
                  <a:pt x="130" y="164"/>
                </a:lnTo>
                <a:lnTo>
                  <a:pt x="130" y="164"/>
                </a:lnTo>
                <a:lnTo>
                  <a:pt x="130" y="163"/>
                </a:lnTo>
                <a:lnTo>
                  <a:pt x="131" y="162"/>
                </a:lnTo>
                <a:lnTo>
                  <a:pt x="131" y="161"/>
                </a:lnTo>
                <a:lnTo>
                  <a:pt x="131" y="161"/>
                </a:lnTo>
                <a:lnTo>
                  <a:pt x="131" y="160"/>
                </a:lnTo>
                <a:lnTo>
                  <a:pt x="132" y="159"/>
                </a:lnTo>
                <a:lnTo>
                  <a:pt x="132" y="158"/>
                </a:lnTo>
                <a:lnTo>
                  <a:pt x="132" y="158"/>
                </a:lnTo>
                <a:lnTo>
                  <a:pt x="132" y="158"/>
                </a:lnTo>
                <a:lnTo>
                  <a:pt x="132" y="159"/>
                </a:lnTo>
                <a:lnTo>
                  <a:pt x="133" y="159"/>
                </a:lnTo>
                <a:lnTo>
                  <a:pt x="133" y="159"/>
                </a:lnTo>
                <a:lnTo>
                  <a:pt x="133" y="160"/>
                </a:lnTo>
                <a:lnTo>
                  <a:pt x="133" y="160"/>
                </a:lnTo>
                <a:lnTo>
                  <a:pt x="134" y="161"/>
                </a:lnTo>
                <a:lnTo>
                  <a:pt x="134" y="161"/>
                </a:lnTo>
                <a:lnTo>
                  <a:pt x="134" y="160"/>
                </a:lnTo>
                <a:lnTo>
                  <a:pt x="134" y="160"/>
                </a:lnTo>
                <a:lnTo>
                  <a:pt x="134" y="159"/>
                </a:lnTo>
                <a:lnTo>
                  <a:pt x="134" y="159"/>
                </a:lnTo>
                <a:lnTo>
                  <a:pt x="135" y="159"/>
                </a:lnTo>
                <a:lnTo>
                  <a:pt x="135" y="158"/>
                </a:lnTo>
                <a:lnTo>
                  <a:pt x="135" y="158"/>
                </a:lnTo>
                <a:lnTo>
                  <a:pt x="135" y="157"/>
                </a:lnTo>
                <a:lnTo>
                  <a:pt x="135" y="157"/>
                </a:lnTo>
                <a:lnTo>
                  <a:pt x="136" y="156"/>
                </a:lnTo>
                <a:lnTo>
                  <a:pt x="136" y="156"/>
                </a:lnTo>
                <a:lnTo>
                  <a:pt x="136" y="155"/>
                </a:lnTo>
                <a:lnTo>
                  <a:pt x="136" y="155"/>
                </a:lnTo>
                <a:lnTo>
                  <a:pt x="137" y="155"/>
                </a:lnTo>
                <a:lnTo>
                  <a:pt x="137" y="154"/>
                </a:lnTo>
                <a:lnTo>
                  <a:pt x="137" y="154"/>
                </a:lnTo>
                <a:lnTo>
                  <a:pt x="137" y="153"/>
                </a:lnTo>
                <a:lnTo>
                  <a:pt x="138" y="153"/>
                </a:lnTo>
                <a:lnTo>
                  <a:pt x="138" y="153"/>
                </a:lnTo>
                <a:lnTo>
                  <a:pt x="138" y="152"/>
                </a:lnTo>
                <a:lnTo>
                  <a:pt x="138" y="152"/>
                </a:lnTo>
                <a:lnTo>
                  <a:pt x="138" y="152"/>
                </a:lnTo>
                <a:lnTo>
                  <a:pt x="138" y="152"/>
                </a:lnTo>
                <a:lnTo>
                  <a:pt x="138" y="151"/>
                </a:lnTo>
                <a:lnTo>
                  <a:pt x="139" y="151"/>
                </a:lnTo>
                <a:lnTo>
                  <a:pt x="139" y="151"/>
                </a:lnTo>
                <a:lnTo>
                  <a:pt x="139" y="151"/>
                </a:lnTo>
                <a:lnTo>
                  <a:pt x="139" y="151"/>
                </a:lnTo>
                <a:lnTo>
                  <a:pt x="140" y="151"/>
                </a:lnTo>
                <a:lnTo>
                  <a:pt x="140" y="151"/>
                </a:lnTo>
                <a:lnTo>
                  <a:pt x="140" y="151"/>
                </a:lnTo>
                <a:lnTo>
                  <a:pt x="140" y="151"/>
                </a:lnTo>
                <a:lnTo>
                  <a:pt x="141" y="151"/>
                </a:lnTo>
                <a:lnTo>
                  <a:pt x="141" y="151"/>
                </a:lnTo>
                <a:lnTo>
                  <a:pt x="141" y="151"/>
                </a:lnTo>
                <a:lnTo>
                  <a:pt x="141" y="151"/>
                </a:lnTo>
                <a:lnTo>
                  <a:pt x="141" y="151"/>
                </a:lnTo>
                <a:lnTo>
                  <a:pt x="141" y="151"/>
                </a:lnTo>
                <a:lnTo>
                  <a:pt x="141" y="151"/>
                </a:lnTo>
                <a:lnTo>
                  <a:pt x="142" y="151"/>
                </a:lnTo>
                <a:lnTo>
                  <a:pt x="142" y="151"/>
                </a:lnTo>
                <a:lnTo>
                  <a:pt x="142" y="151"/>
                </a:lnTo>
                <a:lnTo>
                  <a:pt x="142" y="150"/>
                </a:lnTo>
                <a:lnTo>
                  <a:pt x="143" y="150"/>
                </a:lnTo>
                <a:lnTo>
                  <a:pt x="143" y="149"/>
                </a:lnTo>
                <a:lnTo>
                  <a:pt x="143" y="149"/>
                </a:lnTo>
                <a:lnTo>
                  <a:pt x="143" y="148"/>
                </a:lnTo>
                <a:lnTo>
                  <a:pt x="143" y="148"/>
                </a:lnTo>
                <a:lnTo>
                  <a:pt x="144" y="149"/>
                </a:lnTo>
                <a:lnTo>
                  <a:pt x="144" y="150"/>
                </a:lnTo>
                <a:lnTo>
                  <a:pt x="144" y="150"/>
                </a:lnTo>
                <a:lnTo>
                  <a:pt x="144" y="151"/>
                </a:lnTo>
                <a:lnTo>
                  <a:pt x="145" y="152"/>
                </a:lnTo>
                <a:lnTo>
                  <a:pt x="145" y="153"/>
                </a:lnTo>
                <a:lnTo>
                  <a:pt x="145" y="154"/>
                </a:lnTo>
                <a:lnTo>
                  <a:pt x="145" y="155"/>
                </a:lnTo>
                <a:lnTo>
                  <a:pt x="145" y="155"/>
                </a:lnTo>
                <a:lnTo>
                  <a:pt x="145" y="156"/>
                </a:lnTo>
                <a:lnTo>
                  <a:pt x="146" y="158"/>
                </a:lnTo>
                <a:lnTo>
                  <a:pt x="146" y="159"/>
                </a:lnTo>
                <a:lnTo>
                  <a:pt x="146" y="160"/>
                </a:lnTo>
                <a:lnTo>
                  <a:pt x="146" y="161"/>
                </a:lnTo>
                <a:lnTo>
                  <a:pt x="146" y="162"/>
                </a:lnTo>
                <a:lnTo>
                  <a:pt x="147" y="163"/>
                </a:lnTo>
                <a:lnTo>
                  <a:pt x="147" y="163"/>
                </a:lnTo>
                <a:lnTo>
                  <a:pt x="147" y="164"/>
                </a:lnTo>
                <a:lnTo>
                  <a:pt x="147" y="164"/>
                </a:lnTo>
                <a:lnTo>
                  <a:pt x="148" y="164"/>
                </a:lnTo>
                <a:lnTo>
                  <a:pt x="148" y="164"/>
                </a:lnTo>
                <a:lnTo>
                  <a:pt x="148" y="165"/>
                </a:lnTo>
                <a:lnTo>
                  <a:pt x="148" y="165"/>
                </a:lnTo>
                <a:lnTo>
                  <a:pt x="149" y="165"/>
                </a:lnTo>
                <a:lnTo>
                  <a:pt x="149" y="165"/>
                </a:lnTo>
                <a:lnTo>
                  <a:pt x="149" y="165"/>
                </a:lnTo>
                <a:lnTo>
                  <a:pt x="149" y="165"/>
                </a:lnTo>
                <a:lnTo>
                  <a:pt x="149" y="165"/>
                </a:lnTo>
                <a:lnTo>
                  <a:pt x="149" y="165"/>
                </a:lnTo>
                <a:lnTo>
                  <a:pt x="149" y="165"/>
                </a:lnTo>
                <a:lnTo>
                  <a:pt x="150" y="165"/>
                </a:lnTo>
                <a:lnTo>
                  <a:pt x="150" y="165"/>
                </a:lnTo>
                <a:lnTo>
                  <a:pt x="150" y="165"/>
                </a:lnTo>
                <a:lnTo>
                  <a:pt x="150" y="165"/>
                </a:lnTo>
                <a:lnTo>
                  <a:pt x="151" y="165"/>
                </a:lnTo>
                <a:lnTo>
                  <a:pt x="151" y="165"/>
                </a:lnTo>
                <a:lnTo>
                  <a:pt x="151" y="166"/>
                </a:lnTo>
                <a:lnTo>
                  <a:pt x="151" y="166"/>
                </a:lnTo>
                <a:lnTo>
                  <a:pt x="152" y="166"/>
                </a:lnTo>
                <a:lnTo>
                  <a:pt x="152" y="166"/>
                </a:lnTo>
                <a:lnTo>
                  <a:pt x="152" y="167"/>
                </a:lnTo>
                <a:lnTo>
                  <a:pt x="152" y="167"/>
                </a:lnTo>
                <a:lnTo>
                  <a:pt x="152" y="167"/>
                </a:lnTo>
                <a:lnTo>
                  <a:pt x="153" y="167"/>
                </a:lnTo>
                <a:lnTo>
                  <a:pt x="153" y="167"/>
                </a:lnTo>
                <a:lnTo>
                  <a:pt x="153" y="168"/>
                </a:lnTo>
                <a:lnTo>
                  <a:pt x="153" y="168"/>
                </a:lnTo>
                <a:lnTo>
                  <a:pt x="153" y="168"/>
                </a:lnTo>
                <a:lnTo>
                  <a:pt x="153" y="167"/>
                </a:lnTo>
                <a:lnTo>
                  <a:pt x="154" y="167"/>
                </a:lnTo>
                <a:lnTo>
                  <a:pt x="154" y="167"/>
                </a:lnTo>
                <a:lnTo>
                  <a:pt x="154" y="166"/>
                </a:lnTo>
                <a:lnTo>
                  <a:pt x="154" y="166"/>
                </a:lnTo>
                <a:lnTo>
                  <a:pt x="154" y="165"/>
                </a:lnTo>
                <a:lnTo>
                  <a:pt x="155" y="165"/>
                </a:lnTo>
                <a:lnTo>
                  <a:pt x="155" y="165"/>
                </a:lnTo>
                <a:lnTo>
                  <a:pt x="155" y="164"/>
                </a:lnTo>
                <a:lnTo>
                  <a:pt x="155" y="164"/>
                </a:lnTo>
                <a:lnTo>
                  <a:pt x="156" y="164"/>
                </a:lnTo>
                <a:lnTo>
                  <a:pt x="156" y="164"/>
                </a:lnTo>
                <a:lnTo>
                  <a:pt x="156" y="163"/>
                </a:lnTo>
                <a:lnTo>
                  <a:pt x="156" y="163"/>
                </a:lnTo>
                <a:lnTo>
                  <a:pt x="157" y="162"/>
                </a:lnTo>
                <a:lnTo>
                  <a:pt x="157" y="162"/>
                </a:lnTo>
                <a:lnTo>
                  <a:pt x="157" y="162"/>
                </a:lnTo>
                <a:lnTo>
                  <a:pt x="157" y="162"/>
                </a:lnTo>
                <a:lnTo>
                  <a:pt x="157" y="161"/>
                </a:lnTo>
                <a:lnTo>
                  <a:pt x="157" y="161"/>
                </a:lnTo>
                <a:lnTo>
                  <a:pt x="157" y="161"/>
                </a:lnTo>
                <a:lnTo>
                  <a:pt x="158" y="161"/>
                </a:lnTo>
                <a:lnTo>
                  <a:pt x="158" y="161"/>
                </a:lnTo>
                <a:lnTo>
                  <a:pt x="158" y="160"/>
                </a:lnTo>
                <a:lnTo>
                  <a:pt x="158" y="161"/>
                </a:lnTo>
                <a:lnTo>
                  <a:pt x="159" y="161"/>
                </a:lnTo>
                <a:lnTo>
                  <a:pt x="159" y="161"/>
                </a:lnTo>
                <a:lnTo>
                  <a:pt x="159" y="161"/>
                </a:lnTo>
                <a:lnTo>
                  <a:pt x="159" y="161"/>
                </a:lnTo>
                <a:lnTo>
                  <a:pt x="160" y="162"/>
                </a:lnTo>
                <a:lnTo>
                  <a:pt x="160" y="162"/>
                </a:lnTo>
                <a:lnTo>
                  <a:pt x="160" y="162"/>
                </a:lnTo>
                <a:lnTo>
                  <a:pt x="160" y="162"/>
                </a:lnTo>
                <a:lnTo>
                  <a:pt x="160" y="162"/>
                </a:lnTo>
                <a:lnTo>
                  <a:pt x="161" y="161"/>
                </a:lnTo>
                <a:lnTo>
                  <a:pt x="161" y="161"/>
                </a:lnTo>
                <a:lnTo>
                  <a:pt x="161" y="161"/>
                </a:lnTo>
                <a:lnTo>
                  <a:pt x="161" y="161"/>
                </a:lnTo>
                <a:lnTo>
                  <a:pt x="161" y="160"/>
                </a:lnTo>
                <a:lnTo>
                  <a:pt x="161" y="160"/>
                </a:lnTo>
                <a:lnTo>
                  <a:pt x="162" y="160"/>
                </a:lnTo>
                <a:lnTo>
                  <a:pt x="162" y="160"/>
                </a:lnTo>
                <a:lnTo>
                  <a:pt x="162" y="160"/>
                </a:lnTo>
                <a:lnTo>
                  <a:pt x="162" y="160"/>
                </a:lnTo>
                <a:lnTo>
                  <a:pt x="163" y="160"/>
                </a:lnTo>
                <a:lnTo>
                  <a:pt x="163" y="159"/>
                </a:lnTo>
                <a:lnTo>
                  <a:pt x="163" y="159"/>
                </a:lnTo>
                <a:lnTo>
                  <a:pt x="163" y="159"/>
                </a:lnTo>
                <a:lnTo>
                  <a:pt x="163" y="159"/>
                </a:lnTo>
                <a:lnTo>
                  <a:pt x="164" y="159"/>
                </a:lnTo>
                <a:lnTo>
                  <a:pt x="164" y="159"/>
                </a:lnTo>
                <a:lnTo>
                  <a:pt x="164" y="159"/>
                </a:lnTo>
                <a:lnTo>
                  <a:pt x="164" y="159"/>
                </a:lnTo>
                <a:lnTo>
                  <a:pt x="165" y="159"/>
                </a:lnTo>
                <a:lnTo>
                  <a:pt x="165" y="159"/>
                </a:lnTo>
                <a:lnTo>
                  <a:pt x="165" y="159"/>
                </a:lnTo>
                <a:lnTo>
                  <a:pt x="165" y="159"/>
                </a:lnTo>
                <a:lnTo>
                  <a:pt x="165" y="159"/>
                </a:lnTo>
                <a:lnTo>
                  <a:pt x="165" y="159"/>
                </a:lnTo>
                <a:lnTo>
                  <a:pt x="165" y="159"/>
                </a:lnTo>
                <a:lnTo>
                  <a:pt x="166" y="159"/>
                </a:lnTo>
                <a:lnTo>
                  <a:pt x="166" y="159"/>
                </a:lnTo>
                <a:lnTo>
                  <a:pt x="166" y="159"/>
                </a:lnTo>
                <a:lnTo>
                  <a:pt x="166" y="159"/>
                </a:lnTo>
                <a:lnTo>
                  <a:pt x="167" y="159"/>
                </a:lnTo>
                <a:lnTo>
                  <a:pt x="167" y="159"/>
                </a:lnTo>
                <a:lnTo>
                  <a:pt x="167" y="159"/>
                </a:lnTo>
                <a:lnTo>
                  <a:pt x="167" y="159"/>
                </a:lnTo>
                <a:lnTo>
                  <a:pt x="168" y="159"/>
                </a:lnTo>
                <a:lnTo>
                  <a:pt x="168" y="159"/>
                </a:lnTo>
                <a:lnTo>
                  <a:pt x="168" y="159"/>
                </a:lnTo>
                <a:lnTo>
                  <a:pt x="168" y="159"/>
                </a:lnTo>
                <a:lnTo>
                  <a:pt x="168" y="159"/>
                </a:lnTo>
                <a:lnTo>
                  <a:pt x="169" y="159"/>
                </a:lnTo>
                <a:lnTo>
                  <a:pt x="169" y="159"/>
                </a:lnTo>
                <a:lnTo>
                  <a:pt x="169" y="158"/>
                </a:lnTo>
                <a:lnTo>
                  <a:pt x="169" y="158"/>
                </a:lnTo>
                <a:lnTo>
                  <a:pt x="169" y="158"/>
                </a:lnTo>
                <a:lnTo>
                  <a:pt x="169" y="158"/>
                </a:lnTo>
                <a:lnTo>
                  <a:pt x="170" y="158"/>
                </a:lnTo>
                <a:lnTo>
                  <a:pt x="170" y="158"/>
                </a:lnTo>
                <a:lnTo>
                  <a:pt x="170" y="157"/>
                </a:lnTo>
                <a:lnTo>
                  <a:pt x="170" y="157"/>
                </a:lnTo>
                <a:lnTo>
                  <a:pt x="171" y="157"/>
                </a:lnTo>
                <a:lnTo>
                  <a:pt x="171" y="156"/>
                </a:lnTo>
                <a:lnTo>
                  <a:pt x="171" y="156"/>
                </a:lnTo>
                <a:lnTo>
                  <a:pt x="171" y="155"/>
                </a:lnTo>
                <a:lnTo>
                  <a:pt x="171" y="155"/>
                </a:lnTo>
                <a:lnTo>
                  <a:pt x="172" y="155"/>
                </a:lnTo>
                <a:lnTo>
                  <a:pt x="172" y="155"/>
                </a:lnTo>
                <a:lnTo>
                  <a:pt x="172" y="154"/>
                </a:lnTo>
                <a:lnTo>
                  <a:pt x="172" y="154"/>
                </a:lnTo>
                <a:lnTo>
                  <a:pt x="173" y="154"/>
                </a:lnTo>
                <a:lnTo>
                  <a:pt x="173" y="154"/>
                </a:lnTo>
                <a:lnTo>
                  <a:pt x="173" y="153"/>
                </a:lnTo>
                <a:lnTo>
                  <a:pt x="173" y="153"/>
                </a:lnTo>
                <a:lnTo>
                  <a:pt x="173" y="153"/>
                </a:lnTo>
                <a:lnTo>
                  <a:pt x="173" y="152"/>
                </a:lnTo>
                <a:lnTo>
                  <a:pt x="174" y="152"/>
                </a:lnTo>
                <a:lnTo>
                  <a:pt x="174" y="152"/>
                </a:lnTo>
                <a:lnTo>
                  <a:pt x="174" y="152"/>
                </a:lnTo>
                <a:lnTo>
                  <a:pt x="174" y="151"/>
                </a:lnTo>
                <a:lnTo>
                  <a:pt x="174" y="151"/>
                </a:lnTo>
                <a:lnTo>
                  <a:pt x="175" y="151"/>
                </a:lnTo>
                <a:lnTo>
                  <a:pt x="175" y="151"/>
                </a:lnTo>
                <a:lnTo>
                  <a:pt x="175" y="151"/>
                </a:lnTo>
                <a:lnTo>
                  <a:pt x="175" y="151"/>
                </a:lnTo>
                <a:lnTo>
                  <a:pt x="176" y="151"/>
                </a:lnTo>
                <a:lnTo>
                  <a:pt x="176" y="151"/>
                </a:lnTo>
                <a:lnTo>
                  <a:pt x="176" y="151"/>
                </a:lnTo>
                <a:lnTo>
                  <a:pt x="176" y="150"/>
                </a:lnTo>
                <a:lnTo>
                  <a:pt x="177" y="150"/>
                </a:lnTo>
                <a:lnTo>
                  <a:pt x="177" y="150"/>
                </a:lnTo>
                <a:lnTo>
                  <a:pt x="177" y="149"/>
                </a:lnTo>
                <a:lnTo>
                  <a:pt x="177" y="149"/>
                </a:lnTo>
                <a:lnTo>
                  <a:pt x="177" y="148"/>
                </a:lnTo>
                <a:lnTo>
                  <a:pt x="177" y="148"/>
                </a:lnTo>
                <a:lnTo>
                  <a:pt x="177" y="147"/>
                </a:lnTo>
                <a:lnTo>
                  <a:pt x="178" y="147"/>
                </a:lnTo>
                <a:lnTo>
                  <a:pt x="178" y="147"/>
                </a:lnTo>
                <a:lnTo>
                  <a:pt x="178" y="147"/>
                </a:lnTo>
                <a:lnTo>
                  <a:pt x="178" y="147"/>
                </a:lnTo>
                <a:lnTo>
                  <a:pt x="179" y="147"/>
                </a:lnTo>
                <a:lnTo>
                  <a:pt x="179" y="147"/>
                </a:lnTo>
                <a:lnTo>
                  <a:pt x="179" y="147"/>
                </a:lnTo>
                <a:lnTo>
                  <a:pt x="179" y="147"/>
                </a:lnTo>
                <a:lnTo>
                  <a:pt x="179" y="147"/>
                </a:lnTo>
                <a:lnTo>
                  <a:pt x="180" y="147"/>
                </a:lnTo>
                <a:lnTo>
                  <a:pt x="180" y="147"/>
                </a:lnTo>
                <a:lnTo>
                  <a:pt x="180" y="147"/>
                </a:lnTo>
                <a:lnTo>
                  <a:pt x="180" y="146"/>
                </a:lnTo>
                <a:lnTo>
                  <a:pt x="181" y="146"/>
                </a:lnTo>
                <a:lnTo>
                  <a:pt x="181" y="145"/>
                </a:lnTo>
                <a:lnTo>
                  <a:pt x="181" y="145"/>
                </a:lnTo>
                <a:lnTo>
                  <a:pt x="181" y="144"/>
                </a:lnTo>
                <a:lnTo>
                  <a:pt x="181" y="144"/>
                </a:lnTo>
                <a:lnTo>
                  <a:pt x="181" y="145"/>
                </a:lnTo>
                <a:lnTo>
                  <a:pt x="182" y="146"/>
                </a:lnTo>
                <a:lnTo>
                  <a:pt x="182" y="147"/>
                </a:lnTo>
                <a:lnTo>
                  <a:pt x="182" y="148"/>
                </a:lnTo>
                <a:lnTo>
                  <a:pt x="182" y="149"/>
                </a:lnTo>
                <a:lnTo>
                  <a:pt x="182" y="151"/>
                </a:lnTo>
                <a:lnTo>
                  <a:pt x="183" y="151"/>
                </a:lnTo>
                <a:lnTo>
                  <a:pt x="183" y="152"/>
                </a:lnTo>
                <a:lnTo>
                  <a:pt x="183" y="153"/>
                </a:lnTo>
                <a:lnTo>
                  <a:pt x="183" y="154"/>
                </a:lnTo>
                <a:lnTo>
                  <a:pt x="184" y="154"/>
                </a:lnTo>
                <a:lnTo>
                  <a:pt x="184" y="155"/>
                </a:lnTo>
                <a:lnTo>
                  <a:pt x="184" y="155"/>
                </a:lnTo>
                <a:lnTo>
                  <a:pt x="184" y="155"/>
                </a:lnTo>
                <a:lnTo>
                  <a:pt x="185" y="156"/>
                </a:lnTo>
                <a:lnTo>
                  <a:pt x="185" y="157"/>
                </a:lnTo>
                <a:lnTo>
                  <a:pt x="185" y="157"/>
                </a:lnTo>
                <a:lnTo>
                  <a:pt x="185" y="158"/>
                </a:lnTo>
                <a:lnTo>
                  <a:pt x="185" y="159"/>
                </a:lnTo>
                <a:lnTo>
                  <a:pt x="185" y="159"/>
                </a:lnTo>
                <a:lnTo>
                  <a:pt x="185" y="160"/>
                </a:lnTo>
                <a:lnTo>
                  <a:pt x="186" y="161"/>
                </a:lnTo>
                <a:lnTo>
                  <a:pt x="186" y="162"/>
                </a:lnTo>
                <a:lnTo>
                  <a:pt x="186" y="163"/>
                </a:lnTo>
                <a:lnTo>
                  <a:pt x="186" y="162"/>
                </a:lnTo>
                <a:lnTo>
                  <a:pt x="187" y="162"/>
                </a:lnTo>
                <a:lnTo>
                  <a:pt x="187" y="161"/>
                </a:lnTo>
                <a:lnTo>
                  <a:pt x="187" y="161"/>
                </a:lnTo>
                <a:lnTo>
                  <a:pt x="187" y="160"/>
                </a:lnTo>
                <a:lnTo>
                  <a:pt x="188" y="160"/>
                </a:lnTo>
                <a:lnTo>
                  <a:pt x="188" y="160"/>
                </a:lnTo>
                <a:lnTo>
                  <a:pt x="188" y="159"/>
                </a:lnTo>
                <a:lnTo>
                  <a:pt x="188" y="160"/>
                </a:lnTo>
                <a:lnTo>
                  <a:pt x="188" y="160"/>
                </a:lnTo>
                <a:lnTo>
                  <a:pt x="189" y="161"/>
                </a:lnTo>
                <a:lnTo>
                  <a:pt x="189" y="161"/>
                </a:lnTo>
                <a:lnTo>
                  <a:pt x="189" y="162"/>
                </a:lnTo>
                <a:lnTo>
                  <a:pt x="189" y="163"/>
                </a:lnTo>
                <a:lnTo>
                  <a:pt x="189" y="163"/>
                </a:lnTo>
                <a:lnTo>
                  <a:pt x="189" y="164"/>
                </a:lnTo>
                <a:lnTo>
                  <a:pt x="190" y="164"/>
                </a:lnTo>
                <a:lnTo>
                  <a:pt x="190" y="164"/>
                </a:lnTo>
                <a:lnTo>
                  <a:pt x="190" y="164"/>
                </a:lnTo>
                <a:lnTo>
                  <a:pt x="190" y="163"/>
                </a:lnTo>
                <a:lnTo>
                  <a:pt x="190" y="163"/>
                </a:lnTo>
                <a:lnTo>
                  <a:pt x="191" y="163"/>
                </a:lnTo>
                <a:lnTo>
                  <a:pt x="191" y="163"/>
                </a:lnTo>
                <a:lnTo>
                  <a:pt x="191" y="163"/>
                </a:lnTo>
                <a:lnTo>
                  <a:pt x="191" y="164"/>
                </a:lnTo>
                <a:lnTo>
                  <a:pt x="192" y="164"/>
                </a:lnTo>
                <a:lnTo>
                  <a:pt x="192" y="164"/>
                </a:lnTo>
                <a:lnTo>
                  <a:pt x="192" y="164"/>
                </a:lnTo>
                <a:lnTo>
                  <a:pt x="192" y="164"/>
                </a:lnTo>
                <a:lnTo>
                  <a:pt x="193" y="164"/>
                </a:lnTo>
                <a:lnTo>
                  <a:pt x="193" y="164"/>
                </a:lnTo>
                <a:lnTo>
                  <a:pt x="193" y="164"/>
                </a:lnTo>
                <a:lnTo>
                  <a:pt x="193" y="164"/>
                </a:lnTo>
                <a:lnTo>
                  <a:pt x="193" y="163"/>
                </a:lnTo>
                <a:lnTo>
                  <a:pt x="193" y="162"/>
                </a:lnTo>
                <a:lnTo>
                  <a:pt x="193" y="161"/>
                </a:lnTo>
                <a:lnTo>
                  <a:pt x="194" y="161"/>
                </a:lnTo>
                <a:lnTo>
                  <a:pt x="194" y="160"/>
                </a:lnTo>
                <a:lnTo>
                  <a:pt x="194" y="159"/>
                </a:lnTo>
                <a:lnTo>
                  <a:pt x="194" y="159"/>
                </a:lnTo>
                <a:lnTo>
                  <a:pt x="195" y="159"/>
                </a:lnTo>
                <a:lnTo>
                  <a:pt x="195" y="159"/>
                </a:lnTo>
                <a:lnTo>
                  <a:pt x="195" y="159"/>
                </a:lnTo>
                <a:lnTo>
                  <a:pt x="195" y="159"/>
                </a:lnTo>
                <a:lnTo>
                  <a:pt x="196" y="160"/>
                </a:lnTo>
                <a:lnTo>
                  <a:pt x="196" y="160"/>
                </a:lnTo>
                <a:lnTo>
                  <a:pt x="196" y="160"/>
                </a:lnTo>
                <a:lnTo>
                  <a:pt x="196" y="160"/>
                </a:lnTo>
                <a:lnTo>
                  <a:pt x="196" y="160"/>
                </a:lnTo>
                <a:lnTo>
                  <a:pt x="197" y="160"/>
                </a:lnTo>
                <a:lnTo>
                  <a:pt x="197" y="159"/>
                </a:lnTo>
                <a:lnTo>
                  <a:pt x="197" y="159"/>
                </a:lnTo>
                <a:lnTo>
                  <a:pt x="197" y="159"/>
                </a:lnTo>
                <a:lnTo>
                  <a:pt x="197" y="159"/>
                </a:lnTo>
                <a:lnTo>
                  <a:pt x="197" y="159"/>
                </a:lnTo>
                <a:lnTo>
                  <a:pt x="198" y="158"/>
                </a:lnTo>
                <a:lnTo>
                  <a:pt x="198" y="158"/>
                </a:lnTo>
                <a:lnTo>
                  <a:pt x="198" y="158"/>
                </a:lnTo>
                <a:lnTo>
                  <a:pt x="198" y="158"/>
                </a:lnTo>
                <a:lnTo>
                  <a:pt x="199" y="158"/>
                </a:lnTo>
                <a:lnTo>
                  <a:pt x="199" y="158"/>
                </a:lnTo>
                <a:lnTo>
                  <a:pt x="199" y="158"/>
                </a:lnTo>
                <a:lnTo>
                  <a:pt x="199" y="158"/>
                </a:lnTo>
                <a:lnTo>
                  <a:pt x="199" y="158"/>
                </a:lnTo>
                <a:lnTo>
                  <a:pt x="200" y="158"/>
                </a:lnTo>
                <a:lnTo>
                  <a:pt x="200" y="158"/>
                </a:lnTo>
                <a:lnTo>
                  <a:pt x="200" y="158"/>
                </a:lnTo>
                <a:lnTo>
                  <a:pt x="200" y="158"/>
                </a:lnTo>
                <a:lnTo>
                  <a:pt x="201" y="159"/>
                </a:lnTo>
                <a:lnTo>
                  <a:pt x="201" y="159"/>
                </a:lnTo>
                <a:lnTo>
                  <a:pt x="201" y="159"/>
                </a:lnTo>
                <a:lnTo>
                  <a:pt x="201" y="159"/>
                </a:lnTo>
                <a:lnTo>
                  <a:pt x="201" y="159"/>
                </a:lnTo>
                <a:lnTo>
                  <a:pt x="201" y="158"/>
                </a:lnTo>
                <a:lnTo>
                  <a:pt x="201" y="158"/>
                </a:lnTo>
                <a:lnTo>
                  <a:pt x="202" y="158"/>
                </a:lnTo>
                <a:lnTo>
                  <a:pt x="202" y="157"/>
                </a:lnTo>
                <a:lnTo>
                  <a:pt x="202" y="157"/>
                </a:lnTo>
                <a:lnTo>
                  <a:pt x="202" y="157"/>
                </a:lnTo>
                <a:lnTo>
                  <a:pt x="203" y="157"/>
                </a:lnTo>
                <a:lnTo>
                  <a:pt x="203" y="157"/>
                </a:lnTo>
                <a:lnTo>
                  <a:pt x="203" y="157"/>
                </a:lnTo>
                <a:lnTo>
                  <a:pt x="203" y="157"/>
                </a:lnTo>
                <a:lnTo>
                  <a:pt x="204" y="157"/>
                </a:lnTo>
                <a:lnTo>
                  <a:pt x="204" y="157"/>
                </a:lnTo>
                <a:lnTo>
                  <a:pt x="204" y="157"/>
                </a:lnTo>
                <a:lnTo>
                  <a:pt x="204" y="157"/>
                </a:lnTo>
                <a:lnTo>
                  <a:pt x="204" y="157"/>
                </a:lnTo>
                <a:lnTo>
                  <a:pt x="204" y="157"/>
                </a:lnTo>
                <a:lnTo>
                  <a:pt x="204" y="156"/>
                </a:lnTo>
                <a:lnTo>
                  <a:pt x="205" y="156"/>
                </a:lnTo>
                <a:lnTo>
                  <a:pt x="205" y="156"/>
                </a:lnTo>
                <a:lnTo>
                  <a:pt x="205" y="156"/>
                </a:lnTo>
                <a:lnTo>
                  <a:pt x="205" y="156"/>
                </a:lnTo>
                <a:lnTo>
                  <a:pt x="206" y="155"/>
                </a:lnTo>
                <a:lnTo>
                  <a:pt x="206" y="155"/>
                </a:lnTo>
                <a:lnTo>
                  <a:pt x="206" y="155"/>
                </a:lnTo>
                <a:lnTo>
                  <a:pt x="206" y="155"/>
                </a:lnTo>
                <a:lnTo>
                  <a:pt x="207" y="155"/>
                </a:lnTo>
                <a:lnTo>
                  <a:pt x="207" y="154"/>
                </a:lnTo>
                <a:lnTo>
                  <a:pt x="207" y="154"/>
                </a:lnTo>
                <a:lnTo>
                  <a:pt x="207" y="154"/>
                </a:lnTo>
                <a:lnTo>
                  <a:pt x="207" y="153"/>
                </a:lnTo>
                <a:lnTo>
                  <a:pt x="208" y="153"/>
                </a:lnTo>
                <a:lnTo>
                  <a:pt x="208" y="153"/>
                </a:lnTo>
                <a:lnTo>
                  <a:pt x="208" y="153"/>
                </a:lnTo>
                <a:lnTo>
                  <a:pt x="208" y="152"/>
                </a:lnTo>
                <a:lnTo>
                  <a:pt x="208" y="152"/>
                </a:lnTo>
                <a:lnTo>
                  <a:pt x="208" y="152"/>
                </a:lnTo>
                <a:lnTo>
                  <a:pt x="209" y="152"/>
                </a:lnTo>
                <a:lnTo>
                  <a:pt x="209" y="152"/>
                </a:lnTo>
                <a:lnTo>
                  <a:pt x="209" y="152"/>
                </a:lnTo>
                <a:lnTo>
                  <a:pt x="209" y="151"/>
                </a:lnTo>
                <a:lnTo>
                  <a:pt x="210" y="151"/>
                </a:lnTo>
                <a:lnTo>
                  <a:pt x="210" y="151"/>
                </a:lnTo>
                <a:lnTo>
                  <a:pt x="210" y="151"/>
                </a:lnTo>
                <a:lnTo>
                  <a:pt x="210" y="151"/>
                </a:lnTo>
                <a:lnTo>
                  <a:pt x="210" y="150"/>
                </a:lnTo>
                <a:lnTo>
                  <a:pt x="211" y="150"/>
                </a:lnTo>
                <a:lnTo>
                  <a:pt x="211" y="150"/>
                </a:lnTo>
                <a:lnTo>
                  <a:pt x="211" y="149"/>
                </a:lnTo>
                <a:lnTo>
                  <a:pt x="211" y="149"/>
                </a:lnTo>
                <a:lnTo>
                  <a:pt x="212" y="149"/>
                </a:lnTo>
                <a:lnTo>
                  <a:pt x="212" y="149"/>
                </a:lnTo>
                <a:lnTo>
                  <a:pt x="212" y="149"/>
                </a:lnTo>
                <a:lnTo>
                  <a:pt x="212" y="148"/>
                </a:lnTo>
                <a:lnTo>
                  <a:pt x="212" y="148"/>
                </a:lnTo>
                <a:lnTo>
                  <a:pt x="212" y="148"/>
                </a:lnTo>
                <a:lnTo>
                  <a:pt x="212" y="147"/>
                </a:lnTo>
                <a:lnTo>
                  <a:pt x="213" y="147"/>
                </a:lnTo>
                <a:lnTo>
                  <a:pt x="213" y="147"/>
                </a:lnTo>
                <a:lnTo>
                  <a:pt x="213" y="146"/>
                </a:lnTo>
                <a:lnTo>
                  <a:pt x="213" y="146"/>
                </a:lnTo>
                <a:lnTo>
                  <a:pt x="214" y="145"/>
                </a:lnTo>
                <a:lnTo>
                  <a:pt x="214" y="145"/>
                </a:lnTo>
                <a:lnTo>
                  <a:pt x="214" y="144"/>
                </a:lnTo>
                <a:lnTo>
                  <a:pt x="214" y="144"/>
                </a:lnTo>
                <a:lnTo>
                  <a:pt x="215" y="144"/>
                </a:lnTo>
                <a:lnTo>
                  <a:pt x="215" y="143"/>
                </a:lnTo>
                <a:lnTo>
                  <a:pt x="215" y="143"/>
                </a:lnTo>
                <a:lnTo>
                  <a:pt x="215" y="143"/>
                </a:lnTo>
                <a:lnTo>
                  <a:pt x="215" y="143"/>
                </a:lnTo>
                <a:lnTo>
                  <a:pt x="216" y="143"/>
                </a:lnTo>
                <a:lnTo>
                  <a:pt x="216" y="142"/>
                </a:lnTo>
                <a:lnTo>
                  <a:pt x="216" y="143"/>
                </a:lnTo>
                <a:lnTo>
                  <a:pt x="216" y="144"/>
                </a:lnTo>
                <a:lnTo>
                  <a:pt x="216" y="145"/>
                </a:lnTo>
                <a:lnTo>
                  <a:pt x="216" y="145"/>
                </a:lnTo>
                <a:lnTo>
                  <a:pt x="217" y="146"/>
                </a:lnTo>
                <a:lnTo>
                  <a:pt x="217" y="147"/>
                </a:lnTo>
                <a:lnTo>
                  <a:pt x="217" y="147"/>
                </a:lnTo>
                <a:lnTo>
                  <a:pt x="217" y="148"/>
                </a:lnTo>
                <a:lnTo>
                  <a:pt x="218" y="148"/>
                </a:lnTo>
                <a:lnTo>
                  <a:pt x="218" y="149"/>
                </a:lnTo>
                <a:lnTo>
                  <a:pt x="218" y="150"/>
                </a:lnTo>
                <a:lnTo>
                  <a:pt x="218" y="150"/>
                </a:lnTo>
                <a:lnTo>
                  <a:pt x="218" y="151"/>
                </a:lnTo>
                <a:lnTo>
                  <a:pt x="219" y="151"/>
                </a:lnTo>
                <a:lnTo>
                  <a:pt x="219" y="152"/>
                </a:lnTo>
                <a:lnTo>
                  <a:pt x="219" y="152"/>
                </a:lnTo>
                <a:lnTo>
                  <a:pt x="219" y="153"/>
                </a:lnTo>
                <a:lnTo>
                  <a:pt x="220" y="154"/>
                </a:lnTo>
                <a:lnTo>
                  <a:pt x="220" y="154"/>
                </a:lnTo>
                <a:lnTo>
                  <a:pt x="220" y="155"/>
                </a:lnTo>
                <a:lnTo>
                  <a:pt x="220" y="155"/>
                </a:lnTo>
                <a:lnTo>
                  <a:pt x="220" y="156"/>
                </a:lnTo>
                <a:lnTo>
                  <a:pt x="220" y="157"/>
                </a:lnTo>
                <a:lnTo>
                  <a:pt x="221" y="157"/>
                </a:lnTo>
                <a:lnTo>
                  <a:pt x="221" y="158"/>
                </a:lnTo>
                <a:lnTo>
                  <a:pt x="221" y="158"/>
                </a:lnTo>
                <a:lnTo>
                  <a:pt x="221" y="158"/>
                </a:lnTo>
                <a:lnTo>
                  <a:pt x="221" y="159"/>
                </a:lnTo>
                <a:lnTo>
                  <a:pt x="222" y="159"/>
                </a:lnTo>
                <a:lnTo>
                  <a:pt x="222" y="159"/>
                </a:lnTo>
                <a:lnTo>
                  <a:pt x="222" y="159"/>
                </a:lnTo>
                <a:lnTo>
                  <a:pt x="222" y="160"/>
                </a:lnTo>
                <a:lnTo>
                  <a:pt x="223" y="160"/>
                </a:lnTo>
                <a:lnTo>
                  <a:pt x="223" y="160"/>
                </a:lnTo>
                <a:lnTo>
                  <a:pt x="223" y="160"/>
                </a:lnTo>
                <a:lnTo>
                  <a:pt x="223" y="160"/>
                </a:lnTo>
                <a:lnTo>
                  <a:pt x="224" y="160"/>
                </a:lnTo>
                <a:lnTo>
                  <a:pt x="224" y="160"/>
                </a:lnTo>
                <a:lnTo>
                  <a:pt x="224" y="161"/>
                </a:lnTo>
                <a:lnTo>
                  <a:pt x="224" y="161"/>
                </a:lnTo>
                <a:lnTo>
                  <a:pt x="224" y="161"/>
                </a:lnTo>
                <a:lnTo>
                  <a:pt x="224" y="160"/>
                </a:lnTo>
                <a:lnTo>
                  <a:pt x="224" y="160"/>
                </a:lnTo>
                <a:lnTo>
                  <a:pt x="225" y="160"/>
                </a:lnTo>
                <a:lnTo>
                  <a:pt x="225" y="160"/>
                </a:lnTo>
                <a:lnTo>
                  <a:pt x="225" y="160"/>
                </a:lnTo>
                <a:lnTo>
                  <a:pt x="225" y="160"/>
                </a:lnTo>
                <a:lnTo>
                  <a:pt x="226" y="160"/>
                </a:lnTo>
                <a:lnTo>
                  <a:pt x="226" y="160"/>
                </a:lnTo>
                <a:lnTo>
                  <a:pt x="226" y="160"/>
                </a:lnTo>
                <a:lnTo>
                  <a:pt x="226" y="160"/>
                </a:lnTo>
                <a:lnTo>
                  <a:pt x="226" y="159"/>
                </a:lnTo>
                <a:lnTo>
                  <a:pt x="227" y="159"/>
                </a:lnTo>
                <a:lnTo>
                  <a:pt x="227" y="159"/>
                </a:lnTo>
                <a:lnTo>
                  <a:pt x="227" y="159"/>
                </a:lnTo>
                <a:lnTo>
                  <a:pt x="227" y="159"/>
                </a:lnTo>
                <a:lnTo>
                  <a:pt x="228" y="159"/>
                </a:lnTo>
                <a:lnTo>
                  <a:pt x="228" y="159"/>
                </a:lnTo>
                <a:lnTo>
                  <a:pt x="228" y="159"/>
                </a:lnTo>
                <a:lnTo>
                  <a:pt x="228" y="159"/>
                </a:lnTo>
                <a:lnTo>
                  <a:pt x="228" y="159"/>
                </a:lnTo>
                <a:lnTo>
                  <a:pt x="228" y="159"/>
                </a:lnTo>
                <a:lnTo>
                  <a:pt x="229" y="159"/>
                </a:lnTo>
                <a:lnTo>
                  <a:pt x="229" y="159"/>
                </a:lnTo>
                <a:lnTo>
                  <a:pt x="229" y="159"/>
                </a:lnTo>
                <a:lnTo>
                  <a:pt x="229" y="159"/>
                </a:lnTo>
                <a:lnTo>
                  <a:pt x="229" y="159"/>
                </a:lnTo>
                <a:lnTo>
                  <a:pt x="230" y="159"/>
                </a:lnTo>
                <a:lnTo>
                  <a:pt x="230" y="159"/>
                </a:lnTo>
                <a:lnTo>
                  <a:pt x="230" y="159"/>
                </a:lnTo>
                <a:lnTo>
                  <a:pt x="230" y="159"/>
                </a:lnTo>
                <a:lnTo>
                  <a:pt x="231" y="159"/>
                </a:lnTo>
                <a:lnTo>
                  <a:pt x="231" y="159"/>
                </a:lnTo>
                <a:lnTo>
                  <a:pt x="231" y="159"/>
                </a:lnTo>
                <a:lnTo>
                  <a:pt x="231" y="158"/>
                </a:lnTo>
                <a:lnTo>
                  <a:pt x="232" y="158"/>
                </a:lnTo>
                <a:lnTo>
                  <a:pt x="232" y="158"/>
                </a:lnTo>
                <a:lnTo>
                  <a:pt x="232" y="157"/>
                </a:lnTo>
                <a:lnTo>
                  <a:pt x="232" y="157"/>
                </a:lnTo>
                <a:lnTo>
                  <a:pt x="232" y="156"/>
                </a:lnTo>
                <a:lnTo>
                  <a:pt x="232" y="156"/>
                </a:lnTo>
                <a:lnTo>
                  <a:pt x="232" y="156"/>
                </a:lnTo>
                <a:lnTo>
                  <a:pt x="233" y="156"/>
                </a:lnTo>
                <a:lnTo>
                  <a:pt x="233" y="156"/>
                </a:lnTo>
                <a:lnTo>
                  <a:pt x="233" y="155"/>
                </a:lnTo>
                <a:lnTo>
                  <a:pt x="233" y="155"/>
                </a:lnTo>
                <a:lnTo>
                  <a:pt x="234" y="155"/>
                </a:lnTo>
                <a:lnTo>
                  <a:pt x="234" y="155"/>
                </a:lnTo>
                <a:lnTo>
                  <a:pt x="234" y="155"/>
                </a:lnTo>
                <a:lnTo>
                  <a:pt x="234" y="155"/>
                </a:lnTo>
                <a:lnTo>
                  <a:pt x="235" y="155"/>
                </a:lnTo>
                <a:lnTo>
                  <a:pt x="235" y="155"/>
                </a:lnTo>
                <a:lnTo>
                  <a:pt x="235" y="155"/>
                </a:lnTo>
                <a:lnTo>
                  <a:pt x="235" y="155"/>
                </a:lnTo>
                <a:lnTo>
                  <a:pt x="235" y="155"/>
                </a:lnTo>
                <a:lnTo>
                  <a:pt x="236" y="155"/>
                </a:lnTo>
                <a:lnTo>
                  <a:pt x="236" y="155"/>
                </a:lnTo>
                <a:lnTo>
                  <a:pt x="236" y="155"/>
                </a:lnTo>
                <a:lnTo>
                  <a:pt x="236" y="154"/>
                </a:lnTo>
                <a:lnTo>
                  <a:pt x="236" y="154"/>
                </a:lnTo>
                <a:lnTo>
                  <a:pt x="236" y="154"/>
                </a:lnTo>
                <a:lnTo>
                  <a:pt x="237" y="153"/>
                </a:lnTo>
                <a:lnTo>
                  <a:pt x="237" y="153"/>
                </a:lnTo>
                <a:lnTo>
                  <a:pt x="237" y="153"/>
                </a:lnTo>
                <a:lnTo>
                  <a:pt x="237" y="153"/>
                </a:lnTo>
                <a:lnTo>
                  <a:pt x="237" y="153"/>
                </a:lnTo>
                <a:lnTo>
                  <a:pt x="238" y="153"/>
                </a:lnTo>
                <a:lnTo>
                  <a:pt x="238" y="153"/>
                </a:lnTo>
                <a:lnTo>
                  <a:pt x="238" y="153"/>
                </a:lnTo>
                <a:lnTo>
                  <a:pt x="238" y="153"/>
                </a:lnTo>
                <a:lnTo>
                  <a:pt x="239" y="153"/>
                </a:lnTo>
                <a:lnTo>
                  <a:pt x="239" y="153"/>
                </a:lnTo>
                <a:lnTo>
                  <a:pt x="239" y="153"/>
                </a:lnTo>
                <a:lnTo>
                  <a:pt x="239" y="153"/>
                </a:lnTo>
                <a:lnTo>
                  <a:pt x="240" y="153"/>
                </a:lnTo>
                <a:lnTo>
                  <a:pt x="240" y="153"/>
                </a:lnTo>
                <a:lnTo>
                  <a:pt x="240" y="153"/>
                </a:lnTo>
                <a:lnTo>
                  <a:pt x="240" y="154"/>
                </a:lnTo>
                <a:lnTo>
                  <a:pt x="240" y="154"/>
                </a:lnTo>
                <a:lnTo>
                  <a:pt x="240" y="154"/>
                </a:lnTo>
                <a:lnTo>
                  <a:pt x="240" y="153"/>
                </a:lnTo>
                <a:lnTo>
                  <a:pt x="241" y="153"/>
                </a:lnTo>
                <a:lnTo>
                  <a:pt x="241" y="153"/>
                </a:lnTo>
                <a:lnTo>
                  <a:pt x="241" y="152"/>
                </a:lnTo>
                <a:lnTo>
                  <a:pt x="241" y="152"/>
                </a:lnTo>
                <a:lnTo>
                  <a:pt x="242" y="151"/>
                </a:lnTo>
                <a:lnTo>
                  <a:pt x="242" y="151"/>
                </a:lnTo>
                <a:lnTo>
                  <a:pt x="242" y="151"/>
                </a:lnTo>
                <a:lnTo>
                  <a:pt x="242" y="151"/>
                </a:lnTo>
                <a:lnTo>
                  <a:pt x="243" y="151"/>
                </a:lnTo>
                <a:lnTo>
                  <a:pt x="243" y="151"/>
                </a:lnTo>
                <a:lnTo>
                  <a:pt x="243" y="151"/>
                </a:lnTo>
                <a:lnTo>
                  <a:pt x="243" y="150"/>
                </a:lnTo>
                <a:lnTo>
                  <a:pt x="243" y="150"/>
                </a:lnTo>
                <a:lnTo>
                  <a:pt x="244" y="150"/>
                </a:lnTo>
                <a:lnTo>
                  <a:pt x="244" y="150"/>
                </a:lnTo>
                <a:lnTo>
                  <a:pt x="244" y="150"/>
                </a:lnTo>
                <a:lnTo>
                  <a:pt x="244" y="150"/>
                </a:lnTo>
                <a:lnTo>
                  <a:pt x="244" y="150"/>
                </a:lnTo>
                <a:lnTo>
                  <a:pt x="244" y="150"/>
                </a:lnTo>
                <a:lnTo>
                  <a:pt x="245" y="149"/>
                </a:lnTo>
                <a:lnTo>
                  <a:pt x="245" y="149"/>
                </a:lnTo>
                <a:lnTo>
                  <a:pt x="245" y="149"/>
                </a:lnTo>
                <a:lnTo>
                  <a:pt x="245" y="149"/>
                </a:lnTo>
                <a:lnTo>
                  <a:pt x="246" y="149"/>
                </a:lnTo>
                <a:lnTo>
                  <a:pt x="246" y="149"/>
                </a:lnTo>
                <a:lnTo>
                  <a:pt x="246" y="149"/>
                </a:lnTo>
                <a:lnTo>
                  <a:pt x="246" y="149"/>
                </a:lnTo>
                <a:lnTo>
                  <a:pt x="246" y="149"/>
                </a:lnTo>
                <a:lnTo>
                  <a:pt x="247" y="149"/>
                </a:lnTo>
                <a:lnTo>
                  <a:pt x="247" y="149"/>
                </a:lnTo>
                <a:lnTo>
                  <a:pt x="247" y="149"/>
                </a:lnTo>
                <a:lnTo>
                  <a:pt x="247" y="148"/>
                </a:lnTo>
                <a:lnTo>
                  <a:pt x="248" y="148"/>
                </a:lnTo>
                <a:lnTo>
                  <a:pt x="248" y="147"/>
                </a:lnTo>
                <a:lnTo>
                  <a:pt x="248" y="147"/>
                </a:lnTo>
                <a:lnTo>
                  <a:pt x="248" y="147"/>
                </a:lnTo>
                <a:lnTo>
                  <a:pt x="248" y="147"/>
                </a:lnTo>
                <a:lnTo>
                  <a:pt x="248" y="146"/>
                </a:lnTo>
                <a:lnTo>
                  <a:pt x="248" y="146"/>
                </a:lnTo>
                <a:lnTo>
                  <a:pt x="249" y="145"/>
                </a:lnTo>
                <a:lnTo>
                  <a:pt x="249" y="145"/>
                </a:lnTo>
                <a:lnTo>
                  <a:pt x="249" y="144"/>
                </a:lnTo>
                <a:lnTo>
                  <a:pt x="249" y="144"/>
                </a:lnTo>
                <a:lnTo>
                  <a:pt x="250" y="143"/>
                </a:lnTo>
                <a:lnTo>
                  <a:pt x="250" y="143"/>
                </a:lnTo>
                <a:lnTo>
                  <a:pt x="250" y="143"/>
                </a:lnTo>
                <a:lnTo>
                  <a:pt x="250" y="142"/>
                </a:lnTo>
                <a:lnTo>
                  <a:pt x="251" y="142"/>
                </a:lnTo>
                <a:lnTo>
                  <a:pt x="251" y="142"/>
                </a:lnTo>
                <a:lnTo>
                  <a:pt x="251" y="142"/>
                </a:lnTo>
                <a:lnTo>
                  <a:pt x="251" y="141"/>
                </a:lnTo>
                <a:lnTo>
                  <a:pt x="251" y="141"/>
                </a:lnTo>
                <a:lnTo>
                  <a:pt x="252" y="141"/>
                </a:lnTo>
                <a:lnTo>
                  <a:pt x="252" y="140"/>
                </a:lnTo>
                <a:lnTo>
                  <a:pt x="252" y="140"/>
                </a:lnTo>
                <a:lnTo>
                  <a:pt x="252" y="139"/>
                </a:lnTo>
                <a:lnTo>
                  <a:pt x="252" y="139"/>
                </a:lnTo>
                <a:lnTo>
                  <a:pt x="252" y="139"/>
                </a:lnTo>
                <a:lnTo>
                  <a:pt x="253" y="139"/>
                </a:lnTo>
                <a:lnTo>
                  <a:pt x="253" y="138"/>
                </a:lnTo>
                <a:lnTo>
                  <a:pt x="253" y="138"/>
                </a:lnTo>
                <a:lnTo>
                  <a:pt x="253" y="138"/>
                </a:lnTo>
                <a:lnTo>
                  <a:pt x="254" y="138"/>
                </a:lnTo>
                <a:lnTo>
                  <a:pt x="254" y="138"/>
                </a:lnTo>
                <a:lnTo>
                  <a:pt x="254" y="139"/>
                </a:lnTo>
                <a:lnTo>
                  <a:pt x="254" y="140"/>
                </a:lnTo>
                <a:lnTo>
                  <a:pt x="254" y="142"/>
                </a:lnTo>
                <a:lnTo>
                  <a:pt x="255" y="142"/>
                </a:lnTo>
                <a:lnTo>
                  <a:pt x="255" y="143"/>
                </a:lnTo>
                <a:lnTo>
                  <a:pt x="255" y="144"/>
                </a:lnTo>
                <a:lnTo>
                  <a:pt x="255" y="145"/>
                </a:lnTo>
                <a:lnTo>
                  <a:pt x="256" y="146"/>
                </a:lnTo>
                <a:lnTo>
                  <a:pt x="256" y="147"/>
                </a:lnTo>
                <a:lnTo>
                  <a:pt x="256" y="148"/>
                </a:lnTo>
                <a:lnTo>
                  <a:pt x="256" y="149"/>
                </a:lnTo>
                <a:lnTo>
                  <a:pt x="256" y="151"/>
                </a:lnTo>
                <a:lnTo>
                  <a:pt x="256" y="151"/>
                </a:lnTo>
                <a:lnTo>
                  <a:pt x="257" y="152"/>
                </a:lnTo>
                <a:lnTo>
                  <a:pt x="257" y="153"/>
                </a:lnTo>
                <a:lnTo>
                  <a:pt x="257" y="154"/>
                </a:lnTo>
                <a:lnTo>
                  <a:pt x="257" y="154"/>
                </a:lnTo>
                <a:lnTo>
                  <a:pt x="257" y="154"/>
                </a:lnTo>
                <a:lnTo>
                  <a:pt x="258" y="155"/>
                </a:lnTo>
                <a:lnTo>
                  <a:pt x="258" y="155"/>
                </a:lnTo>
                <a:lnTo>
                  <a:pt x="258" y="155"/>
                </a:lnTo>
                <a:lnTo>
                  <a:pt x="258" y="155"/>
                </a:lnTo>
                <a:lnTo>
                  <a:pt x="259" y="155"/>
                </a:lnTo>
                <a:lnTo>
                  <a:pt x="259" y="156"/>
                </a:lnTo>
                <a:lnTo>
                  <a:pt x="259" y="156"/>
                </a:lnTo>
                <a:lnTo>
                  <a:pt x="259" y="156"/>
                </a:lnTo>
                <a:lnTo>
                  <a:pt x="260" y="156"/>
                </a:lnTo>
                <a:lnTo>
                  <a:pt x="260" y="156"/>
                </a:lnTo>
                <a:lnTo>
                  <a:pt x="260" y="156"/>
                </a:lnTo>
                <a:lnTo>
                  <a:pt x="260" y="156"/>
                </a:lnTo>
                <a:lnTo>
                  <a:pt x="260" y="156"/>
                </a:lnTo>
                <a:lnTo>
                  <a:pt x="260" y="157"/>
                </a:lnTo>
                <a:lnTo>
                  <a:pt x="260" y="157"/>
                </a:lnTo>
                <a:lnTo>
                  <a:pt x="261" y="158"/>
                </a:lnTo>
                <a:lnTo>
                  <a:pt x="261" y="158"/>
                </a:lnTo>
                <a:lnTo>
                  <a:pt x="261" y="159"/>
                </a:lnTo>
                <a:lnTo>
                  <a:pt x="261" y="159"/>
                </a:lnTo>
                <a:lnTo>
                  <a:pt x="262" y="160"/>
                </a:lnTo>
                <a:lnTo>
                  <a:pt x="262" y="160"/>
                </a:lnTo>
                <a:lnTo>
                  <a:pt x="262" y="160"/>
                </a:lnTo>
                <a:lnTo>
                  <a:pt x="262" y="160"/>
                </a:lnTo>
                <a:lnTo>
                  <a:pt x="262" y="160"/>
                </a:lnTo>
                <a:lnTo>
                  <a:pt x="263" y="160"/>
                </a:lnTo>
                <a:lnTo>
                  <a:pt x="263" y="160"/>
                </a:lnTo>
                <a:lnTo>
                  <a:pt x="263" y="160"/>
                </a:lnTo>
                <a:lnTo>
                  <a:pt x="263" y="160"/>
                </a:lnTo>
                <a:lnTo>
                  <a:pt x="263" y="160"/>
                </a:lnTo>
                <a:lnTo>
                  <a:pt x="263" y="160"/>
                </a:lnTo>
                <a:lnTo>
                  <a:pt x="264" y="160"/>
                </a:lnTo>
                <a:lnTo>
                  <a:pt x="264" y="160"/>
                </a:lnTo>
                <a:lnTo>
                  <a:pt x="264" y="160"/>
                </a:lnTo>
                <a:lnTo>
                  <a:pt x="264" y="160"/>
                </a:lnTo>
                <a:lnTo>
                  <a:pt x="265" y="160"/>
                </a:lnTo>
                <a:lnTo>
                  <a:pt x="265" y="160"/>
                </a:lnTo>
                <a:lnTo>
                  <a:pt x="265" y="160"/>
                </a:lnTo>
                <a:lnTo>
                  <a:pt x="265" y="160"/>
                </a:lnTo>
                <a:lnTo>
                  <a:pt x="265" y="160"/>
                </a:lnTo>
                <a:lnTo>
                  <a:pt x="266" y="159"/>
                </a:lnTo>
                <a:lnTo>
                  <a:pt x="266" y="159"/>
                </a:lnTo>
                <a:lnTo>
                  <a:pt x="266" y="159"/>
                </a:lnTo>
                <a:lnTo>
                  <a:pt x="266" y="159"/>
                </a:lnTo>
                <a:lnTo>
                  <a:pt x="267" y="159"/>
                </a:lnTo>
                <a:lnTo>
                  <a:pt x="267" y="159"/>
                </a:lnTo>
                <a:lnTo>
                  <a:pt x="267" y="159"/>
                </a:lnTo>
                <a:lnTo>
                  <a:pt x="267" y="158"/>
                </a:lnTo>
                <a:lnTo>
                  <a:pt x="267" y="158"/>
                </a:lnTo>
                <a:lnTo>
                  <a:pt x="267" y="158"/>
                </a:lnTo>
                <a:lnTo>
                  <a:pt x="268" y="158"/>
                </a:lnTo>
                <a:lnTo>
                  <a:pt x="268" y="157"/>
                </a:lnTo>
                <a:lnTo>
                  <a:pt x="268" y="157"/>
                </a:lnTo>
                <a:lnTo>
                  <a:pt x="268" y="157"/>
                </a:lnTo>
                <a:lnTo>
                  <a:pt x="268" y="156"/>
                </a:lnTo>
                <a:lnTo>
                  <a:pt x="269" y="156"/>
                </a:lnTo>
                <a:lnTo>
                  <a:pt x="269" y="156"/>
                </a:lnTo>
                <a:lnTo>
                  <a:pt x="269" y="156"/>
                </a:lnTo>
                <a:lnTo>
                  <a:pt x="269" y="156"/>
                </a:lnTo>
                <a:lnTo>
                  <a:pt x="270" y="156"/>
                </a:lnTo>
                <a:lnTo>
                  <a:pt x="270" y="156"/>
                </a:lnTo>
                <a:lnTo>
                  <a:pt x="270" y="156"/>
                </a:lnTo>
                <a:lnTo>
                  <a:pt x="270" y="156"/>
                </a:lnTo>
                <a:lnTo>
                  <a:pt x="271" y="156"/>
                </a:lnTo>
                <a:lnTo>
                  <a:pt x="271" y="156"/>
                </a:lnTo>
                <a:lnTo>
                  <a:pt x="271" y="156"/>
                </a:lnTo>
                <a:lnTo>
                  <a:pt x="271" y="156"/>
                </a:lnTo>
                <a:lnTo>
                  <a:pt x="271" y="157"/>
                </a:lnTo>
                <a:lnTo>
                  <a:pt x="271" y="157"/>
                </a:lnTo>
                <a:lnTo>
                  <a:pt x="271" y="157"/>
                </a:lnTo>
                <a:lnTo>
                  <a:pt x="272" y="156"/>
                </a:lnTo>
                <a:lnTo>
                  <a:pt x="272" y="156"/>
                </a:lnTo>
                <a:lnTo>
                  <a:pt x="272" y="156"/>
                </a:lnTo>
                <a:lnTo>
                  <a:pt x="272" y="155"/>
                </a:lnTo>
                <a:lnTo>
                  <a:pt x="273" y="155"/>
                </a:lnTo>
                <a:lnTo>
                  <a:pt x="273" y="155"/>
                </a:lnTo>
                <a:lnTo>
                  <a:pt x="273" y="154"/>
                </a:lnTo>
                <a:lnTo>
                  <a:pt x="273" y="154"/>
                </a:lnTo>
                <a:lnTo>
                  <a:pt x="273" y="154"/>
                </a:lnTo>
                <a:lnTo>
                  <a:pt x="274" y="154"/>
                </a:lnTo>
                <a:lnTo>
                  <a:pt x="274" y="154"/>
                </a:lnTo>
                <a:lnTo>
                  <a:pt x="274" y="154"/>
                </a:lnTo>
                <a:lnTo>
                  <a:pt x="274" y="154"/>
                </a:lnTo>
                <a:lnTo>
                  <a:pt x="275" y="154"/>
                </a:lnTo>
                <a:lnTo>
                  <a:pt x="275" y="155"/>
                </a:lnTo>
                <a:lnTo>
                  <a:pt x="275" y="155"/>
                </a:lnTo>
                <a:lnTo>
                  <a:pt x="275" y="154"/>
                </a:lnTo>
                <a:lnTo>
                  <a:pt x="275" y="154"/>
                </a:lnTo>
                <a:lnTo>
                  <a:pt x="275" y="154"/>
                </a:lnTo>
                <a:lnTo>
                  <a:pt x="276" y="154"/>
                </a:lnTo>
                <a:lnTo>
                  <a:pt x="276" y="154"/>
                </a:lnTo>
                <a:lnTo>
                  <a:pt x="276" y="153"/>
                </a:lnTo>
                <a:lnTo>
                  <a:pt x="276" y="153"/>
                </a:lnTo>
                <a:lnTo>
                  <a:pt x="276" y="153"/>
                </a:lnTo>
                <a:lnTo>
                  <a:pt x="277" y="153"/>
                </a:lnTo>
                <a:lnTo>
                  <a:pt x="277" y="153"/>
                </a:lnTo>
                <a:lnTo>
                  <a:pt x="277" y="153"/>
                </a:lnTo>
                <a:lnTo>
                  <a:pt x="277" y="153"/>
                </a:lnTo>
                <a:lnTo>
                  <a:pt x="278" y="153"/>
                </a:lnTo>
                <a:lnTo>
                  <a:pt x="278" y="153"/>
                </a:lnTo>
                <a:lnTo>
                  <a:pt x="278" y="153"/>
                </a:lnTo>
                <a:lnTo>
                  <a:pt x="278" y="153"/>
                </a:lnTo>
                <a:lnTo>
                  <a:pt x="279" y="153"/>
                </a:lnTo>
                <a:lnTo>
                  <a:pt x="279" y="153"/>
                </a:lnTo>
                <a:lnTo>
                  <a:pt x="279" y="153"/>
                </a:lnTo>
                <a:lnTo>
                  <a:pt x="279" y="153"/>
                </a:lnTo>
                <a:lnTo>
                  <a:pt x="279" y="153"/>
                </a:lnTo>
                <a:lnTo>
                  <a:pt x="279" y="153"/>
                </a:lnTo>
                <a:lnTo>
                  <a:pt x="279" y="153"/>
                </a:lnTo>
                <a:lnTo>
                  <a:pt x="280" y="153"/>
                </a:lnTo>
                <a:lnTo>
                  <a:pt x="280" y="152"/>
                </a:lnTo>
                <a:lnTo>
                  <a:pt x="280" y="152"/>
                </a:lnTo>
                <a:lnTo>
                  <a:pt x="280" y="152"/>
                </a:lnTo>
                <a:lnTo>
                  <a:pt x="281" y="151"/>
                </a:lnTo>
                <a:lnTo>
                  <a:pt x="281" y="151"/>
                </a:lnTo>
                <a:lnTo>
                  <a:pt x="281" y="151"/>
                </a:lnTo>
                <a:lnTo>
                  <a:pt x="281" y="151"/>
                </a:lnTo>
                <a:lnTo>
                  <a:pt x="282" y="151"/>
                </a:lnTo>
                <a:lnTo>
                  <a:pt x="282" y="150"/>
                </a:lnTo>
                <a:lnTo>
                  <a:pt x="282" y="150"/>
                </a:lnTo>
                <a:lnTo>
                  <a:pt x="282" y="150"/>
                </a:lnTo>
                <a:lnTo>
                  <a:pt x="282" y="149"/>
                </a:lnTo>
                <a:lnTo>
                  <a:pt x="283" y="149"/>
                </a:lnTo>
                <a:lnTo>
                  <a:pt x="283" y="149"/>
                </a:lnTo>
                <a:lnTo>
                  <a:pt x="283" y="148"/>
                </a:lnTo>
                <a:lnTo>
                  <a:pt x="283" y="148"/>
                </a:lnTo>
                <a:lnTo>
                  <a:pt x="283" y="148"/>
                </a:lnTo>
                <a:lnTo>
                  <a:pt x="283" y="148"/>
                </a:lnTo>
                <a:lnTo>
                  <a:pt x="284" y="147"/>
                </a:lnTo>
                <a:lnTo>
                  <a:pt x="284" y="147"/>
                </a:lnTo>
                <a:lnTo>
                  <a:pt x="284" y="147"/>
                </a:lnTo>
                <a:lnTo>
                  <a:pt x="284" y="147"/>
                </a:lnTo>
                <a:lnTo>
                  <a:pt x="284" y="147"/>
                </a:lnTo>
                <a:lnTo>
                  <a:pt x="285" y="147"/>
                </a:lnTo>
                <a:lnTo>
                  <a:pt x="285" y="146"/>
                </a:lnTo>
                <a:lnTo>
                  <a:pt x="285" y="145"/>
                </a:lnTo>
                <a:lnTo>
                  <a:pt x="285" y="144"/>
                </a:lnTo>
                <a:lnTo>
                  <a:pt x="286" y="143"/>
                </a:lnTo>
                <a:lnTo>
                  <a:pt x="286" y="143"/>
                </a:lnTo>
                <a:lnTo>
                  <a:pt x="286" y="142"/>
                </a:lnTo>
                <a:lnTo>
                  <a:pt x="286" y="142"/>
                </a:lnTo>
                <a:lnTo>
                  <a:pt x="287" y="141"/>
                </a:lnTo>
                <a:lnTo>
                  <a:pt x="287" y="141"/>
                </a:lnTo>
                <a:lnTo>
                  <a:pt x="287" y="141"/>
                </a:lnTo>
                <a:lnTo>
                  <a:pt x="287" y="141"/>
                </a:lnTo>
                <a:lnTo>
                  <a:pt x="287" y="140"/>
                </a:lnTo>
                <a:lnTo>
                  <a:pt x="287" y="140"/>
                </a:lnTo>
                <a:lnTo>
                  <a:pt x="287" y="140"/>
                </a:lnTo>
                <a:lnTo>
                  <a:pt x="288" y="140"/>
                </a:lnTo>
                <a:lnTo>
                  <a:pt x="288" y="140"/>
                </a:lnTo>
                <a:lnTo>
                  <a:pt x="288" y="140"/>
                </a:lnTo>
                <a:lnTo>
                  <a:pt x="288" y="139"/>
                </a:lnTo>
                <a:lnTo>
                  <a:pt x="289" y="139"/>
                </a:lnTo>
                <a:lnTo>
                  <a:pt x="289" y="138"/>
                </a:lnTo>
                <a:lnTo>
                  <a:pt x="289" y="138"/>
                </a:lnTo>
                <a:lnTo>
                  <a:pt x="289" y="138"/>
                </a:lnTo>
                <a:lnTo>
                  <a:pt x="290" y="137"/>
                </a:lnTo>
                <a:lnTo>
                  <a:pt x="290" y="136"/>
                </a:lnTo>
                <a:lnTo>
                  <a:pt x="290" y="137"/>
                </a:lnTo>
                <a:lnTo>
                  <a:pt x="290" y="137"/>
                </a:lnTo>
                <a:lnTo>
                  <a:pt x="290" y="137"/>
                </a:lnTo>
                <a:lnTo>
                  <a:pt x="291" y="137"/>
                </a:lnTo>
                <a:lnTo>
                  <a:pt x="291" y="138"/>
                </a:lnTo>
                <a:lnTo>
                  <a:pt x="291" y="138"/>
                </a:lnTo>
                <a:lnTo>
                  <a:pt x="291" y="138"/>
                </a:lnTo>
                <a:lnTo>
                  <a:pt x="291" y="138"/>
                </a:lnTo>
                <a:lnTo>
                  <a:pt x="291" y="139"/>
                </a:lnTo>
                <a:lnTo>
                  <a:pt x="292" y="140"/>
                </a:lnTo>
                <a:lnTo>
                  <a:pt x="292" y="141"/>
                </a:lnTo>
                <a:lnTo>
                  <a:pt x="292" y="142"/>
                </a:lnTo>
                <a:lnTo>
                  <a:pt x="292" y="142"/>
                </a:lnTo>
                <a:lnTo>
                  <a:pt x="293" y="143"/>
                </a:lnTo>
                <a:lnTo>
                  <a:pt x="293" y="144"/>
                </a:lnTo>
                <a:lnTo>
                  <a:pt x="293" y="145"/>
                </a:lnTo>
                <a:lnTo>
                  <a:pt x="293" y="146"/>
                </a:lnTo>
                <a:lnTo>
                  <a:pt x="293" y="147"/>
                </a:lnTo>
                <a:lnTo>
                  <a:pt x="294" y="148"/>
                </a:lnTo>
                <a:lnTo>
                  <a:pt x="294" y="149"/>
                </a:lnTo>
                <a:lnTo>
                  <a:pt x="294" y="151"/>
                </a:lnTo>
                <a:lnTo>
                  <a:pt x="294" y="151"/>
                </a:lnTo>
                <a:lnTo>
                  <a:pt x="295" y="153"/>
                </a:lnTo>
                <a:lnTo>
                  <a:pt x="295" y="154"/>
                </a:lnTo>
                <a:lnTo>
                  <a:pt x="295" y="154"/>
                </a:lnTo>
                <a:lnTo>
                  <a:pt x="295" y="155"/>
                </a:lnTo>
                <a:lnTo>
                  <a:pt x="295" y="155"/>
                </a:lnTo>
                <a:lnTo>
                  <a:pt x="295" y="155"/>
                </a:lnTo>
                <a:lnTo>
                  <a:pt x="295" y="155"/>
                </a:lnTo>
                <a:lnTo>
                  <a:pt x="296" y="155"/>
                </a:lnTo>
                <a:lnTo>
                  <a:pt x="296" y="156"/>
                </a:lnTo>
                <a:lnTo>
                  <a:pt x="296" y="156"/>
                </a:lnTo>
                <a:lnTo>
                  <a:pt x="296" y="156"/>
                </a:lnTo>
                <a:lnTo>
                  <a:pt x="297" y="156"/>
                </a:lnTo>
                <a:lnTo>
                  <a:pt x="297" y="156"/>
                </a:lnTo>
                <a:lnTo>
                  <a:pt x="297" y="157"/>
                </a:lnTo>
                <a:lnTo>
                  <a:pt x="297" y="157"/>
                </a:lnTo>
                <a:lnTo>
                  <a:pt x="298" y="157"/>
                </a:lnTo>
                <a:lnTo>
                  <a:pt x="298" y="157"/>
                </a:lnTo>
                <a:lnTo>
                  <a:pt x="298" y="157"/>
                </a:lnTo>
                <a:lnTo>
                  <a:pt x="298" y="158"/>
                </a:lnTo>
                <a:lnTo>
                  <a:pt x="299" y="158"/>
                </a:lnTo>
                <a:lnTo>
                  <a:pt x="299" y="158"/>
                </a:lnTo>
                <a:lnTo>
                  <a:pt x="299" y="158"/>
                </a:lnTo>
                <a:lnTo>
                  <a:pt x="299" y="159"/>
                </a:lnTo>
                <a:lnTo>
                  <a:pt x="299" y="159"/>
                </a:lnTo>
                <a:lnTo>
                  <a:pt x="299" y="159"/>
                </a:lnTo>
                <a:lnTo>
                  <a:pt x="299" y="159"/>
                </a:lnTo>
                <a:lnTo>
                  <a:pt x="300" y="159"/>
                </a:lnTo>
                <a:lnTo>
                  <a:pt x="300" y="159"/>
                </a:lnTo>
                <a:lnTo>
                  <a:pt x="300" y="160"/>
                </a:lnTo>
                <a:lnTo>
                  <a:pt x="300" y="160"/>
                </a:lnTo>
                <a:lnTo>
                  <a:pt x="301" y="160"/>
                </a:lnTo>
                <a:lnTo>
                  <a:pt x="301" y="160"/>
                </a:lnTo>
                <a:lnTo>
                  <a:pt x="301" y="161"/>
                </a:lnTo>
                <a:lnTo>
                  <a:pt x="301" y="161"/>
                </a:lnTo>
                <a:lnTo>
                  <a:pt x="301" y="160"/>
                </a:lnTo>
                <a:lnTo>
                  <a:pt x="302" y="160"/>
                </a:lnTo>
                <a:lnTo>
                  <a:pt x="302" y="159"/>
                </a:lnTo>
                <a:lnTo>
                  <a:pt x="302" y="159"/>
                </a:lnTo>
                <a:lnTo>
                  <a:pt x="302" y="159"/>
                </a:lnTo>
                <a:lnTo>
                  <a:pt x="303" y="158"/>
                </a:lnTo>
                <a:lnTo>
                  <a:pt x="303" y="158"/>
                </a:lnTo>
                <a:lnTo>
                  <a:pt x="303" y="158"/>
                </a:lnTo>
                <a:lnTo>
                  <a:pt x="303" y="158"/>
                </a:lnTo>
                <a:lnTo>
                  <a:pt x="303" y="158"/>
                </a:lnTo>
                <a:lnTo>
                  <a:pt x="303" y="158"/>
                </a:lnTo>
                <a:lnTo>
                  <a:pt x="304" y="158"/>
                </a:lnTo>
                <a:lnTo>
                  <a:pt x="304" y="158"/>
                </a:lnTo>
                <a:lnTo>
                  <a:pt x="304" y="158"/>
                </a:lnTo>
                <a:lnTo>
                  <a:pt x="304" y="158"/>
                </a:lnTo>
                <a:lnTo>
                  <a:pt x="304" y="158"/>
                </a:lnTo>
                <a:lnTo>
                  <a:pt x="305" y="158"/>
                </a:lnTo>
                <a:lnTo>
                  <a:pt x="305" y="157"/>
                </a:lnTo>
                <a:lnTo>
                  <a:pt x="305" y="157"/>
                </a:lnTo>
                <a:lnTo>
                  <a:pt x="305" y="157"/>
                </a:lnTo>
                <a:lnTo>
                  <a:pt x="306" y="156"/>
                </a:lnTo>
                <a:lnTo>
                  <a:pt x="306" y="156"/>
                </a:lnTo>
                <a:lnTo>
                  <a:pt x="306" y="155"/>
                </a:lnTo>
                <a:lnTo>
                  <a:pt x="306" y="155"/>
                </a:lnTo>
                <a:lnTo>
                  <a:pt x="307" y="155"/>
                </a:lnTo>
                <a:lnTo>
                  <a:pt x="307" y="155"/>
                </a:lnTo>
                <a:lnTo>
                  <a:pt x="307" y="155"/>
                </a:lnTo>
                <a:lnTo>
                  <a:pt x="307" y="155"/>
                </a:lnTo>
                <a:lnTo>
                  <a:pt x="307" y="154"/>
                </a:lnTo>
                <a:lnTo>
                  <a:pt x="307" y="154"/>
                </a:lnTo>
                <a:lnTo>
                  <a:pt x="307" y="154"/>
                </a:lnTo>
                <a:lnTo>
                  <a:pt x="308" y="154"/>
                </a:lnTo>
                <a:lnTo>
                  <a:pt x="308" y="154"/>
                </a:lnTo>
                <a:lnTo>
                  <a:pt x="308" y="154"/>
                </a:lnTo>
                <a:lnTo>
                  <a:pt x="308" y="154"/>
                </a:lnTo>
                <a:lnTo>
                  <a:pt x="309" y="154"/>
                </a:lnTo>
                <a:lnTo>
                  <a:pt x="309" y="154"/>
                </a:lnTo>
                <a:lnTo>
                  <a:pt x="309" y="154"/>
                </a:lnTo>
                <a:lnTo>
                  <a:pt x="309" y="154"/>
                </a:lnTo>
                <a:lnTo>
                  <a:pt x="310" y="154"/>
                </a:lnTo>
                <a:lnTo>
                  <a:pt x="310" y="153"/>
                </a:lnTo>
                <a:lnTo>
                  <a:pt x="310" y="153"/>
                </a:lnTo>
                <a:lnTo>
                  <a:pt x="310" y="153"/>
                </a:lnTo>
                <a:lnTo>
                  <a:pt x="310" y="153"/>
                </a:lnTo>
                <a:lnTo>
                  <a:pt x="311" y="153"/>
                </a:lnTo>
                <a:lnTo>
                  <a:pt x="311" y="153"/>
                </a:lnTo>
                <a:lnTo>
                  <a:pt x="311" y="153"/>
                </a:lnTo>
                <a:lnTo>
                  <a:pt x="311" y="152"/>
                </a:lnTo>
                <a:lnTo>
                  <a:pt x="311" y="152"/>
                </a:lnTo>
                <a:lnTo>
                  <a:pt x="311" y="152"/>
                </a:lnTo>
                <a:lnTo>
                  <a:pt x="312" y="152"/>
                </a:lnTo>
                <a:lnTo>
                  <a:pt x="312" y="152"/>
                </a:lnTo>
                <a:lnTo>
                  <a:pt x="312" y="152"/>
                </a:lnTo>
                <a:lnTo>
                  <a:pt x="312" y="152"/>
                </a:lnTo>
                <a:lnTo>
                  <a:pt x="312" y="153"/>
                </a:lnTo>
                <a:lnTo>
                  <a:pt x="313" y="153"/>
                </a:lnTo>
                <a:lnTo>
                  <a:pt x="313" y="152"/>
                </a:lnTo>
                <a:lnTo>
                  <a:pt x="313" y="152"/>
                </a:lnTo>
                <a:lnTo>
                  <a:pt x="313" y="152"/>
                </a:lnTo>
                <a:lnTo>
                  <a:pt x="314" y="152"/>
                </a:lnTo>
                <a:lnTo>
                  <a:pt x="314" y="152"/>
                </a:lnTo>
                <a:lnTo>
                  <a:pt x="314" y="152"/>
                </a:lnTo>
                <a:lnTo>
                  <a:pt x="314" y="152"/>
                </a:lnTo>
                <a:lnTo>
                  <a:pt x="315" y="152"/>
                </a:lnTo>
                <a:lnTo>
                  <a:pt x="315" y="152"/>
                </a:lnTo>
                <a:lnTo>
                  <a:pt x="315" y="151"/>
                </a:lnTo>
                <a:lnTo>
                  <a:pt x="315" y="151"/>
                </a:lnTo>
                <a:lnTo>
                  <a:pt x="315" y="151"/>
                </a:lnTo>
                <a:lnTo>
                  <a:pt x="315" y="151"/>
                </a:lnTo>
                <a:lnTo>
                  <a:pt x="315" y="150"/>
                </a:lnTo>
                <a:lnTo>
                  <a:pt x="316" y="150"/>
                </a:lnTo>
                <a:lnTo>
                  <a:pt x="316" y="150"/>
                </a:lnTo>
                <a:lnTo>
                  <a:pt x="316" y="149"/>
                </a:lnTo>
                <a:lnTo>
                  <a:pt x="316" y="150"/>
                </a:lnTo>
                <a:lnTo>
                  <a:pt x="317" y="150"/>
                </a:lnTo>
                <a:lnTo>
                  <a:pt x="317" y="150"/>
                </a:lnTo>
                <a:lnTo>
                  <a:pt x="317" y="150"/>
                </a:lnTo>
                <a:lnTo>
                  <a:pt x="317" y="150"/>
                </a:lnTo>
                <a:lnTo>
                  <a:pt x="318" y="150"/>
                </a:lnTo>
                <a:lnTo>
                  <a:pt x="318" y="150"/>
                </a:lnTo>
                <a:lnTo>
                  <a:pt x="318" y="150"/>
                </a:lnTo>
                <a:lnTo>
                  <a:pt x="318" y="149"/>
                </a:lnTo>
                <a:lnTo>
                  <a:pt x="318" y="149"/>
                </a:lnTo>
                <a:lnTo>
                  <a:pt x="319" y="148"/>
                </a:lnTo>
                <a:lnTo>
                  <a:pt x="319" y="148"/>
                </a:lnTo>
                <a:lnTo>
                  <a:pt x="319" y="147"/>
                </a:lnTo>
                <a:lnTo>
                  <a:pt x="319" y="147"/>
                </a:lnTo>
                <a:lnTo>
                  <a:pt x="319" y="147"/>
                </a:lnTo>
                <a:lnTo>
                  <a:pt x="319" y="147"/>
                </a:lnTo>
                <a:lnTo>
                  <a:pt x="320" y="147"/>
                </a:lnTo>
                <a:lnTo>
                  <a:pt x="320" y="146"/>
                </a:lnTo>
                <a:lnTo>
                  <a:pt x="320" y="146"/>
                </a:lnTo>
                <a:lnTo>
                  <a:pt x="320" y="146"/>
                </a:lnTo>
                <a:lnTo>
                  <a:pt x="321" y="146"/>
                </a:lnTo>
                <a:lnTo>
                  <a:pt x="321" y="145"/>
                </a:lnTo>
                <a:lnTo>
                  <a:pt x="321" y="145"/>
                </a:lnTo>
                <a:lnTo>
                  <a:pt x="321" y="145"/>
                </a:lnTo>
                <a:lnTo>
                  <a:pt x="321" y="144"/>
                </a:lnTo>
                <a:lnTo>
                  <a:pt x="322" y="144"/>
                </a:lnTo>
                <a:lnTo>
                  <a:pt x="322" y="144"/>
                </a:lnTo>
                <a:lnTo>
                  <a:pt x="322" y="143"/>
                </a:lnTo>
                <a:lnTo>
                  <a:pt x="322" y="143"/>
                </a:lnTo>
                <a:lnTo>
                  <a:pt x="323" y="143"/>
                </a:lnTo>
                <a:lnTo>
                  <a:pt x="323" y="143"/>
                </a:lnTo>
                <a:lnTo>
                  <a:pt x="323" y="142"/>
                </a:lnTo>
                <a:lnTo>
                  <a:pt x="323" y="142"/>
                </a:lnTo>
                <a:lnTo>
                  <a:pt x="323" y="141"/>
                </a:lnTo>
                <a:lnTo>
                  <a:pt x="323" y="141"/>
                </a:lnTo>
                <a:lnTo>
                  <a:pt x="323" y="140"/>
                </a:lnTo>
                <a:lnTo>
                  <a:pt x="324" y="140"/>
                </a:lnTo>
                <a:lnTo>
                  <a:pt x="324" y="139"/>
                </a:lnTo>
                <a:lnTo>
                  <a:pt x="324" y="138"/>
                </a:lnTo>
                <a:lnTo>
                  <a:pt x="324" y="138"/>
                </a:lnTo>
                <a:lnTo>
                  <a:pt x="325" y="139"/>
                </a:lnTo>
                <a:lnTo>
                  <a:pt x="325" y="139"/>
                </a:lnTo>
                <a:lnTo>
                  <a:pt x="325" y="139"/>
                </a:lnTo>
                <a:lnTo>
                  <a:pt x="325" y="139"/>
                </a:lnTo>
                <a:lnTo>
                  <a:pt x="326" y="140"/>
                </a:lnTo>
                <a:lnTo>
                  <a:pt x="326" y="140"/>
                </a:lnTo>
                <a:lnTo>
                  <a:pt x="326" y="140"/>
                </a:lnTo>
                <a:lnTo>
                  <a:pt x="326" y="140"/>
                </a:lnTo>
                <a:lnTo>
                  <a:pt x="326" y="139"/>
                </a:lnTo>
                <a:lnTo>
                  <a:pt x="326" y="138"/>
                </a:lnTo>
                <a:lnTo>
                  <a:pt x="326" y="138"/>
                </a:lnTo>
                <a:lnTo>
                  <a:pt x="327" y="137"/>
                </a:lnTo>
                <a:lnTo>
                  <a:pt x="327" y="136"/>
                </a:lnTo>
                <a:lnTo>
                  <a:pt x="327" y="135"/>
                </a:lnTo>
                <a:lnTo>
                  <a:pt x="327" y="134"/>
                </a:lnTo>
                <a:lnTo>
                  <a:pt x="328" y="134"/>
                </a:lnTo>
                <a:lnTo>
                  <a:pt x="328" y="134"/>
                </a:lnTo>
                <a:lnTo>
                  <a:pt x="328" y="134"/>
                </a:lnTo>
                <a:lnTo>
                  <a:pt x="328" y="134"/>
                </a:lnTo>
                <a:lnTo>
                  <a:pt x="329" y="134"/>
                </a:lnTo>
                <a:lnTo>
                  <a:pt x="329" y="134"/>
                </a:lnTo>
                <a:lnTo>
                  <a:pt x="329" y="134"/>
                </a:lnTo>
                <a:lnTo>
                  <a:pt x="329" y="134"/>
                </a:lnTo>
                <a:lnTo>
                  <a:pt x="329" y="136"/>
                </a:lnTo>
                <a:lnTo>
                  <a:pt x="330" y="137"/>
                </a:lnTo>
                <a:lnTo>
                  <a:pt x="330" y="138"/>
                </a:lnTo>
                <a:lnTo>
                  <a:pt x="330" y="140"/>
                </a:lnTo>
                <a:lnTo>
                  <a:pt x="330" y="142"/>
                </a:lnTo>
                <a:lnTo>
                  <a:pt x="330" y="143"/>
                </a:lnTo>
                <a:lnTo>
                  <a:pt x="330" y="145"/>
                </a:lnTo>
                <a:lnTo>
                  <a:pt x="331" y="146"/>
                </a:lnTo>
                <a:lnTo>
                  <a:pt x="331" y="147"/>
                </a:lnTo>
                <a:lnTo>
                  <a:pt x="331" y="148"/>
                </a:lnTo>
                <a:lnTo>
                  <a:pt x="331" y="149"/>
                </a:lnTo>
                <a:lnTo>
                  <a:pt x="332" y="149"/>
                </a:lnTo>
                <a:lnTo>
                  <a:pt x="332" y="150"/>
                </a:lnTo>
                <a:lnTo>
                  <a:pt x="332" y="151"/>
                </a:lnTo>
                <a:lnTo>
                  <a:pt x="332" y="151"/>
                </a:lnTo>
                <a:lnTo>
                  <a:pt x="332" y="152"/>
                </a:lnTo>
                <a:lnTo>
                  <a:pt x="333" y="152"/>
                </a:lnTo>
                <a:lnTo>
                  <a:pt x="333" y="153"/>
                </a:lnTo>
                <a:lnTo>
                  <a:pt x="333" y="153"/>
                </a:lnTo>
                <a:lnTo>
                  <a:pt x="333" y="153"/>
                </a:lnTo>
                <a:lnTo>
                  <a:pt x="334" y="153"/>
                </a:lnTo>
                <a:lnTo>
                  <a:pt x="334" y="154"/>
                </a:lnTo>
                <a:lnTo>
                  <a:pt x="334" y="154"/>
                </a:lnTo>
                <a:lnTo>
                  <a:pt x="334" y="154"/>
                </a:lnTo>
                <a:lnTo>
                  <a:pt x="334" y="154"/>
                </a:lnTo>
                <a:lnTo>
                  <a:pt x="334" y="155"/>
                </a:lnTo>
                <a:lnTo>
                  <a:pt x="334" y="155"/>
                </a:lnTo>
                <a:lnTo>
                  <a:pt x="335" y="155"/>
                </a:lnTo>
                <a:lnTo>
                  <a:pt x="335" y="155"/>
                </a:lnTo>
                <a:lnTo>
                  <a:pt x="335" y="155"/>
                </a:lnTo>
                <a:lnTo>
                  <a:pt x="335" y="156"/>
                </a:lnTo>
                <a:lnTo>
                  <a:pt x="336" y="156"/>
                </a:lnTo>
                <a:lnTo>
                  <a:pt x="336" y="156"/>
                </a:lnTo>
                <a:lnTo>
                  <a:pt x="336" y="156"/>
                </a:lnTo>
                <a:lnTo>
                  <a:pt x="336" y="156"/>
                </a:lnTo>
                <a:lnTo>
                  <a:pt x="337" y="156"/>
                </a:lnTo>
                <a:lnTo>
                  <a:pt x="337" y="156"/>
                </a:lnTo>
                <a:lnTo>
                  <a:pt x="337" y="156"/>
                </a:lnTo>
                <a:lnTo>
                  <a:pt x="337" y="156"/>
                </a:lnTo>
                <a:lnTo>
                  <a:pt x="337" y="156"/>
                </a:lnTo>
                <a:lnTo>
                  <a:pt x="338" y="155"/>
                </a:lnTo>
                <a:lnTo>
                  <a:pt x="338" y="155"/>
                </a:lnTo>
                <a:lnTo>
                  <a:pt x="338" y="155"/>
                </a:lnTo>
                <a:lnTo>
                  <a:pt x="338" y="155"/>
                </a:lnTo>
                <a:lnTo>
                  <a:pt x="338" y="155"/>
                </a:lnTo>
                <a:lnTo>
                  <a:pt x="338" y="155"/>
                </a:lnTo>
                <a:lnTo>
                  <a:pt x="339" y="155"/>
                </a:lnTo>
                <a:lnTo>
                  <a:pt x="339" y="155"/>
                </a:lnTo>
                <a:lnTo>
                  <a:pt x="339" y="155"/>
                </a:lnTo>
                <a:lnTo>
                  <a:pt x="339" y="155"/>
                </a:lnTo>
                <a:lnTo>
                  <a:pt x="340" y="155"/>
                </a:lnTo>
                <a:lnTo>
                  <a:pt x="340" y="155"/>
                </a:lnTo>
                <a:lnTo>
                  <a:pt x="340" y="155"/>
                </a:lnTo>
                <a:lnTo>
                  <a:pt x="340" y="155"/>
                </a:lnTo>
                <a:lnTo>
                  <a:pt x="340" y="156"/>
                </a:lnTo>
                <a:lnTo>
                  <a:pt x="341" y="156"/>
                </a:lnTo>
                <a:lnTo>
                  <a:pt x="341" y="155"/>
                </a:lnTo>
                <a:lnTo>
                  <a:pt x="341" y="155"/>
                </a:lnTo>
                <a:lnTo>
                  <a:pt x="341" y="155"/>
                </a:lnTo>
                <a:lnTo>
                  <a:pt x="342" y="155"/>
                </a:lnTo>
                <a:lnTo>
                  <a:pt x="342" y="155"/>
                </a:lnTo>
                <a:lnTo>
                  <a:pt x="342" y="154"/>
                </a:lnTo>
                <a:lnTo>
                  <a:pt x="342" y="154"/>
                </a:lnTo>
                <a:lnTo>
                  <a:pt x="342" y="154"/>
                </a:lnTo>
                <a:lnTo>
                  <a:pt x="342" y="154"/>
                </a:lnTo>
                <a:lnTo>
                  <a:pt x="342" y="153"/>
                </a:lnTo>
                <a:lnTo>
                  <a:pt x="343" y="153"/>
                </a:lnTo>
                <a:lnTo>
                  <a:pt x="343" y="153"/>
                </a:lnTo>
                <a:lnTo>
                  <a:pt x="343" y="152"/>
                </a:lnTo>
                <a:lnTo>
                  <a:pt x="343" y="152"/>
                </a:lnTo>
                <a:lnTo>
                  <a:pt x="344" y="152"/>
                </a:lnTo>
                <a:lnTo>
                  <a:pt x="344" y="151"/>
                </a:lnTo>
                <a:lnTo>
                  <a:pt x="344" y="151"/>
                </a:lnTo>
                <a:lnTo>
                  <a:pt x="344" y="151"/>
                </a:lnTo>
                <a:lnTo>
                  <a:pt x="345" y="151"/>
                </a:lnTo>
                <a:lnTo>
                  <a:pt x="345" y="151"/>
                </a:lnTo>
                <a:lnTo>
                  <a:pt x="345" y="151"/>
                </a:lnTo>
                <a:lnTo>
                  <a:pt x="345" y="151"/>
                </a:lnTo>
                <a:lnTo>
                  <a:pt x="346" y="151"/>
                </a:lnTo>
                <a:lnTo>
                  <a:pt x="346" y="151"/>
                </a:lnTo>
                <a:lnTo>
                  <a:pt x="346" y="151"/>
                </a:lnTo>
                <a:lnTo>
                  <a:pt x="346" y="151"/>
                </a:lnTo>
                <a:lnTo>
                  <a:pt x="346" y="151"/>
                </a:lnTo>
                <a:lnTo>
                  <a:pt x="346" y="151"/>
                </a:lnTo>
                <a:lnTo>
                  <a:pt x="346" y="150"/>
                </a:lnTo>
                <a:lnTo>
                  <a:pt x="347" y="150"/>
                </a:lnTo>
                <a:lnTo>
                  <a:pt x="347" y="150"/>
                </a:lnTo>
                <a:lnTo>
                  <a:pt x="347" y="150"/>
                </a:lnTo>
                <a:lnTo>
                  <a:pt x="347" y="150"/>
                </a:lnTo>
                <a:lnTo>
                  <a:pt x="348" y="151"/>
                </a:lnTo>
                <a:lnTo>
                  <a:pt x="348" y="151"/>
                </a:lnTo>
                <a:lnTo>
                  <a:pt x="348" y="151"/>
                </a:lnTo>
                <a:lnTo>
                  <a:pt x="348" y="151"/>
                </a:lnTo>
                <a:lnTo>
                  <a:pt x="348" y="151"/>
                </a:lnTo>
                <a:lnTo>
                  <a:pt x="349" y="152"/>
                </a:lnTo>
                <a:lnTo>
                  <a:pt x="349" y="152"/>
                </a:lnTo>
                <a:lnTo>
                  <a:pt x="349" y="152"/>
                </a:lnTo>
                <a:lnTo>
                  <a:pt x="349" y="151"/>
                </a:lnTo>
                <a:lnTo>
                  <a:pt x="350" y="151"/>
                </a:lnTo>
                <a:lnTo>
                  <a:pt x="350" y="151"/>
                </a:lnTo>
                <a:lnTo>
                  <a:pt x="350" y="150"/>
                </a:lnTo>
                <a:lnTo>
                  <a:pt x="350" y="150"/>
                </a:lnTo>
                <a:lnTo>
                  <a:pt x="350" y="149"/>
                </a:lnTo>
                <a:lnTo>
                  <a:pt x="350" y="149"/>
                </a:lnTo>
                <a:lnTo>
                  <a:pt x="351" y="149"/>
                </a:lnTo>
                <a:lnTo>
                  <a:pt x="351" y="149"/>
                </a:lnTo>
                <a:lnTo>
                  <a:pt x="351" y="150"/>
                </a:lnTo>
                <a:lnTo>
                  <a:pt x="351" y="150"/>
                </a:lnTo>
                <a:lnTo>
                  <a:pt x="351" y="150"/>
                </a:lnTo>
                <a:lnTo>
                  <a:pt x="352" y="150"/>
                </a:lnTo>
                <a:lnTo>
                  <a:pt x="352" y="151"/>
                </a:lnTo>
                <a:lnTo>
                  <a:pt x="352" y="151"/>
                </a:lnTo>
                <a:lnTo>
                  <a:pt x="352" y="150"/>
                </a:lnTo>
                <a:lnTo>
                  <a:pt x="353" y="150"/>
                </a:lnTo>
                <a:lnTo>
                  <a:pt x="353" y="149"/>
                </a:lnTo>
                <a:lnTo>
                  <a:pt x="353" y="148"/>
                </a:lnTo>
                <a:lnTo>
                  <a:pt x="353" y="148"/>
                </a:lnTo>
                <a:lnTo>
                  <a:pt x="354" y="147"/>
                </a:lnTo>
                <a:lnTo>
                  <a:pt x="354" y="147"/>
                </a:lnTo>
                <a:lnTo>
                  <a:pt x="354" y="146"/>
                </a:lnTo>
                <a:lnTo>
                  <a:pt x="354" y="146"/>
                </a:lnTo>
                <a:lnTo>
                  <a:pt x="354" y="146"/>
                </a:lnTo>
                <a:lnTo>
                  <a:pt x="354" y="145"/>
                </a:lnTo>
                <a:lnTo>
                  <a:pt x="354" y="145"/>
                </a:lnTo>
                <a:lnTo>
                  <a:pt x="355" y="145"/>
                </a:lnTo>
                <a:lnTo>
                  <a:pt x="355" y="145"/>
                </a:lnTo>
                <a:lnTo>
                  <a:pt x="355" y="144"/>
                </a:lnTo>
                <a:lnTo>
                  <a:pt x="355" y="144"/>
                </a:lnTo>
                <a:lnTo>
                  <a:pt x="356" y="144"/>
                </a:lnTo>
                <a:lnTo>
                  <a:pt x="356" y="143"/>
                </a:lnTo>
                <a:lnTo>
                  <a:pt x="356" y="142"/>
                </a:lnTo>
                <a:lnTo>
                  <a:pt x="356" y="142"/>
                </a:lnTo>
                <a:lnTo>
                  <a:pt x="357" y="142"/>
                </a:lnTo>
                <a:lnTo>
                  <a:pt x="357" y="141"/>
                </a:lnTo>
                <a:lnTo>
                  <a:pt x="357" y="141"/>
                </a:lnTo>
                <a:lnTo>
                  <a:pt x="357" y="140"/>
                </a:lnTo>
                <a:lnTo>
                  <a:pt x="357" y="139"/>
                </a:lnTo>
                <a:lnTo>
                  <a:pt x="358" y="139"/>
                </a:lnTo>
                <a:lnTo>
                  <a:pt x="358" y="138"/>
                </a:lnTo>
                <a:lnTo>
                  <a:pt x="358" y="138"/>
                </a:lnTo>
                <a:lnTo>
                  <a:pt x="358" y="137"/>
                </a:lnTo>
                <a:lnTo>
                  <a:pt x="358" y="137"/>
                </a:lnTo>
                <a:lnTo>
                  <a:pt x="358" y="136"/>
                </a:lnTo>
                <a:lnTo>
                  <a:pt x="359" y="135"/>
                </a:lnTo>
                <a:lnTo>
                  <a:pt x="359" y="135"/>
                </a:lnTo>
                <a:lnTo>
                  <a:pt x="359" y="134"/>
                </a:lnTo>
                <a:lnTo>
                  <a:pt x="359" y="133"/>
                </a:lnTo>
                <a:lnTo>
                  <a:pt x="359" y="132"/>
                </a:lnTo>
                <a:lnTo>
                  <a:pt x="360" y="131"/>
                </a:lnTo>
                <a:lnTo>
                  <a:pt x="360" y="130"/>
                </a:lnTo>
                <a:lnTo>
                  <a:pt x="360" y="129"/>
                </a:lnTo>
                <a:lnTo>
                  <a:pt x="360" y="128"/>
                </a:lnTo>
                <a:lnTo>
                  <a:pt x="361" y="128"/>
                </a:lnTo>
                <a:lnTo>
                  <a:pt x="361" y="128"/>
                </a:lnTo>
                <a:lnTo>
                  <a:pt x="361" y="128"/>
                </a:lnTo>
                <a:lnTo>
                  <a:pt x="361" y="129"/>
                </a:lnTo>
                <a:lnTo>
                  <a:pt x="362" y="129"/>
                </a:lnTo>
                <a:lnTo>
                  <a:pt x="362" y="129"/>
                </a:lnTo>
                <a:lnTo>
                  <a:pt x="362" y="129"/>
                </a:lnTo>
                <a:lnTo>
                  <a:pt x="362" y="130"/>
                </a:lnTo>
                <a:lnTo>
                  <a:pt x="362" y="130"/>
                </a:lnTo>
                <a:lnTo>
                  <a:pt x="362" y="129"/>
                </a:lnTo>
                <a:lnTo>
                  <a:pt x="362" y="129"/>
                </a:lnTo>
                <a:lnTo>
                  <a:pt x="363" y="128"/>
                </a:lnTo>
                <a:lnTo>
                  <a:pt x="363" y="128"/>
                </a:lnTo>
                <a:lnTo>
                  <a:pt x="363" y="128"/>
                </a:lnTo>
                <a:lnTo>
                  <a:pt x="363" y="127"/>
                </a:lnTo>
                <a:lnTo>
                  <a:pt x="364" y="127"/>
                </a:lnTo>
                <a:lnTo>
                  <a:pt x="364" y="126"/>
                </a:lnTo>
                <a:lnTo>
                  <a:pt x="364" y="126"/>
                </a:lnTo>
                <a:lnTo>
                  <a:pt x="364" y="126"/>
                </a:lnTo>
                <a:lnTo>
                  <a:pt x="365" y="126"/>
                </a:lnTo>
                <a:lnTo>
                  <a:pt x="365" y="125"/>
                </a:lnTo>
                <a:lnTo>
                  <a:pt x="365" y="125"/>
                </a:lnTo>
                <a:lnTo>
                  <a:pt x="365" y="125"/>
                </a:lnTo>
                <a:lnTo>
                  <a:pt x="365" y="124"/>
                </a:lnTo>
                <a:lnTo>
                  <a:pt x="366" y="124"/>
                </a:lnTo>
                <a:lnTo>
                  <a:pt x="366" y="125"/>
                </a:lnTo>
                <a:lnTo>
                  <a:pt x="366" y="125"/>
                </a:lnTo>
                <a:lnTo>
                  <a:pt x="366" y="125"/>
                </a:lnTo>
                <a:lnTo>
                  <a:pt x="366" y="126"/>
                </a:lnTo>
                <a:lnTo>
                  <a:pt x="366" y="126"/>
                </a:lnTo>
                <a:lnTo>
                  <a:pt x="367" y="126"/>
                </a:lnTo>
                <a:lnTo>
                  <a:pt x="367" y="126"/>
                </a:lnTo>
                <a:lnTo>
                  <a:pt x="367" y="128"/>
                </a:lnTo>
                <a:lnTo>
                  <a:pt x="367" y="130"/>
                </a:lnTo>
                <a:lnTo>
                  <a:pt x="368" y="131"/>
                </a:lnTo>
                <a:lnTo>
                  <a:pt x="368" y="133"/>
                </a:lnTo>
                <a:lnTo>
                  <a:pt x="368" y="134"/>
                </a:lnTo>
                <a:lnTo>
                  <a:pt x="368" y="136"/>
                </a:lnTo>
                <a:lnTo>
                  <a:pt x="368" y="138"/>
                </a:lnTo>
                <a:lnTo>
                  <a:pt x="369" y="140"/>
                </a:lnTo>
                <a:lnTo>
                  <a:pt x="369" y="141"/>
                </a:lnTo>
                <a:lnTo>
                  <a:pt x="369" y="141"/>
                </a:lnTo>
                <a:lnTo>
                  <a:pt x="369" y="142"/>
                </a:lnTo>
                <a:lnTo>
                  <a:pt x="370" y="142"/>
                </a:lnTo>
                <a:lnTo>
                  <a:pt x="370" y="143"/>
                </a:lnTo>
                <a:lnTo>
                  <a:pt x="370" y="143"/>
                </a:lnTo>
                <a:lnTo>
                  <a:pt x="370" y="144"/>
                </a:lnTo>
                <a:lnTo>
                  <a:pt x="370" y="145"/>
                </a:lnTo>
                <a:lnTo>
                  <a:pt x="370" y="145"/>
                </a:lnTo>
                <a:lnTo>
                  <a:pt x="370" y="145"/>
                </a:lnTo>
                <a:lnTo>
                  <a:pt x="371" y="145"/>
                </a:lnTo>
                <a:lnTo>
                  <a:pt x="371" y="145"/>
                </a:lnTo>
                <a:lnTo>
                  <a:pt x="371" y="145"/>
                </a:lnTo>
                <a:lnTo>
                  <a:pt x="371" y="145"/>
                </a:lnTo>
                <a:lnTo>
                  <a:pt x="372" y="145"/>
                </a:lnTo>
                <a:lnTo>
                  <a:pt x="372" y="145"/>
                </a:lnTo>
                <a:lnTo>
                  <a:pt x="372" y="145"/>
                </a:lnTo>
                <a:lnTo>
                  <a:pt x="372" y="146"/>
                </a:lnTo>
                <a:lnTo>
                  <a:pt x="373" y="146"/>
                </a:lnTo>
                <a:lnTo>
                  <a:pt x="373" y="147"/>
                </a:lnTo>
                <a:lnTo>
                  <a:pt x="373" y="147"/>
                </a:lnTo>
                <a:lnTo>
                  <a:pt x="373" y="147"/>
                </a:lnTo>
                <a:lnTo>
                  <a:pt x="373" y="148"/>
                </a:lnTo>
                <a:lnTo>
                  <a:pt x="374" y="149"/>
                </a:lnTo>
                <a:lnTo>
                  <a:pt x="374" y="149"/>
                </a:lnTo>
                <a:lnTo>
                  <a:pt x="374" y="149"/>
                </a:lnTo>
                <a:lnTo>
                  <a:pt x="374" y="149"/>
                </a:lnTo>
                <a:lnTo>
                  <a:pt x="374" y="149"/>
                </a:lnTo>
                <a:lnTo>
                  <a:pt x="374" y="149"/>
                </a:lnTo>
                <a:lnTo>
                  <a:pt x="375" y="150"/>
                </a:lnTo>
                <a:lnTo>
                  <a:pt x="375" y="150"/>
                </a:lnTo>
                <a:lnTo>
                  <a:pt x="375" y="150"/>
                </a:lnTo>
                <a:lnTo>
                  <a:pt x="375" y="150"/>
                </a:lnTo>
                <a:lnTo>
                  <a:pt x="376" y="150"/>
                </a:lnTo>
                <a:lnTo>
                  <a:pt x="376" y="150"/>
                </a:lnTo>
                <a:lnTo>
                  <a:pt x="376" y="150"/>
                </a:lnTo>
                <a:lnTo>
                  <a:pt x="376" y="150"/>
                </a:lnTo>
                <a:lnTo>
                  <a:pt x="376" y="150"/>
                </a:lnTo>
                <a:lnTo>
                  <a:pt x="377" y="149"/>
                </a:lnTo>
                <a:lnTo>
                  <a:pt x="377" y="149"/>
                </a:lnTo>
                <a:lnTo>
                  <a:pt x="377" y="149"/>
                </a:lnTo>
                <a:lnTo>
                  <a:pt x="377" y="149"/>
                </a:lnTo>
                <a:lnTo>
                  <a:pt x="378" y="148"/>
                </a:lnTo>
                <a:lnTo>
                  <a:pt x="378" y="148"/>
                </a:lnTo>
                <a:lnTo>
                  <a:pt x="378" y="147"/>
                </a:lnTo>
                <a:lnTo>
                  <a:pt x="378" y="147"/>
                </a:lnTo>
                <a:lnTo>
                  <a:pt x="378" y="147"/>
                </a:lnTo>
                <a:lnTo>
                  <a:pt x="378" y="146"/>
                </a:lnTo>
                <a:lnTo>
                  <a:pt x="379" y="146"/>
                </a:lnTo>
                <a:lnTo>
                  <a:pt x="379" y="146"/>
                </a:lnTo>
                <a:lnTo>
                  <a:pt x="379" y="146"/>
                </a:lnTo>
                <a:lnTo>
                  <a:pt x="379" y="146"/>
                </a:lnTo>
                <a:lnTo>
                  <a:pt x="379" y="146"/>
                </a:lnTo>
                <a:lnTo>
                  <a:pt x="380" y="146"/>
                </a:lnTo>
                <a:lnTo>
                  <a:pt x="380" y="146"/>
                </a:lnTo>
                <a:lnTo>
                  <a:pt x="380" y="146"/>
                </a:lnTo>
                <a:lnTo>
                  <a:pt x="380" y="146"/>
                </a:lnTo>
                <a:lnTo>
                  <a:pt x="381" y="146"/>
                </a:lnTo>
                <a:lnTo>
                  <a:pt x="381" y="146"/>
                </a:lnTo>
                <a:lnTo>
                  <a:pt x="381" y="146"/>
                </a:lnTo>
                <a:lnTo>
                  <a:pt x="381" y="146"/>
                </a:lnTo>
                <a:lnTo>
                  <a:pt x="382" y="146"/>
                </a:lnTo>
                <a:lnTo>
                  <a:pt x="382" y="146"/>
                </a:lnTo>
                <a:lnTo>
                  <a:pt x="382" y="146"/>
                </a:lnTo>
                <a:lnTo>
                  <a:pt x="382" y="145"/>
                </a:lnTo>
                <a:lnTo>
                  <a:pt x="382" y="145"/>
                </a:lnTo>
                <a:lnTo>
                  <a:pt x="382" y="145"/>
                </a:lnTo>
                <a:lnTo>
                  <a:pt x="382" y="145"/>
                </a:lnTo>
                <a:lnTo>
                  <a:pt x="383" y="145"/>
                </a:lnTo>
                <a:lnTo>
                  <a:pt x="383" y="145"/>
                </a:lnTo>
                <a:lnTo>
                  <a:pt x="383" y="145"/>
                </a:lnTo>
                <a:lnTo>
                  <a:pt x="383" y="145"/>
                </a:lnTo>
                <a:lnTo>
                  <a:pt x="384" y="145"/>
                </a:lnTo>
                <a:lnTo>
                  <a:pt x="384" y="144"/>
                </a:lnTo>
                <a:lnTo>
                  <a:pt x="384" y="144"/>
                </a:lnTo>
                <a:lnTo>
                  <a:pt x="384" y="144"/>
                </a:lnTo>
                <a:lnTo>
                  <a:pt x="384" y="143"/>
                </a:lnTo>
                <a:lnTo>
                  <a:pt x="385" y="143"/>
                </a:lnTo>
                <a:lnTo>
                  <a:pt x="385" y="143"/>
                </a:lnTo>
                <a:lnTo>
                  <a:pt x="385" y="142"/>
                </a:lnTo>
                <a:lnTo>
                  <a:pt x="385" y="142"/>
                </a:lnTo>
                <a:lnTo>
                  <a:pt x="386" y="142"/>
                </a:lnTo>
                <a:lnTo>
                  <a:pt x="386" y="142"/>
                </a:lnTo>
                <a:lnTo>
                  <a:pt x="386" y="142"/>
                </a:lnTo>
                <a:lnTo>
                  <a:pt x="386" y="142"/>
                </a:lnTo>
                <a:lnTo>
                  <a:pt x="386" y="142"/>
                </a:lnTo>
                <a:lnTo>
                  <a:pt x="386" y="142"/>
                </a:lnTo>
                <a:lnTo>
                  <a:pt x="387" y="142"/>
                </a:lnTo>
                <a:lnTo>
                  <a:pt x="387" y="142"/>
                </a:lnTo>
                <a:lnTo>
                  <a:pt x="387" y="142"/>
                </a:lnTo>
                <a:lnTo>
                  <a:pt x="387" y="142"/>
                </a:lnTo>
                <a:lnTo>
                  <a:pt x="387" y="142"/>
                </a:lnTo>
                <a:lnTo>
                  <a:pt x="388" y="142"/>
                </a:lnTo>
                <a:lnTo>
                  <a:pt x="388" y="142"/>
                </a:lnTo>
                <a:lnTo>
                  <a:pt x="388" y="142"/>
                </a:lnTo>
                <a:lnTo>
                  <a:pt x="388" y="142"/>
                </a:lnTo>
                <a:lnTo>
                  <a:pt x="389" y="142"/>
                </a:lnTo>
                <a:lnTo>
                  <a:pt x="389" y="142"/>
                </a:lnTo>
                <a:lnTo>
                  <a:pt x="389" y="142"/>
                </a:lnTo>
                <a:lnTo>
                  <a:pt x="389" y="142"/>
                </a:lnTo>
                <a:lnTo>
                  <a:pt x="389" y="142"/>
                </a:lnTo>
                <a:lnTo>
                  <a:pt x="389" y="142"/>
                </a:lnTo>
                <a:lnTo>
                  <a:pt x="390" y="142"/>
                </a:lnTo>
                <a:lnTo>
                  <a:pt x="390" y="142"/>
                </a:lnTo>
                <a:lnTo>
                  <a:pt x="390" y="142"/>
                </a:lnTo>
                <a:lnTo>
                  <a:pt x="390" y="142"/>
                </a:lnTo>
                <a:lnTo>
                  <a:pt x="390" y="142"/>
                </a:lnTo>
                <a:lnTo>
                  <a:pt x="391" y="142"/>
                </a:lnTo>
                <a:lnTo>
                  <a:pt x="391" y="142"/>
                </a:lnTo>
                <a:lnTo>
                  <a:pt x="391" y="142"/>
                </a:lnTo>
                <a:lnTo>
                  <a:pt x="391" y="142"/>
                </a:lnTo>
                <a:lnTo>
                  <a:pt x="392" y="142"/>
                </a:lnTo>
                <a:lnTo>
                  <a:pt x="392" y="142"/>
                </a:lnTo>
                <a:lnTo>
                  <a:pt x="392" y="141"/>
                </a:lnTo>
                <a:lnTo>
                  <a:pt x="392" y="141"/>
                </a:lnTo>
                <a:lnTo>
                  <a:pt x="393" y="140"/>
                </a:lnTo>
                <a:lnTo>
                  <a:pt x="393" y="139"/>
                </a:lnTo>
                <a:lnTo>
                  <a:pt x="393" y="139"/>
                </a:lnTo>
                <a:lnTo>
                  <a:pt x="393" y="138"/>
                </a:lnTo>
                <a:lnTo>
                  <a:pt x="393" y="138"/>
                </a:lnTo>
                <a:lnTo>
                  <a:pt x="393" y="138"/>
                </a:lnTo>
                <a:lnTo>
                  <a:pt x="393" y="137"/>
                </a:lnTo>
                <a:lnTo>
                  <a:pt x="394" y="137"/>
                </a:lnTo>
                <a:lnTo>
                  <a:pt x="394" y="137"/>
                </a:lnTo>
                <a:lnTo>
                  <a:pt x="394" y="137"/>
                </a:lnTo>
                <a:lnTo>
                  <a:pt x="394" y="137"/>
                </a:lnTo>
                <a:lnTo>
                  <a:pt x="395" y="137"/>
                </a:lnTo>
                <a:lnTo>
                  <a:pt x="395" y="137"/>
                </a:lnTo>
                <a:lnTo>
                  <a:pt x="395" y="137"/>
                </a:lnTo>
                <a:lnTo>
                  <a:pt x="395" y="136"/>
                </a:lnTo>
                <a:lnTo>
                  <a:pt x="395" y="136"/>
                </a:lnTo>
                <a:lnTo>
                  <a:pt x="396" y="136"/>
                </a:lnTo>
                <a:lnTo>
                  <a:pt x="396" y="135"/>
                </a:lnTo>
                <a:lnTo>
                  <a:pt x="396" y="135"/>
                </a:lnTo>
                <a:lnTo>
                  <a:pt x="396" y="134"/>
                </a:lnTo>
                <a:lnTo>
                  <a:pt x="397" y="134"/>
                </a:lnTo>
                <a:lnTo>
                  <a:pt x="397" y="134"/>
                </a:lnTo>
                <a:lnTo>
                  <a:pt x="397" y="134"/>
                </a:lnTo>
                <a:lnTo>
                  <a:pt x="397" y="134"/>
                </a:lnTo>
                <a:lnTo>
                  <a:pt x="397" y="133"/>
                </a:lnTo>
                <a:lnTo>
                  <a:pt x="397" y="133"/>
                </a:lnTo>
                <a:lnTo>
                  <a:pt x="398" y="133"/>
                </a:lnTo>
                <a:lnTo>
                  <a:pt x="398" y="133"/>
                </a:lnTo>
                <a:lnTo>
                  <a:pt x="398" y="132"/>
                </a:lnTo>
                <a:lnTo>
                  <a:pt x="398" y="132"/>
                </a:lnTo>
                <a:lnTo>
                  <a:pt x="398" y="132"/>
                </a:lnTo>
                <a:lnTo>
                  <a:pt x="399" y="132"/>
                </a:lnTo>
                <a:lnTo>
                  <a:pt x="399" y="133"/>
                </a:lnTo>
                <a:lnTo>
                  <a:pt x="399" y="133"/>
                </a:lnTo>
                <a:lnTo>
                  <a:pt x="399" y="133"/>
                </a:lnTo>
                <a:lnTo>
                  <a:pt x="400" y="133"/>
                </a:lnTo>
                <a:lnTo>
                  <a:pt x="400" y="133"/>
                </a:lnTo>
                <a:lnTo>
                  <a:pt x="400" y="133"/>
                </a:lnTo>
                <a:lnTo>
                  <a:pt x="400" y="132"/>
                </a:lnTo>
                <a:lnTo>
                  <a:pt x="401" y="131"/>
                </a:lnTo>
                <a:lnTo>
                  <a:pt x="401" y="131"/>
                </a:lnTo>
                <a:lnTo>
                  <a:pt x="401" y="130"/>
                </a:lnTo>
                <a:lnTo>
                  <a:pt x="401" y="130"/>
                </a:lnTo>
                <a:lnTo>
                  <a:pt x="401" y="130"/>
                </a:lnTo>
                <a:lnTo>
                  <a:pt x="401" y="129"/>
                </a:lnTo>
                <a:lnTo>
                  <a:pt x="401" y="129"/>
                </a:lnTo>
                <a:lnTo>
                  <a:pt x="402" y="130"/>
                </a:lnTo>
                <a:lnTo>
                  <a:pt x="402" y="131"/>
                </a:lnTo>
                <a:lnTo>
                  <a:pt x="402" y="132"/>
                </a:lnTo>
                <a:lnTo>
                  <a:pt x="402" y="133"/>
                </a:lnTo>
                <a:lnTo>
                  <a:pt x="403" y="134"/>
                </a:lnTo>
                <a:lnTo>
                  <a:pt x="403" y="135"/>
                </a:lnTo>
                <a:lnTo>
                  <a:pt x="403" y="136"/>
                </a:lnTo>
                <a:lnTo>
                  <a:pt x="403" y="137"/>
                </a:lnTo>
                <a:lnTo>
                  <a:pt x="404" y="138"/>
                </a:lnTo>
                <a:lnTo>
                  <a:pt x="404" y="139"/>
                </a:lnTo>
                <a:lnTo>
                  <a:pt x="404" y="141"/>
                </a:lnTo>
                <a:lnTo>
                  <a:pt x="404" y="142"/>
                </a:lnTo>
                <a:lnTo>
                  <a:pt x="404" y="143"/>
                </a:lnTo>
                <a:lnTo>
                  <a:pt x="405" y="144"/>
                </a:lnTo>
                <a:lnTo>
                  <a:pt x="405" y="145"/>
                </a:lnTo>
                <a:lnTo>
                  <a:pt x="405" y="146"/>
                </a:lnTo>
                <a:lnTo>
                  <a:pt x="405" y="146"/>
                </a:lnTo>
                <a:lnTo>
                  <a:pt x="405" y="146"/>
                </a:lnTo>
                <a:lnTo>
                  <a:pt x="405" y="147"/>
                </a:lnTo>
                <a:lnTo>
                  <a:pt x="406" y="147"/>
                </a:lnTo>
                <a:lnTo>
                  <a:pt x="406" y="147"/>
                </a:lnTo>
                <a:lnTo>
                  <a:pt x="406" y="147"/>
                </a:lnTo>
                <a:lnTo>
                  <a:pt x="406" y="147"/>
                </a:lnTo>
                <a:lnTo>
                  <a:pt x="406" y="147"/>
                </a:lnTo>
                <a:lnTo>
                  <a:pt x="407" y="148"/>
                </a:lnTo>
                <a:lnTo>
                  <a:pt x="407" y="148"/>
                </a:lnTo>
                <a:lnTo>
                  <a:pt x="407" y="149"/>
                </a:lnTo>
                <a:lnTo>
                  <a:pt x="407" y="149"/>
                </a:lnTo>
                <a:lnTo>
                  <a:pt x="408" y="150"/>
                </a:lnTo>
                <a:lnTo>
                  <a:pt x="408" y="150"/>
                </a:lnTo>
                <a:lnTo>
                  <a:pt x="408" y="151"/>
                </a:lnTo>
                <a:lnTo>
                  <a:pt x="408" y="151"/>
                </a:lnTo>
                <a:lnTo>
                  <a:pt x="409" y="151"/>
                </a:lnTo>
                <a:lnTo>
                  <a:pt x="409" y="151"/>
                </a:lnTo>
                <a:lnTo>
                  <a:pt x="409" y="151"/>
                </a:lnTo>
                <a:lnTo>
                  <a:pt x="409" y="151"/>
                </a:lnTo>
                <a:lnTo>
                  <a:pt x="409" y="151"/>
                </a:lnTo>
                <a:lnTo>
                  <a:pt x="409" y="151"/>
                </a:lnTo>
                <a:lnTo>
                  <a:pt x="409" y="151"/>
                </a:lnTo>
                <a:lnTo>
                  <a:pt x="410" y="151"/>
                </a:lnTo>
                <a:lnTo>
                  <a:pt x="410" y="151"/>
                </a:lnTo>
                <a:lnTo>
                  <a:pt x="410" y="151"/>
                </a:lnTo>
                <a:lnTo>
                  <a:pt x="410" y="151"/>
                </a:lnTo>
                <a:lnTo>
                  <a:pt x="411" y="151"/>
                </a:lnTo>
                <a:lnTo>
                  <a:pt x="411" y="151"/>
                </a:lnTo>
                <a:lnTo>
                  <a:pt x="411" y="151"/>
                </a:lnTo>
                <a:lnTo>
                  <a:pt x="411" y="151"/>
                </a:lnTo>
                <a:lnTo>
                  <a:pt x="412" y="151"/>
                </a:lnTo>
                <a:lnTo>
                  <a:pt x="412" y="151"/>
                </a:lnTo>
                <a:lnTo>
                  <a:pt x="412" y="151"/>
                </a:lnTo>
                <a:lnTo>
                  <a:pt x="412" y="151"/>
                </a:lnTo>
                <a:lnTo>
                  <a:pt x="412" y="151"/>
                </a:lnTo>
                <a:lnTo>
                  <a:pt x="413" y="151"/>
                </a:lnTo>
                <a:lnTo>
                  <a:pt x="413" y="151"/>
                </a:lnTo>
                <a:lnTo>
                  <a:pt x="413" y="150"/>
                </a:lnTo>
                <a:lnTo>
                  <a:pt x="413" y="150"/>
                </a:lnTo>
                <a:lnTo>
                  <a:pt x="413" y="150"/>
                </a:lnTo>
                <a:lnTo>
                  <a:pt x="413" y="149"/>
                </a:lnTo>
                <a:lnTo>
                  <a:pt x="414" y="149"/>
                </a:lnTo>
                <a:lnTo>
                  <a:pt x="414" y="149"/>
                </a:lnTo>
                <a:lnTo>
                  <a:pt x="414" y="148"/>
                </a:lnTo>
                <a:lnTo>
                  <a:pt x="414" y="148"/>
                </a:lnTo>
                <a:lnTo>
                  <a:pt x="415" y="147"/>
                </a:lnTo>
                <a:lnTo>
                  <a:pt x="415" y="147"/>
                </a:lnTo>
                <a:lnTo>
                  <a:pt x="415" y="147"/>
                </a:lnTo>
                <a:lnTo>
                  <a:pt x="415" y="147"/>
                </a:lnTo>
                <a:lnTo>
                  <a:pt x="415" y="147"/>
                </a:lnTo>
                <a:lnTo>
                  <a:pt x="416" y="147"/>
                </a:lnTo>
                <a:lnTo>
                  <a:pt x="416" y="147"/>
                </a:lnTo>
                <a:lnTo>
                  <a:pt x="416" y="147"/>
                </a:lnTo>
                <a:lnTo>
                  <a:pt x="416" y="147"/>
                </a:lnTo>
                <a:lnTo>
                  <a:pt x="417" y="147"/>
                </a:lnTo>
                <a:lnTo>
                  <a:pt x="417" y="147"/>
                </a:lnTo>
                <a:lnTo>
                  <a:pt x="417" y="146"/>
                </a:lnTo>
                <a:lnTo>
                  <a:pt x="417" y="146"/>
                </a:lnTo>
                <a:lnTo>
                  <a:pt x="417" y="146"/>
                </a:lnTo>
                <a:lnTo>
                  <a:pt x="417" y="146"/>
                </a:lnTo>
                <a:lnTo>
                  <a:pt x="417" y="146"/>
                </a:lnTo>
                <a:lnTo>
                  <a:pt x="418" y="146"/>
                </a:lnTo>
                <a:lnTo>
                  <a:pt x="418" y="146"/>
                </a:lnTo>
                <a:lnTo>
                  <a:pt x="418" y="146"/>
                </a:lnTo>
                <a:lnTo>
                  <a:pt x="418" y="147"/>
                </a:lnTo>
                <a:lnTo>
                  <a:pt x="419" y="147"/>
                </a:lnTo>
                <a:lnTo>
                  <a:pt x="419" y="147"/>
                </a:lnTo>
                <a:lnTo>
                  <a:pt x="419" y="147"/>
                </a:lnTo>
                <a:lnTo>
                  <a:pt x="419" y="147"/>
                </a:lnTo>
                <a:lnTo>
                  <a:pt x="420" y="148"/>
                </a:lnTo>
                <a:lnTo>
                  <a:pt x="420" y="148"/>
                </a:lnTo>
                <a:lnTo>
                  <a:pt x="420" y="147"/>
                </a:lnTo>
                <a:lnTo>
                  <a:pt x="420" y="147"/>
                </a:lnTo>
                <a:lnTo>
                  <a:pt x="420" y="147"/>
                </a:lnTo>
                <a:lnTo>
                  <a:pt x="421" y="147"/>
                </a:lnTo>
                <a:lnTo>
                  <a:pt x="421" y="146"/>
                </a:lnTo>
                <a:lnTo>
                  <a:pt x="421" y="146"/>
                </a:lnTo>
                <a:lnTo>
                  <a:pt x="421" y="146"/>
                </a:lnTo>
                <a:lnTo>
                  <a:pt x="421" y="145"/>
                </a:lnTo>
                <a:lnTo>
                  <a:pt x="421" y="145"/>
                </a:lnTo>
                <a:lnTo>
                  <a:pt x="422" y="145"/>
                </a:lnTo>
                <a:lnTo>
                  <a:pt x="422" y="145"/>
                </a:lnTo>
                <a:lnTo>
                  <a:pt x="422" y="146"/>
                </a:lnTo>
                <a:lnTo>
                  <a:pt x="422" y="146"/>
                </a:lnTo>
                <a:lnTo>
                  <a:pt x="423" y="146"/>
                </a:lnTo>
                <a:lnTo>
                  <a:pt x="423" y="146"/>
                </a:lnTo>
                <a:lnTo>
                  <a:pt x="423" y="145"/>
                </a:lnTo>
                <a:lnTo>
                  <a:pt x="423" y="145"/>
                </a:lnTo>
                <a:lnTo>
                  <a:pt x="423" y="145"/>
                </a:lnTo>
                <a:lnTo>
                  <a:pt x="424" y="144"/>
                </a:lnTo>
                <a:lnTo>
                  <a:pt x="424" y="144"/>
                </a:lnTo>
                <a:lnTo>
                  <a:pt x="424" y="144"/>
                </a:lnTo>
                <a:lnTo>
                  <a:pt x="424" y="143"/>
                </a:lnTo>
                <a:lnTo>
                  <a:pt x="425" y="143"/>
                </a:lnTo>
                <a:lnTo>
                  <a:pt x="425" y="143"/>
                </a:lnTo>
                <a:lnTo>
                  <a:pt x="425" y="143"/>
                </a:lnTo>
                <a:lnTo>
                  <a:pt x="425" y="143"/>
                </a:lnTo>
                <a:lnTo>
                  <a:pt x="425" y="143"/>
                </a:lnTo>
                <a:lnTo>
                  <a:pt x="425" y="143"/>
                </a:lnTo>
                <a:lnTo>
                  <a:pt x="426" y="143"/>
                </a:lnTo>
                <a:lnTo>
                  <a:pt x="426" y="143"/>
                </a:lnTo>
                <a:lnTo>
                  <a:pt x="426" y="143"/>
                </a:lnTo>
                <a:lnTo>
                  <a:pt x="426" y="143"/>
                </a:lnTo>
                <a:lnTo>
                  <a:pt x="426" y="143"/>
                </a:lnTo>
                <a:lnTo>
                  <a:pt x="427" y="142"/>
                </a:lnTo>
                <a:lnTo>
                  <a:pt x="427" y="142"/>
                </a:lnTo>
                <a:lnTo>
                  <a:pt x="427" y="142"/>
                </a:lnTo>
                <a:lnTo>
                  <a:pt x="427" y="141"/>
                </a:lnTo>
                <a:lnTo>
                  <a:pt x="428" y="141"/>
                </a:lnTo>
                <a:lnTo>
                  <a:pt x="428" y="140"/>
                </a:lnTo>
                <a:lnTo>
                  <a:pt x="428" y="140"/>
                </a:lnTo>
                <a:lnTo>
                  <a:pt x="428" y="140"/>
                </a:lnTo>
                <a:lnTo>
                  <a:pt x="429" y="140"/>
                </a:lnTo>
                <a:lnTo>
                  <a:pt x="429" y="140"/>
                </a:lnTo>
                <a:lnTo>
                  <a:pt x="429" y="139"/>
                </a:lnTo>
                <a:lnTo>
                  <a:pt x="429" y="139"/>
                </a:lnTo>
                <a:lnTo>
                  <a:pt x="429" y="139"/>
                </a:lnTo>
                <a:lnTo>
                  <a:pt x="429" y="139"/>
                </a:lnTo>
                <a:lnTo>
                  <a:pt x="429" y="139"/>
                </a:lnTo>
                <a:lnTo>
                  <a:pt x="430" y="138"/>
                </a:lnTo>
                <a:lnTo>
                  <a:pt x="430" y="138"/>
                </a:lnTo>
                <a:lnTo>
                  <a:pt x="430" y="138"/>
                </a:lnTo>
                <a:lnTo>
                  <a:pt x="430" y="137"/>
                </a:lnTo>
                <a:lnTo>
                  <a:pt x="431" y="136"/>
                </a:lnTo>
                <a:lnTo>
                  <a:pt x="431" y="136"/>
                </a:lnTo>
                <a:lnTo>
                  <a:pt x="431" y="135"/>
                </a:lnTo>
                <a:lnTo>
                  <a:pt x="431" y="135"/>
                </a:lnTo>
                <a:lnTo>
                  <a:pt x="431" y="135"/>
                </a:lnTo>
                <a:lnTo>
                  <a:pt x="432" y="135"/>
                </a:lnTo>
                <a:lnTo>
                  <a:pt x="432" y="135"/>
                </a:lnTo>
                <a:lnTo>
                  <a:pt x="432" y="135"/>
                </a:lnTo>
                <a:lnTo>
                  <a:pt x="432" y="134"/>
                </a:lnTo>
                <a:lnTo>
                  <a:pt x="433" y="134"/>
                </a:lnTo>
                <a:lnTo>
                  <a:pt x="433" y="134"/>
                </a:lnTo>
                <a:lnTo>
                  <a:pt x="433" y="134"/>
                </a:lnTo>
                <a:lnTo>
                  <a:pt x="433" y="134"/>
                </a:lnTo>
                <a:lnTo>
                  <a:pt x="433" y="134"/>
                </a:lnTo>
                <a:lnTo>
                  <a:pt x="433" y="133"/>
                </a:lnTo>
                <a:lnTo>
                  <a:pt x="434" y="133"/>
                </a:lnTo>
                <a:lnTo>
                  <a:pt x="434" y="133"/>
                </a:lnTo>
                <a:lnTo>
                  <a:pt x="434" y="132"/>
                </a:lnTo>
                <a:lnTo>
                  <a:pt x="434" y="132"/>
                </a:lnTo>
                <a:lnTo>
                  <a:pt x="434" y="132"/>
                </a:lnTo>
                <a:lnTo>
                  <a:pt x="435" y="131"/>
                </a:lnTo>
                <a:lnTo>
                  <a:pt x="435" y="130"/>
                </a:lnTo>
                <a:lnTo>
                  <a:pt x="435" y="130"/>
                </a:lnTo>
                <a:lnTo>
                  <a:pt x="435" y="130"/>
                </a:lnTo>
                <a:lnTo>
                  <a:pt x="436" y="129"/>
                </a:lnTo>
                <a:lnTo>
                  <a:pt x="436" y="129"/>
                </a:lnTo>
                <a:lnTo>
                  <a:pt x="436" y="128"/>
                </a:lnTo>
                <a:lnTo>
                  <a:pt x="436" y="128"/>
                </a:lnTo>
                <a:lnTo>
                  <a:pt x="437" y="128"/>
                </a:lnTo>
                <a:lnTo>
                  <a:pt x="437" y="128"/>
                </a:lnTo>
                <a:lnTo>
                  <a:pt x="437" y="128"/>
                </a:lnTo>
                <a:lnTo>
                  <a:pt x="437" y="128"/>
                </a:lnTo>
                <a:lnTo>
                  <a:pt x="437" y="128"/>
                </a:lnTo>
                <a:lnTo>
                  <a:pt x="437" y="128"/>
                </a:lnTo>
                <a:lnTo>
                  <a:pt x="437" y="128"/>
                </a:lnTo>
                <a:lnTo>
                  <a:pt x="438" y="128"/>
                </a:lnTo>
                <a:lnTo>
                  <a:pt x="438" y="128"/>
                </a:lnTo>
                <a:lnTo>
                  <a:pt x="438" y="129"/>
                </a:lnTo>
                <a:lnTo>
                  <a:pt x="438" y="129"/>
                </a:lnTo>
                <a:lnTo>
                  <a:pt x="439" y="129"/>
                </a:lnTo>
                <a:lnTo>
                  <a:pt x="439" y="130"/>
                </a:lnTo>
                <a:lnTo>
                  <a:pt x="439" y="130"/>
                </a:lnTo>
                <a:lnTo>
                  <a:pt x="439" y="130"/>
                </a:lnTo>
                <a:lnTo>
                  <a:pt x="440" y="131"/>
                </a:lnTo>
                <a:lnTo>
                  <a:pt x="440" y="132"/>
                </a:lnTo>
                <a:lnTo>
                  <a:pt x="440" y="133"/>
                </a:lnTo>
                <a:lnTo>
                  <a:pt x="440" y="134"/>
                </a:lnTo>
                <a:lnTo>
                  <a:pt x="440" y="135"/>
                </a:lnTo>
                <a:lnTo>
                  <a:pt x="441" y="137"/>
                </a:lnTo>
                <a:lnTo>
                  <a:pt x="441" y="138"/>
                </a:lnTo>
                <a:lnTo>
                  <a:pt x="441" y="139"/>
                </a:lnTo>
                <a:lnTo>
                  <a:pt x="441" y="140"/>
                </a:lnTo>
                <a:lnTo>
                  <a:pt x="441" y="141"/>
                </a:lnTo>
                <a:lnTo>
                  <a:pt x="441" y="141"/>
                </a:lnTo>
                <a:lnTo>
                  <a:pt x="442" y="142"/>
                </a:lnTo>
                <a:lnTo>
                  <a:pt x="442" y="142"/>
                </a:lnTo>
                <a:lnTo>
                  <a:pt x="442" y="143"/>
                </a:lnTo>
                <a:lnTo>
                  <a:pt x="442" y="144"/>
                </a:lnTo>
                <a:lnTo>
                  <a:pt x="442" y="145"/>
                </a:lnTo>
                <a:lnTo>
                  <a:pt x="443" y="145"/>
                </a:lnTo>
                <a:lnTo>
                  <a:pt x="443" y="146"/>
                </a:lnTo>
                <a:lnTo>
                  <a:pt x="443" y="146"/>
                </a:lnTo>
                <a:lnTo>
                  <a:pt x="443" y="146"/>
                </a:lnTo>
                <a:lnTo>
                  <a:pt x="444" y="147"/>
                </a:lnTo>
                <a:lnTo>
                  <a:pt x="444" y="147"/>
                </a:lnTo>
                <a:lnTo>
                  <a:pt x="444" y="147"/>
                </a:lnTo>
                <a:lnTo>
                  <a:pt x="444" y="147"/>
                </a:lnTo>
                <a:lnTo>
                  <a:pt x="445" y="147"/>
                </a:lnTo>
                <a:lnTo>
                  <a:pt x="445" y="147"/>
                </a:lnTo>
                <a:lnTo>
                  <a:pt x="445" y="147"/>
                </a:lnTo>
                <a:lnTo>
                  <a:pt x="445" y="147"/>
                </a:lnTo>
                <a:lnTo>
                  <a:pt x="445" y="147"/>
                </a:lnTo>
                <a:lnTo>
                  <a:pt x="445" y="147"/>
                </a:lnTo>
                <a:lnTo>
                  <a:pt x="445" y="147"/>
                </a:lnTo>
                <a:lnTo>
                  <a:pt x="446" y="148"/>
                </a:lnTo>
                <a:lnTo>
                  <a:pt x="446" y="148"/>
                </a:lnTo>
                <a:lnTo>
                  <a:pt x="446" y="148"/>
                </a:lnTo>
                <a:lnTo>
                  <a:pt x="446" y="149"/>
                </a:lnTo>
                <a:lnTo>
                  <a:pt x="447" y="149"/>
                </a:lnTo>
                <a:lnTo>
                  <a:pt x="447" y="149"/>
                </a:lnTo>
                <a:lnTo>
                  <a:pt x="447" y="150"/>
                </a:lnTo>
                <a:lnTo>
                  <a:pt x="447" y="150"/>
                </a:lnTo>
                <a:lnTo>
                  <a:pt x="448" y="151"/>
                </a:lnTo>
                <a:lnTo>
                  <a:pt x="448" y="151"/>
                </a:lnTo>
                <a:lnTo>
                  <a:pt x="448" y="151"/>
                </a:lnTo>
                <a:lnTo>
                  <a:pt x="448" y="150"/>
                </a:lnTo>
                <a:lnTo>
                  <a:pt x="448" y="150"/>
                </a:lnTo>
                <a:lnTo>
                  <a:pt x="448" y="150"/>
                </a:lnTo>
                <a:lnTo>
                  <a:pt x="448" y="150"/>
                </a:lnTo>
                <a:lnTo>
                  <a:pt x="449" y="150"/>
                </a:lnTo>
                <a:lnTo>
                  <a:pt x="449" y="149"/>
                </a:lnTo>
                <a:lnTo>
                  <a:pt x="449" y="149"/>
                </a:lnTo>
                <a:lnTo>
                  <a:pt x="449" y="149"/>
                </a:lnTo>
                <a:lnTo>
                  <a:pt x="450" y="149"/>
                </a:lnTo>
                <a:lnTo>
                  <a:pt x="450" y="149"/>
                </a:lnTo>
                <a:lnTo>
                  <a:pt x="450" y="149"/>
                </a:lnTo>
                <a:lnTo>
                  <a:pt x="450" y="149"/>
                </a:lnTo>
                <a:lnTo>
                  <a:pt x="451" y="149"/>
                </a:lnTo>
                <a:lnTo>
                  <a:pt x="451" y="149"/>
                </a:lnTo>
                <a:lnTo>
                  <a:pt x="451" y="149"/>
                </a:lnTo>
                <a:lnTo>
                  <a:pt x="451" y="149"/>
                </a:lnTo>
                <a:lnTo>
                  <a:pt x="451" y="149"/>
                </a:lnTo>
                <a:lnTo>
                  <a:pt x="452" y="148"/>
                </a:lnTo>
                <a:lnTo>
                  <a:pt x="452" y="148"/>
                </a:lnTo>
                <a:lnTo>
                  <a:pt x="452" y="148"/>
                </a:lnTo>
                <a:lnTo>
                  <a:pt x="452" y="148"/>
                </a:lnTo>
                <a:lnTo>
                  <a:pt x="452" y="148"/>
                </a:lnTo>
                <a:lnTo>
                  <a:pt x="452" y="148"/>
                </a:lnTo>
                <a:lnTo>
                  <a:pt x="453" y="147"/>
                </a:lnTo>
                <a:lnTo>
                  <a:pt x="453" y="147"/>
                </a:lnTo>
                <a:lnTo>
                  <a:pt x="453" y="147"/>
                </a:lnTo>
                <a:lnTo>
                  <a:pt x="453" y="147"/>
                </a:lnTo>
                <a:lnTo>
                  <a:pt x="453" y="146"/>
                </a:lnTo>
                <a:lnTo>
                  <a:pt x="454" y="146"/>
                </a:lnTo>
                <a:lnTo>
                  <a:pt x="454" y="146"/>
                </a:lnTo>
                <a:lnTo>
                  <a:pt x="454" y="145"/>
                </a:lnTo>
                <a:lnTo>
                  <a:pt x="454" y="146"/>
                </a:lnTo>
                <a:lnTo>
                  <a:pt x="455" y="146"/>
                </a:lnTo>
                <a:lnTo>
                  <a:pt x="455" y="146"/>
                </a:lnTo>
                <a:lnTo>
                  <a:pt x="455" y="146"/>
                </a:lnTo>
                <a:lnTo>
                  <a:pt x="455" y="146"/>
                </a:lnTo>
                <a:lnTo>
                  <a:pt x="456" y="147"/>
                </a:lnTo>
                <a:lnTo>
                  <a:pt x="456" y="147"/>
                </a:lnTo>
                <a:lnTo>
                  <a:pt x="456" y="147"/>
                </a:lnTo>
                <a:lnTo>
                  <a:pt x="456" y="147"/>
                </a:lnTo>
                <a:lnTo>
                  <a:pt x="456" y="147"/>
                </a:lnTo>
                <a:lnTo>
                  <a:pt x="456" y="147"/>
                </a:lnTo>
                <a:lnTo>
                  <a:pt x="456" y="147"/>
                </a:lnTo>
                <a:lnTo>
                  <a:pt x="457" y="146"/>
                </a:lnTo>
                <a:lnTo>
                  <a:pt x="457" y="146"/>
                </a:lnTo>
                <a:lnTo>
                  <a:pt x="457" y="146"/>
                </a:lnTo>
                <a:lnTo>
                  <a:pt x="457" y="146"/>
                </a:lnTo>
                <a:lnTo>
                  <a:pt x="458" y="146"/>
                </a:lnTo>
                <a:lnTo>
                  <a:pt x="458" y="146"/>
                </a:lnTo>
                <a:lnTo>
                  <a:pt x="458" y="146"/>
                </a:lnTo>
                <a:lnTo>
                  <a:pt x="458" y="146"/>
                </a:lnTo>
                <a:lnTo>
                  <a:pt x="459" y="146"/>
                </a:lnTo>
                <a:lnTo>
                  <a:pt x="459" y="145"/>
                </a:lnTo>
                <a:lnTo>
                  <a:pt x="459" y="145"/>
                </a:lnTo>
                <a:lnTo>
                  <a:pt x="459" y="145"/>
                </a:lnTo>
                <a:lnTo>
                  <a:pt x="459" y="145"/>
                </a:lnTo>
                <a:lnTo>
                  <a:pt x="460" y="145"/>
                </a:lnTo>
                <a:lnTo>
                  <a:pt x="460" y="145"/>
                </a:lnTo>
                <a:lnTo>
                  <a:pt x="460" y="145"/>
                </a:lnTo>
                <a:lnTo>
                  <a:pt x="460" y="145"/>
                </a:lnTo>
                <a:lnTo>
                  <a:pt x="460" y="145"/>
                </a:lnTo>
                <a:lnTo>
                  <a:pt x="460" y="145"/>
                </a:lnTo>
                <a:lnTo>
                  <a:pt x="461" y="145"/>
                </a:lnTo>
                <a:lnTo>
                  <a:pt x="461" y="145"/>
                </a:lnTo>
                <a:lnTo>
                  <a:pt x="461" y="145"/>
                </a:lnTo>
                <a:lnTo>
                  <a:pt x="461" y="144"/>
                </a:lnTo>
                <a:lnTo>
                  <a:pt x="462" y="144"/>
                </a:lnTo>
                <a:lnTo>
                  <a:pt x="462" y="144"/>
                </a:lnTo>
                <a:lnTo>
                  <a:pt x="462" y="144"/>
                </a:lnTo>
                <a:lnTo>
                  <a:pt x="462" y="144"/>
                </a:lnTo>
                <a:lnTo>
                  <a:pt x="462" y="143"/>
                </a:lnTo>
                <a:lnTo>
                  <a:pt x="463" y="143"/>
                </a:lnTo>
                <a:lnTo>
                  <a:pt x="463" y="143"/>
                </a:lnTo>
                <a:lnTo>
                  <a:pt x="463" y="142"/>
                </a:lnTo>
                <a:lnTo>
                  <a:pt x="463" y="142"/>
                </a:lnTo>
                <a:lnTo>
                  <a:pt x="464" y="142"/>
                </a:lnTo>
                <a:lnTo>
                  <a:pt x="464" y="142"/>
                </a:lnTo>
                <a:lnTo>
                  <a:pt x="464" y="141"/>
                </a:lnTo>
                <a:lnTo>
                  <a:pt x="464" y="141"/>
                </a:lnTo>
                <a:lnTo>
                  <a:pt x="464" y="141"/>
                </a:lnTo>
                <a:lnTo>
                  <a:pt x="464" y="141"/>
                </a:lnTo>
                <a:lnTo>
                  <a:pt x="464" y="141"/>
                </a:lnTo>
                <a:lnTo>
                  <a:pt x="465" y="141"/>
                </a:lnTo>
                <a:lnTo>
                  <a:pt x="465" y="141"/>
                </a:lnTo>
                <a:lnTo>
                  <a:pt x="465" y="141"/>
                </a:lnTo>
                <a:lnTo>
                  <a:pt x="465" y="141"/>
                </a:lnTo>
                <a:lnTo>
                  <a:pt x="466" y="141"/>
                </a:lnTo>
                <a:lnTo>
                  <a:pt x="466" y="141"/>
                </a:lnTo>
                <a:lnTo>
                  <a:pt x="466" y="141"/>
                </a:lnTo>
                <a:lnTo>
                  <a:pt x="466" y="140"/>
                </a:lnTo>
                <a:lnTo>
                  <a:pt x="467" y="140"/>
                </a:lnTo>
                <a:lnTo>
                  <a:pt x="467" y="140"/>
                </a:lnTo>
                <a:lnTo>
                  <a:pt x="467" y="140"/>
                </a:lnTo>
                <a:lnTo>
                  <a:pt x="467" y="140"/>
                </a:lnTo>
                <a:lnTo>
                  <a:pt x="468" y="140"/>
                </a:lnTo>
                <a:lnTo>
                  <a:pt x="468" y="140"/>
                </a:lnTo>
                <a:lnTo>
                  <a:pt x="468" y="140"/>
                </a:lnTo>
                <a:lnTo>
                  <a:pt x="468" y="140"/>
                </a:lnTo>
                <a:lnTo>
                  <a:pt x="468" y="141"/>
                </a:lnTo>
                <a:lnTo>
                  <a:pt x="468" y="141"/>
                </a:lnTo>
                <a:lnTo>
                  <a:pt x="468" y="141"/>
                </a:lnTo>
                <a:lnTo>
                  <a:pt x="469" y="141"/>
                </a:lnTo>
                <a:lnTo>
                  <a:pt x="469" y="140"/>
                </a:lnTo>
                <a:lnTo>
                  <a:pt x="469" y="140"/>
                </a:lnTo>
                <a:lnTo>
                  <a:pt x="469" y="139"/>
                </a:lnTo>
                <a:lnTo>
                  <a:pt x="470" y="138"/>
                </a:lnTo>
                <a:lnTo>
                  <a:pt x="470" y="137"/>
                </a:lnTo>
                <a:lnTo>
                  <a:pt x="470" y="136"/>
                </a:lnTo>
                <a:lnTo>
                  <a:pt x="470" y="136"/>
                </a:lnTo>
                <a:lnTo>
                  <a:pt x="470" y="135"/>
                </a:lnTo>
                <a:lnTo>
                  <a:pt x="471" y="134"/>
                </a:lnTo>
                <a:lnTo>
                  <a:pt x="471" y="134"/>
                </a:lnTo>
                <a:lnTo>
                  <a:pt x="471" y="134"/>
                </a:lnTo>
                <a:lnTo>
                  <a:pt x="471" y="134"/>
                </a:lnTo>
                <a:lnTo>
                  <a:pt x="472" y="134"/>
                </a:lnTo>
                <a:lnTo>
                  <a:pt x="472" y="134"/>
                </a:lnTo>
                <a:lnTo>
                  <a:pt x="472" y="134"/>
                </a:lnTo>
                <a:lnTo>
                  <a:pt x="472" y="133"/>
                </a:lnTo>
                <a:lnTo>
                  <a:pt x="472" y="133"/>
                </a:lnTo>
                <a:lnTo>
                  <a:pt x="472" y="133"/>
                </a:lnTo>
                <a:lnTo>
                  <a:pt x="473" y="133"/>
                </a:lnTo>
                <a:lnTo>
                  <a:pt x="473" y="133"/>
                </a:lnTo>
                <a:lnTo>
                  <a:pt x="473" y="133"/>
                </a:lnTo>
                <a:lnTo>
                  <a:pt x="473" y="133"/>
                </a:lnTo>
                <a:lnTo>
                  <a:pt x="473" y="133"/>
                </a:lnTo>
                <a:lnTo>
                  <a:pt x="474" y="132"/>
                </a:lnTo>
                <a:lnTo>
                  <a:pt x="474" y="132"/>
                </a:lnTo>
                <a:lnTo>
                  <a:pt x="474" y="132"/>
                </a:lnTo>
                <a:lnTo>
                  <a:pt x="474" y="131"/>
                </a:lnTo>
                <a:lnTo>
                  <a:pt x="475" y="131"/>
                </a:lnTo>
                <a:lnTo>
                  <a:pt x="475" y="131"/>
                </a:lnTo>
                <a:lnTo>
                  <a:pt x="475" y="130"/>
                </a:lnTo>
                <a:lnTo>
                  <a:pt x="475" y="130"/>
                </a:lnTo>
                <a:lnTo>
                  <a:pt x="476" y="130"/>
                </a:lnTo>
                <a:lnTo>
                  <a:pt x="476" y="130"/>
                </a:lnTo>
                <a:lnTo>
                  <a:pt x="476" y="130"/>
                </a:lnTo>
                <a:lnTo>
                  <a:pt x="476" y="131"/>
                </a:lnTo>
                <a:lnTo>
                  <a:pt x="476" y="132"/>
                </a:lnTo>
                <a:lnTo>
                  <a:pt x="476" y="133"/>
                </a:lnTo>
                <a:lnTo>
                  <a:pt x="476" y="134"/>
                </a:lnTo>
                <a:lnTo>
                  <a:pt x="477" y="135"/>
                </a:lnTo>
                <a:lnTo>
                  <a:pt x="477" y="136"/>
                </a:lnTo>
                <a:lnTo>
                  <a:pt x="477" y="137"/>
                </a:lnTo>
                <a:lnTo>
                  <a:pt x="477" y="138"/>
                </a:lnTo>
                <a:lnTo>
                  <a:pt x="478" y="139"/>
                </a:lnTo>
                <a:lnTo>
                  <a:pt x="478" y="141"/>
                </a:lnTo>
                <a:lnTo>
                  <a:pt x="478" y="142"/>
                </a:lnTo>
                <a:lnTo>
                  <a:pt x="478" y="143"/>
                </a:lnTo>
                <a:lnTo>
                  <a:pt x="478" y="144"/>
                </a:lnTo>
                <a:lnTo>
                  <a:pt x="479" y="146"/>
                </a:lnTo>
                <a:lnTo>
                  <a:pt x="479" y="147"/>
                </a:lnTo>
                <a:lnTo>
                  <a:pt x="479" y="147"/>
                </a:lnTo>
                <a:lnTo>
                  <a:pt x="479" y="147"/>
                </a:lnTo>
                <a:lnTo>
                  <a:pt x="480" y="148"/>
                </a:lnTo>
                <a:lnTo>
                  <a:pt x="480" y="148"/>
                </a:lnTo>
                <a:lnTo>
                  <a:pt x="480" y="149"/>
                </a:lnTo>
                <a:lnTo>
                  <a:pt x="480" y="149"/>
                </a:lnTo>
                <a:lnTo>
                  <a:pt x="480" y="150"/>
                </a:lnTo>
                <a:lnTo>
                  <a:pt x="480" y="150"/>
                </a:lnTo>
                <a:lnTo>
                  <a:pt x="481" y="150"/>
                </a:lnTo>
                <a:lnTo>
                  <a:pt x="481" y="150"/>
                </a:lnTo>
                <a:lnTo>
                  <a:pt x="481" y="151"/>
                </a:lnTo>
                <a:lnTo>
                  <a:pt x="481" y="151"/>
                </a:lnTo>
                <a:lnTo>
                  <a:pt x="481" y="151"/>
                </a:lnTo>
                <a:lnTo>
                  <a:pt x="482" y="151"/>
                </a:lnTo>
                <a:lnTo>
                  <a:pt x="482" y="151"/>
                </a:lnTo>
                <a:lnTo>
                  <a:pt x="482" y="151"/>
                </a:lnTo>
                <a:lnTo>
                  <a:pt x="482" y="151"/>
                </a:lnTo>
                <a:lnTo>
                  <a:pt x="483" y="151"/>
                </a:lnTo>
                <a:lnTo>
                  <a:pt x="483" y="152"/>
                </a:lnTo>
                <a:lnTo>
                  <a:pt x="483" y="152"/>
                </a:lnTo>
                <a:lnTo>
                  <a:pt x="483" y="153"/>
                </a:lnTo>
                <a:lnTo>
                  <a:pt x="484" y="153"/>
                </a:lnTo>
                <a:lnTo>
                  <a:pt x="484" y="154"/>
                </a:lnTo>
                <a:lnTo>
                  <a:pt x="484" y="154"/>
                </a:lnTo>
                <a:lnTo>
                  <a:pt x="484" y="154"/>
                </a:lnTo>
                <a:lnTo>
                  <a:pt x="484" y="154"/>
                </a:lnTo>
                <a:lnTo>
                  <a:pt x="484" y="154"/>
                </a:lnTo>
                <a:lnTo>
                  <a:pt x="484" y="154"/>
                </a:lnTo>
                <a:lnTo>
                  <a:pt x="485" y="154"/>
                </a:lnTo>
                <a:lnTo>
                  <a:pt x="485" y="154"/>
                </a:lnTo>
                <a:lnTo>
                  <a:pt x="485" y="154"/>
                </a:lnTo>
                <a:lnTo>
                  <a:pt x="485" y="154"/>
                </a:lnTo>
                <a:lnTo>
                  <a:pt x="486" y="154"/>
                </a:lnTo>
                <a:lnTo>
                  <a:pt x="486" y="153"/>
                </a:lnTo>
                <a:lnTo>
                  <a:pt x="486" y="153"/>
                </a:lnTo>
                <a:lnTo>
                  <a:pt x="486" y="153"/>
                </a:lnTo>
                <a:lnTo>
                  <a:pt x="487" y="153"/>
                </a:lnTo>
                <a:lnTo>
                  <a:pt x="487" y="153"/>
                </a:lnTo>
                <a:lnTo>
                  <a:pt x="487" y="152"/>
                </a:lnTo>
                <a:lnTo>
                  <a:pt x="487" y="152"/>
                </a:lnTo>
                <a:lnTo>
                  <a:pt x="487" y="152"/>
                </a:lnTo>
                <a:lnTo>
                  <a:pt x="488" y="152"/>
                </a:lnTo>
                <a:lnTo>
                  <a:pt x="488" y="152"/>
                </a:lnTo>
                <a:lnTo>
                  <a:pt x="488" y="152"/>
                </a:lnTo>
                <a:lnTo>
                  <a:pt x="488" y="152"/>
                </a:lnTo>
                <a:lnTo>
                  <a:pt x="488" y="152"/>
                </a:lnTo>
                <a:lnTo>
                  <a:pt x="488" y="152"/>
                </a:lnTo>
                <a:lnTo>
                  <a:pt x="489" y="152"/>
                </a:lnTo>
                <a:lnTo>
                  <a:pt x="489" y="152"/>
                </a:lnTo>
                <a:lnTo>
                  <a:pt x="489" y="151"/>
                </a:lnTo>
                <a:lnTo>
                  <a:pt x="489" y="151"/>
                </a:lnTo>
                <a:lnTo>
                  <a:pt x="489" y="151"/>
                </a:lnTo>
                <a:lnTo>
                  <a:pt x="490" y="150"/>
                </a:lnTo>
                <a:lnTo>
                  <a:pt x="490" y="150"/>
                </a:lnTo>
                <a:lnTo>
                  <a:pt x="490" y="150"/>
                </a:lnTo>
                <a:lnTo>
                  <a:pt x="490" y="149"/>
                </a:lnTo>
                <a:lnTo>
                  <a:pt x="491" y="149"/>
                </a:lnTo>
                <a:lnTo>
                  <a:pt x="491" y="148"/>
                </a:lnTo>
                <a:lnTo>
                  <a:pt x="491" y="148"/>
                </a:lnTo>
                <a:lnTo>
                  <a:pt x="491" y="148"/>
                </a:lnTo>
                <a:lnTo>
                  <a:pt x="492" y="147"/>
                </a:lnTo>
                <a:lnTo>
                  <a:pt x="492" y="147"/>
                </a:lnTo>
                <a:lnTo>
                  <a:pt x="492" y="147"/>
                </a:lnTo>
                <a:lnTo>
                  <a:pt x="492" y="147"/>
                </a:lnTo>
                <a:lnTo>
                  <a:pt x="492" y="147"/>
                </a:lnTo>
                <a:lnTo>
                  <a:pt x="492" y="147"/>
                </a:lnTo>
                <a:lnTo>
                  <a:pt x="492" y="147"/>
                </a:lnTo>
                <a:lnTo>
                  <a:pt x="493" y="147"/>
                </a:lnTo>
                <a:lnTo>
                  <a:pt x="493" y="148"/>
                </a:lnTo>
                <a:lnTo>
                  <a:pt x="493" y="148"/>
                </a:lnTo>
                <a:lnTo>
                  <a:pt x="493" y="148"/>
                </a:lnTo>
                <a:lnTo>
                  <a:pt x="494" y="148"/>
                </a:lnTo>
                <a:lnTo>
                  <a:pt x="494" y="148"/>
                </a:lnTo>
                <a:lnTo>
                  <a:pt x="494" y="148"/>
                </a:lnTo>
                <a:lnTo>
                  <a:pt x="494" y="148"/>
                </a:lnTo>
                <a:lnTo>
                  <a:pt x="495" y="148"/>
                </a:lnTo>
                <a:lnTo>
                  <a:pt x="495" y="148"/>
                </a:lnTo>
                <a:lnTo>
                  <a:pt x="495" y="148"/>
                </a:lnTo>
                <a:lnTo>
                  <a:pt x="495" y="148"/>
                </a:lnTo>
                <a:lnTo>
                  <a:pt x="495" y="148"/>
                </a:lnTo>
                <a:lnTo>
                  <a:pt x="496" y="148"/>
                </a:lnTo>
                <a:lnTo>
                  <a:pt x="496" y="148"/>
                </a:lnTo>
                <a:lnTo>
                  <a:pt x="496" y="148"/>
                </a:lnTo>
                <a:lnTo>
                  <a:pt x="496" y="148"/>
                </a:lnTo>
                <a:lnTo>
                  <a:pt x="496" y="148"/>
                </a:lnTo>
                <a:lnTo>
                  <a:pt x="496" y="148"/>
                </a:lnTo>
                <a:lnTo>
                  <a:pt x="497" y="148"/>
                </a:lnTo>
                <a:lnTo>
                  <a:pt x="497" y="148"/>
                </a:lnTo>
                <a:lnTo>
                  <a:pt x="497" y="148"/>
                </a:lnTo>
                <a:lnTo>
                  <a:pt x="497" y="147"/>
                </a:lnTo>
                <a:lnTo>
                  <a:pt x="498" y="147"/>
                </a:lnTo>
                <a:lnTo>
                  <a:pt x="498" y="147"/>
                </a:lnTo>
                <a:lnTo>
                  <a:pt x="498" y="147"/>
                </a:lnTo>
                <a:lnTo>
                  <a:pt x="498" y="147"/>
                </a:lnTo>
                <a:lnTo>
                  <a:pt x="498" y="147"/>
                </a:lnTo>
                <a:lnTo>
                  <a:pt x="499" y="147"/>
                </a:lnTo>
                <a:lnTo>
                  <a:pt x="499" y="147"/>
                </a:lnTo>
                <a:lnTo>
                  <a:pt x="499" y="147"/>
                </a:lnTo>
                <a:lnTo>
                  <a:pt x="499" y="146"/>
                </a:lnTo>
                <a:lnTo>
                  <a:pt x="500" y="146"/>
                </a:lnTo>
                <a:lnTo>
                  <a:pt x="500" y="146"/>
                </a:lnTo>
                <a:lnTo>
                  <a:pt x="500" y="146"/>
                </a:lnTo>
                <a:lnTo>
                  <a:pt x="500" y="146"/>
                </a:lnTo>
                <a:lnTo>
                  <a:pt x="500" y="146"/>
                </a:lnTo>
                <a:lnTo>
                  <a:pt x="500" y="146"/>
                </a:lnTo>
                <a:lnTo>
                  <a:pt x="500" y="146"/>
                </a:lnTo>
                <a:lnTo>
                  <a:pt x="501" y="146"/>
                </a:lnTo>
                <a:lnTo>
                  <a:pt x="501" y="146"/>
                </a:lnTo>
                <a:lnTo>
                  <a:pt x="501" y="146"/>
                </a:lnTo>
                <a:lnTo>
                  <a:pt x="501" y="146"/>
                </a:lnTo>
                <a:lnTo>
                  <a:pt x="502" y="146"/>
                </a:lnTo>
                <a:lnTo>
                  <a:pt x="502" y="146"/>
                </a:lnTo>
                <a:lnTo>
                  <a:pt x="502" y="145"/>
                </a:lnTo>
                <a:lnTo>
                  <a:pt x="502" y="145"/>
                </a:lnTo>
                <a:lnTo>
                  <a:pt x="503" y="144"/>
                </a:lnTo>
                <a:lnTo>
                  <a:pt x="503" y="143"/>
                </a:lnTo>
                <a:lnTo>
                  <a:pt x="503" y="143"/>
                </a:lnTo>
                <a:lnTo>
                  <a:pt x="503" y="142"/>
                </a:lnTo>
                <a:lnTo>
                  <a:pt x="504" y="142"/>
                </a:lnTo>
                <a:lnTo>
                  <a:pt x="504" y="141"/>
                </a:lnTo>
                <a:lnTo>
                  <a:pt x="504" y="141"/>
                </a:lnTo>
                <a:lnTo>
                  <a:pt x="504" y="141"/>
                </a:lnTo>
                <a:lnTo>
                  <a:pt x="504" y="141"/>
                </a:lnTo>
                <a:lnTo>
                  <a:pt x="504" y="141"/>
                </a:lnTo>
                <a:lnTo>
                  <a:pt x="504" y="141"/>
                </a:lnTo>
                <a:lnTo>
                  <a:pt x="505" y="141"/>
                </a:lnTo>
                <a:lnTo>
                  <a:pt x="505" y="141"/>
                </a:lnTo>
                <a:lnTo>
                  <a:pt x="505" y="141"/>
                </a:lnTo>
                <a:lnTo>
                  <a:pt x="505" y="140"/>
                </a:lnTo>
                <a:lnTo>
                  <a:pt x="506" y="140"/>
                </a:lnTo>
                <a:lnTo>
                  <a:pt x="506" y="139"/>
                </a:lnTo>
                <a:lnTo>
                  <a:pt x="506" y="138"/>
                </a:lnTo>
                <a:lnTo>
                  <a:pt x="506" y="138"/>
                </a:lnTo>
                <a:lnTo>
                  <a:pt x="506" y="138"/>
                </a:lnTo>
                <a:lnTo>
                  <a:pt x="507" y="137"/>
                </a:lnTo>
                <a:lnTo>
                  <a:pt x="507" y="136"/>
                </a:lnTo>
                <a:lnTo>
                  <a:pt x="507" y="136"/>
                </a:lnTo>
                <a:lnTo>
                  <a:pt x="507" y="136"/>
                </a:lnTo>
                <a:lnTo>
                  <a:pt x="508" y="135"/>
                </a:lnTo>
                <a:lnTo>
                  <a:pt x="508" y="135"/>
                </a:lnTo>
                <a:lnTo>
                  <a:pt x="508" y="135"/>
                </a:lnTo>
                <a:lnTo>
                  <a:pt x="508" y="134"/>
                </a:lnTo>
                <a:lnTo>
                  <a:pt x="508" y="134"/>
                </a:lnTo>
                <a:lnTo>
                  <a:pt x="508" y="134"/>
                </a:lnTo>
                <a:lnTo>
                  <a:pt x="509" y="134"/>
                </a:lnTo>
                <a:lnTo>
                  <a:pt x="509" y="134"/>
                </a:lnTo>
                <a:lnTo>
                  <a:pt x="509" y="134"/>
                </a:lnTo>
                <a:lnTo>
                  <a:pt x="509" y="134"/>
                </a:lnTo>
                <a:lnTo>
                  <a:pt x="509" y="134"/>
                </a:lnTo>
                <a:lnTo>
                  <a:pt x="510" y="133"/>
                </a:lnTo>
                <a:lnTo>
                  <a:pt x="510" y="133"/>
                </a:lnTo>
                <a:lnTo>
                  <a:pt x="510" y="133"/>
                </a:lnTo>
                <a:lnTo>
                  <a:pt x="510" y="133"/>
                </a:lnTo>
                <a:lnTo>
                  <a:pt x="511" y="133"/>
                </a:lnTo>
                <a:lnTo>
                  <a:pt x="511" y="133"/>
                </a:lnTo>
                <a:lnTo>
                  <a:pt x="511" y="133"/>
                </a:lnTo>
                <a:lnTo>
                  <a:pt x="511" y="134"/>
                </a:lnTo>
                <a:lnTo>
                  <a:pt x="511" y="134"/>
                </a:lnTo>
                <a:lnTo>
                  <a:pt x="511" y="134"/>
                </a:lnTo>
                <a:lnTo>
                  <a:pt x="511" y="134"/>
                </a:lnTo>
                <a:lnTo>
                  <a:pt x="512" y="134"/>
                </a:lnTo>
                <a:lnTo>
                  <a:pt x="512" y="134"/>
                </a:lnTo>
                <a:lnTo>
                  <a:pt x="512" y="134"/>
                </a:lnTo>
                <a:lnTo>
                  <a:pt x="512" y="134"/>
                </a:lnTo>
                <a:lnTo>
                  <a:pt x="513" y="134"/>
                </a:lnTo>
                <a:lnTo>
                  <a:pt x="513" y="134"/>
                </a:lnTo>
                <a:lnTo>
                  <a:pt x="513" y="134"/>
                </a:lnTo>
                <a:lnTo>
                  <a:pt x="513" y="134"/>
                </a:lnTo>
                <a:lnTo>
                  <a:pt x="514" y="135"/>
                </a:lnTo>
                <a:lnTo>
                  <a:pt x="514" y="137"/>
                </a:lnTo>
                <a:lnTo>
                  <a:pt x="514" y="138"/>
                </a:lnTo>
                <a:lnTo>
                  <a:pt x="514" y="139"/>
                </a:lnTo>
                <a:lnTo>
                  <a:pt x="515" y="141"/>
                </a:lnTo>
                <a:lnTo>
                  <a:pt x="515" y="142"/>
                </a:lnTo>
                <a:lnTo>
                  <a:pt x="515" y="144"/>
                </a:lnTo>
                <a:lnTo>
                  <a:pt x="515" y="145"/>
                </a:lnTo>
                <a:lnTo>
                  <a:pt x="515" y="145"/>
                </a:lnTo>
                <a:lnTo>
                  <a:pt x="515" y="146"/>
                </a:lnTo>
                <a:lnTo>
                  <a:pt x="515" y="146"/>
                </a:lnTo>
                <a:lnTo>
                  <a:pt x="516" y="146"/>
                </a:lnTo>
                <a:lnTo>
                  <a:pt x="516" y="147"/>
                </a:lnTo>
                <a:lnTo>
                  <a:pt x="516" y="147"/>
                </a:lnTo>
                <a:lnTo>
                  <a:pt x="516" y="147"/>
                </a:lnTo>
                <a:lnTo>
                  <a:pt x="517" y="147"/>
                </a:lnTo>
                <a:lnTo>
                  <a:pt x="517" y="148"/>
                </a:lnTo>
                <a:lnTo>
                  <a:pt x="517" y="148"/>
                </a:lnTo>
                <a:lnTo>
                  <a:pt x="517" y="149"/>
                </a:lnTo>
                <a:lnTo>
                  <a:pt x="517" y="149"/>
                </a:lnTo>
                <a:lnTo>
                  <a:pt x="518" y="150"/>
                </a:lnTo>
                <a:lnTo>
                  <a:pt x="518" y="150"/>
                </a:lnTo>
                <a:lnTo>
                  <a:pt x="518" y="150"/>
                </a:lnTo>
                <a:lnTo>
                  <a:pt x="518" y="151"/>
                </a:lnTo>
                <a:lnTo>
                  <a:pt x="519" y="151"/>
                </a:lnTo>
                <a:lnTo>
                  <a:pt x="519" y="151"/>
                </a:lnTo>
                <a:lnTo>
                  <a:pt x="519" y="152"/>
                </a:lnTo>
                <a:lnTo>
                  <a:pt x="519" y="153"/>
                </a:lnTo>
                <a:lnTo>
                  <a:pt x="519" y="153"/>
                </a:lnTo>
                <a:lnTo>
                  <a:pt x="519" y="154"/>
                </a:lnTo>
                <a:lnTo>
                  <a:pt x="520" y="154"/>
                </a:lnTo>
                <a:lnTo>
                  <a:pt x="520" y="155"/>
                </a:lnTo>
                <a:lnTo>
                  <a:pt x="520" y="155"/>
                </a:lnTo>
                <a:lnTo>
                  <a:pt x="520" y="155"/>
                </a:lnTo>
                <a:lnTo>
                  <a:pt x="520" y="155"/>
                </a:lnTo>
                <a:lnTo>
                  <a:pt x="521" y="155"/>
                </a:lnTo>
                <a:lnTo>
                  <a:pt x="521" y="154"/>
                </a:lnTo>
                <a:lnTo>
                  <a:pt x="521" y="154"/>
                </a:lnTo>
                <a:lnTo>
                  <a:pt x="521" y="154"/>
                </a:lnTo>
                <a:lnTo>
                  <a:pt x="522" y="154"/>
                </a:lnTo>
                <a:lnTo>
                  <a:pt x="522" y="155"/>
                </a:lnTo>
                <a:lnTo>
                  <a:pt x="522" y="155"/>
                </a:lnTo>
                <a:lnTo>
                  <a:pt x="522" y="155"/>
                </a:lnTo>
                <a:lnTo>
                  <a:pt x="523" y="155"/>
                </a:lnTo>
                <a:lnTo>
                  <a:pt x="523" y="155"/>
                </a:lnTo>
                <a:lnTo>
                  <a:pt x="523" y="155"/>
                </a:lnTo>
                <a:lnTo>
                  <a:pt x="523" y="155"/>
                </a:lnTo>
                <a:lnTo>
                  <a:pt x="523" y="156"/>
                </a:lnTo>
                <a:lnTo>
                  <a:pt x="523" y="155"/>
                </a:lnTo>
                <a:lnTo>
                  <a:pt x="523" y="155"/>
                </a:lnTo>
                <a:lnTo>
                  <a:pt x="524" y="155"/>
                </a:lnTo>
                <a:lnTo>
                  <a:pt x="524" y="154"/>
                </a:lnTo>
                <a:lnTo>
                  <a:pt x="524" y="154"/>
                </a:lnTo>
                <a:lnTo>
                  <a:pt x="524" y="153"/>
                </a:lnTo>
                <a:lnTo>
                  <a:pt x="525" y="153"/>
                </a:lnTo>
                <a:lnTo>
                  <a:pt x="525" y="153"/>
                </a:lnTo>
                <a:lnTo>
                  <a:pt x="525" y="152"/>
                </a:lnTo>
                <a:lnTo>
                  <a:pt x="525" y="152"/>
                </a:lnTo>
                <a:lnTo>
                  <a:pt x="526" y="152"/>
                </a:lnTo>
                <a:lnTo>
                  <a:pt x="526" y="152"/>
                </a:lnTo>
                <a:lnTo>
                  <a:pt x="526" y="152"/>
                </a:lnTo>
                <a:lnTo>
                  <a:pt x="526" y="152"/>
                </a:lnTo>
                <a:lnTo>
                  <a:pt x="526" y="151"/>
                </a:lnTo>
                <a:lnTo>
                  <a:pt x="527" y="151"/>
                </a:lnTo>
                <a:lnTo>
                  <a:pt x="527" y="151"/>
                </a:lnTo>
                <a:lnTo>
                  <a:pt x="527" y="151"/>
                </a:lnTo>
                <a:lnTo>
                  <a:pt x="527" y="151"/>
                </a:lnTo>
                <a:lnTo>
                  <a:pt x="527" y="151"/>
                </a:lnTo>
                <a:lnTo>
                  <a:pt x="527" y="151"/>
                </a:lnTo>
                <a:lnTo>
                  <a:pt x="528" y="151"/>
                </a:lnTo>
                <a:lnTo>
                  <a:pt x="528" y="151"/>
                </a:lnTo>
                <a:lnTo>
                  <a:pt x="528" y="150"/>
                </a:lnTo>
                <a:lnTo>
                  <a:pt x="528" y="150"/>
                </a:lnTo>
                <a:lnTo>
                  <a:pt x="528" y="151"/>
                </a:lnTo>
                <a:lnTo>
                  <a:pt x="529" y="151"/>
                </a:lnTo>
                <a:lnTo>
                  <a:pt x="529" y="151"/>
                </a:lnTo>
                <a:lnTo>
                  <a:pt x="529" y="151"/>
                </a:lnTo>
                <a:lnTo>
                  <a:pt x="529" y="151"/>
                </a:lnTo>
                <a:lnTo>
                  <a:pt x="530" y="151"/>
                </a:lnTo>
                <a:lnTo>
                  <a:pt x="530" y="151"/>
                </a:lnTo>
                <a:lnTo>
                  <a:pt x="530" y="151"/>
                </a:lnTo>
                <a:lnTo>
                  <a:pt x="530" y="151"/>
                </a:lnTo>
                <a:lnTo>
                  <a:pt x="531" y="151"/>
                </a:lnTo>
                <a:lnTo>
                  <a:pt x="531" y="150"/>
                </a:lnTo>
                <a:lnTo>
                  <a:pt x="531" y="150"/>
                </a:lnTo>
                <a:lnTo>
                  <a:pt x="531" y="150"/>
                </a:lnTo>
                <a:lnTo>
                  <a:pt x="531" y="150"/>
                </a:lnTo>
                <a:lnTo>
                  <a:pt x="531" y="150"/>
                </a:lnTo>
                <a:lnTo>
                  <a:pt x="531" y="150"/>
                </a:lnTo>
                <a:lnTo>
                  <a:pt x="532" y="150"/>
                </a:lnTo>
                <a:lnTo>
                  <a:pt x="532" y="150"/>
                </a:lnTo>
                <a:lnTo>
                  <a:pt x="532" y="150"/>
                </a:lnTo>
                <a:lnTo>
                  <a:pt x="532" y="150"/>
                </a:lnTo>
                <a:lnTo>
                  <a:pt x="533" y="151"/>
                </a:lnTo>
                <a:lnTo>
                  <a:pt x="533" y="151"/>
                </a:lnTo>
                <a:lnTo>
                  <a:pt x="533" y="151"/>
                </a:lnTo>
                <a:lnTo>
                  <a:pt x="533" y="150"/>
                </a:lnTo>
                <a:lnTo>
                  <a:pt x="534" y="150"/>
                </a:lnTo>
                <a:lnTo>
                  <a:pt x="534" y="150"/>
                </a:lnTo>
                <a:lnTo>
                  <a:pt x="534" y="149"/>
                </a:lnTo>
                <a:lnTo>
                  <a:pt x="534" y="149"/>
                </a:lnTo>
                <a:lnTo>
                  <a:pt x="534" y="149"/>
                </a:lnTo>
                <a:lnTo>
                  <a:pt x="535" y="148"/>
                </a:lnTo>
                <a:lnTo>
                  <a:pt x="535" y="148"/>
                </a:lnTo>
                <a:lnTo>
                  <a:pt x="535" y="148"/>
                </a:lnTo>
                <a:lnTo>
                  <a:pt x="535" y="148"/>
                </a:lnTo>
                <a:lnTo>
                  <a:pt x="535" y="148"/>
                </a:lnTo>
                <a:lnTo>
                  <a:pt x="535" y="148"/>
                </a:lnTo>
                <a:lnTo>
                  <a:pt x="536" y="148"/>
                </a:lnTo>
                <a:lnTo>
                  <a:pt x="536" y="148"/>
                </a:lnTo>
                <a:lnTo>
                  <a:pt x="536" y="148"/>
                </a:lnTo>
                <a:lnTo>
                  <a:pt x="536" y="148"/>
                </a:lnTo>
                <a:lnTo>
                  <a:pt x="537" y="147"/>
                </a:lnTo>
                <a:lnTo>
                  <a:pt x="537" y="147"/>
                </a:lnTo>
                <a:lnTo>
                  <a:pt x="537" y="147"/>
                </a:lnTo>
                <a:lnTo>
                  <a:pt x="537" y="147"/>
                </a:lnTo>
                <a:lnTo>
                  <a:pt x="537" y="147"/>
                </a:lnTo>
                <a:lnTo>
                  <a:pt x="538" y="146"/>
                </a:lnTo>
                <a:lnTo>
                  <a:pt x="538" y="146"/>
                </a:lnTo>
                <a:lnTo>
                  <a:pt x="538" y="146"/>
                </a:lnTo>
                <a:lnTo>
                  <a:pt x="538" y="146"/>
                </a:lnTo>
                <a:lnTo>
                  <a:pt x="539" y="146"/>
                </a:lnTo>
                <a:lnTo>
                  <a:pt x="539" y="146"/>
                </a:lnTo>
                <a:lnTo>
                  <a:pt x="539" y="146"/>
                </a:lnTo>
                <a:lnTo>
                  <a:pt x="539" y="146"/>
                </a:lnTo>
                <a:lnTo>
                  <a:pt x="539" y="146"/>
                </a:lnTo>
                <a:lnTo>
                  <a:pt x="539" y="146"/>
                </a:lnTo>
                <a:lnTo>
                  <a:pt x="539" y="146"/>
                </a:lnTo>
                <a:lnTo>
                  <a:pt x="540" y="145"/>
                </a:lnTo>
                <a:lnTo>
                  <a:pt x="540" y="145"/>
                </a:lnTo>
                <a:lnTo>
                  <a:pt x="540" y="144"/>
                </a:lnTo>
                <a:lnTo>
                  <a:pt x="540" y="143"/>
                </a:lnTo>
                <a:lnTo>
                  <a:pt x="541" y="143"/>
                </a:lnTo>
                <a:lnTo>
                  <a:pt x="541" y="142"/>
                </a:lnTo>
                <a:lnTo>
                  <a:pt x="541" y="142"/>
                </a:lnTo>
                <a:lnTo>
                  <a:pt x="541" y="142"/>
                </a:lnTo>
                <a:lnTo>
                  <a:pt x="542" y="142"/>
                </a:lnTo>
                <a:lnTo>
                  <a:pt x="542" y="141"/>
                </a:lnTo>
                <a:lnTo>
                  <a:pt x="542" y="141"/>
                </a:lnTo>
                <a:lnTo>
                  <a:pt x="542" y="141"/>
                </a:lnTo>
                <a:lnTo>
                  <a:pt x="542" y="141"/>
                </a:lnTo>
                <a:lnTo>
                  <a:pt x="543" y="141"/>
                </a:lnTo>
                <a:lnTo>
                  <a:pt x="543" y="141"/>
                </a:lnTo>
                <a:lnTo>
                  <a:pt x="543" y="141"/>
                </a:lnTo>
                <a:lnTo>
                  <a:pt x="543" y="141"/>
                </a:lnTo>
                <a:lnTo>
                  <a:pt x="543" y="140"/>
                </a:lnTo>
                <a:lnTo>
                  <a:pt x="543" y="140"/>
                </a:lnTo>
                <a:lnTo>
                  <a:pt x="544" y="140"/>
                </a:lnTo>
                <a:lnTo>
                  <a:pt x="544" y="140"/>
                </a:lnTo>
                <a:lnTo>
                  <a:pt x="544" y="140"/>
                </a:lnTo>
                <a:lnTo>
                  <a:pt x="544" y="139"/>
                </a:lnTo>
                <a:lnTo>
                  <a:pt x="545" y="139"/>
                </a:lnTo>
                <a:lnTo>
                  <a:pt x="545" y="139"/>
                </a:lnTo>
                <a:lnTo>
                  <a:pt x="545" y="138"/>
                </a:lnTo>
                <a:lnTo>
                  <a:pt x="545" y="138"/>
                </a:lnTo>
                <a:lnTo>
                  <a:pt x="545" y="138"/>
                </a:lnTo>
                <a:lnTo>
                  <a:pt x="546" y="138"/>
                </a:lnTo>
                <a:lnTo>
                  <a:pt x="546" y="138"/>
                </a:lnTo>
                <a:lnTo>
                  <a:pt x="546" y="137"/>
                </a:lnTo>
                <a:lnTo>
                  <a:pt x="546" y="137"/>
                </a:lnTo>
                <a:lnTo>
                  <a:pt x="547" y="137"/>
                </a:lnTo>
                <a:lnTo>
                  <a:pt x="547" y="137"/>
                </a:lnTo>
                <a:lnTo>
                  <a:pt x="547" y="137"/>
                </a:lnTo>
                <a:lnTo>
                  <a:pt x="547" y="137"/>
                </a:lnTo>
                <a:lnTo>
                  <a:pt x="547" y="137"/>
                </a:lnTo>
                <a:lnTo>
                  <a:pt x="547" y="137"/>
                </a:lnTo>
                <a:lnTo>
                  <a:pt x="548" y="137"/>
                </a:lnTo>
                <a:lnTo>
                  <a:pt x="548" y="137"/>
                </a:lnTo>
                <a:lnTo>
                  <a:pt x="548" y="139"/>
                </a:lnTo>
                <a:lnTo>
                  <a:pt x="548" y="140"/>
                </a:lnTo>
                <a:lnTo>
                  <a:pt x="548" y="142"/>
                </a:lnTo>
                <a:lnTo>
                  <a:pt x="549" y="143"/>
                </a:lnTo>
                <a:lnTo>
                  <a:pt x="549" y="145"/>
                </a:lnTo>
                <a:lnTo>
                  <a:pt x="549" y="146"/>
                </a:lnTo>
                <a:lnTo>
                  <a:pt x="549" y="148"/>
                </a:lnTo>
                <a:lnTo>
                  <a:pt x="550" y="149"/>
                </a:lnTo>
                <a:lnTo>
                  <a:pt x="550" y="149"/>
                </a:lnTo>
                <a:lnTo>
                  <a:pt x="550" y="149"/>
                </a:lnTo>
                <a:lnTo>
                  <a:pt x="550" y="150"/>
                </a:lnTo>
                <a:lnTo>
                  <a:pt x="551" y="150"/>
                </a:lnTo>
                <a:lnTo>
                  <a:pt x="551" y="150"/>
                </a:lnTo>
                <a:lnTo>
                  <a:pt x="551" y="150"/>
                </a:lnTo>
                <a:lnTo>
                  <a:pt x="551" y="150"/>
                </a:lnTo>
                <a:lnTo>
                  <a:pt x="551" y="150"/>
                </a:lnTo>
                <a:lnTo>
                  <a:pt x="551" y="151"/>
                </a:lnTo>
                <a:lnTo>
                  <a:pt x="551" y="152"/>
                </a:lnTo>
                <a:lnTo>
                  <a:pt x="552" y="153"/>
                </a:lnTo>
                <a:lnTo>
                  <a:pt x="552" y="154"/>
                </a:lnTo>
                <a:lnTo>
                  <a:pt x="552" y="155"/>
                </a:lnTo>
                <a:lnTo>
                  <a:pt x="552" y="155"/>
                </a:lnTo>
                <a:lnTo>
                  <a:pt x="553" y="156"/>
                </a:lnTo>
                <a:lnTo>
                  <a:pt x="553" y="157"/>
                </a:lnTo>
                <a:lnTo>
                  <a:pt x="553" y="157"/>
                </a:lnTo>
                <a:lnTo>
                  <a:pt x="553" y="156"/>
                </a:lnTo>
                <a:lnTo>
                  <a:pt x="553" y="156"/>
                </a:lnTo>
                <a:lnTo>
                  <a:pt x="554" y="155"/>
                </a:lnTo>
                <a:lnTo>
                  <a:pt x="554" y="155"/>
                </a:lnTo>
                <a:lnTo>
                  <a:pt x="554" y="155"/>
                </a:lnTo>
                <a:lnTo>
                  <a:pt x="554" y="155"/>
                </a:lnTo>
                <a:lnTo>
                  <a:pt x="555" y="154"/>
                </a:lnTo>
                <a:lnTo>
                  <a:pt x="555" y="155"/>
                </a:lnTo>
                <a:lnTo>
                  <a:pt x="555" y="155"/>
                </a:lnTo>
                <a:lnTo>
                  <a:pt x="555" y="155"/>
                </a:lnTo>
                <a:lnTo>
                  <a:pt x="555" y="155"/>
                </a:lnTo>
                <a:lnTo>
                  <a:pt x="555" y="155"/>
                </a:lnTo>
                <a:lnTo>
                  <a:pt x="556" y="156"/>
                </a:lnTo>
                <a:lnTo>
                  <a:pt x="556" y="156"/>
                </a:lnTo>
                <a:lnTo>
                  <a:pt x="556" y="156"/>
                </a:lnTo>
                <a:lnTo>
                  <a:pt x="556" y="156"/>
                </a:lnTo>
                <a:lnTo>
                  <a:pt x="556" y="156"/>
                </a:lnTo>
                <a:lnTo>
                  <a:pt x="557" y="156"/>
                </a:lnTo>
                <a:lnTo>
                  <a:pt x="557" y="156"/>
                </a:lnTo>
                <a:lnTo>
                  <a:pt x="557" y="156"/>
                </a:lnTo>
                <a:lnTo>
                  <a:pt x="557" y="156"/>
                </a:lnTo>
                <a:lnTo>
                  <a:pt x="558" y="156"/>
                </a:lnTo>
                <a:lnTo>
                  <a:pt x="558" y="156"/>
                </a:lnTo>
                <a:lnTo>
                  <a:pt x="558" y="155"/>
                </a:lnTo>
                <a:lnTo>
                  <a:pt x="558" y="155"/>
                </a:lnTo>
                <a:lnTo>
                  <a:pt x="559" y="155"/>
                </a:lnTo>
                <a:lnTo>
                  <a:pt x="559" y="155"/>
                </a:lnTo>
                <a:lnTo>
                  <a:pt x="559" y="155"/>
                </a:lnTo>
                <a:lnTo>
                  <a:pt x="559" y="155"/>
                </a:lnTo>
                <a:lnTo>
                  <a:pt x="559" y="155"/>
                </a:lnTo>
                <a:lnTo>
                  <a:pt x="559" y="155"/>
                </a:lnTo>
                <a:lnTo>
                  <a:pt x="559" y="154"/>
                </a:lnTo>
                <a:lnTo>
                  <a:pt x="560" y="154"/>
                </a:lnTo>
                <a:lnTo>
                  <a:pt x="560" y="153"/>
                </a:lnTo>
                <a:lnTo>
                  <a:pt x="560" y="153"/>
                </a:lnTo>
                <a:lnTo>
                  <a:pt x="560" y="152"/>
                </a:lnTo>
                <a:lnTo>
                  <a:pt x="561" y="152"/>
                </a:lnTo>
                <a:lnTo>
                  <a:pt x="561" y="151"/>
                </a:lnTo>
                <a:lnTo>
                  <a:pt x="561" y="151"/>
                </a:lnTo>
                <a:lnTo>
                  <a:pt x="561" y="151"/>
                </a:lnTo>
                <a:lnTo>
                  <a:pt x="562" y="151"/>
                </a:lnTo>
                <a:lnTo>
                  <a:pt x="562" y="151"/>
                </a:lnTo>
                <a:lnTo>
                  <a:pt x="562" y="151"/>
                </a:lnTo>
                <a:lnTo>
                  <a:pt x="562" y="151"/>
                </a:lnTo>
                <a:lnTo>
                  <a:pt x="562" y="151"/>
                </a:lnTo>
                <a:lnTo>
                  <a:pt x="563" y="151"/>
                </a:lnTo>
                <a:lnTo>
                  <a:pt x="563" y="151"/>
                </a:lnTo>
                <a:lnTo>
                  <a:pt x="563" y="151"/>
                </a:lnTo>
                <a:lnTo>
                  <a:pt x="563" y="151"/>
                </a:lnTo>
                <a:lnTo>
                  <a:pt x="563" y="151"/>
                </a:lnTo>
                <a:lnTo>
                  <a:pt x="563" y="151"/>
                </a:lnTo>
                <a:lnTo>
                  <a:pt x="564" y="151"/>
                </a:lnTo>
                <a:lnTo>
                  <a:pt x="564" y="151"/>
                </a:lnTo>
                <a:lnTo>
                  <a:pt x="564" y="151"/>
                </a:lnTo>
                <a:lnTo>
                  <a:pt x="564" y="151"/>
                </a:lnTo>
                <a:lnTo>
                  <a:pt x="564" y="151"/>
                </a:lnTo>
                <a:lnTo>
                  <a:pt x="565" y="151"/>
                </a:lnTo>
                <a:lnTo>
                  <a:pt x="565" y="151"/>
                </a:lnTo>
                <a:lnTo>
                  <a:pt x="565" y="151"/>
                </a:lnTo>
                <a:lnTo>
                  <a:pt x="565" y="152"/>
                </a:lnTo>
                <a:lnTo>
                  <a:pt x="566" y="152"/>
                </a:lnTo>
                <a:lnTo>
                  <a:pt x="566" y="152"/>
                </a:lnTo>
                <a:lnTo>
                  <a:pt x="566" y="152"/>
                </a:lnTo>
                <a:lnTo>
                  <a:pt x="566" y="152"/>
                </a:lnTo>
                <a:lnTo>
                  <a:pt x="567" y="152"/>
                </a:lnTo>
                <a:lnTo>
                  <a:pt x="567" y="151"/>
                </a:lnTo>
                <a:lnTo>
                  <a:pt x="567" y="151"/>
                </a:lnTo>
                <a:lnTo>
                  <a:pt x="567" y="151"/>
                </a:lnTo>
                <a:lnTo>
                  <a:pt x="567" y="151"/>
                </a:lnTo>
                <a:lnTo>
                  <a:pt x="567" y="151"/>
                </a:lnTo>
                <a:lnTo>
                  <a:pt x="567" y="151"/>
                </a:lnTo>
                <a:lnTo>
                  <a:pt x="568" y="151"/>
                </a:lnTo>
                <a:lnTo>
                  <a:pt x="568" y="151"/>
                </a:lnTo>
                <a:lnTo>
                  <a:pt x="568" y="151"/>
                </a:lnTo>
                <a:lnTo>
                  <a:pt x="568" y="151"/>
                </a:lnTo>
                <a:lnTo>
                  <a:pt x="569" y="151"/>
                </a:lnTo>
                <a:lnTo>
                  <a:pt x="569" y="151"/>
                </a:lnTo>
                <a:lnTo>
                  <a:pt x="569" y="151"/>
                </a:lnTo>
                <a:lnTo>
                  <a:pt x="569" y="151"/>
                </a:lnTo>
                <a:lnTo>
                  <a:pt x="570" y="151"/>
                </a:lnTo>
                <a:lnTo>
                  <a:pt x="570" y="151"/>
                </a:lnTo>
                <a:lnTo>
                  <a:pt x="570" y="151"/>
                </a:lnTo>
                <a:lnTo>
                  <a:pt x="570" y="151"/>
                </a:lnTo>
                <a:lnTo>
                  <a:pt x="570" y="150"/>
                </a:lnTo>
                <a:lnTo>
                  <a:pt x="571" y="150"/>
                </a:lnTo>
                <a:lnTo>
                  <a:pt x="571" y="150"/>
                </a:lnTo>
                <a:lnTo>
                  <a:pt x="571" y="150"/>
                </a:lnTo>
                <a:lnTo>
                  <a:pt x="571" y="149"/>
                </a:lnTo>
                <a:lnTo>
                  <a:pt x="571" y="149"/>
                </a:lnTo>
                <a:lnTo>
                  <a:pt x="571" y="149"/>
                </a:lnTo>
                <a:lnTo>
                  <a:pt x="572" y="148"/>
                </a:lnTo>
                <a:lnTo>
                  <a:pt x="572" y="148"/>
                </a:lnTo>
                <a:lnTo>
                  <a:pt x="572" y="148"/>
                </a:lnTo>
                <a:lnTo>
                  <a:pt x="572" y="147"/>
                </a:lnTo>
                <a:lnTo>
                  <a:pt x="573" y="147"/>
                </a:lnTo>
                <a:lnTo>
                  <a:pt x="573" y="147"/>
                </a:lnTo>
                <a:lnTo>
                  <a:pt x="573" y="147"/>
                </a:lnTo>
                <a:lnTo>
                  <a:pt x="573" y="147"/>
                </a:lnTo>
                <a:lnTo>
                  <a:pt x="573" y="146"/>
                </a:lnTo>
                <a:lnTo>
                  <a:pt x="574" y="146"/>
                </a:lnTo>
                <a:lnTo>
                  <a:pt x="574" y="146"/>
                </a:lnTo>
                <a:lnTo>
                  <a:pt x="574" y="145"/>
                </a:lnTo>
                <a:lnTo>
                  <a:pt x="574" y="145"/>
                </a:lnTo>
                <a:lnTo>
                  <a:pt x="574" y="145"/>
                </a:lnTo>
                <a:lnTo>
                  <a:pt x="574" y="146"/>
                </a:lnTo>
                <a:lnTo>
                  <a:pt x="575" y="146"/>
                </a:lnTo>
                <a:lnTo>
                  <a:pt x="575" y="146"/>
                </a:lnTo>
                <a:lnTo>
                  <a:pt x="575" y="146"/>
                </a:lnTo>
                <a:lnTo>
                  <a:pt x="575" y="147"/>
                </a:lnTo>
                <a:lnTo>
                  <a:pt x="575" y="147"/>
                </a:lnTo>
                <a:lnTo>
                  <a:pt x="576" y="147"/>
                </a:lnTo>
                <a:lnTo>
                  <a:pt x="576" y="147"/>
                </a:lnTo>
                <a:lnTo>
                  <a:pt x="576" y="146"/>
                </a:lnTo>
                <a:lnTo>
                  <a:pt x="576" y="146"/>
                </a:lnTo>
                <a:lnTo>
                  <a:pt x="577" y="145"/>
                </a:lnTo>
                <a:lnTo>
                  <a:pt x="577" y="144"/>
                </a:lnTo>
                <a:lnTo>
                  <a:pt x="577" y="144"/>
                </a:lnTo>
                <a:lnTo>
                  <a:pt x="577" y="143"/>
                </a:lnTo>
                <a:lnTo>
                  <a:pt x="578" y="143"/>
                </a:lnTo>
                <a:lnTo>
                  <a:pt x="578" y="142"/>
                </a:lnTo>
                <a:lnTo>
                  <a:pt x="578" y="142"/>
                </a:lnTo>
                <a:lnTo>
                  <a:pt x="578" y="142"/>
                </a:lnTo>
                <a:lnTo>
                  <a:pt x="578" y="142"/>
                </a:lnTo>
                <a:lnTo>
                  <a:pt x="578" y="141"/>
                </a:lnTo>
                <a:lnTo>
                  <a:pt x="578" y="141"/>
                </a:lnTo>
                <a:lnTo>
                  <a:pt x="579" y="140"/>
                </a:lnTo>
                <a:lnTo>
                  <a:pt x="579" y="140"/>
                </a:lnTo>
                <a:lnTo>
                  <a:pt x="579" y="140"/>
                </a:lnTo>
                <a:lnTo>
                  <a:pt x="579" y="139"/>
                </a:lnTo>
                <a:lnTo>
                  <a:pt x="580" y="139"/>
                </a:lnTo>
                <a:lnTo>
                  <a:pt x="580" y="139"/>
                </a:lnTo>
                <a:lnTo>
                  <a:pt x="580" y="138"/>
                </a:lnTo>
                <a:lnTo>
                  <a:pt x="580" y="138"/>
                </a:lnTo>
                <a:lnTo>
                  <a:pt x="581" y="138"/>
                </a:lnTo>
                <a:lnTo>
                  <a:pt x="581" y="138"/>
                </a:lnTo>
                <a:lnTo>
                  <a:pt x="581" y="137"/>
                </a:lnTo>
                <a:lnTo>
                  <a:pt x="581" y="137"/>
                </a:lnTo>
                <a:lnTo>
                  <a:pt x="581" y="136"/>
                </a:lnTo>
                <a:lnTo>
                  <a:pt x="582" y="135"/>
                </a:lnTo>
                <a:lnTo>
                  <a:pt x="582" y="135"/>
                </a:lnTo>
                <a:lnTo>
                  <a:pt x="582" y="134"/>
                </a:lnTo>
                <a:lnTo>
                  <a:pt x="582" y="134"/>
                </a:lnTo>
                <a:lnTo>
                  <a:pt x="582" y="133"/>
                </a:lnTo>
                <a:lnTo>
                  <a:pt x="582" y="134"/>
                </a:lnTo>
                <a:lnTo>
                  <a:pt x="583" y="134"/>
                </a:lnTo>
                <a:lnTo>
                  <a:pt x="583" y="135"/>
                </a:lnTo>
                <a:lnTo>
                  <a:pt x="583" y="136"/>
                </a:lnTo>
                <a:lnTo>
                  <a:pt x="583" y="137"/>
                </a:lnTo>
                <a:lnTo>
                  <a:pt x="584" y="138"/>
                </a:lnTo>
                <a:lnTo>
                  <a:pt x="584" y="139"/>
                </a:lnTo>
                <a:lnTo>
                  <a:pt x="584" y="139"/>
                </a:lnTo>
                <a:lnTo>
                  <a:pt x="584" y="141"/>
                </a:lnTo>
                <a:lnTo>
                  <a:pt x="584" y="142"/>
                </a:lnTo>
                <a:lnTo>
                  <a:pt x="585" y="143"/>
                </a:lnTo>
                <a:lnTo>
                  <a:pt x="585" y="144"/>
                </a:lnTo>
                <a:lnTo>
                  <a:pt x="585" y="145"/>
                </a:lnTo>
                <a:lnTo>
                  <a:pt x="585" y="147"/>
                </a:lnTo>
                <a:lnTo>
                  <a:pt x="586" y="147"/>
                </a:lnTo>
                <a:lnTo>
                  <a:pt x="586" y="149"/>
                </a:lnTo>
                <a:lnTo>
                  <a:pt x="586" y="149"/>
                </a:lnTo>
                <a:lnTo>
                  <a:pt x="586" y="150"/>
                </a:lnTo>
                <a:lnTo>
                  <a:pt x="586" y="151"/>
                </a:lnTo>
                <a:lnTo>
                  <a:pt x="586" y="151"/>
                </a:lnTo>
                <a:lnTo>
                  <a:pt x="586" y="152"/>
                </a:lnTo>
                <a:lnTo>
                  <a:pt x="587" y="152"/>
                </a:lnTo>
                <a:lnTo>
                  <a:pt x="587" y="153"/>
                </a:lnTo>
                <a:lnTo>
                  <a:pt x="587" y="154"/>
                </a:lnTo>
                <a:lnTo>
                  <a:pt x="587" y="154"/>
                </a:lnTo>
                <a:lnTo>
                  <a:pt x="588" y="154"/>
                </a:lnTo>
                <a:lnTo>
                  <a:pt x="588" y="154"/>
                </a:lnTo>
                <a:lnTo>
                  <a:pt x="588" y="155"/>
                </a:lnTo>
                <a:lnTo>
                  <a:pt x="588" y="155"/>
                </a:lnTo>
                <a:lnTo>
                  <a:pt x="589" y="155"/>
                </a:lnTo>
                <a:lnTo>
                  <a:pt x="589" y="155"/>
                </a:lnTo>
                <a:lnTo>
                  <a:pt x="589" y="155"/>
                </a:lnTo>
                <a:lnTo>
                  <a:pt x="589" y="155"/>
                </a:lnTo>
                <a:lnTo>
                  <a:pt x="589" y="156"/>
                </a:lnTo>
                <a:lnTo>
                  <a:pt x="590" y="156"/>
                </a:lnTo>
                <a:lnTo>
                  <a:pt x="590" y="157"/>
                </a:lnTo>
                <a:lnTo>
                  <a:pt x="590" y="158"/>
                </a:lnTo>
                <a:lnTo>
                  <a:pt x="590" y="158"/>
                </a:lnTo>
                <a:lnTo>
                  <a:pt x="590" y="158"/>
                </a:lnTo>
                <a:lnTo>
                  <a:pt x="590" y="159"/>
                </a:lnTo>
                <a:lnTo>
                  <a:pt x="591" y="159"/>
                </a:lnTo>
                <a:lnTo>
                  <a:pt x="591" y="159"/>
                </a:lnTo>
                <a:lnTo>
                  <a:pt x="591" y="159"/>
                </a:lnTo>
                <a:lnTo>
                  <a:pt x="591" y="159"/>
                </a:lnTo>
                <a:lnTo>
                  <a:pt x="592" y="159"/>
                </a:lnTo>
                <a:lnTo>
                  <a:pt x="592" y="159"/>
                </a:lnTo>
                <a:lnTo>
                  <a:pt x="592" y="158"/>
                </a:lnTo>
                <a:lnTo>
                  <a:pt x="592" y="158"/>
                </a:lnTo>
                <a:lnTo>
                  <a:pt x="592" y="159"/>
                </a:lnTo>
                <a:lnTo>
                  <a:pt x="593" y="159"/>
                </a:lnTo>
                <a:lnTo>
                  <a:pt x="593" y="159"/>
                </a:lnTo>
                <a:lnTo>
                  <a:pt x="593" y="159"/>
                </a:lnTo>
                <a:lnTo>
                  <a:pt x="593" y="159"/>
                </a:lnTo>
                <a:lnTo>
                  <a:pt x="594" y="160"/>
                </a:lnTo>
                <a:lnTo>
                  <a:pt x="594" y="160"/>
                </a:lnTo>
                <a:lnTo>
                  <a:pt x="594" y="160"/>
                </a:lnTo>
                <a:lnTo>
                  <a:pt x="594" y="160"/>
                </a:lnTo>
                <a:lnTo>
                  <a:pt x="594" y="159"/>
                </a:lnTo>
                <a:lnTo>
                  <a:pt x="594" y="159"/>
                </a:lnTo>
                <a:lnTo>
                  <a:pt x="595" y="159"/>
                </a:lnTo>
                <a:lnTo>
                  <a:pt x="595" y="159"/>
                </a:lnTo>
                <a:lnTo>
                  <a:pt x="595" y="158"/>
                </a:lnTo>
                <a:lnTo>
                  <a:pt x="595" y="158"/>
                </a:lnTo>
                <a:lnTo>
                  <a:pt x="595" y="158"/>
                </a:lnTo>
                <a:lnTo>
                  <a:pt x="596" y="157"/>
                </a:lnTo>
                <a:lnTo>
                  <a:pt x="596" y="157"/>
                </a:lnTo>
                <a:lnTo>
                  <a:pt x="596" y="157"/>
                </a:lnTo>
                <a:lnTo>
                  <a:pt x="596" y="157"/>
                </a:lnTo>
                <a:lnTo>
                  <a:pt x="597" y="157"/>
                </a:lnTo>
                <a:lnTo>
                  <a:pt x="597" y="156"/>
                </a:lnTo>
                <a:lnTo>
                  <a:pt x="597" y="156"/>
                </a:lnTo>
                <a:lnTo>
                  <a:pt x="597" y="156"/>
                </a:lnTo>
                <a:lnTo>
                  <a:pt x="598" y="156"/>
                </a:lnTo>
                <a:lnTo>
                  <a:pt x="598" y="155"/>
                </a:lnTo>
                <a:lnTo>
                  <a:pt x="598" y="155"/>
                </a:lnTo>
                <a:lnTo>
                  <a:pt x="598" y="155"/>
                </a:lnTo>
                <a:lnTo>
                  <a:pt x="598" y="155"/>
                </a:lnTo>
                <a:lnTo>
                  <a:pt x="598" y="154"/>
                </a:lnTo>
                <a:lnTo>
                  <a:pt x="598" y="154"/>
                </a:lnTo>
                <a:lnTo>
                  <a:pt x="599" y="154"/>
                </a:lnTo>
                <a:lnTo>
                  <a:pt x="599" y="154"/>
                </a:lnTo>
                <a:lnTo>
                  <a:pt x="599" y="154"/>
                </a:lnTo>
                <a:lnTo>
                  <a:pt x="599" y="154"/>
                </a:lnTo>
                <a:lnTo>
                  <a:pt x="600" y="154"/>
                </a:lnTo>
                <a:lnTo>
                  <a:pt x="600" y="154"/>
                </a:lnTo>
                <a:lnTo>
                  <a:pt x="600" y="154"/>
                </a:lnTo>
                <a:lnTo>
                  <a:pt x="600" y="154"/>
                </a:lnTo>
                <a:lnTo>
                  <a:pt x="600" y="154"/>
                </a:lnTo>
                <a:lnTo>
                  <a:pt x="601" y="154"/>
                </a:lnTo>
                <a:lnTo>
                  <a:pt x="601" y="154"/>
                </a:lnTo>
                <a:lnTo>
                  <a:pt x="601" y="154"/>
                </a:lnTo>
                <a:lnTo>
                  <a:pt x="601" y="155"/>
                </a:lnTo>
                <a:lnTo>
                  <a:pt x="602" y="155"/>
                </a:lnTo>
                <a:lnTo>
                  <a:pt x="602" y="155"/>
                </a:lnTo>
                <a:lnTo>
                  <a:pt x="602" y="155"/>
                </a:lnTo>
                <a:lnTo>
                  <a:pt x="602" y="155"/>
                </a:lnTo>
                <a:lnTo>
                  <a:pt x="602" y="155"/>
                </a:lnTo>
                <a:lnTo>
                  <a:pt x="602" y="156"/>
                </a:lnTo>
                <a:lnTo>
                  <a:pt x="603" y="156"/>
                </a:lnTo>
                <a:lnTo>
                  <a:pt x="603" y="157"/>
                </a:lnTo>
                <a:lnTo>
                  <a:pt x="603" y="157"/>
                </a:lnTo>
                <a:lnTo>
                  <a:pt x="603" y="158"/>
                </a:lnTo>
                <a:lnTo>
                  <a:pt x="603" y="158"/>
                </a:lnTo>
                <a:lnTo>
                  <a:pt x="604" y="158"/>
                </a:lnTo>
                <a:lnTo>
                  <a:pt x="604" y="158"/>
                </a:lnTo>
                <a:lnTo>
                  <a:pt x="604" y="158"/>
                </a:lnTo>
                <a:lnTo>
                  <a:pt x="604" y="157"/>
                </a:lnTo>
                <a:lnTo>
                  <a:pt x="605" y="157"/>
                </a:lnTo>
                <a:lnTo>
                  <a:pt x="605" y="156"/>
                </a:lnTo>
                <a:lnTo>
                  <a:pt x="605" y="156"/>
                </a:lnTo>
                <a:lnTo>
                  <a:pt x="605" y="155"/>
                </a:lnTo>
                <a:lnTo>
                  <a:pt x="606" y="155"/>
                </a:lnTo>
                <a:lnTo>
                  <a:pt x="606" y="155"/>
                </a:lnTo>
                <a:lnTo>
                  <a:pt x="606" y="154"/>
                </a:lnTo>
                <a:lnTo>
                  <a:pt x="606" y="154"/>
                </a:lnTo>
                <a:lnTo>
                  <a:pt x="606" y="153"/>
                </a:lnTo>
                <a:lnTo>
                  <a:pt x="606" y="153"/>
                </a:lnTo>
                <a:lnTo>
                  <a:pt x="606" y="153"/>
                </a:lnTo>
                <a:lnTo>
                  <a:pt x="607" y="152"/>
                </a:lnTo>
                <a:lnTo>
                  <a:pt x="607" y="152"/>
                </a:lnTo>
                <a:lnTo>
                  <a:pt x="607" y="152"/>
                </a:lnTo>
                <a:lnTo>
                  <a:pt x="607" y="151"/>
                </a:lnTo>
                <a:lnTo>
                  <a:pt x="608" y="151"/>
                </a:lnTo>
                <a:lnTo>
                  <a:pt x="608" y="151"/>
                </a:lnTo>
                <a:lnTo>
                  <a:pt x="608" y="151"/>
                </a:lnTo>
                <a:lnTo>
                  <a:pt x="608" y="150"/>
                </a:lnTo>
                <a:lnTo>
                  <a:pt x="609" y="150"/>
                </a:lnTo>
                <a:lnTo>
                  <a:pt x="609" y="150"/>
                </a:lnTo>
                <a:lnTo>
                  <a:pt x="609" y="150"/>
                </a:lnTo>
                <a:lnTo>
                  <a:pt x="609" y="150"/>
                </a:lnTo>
                <a:lnTo>
                  <a:pt x="609" y="150"/>
                </a:lnTo>
                <a:lnTo>
                  <a:pt x="610" y="150"/>
                </a:lnTo>
                <a:lnTo>
                  <a:pt x="610" y="150"/>
                </a:lnTo>
                <a:lnTo>
                  <a:pt x="610" y="150"/>
                </a:lnTo>
                <a:lnTo>
                  <a:pt x="610" y="151"/>
                </a:lnTo>
                <a:lnTo>
                  <a:pt x="610" y="151"/>
                </a:lnTo>
                <a:lnTo>
                  <a:pt x="610" y="151"/>
                </a:lnTo>
                <a:lnTo>
                  <a:pt x="611" y="151"/>
                </a:lnTo>
                <a:lnTo>
                  <a:pt x="611" y="151"/>
                </a:lnTo>
                <a:lnTo>
                  <a:pt x="611" y="151"/>
                </a:lnTo>
                <a:lnTo>
                  <a:pt x="611" y="151"/>
                </a:lnTo>
                <a:lnTo>
                  <a:pt x="611" y="151"/>
                </a:lnTo>
                <a:lnTo>
                  <a:pt x="612" y="151"/>
                </a:lnTo>
                <a:lnTo>
                  <a:pt x="612" y="151"/>
                </a:lnTo>
                <a:lnTo>
                  <a:pt x="612" y="150"/>
                </a:lnTo>
                <a:lnTo>
                  <a:pt x="612" y="150"/>
                </a:lnTo>
                <a:lnTo>
                  <a:pt x="613" y="149"/>
                </a:lnTo>
                <a:lnTo>
                  <a:pt x="613" y="149"/>
                </a:lnTo>
                <a:lnTo>
                  <a:pt x="613" y="148"/>
                </a:lnTo>
                <a:lnTo>
                  <a:pt x="613" y="148"/>
                </a:lnTo>
                <a:lnTo>
                  <a:pt x="614" y="147"/>
                </a:lnTo>
                <a:lnTo>
                  <a:pt x="614" y="147"/>
                </a:lnTo>
                <a:lnTo>
                  <a:pt x="614" y="147"/>
                </a:lnTo>
                <a:lnTo>
                  <a:pt x="614" y="146"/>
                </a:lnTo>
                <a:lnTo>
                  <a:pt x="614" y="146"/>
                </a:lnTo>
                <a:lnTo>
                  <a:pt x="614" y="145"/>
                </a:lnTo>
                <a:lnTo>
                  <a:pt x="614" y="145"/>
                </a:lnTo>
                <a:lnTo>
                  <a:pt x="615" y="144"/>
                </a:lnTo>
                <a:lnTo>
                  <a:pt x="615" y="144"/>
                </a:lnTo>
                <a:lnTo>
                  <a:pt x="615" y="144"/>
                </a:lnTo>
                <a:lnTo>
                  <a:pt x="615" y="144"/>
                </a:lnTo>
                <a:lnTo>
                  <a:pt x="616" y="144"/>
                </a:lnTo>
                <a:lnTo>
                  <a:pt x="616" y="144"/>
                </a:lnTo>
                <a:lnTo>
                  <a:pt x="616" y="144"/>
                </a:lnTo>
                <a:lnTo>
                  <a:pt x="616" y="144"/>
                </a:lnTo>
                <a:lnTo>
                  <a:pt x="617" y="144"/>
                </a:lnTo>
                <a:lnTo>
                  <a:pt x="617" y="144"/>
                </a:lnTo>
                <a:lnTo>
                  <a:pt x="617" y="145"/>
                </a:lnTo>
                <a:lnTo>
                  <a:pt x="617" y="144"/>
                </a:lnTo>
                <a:lnTo>
                  <a:pt x="617" y="143"/>
                </a:lnTo>
                <a:lnTo>
                  <a:pt x="618" y="143"/>
                </a:lnTo>
                <a:lnTo>
                  <a:pt x="618" y="142"/>
                </a:lnTo>
                <a:lnTo>
                  <a:pt x="618" y="142"/>
                </a:lnTo>
                <a:lnTo>
                  <a:pt x="618" y="141"/>
                </a:lnTo>
                <a:lnTo>
                  <a:pt x="618" y="140"/>
                </a:lnTo>
                <a:lnTo>
                  <a:pt x="618" y="140"/>
                </a:lnTo>
                <a:lnTo>
                  <a:pt x="619" y="140"/>
                </a:lnTo>
                <a:lnTo>
                  <a:pt x="619" y="140"/>
                </a:lnTo>
                <a:lnTo>
                  <a:pt x="619" y="140"/>
                </a:lnTo>
                <a:lnTo>
                  <a:pt x="619" y="141"/>
                </a:lnTo>
                <a:lnTo>
                  <a:pt x="620" y="141"/>
                </a:lnTo>
                <a:lnTo>
                  <a:pt x="620" y="141"/>
                </a:lnTo>
                <a:lnTo>
                  <a:pt x="620" y="142"/>
                </a:lnTo>
                <a:lnTo>
                  <a:pt x="620" y="142"/>
                </a:lnTo>
                <a:lnTo>
                  <a:pt x="620" y="143"/>
                </a:lnTo>
                <a:lnTo>
                  <a:pt x="621" y="144"/>
                </a:lnTo>
                <a:lnTo>
                  <a:pt x="621" y="146"/>
                </a:lnTo>
                <a:lnTo>
                  <a:pt x="621" y="147"/>
                </a:lnTo>
                <a:lnTo>
                  <a:pt x="621" y="149"/>
                </a:lnTo>
                <a:lnTo>
                  <a:pt x="622" y="150"/>
                </a:lnTo>
                <a:lnTo>
                  <a:pt x="622" y="151"/>
                </a:lnTo>
                <a:lnTo>
                  <a:pt x="622" y="153"/>
                </a:lnTo>
                <a:lnTo>
                  <a:pt x="622" y="154"/>
                </a:lnTo>
                <a:lnTo>
                  <a:pt x="622" y="154"/>
                </a:lnTo>
                <a:lnTo>
                  <a:pt x="622" y="155"/>
                </a:lnTo>
                <a:lnTo>
                  <a:pt x="622" y="155"/>
                </a:lnTo>
                <a:lnTo>
                  <a:pt x="623" y="156"/>
                </a:lnTo>
                <a:lnTo>
                  <a:pt x="623" y="156"/>
                </a:lnTo>
                <a:lnTo>
                  <a:pt x="623" y="157"/>
                </a:lnTo>
                <a:lnTo>
                  <a:pt x="623" y="158"/>
                </a:lnTo>
                <a:lnTo>
                  <a:pt x="624" y="159"/>
                </a:lnTo>
                <a:lnTo>
                  <a:pt x="624" y="159"/>
                </a:lnTo>
                <a:lnTo>
                  <a:pt x="624" y="160"/>
                </a:lnTo>
                <a:lnTo>
                  <a:pt x="624" y="161"/>
                </a:lnTo>
                <a:lnTo>
                  <a:pt x="625" y="162"/>
                </a:lnTo>
                <a:lnTo>
                  <a:pt x="625" y="163"/>
                </a:lnTo>
                <a:lnTo>
                  <a:pt x="625" y="164"/>
                </a:lnTo>
                <a:lnTo>
                  <a:pt x="625" y="164"/>
                </a:lnTo>
                <a:lnTo>
                  <a:pt x="625" y="164"/>
                </a:lnTo>
                <a:lnTo>
                  <a:pt x="626" y="164"/>
                </a:lnTo>
                <a:lnTo>
                  <a:pt x="626" y="164"/>
                </a:lnTo>
                <a:lnTo>
                  <a:pt x="626" y="164"/>
                </a:lnTo>
                <a:lnTo>
                  <a:pt x="626" y="164"/>
                </a:lnTo>
                <a:lnTo>
                  <a:pt x="626" y="163"/>
                </a:lnTo>
                <a:lnTo>
                  <a:pt x="626" y="163"/>
                </a:lnTo>
                <a:lnTo>
                  <a:pt x="627" y="163"/>
                </a:lnTo>
                <a:lnTo>
                  <a:pt x="627" y="163"/>
                </a:lnTo>
                <a:lnTo>
                  <a:pt x="627" y="163"/>
                </a:lnTo>
                <a:lnTo>
                  <a:pt x="627" y="164"/>
                </a:lnTo>
                <a:lnTo>
                  <a:pt x="628" y="164"/>
                </a:lnTo>
                <a:lnTo>
                  <a:pt x="628" y="164"/>
                </a:lnTo>
                <a:lnTo>
                  <a:pt x="628" y="164"/>
                </a:lnTo>
                <a:lnTo>
                  <a:pt x="628" y="164"/>
                </a:lnTo>
                <a:lnTo>
                  <a:pt x="628" y="164"/>
                </a:lnTo>
                <a:lnTo>
                  <a:pt x="629" y="164"/>
                </a:lnTo>
                <a:lnTo>
                  <a:pt x="629" y="164"/>
                </a:lnTo>
                <a:lnTo>
                  <a:pt x="629" y="164"/>
                </a:lnTo>
                <a:lnTo>
                  <a:pt x="629" y="164"/>
                </a:lnTo>
                <a:lnTo>
                  <a:pt x="630" y="164"/>
                </a:lnTo>
                <a:lnTo>
                  <a:pt x="630" y="164"/>
                </a:lnTo>
                <a:lnTo>
                  <a:pt x="630" y="164"/>
                </a:lnTo>
                <a:lnTo>
                  <a:pt x="630" y="164"/>
                </a:lnTo>
                <a:lnTo>
                  <a:pt x="630" y="164"/>
                </a:lnTo>
                <a:lnTo>
                  <a:pt x="630" y="164"/>
                </a:lnTo>
                <a:lnTo>
                  <a:pt x="631" y="164"/>
                </a:lnTo>
                <a:lnTo>
                  <a:pt x="631" y="165"/>
                </a:lnTo>
                <a:lnTo>
                  <a:pt x="631" y="165"/>
                </a:lnTo>
                <a:lnTo>
                  <a:pt x="631" y="165"/>
                </a:lnTo>
                <a:lnTo>
                  <a:pt x="631" y="165"/>
                </a:lnTo>
                <a:lnTo>
                  <a:pt x="632" y="166"/>
                </a:lnTo>
                <a:lnTo>
                  <a:pt x="632" y="165"/>
                </a:lnTo>
                <a:lnTo>
                  <a:pt x="632" y="164"/>
                </a:lnTo>
                <a:lnTo>
                  <a:pt x="632" y="164"/>
                </a:lnTo>
                <a:lnTo>
                  <a:pt x="633" y="164"/>
                </a:lnTo>
                <a:lnTo>
                  <a:pt x="633" y="163"/>
                </a:lnTo>
                <a:lnTo>
                  <a:pt x="633" y="162"/>
                </a:lnTo>
                <a:lnTo>
                  <a:pt x="633" y="162"/>
                </a:lnTo>
                <a:lnTo>
                  <a:pt x="633" y="161"/>
                </a:lnTo>
                <a:lnTo>
                  <a:pt x="633" y="161"/>
                </a:lnTo>
                <a:lnTo>
                  <a:pt x="633" y="161"/>
                </a:lnTo>
                <a:lnTo>
                  <a:pt x="634" y="160"/>
                </a:lnTo>
                <a:lnTo>
                  <a:pt x="634" y="160"/>
                </a:lnTo>
                <a:lnTo>
                  <a:pt x="634" y="160"/>
                </a:lnTo>
                <a:lnTo>
                  <a:pt x="634" y="160"/>
                </a:lnTo>
                <a:lnTo>
                  <a:pt x="635" y="160"/>
                </a:lnTo>
                <a:lnTo>
                  <a:pt x="635" y="159"/>
                </a:lnTo>
                <a:lnTo>
                  <a:pt x="635" y="159"/>
                </a:lnTo>
                <a:lnTo>
                  <a:pt x="635" y="160"/>
                </a:lnTo>
                <a:lnTo>
                  <a:pt x="636" y="160"/>
                </a:lnTo>
                <a:lnTo>
                  <a:pt x="636" y="160"/>
                </a:lnTo>
                <a:lnTo>
                  <a:pt x="636" y="160"/>
                </a:lnTo>
                <a:lnTo>
                  <a:pt x="636" y="160"/>
                </a:lnTo>
                <a:lnTo>
                  <a:pt x="636" y="160"/>
                </a:lnTo>
                <a:lnTo>
                  <a:pt x="637" y="160"/>
                </a:lnTo>
                <a:lnTo>
                  <a:pt x="637" y="160"/>
                </a:lnTo>
                <a:lnTo>
                  <a:pt x="637" y="161"/>
                </a:lnTo>
                <a:lnTo>
                  <a:pt x="637" y="161"/>
                </a:lnTo>
                <a:lnTo>
                  <a:pt x="637" y="161"/>
                </a:lnTo>
                <a:lnTo>
                  <a:pt x="637" y="161"/>
                </a:lnTo>
                <a:lnTo>
                  <a:pt x="638" y="161"/>
                </a:lnTo>
                <a:lnTo>
                  <a:pt x="638" y="161"/>
                </a:lnTo>
                <a:lnTo>
                  <a:pt x="638" y="161"/>
                </a:lnTo>
                <a:lnTo>
                  <a:pt x="638" y="161"/>
                </a:lnTo>
                <a:lnTo>
                  <a:pt x="639" y="161"/>
                </a:lnTo>
                <a:lnTo>
                  <a:pt x="639" y="161"/>
                </a:lnTo>
                <a:lnTo>
                  <a:pt x="639" y="161"/>
                </a:lnTo>
                <a:lnTo>
                  <a:pt x="639" y="161"/>
                </a:lnTo>
                <a:lnTo>
                  <a:pt x="639" y="161"/>
                </a:lnTo>
                <a:lnTo>
                  <a:pt x="640" y="161"/>
                </a:lnTo>
                <a:lnTo>
                  <a:pt x="640" y="162"/>
                </a:lnTo>
                <a:lnTo>
                  <a:pt x="640" y="161"/>
                </a:lnTo>
                <a:lnTo>
                  <a:pt x="640" y="161"/>
                </a:lnTo>
                <a:lnTo>
                  <a:pt x="641" y="160"/>
                </a:lnTo>
                <a:lnTo>
                  <a:pt x="641" y="159"/>
                </a:lnTo>
                <a:lnTo>
                  <a:pt x="641" y="159"/>
                </a:lnTo>
                <a:lnTo>
                  <a:pt x="641" y="159"/>
                </a:lnTo>
                <a:lnTo>
                  <a:pt x="641" y="158"/>
                </a:lnTo>
                <a:lnTo>
                  <a:pt x="641" y="158"/>
                </a:lnTo>
                <a:lnTo>
                  <a:pt x="642" y="158"/>
                </a:lnTo>
                <a:lnTo>
                  <a:pt x="642" y="157"/>
                </a:lnTo>
                <a:lnTo>
                  <a:pt x="642" y="157"/>
                </a:lnTo>
                <a:lnTo>
                  <a:pt x="642" y="157"/>
                </a:lnTo>
                <a:lnTo>
                  <a:pt x="642" y="157"/>
                </a:lnTo>
                <a:lnTo>
                  <a:pt x="643" y="157"/>
                </a:lnTo>
                <a:lnTo>
                  <a:pt x="643" y="157"/>
                </a:lnTo>
                <a:lnTo>
                  <a:pt x="643" y="156"/>
                </a:lnTo>
                <a:lnTo>
                  <a:pt x="643" y="156"/>
                </a:lnTo>
                <a:lnTo>
                  <a:pt x="644" y="157"/>
                </a:lnTo>
                <a:lnTo>
                  <a:pt x="644" y="157"/>
                </a:lnTo>
                <a:lnTo>
                  <a:pt x="644" y="157"/>
                </a:lnTo>
                <a:lnTo>
                  <a:pt x="644" y="157"/>
                </a:lnTo>
                <a:lnTo>
                  <a:pt x="645" y="157"/>
                </a:lnTo>
                <a:lnTo>
                  <a:pt x="645" y="157"/>
                </a:lnTo>
                <a:lnTo>
                  <a:pt x="645" y="157"/>
                </a:lnTo>
                <a:lnTo>
                  <a:pt x="645" y="157"/>
                </a:lnTo>
                <a:lnTo>
                  <a:pt x="645" y="157"/>
                </a:lnTo>
                <a:lnTo>
                  <a:pt x="645" y="156"/>
                </a:lnTo>
                <a:lnTo>
                  <a:pt x="645" y="156"/>
                </a:lnTo>
                <a:lnTo>
                  <a:pt x="646" y="155"/>
                </a:lnTo>
                <a:lnTo>
                  <a:pt x="646" y="155"/>
                </a:lnTo>
                <a:lnTo>
                  <a:pt x="646" y="155"/>
                </a:lnTo>
                <a:lnTo>
                  <a:pt x="646" y="155"/>
                </a:lnTo>
                <a:lnTo>
                  <a:pt x="647" y="155"/>
                </a:lnTo>
                <a:lnTo>
                  <a:pt x="647" y="155"/>
                </a:lnTo>
                <a:lnTo>
                  <a:pt x="647" y="155"/>
                </a:lnTo>
                <a:lnTo>
                  <a:pt x="647" y="154"/>
                </a:lnTo>
                <a:lnTo>
                  <a:pt x="647" y="154"/>
                </a:lnTo>
                <a:lnTo>
                  <a:pt x="648" y="154"/>
                </a:lnTo>
                <a:lnTo>
                  <a:pt x="648" y="154"/>
                </a:lnTo>
                <a:lnTo>
                  <a:pt x="648" y="154"/>
                </a:lnTo>
                <a:lnTo>
                  <a:pt x="648" y="154"/>
                </a:lnTo>
                <a:lnTo>
                  <a:pt x="649" y="153"/>
                </a:lnTo>
                <a:lnTo>
                  <a:pt x="649" y="153"/>
                </a:lnTo>
                <a:lnTo>
                  <a:pt x="649" y="152"/>
                </a:lnTo>
                <a:lnTo>
                  <a:pt x="649" y="152"/>
                </a:lnTo>
                <a:lnTo>
                  <a:pt x="649" y="151"/>
                </a:lnTo>
                <a:lnTo>
                  <a:pt x="649" y="151"/>
                </a:lnTo>
                <a:lnTo>
                  <a:pt x="650" y="151"/>
                </a:lnTo>
                <a:lnTo>
                  <a:pt x="650" y="150"/>
                </a:lnTo>
                <a:lnTo>
                  <a:pt x="650" y="150"/>
                </a:lnTo>
                <a:lnTo>
                  <a:pt x="650" y="150"/>
                </a:lnTo>
                <a:lnTo>
                  <a:pt x="650" y="149"/>
                </a:lnTo>
                <a:lnTo>
                  <a:pt x="651" y="149"/>
                </a:lnTo>
                <a:lnTo>
                  <a:pt x="651" y="149"/>
                </a:lnTo>
                <a:lnTo>
                  <a:pt x="651" y="149"/>
                </a:lnTo>
                <a:lnTo>
                  <a:pt x="651" y="148"/>
                </a:lnTo>
                <a:lnTo>
                  <a:pt x="652" y="148"/>
                </a:lnTo>
                <a:lnTo>
                  <a:pt x="652" y="148"/>
                </a:lnTo>
                <a:lnTo>
                  <a:pt x="652" y="148"/>
                </a:lnTo>
                <a:lnTo>
                  <a:pt x="652" y="148"/>
                </a:lnTo>
                <a:lnTo>
                  <a:pt x="653" y="148"/>
                </a:lnTo>
                <a:lnTo>
                  <a:pt x="653" y="148"/>
                </a:lnTo>
                <a:lnTo>
                  <a:pt x="653" y="148"/>
                </a:lnTo>
                <a:lnTo>
                  <a:pt x="653" y="148"/>
                </a:lnTo>
                <a:lnTo>
                  <a:pt x="653" y="147"/>
                </a:lnTo>
                <a:lnTo>
                  <a:pt x="653" y="147"/>
                </a:lnTo>
                <a:lnTo>
                  <a:pt x="653" y="147"/>
                </a:lnTo>
                <a:lnTo>
                  <a:pt x="654" y="146"/>
                </a:lnTo>
                <a:lnTo>
                  <a:pt x="654" y="146"/>
                </a:lnTo>
                <a:lnTo>
                  <a:pt x="654" y="145"/>
                </a:lnTo>
                <a:lnTo>
                  <a:pt x="654" y="145"/>
                </a:lnTo>
                <a:lnTo>
                  <a:pt x="655" y="144"/>
                </a:lnTo>
                <a:lnTo>
                  <a:pt x="655" y="145"/>
                </a:lnTo>
                <a:lnTo>
                  <a:pt x="655" y="146"/>
                </a:lnTo>
                <a:lnTo>
                  <a:pt x="655" y="146"/>
                </a:lnTo>
                <a:lnTo>
                  <a:pt x="656" y="147"/>
                </a:lnTo>
                <a:lnTo>
                  <a:pt x="656" y="148"/>
                </a:lnTo>
                <a:lnTo>
                  <a:pt x="656" y="149"/>
                </a:lnTo>
                <a:lnTo>
                  <a:pt x="656" y="150"/>
                </a:lnTo>
                <a:lnTo>
                  <a:pt x="656" y="150"/>
                </a:lnTo>
                <a:lnTo>
                  <a:pt x="657" y="151"/>
                </a:lnTo>
                <a:lnTo>
                  <a:pt x="657" y="152"/>
                </a:lnTo>
                <a:lnTo>
                  <a:pt x="657" y="153"/>
                </a:lnTo>
                <a:lnTo>
                  <a:pt x="657" y="154"/>
                </a:lnTo>
                <a:lnTo>
                  <a:pt x="657" y="155"/>
                </a:lnTo>
                <a:lnTo>
                  <a:pt x="657" y="155"/>
                </a:lnTo>
                <a:lnTo>
                  <a:pt x="658" y="156"/>
                </a:lnTo>
                <a:lnTo>
                  <a:pt x="658" y="157"/>
                </a:lnTo>
                <a:lnTo>
                  <a:pt x="658" y="158"/>
                </a:lnTo>
                <a:lnTo>
                  <a:pt x="658" y="158"/>
                </a:lnTo>
                <a:lnTo>
                  <a:pt x="658" y="158"/>
                </a:lnTo>
                <a:lnTo>
                  <a:pt x="659" y="159"/>
                </a:lnTo>
                <a:lnTo>
                  <a:pt x="659" y="159"/>
                </a:lnTo>
                <a:lnTo>
                  <a:pt x="659" y="159"/>
                </a:lnTo>
                <a:lnTo>
                  <a:pt x="659" y="159"/>
                </a:lnTo>
                <a:lnTo>
                  <a:pt x="660" y="160"/>
                </a:lnTo>
                <a:lnTo>
                  <a:pt x="660" y="160"/>
                </a:lnTo>
                <a:lnTo>
                  <a:pt x="660" y="161"/>
                </a:lnTo>
                <a:lnTo>
                  <a:pt x="660" y="162"/>
                </a:lnTo>
                <a:lnTo>
                  <a:pt x="661" y="163"/>
                </a:lnTo>
                <a:lnTo>
                  <a:pt x="661" y="164"/>
                </a:lnTo>
                <a:lnTo>
                  <a:pt x="661" y="164"/>
                </a:lnTo>
                <a:lnTo>
                  <a:pt x="661" y="165"/>
                </a:lnTo>
                <a:lnTo>
                  <a:pt x="661" y="165"/>
                </a:lnTo>
                <a:lnTo>
                  <a:pt x="661" y="166"/>
                </a:lnTo>
                <a:lnTo>
                  <a:pt x="661" y="166"/>
                </a:lnTo>
                <a:lnTo>
                  <a:pt x="662" y="166"/>
                </a:lnTo>
                <a:lnTo>
                  <a:pt x="662" y="166"/>
                </a:lnTo>
                <a:lnTo>
                  <a:pt x="662" y="166"/>
                </a:lnTo>
                <a:lnTo>
                  <a:pt x="662" y="167"/>
                </a:lnTo>
                <a:lnTo>
                  <a:pt x="663" y="167"/>
                </a:lnTo>
                <a:lnTo>
                  <a:pt x="663" y="167"/>
                </a:lnTo>
                <a:lnTo>
                  <a:pt x="663" y="167"/>
                </a:lnTo>
                <a:lnTo>
                  <a:pt x="663" y="167"/>
                </a:lnTo>
                <a:lnTo>
                  <a:pt x="664" y="166"/>
                </a:lnTo>
                <a:lnTo>
                  <a:pt x="664" y="166"/>
                </a:lnTo>
                <a:lnTo>
                  <a:pt x="664" y="166"/>
                </a:lnTo>
                <a:lnTo>
                  <a:pt x="664" y="165"/>
                </a:lnTo>
                <a:lnTo>
                  <a:pt x="664" y="165"/>
                </a:lnTo>
                <a:lnTo>
                  <a:pt x="665" y="165"/>
                </a:lnTo>
                <a:lnTo>
                  <a:pt x="665" y="165"/>
                </a:lnTo>
                <a:lnTo>
                  <a:pt x="665" y="166"/>
                </a:lnTo>
                <a:lnTo>
                  <a:pt x="665" y="166"/>
                </a:lnTo>
                <a:lnTo>
                  <a:pt x="665" y="167"/>
                </a:lnTo>
                <a:lnTo>
                  <a:pt x="665" y="167"/>
                </a:lnTo>
                <a:lnTo>
                  <a:pt x="666" y="168"/>
                </a:lnTo>
                <a:lnTo>
                  <a:pt x="666" y="168"/>
                </a:lnTo>
                <a:lnTo>
                  <a:pt x="666" y="169"/>
                </a:lnTo>
                <a:lnTo>
                  <a:pt x="666" y="169"/>
                </a:lnTo>
                <a:lnTo>
                  <a:pt x="667" y="168"/>
                </a:lnTo>
                <a:lnTo>
                  <a:pt x="667" y="168"/>
                </a:lnTo>
                <a:lnTo>
                  <a:pt x="667" y="168"/>
                </a:lnTo>
                <a:lnTo>
                  <a:pt x="667" y="168"/>
                </a:lnTo>
                <a:lnTo>
                  <a:pt x="667" y="168"/>
                </a:lnTo>
                <a:lnTo>
                  <a:pt x="668" y="167"/>
                </a:lnTo>
                <a:lnTo>
                  <a:pt x="668" y="167"/>
                </a:lnTo>
                <a:lnTo>
                  <a:pt x="668" y="167"/>
                </a:lnTo>
                <a:lnTo>
                  <a:pt x="668" y="166"/>
                </a:lnTo>
                <a:lnTo>
                  <a:pt x="669" y="166"/>
                </a:lnTo>
                <a:lnTo>
                  <a:pt x="669" y="165"/>
                </a:lnTo>
                <a:lnTo>
                  <a:pt x="669" y="165"/>
                </a:lnTo>
                <a:lnTo>
                  <a:pt x="669" y="164"/>
                </a:lnTo>
                <a:lnTo>
                  <a:pt x="669" y="164"/>
                </a:lnTo>
                <a:lnTo>
                  <a:pt x="669" y="164"/>
                </a:lnTo>
                <a:lnTo>
                  <a:pt x="669" y="163"/>
                </a:lnTo>
                <a:lnTo>
                  <a:pt x="670" y="163"/>
                </a:lnTo>
                <a:lnTo>
                  <a:pt x="670" y="163"/>
                </a:lnTo>
                <a:lnTo>
                  <a:pt x="670" y="162"/>
                </a:lnTo>
                <a:lnTo>
                  <a:pt x="670" y="162"/>
                </a:lnTo>
                <a:lnTo>
                  <a:pt x="671" y="162"/>
                </a:lnTo>
                <a:lnTo>
                  <a:pt x="671" y="162"/>
                </a:lnTo>
                <a:lnTo>
                  <a:pt x="671" y="162"/>
                </a:lnTo>
                <a:lnTo>
                  <a:pt x="671" y="161"/>
                </a:lnTo>
                <a:lnTo>
                  <a:pt x="672" y="161"/>
                </a:lnTo>
                <a:lnTo>
                  <a:pt x="672" y="161"/>
                </a:lnTo>
                <a:lnTo>
                  <a:pt x="672" y="161"/>
                </a:lnTo>
                <a:lnTo>
                  <a:pt x="672" y="161"/>
                </a:lnTo>
                <a:lnTo>
                  <a:pt x="673" y="161"/>
                </a:lnTo>
                <a:lnTo>
                  <a:pt x="673" y="161"/>
                </a:lnTo>
                <a:lnTo>
                  <a:pt x="673" y="161"/>
                </a:lnTo>
                <a:lnTo>
                  <a:pt x="673" y="161"/>
                </a:lnTo>
                <a:lnTo>
                  <a:pt x="673" y="161"/>
                </a:lnTo>
                <a:lnTo>
                  <a:pt x="673" y="161"/>
                </a:lnTo>
                <a:lnTo>
                  <a:pt x="673" y="162"/>
                </a:lnTo>
                <a:lnTo>
                  <a:pt x="674" y="162"/>
                </a:lnTo>
                <a:lnTo>
                  <a:pt x="674" y="162"/>
                </a:lnTo>
                <a:lnTo>
                  <a:pt x="674" y="162"/>
                </a:lnTo>
                <a:lnTo>
                  <a:pt x="674" y="163"/>
                </a:lnTo>
                <a:lnTo>
                  <a:pt x="675" y="163"/>
                </a:lnTo>
                <a:lnTo>
                  <a:pt x="675" y="163"/>
                </a:lnTo>
                <a:lnTo>
                  <a:pt x="675" y="163"/>
                </a:lnTo>
                <a:lnTo>
                  <a:pt x="675" y="163"/>
                </a:lnTo>
                <a:lnTo>
                  <a:pt x="675" y="163"/>
                </a:lnTo>
                <a:lnTo>
                  <a:pt x="676" y="163"/>
                </a:lnTo>
                <a:lnTo>
                  <a:pt x="676" y="163"/>
                </a:lnTo>
                <a:lnTo>
                  <a:pt x="676" y="162"/>
                </a:lnTo>
                <a:lnTo>
                  <a:pt x="676" y="162"/>
                </a:lnTo>
                <a:lnTo>
                  <a:pt x="677" y="162"/>
                </a:lnTo>
                <a:lnTo>
                  <a:pt x="677" y="161"/>
                </a:lnTo>
                <a:lnTo>
                  <a:pt x="677" y="161"/>
                </a:lnTo>
                <a:lnTo>
                  <a:pt x="677" y="160"/>
                </a:lnTo>
                <a:lnTo>
                  <a:pt x="677" y="160"/>
                </a:lnTo>
                <a:lnTo>
                  <a:pt x="677" y="159"/>
                </a:lnTo>
                <a:lnTo>
                  <a:pt x="678" y="159"/>
                </a:lnTo>
                <a:lnTo>
                  <a:pt x="678" y="159"/>
                </a:lnTo>
                <a:lnTo>
                  <a:pt x="678" y="158"/>
                </a:lnTo>
                <a:lnTo>
                  <a:pt x="678" y="158"/>
                </a:lnTo>
                <a:lnTo>
                  <a:pt x="678" y="158"/>
                </a:lnTo>
                <a:lnTo>
                  <a:pt x="679" y="158"/>
                </a:lnTo>
                <a:lnTo>
                  <a:pt x="679" y="157"/>
                </a:lnTo>
                <a:lnTo>
                  <a:pt x="679" y="157"/>
                </a:lnTo>
                <a:lnTo>
                  <a:pt x="679" y="157"/>
                </a:lnTo>
                <a:lnTo>
                  <a:pt x="680" y="157"/>
                </a:lnTo>
                <a:lnTo>
                  <a:pt x="680" y="157"/>
                </a:lnTo>
                <a:lnTo>
                  <a:pt x="680" y="157"/>
                </a:lnTo>
                <a:lnTo>
                  <a:pt x="680" y="157"/>
                </a:lnTo>
                <a:lnTo>
                  <a:pt x="681" y="157"/>
                </a:lnTo>
                <a:lnTo>
                  <a:pt x="681" y="157"/>
                </a:lnTo>
                <a:lnTo>
                  <a:pt x="681" y="157"/>
                </a:lnTo>
                <a:lnTo>
                  <a:pt x="681" y="157"/>
                </a:lnTo>
                <a:lnTo>
                  <a:pt x="681" y="157"/>
                </a:lnTo>
                <a:lnTo>
                  <a:pt x="681" y="157"/>
                </a:lnTo>
                <a:lnTo>
                  <a:pt x="681" y="157"/>
                </a:lnTo>
                <a:lnTo>
                  <a:pt x="682" y="156"/>
                </a:lnTo>
                <a:lnTo>
                  <a:pt x="682" y="156"/>
                </a:lnTo>
                <a:lnTo>
                  <a:pt x="682" y="156"/>
                </a:lnTo>
                <a:lnTo>
                  <a:pt x="682" y="156"/>
                </a:lnTo>
                <a:lnTo>
                  <a:pt x="683" y="156"/>
                </a:lnTo>
                <a:lnTo>
                  <a:pt x="683" y="156"/>
                </a:lnTo>
                <a:lnTo>
                  <a:pt x="683" y="156"/>
                </a:lnTo>
                <a:lnTo>
                  <a:pt x="683" y="156"/>
                </a:lnTo>
                <a:lnTo>
                  <a:pt x="684" y="157"/>
                </a:lnTo>
                <a:lnTo>
                  <a:pt x="684" y="157"/>
                </a:lnTo>
                <a:lnTo>
                  <a:pt x="684" y="157"/>
                </a:lnTo>
                <a:lnTo>
                  <a:pt x="684" y="158"/>
                </a:lnTo>
                <a:lnTo>
                  <a:pt x="684" y="158"/>
                </a:lnTo>
                <a:lnTo>
                  <a:pt x="685" y="158"/>
                </a:lnTo>
                <a:lnTo>
                  <a:pt x="685" y="157"/>
                </a:lnTo>
                <a:lnTo>
                  <a:pt x="685" y="157"/>
                </a:lnTo>
                <a:lnTo>
                  <a:pt x="685" y="156"/>
                </a:lnTo>
                <a:lnTo>
                  <a:pt x="685" y="156"/>
                </a:lnTo>
                <a:lnTo>
                  <a:pt x="685" y="155"/>
                </a:lnTo>
                <a:lnTo>
                  <a:pt x="686" y="155"/>
                </a:lnTo>
                <a:lnTo>
                  <a:pt x="686" y="155"/>
                </a:lnTo>
                <a:lnTo>
                  <a:pt x="686" y="155"/>
                </a:lnTo>
                <a:lnTo>
                  <a:pt x="686" y="154"/>
                </a:lnTo>
                <a:lnTo>
                  <a:pt x="686" y="154"/>
                </a:lnTo>
                <a:lnTo>
                  <a:pt x="687" y="154"/>
                </a:lnTo>
                <a:lnTo>
                  <a:pt x="687" y="154"/>
                </a:lnTo>
                <a:lnTo>
                  <a:pt x="687" y="153"/>
                </a:lnTo>
                <a:lnTo>
                  <a:pt x="687" y="153"/>
                </a:lnTo>
                <a:lnTo>
                  <a:pt x="688" y="153"/>
                </a:lnTo>
                <a:lnTo>
                  <a:pt x="688" y="152"/>
                </a:lnTo>
                <a:lnTo>
                  <a:pt x="688" y="151"/>
                </a:lnTo>
                <a:lnTo>
                  <a:pt x="688" y="151"/>
                </a:lnTo>
                <a:lnTo>
                  <a:pt x="689" y="150"/>
                </a:lnTo>
                <a:lnTo>
                  <a:pt x="689" y="150"/>
                </a:lnTo>
                <a:lnTo>
                  <a:pt x="689" y="149"/>
                </a:lnTo>
                <a:lnTo>
                  <a:pt x="689" y="148"/>
                </a:lnTo>
                <a:lnTo>
                  <a:pt x="689" y="147"/>
                </a:lnTo>
                <a:lnTo>
                  <a:pt x="689" y="148"/>
                </a:lnTo>
                <a:lnTo>
                  <a:pt x="689" y="149"/>
                </a:lnTo>
                <a:lnTo>
                  <a:pt x="690" y="151"/>
                </a:lnTo>
                <a:lnTo>
                  <a:pt x="690" y="152"/>
                </a:lnTo>
                <a:lnTo>
                  <a:pt x="690" y="153"/>
                </a:lnTo>
                <a:lnTo>
                  <a:pt x="690" y="154"/>
                </a:lnTo>
                <a:lnTo>
                  <a:pt x="691" y="155"/>
                </a:lnTo>
                <a:lnTo>
                  <a:pt x="691" y="157"/>
                </a:lnTo>
                <a:lnTo>
                  <a:pt x="691" y="158"/>
                </a:lnTo>
                <a:lnTo>
                  <a:pt x="691" y="159"/>
                </a:lnTo>
                <a:lnTo>
                  <a:pt x="692" y="159"/>
                </a:lnTo>
                <a:lnTo>
                  <a:pt x="692" y="160"/>
                </a:lnTo>
                <a:lnTo>
                  <a:pt x="692" y="161"/>
                </a:lnTo>
                <a:lnTo>
                  <a:pt x="692" y="162"/>
                </a:lnTo>
                <a:lnTo>
                  <a:pt x="692" y="163"/>
                </a:lnTo>
                <a:lnTo>
                  <a:pt x="693" y="164"/>
                </a:lnTo>
                <a:lnTo>
                  <a:pt x="693" y="164"/>
                </a:lnTo>
                <a:lnTo>
                  <a:pt x="693" y="164"/>
                </a:lnTo>
                <a:lnTo>
                  <a:pt x="693" y="164"/>
                </a:lnTo>
                <a:lnTo>
                  <a:pt x="693" y="164"/>
                </a:lnTo>
                <a:lnTo>
                  <a:pt x="693" y="165"/>
                </a:lnTo>
                <a:lnTo>
                  <a:pt x="694" y="165"/>
                </a:lnTo>
                <a:lnTo>
                  <a:pt x="694" y="165"/>
                </a:lnTo>
                <a:lnTo>
                  <a:pt x="694" y="165"/>
                </a:lnTo>
                <a:lnTo>
                  <a:pt x="694" y="165"/>
                </a:lnTo>
                <a:lnTo>
                  <a:pt x="695" y="166"/>
                </a:lnTo>
                <a:lnTo>
                  <a:pt x="695" y="166"/>
                </a:lnTo>
                <a:lnTo>
                  <a:pt x="695" y="167"/>
                </a:lnTo>
                <a:lnTo>
                  <a:pt x="695" y="167"/>
                </a:lnTo>
                <a:lnTo>
                  <a:pt x="695" y="167"/>
                </a:lnTo>
                <a:lnTo>
                  <a:pt x="696" y="168"/>
                </a:lnTo>
                <a:lnTo>
                  <a:pt x="696" y="168"/>
                </a:lnTo>
                <a:lnTo>
                  <a:pt x="696" y="168"/>
                </a:lnTo>
                <a:lnTo>
                  <a:pt x="696" y="168"/>
                </a:lnTo>
                <a:lnTo>
                  <a:pt x="696" y="168"/>
                </a:lnTo>
                <a:lnTo>
                  <a:pt x="696" y="168"/>
                </a:lnTo>
                <a:lnTo>
                  <a:pt x="697" y="168"/>
                </a:lnTo>
                <a:lnTo>
                  <a:pt x="697" y="169"/>
                </a:lnTo>
                <a:lnTo>
                  <a:pt x="697" y="169"/>
                </a:lnTo>
                <a:lnTo>
                  <a:pt x="697" y="169"/>
                </a:lnTo>
                <a:lnTo>
                  <a:pt x="697" y="169"/>
                </a:lnTo>
                <a:lnTo>
                  <a:pt x="698" y="169"/>
                </a:lnTo>
                <a:lnTo>
                  <a:pt x="698" y="169"/>
                </a:lnTo>
                <a:lnTo>
                  <a:pt x="698" y="169"/>
                </a:lnTo>
                <a:lnTo>
                  <a:pt x="698" y="169"/>
                </a:lnTo>
                <a:lnTo>
                  <a:pt x="699" y="169"/>
                </a:lnTo>
                <a:lnTo>
                  <a:pt x="699" y="169"/>
                </a:lnTo>
                <a:lnTo>
                  <a:pt x="699" y="169"/>
                </a:lnTo>
                <a:lnTo>
                  <a:pt x="699" y="169"/>
                </a:lnTo>
                <a:lnTo>
                  <a:pt x="700" y="169"/>
                </a:lnTo>
                <a:lnTo>
                  <a:pt x="700" y="169"/>
                </a:lnTo>
                <a:lnTo>
                  <a:pt x="700" y="168"/>
                </a:lnTo>
                <a:lnTo>
                  <a:pt x="700" y="168"/>
                </a:lnTo>
                <a:lnTo>
                  <a:pt x="700" y="168"/>
                </a:lnTo>
                <a:lnTo>
                  <a:pt x="700" y="168"/>
                </a:lnTo>
                <a:lnTo>
                  <a:pt x="700" y="168"/>
                </a:lnTo>
                <a:lnTo>
                  <a:pt x="701" y="168"/>
                </a:lnTo>
                <a:lnTo>
                  <a:pt x="701" y="168"/>
                </a:lnTo>
                <a:lnTo>
                  <a:pt x="701" y="167"/>
                </a:lnTo>
                <a:lnTo>
                  <a:pt x="701" y="167"/>
                </a:lnTo>
                <a:lnTo>
                  <a:pt x="702" y="167"/>
                </a:lnTo>
                <a:lnTo>
                  <a:pt x="702" y="166"/>
                </a:lnTo>
                <a:lnTo>
                  <a:pt x="702" y="166"/>
                </a:lnTo>
                <a:lnTo>
                  <a:pt x="702" y="165"/>
                </a:lnTo>
                <a:lnTo>
                  <a:pt x="703" y="165"/>
                </a:lnTo>
                <a:lnTo>
                  <a:pt x="703" y="165"/>
                </a:lnTo>
                <a:lnTo>
                  <a:pt x="703" y="165"/>
                </a:lnTo>
                <a:lnTo>
                  <a:pt x="703" y="165"/>
                </a:lnTo>
                <a:lnTo>
                  <a:pt x="703" y="165"/>
                </a:lnTo>
                <a:lnTo>
                  <a:pt x="704" y="165"/>
                </a:lnTo>
                <a:lnTo>
                  <a:pt x="704" y="165"/>
                </a:lnTo>
                <a:lnTo>
                  <a:pt x="704" y="165"/>
                </a:lnTo>
                <a:lnTo>
                  <a:pt x="704" y="165"/>
                </a:lnTo>
                <a:lnTo>
                  <a:pt x="704" y="165"/>
                </a:lnTo>
                <a:lnTo>
                  <a:pt x="704" y="165"/>
                </a:lnTo>
                <a:lnTo>
                  <a:pt x="705" y="165"/>
                </a:lnTo>
                <a:lnTo>
                  <a:pt x="705" y="165"/>
                </a:lnTo>
                <a:lnTo>
                  <a:pt x="705" y="165"/>
                </a:lnTo>
                <a:lnTo>
                  <a:pt x="705" y="164"/>
                </a:lnTo>
                <a:lnTo>
                  <a:pt x="706" y="164"/>
                </a:lnTo>
                <a:lnTo>
                  <a:pt x="706" y="164"/>
                </a:lnTo>
                <a:lnTo>
                  <a:pt x="706" y="164"/>
                </a:lnTo>
                <a:lnTo>
                  <a:pt x="706" y="164"/>
                </a:lnTo>
                <a:lnTo>
                  <a:pt x="706" y="164"/>
                </a:lnTo>
                <a:lnTo>
                  <a:pt x="707" y="164"/>
                </a:lnTo>
                <a:lnTo>
                  <a:pt x="707" y="164"/>
                </a:lnTo>
                <a:lnTo>
                  <a:pt x="707" y="164"/>
                </a:lnTo>
                <a:lnTo>
                  <a:pt x="707" y="164"/>
                </a:lnTo>
                <a:lnTo>
                  <a:pt x="708" y="164"/>
                </a:lnTo>
                <a:lnTo>
                  <a:pt x="708" y="164"/>
                </a:lnTo>
                <a:lnTo>
                  <a:pt x="708" y="164"/>
                </a:lnTo>
                <a:lnTo>
                  <a:pt x="708" y="164"/>
                </a:lnTo>
                <a:lnTo>
                  <a:pt x="708" y="164"/>
                </a:lnTo>
                <a:lnTo>
                  <a:pt x="708" y="164"/>
                </a:lnTo>
                <a:lnTo>
                  <a:pt x="708" y="164"/>
                </a:lnTo>
                <a:lnTo>
                  <a:pt x="709" y="164"/>
                </a:lnTo>
                <a:lnTo>
                  <a:pt x="709" y="164"/>
                </a:lnTo>
                <a:lnTo>
                  <a:pt x="709" y="164"/>
                </a:lnTo>
                <a:lnTo>
                  <a:pt x="709" y="164"/>
                </a:lnTo>
                <a:lnTo>
                  <a:pt x="710" y="164"/>
                </a:lnTo>
                <a:lnTo>
                  <a:pt x="710" y="163"/>
                </a:lnTo>
                <a:lnTo>
                  <a:pt x="710" y="163"/>
                </a:lnTo>
                <a:lnTo>
                  <a:pt x="710" y="163"/>
                </a:lnTo>
                <a:lnTo>
                  <a:pt x="711" y="162"/>
                </a:lnTo>
                <a:lnTo>
                  <a:pt x="711" y="162"/>
                </a:lnTo>
                <a:lnTo>
                  <a:pt x="711" y="162"/>
                </a:lnTo>
                <a:lnTo>
                  <a:pt x="711" y="163"/>
                </a:lnTo>
                <a:lnTo>
                  <a:pt x="711" y="163"/>
                </a:lnTo>
                <a:lnTo>
                  <a:pt x="712" y="163"/>
                </a:lnTo>
                <a:lnTo>
                  <a:pt x="712" y="163"/>
                </a:lnTo>
                <a:lnTo>
                  <a:pt x="712" y="163"/>
                </a:lnTo>
                <a:lnTo>
                  <a:pt x="712" y="163"/>
                </a:lnTo>
                <a:lnTo>
                  <a:pt x="712" y="163"/>
                </a:lnTo>
                <a:lnTo>
                  <a:pt x="712" y="163"/>
                </a:lnTo>
                <a:lnTo>
                  <a:pt x="713" y="163"/>
                </a:lnTo>
                <a:lnTo>
                  <a:pt x="713" y="163"/>
                </a:lnTo>
                <a:lnTo>
                  <a:pt x="713" y="162"/>
                </a:lnTo>
                <a:lnTo>
                  <a:pt x="713" y="162"/>
                </a:lnTo>
                <a:lnTo>
                  <a:pt x="714" y="162"/>
                </a:lnTo>
                <a:lnTo>
                  <a:pt x="714" y="162"/>
                </a:lnTo>
                <a:lnTo>
                  <a:pt x="714" y="162"/>
                </a:lnTo>
                <a:lnTo>
                  <a:pt x="714" y="161"/>
                </a:lnTo>
                <a:lnTo>
                  <a:pt x="714" y="161"/>
                </a:lnTo>
                <a:lnTo>
                  <a:pt x="715" y="161"/>
                </a:lnTo>
                <a:lnTo>
                  <a:pt x="715" y="161"/>
                </a:lnTo>
                <a:lnTo>
                  <a:pt x="715" y="160"/>
                </a:lnTo>
                <a:lnTo>
                  <a:pt x="715" y="160"/>
                </a:lnTo>
                <a:lnTo>
                  <a:pt x="716" y="160"/>
                </a:lnTo>
                <a:lnTo>
                  <a:pt x="716" y="159"/>
                </a:lnTo>
                <a:lnTo>
                  <a:pt x="716" y="159"/>
                </a:lnTo>
                <a:lnTo>
                  <a:pt x="716" y="159"/>
                </a:lnTo>
                <a:lnTo>
                  <a:pt x="716" y="158"/>
                </a:lnTo>
                <a:lnTo>
                  <a:pt x="716" y="158"/>
                </a:lnTo>
                <a:lnTo>
                  <a:pt x="717" y="157"/>
                </a:lnTo>
                <a:lnTo>
                  <a:pt x="717" y="157"/>
                </a:lnTo>
                <a:lnTo>
                  <a:pt x="717" y="156"/>
                </a:lnTo>
                <a:lnTo>
                  <a:pt x="717" y="156"/>
                </a:lnTo>
                <a:lnTo>
                  <a:pt x="717" y="156"/>
                </a:lnTo>
                <a:lnTo>
                  <a:pt x="718" y="156"/>
                </a:lnTo>
                <a:lnTo>
                  <a:pt x="718" y="156"/>
                </a:lnTo>
                <a:lnTo>
                  <a:pt x="718" y="155"/>
                </a:lnTo>
                <a:lnTo>
                  <a:pt x="718" y="155"/>
                </a:lnTo>
                <a:lnTo>
                  <a:pt x="719" y="155"/>
                </a:lnTo>
                <a:lnTo>
                  <a:pt x="719" y="155"/>
                </a:lnTo>
                <a:lnTo>
                  <a:pt x="719" y="155"/>
                </a:lnTo>
                <a:lnTo>
                  <a:pt x="719" y="155"/>
                </a:lnTo>
                <a:lnTo>
                  <a:pt x="720" y="154"/>
                </a:lnTo>
                <a:lnTo>
                  <a:pt x="720" y="154"/>
                </a:lnTo>
                <a:lnTo>
                  <a:pt x="720" y="154"/>
                </a:lnTo>
                <a:lnTo>
                  <a:pt x="720" y="153"/>
                </a:lnTo>
                <a:lnTo>
                  <a:pt x="720" y="153"/>
                </a:lnTo>
                <a:lnTo>
                  <a:pt x="720" y="153"/>
                </a:lnTo>
                <a:lnTo>
                  <a:pt x="720" y="152"/>
                </a:lnTo>
                <a:lnTo>
                  <a:pt x="721" y="152"/>
                </a:lnTo>
                <a:lnTo>
                  <a:pt x="721" y="152"/>
                </a:lnTo>
                <a:lnTo>
                  <a:pt x="721" y="152"/>
                </a:lnTo>
                <a:lnTo>
                  <a:pt x="721" y="151"/>
                </a:lnTo>
                <a:lnTo>
                  <a:pt x="722" y="151"/>
                </a:lnTo>
                <a:lnTo>
                  <a:pt x="722" y="151"/>
                </a:lnTo>
                <a:lnTo>
                  <a:pt x="722" y="151"/>
                </a:lnTo>
                <a:lnTo>
                  <a:pt x="722" y="151"/>
                </a:lnTo>
                <a:lnTo>
                  <a:pt x="722" y="151"/>
                </a:lnTo>
                <a:lnTo>
                  <a:pt x="723" y="151"/>
                </a:lnTo>
                <a:lnTo>
                  <a:pt x="723" y="151"/>
                </a:lnTo>
                <a:lnTo>
                  <a:pt x="723" y="150"/>
                </a:lnTo>
                <a:lnTo>
                  <a:pt x="723" y="150"/>
                </a:lnTo>
                <a:lnTo>
                  <a:pt x="724" y="150"/>
                </a:lnTo>
                <a:lnTo>
                  <a:pt x="724" y="150"/>
                </a:lnTo>
                <a:lnTo>
                  <a:pt x="724" y="150"/>
                </a:lnTo>
                <a:lnTo>
                  <a:pt x="724" y="150"/>
                </a:lnTo>
                <a:lnTo>
                  <a:pt x="724" y="151"/>
                </a:lnTo>
                <a:lnTo>
                  <a:pt x="724" y="151"/>
                </a:lnTo>
                <a:lnTo>
                  <a:pt x="725" y="151"/>
                </a:lnTo>
                <a:lnTo>
                  <a:pt x="725" y="151"/>
                </a:lnTo>
                <a:lnTo>
                  <a:pt x="725" y="151"/>
                </a:lnTo>
                <a:lnTo>
                  <a:pt x="725" y="151"/>
                </a:lnTo>
                <a:lnTo>
                  <a:pt x="725" y="152"/>
                </a:lnTo>
                <a:lnTo>
                  <a:pt x="726" y="154"/>
                </a:lnTo>
                <a:lnTo>
                  <a:pt x="726" y="155"/>
                </a:lnTo>
                <a:lnTo>
                  <a:pt x="726" y="156"/>
                </a:lnTo>
                <a:lnTo>
                  <a:pt x="726" y="158"/>
                </a:lnTo>
                <a:lnTo>
                  <a:pt x="727" y="159"/>
                </a:lnTo>
                <a:lnTo>
                  <a:pt x="727" y="161"/>
                </a:lnTo>
                <a:lnTo>
                  <a:pt x="727" y="162"/>
                </a:lnTo>
                <a:lnTo>
                  <a:pt x="727" y="163"/>
                </a:lnTo>
                <a:lnTo>
                  <a:pt x="728" y="163"/>
                </a:lnTo>
                <a:lnTo>
                  <a:pt x="728" y="164"/>
                </a:lnTo>
                <a:lnTo>
                  <a:pt x="728" y="164"/>
                </a:lnTo>
                <a:lnTo>
                  <a:pt x="728" y="164"/>
                </a:lnTo>
                <a:lnTo>
                  <a:pt x="728" y="164"/>
                </a:lnTo>
                <a:lnTo>
                  <a:pt x="728" y="164"/>
                </a:lnTo>
                <a:lnTo>
                  <a:pt x="728" y="165"/>
                </a:lnTo>
                <a:lnTo>
                  <a:pt x="729" y="165"/>
                </a:lnTo>
                <a:lnTo>
                  <a:pt x="729" y="165"/>
                </a:lnTo>
                <a:lnTo>
                  <a:pt x="729" y="166"/>
                </a:lnTo>
                <a:lnTo>
                  <a:pt x="729" y="166"/>
                </a:lnTo>
                <a:lnTo>
                  <a:pt x="730" y="167"/>
                </a:lnTo>
                <a:lnTo>
                  <a:pt x="730" y="167"/>
                </a:lnTo>
                <a:lnTo>
                  <a:pt x="730" y="168"/>
                </a:lnTo>
                <a:lnTo>
                  <a:pt x="730" y="168"/>
                </a:lnTo>
                <a:lnTo>
                  <a:pt x="731" y="168"/>
                </a:lnTo>
                <a:lnTo>
                  <a:pt x="731" y="169"/>
                </a:lnTo>
                <a:lnTo>
                  <a:pt x="731" y="169"/>
                </a:lnTo>
                <a:lnTo>
                  <a:pt x="731" y="170"/>
                </a:lnTo>
                <a:lnTo>
                  <a:pt x="731" y="170"/>
                </a:lnTo>
                <a:lnTo>
                  <a:pt x="732" y="171"/>
                </a:lnTo>
                <a:lnTo>
                  <a:pt x="732" y="171"/>
                </a:lnTo>
                <a:lnTo>
                  <a:pt x="732" y="172"/>
                </a:lnTo>
                <a:lnTo>
                  <a:pt x="732" y="172"/>
                </a:lnTo>
                <a:lnTo>
                  <a:pt x="732" y="172"/>
                </a:lnTo>
                <a:lnTo>
                  <a:pt x="732" y="172"/>
                </a:lnTo>
                <a:lnTo>
                  <a:pt x="733" y="172"/>
                </a:lnTo>
                <a:lnTo>
                  <a:pt x="733" y="172"/>
                </a:lnTo>
                <a:lnTo>
                  <a:pt x="733" y="172"/>
                </a:lnTo>
                <a:lnTo>
                  <a:pt x="733" y="172"/>
                </a:lnTo>
                <a:lnTo>
                  <a:pt x="733" y="172"/>
                </a:lnTo>
                <a:lnTo>
                  <a:pt x="734" y="172"/>
                </a:lnTo>
                <a:lnTo>
                  <a:pt x="734" y="172"/>
                </a:lnTo>
                <a:lnTo>
                  <a:pt x="734" y="172"/>
                </a:lnTo>
                <a:lnTo>
                  <a:pt x="734" y="172"/>
                </a:lnTo>
                <a:lnTo>
                  <a:pt x="735" y="172"/>
                </a:lnTo>
                <a:lnTo>
                  <a:pt x="735" y="172"/>
                </a:lnTo>
                <a:lnTo>
                  <a:pt x="735" y="172"/>
                </a:lnTo>
                <a:lnTo>
                  <a:pt x="735" y="172"/>
                </a:lnTo>
                <a:lnTo>
                  <a:pt x="736" y="172"/>
                </a:lnTo>
                <a:lnTo>
                  <a:pt x="736" y="172"/>
                </a:lnTo>
                <a:lnTo>
                  <a:pt x="736" y="172"/>
                </a:lnTo>
                <a:lnTo>
                  <a:pt x="736" y="172"/>
                </a:lnTo>
                <a:lnTo>
                  <a:pt x="736" y="172"/>
                </a:lnTo>
                <a:lnTo>
                  <a:pt x="736" y="172"/>
                </a:lnTo>
                <a:lnTo>
                  <a:pt x="736" y="172"/>
                </a:lnTo>
                <a:lnTo>
                  <a:pt x="737" y="172"/>
                </a:lnTo>
                <a:lnTo>
                  <a:pt x="737" y="172"/>
                </a:lnTo>
                <a:lnTo>
                  <a:pt x="737" y="172"/>
                </a:lnTo>
                <a:lnTo>
                  <a:pt x="737" y="172"/>
                </a:lnTo>
                <a:lnTo>
                  <a:pt x="738" y="172"/>
                </a:lnTo>
                <a:lnTo>
                  <a:pt x="738" y="171"/>
                </a:lnTo>
                <a:lnTo>
                  <a:pt x="738" y="171"/>
                </a:lnTo>
                <a:lnTo>
                  <a:pt x="738" y="171"/>
                </a:lnTo>
                <a:lnTo>
                  <a:pt x="739" y="170"/>
                </a:lnTo>
                <a:lnTo>
                  <a:pt x="739" y="170"/>
                </a:lnTo>
                <a:lnTo>
                  <a:pt x="739" y="170"/>
                </a:lnTo>
                <a:lnTo>
                  <a:pt x="739" y="169"/>
                </a:lnTo>
                <a:lnTo>
                  <a:pt x="739" y="169"/>
                </a:lnTo>
                <a:lnTo>
                  <a:pt x="740" y="169"/>
                </a:lnTo>
                <a:lnTo>
                  <a:pt x="740" y="168"/>
                </a:lnTo>
                <a:lnTo>
                  <a:pt x="740" y="168"/>
                </a:lnTo>
                <a:lnTo>
                  <a:pt x="740" y="168"/>
                </a:lnTo>
                <a:lnTo>
                  <a:pt x="740" y="168"/>
                </a:lnTo>
                <a:lnTo>
                  <a:pt x="740" y="168"/>
                </a:lnTo>
                <a:lnTo>
                  <a:pt x="741" y="168"/>
                </a:lnTo>
                <a:lnTo>
                  <a:pt x="741" y="168"/>
                </a:lnTo>
                <a:lnTo>
                  <a:pt x="741" y="168"/>
                </a:lnTo>
                <a:lnTo>
                  <a:pt x="741" y="168"/>
                </a:lnTo>
                <a:lnTo>
                  <a:pt x="742" y="168"/>
                </a:lnTo>
                <a:lnTo>
                  <a:pt x="742" y="169"/>
                </a:lnTo>
                <a:lnTo>
                  <a:pt x="742" y="169"/>
                </a:lnTo>
                <a:lnTo>
                  <a:pt x="742" y="169"/>
                </a:lnTo>
                <a:lnTo>
                  <a:pt x="742" y="169"/>
                </a:lnTo>
                <a:lnTo>
                  <a:pt x="743" y="169"/>
                </a:lnTo>
                <a:lnTo>
                  <a:pt x="743" y="169"/>
                </a:lnTo>
                <a:lnTo>
                  <a:pt x="743" y="169"/>
                </a:lnTo>
                <a:lnTo>
                  <a:pt x="743" y="169"/>
                </a:lnTo>
                <a:lnTo>
                  <a:pt x="744" y="169"/>
                </a:lnTo>
                <a:lnTo>
                  <a:pt x="744" y="169"/>
                </a:lnTo>
                <a:lnTo>
                  <a:pt x="744" y="168"/>
                </a:lnTo>
                <a:lnTo>
                  <a:pt x="744" y="168"/>
                </a:lnTo>
                <a:lnTo>
                  <a:pt x="744" y="168"/>
                </a:lnTo>
                <a:lnTo>
                  <a:pt x="744" y="168"/>
                </a:lnTo>
                <a:lnTo>
                  <a:pt x="744" y="167"/>
                </a:lnTo>
                <a:lnTo>
                  <a:pt x="745" y="167"/>
                </a:lnTo>
                <a:lnTo>
                  <a:pt x="745" y="167"/>
                </a:lnTo>
                <a:lnTo>
                  <a:pt x="745" y="167"/>
                </a:lnTo>
                <a:lnTo>
                  <a:pt x="745" y="167"/>
                </a:lnTo>
                <a:lnTo>
                  <a:pt x="746" y="167"/>
                </a:lnTo>
                <a:lnTo>
                  <a:pt x="746" y="168"/>
                </a:lnTo>
                <a:lnTo>
                  <a:pt x="746" y="168"/>
                </a:lnTo>
                <a:lnTo>
                  <a:pt x="746" y="168"/>
                </a:lnTo>
                <a:lnTo>
                  <a:pt x="747" y="168"/>
                </a:lnTo>
                <a:lnTo>
                  <a:pt x="747" y="169"/>
                </a:lnTo>
                <a:lnTo>
                  <a:pt x="747" y="169"/>
                </a:lnTo>
                <a:lnTo>
                  <a:pt x="747" y="168"/>
                </a:lnTo>
                <a:lnTo>
                  <a:pt x="747" y="168"/>
                </a:lnTo>
                <a:lnTo>
                  <a:pt x="748" y="168"/>
                </a:lnTo>
                <a:lnTo>
                  <a:pt x="748" y="167"/>
                </a:lnTo>
                <a:lnTo>
                  <a:pt x="748" y="167"/>
                </a:lnTo>
                <a:lnTo>
                  <a:pt x="748" y="166"/>
                </a:lnTo>
                <a:lnTo>
                  <a:pt x="748" y="166"/>
                </a:lnTo>
                <a:lnTo>
                  <a:pt x="748" y="166"/>
                </a:lnTo>
                <a:lnTo>
                  <a:pt x="749" y="166"/>
                </a:lnTo>
                <a:lnTo>
                  <a:pt x="749" y="166"/>
                </a:lnTo>
                <a:lnTo>
                  <a:pt x="749" y="166"/>
                </a:lnTo>
                <a:lnTo>
                  <a:pt x="749" y="166"/>
                </a:lnTo>
                <a:lnTo>
                  <a:pt x="750" y="166"/>
                </a:lnTo>
                <a:lnTo>
                  <a:pt x="750" y="166"/>
                </a:lnTo>
                <a:lnTo>
                  <a:pt x="750" y="166"/>
                </a:lnTo>
                <a:lnTo>
                  <a:pt x="750" y="166"/>
                </a:lnTo>
                <a:lnTo>
                  <a:pt x="750" y="165"/>
                </a:lnTo>
                <a:lnTo>
                  <a:pt x="751" y="164"/>
                </a:lnTo>
                <a:lnTo>
                  <a:pt x="751" y="164"/>
                </a:lnTo>
                <a:lnTo>
                  <a:pt x="751" y="163"/>
                </a:lnTo>
                <a:lnTo>
                  <a:pt x="751" y="163"/>
                </a:lnTo>
                <a:lnTo>
                  <a:pt x="752" y="162"/>
                </a:lnTo>
                <a:lnTo>
                  <a:pt x="752" y="161"/>
                </a:lnTo>
                <a:lnTo>
                  <a:pt x="752" y="161"/>
                </a:lnTo>
                <a:lnTo>
                  <a:pt x="752" y="161"/>
                </a:lnTo>
                <a:lnTo>
                  <a:pt x="752" y="161"/>
                </a:lnTo>
                <a:lnTo>
                  <a:pt x="752" y="161"/>
                </a:lnTo>
                <a:lnTo>
                  <a:pt x="753" y="161"/>
                </a:lnTo>
                <a:lnTo>
                  <a:pt x="753" y="161"/>
                </a:lnTo>
                <a:lnTo>
                  <a:pt x="753" y="161"/>
                </a:lnTo>
                <a:lnTo>
                  <a:pt x="753" y="161"/>
                </a:lnTo>
                <a:lnTo>
                  <a:pt x="753" y="161"/>
                </a:lnTo>
                <a:lnTo>
                  <a:pt x="754" y="161"/>
                </a:lnTo>
                <a:lnTo>
                  <a:pt x="754" y="161"/>
                </a:lnTo>
                <a:lnTo>
                  <a:pt x="754" y="161"/>
                </a:lnTo>
                <a:lnTo>
                  <a:pt x="754" y="161"/>
                </a:lnTo>
                <a:lnTo>
                  <a:pt x="755" y="161"/>
                </a:lnTo>
                <a:lnTo>
                  <a:pt x="755" y="161"/>
                </a:lnTo>
                <a:lnTo>
                  <a:pt x="755" y="161"/>
                </a:lnTo>
                <a:lnTo>
                  <a:pt x="755" y="160"/>
                </a:lnTo>
                <a:lnTo>
                  <a:pt x="755" y="160"/>
                </a:lnTo>
                <a:lnTo>
                  <a:pt x="755" y="159"/>
                </a:lnTo>
                <a:lnTo>
                  <a:pt x="755" y="159"/>
                </a:lnTo>
                <a:lnTo>
                  <a:pt x="756" y="158"/>
                </a:lnTo>
                <a:lnTo>
                  <a:pt x="756" y="158"/>
                </a:lnTo>
                <a:lnTo>
                  <a:pt x="756" y="157"/>
                </a:lnTo>
                <a:lnTo>
                  <a:pt x="756" y="156"/>
                </a:lnTo>
                <a:lnTo>
                  <a:pt x="757" y="156"/>
                </a:lnTo>
                <a:lnTo>
                  <a:pt x="757" y="156"/>
                </a:lnTo>
                <a:lnTo>
                  <a:pt x="757" y="156"/>
                </a:lnTo>
                <a:lnTo>
                  <a:pt x="757" y="156"/>
                </a:lnTo>
                <a:lnTo>
                  <a:pt x="758" y="156"/>
                </a:lnTo>
                <a:lnTo>
                  <a:pt x="758" y="156"/>
                </a:lnTo>
                <a:lnTo>
                  <a:pt x="758" y="156"/>
                </a:lnTo>
                <a:lnTo>
                  <a:pt x="758" y="156"/>
                </a:lnTo>
                <a:lnTo>
                  <a:pt x="758" y="155"/>
                </a:lnTo>
                <a:lnTo>
                  <a:pt x="759" y="155"/>
                </a:lnTo>
                <a:lnTo>
                  <a:pt x="759" y="155"/>
                </a:lnTo>
                <a:lnTo>
                  <a:pt x="759" y="155"/>
                </a:lnTo>
                <a:lnTo>
                  <a:pt x="759" y="154"/>
                </a:lnTo>
                <a:lnTo>
                  <a:pt x="759" y="154"/>
                </a:lnTo>
                <a:lnTo>
                  <a:pt x="759" y="153"/>
                </a:lnTo>
                <a:lnTo>
                  <a:pt x="760" y="153"/>
                </a:lnTo>
                <a:lnTo>
                  <a:pt x="760" y="153"/>
                </a:lnTo>
                <a:lnTo>
                  <a:pt x="760" y="153"/>
                </a:lnTo>
                <a:lnTo>
                  <a:pt x="760" y="153"/>
                </a:lnTo>
                <a:lnTo>
                  <a:pt x="761" y="154"/>
                </a:lnTo>
                <a:lnTo>
                  <a:pt x="761" y="154"/>
                </a:lnTo>
                <a:lnTo>
                  <a:pt x="761" y="155"/>
                </a:lnTo>
                <a:lnTo>
                  <a:pt x="761" y="155"/>
                </a:lnTo>
                <a:lnTo>
                  <a:pt x="761" y="155"/>
                </a:lnTo>
                <a:lnTo>
                  <a:pt x="762" y="156"/>
                </a:lnTo>
                <a:lnTo>
                  <a:pt x="762" y="157"/>
                </a:lnTo>
                <a:lnTo>
                  <a:pt x="762" y="158"/>
                </a:lnTo>
                <a:lnTo>
                  <a:pt x="762" y="159"/>
                </a:lnTo>
                <a:lnTo>
                  <a:pt x="763" y="160"/>
                </a:lnTo>
                <a:lnTo>
                  <a:pt x="763" y="161"/>
                </a:lnTo>
                <a:lnTo>
                  <a:pt x="763" y="163"/>
                </a:lnTo>
                <a:lnTo>
                  <a:pt x="763" y="164"/>
                </a:lnTo>
                <a:lnTo>
                  <a:pt x="763" y="164"/>
                </a:lnTo>
                <a:lnTo>
                  <a:pt x="763" y="165"/>
                </a:lnTo>
                <a:lnTo>
                  <a:pt x="764" y="165"/>
                </a:lnTo>
                <a:lnTo>
                  <a:pt x="764" y="166"/>
                </a:lnTo>
                <a:lnTo>
                  <a:pt x="764" y="166"/>
                </a:lnTo>
                <a:lnTo>
                  <a:pt x="764" y="167"/>
                </a:lnTo>
                <a:lnTo>
                  <a:pt x="764" y="168"/>
                </a:lnTo>
                <a:lnTo>
                  <a:pt x="765" y="168"/>
                </a:lnTo>
                <a:lnTo>
                  <a:pt x="765" y="168"/>
                </a:lnTo>
                <a:lnTo>
                  <a:pt x="765" y="168"/>
                </a:lnTo>
                <a:lnTo>
                  <a:pt x="765" y="169"/>
                </a:lnTo>
                <a:lnTo>
                  <a:pt x="766" y="169"/>
                </a:lnTo>
                <a:lnTo>
                  <a:pt x="766" y="169"/>
                </a:lnTo>
                <a:lnTo>
                  <a:pt x="766" y="169"/>
                </a:lnTo>
                <a:lnTo>
                  <a:pt x="766" y="170"/>
                </a:lnTo>
                <a:lnTo>
                  <a:pt x="767" y="170"/>
                </a:lnTo>
                <a:lnTo>
                  <a:pt x="767" y="170"/>
                </a:lnTo>
                <a:lnTo>
                  <a:pt x="767" y="171"/>
                </a:lnTo>
                <a:lnTo>
                  <a:pt x="767" y="171"/>
                </a:lnTo>
                <a:lnTo>
                  <a:pt x="767" y="172"/>
                </a:lnTo>
                <a:lnTo>
                  <a:pt x="767" y="172"/>
                </a:lnTo>
                <a:lnTo>
                  <a:pt x="767" y="172"/>
                </a:lnTo>
                <a:lnTo>
                  <a:pt x="768" y="172"/>
                </a:lnTo>
                <a:lnTo>
                  <a:pt x="768" y="173"/>
                </a:lnTo>
                <a:lnTo>
                  <a:pt x="768" y="173"/>
                </a:lnTo>
                <a:lnTo>
                  <a:pt x="768" y="173"/>
                </a:lnTo>
                <a:lnTo>
                  <a:pt x="769" y="173"/>
                </a:lnTo>
                <a:lnTo>
                  <a:pt x="769" y="172"/>
                </a:lnTo>
                <a:lnTo>
                  <a:pt x="769" y="172"/>
                </a:lnTo>
                <a:lnTo>
                  <a:pt x="769" y="172"/>
                </a:lnTo>
                <a:lnTo>
                  <a:pt x="769" y="172"/>
                </a:lnTo>
                <a:lnTo>
                  <a:pt x="770" y="172"/>
                </a:lnTo>
                <a:lnTo>
                  <a:pt x="770" y="172"/>
                </a:lnTo>
                <a:lnTo>
                  <a:pt x="770" y="172"/>
                </a:lnTo>
                <a:lnTo>
                  <a:pt x="770" y="172"/>
                </a:lnTo>
                <a:lnTo>
                  <a:pt x="771" y="172"/>
                </a:lnTo>
                <a:lnTo>
                  <a:pt x="771" y="172"/>
                </a:lnTo>
                <a:lnTo>
                  <a:pt x="771" y="172"/>
                </a:lnTo>
                <a:lnTo>
                  <a:pt x="771" y="172"/>
                </a:lnTo>
                <a:lnTo>
                  <a:pt x="771" y="172"/>
                </a:lnTo>
                <a:lnTo>
                  <a:pt x="771" y="172"/>
                </a:lnTo>
                <a:lnTo>
                  <a:pt x="772" y="172"/>
                </a:lnTo>
                <a:lnTo>
                  <a:pt x="772" y="172"/>
                </a:lnTo>
                <a:lnTo>
                  <a:pt x="772" y="172"/>
                </a:lnTo>
                <a:lnTo>
                  <a:pt x="772" y="172"/>
                </a:lnTo>
                <a:lnTo>
                  <a:pt x="772" y="172"/>
                </a:lnTo>
                <a:lnTo>
                  <a:pt x="773" y="172"/>
                </a:lnTo>
                <a:lnTo>
                  <a:pt x="773" y="172"/>
                </a:lnTo>
                <a:lnTo>
                  <a:pt x="773" y="172"/>
                </a:lnTo>
                <a:lnTo>
                  <a:pt x="773" y="172"/>
                </a:lnTo>
                <a:lnTo>
                  <a:pt x="774" y="172"/>
                </a:lnTo>
                <a:lnTo>
                  <a:pt x="774" y="172"/>
                </a:lnTo>
                <a:lnTo>
                  <a:pt x="774" y="172"/>
                </a:lnTo>
                <a:lnTo>
                  <a:pt x="774" y="172"/>
                </a:lnTo>
                <a:lnTo>
                  <a:pt x="775" y="172"/>
                </a:lnTo>
                <a:lnTo>
                  <a:pt x="775" y="172"/>
                </a:lnTo>
                <a:lnTo>
                  <a:pt x="775" y="172"/>
                </a:lnTo>
                <a:lnTo>
                  <a:pt x="775" y="172"/>
                </a:lnTo>
                <a:lnTo>
                  <a:pt x="775" y="171"/>
                </a:lnTo>
                <a:lnTo>
                  <a:pt x="775" y="171"/>
                </a:lnTo>
                <a:lnTo>
                  <a:pt x="775" y="170"/>
                </a:lnTo>
                <a:lnTo>
                  <a:pt x="776" y="170"/>
                </a:lnTo>
                <a:lnTo>
                  <a:pt x="776" y="169"/>
                </a:lnTo>
                <a:lnTo>
                  <a:pt x="776" y="169"/>
                </a:lnTo>
                <a:lnTo>
                  <a:pt x="776" y="168"/>
                </a:lnTo>
                <a:lnTo>
                  <a:pt x="777" y="168"/>
                </a:lnTo>
                <a:lnTo>
                  <a:pt x="777" y="168"/>
                </a:lnTo>
                <a:lnTo>
                  <a:pt x="777" y="168"/>
                </a:lnTo>
                <a:lnTo>
                  <a:pt x="777" y="168"/>
                </a:lnTo>
                <a:lnTo>
                  <a:pt x="778" y="167"/>
                </a:lnTo>
                <a:lnTo>
                  <a:pt x="778" y="167"/>
                </a:lnTo>
                <a:lnTo>
                  <a:pt x="778" y="167"/>
                </a:lnTo>
                <a:lnTo>
                  <a:pt x="778" y="167"/>
                </a:lnTo>
                <a:lnTo>
                  <a:pt x="778" y="167"/>
                </a:lnTo>
                <a:lnTo>
                  <a:pt x="779" y="167"/>
                </a:lnTo>
                <a:lnTo>
                  <a:pt x="779" y="168"/>
                </a:lnTo>
                <a:lnTo>
                  <a:pt x="779" y="168"/>
                </a:lnTo>
                <a:lnTo>
                  <a:pt x="779" y="168"/>
                </a:lnTo>
                <a:lnTo>
                  <a:pt x="779" y="168"/>
                </a:lnTo>
                <a:lnTo>
                  <a:pt x="779" y="168"/>
                </a:lnTo>
                <a:lnTo>
                  <a:pt x="780" y="168"/>
                </a:lnTo>
                <a:lnTo>
                  <a:pt x="780" y="168"/>
                </a:lnTo>
                <a:lnTo>
                  <a:pt x="780" y="168"/>
                </a:lnTo>
                <a:lnTo>
                  <a:pt x="780" y="168"/>
                </a:lnTo>
                <a:lnTo>
                  <a:pt x="780" y="167"/>
                </a:lnTo>
                <a:lnTo>
                  <a:pt x="781" y="167"/>
                </a:lnTo>
                <a:lnTo>
                  <a:pt x="781" y="166"/>
                </a:lnTo>
                <a:lnTo>
                  <a:pt x="781" y="166"/>
                </a:lnTo>
                <a:lnTo>
                  <a:pt x="781" y="166"/>
                </a:lnTo>
                <a:lnTo>
                  <a:pt x="782" y="166"/>
                </a:lnTo>
                <a:lnTo>
                  <a:pt x="782" y="167"/>
                </a:lnTo>
                <a:lnTo>
                  <a:pt x="782" y="167"/>
                </a:lnTo>
                <a:lnTo>
                  <a:pt x="782" y="167"/>
                </a:lnTo>
                <a:lnTo>
                  <a:pt x="783" y="168"/>
                </a:lnTo>
                <a:lnTo>
                  <a:pt x="783" y="168"/>
                </a:lnTo>
                <a:lnTo>
                  <a:pt x="783" y="168"/>
                </a:lnTo>
                <a:lnTo>
                  <a:pt x="783" y="168"/>
                </a:lnTo>
                <a:lnTo>
                  <a:pt x="783" y="168"/>
                </a:lnTo>
                <a:lnTo>
                  <a:pt x="783" y="168"/>
                </a:lnTo>
                <a:lnTo>
                  <a:pt x="783" y="167"/>
                </a:lnTo>
                <a:lnTo>
                  <a:pt x="784" y="167"/>
                </a:lnTo>
                <a:lnTo>
                  <a:pt x="784" y="167"/>
                </a:lnTo>
                <a:lnTo>
                  <a:pt x="784" y="166"/>
                </a:lnTo>
                <a:lnTo>
                  <a:pt x="784" y="166"/>
                </a:lnTo>
                <a:lnTo>
                  <a:pt x="785" y="166"/>
                </a:lnTo>
                <a:lnTo>
                  <a:pt x="785" y="166"/>
                </a:lnTo>
                <a:lnTo>
                  <a:pt x="785" y="166"/>
                </a:lnTo>
                <a:lnTo>
                  <a:pt x="785" y="166"/>
                </a:lnTo>
                <a:lnTo>
                  <a:pt x="786" y="165"/>
                </a:lnTo>
                <a:lnTo>
                  <a:pt x="786" y="165"/>
                </a:lnTo>
                <a:lnTo>
                  <a:pt x="786" y="165"/>
                </a:lnTo>
                <a:lnTo>
                  <a:pt x="786" y="165"/>
                </a:lnTo>
                <a:lnTo>
                  <a:pt x="786" y="165"/>
                </a:lnTo>
                <a:lnTo>
                  <a:pt x="787" y="165"/>
                </a:lnTo>
                <a:lnTo>
                  <a:pt x="787" y="164"/>
                </a:lnTo>
                <a:lnTo>
                  <a:pt x="787" y="164"/>
                </a:lnTo>
                <a:lnTo>
                  <a:pt x="787" y="164"/>
                </a:lnTo>
                <a:lnTo>
                  <a:pt x="787" y="164"/>
                </a:lnTo>
                <a:lnTo>
                  <a:pt x="787" y="164"/>
                </a:lnTo>
                <a:lnTo>
                  <a:pt x="788" y="163"/>
                </a:lnTo>
                <a:lnTo>
                  <a:pt x="788" y="163"/>
                </a:lnTo>
                <a:lnTo>
                  <a:pt x="788" y="163"/>
                </a:lnTo>
                <a:lnTo>
                  <a:pt x="788" y="163"/>
                </a:lnTo>
                <a:lnTo>
                  <a:pt x="789" y="163"/>
                </a:lnTo>
                <a:lnTo>
                  <a:pt x="789" y="163"/>
                </a:lnTo>
                <a:lnTo>
                  <a:pt x="789" y="163"/>
                </a:lnTo>
                <a:lnTo>
                  <a:pt x="789" y="163"/>
                </a:lnTo>
                <a:lnTo>
                  <a:pt x="789" y="163"/>
                </a:lnTo>
                <a:lnTo>
                  <a:pt x="790" y="162"/>
                </a:lnTo>
                <a:lnTo>
                  <a:pt x="790" y="162"/>
                </a:lnTo>
                <a:lnTo>
                  <a:pt x="790" y="162"/>
                </a:lnTo>
                <a:lnTo>
                  <a:pt x="790" y="162"/>
                </a:lnTo>
                <a:lnTo>
                  <a:pt x="791" y="161"/>
                </a:lnTo>
                <a:lnTo>
                  <a:pt x="791" y="161"/>
                </a:lnTo>
                <a:lnTo>
                  <a:pt x="791" y="161"/>
                </a:lnTo>
                <a:lnTo>
                  <a:pt x="791" y="161"/>
                </a:lnTo>
                <a:lnTo>
                  <a:pt x="791" y="160"/>
                </a:lnTo>
                <a:lnTo>
                  <a:pt x="791" y="160"/>
                </a:lnTo>
                <a:lnTo>
                  <a:pt x="791" y="159"/>
                </a:lnTo>
                <a:lnTo>
                  <a:pt x="792" y="159"/>
                </a:lnTo>
                <a:lnTo>
                  <a:pt x="792" y="158"/>
                </a:lnTo>
                <a:lnTo>
                  <a:pt x="792" y="158"/>
                </a:lnTo>
                <a:lnTo>
                  <a:pt x="792" y="157"/>
                </a:lnTo>
                <a:lnTo>
                  <a:pt x="793" y="156"/>
                </a:lnTo>
                <a:lnTo>
                  <a:pt x="793" y="156"/>
                </a:lnTo>
                <a:lnTo>
                  <a:pt x="793" y="156"/>
                </a:lnTo>
                <a:lnTo>
                  <a:pt x="793" y="156"/>
                </a:lnTo>
                <a:lnTo>
                  <a:pt x="794" y="157"/>
                </a:lnTo>
                <a:lnTo>
                  <a:pt x="794" y="157"/>
                </a:lnTo>
                <a:lnTo>
                  <a:pt x="794" y="157"/>
                </a:lnTo>
                <a:lnTo>
                  <a:pt x="794" y="157"/>
                </a:lnTo>
                <a:lnTo>
                  <a:pt x="794" y="157"/>
                </a:lnTo>
                <a:lnTo>
                  <a:pt x="795" y="157"/>
                </a:lnTo>
                <a:lnTo>
                  <a:pt x="795" y="157"/>
                </a:lnTo>
                <a:lnTo>
                  <a:pt x="795" y="156"/>
                </a:lnTo>
                <a:lnTo>
                  <a:pt x="795" y="156"/>
                </a:lnTo>
                <a:lnTo>
                  <a:pt x="795" y="156"/>
                </a:lnTo>
                <a:lnTo>
                  <a:pt x="795" y="155"/>
                </a:lnTo>
                <a:lnTo>
                  <a:pt x="796" y="155"/>
                </a:lnTo>
                <a:lnTo>
                  <a:pt x="796" y="155"/>
                </a:lnTo>
                <a:lnTo>
                  <a:pt x="796" y="155"/>
                </a:lnTo>
                <a:lnTo>
                  <a:pt x="796" y="155"/>
                </a:lnTo>
                <a:lnTo>
                  <a:pt x="797" y="155"/>
                </a:lnTo>
                <a:lnTo>
                  <a:pt x="797" y="155"/>
                </a:lnTo>
                <a:lnTo>
                  <a:pt x="797" y="155"/>
                </a:lnTo>
                <a:lnTo>
                  <a:pt x="797" y="155"/>
                </a:lnTo>
                <a:lnTo>
                  <a:pt x="797" y="155"/>
                </a:lnTo>
                <a:lnTo>
                  <a:pt x="798" y="156"/>
                </a:lnTo>
                <a:lnTo>
                  <a:pt x="798" y="156"/>
                </a:lnTo>
                <a:lnTo>
                  <a:pt x="798" y="157"/>
                </a:lnTo>
                <a:lnTo>
                  <a:pt x="798" y="159"/>
                </a:lnTo>
                <a:lnTo>
                  <a:pt x="799" y="159"/>
                </a:lnTo>
                <a:lnTo>
                  <a:pt x="799" y="161"/>
                </a:lnTo>
                <a:lnTo>
                  <a:pt x="799" y="162"/>
                </a:lnTo>
                <a:lnTo>
                  <a:pt x="799" y="163"/>
                </a:lnTo>
                <a:lnTo>
                  <a:pt x="799" y="164"/>
                </a:lnTo>
                <a:lnTo>
                  <a:pt x="799" y="165"/>
                </a:lnTo>
                <a:lnTo>
                  <a:pt x="800" y="165"/>
                </a:lnTo>
                <a:lnTo>
                  <a:pt x="800" y="166"/>
                </a:lnTo>
                <a:lnTo>
                  <a:pt x="800" y="167"/>
                </a:lnTo>
                <a:lnTo>
                  <a:pt x="800" y="167"/>
                </a:lnTo>
                <a:lnTo>
                  <a:pt x="800" y="168"/>
                </a:lnTo>
                <a:lnTo>
                  <a:pt x="801" y="168"/>
                </a:lnTo>
                <a:lnTo>
                  <a:pt x="801" y="169"/>
                </a:lnTo>
                <a:lnTo>
                  <a:pt x="801" y="169"/>
                </a:lnTo>
                <a:lnTo>
                  <a:pt x="801" y="170"/>
                </a:lnTo>
                <a:lnTo>
                  <a:pt x="802" y="170"/>
                </a:lnTo>
                <a:lnTo>
                  <a:pt x="802" y="170"/>
                </a:lnTo>
                <a:lnTo>
                  <a:pt x="802" y="170"/>
                </a:lnTo>
                <a:lnTo>
                  <a:pt x="802" y="171"/>
                </a:lnTo>
                <a:lnTo>
                  <a:pt x="803" y="171"/>
                </a:lnTo>
                <a:lnTo>
                  <a:pt x="803" y="171"/>
                </a:lnTo>
                <a:lnTo>
                  <a:pt x="803" y="172"/>
                </a:lnTo>
                <a:lnTo>
                  <a:pt x="803" y="172"/>
                </a:lnTo>
                <a:lnTo>
                  <a:pt x="803" y="172"/>
                </a:lnTo>
                <a:lnTo>
                  <a:pt x="803" y="172"/>
                </a:lnTo>
                <a:lnTo>
                  <a:pt x="803" y="172"/>
                </a:lnTo>
                <a:lnTo>
                  <a:pt x="804" y="172"/>
                </a:lnTo>
                <a:lnTo>
                  <a:pt x="804" y="172"/>
                </a:lnTo>
                <a:lnTo>
                  <a:pt x="804" y="172"/>
                </a:lnTo>
                <a:lnTo>
                  <a:pt x="804" y="172"/>
                </a:lnTo>
                <a:lnTo>
                  <a:pt x="805" y="172"/>
                </a:lnTo>
                <a:lnTo>
                  <a:pt x="805" y="172"/>
                </a:lnTo>
                <a:lnTo>
                  <a:pt x="805" y="172"/>
                </a:lnTo>
                <a:lnTo>
                  <a:pt x="805" y="172"/>
                </a:lnTo>
                <a:lnTo>
                  <a:pt x="805" y="173"/>
                </a:lnTo>
                <a:lnTo>
                  <a:pt x="806" y="173"/>
                </a:lnTo>
                <a:lnTo>
                  <a:pt x="806" y="173"/>
                </a:lnTo>
                <a:lnTo>
                  <a:pt x="806" y="173"/>
                </a:lnTo>
                <a:lnTo>
                  <a:pt x="806" y="173"/>
                </a:lnTo>
                <a:lnTo>
                  <a:pt x="807" y="172"/>
                </a:lnTo>
                <a:lnTo>
                  <a:pt x="807" y="172"/>
                </a:lnTo>
                <a:lnTo>
                  <a:pt x="807" y="172"/>
                </a:lnTo>
                <a:lnTo>
                  <a:pt x="807" y="171"/>
                </a:lnTo>
                <a:lnTo>
                  <a:pt x="807" y="171"/>
                </a:lnTo>
                <a:lnTo>
                  <a:pt x="807" y="170"/>
                </a:lnTo>
                <a:lnTo>
                  <a:pt x="808" y="170"/>
                </a:lnTo>
                <a:lnTo>
                  <a:pt x="808" y="170"/>
                </a:lnTo>
                <a:lnTo>
                  <a:pt x="808" y="170"/>
                </a:lnTo>
                <a:lnTo>
                  <a:pt x="808" y="169"/>
                </a:lnTo>
                <a:lnTo>
                  <a:pt x="808" y="169"/>
                </a:lnTo>
                <a:lnTo>
                  <a:pt x="809" y="169"/>
                </a:lnTo>
                <a:lnTo>
                  <a:pt x="809" y="169"/>
                </a:lnTo>
                <a:lnTo>
                  <a:pt x="809" y="169"/>
                </a:lnTo>
                <a:lnTo>
                  <a:pt x="809" y="169"/>
                </a:lnTo>
                <a:lnTo>
                  <a:pt x="810" y="168"/>
                </a:lnTo>
                <a:lnTo>
                  <a:pt x="810" y="168"/>
                </a:lnTo>
                <a:lnTo>
                  <a:pt x="810" y="168"/>
                </a:lnTo>
                <a:lnTo>
                  <a:pt x="810" y="168"/>
                </a:lnTo>
                <a:lnTo>
                  <a:pt x="811" y="168"/>
                </a:lnTo>
                <a:lnTo>
                  <a:pt x="811" y="168"/>
                </a:lnTo>
                <a:lnTo>
                  <a:pt x="811" y="168"/>
                </a:lnTo>
                <a:lnTo>
                  <a:pt x="811" y="168"/>
                </a:lnTo>
                <a:lnTo>
                  <a:pt x="811" y="168"/>
                </a:lnTo>
                <a:lnTo>
                  <a:pt x="811" y="168"/>
                </a:lnTo>
                <a:lnTo>
                  <a:pt x="811" y="168"/>
                </a:lnTo>
                <a:lnTo>
                  <a:pt x="812" y="168"/>
                </a:lnTo>
                <a:lnTo>
                  <a:pt x="812" y="168"/>
                </a:lnTo>
                <a:lnTo>
                  <a:pt x="812" y="168"/>
                </a:lnTo>
                <a:lnTo>
                  <a:pt x="812" y="168"/>
                </a:lnTo>
                <a:lnTo>
                  <a:pt x="813" y="168"/>
                </a:lnTo>
                <a:lnTo>
                  <a:pt x="813" y="167"/>
                </a:lnTo>
                <a:lnTo>
                  <a:pt x="813" y="167"/>
                </a:lnTo>
                <a:lnTo>
                  <a:pt x="813" y="167"/>
                </a:lnTo>
                <a:lnTo>
                  <a:pt x="814" y="167"/>
                </a:lnTo>
                <a:lnTo>
                  <a:pt x="814" y="166"/>
                </a:lnTo>
                <a:lnTo>
                  <a:pt x="814" y="166"/>
                </a:lnTo>
                <a:lnTo>
                  <a:pt x="814" y="166"/>
                </a:lnTo>
                <a:lnTo>
                  <a:pt x="814" y="166"/>
                </a:lnTo>
                <a:lnTo>
                  <a:pt x="815" y="166"/>
                </a:lnTo>
                <a:lnTo>
                  <a:pt x="815" y="166"/>
                </a:lnTo>
                <a:lnTo>
                  <a:pt x="815" y="167"/>
                </a:lnTo>
                <a:lnTo>
                  <a:pt x="815" y="167"/>
                </a:lnTo>
                <a:lnTo>
                  <a:pt x="815" y="167"/>
                </a:lnTo>
                <a:lnTo>
                  <a:pt x="815" y="168"/>
                </a:lnTo>
                <a:lnTo>
                  <a:pt x="816" y="168"/>
                </a:lnTo>
                <a:lnTo>
                  <a:pt x="816" y="168"/>
                </a:lnTo>
                <a:lnTo>
                  <a:pt x="816" y="168"/>
                </a:lnTo>
                <a:lnTo>
                  <a:pt x="816" y="168"/>
                </a:lnTo>
                <a:lnTo>
                  <a:pt x="816" y="168"/>
                </a:lnTo>
                <a:lnTo>
                  <a:pt x="817" y="168"/>
                </a:lnTo>
                <a:lnTo>
                  <a:pt x="817" y="168"/>
                </a:lnTo>
                <a:lnTo>
                  <a:pt x="817" y="168"/>
                </a:lnTo>
                <a:lnTo>
                  <a:pt x="817" y="168"/>
                </a:lnTo>
                <a:lnTo>
                  <a:pt x="818" y="167"/>
                </a:lnTo>
                <a:lnTo>
                  <a:pt x="818" y="167"/>
                </a:lnTo>
                <a:lnTo>
                  <a:pt x="818" y="166"/>
                </a:lnTo>
                <a:lnTo>
                  <a:pt x="818" y="166"/>
                </a:lnTo>
                <a:lnTo>
                  <a:pt x="818" y="165"/>
                </a:lnTo>
                <a:lnTo>
                  <a:pt x="818" y="165"/>
                </a:lnTo>
                <a:lnTo>
                  <a:pt x="819" y="164"/>
                </a:lnTo>
                <a:lnTo>
                  <a:pt x="819" y="164"/>
                </a:lnTo>
                <a:lnTo>
                  <a:pt x="819" y="164"/>
                </a:lnTo>
                <a:lnTo>
                  <a:pt x="819" y="164"/>
                </a:lnTo>
                <a:lnTo>
                  <a:pt x="819" y="163"/>
                </a:lnTo>
                <a:lnTo>
                  <a:pt x="820" y="163"/>
                </a:lnTo>
                <a:lnTo>
                  <a:pt x="820" y="163"/>
                </a:lnTo>
                <a:lnTo>
                  <a:pt x="820" y="162"/>
                </a:lnTo>
                <a:lnTo>
                  <a:pt x="820" y="162"/>
                </a:lnTo>
                <a:lnTo>
                  <a:pt x="821" y="162"/>
                </a:lnTo>
                <a:lnTo>
                  <a:pt x="821" y="161"/>
                </a:lnTo>
                <a:lnTo>
                  <a:pt x="821" y="161"/>
                </a:lnTo>
                <a:lnTo>
                  <a:pt x="821" y="161"/>
                </a:lnTo>
                <a:lnTo>
                  <a:pt x="822" y="161"/>
                </a:lnTo>
                <a:lnTo>
                  <a:pt x="822" y="162"/>
                </a:lnTo>
                <a:lnTo>
                  <a:pt x="822" y="162"/>
                </a:lnTo>
                <a:lnTo>
                  <a:pt x="822" y="162"/>
                </a:lnTo>
                <a:lnTo>
                  <a:pt x="822" y="162"/>
                </a:lnTo>
                <a:lnTo>
                  <a:pt x="822" y="161"/>
                </a:lnTo>
                <a:lnTo>
                  <a:pt x="822" y="161"/>
                </a:lnTo>
                <a:lnTo>
                  <a:pt x="823" y="161"/>
                </a:lnTo>
                <a:lnTo>
                  <a:pt x="823" y="160"/>
                </a:lnTo>
                <a:lnTo>
                  <a:pt x="823" y="160"/>
                </a:lnTo>
                <a:lnTo>
                  <a:pt x="823" y="160"/>
                </a:lnTo>
                <a:lnTo>
                  <a:pt x="824" y="159"/>
                </a:lnTo>
                <a:lnTo>
                  <a:pt x="824" y="159"/>
                </a:lnTo>
                <a:lnTo>
                  <a:pt x="824" y="159"/>
                </a:lnTo>
                <a:lnTo>
                  <a:pt x="824" y="159"/>
                </a:lnTo>
                <a:lnTo>
                  <a:pt x="825" y="159"/>
                </a:lnTo>
                <a:lnTo>
                  <a:pt x="825" y="159"/>
                </a:lnTo>
                <a:lnTo>
                  <a:pt x="825" y="159"/>
                </a:lnTo>
                <a:lnTo>
                  <a:pt x="825" y="159"/>
                </a:lnTo>
                <a:lnTo>
                  <a:pt x="825" y="159"/>
                </a:lnTo>
                <a:lnTo>
                  <a:pt x="826" y="159"/>
                </a:lnTo>
                <a:lnTo>
                  <a:pt x="826" y="159"/>
                </a:lnTo>
                <a:lnTo>
                  <a:pt x="826" y="159"/>
                </a:lnTo>
                <a:lnTo>
                  <a:pt x="826" y="159"/>
                </a:lnTo>
                <a:lnTo>
                  <a:pt x="826" y="159"/>
                </a:lnTo>
                <a:lnTo>
                  <a:pt x="826" y="159"/>
                </a:lnTo>
                <a:lnTo>
                  <a:pt x="827" y="159"/>
                </a:lnTo>
                <a:lnTo>
                  <a:pt x="827" y="159"/>
                </a:lnTo>
                <a:lnTo>
                  <a:pt x="827" y="158"/>
                </a:lnTo>
                <a:lnTo>
                  <a:pt x="827" y="158"/>
                </a:lnTo>
                <a:lnTo>
                  <a:pt x="827" y="157"/>
                </a:lnTo>
                <a:lnTo>
                  <a:pt x="828" y="157"/>
                </a:lnTo>
                <a:lnTo>
                  <a:pt x="828" y="156"/>
                </a:lnTo>
                <a:lnTo>
                  <a:pt x="828" y="155"/>
                </a:lnTo>
                <a:lnTo>
                  <a:pt x="828" y="155"/>
                </a:lnTo>
                <a:lnTo>
                  <a:pt x="829" y="155"/>
                </a:lnTo>
                <a:lnTo>
                  <a:pt x="829" y="154"/>
                </a:lnTo>
                <a:lnTo>
                  <a:pt x="829" y="153"/>
                </a:lnTo>
                <a:lnTo>
                  <a:pt x="829" y="153"/>
                </a:lnTo>
                <a:lnTo>
                  <a:pt x="830" y="153"/>
                </a:lnTo>
                <a:lnTo>
                  <a:pt x="830" y="153"/>
                </a:lnTo>
                <a:lnTo>
                  <a:pt x="830" y="153"/>
                </a:lnTo>
                <a:lnTo>
                  <a:pt x="830" y="153"/>
                </a:lnTo>
                <a:lnTo>
                  <a:pt x="830" y="152"/>
                </a:lnTo>
                <a:lnTo>
                  <a:pt x="830" y="152"/>
                </a:lnTo>
                <a:lnTo>
                  <a:pt x="830" y="153"/>
                </a:lnTo>
                <a:lnTo>
                  <a:pt x="831" y="154"/>
                </a:lnTo>
                <a:lnTo>
                  <a:pt x="831" y="155"/>
                </a:lnTo>
                <a:lnTo>
                  <a:pt x="831" y="155"/>
                </a:lnTo>
                <a:lnTo>
                  <a:pt x="831" y="157"/>
                </a:lnTo>
                <a:lnTo>
                  <a:pt x="832" y="158"/>
                </a:lnTo>
                <a:lnTo>
                  <a:pt x="832" y="159"/>
                </a:lnTo>
                <a:lnTo>
                  <a:pt x="832" y="159"/>
                </a:lnTo>
                <a:lnTo>
                  <a:pt x="832" y="160"/>
                </a:lnTo>
                <a:lnTo>
                  <a:pt x="833" y="161"/>
                </a:lnTo>
                <a:lnTo>
                  <a:pt x="833" y="162"/>
                </a:lnTo>
                <a:lnTo>
                  <a:pt x="833" y="162"/>
                </a:lnTo>
                <a:lnTo>
                  <a:pt x="833" y="163"/>
                </a:lnTo>
                <a:lnTo>
                  <a:pt x="833" y="164"/>
                </a:lnTo>
                <a:lnTo>
                  <a:pt x="834" y="164"/>
                </a:lnTo>
                <a:lnTo>
                  <a:pt x="834" y="165"/>
                </a:lnTo>
                <a:lnTo>
                  <a:pt x="834" y="165"/>
                </a:lnTo>
                <a:lnTo>
                  <a:pt x="834" y="165"/>
                </a:lnTo>
                <a:lnTo>
                  <a:pt x="834" y="165"/>
                </a:lnTo>
                <a:lnTo>
                  <a:pt x="834" y="165"/>
                </a:lnTo>
                <a:lnTo>
                  <a:pt x="835" y="165"/>
                </a:lnTo>
                <a:lnTo>
                  <a:pt x="835" y="165"/>
                </a:lnTo>
                <a:lnTo>
                  <a:pt x="835" y="165"/>
                </a:lnTo>
                <a:lnTo>
                  <a:pt x="835" y="165"/>
                </a:lnTo>
                <a:lnTo>
                  <a:pt x="836" y="166"/>
                </a:lnTo>
                <a:lnTo>
                  <a:pt x="836" y="166"/>
                </a:lnTo>
                <a:lnTo>
                  <a:pt x="836" y="166"/>
                </a:lnTo>
                <a:lnTo>
                  <a:pt x="836" y="167"/>
                </a:lnTo>
                <a:lnTo>
                  <a:pt x="836" y="167"/>
                </a:lnTo>
                <a:lnTo>
                  <a:pt x="837" y="168"/>
                </a:lnTo>
                <a:lnTo>
                  <a:pt x="837" y="168"/>
                </a:lnTo>
                <a:lnTo>
                  <a:pt x="837" y="168"/>
                </a:lnTo>
                <a:lnTo>
                  <a:pt x="837" y="169"/>
                </a:lnTo>
                <a:lnTo>
                  <a:pt x="838" y="169"/>
                </a:lnTo>
                <a:lnTo>
                  <a:pt x="838" y="169"/>
                </a:lnTo>
                <a:lnTo>
                  <a:pt x="838" y="169"/>
                </a:lnTo>
                <a:lnTo>
                  <a:pt x="838" y="169"/>
                </a:lnTo>
                <a:lnTo>
                  <a:pt x="838" y="169"/>
                </a:lnTo>
                <a:lnTo>
                  <a:pt x="838" y="169"/>
                </a:lnTo>
                <a:lnTo>
                  <a:pt x="838" y="169"/>
                </a:lnTo>
                <a:lnTo>
                  <a:pt x="839" y="169"/>
                </a:lnTo>
                <a:lnTo>
                  <a:pt x="839" y="169"/>
                </a:lnTo>
                <a:lnTo>
                  <a:pt x="839" y="169"/>
                </a:lnTo>
                <a:lnTo>
                  <a:pt x="839" y="169"/>
                </a:lnTo>
                <a:lnTo>
                  <a:pt x="840" y="169"/>
                </a:lnTo>
                <a:lnTo>
                  <a:pt x="840" y="170"/>
                </a:lnTo>
                <a:lnTo>
                  <a:pt x="840" y="170"/>
                </a:lnTo>
                <a:lnTo>
                  <a:pt x="840" y="170"/>
                </a:lnTo>
                <a:lnTo>
                  <a:pt x="841" y="170"/>
                </a:lnTo>
                <a:lnTo>
                  <a:pt x="841" y="170"/>
                </a:lnTo>
                <a:lnTo>
                  <a:pt x="841" y="170"/>
                </a:lnTo>
                <a:lnTo>
                  <a:pt x="841" y="170"/>
                </a:lnTo>
                <a:lnTo>
                  <a:pt x="842" y="170"/>
                </a:lnTo>
                <a:lnTo>
                  <a:pt x="842" y="170"/>
                </a:lnTo>
                <a:lnTo>
                  <a:pt x="842" y="170"/>
                </a:lnTo>
                <a:lnTo>
                  <a:pt x="842" y="170"/>
                </a:lnTo>
                <a:lnTo>
                  <a:pt x="842" y="169"/>
                </a:lnTo>
                <a:lnTo>
                  <a:pt x="842" y="169"/>
                </a:lnTo>
                <a:lnTo>
                  <a:pt x="842" y="168"/>
                </a:lnTo>
                <a:lnTo>
                  <a:pt x="843" y="167"/>
                </a:lnTo>
                <a:lnTo>
                  <a:pt x="843" y="167"/>
                </a:lnTo>
                <a:lnTo>
                  <a:pt x="843" y="166"/>
                </a:lnTo>
                <a:lnTo>
                  <a:pt x="843" y="165"/>
                </a:lnTo>
                <a:lnTo>
                  <a:pt x="844" y="164"/>
                </a:lnTo>
                <a:lnTo>
                  <a:pt x="844" y="164"/>
                </a:lnTo>
                <a:lnTo>
                  <a:pt x="844" y="164"/>
                </a:lnTo>
                <a:lnTo>
                  <a:pt x="844" y="164"/>
                </a:lnTo>
                <a:lnTo>
                  <a:pt x="844" y="163"/>
                </a:lnTo>
                <a:lnTo>
                  <a:pt x="845" y="163"/>
                </a:lnTo>
                <a:lnTo>
                  <a:pt x="845" y="163"/>
                </a:lnTo>
                <a:lnTo>
                  <a:pt x="845" y="163"/>
                </a:lnTo>
                <a:lnTo>
                  <a:pt x="845" y="162"/>
                </a:lnTo>
                <a:lnTo>
                  <a:pt x="846" y="162"/>
                </a:lnTo>
                <a:lnTo>
                  <a:pt x="846" y="162"/>
                </a:lnTo>
                <a:lnTo>
                  <a:pt x="846" y="162"/>
                </a:lnTo>
                <a:lnTo>
                  <a:pt x="846" y="162"/>
                </a:lnTo>
                <a:lnTo>
                  <a:pt x="846" y="162"/>
                </a:lnTo>
                <a:lnTo>
                  <a:pt x="846" y="162"/>
                </a:lnTo>
                <a:lnTo>
                  <a:pt x="847" y="162"/>
                </a:lnTo>
                <a:lnTo>
                  <a:pt x="847" y="162"/>
                </a:lnTo>
                <a:lnTo>
                  <a:pt x="847" y="162"/>
                </a:lnTo>
                <a:lnTo>
                  <a:pt x="847" y="162"/>
                </a:lnTo>
                <a:lnTo>
                  <a:pt x="847" y="162"/>
                </a:lnTo>
                <a:lnTo>
                  <a:pt x="848" y="162"/>
                </a:lnTo>
                <a:lnTo>
                  <a:pt x="848" y="163"/>
                </a:lnTo>
                <a:lnTo>
                  <a:pt x="848" y="163"/>
                </a:lnTo>
                <a:lnTo>
                  <a:pt x="848" y="163"/>
                </a:lnTo>
                <a:lnTo>
                  <a:pt x="849" y="164"/>
                </a:lnTo>
                <a:lnTo>
                  <a:pt x="849" y="164"/>
                </a:lnTo>
                <a:lnTo>
                  <a:pt x="849" y="164"/>
                </a:lnTo>
                <a:lnTo>
                  <a:pt x="849" y="164"/>
                </a:lnTo>
                <a:lnTo>
                  <a:pt x="850" y="164"/>
                </a:lnTo>
                <a:lnTo>
                  <a:pt x="850" y="164"/>
                </a:lnTo>
                <a:lnTo>
                  <a:pt x="850" y="164"/>
                </a:lnTo>
                <a:lnTo>
                  <a:pt x="850" y="164"/>
                </a:lnTo>
                <a:lnTo>
                  <a:pt x="850" y="164"/>
                </a:lnTo>
                <a:lnTo>
                  <a:pt x="850" y="164"/>
                </a:lnTo>
                <a:lnTo>
                  <a:pt x="850" y="164"/>
                </a:lnTo>
                <a:lnTo>
                  <a:pt x="851" y="164"/>
                </a:lnTo>
                <a:lnTo>
                  <a:pt x="851" y="163"/>
                </a:lnTo>
                <a:lnTo>
                  <a:pt x="851" y="163"/>
                </a:lnTo>
                <a:lnTo>
                  <a:pt x="851" y="162"/>
                </a:lnTo>
                <a:lnTo>
                  <a:pt x="852" y="162"/>
                </a:lnTo>
                <a:lnTo>
                  <a:pt x="852" y="162"/>
                </a:lnTo>
                <a:lnTo>
                  <a:pt x="852" y="161"/>
                </a:lnTo>
                <a:lnTo>
                  <a:pt x="852" y="161"/>
                </a:lnTo>
                <a:lnTo>
                  <a:pt x="853" y="161"/>
                </a:lnTo>
                <a:lnTo>
                  <a:pt x="853" y="161"/>
                </a:lnTo>
                <a:lnTo>
                  <a:pt x="853" y="161"/>
                </a:lnTo>
                <a:lnTo>
                  <a:pt x="853" y="161"/>
                </a:lnTo>
                <a:lnTo>
                  <a:pt x="853" y="161"/>
                </a:lnTo>
                <a:lnTo>
                  <a:pt x="854" y="161"/>
                </a:lnTo>
                <a:lnTo>
                  <a:pt x="854" y="161"/>
                </a:lnTo>
                <a:lnTo>
                  <a:pt x="854" y="161"/>
                </a:lnTo>
                <a:lnTo>
                  <a:pt x="854" y="161"/>
                </a:lnTo>
                <a:lnTo>
                  <a:pt x="854" y="161"/>
                </a:lnTo>
                <a:lnTo>
                  <a:pt x="854" y="161"/>
                </a:lnTo>
                <a:lnTo>
                  <a:pt x="855" y="161"/>
                </a:lnTo>
                <a:lnTo>
                  <a:pt x="855" y="160"/>
                </a:lnTo>
                <a:lnTo>
                  <a:pt x="855" y="160"/>
                </a:lnTo>
                <a:lnTo>
                  <a:pt x="855" y="160"/>
                </a:lnTo>
                <a:lnTo>
                  <a:pt x="855" y="160"/>
                </a:lnTo>
                <a:lnTo>
                  <a:pt x="856" y="159"/>
                </a:lnTo>
                <a:lnTo>
                  <a:pt x="856" y="159"/>
                </a:lnTo>
                <a:lnTo>
                  <a:pt x="856" y="159"/>
                </a:lnTo>
                <a:lnTo>
                  <a:pt x="856" y="159"/>
                </a:lnTo>
                <a:lnTo>
                  <a:pt x="857" y="159"/>
                </a:lnTo>
                <a:lnTo>
                  <a:pt x="857" y="159"/>
                </a:lnTo>
                <a:lnTo>
                  <a:pt x="857" y="158"/>
                </a:lnTo>
                <a:lnTo>
                  <a:pt x="857" y="158"/>
                </a:lnTo>
                <a:lnTo>
                  <a:pt x="858" y="158"/>
                </a:lnTo>
                <a:lnTo>
                  <a:pt x="858" y="158"/>
                </a:lnTo>
                <a:lnTo>
                  <a:pt x="858" y="158"/>
                </a:lnTo>
                <a:lnTo>
                  <a:pt x="858" y="158"/>
                </a:lnTo>
                <a:lnTo>
                  <a:pt x="858" y="158"/>
                </a:lnTo>
                <a:lnTo>
                  <a:pt x="858" y="158"/>
                </a:lnTo>
                <a:lnTo>
                  <a:pt x="858" y="158"/>
                </a:lnTo>
                <a:lnTo>
                  <a:pt x="859" y="158"/>
                </a:lnTo>
                <a:lnTo>
                  <a:pt x="859" y="158"/>
                </a:lnTo>
                <a:lnTo>
                  <a:pt x="859" y="158"/>
                </a:lnTo>
                <a:lnTo>
                  <a:pt x="859" y="158"/>
                </a:lnTo>
                <a:lnTo>
                  <a:pt x="860" y="158"/>
                </a:lnTo>
                <a:lnTo>
                  <a:pt x="860" y="158"/>
                </a:lnTo>
                <a:lnTo>
                  <a:pt x="860" y="158"/>
                </a:lnTo>
                <a:lnTo>
                  <a:pt x="860" y="158"/>
                </a:lnTo>
                <a:lnTo>
                  <a:pt x="861" y="157"/>
                </a:lnTo>
                <a:lnTo>
                  <a:pt x="861" y="157"/>
                </a:lnTo>
                <a:lnTo>
                  <a:pt x="861" y="156"/>
                </a:lnTo>
                <a:lnTo>
                  <a:pt x="861" y="156"/>
                </a:lnTo>
                <a:lnTo>
                  <a:pt x="861" y="155"/>
                </a:lnTo>
                <a:lnTo>
                  <a:pt x="862" y="155"/>
                </a:lnTo>
                <a:lnTo>
                  <a:pt x="862" y="155"/>
                </a:lnTo>
                <a:lnTo>
                  <a:pt x="862" y="155"/>
                </a:lnTo>
                <a:lnTo>
                  <a:pt x="862" y="154"/>
                </a:lnTo>
                <a:lnTo>
                  <a:pt x="862" y="154"/>
                </a:lnTo>
                <a:lnTo>
                  <a:pt x="862" y="153"/>
                </a:lnTo>
                <a:lnTo>
                  <a:pt x="863" y="153"/>
                </a:lnTo>
                <a:lnTo>
                  <a:pt x="863" y="153"/>
                </a:lnTo>
                <a:lnTo>
                  <a:pt x="863" y="152"/>
                </a:lnTo>
                <a:lnTo>
                  <a:pt x="863" y="152"/>
                </a:lnTo>
                <a:lnTo>
                  <a:pt x="863" y="152"/>
                </a:lnTo>
                <a:lnTo>
                  <a:pt x="864" y="151"/>
                </a:lnTo>
                <a:lnTo>
                  <a:pt x="864" y="151"/>
                </a:lnTo>
                <a:lnTo>
                  <a:pt x="864" y="151"/>
                </a:lnTo>
                <a:lnTo>
                  <a:pt x="864" y="151"/>
                </a:lnTo>
                <a:lnTo>
                  <a:pt x="865" y="151"/>
                </a:lnTo>
                <a:lnTo>
                  <a:pt x="865" y="151"/>
                </a:lnTo>
                <a:lnTo>
                  <a:pt x="865" y="150"/>
                </a:lnTo>
                <a:lnTo>
                  <a:pt x="865" y="150"/>
                </a:lnTo>
                <a:lnTo>
                  <a:pt x="866" y="150"/>
                </a:lnTo>
                <a:lnTo>
                  <a:pt x="866" y="150"/>
                </a:lnTo>
                <a:lnTo>
                  <a:pt x="866" y="149"/>
                </a:lnTo>
                <a:lnTo>
                  <a:pt x="866" y="149"/>
                </a:lnTo>
                <a:lnTo>
                  <a:pt x="866" y="149"/>
                </a:lnTo>
                <a:lnTo>
                  <a:pt x="866" y="148"/>
                </a:lnTo>
                <a:lnTo>
                  <a:pt x="866" y="148"/>
                </a:lnTo>
                <a:lnTo>
                  <a:pt x="867" y="148"/>
                </a:lnTo>
                <a:lnTo>
                  <a:pt x="867" y="149"/>
                </a:lnTo>
                <a:lnTo>
                  <a:pt x="867" y="150"/>
                </a:lnTo>
                <a:lnTo>
                  <a:pt x="867" y="150"/>
                </a:lnTo>
                <a:lnTo>
                  <a:pt x="868" y="151"/>
                </a:lnTo>
                <a:lnTo>
                  <a:pt x="868" y="151"/>
                </a:lnTo>
                <a:lnTo>
                  <a:pt x="868" y="152"/>
                </a:lnTo>
                <a:lnTo>
                  <a:pt x="868" y="153"/>
                </a:lnTo>
                <a:lnTo>
                  <a:pt x="869" y="154"/>
                </a:lnTo>
                <a:lnTo>
                  <a:pt x="869" y="155"/>
                </a:lnTo>
                <a:lnTo>
                  <a:pt x="869" y="155"/>
                </a:lnTo>
                <a:lnTo>
                  <a:pt x="869" y="157"/>
                </a:lnTo>
                <a:lnTo>
                  <a:pt x="869" y="158"/>
                </a:lnTo>
                <a:lnTo>
                  <a:pt x="870" y="159"/>
                </a:lnTo>
                <a:lnTo>
                  <a:pt x="870" y="159"/>
                </a:lnTo>
                <a:lnTo>
                  <a:pt x="870" y="161"/>
                </a:lnTo>
                <a:lnTo>
                  <a:pt x="870" y="162"/>
                </a:lnTo>
                <a:lnTo>
                  <a:pt x="870" y="162"/>
                </a:lnTo>
                <a:lnTo>
                  <a:pt x="870" y="163"/>
                </a:lnTo>
                <a:lnTo>
                  <a:pt x="871" y="163"/>
                </a:lnTo>
                <a:lnTo>
                  <a:pt x="871" y="164"/>
                </a:lnTo>
                <a:lnTo>
                  <a:pt x="871" y="164"/>
                </a:lnTo>
                <a:lnTo>
                  <a:pt x="871" y="164"/>
                </a:lnTo>
                <a:lnTo>
                  <a:pt x="872" y="164"/>
                </a:lnTo>
                <a:lnTo>
                  <a:pt x="872" y="165"/>
                </a:lnTo>
                <a:lnTo>
                  <a:pt x="872" y="165"/>
                </a:lnTo>
                <a:lnTo>
                  <a:pt x="872" y="166"/>
                </a:lnTo>
                <a:lnTo>
                  <a:pt x="872" y="167"/>
                </a:lnTo>
                <a:lnTo>
                  <a:pt x="873" y="167"/>
                </a:lnTo>
                <a:lnTo>
                  <a:pt x="873" y="168"/>
                </a:lnTo>
                <a:lnTo>
                  <a:pt x="873" y="168"/>
                </a:lnTo>
                <a:lnTo>
                  <a:pt x="873" y="168"/>
                </a:lnTo>
                <a:lnTo>
                  <a:pt x="874" y="169"/>
                </a:lnTo>
                <a:lnTo>
                  <a:pt x="874" y="170"/>
                </a:lnTo>
                <a:lnTo>
                  <a:pt x="874" y="170"/>
                </a:lnTo>
                <a:lnTo>
                  <a:pt x="874" y="171"/>
                </a:lnTo>
                <a:lnTo>
                  <a:pt x="874" y="172"/>
                </a:lnTo>
                <a:lnTo>
                  <a:pt x="874" y="172"/>
                </a:lnTo>
                <a:lnTo>
                  <a:pt x="874" y="172"/>
                </a:lnTo>
                <a:lnTo>
                  <a:pt x="875" y="173"/>
                </a:lnTo>
                <a:lnTo>
                  <a:pt x="875" y="174"/>
                </a:lnTo>
                <a:lnTo>
                  <a:pt x="875" y="174"/>
                </a:lnTo>
                <a:lnTo>
                  <a:pt x="875" y="174"/>
                </a:lnTo>
                <a:lnTo>
                  <a:pt x="876" y="174"/>
                </a:lnTo>
                <a:lnTo>
                  <a:pt x="876" y="174"/>
                </a:lnTo>
                <a:lnTo>
                  <a:pt x="876" y="174"/>
                </a:lnTo>
                <a:lnTo>
                  <a:pt x="876" y="174"/>
                </a:lnTo>
                <a:lnTo>
                  <a:pt x="877" y="174"/>
                </a:lnTo>
                <a:lnTo>
                  <a:pt x="877" y="174"/>
                </a:lnTo>
                <a:lnTo>
                  <a:pt x="877" y="174"/>
                </a:lnTo>
                <a:lnTo>
                  <a:pt x="877" y="174"/>
                </a:lnTo>
                <a:lnTo>
                  <a:pt x="878" y="175"/>
                </a:lnTo>
                <a:lnTo>
                  <a:pt x="878" y="175"/>
                </a:lnTo>
                <a:lnTo>
                  <a:pt x="878" y="175"/>
                </a:lnTo>
                <a:lnTo>
                  <a:pt x="878" y="175"/>
                </a:lnTo>
                <a:lnTo>
                  <a:pt x="878" y="175"/>
                </a:lnTo>
                <a:lnTo>
                  <a:pt x="878" y="175"/>
                </a:lnTo>
                <a:lnTo>
                  <a:pt x="878" y="175"/>
                </a:lnTo>
                <a:lnTo>
                  <a:pt x="879" y="175"/>
                </a:lnTo>
                <a:lnTo>
                  <a:pt x="879" y="174"/>
                </a:lnTo>
                <a:lnTo>
                  <a:pt x="879" y="174"/>
                </a:lnTo>
                <a:lnTo>
                  <a:pt x="879" y="174"/>
                </a:lnTo>
                <a:lnTo>
                  <a:pt x="880" y="174"/>
                </a:lnTo>
                <a:lnTo>
                  <a:pt x="880" y="174"/>
                </a:lnTo>
                <a:lnTo>
                  <a:pt x="880" y="173"/>
                </a:lnTo>
                <a:lnTo>
                  <a:pt x="880" y="173"/>
                </a:lnTo>
                <a:lnTo>
                  <a:pt x="880" y="173"/>
                </a:lnTo>
                <a:lnTo>
                  <a:pt x="881" y="172"/>
                </a:lnTo>
                <a:lnTo>
                  <a:pt x="881" y="172"/>
                </a:lnTo>
                <a:lnTo>
                  <a:pt x="881" y="172"/>
                </a:lnTo>
                <a:lnTo>
                  <a:pt x="881" y="172"/>
                </a:lnTo>
                <a:lnTo>
                  <a:pt x="881" y="172"/>
                </a:lnTo>
                <a:lnTo>
                  <a:pt x="881" y="171"/>
                </a:lnTo>
                <a:lnTo>
                  <a:pt x="882" y="171"/>
                </a:lnTo>
                <a:lnTo>
                  <a:pt x="882" y="170"/>
                </a:lnTo>
                <a:lnTo>
                  <a:pt x="882" y="170"/>
                </a:lnTo>
                <a:lnTo>
                  <a:pt x="882" y="170"/>
                </a:lnTo>
                <a:lnTo>
                  <a:pt x="883" y="169"/>
                </a:lnTo>
                <a:lnTo>
                  <a:pt x="883" y="169"/>
                </a:lnTo>
                <a:lnTo>
                  <a:pt x="883" y="168"/>
                </a:lnTo>
                <a:lnTo>
                  <a:pt x="883" y="168"/>
                </a:lnTo>
                <a:lnTo>
                  <a:pt x="883" y="168"/>
                </a:lnTo>
                <a:lnTo>
                  <a:pt x="884" y="168"/>
                </a:lnTo>
                <a:lnTo>
                  <a:pt x="884" y="168"/>
                </a:lnTo>
                <a:lnTo>
                  <a:pt x="884" y="168"/>
                </a:lnTo>
                <a:lnTo>
                  <a:pt x="884" y="167"/>
                </a:lnTo>
                <a:lnTo>
                  <a:pt x="885" y="167"/>
                </a:lnTo>
                <a:lnTo>
                  <a:pt x="885" y="167"/>
                </a:lnTo>
                <a:lnTo>
                  <a:pt x="885" y="167"/>
                </a:lnTo>
                <a:lnTo>
                  <a:pt x="885" y="167"/>
                </a:lnTo>
                <a:lnTo>
                  <a:pt x="885" y="167"/>
                </a:lnTo>
                <a:lnTo>
                  <a:pt x="885" y="167"/>
                </a:lnTo>
                <a:lnTo>
                  <a:pt x="885" y="167"/>
                </a:lnTo>
                <a:lnTo>
                  <a:pt x="886" y="167"/>
                </a:lnTo>
                <a:lnTo>
                  <a:pt x="886" y="167"/>
                </a:lnTo>
                <a:lnTo>
                  <a:pt x="886" y="167"/>
                </a:lnTo>
                <a:lnTo>
                  <a:pt x="886" y="167"/>
                </a:lnTo>
                <a:lnTo>
                  <a:pt x="887" y="167"/>
                </a:lnTo>
                <a:lnTo>
                  <a:pt x="887" y="166"/>
                </a:lnTo>
                <a:lnTo>
                  <a:pt x="887" y="166"/>
                </a:lnTo>
                <a:lnTo>
                  <a:pt x="887" y="165"/>
                </a:lnTo>
                <a:lnTo>
                  <a:pt x="888" y="165"/>
                </a:lnTo>
                <a:lnTo>
                  <a:pt x="888" y="164"/>
                </a:lnTo>
                <a:lnTo>
                  <a:pt x="888" y="164"/>
                </a:lnTo>
                <a:lnTo>
                  <a:pt x="888" y="163"/>
                </a:lnTo>
                <a:lnTo>
                  <a:pt x="889" y="163"/>
                </a:lnTo>
                <a:lnTo>
                  <a:pt x="889" y="162"/>
                </a:lnTo>
                <a:lnTo>
                  <a:pt x="889" y="162"/>
                </a:lnTo>
                <a:lnTo>
                  <a:pt x="889" y="161"/>
                </a:lnTo>
                <a:lnTo>
                  <a:pt x="889" y="160"/>
                </a:lnTo>
                <a:lnTo>
                  <a:pt x="889" y="160"/>
                </a:lnTo>
                <a:lnTo>
                  <a:pt x="889" y="159"/>
                </a:lnTo>
                <a:lnTo>
                  <a:pt x="890" y="159"/>
                </a:lnTo>
                <a:lnTo>
                  <a:pt x="890" y="159"/>
                </a:lnTo>
                <a:lnTo>
                  <a:pt x="890" y="159"/>
                </a:lnTo>
                <a:lnTo>
                  <a:pt x="890" y="159"/>
                </a:lnTo>
                <a:lnTo>
                  <a:pt x="891" y="159"/>
                </a:lnTo>
                <a:lnTo>
                  <a:pt x="891" y="158"/>
                </a:lnTo>
                <a:lnTo>
                  <a:pt x="891" y="158"/>
                </a:lnTo>
                <a:lnTo>
                  <a:pt x="891" y="158"/>
                </a:lnTo>
                <a:lnTo>
                  <a:pt x="891" y="158"/>
                </a:lnTo>
                <a:lnTo>
                  <a:pt x="892" y="158"/>
                </a:lnTo>
                <a:lnTo>
                  <a:pt x="892" y="157"/>
                </a:lnTo>
                <a:lnTo>
                  <a:pt x="892" y="156"/>
                </a:lnTo>
                <a:lnTo>
                  <a:pt x="892" y="156"/>
                </a:lnTo>
                <a:lnTo>
                  <a:pt x="893" y="155"/>
                </a:lnTo>
                <a:lnTo>
                  <a:pt x="893" y="155"/>
                </a:lnTo>
                <a:lnTo>
                  <a:pt x="893" y="155"/>
                </a:lnTo>
                <a:lnTo>
                  <a:pt x="893" y="154"/>
                </a:lnTo>
                <a:lnTo>
                  <a:pt x="893" y="153"/>
                </a:lnTo>
                <a:lnTo>
                  <a:pt x="893" y="153"/>
                </a:lnTo>
                <a:lnTo>
                  <a:pt x="894" y="152"/>
                </a:lnTo>
                <a:lnTo>
                  <a:pt x="894" y="151"/>
                </a:lnTo>
                <a:lnTo>
                  <a:pt x="894" y="151"/>
                </a:lnTo>
                <a:lnTo>
                  <a:pt x="894" y="150"/>
                </a:lnTo>
                <a:lnTo>
                  <a:pt x="894" y="150"/>
                </a:lnTo>
                <a:lnTo>
                  <a:pt x="895" y="149"/>
                </a:lnTo>
                <a:lnTo>
                  <a:pt x="895" y="149"/>
                </a:lnTo>
                <a:lnTo>
                  <a:pt x="895" y="148"/>
                </a:lnTo>
                <a:lnTo>
                  <a:pt x="895" y="147"/>
                </a:lnTo>
                <a:lnTo>
                  <a:pt x="896" y="147"/>
                </a:lnTo>
                <a:lnTo>
                  <a:pt x="896" y="147"/>
                </a:lnTo>
                <a:lnTo>
                  <a:pt x="896" y="146"/>
                </a:lnTo>
                <a:lnTo>
                  <a:pt x="896" y="145"/>
                </a:lnTo>
                <a:lnTo>
                  <a:pt x="897" y="145"/>
                </a:lnTo>
                <a:lnTo>
                  <a:pt x="897" y="144"/>
                </a:lnTo>
                <a:lnTo>
                  <a:pt x="897" y="143"/>
                </a:lnTo>
                <a:lnTo>
                  <a:pt x="897" y="143"/>
                </a:lnTo>
                <a:lnTo>
                  <a:pt x="897" y="142"/>
                </a:lnTo>
                <a:lnTo>
                  <a:pt x="897" y="142"/>
                </a:lnTo>
                <a:lnTo>
                  <a:pt x="897" y="141"/>
                </a:lnTo>
                <a:lnTo>
                  <a:pt x="898" y="141"/>
                </a:lnTo>
                <a:lnTo>
                  <a:pt x="898" y="140"/>
                </a:lnTo>
                <a:lnTo>
                  <a:pt x="898" y="139"/>
                </a:lnTo>
                <a:lnTo>
                  <a:pt x="898" y="138"/>
                </a:lnTo>
                <a:lnTo>
                  <a:pt x="899" y="138"/>
                </a:lnTo>
                <a:lnTo>
                  <a:pt x="899" y="137"/>
                </a:lnTo>
                <a:lnTo>
                  <a:pt x="899" y="137"/>
                </a:lnTo>
                <a:lnTo>
                  <a:pt x="899" y="136"/>
                </a:lnTo>
                <a:lnTo>
                  <a:pt x="900" y="135"/>
                </a:lnTo>
                <a:lnTo>
                  <a:pt x="900" y="134"/>
                </a:lnTo>
                <a:lnTo>
                  <a:pt x="900" y="134"/>
                </a:lnTo>
                <a:lnTo>
                  <a:pt x="900" y="133"/>
                </a:lnTo>
                <a:lnTo>
                  <a:pt x="900" y="132"/>
                </a:lnTo>
                <a:lnTo>
                  <a:pt x="901" y="131"/>
                </a:lnTo>
                <a:lnTo>
                  <a:pt x="901" y="130"/>
                </a:lnTo>
                <a:lnTo>
                  <a:pt x="901" y="129"/>
                </a:lnTo>
                <a:lnTo>
                  <a:pt x="901" y="128"/>
                </a:lnTo>
                <a:lnTo>
                  <a:pt x="901" y="127"/>
                </a:lnTo>
                <a:lnTo>
                  <a:pt x="901" y="126"/>
                </a:lnTo>
                <a:lnTo>
                  <a:pt x="902" y="126"/>
                </a:lnTo>
                <a:lnTo>
                  <a:pt x="902" y="125"/>
                </a:lnTo>
                <a:lnTo>
                  <a:pt x="902" y="124"/>
                </a:lnTo>
                <a:lnTo>
                  <a:pt x="902" y="123"/>
                </a:lnTo>
                <a:lnTo>
                  <a:pt x="902" y="122"/>
                </a:lnTo>
                <a:lnTo>
                  <a:pt x="903" y="122"/>
                </a:lnTo>
                <a:lnTo>
                  <a:pt x="903" y="121"/>
                </a:lnTo>
                <a:lnTo>
                  <a:pt x="903" y="120"/>
                </a:lnTo>
                <a:lnTo>
                  <a:pt x="903" y="120"/>
                </a:lnTo>
                <a:lnTo>
                  <a:pt x="904" y="119"/>
                </a:lnTo>
                <a:lnTo>
                  <a:pt x="904" y="118"/>
                </a:lnTo>
                <a:lnTo>
                  <a:pt x="904" y="117"/>
                </a:lnTo>
                <a:lnTo>
                  <a:pt x="904" y="117"/>
                </a:lnTo>
                <a:lnTo>
                  <a:pt x="905" y="116"/>
                </a:lnTo>
                <a:lnTo>
                  <a:pt x="905" y="116"/>
                </a:lnTo>
                <a:lnTo>
                  <a:pt x="905" y="116"/>
                </a:lnTo>
                <a:lnTo>
                  <a:pt x="905" y="116"/>
                </a:lnTo>
                <a:lnTo>
                  <a:pt x="905" y="116"/>
                </a:lnTo>
                <a:lnTo>
                  <a:pt x="905" y="116"/>
                </a:lnTo>
                <a:lnTo>
                  <a:pt x="905" y="116"/>
                </a:lnTo>
                <a:lnTo>
                  <a:pt x="906" y="116"/>
                </a:lnTo>
                <a:lnTo>
                  <a:pt x="906" y="116"/>
                </a:lnTo>
                <a:lnTo>
                  <a:pt x="906" y="117"/>
                </a:lnTo>
                <a:lnTo>
                  <a:pt x="906" y="117"/>
                </a:lnTo>
                <a:lnTo>
                  <a:pt x="907" y="118"/>
                </a:lnTo>
                <a:lnTo>
                  <a:pt x="907" y="119"/>
                </a:lnTo>
                <a:lnTo>
                  <a:pt x="907" y="120"/>
                </a:lnTo>
                <a:lnTo>
                  <a:pt x="907" y="121"/>
                </a:lnTo>
                <a:lnTo>
                  <a:pt x="908" y="121"/>
                </a:lnTo>
                <a:lnTo>
                  <a:pt x="908" y="122"/>
                </a:lnTo>
                <a:lnTo>
                  <a:pt x="908" y="123"/>
                </a:lnTo>
                <a:lnTo>
                  <a:pt x="908" y="123"/>
                </a:lnTo>
                <a:lnTo>
                  <a:pt x="908" y="123"/>
                </a:lnTo>
                <a:lnTo>
                  <a:pt x="909" y="122"/>
                </a:lnTo>
                <a:lnTo>
                  <a:pt x="909" y="122"/>
                </a:lnTo>
                <a:lnTo>
                  <a:pt x="909" y="122"/>
                </a:lnTo>
                <a:lnTo>
                  <a:pt x="909" y="122"/>
                </a:lnTo>
                <a:lnTo>
                  <a:pt x="909" y="122"/>
                </a:lnTo>
                <a:lnTo>
                  <a:pt x="909" y="121"/>
                </a:lnTo>
                <a:lnTo>
                  <a:pt x="910" y="121"/>
                </a:lnTo>
                <a:lnTo>
                  <a:pt x="910" y="121"/>
                </a:lnTo>
                <a:lnTo>
                  <a:pt x="910" y="121"/>
                </a:lnTo>
                <a:lnTo>
                  <a:pt x="910" y="121"/>
                </a:lnTo>
                <a:lnTo>
                  <a:pt x="911" y="121"/>
                </a:lnTo>
                <a:lnTo>
                  <a:pt x="911" y="121"/>
                </a:lnTo>
                <a:lnTo>
                  <a:pt x="911" y="121"/>
                </a:lnTo>
                <a:lnTo>
                  <a:pt x="911" y="121"/>
                </a:lnTo>
                <a:lnTo>
                  <a:pt x="911" y="120"/>
                </a:lnTo>
                <a:lnTo>
                  <a:pt x="912" y="120"/>
                </a:lnTo>
                <a:lnTo>
                  <a:pt x="912" y="120"/>
                </a:lnTo>
                <a:lnTo>
                  <a:pt x="912" y="119"/>
                </a:lnTo>
                <a:lnTo>
                  <a:pt x="912" y="119"/>
                </a:lnTo>
                <a:lnTo>
                  <a:pt x="913" y="118"/>
                </a:lnTo>
                <a:lnTo>
                  <a:pt x="913" y="118"/>
                </a:lnTo>
                <a:lnTo>
                  <a:pt x="913" y="117"/>
                </a:lnTo>
                <a:lnTo>
                  <a:pt x="913" y="118"/>
                </a:lnTo>
                <a:lnTo>
                  <a:pt x="913" y="119"/>
                </a:lnTo>
                <a:lnTo>
                  <a:pt x="913" y="119"/>
                </a:lnTo>
                <a:lnTo>
                  <a:pt x="913" y="120"/>
                </a:lnTo>
                <a:lnTo>
                  <a:pt x="914" y="120"/>
                </a:lnTo>
                <a:lnTo>
                  <a:pt x="914" y="121"/>
                </a:lnTo>
                <a:lnTo>
                  <a:pt x="914" y="121"/>
                </a:lnTo>
                <a:lnTo>
                  <a:pt x="914" y="121"/>
                </a:lnTo>
                <a:lnTo>
                  <a:pt x="915" y="121"/>
                </a:lnTo>
                <a:lnTo>
                  <a:pt x="915" y="120"/>
                </a:lnTo>
                <a:lnTo>
                  <a:pt x="915" y="119"/>
                </a:lnTo>
                <a:lnTo>
                  <a:pt x="915" y="118"/>
                </a:lnTo>
                <a:lnTo>
                  <a:pt x="916" y="117"/>
                </a:lnTo>
                <a:lnTo>
                  <a:pt x="916" y="117"/>
                </a:lnTo>
                <a:lnTo>
                  <a:pt x="916" y="116"/>
                </a:lnTo>
                <a:lnTo>
                  <a:pt x="916" y="115"/>
                </a:lnTo>
                <a:lnTo>
                  <a:pt x="916" y="114"/>
                </a:lnTo>
                <a:lnTo>
                  <a:pt x="917" y="114"/>
                </a:lnTo>
                <a:lnTo>
                  <a:pt x="917" y="113"/>
                </a:lnTo>
                <a:lnTo>
                  <a:pt x="917" y="113"/>
                </a:lnTo>
                <a:lnTo>
                  <a:pt x="917" y="113"/>
                </a:lnTo>
                <a:lnTo>
                  <a:pt x="917" y="112"/>
                </a:lnTo>
                <a:lnTo>
                  <a:pt x="917" y="112"/>
                </a:lnTo>
                <a:lnTo>
                  <a:pt x="918" y="111"/>
                </a:lnTo>
                <a:lnTo>
                  <a:pt x="918" y="110"/>
                </a:lnTo>
                <a:lnTo>
                  <a:pt x="918" y="110"/>
                </a:lnTo>
                <a:lnTo>
                  <a:pt x="918" y="109"/>
                </a:lnTo>
                <a:lnTo>
                  <a:pt x="919" y="109"/>
                </a:lnTo>
                <a:lnTo>
                  <a:pt x="919" y="108"/>
                </a:lnTo>
                <a:lnTo>
                  <a:pt x="919" y="107"/>
                </a:lnTo>
                <a:lnTo>
                  <a:pt x="919" y="106"/>
                </a:lnTo>
                <a:lnTo>
                  <a:pt x="919" y="106"/>
                </a:lnTo>
                <a:lnTo>
                  <a:pt x="920" y="105"/>
                </a:lnTo>
                <a:lnTo>
                  <a:pt x="920" y="104"/>
                </a:lnTo>
                <a:lnTo>
                  <a:pt x="920" y="104"/>
                </a:lnTo>
                <a:lnTo>
                  <a:pt x="920" y="103"/>
                </a:lnTo>
                <a:lnTo>
                  <a:pt x="921" y="103"/>
                </a:lnTo>
                <a:lnTo>
                  <a:pt x="921" y="102"/>
                </a:lnTo>
                <a:lnTo>
                  <a:pt x="921" y="101"/>
                </a:lnTo>
                <a:lnTo>
                  <a:pt x="921" y="101"/>
                </a:lnTo>
                <a:lnTo>
                  <a:pt x="921" y="101"/>
                </a:lnTo>
                <a:lnTo>
                  <a:pt x="921" y="100"/>
                </a:lnTo>
                <a:lnTo>
                  <a:pt x="922" y="100"/>
                </a:lnTo>
                <a:lnTo>
                  <a:pt x="922" y="100"/>
                </a:lnTo>
                <a:lnTo>
                  <a:pt x="922" y="100"/>
                </a:lnTo>
                <a:lnTo>
                  <a:pt x="922" y="100"/>
                </a:lnTo>
                <a:lnTo>
                  <a:pt x="922" y="100"/>
                </a:lnTo>
                <a:lnTo>
                  <a:pt x="923" y="100"/>
                </a:lnTo>
                <a:lnTo>
                  <a:pt x="923" y="99"/>
                </a:lnTo>
                <a:lnTo>
                  <a:pt x="923" y="98"/>
                </a:lnTo>
                <a:lnTo>
                  <a:pt x="923" y="98"/>
                </a:lnTo>
                <a:lnTo>
                  <a:pt x="924" y="97"/>
                </a:lnTo>
                <a:lnTo>
                  <a:pt x="924" y="96"/>
                </a:lnTo>
                <a:lnTo>
                  <a:pt x="924" y="96"/>
                </a:lnTo>
                <a:lnTo>
                  <a:pt x="924" y="95"/>
                </a:lnTo>
                <a:lnTo>
                  <a:pt x="925" y="94"/>
                </a:lnTo>
                <a:lnTo>
                  <a:pt x="925" y="93"/>
                </a:lnTo>
                <a:lnTo>
                  <a:pt x="925" y="93"/>
                </a:lnTo>
                <a:lnTo>
                  <a:pt x="925" y="92"/>
                </a:lnTo>
                <a:lnTo>
                  <a:pt x="925" y="92"/>
                </a:lnTo>
                <a:lnTo>
                  <a:pt x="925" y="92"/>
                </a:lnTo>
                <a:lnTo>
                  <a:pt x="925" y="91"/>
                </a:lnTo>
                <a:lnTo>
                  <a:pt x="926" y="90"/>
                </a:lnTo>
                <a:lnTo>
                  <a:pt x="926" y="90"/>
                </a:lnTo>
                <a:lnTo>
                  <a:pt x="926" y="89"/>
                </a:lnTo>
                <a:lnTo>
                  <a:pt x="926" y="89"/>
                </a:lnTo>
                <a:lnTo>
                  <a:pt x="927" y="88"/>
                </a:lnTo>
                <a:lnTo>
                  <a:pt x="927" y="88"/>
                </a:lnTo>
                <a:lnTo>
                  <a:pt x="927" y="87"/>
                </a:lnTo>
                <a:lnTo>
                  <a:pt x="927" y="87"/>
                </a:lnTo>
                <a:lnTo>
                  <a:pt x="927" y="87"/>
                </a:lnTo>
                <a:lnTo>
                  <a:pt x="928" y="86"/>
                </a:lnTo>
                <a:lnTo>
                  <a:pt x="928" y="85"/>
                </a:lnTo>
                <a:lnTo>
                  <a:pt x="928" y="84"/>
                </a:lnTo>
                <a:lnTo>
                  <a:pt x="928" y="83"/>
                </a:lnTo>
                <a:lnTo>
                  <a:pt x="929" y="83"/>
                </a:lnTo>
                <a:lnTo>
                  <a:pt x="929" y="81"/>
                </a:lnTo>
                <a:lnTo>
                  <a:pt x="929" y="80"/>
                </a:lnTo>
                <a:lnTo>
                  <a:pt x="929" y="79"/>
                </a:lnTo>
                <a:lnTo>
                  <a:pt x="929" y="79"/>
                </a:lnTo>
                <a:lnTo>
                  <a:pt x="929" y="76"/>
                </a:lnTo>
                <a:lnTo>
                  <a:pt x="930" y="74"/>
                </a:lnTo>
                <a:lnTo>
                  <a:pt x="930" y="72"/>
                </a:lnTo>
                <a:lnTo>
                  <a:pt x="930" y="70"/>
                </a:lnTo>
                <a:lnTo>
                  <a:pt x="930" y="68"/>
                </a:lnTo>
                <a:lnTo>
                  <a:pt x="930" y="66"/>
                </a:lnTo>
                <a:lnTo>
                  <a:pt x="931" y="64"/>
                </a:lnTo>
                <a:lnTo>
                  <a:pt x="931" y="62"/>
                </a:lnTo>
                <a:lnTo>
                  <a:pt x="931" y="60"/>
                </a:lnTo>
                <a:lnTo>
                  <a:pt x="931" y="59"/>
                </a:lnTo>
                <a:lnTo>
                  <a:pt x="932" y="58"/>
                </a:lnTo>
                <a:lnTo>
                  <a:pt x="932" y="56"/>
                </a:lnTo>
                <a:lnTo>
                  <a:pt x="932" y="54"/>
                </a:lnTo>
                <a:lnTo>
                  <a:pt x="932" y="53"/>
                </a:lnTo>
                <a:lnTo>
                  <a:pt x="933" y="52"/>
                </a:lnTo>
                <a:lnTo>
                  <a:pt x="933" y="50"/>
                </a:lnTo>
                <a:lnTo>
                  <a:pt x="933" y="49"/>
                </a:lnTo>
                <a:lnTo>
                  <a:pt x="933" y="47"/>
                </a:lnTo>
                <a:lnTo>
                  <a:pt x="933" y="45"/>
                </a:lnTo>
                <a:lnTo>
                  <a:pt x="933" y="44"/>
                </a:lnTo>
                <a:lnTo>
                  <a:pt x="933" y="42"/>
                </a:lnTo>
                <a:lnTo>
                  <a:pt x="934" y="41"/>
                </a:lnTo>
                <a:lnTo>
                  <a:pt x="934" y="39"/>
                </a:lnTo>
                <a:lnTo>
                  <a:pt x="934" y="38"/>
                </a:lnTo>
                <a:lnTo>
                  <a:pt x="934" y="37"/>
                </a:lnTo>
                <a:lnTo>
                  <a:pt x="935" y="35"/>
                </a:lnTo>
                <a:lnTo>
                  <a:pt x="935" y="34"/>
                </a:lnTo>
                <a:lnTo>
                  <a:pt x="935" y="33"/>
                </a:lnTo>
                <a:lnTo>
                  <a:pt x="935" y="32"/>
                </a:lnTo>
                <a:lnTo>
                  <a:pt x="936" y="31"/>
                </a:lnTo>
                <a:lnTo>
                  <a:pt x="936" y="29"/>
                </a:lnTo>
                <a:lnTo>
                  <a:pt x="936" y="28"/>
                </a:lnTo>
                <a:lnTo>
                  <a:pt x="936" y="28"/>
                </a:lnTo>
                <a:lnTo>
                  <a:pt x="936" y="26"/>
                </a:lnTo>
                <a:lnTo>
                  <a:pt x="937" y="25"/>
                </a:lnTo>
                <a:lnTo>
                  <a:pt x="937" y="24"/>
                </a:lnTo>
                <a:lnTo>
                  <a:pt x="937" y="23"/>
                </a:lnTo>
                <a:lnTo>
                  <a:pt x="937" y="22"/>
                </a:lnTo>
                <a:lnTo>
                  <a:pt x="937" y="21"/>
                </a:lnTo>
                <a:lnTo>
                  <a:pt x="937" y="20"/>
                </a:lnTo>
                <a:lnTo>
                  <a:pt x="938" y="20"/>
                </a:lnTo>
                <a:lnTo>
                  <a:pt x="938" y="19"/>
                </a:lnTo>
                <a:lnTo>
                  <a:pt x="938" y="18"/>
                </a:lnTo>
                <a:lnTo>
                  <a:pt x="938" y="17"/>
                </a:lnTo>
                <a:lnTo>
                  <a:pt x="938" y="16"/>
                </a:lnTo>
                <a:lnTo>
                  <a:pt x="939" y="15"/>
                </a:lnTo>
                <a:lnTo>
                  <a:pt x="939" y="15"/>
                </a:lnTo>
                <a:lnTo>
                  <a:pt x="939" y="14"/>
                </a:lnTo>
                <a:lnTo>
                  <a:pt x="939" y="14"/>
                </a:lnTo>
                <a:lnTo>
                  <a:pt x="940" y="13"/>
                </a:lnTo>
                <a:lnTo>
                  <a:pt x="940" y="13"/>
                </a:lnTo>
                <a:lnTo>
                  <a:pt x="940" y="13"/>
                </a:lnTo>
                <a:lnTo>
                  <a:pt x="940" y="13"/>
                </a:lnTo>
                <a:lnTo>
                  <a:pt x="940" y="12"/>
                </a:lnTo>
                <a:lnTo>
                  <a:pt x="940" y="12"/>
                </a:lnTo>
                <a:lnTo>
                  <a:pt x="941" y="12"/>
                </a:lnTo>
                <a:lnTo>
                  <a:pt x="941" y="11"/>
                </a:lnTo>
                <a:lnTo>
                  <a:pt x="941" y="11"/>
                </a:lnTo>
                <a:lnTo>
                  <a:pt x="941" y="11"/>
                </a:lnTo>
                <a:lnTo>
                  <a:pt x="941" y="11"/>
                </a:lnTo>
                <a:lnTo>
                  <a:pt x="942" y="10"/>
                </a:lnTo>
                <a:lnTo>
                  <a:pt x="942" y="10"/>
                </a:lnTo>
                <a:lnTo>
                  <a:pt x="942" y="10"/>
                </a:lnTo>
                <a:lnTo>
                  <a:pt x="942" y="9"/>
                </a:lnTo>
                <a:lnTo>
                  <a:pt x="943" y="8"/>
                </a:lnTo>
                <a:lnTo>
                  <a:pt x="943" y="8"/>
                </a:lnTo>
                <a:lnTo>
                  <a:pt x="943" y="7"/>
                </a:lnTo>
                <a:lnTo>
                  <a:pt x="943" y="7"/>
                </a:lnTo>
                <a:lnTo>
                  <a:pt x="944" y="6"/>
                </a:lnTo>
                <a:lnTo>
                  <a:pt x="944" y="6"/>
                </a:lnTo>
                <a:lnTo>
                  <a:pt x="944" y="5"/>
                </a:lnTo>
                <a:lnTo>
                  <a:pt x="944" y="4"/>
                </a:lnTo>
                <a:lnTo>
                  <a:pt x="944" y="6"/>
                </a:lnTo>
                <a:lnTo>
                  <a:pt x="944" y="7"/>
                </a:lnTo>
                <a:lnTo>
                  <a:pt x="944" y="8"/>
                </a:lnTo>
                <a:lnTo>
                  <a:pt x="945" y="10"/>
                </a:lnTo>
                <a:lnTo>
                  <a:pt x="945" y="11"/>
                </a:lnTo>
                <a:lnTo>
                  <a:pt x="945" y="12"/>
                </a:lnTo>
                <a:lnTo>
                  <a:pt x="945" y="14"/>
                </a:lnTo>
                <a:lnTo>
                  <a:pt x="946" y="15"/>
                </a:lnTo>
                <a:lnTo>
                  <a:pt x="946" y="16"/>
                </a:lnTo>
                <a:lnTo>
                  <a:pt x="946" y="18"/>
                </a:lnTo>
                <a:lnTo>
                  <a:pt x="946" y="19"/>
                </a:lnTo>
                <a:lnTo>
                  <a:pt x="947" y="20"/>
                </a:lnTo>
                <a:lnTo>
                  <a:pt x="947" y="22"/>
                </a:lnTo>
                <a:lnTo>
                  <a:pt x="947" y="23"/>
                </a:lnTo>
                <a:lnTo>
                  <a:pt x="947" y="24"/>
                </a:lnTo>
                <a:lnTo>
                  <a:pt x="947" y="25"/>
                </a:lnTo>
                <a:lnTo>
                  <a:pt x="948" y="25"/>
                </a:lnTo>
                <a:lnTo>
                  <a:pt x="948" y="25"/>
                </a:lnTo>
                <a:lnTo>
                  <a:pt x="948" y="25"/>
                </a:lnTo>
                <a:lnTo>
                  <a:pt x="948" y="25"/>
                </a:lnTo>
                <a:lnTo>
                  <a:pt x="948" y="26"/>
                </a:lnTo>
                <a:lnTo>
                  <a:pt x="948" y="26"/>
                </a:lnTo>
                <a:lnTo>
                  <a:pt x="949" y="26"/>
                </a:lnTo>
                <a:lnTo>
                  <a:pt x="949" y="26"/>
                </a:lnTo>
                <a:lnTo>
                  <a:pt x="949" y="26"/>
                </a:lnTo>
                <a:lnTo>
                  <a:pt x="949" y="27"/>
                </a:lnTo>
                <a:lnTo>
                  <a:pt x="949" y="27"/>
                </a:lnTo>
                <a:lnTo>
                  <a:pt x="950" y="27"/>
                </a:lnTo>
                <a:lnTo>
                  <a:pt x="950" y="28"/>
                </a:lnTo>
                <a:lnTo>
                  <a:pt x="950" y="28"/>
                </a:lnTo>
                <a:lnTo>
                  <a:pt x="950" y="28"/>
                </a:lnTo>
                <a:lnTo>
                  <a:pt x="951" y="29"/>
                </a:lnTo>
                <a:lnTo>
                  <a:pt x="951" y="29"/>
                </a:lnTo>
                <a:lnTo>
                  <a:pt x="951" y="30"/>
                </a:lnTo>
                <a:lnTo>
                  <a:pt x="951" y="30"/>
                </a:lnTo>
                <a:lnTo>
                  <a:pt x="952" y="30"/>
                </a:lnTo>
                <a:lnTo>
                  <a:pt x="952" y="31"/>
                </a:lnTo>
                <a:lnTo>
                  <a:pt x="952" y="31"/>
                </a:lnTo>
                <a:lnTo>
                  <a:pt x="952" y="32"/>
                </a:lnTo>
                <a:lnTo>
                  <a:pt x="952" y="32"/>
                </a:lnTo>
                <a:lnTo>
                  <a:pt x="952" y="32"/>
                </a:lnTo>
                <a:lnTo>
                  <a:pt x="952" y="32"/>
                </a:lnTo>
                <a:lnTo>
                  <a:pt x="953" y="32"/>
                </a:lnTo>
                <a:lnTo>
                  <a:pt x="953" y="32"/>
                </a:lnTo>
                <a:lnTo>
                  <a:pt x="953" y="31"/>
                </a:lnTo>
                <a:lnTo>
                  <a:pt x="953" y="31"/>
                </a:lnTo>
                <a:lnTo>
                  <a:pt x="954" y="31"/>
                </a:lnTo>
                <a:lnTo>
                  <a:pt x="954" y="31"/>
                </a:lnTo>
                <a:lnTo>
                  <a:pt x="954" y="31"/>
                </a:lnTo>
                <a:lnTo>
                  <a:pt x="954" y="31"/>
                </a:lnTo>
                <a:lnTo>
                  <a:pt x="955" y="30"/>
                </a:lnTo>
                <a:lnTo>
                  <a:pt x="955" y="30"/>
                </a:lnTo>
                <a:lnTo>
                  <a:pt x="955" y="30"/>
                </a:lnTo>
                <a:lnTo>
                  <a:pt x="955" y="30"/>
                </a:lnTo>
                <a:lnTo>
                  <a:pt x="955" y="29"/>
                </a:lnTo>
                <a:lnTo>
                  <a:pt x="956" y="29"/>
                </a:lnTo>
                <a:lnTo>
                  <a:pt x="956" y="28"/>
                </a:lnTo>
                <a:lnTo>
                  <a:pt x="956" y="28"/>
                </a:lnTo>
                <a:lnTo>
                  <a:pt x="956" y="27"/>
                </a:lnTo>
                <a:lnTo>
                  <a:pt x="956" y="26"/>
                </a:lnTo>
                <a:lnTo>
                  <a:pt x="956" y="25"/>
                </a:lnTo>
                <a:lnTo>
                  <a:pt x="957" y="24"/>
                </a:lnTo>
                <a:lnTo>
                  <a:pt x="957" y="24"/>
                </a:lnTo>
                <a:lnTo>
                  <a:pt x="957" y="23"/>
                </a:lnTo>
                <a:lnTo>
                  <a:pt x="957" y="23"/>
                </a:lnTo>
                <a:lnTo>
                  <a:pt x="958" y="23"/>
                </a:lnTo>
                <a:lnTo>
                  <a:pt x="958" y="22"/>
                </a:lnTo>
                <a:lnTo>
                  <a:pt x="958" y="22"/>
                </a:lnTo>
                <a:lnTo>
                  <a:pt x="958" y="22"/>
                </a:lnTo>
                <a:lnTo>
                  <a:pt x="958" y="22"/>
                </a:lnTo>
                <a:lnTo>
                  <a:pt x="959" y="21"/>
                </a:lnTo>
                <a:lnTo>
                  <a:pt x="959" y="21"/>
                </a:lnTo>
                <a:lnTo>
                  <a:pt x="959" y="21"/>
                </a:lnTo>
                <a:lnTo>
                  <a:pt x="959" y="21"/>
                </a:lnTo>
                <a:lnTo>
                  <a:pt x="960" y="21"/>
                </a:lnTo>
                <a:lnTo>
                  <a:pt x="960" y="21"/>
                </a:lnTo>
                <a:lnTo>
                  <a:pt x="960" y="21"/>
                </a:lnTo>
                <a:lnTo>
                  <a:pt x="960" y="21"/>
                </a:lnTo>
                <a:lnTo>
                  <a:pt x="960" y="21"/>
                </a:lnTo>
                <a:lnTo>
                  <a:pt x="960" y="21"/>
                </a:lnTo>
                <a:lnTo>
                  <a:pt x="960" y="22"/>
                </a:lnTo>
                <a:lnTo>
                  <a:pt x="961" y="23"/>
                </a:lnTo>
                <a:lnTo>
                  <a:pt x="961" y="23"/>
                </a:lnTo>
                <a:lnTo>
                  <a:pt x="961" y="24"/>
                </a:lnTo>
                <a:lnTo>
                  <a:pt x="961" y="24"/>
                </a:lnTo>
                <a:lnTo>
                  <a:pt x="962" y="25"/>
                </a:lnTo>
                <a:lnTo>
                  <a:pt x="962" y="25"/>
                </a:lnTo>
                <a:lnTo>
                  <a:pt x="962" y="26"/>
                </a:lnTo>
                <a:lnTo>
                  <a:pt x="962" y="26"/>
                </a:lnTo>
                <a:lnTo>
                  <a:pt x="963" y="25"/>
                </a:lnTo>
                <a:lnTo>
                  <a:pt x="963" y="25"/>
                </a:lnTo>
                <a:lnTo>
                  <a:pt x="963" y="25"/>
                </a:lnTo>
                <a:lnTo>
                  <a:pt x="963" y="24"/>
                </a:lnTo>
                <a:lnTo>
                  <a:pt x="963" y="24"/>
                </a:lnTo>
                <a:lnTo>
                  <a:pt x="964" y="24"/>
                </a:lnTo>
                <a:lnTo>
                  <a:pt x="964" y="24"/>
                </a:lnTo>
                <a:lnTo>
                  <a:pt x="964" y="24"/>
                </a:lnTo>
                <a:lnTo>
                  <a:pt x="964" y="24"/>
                </a:lnTo>
                <a:lnTo>
                  <a:pt x="964" y="24"/>
                </a:lnTo>
                <a:lnTo>
                  <a:pt x="964" y="25"/>
                </a:lnTo>
                <a:lnTo>
                  <a:pt x="965" y="25"/>
                </a:lnTo>
                <a:lnTo>
                  <a:pt x="965" y="25"/>
                </a:lnTo>
                <a:lnTo>
                  <a:pt x="965" y="26"/>
                </a:lnTo>
                <a:lnTo>
                  <a:pt x="965" y="26"/>
                </a:lnTo>
                <a:lnTo>
                  <a:pt x="966" y="26"/>
                </a:lnTo>
                <a:lnTo>
                  <a:pt x="966" y="26"/>
                </a:lnTo>
                <a:lnTo>
                  <a:pt x="966" y="27"/>
                </a:lnTo>
                <a:lnTo>
                  <a:pt x="966" y="27"/>
                </a:lnTo>
                <a:lnTo>
                  <a:pt x="966" y="27"/>
                </a:lnTo>
                <a:lnTo>
                  <a:pt x="967" y="27"/>
                </a:lnTo>
                <a:lnTo>
                  <a:pt x="967" y="27"/>
                </a:lnTo>
                <a:lnTo>
                  <a:pt x="967" y="27"/>
                </a:lnTo>
                <a:lnTo>
                  <a:pt x="967" y="27"/>
                </a:lnTo>
                <a:lnTo>
                  <a:pt x="968" y="27"/>
                </a:lnTo>
                <a:lnTo>
                  <a:pt x="968" y="27"/>
                </a:lnTo>
                <a:lnTo>
                  <a:pt x="968" y="27"/>
                </a:lnTo>
                <a:lnTo>
                  <a:pt x="968" y="27"/>
                </a:lnTo>
                <a:lnTo>
                  <a:pt x="968" y="27"/>
                </a:lnTo>
                <a:lnTo>
                  <a:pt x="968" y="27"/>
                </a:lnTo>
                <a:lnTo>
                  <a:pt x="969" y="27"/>
                </a:lnTo>
                <a:lnTo>
                  <a:pt x="969" y="27"/>
                </a:lnTo>
                <a:lnTo>
                  <a:pt x="969" y="26"/>
                </a:lnTo>
                <a:lnTo>
                  <a:pt x="969" y="26"/>
                </a:lnTo>
                <a:lnTo>
                  <a:pt x="969" y="25"/>
                </a:lnTo>
                <a:lnTo>
                  <a:pt x="970" y="25"/>
                </a:lnTo>
                <a:lnTo>
                  <a:pt x="970" y="24"/>
                </a:lnTo>
                <a:lnTo>
                  <a:pt x="970" y="24"/>
                </a:lnTo>
                <a:lnTo>
                  <a:pt x="970" y="24"/>
                </a:lnTo>
                <a:lnTo>
                  <a:pt x="971" y="24"/>
                </a:lnTo>
                <a:lnTo>
                  <a:pt x="971" y="24"/>
                </a:lnTo>
                <a:lnTo>
                  <a:pt x="971" y="24"/>
                </a:lnTo>
                <a:lnTo>
                  <a:pt x="971" y="25"/>
                </a:lnTo>
                <a:lnTo>
                  <a:pt x="972" y="25"/>
                </a:lnTo>
                <a:lnTo>
                  <a:pt x="972" y="25"/>
                </a:lnTo>
                <a:lnTo>
                  <a:pt x="972" y="26"/>
                </a:lnTo>
                <a:lnTo>
                  <a:pt x="972" y="26"/>
                </a:lnTo>
                <a:lnTo>
                  <a:pt x="972" y="26"/>
                </a:lnTo>
                <a:lnTo>
                  <a:pt x="972" y="26"/>
                </a:lnTo>
                <a:lnTo>
                  <a:pt x="972" y="26"/>
                </a:lnTo>
                <a:lnTo>
                  <a:pt x="973" y="26"/>
                </a:lnTo>
                <a:lnTo>
                  <a:pt x="973" y="27"/>
                </a:lnTo>
                <a:lnTo>
                  <a:pt x="973" y="27"/>
                </a:lnTo>
                <a:lnTo>
                  <a:pt x="973" y="27"/>
                </a:lnTo>
                <a:lnTo>
                  <a:pt x="974" y="27"/>
                </a:lnTo>
                <a:lnTo>
                  <a:pt x="974" y="27"/>
                </a:lnTo>
                <a:lnTo>
                  <a:pt x="974" y="27"/>
                </a:lnTo>
                <a:lnTo>
                  <a:pt x="974" y="26"/>
                </a:lnTo>
                <a:lnTo>
                  <a:pt x="974" y="26"/>
                </a:lnTo>
                <a:lnTo>
                  <a:pt x="975" y="26"/>
                </a:lnTo>
                <a:lnTo>
                  <a:pt x="975" y="26"/>
                </a:lnTo>
                <a:lnTo>
                  <a:pt x="975" y="26"/>
                </a:lnTo>
                <a:lnTo>
                  <a:pt x="975" y="26"/>
                </a:lnTo>
                <a:lnTo>
                  <a:pt x="976" y="26"/>
                </a:lnTo>
                <a:lnTo>
                  <a:pt x="976" y="26"/>
                </a:lnTo>
                <a:lnTo>
                  <a:pt x="976" y="26"/>
                </a:lnTo>
                <a:lnTo>
                  <a:pt x="976" y="26"/>
                </a:lnTo>
                <a:lnTo>
                  <a:pt x="976" y="27"/>
                </a:lnTo>
                <a:lnTo>
                  <a:pt x="976" y="27"/>
                </a:lnTo>
                <a:lnTo>
                  <a:pt x="977" y="27"/>
                </a:lnTo>
                <a:lnTo>
                  <a:pt x="977" y="27"/>
                </a:lnTo>
                <a:lnTo>
                  <a:pt x="977" y="27"/>
                </a:lnTo>
                <a:lnTo>
                  <a:pt x="977" y="27"/>
                </a:lnTo>
                <a:lnTo>
                  <a:pt x="977" y="28"/>
                </a:lnTo>
                <a:lnTo>
                  <a:pt x="978" y="28"/>
                </a:lnTo>
                <a:lnTo>
                  <a:pt x="978" y="28"/>
                </a:lnTo>
                <a:lnTo>
                  <a:pt x="978" y="28"/>
                </a:lnTo>
                <a:lnTo>
                  <a:pt x="978" y="28"/>
                </a:lnTo>
                <a:lnTo>
                  <a:pt x="979" y="28"/>
                </a:lnTo>
                <a:lnTo>
                  <a:pt x="979" y="28"/>
                </a:lnTo>
                <a:lnTo>
                  <a:pt x="979" y="28"/>
                </a:lnTo>
                <a:lnTo>
                  <a:pt x="979" y="27"/>
                </a:lnTo>
                <a:lnTo>
                  <a:pt x="980" y="27"/>
                </a:lnTo>
                <a:lnTo>
                  <a:pt x="980" y="27"/>
                </a:lnTo>
                <a:lnTo>
                  <a:pt x="980" y="27"/>
                </a:lnTo>
                <a:lnTo>
                  <a:pt x="980" y="26"/>
                </a:lnTo>
                <a:lnTo>
                  <a:pt x="980" y="26"/>
                </a:lnTo>
                <a:lnTo>
                  <a:pt x="980" y="28"/>
                </a:lnTo>
                <a:lnTo>
                  <a:pt x="980" y="30"/>
                </a:lnTo>
                <a:lnTo>
                  <a:pt x="981" y="32"/>
                </a:lnTo>
                <a:lnTo>
                  <a:pt x="981" y="34"/>
                </a:lnTo>
                <a:lnTo>
                  <a:pt x="981" y="36"/>
                </a:lnTo>
                <a:lnTo>
                  <a:pt x="981" y="38"/>
                </a:lnTo>
                <a:lnTo>
                  <a:pt x="982" y="40"/>
                </a:lnTo>
                <a:lnTo>
                  <a:pt x="982" y="42"/>
                </a:lnTo>
                <a:lnTo>
                  <a:pt x="982" y="43"/>
                </a:lnTo>
                <a:lnTo>
                  <a:pt x="982" y="45"/>
                </a:lnTo>
                <a:lnTo>
                  <a:pt x="983" y="46"/>
                </a:lnTo>
                <a:lnTo>
                  <a:pt x="983" y="48"/>
                </a:lnTo>
                <a:lnTo>
                  <a:pt x="983" y="49"/>
                </a:lnTo>
                <a:lnTo>
                  <a:pt x="983" y="51"/>
                </a:lnTo>
                <a:lnTo>
                  <a:pt x="983" y="52"/>
                </a:lnTo>
                <a:lnTo>
                  <a:pt x="984" y="54"/>
                </a:lnTo>
                <a:lnTo>
                  <a:pt x="984" y="54"/>
                </a:lnTo>
                <a:lnTo>
                  <a:pt x="984" y="55"/>
                </a:lnTo>
                <a:lnTo>
                  <a:pt x="984" y="56"/>
                </a:lnTo>
                <a:lnTo>
                  <a:pt x="984" y="56"/>
                </a:lnTo>
                <a:lnTo>
                  <a:pt x="984" y="57"/>
                </a:lnTo>
                <a:lnTo>
                  <a:pt x="985" y="58"/>
                </a:lnTo>
                <a:lnTo>
                  <a:pt x="985" y="58"/>
                </a:lnTo>
                <a:lnTo>
                  <a:pt x="985" y="59"/>
                </a:lnTo>
                <a:lnTo>
                  <a:pt x="985" y="59"/>
                </a:lnTo>
                <a:lnTo>
                  <a:pt x="985" y="60"/>
                </a:lnTo>
                <a:lnTo>
                  <a:pt x="986" y="61"/>
                </a:lnTo>
                <a:lnTo>
                  <a:pt x="986" y="62"/>
                </a:lnTo>
                <a:lnTo>
                  <a:pt x="986" y="62"/>
                </a:lnTo>
                <a:lnTo>
                  <a:pt x="986" y="63"/>
                </a:lnTo>
                <a:lnTo>
                  <a:pt x="987" y="64"/>
                </a:lnTo>
                <a:lnTo>
                  <a:pt x="987" y="65"/>
                </a:lnTo>
                <a:lnTo>
                  <a:pt x="987" y="65"/>
                </a:lnTo>
                <a:lnTo>
                  <a:pt x="987" y="66"/>
                </a:lnTo>
                <a:lnTo>
                  <a:pt x="988" y="66"/>
                </a:lnTo>
                <a:lnTo>
                  <a:pt x="988" y="66"/>
                </a:lnTo>
                <a:lnTo>
                  <a:pt x="988" y="67"/>
                </a:lnTo>
                <a:lnTo>
                  <a:pt x="988" y="67"/>
                </a:lnTo>
                <a:lnTo>
                  <a:pt x="988" y="68"/>
                </a:lnTo>
                <a:lnTo>
                  <a:pt x="988" y="68"/>
                </a:lnTo>
                <a:lnTo>
                  <a:pt x="988" y="69"/>
                </a:lnTo>
                <a:lnTo>
                  <a:pt x="989" y="69"/>
                </a:lnTo>
                <a:lnTo>
                  <a:pt x="989" y="70"/>
                </a:lnTo>
                <a:lnTo>
                  <a:pt x="989" y="70"/>
                </a:lnTo>
                <a:lnTo>
                  <a:pt x="989" y="71"/>
                </a:lnTo>
                <a:lnTo>
                  <a:pt x="990" y="71"/>
                </a:lnTo>
                <a:lnTo>
                  <a:pt x="990" y="72"/>
                </a:lnTo>
                <a:lnTo>
                  <a:pt x="990" y="73"/>
                </a:lnTo>
                <a:lnTo>
                  <a:pt x="990" y="73"/>
                </a:lnTo>
                <a:lnTo>
                  <a:pt x="991" y="74"/>
                </a:lnTo>
                <a:lnTo>
                  <a:pt x="991" y="75"/>
                </a:lnTo>
                <a:lnTo>
                  <a:pt x="991" y="75"/>
                </a:lnTo>
                <a:lnTo>
                  <a:pt x="991" y="75"/>
                </a:lnTo>
                <a:lnTo>
                  <a:pt x="991" y="76"/>
                </a:lnTo>
                <a:lnTo>
                  <a:pt x="992" y="77"/>
                </a:lnTo>
                <a:lnTo>
                  <a:pt x="992" y="77"/>
                </a:lnTo>
                <a:lnTo>
                  <a:pt x="992" y="77"/>
                </a:lnTo>
                <a:lnTo>
                  <a:pt x="992" y="77"/>
                </a:lnTo>
                <a:lnTo>
                  <a:pt x="992" y="77"/>
                </a:lnTo>
                <a:lnTo>
                  <a:pt x="992" y="77"/>
                </a:lnTo>
                <a:lnTo>
                  <a:pt x="993" y="77"/>
                </a:lnTo>
                <a:lnTo>
                  <a:pt x="993" y="77"/>
                </a:lnTo>
                <a:lnTo>
                  <a:pt x="993" y="77"/>
                </a:lnTo>
                <a:lnTo>
                  <a:pt x="993" y="77"/>
                </a:lnTo>
                <a:lnTo>
                  <a:pt x="994" y="77"/>
                </a:lnTo>
                <a:lnTo>
                  <a:pt x="994" y="77"/>
                </a:lnTo>
                <a:lnTo>
                  <a:pt x="994" y="77"/>
                </a:lnTo>
                <a:lnTo>
                  <a:pt x="994" y="77"/>
                </a:lnTo>
                <a:lnTo>
                  <a:pt x="994" y="78"/>
                </a:lnTo>
                <a:lnTo>
                  <a:pt x="995" y="78"/>
                </a:lnTo>
                <a:lnTo>
                  <a:pt x="995" y="78"/>
                </a:lnTo>
                <a:lnTo>
                  <a:pt x="995" y="78"/>
                </a:lnTo>
                <a:lnTo>
                  <a:pt x="995" y="78"/>
                </a:lnTo>
                <a:lnTo>
                  <a:pt x="996" y="78"/>
                </a:lnTo>
                <a:lnTo>
                  <a:pt x="996" y="79"/>
                </a:lnTo>
                <a:lnTo>
                  <a:pt x="996" y="79"/>
                </a:lnTo>
                <a:lnTo>
                  <a:pt x="996" y="79"/>
                </a:lnTo>
                <a:lnTo>
                  <a:pt x="996" y="80"/>
                </a:lnTo>
                <a:lnTo>
                  <a:pt x="996" y="80"/>
                </a:lnTo>
                <a:lnTo>
                  <a:pt x="996" y="80"/>
                </a:lnTo>
                <a:lnTo>
                  <a:pt x="997" y="80"/>
                </a:lnTo>
                <a:lnTo>
                  <a:pt x="997" y="80"/>
                </a:lnTo>
                <a:lnTo>
                  <a:pt x="997" y="80"/>
                </a:lnTo>
                <a:lnTo>
                  <a:pt x="997" y="81"/>
                </a:lnTo>
                <a:lnTo>
                  <a:pt x="998" y="81"/>
                </a:lnTo>
                <a:lnTo>
                  <a:pt x="998" y="81"/>
                </a:lnTo>
                <a:lnTo>
                  <a:pt x="998" y="81"/>
                </a:lnTo>
                <a:lnTo>
                  <a:pt x="998" y="81"/>
                </a:lnTo>
                <a:lnTo>
                  <a:pt x="999" y="81"/>
                </a:lnTo>
                <a:lnTo>
                  <a:pt x="999" y="81"/>
                </a:lnTo>
                <a:lnTo>
                  <a:pt x="999" y="82"/>
                </a:lnTo>
                <a:lnTo>
                  <a:pt x="999" y="82"/>
                </a:lnTo>
                <a:lnTo>
                  <a:pt x="999" y="82"/>
                </a:lnTo>
                <a:lnTo>
                  <a:pt x="1000" y="83"/>
                </a:lnTo>
                <a:lnTo>
                  <a:pt x="1000" y="83"/>
                </a:lnTo>
                <a:lnTo>
                  <a:pt x="1000" y="83"/>
                </a:lnTo>
                <a:lnTo>
                  <a:pt x="1000" y="83"/>
                </a:lnTo>
                <a:lnTo>
                  <a:pt x="1000" y="83"/>
                </a:lnTo>
                <a:lnTo>
                  <a:pt x="1000" y="83"/>
                </a:lnTo>
                <a:lnTo>
                  <a:pt x="1001" y="83"/>
                </a:lnTo>
                <a:lnTo>
                  <a:pt x="1001" y="83"/>
                </a:lnTo>
                <a:lnTo>
                  <a:pt x="1001" y="83"/>
                </a:lnTo>
                <a:lnTo>
                  <a:pt x="1001" y="83"/>
                </a:lnTo>
                <a:lnTo>
                  <a:pt x="1002" y="83"/>
                </a:lnTo>
                <a:lnTo>
                  <a:pt x="1002" y="83"/>
                </a:lnTo>
                <a:lnTo>
                  <a:pt x="1002" y="84"/>
                </a:lnTo>
                <a:lnTo>
                  <a:pt x="1002" y="84"/>
                </a:lnTo>
                <a:lnTo>
                  <a:pt x="1002" y="85"/>
                </a:lnTo>
                <a:lnTo>
                  <a:pt x="1003" y="85"/>
                </a:lnTo>
                <a:lnTo>
                  <a:pt x="1003" y="85"/>
                </a:lnTo>
                <a:lnTo>
                  <a:pt x="1003" y="86"/>
                </a:lnTo>
                <a:lnTo>
                  <a:pt x="1003" y="86"/>
                </a:lnTo>
                <a:lnTo>
                  <a:pt x="1003" y="86"/>
                </a:lnTo>
                <a:lnTo>
                  <a:pt x="1003" y="86"/>
                </a:lnTo>
                <a:lnTo>
                  <a:pt x="1004" y="86"/>
                </a:lnTo>
                <a:lnTo>
                  <a:pt x="1004" y="85"/>
                </a:lnTo>
                <a:lnTo>
                  <a:pt x="1004" y="85"/>
                </a:lnTo>
                <a:lnTo>
                  <a:pt x="1004" y="85"/>
                </a:lnTo>
                <a:lnTo>
                  <a:pt x="1005" y="85"/>
                </a:lnTo>
                <a:lnTo>
                  <a:pt x="1005" y="85"/>
                </a:lnTo>
                <a:lnTo>
                  <a:pt x="1005" y="85"/>
                </a:lnTo>
                <a:lnTo>
                  <a:pt x="1005" y="85"/>
                </a:lnTo>
                <a:lnTo>
                  <a:pt x="1005" y="85"/>
                </a:lnTo>
                <a:lnTo>
                  <a:pt x="1006" y="86"/>
                </a:lnTo>
                <a:lnTo>
                  <a:pt x="1006" y="86"/>
                </a:lnTo>
                <a:lnTo>
                  <a:pt x="1006" y="86"/>
                </a:lnTo>
                <a:lnTo>
                  <a:pt x="1006" y="86"/>
                </a:lnTo>
                <a:lnTo>
                  <a:pt x="1007" y="86"/>
                </a:lnTo>
                <a:lnTo>
                  <a:pt x="1007" y="87"/>
                </a:lnTo>
                <a:lnTo>
                  <a:pt x="1007" y="87"/>
                </a:lnTo>
                <a:lnTo>
                  <a:pt x="1007" y="87"/>
                </a:lnTo>
                <a:lnTo>
                  <a:pt x="1007" y="87"/>
                </a:lnTo>
                <a:lnTo>
                  <a:pt x="1007" y="87"/>
                </a:lnTo>
                <a:lnTo>
                  <a:pt x="1007" y="87"/>
                </a:lnTo>
                <a:lnTo>
                  <a:pt x="1008" y="87"/>
                </a:lnTo>
                <a:lnTo>
                  <a:pt x="1008" y="87"/>
                </a:lnTo>
                <a:lnTo>
                  <a:pt x="1008" y="87"/>
                </a:lnTo>
                <a:lnTo>
                  <a:pt x="1008" y="87"/>
                </a:lnTo>
                <a:lnTo>
                  <a:pt x="1009" y="87"/>
                </a:lnTo>
                <a:lnTo>
                  <a:pt x="1009" y="87"/>
                </a:lnTo>
                <a:lnTo>
                  <a:pt x="1009" y="88"/>
                </a:lnTo>
                <a:lnTo>
                  <a:pt x="1009" y="88"/>
                </a:lnTo>
                <a:lnTo>
                  <a:pt x="1010" y="88"/>
                </a:lnTo>
                <a:lnTo>
                  <a:pt x="1010" y="88"/>
                </a:lnTo>
                <a:lnTo>
                  <a:pt x="1010" y="88"/>
                </a:lnTo>
                <a:lnTo>
                  <a:pt x="1010" y="88"/>
                </a:lnTo>
                <a:lnTo>
                  <a:pt x="1010" y="88"/>
                </a:lnTo>
                <a:lnTo>
                  <a:pt x="1011" y="88"/>
                </a:lnTo>
                <a:lnTo>
                  <a:pt x="1011" y="88"/>
                </a:lnTo>
                <a:lnTo>
                  <a:pt x="1011" y="88"/>
                </a:lnTo>
                <a:lnTo>
                  <a:pt x="1011" y="88"/>
                </a:lnTo>
                <a:lnTo>
                  <a:pt x="1011" y="88"/>
                </a:lnTo>
                <a:lnTo>
                  <a:pt x="1011" y="89"/>
                </a:lnTo>
                <a:lnTo>
                  <a:pt x="1012" y="89"/>
                </a:lnTo>
                <a:lnTo>
                  <a:pt x="1012" y="89"/>
                </a:lnTo>
                <a:lnTo>
                  <a:pt x="1012" y="89"/>
                </a:lnTo>
                <a:lnTo>
                  <a:pt x="1012" y="90"/>
                </a:lnTo>
                <a:lnTo>
                  <a:pt x="1013" y="90"/>
                </a:lnTo>
                <a:lnTo>
                  <a:pt x="1013" y="90"/>
                </a:lnTo>
                <a:lnTo>
                  <a:pt x="1013" y="90"/>
                </a:lnTo>
                <a:lnTo>
                  <a:pt x="1013" y="90"/>
                </a:lnTo>
                <a:lnTo>
                  <a:pt x="1013" y="90"/>
                </a:lnTo>
                <a:lnTo>
                  <a:pt x="1014" y="90"/>
                </a:lnTo>
                <a:lnTo>
                  <a:pt x="1014" y="90"/>
                </a:lnTo>
                <a:lnTo>
                  <a:pt x="1014" y="90"/>
                </a:lnTo>
                <a:lnTo>
                  <a:pt x="1014" y="90"/>
                </a:lnTo>
                <a:lnTo>
                  <a:pt x="1015" y="89"/>
                </a:lnTo>
                <a:lnTo>
                  <a:pt x="1015" y="89"/>
                </a:lnTo>
                <a:lnTo>
                  <a:pt x="1015" y="89"/>
                </a:lnTo>
                <a:lnTo>
                  <a:pt x="1015" y="89"/>
                </a:lnTo>
                <a:lnTo>
                  <a:pt x="1015" y="90"/>
                </a:lnTo>
                <a:lnTo>
                  <a:pt x="1015" y="90"/>
                </a:lnTo>
                <a:lnTo>
                  <a:pt x="1016" y="90"/>
                </a:lnTo>
                <a:lnTo>
                  <a:pt x="1016" y="90"/>
                </a:lnTo>
                <a:lnTo>
                  <a:pt x="1016" y="90"/>
                </a:lnTo>
                <a:lnTo>
                  <a:pt x="1016" y="90"/>
                </a:lnTo>
                <a:lnTo>
                  <a:pt x="1016" y="91"/>
                </a:lnTo>
                <a:lnTo>
                  <a:pt x="1017" y="91"/>
                </a:lnTo>
                <a:lnTo>
                  <a:pt x="1017" y="91"/>
                </a:lnTo>
                <a:lnTo>
                  <a:pt x="1017" y="91"/>
                </a:lnTo>
                <a:lnTo>
                  <a:pt x="1017" y="91"/>
                </a:lnTo>
                <a:lnTo>
                  <a:pt x="1018" y="91"/>
                </a:lnTo>
                <a:lnTo>
                  <a:pt x="1018" y="91"/>
                </a:lnTo>
                <a:lnTo>
                  <a:pt x="1018" y="92"/>
                </a:lnTo>
                <a:lnTo>
                  <a:pt x="1018" y="92"/>
                </a:lnTo>
                <a:lnTo>
                  <a:pt x="1019" y="92"/>
                </a:lnTo>
                <a:lnTo>
                  <a:pt x="1019" y="92"/>
                </a:lnTo>
                <a:lnTo>
                  <a:pt x="1019" y="93"/>
                </a:lnTo>
                <a:lnTo>
                  <a:pt x="1019" y="93"/>
                </a:lnTo>
                <a:lnTo>
                  <a:pt x="1019" y="94"/>
                </a:lnTo>
                <a:lnTo>
                  <a:pt x="1019" y="94"/>
                </a:lnTo>
                <a:lnTo>
                  <a:pt x="1019" y="95"/>
                </a:lnTo>
                <a:lnTo>
                  <a:pt x="1020" y="96"/>
                </a:lnTo>
                <a:lnTo>
                  <a:pt x="1020" y="97"/>
                </a:lnTo>
                <a:lnTo>
                  <a:pt x="1020" y="99"/>
                </a:lnTo>
                <a:lnTo>
                  <a:pt x="1020" y="100"/>
                </a:lnTo>
                <a:lnTo>
                  <a:pt x="1021" y="102"/>
                </a:lnTo>
                <a:lnTo>
                  <a:pt x="1021" y="104"/>
                </a:lnTo>
                <a:lnTo>
                  <a:pt x="1021" y="105"/>
                </a:lnTo>
                <a:lnTo>
                  <a:pt x="1021" y="107"/>
                </a:lnTo>
                <a:lnTo>
                  <a:pt x="1021" y="108"/>
                </a:lnTo>
                <a:lnTo>
                  <a:pt x="1022" y="109"/>
                </a:lnTo>
                <a:lnTo>
                  <a:pt x="1022" y="110"/>
                </a:lnTo>
                <a:lnTo>
                  <a:pt x="1022" y="112"/>
                </a:lnTo>
                <a:lnTo>
                  <a:pt x="1022" y="113"/>
                </a:lnTo>
                <a:lnTo>
                  <a:pt x="1023" y="114"/>
                </a:lnTo>
                <a:lnTo>
                  <a:pt x="1023" y="115"/>
                </a:lnTo>
                <a:lnTo>
                  <a:pt x="1023" y="117"/>
                </a:lnTo>
                <a:lnTo>
                  <a:pt x="1023" y="117"/>
                </a:lnTo>
                <a:lnTo>
                  <a:pt x="1023" y="118"/>
                </a:lnTo>
                <a:lnTo>
                  <a:pt x="1023" y="119"/>
                </a:lnTo>
                <a:lnTo>
                  <a:pt x="1024" y="120"/>
                </a:lnTo>
                <a:lnTo>
                  <a:pt x="1024" y="120"/>
                </a:lnTo>
                <a:lnTo>
                  <a:pt x="1024" y="121"/>
                </a:lnTo>
                <a:lnTo>
                  <a:pt x="1024" y="121"/>
                </a:lnTo>
                <a:lnTo>
                  <a:pt x="1024" y="122"/>
                </a:lnTo>
                <a:lnTo>
                  <a:pt x="1025" y="124"/>
                </a:lnTo>
                <a:lnTo>
                  <a:pt x="1025" y="125"/>
                </a:lnTo>
                <a:lnTo>
                  <a:pt x="1025" y="126"/>
                </a:lnTo>
                <a:lnTo>
                  <a:pt x="1025" y="128"/>
                </a:lnTo>
                <a:lnTo>
                  <a:pt x="1026" y="129"/>
                </a:lnTo>
                <a:lnTo>
                  <a:pt x="1026" y="130"/>
                </a:lnTo>
                <a:lnTo>
                  <a:pt x="1026" y="132"/>
                </a:lnTo>
                <a:lnTo>
                  <a:pt x="1026" y="133"/>
                </a:lnTo>
                <a:lnTo>
                  <a:pt x="1027" y="133"/>
                </a:lnTo>
                <a:lnTo>
                  <a:pt x="1027" y="133"/>
                </a:lnTo>
                <a:lnTo>
                  <a:pt x="1027" y="133"/>
                </a:lnTo>
                <a:lnTo>
                  <a:pt x="1027" y="133"/>
                </a:lnTo>
                <a:lnTo>
                  <a:pt x="1027" y="133"/>
                </a:lnTo>
                <a:lnTo>
                  <a:pt x="1027" y="133"/>
                </a:lnTo>
                <a:lnTo>
                  <a:pt x="1027" y="132"/>
                </a:lnTo>
                <a:lnTo>
                  <a:pt x="1028" y="132"/>
                </a:lnTo>
                <a:lnTo>
                  <a:pt x="1028" y="133"/>
                </a:lnTo>
                <a:lnTo>
                  <a:pt x="1028" y="133"/>
                </a:lnTo>
                <a:lnTo>
                  <a:pt x="1028" y="134"/>
                </a:lnTo>
                <a:lnTo>
                  <a:pt x="1029" y="134"/>
                </a:lnTo>
                <a:lnTo>
                  <a:pt x="1029" y="135"/>
                </a:lnTo>
                <a:lnTo>
                  <a:pt x="1029" y="136"/>
                </a:lnTo>
                <a:lnTo>
                  <a:pt x="1029" y="136"/>
                </a:lnTo>
                <a:lnTo>
                  <a:pt x="1030" y="137"/>
                </a:lnTo>
                <a:lnTo>
                  <a:pt x="1030" y="137"/>
                </a:lnTo>
                <a:lnTo>
                  <a:pt x="1030" y="137"/>
                </a:lnTo>
                <a:lnTo>
                  <a:pt x="1030" y="138"/>
                </a:lnTo>
                <a:lnTo>
                  <a:pt x="1030" y="138"/>
                </a:lnTo>
                <a:lnTo>
                  <a:pt x="1031" y="138"/>
                </a:lnTo>
                <a:lnTo>
                  <a:pt x="1031" y="138"/>
                </a:lnTo>
                <a:lnTo>
                  <a:pt x="1031" y="138"/>
                </a:lnTo>
                <a:lnTo>
                  <a:pt x="1031" y="138"/>
                </a:lnTo>
                <a:lnTo>
                  <a:pt x="1031" y="138"/>
                </a:lnTo>
                <a:lnTo>
                  <a:pt x="1031" y="138"/>
                </a:lnTo>
                <a:lnTo>
                  <a:pt x="1032" y="138"/>
                </a:lnTo>
                <a:lnTo>
                  <a:pt x="1032" y="138"/>
                </a:lnTo>
                <a:lnTo>
                  <a:pt x="1032" y="138"/>
                </a:lnTo>
                <a:lnTo>
                  <a:pt x="1032" y="138"/>
                </a:lnTo>
                <a:lnTo>
                  <a:pt x="1032" y="138"/>
                </a:lnTo>
                <a:lnTo>
                  <a:pt x="1033" y="138"/>
                </a:lnTo>
                <a:lnTo>
                  <a:pt x="1033" y="138"/>
                </a:lnTo>
                <a:lnTo>
                  <a:pt x="1033" y="138"/>
                </a:lnTo>
                <a:lnTo>
                  <a:pt x="1033" y="138"/>
                </a:lnTo>
                <a:lnTo>
                  <a:pt x="1034" y="138"/>
                </a:lnTo>
                <a:lnTo>
                  <a:pt x="1034" y="138"/>
                </a:lnTo>
                <a:lnTo>
                  <a:pt x="1034" y="138"/>
                </a:lnTo>
                <a:lnTo>
                  <a:pt x="1034" y="137"/>
                </a:lnTo>
                <a:lnTo>
                  <a:pt x="1035" y="137"/>
                </a:lnTo>
                <a:lnTo>
                  <a:pt x="1035" y="137"/>
                </a:lnTo>
                <a:lnTo>
                  <a:pt x="1035" y="137"/>
                </a:lnTo>
                <a:lnTo>
                  <a:pt x="1035" y="138"/>
                </a:lnTo>
                <a:lnTo>
                  <a:pt x="1035" y="138"/>
                </a:lnTo>
                <a:lnTo>
                  <a:pt x="1035" y="138"/>
                </a:lnTo>
                <a:lnTo>
                  <a:pt x="1035" y="138"/>
                </a:lnTo>
                <a:lnTo>
                  <a:pt x="1036" y="138"/>
                </a:lnTo>
                <a:lnTo>
                  <a:pt x="1036" y="138"/>
                </a:lnTo>
                <a:lnTo>
                  <a:pt x="1036" y="138"/>
                </a:lnTo>
                <a:lnTo>
                  <a:pt x="1036" y="138"/>
                </a:lnTo>
                <a:lnTo>
                  <a:pt x="1037" y="138"/>
                </a:lnTo>
                <a:lnTo>
                  <a:pt x="1037" y="138"/>
                </a:lnTo>
                <a:lnTo>
                  <a:pt x="1037" y="138"/>
                </a:lnTo>
                <a:lnTo>
                  <a:pt x="1037" y="138"/>
                </a:lnTo>
                <a:lnTo>
                  <a:pt x="1038" y="138"/>
                </a:lnTo>
                <a:lnTo>
                  <a:pt x="1038" y="138"/>
                </a:lnTo>
                <a:lnTo>
                  <a:pt x="1038" y="138"/>
                </a:lnTo>
                <a:lnTo>
                  <a:pt x="1038" y="138"/>
                </a:lnTo>
                <a:lnTo>
                  <a:pt x="1038" y="138"/>
                </a:lnTo>
                <a:lnTo>
                  <a:pt x="1039" y="138"/>
                </a:lnTo>
                <a:lnTo>
                  <a:pt x="1039" y="138"/>
                </a:lnTo>
                <a:lnTo>
                  <a:pt x="1039" y="137"/>
                </a:lnTo>
                <a:lnTo>
                  <a:pt x="1039" y="137"/>
                </a:lnTo>
                <a:lnTo>
                  <a:pt x="1039" y="137"/>
                </a:lnTo>
                <a:lnTo>
                  <a:pt x="1039" y="137"/>
                </a:lnTo>
                <a:lnTo>
                  <a:pt x="1040" y="137"/>
                </a:lnTo>
                <a:lnTo>
                  <a:pt x="1040" y="137"/>
                </a:lnTo>
                <a:lnTo>
                  <a:pt x="1040" y="137"/>
                </a:lnTo>
                <a:lnTo>
                  <a:pt x="1040" y="137"/>
                </a:lnTo>
                <a:lnTo>
                  <a:pt x="1041" y="137"/>
                </a:lnTo>
                <a:lnTo>
                  <a:pt x="1041" y="138"/>
                </a:lnTo>
                <a:lnTo>
                  <a:pt x="1041" y="138"/>
                </a:lnTo>
                <a:lnTo>
                  <a:pt x="1041" y="138"/>
                </a:lnTo>
                <a:lnTo>
                  <a:pt x="1041" y="137"/>
                </a:lnTo>
                <a:lnTo>
                  <a:pt x="1042" y="137"/>
                </a:lnTo>
                <a:lnTo>
                  <a:pt x="1042" y="137"/>
                </a:lnTo>
                <a:lnTo>
                  <a:pt x="1042" y="137"/>
                </a:lnTo>
                <a:lnTo>
                  <a:pt x="1042" y="137"/>
                </a:lnTo>
                <a:lnTo>
                  <a:pt x="1043" y="137"/>
                </a:lnTo>
                <a:lnTo>
                  <a:pt x="1043" y="137"/>
                </a:lnTo>
                <a:lnTo>
                  <a:pt x="1043" y="136"/>
                </a:lnTo>
                <a:lnTo>
                  <a:pt x="1043" y="136"/>
                </a:lnTo>
                <a:lnTo>
                  <a:pt x="1043" y="135"/>
                </a:lnTo>
                <a:lnTo>
                  <a:pt x="1043" y="135"/>
                </a:lnTo>
                <a:lnTo>
                  <a:pt x="1043" y="134"/>
                </a:lnTo>
                <a:lnTo>
                  <a:pt x="1044" y="134"/>
                </a:lnTo>
                <a:lnTo>
                  <a:pt x="1044" y="134"/>
                </a:lnTo>
                <a:lnTo>
                  <a:pt x="1044" y="133"/>
                </a:lnTo>
                <a:lnTo>
                  <a:pt x="1044" y="133"/>
                </a:lnTo>
                <a:lnTo>
                  <a:pt x="1045" y="133"/>
                </a:lnTo>
                <a:lnTo>
                  <a:pt x="1045" y="134"/>
                </a:lnTo>
                <a:lnTo>
                  <a:pt x="1045" y="134"/>
                </a:lnTo>
                <a:lnTo>
                  <a:pt x="1045" y="134"/>
                </a:lnTo>
                <a:lnTo>
                  <a:pt x="1046" y="134"/>
                </a:lnTo>
                <a:lnTo>
                  <a:pt x="1046" y="134"/>
                </a:lnTo>
                <a:lnTo>
                  <a:pt x="1046" y="134"/>
                </a:lnTo>
                <a:lnTo>
                  <a:pt x="1046" y="134"/>
                </a:lnTo>
                <a:lnTo>
                  <a:pt x="1047" y="134"/>
                </a:lnTo>
                <a:lnTo>
                  <a:pt x="1047" y="134"/>
                </a:lnTo>
                <a:lnTo>
                  <a:pt x="1047" y="134"/>
                </a:lnTo>
                <a:lnTo>
                  <a:pt x="1047" y="134"/>
                </a:lnTo>
                <a:lnTo>
                  <a:pt x="1047" y="134"/>
                </a:lnTo>
                <a:lnTo>
                  <a:pt x="1047" y="134"/>
                </a:lnTo>
                <a:lnTo>
                  <a:pt x="1047" y="134"/>
                </a:lnTo>
                <a:lnTo>
                  <a:pt x="1048" y="134"/>
                </a:lnTo>
                <a:lnTo>
                  <a:pt x="1048" y="134"/>
                </a:lnTo>
                <a:lnTo>
                  <a:pt x="1048" y="133"/>
                </a:lnTo>
                <a:lnTo>
                  <a:pt x="1048" y="133"/>
                </a:lnTo>
                <a:lnTo>
                  <a:pt x="1049" y="133"/>
                </a:lnTo>
                <a:lnTo>
                  <a:pt x="1049" y="132"/>
                </a:lnTo>
                <a:lnTo>
                  <a:pt x="1049" y="132"/>
                </a:lnTo>
                <a:lnTo>
                  <a:pt x="1049" y="131"/>
                </a:lnTo>
                <a:lnTo>
                  <a:pt x="1049" y="131"/>
                </a:lnTo>
                <a:lnTo>
                  <a:pt x="1050" y="130"/>
                </a:lnTo>
                <a:lnTo>
                  <a:pt x="1050" y="130"/>
                </a:lnTo>
                <a:lnTo>
                  <a:pt x="1050" y="130"/>
                </a:lnTo>
                <a:lnTo>
                  <a:pt x="1050" y="129"/>
                </a:lnTo>
                <a:lnTo>
                  <a:pt x="1051" y="129"/>
                </a:lnTo>
                <a:lnTo>
                  <a:pt x="1051" y="128"/>
                </a:lnTo>
                <a:lnTo>
                  <a:pt x="1051" y="128"/>
                </a:lnTo>
                <a:lnTo>
                  <a:pt x="1051" y="128"/>
                </a:lnTo>
                <a:lnTo>
                  <a:pt x="1051" y="127"/>
                </a:lnTo>
                <a:lnTo>
                  <a:pt x="1051" y="127"/>
                </a:lnTo>
                <a:lnTo>
                  <a:pt x="1052" y="126"/>
                </a:lnTo>
                <a:lnTo>
                  <a:pt x="1052" y="126"/>
                </a:lnTo>
                <a:lnTo>
                  <a:pt x="1052" y="126"/>
                </a:lnTo>
                <a:lnTo>
                  <a:pt x="1052" y="126"/>
                </a:lnTo>
                <a:lnTo>
                  <a:pt x="1052" y="125"/>
                </a:lnTo>
                <a:lnTo>
                  <a:pt x="1053" y="125"/>
                </a:lnTo>
                <a:lnTo>
                  <a:pt x="1053" y="125"/>
                </a:lnTo>
                <a:lnTo>
                  <a:pt x="1053" y="125"/>
                </a:lnTo>
                <a:lnTo>
                  <a:pt x="1053" y="124"/>
                </a:lnTo>
                <a:lnTo>
                  <a:pt x="1054" y="124"/>
                </a:lnTo>
                <a:lnTo>
                  <a:pt x="1054" y="124"/>
                </a:lnTo>
                <a:lnTo>
                  <a:pt x="1054" y="124"/>
                </a:lnTo>
                <a:lnTo>
                  <a:pt x="1054" y="124"/>
                </a:lnTo>
                <a:lnTo>
                  <a:pt x="1055" y="123"/>
                </a:lnTo>
                <a:lnTo>
                  <a:pt x="1055" y="122"/>
                </a:lnTo>
                <a:lnTo>
                  <a:pt x="1055" y="121"/>
                </a:lnTo>
                <a:lnTo>
                  <a:pt x="1055" y="121"/>
                </a:lnTo>
                <a:lnTo>
                  <a:pt x="1055" y="120"/>
                </a:lnTo>
                <a:lnTo>
                  <a:pt x="1055" y="119"/>
                </a:lnTo>
                <a:lnTo>
                  <a:pt x="1055" y="119"/>
                </a:lnTo>
                <a:lnTo>
                  <a:pt x="1056" y="118"/>
                </a:lnTo>
                <a:lnTo>
                  <a:pt x="1056" y="117"/>
                </a:lnTo>
                <a:lnTo>
                  <a:pt x="1056" y="117"/>
                </a:lnTo>
                <a:lnTo>
                  <a:pt x="1056" y="117"/>
                </a:lnTo>
                <a:lnTo>
                  <a:pt x="1057" y="116"/>
                </a:lnTo>
                <a:lnTo>
                  <a:pt x="1057" y="116"/>
                </a:lnTo>
                <a:lnTo>
                  <a:pt x="1057" y="115"/>
                </a:lnTo>
                <a:lnTo>
                  <a:pt x="1057" y="115"/>
                </a:lnTo>
                <a:lnTo>
                  <a:pt x="1058" y="114"/>
                </a:lnTo>
                <a:lnTo>
                  <a:pt x="1058" y="114"/>
                </a:lnTo>
                <a:lnTo>
                  <a:pt x="1058" y="114"/>
                </a:lnTo>
                <a:lnTo>
                  <a:pt x="1058" y="113"/>
                </a:lnTo>
                <a:lnTo>
                  <a:pt x="1058" y="113"/>
                </a:lnTo>
                <a:lnTo>
                  <a:pt x="1059" y="113"/>
                </a:lnTo>
                <a:lnTo>
                  <a:pt x="1059" y="112"/>
                </a:lnTo>
                <a:lnTo>
                  <a:pt x="1059" y="112"/>
                </a:lnTo>
                <a:lnTo>
                  <a:pt x="1059" y="112"/>
                </a:lnTo>
                <a:lnTo>
                  <a:pt x="1059" y="112"/>
                </a:lnTo>
                <a:lnTo>
                  <a:pt x="1059" y="113"/>
                </a:lnTo>
                <a:lnTo>
                  <a:pt x="1060" y="114"/>
                </a:lnTo>
                <a:lnTo>
                  <a:pt x="1060" y="116"/>
                </a:lnTo>
                <a:lnTo>
                  <a:pt x="1060" y="117"/>
                </a:lnTo>
                <a:lnTo>
                  <a:pt x="1060" y="118"/>
                </a:lnTo>
                <a:lnTo>
                  <a:pt x="1060" y="119"/>
                </a:lnTo>
                <a:lnTo>
                  <a:pt x="1061" y="120"/>
                </a:lnTo>
                <a:lnTo>
                  <a:pt x="1061" y="121"/>
                </a:lnTo>
                <a:lnTo>
                  <a:pt x="1061" y="121"/>
                </a:lnTo>
                <a:lnTo>
                  <a:pt x="1061" y="122"/>
                </a:lnTo>
                <a:lnTo>
                  <a:pt x="1062" y="123"/>
                </a:lnTo>
                <a:lnTo>
                  <a:pt x="1062" y="123"/>
                </a:lnTo>
                <a:lnTo>
                  <a:pt x="1062" y="124"/>
                </a:lnTo>
                <a:lnTo>
                  <a:pt x="1062" y="124"/>
                </a:lnTo>
                <a:lnTo>
                  <a:pt x="1063" y="125"/>
                </a:lnTo>
                <a:lnTo>
                  <a:pt x="1063" y="125"/>
                </a:lnTo>
                <a:lnTo>
                  <a:pt x="1063" y="125"/>
                </a:lnTo>
                <a:lnTo>
                  <a:pt x="1063" y="125"/>
                </a:lnTo>
                <a:lnTo>
                  <a:pt x="1063" y="124"/>
                </a:lnTo>
                <a:lnTo>
                  <a:pt x="1063" y="124"/>
                </a:lnTo>
                <a:lnTo>
                  <a:pt x="1063" y="124"/>
                </a:lnTo>
                <a:lnTo>
                  <a:pt x="1064" y="123"/>
                </a:lnTo>
                <a:lnTo>
                  <a:pt x="1064" y="123"/>
                </a:lnTo>
                <a:lnTo>
                  <a:pt x="1064" y="123"/>
                </a:lnTo>
                <a:lnTo>
                  <a:pt x="1064" y="123"/>
                </a:lnTo>
                <a:lnTo>
                  <a:pt x="1065" y="123"/>
                </a:lnTo>
                <a:lnTo>
                  <a:pt x="1065" y="124"/>
                </a:lnTo>
                <a:lnTo>
                  <a:pt x="1065" y="124"/>
                </a:lnTo>
                <a:lnTo>
                  <a:pt x="1065" y="124"/>
                </a:lnTo>
                <a:lnTo>
                  <a:pt x="1066" y="124"/>
                </a:lnTo>
                <a:lnTo>
                  <a:pt x="1066" y="124"/>
                </a:lnTo>
                <a:lnTo>
                  <a:pt x="1066" y="124"/>
                </a:lnTo>
                <a:lnTo>
                  <a:pt x="1066" y="125"/>
                </a:lnTo>
                <a:lnTo>
                  <a:pt x="1066" y="125"/>
                </a:lnTo>
                <a:lnTo>
                  <a:pt x="1066" y="125"/>
                </a:lnTo>
                <a:lnTo>
                  <a:pt x="1066" y="126"/>
                </a:lnTo>
                <a:lnTo>
                  <a:pt x="1067" y="126"/>
                </a:lnTo>
                <a:lnTo>
                  <a:pt x="1067" y="126"/>
                </a:lnTo>
                <a:lnTo>
                  <a:pt x="1067" y="126"/>
                </a:lnTo>
                <a:lnTo>
                  <a:pt x="1067" y="126"/>
                </a:lnTo>
                <a:lnTo>
                  <a:pt x="1068" y="126"/>
                </a:lnTo>
                <a:lnTo>
                  <a:pt x="1068" y="126"/>
                </a:lnTo>
                <a:lnTo>
                  <a:pt x="1068" y="126"/>
                </a:lnTo>
                <a:lnTo>
                  <a:pt x="1068" y="126"/>
                </a:lnTo>
                <a:lnTo>
                  <a:pt x="1069" y="126"/>
                </a:lnTo>
                <a:lnTo>
                  <a:pt x="1069" y="126"/>
                </a:lnTo>
                <a:lnTo>
                  <a:pt x="1069" y="126"/>
                </a:lnTo>
                <a:lnTo>
                  <a:pt x="1069" y="126"/>
                </a:lnTo>
                <a:lnTo>
                  <a:pt x="1069" y="125"/>
                </a:lnTo>
                <a:lnTo>
                  <a:pt x="1070" y="124"/>
                </a:lnTo>
                <a:lnTo>
                  <a:pt x="1070" y="124"/>
                </a:lnTo>
                <a:lnTo>
                  <a:pt x="1070" y="123"/>
                </a:lnTo>
                <a:lnTo>
                  <a:pt x="1070" y="123"/>
                </a:lnTo>
                <a:lnTo>
                  <a:pt x="1070" y="122"/>
                </a:lnTo>
                <a:lnTo>
                  <a:pt x="1070" y="121"/>
                </a:lnTo>
                <a:lnTo>
                  <a:pt x="1071" y="121"/>
                </a:lnTo>
                <a:lnTo>
                  <a:pt x="1071" y="121"/>
                </a:lnTo>
                <a:lnTo>
                  <a:pt x="1071" y="121"/>
                </a:lnTo>
                <a:lnTo>
                  <a:pt x="1071" y="121"/>
                </a:lnTo>
                <a:lnTo>
                  <a:pt x="1071" y="121"/>
                </a:lnTo>
                <a:lnTo>
                  <a:pt x="1072" y="121"/>
                </a:lnTo>
                <a:lnTo>
                  <a:pt x="1072" y="120"/>
                </a:lnTo>
                <a:lnTo>
                  <a:pt x="1072" y="120"/>
                </a:lnTo>
                <a:lnTo>
                  <a:pt x="1072" y="120"/>
                </a:lnTo>
                <a:lnTo>
                  <a:pt x="1073" y="119"/>
                </a:lnTo>
                <a:lnTo>
                  <a:pt x="1073" y="118"/>
                </a:lnTo>
                <a:lnTo>
                  <a:pt x="1073" y="118"/>
                </a:lnTo>
                <a:lnTo>
                  <a:pt x="1073" y="117"/>
                </a:lnTo>
                <a:lnTo>
                  <a:pt x="1074" y="117"/>
                </a:lnTo>
                <a:lnTo>
                  <a:pt x="1074" y="116"/>
                </a:lnTo>
                <a:lnTo>
                  <a:pt x="1074" y="115"/>
                </a:lnTo>
                <a:lnTo>
                  <a:pt x="1074" y="115"/>
                </a:lnTo>
                <a:lnTo>
                  <a:pt x="1074" y="115"/>
                </a:lnTo>
                <a:lnTo>
                  <a:pt x="1074" y="114"/>
                </a:lnTo>
                <a:lnTo>
                  <a:pt x="1074" y="114"/>
                </a:lnTo>
                <a:lnTo>
                  <a:pt x="1075" y="114"/>
                </a:lnTo>
                <a:lnTo>
                  <a:pt x="1075" y="113"/>
                </a:lnTo>
                <a:lnTo>
                  <a:pt x="1075" y="113"/>
                </a:lnTo>
                <a:lnTo>
                  <a:pt x="1075" y="113"/>
                </a:lnTo>
                <a:lnTo>
                  <a:pt x="1076" y="113"/>
                </a:lnTo>
                <a:lnTo>
                  <a:pt x="1076" y="113"/>
                </a:lnTo>
                <a:lnTo>
                  <a:pt x="1076" y="112"/>
                </a:lnTo>
                <a:lnTo>
                  <a:pt x="1076" y="112"/>
                </a:lnTo>
                <a:lnTo>
                  <a:pt x="1077" y="112"/>
                </a:lnTo>
                <a:lnTo>
                  <a:pt x="1077" y="111"/>
                </a:lnTo>
                <a:lnTo>
                  <a:pt x="1077" y="111"/>
                </a:lnTo>
                <a:lnTo>
                  <a:pt x="1077" y="110"/>
                </a:lnTo>
                <a:lnTo>
                  <a:pt x="1077" y="110"/>
                </a:lnTo>
                <a:lnTo>
                  <a:pt x="1078" y="110"/>
                </a:lnTo>
                <a:lnTo>
                  <a:pt x="1078" y="110"/>
                </a:lnTo>
                <a:lnTo>
                  <a:pt x="1078" y="110"/>
                </a:lnTo>
                <a:lnTo>
                  <a:pt x="1078" y="109"/>
                </a:lnTo>
                <a:lnTo>
                  <a:pt x="1078" y="109"/>
                </a:lnTo>
                <a:lnTo>
                  <a:pt x="1078" y="109"/>
                </a:lnTo>
                <a:lnTo>
                  <a:pt x="1079" y="109"/>
                </a:lnTo>
                <a:lnTo>
                  <a:pt x="1079" y="109"/>
                </a:lnTo>
                <a:lnTo>
                  <a:pt x="1079" y="108"/>
                </a:lnTo>
                <a:lnTo>
                  <a:pt x="1079" y="107"/>
                </a:lnTo>
                <a:lnTo>
                  <a:pt x="1080" y="106"/>
                </a:lnTo>
                <a:lnTo>
                  <a:pt x="1080" y="105"/>
                </a:lnTo>
                <a:lnTo>
                  <a:pt x="1080" y="104"/>
                </a:lnTo>
                <a:lnTo>
                  <a:pt x="1080" y="104"/>
                </a:lnTo>
                <a:lnTo>
                  <a:pt x="1080" y="103"/>
                </a:lnTo>
                <a:lnTo>
                  <a:pt x="1081" y="102"/>
                </a:lnTo>
                <a:lnTo>
                  <a:pt x="1081" y="101"/>
                </a:lnTo>
                <a:lnTo>
                  <a:pt x="1081" y="101"/>
                </a:lnTo>
                <a:lnTo>
                  <a:pt x="1081" y="100"/>
                </a:lnTo>
                <a:lnTo>
                  <a:pt x="1082" y="99"/>
                </a:lnTo>
                <a:lnTo>
                  <a:pt x="1082" y="99"/>
                </a:lnTo>
                <a:lnTo>
                  <a:pt x="1082" y="98"/>
                </a:lnTo>
                <a:lnTo>
                  <a:pt x="1082" y="97"/>
                </a:lnTo>
                <a:lnTo>
                  <a:pt x="1082" y="96"/>
                </a:lnTo>
                <a:lnTo>
                  <a:pt x="1082" y="96"/>
                </a:lnTo>
                <a:lnTo>
                  <a:pt x="1082" y="96"/>
                </a:lnTo>
                <a:lnTo>
                  <a:pt x="1083" y="95"/>
                </a:lnTo>
                <a:lnTo>
                  <a:pt x="1083" y="95"/>
                </a:lnTo>
                <a:lnTo>
                  <a:pt x="1083" y="94"/>
                </a:lnTo>
                <a:lnTo>
                  <a:pt x="1083" y="94"/>
                </a:lnTo>
                <a:lnTo>
                  <a:pt x="1084" y="94"/>
                </a:lnTo>
                <a:lnTo>
                  <a:pt x="1084" y="93"/>
                </a:lnTo>
                <a:lnTo>
                  <a:pt x="1084" y="92"/>
                </a:lnTo>
                <a:lnTo>
                  <a:pt x="1084" y="92"/>
                </a:lnTo>
                <a:lnTo>
                  <a:pt x="1085" y="92"/>
                </a:lnTo>
                <a:lnTo>
                  <a:pt x="1085" y="91"/>
                </a:lnTo>
                <a:lnTo>
                  <a:pt x="1085" y="90"/>
                </a:lnTo>
                <a:lnTo>
                  <a:pt x="1085" y="90"/>
                </a:lnTo>
                <a:lnTo>
                  <a:pt x="1085" y="89"/>
                </a:lnTo>
                <a:lnTo>
                  <a:pt x="1086" y="88"/>
                </a:lnTo>
                <a:lnTo>
                  <a:pt x="1086" y="87"/>
                </a:lnTo>
                <a:lnTo>
                  <a:pt x="1086" y="86"/>
                </a:lnTo>
                <a:lnTo>
                  <a:pt x="1086" y="85"/>
                </a:lnTo>
                <a:lnTo>
                  <a:pt x="1086" y="84"/>
                </a:lnTo>
                <a:lnTo>
                  <a:pt x="1086" y="83"/>
                </a:lnTo>
                <a:lnTo>
                  <a:pt x="1087" y="82"/>
                </a:lnTo>
                <a:lnTo>
                  <a:pt x="1087" y="81"/>
                </a:lnTo>
                <a:lnTo>
                  <a:pt x="1087" y="80"/>
                </a:lnTo>
                <a:lnTo>
                  <a:pt x="1087" y="79"/>
                </a:lnTo>
                <a:lnTo>
                  <a:pt x="1088" y="78"/>
                </a:lnTo>
                <a:lnTo>
                  <a:pt x="1088" y="77"/>
                </a:lnTo>
                <a:lnTo>
                  <a:pt x="1088" y="76"/>
                </a:lnTo>
                <a:lnTo>
                  <a:pt x="1088" y="75"/>
                </a:lnTo>
                <a:lnTo>
                  <a:pt x="1088" y="75"/>
                </a:lnTo>
                <a:lnTo>
                  <a:pt x="1089" y="74"/>
                </a:lnTo>
                <a:lnTo>
                  <a:pt x="1089" y="73"/>
                </a:lnTo>
                <a:lnTo>
                  <a:pt x="1089" y="73"/>
                </a:lnTo>
                <a:lnTo>
                  <a:pt x="1089" y="73"/>
                </a:lnTo>
                <a:lnTo>
                  <a:pt x="1090" y="73"/>
                </a:lnTo>
                <a:lnTo>
                  <a:pt x="1090" y="72"/>
                </a:lnTo>
                <a:lnTo>
                  <a:pt x="1090" y="72"/>
                </a:lnTo>
                <a:lnTo>
                  <a:pt x="1090" y="72"/>
                </a:lnTo>
                <a:lnTo>
                  <a:pt x="1090" y="72"/>
                </a:lnTo>
                <a:lnTo>
                  <a:pt x="1090" y="71"/>
                </a:lnTo>
                <a:lnTo>
                  <a:pt x="1091" y="71"/>
                </a:lnTo>
                <a:lnTo>
                  <a:pt x="1091" y="70"/>
                </a:lnTo>
                <a:lnTo>
                  <a:pt x="1091" y="69"/>
                </a:lnTo>
                <a:lnTo>
                  <a:pt x="1091" y="68"/>
                </a:lnTo>
                <a:lnTo>
                  <a:pt x="1091" y="67"/>
                </a:lnTo>
                <a:lnTo>
                  <a:pt x="1092" y="66"/>
                </a:lnTo>
                <a:lnTo>
                  <a:pt x="1092" y="65"/>
                </a:lnTo>
                <a:lnTo>
                  <a:pt x="1092" y="65"/>
                </a:lnTo>
                <a:lnTo>
                  <a:pt x="1092" y="64"/>
                </a:lnTo>
                <a:lnTo>
                  <a:pt x="1093" y="63"/>
                </a:lnTo>
                <a:lnTo>
                  <a:pt x="1093" y="62"/>
                </a:lnTo>
                <a:lnTo>
                  <a:pt x="1093" y="62"/>
                </a:lnTo>
                <a:lnTo>
                  <a:pt x="1093" y="61"/>
                </a:lnTo>
                <a:lnTo>
                  <a:pt x="1094" y="60"/>
                </a:lnTo>
                <a:lnTo>
                  <a:pt x="1094" y="60"/>
                </a:lnTo>
                <a:lnTo>
                  <a:pt x="1094" y="59"/>
                </a:lnTo>
                <a:lnTo>
                  <a:pt x="1094" y="58"/>
                </a:lnTo>
                <a:lnTo>
                  <a:pt x="1094" y="58"/>
                </a:lnTo>
                <a:lnTo>
                  <a:pt x="1094" y="58"/>
                </a:lnTo>
                <a:lnTo>
                  <a:pt x="1094" y="57"/>
                </a:lnTo>
                <a:lnTo>
                  <a:pt x="1095" y="56"/>
                </a:lnTo>
                <a:lnTo>
                  <a:pt x="1095" y="56"/>
                </a:lnTo>
                <a:lnTo>
                  <a:pt x="1095" y="55"/>
                </a:lnTo>
                <a:lnTo>
                  <a:pt x="1095" y="54"/>
                </a:lnTo>
                <a:lnTo>
                  <a:pt x="1096" y="54"/>
                </a:lnTo>
                <a:lnTo>
                  <a:pt x="1096" y="52"/>
                </a:lnTo>
                <a:lnTo>
                  <a:pt x="1096" y="51"/>
                </a:lnTo>
                <a:lnTo>
                  <a:pt x="1096" y="50"/>
                </a:lnTo>
                <a:lnTo>
                  <a:pt x="1096" y="49"/>
                </a:lnTo>
                <a:lnTo>
                  <a:pt x="1097" y="49"/>
                </a:lnTo>
                <a:lnTo>
                  <a:pt x="1097" y="47"/>
                </a:lnTo>
                <a:lnTo>
                  <a:pt x="1097" y="47"/>
                </a:lnTo>
                <a:lnTo>
                  <a:pt x="1097" y="46"/>
                </a:lnTo>
                <a:lnTo>
                  <a:pt x="1098" y="45"/>
                </a:lnTo>
                <a:lnTo>
                  <a:pt x="1098" y="45"/>
                </a:lnTo>
                <a:lnTo>
                  <a:pt x="1098" y="45"/>
                </a:lnTo>
                <a:lnTo>
                  <a:pt x="1098" y="44"/>
                </a:lnTo>
                <a:lnTo>
                  <a:pt x="1098" y="44"/>
                </a:lnTo>
                <a:lnTo>
                  <a:pt x="1098" y="43"/>
                </a:lnTo>
                <a:lnTo>
                  <a:pt x="1099" y="43"/>
                </a:lnTo>
                <a:lnTo>
                  <a:pt x="1099" y="45"/>
                </a:lnTo>
                <a:lnTo>
                  <a:pt x="1099" y="45"/>
                </a:lnTo>
                <a:lnTo>
                  <a:pt x="1099" y="46"/>
                </a:lnTo>
                <a:lnTo>
                  <a:pt x="1099" y="48"/>
                </a:lnTo>
                <a:lnTo>
                  <a:pt x="1100" y="49"/>
                </a:lnTo>
                <a:lnTo>
                  <a:pt x="1100" y="49"/>
                </a:lnTo>
                <a:lnTo>
                  <a:pt x="1100" y="51"/>
                </a:lnTo>
                <a:lnTo>
                  <a:pt x="1100" y="52"/>
                </a:lnTo>
                <a:lnTo>
                  <a:pt x="1101" y="53"/>
                </a:lnTo>
                <a:lnTo>
                  <a:pt x="1101" y="54"/>
                </a:lnTo>
                <a:lnTo>
                  <a:pt x="1101" y="54"/>
                </a:lnTo>
                <a:lnTo>
                  <a:pt x="1101" y="55"/>
                </a:lnTo>
                <a:lnTo>
                  <a:pt x="1102" y="56"/>
                </a:lnTo>
                <a:lnTo>
                  <a:pt x="1102" y="57"/>
                </a:lnTo>
                <a:lnTo>
                  <a:pt x="1102" y="58"/>
                </a:lnTo>
                <a:lnTo>
                  <a:pt x="1102" y="58"/>
                </a:lnTo>
                <a:lnTo>
                  <a:pt x="1102" y="58"/>
                </a:lnTo>
                <a:lnTo>
                  <a:pt x="1102" y="59"/>
                </a:lnTo>
                <a:lnTo>
                  <a:pt x="1102" y="60"/>
                </a:lnTo>
                <a:lnTo>
                  <a:pt x="1103" y="60"/>
                </a:lnTo>
                <a:lnTo>
                  <a:pt x="1103" y="61"/>
                </a:lnTo>
                <a:lnTo>
                  <a:pt x="1103" y="61"/>
                </a:lnTo>
                <a:lnTo>
                  <a:pt x="1103" y="62"/>
                </a:lnTo>
                <a:lnTo>
                  <a:pt x="1104" y="62"/>
                </a:lnTo>
                <a:lnTo>
                  <a:pt x="1104" y="62"/>
                </a:lnTo>
                <a:lnTo>
                  <a:pt x="1104" y="62"/>
                </a:lnTo>
                <a:lnTo>
                  <a:pt x="1104" y="62"/>
                </a:lnTo>
                <a:lnTo>
                  <a:pt x="1105" y="62"/>
                </a:lnTo>
                <a:lnTo>
                  <a:pt x="1105" y="62"/>
                </a:lnTo>
                <a:lnTo>
                  <a:pt x="1105" y="63"/>
                </a:lnTo>
                <a:lnTo>
                  <a:pt x="1105" y="63"/>
                </a:lnTo>
                <a:lnTo>
                  <a:pt x="1105" y="63"/>
                </a:lnTo>
                <a:lnTo>
                  <a:pt x="1106" y="63"/>
                </a:lnTo>
                <a:lnTo>
                  <a:pt x="1106" y="63"/>
                </a:lnTo>
                <a:lnTo>
                  <a:pt x="1106" y="63"/>
                </a:lnTo>
                <a:lnTo>
                  <a:pt x="1106" y="63"/>
                </a:lnTo>
                <a:lnTo>
                  <a:pt x="1106" y="63"/>
                </a:lnTo>
                <a:lnTo>
                  <a:pt x="1106" y="63"/>
                </a:lnTo>
                <a:lnTo>
                  <a:pt x="1107" y="63"/>
                </a:lnTo>
                <a:lnTo>
                  <a:pt x="1107" y="63"/>
                </a:lnTo>
                <a:lnTo>
                  <a:pt x="1107" y="63"/>
                </a:lnTo>
                <a:lnTo>
                  <a:pt x="1107" y="62"/>
                </a:lnTo>
                <a:lnTo>
                  <a:pt x="1107" y="62"/>
                </a:lnTo>
                <a:lnTo>
                  <a:pt x="1108" y="62"/>
                </a:lnTo>
                <a:lnTo>
                  <a:pt x="1108" y="61"/>
                </a:lnTo>
                <a:lnTo>
                  <a:pt x="1108" y="61"/>
                </a:lnTo>
                <a:lnTo>
                  <a:pt x="1108" y="61"/>
                </a:lnTo>
                <a:lnTo>
                  <a:pt x="1109" y="60"/>
                </a:lnTo>
                <a:lnTo>
                  <a:pt x="1109" y="60"/>
                </a:lnTo>
                <a:lnTo>
                  <a:pt x="1109" y="60"/>
                </a:lnTo>
                <a:lnTo>
                  <a:pt x="1109" y="59"/>
                </a:lnTo>
                <a:lnTo>
                  <a:pt x="1110" y="59"/>
                </a:lnTo>
                <a:lnTo>
                  <a:pt x="1110" y="59"/>
                </a:lnTo>
                <a:lnTo>
                  <a:pt x="1110" y="59"/>
                </a:lnTo>
                <a:lnTo>
                  <a:pt x="1110" y="58"/>
                </a:lnTo>
                <a:lnTo>
                  <a:pt x="1110" y="58"/>
                </a:lnTo>
                <a:lnTo>
                  <a:pt x="1110" y="58"/>
                </a:lnTo>
                <a:lnTo>
                  <a:pt x="1110" y="57"/>
                </a:lnTo>
                <a:lnTo>
                  <a:pt x="1111" y="56"/>
                </a:lnTo>
                <a:lnTo>
                  <a:pt x="1111" y="55"/>
                </a:lnTo>
                <a:lnTo>
                  <a:pt x="1111" y="54"/>
                </a:lnTo>
                <a:lnTo>
                  <a:pt x="1111" y="54"/>
                </a:lnTo>
                <a:lnTo>
                  <a:pt x="1112" y="53"/>
                </a:lnTo>
                <a:lnTo>
                  <a:pt x="1112" y="53"/>
                </a:lnTo>
                <a:lnTo>
                  <a:pt x="1112" y="52"/>
                </a:lnTo>
                <a:lnTo>
                  <a:pt x="1112" y="51"/>
                </a:lnTo>
                <a:lnTo>
                  <a:pt x="1113" y="50"/>
                </a:lnTo>
                <a:lnTo>
                  <a:pt x="1113" y="49"/>
                </a:lnTo>
                <a:lnTo>
                  <a:pt x="1113" y="48"/>
                </a:lnTo>
                <a:lnTo>
                  <a:pt x="1113" y="47"/>
                </a:lnTo>
                <a:lnTo>
                  <a:pt x="1113" y="46"/>
                </a:lnTo>
                <a:lnTo>
                  <a:pt x="1114" y="45"/>
                </a:lnTo>
                <a:lnTo>
                  <a:pt x="1114" y="45"/>
                </a:lnTo>
                <a:lnTo>
                  <a:pt x="1114" y="44"/>
                </a:lnTo>
                <a:lnTo>
                  <a:pt x="1114" y="44"/>
                </a:lnTo>
                <a:lnTo>
                  <a:pt x="1114" y="43"/>
                </a:lnTo>
                <a:lnTo>
                  <a:pt x="1114" y="42"/>
                </a:lnTo>
                <a:lnTo>
                  <a:pt x="1115" y="41"/>
                </a:lnTo>
                <a:lnTo>
                  <a:pt x="1115" y="41"/>
                </a:lnTo>
                <a:lnTo>
                  <a:pt x="1115" y="40"/>
                </a:lnTo>
                <a:lnTo>
                  <a:pt x="1115" y="40"/>
                </a:lnTo>
                <a:lnTo>
                  <a:pt x="1116" y="39"/>
                </a:lnTo>
                <a:lnTo>
                  <a:pt x="1116" y="38"/>
                </a:lnTo>
                <a:lnTo>
                  <a:pt x="1116" y="38"/>
                </a:lnTo>
                <a:lnTo>
                  <a:pt x="1116" y="37"/>
                </a:lnTo>
                <a:lnTo>
                  <a:pt x="1116" y="37"/>
                </a:lnTo>
                <a:lnTo>
                  <a:pt x="1117" y="36"/>
                </a:lnTo>
                <a:lnTo>
                  <a:pt x="1117" y="36"/>
                </a:lnTo>
                <a:lnTo>
                  <a:pt x="1117" y="36"/>
                </a:lnTo>
                <a:lnTo>
                  <a:pt x="1117" y="36"/>
                </a:lnTo>
                <a:lnTo>
                  <a:pt x="1118" y="36"/>
                </a:lnTo>
                <a:lnTo>
                  <a:pt x="1118" y="36"/>
                </a:lnTo>
                <a:lnTo>
                  <a:pt x="1118" y="36"/>
                </a:lnTo>
                <a:lnTo>
                  <a:pt x="1118" y="36"/>
                </a:lnTo>
                <a:lnTo>
                  <a:pt x="1118" y="36"/>
                </a:lnTo>
                <a:lnTo>
                  <a:pt x="1118" y="36"/>
                </a:lnTo>
                <a:lnTo>
                  <a:pt x="1118" y="35"/>
                </a:lnTo>
                <a:lnTo>
                  <a:pt x="1119" y="35"/>
                </a:lnTo>
                <a:lnTo>
                  <a:pt x="1119" y="35"/>
                </a:lnTo>
                <a:lnTo>
                  <a:pt x="1119" y="35"/>
                </a:lnTo>
                <a:lnTo>
                  <a:pt x="1119" y="34"/>
                </a:lnTo>
                <a:lnTo>
                  <a:pt x="1120" y="34"/>
                </a:lnTo>
                <a:lnTo>
                  <a:pt x="1120" y="34"/>
                </a:lnTo>
                <a:lnTo>
                  <a:pt x="1120" y="34"/>
                </a:lnTo>
                <a:lnTo>
                  <a:pt x="1120" y="34"/>
                </a:lnTo>
                <a:lnTo>
                  <a:pt x="1121" y="34"/>
                </a:lnTo>
                <a:lnTo>
                  <a:pt x="1121" y="34"/>
                </a:lnTo>
                <a:lnTo>
                  <a:pt x="1121" y="34"/>
                </a:lnTo>
                <a:lnTo>
                  <a:pt x="1121" y="34"/>
                </a:lnTo>
                <a:lnTo>
                  <a:pt x="1121" y="34"/>
                </a:lnTo>
                <a:lnTo>
                  <a:pt x="1122" y="34"/>
                </a:lnTo>
                <a:lnTo>
                  <a:pt x="1122" y="34"/>
                </a:lnTo>
                <a:lnTo>
                  <a:pt x="1122" y="35"/>
                </a:lnTo>
                <a:lnTo>
                  <a:pt x="1122" y="35"/>
                </a:lnTo>
                <a:lnTo>
                  <a:pt x="1122" y="35"/>
                </a:lnTo>
                <a:lnTo>
                  <a:pt x="1122" y="35"/>
                </a:lnTo>
                <a:lnTo>
                  <a:pt x="1123" y="35"/>
                </a:lnTo>
                <a:lnTo>
                  <a:pt x="1123" y="35"/>
                </a:lnTo>
                <a:lnTo>
                  <a:pt x="1123" y="36"/>
                </a:lnTo>
                <a:lnTo>
                  <a:pt x="1123" y="36"/>
                </a:lnTo>
                <a:lnTo>
                  <a:pt x="1124" y="35"/>
                </a:lnTo>
                <a:lnTo>
                  <a:pt x="1124" y="35"/>
                </a:lnTo>
                <a:lnTo>
                  <a:pt x="1124" y="35"/>
                </a:lnTo>
                <a:lnTo>
                  <a:pt x="1124" y="35"/>
                </a:lnTo>
                <a:lnTo>
                  <a:pt x="1124" y="34"/>
                </a:lnTo>
                <a:lnTo>
                  <a:pt x="1125" y="34"/>
                </a:lnTo>
                <a:lnTo>
                  <a:pt x="1125" y="34"/>
                </a:lnTo>
                <a:lnTo>
                  <a:pt x="1125" y="34"/>
                </a:lnTo>
                <a:lnTo>
                  <a:pt x="1125" y="33"/>
                </a:lnTo>
                <a:lnTo>
                  <a:pt x="1125" y="33"/>
                </a:lnTo>
                <a:lnTo>
                  <a:pt x="1125" y="33"/>
                </a:lnTo>
                <a:lnTo>
                  <a:pt x="1126" y="32"/>
                </a:lnTo>
                <a:lnTo>
                  <a:pt x="1126" y="32"/>
                </a:lnTo>
                <a:lnTo>
                  <a:pt x="1126" y="32"/>
                </a:lnTo>
                <a:lnTo>
                  <a:pt x="1126" y="32"/>
                </a:lnTo>
                <a:lnTo>
                  <a:pt x="1127" y="32"/>
                </a:lnTo>
                <a:lnTo>
                  <a:pt x="1127" y="32"/>
                </a:lnTo>
                <a:lnTo>
                  <a:pt x="1127" y="32"/>
                </a:lnTo>
                <a:lnTo>
                  <a:pt x="1127" y="32"/>
                </a:lnTo>
                <a:lnTo>
                  <a:pt x="1127" y="32"/>
                </a:lnTo>
                <a:lnTo>
                  <a:pt x="1128" y="32"/>
                </a:lnTo>
                <a:lnTo>
                  <a:pt x="1128" y="32"/>
                </a:lnTo>
                <a:lnTo>
                  <a:pt x="1128" y="32"/>
                </a:lnTo>
                <a:lnTo>
                  <a:pt x="1128" y="32"/>
                </a:lnTo>
                <a:lnTo>
                  <a:pt x="1129" y="32"/>
                </a:lnTo>
                <a:lnTo>
                  <a:pt x="1129" y="31"/>
                </a:lnTo>
                <a:lnTo>
                  <a:pt x="1129" y="31"/>
                </a:lnTo>
                <a:lnTo>
                  <a:pt x="1129" y="31"/>
                </a:lnTo>
                <a:lnTo>
                  <a:pt x="1129" y="30"/>
                </a:lnTo>
                <a:lnTo>
                  <a:pt x="1129" y="30"/>
                </a:lnTo>
                <a:lnTo>
                  <a:pt x="1129" y="30"/>
                </a:lnTo>
                <a:lnTo>
                  <a:pt x="1130" y="29"/>
                </a:lnTo>
                <a:lnTo>
                  <a:pt x="1130" y="29"/>
                </a:lnTo>
                <a:lnTo>
                  <a:pt x="1130" y="28"/>
                </a:lnTo>
                <a:lnTo>
                  <a:pt x="1130" y="28"/>
                </a:lnTo>
                <a:lnTo>
                  <a:pt x="1131" y="28"/>
                </a:lnTo>
                <a:lnTo>
                  <a:pt x="1131" y="28"/>
                </a:lnTo>
                <a:lnTo>
                  <a:pt x="1131" y="27"/>
                </a:lnTo>
                <a:lnTo>
                  <a:pt x="1131" y="27"/>
                </a:lnTo>
                <a:lnTo>
                  <a:pt x="1132" y="27"/>
                </a:lnTo>
                <a:lnTo>
                  <a:pt x="1132" y="27"/>
                </a:lnTo>
                <a:lnTo>
                  <a:pt x="1132" y="27"/>
                </a:lnTo>
                <a:lnTo>
                  <a:pt x="1132" y="26"/>
                </a:lnTo>
                <a:lnTo>
                  <a:pt x="1132" y="26"/>
                </a:lnTo>
                <a:lnTo>
                  <a:pt x="1133" y="26"/>
                </a:lnTo>
                <a:lnTo>
                  <a:pt x="1133" y="26"/>
                </a:lnTo>
                <a:lnTo>
                  <a:pt x="1133" y="26"/>
                </a:lnTo>
                <a:lnTo>
                  <a:pt x="1133" y="26"/>
                </a:lnTo>
                <a:lnTo>
                  <a:pt x="1133" y="26"/>
                </a:lnTo>
                <a:lnTo>
                  <a:pt x="1133" y="26"/>
                </a:lnTo>
                <a:lnTo>
                  <a:pt x="1134" y="26"/>
                </a:lnTo>
                <a:lnTo>
                  <a:pt x="1134" y="26"/>
                </a:lnTo>
                <a:lnTo>
                  <a:pt x="1134" y="26"/>
                </a:lnTo>
                <a:lnTo>
                  <a:pt x="1134" y="25"/>
                </a:lnTo>
                <a:lnTo>
                  <a:pt x="1135" y="25"/>
                </a:lnTo>
                <a:lnTo>
                  <a:pt x="1135" y="26"/>
                </a:lnTo>
                <a:lnTo>
                  <a:pt x="1135" y="27"/>
                </a:lnTo>
                <a:lnTo>
                  <a:pt x="1135" y="28"/>
                </a:lnTo>
                <a:lnTo>
                  <a:pt x="1135" y="28"/>
                </a:lnTo>
                <a:lnTo>
                  <a:pt x="1136" y="29"/>
                </a:lnTo>
                <a:lnTo>
                  <a:pt x="1136" y="30"/>
                </a:lnTo>
                <a:lnTo>
                  <a:pt x="1136" y="31"/>
                </a:lnTo>
                <a:lnTo>
                  <a:pt x="1136" y="32"/>
                </a:lnTo>
                <a:lnTo>
                  <a:pt x="1137" y="33"/>
                </a:lnTo>
                <a:lnTo>
                  <a:pt x="1137" y="35"/>
                </a:lnTo>
                <a:lnTo>
                  <a:pt x="1137" y="37"/>
                </a:lnTo>
                <a:lnTo>
                  <a:pt x="1137" y="39"/>
                </a:lnTo>
                <a:lnTo>
                  <a:pt x="1137" y="41"/>
                </a:lnTo>
                <a:lnTo>
                  <a:pt x="1137" y="43"/>
                </a:lnTo>
                <a:lnTo>
                  <a:pt x="1138" y="45"/>
                </a:lnTo>
                <a:lnTo>
                  <a:pt x="1138" y="47"/>
                </a:lnTo>
                <a:lnTo>
                  <a:pt x="1138" y="49"/>
                </a:lnTo>
                <a:lnTo>
                  <a:pt x="1138" y="50"/>
                </a:lnTo>
                <a:lnTo>
                  <a:pt x="1138" y="52"/>
                </a:lnTo>
                <a:lnTo>
                  <a:pt x="1139" y="53"/>
                </a:lnTo>
                <a:lnTo>
                  <a:pt x="1139" y="54"/>
                </a:lnTo>
                <a:lnTo>
                  <a:pt x="1139" y="56"/>
                </a:lnTo>
                <a:lnTo>
                  <a:pt x="1139" y="57"/>
                </a:lnTo>
                <a:lnTo>
                  <a:pt x="1140" y="58"/>
                </a:lnTo>
                <a:lnTo>
                  <a:pt x="1140" y="60"/>
                </a:lnTo>
                <a:lnTo>
                  <a:pt x="1140" y="61"/>
                </a:lnTo>
                <a:lnTo>
                  <a:pt x="1140" y="62"/>
                </a:lnTo>
                <a:lnTo>
                  <a:pt x="1141" y="64"/>
                </a:lnTo>
                <a:lnTo>
                  <a:pt x="1141" y="65"/>
                </a:lnTo>
                <a:lnTo>
                  <a:pt x="1141" y="66"/>
                </a:lnTo>
                <a:lnTo>
                  <a:pt x="1141" y="67"/>
                </a:lnTo>
                <a:lnTo>
                  <a:pt x="1141" y="69"/>
                </a:lnTo>
                <a:lnTo>
                  <a:pt x="1141" y="70"/>
                </a:lnTo>
                <a:lnTo>
                  <a:pt x="1141" y="70"/>
                </a:lnTo>
                <a:lnTo>
                  <a:pt x="1142" y="71"/>
                </a:lnTo>
                <a:lnTo>
                  <a:pt x="1142" y="72"/>
                </a:lnTo>
                <a:lnTo>
                  <a:pt x="1142" y="73"/>
                </a:lnTo>
                <a:lnTo>
                  <a:pt x="1142" y="74"/>
                </a:lnTo>
                <a:lnTo>
                  <a:pt x="1143" y="75"/>
                </a:lnTo>
                <a:lnTo>
                  <a:pt x="1143" y="75"/>
                </a:lnTo>
                <a:lnTo>
                  <a:pt x="1143" y="76"/>
                </a:lnTo>
                <a:lnTo>
                  <a:pt x="1143" y="76"/>
                </a:lnTo>
                <a:lnTo>
                  <a:pt x="1143" y="77"/>
                </a:lnTo>
                <a:lnTo>
                  <a:pt x="1144" y="77"/>
                </a:lnTo>
                <a:lnTo>
                  <a:pt x="1144" y="78"/>
                </a:lnTo>
                <a:lnTo>
                  <a:pt x="1144" y="78"/>
                </a:lnTo>
                <a:lnTo>
                  <a:pt x="1144" y="78"/>
                </a:lnTo>
                <a:lnTo>
                  <a:pt x="1145" y="79"/>
                </a:lnTo>
                <a:lnTo>
                  <a:pt x="1145" y="79"/>
                </a:lnTo>
                <a:lnTo>
                  <a:pt x="1145" y="80"/>
                </a:lnTo>
                <a:lnTo>
                  <a:pt x="1145" y="80"/>
                </a:lnTo>
                <a:lnTo>
                  <a:pt x="1145" y="81"/>
                </a:lnTo>
                <a:lnTo>
                  <a:pt x="1145" y="82"/>
                </a:lnTo>
                <a:lnTo>
                  <a:pt x="1146" y="83"/>
                </a:lnTo>
                <a:lnTo>
                  <a:pt x="1146" y="83"/>
                </a:lnTo>
                <a:lnTo>
                  <a:pt x="1146" y="83"/>
                </a:lnTo>
                <a:lnTo>
                  <a:pt x="1146" y="84"/>
                </a:lnTo>
                <a:lnTo>
                  <a:pt x="1146" y="84"/>
                </a:lnTo>
                <a:lnTo>
                  <a:pt x="1147" y="84"/>
                </a:lnTo>
                <a:lnTo>
                  <a:pt x="1147" y="84"/>
                </a:lnTo>
                <a:lnTo>
                  <a:pt x="1147" y="83"/>
                </a:lnTo>
                <a:lnTo>
                  <a:pt x="1147" y="83"/>
                </a:lnTo>
                <a:lnTo>
                  <a:pt x="1148" y="83"/>
                </a:lnTo>
                <a:lnTo>
                  <a:pt x="1148" y="83"/>
                </a:lnTo>
                <a:lnTo>
                  <a:pt x="1148" y="83"/>
                </a:lnTo>
                <a:lnTo>
                  <a:pt x="1148" y="83"/>
                </a:lnTo>
                <a:lnTo>
                  <a:pt x="1149" y="83"/>
                </a:lnTo>
                <a:lnTo>
                  <a:pt x="1149" y="83"/>
                </a:lnTo>
                <a:lnTo>
                  <a:pt x="1149" y="83"/>
                </a:lnTo>
                <a:lnTo>
                  <a:pt x="1149" y="83"/>
                </a:lnTo>
                <a:lnTo>
                  <a:pt x="1149" y="82"/>
                </a:lnTo>
                <a:lnTo>
                  <a:pt x="1149" y="82"/>
                </a:lnTo>
                <a:lnTo>
                  <a:pt x="1149" y="82"/>
                </a:lnTo>
                <a:lnTo>
                  <a:pt x="1150" y="82"/>
                </a:lnTo>
                <a:lnTo>
                  <a:pt x="1150" y="81"/>
                </a:lnTo>
                <a:lnTo>
                  <a:pt x="1150" y="81"/>
                </a:lnTo>
                <a:lnTo>
                  <a:pt x="1150" y="80"/>
                </a:lnTo>
                <a:lnTo>
                  <a:pt x="1151" y="80"/>
                </a:lnTo>
                <a:lnTo>
                  <a:pt x="1151" y="79"/>
                </a:lnTo>
                <a:lnTo>
                  <a:pt x="1151" y="79"/>
                </a:lnTo>
                <a:lnTo>
                  <a:pt x="1151" y="79"/>
                </a:lnTo>
                <a:lnTo>
                  <a:pt x="1152" y="79"/>
                </a:lnTo>
                <a:lnTo>
                  <a:pt x="1152" y="79"/>
                </a:lnTo>
                <a:lnTo>
                  <a:pt x="1152" y="79"/>
                </a:lnTo>
                <a:lnTo>
                  <a:pt x="1152" y="79"/>
                </a:lnTo>
                <a:lnTo>
                  <a:pt x="1152" y="79"/>
                </a:lnTo>
                <a:lnTo>
                  <a:pt x="1153" y="79"/>
                </a:lnTo>
                <a:lnTo>
                  <a:pt x="1153" y="79"/>
                </a:lnTo>
                <a:lnTo>
                  <a:pt x="1153" y="80"/>
                </a:lnTo>
                <a:lnTo>
                  <a:pt x="1153" y="81"/>
                </a:lnTo>
                <a:lnTo>
                  <a:pt x="1153" y="82"/>
                </a:lnTo>
                <a:lnTo>
                  <a:pt x="1153" y="83"/>
                </a:lnTo>
                <a:lnTo>
                  <a:pt x="1154" y="83"/>
                </a:lnTo>
                <a:lnTo>
                  <a:pt x="1154" y="85"/>
                </a:lnTo>
                <a:lnTo>
                  <a:pt x="1154" y="86"/>
                </a:lnTo>
                <a:lnTo>
                  <a:pt x="1154" y="87"/>
                </a:lnTo>
                <a:lnTo>
                  <a:pt x="1154" y="87"/>
                </a:lnTo>
                <a:lnTo>
                  <a:pt x="1155" y="87"/>
                </a:lnTo>
                <a:lnTo>
                  <a:pt x="1155" y="87"/>
                </a:lnTo>
                <a:lnTo>
                  <a:pt x="1155" y="86"/>
                </a:lnTo>
                <a:lnTo>
                  <a:pt x="1155" y="86"/>
                </a:lnTo>
                <a:lnTo>
                  <a:pt x="1156" y="86"/>
                </a:lnTo>
                <a:lnTo>
                  <a:pt x="1156" y="85"/>
                </a:lnTo>
                <a:lnTo>
                  <a:pt x="1156" y="85"/>
                </a:lnTo>
                <a:lnTo>
                  <a:pt x="1156" y="85"/>
                </a:lnTo>
                <a:lnTo>
                  <a:pt x="1157" y="85"/>
                </a:lnTo>
                <a:lnTo>
                  <a:pt x="1157" y="86"/>
                </a:lnTo>
                <a:lnTo>
                  <a:pt x="1157" y="86"/>
                </a:lnTo>
                <a:lnTo>
                  <a:pt x="1157" y="87"/>
                </a:lnTo>
                <a:lnTo>
                  <a:pt x="1157" y="87"/>
                </a:lnTo>
                <a:lnTo>
                  <a:pt x="1157" y="87"/>
                </a:lnTo>
                <a:lnTo>
                  <a:pt x="1157" y="87"/>
                </a:lnTo>
                <a:lnTo>
                  <a:pt x="1158" y="88"/>
                </a:lnTo>
                <a:lnTo>
                  <a:pt x="1158" y="87"/>
                </a:lnTo>
                <a:lnTo>
                  <a:pt x="1158" y="87"/>
                </a:lnTo>
                <a:lnTo>
                  <a:pt x="1158" y="87"/>
                </a:lnTo>
                <a:lnTo>
                  <a:pt x="1159" y="87"/>
                </a:lnTo>
                <a:lnTo>
                  <a:pt x="1159" y="87"/>
                </a:lnTo>
                <a:lnTo>
                  <a:pt x="1159" y="87"/>
                </a:lnTo>
                <a:lnTo>
                  <a:pt x="1159" y="86"/>
                </a:lnTo>
                <a:lnTo>
                  <a:pt x="1160" y="86"/>
                </a:lnTo>
                <a:lnTo>
                  <a:pt x="1160" y="86"/>
                </a:lnTo>
                <a:lnTo>
                  <a:pt x="1160" y="86"/>
                </a:lnTo>
                <a:lnTo>
                  <a:pt x="1160" y="86"/>
                </a:lnTo>
                <a:lnTo>
                  <a:pt x="1160" y="86"/>
                </a:lnTo>
                <a:lnTo>
                  <a:pt x="1161" y="86"/>
                </a:lnTo>
                <a:lnTo>
                  <a:pt x="1161" y="86"/>
                </a:lnTo>
                <a:lnTo>
                  <a:pt x="1161" y="86"/>
                </a:lnTo>
                <a:lnTo>
                  <a:pt x="1161" y="86"/>
                </a:lnTo>
                <a:lnTo>
                  <a:pt x="1161" y="87"/>
                </a:lnTo>
                <a:lnTo>
                  <a:pt x="1161" y="87"/>
                </a:lnTo>
                <a:lnTo>
                  <a:pt x="1162" y="87"/>
                </a:lnTo>
                <a:lnTo>
                  <a:pt x="1162" y="87"/>
                </a:lnTo>
                <a:lnTo>
                  <a:pt x="1162" y="87"/>
                </a:lnTo>
                <a:lnTo>
                  <a:pt x="1162" y="87"/>
                </a:lnTo>
                <a:lnTo>
                  <a:pt x="1163" y="87"/>
                </a:lnTo>
                <a:lnTo>
                  <a:pt x="1163" y="87"/>
                </a:lnTo>
                <a:lnTo>
                  <a:pt x="1163" y="87"/>
                </a:lnTo>
                <a:lnTo>
                  <a:pt x="1163" y="87"/>
                </a:lnTo>
                <a:lnTo>
                  <a:pt x="1163" y="87"/>
                </a:lnTo>
                <a:lnTo>
                  <a:pt x="1164" y="87"/>
                </a:lnTo>
                <a:lnTo>
                  <a:pt x="1164" y="87"/>
                </a:lnTo>
                <a:lnTo>
                  <a:pt x="1164" y="87"/>
                </a:lnTo>
                <a:lnTo>
                  <a:pt x="1164" y="87"/>
                </a:lnTo>
                <a:lnTo>
                  <a:pt x="1165" y="87"/>
                </a:lnTo>
                <a:lnTo>
                  <a:pt x="1165" y="87"/>
                </a:lnTo>
                <a:lnTo>
                  <a:pt x="1165" y="87"/>
                </a:lnTo>
                <a:lnTo>
                  <a:pt x="1165" y="87"/>
                </a:lnTo>
                <a:lnTo>
                  <a:pt x="1165" y="87"/>
                </a:lnTo>
                <a:lnTo>
                  <a:pt x="1165" y="87"/>
                </a:lnTo>
                <a:lnTo>
                  <a:pt x="1165" y="87"/>
                </a:lnTo>
                <a:lnTo>
                  <a:pt x="1166" y="87"/>
                </a:lnTo>
                <a:lnTo>
                  <a:pt x="1166" y="87"/>
                </a:lnTo>
                <a:lnTo>
                  <a:pt x="1166" y="87"/>
                </a:lnTo>
                <a:lnTo>
                  <a:pt x="1166" y="87"/>
                </a:lnTo>
                <a:lnTo>
                  <a:pt x="1167" y="86"/>
                </a:lnTo>
                <a:lnTo>
                  <a:pt x="1167" y="86"/>
                </a:lnTo>
                <a:lnTo>
                  <a:pt x="1167" y="85"/>
                </a:lnTo>
                <a:lnTo>
                  <a:pt x="1167" y="85"/>
                </a:lnTo>
                <a:lnTo>
                  <a:pt x="1168" y="84"/>
                </a:lnTo>
                <a:lnTo>
                  <a:pt x="1168" y="84"/>
                </a:lnTo>
                <a:lnTo>
                  <a:pt x="1168" y="85"/>
                </a:lnTo>
                <a:lnTo>
                  <a:pt x="1168" y="85"/>
                </a:lnTo>
                <a:lnTo>
                  <a:pt x="1168" y="85"/>
                </a:lnTo>
                <a:lnTo>
                  <a:pt x="1169" y="86"/>
                </a:lnTo>
                <a:lnTo>
                  <a:pt x="1169" y="86"/>
                </a:lnTo>
                <a:lnTo>
                  <a:pt x="1169" y="87"/>
                </a:lnTo>
                <a:lnTo>
                  <a:pt x="1169" y="87"/>
                </a:lnTo>
                <a:lnTo>
                  <a:pt x="1169" y="87"/>
                </a:lnTo>
                <a:lnTo>
                  <a:pt x="1169" y="87"/>
                </a:lnTo>
                <a:lnTo>
                  <a:pt x="1170" y="87"/>
                </a:lnTo>
                <a:lnTo>
                  <a:pt x="1170" y="87"/>
                </a:lnTo>
                <a:lnTo>
                  <a:pt x="1170" y="86"/>
                </a:lnTo>
                <a:lnTo>
                  <a:pt x="1170" y="86"/>
                </a:lnTo>
                <a:lnTo>
                  <a:pt x="1171" y="85"/>
                </a:lnTo>
                <a:lnTo>
                  <a:pt x="1171" y="85"/>
                </a:lnTo>
                <a:lnTo>
                  <a:pt x="1171" y="85"/>
                </a:lnTo>
                <a:lnTo>
                  <a:pt x="1171" y="86"/>
                </a:lnTo>
                <a:lnTo>
                  <a:pt x="1171" y="86"/>
                </a:lnTo>
                <a:lnTo>
                  <a:pt x="1172" y="87"/>
                </a:lnTo>
                <a:lnTo>
                  <a:pt x="1172" y="87"/>
                </a:lnTo>
                <a:lnTo>
                  <a:pt x="1172" y="87"/>
                </a:lnTo>
                <a:lnTo>
                  <a:pt x="1172" y="88"/>
                </a:lnTo>
                <a:lnTo>
                  <a:pt x="1173" y="88"/>
                </a:lnTo>
                <a:lnTo>
                  <a:pt x="1173" y="89"/>
                </a:lnTo>
                <a:lnTo>
                  <a:pt x="1173" y="89"/>
                </a:lnTo>
                <a:lnTo>
                  <a:pt x="1173" y="89"/>
                </a:lnTo>
                <a:lnTo>
                  <a:pt x="1173" y="90"/>
                </a:lnTo>
                <a:lnTo>
                  <a:pt x="1173" y="90"/>
                </a:lnTo>
                <a:lnTo>
                  <a:pt x="1174" y="90"/>
                </a:lnTo>
                <a:lnTo>
                  <a:pt x="1174" y="91"/>
                </a:lnTo>
                <a:lnTo>
                  <a:pt x="1174" y="91"/>
                </a:lnTo>
                <a:lnTo>
                  <a:pt x="1174" y="92"/>
                </a:lnTo>
                <a:lnTo>
                  <a:pt x="1174" y="93"/>
                </a:lnTo>
                <a:lnTo>
                  <a:pt x="1175" y="95"/>
                </a:lnTo>
                <a:lnTo>
                  <a:pt x="1175" y="96"/>
                </a:lnTo>
                <a:lnTo>
                  <a:pt x="1175" y="98"/>
                </a:lnTo>
                <a:lnTo>
                  <a:pt x="1175" y="100"/>
                </a:lnTo>
                <a:lnTo>
                  <a:pt x="1176" y="101"/>
                </a:lnTo>
                <a:lnTo>
                  <a:pt x="1176" y="103"/>
                </a:lnTo>
                <a:lnTo>
                  <a:pt x="1176" y="104"/>
                </a:lnTo>
                <a:lnTo>
                  <a:pt x="1176" y="105"/>
                </a:lnTo>
                <a:lnTo>
                  <a:pt x="1177" y="107"/>
                </a:lnTo>
                <a:lnTo>
                  <a:pt x="1177" y="108"/>
                </a:lnTo>
                <a:lnTo>
                  <a:pt x="1177" y="109"/>
                </a:lnTo>
                <a:lnTo>
                  <a:pt x="1177" y="111"/>
                </a:lnTo>
                <a:lnTo>
                  <a:pt x="1177" y="112"/>
                </a:lnTo>
                <a:lnTo>
                  <a:pt x="1177" y="113"/>
                </a:lnTo>
                <a:lnTo>
                  <a:pt x="1177" y="114"/>
                </a:lnTo>
                <a:lnTo>
                  <a:pt x="1178" y="115"/>
                </a:lnTo>
                <a:lnTo>
                  <a:pt x="1178" y="116"/>
                </a:lnTo>
                <a:lnTo>
                  <a:pt x="1178" y="116"/>
                </a:lnTo>
                <a:lnTo>
                  <a:pt x="1178" y="117"/>
                </a:lnTo>
                <a:lnTo>
                  <a:pt x="1179" y="117"/>
                </a:lnTo>
                <a:lnTo>
                  <a:pt x="1179" y="118"/>
                </a:lnTo>
                <a:lnTo>
                  <a:pt x="1179" y="119"/>
                </a:lnTo>
                <a:lnTo>
                  <a:pt x="1179" y="119"/>
                </a:lnTo>
                <a:lnTo>
                  <a:pt x="1179" y="120"/>
                </a:lnTo>
                <a:lnTo>
                  <a:pt x="1180" y="120"/>
                </a:lnTo>
                <a:lnTo>
                  <a:pt x="1180" y="121"/>
                </a:lnTo>
                <a:lnTo>
                  <a:pt x="1180" y="121"/>
                </a:lnTo>
                <a:lnTo>
                  <a:pt x="1180" y="121"/>
                </a:lnTo>
                <a:lnTo>
                  <a:pt x="1181" y="122"/>
                </a:lnTo>
                <a:lnTo>
                  <a:pt x="1181" y="122"/>
                </a:lnTo>
                <a:lnTo>
                  <a:pt x="1181" y="123"/>
                </a:lnTo>
                <a:lnTo>
                  <a:pt x="1181" y="123"/>
                </a:lnTo>
                <a:lnTo>
                  <a:pt x="1181" y="124"/>
                </a:lnTo>
                <a:lnTo>
                  <a:pt x="1181" y="124"/>
                </a:lnTo>
                <a:lnTo>
                  <a:pt x="1182" y="125"/>
                </a:lnTo>
                <a:lnTo>
                  <a:pt x="1182" y="125"/>
                </a:lnTo>
                <a:lnTo>
                  <a:pt x="1182" y="126"/>
                </a:lnTo>
                <a:lnTo>
                  <a:pt x="1182" y="126"/>
                </a:lnTo>
                <a:lnTo>
                  <a:pt x="1182" y="126"/>
                </a:lnTo>
                <a:lnTo>
                  <a:pt x="1183" y="126"/>
                </a:lnTo>
                <a:lnTo>
                  <a:pt x="1183" y="127"/>
                </a:lnTo>
                <a:lnTo>
                  <a:pt x="1183" y="127"/>
                </a:lnTo>
                <a:lnTo>
                  <a:pt x="1183" y="127"/>
                </a:lnTo>
                <a:lnTo>
                  <a:pt x="1184" y="127"/>
                </a:lnTo>
                <a:lnTo>
                  <a:pt x="1184" y="127"/>
                </a:lnTo>
                <a:lnTo>
                  <a:pt x="1184" y="127"/>
                </a:lnTo>
                <a:lnTo>
                  <a:pt x="1184" y="128"/>
                </a:lnTo>
                <a:lnTo>
                  <a:pt x="1185" y="127"/>
                </a:lnTo>
                <a:lnTo>
                  <a:pt x="1185" y="127"/>
                </a:lnTo>
                <a:lnTo>
                  <a:pt x="1185" y="127"/>
                </a:lnTo>
                <a:lnTo>
                  <a:pt x="1185" y="127"/>
                </a:lnTo>
                <a:lnTo>
                  <a:pt x="1185" y="127"/>
                </a:lnTo>
                <a:lnTo>
                  <a:pt x="1185" y="127"/>
                </a:lnTo>
                <a:lnTo>
                  <a:pt x="1185" y="127"/>
                </a:lnTo>
                <a:lnTo>
                  <a:pt x="1186" y="127"/>
                </a:lnTo>
                <a:lnTo>
                  <a:pt x="1186" y="126"/>
                </a:lnTo>
                <a:lnTo>
                  <a:pt x="1186" y="125"/>
                </a:lnTo>
                <a:lnTo>
                  <a:pt x="1186" y="125"/>
                </a:lnTo>
                <a:lnTo>
                  <a:pt x="1187" y="124"/>
                </a:lnTo>
                <a:lnTo>
                  <a:pt x="1187" y="123"/>
                </a:lnTo>
                <a:lnTo>
                  <a:pt x="1187" y="122"/>
                </a:lnTo>
                <a:lnTo>
                  <a:pt x="1187" y="121"/>
                </a:lnTo>
                <a:lnTo>
                  <a:pt x="1188" y="121"/>
                </a:lnTo>
                <a:lnTo>
                  <a:pt x="1188" y="121"/>
                </a:lnTo>
                <a:lnTo>
                  <a:pt x="1188" y="120"/>
                </a:lnTo>
                <a:lnTo>
                  <a:pt x="1188" y="120"/>
                </a:lnTo>
                <a:lnTo>
                  <a:pt x="1188" y="120"/>
                </a:lnTo>
                <a:lnTo>
                  <a:pt x="1188" y="120"/>
                </a:lnTo>
                <a:lnTo>
                  <a:pt x="1188" y="119"/>
                </a:lnTo>
                <a:lnTo>
                  <a:pt x="1189" y="119"/>
                </a:lnTo>
                <a:lnTo>
                  <a:pt x="1189" y="119"/>
                </a:lnTo>
                <a:lnTo>
                  <a:pt x="1189" y="119"/>
                </a:lnTo>
                <a:lnTo>
                  <a:pt x="1189" y="118"/>
                </a:lnTo>
                <a:lnTo>
                  <a:pt x="1190" y="118"/>
                </a:lnTo>
                <a:lnTo>
                  <a:pt x="1190" y="118"/>
                </a:lnTo>
                <a:lnTo>
                  <a:pt x="1190" y="117"/>
                </a:lnTo>
                <a:lnTo>
                  <a:pt x="1190" y="117"/>
                </a:lnTo>
                <a:lnTo>
                  <a:pt x="1190" y="117"/>
                </a:lnTo>
                <a:lnTo>
                  <a:pt x="1191" y="117"/>
                </a:lnTo>
                <a:lnTo>
                  <a:pt x="1191" y="116"/>
                </a:lnTo>
                <a:lnTo>
                  <a:pt x="1191" y="116"/>
                </a:lnTo>
                <a:lnTo>
                  <a:pt x="1191" y="115"/>
                </a:lnTo>
                <a:lnTo>
                  <a:pt x="1192" y="114"/>
                </a:lnTo>
                <a:lnTo>
                  <a:pt x="1192" y="114"/>
                </a:lnTo>
                <a:lnTo>
                  <a:pt x="1192" y="113"/>
                </a:lnTo>
                <a:lnTo>
                  <a:pt x="1192" y="113"/>
                </a:lnTo>
                <a:lnTo>
                  <a:pt x="1192" y="112"/>
                </a:lnTo>
                <a:lnTo>
                  <a:pt x="1192" y="112"/>
                </a:lnTo>
                <a:lnTo>
                  <a:pt x="1193" y="111"/>
                </a:lnTo>
                <a:lnTo>
                  <a:pt x="1193" y="111"/>
                </a:lnTo>
                <a:lnTo>
                  <a:pt x="1193" y="110"/>
                </a:lnTo>
                <a:lnTo>
                  <a:pt x="1193" y="110"/>
                </a:lnTo>
                <a:lnTo>
                  <a:pt x="1193" y="109"/>
                </a:lnTo>
                <a:lnTo>
                  <a:pt x="1194" y="109"/>
                </a:lnTo>
                <a:lnTo>
                  <a:pt x="1194" y="109"/>
                </a:lnTo>
                <a:lnTo>
                  <a:pt x="1194" y="109"/>
                </a:lnTo>
                <a:lnTo>
                  <a:pt x="1194" y="109"/>
                </a:lnTo>
                <a:lnTo>
                  <a:pt x="1195" y="109"/>
                </a:lnTo>
                <a:lnTo>
                  <a:pt x="1195" y="109"/>
                </a:lnTo>
                <a:lnTo>
                  <a:pt x="1195" y="108"/>
                </a:lnTo>
                <a:lnTo>
                  <a:pt x="1195" y="108"/>
                </a:lnTo>
                <a:lnTo>
                  <a:pt x="1196" y="108"/>
                </a:lnTo>
                <a:lnTo>
                  <a:pt x="1196" y="108"/>
                </a:lnTo>
                <a:lnTo>
                  <a:pt x="1196" y="107"/>
                </a:lnTo>
                <a:lnTo>
                  <a:pt x="1196" y="107"/>
                </a:lnTo>
                <a:lnTo>
                  <a:pt x="1196" y="106"/>
                </a:lnTo>
                <a:lnTo>
                  <a:pt x="1196" y="105"/>
                </a:lnTo>
                <a:lnTo>
                  <a:pt x="1196" y="105"/>
                </a:lnTo>
                <a:lnTo>
                  <a:pt x="1197" y="104"/>
                </a:lnTo>
                <a:lnTo>
                  <a:pt x="1197" y="104"/>
                </a:lnTo>
                <a:lnTo>
                  <a:pt x="1197" y="104"/>
                </a:lnTo>
                <a:lnTo>
                  <a:pt x="1197" y="103"/>
                </a:lnTo>
                <a:lnTo>
                  <a:pt x="1198" y="103"/>
                </a:lnTo>
                <a:lnTo>
                  <a:pt x="1198" y="102"/>
                </a:lnTo>
                <a:lnTo>
                  <a:pt x="1198" y="102"/>
                </a:lnTo>
                <a:lnTo>
                  <a:pt x="1198" y="101"/>
                </a:lnTo>
                <a:lnTo>
                  <a:pt x="1199" y="101"/>
                </a:lnTo>
                <a:lnTo>
                  <a:pt x="1199" y="101"/>
                </a:lnTo>
                <a:lnTo>
                  <a:pt x="1199" y="100"/>
                </a:lnTo>
                <a:lnTo>
                  <a:pt x="1199" y="100"/>
                </a:lnTo>
                <a:lnTo>
                  <a:pt x="1199" y="100"/>
                </a:lnTo>
                <a:lnTo>
                  <a:pt x="1200" y="100"/>
                </a:lnTo>
                <a:lnTo>
                  <a:pt x="1200" y="99"/>
                </a:lnTo>
                <a:lnTo>
                  <a:pt x="1200" y="99"/>
                </a:lnTo>
                <a:lnTo>
                  <a:pt x="1200" y="99"/>
                </a:lnTo>
                <a:lnTo>
                  <a:pt x="1200" y="98"/>
                </a:lnTo>
                <a:lnTo>
                  <a:pt x="1200" y="98"/>
                </a:lnTo>
                <a:lnTo>
                  <a:pt x="1201" y="98"/>
                </a:lnTo>
                <a:lnTo>
                  <a:pt x="1201" y="98"/>
                </a:lnTo>
                <a:lnTo>
                  <a:pt x="1201" y="98"/>
                </a:lnTo>
                <a:lnTo>
                  <a:pt x="1201" y="98"/>
                </a:lnTo>
                <a:lnTo>
                  <a:pt x="1201" y="97"/>
                </a:lnTo>
                <a:lnTo>
                  <a:pt x="1202" y="97"/>
                </a:lnTo>
                <a:lnTo>
                  <a:pt x="1202" y="97"/>
                </a:lnTo>
                <a:lnTo>
                  <a:pt x="1202" y="97"/>
                </a:lnTo>
                <a:lnTo>
                  <a:pt x="1202" y="96"/>
                </a:lnTo>
                <a:lnTo>
                  <a:pt x="1203" y="95"/>
                </a:lnTo>
                <a:lnTo>
                  <a:pt x="1203" y="94"/>
                </a:lnTo>
                <a:lnTo>
                  <a:pt x="1203" y="92"/>
                </a:lnTo>
                <a:lnTo>
                  <a:pt x="1203" y="92"/>
                </a:lnTo>
                <a:lnTo>
                  <a:pt x="1204" y="91"/>
                </a:lnTo>
                <a:lnTo>
                  <a:pt x="1204" y="89"/>
                </a:lnTo>
                <a:lnTo>
                  <a:pt x="1204" y="88"/>
                </a:lnTo>
                <a:lnTo>
                  <a:pt x="1204" y="88"/>
                </a:lnTo>
                <a:lnTo>
                  <a:pt x="1204" y="87"/>
                </a:lnTo>
                <a:lnTo>
                  <a:pt x="1204" y="87"/>
                </a:lnTo>
                <a:lnTo>
                  <a:pt x="1204" y="86"/>
                </a:lnTo>
                <a:lnTo>
                  <a:pt x="1205" y="86"/>
                </a:lnTo>
                <a:lnTo>
                  <a:pt x="1205" y="85"/>
                </a:lnTo>
                <a:lnTo>
                  <a:pt x="1205" y="84"/>
                </a:lnTo>
                <a:lnTo>
                  <a:pt x="1205" y="84"/>
                </a:lnTo>
                <a:lnTo>
                  <a:pt x="1206" y="83"/>
                </a:lnTo>
                <a:lnTo>
                  <a:pt x="1206" y="83"/>
                </a:lnTo>
                <a:lnTo>
                  <a:pt x="1206" y="82"/>
                </a:lnTo>
                <a:lnTo>
                  <a:pt x="1206" y="81"/>
                </a:lnTo>
                <a:lnTo>
                  <a:pt x="1207" y="80"/>
                </a:lnTo>
                <a:lnTo>
                  <a:pt x="1207" y="80"/>
                </a:lnTo>
                <a:lnTo>
                  <a:pt x="1207" y="79"/>
                </a:lnTo>
                <a:lnTo>
                  <a:pt x="1207" y="79"/>
                </a:lnTo>
                <a:lnTo>
                  <a:pt x="1207" y="78"/>
                </a:lnTo>
                <a:lnTo>
                  <a:pt x="1208" y="77"/>
                </a:lnTo>
                <a:lnTo>
                  <a:pt x="1208" y="75"/>
                </a:lnTo>
                <a:lnTo>
                  <a:pt x="1208" y="75"/>
                </a:lnTo>
                <a:lnTo>
                  <a:pt x="1208" y="74"/>
                </a:lnTo>
                <a:lnTo>
                  <a:pt x="1208" y="73"/>
                </a:lnTo>
                <a:lnTo>
                  <a:pt x="1208" y="72"/>
                </a:lnTo>
                <a:lnTo>
                  <a:pt x="1209" y="71"/>
                </a:lnTo>
                <a:lnTo>
                  <a:pt x="1209" y="70"/>
                </a:lnTo>
                <a:lnTo>
                  <a:pt x="1209" y="70"/>
                </a:lnTo>
                <a:lnTo>
                  <a:pt x="1209" y="69"/>
                </a:lnTo>
                <a:lnTo>
                  <a:pt x="1210" y="68"/>
                </a:lnTo>
                <a:lnTo>
                  <a:pt x="1210" y="67"/>
                </a:lnTo>
                <a:lnTo>
                  <a:pt x="1210" y="66"/>
                </a:lnTo>
                <a:lnTo>
                  <a:pt x="1210" y="66"/>
                </a:lnTo>
                <a:lnTo>
                  <a:pt x="1210" y="66"/>
                </a:lnTo>
                <a:lnTo>
                  <a:pt x="1211" y="65"/>
                </a:lnTo>
                <a:lnTo>
                  <a:pt x="1211" y="65"/>
                </a:lnTo>
                <a:lnTo>
                  <a:pt x="1211" y="64"/>
                </a:lnTo>
                <a:lnTo>
                  <a:pt x="1211" y="64"/>
                </a:lnTo>
                <a:lnTo>
                  <a:pt x="1212" y="64"/>
                </a:lnTo>
                <a:lnTo>
                  <a:pt x="1212" y="63"/>
                </a:lnTo>
                <a:lnTo>
                  <a:pt x="1212" y="63"/>
                </a:lnTo>
                <a:lnTo>
                  <a:pt x="1212" y="63"/>
                </a:lnTo>
                <a:lnTo>
                  <a:pt x="1212" y="64"/>
                </a:lnTo>
                <a:lnTo>
                  <a:pt x="1212" y="66"/>
                </a:lnTo>
                <a:lnTo>
                  <a:pt x="1212" y="67"/>
                </a:lnTo>
                <a:lnTo>
                  <a:pt x="1213" y="68"/>
                </a:lnTo>
                <a:lnTo>
                  <a:pt x="1213" y="70"/>
                </a:lnTo>
                <a:lnTo>
                  <a:pt x="1213" y="71"/>
                </a:lnTo>
                <a:lnTo>
                  <a:pt x="1213" y="72"/>
                </a:lnTo>
                <a:lnTo>
                  <a:pt x="1214" y="73"/>
                </a:lnTo>
                <a:lnTo>
                  <a:pt x="1214" y="74"/>
                </a:lnTo>
                <a:lnTo>
                  <a:pt x="1214" y="74"/>
                </a:lnTo>
                <a:lnTo>
                  <a:pt x="1214" y="74"/>
                </a:lnTo>
                <a:lnTo>
                  <a:pt x="1215" y="74"/>
                </a:lnTo>
                <a:lnTo>
                  <a:pt x="1215" y="75"/>
                </a:lnTo>
                <a:lnTo>
                  <a:pt x="1215" y="75"/>
                </a:lnTo>
                <a:lnTo>
                  <a:pt x="1215" y="75"/>
                </a:lnTo>
                <a:lnTo>
                  <a:pt x="1216" y="75"/>
                </a:lnTo>
                <a:lnTo>
                  <a:pt x="1216" y="76"/>
                </a:lnTo>
                <a:lnTo>
                  <a:pt x="1216" y="76"/>
                </a:lnTo>
                <a:lnTo>
                  <a:pt x="1216" y="77"/>
                </a:lnTo>
                <a:lnTo>
                  <a:pt x="1216" y="78"/>
                </a:lnTo>
                <a:lnTo>
                  <a:pt x="1216" y="79"/>
                </a:lnTo>
                <a:lnTo>
                  <a:pt x="1216" y="79"/>
                </a:lnTo>
                <a:lnTo>
                  <a:pt x="1217" y="80"/>
                </a:lnTo>
                <a:lnTo>
                  <a:pt x="1217" y="80"/>
                </a:lnTo>
                <a:lnTo>
                  <a:pt x="1217" y="80"/>
                </a:lnTo>
                <a:lnTo>
                  <a:pt x="1217" y="80"/>
                </a:lnTo>
                <a:lnTo>
                  <a:pt x="1218" y="80"/>
                </a:lnTo>
                <a:lnTo>
                  <a:pt x="1218" y="80"/>
                </a:lnTo>
                <a:lnTo>
                  <a:pt x="1218" y="80"/>
                </a:lnTo>
                <a:lnTo>
                  <a:pt x="1218" y="80"/>
                </a:lnTo>
                <a:lnTo>
                  <a:pt x="1218" y="81"/>
                </a:lnTo>
                <a:lnTo>
                  <a:pt x="1219" y="81"/>
                </a:lnTo>
                <a:lnTo>
                  <a:pt x="1219" y="80"/>
                </a:lnTo>
                <a:lnTo>
                  <a:pt x="1219" y="80"/>
                </a:lnTo>
                <a:lnTo>
                  <a:pt x="1219" y="80"/>
                </a:lnTo>
                <a:lnTo>
                  <a:pt x="1220" y="80"/>
                </a:lnTo>
                <a:lnTo>
                  <a:pt x="1220" y="80"/>
                </a:lnTo>
                <a:lnTo>
                  <a:pt x="1220" y="80"/>
                </a:lnTo>
                <a:lnTo>
                  <a:pt x="1220" y="80"/>
                </a:lnTo>
                <a:lnTo>
                  <a:pt x="1220" y="79"/>
                </a:lnTo>
                <a:lnTo>
                  <a:pt x="1220" y="79"/>
                </a:lnTo>
                <a:lnTo>
                  <a:pt x="1221" y="79"/>
                </a:lnTo>
                <a:lnTo>
                  <a:pt x="1221" y="78"/>
                </a:lnTo>
                <a:lnTo>
                  <a:pt x="1221" y="78"/>
                </a:lnTo>
                <a:lnTo>
                  <a:pt x="1221" y="78"/>
                </a:lnTo>
                <a:lnTo>
                  <a:pt x="1221" y="77"/>
                </a:lnTo>
                <a:lnTo>
                  <a:pt x="1222" y="77"/>
                </a:lnTo>
                <a:lnTo>
                  <a:pt x="1222" y="76"/>
                </a:lnTo>
                <a:lnTo>
                  <a:pt x="1222" y="76"/>
                </a:lnTo>
                <a:lnTo>
                  <a:pt x="1222" y="75"/>
                </a:lnTo>
                <a:lnTo>
                  <a:pt x="1223" y="75"/>
                </a:lnTo>
                <a:lnTo>
                  <a:pt x="1223" y="75"/>
                </a:lnTo>
                <a:lnTo>
                  <a:pt x="1223" y="75"/>
                </a:lnTo>
                <a:lnTo>
                  <a:pt x="1223" y="74"/>
                </a:lnTo>
                <a:lnTo>
                  <a:pt x="1224" y="74"/>
                </a:lnTo>
                <a:lnTo>
                  <a:pt x="1224" y="74"/>
                </a:lnTo>
                <a:lnTo>
                  <a:pt x="1224" y="73"/>
                </a:lnTo>
                <a:lnTo>
                  <a:pt x="1224" y="73"/>
                </a:lnTo>
                <a:lnTo>
                  <a:pt x="1224" y="72"/>
                </a:lnTo>
                <a:lnTo>
                  <a:pt x="1224" y="72"/>
                </a:lnTo>
                <a:lnTo>
                  <a:pt x="1224" y="72"/>
                </a:lnTo>
                <a:lnTo>
                  <a:pt x="1225" y="71"/>
                </a:lnTo>
                <a:lnTo>
                  <a:pt x="1225" y="71"/>
                </a:lnTo>
                <a:lnTo>
                  <a:pt x="1225" y="70"/>
                </a:lnTo>
                <a:lnTo>
                  <a:pt x="1225" y="70"/>
                </a:lnTo>
                <a:lnTo>
                  <a:pt x="1226" y="69"/>
                </a:lnTo>
                <a:lnTo>
                  <a:pt x="1226" y="68"/>
                </a:lnTo>
                <a:lnTo>
                  <a:pt x="1226" y="67"/>
                </a:lnTo>
                <a:lnTo>
                  <a:pt x="1226" y="66"/>
                </a:lnTo>
                <a:lnTo>
                  <a:pt x="1227" y="66"/>
                </a:lnTo>
                <a:lnTo>
                  <a:pt x="1227" y="65"/>
                </a:lnTo>
                <a:lnTo>
                  <a:pt x="1227" y="64"/>
                </a:lnTo>
                <a:lnTo>
                  <a:pt x="1227" y="62"/>
                </a:lnTo>
                <a:lnTo>
                  <a:pt x="1227" y="62"/>
                </a:lnTo>
                <a:lnTo>
                  <a:pt x="1228" y="60"/>
                </a:lnTo>
                <a:lnTo>
                  <a:pt x="1228" y="59"/>
                </a:lnTo>
                <a:lnTo>
                  <a:pt x="1228" y="58"/>
                </a:lnTo>
                <a:lnTo>
                  <a:pt x="1228" y="57"/>
                </a:lnTo>
                <a:lnTo>
                  <a:pt x="1228" y="55"/>
                </a:lnTo>
                <a:lnTo>
                  <a:pt x="1228" y="54"/>
                </a:lnTo>
                <a:lnTo>
                  <a:pt x="1229" y="54"/>
                </a:lnTo>
                <a:lnTo>
                  <a:pt x="1229" y="54"/>
                </a:lnTo>
                <a:lnTo>
                  <a:pt x="1229" y="53"/>
                </a:lnTo>
                <a:lnTo>
                  <a:pt x="1229" y="53"/>
                </a:lnTo>
                <a:lnTo>
                  <a:pt x="1229" y="53"/>
                </a:lnTo>
                <a:lnTo>
                  <a:pt x="1230" y="52"/>
                </a:lnTo>
                <a:lnTo>
                  <a:pt x="1230" y="52"/>
                </a:lnTo>
                <a:lnTo>
                  <a:pt x="1230" y="51"/>
                </a:lnTo>
                <a:lnTo>
                  <a:pt x="1230" y="51"/>
                </a:lnTo>
                <a:lnTo>
                  <a:pt x="1231" y="50"/>
                </a:lnTo>
                <a:lnTo>
                  <a:pt x="1231" y="49"/>
                </a:lnTo>
                <a:lnTo>
                  <a:pt x="1231" y="49"/>
                </a:lnTo>
                <a:lnTo>
                  <a:pt x="1231" y="49"/>
                </a:lnTo>
                <a:lnTo>
                  <a:pt x="1232" y="48"/>
                </a:lnTo>
                <a:lnTo>
                  <a:pt x="1232" y="47"/>
                </a:lnTo>
                <a:lnTo>
                  <a:pt x="1232" y="47"/>
                </a:lnTo>
                <a:lnTo>
                  <a:pt x="1232" y="46"/>
                </a:lnTo>
                <a:lnTo>
                  <a:pt x="1232" y="45"/>
                </a:lnTo>
                <a:lnTo>
                  <a:pt x="1232" y="44"/>
                </a:lnTo>
                <a:lnTo>
                  <a:pt x="1232" y="43"/>
                </a:lnTo>
                <a:lnTo>
                  <a:pt x="1233" y="42"/>
                </a:lnTo>
                <a:lnTo>
                  <a:pt x="1233" y="41"/>
                </a:lnTo>
                <a:lnTo>
                  <a:pt x="1233" y="41"/>
                </a:lnTo>
                <a:lnTo>
                  <a:pt x="1233" y="40"/>
                </a:lnTo>
                <a:lnTo>
                  <a:pt x="1234" y="39"/>
                </a:lnTo>
                <a:lnTo>
                  <a:pt x="1234" y="39"/>
                </a:lnTo>
                <a:lnTo>
                  <a:pt x="1234" y="38"/>
                </a:lnTo>
                <a:lnTo>
                  <a:pt x="1234" y="37"/>
                </a:lnTo>
                <a:lnTo>
                  <a:pt x="1235" y="37"/>
                </a:lnTo>
                <a:lnTo>
                  <a:pt x="1235" y="36"/>
                </a:lnTo>
                <a:lnTo>
                  <a:pt x="1235" y="36"/>
                </a:lnTo>
                <a:lnTo>
                  <a:pt x="1235" y="35"/>
                </a:lnTo>
                <a:lnTo>
                  <a:pt x="1235" y="35"/>
                </a:lnTo>
                <a:lnTo>
                  <a:pt x="1236" y="34"/>
                </a:lnTo>
                <a:lnTo>
                  <a:pt x="1236" y="33"/>
                </a:lnTo>
                <a:lnTo>
                  <a:pt x="1236" y="33"/>
                </a:lnTo>
                <a:lnTo>
                  <a:pt x="1236" y="32"/>
                </a:lnTo>
                <a:lnTo>
                  <a:pt x="1236" y="32"/>
                </a:lnTo>
                <a:lnTo>
                  <a:pt x="1236" y="31"/>
                </a:lnTo>
                <a:lnTo>
                  <a:pt x="1237" y="31"/>
                </a:lnTo>
                <a:lnTo>
                  <a:pt x="1237" y="31"/>
                </a:lnTo>
                <a:lnTo>
                  <a:pt x="1237" y="31"/>
                </a:lnTo>
                <a:lnTo>
                  <a:pt x="1237" y="31"/>
                </a:lnTo>
                <a:lnTo>
                  <a:pt x="1238" y="31"/>
                </a:lnTo>
                <a:lnTo>
                  <a:pt x="1238" y="31"/>
                </a:lnTo>
                <a:lnTo>
                  <a:pt x="1238" y="31"/>
                </a:lnTo>
                <a:lnTo>
                  <a:pt x="1238" y="31"/>
                </a:lnTo>
                <a:lnTo>
                  <a:pt x="1238" y="31"/>
                </a:lnTo>
                <a:lnTo>
                  <a:pt x="1239" y="31"/>
                </a:lnTo>
                <a:lnTo>
                  <a:pt x="1239" y="31"/>
                </a:lnTo>
                <a:lnTo>
                  <a:pt x="1239" y="31"/>
                </a:lnTo>
                <a:lnTo>
                  <a:pt x="1239" y="31"/>
                </a:lnTo>
                <a:lnTo>
                  <a:pt x="1240" y="32"/>
                </a:lnTo>
                <a:lnTo>
                  <a:pt x="1240" y="32"/>
                </a:lnTo>
                <a:lnTo>
                  <a:pt x="1240" y="32"/>
                </a:lnTo>
                <a:lnTo>
                  <a:pt x="1240" y="32"/>
                </a:lnTo>
                <a:lnTo>
                  <a:pt x="1240" y="32"/>
                </a:lnTo>
                <a:lnTo>
                  <a:pt x="1240" y="32"/>
                </a:lnTo>
                <a:lnTo>
                  <a:pt x="1240" y="32"/>
                </a:lnTo>
                <a:lnTo>
                  <a:pt x="1241" y="32"/>
                </a:lnTo>
                <a:lnTo>
                  <a:pt x="1241" y="32"/>
                </a:lnTo>
                <a:lnTo>
                  <a:pt x="1241" y="33"/>
                </a:lnTo>
                <a:lnTo>
                  <a:pt x="1241" y="33"/>
                </a:lnTo>
                <a:lnTo>
                  <a:pt x="1242" y="33"/>
                </a:lnTo>
                <a:lnTo>
                  <a:pt x="1242" y="33"/>
                </a:lnTo>
                <a:lnTo>
                  <a:pt x="1242" y="33"/>
                </a:lnTo>
                <a:lnTo>
                  <a:pt x="1242" y="32"/>
                </a:lnTo>
                <a:lnTo>
                  <a:pt x="1243" y="32"/>
                </a:lnTo>
                <a:lnTo>
                  <a:pt x="1243" y="32"/>
                </a:lnTo>
                <a:lnTo>
                  <a:pt x="1243" y="32"/>
                </a:lnTo>
                <a:lnTo>
                  <a:pt x="1243" y="32"/>
                </a:lnTo>
                <a:lnTo>
                  <a:pt x="1243" y="32"/>
                </a:lnTo>
                <a:lnTo>
                  <a:pt x="1244" y="32"/>
                </a:lnTo>
                <a:lnTo>
                  <a:pt x="1244" y="32"/>
                </a:lnTo>
                <a:lnTo>
                  <a:pt x="1244" y="32"/>
                </a:lnTo>
                <a:lnTo>
                  <a:pt x="1244" y="32"/>
                </a:lnTo>
                <a:lnTo>
                  <a:pt x="1244" y="32"/>
                </a:lnTo>
                <a:lnTo>
                  <a:pt x="1244" y="32"/>
                </a:lnTo>
                <a:lnTo>
                  <a:pt x="1245" y="32"/>
                </a:lnTo>
                <a:lnTo>
                  <a:pt x="1245" y="32"/>
                </a:lnTo>
                <a:lnTo>
                  <a:pt x="1245" y="32"/>
                </a:lnTo>
                <a:lnTo>
                  <a:pt x="1245" y="32"/>
                </a:lnTo>
                <a:lnTo>
                  <a:pt x="1246" y="32"/>
                </a:lnTo>
                <a:lnTo>
                  <a:pt x="1246" y="32"/>
                </a:lnTo>
                <a:lnTo>
                  <a:pt x="1246" y="32"/>
                </a:lnTo>
                <a:lnTo>
                  <a:pt x="1246" y="32"/>
                </a:lnTo>
                <a:lnTo>
                  <a:pt x="1246" y="32"/>
                </a:lnTo>
                <a:lnTo>
                  <a:pt x="1247" y="32"/>
                </a:lnTo>
                <a:lnTo>
                  <a:pt x="1247" y="32"/>
                </a:lnTo>
                <a:lnTo>
                  <a:pt x="1247" y="32"/>
                </a:lnTo>
                <a:lnTo>
                  <a:pt x="1247" y="33"/>
                </a:lnTo>
                <a:lnTo>
                  <a:pt x="1247" y="33"/>
                </a:lnTo>
                <a:lnTo>
                  <a:pt x="1247" y="34"/>
                </a:lnTo>
                <a:lnTo>
                  <a:pt x="1248" y="34"/>
                </a:lnTo>
                <a:lnTo>
                  <a:pt x="1248" y="35"/>
                </a:lnTo>
                <a:lnTo>
                  <a:pt x="1248" y="35"/>
                </a:lnTo>
                <a:lnTo>
                  <a:pt x="1248" y="36"/>
                </a:lnTo>
                <a:lnTo>
                  <a:pt x="1248" y="37"/>
                </a:lnTo>
                <a:lnTo>
                  <a:pt x="1249" y="37"/>
                </a:lnTo>
                <a:lnTo>
                  <a:pt x="1249" y="38"/>
                </a:lnTo>
                <a:lnTo>
                  <a:pt x="1249" y="38"/>
                </a:lnTo>
                <a:lnTo>
                  <a:pt x="1249" y="39"/>
                </a:lnTo>
                <a:lnTo>
                  <a:pt x="1250" y="40"/>
                </a:lnTo>
                <a:lnTo>
                  <a:pt x="1250" y="41"/>
                </a:lnTo>
                <a:lnTo>
                  <a:pt x="1250" y="42"/>
                </a:lnTo>
                <a:lnTo>
                  <a:pt x="1250" y="45"/>
                </a:lnTo>
                <a:lnTo>
                  <a:pt x="1251" y="46"/>
                </a:lnTo>
                <a:lnTo>
                  <a:pt x="1251" y="49"/>
                </a:lnTo>
                <a:lnTo>
                  <a:pt x="1251" y="50"/>
                </a:lnTo>
                <a:lnTo>
                  <a:pt x="1251" y="53"/>
                </a:lnTo>
                <a:lnTo>
                  <a:pt x="1251" y="55"/>
                </a:lnTo>
                <a:lnTo>
                  <a:pt x="1251" y="57"/>
                </a:lnTo>
                <a:lnTo>
                  <a:pt x="1251" y="58"/>
                </a:lnTo>
                <a:lnTo>
                  <a:pt x="1252" y="60"/>
                </a:lnTo>
                <a:lnTo>
                  <a:pt x="1252" y="61"/>
                </a:lnTo>
                <a:lnTo>
                  <a:pt x="1252" y="63"/>
                </a:lnTo>
                <a:lnTo>
                  <a:pt x="1252" y="64"/>
                </a:lnTo>
                <a:lnTo>
                  <a:pt x="1253" y="66"/>
                </a:lnTo>
                <a:lnTo>
                  <a:pt x="1253" y="67"/>
                </a:lnTo>
                <a:lnTo>
                  <a:pt x="1253" y="69"/>
                </a:lnTo>
                <a:lnTo>
                  <a:pt x="1253" y="70"/>
                </a:lnTo>
                <a:lnTo>
                  <a:pt x="1254" y="71"/>
                </a:lnTo>
                <a:lnTo>
                  <a:pt x="1254" y="72"/>
                </a:lnTo>
                <a:lnTo>
                  <a:pt x="1254" y="73"/>
                </a:lnTo>
                <a:lnTo>
                  <a:pt x="1254" y="74"/>
                </a:lnTo>
                <a:lnTo>
                  <a:pt x="1254" y="75"/>
                </a:lnTo>
                <a:lnTo>
                  <a:pt x="1255" y="76"/>
                </a:lnTo>
                <a:lnTo>
                  <a:pt x="1255" y="77"/>
                </a:lnTo>
                <a:lnTo>
                  <a:pt x="1255" y="78"/>
                </a:lnTo>
                <a:lnTo>
                  <a:pt x="1255" y="79"/>
                </a:lnTo>
                <a:lnTo>
                  <a:pt x="1255" y="80"/>
                </a:lnTo>
                <a:lnTo>
                  <a:pt x="1255" y="81"/>
                </a:lnTo>
                <a:lnTo>
                  <a:pt x="1256" y="82"/>
                </a:lnTo>
                <a:lnTo>
                  <a:pt x="1256" y="83"/>
                </a:lnTo>
                <a:lnTo>
                  <a:pt x="1256" y="83"/>
                </a:lnTo>
                <a:lnTo>
                  <a:pt x="1256" y="84"/>
                </a:lnTo>
                <a:lnTo>
                  <a:pt x="1257" y="85"/>
                </a:lnTo>
                <a:lnTo>
                  <a:pt x="1257" y="86"/>
                </a:lnTo>
                <a:lnTo>
                  <a:pt x="1257" y="86"/>
                </a:lnTo>
                <a:lnTo>
                  <a:pt x="1257" y="87"/>
                </a:lnTo>
                <a:lnTo>
                  <a:pt x="1257" y="87"/>
                </a:lnTo>
                <a:lnTo>
                  <a:pt x="1258" y="88"/>
                </a:lnTo>
                <a:lnTo>
                  <a:pt x="1258" y="89"/>
                </a:lnTo>
                <a:lnTo>
                  <a:pt x="1258" y="89"/>
                </a:lnTo>
                <a:lnTo>
                  <a:pt x="1258" y="90"/>
                </a:lnTo>
                <a:lnTo>
                  <a:pt x="1259" y="90"/>
                </a:lnTo>
                <a:lnTo>
                  <a:pt x="1259" y="90"/>
                </a:lnTo>
                <a:lnTo>
                  <a:pt x="1259" y="91"/>
                </a:lnTo>
                <a:lnTo>
                  <a:pt x="1259" y="91"/>
                </a:lnTo>
                <a:lnTo>
                  <a:pt x="1259" y="91"/>
                </a:lnTo>
                <a:lnTo>
                  <a:pt x="1259" y="92"/>
                </a:lnTo>
                <a:lnTo>
                  <a:pt x="1259" y="92"/>
                </a:lnTo>
                <a:lnTo>
                  <a:pt x="1260" y="93"/>
                </a:lnTo>
                <a:lnTo>
                  <a:pt x="1260" y="94"/>
                </a:lnTo>
                <a:lnTo>
                  <a:pt x="1260" y="95"/>
                </a:lnTo>
                <a:lnTo>
                  <a:pt x="1260" y="96"/>
                </a:lnTo>
                <a:lnTo>
                  <a:pt x="1261" y="97"/>
                </a:lnTo>
                <a:lnTo>
                  <a:pt x="1261" y="98"/>
                </a:lnTo>
                <a:lnTo>
                  <a:pt x="1261" y="99"/>
                </a:lnTo>
                <a:lnTo>
                  <a:pt x="1261" y="100"/>
                </a:lnTo>
                <a:lnTo>
                  <a:pt x="1262" y="100"/>
                </a:lnTo>
                <a:lnTo>
                  <a:pt x="1262" y="101"/>
                </a:lnTo>
                <a:lnTo>
                  <a:pt x="1262" y="101"/>
                </a:lnTo>
                <a:lnTo>
                  <a:pt x="1262" y="102"/>
                </a:lnTo>
                <a:lnTo>
                  <a:pt x="1263" y="102"/>
                </a:lnTo>
                <a:lnTo>
                  <a:pt x="1263" y="102"/>
                </a:lnTo>
                <a:lnTo>
                  <a:pt x="1263" y="103"/>
                </a:lnTo>
                <a:lnTo>
                  <a:pt x="1263" y="103"/>
                </a:lnTo>
                <a:lnTo>
                  <a:pt x="1263" y="103"/>
                </a:lnTo>
                <a:lnTo>
                  <a:pt x="1263" y="103"/>
                </a:lnTo>
                <a:lnTo>
                  <a:pt x="1263" y="103"/>
                </a:lnTo>
                <a:lnTo>
                  <a:pt x="1264" y="103"/>
                </a:lnTo>
                <a:lnTo>
                  <a:pt x="1264" y="102"/>
                </a:lnTo>
                <a:lnTo>
                  <a:pt x="1264" y="102"/>
                </a:lnTo>
                <a:lnTo>
                  <a:pt x="1264" y="102"/>
                </a:lnTo>
                <a:lnTo>
                  <a:pt x="1265" y="102"/>
                </a:lnTo>
                <a:lnTo>
                  <a:pt x="1265" y="102"/>
                </a:lnTo>
                <a:lnTo>
                  <a:pt x="1265" y="103"/>
                </a:lnTo>
                <a:lnTo>
                  <a:pt x="1265" y="104"/>
                </a:lnTo>
                <a:lnTo>
                  <a:pt x="1265" y="104"/>
                </a:lnTo>
                <a:lnTo>
                  <a:pt x="1266" y="105"/>
                </a:lnTo>
                <a:lnTo>
                  <a:pt x="1266" y="105"/>
                </a:lnTo>
                <a:lnTo>
                  <a:pt x="1266" y="106"/>
                </a:lnTo>
                <a:lnTo>
                  <a:pt x="1266" y="106"/>
                </a:lnTo>
                <a:lnTo>
                  <a:pt x="1267" y="107"/>
                </a:lnTo>
                <a:lnTo>
                  <a:pt x="1267" y="107"/>
                </a:lnTo>
                <a:lnTo>
                  <a:pt x="1267" y="107"/>
                </a:lnTo>
                <a:lnTo>
                  <a:pt x="1267" y="108"/>
                </a:lnTo>
                <a:lnTo>
                  <a:pt x="1267" y="108"/>
                </a:lnTo>
                <a:lnTo>
                  <a:pt x="1267" y="108"/>
                </a:lnTo>
                <a:lnTo>
                  <a:pt x="1268" y="109"/>
                </a:lnTo>
                <a:lnTo>
                  <a:pt x="1268" y="109"/>
                </a:lnTo>
                <a:lnTo>
                  <a:pt x="1268" y="109"/>
                </a:lnTo>
                <a:lnTo>
                  <a:pt x="1268" y="109"/>
                </a:lnTo>
                <a:lnTo>
                  <a:pt x="1268" y="110"/>
                </a:lnTo>
                <a:lnTo>
                  <a:pt x="1269" y="110"/>
                </a:lnTo>
                <a:lnTo>
                  <a:pt x="1269" y="111"/>
                </a:lnTo>
                <a:lnTo>
                  <a:pt x="1269" y="111"/>
                </a:lnTo>
                <a:lnTo>
                  <a:pt x="1269" y="112"/>
                </a:lnTo>
                <a:lnTo>
                  <a:pt x="1270" y="112"/>
                </a:lnTo>
                <a:lnTo>
                  <a:pt x="1270" y="112"/>
                </a:lnTo>
                <a:lnTo>
                  <a:pt x="1270" y="113"/>
                </a:lnTo>
                <a:lnTo>
                  <a:pt x="1270" y="113"/>
                </a:lnTo>
                <a:lnTo>
                  <a:pt x="1271" y="113"/>
                </a:lnTo>
                <a:lnTo>
                  <a:pt x="1271" y="113"/>
                </a:lnTo>
                <a:lnTo>
                  <a:pt x="1271" y="114"/>
                </a:lnTo>
                <a:lnTo>
                  <a:pt x="1271" y="114"/>
                </a:lnTo>
                <a:lnTo>
                  <a:pt x="1271" y="114"/>
                </a:lnTo>
                <a:lnTo>
                  <a:pt x="1271" y="115"/>
                </a:lnTo>
                <a:lnTo>
                  <a:pt x="1271" y="115"/>
                </a:lnTo>
                <a:lnTo>
                  <a:pt x="1272" y="115"/>
                </a:lnTo>
                <a:lnTo>
                  <a:pt x="1272" y="115"/>
                </a:lnTo>
                <a:lnTo>
                  <a:pt x="1272" y="116"/>
                </a:lnTo>
                <a:lnTo>
                  <a:pt x="1272" y="116"/>
                </a:lnTo>
                <a:lnTo>
                  <a:pt x="1273" y="116"/>
                </a:lnTo>
                <a:lnTo>
                  <a:pt x="1273" y="116"/>
                </a:lnTo>
                <a:lnTo>
                  <a:pt x="1273" y="117"/>
                </a:lnTo>
                <a:lnTo>
                  <a:pt x="1273" y="117"/>
                </a:lnTo>
                <a:lnTo>
                  <a:pt x="1274" y="117"/>
                </a:lnTo>
                <a:lnTo>
                  <a:pt x="1274" y="118"/>
                </a:lnTo>
                <a:lnTo>
                  <a:pt x="1274" y="118"/>
                </a:lnTo>
                <a:lnTo>
                  <a:pt x="1274" y="119"/>
                </a:lnTo>
                <a:lnTo>
                  <a:pt x="1274" y="120"/>
                </a:lnTo>
                <a:lnTo>
                  <a:pt x="1275" y="120"/>
                </a:lnTo>
                <a:lnTo>
                  <a:pt x="1275" y="120"/>
                </a:lnTo>
                <a:lnTo>
                  <a:pt x="1275" y="121"/>
                </a:lnTo>
                <a:lnTo>
                  <a:pt x="1275" y="121"/>
                </a:lnTo>
                <a:lnTo>
                  <a:pt x="1275" y="121"/>
                </a:lnTo>
                <a:lnTo>
                  <a:pt x="1275" y="121"/>
                </a:lnTo>
                <a:lnTo>
                  <a:pt x="1276" y="122"/>
                </a:lnTo>
                <a:lnTo>
                  <a:pt x="1276" y="122"/>
                </a:lnTo>
                <a:lnTo>
                  <a:pt x="1276" y="122"/>
                </a:lnTo>
                <a:lnTo>
                  <a:pt x="1276" y="123"/>
                </a:lnTo>
                <a:lnTo>
                  <a:pt x="1276" y="123"/>
                </a:lnTo>
                <a:lnTo>
                  <a:pt x="1277" y="123"/>
                </a:lnTo>
                <a:lnTo>
                  <a:pt x="1277" y="124"/>
                </a:lnTo>
                <a:lnTo>
                  <a:pt x="1277" y="124"/>
                </a:lnTo>
                <a:lnTo>
                  <a:pt x="1277" y="124"/>
                </a:lnTo>
                <a:lnTo>
                  <a:pt x="1278" y="125"/>
                </a:lnTo>
                <a:lnTo>
                  <a:pt x="1278" y="125"/>
                </a:lnTo>
                <a:lnTo>
                  <a:pt x="1278" y="125"/>
                </a:lnTo>
                <a:lnTo>
                  <a:pt x="1278" y="125"/>
                </a:lnTo>
                <a:lnTo>
                  <a:pt x="1279" y="124"/>
                </a:lnTo>
                <a:lnTo>
                  <a:pt x="1279" y="124"/>
                </a:lnTo>
                <a:lnTo>
                  <a:pt x="1279" y="124"/>
                </a:lnTo>
                <a:lnTo>
                  <a:pt x="1279" y="124"/>
                </a:lnTo>
                <a:lnTo>
                  <a:pt x="1279" y="124"/>
                </a:lnTo>
                <a:lnTo>
                  <a:pt x="1279" y="124"/>
                </a:lnTo>
                <a:lnTo>
                  <a:pt x="1279" y="123"/>
                </a:lnTo>
                <a:lnTo>
                  <a:pt x="1280" y="123"/>
                </a:lnTo>
                <a:lnTo>
                  <a:pt x="1280" y="123"/>
                </a:lnTo>
                <a:lnTo>
                  <a:pt x="1280" y="123"/>
                </a:lnTo>
                <a:lnTo>
                  <a:pt x="1280" y="123"/>
                </a:lnTo>
                <a:lnTo>
                  <a:pt x="1281" y="122"/>
                </a:lnTo>
                <a:lnTo>
                  <a:pt x="1281" y="122"/>
                </a:lnTo>
                <a:lnTo>
                  <a:pt x="1281" y="122"/>
                </a:lnTo>
                <a:lnTo>
                  <a:pt x="1281" y="122"/>
                </a:lnTo>
                <a:lnTo>
                  <a:pt x="1282" y="122"/>
                </a:lnTo>
                <a:lnTo>
                  <a:pt x="1282" y="122"/>
                </a:lnTo>
                <a:lnTo>
                  <a:pt x="1282" y="122"/>
                </a:lnTo>
                <a:lnTo>
                  <a:pt x="1282" y="122"/>
                </a:lnTo>
                <a:lnTo>
                  <a:pt x="1282" y="122"/>
                </a:lnTo>
                <a:lnTo>
                  <a:pt x="1283" y="123"/>
                </a:lnTo>
                <a:lnTo>
                  <a:pt x="1283" y="123"/>
                </a:lnTo>
                <a:lnTo>
                  <a:pt x="1283" y="123"/>
                </a:lnTo>
                <a:lnTo>
                  <a:pt x="1283" y="123"/>
                </a:lnTo>
                <a:lnTo>
                  <a:pt x="1283" y="123"/>
                </a:lnTo>
                <a:lnTo>
                  <a:pt x="1283" y="123"/>
                </a:lnTo>
                <a:lnTo>
                  <a:pt x="1284" y="123"/>
                </a:lnTo>
                <a:lnTo>
                  <a:pt x="1284" y="123"/>
                </a:lnTo>
                <a:lnTo>
                  <a:pt x="1284" y="123"/>
                </a:lnTo>
                <a:lnTo>
                  <a:pt x="1284" y="123"/>
                </a:lnTo>
                <a:lnTo>
                  <a:pt x="1285" y="123"/>
                </a:lnTo>
                <a:lnTo>
                  <a:pt x="1285" y="122"/>
                </a:lnTo>
                <a:lnTo>
                  <a:pt x="1285" y="122"/>
                </a:lnTo>
                <a:lnTo>
                  <a:pt x="1285" y="122"/>
                </a:lnTo>
                <a:lnTo>
                  <a:pt x="1285" y="122"/>
                </a:lnTo>
                <a:lnTo>
                  <a:pt x="1286" y="122"/>
                </a:lnTo>
                <a:lnTo>
                  <a:pt x="1286" y="122"/>
                </a:lnTo>
                <a:lnTo>
                  <a:pt x="1286" y="122"/>
                </a:lnTo>
                <a:lnTo>
                  <a:pt x="1286" y="123"/>
                </a:lnTo>
                <a:lnTo>
                  <a:pt x="1287" y="124"/>
                </a:lnTo>
                <a:lnTo>
                  <a:pt x="1287" y="125"/>
                </a:lnTo>
                <a:lnTo>
                  <a:pt x="1287" y="126"/>
                </a:lnTo>
                <a:lnTo>
                  <a:pt x="1287" y="127"/>
                </a:lnTo>
                <a:lnTo>
                  <a:pt x="1287" y="129"/>
                </a:lnTo>
                <a:lnTo>
                  <a:pt x="1287" y="130"/>
                </a:lnTo>
                <a:lnTo>
                  <a:pt x="1287" y="130"/>
                </a:lnTo>
                <a:lnTo>
                  <a:pt x="1288" y="131"/>
                </a:lnTo>
                <a:lnTo>
                  <a:pt x="1288" y="132"/>
                </a:lnTo>
                <a:lnTo>
                  <a:pt x="1288" y="133"/>
                </a:lnTo>
                <a:lnTo>
                  <a:pt x="1288" y="134"/>
                </a:lnTo>
                <a:lnTo>
                  <a:pt x="1289" y="134"/>
                </a:lnTo>
                <a:lnTo>
                  <a:pt x="1289" y="135"/>
                </a:lnTo>
                <a:lnTo>
                  <a:pt x="1289" y="136"/>
                </a:lnTo>
                <a:lnTo>
                  <a:pt x="1289" y="136"/>
                </a:lnTo>
                <a:lnTo>
                  <a:pt x="1290" y="137"/>
                </a:lnTo>
                <a:lnTo>
                  <a:pt x="1290" y="137"/>
                </a:lnTo>
                <a:lnTo>
                  <a:pt x="1290" y="138"/>
                </a:lnTo>
                <a:lnTo>
                  <a:pt x="1290" y="138"/>
                </a:lnTo>
                <a:lnTo>
                  <a:pt x="1290" y="138"/>
                </a:lnTo>
                <a:lnTo>
                  <a:pt x="1291" y="139"/>
                </a:lnTo>
                <a:lnTo>
                  <a:pt x="1291" y="140"/>
                </a:lnTo>
                <a:lnTo>
                  <a:pt x="1291" y="140"/>
                </a:lnTo>
                <a:lnTo>
                  <a:pt x="1291" y="141"/>
                </a:lnTo>
                <a:lnTo>
                  <a:pt x="1291" y="141"/>
                </a:lnTo>
                <a:lnTo>
                  <a:pt x="1291" y="142"/>
                </a:lnTo>
                <a:lnTo>
                  <a:pt x="1292" y="142"/>
                </a:lnTo>
                <a:lnTo>
                  <a:pt x="1292" y="143"/>
                </a:lnTo>
                <a:lnTo>
                  <a:pt x="1292" y="144"/>
                </a:lnTo>
                <a:lnTo>
                  <a:pt x="1292" y="144"/>
                </a:lnTo>
                <a:lnTo>
                  <a:pt x="1293" y="145"/>
                </a:lnTo>
                <a:lnTo>
                  <a:pt x="1293" y="145"/>
                </a:lnTo>
                <a:lnTo>
                  <a:pt x="1293" y="145"/>
                </a:lnTo>
                <a:lnTo>
                  <a:pt x="1293" y="145"/>
                </a:lnTo>
                <a:lnTo>
                  <a:pt x="1293" y="145"/>
                </a:lnTo>
                <a:lnTo>
                  <a:pt x="1294" y="145"/>
                </a:lnTo>
                <a:lnTo>
                  <a:pt x="1294" y="145"/>
                </a:lnTo>
                <a:lnTo>
                  <a:pt x="1294" y="145"/>
                </a:lnTo>
                <a:lnTo>
                  <a:pt x="1294" y="145"/>
                </a:lnTo>
                <a:lnTo>
                  <a:pt x="1295" y="145"/>
                </a:lnTo>
                <a:lnTo>
                  <a:pt x="1295" y="145"/>
                </a:lnTo>
                <a:lnTo>
                  <a:pt x="1295" y="146"/>
                </a:lnTo>
                <a:lnTo>
                  <a:pt x="1295" y="146"/>
                </a:lnTo>
                <a:lnTo>
                  <a:pt x="1295" y="146"/>
                </a:lnTo>
                <a:lnTo>
                  <a:pt x="1295" y="146"/>
                </a:lnTo>
                <a:lnTo>
                  <a:pt x="1296" y="147"/>
                </a:lnTo>
                <a:lnTo>
                  <a:pt x="1296" y="147"/>
                </a:lnTo>
                <a:lnTo>
                  <a:pt x="1296" y="147"/>
                </a:lnTo>
                <a:lnTo>
                  <a:pt x="1296" y="146"/>
                </a:lnTo>
                <a:lnTo>
                  <a:pt x="1296" y="146"/>
                </a:lnTo>
                <a:lnTo>
                  <a:pt x="1297" y="146"/>
                </a:lnTo>
                <a:lnTo>
                  <a:pt x="1297" y="146"/>
                </a:lnTo>
                <a:lnTo>
                  <a:pt x="1297" y="145"/>
                </a:lnTo>
                <a:lnTo>
                  <a:pt x="1297" y="145"/>
                </a:lnTo>
                <a:lnTo>
                  <a:pt x="1298" y="145"/>
                </a:lnTo>
                <a:lnTo>
                  <a:pt x="1298" y="145"/>
                </a:lnTo>
                <a:lnTo>
                  <a:pt x="1298" y="144"/>
                </a:lnTo>
                <a:lnTo>
                  <a:pt x="1298" y="144"/>
                </a:lnTo>
                <a:lnTo>
                  <a:pt x="1299" y="144"/>
                </a:lnTo>
                <a:lnTo>
                  <a:pt x="1299" y="144"/>
                </a:lnTo>
                <a:lnTo>
                  <a:pt x="1299" y="144"/>
                </a:lnTo>
                <a:lnTo>
                  <a:pt x="1299" y="143"/>
                </a:lnTo>
                <a:lnTo>
                  <a:pt x="1299" y="143"/>
                </a:lnTo>
                <a:lnTo>
                  <a:pt x="1299" y="143"/>
                </a:lnTo>
                <a:lnTo>
                  <a:pt x="1299" y="142"/>
                </a:lnTo>
                <a:lnTo>
                  <a:pt x="1300" y="142"/>
                </a:lnTo>
                <a:lnTo>
                  <a:pt x="1300" y="141"/>
                </a:lnTo>
                <a:lnTo>
                  <a:pt x="1300" y="140"/>
                </a:lnTo>
                <a:lnTo>
                  <a:pt x="1300" y="140"/>
                </a:lnTo>
                <a:lnTo>
                  <a:pt x="1301" y="139"/>
                </a:lnTo>
                <a:lnTo>
                  <a:pt x="1301" y="138"/>
                </a:lnTo>
                <a:lnTo>
                  <a:pt x="1301" y="138"/>
                </a:lnTo>
                <a:lnTo>
                  <a:pt x="1301" y="137"/>
                </a:lnTo>
                <a:lnTo>
                  <a:pt x="1301" y="137"/>
                </a:lnTo>
                <a:lnTo>
                  <a:pt x="1302" y="136"/>
                </a:lnTo>
                <a:lnTo>
                  <a:pt x="1302" y="135"/>
                </a:lnTo>
                <a:lnTo>
                  <a:pt x="1302" y="134"/>
                </a:lnTo>
                <a:lnTo>
                  <a:pt x="1302" y="134"/>
                </a:lnTo>
                <a:lnTo>
                  <a:pt x="1303" y="133"/>
                </a:lnTo>
                <a:lnTo>
                  <a:pt x="1303" y="133"/>
                </a:lnTo>
                <a:lnTo>
                  <a:pt x="1303" y="132"/>
                </a:lnTo>
                <a:lnTo>
                  <a:pt x="1303" y="132"/>
                </a:lnTo>
                <a:lnTo>
                  <a:pt x="1303" y="131"/>
                </a:lnTo>
                <a:lnTo>
                  <a:pt x="1303" y="131"/>
                </a:lnTo>
                <a:lnTo>
                  <a:pt x="1304" y="130"/>
                </a:lnTo>
                <a:lnTo>
                  <a:pt x="1304" y="130"/>
                </a:lnTo>
                <a:lnTo>
                  <a:pt x="1304" y="130"/>
                </a:lnTo>
                <a:lnTo>
                  <a:pt x="1304" y="130"/>
                </a:lnTo>
                <a:lnTo>
                  <a:pt x="1304" y="129"/>
                </a:lnTo>
                <a:lnTo>
                  <a:pt x="1305" y="129"/>
                </a:lnTo>
                <a:lnTo>
                  <a:pt x="1305" y="129"/>
                </a:lnTo>
                <a:lnTo>
                  <a:pt x="1305" y="129"/>
                </a:lnTo>
                <a:lnTo>
                  <a:pt x="1305" y="128"/>
                </a:lnTo>
                <a:lnTo>
                  <a:pt x="1306" y="128"/>
                </a:lnTo>
                <a:lnTo>
                  <a:pt x="1306" y="128"/>
                </a:lnTo>
                <a:lnTo>
                  <a:pt x="1306" y="127"/>
                </a:lnTo>
                <a:lnTo>
                  <a:pt x="1306" y="127"/>
                </a:lnTo>
                <a:lnTo>
                  <a:pt x="1307" y="126"/>
                </a:lnTo>
                <a:lnTo>
                  <a:pt x="1307" y="126"/>
                </a:lnTo>
                <a:lnTo>
                  <a:pt x="1307" y="125"/>
                </a:lnTo>
                <a:lnTo>
                  <a:pt x="1307" y="125"/>
                </a:lnTo>
                <a:lnTo>
                  <a:pt x="1307" y="124"/>
                </a:lnTo>
                <a:lnTo>
                  <a:pt x="1307" y="123"/>
                </a:lnTo>
                <a:lnTo>
                  <a:pt x="1307" y="123"/>
                </a:lnTo>
                <a:lnTo>
                  <a:pt x="1308" y="122"/>
                </a:lnTo>
                <a:lnTo>
                  <a:pt x="1308" y="122"/>
                </a:lnTo>
                <a:lnTo>
                  <a:pt x="1308" y="121"/>
                </a:lnTo>
                <a:lnTo>
                  <a:pt x="1308" y="121"/>
                </a:lnTo>
                <a:lnTo>
                  <a:pt x="1309" y="121"/>
                </a:lnTo>
                <a:lnTo>
                  <a:pt x="1309" y="120"/>
                </a:lnTo>
                <a:lnTo>
                  <a:pt x="1309" y="120"/>
                </a:lnTo>
                <a:lnTo>
                  <a:pt x="1309" y="119"/>
                </a:lnTo>
                <a:lnTo>
                  <a:pt x="1310" y="119"/>
                </a:lnTo>
                <a:lnTo>
                  <a:pt x="1310" y="118"/>
                </a:lnTo>
                <a:lnTo>
                  <a:pt x="1310" y="117"/>
                </a:lnTo>
                <a:lnTo>
                  <a:pt x="1310" y="117"/>
                </a:lnTo>
                <a:lnTo>
                  <a:pt x="1310" y="116"/>
                </a:lnTo>
                <a:lnTo>
                  <a:pt x="1310" y="116"/>
                </a:lnTo>
                <a:lnTo>
                  <a:pt x="1310" y="115"/>
                </a:lnTo>
                <a:lnTo>
                  <a:pt x="1311" y="114"/>
                </a:lnTo>
                <a:lnTo>
                  <a:pt x="1311" y="113"/>
                </a:lnTo>
                <a:lnTo>
                  <a:pt x="1311" y="113"/>
                </a:lnTo>
                <a:lnTo>
                  <a:pt x="1311" y="111"/>
                </a:lnTo>
                <a:lnTo>
                  <a:pt x="1312" y="110"/>
                </a:lnTo>
                <a:lnTo>
                  <a:pt x="1312" y="109"/>
                </a:lnTo>
                <a:lnTo>
                  <a:pt x="1312" y="109"/>
                </a:lnTo>
                <a:lnTo>
                  <a:pt x="1312" y="108"/>
                </a:lnTo>
                <a:lnTo>
                  <a:pt x="1312" y="107"/>
                </a:lnTo>
                <a:lnTo>
                  <a:pt x="1313" y="107"/>
                </a:lnTo>
                <a:lnTo>
                  <a:pt x="1313" y="106"/>
                </a:lnTo>
                <a:lnTo>
                  <a:pt x="1313" y="105"/>
                </a:lnTo>
                <a:lnTo>
                  <a:pt x="1313" y="105"/>
                </a:lnTo>
                <a:lnTo>
                  <a:pt x="1314" y="104"/>
                </a:lnTo>
                <a:lnTo>
                  <a:pt x="1314" y="104"/>
                </a:lnTo>
                <a:lnTo>
                  <a:pt x="1314" y="103"/>
                </a:lnTo>
                <a:lnTo>
                  <a:pt x="1314" y="103"/>
                </a:lnTo>
                <a:lnTo>
                  <a:pt x="1314" y="102"/>
                </a:lnTo>
                <a:lnTo>
                  <a:pt x="1314" y="102"/>
                </a:lnTo>
                <a:lnTo>
                  <a:pt x="1315" y="101"/>
                </a:lnTo>
                <a:lnTo>
                  <a:pt x="1315" y="100"/>
                </a:lnTo>
                <a:lnTo>
                  <a:pt x="1315" y="100"/>
                </a:lnTo>
                <a:lnTo>
                  <a:pt x="1315" y="100"/>
                </a:lnTo>
                <a:lnTo>
                  <a:pt x="1315" y="99"/>
                </a:lnTo>
                <a:lnTo>
                  <a:pt x="1316" y="98"/>
                </a:lnTo>
                <a:lnTo>
                  <a:pt x="1316" y="97"/>
                </a:lnTo>
                <a:lnTo>
                  <a:pt x="1316" y="96"/>
                </a:lnTo>
                <a:lnTo>
                  <a:pt x="1316" y="95"/>
                </a:lnTo>
                <a:lnTo>
                  <a:pt x="1317" y="94"/>
                </a:lnTo>
                <a:lnTo>
                  <a:pt x="1317" y="93"/>
                </a:lnTo>
                <a:lnTo>
                  <a:pt x="1317" y="92"/>
                </a:lnTo>
                <a:lnTo>
                  <a:pt x="1317" y="92"/>
                </a:lnTo>
                <a:lnTo>
                  <a:pt x="1318" y="91"/>
                </a:lnTo>
                <a:lnTo>
                  <a:pt x="1318" y="90"/>
                </a:lnTo>
                <a:lnTo>
                  <a:pt x="1318" y="90"/>
                </a:lnTo>
                <a:lnTo>
                  <a:pt x="1318" y="89"/>
                </a:lnTo>
                <a:lnTo>
                  <a:pt x="1318" y="89"/>
                </a:lnTo>
                <a:lnTo>
                  <a:pt x="1318" y="88"/>
                </a:lnTo>
                <a:lnTo>
                  <a:pt x="1318" y="88"/>
                </a:lnTo>
                <a:lnTo>
                  <a:pt x="1319" y="87"/>
                </a:lnTo>
                <a:lnTo>
                  <a:pt x="1319" y="86"/>
                </a:lnTo>
                <a:lnTo>
                  <a:pt x="1319" y="85"/>
                </a:lnTo>
                <a:lnTo>
                  <a:pt x="1319" y="84"/>
                </a:lnTo>
                <a:lnTo>
                  <a:pt x="1320" y="83"/>
                </a:lnTo>
                <a:lnTo>
                  <a:pt x="1320" y="82"/>
                </a:lnTo>
                <a:lnTo>
                  <a:pt x="1320" y="81"/>
                </a:lnTo>
                <a:lnTo>
                  <a:pt x="1320" y="80"/>
                </a:lnTo>
                <a:lnTo>
                  <a:pt x="1321" y="79"/>
                </a:lnTo>
                <a:lnTo>
                  <a:pt x="1321" y="79"/>
                </a:lnTo>
                <a:lnTo>
                  <a:pt x="1321" y="79"/>
                </a:lnTo>
                <a:lnTo>
                  <a:pt x="1321" y="79"/>
                </a:lnTo>
                <a:lnTo>
                  <a:pt x="1321" y="79"/>
                </a:lnTo>
                <a:lnTo>
                  <a:pt x="1322" y="79"/>
                </a:lnTo>
                <a:lnTo>
                  <a:pt x="1322" y="79"/>
                </a:lnTo>
                <a:lnTo>
                  <a:pt x="1322" y="79"/>
                </a:lnTo>
                <a:lnTo>
                  <a:pt x="1322" y="79"/>
                </a:lnTo>
                <a:lnTo>
                  <a:pt x="1322" y="80"/>
                </a:lnTo>
                <a:lnTo>
                  <a:pt x="1322" y="80"/>
                </a:lnTo>
                <a:lnTo>
                  <a:pt x="1323" y="81"/>
                </a:lnTo>
                <a:lnTo>
                  <a:pt x="1323" y="81"/>
                </a:lnTo>
                <a:lnTo>
                  <a:pt x="1323" y="82"/>
                </a:lnTo>
                <a:lnTo>
                  <a:pt x="1323" y="82"/>
                </a:lnTo>
                <a:lnTo>
                  <a:pt x="1323" y="83"/>
                </a:lnTo>
                <a:lnTo>
                  <a:pt x="1324" y="83"/>
                </a:lnTo>
                <a:lnTo>
                  <a:pt x="1324" y="83"/>
                </a:lnTo>
                <a:lnTo>
                  <a:pt x="1324" y="84"/>
                </a:lnTo>
                <a:lnTo>
                  <a:pt x="1324" y="84"/>
                </a:lnTo>
                <a:lnTo>
                  <a:pt x="1325" y="84"/>
                </a:lnTo>
                <a:lnTo>
                  <a:pt x="1325" y="85"/>
                </a:lnTo>
                <a:lnTo>
                  <a:pt x="1325" y="85"/>
                </a:lnTo>
                <a:lnTo>
                  <a:pt x="1325" y="85"/>
                </a:lnTo>
                <a:lnTo>
                  <a:pt x="1326" y="86"/>
                </a:lnTo>
                <a:lnTo>
                  <a:pt x="1326" y="86"/>
                </a:lnTo>
                <a:lnTo>
                  <a:pt x="1326" y="85"/>
                </a:lnTo>
                <a:lnTo>
                  <a:pt x="1326" y="85"/>
                </a:lnTo>
                <a:lnTo>
                  <a:pt x="1326" y="85"/>
                </a:lnTo>
                <a:lnTo>
                  <a:pt x="1326" y="85"/>
                </a:lnTo>
                <a:lnTo>
                  <a:pt x="1326" y="85"/>
                </a:lnTo>
                <a:lnTo>
                  <a:pt x="1327" y="85"/>
                </a:lnTo>
                <a:lnTo>
                  <a:pt x="1327" y="84"/>
                </a:lnTo>
                <a:lnTo>
                  <a:pt x="1327" y="84"/>
                </a:lnTo>
                <a:lnTo>
                  <a:pt x="1327" y="84"/>
                </a:lnTo>
                <a:lnTo>
                  <a:pt x="1328" y="84"/>
                </a:lnTo>
                <a:lnTo>
                  <a:pt x="1328" y="84"/>
                </a:lnTo>
                <a:lnTo>
                  <a:pt x="1328" y="84"/>
                </a:lnTo>
                <a:lnTo>
                  <a:pt x="1328" y="84"/>
                </a:lnTo>
                <a:lnTo>
                  <a:pt x="1329" y="84"/>
                </a:lnTo>
                <a:lnTo>
                  <a:pt x="1329" y="84"/>
                </a:lnTo>
                <a:lnTo>
                  <a:pt x="1329" y="83"/>
                </a:lnTo>
                <a:lnTo>
                  <a:pt x="1329" y="83"/>
                </a:lnTo>
                <a:lnTo>
                  <a:pt x="1329" y="83"/>
                </a:lnTo>
                <a:lnTo>
                  <a:pt x="1330" y="82"/>
                </a:lnTo>
                <a:lnTo>
                  <a:pt x="1330" y="82"/>
                </a:lnTo>
                <a:lnTo>
                  <a:pt x="1330" y="82"/>
                </a:lnTo>
                <a:lnTo>
                  <a:pt x="1330" y="81"/>
                </a:lnTo>
                <a:lnTo>
                  <a:pt x="1330" y="81"/>
                </a:lnTo>
                <a:lnTo>
                  <a:pt x="1330" y="80"/>
                </a:lnTo>
                <a:lnTo>
                  <a:pt x="1331" y="79"/>
                </a:lnTo>
                <a:lnTo>
                  <a:pt x="1331" y="79"/>
                </a:lnTo>
                <a:lnTo>
                  <a:pt x="1331" y="79"/>
                </a:lnTo>
                <a:lnTo>
                  <a:pt x="1331" y="78"/>
                </a:lnTo>
                <a:lnTo>
                  <a:pt x="1332" y="77"/>
                </a:lnTo>
                <a:lnTo>
                  <a:pt x="1332" y="77"/>
                </a:lnTo>
                <a:lnTo>
                  <a:pt x="1332" y="76"/>
                </a:lnTo>
                <a:lnTo>
                  <a:pt x="1332" y="75"/>
                </a:lnTo>
                <a:lnTo>
                  <a:pt x="1332" y="75"/>
                </a:lnTo>
                <a:lnTo>
                  <a:pt x="1333" y="75"/>
                </a:lnTo>
                <a:lnTo>
                  <a:pt x="1333" y="74"/>
                </a:lnTo>
                <a:lnTo>
                  <a:pt x="1333" y="74"/>
                </a:lnTo>
                <a:lnTo>
                  <a:pt x="1333" y="73"/>
                </a:lnTo>
                <a:lnTo>
                  <a:pt x="1334" y="73"/>
                </a:lnTo>
                <a:lnTo>
                  <a:pt x="1334" y="72"/>
                </a:lnTo>
                <a:lnTo>
                  <a:pt x="1334" y="71"/>
                </a:lnTo>
                <a:lnTo>
                  <a:pt x="1334" y="70"/>
                </a:lnTo>
                <a:lnTo>
                  <a:pt x="1334" y="69"/>
                </a:lnTo>
                <a:lnTo>
                  <a:pt x="1334" y="68"/>
                </a:lnTo>
                <a:lnTo>
                  <a:pt x="1334" y="67"/>
                </a:lnTo>
                <a:lnTo>
                  <a:pt x="1335" y="66"/>
                </a:lnTo>
                <a:lnTo>
                  <a:pt x="1335" y="65"/>
                </a:lnTo>
                <a:lnTo>
                  <a:pt x="1335" y="64"/>
                </a:lnTo>
                <a:lnTo>
                  <a:pt x="1335" y="63"/>
                </a:lnTo>
                <a:lnTo>
                  <a:pt x="1336" y="62"/>
                </a:lnTo>
                <a:lnTo>
                  <a:pt x="1336" y="62"/>
                </a:lnTo>
                <a:lnTo>
                  <a:pt x="1336" y="62"/>
                </a:lnTo>
                <a:lnTo>
                  <a:pt x="1336" y="61"/>
                </a:lnTo>
                <a:lnTo>
                  <a:pt x="1337" y="60"/>
                </a:lnTo>
                <a:lnTo>
                  <a:pt x="1337" y="60"/>
                </a:lnTo>
                <a:lnTo>
                  <a:pt x="1337" y="59"/>
                </a:lnTo>
                <a:lnTo>
                  <a:pt x="1337" y="59"/>
                </a:lnTo>
                <a:lnTo>
                  <a:pt x="1337" y="59"/>
                </a:lnTo>
                <a:lnTo>
                  <a:pt x="1338" y="59"/>
                </a:lnTo>
                <a:lnTo>
                  <a:pt x="1338" y="59"/>
                </a:lnTo>
                <a:lnTo>
                  <a:pt x="1338" y="59"/>
                </a:lnTo>
                <a:lnTo>
                  <a:pt x="1338" y="59"/>
                </a:lnTo>
                <a:lnTo>
                  <a:pt x="1338" y="59"/>
                </a:lnTo>
                <a:lnTo>
                  <a:pt x="1338" y="59"/>
                </a:lnTo>
                <a:lnTo>
                  <a:pt x="1339" y="58"/>
                </a:lnTo>
                <a:lnTo>
                  <a:pt x="1339" y="58"/>
                </a:lnTo>
                <a:lnTo>
                  <a:pt x="1339" y="58"/>
                </a:lnTo>
                <a:lnTo>
                  <a:pt x="1339" y="57"/>
                </a:lnTo>
                <a:lnTo>
                  <a:pt x="1340" y="57"/>
                </a:lnTo>
                <a:lnTo>
                  <a:pt x="1340" y="56"/>
                </a:lnTo>
                <a:lnTo>
                  <a:pt x="1340" y="56"/>
                </a:lnTo>
                <a:lnTo>
                  <a:pt x="1340" y="55"/>
                </a:lnTo>
                <a:lnTo>
                  <a:pt x="1340" y="55"/>
                </a:lnTo>
                <a:lnTo>
                  <a:pt x="1341" y="54"/>
                </a:lnTo>
                <a:lnTo>
                  <a:pt x="1341" y="54"/>
                </a:lnTo>
                <a:lnTo>
                  <a:pt x="1341" y="54"/>
                </a:lnTo>
                <a:lnTo>
                  <a:pt x="1341" y="53"/>
                </a:lnTo>
                <a:lnTo>
                  <a:pt x="1342" y="52"/>
                </a:lnTo>
                <a:lnTo>
                  <a:pt x="1342" y="52"/>
                </a:lnTo>
                <a:lnTo>
                  <a:pt x="1342" y="51"/>
                </a:lnTo>
                <a:lnTo>
                  <a:pt x="1342" y="51"/>
                </a:lnTo>
                <a:lnTo>
                  <a:pt x="1342" y="50"/>
                </a:lnTo>
                <a:lnTo>
                  <a:pt x="1342" y="50"/>
                </a:lnTo>
                <a:lnTo>
                  <a:pt x="1343" y="49"/>
                </a:lnTo>
                <a:lnTo>
                  <a:pt x="1343" y="49"/>
                </a:lnTo>
                <a:lnTo>
                  <a:pt x="1343" y="49"/>
                </a:lnTo>
                <a:lnTo>
                  <a:pt x="1343" y="48"/>
                </a:lnTo>
                <a:lnTo>
                  <a:pt x="1343" y="48"/>
                </a:lnTo>
                <a:lnTo>
                  <a:pt x="1344" y="47"/>
                </a:lnTo>
                <a:lnTo>
                  <a:pt x="1344" y="46"/>
                </a:lnTo>
                <a:lnTo>
                  <a:pt x="1344" y="45"/>
                </a:lnTo>
                <a:lnTo>
                  <a:pt x="1344" y="45"/>
                </a:lnTo>
                <a:lnTo>
                  <a:pt x="1345" y="44"/>
                </a:lnTo>
                <a:lnTo>
                  <a:pt x="1345" y="44"/>
                </a:lnTo>
                <a:lnTo>
                  <a:pt x="1345" y="43"/>
                </a:lnTo>
                <a:lnTo>
                  <a:pt x="1345" y="42"/>
                </a:lnTo>
                <a:lnTo>
                  <a:pt x="1346" y="41"/>
                </a:lnTo>
                <a:lnTo>
                  <a:pt x="1346" y="41"/>
                </a:lnTo>
                <a:lnTo>
                  <a:pt x="1346" y="40"/>
                </a:lnTo>
                <a:lnTo>
                  <a:pt x="1346" y="40"/>
                </a:lnTo>
                <a:lnTo>
                  <a:pt x="1346" y="39"/>
                </a:lnTo>
                <a:lnTo>
                  <a:pt x="1346" y="38"/>
                </a:lnTo>
                <a:lnTo>
                  <a:pt x="1346" y="38"/>
                </a:lnTo>
                <a:lnTo>
                  <a:pt x="1347" y="37"/>
                </a:lnTo>
                <a:lnTo>
                  <a:pt x="1347" y="37"/>
                </a:lnTo>
                <a:lnTo>
                  <a:pt x="1347" y="36"/>
                </a:lnTo>
                <a:lnTo>
                  <a:pt x="1347" y="35"/>
                </a:lnTo>
                <a:lnTo>
                  <a:pt x="1348" y="34"/>
                </a:lnTo>
                <a:lnTo>
                  <a:pt x="1348" y="33"/>
                </a:lnTo>
                <a:lnTo>
                  <a:pt x="1348" y="32"/>
                </a:lnTo>
                <a:lnTo>
                  <a:pt x="1348" y="32"/>
                </a:lnTo>
                <a:lnTo>
                  <a:pt x="1348" y="31"/>
                </a:lnTo>
                <a:lnTo>
                  <a:pt x="1349" y="30"/>
                </a:lnTo>
                <a:lnTo>
                  <a:pt x="1349" y="30"/>
                </a:lnTo>
                <a:lnTo>
                  <a:pt x="1349" y="29"/>
                </a:lnTo>
                <a:lnTo>
                  <a:pt x="1349" y="29"/>
                </a:lnTo>
                <a:lnTo>
                  <a:pt x="1350" y="29"/>
                </a:lnTo>
                <a:lnTo>
                  <a:pt x="1350" y="28"/>
                </a:lnTo>
                <a:lnTo>
                  <a:pt x="1350" y="28"/>
                </a:lnTo>
                <a:lnTo>
                  <a:pt x="1350" y="28"/>
                </a:lnTo>
                <a:lnTo>
                  <a:pt x="1350" y="27"/>
                </a:lnTo>
                <a:lnTo>
                  <a:pt x="1350" y="26"/>
                </a:lnTo>
                <a:lnTo>
                  <a:pt x="1351" y="26"/>
                </a:lnTo>
                <a:lnTo>
                  <a:pt x="1351" y="25"/>
                </a:lnTo>
                <a:lnTo>
                  <a:pt x="1351" y="24"/>
                </a:lnTo>
                <a:lnTo>
                  <a:pt x="1351" y="24"/>
                </a:lnTo>
                <a:lnTo>
                  <a:pt x="1351" y="23"/>
                </a:lnTo>
                <a:lnTo>
                  <a:pt x="1352" y="23"/>
                </a:lnTo>
                <a:lnTo>
                  <a:pt x="1352" y="22"/>
                </a:lnTo>
                <a:lnTo>
                  <a:pt x="1352" y="21"/>
                </a:lnTo>
                <a:lnTo>
                  <a:pt x="1352" y="20"/>
                </a:lnTo>
                <a:lnTo>
                  <a:pt x="1353" y="19"/>
                </a:lnTo>
                <a:lnTo>
                  <a:pt x="1353" y="18"/>
                </a:lnTo>
                <a:lnTo>
                  <a:pt x="1353" y="17"/>
                </a:lnTo>
                <a:lnTo>
                  <a:pt x="1353" y="16"/>
                </a:lnTo>
                <a:lnTo>
                  <a:pt x="1354" y="15"/>
                </a:lnTo>
                <a:lnTo>
                  <a:pt x="1354" y="15"/>
                </a:lnTo>
                <a:lnTo>
                  <a:pt x="1354" y="14"/>
                </a:lnTo>
                <a:lnTo>
                  <a:pt x="1354" y="13"/>
                </a:lnTo>
                <a:lnTo>
                  <a:pt x="1354" y="12"/>
                </a:lnTo>
                <a:lnTo>
                  <a:pt x="1354" y="12"/>
                </a:lnTo>
                <a:lnTo>
                  <a:pt x="1354" y="11"/>
                </a:lnTo>
                <a:lnTo>
                  <a:pt x="1355" y="11"/>
                </a:lnTo>
                <a:lnTo>
                  <a:pt x="1355" y="10"/>
                </a:lnTo>
                <a:lnTo>
                  <a:pt x="1355" y="9"/>
                </a:lnTo>
                <a:lnTo>
                  <a:pt x="1355" y="8"/>
                </a:lnTo>
                <a:lnTo>
                  <a:pt x="1356" y="7"/>
                </a:lnTo>
                <a:lnTo>
                  <a:pt x="1356" y="6"/>
                </a:lnTo>
                <a:lnTo>
                  <a:pt x="1356" y="5"/>
                </a:lnTo>
                <a:lnTo>
                  <a:pt x="1356" y="4"/>
                </a:lnTo>
                <a:lnTo>
                  <a:pt x="1357" y="3"/>
                </a:lnTo>
                <a:lnTo>
                  <a:pt x="1357" y="2"/>
                </a:lnTo>
                <a:lnTo>
                  <a:pt x="1357" y="2"/>
                </a:lnTo>
                <a:lnTo>
                  <a:pt x="1357" y="1"/>
                </a:lnTo>
                <a:lnTo>
                  <a:pt x="1357" y="1"/>
                </a:lnTo>
                <a:lnTo>
                  <a:pt x="1358" y="1"/>
                </a:lnTo>
                <a:lnTo>
                  <a:pt x="1358" y="0"/>
                </a:lnTo>
                <a:lnTo>
                  <a:pt x="1358" y="0"/>
                </a:lnTo>
                <a:lnTo>
                  <a:pt x="1358" y="0"/>
                </a:lnTo>
                <a:lnTo>
                  <a:pt x="1358" y="0"/>
                </a:lnTo>
                <a:lnTo>
                  <a:pt x="1358" y="0"/>
                </a:lnTo>
                <a:lnTo>
                  <a:pt x="1359" y="2"/>
                </a:lnTo>
                <a:lnTo>
                  <a:pt x="1359" y="3"/>
                </a:lnTo>
                <a:lnTo>
                  <a:pt x="1359" y="3"/>
                </a:lnTo>
                <a:lnTo>
                  <a:pt x="1359" y="5"/>
                </a:lnTo>
                <a:lnTo>
                  <a:pt x="1359" y="6"/>
                </a:lnTo>
                <a:lnTo>
                  <a:pt x="1360" y="7"/>
                </a:lnTo>
                <a:lnTo>
                  <a:pt x="1360" y="7"/>
                </a:lnTo>
                <a:lnTo>
                  <a:pt x="1360" y="9"/>
                </a:lnTo>
                <a:lnTo>
                  <a:pt x="1360" y="10"/>
                </a:lnTo>
                <a:lnTo>
                  <a:pt x="1361" y="11"/>
                </a:lnTo>
                <a:lnTo>
                  <a:pt x="1361" y="12"/>
                </a:lnTo>
                <a:lnTo>
                  <a:pt x="1361" y="13"/>
                </a:lnTo>
                <a:lnTo>
                  <a:pt x="1361" y="15"/>
                </a:lnTo>
                <a:lnTo>
                  <a:pt x="1362" y="16"/>
                </a:lnTo>
                <a:lnTo>
                  <a:pt x="1362" y="17"/>
                </a:lnTo>
                <a:lnTo>
                  <a:pt x="1362" y="17"/>
                </a:lnTo>
                <a:lnTo>
                  <a:pt x="1362" y="17"/>
                </a:lnTo>
                <a:lnTo>
                  <a:pt x="1362" y="17"/>
                </a:lnTo>
                <a:lnTo>
                  <a:pt x="1362" y="17"/>
                </a:lnTo>
                <a:lnTo>
                  <a:pt x="1362" y="17"/>
                </a:lnTo>
                <a:lnTo>
                  <a:pt x="1363" y="17"/>
                </a:lnTo>
                <a:lnTo>
                  <a:pt x="1363" y="17"/>
                </a:lnTo>
                <a:lnTo>
                  <a:pt x="1363" y="17"/>
                </a:lnTo>
                <a:lnTo>
                  <a:pt x="1363" y="17"/>
                </a:lnTo>
                <a:lnTo>
                  <a:pt x="1364" y="18"/>
                </a:lnTo>
                <a:lnTo>
                  <a:pt x="1364" y="18"/>
                </a:lnTo>
                <a:lnTo>
                  <a:pt x="1364" y="18"/>
                </a:lnTo>
                <a:lnTo>
                  <a:pt x="1364" y="18"/>
                </a:lnTo>
                <a:lnTo>
                  <a:pt x="1365" y="18"/>
                </a:lnTo>
                <a:lnTo>
                  <a:pt x="1365" y="18"/>
                </a:lnTo>
                <a:lnTo>
                  <a:pt x="1365" y="18"/>
                </a:lnTo>
                <a:lnTo>
                  <a:pt x="1365" y="18"/>
                </a:lnTo>
                <a:lnTo>
                  <a:pt x="1365" y="19"/>
                </a:lnTo>
                <a:lnTo>
                  <a:pt x="1366" y="19"/>
                </a:lnTo>
                <a:lnTo>
                  <a:pt x="1366" y="20"/>
                </a:lnTo>
                <a:lnTo>
                  <a:pt x="1366" y="20"/>
                </a:lnTo>
                <a:lnTo>
                  <a:pt x="1366" y="20"/>
                </a:lnTo>
                <a:lnTo>
                  <a:pt x="1366" y="20"/>
                </a:lnTo>
                <a:lnTo>
                  <a:pt x="1366" y="21"/>
                </a:lnTo>
                <a:lnTo>
                  <a:pt x="1367" y="21"/>
                </a:lnTo>
                <a:lnTo>
                  <a:pt x="1367" y="22"/>
                </a:lnTo>
                <a:lnTo>
                  <a:pt x="1367" y="22"/>
                </a:lnTo>
                <a:lnTo>
                  <a:pt x="1367" y="23"/>
                </a:lnTo>
                <a:lnTo>
                  <a:pt x="1368" y="24"/>
                </a:lnTo>
                <a:lnTo>
                  <a:pt x="1368" y="24"/>
                </a:lnTo>
                <a:lnTo>
                  <a:pt x="1368" y="24"/>
                </a:lnTo>
                <a:lnTo>
                  <a:pt x="1368" y="25"/>
                </a:lnTo>
                <a:lnTo>
                  <a:pt x="1368" y="25"/>
                </a:lnTo>
                <a:lnTo>
                  <a:pt x="1369" y="24"/>
                </a:lnTo>
                <a:lnTo>
                  <a:pt x="1369" y="24"/>
                </a:lnTo>
                <a:lnTo>
                  <a:pt x="1369" y="24"/>
                </a:lnTo>
                <a:lnTo>
                  <a:pt x="1369" y="23"/>
                </a:lnTo>
                <a:lnTo>
                  <a:pt x="1370" y="23"/>
                </a:lnTo>
                <a:lnTo>
                  <a:pt x="1370" y="23"/>
                </a:lnTo>
                <a:lnTo>
                  <a:pt x="1370" y="22"/>
                </a:lnTo>
                <a:lnTo>
                  <a:pt x="1370" y="22"/>
                </a:lnTo>
                <a:lnTo>
                  <a:pt x="1370" y="22"/>
                </a:lnTo>
                <a:lnTo>
                  <a:pt x="1370" y="21"/>
                </a:lnTo>
                <a:lnTo>
                  <a:pt x="1370" y="21"/>
                </a:lnTo>
                <a:lnTo>
                  <a:pt x="1371" y="21"/>
                </a:lnTo>
                <a:lnTo>
                  <a:pt x="1371" y="21"/>
                </a:lnTo>
                <a:lnTo>
                  <a:pt x="1371" y="21"/>
                </a:lnTo>
                <a:lnTo>
                  <a:pt x="1371" y="21"/>
                </a:lnTo>
                <a:lnTo>
                  <a:pt x="1372" y="20"/>
                </a:lnTo>
                <a:lnTo>
                  <a:pt x="1372" y="20"/>
                </a:lnTo>
                <a:lnTo>
                  <a:pt x="1372" y="20"/>
                </a:lnTo>
                <a:lnTo>
                  <a:pt x="1372" y="20"/>
                </a:lnTo>
                <a:lnTo>
                  <a:pt x="1373" y="20"/>
                </a:lnTo>
                <a:lnTo>
                  <a:pt x="1373" y="20"/>
                </a:lnTo>
                <a:lnTo>
                  <a:pt x="1373" y="20"/>
                </a:lnTo>
                <a:lnTo>
                  <a:pt x="1373" y="20"/>
                </a:lnTo>
                <a:lnTo>
                  <a:pt x="1373" y="20"/>
                </a:lnTo>
                <a:lnTo>
                  <a:pt x="1373" y="20"/>
                </a:lnTo>
                <a:lnTo>
                  <a:pt x="1373" y="20"/>
                </a:lnTo>
                <a:lnTo>
                  <a:pt x="1374" y="20"/>
                </a:lnTo>
                <a:lnTo>
                  <a:pt x="1374" y="20"/>
                </a:lnTo>
                <a:lnTo>
                  <a:pt x="1374" y="20"/>
                </a:lnTo>
                <a:lnTo>
                  <a:pt x="1374" y="20"/>
                </a:lnTo>
                <a:lnTo>
                  <a:pt x="1375" y="20"/>
                </a:lnTo>
                <a:lnTo>
                  <a:pt x="1375" y="20"/>
                </a:lnTo>
                <a:lnTo>
                  <a:pt x="1375" y="20"/>
                </a:lnTo>
                <a:lnTo>
                  <a:pt x="1375" y="20"/>
                </a:lnTo>
                <a:lnTo>
                  <a:pt x="1376" y="20"/>
                </a:lnTo>
                <a:lnTo>
                  <a:pt x="1376" y="20"/>
                </a:lnTo>
                <a:lnTo>
                  <a:pt x="1376" y="19"/>
                </a:lnTo>
                <a:lnTo>
                  <a:pt x="1376" y="19"/>
                </a:lnTo>
                <a:lnTo>
                  <a:pt x="1376" y="19"/>
                </a:lnTo>
                <a:lnTo>
                  <a:pt x="1377" y="19"/>
                </a:lnTo>
                <a:lnTo>
                  <a:pt x="1377" y="19"/>
                </a:lnTo>
                <a:lnTo>
                  <a:pt x="1377" y="19"/>
                </a:lnTo>
                <a:lnTo>
                  <a:pt x="1377" y="19"/>
                </a:lnTo>
                <a:lnTo>
                  <a:pt x="1377" y="19"/>
                </a:lnTo>
                <a:lnTo>
                  <a:pt x="1377" y="19"/>
                </a:lnTo>
                <a:lnTo>
                  <a:pt x="1378" y="19"/>
                </a:lnTo>
                <a:lnTo>
                  <a:pt x="1378" y="19"/>
                </a:lnTo>
                <a:lnTo>
                  <a:pt x="1378" y="20"/>
                </a:lnTo>
                <a:lnTo>
                  <a:pt x="1378" y="20"/>
                </a:lnTo>
                <a:lnTo>
                  <a:pt x="1379" y="20"/>
                </a:lnTo>
                <a:lnTo>
                  <a:pt x="1379" y="21"/>
                </a:lnTo>
                <a:lnTo>
                  <a:pt x="1379" y="21"/>
                </a:lnTo>
                <a:lnTo>
                  <a:pt x="1379" y="22"/>
                </a:lnTo>
                <a:lnTo>
                  <a:pt x="1379" y="23"/>
                </a:lnTo>
                <a:lnTo>
                  <a:pt x="1380" y="23"/>
                </a:lnTo>
                <a:lnTo>
                  <a:pt x="1380" y="24"/>
                </a:lnTo>
                <a:lnTo>
                  <a:pt x="1380" y="24"/>
                </a:lnTo>
                <a:lnTo>
                  <a:pt x="1380" y="24"/>
                </a:lnTo>
                <a:lnTo>
                  <a:pt x="1381" y="25"/>
                </a:lnTo>
                <a:lnTo>
                  <a:pt x="1381" y="26"/>
                </a:lnTo>
                <a:lnTo>
                  <a:pt x="1381" y="26"/>
                </a:lnTo>
                <a:lnTo>
                  <a:pt x="1381" y="27"/>
                </a:lnTo>
                <a:lnTo>
                  <a:pt x="1381" y="27"/>
                </a:lnTo>
                <a:lnTo>
                  <a:pt x="1381" y="27"/>
                </a:lnTo>
                <a:lnTo>
                  <a:pt x="1381" y="26"/>
                </a:lnTo>
                <a:lnTo>
                  <a:pt x="1382" y="26"/>
                </a:lnTo>
                <a:lnTo>
                  <a:pt x="1382" y="25"/>
                </a:lnTo>
                <a:lnTo>
                  <a:pt x="1382" y="25"/>
                </a:lnTo>
                <a:lnTo>
                  <a:pt x="1382" y="24"/>
                </a:lnTo>
                <a:lnTo>
                  <a:pt x="1383" y="24"/>
                </a:lnTo>
                <a:lnTo>
                  <a:pt x="1383" y="24"/>
                </a:lnTo>
                <a:lnTo>
                  <a:pt x="1383" y="24"/>
                </a:lnTo>
                <a:lnTo>
                  <a:pt x="1383" y="24"/>
                </a:lnTo>
                <a:lnTo>
                  <a:pt x="1384" y="25"/>
                </a:lnTo>
                <a:lnTo>
                  <a:pt x="1384" y="25"/>
                </a:lnTo>
                <a:lnTo>
                  <a:pt x="1384" y="26"/>
                </a:lnTo>
                <a:lnTo>
                  <a:pt x="1384" y="26"/>
                </a:lnTo>
                <a:lnTo>
                  <a:pt x="1384" y="27"/>
                </a:lnTo>
                <a:lnTo>
                  <a:pt x="1385" y="28"/>
                </a:lnTo>
                <a:lnTo>
                  <a:pt x="1385" y="28"/>
                </a:lnTo>
                <a:lnTo>
                  <a:pt x="1385" y="28"/>
                </a:lnTo>
                <a:lnTo>
                  <a:pt x="1385" y="29"/>
                </a:lnTo>
                <a:lnTo>
                  <a:pt x="1385" y="30"/>
                </a:lnTo>
                <a:lnTo>
                  <a:pt x="1385" y="30"/>
                </a:lnTo>
                <a:lnTo>
                  <a:pt x="1386" y="31"/>
                </a:lnTo>
                <a:lnTo>
                  <a:pt x="1386" y="31"/>
                </a:lnTo>
                <a:lnTo>
                  <a:pt x="1386" y="32"/>
                </a:lnTo>
                <a:lnTo>
                  <a:pt x="1386" y="32"/>
                </a:lnTo>
                <a:lnTo>
                  <a:pt x="1387" y="33"/>
                </a:lnTo>
                <a:lnTo>
                  <a:pt x="1387" y="33"/>
                </a:lnTo>
                <a:lnTo>
                  <a:pt x="1387" y="34"/>
                </a:lnTo>
                <a:lnTo>
                  <a:pt x="1387" y="34"/>
                </a:lnTo>
                <a:lnTo>
                  <a:pt x="1387" y="35"/>
                </a:lnTo>
                <a:lnTo>
                  <a:pt x="1388" y="35"/>
                </a:lnTo>
                <a:lnTo>
                  <a:pt x="1388" y="36"/>
                </a:lnTo>
                <a:lnTo>
                  <a:pt x="1388" y="36"/>
                </a:lnTo>
                <a:lnTo>
                  <a:pt x="1388" y="36"/>
                </a:lnTo>
                <a:lnTo>
                  <a:pt x="1389" y="36"/>
                </a:lnTo>
                <a:lnTo>
                  <a:pt x="1389" y="36"/>
                </a:lnTo>
                <a:lnTo>
                  <a:pt x="1389" y="36"/>
                </a:lnTo>
                <a:lnTo>
                  <a:pt x="1389" y="36"/>
                </a:lnTo>
                <a:lnTo>
                  <a:pt x="1389" y="36"/>
                </a:lnTo>
                <a:lnTo>
                  <a:pt x="1389" y="37"/>
                </a:lnTo>
                <a:lnTo>
                  <a:pt x="1390" y="37"/>
                </a:lnTo>
                <a:lnTo>
                  <a:pt x="1390" y="37"/>
                </a:lnTo>
                <a:lnTo>
                  <a:pt x="1390" y="37"/>
                </a:lnTo>
                <a:lnTo>
                  <a:pt x="1390" y="37"/>
                </a:lnTo>
                <a:lnTo>
                  <a:pt x="1390" y="37"/>
                </a:lnTo>
                <a:lnTo>
                  <a:pt x="1391" y="37"/>
                </a:lnTo>
                <a:lnTo>
                  <a:pt x="1391" y="37"/>
                </a:lnTo>
                <a:lnTo>
                  <a:pt x="1391" y="37"/>
                </a:lnTo>
                <a:lnTo>
                  <a:pt x="1391" y="37"/>
                </a:lnTo>
                <a:lnTo>
                  <a:pt x="1392" y="37"/>
                </a:lnTo>
                <a:lnTo>
                  <a:pt x="1392" y="37"/>
                </a:lnTo>
                <a:lnTo>
                  <a:pt x="1392" y="37"/>
                </a:lnTo>
                <a:lnTo>
                  <a:pt x="1392" y="37"/>
                </a:lnTo>
                <a:lnTo>
                  <a:pt x="1393" y="37"/>
                </a:lnTo>
                <a:lnTo>
                  <a:pt x="1393" y="37"/>
                </a:lnTo>
                <a:lnTo>
                  <a:pt x="1393" y="37"/>
                </a:lnTo>
                <a:lnTo>
                  <a:pt x="1393" y="37"/>
                </a:lnTo>
                <a:lnTo>
                  <a:pt x="1393" y="37"/>
                </a:lnTo>
                <a:lnTo>
                  <a:pt x="1393" y="38"/>
                </a:lnTo>
                <a:lnTo>
                  <a:pt x="1393" y="38"/>
                </a:lnTo>
                <a:lnTo>
                  <a:pt x="1394" y="38"/>
                </a:lnTo>
                <a:lnTo>
                  <a:pt x="1394" y="39"/>
                </a:lnTo>
                <a:lnTo>
                  <a:pt x="1394" y="39"/>
                </a:lnTo>
                <a:lnTo>
                  <a:pt x="1394" y="39"/>
                </a:lnTo>
                <a:lnTo>
                  <a:pt x="1395" y="41"/>
                </a:lnTo>
                <a:lnTo>
                  <a:pt x="1395" y="42"/>
                </a:lnTo>
                <a:lnTo>
                  <a:pt x="1395" y="44"/>
                </a:lnTo>
                <a:lnTo>
                  <a:pt x="1395" y="46"/>
                </a:lnTo>
                <a:lnTo>
                  <a:pt x="1395" y="48"/>
                </a:lnTo>
                <a:lnTo>
                  <a:pt x="1396" y="49"/>
                </a:lnTo>
                <a:lnTo>
                  <a:pt x="1396" y="51"/>
                </a:lnTo>
                <a:lnTo>
                  <a:pt x="1396" y="53"/>
                </a:lnTo>
                <a:lnTo>
                  <a:pt x="1396" y="55"/>
                </a:lnTo>
                <a:lnTo>
                  <a:pt x="1397" y="57"/>
                </a:lnTo>
                <a:lnTo>
                  <a:pt x="1397" y="58"/>
                </a:lnTo>
                <a:lnTo>
                  <a:pt x="1397" y="61"/>
                </a:lnTo>
                <a:lnTo>
                  <a:pt x="1397" y="62"/>
                </a:lnTo>
                <a:lnTo>
                  <a:pt x="1397" y="64"/>
                </a:lnTo>
                <a:lnTo>
                  <a:pt x="1397" y="66"/>
                </a:lnTo>
                <a:lnTo>
                  <a:pt x="1398" y="68"/>
                </a:lnTo>
                <a:lnTo>
                  <a:pt x="1398" y="69"/>
                </a:lnTo>
                <a:lnTo>
                  <a:pt x="1398" y="70"/>
                </a:lnTo>
                <a:lnTo>
                  <a:pt x="1398" y="70"/>
                </a:lnTo>
                <a:lnTo>
                  <a:pt x="1398" y="71"/>
                </a:lnTo>
                <a:lnTo>
                  <a:pt x="1399" y="72"/>
                </a:lnTo>
                <a:lnTo>
                  <a:pt x="1399" y="73"/>
                </a:lnTo>
                <a:lnTo>
                  <a:pt x="1399" y="74"/>
                </a:lnTo>
                <a:lnTo>
                  <a:pt x="1399" y="75"/>
                </a:lnTo>
                <a:lnTo>
                  <a:pt x="1400" y="75"/>
                </a:lnTo>
                <a:lnTo>
                  <a:pt x="1400" y="76"/>
                </a:lnTo>
                <a:lnTo>
                  <a:pt x="1400" y="77"/>
                </a:lnTo>
                <a:lnTo>
                  <a:pt x="1400" y="77"/>
                </a:lnTo>
                <a:lnTo>
                  <a:pt x="1401" y="78"/>
                </a:lnTo>
                <a:lnTo>
                  <a:pt x="1401" y="79"/>
                </a:lnTo>
                <a:lnTo>
                  <a:pt x="1401" y="79"/>
                </a:lnTo>
                <a:lnTo>
                  <a:pt x="1401" y="80"/>
                </a:lnTo>
                <a:lnTo>
                  <a:pt x="1401" y="80"/>
                </a:lnTo>
                <a:lnTo>
                  <a:pt x="1401" y="81"/>
                </a:lnTo>
                <a:lnTo>
                  <a:pt x="1401" y="82"/>
                </a:lnTo>
                <a:lnTo>
                  <a:pt x="1402" y="83"/>
                </a:lnTo>
                <a:lnTo>
                  <a:pt x="1402" y="83"/>
                </a:lnTo>
                <a:lnTo>
                  <a:pt x="1402" y="84"/>
                </a:lnTo>
                <a:lnTo>
                  <a:pt x="1402" y="85"/>
                </a:lnTo>
                <a:lnTo>
                  <a:pt x="1403" y="86"/>
                </a:lnTo>
                <a:lnTo>
                  <a:pt x="1403" y="86"/>
                </a:lnTo>
                <a:lnTo>
                  <a:pt x="1403" y="86"/>
                </a:lnTo>
                <a:lnTo>
                  <a:pt x="1403" y="87"/>
                </a:lnTo>
                <a:lnTo>
                  <a:pt x="1404" y="87"/>
                </a:lnTo>
                <a:lnTo>
                  <a:pt x="1404" y="87"/>
                </a:lnTo>
                <a:lnTo>
                  <a:pt x="1404" y="87"/>
                </a:lnTo>
                <a:lnTo>
                  <a:pt x="1404" y="87"/>
                </a:lnTo>
                <a:lnTo>
                  <a:pt x="1404" y="87"/>
                </a:lnTo>
                <a:lnTo>
                  <a:pt x="1405" y="88"/>
                </a:lnTo>
                <a:lnTo>
                  <a:pt x="1405" y="88"/>
                </a:lnTo>
                <a:lnTo>
                  <a:pt x="1405" y="88"/>
                </a:lnTo>
                <a:lnTo>
                  <a:pt x="1405" y="89"/>
                </a:lnTo>
                <a:lnTo>
                  <a:pt x="1405" y="89"/>
                </a:lnTo>
                <a:lnTo>
                  <a:pt x="1405" y="89"/>
                </a:lnTo>
                <a:lnTo>
                  <a:pt x="1406" y="90"/>
                </a:lnTo>
                <a:lnTo>
                  <a:pt x="1406" y="90"/>
                </a:lnTo>
                <a:lnTo>
                  <a:pt x="1406" y="90"/>
                </a:lnTo>
                <a:lnTo>
                  <a:pt x="1406" y="89"/>
                </a:lnTo>
                <a:lnTo>
                  <a:pt x="1406" y="89"/>
                </a:lnTo>
                <a:lnTo>
                  <a:pt x="1407" y="89"/>
                </a:lnTo>
                <a:lnTo>
                  <a:pt x="1407" y="88"/>
                </a:lnTo>
                <a:lnTo>
                  <a:pt x="1407" y="88"/>
                </a:lnTo>
                <a:lnTo>
                  <a:pt x="1407" y="87"/>
                </a:lnTo>
                <a:lnTo>
                  <a:pt x="1408" y="87"/>
                </a:lnTo>
                <a:lnTo>
                  <a:pt x="1408" y="87"/>
                </a:lnTo>
                <a:lnTo>
                  <a:pt x="1408" y="87"/>
                </a:lnTo>
                <a:lnTo>
                  <a:pt x="1408" y="87"/>
                </a:lnTo>
                <a:lnTo>
                  <a:pt x="1409" y="87"/>
                </a:lnTo>
                <a:lnTo>
                  <a:pt x="1409" y="87"/>
                </a:lnTo>
                <a:lnTo>
                  <a:pt x="1409" y="88"/>
                </a:lnTo>
                <a:lnTo>
                  <a:pt x="1409" y="88"/>
                </a:lnTo>
                <a:lnTo>
                  <a:pt x="1409" y="88"/>
                </a:lnTo>
                <a:lnTo>
                  <a:pt x="1409" y="88"/>
                </a:lnTo>
                <a:lnTo>
                  <a:pt x="1409" y="89"/>
                </a:lnTo>
                <a:lnTo>
                  <a:pt x="1410" y="89"/>
                </a:lnTo>
                <a:lnTo>
                  <a:pt x="1410" y="89"/>
                </a:lnTo>
                <a:lnTo>
                  <a:pt x="1410" y="90"/>
                </a:lnTo>
                <a:lnTo>
                  <a:pt x="1410" y="90"/>
                </a:lnTo>
                <a:lnTo>
                  <a:pt x="1411" y="90"/>
                </a:lnTo>
                <a:lnTo>
                  <a:pt x="1411" y="91"/>
                </a:lnTo>
                <a:lnTo>
                  <a:pt x="1411" y="91"/>
                </a:lnTo>
                <a:lnTo>
                  <a:pt x="1411" y="91"/>
                </a:lnTo>
                <a:lnTo>
                  <a:pt x="1412" y="91"/>
                </a:lnTo>
                <a:lnTo>
                  <a:pt x="1412" y="92"/>
                </a:lnTo>
                <a:lnTo>
                  <a:pt x="1412" y="92"/>
                </a:lnTo>
                <a:lnTo>
                  <a:pt x="1412" y="92"/>
                </a:lnTo>
                <a:lnTo>
                  <a:pt x="1412" y="92"/>
                </a:lnTo>
                <a:lnTo>
                  <a:pt x="1413" y="92"/>
                </a:lnTo>
                <a:lnTo>
                  <a:pt x="1413" y="92"/>
                </a:lnTo>
                <a:lnTo>
                  <a:pt x="1413" y="93"/>
                </a:lnTo>
                <a:lnTo>
                  <a:pt x="1413" y="93"/>
                </a:lnTo>
                <a:lnTo>
                  <a:pt x="1413" y="93"/>
                </a:lnTo>
                <a:lnTo>
                  <a:pt x="1413" y="94"/>
                </a:lnTo>
                <a:lnTo>
                  <a:pt x="1414" y="94"/>
                </a:lnTo>
                <a:lnTo>
                  <a:pt x="1414" y="94"/>
                </a:lnTo>
                <a:lnTo>
                  <a:pt x="1414" y="95"/>
                </a:lnTo>
                <a:lnTo>
                  <a:pt x="1414" y="95"/>
                </a:lnTo>
                <a:lnTo>
                  <a:pt x="1415" y="94"/>
                </a:lnTo>
                <a:lnTo>
                  <a:pt x="1415" y="94"/>
                </a:lnTo>
                <a:lnTo>
                  <a:pt x="1415" y="94"/>
                </a:lnTo>
                <a:lnTo>
                  <a:pt x="1415" y="94"/>
                </a:lnTo>
                <a:lnTo>
                  <a:pt x="1415" y="94"/>
                </a:lnTo>
                <a:lnTo>
                  <a:pt x="1416" y="93"/>
                </a:lnTo>
                <a:lnTo>
                  <a:pt x="1416" y="93"/>
                </a:lnTo>
                <a:lnTo>
                  <a:pt x="1416" y="93"/>
                </a:lnTo>
                <a:lnTo>
                  <a:pt x="1416" y="94"/>
                </a:lnTo>
                <a:lnTo>
                  <a:pt x="1417" y="94"/>
                </a:lnTo>
                <a:lnTo>
                  <a:pt x="1417" y="94"/>
                </a:lnTo>
                <a:lnTo>
                  <a:pt x="1417" y="95"/>
                </a:lnTo>
                <a:lnTo>
                  <a:pt x="1417" y="95"/>
                </a:lnTo>
                <a:lnTo>
                  <a:pt x="1417" y="95"/>
                </a:lnTo>
                <a:lnTo>
                  <a:pt x="1417" y="96"/>
                </a:lnTo>
                <a:lnTo>
                  <a:pt x="1417" y="96"/>
                </a:lnTo>
                <a:lnTo>
                  <a:pt x="1418" y="95"/>
                </a:lnTo>
                <a:lnTo>
                  <a:pt x="1418" y="95"/>
                </a:lnTo>
                <a:lnTo>
                  <a:pt x="1418" y="95"/>
                </a:lnTo>
                <a:lnTo>
                  <a:pt x="1418" y="95"/>
                </a:lnTo>
                <a:lnTo>
                  <a:pt x="1419" y="95"/>
                </a:lnTo>
                <a:lnTo>
                  <a:pt x="1419" y="95"/>
                </a:lnTo>
                <a:lnTo>
                  <a:pt x="1419" y="95"/>
                </a:lnTo>
                <a:lnTo>
                  <a:pt x="1419" y="94"/>
                </a:lnTo>
                <a:lnTo>
                  <a:pt x="1420" y="94"/>
                </a:lnTo>
                <a:lnTo>
                  <a:pt x="1420" y="94"/>
                </a:lnTo>
                <a:lnTo>
                  <a:pt x="1420" y="94"/>
                </a:lnTo>
                <a:lnTo>
                  <a:pt x="1420" y="94"/>
                </a:lnTo>
                <a:lnTo>
                  <a:pt x="1421" y="93"/>
                </a:lnTo>
                <a:lnTo>
                  <a:pt x="1421" y="93"/>
                </a:lnTo>
                <a:lnTo>
                  <a:pt x="1421" y="93"/>
                </a:lnTo>
                <a:lnTo>
                  <a:pt x="1421" y="93"/>
                </a:lnTo>
                <a:lnTo>
                  <a:pt x="1421" y="94"/>
                </a:lnTo>
                <a:lnTo>
                  <a:pt x="1421" y="95"/>
                </a:lnTo>
                <a:lnTo>
                  <a:pt x="1421" y="95"/>
                </a:lnTo>
                <a:lnTo>
                  <a:pt x="1422" y="96"/>
                </a:lnTo>
                <a:lnTo>
                  <a:pt x="1422" y="96"/>
                </a:lnTo>
                <a:lnTo>
                  <a:pt x="1422" y="96"/>
                </a:lnTo>
                <a:lnTo>
                  <a:pt x="1422" y="97"/>
                </a:lnTo>
                <a:lnTo>
                  <a:pt x="1423" y="97"/>
                </a:lnTo>
                <a:lnTo>
                  <a:pt x="1423" y="97"/>
                </a:lnTo>
                <a:lnTo>
                  <a:pt x="1423" y="98"/>
                </a:lnTo>
                <a:lnTo>
                  <a:pt x="1423" y="98"/>
                </a:lnTo>
                <a:lnTo>
                  <a:pt x="1423" y="98"/>
                </a:lnTo>
                <a:lnTo>
                  <a:pt x="1424" y="99"/>
                </a:lnTo>
                <a:lnTo>
                  <a:pt x="1424" y="99"/>
                </a:lnTo>
                <a:lnTo>
                  <a:pt x="1424" y="99"/>
                </a:lnTo>
                <a:lnTo>
                  <a:pt x="1424" y="100"/>
                </a:lnTo>
                <a:lnTo>
                  <a:pt x="1425" y="100"/>
                </a:lnTo>
                <a:lnTo>
                  <a:pt x="1425" y="100"/>
                </a:lnTo>
                <a:lnTo>
                  <a:pt x="1425" y="100"/>
                </a:lnTo>
                <a:lnTo>
                  <a:pt x="1425" y="101"/>
                </a:lnTo>
                <a:lnTo>
                  <a:pt x="1425" y="101"/>
                </a:lnTo>
                <a:lnTo>
                  <a:pt x="1425" y="102"/>
                </a:lnTo>
                <a:lnTo>
                  <a:pt x="1426" y="102"/>
                </a:lnTo>
                <a:lnTo>
                  <a:pt x="1426" y="102"/>
                </a:lnTo>
                <a:lnTo>
                  <a:pt x="1426" y="102"/>
                </a:lnTo>
                <a:lnTo>
                  <a:pt x="1426" y="102"/>
                </a:lnTo>
                <a:lnTo>
                  <a:pt x="1426" y="102"/>
                </a:lnTo>
                <a:lnTo>
                  <a:pt x="1427" y="102"/>
                </a:lnTo>
                <a:lnTo>
                  <a:pt x="1427" y="102"/>
                </a:lnTo>
                <a:lnTo>
                  <a:pt x="1427" y="101"/>
                </a:lnTo>
                <a:lnTo>
                  <a:pt x="1427" y="101"/>
                </a:lnTo>
                <a:lnTo>
                  <a:pt x="1428" y="101"/>
                </a:lnTo>
                <a:lnTo>
                  <a:pt x="1428" y="101"/>
                </a:lnTo>
                <a:lnTo>
                  <a:pt x="1428" y="101"/>
                </a:lnTo>
                <a:lnTo>
                  <a:pt x="1428" y="100"/>
                </a:lnTo>
                <a:lnTo>
                  <a:pt x="1429" y="100"/>
                </a:lnTo>
                <a:lnTo>
                  <a:pt x="1429" y="100"/>
                </a:lnTo>
                <a:lnTo>
                  <a:pt x="1429" y="100"/>
                </a:lnTo>
                <a:lnTo>
                  <a:pt x="1429" y="100"/>
                </a:lnTo>
                <a:lnTo>
                  <a:pt x="1429" y="100"/>
                </a:lnTo>
                <a:lnTo>
                  <a:pt x="1429" y="100"/>
                </a:lnTo>
                <a:lnTo>
                  <a:pt x="1429" y="100"/>
                </a:lnTo>
                <a:lnTo>
                  <a:pt x="1430" y="100"/>
                </a:lnTo>
                <a:lnTo>
                  <a:pt x="1430" y="101"/>
                </a:lnTo>
                <a:lnTo>
                  <a:pt x="1430" y="101"/>
                </a:lnTo>
                <a:lnTo>
                  <a:pt x="1430" y="101"/>
                </a:lnTo>
                <a:lnTo>
                  <a:pt x="1431" y="101"/>
                </a:lnTo>
                <a:lnTo>
                  <a:pt x="1431" y="103"/>
                </a:lnTo>
                <a:lnTo>
                  <a:pt x="1431" y="104"/>
                </a:lnTo>
                <a:lnTo>
                  <a:pt x="1431" y="107"/>
                </a:lnTo>
                <a:lnTo>
                  <a:pt x="1432" y="109"/>
                </a:lnTo>
                <a:lnTo>
                  <a:pt x="1432" y="110"/>
                </a:lnTo>
                <a:lnTo>
                  <a:pt x="1432" y="112"/>
                </a:lnTo>
                <a:lnTo>
                  <a:pt x="1432" y="114"/>
                </a:lnTo>
                <a:lnTo>
                  <a:pt x="1432" y="116"/>
                </a:lnTo>
                <a:lnTo>
                  <a:pt x="1432" y="117"/>
                </a:lnTo>
                <a:lnTo>
                  <a:pt x="1432" y="118"/>
                </a:lnTo>
                <a:lnTo>
                  <a:pt x="1433" y="119"/>
                </a:lnTo>
                <a:lnTo>
                  <a:pt x="1433" y="120"/>
                </a:lnTo>
                <a:lnTo>
                  <a:pt x="1433" y="120"/>
                </a:lnTo>
                <a:lnTo>
                  <a:pt x="1433" y="121"/>
                </a:lnTo>
                <a:lnTo>
                  <a:pt x="1434" y="122"/>
                </a:lnTo>
                <a:lnTo>
                  <a:pt x="1434" y="123"/>
                </a:lnTo>
                <a:lnTo>
                  <a:pt x="1434" y="123"/>
                </a:lnTo>
                <a:lnTo>
                  <a:pt x="1434" y="124"/>
                </a:lnTo>
                <a:lnTo>
                  <a:pt x="1434" y="124"/>
                </a:lnTo>
                <a:lnTo>
                  <a:pt x="1435" y="125"/>
                </a:lnTo>
                <a:lnTo>
                  <a:pt x="1435" y="125"/>
                </a:lnTo>
                <a:lnTo>
                  <a:pt x="1435" y="126"/>
                </a:lnTo>
                <a:lnTo>
                  <a:pt x="1435" y="126"/>
                </a:lnTo>
                <a:lnTo>
                  <a:pt x="1436" y="126"/>
                </a:lnTo>
                <a:lnTo>
                  <a:pt x="1436" y="127"/>
                </a:lnTo>
                <a:lnTo>
                  <a:pt x="1436" y="128"/>
                </a:lnTo>
                <a:lnTo>
                  <a:pt x="1436" y="129"/>
                </a:lnTo>
                <a:lnTo>
                  <a:pt x="1436" y="130"/>
                </a:lnTo>
                <a:lnTo>
                  <a:pt x="1436" y="131"/>
                </a:lnTo>
                <a:lnTo>
                  <a:pt x="1437" y="132"/>
                </a:lnTo>
                <a:lnTo>
                  <a:pt x="1437" y="133"/>
                </a:lnTo>
                <a:lnTo>
                  <a:pt x="1437" y="134"/>
                </a:lnTo>
                <a:lnTo>
                  <a:pt x="1437" y="134"/>
                </a:lnTo>
                <a:lnTo>
                  <a:pt x="1437" y="134"/>
                </a:lnTo>
                <a:lnTo>
                  <a:pt x="1438" y="134"/>
                </a:lnTo>
                <a:lnTo>
                  <a:pt x="1438" y="134"/>
                </a:lnTo>
                <a:lnTo>
                  <a:pt x="1438" y="133"/>
                </a:lnTo>
                <a:lnTo>
                  <a:pt x="1438" y="133"/>
                </a:lnTo>
                <a:lnTo>
                  <a:pt x="1439" y="133"/>
                </a:lnTo>
                <a:lnTo>
                  <a:pt x="1439" y="133"/>
                </a:lnTo>
                <a:lnTo>
                  <a:pt x="1439" y="133"/>
                </a:lnTo>
                <a:lnTo>
                  <a:pt x="1439" y="133"/>
                </a:lnTo>
                <a:lnTo>
                  <a:pt x="1440" y="134"/>
                </a:lnTo>
                <a:lnTo>
                  <a:pt x="1440" y="134"/>
                </a:lnTo>
                <a:lnTo>
                  <a:pt x="1440" y="134"/>
                </a:lnTo>
                <a:lnTo>
                  <a:pt x="1440" y="134"/>
                </a:lnTo>
                <a:lnTo>
                  <a:pt x="1440" y="135"/>
                </a:lnTo>
                <a:lnTo>
                  <a:pt x="1440" y="135"/>
                </a:lnTo>
                <a:lnTo>
                  <a:pt x="1440" y="136"/>
                </a:lnTo>
                <a:lnTo>
                  <a:pt x="1441" y="135"/>
                </a:lnTo>
                <a:lnTo>
                  <a:pt x="1441" y="135"/>
                </a:lnTo>
                <a:lnTo>
                  <a:pt x="1441" y="135"/>
                </a:lnTo>
                <a:lnTo>
                  <a:pt x="1441" y="135"/>
                </a:lnTo>
                <a:lnTo>
                  <a:pt x="1442" y="135"/>
                </a:lnTo>
                <a:lnTo>
                  <a:pt x="1442" y="135"/>
                </a:lnTo>
                <a:lnTo>
                  <a:pt x="1442" y="135"/>
                </a:lnTo>
                <a:lnTo>
                  <a:pt x="1442" y="135"/>
                </a:lnTo>
                <a:lnTo>
                  <a:pt x="1443" y="136"/>
                </a:lnTo>
                <a:lnTo>
                  <a:pt x="1443" y="136"/>
                </a:lnTo>
                <a:lnTo>
                  <a:pt x="1443" y="136"/>
                </a:lnTo>
                <a:lnTo>
                  <a:pt x="1443" y="136"/>
                </a:lnTo>
                <a:lnTo>
                  <a:pt x="1443" y="136"/>
                </a:lnTo>
                <a:lnTo>
                  <a:pt x="1444" y="136"/>
                </a:lnTo>
                <a:lnTo>
                  <a:pt x="1444" y="137"/>
                </a:lnTo>
                <a:lnTo>
                  <a:pt x="1444" y="137"/>
                </a:lnTo>
                <a:lnTo>
                  <a:pt x="1444" y="137"/>
                </a:lnTo>
                <a:lnTo>
                  <a:pt x="1444" y="137"/>
                </a:lnTo>
                <a:lnTo>
                  <a:pt x="1444" y="136"/>
                </a:lnTo>
                <a:lnTo>
                  <a:pt x="1445" y="136"/>
                </a:lnTo>
                <a:lnTo>
                  <a:pt x="1445" y="136"/>
                </a:lnTo>
                <a:lnTo>
                  <a:pt x="1445" y="136"/>
                </a:lnTo>
                <a:lnTo>
                  <a:pt x="1445" y="136"/>
                </a:lnTo>
                <a:lnTo>
                  <a:pt x="1445" y="136"/>
                </a:lnTo>
                <a:lnTo>
                  <a:pt x="1446" y="136"/>
                </a:lnTo>
                <a:lnTo>
                  <a:pt x="1446" y="137"/>
                </a:lnTo>
                <a:lnTo>
                  <a:pt x="1446" y="137"/>
                </a:lnTo>
                <a:lnTo>
                  <a:pt x="1446" y="137"/>
                </a:lnTo>
                <a:lnTo>
                  <a:pt x="1447" y="137"/>
                </a:lnTo>
                <a:lnTo>
                  <a:pt x="1447" y="137"/>
                </a:lnTo>
                <a:lnTo>
                  <a:pt x="1447" y="137"/>
                </a:lnTo>
                <a:lnTo>
                  <a:pt x="1447" y="137"/>
                </a:lnTo>
                <a:lnTo>
                  <a:pt x="1448" y="137"/>
                </a:lnTo>
                <a:lnTo>
                  <a:pt x="1448" y="137"/>
                </a:lnTo>
                <a:lnTo>
                  <a:pt x="1448" y="137"/>
                </a:lnTo>
                <a:lnTo>
                  <a:pt x="1448" y="137"/>
                </a:lnTo>
                <a:lnTo>
                  <a:pt x="1448" y="136"/>
                </a:lnTo>
                <a:lnTo>
                  <a:pt x="1448" y="136"/>
                </a:lnTo>
                <a:lnTo>
                  <a:pt x="1448" y="136"/>
                </a:lnTo>
                <a:lnTo>
                  <a:pt x="1449" y="136"/>
                </a:lnTo>
                <a:lnTo>
                  <a:pt x="1449" y="136"/>
                </a:lnTo>
                <a:lnTo>
                  <a:pt x="1449" y="137"/>
                </a:lnTo>
                <a:lnTo>
                  <a:pt x="1449" y="137"/>
                </a:lnTo>
                <a:lnTo>
                  <a:pt x="1450" y="137"/>
                </a:lnTo>
                <a:lnTo>
                  <a:pt x="1450" y="137"/>
                </a:lnTo>
                <a:lnTo>
                  <a:pt x="1450" y="137"/>
                </a:lnTo>
                <a:lnTo>
                  <a:pt x="1450" y="137"/>
                </a:lnTo>
                <a:lnTo>
                  <a:pt x="1451" y="138"/>
                </a:lnTo>
                <a:lnTo>
                  <a:pt x="1451" y="138"/>
                </a:lnTo>
                <a:lnTo>
                  <a:pt x="1451" y="138"/>
                </a:lnTo>
                <a:lnTo>
                  <a:pt x="1451" y="138"/>
                </a:lnTo>
                <a:lnTo>
                  <a:pt x="1451" y="138"/>
                </a:lnTo>
                <a:lnTo>
                  <a:pt x="1452" y="138"/>
                </a:lnTo>
                <a:lnTo>
                  <a:pt x="1452" y="138"/>
                </a:lnTo>
                <a:lnTo>
                  <a:pt x="1452" y="139"/>
                </a:lnTo>
                <a:lnTo>
                  <a:pt x="1452" y="138"/>
                </a:lnTo>
                <a:lnTo>
                  <a:pt x="1452" y="138"/>
                </a:lnTo>
                <a:lnTo>
                  <a:pt x="1452" y="138"/>
                </a:lnTo>
                <a:lnTo>
                  <a:pt x="1453" y="137"/>
                </a:lnTo>
                <a:lnTo>
                  <a:pt x="1453" y="137"/>
                </a:lnTo>
                <a:lnTo>
                  <a:pt x="1453" y="136"/>
                </a:lnTo>
                <a:lnTo>
                  <a:pt x="1453" y="136"/>
                </a:lnTo>
                <a:lnTo>
                  <a:pt x="1454" y="135"/>
                </a:lnTo>
                <a:lnTo>
                  <a:pt x="1454" y="135"/>
                </a:lnTo>
                <a:lnTo>
                  <a:pt x="1454" y="135"/>
                </a:lnTo>
                <a:lnTo>
                  <a:pt x="1454" y="135"/>
                </a:lnTo>
                <a:lnTo>
                  <a:pt x="1454" y="134"/>
                </a:lnTo>
                <a:lnTo>
                  <a:pt x="1455" y="134"/>
                </a:lnTo>
                <a:lnTo>
                  <a:pt x="1455" y="134"/>
                </a:lnTo>
                <a:lnTo>
                  <a:pt x="1455" y="134"/>
                </a:lnTo>
                <a:lnTo>
                  <a:pt x="1455" y="134"/>
                </a:lnTo>
                <a:lnTo>
                  <a:pt x="1456" y="134"/>
                </a:lnTo>
                <a:lnTo>
                  <a:pt x="1456" y="134"/>
                </a:lnTo>
                <a:lnTo>
                  <a:pt x="1456" y="133"/>
                </a:lnTo>
                <a:lnTo>
                  <a:pt x="1456" y="133"/>
                </a:lnTo>
                <a:lnTo>
                  <a:pt x="1456" y="133"/>
                </a:lnTo>
                <a:lnTo>
                  <a:pt x="1456" y="132"/>
                </a:lnTo>
                <a:lnTo>
                  <a:pt x="1456" y="132"/>
                </a:lnTo>
                <a:lnTo>
                  <a:pt x="1457" y="132"/>
                </a:lnTo>
                <a:lnTo>
                  <a:pt x="1457" y="131"/>
                </a:lnTo>
                <a:lnTo>
                  <a:pt x="1457" y="131"/>
                </a:lnTo>
                <a:lnTo>
                  <a:pt x="1457" y="130"/>
                </a:lnTo>
                <a:lnTo>
                  <a:pt x="1458" y="130"/>
                </a:lnTo>
                <a:lnTo>
                  <a:pt x="1458" y="130"/>
                </a:lnTo>
                <a:lnTo>
                  <a:pt x="1458" y="129"/>
                </a:lnTo>
                <a:lnTo>
                  <a:pt x="1458" y="129"/>
                </a:lnTo>
                <a:lnTo>
                  <a:pt x="1459" y="128"/>
                </a:lnTo>
                <a:lnTo>
                  <a:pt x="1459" y="128"/>
                </a:lnTo>
                <a:lnTo>
                  <a:pt x="1459" y="127"/>
                </a:lnTo>
                <a:lnTo>
                  <a:pt x="1459" y="126"/>
                </a:lnTo>
                <a:lnTo>
                  <a:pt x="1459" y="126"/>
                </a:lnTo>
                <a:lnTo>
                  <a:pt x="1460" y="126"/>
                </a:lnTo>
                <a:lnTo>
                  <a:pt x="1460" y="125"/>
                </a:lnTo>
                <a:lnTo>
                  <a:pt x="1460" y="124"/>
                </a:lnTo>
                <a:lnTo>
                  <a:pt x="1460" y="124"/>
                </a:lnTo>
                <a:lnTo>
                  <a:pt x="1460" y="123"/>
                </a:lnTo>
                <a:lnTo>
                  <a:pt x="1460" y="123"/>
                </a:lnTo>
                <a:lnTo>
                  <a:pt x="1461" y="123"/>
                </a:lnTo>
                <a:lnTo>
                  <a:pt x="1461" y="123"/>
                </a:lnTo>
                <a:lnTo>
                  <a:pt x="1461" y="123"/>
                </a:lnTo>
                <a:lnTo>
                  <a:pt x="1461" y="123"/>
                </a:lnTo>
                <a:lnTo>
                  <a:pt x="1462" y="123"/>
                </a:lnTo>
                <a:lnTo>
                  <a:pt x="1462" y="123"/>
                </a:lnTo>
                <a:lnTo>
                  <a:pt x="1462" y="122"/>
                </a:lnTo>
                <a:lnTo>
                  <a:pt x="1462" y="121"/>
                </a:lnTo>
                <a:lnTo>
                  <a:pt x="1462" y="120"/>
                </a:lnTo>
                <a:lnTo>
                  <a:pt x="1463" y="119"/>
                </a:lnTo>
                <a:lnTo>
                  <a:pt x="1463" y="118"/>
                </a:lnTo>
                <a:lnTo>
                  <a:pt x="1463" y="117"/>
                </a:lnTo>
                <a:lnTo>
                  <a:pt x="1463" y="116"/>
                </a:lnTo>
                <a:lnTo>
                  <a:pt x="1464" y="115"/>
                </a:lnTo>
                <a:lnTo>
                  <a:pt x="1464" y="115"/>
                </a:lnTo>
                <a:lnTo>
                  <a:pt x="1464" y="115"/>
                </a:lnTo>
                <a:lnTo>
                  <a:pt x="1464" y="115"/>
                </a:lnTo>
                <a:lnTo>
                  <a:pt x="1464" y="114"/>
                </a:lnTo>
                <a:lnTo>
                  <a:pt x="1464" y="114"/>
                </a:lnTo>
                <a:lnTo>
                  <a:pt x="1465" y="114"/>
                </a:lnTo>
                <a:lnTo>
                  <a:pt x="1465" y="114"/>
                </a:lnTo>
                <a:lnTo>
                  <a:pt x="1465" y="114"/>
                </a:lnTo>
                <a:lnTo>
                  <a:pt x="1465" y="115"/>
                </a:lnTo>
                <a:lnTo>
                  <a:pt x="1465" y="115"/>
                </a:lnTo>
                <a:lnTo>
                  <a:pt x="1466" y="116"/>
                </a:lnTo>
                <a:lnTo>
                  <a:pt x="1466" y="117"/>
                </a:lnTo>
                <a:lnTo>
                  <a:pt x="1466" y="117"/>
                </a:lnTo>
                <a:lnTo>
                  <a:pt x="1466" y="118"/>
                </a:lnTo>
                <a:lnTo>
                  <a:pt x="1467" y="119"/>
                </a:lnTo>
                <a:lnTo>
                  <a:pt x="1467" y="119"/>
                </a:lnTo>
                <a:lnTo>
                  <a:pt x="1467" y="120"/>
                </a:lnTo>
                <a:lnTo>
                  <a:pt x="1467" y="121"/>
                </a:lnTo>
                <a:lnTo>
                  <a:pt x="1468" y="121"/>
                </a:lnTo>
                <a:lnTo>
                  <a:pt x="1468" y="122"/>
                </a:lnTo>
                <a:lnTo>
                  <a:pt x="1468" y="122"/>
                </a:lnTo>
                <a:lnTo>
                  <a:pt x="1468" y="123"/>
                </a:lnTo>
                <a:lnTo>
                  <a:pt x="1468" y="124"/>
                </a:lnTo>
                <a:lnTo>
                  <a:pt x="1468" y="125"/>
                </a:lnTo>
                <a:lnTo>
                  <a:pt x="1468" y="125"/>
                </a:lnTo>
                <a:lnTo>
                  <a:pt x="1469" y="125"/>
                </a:lnTo>
                <a:lnTo>
                  <a:pt x="1469" y="125"/>
                </a:lnTo>
                <a:lnTo>
                  <a:pt x="1469" y="125"/>
                </a:lnTo>
                <a:lnTo>
                  <a:pt x="1469" y="125"/>
                </a:lnTo>
                <a:lnTo>
                  <a:pt x="1470" y="125"/>
                </a:lnTo>
                <a:lnTo>
                  <a:pt x="1470" y="125"/>
                </a:lnTo>
                <a:lnTo>
                  <a:pt x="1470" y="125"/>
                </a:lnTo>
                <a:lnTo>
                  <a:pt x="1470" y="125"/>
                </a:lnTo>
                <a:lnTo>
                  <a:pt x="1470" y="125"/>
                </a:lnTo>
                <a:lnTo>
                  <a:pt x="1471" y="125"/>
                </a:lnTo>
                <a:lnTo>
                  <a:pt x="1471" y="125"/>
                </a:lnTo>
                <a:lnTo>
                  <a:pt x="1471" y="125"/>
                </a:lnTo>
                <a:lnTo>
                  <a:pt x="1471" y="125"/>
                </a:lnTo>
                <a:lnTo>
                  <a:pt x="1472" y="125"/>
                </a:lnTo>
                <a:lnTo>
                  <a:pt x="1472" y="125"/>
                </a:lnTo>
                <a:lnTo>
                  <a:pt x="1472" y="125"/>
                </a:lnTo>
                <a:lnTo>
                  <a:pt x="1472" y="124"/>
                </a:lnTo>
                <a:lnTo>
                  <a:pt x="1472" y="124"/>
                </a:lnTo>
                <a:lnTo>
                  <a:pt x="1472" y="123"/>
                </a:lnTo>
                <a:lnTo>
                  <a:pt x="1473" y="123"/>
                </a:lnTo>
                <a:lnTo>
                  <a:pt x="1473" y="122"/>
                </a:lnTo>
                <a:lnTo>
                  <a:pt x="1473" y="122"/>
                </a:lnTo>
                <a:lnTo>
                  <a:pt x="1473" y="121"/>
                </a:lnTo>
                <a:lnTo>
                  <a:pt x="1473" y="121"/>
                </a:lnTo>
                <a:lnTo>
                  <a:pt x="1474" y="121"/>
                </a:lnTo>
                <a:lnTo>
                  <a:pt x="1474" y="121"/>
                </a:lnTo>
                <a:lnTo>
                  <a:pt x="1474" y="120"/>
                </a:lnTo>
                <a:lnTo>
                  <a:pt x="1474" y="120"/>
                </a:lnTo>
                <a:lnTo>
                  <a:pt x="1475" y="119"/>
                </a:lnTo>
                <a:lnTo>
                  <a:pt x="1475" y="119"/>
                </a:lnTo>
                <a:lnTo>
                  <a:pt x="1475" y="118"/>
                </a:lnTo>
                <a:lnTo>
                  <a:pt x="1475" y="118"/>
                </a:lnTo>
                <a:lnTo>
                  <a:pt x="1476" y="117"/>
                </a:lnTo>
                <a:lnTo>
                  <a:pt x="1476" y="116"/>
                </a:lnTo>
                <a:lnTo>
                  <a:pt x="1476" y="115"/>
                </a:lnTo>
                <a:lnTo>
                  <a:pt x="1476" y="114"/>
                </a:lnTo>
                <a:lnTo>
                  <a:pt x="1476" y="113"/>
                </a:lnTo>
                <a:lnTo>
                  <a:pt x="1476" y="112"/>
                </a:lnTo>
                <a:lnTo>
                  <a:pt x="1476" y="111"/>
                </a:lnTo>
                <a:lnTo>
                  <a:pt x="1477" y="110"/>
                </a:lnTo>
                <a:lnTo>
                  <a:pt x="1477" y="109"/>
                </a:lnTo>
                <a:lnTo>
                  <a:pt x="1477" y="109"/>
                </a:lnTo>
                <a:lnTo>
                  <a:pt x="1477" y="108"/>
                </a:lnTo>
                <a:lnTo>
                  <a:pt x="1478" y="107"/>
                </a:lnTo>
                <a:lnTo>
                  <a:pt x="1478" y="107"/>
                </a:lnTo>
                <a:lnTo>
                  <a:pt x="1478" y="106"/>
                </a:lnTo>
                <a:lnTo>
                  <a:pt x="1478" y="105"/>
                </a:lnTo>
                <a:lnTo>
                  <a:pt x="1479" y="104"/>
                </a:lnTo>
                <a:lnTo>
                  <a:pt x="1479" y="103"/>
                </a:lnTo>
                <a:lnTo>
                  <a:pt x="1479" y="102"/>
                </a:lnTo>
                <a:lnTo>
                  <a:pt x="1479" y="101"/>
                </a:lnTo>
                <a:lnTo>
                  <a:pt x="1479" y="100"/>
                </a:lnTo>
                <a:lnTo>
                  <a:pt x="1480" y="99"/>
                </a:lnTo>
                <a:lnTo>
                  <a:pt x="1480" y="98"/>
                </a:lnTo>
                <a:lnTo>
                  <a:pt x="1480" y="97"/>
                </a:lnTo>
                <a:lnTo>
                  <a:pt x="1480" y="96"/>
                </a:lnTo>
                <a:lnTo>
                  <a:pt x="1480" y="96"/>
                </a:lnTo>
                <a:lnTo>
                  <a:pt x="1480" y="96"/>
                </a:lnTo>
                <a:lnTo>
                  <a:pt x="1481" y="96"/>
                </a:lnTo>
                <a:lnTo>
                  <a:pt x="1481" y="96"/>
                </a:lnTo>
                <a:lnTo>
                  <a:pt x="1481" y="95"/>
                </a:lnTo>
                <a:lnTo>
                  <a:pt x="1481" y="95"/>
                </a:lnTo>
                <a:lnTo>
                  <a:pt x="1481" y="95"/>
                </a:lnTo>
                <a:lnTo>
                  <a:pt x="1482" y="94"/>
                </a:lnTo>
                <a:lnTo>
                  <a:pt x="1482" y="93"/>
                </a:lnTo>
                <a:lnTo>
                  <a:pt x="1482" y="93"/>
                </a:lnTo>
                <a:lnTo>
                  <a:pt x="1482" y="92"/>
                </a:lnTo>
                <a:lnTo>
                  <a:pt x="1483" y="92"/>
                </a:lnTo>
                <a:lnTo>
                  <a:pt x="1483" y="91"/>
                </a:lnTo>
                <a:lnTo>
                  <a:pt x="1483" y="91"/>
                </a:lnTo>
                <a:lnTo>
                  <a:pt x="1483" y="90"/>
                </a:lnTo>
                <a:lnTo>
                  <a:pt x="1484" y="90"/>
                </a:lnTo>
                <a:lnTo>
                  <a:pt x="1484" y="89"/>
                </a:lnTo>
                <a:lnTo>
                  <a:pt x="1484" y="89"/>
                </a:lnTo>
                <a:lnTo>
                  <a:pt x="1484" y="88"/>
                </a:lnTo>
                <a:lnTo>
                  <a:pt x="1484" y="87"/>
                </a:lnTo>
                <a:lnTo>
                  <a:pt x="1484" y="87"/>
                </a:lnTo>
                <a:lnTo>
                  <a:pt x="1484" y="87"/>
                </a:lnTo>
                <a:lnTo>
                  <a:pt x="1485" y="86"/>
                </a:lnTo>
                <a:lnTo>
                  <a:pt x="1485" y="86"/>
                </a:lnTo>
                <a:lnTo>
                  <a:pt x="1485" y="85"/>
                </a:lnTo>
                <a:lnTo>
                  <a:pt x="1485" y="85"/>
                </a:lnTo>
                <a:lnTo>
                  <a:pt x="1486" y="84"/>
                </a:lnTo>
                <a:lnTo>
                  <a:pt x="1486" y="83"/>
                </a:lnTo>
                <a:lnTo>
                  <a:pt x="1486" y="83"/>
                </a:lnTo>
                <a:lnTo>
                  <a:pt x="1486" y="83"/>
                </a:lnTo>
                <a:lnTo>
                  <a:pt x="1487" y="82"/>
                </a:lnTo>
                <a:lnTo>
                  <a:pt x="1487" y="81"/>
                </a:lnTo>
                <a:lnTo>
                  <a:pt x="1487" y="81"/>
                </a:lnTo>
                <a:lnTo>
                  <a:pt x="1487" y="80"/>
                </a:lnTo>
                <a:lnTo>
                  <a:pt x="1487" y="80"/>
                </a:lnTo>
                <a:lnTo>
                  <a:pt x="1488" y="79"/>
                </a:lnTo>
                <a:lnTo>
                  <a:pt x="1488" y="79"/>
                </a:lnTo>
                <a:lnTo>
                  <a:pt x="1488" y="79"/>
                </a:lnTo>
                <a:lnTo>
                  <a:pt x="1488" y="78"/>
                </a:lnTo>
                <a:lnTo>
                  <a:pt x="1488" y="77"/>
                </a:lnTo>
                <a:lnTo>
                  <a:pt x="1488" y="76"/>
                </a:lnTo>
                <a:lnTo>
                  <a:pt x="1489" y="76"/>
                </a:lnTo>
                <a:lnTo>
                  <a:pt x="1489" y="75"/>
                </a:lnTo>
                <a:lnTo>
                  <a:pt x="1489" y="74"/>
                </a:lnTo>
                <a:lnTo>
                  <a:pt x="1489" y="73"/>
                </a:lnTo>
                <a:lnTo>
                  <a:pt x="1490" y="73"/>
                </a:lnTo>
                <a:lnTo>
                  <a:pt x="1490" y="72"/>
                </a:lnTo>
                <a:lnTo>
                  <a:pt x="1490" y="71"/>
                </a:lnTo>
                <a:lnTo>
                  <a:pt x="1490" y="70"/>
                </a:lnTo>
                <a:lnTo>
                  <a:pt x="1490" y="70"/>
                </a:lnTo>
                <a:lnTo>
                  <a:pt x="1491" y="70"/>
                </a:lnTo>
                <a:lnTo>
                  <a:pt x="1491" y="69"/>
                </a:lnTo>
                <a:lnTo>
                  <a:pt x="1491" y="69"/>
                </a:lnTo>
                <a:lnTo>
                  <a:pt x="1491" y="68"/>
                </a:lnTo>
                <a:lnTo>
                  <a:pt x="1492" y="67"/>
                </a:lnTo>
                <a:lnTo>
                  <a:pt x="1492" y="66"/>
                </a:lnTo>
                <a:lnTo>
                  <a:pt x="1492" y="66"/>
                </a:lnTo>
                <a:lnTo>
                  <a:pt x="1492" y="64"/>
                </a:lnTo>
                <a:lnTo>
                  <a:pt x="1492" y="63"/>
                </a:lnTo>
                <a:lnTo>
                  <a:pt x="1492" y="62"/>
                </a:lnTo>
                <a:lnTo>
                  <a:pt x="1492" y="61"/>
                </a:lnTo>
                <a:lnTo>
                  <a:pt x="1493" y="60"/>
                </a:lnTo>
                <a:lnTo>
                  <a:pt x="1493" y="59"/>
                </a:lnTo>
                <a:lnTo>
                  <a:pt x="1493" y="58"/>
                </a:lnTo>
                <a:lnTo>
                  <a:pt x="1493" y="58"/>
                </a:lnTo>
                <a:lnTo>
                  <a:pt x="1494" y="57"/>
                </a:lnTo>
                <a:lnTo>
                  <a:pt x="1494" y="56"/>
                </a:lnTo>
                <a:lnTo>
                  <a:pt x="1494" y="56"/>
                </a:lnTo>
                <a:lnTo>
                  <a:pt x="1494" y="55"/>
                </a:lnTo>
                <a:lnTo>
                  <a:pt x="1495" y="55"/>
                </a:lnTo>
                <a:lnTo>
                  <a:pt x="1495" y="54"/>
                </a:lnTo>
                <a:lnTo>
                  <a:pt x="1495" y="54"/>
                </a:lnTo>
                <a:lnTo>
                  <a:pt x="1495" y="54"/>
                </a:lnTo>
                <a:lnTo>
                  <a:pt x="1495" y="53"/>
                </a:lnTo>
                <a:lnTo>
                  <a:pt x="1495" y="53"/>
                </a:lnTo>
                <a:lnTo>
                  <a:pt x="1495" y="53"/>
                </a:lnTo>
                <a:lnTo>
                  <a:pt x="1496" y="53"/>
                </a:lnTo>
                <a:lnTo>
                  <a:pt x="1496" y="52"/>
                </a:lnTo>
                <a:lnTo>
                  <a:pt x="1496" y="52"/>
                </a:lnTo>
                <a:lnTo>
                  <a:pt x="1496" y="51"/>
                </a:lnTo>
                <a:lnTo>
                  <a:pt x="1497" y="50"/>
                </a:lnTo>
                <a:lnTo>
                  <a:pt x="1497" y="49"/>
                </a:lnTo>
                <a:lnTo>
                  <a:pt x="1497" y="49"/>
                </a:lnTo>
                <a:lnTo>
                  <a:pt x="1497" y="48"/>
                </a:lnTo>
                <a:lnTo>
                  <a:pt x="1498" y="47"/>
                </a:lnTo>
                <a:lnTo>
                  <a:pt x="1498" y="46"/>
                </a:lnTo>
                <a:lnTo>
                  <a:pt x="1498" y="45"/>
                </a:lnTo>
                <a:lnTo>
                  <a:pt x="1498" y="44"/>
                </a:lnTo>
                <a:lnTo>
                  <a:pt x="1498" y="44"/>
                </a:lnTo>
                <a:lnTo>
                  <a:pt x="1499" y="43"/>
                </a:lnTo>
                <a:lnTo>
                  <a:pt x="1499" y="42"/>
                </a:lnTo>
                <a:lnTo>
                  <a:pt x="1499" y="42"/>
                </a:lnTo>
                <a:lnTo>
                  <a:pt x="1499" y="41"/>
                </a:lnTo>
                <a:lnTo>
                  <a:pt x="1499" y="41"/>
                </a:lnTo>
                <a:lnTo>
                  <a:pt x="1499" y="40"/>
                </a:lnTo>
                <a:lnTo>
                  <a:pt x="1500" y="40"/>
                </a:lnTo>
                <a:lnTo>
                  <a:pt x="1500" y="41"/>
                </a:lnTo>
                <a:lnTo>
                  <a:pt x="1500" y="42"/>
                </a:lnTo>
                <a:lnTo>
                  <a:pt x="1500" y="43"/>
                </a:lnTo>
                <a:lnTo>
                  <a:pt x="1501" y="44"/>
                </a:lnTo>
                <a:lnTo>
                  <a:pt x="1501" y="45"/>
                </a:lnTo>
                <a:lnTo>
                  <a:pt x="1501" y="45"/>
                </a:lnTo>
                <a:lnTo>
                  <a:pt x="1501" y="46"/>
                </a:lnTo>
                <a:lnTo>
                  <a:pt x="1501" y="47"/>
                </a:lnTo>
                <a:lnTo>
                  <a:pt x="1502" y="49"/>
                </a:lnTo>
                <a:lnTo>
                  <a:pt x="1502" y="49"/>
                </a:lnTo>
                <a:lnTo>
                  <a:pt x="1502" y="50"/>
                </a:lnTo>
                <a:lnTo>
                  <a:pt x="1502" y="51"/>
                </a:lnTo>
                <a:lnTo>
                  <a:pt x="1503" y="52"/>
                </a:lnTo>
                <a:lnTo>
                  <a:pt x="1503" y="53"/>
                </a:lnTo>
                <a:lnTo>
                  <a:pt x="1503" y="54"/>
                </a:lnTo>
                <a:lnTo>
                  <a:pt x="1503" y="55"/>
                </a:lnTo>
                <a:lnTo>
                  <a:pt x="1503" y="55"/>
                </a:lnTo>
                <a:lnTo>
                  <a:pt x="1503" y="56"/>
                </a:lnTo>
                <a:lnTo>
                  <a:pt x="1503" y="56"/>
                </a:lnTo>
                <a:lnTo>
                  <a:pt x="1504" y="57"/>
                </a:lnTo>
                <a:lnTo>
                  <a:pt x="1504" y="57"/>
                </a:lnTo>
                <a:lnTo>
                  <a:pt x="1504" y="58"/>
                </a:lnTo>
                <a:lnTo>
                  <a:pt x="1504" y="58"/>
                </a:lnTo>
                <a:lnTo>
                  <a:pt x="1505" y="58"/>
                </a:lnTo>
                <a:lnTo>
                  <a:pt x="1505" y="58"/>
                </a:lnTo>
                <a:lnTo>
                  <a:pt x="1505" y="58"/>
                </a:lnTo>
                <a:lnTo>
                  <a:pt x="1505" y="58"/>
                </a:lnTo>
                <a:lnTo>
                  <a:pt x="1506" y="58"/>
                </a:lnTo>
                <a:lnTo>
                  <a:pt x="1506" y="57"/>
                </a:lnTo>
                <a:lnTo>
                  <a:pt x="1506" y="57"/>
                </a:lnTo>
                <a:lnTo>
                  <a:pt x="1506" y="56"/>
                </a:lnTo>
                <a:lnTo>
                  <a:pt x="1506" y="56"/>
                </a:lnTo>
                <a:lnTo>
                  <a:pt x="1507" y="57"/>
                </a:lnTo>
                <a:lnTo>
                  <a:pt x="1507" y="57"/>
                </a:lnTo>
                <a:lnTo>
                  <a:pt x="1507" y="58"/>
                </a:lnTo>
                <a:lnTo>
                  <a:pt x="1507" y="58"/>
                </a:lnTo>
                <a:lnTo>
                  <a:pt x="1507" y="58"/>
                </a:lnTo>
                <a:lnTo>
                  <a:pt x="1507" y="58"/>
                </a:lnTo>
                <a:lnTo>
                  <a:pt x="1508" y="59"/>
                </a:lnTo>
                <a:lnTo>
                  <a:pt x="1508" y="59"/>
                </a:lnTo>
                <a:lnTo>
                  <a:pt x="1508" y="58"/>
                </a:lnTo>
                <a:lnTo>
                  <a:pt x="1508" y="58"/>
                </a:lnTo>
                <a:lnTo>
                  <a:pt x="1509" y="58"/>
                </a:lnTo>
                <a:lnTo>
                  <a:pt x="1509" y="58"/>
                </a:lnTo>
                <a:lnTo>
                  <a:pt x="1509" y="57"/>
                </a:lnTo>
                <a:lnTo>
                  <a:pt x="1509" y="57"/>
                </a:lnTo>
                <a:lnTo>
                  <a:pt x="1509" y="57"/>
                </a:lnTo>
                <a:lnTo>
                  <a:pt x="1510" y="57"/>
                </a:lnTo>
                <a:lnTo>
                  <a:pt x="1510" y="56"/>
                </a:lnTo>
                <a:lnTo>
                  <a:pt x="1510" y="56"/>
                </a:lnTo>
                <a:lnTo>
                  <a:pt x="1510" y="56"/>
                </a:lnTo>
                <a:lnTo>
                  <a:pt x="1511" y="56"/>
                </a:lnTo>
                <a:lnTo>
                  <a:pt x="1511" y="56"/>
                </a:lnTo>
                <a:lnTo>
                  <a:pt x="1511" y="55"/>
                </a:lnTo>
                <a:lnTo>
                  <a:pt x="1511" y="55"/>
                </a:lnTo>
                <a:lnTo>
                  <a:pt x="1511" y="55"/>
                </a:lnTo>
                <a:lnTo>
                  <a:pt x="1511" y="54"/>
                </a:lnTo>
                <a:lnTo>
                  <a:pt x="1512" y="54"/>
                </a:lnTo>
                <a:lnTo>
                  <a:pt x="1512" y="53"/>
                </a:lnTo>
                <a:lnTo>
                  <a:pt x="1512" y="52"/>
                </a:lnTo>
                <a:lnTo>
                  <a:pt x="1512" y="51"/>
                </a:lnTo>
                <a:lnTo>
                  <a:pt x="1512" y="51"/>
                </a:lnTo>
                <a:lnTo>
                  <a:pt x="1513" y="50"/>
                </a:lnTo>
                <a:lnTo>
                  <a:pt x="1513" y="49"/>
                </a:lnTo>
                <a:lnTo>
                  <a:pt x="1513" y="49"/>
                </a:lnTo>
                <a:lnTo>
                  <a:pt x="1513" y="49"/>
                </a:lnTo>
                <a:lnTo>
                  <a:pt x="1514" y="49"/>
                </a:lnTo>
                <a:lnTo>
                  <a:pt x="1514" y="49"/>
                </a:lnTo>
                <a:lnTo>
                  <a:pt x="1514" y="48"/>
                </a:lnTo>
                <a:lnTo>
                  <a:pt x="1514" y="48"/>
                </a:lnTo>
                <a:lnTo>
                  <a:pt x="1515" y="47"/>
                </a:lnTo>
                <a:lnTo>
                  <a:pt x="1515" y="47"/>
                </a:lnTo>
                <a:lnTo>
                  <a:pt x="1515" y="47"/>
                </a:lnTo>
                <a:lnTo>
                  <a:pt x="1515" y="46"/>
                </a:lnTo>
                <a:lnTo>
                  <a:pt x="1515" y="46"/>
                </a:lnTo>
                <a:lnTo>
                  <a:pt x="1515" y="45"/>
                </a:lnTo>
                <a:lnTo>
                  <a:pt x="1515" y="45"/>
                </a:lnTo>
                <a:lnTo>
                  <a:pt x="1516" y="45"/>
                </a:lnTo>
                <a:lnTo>
                  <a:pt x="1516" y="44"/>
                </a:lnTo>
                <a:lnTo>
                  <a:pt x="1516" y="44"/>
                </a:lnTo>
                <a:lnTo>
                  <a:pt x="1516" y="44"/>
                </a:lnTo>
                <a:lnTo>
                  <a:pt x="1517" y="44"/>
                </a:lnTo>
                <a:lnTo>
                  <a:pt x="1517" y="44"/>
                </a:lnTo>
                <a:lnTo>
                  <a:pt x="1517" y="44"/>
                </a:lnTo>
                <a:lnTo>
                  <a:pt x="1517" y="44"/>
                </a:lnTo>
                <a:lnTo>
                  <a:pt x="1517" y="45"/>
                </a:lnTo>
                <a:lnTo>
                  <a:pt x="1518" y="45"/>
                </a:lnTo>
                <a:lnTo>
                  <a:pt x="1518" y="44"/>
                </a:lnTo>
                <a:lnTo>
                  <a:pt x="1518" y="44"/>
                </a:lnTo>
                <a:lnTo>
                  <a:pt x="1518" y="44"/>
                </a:lnTo>
                <a:lnTo>
                  <a:pt x="1519" y="43"/>
                </a:lnTo>
                <a:lnTo>
                  <a:pt x="1519" y="43"/>
                </a:lnTo>
                <a:lnTo>
                  <a:pt x="1519" y="43"/>
                </a:lnTo>
                <a:lnTo>
                  <a:pt x="1519" y="42"/>
                </a:lnTo>
                <a:lnTo>
                  <a:pt x="1519" y="42"/>
                </a:lnTo>
                <a:lnTo>
                  <a:pt x="1519" y="42"/>
                </a:lnTo>
                <a:lnTo>
                  <a:pt x="1520" y="41"/>
                </a:lnTo>
                <a:lnTo>
                  <a:pt x="1520" y="41"/>
                </a:lnTo>
                <a:lnTo>
                  <a:pt x="1520" y="41"/>
                </a:lnTo>
                <a:lnTo>
                  <a:pt x="1520" y="41"/>
                </a:lnTo>
                <a:lnTo>
                  <a:pt x="1520" y="41"/>
                </a:lnTo>
                <a:lnTo>
                  <a:pt x="1521" y="40"/>
                </a:lnTo>
                <a:lnTo>
                  <a:pt x="1521" y="40"/>
                </a:lnTo>
                <a:lnTo>
                  <a:pt x="1521" y="39"/>
                </a:lnTo>
                <a:lnTo>
                  <a:pt x="1521" y="39"/>
                </a:lnTo>
                <a:lnTo>
                  <a:pt x="1522" y="38"/>
                </a:lnTo>
                <a:lnTo>
                  <a:pt x="1522" y="38"/>
                </a:lnTo>
                <a:lnTo>
                  <a:pt x="1522" y="37"/>
                </a:lnTo>
                <a:lnTo>
                  <a:pt x="1522" y="37"/>
                </a:lnTo>
                <a:lnTo>
                  <a:pt x="1523" y="36"/>
                </a:lnTo>
                <a:lnTo>
                  <a:pt x="1523" y="36"/>
                </a:lnTo>
                <a:lnTo>
                  <a:pt x="1523" y="35"/>
                </a:lnTo>
                <a:lnTo>
                  <a:pt x="1523" y="35"/>
                </a:lnTo>
                <a:lnTo>
                  <a:pt x="1523" y="35"/>
                </a:lnTo>
                <a:lnTo>
                  <a:pt x="1523" y="36"/>
                </a:lnTo>
                <a:lnTo>
                  <a:pt x="1523" y="36"/>
                </a:lnTo>
                <a:lnTo>
                  <a:pt x="1524" y="36"/>
                </a:lnTo>
                <a:lnTo>
                  <a:pt x="1524" y="36"/>
                </a:lnTo>
                <a:lnTo>
                  <a:pt x="1524" y="36"/>
                </a:lnTo>
                <a:lnTo>
                  <a:pt x="1524" y="36"/>
                </a:lnTo>
                <a:lnTo>
                  <a:pt x="1525" y="35"/>
                </a:lnTo>
                <a:lnTo>
                  <a:pt x="1525" y="35"/>
                </a:lnTo>
                <a:lnTo>
                  <a:pt x="1525" y="34"/>
                </a:lnTo>
                <a:lnTo>
                  <a:pt x="1525" y="33"/>
                </a:lnTo>
                <a:lnTo>
                  <a:pt x="1526" y="33"/>
                </a:lnTo>
                <a:lnTo>
                  <a:pt x="1526" y="32"/>
                </a:lnTo>
                <a:lnTo>
                  <a:pt x="1526" y="32"/>
                </a:lnTo>
                <a:lnTo>
                  <a:pt x="1526" y="32"/>
                </a:lnTo>
                <a:lnTo>
                  <a:pt x="1526" y="32"/>
                </a:lnTo>
                <a:lnTo>
                  <a:pt x="1527" y="32"/>
                </a:lnTo>
                <a:lnTo>
                  <a:pt x="1527" y="32"/>
                </a:lnTo>
                <a:lnTo>
                  <a:pt x="1527" y="32"/>
                </a:lnTo>
                <a:lnTo>
                  <a:pt x="1527" y="32"/>
                </a:lnTo>
                <a:lnTo>
                  <a:pt x="1527" y="32"/>
                </a:lnTo>
                <a:lnTo>
                  <a:pt x="1527" y="32"/>
                </a:lnTo>
                <a:lnTo>
                  <a:pt x="1528" y="32"/>
                </a:lnTo>
                <a:lnTo>
                  <a:pt x="1528" y="32"/>
                </a:lnTo>
                <a:lnTo>
                  <a:pt x="1528" y="32"/>
                </a:lnTo>
                <a:lnTo>
                  <a:pt x="1528" y="31"/>
                </a:lnTo>
                <a:lnTo>
                  <a:pt x="1528" y="31"/>
                </a:lnTo>
                <a:lnTo>
                  <a:pt x="1529" y="31"/>
                </a:lnTo>
                <a:lnTo>
                  <a:pt x="1529" y="30"/>
                </a:lnTo>
                <a:lnTo>
                  <a:pt x="1529" y="30"/>
                </a:lnTo>
                <a:lnTo>
                  <a:pt x="1529" y="29"/>
                </a:lnTo>
                <a:lnTo>
                  <a:pt x="1530" y="28"/>
                </a:lnTo>
                <a:lnTo>
                  <a:pt x="1530" y="28"/>
                </a:lnTo>
                <a:lnTo>
                  <a:pt x="1530" y="27"/>
                </a:lnTo>
                <a:lnTo>
                  <a:pt x="1530" y="26"/>
                </a:lnTo>
                <a:lnTo>
                  <a:pt x="1531" y="26"/>
                </a:lnTo>
                <a:lnTo>
                  <a:pt x="1531" y="25"/>
                </a:lnTo>
                <a:lnTo>
                  <a:pt x="1531" y="24"/>
                </a:lnTo>
                <a:lnTo>
                  <a:pt x="1531" y="24"/>
                </a:lnTo>
                <a:lnTo>
                  <a:pt x="1531" y="23"/>
                </a:lnTo>
                <a:lnTo>
                  <a:pt x="1531" y="23"/>
                </a:lnTo>
                <a:lnTo>
                  <a:pt x="1531" y="23"/>
                </a:lnTo>
                <a:lnTo>
                  <a:pt x="1532" y="22"/>
                </a:lnTo>
                <a:lnTo>
                  <a:pt x="1532" y="22"/>
                </a:lnTo>
                <a:lnTo>
                  <a:pt x="1532" y="22"/>
                </a:lnTo>
                <a:lnTo>
                  <a:pt x="1532" y="21"/>
                </a:lnTo>
                <a:lnTo>
                  <a:pt x="1533" y="21"/>
                </a:lnTo>
                <a:lnTo>
                  <a:pt x="1533" y="20"/>
                </a:lnTo>
                <a:lnTo>
                  <a:pt x="1533" y="20"/>
                </a:lnTo>
                <a:lnTo>
                  <a:pt x="1533" y="20"/>
                </a:lnTo>
                <a:lnTo>
                  <a:pt x="1534" y="19"/>
                </a:lnTo>
                <a:lnTo>
                  <a:pt x="1534" y="18"/>
                </a:lnTo>
                <a:lnTo>
                  <a:pt x="1534" y="18"/>
                </a:lnTo>
                <a:lnTo>
                  <a:pt x="1534" y="17"/>
                </a:lnTo>
                <a:lnTo>
                  <a:pt x="1534" y="17"/>
                </a:lnTo>
                <a:lnTo>
                  <a:pt x="1535" y="17"/>
                </a:lnTo>
                <a:lnTo>
                  <a:pt x="1535" y="18"/>
                </a:lnTo>
                <a:lnTo>
                  <a:pt x="1535" y="18"/>
                </a:lnTo>
                <a:lnTo>
                  <a:pt x="1535" y="18"/>
                </a:lnTo>
                <a:lnTo>
                  <a:pt x="1535" y="19"/>
                </a:lnTo>
                <a:lnTo>
                  <a:pt x="1535" y="19"/>
                </a:lnTo>
                <a:lnTo>
                  <a:pt x="1536" y="19"/>
                </a:lnTo>
                <a:lnTo>
                  <a:pt x="1536" y="20"/>
                </a:lnTo>
                <a:lnTo>
                  <a:pt x="1536" y="21"/>
                </a:lnTo>
                <a:lnTo>
                  <a:pt x="1536" y="23"/>
                </a:lnTo>
                <a:lnTo>
                  <a:pt x="1537" y="25"/>
                </a:lnTo>
                <a:lnTo>
                  <a:pt x="1537" y="27"/>
                </a:lnTo>
                <a:lnTo>
                  <a:pt x="1537" y="28"/>
                </a:lnTo>
                <a:lnTo>
                  <a:pt x="1537" y="30"/>
                </a:lnTo>
                <a:lnTo>
                  <a:pt x="1537" y="32"/>
                </a:lnTo>
                <a:lnTo>
                  <a:pt x="1538" y="33"/>
                </a:lnTo>
                <a:lnTo>
                  <a:pt x="1538" y="34"/>
                </a:lnTo>
                <a:lnTo>
                  <a:pt x="1538" y="34"/>
                </a:lnTo>
                <a:lnTo>
                  <a:pt x="1538" y="35"/>
                </a:lnTo>
                <a:lnTo>
                  <a:pt x="1539" y="35"/>
                </a:lnTo>
                <a:lnTo>
                  <a:pt x="1539" y="36"/>
                </a:lnTo>
                <a:lnTo>
                  <a:pt x="1539" y="37"/>
                </a:lnTo>
                <a:lnTo>
                  <a:pt x="1539" y="37"/>
                </a:lnTo>
                <a:lnTo>
                  <a:pt x="1539" y="37"/>
                </a:lnTo>
                <a:lnTo>
                  <a:pt x="1539" y="38"/>
                </a:lnTo>
                <a:lnTo>
                  <a:pt x="1539" y="39"/>
                </a:lnTo>
                <a:lnTo>
                  <a:pt x="1540" y="39"/>
                </a:lnTo>
                <a:lnTo>
                  <a:pt x="1540" y="40"/>
                </a:lnTo>
                <a:lnTo>
                  <a:pt x="1540" y="40"/>
                </a:lnTo>
                <a:lnTo>
                  <a:pt x="1540" y="41"/>
                </a:lnTo>
                <a:lnTo>
                  <a:pt x="1541" y="41"/>
                </a:lnTo>
                <a:lnTo>
                  <a:pt x="1541" y="42"/>
                </a:lnTo>
                <a:lnTo>
                  <a:pt x="1541" y="42"/>
                </a:lnTo>
                <a:lnTo>
                  <a:pt x="1541" y="42"/>
                </a:lnTo>
                <a:lnTo>
                  <a:pt x="1542" y="43"/>
                </a:lnTo>
                <a:lnTo>
                  <a:pt x="1542" y="43"/>
                </a:lnTo>
                <a:lnTo>
                  <a:pt x="1542" y="43"/>
                </a:lnTo>
                <a:lnTo>
                  <a:pt x="1542" y="44"/>
                </a:lnTo>
                <a:lnTo>
                  <a:pt x="1542" y="44"/>
                </a:lnTo>
                <a:lnTo>
                  <a:pt x="1543" y="44"/>
                </a:lnTo>
                <a:lnTo>
                  <a:pt x="1543" y="45"/>
                </a:lnTo>
                <a:lnTo>
                  <a:pt x="1543" y="45"/>
                </a:lnTo>
                <a:lnTo>
                  <a:pt x="1543" y="46"/>
                </a:lnTo>
                <a:lnTo>
                  <a:pt x="1543" y="47"/>
                </a:lnTo>
                <a:lnTo>
                  <a:pt x="1543" y="48"/>
                </a:lnTo>
                <a:lnTo>
                  <a:pt x="1544" y="48"/>
                </a:lnTo>
                <a:lnTo>
                  <a:pt x="1544" y="49"/>
                </a:lnTo>
                <a:lnTo>
                  <a:pt x="1544" y="49"/>
                </a:lnTo>
                <a:lnTo>
                  <a:pt x="1544" y="49"/>
                </a:lnTo>
                <a:lnTo>
                  <a:pt x="1545" y="49"/>
                </a:lnTo>
                <a:lnTo>
                  <a:pt x="1545" y="49"/>
                </a:lnTo>
                <a:lnTo>
                  <a:pt x="1545" y="49"/>
                </a:lnTo>
                <a:lnTo>
                  <a:pt x="1545" y="49"/>
                </a:lnTo>
                <a:lnTo>
                  <a:pt x="1545" y="49"/>
                </a:lnTo>
                <a:lnTo>
                  <a:pt x="1546" y="49"/>
                </a:lnTo>
                <a:lnTo>
                  <a:pt x="1546" y="49"/>
                </a:lnTo>
                <a:lnTo>
                  <a:pt x="1546" y="49"/>
                </a:lnTo>
                <a:lnTo>
                  <a:pt x="1546" y="49"/>
                </a:lnTo>
                <a:lnTo>
                  <a:pt x="1547" y="49"/>
                </a:lnTo>
                <a:lnTo>
                  <a:pt x="1547" y="48"/>
                </a:lnTo>
                <a:lnTo>
                  <a:pt x="1547" y="48"/>
                </a:lnTo>
                <a:lnTo>
                  <a:pt x="1547" y="47"/>
                </a:lnTo>
                <a:lnTo>
                  <a:pt x="1547" y="47"/>
                </a:lnTo>
                <a:lnTo>
                  <a:pt x="1547" y="46"/>
                </a:lnTo>
                <a:lnTo>
                  <a:pt x="1548" y="46"/>
                </a:lnTo>
                <a:lnTo>
                  <a:pt x="1548" y="46"/>
                </a:lnTo>
                <a:lnTo>
                  <a:pt x="1548" y="45"/>
                </a:lnTo>
                <a:lnTo>
                  <a:pt x="1548" y="45"/>
                </a:lnTo>
                <a:lnTo>
                  <a:pt x="1548" y="45"/>
                </a:lnTo>
                <a:lnTo>
                  <a:pt x="1549" y="44"/>
                </a:lnTo>
                <a:lnTo>
                  <a:pt x="1549" y="44"/>
                </a:lnTo>
                <a:lnTo>
                  <a:pt x="1549" y="43"/>
                </a:lnTo>
                <a:lnTo>
                  <a:pt x="1549" y="44"/>
                </a:lnTo>
                <a:lnTo>
                  <a:pt x="1550" y="44"/>
                </a:lnTo>
                <a:lnTo>
                  <a:pt x="1550" y="44"/>
                </a:lnTo>
                <a:lnTo>
                  <a:pt x="1550" y="45"/>
                </a:lnTo>
                <a:lnTo>
                  <a:pt x="1550" y="45"/>
                </a:lnTo>
                <a:lnTo>
                  <a:pt x="1551" y="45"/>
                </a:lnTo>
                <a:lnTo>
                  <a:pt x="1551" y="45"/>
                </a:lnTo>
                <a:lnTo>
                  <a:pt x="1551" y="46"/>
                </a:lnTo>
                <a:lnTo>
                  <a:pt x="1551" y="46"/>
                </a:lnTo>
                <a:lnTo>
                  <a:pt x="1551" y="46"/>
                </a:lnTo>
                <a:lnTo>
                  <a:pt x="1551" y="46"/>
                </a:lnTo>
                <a:lnTo>
                  <a:pt x="1551" y="46"/>
                </a:lnTo>
                <a:lnTo>
                  <a:pt x="1552" y="46"/>
                </a:lnTo>
                <a:lnTo>
                  <a:pt x="1552" y="47"/>
                </a:lnTo>
                <a:lnTo>
                  <a:pt x="1552" y="47"/>
                </a:lnTo>
                <a:lnTo>
                  <a:pt x="1552" y="47"/>
                </a:lnTo>
                <a:lnTo>
                  <a:pt x="1553" y="47"/>
                </a:lnTo>
                <a:lnTo>
                  <a:pt x="1553" y="47"/>
                </a:lnTo>
                <a:lnTo>
                  <a:pt x="1553" y="47"/>
                </a:lnTo>
                <a:lnTo>
                  <a:pt x="1553" y="47"/>
                </a:lnTo>
                <a:lnTo>
                  <a:pt x="1553" y="47"/>
                </a:lnTo>
                <a:lnTo>
                  <a:pt x="1554" y="47"/>
                </a:lnTo>
                <a:lnTo>
                  <a:pt x="1554" y="47"/>
                </a:lnTo>
                <a:lnTo>
                  <a:pt x="1554" y="47"/>
                </a:lnTo>
                <a:lnTo>
                  <a:pt x="1554" y="47"/>
                </a:lnTo>
                <a:lnTo>
                  <a:pt x="1555" y="47"/>
                </a:lnTo>
                <a:lnTo>
                  <a:pt x="1555" y="47"/>
                </a:lnTo>
                <a:lnTo>
                  <a:pt x="1555" y="47"/>
                </a:lnTo>
                <a:lnTo>
                  <a:pt x="1555" y="47"/>
                </a:lnTo>
                <a:lnTo>
                  <a:pt x="1555" y="48"/>
                </a:lnTo>
                <a:lnTo>
                  <a:pt x="1555" y="48"/>
                </a:lnTo>
                <a:lnTo>
                  <a:pt x="1556" y="48"/>
                </a:lnTo>
                <a:lnTo>
                  <a:pt x="1556" y="48"/>
                </a:lnTo>
                <a:lnTo>
                  <a:pt x="1556" y="48"/>
                </a:lnTo>
                <a:lnTo>
                  <a:pt x="1556" y="48"/>
                </a:lnTo>
                <a:lnTo>
                  <a:pt x="1556" y="48"/>
                </a:lnTo>
                <a:lnTo>
                  <a:pt x="1557" y="48"/>
                </a:lnTo>
                <a:lnTo>
                  <a:pt x="1557" y="48"/>
                </a:lnTo>
                <a:lnTo>
                  <a:pt x="1557" y="48"/>
                </a:lnTo>
                <a:lnTo>
                  <a:pt x="1557" y="48"/>
                </a:lnTo>
                <a:lnTo>
                  <a:pt x="1558" y="49"/>
                </a:lnTo>
                <a:lnTo>
                  <a:pt x="1558" y="49"/>
                </a:lnTo>
                <a:lnTo>
                  <a:pt x="1558" y="50"/>
                </a:lnTo>
                <a:lnTo>
                  <a:pt x="1558" y="51"/>
                </a:lnTo>
                <a:lnTo>
                  <a:pt x="1558" y="52"/>
                </a:lnTo>
                <a:lnTo>
                  <a:pt x="1558" y="52"/>
                </a:lnTo>
                <a:lnTo>
                  <a:pt x="1559" y="53"/>
                </a:lnTo>
                <a:lnTo>
                  <a:pt x="1559" y="53"/>
                </a:lnTo>
                <a:lnTo>
                  <a:pt x="1559" y="53"/>
                </a:lnTo>
                <a:lnTo>
                  <a:pt x="1559" y="52"/>
                </a:lnTo>
                <a:lnTo>
                  <a:pt x="1559" y="52"/>
                </a:lnTo>
                <a:lnTo>
                  <a:pt x="1560" y="51"/>
                </a:lnTo>
                <a:lnTo>
                  <a:pt x="1560" y="51"/>
                </a:lnTo>
                <a:lnTo>
                  <a:pt x="1560" y="50"/>
                </a:lnTo>
                <a:lnTo>
                  <a:pt x="1560" y="50"/>
                </a:lnTo>
                <a:lnTo>
                  <a:pt x="1561" y="50"/>
                </a:lnTo>
                <a:lnTo>
                  <a:pt x="1561" y="50"/>
                </a:lnTo>
                <a:lnTo>
                  <a:pt x="1561" y="50"/>
                </a:lnTo>
                <a:lnTo>
                  <a:pt x="1561" y="50"/>
                </a:lnTo>
                <a:lnTo>
                  <a:pt x="1562" y="51"/>
                </a:lnTo>
                <a:lnTo>
                  <a:pt x="1562" y="51"/>
                </a:lnTo>
                <a:lnTo>
                  <a:pt x="1562" y="51"/>
                </a:lnTo>
                <a:lnTo>
                  <a:pt x="1562" y="52"/>
                </a:lnTo>
                <a:lnTo>
                  <a:pt x="1562" y="52"/>
                </a:lnTo>
                <a:lnTo>
                  <a:pt x="1562" y="53"/>
                </a:lnTo>
                <a:lnTo>
                  <a:pt x="1562" y="53"/>
                </a:lnTo>
                <a:lnTo>
                  <a:pt x="1563" y="54"/>
                </a:lnTo>
                <a:lnTo>
                  <a:pt x="1563" y="54"/>
                </a:lnTo>
                <a:lnTo>
                  <a:pt x="1563" y="54"/>
                </a:lnTo>
                <a:lnTo>
                  <a:pt x="1563" y="55"/>
                </a:lnTo>
                <a:lnTo>
                  <a:pt x="1564" y="55"/>
                </a:lnTo>
                <a:lnTo>
                  <a:pt x="1564" y="56"/>
                </a:lnTo>
                <a:lnTo>
                  <a:pt x="1564" y="56"/>
                </a:lnTo>
                <a:lnTo>
                  <a:pt x="1564" y="57"/>
                </a:lnTo>
                <a:lnTo>
                  <a:pt x="1564" y="57"/>
                </a:lnTo>
                <a:lnTo>
                  <a:pt x="1565" y="57"/>
                </a:lnTo>
                <a:lnTo>
                  <a:pt x="1565" y="58"/>
                </a:lnTo>
                <a:lnTo>
                  <a:pt x="1565" y="58"/>
                </a:lnTo>
                <a:lnTo>
                  <a:pt x="1565" y="58"/>
                </a:lnTo>
                <a:lnTo>
                  <a:pt x="1566" y="59"/>
                </a:lnTo>
                <a:lnTo>
                  <a:pt x="1566" y="59"/>
                </a:lnTo>
                <a:lnTo>
                  <a:pt x="1566" y="59"/>
                </a:lnTo>
                <a:lnTo>
                  <a:pt x="1566" y="59"/>
                </a:lnTo>
                <a:lnTo>
                  <a:pt x="1566" y="60"/>
                </a:lnTo>
                <a:lnTo>
                  <a:pt x="1566" y="60"/>
                </a:lnTo>
                <a:lnTo>
                  <a:pt x="1567" y="60"/>
                </a:lnTo>
                <a:lnTo>
                  <a:pt x="1567" y="61"/>
                </a:lnTo>
                <a:lnTo>
                  <a:pt x="1567" y="61"/>
                </a:lnTo>
                <a:lnTo>
                  <a:pt x="1567" y="61"/>
                </a:lnTo>
                <a:lnTo>
                  <a:pt x="1567" y="62"/>
                </a:lnTo>
                <a:lnTo>
                  <a:pt x="1568" y="62"/>
                </a:lnTo>
                <a:lnTo>
                  <a:pt x="1568" y="62"/>
                </a:lnTo>
                <a:lnTo>
                  <a:pt x="1568" y="63"/>
                </a:lnTo>
                <a:lnTo>
                  <a:pt x="1568" y="63"/>
                </a:lnTo>
                <a:lnTo>
                  <a:pt x="1569" y="64"/>
                </a:lnTo>
                <a:lnTo>
                  <a:pt x="1569" y="64"/>
                </a:lnTo>
                <a:lnTo>
                  <a:pt x="1569" y="65"/>
                </a:lnTo>
                <a:lnTo>
                  <a:pt x="1569" y="65"/>
                </a:lnTo>
                <a:lnTo>
                  <a:pt x="1570" y="66"/>
                </a:lnTo>
                <a:lnTo>
                  <a:pt x="1570" y="66"/>
                </a:lnTo>
                <a:lnTo>
                  <a:pt x="1570" y="66"/>
                </a:lnTo>
                <a:lnTo>
                  <a:pt x="1570" y="67"/>
                </a:lnTo>
                <a:lnTo>
                  <a:pt x="1570" y="68"/>
                </a:lnTo>
                <a:lnTo>
                  <a:pt x="1570" y="68"/>
                </a:lnTo>
                <a:lnTo>
                  <a:pt x="1570" y="69"/>
                </a:lnTo>
                <a:lnTo>
                  <a:pt x="1571" y="70"/>
                </a:lnTo>
                <a:lnTo>
                  <a:pt x="1571" y="71"/>
                </a:lnTo>
                <a:lnTo>
                  <a:pt x="1571" y="72"/>
                </a:lnTo>
                <a:lnTo>
                  <a:pt x="1571" y="74"/>
                </a:lnTo>
                <a:lnTo>
                  <a:pt x="1572" y="75"/>
                </a:lnTo>
                <a:lnTo>
                  <a:pt x="1572" y="76"/>
                </a:lnTo>
                <a:lnTo>
                  <a:pt x="1572" y="77"/>
                </a:lnTo>
                <a:lnTo>
                  <a:pt x="1572" y="79"/>
                </a:lnTo>
                <a:lnTo>
                  <a:pt x="1573" y="80"/>
                </a:lnTo>
                <a:lnTo>
                  <a:pt x="1573" y="82"/>
                </a:lnTo>
                <a:lnTo>
                  <a:pt x="1573" y="83"/>
                </a:lnTo>
                <a:lnTo>
                  <a:pt x="1573" y="85"/>
                </a:lnTo>
                <a:lnTo>
                  <a:pt x="1573" y="86"/>
                </a:lnTo>
                <a:lnTo>
                  <a:pt x="1574" y="88"/>
                </a:lnTo>
                <a:lnTo>
                  <a:pt x="1574" y="89"/>
                </a:lnTo>
                <a:lnTo>
                  <a:pt x="1574" y="90"/>
                </a:lnTo>
                <a:lnTo>
                  <a:pt x="1574" y="91"/>
                </a:lnTo>
                <a:lnTo>
                  <a:pt x="1574" y="92"/>
                </a:lnTo>
                <a:lnTo>
                  <a:pt x="1574" y="92"/>
                </a:lnTo>
                <a:lnTo>
                  <a:pt x="1575" y="93"/>
                </a:lnTo>
                <a:lnTo>
                  <a:pt x="1575" y="94"/>
                </a:lnTo>
                <a:lnTo>
                  <a:pt x="1575" y="95"/>
                </a:lnTo>
                <a:lnTo>
                  <a:pt x="1575" y="96"/>
                </a:lnTo>
                <a:lnTo>
                  <a:pt x="1575" y="96"/>
                </a:lnTo>
                <a:lnTo>
                  <a:pt x="1576" y="97"/>
                </a:lnTo>
                <a:lnTo>
                  <a:pt x="1576" y="98"/>
                </a:lnTo>
                <a:lnTo>
                  <a:pt x="1576" y="98"/>
                </a:lnTo>
                <a:lnTo>
                  <a:pt x="1576" y="99"/>
                </a:lnTo>
                <a:lnTo>
                  <a:pt x="1577" y="100"/>
                </a:lnTo>
                <a:lnTo>
                  <a:pt x="1577" y="100"/>
                </a:lnTo>
                <a:lnTo>
                  <a:pt x="1577" y="101"/>
                </a:lnTo>
                <a:lnTo>
                  <a:pt x="1577" y="101"/>
                </a:lnTo>
                <a:lnTo>
                  <a:pt x="1578" y="102"/>
                </a:lnTo>
                <a:lnTo>
                  <a:pt x="1578" y="102"/>
                </a:lnTo>
                <a:lnTo>
                  <a:pt x="1578" y="102"/>
                </a:lnTo>
                <a:lnTo>
                  <a:pt x="1578" y="102"/>
                </a:lnTo>
                <a:lnTo>
                  <a:pt x="1578" y="103"/>
                </a:lnTo>
                <a:lnTo>
                  <a:pt x="1578" y="103"/>
                </a:lnTo>
                <a:lnTo>
                  <a:pt x="1578" y="103"/>
                </a:lnTo>
                <a:lnTo>
                  <a:pt x="1579" y="104"/>
                </a:lnTo>
                <a:lnTo>
                  <a:pt x="1579" y="104"/>
                </a:lnTo>
                <a:lnTo>
                  <a:pt x="1579" y="105"/>
                </a:lnTo>
                <a:lnTo>
                  <a:pt x="1579" y="106"/>
                </a:lnTo>
                <a:lnTo>
                  <a:pt x="1580" y="107"/>
                </a:lnTo>
                <a:lnTo>
                  <a:pt x="1580" y="107"/>
                </a:lnTo>
                <a:lnTo>
                  <a:pt x="1580" y="108"/>
                </a:lnTo>
                <a:lnTo>
                  <a:pt x="1580" y="109"/>
                </a:lnTo>
                <a:lnTo>
                  <a:pt x="1581" y="109"/>
                </a:lnTo>
                <a:lnTo>
                  <a:pt x="1581" y="109"/>
                </a:lnTo>
                <a:lnTo>
                  <a:pt x="1581" y="109"/>
                </a:lnTo>
                <a:lnTo>
                  <a:pt x="1581" y="109"/>
                </a:lnTo>
                <a:lnTo>
                  <a:pt x="1581" y="109"/>
                </a:lnTo>
                <a:lnTo>
                  <a:pt x="1582" y="109"/>
                </a:lnTo>
                <a:lnTo>
                  <a:pt x="1582" y="109"/>
                </a:lnTo>
                <a:lnTo>
                  <a:pt x="1582" y="110"/>
                </a:lnTo>
                <a:lnTo>
                  <a:pt x="1582" y="109"/>
                </a:lnTo>
                <a:lnTo>
                  <a:pt x="1582" y="109"/>
                </a:lnTo>
                <a:lnTo>
                  <a:pt x="1582" y="109"/>
                </a:lnTo>
                <a:lnTo>
                  <a:pt x="1583" y="109"/>
                </a:lnTo>
                <a:lnTo>
                  <a:pt x="1583" y="109"/>
                </a:lnTo>
                <a:lnTo>
                  <a:pt x="1583" y="109"/>
                </a:lnTo>
                <a:lnTo>
                  <a:pt x="1583" y="109"/>
                </a:lnTo>
                <a:lnTo>
                  <a:pt x="1584" y="109"/>
                </a:lnTo>
                <a:lnTo>
                  <a:pt x="1584" y="109"/>
                </a:lnTo>
                <a:lnTo>
                  <a:pt x="1584" y="109"/>
                </a:lnTo>
                <a:lnTo>
                  <a:pt x="1584" y="110"/>
                </a:lnTo>
                <a:lnTo>
                  <a:pt x="1584" y="110"/>
                </a:lnTo>
                <a:lnTo>
                  <a:pt x="1585" y="110"/>
                </a:lnTo>
                <a:lnTo>
                  <a:pt x="1585" y="111"/>
                </a:lnTo>
                <a:lnTo>
                  <a:pt x="1585" y="111"/>
                </a:lnTo>
                <a:lnTo>
                  <a:pt x="1585" y="111"/>
                </a:lnTo>
                <a:lnTo>
                  <a:pt x="1586" y="111"/>
                </a:lnTo>
                <a:lnTo>
                  <a:pt x="1586" y="111"/>
                </a:lnTo>
                <a:lnTo>
                  <a:pt x="1586" y="111"/>
                </a:lnTo>
                <a:lnTo>
                  <a:pt x="1586" y="111"/>
                </a:lnTo>
                <a:lnTo>
                  <a:pt x="1586" y="111"/>
                </a:lnTo>
                <a:lnTo>
                  <a:pt x="1586" y="111"/>
                </a:lnTo>
                <a:lnTo>
                  <a:pt x="1586" y="111"/>
                </a:lnTo>
                <a:lnTo>
                  <a:pt x="1587" y="111"/>
                </a:lnTo>
                <a:lnTo>
                  <a:pt x="1587" y="111"/>
                </a:lnTo>
                <a:lnTo>
                  <a:pt x="1587" y="111"/>
                </a:lnTo>
                <a:lnTo>
                  <a:pt x="1587" y="111"/>
                </a:lnTo>
                <a:lnTo>
                  <a:pt x="1588" y="111"/>
                </a:lnTo>
                <a:lnTo>
                  <a:pt x="1588" y="110"/>
                </a:lnTo>
                <a:lnTo>
                  <a:pt x="1588" y="110"/>
                </a:lnTo>
                <a:lnTo>
                  <a:pt x="1588" y="110"/>
                </a:lnTo>
                <a:lnTo>
                  <a:pt x="1589" y="110"/>
                </a:lnTo>
                <a:lnTo>
                  <a:pt x="1589" y="110"/>
                </a:lnTo>
                <a:lnTo>
                  <a:pt x="1589" y="110"/>
                </a:lnTo>
                <a:lnTo>
                  <a:pt x="1589" y="110"/>
                </a:lnTo>
                <a:lnTo>
                  <a:pt x="1590" y="110"/>
                </a:lnTo>
                <a:lnTo>
                  <a:pt x="1590" y="110"/>
                </a:lnTo>
                <a:lnTo>
                  <a:pt x="1590" y="110"/>
                </a:lnTo>
                <a:lnTo>
                  <a:pt x="1590" y="110"/>
                </a:lnTo>
                <a:lnTo>
                  <a:pt x="1590" y="110"/>
                </a:lnTo>
                <a:lnTo>
                  <a:pt x="1590" y="110"/>
                </a:lnTo>
                <a:lnTo>
                  <a:pt x="1590" y="110"/>
                </a:lnTo>
                <a:lnTo>
                  <a:pt x="1591" y="110"/>
                </a:lnTo>
                <a:lnTo>
                  <a:pt x="1591" y="110"/>
                </a:lnTo>
                <a:lnTo>
                  <a:pt x="1591" y="110"/>
                </a:lnTo>
                <a:lnTo>
                  <a:pt x="1591" y="110"/>
                </a:lnTo>
                <a:lnTo>
                  <a:pt x="1592" y="109"/>
                </a:lnTo>
                <a:lnTo>
                  <a:pt x="1592" y="109"/>
                </a:lnTo>
                <a:lnTo>
                  <a:pt x="1592" y="109"/>
                </a:lnTo>
                <a:lnTo>
                  <a:pt x="1592" y="109"/>
                </a:lnTo>
                <a:lnTo>
                  <a:pt x="1592" y="109"/>
                </a:lnTo>
                <a:lnTo>
                  <a:pt x="1593" y="109"/>
                </a:lnTo>
                <a:lnTo>
                  <a:pt x="1593" y="109"/>
                </a:lnTo>
                <a:lnTo>
                  <a:pt x="1593" y="109"/>
                </a:lnTo>
                <a:lnTo>
                  <a:pt x="1593" y="109"/>
                </a:lnTo>
                <a:lnTo>
                  <a:pt x="1594" y="109"/>
                </a:lnTo>
                <a:lnTo>
                  <a:pt x="1594" y="108"/>
                </a:lnTo>
                <a:lnTo>
                  <a:pt x="1594" y="108"/>
                </a:lnTo>
                <a:lnTo>
                  <a:pt x="1594" y="107"/>
                </a:lnTo>
                <a:lnTo>
                  <a:pt x="1594" y="107"/>
                </a:lnTo>
                <a:lnTo>
                  <a:pt x="1594" y="107"/>
                </a:lnTo>
                <a:lnTo>
                  <a:pt x="1595" y="106"/>
                </a:lnTo>
                <a:lnTo>
                  <a:pt x="1595" y="106"/>
                </a:lnTo>
                <a:lnTo>
                  <a:pt x="1595" y="106"/>
                </a:lnTo>
                <a:lnTo>
                  <a:pt x="1595" y="106"/>
                </a:lnTo>
                <a:lnTo>
                  <a:pt x="1595" y="106"/>
                </a:lnTo>
                <a:lnTo>
                  <a:pt x="1596" y="106"/>
                </a:lnTo>
                <a:lnTo>
                  <a:pt x="1596" y="106"/>
                </a:lnTo>
                <a:lnTo>
                  <a:pt x="1596" y="106"/>
                </a:lnTo>
                <a:lnTo>
                  <a:pt x="1596" y="106"/>
                </a:lnTo>
                <a:lnTo>
                  <a:pt x="1597" y="106"/>
                </a:lnTo>
                <a:lnTo>
                  <a:pt x="1597" y="105"/>
                </a:lnTo>
                <a:lnTo>
                  <a:pt x="1597" y="105"/>
                </a:lnTo>
                <a:lnTo>
                  <a:pt x="1597" y="104"/>
                </a:lnTo>
                <a:lnTo>
                  <a:pt x="1598" y="104"/>
                </a:lnTo>
                <a:lnTo>
                  <a:pt x="1598" y="103"/>
                </a:lnTo>
                <a:lnTo>
                  <a:pt x="1598" y="102"/>
                </a:lnTo>
                <a:lnTo>
                  <a:pt x="1598" y="101"/>
                </a:lnTo>
                <a:lnTo>
                  <a:pt x="1598" y="100"/>
                </a:lnTo>
                <a:lnTo>
                  <a:pt x="1598" y="100"/>
                </a:lnTo>
                <a:lnTo>
                  <a:pt x="1598" y="100"/>
                </a:lnTo>
                <a:lnTo>
                  <a:pt x="1599" y="100"/>
                </a:lnTo>
                <a:lnTo>
                  <a:pt x="1599" y="100"/>
                </a:lnTo>
                <a:lnTo>
                  <a:pt x="1599" y="99"/>
                </a:lnTo>
                <a:lnTo>
                  <a:pt x="1599" y="99"/>
                </a:lnTo>
                <a:lnTo>
                  <a:pt x="1600" y="99"/>
                </a:lnTo>
                <a:lnTo>
                  <a:pt x="1600" y="98"/>
                </a:lnTo>
                <a:lnTo>
                  <a:pt x="1600" y="98"/>
                </a:lnTo>
                <a:lnTo>
                  <a:pt x="1600" y="98"/>
                </a:lnTo>
                <a:lnTo>
                  <a:pt x="1601" y="97"/>
                </a:lnTo>
                <a:lnTo>
                  <a:pt x="1601" y="96"/>
                </a:lnTo>
                <a:lnTo>
                  <a:pt x="1601" y="96"/>
                </a:lnTo>
                <a:lnTo>
                  <a:pt x="1601" y="95"/>
                </a:lnTo>
                <a:lnTo>
                  <a:pt x="1601" y="95"/>
                </a:lnTo>
                <a:lnTo>
                  <a:pt x="1602" y="94"/>
                </a:lnTo>
                <a:lnTo>
                  <a:pt x="1602" y="94"/>
                </a:lnTo>
                <a:lnTo>
                  <a:pt x="1602" y="94"/>
                </a:lnTo>
                <a:lnTo>
                  <a:pt x="1602" y="94"/>
                </a:lnTo>
                <a:lnTo>
                  <a:pt x="1602" y="94"/>
                </a:lnTo>
                <a:lnTo>
                  <a:pt x="1602" y="94"/>
                </a:lnTo>
                <a:lnTo>
                  <a:pt x="1603" y="94"/>
                </a:lnTo>
                <a:lnTo>
                  <a:pt x="1603" y="94"/>
                </a:lnTo>
                <a:lnTo>
                  <a:pt x="1603" y="94"/>
                </a:lnTo>
                <a:lnTo>
                  <a:pt x="1603" y="94"/>
                </a:lnTo>
                <a:lnTo>
                  <a:pt x="1603" y="93"/>
                </a:lnTo>
                <a:lnTo>
                  <a:pt x="1604" y="93"/>
                </a:lnTo>
                <a:lnTo>
                  <a:pt x="1604" y="93"/>
                </a:lnTo>
                <a:lnTo>
                  <a:pt x="1604" y="92"/>
                </a:lnTo>
                <a:lnTo>
                  <a:pt x="1604" y="92"/>
                </a:lnTo>
                <a:lnTo>
                  <a:pt x="1605" y="92"/>
                </a:lnTo>
                <a:lnTo>
                  <a:pt x="1605" y="92"/>
                </a:lnTo>
                <a:lnTo>
                  <a:pt x="1605" y="92"/>
                </a:lnTo>
                <a:lnTo>
                  <a:pt x="1605" y="92"/>
                </a:lnTo>
                <a:lnTo>
                  <a:pt x="1606" y="92"/>
                </a:lnTo>
                <a:lnTo>
                  <a:pt x="1606" y="92"/>
                </a:lnTo>
                <a:lnTo>
                  <a:pt x="1606" y="92"/>
                </a:lnTo>
                <a:lnTo>
                  <a:pt x="1606" y="92"/>
                </a:lnTo>
                <a:lnTo>
                  <a:pt x="1606" y="92"/>
                </a:lnTo>
                <a:lnTo>
                  <a:pt x="1606" y="92"/>
                </a:lnTo>
                <a:lnTo>
                  <a:pt x="1606" y="92"/>
                </a:lnTo>
                <a:lnTo>
                  <a:pt x="1607" y="92"/>
                </a:lnTo>
                <a:lnTo>
                  <a:pt x="1607" y="94"/>
                </a:lnTo>
                <a:lnTo>
                  <a:pt x="1607" y="95"/>
                </a:lnTo>
                <a:lnTo>
                  <a:pt x="1607" y="96"/>
                </a:lnTo>
                <a:lnTo>
                  <a:pt x="1608" y="97"/>
                </a:lnTo>
                <a:lnTo>
                  <a:pt x="1608" y="98"/>
                </a:lnTo>
                <a:lnTo>
                  <a:pt x="1608" y="99"/>
                </a:lnTo>
                <a:lnTo>
                  <a:pt x="1608" y="100"/>
                </a:lnTo>
                <a:lnTo>
                  <a:pt x="1609" y="101"/>
                </a:lnTo>
                <a:lnTo>
                  <a:pt x="1609" y="102"/>
                </a:lnTo>
                <a:lnTo>
                  <a:pt x="1609" y="103"/>
                </a:lnTo>
                <a:lnTo>
                  <a:pt x="1609" y="104"/>
                </a:lnTo>
                <a:lnTo>
                  <a:pt x="1609" y="105"/>
                </a:lnTo>
                <a:lnTo>
                  <a:pt x="1610" y="106"/>
                </a:lnTo>
                <a:lnTo>
                  <a:pt x="1610" y="107"/>
                </a:lnTo>
                <a:lnTo>
                  <a:pt x="1610" y="107"/>
                </a:lnTo>
                <a:lnTo>
                  <a:pt x="1610" y="108"/>
                </a:lnTo>
                <a:lnTo>
                  <a:pt x="1610" y="108"/>
                </a:lnTo>
                <a:lnTo>
                  <a:pt x="1610" y="109"/>
                </a:lnTo>
                <a:lnTo>
                  <a:pt x="1611" y="109"/>
                </a:lnTo>
                <a:lnTo>
                  <a:pt x="1611" y="109"/>
                </a:lnTo>
                <a:lnTo>
                  <a:pt x="1611" y="110"/>
                </a:lnTo>
                <a:lnTo>
                  <a:pt x="1611" y="111"/>
                </a:lnTo>
                <a:lnTo>
                  <a:pt x="1612" y="111"/>
                </a:lnTo>
                <a:lnTo>
                  <a:pt x="1612" y="111"/>
                </a:lnTo>
                <a:lnTo>
                  <a:pt x="1612" y="112"/>
                </a:lnTo>
                <a:lnTo>
                  <a:pt x="1612" y="112"/>
                </a:lnTo>
                <a:lnTo>
                  <a:pt x="1612" y="113"/>
                </a:lnTo>
                <a:lnTo>
                  <a:pt x="1613" y="113"/>
                </a:lnTo>
                <a:lnTo>
                  <a:pt x="1613" y="113"/>
                </a:lnTo>
                <a:lnTo>
                  <a:pt x="1613" y="113"/>
                </a:lnTo>
                <a:lnTo>
                  <a:pt x="1613" y="114"/>
                </a:lnTo>
                <a:lnTo>
                  <a:pt x="1614" y="113"/>
                </a:lnTo>
                <a:lnTo>
                  <a:pt x="1614" y="113"/>
                </a:lnTo>
                <a:lnTo>
                  <a:pt x="1614" y="113"/>
                </a:lnTo>
                <a:lnTo>
                  <a:pt x="1614" y="113"/>
                </a:lnTo>
                <a:lnTo>
                  <a:pt x="1614" y="113"/>
                </a:lnTo>
                <a:lnTo>
                  <a:pt x="1614" y="113"/>
                </a:lnTo>
                <a:lnTo>
                  <a:pt x="1614" y="113"/>
                </a:lnTo>
                <a:lnTo>
                  <a:pt x="1615" y="113"/>
                </a:lnTo>
                <a:lnTo>
                  <a:pt x="1615" y="113"/>
                </a:lnTo>
                <a:lnTo>
                  <a:pt x="1615" y="113"/>
                </a:lnTo>
                <a:lnTo>
                  <a:pt x="1615" y="113"/>
                </a:lnTo>
                <a:lnTo>
                  <a:pt x="1616" y="114"/>
                </a:lnTo>
                <a:lnTo>
                  <a:pt x="1616" y="114"/>
                </a:lnTo>
                <a:lnTo>
                  <a:pt x="1616" y="114"/>
                </a:lnTo>
                <a:lnTo>
                  <a:pt x="1616" y="114"/>
                </a:lnTo>
                <a:lnTo>
                  <a:pt x="1617" y="114"/>
                </a:lnTo>
                <a:lnTo>
                  <a:pt x="1617" y="114"/>
                </a:lnTo>
                <a:lnTo>
                  <a:pt x="1617" y="114"/>
                </a:lnTo>
                <a:lnTo>
                  <a:pt x="1617" y="113"/>
                </a:lnTo>
                <a:lnTo>
                  <a:pt x="1617" y="113"/>
                </a:lnTo>
                <a:lnTo>
                  <a:pt x="1617" y="113"/>
                </a:lnTo>
                <a:lnTo>
                  <a:pt x="1617" y="113"/>
                </a:lnTo>
                <a:lnTo>
                  <a:pt x="1618" y="112"/>
                </a:lnTo>
                <a:lnTo>
                  <a:pt x="1618" y="112"/>
                </a:lnTo>
                <a:lnTo>
                  <a:pt x="1618" y="112"/>
                </a:lnTo>
                <a:lnTo>
                  <a:pt x="1618" y="112"/>
                </a:lnTo>
                <a:lnTo>
                  <a:pt x="1619" y="112"/>
                </a:lnTo>
                <a:lnTo>
                  <a:pt x="1619" y="112"/>
                </a:lnTo>
                <a:lnTo>
                  <a:pt x="1619" y="112"/>
                </a:lnTo>
                <a:lnTo>
                  <a:pt x="1619" y="112"/>
                </a:lnTo>
                <a:lnTo>
                  <a:pt x="1620" y="112"/>
                </a:lnTo>
                <a:lnTo>
                  <a:pt x="1620" y="112"/>
                </a:lnTo>
                <a:lnTo>
                  <a:pt x="1620" y="111"/>
                </a:lnTo>
                <a:lnTo>
                  <a:pt x="1620" y="111"/>
                </a:lnTo>
                <a:lnTo>
                  <a:pt x="1620" y="110"/>
                </a:lnTo>
                <a:lnTo>
                  <a:pt x="1621" y="110"/>
                </a:lnTo>
                <a:lnTo>
                  <a:pt x="1621" y="109"/>
                </a:lnTo>
                <a:lnTo>
                  <a:pt x="1621" y="109"/>
                </a:lnTo>
                <a:lnTo>
                  <a:pt x="1621" y="109"/>
                </a:lnTo>
                <a:lnTo>
                  <a:pt x="1621" y="108"/>
                </a:lnTo>
                <a:lnTo>
                  <a:pt x="1621" y="109"/>
                </a:lnTo>
                <a:lnTo>
                  <a:pt x="1622" y="109"/>
                </a:lnTo>
                <a:lnTo>
                  <a:pt x="1622" y="109"/>
                </a:lnTo>
                <a:lnTo>
                  <a:pt x="1622" y="109"/>
                </a:lnTo>
                <a:lnTo>
                  <a:pt x="1622" y="109"/>
                </a:lnTo>
                <a:lnTo>
                  <a:pt x="1623" y="110"/>
                </a:lnTo>
                <a:lnTo>
                  <a:pt x="1623" y="110"/>
                </a:lnTo>
                <a:lnTo>
                  <a:pt x="1623" y="110"/>
                </a:lnTo>
                <a:lnTo>
                  <a:pt x="1623" y="110"/>
                </a:lnTo>
                <a:lnTo>
                  <a:pt x="1623" y="110"/>
                </a:lnTo>
                <a:lnTo>
                  <a:pt x="1624" y="109"/>
                </a:lnTo>
                <a:lnTo>
                  <a:pt x="1624" y="109"/>
                </a:lnTo>
                <a:lnTo>
                  <a:pt x="1624" y="109"/>
                </a:lnTo>
                <a:lnTo>
                  <a:pt x="1624" y="108"/>
                </a:lnTo>
              </a:path>
            </a:pathLst>
          </a:custGeom>
          <a:noFill/>
          <a:ln w="3175"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51" name="Freeform 50"/>
          <p:cNvSpPr>
            <a:spLocks/>
          </p:cNvSpPr>
          <p:nvPr/>
        </p:nvSpPr>
        <p:spPr bwMode="auto">
          <a:xfrm>
            <a:off x="10450221" y="5845143"/>
            <a:ext cx="199756" cy="49481"/>
          </a:xfrm>
          <a:custGeom>
            <a:avLst/>
            <a:gdLst>
              <a:gd name="T0" fmla="*/ 1 w 122"/>
              <a:gd name="T1" fmla="*/ 16 h 25"/>
              <a:gd name="T2" fmla="*/ 3 w 122"/>
              <a:gd name="T3" fmla="*/ 16 h 25"/>
              <a:gd name="T4" fmla="*/ 5 w 122"/>
              <a:gd name="T5" fmla="*/ 14 h 25"/>
              <a:gd name="T6" fmla="*/ 8 w 122"/>
              <a:gd name="T7" fmla="*/ 12 h 25"/>
              <a:gd name="T8" fmla="*/ 9 w 122"/>
              <a:gd name="T9" fmla="*/ 7 h 25"/>
              <a:gd name="T10" fmla="*/ 12 w 122"/>
              <a:gd name="T11" fmla="*/ 6 h 25"/>
              <a:gd name="T12" fmla="*/ 14 w 122"/>
              <a:gd name="T13" fmla="*/ 3 h 25"/>
              <a:gd name="T14" fmla="*/ 16 w 122"/>
              <a:gd name="T15" fmla="*/ 7 h 25"/>
              <a:gd name="T16" fmla="*/ 18 w 122"/>
              <a:gd name="T17" fmla="*/ 18 h 25"/>
              <a:gd name="T18" fmla="*/ 20 w 122"/>
              <a:gd name="T19" fmla="*/ 22 h 25"/>
              <a:gd name="T20" fmla="*/ 22 w 122"/>
              <a:gd name="T21" fmla="*/ 23 h 25"/>
              <a:gd name="T22" fmla="*/ 24 w 122"/>
              <a:gd name="T23" fmla="*/ 24 h 25"/>
              <a:gd name="T24" fmla="*/ 26 w 122"/>
              <a:gd name="T25" fmla="*/ 22 h 25"/>
              <a:gd name="T26" fmla="*/ 28 w 122"/>
              <a:gd name="T27" fmla="*/ 22 h 25"/>
              <a:gd name="T28" fmla="*/ 30 w 122"/>
              <a:gd name="T29" fmla="*/ 19 h 25"/>
              <a:gd name="T30" fmla="*/ 32 w 122"/>
              <a:gd name="T31" fmla="*/ 19 h 25"/>
              <a:gd name="T32" fmla="*/ 34 w 122"/>
              <a:gd name="T33" fmla="*/ 19 h 25"/>
              <a:gd name="T34" fmla="*/ 36 w 122"/>
              <a:gd name="T35" fmla="*/ 17 h 25"/>
              <a:gd name="T36" fmla="*/ 38 w 122"/>
              <a:gd name="T37" fmla="*/ 16 h 25"/>
              <a:gd name="T38" fmla="*/ 40 w 122"/>
              <a:gd name="T39" fmla="*/ 14 h 25"/>
              <a:gd name="T40" fmla="*/ 42 w 122"/>
              <a:gd name="T41" fmla="*/ 12 h 25"/>
              <a:gd name="T42" fmla="*/ 44 w 122"/>
              <a:gd name="T43" fmla="*/ 11 h 25"/>
              <a:gd name="T44" fmla="*/ 47 w 122"/>
              <a:gd name="T45" fmla="*/ 6 h 25"/>
              <a:gd name="T46" fmla="*/ 48 w 122"/>
              <a:gd name="T47" fmla="*/ 2 h 25"/>
              <a:gd name="T48" fmla="*/ 51 w 122"/>
              <a:gd name="T49" fmla="*/ 4 h 25"/>
              <a:gd name="T50" fmla="*/ 53 w 122"/>
              <a:gd name="T51" fmla="*/ 17 h 25"/>
              <a:gd name="T52" fmla="*/ 55 w 122"/>
              <a:gd name="T53" fmla="*/ 21 h 25"/>
              <a:gd name="T54" fmla="*/ 57 w 122"/>
              <a:gd name="T55" fmla="*/ 23 h 25"/>
              <a:gd name="T56" fmla="*/ 59 w 122"/>
              <a:gd name="T57" fmla="*/ 25 h 25"/>
              <a:gd name="T58" fmla="*/ 61 w 122"/>
              <a:gd name="T59" fmla="*/ 25 h 25"/>
              <a:gd name="T60" fmla="*/ 63 w 122"/>
              <a:gd name="T61" fmla="*/ 24 h 25"/>
              <a:gd name="T62" fmla="*/ 65 w 122"/>
              <a:gd name="T63" fmla="*/ 22 h 25"/>
              <a:gd name="T64" fmla="*/ 67 w 122"/>
              <a:gd name="T65" fmla="*/ 21 h 25"/>
              <a:gd name="T66" fmla="*/ 69 w 122"/>
              <a:gd name="T67" fmla="*/ 22 h 25"/>
              <a:gd name="T68" fmla="*/ 71 w 122"/>
              <a:gd name="T69" fmla="*/ 21 h 25"/>
              <a:gd name="T70" fmla="*/ 73 w 122"/>
              <a:gd name="T71" fmla="*/ 19 h 25"/>
              <a:gd name="T72" fmla="*/ 75 w 122"/>
              <a:gd name="T73" fmla="*/ 16 h 25"/>
              <a:gd name="T74" fmla="*/ 77 w 122"/>
              <a:gd name="T75" fmla="*/ 13 h 25"/>
              <a:gd name="T76" fmla="*/ 79 w 122"/>
              <a:gd name="T77" fmla="*/ 11 h 25"/>
              <a:gd name="T78" fmla="*/ 81 w 122"/>
              <a:gd name="T79" fmla="*/ 8 h 25"/>
              <a:gd name="T80" fmla="*/ 83 w 122"/>
              <a:gd name="T81" fmla="*/ 4 h 25"/>
              <a:gd name="T82" fmla="*/ 86 w 122"/>
              <a:gd name="T83" fmla="*/ 3 h 25"/>
              <a:gd name="T84" fmla="*/ 87 w 122"/>
              <a:gd name="T85" fmla="*/ 6 h 25"/>
              <a:gd name="T86" fmla="*/ 90 w 122"/>
              <a:gd name="T87" fmla="*/ 15 h 25"/>
              <a:gd name="T88" fmla="*/ 92 w 122"/>
              <a:gd name="T89" fmla="*/ 21 h 25"/>
              <a:gd name="T90" fmla="*/ 94 w 122"/>
              <a:gd name="T91" fmla="*/ 22 h 25"/>
              <a:gd name="T92" fmla="*/ 96 w 122"/>
              <a:gd name="T93" fmla="*/ 23 h 25"/>
              <a:gd name="T94" fmla="*/ 98 w 122"/>
              <a:gd name="T95" fmla="*/ 21 h 25"/>
              <a:gd name="T96" fmla="*/ 100 w 122"/>
              <a:gd name="T97" fmla="*/ 20 h 25"/>
              <a:gd name="T98" fmla="*/ 102 w 122"/>
              <a:gd name="T99" fmla="*/ 18 h 25"/>
              <a:gd name="T100" fmla="*/ 104 w 122"/>
              <a:gd name="T101" fmla="*/ 17 h 25"/>
              <a:gd name="T102" fmla="*/ 106 w 122"/>
              <a:gd name="T103" fmla="*/ 16 h 25"/>
              <a:gd name="T104" fmla="*/ 108 w 122"/>
              <a:gd name="T105" fmla="*/ 17 h 25"/>
              <a:gd name="T106" fmla="*/ 110 w 122"/>
              <a:gd name="T107" fmla="*/ 14 h 25"/>
              <a:gd name="T108" fmla="*/ 112 w 122"/>
              <a:gd name="T109" fmla="*/ 11 h 25"/>
              <a:gd name="T110" fmla="*/ 114 w 122"/>
              <a:gd name="T111" fmla="*/ 8 h 25"/>
              <a:gd name="T112" fmla="*/ 116 w 122"/>
              <a:gd name="T113" fmla="*/ 5 h 25"/>
              <a:gd name="T114" fmla="*/ 118 w 122"/>
              <a:gd name="T115" fmla="*/ 5 h 25"/>
              <a:gd name="T116" fmla="*/ 120 w 122"/>
              <a:gd name="T117" fmla="*/ 1 h 25"/>
              <a:gd name="T118" fmla="*/ 122 w 122"/>
              <a:gd name="T1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2" h="25">
                <a:moveTo>
                  <a:pt x="0" y="16"/>
                </a:moveTo>
                <a:lnTo>
                  <a:pt x="0" y="16"/>
                </a:lnTo>
                <a:lnTo>
                  <a:pt x="0" y="16"/>
                </a:lnTo>
                <a:lnTo>
                  <a:pt x="0" y="16"/>
                </a:lnTo>
                <a:lnTo>
                  <a:pt x="0" y="16"/>
                </a:lnTo>
                <a:lnTo>
                  <a:pt x="0" y="16"/>
                </a:lnTo>
                <a:lnTo>
                  <a:pt x="0" y="16"/>
                </a:lnTo>
                <a:lnTo>
                  <a:pt x="1" y="16"/>
                </a:lnTo>
                <a:lnTo>
                  <a:pt x="1" y="16"/>
                </a:lnTo>
                <a:lnTo>
                  <a:pt x="1" y="16"/>
                </a:lnTo>
                <a:lnTo>
                  <a:pt x="1" y="16"/>
                </a:lnTo>
                <a:lnTo>
                  <a:pt x="2" y="16"/>
                </a:lnTo>
                <a:lnTo>
                  <a:pt x="2" y="16"/>
                </a:lnTo>
                <a:lnTo>
                  <a:pt x="2" y="16"/>
                </a:lnTo>
                <a:lnTo>
                  <a:pt x="2" y="16"/>
                </a:lnTo>
                <a:lnTo>
                  <a:pt x="3" y="16"/>
                </a:lnTo>
                <a:lnTo>
                  <a:pt x="3" y="16"/>
                </a:lnTo>
                <a:lnTo>
                  <a:pt x="3" y="16"/>
                </a:lnTo>
                <a:lnTo>
                  <a:pt x="3" y="16"/>
                </a:lnTo>
                <a:lnTo>
                  <a:pt x="3" y="16"/>
                </a:lnTo>
                <a:lnTo>
                  <a:pt x="4" y="16"/>
                </a:lnTo>
                <a:lnTo>
                  <a:pt x="4" y="15"/>
                </a:lnTo>
                <a:lnTo>
                  <a:pt x="4" y="15"/>
                </a:lnTo>
                <a:lnTo>
                  <a:pt x="4" y="15"/>
                </a:lnTo>
                <a:lnTo>
                  <a:pt x="4" y="15"/>
                </a:lnTo>
                <a:lnTo>
                  <a:pt x="4" y="15"/>
                </a:lnTo>
                <a:lnTo>
                  <a:pt x="5" y="15"/>
                </a:lnTo>
                <a:lnTo>
                  <a:pt x="5" y="14"/>
                </a:lnTo>
                <a:lnTo>
                  <a:pt x="5" y="14"/>
                </a:lnTo>
                <a:lnTo>
                  <a:pt x="5" y="14"/>
                </a:lnTo>
                <a:lnTo>
                  <a:pt x="6" y="14"/>
                </a:lnTo>
                <a:lnTo>
                  <a:pt x="6" y="13"/>
                </a:lnTo>
                <a:lnTo>
                  <a:pt x="6" y="13"/>
                </a:lnTo>
                <a:lnTo>
                  <a:pt x="6" y="13"/>
                </a:lnTo>
                <a:lnTo>
                  <a:pt x="6" y="13"/>
                </a:lnTo>
                <a:lnTo>
                  <a:pt x="7" y="12"/>
                </a:lnTo>
                <a:lnTo>
                  <a:pt x="7" y="12"/>
                </a:lnTo>
                <a:lnTo>
                  <a:pt x="7" y="12"/>
                </a:lnTo>
                <a:lnTo>
                  <a:pt x="7" y="12"/>
                </a:lnTo>
                <a:lnTo>
                  <a:pt x="8" y="12"/>
                </a:lnTo>
                <a:lnTo>
                  <a:pt x="8" y="11"/>
                </a:lnTo>
                <a:lnTo>
                  <a:pt x="8" y="11"/>
                </a:lnTo>
                <a:lnTo>
                  <a:pt x="8" y="11"/>
                </a:lnTo>
                <a:lnTo>
                  <a:pt x="8" y="10"/>
                </a:lnTo>
                <a:lnTo>
                  <a:pt x="8" y="9"/>
                </a:lnTo>
                <a:lnTo>
                  <a:pt x="8" y="9"/>
                </a:lnTo>
                <a:lnTo>
                  <a:pt x="9" y="8"/>
                </a:lnTo>
                <a:lnTo>
                  <a:pt x="9" y="8"/>
                </a:lnTo>
                <a:lnTo>
                  <a:pt x="9" y="7"/>
                </a:lnTo>
                <a:lnTo>
                  <a:pt x="9" y="7"/>
                </a:lnTo>
                <a:lnTo>
                  <a:pt x="10" y="7"/>
                </a:lnTo>
                <a:lnTo>
                  <a:pt x="10" y="7"/>
                </a:lnTo>
                <a:lnTo>
                  <a:pt x="10" y="7"/>
                </a:lnTo>
                <a:lnTo>
                  <a:pt x="10" y="7"/>
                </a:lnTo>
                <a:lnTo>
                  <a:pt x="11" y="7"/>
                </a:lnTo>
                <a:lnTo>
                  <a:pt x="11" y="6"/>
                </a:lnTo>
                <a:lnTo>
                  <a:pt x="11" y="6"/>
                </a:lnTo>
                <a:lnTo>
                  <a:pt x="11" y="6"/>
                </a:lnTo>
                <a:lnTo>
                  <a:pt x="12" y="6"/>
                </a:lnTo>
                <a:lnTo>
                  <a:pt x="12" y="6"/>
                </a:lnTo>
                <a:lnTo>
                  <a:pt x="12" y="6"/>
                </a:lnTo>
                <a:lnTo>
                  <a:pt x="12" y="5"/>
                </a:lnTo>
                <a:lnTo>
                  <a:pt x="12" y="5"/>
                </a:lnTo>
                <a:lnTo>
                  <a:pt x="12" y="5"/>
                </a:lnTo>
                <a:lnTo>
                  <a:pt x="12" y="5"/>
                </a:lnTo>
                <a:lnTo>
                  <a:pt x="13" y="4"/>
                </a:lnTo>
                <a:lnTo>
                  <a:pt x="13" y="4"/>
                </a:lnTo>
                <a:lnTo>
                  <a:pt x="13" y="4"/>
                </a:lnTo>
                <a:lnTo>
                  <a:pt x="13" y="3"/>
                </a:lnTo>
                <a:lnTo>
                  <a:pt x="14" y="3"/>
                </a:lnTo>
                <a:lnTo>
                  <a:pt x="14" y="2"/>
                </a:lnTo>
                <a:lnTo>
                  <a:pt x="14" y="2"/>
                </a:lnTo>
                <a:lnTo>
                  <a:pt x="14" y="1"/>
                </a:lnTo>
                <a:lnTo>
                  <a:pt x="14" y="1"/>
                </a:lnTo>
                <a:lnTo>
                  <a:pt x="15" y="2"/>
                </a:lnTo>
                <a:lnTo>
                  <a:pt x="15" y="3"/>
                </a:lnTo>
                <a:lnTo>
                  <a:pt x="15" y="4"/>
                </a:lnTo>
                <a:lnTo>
                  <a:pt x="15" y="5"/>
                </a:lnTo>
                <a:lnTo>
                  <a:pt x="16" y="6"/>
                </a:lnTo>
                <a:lnTo>
                  <a:pt x="16" y="7"/>
                </a:lnTo>
                <a:lnTo>
                  <a:pt x="16" y="8"/>
                </a:lnTo>
                <a:lnTo>
                  <a:pt x="16" y="9"/>
                </a:lnTo>
                <a:lnTo>
                  <a:pt x="16" y="10"/>
                </a:lnTo>
                <a:lnTo>
                  <a:pt x="16" y="11"/>
                </a:lnTo>
                <a:lnTo>
                  <a:pt x="17" y="12"/>
                </a:lnTo>
                <a:lnTo>
                  <a:pt x="17" y="13"/>
                </a:lnTo>
                <a:lnTo>
                  <a:pt x="17" y="15"/>
                </a:lnTo>
                <a:lnTo>
                  <a:pt x="17" y="16"/>
                </a:lnTo>
                <a:lnTo>
                  <a:pt x="17" y="17"/>
                </a:lnTo>
                <a:lnTo>
                  <a:pt x="18" y="18"/>
                </a:lnTo>
                <a:lnTo>
                  <a:pt x="18" y="18"/>
                </a:lnTo>
                <a:lnTo>
                  <a:pt x="18" y="19"/>
                </a:lnTo>
                <a:lnTo>
                  <a:pt x="18" y="19"/>
                </a:lnTo>
                <a:lnTo>
                  <a:pt x="19" y="20"/>
                </a:lnTo>
                <a:lnTo>
                  <a:pt x="19" y="20"/>
                </a:lnTo>
                <a:lnTo>
                  <a:pt x="19" y="21"/>
                </a:lnTo>
                <a:lnTo>
                  <a:pt x="19" y="21"/>
                </a:lnTo>
                <a:lnTo>
                  <a:pt x="20" y="21"/>
                </a:lnTo>
                <a:lnTo>
                  <a:pt x="20" y="22"/>
                </a:lnTo>
                <a:lnTo>
                  <a:pt x="20" y="22"/>
                </a:lnTo>
                <a:lnTo>
                  <a:pt x="20" y="22"/>
                </a:lnTo>
                <a:lnTo>
                  <a:pt x="20" y="22"/>
                </a:lnTo>
                <a:lnTo>
                  <a:pt x="20" y="22"/>
                </a:lnTo>
                <a:lnTo>
                  <a:pt x="20" y="22"/>
                </a:lnTo>
                <a:lnTo>
                  <a:pt x="21" y="23"/>
                </a:lnTo>
                <a:lnTo>
                  <a:pt x="21" y="23"/>
                </a:lnTo>
                <a:lnTo>
                  <a:pt x="21" y="23"/>
                </a:lnTo>
                <a:lnTo>
                  <a:pt x="21" y="23"/>
                </a:lnTo>
                <a:lnTo>
                  <a:pt x="22" y="23"/>
                </a:lnTo>
                <a:lnTo>
                  <a:pt x="22" y="23"/>
                </a:lnTo>
                <a:lnTo>
                  <a:pt x="22" y="23"/>
                </a:lnTo>
                <a:lnTo>
                  <a:pt x="22" y="24"/>
                </a:lnTo>
                <a:lnTo>
                  <a:pt x="23" y="24"/>
                </a:lnTo>
                <a:lnTo>
                  <a:pt x="23" y="24"/>
                </a:lnTo>
                <a:lnTo>
                  <a:pt x="23" y="24"/>
                </a:lnTo>
                <a:lnTo>
                  <a:pt x="23" y="24"/>
                </a:lnTo>
                <a:lnTo>
                  <a:pt x="23" y="24"/>
                </a:lnTo>
                <a:lnTo>
                  <a:pt x="24" y="24"/>
                </a:lnTo>
                <a:lnTo>
                  <a:pt x="24" y="24"/>
                </a:lnTo>
                <a:lnTo>
                  <a:pt x="24" y="24"/>
                </a:lnTo>
                <a:lnTo>
                  <a:pt x="24" y="24"/>
                </a:lnTo>
                <a:lnTo>
                  <a:pt x="24" y="24"/>
                </a:lnTo>
                <a:lnTo>
                  <a:pt x="24" y="24"/>
                </a:lnTo>
                <a:lnTo>
                  <a:pt x="25" y="24"/>
                </a:lnTo>
                <a:lnTo>
                  <a:pt x="25" y="24"/>
                </a:lnTo>
                <a:lnTo>
                  <a:pt x="25" y="23"/>
                </a:lnTo>
                <a:lnTo>
                  <a:pt x="25" y="23"/>
                </a:lnTo>
                <a:lnTo>
                  <a:pt x="25" y="23"/>
                </a:lnTo>
                <a:lnTo>
                  <a:pt x="26" y="22"/>
                </a:lnTo>
                <a:lnTo>
                  <a:pt x="26" y="22"/>
                </a:lnTo>
                <a:lnTo>
                  <a:pt x="26" y="22"/>
                </a:lnTo>
                <a:lnTo>
                  <a:pt x="26" y="22"/>
                </a:lnTo>
                <a:lnTo>
                  <a:pt x="27" y="22"/>
                </a:lnTo>
                <a:lnTo>
                  <a:pt x="27" y="22"/>
                </a:lnTo>
                <a:lnTo>
                  <a:pt x="27" y="22"/>
                </a:lnTo>
                <a:lnTo>
                  <a:pt x="27" y="22"/>
                </a:lnTo>
                <a:lnTo>
                  <a:pt x="28" y="22"/>
                </a:lnTo>
                <a:lnTo>
                  <a:pt x="28" y="22"/>
                </a:lnTo>
                <a:lnTo>
                  <a:pt x="28" y="22"/>
                </a:lnTo>
                <a:lnTo>
                  <a:pt x="28" y="22"/>
                </a:lnTo>
                <a:lnTo>
                  <a:pt x="28" y="22"/>
                </a:lnTo>
                <a:lnTo>
                  <a:pt x="28" y="21"/>
                </a:lnTo>
                <a:lnTo>
                  <a:pt x="28" y="21"/>
                </a:lnTo>
                <a:lnTo>
                  <a:pt x="29" y="21"/>
                </a:lnTo>
                <a:lnTo>
                  <a:pt x="29" y="21"/>
                </a:lnTo>
                <a:lnTo>
                  <a:pt x="29" y="21"/>
                </a:lnTo>
                <a:lnTo>
                  <a:pt x="29" y="20"/>
                </a:lnTo>
                <a:lnTo>
                  <a:pt x="30" y="20"/>
                </a:lnTo>
                <a:lnTo>
                  <a:pt x="30" y="19"/>
                </a:lnTo>
                <a:lnTo>
                  <a:pt x="30" y="19"/>
                </a:lnTo>
                <a:lnTo>
                  <a:pt x="30" y="19"/>
                </a:lnTo>
                <a:lnTo>
                  <a:pt x="31" y="18"/>
                </a:lnTo>
                <a:lnTo>
                  <a:pt x="31" y="18"/>
                </a:lnTo>
                <a:lnTo>
                  <a:pt x="31" y="17"/>
                </a:lnTo>
                <a:lnTo>
                  <a:pt x="31" y="17"/>
                </a:lnTo>
                <a:lnTo>
                  <a:pt x="31" y="18"/>
                </a:lnTo>
                <a:lnTo>
                  <a:pt x="32" y="18"/>
                </a:lnTo>
                <a:lnTo>
                  <a:pt x="32" y="18"/>
                </a:lnTo>
                <a:lnTo>
                  <a:pt x="32" y="18"/>
                </a:lnTo>
                <a:lnTo>
                  <a:pt x="32" y="19"/>
                </a:lnTo>
                <a:lnTo>
                  <a:pt x="32" y="19"/>
                </a:lnTo>
                <a:lnTo>
                  <a:pt x="32" y="19"/>
                </a:lnTo>
                <a:lnTo>
                  <a:pt x="33" y="19"/>
                </a:lnTo>
                <a:lnTo>
                  <a:pt x="33" y="19"/>
                </a:lnTo>
                <a:lnTo>
                  <a:pt x="33" y="19"/>
                </a:lnTo>
                <a:lnTo>
                  <a:pt x="33" y="19"/>
                </a:lnTo>
                <a:lnTo>
                  <a:pt x="34" y="19"/>
                </a:lnTo>
                <a:lnTo>
                  <a:pt x="34" y="19"/>
                </a:lnTo>
                <a:lnTo>
                  <a:pt x="34" y="19"/>
                </a:lnTo>
                <a:lnTo>
                  <a:pt x="34" y="19"/>
                </a:lnTo>
                <a:lnTo>
                  <a:pt x="34" y="19"/>
                </a:lnTo>
                <a:lnTo>
                  <a:pt x="35" y="19"/>
                </a:lnTo>
                <a:lnTo>
                  <a:pt x="35" y="19"/>
                </a:lnTo>
                <a:lnTo>
                  <a:pt x="35" y="18"/>
                </a:lnTo>
                <a:lnTo>
                  <a:pt x="35" y="18"/>
                </a:lnTo>
                <a:lnTo>
                  <a:pt x="36" y="18"/>
                </a:lnTo>
                <a:lnTo>
                  <a:pt x="36" y="18"/>
                </a:lnTo>
                <a:lnTo>
                  <a:pt x="36" y="18"/>
                </a:lnTo>
                <a:lnTo>
                  <a:pt x="36" y="17"/>
                </a:lnTo>
                <a:lnTo>
                  <a:pt x="36" y="17"/>
                </a:lnTo>
                <a:lnTo>
                  <a:pt x="36" y="17"/>
                </a:lnTo>
                <a:lnTo>
                  <a:pt x="36" y="17"/>
                </a:lnTo>
                <a:lnTo>
                  <a:pt x="37" y="17"/>
                </a:lnTo>
                <a:lnTo>
                  <a:pt x="37" y="17"/>
                </a:lnTo>
                <a:lnTo>
                  <a:pt x="37" y="17"/>
                </a:lnTo>
                <a:lnTo>
                  <a:pt x="37" y="17"/>
                </a:lnTo>
                <a:lnTo>
                  <a:pt x="38" y="17"/>
                </a:lnTo>
                <a:lnTo>
                  <a:pt x="38" y="16"/>
                </a:lnTo>
                <a:lnTo>
                  <a:pt x="38" y="16"/>
                </a:lnTo>
                <a:lnTo>
                  <a:pt x="38" y="16"/>
                </a:lnTo>
                <a:lnTo>
                  <a:pt x="39" y="15"/>
                </a:lnTo>
                <a:lnTo>
                  <a:pt x="39" y="15"/>
                </a:lnTo>
                <a:lnTo>
                  <a:pt x="39" y="14"/>
                </a:lnTo>
                <a:lnTo>
                  <a:pt x="39" y="14"/>
                </a:lnTo>
                <a:lnTo>
                  <a:pt x="39" y="14"/>
                </a:lnTo>
                <a:lnTo>
                  <a:pt x="40" y="14"/>
                </a:lnTo>
                <a:lnTo>
                  <a:pt x="40" y="14"/>
                </a:lnTo>
                <a:lnTo>
                  <a:pt x="40" y="14"/>
                </a:lnTo>
                <a:lnTo>
                  <a:pt x="40" y="14"/>
                </a:lnTo>
                <a:lnTo>
                  <a:pt x="40" y="14"/>
                </a:lnTo>
                <a:lnTo>
                  <a:pt x="40" y="14"/>
                </a:lnTo>
                <a:lnTo>
                  <a:pt x="41" y="15"/>
                </a:lnTo>
                <a:lnTo>
                  <a:pt x="41" y="14"/>
                </a:lnTo>
                <a:lnTo>
                  <a:pt x="41" y="14"/>
                </a:lnTo>
                <a:lnTo>
                  <a:pt x="41" y="14"/>
                </a:lnTo>
                <a:lnTo>
                  <a:pt x="42" y="13"/>
                </a:lnTo>
                <a:lnTo>
                  <a:pt x="42" y="13"/>
                </a:lnTo>
                <a:lnTo>
                  <a:pt x="42" y="13"/>
                </a:lnTo>
                <a:lnTo>
                  <a:pt x="42" y="12"/>
                </a:lnTo>
                <a:lnTo>
                  <a:pt x="42" y="12"/>
                </a:lnTo>
                <a:lnTo>
                  <a:pt x="43" y="12"/>
                </a:lnTo>
                <a:lnTo>
                  <a:pt x="43" y="12"/>
                </a:lnTo>
                <a:lnTo>
                  <a:pt x="43" y="12"/>
                </a:lnTo>
                <a:lnTo>
                  <a:pt x="43" y="12"/>
                </a:lnTo>
                <a:lnTo>
                  <a:pt x="44" y="12"/>
                </a:lnTo>
                <a:lnTo>
                  <a:pt x="44" y="12"/>
                </a:lnTo>
                <a:lnTo>
                  <a:pt x="44" y="12"/>
                </a:lnTo>
                <a:lnTo>
                  <a:pt x="44" y="12"/>
                </a:lnTo>
                <a:lnTo>
                  <a:pt x="44" y="12"/>
                </a:lnTo>
                <a:lnTo>
                  <a:pt x="44" y="11"/>
                </a:lnTo>
                <a:lnTo>
                  <a:pt x="45" y="10"/>
                </a:lnTo>
                <a:lnTo>
                  <a:pt x="45" y="10"/>
                </a:lnTo>
                <a:lnTo>
                  <a:pt x="45" y="9"/>
                </a:lnTo>
                <a:lnTo>
                  <a:pt x="45" y="8"/>
                </a:lnTo>
                <a:lnTo>
                  <a:pt x="45" y="8"/>
                </a:lnTo>
                <a:lnTo>
                  <a:pt x="46" y="7"/>
                </a:lnTo>
                <a:lnTo>
                  <a:pt x="46" y="7"/>
                </a:lnTo>
                <a:lnTo>
                  <a:pt x="46" y="7"/>
                </a:lnTo>
                <a:lnTo>
                  <a:pt x="46" y="6"/>
                </a:lnTo>
                <a:lnTo>
                  <a:pt x="47" y="6"/>
                </a:lnTo>
                <a:lnTo>
                  <a:pt x="47" y="6"/>
                </a:lnTo>
                <a:lnTo>
                  <a:pt x="47" y="5"/>
                </a:lnTo>
                <a:lnTo>
                  <a:pt x="47" y="5"/>
                </a:lnTo>
                <a:lnTo>
                  <a:pt x="48" y="5"/>
                </a:lnTo>
                <a:lnTo>
                  <a:pt x="48" y="4"/>
                </a:lnTo>
                <a:lnTo>
                  <a:pt x="48" y="4"/>
                </a:lnTo>
                <a:lnTo>
                  <a:pt x="48" y="4"/>
                </a:lnTo>
                <a:lnTo>
                  <a:pt x="48" y="3"/>
                </a:lnTo>
                <a:lnTo>
                  <a:pt x="48" y="3"/>
                </a:lnTo>
                <a:lnTo>
                  <a:pt x="48" y="2"/>
                </a:lnTo>
                <a:lnTo>
                  <a:pt x="49" y="2"/>
                </a:lnTo>
                <a:lnTo>
                  <a:pt x="49" y="1"/>
                </a:lnTo>
                <a:lnTo>
                  <a:pt x="49" y="2"/>
                </a:lnTo>
                <a:lnTo>
                  <a:pt x="49" y="2"/>
                </a:lnTo>
                <a:lnTo>
                  <a:pt x="50" y="2"/>
                </a:lnTo>
                <a:lnTo>
                  <a:pt x="50" y="3"/>
                </a:lnTo>
                <a:lnTo>
                  <a:pt x="50" y="3"/>
                </a:lnTo>
                <a:lnTo>
                  <a:pt x="50" y="3"/>
                </a:lnTo>
                <a:lnTo>
                  <a:pt x="50" y="4"/>
                </a:lnTo>
                <a:lnTo>
                  <a:pt x="51" y="4"/>
                </a:lnTo>
                <a:lnTo>
                  <a:pt x="51" y="5"/>
                </a:lnTo>
                <a:lnTo>
                  <a:pt x="51" y="7"/>
                </a:lnTo>
                <a:lnTo>
                  <a:pt x="51" y="8"/>
                </a:lnTo>
                <a:lnTo>
                  <a:pt x="52" y="10"/>
                </a:lnTo>
                <a:lnTo>
                  <a:pt x="52" y="12"/>
                </a:lnTo>
                <a:lnTo>
                  <a:pt x="52" y="13"/>
                </a:lnTo>
                <a:lnTo>
                  <a:pt x="52" y="15"/>
                </a:lnTo>
                <a:lnTo>
                  <a:pt x="52" y="16"/>
                </a:lnTo>
                <a:lnTo>
                  <a:pt x="52" y="17"/>
                </a:lnTo>
                <a:lnTo>
                  <a:pt x="53" y="17"/>
                </a:lnTo>
                <a:lnTo>
                  <a:pt x="53" y="18"/>
                </a:lnTo>
                <a:lnTo>
                  <a:pt x="53" y="18"/>
                </a:lnTo>
                <a:lnTo>
                  <a:pt x="53" y="19"/>
                </a:lnTo>
                <a:lnTo>
                  <a:pt x="53" y="19"/>
                </a:lnTo>
                <a:lnTo>
                  <a:pt x="54" y="20"/>
                </a:lnTo>
                <a:lnTo>
                  <a:pt x="54" y="20"/>
                </a:lnTo>
                <a:lnTo>
                  <a:pt x="54" y="20"/>
                </a:lnTo>
                <a:lnTo>
                  <a:pt x="54" y="21"/>
                </a:lnTo>
                <a:lnTo>
                  <a:pt x="55" y="21"/>
                </a:lnTo>
                <a:lnTo>
                  <a:pt x="55" y="21"/>
                </a:lnTo>
                <a:lnTo>
                  <a:pt x="55" y="21"/>
                </a:lnTo>
                <a:lnTo>
                  <a:pt x="55" y="22"/>
                </a:lnTo>
                <a:lnTo>
                  <a:pt x="55" y="22"/>
                </a:lnTo>
                <a:lnTo>
                  <a:pt x="55" y="22"/>
                </a:lnTo>
                <a:lnTo>
                  <a:pt x="56" y="22"/>
                </a:lnTo>
                <a:lnTo>
                  <a:pt x="56" y="22"/>
                </a:lnTo>
                <a:lnTo>
                  <a:pt x="56" y="23"/>
                </a:lnTo>
                <a:lnTo>
                  <a:pt x="56" y="23"/>
                </a:lnTo>
                <a:lnTo>
                  <a:pt x="56" y="23"/>
                </a:lnTo>
                <a:lnTo>
                  <a:pt x="57" y="23"/>
                </a:lnTo>
                <a:lnTo>
                  <a:pt x="57" y="23"/>
                </a:lnTo>
                <a:lnTo>
                  <a:pt x="57" y="23"/>
                </a:lnTo>
                <a:lnTo>
                  <a:pt x="57" y="24"/>
                </a:lnTo>
                <a:lnTo>
                  <a:pt x="58" y="24"/>
                </a:lnTo>
                <a:lnTo>
                  <a:pt x="58" y="24"/>
                </a:lnTo>
                <a:lnTo>
                  <a:pt x="58" y="24"/>
                </a:lnTo>
                <a:lnTo>
                  <a:pt x="58" y="25"/>
                </a:lnTo>
                <a:lnTo>
                  <a:pt x="59" y="25"/>
                </a:lnTo>
                <a:lnTo>
                  <a:pt x="59" y="25"/>
                </a:lnTo>
                <a:lnTo>
                  <a:pt x="59" y="25"/>
                </a:lnTo>
                <a:lnTo>
                  <a:pt x="59" y="25"/>
                </a:lnTo>
                <a:lnTo>
                  <a:pt x="59" y="25"/>
                </a:lnTo>
                <a:lnTo>
                  <a:pt x="59" y="25"/>
                </a:lnTo>
                <a:lnTo>
                  <a:pt x="59" y="25"/>
                </a:lnTo>
                <a:lnTo>
                  <a:pt x="60" y="25"/>
                </a:lnTo>
                <a:lnTo>
                  <a:pt x="60" y="25"/>
                </a:lnTo>
                <a:lnTo>
                  <a:pt x="60" y="25"/>
                </a:lnTo>
                <a:lnTo>
                  <a:pt x="60" y="25"/>
                </a:lnTo>
                <a:lnTo>
                  <a:pt x="61" y="25"/>
                </a:lnTo>
                <a:lnTo>
                  <a:pt x="61" y="25"/>
                </a:lnTo>
                <a:lnTo>
                  <a:pt x="61" y="25"/>
                </a:lnTo>
                <a:lnTo>
                  <a:pt x="61" y="25"/>
                </a:lnTo>
                <a:lnTo>
                  <a:pt x="61" y="25"/>
                </a:lnTo>
                <a:lnTo>
                  <a:pt x="62" y="25"/>
                </a:lnTo>
                <a:lnTo>
                  <a:pt x="62" y="24"/>
                </a:lnTo>
                <a:lnTo>
                  <a:pt x="62" y="24"/>
                </a:lnTo>
                <a:lnTo>
                  <a:pt x="62" y="24"/>
                </a:lnTo>
                <a:lnTo>
                  <a:pt x="63" y="24"/>
                </a:lnTo>
                <a:lnTo>
                  <a:pt x="63" y="24"/>
                </a:lnTo>
                <a:lnTo>
                  <a:pt x="63" y="24"/>
                </a:lnTo>
                <a:lnTo>
                  <a:pt x="63" y="23"/>
                </a:lnTo>
                <a:lnTo>
                  <a:pt x="63" y="23"/>
                </a:lnTo>
                <a:lnTo>
                  <a:pt x="63" y="23"/>
                </a:lnTo>
                <a:lnTo>
                  <a:pt x="64" y="23"/>
                </a:lnTo>
                <a:lnTo>
                  <a:pt x="64" y="23"/>
                </a:lnTo>
                <a:lnTo>
                  <a:pt x="64" y="22"/>
                </a:lnTo>
                <a:lnTo>
                  <a:pt x="64" y="22"/>
                </a:lnTo>
                <a:lnTo>
                  <a:pt x="64" y="22"/>
                </a:lnTo>
                <a:lnTo>
                  <a:pt x="65" y="22"/>
                </a:lnTo>
                <a:lnTo>
                  <a:pt x="65" y="22"/>
                </a:lnTo>
                <a:lnTo>
                  <a:pt x="65" y="21"/>
                </a:lnTo>
                <a:lnTo>
                  <a:pt x="65" y="21"/>
                </a:lnTo>
                <a:lnTo>
                  <a:pt x="66" y="21"/>
                </a:lnTo>
                <a:lnTo>
                  <a:pt x="66" y="21"/>
                </a:lnTo>
                <a:lnTo>
                  <a:pt x="66" y="21"/>
                </a:lnTo>
                <a:lnTo>
                  <a:pt x="66" y="21"/>
                </a:lnTo>
                <a:lnTo>
                  <a:pt x="67" y="21"/>
                </a:lnTo>
                <a:lnTo>
                  <a:pt x="67" y="21"/>
                </a:lnTo>
                <a:lnTo>
                  <a:pt x="67" y="21"/>
                </a:lnTo>
                <a:lnTo>
                  <a:pt x="67" y="21"/>
                </a:lnTo>
                <a:lnTo>
                  <a:pt x="67" y="21"/>
                </a:lnTo>
                <a:lnTo>
                  <a:pt x="67" y="21"/>
                </a:lnTo>
                <a:lnTo>
                  <a:pt x="67" y="21"/>
                </a:lnTo>
                <a:lnTo>
                  <a:pt x="68" y="22"/>
                </a:lnTo>
                <a:lnTo>
                  <a:pt x="68" y="22"/>
                </a:lnTo>
                <a:lnTo>
                  <a:pt x="68" y="22"/>
                </a:lnTo>
                <a:lnTo>
                  <a:pt x="68" y="22"/>
                </a:lnTo>
                <a:lnTo>
                  <a:pt x="69" y="22"/>
                </a:lnTo>
                <a:lnTo>
                  <a:pt x="69" y="22"/>
                </a:lnTo>
                <a:lnTo>
                  <a:pt x="69" y="22"/>
                </a:lnTo>
                <a:lnTo>
                  <a:pt x="69" y="22"/>
                </a:lnTo>
                <a:lnTo>
                  <a:pt x="70" y="22"/>
                </a:lnTo>
                <a:lnTo>
                  <a:pt x="70" y="22"/>
                </a:lnTo>
                <a:lnTo>
                  <a:pt x="70" y="22"/>
                </a:lnTo>
                <a:lnTo>
                  <a:pt x="70" y="22"/>
                </a:lnTo>
                <a:lnTo>
                  <a:pt x="70" y="22"/>
                </a:lnTo>
                <a:lnTo>
                  <a:pt x="71" y="21"/>
                </a:lnTo>
                <a:lnTo>
                  <a:pt x="71" y="21"/>
                </a:lnTo>
                <a:lnTo>
                  <a:pt x="71" y="21"/>
                </a:lnTo>
                <a:lnTo>
                  <a:pt x="71" y="21"/>
                </a:lnTo>
                <a:lnTo>
                  <a:pt x="71" y="21"/>
                </a:lnTo>
                <a:lnTo>
                  <a:pt x="71" y="20"/>
                </a:lnTo>
                <a:lnTo>
                  <a:pt x="72" y="20"/>
                </a:lnTo>
                <a:lnTo>
                  <a:pt x="72" y="20"/>
                </a:lnTo>
                <a:lnTo>
                  <a:pt x="72" y="20"/>
                </a:lnTo>
                <a:lnTo>
                  <a:pt x="72" y="19"/>
                </a:lnTo>
                <a:lnTo>
                  <a:pt x="72" y="19"/>
                </a:lnTo>
                <a:lnTo>
                  <a:pt x="73" y="19"/>
                </a:lnTo>
                <a:lnTo>
                  <a:pt x="73" y="19"/>
                </a:lnTo>
                <a:lnTo>
                  <a:pt x="73" y="19"/>
                </a:lnTo>
                <a:lnTo>
                  <a:pt x="73" y="19"/>
                </a:lnTo>
                <a:lnTo>
                  <a:pt x="74" y="19"/>
                </a:lnTo>
                <a:lnTo>
                  <a:pt x="74" y="18"/>
                </a:lnTo>
                <a:lnTo>
                  <a:pt x="74" y="18"/>
                </a:lnTo>
                <a:lnTo>
                  <a:pt x="74" y="17"/>
                </a:lnTo>
                <a:lnTo>
                  <a:pt x="75" y="17"/>
                </a:lnTo>
                <a:lnTo>
                  <a:pt x="75" y="17"/>
                </a:lnTo>
                <a:lnTo>
                  <a:pt x="75" y="16"/>
                </a:lnTo>
                <a:lnTo>
                  <a:pt x="75" y="16"/>
                </a:lnTo>
                <a:lnTo>
                  <a:pt x="75" y="16"/>
                </a:lnTo>
                <a:lnTo>
                  <a:pt x="75" y="15"/>
                </a:lnTo>
                <a:lnTo>
                  <a:pt x="75" y="15"/>
                </a:lnTo>
                <a:lnTo>
                  <a:pt x="76" y="15"/>
                </a:lnTo>
                <a:lnTo>
                  <a:pt x="76" y="15"/>
                </a:lnTo>
                <a:lnTo>
                  <a:pt x="76" y="14"/>
                </a:lnTo>
                <a:lnTo>
                  <a:pt x="76" y="14"/>
                </a:lnTo>
                <a:lnTo>
                  <a:pt x="77" y="14"/>
                </a:lnTo>
                <a:lnTo>
                  <a:pt x="77" y="13"/>
                </a:lnTo>
                <a:lnTo>
                  <a:pt x="77" y="13"/>
                </a:lnTo>
                <a:lnTo>
                  <a:pt x="77" y="13"/>
                </a:lnTo>
                <a:lnTo>
                  <a:pt x="78" y="12"/>
                </a:lnTo>
                <a:lnTo>
                  <a:pt x="78" y="12"/>
                </a:lnTo>
                <a:lnTo>
                  <a:pt x="78" y="12"/>
                </a:lnTo>
                <a:lnTo>
                  <a:pt x="78" y="12"/>
                </a:lnTo>
                <a:lnTo>
                  <a:pt x="78" y="12"/>
                </a:lnTo>
                <a:lnTo>
                  <a:pt x="79" y="12"/>
                </a:lnTo>
                <a:lnTo>
                  <a:pt x="79" y="11"/>
                </a:lnTo>
                <a:lnTo>
                  <a:pt x="79" y="11"/>
                </a:lnTo>
                <a:lnTo>
                  <a:pt x="79" y="11"/>
                </a:lnTo>
                <a:lnTo>
                  <a:pt x="79" y="11"/>
                </a:lnTo>
                <a:lnTo>
                  <a:pt x="79" y="10"/>
                </a:lnTo>
                <a:lnTo>
                  <a:pt x="80" y="10"/>
                </a:lnTo>
                <a:lnTo>
                  <a:pt x="80" y="10"/>
                </a:lnTo>
                <a:lnTo>
                  <a:pt x="80" y="10"/>
                </a:lnTo>
                <a:lnTo>
                  <a:pt x="80" y="9"/>
                </a:lnTo>
                <a:lnTo>
                  <a:pt x="81" y="9"/>
                </a:lnTo>
                <a:lnTo>
                  <a:pt x="81" y="8"/>
                </a:lnTo>
                <a:lnTo>
                  <a:pt x="81" y="8"/>
                </a:lnTo>
                <a:lnTo>
                  <a:pt x="81" y="8"/>
                </a:lnTo>
                <a:lnTo>
                  <a:pt x="81" y="8"/>
                </a:lnTo>
                <a:lnTo>
                  <a:pt x="82" y="7"/>
                </a:lnTo>
                <a:lnTo>
                  <a:pt x="82" y="7"/>
                </a:lnTo>
                <a:lnTo>
                  <a:pt x="82" y="7"/>
                </a:lnTo>
                <a:lnTo>
                  <a:pt x="82" y="6"/>
                </a:lnTo>
                <a:lnTo>
                  <a:pt x="83" y="6"/>
                </a:lnTo>
                <a:lnTo>
                  <a:pt x="83" y="6"/>
                </a:lnTo>
                <a:lnTo>
                  <a:pt x="83" y="5"/>
                </a:lnTo>
                <a:lnTo>
                  <a:pt x="83" y="5"/>
                </a:lnTo>
                <a:lnTo>
                  <a:pt x="83" y="5"/>
                </a:lnTo>
                <a:lnTo>
                  <a:pt x="83" y="4"/>
                </a:lnTo>
                <a:lnTo>
                  <a:pt x="83" y="4"/>
                </a:lnTo>
                <a:lnTo>
                  <a:pt x="84" y="4"/>
                </a:lnTo>
                <a:lnTo>
                  <a:pt x="84" y="4"/>
                </a:lnTo>
                <a:lnTo>
                  <a:pt x="84" y="4"/>
                </a:lnTo>
                <a:lnTo>
                  <a:pt x="84" y="4"/>
                </a:lnTo>
                <a:lnTo>
                  <a:pt x="85" y="4"/>
                </a:lnTo>
                <a:lnTo>
                  <a:pt x="85" y="3"/>
                </a:lnTo>
                <a:lnTo>
                  <a:pt x="85" y="3"/>
                </a:lnTo>
                <a:lnTo>
                  <a:pt x="85" y="3"/>
                </a:lnTo>
                <a:lnTo>
                  <a:pt x="86" y="3"/>
                </a:lnTo>
                <a:lnTo>
                  <a:pt x="86" y="2"/>
                </a:lnTo>
                <a:lnTo>
                  <a:pt x="86" y="2"/>
                </a:lnTo>
                <a:lnTo>
                  <a:pt x="86" y="2"/>
                </a:lnTo>
                <a:lnTo>
                  <a:pt x="86" y="2"/>
                </a:lnTo>
                <a:lnTo>
                  <a:pt x="87" y="1"/>
                </a:lnTo>
                <a:lnTo>
                  <a:pt x="87" y="1"/>
                </a:lnTo>
                <a:lnTo>
                  <a:pt x="87" y="2"/>
                </a:lnTo>
                <a:lnTo>
                  <a:pt x="87" y="3"/>
                </a:lnTo>
                <a:lnTo>
                  <a:pt x="87" y="4"/>
                </a:lnTo>
                <a:lnTo>
                  <a:pt x="87" y="6"/>
                </a:lnTo>
                <a:lnTo>
                  <a:pt x="88" y="7"/>
                </a:lnTo>
                <a:lnTo>
                  <a:pt x="88" y="8"/>
                </a:lnTo>
                <a:lnTo>
                  <a:pt x="88" y="9"/>
                </a:lnTo>
                <a:lnTo>
                  <a:pt x="88" y="11"/>
                </a:lnTo>
                <a:lnTo>
                  <a:pt x="89" y="12"/>
                </a:lnTo>
                <a:lnTo>
                  <a:pt x="89" y="12"/>
                </a:lnTo>
                <a:lnTo>
                  <a:pt x="89" y="13"/>
                </a:lnTo>
                <a:lnTo>
                  <a:pt x="89" y="13"/>
                </a:lnTo>
                <a:lnTo>
                  <a:pt x="89" y="14"/>
                </a:lnTo>
                <a:lnTo>
                  <a:pt x="90" y="15"/>
                </a:lnTo>
                <a:lnTo>
                  <a:pt x="90" y="16"/>
                </a:lnTo>
                <a:lnTo>
                  <a:pt x="90" y="16"/>
                </a:lnTo>
                <a:lnTo>
                  <a:pt x="90" y="17"/>
                </a:lnTo>
                <a:lnTo>
                  <a:pt x="91" y="17"/>
                </a:lnTo>
                <a:lnTo>
                  <a:pt x="91" y="18"/>
                </a:lnTo>
                <a:lnTo>
                  <a:pt x="91" y="19"/>
                </a:lnTo>
                <a:lnTo>
                  <a:pt x="91" y="19"/>
                </a:lnTo>
                <a:lnTo>
                  <a:pt x="91" y="20"/>
                </a:lnTo>
                <a:lnTo>
                  <a:pt x="91" y="21"/>
                </a:lnTo>
                <a:lnTo>
                  <a:pt x="92" y="21"/>
                </a:lnTo>
                <a:lnTo>
                  <a:pt x="92" y="21"/>
                </a:lnTo>
                <a:lnTo>
                  <a:pt x="92" y="21"/>
                </a:lnTo>
                <a:lnTo>
                  <a:pt x="92" y="21"/>
                </a:lnTo>
                <a:lnTo>
                  <a:pt x="92" y="21"/>
                </a:lnTo>
                <a:lnTo>
                  <a:pt x="93" y="21"/>
                </a:lnTo>
                <a:lnTo>
                  <a:pt x="93" y="21"/>
                </a:lnTo>
                <a:lnTo>
                  <a:pt x="93" y="21"/>
                </a:lnTo>
                <a:lnTo>
                  <a:pt x="93" y="22"/>
                </a:lnTo>
                <a:lnTo>
                  <a:pt x="94" y="22"/>
                </a:lnTo>
                <a:lnTo>
                  <a:pt x="94" y="22"/>
                </a:lnTo>
                <a:lnTo>
                  <a:pt x="94" y="22"/>
                </a:lnTo>
                <a:lnTo>
                  <a:pt x="94" y="23"/>
                </a:lnTo>
                <a:lnTo>
                  <a:pt x="95" y="23"/>
                </a:lnTo>
                <a:lnTo>
                  <a:pt x="95" y="24"/>
                </a:lnTo>
                <a:lnTo>
                  <a:pt x="95" y="24"/>
                </a:lnTo>
                <a:lnTo>
                  <a:pt x="95" y="24"/>
                </a:lnTo>
                <a:lnTo>
                  <a:pt x="95" y="24"/>
                </a:lnTo>
                <a:lnTo>
                  <a:pt x="95" y="23"/>
                </a:lnTo>
                <a:lnTo>
                  <a:pt x="95" y="23"/>
                </a:lnTo>
                <a:lnTo>
                  <a:pt x="96" y="23"/>
                </a:lnTo>
                <a:lnTo>
                  <a:pt x="96" y="22"/>
                </a:lnTo>
                <a:lnTo>
                  <a:pt x="96" y="22"/>
                </a:lnTo>
                <a:lnTo>
                  <a:pt x="96" y="21"/>
                </a:lnTo>
                <a:lnTo>
                  <a:pt x="97" y="21"/>
                </a:lnTo>
                <a:lnTo>
                  <a:pt x="97" y="21"/>
                </a:lnTo>
                <a:lnTo>
                  <a:pt x="97" y="21"/>
                </a:lnTo>
                <a:lnTo>
                  <a:pt x="97" y="21"/>
                </a:lnTo>
                <a:lnTo>
                  <a:pt x="97" y="21"/>
                </a:lnTo>
                <a:lnTo>
                  <a:pt x="98" y="21"/>
                </a:lnTo>
                <a:lnTo>
                  <a:pt x="98" y="21"/>
                </a:lnTo>
                <a:lnTo>
                  <a:pt x="98" y="21"/>
                </a:lnTo>
                <a:lnTo>
                  <a:pt x="98" y="21"/>
                </a:lnTo>
                <a:lnTo>
                  <a:pt x="99" y="21"/>
                </a:lnTo>
                <a:lnTo>
                  <a:pt x="99" y="21"/>
                </a:lnTo>
                <a:lnTo>
                  <a:pt x="99" y="21"/>
                </a:lnTo>
                <a:lnTo>
                  <a:pt x="99" y="21"/>
                </a:lnTo>
                <a:lnTo>
                  <a:pt x="99" y="21"/>
                </a:lnTo>
                <a:lnTo>
                  <a:pt x="99" y="20"/>
                </a:lnTo>
                <a:lnTo>
                  <a:pt x="100" y="20"/>
                </a:lnTo>
                <a:lnTo>
                  <a:pt x="100" y="20"/>
                </a:lnTo>
                <a:lnTo>
                  <a:pt x="100" y="20"/>
                </a:lnTo>
                <a:lnTo>
                  <a:pt x="100" y="19"/>
                </a:lnTo>
                <a:lnTo>
                  <a:pt x="100" y="19"/>
                </a:lnTo>
                <a:lnTo>
                  <a:pt x="101" y="19"/>
                </a:lnTo>
                <a:lnTo>
                  <a:pt x="101" y="19"/>
                </a:lnTo>
                <a:lnTo>
                  <a:pt x="101" y="19"/>
                </a:lnTo>
                <a:lnTo>
                  <a:pt x="101" y="19"/>
                </a:lnTo>
                <a:lnTo>
                  <a:pt x="102" y="18"/>
                </a:lnTo>
                <a:lnTo>
                  <a:pt x="102" y="18"/>
                </a:lnTo>
                <a:lnTo>
                  <a:pt x="102" y="18"/>
                </a:lnTo>
                <a:lnTo>
                  <a:pt x="102" y="18"/>
                </a:lnTo>
                <a:lnTo>
                  <a:pt x="103" y="18"/>
                </a:lnTo>
                <a:lnTo>
                  <a:pt x="103" y="18"/>
                </a:lnTo>
                <a:lnTo>
                  <a:pt x="103" y="18"/>
                </a:lnTo>
                <a:lnTo>
                  <a:pt x="103" y="18"/>
                </a:lnTo>
                <a:lnTo>
                  <a:pt x="103" y="18"/>
                </a:lnTo>
                <a:lnTo>
                  <a:pt x="103" y="18"/>
                </a:lnTo>
                <a:lnTo>
                  <a:pt x="103" y="17"/>
                </a:lnTo>
                <a:lnTo>
                  <a:pt x="104" y="17"/>
                </a:lnTo>
                <a:lnTo>
                  <a:pt x="104" y="17"/>
                </a:lnTo>
                <a:lnTo>
                  <a:pt x="104" y="17"/>
                </a:lnTo>
                <a:lnTo>
                  <a:pt x="104" y="17"/>
                </a:lnTo>
                <a:lnTo>
                  <a:pt x="105" y="16"/>
                </a:lnTo>
                <a:lnTo>
                  <a:pt x="105" y="16"/>
                </a:lnTo>
                <a:lnTo>
                  <a:pt x="105" y="16"/>
                </a:lnTo>
                <a:lnTo>
                  <a:pt x="105" y="16"/>
                </a:lnTo>
                <a:lnTo>
                  <a:pt x="106" y="16"/>
                </a:lnTo>
                <a:lnTo>
                  <a:pt x="106" y="16"/>
                </a:lnTo>
                <a:lnTo>
                  <a:pt x="106" y="16"/>
                </a:lnTo>
                <a:lnTo>
                  <a:pt x="106" y="16"/>
                </a:lnTo>
                <a:lnTo>
                  <a:pt x="106" y="16"/>
                </a:lnTo>
                <a:lnTo>
                  <a:pt x="107" y="16"/>
                </a:lnTo>
                <a:lnTo>
                  <a:pt x="107" y="16"/>
                </a:lnTo>
                <a:lnTo>
                  <a:pt x="107" y="17"/>
                </a:lnTo>
                <a:lnTo>
                  <a:pt x="107" y="17"/>
                </a:lnTo>
                <a:lnTo>
                  <a:pt x="107" y="17"/>
                </a:lnTo>
                <a:lnTo>
                  <a:pt x="107" y="17"/>
                </a:lnTo>
                <a:lnTo>
                  <a:pt x="108" y="17"/>
                </a:lnTo>
                <a:lnTo>
                  <a:pt x="108" y="17"/>
                </a:lnTo>
                <a:lnTo>
                  <a:pt x="108" y="17"/>
                </a:lnTo>
                <a:lnTo>
                  <a:pt x="108" y="17"/>
                </a:lnTo>
                <a:lnTo>
                  <a:pt x="108" y="17"/>
                </a:lnTo>
                <a:lnTo>
                  <a:pt x="109" y="16"/>
                </a:lnTo>
                <a:lnTo>
                  <a:pt x="109" y="16"/>
                </a:lnTo>
                <a:lnTo>
                  <a:pt x="109" y="16"/>
                </a:lnTo>
                <a:lnTo>
                  <a:pt x="109" y="15"/>
                </a:lnTo>
                <a:lnTo>
                  <a:pt x="110" y="15"/>
                </a:lnTo>
                <a:lnTo>
                  <a:pt x="110" y="14"/>
                </a:lnTo>
                <a:lnTo>
                  <a:pt x="110" y="14"/>
                </a:lnTo>
                <a:lnTo>
                  <a:pt x="110" y="14"/>
                </a:lnTo>
                <a:lnTo>
                  <a:pt x="111" y="13"/>
                </a:lnTo>
                <a:lnTo>
                  <a:pt x="111" y="13"/>
                </a:lnTo>
                <a:lnTo>
                  <a:pt x="111" y="12"/>
                </a:lnTo>
                <a:lnTo>
                  <a:pt x="111" y="12"/>
                </a:lnTo>
                <a:lnTo>
                  <a:pt x="111" y="12"/>
                </a:lnTo>
                <a:lnTo>
                  <a:pt x="111" y="11"/>
                </a:lnTo>
                <a:lnTo>
                  <a:pt x="111" y="11"/>
                </a:lnTo>
                <a:lnTo>
                  <a:pt x="112" y="11"/>
                </a:lnTo>
                <a:lnTo>
                  <a:pt x="112" y="11"/>
                </a:lnTo>
                <a:lnTo>
                  <a:pt x="112" y="11"/>
                </a:lnTo>
                <a:lnTo>
                  <a:pt x="112" y="11"/>
                </a:lnTo>
                <a:lnTo>
                  <a:pt x="113" y="11"/>
                </a:lnTo>
                <a:lnTo>
                  <a:pt x="113" y="11"/>
                </a:lnTo>
                <a:lnTo>
                  <a:pt x="113" y="11"/>
                </a:lnTo>
                <a:lnTo>
                  <a:pt x="113" y="11"/>
                </a:lnTo>
                <a:lnTo>
                  <a:pt x="114" y="10"/>
                </a:lnTo>
                <a:lnTo>
                  <a:pt x="114" y="10"/>
                </a:lnTo>
                <a:lnTo>
                  <a:pt x="114" y="9"/>
                </a:lnTo>
                <a:lnTo>
                  <a:pt x="114" y="9"/>
                </a:lnTo>
                <a:lnTo>
                  <a:pt x="114" y="8"/>
                </a:lnTo>
                <a:lnTo>
                  <a:pt x="114" y="8"/>
                </a:lnTo>
                <a:lnTo>
                  <a:pt x="114" y="7"/>
                </a:lnTo>
                <a:lnTo>
                  <a:pt x="115" y="7"/>
                </a:lnTo>
                <a:lnTo>
                  <a:pt x="115" y="7"/>
                </a:lnTo>
                <a:lnTo>
                  <a:pt x="115" y="7"/>
                </a:lnTo>
                <a:lnTo>
                  <a:pt x="115" y="6"/>
                </a:lnTo>
                <a:lnTo>
                  <a:pt x="116" y="6"/>
                </a:lnTo>
                <a:lnTo>
                  <a:pt x="116" y="6"/>
                </a:lnTo>
                <a:lnTo>
                  <a:pt x="116" y="5"/>
                </a:lnTo>
                <a:lnTo>
                  <a:pt x="116" y="5"/>
                </a:lnTo>
                <a:lnTo>
                  <a:pt x="117" y="5"/>
                </a:lnTo>
                <a:lnTo>
                  <a:pt x="117" y="5"/>
                </a:lnTo>
                <a:lnTo>
                  <a:pt x="117" y="5"/>
                </a:lnTo>
                <a:lnTo>
                  <a:pt x="117" y="5"/>
                </a:lnTo>
                <a:lnTo>
                  <a:pt x="117" y="6"/>
                </a:lnTo>
                <a:lnTo>
                  <a:pt x="118" y="6"/>
                </a:lnTo>
                <a:lnTo>
                  <a:pt x="118" y="6"/>
                </a:lnTo>
                <a:lnTo>
                  <a:pt x="118" y="6"/>
                </a:lnTo>
                <a:lnTo>
                  <a:pt x="118" y="6"/>
                </a:lnTo>
                <a:lnTo>
                  <a:pt x="118" y="5"/>
                </a:lnTo>
                <a:lnTo>
                  <a:pt x="118" y="4"/>
                </a:lnTo>
                <a:lnTo>
                  <a:pt x="119" y="4"/>
                </a:lnTo>
                <a:lnTo>
                  <a:pt x="119" y="4"/>
                </a:lnTo>
                <a:lnTo>
                  <a:pt x="119" y="3"/>
                </a:lnTo>
                <a:lnTo>
                  <a:pt x="119" y="3"/>
                </a:lnTo>
                <a:lnTo>
                  <a:pt x="119" y="2"/>
                </a:lnTo>
                <a:lnTo>
                  <a:pt x="120" y="2"/>
                </a:lnTo>
                <a:lnTo>
                  <a:pt x="120" y="2"/>
                </a:lnTo>
                <a:lnTo>
                  <a:pt x="120" y="1"/>
                </a:lnTo>
                <a:lnTo>
                  <a:pt x="120" y="1"/>
                </a:lnTo>
                <a:lnTo>
                  <a:pt x="121" y="1"/>
                </a:lnTo>
                <a:lnTo>
                  <a:pt x="121" y="1"/>
                </a:lnTo>
                <a:lnTo>
                  <a:pt x="121" y="0"/>
                </a:lnTo>
                <a:lnTo>
                  <a:pt x="121" y="0"/>
                </a:lnTo>
                <a:lnTo>
                  <a:pt x="122" y="0"/>
                </a:lnTo>
                <a:lnTo>
                  <a:pt x="122" y="0"/>
                </a:lnTo>
                <a:lnTo>
                  <a:pt x="122" y="0"/>
                </a:lnTo>
                <a:lnTo>
                  <a:pt x="122" y="0"/>
                </a:lnTo>
                <a:lnTo>
                  <a:pt x="122" y="0"/>
                </a:lnTo>
                <a:lnTo>
                  <a:pt x="122" y="0"/>
                </a:lnTo>
              </a:path>
            </a:pathLst>
          </a:custGeom>
          <a:noFill/>
          <a:ln w="3175" cap="flat">
            <a:solidFill>
              <a:srgbClr val="E7E6E6">
                <a:lumMod val="50000"/>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52" name="Freeform 51"/>
          <p:cNvSpPr>
            <a:spLocks/>
          </p:cNvSpPr>
          <p:nvPr/>
        </p:nvSpPr>
        <p:spPr bwMode="auto">
          <a:xfrm>
            <a:off x="10649977" y="5815452"/>
            <a:ext cx="363491" cy="69273"/>
          </a:xfrm>
          <a:custGeom>
            <a:avLst/>
            <a:gdLst>
              <a:gd name="T0" fmla="*/ 4 w 222"/>
              <a:gd name="T1" fmla="*/ 29 h 35"/>
              <a:gd name="T2" fmla="*/ 8 w 222"/>
              <a:gd name="T3" fmla="*/ 34 h 35"/>
              <a:gd name="T4" fmla="*/ 11 w 222"/>
              <a:gd name="T5" fmla="*/ 35 h 35"/>
              <a:gd name="T6" fmla="*/ 14 w 222"/>
              <a:gd name="T7" fmla="*/ 32 h 35"/>
              <a:gd name="T8" fmla="*/ 18 w 222"/>
              <a:gd name="T9" fmla="*/ 28 h 35"/>
              <a:gd name="T10" fmla="*/ 21 w 222"/>
              <a:gd name="T11" fmla="*/ 26 h 35"/>
              <a:gd name="T12" fmla="*/ 25 w 222"/>
              <a:gd name="T13" fmla="*/ 25 h 35"/>
              <a:gd name="T14" fmla="*/ 28 w 222"/>
              <a:gd name="T15" fmla="*/ 22 h 35"/>
              <a:gd name="T16" fmla="*/ 32 w 222"/>
              <a:gd name="T17" fmla="*/ 15 h 35"/>
              <a:gd name="T18" fmla="*/ 36 w 222"/>
              <a:gd name="T19" fmla="*/ 15 h 35"/>
              <a:gd name="T20" fmla="*/ 39 w 222"/>
              <a:gd name="T21" fmla="*/ 30 h 35"/>
              <a:gd name="T22" fmla="*/ 42 w 222"/>
              <a:gd name="T23" fmla="*/ 34 h 35"/>
              <a:gd name="T24" fmla="*/ 46 w 222"/>
              <a:gd name="T25" fmla="*/ 32 h 35"/>
              <a:gd name="T26" fmla="*/ 49 w 222"/>
              <a:gd name="T27" fmla="*/ 29 h 35"/>
              <a:gd name="T28" fmla="*/ 53 w 222"/>
              <a:gd name="T29" fmla="*/ 29 h 35"/>
              <a:gd name="T30" fmla="*/ 56 w 222"/>
              <a:gd name="T31" fmla="*/ 25 h 35"/>
              <a:gd name="T32" fmla="*/ 60 w 222"/>
              <a:gd name="T33" fmla="*/ 23 h 35"/>
              <a:gd name="T34" fmla="*/ 63 w 222"/>
              <a:gd name="T35" fmla="*/ 17 h 35"/>
              <a:gd name="T36" fmla="*/ 67 w 222"/>
              <a:gd name="T37" fmla="*/ 15 h 35"/>
              <a:gd name="T38" fmla="*/ 70 w 222"/>
              <a:gd name="T39" fmla="*/ 10 h 35"/>
              <a:gd name="T40" fmla="*/ 74 w 222"/>
              <a:gd name="T41" fmla="*/ 24 h 35"/>
              <a:gd name="T42" fmla="*/ 77 w 222"/>
              <a:gd name="T43" fmla="*/ 30 h 35"/>
              <a:gd name="T44" fmla="*/ 81 w 222"/>
              <a:gd name="T45" fmla="*/ 31 h 35"/>
              <a:gd name="T46" fmla="*/ 84 w 222"/>
              <a:gd name="T47" fmla="*/ 29 h 35"/>
              <a:gd name="T48" fmla="*/ 88 w 222"/>
              <a:gd name="T49" fmla="*/ 28 h 35"/>
              <a:gd name="T50" fmla="*/ 91 w 222"/>
              <a:gd name="T51" fmla="*/ 26 h 35"/>
              <a:gd name="T52" fmla="*/ 95 w 222"/>
              <a:gd name="T53" fmla="*/ 22 h 35"/>
              <a:gd name="T54" fmla="*/ 98 w 222"/>
              <a:gd name="T55" fmla="*/ 17 h 35"/>
              <a:gd name="T56" fmla="*/ 102 w 222"/>
              <a:gd name="T57" fmla="*/ 16 h 35"/>
              <a:gd name="T58" fmla="*/ 105 w 222"/>
              <a:gd name="T59" fmla="*/ 9 h 35"/>
              <a:gd name="T60" fmla="*/ 109 w 222"/>
              <a:gd name="T61" fmla="*/ 8 h 35"/>
              <a:gd name="T62" fmla="*/ 112 w 222"/>
              <a:gd name="T63" fmla="*/ 23 h 35"/>
              <a:gd name="T64" fmla="*/ 116 w 222"/>
              <a:gd name="T65" fmla="*/ 29 h 35"/>
              <a:gd name="T66" fmla="*/ 119 w 222"/>
              <a:gd name="T67" fmla="*/ 34 h 35"/>
              <a:gd name="T68" fmla="*/ 122 w 222"/>
              <a:gd name="T69" fmla="*/ 27 h 35"/>
              <a:gd name="T70" fmla="*/ 126 w 222"/>
              <a:gd name="T71" fmla="*/ 25 h 35"/>
              <a:gd name="T72" fmla="*/ 130 w 222"/>
              <a:gd name="T73" fmla="*/ 23 h 35"/>
              <a:gd name="T74" fmla="*/ 133 w 222"/>
              <a:gd name="T75" fmla="*/ 21 h 35"/>
              <a:gd name="T76" fmla="*/ 137 w 222"/>
              <a:gd name="T77" fmla="*/ 17 h 35"/>
              <a:gd name="T78" fmla="*/ 140 w 222"/>
              <a:gd name="T79" fmla="*/ 13 h 35"/>
              <a:gd name="T80" fmla="*/ 144 w 222"/>
              <a:gd name="T81" fmla="*/ 5 h 35"/>
              <a:gd name="T82" fmla="*/ 147 w 222"/>
              <a:gd name="T83" fmla="*/ 5 h 35"/>
              <a:gd name="T84" fmla="*/ 150 w 222"/>
              <a:gd name="T85" fmla="*/ 23 h 35"/>
              <a:gd name="T86" fmla="*/ 154 w 222"/>
              <a:gd name="T87" fmla="*/ 27 h 35"/>
              <a:gd name="T88" fmla="*/ 158 w 222"/>
              <a:gd name="T89" fmla="*/ 26 h 35"/>
              <a:gd name="T90" fmla="*/ 161 w 222"/>
              <a:gd name="T91" fmla="*/ 23 h 35"/>
              <a:gd name="T92" fmla="*/ 165 w 222"/>
              <a:gd name="T93" fmla="*/ 22 h 35"/>
              <a:gd name="T94" fmla="*/ 168 w 222"/>
              <a:gd name="T95" fmla="*/ 22 h 35"/>
              <a:gd name="T96" fmla="*/ 172 w 222"/>
              <a:gd name="T97" fmla="*/ 17 h 35"/>
              <a:gd name="T98" fmla="*/ 175 w 222"/>
              <a:gd name="T99" fmla="*/ 13 h 35"/>
              <a:gd name="T100" fmla="*/ 178 w 222"/>
              <a:gd name="T101" fmla="*/ 8 h 35"/>
              <a:gd name="T102" fmla="*/ 182 w 222"/>
              <a:gd name="T103" fmla="*/ 6 h 35"/>
              <a:gd name="T104" fmla="*/ 185 w 222"/>
              <a:gd name="T105" fmla="*/ 19 h 35"/>
              <a:gd name="T106" fmla="*/ 189 w 222"/>
              <a:gd name="T107" fmla="*/ 25 h 35"/>
              <a:gd name="T108" fmla="*/ 193 w 222"/>
              <a:gd name="T109" fmla="*/ 27 h 35"/>
              <a:gd name="T110" fmla="*/ 196 w 222"/>
              <a:gd name="T111" fmla="*/ 22 h 35"/>
              <a:gd name="T112" fmla="*/ 200 w 222"/>
              <a:gd name="T113" fmla="*/ 21 h 35"/>
              <a:gd name="T114" fmla="*/ 203 w 222"/>
              <a:gd name="T115" fmla="*/ 23 h 35"/>
              <a:gd name="T116" fmla="*/ 206 w 222"/>
              <a:gd name="T117" fmla="*/ 18 h 35"/>
              <a:gd name="T118" fmla="*/ 210 w 222"/>
              <a:gd name="T119" fmla="*/ 14 h 35"/>
              <a:gd name="T120" fmla="*/ 213 w 222"/>
              <a:gd name="T121" fmla="*/ 8 h 35"/>
              <a:gd name="T122" fmla="*/ 217 w 222"/>
              <a:gd name="T123" fmla="*/ 2 h 35"/>
              <a:gd name="T124" fmla="*/ 221 w 222"/>
              <a:gd name="T125"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2" h="35">
                <a:moveTo>
                  <a:pt x="0" y="15"/>
                </a:moveTo>
                <a:lnTo>
                  <a:pt x="1" y="15"/>
                </a:lnTo>
                <a:lnTo>
                  <a:pt x="1" y="16"/>
                </a:lnTo>
                <a:lnTo>
                  <a:pt x="1" y="17"/>
                </a:lnTo>
                <a:lnTo>
                  <a:pt x="1" y="18"/>
                </a:lnTo>
                <a:lnTo>
                  <a:pt x="2" y="19"/>
                </a:lnTo>
                <a:lnTo>
                  <a:pt x="2" y="20"/>
                </a:lnTo>
                <a:lnTo>
                  <a:pt x="2" y="22"/>
                </a:lnTo>
                <a:lnTo>
                  <a:pt x="2" y="23"/>
                </a:lnTo>
                <a:lnTo>
                  <a:pt x="3" y="24"/>
                </a:lnTo>
                <a:lnTo>
                  <a:pt x="3" y="25"/>
                </a:lnTo>
                <a:lnTo>
                  <a:pt x="3" y="26"/>
                </a:lnTo>
                <a:lnTo>
                  <a:pt x="3" y="26"/>
                </a:lnTo>
                <a:lnTo>
                  <a:pt x="3" y="27"/>
                </a:lnTo>
                <a:lnTo>
                  <a:pt x="4" y="27"/>
                </a:lnTo>
                <a:lnTo>
                  <a:pt x="4" y="28"/>
                </a:lnTo>
                <a:lnTo>
                  <a:pt x="4" y="29"/>
                </a:lnTo>
                <a:lnTo>
                  <a:pt x="4" y="30"/>
                </a:lnTo>
                <a:lnTo>
                  <a:pt x="4" y="30"/>
                </a:lnTo>
                <a:lnTo>
                  <a:pt x="4" y="31"/>
                </a:lnTo>
                <a:lnTo>
                  <a:pt x="5" y="31"/>
                </a:lnTo>
                <a:lnTo>
                  <a:pt x="5" y="31"/>
                </a:lnTo>
                <a:lnTo>
                  <a:pt x="5" y="32"/>
                </a:lnTo>
                <a:lnTo>
                  <a:pt x="5" y="32"/>
                </a:lnTo>
                <a:lnTo>
                  <a:pt x="6" y="32"/>
                </a:lnTo>
                <a:lnTo>
                  <a:pt x="6" y="32"/>
                </a:lnTo>
                <a:lnTo>
                  <a:pt x="6" y="33"/>
                </a:lnTo>
                <a:lnTo>
                  <a:pt x="6" y="33"/>
                </a:lnTo>
                <a:lnTo>
                  <a:pt x="6" y="33"/>
                </a:lnTo>
                <a:lnTo>
                  <a:pt x="7" y="33"/>
                </a:lnTo>
                <a:lnTo>
                  <a:pt x="7" y="33"/>
                </a:lnTo>
                <a:lnTo>
                  <a:pt x="7" y="33"/>
                </a:lnTo>
                <a:lnTo>
                  <a:pt x="7" y="33"/>
                </a:lnTo>
                <a:lnTo>
                  <a:pt x="8" y="34"/>
                </a:lnTo>
                <a:lnTo>
                  <a:pt x="8" y="34"/>
                </a:lnTo>
                <a:lnTo>
                  <a:pt x="8" y="34"/>
                </a:lnTo>
                <a:lnTo>
                  <a:pt x="8" y="34"/>
                </a:lnTo>
                <a:lnTo>
                  <a:pt x="8" y="34"/>
                </a:lnTo>
                <a:lnTo>
                  <a:pt x="8" y="34"/>
                </a:lnTo>
                <a:lnTo>
                  <a:pt x="8" y="34"/>
                </a:lnTo>
                <a:lnTo>
                  <a:pt x="9" y="34"/>
                </a:lnTo>
                <a:lnTo>
                  <a:pt x="9" y="34"/>
                </a:lnTo>
                <a:lnTo>
                  <a:pt x="9" y="34"/>
                </a:lnTo>
                <a:lnTo>
                  <a:pt x="9" y="34"/>
                </a:lnTo>
                <a:lnTo>
                  <a:pt x="10" y="35"/>
                </a:lnTo>
                <a:lnTo>
                  <a:pt x="10" y="35"/>
                </a:lnTo>
                <a:lnTo>
                  <a:pt x="10" y="35"/>
                </a:lnTo>
                <a:lnTo>
                  <a:pt x="10" y="35"/>
                </a:lnTo>
                <a:lnTo>
                  <a:pt x="11" y="35"/>
                </a:lnTo>
                <a:lnTo>
                  <a:pt x="11" y="35"/>
                </a:lnTo>
                <a:lnTo>
                  <a:pt x="11" y="35"/>
                </a:lnTo>
                <a:lnTo>
                  <a:pt x="11" y="35"/>
                </a:lnTo>
                <a:lnTo>
                  <a:pt x="11" y="34"/>
                </a:lnTo>
                <a:lnTo>
                  <a:pt x="12" y="34"/>
                </a:lnTo>
                <a:lnTo>
                  <a:pt x="12" y="34"/>
                </a:lnTo>
                <a:lnTo>
                  <a:pt x="12" y="33"/>
                </a:lnTo>
                <a:lnTo>
                  <a:pt x="12" y="33"/>
                </a:lnTo>
                <a:lnTo>
                  <a:pt x="12" y="33"/>
                </a:lnTo>
                <a:lnTo>
                  <a:pt x="12" y="32"/>
                </a:lnTo>
                <a:lnTo>
                  <a:pt x="13" y="32"/>
                </a:lnTo>
                <a:lnTo>
                  <a:pt x="13" y="32"/>
                </a:lnTo>
                <a:lnTo>
                  <a:pt x="13" y="32"/>
                </a:lnTo>
                <a:lnTo>
                  <a:pt x="13" y="32"/>
                </a:lnTo>
                <a:lnTo>
                  <a:pt x="14" y="32"/>
                </a:lnTo>
                <a:lnTo>
                  <a:pt x="14" y="32"/>
                </a:lnTo>
                <a:lnTo>
                  <a:pt x="14" y="32"/>
                </a:lnTo>
                <a:lnTo>
                  <a:pt x="14" y="32"/>
                </a:lnTo>
                <a:lnTo>
                  <a:pt x="14" y="32"/>
                </a:lnTo>
                <a:lnTo>
                  <a:pt x="15" y="31"/>
                </a:lnTo>
                <a:lnTo>
                  <a:pt x="15" y="31"/>
                </a:lnTo>
                <a:lnTo>
                  <a:pt x="15" y="30"/>
                </a:lnTo>
                <a:lnTo>
                  <a:pt x="15" y="30"/>
                </a:lnTo>
                <a:lnTo>
                  <a:pt x="16" y="30"/>
                </a:lnTo>
                <a:lnTo>
                  <a:pt x="16" y="29"/>
                </a:lnTo>
                <a:lnTo>
                  <a:pt x="16" y="29"/>
                </a:lnTo>
                <a:lnTo>
                  <a:pt x="16" y="29"/>
                </a:lnTo>
                <a:lnTo>
                  <a:pt x="16" y="29"/>
                </a:lnTo>
                <a:lnTo>
                  <a:pt x="16" y="29"/>
                </a:lnTo>
                <a:lnTo>
                  <a:pt x="17" y="29"/>
                </a:lnTo>
                <a:lnTo>
                  <a:pt x="17" y="29"/>
                </a:lnTo>
                <a:lnTo>
                  <a:pt x="17" y="29"/>
                </a:lnTo>
                <a:lnTo>
                  <a:pt x="17" y="29"/>
                </a:lnTo>
                <a:lnTo>
                  <a:pt x="17" y="29"/>
                </a:lnTo>
                <a:lnTo>
                  <a:pt x="18" y="29"/>
                </a:lnTo>
                <a:lnTo>
                  <a:pt x="18" y="28"/>
                </a:lnTo>
                <a:lnTo>
                  <a:pt x="18" y="28"/>
                </a:lnTo>
                <a:lnTo>
                  <a:pt x="18" y="28"/>
                </a:lnTo>
                <a:lnTo>
                  <a:pt x="19" y="28"/>
                </a:lnTo>
                <a:lnTo>
                  <a:pt x="19" y="27"/>
                </a:lnTo>
                <a:lnTo>
                  <a:pt x="19" y="27"/>
                </a:lnTo>
                <a:lnTo>
                  <a:pt x="19" y="27"/>
                </a:lnTo>
                <a:lnTo>
                  <a:pt x="20" y="27"/>
                </a:lnTo>
                <a:lnTo>
                  <a:pt x="20" y="27"/>
                </a:lnTo>
                <a:lnTo>
                  <a:pt x="20" y="27"/>
                </a:lnTo>
                <a:lnTo>
                  <a:pt x="20" y="26"/>
                </a:lnTo>
                <a:lnTo>
                  <a:pt x="20" y="26"/>
                </a:lnTo>
                <a:lnTo>
                  <a:pt x="20" y="26"/>
                </a:lnTo>
                <a:lnTo>
                  <a:pt x="20" y="26"/>
                </a:lnTo>
                <a:lnTo>
                  <a:pt x="21" y="26"/>
                </a:lnTo>
                <a:lnTo>
                  <a:pt x="21" y="26"/>
                </a:lnTo>
                <a:lnTo>
                  <a:pt x="21" y="26"/>
                </a:lnTo>
                <a:lnTo>
                  <a:pt x="21" y="26"/>
                </a:lnTo>
                <a:lnTo>
                  <a:pt x="22" y="26"/>
                </a:lnTo>
                <a:lnTo>
                  <a:pt x="22" y="26"/>
                </a:lnTo>
                <a:lnTo>
                  <a:pt x="22" y="26"/>
                </a:lnTo>
                <a:lnTo>
                  <a:pt x="22" y="26"/>
                </a:lnTo>
                <a:lnTo>
                  <a:pt x="22" y="26"/>
                </a:lnTo>
                <a:lnTo>
                  <a:pt x="23" y="26"/>
                </a:lnTo>
                <a:lnTo>
                  <a:pt x="23" y="26"/>
                </a:lnTo>
                <a:lnTo>
                  <a:pt x="23" y="26"/>
                </a:lnTo>
                <a:lnTo>
                  <a:pt x="23" y="26"/>
                </a:lnTo>
                <a:lnTo>
                  <a:pt x="24" y="26"/>
                </a:lnTo>
                <a:lnTo>
                  <a:pt x="24" y="26"/>
                </a:lnTo>
                <a:lnTo>
                  <a:pt x="24" y="26"/>
                </a:lnTo>
                <a:lnTo>
                  <a:pt x="24" y="26"/>
                </a:lnTo>
                <a:lnTo>
                  <a:pt x="24" y="25"/>
                </a:lnTo>
                <a:lnTo>
                  <a:pt x="24" y="25"/>
                </a:lnTo>
                <a:lnTo>
                  <a:pt x="25" y="25"/>
                </a:lnTo>
                <a:lnTo>
                  <a:pt x="25" y="25"/>
                </a:lnTo>
                <a:lnTo>
                  <a:pt x="25" y="24"/>
                </a:lnTo>
                <a:lnTo>
                  <a:pt x="25" y="24"/>
                </a:lnTo>
                <a:lnTo>
                  <a:pt x="25" y="24"/>
                </a:lnTo>
                <a:lnTo>
                  <a:pt x="26" y="24"/>
                </a:lnTo>
                <a:lnTo>
                  <a:pt x="26" y="24"/>
                </a:lnTo>
                <a:lnTo>
                  <a:pt x="26" y="24"/>
                </a:lnTo>
                <a:lnTo>
                  <a:pt x="26" y="24"/>
                </a:lnTo>
                <a:lnTo>
                  <a:pt x="27" y="24"/>
                </a:lnTo>
                <a:lnTo>
                  <a:pt x="27" y="24"/>
                </a:lnTo>
                <a:lnTo>
                  <a:pt x="27" y="24"/>
                </a:lnTo>
                <a:lnTo>
                  <a:pt x="27" y="24"/>
                </a:lnTo>
                <a:lnTo>
                  <a:pt x="28" y="24"/>
                </a:lnTo>
                <a:lnTo>
                  <a:pt x="28" y="23"/>
                </a:lnTo>
                <a:lnTo>
                  <a:pt x="28" y="23"/>
                </a:lnTo>
                <a:lnTo>
                  <a:pt x="28" y="23"/>
                </a:lnTo>
                <a:lnTo>
                  <a:pt x="28" y="23"/>
                </a:lnTo>
                <a:lnTo>
                  <a:pt x="28" y="22"/>
                </a:lnTo>
                <a:lnTo>
                  <a:pt x="28" y="22"/>
                </a:lnTo>
                <a:lnTo>
                  <a:pt x="29" y="21"/>
                </a:lnTo>
                <a:lnTo>
                  <a:pt x="29" y="21"/>
                </a:lnTo>
                <a:lnTo>
                  <a:pt x="29" y="20"/>
                </a:lnTo>
                <a:lnTo>
                  <a:pt x="29" y="20"/>
                </a:lnTo>
                <a:lnTo>
                  <a:pt x="30" y="19"/>
                </a:lnTo>
                <a:lnTo>
                  <a:pt x="30" y="19"/>
                </a:lnTo>
                <a:lnTo>
                  <a:pt x="30" y="19"/>
                </a:lnTo>
                <a:lnTo>
                  <a:pt x="30" y="18"/>
                </a:lnTo>
                <a:lnTo>
                  <a:pt x="31" y="18"/>
                </a:lnTo>
                <a:lnTo>
                  <a:pt x="31" y="17"/>
                </a:lnTo>
                <a:lnTo>
                  <a:pt x="31" y="17"/>
                </a:lnTo>
                <a:lnTo>
                  <a:pt x="31" y="16"/>
                </a:lnTo>
                <a:lnTo>
                  <a:pt x="31" y="16"/>
                </a:lnTo>
                <a:lnTo>
                  <a:pt x="32" y="16"/>
                </a:lnTo>
                <a:lnTo>
                  <a:pt x="32" y="15"/>
                </a:lnTo>
                <a:lnTo>
                  <a:pt x="32" y="15"/>
                </a:lnTo>
                <a:lnTo>
                  <a:pt x="32" y="15"/>
                </a:lnTo>
                <a:lnTo>
                  <a:pt x="32" y="15"/>
                </a:lnTo>
                <a:lnTo>
                  <a:pt x="32" y="15"/>
                </a:lnTo>
                <a:lnTo>
                  <a:pt x="33" y="15"/>
                </a:lnTo>
                <a:lnTo>
                  <a:pt x="33" y="15"/>
                </a:lnTo>
                <a:lnTo>
                  <a:pt x="33" y="15"/>
                </a:lnTo>
                <a:lnTo>
                  <a:pt x="33" y="15"/>
                </a:lnTo>
                <a:lnTo>
                  <a:pt x="33" y="15"/>
                </a:lnTo>
                <a:lnTo>
                  <a:pt x="34" y="15"/>
                </a:lnTo>
                <a:lnTo>
                  <a:pt x="34" y="15"/>
                </a:lnTo>
                <a:lnTo>
                  <a:pt x="34" y="15"/>
                </a:lnTo>
                <a:lnTo>
                  <a:pt x="34" y="15"/>
                </a:lnTo>
                <a:lnTo>
                  <a:pt x="35" y="15"/>
                </a:lnTo>
                <a:lnTo>
                  <a:pt x="35" y="15"/>
                </a:lnTo>
                <a:lnTo>
                  <a:pt x="35" y="15"/>
                </a:lnTo>
                <a:lnTo>
                  <a:pt x="35" y="15"/>
                </a:lnTo>
                <a:lnTo>
                  <a:pt x="36" y="15"/>
                </a:lnTo>
                <a:lnTo>
                  <a:pt x="36" y="16"/>
                </a:lnTo>
                <a:lnTo>
                  <a:pt x="36" y="18"/>
                </a:lnTo>
                <a:lnTo>
                  <a:pt x="36" y="19"/>
                </a:lnTo>
                <a:lnTo>
                  <a:pt x="36" y="20"/>
                </a:lnTo>
                <a:lnTo>
                  <a:pt x="36" y="21"/>
                </a:lnTo>
                <a:lnTo>
                  <a:pt x="36" y="22"/>
                </a:lnTo>
                <a:lnTo>
                  <a:pt x="37" y="23"/>
                </a:lnTo>
                <a:lnTo>
                  <a:pt x="37" y="24"/>
                </a:lnTo>
                <a:lnTo>
                  <a:pt x="37" y="25"/>
                </a:lnTo>
                <a:lnTo>
                  <a:pt x="37" y="26"/>
                </a:lnTo>
                <a:lnTo>
                  <a:pt x="38" y="27"/>
                </a:lnTo>
                <a:lnTo>
                  <a:pt x="38" y="27"/>
                </a:lnTo>
                <a:lnTo>
                  <a:pt x="38" y="28"/>
                </a:lnTo>
                <a:lnTo>
                  <a:pt x="38" y="28"/>
                </a:lnTo>
                <a:lnTo>
                  <a:pt x="39" y="29"/>
                </a:lnTo>
                <a:lnTo>
                  <a:pt x="39" y="30"/>
                </a:lnTo>
                <a:lnTo>
                  <a:pt x="39" y="30"/>
                </a:lnTo>
                <a:lnTo>
                  <a:pt x="39" y="30"/>
                </a:lnTo>
                <a:lnTo>
                  <a:pt x="39" y="30"/>
                </a:lnTo>
                <a:lnTo>
                  <a:pt x="40" y="31"/>
                </a:lnTo>
                <a:lnTo>
                  <a:pt x="40" y="31"/>
                </a:lnTo>
                <a:lnTo>
                  <a:pt x="40" y="31"/>
                </a:lnTo>
                <a:lnTo>
                  <a:pt x="40" y="31"/>
                </a:lnTo>
                <a:lnTo>
                  <a:pt x="40" y="32"/>
                </a:lnTo>
                <a:lnTo>
                  <a:pt x="40" y="32"/>
                </a:lnTo>
                <a:lnTo>
                  <a:pt x="41" y="32"/>
                </a:lnTo>
                <a:lnTo>
                  <a:pt x="41" y="32"/>
                </a:lnTo>
                <a:lnTo>
                  <a:pt x="41" y="32"/>
                </a:lnTo>
                <a:lnTo>
                  <a:pt x="41" y="33"/>
                </a:lnTo>
                <a:lnTo>
                  <a:pt x="42" y="33"/>
                </a:lnTo>
                <a:lnTo>
                  <a:pt x="42" y="34"/>
                </a:lnTo>
                <a:lnTo>
                  <a:pt x="42" y="34"/>
                </a:lnTo>
                <a:lnTo>
                  <a:pt x="42" y="34"/>
                </a:lnTo>
                <a:lnTo>
                  <a:pt x="42" y="34"/>
                </a:lnTo>
                <a:lnTo>
                  <a:pt x="43" y="34"/>
                </a:lnTo>
                <a:lnTo>
                  <a:pt x="43" y="33"/>
                </a:lnTo>
                <a:lnTo>
                  <a:pt x="43" y="33"/>
                </a:lnTo>
                <a:lnTo>
                  <a:pt x="43" y="33"/>
                </a:lnTo>
                <a:lnTo>
                  <a:pt x="44" y="33"/>
                </a:lnTo>
                <a:lnTo>
                  <a:pt x="44" y="33"/>
                </a:lnTo>
                <a:lnTo>
                  <a:pt x="44" y="33"/>
                </a:lnTo>
                <a:lnTo>
                  <a:pt x="44" y="33"/>
                </a:lnTo>
                <a:lnTo>
                  <a:pt x="44" y="33"/>
                </a:lnTo>
                <a:lnTo>
                  <a:pt x="44" y="33"/>
                </a:lnTo>
                <a:lnTo>
                  <a:pt x="44" y="33"/>
                </a:lnTo>
                <a:lnTo>
                  <a:pt x="45" y="33"/>
                </a:lnTo>
                <a:lnTo>
                  <a:pt x="45" y="33"/>
                </a:lnTo>
                <a:lnTo>
                  <a:pt x="45" y="33"/>
                </a:lnTo>
                <a:lnTo>
                  <a:pt x="45" y="33"/>
                </a:lnTo>
                <a:lnTo>
                  <a:pt x="46" y="33"/>
                </a:lnTo>
                <a:lnTo>
                  <a:pt x="46" y="32"/>
                </a:lnTo>
                <a:lnTo>
                  <a:pt x="46" y="32"/>
                </a:lnTo>
                <a:lnTo>
                  <a:pt x="46" y="32"/>
                </a:lnTo>
                <a:lnTo>
                  <a:pt x="47" y="32"/>
                </a:lnTo>
                <a:lnTo>
                  <a:pt x="47" y="32"/>
                </a:lnTo>
                <a:lnTo>
                  <a:pt x="47" y="32"/>
                </a:lnTo>
                <a:lnTo>
                  <a:pt x="47" y="32"/>
                </a:lnTo>
                <a:lnTo>
                  <a:pt x="48" y="32"/>
                </a:lnTo>
                <a:lnTo>
                  <a:pt x="48" y="32"/>
                </a:lnTo>
                <a:lnTo>
                  <a:pt x="48" y="31"/>
                </a:lnTo>
                <a:lnTo>
                  <a:pt x="48" y="31"/>
                </a:lnTo>
                <a:lnTo>
                  <a:pt x="48" y="31"/>
                </a:lnTo>
                <a:lnTo>
                  <a:pt x="48" y="31"/>
                </a:lnTo>
                <a:lnTo>
                  <a:pt x="48" y="31"/>
                </a:lnTo>
                <a:lnTo>
                  <a:pt x="49" y="30"/>
                </a:lnTo>
                <a:lnTo>
                  <a:pt x="49" y="30"/>
                </a:lnTo>
                <a:lnTo>
                  <a:pt x="49" y="29"/>
                </a:lnTo>
                <a:lnTo>
                  <a:pt x="49" y="29"/>
                </a:lnTo>
                <a:lnTo>
                  <a:pt x="50" y="29"/>
                </a:lnTo>
                <a:lnTo>
                  <a:pt x="50" y="28"/>
                </a:lnTo>
                <a:lnTo>
                  <a:pt x="50" y="28"/>
                </a:lnTo>
                <a:lnTo>
                  <a:pt x="50" y="27"/>
                </a:lnTo>
                <a:lnTo>
                  <a:pt x="50" y="27"/>
                </a:lnTo>
                <a:lnTo>
                  <a:pt x="51" y="27"/>
                </a:lnTo>
                <a:lnTo>
                  <a:pt x="51" y="28"/>
                </a:lnTo>
                <a:lnTo>
                  <a:pt x="51" y="28"/>
                </a:lnTo>
                <a:lnTo>
                  <a:pt x="51" y="28"/>
                </a:lnTo>
                <a:lnTo>
                  <a:pt x="52" y="29"/>
                </a:lnTo>
                <a:lnTo>
                  <a:pt x="52" y="29"/>
                </a:lnTo>
                <a:lnTo>
                  <a:pt x="52" y="29"/>
                </a:lnTo>
                <a:lnTo>
                  <a:pt x="52" y="30"/>
                </a:lnTo>
                <a:lnTo>
                  <a:pt x="52" y="29"/>
                </a:lnTo>
                <a:lnTo>
                  <a:pt x="52" y="29"/>
                </a:lnTo>
                <a:lnTo>
                  <a:pt x="53" y="29"/>
                </a:lnTo>
                <a:lnTo>
                  <a:pt x="53" y="29"/>
                </a:lnTo>
                <a:lnTo>
                  <a:pt x="53" y="29"/>
                </a:lnTo>
                <a:lnTo>
                  <a:pt x="53" y="29"/>
                </a:lnTo>
                <a:lnTo>
                  <a:pt x="53" y="29"/>
                </a:lnTo>
                <a:lnTo>
                  <a:pt x="54" y="28"/>
                </a:lnTo>
                <a:lnTo>
                  <a:pt x="54" y="28"/>
                </a:lnTo>
                <a:lnTo>
                  <a:pt x="54" y="28"/>
                </a:lnTo>
                <a:lnTo>
                  <a:pt x="54" y="28"/>
                </a:lnTo>
                <a:lnTo>
                  <a:pt x="55" y="27"/>
                </a:lnTo>
                <a:lnTo>
                  <a:pt x="55" y="27"/>
                </a:lnTo>
                <a:lnTo>
                  <a:pt x="55" y="27"/>
                </a:lnTo>
                <a:lnTo>
                  <a:pt x="55" y="27"/>
                </a:lnTo>
                <a:lnTo>
                  <a:pt x="55" y="27"/>
                </a:lnTo>
                <a:lnTo>
                  <a:pt x="55" y="26"/>
                </a:lnTo>
                <a:lnTo>
                  <a:pt x="55" y="26"/>
                </a:lnTo>
                <a:lnTo>
                  <a:pt x="56" y="26"/>
                </a:lnTo>
                <a:lnTo>
                  <a:pt x="56" y="25"/>
                </a:lnTo>
                <a:lnTo>
                  <a:pt x="56" y="25"/>
                </a:lnTo>
                <a:lnTo>
                  <a:pt x="56" y="24"/>
                </a:lnTo>
                <a:lnTo>
                  <a:pt x="57" y="24"/>
                </a:lnTo>
                <a:lnTo>
                  <a:pt x="57" y="24"/>
                </a:lnTo>
                <a:lnTo>
                  <a:pt x="57" y="24"/>
                </a:lnTo>
                <a:lnTo>
                  <a:pt x="57" y="24"/>
                </a:lnTo>
                <a:lnTo>
                  <a:pt x="58" y="24"/>
                </a:lnTo>
                <a:lnTo>
                  <a:pt x="58" y="24"/>
                </a:lnTo>
                <a:lnTo>
                  <a:pt x="58" y="24"/>
                </a:lnTo>
                <a:lnTo>
                  <a:pt x="58" y="24"/>
                </a:lnTo>
                <a:lnTo>
                  <a:pt x="59" y="24"/>
                </a:lnTo>
                <a:lnTo>
                  <a:pt x="59" y="24"/>
                </a:lnTo>
                <a:lnTo>
                  <a:pt x="59" y="24"/>
                </a:lnTo>
                <a:lnTo>
                  <a:pt x="59" y="24"/>
                </a:lnTo>
                <a:lnTo>
                  <a:pt x="59" y="23"/>
                </a:lnTo>
                <a:lnTo>
                  <a:pt x="59" y="23"/>
                </a:lnTo>
                <a:lnTo>
                  <a:pt x="59" y="23"/>
                </a:lnTo>
                <a:lnTo>
                  <a:pt x="60" y="23"/>
                </a:lnTo>
                <a:lnTo>
                  <a:pt x="60" y="23"/>
                </a:lnTo>
                <a:lnTo>
                  <a:pt x="60" y="22"/>
                </a:lnTo>
                <a:lnTo>
                  <a:pt x="60" y="22"/>
                </a:lnTo>
                <a:lnTo>
                  <a:pt x="61" y="21"/>
                </a:lnTo>
                <a:lnTo>
                  <a:pt x="61" y="21"/>
                </a:lnTo>
                <a:lnTo>
                  <a:pt x="61" y="20"/>
                </a:lnTo>
                <a:lnTo>
                  <a:pt x="61" y="20"/>
                </a:lnTo>
                <a:lnTo>
                  <a:pt x="61" y="19"/>
                </a:lnTo>
                <a:lnTo>
                  <a:pt x="62" y="19"/>
                </a:lnTo>
                <a:lnTo>
                  <a:pt x="62" y="19"/>
                </a:lnTo>
                <a:lnTo>
                  <a:pt x="62" y="18"/>
                </a:lnTo>
                <a:lnTo>
                  <a:pt x="62" y="18"/>
                </a:lnTo>
                <a:lnTo>
                  <a:pt x="63" y="18"/>
                </a:lnTo>
                <a:lnTo>
                  <a:pt x="63" y="18"/>
                </a:lnTo>
                <a:lnTo>
                  <a:pt x="63" y="17"/>
                </a:lnTo>
                <a:lnTo>
                  <a:pt x="63" y="17"/>
                </a:lnTo>
                <a:lnTo>
                  <a:pt x="63" y="17"/>
                </a:lnTo>
                <a:lnTo>
                  <a:pt x="63" y="17"/>
                </a:lnTo>
                <a:lnTo>
                  <a:pt x="64" y="16"/>
                </a:lnTo>
                <a:lnTo>
                  <a:pt x="64" y="16"/>
                </a:lnTo>
                <a:lnTo>
                  <a:pt x="64" y="16"/>
                </a:lnTo>
                <a:lnTo>
                  <a:pt x="64" y="16"/>
                </a:lnTo>
                <a:lnTo>
                  <a:pt x="64" y="16"/>
                </a:lnTo>
                <a:lnTo>
                  <a:pt x="65" y="16"/>
                </a:lnTo>
                <a:lnTo>
                  <a:pt x="65" y="15"/>
                </a:lnTo>
                <a:lnTo>
                  <a:pt x="65" y="15"/>
                </a:lnTo>
                <a:lnTo>
                  <a:pt x="65" y="15"/>
                </a:lnTo>
                <a:lnTo>
                  <a:pt x="66" y="15"/>
                </a:lnTo>
                <a:lnTo>
                  <a:pt x="66" y="15"/>
                </a:lnTo>
                <a:lnTo>
                  <a:pt x="66" y="15"/>
                </a:lnTo>
                <a:lnTo>
                  <a:pt x="66" y="15"/>
                </a:lnTo>
                <a:lnTo>
                  <a:pt x="67" y="15"/>
                </a:lnTo>
                <a:lnTo>
                  <a:pt x="67" y="15"/>
                </a:lnTo>
                <a:lnTo>
                  <a:pt x="67" y="15"/>
                </a:lnTo>
                <a:lnTo>
                  <a:pt x="67" y="14"/>
                </a:lnTo>
                <a:lnTo>
                  <a:pt x="67" y="13"/>
                </a:lnTo>
                <a:lnTo>
                  <a:pt x="67" y="13"/>
                </a:lnTo>
                <a:lnTo>
                  <a:pt x="67" y="12"/>
                </a:lnTo>
                <a:lnTo>
                  <a:pt x="68" y="12"/>
                </a:lnTo>
                <a:lnTo>
                  <a:pt x="68" y="11"/>
                </a:lnTo>
                <a:lnTo>
                  <a:pt x="68" y="10"/>
                </a:lnTo>
                <a:lnTo>
                  <a:pt x="68" y="10"/>
                </a:lnTo>
                <a:lnTo>
                  <a:pt x="69" y="10"/>
                </a:lnTo>
                <a:lnTo>
                  <a:pt x="69" y="10"/>
                </a:lnTo>
                <a:lnTo>
                  <a:pt x="69" y="10"/>
                </a:lnTo>
                <a:lnTo>
                  <a:pt x="69" y="10"/>
                </a:lnTo>
                <a:lnTo>
                  <a:pt x="70" y="9"/>
                </a:lnTo>
                <a:lnTo>
                  <a:pt x="70" y="9"/>
                </a:lnTo>
                <a:lnTo>
                  <a:pt x="70" y="9"/>
                </a:lnTo>
                <a:lnTo>
                  <a:pt x="70" y="9"/>
                </a:lnTo>
                <a:lnTo>
                  <a:pt x="70" y="10"/>
                </a:lnTo>
                <a:lnTo>
                  <a:pt x="71" y="10"/>
                </a:lnTo>
                <a:lnTo>
                  <a:pt x="71" y="11"/>
                </a:lnTo>
                <a:lnTo>
                  <a:pt x="71" y="12"/>
                </a:lnTo>
                <a:lnTo>
                  <a:pt x="71" y="12"/>
                </a:lnTo>
                <a:lnTo>
                  <a:pt x="71" y="13"/>
                </a:lnTo>
                <a:lnTo>
                  <a:pt x="71" y="14"/>
                </a:lnTo>
                <a:lnTo>
                  <a:pt x="72" y="15"/>
                </a:lnTo>
                <a:lnTo>
                  <a:pt x="72" y="15"/>
                </a:lnTo>
                <a:lnTo>
                  <a:pt x="72" y="17"/>
                </a:lnTo>
                <a:lnTo>
                  <a:pt x="72" y="18"/>
                </a:lnTo>
                <a:lnTo>
                  <a:pt x="72" y="19"/>
                </a:lnTo>
                <a:lnTo>
                  <a:pt x="73" y="20"/>
                </a:lnTo>
                <a:lnTo>
                  <a:pt x="73" y="21"/>
                </a:lnTo>
                <a:lnTo>
                  <a:pt x="73" y="22"/>
                </a:lnTo>
                <a:lnTo>
                  <a:pt x="73" y="23"/>
                </a:lnTo>
                <a:lnTo>
                  <a:pt x="74" y="23"/>
                </a:lnTo>
                <a:lnTo>
                  <a:pt x="74" y="24"/>
                </a:lnTo>
                <a:lnTo>
                  <a:pt x="74" y="25"/>
                </a:lnTo>
                <a:lnTo>
                  <a:pt x="74" y="26"/>
                </a:lnTo>
                <a:lnTo>
                  <a:pt x="75" y="27"/>
                </a:lnTo>
                <a:lnTo>
                  <a:pt x="75" y="28"/>
                </a:lnTo>
                <a:lnTo>
                  <a:pt x="75" y="29"/>
                </a:lnTo>
                <a:lnTo>
                  <a:pt x="75" y="29"/>
                </a:lnTo>
                <a:lnTo>
                  <a:pt x="75" y="29"/>
                </a:lnTo>
                <a:lnTo>
                  <a:pt x="75" y="29"/>
                </a:lnTo>
                <a:lnTo>
                  <a:pt x="75" y="29"/>
                </a:lnTo>
                <a:lnTo>
                  <a:pt x="76" y="29"/>
                </a:lnTo>
                <a:lnTo>
                  <a:pt x="76" y="29"/>
                </a:lnTo>
                <a:lnTo>
                  <a:pt x="76" y="29"/>
                </a:lnTo>
                <a:lnTo>
                  <a:pt x="76" y="28"/>
                </a:lnTo>
                <a:lnTo>
                  <a:pt x="77" y="29"/>
                </a:lnTo>
                <a:lnTo>
                  <a:pt x="77" y="29"/>
                </a:lnTo>
                <a:lnTo>
                  <a:pt x="77" y="30"/>
                </a:lnTo>
                <a:lnTo>
                  <a:pt x="77" y="30"/>
                </a:lnTo>
                <a:lnTo>
                  <a:pt x="78" y="31"/>
                </a:lnTo>
                <a:lnTo>
                  <a:pt x="78" y="32"/>
                </a:lnTo>
                <a:lnTo>
                  <a:pt x="78" y="32"/>
                </a:lnTo>
                <a:lnTo>
                  <a:pt x="78" y="32"/>
                </a:lnTo>
                <a:lnTo>
                  <a:pt x="78" y="33"/>
                </a:lnTo>
                <a:lnTo>
                  <a:pt x="79" y="32"/>
                </a:lnTo>
                <a:lnTo>
                  <a:pt x="79" y="32"/>
                </a:lnTo>
                <a:lnTo>
                  <a:pt x="79" y="32"/>
                </a:lnTo>
                <a:lnTo>
                  <a:pt x="79" y="32"/>
                </a:lnTo>
                <a:lnTo>
                  <a:pt x="79" y="31"/>
                </a:lnTo>
                <a:lnTo>
                  <a:pt x="79" y="31"/>
                </a:lnTo>
                <a:lnTo>
                  <a:pt x="80" y="31"/>
                </a:lnTo>
                <a:lnTo>
                  <a:pt x="80" y="31"/>
                </a:lnTo>
                <a:lnTo>
                  <a:pt x="80" y="31"/>
                </a:lnTo>
                <a:lnTo>
                  <a:pt x="80" y="31"/>
                </a:lnTo>
                <a:lnTo>
                  <a:pt x="81" y="31"/>
                </a:lnTo>
                <a:lnTo>
                  <a:pt x="81" y="31"/>
                </a:lnTo>
                <a:lnTo>
                  <a:pt x="81" y="31"/>
                </a:lnTo>
                <a:lnTo>
                  <a:pt x="81" y="31"/>
                </a:lnTo>
                <a:lnTo>
                  <a:pt x="81" y="31"/>
                </a:lnTo>
                <a:lnTo>
                  <a:pt x="82" y="32"/>
                </a:lnTo>
                <a:lnTo>
                  <a:pt x="82" y="32"/>
                </a:lnTo>
                <a:lnTo>
                  <a:pt x="82" y="32"/>
                </a:lnTo>
                <a:lnTo>
                  <a:pt x="82" y="32"/>
                </a:lnTo>
                <a:lnTo>
                  <a:pt x="83" y="32"/>
                </a:lnTo>
                <a:lnTo>
                  <a:pt x="83" y="32"/>
                </a:lnTo>
                <a:lnTo>
                  <a:pt x="83" y="32"/>
                </a:lnTo>
                <a:lnTo>
                  <a:pt x="83" y="32"/>
                </a:lnTo>
                <a:lnTo>
                  <a:pt x="83" y="32"/>
                </a:lnTo>
                <a:lnTo>
                  <a:pt x="83" y="31"/>
                </a:lnTo>
                <a:lnTo>
                  <a:pt x="83" y="31"/>
                </a:lnTo>
                <a:lnTo>
                  <a:pt x="84" y="30"/>
                </a:lnTo>
                <a:lnTo>
                  <a:pt x="84" y="30"/>
                </a:lnTo>
                <a:lnTo>
                  <a:pt x="84" y="29"/>
                </a:lnTo>
                <a:lnTo>
                  <a:pt x="84" y="29"/>
                </a:lnTo>
                <a:lnTo>
                  <a:pt x="85" y="28"/>
                </a:lnTo>
                <a:lnTo>
                  <a:pt x="85" y="28"/>
                </a:lnTo>
                <a:lnTo>
                  <a:pt x="85" y="28"/>
                </a:lnTo>
                <a:lnTo>
                  <a:pt x="85" y="28"/>
                </a:lnTo>
                <a:lnTo>
                  <a:pt x="86" y="28"/>
                </a:lnTo>
                <a:lnTo>
                  <a:pt x="86" y="28"/>
                </a:lnTo>
                <a:lnTo>
                  <a:pt x="86" y="28"/>
                </a:lnTo>
                <a:lnTo>
                  <a:pt x="86" y="28"/>
                </a:lnTo>
                <a:lnTo>
                  <a:pt x="86" y="28"/>
                </a:lnTo>
                <a:lnTo>
                  <a:pt x="87" y="28"/>
                </a:lnTo>
                <a:lnTo>
                  <a:pt x="87" y="28"/>
                </a:lnTo>
                <a:lnTo>
                  <a:pt x="87" y="28"/>
                </a:lnTo>
                <a:lnTo>
                  <a:pt x="87" y="28"/>
                </a:lnTo>
                <a:lnTo>
                  <a:pt x="87" y="28"/>
                </a:lnTo>
                <a:lnTo>
                  <a:pt x="87" y="28"/>
                </a:lnTo>
                <a:lnTo>
                  <a:pt x="88" y="28"/>
                </a:lnTo>
                <a:lnTo>
                  <a:pt x="88" y="28"/>
                </a:lnTo>
                <a:lnTo>
                  <a:pt x="88" y="28"/>
                </a:lnTo>
                <a:lnTo>
                  <a:pt x="88" y="28"/>
                </a:lnTo>
                <a:lnTo>
                  <a:pt x="89" y="28"/>
                </a:lnTo>
                <a:lnTo>
                  <a:pt x="89" y="27"/>
                </a:lnTo>
                <a:lnTo>
                  <a:pt x="89" y="27"/>
                </a:lnTo>
                <a:lnTo>
                  <a:pt x="89" y="27"/>
                </a:lnTo>
                <a:lnTo>
                  <a:pt x="89" y="27"/>
                </a:lnTo>
                <a:lnTo>
                  <a:pt x="90" y="27"/>
                </a:lnTo>
                <a:lnTo>
                  <a:pt x="90" y="27"/>
                </a:lnTo>
                <a:lnTo>
                  <a:pt x="90" y="27"/>
                </a:lnTo>
                <a:lnTo>
                  <a:pt x="90" y="27"/>
                </a:lnTo>
                <a:lnTo>
                  <a:pt x="91" y="27"/>
                </a:lnTo>
                <a:lnTo>
                  <a:pt x="91" y="27"/>
                </a:lnTo>
                <a:lnTo>
                  <a:pt x="91" y="26"/>
                </a:lnTo>
                <a:lnTo>
                  <a:pt x="91" y="26"/>
                </a:lnTo>
                <a:lnTo>
                  <a:pt x="91" y="26"/>
                </a:lnTo>
                <a:lnTo>
                  <a:pt x="91" y="26"/>
                </a:lnTo>
                <a:lnTo>
                  <a:pt x="92" y="26"/>
                </a:lnTo>
                <a:lnTo>
                  <a:pt x="92" y="26"/>
                </a:lnTo>
                <a:lnTo>
                  <a:pt x="92" y="26"/>
                </a:lnTo>
                <a:lnTo>
                  <a:pt x="92" y="26"/>
                </a:lnTo>
                <a:lnTo>
                  <a:pt x="92" y="26"/>
                </a:lnTo>
                <a:lnTo>
                  <a:pt x="93" y="26"/>
                </a:lnTo>
                <a:lnTo>
                  <a:pt x="93" y="26"/>
                </a:lnTo>
                <a:lnTo>
                  <a:pt x="93" y="25"/>
                </a:lnTo>
                <a:lnTo>
                  <a:pt x="93" y="25"/>
                </a:lnTo>
                <a:lnTo>
                  <a:pt x="94" y="24"/>
                </a:lnTo>
                <a:lnTo>
                  <a:pt x="94" y="24"/>
                </a:lnTo>
                <a:lnTo>
                  <a:pt x="94" y="23"/>
                </a:lnTo>
                <a:lnTo>
                  <a:pt x="94" y="23"/>
                </a:lnTo>
                <a:lnTo>
                  <a:pt x="95" y="23"/>
                </a:lnTo>
                <a:lnTo>
                  <a:pt x="95" y="22"/>
                </a:lnTo>
                <a:lnTo>
                  <a:pt x="95" y="22"/>
                </a:lnTo>
                <a:lnTo>
                  <a:pt x="95" y="22"/>
                </a:lnTo>
                <a:lnTo>
                  <a:pt x="95" y="23"/>
                </a:lnTo>
                <a:lnTo>
                  <a:pt x="95" y="23"/>
                </a:lnTo>
                <a:lnTo>
                  <a:pt x="95" y="23"/>
                </a:lnTo>
                <a:lnTo>
                  <a:pt x="96" y="23"/>
                </a:lnTo>
                <a:lnTo>
                  <a:pt x="96" y="23"/>
                </a:lnTo>
                <a:lnTo>
                  <a:pt x="96" y="24"/>
                </a:lnTo>
                <a:lnTo>
                  <a:pt x="96" y="23"/>
                </a:lnTo>
                <a:lnTo>
                  <a:pt x="97" y="23"/>
                </a:lnTo>
                <a:lnTo>
                  <a:pt x="97" y="22"/>
                </a:lnTo>
                <a:lnTo>
                  <a:pt x="97" y="21"/>
                </a:lnTo>
                <a:lnTo>
                  <a:pt x="97" y="20"/>
                </a:lnTo>
                <a:lnTo>
                  <a:pt x="97" y="19"/>
                </a:lnTo>
                <a:lnTo>
                  <a:pt x="98" y="19"/>
                </a:lnTo>
                <a:lnTo>
                  <a:pt x="98" y="18"/>
                </a:lnTo>
                <a:lnTo>
                  <a:pt x="98" y="17"/>
                </a:lnTo>
                <a:lnTo>
                  <a:pt x="98" y="17"/>
                </a:lnTo>
                <a:lnTo>
                  <a:pt x="99" y="17"/>
                </a:lnTo>
                <a:lnTo>
                  <a:pt x="99" y="17"/>
                </a:lnTo>
                <a:lnTo>
                  <a:pt x="99" y="17"/>
                </a:lnTo>
                <a:lnTo>
                  <a:pt x="99" y="18"/>
                </a:lnTo>
                <a:lnTo>
                  <a:pt x="99" y="18"/>
                </a:lnTo>
                <a:lnTo>
                  <a:pt x="99" y="18"/>
                </a:lnTo>
                <a:lnTo>
                  <a:pt x="100" y="18"/>
                </a:lnTo>
                <a:lnTo>
                  <a:pt x="100" y="18"/>
                </a:lnTo>
                <a:lnTo>
                  <a:pt x="100" y="17"/>
                </a:lnTo>
                <a:lnTo>
                  <a:pt x="100" y="17"/>
                </a:lnTo>
                <a:lnTo>
                  <a:pt x="100" y="17"/>
                </a:lnTo>
                <a:lnTo>
                  <a:pt x="101" y="17"/>
                </a:lnTo>
                <a:lnTo>
                  <a:pt x="101" y="17"/>
                </a:lnTo>
                <a:lnTo>
                  <a:pt x="101" y="17"/>
                </a:lnTo>
                <a:lnTo>
                  <a:pt x="101" y="17"/>
                </a:lnTo>
                <a:lnTo>
                  <a:pt x="102" y="16"/>
                </a:lnTo>
                <a:lnTo>
                  <a:pt x="102" y="16"/>
                </a:lnTo>
                <a:lnTo>
                  <a:pt x="102" y="15"/>
                </a:lnTo>
                <a:lnTo>
                  <a:pt x="102" y="15"/>
                </a:lnTo>
                <a:lnTo>
                  <a:pt x="103" y="15"/>
                </a:lnTo>
                <a:lnTo>
                  <a:pt x="103" y="14"/>
                </a:lnTo>
                <a:lnTo>
                  <a:pt x="103" y="14"/>
                </a:lnTo>
                <a:lnTo>
                  <a:pt x="103" y="13"/>
                </a:lnTo>
                <a:lnTo>
                  <a:pt x="103" y="13"/>
                </a:lnTo>
                <a:lnTo>
                  <a:pt x="103" y="12"/>
                </a:lnTo>
                <a:lnTo>
                  <a:pt x="103" y="12"/>
                </a:lnTo>
                <a:lnTo>
                  <a:pt x="104" y="11"/>
                </a:lnTo>
                <a:lnTo>
                  <a:pt x="104" y="11"/>
                </a:lnTo>
                <a:lnTo>
                  <a:pt x="104" y="10"/>
                </a:lnTo>
                <a:lnTo>
                  <a:pt x="104" y="10"/>
                </a:lnTo>
                <a:lnTo>
                  <a:pt x="105" y="10"/>
                </a:lnTo>
                <a:lnTo>
                  <a:pt x="105" y="9"/>
                </a:lnTo>
                <a:lnTo>
                  <a:pt x="105" y="9"/>
                </a:lnTo>
                <a:lnTo>
                  <a:pt x="105" y="9"/>
                </a:lnTo>
                <a:lnTo>
                  <a:pt x="106" y="9"/>
                </a:lnTo>
                <a:lnTo>
                  <a:pt x="106" y="8"/>
                </a:lnTo>
                <a:lnTo>
                  <a:pt x="106" y="8"/>
                </a:lnTo>
                <a:lnTo>
                  <a:pt x="106" y="8"/>
                </a:lnTo>
                <a:lnTo>
                  <a:pt x="106" y="8"/>
                </a:lnTo>
                <a:lnTo>
                  <a:pt x="107" y="8"/>
                </a:lnTo>
                <a:lnTo>
                  <a:pt x="107" y="8"/>
                </a:lnTo>
                <a:lnTo>
                  <a:pt x="107" y="7"/>
                </a:lnTo>
                <a:lnTo>
                  <a:pt x="107" y="7"/>
                </a:lnTo>
                <a:lnTo>
                  <a:pt x="107" y="7"/>
                </a:lnTo>
                <a:lnTo>
                  <a:pt x="107" y="7"/>
                </a:lnTo>
                <a:lnTo>
                  <a:pt x="108" y="7"/>
                </a:lnTo>
                <a:lnTo>
                  <a:pt x="108" y="7"/>
                </a:lnTo>
                <a:lnTo>
                  <a:pt x="108" y="7"/>
                </a:lnTo>
                <a:lnTo>
                  <a:pt x="108" y="7"/>
                </a:lnTo>
                <a:lnTo>
                  <a:pt x="108" y="8"/>
                </a:lnTo>
                <a:lnTo>
                  <a:pt x="109" y="8"/>
                </a:lnTo>
                <a:lnTo>
                  <a:pt x="109" y="8"/>
                </a:lnTo>
                <a:lnTo>
                  <a:pt x="109" y="8"/>
                </a:lnTo>
                <a:lnTo>
                  <a:pt x="109" y="9"/>
                </a:lnTo>
                <a:lnTo>
                  <a:pt x="110" y="10"/>
                </a:lnTo>
                <a:lnTo>
                  <a:pt x="110" y="11"/>
                </a:lnTo>
                <a:lnTo>
                  <a:pt x="110" y="12"/>
                </a:lnTo>
                <a:lnTo>
                  <a:pt x="110" y="14"/>
                </a:lnTo>
                <a:lnTo>
                  <a:pt x="111" y="15"/>
                </a:lnTo>
                <a:lnTo>
                  <a:pt x="111" y="17"/>
                </a:lnTo>
                <a:lnTo>
                  <a:pt x="111" y="18"/>
                </a:lnTo>
                <a:lnTo>
                  <a:pt x="111" y="20"/>
                </a:lnTo>
                <a:lnTo>
                  <a:pt x="111" y="21"/>
                </a:lnTo>
                <a:lnTo>
                  <a:pt x="111" y="21"/>
                </a:lnTo>
                <a:lnTo>
                  <a:pt x="111" y="22"/>
                </a:lnTo>
                <a:lnTo>
                  <a:pt x="112" y="23"/>
                </a:lnTo>
                <a:lnTo>
                  <a:pt x="112" y="23"/>
                </a:lnTo>
                <a:lnTo>
                  <a:pt x="112" y="23"/>
                </a:lnTo>
                <a:lnTo>
                  <a:pt x="112" y="24"/>
                </a:lnTo>
                <a:lnTo>
                  <a:pt x="113" y="25"/>
                </a:lnTo>
                <a:lnTo>
                  <a:pt x="113" y="25"/>
                </a:lnTo>
                <a:lnTo>
                  <a:pt x="113" y="26"/>
                </a:lnTo>
                <a:lnTo>
                  <a:pt x="113" y="26"/>
                </a:lnTo>
                <a:lnTo>
                  <a:pt x="114" y="27"/>
                </a:lnTo>
                <a:lnTo>
                  <a:pt x="114" y="27"/>
                </a:lnTo>
                <a:lnTo>
                  <a:pt x="114" y="27"/>
                </a:lnTo>
                <a:lnTo>
                  <a:pt x="114" y="27"/>
                </a:lnTo>
                <a:lnTo>
                  <a:pt x="114" y="28"/>
                </a:lnTo>
                <a:lnTo>
                  <a:pt x="115" y="28"/>
                </a:lnTo>
                <a:lnTo>
                  <a:pt x="115" y="28"/>
                </a:lnTo>
                <a:lnTo>
                  <a:pt x="115" y="28"/>
                </a:lnTo>
                <a:lnTo>
                  <a:pt x="115" y="29"/>
                </a:lnTo>
                <a:lnTo>
                  <a:pt x="115" y="29"/>
                </a:lnTo>
                <a:lnTo>
                  <a:pt x="115" y="29"/>
                </a:lnTo>
                <a:lnTo>
                  <a:pt x="116" y="29"/>
                </a:lnTo>
                <a:lnTo>
                  <a:pt x="116" y="30"/>
                </a:lnTo>
                <a:lnTo>
                  <a:pt x="116" y="30"/>
                </a:lnTo>
                <a:lnTo>
                  <a:pt x="116" y="30"/>
                </a:lnTo>
                <a:lnTo>
                  <a:pt x="117" y="30"/>
                </a:lnTo>
                <a:lnTo>
                  <a:pt x="117" y="30"/>
                </a:lnTo>
                <a:lnTo>
                  <a:pt x="117" y="30"/>
                </a:lnTo>
                <a:lnTo>
                  <a:pt x="117" y="30"/>
                </a:lnTo>
                <a:lnTo>
                  <a:pt x="117" y="30"/>
                </a:lnTo>
                <a:lnTo>
                  <a:pt x="118" y="30"/>
                </a:lnTo>
                <a:lnTo>
                  <a:pt x="118" y="30"/>
                </a:lnTo>
                <a:lnTo>
                  <a:pt x="118" y="31"/>
                </a:lnTo>
                <a:lnTo>
                  <a:pt x="118" y="31"/>
                </a:lnTo>
                <a:lnTo>
                  <a:pt x="118" y="32"/>
                </a:lnTo>
                <a:lnTo>
                  <a:pt x="118" y="32"/>
                </a:lnTo>
                <a:lnTo>
                  <a:pt x="119" y="33"/>
                </a:lnTo>
                <a:lnTo>
                  <a:pt x="119" y="33"/>
                </a:lnTo>
                <a:lnTo>
                  <a:pt x="119" y="34"/>
                </a:lnTo>
                <a:lnTo>
                  <a:pt x="119" y="34"/>
                </a:lnTo>
                <a:lnTo>
                  <a:pt x="119" y="33"/>
                </a:lnTo>
                <a:lnTo>
                  <a:pt x="120" y="33"/>
                </a:lnTo>
                <a:lnTo>
                  <a:pt x="120" y="32"/>
                </a:lnTo>
                <a:lnTo>
                  <a:pt x="120" y="32"/>
                </a:lnTo>
                <a:lnTo>
                  <a:pt x="120" y="31"/>
                </a:lnTo>
                <a:lnTo>
                  <a:pt x="121" y="30"/>
                </a:lnTo>
                <a:lnTo>
                  <a:pt x="121" y="30"/>
                </a:lnTo>
                <a:lnTo>
                  <a:pt x="121" y="29"/>
                </a:lnTo>
                <a:lnTo>
                  <a:pt x="121" y="29"/>
                </a:lnTo>
                <a:lnTo>
                  <a:pt x="122" y="29"/>
                </a:lnTo>
                <a:lnTo>
                  <a:pt x="122" y="28"/>
                </a:lnTo>
                <a:lnTo>
                  <a:pt x="122" y="28"/>
                </a:lnTo>
                <a:lnTo>
                  <a:pt x="122" y="28"/>
                </a:lnTo>
                <a:lnTo>
                  <a:pt x="122" y="28"/>
                </a:lnTo>
                <a:lnTo>
                  <a:pt x="122" y="27"/>
                </a:lnTo>
                <a:lnTo>
                  <a:pt x="122" y="27"/>
                </a:lnTo>
                <a:lnTo>
                  <a:pt x="123" y="27"/>
                </a:lnTo>
                <a:lnTo>
                  <a:pt x="123" y="26"/>
                </a:lnTo>
                <a:lnTo>
                  <a:pt x="123" y="26"/>
                </a:lnTo>
                <a:lnTo>
                  <a:pt x="123" y="25"/>
                </a:lnTo>
                <a:lnTo>
                  <a:pt x="124" y="25"/>
                </a:lnTo>
                <a:lnTo>
                  <a:pt x="124" y="24"/>
                </a:lnTo>
                <a:lnTo>
                  <a:pt x="124" y="24"/>
                </a:lnTo>
                <a:lnTo>
                  <a:pt x="124" y="23"/>
                </a:lnTo>
                <a:lnTo>
                  <a:pt x="125" y="23"/>
                </a:lnTo>
                <a:lnTo>
                  <a:pt x="125" y="24"/>
                </a:lnTo>
                <a:lnTo>
                  <a:pt x="125" y="24"/>
                </a:lnTo>
                <a:lnTo>
                  <a:pt x="125" y="24"/>
                </a:lnTo>
                <a:lnTo>
                  <a:pt x="125" y="24"/>
                </a:lnTo>
                <a:lnTo>
                  <a:pt x="126" y="24"/>
                </a:lnTo>
                <a:lnTo>
                  <a:pt x="126" y="24"/>
                </a:lnTo>
                <a:lnTo>
                  <a:pt x="126" y="25"/>
                </a:lnTo>
                <a:lnTo>
                  <a:pt x="126" y="25"/>
                </a:lnTo>
                <a:lnTo>
                  <a:pt x="126" y="25"/>
                </a:lnTo>
                <a:lnTo>
                  <a:pt x="126" y="25"/>
                </a:lnTo>
                <a:lnTo>
                  <a:pt x="127" y="26"/>
                </a:lnTo>
                <a:lnTo>
                  <a:pt x="127" y="26"/>
                </a:lnTo>
                <a:lnTo>
                  <a:pt x="127" y="26"/>
                </a:lnTo>
                <a:lnTo>
                  <a:pt x="127" y="27"/>
                </a:lnTo>
                <a:lnTo>
                  <a:pt x="128" y="26"/>
                </a:lnTo>
                <a:lnTo>
                  <a:pt x="128" y="26"/>
                </a:lnTo>
                <a:lnTo>
                  <a:pt x="128" y="26"/>
                </a:lnTo>
                <a:lnTo>
                  <a:pt x="128" y="25"/>
                </a:lnTo>
                <a:lnTo>
                  <a:pt x="128" y="25"/>
                </a:lnTo>
                <a:lnTo>
                  <a:pt x="129" y="24"/>
                </a:lnTo>
                <a:lnTo>
                  <a:pt x="129" y="24"/>
                </a:lnTo>
                <a:lnTo>
                  <a:pt x="129" y="23"/>
                </a:lnTo>
                <a:lnTo>
                  <a:pt x="129" y="23"/>
                </a:lnTo>
                <a:lnTo>
                  <a:pt x="130" y="23"/>
                </a:lnTo>
                <a:lnTo>
                  <a:pt x="130" y="23"/>
                </a:lnTo>
                <a:lnTo>
                  <a:pt x="130" y="23"/>
                </a:lnTo>
                <a:lnTo>
                  <a:pt x="130" y="23"/>
                </a:lnTo>
                <a:lnTo>
                  <a:pt x="130" y="23"/>
                </a:lnTo>
                <a:lnTo>
                  <a:pt x="130" y="22"/>
                </a:lnTo>
                <a:lnTo>
                  <a:pt x="130" y="22"/>
                </a:lnTo>
                <a:lnTo>
                  <a:pt x="131" y="22"/>
                </a:lnTo>
                <a:lnTo>
                  <a:pt x="131" y="22"/>
                </a:lnTo>
                <a:lnTo>
                  <a:pt x="131" y="22"/>
                </a:lnTo>
                <a:lnTo>
                  <a:pt x="131" y="21"/>
                </a:lnTo>
                <a:lnTo>
                  <a:pt x="132" y="21"/>
                </a:lnTo>
                <a:lnTo>
                  <a:pt x="132" y="21"/>
                </a:lnTo>
                <a:lnTo>
                  <a:pt x="132" y="21"/>
                </a:lnTo>
                <a:lnTo>
                  <a:pt x="132" y="20"/>
                </a:lnTo>
                <a:lnTo>
                  <a:pt x="133" y="20"/>
                </a:lnTo>
                <a:lnTo>
                  <a:pt x="133" y="20"/>
                </a:lnTo>
                <a:lnTo>
                  <a:pt x="133" y="21"/>
                </a:lnTo>
                <a:lnTo>
                  <a:pt x="133" y="21"/>
                </a:lnTo>
                <a:lnTo>
                  <a:pt x="133" y="21"/>
                </a:lnTo>
                <a:lnTo>
                  <a:pt x="134" y="21"/>
                </a:lnTo>
                <a:lnTo>
                  <a:pt x="134" y="21"/>
                </a:lnTo>
                <a:lnTo>
                  <a:pt x="134" y="21"/>
                </a:lnTo>
                <a:lnTo>
                  <a:pt x="134" y="21"/>
                </a:lnTo>
                <a:lnTo>
                  <a:pt x="134" y="20"/>
                </a:lnTo>
                <a:lnTo>
                  <a:pt x="134" y="20"/>
                </a:lnTo>
                <a:lnTo>
                  <a:pt x="135" y="19"/>
                </a:lnTo>
                <a:lnTo>
                  <a:pt x="135" y="19"/>
                </a:lnTo>
                <a:lnTo>
                  <a:pt x="135" y="18"/>
                </a:lnTo>
                <a:lnTo>
                  <a:pt x="135" y="17"/>
                </a:lnTo>
                <a:lnTo>
                  <a:pt x="136" y="16"/>
                </a:lnTo>
                <a:lnTo>
                  <a:pt x="136" y="16"/>
                </a:lnTo>
                <a:lnTo>
                  <a:pt x="136" y="16"/>
                </a:lnTo>
                <a:lnTo>
                  <a:pt x="136" y="16"/>
                </a:lnTo>
                <a:lnTo>
                  <a:pt x="136" y="17"/>
                </a:lnTo>
                <a:lnTo>
                  <a:pt x="137" y="17"/>
                </a:lnTo>
                <a:lnTo>
                  <a:pt x="137" y="17"/>
                </a:lnTo>
                <a:lnTo>
                  <a:pt x="137" y="17"/>
                </a:lnTo>
                <a:lnTo>
                  <a:pt x="137" y="18"/>
                </a:lnTo>
                <a:lnTo>
                  <a:pt x="138" y="18"/>
                </a:lnTo>
                <a:lnTo>
                  <a:pt x="138" y="17"/>
                </a:lnTo>
                <a:lnTo>
                  <a:pt x="138" y="17"/>
                </a:lnTo>
                <a:lnTo>
                  <a:pt x="138" y="16"/>
                </a:lnTo>
                <a:lnTo>
                  <a:pt x="138" y="16"/>
                </a:lnTo>
                <a:lnTo>
                  <a:pt x="138" y="16"/>
                </a:lnTo>
                <a:lnTo>
                  <a:pt x="139" y="15"/>
                </a:lnTo>
                <a:lnTo>
                  <a:pt x="139" y="15"/>
                </a:lnTo>
                <a:lnTo>
                  <a:pt x="139" y="15"/>
                </a:lnTo>
                <a:lnTo>
                  <a:pt x="139" y="15"/>
                </a:lnTo>
                <a:lnTo>
                  <a:pt x="139" y="14"/>
                </a:lnTo>
                <a:lnTo>
                  <a:pt x="140" y="14"/>
                </a:lnTo>
                <a:lnTo>
                  <a:pt x="140" y="14"/>
                </a:lnTo>
                <a:lnTo>
                  <a:pt x="140" y="13"/>
                </a:lnTo>
                <a:lnTo>
                  <a:pt x="140" y="13"/>
                </a:lnTo>
                <a:lnTo>
                  <a:pt x="141" y="13"/>
                </a:lnTo>
                <a:lnTo>
                  <a:pt x="141" y="12"/>
                </a:lnTo>
                <a:lnTo>
                  <a:pt x="141" y="12"/>
                </a:lnTo>
                <a:lnTo>
                  <a:pt x="141" y="11"/>
                </a:lnTo>
                <a:lnTo>
                  <a:pt x="142" y="11"/>
                </a:lnTo>
                <a:lnTo>
                  <a:pt x="142" y="11"/>
                </a:lnTo>
                <a:lnTo>
                  <a:pt x="142" y="10"/>
                </a:lnTo>
                <a:lnTo>
                  <a:pt x="142" y="10"/>
                </a:lnTo>
                <a:lnTo>
                  <a:pt x="142" y="10"/>
                </a:lnTo>
                <a:lnTo>
                  <a:pt x="142" y="9"/>
                </a:lnTo>
                <a:lnTo>
                  <a:pt x="142" y="9"/>
                </a:lnTo>
                <a:lnTo>
                  <a:pt x="143" y="8"/>
                </a:lnTo>
                <a:lnTo>
                  <a:pt x="143" y="7"/>
                </a:lnTo>
                <a:lnTo>
                  <a:pt x="143" y="6"/>
                </a:lnTo>
                <a:lnTo>
                  <a:pt x="143" y="6"/>
                </a:lnTo>
                <a:lnTo>
                  <a:pt x="144" y="5"/>
                </a:lnTo>
                <a:lnTo>
                  <a:pt x="144" y="4"/>
                </a:lnTo>
                <a:lnTo>
                  <a:pt x="144" y="4"/>
                </a:lnTo>
                <a:lnTo>
                  <a:pt x="144" y="4"/>
                </a:lnTo>
                <a:lnTo>
                  <a:pt x="144" y="4"/>
                </a:lnTo>
                <a:lnTo>
                  <a:pt x="145" y="4"/>
                </a:lnTo>
                <a:lnTo>
                  <a:pt x="145" y="4"/>
                </a:lnTo>
                <a:lnTo>
                  <a:pt x="145" y="4"/>
                </a:lnTo>
                <a:lnTo>
                  <a:pt x="145" y="4"/>
                </a:lnTo>
                <a:lnTo>
                  <a:pt x="146" y="3"/>
                </a:lnTo>
                <a:lnTo>
                  <a:pt x="146" y="4"/>
                </a:lnTo>
                <a:lnTo>
                  <a:pt x="146" y="4"/>
                </a:lnTo>
                <a:lnTo>
                  <a:pt x="146" y="4"/>
                </a:lnTo>
                <a:lnTo>
                  <a:pt x="146" y="4"/>
                </a:lnTo>
                <a:lnTo>
                  <a:pt x="146" y="4"/>
                </a:lnTo>
                <a:lnTo>
                  <a:pt x="147" y="4"/>
                </a:lnTo>
                <a:lnTo>
                  <a:pt x="147" y="4"/>
                </a:lnTo>
                <a:lnTo>
                  <a:pt x="147" y="5"/>
                </a:lnTo>
                <a:lnTo>
                  <a:pt x="147" y="5"/>
                </a:lnTo>
                <a:lnTo>
                  <a:pt x="147" y="6"/>
                </a:lnTo>
                <a:lnTo>
                  <a:pt x="148" y="7"/>
                </a:lnTo>
                <a:lnTo>
                  <a:pt x="148" y="8"/>
                </a:lnTo>
                <a:lnTo>
                  <a:pt x="148" y="9"/>
                </a:lnTo>
                <a:lnTo>
                  <a:pt x="148" y="10"/>
                </a:lnTo>
                <a:lnTo>
                  <a:pt x="149" y="11"/>
                </a:lnTo>
                <a:lnTo>
                  <a:pt x="149" y="13"/>
                </a:lnTo>
                <a:lnTo>
                  <a:pt x="149" y="14"/>
                </a:lnTo>
                <a:lnTo>
                  <a:pt x="149" y="15"/>
                </a:lnTo>
                <a:lnTo>
                  <a:pt x="150" y="16"/>
                </a:lnTo>
                <a:lnTo>
                  <a:pt x="150" y="17"/>
                </a:lnTo>
                <a:lnTo>
                  <a:pt x="150" y="19"/>
                </a:lnTo>
                <a:lnTo>
                  <a:pt x="150" y="20"/>
                </a:lnTo>
                <a:lnTo>
                  <a:pt x="150" y="21"/>
                </a:lnTo>
                <a:lnTo>
                  <a:pt x="150" y="22"/>
                </a:lnTo>
                <a:lnTo>
                  <a:pt x="150" y="23"/>
                </a:lnTo>
                <a:lnTo>
                  <a:pt x="151" y="23"/>
                </a:lnTo>
                <a:lnTo>
                  <a:pt x="151" y="23"/>
                </a:lnTo>
                <a:lnTo>
                  <a:pt x="151" y="24"/>
                </a:lnTo>
                <a:lnTo>
                  <a:pt x="151" y="24"/>
                </a:lnTo>
                <a:lnTo>
                  <a:pt x="152" y="24"/>
                </a:lnTo>
                <a:lnTo>
                  <a:pt x="152" y="25"/>
                </a:lnTo>
                <a:lnTo>
                  <a:pt x="152" y="25"/>
                </a:lnTo>
                <a:lnTo>
                  <a:pt x="152" y="25"/>
                </a:lnTo>
                <a:lnTo>
                  <a:pt x="153" y="26"/>
                </a:lnTo>
                <a:lnTo>
                  <a:pt x="153" y="26"/>
                </a:lnTo>
                <a:lnTo>
                  <a:pt x="153" y="26"/>
                </a:lnTo>
                <a:lnTo>
                  <a:pt x="153" y="27"/>
                </a:lnTo>
                <a:lnTo>
                  <a:pt x="153" y="27"/>
                </a:lnTo>
                <a:lnTo>
                  <a:pt x="154" y="27"/>
                </a:lnTo>
                <a:lnTo>
                  <a:pt x="154" y="27"/>
                </a:lnTo>
                <a:lnTo>
                  <a:pt x="154" y="27"/>
                </a:lnTo>
                <a:lnTo>
                  <a:pt x="154" y="27"/>
                </a:lnTo>
                <a:lnTo>
                  <a:pt x="154" y="27"/>
                </a:lnTo>
                <a:lnTo>
                  <a:pt x="154" y="27"/>
                </a:lnTo>
                <a:lnTo>
                  <a:pt x="155" y="27"/>
                </a:lnTo>
                <a:lnTo>
                  <a:pt x="155" y="27"/>
                </a:lnTo>
                <a:lnTo>
                  <a:pt x="155" y="27"/>
                </a:lnTo>
                <a:lnTo>
                  <a:pt x="155" y="27"/>
                </a:lnTo>
                <a:lnTo>
                  <a:pt x="155" y="27"/>
                </a:lnTo>
                <a:lnTo>
                  <a:pt x="156" y="27"/>
                </a:lnTo>
                <a:lnTo>
                  <a:pt x="156" y="27"/>
                </a:lnTo>
                <a:lnTo>
                  <a:pt x="156" y="27"/>
                </a:lnTo>
                <a:lnTo>
                  <a:pt x="156" y="26"/>
                </a:lnTo>
                <a:lnTo>
                  <a:pt x="157" y="26"/>
                </a:lnTo>
                <a:lnTo>
                  <a:pt x="157" y="26"/>
                </a:lnTo>
                <a:lnTo>
                  <a:pt x="157" y="26"/>
                </a:lnTo>
                <a:lnTo>
                  <a:pt x="157" y="26"/>
                </a:lnTo>
                <a:lnTo>
                  <a:pt x="158" y="26"/>
                </a:lnTo>
                <a:lnTo>
                  <a:pt x="158" y="26"/>
                </a:lnTo>
                <a:lnTo>
                  <a:pt x="158" y="26"/>
                </a:lnTo>
                <a:lnTo>
                  <a:pt x="158" y="26"/>
                </a:lnTo>
                <a:lnTo>
                  <a:pt x="158" y="27"/>
                </a:lnTo>
                <a:lnTo>
                  <a:pt x="158" y="27"/>
                </a:lnTo>
                <a:lnTo>
                  <a:pt x="158" y="27"/>
                </a:lnTo>
                <a:lnTo>
                  <a:pt x="159" y="27"/>
                </a:lnTo>
                <a:lnTo>
                  <a:pt x="159" y="26"/>
                </a:lnTo>
                <a:lnTo>
                  <a:pt x="159" y="26"/>
                </a:lnTo>
                <a:lnTo>
                  <a:pt x="159" y="25"/>
                </a:lnTo>
                <a:lnTo>
                  <a:pt x="160" y="25"/>
                </a:lnTo>
                <a:lnTo>
                  <a:pt x="160" y="24"/>
                </a:lnTo>
                <a:lnTo>
                  <a:pt x="160" y="24"/>
                </a:lnTo>
                <a:lnTo>
                  <a:pt x="160" y="23"/>
                </a:lnTo>
                <a:lnTo>
                  <a:pt x="161" y="23"/>
                </a:lnTo>
                <a:lnTo>
                  <a:pt x="161" y="23"/>
                </a:lnTo>
                <a:lnTo>
                  <a:pt x="161" y="23"/>
                </a:lnTo>
                <a:lnTo>
                  <a:pt x="161" y="23"/>
                </a:lnTo>
                <a:lnTo>
                  <a:pt x="161" y="23"/>
                </a:lnTo>
                <a:lnTo>
                  <a:pt x="162" y="22"/>
                </a:lnTo>
                <a:lnTo>
                  <a:pt x="162" y="22"/>
                </a:lnTo>
                <a:lnTo>
                  <a:pt x="162" y="22"/>
                </a:lnTo>
                <a:lnTo>
                  <a:pt x="162" y="22"/>
                </a:lnTo>
                <a:lnTo>
                  <a:pt x="162" y="22"/>
                </a:lnTo>
                <a:lnTo>
                  <a:pt x="162" y="22"/>
                </a:lnTo>
                <a:lnTo>
                  <a:pt x="163" y="22"/>
                </a:lnTo>
                <a:lnTo>
                  <a:pt x="163" y="22"/>
                </a:lnTo>
                <a:lnTo>
                  <a:pt x="163" y="22"/>
                </a:lnTo>
                <a:lnTo>
                  <a:pt x="163" y="22"/>
                </a:lnTo>
                <a:lnTo>
                  <a:pt x="164" y="22"/>
                </a:lnTo>
                <a:lnTo>
                  <a:pt x="164" y="22"/>
                </a:lnTo>
                <a:lnTo>
                  <a:pt x="164" y="22"/>
                </a:lnTo>
                <a:lnTo>
                  <a:pt x="164" y="22"/>
                </a:lnTo>
                <a:lnTo>
                  <a:pt x="164" y="22"/>
                </a:lnTo>
                <a:lnTo>
                  <a:pt x="165" y="22"/>
                </a:lnTo>
                <a:lnTo>
                  <a:pt x="165" y="21"/>
                </a:lnTo>
                <a:lnTo>
                  <a:pt x="165" y="21"/>
                </a:lnTo>
                <a:lnTo>
                  <a:pt x="165" y="21"/>
                </a:lnTo>
                <a:lnTo>
                  <a:pt x="166" y="21"/>
                </a:lnTo>
                <a:lnTo>
                  <a:pt x="166" y="21"/>
                </a:lnTo>
                <a:lnTo>
                  <a:pt x="166" y="21"/>
                </a:lnTo>
                <a:lnTo>
                  <a:pt x="166" y="21"/>
                </a:lnTo>
                <a:lnTo>
                  <a:pt x="166" y="21"/>
                </a:lnTo>
                <a:lnTo>
                  <a:pt x="166" y="21"/>
                </a:lnTo>
                <a:lnTo>
                  <a:pt x="166" y="21"/>
                </a:lnTo>
                <a:lnTo>
                  <a:pt x="167" y="21"/>
                </a:lnTo>
                <a:lnTo>
                  <a:pt x="167" y="21"/>
                </a:lnTo>
                <a:lnTo>
                  <a:pt x="167" y="21"/>
                </a:lnTo>
                <a:lnTo>
                  <a:pt x="167" y="22"/>
                </a:lnTo>
                <a:lnTo>
                  <a:pt x="168" y="22"/>
                </a:lnTo>
                <a:lnTo>
                  <a:pt x="168" y="22"/>
                </a:lnTo>
                <a:lnTo>
                  <a:pt x="168" y="22"/>
                </a:lnTo>
                <a:lnTo>
                  <a:pt x="168" y="22"/>
                </a:lnTo>
                <a:lnTo>
                  <a:pt x="169" y="23"/>
                </a:lnTo>
                <a:lnTo>
                  <a:pt x="169" y="23"/>
                </a:lnTo>
                <a:lnTo>
                  <a:pt x="169" y="22"/>
                </a:lnTo>
                <a:lnTo>
                  <a:pt x="169" y="22"/>
                </a:lnTo>
                <a:lnTo>
                  <a:pt x="169" y="22"/>
                </a:lnTo>
                <a:lnTo>
                  <a:pt x="170" y="21"/>
                </a:lnTo>
                <a:lnTo>
                  <a:pt x="170" y="21"/>
                </a:lnTo>
                <a:lnTo>
                  <a:pt x="170" y="21"/>
                </a:lnTo>
                <a:lnTo>
                  <a:pt x="170" y="20"/>
                </a:lnTo>
                <a:lnTo>
                  <a:pt x="170" y="20"/>
                </a:lnTo>
                <a:lnTo>
                  <a:pt x="170" y="19"/>
                </a:lnTo>
                <a:lnTo>
                  <a:pt x="171" y="19"/>
                </a:lnTo>
                <a:lnTo>
                  <a:pt x="171" y="19"/>
                </a:lnTo>
                <a:lnTo>
                  <a:pt x="171" y="18"/>
                </a:lnTo>
                <a:lnTo>
                  <a:pt x="171" y="18"/>
                </a:lnTo>
                <a:lnTo>
                  <a:pt x="172" y="17"/>
                </a:lnTo>
                <a:lnTo>
                  <a:pt x="172" y="17"/>
                </a:lnTo>
                <a:lnTo>
                  <a:pt x="172" y="16"/>
                </a:lnTo>
                <a:lnTo>
                  <a:pt x="172" y="16"/>
                </a:lnTo>
                <a:lnTo>
                  <a:pt x="172" y="16"/>
                </a:lnTo>
                <a:lnTo>
                  <a:pt x="173" y="16"/>
                </a:lnTo>
                <a:lnTo>
                  <a:pt x="173" y="16"/>
                </a:lnTo>
                <a:lnTo>
                  <a:pt x="173" y="16"/>
                </a:lnTo>
                <a:lnTo>
                  <a:pt x="173" y="16"/>
                </a:lnTo>
                <a:lnTo>
                  <a:pt x="174" y="16"/>
                </a:lnTo>
                <a:lnTo>
                  <a:pt x="174" y="16"/>
                </a:lnTo>
                <a:lnTo>
                  <a:pt x="174" y="15"/>
                </a:lnTo>
                <a:lnTo>
                  <a:pt x="174" y="15"/>
                </a:lnTo>
                <a:lnTo>
                  <a:pt x="174" y="15"/>
                </a:lnTo>
                <a:lnTo>
                  <a:pt x="174" y="15"/>
                </a:lnTo>
                <a:lnTo>
                  <a:pt x="175" y="14"/>
                </a:lnTo>
                <a:lnTo>
                  <a:pt x="175" y="14"/>
                </a:lnTo>
                <a:lnTo>
                  <a:pt x="175" y="13"/>
                </a:lnTo>
                <a:lnTo>
                  <a:pt x="175" y="13"/>
                </a:lnTo>
                <a:lnTo>
                  <a:pt x="175" y="12"/>
                </a:lnTo>
                <a:lnTo>
                  <a:pt x="176" y="12"/>
                </a:lnTo>
                <a:lnTo>
                  <a:pt x="176" y="12"/>
                </a:lnTo>
                <a:lnTo>
                  <a:pt x="176" y="11"/>
                </a:lnTo>
                <a:lnTo>
                  <a:pt x="176" y="11"/>
                </a:lnTo>
                <a:lnTo>
                  <a:pt x="177" y="10"/>
                </a:lnTo>
                <a:lnTo>
                  <a:pt x="177" y="10"/>
                </a:lnTo>
                <a:lnTo>
                  <a:pt x="177" y="10"/>
                </a:lnTo>
                <a:lnTo>
                  <a:pt x="177" y="10"/>
                </a:lnTo>
                <a:lnTo>
                  <a:pt x="177" y="10"/>
                </a:lnTo>
                <a:lnTo>
                  <a:pt x="177" y="9"/>
                </a:lnTo>
                <a:lnTo>
                  <a:pt x="177" y="9"/>
                </a:lnTo>
                <a:lnTo>
                  <a:pt x="178" y="9"/>
                </a:lnTo>
                <a:lnTo>
                  <a:pt x="178" y="8"/>
                </a:lnTo>
                <a:lnTo>
                  <a:pt x="178" y="8"/>
                </a:lnTo>
                <a:lnTo>
                  <a:pt x="178" y="8"/>
                </a:lnTo>
                <a:lnTo>
                  <a:pt x="179" y="8"/>
                </a:lnTo>
                <a:lnTo>
                  <a:pt x="179" y="7"/>
                </a:lnTo>
                <a:lnTo>
                  <a:pt x="179" y="7"/>
                </a:lnTo>
                <a:lnTo>
                  <a:pt x="179" y="7"/>
                </a:lnTo>
                <a:lnTo>
                  <a:pt x="180" y="6"/>
                </a:lnTo>
                <a:lnTo>
                  <a:pt x="180" y="6"/>
                </a:lnTo>
                <a:lnTo>
                  <a:pt x="180" y="6"/>
                </a:lnTo>
                <a:lnTo>
                  <a:pt x="180" y="6"/>
                </a:lnTo>
                <a:lnTo>
                  <a:pt x="180" y="6"/>
                </a:lnTo>
                <a:lnTo>
                  <a:pt x="181" y="6"/>
                </a:lnTo>
                <a:lnTo>
                  <a:pt x="181" y="6"/>
                </a:lnTo>
                <a:lnTo>
                  <a:pt x="181" y="6"/>
                </a:lnTo>
                <a:lnTo>
                  <a:pt x="181" y="6"/>
                </a:lnTo>
                <a:lnTo>
                  <a:pt x="181" y="5"/>
                </a:lnTo>
                <a:lnTo>
                  <a:pt x="181" y="5"/>
                </a:lnTo>
                <a:lnTo>
                  <a:pt x="182" y="5"/>
                </a:lnTo>
                <a:lnTo>
                  <a:pt x="182" y="6"/>
                </a:lnTo>
                <a:lnTo>
                  <a:pt x="182" y="6"/>
                </a:lnTo>
                <a:lnTo>
                  <a:pt x="182" y="7"/>
                </a:lnTo>
                <a:lnTo>
                  <a:pt x="183" y="8"/>
                </a:lnTo>
                <a:lnTo>
                  <a:pt x="183" y="8"/>
                </a:lnTo>
                <a:lnTo>
                  <a:pt x="183" y="9"/>
                </a:lnTo>
                <a:lnTo>
                  <a:pt x="183" y="10"/>
                </a:lnTo>
                <a:lnTo>
                  <a:pt x="183" y="10"/>
                </a:lnTo>
                <a:lnTo>
                  <a:pt x="184" y="11"/>
                </a:lnTo>
                <a:lnTo>
                  <a:pt x="184" y="13"/>
                </a:lnTo>
                <a:lnTo>
                  <a:pt x="184" y="14"/>
                </a:lnTo>
                <a:lnTo>
                  <a:pt x="184" y="15"/>
                </a:lnTo>
                <a:lnTo>
                  <a:pt x="185" y="16"/>
                </a:lnTo>
                <a:lnTo>
                  <a:pt x="185" y="17"/>
                </a:lnTo>
                <a:lnTo>
                  <a:pt x="185" y="18"/>
                </a:lnTo>
                <a:lnTo>
                  <a:pt x="185" y="19"/>
                </a:lnTo>
                <a:lnTo>
                  <a:pt x="185" y="19"/>
                </a:lnTo>
                <a:lnTo>
                  <a:pt x="185" y="19"/>
                </a:lnTo>
                <a:lnTo>
                  <a:pt x="186" y="20"/>
                </a:lnTo>
                <a:lnTo>
                  <a:pt x="186" y="20"/>
                </a:lnTo>
                <a:lnTo>
                  <a:pt x="186" y="21"/>
                </a:lnTo>
                <a:lnTo>
                  <a:pt x="186" y="21"/>
                </a:lnTo>
                <a:lnTo>
                  <a:pt x="186" y="22"/>
                </a:lnTo>
                <a:lnTo>
                  <a:pt x="187" y="22"/>
                </a:lnTo>
                <a:lnTo>
                  <a:pt x="187" y="23"/>
                </a:lnTo>
                <a:lnTo>
                  <a:pt x="187" y="23"/>
                </a:lnTo>
                <a:lnTo>
                  <a:pt x="187" y="23"/>
                </a:lnTo>
                <a:lnTo>
                  <a:pt x="188" y="23"/>
                </a:lnTo>
                <a:lnTo>
                  <a:pt x="188" y="23"/>
                </a:lnTo>
                <a:lnTo>
                  <a:pt x="188" y="23"/>
                </a:lnTo>
                <a:lnTo>
                  <a:pt x="188" y="23"/>
                </a:lnTo>
                <a:lnTo>
                  <a:pt x="189" y="24"/>
                </a:lnTo>
                <a:lnTo>
                  <a:pt x="189" y="24"/>
                </a:lnTo>
                <a:lnTo>
                  <a:pt x="189" y="24"/>
                </a:lnTo>
                <a:lnTo>
                  <a:pt x="189" y="25"/>
                </a:lnTo>
                <a:lnTo>
                  <a:pt x="189" y="25"/>
                </a:lnTo>
                <a:lnTo>
                  <a:pt x="189" y="25"/>
                </a:lnTo>
                <a:lnTo>
                  <a:pt x="189" y="26"/>
                </a:lnTo>
                <a:lnTo>
                  <a:pt x="190" y="26"/>
                </a:lnTo>
                <a:lnTo>
                  <a:pt x="190" y="26"/>
                </a:lnTo>
                <a:lnTo>
                  <a:pt x="190" y="26"/>
                </a:lnTo>
                <a:lnTo>
                  <a:pt x="190" y="27"/>
                </a:lnTo>
                <a:lnTo>
                  <a:pt x="191" y="27"/>
                </a:lnTo>
                <a:lnTo>
                  <a:pt x="191" y="27"/>
                </a:lnTo>
                <a:lnTo>
                  <a:pt x="191" y="27"/>
                </a:lnTo>
                <a:lnTo>
                  <a:pt x="191" y="28"/>
                </a:lnTo>
                <a:lnTo>
                  <a:pt x="191" y="28"/>
                </a:lnTo>
                <a:lnTo>
                  <a:pt x="192" y="28"/>
                </a:lnTo>
                <a:lnTo>
                  <a:pt x="192" y="28"/>
                </a:lnTo>
                <a:lnTo>
                  <a:pt x="192" y="28"/>
                </a:lnTo>
                <a:lnTo>
                  <a:pt x="192" y="27"/>
                </a:lnTo>
                <a:lnTo>
                  <a:pt x="193" y="27"/>
                </a:lnTo>
                <a:lnTo>
                  <a:pt x="193" y="27"/>
                </a:lnTo>
                <a:lnTo>
                  <a:pt x="193" y="26"/>
                </a:lnTo>
                <a:lnTo>
                  <a:pt x="193" y="26"/>
                </a:lnTo>
                <a:lnTo>
                  <a:pt x="193" y="26"/>
                </a:lnTo>
                <a:lnTo>
                  <a:pt x="193" y="25"/>
                </a:lnTo>
                <a:lnTo>
                  <a:pt x="194" y="25"/>
                </a:lnTo>
                <a:lnTo>
                  <a:pt x="194" y="24"/>
                </a:lnTo>
                <a:lnTo>
                  <a:pt x="194" y="24"/>
                </a:lnTo>
                <a:lnTo>
                  <a:pt x="194" y="23"/>
                </a:lnTo>
                <a:lnTo>
                  <a:pt x="194" y="23"/>
                </a:lnTo>
                <a:lnTo>
                  <a:pt x="195" y="23"/>
                </a:lnTo>
                <a:lnTo>
                  <a:pt x="195" y="22"/>
                </a:lnTo>
                <a:lnTo>
                  <a:pt x="195" y="22"/>
                </a:lnTo>
                <a:lnTo>
                  <a:pt x="195" y="22"/>
                </a:lnTo>
                <a:lnTo>
                  <a:pt x="196" y="22"/>
                </a:lnTo>
                <a:lnTo>
                  <a:pt x="196" y="22"/>
                </a:lnTo>
                <a:lnTo>
                  <a:pt x="196" y="22"/>
                </a:lnTo>
                <a:lnTo>
                  <a:pt x="196" y="21"/>
                </a:lnTo>
                <a:lnTo>
                  <a:pt x="197" y="21"/>
                </a:lnTo>
                <a:lnTo>
                  <a:pt x="197" y="21"/>
                </a:lnTo>
                <a:lnTo>
                  <a:pt x="197" y="21"/>
                </a:lnTo>
                <a:lnTo>
                  <a:pt x="197" y="20"/>
                </a:lnTo>
                <a:lnTo>
                  <a:pt x="197" y="20"/>
                </a:lnTo>
                <a:lnTo>
                  <a:pt x="197" y="20"/>
                </a:lnTo>
                <a:lnTo>
                  <a:pt x="197" y="20"/>
                </a:lnTo>
                <a:lnTo>
                  <a:pt x="198" y="20"/>
                </a:lnTo>
                <a:lnTo>
                  <a:pt x="198" y="19"/>
                </a:lnTo>
                <a:lnTo>
                  <a:pt x="198" y="19"/>
                </a:lnTo>
                <a:lnTo>
                  <a:pt x="198" y="20"/>
                </a:lnTo>
                <a:lnTo>
                  <a:pt x="199" y="20"/>
                </a:lnTo>
                <a:lnTo>
                  <a:pt x="199" y="20"/>
                </a:lnTo>
                <a:lnTo>
                  <a:pt x="199" y="21"/>
                </a:lnTo>
                <a:lnTo>
                  <a:pt x="199" y="21"/>
                </a:lnTo>
                <a:lnTo>
                  <a:pt x="200" y="21"/>
                </a:lnTo>
                <a:lnTo>
                  <a:pt x="200" y="22"/>
                </a:lnTo>
                <a:lnTo>
                  <a:pt x="200" y="22"/>
                </a:lnTo>
                <a:lnTo>
                  <a:pt x="200" y="22"/>
                </a:lnTo>
                <a:lnTo>
                  <a:pt x="200" y="21"/>
                </a:lnTo>
                <a:lnTo>
                  <a:pt x="201" y="21"/>
                </a:lnTo>
                <a:lnTo>
                  <a:pt x="201" y="21"/>
                </a:lnTo>
                <a:lnTo>
                  <a:pt x="201" y="20"/>
                </a:lnTo>
                <a:lnTo>
                  <a:pt x="201" y="20"/>
                </a:lnTo>
                <a:lnTo>
                  <a:pt x="201" y="20"/>
                </a:lnTo>
                <a:lnTo>
                  <a:pt x="201" y="20"/>
                </a:lnTo>
                <a:lnTo>
                  <a:pt x="202" y="20"/>
                </a:lnTo>
                <a:lnTo>
                  <a:pt x="202" y="21"/>
                </a:lnTo>
                <a:lnTo>
                  <a:pt x="202" y="21"/>
                </a:lnTo>
                <a:lnTo>
                  <a:pt x="202" y="21"/>
                </a:lnTo>
                <a:lnTo>
                  <a:pt x="202" y="22"/>
                </a:lnTo>
                <a:lnTo>
                  <a:pt x="203" y="22"/>
                </a:lnTo>
                <a:lnTo>
                  <a:pt x="203" y="23"/>
                </a:lnTo>
                <a:lnTo>
                  <a:pt x="203" y="23"/>
                </a:lnTo>
                <a:lnTo>
                  <a:pt x="203" y="22"/>
                </a:lnTo>
                <a:lnTo>
                  <a:pt x="204" y="21"/>
                </a:lnTo>
                <a:lnTo>
                  <a:pt x="204" y="21"/>
                </a:lnTo>
                <a:lnTo>
                  <a:pt x="204" y="20"/>
                </a:lnTo>
                <a:lnTo>
                  <a:pt x="204" y="19"/>
                </a:lnTo>
                <a:lnTo>
                  <a:pt x="205" y="19"/>
                </a:lnTo>
                <a:lnTo>
                  <a:pt x="205" y="18"/>
                </a:lnTo>
                <a:lnTo>
                  <a:pt x="205" y="18"/>
                </a:lnTo>
                <a:lnTo>
                  <a:pt x="205" y="18"/>
                </a:lnTo>
                <a:lnTo>
                  <a:pt x="205" y="18"/>
                </a:lnTo>
                <a:lnTo>
                  <a:pt x="205" y="18"/>
                </a:lnTo>
                <a:lnTo>
                  <a:pt x="205" y="18"/>
                </a:lnTo>
                <a:lnTo>
                  <a:pt x="206" y="18"/>
                </a:lnTo>
                <a:lnTo>
                  <a:pt x="206" y="18"/>
                </a:lnTo>
                <a:lnTo>
                  <a:pt x="206" y="18"/>
                </a:lnTo>
                <a:lnTo>
                  <a:pt x="206" y="18"/>
                </a:lnTo>
                <a:lnTo>
                  <a:pt x="207" y="17"/>
                </a:lnTo>
                <a:lnTo>
                  <a:pt x="207" y="17"/>
                </a:lnTo>
                <a:lnTo>
                  <a:pt x="207" y="16"/>
                </a:lnTo>
                <a:lnTo>
                  <a:pt x="207" y="16"/>
                </a:lnTo>
                <a:lnTo>
                  <a:pt x="208" y="15"/>
                </a:lnTo>
                <a:lnTo>
                  <a:pt x="208" y="15"/>
                </a:lnTo>
                <a:lnTo>
                  <a:pt x="208" y="15"/>
                </a:lnTo>
                <a:lnTo>
                  <a:pt x="208" y="14"/>
                </a:lnTo>
                <a:lnTo>
                  <a:pt x="208" y="14"/>
                </a:lnTo>
                <a:lnTo>
                  <a:pt x="209" y="14"/>
                </a:lnTo>
                <a:lnTo>
                  <a:pt x="209" y="14"/>
                </a:lnTo>
                <a:lnTo>
                  <a:pt x="209" y="14"/>
                </a:lnTo>
                <a:lnTo>
                  <a:pt x="209" y="14"/>
                </a:lnTo>
                <a:lnTo>
                  <a:pt x="209" y="14"/>
                </a:lnTo>
                <a:lnTo>
                  <a:pt x="209" y="14"/>
                </a:lnTo>
                <a:lnTo>
                  <a:pt x="210" y="14"/>
                </a:lnTo>
                <a:lnTo>
                  <a:pt x="210" y="14"/>
                </a:lnTo>
                <a:lnTo>
                  <a:pt x="210" y="13"/>
                </a:lnTo>
                <a:lnTo>
                  <a:pt x="210" y="13"/>
                </a:lnTo>
                <a:lnTo>
                  <a:pt x="211" y="12"/>
                </a:lnTo>
                <a:lnTo>
                  <a:pt x="211" y="11"/>
                </a:lnTo>
                <a:lnTo>
                  <a:pt x="211" y="11"/>
                </a:lnTo>
                <a:lnTo>
                  <a:pt x="211" y="10"/>
                </a:lnTo>
                <a:lnTo>
                  <a:pt x="211" y="10"/>
                </a:lnTo>
                <a:lnTo>
                  <a:pt x="212" y="10"/>
                </a:lnTo>
                <a:lnTo>
                  <a:pt x="212" y="10"/>
                </a:lnTo>
                <a:lnTo>
                  <a:pt x="212" y="10"/>
                </a:lnTo>
                <a:lnTo>
                  <a:pt x="212" y="10"/>
                </a:lnTo>
                <a:lnTo>
                  <a:pt x="213" y="10"/>
                </a:lnTo>
                <a:lnTo>
                  <a:pt x="213" y="10"/>
                </a:lnTo>
                <a:lnTo>
                  <a:pt x="213" y="9"/>
                </a:lnTo>
                <a:lnTo>
                  <a:pt x="213" y="9"/>
                </a:lnTo>
                <a:lnTo>
                  <a:pt x="213" y="9"/>
                </a:lnTo>
                <a:lnTo>
                  <a:pt x="213" y="8"/>
                </a:lnTo>
                <a:lnTo>
                  <a:pt x="213" y="8"/>
                </a:lnTo>
                <a:lnTo>
                  <a:pt x="214" y="7"/>
                </a:lnTo>
                <a:lnTo>
                  <a:pt x="214" y="7"/>
                </a:lnTo>
                <a:lnTo>
                  <a:pt x="214" y="6"/>
                </a:lnTo>
                <a:lnTo>
                  <a:pt x="214" y="6"/>
                </a:lnTo>
                <a:lnTo>
                  <a:pt x="215" y="6"/>
                </a:lnTo>
                <a:lnTo>
                  <a:pt x="215" y="5"/>
                </a:lnTo>
                <a:lnTo>
                  <a:pt x="215" y="5"/>
                </a:lnTo>
                <a:lnTo>
                  <a:pt x="215" y="4"/>
                </a:lnTo>
                <a:lnTo>
                  <a:pt x="216" y="4"/>
                </a:lnTo>
                <a:lnTo>
                  <a:pt x="216" y="3"/>
                </a:lnTo>
                <a:lnTo>
                  <a:pt x="216" y="3"/>
                </a:lnTo>
                <a:lnTo>
                  <a:pt x="216" y="2"/>
                </a:lnTo>
                <a:lnTo>
                  <a:pt x="217" y="2"/>
                </a:lnTo>
                <a:lnTo>
                  <a:pt x="217" y="2"/>
                </a:lnTo>
                <a:lnTo>
                  <a:pt x="217" y="2"/>
                </a:lnTo>
                <a:lnTo>
                  <a:pt x="217" y="2"/>
                </a:lnTo>
                <a:lnTo>
                  <a:pt x="217" y="2"/>
                </a:lnTo>
                <a:lnTo>
                  <a:pt x="217" y="2"/>
                </a:lnTo>
                <a:lnTo>
                  <a:pt x="217" y="2"/>
                </a:lnTo>
                <a:lnTo>
                  <a:pt x="218" y="2"/>
                </a:lnTo>
                <a:lnTo>
                  <a:pt x="218" y="2"/>
                </a:lnTo>
                <a:lnTo>
                  <a:pt x="218" y="1"/>
                </a:lnTo>
                <a:lnTo>
                  <a:pt x="218" y="1"/>
                </a:lnTo>
                <a:lnTo>
                  <a:pt x="219" y="1"/>
                </a:lnTo>
                <a:lnTo>
                  <a:pt x="219" y="1"/>
                </a:lnTo>
                <a:lnTo>
                  <a:pt x="219" y="1"/>
                </a:lnTo>
                <a:lnTo>
                  <a:pt x="219" y="1"/>
                </a:lnTo>
                <a:lnTo>
                  <a:pt x="219" y="0"/>
                </a:lnTo>
                <a:lnTo>
                  <a:pt x="220" y="0"/>
                </a:lnTo>
                <a:lnTo>
                  <a:pt x="220" y="2"/>
                </a:lnTo>
                <a:lnTo>
                  <a:pt x="220" y="3"/>
                </a:lnTo>
                <a:lnTo>
                  <a:pt x="220" y="4"/>
                </a:lnTo>
                <a:lnTo>
                  <a:pt x="221" y="6"/>
                </a:lnTo>
                <a:lnTo>
                  <a:pt x="221" y="6"/>
                </a:lnTo>
                <a:lnTo>
                  <a:pt x="221" y="8"/>
                </a:lnTo>
                <a:lnTo>
                  <a:pt x="221" y="9"/>
                </a:lnTo>
                <a:lnTo>
                  <a:pt x="221" y="10"/>
                </a:lnTo>
                <a:lnTo>
                  <a:pt x="221" y="11"/>
                </a:lnTo>
                <a:lnTo>
                  <a:pt x="222" y="12"/>
                </a:lnTo>
                <a:lnTo>
                  <a:pt x="222" y="13"/>
                </a:lnTo>
                <a:lnTo>
                  <a:pt x="222" y="15"/>
                </a:lnTo>
              </a:path>
            </a:pathLst>
          </a:custGeom>
          <a:noFill/>
          <a:ln w="3175"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53" name="TextBox 52"/>
          <p:cNvSpPr txBox="1"/>
          <p:nvPr/>
        </p:nvSpPr>
        <p:spPr>
          <a:xfrm>
            <a:off x="5962054" y="1632017"/>
            <a:ext cx="1624747" cy="533948"/>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Motifs discovered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the classic approach</a:t>
            </a:r>
          </a:p>
        </p:txBody>
      </p:sp>
      <p:sp>
        <p:nvSpPr>
          <p:cNvPr id="54" name="TextBox 53"/>
          <p:cNvSpPr txBox="1"/>
          <p:nvPr/>
        </p:nvSpPr>
        <p:spPr>
          <a:xfrm>
            <a:off x="5949990" y="2659512"/>
            <a:ext cx="1684045" cy="26697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Original matrix profile</a:t>
            </a:r>
          </a:p>
        </p:txBody>
      </p:sp>
      <p:sp>
        <p:nvSpPr>
          <p:cNvPr id="55" name="TextBox 54"/>
          <p:cNvSpPr txBox="1"/>
          <p:nvPr/>
        </p:nvSpPr>
        <p:spPr>
          <a:xfrm>
            <a:off x="5932692" y="4556248"/>
            <a:ext cx="1851560" cy="26697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Corrected matrix profile</a:t>
            </a:r>
          </a:p>
        </p:txBody>
      </p:sp>
      <p:sp>
        <p:nvSpPr>
          <p:cNvPr id="56" name="TextBox 55"/>
          <p:cNvSpPr txBox="1"/>
          <p:nvPr/>
        </p:nvSpPr>
        <p:spPr>
          <a:xfrm>
            <a:off x="5943383" y="5324612"/>
            <a:ext cx="1434996" cy="533948"/>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Motifs discovered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by the CMP</a:t>
            </a:r>
          </a:p>
        </p:txBody>
      </p:sp>
      <p:sp>
        <p:nvSpPr>
          <p:cNvPr id="57" name="Freeform 56"/>
          <p:cNvSpPr>
            <a:spLocks/>
          </p:cNvSpPr>
          <p:nvPr/>
        </p:nvSpPr>
        <p:spPr bwMode="auto">
          <a:xfrm>
            <a:off x="5970439" y="3697270"/>
            <a:ext cx="5043028" cy="330065"/>
          </a:xfrm>
          <a:custGeom>
            <a:avLst/>
            <a:gdLst>
              <a:gd name="T0" fmla="*/ 48 w 3080"/>
              <a:gd name="T1" fmla="*/ 0 h 293"/>
              <a:gd name="T2" fmla="*/ 96 w 3080"/>
              <a:gd name="T3" fmla="*/ 0 h 293"/>
              <a:gd name="T4" fmla="*/ 144 w 3080"/>
              <a:gd name="T5" fmla="*/ 0 h 293"/>
              <a:gd name="T6" fmla="*/ 193 w 3080"/>
              <a:gd name="T7" fmla="*/ 0 h 293"/>
              <a:gd name="T8" fmla="*/ 241 w 3080"/>
              <a:gd name="T9" fmla="*/ 0 h 293"/>
              <a:gd name="T10" fmla="*/ 289 w 3080"/>
              <a:gd name="T11" fmla="*/ 0 h 293"/>
              <a:gd name="T12" fmla="*/ 337 w 3080"/>
              <a:gd name="T13" fmla="*/ 0 h 293"/>
              <a:gd name="T14" fmla="*/ 386 w 3080"/>
              <a:gd name="T15" fmla="*/ 0 h 293"/>
              <a:gd name="T16" fmla="*/ 434 w 3080"/>
              <a:gd name="T17" fmla="*/ 0 h 293"/>
              <a:gd name="T18" fmla="*/ 482 w 3080"/>
              <a:gd name="T19" fmla="*/ 0 h 293"/>
              <a:gd name="T20" fmla="*/ 530 w 3080"/>
              <a:gd name="T21" fmla="*/ 0 h 293"/>
              <a:gd name="T22" fmla="*/ 579 w 3080"/>
              <a:gd name="T23" fmla="*/ 0 h 293"/>
              <a:gd name="T24" fmla="*/ 627 w 3080"/>
              <a:gd name="T25" fmla="*/ 0 h 293"/>
              <a:gd name="T26" fmla="*/ 675 w 3080"/>
              <a:gd name="T27" fmla="*/ 0 h 293"/>
              <a:gd name="T28" fmla="*/ 723 w 3080"/>
              <a:gd name="T29" fmla="*/ 0 h 293"/>
              <a:gd name="T30" fmla="*/ 772 w 3080"/>
              <a:gd name="T31" fmla="*/ 0 h 293"/>
              <a:gd name="T32" fmla="*/ 820 w 3080"/>
              <a:gd name="T33" fmla="*/ 0 h 293"/>
              <a:gd name="T34" fmla="*/ 868 w 3080"/>
              <a:gd name="T35" fmla="*/ 0 h 293"/>
              <a:gd name="T36" fmla="*/ 916 w 3080"/>
              <a:gd name="T37" fmla="*/ 0 h 293"/>
              <a:gd name="T38" fmla="*/ 965 w 3080"/>
              <a:gd name="T39" fmla="*/ 0 h 293"/>
              <a:gd name="T40" fmla="*/ 1013 w 3080"/>
              <a:gd name="T41" fmla="*/ 0 h 293"/>
              <a:gd name="T42" fmla="*/ 1061 w 3080"/>
              <a:gd name="T43" fmla="*/ 0 h 293"/>
              <a:gd name="T44" fmla="*/ 1110 w 3080"/>
              <a:gd name="T45" fmla="*/ 0 h 293"/>
              <a:gd name="T46" fmla="*/ 1158 w 3080"/>
              <a:gd name="T47" fmla="*/ 0 h 293"/>
              <a:gd name="T48" fmla="*/ 1206 w 3080"/>
              <a:gd name="T49" fmla="*/ 0 h 293"/>
              <a:gd name="T50" fmla="*/ 1254 w 3080"/>
              <a:gd name="T51" fmla="*/ 0 h 293"/>
              <a:gd name="T52" fmla="*/ 1303 w 3080"/>
              <a:gd name="T53" fmla="*/ 0 h 293"/>
              <a:gd name="T54" fmla="*/ 1351 w 3080"/>
              <a:gd name="T55" fmla="*/ 0 h 293"/>
              <a:gd name="T56" fmla="*/ 1399 w 3080"/>
              <a:gd name="T57" fmla="*/ 0 h 293"/>
              <a:gd name="T58" fmla="*/ 1447 w 3080"/>
              <a:gd name="T59" fmla="*/ 0 h 293"/>
              <a:gd name="T60" fmla="*/ 1496 w 3080"/>
              <a:gd name="T61" fmla="*/ 0 h 293"/>
              <a:gd name="T62" fmla="*/ 1544 w 3080"/>
              <a:gd name="T63" fmla="*/ 0 h 293"/>
              <a:gd name="T64" fmla="*/ 1592 w 3080"/>
              <a:gd name="T65" fmla="*/ 0 h 293"/>
              <a:gd name="T66" fmla="*/ 1640 w 3080"/>
              <a:gd name="T67" fmla="*/ 0 h 293"/>
              <a:gd name="T68" fmla="*/ 1689 w 3080"/>
              <a:gd name="T69" fmla="*/ 0 h 293"/>
              <a:gd name="T70" fmla="*/ 1737 w 3080"/>
              <a:gd name="T71" fmla="*/ 0 h 293"/>
              <a:gd name="T72" fmla="*/ 1785 w 3080"/>
              <a:gd name="T73" fmla="*/ 0 h 293"/>
              <a:gd name="T74" fmla="*/ 1833 w 3080"/>
              <a:gd name="T75" fmla="*/ 0 h 293"/>
              <a:gd name="T76" fmla="*/ 1882 w 3080"/>
              <a:gd name="T77" fmla="*/ 293 h 293"/>
              <a:gd name="T78" fmla="*/ 1930 w 3080"/>
              <a:gd name="T79" fmla="*/ 293 h 293"/>
              <a:gd name="T80" fmla="*/ 1978 w 3080"/>
              <a:gd name="T81" fmla="*/ 293 h 293"/>
              <a:gd name="T82" fmla="*/ 2027 w 3080"/>
              <a:gd name="T83" fmla="*/ 293 h 293"/>
              <a:gd name="T84" fmla="*/ 2075 w 3080"/>
              <a:gd name="T85" fmla="*/ 293 h 293"/>
              <a:gd name="T86" fmla="*/ 2123 w 3080"/>
              <a:gd name="T87" fmla="*/ 293 h 293"/>
              <a:gd name="T88" fmla="*/ 2171 w 3080"/>
              <a:gd name="T89" fmla="*/ 293 h 293"/>
              <a:gd name="T90" fmla="*/ 2220 w 3080"/>
              <a:gd name="T91" fmla="*/ 293 h 293"/>
              <a:gd name="T92" fmla="*/ 2268 w 3080"/>
              <a:gd name="T93" fmla="*/ 293 h 293"/>
              <a:gd name="T94" fmla="*/ 2316 w 3080"/>
              <a:gd name="T95" fmla="*/ 293 h 293"/>
              <a:gd name="T96" fmla="*/ 2364 w 3080"/>
              <a:gd name="T97" fmla="*/ 293 h 293"/>
              <a:gd name="T98" fmla="*/ 2413 w 3080"/>
              <a:gd name="T99" fmla="*/ 293 h 293"/>
              <a:gd name="T100" fmla="*/ 2461 w 3080"/>
              <a:gd name="T101" fmla="*/ 293 h 293"/>
              <a:gd name="T102" fmla="*/ 2509 w 3080"/>
              <a:gd name="T103" fmla="*/ 293 h 293"/>
              <a:gd name="T104" fmla="*/ 2557 w 3080"/>
              <a:gd name="T105" fmla="*/ 293 h 293"/>
              <a:gd name="T106" fmla="*/ 2606 w 3080"/>
              <a:gd name="T107" fmla="*/ 293 h 293"/>
              <a:gd name="T108" fmla="*/ 2654 w 3080"/>
              <a:gd name="T109" fmla="*/ 293 h 293"/>
              <a:gd name="T110" fmla="*/ 2702 w 3080"/>
              <a:gd name="T111" fmla="*/ 293 h 293"/>
              <a:gd name="T112" fmla="*/ 2750 w 3080"/>
              <a:gd name="T113" fmla="*/ 0 h 293"/>
              <a:gd name="T114" fmla="*/ 2799 w 3080"/>
              <a:gd name="T115" fmla="*/ 0 h 293"/>
              <a:gd name="T116" fmla="*/ 2847 w 3080"/>
              <a:gd name="T117" fmla="*/ 0 h 293"/>
              <a:gd name="T118" fmla="*/ 2895 w 3080"/>
              <a:gd name="T119" fmla="*/ 0 h 293"/>
              <a:gd name="T120" fmla="*/ 2944 w 3080"/>
              <a:gd name="T121" fmla="*/ 0 h 293"/>
              <a:gd name="T122" fmla="*/ 2992 w 3080"/>
              <a:gd name="T123" fmla="*/ 0 h 293"/>
              <a:gd name="T124" fmla="*/ 3040 w 3080"/>
              <a:gd name="T125"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0" h="293">
                <a:moveTo>
                  <a:pt x="0" y="0"/>
                </a:moveTo>
                <a:lnTo>
                  <a:pt x="0" y="0"/>
                </a:lnTo>
                <a:lnTo>
                  <a:pt x="0" y="0"/>
                </a:lnTo>
                <a:lnTo>
                  <a:pt x="0" y="0"/>
                </a:lnTo>
                <a:lnTo>
                  <a:pt x="1" y="0"/>
                </a:lnTo>
                <a:lnTo>
                  <a:pt x="1" y="0"/>
                </a:lnTo>
                <a:lnTo>
                  <a:pt x="1" y="0"/>
                </a:lnTo>
                <a:lnTo>
                  <a:pt x="1" y="0"/>
                </a:lnTo>
                <a:lnTo>
                  <a:pt x="1" y="0"/>
                </a:lnTo>
                <a:lnTo>
                  <a:pt x="1" y="0"/>
                </a:lnTo>
                <a:lnTo>
                  <a:pt x="2" y="0"/>
                </a:lnTo>
                <a:lnTo>
                  <a:pt x="2" y="0"/>
                </a:lnTo>
                <a:lnTo>
                  <a:pt x="2" y="0"/>
                </a:lnTo>
                <a:lnTo>
                  <a:pt x="2" y="0"/>
                </a:lnTo>
                <a:lnTo>
                  <a:pt x="2" y="0"/>
                </a:lnTo>
                <a:lnTo>
                  <a:pt x="3" y="0"/>
                </a:lnTo>
                <a:lnTo>
                  <a:pt x="3" y="0"/>
                </a:lnTo>
                <a:lnTo>
                  <a:pt x="3" y="0"/>
                </a:lnTo>
                <a:lnTo>
                  <a:pt x="3" y="0"/>
                </a:lnTo>
                <a:lnTo>
                  <a:pt x="4" y="0"/>
                </a:lnTo>
                <a:lnTo>
                  <a:pt x="4" y="0"/>
                </a:lnTo>
                <a:lnTo>
                  <a:pt x="4" y="0"/>
                </a:lnTo>
                <a:lnTo>
                  <a:pt x="4" y="0"/>
                </a:lnTo>
                <a:lnTo>
                  <a:pt x="5" y="0"/>
                </a:lnTo>
                <a:lnTo>
                  <a:pt x="5" y="0"/>
                </a:lnTo>
                <a:lnTo>
                  <a:pt x="5" y="0"/>
                </a:lnTo>
                <a:lnTo>
                  <a:pt x="5" y="0"/>
                </a:lnTo>
                <a:lnTo>
                  <a:pt x="5" y="0"/>
                </a:lnTo>
                <a:lnTo>
                  <a:pt x="5" y="0"/>
                </a:lnTo>
                <a:lnTo>
                  <a:pt x="5" y="0"/>
                </a:lnTo>
                <a:lnTo>
                  <a:pt x="6" y="0"/>
                </a:lnTo>
                <a:lnTo>
                  <a:pt x="6" y="0"/>
                </a:lnTo>
                <a:lnTo>
                  <a:pt x="6" y="0"/>
                </a:lnTo>
                <a:lnTo>
                  <a:pt x="6" y="0"/>
                </a:lnTo>
                <a:lnTo>
                  <a:pt x="7" y="0"/>
                </a:lnTo>
                <a:lnTo>
                  <a:pt x="7" y="0"/>
                </a:lnTo>
                <a:lnTo>
                  <a:pt x="7" y="0"/>
                </a:lnTo>
                <a:lnTo>
                  <a:pt x="7" y="0"/>
                </a:lnTo>
                <a:lnTo>
                  <a:pt x="8" y="0"/>
                </a:lnTo>
                <a:lnTo>
                  <a:pt x="8" y="0"/>
                </a:lnTo>
                <a:lnTo>
                  <a:pt x="8" y="0"/>
                </a:lnTo>
                <a:lnTo>
                  <a:pt x="8" y="0"/>
                </a:lnTo>
                <a:lnTo>
                  <a:pt x="8" y="0"/>
                </a:lnTo>
                <a:lnTo>
                  <a:pt x="9" y="0"/>
                </a:lnTo>
                <a:lnTo>
                  <a:pt x="9" y="0"/>
                </a:lnTo>
                <a:lnTo>
                  <a:pt x="9" y="0"/>
                </a:lnTo>
                <a:lnTo>
                  <a:pt x="9" y="0"/>
                </a:lnTo>
                <a:lnTo>
                  <a:pt x="9" y="0"/>
                </a:lnTo>
                <a:lnTo>
                  <a:pt x="9" y="0"/>
                </a:lnTo>
                <a:lnTo>
                  <a:pt x="10" y="0"/>
                </a:lnTo>
                <a:lnTo>
                  <a:pt x="10" y="0"/>
                </a:lnTo>
                <a:lnTo>
                  <a:pt x="10" y="0"/>
                </a:lnTo>
                <a:lnTo>
                  <a:pt x="10" y="0"/>
                </a:lnTo>
                <a:lnTo>
                  <a:pt x="10" y="0"/>
                </a:lnTo>
                <a:lnTo>
                  <a:pt x="11" y="0"/>
                </a:lnTo>
                <a:lnTo>
                  <a:pt x="11" y="0"/>
                </a:lnTo>
                <a:lnTo>
                  <a:pt x="11" y="0"/>
                </a:lnTo>
                <a:lnTo>
                  <a:pt x="11" y="0"/>
                </a:lnTo>
                <a:lnTo>
                  <a:pt x="12" y="0"/>
                </a:lnTo>
                <a:lnTo>
                  <a:pt x="12" y="0"/>
                </a:lnTo>
                <a:lnTo>
                  <a:pt x="12" y="0"/>
                </a:lnTo>
                <a:lnTo>
                  <a:pt x="12" y="0"/>
                </a:lnTo>
                <a:lnTo>
                  <a:pt x="13" y="0"/>
                </a:lnTo>
                <a:lnTo>
                  <a:pt x="13" y="0"/>
                </a:lnTo>
                <a:lnTo>
                  <a:pt x="13" y="0"/>
                </a:lnTo>
                <a:lnTo>
                  <a:pt x="13" y="0"/>
                </a:lnTo>
                <a:lnTo>
                  <a:pt x="13" y="0"/>
                </a:lnTo>
                <a:lnTo>
                  <a:pt x="13" y="0"/>
                </a:lnTo>
                <a:lnTo>
                  <a:pt x="13" y="0"/>
                </a:lnTo>
                <a:lnTo>
                  <a:pt x="14" y="0"/>
                </a:lnTo>
                <a:lnTo>
                  <a:pt x="14" y="0"/>
                </a:lnTo>
                <a:lnTo>
                  <a:pt x="14" y="0"/>
                </a:lnTo>
                <a:lnTo>
                  <a:pt x="14" y="0"/>
                </a:lnTo>
                <a:lnTo>
                  <a:pt x="15" y="0"/>
                </a:lnTo>
                <a:lnTo>
                  <a:pt x="15" y="0"/>
                </a:lnTo>
                <a:lnTo>
                  <a:pt x="15" y="0"/>
                </a:lnTo>
                <a:lnTo>
                  <a:pt x="15" y="0"/>
                </a:lnTo>
                <a:lnTo>
                  <a:pt x="16" y="0"/>
                </a:lnTo>
                <a:lnTo>
                  <a:pt x="16" y="0"/>
                </a:lnTo>
                <a:lnTo>
                  <a:pt x="16" y="0"/>
                </a:lnTo>
                <a:lnTo>
                  <a:pt x="16" y="0"/>
                </a:lnTo>
                <a:lnTo>
                  <a:pt x="16" y="0"/>
                </a:lnTo>
                <a:lnTo>
                  <a:pt x="17" y="0"/>
                </a:lnTo>
                <a:lnTo>
                  <a:pt x="17" y="0"/>
                </a:lnTo>
                <a:lnTo>
                  <a:pt x="17" y="0"/>
                </a:lnTo>
                <a:lnTo>
                  <a:pt x="17" y="0"/>
                </a:lnTo>
                <a:lnTo>
                  <a:pt x="17" y="0"/>
                </a:lnTo>
                <a:lnTo>
                  <a:pt x="17" y="0"/>
                </a:lnTo>
                <a:lnTo>
                  <a:pt x="18" y="0"/>
                </a:lnTo>
                <a:lnTo>
                  <a:pt x="18" y="0"/>
                </a:lnTo>
                <a:lnTo>
                  <a:pt x="18" y="0"/>
                </a:lnTo>
                <a:lnTo>
                  <a:pt x="18" y="0"/>
                </a:lnTo>
                <a:lnTo>
                  <a:pt x="19" y="0"/>
                </a:lnTo>
                <a:lnTo>
                  <a:pt x="19" y="0"/>
                </a:lnTo>
                <a:lnTo>
                  <a:pt x="19" y="0"/>
                </a:lnTo>
                <a:lnTo>
                  <a:pt x="19" y="0"/>
                </a:lnTo>
                <a:lnTo>
                  <a:pt x="19" y="0"/>
                </a:lnTo>
                <a:lnTo>
                  <a:pt x="20" y="0"/>
                </a:lnTo>
                <a:lnTo>
                  <a:pt x="20" y="0"/>
                </a:lnTo>
                <a:lnTo>
                  <a:pt x="20" y="0"/>
                </a:lnTo>
                <a:lnTo>
                  <a:pt x="20" y="0"/>
                </a:lnTo>
                <a:lnTo>
                  <a:pt x="21" y="0"/>
                </a:lnTo>
                <a:lnTo>
                  <a:pt x="21" y="0"/>
                </a:lnTo>
                <a:lnTo>
                  <a:pt x="21" y="0"/>
                </a:lnTo>
                <a:lnTo>
                  <a:pt x="21" y="0"/>
                </a:lnTo>
                <a:lnTo>
                  <a:pt x="21" y="0"/>
                </a:lnTo>
                <a:lnTo>
                  <a:pt x="21" y="0"/>
                </a:lnTo>
                <a:lnTo>
                  <a:pt x="21" y="0"/>
                </a:lnTo>
                <a:lnTo>
                  <a:pt x="22" y="0"/>
                </a:lnTo>
                <a:lnTo>
                  <a:pt x="22" y="0"/>
                </a:lnTo>
                <a:lnTo>
                  <a:pt x="22" y="0"/>
                </a:lnTo>
                <a:lnTo>
                  <a:pt x="22" y="0"/>
                </a:lnTo>
                <a:lnTo>
                  <a:pt x="23" y="0"/>
                </a:lnTo>
                <a:lnTo>
                  <a:pt x="23" y="0"/>
                </a:lnTo>
                <a:lnTo>
                  <a:pt x="23" y="0"/>
                </a:lnTo>
                <a:lnTo>
                  <a:pt x="23" y="0"/>
                </a:lnTo>
                <a:lnTo>
                  <a:pt x="24" y="0"/>
                </a:lnTo>
                <a:lnTo>
                  <a:pt x="24" y="0"/>
                </a:lnTo>
                <a:lnTo>
                  <a:pt x="24" y="0"/>
                </a:lnTo>
                <a:lnTo>
                  <a:pt x="24" y="0"/>
                </a:lnTo>
                <a:lnTo>
                  <a:pt x="24" y="0"/>
                </a:lnTo>
                <a:lnTo>
                  <a:pt x="24" y="0"/>
                </a:lnTo>
                <a:lnTo>
                  <a:pt x="24" y="0"/>
                </a:lnTo>
                <a:lnTo>
                  <a:pt x="25" y="0"/>
                </a:lnTo>
                <a:lnTo>
                  <a:pt x="25" y="0"/>
                </a:lnTo>
                <a:lnTo>
                  <a:pt x="25" y="0"/>
                </a:lnTo>
                <a:lnTo>
                  <a:pt x="25" y="0"/>
                </a:lnTo>
                <a:lnTo>
                  <a:pt x="26" y="0"/>
                </a:lnTo>
                <a:lnTo>
                  <a:pt x="26" y="0"/>
                </a:lnTo>
                <a:lnTo>
                  <a:pt x="26" y="0"/>
                </a:lnTo>
                <a:lnTo>
                  <a:pt x="26" y="0"/>
                </a:lnTo>
                <a:lnTo>
                  <a:pt x="27" y="0"/>
                </a:lnTo>
                <a:lnTo>
                  <a:pt x="27" y="0"/>
                </a:lnTo>
                <a:lnTo>
                  <a:pt x="27" y="0"/>
                </a:lnTo>
                <a:lnTo>
                  <a:pt x="27" y="0"/>
                </a:lnTo>
                <a:lnTo>
                  <a:pt x="27" y="0"/>
                </a:lnTo>
                <a:lnTo>
                  <a:pt x="28" y="0"/>
                </a:lnTo>
                <a:lnTo>
                  <a:pt x="28" y="0"/>
                </a:lnTo>
                <a:lnTo>
                  <a:pt x="28" y="0"/>
                </a:lnTo>
                <a:lnTo>
                  <a:pt x="28" y="0"/>
                </a:lnTo>
                <a:lnTo>
                  <a:pt x="28" y="0"/>
                </a:lnTo>
                <a:lnTo>
                  <a:pt x="28" y="0"/>
                </a:lnTo>
                <a:lnTo>
                  <a:pt x="29" y="0"/>
                </a:lnTo>
                <a:lnTo>
                  <a:pt x="29" y="0"/>
                </a:lnTo>
                <a:lnTo>
                  <a:pt x="29" y="0"/>
                </a:lnTo>
                <a:lnTo>
                  <a:pt x="29" y="0"/>
                </a:lnTo>
                <a:lnTo>
                  <a:pt x="30" y="0"/>
                </a:lnTo>
                <a:lnTo>
                  <a:pt x="30" y="0"/>
                </a:lnTo>
                <a:lnTo>
                  <a:pt x="30" y="0"/>
                </a:lnTo>
                <a:lnTo>
                  <a:pt x="30" y="0"/>
                </a:lnTo>
                <a:lnTo>
                  <a:pt x="30" y="0"/>
                </a:lnTo>
                <a:lnTo>
                  <a:pt x="31" y="0"/>
                </a:lnTo>
                <a:lnTo>
                  <a:pt x="31" y="0"/>
                </a:lnTo>
                <a:lnTo>
                  <a:pt x="31" y="0"/>
                </a:lnTo>
                <a:lnTo>
                  <a:pt x="31" y="0"/>
                </a:lnTo>
                <a:lnTo>
                  <a:pt x="32" y="0"/>
                </a:lnTo>
                <a:lnTo>
                  <a:pt x="32" y="0"/>
                </a:lnTo>
                <a:lnTo>
                  <a:pt x="32" y="0"/>
                </a:lnTo>
                <a:lnTo>
                  <a:pt x="32" y="0"/>
                </a:lnTo>
                <a:lnTo>
                  <a:pt x="32" y="0"/>
                </a:lnTo>
                <a:lnTo>
                  <a:pt x="32" y="0"/>
                </a:lnTo>
                <a:lnTo>
                  <a:pt x="32" y="0"/>
                </a:lnTo>
                <a:lnTo>
                  <a:pt x="33" y="0"/>
                </a:lnTo>
                <a:lnTo>
                  <a:pt x="33" y="0"/>
                </a:lnTo>
                <a:lnTo>
                  <a:pt x="33" y="0"/>
                </a:lnTo>
                <a:lnTo>
                  <a:pt x="33" y="0"/>
                </a:lnTo>
                <a:lnTo>
                  <a:pt x="34" y="0"/>
                </a:lnTo>
                <a:lnTo>
                  <a:pt x="34" y="0"/>
                </a:lnTo>
                <a:lnTo>
                  <a:pt x="34" y="0"/>
                </a:lnTo>
                <a:lnTo>
                  <a:pt x="34" y="0"/>
                </a:lnTo>
                <a:lnTo>
                  <a:pt x="35" y="0"/>
                </a:lnTo>
                <a:lnTo>
                  <a:pt x="35" y="0"/>
                </a:lnTo>
                <a:lnTo>
                  <a:pt x="35" y="0"/>
                </a:lnTo>
                <a:lnTo>
                  <a:pt x="35" y="0"/>
                </a:lnTo>
                <a:lnTo>
                  <a:pt x="35" y="0"/>
                </a:lnTo>
                <a:lnTo>
                  <a:pt x="36" y="0"/>
                </a:lnTo>
                <a:lnTo>
                  <a:pt x="36" y="0"/>
                </a:lnTo>
                <a:lnTo>
                  <a:pt x="36" y="0"/>
                </a:lnTo>
                <a:lnTo>
                  <a:pt x="36" y="0"/>
                </a:lnTo>
                <a:lnTo>
                  <a:pt x="36" y="0"/>
                </a:lnTo>
                <a:lnTo>
                  <a:pt x="36" y="0"/>
                </a:lnTo>
                <a:lnTo>
                  <a:pt x="37" y="0"/>
                </a:lnTo>
                <a:lnTo>
                  <a:pt x="37" y="0"/>
                </a:lnTo>
                <a:lnTo>
                  <a:pt x="37" y="0"/>
                </a:lnTo>
                <a:lnTo>
                  <a:pt x="37" y="0"/>
                </a:lnTo>
                <a:lnTo>
                  <a:pt x="38" y="0"/>
                </a:lnTo>
                <a:lnTo>
                  <a:pt x="38" y="0"/>
                </a:lnTo>
                <a:lnTo>
                  <a:pt x="38" y="0"/>
                </a:lnTo>
                <a:lnTo>
                  <a:pt x="38" y="0"/>
                </a:lnTo>
                <a:lnTo>
                  <a:pt x="38" y="0"/>
                </a:lnTo>
                <a:lnTo>
                  <a:pt x="39" y="0"/>
                </a:lnTo>
                <a:lnTo>
                  <a:pt x="39" y="0"/>
                </a:lnTo>
                <a:lnTo>
                  <a:pt x="39" y="0"/>
                </a:lnTo>
                <a:lnTo>
                  <a:pt x="39" y="0"/>
                </a:lnTo>
                <a:lnTo>
                  <a:pt x="40" y="0"/>
                </a:lnTo>
                <a:lnTo>
                  <a:pt x="40" y="0"/>
                </a:lnTo>
                <a:lnTo>
                  <a:pt x="40" y="0"/>
                </a:lnTo>
                <a:lnTo>
                  <a:pt x="40" y="0"/>
                </a:lnTo>
                <a:lnTo>
                  <a:pt x="40" y="0"/>
                </a:lnTo>
                <a:lnTo>
                  <a:pt x="40" y="0"/>
                </a:lnTo>
                <a:lnTo>
                  <a:pt x="41" y="0"/>
                </a:lnTo>
                <a:lnTo>
                  <a:pt x="41" y="0"/>
                </a:lnTo>
                <a:lnTo>
                  <a:pt x="41" y="0"/>
                </a:lnTo>
                <a:lnTo>
                  <a:pt x="41" y="0"/>
                </a:lnTo>
                <a:lnTo>
                  <a:pt x="41" y="0"/>
                </a:lnTo>
                <a:lnTo>
                  <a:pt x="42" y="0"/>
                </a:lnTo>
                <a:lnTo>
                  <a:pt x="42" y="0"/>
                </a:lnTo>
                <a:lnTo>
                  <a:pt x="42" y="0"/>
                </a:lnTo>
                <a:lnTo>
                  <a:pt x="42" y="0"/>
                </a:lnTo>
                <a:lnTo>
                  <a:pt x="43" y="0"/>
                </a:lnTo>
                <a:lnTo>
                  <a:pt x="43" y="0"/>
                </a:lnTo>
                <a:lnTo>
                  <a:pt x="43" y="0"/>
                </a:lnTo>
                <a:lnTo>
                  <a:pt x="43" y="0"/>
                </a:lnTo>
                <a:lnTo>
                  <a:pt x="44" y="0"/>
                </a:lnTo>
                <a:lnTo>
                  <a:pt x="44" y="0"/>
                </a:lnTo>
                <a:lnTo>
                  <a:pt x="44" y="0"/>
                </a:lnTo>
                <a:lnTo>
                  <a:pt x="44" y="0"/>
                </a:lnTo>
                <a:lnTo>
                  <a:pt x="44" y="0"/>
                </a:lnTo>
                <a:lnTo>
                  <a:pt x="44" y="0"/>
                </a:lnTo>
                <a:lnTo>
                  <a:pt x="44" y="0"/>
                </a:lnTo>
                <a:lnTo>
                  <a:pt x="45" y="0"/>
                </a:lnTo>
                <a:lnTo>
                  <a:pt x="45" y="0"/>
                </a:lnTo>
                <a:lnTo>
                  <a:pt x="45" y="0"/>
                </a:lnTo>
                <a:lnTo>
                  <a:pt x="45" y="0"/>
                </a:lnTo>
                <a:lnTo>
                  <a:pt x="46" y="0"/>
                </a:lnTo>
                <a:lnTo>
                  <a:pt x="46" y="0"/>
                </a:lnTo>
                <a:lnTo>
                  <a:pt x="46" y="0"/>
                </a:lnTo>
                <a:lnTo>
                  <a:pt x="46" y="0"/>
                </a:lnTo>
                <a:lnTo>
                  <a:pt x="46" y="0"/>
                </a:lnTo>
                <a:lnTo>
                  <a:pt x="47" y="0"/>
                </a:lnTo>
                <a:lnTo>
                  <a:pt x="47" y="0"/>
                </a:lnTo>
                <a:lnTo>
                  <a:pt x="47" y="0"/>
                </a:lnTo>
                <a:lnTo>
                  <a:pt x="47" y="0"/>
                </a:lnTo>
                <a:lnTo>
                  <a:pt x="48" y="0"/>
                </a:lnTo>
                <a:lnTo>
                  <a:pt x="48" y="0"/>
                </a:lnTo>
                <a:lnTo>
                  <a:pt x="48" y="0"/>
                </a:lnTo>
                <a:lnTo>
                  <a:pt x="48" y="0"/>
                </a:lnTo>
                <a:lnTo>
                  <a:pt x="48" y="0"/>
                </a:lnTo>
                <a:lnTo>
                  <a:pt x="48" y="0"/>
                </a:lnTo>
                <a:lnTo>
                  <a:pt x="49" y="0"/>
                </a:lnTo>
                <a:lnTo>
                  <a:pt x="49" y="0"/>
                </a:lnTo>
                <a:lnTo>
                  <a:pt x="49" y="0"/>
                </a:lnTo>
                <a:lnTo>
                  <a:pt x="49" y="0"/>
                </a:lnTo>
                <a:lnTo>
                  <a:pt x="49" y="0"/>
                </a:lnTo>
                <a:lnTo>
                  <a:pt x="50" y="0"/>
                </a:lnTo>
                <a:lnTo>
                  <a:pt x="50" y="0"/>
                </a:lnTo>
                <a:lnTo>
                  <a:pt x="50" y="0"/>
                </a:lnTo>
                <a:lnTo>
                  <a:pt x="50" y="0"/>
                </a:lnTo>
                <a:lnTo>
                  <a:pt x="51" y="0"/>
                </a:lnTo>
                <a:lnTo>
                  <a:pt x="51" y="0"/>
                </a:lnTo>
                <a:lnTo>
                  <a:pt x="51" y="0"/>
                </a:lnTo>
                <a:lnTo>
                  <a:pt x="51" y="0"/>
                </a:lnTo>
                <a:lnTo>
                  <a:pt x="52" y="0"/>
                </a:lnTo>
                <a:lnTo>
                  <a:pt x="52" y="0"/>
                </a:lnTo>
                <a:lnTo>
                  <a:pt x="52" y="0"/>
                </a:lnTo>
                <a:lnTo>
                  <a:pt x="52" y="0"/>
                </a:lnTo>
                <a:lnTo>
                  <a:pt x="52" y="0"/>
                </a:lnTo>
                <a:lnTo>
                  <a:pt x="52" y="0"/>
                </a:lnTo>
                <a:lnTo>
                  <a:pt x="52" y="0"/>
                </a:lnTo>
                <a:lnTo>
                  <a:pt x="53" y="0"/>
                </a:lnTo>
                <a:lnTo>
                  <a:pt x="53" y="0"/>
                </a:lnTo>
                <a:lnTo>
                  <a:pt x="53" y="0"/>
                </a:lnTo>
                <a:lnTo>
                  <a:pt x="53" y="0"/>
                </a:lnTo>
                <a:lnTo>
                  <a:pt x="54" y="0"/>
                </a:lnTo>
                <a:lnTo>
                  <a:pt x="54" y="0"/>
                </a:lnTo>
                <a:lnTo>
                  <a:pt x="54" y="0"/>
                </a:lnTo>
                <a:lnTo>
                  <a:pt x="54" y="0"/>
                </a:lnTo>
                <a:lnTo>
                  <a:pt x="55" y="0"/>
                </a:lnTo>
                <a:lnTo>
                  <a:pt x="55" y="0"/>
                </a:lnTo>
                <a:lnTo>
                  <a:pt x="55" y="0"/>
                </a:lnTo>
                <a:lnTo>
                  <a:pt x="55" y="0"/>
                </a:lnTo>
                <a:lnTo>
                  <a:pt x="55" y="0"/>
                </a:lnTo>
                <a:lnTo>
                  <a:pt x="56" y="0"/>
                </a:lnTo>
                <a:lnTo>
                  <a:pt x="56" y="0"/>
                </a:lnTo>
                <a:lnTo>
                  <a:pt x="56" y="0"/>
                </a:lnTo>
                <a:lnTo>
                  <a:pt x="56" y="0"/>
                </a:lnTo>
                <a:lnTo>
                  <a:pt x="56" y="0"/>
                </a:lnTo>
                <a:lnTo>
                  <a:pt x="56" y="0"/>
                </a:lnTo>
                <a:lnTo>
                  <a:pt x="57" y="0"/>
                </a:lnTo>
                <a:lnTo>
                  <a:pt x="57" y="0"/>
                </a:lnTo>
                <a:lnTo>
                  <a:pt x="57" y="0"/>
                </a:lnTo>
                <a:lnTo>
                  <a:pt x="57" y="0"/>
                </a:lnTo>
                <a:lnTo>
                  <a:pt x="57" y="0"/>
                </a:lnTo>
                <a:lnTo>
                  <a:pt x="58" y="0"/>
                </a:lnTo>
                <a:lnTo>
                  <a:pt x="58" y="0"/>
                </a:lnTo>
                <a:lnTo>
                  <a:pt x="58" y="0"/>
                </a:lnTo>
                <a:lnTo>
                  <a:pt x="58" y="0"/>
                </a:lnTo>
                <a:lnTo>
                  <a:pt x="59" y="0"/>
                </a:lnTo>
                <a:lnTo>
                  <a:pt x="59" y="0"/>
                </a:lnTo>
                <a:lnTo>
                  <a:pt x="59" y="0"/>
                </a:lnTo>
                <a:lnTo>
                  <a:pt x="59" y="0"/>
                </a:lnTo>
                <a:lnTo>
                  <a:pt x="60" y="0"/>
                </a:lnTo>
                <a:lnTo>
                  <a:pt x="60" y="0"/>
                </a:lnTo>
                <a:lnTo>
                  <a:pt x="60" y="0"/>
                </a:lnTo>
                <a:lnTo>
                  <a:pt x="60" y="0"/>
                </a:lnTo>
                <a:lnTo>
                  <a:pt x="60" y="0"/>
                </a:lnTo>
                <a:lnTo>
                  <a:pt x="60" y="0"/>
                </a:lnTo>
                <a:lnTo>
                  <a:pt x="60" y="0"/>
                </a:lnTo>
                <a:lnTo>
                  <a:pt x="61" y="0"/>
                </a:lnTo>
                <a:lnTo>
                  <a:pt x="61" y="0"/>
                </a:lnTo>
                <a:lnTo>
                  <a:pt x="61" y="0"/>
                </a:lnTo>
                <a:lnTo>
                  <a:pt x="61" y="0"/>
                </a:lnTo>
                <a:lnTo>
                  <a:pt x="62" y="0"/>
                </a:lnTo>
                <a:lnTo>
                  <a:pt x="62" y="0"/>
                </a:lnTo>
                <a:lnTo>
                  <a:pt x="62" y="0"/>
                </a:lnTo>
                <a:lnTo>
                  <a:pt x="62" y="0"/>
                </a:lnTo>
                <a:lnTo>
                  <a:pt x="63" y="0"/>
                </a:lnTo>
                <a:lnTo>
                  <a:pt x="63" y="0"/>
                </a:lnTo>
                <a:lnTo>
                  <a:pt x="63" y="0"/>
                </a:lnTo>
                <a:lnTo>
                  <a:pt x="63" y="0"/>
                </a:lnTo>
                <a:lnTo>
                  <a:pt x="63" y="0"/>
                </a:lnTo>
                <a:lnTo>
                  <a:pt x="64" y="0"/>
                </a:lnTo>
                <a:lnTo>
                  <a:pt x="64" y="0"/>
                </a:lnTo>
                <a:lnTo>
                  <a:pt x="64" y="0"/>
                </a:lnTo>
                <a:lnTo>
                  <a:pt x="64" y="0"/>
                </a:lnTo>
                <a:lnTo>
                  <a:pt x="64" y="0"/>
                </a:lnTo>
                <a:lnTo>
                  <a:pt x="64" y="0"/>
                </a:lnTo>
                <a:lnTo>
                  <a:pt x="65" y="0"/>
                </a:lnTo>
                <a:lnTo>
                  <a:pt x="65" y="0"/>
                </a:lnTo>
                <a:lnTo>
                  <a:pt x="65" y="0"/>
                </a:lnTo>
                <a:lnTo>
                  <a:pt x="65" y="0"/>
                </a:lnTo>
                <a:lnTo>
                  <a:pt x="66" y="0"/>
                </a:lnTo>
                <a:lnTo>
                  <a:pt x="66" y="0"/>
                </a:lnTo>
                <a:lnTo>
                  <a:pt x="66" y="0"/>
                </a:lnTo>
                <a:lnTo>
                  <a:pt x="66" y="0"/>
                </a:lnTo>
                <a:lnTo>
                  <a:pt x="66" y="0"/>
                </a:lnTo>
                <a:lnTo>
                  <a:pt x="67" y="0"/>
                </a:lnTo>
                <a:lnTo>
                  <a:pt x="67" y="0"/>
                </a:lnTo>
                <a:lnTo>
                  <a:pt x="67" y="0"/>
                </a:lnTo>
                <a:lnTo>
                  <a:pt x="67" y="0"/>
                </a:lnTo>
                <a:lnTo>
                  <a:pt x="68" y="0"/>
                </a:lnTo>
                <a:lnTo>
                  <a:pt x="68" y="0"/>
                </a:lnTo>
                <a:lnTo>
                  <a:pt x="68" y="0"/>
                </a:lnTo>
                <a:lnTo>
                  <a:pt x="68" y="0"/>
                </a:lnTo>
                <a:lnTo>
                  <a:pt x="68" y="0"/>
                </a:lnTo>
                <a:lnTo>
                  <a:pt x="68" y="0"/>
                </a:lnTo>
                <a:lnTo>
                  <a:pt x="68" y="0"/>
                </a:lnTo>
                <a:lnTo>
                  <a:pt x="69" y="0"/>
                </a:lnTo>
                <a:lnTo>
                  <a:pt x="69" y="0"/>
                </a:lnTo>
                <a:lnTo>
                  <a:pt x="69" y="0"/>
                </a:lnTo>
                <a:lnTo>
                  <a:pt x="69" y="0"/>
                </a:lnTo>
                <a:lnTo>
                  <a:pt x="70" y="0"/>
                </a:lnTo>
                <a:lnTo>
                  <a:pt x="70" y="0"/>
                </a:lnTo>
                <a:lnTo>
                  <a:pt x="70" y="0"/>
                </a:lnTo>
                <a:lnTo>
                  <a:pt x="70" y="0"/>
                </a:lnTo>
                <a:lnTo>
                  <a:pt x="71" y="0"/>
                </a:lnTo>
                <a:lnTo>
                  <a:pt x="71" y="0"/>
                </a:lnTo>
                <a:lnTo>
                  <a:pt x="71" y="0"/>
                </a:lnTo>
                <a:lnTo>
                  <a:pt x="71" y="0"/>
                </a:lnTo>
                <a:lnTo>
                  <a:pt x="71" y="0"/>
                </a:lnTo>
                <a:lnTo>
                  <a:pt x="72" y="0"/>
                </a:lnTo>
                <a:lnTo>
                  <a:pt x="72" y="0"/>
                </a:lnTo>
                <a:lnTo>
                  <a:pt x="72" y="0"/>
                </a:lnTo>
                <a:lnTo>
                  <a:pt x="72" y="0"/>
                </a:lnTo>
                <a:lnTo>
                  <a:pt x="72" y="0"/>
                </a:lnTo>
                <a:lnTo>
                  <a:pt x="72" y="0"/>
                </a:lnTo>
                <a:lnTo>
                  <a:pt x="73" y="0"/>
                </a:lnTo>
                <a:lnTo>
                  <a:pt x="73" y="0"/>
                </a:lnTo>
                <a:lnTo>
                  <a:pt x="73" y="0"/>
                </a:lnTo>
                <a:lnTo>
                  <a:pt x="73" y="0"/>
                </a:lnTo>
                <a:lnTo>
                  <a:pt x="74" y="0"/>
                </a:lnTo>
                <a:lnTo>
                  <a:pt x="74" y="0"/>
                </a:lnTo>
                <a:lnTo>
                  <a:pt x="74" y="0"/>
                </a:lnTo>
                <a:lnTo>
                  <a:pt x="74" y="0"/>
                </a:lnTo>
                <a:lnTo>
                  <a:pt x="74" y="0"/>
                </a:lnTo>
                <a:lnTo>
                  <a:pt x="75" y="0"/>
                </a:lnTo>
                <a:lnTo>
                  <a:pt x="75" y="0"/>
                </a:lnTo>
                <a:lnTo>
                  <a:pt x="75" y="0"/>
                </a:lnTo>
                <a:lnTo>
                  <a:pt x="75" y="0"/>
                </a:lnTo>
                <a:lnTo>
                  <a:pt x="76" y="0"/>
                </a:lnTo>
                <a:lnTo>
                  <a:pt x="76" y="0"/>
                </a:lnTo>
                <a:lnTo>
                  <a:pt x="76" y="0"/>
                </a:lnTo>
                <a:lnTo>
                  <a:pt x="76" y="0"/>
                </a:lnTo>
                <a:lnTo>
                  <a:pt x="76" y="0"/>
                </a:lnTo>
                <a:lnTo>
                  <a:pt x="76" y="0"/>
                </a:lnTo>
                <a:lnTo>
                  <a:pt x="77" y="0"/>
                </a:lnTo>
                <a:lnTo>
                  <a:pt x="77" y="0"/>
                </a:lnTo>
                <a:lnTo>
                  <a:pt x="77" y="0"/>
                </a:lnTo>
                <a:lnTo>
                  <a:pt x="77" y="0"/>
                </a:lnTo>
                <a:lnTo>
                  <a:pt x="77" y="0"/>
                </a:lnTo>
                <a:lnTo>
                  <a:pt x="78" y="0"/>
                </a:lnTo>
                <a:lnTo>
                  <a:pt x="78" y="0"/>
                </a:lnTo>
                <a:lnTo>
                  <a:pt x="78" y="0"/>
                </a:lnTo>
                <a:lnTo>
                  <a:pt x="78" y="0"/>
                </a:lnTo>
                <a:lnTo>
                  <a:pt x="79" y="0"/>
                </a:lnTo>
                <a:lnTo>
                  <a:pt x="79" y="0"/>
                </a:lnTo>
                <a:lnTo>
                  <a:pt x="79" y="0"/>
                </a:lnTo>
                <a:lnTo>
                  <a:pt x="79" y="0"/>
                </a:lnTo>
                <a:lnTo>
                  <a:pt x="80" y="0"/>
                </a:lnTo>
                <a:lnTo>
                  <a:pt x="80" y="0"/>
                </a:lnTo>
                <a:lnTo>
                  <a:pt x="80" y="0"/>
                </a:lnTo>
                <a:lnTo>
                  <a:pt x="80" y="0"/>
                </a:lnTo>
                <a:lnTo>
                  <a:pt x="80" y="0"/>
                </a:lnTo>
                <a:lnTo>
                  <a:pt x="80" y="0"/>
                </a:lnTo>
                <a:lnTo>
                  <a:pt x="80" y="0"/>
                </a:lnTo>
                <a:lnTo>
                  <a:pt x="81" y="0"/>
                </a:lnTo>
                <a:lnTo>
                  <a:pt x="81" y="0"/>
                </a:lnTo>
                <a:lnTo>
                  <a:pt x="81" y="0"/>
                </a:lnTo>
                <a:lnTo>
                  <a:pt x="81" y="0"/>
                </a:lnTo>
                <a:lnTo>
                  <a:pt x="82" y="0"/>
                </a:lnTo>
                <a:lnTo>
                  <a:pt x="82" y="0"/>
                </a:lnTo>
                <a:lnTo>
                  <a:pt x="82" y="0"/>
                </a:lnTo>
                <a:lnTo>
                  <a:pt x="82" y="0"/>
                </a:lnTo>
                <a:lnTo>
                  <a:pt x="82" y="0"/>
                </a:lnTo>
                <a:lnTo>
                  <a:pt x="83" y="0"/>
                </a:lnTo>
                <a:lnTo>
                  <a:pt x="83" y="0"/>
                </a:lnTo>
                <a:lnTo>
                  <a:pt x="83" y="0"/>
                </a:lnTo>
                <a:lnTo>
                  <a:pt x="83" y="0"/>
                </a:lnTo>
                <a:lnTo>
                  <a:pt x="83" y="0"/>
                </a:lnTo>
                <a:lnTo>
                  <a:pt x="83" y="0"/>
                </a:lnTo>
                <a:lnTo>
                  <a:pt x="84" y="0"/>
                </a:lnTo>
                <a:lnTo>
                  <a:pt x="84" y="0"/>
                </a:lnTo>
                <a:lnTo>
                  <a:pt x="84" y="0"/>
                </a:lnTo>
                <a:lnTo>
                  <a:pt x="84" y="0"/>
                </a:lnTo>
                <a:lnTo>
                  <a:pt x="85" y="0"/>
                </a:lnTo>
                <a:lnTo>
                  <a:pt x="85" y="0"/>
                </a:lnTo>
                <a:lnTo>
                  <a:pt x="85" y="0"/>
                </a:lnTo>
                <a:lnTo>
                  <a:pt x="85" y="0"/>
                </a:lnTo>
                <a:lnTo>
                  <a:pt x="85" y="0"/>
                </a:lnTo>
                <a:lnTo>
                  <a:pt x="86" y="0"/>
                </a:lnTo>
                <a:lnTo>
                  <a:pt x="86" y="0"/>
                </a:lnTo>
                <a:lnTo>
                  <a:pt x="86" y="0"/>
                </a:lnTo>
                <a:lnTo>
                  <a:pt x="86" y="0"/>
                </a:lnTo>
                <a:lnTo>
                  <a:pt x="87" y="0"/>
                </a:lnTo>
                <a:lnTo>
                  <a:pt x="87" y="0"/>
                </a:lnTo>
                <a:lnTo>
                  <a:pt x="87" y="0"/>
                </a:lnTo>
                <a:lnTo>
                  <a:pt x="87" y="0"/>
                </a:lnTo>
                <a:lnTo>
                  <a:pt x="87" y="0"/>
                </a:lnTo>
                <a:lnTo>
                  <a:pt x="87" y="0"/>
                </a:lnTo>
                <a:lnTo>
                  <a:pt x="88" y="0"/>
                </a:lnTo>
                <a:lnTo>
                  <a:pt x="88" y="0"/>
                </a:lnTo>
                <a:lnTo>
                  <a:pt x="88" y="0"/>
                </a:lnTo>
                <a:lnTo>
                  <a:pt x="88" y="0"/>
                </a:lnTo>
                <a:lnTo>
                  <a:pt x="88" y="0"/>
                </a:lnTo>
                <a:lnTo>
                  <a:pt x="89" y="0"/>
                </a:lnTo>
                <a:lnTo>
                  <a:pt x="89" y="0"/>
                </a:lnTo>
                <a:lnTo>
                  <a:pt x="89" y="0"/>
                </a:lnTo>
                <a:lnTo>
                  <a:pt x="89" y="0"/>
                </a:lnTo>
                <a:lnTo>
                  <a:pt x="90" y="0"/>
                </a:lnTo>
                <a:lnTo>
                  <a:pt x="90" y="0"/>
                </a:lnTo>
                <a:lnTo>
                  <a:pt x="90" y="0"/>
                </a:lnTo>
                <a:lnTo>
                  <a:pt x="90" y="0"/>
                </a:lnTo>
                <a:lnTo>
                  <a:pt x="91" y="0"/>
                </a:lnTo>
                <a:lnTo>
                  <a:pt x="91" y="0"/>
                </a:lnTo>
                <a:lnTo>
                  <a:pt x="91" y="0"/>
                </a:lnTo>
                <a:lnTo>
                  <a:pt x="91" y="0"/>
                </a:lnTo>
                <a:lnTo>
                  <a:pt x="91" y="0"/>
                </a:lnTo>
                <a:lnTo>
                  <a:pt x="91" y="0"/>
                </a:lnTo>
                <a:lnTo>
                  <a:pt x="91" y="0"/>
                </a:lnTo>
                <a:lnTo>
                  <a:pt x="92" y="0"/>
                </a:lnTo>
                <a:lnTo>
                  <a:pt x="92" y="0"/>
                </a:lnTo>
                <a:lnTo>
                  <a:pt x="92" y="0"/>
                </a:lnTo>
                <a:lnTo>
                  <a:pt x="92" y="0"/>
                </a:lnTo>
                <a:lnTo>
                  <a:pt x="93" y="0"/>
                </a:lnTo>
                <a:lnTo>
                  <a:pt x="93" y="0"/>
                </a:lnTo>
                <a:lnTo>
                  <a:pt x="93" y="0"/>
                </a:lnTo>
                <a:lnTo>
                  <a:pt x="93" y="0"/>
                </a:lnTo>
                <a:lnTo>
                  <a:pt x="93" y="0"/>
                </a:lnTo>
                <a:lnTo>
                  <a:pt x="94" y="0"/>
                </a:lnTo>
                <a:lnTo>
                  <a:pt x="94" y="0"/>
                </a:lnTo>
                <a:lnTo>
                  <a:pt x="94" y="0"/>
                </a:lnTo>
                <a:lnTo>
                  <a:pt x="94" y="0"/>
                </a:lnTo>
                <a:lnTo>
                  <a:pt x="95" y="0"/>
                </a:lnTo>
                <a:lnTo>
                  <a:pt x="95" y="0"/>
                </a:lnTo>
                <a:lnTo>
                  <a:pt x="95" y="0"/>
                </a:lnTo>
                <a:lnTo>
                  <a:pt x="95" y="0"/>
                </a:lnTo>
                <a:lnTo>
                  <a:pt x="95" y="0"/>
                </a:lnTo>
                <a:lnTo>
                  <a:pt x="95" y="0"/>
                </a:lnTo>
                <a:lnTo>
                  <a:pt x="96" y="0"/>
                </a:lnTo>
                <a:lnTo>
                  <a:pt x="96" y="0"/>
                </a:lnTo>
                <a:lnTo>
                  <a:pt x="96" y="0"/>
                </a:lnTo>
                <a:lnTo>
                  <a:pt x="96" y="0"/>
                </a:lnTo>
                <a:lnTo>
                  <a:pt x="96" y="0"/>
                </a:lnTo>
                <a:lnTo>
                  <a:pt x="97" y="0"/>
                </a:lnTo>
                <a:lnTo>
                  <a:pt x="97" y="0"/>
                </a:lnTo>
                <a:lnTo>
                  <a:pt x="97" y="0"/>
                </a:lnTo>
                <a:lnTo>
                  <a:pt x="97" y="0"/>
                </a:lnTo>
                <a:lnTo>
                  <a:pt x="98" y="0"/>
                </a:lnTo>
                <a:lnTo>
                  <a:pt x="98" y="0"/>
                </a:lnTo>
                <a:lnTo>
                  <a:pt x="98" y="0"/>
                </a:lnTo>
                <a:lnTo>
                  <a:pt x="98" y="0"/>
                </a:lnTo>
                <a:lnTo>
                  <a:pt x="99" y="0"/>
                </a:lnTo>
                <a:lnTo>
                  <a:pt x="99" y="0"/>
                </a:lnTo>
                <a:lnTo>
                  <a:pt x="99" y="0"/>
                </a:lnTo>
                <a:lnTo>
                  <a:pt x="99" y="0"/>
                </a:lnTo>
                <a:lnTo>
                  <a:pt x="99" y="0"/>
                </a:lnTo>
                <a:lnTo>
                  <a:pt x="99" y="0"/>
                </a:lnTo>
                <a:lnTo>
                  <a:pt x="99" y="0"/>
                </a:lnTo>
                <a:lnTo>
                  <a:pt x="100" y="0"/>
                </a:lnTo>
                <a:lnTo>
                  <a:pt x="100" y="0"/>
                </a:lnTo>
                <a:lnTo>
                  <a:pt x="100" y="0"/>
                </a:lnTo>
                <a:lnTo>
                  <a:pt x="100" y="0"/>
                </a:lnTo>
                <a:lnTo>
                  <a:pt x="101" y="0"/>
                </a:lnTo>
                <a:lnTo>
                  <a:pt x="101" y="0"/>
                </a:lnTo>
                <a:lnTo>
                  <a:pt x="101" y="0"/>
                </a:lnTo>
                <a:lnTo>
                  <a:pt x="101" y="0"/>
                </a:lnTo>
                <a:lnTo>
                  <a:pt x="102" y="0"/>
                </a:lnTo>
                <a:lnTo>
                  <a:pt x="102" y="0"/>
                </a:lnTo>
                <a:lnTo>
                  <a:pt x="102" y="0"/>
                </a:lnTo>
                <a:lnTo>
                  <a:pt x="102" y="0"/>
                </a:lnTo>
                <a:lnTo>
                  <a:pt x="102" y="0"/>
                </a:lnTo>
                <a:lnTo>
                  <a:pt x="103" y="0"/>
                </a:lnTo>
                <a:lnTo>
                  <a:pt x="103" y="0"/>
                </a:lnTo>
                <a:lnTo>
                  <a:pt x="103" y="0"/>
                </a:lnTo>
                <a:lnTo>
                  <a:pt x="103" y="0"/>
                </a:lnTo>
                <a:lnTo>
                  <a:pt x="103" y="0"/>
                </a:lnTo>
                <a:lnTo>
                  <a:pt x="103" y="0"/>
                </a:lnTo>
                <a:lnTo>
                  <a:pt x="104" y="0"/>
                </a:lnTo>
                <a:lnTo>
                  <a:pt x="104" y="0"/>
                </a:lnTo>
                <a:lnTo>
                  <a:pt x="104" y="0"/>
                </a:lnTo>
                <a:lnTo>
                  <a:pt x="104" y="0"/>
                </a:lnTo>
                <a:lnTo>
                  <a:pt x="104" y="0"/>
                </a:lnTo>
                <a:lnTo>
                  <a:pt x="105" y="0"/>
                </a:lnTo>
                <a:lnTo>
                  <a:pt x="105" y="0"/>
                </a:lnTo>
                <a:lnTo>
                  <a:pt x="105" y="0"/>
                </a:lnTo>
                <a:lnTo>
                  <a:pt x="105" y="0"/>
                </a:lnTo>
                <a:lnTo>
                  <a:pt x="106" y="0"/>
                </a:lnTo>
                <a:lnTo>
                  <a:pt x="106" y="0"/>
                </a:lnTo>
                <a:lnTo>
                  <a:pt x="106" y="0"/>
                </a:lnTo>
                <a:lnTo>
                  <a:pt x="106" y="0"/>
                </a:lnTo>
                <a:lnTo>
                  <a:pt x="107" y="0"/>
                </a:lnTo>
                <a:lnTo>
                  <a:pt x="107" y="0"/>
                </a:lnTo>
                <a:lnTo>
                  <a:pt x="107" y="0"/>
                </a:lnTo>
                <a:lnTo>
                  <a:pt x="107" y="0"/>
                </a:lnTo>
                <a:lnTo>
                  <a:pt x="107" y="0"/>
                </a:lnTo>
                <a:lnTo>
                  <a:pt x="107" y="0"/>
                </a:lnTo>
                <a:lnTo>
                  <a:pt x="107" y="0"/>
                </a:lnTo>
                <a:lnTo>
                  <a:pt x="108" y="0"/>
                </a:lnTo>
                <a:lnTo>
                  <a:pt x="108" y="0"/>
                </a:lnTo>
                <a:lnTo>
                  <a:pt x="108" y="0"/>
                </a:lnTo>
                <a:lnTo>
                  <a:pt x="108" y="0"/>
                </a:lnTo>
                <a:lnTo>
                  <a:pt x="109" y="0"/>
                </a:lnTo>
                <a:lnTo>
                  <a:pt x="109" y="0"/>
                </a:lnTo>
                <a:lnTo>
                  <a:pt x="109" y="0"/>
                </a:lnTo>
                <a:lnTo>
                  <a:pt x="109" y="0"/>
                </a:lnTo>
                <a:lnTo>
                  <a:pt x="110" y="0"/>
                </a:lnTo>
                <a:lnTo>
                  <a:pt x="110" y="0"/>
                </a:lnTo>
                <a:lnTo>
                  <a:pt x="110" y="0"/>
                </a:lnTo>
                <a:lnTo>
                  <a:pt x="110" y="0"/>
                </a:lnTo>
                <a:lnTo>
                  <a:pt x="110" y="0"/>
                </a:lnTo>
                <a:lnTo>
                  <a:pt x="111" y="0"/>
                </a:lnTo>
                <a:lnTo>
                  <a:pt x="111" y="0"/>
                </a:lnTo>
                <a:lnTo>
                  <a:pt x="111" y="0"/>
                </a:lnTo>
                <a:lnTo>
                  <a:pt x="111" y="0"/>
                </a:lnTo>
                <a:lnTo>
                  <a:pt x="111" y="0"/>
                </a:lnTo>
                <a:lnTo>
                  <a:pt x="111" y="0"/>
                </a:lnTo>
                <a:lnTo>
                  <a:pt x="112" y="0"/>
                </a:lnTo>
                <a:lnTo>
                  <a:pt x="112" y="0"/>
                </a:lnTo>
                <a:lnTo>
                  <a:pt x="112" y="0"/>
                </a:lnTo>
                <a:lnTo>
                  <a:pt x="112" y="0"/>
                </a:lnTo>
                <a:lnTo>
                  <a:pt x="113" y="0"/>
                </a:lnTo>
                <a:lnTo>
                  <a:pt x="113" y="0"/>
                </a:lnTo>
                <a:lnTo>
                  <a:pt x="113" y="0"/>
                </a:lnTo>
                <a:lnTo>
                  <a:pt x="113" y="0"/>
                </a:lnTo>
                <a:lnTo>
                  <a:pt x="113" y="0"/>
                </a:lnTo>
                <a:lnTo>
                  <a:pt x="114" y="0"/>
                </a:lnTo>
                <a:lnTo>
                  <a:pt x="114" y="0"/>
                </a:lnTo>
                <a:lnTo>
                  <a:pt x="114" y="0"/>
                </a:lnTo>
                <a:lnTo>
                  <a:pt x="114" y="0"/>
                </a:lnTo>
                <a:lnTo>
                  <a:pt x="115" y="0"/>
                </a:lnTo>
                <a:lnTo>
                  <a:pt x="115" y="0"/>
                </a:lnTo>
                <a:lnTo>
                  <a:pt x="115" y="0"/>
                </a:lnTo>
                <a:lnTo>
                  <a:pt x="115" y="0"/>
                </a:lnTo>
                <a:lnTo>
                  <a:pt x="115" y="0"/>
                </a:lnTo>
                <a:lnTo>
                  <a:pt x="115" y="0"/>
                </a:lnTo>
                <a:lnTo>
                  <a:pt x="115" y="0"/>
                </a:lnTo>
                <a:lnTo>
                  <a:pt x="116" y="0"/>
                </a:lnTo>
                <a:lnTo>
                  <a:pt x="116" y="0"/>
                </a:lnTo>
                <a:lnTo>
                  <a:pt x="116" y="0"/>
                </a:lnTo>
                <a:lnTo>
                  <a:pt x="116" y="0"/>
                </a:lnTo>
                <a:lnTo>
                  <a:pt x="117" y="0"/>
                </a:lnTo>
                <a:lnTo>
                  <a:pt x="117" y="0"/>
                </a:lnTo>
                <a:lnTo>
                  <a:pt x="117" y="0"/>
                </a:lnTo>
                <a:lnTo>
                  <a:pt x="117" y="0"/>
                </a:lnTo>
                <a:lnTo>
                  <a:pt x="118" y="0"/>
                </a:lnTo>
                <a:lnTo>
                  <a:pt x="118" y="0"/>
                </a:lnTo>
                <a:lnTo>
                  <a:pt x="118" y="0"/>
                </a:lnTo>
                <a:lnTo>
                  <a:pt x="118" y="0"/>
                </a:lnTo>
                <a:lnTo>
                  <a:pt x="119" y="0"/>
                </a:lnTo>
                <a:lnTo>
                  <a:pt x="119" y="0"/>
                </a:lnTo>
                <a:lnTo>
                  <a:pt x="119" y="0"/>
                </a:lnTo>
                <a:lnTo>
                  <a:pt x="119" y="0"/>
                </a:lnTo>
                <a:lnTo>
                  <a:pt x="119" y="0"/>
                </a:lnTo>
                <a:lnTo>
                  <a:pt x="119" y="0"/>
                </a:lnTo>
                <a:lnTo>
                  <a:pt x="119" y="0"/>
                </a:lnTo>
                <a:lnTo>
                  <a:pt x="120" y="0"/>
                </a:lnTo>
                <a:lnTo>
                  <a:pt x="120" y="0"/>
                </a:lnTo>
                <a:lnTo>
                  <a:pt x="120" y="0"/>
                </a:lnTo>
                <a:lnTo>
                  <a:pt x="120" y="0"/>
                </a:lnTo>
                <a:lnTo>
                  <a:pt x="121" y="0"/>
                </a:lnTo>
                <a:lnTo>
                  <a:pt x="121" y="0"/>
                </a:lnTo>
                <a:lnTo>
                  <a:pt x="121" y="0"/>
                </a:lnTo>
                <a:lnTo>
                  <a:pt x="121" y="0"/>
                </a:lnTo>
                <a:lnTo>
                  <a:pt x="121" y="0"/>
                </a:lnTo>
                <a:lnTo>
                  <a:pt x="122" y="0"/>
                </a:lnTo>
                <a:lnTo>
                  <a:pt x="122" y="0"/>
                </a:lnTo>
                <a:lnTo>
                  <a:pt x="122" y="0"/>
                </a:lnTo>
                <a:lnTo>
                  <a:pt x="122" y="0"/>
                </a:lnTo>
                <a:lnTo>
                  <a:pt x="123" y="0"/>
                </a:lnTo>
                <a:lnTo>
                  <a:pt x="123" y="0"/>
                </a:lnTo>
                <a:lnTo>
                  <a:pt x="123" y="0"/>
                </a:lnTo>
                <a:lnTo>
                  <a:pt x="123" y="0"/>
                </a:lnTo>
                <a:lnTo>
                  <a:pt x="123" y="0"/>
                </a:lnTo>
                <a:lnTo>
                  <a:pt x="123" y="0"/>
                </a:lnTo>
                <a:lnTo>
                  <a:pt x="124" y="0"/>
                </a:lnTo>
                <a:lnTo>
                  <a:pt x="124" y="0"/>
                </a:lnTo>
                <a:lnTo>
                  <a:pt x="124" y="0"/>
                </a:lnTo>
                <a:lnTo>
                  <a:pt x="124" y="0"/>
                </a:lnTo>
                <a:lnTo>
                  <a:pt x="124" y="0"/>
                </a:lnTo>
                <a:lnTo>
                  <a:pt x="125" y="0"/>
                </a:lnTo>
                <a:lnTo>
                  <a:pt x="125" y="0"/>
                </a:lnTo>
                <a:lnTo>
                  <a:pt x="125" y="0"/>
                </a:lnTo>
                <a:lnTo>
                  <a:pt x="125" y="0"/>
                </a:lnTo>
                <a:lnTo>
                  <a:pt x="126" y="0"/>
                </a:lnTo>
                <a:lnTo>
                  <a:pt x="126" y="0"/>
                </a:lnTo>
                <a:lnTo>
                  <a:pt x="126" y="0"/>
                </a:lnTo>
                <a:lnTo>
                  <a:pt x="126" y="0"/>
                </a:lnTo>
                <a:lnTo>
                  <a:pt x="127" y="0"/>
                </a:lnTo>
                <a:lnTo>
                  <a:pt x="127" y="0"/>
                </a:lnTo>
                <a:lnTo>
                  <a:pt x="127" y="0"/>
                </a:lnTo>
                <a:lnTo>
                  <a:pt x="127" y="0"/>
                </a:lnTo>
                <a:lnTo>
                  <a:pt x="127" y="0"/>
                </a:lnTo>
                <a:lnTo>
                  <a:pt x="127" y="0"/>
                </a:lnTo>
                <a:lnTo>
                  <a:pt x="127" y="0"/>
                </a:lnTo>
                <a:lnTo>
                  <a:pt x="128" y="0"/>
                </a:lnTo>
                <a:lnTo>
                  <a:pt x="128" y="0"/>
                </a:lnTo>
                <a:lnTo>
                  <a:pt x="128" y="0"/>
                </a:lnTo>
                <a:lnTo>
                  <a:pt x="128" y="0"/>
                </a:lnTo>
                <a:lnTo>
                  <a:pt x="129" y="0"/>
                </a:lnTo>
                <a:lnTo>
                  <a:pt x="129" y="0"/>
                </a:lnTo>
                <a:lnTo>
                  <a:pt x="129" y="0"/>
                </a:lnTo>
                <a:lnTo>
                  <a:pt x="129" y="0"/>
                </a:lnTo>
                <a:lnTo>
                  <a:pt x="130" y="0"/>
                </a:lnTo>
                <a:lnTo>
                  <a:pt x="130" y="0"/>
                </a:lnTo>
                <a:lnTo>
                  <a:pt x="130" y="0"/>
                </a:lnTo>
                <a:lnTo>
                  <a:pt x="130" y="0"/>
                </a:lnTo>
                <a:lnTo>
                  <a:pt x="130" y="0"/>
                </a:lnTo>
                <a:lnTo>
                  <a:pt x="131" y="0"/>
                </a:lnTo>
                <a:lnTo>
                  <a:pt x="131" y="0"/>
                </a:lnTo>
                <a:lnTo>
                  <a:pt x="131" y="0"/>
                </a:lnTo>
                <a:lnTo>
                  <a:pt x="131" y="0"/>
                </a:lnTo>
                <a:lnTo>
                  <a:pt x="131" y="0"/>
                </a:lnTo>
                <a:lnTo>
                  <a:pt x="131" y="0"/>
                </a:lnTo>
                <a:lnTo>
                  <a:pt x="132" y="0"/>
                </a:lnTo>
                <a:lnTo>
                  <a:pt x="132" y="0"/>
                </a:lnTo>
                <a:lnTo>
                  <a:pt x="132" y="0"/>
                </a:lnTo>
                <a:lnTo>
                  <a:pt x="132" y="0"/>
                </a:lnTo>
                <a:lnTo>
                  <a:pt x="132" y="0"/>
                </a:lnTo>
                <a:lnTo>
                  <a:pt x="133" y="0"/>
                </a:lnTo>
                <a:lnTo>
                  <a:pt x="133" y="0"/>
                </a:lnTo>
                <a:lnTo>
                  <a:pt x="133" y="0"/>
                </a:lnTo>
                <a:lnTo>
                  <a:pt x="133" y="0"/>
                </a:lnTo>
                <a:lnTo>
                  <a:pt x="134" y="0"/>
                </a:lnTo>
                <a:lnTo>
                  <a:pt x="134" y="0"/>
                </a:lnTo>
                <a:lnTo>
                  <a:pt x="134" y="0"/>
                </a:lnTo>
                <a:lnTo>
                  <a:pt x="134" y="0"/>
                </a:lnTo>
                <a:lnTo>
                  <a:pt x="135" y="0"/>
                </a:lnTo>
                <a:lnTo>
                  <a:pt x="135" y="0"/>
                </a:lnTo>
                <a:lnTo>
                  <a:pt x="135" y="0"/>
                </a:lnTo>
                <a:lnTo>
                  <a:pt x="135" y="0"/>
                </a:lnTo>
                <a:lnTo>
                  <a:pt x="135" y="0"/>
                </a:lnTo>
                <a:lnTo>
                  <a:pt x="135" y="0"/>
                </a:lnTo>
                <a:lnTo>
                  <a:pt x="135" y="0"/>
                </a:lnTo>
                <a:lnTo>
                  <a:pt x="136" y="0"/>
                </a:lnTo>
                <a:lnTo>
                  <a:pt x="136" y="0"/>
                </a:lnTo>
                <a:lnTo>
                  <a:pt x="136" y="0"/>
                </a:lnTo>
                <a:lnTo>
                  <a:pt x="136" y="0"/>
                </a:lnTo>
                <a:lnTo>
                  <a:pt x="137" y="0"/>
                </a:lnTo>
                <a:lnTo>
                  <a:pt x="137" y="0"/>
                </a:lnTo>
                <a:lnTo>
                  <a:pt x="137" y="0"/>
                </a:lnTo>
                <a:lnTo>
                  <a:pt x="137" y="0"/>
                </a:lnTo>
                <a:lnTo>
                  <a:pt x="138" y="0"/>
                </a:lnTo>
                <a:lnTo>
                  <a:pt x="138" y="0"/>
                </a:lnTo>
                <a:lnTo>
                  <a:pt x="138" y="0"/>
                </a:lnTo>
                <a:lnTo>
                  <a:pt x="138" y="0"/>
                </a:lnTo>
                <a:lnTo>
                  <a:pt x="138" y="0"/>
                </a:lnTo>
                <a:lnTo>
                  <a:pt x="139" y="0"/>
                </a:lnTo>
                <a:lnTo>
                  <a:pt x="139" y="0"/>
                </a:lnTo>
                <a:lnTo>
                  <a:pt x="139" y="0"/>
                </a:lnTo>
                <a:lnTo>
                  <a:pt x="139" y="0"/>
                </a:lnTo>
                <a:lnTo>
                  <a:pt x="139" y="0"/>
                </a:lnTo>
                <a:lnTo>
                  <a:pt x="139" y="0"/>
                </a:lnTo>
                <a:lnTo>
                  <a:pt x="140" y="0"/>
                </a:lnTo>
                <a:lnTo>
                  <a:pt x="140" y="0"/>
                </a:lnTo>
                <a:lnTo>
                  <a:pt x="140" y="0"/>
                </a:lnTo>
                <a:lnTo>
                  <a:pt x="140" y="0"/>
                </a:lnTo>
                <a:lnTo>
                  <a:pt x="141" y="0"/>
                </a:lnTo>
                <a:lnTo>
                  <a:pt x="141" y="0"/>
                </a:lnTo>
                <a:lnTo>
                  <a:pt x="141" y="0"/>
                </a:lnTo>
                <a:lnTo>
                  <a:pt x="141" y="0"/>
                </a:lnTo>
                <a:lnTo>
                  <a:pt x="141" y="0"/>
                </a:lnTo>
                <a:lnTo>
                  <a:pt x="142" y="0"/>
                </a:lnTo>
                <a:lnTo>
                  <a:pt x="142" y="0"/>
                </a:lnTo>
                <a:lnTo>
                  <a:pt x="142" y="0"/>
                </a:lnTo>
                <a:lnTo>
                  <a:pt x="142" y="0"/>
                </a:lnTo>
                <a:lnTo>
                  <a:pt x="143" y="0"/>
                </a:lnTo>
                <a:lnTo>
                  <a:pt x="143" y="0"/>
                </a:lnTo>
                <a:lnTo>
                  <a:pt x="143" y="0"/>
                </a:lnTo>
                <a:lnTo>
                  <a:pt x="143" y="0"/>
                </a:lnTo>
                <a:lnTo>
                  <a:pt x="143" y="0"/>
                </a:lnTo>
                <a:lnTo>
                  <a:pt x="143" y="0"/>
                </a:lnTo>
                <a:lnTo>
                  <a:pt x="143" y="0"/>
                </a:lnTo>
                <a:lnTo>
                  <a:pt x="144" y="0"/>
                </a:lnTo>
                <a:lnTo>
                  <a:pt x="144" y="0"/>
                </a:lnTo>
                <a:lnTo>
                  <a:pt x="144" y="0"/>
                </a:lnTo>
                <a:lnTo>
                  <a:pt x="144" y="0"/>
                </a:lnTo>
                <a:lnTo>
                  <a:pt x="145" y="0"/>
                </a:lnTo>
                <a:lnTo>
                  <a:pt x="145" y="0"/>
                </a:lnTo>
                <a:lnTo>
                  <a:pt x="145" y="0"/>
                </a:lnTo>
                <a:lnTo>
                  <a:pt x="145" y="0"/>
                </a:lnTo>
                <a:lnTo>
                  <a:pt x="146" y="0"/>
                </a:lnTo>
                <a:lnTo>
                  <a:pt x="146" y="0"/>
                </a:lnTo>
                <a:lnTo>
                  <a:pt x="146" y="0"/>
                </a:lnTo>
                <a:lnTo>
                  <a:pt x="146" y="0"/>
                </a:lnTo>
                <a:lnTo>
                  <a:pt x="146" y="0"/>
                </a:lnTo>
                <a:lnTo>
                  <a:pt x="146" y="0"/>
                </a:lnTo>
                <a:lnTo>
                  <a:pt x="146" y="0"/>
                </a:lnTo>
                <a:lnTo>
                  <a:pt x="147" y="0"/>
                </a:lnTo>
                <a:lnTo>
                  <a:pt x="147" y="0"/>
                </a:lnTo>
                <a:lnTo>
                  <a:pt x="147" y="0"/>
                </a:lnTo>
                <a:lnTo>
                  <a:pt x="147" y="0"/>
                </a:lnTo>
                <a:lnTo>
                  <a:pt x="148" y="0"/>
                </a:lnTo>
                <a:lnTo>
                  <a:pt x="148" y="0"/>
                </a:lnTo>
                <a:lnTo>
                  <a:pt x="148" y="0"/>
                </a:lnTo>
                <a:lnTo>
                  <a:pt x="148" y="0"/>
                </a:lnTo>
                <a:lnTo>
                  <a:pt x="149" y="0"/>
                </a:lnTo>
                <a:lnTo>
                  <a:pt x="149" y="0"/>
                </a:lnTo>
                <a:lnTo>
                  <a:pt x="149" y="0"/>
                </a:lnTo>
                <a:lnTo>
                  <a:pt x="149" y="0"/>
                </a:lnTo>
                <a:lnTo>
                  <a:pt x="149" y="0"/>
                </a:lnTo>
                <a:lnTo>
                  <a:pt x="150" y="0"/>
                </a:lnTo>
                <a:lnTo>
                  <a:pt x="150" y="0"/>
                </a:lnTo>
                <a:lnTo>
                  <a:pt x="150" y="0"/>
                </a:lnTo>
                <a:lnTo>
                  <a:pt x="150" y="0"/>
                </a:lnTo>
                <a:lnTo>
                  <a:pt x="150" y="0"/>
                </a:lnTo>
                <a:lnTo>
                  <a:pt x="150" y="0"/>
                </a:lnTo>
                <a:lnTo>
                  <a:pt x="151" y="0"/>
                </a:lnTo>
                <a:lnTo>
                  <a:pt x="151" y="0"/>
                </a:lnTo>
                <a:lnTo>
                  <a:pt x="151" y="0"/>
                </a:lnTo>
                <a:lnTo>
                  <a:pt x="151" y="0"/>
                </a:lnTo>
                <a:lnTo>
                  <a:pt x="152" y="0"/>
                </a:lnTo>
                <a:lnTo>
                  <a:pt x="152" y="0"/>
                </a:lnTo>
                <a:lnTo>
                  <a:pt x="152" y="0"/>
                </a:lnTo>
                <a:lnTo>
                  <a:pt x="152" y="0"/>
                </a:lnTo>
                <a:lnTo>
                  <a:pt x="152" y="0"/>
                </a:lnTo>
                <a:lnTo>
                  <a:pt x="153" y="0"/>
                </a:lnTo>
                <a:lnTo>
                  <a:pt x="153" y="0"/>
                </a:lnTo>
                <a:lnTo>
                  <a:pt x="153" y="0"/>
                </a:lnTo>
                <a:lnTo>
                  <a:pt x="153" y="0"/>
                </a:lnTo>
                <a:lnTo>
                  <a:pt x="154" y="0"/>
                </a:lnTo>
                <a:lnTo>
                  <a:pt x="154" y="0"/>
                </a:lnTo>
                <a:lnTo>
                  <a:pt x="154" y="0"/>
                </a:lnTo>
                <a:lnTo>
                  <a:pt x="154" y="0"/>
                </a:lnTo>
                <a:lnTo>
                  <a:pt x="154" y="0"/>
                </a:lnTo>
                <a:lnTo>
                  <a:pt x="154" y="0"/>
                </a:lnTo>
                <a:lnTo>
                  <a:pt x="154" y="0"/>
                </a:lnTo>
                <a:lnTo>
                  <a:pt x="155" y="0"/>
                </a:lnTo>
                <a:lnTo>
                  <a:pt x="155" y="0"/>
                </a:lnTo>
                <a:lnTo>
                  <a:pt x="155" y="0"/>
                </a:lnTo>
                <a:lnTo>
                  <a:pt x="155" y="0"/>
                </a:lnTo>
                <a:lnTo>
                  <a:pt x="156" y="0"/>
                </a:lnTo>
                <a:lnTo>
                  <a:pt x="156" y="0"/>
                </a:lnTo>
                <a:lnTo>
                  <a:pt x="156" y="0"/>
                </a:lnTo>
                <a:lnTo>
                  <a:pt x="156" y="0"/>
                </a:lnTo>
                <a:lnTo>
                  <a:pt x="157" y="0"/>
                </a:lnTo>
                <a:lnTo>
                  <a:pt x="157" y="0"/>
                </a:lnTo>
                <a:lnTo>
                  <a:pt x="157" y="0"/>
                </a:lnTo>
                <a:lnTo>
                  <a:pt x="157" y="0"/>
                </a:lnTo>
                <a:lnTo>
                  <a:pt x="157" y="0"/>
                </a:lnTo>
                <a:lnTo>
                  <a:pt x="158" y="0"/>
                </a:lnTo>
                <a:lnTo>
                  <a:pt x="158" y="0"/>
                </a:lnTo>
                <a:lnTo>
                  <a:pt x="158" y="0"/>
                </a:lnTo>
                <a:lnTo>
                  <a:pt x="158" y="0"/>
                </a:lnTo>
                <a:lnTo>
                  <a:pt x="158" y="0"/>
                </a:lnTo>
                <a:lnTo>
                  <a:pt x="158" y="0"/>
                </a:lnTo>
                <a:lnTo>
                  <a:pt x="159" y="0"/>
                </a:lnTo>
                <a:lnTo>
                  <a:pt x="159" y="0"/>
                </a:lnTo>
                <a:lnTo>
                  <a:pt x="159" y="0"/>
                </a:lnTo>
                <a:lnTo>
                  <a:pt x="159" y="0"/>
                </a:lnTo>
                <a:lnTo>
                  <a:pt x="160" y="0"/>
                </a:lnTo>
                <a:lnTo>
                  <a:pt x="160" y="0"/>
                </a:lnTo>
                <a:lnTo>
                  <a:pt x="160" y="0"/>
                </a:lnTo>
                <a:lnTo>
                  <a:pt x="160" y="0"/>
                </a:lnTo>
                <a:lnTo>
                  <a:pt x="160" y="0"/>
                </a:lnTo>
                <a:lnTo>
                  <a:pt x="161" y="0"/>
                </a:lnTo>
                <a:lnTo>
                  <a:pt x="161" y="0"/>
                </a:lnTo>
                <a:lnTo>
                  <a:pt x="161" y="0"/>
                </a:lnTo>
                <a:lnTo>
                  <a:pt x="161" y="0"/>
                </a:lnTo>
                <a:lnTo>
                  <a:pt x="162" y="0"/>
                </a:lnTo>
                <a:lnTo>
                  <a:pt x="162" y="0"/>
                </a:lnTo>
                <a:lnTo>
                  <a:pt x="162" y="0"/>
                </a:lnTo>
                <a:lnTo>
                  <a:pt x="162" y="0"/>
                </a:lnTo>
                <a:lnTo>
                  <a:pt x="162" y="0"/>
                </a:lnTo>
                <a:lnTo>
                  <a:pt x="162" y="0"/>
                </a:lnTo>
                <a:lnTo>
                  <a:pt x="163" y="0"/>
                </a:lnTo>
                <a:lnTo>
                  <a:pt x="163" y="0"/>
                </a:lnTo>
                <a:lnTo>
                  <a:pt x="163" y="0"/>
                </a:lnTo>
                <a:lnTo>
                  <a:pt x="163" y="0"/>
                </a:lnTo>
                <a:lnTo>
                  <a:pt x="163" y="0"/>
                </a:lnTo>
                <a:lnTo>
                  <a:pt x="164" y="0"/>
                </a:lnTo>
                <a:lnTo>
                  <a:pt x="164" y="0"/>
                </a:lnTo>
                <a:lnTo>
                  <a:pt x="164" y="0"/>
                </a:lnTo>
                <a:lnTo>
                  <a:pt x="164" y="0"/>
                </a:lnTo>
                <a:lnTo>
                  <a:pt x="165" y="0"/>
                </a:lnTo>
                <a:lnTo>
                  <a:pt x="165" y="0"/>
                </a:lnTo>
                <a:lnTo>
                  <a:pt x="165" y="0"/>
                </a:lnTo>
                <a:lnTo>
                  <a:pt x="165" y="0"/>
                </a:lnTo>
                <a:lnTo>
                  <a:pt x="166" y="0"/>
                </a:lnTo>
                <a:lnTo>
                  <a:pt x="166" y="0"/>
                </a:lnTo>
                <a:lnTo>
                  <a:pt x="166" y="0"/>
                </a:lnTo>
                <a:lnTo>
                  <a:pt x="166" y="0"/>
                </a:lnTo>
                <a:lnTo>
                  <a:pt x="166" y="0"/>
                </a:lnTo>
                <a:lnTo>
                  <a:pt x="166" y="0"/>
                </a:lnTo>
                <a:lnTo>
                  <a:pt x="166" y="0"/>
                </a:lnTo>
                <a:lnTo>
                  <a:pt x="167" y="0"/>
                </a:lnTo>
                <a:lnTo>
                  <a:pt x="167" y="0"/>
                </a:lnTo>
                <a:lnTo>
                  <a:pt x="167" y="0"/>
                </a:lnTo>
                <a:lnTo>
                  <a:pt x="167" y="0"/>
                </a:lnTo>
                <a:lnTo>
                  <a:pt x="168" y="0"/>
                </a:lnTo>
                <a:lnTo>
                  <a:pt x="168" y="0"/>
                </a:lnTo>
                <a:lnTo>
                  <a:pt x="168" y="0"/>
                </a:lnTo>
                <a:lnTo>
                  <a:pt x="168" y="0"/>
                </a:lnTo>
                <a:lnTo>
                  <a:pt x="168" y="0"/>
                </a:lnTo>
                <a:lnTo>
                  <a:pt x="169" y="0"/>
                </a:lnTo>
                <a:lnTo>
                  <a:pt x="169" y="0"/>
                </a:lnTo>
                <a:lnTo>
                  <a:pt x="169" y="0"/>
                </a:lnTo>
                <a:lnTo>
                  <a:pt x="169" y="0"/>
                </a:lnTo>
                <a:lnTo>
                  <a:pt x="170" y="0"/>
                </a:lnTo>
                <a:lnTo>
                  <a:pt x="170" y="0"/>
                </a:lnTo>
                <a:lnTo>
                  <a:pt x="170" y="0"/>
                </a:lnTo>
                <a:lnTo>
                  <a:pt x="170" y="0"/>
                </a:lnTo>
                <a:lnTo>
                  <a:pt x="170" y="0"/>
                </a:lnTo>
                <a:lnTo>
                  <a:pt x="170" y="0"/>
                </a:lnTo>
                <a:lnTo>
                  <a:pt x="171" y="0"/>
                </a:lnTo>
                <a:lnTo>
                  <a:pt x="171" y="0"/>
                </a:lnTo>
                <a:lnTo>
                  <a:pt x="171" y="0"/>
                </a:lnTo>
                <a:lnTo>
                  <a:pt x="171" y="0"/>
                </a:lnTo>
                <a:lnTo>
                  <a:pt x="171" y="0"/>
                </a:lnTo>
                <a:lnTo>
                  <a:pt x="172" y="0"/>
                </a:lnTo>
                <a:lnTo>
                  <a:pt x="172" y="0"/>
                </a:lnTo>
                <a:lnTo>
                  <a:pt x="172" y="0"/>
                </a:lnTo>
                <a:lnTo>
                  <a:pt x="172" y="0"/>
                </a:lnTo>
                <a:lnTo>
                  <a:pt x="173" y="0"/>
                </a:lnTo>
                <a:lnTo>
                  <a:pt x="173" y="0"/>
                </a:lnTo>
                <a:lnTo>
                  <a:pt x="173" y="0"/>
                </a:lnTo>
                <a:lnTo>
                  <a:pt x="173" y="0"/>
                </a:lnTo>
                <a:lnTo>
                  <a:pt x="174" y="0"/>
                </a:lnTo>
                <a:lnTo>
                  <a:pt x="174" y="0"/>
                </a:lnTo>
                <a:lnTo>
                  <a:pt x="174" y="0"/>
                </a:lnTo>
                <a:lnTo>
                  <a:pt x="174" y="0"/>
                </a:lnTo>
                <a:lnTo>
                  <a:pt x="174" y="0"/>
                </a:lnTo>
                <a:lnTo>
                  <a:pt x="174" y="0"/>
                </a:lnTo>
                <a:lnTo>
                  <a:pt x="174" y="0"/>
                </a:lnTo>
                <a:lnTo>
                  <a:pt x="175" y="0"/>
                </a:lnTo>
                <a:lnTo>
                  <a:pt x="175" y="0"/>
                </a:lnTo>
                <a:lnTo>
                  <a:pt x="175" y="0"/>
                </a:lnTo>
                <a:lnTo>
                  <a:pt x="175" y="0"/>
                </a:lnTo>
                <a:lnTo>
                  <a:pt x="176" y="0"/>
                </a:lnTo>
                <a:lnTo>
                  <a:pt x="176" y="0"/>
                </a:lnTo>
                <a:lnTo>
                  <a:pt x="176" y="0"/>
                </a:lnTo>
                <a:lnTo>
                  <a:pt x="176" y="0"/>
                </a:lnTo>
                <a:lnTo>
                  <a:pt x="177" y="0"/>
                </a:lnTo>
                <a:lnTo>
                  <a:pt x="177" y="0"/>
                </a:lnTo>
                <a:lnTo>
                  <a:pt x="177" y="0"/>
                </a:lnTo>
                <a:lnTo>
                  <a:pt x="177" y="0"/>
                </a:lnTo>
                <a:lnTo>
                  <a:pt x="177" y="0"/>
                </a:lnTo>
                <a:lnTo>
                  <a:pt x="178" y="0"/>
                </a:lnTo>
                <a:lnTo>
                  <a:pt x="178" y="0"/>
                </a:lnTo>
                <a:lnTo>
                  <a:pt x="178" y="0"/>
                </a:lnTo>
                <a:lnTo>
                  <a:pt x="178" y="0"/>
                </a:lnTo>
                <a:lnTo>
                  <a:pt x="178" y="0"/>
                </a:lnTo>
                <a:lnTo>
                  <a:pt x="178" y="0"/>
                </a:lnTo>
                <a:lnTo>
                  <a:pt x="179" y="0"/>
                </a:lnTo>
                <a:lnTo>
                  <a:pt x="179" y="0"/>
                </a:lnTo>
                <a:lnTo>
                  <a:pt x="179" y="0"/>
                </a:lnTo>
                <a:lnTo>
                  <a:pt x="179" y="0"/>
                </a:lnTo>
                <a:lnTo>
                  <a:pt x="179" y="0"/>
                </a:lnTo>
                <a:lnTo>
                  <a:pt x="180" y="0"/>
                </a:lnTo>
                <a:lnTo>
                  <a:pt x="180" y="0"/>
                </a:lnTo>
                <a:lnTo>
                  <a:pt x="180" y="0"/>
                </a:lnTo>
                <a:lnTo>
                  <a:pt x="180" y="0"/>
                </a:lnTo>
                <a:lnTo>
                  <a:pt x="181" y="0"/>
                </a:lnTo>
                <a:lnTo>
                  <a:pt x="181" y="0"/>
                </a:lnTo>
                <a:lnTo>
                  <a:pt x="181" y="0"/>
                </a:lnTo>
                <a:lnTo>
                  <a:pt x="181" y="0"/>
                </a:lnTo>
                <a:lnTo>
                  <a:pt x="182" y="0"/>
                </a:lnTo>
                <a:lnTo>
                  <a:pt x="182" y="0"/>
                </a:lnTo>
                <a:lnTo>
                  <a:pt x="182" y="0"/>
                </a:lnTo>
                <a:lnTo>
                  <a:pt x="182" y="0"/>
                </a:lnTo>
                <a:lnTo>
                  <a:pt x="182" y="0"/>
                </a:lnTo>
                <a:lnTo>
                  <a:pt x="182" y="0"/>
                </a:lnTo>
                <a:lnTo>
                  <a:pt x="182" y="0"/>
                </a:lnTo>
                <a:lnTo>
                  <a:pt x="183" y="0"/>
                </a:lnTo>
                <a:lnTo>
                  <a:pt x="183" y="0"/>
                </a:lnTo>
                <a:lnTo>
                  <a:pt x="183" y="0"/>
                </a:lnTo>
                <a:lnTo>
                  <a:pt x="183" y="0"/>
                </a:lnTo>
                <a:lnTo>
                  <a:pt x="184" y="0"/>
                </a:lnTo>
                <a:lnTo>
                  <a:pt x="184" y="0"/>
                </a:lnTo>
                <a:lnTo>
                  <a:pt x="184" y="0"/>
                </a:lnTo>
                <a:lnTo>
                  <a:pt x="184" y="0"/>
                </a:lnTo>
                <a:lnTo>
                  <a:pt x="185" y="0"/>
                </a:lnTo>
                <a:lnTo>
                  <a:pt x="185" y="0"/>
                </a:lnTo>
                <a:lnTo>
                  <a:pt x="185" y="0"/>
                </a:lnTo>
                <a:lnTo>
                  <a:pt x="185" y="0"/>
                </a:lnTo>
                <a:lnTo>
                  <a:pt x="185" y="0"/>
                </a:lnTo>
                <a:lnTo>
                  <a:pt x="186" y="0"/>
                </a:lnTo>
                <a:lnTo>
                  <a:pt x="186" y="0"/>
                </a:lnTo>
                <a:lnTo>
                  <a:pt x="186" y="0"/>
                </a:lnTo>
                <a:lnTo>
                  <a:pt x="186" y="0"/>
                </a:lnTo>
                <a:lnTo>
                  <a:pt x="186" y="0"/>
                </a:lnTo>
                <a:lnTo>
                  <a:pt x="186" y="0"/>
                </a:lnTo>
                <a:lnTo>
                  <a:pt x="187" y="0"/>
                </a:lnTo>
                <a:lnTo>
                  <a:pt x="187" y="0"/>
                </a:lnTo>
                <a:lnTo>
                  <a:pt x="187" y="0"/>
                </a:lnTo>
                <a:lnTo>
                  <a:pt x="187" y="0"/>
                </a:lnTo>
                <a:lnTo>
                  <a:pt x="188" y="0"/>
                </a:lnTo>
                <a:lnTo>
                  <a:pt x="188" y="0"/>
                </a:lnTo>
                <a:lnTo>
                  <a:pt x="188" y="0"/>
                </a:lnTo>
                <a:lnTo>
                  <a:pt x="188" y="0"/>
                </a:lnTo>
                <a:lnTo>
                  <a:pt x="188" y="0"/>
                </a:lnTo>
                <a:lnTo>
                  <a:pt x="189" y="0"/>
                </a:lnTo>
                <a:lnTo>
                  <a:pt x="189" y="0"/>
                </a:lnTo>
                <a:lnTo>
                  <a:pt x="189" y="0"/>
                </a:lnTo>
                <a:lnTo>
                  <a:pt x="189" y="0"/>
                </a:lnTo>
                <a:lnTo>
                  <a:pt x="190" y="0"/>
                </a:lnTo>
                <a:lnTo>
                  <a:pt x="190" y="0"/>
                </a:lnTo>
                <a:lnTo>
                  <a:pt x="190" y="0"/>
                </a:lnTo>
                <a:lnTo>
                  <a:pt x="190" y="0"/>
                </a:lnTo>
                <a:lnTo>
                  <a:pt x="190" y="0"/>
                </a:lnTo>
                <a:lnTo>
                  <a:pt x="190" y="0"/>
                </a:lnTo>
                <a:lnTo>
                  <a:pt x="190" y="0"/>
                </a:lnTo>
                <a:lnTo>
                  <a:pt x="191" y="0"/>
                </a:lnTo>
                <a:lnTo>
                  <a:pt x="191" y="0"/>
                </a:lnTo>
                <a:lnTo>
                  <a:pt x="191" y="0"/>
                </a:lnTo>
                <a:lnTo>
                  <a:pt x="191" y="0"/>
                </a:lnTo>
                <a:lnTo>
                  <a:pt x="192" y="0"/>
                </a:lnTo>
                <a:lnTo>
                  <a:pt x="192" y="0"/>
                </a:lnTo>
                <a:lnTo>
                  <a:pt x="192" y="0"/>
                </a:lnTo>
                <a:lnTo>
                  <a:pt x="192" y="0"/>
                </a:lnTo>
                <a:lnTo>
                  <a:pt x="193" y="0"/>
                </a:lnTo>
                <a:lnTo>
                  <a:pt x="193" y="0"/>
                </a:lnTo>
                <a:lnTo>
                  <a:pt x="193" y="0"/>
                </a:lnTo>
                <a:lnTo>
                  <a:pt x="193" y="0"/>
                </a:lnTo>
                <a:lnTo>
                  <a:pt x="193" y="0"/>
                </a:lnTo>
                <a:lnTo>
                  <a:pt x="194" y="0"/>
                </a:lnTo>
                <a:lnTo>
                  <a:pt x="194" y="0"/>
                </a:lnTo>
                <a:lnTo>
                  <a:pt x="194" y="0"/>
                </a:lnTo>
                <a:lnTo>
                  <a:pt x="194" y="0"/>
                </a:lnTo>
                <a:lnTo>
                  <a:pt x="194" y="0"/>
                </a:lnTo>
                <a:lnTo>
                  <a:pt x="194" y="0"/>
                </a:lnTo>
                <a:lnTo>
                  <a:pt x="195" y="0"/>
                </a:lnTo>
                <a:lnTo>
                  <a:pt x="195" y="0"/>
                </a:lnTo>
                <a:lnTo>
                  <a:pt x="195" y="0"/>
                </a:lnTo>
                <a:lnTo>
                  <a:pt x="195" y="0"/>
                </a:lnTo>
                <a:lnTo>
                  <a:pt x="196" y="0"/>
                </a:lnTo>
                <a:lnTo>
                  <a:pt x="196" y="0"/>
                </a:lnTo>
                <a:lnTo>
                  <a:pt x="196" y="0"/>
                </a:lnTo>
                <a:lnTo>
                  <a:pt x="196" y="0"/>
                </a:lnTo>
                <a:lnTo>
                  <a:pt x="196" y="0"/>
                </a:lnTo>
                <a:lnTo>
                  <a:pt x="197" y="0"/>
                </a:lnTo>
                <a:lnTo>
                  <a:pt x="197" y="0"/>
                </a:lnTo>
                <a:lnTo>
                  <a:pt x="197" y="0"/>
                </a:lnTo>
                <a:lnTo>
                  <a:pt x="197" y="0"/>
                </a:lnTo>
                <a:lnTo>
                  <a:pt x="198" y="0"/>
                </a:lnTo>
                <a:lnTo>
                  <a:pt x="198" y="0"/>
                </a:lnTo>
                <a:lnTo>
                  <a:pt x="198" y="0"/>
                </a:lnTo>
                <a:lnTo>
                  <a:pt x="198" y="0"/>
                </a:lnTo>
                <a:lnTo>
                  <a:pt x="198" y="0"/>
                </a:lnTo>
                <a:lnTo>
                  <a:pt x="198" y="0"/>
                </a:lnTo>
                <a:lnTo>
                  <a:pt x="199" y="0"/>
                </a:lnTo>
                <a:lnTo>
                  <a:pt x="199" y="0"/>
                </a:lnTo>
                <a:lnTo>
                  <a:pt x="199" y="0"/>
                </a:lnTo>
                <a:lnTo>
                  <a:pt x="199" y="0"/>
                </a:lnTo>
                <a:lnTo>
                  <a:pt x="199" y="0"/>
                </a:lnTo>
                <a:lnTo>
                  <a:pt x="200" y="0"/>
                </a:lnTo>
                <a:lnTo>
                  <a:pt x="200" y="0"/>
                </a:lnTo>
                <a:lnTo>
                  <a:pt x="200" y="0"/>
                </a:lnTo>
                <a:lnTo>
                  <a:pt x="200" y="0"/>
                </a:lnTo>
                <a:lnTo>
                  <a:pt x="201" y="0"/>
                </a:lnTo>
                <a:lnTo>
                  <a:pt x="201" y="0"/>
                </a:lnTo>
                <a:lnTo>
                  <a:pt x="201" y="0"/>
                </a:lnTo>
                <a:lnTo>
                  <a:pt x="201" y="0"/>
                </a:lnTo>
                <a:lnTo>
                  <a:pt x="202" y="0"/>
                </a:lnTo>
                <a:lnTo>
                  <a:pt x="202" y="0"/>
                </a:lnTo>
                <a:lnTo>
                  <a:pt x="202" y="0"/>
                </a:lnTo>
                <a:lnTo>
                  <a:pt x="202" y="0"/>
                </a:lnTo>
                <a:lnTo>
                  <a:pt x="202" y="0"/>
                </a:lnTo>
                <a:lnTo>
                  <a:pt x="202" y="0"/>
                </a:lnTo>
                <a:lnTo>
                  <a:pt x="202" y="0"/>
                </a:lnTo>
                <a:lnTo>
                  <a:pt x="203" y="0"/>
                </a:lnTo>
                <a:lnTo>
                  <a:pt x="203" y="0"/>
                </a:lnTo>
                <a:lnTo>
                  <a:pt x="203" y="0"/>
                </a:lnTo>
                <a:lnTo>
                  <a:pt x="203" y="0"/>
                </a:lnTo>
                <a:lnTo>
                  <a:pt x="204" y="0"/>
                </a:lnTo>
                <a:lnTo>
                  <a:pt x="204" y="0"/>
                </a:lnTo>
                <a:lnTo>
                  <a:pt x="204" y="0"/>
                </a:lnTo>
                <a:lnTo>
                  <a:pt x="204" y="0"/>
                </a:lnTo>
                <a:lnTo>
                  <a:pt x="204" y="0"/>
                </a:lnTo>
                <a:lnTo>
                  <a:pt x="205" y="0"/>
                </a:lnTo>
                <a:lnTo>
                  <a:pt x="205" y="0"/>
                </a:lnTo>
                <a:lnTo>
                  <a:pt x="205" y="0"/>
                </a:lnTo>
                <a:lnTo>
                  <a:pt x="205" y="0"/>
                </a:lnTo>
                <a:lnTo>
                  <a:pt x="206" y="0"/>
                </a:lnTo>
                <a:lnTo>
                  <a:pt x="206" y="0"/>
                </a:lnTo>
                <a:lnTo>
                  <a:pt x="206" y="0"/>
                </a:lnTo>
                <a:lnTo>
                  <a:pt x="206" y="0"/>
                </a:lnTo>
                <a:lnTo>
                  <a:pt x="206" y="0"/>
                </a:lnTo>
                <a:lnTo>
                  <a:pt x="206" y="0"/>
                </a:lnTo>
                <a:lnTo>
                  <a:pt x="207" y="0"/>
                </a:lnTo>
                <a:lnTo>
                  <a:pt x="207" y="0"/>
                </a:lnTo>
                <a:lnTo>
                  <a:pt x="207" y="0"/>
                </a:lnTo>
                <a:lnTo>
                  <a:pt x="207" y="0"/>
                </a:lnTo>
                <a:lnTo>
                  <a:pt x="207" y="0"/>
                </a:lnTo>
                <a:lnTo>
                  <a:pt x="208" y="0"/>
                </a:lnTo>
                <a:lnTo>
                  <a:pt x="208" y="0"/>
                </a:lnTo>
                <a:lnTo>
                  <a:pt x="208" y="0"/>
                </a:lnTo>
                <a:lnTo>
                  <a:pt x="208" y="0"/>
                </a:lnTo>
                <a:lnTo>
                  <a:pt x="209" y="0"/>
                </a:lnTo>
                <a:lnTo>
                  <a:pt x="209" y="0"/>
                </a:lnTo>
                <a:lnTo>
                  <a:pt x="209" y="0"/>
                </a:lnTo>
                <a:lnTo>
                  <a:pt x="209" y="0"/>
                </a:lnTo>
                <a:lnTo>
                  <a:pt x="209" y="0"/>
                </a:lnTo>
                <a:lnTo>
                  <a:pt x="209" y="0"/>
                </a:lnTo>
                <a:lnTo>
                  <a:pt x="210" y="0"/>
                </a:lnTo>
                <a:lnTo>
                  <a:pt x="210" y="0"/>
                </a:lnTo>
                <a:lnTo>
                  <a:pt x="210" y="0"/>
                </a:lnTo>
                <a:lnTo>
                  <a:pt x="210" y="0"/>
                </a:lnTo>
                <a:lnTo>
                  <a:pt x="210" y="0"/>
                </a:lnTo>
                <a:lnTo>
                  <a:pt x="211" y="0"/>
                </a:lnTo>
                <a:lnTo>
                  <a:pt x="211" y="0"/>
                </a:lnTo>
                <a:lnTo>
                  <a:pt x="211" y="0"/>
                </a:lnTo>
                <a:lnTo>
                  <a:pt x="211" y="0"/>
                </a:lnTo>
                <a:lnTo>
                  <a:pt x="212" y="0"/>
                </a:lnTo>
                <a:lnTo>
                  <a:pt x="212" y="0"/>
                </a:lnTo>
                <a:lnTo>
                  <a:pt x="212" y="0"/>
                </a:lnTo>
                <a:lnTo>
                  <a:pt x="212" y="0"/>
                </a:lnTo>
                <a:lnTo>
                  <a:pt x="213" y="0"/>
                </a:lnTo>
                <a:lnTo>
                  <a:pt x="213" y="0"/>
                </a:lnTo>
                <a:lnTo>
                  <a:pt x="213" y="0"/>
                </a:lnTo>
                <a:lnTo>
                  <a:pt x="213" y="0"/>
                </a:lnTo>
                <a:lnTo>
                  <a:pt x="213" y="0"/>
                </a:lnTo>
                <a:lnTo>
                  <a:pt x="213" y="0"/>
                </a:lnTo>
                <a:lnTo>
                  <a:pt x="213" y="0"/>
                </a:lnTo>
                <a:lnTo>
                  <a:pt x="214" y="0"/>
                </a:lnTo>
                <a:lnTo>
                  <a:pt x="214" y="0"/>
                </a:lnTo>
                <a:lnTo>
                  <a:pt x="214" y="0"/>
                </a:lnTo>
                <a:lnTo>
                  <a:pt x="214" y="0"/>
                </a:lnTo>
                <a:lnTo>
                  <a:pt x="215" y="0"/>
                </a:lnTo>
                <a:lnTo>
                  <a:pt x="215" y="0"/>
                </a:lnTo>
                <a:lnTo>
                  <a:pt x="215" y="0"/>
                </a:lnTo>
                <a:lnTo>
                  <a:pt x="215" y="0"/>
                </a:lnTo>
                <a:lnTo>
                  <a:pt x="215" y="0"/>
                </a:lnTo>
                <a:lnTo>
                  <a:pt x="216" y="0"/>
                </a:lnTo>
                <a:lnTo>
                  <a:pt x="216" y="0"/>
                </a:lnTo>
                <a:lnTo>
                  <a:pt x="216" y="0"/>
                </a:lnTo>
                <a:lnTo>
                  <a:pt x="216" y="0"/>
                </a:lnTo>
                <a:lnTo>
                  <a:pt x="217" y="0"/>
                </a:lnTo>
                <a:lnTo>
                  <a:pt x="217" y="0"/>
                </a:lnTo>
                <a:lnTo>
                  <a:pt x="217" y="0"/>
                </a:lnTo>
                <a:lnTo>
                  <a:pt x="217" y="0"/>
                </a:lnTo>
                <a:lnTo>
                  <a:pt x="217" y="0"/>
                </a:lnTo>
                <a:lnTo>
                  <a:pt x="217" y="0"/>
                </a:lnTo>
                <a:lnTo>
                  <a:pt x="218" y="0"/>
                </a:lnTo>
                <a:lnTo>
                  <a:pt x="218" y="0"/>
                </a:lnTo>
                <a:lnTo>
                  <a:pt x="218" y="0"/>
                </a:lnTo>
                <a:lnTo>
                  <a:pt x="218" y="0"/>
                </a:lnTo>
                <a:lnTo>
                  <a:pt x="218" y="0"/>
                </a:lnTo>
                <a:lnTo>
                  <a:pt x="219" y="0"/>
                </a:lnTo>
                <a:lnTo>
                  <a:pt x="219" y="0"/>
                </a:lnTo>
                <a:lnTo>
                  <a:pt x="219" y="0"/>
                </a:lnTo>
                <a:lnTo>
                  <a:pt x="219" y="0"/>
                </a:lnTo>
                <a:lnTo>
                  <a:pt x="220" y="0"/>
                </a:lnTo>
                <a:lnTo>
                  <a:pt x="220" y="0"/>
                </a:lnTo>
                <a:lnTo>
                  <a:pt x="220" y="0"/>
                </a:lnTo>
                <a:lnTo>
                  <a:pt x="220" y="0"/>
                </a:lnTo>
                <a:lnTo>
                  <a:pt x="221" y="0"/>
                </a:lnTo>
                <a:lnTo>
                  <a:pt x="221" y="0"/>
                </a:lnTo>
                <a:lnTo>
                  <a:pt x="221" y="0"/>
                </a:lnTo>
                <a:lnTo>
                  <a:pt x="221" y="0"/>
                </a:lnTo>
                <a:lnTo>
                  <a:pt x="221" y="0"/>
                </a:lnTo>
                <a:lnTo>
                  <a:pt x="221" y="0"/>
                </a:lnTo>
                <a:lnTo>
                  <a:pt x="221" y="0"/>
                </a:lnTo>
                <a:lnTo>
                  <a:pt x="222" y="0"/>
                </a:lnTo>
                <a:lnTo>
                  <a:pt x="222" y="0"/>
                </a:lnTo>
                <a:lnTo>
                  <a:pt x="222" y="0"/>
                </a:lnTo>
                <a:lnTo>
                  <a:pt x="222" y="0"/>
                </a:lnTo>
                <a:lnTo>
                  <a:pt x="223" y="0"/>
                </a:lnTo>
                <a:lnTo>
                  <a:pt x="223" y="0"/>
                </a:lnTo>
                <a:lnTo>
                  <a:pt x="223" y="0"/>
                </a:lnTo>
                <a:lnTo>
                  <a:pt x="223" y="0"/>
                </a:lnTo>
                <a:lnTo>
                  <a:pt x="224" y="0"/>
                </a:lnTo>
                <a:lnTo>
                  <a:pt x="224" y="0"/>
                </a:lnTo>
                <a:lnTo>
                  <a:pt x="224" y="0"/>
                </a:lnTo>
                <a:lnTo>
                  <a:pt x="224" y="0"/>
                </a:lnTo>
                <a:lnTo>
                  <a:pt x="224" y="0"/>
                </a:lnTo>
                <a:lnTo>
                  <a:pt x="225" y="0"/>
                </a:lnTo>
                <a:lnTo>
                  <a:pt x="225" y="0"/>
                </a:lnTo>
                <a:lnTo>
                  <a:pt x="225" y="0"/>
                </a:lnTo>
                <a:lnTo>
                  <a:pt x="225" y="0"/>
                </a:lnTo>
                <a:lnTo>
                  <a:pt x="225" y="0"/>
                </a:lnTo>
                <a:lnTo>
                  <a:pt x="225" y="0"/>
                </a:lnTo>
                <a:lnTo>
                  <a:pt x="226" y="0"/>
                </a:lnTo>
                <a:lnTo>
                  <a:pt x="226" y="0"/>
                </a:lnTo>
                <a:lnTo>
                  <a:pt x="226" y="0"/>
                </a:lnTo>
                <a:lnTo>
                  <a:pt x="226" y="0"/>
                </a:lnTo>
                <a:lnTo>
                  <a:pt x="226" y="0"/>
                </a:lnTo>
                <a:lnTo>
                  <a:pt x="227" y="0"/>
                </a:lnTo>
                <a:lnTo>
                  <a:pt x="227" y="0"/>
                </a:lnTo>
                <a:lnTo>
                  <a:pt x="227" y="0"/>
                </a:lnTo>
                <a:lnTo>
                  <a:pt x="227" y="0"/>
                </a:lnTo>
                <a:lnTo>
                  <a:pt x="228" y="0"/>
                </a:lnTo>
                <a:lnTo>
                  <a:pt x="228" y="0"/>
                </a:lnTo>
                <a:lnTo>
                  <a:pt x="228" y="0"/>
                </a:lnTo>
                <a:lnTo>
                  <a:pt x="228" y="0"/>
                </a:lnTo>
                <a:lnTo>
                  <a:pt x="229" y="0"/>
                </a:lnTo>
                <a:lnTo>
                  <a:pt x="229" y="0"/>
                </a:lnTo>
                <a:lnTo>
                  <a:pt x="229" y="0"/>
                </a:lnTo>
                <a:lnTo>
                  <a:pt x="229" y="0"/>
                </a:lnTo>
                <a:lnTo>
                  <a:pt x="229" y="0"/>
                </a:lnTo>
                <a:lnTo>
                  <a:pt x="229" y="0"/>
                </a:lnTo>
                <a:lnTo>
                  <a:pt x="229" y="0"/>
                </a:lnTo>
                <a:lnTo>
                  <a:pt x="230" y="0"/>
                </a:lnTo>
                <a:lnTo>
                  <a:pt x="230" y="0"/>
                </a:lnTo>
                <a:lnTo>
                  <a:pt x="230" y="0"/>
                </a:lnTo>
                <a:lnTo>
                  <a:pt x="230" y="0"/>
                </a:lnTo>
                <a:lnTo>
                  <a:pt x="231" y="0"/>
                </a:lnTo>
                <a:lnTo>
                  <a:pt x="231" y="0"/>
                </a:lnTo>
                <a:lnTo>
                  <a:pt x="231" y="0"/>
                </a:lnTo>
                <a:lnTo>
                  <a:pt x="231" y="0"/>
                </a:lnTo>
                <a:lnTo>
                  <a:pt x="232" y="0"/>
                </a:lnTo>
                <a:lnTo>
                  <a:pt x="232" y="0"/>
                </a:lnTo>
                <a:lnTo>
                  <a:pt x="232" y="0"/>
                </a:lnTo>
                <a:lnTo>
                  <a:pt x="232" y="0"/>
                </a:lnTo>
                <a:lnTo>
                  <a:pt x="232" y="0"/>
                </a:lnTo>
                <a:lnTo>
                  <a:pt x="233" y="0"/>
                </a:lnTo>
                <a:lnTo>
                  <a:pt x="233" y="0"/>
                </a:lnTo>
                <a:lnTo>
                  <a:pt x="233" y="0"/>
                </a:lnTo>
                <a:lnTo>
                  <a:pt x="233" y="0"/>
                </a:lnTo>
                <a:lnTo>
                  <a:pt x="233" y="0"/>
                </a:lnTo>
                <a:lnTo>
                  <a:pt x="233" y="0"/>
                </a:lnTo>
                <a:lnTo>
                  <a:pt x="234" y="0"/>
                </a:lnTo>
                <a:lnTo>
                  <a:pt x="234" y="0"/>
                </a:lnTo>
                <a:lnTo>
                  <a:pt x="234" y="0"/>
                </a:lnTo>
                <a:lnTo>
                  <a:pt x="234" y="0"/>
                </a:lnTo>
                <a:lnTo>
                  <a:pt x="235" y="0"/>
                </a:lnTo>
                <a:lnTo>
                  <a:pt x="235" y="0"/>
                </a:lnTo>
                <a:lnTo>
                  <a:pt x="235" y="0"/>
                </a:lnTo>
                <a:lnTo>
                  <a:pt x="235" y="0"/>
                </a:lnTo>
                <a:lnTo>
                  <a:pt x="235" y="0"/>
                </a:lnTo>
                <a:lnTo>
                  <a:pt x="236" y="0"/>
                </a:lnTo>
                <a:lnTo>
                  <a:pt x="236" y="0"/>
                </a:lnTo>
                <a:lnTo>
                  <a:pt x="236" y="0"/>
                </a:lnTo>
                <a:lnTo>
                  <a:pt x="236" y="0"/>
                </a:lnTo>
                <a:lnTo>
                  <a:pt x="237" y="0"/>
                </a:lnTo>
                <a:lnTo>
                  <a:pt x="237" y="0"/>
                </a:lnTo>
                <a:lnTo>
                  <a:pt x="237" y="0"/>
                </a:lnTo>
                <a:lnTo>
                  <a:pt x="237" y="0"/>
                </a:lnTo>
                <a:lnTo>
                  <a:pt x="237" y="0"/>
                </a:lnTo>
                <a:lnTo>
                  <a:pt x="237" y="0"/>
                </a:lnTo>
                <a:lnTo>
                  <a:pt x="237" y="0"/>
                </a:lnTo>
                <a:lnTo>
                  <a:pt x="238" y="0"/>
                </a:lnTo>
                <a:lnTo>
                  <a:pt x="238" y="0"/>
                </a:lnTo>
                <a:lnTo>
                  <a:pt x="238" y="0"/>
                </a:lnTo>
                <a:lnTo>
                  <a:pt x="238" y="0"/>
                </a:lnTo>
                <a:lnTo>
                  <a:pt x="239" y="0"/>
                </a:lnTo>
                <a:lnTo>
                  <a:pt x="239" y="0"/>
                </a:lnTo>
                <a:lnTo>
                  <a:pt x="239" y="0"/>
                </a:lnTo>
                <a:lnTo>
                  <a:pt x="239" y="0"/>
                </a:lnTo>
                <a:lnTo>
                  <a:pt x="240" y="0"/>
                </a:lnTo>
                <a:lnTo>
                  <a:pt x="240" y="0"/>
                </a:lnTo>
                <a:lnTo>
                  <a:pt x="240" y="0"/>
                </a:lnTo>
                <a:lnTo>
                  <a:pt x="240" y="0"/>
                </a:lnTo>
                <a:lnTo>
                  <a:pt x="240" y="0"/>
                </a:lnTo>
                <a:lnTo>
                  <a:pt x="241" y="0"/>
                </a:lnTo>
                <a:lnTo>
                  <a:pt x="241" y="0"/>
                </a:lnTo>
                <a:lnTo>
                  <a:pt x="241" y="0"/>
                </a:lnTo>
                <a:lnTo>
                  <a:pt x="241" y="0"/>
                </a:lnTo>
                <a:lnTo>
                  <a:pt x="241" y="0"/>
                </a:lnTo>
                <a:lnTo>
                  <a:pt x="241" y="0"/>
                </a:lnTo>
                <a:lnTo>
                  <a:pt x="242" y="0"/>
                </a:lnTo>
                <a:lnTo>
                  <a:pt x="242" y="0"/>
                </a:lnTo>
                <a:lnTo>
                  <a:pt x="242" y="0"/>
                </a:lnTo>
                <a:lnTo>
                  <a:pt x="242" y="0"/>
                </a:lnTo>
                <a:lnTo>
                  <a:pt x="243" y="0"/>
                </a:lnTo>
                <a:lnTo>
                  <a:pt x="243" y="0"/>
                </a:lnTo>
                <a:lnTo>
                  <a:pt x="243" y="0"/>
                </a:lnTo>
                <a:lnTo>
                  <a:pt x="243" y="0"/>
                </a:lnTo>
                <a:lnTo>
                  <a:pt x="243" y="0"/>
                </a:lnTo>
                <a:lnTo>
                  <a:pt x="244" y="0"/>
                </a:lnTo>
                <a:lnTo>
                  <a:pt x="244" y="0"/>
                </a:lnTo>
                <a:lnTo>
                  <a:pt x="244" y="0"/>
                </a:lnTo>
                <a:lnTo>
                  <a:pt x="244" y="0"/>
                </a:lnTo>
                <a:lnTo>
                  <a:pt x="245" y="0"/>
                </a:lnTo>
                <a:lnTo>
                  <a:pt x="245" y="0"/>
                </a:lnTo>
                <a:lnTo>
                  <a:pt x="245" y="0"/>
                </a:lnTo>
                <a:lnTo>
                  <a:pt x="245" y="0"/>
                </a:lnTo>
                <a:lnTo>
                  <a:pt x="245" y="0"/>
                </a:lnTo>
                <a:lnTo>
                  <a:pt x="245" y="0"/>
                </a:lnTo>
                <a:lnTo>
                  <a:pt x="246" y="0"/>
                </a:lnTo>
                <a:lnTo>
                  <a:pt x="246" y="0"/>
                </a:lnTo>
                <a:lnTo>
                  <a:pt x="246" y="0"/>
                </a:lnTo>
                <a:lnTo>
                  <a:pt x="246" y="0"/>
                </a:lnTo>
                <a:lnTo>
                  <a:pt x="246" y="0"/>
                </a:lnTo>
                <a:lnTo>
                  <a:pt x="247" y="0"/>
                </a:lnTo>
                <a:lnTo>
                  <a:pt x="247" y="0"/>
                </a:lnTo>
                <a:lnTo>
                  <a:pt x="247" y="0"/>
                </a:lnTo>
                <a:lnTo>
                  <a:pt x="247" y="0"/>
                </a:lnTo>
                <a:lnTo>
                  <a:pt x="248" y="0"/>
                </a:lnTo>
                <a:lnTo>
                  <a:pt x="248" y="0"/>
                </a:lnTo>
                <a:lnTo>
                  <a:pt x="248" y="0"/>
                </a:lnTo>
                <a:lnTo>
                  <a:pt x="248" y="0"/>
                </a:lnTo>
                <a:lnTo>
                  <a:pt x="249" y="0"/>
                </a:lnTo>
                <a:lnTo>
                  <a:pt x="249" y="0"/>
                </a:lnTo>
                <a:lnTo>
                  <a:pt x="249" y="0"/>
                </a:lnTo>
                <a:lnTo>
                  <a:pt x="249" y="0"/>
                </a:lnTo>
                <a:lnTo>
                  <a:pt x="249" y="0"/>
                </a:lnTo>
                <a:lnTo>
                  <a:pt x="249" y="0"/>
                </a:lnTo>
                <a:lnTo>
                  <a:pt x="249" y="0"/>
                </a:lnTo>
                <a:lnTo>
                  <a:pt x="250" y="0"/>
                </a:lnTo>
                <a:lnTo>
                  <a:pt x="250" y="0"/>
                </a:lnTo>
                <a:lnTo>
                  <a:pt x="250" y="0"/>
                </a:lnTo>
                <a:lnTo>
                  <a:pt x="250" y="0"/>
                </a:lnTo>
                <a:lnTo>
                  <a:pt x="251" y="0"/>
                </a:lnTo>
                <a:lnTo>
                  <a:pt x="251" y="0"/>
                </a:lnTo>
                <a:lnTo>
                  <a:pt x="251" y="0"/>
                </a:lnTo>
                <a:lnTo>
                  <a:pt x="251" y="0"/>
                </a:lnTo>
                <a:lnTo>
                  <a:pt x="251" y="0"/>
                </a:lnTo>
                <a:lnTo>
                  <a:pt x="252" y="0"/>
                </a:lnTo>
                <a:lnTo>
                  <a:pt x="252" y="0"/>
                </a:lnTo>
                <a:lnTo>
                  <a:pt x="252" y="0"/>
                </a:lnTo>
                <a:lnTo>
                  <a:pt x="252" y="0"/>
                </a:lnTo>
                <a:lnTo>
                  <a:pt x="253" y="0"/>
                </a:lnTo>
                <a:lnTo>
                  <a:pt x="253" y="0"/>
                </a:lnTo>
                <a:lnTo>
                  <a:pt x="253" y="0"/>
                </a:lnTo>
                <a:lnTo>
                  <a:pt x="253" y="0"/>
                </a:lnTo>
                <a:lnTo>
                  <a:pt x="253" y="0"/>
                </a:lnTo>
                <a:lnTo>
                  <a:pt x="253" y="0"/>
                </a:lnTo>
                <a:lnTo>
                  <a:pt x="254" y="0"/>
                </a:lnTo>
                <a:lnTo>
                  <a:pt x="254" y="0"/>
                </a:lnTo>
                <a:lnTo>
                  <a:pt x="254" y="0"/>
                </a:lnTo>
                <a:lnTo>
                  <a:pt x="254" y="0"/>
                </a:lnTo>
                <a:lnTo>
                  <a:pt x="254" y="0"/>
                </a:lnTo>
                <a:lnTo>
                  <a:pt x="255" y="0"/>
                </a:lnTo>
                <a:lnTo>
                  <a:pt x="255" y="0"/>
                </a:lnTo>
                <a:lnTo>
                  <a:pt x="255" y="0"/>
                </a:lnTo>
                <a:lnTo>
                  <a:pt x="255" y="0"/>
                </a:lnTo>
                <a:lnTo>
                  <a:pt x="256" y="0"/>
                </a:lnTo>
                <a:lnTo>
                  <a:pt x="256" y="0"/>
                </a:lnTo>
                <a:lnTo>
                  <a:pt x="256" y="0"/>
                </a:lnTo>
                <a:lnTo>
                  <a:pt x="256" y="0"/>
                </a:lnTo>
                <a:lnTo>
                  <a:pt x="257" y="0"/>
                </a:lnTo>
                <a:lnTo>
                  <a:pt x="257" y="0"/>
                </a:lnTo>
                <a:lnTo>
                  <a:pt x="257" y="0"/>
                </a:lnTo>
                <a:lnTo>
                  <a:pt x="257" y="0"/>
                </a:lnTo>
                <a:lnTo>
                  <a:pt x="257" y="0"/>
                </a:lnTo>
                <a:lnTo>
                  <a:pt x="257" y="0"/>
                </a:lnTo>
                <a:lnTo>
                  <a:pt x="257" y="0"/>
                </a:lnTo>
                <a:lnTo>
                  <a:pt x="258" y="0"/>
                </a:lnTo>
                <a:lnTo>
                  <a:pt x="258" y="0"/>
                </a:lnTo>
                <a:lnTo>
                  <a:pt x="258" y="0"/>
                </a:lnTo>
                <a:lnTo>
                  <a:pt x="258" y="0"/>
                </a:lnTo>
                <a:lnTo>
                  <a:pt x="259" y="0"/>
                </a:lnTo>
                <a:lnTo>
                  <a:pt x="259" y="0"/>
                </a:lnTo>
                <a:lnTo>
                  <a:pt x="259" y="0"/>
                </a:lnTo>
                <a:lnTo>
                  <a:pt x="259" y="0"/>
                </a:lnTo>
                <a:lnTo>
                  <a:pt x="260" y="0"/>
                </a:lnTo>
                <a:lnTo>
                  <a:pt x="260" y="0"/>
                </a:lnTo>
                <a:lnTo>
                  <a:pt x="260" y="0"/>
                </a:lnTo>
                <a:lnTo>
                  <a:pt x="260" y="0"/>
                </a:lnTo>
                <a:lnTo>
                  <a:pt x="260" y="0"/>
                </a:lnTo>
                <a:lnTo>
                  <a:pt x="261" y="0"/>
                </a:lnTo>
                <a:lnTo>
                  <a:pt x="261" y="0"/>
                </a:lnTo>
                <a:lnTo>
                  <a:pt x="261" y="0"/>
                </a:lnTo>
                <a:lnTo>
                  <a:pt x="261" y="0"/>
                </a:lnTo>
                <a:lnTo>
                  <a:pt x="261" y="0"/>
                </a:lnTo>
                <a:lnTo>
                  <a:pt x="261" y="0"/>
                </a:lnTo>
                <a:lnTo>
                  <a:pt x="262" y="0"/>
                </a:lnTo>
                <a:lnTo>
                  <a:pt x="262" y="0"/>
                </a:lnTo>
                <a:lnTo>
                  <a:pt x="262" y="0"/>
                </a:lnTo>
                <a:lnTo>
                  <a:pt x="262" y="0"/>
                </a:lnTo>
                <a:lnTo>
                  <a:pt x="262" y="0"/>
                </a:lnTo>
                <a:lnTo>
                  <a:pt x="263" y="0"/>
                </a:lnTo>
                <a:lnTo>
                  <a:pt x="263" y="0"/>
                </a:lnTo>
                <a:lnTo>
                  <a:pt x="263" y="0"/>
                </a:lnTo>
                <a:lnTo>
                  <a:pt x="263" y="0"/>
                </a:lnTo>
                <a:lnTo>
                  <a:pt x="264" y="0"/>
                </a:lnTo>
                <a:lnTo>
                  <a:pt x="264" y="0"/>
                </a:lnTo>
                <a:lnTo>
                  <a:pt x="264" y="0"/>
                </a:lnTo>
                <a:lnTo>
                  <a:pt x="264" y="0"/>
                </a:lnTo>
                <a:lnTo>
                  <a:pt x="265" y="0"/>
                </a:lnTo>
                <a:lnTo>
                  <a:pt x="265" y="0"/>
                </a:lnTo>
                <a:lnTo>
                  <a:pt x="265" y="0"/>
                </a:lnTo>
                <a:lnTo>
                  <a:pt x="265" y="0"/>
                </a:lnTo>
                <a:lnTo>
                  <a:pt x="265" y="0"/>
                </a:lnTo>
                <a:lnTo>
                  <a:pt x="265" y="0"/>
                </a:lnTo>
                <a:lnTo>
                  <a:pt x="265" y="0"/>
                </a:lnTo>
                <a:lnTo>
                  <a:pt x="266" y="0"/>
                </a:lnTo>
                <a:lnTo>
                  <a:pt x="266" y="0"/>
                </a:lnTo>
                <a:lnTo>
                  <a:pt x="266" y="0"/>
                </a:lnTo>
                <a:lnTo>
                  <a:pt x="266" y="0"/>
                </a:lnTo>
                <a:lnTo>
                  <a:pt x="267" y="0"/>
                </a:lnTo>
                <a:lnTo>
                  <a:pt x="267" y="0"/>
                </a:lnTo>
                <a:lnTo>
                  <a:pt x="267" y="0"/>
                </a:lnTo>
                <a:lnTo>
                  <a:pt x="267" y="0"/>
                </a:lnTo>
                <a:lnTo>
                  <a:pt x="268" y="0"/>
                </a:lnTo>
                <a:lnTo>
                  <a:pt x="268" y="0"/>
                </a:lnTo>
                <a:lnTo>
                  <a:pt x="268" y="0"/>
                </a:lnTo>
                <a:lnTo>
                  <a:pt x="268" y="0"/>
                </a:lnTo>
                <a:lnTo>
                  <a:pt x="268" y="0"/>
                </a:lnTo>
                <a:lnTo>
                  <a:pt x="268" y="0"/>
                </a:lnTo>
                <a:lnTo>
                  <a:pt x="268" y="0"/>
                </a:lnTo>
                <a:lnTo>
                  <a:pt x="269" y="0"/>
                </a:lnTo>
                <a:lnTo>
                  <a:pt x="269" y="0"/>
                </a:lnTo>
                <a:lnTo>
                  <a:pt x="269" y="0"/>
                </a:lnTo>
                <a:lnTo>
                  <a:pt x="269" y="0"/>
                </a:lnTo>
                <a:lnTo>
                  <a:pt x="270" y="0"/>
                </a:lnTo>
                <a:lnTo>
                  <a:pt x="270" y="0"/>
                </a:lnTo>
                <a:lnTo>
                  <a:pt x="270" y="0"/>
                </a:lnTo>
                <a:lnTo>
                  <a:pt x="270" y="0"/>
                </a:lnTo>
                <a:lnTo>
                  <a:pt x="271" y="0"/>
                </a:lnTo>
                <a:lnTo>
                  <a:pt x="271" y="0"/>
                </a:lnTo>
                <a:lnTo>
                  <a:pt x="271" y="0"/>
                </a:lnTo>
                <a:lnTo>
                  <a:pt x="271" y="0"/>
                </a:lnTo>
                <a:lnTo>
                  <a:pt x="271" y="0"/>
                </a:lnTo>
                <a:lnTo>
                  <a:pt x="272" y="0"/>
                </a:lnTo>
                <a:lnTo>
                  <a:pt x="272" y="0"/>
                </a:lnTo>
                <a:lnTo>
                  <a:pt x="272" y="0"/>
                </a:lnTo>
                <a:lnTo>
                  <a:pt x="272" y="0"/>
                </a:lnTo>
                <a:lnTo>
                  <a:pt x="272" y="0"/>
                </a:lnTo>
                <a:lnTo>
                  <a:pt x="272" y="0"/>
                </a:lnTo>
                <a:lnTo>
                  <a:pt x="273" y="0"/>
                </a:lnTo>
                <a:lnTo>
                  <a:pt x="273" y="0"/>
                </a:lnTo>
                <a:lnTo>
                  <a:pt x="273" y="0"/>
                </a:lnTo>
                <a:lnTo>
                  <a:pt x="273" y="0"/>
                </a:lnTo>
                <a:lnTo>
                  <a:pt x="273" y="0"/>
                </a:lnTo>
                <a:lnTo>
                  <a:pt x="274" y="0"/>
                </a:lnTo>
                <a:lnTo>
                  <a:pt x="274" y="0"/>
                </a:lnTo>
                <a:lnTo>
                  <a:pt x="274" y="0"/>
                </a:lnTo>
                <a:lnTo>
                  <a:pt x="274" y="0"/>
                </a:lnTo>
                <a:lnTo>
                  <a:pt x="275" y="0"/>
                </a:lnTo>
                <a:lnTo>
                  <a:pt x="275" y="0"/>
                </a:lnTo>
                <a:lnTo>
                  <a:pt x="275" y="0"/>
                </a:lnTo>
                <a:lnTo>
                  <a:pt x="275" y="0"/>
                </a:lnTo>
                <a:lnTo>
                  <a:pt x="276" y="0"/>
                </a:lnTo>
                <a:lnTo>
                  <a:pt x="276" y="0"/>
                </a:lnTo>
                <a:lnTo>
                  <a:pt x="276" y="0"/>
                </a:lnTo>
                <a:lnTo>
                  <a:pt x="276" y="0"/>
                </a:lnTo>
                <a:lnTo>
                  <a:pt x="276" y="0"/>
                </a:lnTo>
                <a:lnTo>
                  <a:pt x="276" y="0"/>
                </a:lnTo>
                <a:lnTo>
                  <a:pt x="276" y="0"/>
                </a:lnTo>
                <a:lnTo>
                  <a:pt x="277" y="0"/>
                </a:lnTo>
                <a:lnTo>
                  <a:pt x="277" y="0"/>
                </a:lnTo>
                <a:lnTo>
                  <a:pt x="277" y="0"/>
                </a:lnTo>
                <a:lnTo>
                  <a:pt x="277" y="0"/>
                </a:lnTo>
                <a:lnTo>
                  <a:pt x="278" y="0"/>
                </a:lnTo>
                <a:lnTo>
                  <a:pt x="278" y="0"/>
                </a:lnTo>
                <a:lnTo>
                  <a:pt x="278" y="0"/>
                </a:lnTo>
                <a:lnTo>
                  <a:pt x="278" y="0"/>
                </a:lnTo>
                <a:lnTo>
                  <a:pt x="279" y="0"/>
                </a:lnTo>
                <a:lnTo>
                  <a:pt x="279" y="0"/>
                </a:lnTo>
                <a:lnTo>
                  <a:pt x="279" y="0"/>
                </a:lnTo>
                <a:lnTo>
                  <a:pt x="279" y="0"/>
                </a:lnTo>
                <a:lnTo>
                  <a:pt x="279" y="0"/>
                </a:lnTo>
                <a:lnTo>
                  <a:pt x="280" y="0"/>
                </a:lnTo>
                <a:lnTo>
                  <a:pt x="280" y="0"/>
                </a:lnTo>
                <a:lnTo>
                  <a:pt x="280" y="0"/>
                </a:lnTo>
                <a:lnTo>
                  <a:pt x="280" y="0"/>
                </a:lnTo>
                <a:lnTo>
                  <a:pt x="280" y="0"/>
                </a:lnTo>
                <a:lnTo>
                  <a:pt x="280" y="0"/>
                </a:lnTo>
                <a:lnTo>
                  <a:pt x="281" y="0"/>
                </a:lnTo>
                <a:lnTo>
                  <a:pt x="281" y="0"/>
                </a:lnTo>
                <a:lnTo>
                  <a:pt x="281" y="0"/>
                </a:lnTo>
                <a:lnTo>
                  <a:pt x="281" y="0"/>
                </a:lnTo>
                <a:lnTo>
                  <a:pt x="282" y="0"/>
                </a:lnTo>
                <a:lnTo>
                  <a:pt x="282" y="0"/>
                </a:lnTo>
                <a:lnTo>
                  <a:pt x="282" y="0"/>
                </a:lnTo>
                <a:lnTo>
                  <a:pt x="282" y="0"/>
                </a:lnTo>
                <a:lnTo>
                  <a:pt x="282" y="0"/>
                </a:lnTo>
                <a:lnTo>
                  <a:pt x="283" y="0"/>
                </a:lnTo>
                <a:lnTo>
                  <a:pt x="283" y="0"/>
                </a:lnTo>
                <a:lnTo>
                  <a:pt x="283" y="0"/>
                </a:lnTo>
                <a:lnTo>
                  <a:pt x="283" y="0"/>
                </a:lnTo>
                <a:lnTo>
                  <a:pt x="284" y="0"/>
                </a:lnTo>
                <a:lnTo>
                  <a:pt x="284" y="0"/>
                </a:lnTo>
                <a:lnTo>
                  <a:pt x="284" y="0"/>
                </a:lnTo>
                <a:lnTo>
                  <a:pt x="284" y="0"/>
                </a:lnTo>
                <a:lnTo>
                  <a:pt x="284" y="0"/>
                </a:lnTo>
                <a:lnTo>
                  <a:pt x="284" y="0"/>
                </a:lnTo>
                <a:lnTo>
                  <a:pt x="284" y="0"/>
                </a:lnTo>
                <a:lnTo>
                  <a:pt x="285" y="0"/>
                </a:lnTo>
                <a:lnTo>
                  <a:pt x="285" y="0"/>
                </a:lnTo>
                <a:lnTo>
                  <a:pt x="285" y="0"/>
                </a:lnTo>
                <a:lnTo>
                  <a:pt x="285" y="0"/>
                </a:lnTo>
                <a:lnTo>
                  <a:pt x="286" y="0"/>
                </a:lnTo>
                <a:lnTo>
                  <a:pt x="286" y="0"/>
                </a:lnTo>
                <a:lnTo>
                  <a:pt x="286" y="0"/>
                </a:lnTo>
                <a:lnTo>
                  <a:pt x="286" y="0"/>
                </a:lnTo>
                <a:lnTo>
                  <a:pt x="287" y="0"/>
                </a:lnTo>
                <a:lnTo>
                  <a:pt x="287" y="0"/>
                </a:lnTo>
                <a:lnTo>
                  <a:pt x="287" y="0"/>
                </a:lnTo>
                <a:lnTo>
                  <a:pt x="287" y="0"/>
                </a:lnTo>
                <a:lnTo>
                  <a:pt x="288" y="0"/>
                </a:lnTo>
                <a:lnTo>
                  <a:pt x="288" y="0"/>
                </a:lnTo>
                <a:lnTo>
                  <a:pt x="288" y="0"/>
                </a:lnTo>
                <a:lnTo>
                  <a:pt x="288" y="0"/>
                </a:lnTo>
                <a:lnTo>
                  <a:pt x="288" y="0"/>
                </a:lnTo>
                <a:lnTo>
                  <a:pt x="288" y="0"/>
                </a:lnTo>
                <a:lnTo>
                  <a:pt x="288" y="0"/>
                </a:lnTo>
                <a:lnTo>
                  <a:pt x="289" y="0"/>
                </a:lnTo>
                <a:lnTo>
                  <a:pt x="289" y="0"/>
                </a:lnTo>
                <a:lnTo>
                  <a:pt x="289" y="0"/>
                </a:lnTo>
                <a:lnTo>
                  <a:pt x="289" y="0"/>
                </a:lnTo>
                <a:lnTo>
                  <a:pt x="290" y="0"/>
                </a:lnTo>
                <a:lnTo>
                  <a:pt x="290" y="0"/>
                </a:lnTo>
                <a:lnTo>
                  <a:pt x="290" y="0"/>
                </a:lnTo>
                <a:lnTo>
                  <a:pt x="290" y="0"/>
                </a:lnTo>
                <a:lnTo>
                  <a:pt x="290" y="0"/>
                </a:lnTo>
                <a:lnTo>
                  <a:pt x="291" y="0"/>
                </a:lnTo>
                <a:lnTo>
                  <a:pt x="291" y="0"/>
                </a:lnTo>
                <a:lnTo>
                  <a:pt x="291" y="0"/>
                </a:lnTo>
                <a:lnTo>
                  <a:pt x="291" y="0"/>
                </a:lnTo>
                <a:lnTo>
                  <a:pt x="292" y="0"/>
                </a:lnTo>
                <a:lnTo>
                  <a:pt x="292" y="0"/>
                </a:lnTo>
                <a:lnTo>
                  <a:pt x="292" y="0"/>
                </a:lnTo>
                <a:lnTo>
                  <a:pt x="292" y="0"/>
                </a:lnTo>
                <a:lnTo>
                  <a:pt x="292" y="0"/>
                </a:lnTo>
                <a:lnTo>
                  <a:pt x="292" y="0"/>
                </a:lnTo>
                <a:lnTo>
                  <a:pt x="293" y="0"/>
                </a:lnTo>
                <a:lnTo>
                  <a:pt x="293" y="0"/>
                </a:lnTo>
                <a:lnTo>
                  <a:pt x="293" y="0"/>
                </a:lnTo>
                <a:lnTo>
                  <a:pt x="293" y="0"/>
                </a:lnTo>
                <a:lnTo>
                  <a:pt x="293" y="0"/>
                </a:lnTo>
                <a:lnTo>
                  <a:pt x="294" y="0"/>
                </a:lnTo>
                <a:lnTo>
                  <a:pt x="294" y="0"/>
                </a:lnTo>
                <a:lnTo>
                  <a:pt x="294" y="0"/>
                </a:lnTo>
                <a:lnTo>
                  <a:pt x="294" y="0"/>
                </a:lnTo>
                <a:lnTo>
                  <a:pt x="295" y="0"/>
                </a:lnTo>
                <a:lnTo>
                  <a:pt x="295" y="0"/>
                </a:lnTo>
                <a:lnTo>
                  <a:pt x="295" y="0"/>
                </a:lnTo>
                <a:lnTo>
                  <a:pt x="295" y="0"/>
                </a:lnTo>
                <a:lnTo>
                  <a:pt x="296" y="0"/>
                </a:lnTo>
                <a:lnTo>
                  <a:pt x="296" y="0"/>
                </a:lnTo>
                <a:lnTo>
                  <a:pt x="296" y="0"/>
                </a:lnTo>
                <a:lnTo>
                  <a:pt x="296" y="0"/>
                </a:lnTo>
                <a:lnTo>
                  <a:pt x="296" y="0"/>
                </a:lnTo>
                <a:lnTo>
                  <a:pt x="296" y="0"/>
                </a:lnTo>
                <a:lnTo>
                  <a:pt x="296" y="0"/>
                </a:lnTo>
                <a:lnTo>
                  <a:pt x="297" y="0"/>
                </a:lnTo>
                <a:lnTo>
                  <a:pt x="297" y="0"/>
                </a:lnTo>
                <a:lnTo>
                  <a:pt x="297" y="0"/>
                </a:lnTo>
                <a:lnTo>
                  <a:pt x="297" y="0"/>
                </a:lnTo>
                <a:lnTo>
                  <a:pt x="298" y="0"/>
                </a:lnTo>
                <a:lnTo>
                  <a:pt x="298" y="0"/>
                </a:lnTo>
                <a:lnTo>
                  <a:pt x="298" y="0"/>
                </a:lnTo>
                <a:lnTo>
                  <a:pt x="298" y="0"/>
                </a:lnTo>
                <a:lnTo>
                  <a:pt x="298" y="0"/>
                </a:lnTo>
                <a:lnTo>
                  <a:pt x="299" y="0"/>
                </a:lnTo>
                <a:lnTo>
                  <a:pt x="299" y="0"/>
                </a:lnTo>
                <a:lnTo>
                  <a:pt x="299" y="0"/>
                </a:lnTo>
                <a:lnTo>
                  <a:pt x="299" y="0"/>
                </a:lnTo>
                <a:lnTo>
                  <a:pt x="300" y="0"/>
                </a:lnTo>
                <a:lnTo>
                  <a:pt x="300" y="0"/>
                </a:lnTo>
                <a:lnTo>
                  <a:pt x="300" y="0"/>
                </a:lnTo>
                <a:lnTo>
                  <a:pt x="300" y="0"/>
                </a:lnTo>
                <a:lnTo>
                  <a:pt x="300" y="0"/>
                </a:lnTo>
                <a:lnTo>
                  <a:pt x="300" y="0"/>
                </a:lnTo>
                <a:lnTo>
                  <a:pt x="301" y="0"/>
                </a:lnTo>
                <a:lnTo>
                  <a:pt x="301" y="0"/>
                </a:lnTo>
                <a:lnTo>
                  <a:pt x="301" y="0"/>
                </a:lnTo>
                <a:lnTo>
                  <a:pt x="301" y="0"/>
                </a:lnTo>
                <a:lnTo>
                  <a:pt x="301" y="0"/>
                </a:lnTo>
                <a:lnTo>
                  <a:pt x="302" y="0"/>
                </a:lnTo>
                <a:lnTo>
                  <a:pt x="302" y="0"/>
                </a:lnTo>
                <a:lnTo>
                  <a:pt x="302" y="0"/>
                </a:lnTo>
                <a:lnTo>
                  <a:pt x="302" y="0"/>
                </a:lnTo>
                <a:lnTo>
                  <a:pt x="303" y="0"/>
                </a:lnTo>
                <a:lnTo>
                  <a:pt x="303" y="0"/>
                </a:lnTo>
                <a:lnTo>
                  <a:pt x="303" y="0"/>
                </a:lnTo>
                <a:lnTo>
                  <a:pt x="303" y="0"/>
                </a:lnTo>
                <a:lnTo>
                  <a:pt x="304" y="0"/>
                </a:lnTo>
                <a:lnTo>
                  <a:pt x="304" y="0"/>
                </a:lnTo>
                <a:lnTo>
                  <a:pt x="304" y="0"/>
                </a:lnTo>
                <a:lnTo>
                  <a:pt x="304" y="0"/>
                </a:lnTo>
                <a:lnTo>
                  <a:pt x="304" y="0"/>
                </a:lnTo>
                <a:lnTo>
                  <a:pt x="304" y="0"/>
                </a:lnTo>
                <a:lnTo>
                  <a:pt x="304" y="0"/>
                </a:lnTo>
                <a:lnTo>
                  <a:pt x="305" y="0"/>
                </a:lnTo>
                <a:lnTo>
                  <a:pt x="305" y="0"/>
                </a:lnTo>
                <a:lnTo>
                  <a:pt x="305" y="0"/>
                </a:lnTo>
                <a:lnTo>
                  <a:pt x="305" y="0"/>
                </a:lnTo>
                <a:lnTo>
                  <a:pt x="306" y="0"/>
                </a:lnTo>
                <a:lnTo>
                  <a:pt x="306" y="0"/>
                </a:lnTo>
                <a:lnTo>
                  <a:pt x="306" y="0"/>
                </a:lnTo>
                <a:lnTo>
                  <a:pt x="306" y="0"/>
                </a:lnTo>
                <a:lnTo>
                  <a:pt x="307" y="0"/>
                </a:lnTo>
                <a:lnTo>
                  <a:pt x="307" y="0"/>
                </a:lnTo>
                <a:lnTo>
                  <a:pt x="307" y="0"/>
                </a:lnTo>
                <a:lnTo>
                  <a:pt x="307" y="0"/>
                </a:lnTo>
                <a:lnTo>
                  <a:pt x="307" y="0"/>
                </a:lnTo>
                <a:lnTo>
                  <a:pt x="308" y="0"/>
                </a:lnTo>
                <a:lnTo>
                  <a:pt x="308" y="0"/>
                </a:lnTo>
                <a:lnTo>
                  <a:pt x="308" y="0"/>
                </a:lnTo>
                <a:lnTo>
                  <a:pt x="308" y="0"/>
                </a:lnTo>
                <a:lnTo>
                  <a:pt x="308" y="0"/>
                </a:lnTo>
                <a:lnTo>
                  <a:pt x="308" y="0"/>
                </a:lnTo>
                <a:lnTo>
                  <a:pt x="309" y="0"/>
                </a:lnTo>
                <a:lnTo>
                  <a:pt x="309" y="0"/>
                </a:lnTo>
                <a:lnTo>
                  <a:pt x="309" y="0"/>
                </a:lnTo>
                <a:lnTo>
                  <a:pt x="309" y="0"/>
                </a:lnTo>
                <a:lnTo>
                  <a:pt x="309" y="0"/>
                </a:lnTo>
                <a:lnTo>
                  <a:pt x="310" y="0"/>
                </a:lnTo>
                <a:lnTo>
                  <a:pt x="310" y="0"/>
                </a:lnTo>
                <a:lnTo>
                  <a:pt x="310" y="0"/>
                </a:lnTo>
                <a:lnTo>
                  <a:pt x="310" y="0"/>
                </a:lnTo>
                <a:lnTo>
                  <a:pt x="311" y="0"/>
                </a:lnTo>
                <a:lnTo>
                  <a:pt x="311" y="0"/>
                </a:lnTo>
                <a:lnTo>
                  <a:pt x="311" y="0"/>
                </a:lnTo>
                <a:lnTo>
                  <a:pt x="311" y="0"/>
                </a:lnTo>
                <a:lnTo>
                  <a:pt x="312" y="0"/>
                </a:lnTo>
                <a:lnTo>
                  <a:pt x="312" y="0"/>
                </a:lnTo>
                <a:lnTo>
                  <a:pt x="312" y="0"/>
                </a:lnTo>
                <a:lnTo>
                  <a:pt x="312" y="0"/>
                </a:lnTo>
                <a:lnTo>
                  <a:pt x="312" y="0"/>
                </a:lnTo>
                <a:lnTo>
                  <a:pt x="312" y="0"/>
                </a:lnTo>
                <a:lnTo>
                  <a:pt x="312" y="0"/>
                </a:lnTo>
                <a:lnTo>
                  <a:pt x="313" y="0"/>
                </a:lnTo>
                <a:lnTo>
                  <a:pt x="313" y="0"/>
                </a:lnTo>
                <a:lnTo>
                  <a:pt x="313" y="0"/>
                </a:lnTo>
                <a:lnTo>
                  <a:pt x="313" y="0"/>
                </a:lnTo>
                <a:lnTo>
                  <a:pt x="314" y="0"/>
                </a:lnTo>
                <a:lnTo>
                  <a:pt x="314" y="0"/>
                </a:lnTo>
                <a:lnTo>
                  <a:pt x="314" y="0"/>
                </a:lnTo>
                <a:lnTo>
                  <a:pt x="314" y="0"/>
                </a:lnTo>
                <a:lnTo>
                  <a:pt x="315" y="0"/>
                </a:lnTo>
                <a:lnTo>
                  <a:pt x="315" y="0"/>
                </a:lnTo>
                <a:lnTo>
                  <a:pt x="315" y="0"/>
                </a:lnTo>
                <a:lnTo>
                  <a:pt x="315" y="0"/>
                </a:lnTo>
                <a:lnTo>
                  <a:pt x="315" y="0"/>
                </a:lnTo>
                <a:lnTo>
                  <a:pt x="316" y="0"/>
                </a:lnTo>
                <a:lnTo>
                  <a:pt x="316" y="0"/>
                </a:lnTo>
                <a:lnTo>
                  <a:pt x="316" y="0"/>
                </a:lnTo>
                <a:lnTo>
                  <a:pt x="316" y="0"/>
                </a:lnTo>
                <a:lnTo>
                  <a:pt x="316" y="0"/>
                </a:lnTo>
                <a:lnTo>
                  <a:pt x="316" y="0"/>
                </a:lnTo>
                <a:lnTo>
                  <a:pt x="317" y="0"/>
                </a:lnTo>
                <a:lnTo>
                  <a:pt x="317" y="0"/>
                </a:lnTo>
                <a:lnTo>
                  <a:pt x="317" y="0"/>
                </a:lnTo>
                <a:lnTo>
                  <a:pt x="317" y="0"/>
                </a:lnTo>
                <a:lnTo>
                  <a:pt x="318" y="0"/>
                </a:lnTo>
                <a:lnTo>
                  <a:pt x="318" y="0"/>
                </a:lnTo>
                <a:lnTo>
                  <a:pt x="318" y="0"/>
                </a:lnTo>
                <a:lnTo>
                  <a:pt x="318" y="0"/>
                </a:lnTo>
                <a:lnTo>
                  <a:pt x="318" y="0"/>
                </a:lnTo>
                <a:lnTo>
                  <a:pt x="319" y="0"/>
                </a:lnTo>
                <a:lnTo>
                  <a:pt x="319" y="0"/>
                </a:lnTo>
                <a:lnTo>
                  <a:pt x="319" y="0"/>
                </a:lnTo>
                <a:lnTo>
                  <a:pt x="319" y="0"/>
                </a:lnTo>
                <a:lnTo>
                  <a:pt x="320" y="0"/>
                </a:lnTo>
                <a:lnTo>
                  <a:pt x="320" y="0"/>
                </a:lnTo>
                <a:lnTo>
                  <a:pt x="320" y="0"/>
                </a:lnTo>
                <a:lnTo>
                  <a:pt x="320" y="0"/>
                </a:lnTo>
                <a:lnTo>
                  <a:pt x="320" y="0"/>
                </a:lnTo>
                <a:lnTo>
                  <a:pt x="320" y="0"/>
                </a:lnTo>
                <a:lnTo>
                  <a:pt x="320" y="0"/>
                </a:lnTo>
                <a:lnTo>
                  <a:pt x="321" y="0"/>
                </a:lnTo>
                <a:lnTo>
                  <a:pt x="321" y="0"/>
                </a:lnTo>
                <a:lnTo>
                  <a:pt x="321" y="0"/>
                </a:lnTo>
                <a:lnTo>
                  <a:pt x="321" y="0"/>
                </a:lnTo>
                <a:lnTo>
                  <a:pt x="322" y="0"/>
                </a:lnTo>
                <a:lnTo>
                  <a:pt x="322" y="0"/>
                </a:lnTo>
                <a:lnTo>
                  <a:pt x="322" y="0"/>
                </a:lnTo>
                <a:lnTo>
                  <a:pt x="322" y="0"/>
                </a:lnTo>
                <a:lnTo>
                  <a:pt x="323" y="0"/>
                </a:lnTo>
                <a:lnTo>
                  <a:pt x="323" y="0"/>
                </a:lnTo>
                <a:lnTo>
                  <a:pt x="323" y="0"/>
                </a:lnTo>
                <a:lnTo>
                  <a:pt x="323" y="0"/>
                </a:lnTo>
                <a:lnTo>
                  <a:pt x="324" y="0"/>
                </a:lnTo>
                <a:lnTo>
                  <a:pt x="324" y="0"/>
                </a:lnTo>
                <a:lnTo>
                  <a:pt x="324" y="0"/>
                </a:lnTo>
                <a:lnTo>
                  <a:pt x="324" y="0"/>
                </a:lnTo>
                <a:lnTo>
                  <a:pt x="324" y="0"/>
                </a:lnTo>
                <a:lnTo>
                  <a:pt x="324" y="0"/>
                </a:lnTo>
                <a:lnTo>
                  <a:pt x="324" y="0"/>
                </a:lnTo>
                <a:lnTo>
                  <a:pt x="325" y="0"/>
                </a:lnTo>
                <a:lnTo>
                  <a:pt x="325" y="0"/>
                </a:lnTo>
                <a:lnTo>
                  <a:pt x="325" y="0"/>
                </a:lnTo>
                <a:lnTo>
                  <a:pt x="325" y="0"/>
                </a:lnTo>
                <a:lnTo>
                  <a:pt x="326" y="0"/>
                </a:lnTo>
                <a:lnTo>
                  <a:pt x="326" y="0"/>
                </a:lnTo>
                <a:lnTo>
                  <a:pt x="326" y="0"/>
                </a:lnTo>
                <a:lnTo>
                  <a:pt x="326" y="0"/>
                </a:lnTo>
                <a:lnTo>
                  <a:pt x="326" y="0"/>
                </a:lnTo>
                <a:lnTo>
                  <a:pt x="327" y="0"/>
                </a:lnTo>
                <a:lnTo>
                  <a:pt x="327" y="0"/>
                </a:lnTo>
                <a:lnTo>
                  <a:pt x="327" y="0"/>
                </a:lnTo>
                <a:lnTo>
                  <a:pt x="327" y="0"/>
                </a:lnTo>
                <a:lnTo>
                  <a:pt x="328" y="0"/>
                </a:lnTo>
                <a:lnTo>
                  <a:pt x="328" y="0"/>
                </a:lnTo>
                <a:lnTo>
                  <a:pt x="328" y="0"/>
                </a:lnTo>
                <a:lnTo>
                  <a:pt x="328" y="0"/>
                </a:lnTo>
                <a:lnTo>
                  <a:pt x="328" y="0"/>
                </a:lnTo>
                <a:lnTo>
                  <a:pt x="328" y="0"/>
                </a:lnTo>
                <a:lnTo>
                  <a:pt x="329" y="0"/>
                </a:lnTo>
                <a:lnTo>
                  <a:pt x="329" y="0"/>
                </a:lnTo>
                <a:lnTo>
                  <a:pt x="329" y="0"/>
                </a:lnTo>
                <a:lnTo>
                  <a:pt x="329" y="0"/>
                </a:lnTo>
                <a:lnTo>
                  <a:pt x="329" y="0"/>
                </a:lnTo>
                <a:lnTo>
                  <a:pt x="330" y="0"/>
                </a:lnTo>
                <a:lnTo>
                  <a:pt x="330" y="0"/>
                </a:lnTo>
                <a:lnTo>
                  <a:pt x="330" y="0"/>
                </a:lnTo>
                <a:lnTo>
                  <a:pt x="330" y="0"/>
                </a:lnTo>
                <a:lnTo>
                  <a:pt x="331" y="0"/>
                </a:lnTo>
                <a:lnTo>
                  <a:pt x="331" y="0"/>
                </a:lnTo>
                <a:lnTo>
                  <a:pt x="331" y="0"/>
                </a:lnTo>
                <a:lnTo>
                  <a:pt x="331" y="0"/>
                </a:lnTo>
                <a:lnTo>
                  <a:pt x="331" y="0"/>
                </a:lnTo>
                <a:lnTo>
                  <a:pt x="331" y="0"/>
                </a:lnTo>
                <a:lnTo>
                  <a:pt x="331" y="0"/>
                </a:lnTo>
                <a:lnTo>
                  <a:pt x="332" y="0"/>
                </a:lnTo>
                <a:lnTo>
                  <a:pt x="332" y="0"/>
                </a:lnTo>
                <a:lnTo>
                  <a:pt x="332" y="0"/>
                </a:lnTo>
                <a:lnTo>
                  <a:pt x="332" y="0"/>
                </a:lnTo>
                <a:lnTo>
                  <a:pt x="333" y="0"/>
                </a:lnTo>
                <a:lnTo>
                  <a:pt x="333" y="0"/>
                </a:lnTo>
                <a:lnTo>
                  <a:pt x="333" y="0"/>
                </a:lnTo>
                <a:lnTo>
                  <a:pt x="333" y="0"/>
                </a:lnTo>
                <a:lnTo>
                  <a:pt x="334" y="0"/>
                </a:lnTo>
                <a:lnTo>
                  <a:pt x="334" y="0"/>
                </a:lnTo>
                <a:lnTo>
                  <a:pt x="334" y="0"/>
                </a:lnTo>
                <a:lnTo>
                  <a:pt x="334" y="0"/>
                </a:lnTo>
                <a:lnTo>
                  <a:pt x="335" y="0"/>
                </a:lnTo>
                <a:lnTo>
                  <a:pt x="335" y="0"/>
                </a:lnTo>
                <a:lnTo>
                  <a:pt x="335" y="0"/>
                </a:lnTo>
                <a:lnTo>
                  <a:pt x="335" y="0"/>
                </a:lnTo>
                <a:lnTo>
                  <a:pt x="335" y="0"/>
                </a:lnTo>
                <a:lnTo>
                  <a:pt x="335" y="0"/>
                </a:lnTo>
                <a:lnTo>
                  <a:pt x="335" y="0"/>
                </a:lnTo>
                <a:lnTo>
                  <a:pt x="336" y="0"/>
                </a:lnTo>
                <a:lnTo>
                  <a:pt x="336" y="0"/>
                </a:lnTo>
                <a:lnTo>
                  <a:pt x="336" y="0"/>
                </a:lnTo>
                <a:lnTo>
                  <a:pt x="336" y="0"/>
                </a:lnTo>
                <a:lnTo>
                  <a:pt x="337" y="0"/>
                </a:lnTo>
                <a:lnTo>
                  <a:pt x="337" y="0"/>
                </a:lnTo>
                <a:lnTo>
                  <a:pt x="337" y="0"/>
                </a:lnTo>
                <a:lnTo>
                  <a:pt x="337" y="0"/>
                </a:lnTo>
                <a:lnTo>
                  <a:pt x="337" y="0"/>
                </a:lnTo>
                <a:lnTo>
                  <a:pt x="338" y="0"/>
                </a:lnTo>
                <a:lnTo>
                  <a:pt x="338" y="0"/>
                </a:lnTo>
                <a:lnTo>
                  <a:pt x="338" y="0"/>
                </a:lnTo>
                <a:lnTo>
                  <a:pt x="338" y="0"/>
                </a:lnTo>
                <a:lnTo>
                  <a:pt x="339" y="0"/>
                </a:lnTo>
                <a:lnTo>
                  <a:pt x="339" y="0"/>
                </a:lnTo>
                <a:lnTo>
                  <a:pt x="339" y="0"/>
                </a:lnTo>
                <a:lnTo>
                  <a:pt x="339" y="0"/>
                </a:lnTo>
                <a:lnTo>
                  <a:pt x="339" y="0"/>
                </a:lnTo>
                <a:lnTo>
                  <a:pt x="339" y="0"/>
                </a:lnTo>
                <a:lnTo>
                  <a:pt x="340" y="0"/>
                </a:lnTo>
                <a:lnTo>
                  <a:pt x="340" y="0"/>
                </a:lnTo>
                <a:lnTo>
                  <a:pt x="340" y="0"/>
                </a:lnTo>
                <a:lnTo>
                  <a:pt x="340" y="0"/>
                </a:lnTo>
                <a:lnTo>
                  <a:pt x="340" y="0"/>
                </a:lnTo>
                <a:lnTo>
                  <a:pt x="341" y="0"/>
                </a:lnTo>
                <a:lnTo>
                  <a:pt x="341" y="0"/>
                </a:lnTo>
                <a:lnTo>
                  <a:pt x="341" y="0"/>
                </a:lnTo>
                <a:lnTo>
                  <a:pt x="341" y="0"/>
                </a:lnTo>
                <a:lnTo>
                  <a:pt x="342" y="0"/>
                </a:lnTo>
                <a:lnTo>
                  <a:pt x="342" y="0"/>
                </a:lnTo>
                <a:lnTo>
                  <a:pt x="342" y="0"/>
                </a:lnTo>
                <a:lnTo>
                  <a:pt x="342" y="0"/>
                </a:lnTo>
                <a:lnTo>
                  <a:pt x="343" y="0"/>
                </a:lnTo>
                <a:lnTo>
                  <a:pt x="343" y="0"/>
                </a:lnTo>
                <a:lnTo>
                  <a:pt x="343" y="0"/>
                </a:lnTo>
                <a:lnTo>
                  <a:pt x="343" y="0"/>
                </a:lnTo>
                <a:lnTo>
                  <a:pt x="343" y="0"/>
                </a:lnTo>
                <a:lnTo>
                  <a:pt x="343" y="0"/>
                </a:lnTo>
                <a:lnTo>
                  <a:pt x="343" y="0"/>
                </a:lnTo>
                <a:lnTo>
                  <a:pt x="344" y="0"/>
                </a:lnTo>
                <a:lnTo>
                  <a:pt x="344" y="0"/>
                </a:lnTo>
                <a:lnTo>
                  <a:pt x="344" y="0"/>
                </a:lnTo>
                <a:lnTo>
                  <a:pt x="344" y="0"/>
                </a:lnTo>
                <a:lnTo>
                  <a:pt x="345" y="0"/>
                </a:lnTo>
                <a:lnTo>
                  <a:pt x="345" y="0"/>
                </a:lnTo>
                <a:lnTo>
                  <a:pt x="345" y="0"/>
                </a:lnTo>
                <a:lnTo>
                  <a:pt x="345" y="0"/>
                </a:lnTo>
                <a:lnTo>
                  <a:pt x="346" y="0"/>
                </a:lnTo>
                <a:lnTo>
                  <a:pt x="346" y="0"/>
                </a:lnTo>
                <a:lnTo>
                  <a:pt x="346" y="0"/>
                </a:lnTo>
                <a:lnTo>
                  <a:pt x="346" y="0"/>
                </a:lnTo>
                <a:lnTo>
                  <a:pt x="346" y="0"/>
                </a:lnTo>
                <a:lnTo>
                  <a:pt x="347" y="0"/>
                </a:lnTo>
                <a:lnTo>
                  <a:pt x="347" y="0"/>
                </a:lnTo>
                <a:lnTo>
                  <a:pt x="347" y="0"/>
                </a:lnTo>
                <a:lnTo>
                  <a:pt x="347" y="0"/>
                </a:lnTo>
                <a:lnTo>
                  <a:pt x="347" y="0"/>
                </a:lnTo>
                <a:lnTo>
                  <a:pt x="347" y="0"/>
                </a:lnTo>
                <a:lnTo>
                  <a:pt x="348" y="0"/>
                </a:lnTo>
                <a:lnTo>
                  <a:pt x="348" y="0"/>
                </a:lnTo>
                <a:lnTo>
                  <a:pt x="348" y="0"/>
                </a:lnTo>
                <a:lnTo>
                  <a:pt x="348" y="0"/>
                </a:lnTo>
                <a:lnTo>
                  <a:pt x="348" y="0"/>
                </a:lnTo>
                <a:lnTo>
                  <a:pt x="349" y="0"/>
                </a:lnTo>
                <a:lnTo>
                  <a:pt x="349" y="0"/>
                </a:lnTo>
                <a:lnTo>
                  <a:pt x="349" y="0"/>
                </a:lnTo>
                <a:lnTo>
                  <a:pt x="349" y="0"/>
                </a:lnTo>
                <a:lnTo>
                  <a:pt x="350" y="0"/>
                </a:lnTo>
                <a:lnTo>
                  <a:pt x="350" y="0"/>
                </a:lnTo>
                <a:lnTo>
                  <a:pt x="350" y="0"/>
                </a:lnTo>
                <a:lnTo>
                  <a:pt x="350" y="0"/>
                </a:lnTo>
                <a:lnTo>
                  <a:pt x="351" y="0"/>
                </a:lnTo>
                <a:lnTo>
                  <a:pt x="351" y="0"/>
                </a:lnTo>
                <a:lnTo>
                  <a:pt x="351" y="0"/>
                </a:lnTo>
                <a:lnTo>
                  <a:pt x="351" y="0"/>
                </a:lnTo>
                <a:lnTo>
                  <a:pt x="351" y="0"/>
                </a:lnTo>
                <a:lnTo>
                  <a:pt x="351" y="0"/>
                </a:lnTo>
                <a:lnTo>
                  <a:pt x="351" y="0"/>
                </a:lnTo>
                <a:lnTo>
                  <a:pt x="352" y="0"/>
                </a:lnTo>
                <a:lnTo>
                  <a:pt x="352" y="0"/>
                </a:lnTo>
                <a:lnTo>
                  <a:pt x="352" y="0"/>
                </a:lnTo>
                <a:lnTo>
                  <a:pt x="352" y="0"/>
                </a:lnTo>
                <a:lnTo>
                  <a:pt x="353" y="0"/>
                </a:lnTo>
                <a:lnTo>
                  <a:pt x="353" y="0"/>
                </a:lnTo>
                <a:lnTo>
                  <a:pt x="353" y="0"/>
                </a:lnTo>
                <a:lnTo>
                  <a:pt x="353" y="0"/>
                </a:lnTo>
                <a:lnTo>
                  <a:pt x="354" y="0"/>
                </a:lnTo>
                <a:lnTo>
                  <a:pt x="354" y="0"/>
                </a:lnTo>
                <a:lnTo>
                  <a:pt x="354" y="0"/>
                </a:lnTo>
                <a:lnTo>
                  <a:pt x="354" y="0"/>
                </a:lnTo>
                <a:lnTo>
                  <a:pt x="354" y="0"/>
                </a:lnTo>
                <a:lnTo>
                  <a:pt x="355" y="0"/>
                </a:lnTo>
                <a:lnTo>
                  <a:pt x="355" y="0"/>
                </a:lnTo>
                <a:lnTo>
                  <a:pt x="355" y="0"/>
                </a:lnTo>
                <a:lnTo>
                  <a:pt x="355" y="0"/>
                </a:lnTo>
                <a:lnTo>
                  <a:pt x="355" y="0"/>
                </a:lnTo>
                <a:lnTo>
                  <a:pt x="355" y="0"/>
                </a:lnTo>
                <a:lnTo>
                  <a:pt x="356" y="0"/>
                </a:lnTo>
                <a:lnTo>
                  <a:pt x="356" y="0"/>
                </a:lnTo>
                <a:lnTo>
                  <a:pt x="356" y="0"/>
                </a:lnTo>
                <a:lnTo>
                  <a:pt x="356" y="0"/>
                </a:lnTo>
                <a:lnTo>
                  <a:pt x="357" y="0"/>
                </a:lnTo>
                <a:lnTo>
                  <a:pt x="357" y="0"/>
                </a:lnTo>
                <a:lnTo>
                  <a:pt x="357" y="0"/>
                </a:lnTo>
                <a:lnTo>
                  <a:pt x="357" y="0"/>
                </a:lnTo>
                <a:lnTo>
                  <a:pt x="357" y="0"/>
                </a:lnTo>
                <a:lnTo>
                  <a:pt x="358" y="0"/>
                </a:lnTo>
                <a:lnTo>
                  <a:pt x="358" y="0"/>
                </a:lnTo>
                <a:lnTo>
                  <a:pt x="358" y="0"/>
                </a:lnTo>
                <a:lnTo>
                  <a:pt x="358" y="0"/>
                </a:lnTo>
                <a:lnTo>
                  <a:pt x="359" y="0"/>
                </a:lnTo>
                <a:lnTo>
                  <a:pt x="359" y="0"/>
                </a:lnTo>
                <a:lnTo>
                  <a:pt x="359" y="0"/>
                </a:lnTo>
                <a:lnTo>
                  <a:pt x="359" y="0"/>
                </a:lnTo>
                <a:lnTo>
                  <a:pt x="359" y="0"/>
                </a:lnTo>
                <a:lnTo>
                  <a:pt x="359" y="0"/>
                </a:lnTo>
                <a:lnTo>
                  <a:pt x="359" y="0"/>
                </a:lnTo>
                <a:lnTo>
                  <a:pt x="360" y="0"/>
                </a:lnTo>
                <a:lnTo>
                  <a:pt x="360" y="0"/>
                </a:lnTo>
                <a:lnTo>
                  <a:pt x="360" y="0"/>
                </a:lnTo>
                <a:lnTo>
                  <a:pt x="360" y="0"/>
                </a:lnTo>
                <a:lnTo>
                  <a:pt x="361" y="0"/>
                </a:lnTo>
                <a:lnTo>
                  <a:pt x="361" y="0"/>
                </a:lnTo>
                <a:lnTo>
                  <a:pt x="361" y="0"/>
                </a:lnTo>
                <a:lnTo>
                  <a:pt x="361" y="0"/>
                </a:lnTo>
                <a:lnTo>
                  <a:pt x="362" y="0"/>
                </a:lnTo>
                <a:lnTo>
                  <a:pt x="362" y="0"/>
                </a:lnTo>
                <a:lnTo>
                  <a:pt x="362" y="0"/>
                </a:lnTo>
                <a:lnTo>
                  <a:pt x="362" y="0"/>
                </a:lnTo>
                <a:lnTo>
                  <a:pt x="362" y="0"/>
                </a:lnTo>
                <a:lnTo>
                  <a:pt x="363" y="0"/>
                </a:lnTo>
                <a:lnTo>
                  <a:pt x="363" y="0"/>
                </a:lnTo>
                <a:lnTo>
                  <a:pt x="363" y="0"/>
                </a:lnTo>
                <a:lnTo>
                  <a:pt x="363" y="0"/>
                </a:lnTo>
                <a:lnTo>
                  <a:pt x="363" y="0"/>
                </a:lnTo>
                <a:lnTo>
                  <a:pt x="363" y="0"/>
                </a:lnTo>
                <a:lnTo>
                  <a:pt x="364" y="0"/>
                </a:lnTo>
                <a:lnTo>
                  <a:pt x="364" y="0"/>
                </a:lnTo>
                <a:lnTo>
                  <a:pt x="364" y="0"/>
                </a:lnTo>
                <a:lnTo>
                  <a:pt x="364" y="0"/>
                </a:lnTo>
                <a:lnTo>
                  <a:pt x="365" y="0"/>
                </a:lnTo>
                <a:lnTo>
                  <a:pt x="365" y="0"/>
                </a:lnTo>
                <a:lnTo>
                  <a:pt x="365" y="0"/>
                </a:lnTo>
                <a:lnTo>
                  <a:pt x="365" y="0"/>
                </a:lnTo>
                <a:lnTo>
                  <a:pt x="365" y="0"/>
                </a:lnTo>
                <a:lnTo>
                  <a:pt x="366" y="0"/>
                </a:lnTo>
                <a:lnTo>
                  <a:pt x="366" y="0"/>
                </a:lnTo>
                <a:lnTo>
                  <a:pt x="366" y="0"/>
                </a:lnTo>
                <a:lnTo>
                  <a:pt x="366" y="0"/>
                </a:lnTo>
                <a:lnTo>
                  <a:pt x="367" y="0"/>
                </a:lnTo>
                <a:lnTo>
                  <a:pt x="367" y="0"/>
                </a:lnTo>
                <a:lnTo>
                  <a:pt x="367" y="0"/>
                </a:lnTo>
                <a:lnTo>
                  <a:pt x="367" y="0"/>
                </a:lnTo>
                <a:lnTo>
                  <a:pt x="367" y="0"/>
                </a:lnTo>
                <a:lnTo>
                  <a:pt x="367" y="0"/>
                </a:lnTo>
                <a:lnTo>
                  <a:pt x="368" y="0"/>
                </a:lnTo>
                <a:lnTo>
                  <a:pt x="368" y="0"/>
                </a:lnTo>
                <a:lnTo>
                  <a:pt x="368" y="0"/>
                </a:lnTo>
                <a:lnTo>
                  <a:pt x="368" y="0"/>
                </a:lnTo>
                <a:lnTo>
                  <a:pt x="368" y="0"/>
                </a:lnTo>
                <a:lnTo>
                  <a:pt x="369" y="0"/>
                </a:lnTo>
                <a:lnTo>
                  <a:pt x="369" y="0"/>
                </a:lnTo>
                <a:lnTo>
                  <a:pt x="369" y="0"/>
                </a:lnTo>
                <a:lnTo>
                  <a:pt x="369" y="0"/>
                </a:lnTo>
                <a:lnTo>
                  <a:pt x="370" y="0"/>
                </a:lnTo>
                <a:lnTo>
                  <a:pt x="370" y="0"/>
                </a:lnTo>
                <a:lnTo>
                  <a:pt x="370" y="0"/>
                </a:lnTo>
                <a:lnTo>
                  <a:pt x="370" y="0"/>
                </a:lnTo>
                <a:lnTo>
                  <a:pt x="371" y="0"/>
                </a:lnTo>
                <a:lnTo>
                  <a:pt x="371" y="0"/>
                </a:lnTo>
                <a:lnTo>
                  <a:pt x="371" y="0"/>
                </a:lnTo>
                <a:lnTo>
                  <a:pt x="371" y="0"/>
                </a:lnTo>
                <a:lnTo>
                  <a:pt x="371" y="0"/>
                </a:lnTo>
                <a:lnTo>
                  <a:pt x="371" y="0"/>
                </a:lnTo>
                <a:lnTo>
                  <a:pt x="371" y="0"/>
                </a:lnTo>
                <a:lnTo>
                  <a:pt x="372" y="0"/>
                </a:lnTo>
                <a:lnTo>
                  <a:pt x="372" y="0"/>
                </a:lnTo>
                <a:lnTo>
                  <a:pt x="372" y="0"/>
                </a:lnTo>
                <a:lnTo>
                  <a:pt x="372" y="0"/>
                </a:lnTo>
                <a:lnTo>
                  <a:pt x="373" y="0"/>
                </a:lnTo>
                <a:lnTo>
                  <a:pt x="373" y="0"/>
                </a:lnTo>
                <a:lnTo>
                  <a:pt x="373" y="0"/>
                </a:lnTo>
                <a:lnTo>
                  <a:pt x="373" y="0"/>
                </a:lnTo>
                <a:lnTo>
                  <a:pt x="373" y="0"/>
                </a:lnTo>
                <a:lnTo>
                  <a:pt x="374" y="0"/>
                </a:lnTo>
                <a:lnTo>
                  <a:pt x="374" y="0"/>
                </a:lnTo>
                <a:lnTo>
                  <a:pt x="374" y="0"/>
                </a:lnTo>
                <a:lnTo>
                  <a:pt x="374" y="0"/>
                </a:lnTo>
                <a:lnTo>
                  <a:pt x="375" y="0"/>
                </a:lnTo>
                <a:lnTo>
                  <a:pt x="375" y="0"/>
                </a:lnTo>
                <a:lnTo>
                  <a:pt x="375" y="0"/>
                </a:lnTo>
                <a:lnTo>
                  <a:pt x="375" y="0"/>
                </a:lnTo>
                <a:lnTo>
                  <a:pt x="375" y="0"/>
                </a:lnTo>
                <a:lnTo>
                  <a:pt x="375" y="0"/>
                </a:lnTo>
                <a:lnTo>
                  <a:pt x="376" y="0"/>
                </a:lnTo>
                <a:lnTo>
                  <a:pt x="376" y="0"/>
                </a:lnTo>
                <a:lnTo>
                  <a:pt x="376" y="0"/>
                </a:lnTo>
                <a:lnTo>
                  <a:pt x="376" y="0"/>
                </a:lnTo>
                <a:lnTo>
                  <a:pt x="376" y="0"/>
                </a:lnTo>
                <a:lnTo>
                  <a:pt x="377" y="0"/>
                </a:lnTo>
                <a:lnTo>
                  <a:pt x="377" y="0"/>
                </a:lnTo>
                <a:lnTo>
                  <a:pt x="377" y="0"/>
                </a:lnTo>
                <a:lnTo>
                  <a:pt x="377" y="0"/>
                </a:lnTo>
                <a:lnTo>
                  <a:pt x="378" y="0"/>
                </a:lnTo>
                <a:lnTo>
                  <a:pt x="378" y="0"/>
                </a:lnTo>
                <a:lnTo>
                  <a:pt x="378" y="0"/>
                </a:lnTo>
                <a:lnTo>
                  <a:pt x="378" y="0"/>
                </a:lnTo>
                <a:lnTo>
                  <a:pt x="379" y="0"/>
                </a:lnTo>
                <a:lnTo>
                  <a:pt x="379" y="0"/>
                </a:lnTo>
                <a:lnTo>
                  <a:pt x="379" y="0"/>
                </a:lnTo>
                <a:lnTo>
                  <a:pt x="379" y="0"/>
                </a:lnTo>
                <a:lnTo>
                  <a:pt x="379" y="0"/>
                </a:lnTo>
                <a:lnTo>
                  <a:pt x="379" y="0"/>
                </a:lnTo>
                <a:lnTo>
                  <a:pt x="379" y="0"/>
                </a:lnTo>
                <a:lnTo>
                  <a:pt x="380" y="0"/>
                </a:lnTo>
                <a:lnTo>
                  <a:pt x="380" y="0"/>
                </a:lnTo>
                <a:lnTo>
                  <a:pt x="380" y="0"/>
                </a:lnTo>
                <a:lnTo>
                  <a:pt x="380" y="0"/>
                </a:lnTo>
                <a:lnTo>
                  <a:pt x="381" y="0"/>
                </a:lnTo>
                <a:lnTo>
                  <a:pt x="381" y="0"/>
                </a:lnTo>
                <a:lnTo>
                  <a:pt x="381" y="0"/>
                </a:lnTo>
                <a:lnTo>
                  <a:pt x="381" y="0"/>
                </a:lnTo>
                <a:lnTo>
                  <a:pt x="382" y="0"/>
                </a:lnTo>
                <a:lnTo>
                  <a:pt x="382" y="0"/>
                </a:lnTo>
                <a:lnTo>
                  <a:pt x="382" y="0"/>
                </a:lnTo>
                <a:lnTo>
                  <a:pt x="382" y="0"/>
                </a:lnTo>
                <a:lnTo>
                  <a:pt x="382" y="0"/>
                </a:lnTo>
                <a:lnTo>
                  <a:pt x="383" y="0"/>
                </a:lnTo>
                <a:lnTo>
                  <a:pt x="383" y="0"/>
                </a:lnTo>
                <a:lnTo>
                  <a:pt x="383" y="0"/>
                </a:lnTo>
                <a:lnTo>
                  <a:pt x="383" y="0"/>
                </a:lnTo>
                <a:lnTo>
                  <a:pt x="383" y="0"/>
                </a:lnTo>
                <a:lnTo>
                  <a:pt x="383" y="0"/>
                </a:lnTo>
                <a:lnTo>
                  <a:pt x="384" y="0"/>
                </a:lnTo>
                <a:lnTo>
                  <a:pt x="384" y="0"/>
                </a:lnTo>
                <a:lnTo>
                  <a:pt x="384" y="0"/>
                </a:lnTo>
                <a:lnTo>
                  <a:pt x="384" y="0"/>
                </a:lnTo>
                <a:lnTo>
                  <a:pt x="384" y="0"/>
                </a:lnTo>
                <a:lnTo>
                  <a:pt x="385" y="0"/>
                </a:lnTo>
                <a:lnTo>
                  <a:pt x="385" y="0"/>
                </a:lnTo>
                <a:lnTo>
                  <a:pt x="385" y="0"/>
                </a:lnTo>
                <a:lnTo>
                  <a:pt x="385" y="0"/>
                </a:lnTo>
                <a:lnTo>
                  <a:pt x="386" y="0"/>
                </a:lnTo>
                <a:lnTo>
                  <a:pt x="386" y="0"/>
                </a:lnTo>
                <a:lnTo>
                  <a:pt x="386" y="0"/>
                </a:lnTo>
                <a:lnTo>
                  <a:pt x="386" y="0"/>
                </a:lnTo>
                <a:lnTo>
                  <a:pt x="387" y="0"/>
                </a:lnTo>
                <a:lnTo>
                  <a:pt x="387" y="0"/>
                </a:lnTo>
                <a:lnTo>
                  <a:pt x="387" y="0"/>
                </a:lnTo>
                <a:lnTo>
                  <a:pt x="387" y="0"/>
                </a:lnTo>
                <a:lnTo>
                  <a:pt x="387" y="0"/>
                </a:lnTo>
                <a:lnTo>
                  <a:pt x="387" y="0"/>
                </a:lnTo>
                <a:lnTo>
                  <a:pt x="387" y="0"/>
                </a:lnTo>
                <a:lnTo>
                  <a:pt x="388" y="0"/>
                </a:lnTo>
                <a:lnTo>
                  <a:pt x="388" y="0"/>
                </a:lnTo>
                <a:lnTo>
                  <a:pt x="388" y="0"/>
                </a:lnTo>
                <a:lnTo>
                  <a:pt x="388" y="0"/>
                </a:lnTo>
                <a:lnTo>
                  <a:pt x="389" y="0"/>
                </a:lnTo>
                <a:lnTo>
                  <a:pt x="389" y="0"/>
                </a:lnTo>
                <a:lnTo>
                  <a:pt x="389" y="0"/>
                </a:lnTo>
                <a:lnTo>
                  <a:pt x="389" y="0"/>
                </a:lnTo>
                <a:lnTo>
                  <a:pt x="390" y="0"/>
                </a:lnTo>
                <a:lnTo>
                  <a:pt x="390" y="0"/>
                </a:lnTo>
                <a:lnTo>
                  <a:pt x="390" y="0"/>
                </a:lnTo>
                <a:lnTo>
                  <a:pt x="390" y="0"/>
                </a:lnTo>
                <a:lnTo>
                  <a:pt x="390" y="0"/>
                </a:lnTo>
                <a:lnTo>
                  <a:pt x="390" y="0"/>
                </a:lnTo>
                <a:lnTo>
                  <a:pt x="390" y="0"/>
                </a:lnTo>
                <a:lnTo>
                  <a:pt x="391" y="0"/>
                </a:lnTo>
                <a:lnTo>
                  <a:pt x="391" y="0"/>
                </a:lnTo>
                <a:lnTo>
                  <a:pt x="391" y="0"/>
                </a:lnTo>
                <a:lnTo>
                  <a:pt x="391" y="0"/>
                </a:lnTo>
                <a:lnTo>
                  <a:pt x="392" y="0"/>
                </a:lnTo>
                <a:lnTo>
                  <a:pt x="392" y="0"/>
                </a:lnTo>
                <a:lnTo>
                  <a:pt x="392" y="0"/>
                </a:lnTo>
                <a:lnTo>
                  <a:pt x="392" y="0"/>
                </a:lnTo>
                <a:lnTo>
                  <a:pt x="393" y="0"/>
                </a:lnTo>
                <a:lnTo>
                  <a:pt x="393" y="0"/>
                </a:lnTo>
                <a:lnTo>
                  <a:pt x="393" y="0"/>
                </a:lnTo>
                <a:lnTo>
                  <a:pt x="393" y="0"/>
                </a:lnTo>
                <a:lnTo>
                  <a:pt x="393" y="0"/>
                </a:lnTo>
                <a:lnTo>
                  <a:pt x="394" y="0"/>
                </a:lnTo>
                <a:lnTo>
                  <a:pt x="394" y="0"/>
                </a:lnTo>
                <a:lnTo>
                  <a:pt x="394" y="0"/>
                </a:lnTo>
                <a:lnTo>
                  <a:pt x="394" y="0"/>
                </a:lnTo>
                <a:lnTo>
                  <a:pt x="394" y="0"/>
                </a:lnTo>
                <a:lnTo>
                  <a:pt x="394" y="0"/>
                </a:lnTo>
                <a:lnTo>
                  <a:pt x="395" y="0"/>
                </a:lnTo>
                <a:lnTo>
                  <a:pt x="395" y="0"/>
                </a:lnTo>
                <a:lnTo>
                  <a:pt x="395" y="0"/>
                </a:lnTo>
                <a:lnTo>
                  <a:pt x="395" y="0"/>
                </a:lnTo>
                <a:lnTo>
                  <a:pt x="395" y="0"/>
                </a:lnTo>
                <a:lnTo>
                  <a:pt x="396" y="0"/>
                </a:lnTo>
                <a:lnTo>
                  <a:pt x="396" y="0"/>
                </a:lnTo>
                <a:lnTo>
                  <a:pt x="396" y="0"/>
                </a:lnTo>
                <a:lnTo>
                  <a:pt x="396" y="0"/>
                </a:lnTo>
                <a:lnTo>
                  <a:pt x="397" y="0"/>
                </a:lnTo>
                <a:lnTo>
                  <a:pt x="397" y="0"/>
                </a:lnTo>
                <a:lnTo>
                  <a:pt x="397" y="0"/>
                </a:lnTo>
                <a:lnTo>
                  <a:pt x="397" y="0"/>
                </a:lnTo>
                <a:lnTo>
                  <a:pt x="398" y="0"/>
                </a:lnTo>
                <a:lnTo>
                  <a:pt x="398" y="0"/>
                </a:lnTo>
                <a:lnTo>
                  <a:pt x="398" y="0"/>
                </a:lnTo>
                <a:lnTo>
                  <a:pt x="398" y="0"/>
                </a:lnTo>
                <a:lnTo>
                  <a:pt x="398" y="0"/>
                </a:lnTo>
                <a:lnTo>
                  <a:pt x="398" y="0"/>
                </a:lnTo>
                <a:lnTo>
                  <a:pt x="398" y="0"/>
                </a:lnTo>
                <a:lnTo>
                  <a:pt x="399" y="0"/>
                </a:lnTo>
                <a:lnTo>
                  <a:pt x="399" y="0"/>
                </a:lnTo>
                <a:lnTo>
                  <a:pt x="399" y="0"/>
                </a:lnTo>
                <a:lnTo>
                  <a:pt x="399" y="0"/>
                </a:lnTo>
                <a:lnTo>
                  <a:pt x="400" y="0"/>
                </a:lnTo>
                <a:lnTo>
                  <a:pt x="400" y="0"/>
                </a:lnTo>
                <a:lnTo>
                  <a:pt x="400" y="0"/>
                </a:lnTo>
                <a:lnTo>
                  <a:pt x="400" y="0"/>
                </a:lnTo>
                <a:lnTo>
                  <a:pt x="401" y="0"/>
                </a:lnTo>
                <a:lnTo>
                  <a:pt x="401" y="0"/>
                </a:lnTo>
                <a:lnTo>
                  <a:pt x="401" y="0"/>
                </a:lnTo>
                <a:lnTo>
                  <a:pt x="401" y="0"/>
                </a:lnTo>
                <a:lnTo>
                  <a:pt x="401" y="0"/>
                </a:lnTo>
                <a:lnTo>
                  <a:pt x="402" y="0"/>
                </a:lnTo>
                <a:lnTo>
                  <a:pt x="402" y="0"/>
                </a:lnTo>
                <a:lnTo>
                  <a:pt x="402" y="0"/>
                </a:lnTo>
                <a:lnTo>
                  <a:pt x="402" y="0"/>
                </a:lnTo>
                <a:lnTo>
                  <a:pt x="402" y="0"/>
                </a:lnTo>
                <a:lnTo>
                  <a:pt x="402" y="0"/>
                </a:lnTo>
                <a:lnTo>
                  <a:pt x="403" y="0"/>
                </a:lnTo>
                <a:lnTo>
                  <a:pt x="403" y="0"/>
                </a:lnTo>
                <a:lnTo>
                  <a:pt x="403" y="0"/>
                </a:lnTo>
                <a:lnTo>
                  <a:pt x="403" y="0"/>
                </a:lnTo>
                <a:lnTo>
                  <a:pt x="404" y="0"/>
                </a:lnTo>
                <a:lnTo>
                  <a:pt x="404" y="0"/>
                </a:lnTo>
                <a:lnTo>
                  <a:pt x="404" y="0"/>
                </a:lnTo>
                <a:lnTo>
                  <a:pt x="404" y="0"/>
                </a:lnTo>
                <a:lnTo>
                  <a:pt x="404" y="0"/>
                </a:lnTo>
                <a:lnTo>
                  <a:pt x="405" y="0"/>
                </a:lnTo>
                <a:lnTo>
                  <a:pt x="405" y="0"/>
                </a:lnTo>
                <a:lnTo>
                  <a:pt x="405" y="0"/>
                </a:lnTo>
                <a:lnTo>
                  <a:pt x="405" y="0"/>
                </a:lnTo>
                <a:lnTo>
                  <a:pt x="406" y="0"/>
                </a:lnTo>
                <a:lnTo>
                  <a:pt x="406" y="0"/>
                </a:lnTo>
                <a:lnTo>
                  <a:pt x="406" y="0"/>
                </a:lnTo>
                <a:lnTo>
                  <a:pt x="406" y="0"/>
                </a:lnTo>
                <a:lnTo>
                  <a:pt x="406" y="0"/>
                </a:lnTo>
                <a:lnTo>
                  <a:pt x="406" y="0"/>
                </a:lnTo>
                <a:lnTo>
                  <a:pt x="406" y="0"/>
                </a:lnTo>
                <a:lnTo>
                  <a:pt x="407" y="0"/>
                </a:lnTo>
                <a:lnTo>
                  <a:pt x="407" y="0"/>
                </a:lnTo>
                <a:lnTo>
                  <a:pt x="407" y="0"/>
                </a:lnTo>
                <a:lnTo>
                  <a:pt x="407" y="0"/>
                </a:lnTo>
                <a:lnTo>
                  <a:pt x="408" y="0"/>
                </a:lnTo>
                <a:lnTo>
                  <a:pt x="408" y="0"/>
                </a:lnTo>
                <a:lnTo>
                  <a:pt x="408" y="0"/>
                </a:lnTo>
                <a:lnTo>
                  <a:pt x="408" y="0"/>
                </a:lnTo>
                <a:lnTo>
                  <a:pt x="409" y="0"/>
                </a:lnTo>
                <a:lnTo>
                  <a:pt x="409" y="0"/>
                </a:lnTo>
                <a:lnTo>
                  <a:pt x="409" y="0"/>
                </a:lnTo>
                <a:lnTo>
                  <a:pt x="409" y="0"/>
                </a:lnTo>
                <a:lnTo>
                  <a:pt x="409" y="0"/>
                </a:lnTo>
                <a:lnTo>
                  <a:pt x="410" y="0"/>
                </a:lnTo>
                <a:lnTo>
                  <a:pt x="410" y="0"/>
                </a:lnTo>
                <a:lnTo>
                  <a:pt x="410" y="0"/>
                </a:lnTo>
                <a:lnTo>
                  <a:pt x="410" y="0"/>
                </a:lnTo>
                <a:lnTo>
                  <a:pt x="410" y="0"/>
                </a:lnTo>
                <a:lnTo>
                  <a:pt x="410" y="0"/>
                </a:lnTo>
                <a:lnTo>
                  <a:pt x="411" y="0"/>
                </a:lnTo>
                <a:lnTo>
                  <a:pt x="411" y="0"/>
                </a:lnTo>
                <a:lnTo>
                  <a:pt x="411" y="0"/>
                </a:lnTo>
                <a:lnTo>
                  <a:pt x="411" y="0"/>
                </a:lnTo>
                <a:lnTo>
                  <a:pt x="412" y="0"/>
                </a:lnTo>
                <a:lnTo>
                  <a:pt x="412" y="0"/>
                </a:lnTo>
                <a:lnTo>
                  <a:pt x="412" y="0"/>
                </a:lnTo>
                <a:lnTo>
                  <a:pt x="412" y="0"/>
                </a:lnTo>
                <a:lnTo>
                  <a:pt x="412" y="0"/>
                </a:lnTo>
                <a:lnTo>
                  <a:pt x="413" y="0"/>
                </a:lnTo>
                <a:lnTo>
                  <a:pt x="413" y="0"/>
                </a:lnTo>
                <a:lnTo>
                  <a:pt x="413" y="0"/>
                </a:lnTo>
                <a:lnTo>
                  <a:pt x="413" y="0"/>
                </a:lnTo>
                <a:lnTo>
                  <a:pt x="414" y="0"/>
                </a:lnTo>
                <a:lnTo>
                  <a:pt x="414" y="0"/>
                </a:lnTo>
                <a:lnTo>
                  <a:pt x="414" y="0"/>
                </a:lnTo>
                <a:lnTo>
                  <a:pt x="414" y="0"/>
                </a:lnTo>
                <a:lnTo>
                  <a:pt x="414" y="0"/>
                </a:lnTo>
                <a:lnTo>
                  <a:pt x="414" y="0"/>
                </a:lnTo>
                <a:lnTo>
                  <a:pt x="415" y="0"/>
                </a:lnTo>
                <a:lnTo>
                  <a:pt x="415" y="0"/>
                </a:lnTo>
                <a:lnTo>
                  <a:pt x="415" y="0"/>
                </a:lnTo>
                <a:lnTo>
                  <a:pt x="415" y="0"/>
                </a:lnTo>
                <a:lnTo>
                  <a:pt x="415" y="0"/>
                </a:lnTo>
                <a:lnTo>
                  <a:pt x="416" y="0"/>
                </a:lnTo>
                <a:lnTo>
                  <a:pt x="416" y="0"/>
                </a:lnTo>
                <a:lnTo>
                  <a:pt x="416" y="0"/>
                </a:lnTo>
                <a:lnTo>
                  <a:pt x="416" y="0"/>
                </a:lnTo>
                <a:lnTo>
                  <a:pt x="417" y="0"/>
                </a:lnTo>
                <a:lnTo>
                  <a:pt x="417" y="0"/>
                </a:lnTo>
                <a:lnTo>
                  <a:pt x="417" y="0"/>
                </a:lnTo>
                <a:lnTo>
                  <a:pt x="417" y="0"/>
                </a:lnTo>
                <a:lnTo>
                  <a:pt x="418" y="0"/>
                </a:lnTo>
                <a:lnTo>
                  <a:pt x="418" y="0"/>
                </a:lnTo>
                <a:lnTo>
                  <a:pt x="418" y="0"/>
                </a:lnTo>
                <a:lnTo>
                  <a:pt x="418" y="0"/>
                </a:lnTo>
                <a:lnTo>
                  <a:pt x="418" y="0"/>
                </a:lnTo>
                <a:lnTo>
                  <a:pt x="418" y="0"/>
                </a:lnTo>
                <a:lnTo>
                  <a:pt x="418" y="0"/>
                </a:lnTo>
                <a:lnTo>
                  <a:pt x="419" y="0"/>
                </a:lnTo>
                <a:lnTo>
                  <a:pt x="419" y="0"/>
                </a:lnTo>
                <a:lnTo>
                  <a:pt x="419" y="0"/>
                </a:lnTo>
                <a:lnTo>
                  <a:pt x="419" y="0"/>
                </a:lnTo>
                <a:lnTo>
                  <a:pt x="420" y="0"/>
                </a:lnTo>
                <a:lnTo>
                  <a:pt x="420" y="0"/>
                </a:lnTo>
                <a:lnTo>
                  <a:pt x="420" y="0"/>
                </a:lnTo>
                <a:lnTo>
                  <a:pt x="420" y="0"/>
                </a:lnTo>
                <a:lnTo>
                  <a:pt x="420" y="0"/>
                </a:lnTo>
                <a:lnTo>
                  <a:pt x="421" y="0"/>
                </a:lnTo>
                <a:lnTo>
                  <a:pt x="421" y="0"/>
                </a:lnTo>
                <a:lnTo>
                  <a:pt x="421" y="0"/>
                </a:lnTo>
                <a:lnTo>
                  <a:pt x="421" y="0"/>
                </a:lnTo>
                <a:lnTo>
                  <a:pt x="422" y="0"/>
                </a:lnTo>
                <a:lnTo>
                  <a:pt x="422" y="0"/>
                </a:lnTo>
                <a:lnTo>
                  <a:pt x="422" y="0"/>
                </a:lnTo>
                <a:lnTo>
                  <a:pt x="422" y="0"/>
                </a:lnTo>
                <a:lnTo>
                  <a:pt x="422" y="0"/>
                </a:lnTo>
                <a:lnTo>
                  <a:pt x="422" y="0"/>
                </a:lnTo>
                <a:lnTo>
                  <a:pt x="423" y="0"/>
                </a:lnTo>
                <a:lnTo>
                  <a:pt x="423" y="0"/>
                </a:lnTo>
                <a:lnTo>
                  <a:pt x="423" y="0"/>
                </a:lnTo>
                <a:lnTo>
                  <a:pt x="423" y="0"/>
                </a:lnTo>
                <a:lnTo>
                  <a:pt x="423" y="0"/>
                </a:lnTo>
                <a:lnTo>
                  <a:pt x="424" y="0"/>
                </a:lnTo>
                <a:lnTo>
                  <a:pt x="424" y="0"/>
                </a:lnTo>
                <a:lnTo>
                  <a:pt x="424" y="0"/>
                </a:lnTo>
                <a:lnTo>
                  <a:pt x="424" y="0"/>
                </a:lnTo>
                <a:lnTo>
                  <a:pt x="425" y="0"/>
                </a:lnTo>
                <a:lnTo>
                  <a:pt x="425" y="0"/>
                </a:lnTo>
                <a:lnTo>
                  <a:pt x="425" y="0"/>
                </a:lnTo>
                <a:lnTo>
                  <a:pt x="425" y="0"/>
                </a:lnTo>
                <a:lnTo>
                  <a:pt x="426" y="0"/>
                </a:lnTo>
                <a:lnTo>
                  <a:pt x="426" y="0"/>
                </a:lnTo>
                <a:lnTo>
                  <a:pt x="426" y="0"/>
                </a:lnTo>
                <a:lnTo>
                  <a:pt x="426" y="0"/>
                </a:lnTo>
                <a:lnTo>
                  <a:pt x="426" y="0"/>
                </a:lnTo>
                <a:lnTo>
                  <a:pt x="426" y="0"/>
                </a:lnTo>
                <a:lnTo>
                  <a:pt x="426" y="0"/>
                </a:lnTo>
                <a:lnTo>
                  <a:pt x="427" y="0"/>
                </a:lnTo>
                <a:lnTo>
                  <a:pt x="427" y="0"/>
                </a:lnTo>
                <a:lnTo>
                  <a:pt x="427" y="0"/>
                </a:lnTo>
                <a:lnTo>
                  <a:pt x="427" y="0"/>
                </a:lnTo>
                <a:lnTo>
                  <a:pt x="428" y="0"/>
                </a:lnTo>
                <a:lnTo>
                  <a:pt x="428" y="0"/>
                </a:lnTo>
                <a:lnTo>
                  <a:pt x="428" y="0"/>
                </a:lnTo>
                <a:lnTo>
                  <a:pt x="428" y="0"/>
                </a:lnTo>
                <a:lnTo>
                  <a:pt x="429" y="0"/>
                </a:lnTo>
                <a:lnTo>
                  <a:pt x="429" y="0"/>
                </a:lnTo>
                <a:lnTo>
                  <a:pt x="429" y="0"/>
                </a:lnTo>
                <a:lnTo>
                  <a:pt x="429" y="0"/>
                </a:lnTo>
                <a:lnTo>
                  <a:pt x="429" y="0"/>
                </a:lnTo>
                <a:lnTo>
                  <a:pt x="430" y="0"/>
                </a:lnTo>
                <a:lnTo>
                  <a:pt x="430" y="0"/>
                </a:lnTo>
                <a:lnTo>
                  <a:pt x="430" y="0"/>
                </a:lnTo>
                <a:lnTo>
                  <a:pt x="430" y="0"/>
                </a:lnTo>
                <a:lnTo>
                  <a:pt x="430" y="0"/>
                </a:lnTo>
                <a:lnTo>
                  <a:pt x="430" y="0"/>
                </a:lnTo>
                <a:lnTo>
                  <a:pt x="431" y="0"/>
                </a:lnTo>
                <a:lnTo>
                  <a:pt x="431" y="0"/>
                </a:lnTo>
                <a:lnTo>
                  <a:pt x="431" y="0"/>
                </a:lnTo>
                <a:lnTo>
                  <a:pt x="431" y="0"/>
                </a:lnTo>
                <a:lnTo>
                  <a:pt x="431" y="0"/>
                </a:lnTo>
                <a:lnTo>
                  <a:pt x="432" y="0"/>
                </a:lnTo>
                <a:lnTo>
                  <a:pt x="432" y="0"/>
                </a:lnTo>
                <a:lnTo>
                  <a:pt x="432" y="0"/>
                </a:lnTo>
                <a:lnTo>
                  <a:pt x="432" y="0"/>
                </a:lnTo>
                <a:lnTo>
                  <a:pt x="433" y="0"/>
                </a:lnTo>
                <a:lnTo>
                  <a:pt x="433" y="0"/>
                </a:lnTo>
                <a:lnTo>
                  <a:pt x="433" y="0"/>
                </a:lnTo>
                <a:lnTo>
                  <a:pt x="433" y="0"/>
                </a:lnTo>
                <a:lnTo>
                  <a:pt x="434" y="0"/>
                </a:lnTo>
                <a:lnTo>
                  <a:pt x="434" y="0"/>
                </a:lnTo>
                <a:lnTo>
                  <a:pt x="434" y="0"/>
                </a:lnTo>
                <a:lnTo>
                  <a:pt x="434" y="0"/>
                </a:lnTo>
                <a:lnTo>
                  <a:pt x="434" y="0"/>
                </a:lnTo>
                <a:lnTo>
                  <a:pt x="434" y="0"/>
                </a:lnTo>
                <a:lnTo>
                  <a:pt x="434" y="0"/>
                </a:lnTo>
                <a:lnTo>
                  <a:pt x="435" y="0"/>
                </a:lnTo>
                <a:lnTo>
                  <a:pt x="435" y="0"/>
                </a:lnTo>
                <a:lnTo>
                  <a:pt x="435" y="0"/>
                </a:lnTo>
                <a:lnTo>
                  <a:pt x="435" y="0"/>
                </a:lnTo>
                <a:lnTo>
                  <a:pt x="436" y="0"/>
                </a:lnTo>
                <a:lnTo>
                  <a:pt x="436" y="0"/>
                </a:lnTo>
                <a:lnTo>
                  <a:pt x="436" y="0"/>
                </a:lnTo>
                <a:lnTo>
                  <a:pt x="436" y="0"/>
                </a:lnTo>
                <a:lnTo>
                  <a:pt x="437" y="0"/>
                </a:lnTo>
                <a:lnTo>
                  <a:pt x="437" y="0"/>
                </a:lnTo>
                <a:lnTo>
                  <a:pt x="437" y="0"/>
                </a:lnTo>
                <a:lnTo>
                  <a:pt x="437" y="0"/>
                </a:lnTo>
                <a:lnTo>
                  <a:pt x="437" y="0"/>
                </a:lnTo>
                <a:lnTo>
                  <a:pt x="438" y="0"/>
                </a:lnTo>
                <a:lnTo>
                  <a:pt x="438" y="0"/>
                </a:lnTo>
                <a:lnTo>
                  <a:pt x="438" y="0"/>
                </a:lnTo>
                <a:lnTo>
                  <a:pt x="438" y="0"/>
                </a:lnTo>
                <a:lnTo>
                  <a:pt x="438" y="0"/>
                </a:lnTo>
                <a:lnTo>
                  <a:pt x="438" y="0"/>
                </a:lnTo>
                <a:lnTo>
                  <a:pt x="439" y="0"/>
                </a:lnTo>
                <a:lnTo>
                  <a:pt x="439" y="0"/>
                </a:lnTo>
                <a:lnTo>
                  <a:pt x="439" y="0"/>
                </a:lnTo>
                <a:lnTo>
                  <a:pt x="439" y="0"/>
                </a:lnTo>
                <a:lnTo>
                  <a:pt x="440" y="0"/>
                </a:lnTo>
                <a:lnTo>
                  <a:pt x="440" y="0"/>
                </a:lnTo>
                <a:lnTo>
                  <a:pt x="440" y="0"/>
                </a:lnTo>
                <a:lnTo>
                  <a:pt x="440" y="0"/>
                </a:lnTo>
                <a:lnTo>
                  <a:pt x="440" y="0"/>
                </a:lnTo>
                <a:lnTo>
                  <a:pt x="441" y="0"/>
                </a:lnTo>
                <a:lnTo>
                  <a:pt x="441" y="0"/>
                </a:lnTo>
                <a:lnTo>
                  <a:pt x="441" y="0"/>
                </a:lnTo>
                <a:lnTo>
                  <a:pt x="441" y="0"/>
                </a:lnTo>
                <a:lnTo>
                  <a:pt x="442" y="0"/>
                </a:lnTo>
                <a:lnTo>
                  <a:pt x="442" y="0"/>
                </a:lnTo>
                <a:lnTo>
                  <a:pt x="442" y="0"/>
                </a:lnTo>
                <a:lnTo>
                  <a:pt x="442" y="0"/>
                </a:lnTo>
                <a:lnTo>
                  <a:pt x="442" y="0"/>
                </a:lnTo>
                <a:lnTo>
                  <a:pt x="442" y="0"/>
                </a:lnTo>
                <a:lnTo>
                  <a:pt x="442" y="0"/>
                </a:lnTo>
                <a:lnTo>
                  <a:pt x="443" y="0"/>
                </a:lnTo>
                <a:lnTo>
                  <a:pt x="443" y="0"/>
                </a:lnTo>
                <a:lnTo>
                  <a:pt x="443" y="0"/>
                </a:lnTo>
                <a:lnTo>
                  <a:pt x="443" y="0"/>
                </a:lnTo>
                <a:lnTo>
                  <a:pt x="444" y="0"/>
                </a:lnTo>
                <a:lnTo>
                  <a:pt x="444" y="0"/>
                </a:lnTo>
                <a:lnTo>
                  <a:pt x="444" y="0"/>
                </a:lnTo>
                <a:lnTo>
                  <a:pt x="444" y="0"/>
                </a:lnTo>
                <a:lnTo>
                  <a:pt x="445" y="0"/>
                </a:lnTo>
                <a:lnTo>
                  <a:pt x="445" y="0"/>
                </a:lnTo>
                <a:lnTo>
                  <a:pt x="445" y="0"/>
                </a:lnTo>
                <a:lnTo>
                  <a:pt x="445" y="0"/>
                </a:lnTo>
                <a:lnTo>
                  <a:pt x="445" y="0"/>
                </a:lnTo>
                <a:lnTo>
                  <a:pt x="446" y="0"/>
                </a:lnTo>
                <a:lnTo>
                  <a:pt x="446" y="0"/>
                </a:lnTo>
                <a:lnTo>
                  <a:pt x="446" y="0"/>
                </a:lnTo>
                <a:lnTo>
                  <a:pt x="446" y="0"/>
                </a:lnTo>
                <a:lnTo>
                  <a:pt x="446" y="0"/>
                </a:lnTo>
                <a:lnTo>
                  <a:pt x="446" y="0"/>
                </a:lnTo>
                <a:lnTo>
                  <a:pt x="447" y="0"/>
                </a:lnTo>
                <a:lnTo>
                  <a:pt x="447" y="0"/>
                </a:lnTo>
                <a:lnTo>
                  <a:pt x="447" y="0"/>
                </a:lnTo>
                <a:lnTo>
                  <a:pt x="447" y="0"/>
                </a:lnTo>
                <a:lnTo>
                  <a:pt x="448" y="0"/>
                </a:lnTo>
                <a:lnTo>
                  <a:pt x="448" y="0"/>
                </a:lnTo>
                <a:lnTo>
                  <a:pt x="448" y="0"/>
                </a:lnTo>
                <a:lnTo>
                  <a:pt x="448" y="0"/>
                </a:lnTo>
                <a:lnTo>
                  <a:pt x="448" y="0"/>
                </a:lnTo>
                <a:lnTo>
                  <a:pt x="449" y="0"/>
                </a:lnTo>
                <a:lnTo>
                  <a:pt x="449" y="0"/>
                </a:lnTo>
                <a:lnTo>
                  <a:pt x="449" y="0"/>
                </a:lnTo>
                <a:lnTo>
                  <a:pt x="449" y="0"/>
                </a:lnTo>
                <a:lnTo>
                  <a:pt x="450" y="0"/>
                </a:lnTo>
                <a:lnTo>
                  <a:pt x="450" y="0"/>
                </a:lnTo>
                <a:lnTo>
                  <a:pt x="450" y="0"/>
                </a:lnTo>
                <a:lnTo>
                  <a:pt x="450" y="0"/>
                </a:lnTo>
                <a:lnTo>
                  <a:pt x="450" y="0"/>
                </a:lnTo>
                <a:lnTo>
                  <a:pt x="450" y="0"/>
                </a:lnTo>
                <a:lnTo>
                  <a:pt x="451" y="0"/>
                </a:lnTo>
                <a:lnTo>
                  <a:pt x="451" y="0"/>
                </a:lnTo>
                <a:lnTo>
                  <a:pt x="451" y="0"/>
                </a:lnTo>
                <a:lnTo>
                  <a:pt x="451" y="0"/>
                </a:lnTo>
                <a:lnTo>
                  <a:pt x="451" y="0"/>
                </a:lnTo>
                <a:lnTo>
                  <a:pt x="452" y="0"/>
                </a:lnTo>
                <a:lnTo>
                  <a:pt x="452" y="0"/>
                </a:lnTo>
                <a:lnTo>
                  <a:pt x="452" y="0"/>
                </a:lnTo>
                <a:lnTo>
                  <a:pt x="452" y="0"/>
                </a:lnTo>
                <a:lnTo>
                  <a:pt x="453" y="0"/>
                </a:lnTo>
                <a:lnTo>
                  <a:pt x="453" y="0"/>
                </a:lnTo>
                <a:lnTo>
                  <a:pt x="453" y="0"/>
                </a:lnTo>
                <a:lnTo>
                  <a:pt x="453" y="0"/>
                </a:lnTo>
                <a:lnTo>
                  <a:pt x="453" y="0"/>
                </a:lnTo>
                <a:lnTo>
                  <a:pt x="453" y="0"/>
                </a:lnTo>
                <a:lnTo>
                  <a:pt x="453" y="0"/>
                </a:lnTo>
                <a:lnTo>
                  <a:pt x="454" y="0"/>
                </a:lnTo>
                <a:lnTo>
                  <a:pt x="454" y="0"/>
                </a:lnTo>
                <a:lnTo>
                  <a:pt x="454" y="0"/>
                </a:lnTo>
                <a:lnTo>
                  <a:pt x="454" y="0"/>
                </a:lnTo>
                <a:lnTo>
                  <a:pt x="455" y="0"/>
                </a:lnTo>
                <a:lnTo>
                  <a:pt x="455" y="0"/>
                </a:lnTo>
                <a:lnTo>
                  <a:pt x="455" y="0"/>
                </a:lnTo>
                <a:lnTo>
                  <a:pt x="455" y="0"/>
                </a:lnTo>
                <a:lnTo>
                  <a:pt x="456" y="0"/>
                </a:lnTo>
                <a:lnTo>
                  <a:pt x="456" y="0"/>
                </a:lnTo>
                <a:lnTo>
                  <a:pt x="456" y="0"/>
                </a:lnTo>
                <a:lnTo>
                  <a:pt x="456" y="0"/>
                </a:lnTo>
                <a:lnTo>
                  <a:pt x="456" y="0"/>
                </a:lnTo>
                <a:lnTo>
                  <a:pt x="457" y="0"/>
                </a:lnTo>
                <a:lnTo>
                  <a:pt x="457" y="0"/>
                </a:lnTo>
                <a:lnTo>
                  <a:pt x="457" y="0"/>
                </a:lnTo>
                <a:lnTo>
                  <a:pt x="457" y="0"/>
                </a:lnTo>
                <a:lnTo>
                  <a:pt x="457" y="0"/>
                </a:lnTo>
                <a:lnTo>
                  <a:pt x="457" y="0"/>
                </a:lnTo>
                <a:lnTo>
                  <a:pt x="458" y="0"/>
                </a:lnTo>
                <a:lnTo>
                  <a:pt x="458" y="0"/>
                </a:lnTo>
                <a:lnTo>
                  <a:pt x="458" y="0"/>
                </a:lnTo>
                <a:lnTo>
                  <a:pt x="458" y="0"/>
                </a:lnTo>
                <a:lnTo>
                  <a:pt x="459" y="0"/>
                </a:lnTo>
                <a:lnTo>
                  <a:pt x="459" y="0"/>
                </a:lnTo>
                <a:lnTo>
                  <a:pt x="459" y="0"/>
                </a:lnTo>
                <a:lnTo>
                  <a:pt x="459" y="0"/>
                </a:lnTo>
                <a:lnTo>
                  <a:pt x="459" y="0"/>
                </a:lnTo>
                <a:lnTo>
                  <a:pt x="460" y="0"/>
                </a:lnTo>
                <a:lnTo>
                  <a:pt x="460" y="0"/>
                </a:lnTo>
                <a:lnTo>
                  <a:pt x="460" y="0"/>
                </a:lnTo>
                <a:lnTo>
                  <a:pt x="460" y="0"/>
                </a:lnTo>
                <a:lnTo>
                  <a:pt x="461" y="0"/>
                </a:lnTo>
                <a:lnTo>
                  <a:pt x="461" y="0"/>
                </a:lnTo>
                <a:lnTo>
                  <a:pt x="461" y="0"/>
                </a:lnTo>
                <a:lnTo>
                  <a:pt x="461" y="0"/>
                </a:lnTo>
                <a:lnTo>
                  <a:pt x="461" y="0"/>
                </a:lnTo>
                <a:lnTo>
                  <a:pt x="461" y="0"/>
                </a:lnTo>
                <a:lnTo>
                  <a:pt x="462" y="0"/>
                </a:lnTo>
                <a:lnTo>
                  <a:pt x="462" y="0"/>
                </a:lnTo>
                <a:lnTo>
                  <a:pt x="462" y="0"/>
                </a:lnTo>
                <a:lnTo>
                  <a:pt x="462" y="0"/>
                </a:lnTo>
                <a:lnTo>
                  <a:pt x="462" y="0"/>
                </a:lnTo>
                <a:lnTo>
                  <a:pt x="463" y="0"/>
                </a:lnTo>
                <a:lnTo>
                  <a:pt x="463" y="0"/>
                </a:lnTo>
                <a:lnTo>
                  <a:pt x="463" y="0"/>
                </a:lnTo>
                <a:lnTo>
                  <a:pt x="463" y="0"/>
                </a:lnTo>
                <a:lnTo>
                  <a:pt x="464" y="0"/>
                </a:lnTo>
                <a:lnTo>
                  <a:pt x="464" y="0"/>
                </a:lnTo>
                <a:lnTo>
                  <a:pt x="464" y="0"/>
                </a:lnTo>
                <a:lnTo>
                  <a:pt x="464" y="0"/>
                </a:lnTo>
                <a:lnTo>
                  <a:pt x="465" y="0"/>
                </a:lnTo>
                <a:lnTo>
                  <a:pt x="465" y="0"/>
                </a:lnTo>
                <a:lnTo>
                  <a:pt x="465" y="0"/>
                </a:lnTo>
                <a:lnTo>
                  <a:pt x="465" y="0"/>
                </a:lnTo>
                <a:lnTo>
                  <a:pt x="465" y="0"/>
                </a:lnTo>
                <a:lnTo>
                  <a:pt x="465" y="0"/>
                </a:lnTo>
                <a:lnTo>
                  <a:pt x="465" y="0"/>
                </a:lnTo>
                <a:lnTo>
                  <a:pt x="466" y="0"/>
                </a:lnTo>
                <a:lnTo>
                  <a:pt x="466" y="0"/>
                </a:lnTo>
                <a:lnTo>
                  <a:pt x="466" y="0"/>
                </a:lnTo>
                <a:lnTo>
                  <a:pt x="466" y="0"/>
                </a:lnTo>
                <a:lnTo>
                  <a:pt x="467" y="0"/>
                </a:lnTo>
                <a:lnTo>
                  <a:pt x="467" y="0"/>
                </a:lnTo>
                <a:lnTo>
                  <a:pt x="467" y="0"/>
                </a:lnTo>
                <a:lnTo>
                  <a:pt x="467" y="0"/>
                </a:lnTo>
                <a:lnTo>
                  <a:pt x="467" y="0"/>
                </a:lnTo>
                <a:lnTo>
                  <a:pt x="468" y="0"/>
                </a:lnTo>
                <a:lnTo>
                  <a:pt x="468" y="0"/>
                </a:lnTo>
                <a:lnTo>
                  <a:pt x="468" y="0"/>
                </a:lnTo>
                <a:lnTo>
                  <a:pt x="468" y="0"/>
                </a:lnTo>
                <a:lnTo>
                  <a:pt x="469" y="0"/>
                </a:lnTo>
                <a:lnTo>
                  <a:pt x="469" y="0"/>
                </a:lnTo>
                <a:lnTo>
                  <a:pt x="469" y="0"/>
                </a:lnTo>
                <a:lnTo>
                  <a:pt x="469" y="0"/>
                </a:lnTo>
                <a:lnTo>
                  <a:pt x="469" y="0"/>
                </a:lnTo>
                <a:lnTo>
                  <a:pt x="469" y="0"/>
                </a:lnTo>
                <a:lnTo>
                  <a:pt x="470" y="0"/>
                </a:lnTo>
                <a:lnTo>
                  <a:pt x="470" y="0"/>
                </a:lnTo>
                <a:lnTo>
                  <a:pt x="470" y="0"/>
                </a:lnTo>
                <a:lnTo>
                  <a:pt x="470" y="0"/>
                </a:lnTo>
                <a:lnTo>
                  <a:pt x="470" y="0"/>
                </a:lnTo>
                <a:lnTo>
                  <a:pt x="471" y="0"/>
                </a:lnTo>
                <a:lnTo>
                  <a:pt x="471" y="0"/>
                </a:lnTo>
                <a:lnTo>
                  <a:pt x="471" y="0"/>
                </a:lnTo>
                <a:lnTo>
                  <a:pt x="471" y="0"/>
                </a:lnTo>
                <a:lnTo>
                  <a:pt x="472" y="0"/>
                </a:lnTo>
                <a:lnTo>
                  <a:pt x="472" y="0"/>
                </a:lnTo>
                <a:lnTo>
                  <a:pt x="472" y="0"/>
                </a:lnTo>
                <a:lnTo>
                  <a:pt x="472" y="0"/>
                </a:lnTo>
                <a:lnTo>
                  <a:pt x="473" y="0"/>
                </a:lnTo>
                <a:lnTo>
                  <a:pt x="473" y="0"/>
                </a:lnTo>
                <a:lnTo>
                  <a:pt x="473" y="0"/>
                </a:lnTo>
                <a:lnTo>
                  <a:pt x="473" y="0"/>
                </a:lnTo>
                <a:lnTo>
                  <a:pt x="473" y="0"/>
                </a:lnTo>
                <a:lnTo>
                  <a:pt x="473" y="0"/>
                </a:lnTo>
                <a:lnTo>
                  <a:pt x="473" y="0"/>
                </a:lnTo>
                <a:lnTo>
                  <a:pt x="474" y="0"/>
                </a:lnTo>
                <a:lnTo>
                  <a:pt x="474" y="0"/>
                </a:lnTo>
                <a:lnTo>
                  <a:pt x="474" y="0"/>
                </a:lnTo>
                <a:lnTo>
                  <a:pt x="474" y="0"/>
                </a:lnTo>
                <a:lnTo>
                  <a:pt x="475" y="0"/>
                </a:lnTo>
                <a:lnTo>
                  <a:pt x="475" y="0"/>
                </a:lnTo>
                <a:lnTo>
                  <a:pt x="475" y="0"/>
                </a:lnTo>
                <a:lnTo>
                  <a:pt x="475" y="0"/>
                </a:lnTo>
                <a:lnTo>
                  <a:pt x="476" y="0"/>
                </a:lnTo>
                <a:lnTo>
                  <a:pt x="476" y="0"/>
                </a:lnTo>
                <a:lnTo>
                  <a:pt x="476" y="0"/>
                </a:lnTo>
                <a:lnTo>
                  <a:pt x="476" y="0"/>
                </a:lnTo>
                <a:lnTo>
                  <a:pt x="476" y="0"/>
                </a:lnTo>
                <a:lnTo>
                  <a:pt x="477" y="0"/>
                </a:lnTo>
                <a:lnTo>
                  <a:pt x="477" y="0"/>
                </a:lnTo>
                <a:lnTo>
                  <a:pt x="477" y="0"/>
                </a:lnTo>
                <a:lnTo>
                  <a:pt x="477" y="0"/>
                </a:lnTo>
                <a:lnTo>
                  <a:pt x="477" y="0"/>
                </a:lnTo>
                <a:lnTo>
                  <a:pt x="477" y="0"/>
                </a:lnTo>
                <a:lnTo>
                  <a:pt x="478" y="0"/>
                </a:lnTo>
                <a:lnTo>
                  <a:pt x="478" y="0"/>
                </a:lnTo>
                <a:lnTo>
                  <a:pt x="478" y="0"/>
                </a:lnTo>
                <a:lnTo>
                  <a:pt x="478" y="0"/>
                </a:lnTo>
                <a:lnTo>
                  <a:pt x="478" y="0"/>
                </a:lnTo>
                <a:lnTo>
                  <a:pt x="479" y="0"/>
                </a:lnTo>
                <a:lnTo>
                  <a:pt x="479" y="0"/>
                </a:lnTo>
                <a:lnTo>
                  <a:pt x="479" y="0"/>
                </a:lnTo>
                <a:lnTo>
                  <a:pt x="479" y="0"/>
                </a:lnTo>
                <a:lnTo>
                  <a:pt x="480" y="0"/>
                </a:lnTo>
                <a:lnTo>
                  <a:pt x="480" y="0"/>
                </a:lnTo>
                <a:lnTo>
                  <a:pt x="480" y="0"/>
                </a:lnTo>
                <a:lnTo>
                  <a:pt x="480" y="0"/>
                </a:lnTo>
                <a:lnTo>
                  <a:pt x="481" y="0"/>
                </a:lnTo>
                <a:lnTo>
                  <a:pt x="481" y="0"/>
                </a:lnTo>
                <a:lnTo>
                  <a:pt x="481" y="0"/>
                </a:lnTo>
                <a:lnTo>
                  <a:pt x="481" y="0"/>
                </a:lnTo>
                <a:lnTo>
                  <a:pt x="481" y="0"/>
                </a:lnTo>
                <a:lnTo>
                  <a:pt x="481" y="0"/>
                </a:lnTo>
                <a:lnTo>
                  <a:pt x="481" y="0"/>
                </a:lnTo>
                <a:lnTo>
                  <a:pt x="482" y="0"/>
                </a:lnTo>
                <a:lnTo>
                  <a:pt x="482" y="0"/>
                </a:lnTo>
                <a:lnTo>
                  <a:pt x="482" y="0"/>
                </a:lnTo>
                <a:lnTo>
                  <a:pt x="482" y="0"/>
                </a:lnTo>
                <a:lnTo>
                  <a:pt x="483" y="0"/>
                </a:lnTo>
                <a:lnTo>
                  <a:pt x="483" y="0"/>
                </a:lnTo>
                <a:lnTo>
                  <a:pt x="483" y="0"/>
                </a:lnTo>
                <a:lnTo>
                  <a:pt x="483" y="0"/>
                </a:lnTo>
                <a:lnTo>
                  <a:pt x="484" y="0"/>
                </a:lnTo>
                <a:lnTo>
                  <a:pt x="484" y="0"/>
                </a:lnTo>
                <a:lnTo>
                  <a:pt x="484" y="0"/>
                </a:lnTo>
                <a:lnTo>
                  <a:pt x="484" y="0"/>
                </a:lnTo>
                <a:lnTo>
                  <a:pt x="484" y="0"/>
                </a:lnTo>
                <a:lnTo>
                  <a:pt x="485" y="0"/>
                </a:lnTo>
                <a:lnTo>
                  <a:pt x="485" y="0"/>
                </a:lnTo>
                <a:lnTo>
                  <a:pt x="485" y="0"/>
                </a:lnTo>
                <a:lnTo>
                  <a:pt x="485" y="0"/>
                </a:lnTo>
                <a:lnTo>
                  <a:pt x="485" y="0"/>
                </a:lnTo>
                <a:lnTo>
                  <a:pt x="485" y="0"/>
                </a:lnTo>
                <a:lnTo>
                  <a:pt x="486" y="0"/>
                </a:lnTo>
                <a:lnTo>
                  <a:pt x="486" y="0"/>
                </a:lnTo>
                <a:lnTo>
                  <a:pt x="486" y="0"/>
                </a:lnTo>
                <a:lnTo>
                  <a:pt x="486" y="0"/>
                </a:lnTo>
                <a:lnTo>
                  <a:pt x="487" y="0"/>
                </a:lnTo>
                <a:lnTo>
                  <a:pt x="487" y="0"/>
                </a:lnTo>
                <a:lnTo>
                  <a:pt x="487" y="0"/>
                </a:lnTo>
                <a:lnTo>
                  <a:pt x="487" y="0"/>
                </a:lnTo>
                <a:lnTo>
                  <a:pt x="487" y="0"/>
                </a:lnTo>
                <a:lnTo>
                  <a:pt x="488" y="0"/>
                </a:lnTo>
                <a:lnTo>
                  <a:pt x="488" y="0"/>
                </a:lnTo>
                <a:lnTo>
                  <a:pt x="488" y="0"/>
                </a:lnTo>
                <a:lnTo>
                  <a:pt x="488" y="0"/>
                </a:lnTo>
                <a:lnTo>
                  <a:pt x="489" y="0"/>
                </a:lnTo>
                <a:lnTo>
                  <a:pt x="489" y="0"/>
                </a:lnTo>
                <a:lnTo>
                  <a:pt x="489" y="0"/>
                </a:lnTo>
                <a:lnTo>
                  <a:pt x="489" y="0"/>
                </a:lnTo>
                <a:lnTo>
                  <a:pt x="489" y="0"/>
                </a:lnTo>
                <a:lnTo>
                  <a:pt x="489" y="0"/>
                </a:lnTo>
                <a:lnTo>
                  <a:pt x="489" y="0"/>
                </a:lnTo>
                <a:lnTo>
                  <a:pt x="490" y="0"/>
                </a:lnTo>
                <a:lnTo>
                  <a:pt x="490" y="0"/>
                </a:lnTo>
                <a:lnTo>
                  <a:pt x="490" y="0"/>
                </a:lnTo>
                <a:lnTo>
                  <a:pt x="490" y="0"/>
                </a:lnTo>
                <a:lnTo>
                  <a:pt x="491" y="0"/>
                </a:lnTo>
                <a:lnTo>
                  <a:pt x="491" y="0"/>
                </a:lnTo>
                <a:lnTo>
                  <a:pt x="491" y="0"/>
                </a:lnTo>
                <a:lnTo>
                  <a:pt x="491" y="0"/>
                </a:lnTo>
                <a:lnTo>
                  <a:pt x="492" y="0"/>
                </a:lnTo>
                <a:lnTo>
                  <a:pt x="492" y="0"/>
                </a:lnTo>
                <a:lnTo>
                  <a:pt x="492" y="0"/>
                </a:lnTo>
                <a:lnTo>
                  <a:pt x="492" y="0"/>
                </a:lnTo>
                <a:lnTo>
                  <a:pt x="493" y="0"/>
                </a:lnTo>
                <a:lnTo>
                  <a:pt x="493" y="0"/>
                </a:lnTo>
                <a:lnTo>
                  <a:pt x="493" y="0"/>
                </a:lnTo>
                <a:lnTo>
                  <a:pt x="493" y="0"/>
                </a:lnTo>
                <a:lnTo>
                  <a:pt x="493" y="0"/>
                </a:lnTo>
                <a:lnTo>
                  <a:pt x="493" y="0"/>
                </a:lnTo>
                <a:lnTo>
                  <a:pt x="493" y="0"/>
                </a:lnTo>
                <a:lnTo>
                  <a:pt x="494" y="0"/>
                </a:lnTo>
                <a:lnTo>
                  <a:pt x="494" y="0"/>
                </a:lnTo>
                <a:lnTo>
                  <a:pt x="494" y="0"/>
                </a:lnTo>
                <a:lnTo>
                  <a:pt x="494" y="0"/>
                </a:lnTo>
                <a:lnTo>
                  <a:pt x="495" y="0"/>
                </a:lnTo>
                <a:lnTo>
                  <a:pt x="495" y="0"/>
                </a:lnTo>
                <a:lnTo>
                  <a:pt x="495" y="0"/>
                </a:lnTo>
                <a:lnTo>
                  <a:pt x="495" y="0"/>
                </a:lnTo>
                <a:lnTo>
                  <a:pt x="495" y="0"/>
                </a:lnTo>
                <a:lnTo>
                  <a:pt x="496" y="0"/>
                </a:lnTo>
                <a:lnTo>
                  <a:pt x="496" y="0"/>
                </a:lnTo>
                <a:lnTo>
                  <a:pt x="496" y="0"/>
                </a:lnTo>
                <a:lnTo>
                  <a:pt x="496" y="0"/>
                </a:lnTo>
                <a:lnTo>
                  <a:pt x="497" y="0"/>
                </a:lnTo>
                <a:lnTo>
                  <a:pt x="497" y="0"/>
                </a:lnTo>
                <a:lnTo>
                  <a:pt x="497" y="0"/>
                </a:lnTo>
                <a:lnTo>
                  <a:pt x="497" y="0"/>
                </a:lnTo>
                <a:lnTo>
                  <a:pt x="497" y="0"/>
                </a:lnTo>
                <a:lnTo>
                  <a:pt x="497" y="0"/>
                </a:lnTo>
                <a:lnTo>
                  <a:pt x="498" y="0"/>
                </a:lnTo>
                <a:lnTo>
                  <a:pt x="498" y="0"/>
                </a:lnTo>
                <a:lnTo>
                  <a:pt x="498" y="0"/>
                </a:lnTo>
                <a:lnTo>
                  <a:pt x="498" y="0"/>
                </a:lnTo>
                <a:lnTo>
                  <a:pt x="498" y="0"/>
                </a:lnTo>
                <a:lnTo>
                  <a:pt x="499" y="0"/>
                </a:lnTo>
                <a:lnTo>
                  <a:pt x="499" y="0"/>
                </a:lnTo>
                <a:lnTo>
                  <a:pt x="499" y="0"/>
                </a:lnTo>
                <a:lnTo>
                  <a:pt x="499" y="0"/>
                </a:lnTo>
                <a:lnTo>
                  <a:pt x="500" y="0"/>
                </a:lnTo>
                <a:lnTo>
                  <a:pt x="500" y="0"/>
                </a:lnTo>
                <a:lnTo>
                  <a:pt x="500" y="0"/>
                </a:lnTo>
                <a:lnTo>
                  <a:pt x="500" y="0"/>
                </a:lnTo>
                <a:lnTo>
                  <a:pt x="501" y="0"/>
                </a:lnTo>
                <a:lnTo>
                  <a:pt x="501" y="0"/>
                </a:lnTo>
                <a:lnTo>
                  <a:pt x="501" y="0"/>
                </a:lnTo>
                <a:lnTo>
                  <a:pt x="501" y="0"/>
                </a:lnTo>
                <a:lnTo>
                  <a:pt x="501" y="0"/>
                </a:lnTo>
                <a:lnTo>
                  <a:pt x="501" y="0"/>
                </a:lnTo>
                <a:lnTo>
                  <a:pt x="501" y="0"/>
                </a:lnTo>
                <a:lnTo>
                  <a:pt x="502" y="0"/>
                </a:lnTo>
                <a:lnTo>
                  <a:pt x="502" y="0"/>
                </a:lnTo>
                <a:lnTo>
                  <a:pt x="502" y="0"/>
                </a:lnTo>
                <a:lnTo>
                  <a:pt x="502" y="0"/>
                </a:lnTo>
                <a:lnTo>
                  <a:pt x="503" y="0"/>
                </a:lnTo>
                <a:lnTo>
                  <a:pt x="503" y="0"/>
                </a:lnTo>
                <a:lnTo>
                  <a:pt x="503" y="0"/>
                </a:lnTo>
                <a:lnTo>
                  <a:pt x="503" y="0"/>
                </a:lnTo>
                <a:lnTo>
                  <a:pt x="504" y="0"/>
                </a:lnTo>
                <a:lnTo>
                  <a:pt x="504" y="0"/>
                </a:lnTo>
                <a:lnTo>
                  <a:pt x="504" y="0"/>
                </a:lnTo>
                <a:lnTo>
                  <a:pt x="504" y="0"/>
                </a:lnTo>
                <a:lnTo>
                  <a:pt x="504" y="0"/>
                </a:lnTo>
                <a:lnTo>
                  <a:pt x="505" y="0"/>
                </a:lnTo>
                <a:lnTo>
                  <a:pt x="505" y="0"/>
                </a:lnTo>
                <a:lnTo>
                  <a:pt x="505" y="0"/>
                </a:lnTo>
                <a:lnTo>
                  <a:pt x="505" y="0"/>
                </a:lnTo>
                <a:lnTo>
                  <a:pt x="505" y="0"/>
                </a:lnTo>
                <a:lnTo>
                  <a:pt x="505" y="0"/>
                </a:lnTo>
                <a:lnTo>
                  <a:pt x="506" y="0"/>
                </a:lnTo>
                <a:lnTo>
                  <a:pt x="506" y="0"/>
                </a:lnTo>
                <a:lnTo>
                  <a:pt x="506" y="0"/>
                </a:lnTo>
                <a:lnTo>
                  <a:pt x="506" y="0"/>
                </a:lnTo>
                <a:lnTo>
                  <a:pt x="506" y="0"/>
                </a:lnTo>
                <a:lnTo>
                  <a:pt x="507" y="0"/>
                </a:lnTo>
                <a:lnTo>
                  <a:pt x="507" y="0"/>
                </a:lnTo>
                <a:lnTo>
                  <a:pt x="507" y="0"/>
                </a:lnTo>
                <a:lnTo>
                  <a:pt x="507" y="0"/>
                </a:lnTo>
                <a:lnTo>
                  <a:pt x="508" y="0"/>
                </a:lnTo>
                <a:lnTo>
                  <a:pt x="508" y="0"/>
                </a:lnTo>
                <a:lnTo>
                  <a:pt x="508" y="0"/>
                </a:lnTo>
                <a:lnTo>
                  <a:pt x="508" y="0"/>
                </a:lnTo>
                <a:lnTo>
                  <a:pt x="509" y="0"/>
                </a:lnTo>
                <a:lnTo>
                  <a:pt x="509" y="0"/>
                </a:lnTo>
                <a:lnTo>
                  <a:pt x="509" y="0"/>
                </a:lnTo>
                <a:lnTo>
                  <a:pt x="509" y="0"/>
                </a:lnTo>
                <a:lnTo>
                  <a:pt x="509" y="0"/>
                </a:lnTo>
                <a:lnTo>
                  <a:pt x="509" y="0"/>
                </a:lnTo>
                <a:lnTo>
                  <a:pt x="509" y="0"/>
                </a:lnTo>
                <a:lnTo>
                  <a:pt x="510" y="0"/>
                </a:lnTo>
                <a:lnTo>
                  <a:pt x="510" y="0"/>
                </a:lnTo>
                <a:lnTo>
                  <a:pt x="510" y="0"/>
                </a:lnTo>
                <a:lnTo>
                  <a:pt x="510" y="0"/>
                </a:lnTo>
                <a:lnTo>
                  <a:pt x="511" y="0"/>
                </a:lnTo>
                <a:lnTo>
                  <a:pt x="511" y="0"/>
                </a:lnTo>
                <a:lnTo>
                  <a:pt x="511" y="0"/>
                </a:lnTo>
                <a:lnTo>
                  <a:pt x="511" y="0"/>
                </a:lnTo>
                <a:lnTo>
                  <a:pt x="512" y="0"/>
                </a:lnTo>
                <a:lnTo>
                  <a:pt x="512" y="0"/>
                </a:lnTo>
                <a:lnTo>
                  <a:pt x="512" y="0"/>
                </a:lnTo>
                <a:lnTo>
                  <a:pt x="512" y="0"/>
                </a:lnTo>
                <a:lnTo>
                  <a:pt x="512" y="0"/>
                </a:lnTo>
                <a:lnTo>
                  <a:pt x="513" y="0"/>
                </a:lnTo>
                <a:lnTo>
                  <a:pt x="513" y="0"/>
                </a:lnTo>
                <a:lnTo>
                  <a:pt x="513" y="0"/>
                </a:lnTo>
                <a:lnTo>
                  <a:pt x="513" y="0"/>
                </a:lnTo>
                <a:lnTo>
                  <a:pt x="513" y="0"/>
                </a:lnTo>
                <a:lnTo>
                  <a:pt x="513" y="0"/>
                </a:lnTo>
                <a:lnTo>
                  <a:pt x="514" y="0"/>
                </a:lnTo>
                <a:lnTo>
                  <a:pt x="514" y="0"/>
                </a:lnTo>
                <a:lnTo>
                  <a:pt x="514" y="0"/>
                </a:lnTo>
                <a:lnTo>
                  <a:pt x="514" y="0"/>
                </a:lnTo>
                <a:lnTo>
                  <a:pt x="515" y="0"/>
                </a:lnTo>
                <a:lnTo>
                  <a:pt x="515" y="0"/>
                </a:lnTo>
                <a:lnTo>
                  <a:pt x="515" y="0"/>
                </a:lnTo>
                <a:lnTo>
                  <a:pt x="515" y="0"/>
                </a:lnTo>
                <a:lnTo>
                  <a:pt x="515" y="0"/>
                </a:lnTo>
                <a:lnTo>
                  <a:pt x="516" y="0"/>
                </a:lnTo>
                <a:lnTo>
                  <a:pt x="516" y="0"/>
                </a:lnTo>
                <a:lnTo>
                  <a:pt x="516" y="0"/>
                </a:lnTo>
                <a:lnTo>
                  <a:pt x="516" y="0"/>
                </a:lnTo>
                <a:lnTo>
                  <a:pt x="516" y="0"/>
                </a:lnTo>
                <a:lnTo>
                  <a:pt x="516" y="0"/>
                </a:lnTo>
                <a:lnTo>
                  <a:pt x="517" y="0"/>
                </a:lnTo>
                <a:lnTo>
                  <a:pt x="517" y="0"/>
                </a:lnTo>
                <a:lnTo>
                  <a:pt x="517" y="0"/>
                </a:lnTo>
                <a:lnTo>
                  <a:pt x="517" y="0"/>
                </a:lnTo>
                <a:lnTo>
                  <a:pt x="517" y="0"/>
                </a:lnTo>
                <a:lnTo>
                  <a:pt x="518" y="0"/>
                </a:lnTo>
                <a:lnTo>
                  <a:pt x="518" y="0"/>
                </a:lnTo>
                <a:lnTo>
                  <a:pt x="518" y="0"/>
                </a:lnTo>
                <a:lnTo>
                  <a:pt x="518" y="0"/>
                </a:lnTo>
                <a:lnTo>
                  <a:pt x="519" y="0"/>
                </a:lnTo>
                <a:lnTo>
                  <a:pt x="519" y="0"/>
                </a:lnTo>
                <a:lnTo>
                  <a:pt x="519" y="0"/>
                </a:lnTo>
                <a:lnTo>
                  <a:pt x="519" y="0"/>
                </a:lnTo>
                <a:lnTo>
                  <a:pt x="520" y="0"/>
                </a:lnTo>
                <a:lnTo>
                  <a:pt x="520" y="0"/>
                </a:lnTo>
                <a:lnTo>
                  <a:pt x="520" y="0"/>
                </a:lnTo>
                <a:lnTo>
                  <a:pt x="520" y="0"/>
                </a:lnTo>
                <a:lnTo>
                  <a:pt x="520" y="0"/>
                </a:lnTo>
                <a:lnTo>
                  <a:pt x="520" y="0"/>
                </a:lnTo>
                <a:lnTo>
                  <a:pt x="520" y="0"/>
                </a:lnTo>
                <a:lnTo>
                  <a:pt x="521" y="0"/>
                </a:lnTo>
                <a:lnTo>
                  <a:pt x="521" y="0"/>
                </a:lnTo>
                <a:lnTo>
                  <a:pt x="521" y="0"/>
                </a:lnTo>
                <a:lnTo>
                  <a:pt x="521" y="0"/>
                </a:lnTo>
                <a:lnTo>
                  <a:pt x="522" y="0"/>
                </a:lnTo>
                <a:lnTo>
                  <a:pt x="522" y="0"/>
                </a:lnTo>
                <a:lnTo>
                  <a:pt x="522" y="0"/>
                </a:lnTo>
                <a:lnTo>
                  <a:pt x="522" y="0"/>
                </a:lnTo>
                <a:lnTo>
                  <a:pt x="523" y="0"/>
                </a:lnTo>
                <a:lnTo>
                  <a:pt x="523" y="0"/>
                </a:lnTo>
                <a:lnTo>
                  <a:pt x="523" y="0"/>
                </a:lnTo>
                <a:lnTo>
                  <a:pt x="523" y="0"/>
                </a:lnTo>
                <a:lnTo>
                  <a:pt x="523" y="0"/>
                </a:lnTo>
                <a:lnTo>
                  <a:pt x="524" y="0"/>
                </a:lnTo>
                <a:lnTo>
                  <a:pt x="524" y="0"/>
                </a:lnTo>
                <a:lnTo>
                  <a:pt x="524" y="0"/>
                </a:lnTo>
                <a:lnTo>
                  <a:pt x="524" y="0"/>
                </a:lnTo>
                <a:lnTo>
                  <a:pt x="524" y="0"/>
                </a:lnTo>
                <a:lnTo>
                  <a:pt x="524" y="0"/>
                </a:lnTo>
                <a:lnTo>
                  <a:pt x="525" y="0"/>
                </a:lnTo>
                <a:lnTo>
                  <a:pt x="525" y="0"/>
                </a:lnTo>
                <a:lnTo>
                  <a:pt x="525" y="0"/>
                </a:lnTo>
                <a:lnTo>
                  <a:pt x="525" y="0"/>
                </a:lnTo>
                <a:lnTo>
                  <a:pt x="526" y="0"/>
                </a:lnTo>
                <a:lnTo>
                  <a:pt x="526" y="0"/>
                </a:lnTo>
                <a:lnTo>
                  <a:pt x="526" y="0"/>
                </a:lnTo>
                <a:lnTo>
                  <a:pt x="526" y="0"/>
                </a:lnTo>
                <a:lnTo>
                  <a:pt x="526" y="0"/>
                </a:lnTo>
                <a:lnTo>
                  <a:pt x="527" y="0"/>
                </a:lnTo>
                <a:lnTo>
                  <a:pt x="527" y="0"/>
                </a:lnTo>
                <a:lnTo>
                  <a:pt x="527" y="0"/>
                </a:lnTo>
                <a:lnTo>
                  <a:pt x="527" y="0"/>
                </a:lnTo>
                <a:lnTo>
                  <a:pt x="528" y="0"/>
                </a:lnTo>
                <a:lnTo>
                  <a:pt x="528" y="0"/>
                </a:lnTo>
                <a:lnTo>
                  <a:pt x="528" y="0"/>
                </a:lnTo>
                <a:lnTo>
                  <a:pt x="528" y="0"/>
                </a:lnTo>
                <a:lnTo>
                  <a:pt x="528" y="0"/>
                </a:lnTo>
                <a:lnTo>
                  <a:pt x="528" y="0"/>
                </a:lnTo>
                <a:lnTo>
                  <a:pt x="528" y="0"/>
                </a:lnTo>
                <a:lnTo>
                  <a:pt x="529" y="0"/>
                </a:lnTo>
                <a:lnTo>
                  <a:pt x="529" y="0"/>
                </a:lnTo>
                <a:lnTo>
                  <a:pt x="529" y="0"/>
                </a:lnTo>
                <a:lnTo>
                  <a:pt x="529" y="0"/>
                </a:lnTo>
                <a:lnTo>
                  <a:pt x="530" y="0"/>
                </a:lnTo>
                <a:lnTo>
                  <a:pt x="530" y="0"/>
                </a:lnTo>
                <a:lnTo>
                  <a:pt x="530" y="0"/>
                </a:lnTo>
                <a:lnTo>
                  <a:pt x="530" y="0"/>
                </a:lnTo>
                <a:lnTo>
                  <a:pt x="531" y="0"/>
                </a:lnTo>
                <a:lnTo>
                  <a:pt x="531" y="0"/>
                </a:lnTo>
                <a:lnTo>
                  <a:pt x="531" y="0"/>
                </a:lnTo>
                <a:lnTo>
                  <a:pt x="531" y="0"/>
                </a:lnTo>
                <a:lnTo>
                  <a:pt x="531" y="0"/>
                </a:lnTo>
                <a:lnTo>
                  <a:pt x="532" y="0"/>
                </a:lnTo>
                <a:lnTo>
                  <a:pt x="532" y="0"/>
                </a:lnTo>
                <a:lnTo>
                  <a:pt x="532" y="0"/>
                </a:lnTo>
                <a:lnTo>
                  <a:pt x="532" y="0"/>
                </a:lnTo>
                <a:lnTo>
                  <a:pt x="532" y="0"/>
                </a:lnTo>
                <a:lnTo>
                  <a:pt x="532" y="0"/>
                </a:lnTo>
                <a:lnTo>
                  <a:pt x="533" y="0"/>
                </a:lnTo>
                <a:lnTo>
                  <a:pt x="533" y="0"/>
                </a:lnTo>
                <a:lnTo>
                  <a:pt x="533" y="0"/>
                </a:lnTo>
                <a:lnTo>
                  <a:pt x="533" y="0"/>
                </a:lnTo>
                <a:lnTo>
                  <a:pt x="534" y="0"/>
                </a:lnTo>
                <a:lnTo>
                  <a:pt x="534" y="0"/>
                </a:lnTo>
                <a:lnTo>
                  <a:pt x="534" y="0"/>
                </a:lnTo>
                <a:lnTo>
                  <a:pt x="534" y="0"/>
                </a:lnTo>
                <a:lnTo>
                  <a:pt x="534" y="0"/>
                </a:lnTo>
                <a:lnTo>
                  <a:pt x="535" y="0"/>
                </a:lnTo>
                <a:lnTo>
                  <a:pt x="535" y="0"/>
                </a:lnTo>
                <a:lnTo>
                  <a:pt x="535" y="0"/>
                </a:lnTo>
                <a:lnTo>
                  <a:pt x="535" y="0"/>
                </a:lnTo>
                <a:lnTo>
                  <a:pt x="536" y="0"/>
                </a:lnTo>
                <a:lnTo>
                  <a:pt x="536" y="0"/>
                </a:lnTo>
                <a:lnTo>
                  <a:pt x="536" y="0"/>
                </a:lnTo>
                <a:lnTo>
                  <a:pt x="536" y="0"/>
                </a:lnTo>
                <a:lnTo>
                  <a:pt x="536" y="0"/>
                </a:lnTo>
                <a:lnTo>
                  <a:pt x="536" y="0"/>
                </a:lnTo>
                <a:lnTo>
                  <a:pt x="537" y="0"/>
                </a:lnTo>
                <a:lnTo>
                  <a:pt x="537" y="0"/>
                </a:lnTo>
                <a:lnTo>
                  <a:pt x="537" y="0"/>
                </a:lnTo>
                <a:lnTo>
                  <a:pt x="537" y="0"/>
                </a:lnTo>
                <a:lnTo>
                  <a:pt x="537" y="0"/>
                </a:lnTo>
                <a:lnTo>
                  <a:pt x="538" y="0"/>
                </a:lnTo>
                <a:lnTo>
                  <a:pt x="538" y="0"/>
                </a:lnTo>
                <a:lnTo>
                  <a:pt x="538" y="0"/>
                </a:lnTo>
                <a:lnTo>
                  <a:pt x="538" y="0"/>
                </a:lnTo>
                <a:lnTo>
                  <a:pt x="539" y="0"/>
                </a:lnTo>
                <a:lnTo>
                  <a:pt x="539" y="0"/>
                </a:lnTo>
                <a:lnTo>
                  <a:pt x="539" y="0"/>
                </a:lnTo>
                <a:lnTo>
                  <a:pt x="539" y="0"/>
                </a:lnTo>
                <a:lnTo>
                  <a:pt x="540" y="0"/>
                </a:lnTo>
                <a:lnTo>
                  <a:pt x="540" y="0"/>
                </a:lnTo>
                <a:lnTo>
                  <a:pt x="540" y="0"/>
                </a:lnTo>
                <a:lnTo>
                  <a:pt x="540" y="0"/>
                </a:lnTo>
                <a:lnTo>
                  <a:pt x="540" y="0"/>
                </a:lnTo>
                <a:lnTo>
                  <a:pt x="540" y="0"/>
                </a:lnTo>
                <a:lnTo>
                  <a:pt x="540" y="0"/>
                </a:lnTo>
                <a:lnTo>
                  <a:pt x="541" y="0"/>
                </a:lnTo>
                <a:lnTo>
                  <a:pt x="541" y="0"/>
                </a:lnTo>
                <a:lnTo>
                  <a:pt x="541" y="0"/>
                </a:lnTo>
                <a:lnTo>
                  <a:pt x="541" y="0"/>
                </a:lnTo>
                <a:lnTo>
                  <a:pt x="542" y="0"/>
                </a:lnTo>
                <a:lnTo>
                  <a:pt x="542" y="0"/>
                </a:lnTo>
                <a:lnTo>
                  <a:pt x="542" y="0"/>
                </a:lnTo>
                <a:lnTo>
                  <a:pt x="542" y="0"/>
                </a:lnTo>
                <a:lnTo>
                  <a:pt x="542" y="0"/>
                </a:lnTo>
                <a:lnTo>
                  <a:pt x="543" y="0"/>
                </a:lnTo>
                <a:lnTo>
                  <a:pt x="543" y="0"/>
                </a:lnTo>
                <a:lnTo>
                  <a:pt x="543" y="0"/>
                </a:lnTo>
                <a:lnTo>
                  <a:pt x="543" y="0"/>
                </a:lnTo>
                <a:lnTo>
                  <a:pt x="544" y="0"/>
                </a:lnTo>
                <a:lnTo>
                  <a:pt x="544" y="0"/>
                </a:lnTo>
                <a:lnTo>
                  <a:pt x="544" y="0"/>
                </a:lnTo>
                <a:lnTo>
                  <a:pt x="544" y="0"/>
                </a:lnTo>
                <a:lnTo>
                  <a:pt x="544" y="0"/>
                </a:lnTo>
                <a:lnTo>
                  <a:pt x="544" y="0"/>
                </a:lnTo>
                <a:lnTo>
                  <a:pt x="545" y="0"/>
                </a:lnTo>
                <a:lnTo>
                  <a:pt x="545" y="0"/>
                </a:lnTo>
                <a:lnTo>
                  <a:pt x="545" y="0"/>
                </a:lnTo>
                <a:lnTo>
                  <a:pt x="545" y="0"/>
                </a:lnTo>
                <a:lnTo>
                  <a:pt x="545" y="0"/>
                </a:lnTo>
                <a:lnTo>
                  <a:pt x="546" y="0"/>
                </a:lnTo>
                <a:lnTo>
                  <a:pt x="546" y="0"/>
                </a:lnTo>
                <a:lnTo>
                  <a:pt x="546" y="0"/>
                </a:lnTo>
                <a:lnTo>
                  <a:pt x="546" y="0"/>
                </a:lnTo>
                <a:lnTo>
                  <a:pt x="547" y="0"/>
                </a:lnTo>
                <a:lnTo>
                  <a:pt x="547" y="0"/>
                </a:lnTo>
                <a:lnTo>
                  <a:pt x="547" y="0"/>
                </a:lnTo>
                <a:lnTo>
                  <a:pt x="547" y="0"/>
                </a:lnTo>
                <a:lnTo>
                  <a:pt x="548" y="0"/>
                </a:lnTo>
                <a:lnTo>
                  <a:pt x="548" y="0"/>
                </a:lnTo>
                <a:lnTo>
                  <a:pt x="548" y="0"/>
                </a:lnTo>
                <a:lnTo>
                  <a:pt x="548" y="0"/>
                </a:lnTo>
                <a:lnTo>
                  <a:pt x="548" y="0"/>
                </a:lnTo>
                <a:lnTo>
                  <a:pt x="548" y="0"/>
                </a:lnTo>
                <a:lnTo>
                  <a:pt x="548" y="0"/>
                </a:lnTo>
                <a:lnTo>
                  <a:pt x="549" y="0"/>
                </a:lnTo>
                <a:lnTo>
                  <a:pt x="549" y="0"/>
                </a:lnTo>
                <a:lnTo>
                  <a:pt x="549" y="0"/>
                </a:lnTo>
                <a:lnTo>
                  <a:pt x="549" y="0"/>
                </a:lnTo>
                <a:lnTo>
                  <a:pt x="550" y="0"/>
                </a:lnTo>
                <a:lnTo>
                  <a:pt x="550" y="0"/>
                </a:lnTo>
                <a:lnTo>
                  <a:pt x="550" y="0"/>
                </a:lnTo>
                <a:lnTo>
                  <a:pt x="550" y="0"/>
                </a:lnTo>
                <a:lnTo>
                  <a:pt x="551" y="0"/>
                </a:lnTo>
                <a:lnTo>
                  <a:pt x="551" y="0"/>
                </a:lnTo>
                <a:lnTo>
                  <a:pt x="551" y="0"/>
                </a:lnTo>
                <a:lnTo>
                  <a:pt x="551" y="0"/>
                </a:lnTo>
                <a:lnTo>
                  <a:pt x="551" y="0"/>
                </a:lnTo>
                <a:lnTo>
                  <a:pt x="552" y="0"/>
                </a:lnTo>
                <a:lnTo>
                  <a:pt x="552" y="0"/>
                </a:lnTo>
                <a:lnTo>
                  <a:pt x="552" y="0"/>
                </a:lnTo>
                <a:lnTo>
                  <a:pt x="552" y="0"/>
                </a:lnTo>
                <a:lnTo>
                  <a:pt x="552" y="0"/>
                </a:lnTo>
                <a:lnTo>
                  <a:pt x="552" y="0"/>
                </a:lnTo>
                <a:lnTo>
                  <a:pt x="553" y="0"/>
                </a:lnTo>
                <a:lnTo>
                  <a:pt x="553" y="0"/>
                </a:lnTo>
                <a:lnTo>
                  <a:pt x="553" y="0"/>
                </a:lnTo>
                <a:lnTo>
                  <a:pt x="553" y="0"/>
                </a:lnTo>
                <a:lnTo>
                  <a:pt x="553" y="0"/>
                </a:lnTo>
                <a:lnTo>
                  <a:pt x="554" y="0"/>
                </a:lnTo>
                <a:lnTo>
                  <a:pt x="554" y="0"/>
                </a:lnTo>
                <a:lnTo>
                  <a:pt x="554" y="0"/>
                </a:lnTo>
                <a:lnTo>
                  <a:pt x="554" y="0"/>
                </a:lnTo>
                <a:lnTo>
                  <a:pt x="555" y="0"/>
                </a:lnTo>
                <a:lnTo>
                  <a:pt x="555" y="0"/>
                </a:lnTo>
                <a:lnTo>
                  <a:pt x="555" y="0"/>
                </a:lnTo>
                <a:lnTo>
                  <a:pt x="555" y="0"/>
                </a:lnTo>
                <a:lnTo>
                  <a:pt x="556" y="0"/>
                </a:lnTo>
                <a:lnTo>
                  <a:pt x="556" y="0"/>
                </a:lnTo>
                <a:lnTo>
                  <a:pt x="556" y="0"/>
                </a:lnTo>
                <a:lnTo>
                  <a:pt x="556" y="0"/>
                </a:lnTo>
                <a:lnTo>
                  <a:pt x="556" y="0"/>
                </a:lnTo>
                <a:lnTo>
                  <a:pt x="556" y="0"/>
                </a:lnTo>
                <a:lnTo>
                  <a:pt x="556" y="0"/>
                </a:lnTo>
                <a:lnTo>
                  <a:pt x="557" y="0"/>
                </a:lnTo>
                <a:lnTo>
                  <a:pt x="557" y="0"/>
                </a:lnTo>
                <a:lnTo>
                  <a:pt x="557" y="0"/>
                </a:lnTo>
                <a:lnTo>
                  <a:pt x="557" y="0"/>
                </a:lnTo>
                <a:lnTo>
                  <a:pt x="558" y="0"/>
                </a:lnTo>
                <a:lnTo>
                  <a:pt x="558" y="0"/>
                </a:lnTo>
                <a:lnTo>
                  <a:pt x="558" y="0"/>
                </a:lnTo>
                <a:lnTo>
                  <a:pt x="558" y="0"/>
                </a:lnTo>
                <a:lnTo>
                  <a:pt x="559" y="0"/>
                </a:lnTo>
                <a:lnTo>
                  <a:pt x="559" y="0"/>
                </a:lnTo>
                <a:lnTo>
                  <a:pt x="559" y="0"/>
                </a:lnTo>
                <a:lnTo>
                  <a:pt x="559" y="0"/>
                </a:lnTo>
                <a:lnTo>
                  <a:pt x="559" y="0"/>
                </a:lnTo>
                <a:lnTo>
                  <a:pt x="560" y="0"/>
                </a:lnTo>
                <a:lnTo>
                  <a:pt x="560" y="0"/>
                </a:lnTo>
                <a:lnTo>
                  <a:pt x="560" y="0"/>
                </a:lnTo>
                <a:lnTo>
                  <a:pt x="560" y="0"/>
                </a:lnTo>
                <a:lnTo>
                  <a:pt x="560" y="0"/>
                </a:lnTo>
                <a:lnTo>
                  <a:pt x="560" y="0"/>
                </a:lnTo>
                <a:lnTo>
                  <a:pt x="561" y="0"/>
                </a:lnTo>
                <a:lnTo>
                  <a:pt x="561" y="0"/>
                </a:lnTo>
                <a:lnTo>
                  <a:pt x="561" y="0"/>
                </a:lnTo>
                <a:lnTo>
                  <a:pt x="561" y="0"/>
                </a:lnTo>
                <a:lnTo>
                  <a:pt x="562" y="0"/>
                </a:lnTo>
                <a:lnTo>
                  <a:pt x="562" y="0"/>
                </a:lnTo>
                <a:lnTo>
                  <a:pt x="562" y="0"/>
                </a:lnTo>
                <a:lnTo>
                  <a:pt x="562" y="0"/>
                </a:lnTo>
                <a:lnTo>
                  <a:pt x="562" y="0"/>
                </a:lnTo>
                <a:lnTo>
                  <a:pt x="563" y="0"/>
                </a:lnTo>
                <a:lnTo>
                  <a:pt x="563" y="0"/>
                </a:lnTo>
                <a:lnTo>
                  <a:pt x="563" y="0"/>
                </a:lnTo>
                <a:lnTo>
                  <a:pt x="563" y="0"/>
                </a:lnTo>
                <a:lnTo>
                  <a:pt x="564" y="0"/>
                </a:lnTo>
                <a:lnTo>
                  <a:pt x="564" y="0"/>
                </a:lnTo>
                <a:lnTo>
                  <a:pt x="564" y="0"/>
                </a:lnTo>
                <a:lnTo>
                  <a:pt x="564" y="0"/>
                </a:lnTo>
                <a:lnTo>
                  <a:pt x="564" y="0"/>
                </a:lnTo>
                <a:lnTo>
                  <a:pt x="564" y="0"/>
                </a:lnTo>
                <a:lnTo>
                  <a:pt x="564" y="0"/>
                </a:lnTo>
                <a:lnTo>
                  <a:pt x="565" y="0"/>
                </a:lnTo>
                <a:lnTo>
                  <a:pt x="565" y="0"/>
                </a:lnTo>
                <a:lnTo>
                  <a:pt x="565" y="0"/>
                </a:lnTo>
                <a:lnTo>
                  <a:pt x="565" y="0"/>
                </a:lnTo>
                <a:lnTo>
                  <a:pt x="566" y="0"/>
                </a:lnTo>
                <a:lnTo>
                  <a:pt x="566" y="0"/>
                </a:lnTo>
                <a:lnTo>
                  <a:pt x="566" y="0"/>
                </a:lnTo>
                <a:lnTo>
                  <a:pt x="566" y="0"/>
                </a:lnTo>
                <a:lnTo>
                  <a:pt x="567" y="0"/>
                </a:lnTo>
                <a:lnTo>
                  <a:pt x="567" y="0"/>
                </a:lnTo>
                <a:lnTo>
                  <a:pt x="567" y="0"/>
                </a:lnTo>
                <a:lnTo>
                  <a:pt x="567" y="0"/>
                </a:lnTo>
                <a:lnTo>
                  <a:pt x="567" y="0"/>
                </a:lnTo>
                <a:lnTo>
                  <a:pt x="568" y="0"/>
                </a:lnTo>
                <a:lnTo>
                  <a:pt x="568" y="0"/>
                </a:lnTo>
                <a:lnTo>
                  <a:pt x="568" y="0"/>
                </a:lnTo>
                <a:lnTo>
                  <a:pt x="568" y="0"/>
                </a:lnTo>
                <a:lnTo>
                  <a:pt x="568" y="0"/>
                </a:lnTo>
                <a:lnTo>
                  <a:pt x="568" y="0"/>
                </a:lnTo>
                <a:lnTo>
                  <a:pt x="569" y="0"/>
                </a:lnTo>
                <a:lnTo>
                  <a:pt x="569" y="0"/>
                </a:lnTo>
                <a:lnTo>
                  <a:pt x="569" y="0"/>
                </a:lnTo>
                <a:lnTo>
                  <a:pt x="569" y="0"/>
                </a:lnTo>
                <a:lnTo>
                  <a:pt x="570" y="0"/>
                </a:lnTo>
                <a:lnTo>
                  <a:pt x="570" y="0"/>
                </a:lnTo>
                <a:lnTo>
                  <a:pt x="570" y="0"/>
                </a:lnTo>
                <a:lnTo>
                  <a:pt x="570" y="0"/>
                </a:lnTo>
                <a:lnTo>
                  <a:pt x="570" y="0"/>
                </a:lnTo>
                <a:lnTo>
                  <a:pt x="571" y="0"/>
                </a:lnTo>
                <a:lnTo>
                  <a:pt x="571" y="0"/>
                </a:lnTo>
                <a:lnTo>
                  <a:pt x="571" y="0"/>
                </a:lnTo>
                <a:lnTo>
                  <a:pt x="571" y="0"/>
                </a:lnTo>
                <a:lnTo>
                  <a:pt x="572" y="0"/>
                </a:lnTo>
                <a:lnTo>
                  <a:pt x="572" y="0"/>
                </a:lnTo>
                <a:lnTo>
                  <a:pt x="572" y="0"/>
                </a:lnTo>
                <a:lnTo>
                  <a:pt x="572" y="0"/>
                </a:lnTo>
                <a:lnTo>
                  <a:pt x="572" y="0"/>
                </a:lnTo>
                <a:lnTo>
                  <a:pt x="572" y="0"/>
                </a:lnTo>
                <a:lnTo>
                  <a:pt x="573" y="0"/>
                </a:lnTo>
                <a:lnTo>
                  <a:pt x="573" y="0"/>
                </a:lnTo>
                <a:lnTo>
                  <a:pt x="573" y="0"/>
                </a:lnTo>
                <a:lnTo>
                  <a:pt x="573" y="0"/>
                </a:lnTo>
                <a:lnTo>
                  <a:pt x="573" y="0"/>
                </a:lnTo>
                <a:lnTo>
                  <a:pt x="574" y="0"/>
                </a:lnTo>
                <a:lnTo>
                  <a:pt x="574" y="0"/>
                </a:lnTo>
                <a:lnTo>
                  <a:pt x="574" y="0"/>
                </a:lnTo>
                <a:lnTo>
                  <a:pt x="574" y="0"/>
                </a:lnTo>
                <a:lnTo>
                  <a:pt x="575" y="0"/>
                </a:lnTo>
                <a:lnTo>
                  <a:pt x="575" y="0"/>
                </a:lnTo>
                <a:lnTo>
                  <a:pt x="575" y="0"/>
                </a:lnTo>
                <a:lnTo>
                  <a:pt x="575" y="0"/>
                </a:lnTo>
                <a:lnTo>
                  <a:pt x="575" y="0"/>
                </a:lnTo>
                <a:lnTo>
                  <a:pt x="575" y="0"/>
                </a:lnTo>
                <a:lnTo>
                  <a:pt x="575" y="0"/>
                </a:lnTo>
                <a:lnTo>
                  <a:pt x="576" y="0"/>
                </a:lnTo>
                <a:lnTo>
                  <a:pt x="576" y="0"/>
                </a:lnTo>
                <a:lnTo>
                  <a:pt x="576" y="0"/>
                </a:lnTo>
                <a:lnTo>
                  <a:pt x="576" y="0"/>
                </a:lnTo>
                <a:lnTo>
                  <a:pt x="577" y="0"/>
                </a:lnTo>
                <a:lnTo>
                  <a:pt x="577" y="0"/>
                </a:lnTo>
                <a:lnTo>
                  <a:pt x="577" y="0"/>
                </a:lnTo>
                <a:lnTo>
                  <a:pt x="577" y="0"/>
                </a:lnTo>
                <a:lnTo>
                  <a:pt x="578" y="0"/>
                </a:lnTo>
                <a:lnTo>
                  <a:pt x="578" y="0"/>
                </a:lnTo>
                <a:lnTo>
                  <a:pt x="578" y="0"/>
                </a:lnTo>
                <a:lnTo>
                  <a:pt x="578" y="0"/>
                </a:lnTo>
                <a:lnTo>
                  <a:pt x="578" y="0"/>
                </a:lnTo>
                <a:lnTo>
                  <a:pt x="579" y="0"/>
                </a:lnTo>
                <a:lnTo>
                  <a:pt x="579" y="0"/>
                </a:lnTo>
                <a:lnTo>
                  <a:pt x="579" y="0"/>
                </a:lnTo>
                <a:lnTo>
                  <a:pt x="579" y="0"/>
                </a:lnTo>
                <a:lnTo>
                  <a:pt x="579" y="0"/>
                </a:lnTo>
                <a:lnTo>
                  <a:pt x="579" y="0"/>
                </a:lnTo>
                <a:lnTo>
                  <a:pt x="580" y="0"/>
                </a:lnTo>
                <a:lnTo>
                  <a:pt x="580" y="0"/>
                </a:lnTo>
                <a:lnTo>
                  <a:pt x="580" y="0"/>
                </a:lnTo>
                <a:lnTo>
                  <a:pt x="580" y="0"/>
                </a:lnTo>
                <a:lnTo>
                  <a:pt x="581" y="0"/>
                </a:lnTo>
                <a:lnTo>
                  <a:pt x="581" y="0"/>
                </a:lnTo>
                <a:lnTo>
                  <a:pt x="581" y="0"/>
                </a:lnTo>
                <a:lnTo>
                  <a:pt x="581" y="0"/>
                </a:lnTo>
                <a:lnTo>
                  <a:pt x="581" y="0"/>
                </a:lnTo>
                <a:lnTo>
                  <a:pt x="582" y="0"/>
                </a:lnTo>
                <a:lnTo>
                  <a:pt x="582" y="0"/>
                </a:lnTo>
                <a:lnTo>
                  <a:pt x="582" y="0"/>
                </a:lnTo>
                <a:lnTo>
                  <a:pt x="582" y="0"/>
                </a:lnTo>
                <a:lnTo>
                  <a:pt x="583" y="0"/>
                </a:lnTo>
                <a:lnTo>
                  <a:pt x="583" y="0"/>
                </a:lnTo>
                <a:lnTo>
                  <a:pt x="583" y="0"/>
                </a:lnTo>
                <a:lnTo>
                  <a:pt x="583" y="0"/>
                </a:lnTo>
                <a:lnTo>
                  <a:pt x="583" y="0"/>
                </a:lnTo>
                <a:lnTo>
                  <a:pt x="583" y="0"/>
                </a:lnTo>
                <a:lnTo>
                  <a:pt x="584" y="0"/>
                </a:lnTo>
                <a:lnTo>
                  <a:pt x="584" y="0"/>
                </a:lnTo>
                <a:lnTo>
                  <a:pt x="584" y="0"/>
                </a:lnTo>
                <a:lnTo>
                  <a:pt x="584" y="0"/>
                </a:lnTo>
                <a:lnTo>
                  <a:pt x="584" y="0"/>
                </a:lnTo>
                <a:lnTo>
                  <a:pt x="585" y="0"/>
                </a:lnTo>
                <a:lnTo>
                  <a:pt x="585" y="0"/>
                </a:lnTo>
                <a:lnTo>
                  <a:pt x="585" y="0"/>
                </a:lnTo>
                <a:lnTo>
                  <a:pt x="585" y="0"/>
                </a:lnTo>
                <a:lnTo>
                  <a:pt x="586" y="0"/>
                </a:lnTo>
                <a:lnTo>
                  <a:pt x="586" y="0"/>
                </a:lnTo>
                <a:lnTo>
                  <a:pt x="586" y="0"/>
                </a:lnTo>
                <a:lnTo>
                  <a:pt x="586" y="0"/>
                </a:lnTo>
                <a:lnTo>
                  <a:pt x="587" y="0"/>
                </a:lnTo>
                <a:lnTo>
                  <a:pt x="587" y="0"/>
                </a:lnTo>
                <a:lnTo>
                  <a:pt x="587" y="0"/>
                </a:lnTo>
                <a:lnTo>
                  <a:pt x="587" y="0"/>
                </a:lnTo>
                <a:lnTo>
                  <a:pt x="587" y="0"/>
                </a:lnTo>
                <a:lnTo>
                  <a:pt x="587" y="0"/>
                </a:lnTo>
                <a:lnTo>
                  <a:pt x="587" y="0"/>
                </a:lnTo>
                <a:lnTo>
                  <a:pt x="588" y="0"/>
                </a:lnTo>
                <a:lnTo>
                  <a:pt x="588" y="0"/>
                </a:lnTo>
                <a:lnTo>
                  <a:pt x="588" y="0"/>
                </a:lnTo>
                <a:lnTo>
                  <a:pt x="588" y="0"/>
                </a:lnTo>
                <a:lnTo>
                  <a:pt x="589" y="0"/>
                </a:lnTo>
                <a:lnTo>
                  <a:pt x="589" y="0"/>
                </a:lnTo>
                <a:lnTo>
                  <a:pt x="589" y="0"/>
                </a:lnTo>
                <a:lnTo>
                  <a:pt x="589" y="0"/>
                </a:lnTo>
                <a:lnTo>
                  <a:pt x="589" y="0"/>
                </a:lnTo>
                <a:lnTo>
                  <a:pt x="590" y="0"/>
                </a:lnTo>
                <a:lnTo>
                  <a:pt x="590" y="0"/>
                </a:lnTo>
                <a:lnTo>
                  <a:pt x="590" y="0"/>
                </a:lnTo>
                <a:lnTo>
                  <a:pt x="590" y="0"/>
                </a:lnTo>
                <a:lnTo>
                  <a:pt x="591" y="0"/>
                </a:lnTo>
                <a:lnTo>
                  <a:pt x="591" y="0"/>
                </a:lnTo>
                <a:lnTo>
                  <a:pt x="591" y="0"/>
                </a:lnTo>
                <a:lnTo>
                  <a:pt x="591" y="0"/>
                </a:lnTo>
                <a:lnTo>
                  <a:pt x="591" y="0"/>
                </a:lnTo>
                <a:lnTo>
                  <a:pt x="591" y="0"/>
                </a:lnTo>
                <a:lnTo>
                  <a:pt x="592" y="0"/>
                </a:lnTo>
                <a:lnTo>
                  <a:pt x="592" y="0"/>
                </a:lnTo>
                <a:lnTo>
                  <a:pt x="592" y="0"/>
                </a:lnTo>
                <a:lnTo>
                  <a:pt x="592" y="0"/>
                </a:lnTo>
                <a:lnTo>
                  <a:pt x="592" y="0"/>
                </a:lnTo>
                <a:lnTo>
                  <a:pt x="593" y="0"/>
                </a:lnTo>
                <a:lnTo>
                  <a:pt x="593" y="0"/>
                </a:lnTo>
                <a:lnTo>
                  <a:pt x="593" y="0"/>
                </a:lnTo>
                <a:lnTo>
                  <a:pt x="593" y="0"/>
                </a:lnTo>
                <a:lnTo>
                  <a:pt x="594" y="0"/>
                </a:lnTo>
                <a:lnTo>
                  <a:pt x="594" y="0"/>
                </a:lnTo>
                <a:lnTo>
                  <a:pt x="594" y="0"/>
                </a:lnTo>
                <a:lnTo>
                  <a:pt x="594" y="0"/>
                </a:lnTo>
                <a:lnTo>
                  <a:pt x="595" y="0"/>
                </a:lnTo>
                <a:lnTo>
                  <a:pt x="595" y="0"/>
                </a:lnTo>
                <a:lnTo>
                  <a:pt x="595" y="0"/>
                </a:lnTo>
                <a:lnTo>
                  <a:pt x="595" y="0"/>
                </a:lnTo>
                <a:lnTo>
                  <a:pt x="595" y="0"/>
                </a:lnTo>
                <a:lnTo>
                  <a:pt x="595" y="0"/>
                </a:lnTo>
                <a:lnTo>
                  <a:pt x="595" y="0"/>
                </a:lnTo>
                <a:lnTo>
                  <a:pt x="596" y="0"/>
                </a:lnTo>
                <a:lnTo>
                  <a:pt x="596" y="0"/>
                </a:lnTo>
                <a:lnTo>
                  <a:pt x="596" y="0"/>
                </a:lnTo>
                <a:lnTo>
                  <a:pt x="596" y="0"/>
                </a:lnTo>
                <a:lnTo>
                  <a:pt x="597" y="0"/>
                </a:lnTo>
                <a:lnTo>
                  <a:pt x="597" y="0"/>
                </a:lnTo>
                <a:lnTo>
                  <a:pt x="597" y="0"/>
                </a:lnTo>
                <a:lnTo>
                  <a:pt x="597" y="0"/>
                </a:lnTo>
                <a:lnTo>
                  <a:pt x="598" y="0"/>
                </a:lnTo>
                <a:lnTo>
                  <a:pt x="598" y="0"/>
                </a:lnTo>
                <a:lnTo>
                  <a:pt x="598" y="0"/>
                </a:lnTo>
                <a:lnTo>
                  <a:pt x="598" y="0"/>
                </a:lnTo>
                <a:lnTo>
                  <a:pt x="598" y="0"/>
                </a:lnTo>
                <a:lnTo>
                  <a:pt x="599" y="0"/>
                </a:lnTo>
                <a:lnTo>
                  <a:pt x="599" y="0"/>
                </a:lnTo>
                <a:lnTo>
                  <a:pt x="599" y="0"/>
                </a:lnTo>
                <a:lnTo>
                  <a:pt x="599" y="0"/>
                </a:lnTo>
                <a:lnTo>
                  <a:pt x="599" y="0"/>
                </a:lnTo>
                <a:lnTo>
                  <a:pt x="599" y="0"/>
                </a:lnTo>
                <a:lnTo>
                  <a:pt x="600" y="0"/>
                </a:lnTo>
                <a:lnTo>
                  <a:pt x="600" y="0"/>
                </a:lnTo>
                <a:lnTo>
                  <a:pt x="600" y="0"/>
                </a:lnTo>
                <a:lnTo>
                  <a:pt x="600" y="0"/>
                </a:lnTo>
                <a:lnTo>
                  <a:pt x="600" y="0"/>
                </a:lnTo>
                <a:lnTo>
                  <a:pt x="601" y="0"/>
                </a:lnTo>
                <a:lnTo>
                  <a:pt x="601" y="0"/>
                </a:lnTo>
                <a:lnTo>
                  <a:pt x="601" y="0"/>
                </a:lnTo>
                <a:lnTo>
                  <a:pt x="601" y="0"/>
                </a:lnTo>
                <a:lnTo>
                  <a:pt x="602" y="0"/>
                </a:lnTo>
                <a:lnTo>
                  <a:pt x="602" y="0"/>
                </a:lnTo>
                <a:lnTo>
                  <a:pt x="602" y="0"/>
                </a:lnTo>
                <a:lnTo>
                  <a:pt x="602" y="0"/>
                </a:lnTo>
                <a:lnTo>
                  <a:pt x="603" y="0"/>
                </a:lnTo>
                <a:lnTo>
                  <a:pt x="603" y="0"/>
                </a:lnTo>
                <a:lnTo>
                  <a:pt x="603" y="0"/>
                </a:lnTo>
                <a:lnTo>
                  <a:pt x="603" y="0"/>
                </a:lnTo>
                <a:lnTo>
                  <a:pt x="603" y="0"/>
                </a:lnTo>
                <a:lnTo>
                  <a:pt x="603" y="0"/>
                </a:lnTo>
                <a:lnTo>
                  <a:pt x="603" y="0"/>
                </a:lnTo>
                <a:lnTo>
                  <a:pt x="604" y="0"/>
                </a:lnTo>
                <a:lnTo>
                  <a:pt x="604" y="0"/>
                </a:lnTo>
                <a:lnTo>
                  <a:pt x="604" y="0"/>
                </a:lnTo>
                <a:lnTo>
                  <a:pt x="604" y="0"/>
                </a:lnTo>
                <a:lnTo>
                  <a:pt x="605" y="0"/>
                </a:lnTo>
                <a:lnTo>
                  <a:pt x="605" y="0"/>
                </a:lnTo>
                <a:lnTo>
                  <a:pt x="605" y="0"/>
                </a:lnTo>
                <a:lnTo>
                  <a:pt x="605" y="0"/>
                </a:lnTo>
                <a:lnTo>
                  <a:pt x="606" y="0"/>
                </a:lnTo>
                <a:lnTo>
                  <a:pt x="606" y="0"/>
                </a:lnTo>
                <a:lnTo>
                  <a:pt x="606" y="0"/>
                </a:lnTo>
                <a:lnTo>
                  <a:pt x="606" y="0"/>
                </a:lnTo>
                <a:lnTo>
                  <a:pt x="606" y="0"/>
                </a:lnTo>
                <a:lnTo>
                  <a:pt x="607" y="0"/>
                </a:lnTo>
                <a:lnTo>
                  <a:pt x="607" y="0"/>
                </a:lnTo>
                <a:lnTo>
                  <a:pt x="607" y="0"/>
                </a:lnTo>
                <a:lnTo>
                  <a:pt x="607" y="0"/>
                </a:lnTo>
                <a:lnTo>
                  <a:pt x="607" y="0"/>
                </a:lnTo>
                <a:lnTo>
                  <a:pt x="607" y="0"/>
                </a:lnTo>
                <a:lnTo>
                  <a:pt x="608" y="0"/>
                </a:lnTo>
                <a:lnTo>
                  <a:pt x="608" y="0"/>
                </a:lnTo>
                <a:lnTo>
                  <a:pt x="608" y="0"/>
                </a:lnTo>
                <a:lnTo>
                  <a:pt x="608" y="0"/>
                </a:lnTo>
                <a:lnTo>
                  <a:pt x="609" y="0"/>
                </a:lnTo>
                <a:lnTo>
                  <a:pt x="609" y="0"/>
                </a:lnTo>
                <a:lnTo>
                  <a:pt x="609" y="0"/>
                </a:lnTo>
                <a:lnTo>
                  <a:pt x="609" y="0"/>
                </a:lnTo>
                <a:lnTo>
                  <a:pt x="609" y="0"/>
                </a:lnTo>
                <a:lnTo>
                  <a:pt x="610" y="0"/>
                </a:lnTo>
                <a:lnTo>
                  <a:pt x="610" y="0"/>
                </a:lnTo>
                <a:lnTo>
                  <a:pt x="610" y="0"/>
                </a:lnTo>
                <a:lnTo>
                  <a:pt x="610" y="0"/>
                </a:lnTo>
                <a:lnTo>
                  <a:pt x="611" y="0"/>
                </a:lnTo>
                <a:lnTo>
                  <a:pt x="611" y="0"/>
                </a:lnTo>
                <a:lnTo>
                  <a:pt x="611" y="0"/>
                </a:lnTo>
                <a:lnTo>
                  <a:pt x="611" y="0"/>
                </a:lnTo>
                <a:lnTo>
                  <a:pt x="611" y="0"/>
                </a:lnTo>
                <a:lnTo>
                  <a:pt x="611" y="0"/>
                </a:lnTo>
                <a:lnTo>
                  <a:pt x="611" y="0"/>
                </a:lnTo>
                <a:lnTo>
                  <a:pt x="612" y="0"/>
                </a:lnTo>
                <a:lnTo>
                  <a:pt x="612" y="0"/>
                </a:lnTo>
                <a:lnTo>
                  <a:pt x="612" y="0"/>
                </a:lnTo>
                <a:lnTo>
                  <a:pt x="612" y="0"/>
                </a:lnTo>
                <a:lnTo>
                  <a:pt x="613" y="0"/>
                </a:lnTo>
                <a:lnTo>
                  <a:pt x="613" y="0"/>
                </a:lnTo>
                <a:lnTo>
                  <a:pt x="613" y="0"/>
                </a:lnTo>
                <a:lnTo>
                  <a:pt x="613" y="0"/>
                </a:lnTo>
                <a:lnTo>
                  <a:pt x="614" y="0"/>
                </a:lnTo>
                <a:lnTo>
                  <a:pt x="614" y="0"/>
                </a:lnTo>
                <a:lnTo>
                  <a:pt x="614" y="0"/>
                </a:lnTo>
                <a:lnTo>
                  <a:pt x="614" y="0"/>
                </a:lnTo>
                <a:lnTo>
                  <a:pt x="614" y="0"/>
                </a:lnTo>
                <a:lnTo>
                  <a:pt x="615" y="0"/>
                </a:lnTo>
                <a:lnTo>
                  <a:pt x="615" y="0"/>
                </a:lnTo>
                <a:lnTo>
                  <a:pt x="615" y="0"/>
                </a:lnTo>
                <a:lnTo>
                  <a:pt x="615" y="0"/>
                </a:lnTo>
                <a:lnTo>
                  <a:pt x="615" y="0"/>
                </a:lnTo>
                <a:lnTo>
                  <a:pt x="615" y="0"/>
                </a:lnTo>
                <a:lnTo>
                  <a:pt x="616" y="0"/>
                </a:lnTo>
                <a:lnTo>
                  <a:pt x="616" y="0"/>
                </a:lnTo>
                <a:lnTo>
                  <a:pt x="616" y="0"/>
                </a:lnTo>
                <a:lnTo>
                  <a:pt x="616" y="0"/>
                </a:lnTo>
                <a:lnTo>
                  <a:pt x="617" y="0"/>
                </a:lnTo>
                <a:lnTo>
                  <a:pt x="617" y="0"/>
                </a:lnTo>
                <a:lnTo>
                  <a:pt x="617" y="0"/>
                </a:lnTo>
                <a:lnTo>
                  <a:pt x="617" y="0"/>
                </a:lnTo>
                <a:lnTo>
                  <a:pt x="617" y="0"/>
                </a:lnTo>
                <a:lnTo>
                  <a:pt x="618" y="0"/>
                </a:lnTo>
                <a:lnTo>
                  <a:pt x="618" y="0"/>
                </a:lnTo>
                <a:lnTo>
                  <a:pt x="618" y="0"/>
                </a:lnTo>
                <a:lnTo>
                  <a:pt x="618" y="0"/>
                </a:lnTo>
                <a:lnTo>
                  <a:pt x="619" y="0"/>
                </a:lnTo>
                <a:lnTo>
                  <a:pt x="619" y="0"/>
                </a:lnTo>
                <a:lnTo>
                  <a:pt x="619" y="0"/>
                </a:lnTo>
                <a:lnTo>
                  <a:pt x="619" y="0"/>
                </a:lnTo>
                <a:lnTo>
                  <a:pt x="619" y="0"/>
                </a:lnTo>
                <a:lnTo>
                  <a:pt x="619" y="0"/>
                </a:lnTo>
                <a:lnTo>
                  <a:pt x="620" y="0"/>
                </a:lnTo>
                <a:lnTo>
                  <a:pt x="620" y="0"/>
                </a:lnTo>
                <a:lnTo>
                  <a:pt x="620" y="0"/>
                </a:lnTo>
                <a:lnTo>
                  <a:pt x="620" y="0"/>
                </a:lnTo>
                <a:lnTo>
                  <a:pt x="620" y="0"/>
                </a:lnTo>
                <a:lnTo>
                  <a:pt x="621" y="0"/>
                </a:lnTo>
                <a:lnTo>
                  <a:pt x="621" y="0"/>
                </a:lnTo>
                <a:lnTo>
                  <a:pt x="621" y="0"/>
                </a:lnTo>
                <a:lnTo>
                  <a:pt x="621" y="0"/>
                </a:lnTo>
                <a:lnTo>
                  <a:pt x="622" y="0"/>
                </a:lnTo>
                <a:lnTo>
                  <a:pt x="622" y="0"/>
                </a:lnTo>
                <a:lnTo>
                  <a:pt x="622" y="0"/>
                </a:lnTo>
                <a:lnTo>
                  <a:pt x="622" y="0"/>
                </a:lnTo>
                <a:lnTo>
                  <a:pt x="623" y="0"/>
                </a:lnTo>
                <a:lnTo>
                  <a:pt x="623" y="0"/>
                </a:lnTo>
                <a:lnTo>
                  <a:pt x="623" y="0"/>
                </a:lnTo>
                <a:lnTo>
                  <a:pt x="623" y="0"/>
                </a:lnTo>
                <a:lnTo>
                  <a:pt x="623" y="0"/>
                </a:lnTo>
                <a:lnTo>
                  <a:pt x="623" y="0"/>
                </a:lnTo>
                <a:lnTo>
                  <a:pt x="623" y="0"/>
                </a:lnTo>
                <a:lnTo>
                  <a:pt x="624" y="0"/>
                </a:lnTo>
                <a:lnTo>
                  <a:pt x="624" y="0"/>
                </a:lnTo>
                <a:lnTo>
                  <a:pt x="624" y="0"/>
                </a:lnTo>
                <a:lnTo>
                  <a:pt x="624" y="0"/>
                </a:lnTo>
                <a:lnTo>
                  <a:pt x="625" y="0"/>
                </a:lnTo>
                <a:lnTo>
                  <a:pt x="625" y="0"/>
                </a:lnTo>
                <a:lnTo>
                  <a:pt x="625" y="0"/>
                </a:lnTo>
                <a:lnTo>
                  <a:pt x="625" y="0"/>
                </a:lnTo>
                <a:lnTo>
                  <a:pt x="625" y="0"/>
                </a:lnTo>
                <a:lnTo>
                  <a:pt x="626" y="0"/>
                </a:lnTo>
                <a:lnTo>
                  <a:pt x="626" y="0"/>
                </a:lnTo>
                <a:lnTo>
                  <a:pt x="626" y="0"/>
                </a:lnTo>
                <a:lnTo>
                  <a:pt x="626" y="0"/>
                </a:lnTo>
                <a:lnTo>
                  <a:pt x="627" y="0"/>
                </a:lnTo>
                <a:lnTo>
                  <a:pt x="627" y="0"/>
                </a:lnTo>
                <a:lnTo>
                  <a:pt x="627" y="0"/>
                </a:lnTo>
                <a:lnTo>
                  <a:pt x="627" y="0"/>
                </a:lnTo>
                <a:lnTo>
                  <a:pt x="627" y="0"/>
                </a:lnTo>
                <a:lnTo>
                  <a:pt x="627" y="0"/>
                </a:lnTo>
                <a:lnTo>
                  <a:pt x="628" y="0"/>
                </a:lnTo>
                <a:lnTo>
                  <a:pt x="628" y="0"/>
                </a:lnTo>
                <a:lnTo>
                  <a:pt x="628" y="0"/>
                </a:lnTo>
                <a:lnTo>
                  <a:pt x="628" y="0"/>
                </a:lnTo>
                <a:lnTo>
                  <a:pt x="628" y="0"/>
                </a:lnTo>
                <a:lnTo>
                  <a:pt x="629" y="0"/>
                </a:lnTo>
                <a:lnTo>
                  <a:pt x="629" y="0"/>
                </a:lnTo>
                <a:lnTo>
                  <a:pt x="629" y="0"/>
                </a:lnTo>
                <a:lnTo>
                  <a:pt x="629" y="0"/>
                </a:lnTo>
                <a:lnTo>
                  <a:pt x="630" y="0"/>
                </a:lnTo>
                <a:lnTo>
                  <a:pt x="630" y="0"/>
                </a:lnTo>
                <a:lnTo>
                  <a:pt x="630" y="0"/>
                </a:lnTo>
                <a:lnTo>
                  <a:pt x="630" y="0"/>
                </a:lnTo>
                <a:lnTo>
                  <a:pt x="631" y="0"/>
                </a:lnTo>
                <a:lnTo>
                  <a:pt x="631" y="0"/>
                </a:lnTo>
                <a:lnTo>
                  <a:pt x="631" y="0"/>
                </a:lnTo>
                <a:lnTo>
                  <a:pt x="631" y="0"/>
                </a:lnTo>
                <a:lnTo>
                  <a:pt x="631" y="0"/>
                </a:lnTo>
                <a:lnTo>
                  <a:pt x="631" y="0"/>
                </a:lnTo>
                <a:lnTo>
                  <a:pt x="631" y="0"/>
                </a:lnTo>
                <a:lnTo>
                  <a:pt x="632" y="0"/>
                </a:lnTo>
                <a:lnTo>
                  <a:pt x="632" y="0"/>
                </a:lnTo>
                <a:lnTo>
                  <a:pt x="632" y="0"/>
                </a:lnTo>
                <a:lnTo>
                  <a:pt x="632" y="0"/>
                </a:lnTo>
                <a:lnTo>
                  <a:pt x="633" y="0"/>
                </a:lnTo>
                <a:lnTo>
                  <a:pt x="633" y="0"/>
                </a:lnTo>
                <a:lnTo>
                  <a:pt x="633" y="0"/>
                </a:lnTo>
                <a:lnTo>
                  <a:pt x="633" y="0"/>
                </a:lnTo>
                <a:lnTo>
                  <a:pt x="634" y="0"/>
                </a:lnTo>
                <a:lnTo>
                  <a:pt x="634" y="0"/>
                </a:lnTo>
                <a:lnTo>
                  <a:pt x="634" y="0"/>
                </a:lnTo>
                <a:lnTo>
                  <a:pt x="634" y="0"/>
                </a:lnTo>
                <a:lnTo>
                  <a:pt x="634" y="0"/>
                </a:lnTo>
                <a:lnTo>
                  <a:pt x="635" y="0"/>
                </a:lnTo>
                <a:lnTo>
                  <a:pt x="635" y="0"/>
                </a:lnTo>
                <a:lnTo>
                  <a:pt x="635" y="0"/>
                </a:lnTo>
                <a:lnTo>
                  <a:pt x="635" y="0"/>
                </a:lnTo>
                <a:lnTo>
                  <a:pt x="635" y="0"/>
                </a:lnTo>
                <a:lnTo>
                  <a:pt x="635" y="0"/>
                </a:lnTo>
                <a:lnTo>
                  <a:pt x="636" y="0"/>
                </a:lnTo>
                <a:lnTo>
                  <a:pt x="636" y="0"/>
                </a:lnTo>
                <a:lnTo>
                  <a:pt x="636" y="0"/>
                </a:lnTo>
                <a:lnTo>
                  <a:pt x="636" y="0"/>
                </a:lnTo>
                <a:lnTo>
                  <a:pt x="636" y="0"/>
                </a:lnTo>
                <a:lnTo>
                  <a:pt x="637" y="0"/>
                </a:lnTo>
                <a:lnTo>
                  <a:pt x="637" y="0"/>
                </a:lnTo>
                <a:lnTo>
                  <a:pt x="637" y="0"/>
                </a:lnTo>
                <a:lnTo>
                  <a:pt x="637" y="0"/>
                </a:lnTo>
                <a:lnTo>
                  <a:pt x="638" y="0"/>
                </a:lnTo>
                <a:lnTo>
                  <a:pt x="638" y="0"/>
                </a:lnTo>
                <a:lnTo>
                  <a:pt x="638" y="0"/>
                </a:lnTo>
                <a:lnTo>
                  <a:pt x="638" y="0"/>
                </a:lnTo>
                <a:lnTo>
                  <a:pt x="638" y="0"/>
                </a:lnTo>
                <a:lnTo>
                  <a:pt x="638" y="0"/>
                </a:lnTo>
                <a:lnTo>
                  <a:pt x="639" y="0"/>
                </a:lnTo>
                <a:lnTo>
                  <a:pt x="639" y="0"/>
                </a:lnTo>
                <a:lnTo>
                  <a:pt x="639" y="0"/>
                </a:lnTo>
                <a:lnTo>
                  <a:pt x="639" y="0"/>
                </a:lnTo>
                <a:lnTo>
                  <a:pt x="639" y="0"/>
                </a:lnTo>
                <a:lnTo>
                  <a:pt x="640" y="0"/>
                </a:lnTo>
                <a:lnTo>
                  <a:pt x="640" y="0"/>
                </a:lnTo>
                <a:lnTo>
                  <a:pt x="640" y="0"/>
                </a:lnTo>
                <a:lnTo>
                  <a:pt x="640" y="0"/>
                </a:lnTo>
                <a:lnTo>
                  <a:pt x="641" y="0"/>
                </a:lnTo>
                <a:lnTo>
                  <a:pt x="641" y="0"/>
                </a:lnTo>
                <a:lnTo>
                  <a:pt x="641" y="0"/>
                </a:lnTo>
                <a:lnTo>
                  <a:pt x="641" y="0"/>
                </a:lnTo>
                <a:lnTo>
                  <a:pt x="642" y="0"/>
                </a:lnTo>
                <a:lnTo>
                  <a:pt x="642" y="0"/>
                </a:lnTo>
                <a:lnTo>
                  <a:pt x="642" y="0"/>
                </a:lnTo>
                <a:lnTo>
                  <a:pt x="642" y="0"/>
                </a:lnTo>
                <a:lnTo>
                  <a:pt x="642" y="0"/>
                </a:lnTo>
                <a:lnTo>
                  <a:pt x="642" y="0"/>
                </a:lnTo>
                <a:lnTo>
                  <a:pt x="642" y="0"/>
                </a:lnTo>
                <a:lnTo>
                  <a:pt x="643" y="0"/>
                </a:lnTo>
                <a:lnTo>
                  <a:pt x="643" y="0"/>
                </a:lnTo>
                <a:lnTo>
                  <a:pt x="643" y="0"/>
                </a:lnTo>
                <a:lnTo>
                  <a:pt x="643" y="0"/>
                </a:lnTo>
                <a:lnTo>
                  <a:pt x="644" y="0"/>
                </a:lnTo>
                <a:lnTo>
                  <a:pt x="644" y="0"/>
                </a:lnTo>
                <a:lnTo>
                  <a:pt x="644" y="0"/>
                </a:lnTo>
                <a:lnTo>
                  <a:pt x="644" y="0"/>
                </a:lnTo>
                <a:lnTo>
                  <a:pt x="645" y="0"/>
                </a:lnTo>
                <a:lnTo>
                  <a:pt x="645" y="0"/>
                </a:lnTo>
                <a:lnTo>
                  <a:pt x="645" y="0"/>
                </a:lnTo>
                <a:lnTo>
                  <a:pt x="645" y="0"/>
                </a:lnTo>
                <a:lnTo>
                  <a:pt x="645" y="0"/>
                </a:lnTo>
                <a:lnTo>
                  <a:pt x="646" y="0"/>
                </a:lnTo>
                <a:lnTo>
                  <a:pt x="646" y="0"/>
                </a:lnTo>
                <a:lnTo>
                  <a:pt x="646" y="0"/>
                </a:lnTo>
                <a:lnTo>
                  <a:pt x="646" y="0"/>
                </a:lnTo>
                <a:lnTo>
                  <a:pt x="646" y="0"/>
                </a:lnTo>
                <a:lnTo>
                  <a:pt x="646" y="0"/>
                </a:lnTo>
                <a:lnTo>
                  <a:pt x="647" y="0"/>
                </a:lnTo>
                <a:lnTo>
                  <a:pt x="647" y="0"/>
                </a:lnTo>
                <a:lnTo>
                  <a:pt x="647" y="0"/>
                </a:lnTo>
                <a:lnTo>
                  <a:pt x="647" y="0"/>
                </a:lnTo>
                <a:lnTo>
                  <a:pt x="647" y="0"/>
                </a:lnTo>
                <a:lnTo>
                  <a:pt x="648" y="0"/>
                </a:lnTo>
                <a:lnTo>
                  <a:pt x="648" y="0"/>
                </a:lnTo>
                <a:lnTo>
                  <a:pt x="648" y="0"/>
                </a:lnTo>
                <a:lnTo>
                  <a:pt x="648" y="0"/>
                </a:lnTo>
                <a:lnTo>
                  <a:pt x="649" y="0"/>
                </a:lnTo>
                <a:lnTo>
                  <a:pt x="649" y="0"/>
                </a:lnTo>
                <a:lnTo>
                  <a:pt x="649" y="0"/>
                </a:lnTo>
                <a:lnTo>
                  <a:pt x="649" y="0"/>
                </a:lnTo>
                <a:lnTo>
                  <a:pt x="650" y="0"/>
                </a:lnTo>
                <a:lnTo>
                  <a:pt x="650" y="0"/>
                </a:lnTo>
                <a:lnTo>
                  <a:pt x="650" y="0"/>
                </a:lnTo>
                <a:lnTo>
                  <a:pt x="650" y="0"/>
                </a:lnTo>
                <a:lnTo>
                  <a:pt x="650" y="0"/>
                </a:lnTo>
                <a:lnTo>
                  <a:pt x="650" y="0"/>
                </a:lnTo>
                <a:lnTo>
                  <a:pt x="650" y="0"/>
                </a:lnTo>
                <a:lnTo>
                  <a:pt x="651" y="0"/>
                </a:lnTo>
                <a:lnTo>
                  <a:pt x="651" y="0"/>
                </a:lnTo>
                <a:lnTo>
                  <a:pt x="651" y="0"/>
                </a:lnTo>
                <a:lnTo>
                  <a:pt x="651" y="0"/>
                </a:lnTo>
                <a:lnTo>
                  <a:pt x="652" y="0"/>
                </a:lnTo>
                <a:lnTo>
                  <a:pt x="652" y="0"/>
                </a:lnTo>
                <a:lnTo>
                  <a:pt x="652" y="0"/>
                </a:lnTo>
                <a:lnTo>
                  <a:pt x="652" y="0"/>
                </a:lnTo>
                <a:lnTo>
                  <a:pt x="653" y="0"/>
                </a:lnTo>
                <a:lnTo>
                  <a:pt x="653" y="0"/>
                </a:lnTo>
                <a:lnTo>
                  <a:pt x="653" y="0"/>
                </a:lnTo>
                <a:lnTo>
                  <a:pt x="653" y="0"/>
                </a:lnTo>
                <a:lnTo>
                  <a:pt x="653" y="0"/>
                </a:lnTo>
                <a:lnTo>
                  <a:pt x="654" y="0"/>
                </a:lnTo>
                <a:lnTo>
                  <a:pt x="654" y="0"/>
                </a:lnTo>
                <a:lnTo>
                  <a:pt x="654" y="0"/>
                </a:lnTo>
                <a:lnTo>
                  <a:pt x="654" y="0"/>
                </a:lnTo>
                <a:lnTo>
                  <a:pt x="654" y="0"/>
                </a:lnTo>
                <a:lnTo>
                  <a:pt x="654" y="0"/>
                </a:lnTo>
                <a:lnTo>
                  <a:pt x="655" y="0"/>
                </a:lnTo>
                <a:lnTo>
                  <a:pt x="655" y="0"/>
                </a:lnTo>
                <a:lnTo>
                  <a:pt x="655" y="0"/>
                </a:lnTo>
                <a:lnTo>
                  <a:pt x="655" y="0"/>
                </a:lnTo>
                <a:lnTo>
                  <a:pt x="656" y="0"/>
                </a:lnTo>
                <a:lnTo>
                  <a:pt x="656" y="0"/>
                </a:lnTo>
                <a:lnTo>
                  <a:pt x="656" y="0"/>
                </a:lnTo>
                <a:lnTo>
                  <a:pt x="656" y="0"/>
                </a:lnTo>
                <a:lnTo>
                  <a:pt x="656" y="0"/>
                </a:lnTo>
                <a:lnTo>
                  <a:pt x="657" y="0"/>
                </a:lnTo>
                <a:lnTo>
                  <a:pt x="657" y="0"/>
                </a:lnTo>
                <a:lnTo>
                  <a:pt x="657" y="0"/>
                </a:lnTo>
                <a:lnTo>
                  <a:pt x="657" y="0"/>
                </a:lnTo>
                <a:lnTo>
                  <a:pt x="658" y="0"/>
                </a:lnTo>
                <a:lnTo>
                  <a:pt x="658" y="0"/>
                </a:lnTo>
                <a:lnTo>
                  <a:pt x="658" y="0"/>
                </a:lnTo>
                <a:lnTo>
                  <a:pt x="658" y="0"/>
                </a:lnTo>
                <a:lnTo>
                  <a:pt x="658" y="0"/>
                </a:lnTo>
                <a:lnTo>
                  <a:pt x="658" y="0"/>
                </a:lnTo>
                <a:lnTo>
                  <a:pt x="658" y="0"/>
                </a:lnTo>
                <a:lnTo>
                  <a:pt x="659" y="0"/>
                </a:lnTo>
                <a:lnTo>
                  <a:pt x="659" y="0"/>
                </a:lnTo>
                <a:lnTo>
                  <a:pt x="659" y="0"/>
                </a:lnTo>
                <a:lnTo>
                  <a:pt x="659" y="0"/>
                </a:lnTo>
                <a:lnTo>
                  <a:pt x="660" y="0"/>
                </a:lnTo>
                <a:lnTo>
                  <a:pt x="660" y="0"/>
                </a:lnTo>
                <a:lnTo>
                  <a:pt x="660" y="0"/>
                </a:lnTo>
                <a:lnTo>
                  <a:pt x="660" y="0"/>
                </a:lnTo>
                <a:lnTo>
                  <a:pt x="661" y="0"/>
                </a:lnTo>
                <a:lnTo>
                  <a:pt x="661" y="0"/>
                </a:lnTo>
                <a:lnTo>
                  <a:pt x="661" y="0"/>
                </a:lnTo>
                <a:lnTo>
                  <a:pt x="661" y="0"/>
                </a:lnTo>
                <a:lnTo>
                  <a:pt x="662" y="0"/>
                </a:lnTo>
                <a:lnTo>
                  <a:pt x="662" y="0"/>
                </a:lnTo>
                <a:lnTo>
                  <a:pt x="662" y="0"/>
                </a:lnTo>
                <a:lnTo>
                  <a:pt x="662" y="0"/>
                </a:lnTo>
                <a:lnTo>
                  <a:pt x="662" y="0"/>
                </a:lnTo>
                <a:lnTo>
                  <a:pt x="662" y="0"/>
                </a:lnTo>
                <a:lnTo>
                  <a:pt x="662" y="0"/>
                </a:lnTo>
                <a:lnTo>
                  <a:pt x="663" y="0"/>
                </a:lnTo>
                <a:lnTo>
                  <a:pt x="663" y="0"/>
                </a:lnTo>
                <a:lnTo>
                  <a:pt x="663" y="0"/>
                </a:lnTo>
                <a:lnTo>
                  <a:pt x="663" y="0"/>
                </a:lnTo>
                <a:lnTo>
                  <a:pt x="664" y="0"/>
                </a:lnTo>
                <a:lnTo>
                  <a:pt x="664" y="0"/>
                </a:lnTo>
                <a:lnTo>
                  <a:pt x="664" y="0"/>
                </a:lnTo>
                <a:lnTo>
                  <a:pt x="664" y="0"/>
                </a:lnTo>
                <a:lnTo>
                  <a:pt x="664" y="0"/>
                </a:lnTo>
                <a:lnTo>
                  <a:pt x="665" y="0"/>
                </a:lnTo>
                <a:lnTo>
                  <a:pt x="665" y="0"/>
                </a:lnTo>
                <a:lnTo>
                  <a:pt x="665" y="0"/>
                </a:lnTo>
                <a:lnTo>
                  <a:pt x="665" y="0"/>
                </a:lnTo>
                <a:lnTo>
                  <a:pt x="666" y="0"/>
                </a:lnTo>
                <a:lnTo>
                  <a:pt x="666" y="0"/>
                </a:lnTo>
                <a:lnTo>
                  <a:pt x="666" y="0"/>
                </a:lnTo>
                <a:lnTo>
                  <a:pt x="666" y="0"/>
                </a:lnTo>
                <a:lnTo>
                  <a:pt x="666" y="0"/>
                </a:lnTo>
                <a:lnTo>
                  <a:pt x="666" y="0"/>
                </a:lnTo>
                <a:lnTo>
                  <a:pt x="667" y="0"/>
                </a:lnTo>
                <a:lnTo>
                  <a:pt x="667" y="0"/>
                </a:lnTo>
                <a:lnTo>
                  <a:pt x="667" y="0"/>
                </a:lnTo>
                <a:lnTo>
                  <a:pt x="667" y="0"/>
                </a:lnTo>
                <a:lnTo>
                  <a:pt x="667" y="0"/>
                </a:lnTo>
                <a:lnTo>
                  <a:pt x="668" y="0"/>
                </a:lnTo>
                <a:lnTo>
                  <a:pt x="668" y="0"/>
                </a:lnTo>
                <a:lnTo>
                  <a:pt x="668" y="0"/>
                </a:lnTo>
                <a:lnTo>
                  <a:pt x="668" y="0"/>
                </a:lnTo>
                <a:lnTo>
                  <a:pt x="669" y="0"/>
                </a:lnTo>
                <a:lnTo>
                  <a:pt x="669" y="0"/>
                </a:lnTo>
                <a:lnTo>
                  <a:pt x="669" y="0"/>
                </a:lnTo>
                <a:lnTo>
                  <a:pt x="669" y="0"/>
                </a:lnTo>
                <a:lnTo>
                  <a:pt x="670" y="0"/>
                </a:lnTo>
                <a:lnTo>
                  <a:pt x="670" y="0"/>
                </a:lnTo>
                <a:lnTo>
                  <a:pt x="670" y="0"/>
                </a:lnTo>
                <a:lnTo>
                  <a:pt x="670" y="0"/>
                </a:lnTo>
                <a:lnTo>
                  <a:pt x="670" y="0"/>
                </a:lnTo>
                <a:lnTo>
                  <a:pt x="670" y="0"/>
                </a:lnTo>
                <a:lnTo>
                  <a:pt x="670" y="0"/>
                </a:lnTo>
                <a:lnTo>
                  <a:pt x="671" y="0"/>
                </a:lnTo>
                <a:lnTo>
                  <a:pt x="671" y="0"/>
                </a:lnTo>
                <a:lnTo>
                  <a:pt x="671" y="0"/>
                </a:lnTo>
                <a:lnTo>
                  <a:pt x="671" y="0"/>
                </a:lnTo>
                <a:lnTo>
                  <a:pt x="672" y="0"/>
                </a:lnTo>
                <a:lnTo>
                  <a:pt x="672" y="0"/>
                </a:lnTo>
                <a:lnTo>
                  <a:pt x="672" y="0"/>
                </a:lnTo>
                <a:lnTo>
                  <a:pt x="672" y="0"/>
                </a:lnTo>
                <a:lnTo>
                  <a:pt x="673" y="0"/>
                </a:lnTo>
                <a:lnTo>
                  <a:pt x="673" y="0"/>
                </a:lnTo>
                <a:lnTo>
                  <a:pt x="673" y="0"/>
                </a:lnTo>
                <a:lnTo>
                  <a:pt x="673" y="0"/>
                </a:lnTo>
                <a:lnTo>
                  <a:pt x="673" y="0"/>
                </a:lnTo>
                <a:lnTo>
                  <a:pt x="674" y="0"/>
                </a:lnTo>
                <a:lnTo>
                  <a:pt x="674" y="0"/>
                </a:lnTo>
                <a:lnTo>
                  <a:pt x="674" y="0"/>
                </a:lnTo>
                <a:lnTo>
                  <a:pt x="674" y="0"/>
                </a:lnTo>
                <a:lnTo>
                  <a:pt x="674" y="0"/>
                </a:lnTo>
                <a:lnTo>
                  <a:pt x="674" y="0"/>
                </a:lnTo>
                <a:lnTo>
                  <a:pt x="675" y="0"/>
                </a:lnTo>
                <a:lnTo>
                  <a:pt x="675" y="0"/>
                </a:lnTo>
                <a:lnTo>
                  <a:pt x="675" y="0"/>
                </a:lnTo>
                <a:lnTo>
                  <a:pt x="675" y="0"/>
                </a:lnTo>
                <a:lnTo>
                  <a:pt x="675" y="0"/>
                </a:lnTo>
                <a:lnTo>
                  <a:pt x="676" y="0"/>
                </a:lnTo>
                <a:lnTo>
                  <a:pt x="676" y="0"/>
                </a:lnTo>
                <a:lnTo>
                  <a:pt x="676" y="0"/>
                </a:lnTo>
                <a:lnTo>
                  <a:pt x="676" y="0"/>
                </a:lnTo>
                <a:lnTo>
                  <a:pt x="677" y="0"/>
                </a:lnTo>
                <a:lnTo>
                  <a:pt x="677" y="0"/>
                </a:lnTo>
                <a:lnTo>
                  <a:pt x="677" y="0"/>
                </a:lnTo>
                <a:lnTo>
                  <a:pt x="677" y="0"/>
                </a:lnTo>
                <a:lnTo>
                  <a:pt x="678" y="0"/>
                </a:lnTo>
                <a:lnTo>
                  <a:pt x="678" y="0"/>
                </a:lnTo>
                <a:lnTo>
                  <a:pt x="678" y="0"/>
                </a:lnTo>
                <a:lnTo>
                  <a:pt x="678" y="0"/>
                </a:lnTo>
                <a:lnTo>
                  <a:pt x="678" y="0"/>
                </a:lnTo>
                <a:lnTo>
                  <a:pt x="678" y="0"/>
                </a:lnTo>
                <a:lnTo>
                  <a:pt x="678" y="0"/>
                </a:lnTo>
                <a:lnTo>
                  <a:pt x="679" y="0"/>
                </a:lnTo>
                <a:lnTo>
                  <a:pt x="679" y="0"/>
                </a:lnTo>
                <a:lnTo>
                  <a:pt x="679" y="0"/>
                </a:lnTo>
                <a:lnTo>
                  <a:pt x="679" y="0"/>
                </a:lnTo>
                <a:lnTo>
                  <a:pt x="680" y="0"/>
                </a:lnTo>
                <a:lnTo>
                  <a:pt x="680" y="0"/>
                </a:lnTo>
                <a:lnTo>
                  <a:pt x="680" y="0"/>
                </a:lnTo>
                <a:lnTo>
                  <a:pt x="680" y="0"/>
                </a:lnTo>
                <a:lnTo>
                  <a:pt x="681" y="0"/>
                </a:lnTo>
                <a:lnTo>
                  <a:pt x="681" y="0"/>
                </a:lnTo>
                <a:lnTo>
                  <a:pt x="681" y="0"/>
                </a:lnTo>
                <a:lnTo>
                  <a:pt x="681" y="0"/>
                </a:lnTo>
                <a:lnTo>
                  <a:pt x="681" y="0"/>
                </a:lnTo>
                <a:lnTo>
                  <a:pt x="682" y="0"/>
                </a:lnTo>
                <a:lnTo>
                  <a:pt x="682" y="0"/>
                </a:lnTo>
                <a:lnTo>
                  <a:pt x="682" y="0"/>
                </a:lnTo>
                <a:lnTo>
                  <a:pt x="682" y="0"/>
                </a:lnTo>
                <a:lnTo>
                  <a:pt x="682" y="0"/>
                </a:lnTo>
                <a:lnTo>
                  <a:pt x="682" y="0"/>
                </a:lnTo>
                <a:lnTo>
                  <a:pt x="683" y="0"/>
                </a:lnTo>
                <a:lnTo>
                  <a:pt x="683" y="0"/>
                </a:lnTo>
                <a:lnTo>
                  <a:pt x="683" y="0"/>
                </a:lnTo>
                <a:lnTo>
                  <a:pt x="683" y="0"/>
                </a:lnTo>
                <a:lnTo>
                  <a:pt x="683" y="0"/>
                </a:lnTo>
                <a:lnTo>
                  <a:pt x="684" y="0"/>
                </a:lnTo>
                <a:lnTo>
                  <a:pt x="684" y="0"/>
                </a:lnTo>
                <a:lnTo>
                  <a:pt x="684" y="0"/>
                </a:lnTo>
                <a:lnTo>
                  <a:pt x="684" y="0"/>
                </a:lnTo>
                <a:lnTo>
                  <a:pt x="685" y="0"/>
                </a:lnTo>
                <a:lnTo>
                  <a:pt x="685" y="0"/>
                </a:lnTo>
                <a:lnTo>
                  <a:pt x="685" y="0"/>
                </a:lnTo>
                <a:lnTo>
                  <a:pt x="685" y="0"/>
                </a:lnTo>
                <a:lnTo>
                  <a:pt x="686" y="0"/>
                </a:lnTo>
                <a:lnTo>
                  <a:pt x="686" y="0"/>
                </a:lnTo>
                <a:lnTo>
                  <a:pt x="686" y="0"/>
                </a:lnTo>
                <a:lnTo>
                  <a:pt x="686" y="0"/>
                </a:lnTo>
                <a:lnTo>
                  <a:pt x="686" y="0"/>
                </a:lnTo>
                <a:lnTo>
                  <a:pt x="686" y="0"/>
                </a:lnTo>
                <a:lnTo>
                  <a:pt x="686" y="0"/>
                </a:lnTo>
                <a:lnTo>
                  <a:pt x="687" y="0"/>
                </a:lnTo>
                <a:lnTo>
                  <a:pt x="687" y="0"/>
                </a:lnTo>
                <a:lnTo>
                  <a:pt x="687" y="0"/>
                </a:lnTo>
                <a:lnTo>
                  <a:pt x="687" y="0"/>
                </a:lnTo>
                <a:lnTo>
                  <a:pt x="688" y="0"/>
                </a:lnTo>
                <a:lnTo>
                  <a:pt x="688" y="0"/>
                </a:lnTo>
                <a:lnTo>
                  <a:pt x="688" y="0"/>
                </a:lnTo>
                <a:lnTo>
                  <a:pt x="688" y="0"/>
                </a:lnTo>
                <a:lnTo>
                  <a:pt x="689" y="0"/>
                </a:lnTo>
                <a:lnTo>
                  <a:pt x="689" y="0"/>
                </a:lnTo>
                <a:lnTo>
                  <a:pt x="689" y="0"/>
                </a:lnTo>
                <a:lnTo>
                  <a:pt x="689" y="0"/>
                </a:lnTo>
                <a:lnTo>
                  <a:pt x="689" y="0"/>
                </a:lnTo>
                <a:lnTo>
                  <a:pt x="690" y="0"/>
                </a:lnTo>
                <a:lnTo>
                  <a:pt x="690" y="0"/>
                </a:lnTo>
                <a:lnTo>
                  <a:pt x="690" y="0"/>
                </a:lnTo>
                <a:lnTo>
                  <a:pt x="690" y="0"/>
                </a:lnTo>
                <a:lnTo>
                  <a:pt x="690" y="0"/>
                </a:lnTo>
                <a:lnTo>
                  <a:pt x="690" y="0"/>
                </a:lnTo>
                <a:lnTo>
                  <a:pt x="691" y="0"/>
                </a:lnTo>
                <a:lnTo>
                  <a:pt x="691" y="0"/>
                </a:lnTo>
                <a:lnTo>
                  <a:pt x="691" y="0"/>
                </a:lnTo>
                <a:lnTo>
                  <a:pt x="691" y="0"/>
                </a:lnTo>
                <a:lnTo>
                  <a:pt x="692" y="0"/>
                </a:lnTo>
                <a:lnTo>
                  <a:pt x="692" y="0"/>
                </a:lnTo>
                <a:lnTo>
                  <a:pt x="692" y="0"/>
                </a:lnTo>
                <a:lnTo>
                  <a:pt x="692" y="0"/>
                </a:lnTo>
                <a:lnTo>
                  <a:pt x="692" y="0"/>
                </a:lnTo>
                <a:lnTo>
                  <a:pt x="693" y="0"/>
                </a:lnTo>
                <a:lnTo>
                  <a:pt x="693" y="0"/>
                </a:lnTo>
                <a:lnTo>
                  <a:pt x="693" y="0"/>
                </a:lnTo>
                <a:lnTo>
                  <a:pt x="693" y="0"/>
                </a:lnTo>
                <a:lnTo>
                  <a:pt x="694" y="0"/>
                </a:lnTo>
                <a:lnTo>
                  <a:pt x="694" y="0"/>
                </a:lnTo>
                <a:lnTo>
                  <a:pt x="694" y="0"/>
                </a:lnTo>
                <a:lnTo>
                  <a:pt x="694" y="0"/>
                </a:lnTo>
                <a:lnTo>
                  <a:pt x="694" y="0"/>
                </a:lnTo>
                <a:lnTo>
                  <a:pt x="694" y="0"/>
                </a:lnTo>
                <a:lnTo>
                  <a:pt x="694" y="0"/>
                </a:lnTo>
                <a:lnTo>
                  <a:pt x="695" y="0"/>
                </a:lnTo>
                <a:lnTo>
                  <a:pt x="695" y="0"/>
                </a:lnTo>
                <a:lnTo>
                  <a:pt x="695" y="0"/>
                </a:lnTo>
                <a:lnTo>
                  <a:pt x="695" y="0"/>
                </a:lnTo>
                <a:lnTo>
                  <a:pt x="696" y="0"/>
                </a:lnTo>
                <a:lnTo>
                  <a:pt x="696" y="0"/>
                </a:lnTo>
                <a:lnTo>
                  <a:pt x="696" y="0"/>
                </a:lnTo>
                <a:lnTo>
                  <a:pt x="696" y="0"/>
                </a:lnTo>
                <a:lnTo>
                  <a:pt x="697" y="0"/>
                </a:lnTo>
                <a:lnTo>
                  <a:pt x="697" y="0"/>
                </a:lnTo>
                <a:lnTo>
                  <a:pt x="697" y="0"/>
                </a:lnTo>
                <a:lnTo>
                  <a:pt x="697" y="0"/>
                </a:lnTo>
                <a:lnTo>
                  <a:pt x="698" y="0"/>
                </a:lnTo>
                <a:lnTo>
                  <a:pt x="698" y="0"/>
                </a:lnTo>
                <a:lnTo>
                  <a:pt x="698" y="0"/>
                </a:lnTo>
                <a:lnTo>
                  <a:pt x="698" y="0"/>
                </a:lnTo>
                <a:lnTo>
                  <a:pt x="698" y="0"/>
                </a:lnTo>
                <a:lnTo>
                  <a:pt x="698" y="0"/>
                </a:lnTo>
                <a:lnTo>
                  <a:pt x="698" y="0"/>
                </a:lnTo>
                <a:lnTo>
                  <a:pt x="699" y="0"/>
                </a:lnTo>
                <a:lnTo>
                  <a:pt x="699" y="0"/>
                </a:lnTo>
                <a:lnTo>
                  <a:pt x="699" y="0"/>
                </a:lnTo>
                <a:lnTo>
                  <a:pt x="699" y="0"/>
                </a:lnTo>
                <a:lnTo>
                  <a:pt x="700" y="0"/>
                </a:lnTo>
                <a:lnTo>
                  <a:pt x="700" y="0"/>
                </a:lnTo>
                <a:lnTo>
                  <a:pt x="700" y="0"/>
                </a:lnTo>
                <a:lnTo>
                  <a:pt x="700" y="0"/>
                </a:lnTo>
                <a:lnTo>
                  <a:pt x="700" y="0"/>
                </a:lnTo>
                <a:lnTo>
                  <a:pt x="701" y="0"/>
                </a:lnTo>
                <a:lnTo>
                  <a:pt x="701" y="0"/>
                </a:lnTo>
                <a:lnTo>
                  <a:pt x="701" y="0"/>
                </a:lnTo>
                <a:lnTo>
                  <a:pt x="701" y="0"/>
                </a:lnTo>
                <a:lnTo>
                  <a:pt x="701" y="0"/>
                </a:lnTo>
                <a:lnTo>
                  <a:pt x="701" y="0"/>
                </a:lnTo>
                <a:lnTo>
                  <a:pt x="702" y="0"/>
                </a:lnTo>
                <a:lnTo>
                  <a:pt x="702" y="0"/>
                </a:lnTo>
                <a:lnTo>
                  <a:pt x="702" y="0"/>
                </a:lnTo>
                <a:lnTo>
                  <a:pt x="702" y="0"/>
                </a:lnTo>
                <a:lnTo>
                  <a:pt x="703" y="0"/>
                </a:lnTo>
                <a:lnTo>
                  <a:pt x="703" y="0"/>
                </a:lnTo>
                <a:lnTo>
                  <a:pt x="703" y="0"/>
                </a:lnTo>
                <a:lnTo>
                  <a:pt x="703" y="0"/>
                </a:lnTo>
                <a:lnTo>
                  <a:pt x="703" y="0"/>
                </a:lnTo>
                <a:lnTo>
                  <a:pt x="704" y="0"/>
                </a:lnTo>
                <a:lnTo>
                  <a:pt x="704" y="0"/>
                </a:lnTo>
                <a:lnTo>
                  <a:pt x="704" y="0"/>
                </a:lnTo>
                <a:lnTo>
                  <a:pt x="704" y="0"/>
                </a:lnTo>
                <a:lnTo>
                  <a:pt x="705" y="0"/>
                </a:lnTo>
                <a:lnTo>
                  <a:pt x="705" y="0"/>
                </a:lnTo>
                <a:lnTo>
                  <a:pt x="705" y="0"/>
                </a:lnTo>
                <a:lnTo>
                  <a:pt x="705" y="0"/>
                </a:lnTo>
                <a:lnTo>
                  <a:pt x="705" y="0"/>
                </a:lnTo>
                <a:lnTo>
                  <a:pt x="705" y="0"/>
                </a:lnTo>
                <a:lnTo>
                  <a:pt x="705" y="0"/>
                </a:lnTo>
                <a:lnTo>
                  <a:pt x="706" y="0"/>
                </a:lnTo>
                <a:lnTo>
                  <a:pt x="706" y="0"/>
                </a:lnTo>
                <a:lnTo>
                  <a:pt x="706" y="0"/>
                </a:lnTo>
                <a:lnTo>
                  <a:pt x="706" y="0"/>
                </a:lnTo>
                <a:lnTo>
                  <a:pt x="707" y="0"/>
                </a:lnTo>
                <a:lnTo>
                  <a:pt x="707" y="0"/>
                </a:lnTo>
                <a:lnTo>
                  <a:pt x="707" y="0"/>
                </a:lnTo>
                <a:lnTo>
                  <a:pt x="707" y="0"/>
                </a:lnTo>
                <a:lnTo>
                  <a:pt x="708" y="0"/>
                </a:lnTo>
                <a:lnTo>
                  <a:pt x="708" y="0"/>
                </a:lnTo>
                <a:lnTo>
                  <a:pt x="708" y="0"/>
                </a:lnTo>
                <a:lnTo>
                  <a:pt x="708" y="0"/>
                </a:lnTo>
                <a:lnTo>
                  <a:pt x="709" y="0"/>
                </a:lnTo>
                <a:lnTo>
                  <a:pt x="709" y="0"/>
                </a:lnTo>
                <a:lnTo>
                  <a:pt x="709" y="0"/>
                </a:lnTo>
                <a:lnTo>
                  <a:pt x="709" y="0"/>
                </a:lnTo>
                <a:lnTo>
                  <a:pt x="709" y="0"/>
                </a:lnTo>
                <a:lnTo>
                  <a:pt x="709" y="0"/>
                </a:lnTo>
                <a:lnTo>
                  <a:pt x="709" y="0"/>
                </a:lnTo>
                <a:lnTo>
                  <a:pt x="710" y="0"/>
                </a:lnTo>
                <a:lnTo>
                  <a:pt x="710" y="0"/>
                </a:lnTo>
                <a:lnTo>
                  <a:pt x="710" y="0"/>
                </a:lnTo>
                <a:lnTo>
                  <a:pt x="710" y="0"/>
                </a:lnTo>
                <a:lnTo>
                  <a:pt x="711" y="0"/>
                </a:lnTo>
                <a:lnTo>
                  <a:pt x="711" y="0"/>
                </a:lnTo>
                <a:lnTo>
                  <a:pt x="711" y="0"/>
                </a:lnTo>
                <a:lnTo>
                  <a:pt x="711" y="0"/>
                </a:lnTo>
                <a:lnTo>
                  <a:pt x="711" y="0"/>
                </a:lnTo>
                <a:lnTo>
                  <a:pt x="712" y="0"/>
                </a:lnTo>
                <a:lnTo>
                  <a:pt x="712" y="0"/>
                </a:lnTo>
                <a:lnTo>
                  <a:pt x="712" y="0"/>
                </a:lnTo>
                <a:lnTo>
                  <a:pt x="712" y="0"/>
                </a:lnTo>
                <a:lnTo>
                  <a:pt x="713" y="0"/>
                </a:lnTo>
                <a:lnTo>
                  <a:pt x="713" y="0"/>
                </a:lnTo>
                <a:lnTo>
                  <a:pt x="713" y="0"/>
                </a:lnTo>
                <a:lnTo>
                  <a:pt x="713" y="0"/>
                </a:lnTo>
                <a:lnTo>
                  <a:pt x="713" y="0"/>
                </a:lnTo>
                <a:lnTo>
                  <a:pt x="713" y="0"/>
                </a:lnTo>
                <a:lnTo>
                  <a:pt x="714" y="0"/>
                </a:lnTo>
                <a:lnTo>
                  <a:pt x="714" y="0"/>
                </a:lnTo>
                <a:lnTo>
                  <a:pt x="714" y="0"/>
                </a:lnTo>
                <a:lnTo>
                  <a:pt x="714" y="0"/>
                </a:lnTo>
                <a:lnTo>
                  <a:pt x="714" y="0"/>
                </a:lnTo>
                <a:lnTo>
                  <a:pt x="715" y="0"/>
                </a:lnTo>
                <a:lnTo>
                  <a:pt x="715" y="0"/>
                </a:lnTo>
                <a:lnTo>
                  <a:pt x="715" y="0"/>
                </a:lnTo>
                <a:lnTo>
                  <a:pt x="715" y="0"/>
                </a:lnTo>
                <a:lnTo>
                  <a:pt x="716" y="0"/>
                </a:lnTo>
                <a:lnTo>
                  <a:pt x="716" y="0"/>
                </a:lnTo>
                <a:lnTo>
                  <a:pt x="716" y="0"/>
                </a:lnTo>
                <a:lnTo>
                  <a:pt x="716" y="0"/>
                </a:lnTo>
                <a:lnTo>
                  <a:pt x="717" y="0"/>
                </a:lnTo>
                <a:lnTo>
                  <a:pt x="717" y="0"/>
                </a:lnTo>
                <a:lnTo>
                  <a:pt x="717" y="0"/>
                </a:lnTo>
                <a:lnTo>
                  <a:pt x="717" y="0"/>
                </a:lnTo>
                <a:lnTo>
                  <a:pt x="717" y="0"/>
                </a:lnTo>
                <a:lnTo>
                  <a:pt x="717" y="0"/>
                </a:lnTo>
                <a:lnTo>
                  <a:pt x="717" y="0"/>
                </a:lnTo>
                <a:lnTo>
                  <a:pt x="718" y="0"/>
                </a:lnTo>
                <a:lnTo>
                  <a:pt x="718" y="0"/>
                </a:lnTo>
                <a:lnTo>
                  <a:pt x="718" y="0"/>
                </a:lnTo>
                <a:lnTo>
                  <a:pt x="718" y="0"/>
                </a:lnTo>
                <a:lnTo>
                  <a:pt x="719" y="0"/>
                </a:lnTo>
                <a:lnTo>
                  <a:pt x="719" y="0"/>
                </a:lnTo>
                <a:lnTo>
                  <a:pt x="719" y="0"/>
                </a:lnTo>
                <a:lnTo>
                  <a:pt x="719" y="0"/>
                </a:lnTo>
                <a:lnTo>
                  <a:pt x="720" y="0"/>
                </a:lnTo>
                <a:lnTo>
                  <a:pt x="720" y="0"/>
                </a:lnTo>
                <a:lnTo>
                  <a:pt x="720" y="0"/>
                </a:lnTo>
                <a:lnTo>
                  <a:pt x="720" y="0"/>
                </a:lnTo>
                <a:lnTo>
                  <a:pt x="720" y="0"/>
                </a:lnTo>
                <a:lnTo>
                  <a:pt x="721" y="0"/>
                </a:lnTo>
                <a:lnTo>
                  <a:pt x="721" y="0"/>
                </a:lnTo>
                <a:lnTo>
                  <a:pt x="721" y="0"/>
                </a:lnTo>
                <a:lnTo>
                  <a:pt x="721" y="0"/>
                </a:lnTo>
                <a:lnTo>
                  <a:pt x="721" y="0"/>
                </a:lnTo>
                <a:lnTo>
                  <a:pt x="721" y="0"/>
                </a:lnTo>
                <a:lnTo>
                  <a:pt x="722" y="0"/>
                </a:lnTo>
                <a:lnTo>
                  <a:pt x="722" y="0"/>
                </a:lnTo>
                <a:lnTo>
                  <a:pt x="722" y="0"/>
                </a:lnTo>
                <a:lnTo>
                  <a:pt x="722" y="0"/>
                </a:lnTo>
                <a:lnTo>
                  <a:pt x="722" y="0"/>
                </a:lnTo>
                <a:lnTo>
                  <a:pt x="723" y="0"/>
                </a:lnTo>
                <a:lnTo>
                  <a:pt x="723" y="0"/>
                </a:lnTo>
                <a:lnTo>
                  <a:pt x="723" y="0"/>
                </a:lnTo>
                <a:lnTo>
                  <a:pt x="723" y="0"/>
                </a:lnTo>
                <a:lnTo>
                  <a:pt x="724" y="0"/>
                </a:lnTo>
                <a:lnTo>
                  <a:pt x="724" y="0"/>
                </a:lnTo>
                <a:lnTo>
                  <a:pt x="724" y="0"/>
                </a:lnTo>
                <a:lnTo>
                  <a:pt x="724" y="0"/>
                </a:lnTo>
                <a:lnTo>
                  <a:pt x="725" y="0"/>
                </a:lnTo>
                <a:lnTo>
                  <a:pt x="725" y="0"/>
                </a:lnTo>
                <a:lnTo>
                  <a:pt x="725" y="0"/>
                </a:lnTo>
                <a:lnTo>
                  <a:pt x="725" y="0"/>
                </a:lnTo>
                <a:lnTo>
                  <a:pt x="725" y="0"/>
                </a:lnTo>
                <a:lnTo>
                  <a:pt x="725" y="0"/>
                </a:lnTo>
                <a:lnTo>
                  <a:pt x="725" y="0"/>
                </a:lnTo>
                <a:lnTo>
                  <a:pt x="726" y="0"/>
                </a:lnTo>
                <a:lnTo>
                  <a:pt x="726" y="0"/>
                </a:lnTo>
                <a:lnTo>
                  <a:pt x="726" y="0"/>
                </a:lnTo>
                <a:lnTo>
                  <a:pt x="726" y="0"/>
                </a:lnTo>
                <a:lnTo>
                  <a:pt x="727" y="0"/>
                </a:lnTo>
                <a:lnTo>
                  <a:pt x="727" y="0"/>
                </a:lnTo>
                <a:lnTo>
                  <a:pt x="727" y="0"/>
                </a:lnTo>
                <a:lnTo>
                  <a:pt x="727" y="0"/>
                </a:lnTo>
                <a:lnTo>
                  <a:pt x="728" y="0"/>
                </a:lnTo>
                <a:lnTo>
                  <a:pt x="728" y="0"/>
                </a:lnTo>
                <a:lnTo>
                  <a:pt x="728" y="0"/>
                </a:lnTo>
                <a:lnTo>
                  <a:pt x="728" y="0"/>
                </a:lnTo>
                <a:lnTo>
                  <a:pt x="728" y="0"/>
                </a:lnTo>
                <a:lnTo>
                  <a:pt x="729" y="0"/>
                </a:lnTo>
                <a:lnTo>
                  <a:pt x="729" y="0"/>
                </a:lnTo>
                <a:lnTo>
                  <a:pt x="729" y="0"/>
                </a:lnTo>
                <a:lnTo>
                  <a:pt x="729" y="0"/>
                </a:lnTo>
                <a:lnTo>
                  <a:pt x="729" y="0"/>
                </a:lnTo>
                <a:lnTo>
                  <a:pt x="729" y="0"/>
                </a:lnTo>
                <a:lnTo>
                  <a:pt x="730" y="0"/>
                </a:lnTo>
                <a:lnTo>
                  <a:pt x="730" y="0"/>
                </a:lnTo>
                <a:lnTo>
                  <a:pt x="730" y="0"/>
                </a:lnTo>
                <a:lnTo>
                  <a:pt x="730" y="0"/>
                </a:lnTo>
                <a:lnTo>
                  <a:pt x="731" y="0"/>
                </a:lnTo>
                <a:lnTo>
                  <a:pt x="731" y="0"/>
                </a:lnTo>
                <a:lnTo>
                  <a:pt x="731" y="0"/>
                </a:lnTo>
                <a:lnTo>
                  <a:pt x="731" y="0"/>
                </a:lnTo>
                <a:lnTo>
                  <a:pt x="731" y="0"/>
                </a:lnTo>
                <a:lnTo>
                  <a:pt x="732" y="0"/>
                </a:lnTo>
                <a:lnTo>
                  <a:pt x="732" y="0"/>
                </a:lnTo>
                <a:lnTo>
                  <a:pt x="732" y="0"/>
                </a:lnTo>
                <a:lnTo>
                  <a:pt x="732" y="0"/>
                </a:lnTo>
                <a:lnTo>
                  <a:pt x="733" y="0"/>
                </a:lnTo>
                <a:lnTo>
                  <a:pt x="733" y="0"/>
                </a:lnTo>
                <a:lnTo>
                  <a:pt x="733" y="0"/>
                </a:lnTo>
                <a:lnTo>
                  <a:pt x="733" y="0"/>
                </a:lnTo>
                <a:lnTo>
                  <a:pt x="733" y="0"/>
                </a:lnTo>
                <a:lnTo>
                  <a:pt x="733" y="0"/>
                </a:lnTo>
                <a:lnTo>
                  <a:pt x="733" y="0"/>
                </a:lnTo>
                <a:lnTo>
                  <a:pt x="734" y="0"/>
                </a:lnTo>
                <a:lnTo>
                  <a:pt x="734" y="0"/>
                </a:lnTo>
                <a:lnTo>
                  <a:pt x="734" y="0"/>
                </a:lnTo>
                <a:lnTo>
                  <a:pt x="734" y="0"/>
                </a:lnTo>
                <a:lnTo>
                  <a:pt x="735" y="0"/>
                </a:lnTo>
                <a:lnTo>
                  <a:pt x="735" y="0"/>
                </a:lnTo>
                <a:lnTo>
                  <a:pt x="735" y="0"/>
                </a:lnTo>
                <a:lnTo>
                  <a:pt x="735" y="0"/>
                </a:lnTo>
                <a:lnTo>
                  <a:pt x="736" y="0"/>
                </a:lnTo>
                <a:lnTo>
                  <a:pt x="736" y="0"/>
                </a:lnTo>
                <a:lnTo>
                  <a:pt x="736" y="0"/>
                </a:lnTo>
                <a:lnTo>
                  <a:pt x="736" y="0"/>
                </a:lnTo>
                <a:lnTo>
                  <a:pt x="736" y="0"/>
                </a:lnTo>
                <a:lnTo>
                  <a:pt x="737" y="0"/>
                </a:lnTo>
                <a:lnTo>
                  <a:pt x="737" y="0"/>
                </a:lnTo>
                <a:lnTo>
                  <a:pt x="737" y="0"/>
                </a:lnTo>
                <a:lnTo>
                  <a:pt x="737" y="0"/>
                </a:lnTo>
                <a:lnTo>
                  <a:pt x="737" y="0"/>
                </a:lnTo>
                <a:lnTo>
                  <a:pt x="737" y="0"/>
                </a:lnTo>
                <a:lnTo>
                  <a:pt x="738" y="0"/>
                </a:lnTo>
                <a:lnTo>
                  <a:pt x="738" y="0"/>
                </a:lnTo>
                <a:lnTo>
                  <a:pt x="738" y="0"/>
                </a:lnTo>
                <a:lnTo>
                  <a:pt x="738" y="0"/>
                </a:lnTo>
                <a:lnTo>
                  <a:pt x="739" y="0"/>
                </a:lnTo>
                <a:lnTo>
                  <a:pt x="739" y="0"/>
                </a:lnTo>
                <a:lnTo>
                  <a:pt x="739" y="0"/>
                </a:lnTo>
                <a:lnTo>
                  <a:pt x="739" y="0"/>
                </a:lnTo>
                <a:lnTo>
                  <a:pt x="739" y="0"/>
                </a:lnTo>
                <a:lnTo>
                  <a:pt x="740" y="0"/>
                </a:lnTo>
                <a:lnTo>
                  <a:pt x="740" y="0"/>
                </a:lnTo>
                <a:lnTo>
                  <a:pt x="740" y="0"/>
                </a:lnTo>
                <a:lnTo>
                  <a:pt x="740" y="0"/>
                </a:lnTo>
                <a:lnTo>
                  <a:pt x="741" y="0"/>
                </a:lnTo>
                <a:lnTo>
                  <a:pt x="741" y="0"/>
                </a:lnTo>
                <a:lnTo>
                  <a:pt x="741" y="0"/>
                </a:lnTo>
                <a:lnTo>
                  <a:pt x="741" y="0"/>
                </a:lnTo>
                <a:lnTo>
                  <a:pt x="741" y="0"/>
                </a:lnTo>
                <a:lnTo>
                  <a:pt x="741" y="0"/>
                </a:lnTo>
                <a:lnTo>
                  <a:pt x="742" y="0"/>
                </a:lnTo>
                <a:lnTo>
                  <a:pt x="742" y="0"/>
                </a:lnTo>
                <a:lnTo>
                  <a:pt x="742" y="0"/>
                </a:lnTo>
                <a:lnTo>
                  <a:pt x="742" y="0"/>
                </a:lnTo>
                <a:lnTo>
                  <a:pt x="742" y="0"/>
                </a:lnTo>
                <a:lnTo>
                  <a:pt x="743" y="0"/>
                </a:lnTo>
                <a:lnTo>
                  <a:pt x="743" y="0"/>
                </a:lnTo>
                <a:lnTo>
                  <a:pt x="743" y="0"/>
                </a:lnTo>
                <a:lnTo>
                  <a:pt x="743" y="0"/>
                </a:lnTo>
                <a:lnTo>
                  <a:pt x="744" y="0"/>
                </a:lnTo>
                <a:lnTo>
                  <a:pt x="744" y="0"/>
                </a:lnTo>
                <a:lnTo>
                  <a:pt x="744" y="0"/>
                </a:lnTo>
                <a:lnTo>
                  <a:pt x="744" y="0"/>
                </a:lnTo>
                <a:lnTo>
                  <a:pt x="745" y="0"/>
                </a:lnTo>
                <a:lnTo>
                  <a:pt x="745" y="0"/>
                </a:lnTo>
                <a:lnTo>
                  <a:pt x="745" y="0"/>
                </a:lnTo>
                <a:lnTo>
                  <a:pt x="745" y="0"/>
                </a:lnTo>
                <a:lnTo>
                  <a:pt x="745" y="0"/>
                </a:lnTo>
                <a:lnTo>
                  <a:pt x="745" y="0"/>
                </a:lnTo>
                <a:lnTo>
                  <a:pt x="745" y="0"/>
                </a:lnTo>
                <a:lnTo>
                  <a:pt x="746" y="0"/>
                </a:lnTo>
                <a:lnTo>
                  <a:pt x="746" y="0"/>
                </a:lnTo>
                <a:lnTo>
                  <a:pt x="746" y="0"/>
                </a:lnTo>
                <a:lnTo>
                  <a:pt x="746" y="0"/>
                </a:lnTo>
                <a:lnTo>
                  <a:pt x="747" y="0"/>
                </a:lnTo>
                <a:lnTo>
                  <a:pt x="747" y="0"/>
                </a:lnTo>
                <a:lnTo>
                  <a:pt x="747" y="0"/>
                </a:lnTo>
                <a:lnTo>
                  <a:pt x="747" y="0"/>
                </a:lnTo>
                <a:lnTo>
                  <a:pt x="747" y="0"/>
                </a:lnTo>
                <a:lnTo>
                  <a:pt x="748" y="0"/>
                </a:lnTo>
                <a:lnTo>
                  <a:pt x="748" y="0"/>
                </a:lnTo>
                <a:lnTo>
                  <a:pt x="748" y="0"/>
                </a:lnTo>
                <a:lnTo>
                  <a:pt x="748" y="0"/>
                </a:lnTo>
                <a:lnTo>
                  <a:pt x="749" y="0"/>
                </a:lnTo>
                <a:lnTo>
                  <a:pt x="749" y="0"/>
                </a:lnTo>
                <a:lnTo>
                  <a:pt x="749" y="0"/>
                </a:lnTo>
                <a:lnTo>
                  <a:pt x="749" y="0"/>
                </a:lnTo>
                <a:lnTo>
                  <a:pt x="749" y="0"/>
                </a:lnTo>
                <a:lnTo>
                  <a:pt x="749" y="0"/>
                </a:lnTo>
                <a:lnTo>
                  <a:pt x="750" y="0"/>
                </a:lnTo>
                <a:lnTo>
                  <a:pt x="750" y="0"/>
                </a:lnTo>
                <a:lnTo>
                  <a:pt x="750" y="0"/>
                </a:lnTo>
                <a:lnTo>
                  <a:pt x="750" y="0"/>
                </a:lnTo>
                <a:lnTo>
                  <a:pt x="750" y="0"/>
                </a:lnTo>
                <a:lnTo>
                  <a:pt x="751" y="0"/>
                </a:lnTo>
                <a:lnTo>
                  <a:pt x="751" y="0"/>
                </a:lnTo>
                <a:lnTo>
                  <a:pt x="751" y="0"/>
                </a:lnTo>
                <a:lnTo>
                  <a:pt x="751" y="0"/>
                </a:lnTo>
                <a:lnTo>
                  <a:pt x="752" y="0"/>
                </a:lnTo>
                <a:lnTo>
                  <a:pt x="752" y="0"/>
                </a:lnTo>
                <a:lnTo>
                  <a:pt x="752" y="0"/>
                </a:lnTo>
                <a:lnTo>
                  <a:pt x="752" y="0"/>
                </a:lnTo>
                <a:lnTo>
                  <a:pt x="753" y="0"/>
                </a:lnTo>
                <a:lnTo>
                  <a:pt x="753" y="0"/>
                </a:lnTo>
                <a:lnTo>
                  <a:pt x="753" y="0"/>
                </a:lnTo>
                <a:lnTo>
                  <a:pt x="753" y="0"/>
                </a:lnTo>
                <a:lnTo>
                  <a:pt x="753" y="0"/>
                </a:lnTo>
                <a:lnTo>
                  <a:pt x="753" y="0"/>
                </a:lnTo>
                <a:lnTo>
                  <a:pt x="753" y="0"/>
                </a:lnTo>
                <a:lnTo>
                  <a:pt x="754" y="0"/>
                </a:lnTo>
                <a:lnTo>
                  <a:pt x="754" y="0"/>
                </a:lnTo>
                <a:lnTo>
                  <a:pt x="754" y="0"/>
                </a:lnTo>
                <a:lnTo>
                  <a:pt x="754" y="0"/>
                </a:lnTo>
                <a:lnTo>
                  <a:pt x="755" y="0"/>
                </a:lnTo>
                <a:lnTo>
                  <a:pt x="755" y="0"/>
                </a:lnTo>
                <a:lnTo>
                  <a:pt x="755" y="0"/>
                </a:lnTo>
                <a:lnTo>
                  <a:pt x="755" y="0"/>
                </a:lnTo>
                <a:lnTo>
                  <a:pt x="756" y="0"/>
                </a:lnTo>
                <a:lnTo>
                  <a:pt x="756" y="0"/>
                </a:lnTo>
                <a:lnTo>
                  <a:pt x="756" y="0"/>
                </a:lnTo>
                <a:lnTo>
                  <a:pt x="756" y="0"/>
                </a:lnTo>
                <a:lnTo>
                  <a:pt x="756" y="0"/>
                </a:lnTo>
                <a:lnTo>
                  <a:pt x="757" y="0"/>
                </a:lnTo>
                <a:lnTo>
                  <a:pt x="757" y="0"/>
                </a:lnTo>
                <a:lnTo>
                  <a:pt x="757" y="0"/>
                </a:lnTo>
                <a:lnTo>
                  <a:pt x="757" y="0"/>
                </a:lnTo>
                <a:lnTo>
                  <a:pt x="757" y="0"/>
                </a:lnTo>
                <a:lnTo>
                  <a:pt x="757" y="0"/>
                </a:lnTo>
                <a:lnTo>
                  <a:pt x="758" y="0"/>
                </a:lnTo>
                <a:lnTo>
                  <a:pt x="758" y="0"/>
                </a:lnTo>
                <a:lnTo>
                  <a:pt x="758" y="0"/>
                </a:lnTo>
                <a:lnTo>
                  <a:pt x="758" y="0"/>
                </a:lnTo>
                <a:lnTo>
                  <a:pt x="758" y="0"/>
                </a:lnTo>
                <a:lnTo>
                  <a:pt x="759" y="0"/>
                </a:lnTo>
                <a:lnTo>
                  <a:pt x="759" y="0"/>
                </a:lnTo>
                <a:lnTo>
                  <a:pt x="759" y="0"/>
                </a:lnTo>
                <a:lnTo>
                  <a:pt x="759" y="0"/>
                </a:lnTo>
                <a:lnTo>
                  <a:pt x="760" y="0"/>
                </a:lnTo>
                <a:lnTo>
                  <a:pt x="760" y="0"/>
                </a:lnTo>
                <a:lnTo>
                  <a:pt x="760" y="0"/>
                </a:lnTo>
                <a:lnTo>
                  <a:pt x="760" y="0"/>
                </a:lnTo>
                <a:lnTo>
                  <a:pt x="760" y="0"/>
                </a:lnTo>
                <a:lnTo>
                  <a:pt x="760" y="0"/>
                </a:lnTo>
                <a:lnTo>
                  <a:pt x="761" y="0"/>
                </a:lnTo>
                <a:lnTo>
                  <a:pt x="761" y="0"/>
                </a:lnTo>
                <a:lnTo>
                  <a:pt x="761" y="0"/>
                </a:lnTo>
                <a:lnTo>
                  <a:pt x="761" y="0"/>
                </a:lnTo>
                <a:lnTo>
                  <a:pt x="761" y="0"/>
                </a:lnTo>
                <a:lnTo>
                  <a:pt x="762" y="0"/>
                </a:lnTo>
                <a:lnTo>
                  <a:pt x="762" y="0"/>
                </a:lnTo>
                <a:lnTo>
                  <a:pt x="762" y="0"/>
                </a:lnTo>
                <a:lnTo>
                  <a:pt x="762" y="0"/>
                </a:lnTo>
                <a:lnTo>
                  <a:pt x="763" y="0"/>
                </a:lnTo>
                <a:lnTo>
                  <a:pt x="763" y="0"/>
                </a:lnTo>
                <a:lnTo>
                  <a:pt x="763" y="0"/>
                </a:lnTo>
                <a:lnTo>
                  <a:pt x="763" y="0"/>
                </a:lnTo>
                <a:lnTo>
                  <a:pt x="764" y="0"/>
                </a:lnTo>
                <a:lnTo>
                  <a:pt x="764" y="0"/>
                </a:lnTo>
                <a:lnTo>
                  <a:pt x="764" y="0"/>
                </a:lnTo>
                <a:lnTo>
                  <a:pt x="764" y="0"/>
                </a:lnTo>
                <a:lnTo>
                  <a:pt x="764" y="0"/>
                </a:lnTo>
                <a:lnTo>
                  <a:pt x="764" y="0"/>
                </a:lnTo>
                <a:lnTo>
                  <a:pt x="764" y="0"/>
                </a:lnTo>
                <a:lnTo>
                  <a:pt x="765" y="0"/>
                </a:lnTo>
                <a:lnTo>
                  <a:pt x="765" y="0"/>
                </a:lnTo>
                <a:lnTo>
                  <a:pt x="765" y="0"/>
                </a:lnTo>
                <a:lnTo>
                  <a:pt x="765" y="0"/>
                </a:lnTo>
                <a:lnTo>
                  <a:pt x="766" y="0"/>
                </a:lnTo>
                <a:lnTo>
                  <a:pt x="766" y="0"/>
                </a:lnTo>
                <a:lnTo>
                  <a:pt x="766" y="0"/>
                </a:lnTo>
                <a:lnTo>
                  <a:pt x="766" y="0"/>
                </a:lnTo>
                <a:lnTo>
                  <a:pt x="767" y="0"/>
                </a:lnTo>
                <a:lnTo>
                  <a:pt x="767" y="0"/>
                </a:lnTo>
                <a:lnTo>
                  <a:pt x="767" y="0"/>
                </a:lnTo>
                <a:lnTo>
                  <a:pt x="767" y="0"/>
                </a:lnTo>
                <a:lnTo>
                  <a:pt x="767" y="0"/>
                </a:lnTo>
                <a:lnTo>
                  <a:pt x="768" y="0"/>
                </a:lnTo>
                <a:lnTo>
                  <a:pt x="768" y="0"/>
                </a:lnTo>
                <a:lnTo>
                  <a:pt x="768" y="0"/>
                </a:lnTo>
                <a:lnTo>
                  <a:pt x="768" y="0"/>
                </a:lnTo>
                <a:lnTo>
                  <a:pt x="768" y="0"/>
                </a:lnTo>
                <a:lnTo>
                  <a:pt x="768" y="0"/>
                </a:lnTo>
                <a:lnTo>
                  <a:pt x="769" y="0"/>
                </a:lnTo>
                <a:lnTo>
                  <a:pt x="769" y="0"/>
                </a:lnTo>
                <a:lnTo>
                  <a:pt x="769" y="0"/>
                </a:lnTo>
                <a:lnTo>
                  <a:pt x="769" y="0"/>
                </a:lnTo>
                <a:lnTo>
                  <a:pt x="769" y="0"/>
                </a:lnTo>
                <a:lnTo>
                  <a:pt x="770" y="0"/>
                </a:lnTo>
                <a:lnTo>
                  <a:pt x="770" y="0"/>
                </a:lnTo>
                <a:lnTo>
                  <a:pt x="770" y="0"/>
                </a:lnTo>
                <a:lnTo>
                  <a:pt x="770" y="0"/>
                </a:lnTo>
                <a:lnTo>
                  <a:pt x="771" y="0"/>
                </a:lnTo>
                <a:lnTo>
                  <a:pt x="771" y="0"/>
                </a:lnTo>
                <a:lnTo>
                  <a:pt x="771" y="0"/>
                </a:lnTo>
                <a:lnTo>
                  <a:pt x="771" y="0"/>
                </a:lnTo>
                <a:lnTo>
                  <a:pt x="772" y="0"/>
                </a:lnTo>
                <a:lnTo>
                  <a:pt x="772" y="0"/>
                </a:lnTo>
                <a:lnTo>
                  <a:pt x="772" y="0"/>
                </a:lnTo>
                <a:lnTo>
                  <a:pt x="772" y="0"/>
                </a:lnTo>
                <a:lnTo>
                  <a:pt x="772" y="0"/>
                </a:lnTo>
                <a:lnTo>
                  <a:pt x="772" y="0"/>
                </a:lnTo>
                <a:lnTo>
                  <a:pt x="772" y="0"/>
                </a:lnTo>
                <a:lnTo>
                  <a:pt x="773" y="0"/>
                </a:lnTo>
                <a:lnTo>
                  <a:pt x="773" y="0"/>
                </a:lnTo>
                <a:lnTo>
                  <a:pt x="773" y="0"/>
                </a:lnTo>
                <a:lnTo>
                  <a:pt x="773" y="0"/>
                </a:lnTo>
                <a:lnTo>
                  <a:pt x="774" y="0"/>
                </a:lnTo>
                <a:lnTo>
                  <a:pt x="774" y="0"/>
                </a:lnTo>
                <a:lnTo>
                  <a:pt x="774" y="0"/>
                </a:lnTo>
                <a:lnTo>
                  <a:pt x="774" y="0"/>
                </a:lnTo>
                <a:lnTo>
                  <a:pt x="775" y="0"/>
                </a:lnTo>
                <a:lnTo>
                  <a:pt x="775" y="0"/>
                </a:lnTo>
                <a:lnTo>
                  <a:pt x="775" y="0"/>
                </a:lnTo>
                <a:lnTo>
                  <a:pt x="775" y="0"/>
                </a:lnTo>
                <a:lnTo>
                  <a:pt x="775" y="0"/>
                </a:lnTo>
                <a:lnTo>
                  <a:pt x="776" y="0"/>
                </a:lnTo>
                <a:lnTo>
                  <a:pt x="776" y="0"/>
                </a:lnTo>
                <a:lnTo>
                  <a:pt x="776" y="0"/>
                </a:lnTo>
                <a:lnTo>
                  <a:pt x="776" y="0"/>
                </a:lnTo>
                <a:lnTo>
                  <a:pt x="776" y="0"/>
                </a:lnTo>
                <a:lnTo>
                  <a:pt x="776" y="0"/>
                </a:lnTo>
                <a:lnTo>
                  <a:pt x="777" y="0"/>
                </a:lnTo>
                <a:lnTo>
                  <a:pt x="777" y="0"/>
                </a:lnTo>
                <a:lnTo>
                  <a:pt x="777" y="0"/>
                </a:lnTo>
                <a:lnTo>
                  <a:pt x="777" y="0"/>
                </a:lnTo>
                <a:lnTo>
                  <a:pt x="778" y="0"/>
                </a:lnTo>
                <a:lnTo>
                  <a:pt x="778" y="0"/>
                </a:lnTo>
                <a:lnTo>
                  <a:pt x="778" y="0"/>
                </a:lnTo>
                <a:lnTo>
                  <a:pt x="778" y="0"/>
                </a:lnTo>
                <a:lnTo>
                  <a:pt x="778" y="0"/>
                </a:lnTo>
                <a:lnTo>
                  <a:pt x="779" y="0"/>
                </a:lnTo>
                <a:lnTo>
                  <a:pt x="779" y="0"/>
                </a:lnTo>
                <a:lnTo>
                  <a:pt x="779" y="0"/>
                </a:lnTo>
                <a:lnTo>
                  <a:pt x="779" y="0"/>
                </a:lnTo>
                <a:lnTo>
                  <a:pt x="780" y="0"/>
                </a:lnTo>
                <a:lnTo>
                  <a:pt x="780" y="0"/>
                </a:lnTo>
                <a:lnTo>
                  <a:pt x="780" y="0"/>
                </a:lnTo>
                <a:lnTo>
                  <a:pt x="780" y="0"/>
                </a:lnTo>
                <a:lnTo>
                  <a:pt x="780" y="0"/>
                </a:lnTo>
                <a:lnTo>
                  <a:pt x="780" y="0"/>
                </a:lnTo>
                <a:lnTo>
                  <a:pt x="780" y="0"/>
                </a:lnTo>
                <a:lnTo>
                  <a:pt x="781" y="0"/>
                </a:lnTo>
                <a:lnTo>
                  <a:pt x="781" y="0"/>
                </a:lnTo>
                <a:lnTo>
                  <a:pt x="781" y="0"/>
                </a:lnTo>
                <a:lnTo>
                  <a:pt x="781" y="0"/>
                </a:lnTo>
                <a:lnTo>
                  <a:pt x="782" y="0"/>
                </a:lnTo>
                <a:lnTo>
                  <a:pt x="782" y="0"/>
                </a:lnTo>
                <a:lnTo>
                  <a:pt x="782" y="0"/>
                </a:lnTo>
                <a:lnTo>
                  <a:pt x="782" y="0"/>
                </a:lnTo>
                <a:lnTo>
                  <a:pt x="783" y="0"/>
                </a:lnTo>
                <a:lnTo>
                  <a:pt x="783" y="0"/>
                </a:lnTo>
                <a:lnTo>
                  <a:pt x="783" y="0"/>
                </a:lnTo>
                <a:lnTo>
                  <a:pt x="783" y="0"/>
                </a:lnTo>
                <a:lnTo>
                  <a:pt x="783" y="0"/>
                </a:lnTo>
                <a:lnTo>
                  <a:pt x="784" y="0"/>
                </a:lnTo>
                <a:lnTo>
                  <a:pt x="784" y="0"/>
                </a:lnTo>
                <a:lnTo>
                  <a:pt x="784" y="0"/>
                </a:lnTo>
                <a:lnTo>
                  <a:pt x="784" y="0"/>
                </a:lnTo>
                <a:lnTo>
                  <a:pt x="784" y="0"/>
                </a:lnTo>
                <a:lnTo>
                  <a:pt x="784" y="0"/>
                </a:lnTo>
                <a:lnTo>
                  <a:pt x="785" y="0"/>
                </a:lnTo>
                <a:lnTo>
                  <a:pt x="785" y="0"/>
                </a:lnTo>
                <a:lnTo>
                  <a:pt x="785" y="0"/>
                </a:lnTo>
                <a:lnTo>
                  <a:pt x="785" y="0"/>
                </a:lnTo>
                <a:lnTo>
                  <a:pt x="786" y="0"/>
                </a:lnTo>
                <a:lnTo>
                  <a:pt x="786" y="0"/>
                </a:lnTo>
                <a:lnTo>
                  <a:pt x="786" y="0"/>
                </a:lnTo>
                <a:lnTo>
                  <a:pt x="786" y="0"/>
                </a:lnTo>
                <a:lnTo>
                  <a:pt x="786" y="0"/>
                </a:lnTo>
                <a:lnTo>
                  <a:pt x="787" y="0"/>
                </a:lnTo>
                <a:lnTo>
                  <a:pt x="787" y="0"/>
                </a:lnTo>
                <a:lnTo>
                  <a:pt x="787" y="0"/>
                </a:lnTo>
                <a:lnTo>
                  <a:pt x="787" y="0"/>
                </a:lnTo>
                <a:lnTo>
                  <a:pt x="788" y="0"/>
                </a:lnTo>
                <a:lnTo>
                  <a:pt x="788" y="0"/>
                </a:lnTo>
                <a:lnTo>
                  <a:pt x="788" y="0"/>
                </a:lnTo>
                <a:lnTo>
                  <a:pt x="788" y="0"/>
                </a:lnTo>
                <a:lnTo>
                  <a:pt x="788" y="0"/>
                </a:lnTo>
                <a:lnTo>
                  <a:pt x="788" y="0"/>
                </a:lnTo>
                <a:lnTo>
                  <a:pt x="789" y="0"/>
                </a:lnTo>
                <a:lnTo>
                  <a:pt x="789" y="0"/>
                </a:lnTo>
                <a:lnTo>
                  <a:pt x="789" y="0"/>
                </a:lnTo>
                <a:lnTo>
                  <a:pt x="789" y="0"/>
                </a:lnTo>
                <a:lnTo>
                  <a:pt x="789" y="0"/>
                </a:lnTo>
                <a:lnTo>
                  <a:pt x="790" y="0"/>
                </a:lnTo>
                <a:lnTo>
                  <a:pt x="790" y="0"/>
                </a:lnTo>
                <a:lnTo>
                  <a:pt x="790" y="0"/>
                </a:lnTo>
                <a:lnTo>
                  <a:pt x="790" y="0"/>
                </a:lnTo>
                <a:lnTo>
                  <a:pt x="791" y="0"/>
                </a:lnTo>
                <a:lnTo>
                  <a:pt x="791" y="0"/>
                </a:lnTo>
                <a:lnTo>
                  <a:pt x="791" y="0"/>
                </a:lnTo>
                <a:lnTo>
                  <a:pt x="791" y="0"/>
                </a:lnTo>
                <a:lnTo>
                  <a:pt x="792" y="0"/>
                </a:lnTo>
                <a:lnTo>
                  <a:pt x="792" y="0"/>
                </a:lnTo>
                <a:lnTo>
                  <a:pt x="792" y="0"/>
                </a:lnTo>
                <a:lnTo>
                  <a:pt x="792" y="0"/>
                </a:lnTo>
                <a:lnTo>
                  <a:pt x="792" y="0"/>
                </a:lnTo>
                <a:lnTo>
                  <a:pt x="792" y="0"/>
                </a:lnTo>
                <a:lnTo>
                  <a:pt x="792" y="0"/>
                </a:lnTo>
                <a:lnTo>
                  <a:pt x="793" y="0"/>
                </a:lnTo>
                <a:lnTo>
                  <a:pt x="793" y="0"/>
                </a:lnTo>
                <a:lnTo>
                  <a:pt x="793" y="0"/>
                </a:lnTo>
                <a:lnTo>
                  <a:pt x="793" y="0"/>
                </a:lnTo>
                <a:lnTo>
                  <a:pt x="794" y="0"/>
                </a:lnTo>
                <a:lnTo>
                  <a:pt x="794" y="0"/>
                </a:lnTo>
                <a:lnTo>
                  <a:pt x="794" y="0"/>
                </a:lnTo>
                <a:lnTo>
                  <a:pt x="794" y="0"/>
                </a:lnTo>
                <a:lnTo>
                  <a:pt x="794" y="0"/>
                </a:lnTo>
                <a:lnTo>
                  <a:pt x="795" y="0"/>
                </a:lnTo>
                <a:lnTo>
                  <a:pt x="795" y="0"/>
                </a:lnTo>
                <a:lnTo>
                  <a:pt x="795" y="0"/>
                </a:lnTo>
                <a:lnTo>
                  <a:pt x="795" y="0"/>
                </a:lnTo>
                <a:lnTo>
                  <a:pt x="796" y="0"/>
                </a:lnTo>
                <a:lnTo>
                  <a:pt x="796" y="0"/>
                </a:lnTo>
                <a:lnTo>
                  <a:pt x="796" y="0"/>
                </a:lnTo>
                <a:lnTo>
                  <a:pt x="796" y="0"/>
                </a:lnTo>
                <a:lnTo>
                  <a:pt x="796" y="0"/>
                </a:lnTo>
                <a:lnTo>
                  <a:pt x="796" y="0"/>
                </a:lnTo>
                <a:lnTo>
                  <a:pt x="797" y="0"/>
                </a:lnTo>
                <a:lnTo>
                  <a:pt x="797" y="0"/>
                </a:lnTo>
                <a:lnTo>
                  <a:pt x="797" y="0"/>
                </a:lnTo>
                <a:lnTo>
                  <a:pt x="797" y="0"/>
                </a:lnTo>
                <a:lnTo>
                  <a:pt x="797" y="0"/>
                </a:lnTo>
                <a:lnTo>
                  <a:pt x="798" y="0"/>
                </a:lnTo>
                <a:lnTo>
                  <a:pt x="798" y="0"/>
                </a:lnTo>
                <a:lnTo>
                  <a:pt x="798" y="0"/>
                </a:lnTo>
                <a:lnTo>
                  <a:pt x="798" y="0"/>
                </a:lnTo>
                <a:lnTo>
                  <a:pt x="799" y="0"/>
                </a:lnTo>
                <a:lnTo>
                  <a:pt x="799" y="0"/>
                </a:lnTo>
                <a:lnTo>
                  <a:pt x="799" y="0"/>
                </a:lnTo>
                <a:lnTo>
                  <a:pt x="799" y="0"/>
                </a:lnTo>
                <a:lnTo>
                  <a:pt x="800" y="0"/>
                </a:lnTo>
                <a:lnTo>
                  <a:pt x="800" y="0"/>
                </a:lnTo>
                <a:lnTo>
                  <a:pt x="800" y="0"/>
                </a:lnTo>
                <a:lnTo>
                  <a:pt x="800" y="0"/>
                </a:lnTo>
                <a:lnTo>
                  <a:pt x="800" y="0"/>
                </a:lnTo>
                <a:lnTo>
                  <a:pt x="800" y="0"/>
                </a:lnTo>
                <a:lnTo>
                  <a:pt x="800" y="0"/>
                </a:lnTo>
                <a:lnTo>
                  <a:pt x="801" y="0"/>
                </a:lnTo>
                <a:lnTo>
                  <a:pt x="801" y="0"/>
                </a:lnTo>
                <a:lnTo>
                  <a:pt x="801" y="0"/>
                </a:lnTo>
                <a:lnTo>
                  <a:pt x="801" y="0"/>
                </a:lnTo>
                <a:lnTo>
                  <a:pt x="802" y="0"/>
                </a:lnTo>
                <a:lnTo>
                  <a:pt x="802" y="0"/>
                </a:lnTo>
                <a:lnTo>
                  <a:pt x="802" y="0"/>
                </a:lnTo>
                <a:lnTo>
                  <a:pt x="802" y="0"/>
                </a:lnTo>
                <a:lnTo>
                  <a:pt x="803" y="0"/>
                </a:lnTo>
                <a:lnTo>
                  <a:pt x="803" y="0"/>
                </a:lnTo>
                <a:lnTo>
                  <a:pt x="803" y="0"/>
                </a:lnTo>
                <a:lnTo>
                  <a:pt x="803" y="0"/>
                </a:lnTo>
                <a:lnTo>
                  <a:pt x="803" y="0"/>
                </a:lnTo>
                <a:lnTo>
                  <a:pt x="804" y="0"/>
                </a:lnTo>
                <a:lnTo>
                  <a:pt x="804" y="0"/>
                </a:lnTo>
                <a:lnTo>
                  <a:pt x="804" y="0"/>
                </a:lnTo>
                <a:lnTo>
                  <a:pt x="804" y="0"/>
                </a:lnTo>
                <a:lnTo>
                  <a:pt x="804" y="0"/>
                </a:lnTo>
                <a:lnTo>
                  <a:pt x="804" y="0"/>
                </a:lnTo>
                <a:lnTo>
                  <a:pt x="805" y="0"/>
                </a:lnTo>
                <a:lnTo>
                  <a:pt x="805" y="0"/>
                </a:lnTo>
                <a:lnTo>
                  <a:pt x="805" y="0"/>
                </a:lnTo>
                <a:lnTo>
                  <a:pt x="805" y="0"/>
                </a:lnTo>
                <a:lnTo>
                  <a:pt x="805" y="0"/>
                </a:lnTo>
                <a:lnTo>
                  <a:pt x="806" y="0"/>
                </a:lnTo>
                <a:lnTo>
                  <a:pt x="806" y="0"/>
                </a:lnTo>
                <a:lnTo>
                  <a:pt x="806" y="0"/>
                </a:lnTo>
                <a:lnTo>
                  <a:pt x="806" y="0"/>
                </a:lnTo>
                <a:lnTo>
                  <a:pt x="807" y="0"/>
                </a:lnTo>
                <a:lnTo>
                  <a:pt x="807" y="0"/>
                </a:lnTo>
                <a:lnTo>
                  <a:pt x="807" y="0"/>
                </a:lnTo>
                <a:lnTo>
                  <a:pt x="807" y="0"/>
                </a:lnTo>
                <a:lnTo>
                  <a:pt x="808" y="0"/>
                </a:lnTo>
                <a:lnTo>
                  <a:pt x="808" y="0"/>
                </a:lnTo>
                <a:lnTo>
                  <a:pt x="808" y="0"/>
                </a:lnTo>
                <a:lnTo>
                  <a:pt x="808" y="0"/>
                </a:lnTo>
                <a:lnTo>
                  <a:pt x="808" y="0"/>
                </a:lnTo>
                <a:lnTo>
                  <a:pt x="808" y="0"/>
                </a:lnTo>
                <a:lnTo>
                  <a:pt x="808" y="0"/>
                </a:lnTo>
                <a:lnTo>
                  <a:pt x="809" y="0"/>
                </a:lnTo>
                <a:lnTo>
                  <a:pt x="809" y="0"/>
                </a:lnTo>
                <a:lnTo>
                  <a:pt x="809" y="0"/>
                </a:lnTo>
                <a:lnTo>
                  <a:pt x="809" y="0"/>
                </a:lnTo>
                <a:lnTo>
                  <a:pt x="810" y="0"/>
                </a:lnTo>
                <a:lnTo>
                  <a:pt x="810" y="0"/>
                </a:lnTo>
                <a:lnTo>
                  <a:pt x="810" y="0"/>
                </a:lnTo>
                <a:lnTo>
                  <a:pt x="810" y="0"/>
                </a:lnTo>
                <a:lnTo>
                  <a:pt x="811" y="0"/>
                </a:lnTo>
                <a:lnTo>
                  <a:pt x="811" y="0"/>
                </a:lnTo>
                <a:lnTo>
                  <a:pt x="811" y="0"/>
                </a:lnTo>
                <a:lnTo>
                  <a:pt x="811" y="0"/>
                </a:lnTo>
                <a:lnTo>
                  <a:pt x="811" y="0"/>
                </a:lnTo>
                <a:lnTo>
                  <a:pt x="812" y="0"/>
                </a:lnTo>
                <a:lnTo>
                  <a:pt x="812" y="0"/>
                </a:lnTo>
                <a:lnTo>
                  <a:pt x="812" y="0"/>
                </a:lnTo>
                <a:lnTo>
                  <a:pt x="812" y="0"/>
                </a:lnTo>
                <a:lnTo>
                  <a:pt x="812" y="0"/>
                </a:lnTo>
                <a:lnTo>
                  <a:pt x="812" y="0"/>
                </a:lnTo>
                <a:lnTo>
                  <a:pt x="813" y="0"/>
                </a:lnTo>
                <a:lnTo>
                  <a:pt x="813" y="0"/>
                </a:lnTo>
                <a:lnTo>
                  <a:pt x="813" y="0"/>
                </a:lnTo>
                <a:lnTo>
                  <a:pt x="813" y="0"/>
                </a:lnTo>
                <a:lnTo>
                  <a:pt x="814" y="0"/>
                </a:lnTo>
                <a:lnTo>
                  <a:pt x="814" y="0"/>
                </a:lnTo>
                <a:lnTo>
                  <a:pt x="814" y="0"/>
                </a:lnTo>
                <a:lnTo>
                  <a:pt x="814" y="0"/>
                </a:lnTo>
                <a:lnTo>
                  <a:pt x="814" y="0"/>
                </a:lnTo>
                <a:lnTo>
                  <a:pt x="815" y="0"/>
                </a:lnTo>
                <a:lnTo>
                  <a:pt x="815" y="0"/>
                </a:lnTo>
                <a:lnTo>
                  <a:pt x="815" y="0"/>
                </a:lnTo>
                <a:lnTo>
                  <a:pt x="815" y="0"/>
                </a:lnTo>
                <a:lnTo>
                  <a:pt x="816" y="0"/>
                </a:lnTo>
                <a:lnTo>
                  <a:pt x="816" y="0"/>
                </a:lnTo>
                <a:lnTo>
                  <a:pt x="816" y="0"/>
                </a:lnTo>
                <a:lnTo>
                  <a:pt x="816" y="0"/>
                </a:lnTo>
                <a:lnTo>
                  <a:pt x="816" y="0"/>
                </a:lnTo>
                <a:lnTo>
                  <a:pt x="816" y="0"/>
                </a:lnTo>
                <a:lnTo>
                  <a:pt x="816" y="0"/>
                </a:lnTo>
                <a:lnTo>
                  <a:pt x="817" y="0"/>
                </a:lnTo>
                <a:lnTo>
                  <a:pt x="817" y="0"/>
                </a:lnTo>
                <a:lnTo>
                  <a:pt x="817" y="0"/>
                </a:lnTo>
                <a:lnTo>
                  <a:pt x="817" y="0"/>
                </a:lnTo>
                <a:lnTo>
                  <a:pt x="818" y="0"/>
                </a:lnTo>
                <a:lnTo>
                  <a:pt x="818" y="0"/>
                </a:lnTo>
                <a:lnTo>
                  <a:pt x="818" y="0"/>
                </a:lnTo>
                <a:lnTo>
                  <a:pt x="818" y="0"/>
                </a:lnTo>
                <a:lnTo>
                  <a:pt x="819" y="0"/>
                </a:lnTo>
                <a:lnTo>
                  <a:pt x="819" y="0"/>
                </a:lnTo>
                <a:lnTo>
                  <a:pt x="819" y="0"/>
                </a:lnTo>
                <a:lnTo>
                  <a:pt x="819" y="0"/>
                </a:lnTo>
                <a:lnTo>
                  <a:pt x="819" y="0"/>
                </a:lnTo>
                <a:lnTo>
                  <a:pt x="820" y="0"/>
                </a:lnTo>
                <a:lnTo>
                  <a:pt x="820" y="0"/>
                </a:lnTo>
                <a:lnTo>
                  <a:pt x="820" y="0"/>
                </a:lnTo>
                <a:lnTo>
                  <a:pt x="820" y="0"/>
                </a:lnTo>
                <a:lnTo>
                  <a:pt x="820" y="0"/>
                </a:lnTo>
                <a:lnTo>
                  <a:pt x="820" y="0"/>
                </a:lnTo>
                <a:lnTo>
                  <a:pt x="821" y="0"/>
                </a:lnTo>
                <a:lnTo>
                  <a:pt x="821" y="0"/>
                </a:lnTo>
                <a:lnTo>
                  <a:pt x="821" y="0"/>
                </a:lnTo>
                <a:lnTo>
                  <a:pt x="821" y="0"/>
                </a:lnTo>
                <a:lnTo>
                  <a:pt x="822" y="0"/>
                </a:lnTo>
                <a:lnTo>
                  <a:pt x="822" y="0"/>
                </a:lnTo>
                <a:lnTo>
                  <a:pt x="822" y="0"/>
                </a:lnTo>
                <a:lnTo>
                  <a:pt x="822" y="0"/>
                </a:lnTo>
                <a:lnTo>
                  <a:pt x="822" y="0"/>
                </a:lnTo>
                <a:lnTo>
                  <a:pt x="823" y="0"/>
                </a:lnTo>
                <a:lnTo>
                  <a:pt x="823" y="0"/>
                </a:lnTo>
                <a:lnTo>
                  <a:pt x="823" y="0"/>
                </a:lnTo>
                <a:lnTo>
                  <a:pt x="823" y="0"/>
                </a:lnTo>
                <a:lnTo>
                  <a:pt x="823" y="0"/>
                </a:lnTo>
                <a:lnTo>
                  <a:pt x="823" y="0"/>
                </a:lnTo>
                <a:lnTo>
                  <a:pt x="824" y="0"/>
                </a:lnTo>
                <a:lnTo>
                  <a:pt x="824" y="0"/>
                </a:lnTo>
                <a:lnTo>
                  <a:pt x="824" y="0"/>
                </a:lnTo>
                <a:lnTo>
                  <a:pt x="824" y="0"/>
                </a:lnTo>
                <a:lnTo>
                  <a:pt x="825" y="0"/>
                </a:lnTo>
                <a:lnTo>
                  <a:pt x="825" y="0"/>
                </a:lnTo>
                <a:lnTo>
                  <a:pt x="825" y="0"/>
                </a:lnTo>
                <a:lnTo>
                  <a:pt x="825" y="0"/>
                </a:lnTo>
                <a:lnTo>
                  <a:pt x="825" y="0"/>
                </a:lnTo>
                <a:lnTo>
                  <a:pt x="826" y="0"/>
                </a:lnTo>
                <a:lnTo>
                  <a:pt x="826" y="0"/>
                </a:lnTo>
                <a:lnTo>
                  <a:pt x="826" y="0"/>
                </a:lnTo>
                <a:lnTo>
                  <a:pt x="826" y="0"/>
                </a:lnTo>
                <a:lnTo>
                  <a:pt x="827" y="0"/>
                </a:lnTo>
                <a:lnTo>
                  <a:pt x="827" y="0"/>
                </a:lnTo>
                <a:lnTo>
                  <a:pt x="827" y="0"/>
                </a:lnTo>
                <a:lnTo>
                  <a:pt x="827" y="0"/>
                </a:lnTo>
                <a:lnTo>
                  <a:pt x="827" y="0"/>
                </a:lnTo>
                <a:lnTo>
                  <a:pt x="827" y="0"/>
                </a:lnTo>
                <a:lnTo>
                  <a:pt x="827" y="0"/>
                </a:lnTo>
                <a:lnTo>
                  <a:pt x="828" y="0"/>
                </a:lnTo>
                <a:lnTo>
                  <a:pt x="828" y="0"/>
                </a:lnTo>
                <a:lnTo>
                  <a:pt x="828" y="0"/>
                </a:lnTo>
                <a:lnTo>
                  <a:pt x="828" y="0"/>
                </a:lnTo>
                <a:lnTo>
                  <a:pt x="829" y="0"/>
                </a:lnTo>
                <a:lnTo>
                  <a:pt x="829" y="0"/>
                </a:lnTo>
                <a:lnTo>
                  <a:pt x="829" y="0"/>
                </a:lnTo>
                <a:lnTo>
                  <a:pt x="829" y="0"/>
                </a:lnTo>
                <a:lnTo>
                  <a:pt x="830" y="0"/>
                </a:lnTo>
                <a:lnTo>
                  <a:pt x="830" y="0"/>
                </a:lnTo>
                <a:lnTo>
                  <a:pt x="830" y="0"/>
                </a:lnTo>
                <a:lnTo>
                  <a:pt x="830" y="0"/>
                </a:lnTo>
                <a:lnTo>
                  <a:pt x="830" y="0"/>
                </a:lnTo>
                <a:lnTo>
                  <a:pt x="831" y="0"/>
                </a:lnTo>
                <a:lnTo>
                  <a:pt x="831" y="0"/>
                </a:lnTo>
                <a:lnTo>
                  <a:pt x="831" y="0"/>
                </a:lnTo>
                <a:lnTo>
                  <a:pt x="831" y="0"/>
                </a:lnTo>
                <a:lnTo>
                  <a:pt x="831" y="0"/>
                </a:lnTo>
                <a:lnTo>
                  <a:pt x="831" y="0"/>
                </a:lnTo>
                <a:lnTo>
                  <a:pt x="832" y="0"/>
                </a:lnTo>
                <a:lnTo>
                  <a:pt x="832" y="0"/>
                </a:lnTo>
                <a:lnTo>
                  <a:pt x="832" y="0"/>
                </a:lnTo>
                <a:lnTo>
                  <a:pt x="832" y="0"/>
                </a:lnTo>
                <a:lnTo>
                  <a:pt x="833" y="0"/>
                </a:lnTo>
                <a:lnTo>
                  <a:pt x="833" y="0"/>
                </a:lnTo>
                <a:lnTo>
                  <a:pt x="833" y="0"/>
                </a:lnTo>
                <a:lnTo>
                  <a:pt x="833" y="0"/>
                </a:lnTo>
                <a:lnTo>
                  <a:pt x="833" y="0"/>
                </a:lnTo>
                <a:lnTo>
                  <a:pt x="834" y="0"/>
                </a:lnTo>
                <a:lnTo>
                  <a:pt x="834" y="0"/>
                </a:lnTo>
                <a:lnTo>
                  <a:pt x="834" y="0"/>
                </a:lnTo>
                <a:lnTo>
                  <a:pt x="834" y="0"/>
                </a:lnTo>
                <a:lnTo>
                  <a:pt x="835" y="0"/>
                </a:lnTo>
                <a:lnTo>
                  <a:pt x="835" y="0"/>
                </a:lnTo>
                <a:lnTo>
                  <a:pt x="835" y="0"/>
                </a:lnTo>
                <a:lnTo>
                  <a:pt x="835" y="0"/>
                </a:lnTo>
                <a:lnTo>
                  <a:pt x="835" y="0"/>
                </a:lnTo>
                <a:lnTo>
                  <a:pt x="835" y="0"/>
                </a:lnTo>
                <a:lnTo>
                  <a:pt x="836" y="0"/>
                </a:lnTo>
                <a:lnTo>
                  <a:pt x="836" y="0"/>
                </a:lnTo>
                <a:lnTo>
                  <a:pt x="836" y="0"/>
                </a:lnTo>
                <a:lnTo>
                  <a:pt x="836" y="0"/>
                </a:lnTo>
                <a:lnTo>
                  <a:pt x="836" y="0"/>
                </a:lnTo>
                <a:lnTo>
                  <a:pt x="837" y="0"/>
                </a:lnTo>
                <a:lnTo>
                  <a:pt x="837" y="0"/>
                </a:lnTo>
                <a:lnTo>
                  <a:pt x="837" y="0"/>
                </a:lnTo>
                <a:lnTo>
                  <a:pt x="837" y="0"/>
                </a:lnTo>
                <a:lnTo>
                  <a:pt x="838" y="0"/>
                </a:lnTo>
                <a:lnTo>
                  <a:pt x="838" y="0"/>
                </a:lnTo>
                <a:lnTo>
                  <a:pt x="838" y="0"/>
                </a:lnTo>
                <a:lnTo>
                  <a:pt x="838" y="0"/>
                </a:lnTo>
                <a:lnTo>
                  <a:pt x="839" y="0"/>
                </a:lnTo>
                <a:lnTo>
                  <a:pt x="839" y="0"/>
                </a:lnTo>
                <a:lnTo>
                  <a:pt x="839" y="0"/>
                </a:lnTo>
                <a:lnTo>
                  <a:pt x="839" y="0"/>
                </a:lnTo>
                <a:lnTo>
                  <a:pt x="839" y="0"/>
                </a:lnTo>
                <a:lnTo>
                  <a:pt x="839" y="0"/>
                </a:lnTo>
                <a:lnTo>
                  <a:pt x="839" y="0"/>
                </a:lnTo>
                <a:lnTo>
                  <a:pt x="840" y="0"/>
                </a:lnTo>
                <a:lnTo>
                  <a:pt x="840" y="0"/>
                </a:lnTo>
                <a:lnTo>
                  <a:pt x="840" y="0"/>
                </a:lnTo>
                <a:lnTo>
                  <a:pt x="840" y="0"/>
                </a:lnTo>
                <a:lnTo>
                  <a:pt x="841" y="0"/>
                </a:lnTo>
                <a:lnTo>
                  <a:pt x="841" y="0"/>
                </a:lnTo>
                <a:lnTo>
                  <a:pt x="841" y="0"/>
                </a:lnTo>
                <a:lnTo>
                  <a:pt x="841" y="0"/>
                </a:lnTo>
                <a:lnTo>
                  <a:pt x="841" y="0"/>
                </a:lnTo>
                <a:lnTo>
                  <a:pt x="842" y="0"/>
                </a:lnTo>
                <a:lnTo>
                  <a:pt x="842" y="0"/>
                </a:lnTo>
                <a:lnTo>
                  <a:pt x="842" y="0"/>
                </a:lnTo>
                <a:lnTo>
                  <a:pt x="842" y="0"/>
                </a:lnTo>
                <a:lnTo>
                  <a:pt x="843" y="0"/>
                </a:lnTo>
                <a:lnTo>
                  <a:pt x="843" y="0"/>
                </a:lnTo>
                <a:lnTo>
                  <a:pt x="843" y="0"/>
                </a:lnTo>
                <a:lnTo>
                  <a:pt x="843" y="0"/>
                </a:lnTo>
                <a:lnTo>
                  <a:pt x="843" y="0"/>
                </a:lnTo>
                <a:lnTo>
                  <a:pt x="843" y="0"/>
                </a:lnTo>
                <a:lnTo>
                  <a:pt x="844" y="0"/>
                </a:lnTo>
                <a:lnTo>
                  <a:pt x="844" y="0"/>
                </a:lnTo>
                <a:lnTo>
                  <a:pt x="844" y="0"/>
                </a:lnTo>
                <a:lnTo>
                  <a:pt x="844" y="0"/>
                </a:lnTo>
                <a:lnTo>
                  <a:pt x="844" y="0"/>
                </a:lnTo>
                <a:lnTo>
                  <a:pt x="845" y="0"/>
                </a:lnTo>
                <a:lnTo>
                  <a:pt x="845" y="0"/>
                </a:lnTo>
                <a:lnTo>
                  <a:pt x="845" y="0"/>
                </a:lnTo>
                <a:lnTo>
                  <a:pt x="845" y="0"/>
                </a:lnTo>
                <a:lnTo>
                  <a:pt x="846" y="0"/>
                </a:lnTo>
                <a:lnTo>
                  <a:pt x="846" y="0"/>
                </a:lnTo>
                <a:lnTo>
                  <a:pt x="846" y="0"/>
                </a:lnTo>
                <a:lnTo>
                  <a:pt x="846" y="0"/>
                </a:lnTo>
                <a:lnTo>
                  <a:pt x="847" y="0"/>
                </a:lnTo>
                <a:lnTo>
                  <a:pt x="847" y="0"/>
                </a:lnTo>
                <a:lnTo>
                  <a:pt x="847" y="0"/>
                </a:lnTo>
                <a:lnTo>
                  <a:pt x="847" y="0"/>
                </a:lnTo>
                <a:lnTo>
                  <a:pt x="847" y="0"/>
                </a:lnTo>
                <a:lnTo>
                  <a:pt x="847" y="0"/>
                </a:lnTo>
                <a:lnTo>
                  <a:pt x="847" y="0"/>
                </a:lnTo>
                <a:lnTo>
                  <a:pt x="848" y="0"/>
                </a:lnTo>
                <a:lnTo>
                  <a:pt x="848" y="0"/>
                </a:lnTo>
                <a:lnTo>
                  <a:pt x="848" y="0"/>
                </a:lnTo>
                <a:lnTo>
                  <a:pt x="848" y="0"/>
                </a:lnTo>
                <a:lnTo>
                  <a:pt x="849" y="0"/>
                </a:lnTo>
                <a:lnTo>
                  <a:pt x="849" y="0"/>
                </a:lnTo>
                <a:lnTo>
                  <a:pt x="849" y="0"/>
                </a:lnTo>
                <a:lnTo>
                  <a:pt x="849" y="0"/>
                </a:lnTo>
                <a:lnTo>
                  <a:pt x="850" y="0"/>
                </a:lnTo>
                <a:lnTo>
                  <a:pt x="850" y="0"/>
                </a:lnTo>
                <a:lnTo>
                  <a:pt x="850" y="0"/>
                </a:lnTo>
                <a:lnTo>
                  <a:pt x="850" y="0"/>
                </a:lnTo>
                <a:lnTo>
                  <a:pt x="850" y="0"/>
                </a:lnTo>
                <a:lnTo>
                  <a:pt x="851" y="0"/>
                </a:lnTo>
                <a:lnTo>
                  <a:pt x="851" y="0"/>
                </a:lnTo>
                <a:lnTo>
                  <a:pt x="851" y="0"/>
                </a:lnTo>
                <a:lnTo>
                  <a:pt x="851" y="0"/>
                </a:lnTo>
                <a:lnTo>
                  <a:pt x="851" y="0"/>
                </a:lnTo>
                <a:lnTo>
                  <a:pt x="851" y="0"/>
                </a:lnTo>
                <a:lnTo>
                  <a:pt x="852" y="0"/>
                </a:lnTo>
                <a:lnTo>
                  <a:pt x="852" y="0"/>
                </a:lnTo>
                <a:lnTo>
                  <a:pt x="852" y="0"/>
                </a:lnTo>
                <a:lnTo>
                  <a:pt x="852" y="0"/>
                </a:lnTo>
                <a:lnTo>
                  <a:pt x="852" y="0"/>
                </a:lnTo>
                <a:lnTo>
                  <a:pt x="853" y="0"/>
                </a:lnTo>
                <a:lnTo>
                  <a:pt x="853" y="0"/>
                </a:lnTo>
                <a:lnTo>
                  <a:pt x="853" y="0"/>
                </a:lnTo>
                <a:lnTo>
                  <a:pt x="853" y="0"/>
                </a:lnTo>
                <a:lnTo>
                  <a:pt x="854" y="0"/>
                </a:lnTo>
                <a:lnTo>
                  <a:pt x="854" y="0"/>
                </a:lnTo>
                <a:lnTo>
                  <a:pt x="854" y="0"/>
                </a:lnTo>
                <a:lnTo>
                  <a:pt x="854" y="0"/>
                </a:lnTo>
                <a:lnTo>
                  <a:pt x="855" y="0"/>
                </a:lnTo>
                <a:lnTo>
                  <a:pt x="855" y="0"/>
                </a:lnTo>
                <a:lnTo>
                  <a:pt x="855" y="0"/>
                </a:lnTo>
                <a:lnTo>
                  <a:pt x="855" y="0"/>
                </a:lnTo>
                <a:lnTo>
                  <a:pt x="855" y="0"/>
                </a:lnTo>
                <a:lnTo>
                  <a:pt x="855" y="0"/>
                </a:lnTo>
                <a:lnTo>
                  <a:pt x="855" y="0"/>
                </a:lnTo>
                <a:lnTo>
                  <a:pt x="856" y="0"/>
                </a:lnTo>
                <a:lnTo>
                  <a:pt x="856" y="0"/>
                </a:lnTo>
                <a:lnTo>
                  <a:pt x="856" y="0"/>
                </a:lnTo>
                <a:lnTo>
                  <a:pt x="856" y="0"/>
                </a:lnTo>
                <a:lnTo>
                  <a:pt x="857" y="0"/>
                </a:lnTo>
                <a:lnTo>
                  <a:pt x="857" y="0"/>
                </a:lnTo>
                <a:lnTo>
                  <a:pt x="857" y="0"/>
                </a:lnTo>
                <a:lnTo>
                  <a:pt x="857" y="0"/>
                </a:lnTo>
                <a:lnTo>
                  <a:pt x="858" y="0"/>
                </a:lnTo>
                <a:lnTo>
                  <a:pt x="858" y="0"/>
                </a:lnTo>
                <a:lnTo>
                  <a:pt x="858" y="0"/>
                </a:lnTo>
                <a:lnTo>
                  <a:pt x="858" y="0"/>
                </a:lnTo>
                <a:lnTo>
                  <a:pt x="858" y="0"/>
                </a:lnTo>
                <a:lnTo>
                  <a:pt x="859" y="0"/>
                </a:lnTo>
                <a:lnTo>
                  <a:pt x="859" y="0"/>
                </a:lnTo>
                <a:lnTo>
                  <a:pt x="859" y="0"/>
                </a:lnTo>
                <a:lnTo>
                  <a:pt x="859" y="0"/>
                </a:lnTo>
                <a:lnTo>
                  <a:pt x="859" y="0"/>
                </a:lnTo>
                <a:lnTo>
                  <a:pt x="859" y="0"/>
                </a:lnTo>
                <a:lnTo>
                  <a:pt x="860" y="0"/>
                </a:lnTo>
                <a:lnTo>
                  <a:pt x="860" y="0"/>
                </a:lnTo>
                <a:lnTo>
                  <a:pt x="860" y="0"/>
                </a:lnTo>
                <a:lnTo>
                  <a:pt x="860" y="0"/>
                </a:lnTo>
                <a:lnTo>
                  <a:pt x="861" y="0"/>
                </a:lnTo>
                <a:lnTo>
                  <a:pt x="861" y="0"/>
                </a:lnTo>
                <a:lnTo>
                  <a:pt x="861" y="0"/>
                </a:lnTo>
                <a:lnTo>
                  <a:pt x="861" y="0"/>
                </a:lnTo>
                <a:lnTo>
                  <a:pt x="861" y="0"/>
                </a:lnTo>
                <a:lnTo>
                  <a:pt x="862" y="0"/>
                </a:lnTo>
                <a:lnTo>
                  <a:pt x="862" y="0"/>
                </a:lnTo>
                <a:lnTo>
                  <a:pt x="862" y="0"/>
                </a:lnTo>
                <a:lnTo>
                  <a:pt x="862" y="0"/>
                </a:lnTo>
                <a:lnTo>
                  <a:pt x="863" y="0"/>
                </a:lnTo>
                <a:lnTo>
                  <a:pt x="863" y="0"/>
                </a:lnTo>
                <a:lnTo>
                  <a:pt x="863" y="0"/>
                </a:lnTo>
                <a:lnTo>
                  <a:pt x="863" y="0"/>
                </a:lnTo>
                <a:lnTo>
                  <a:pt x="863" y="0"/>
                </a:lnTo>
                <a:lnTo>
                  <a:pt x="863" y="0"/>
                </a:lnTo>
                <a:lnTo>
                  <a:pt x="863" y="0"/>
                </a:lnTo>
                <a:lnTo>
                  <a:pt x="864" y="0"/>
                </a:lnTo>
                <a:lnTo>
                  <a:pt x="864" y="0"/>
                </a:lnTo>
                <a:lnTo>
                  <a:pt x="864" y="0"/>
                </a:lnTo>
                <a:lnTo>
                  <a:pt x="864" y="0"/>
                </a:lnTo>
                <a:lnTo>
                  <a:pt x="865" y="0"/>
                </a:lnTo>
                <a:lnTo>
                  <a:pt x="865" y="0"/>
                </a:lnTo>
                <a:lnTo>
                  <a:pt x="865" y="0"/>
                </a:lnTo>
                <a:lnTo>
                  <a:pt x="865" y="0"/>
                </a:lnTo>
                <a:lnTo>
                  <a:pt x="866" y="0"/>
                </a:lnTo>
                <a:lnTo>
                  <a:pt x="866" y="0"/>
                </a:lnTo>
                <a:lnTo>
                  <a:pt x="866" y="0"/>
                </a:lnTo>
                <a:lnTo>
                  <a:pt x="866" y="0"/>
                </a:lnTo>
                <a:lnTo>
                  <a:pt x="867" y="0"/>
                </a:lnTo>
                <a:lnTo>
                  <a:pt x="867" y="0"/>
                </a:lnTo>
                <a:lnTo>
                  <a:pt x="867" y="0"/>
                </a:lnTo>
                <a:lnTo>
                  <a:pt x="867" y="0"/>
                </a:lnTo>
                <a:lnTo>
                  <a:pt x="867" y="0"/>
                </a:lnTo>
                <a:lnTo>
                  <a:pt x="867" y="0"/>
                </a:lnTo>
                <a:lnTo>
                  <a:pt x="867" y="0"/>
                </a:lnTo>
                <a:lnTo>
                  <a:pt x="868" y="0"/>
                </a:lnTo>
                <a:lnTo>
                  <a:pt x="868" y="0"/>
                </a:lnTo>
                <a:lnTo>
                  <a:pt x="868" y="0"/>
                </a:lnTo>
                <a:lnTo>
                  <a:pt x="868" y="0"/>
                </a:lnTo>
                <a:lnTo>
                  <a:pt x="869" y="0"/>
                </a:lnTo>
                <a:lnTo>
                  <a:pt x="869" y="0"/>
                </a:lnTo>
                <a:lnTo>
                  <a:pt x="869" y="0"/>
                </a:lnTo>
                <a:lnTo>
                  <a:pt x="869" y="0"/>
                </a:lnTo>
                <a:lnTo>
                  <a:pt x="869" y="0"/>
                </a:lnTo>
                <a:lnTo>
                  <a:pt x="870" y="0"/>
                </a:lnTo>
                <a:lnTo>
                  <a:pt x="870" y="0"/>
                </a:lnTo>
                <a:lnTo>
                  <a:pt x="870" y="0"/>
                </a:lnTo>
                <a:lnTo>
                  <a:pt x="870" y="0"/>
                </a:lnTo>
                <a:lnTo>
                  <a:pt x="871" y="0"/>
                </a:lnTo>
                <a:lnTo>
                  <a:pt x="871" y="0"/>
                </a:lnTo>
                <a:lnTo>
                  <a:pt x="871" y="0"/>
                </a:lnTo>
                <a:lnTo>
                  <a:pt x="871" y="0"/>
                </a:lnTo>
                <a:lnTo>
                  <a:pt x="871" y="0"/>
                </a:lnTo>
                <a:lnTo>
                  <a:pt x="871" y="0"/>
                </a:lnTo>
                <a:lnTo>
                  <a:pt x="872" y="0"/>
                </a:lnTo>
                <a:lnTo>
                  <a:pt x="872" y="0"/>
                </a:lnTo>
                <a:lnTo>
                  <a:pt x="872" y="0"/>
                </a:lnTo>
                <a:lnTo>
                  <a:pt x="872" y="0"/>
                </a:lnTo>
                <a:lnTo>
                  <a:pt x="872" y="0"/>
                </a:lnTo>
                <a:lnTo>
                  <a:pt x="873" y="0"/>
                </a:lnTo>
                <a:lnTo>
                  <a:pt x="873" y="0"/>
                </a:lnTo>
                <a:lnTo>
                  <a:pt x="873" y="0"/>
                </a:lnTo>
                <a:lnTo>
                  <a:pt x="873" y="0"/>
                </a:lnTo>
                <a:lnTo>
                  <a:pt x="874" y="0"/>
                </a:lnTo>
                <a:lnTo>
                  <a:pt x="874" y="0"/>
                </a:lnTo>
                <a:lnTo>
                  <a:pt x="874" y="0"/>
                </a:lnTo>
                <a:lnTo>
                  <a:pt x="874" y="0"/>
                </a:lnTo>
                <a:lnTo>
                  <a:pt x="875" y="0"/>
                </a:lnTo>
                <a:lnTo>
                  <a:pt x="875" y="0"/>
                </a:lnTo>
                <a:lnTo>
                  <a:pt x="875" y="0"/>
                </a:lnTo>
                <a:lnTo>
                  <a:pt x="875" y="0"/>
                </a:lnTo>
                <a:lnTo>
                  <a:pt x="875" y="0"/>
                </a:lnTo>
                <a:lnTo>
                  <a:pt x="875" y="0"/>
                </a:lnTo>
                <a:lnTo>
                  <a:pt x="875" y="0"/>
                </a:lnTo>
                <a:lnTo>
                  <a:pt x="876" y="0"/>
                </a:lnTo>
                <a:lnTo>
                  <a:pt x="876" y="0"/>
                </a:lnTo>
                <a:lnTo>
                  <a:pt x="876" y="0"/>
                </a:lnTo>
                <a:lnTo>
                  <a:pt x="876" y="0"/>
                </a:lnTo>
                <a:lnTo>
                  <a:pt x="877" y="0"/>
                </a:lnTo>
                <a:lnTo>
                  <a:pt x="877" y="0"/>
                </a:lnTo>
                <a:lnTo>
                  <a:pt x="877" y="0"/>
                </a:lnTo>
                <a:lnTo>
                  <a:pt x="877" y="0"/>
                </a:lnTo>
                <a:lnTo>
                  <a:pt x="878" y="0"/>
                </a:lnTo>
                <a:lnTo>
                  <a:pt x="878" y="0"/>
                </a:lnTo>
                <a:lnTo>
                  <a:pt x="878" y="0"/>
                </a:lnTo>
                <a:lnTo>
                  <a:pt x="878" y="0"/>
                </a:lnTo>
                <a:lnTo>
                  <a:pt x="878" y="0"/>
                </a:lnTo>
                <a:lnTo>
                  <a:pt x="879" y="0"/>
                </a:lnTo>
                <a:lnTo>
                  <a:pt x="879" y="0"/>
                </a:lnTo>
                <a:lnTo>
                  <a:pt x="879" y="0"/>
                </a:lnTo>
                <a:lnTo>
                  <a:pt x="879" y="0"/>
                </a:lnTo>
                <a:lnTo>
                  <a:pt x="879" y="0"/>
                </a:lnTo>
                <a:lnTo>
                  <a:pt x="879" y="0"/>
                </a:lnTo>
                <a:lnTo>
                  <a:pt x="880" y="0"/>
                </a:lnTo>
                <a:lnTo>
                  <a:pt x="880" y="0"/>
                </a:lnTo>
                <a:lnTo>
                  <a:pt x="880" y="0"/>
                </a:lnTo>
                <a:lnTo>
                  <a:pt x="880" y="0"/>
                </a:lnTo>
                <a:lnTo>
                  <a:pt x="880" y="0"/>
                </a:lnTo>
                <a:lnTo>
                  <a:pt x="881" y="0"/>
                </a:lnTo>
                <a:lnTo>
                  <a:pt x="881" y="0"/>
                </a:lnTo>
                <a:lnTo>
                  <a:pt x="881" y="0"/>
                </a:lnTo>
                <a:lnTo>
                  <a:pt x="881" y="0"/>
                </a:lnTo>
                <a:lnTo>
                  <a:pt x="882" y="0"/>
                </a:lnTo>
                <a:lnTo>
                  <a:pt x="882" y="0"/>
                </a:lnTo>
                <a:lnTo>
                  <a:pt x="882" y="0"/>
                </a:lnTo>
                <a:lnTo>
                  <a:pt x="882" y="0"/>
                </a:lnTo>
                <a:lnTo>
                  <a:pt x="882" y="0"/>
                </a:lnTo>
                <a:lnTo>
                  <a:pt x="882" y="0"/>
                </a:lnTo>
                <a:lnTo>
                  <a:pt x="883" y="0"/>
                </a:lnTo>
                <a:lnTo>
                  <a:pt x="883" y="0"/>
                </a:lnTo>
                <a:lnTo>
                  <a:pt x="883" y="0"/>
                </a:lnTo>
                <a:lnTo>
                  <a:pt x="883" y="0"/>
                </a:lnTo>
                <a:lnTo>
                  <a:pt x="883" y="0"/>
                </a:lnTo>
                <a:lnTo>
                  <a:pt x="884" y="0"/>
                </a:lnTo>
                <a:lnTo>
                  <a:pt x="884" y="0"/>
                </a:lnTo>
                <a:lnTo>
                  <a:pt x="884" y="0"/>
                </a:lnTo>
                <a:lnTo>
                  <a:pt x="884" y="0"/>
                </a:lnTo>
                <a:lnTo>
                  <a:pt x="885" y="0"/>
                </a:lnTo>
                <a:lnTo>
                  <a:pt x="885" y="0"/>
                </a:lnTo>
                <a:lnTo>
                  <a:pt x="885" y="0"/>
                </a:lnTo>
                <a:lnTo>
                  <a:pt x="885" y="0"/>
                </a:lnTo>
                <a:lnTo>
                  <a:pt x="886" y="0"/>
                </a:lnTo>
                <a:lnTo>
                  <a:pt x="886" y="0"/>
                </a:lnTo>
                <a:lnTo>
                  <a:pt x="886" y="0"/>
                </a:lnTo>
                <a:lnTo>
                  <a:pt x="886" y="0"/>
                </a:lnTo>
                <a:lnTo>
                  <a:pt x="886" y="0"/>
                </a:lnTo>
                <a:lnTo>
                  <a:pt x="886" y="0"/>
                </a:lnTo>
                <a:lnTo>
                  <a:pt x="886" y="0"/>
                </a:lnTo>
                <a:lnTo>
                  <a:pt x="887" y="0"/>
                </a:lnTo>
                <a:lnTo>
                  <a:pt x="887" y="0"/>
                </a:lnTo>
                <a:lnTo>
                  <a:pt x="887" y="0"/>
                </a:lnTo>
                <a:lnTo>
                  <a:pt x="887" y="0"/>
                </a:lnTo>
                <a:lnTo>
                  <a:pt x="888" y="0"/>
                </a:lnTo>
                <a:lnTo>
                  <a:pt x="888" y="0"/>
                </a:lnTo>
                <a:lnTo>
                  <a:pt x="888" y="0"/>
                </a:lnTo>
                <a:lnTo>
                  <a:pt x="888" y="0"/>
                </a:lnTo>
                <a:lnTo>
                  <a:pt x="889" y="0"/>
                </a:lnTo>
                <a:lnTo>
                  <a:pt x="889" y="0"/>
                </a:lnTo>
                <a:lnTo>
                  <a:pt x="889" y="0"/>
                </a:lnTo>
                <a:lnTo>
                  <a:pt x="889" y="0"/>
                </a:lnTo>
                <a:lnTo>
                  <a:pt x="889" y="0"/>
                </a:lnTo>
                <a:lnTo>
                  <a:pt x="890" y="0"/>
                </a:lnTo>
                <a:lnTo>
                  <a:pt x="890" y="0"/>
                </a:lnTo>
                <a:lnTo>
                  <a:pt x="890" y="0"/>
                </a:lnTo>
                <a:lnTo>
                  <a:pt x="890" y="0"/>
                </a:lnTo>
                <a:lnTo>
                  <a:pt x="890" y="0"/>
                </a:lnTo>
                <a:lnTo>
                  <a:pt x="890" y="0"/>
                </a:lnTo>
                <a:lnTo>
                  <a:pt x="891" y="0"/>
                </a:lnTo>
                <a:lnTo>
                  <a:pt x="891" y="0"/>
                </a:lnTo>
                <a:lnTo>
                  <a:pt x="891" y="0"/>
                </a:lnTo>
                <a:lnTo>
                  <a:pt x="891" y="0"/>
                </a:lnTo>
                <a:lnTo>
                  <a:pt x="891" y="0"/>
                </a:lnTo>
                <a:lnTo>
                  <a:pt x="892" y="0"/>
                </a:lnTo>
                <a:lnTo>
                  <a:pt x="892" y="0"/>
                </a:lnTo>
                <a:lnTo>
                  <a:pt x="892" y="0"/>
                </a:lnTo>
                <a:lnTo>
                  <a:pt x="892" y="0"/>
                </a:lnTo>
                <a:lnTo>
                  <a:pt x="893" y="0"/>
                </a:lnTo>
                <a:lnTo>
                  <a:pt x="893" y="0"/>
                </a:lnTo>
                <a:lnTo>
                  <a:pt x="893" y="0"/>
                </a:lnTo>
                <a:lnTo>
                  <a:pt x="893" y="0"/>
                </a:lnTo>
                <a:lnTo>
                  <a:pt x="894" y="0"/>
                </a:lnTo>
                <a:lnTo>
                  <a:pt x="894" y="0"/>
                </a:lnTo>
                <a:lnTo>
                  <a:pt x="894" y="0"/>
                </a:lnTo>
                <a:lnTo>
                  <a:pt x="894" y="0"/>
                </a:lnTo>
                <a:lnTo>
                  <a:pt x="894" y="0"/>
                </a:lnTo>
                <a:lnTo>
                  <a:pt x="894" y="0"/>
                </a:lnTo>
                <a:lnTo>
                  <a:pt x="894" y="0"/>
                </a:lnTo>
                <a:lnTo>
                  <a:pt x="895" y="0"/>
                </a:lnTo>
                <a:lnTo>
                  <a:pt x="895" y="0"/>
                </a:lnTo>
                <a:lnTo>
                  <a:pt x="895" y="0"/>
                </a:lnTo>
                <a:lnTo>
                  <a:pt x="895" y="0"/>
                </a:lnTo>
                <a:lnTo>
                  <a:pt x="896" y="0"/>
                </a:lnTo>
                <a:lnTo>
                  <a:pt x="896" y="0"/>
                </a:lnTo>
                <a:lnTo>
                  <a:pt x="896" y="0"/>
                </a:lnTo>
                <a:lnTo>
                  <a:pt x="896" y="0"/>
                </a:lnTo>
                <a:lnTo>
                  <a:pt x="897" y="0"/>
                </a:lnTo>
                <a:lnTo>
                  <a:pt x="897" y="0"/>
                </a:lnTo>
                <a:lnTo>
                  <a:pt x="897" y="0"/>
                </a:lnTo>
                <a:lnTo>
                  <a:pt x="897" y="0"/>
                </a:lnTo>
                <a:lnTo>
                  <a:pt x="897" y="0"/>
                </a:lnTo>
                <a:lnTo>
                  <a:pt x="898" y="0"/>
                </a:lnTo>
                <a:lnTo>
                  <a:pt x="898" y="0"/>
                </a:lnTo>
                <a:lnTo>
                  <a:pt x="898" y="0"/>
                </a:lnTo>
                <a:lnTo>
                  <a:pt x="898" y="0"/>
                </a:lnTo>
                <a:lnTo>
                  <a:pt x="898" y="0"/>
                </a:lnTo>
                <a:lnTo>
                  <a:pt x="898" y="0"/>
                </a:lnTo>
                <a:lnTo>
                  <a:pt x="899" y="0"/>
                </a:lnTo>
                <a:lnTo>
                  <a:pt x="899" y="0"/>
                </a:lnTo>
                <a:lnTo>
                  <a:pt x="899" y="0"/>
                </a:lnTo>
                <a:lnTo>
                  <a:pt x="899" y="0"/>
                </a:lnTo>
                <a:lnTo>
                  <a:pt x="900" y="0"/>
                </a:lnTo>
                <a:lnTo>
                  <a:pt x="900" y="0"/>
                </a:lnTo>
                <a:lnTo>
                  <a:pt x="900" y="0"/>
                </a:lnTo>
                <a:lnTo>
                  <a:pt x="900" y="0"/>
                </a:lnTo>
                <a:lnTo>
                  <a:pt x="900" y="0"/>
                </a:lnTo>
                <a:lnTo>
                  <a:pt x="901" y="0"/>
                </a:lnTo>
                <a:lnTo>
                  <a:pt x="901" y="0"/>
                </a:lnTo>
                <a:lnTo>
                  <a:pt x="901" y="0"/>
                </a:lnTo>
                <a:lnTo>
                  <a:pt x="901" y="0"/>
                </a:lnTo>
                <a:lnTo>
                  <a:pt x="902" y="0"/>
                </a:lnTo>
                <a:lnTo>
                  <a:pt x="902" y="0"/>
                </a:lnTo>
                <a:lnTo>
                  <a:pt x="902" y="0"/>
                </a:lnTo>
                <a:lnTo>
                  <a:pt x="902" y="0"/>
                </a:lnTo>
                <a:lnTo>
                  <a:pt x="902" y="0"/>
                </a:lnTo>
                <a:lnTo>
                  <a:pt x="902" y="0"/>
                </a:lnTo>
                <a:lnTo>
                  <a:pt x="902" y="0"/>
                </a:lnTo>
                <a:lnTo>
                  <a:pt x="903" y="0"/>
                </a:lnTo>
                <a:lnTo>
                  <a:pt x="903" y="0"/>
                </a:lnTo>
                <a:lnTo>
                  <a:pt x="903" y="0"/>
                </a:lnTo>
                <a:lnTo>
                  <a:pt x="903" y="0"/>
                </a:lnTo>
                <a:lnTo>
                  <a:pt x="904" y="0"/>
                </a:lnTo>
                <a:lnTo>
                  <a:pt x="904" y="0"/>
                </a:lnTo>
                <a:lnTo>
                  <a:pt x="904" y="0"/>
                </a:lnTo>
                <a:lnTo>
                  <a:pt x="904" y="0"/>
                </a:lnTo>
                <a:lnTo>
                  <a:pt x="905" y="0"/>
                </a:lnTo>
                <a:lnTo>
                  <a:pt x="905" y="0"/>
                </a:lnTo>
                <a:lnTo>
                  <a:pt x="905" y="0"/>
                </a:lnTo>
                <a:lnTo>
                  <a:pt x="905" y="0"/>
                </a:lnTo>
                <a:lnTo>
                  <a:pt x="905" y="0"/>
                </a:lnTo>
                <a:lnTo>
                  <a:pt x="906" y="0"/>
                </a:lnTo>
                <a:lnTo>
                  <a:pt x="906" y="0"/>
                </a:lnTo>
                <a:lnTo>
                  <a:pt x="906" y="0"/>
                </a:lnTo>
                <a:lnTo>
                  <a:pt x="906" y="0"/>
                </a:lnTo>
                <a:lnTo>
                  <a:pt x="906" y="0"/>
                </a:lnTo>
                <a:lnTo>
                  <a:pt x="906" y="0"/>
                </a:lnTo>
                <a:lnTo>
                  <a:pt x="907" y="0"/>
                </a:lnTo>
                <a:lnTo>
                  <a:pt x="907" y="0"/>
                </a:lnTo>
                <a:lnTo>
                  <a:pt x="907" y="0"/>
                </a:lnTo>
                <a:lnTo>
                  <a:pt x="907" y="0"/>
                </a:lnTo>
                <a:lnTo>
                  <a:pt x="908" y="0"/>
                </a:lnTo>
                <a:lnTo>
                  <a:pt x="908" y="0"/>
                </a:lnTo>
                <a:lnTo>
                  <a:pt x="908" y="0"/>
                </a:lnTo>
                <a:lnTo>
                  <a:pt x="908" y="0"/>
                </a:lnTo>
                <a:lnTo>
                  <a:pt x="908" y="0"/>
                </a:lnTo>
                <a:lnTo>
                  <a:pt x="909" y="0"/>
                </a:lnTo>
                <a:lnTo>
                  <a:pt x="909" y="0"/>
                </a:lnTo>
                <a:lnTo>
                  <a:pt x="909" y="0"/>
                </a:lnTo>
                <a:lnTo>
                  <a:pt x="909" y="0"/>
                </a:lnTo>
                <a:lnTo>
                  <a:pt x="910" y="0"/>
                </a:lnTo>
                <a:lnTo>
                  <a:pt x="910" y="0"/>
                </a:lnTo>
                <a:lnTo>
                  <a:pt x="910" y="0"/>
                </a:lnTo>
                <a:lnTo>
                  <a:pt x="910" y="0"/>
                </a:lnTo>
                <a:lnTo>
                  <a:pt x="910" y="0"/>
                </a:lnTo>
                <a:lnTo>
                  <a:pt x="910" y="0"/>
                </a:lnTo>
                <a:lnTo>
                  <a:pt x="911" y="0"/>
                </a:lnTo>
                <a:lnTo>
                  <a:pt x="911" y="0"/>
                </a:lnTo>
                <a:lnTo>
                  <a:pt x="911" y="0"/>
                </a:lnTo>
                <a:lnTo>
                  <a:pt x="911" y="0"/>
                </a:lnTo>
                <a:lnTo>
                  <a:pt x="911" y="0"/>
                </a:lnTo>
                <a:lnTo>
                  <a:pt x="912" y="0"/>
                </a:lnTo>
                <a:lnTo>
                  <a:pt x="912" y="0"/>
                </a:lnTo>
                <a:lnTo>
                  <a:pt x="912" y="0"/>
                </a:lnTo>
                <a:lnTo>
                  <a:pt x="912" y="0"/>
                </a:lnTo>
                <a:lnTo>
                  <a:pt x="913" y="0"/>
                </a:lnTo>
                <a:lnTo>
                  <a:pt x="913" y="0"/>
                </a:lnTo>
                <a:lnTo>
                  <a:pt x="913" y="0"/>
                </a:lnTo>
                <a:lnTo>
                  <a:pt x="913" y="0"/>
                </a:lnTo>
                <a:lnTo>
                  <a:pt x="914" y="0"/>
                </a:lnTo>
                <a:lnTo>
                  <a:pt x="914" y="0"/>
                </a:lnTo>
                <a:lnTo>
                  <a:pt x="914" y="0"/>
                </a:lnTo>
                <a:lnTo>
                  <a:pt x="914" y="0"/>
                </a:lnTo>
                <a:lnTo>
                  <a:pt x="914" y="0"/>
                </a:lnTo>
                <a:lnTo>
                  <a:pt x="914" y="0"/>
                </a:lnTo>
                <a:lnTo>
                  <a:pt x="914" y="0"/>
                </a:lnTo>
                <a:lnTo>
                  <a:pt x="915" y="0"/>
                </a:lnTo>
                <a:lnTo>
                  <a:pt x="915" y="0"/>
                </a:lnTo>
                <a:lnTo>
                  <a:pt x="915" y="0"/>
                </a:lnTo>
                <a:lnTo>
                  <a:pt x="915" y="0"/>
                </a:lnTo>
                <a:lnTo>
                  <a:pt x="916" y="0"/>
                </a:lnTo>
                <a:lnTo>
                  <a:pt x="916" y="0"/>
                </a:lnTo>
                <a:lnTo>
                  <a:pt x="916" y="0"/>
                </a:lnTo>
                <a:lnTo>
                  <a:pt x="916" y="0"/>
                </a:lnTo>
                <a:lnTo>
                  <a:pt x="916" y="0"/>
                </a:lnTo>
                <a:lnTo>
                  <a:pt x="917" y="0"/>
                </a:lnTo>
                <a:lnTo>
                  <a:pt x="917" y="0"/>
                </a:lnTo>
                <a:lnTo>
                  <a:pt x="917" y="0"/>
                </a:lnTo>
                <a:lnTo>
                  <a:pt x="917" y="0"/>
                </a:lnTo>
                <a:lnTo>
                  <a:pt x="918" y="0"/>
                </a:lnTo>
                <a:lnTo>
                  <a:pt x="918" y="0"/>
                </a:lnTo>
                <a:lnTo>
                  <a:pt x="918" y="0"/>
                </a:lnTo>
                <a:lnTo>
                  <a:pt x="918" y="0"/>
                </a:lnTo>
                <a:lnTo>
                  <a:pt x="918" y="0"/>
                </a:lnTo>
                <a:lnTo>
                  <a:pt x="918" y="0"/>
                </a:lnTo>
                <a:lnTo>
                  <a:pt x="919" y="0"/>
                </a:lnTo>
                <a:lnTo>
                  <a:pt x="919" y="0"/>
                </a:lnTo>
                <a:lnTo>
                  <a:pt x="919" y="0"/>
                </a:lnTo>
                <a:lnTo>
                  <a:pt x="919" y="0"/>
                </a:lnTo>
                <a:lnTo>
                  <a:pt x="919" y="0"/>
                </a:lnTo>
                <a:lnTo>
                  <a:pt x="920" y="0"/>
                </a:lnTo>
                <a:lnTo>
                  <a:pt x="920" y="0"/>
                </a:lnTo>
                <a:lnTo>
                  <a:pt x="920" y="0"/>
                </a:lnTo>
                <a:lnTo>
                  <a:pt x="920" y="0"/>
                </a:lnTo>
                <a:lnTo>
                  <a:pt x="921" y="0"/>
                </a:lnTo>
                <a:lnTo>
                  <a:pt x="921" y="0"/>
                </a:lnTo>
                <a:lnTo>
                  <a:pt x="921" y="0"/>
                </a:lnTo>
                <a:lnTo>
                  <a:pt x="921" y="0"/>
                </a:lnTo>
                <a:lnTo>
                  <a:pt x="922" y="0"/>
                </a:lnTo>
                <a:lnTo>
                  <a:pt x="922" y="0"/>
                </a:lnTo>
                <a:lnTo>
                  <a:pt x="922" y="0"/>
                </a:lnTo>
                <a:lnTo>
                  <a:pt x="922" y="0"/>
                </a:lnTo>
                <a:lnTo>
                  <a:pt x="922" y="0"/>
                </a:lnTo>
                <a:lnTo>
                  <a:pt x="922" y="0"/>
                </a:lnTo>
                <a:lnTo>
                  <a:pt x="922" y="0"/>
                </a:lnTo>
                <a:lnTo>
                  <a:pt x="923" y="0"/>
                </a:lnTo>
                <a:lnTo>
                  <a:pt x="923" y="0"/>
                </a:lnTo>
                <a:lnTo>
                  <a:pt x="923" y="0"/>
                </a:lnTo>
                <a:lnTo>
                  <a:pt x="923" y="0"/>
                </a:lnTo>
                <a:lnTo>
                  <a:pt x="924" y="0"/>
                </a:lnTo>
                <a:lnTo>
                  <a:pt x="924" y="0"/>
                </a:lnTo>
                <a:lnTo>
                  <a:pt x="924" y="0"/>
                </a:lnTo>
                <a:lnTo>
                  <a:pt x="924" y="0"/>
                </a:lnTo>
                <a:lnTo>
                  <a:pt x="925" y="0"/>
                </a:lnTo>
                <a:lnTo>
                  <a:pt x="925" y="0"/>
                </a:lnTo>
                <a:lnTo>
                  <a:pt x="925" y="0"/>
                </a:lnTo>
                <a:lnTo>
                  <a:pt x="925" y="0"/>
                </a:lnTo>
                <a:lnTo>
                  <a:pt x="925" y="0"/>
                </a:lnTo>
                <a:lnTo>
                  <a:pt x="926" y="0"/>
                </a:lnTo>
                <a:lnTo>
                  <a:pt x="926" y="0"/>
                </a:lnTo>
                <a:lnTo>
                  <a:pt x="926" y="0"/>
                </a:lnTo>
                <a:lnTo>
                  <a:pt x="926" y="0"/>
                </a:lnTo>
                <a:lnTo>
                  <a:pt x="926" y="0"/>
                </a:lnTo>
                <a:lnTo>
                  <a:pt x="926" y="0"/>
                </a:lnTo>
                <a:lnTo>
                  <a:pt x="927" y="0"/>
                </a:lnTo>
                <a:lnTo>
                  <a:pt x="927" y="0"/>
                </a:lnTo>
                <a:lnTo>
                  <a:pt x="927" y="0"/>
                </a:lnTo>
                <a:lnTo>
                  <a:pt x="927" y="0"/>
                </a:lnTo>
                <a:lnTo>
                  <a:pt x="927" y="0"/>
                </a:lnTo>
                <a:lnTo>
                  <a:pt x="928" y="0"/>
                </a:lnTo>
                <a:lnTo>
                  <a:pt x="928" y="0"/>
                </a:lnTo>
                <a:lnTo>
                  <a:pt x="928" y="0"/>
                </a:lnTo>
                <a:lnTo>
                  <a:pt x="928" y="0"/>
                </a:lnTo>
                <a:lnTo>
                  <a:pt x="929" y="0"/>
                </a:lnTo>
                <a:lnTo>
                  <a:pt x="929" y="0"/>
                </a:lnTo>
                <a:lnTo>
                  <a:pt x="929" y="0"/>
                </a:lnTo>
                <a:lnTo>
                  <a:pt x="929" y="0"/>
                </a:lnTo>
                <a:lnTo>
                  <a:pt x="930" y="0"/>
                </a:lnTo>
                <a:lnTo>
                  <a:pt x="930" y="0"/>
                </a:lnTo>
                <a:lnTo>
                  <a:pt x="930" y="0"/>
                </a:lnTo>
                <a:lnTo>
                  <a:pt x="930" y="0"/>
                </a:lnTo>
                <a:lnTo>
                  <a:pt x="930" y="0"/>
                </a:lnTo>
                <a:lnTo>
                  <a:pt x="930" y="0"/>
                </a:lnTo>
                <a:lnTo>
                  <a:pt x="930" y="0"/>
                </a:lnTo>
                <a:lnTo>
                  <a:pt x="931" y="0"/>
                </a:lnTo>
                <a:lnTo>
                  <a:pt x="931" y="0"/>
                </a:lnTo>
                <a:lnTo>
                  <a:pt x="931" y="0"/>
                </a:lnTo>
                <a:lnTo>
                  <a:pt x="931" y="0"/>
                </a:lnTo>
                <a:lnTo>
                  <a:pt x="932" y="0"/>
                </a:lnTo>
                <a:lnTo>
                  <a:pt x="932" y="0"/>
                </a:lnTo>
                <a:lnTo>
                  <a:pt x="932" y="0"/>
                </a:lnTo>
                <a:lnTo>
                  <a:pt x="932" y="0"/>
                </a:lnTo>
                <a:lnTo>
                  <a:pt x="933" y="0"/>
                </a:lnTo>
                <a:lnTo>
                  <a:pt x="933" y="0"/>
                </a:lnTo>
                <a:lnTo>
                  <a:pt x="933" y="0"/>
                </a:lnTo>
                <a:lnTo>
                  <a:pt x="933" y="0"/>
                </a:lnTo>
                <a:lnTo>
                  <a:pt x="933" y="0"/>
                </a:lnTo>
                <a:lnTo>
                  <a:pt x="934" y="0"/>
                </a:lnTo>
                <a:lnTo>
                  <a:pt x="934" y="0"/>
                </a:lnTo>
                <a:lnTo>
                  <a:pt x="934" y="0"/>
                </a:lnTo>
                <a:lnTo>
                  <a:pt x="934" y="0"/>
                </a:lnTo>
                <a:lnTo>
                  <a:pt x="934" y="0"/>
                </a:lnTo>
                <a:lnTo>
                  <a:pt x="934" y="0"/>
                </a:lnTo>
                <a:lnTo>
                  <a:pt x="935" y="0"/>
                </a:lnTo>
                <a:lnTo>
                  <a:pt x="935" y="0"/>
                </a:lnTo>
                <a:lnTo>
                  <a:pt x="935" y="0"/>
                </a:lnTo>
                <a:lnTo>
                  <a:pt x="935" y="0"/>
                </a:lnTo>
                <a:lnTo>
                  <a:pt x="936" y="0"/>
                </a:lnTo>
                <a:lnTo>
                  <a:pt x="936" y="0"/>
                </a:lnTo>
                <a:lnTo>
                  <a:pt x="936" y="0"/>
                </a:lnTo>
                <a:lnTo>
                  <a:pt x="936" y="0"/>
                </a:lnTo>
                <a:lnTo>
                  <a:pt x="936" y="0"/>
                </a:lnTo>
                <a:lnTo>
                  <a:pt x="937" y="0"/>
                </a:lnTo>
                <a:lnTo>
                  <a:pt x="937" y="0"/>
                </a:lnTo>
                <a:lnTo>
                  <a:pt x="937" y="0"/>
                </a:lnTo>
                <a:lnTo>
                  <a:pt x="937" y="0"/>
                </a:lnTo>
                <a:lnTo>
                  <a:pt x="938" y="0"/>
                </a:lnTo>
                <a:lnTo>
                  <a:pt x="938" y="0"/>
                </a:lnTo>
                <a:lnTo>
                  <a:pt x="938" y="0"/>
                </a:lnTo>
                <a:lnTo>
                  <a:pt x="938" y="0"/>
                </a:lnTo>
                <a:lnTo>
                  <a:pt x="938" y="0"/>
                </a:lnTo>
                <a:lnTo>
                  <a:pt x="938" y="0"/>
                </a:lnTo>
                <a:lnTo>
                  <a:pt x="938" y="0"/>
                </a:lnTo>
                <a:lnTo>
                  <a:pt x="939" y="0"/>
                </a:lnTo>
                <a:lnTo>
                  <a:pt x="939" y="0"/>
                </a:lnTo>
                <a:lnTo>
                  <a:pt x="939" y="0"/>
                </a:lnTo>
                <a:lnTo>
                  <a:pt x="939" y="0"/>
                </a:lnTo>
                <a:lnTo>
                  <a:pt x="940" y="0"/>
                </a:lnTo>
                <a:lnTo>
                  <a:pt x="940" y="0"/>
                </a:lnTo>
                <a:lnTo>
                  <a:pt x="940" y="0"/>
                </a:lnTo>
                <a:lnTo>
                  <a:pt x="940" y="0"/>
                </a:lnTo>
                <a:lnTo>
                  <a:pt x="941" y="0"/>
                </a:lnTo>
                <a:lnTo>
                  <a:pt x="941" y="0"/>
                </a:lnTo>
                <a:lnTo>
                  <a:pt x="941" y="0"/>
                </a:lnTo>
                <a:lnTo>
                  <a:pt x="941" y="0"/>
                </a:lnTo>
                <a:lnTo>
                  <a:pt x="941" y="0"/>
                </a:lnTo>
                <a:lnTo>
                  <a:pt x="942" y="0"/>
                </a:lnTo>
                <a:lnTo>
                  <a:pt x="942" y="0"/>
                </a:lnTo>
                <a:lnTo>
                  <a:pt x="942" y="0"/>
                </a:lnTo>
                <a:lnTo>
                  <a:pt x="942" y="0"/>
                </a:lnTo>
                <a:lnTo>
                  <a:pt x="942" y="0"/>
                </a:lnTo>
                <a:lnTo>
                  <a:pt x="942" y="0"/>
                </a:lnTo>
                <a:lnTo>
                  <a:pt x="943" y="0"/>
                </a:lnTo>
                <a:lnTo>
                  <a:pt x="943" y="0"/>
                </a:lnTo>
                <a:lnTo>
                  <a:pt x="943" y="0"/>
                </a:lnTo>
                <a:lnTo>
                  <a:pt x="943" y="0"/>
                </a:lnTo>
                <a:lnTo>
                  <a:pt x="944" y="0"/>
                </a:lnTo>
                <a:lnTo>
                  <a:pt x="944" y="0"/>
                </a:lnTo>
                <a:lnTo>
                  <a:pt x="944" y="0"/>
                </a:lnTo>
                <a:lnTo>
                  <a:pt x="944" y="0"/>
                </a:lnTo>
                <a:lnTo>
                  <a:pt x="944" y="0"/>
                </a:lnTo>
                <a:lnTo>
                  <a:pt x="945" y="0"/>
                </a:lnTo>
                <a:lnTo>
                  <a:pt x="945" y="0"/>
                </a:lnTo>
                <a:lnTo>
                  <a:pt x="945" y="0"/>
                </a:lnTo>
                <a:lnTo>
                  <a:pt x="945" y="0"/>
                </a:lnTo>
                <a:lnTo>
                  <a:pt x="945" y="0"/>
                </a:lnTo>
                <a:lnTo>
                  <a:pt x="945" y="0"/>
                </a:lnTo>
                <a:lnTo>
                  <a:pt x="946" y="0"/>
                </a:lnTo>
                <a:lnTo>
                  <a:pt x="946" y="0"/>
                </a:lnTo>
                <a:lnTo>
                  <a:pt x="946" y="0"/>
                </a:lnTo>
                <a:lnTo>
                  <a:pt x="946" y="0"/>
                </a:lnTo>
                <a:lnTo>
                  <a:pt x="947" y="0"/>
                </a:lnTo>
                <a:lnTo>
                  <a:pt x="947" y="0"/>
                </a:lnTo>
                <a:lnTo>
                  <a:pt x="947" y="0"/>
                </a:lnTo>
                <a:lnTo>
                  <a:pt x="947" y="0"/>
                </a:lnTo>
                <a:lnTo>
                  <a:pt x="947" y="0"/>
                </a:lnTo>
                <a:lnTo>
                  <a:pt x="948" y="0"/>
                </a:lnTo>
                <a:lnTo>
                  <a:pt x="948" y="0"/>
                </a:lnTo>
                <a:lnTo>
                  <a:pt x="948" y="0"/>
                </a:lnTo>
                <a:lnTo>
                  <a:pt x="948" y="0"/>
                </a:lnTo>
                <a:lnTo>
                  <a:pt x="949" y="0"/>
                </a:lnTo>
                <a:lnTo>
                  <a:pt x="949" y="0"/>
                </a:lnTo>
                <a:lnTo>
                  <a:pt x="949" y="0"/>
                </a:lnTo>
                <a:lnTo>
                  <a:pt x="949" y="0"/>
                </a:lnTo>
                <a:lnTo>
                  <a:pt x="949" y="0"/>
                </a:lnTo>
                <a:lnTo>
                  <a:pt x="949" y="0"/>
                </a:lnTo>
                <a:lnTo>
                  <a:pt x="949" y="0"/>
                </a:lnTo>
                <a:lnTo>
                  <a:pt x="950" y="0"/>
                </a:lnTo>
                <a:lnTo>
                  <a:pt x="950" y="0"/>
                </a:lnTo>
                <a:lnTo>
                  <a:pt x="950" y="0"/>
                </a:lnTo>
                <a:lnTo>
                  <a:pt x="950" y="0"/>
                </a:lnTo>
                <a:lnTo>
                  <a:pt x="951" y="0"/>
                </a:lnTo>
                <a:lnTo>
                  <a:pt x="951" y="0"/>
                </a:lnTo>
                <a:lnTo>
                  <a:pt x="951" y="0"/>
                </a:lnTo>
                <a:lnTo>
                  <a:pt x="951" y="0"/>
                </a:lnTo>
                <a:lnTo>
                  <a:pt x="952" y="0"/>
                </a:lnTo>
                <a:lnTo>
                  <a:pt x="952" y="0"/>
                </a:lnTo>
                <a:lnTo>
                  <a:pt x="952" y="0"/>
                </a:lnTo>
                <a:lnTo>
                  <a:pt x="952" y="0"/>
                </a:lnTo>
                <a:lnTo>
                  <a:pt x="952" y="0"/>
                </a:lnTo>
                <a:lnTo>
                  <a:pt x="953" y="0"/>
                </a:lnTo>
                <a:lnTo>
                  <a:pt x="953" y="0"/>
                </a:lnTo>
                <a:lnTo>
                  <a:pt x="953" y="0"/>
                </a:lnTo>
                <a:lnTo>
                  <a:pt x="953" y="0"/>
                </a:lnTo>
                <a:lnTo>
                  <a:pt x="953" y="0"/>
                </a:lnTo>
                <a:lnTo>
                  <a:pt x="953" y="0"/>
                </a:lnTo>
                <a:lnTo>
                  <a:pt x="954" y="0"/>
                </a:lnTo>
                <a:lnTo>
                  <a:pt x="954" y="0"/>
                </a:lnTo>
                <a:lnTo>
                  <a:pt x="954" y="0"/>
                </a:lnTo>
                <a:lnTo>
                  <a:pt x="954" y="0"/>
                </a:lnTo>
                <a:lnTo>
                  <a:pt x="955" y="0"/>
                </a:lnTo>
                <a:lnTo>
                  <a:pt x="955" y="0"/>
                </a:lnTo>
                <a:lnTo>
                  <a:pt x="955" y="0"/>
                </a:lnTo>
                <a:lnTo>
                  <a:pt x="955" y="0"/>
                </a:lnTo>
                <a:lnTo>
                  <a:pt x="955" y="0"/>
                </a:lnTo>
                <a:lnTo>
                  <a:pt x="956" y="0"/>
                </a:lnTo>
                <a:lnTo>
                  <a:pt x="956" y="0"/>
                </a:lnTo>
                <a:lnTo>
                  <a:pt x="956" y="0"/>
                </a:lnTo>
                <a:lnTo>
                  <a:pt x="956" y="0"/>
                </a:lnTo>
                <a:lnTo>
                  <a:pt x="957" y="0"/>
                </a:lnTo>
                <a:lnTo>
                  <a:pt x="957" y="0"/>
                </a:lnTo>
                <a:lnTo>
                  <a:pt x="957" y="0"/>
                </a:lnTo>
                <a:lnTo>
                  <a:pt x="957" y="0"/>
                </a:lnTo>
                <a:lnTo>
                  <a:pt x="957" y="0"/>
                </a:lnTo>
                <a:lnTo>
                  <a:pt x="957" y="0"/>
                </a:lnTo>
                <a:lnTo>
                  <a:pt x="958" y="0"/>
                </a:lnTo>
                <a:lnTo>
                  <a:pt x="958" y="0"/>
                </a:lnTo>
                <a:lnTo>
                  <a:pt x="958" y="0"/>
                </a:lnTo>
                <a:lnTo>
                  <a:pt x="958" y="0"/>
                </a:lnTo>
                <a:lnTo>
                  <a:pt x="958" y="0"/>
                </a:lnTo>
                <a:lnTo>
                  <a:pt x="959" y="0"/>
                </a:lnTo>
                <a:lnTo>
                  <a:pt x="959" y="0"/>
                </a:lnTo>
                <a:lnTo>
                  <a:pt x="959" y="0"/>
                </a:lnTo>
                <a:lnTo>
                  <a:pt x="959" y="0"/>
                </a:lnTo>
                <a:lnTo>
                  <a:pt x="960" y="0"/>
                </a:lnTo>
                <a:lnTo>
                  <a:pt x="960" y="0"/>
                </a:lnTo>
                <a:lnTo>
                  <a:pt x="960" y="0"/>
                </a:lnTo>
                <a:lnTo>
                  <a:pt x="960" y="0"/>
                </a:lnTo>
                <a:lnTo>
                  <a:pt x="961" y="0"/>
                </a:lnTo>
                <a:lnTo>
                  <a:pt x="961" y="0"/>
                </a:lnTo>
                <a:lnTo>
                  <a:pt x="961" y="0"/>
                </a:lnTo>
                <a:lnTo>
                  <a:pt x="961" y="0"/>
                </a:lnTo>
                <a:lnTo>
                  <a:pt x="961" y="0"/>
                </a:lnTo>
                <a:lnTo>
                  <a:pt x="961" y="0"/>
                </a:lnTo>
                <a:lnTo>
                  <a:pt x="961" y="0"/>
                </a:lnTo>
                <a:lnTo>
                  <a:pt x="962" y="0"/>
                </a:lnTo>
                <a:lnTo>
                  <a:pt x="962" y="0"/>
                </a:lnTo>
                <a:lnTo>
                  <a:pt x="962" y="0"/>
                </a:lnTo>
                <a:lnTo>
                  <a:pt x="962" y="0"/>
                </a:lnTo>
                <a:lnTo>
                  <a:pt x="963" y="0"/>
                </a:lnTo>
                <a:lnTo>
                  <a:pt x="963" y="0"/>
                </a:lnTo>
                <a:lnTo>
                  <a:pt x="963" y="0"/>
                </a:lnTo>
                <a:lnTo>
                  <a:pt x="963" y="0"/>
                </a:lnTo>
                <a:lnTo>
                  <a:pt x="963" y="0"/>
                </a:lnTo>
                <a:lnTo>
                  <a:pt x="964" y="0"/>
                </a:lnTo>
                <a:lnTo>
                  <a:pt x="964" y="0"/>
                </a:lnTo>
                <a:lnTo>
                  <a:pt x="964" y="0"/>
                </a:lnTo>
                <a:lnTo>
                  <a:pt x="964" y="0"/>
                </a:lnTo>
                <a:lnTo>
                  <a:pt x="965" y="0"/>
                </a:lnTo>
                <a:lnTo>
                  <a:pt x="965" y="0"/>
                </a:lnTo>
                <a:lnTo>
                  <a:pt x="965" y="0"/>
                </a:lnTo>
                <a:lnTo>
                  <a:pt x="965" y="0"/>
                </a:lnTo>
                <a:lnTo>
                  <a:pt x="965" y="0"/>
                </a:lnTo>
                <a:lnTo>
                  <a:pt x="965" y="0"/>
                </a:lnTo>
                <a:lnTo>
                  <a:pt x="966" y="0"/>
                </a:lnTo>
                <a:lnTo>
                  <a:pt x="966" y="0"/>
                </a:lnTo>
                <a:lnTo>
                  <a:pt x="966" y="0"/>
                </a:lnTo>
                <a:lnTo>
                  <a:pt x="966" y="0"/>
                </a:lnTo>
                <a:lnTo>
                  <a:pt x="966" y="0"/>
                </a:lnTo>
                <a:lnTo>
                  <a:pt x="967" y="0"/>
                </a:lnTo>
                <a:lnTo>
                  <a:pt x="967" y="0"/>
                </a:lnTo>
                <a:lnTo>
                  <a:pt x="967" y="0"/>
                </a:lnTo>
                <a:lnTo>
                  <a:pt x="967" y="0"/>
                </a:lnTo>
                <a:lnTo>
                  <a:pt x="968" y="0"/>
                </a:lnTo>
                <a:lnTo>
                  <a:pt x="968" y="0"/>
                </a:lnTo>
                <a:lnTo>
                  <a:pt x="968" y="0"/>
                </a:lnTo>
                <a:lnTo>
                  <a:pt x="968" y="0"/>
                </a:lnTo>
                <a:lnTo>
                  <a:pt x="969" y="0"/>
                </a:lnTo>
                <a:lnTo>
                  <a:pt x="969" y="0"/>
                </a:lnTo>
                <a:lnTo>
                  <a:pt x="969" y="0"/>
                </a:lnTo>
                <a:lnTo>
                  <a:pt x="969" y="0"/>
                </a:lnTo>
                <a:lnTo>
                  <a:pt x="969" y="0"/>
                </a:lnTo>
                <a:lnTo>
                  <a:pt x="969" y="0"/>
                </a:lnTo>
                <a:lnTo>
                  <a:pt x="969" y="0"/>
                </a:lnTo>
                <a:lnTo>
                  <a:pt x="970" y="0"/>
                </a:lnTo>
                <a:lnTo>
                  <a:pt x="970" y="0"/>
                </a:lnTo>
                <a:lnTo>
                  <a:pt x="970" y="0"/>
                </a:lnTo>
                <a:lnTo>
                  <a:pt x="970" y="0"/>
                </a:lnTo>
                <a:lnTo>
                  <a:pt x="971" y="0"/>
                </a:lnTo>
                <a:lnTo>
                  <a:pt x="971" y="0"/>
                </a:lnTo>
                <a:lnTo>
                  <a:pt x="971" y="0"/>
                </a:lnTo>
                <a:lnTo>
                  <a:pt x="971" y="0"/>
                </a:lnTo>
                <a:lnTo>
                  <a:pt x="972" y="0"/>
                </a:lnTo>
                <a:lnTo>
                  <a:pt x="972" y="0"/>
                </a:lnTo>
                <a:lnTo>
                  <a:pt x="972" y="0"/>
                </a:lnTo>
                <a:lnTo>
                  <a:pt x="972" y="0"/>
                </a:lnTo>
                <a:lnTo>
                  <a:pt x="972" y="0"/>
                </a:lnTo>
                <a:lnTo>
                  <a:pt x="973" y="0"/>
                </a:lnTo>
                <a:lnTo>
                  <a:pt x="973" y="0"/>
                </a:lnTo>
                <a:lnTo>
                  <a:pt x="973" y="0"/>
                </a:lnTo>
                <a:lnTo>
                  <a:pt x="973" y="0"/>
                </a:lnTo>
                <a:lnTo>
                  <a:pt x="973" y="0"/>
                </a:lnTo>
                <a:lnTo>
                  <a:pt x="973" y="0"/>
                </a:lnTo>
                <a:lnTo>
                  <a:pt x="974" y="0"/>
                </a:lnTo>
                <a:lnTo>
                  <a:pt x="974" y="0"/>
                </a:lnTo>
                <a:lnTo>
                  <a:pt x="974" y="0"/>
                </a:lnTo>
                <a:lnTo>
                  <a:pt x="974" y="0"/>
                </a:lnTo>
                <a:lnTo>
                  <a:pt x="974" y="0"/>
                </a:lnTo>
                <a:lnTo>
                  <a:pt x="975" y="0"/>
                </a:lnTo>
                <a:lnTo>
                  <a:pt x="975" y="0"/>
                </a:lnTo>
                <a:lnTo>
                  <a:pt x="975" y="0"/>
                </a:lnTo>
                <a:lnTo>
                  <a:pt x="975" y="0"/>
                </a:lnTo>
                <a:lnTo>
                  <a:pt x="976" y="0"/>
                </a:lnTo>
                <a:lnTo>
                  <a:pt x="976" y="0"/>
                </a:lnTo>
                <a:lnTo>
                  <a:pt x="976" y="0"/>
                </a:lnTo>
                <a:lnTo>
                  <a:pt x="976" y="0"/>
                </a:lnTo>
                <a:lnTo>
                  <a:pt x="977" y="0"/>
                </a:lnTo>
                <a:lnTo>
                  <a:pt x="977" y="0"/>
                </a:lnTo>
                <a:lnTo>
                  <a:pt x="977" y="0"/>
                </a:lnTo>
                <a:lnTo>
                  <a:pt x="977" y="0"/>
                </a:lnTo>
                <a:lnTo>
                  <a:pt x="977" y="0"/>
                </a:lnTo>
                <a:lnTo>
                  <a:pt x="977" y="0"/>
                </a:lnTo>
                <a:lnTo>
                  <a:pt x="977" y="0"/>
                </a:lnTo>
                <a:lnTo>
                  <a:pt x="978" y="0"/>
                </a:lnTo>
                <a:lnTo>
                  <a:pt x="978" y="0"/>
                </a:lnTo>
                <a:lnTo>
                  <a:pt x="978" y="0"/>
                </a:lnTo>
                <a:lnTo>
                  <a:pt x="978" y="0"/>
                </a:lnTo>
                <a:lnTo>
                  <a:pt x="979" y="0"/>
                </a:lnTo>
                <a:lnTo>
                  <a:pt x="979" y="0"/>
                </a:lnTo>
                <a:lnTo>
                  <a:pt x="979" y="0"/>
                </a:lnTo>
                <a:lnTo>
                  <a:pt x="979" y="0"/>
                </a:lnTo>
                <a:lnTo>
                  <a:pt x="980" y="0"/>
                </a:lnTo>
                <a:lnTo>
                  <a:pt x="980" y="0"/>
                </a:lnTo>
                <a:lnTo>
                  <a:pt x="980" y="0"/>
                </a:lnTo>
                <a:lnTo>
                  <a:pt x="980" y="0"/>
                </a:lnTo>
                <a:lnTo>
                  <a:pt x="980" y="0"/>
                </a:lnTo>
                <a:lnTo>
                  <a:pt x="981" y="0"/>
                </a:lnTo>
                <a:lnTo>
                  <a:pt x="981" y="0"/>
                </a:lnTo>
                <a:lnTo>
                  <a:pt x="981" y="0"/>
                </a:lnTo>
                <a:lnTo>
                  <a:pt x="981" y="0"/>
                </a:lnTo>
                <a:lnTo>
                  <a:pt x="981" y="0"/>
                </a:lnTo>
                <a:lnTo>
                  <a:pt x="981" y="0"/>
                </a:lnTo>
                <a:lnTo>
                  <a:pt x="982" y="0"/>
                </a:lnTo>
                <a:lnTo>
                  <a:pt x="982" y="0"/>
                </a:lnTo>
                <a:lnTo>
                  <a:pt x="982" y="0"/>
                </a:lnTo>
                <a:lnTo>
                  <a:pt x="982" y="0"/>
                </a:lnTo>
                <a:lnTo>
                  <a:pt x="983" y="0"/>
                </a:lnTo>
                <a:lnTo>
                  <a:pt x="983" y="0"/>
                </a:lnTo>
                <a:lnTo>
                  <a:pt x="983" y="0"/>
                </a:lnTo>
                <a:lnTo>
                  <a:pt x="983" y="0"/>
                </a:lnTo>
                <a:lnTo>
                  <a:pt x="983" y="0"/>
                </a:lnTo>
                <a:lnTo>
                  <a:pt x="984" y="0"/>
                </a:lnTo>
                <a:lnTo>
                  <a:pt x="984" y="0"/>
                </a:lnTo>
                <a:lnTo>
                  <a:pt x="984" y="0"/>
                </a:lnTo>
                <a:lnTo>
                  <a:pt x="984" y="0"/>
                </a:lnTo>
                <a:lnTo>
                  <a:pt x="985" y="0"/>
                </a:lnTo>
                <a:lnTo>
                  <a:pt x="985" y="0"/>
                </a:lnTo>
                <a:lnTo>
                  <a:pt x="985" y="0"/>
                </a:lnTo>
                <a:lnTo>
                  <a:pt x="985" y="0"/>
                </a:lnTo>
                <a:lnTo>
                  <a:pt x="985" y="0"/>
                </a:lnTo>
                <a:lnTo>
                  <a:pt x="985" y="0"/>
                </a:lnTo>
                <a:lnTo>
                  <a:pt x="985" y="0"/>
                </a:lnTo>
                <a:lnTo>
                  <a:pt x="986" y="0"/>
                </a:lnTo>
                <a:lnTo>
                  <a:pt x="986" y="0"/>
                </a:lnTo>
                <a:lnTo>
                  <a:pt x="986" y="0"/>
                </a:lnTo>
                <a:lnTo>
                  <a:pt x="986" y="0"/>
                </a:lnTo>
                <a:lnTo>
                  <a:pt x="987" y="0"/>
                </a:lnTo>
                <a:lnTo>
                  <a:pt x="987" y="0"/>
                </a:lnTo>
                <a:lnTo>
                  <a:pt x="987" y="0"/>
                </a:lnTo>
                <a:lnTo>
                  <a:pt x="987" y="0"/>
                </a:lnTo>
                <a:lnTo>
                  <a:pt x="988" y="0"/>
                </a:lnTo>
                <a:lnTo>
                  <a:pt x="988" y="0"/>
                </a:lnTo>
                <a:lnTo>
                  <a:pt x="988" y="0"/>
                </a:lnTo>
                <a:lnTo>
                  <a:pt x="988" y="0"/>
                </a:lnTo>
                <a:lnTo>
                  <a:pt x="988" y="0"/>
                </a:lnTo>
                <a:lnTo>
                  <a:pt x="989" y="0"/>
                </a:lnTo>
                <a:lnTo>
                  <a:pt x="989" y="0"/>
                </a:lnTo>
                <a:lnTo>
                  <a:pt x="989" y="0"/>
                </a:lnTo>
                <a:lnTo>
                  <a:pt x="989" y="0"/>
                </a:lnTo>
                <a:lnTo>
                  <a:pt x="989" y="0"/>
                </a:lnTo>
                <a:lnTo>
                  <a:pt x="989" y="0"/>
                </a:lnTo>
                <a:lnTo>
                  <a:pt x="990" y="0"/>
                </a:lnTo>
                <a:lnTo>
                  <a:pt x="990" y="0"/>
                </a:lnTo>
                <a:lnTo>
                  <a:pt x="990" y="0"/>
                </a:lnTo>
                <a:lnTo>
                  <a:pt x="990" y="0"/>
                </a:lnTo>
                <a:lnTo>
                  <a:pt x="991" y="0"/>
                </a:lnTo>
                <a:lnTo>
                  <a:pt x="991" y="0"/>
                </a:lnTo>
                <a:lnTo>
                  <a:pt x="991" y="0"/>
                </a:lnTo>
                <a:lnTo>
                  <a:pt x="991" y="0"/>
                </a:lnTo>
                <a:lnTo>
                  <a:pt x="991" y="0"/>
                </a:lnTo>
                <a:lnTo>
                  <a:pt x="992" y="0"/>
                </a:lnTo>
                <a:lnTo>
                  <a:pt x="992" y="0"/>
                </a:lnTo>
                <a:lnTo>
                  <a:pt x="992" y="0"/>
                </a:lnTo>
                <a:lnTo>
                  <a:pt x="992" y="0"/>
                </a:lnTo>
                <a:lnTo>
                  <a:pt x="993" y="0"/>
                </a:lnTo>
                <a:lnTo>
                  <a:pt x="993" y="0"/>
                </a:lnTo>
                <a:lnTo>
                  <a:pt x="993" y="0"/>
                </a:lnTo>
                <a:lnTo>
                  <a:pt x="993" y="0"/>
                </a:lnTo>
                <a:lnTo>
                  <a:pt x="993" y="0"/>
                </a:lnTo>
                <a:lnTo>
                  <a:pt x="993" y="0"/>
                </a:lnTo>
                <a:lnTo>
                  <a:pt x="994" y="0"/>
                </a:lnTo>
                <a:lnTo>
                  <a:pt x="994" y="0"/>
                </a:lnTo>
                <a:lnTo>
                  <a:pt x="994" y="0"/>
                </a:lnTo>
                <a:lnTo>
                  <a:pt x="994" y="0"/>
                </a:lnTo>
                <a:lnTo>
                  <a:pt x="994" y="0"/>
                </a:lnTo>
                <a:lnTo>
                  <a:pt x="995" y="0"/>
                </a:lnTo>
                <a:lnTo>
                  <a:pt x="995" y="0"/>
                </a:lnTo>
                <a:lnTo>
                  <a:pt x="995" y="0"/>
                </a:lnTo>
                <a:lnTo>
                  <a:pt x="995" y="0"/>
                </a:lnTo>
                <a:lnTo>
                  <a:pt x="996" y="0"/>
                </a:lnTo>
                <a:lnTo>
                  <a:pt x="996" y="0"/>
                </a:lnTo>
                <a:lnTo>
                  <a:pt x="996" y="0"/>
                </a:lnTo>
                <a:lnTo>
                  <a:pt x="996" y="0"/>
                </a:lnTo>
                <a:lnTo>
                  <a:pt x="997" y="0"/>
                </a:lnTo>
                <a:lnTo>
                  <a:pt x="997" y="0"/>
                </a:lnTo>
                <a:lnTo>
                  <a:pt x="997" y="0"/>
                </a:lnTo>
                <a:lnTo>
                  <a:pt x="997" y="0"/>
                </a:lnTo>
                <a:lnTo>
                  <a:pt x="997" y="0"/>
                </a:lnTo>
                <a:lnTo>
                  <a:pt x="997" y="0"/>
                </a:lnTo>
                <a:lnTo>
                  <a:pt x="997" y="0"/>
                </a:lnTo>
                <a:lnTo>
                  <a:pt x="998" y="0"/>
                </a:lnTo>
                <a:lnTo>
                  <a:pt x="998" y="0"/>
                </a:lnTo>
                <a:lnTo>
                  <a:pt x="998" y="0"/>
                </a:lnTo>
                <a:lnTo>
                  <a:pt x="998" y="0"/>
                </a:lnTo>
                <a:lnTo>
                  <a:pt x="999" y="0"/>
                </a:lnTo>
                <a:lnTo>
                  <a:pt x="999" y="0"/>
                </a:lnTo>
                <a:lnTo>
                  <a:pt x="999" y="0"/>
                </a:lnTo>
                <a:lnTo>
                  <a:pt x="999" y="0"/>
                </a:lnTo>
                <a:lnTo>
                  <a:pt x="999" y="0"/>
                </a:lnTo>
                <a:lnTo>
                  <a:pt x="1000" y="0"/>
                </a:lnTo>
                <a:lnTo>
                  <a:pt x="1000" y="0"/>
                </a:lnTo>
                <a:lnTo>
                  <a:pt x="1000" y="0"/>
                </a:lnTo>
                <a:lnTo>
                  <a:pt x="1000" y="0"/>
                </a:lnTo>
                <a:lnTo>
                  <a:pt x="1001" y="0"/>
                </a:lnTo>
                <a:lnTo>
                  <a:pt x="1001" y="0"/>
                </a:lnTo>
                <a:lnTo>
                  <a:pt x="1001" y="0"/>
                </a:lnTo>
                <a:lnTo>
                  <a:pt x="1001" y="0"/>
                </a:lnTo>
                <a:lnTo>
                  <a:pt x="1001" y="0"/>
                </a:lnTo>
                <a:lnTo>
                  <a:pt x="1001" y="0"/>
                </a:lnTo>
                <a:lnTo>
                  <a:pt x="1002" y="0"/>
                </a:lnTo>
                <a:lnTo>
                  <a:pt x="1002" y="0"/>
                </a:lnTo>
                <a:lnTo>
                  <a:pt x="1002" y="0"/>
                </a:lnTo>
                <a:lnTo>
                  <a:pt x="1002" y="0"/>
                </a:lnTo>
                <a:lnTo>
                  <a:pt x="1002" y="0"/>
                </a:lnTo>
                <a:lnTo>
                  <a:pt x="1003" y="0"/>
                </a:lnTo>
                <a:lnTo>
                  <a:pt x="1003" y="0"/>
                </a:lnTo>
                <a:lnTo>
                  <a:pt x="1003" y="0"/>
                </a:lnTo>
                <a:lnTo>
                  <a:pt x="1003" y="0"/>
                </a:lnTo>
                <a:lnTo>
                  <a:pt x="1004" y="0"/>
                </a:lnTo>
                <a:lnTo>
                  <a:pt x="1004" y="0"/>
                </a:lnTo>
                <a:lnTo>
                  <a:pt x="1004" y="0"/>
                </a:lnTo>
                <a:lnTo>
                  <a:pt x="1004" y="0"/>
                </a:lnTo>
                <a:lnTo>
                  <a:pt x="1005" y="0"/>
                </a:lnTo>
                <a:lnTo>
                  <a:pt x="1005" y="0"/>
                </a:lnTo>
                <a:lnTo>
                  <a:pt x="1005" y="0"/>
                </a:lnTo>
                <a:lnTo>
                  <a:pt x="1005" y="0"/>
                </a:lnTo>
                <a:lnTo>
                  <a:pt x="1005" y="0"/>
                </a:lnTo>
                <a:lnTo>
                  <a:pt x="1005" y="0"/>
                </a:lnTo>
                <a:lnTo>
                  <a:pt x="1005" y="0"/>
                </a:lnTo>
                <a:lnTo>
                  <a:pt x="1006" y="0"/>
                </a:lnTo>
                <a:lnTo>
                  <a:pt x="1006" y="0"/>
                </a:lnTo>
                <a:lnTo>
                  <a:pt x="1006" y="0"/>
                </a:lnTo>
                <a:lnTo>
                  <a:pt x="1006" y="0"/>
                </a:lnTo>
                <a:lnTo>
                  <a:pt x="1007" y="0"/>
                </a:lnTo>
                <a:lnTo>
                  <a:pt x="1007" y="0"/>
                </a:lnTo>
                <a:lnTo>
                  <a:pt x="1007" y="0"/>
                </a:lnTo>
                <a:lnTo>
                  <a:pt x="1007" y="0"/>
                </a:lnTo>
                <a:lnTo>
                  <a:pt x="1008" y="0"/>
                </a:lnTo>
                <a:lnTo>
                  <a:pt x="1008" y="0"/>
                </a:lnTo>
                <a:lnTo>
                  <a:pt x="1008" y="0"/>
                </a:lnTo>
                <a:lnTo>
                  <a:pt x="1008" y="0"/>
                </a:lnTo>
                <a:lnTo>
                  <a:pt x="1008" y="0"/>
                </a:lnTo>
                <a:lnTo>
                  <a:pt x="1008" y="0"/>
                </a:lnTo>
                <a:lnTo>
                  <a:pt x="1008" y="0"/>
                </a:lnTo>
                <a:lnTo>
                  <a:pt x="1009" y="0"/>
                </a:lnTo>
                <a:lnTo>
                  <a:pt x="1009" y="0"/>
                </a:lnTo>
                <a:lnTo>
                  <a:pt x="1009" y="0"/>
                </a:lnTo>
                <a:lnTo>
                  <a:pt x="1009" y="0"/>
                </a:lnTo>
                <a:lnTo>
                  <a:pt x="1010" y="0"/>
                </a:lnTo>
                <a:lnTo>
                  <a:pt x="1010" y="0"/>
                </a:lnTo>
                <a:lnTo>
                  <a:pt x="1010" y="0"/>
                </a:lnTo>
                <a:lnTo>
                  <a:pt x="1010" y="0"/>
                </a:lnTo>
                <a:lnTo>
                  <a:pt x="1010" y="0"/>
                </a:lnTo>
                <a:lnTo>
                  <a:pt x="1011" y="0"/>
                </a:lnTo>
                <a:lnTo>
                  <a:pt x="1011" y="0"/>
                </a:lnTo>
                <a:lnTo>
                  <a:pt x="1011" y="0"/>
                </a:lnTo>
                <a:lnTo>
                  <a:pt x="1011" y="0"/>
                </a:lnTo>
                <a:lnTo>
                  <a:pt x="1012" y="0"/>
                </a:lnTo>
                <a:lnTo>
                  <a:pt x="1012" y="0"/>
                </a:lnTo>
                <a:lnTo>
                  <a:pt x="1012" y="0"/>
                </a:lnTo>
                <a:lnTo>
                  <a:pt x="1012" y="0"/>
                </a:lnTo>
                <a:lnTo>
                  <a:pt x="1012" y="0"/>
                </a:lnTo>
                <a:lnTo>
                  <a:pt x="1012" y="0"/>
                </a:lnTo>
                <a:lnTo>
                  <a:pt x="1013" y="0"/>
                </a:lnTo>
                <a:lnTo>
                  <a:pt x="1013" y="0"/>
                </a:lnTo>
                <a:lnTo>
                  <a:pt x="1013" y="0"/>
                </a:lnTo>
                <a:lnTo>
                  <a:pt x="1013" y="0"/>
                </a:lnTo>
                <a:lnTo>
                  <a:pt x="1013" y="0"/>
                </a:lnTo>
                <a:lnTo>
                  <a:pt x="1014" y="0"/>
                </a:lnTo>
                <a:lnTo>
                  <a:pt x="1014" y="0"/>
                </a:lnTo>
                <a:lnTo>
                  <a:pt x="1014" y="0"/>
                </a:lnTo>
                <a:lnTo>
                  <a:pt x="1014" y="0"/>
                </a:lnTo>
                <a:lnTo>
                  <a:pt x="1015" y="0"/>
                </a:lnTo>
                <a:lnTo>
                  <a:pt x="1015" y="0"/>
                </a:lnTo>
                <a:lnTo>
                  <a:pt x="1015" y="0"/>
                </a:lnTo>
                <a:lnTo>
                  <a:pt x="1015" y="0"/>
                </a:lnTo>
                <a:lnTo>
                  <a:pt x="1016" y="0"/>
                </a:lnTo>
                <a:lnTo>
                  <a:pt x="1016" y="0"/>
                </a:lnTo>
                <a:lnTo>
                  <a:pt x="1016" y="0"/>
                </a:lnTo>
                <a:lnTo>
                  <a:pt x="1016" y="0"/>
                </a:lnTo>
                <a:lnTo>
                  <a:pt x="1016" y="0"/>
                </a:lnTo>
                <a:lnTo>
                  <a:pt x="1016" y="0"/>
                </a:lnTo>
                <a:lnTo>
                  <a:pt x="1016" y="0"/>
                </a:lnTo>
                <a:lnTo>
                  <a:pt x="1017" y="0"/>
                </a:lnTo>
                <a:lnTo>
                  <a:pt x="1017" y="0"/>
                </a:lnTo>
                <a:lnTo>
                  <a:pt x="1017" y="0"/>
                </a:lnTo>
                <a:lnTo>
                  <a:pt x="1017" y="0"/>
                </a:lnTo>
                <a:lnTo>
                  <a:pt x="1018" y="0"/>
                </a:lnTo>
                <a:lnTo>
                  <a:pt x="1018" y="0"/>
                </a:lnTo>
                <a:lnTo>
                  <a:pt x="1018" y="0"/>
                </a:lnTo>
                <a:lnTo>
                  <a:pt x="1018" y="0"/>
                </a:lnTo>
                <a:lnTo>
                  <a:pt x="1019" y="0"/>
                </a:lnTo>
                <a:lnTo>
                  <a:pt x="1019" y="0"/>
                </a:lnTo>
                <a:lnTo>
                  <a:pt x="1019" y="0"/>
                </a:lnTo>
                <a:lnTo>
                  <a:pt x="1019" y="0"/>
                </a:lnTo>
                <a:lnTo>
                  <a:pt x="1019" y="0"/>
                </a:lnTo>
                <a:lnTo>
                  <a:pt x="1020" y="0"/>
                </a:lnTo>
                <a:lnTo>
                  <a:pt x="1020" y="0"/>
                </a:lnTo>
                <a:lnTo>
                  <a:pt x="1020" y="0"/>
                </a:lnTo>
                <a:lnTo>
                  <a:pt x="1020" y="0"/>
                </a:lnTo>
                <a:lnTo>
                  <a:pt x="1020" y="0"/>
                </a:lnTo>
                <a:lnTo>
                  <a:pt x="1020" y="0"/>
                </a:lnTo>
                <a:lnTo>
                  <a:pt x="1021" y="0"/>
                </a:lnTo>
                <a:lnTo>
                  <a:pt x="1021" y="0"/>
                </a:lnTo>
                <a:lnTo>
                  <a:pt x="1021" y="0"/>
                </a:lnTo>
                <a:lnTo>
                  <a:pt x="1021" y="0"/>
                </a:lnTo>
                <a:lnTo>
                  <a:pt x="1021" y="0"/>
                </a:lnTo>
                <a:lnTo>
                  <a:pt x="1022" y="0"/>
                </a:lnTo>
                <a:lnTo>
                  <a:pt x="1022" y="0"/>
                </a:lnTo>
                <a:lnTo>
                  <a:pt x="1022" y="0"/>
                </a:lnTo>
                <a:lnTo>
                  <a:pt x="1022" y="0"/>
                </a:lnTo>
                <a:lnTo>
                  <a:pt x="1023" y="0"/>
                </a:lnTo>
                <a:lnTo>
                  <a:pt x="1023" y="0"/>
                </a:lnTo>
                <a:lnTo>
                  <a:pt x="1023" y="0"/>
                </a:lnTo>
                <a:lnTo>
                  <a:pt x="1023" y="0"/>
                </a:lnTo>
                <a:lnTo>
                  <a:pt x="1024" y="0"/>
                </a:lnTo>
                <a:lnTo>
                  <a:pt x="1024" y="0"/>
                </a:lnTo>
                <a:lnTo>
                  <a:pt x="1024" y="0"/>
                </a:lnTo>
                <a:lnTo>
                  <a:pt x="1024" y="0"/>
                </a:lnTo>
                <a:lnTo>
                  <a:pt x="1024" y="0"/>
                </a:lnTo>
                <a:lnTo>
                  <a:pt x="1024" y="0"/>
                </a:lnTo>
                <a:lnTo>
                  <a:pt x="1024" y="0"/>
                </a:lnTo>
                <a:lnTo>
                  <a:pt x="1025" y="0"/>
                </a:lnTo>
                <a:lnTo>
                  <a:pt x="1025" y="0"/>
                </a:lnTo>
                <a:lnTo>
                  <a:pt x="1025" y="0"/>
                </a:lnTo>
                <a:lnTo>
                  <a:pt x="1025" y="0"/>
                </a:lnTo>
                <a:lnTo>
                  <a:pt x="1026" y="0"/>
                </a:lnTo>
                <a:lnTo>
                  <a:pt x="1026" y="0"/>
                </a:lnTo>
                <a:lnTo>
                  <a:pt x="1026" y="0"/>
                </a:lnTo>
                <a:lnTo>
                  <a:pt x="1026" y="0"/>
                </a:lnTo>
                <a:lnTo>
                  <a:pt x="1027" y="0"/>
                </a:lnTo>
                <a:lnTo>
                  <a:pt x="1027" y="0"/>
                </a:lnTo>
                <a:lnTo>
                  <a:pt x="1027" y="0"/>
                </a:lnTo>
                <a:lnTo>
                  <a:pt x="1027" y="0"/>
                </a:lnTo>
                <a:lnTo>
                  <a:pt x="1027" y="0"/>
                </a:lnTo>
                <a:lnTo>
                  <a:pt x="1028" y="0"/>
                </a:lnTo>
                <a:lnTo>
                  <a:pt x="1028" y="0"/>
                </a:lnTo>
                <a:lnTo>
                  <a:pt x="1028" y="0"/>
                </a:lnTo>
                <a:lnTo>
                  <a:pt x="1028" y="0"/>
                </a:lnTo>
                <a:lnTo>
                  <a:pt x="1028" y="0"/>
                </a:lnTo>
                <a:lnTo>
                  <a:pt x="1028" y="0"/>
                </a:lnTo>
                <a:lnTo>
                  <a:pt x="1029" y="0"/>
                </a:lnTo>
                <a:lnTo>
                  <a:pt x="1029" y="0"/>
                </a:lnTo>
                <a:lnTo>
                  <a:pt x="1029" y="0"/>
                </a:lnTo>
                <a:lnTo>
                  <a:pt x="1029" y="0"/>
                </a:lnTo>
                <a:lnTo>
                  <a:pt x="1030" y="0"/>
                </a:lnTo>
                <a:lnTo>
                  <a:pt x="1030" y="0"/>
                </a:lnTo>
                <a:lnTo>
                  <a:pt x="1030" y="0"/>
                </a:lnTo>
                <a:lnTo>
                  <a:pt x="1030" y="0"/>
                </a:lnTo>
                <a:lnTo>
                  <a:pt x="1030" y="0"/>
                </a:lnTo>
                <a:lnTo>
                  <a:pt x="1031" y="0"/>
                </a:lnTo>
                <a:lnTo>
                  <a:pt x="1031" y="0"/>
                </a:lnTo>
                <a:lnTo>
                  <a:pt x="1031" y="0"/>
                </a:lnTo>
                <a:lnTo>
                  <a:pt x="1031" y="0"/>
                </a:lnTo>
                <a:lnTo>
                  <a:pt x="1032" y="0"/>
                </a:lnTo>
                <a:lnTo>
                  <a:pt x="1032" y="0"/>
                </a:lnTo>
                <a:lnTo>
                  <a:pt x="1032" y="0"/>
                </a:lnTo>
                <a:lnTo>
                  <a:pt x="1032" y="0"/>
                </a:lnTo>
                <a:lnTo>
                  <a:pt x="1032" y="0"/>
                </a:lnTo>
                <a:lnTo>
                  <a:pt x="1032" y="0"/>
                </a:lnTo>
                <a:lnTo>
                  <a:pt x="1032" y="0"/>
                </a:lnTo>
                <a:lnTo>
                  <a:pt x="1033" y="0"/>
                </a:lnTo>
                <a:lnTo>
                  <a:pt x="1033" y="0"/>
                </a:lnTo>
                <a:lnTo>
                  <a:pt x="1033" y="0"/>
                </a:lnTo>
                <a:lnTo>
                  <a:pt x="1033" y="0"/>
                </a:lnTo>
                <a:lnTo>
                  <a:pt x="1034" y="0"/>
                </a:lnTo>
                <a:lnTo>
                  <a:pt x="1034" y="0"/>
                </a:lnTo>
                <a:lnTo>
                  <a:pt x="1034" y="0"/>
                </a:lnTo>
                <a:lnTo>
                  <a:pt x="1034" y="0"/>
                </a:lnTo>
                <a:lnTo>
                  <a:pt x="1035" y="0"/>
                </a:lnTo>
                <a:lnTo>
                  <a:pt x="1035" y="0"/>
                </a:lnTo>
                <a:lnTo>
                  <a:pt x="1035" y="0"/>
                </a:lnTo>
                <a:lnTo>
                  <a:pt x="1035" y="0"/>
                </a:lnTo>
                <a:lnTo>
                  <a:pt x="1036" y="0"/>
                </a:lnTo>
                <a:lnTo>
                  <a:pt x="1036" y="0"/>
                </a:lnTo>
                <a:lnTo>
                  <a:pt x="1036" y="0"/>
                </a:lnTo>
                <a:lnTo>
                  <a:pt x="1036" y="0"/>
                </a:lnTo>
                <a:lnTo>
                  <a:pt x="1036" y="0"/>
                </a:lnTo>
                <a:lnTo>
                  <a:pt x="1036" y="0"/>
                </a:lnTo>
                <a:lnTo>
                  <a:pt x="1036" y="0"/>
                </a:lnTo>
                <a:lnTo>
                  <a:pt x="1037" y="0"/>
                </a:lnTo>
                <a:lnTo>
                  <a:pt x="1037" y="0"/>
                </a:lnTo>
                <a:lnTo>
                  <a:pt x="1037" y="0"/>
                </a:lnTo>
                <a:lnTo>
                  <a:pt x="1037" y="0"/>
                </a:lnTo>
                <a:lnTo>
                  <a:pt x="1038" y="0"/>
                </a:lnTo>
                <a:lnTo>
                  <a:pt x="1038" y="0"/>
                </a:lnTo>
                <a:lnTo>
                  <a:pt x="1038" y="0"/>
                </a:lnTo>
                <a:lnTo>
                  <a:pt x="1038" y="0"/>
                </a:lnTo>
                <a:lnTo>
                  <a:pt x="1038" y="0"/>
                </a:lnTo>
                <a:lnTo>
                  <a:pt x="1039" y="0"/>
                </a:lnTo>
                <a:lnTo>
                  <a:pt x="1039" y="0"/>
                </a:lnTo>
                <a:lnTo>
                  <a:pt x="1039" y="0"/>
                </a:lnTo>
                <a:lnTo>
                  <a:pt x="1039" y="0"/>
                </a:lnTo>
                <a:lnTo>
                  <a:pt x="1040" y="0"/>
                </a:lnTo>
                <a:lnTo>
                  <a:pt x="1040" y="0"/>
                </a:lnTo>
                <a:lnTo>
                  <a:pt x="1040" y="0"/>
                </a:lnTo>
                <a:lnTo>
                  <a:pt x="1040" y="0"/>
                </a:lnTo>
                <a:lnTo>
                  <a:pt x="1040" y="0"/>
                </a:lnTo>
                <a:lnTo>
                  <a:pt x="1040" y="0"/>
                </a:lnTo>
                <a:lnTo>
                  <a:pt x="1041" y="0"/>
                </a:lnTo>
                <a:lnTo>
                  <a:pt x="1041" y="0"/>
                </a:lnTo>
                <a:lnTo>
                  <a:pt x="1041" y="0"/>
                </a:lnTo>
                <a:lnTo>
                  <a:pt x="1041" y="0"/>
                </a:lnTo>
                <a:lnTo>
                  <a:pt x="1041" y="0"/>
                </a:lnTo>
                <a:lnTo>
                  <a:pt x="1042" y="0"/>
                </a:lnTo>
                <a:lnTo>
                  <a:pt x="1042" y="0"/>
                </a:lnTo>
                <a:lnTo>
                  <a:pt x="1042" y="0"/>
                </a:lnTo>
                <a:lnTo>
                  <a:pt x="1042" y="0"/>
                </a:lnTo>
                <a:lnTo>
                  <a:pt x="1043" y="0"/>
                </a:lnTo>
                <a:lnTo>
                  <a:pt x="1043" y="0"/>
                </a:lnTo>
                <a:lnTo>
                  <a:pt x="1043" y="0"/>
                </a:lnTo>
                <a:lnTo>
                  <a:pt x="1043" y="0"/>
                </a:lnTo>
                <a:lnTo>
                  <a:pt x="1044" y="0"/>
                </a:lnTo>
                <a:lnTo>
                  <a:pt x="1044" y="0"/>
                </a:lnTo>
                <a:lnTo>
                  <a:pt x="1044" y="0"/>
                </a:lnTo>
                <a:lnTo>
                  <a:pt x="1044" y="0"/>
                </a:lnTo>
                <a:lnTo>
                  <a:pt x="1044" y="0"/>
                </a:lnTo>
                <a:lnTo>
                  <a:pt x="1044" y="0"/>
                </a:lnTo>
                <a:lnTo>
                  <a:pt x="1044" y="0"/>
                </a:lnTo>
                <a:lnTo>
                  <a:pt x="1045" y="0"/>
                </a:lnTo>
                <a:lnTo>
                  <a:pt x="1045" y="0"/>
                </a:lnTo>
                <a:lnTo>
                  <a:pt x="1045" y="0"/>
                </a:lnTo>
                <a:lnTo>
                  <a:pt x="1045" y="0"/>
                </a:lnTo>
                <a:lnTo>
                  <a:pt x="1046" y="0"/>
                </a:lnTo>
                <a:lnTo>
                  <a:pt x="1046" y="0"/>
                </a:lnTo>
                <a:lnTo>
                  <a:pt x="1046" y="0"/>
                </a:lnTo>
                <a:lnTo>
                  <a:pt x="1046" y="0"/>
                </a:lnTo>
                <a:lnTo>
                  <a:pt x="1047" y="0"/>
                </a:lnTo>
                <a:lnTo>
                  <a:pt x="1047" y="0"/>
                </a:lnTo>
                <a:lnTo>
                  <a:pt x="1047" y="0"/>
                </a:lnTo>
                <a:lnTo>
                  <a:pt x="1047" y="0"/>
                </a:lnTo>
                <a:lnTo>
                  <a:pt x="1047" y="0"/>
                </a:lnTo>
                <a:lnTo>
                  <a:pt x="1048" y="0"/>
                </a:lnTo>
                <a:lnTo>
                  <a:pt x="1048" y="0"/>
                </a:lnTo>
                <a:lnTo>
                  <a:pt x="1048" y="0"/>
                </a:lnTo>
                <a:lnTo>
                  <a:pt x="1048" y="0"/>
                </a:lnTo>
                <a:lnTo>
                  <a:pt x="1048" y="0"/>
                </a:lnTo>
                <a:lnTo>
                  <a:pt x="1048" y="0"/>
                </a:lnTo>
                <a:lnTo>
                  <a:pt x="1049" y="0"/>
                </a:lnTo>
                <a:lnTo>
                  <a:pt x="1049" y="0"/>
                </a:lnTo>
                <a:lnTo>
                  <a:pt x="1049" y="0"/>
                </a:lnTo>
                <a:lnTo>
                  <a:pt x="1049" y="0"/>
                </a:lnTo>
                <a:lnTo>
                  <a:pt x="1049" y="0"/>
                </a:lnTo>
                <a:lnTo>
                  <a:pt x="1050" y="0"/>
                </a:lnTo>
                <a:lnTo>
                  <a:pt x="1050" y="0"/>
                </a:lnTo>
                <a:lnTo>
                  <a:pt x="1050" y="0"/>
                </a:lnTo>
                <a:lnTo>
                  <a:pt x="1050" y="0"/>
                </a:lnTo>
                <a:lnTo>
                  <a:pt x="1051" y="0"/>
                </a:lnTo>
                <a:lnTo>
                  <a:pt x="1051" y="0"/>
                </a:lnTo>
                <a:lnTo>
                  <a:pt x="1051" y="0"/>
                </a:lnTo>
                <a:lnTo>
                  <a:pt x="1051" y="0"/>
                </a:lnTo>
                <a:lnTo>
                  <a:pt x="1052" y="0"/>
                </a:lnTo>
                <a:lnTo>
                  <a:pt x="1052" y="0"/>
                </a:lnTo>
                <a:lnTo>
                  <a:pt x="1052" y="0"/>
                </a:lnTo>
                <a:lnTo>
                  <a:pt x="1052" y="0"/>
                </a:lnTo>
                <a:lnTo>
                  <a:pt x="1052" y="0"/>
                </a:lnTo>
                <a:lnTo>
                  <a:pt x="1052" y="0"/>
                </a:lnTo>
                <a:lnTo>
                  <a:pt x="1052" y="0"/>
                </a:lnTo>
                <a:lnTo>
                  <a:pt x="1053" y="0"/>
                </a:lnTo>
                <a:lnTo>
                  <a:pt x="1053" y="0"/>
                </a:lnTo>
                <a:lnTo>
                  <a:pt x="1053" y="0"/>
                </a:lnTo>
                <a:lnTo>
                  <a:pt x="1053" y="0"/>
                </a:lnTo>
                <a:lnTo>
                  <a:pt x="1054" y="0"/>
                </a:lnTo>
                <a:lnTo>
                  <a:pt x="1054" y="0"/>
                </a:lnTo>
                <a:lnTo>
                  <a:pt x="1054" y="0"/>
                </a:lnTo>
                <a:lnTo>
                  <a:pt x="1054" y="0"/>
                </a:lnTo>
                <a:lnTo>
                  <a:pt x="1055" y="0"/>
                </a:lnTo>
                <a:lnTo>
                  <a:pt x="1055" y="0"/>
                </a:lnTo>
                <a:lnTo>
                  <a:pt x="1055" y="0"/>
                </a:lnTo>
                <a:lnTo>
                  <a:pt x="1055" y="0"/>
                </a:lnTo>
                <a:lnTo>
                  <a:pt x="1055" y="0"/>
                </a:lnTo>
                <a:lnTo>
                  <a:pt x="1056" y="0"/>
                </a:lnTo>
                <a:lnTo>
                  <a:pt x="1056" y="0"/>
                </a:lnTo>
                <a:lnTo>
                  <a:pt x="1056" y="0"/>
                </a:lnTo>
                <a:lnTo>
                  <a:pt x="1056" y="0"/>
                </a:lnTo>
                <a:lnTo>
                  <a:pt x="1056" y="0"/>
                </a:lnTo>
                <a:lnTo>
                  <a:pt x="1056" y="0"/>
                </a:lnTo>
                <a:lnTo>
                  <a:pt x="1057" y="0"/>
                </a:lnTo>
                <a:lnTo>
                  <a:pt x="1057" y="0"/>
                </a:lnTo>
                <a:lnTo>
                  <a:pt x="1057" y="0"/>
                </a:lnTo>
                <a:lnTo>
                  <a:pt x="1057" y="0"/>
                </a:lnTo>
                <a:lnTo>
                  <a:pt x="1058" y="0"/>
                </a:lnTo>
                <a:lnTo>
                  <a:pt x="1058" y="0"/>
                </a:lnTo>
                <a:lnTo>
                  <a:pt x="1058" y="0"/>
                </a:lnTo>
                <a:lnTo>
                  <a:pt x="1058" y="0"/>
                </a:lnTo>
                <a:lnTo>
                  <a:pt x="1058" y="0"/>
                </a:lnTo>
                <a:lnTo>
                  <a:pt x="1059" y="0"/>
                </a:lnTo>
                <a:lnTo>
                  <a:pt x="1059" y="0"/>
                </a:lnTo>
                <a:lnTo>
                  <a:pt x="1059" y="0"/>
                </a:lnTo>
                <a:lnTo>
                  <a:pt x="1059" y="0"/>
                </a:lnTo>
                <a:lnTo>
                  <a:pt x="1060" y="0"/>
                </a:lnTo>
                <a:lnTo>
                  <a:pt x="1060" y="0"/>
                </a:lnTo>
                <a:lnTo>
                  <a:pt x="1060" y="0"/>
                </a:lnTo>
                <a:lnTo>
                  <a:pt x="1060" y="0"/>
                </a:lnTo>
                <a:lnTo>
                  <a:pt x="1060" y="0"/>
                </a:lnTo>
                <a:lnTo>
                  <a:pt x="1060" y="0"/>
                </a:lnTo>
                <a:lnTo>
                  <a:pt x="1060" y="0"/>
                </a:lnTo>
                <a:lnTo>
                  <a:pt x="1061" y="0"/>
                </a:lnTo>
                <a:lnTo>
                  <a:pt x="1061" y="0"/>
                </a:lnTo>
                <a:lnTo>
                  <a:pt x="1061" y="0"/>
                </a:lnTo>
                <a:lnTo>
                  <a:pt x="1061" y="0"/>
                </a:lnTo>
                <a:lnTo>
                  <a:pt x="1062" y="0"/>
                </a:lnTo>
                <a:lnTo>
                  <a:pt x="1062" y="0"/>
                </a:lnTo>
                <a:lnTo>
                  <a:pt x="1062" y="0"/>
                </a:lnTo>
                <a:lnTo>
                  <a:pt x="1062" y="0"/>
                </a:lnTo>
                <a:lnTo>
                  <a:pt x="1063" y="0"/>
                </a:lnTo>
                <a:lnTo>
                  <a:pt x="1063" y="0"/>
                </a:lnTo>
                <a:lnTo>
                  <a:pt x="1063" y="0"/>
                </a:lnTo>
                <a:lnTo>
                  <a:pt x="1063" y="0"/>
                </a:lnTo>
                <a:lnTo>
                  <a:pt x="1063" y="0"/>
                </a:lnTo>
                <a:lnTo>
                  <a:pt x="1064" y="0"/>
                </a:lnTo>
                <a:lnTo>
                  <a:pt x="1064" y="0"/>
                </a:lnTo>
                <a:lnTo>
                  <a:pt x="1064" y="0"/>
                </a:lnTo>
                <a:lnTo>
                  <a:pt x="1064" y="0"/>
                </a:lnTo>
                <a:lnTo>
                  <a:pt x="1064" y="0"/>
                </a:lnTo>
                <a:lnTo>
                  <a:pt x="1064" y="0"/>
                </a:lnTo>
                <a:lnTo>
                  <a:pt x="1065" y="0"/>
                </a:lnTo>
                <a:lnTo>
                  <a:pt x="1065" y="0"/>
                </a:lnTo>
                <a:lnTo>
                  <a:pt x="1065" y="0"/>
                </a:lnTo>
                <a:lnTo>
                  <a:pt x="1065" y="0"/>
                </a:lnTo>
                <a:lnTo>
                  <a:pt x="1066" y="0"/>
                </a:lnTo>
                <a:lnTo>
                  <a:pt x="1066" y="0"/>
                </a:lnTo>
                <a:lnTo>
                  <a:pt x="1066" y="0"/>
                </a:lnTo>
                <a:lnTo>
                  <a:pt x="1066" y="0"/>
                </a:lnTo>
                <a:lnTo>
                  <a:pt x="1066" y="0"/>
                </a:lnTo>
                <a:lnTo>
                  <a:pt x="1067" y="0"/>
                </a:lnTo>
                <a:lnTo>
                  <a:pt x="1067" y="0"/>
                </a:lnTo>
                <a:lnTo>
                  <a:pt x="1067" y="0"/>
                </a:lnTo>
                <a:lnTo>
                  <a:pt x="1067" y="0"/>
                </a:lnTo>
                <a:lnTo>
                  <a:pt x="1067" y="0"/>
                </a:lnTo>
                <a:lnTo>
                  <a:pt x="1067" y="0"/>
                </a:lnTo>
                <a:lnTo>
                  <a:pt x="1068" y="0"/>
                </a:lnTo>
                <a:lnTo>
                  <a:pt x="1068" y="0"/>
                </a:lnTo>
                <a:lnTo>
                  <a:pt x="1068" y="0"/>
                </a:lnTo>
                <a:lnTo>
                  <a:pt x="1068" y="0"/>
                </a:lnTo>
                <a:lnTo>
                  <a:pt x="1068" y="0"/>
                </a:lnTo>
                <a:lnTo>
                  <a:pt x="1069" y="0"/>
                </a:lnTo>
                <a:lnTo>
                  <a:pt x="1069" y="0"/>
                </a:lnTo>
                <a:lnTo>
                  <a:pt x="1069" y="0"/>
                </a:lnTo>
                <a:lnTo>
                  <a:pt x="1069" y="0"/>
                </a:lnTo>
                <a:lnTo>
                  <a:pt x="1070" y="0"/>
                </a:lnTo>
                <a:lnTo>
                  <a:pt x="1070" y="0"/>
                </a:lnTo>
                <a:lnTo>
                  <a:pt x="1070" y="0"/>
                </a:lnTo>
                <a:lnTo>
                  <a:pt x="1070" y="0"/>
                </a:lnTo>
                <a:lnTo>
                  <a:pt x="1071" y="0"/>
                </a:lnTo>
                <a:lnTo>
                  <a:pt x="1071" y="0"/>
                </a:lnTo>
                <a:lnTo>
                  <a:pt x="1071" y="0"/>
                </a:lnTo>
                <a:lnTo>
                  <a:pt x="1071" y="0"/>
                </a:lnTo>
                <a:lnTo>
                  <a:pt x="1071" y="0"/>
                </a:lnTo>
                <a:lnTo>
                  <a:pt x="1071" y="0"/>
                </a:lnTo>
                <a:lnTo>
                  <a:pt x="1071" y="0"/>
                </a:lnTo>
                <a:lnTo>
                  <a:pt x="1072" y="0"/>
                </a:lnTo>
                <a:lnTo>
                  <a:pt x="1072" y="0"/>
                </a:lnTo>
                <a:lnTo>
                  <a:pt x="1072" y="0"/>
                </a:lnTo>
                <a:lnTo>
                  <a:pt x="1072" y="0"/>
                </a:lnTo>
                <a:lnTo>
                  <a:pt x="1073" y="0"/>
                </a:lnTo>
                <a:lnTo>
                  <a:pt x="1073" y="0"/>
                </a:lnTo>
                <a:lnTo>
                  <a:pt x="1073" y="0"/>
                </a:lnTo>
                <a:lnTo>
                  <a:pt x="1073" y="0"/>
                </a:lnTo>
                <a:lnTo>
                  <a:pt x="1074" y="0"/>
                </a:lnTo>
                <a:lnTo>
                  <a:pt x="1074" y="0"/>
                </a:lnTo>
                <a:lnTo>
                  <a:pt x="1074" y="0"/>
                </a:lnTo>
                <a:lnTo>
                  <a:pt x="1074" y="0"/>
                </a:lnTo>
                <a:lnTo>
                  <a:pt x="1074" y="0"/>
                </a:lnTo>
                <a:lnTo>
                  <a:pt x="1075" y="0"/>
                </a:lnTo>
                <a:lnTo>
                  <a:pt x="1075" y="0"/>
                </a:lnTo>
                <a:lnTo>
                  <a:pt x="1075" y="0"/>
                </a:lnTo>
                <a:lnTo>
                  <a:pt x="1075" y="0"/>
                </a:lnTo>
                <a:lnTo>
                  <a:pt x="1075" y="0"/>
                </a:lnTo>
                <a:lnTo>
                  <a:pt x="1075" y="0"/>
                </a:lnTo>
                <a:lnTo>
                  <a:pt x="1076" y="0"/>
                </a:lnTo>
                <a:lnTo>
                  <a:pt x="1076" y="0"/>
                </a:lnTo>
                <a:lnTo>
                  <a:pt x="1076" y="0"/>
                </a:lnTo>
                <a:lnTo>
                  <a:pt x="1076" y="0"/>
                </a:lnTo>
                <a:lnTo>
                  <a:pt x="1077" y="0"/>
                </a:lnTo>
                <a:lnTo>
                  <a:pt x="1077" y="0"/>
                </a:lnTo>
                <a:lnTo>
                  <a:pt x="1077" y="0"/>
                </a:lnTo>
                <a:lnTo>
                  <a:pt x="1077" y="0"/>
                </a:lnTo>
                <a:lnTo>
                  <a:pt x="1077" y="0"/>
                </a:lnTo>
                <a:lnTo>
                  <a:pt x="1078" y="0"/>
                </a:lnTo>
                <a:lnTo>
                  <a:pt x="1078" y="0"/>
                </a:lnTo>
                <a:lnTo>
                  <a:pt x="1078" y="0"/>
                </a:lnTo>
                <a:lnTo>
                  <a:pt x="1078" y="0"/>
                </a:lnTo>
                <a:lnTo>
                  <a:pt x="1079" y="0"/>
                </a:lnTo>
                <a:lnTo>
                  <a:pt x="1079" y="0"/>
                </a:lnTo>
                <a:lnTo>
                  <a:pt x="1079" y="0"/>
                </a:lnTo>
                <a:lnTo>
                  <a:pt x="1079" y="0"/>
                </a:lnTo>
                <a:lnTo>
                  <a:pt x="1079" y="0"/>
                </a:lnTo>
                <a:lnTo>
                  <a:pt x="1079" y="0"/>
                </a:lnTo>
                <a:lnTo>
                  <a:pt x="1079" y="0"/>
                </a:lnTo>
                <a:lnTo>
                  <a:pt x="1080" y="0"/>
                </a:lnTo>
                <a:lnTo>
                  <a:pt x="1080" y="0"/>
                </a:lnTo>
                <a:lnTo>
                  <a:pt x="1080" y="0"/>
                </a:lnTo>
                <a:lnTo>
                  <a:pt x="1080" y="0"/>
                </a:lnTo>
                <a:lnTo>
                  <a:pt x="1081" y="0"/>
                </a:lnTo>
                <a:lnTo>
                  <a:pt x="1081" y="0"/>
                </a:lnTo>
                <a:lnTo>
                  <a:pt x="1081" y="0"/>
                </a:lnTo>
                <a:lnTo>
                  <a:pt x="1081" y="0"/>
                </a:lnTo>
                <a:lnTo>
                  <a:pt x="1082" y="0"/>
                </a:lnTo>
                <a:lnTo>
                  <a:pt x="1082" y="0"/>
                </a:lnTo>
                <a:lnTo>
                  <a:pt x="1082" y="0"/>
                </a:lnTo>
                <a:lnTo>
                  <a:pt x="1082" y="0"/>
                </a:lnTo>
                <a:lnTo>
                  <a:pt x="1083" y="0"/>
                </a:lnTo>
                <a:lnTo>
                  <a:pt x="1083" y="0"/>
                </a:lnTo>
                <a:lnTo>
                  <a:pt x="1083" y="0"/>
                </a:lnTo>
                <a:lnTo>
                  <a:pt x="1083" y="0"/>
                </a:lnTo>
                <a:lnTo>
                  <a:pt x="1083" y="0"/>
                </a:lnTo>
                <a:lnTo>
                  <a:pt x="1083" y="0"/>
                </a:lnTo>
                <a:lnTo>
                  <a:pt x="1083" y="0"/>
                </a:lnTo>
                <a:lnTo>
                  <a:pt x="1084" y="0"/>
                </a:lnTo>
                <a:lnTo>
                  <a:pt x="1084" y="0"/>
                </a:lnTo>
                <a:lnTo>
                  <a:pt x="1084" y="0"/>
                </a:lnTo>
                <a:lnTo>
                  <a:pt x="1084" y="0"/>
                </a:lnTo>
                <a:lnTo>
                  <a:pt x="1085" y="0"/>
                </a:lnTo>
                <a:lnTo>
                  <a:pt x="1085" y="0"/>
                </a:lnTo>
                <a:lnTo>
                  <a:pt x="1085" y="0"/>
                </a:lnTo>
                <a:lnTo>
                  <a:pt x="1085" y="0"/>
                </a:lnTo>
                <a:lnTo>
                  <a:pt x="1085" y="0"/>
                </a:lnTo>
                <a:lnTo>
                  <a:pt x="1086" y="0"/>
                </a:lnTo>
                <a:lnTo>
                  <a:pt x="1086" y="0"/>
                </a:lnTo>
                <a:lnTo>
                  <a:pt x="1086" y="0"/>
                </a:lnTo>
                <a:lnTo>
                  <a:pt x="1086" y="0"/>
                </a:lnTo>
                <a:lnTo>
                  <a:pt x="1087" y="0"/>
                </a:lnTo>
                <a:lnTo>
                  <a:pt x="1087" y="0"/>
                </a:lnTo>
                <a:lnTo>
                  <a:pt x="1087" y="0"/>
                </a:lnTo>
                <a:lnTo>
                  <a:pt x="1087" y="0"/>
                </a:lnTo>
                <a:lnTo>
                  <a:pt x="1087" y="0"/>
                </a:lnTo>
                <a:lnTo>
                  <a:pt x="1087" y="0"/>
                </a:lnTo>
                <a:lnTo>
                  <a:pt x="1088" y="0"/>
                </a:lnTo>
                <a:lnTo>
                  <a:pt x="1088" y="0"/>
                </a:lnTo>
                <a:lnTo>
                  <a:pt x="1088" y="0"/>
                </a:lnTo>
                <a:lnTo>
                  <a:pt x="1088" y="0"/>
                </a:lnTo>
                <a:lnTo>
                  <a:pt x="1088" y="0"/>
                </a:lnTo>
                <a:lnTo>
                  <a:pt x="1089" y="0"/>
                </a:lnTo>
                <a:lnTo>
                  <a:pt x="1089" y="0"/>
                </a:lnTo>
                <a:lnTo>
                  <a:pt x="1089" y="0"/>
                </a:lnTo>
                <a:lnTo>
                  <a:pt x="1089" y="0"/>
                </a:lnTo>
                <a:lnTo>
                  <a:pt x="1090" y="0"/>
                </a:lnTo>
                <a:lnTo>
                  <a:pt x="1090" y="0"/>
                </a:lnTo>
                <a:lnTo>
                  <a:pt x="1090" y="0"/>
                </a:lnTo>
                <a:lnTo>
                  <a:pt x="1090" y="0"/>
                </a:lnTo>
                <a:lnTo>
                  <a:pt x="1091" y="0"/>
                </a:lnTo>
                <a:lnTo>
                  <a:pt x="1091" y="0"/>
                </a:lnTo>
                <a:lnTo>
                  <a:pt x="1091" y="0"/>
                </a:lnTo>
                <a:lnTo>
                  <a:pt x="1091" y="0"/>
                </a:lnTo>
                <a:lnTo>
                  <a:pt x="1091" y="0"/>
                </a:lnTo>
                <a:lnTo>
                  <a:pt x="1091" y="0"/>
                </a:lnTo>
                <a:lnTo>
                  <a:pt x="1091" y="0"/>
                </a:lnTo>
                <a:lnTo>
                  <a:pt x="1092" y="0"/>
                </a:lnTo>
                <a:lnTo>
                  <a:pt x="1092" y="0"/>
                </a:lnTo>
                <a:lnTo>
                  <a:pt x="1092" y="0"/>
                </a:lnTo>
                <a:lnTo>
                  <a:pt x="1092" y="0"/>
                </a:lnTo>
                <a:lnTo>
                  <a:pt x="1093" y="0"/>
                </a:lnTo>
                <a:lnTo>
                  <a:pt x="1093" y="0"/>
                </a:lnTo>
                <a:lnTo>
                  <a:pt x="1093" y="0"/>
                </a:lnTo>
                <a:lnTo>
                  <a:pt x="1093" y="0"/>
                </a:lnTo>
                <a:lnTo>
                  <a:pt x="1094" y="0"/>
                </a:lnTo>
                <a:lnTo>
                  <a:pt x="1094" y="0"/>
                </a:lnTo>
                <a:lnTo>
                  <a:pt x="1094" y="0"/>
                </a:lnTo>
                <a:lnTo>
                  <a:pt x="1094" y="0"/>
                </a:lnTo>
                <a:lnTo>
                  <a:pt x="1094" y="0"/>
                </a:lnTo>
                <a:lnTo>
                  <a:pt x="1095" y="0"/>
                </a:lnTo>
                <a:lnTo>
                  <a:pt x="1095" y="0"/>
                </a:lnTo>
                <a:lnTo>
                  <a:pt x="1095" y="0"/>
                </a:lnTo>
                <a:lnTo>
                  <a:pt x="1095" y="0"/>
                </a:lnTo>
                <a:lnTo>
                  <a:pt x="1095" y="0"/>
                </a:lnTo>
                <a:lnTo>
                  <a:pt x="1095" y="0"/>
                </a:lnTo>
                <a:lnTo>
                  <a:pt x="1096" y="0"/>
                </a:lnTo>
                <a:lnTo>
                  <a:pt x="1096" y="0"/>
                </a:lnTo>
                <a:lnTo>
                  <a:pt x="1096" y="0"/>
                </a:lnTo>
                <a:lnTo>
                  <a:pt x="1096" y="0"/>
                </a:lnTo>
                <a:lnTo>
                  <a:pt x="1096" y="0"/>
                </a:lnTo>
                <a:lnTo>
                  <a:pt x="1097" y="0"/>
                </a:lnTo>
                <a:lnTo>
                  <a:pt x="1097" y="0"/>
                </a:lnTo>
                <a:lnTo>
                  <a:pt x="1097" y="0"/>
                </a:lnTo>
                <a:lnTo>
                  <a:pt x="1097" y="0"/>
                </a:lnTo>
                <a:lnTo>
                  <a:pt x="1098" y="0"/>
                </a:lnTo>
                <a:lnTo>
                  <a:pt x="1098" y="0"/>
                </a:lnTo>
                <a:lnTo>
                  <a:pt x="1098" y="0"/>
                </a:lnTo>
                <a:lnTo>
                  <a:pt x="1098" y="0"/>
                </a:lnTo>
                <a:lnTo>
                  <a:pt x="1099" y="0"/>
                </a:lnTo>
                <a:lnTo>
                  <a:pt x="1099" y="0"/>
                </a:lnTo>
                <a:lnTo>
                  <a:pt x="1099" y="0"/>
                </a:lnTo>
                <a:lnTo>
                  <a:pt x="1099" y="0"/>
                </a:lnTo>
                <a:lnTo>
                  <a:pt x="1099" y="0"/>
                </a:lnTo>
                <a:lnTo>
                  <a:pt x="1099" y="0"/>
                </a:lnTo>
                <a:lnTo>
                  <a:pt x="1099" y="0"/>
                </a:lnTo>
                <a:lnTo>
                  <a:pt x="1100" y="0"/>
                </a:lnTo>
                <a:lnTo>
                  <a:pt x="1100" y="0"/>
                </a:lnTo>
                <a:lnTo>
                  <a:pt x="1100" y="0"/>
                </a:lnTo>
                <a:lnTo>
                  <a:pt x="1100" y="0"/>
                </a:lnTo>
                <a:lnTo>
                  <a:pt x="1101" y="0"/>
                </a:lnTo>
                <a:lnTo>
                  <a:pt x="1101" y="0"/>
                </a:lnTo>
                <a:lnTo>
                  <a:pt x="1101" y="0"/>
                </a:lnTo>
                <a:lnTo>
                  <a:pt x="1101" y="0"/>
                </a:lnTo>
                <a:lnTo>
                  <a:pt x="1102" y="0"/>
                </a:lnTo>
                <a:lnTo>
                  <a:pt x="1102" y="0"/>
                </a:lnTo>
                <a:lnTo>
                  <a:pt x="1102" y="0"/>
                </a:lnTo>
                <a:lnTo>
                  <a:pt x="1102" y="0"/>
                </a:lnTo>
                <a:lnTo>
                  <a:pt x="1102" y="0"/>
                </a:lnTo>
                <a:lnTo>
                  <a:pt x="1103" y="0"/>
                </a:lnTo>
                <a:lnTo>
                  <a:pt x="1103" y="0"/>
                </a:lnTo>
                <a:lnTo>
                  <a:pt x="1103" y="0"/>
                </a:lnTo>
                <a:lnTo>
                  <a:pt x="1103" y="0"/>
                </a:lnTo>
                <a:lnTo>
                  <a:pt x="1103" y="0"/>
                </a:lnTo>
                <a:lnTo>
                  <a:pt x="1103" y="0"/>
                </a:lnTo>
                <a:lnTo>
                  <a:pt x="1104" y="0"/>
                </a:lnTo>
                <a:lnTo>
                  <a:pt x="1104" y="0"/>
                </a:lnTo>
                <a:lnTo>
                  <a:pt x="1104" y="0"/>
                </a:lnTo>
                <a:lnTo>
                  <a:pt x="1104" y="0"/>
                </a:lnTo>
                <a:lnTo>
                  <a:pt x="1105" y="0"/>
                </a:lnTo>
                <a:lnTo>
                  <a:pt x="1105" y="0"/>
                </a:lnTo>
                <a:lnTo>
                  <a:pt x="1105" y="0"/>
                </a:lnTo>
                <a:lnTo>
                  <a:pt x="1105" y="0"/>
                </a:lnTo>
                <a:lnTo>
                  <a:pt x="1105" y="0"/>
                </a:lnTo>
                <a:lnTo>
                  <a:pt x="1106" y="0"/>
                </a:lnTo>
                <a:lnTo>
                  <a:pt x="1106" y="0"/>
                </a:lnTo>
                <a:lnTo>
                  <a:pt x="1106" y="0"/>
                </a:lnTo>
                <a:lnTo>
                  <a:pt x="1106" y="0"/>
                </a:lnTo>
                <a:lnTo>
                  <a:pt x="1107" y="0"/>
                </a:lnTo>
                <a:lnTo>
                  <a:pt x="1107" y="0"/>
                </a:lnTo>
                <a:lnTo>
                  <a:pt x="1107" y="0"/>
                </a:lnTo>
                <a:lnTo>
                  <a:pt x="1107" y="0"/>
                </a:lnTo>
                <a:lnTo>
                  <a:pt x="1107" y="0"/>
                </a:lnTo>
                <a:lnTo>
                  <a:pt x="1107" y="0"/>
                </a:lnTo>
                <a:lnTo>
                  <a:pt x="1107" y="0"/>
                </a:lnTo>
                <a:lnTo>
                  <a:pt x="1108" y="0"/>
                </a:lnTo>
                <a:lnTo>
                  <a:pt x="1108" y="0"/>
                </a:lnTo>
                <a:lnTo>
                  <a:pt x="1108" y="0"/>
                </a:lnTo>
                <a:lnTo>
                  <a:pt x="1108" y="0"/>
                </a:lnTo>
                <a:lnTo>
                  <a:pt x="1109" y="0"/>
                </a:lnTo>
                <a:lnTo>
                  <a:pt x="1109" y="0"/>
                </a:lnTo>
                <a:lnTo>
                  <a:pt x="1109" y="0"/>
                </a:lnTo>
                <a:lnTo>
                  <a:pt x="1109" y="0"/>
                </a:lnTo>
                <a:lnTo>
                  <a:pt x="1110" y="0"/>
                </a:lnTo>
                <a:lnTo>
                  <a:pt x="1110" y="0"/>
                </a:lnTo>
                <a:lnTo>
                  <a:pt x="1110" y="0"/>
                </a:lnTo>
                <a:lnTo>
                  <a:pt x="1110" y="0"/>
                </a:lnTo>
                <a:lnTo>
                  <a:pt x="1110" y="0"/>
                </a:lnTo>
                <a:lnTo>
                  <a:pt x="1111" y="0"/>
                </a:lnTo>
                <a:lnTo>
                  <a:pt x="1111" y="0"/>
                </a:lnTo>
                <a:lnTo>
                  <a:pt x="1111" y="0"/>
                </a:lnTo>
                <a:lnTo>
                  <a:pt x="1111" y="0"/>
                </a:lnTo>
                <a:lnTo>
                  <a:pt x="1111" y="0"/>
                </a:lnTo>
                <a:lnTo>
                  <a:pt x="1111" y="0"/>
                </a:lnTo>
                <a:lnTo>
                  <a:pt x="1112" y="0"/>
                </a:lnTo>
                <a:lnTo>
                  <a:pt x="1112" y="0"/>
                </a:lnTo>
                <a:lnTo>
                  <a:pt x="1112" y="0"/>
                </a:lnTo>
                <a:lnTo>
                  <a:pt x="1112" y="0"/>
                </a:lnTo>
                <a:lnTo>
                  <a:pt x="1113" y="0"/>
                </a:lnTo>
                <a:lnTo>
                  <a:pt x="1113" y="0"/>
                </a:lnTo>
                <a:lnTo>
                  <a:pt x="1113" y="0"/>
                </a:lnTo>
                <a:lnTo>
                  <a:pt x="1113" y="0"/>
                </a:lnTo>
                <a:lnTo>
                  <a:pt x="1113" y="0"/>
                </a:lnTo>
                <a:lnTo>
                  <a:pt x="1114" y="0"/>
                </a:lnTo>
                <a:lnTo>
                  <a:pt x="1114" y="0"/>
                </a:lnTo>
                <a:lnTo>
                  <a:pt x="1114" y="0"/>
                </a:lnTo>
                <a:lnTo>
                  <a:pt x="1114" y="0"/>
                </a:lnTo>
                <a:lnTo>
                  <a:pt x="1115" y="0"/>
                </a:lnTo>
                <a:lnTo>
                  <a:pt x="1115" y="0"/>
                </a:lnTo>
                <a:lnTo>
                  <a:pt x="1115" y="0"/>
                </a:lnTo>
                <a:lnTo>
                  <a:pt x="1115" y="0"/>
                </a:lnTo>
                <a:lnTo>
                  <a:pt x="1115" y="0"/>
                </a:lnTo>
                <a:lnTo>
                  <a:pt x="1115" y="0"/>
                </a:lnTo>
                <a:lnTo>
                  <a:pt x="1116" y="0"/>
                </a:lnTo>
                <a:lnTo>
                  <a:pt x="1116" y="0"/>
                </a:lnTo>
                <a:lnTo>
                  <a:pt x="1116" y="0"/>
                </a:lnTo>
                <a:lnTo>
                  <a:pt x="1116" y="0"/>
                </a:lnTo>
                <a:lnTo>
                  <a:pt x="1116" y="0"/>
                </a:lnTo>
                <a:lnTo>
                  <a:pt x="1117" y="0"/>
                </a:lnTo>
                <a:lnTo>
                  <a:pt x="1117" y="0"/>
                </a:lnTo>
                <a:lnTo>
                  <a:pt x="1117" y="0"/>
                </a:lnTo>
                <a:lnTo>
                  <a:pt x="1117" y="0"/>
                </a:lnTo>
                <a:lnTo>
                  <a:pt x="1118" y="0"/>
                </a:lnTo>
                <a:lnTo>
                  <a:pt x="1118" y="0"/>
                </a:lnTo>
                <a:lnTo>
                  <a:pt x="1118" y="0"/>
                </a:lnTo>
                <a:lnTo>
                  <a:pt x="1118" y="0"/>
                </a:lnTo>
                <a:lnTo>
                  <a:pt x="1119" y="0"/>
                </a:lnTo>
                <a:lnTo>
                  <a:pt x="1119" y="0"/>
                </a:lnTo>
                <a:lnTo>
                  <a:pt x="1119" y="0"/>
                </a:lnTo>
                <a:lnTo>
                  <a:pt x="1119" y="0"/>
                </a:lnTo>
                <a:lnTo>
                  <a:pt x="1119" y="0"/>
                </a:lnTo>
                <a:lnTo>
                  <a:pt x="1119" y="0"/>
                </a:lnTo>
                <a:lnTo>
                  <a:pt x="1119" y="0"/>
                </a:lnTo>
                <a:lnTo>
                  <a:pt x="1120" y="0"/>
                </a:lnTo>
                <a:lnTo>
                  <a:pt x="1120" y="0"/>
                </a:lnTo>
                <a:lnTo>
                  <a:pt x="1120" y="0"/>
                </a:lnTo>
                <a:lnTo>
                  <a:pt x="1120" y="0"/>
                </a:lnTo>
                <a:lnTo>
                  <a:pt x="1121" y="0"/>
                </a:lnTo>
                <a:lnTo>
                  <a:pt x="1121" y="0"/>
                </a:lnTo>
                <a:lnTo>
                  <a:pt x="1121" y="0"/>
                </a:lnTo>
                <a:lnTo>
                  <a:pt x="1121" y="0"/>
                </a:lnTo>
                <a:lnTo>
                  <a:pt x="1121" y="0"/>
                </a:lnTo>
                <a:lnTo>
                  <a:pt x="1122" y="0"/>
                </a:lnTo>
                <a:lnTo>
                  <a:pt x="1122" y="0"/>
                </a:lnTo>
                <a:lnTo>
                  <a:pt x="1122" y="0"/>
                </a:lnTo>
                <a:lnTo>
                  <a:pt x="1122" y="0"/>
                </a:lnTo>
                <a:lnTo>
                  <a:pt x="1123" y="0"/>
                </a:lnTo>
                <a:lnTo>
                  <a:pt x="1123" y="0"/>
                </a:lnTo>
                <a:lnTo>
                  <a:pt x="1123" y="0"/>
                </a:lnTo>
                <a:lnTo>
                  <a:pt x="1123" y="0"/>
                </a:lnTo>
                <a:lnTo>
                  <a:pt x="1123" y="0"/>
                </a:lnTo>
                <a:lnTo>
                  <a:pt x="1123" y="0"/>
                </a:lnTo>
                <a:lnTo>
                  <a:pt x="1124" y="0"/>
                </a:lnTo>
                <a:lnTo>
                  <a:pt x="1124" y="0"/>
                </a:lnTo>
                <a:lnTo>
                  <a:pt x="1124" y="0"/>
                </a:lnTo>
                <a:lnTo>
                  <a:pt x="1124" y="0"/>
                </a:lnTo>
                <a:lnTo>
                  <a:pt x="1124" y="0"/>
                </a:lnTo>
                <a:lnTo>
                  <a:pt x="1125" y="0"/>
                </a:lnTo>
                <a:lnTo>
                  <a:pt x="1125" y="0"/>
                </a:lnTo>
                <a:lnTo>
                  <a:pt x="1125" y="0"/>
                </a:lnTo>
                <a:lnTo>
                  <a:pt x="1125" y="0"/>
                </a:lnTo>
                <a:lnTo>
                  <a:pt x="1126" y="0"/>
                </a:lnTo>
                <a:lnTo>
                  <a:pt x="1126" y="0"/>
                </a:lnTo>
                <a:lnTo>
                  <a:pt x="1126" y="0"/>
                </a:lnTo>
                <a:lnTo>
                  <a:pt x="1126" y="0"/>
                </a:lnTo>
                <a:lnTo>
                  <a:pt x="1127" y="0"/>
                </a:lnTo>
                <a:lnTo>
                  <a:pt x="1127" y="0"/>
                </a:lnTo>
                <a:lnTo>
                  <a:pt x="1127" y="0"/>
                </a:lnTo>
                <a:lnTo>
                  <a:pt x="1127" y="0"/>
                </a:lnTo>
                <a:lnTo>
                  <a:pt x="1127" y="0"/>
                </a:lnTo>
                <a:lnTo>
                  <a:pt x="1127" y="0"/>
                </a:lnTo>
                <a:lnTo>
                  <a:pt x="1127" y="0"/>
                </a:lnTo>
                <a:lnTo>
                  <a:pt x="1128" y="0"/>
                </a:lnTo>
                <a:lnTo>
                  <a:pt x="1128" y="0"/>
                </a:lnTo>
                <a:lnTo>
                  <a:pt x="1128" y="0"/>
                </a:lnTo>
                <a:lnTo>
                  <a:pt x="1128" y="0"/>
                </a:lnTo>
                <a:lnTo>
                  <a:pt x="1129" y="0"/>
                </a:lnTo>
                <a:lnTo>
                  <a:pt x="1129" y="0"/>
                </a:lnTo>
                <a:lnTo>
                  <a:pt x="1129" y="0"/>
                </a:lnTo>
                <a:lnTo>
                  <a:pt x="1129" y="0"/>
                </a:lnTo>
                <a:lnTo>
                  <a:pt x="1130" y="0"/>
                </a:lnTo>
                <a:lnTo>
                  <a:pt x="1130" y="0"/>
                </a:lnTo>
                <a:lnTo>
                  <a:pt x="1130" y="0"/>
                </a:lnTo>
                <a:lnTo>
                  <a:pt x="1130" y="0"/>
                </a:lnTo>
                <a:lnTo>
                  <a:pt x="1130" y="0"/>
                </a:lnTo>
                <a:lnTo>
                  <a:pt x="1130" y="0"/>
                </a:lnTo>
                <a:lnTo>
                  <a:pt x="1130" y="0"/>
                </a:lnTo>
                <a:lnTo>
                  <a:pt x="1131" y="0"/>
                </a:lnTo>
                <a:lnTo>
                  <a:pt x="1131" y="0"/>
                </a:lnTo>
                <a:lnTo>
                  <a:pt x="1131" y="0"/>
                </a:lnTo>
                <a:lnTo>
                  <a:pt x="1131" y="0"/>
                </a:lnTo>
                <a:lnTo>
                  <a:pt x="1132" y="0"/>
                </a:lnTo>
                <a:lnTo>
                  <a:pt x="1132" y="0"/>
                </a:lnTo>
                <a:lnTo>
                  <a:pt x="1132" y="0"/>
                </a:lnTo>
                <a:lnTo>
                  <a:pt x="1132" y="0"/>
                </a:lnTo>
                <a:lnTo>
                  <a:pt x="1132" y="0"/>
                </a:lnTo>
                <a:lnTo>
                  <a:pt x="1133" y="0"/>
                </a:lnTo>
                <a:lnTo>
                  <a:pt x="1133" y="0"/>
                </a:lnTo>
                <a:lnTo>
                  <a:pt x="1133" y="0"/>
                </a:lnTo>
                <a:lnTo>
                  <a:pt x="1133" y="0"/>
                </a:lnTo>
                <a:lnTo>
                  <a:pt x="1134" y="0"/>
                </a:lnTo>
                <a:lnTo>
                  <a:pt x="1134" y="0"/>
                </a:lnTo>
                <a:lnTo>
                  <a:pt x="1134" y="0"/>
                </a:lnTo>
                <a:lnTo>
                  <a:pt x="1134" y="0"/>
                </a:lnTo>
                <a:lnTo>
                  <a:pt x="1134" y="0"/>
                </a:lnTo>
                <a:lnTo>
                  <a:pt x="1134" y="0"/>
                </a:lnTo>
                <a:lnTo>
                  <a:pt x="1135" y="0"/>
                </a:lnTo>
                <a:lnTo>
                  <a:pt x="1135" y="0"/>
                </a:lnTo>
                <a:lnTo>
                  <a:pt x="1135" y="0"/>
                </a:lnTo>
                <a:lnTo>
                  <a:pt x="1135" y="0"/>
                </a:lnTo>
                <a:lnTo>
                  <a:pt x="1135" y="0"/>
                </a:lnTo>
                <a:lnTo>
                  <a:pt x="1136" y="0"/>
                </a:lnTo>
                <a:lnTo>
                  <a:pt x="1136" y="0"/>
                </a:lnTo>
                <a:lnTo>
                  <a:pt x="1136" y="0"/>
                </a:lnTo>
                <a:lnTo>
                  <a:pt x="1136" y="0"/>
                </a:lnTo>
                <a:lnTo>
                  <a:pt x="1137" y="0"/>
                </a:lnTo>
                <a:lnTo>
                  <a:pt x="1137" y="0"/>
                </a:lnTo>
                <a:lnTo>
                  <a:pt x="1137" y="0"/>
                </a:lnTo>
                <a:lnTo>
                  <a:pt x="1137" y="0"/>
                </a:lnTo>
                <a:lnTo>
                  <a:pt x="1138" y="0"/>
                </a:lnTo>
                <a:lnTo>
                  <a:pt x="1138" y="0"/>
                </a:lnTo>
                <a:lnTo>
                  <a:pt x="1138" y="0"/>
                </a:lnTo>
                <a:lnTo>
                  <a:pt x="1138" y="0"/>
                </a:lnTo>
                <a:lnTo>
                  <a:pt x="1138" y="0"/>
                </a:lnTo>
                <a:lnTo>
                  <a:pt x="1138" y="0"/>
                </a:lnTo>
                <a:lnTo>
                  <a:pt x="1138" y="0"/>
                </a:lnTo>
                <a:lnTo>
                  <a:pt x="1139" y="0"/>
                </a:lnTo>
                <a:lnTo>
                  <a:pt x="1139" y="0"/>
                </a:lnTo>
                <a:lnTo>
                  <a:pt x="1139" y="0"/>
                </a:lnTo>
                <a:lnTo>
                  <a:pt x="1139" y="0"/>
                </a:lnTo>
                <a:lnTo>
                  <a:pt x="1140" y="0"/>
                </a:lnTo>
                <a:lnTo>
                  <a:pt x="1140" y="0"/>
                </a:lnTo>
                <a:lnTo>
                  <a:pt x="1140" y="0"/>
                </a:lnTo>
                <a:lnTo>
                  <a:pt x="1140" y="0"/>
                </a:lnTo>
                <a:lnTo>
                  <a:pt x="1141" y="0"/>
                </a:lnTo>
                <a:lnTo>
                  <a:pt x="1141" y="0"/>
                </a:lnTo>
                <a:lnTo>
                  <a:pt x="1141" y="0"/>
                </a:lnTo>
                <a:lnTo>
                  <a:pt x="1141" y="0"/>
                </a:lnTo>
                <a:lnTo>
                  <a:pt x="1141" y="0"/>
                </a:lnTo>
                <a:lnTo>
                  <a:pt x="1142" y="0"/>
                </a:lnTo>
                <a:lnTo>
                  <a:pt x="1142" y="0"/>
                </a:lnTo>
                <a:lnTo>
                  <a:pt x="1142" y="0"/>
                </a:lnTo>
                <a:lnTo>
                  <a:pt x="1142" y="0"/>
                </a:lnTo>
                <a:lnTo>
                  <a:pt x="1142" y="0"/>
                </a:lnTo>
                <a:lnTo>
                  <a:pt x="1142" y="0"/>
                </a:lnTo>
                <a:lnTo>
                  <a:pt x="1143" y="0"/>
                </a:lnTo>
                <a:lnTo>
                  <a:pt x="1143" y="0"/>
                </a:lnTo>
                <a:lnTo>
                  <a:pt x="1143" y="0"/>
                </a:lnTo>
                <a:lnTo>
                  <a:pt x="1143" y="0"/>
                </a:lnTo>
                <a:lnTo>
                  <a:pt x="1143" y="0"/>
                </a:lnTo>
                <a:lnTo>
                  <a:pt x="1144" y="0"/>
                </a:lnTo>
                <a:lnTo>
                  <a:pt x="1144" y="0"/>
                </a:lnTo>
                <a:lnTo>
                  <a:pt x="1144" y="0"/>
                </a:lnTo>
                <a:lnTo>
                  <a:pt x="1144" y="0"/>
                </a:lnTo>
                <a:lnTo>
                  <a:pt x="1145" y="0"/>
                </a:lnTo>
                <a:lnTo>
                  <a:pt x="1145" y="0"/>
                </a:lnTo>
                <a:lnTo>
                  <a:pt x="1145" y="0"/>
                </a:lnTo>
                <a:lnTo>
                  <a:pt x="1145" y="0"/>
                </a:lnTo>
                <a:lnTo>
                  <a:pt x="1146" y="0"/>
                </a:lnTo>
                <a:lnTo>
                  <a:pt x="1146" y="0"/>
                </a:lnTo>
                <a:lnTo>
                  <a:pt x="1146" y="0"/>
                </a:lnTo>
                <a:lnTo>
                  <a:pt x="1146" y="0"/>
                </a:lnTo>
                <a:lnTo>
                  <a:pt x="1146" y="0"/>
                </a:lnTo>
                <a:lnTo>
                  <a:pt x="1146" y="0"/>
                </a:lnTo>
                <a:lnTo>
                  <a:pt x="1146" y="0"/>
                </a:lnTo>
                <a:lnTo>
                  <a:pt x="1147" y="0"/>
                </a:lnTo>
                <a:lnTo>
                  <a:pt x="1147" y="0"/>
                </a:lnTo>
                <a:lnTo>
                  <a:pt x="1147" y="0"/>
                </a:lnTo>
                <a:lnTo>
                  <a:pt x="1147" y="0"/>
                </a:lnTo>
                <a:lnTo>
                  <a:pt x="1148" y="0"/>
                </a:lnTo>
                <a:lnTo>
                  <a:pt x="1148" y="0"/>
                </a:lnTo>
                <a:lnTo>
                  <a:pt x="1148" y="0"/>
                </a:lnTo>
                <a:lnTo>
                  <a:pt x="1148" y="0"/>
                </a:lnTo>
                <a:lnTo>
                  <a:pt x="1149" y="0"/>
                </a:lnTo>
                <a:lnTo>
                  <a:pt x="1149" y="0"/>
                </a:lnTo>
                <a:lnTo>
                  <a:pt x="1149" y="0"/>
                </a:lnTo>
                <a:lnTo>
                  <a:pt x="1149" y="0"/>
                </a:lnTo>
                <a:lnTo>
                  <a:pt x="1149" y="0"/>
                </a:lnTo>
                <a:lnTo>
                  <a:pt x="1150" y="0"/>
                </a:lnTo>
                <a:lnTo>
                  <a:pt x="1150" y="0"/>
                </a:lnTo>
                <a:lnTo>
                  <a:pt x="1150" y="0"/>
                </a:lnTo>
                <a:lnTo>
                  <a:pt x="1150" y="0"/>
                </a:lnTo>
                <a:lnTo>
                  <a:pt x="1150" y="0"/>
                </a:lnTo>
                <a:lnTo>
                  <a:pt x="1150" y="0"/>
                </a:lnTo>
                <a:lnTo>
                  <a:pt x="1151" y="0"/>
                </a:lnTo>
                <a:lnTo>
                  <a:pt x="1151" y="0"/>
                </a:lnTo>
                <a:lnTo>
                  <a:pt x="1151" y="0"/>
                </a:lnTo>
                <a:lnTo>
                  <a:pt x="1151" y="0"/>
                </a:lnTo>
                <a:lnTo>
                  <a:pt x="1152" y="0"/>
                </a:lnTo>
                <a:lnTo>
                  <a:pt x="1152" y="0"/>
                </a:lnTo>
                <a:lnTo>
                  <a:pt x="1152" y="0"/>
                </a:lnTo>
                <a:lnTo>
                  <a:pt x="1152" y="0"/>
                </a:lnTo>
                <a:lnTo>
                  <a:pt x="1152" y="0"/>
                </a:lnTo>
                <a:lnTo>
                  <a:pt x="1153" y="0"/>
                </a:lnTo>
                <a:lnTo>
                  <a:pt x="1153" y="0"/>
                </a:lnTo>
                <a:lnTo>
                  <a:pt x="1153" y="0"/>
                </a:lnTo>
                <a:lnTo>
                  <a:pt x="1153" y="0"/>
                </a:lnTo>
                <a:lnTo>
                  <a:pt x="1154" y="0"/>
                </a:lnTo>
                <a:lnTo>
                  <a:pt x="1154" y="0"/>
                </a:lnTo>
                <a:lnTo>
                  <a:pt x="1154" y="0"/>
                </a:lnTo>
                <a:lnTo>
                  <a:pt x="1154" y="0"/>
                </a:lnTo>
                <a:lnTo>
                  <a:pt x="1154" y="0"/>
                </a:lnTo>
                <a:lnTo>
                  <a:pt x="1154" y="0"/>
                </a:lnTo>
                <a:lnTo>
                  <a:pt x="1154" y="0"/>
                </a:lnTo>
                <a:lnTo>
                  <a:pt x="1155" y="0"/>
                </a:lnTo>
                <a:lnTo>
                  <a:pt x="1155" y="0"/>
                </a:lnTo>
                <a:lnTo>
                  <a:pt x="1155" y="0"/>
                </a:lnTo>
                <a:lnTo>
                  <a:pt x="1155" y="0"/>
                </a:lnTo>
                <a:lnTo>
                  <a:pt x="1156" y="0"/>
                </a:lnTo>
                <a:lnTo>
                  <a:pt x="1156" y="0"/>
                </a:lnTo>
                <a:lnTo>
                  <a:pt x="1156" y="0"/>
                </a:lnTo>
                <a:lnTo>
                  <a:pt x="1156" y="0"/>
                </a:lnTo>
                <a:lnTo>
                  <a:pt x="1157" y="0"/>
                </a:lnTo>
                <a:lnTo>
                  <a:pt x="1157" y="0"/>
                </a:lnTo>
                <a:lnTo>
                  <a:pt x="1157" y="0"/>
                </a:lnTo>
                <a:lnTo>
                  <a:pt x="1157" y="0"/>
                </a:lnTo>
                <a:lnTo>
                  <a:pt x="1157" y="0"/>
                </a:lnTo>
                <a:lnTo>
                  <a:pt x="1158" y="0"/>
                </a:lnTo>
                <a:lnTo>
                  <a:pt x="1158" y="0"/>
                </a:lnTo>
                <a:lnTo>
                  <a:pt x="1158" y="0"/>
                </a:lnTo>
                <a:lnTo>
                  <a:pt x="1158" y="0"/>
                </a:lnTo>
                <a:lnTo>
                  <a:pt x="1158" y="0"/>
                </a:lnTo>
                <a:lnTo>
                  <a:pt x="1158" y="0"/>
                </a:lnTo>
                <a:lnTo>
                  <a:pt x="1159" y="0"/>
                </a:lnTo>
                <a:lnTo>
                  <a:pt x="1159" y="0"/>
                </a:lnTo>
                <a:lnTo>
                  <a:pt x="1159" y="0"/>
                </a:lnTo>
                <a:lnTo>
                  <a:pt x="1159" y="0"/>
                </a:lnTo>
                <a:lnTo>
                  <a:pt x="1160" y="0"/>
                </a:lnTo>
                <a:lnTo>
                  <a:pt x="1160" y="0"/>
                </a:lnTo>
                <a:lnTo>
                  <a:pt x="1160" y="0"/>
                </a:lnTo>
                <a:lnTo>
                  <a:pt x="1160" y="0"/>
                </a:lnTo>
                <a:lnTo>
                  <a:pt x="1160" y="0"/>
                </a:lnTo>
                <a:lnTo>
                  <a:pt x="1161" y="0"/>
                </a:lnTo>
                <a:lnTo>
                  <a:pt x="1161" y="0"/>
                </a:lnTo>
                <a:lnTo>
                  <a:pt x="1161" y="0"/>
                </a:lnTo>
                <a:lnTo>
                  <a:pt x="1161" y="0"/>
                </a:lnTo>
                <a:lnTo>
                  <a:pt x="1162" y="0"/>
                </a:lnTo>
                <a:lnTo>
                  <a:pt x="1162" y="0"/>
                </a:lnTo>
                <a:lnTo>
                  <a:pt x="1162" y="0"/>
                </a:lnTo>
                <a:lnTo>
                  <a:pt x="1162" y="0"/>
                </a:lnTo>
                <a:lnTo>
                  <a:pt x="1162" y="0"/>
                </a:lnTo>
                <a:lnTo>
                  <a:pt x="1162" y="0"/>
                </a:lnTo>
                <a:lnTo>
                  <a:pt x="1163" y="0"/>
                </a:lnTo>
                <a:lnTo>
                  <a:pt x="1163" y="0"/>
                </a:lnTo>
                <a:lnTo>
                  <a:pt x="1163" y="0"/>
                </a:lnTo>
                <a:lnTo>
                  <a:pt x="1163" y="0"/>
                </a:lnTo>
                <a:lnTo>
                  <a:pt x="1163" y="0"/>
                </a:lnTo>
                <a:lnTo>
                  <a:pt x="1164" y="0"/>
                </a:lnTo>
                <a:lnTo>
                  <a:pt x="1164" y="0"/>
                </a:lnTo>
                <a:lnTo>
                  <a:pt x="1164" y="0"/>
                </a:lnTo>
                <a:lnTo>
                  <a:pt x="1164" y="0"/>
                </a:lnTo>
                <a:lnTo>
                  <a:pt x="1165" y="0"/>
                </a:lnTo>
                <a:lnTo>
                  <a:pt x="1165" y="0"/>
                </a:lnTo>
                <a:lnTo>
                  <a:pt x="1165" y="0"/>
                </a:lnTo>
                <a:lnTo>
                  <a:pt x="1165" y="0"/>
                </a:lnTo>
                <a:lnTo>
                  <a:pt x="1166" y="0"/>
                </a:lnTo>
                <a:lnTo>
                  <a:pt x="1166" y="0"/>
                </a:lnTo>
                <a:lnTo>
                  <a:pt x="1166" y="0"/>
                </a:lnTo>
                <a:lnTo>
                  <a:pt x="1166" y="0"/>
                </a:lnTo>
                <a:lnTo>
                  <a:pt x="1166" y="0"/>
                </a:lnTo>
                <a:lnTo>
                  <a:pt x="1166" y="0"/>
                </a:lnTo>
                <a:lnTo>
                  <a:pt x="1166" y="0"/>
                </a:lnTo>
                <a:lnTo>
                  <a:pt x="1167" y="0"/>
                </a:lnTo>
                <a:lnTo>
                  <a:pt x="1167" y="0"/>
                </a:lnTo>
                <a:lnTo>
                  <a:pt x="1167" y="0"/>
                </a:lnTo>
                <a:lnTo>
                  <a:pt x="1167" y="0"/>
                </a:lnTo>
                <a:lnTo>
                  <a:pt x="1168" y="0"/>
                </a:lnTo>
                <a:lnTo>
                  <a:pt x="1168" y="0"/>
                </a:lnTo>
                <a:lnTo>
                  <a:pt x="1168" y="0"/>
                </a:lnTo>
                <a:lnTo>
                  <a:pt x="1168" y="0"/>
                </a:lnTo>
                <a:lnTo>
                  <a:pt x="1168" y="0"/>
                </a:lnTo>
                <a:lnTo>
                  <a:pt x="1169" y="0"/>
                </a:lnTo>
                <a:lnTo>
                  <a:pt x="1169" y="0"/>
                </a:lnTo>
                <a:lnTo>
                  <a:pt x="1169" y="0"/>
                </a:lnTo>
                <a:lnTo>
                  <a:pt x="1169" y="0"/>
                </a:lnTo>
                <a:lnTo>
                  <a:pt x="1170" y="0"/>
                </a:lnTo>
                <a:lnTo>
                  <a:pt x="1170" y="0"/>
                </a:lnTo>
                <a:lnTo>
                  <a:pt x="1170" y="0"/>
                </a:lnTo>
                <a:lnTo>
                  <a:pt x="1170" y="0"/>
                </a:lnTo>
                <a:lnTo>
                  <a:pt x="1170" y="0"/>
                </a:lnTo>
                <a:lnTo>
                  <a:pt x="1170" y="0"/>
                </a:lnTo>
                <a:lnTo>
                  <a:pt x="1171" y="0"/>
                </a:lnTo>
                <a:lnTo>
                  <a:pt x="1171" y="0"/>
                </a:lnTo>
                <a:lnTo>
                  <a:pt x="1171" y="0"/>
                </a:lnTo>
                <a:lnTo>
                  <a:pt x="1171" y="0"/>
                </a:lnTo>
                <a:lnTo>
                  <a:pt x="1171" y="0"/>
                </a:lnTo>
                <a:lnTo>
                  <a:pt x="1172" y="0"/>
                </a:lnTo>
                <a:lnTo>
                  <a:pt x="1172" y="0"/>
                </a:lnTo>
                <a:lnTo>
                  <a:pt x="1172" y="0"/>
                </a:lnTo>
                <a:lnTo>
                  <a:pt x="1172" y="0"/>
                </a:lnTo>
                <a:lnTo>
                  <a:pt x="1173" y="0"/>
                </a:lnTo>
                <a:lnTo>
                  <a:pt x="1173" y="0"/>
                </a:lnTo>
                <a:lnTo>
                  <a:pt x="1173" y="0"/>
                </a:lnTo>
                <a:lnTo>
                  <a:pt x="1173" y="0"/>
                </a:lnTo>
                <a:lnTo>
                  <a:pt x="1174" y="0"/>
                </a:lnTo>
                <a:lnTo>
                  <a:pt x="1174" y="0"/>
                </a:lnTo>
                <a:lnTo>
                  <a:pt x="1174" y="0"/>
                </a:lnTo>
                <a:lnTo>
                  <a:pt x="1174" y="0"/>
                </a:lnTo>
                <a:lnTo>
                  <a:pt x="1174" y="0"/>
                </a:lnTo>
                <a:lnTo>
                  <a:pt x="1174" y="0"/>
                </a:lnTo>
                <a:lnTo>
                  <a:pt x="1174" y="0"/>
                </a:lnTo>
                <a:lnTo>
                  <a:pt x="1175" y="0"/>
                </a:lnTo>
                <a:lnTo>
                  <a:pt x="1175" y="0"/>
                </a:lnTo>
                <a:lnTo>
                  <a:pt x="1175" y="0"/>
                </a:lnTo>
                <a:lnTo>
                  <a:pt x="1175" y="0"/>
                </a:lnTo>
                <a:lnTo>
                  <a:pt x="1176" y="0"/>
                </a:lnTo>
                <a:lnTo>
                  <a:pt x="1176" y="0"/>
                </a:lnTo>
                <a:lnTo>
                  <a:pt x="1176" y="0"/>
                </a:lnTo>
                <a:lnTo>
                  <a:pt x="1176" y="0"/>
                </a:lnTo>
                <a:lnTo>
                  <a:pt x="1177" y="0"/>
                </a:lnTo>
                <a:lnTo>
                  <a:pt x="1177" y="0"/>
                </a:lnTo>
                <a:lnTo>
                  <a:pt x="1177" y="0"/>
                </a:lnTo>
                <a:lnTo>
                  <a:pt x="1177" y="0"/>
                </a:lnTo>
                <a:lnTo>
                  <a:pt x="1177" y="0"/>
                </a:lnTo>
                <a:lnTo>
                  <a:pt x="1178" y="0"/>
                </a:lnTo>
                <a:lnTo>
                  <a:pt x="1178" y="0"/>
                </a:lnTo>
                <a:lnTo>
                  <a:pt x="1178" y="0"/>
                </a:lnTo>
                <a:lnTo>
                  <a:pt x="1178" y="0"/>
                </a:lnTo>
                <a:lnTo>
                  <a:pt x="1178" y="0"/>
                </a:lnTo>
                <a:lnTo>
                  <a:pt x="1178" y="0"/>
                </a:lnTo>
                <a:lnTo>
                  <a:pt x="1179" y="0"/>
                </a:lnTo>
                <a:lnTo>
                  <a:pt x="1179" y="0"/>
                </a:lnTo>
                <a:lnTo>
                  <a:pt x="1179" y="0"/>
                </a:lnTo>
                <a:lnTo>
                  <a:pt x="1179" y="0"/>
                </a:lnTo>
                <a:lnTo>
                  <a:pt x="1179" y="0"/>
                </a:lnTo>
                <a:lnTo>
                  <a:pt x="1180" y="0"/>
                </a:lnTo>
                <a:lnTo>
                  <a:pt x="1180" y="0"/>
                </a:lnTo>
                <a:lnTo>
                  <a:pt x="1180" y="0"/>
                </a:lnTo>
                <a:lnTo>
                  <a:pt x="1180" y="0"/>
                </a:lnTo>
                <a:lnTo>
                  <a:pt x="1181" y="0"/>
                </a:lnTo>
                <a:lnTo>
                  <a:pt x="1181" y="0"/>
                </a:lnTo>
                <a:lnTo>
                  <a:pt x="1181" y="0"/>
                </a:lnTo>
                <a:lnTo>
                  <a:pt x="1181" y="0"/>
                </a:lnTo>
                <a:lnTo>
                  <a:pt x="1182" y="0"/>
                </a:lnTo>
                <a:lnTo>
                  <a:pt x="1182" y="0"/>
                </a:lnTo>
                <a:lnTo>
                  <a:pt x="1182" y="0"/>
                </a:lnTo>
                <a:lnTo>
                  <a:pt x="1182" y="0"/>
                </a:lnTo>
                <a:lnTo>
                  <a:pt x="1182" y="0"/>
                </a:lnTo>
                <a:lnTo>
                  <a:pt x="1182" y="0"/>
                </a:lnTo>
                <a:lnTo>
                  <a:pt x="1182" y="0"/>
                </a:lnTo>
                <a:lnTo>
                  <a:pt x="1183" y="0"/>
                </a:lnTo>
                <a:lnTo>
                  <a:pt x="1183" y="0"/>
                </a:lnTo>
                <a:lnTo>
                  <a:pt x="1183" y="0"/>
                </a:lnTo>
                <a:lnTo>
                  <a:pt x="1183" y="0"/>
                </a:lnTo>
                <a:lnTo>
                  <a:pt x="1184" y="0"/>
                </a:lnTo>
                <a:lnTo>
                  <a:pt x="1184" y="0"/>
                </a:lnTo>
                <a:lnTo>
                  <a:pt x="1184" y="0"/>
                </a:lnTo>
                <a:lnTo>
                  <a:pt x="1184" y="0"/>
                </a:lnTo>
                <a:lnTo>
                  <a:pt x="1185" y="0"/>
                </a:lnTo>
                <a:lnTo>
                  <a:pt x="1185" y="0"/>
                </a:lnTo>
                <a:lnTo>
                  <a:pt x="1185" y="0"/>
                </a:lnTo>
                <a:lnTo>
                  <a:pt x="1185" y="0"/>
                </a:lnTo>
                <a:lnTo>
                  <a:pt x="1185" y="0"/>
                </a:lnTo>
                <a:lnTo>
                  <a:pt x="1186" y="0"/>
                </a:lnTo>
                <a:lnTo>
                  <a:pt x="1186" y="0"/>
                </a:lnTo>
                <a:lnTo>
                  <a:pt x="1186" y="0"/>
                </a:lnTo>
                <a:lnTo>
                  <a:pt x="1186" y="0"/>
                </a:lnTo>
                <a:lnTo>
                  <a:pt x="1186" y="0"/>
                </a:lnTo>
                <a:lnTo>
                  <a:pt x="1186" y="0"/>
                </a:lnTo>
                <a:lnTo>
                  <a:pt x="1187" y="0"/>
                </a:lnTo>
                <a:lnTo>
                  <a:pt x="1187" y="0"/>
                </a:lnTo>
                <a:lnTo>
                  <a:pt x="1187" y="0"/>
                </a:lnTo>
                <a:lnTo>
                  <a:pt x="1187" y="0"/>
                </a:lnTo>
                <a:lnTo>
                  <a:pt x="1188" y="0"/>
                </a:lnTo>
                <a:lnTo>
                  <a:pt x="1188" y="0"/>
                </a:lnTo>
                <a:lnTo>
                  <a:pt x="1188" y="0"/>
                </a:lnTo>
                <a:lnTo>
                  <a:pt x="1188" y="0"/>
                </a:lnTo>
                <a:lnTo>
                  <a:pt x="1188" y="0"/>
                </a:lnTo>
                <a:lnTo>
                  <a:pt x="1189" y="0"/>
                </a:lnTo>
                <a:lnTo>
                  <a:pt x="1189" y="0"/>
                </a:lnTo>
                <a:lnTo>
                  <a:pt x="1189" y="0"/>
                </a:lnTo>
                <a:lnTo>
                  <a:pt x="1189" y="0"/>
                </a:lnTo>
                <a:lnTo>
                  <a:pt x="1190" y="0"/>
                </a:lnTo>
                <a:lnTo>
                  <a:pt x="1190" y="0"/>
                </a:lnTo>
                <a:lnTo>
                  <a:pt x="1190" y="0"/>
                </a:lnTo>
                <a:lnTo>
                  <a:pt x="1190" y="0"/>
                </a:lnTo>
                <a:lnTo>
                  <a:pt x="1190" y="0"/>
                </a:lnTo>
                <a:lnTo>
                  <a:pt x="1190" y="0"/>
                </a:lnTo>
                <a:lnTo>
                  <a:pt x="1190" y="0"/>
                </a:lnTo>
                <a:lnTo>
                  <a:pt x="1191" y="0"/>
                </a:lnTo>
                <a:lnTo>
                  <a:pt x="1191" y="0"/>
                </a:lnTo>
                <a:lnTo>
                  <a:pt x="1191" y="0"/>
                </a:lnTo>
                <a:lnTo>
                  <a:pt x="1191" y="0"/>
                </a:lnTo>
                <a:lnTo>
                  <a:pt x="1192" y="0"/>
                </a:lnTo>
                <a:lnTo>
                  <a:pt x="1192" y="0"/>
                </a:lnTo>
                <a:lnTo>
                  <a:pt x="1192" y="0"/>
                </a:lnTo>
                <a:lnTo>
                  <a:pt x="1192" y="0"/>
                </a:lnTo>
                <a:lnTo>
                  <a:pt x="1193" y="0"/>
                </a:lnTo>
                <a:lnTo>
                  <a:pt x="1193" y="0"/>
                </a:lnTo>
                <a:lnTo>
                  <a:pt x="1193" y="0"/>
                </a:lnTo>
                <a:lnTo>
                  <a:pt x="1193" y="0"/>
                </a:lnTo>
                <a:lnTo>
                  <a:pt x="1193" y="0"/>
                </a:lnTo>
                <a:lnTo>
                  <a:pt x="1193" y="0"/>
                </a:lnTo>
                <a:lnTo>
                  <a:pt x="1193" y="0"/>
                </a:lnTo>
                <a:lnTo>
                  <a:pt x="1194" y="0"/>
                </a:lnTo>
                <a:lnTo>
                  <a:pt x="1194" y="0"/>
                </a:lnTo>
                <a:lnTo>
                  <a:pt x="1194" y="0"/>
                </a:lnTo>
                <a:lnTo>
                  <a:pt x="1194" y="0"/>
                </a:lnTo>
                <a:lnTo>
                  <a:pt x="1195" y="0"/>
                </a:lnTo>
                <a:lnTo>
                  <a:pt x="1195" y="0"/>
                </a:lnTo>
                <a:lnTo>
                  <a:pt x="1195" y="0"/>
                </a:lnTo>
                <a:lnTo>
                  <a:pt x="1195" y="0"/>
                </a:lnTo>
                <a:lnTo>
                  <a:pt x="1196" y="0"/>
                </a:lnTo>
                <a:lnTo>
                  <a:pt x="1196" y="0"/>
                </a:lnTo>
                <a:lnTo>
                  <a:pt x="1196" y="0"/>
                </a:lnTo>
                <a:lnTo>
                  <a:pt x="1196" y="0"/>
                </a:lnTo>
                <a:lnTo>
                  <a:pt x="1196" y="0"/>
                </a:lnTo>
                <a:lnTo>
                  <a:pt x="1197" y="0"/>
                </a:lnTo>
                <a:lnTo>
                  <a:pt x="1197" y="0"/>
                </a:lnTo>
                <a:lnTo>
                  <a:pt x="1197" y="0"/>
                </a:lnTo>
                <a:lnTo>
                  <a:pt x="1197" y="0"/>
                </a:lnTo>
                <a:lnTo>
                  <a:pt x="1197" y="0"/>
                </a:lnTo>
                <a:lnTo>
                  <a:pt x="1197" y="0"/>
                </a:lnTo>
                <a:lnTo>
                  <a:pt x="1198" y="0"/>
                </a:lnTo>
                <a:lnTo>
                  <a:pt x="1198" y="0"/>
                </a:lnTo>
                <a:lnTo>
                  <a:pt x="1198" y="0"/>
                </a:lnTo>
                <a:lnTo>
                  <a:pt x="1198" y="0"/>
                </a:lnTo>
                <a:lnTo>
                  <a:pt x="1199" y="0"/>
                </a:lnTo>
                <a:lnTo>
                  <a:pt x="1199" y="0"/>
                </a:lnTo>
                <a:lnTo>
                  <a:pt x="1199" y="0"/>
                </a:lnTo>
                <a:lnTo>
                  <a:pt x="1199" y="0"/>
                </a:lnTo>
                <a:lnTo>
                  <a:pt x="1199" y="0"/>
                </a:lnTo>
                <a:lnTo>
                  <a:pt x="1200" y="0"/>
                </a:lnTo>
                <a:lnTo>
                  <a:pt x="1200" y="0"/>
                </a:lnTo>
                <a:lnTo>
                  <a:pt x="1200" y="0"/>
                </a:lnTo>
                <a:lnTo>
                  <a:pt x="1200" y="0"/>
                </a:lnTo>
                <a:lnTo>
                  <a:pt x="1201" y="0"/>
                </a:lnTo>
                <a:lnTo>
                  <a:pt x="1201" y="0"/>
                </a:lnTo>
                <a:lnTo>
                  <a:pt x="1201" y="0"/>
                </a:lnTo>
                <a:lnTo>
                  <a:pt x="1201" y="0"/>
                </a:lnTo>
                <a:lnTo>
                  <a:pt x="1201" y="0"/>
                </a:lnTo>
                <a:lnTo>
                  <a:pt x="1201" y="0"/>
                </a:lnTo>
                <a:lnTo>
                  <a:pt x="1201" y="0"/>
                </a:lnTo>
                <a:lnTo>
                  <a:pt x="1202" y="0"/>
                </a:lnTo>
                <a:lnTo>
                  <a:pt x="1202" y="0"/>
                </a:lnTo>
                <a:lnTo>
                  <a:pt x="1202" y="0"/>
                </a:lnTo>
                <a:lnTo>
                  <a:pt x="1202" y="0"/>
                </a:lnTo>
                <a:lnTo>
                  <a:pt x="1203" y="0"/>
                </a:lnTo>
                <a:lnTo>
                  <a:pt x="1203" y="0"/>
                </a:lnTo>
                <a:lnTo>
                  <a:pt x="1203" y="0"/>
                </a:lnTo>
                <a:lnTo>
                  <a:pt x="1203" y="0"/>
                </a:lnTo>
                <a:lnTo>
                  <a:pt x="1204" y="0"/>
                </a:lnTo>
                <a:lnTo>
                  <a:pt x="1204" y="0"/>
                </a:lnTo>
                <a:lnTo>
                  <a:pt x="1204" y="0"/>
                </a:lnTo>
                <a:lnTo>
                  <a:pt x="1204" y="0"/>
                </a:lnTo>
                <a:lnTo>
                  <a:pt x="1204" y="0"/>
                </a:lnTo>
                <a:lnTo>
                  <a:pt x="1205" y="0"/>
                </a:lnTo>
                <a:lnTo>
                  <a:pt x="1205" y="0"/>
                </a:lnTo>
                <a:lnTo>
                  <a:pt x="1205" y="0"/>
                </a:lnTo>
                <a:lnTo>
                  <a:pt x="1205" y="0"/>
                </a:lnTo>
                <a:lnTo>
                  <a:pt x="1205" y="0"/>
                </a:lnTo>
                <a:lnTo>
                  <a:pt x="1205" y="0"/>
                </a:lnTo>
                <a:lnTo>
                  <a:pt x="1206" y="0"/>
                </a:lnTo>
                <a:lnTo>
                  <a:pt x="1206" y="0"/>
                </a:lnTo>
                <a:lnTo>
                  <a:pt x="1206" y="0"/>
                </a:lnTo>
                <a:lnTo>
                  <a:pt x="1206" y="0"/>
                </a:lnTo>
                <a:lnTo>
                  <a:pt x="1207" y="0"/>
                </a:lnTo>
                <a:lnTo>
                  <a:pt x="1207" y="0"/>
                </a:lnTo>
                <a:lnTo>
                  <a:pt x="1207" y="0"/>
                </a:lnTo>
                <a:lnTo>
                  <a:pt x="1207" y="0"/>
                </a:lnTo>
                <a:lnTo>
                  <a:pt x="1207" y="0"/>
                </a:lnTo>
                <a:lnTo>
                  <a:pt x="1208" y="0"/>
                </a:lnTo>
                <a:lnTo>
                  <a:pt x="1208" y="0"/>
                </a:lnTo>
                <a:lnTo>
                  <a:pt x="1208" y="0"/>
                </a:lnTo>
                <a:lnTo>
                  <a:pt x="1208" y="0"/>
                </a:lnTo>
                <a:lnTo>
                  <a:pt x="1209" y="0"/>
                </a:lnTo>
                <a:lnTo>
                  <a:pt x="1209" y="0"/>
                </a:lnTo>
                <a:lnTo>
                  <a:pt x="1209" y="0"/>
                </a:lnTo>
                <a:lnTo>
                  <a:pt x="1209" y="0"/>
                </a:lnTo>
                <a:lnTo>
                  <a:pt x="1209" y="0"/>
                </a:lnTo>
                <a:lnTo>
                  <a:pt x="1209" y="0"/>
                </a:lnTo>
                <a:lnTo>
                  <a:pt x="1210" y="0"/>
                </a:lnTo>
                <a:lnTo>
                  <a:pt x="1210" y="0"/>
                </a:lnTo>
                <a:lnTo>
                  <a:pt x="1210" y="0"/>
                </a:lnTo>
                <a:lnTo>
                  <a:pt x="1210" y="0"/>
                </a:lnTo>
                <a:lnTo>
                  <a:pt x="1210" y="0"/>
                </a:lnTo>
                <a:lnTo>
                  <a:pt x="1211" y="0"/>
                </a:lnTo>
                <a:lnTo>
                  <a:pt x="1211" y="0"/>
                </a:lnTo>
                <a:lnTo>
                  <a:pt x="1211" y="0"/>
                </a:lnTo>
                <a:lnTo>
                  <a:pt x="1211" y="0"/>
                </a:lnTo>
                <a:lnTo>
                  <a:pt x="1212" y="0"/>
                </a:lnTo>
                <a:lnTo>
                  <a:pt x="1212" y="0"/>
                </a:lnTo>
                <a:lnTo>
                  <a:pt x="1212" y="0"/>
                </a:lnTo>
                <a:lnTo>
                  <a:pt x="1212" y="0"/>
                </a:lnTo>
                <a:lnTo>
                  <a:pt x="1213" y="0"/>
                </a:lnTo>
                <a:lnTo>
                  <a:pt x="1213" y="0"/>
                </a:lnTo>
                <a:lnTo>
                  <a:pt x="1213" y="0"/>
                </a:lnTo>
                <a:lnTo>
                  <a:pt x="1213" y="0"/>
                </a:lnTo>
                <a:lnTo>
                  <a:pt x="1213" y="0"/>
                </a:lnTo>
                <a:lnTo>
                  <a:pt x="1213" y="0"/>
                </a:lnTo>
                <a:lnTo>
                  <a:pt x="1213" y="0"/>
                </a:lnTo>
                <a:lnTo>
                  <a:pt x="1214" y="0"/>
                </a:lnTo>
                <a:lnTo>
                  <a:pt x="1214" y="0"/>
                </a:lnTo>
                <a:lnTo>
                  <a:pt x="1214" y="0"/>
                </a:lnTo>
                <a:lnTo>
                  <a:pt x="1214" y="0"/>
                </a:lnTo>
                <a:lnTo>
                  <a:pt x="1215" y="0"/>
                </a:lnTo>
                <a:lnTo>
                  <a:pt x="1215" y="0"/>
                </a:lnTo>
                <a:lnTo>
                  <a:pt x="1215" y="0"/>
                </a:lnTo>
                <a:lnTo>
                  <a:pt x="1215" y="0"/>
                </a:lnTo>
                <a:lnTo>
                  <a:pt x="1215" y="0"/>
                </a:lnTo>
                <a:lnTo>
                  <a:pt x="1216" y="0"/>
                </a:lnTo>
                <a:lnTo>
                  <a:pt x="1216" y="0"/>
                </a:lnTo>
                <a:lnTo>
                  <a:pt x="1216" y="0"/>
                </a:lnTo>
                <a:lnTo>
                  <a:pt x="1216" y="0"/>
                </a:lnTo>
                <a:lnTo>
                  <a:pt x="1217" y="0"/>
                </a:lnTo>
                <a:lnTo>
                  <a:pt x="1217" y="0"/>
                </a:lnTo>
                <a:lnTo>
                  <a:pt x="1217" y="0"/>
                </a:lnTo>
                <a:lnTo>
                  <a:pt x="1217" y="0"/>
                </a:lnTo>
                <a:lnTo>
                  <a:pt x="1217" y="0"/>
                </a:lnTo>
                <a:lnTo>
                  <a:pt x="1217" y="0"/>
                </a:lnTo>
                <a:lnTo>
                  <a:pt x="1218" y="0"/>
                </a:lnTo>
                <a:lnTo>
                  <a:pt x="1218" y="0"/>
                </a:lnTo>
                <a:lnTo>
                  <a:pt x="1218" y="0"/>
                </a:lnTo>
                <a:lnTo>
                  <a:pt x="1218" y="0"/>
                </a:lnTo>
                <a:lnTo>
                  <a:pt x="1218" y="0"/>
                </a:lnTo>
                <a:lnTo>
                  <a:pt x="1219" y="0"/>
                </a:lnTo>
                <a:lnTo>
                  <a:pt x="1219" y="0"/>
                </a:lnTo>
                <a:lnTo>
                  <a:pt x="1219" y="0"/>
                </a:lnTo>
                <a:lnTo>
                  <a:pt x="1219" y="0"/>
                </a:lnTo>
                <a:lnTo>
                  <a:pt x="1220" y="0"/>
                </a:lnTo>
                <a:lnTo>
                  <a:pt x="1220" y="0"/>
                </a:lnTo>
                <a:lnTo>
                  <a:pt x="1220" y="0"/>
                </a:lnTo>
                <a:lnTo>
                  <a:pt x="1220" y="0"/>
                </a:lnTo>
                <a:lnTo>
                  <a:pt x="1221" y="0"/>
                </a:lnTo>
                <a:lnTo>
                  <a:pt x="1221" y="0"/>
                </a:lnTo>
                <a:lnTo>
                  <a:pt x="1221" y="0"/>
                </a:lnTo>
                <a:lnTo>
                  <a:pt x="1221" y="0"/>
                </a:lnTo>
                <a:lnTo>
                  <a:pt x="1221" y="0"/>
                </a:lnTo>
                <a:lnTo>
                  <a:pt x="1221" y="0"/>
                </a:lnTo>
                <a:lnTo>
                  <a:pt x="1221" y="0"/>
                </a:lnTo>
                <a:lnTo>
                  <a:pt x="1222" y="0"/>
                </a:lnTo>
                <a:lnTo>
                  <a:pt x="1222" y="0"/>
                </a:lnTo>
                <a:lnTo>
                  <a:pt x="1222" y="0"/>
                </a:lnTo>
                <a:lnTo>
                  <a:pt x="1222" y="0"/>
                </a:lnTo>
                <a:lnTo>
                  <a:pt x="1223" y="0"/>
                </a:lnTo>
                <a:lnTo>
                  <a:pt x="1223" y="0"/>
                </a:lnTo>
                <a:lnTo>
                  <a:pt x="1223" y="0"/>
                </a:lnTo>
                <a:lnTo>
                  <a:pt x="1223" y="0"/>
                </a:lnTo>
                <a:lnTo>
                  <a:pt x="1224" y="0"/>
                </a:lnTo>
                <a:lnTo>
                  <a:pt x="1224" y="0"/>
                </a:lnTo>
                <a:lnTo>
                  <a:pt x="1224" y="0"/>
                </a:lnTo>
                <a:lnTo>
                  <a:pt x="1224" y="0"/>
                </a:lnTo>
                <a:lnTo>
                  <a:pt x="1224" y="0"/>
                </a:lnTo>
                <a:lnTo>
                  <a:pt x="1225" y="0"/>
                </a:lnTo>
                <a:lnTo>
                  <a:pt x="1225" y="0"/>
                </a:lnTo>
                <a:lnTo>
                  <a:pt x="1225" y="0"/>
                </a:lnTo>
                <a:lnTo>
                  <a:pt x="1225" y="0"/>
                </a:lnTo>
                <a:lnTo>
                  <a:pt x="1225" y="0"/>
                </a:lnTo>
                <a:lnTo>
                  <a:pt x="1225" y="0"/>
                </a:lnTo>
                <a:lnTo>
                  <a:pt x="1226" y="0"/>
                </a:lnTo>
                <a:lnTo>
                  <a:pt x="1226" y="0"/>
                </a:lnTo>
                <a:lnTo>
                  <a:pt x="1226" y="0"/>
                </a:lnTo>
                <a:lnTo>
                  <a:pt x="1226" y="0"/>
                </a:lnTo>
                <a:lnTo>
                  <a:pt x="1226" y="0"/>
                </a:lnTo>
                <a:lnTo>
                  <a:pt x="1227" y="0"/>
                </a:lnTo>
                <a:lnTo>
                  <a:pt x="1227" y="0"/>
                </a:lnTo>
                <a:lnTo>
                  <a:pt x="1227" y="0"/>
                </a:lnTo>
                <a:lnTo>
                  <a:pt x="1227" y="0"/>
                </a:lnTo>
                <a:lnTo>
                  <a:pt x="1228" y="0"/>
                </a:lnTo>
                <a:lnTo>
                  <a:pt x="1228" y="0"/>
                </a:lnTo>
                <a:lnTo>
                  <a:pt x="1228" y="0"/>
                </a:lnTo>
                <a:lnTo>
                  <a:pt x="1228" y="0"/>
                </a:lnTo>
                <a:lnTo>
                  <a:pt x="1229" y="0"/>
                </a:lnTo>
                <a:lnTo>
                  <a:pt x="1229" y="0"/>
                </a:lnTo>
                <a:lnTo>
                  <a:pt x="1229" y="0"/>
                </a:lnTo>
                <a:lnTo>
                  <a:pt x="1229" y="0"/>
                </a:lnTo>
                <a:lnTo>
                  <a:pt x="1229" y="0"/>
                </a:lnTo>
                <a:lnTo>
                  <a:pt x="1229" y="0"/>
                </a:lnTo>
                <a:lnTo>
                  <a:pt x="1229" y="0"/>
                </a:lnTo>
                <a:lnTo>
                  <a:pt x="1230" y="0"/>
                </a:lnTo>
                <a:lnTo>
                  <a:pt x="1230" y="0"/>
                </a:lnTo>
                <a:lnTo>
                  <a:pt x="1230" y="0"/>
                </a:lnTo>
                <a:lnTo>
                  <a:pt x="1230" y="0"/>
                </a:lnTo>
                <a:lnTo>
                  <a:pt x="1231" y="0"/>
                </a:lnTo>
                <a:lnTo>
                  <a:pt x="1231" y="0"/>
                </a:lnTo>
                <a:lnTo>
                  <a:pt x="1231" y="0"/>
                </a:lnTo>
                <a:lnTo>
                  <a:pt x="1231" y="0"/>
                </a:lnTo>
                <a:lnTo>
                  <a:pt x="1232" y="0"/>
                </a:lnTo>
                <a:lnTo>
                  <a:pt x="1232" y="0"/>
                </a:lnTo>
                <a:lnTo>
                  <a:pt x="1232" y="0"/>
                </a:lnTo>
                <a:lnTo>
                  <a:pt x="1232" y="0"/>
                </a:lnTo>
                <a:lnTo>
                  <a:pt x="1232" y="0"/>
                </a:lnTo>
                <a:lnTo>
                  <a:pt x="1233" y="0"/>
                </a:lnTo>
                <a:lnTo>
                  <a:pt x="1233" y="0"/>
                </a:lnTo>
                <a:lnTo>
                  <a:pt x="1233" y="0"/>
                </a:lnTo>
                <a:lnTo>
                  <a:pt x="1233" y="0"/>
                </a:lnTo>
                <a:lnTo>
                  <a:pt x="1233" y="0"/>
                </a:lnTo>
                <a:lnTo>
                  <a:pt x="1233" y="0"/>
                </a:lnTo>
                <a:lnTo>
                  <a:pt x="1234" y="0"/>
                </a:lnTo>
                <a:lnTo>
                  <a:pt x="1234" y="0"/>
                </a:lnTo>
                <a:lnTo>
                  <a:pt x="1234" y="0"/>
                </a:lnTo>
                <a:lnTo>
                  <a:pt x="1234" y="0"/>
                </a:lnTo>
                <a:lnTo>
                  <a:pt x="1235" y="0"/>
                </a:lnTo>
                <a:lnTo>
                  <a:pt x="1235" y="0"/>
                </a:lnTo>
                <a:lnTo>
                  <a:pt x="1235" y="0"/>
                </a:lnTo>
                <a:lnTo>
                  <a:pt x="1235" y="0"/>
                </a:lnTo>
                <a:lnTo>
                  <a:pt x="1235" y="0"/>
                </a:lnTo>
                <a:lnTo>
                  <a:pt x="1236" y="0"/>
                </a:lnTo>
                <a:lnTo>
                  <a:pt x="1236" y="0"/>
                </a:lnTo>
                <a:lnTo>
                  <a:pt x="1236" y="0"/>
                </a:lnTo>
                <a:lnTo>
                  <a:pt x="1236" y="0"/>
                </a:lnTo>
                <a:lnTo>
                  <a:pt x="1237" y="0"/>
                </a:lnTo>
                <a:lnTo>
                  <a:pt x="1237" y="0"/>
                </a:lnTo>
                <a:lnTo>
                  <a:pt x="1237" y="0"/>
                </a:lnTo>
                <a:lnTo>
                  <a:pt x="1237" y="0"/>
                </a:lnTo>
                <a:lnTo>
                  <a:pt x="1237" y="0"/>
                </a:lnTo>
                <a:lnTo>
                  <a:pt x="1237" y="0"/>
                </a:lnTo>
                <a:lnTo>
                  <a:pt x="1237" y="0"/>
                </a:lnTo>
                <a:lnTo>
                  <a:pt x="1238" y="0"/>
                </a:lnTo>
                <a:lnTo>
                  <a:pt x="1238" y="0"/>
                </a:lnTo>
                <a:lnTo>
                  <a:pt x="1238" y="0"/>
                </a:lnTo>
                <a:lnTo>
                  <a:pt x="1238" y="0"/>
                </a:lnTo>
                <a:lnTo>
                  <a:pt x="1239" y="0"/>
                </a:lnTo>
                <a:lnTo>
                  <a:pt x="1239" y="0"/>
                </a:lnTo>
                <a:lnTo>
                  <a:pt x="1239" y="0"/>
                </a:lnTo>
                <a:lnTo>
                  <a:pt x="1239" y="0"/>
                </a:lnTo>
                <a:lnTo>
                  <a:pt x="1240" y="0"/>
                </a:lnTo>
                <a:lnTo>
                  <a:pt x="1240" y="0"/>
                </a:lnTo>
                <a:lnTo>
                  <a:pt x="1240" y="0"/>
                </a:lnTo>
                <a:lnTo>
                  <a:pt x="1240" y="0"/>
                </a:lnTo>
                <a:lnTo>
                  <a:pt x="1241" y="0"/>
                </a:lnTo>
                <a:lnTo>
                  <a:pt x="1241" y="0"/>
                </a:lnTo>
                <a:lnTo>
                  <a:pt x="1241" y="0"/>
                </a:lnTo>
                <a:lnTo>
                  <a:pt x="1241" y="0"/>
                </a:lnTo>
                <a:lnTo>
                  <a:pt x="1241" y="0"/>
                </a:lnTo>
                <a:lnTo>
                  <a:pt x="1241" y="0"/>
                </a:lnTo>
                <a:lnTo>
                  <a:pt x="1241" y="0"/>
                </a:lnTo>
                <a:lnTo>
                  <a:pt x="1242" y="0"/>
                </a:lnTo>
                <a:lnTo>
                  <a:pt x="1242" y="0"/>
                </a:lnTo>
                <a:lnTo>
                  <a:pt x="1242" y="0"/>
                </a:lnTo>
                <a:lnTo>
                  <a:pt x="1242" y="0"/>
                </a:lnTo>
                <a:lnTo>
                  <a:pt x="1243" y="0"/>
                </a:lnTo>
                <a:lnTo>
                  <a:pt x="1243" y="0"/>
                </a:lnTo>
                <a:lnTo>
                  <a:pt x="1243" y="0"/>
                </a:lnTo>
                <a:lnTo>
                  <a:pt x="1243" y="0"/>
                </a:lnTo>
                <a:lnTo>
                  <a:pt x="1243" y="0"/>
                </a:lnTo>
                <a:lnTo>
                  <a:pt x="1244" y="0"/>
                </a:lnTo>
                <a:lnTo>
                  <a:pt x="1244" y="0"/>
                </a:lnTo>
                <a:lnTo>
                  <a:pt x="1244" y="0"/>
                </a:lnTo>
                <a:lnTo>
                  <a:pt x="1244" y="0"/>
                </a:lnTo>
                <a:lnTo>
                  <a:pt x="1245" y="0"/>
                </a:lnTo>
                <a:lnTo>
                  <a:pt x="1245" y="0"/>
                </a:lnTo>
                <a:lnTo>
                  <a:pt x="1245" y="0"/>
                </a:lnTo>
                <a:lnTo>
                  <a:pt x="1245" y="0"/>
                </a:lnTo>
                <a:lnTo>
                  <a:pt x="1245" y="0"/>
                </a:lnTo>
                <a:lnTo>
                  <a:pt x="1245" y="0"/>
                </a:lnTo>
                <a:lnTo>
                  <a:pt x="1246" y="0"/>
                </a:lnTo>
                <a:lnTo>
                  <a:pt x="1246" y="0"/>
                </a:lnTo>
                <a:lnTo>
                  <a:pt x="1246" y="0"/>
                </a:lnTo>
                <a:lnTo>
                  <a:pt x="1246" y="0"/>
                </a:lnTo>
                <a:lnTo>
                  <a:pt x="1246" y="0"/>
                </a:lnTo>
                <a:lnTo>
                  <a:pt x="1247" y="0"/>
                </a:lnTo>
                <a:lnTo>
                  <a:pt x="1247" y="0"/>
                </a:lnTo>
                <a:lnTo>
                  <a:pt x="1247" y="0"/>
                </a:lnTo>
                <a:lnTo>
                  <a:pt x="1247" y="0"/>
                </a:lnTo>
                <a:lnTo>
                  <a:pt x="1248" y="0"/>
                </a:lnTo>
                <a:lnTo>
                  <a:pt x="1248" y="0"/>
                </a:lnTo>
                <a:lnTo>
                  <a:pt x="1248" y="0"/>
                </a:lnTo>
                <a:lnTo>
                  <a:pt x="1248" y="0"/>
                </a:lnTo>
                <a:lnTo>
                  <a:pt x="1249" y="0"/>
                </a:lnTo>
                <a:lnTo>
                  <a:pt x="1249" y="0"/>
                </a:lnTo>
                <a:lnTo>
                  <a:pt x="1249" y="0"/>
                </a:lnTo>
                <a:lnTo>
                  <a:pt x="1249" y="0"/>
                </a:lnTo>
                <a:lnTo>
                  <a:pt x="1249" y="0"/>
                </a:lnTo>
                <a:lnTo>
                  <a:pt x="1249" y="0"/>
                </a:lnTo>
                <a:lnTo>
                  <a:pt x="1249" y="0"/>
                </a:lnTo>
                <a:lnTo>
                  <a:pt x="1250" y="0"/>
                </a:lnTo>
                <a:lnTo>
                  <a:pt x="1250" y="0"/>
                </a:lnTo>
                <a:lnTo>
                  <a:pt x="1250" y="0"/>
                </a:lnTo>
                <a:lnTo>
                  <a:pt x="1250" y="0"/>
                </a:lnTo>
                <a:lnTo>
                  <a:pt x="1251" y="0"/>
                </a:lnTo>
                <a:lnTo>
                  <a:pt x="1251" y="0"/>
                </a:lnTo>
                <a:lnTo>
                  <a:pt x="1251" y="0"/>
                </a:lnTo>
                <a:lnTo>
                  <a:pt x="1251" y="0"/>
                </a:lnTo>
                <a:lnTo>
                  <a:pt x="1252" y="0"/>
                </a:lnTo>
                <a:lnTo>
                  <a:pt x="1252" y="0"/>
                </a:lnTo>
                <a:lnTo>
                  <a:pt x="1252" y="0"/>
                </a:lnTo>
                <a:lnTo>
                  <a:pt x="1252" y="0"/>
                </a:lnTo>
                <a:lnTo>
                  <a:pt x="1252" y="0"/>
                </a:lnTo>
                <a:lnTo>
                  <a:pt x="1252" y="0"/>
                </a:lnTo>
                <a:lnTo>
                  <a:pt x="1252" y="0"/>
                </a:lnTo>
                <a:lnTo>
                  <a:pt x="1253" y="0"/>
                </a:lnTo>
                <a:lnTo>
                  <a:pt x="1253" y="0"/>
                </a:lnTo>
                <a:lnTo>
                  <a:pt x="1253" y="0"/>
                </a:lnTo>
                <a:lnTo>
                  <a:pt x="1253" y="0"/>
                </a:lnTo>
                <a:lnTo>
                  <a:pt x="1254" y="0"/>
                </a:lnTo>
                <a:lnTo>
                  <a:pt x="1254" y="0"/>
                </a:lnTo>
                <a:lnTo>
                  <a:pt x="1254" y="0"/>
                </a:lnTo>
                <a:lnTo>
                  <a:pt x="1254" y="0"/>
                </a:lnTo>
                <a:lnTo>
                  <a:pt x="1254" y="0"/>
                </a:lnTo>
                <a:lnTo>
                  <a:pt x="1255" y="0"/>
                </a:lnTo>
                <a:lnTo>
                  <a:pt x="1255" y="0"/>
                </a:lnTo>
                <a:lnTo>
                  <a:pt x="1255" y="0"/>
                </a:lnTo>
                <a:lnTo>
                  <a:pt x="1255" y="0"/>
                </a:lnTo>
                <a:lnTo>
                  <a:pt x="1256" y="0"/>
                </a:lnTo>
                <a:lnTo>
                  <a:pt x="1256" y="0"/>
                </a:lnTo>
                <a:lnTo>
                  <a:pt x="1256" y="0"/>
                </a:lnTo>
                <a:lnTo>
                  <a:pt x="1256" y="0"/>
                </a:lnTo>
                <a:lnTo>
                  <a:pt x="1256" y="0"/>
                </a:lnTo>
                <a:lnTo>
                  <a:pt x="1256" y="0"/>
                </a:lnTo>
                <a:lnTo>
                  <a:pt x="1257" y="0"/>
                </a:lnTo>
                <a:lnTo>
                  <a:pt x="1257" y="0"/>
                </a:lnTo>
                <a:lnTo>
                  <a:pt x="1257" y="0"/>
                </a:lnTo>
                <a:lnTo>
                  <a:pt x="1257" y="0"/>
                </a:lnTo>
                <a:lnTo>
                  <a:pt x="1257" y="0"/>
                </a:lnTo>
                <a:lnTo>
                  <a:pt x="1258" y="0"/>
                </a:lnTo>
                <a:lnTo>
                  <a:pt x="1258" y="0"/>
                </a:lnTo>
                <a:lnTo>
                  <a:pt x="1258" y="0"/>
                </a:lnTo>
                <a:lnTo>
                  <a:pt x="1258" y="0"/>
                </a:lnTo>
                <a:lnTo>
                  <a:pt x="1259" y="0"/>
                </a:lnTo>
                <a:lnTo>
                  <a:pt x="1259" y="0"/>
                </a:lnTo>
                <a:lnTo>
                  <a:pt x="1259" y="0"/>
                </a:lnTo>
                <a:lnTo>
                  <a:pt x="1259" y="0"/>
                </a:lnTo>
                <a:lnTo>
                  <a:pt x="1260" y="0"/>
                </a:lnTo>
                <a:lnTo>
                  <a:pt x="1260" y="0"/>
                </a:lnTo>
                <a:lnTo>
                  <a:pt x="1260" y="0"/>
                </a:lnTo>
                <a:lnTo>
                  <a:pt x="1260" y="0"/>
                </a:lnTo>
                <a:lnTo>
                  <a:pt x="1260" y="0"/>
                </a:lnTo>
                <a:lnTo>
                  <a:pt x="1260" y="0"/>
                </a:lnTo>
                <a:lnTo>
                  <a:pt x="1260" y="0"/>
                </a:lnTo>
                <a:lnTo>
                  <a:pt x="1261" y="0"/>
                </a:lnTo>
                <a:lnTo>
                  <a:pt x="1261" y="0"/>
                </a:lnTo>
                <a:lnTo>
                  <a:pt x="1261" y="0"/>
                </a:lnTo>
                <a:lnTo>
                  <a:pt x="1261" y="0"/>
                </a:lnTo>
                <a:lnTo>
                  <a:pt x="1262" y="0"/>
                </a:lnTo>
                <a:lnTo>
                  <a:pt x="1262" y="0"/>
                </a:lnTo>
                <a:lnTo>
                  <a:pt x="1262" y="0"/>
                </a:lnTo>
                <a:lnTo>
                  <a:pt x="1262" y="0"/>
                </a:lnTo>
                <a:lnTo>
                  <a:pt x="1263" y="0"/>
                </a:lnTo>
                <a:lnTo>
                  <a:pt x="1263" y="0"/>
                </a:lnTo>
                <a:lnTo>
                  <a:pt x="1263" y="0"/>
                </a:lnTo>
                <a:lnTo>
                  <a:pt x="1263" y="0"/>
                </a:lnTo>
                <a:lnTo>
                  <a:pt x="1263" y="0"/>
                </a:lnTo>
                <a:lnTo>
                  <a:pt x="1264" y="0"/>
                </a:lnTo>
                <a:lnTo>
                  <a:pt x="1264" y="0"/>
                </a:lnTo>
                <a:lnTo>
                  <a:pt x="1264" y="0"/>
                </a:lnTo>
                <a:lnTo>
                  <a:pt x="1264" y="0"/>
                </a:lnTo>
                <a:lnTo>
                  <a:pt x="1264" y="0"/>
                </a:lnTo>
                <a:lnTo>
                  <a:pt x="1264" y="0"/>
                </a:lnTo>
                <a:lnTo>
                  <a:pt x="1265" y="0"/>
                </a:lnTo>
                <a:lnTo>
                  <a:pt x="1265" y="0"/>
                </a:lnTo>
                <a:lnTo>
                  <a:pt x="1265" y="0"/>
                </a:lnTo>
                <a:lnTo>
                  <a:pt x="1265" y="0"/>
                </a:lnTo>
                <a:lnTo>
                  <a:pt x="1265" y="0"/>
                </a:lnTo>
                <a:lnTo>
                  <a:pt x="1266" y="0"/>
                </a:lnTo>
                <a:lnTo>
                  <a:pt x="1266" y="0"/>
                </a:lnTo>
                <a:lnTo>
                  <a:pt x="1266" y="0"/>
                </a:lnTo>
                <a:lnTo>
                  <a:pt x="1266" y="0"/>
                </a:lnTo>
                <a:lnTo>
                  <a:pt x="1267" y="0"/>
                </a:lnTo>
                <a:lnTo>
                  <a:pt x="1267" y="0"/>
                </a:lnTo>
                <a:lnTo>
                  <a:pt x="1267" y="0"/>
                </a:lnTo>
                <a:lnTo>
                  <a:pt x="1267" y="0"/>
                </a:lnTo>
                <a:lnTo>
                  <a:pt x="1268" y="0"/>
                </a:lnTo>
                <a:lnTo>
                  <a:pt x="1268" y="0"/>
                </a:lnTo>
                <a:lnTo>
                  <a:pt x="1268" y="0"/>
                </a:lnTo>
                <a:lnTo>
                  <a:pt x="1268" y="0"/>
                </a:lnTo>
                <a:lnTo>
                  <a:pt x="1268" y="0"/>
                </a:lnTo>
                <a:lnTo>
                  <a:pt x="1268" y="0"/>
                </a:lnTo>
                <a:lnTo>
                  <a:pt x="1268" y="0"/>
                </a:lnTo>
                <a:lnTo>
                  <a:pt x="1269" y="0"/>
                </a:lnTo>
                <a:lnTo>
                  <a:pt x="1269" y="0"/>
                </a:lnTo>
                <a:lnTo>
                  <a:pt x="1269" y="0"/>
                </a:lnTo>
                <a:lnTo>
                  <a:pt x="1269" y="0"/>
                </a:lnTo>
                <a:lnTo>
                  <a:pt x="1270" y="0"/>
                </a:lnTo>
                <a:lnTo>
                  <a:pt x="1270" y="0"/>
                </a:lnTo>
                <a:lnTo>
                  <a:pt x="1270" y="0"/>
                </a:lnTo>
                <a:lnTo>
                  <a:pt x="1270" y="0"/>
                </a:lnTo>
                <a:lnTo>
                  <a:pt x="1271" y="0"/>
                </a:lnTo>
                <a:lnTo>
                  <a:pt x="1271" y="0"/>
                </a:lnTo>
                <a:lnTo>
                  <a:pt x="1271" y="0"/>
                </a:lnTo>
                <a:lnTo>
                  <a:pt x="1271" y="0"/>
                </a:lnTo>
                <a:lnTo>
                  <a:pt x="1271" y="0"/>
                </a:lnTo>
                <a:lnTo>
                  <a:pt x="1272" y="0"/>
                </a:lnTo>
                <a:lnTo>
                  <a:pt x="1272" y="0"/>
                </a:lnTo>
                <a:lnTo>
                  <a:pt x="1272" y="0"/>
                </a:lnTo>
                <a:lnTo>
                  <a:pt x="1272" y="0"/>
                </a:lnTo>
                <a:lnTo>
                  <a:pt x="1272" y="0"/>
                </a:lnTo>
                <a:lnTo>
                  <a:pt x="1272" y="0"/>
                </a:lnTo>
                <a:lnTo>
                  <a:pt x="1273" y="0"/>
                </a:lnTo>
                <a:lnTo>
                  <a:pt x="1273" y="0"/>
                </a:lnTo>
                <a:lnTo>
                  <a:pt x="1273" y="0"/>
                </a:lnTo>
                <a:lnTo>
                  <a:pt x="1273" y="0"/>
                </a:lnTo>
                <a:lnTo>
                  <a:pt x="1274" y="0"/>
                </a:lnTo>
                <a:lnTo>
                  <a:pt x="1274" y="0"/>
                </a:lnTo>
                <a:lnTo>
                  <a:pt x="1274" y="0"/>
                </a:lnTo>
                <a:lnTo>
                  <a:pt x="1274" y="0"/>
                </a:lnTo>
                <a:lnTo>
                  <a:pt x="1274" y="0"/>
                </a:lnTo>
                <a:lnTo>
                  <a:pt x="1275" y="0"/>
                </a:lnTo>
                <a:lnTo>
                  <a:pt x="1275" y="0"/>
                </a:lnTo>
                <a:lnTo>
                  <a:pt x="1275" y="0"/>
                </a:lnTo>
                <a:lnTo>
                  <a:pt x="1275" y="0"/>
                </a:lnTo>
                <a:lnTo>
                  <a:pt x="1276" y="0"/>
                </a:lnTo>
                <a:lnTo>
                  <a:pt x="1276" y="0"/>
                </a:lnTo>
                <a:lnTo>
                  <a:pt x="1276" y="0"/>
                </a:lnTo>
                <a:lnTo>
                  <a:pt x="1276" y="0"/>
                </a:lnTo>
                <a:lnTo>
                  <a:pt x="1276" y="0"/>
                </a:lnTo>
                <a:lnTo>
                  <a:pt x="1276" y="0"/>
                </a:lnTo>
                <a:lnTo>
                  <a:pt x="1276" y="0"/>
                </a:lnTo>
                <a:lnTo>
                  <a:pt x="1277" y="0"/>
                </a:lnTo>
                <a:lnTo>
                  <a:pt x="1277" y="0"/>
                </a:lnTo>
                <a:lnTo>
                  <a:pt x="1277" y="0"/>
                </a:lnTo>
                <a:lnTo>
                  <a:pt x="1277" y="0"/>
                </a:lnTo>
                <a:lnTo>
                  <a:pt x="1278" y="0"/>
                </a:lnTo>
                <a:lnTo>
                  <a:pt x="1278" y="0"/>
                </a:lnTo>
                <a:lnTo>
                  <a:pt x="1278" y="0"/>
                </a:lnTo>
                <a:lnTo>
                  <a:pt x="1278" y="0"/>
                </a:lnTo>
                <a:lnTo>
                  <a:pt x="1279" y="0"/>
                </a:lnTo>
                <a:lnTo>
                  <a:pt x="1279" y="0"/>
                </a:lnTo>
                <a:lnTo>
                  <a:pt x="1279" y="0"/>
                </a:lnTo>
                <a:lnTo>
                  <a:pt x="1279" y="0"/>
                </a:lnTo>
                <a:lnTo>
                  <a:pt x="1279" y="0"/>
                </a:lnTo>
                <a:lnTo>
                  <a:pt x="1280" y="0"/>
                </a:lnTo>
                <a:lnTo>
                  <a:pt x="1280" y="0"/>
                </a:lnTo>
                <a:lnTo>
                  <a:pt x="1280" y="0"/>
                </a:lnTo>
                <a:lnTo>
                  <a:pt x="1280" y="0"/>
                </a:lnTo>
                <a:lnTo>
                  <a:pt x="1280" y="0"/>
                </a:lnTo>
                <a:lnTo>
                  <a:pt x="1280" y="0"/>
                </a:lnTo>
                <a:lnTo>
                  <a:pt x="1281" y="0"/>
                </a:lnTo>
                <a:lnTo>
                  <a:pt x="1281" y="0"/>
                </a:lnTo>
                <a:lnTo>
                  <a:pt x="1281" y="0"/>
                </a:lnTo>
                <a:lnTo>
                  <a:pt x="1281" y="0"/>
                </a:lnTo>
                <a:lnTo>
                  <a:pt x="1282" y="0"/>
                </a:lnTo>
                <a:lnTo>
                  <a:pt x="1282" y="0"/>
                </a:lnTo>
                <a:lnTo>
                  <a:pt x="1282" y="0"/>
                </a:lnTo>
                <a:lnTo>
                  <a:pt x="1282" y="0"/>
                </a:lnTo>
                <a:lnTo>
                  <a:pt x="1282" y="0"/>
                </a:lnTo>
                <a:lnTo>
                  <a:pt x="1283" y="0"/>
                </a:lnTo>
                <a:lnTo>
                  <a:pt x="1283" y="0"/>
                </a:lnTo>
                <a:lnTo>
                  <a:pt x="1283" y="0"/>
                </a:lnTo>
                <a:lnTo>
                  <a:pt x="1283" y="0"/>
                </a:lnTo>
                <a:lnTo>
                  <a:pt x="1284" y="0"/>
                </a:lnTo>
                <a:lnTo>
                  <a:pt x="1284" y="0"/>
                </a:lnTo>
                <a:lnTo>
                  <a:pt x="1284" y="0"/>
                </a:lnTo>
                <a:lnTo>
                  <a:pt x="1284" y="0"/>
                </a:lnTo>
                <a:lnTo>
                  <a:pt x="1284" y="0"/>
                </a:lnTo>
                <a:lnTo>
                  <a:pt x="1284" y="0"/>
                </a:lnTo>
                <a:lnTo>
                  <a:pt x="1285" y="0"/>
                </a:lnTo>
                <a:lnTo>
                  <a:pt x="1285" y="0"/>
                </a:lnTo>
                <a:lnTo>
                  <a:pt x="1285" y="0"/>
                </a:lnTo>
                <a:lnTo>
                  <a:pt x="1285" y="0"/>
                </a:lnTo>
                <a:lnTo>
                  <a:pt x="1285" y="0"/>
                </a:lnTo>
                <a:lnTo>
                  <a:pt x="1286" y="0"/>
                </a:lnTo>
                <a:lnTo>
                  <a:pt x="1286" y="0"/>
                </a:lnTo>
                <a:lnTo>
                  <a:pt x="1286" y="0"/>
                </a:lnTo>
                <a:lnTo>
                  <a:pt x="1286" y="0"/>
                </a:lnTo>
                <a:lnTo>
                  <a:pt x="1287" y="0"/>
                </a:lnTo>
                <a:lnTo>
                  <a:pt x="1287" y="0"/>
                </a:lnTo>
                <a:lnTo>
                  <a:pt x="1287" y="0"/>
                </a:lnTo>
                <a:lnTo>
                  <a:pt x="1287" y="0"/>
                </a:lnTo>
                <a:lnTo>
                  <a:pt x="1288" y="0"/>
                </a:lnTo>
                <a:lnTo>
                  <a:pt x="1288" y="0"/>
                </a:lnTo>
                <a:lnTo>
                  <a:pt x="1288" y="0"/>
                </a:lnTo>
                <a:lnTo>
                  <a:pt x="1288" y="0"/>
                </a:lnTo>
                <a:lnTo>
                  <a:pt x="1288" y="0"/>
                </a:lnTo>
                <a:lnTo>
                  <a:pt x="1288" y="0"/>
                </a:lnTo>
                <a:lnTo>
                  <a:pt x="1288" y="0"/>
                </a:lnTo>
                <a:lnTo>
                  <a:pt x="1289" y="0"/>
                </a:lnTo>
                <a:lnTo>
                  <a:pt x="1289" y="0"/>
                </a:lnTo>
                <a:lnTo>
                  <a:pt x="1289" y="0"/>
                </a:lnTo>
                <a:lnTo>
                  <a:pt x="1289" y="0"/>
                </a:lnTo>
                <a:lnTo>
                  <a:pt x="1290" y="0"/>
                </a:lnTo>
                <a:lnTo>
                  <a:pt x="1290" y="0"/>
                </a:lnTo>
                <a:lnTo>
                  <a:pt x="1290" y="0"/>
                </a:lnTo>
                <a:lnTo>
                  <a:pt x="1290" y="0"/>
                </a:lnTo>
                <a:lnTo>
                  <a:pt x="1290" y="0"/>
                </a:lnTo>
                <a:lnTo>
                  <a:pt x="1291" y="0"/>
                </a:lnTo>
                <a:lnTo>
                  <a:pt x="1291" y="0"/>
                </a:lnTo>
                <a:lnTo>
                  <a:pt x="1291" y="0"/>
                </a:lnTo>
                <a:lnTo>
                  <a:pt x="1291" y="0"/>
                </a:lnTo>
                <a:lnTo>
                  <a:pt x="1292" y="0"/>
                </a:lnTo>
                <a:lnTo>
                  <a:pt x="1292" y="0"/>
                </a:lnTo>
                <a:lnTo>
                  <a:pt x="1292" y="0"/>
                </a:lnTo>
                <a:lnTo>
                  <a:pt x="1292" y="0"/>
                </a:lnTo>
                <a:lnTo>
                  <a:pt x="1292" y="0"/>
                </a:lnTo>
                <a:lnTo>
                  <a:pt x="1292" y="0"/>
                </a:lnTo>
                <a:lnTo>
                  <a:pt x="1293" y="0"/>
                </a:lnTo>
                <a:lnTo>
                  <a:pt x="1293" y="0"/>
                </a:lnTo>
                <a:lnTo>
                  <a:pt x="1293" y="0"/>
                </a:lnTo>
                <a:lnTo>
                  <a:pt x="1293" y="0"/>
                </a:lnTo>
                <a:lnTo>
                  <a:pt x="1293" y="0"/>
                </a:lnTo>
                <a:lnTo>
                  <a:pt x="1294" y="0"/>
                </a:lnTo>
                <a:lnTo>
                  <a:pt x="1294" y="0"/>
                </a:lnTo>
                <a:lnTo>
                  <a:pt x="1294" y="0"/>
                </a:lnTo>
                <a:lnTo>
                  <a:pt x="1294" y="0"/>
                </a:lnTo>
                <a:lnTo>
                  <a:pt x="1295" y="0"/>
                </a:lnTo>
                <a:lnTo>
                  <a:pt x="1295" y="0"/>
                </a:lnTo>
                <a:lnTo>
                  <a:pt x="1295" y="0"/>
                </a:lnTo>
                <a:lnTo>
                  <a:pt x="1295" y="0"/>
                </a:lnTo>
                <a:lnTo>
                  <a:pt x="1296" y="0"/>
                </a:lnTo>
                <a:lnTo>
                  <a:pt x="1296" y="0"/>
                </a:lnTo>
                <a:lnTo>
                  <a:pt x="1296" y="0"/>
                </a:lnTo>
                <a:lnTo>
                  <a:pt x="1296" y="0"/>
                </a:lnTo>
                <a:lnTo>
                  <a:pt x="1296" y="0"/>
                </a:lnTo>
                <a:lnTo>
                  <a:pt x="1296" y="0"/>
                </a:lnTo>
                <a:lnTo>
                  <a:pt x="1296" y="0"/>
                </a:lnTo>
                <a:lnTo>
                  <a:pt x="1297" y="0"/>
                </a:lnTo>
                <a:lnTo>
                  <a:pt x="1297" y="0"/>
                </a:lnTo>
                <a:lnTo>
                  <a:pt x="1297" y="0"/>
                </a:lnTo>
                <a:lnTo>
                  <a:pt x="1297" y="0"/>
                </a:lnTo>
                <a:lnTo>
                  <a:pt x="1298" y="0"/>
                </a:lnTo>
                <a:lnTo>
                  <a:pt x="1298" y="0"/>
                </a:lnTo>
                <a:lnTo>
                  <a:pt x="1298" y="0"/>
                </a:lnTo>
                <a:lnTo>
                  <a:pt x="1298" y="0"/>
                </a:lnTo>
                <a:lnTo>
                  <a:pt x="1299" y="0"/>
                </a:lnTo>
                <a:lnTo>
                  <a:pt x="1299" y="0"/>
                </a:lnTo>
                <a:lnTo>
                  <a:pt x="1299" y="0"/>
                </a:lnTo>
                <a:lnTo>
                  <a:pt x="1299" y="0"/>
                </a:lnTo>
                <a:lnTo>
                  <a:pt x="1299" y="0"/>
                </a:lnTo>
                <a:lnTo>
                  <a:pt x="1300" y="0"/>
                </a:lnTo>
                <a:lnTo>
                  <a:pt x="1300" y="0"/>
                </a:lnTo>
                <a:lnTo>
                  <a:pt x="1300" y="0"/>
                </a:lnTo>
                <a:lnTo>
                  <a:pt x="1300" y="0"/>
                </a:lnTo>
                <a:lnTo>
                  <a:pt x="1300" y="0"/>
                </a:lnTo>
                <a:lnTo>
                  <a:pt x="1300" y="0"/>
                </a:lnTo>
                <a:lnTo>
                  <a:pt x="1301" y="0"/>
                </a:lnTo>
                <a:lnTo>
                  <a:pt x="1301" y="0"/>
                </a:lnTo>
                <a:lnTo>
                  <a:pt x="1301" y="0"/>
                </a:lnTo>
                <a:lnTo>
                  <a:pt x="1301" y="0"/>
                </a:lnTo>
                <a:lnTo>
                  <a:pt x="1301" y="0"/>
                </a:lnTo>
                <a:lnTo>
                  <a:pt x="1302" y="0"/>
                </a:lnTo>
                <a:lnTo>
                  <a:pt x="1302" y="0"/>
                </a:lnTo>
                <a:lnTo>
                  <a:pt x="1302" y="0"/>
                </a:lnTo>
                <a:lnTo>
                  <a:pt x="1302" y="0"/>
                </a:lnTo>
                <a:lnTo>
                  <a:pt x="1303" y="0"/>
                </a:lnTo>
                <a:lnTo>
                  <a:pt x="1303" y="0"/>
                </a:lnTo>
                <a:lnTo>
                  <a:pt x="1303" y="0"/>
                </a:lnTo>
                <a:lnTo>
                  <a:pt x="1303" y="0"/>
                </a:lnTo>
                <a:lnTo>
                  <a:pt x="1304" y="0"/>
                </a:lnTo>
                <a:lnTo>
                  <a:pt x="1304" y="0"/>
                </a:lnTo>
                <a:lnTo>
                  <a:pt x="1304" y="0"/>
                </a:lnTo>
                <a:lnTo>
                  <a:pt x="1304" y="0"/>
                </a:lnTo>
                <a:lnTo>
                  <a:pt x="1304" y="0"/>
                </a:lnTo>
                <a:lnTo>
                  <a:pt x="1304" y="0"/>
                </a:lnTo>
                <a:lnTo>
                  <a:pt x="1304" y="0"/>
                </a:lnTo>
                <a:lnTo>
                  <a:pt x="1305" y="0"/>
                </a:lnTo>
                <a:lnTo>
                  <a:pt x="1305" y="0"/>
                </a:lnTo>
                <a:lnTo>
                  <a:pt x="1305" y="0"/>
                </a:lnTo>
                <a:lnTo>
                  <a:pt x="1305" y="0"/>
                </a:lnTo>
                <a:lnTo>
                  <a:pt x="1306" y="0"/>
                </a:lnTo>
                <a:lnTo>
                  <a:pt x="1306" y="0"/>
                </a:lnTo>
                <a:lnTo>
                  <a:pt x="1306" y="0"/>
                </a:lnTo>
                <a:lnTo>
                  <a:pt x="1306" y="0"/>
                </a:lnTo>
                <a:lnTo>
                  <a:pt x="1307" y="0"/>
                </a:lnTo>
                <a:lnTo>
                  <a:pt x="1307" y="0"/>
                </a:lnTo>
                <a:lnTo>
                  <a:pt x="1307" y="0"/>
                </a:lnTo>
                <a:lnTo>
                  <a:pt x="1307" y="0"/>
                </a:lnTo>
                <a:lnTo>
                  <a:pt x="1307" y="0"/>
                </a:lnTo>
                <a:lnTo>
                  <a:pt x="1308" y="0"/>
                </a:lnTo>
                <a:lnTo>
                  <a:pt x="1308" y="0"/>
                </a:lnTo>
                <a:lnTo>
                  <a:pt x="1308" y="0"/>
                </a:lnTo>
                <a:lnTo>
                  <a:pt x="1308" y="0"/>
                </a:lnTo>
                <a:lnTo>
                  <a:pt x="1308" y="0"/>
                </a:lnTo>
                <a:lnTo>
                  <a:pt x="1308" y="0"/>
                </a:lnTo>
                <a:lnTo>
                  <a:pt x="1309" y="0"/>
                </a:lnTo>
                <a:lnTo>
                  <a:pt x="1309" y="0"/>
                </a:lnTo>
                <a:lnTo>
                  <a:pt x="1309" y="0"/>
                </a:lnTo>
                <a:lnTo>
                  <a:pt x="1309" y="0"/>
                </a:lnTo>
                <a:lnTo>
                  <a:pt x="1310" y="0"/>
                </a:lnTo>
                <a:lnTo>
                  <a:pt x="1310" y="0"/>
                </a:lnTo>
                <a:lnTo>
                  <a:pt x="1310" y="0"/>
                </a:lnTo>
                <a:lnTo>
                  <a:pt x="1310" y="0"/>
                </a:lnTo>
                <a:lnTo>
                  <a:pt x="1310" y="0"/>
                </a:lnTo>
                <a:lnTo>
                  <a:pt x="1311" y="0"/>
                </a:lnTo>
                <a:lnTo>
                  <a:pt x="1311" y="0"/>
                </a:lnTo>
                <a:lnTo>
                  <a:pt x="1311" y="0"/>
                </a:lnTo>
                <a:lnTo>
                  <a:pt x="1311" y="0"/>
                </a:lnTo>
                <a:lnTo>
                  <a:pt x="1312" y="0"/>
                </a:lnTo>
                <a:lnTo>
                  <a:pt x="1312" y="0"/>
                </a:lnTo>
                <a:lnTo>
                  <a:pt x="1312" y="0"/>
                </a:lnTo>
                <a:lnTo>
                  <a:pt x="1312" y="0"/>
                </a:lnTo>
                <a:lnTo>
                  <a:pt x="1312" y="0"/>
                </a:lnTo>
                <a:lnTo>
                  <a:pt x="1312" y="0"/>
                </a:lnTo>
                <a:lnTo>
                  <a:pt x="1312" y="0"/>
                </a:lnTo>
                <a:lnTo>
                  <a:pt x="1313" y="0"/>
                </a:lnTo>
                <a:lnTo>
                  <a:pt x="1313" y="0"/>
                </a:lnTo>
                <a:lnTo>
                  <a:pt x="1313" y="0"/>
                </a:lnTo>
                <a:lnTo>
                  <a:pt x="1313" y="0"/>
                </a:lnTo>
                <a:lnTo>
                  <a:pt x="1314" y="0"/>
                </a:lnTo>
                <a:lnTo>
                  <a:pt x="1314" y="0"/>
                </a:lnTo>
                <a:lnTo>
                  <a:pt x="1314" y="0"/>
                </a:lnTo>
                <a:lnTo>
                  <a:pt x="1314" y="0"/>
                </a:lnTo>
                <a:lnTo>
                  <a:pt x="1315" y="0"/>
                </a:lnTo>
                <a:lnTo>
                  <a:pt x="1315" y="0"/>
                </a:lnTo>
                <a:lnTo>
                  <a:pt x="1315" y="0"/>
                </a:lnTo>
                <a:lnTo>
                  <a:pt x="1315" y="0"/>
                </a:lnTo>
                <a:lnTo>
                  <a:pt x="1315" y="0"/>
                </a:lnTo>
                <a:lnTo>
                  <a:pt x="1315" y="0"/>
                </a:lnTo>
                <a:lnTo>
                  <a:pt x="1315" y="0"/>
                </a:lnTo>
                <a:lnTo>
                  <a:pt x="1316" y="0"/>
                </a:lnTo>
                <a:lnTo>
                  <a:pt x="1316" y="0"/>
                </a:lnTo>
                <a:lnTo>
                  <a:pt x="1316" y="0"/>
                </a:lnTo>
                <a:lnTo>
                  <a:pt x="1316" y="0"/>
                </a:lnTo>
                <a:lnTo>
                  <a:pt x="1317" y="0"/>
                </a:lnTo>
                <a:lnTo>
                  <a:pt x="1317" y="0"/>
                </a:lnTo>
                <a:lnTo>
                  <a:pt x="1317" y="0"/>
                </a:lnTo>
                <a:lnTo>
                  <a:pt x="1317" y="0"/>
                </a:lnTo>
                <a:lnTo>
                  <a:pt x="1318" y="0"/>
                </a:lnTo>
                <a:lnTo>
                  <a:pt x="1318" y="0"/>
                </a:lnTo>
                <a:lnTo>
                  <a:pt x="1318" y="0"/>
                </a:lnTo>
                <a:lnTo>
                  <a:pt x="1318" y="0"/>
                </a:lnTo>
                <a:lnTo>
                  <a:pt x="1318" y="0"/>
                </a:lnTo>
                <a:lnTo>
                  <a:pt x="1319" y="0"/>
                </a:lnTo>
                <a:lnTo>
                  <a:pt x="1319" y="0"/>
                </a:lnTo>
                <a:lnTo>
                  <a:pt x="1319" y="0"/>
                </a:lnTo>
                <a:lnTo>
                  <a:pt x="1319" y="0"/>
                </a:lnTo>
                <a:lnTo>
                  <a:pt x="1319" y="0"/>
                </a:lnTo>
                <a:lnTo>
                  <a:pt x="1319" y="0"/>
                </a:lnTo>
                <a:lnTo>
                  <a:pt x="1320" y="0"/>
                </a:lnTo>
                <a:lnTo>
                  <a:pt x="1320" y="0"/>
                </a:lnTo>
                <a:lnTo>
                  <a:pt x="1320" y="0"/>
                </a:lnTo>
                <a:lnTo>
                  <a:pt x="1320" y="0"/>
                </a:lnTo>
                <a:lnTo>
                  <a:pt x="1321" y="0"/>
                </a:lnTo>
                <a:lnTo>
                  <a:pt x="1321" y="0"/>
                </a:lnTo>
                <a:lnTo>
                  <a:pt x="1321" y="0"/>
                </a:lnTo>
                <a:lnTo>
                  <a:pt x="1321" y="0"/>
                </a:lnTo>
                <a:lnTo>
                  <a:pt x="1321" y="0"/>
                </a:lnTo>
                <a:lnTo>
                  <a:pt x="1322" y="0"/>
                </a:lnTo>
                <a:lnTo>
                  <a:pt x="1322" y="0"/>
                </a:lnTo>
                <a:lnTo>
                  <a:pt x="1322" y="0"/>
                </a:lnTo>
                <a:lnTo>
                  <a:pt x="1322" y="0"/>
                </a:lnTo>
                <a:lnTo>
                  <a:pt x="1323" y="0"/>
                </a:lnTo>
                <a:lnTo>
                  <a:pt x="1323" y="0"/>
                </a:lnTo>
                <a:lnTo>
                  <a:pt x="1323" y="0"/>
                </a:lnTo>
                <a:lnTo>
                  <a:pt x="1323" y="0"/>
                </a:lnTo>
                <a:lnTo>
                  <a:pt x="1323" y="0"/>
                </a:lnTo>
                <a:lnTo>
                  <a:pt x="1323" y="0"/>
                </a:lnTo>
                <a:lnTo>
                  <a:pt x="1323" y="0"/>
                </a:lnTo>
                <a:lnTo>
                  <a:pt x="1324" y="0"/>
                </a:lnTo>
                <a:lnTo>
                  <a:pt x="1324" y="0"/>
                </a:lnTo>
                <a:lnTo>
                  <a:pt x="1324" y="0"/>
                </a:lnTo>
                <a:lnTo>
                  <a:pt x="1324" y="0"/>
                </a:lnTo>
                <a:lnTo>
                  <a:pt x="1325" y="0"/>
                </a:lnTo>
                <a:lnTo>
                  <a:pt x="1325" y="0"/>
                </a:lnTo>
                <a:lnTo>
                  <a:pt x="1325" y="0"/>
                </a:lnTo>
                <a:lnTo>
                  <a:pt x="1325" y="0"/>
                </a:lnTo>
                <a:lnTo>
                  <a:pt x="1326" y="0"/>
                </a:lnTo>
                <a:lnTo>
                  <a:pt x="1326" y="0"/>
                </a:lnTo>
                <a:lnTo>
                  <a:pt x="1326" y="0"/>
                </a:lnTo>
                <a:lnTo>
                  <a:pt x="1326" y="0"/>
                </a:lnTo>
                <a:lnTo>
                  <a:pt x="1326" y="0"/>
                </a:lnTo>
                <a:lnTo>
                  <a:pt x="1327" y="0"/>
                </a:lnTo>
                <a:lnTo>
                  <a:pt x="1327" y="0"/>
                </a:lnTo>
                <a:lnTo>
                  <a:pt x="1327" y="0"/>
                </a:lnTo>
                <a:lnTo>
                  <a:pt x="1327" y="0"/>
                </a:lnTo>
                <a:lnTo>
                  <a:pt x="1327" y="0"/>
                </a:lnTo>
                <a:lnTo>
                  <a:pt x="1327" y="0"/>
                </a:lnTo>
                <a:lnTo>
                  <a:pt x="1328" y="0"/>
                </a:lnTo>
                <a:lnTo>
                  <a:pt x="1328" y="0"/>
                </a:lnTo>
                <a:lnTo>
                  <a:pt x="1328" y="0"/>
                </a:lnTo>
                <a:lnTo>
                  <a:pt x="1328" y="0"/>
                </a:lnTo>
                <a:lnTo>
                  <a:pt x="1329" y="0"/>
                </a:lnTo>
                <a:lnTo>
                  <a:pt x="1329" y="0"/>
                </a:lnTo>
                <a:lnTo>
                  <a:pt x="1329" y="0"/>
                </a:lnTo>
                <a:lnTo>
                  <a:pt x="1329" y="0"/>
                </a:lnTo>
                <a:lnTo>
                  <a:pt x="1329" y="0"/>
                </a:lnTo>
                <a:lnTo>
                  <a:pt x="1330" y="0"/>
                </a:lnTo>
                <a:lnTo>
                  <a:pt x="1330" y="0"/>
                </a:lnTo>
                <a:lnTo>
                  <a:pt x="1330" y="0"/>
                </a:lnTo>
                <a:lnTo>
                  <a:pt x="1330" y="0"/>
                </a:lnTo>
                <a:lnTo>
                  <a:pt x="1331" y="0"/>
                </a:lnTo>
                <a:lnTo>
                  <a:pt x="1331" y="0"/>
                </a:lnTo>
                <a:lnTo>
                  <a:pt x="1331" y="0"/>
                </a:lnTo>
                <a:lnTo>
                  <a:pt x="1331" y="0"/>
                </a:lnTo>
                <a:lnTo>
                  <a:pt x="1331" y="0"/>
                </a:lnTo>
                <a:lnTo>
                  <a:pt x="1331" y="0"/>
                </a:lnTo>
                <a:lnTo>
                  <a:pt x="1332" y="0"/>
                </a:lnTo>
                <a:lnTo>
                  <a:pt x="1332" y="0"/>
                </a:lnTo>
                <a:lnTo>
                  <a:pt x="1332" y="0"/>
                </a:lnTo>
                <a:lnTo>
                  <a:pt x="1332" y="0"/>
                </a:lnTo>
                <a:lnTo>
                  <a:pt x="1332" y="0"/>
                </a:lnTo>
                <a:lnTo>
                  <a:pt x="1333" y="0"/>
                </a:lnTo>
                <a:lnTo>
                  <a:pt x="1333" y="0"/>
                </a:lnTo>
                <a:lnTo>
                  <a:pt x="1333" y="0"/>
                </a:lnTo>
                <a:lnTo>
                  <a:pt x="1333" y="0"/>
                </a:lnTo>
                <a:lnTo>
                  <a:pt x="1334" y="0"/>
                </a:lnTo>
                <a:lnTo>
                  <a:pt x="1334" y="0"/>
                </a:lnTo>
                <a:lnTo>
                  <a:pt x="1334" y="0"/>
                </a:lnTo>
                <a:lnTo>
                  <a:pt x="1334" y="0"/>
                </a:lnTo>
                <a:lnTo>
                  <a:pt x="1335" y="0"/>
                </a:lnTo>
                <a:lnTo>
                  <a:pt x="1335" y="0"/>
                </a:lnTo>
                <a:lnTo>
                  <a:pt x="1335" y="0"/>
                </a:lnTo>
                <a:lnTo>
                  <a:pt x="1335" y="0"/>
                </a:lnTo>
                <a:lnTo>
                  <a:pt x="1335" y="0"/>
                </a:lnTo>
                <a:lnTo>
                  <a:pt x="1335" y="0"/>
                </a:lnTo>
                <a:lnTo>
                  <a:pt x="1335" y="0"/>
                </a:lnTo>
                <a:lnTo>
                  <a:pt x="1336" y="0"/>
                </a:lnTo>
                <a:lnTo>
                  <a:pt x="1336" y="0"/>
                </a:lnTo>
                <a:lnTo>
                  <a:pt x="1336" y="0"/>
                </a:lnTo>
                <a:lnTo>
                  <a:pt x="1336" y="0"/>
                </a:lnTo>
                <a:lnTo>
                  <a:pt x="1337" y="0"/>
                </a:lnTo>
                <a:lnTo>
                  <a:pt x="1337" y="0"/>
                </a:lnTo>
                <a:lnTo>
                  <a:pt x="1337" y="0"/>
                </a:lnTo>
                <a:lnTo>
                  <a:pt x="1337" y="0"/>
                </a:lnTo>
                <a:lnTo>
                  <a:pt x="1337" y="0"/>
                </a:lnTo>
                <a:lnTo>
                  <a:pt x="1338" y="0"/>
                </a:lnTo>
                <a:lnTo>
                  <a:pt x="1338" y="0"/>
                </a:lnTo>
                <a:lnTo>
                  <a:pt x="1338" y="0"/>
                </a:lnTo>
                <a:lnTo>
                  <a:pt x="1338" y="0"/>
                </a:lnTo>
                <a:lnTo>
                  <a:pt x="1339" y="0"/>
                </a:lnTo>
                <a:lnTo>
                  <a:pt x="1339" y="0"/>
                </a:lnTo>
                <a:lnTo>
                  <a:pt x="1339" y="0"/>
                </a:lnTo>
                <a:lnTo>
                  <a:pt x="1339" y="0"/>
                </a:lnTo>
                <a:lnTo>
                  <a:pt x="1339" y="0"/>
                </a:lnTo>
                <a:lnTo>
                  <a:pt x="1339" y="0"/>
                </a:lnTo>
                <a:lnTo>
                  <a:pt x="1340" y="0"/>
                </a:lnTo>
                <a:lnTo>
                  <a:pt x="1340" y="0"/>
                </a:lnTo>
                <a:lnTo>
                  <a:pt x="1340" y="0"/>
                </a:lnTo>
                <a:lnTo>
                  <a:pt x="1340" y="0"/>
                </a:lnTo>
                <a:lnTo>
                  <a:pt x="1340" y="0"/>
                </a:lnTo>
                <a:lnTo>
                  <a:pt x="1341" y="0"/>
                </a:lnTo>
                <a:lnTo>
                  <a:pt x="1341" y="0"/>
                </a:lnTo>
                <a:lnTo>
                  <a:pt x="1341" y="0"/>
                </a:lnTo>
                <a:lnTo>
                  <a:pt x="1341" y="0"/>
                </a:lnTo>
                <a:lnTo>
                  <a:pt x="1342" y="0"/>
                </a:lnTo>
                <a:lnTo>
                  <a:pt x="1342" y="0"/>
                </a:lnTo>
                <a:lnTo>
                  <a:pt x="1342" y="0"/>
                </a:lnTo>
                <a:lnTo>
                  <a:pt x="1342" y="0"/>
                </a:lnTo>
                <a:lnTo>
                  <a:pt x="1343" y="0"/>
                </a:lnTo>
                <a:lnTo>
                  <a:pt x="1343" y="0"/>
                </a:lnTo>
                <a:lnTo>
                  <a:pt x="1343" y="0"/>
                </a:lnTo>
                <a:lnTo>
                  <a:pt x="1343" y="0"/>
                </a:lnTo>
                <a:lnTo>
                  <a:pt x="1343" y="0"/>
                </a:lnTo>
                <a:lnTo>
                  <a:pt x="1343" y="0"/>
                </a:lnTo>
                <a:lnTo>
                  <a:pt x="1343" y="0"/>
                </a:lnTo>
                <a:lnTo>
                  <a:pt x="1344" y="0"/>
                </a:lnTo>
                <a:lnTo>
                  <a:pt x="1344" y="0"/>
                </a:lnTo>
                <a:lnTo>
                  <a:pt x="1344" y="0"/>
                </a:lnTo>
                <a:lnTo>
                  <a:pt x="1344" y="0"/>
                </a:lnTo>
                <a:lnTo>
                  <a:pt x="1345" y="0"/>
                </a:lnTo>
                <a:lnTo>
                  <a:pt x="1345" y="0"/>
                </a:lnTo>
                <a:lnTo>
                  <a:pt x="1345" y="0"/>
                </a:lnTo>
                <a:lnTo>
                  <a:pt x="1345" y="0"/>
                </a:lnTo>
                <a:lnTo>
                  <a:pt x="1346" y="0"/>
                </a:lnTo>
                <a:lnTo>
                  <a:pt x="1346" y="0"/>
                </a:lnTo>
                <a:lnTo>
                  <a:pt x="1346" y="0"/>
                </a:lnTo>
                <a:lnTo>
                  <a:pt x="1346" y="0"/>
                </a:lnTo>
                <a:lnTo>
                  <a:pt x="1346" y="0"/>
                </a:lnTo>
                <a:lnTo>
                  <a:pt x="1347" y="0"/>
                </a:lnTo>
                <a:lnTo>
                  <a:pt x="1347" y="0"/>
                </a:lnTo>
                <a:lnTo>
                  <a:pt x="1347" y="0"/>
                </a:lnTo>
                <a:lnTo>
                  <a:pt x="1347" y="0"/>
                </a:lnTo>
                <a:lnTo>
                  <a:pt x="1347" y="0"/>
                </a:lnTo>
                <a:lnTo>
                  <a:pt x="1347" y="0"/>
                </a:lnTo>
                <a:lnTo>
                  <a:pt x="1348" y="0"/>
                </a:lnTo>
                <a:lnTo>
                  <a:pt x="1348" y="0"/>
                </a:lnTo>
                <a:lnTo>
                  <a:pt x="1348" y="0"/>
                </a:lnTo>
                <a:lnTo>
                  <a:pt x="1348" y="0"/>
                </a:lnTo>
                <a:lnTo>
                  <a:pt x="1348" y="0"/>
                </a:lnTo>
                <a:lnTo>
                  <a:pt x="1349" y="0"/>
                </a:lnTo>
                <a:lnTo>
                  <a:pt x="1349" y="0"/>
                </a:lnTo>
                <a:lnTo>
                  <a:pt x="1349" y="0"/>
                </a:lnTo>
                <a:lnTo>
                  <a:pt x="1349" y="0"/>
                </a:lnTo>
                <a:lnTo>
                  <a:pt x="1350" y="0"/>
                </a:lnTo>
                <a:lnTo>
                  <a:pt x="1350" y="0"/>
                </a:lnTo>
                <a:lnTo>
                  <a:pt x="1350" y="0"/>
                </a:lnTo>
                <a:lnTo>
                  <a:pt x="1350" y="0"/>
                </a:lnTo>
                <a:lnTo>
                  <a:pt x="1351" y="0"/>
                </a:lnTo>
                <a:lnTo>
                  <a:pt x="1351" y="0"/>
                </a:lnTo>
                <a:lnTo>
                  <a:pt x="1351" y="0"/>
                </a:lnTo>
                <a:lnTo>
                  <a:pt x="1351" y="0"/>
                </a:lnTo>
                <a:lnTo>
                  <a:pt x="1351" y="0"/>
                </a:lnTo>
                <a:lnTo>
                  <a:pt x="1351" y="0"/>
                </a:lnTo>
                <a:lnTo>
                  <a:pt x="1351" y="0"/>
                </a:lnTo>
                <a:lnTo>
                  <a:pt x="1352" y="0"/>
                </a:lnTo>
                <a:lnTo>
                  <a:pt x="1352" y="0"/>
                </a:lnTo>
                <a:lnTo>
                  <a:pt x="1352" y="0"/>
                </a:lnTo>
                <a:lnTo>
                  <a:pt x="1352" y="0"/>
                </a:lnTo>
                <a:lnTo>
                  <a:pt x="1353" y="0"/>
                </a:lnTo>
                <a:lnTo>
                  <a:pt x="1353" y="0"/>
                </a:lnTo>
                <a:lnTo>
                  <a:pt x="1353" y="0"/>
                </a:lnTo>
                <a:lnTo>
                  <a:pt x="1353" y="0"/>
                </a:lnTo>
                <a:lnTo>
                  <a:pt x="1354" y="0"/>
                </a:lnTo>
                <a:lnTo>
                  <a:pt x="1354" y="0"/>
                </a:lnTo>
                <a:lnTo>
                  <a:pt x="1354" y="0"/>
                </a:lnTo>
                <a:lnTo>
                  <a:pt x="1354" y="0"/>
                </a:lnTo>
                <a:lnTo>
                  <a:pt x="1354" y="0"/>
                </a:lnTo>
                <a:lnTo>
                  <a:pt x="1355" y="0"/>
                </a:lnTo>
                <a:lnTo>
                  <a:pt x="1355" y="0"/>
                </a:lnTo>
                <a:lnTo>
                  <a:pt x="1355" y="0"/>
                </a:lnTo>
                <a:lnTo>
                  <a:pt x="1355" y="0"/>
                </a:lnTo>
                <a:lnTo>
                  <a:pt x="1355" y="0"/>
                </a:lnTo>
                <a:lnTo>
                  <a:pt x="1355" y="0"/>
                </a:lnTo>
                <a:lnTo>
                  <a:pt x="1356" y="0"/>
                </a:lnTo>
                <a:lnTo>
                  <a:pt x="1356" y="0"/>
                </a:lnTo>
                <a:lnTo>
                  <a:pt x="1356" y="0"/>
                </a:lnTo>
                <a:lnTo>
                  <a:pt x="1356" y="0"/>
                </a:lnTo>
                <a:lnTo>
                  <a:pt x="1357" y="0"/>
                </a:lnTo>
                <a:lnTo>
                  <a:pt x="1357" y="0"/>
                </a:lnTo>
                <a:lnTo>
                  <a:pt x="1357" y="0"/>
                </a:lnTo>
                <a:lnTo>
                  <a:pt x="1357" y="0"/>
                </a:lnTo>
                <a:lnTo>
                  <a:pt x="1357" y="0"/>
                </a:lnTo>
                <a:lnTo>
                  <a:pt x="1358" y="0"/>
                </a:lnTo>
                <a:lnTo>
                  <a:pt x="1358" y="0"/>
                </a:lnTo>
                <a:lnTo>
                  <a:pt x="1358" y="0"/>
                </a:lnTo>
                <a:lnTo>
                  <a:pt x="1358" y="0"/>
                </a:lnTo>
                <a:lnTo>
                  <a:pt x="1359" y="0"/>
                </a:lnTo>
                <a:lnTo>
                  <a:pt x="1359" y="0"/>
                </a:lnTo>
                <a:lnTo>
                  <a:pt x="1359" y="0"/>
                </a:lnTo>
                <a:lnTo>
                  <a:pt x="1359" y="0"/>
                </a:lnTo>
                <a:lnTo>
                  <a:pt x="1359" y="0"/>
                </a:lnTo>
                <a:lnTo>
                  <a:pt x="1359" y="0"/>
                </a:lnTo>
                <a:lnTo>
                  <a:pt x="1359" y="0"/>
                </a:lnTo>
                <a:lnTo>
                  <a:pt x="1360" y="0"/>
                </a:lnTo>
                <a:lnTo>
                  <a:pt x="1360" y="0"/>
                </a:lnTo>
                <a:lnTo>
                  <a:pt x="1360" y="0"/>
                </a:lnTo>
                <a:lnTo>
                  <a:pt x="1360" y="0"/>
                </a:lnTo>
                <a:lnTo>
                  <a:pt x="1361" y="0"/>
                </a:lnTo>
                <a:lnTo>
                  <a:pt x="1361" y="0"/>
                </a:lnTo>
                <a:lnTo>
                  <a:pt x="1361" y="0"/>
                </a:lnTo>
                <a:lnTo>
                  <a:pt x="1361" y="0"/>
                </a:lnTo>
                <a:lnTo>
                  <a:pt x="1362" y="0"/>
                </a:lnTo>
                <a:lnTo>
                  <a:pt x="1362" y="0"/>
                </a:lnTo>
                <a:lnTo>
                  <a:pt x="1362" y="0"/>
                </a:lnTo>
                <a:lnTo>
                  <a:pt x="1362" y="0"/>
                </a:lnTo>
                <a:lnTo>
                  <a:pt x="1362" y="0"/>
                </a:lnTo>
                <a:lnTo>
                  <a:pt x="1363" y="0"/>
                </a:lnTo>
                <a:lnTo>
                  <a:pt x="1363" y="0"/>
                </a:lnTo>
                <a:lnTo>
                  <a:pt x="1363" y="0"/>
                </a:lnTo>
                <a:lnTo>
                  <a:pt x="1363" y="0"/>
                </a:lnTo>
                <a:lnTo>
                  <a:pt x="1363" y="0"/>
                </a:lnTo>
                <a:lnTo>
                  <a:pt x="1363" y="0"/>
                </a:lnTo>
                <a:lnTo>
                  <a:pt x="1364" y="0"/>
                </a:lnTo>
                <a:lnTo>
                  <a:pt x="1364" y="0"/>
                </a:lnTo>
                <a:lnTo>
                  <a:pt x="1364" y="0"/>
                </a:lnTo>
                <a:lnTo>
                  <a:pt x="1364" y="0"/>
                </a:lnTo>
                <a:lnTo>
                  <a:pt x="1365" y="0"/>
                </a:lnTo>
                <a:lnTo>
                  <a:pt x="1365" y="0"/>
                </a:lnTo>
                <a:lnTo>
                  <a:pt x="1365" y="0"/>
                </a:lnTo>
                <a:lnTo>
                  <a:pt x="1365" y="0"/>
                </a:lnTo>
                <a:lnTo>
                  <a:pt x="1365" y="0"/>
                </a:lnTo>
                <a:lnTo>
                  <a:pt x="1366" y="0"/>
                </a:lnTo>
                <a:lnTo>
                  <a:pt x="1366" y="0"/>
                </a:lnTo>
                <a:lnTo>
                  <a:pt x="1366" y="0"/>
                </a:lnTo>
                <a:lnTo>
                  <a:pt x="1366" y="0"/>
                </a:lnTo>
                <a:lnTo>
                  <a:pt x="1367" y="0"/>
                </a:lnTo>
                <a:lnTo>
                  <a:pt x="1367" y="0"/>
                </a:lnTo>
                <a:lnTo>
                  <a:pt x="1367" y="0"/>
                </a:lnTo>
                <a:lnTo>
                  <a:pt x="1367" y="0"/>
                </a:lnTo>
                <a:lnTo>
                  <a:pt x="1367" y="0"/>
                </a:lnTo>
                <a:lnTo>
                  <a:pt x="1367" y="0"/>
                </a:lnTo>
                <a:lnTo>
                  <a:pt x="1368" y="0"/>
                </a:lnTo>
                <a:lnTo>
                  <a:pt x="1368" y="0"/>
                </a:lnTo>
                <a:lnTo>
                  <a:pt x="1368" y="0"/>
                </a:lnTo>
                <a:lnTo>
                  <a:pt x="1368" y="0"/>
                </a:lnTo>
                <a:lnTo>
                  <a:pt x="1368" y="0"/>
                </a:lnTo>
                <a:lnTo>
                  <a:pt x="1369" y="0"/>
                </a:lnTo>
                <a:lnTo>
                  <a:pt x="1369" y="0"/>
                </a:lnTo>
                <a:lnTo>
                  <a:pt x="1369" y="0"/>
                </a:lnTo>
                <a:lnTo>
                  <a:pt x="1369" y="0"/>
                </a:lnTo>
                <a:lnTo>
                  <a:pt x="1370" y="0"/>
                </a:lnTo>
                <a:lnTo>
                  <a:pt x="1370" y="0"/>
                </a:lnTo>
                <a:lnTo>
                  <a:pt x="1370" y="0"/>
                </a:lnTo>
                <a:lnTo>
                  <a:pt x="1370" y="0"/>
                </a:lnTo>
                <a:lnTo>
                  <a:pt x="1371" y="0"/>
                </a:lnTo>
                <a:lnTo>
                  <a:pt x="1371" y="0"/>
                </a:lnTo>
                <a:lnTo>
                  <a:pt x="1371" y="0"/>
                </a:lnTo>
                <a:lnTo>
                  <a:pt x="1371" y="0"/>
                </a:lnTo>
                <a:lnTo>
                  <a:pt x="1371" y="0"/>
                </a:lnTo>
                <a:lnTo>
                  <a:pt x="1371" y="0"/>
                </a:lnTo>
                <a:lnTo>
                  <a:pt x="1371" y="0"/>
                </a:lnTo>
                <a:lnTo>
                  <a:pt x="1372" y="0"/>
                </a:lnTo>
                <a:lnTo>
                  <a:pt x="1372" y="0"/>
                </a:lnTo>
                <a:lnTo>
                  <a:pt x="1372" y="0"/>
                </a:lnTo>
                <a:lnTo>
                  <a:pt x="1372" y="0"/>
                </a:lnTo>
                <a:lnTo>
                  <a:pt x="1373" y="0"/>
                </a:lnTo>
                <a:lnTo>
                  <a:pt x="1373" y="0"/>
                </a:lnTo>
                <a:lnTo>
                  <a:pt x="1373" y="0"/>
                </a:lnTo>
                <a:lnTo>
                  <a:pt x="1373" y="0"/>
                </a:lnTo>
                <a:lnTo>
                  <a:pt x="1373" y="0"/>
                </a:lnTo>
                <a:lnTo>
                  <a:pt x="1374" y="0"/>
                </a:lnTo>
                <a:lnTo>
                  <a:pt x="1374" y="0"/>
                </a:lnTo>
                <a:lnTo>
                  <a:pt x="1374" y="0"/>
                </a:lnTo>
                <a:lnTo>
                  <a:pt x="1374" y="0"/>
                </a:lnTo>
                <a:lnTo>
                  <a:pt x="1374" y="0"/>
                </a:lnTo>
                <a:lnTo>
                  <a:pt x="1374" y="0"/>
                </a:lnTo>
                <a:lnTo>
                  <a:pt x="1375" y="0"/>
                </a:lnTo>
                <a:lnTo>
                  <a:pt x="1375" y="0"/>
                </a:lnTo>
                <a:lnTo>
                  <a:pt x="1375" y="0"/>
                </a:lnTo>
                <a:lnTo>
                  <a:pt x="1375" y="0"/>
                </a:lnTo>
                <a:lnTo>
                  <a:pt x="1376" y="0"/>
                </a:lnTo>
                <a:lnTo>
                  <a:pt x="1376" y="0"/>
                </a:lnTo>
                <a:lnTo>
                  <a:pt x="1376" y="0"/>
                </a:lnTo>
                <a:lnTo>
                  <a:pt x="1376" y="0"/>
                </a:lnTo>
                <a:lnTo>
                  <a:pt x="1376" y="0"/>
                </a:lnTo>
                <a:lnTo>
                  <a:pt x="1377" y="0"/>
                </a:lnTo>
                <a:lnTo>
                  <a:pt x="1377" y="0"/>
                </a:lnTo>
                <a:lnTo>
                  <a:pt x="1377" y="0"/>
                </a:lnTo>
                <a:lnTo>
                  <a:pt x="1377" y="0"/>
                </a:lnTo>
                <a:lnTo>
                  <a:pt x="1378" y="0"/>
                </a:lnTo>
                <a:lnTo>
                  <a:pt x="1378" y="0"/>
                </a:lnTo>
                <a:lnTo>
                  <a:pt x="1378" y="0"/>
                </a:lnTo>
                <a:lnTo>
                  <a:pt x="1378" y="0"/>
                </a:lnTo>
                <a:lnTo>
                  <a:pt x="1378" y="0"/>
                </a:lnTo>
                <a:lnTo>
                  <a:pt x="1378" y="0"/>
                </a:lnTo>
                <a:lnTo>
                  <a:pt x="1379" y="0"/>
                </a:lnTo>
                <a:lnTo>
                  <a:pt x="1379" y="0"/>
                </a:lnTo>
                <a:lnTo>
                  <a:pt x="1379" y="0"/>
                </a:lnTo>
                <a:lnTo>
                  <a:pt x="1379" y="0"/>
                </a:lnTo>
                <a:lnTo>
                  <a:pt x="1379" y="0"/>
                </a:lnTo>
                <a:lnTo>
                  <a:pt x="1380" y="0"/>
                </a:lnTo>
                <a:lnTo>
                  <a:pt x="1380" y="0"/>
                </a:lnTo>
                <a:lnTo>
                  <a:pt x="1380" y="0"/>
                </a:lnTo>
                <a:lnTo>
                  <a:pt x="1380" y="0"/>
                </a:lnTo>
                <a:lnTo>
                  <a:pt x="1381" y="0"/>
                </a:lnTo>
                <a:lnTo>
                  <a:pt x="1381" y="0"/>
                </a:lnTo>
                <a:lnTo>
                  <a:pt x="1381" y="0"/>
                </a:lnTo>
                <a:lnTo>
                  <a:pt x="1381" y="0"/>
                </a:lnTo>
                <a:lnTo>
                  <a:pt x="1382" y="0"/>
                </a:lnTo>
                <a:lnTo>
                  <a:pt x="1382" y="0"/>
                </a:lnTo>
                <a:lnTo>
                  <a:pt x="1382" y="0"/>
                </a:lnTo>
                <a:lnTo>
                  <a:pt x="1382" y="0"/>
                </a:lnTo>
                <a:lnTo>
                  <a:pt x="1382" y="0"/>
                </a:lnTo>
                <a:lnTo>
                  <a:pt x="1382" y="0"/>
                </a:lnTo>
                <a:lnTo>
                  <a:pt x="1382" y="0"/>
                </a:lnTo>
                <a:lnTo>
                  <a:pt x="1383" y="0"/>
                </a:lnTo>
                <a:lnTo>
                  <a:pt x="1383" y="0"/>
                </a:lnTo>
                <a:lnTo>
                  <a:pt x="1383" y="0"/>
                </a:lnTo>
                <a:lnTo>
                  <a:pt x="1383" y="0"/>
                </a:lnTo>
                <a:lnTo>
                  <a:pt x="1384" y="0"/>
                </a:lnTo>
                <a:lnTo>
                  <a:pt x="1384" y="0"/>
                </a:lnTo>
                <a:lnTo>
                  <a:pt x="1384" y="0"/>
                </a:lnTo>
                <a:lnTo>
                  <a:pt x="1384" y="0"/>
                </a:lnTo>
                <a:lnTo>
                  <a:pt x="1384" y="0"/>
                </a:lnTo>
                <a:lnTo>
                  <a:pt x="1385" y="0"/>
                </a:lnTo>
                <a:lnTo>
                  <a:pt x="1385" y="0"/>
                </a:lnTo>
                <a:lnTo>
                  <a:pt x="1385" y="0"/>
                </a:lnTo>
                <a:lnTo>
                  <a:pt x="1385" y="0"/>
                </a:lnTo>
                <a:lnTo>
                  <a:pt x="1386" y="0"/>
                </a:lnTo>
                <a:lnTo>
                  <a:pt x="1386" y="0"/>
                </a:lnTo>
                <a:lnTo>
                  <a:pt x="1386" y="0"/>
                </a:lnTo>
                <a:lnTo>
                  <a:pt x="1386" y="0"/>
                </a:lnTo>
                <a:lnTo>
                  <a:pt x="1386" y="0"/>
                </a:lnTo>
                <a:lnTo>
                  <a:pt x="1386" y="0"/>
                </a:lnTo>
                <a:lnTo>
                  <a:pt x="1387" y="0"/>
                </a:lnTo>
                <a:lnTo>
                  <a:pt x="1387" y="0"/>
                </a:lnTo>
                <a:lnTo>
                  <a:pt x="1387" y="0"/>
                </a:lnTo>
                <a:lnTo>
                  <a:pt x="1387" y="0"/>
                </a:lnTo>
                <a:lnTo>
                  <a:pt x="1387" y="0"/>
                </a:lnTo>
                <a:lnTo>
                  <a:pt x="1388" y="0"/>
                </a:lnTo>
                <a:lnTo>
                  <a:pt x="1388" y="0"/>
                </a:lnTo>
                <a:lnTo>
                  <a:pt x="1388" y="0"/>
                </a:lnTo>
                <a:lnTo>
                  <a:pt x="1388" y="0"/>
                </a:lnTo>
                <a:lnTo>
                  <a:pt x="1389" y="0"/>
                </a:lnTo>
                <a:lnTo>
                  <a:pt x="1389" y="0"/>
                </a:lnTo>
                <a:lnTo>
                  <a:pt x="1389" y="0"/>
                </a:lnTo>
                <a:lnTo>
                  <a:pt x="1389" y="0"/>
                </a:lnTo>
                <a:lnTo>
                  <a:pt x="1390" y="0"/>
                </a:lnTo>
                <a:lnTo>
                  <a:pt x="1390" y="0"/>
                </a:lnTo>
                <a:lnTo>
                  <a:pt x="1390" y="0"/>
                </a:lnTo>
                <a:lnTo>
                  <a:pt x="1390" y="0"/>
                </a:lnTo>
                <a:lnTo>
                  <a:pt x="1390" y="0"/>
                </a:lnTo>
                <a:lnTo>
                  <a:pt x="1390" y="0"/>
                </a:lnTo>
                <a:lnTo>
                  <a:pt x="1390" y="0"/>
                </a:lnTo>
                <a:lnTo>
                  <a:pt x="1391" y="0"/>
                </a:lnTo>
                <a:lnTo>
                  <a:pt x="1391" y="0"/>
                </a:lnTo>
                <a:lnTo>
                  <a:pt x="1391" y="0"/>
                </a:lnTo>
                <a:lnTo>
                  <a:pt x="1391" y="0"/>
                </a:lnTo>
                <a:lnTo>
                  <a:pt x="1392" y="0"/>
                </a:lnTo>
                <a:lnTo>
                  <a:pt x="1392" y="0"/>
                </a:lnTo>
                <a:lnTo>
                  <a:pt x="1392" y="0"/>
                </a:lnTo>
                <a:lnTo>
                  <a:pt x="1392" y="0"/>
                </a:lnTo>
                <a:lnTo>
                  <a:pt x="1393" y="0"/>
                </a:lnTo>
                <a:lnTo>
                  <a:pt x="1393" y="0"/>
                </a:lnTo>
                <a:lnTo>
                  <a:pt x="1393" y="0"/>
                </a:lnTo>
                <a:lnTo>
                  <a:pt x="1393" y="0"/>
                </a:lnTo>
                <a:lnTo>
                  <a:pt x="1393" y="0"/>
                </a:lnTo>
                <a:lnTo>
                  <a:pt x="1394" y="0"/>
                </a:lnTo>
                <a:lnTo>
                  <a:pt x="1394" y="0"/>
                </a:lnTo>
                <a:lnTo>
                  <a:pt x="1394" y="0"/>
                </a:lnTo>
                <a:lnTo>
                  <a:pt x="1394" y="0"/>
                </a:lnTo>
                <a:lnTo>
                  <a:pt x="1394" y="0"/>
                </a:lnTo>
                <a:lnTo>
                  <a:pt x="1394" y="0"/>
                </a:lnTo>
                <a:lnTo>
                  <a:pt x="1395" y="0"/>
                </a:lnTo>
                <a:lnTo>
                  <a:pt x="1395" y="0"/>
                </a:lnTo>
                <a:lnTo>
                  <a:pt x="1395" y="0"/>
                </a:lnTo>
                <a:lnTo>
                  <a:pt x="1395" y="0"/>
                </a:lnTo>
                <a:lnTo>
                  <a:pt x="1395" y="0"/>
                </a:lnTo>
                <a:lnTo>
                  <a:pt x="1396" y="0"/>
                </a:lnTo>
                <a:lnTo>
                  <a:pt x="1396" y="0"/>
                </a:lnTo>
                <a:lnTo>
                  <a:pt x="1396" y="0"/>
                </a:lnTo>
                <a:lnTo>
                  <a:pt x="1396" y="0"/>
                </a:lnTo>
                <a:lnTo>
                  <a:pt x="1397" y="0"/>
                </a:lnTo>
                <a:lnTo>
                  <a:pt x="1397" y="0"/>
                </a:lnTo>
                <a:lnTo>
                  <a:pt x="1397" y="0"/>
                </a:lnTo>
                <a:lnTo>
                  <a:pt x="1397" y="0"/>
                </a:lnTo>
                <a:lnTo>
                  <a:pt x="1398" y="0"/>
                </a:lnTo>
                <a:lnTo>
                  <a:pt x="1398" y="0"/>
                </a:lnTo>
                <a:lnTo>
                  <a:pt x="1398" y="0"/>
                </a:lnTo>
                <a:lnTo>
                  <a:pt x="1398" y="0"/>
                </a:lnTo>
                <a:lnTo>
                  <a:pt x="1398" y="0"/>
                </a:lnTo>
                <a:lnTo>
                  <a:pt x="1398" y="0"/>
                </a:lnTo>
                <a:lnTo>
                  <a:pt x="1398" y="0"/>
                </a:lnTo>
                <a:lnTo>
                  <a:pt x="1399" y="0"/>
                </a:lnTo>
                <a:lnTo>
                  <a:pt x="1399" y="0"/>
                </a:lnTo>
                <a:lnTo>
                  <a:pt x="1399" y="0"/>
                </a:lnTo>
                <a:lnTo>
                  <a:pt x="1399" y="0"/>
                </a:lnTo>
                <a:lnTo>
                  <a:pt x="1400" y="0"/>
                </a:lnTo>
                <a:lnTo>
                  <a:pt x="1400" y="0"/>
                </a:lnTo>
                <a:lnTo>
                  <a:pt x="1400" y="0"/>
                </a:lnTo>
                <a:lnTo>
                  <a:pt x="1400" y="0"/>
                </a:lnTo>
                <a:lnTo>
                  <a:pt x="1401" y="0"/>
                </a:lnTo>
                <a:lnTo>
                  <a:pt x="1401" y="0"/>
                </a:lnTo>
                <a:lnTo>
                  <a:pt x="1401" y="0"/>
                </a:lnTo>
                <a:lnTo>
                  <a:pt x="1401" y="0"/>
                </a:lnTo>
                <a:lnTo>
                  <a:pt x="1401" y="0"/>
                </a:lnTo>
                <a:lnTo>
                  <a:pt x="1402" y="0"/>
                </a:lnTo>
                <a:lnTo>
                  <a:pt x="1402" y="0"/>
                </a:lnTo>
                <a:lnTo>
                  <a:pt x="1402" y="0"/>
                </a:lnTo>
                <a:lnTo>
                  <a:pt x="1402" y="0"/>
                </a:lnTo>
                <a:lnTo>
                  <a:pt x="1402" y="0"/>
                </a:lnTo>
                <a:lnTo>
                  <a:pt x="1402" y="0"/>
                </a:lnTo>
                <a:lnTo>
                  <a:pt x="1403" y="0"/>
                </a:lnTo>
                <a:lnTo>
                  <a:pt x="1403" y="0"/>
                </a:lnTo>
                <a:lnTo>
                  <a:pt x="1403" y="0"/>
                </a:lnTo>
                <a:lnTo>
                  <a:pt x="1403" y="0"/>
                </a:lnTo>
                <a:lnTo>
                  <a:pt x="1404" y="0"/>
                </a:lnTo>
                <a:lnTo>
                  <a:pt x="1404" y="0"/>
                </a:lnTo>
                <a:lnTo>
                  <a:pt x="1404" y="0"/>
                </a:lnTo>
                <a:lnTo>
                  <a:pt x="1404" y="0"/>
                </a:lnTo>
                <a:lnTo>
                  <a:pt x="1404" y="0"/>
                </a:lnTo>
                <a:lnTo>
                  <a:pt x="1405" y="0"/>
                </a:lnTo>
                <a:lnTo>
                  <a:pt x="1405" y="0"/>
                </a:lnTo>
                <a:lnTo>
                  <a:pt x="1405" y="0"/>
                </a:lnTo>
                <a:lnTo>
                  <a:pt x="1405" y="0"/>
                </a:lnTo>
                <a:lnTo>
                  <a:pt x="1406" y="0"/>
                </a:lnTo>
                <a:lnTo>
                  <a:pt x="1406" y="0"/>
                </a:lnTo>
                <a:lnTo>
                  <a:pt x="1406" y="0"/>
                </a:lnTo>
                <a:lnTo>
                  <a:pt x="1406" y="0"/>
                </a:lnTo>
                <a:lnTo>
                  <a:pt x="1406" y="0"/>
                </a:lnTo>
                <a:lnTo>
                  <a:pt x="1406" y="0"/>
                </a:lnTo>
                <a:lnTo>
                  <a:pt x="1406" y="0"/>
                </a:lnTo>
                <a:lnTo>
                  <a:pt x="1407" y="0"/>
                </a:lnTo>
                <a:lnTo>
                  <a:pt x="1407" y="0"/>
                </a:lnTo>
                <a:lnTo>
                  <a:pt x="1407" y="0"/>
                </a:lnTo>
                <a:lnTo>
                  <a:pt x="1407" y="0"/>
                </a:lnTo>
                <a:lnTo>
                  <a:pt x="1408" y="0"/>
                </a:lnTo>
                <a:lnTo>
                  <a:pt x="1408" y="0"/>
                </a:lnTo>
                <a:lnTo>
                  <a:pt x="1408" y="0"/>
                </a:lnTo>
                <a:lnTo>
                  <a:pt x="1408" y="0"/>
                </a:lnTo>
                <a:lnTo>
                  <a:pt x="1409" y="0"/>
                </a:lnTo>
                <a:lnTo>
                  <a:pt x="1409" y="0"/>
                </a:lnTo>
                <a:lnTo>
                  <a:pt x="1409" y="0"/>
                </a:lnTo>
                <a:lnTo>
                  <a:pt x="1409" y="0"/>
                </a:lnTo>
                <a:lnTo>
                  <a:pt x="1410" y="0"/>
                </a:lnTo>
                <a:lnTo>
                  <a:pt x="1410" y="0"/>
                </a:lnTo>
                <a:lnTo>
                  <a:pt x="1410" y="0"/>
                </a:lnTo>
                <a:lnTo>
                  <a:pt x="1410" y="0"/>
                </a:lnTo>
                <a:lnTo>
                  <a:pt x="1410" y="0"/>
                </a:lnTo>
                <a:lnTo>
                  <a:pt x="1410" y="0"/>
                </a:lnTo>
                <a:lnTo>
                  <a:pt x="1410" y="0"/>
                </a:lnTo>
                <a:lnTo>
                  <a:pt x="1411" y="0"/>
                </a:lnTo>
                <a:lnTo>
                  <a:pt x="1411" y="0"/>
                </a:lnTo>
                <a:lnTo>
                  <a:pt x="1411" y="0"/>
                </a:lnTo>
                <a:lnTo>
                  <a:pt x="1411" y="0"/>
                </a:lnTo>
                <a:lnTo>
                  <a:pt x="1412" y="0"/>
                </a:lnTo>
                <a:lnTo>
                  <a:pt x="1412" y="0"/>
                </a:lnTo>
                <a:lnTo>
                  <a:pt x="1412" y="0"/>
                </a:lnTo>
                <a:lnTo>
                  <a:pt x="1412" y="0"/>
                </a:lnTo>
                <a:lnTo>
                  <a:pt x="1412" y="0"/>
                </a:lnTo>
                <a:lnTo>
                  <a:pt x="1413" y="0"/>
                </a:lnTo>
                <a:lnTo>
                  <a:pt x="1413" y="0"/>
                </a:lnTo>
                <a:lnTo>
                  <a:pt x="1413" y="0"/>
                </a:lnTo>
                <a:lnTo>
                  <a:pt x="1413" y="0"/>
                </a:lnTo>
                <a:lnTo>
                  <a:pt x="1414" y="0"/>
                </a:lnTo>
                <a:lnTo>
                  <a:pt x="1414" y="0"/>
                </a:lnTo>
                <a:lnTo>
                  <a:pt x="1414" y="0"/>
                </a:lnTo>
                <a:lnTo>
                  <a:pt x="1414" y="0"/>
                </a:lnTo>
                <a:lnTo>
                  <a:pt x="1414" y="0"/>
                </a:lnTo>
                <a:lnTo>
                  <a:pt x="1414" y="0"/>
                </a:lnTo>
                <a:lnTo>
                  <a:pt x="1415" y="0"/>
                </a:lnTo>
                <a:lnTo>
                  <a:pt x="1415" y="0"/>
                </a:lnTo>
                <a:lnTo>
                  <a:pt x="1415" y="0"/>
                </a:lnTo>
                <a:lnTo>
                  <a:pt x="1415" y="0"/>
                </a:lnTo>
                <a:lnTo>
                  <a:pt x="1415" y="0"/>
                </a:lnTo>
                <a:lnTo>
                  <a:pt x="1416" y="0"/>
                </a:lnTo>
                <a:lnTo>
                  <a:pt x="1416" y="0"/>
                </a:lnTo>
                <a:lnTo>
                  <a:pt x="1416" y="0"/>
                </a:lnTo>
                <a:lnTo>
                  <a:pt x="1416" y="0"/>
                </a:lnTo>
                <a:lnTo>
                  <a:pt x="1417" y="0"/>
                </a:lnTo>
                <a:lnTo>
                  <a:pt x="1417" y="0"/>
                </a:lnTo>
                <a:lnTo>
                  <a:pt x="1417" y="0"/>
                </a:lnTo>
                <a:lnTo>
                  <a:pt x="1417" y="0"/>
                </a:lnTo>
                <a:lnTo>
                  <a:pt x="1418" y="0"/>
                </a:lnTo>
                <a:lnTo>
                  <a:pt x="1418" y="0"/>
                </a:lnTo>
                <a:lnTo>
                  <a:pt x="1418" y="0"/>
                </a:lnTo>
                <a:lnTo>
                  <a:pt x="1418" y="0"/>
                </a:lnTo>
                <a:lnTo>
                  <a:pt x="1418" y="0"/>
                </a:lnTo>
                <a:lnTo>
                  <a:pt x="1418" y="0"/>
                </a:lnTo>
                <a:lnTo>
                  <a:pt x="1418" y="0"/>
                </a:lnTo>
                <a:lnTo>
                  <a:pt x="1419" y="0"/>
                </a:lnTo>
                <a:lnTo>
                  <a:pt x="1419" y="0"/>
                </a:lnTo>
                <a:lnTo>
                  <a:pt x="1419" y="0"/>
                </a:lnTo>
                <a:lnTo>
                  <a:pt x="1419" y="0"/>
                </a:lnTo>
                <a:lnTo>
                  <a:pt x="1420" y="0"/>
                </a:lnTo>
                <a:lnTo>
                  <a:pt x="1420" y="0"/>
                </a:lnTo>
                <a:lnTo>
                  <a:pt x="1420" y="0"/>
                </a:lnTo>
                <a:lnTo>
                  <a:pt x="1420" y="0"/>
                </a:lnTo>
                <a:lnTo>
                  <a:pt x="1421" y="0"/>
                </a:lnTo>
                <a:lnTo>
                  <a:pt x="1421" y="0"/>
                </a:lnTo>
                <a:lnTo>
                  <a:pt x="1421" y="0"/>
                </a:lnTo>
                <a:lnTo>
                  <a:pt x="1421" y="0"/>
                </a:lnTo>
                <a:lnTo>
                  <a:pt x="1421" y="0"/>
                </a:lnTo>
                <a:lnTo>
                  <a:pt x="1422" y="0"/>
                </a:lnTo>
                <a:lnTo>
                  <a:pt x="1422" y="0"/>
                </a:lnTo>
                <a:lnTo>
                  <a:pt x="1422" y="0"/>
                </a:lnTo>
                <a:lnTo>
                  <a:pt x="1422" y="0"/>
                </a:lnTo>
                <a:lnTo>
                  <a:pt x="1422" y="0"/>
                </a:lnTo>
                <a:lnTo>
                  <a:pt x="1422" y="0"/>
                </a:lnTo>
                <a:lnTo>
                  <a:pt x="1423" y="0"/>
                </a:lnTo>
                <a:lnTo>
                  <a:pt x="1423" y="0"/>
                </a:lnTo>
                <a:lnTo>
                  <a:pt x="1423" y="0"/>
                </a:lnTo>
                <a:lnTo>
                  <a:pt x="1423" y="0"/>
                </a:lnTo>
                <a:lnTo>
                  <a:pt x="1423" y="0"/>
                </a:lnTo>
                <a:lnTo>
                  <a:pt x="1424" y="0"/>
                </a:lnTo>
                <a:lnTo>
                  <a:pt x="1424" y="0"/>
                </a:lnTo>
                <a:lnTo>
                  <a:pt x="1424" y="0"/>
                </a:lnTo>
                <a:lnTo>
                  <a:pt x="1424" y="0"/>
                </a:lnTo>
                <a:lnTo>
                  <a:pt x="1425" y="0"/>
                </a:lnTo>
                <a:lnTo>
                  <a:pt x="1425" y="0"/>
                </a:lnTo>
                <a:lnTo>
                  <a:pt x="1425" y="0"/>
                </a:lnTo>
                <a:lnTo>
                  <a:pt x="1425" y="0"/>
                </a:lnTo>
                <a:lnTo>
                  <a:pt x="1426" y="0"/>
                </a:lnTo>
                <a:lnTo>
                  <a:pt x="1426" y="0"/>
                </a:lnTo>
                <a:lnTo>
                  <a:pt x="1426" y="0"/>
                </a:lnTo>
                <a:lnTo>
                  <a:pt x="1426" y="0"/>
                </a:lnTo>
                <a:lnTo>
                  <a:pt x="1426" y="0"/>
                </a:lnTo>
                <a:lnTo>
                  <a:pt x="1426" y="0"/>
                </a:lnTo>
                <a:lnTo>
                  <a:pt x="1426" y="0"/>
                </a:lnTo>
                <a:lnTo>
                  <a:pt x="1427" y="0"/>
                </a:lnTo>
                <a:lnTo>
                  <a:pt x="1427" y="0"/>
                </a:lnTo>
                <a:lnTo>
                  <a:pt x="1427" y="0"/>
                </a:lnTo>
                <a:lnTo>
                  <a:pt x="1427" y="0"/>
                </a:lnTo>
                <a:lnTo>
                  <a:pt x="1428" y="0"/>
                </a:lnTo>
                <a:lnTo>
                  <a:pt x="1428" y="0"/>
                </a:lnTo>
                <a:lnTo>
                  <a:pt x="1428" y="0"/>
                </a:lnTo>
                <a:lnTo>
                  <a:pt x="1428" y="0"/>
                </a:lnTo>
                <a:lnTo>
                  <a:pt x="1429" y="0"/>
                </a:lnTo>
                <a:lnTo>
                  <a:pt x="1429" y="0"/>
                </a:lnTo>
                <a:lnTo>
                  <a:pt x="1429" y="0"/>
                </a:lnTo>
                <a:lnTo>
                  <a:pt x="1429" y="0"/>
                </a:lnTo>
                <a:lnTo>
                  <a:pt x="1429" y="0"/>
                </a:lnTo>
                <a:lnTo>
                  <a:pt x="1430" y="0"/>
                </a:lnTo>
                <a:lnTo>
                  <a:pt x="1430" y="0"/>
                </a:lnTo>
                <a:lnTo>
                  <a:pt x="1430" y="0"/>
                </a:lnTo>
                <a:lnTo>
                  <a:pt x="1430" y="0"/>
                </a:lnTo>
                <a:lnTo>
                  <a:pt x="1430" y="0"/>
                </a:lnTo>
                <a:lnTo>
                  <a:pt x="1430" y="0"/>
                </a:lnTo>
                <a:lnTo>
                  <a:pt x="1431" y="0"/>
                </a:lnTo>
                <a:lnTo>
                  <a:pt x="1431" y="0"/>
                </a:lnTo>
                <a:lnTo>
                  <a:pt x="1431" y="0"/>
                </a:lnTo>
                <a:lnTo>
                  <a:pt x="1431" y="0"/>
                </a:lnTo>
                <a:lnTo>
                  <a:pt x="1432" y="0"/>
                </a:lnTo>
                <a:lnTo>
                  <a:pt x="1432" y="0"/>
                </a:lnTo>
                <a:lnTo>
                  <a:pt x="1432" y="0"/>
                </a:lnTo>
                <a:lnTo>
                  <a:pt x="1432" y="0"/>
                </a:lnTo>
                <a:lnTo>
                  <a:pt x="1432" y="0"/>
                </a:lnTo>
                <a:lnTo>
                  <a:pt x="1433" y="0"/>
                </a:lnTo>
                <a:lnTo>
                  <a:pt x="1433" y="0"/>
                </a:lnTo>
                <a:lnTo>
                  <a:pt x="1433" y="0"/>
                </a:lnTo>
                <a:lnTo>
                  <a:pt x="1433" y="0"/>
                </a:lnTo>
                <a:lnTo>
                  <a:pt x="1434" y="0"/>
                </a:lnTo>
                <a:lnTo>
                  <a:pt x="1434" y="0"/>
                </a:lnTo>
                <a:lnTo>
                  <a:pt x="1434" y="0"/>
                </a:lnTo>
                <a:lnTo>
                  <a:pt x="1434" y="0"/>
                </a:lnTo>
                <a:lnTo>
                  <a:pt x="1434" y="0"/>
                </a:lnTo>
                <a:lnTo>
                  <a:pt x="1434" y="0"/>
                </a:lnTo>
                <a:lnTo>
                  <a:pt x="1434" y="0"/>
                </a:lnTo>
                <a:lnTo>
                  <a:pt x="1435" y="0"/>
                </a:lnTo>
                <a:lnTo>
                  <a:pt x="1435" y="0"/>
                </a:lnTo>
                <a:lnTo>
                  <a:pt x="1435" y="0"/>
                </a:lnTo>
                <a:lnTo>
                  <a:pt x="1435" y="0"/>
                </a:lnTo>
                <a:lnTo>
                  <a:pt x="1436" y="0"/>
                </a:lnTo>
                <a:lnTo>
                  <a:pt x="1436" y="0"/>
                </a:lnTo>
                <a:lnTo>
                  <a:pt x="1436" y="0"/>
                </a:lnTo>
                <a:lnTo>
                  <a:pt x="1436" y="0"/>
                </a:lnTo>
                <a:lnTo>
                  <a:pt x="1437" y="0"/>
                </a:lnTo>
                <a:lnTo>
                  <a:pt x="1437" y="0"/>
                </a:lnTo>
                <a:lnTo>
                  <a:pt x="1437" y="0"/>
                </a:lnTo>
                <a:lnTo>
                  <a:pt x="1437" y="0"/>
                </a:lnTo>
                <a:lnTo>
                  <a:pt x="1437" y="0"/>
                </a:lnTo>
                <a:lnTo>
                  <a:pt x="1437" y="0"/>
                </a:lnTo>
                <a:lnTo>
                  <a:pt x="1437" y="0"/>
                </a:lnTo>
                <a:lnTo>
                  <a:pt x="1438" y="0"/>
                </a:lnTo>
                <a:lnTo>
                  <a:pt x="1438" y="0"/>
                </a:lnTo>
                <a:lnTo>
                  <a:pt x="1438" y="0"/>
                </a:lnTo>
                <a:lnTo>
                  <a:pt x="1438" y="0"/>
                </a:lnTo>
                <a:lnTo>
                  <a:pt x="1439" y="0"/>
                </a:lnTo>
                <a:lnTo>
                  <a:pt x="1439" y="0"/>
                </a:lnTo>
                <a:lnTo>
                  <a:pt x="1439" y="0"/>
                </a:lnTo>
                <a:lnTo>
                  <a:pt x="1439" y="0"/>
                </a:lnTo>
                <a:lnTo>
                  <a:pt x="1440" y="0"/>
                </a:lnTo>
                <a:lnTo>
                  <a:pt x="1440" y="0"/>
                </a:lnTo>
                <a:lnTo>
                  <a:pt x="1440" y="0"/>
                </a:lnTo>
                <a:lnTo>
                  <a:pt x="1440" y="0"/>
                </a:lnTo>
                <a:lnTo>
                  <a:pt x="1440" y="0"/>
                </a:lnTo>
                <a:lnTo>
                  <a:pt x="1441" y="0"/>
                </a:lnTo>
                <a:lnTo>
                  <a:pt x="1441" y="0"/>
                </a:lnTo>
                <a:lnTo>
                  <a:pt x="1441" y="0"/>
                </a:lnTo>
                <a:lnTo>
                  <a:pt x="1441" y="0"/>
                </a:lnTo>
                <a:lnTo>
                  <a:pt x="1441" y="0"/>
                </a:lnTo>
                <a:lnTo>
                  <a:pt x="1441" y="0"/>
                </a:lnTo>
                <a:lnTo>
                  <a:pt x="1442" y="0"/>
                </a:lnTo>
                <a:lnTo>
                  <a:pt x="1442" y="0"/>
                </a:lnTo>
                <a:lnTo>
                  <a:pt x="1442" y="0"/>
                </a:lnTo>
                <a:lnTo>
                  <a:pt x="1442" y="0"/>
                </a:lnTo>
                <a:lnTo>
                  <a:pt x="1443" y="0"/>
                </a:lnTo>
                <a:lnTo>
                  <a:pt x="1443" y="0"/>
                </a:lnTo>
                <a:lnTo>
                  <a:pt x="1443" y="0"/>
                </a:lnTo>
                <a:lnTo>
                  <a:pt x="1443" y="0"/>
                </a:lnTo>
                <a:lnTo>
                  <a:pt x="1443" y="0"/>
                </a:lnTo>
                <a:lnTo>
                  <a:pt x="1444" y="0"/>
                </a:lnTo>
                <a:lnTo>
                  <a:pt x="1444" y="0"/>
                </a:lnTo>
                <a:lnTo>
                  <a:pt x="1444" y="0"/>
                </a:lnTo>
                <a:lnTo>
                  <a:pt x="1444" y="0"/>
                </a:lnTo>
                <a:lnTo>
                  <a:pt x="1445" y="0"/>
                </a:lnTo>
                <a:lnTo>
                  <a:pt x="1445" y="0"/>
                </a:lnTo>
                <a:lnTo>
                  <a:pt x="1445" y="0"/>
                </a:lnTo>
                <a:lnTo>
                  <a:pt x="1445" y="0"/>
                </a:lnTo>
                <a:lnTo>
                  <a:pt x="1445" y="0"/>
                </a:lnTo>
                <a:lnTo>
                  <a:pt x="1445" y="0"/>
                </a:lnTo>
                <a:lnTo>
                  <a:pt x="1445" y="0"/>
                </a:lnTo>
                <a:lnTo>
                  <a:pt x="1446" y="0"/>
                </a:lnTo>
                <a:lnTo>
                  <a:pt x="1446" y="0"/>
                </a:lnTo>
                <a:lnTo>
                  <a:pt x="1446" y="0"/>
                </a:lnTo>
                <a:lnTo>
                  <a:pt x="1446" y="0"/>
                </a:lnTo>
                <a:lnTo>
                  <a:pt x="1447" y="0"/>
                </a:lnTo>
                <a:lnTo>
                  <a:pt x="1447" y="0"/>
                </a:lnTo>
                <a:lnTo>
                  <a:pt x="1447" y="0"/>
                </a:lnTo>
                <a:lnTo>
                  <a:pt x="1447" y="0"/>
                </a:lnTo>
                <a:lnTo>
                  <a:pt x="1448" y="0"/>
                </a:lnTo>
                <a:lnTo>
                  <a:pt x="1448" y="0"/>
                </a:lnTo>
                <a:lnTo>
                  <a:pt x="1448" y="0"/>
                </a:lnTo>
                <a:lnTo>
                  <a:pt x="1448" y="0"/>
                </a:lnTo>
                <a:lnTo>
                  <a:pt x="1448" y="0"/>
                </a:lnTo>
                <a:lnTo>
                  <a:pt x="1449" y="0"/>
                </a:lnTo>
                <a:lnTo>
                  <a:pt x="1449" y="0"/>
                </a:lnTo>
                <a:lnTo>
                  <a:pt x="1449" y="0"/>
                </a:lnTo>
                <a:lnTo>
                  <a:pt x="1449" y="0"/>
                </a:lnTo>
                <a:lnTo>
                  <a:pt x="1449" y="0"/>
                </a:lnTo>
                <a:lnTo>
                  <a:pt x="1449" y="0"/>
                </a:lnTo>
                <a:lnTo>
                  <a:pt x="1450" y="0"/>
                </a:lnTo>
                <a:lnTo>
                  <a:pt x="1450" y="0"/>
                </a:lnTo>
                <a:lnTo>
                  <a:pt x="1450" y="0"/>
                </a:lnTo>
                <a:lnTo>
                  <a:pt x="1450" y="0"/>
                </a:lnTo>
                <a:lnTo>
                  <a:pt x="1451" y="0"/>
                </a:lnTo>
                <a:lnTo>
                  <a:pt x="1451" y="0"/>
                </a:lnTo>
                <a:lnTo>
                  <a:pt x="1451" y="0"/>
                </a:lnTo>
                <a:lnTo>
                  <a:pt x="1451" y="0"/>
                </a:lnTo>
                <a:lnTo>
                  <a:pt x="1451" y="0"/>
                </a:lnTo>
                <a:lnTo>
                  <a:pt x="1452" y="0"/>
                </a:lnTo>
                <a:lnTo>
                  <a:pt x="1452" y="0"/>
                </a:lnTo>
                <a:lnTo>
                  <a:pt x="1452" y="0"/>
                </a:lnTo>
                <a:lnTo>
                  <a:pt x="1452" y="0"/>
                </a:lnTo>
                <a:lnTo>
                  <a:pt x="1453" y="0"/>
                </a:lnTo>
                <a:lnTo>
                  <a:pt x="1453" y="0"/>
                </a:lnTo>
                <a:lnTo>
                  <a:pt x="1453" y="0"/>
                </a:lnTo>
                <a:lnTo>
                  <a:pt x="1453" y="0"/>
                </a:lnTo>
                <a:lnTo>
                  <a:pt x="1453" y="0"/>
                </a:lnTo>
                <a:lnTo>
                  <a:pt x="1453" y="0"/>
                </a:lnTo>
                <a:lnTo>
                  <a:pt x="1453" y="0"/>
                </a:lnTo>
                <a:lnTo>
                  <a:pt x="1454" y="0"/>
                </a:lnTo>
                <a:lnTo>
                  <a:pt x="1454" y="0"/>
                </a:lnTo>
                <a:lnTo>
                  <a:pt x="1454" y="0"/>
                </a:lnTo>
                <a:lnTo>
                  <a:pt x="1454" y="0"/>
                </a:lnTo>
                <a:lnTo>
                  <a:pt x="1455" y="0"/>
                </a:lnTo>
                <a:lnTo>
                  <a:pt x="1455" y="0"/>
                </a:lnTo>
                <a:lnTo>
                  <a:pt x="1455" y="0"/>
                </a:lnTo>
                <a:lnTo>
                  <a:pt x="1455" y="0"/>
                </a:lnTo>
                <a:lnTo>
                  <a:pt x="1456" y="0"/>
                </a:lnTo>
                <a:lnTo>
                  <a:pt x="1456" y="0"/>
                </a:lnTo>
                <a:lnTo>
                  <a:pt x="1456" y="0"/>
                </a:lnTo>
                <a:lnTo>
                  <a:pt x="1456" y="0"/>
                </a:lnTo>
                <a:lnTo>
                  <a:pt x="1457" y="0"/>
                </a:lnTo>
                <a:lnTo>
                  <a:pt x="1457" y="0"/>
                </a:lnTo>
                <a:lnTo>
                  <a:pt x="1457" y="0"/>
                </a:lnTo>
                <a:lnTo>
                  <a:pt x="1457" y="0"/>
                </a:lnTo>
                <a:lnTo>
                  <a:pt x="1457" y="0"/>
                </a:lnTo>
                <a:lnTo>
                  <a:pt x="1457" y="0"/>
                </a:lnTo>
                <a:lnTo>
                  <a:pt x="1457" y="0"/>
                </a:lnTo>
                <a:lnTo>
                  <a:pt x="1458" y="0"/>
                </a:lnTo>
                <a:lnTo>
                  <a:pt x="1458" y="0"/>
                </a:lnTo>
                <a:lnTo>
                  <a:pt x="1458" y="0"/>
                </a:lnTo>
                <a:lnTo>
                  <a:pt x="1458" y="0"/>
                </a:lnTo>
                <a:lnTo>
                  <a:pt x="1459" y="0"/>
                </a:lnTo>
                <a:lnTo>
                  <a:pt x="1459" y="0"/>
                </a:lnTo>
                <a:lnTo>
                  <a:pt x="1459" y="0"/>
                </a:lnTo>
                <a:lnTo>
                  <a:pt x="1459" y="0"/>
                </a:lnTo>
                <a:lnTo>
                  <a:pt x="1459" y="0"/>
                </a:lnTo>
                <a:lnTo>
                  <a:pt x="1460" y="0"/>
                </a:lnTo>
                <a:lnTo>
                  <a:pt x="1460" y="0"/>
                </a:lnTo>
                <a:lnTo>
                  <a:pt x="1460" y="0"/>
                </a:lnTo>
                <a:lnTo>
                  <a:pt x="1460" y="0"/>
                </a:lnTo>
                <a:lnTo>
                  <a:pt x="1461" y="0"/>
                </a:lnTo>
                <a:lnTo>
                  <a:pt x="1461" y="0"/>
                </a:lnTo>
                <a:lnTo>
                  <a:pt x="1461" y="0"/>
                </a:lnTo>
                <a:lnTo>
                  <a:pt x="1461" y="0"/>
                </a:lnTo>
                <a:lnTo>
                  <a:pt x="1461" y="0"/>
                </a:lnTo>
                <a:lnTo>
                  <a:pt x="1461" y="0"/>
                </a:lnTo>
                <a:lnTo>
                  <a:pt x="1462" y="0"/>
                </a:lnTo>
                <a:lnTo>
                  <a:pt x="1462" y="0"/>
                </a:lnTo>
                <a:lnTo>
                  <a:pt x="1462" y="0"/>
                </a:lnTo>
                <a:lnTo>
                  <a:pt x="1462" y="0"/>
                </a:lnTo>
                <a:lnTo>
                  <a:pt x="1462" y="0"/>
                </a:lnTo>
                <a:lnTo>
                  <a:pt x="1463" y="0"/>
                </a:lnTo>
                <a:lnTo>
                  <a:pt x="1463" y="0"/>
                </a:lnTo>
                <a:lnTo>
                  <a:pt x="1463" y="0"/>
                </a:lnTo>
                <a:lnTo>
                  <a:pt x="1463" y="0"/>
                </a:lnTo>
                <a:lnTo>
                  <a:pt x="1464" y="0"/>
                </a:lnTo>
                <a:lnTo>
                  <a:pt x="1464" y="0"/>
                </a:lnTo>
                <a:lnTo>
                  <a:pt x="1464" y="0"/>
                </a:lnTo>
                <a:lnTo>
                  <a:pt x="1464" y="0"/>
                </a:lnTo>
                <a:lnTo>
                  <a:pt x="1465" y="0"/>
                </a:lnTo>
                <a:lnTo>
                  <a:pt x="1465" y="0"/>
                </a:lnTo>
                <a:lnTo>
                  <a:pt x="1465" y="0"/>
                </a:lnTo>
                <a:lnTo>
                  <a:pt x="1465" y="0"/>
                </a:lnTo>
                <a:lnTo>
                  <a:pt x="1465" y="0"/>
                </a:lnTo>
                <a:lnTo>
                  <a:pt x="1465" y="0"/>
                </a:lnTo>
                <a:lnTo>
                  <a:pt x="1465" y="0"/>
                </a:lnTo>
                <a:lnTo>
                  <a:pt x="1466" y="0"/>
                </a:lnTo>
                <a:lnTo>
                  <a:pt x="1466" y="0"/>
                </a:lnTo>
                <a:lnTo>
                  <a:pt x="1466" y="0"/>
                </a:lnTo>
                <a:lnTo>
                  <a:pt x="1466" y="0"/>
                </a:lnTo>
                <a:lnTo>
                  <a:pt x="1467" y="0"/>
                </a:lnTo>
                <a:lnTo>
                  <a:pt x="1467" y="0"/>
                </a:lnTo>
                <a:lnTo>
                  <a:pt x="1467" y="0"/>
                </a:lnTo>
                <a:lnTo>
                  <a:pt x="1467" y="0"/>
                </a:lnTo>
                <a:lnTo>
                  <a:pt x="1468" y="0"/>
                </a:lnTo>
                <a:lnTo>
                  <a:pt x="1468" y="0"/>
                </a:lnTo>
                <a:lnTo>
                  <a:pt x="1468" y="0"/>
                </a:lnTo>
                <a:lnTo>
                  <a:pt x="1468" y="0"/>
                </a:lnTo>
                <a:lnTo>
                  <a:pt x="1468" y="0"/>
                </a:lnTo>
                <a:lnTo>
                  <a:pt x="1469" y="0"/>
                </a:lnTo>
                <a:lnTo>
                  <a:pt x="1469" y="0"/>
                </a:lnTo>
                <a:lnTo>
                  <a:pt x="1469" y="0"/>
                </a:lnTo>
                <a:lnTo>
                  <a:pt x="1469" y="0"/>
                </a:lnTo>
                <a:lnTo>
                  <a:pt x="1469" y="0"/>
                </a:lnTo>
                <a:lnTo>
                  <a:pt x="1469" y="0"/>
                </a:lnTo>
                <a:lnTo>
                  <a:pt x="1470" y="0"/>
                </a:lnTo>
                <a:lnTo>
                  <a:pt x="1470" y="0"/>
                </a:lnTo>
                <a:lnTo>
                  <a:pt x="1470" y="0"/>
                </a:lnTo>
                <a:lnTo>
                  <a:pt x="1470" y="0"/>
                </a:lnTo>
                <a:lnTo>
                  <a:pt x="1470" y="0"/>
                </a:lnTo>
                <a:lnTo>
                  <a:pt x="1471" y="0"/>
                </a:lnTo>
                <a:lnTo>
                  <a:pt x="1471" y="0"/>
                </a:lnTo>
                <a:lnTo>
                  <a:pt x="1471" y="0"/>
                </a:lnTo>
                <a:lnTo>
                  <a:pt x="1471" y="0"/>
                </a:lnTo>
                <a:lnTo>
                  <a:pt x="1472" y="0"/>
                </a:lnTo>
                <a:lnTo>
                  <a:pt x="1472" y="0"/>
                </a:lnTo>
                <a:lnTo>
                  <a:pt x="1472" y="0"/>
                </a:lnTo>
                <a:lnTo>
                  <a:pt x="1472" y="0"/>
                </a:lnTo>
                <a:lnTo>
                  <a:pt x="1473" y="0"/>
                </a:lnTo>
                <a:lnTo>
                  <a:pt x="1473" y="0"/>
                </a:lnTo>
                <a:lnTo>
                  <a:pt x="1473" y="0"/>
                </a:lnTo>
                <a:lnTo>
                  <a:pt x="1473" y="0"/>
                </a:lnTo>
                <a:lnTo>
                  <a:pt x="1473" y="0"/>
                </a:lnTo>
                <a:lnTo>
                  <a:pt x="1473" y="0"/>
                </a:lnTo>
                <a:lnTo>
                  <a:pt x="1473" y="0"/>
                </a:lnTo>
                <a:lnTo>
                  <a:pt x="1474" y="0"/>
                </a:lnTo>
                <a:lnTo>
                  <a:pt x="1474" y="0"/>
                </a:lnTo>
                <a:lnTo>
                  <a:pt x="1474" y="0"/>
                </a:lnTo>
                <a:lnTo>
                  <a:pt x="1474" y="0"/>
                </a:lnTo>
                <a:lnTo>
                  <a:pt x="1475" y="0"/>
                </a:lnTo>
                <a:lnTo>
                  <a:pt x="1475" y="0"/>
                </a:lnTo>
                <a:lnTo>
                  <a:pt x="1475" y="0"/>
                </a:lnTo>
                <a:lnTo>
                  <a:pt x="1475" y="0"/>
                </a:lnTo>
                <a:lnTo>
                  <a:pt x="1476" y="0"/>
                </a:lnTo>
                <a:lnTo>
                  <a:pt x="1476" y="0"/>
                </a:lnTo>
                <a:lnTo>
                  <a:pt x="1476" y="0"/>
                </a:lnTo>
                <a:lnTo>
                  <a:pt x="1476" y="0"/>
                </a:lnTo>
                <a:lnTo>
                  <a:pt x="1476" y="0"/>
                </a:lnTo>
                <a:lnTo>
                  <a:pt x="1477" y="0"/>
                </a:lnTo>
                <a:lnTo>
                  <a:pt x="1477" y="0"/>
                </a:lnTo>
                <a:lnTo>
                  <a:pt x="1477" y="0"/>
                </a:lnTo>
                <a:lnTo>
                  <a:pt x="1477" y="0"/>
                </a:lnTo>
                <a:lnTo>
                  <a:pt x="1477" y="0"/>
                </a:lnTo>
                <a:lnTo>
                  <a:pt x="1477" y="0"/>
                </a:lnTo>
                <a:lnTo>
                  <a:pt x="1478" y="0"/>
                </a:lnTo>
                <a:lnTo>
                  <a:pt x="1478" y="0"/>
                </a:lnTo>
                <a:lnTo>
                  <a:pt x="1478" y="0"/>
                </a:lnTo>
                <a:lnTo>
                  <a:pt x="1478" y="0"/>
                </a:lnTo>
                <a:lnTo>
                  <a:pt x="1479" y="0"/>
                </a:lnTo>
                <a:lnTo>
                  <a:pt x="1479" y="0"/>
                </a:lnTo>
                <a:lnTo>
                  <a:pt x="1479" y="0"/>
                </a:lnTo>
                <a:lnTo>
                  <a:pt x="1479" y="0"/>
                </a:lnTo>
                <a:lnTo>
                  <a:pt x="1479" y="0"/>
                </a:lnTo>
                <a:lnTo>
                  <a:pt x="1480" y="0"/>
                </a:lnTo>
                <a:lnTo>
                  <a:pt x="1480" y="0"/>
                </a:lnTo>
                <a:lnTo>
                  <a:pt x="1480" y="0"/>
                </a:lnTo>
                <a:lnTo>
                  <a:pt x="1480" y="0"/>
                </a:lnTo>
                <a:lnTo>
                  <a:pt x="1481" y="0"/>
                </a:lnTo>
                <a:lnTo>
                  <a:pt x="1481" y="0"/>
                </a:lnTo>
                <a:lnTo>
                  <a:pt x="1481" y="0"/>
                </a:lnTo>
                <a:lnTo>
                  <a:pt x="1481" y="0"/>
                </a:lnTo>
                <a:lnTo>
                  <a:pt x="1481" y="0"/>
                </a:lnTo>
                <a:lnTo>
                  <a:pt x="1481" y="0"/>
                </a:lnTo>
                <a:lnTo>
                  <a:pt x="1481" y="0"/>
                </a:lnTo>
                <a:lnTo>
                  <a:pt x="1482" y="0"/>
                </a:lnTo>
                <a:lnTo>
                  <a:pt x="1482" y="0"/>
                </a:lnTo>
                <a:lnTo>
                  <a:pt x="1482" y="0"/>
                </a:lnTo>
                <a:lnTo>
                  <a:pt x="1482" y="0"/>
                </a:lnTo>
                <a:lnTo>
                  <a:pt x="1483" y="0"/>
                </a:lnTo>
                <a:lnTo>
                  <a:pt x="1483" y="0"/>
                </a:lnTo>
                <a:lnTo>
                  <a:pt x="1483" y="0"/>
                </a:lnTo>
                <a:lnTo>
                  <a:pt x="1483" y="0"/>
                </a:lnTo>
                <a:lnTo>
                  <a:pt x="1484" y="0"/>
                </a:lnTo>
                <a:lnTo>
                  <a:pt x="1484" y="0"/>
                </a:lnTo>
                <a:lnTo>
                  <a:pt x="1484" y="0"/>
                </a:lnTo>
                <a:lnTo>
                  <a:pt x="1484" y="0"/>
                </a:lnTo>
                <a:lnTo>
                  <a:pt x="1484" y="0"/>
                </a:lnTo>
                <a:lnTo>
                  <a:pt x="1485" y="0"/>
                </a:lnTo>
                <a:lnTo>
                  <a:pt x="1485" y="0"/>
                </a:lnTo>
                <a:lnTo>
                  <a:pt x="1485" y="0"/>
                </a:lnTo>
                <a:lnTo>
                  <a:pt x="1485" y="0"/>
                </a:lnTo>
                <a:lnTo>
                  <a:pt x="1485" y="0"/>
                </a:lnTo>
                <a:lnTo>
                  <a:pt x="1485" y="0"/>
                </a:lnTo>
                <a:lnTo>
                  <a:pt x="1486" y="0"/>
                </a:lnTo>
                <a:lnTo>
                  <a:pt x="1486" y="0"/>
                </a:lnTo>
                <a:lnTo>
                  <a:pt x="1486" y="0"/>
                </a:lnTo>
                <a:lnTo>
                  <a:pt x="1486" y="0"/>
                </a:lnTo>
                <a:lnTo>
                  <a:pt x="1487" y="0"/>
                </a:lnTo>
                <a:lnTo>
                  <a:pt x="1487" y="0"/>
                </a:lnTo>
                <a:lnTo>
                  <a:pt x="1487" y="0"/>
                </a:lnTo>
                <a:lnTo>
                  <a:pt x="1487" y="0"/>
                </a:lnTo>
                <a:lnTo>
                  <a:pt x="1487" y="0"/>
                </a:lnTo>
                <a:lnTo>
                  <a:pt x="1488" y="0"/>
                </a:lnTo>
                <a:lnTo>
                  <a:pt x="1488" y="0"/>
                </a:lnTo>
                <a:lnTo>
                  <a:pt x="1488" y="0"/>
                </a:lnTo>
                <a:lnTo>
                  <a:pt x="1488" y="0"/>
                </a:lnTo>
                <a:lnTo>
                  <a:pt x="1489" y="0"/>
                </a:lnTo>
                <a:lnTo>
                  <a:pt x="1489" y="0"/>
                </a:lnTo>
                <a:lnTo>
                  <a:pt x="1489" y="0"/>
                </a:lnTo>
                <a:lnTo>
                  <a:pt x="1489" y="0"/>
                </a:lnTo>
                <a:lnTo>
                  <a:pt x="1489" y="0"/>
                </a:lnTo>
                <a:lnTo>
                  <a:pt x="1489" y="0"/>
                </a:lnTo>
                <a:lnTo>
                  <a:pt x="1490" y="0"/>
                </a:lnTo>
                <a:lnTo>
                  <a:pt x="1490" y="0"/>
                </a:lnTo>
                <a:lnTo>
                  <a:pt x="1490" y="0"/>
                </a:lnTo>
                <a:lnTo>
                  <a:pt x="1490" y="0"/>
                </a:lnTo>
                <a:lnTo>
                  <a:pt x="1490" y="0"/>
                </a:lnTo>
                <a:lnTo>
                  <a:pt x="1491" y="0"/>
                </a:lnTo>
                <a:lnTo>
                  <a:pt x="1491" y="0"/>
                </a:lnTo>
                <a:lnTo>
                  <a:pt x="1491" y="0"/>
                </a:lnTo>
                <a:lnTo>
                  <a:pt x="1491" y="0"/>
                </a:lnTo>
                <a:lnTo>
                  <a:pt x="1492" y="0"/>
                </a:lnTo>
                <a:lnTo>
                  <a:pt x="1492" y="0"/>
                </a:lnTo>
                <a:lnTo>
                  <a:pt x="1492" y="0"/>
                </a:lnTo>
                <a:lnTo>
                  <a:pt x="1492" y="0"/>
                </a:lnTo>
                <a:lnTo>
                  <a:pt x="1493" y="0"/>
                </a:lnTo>
                <a:lnTo>
                  <a:pt x="1493" y="0"/>
                </a:lnTo>
                <a:lnTo>
                  <a:pt x="1493" y="0"/>
                </a:lnTo>
                <a:lnTo>
                  <a:pt x="1493" y="0"/>
                </a:lnTo>
                <a:lnTo>
                  <a:pt x="1493" y="0"/>
                </a:lnTo>
                <a:lnTo>
                  <a:pt x="1493" y="0"/>
                </a:lnTo>
                <a:lnTo>
                  <a:pt x="1493" y="0"/>
                </a:lnTo>
                <a:lnTo>
                  <a:pt x="1494" y="0"/>
                </a:lnTo>
                <a:lnTo>
                  <a:pt x="1494" y="0"/>
                </a:lnTo>
                <a:lnTo>
                  <a:pt x="1494" y="0"/>
                </a:lnTo>
                <a:lnTo>
                  <a:pt x="1494" y="0"/>
                </a:lnTo>
                <a:lnTo>
                  <a:pt x="1495" y="0"/>
                </a:lnTo>
                <a:lnTo>
                  <a:pt x="1495" y="0"/>
                </a:lnTo>
                <a:lnTo>
                  <a:pt x="1495" y="0"/>
                </a:lnTo>
                <a:lnTo>
                  <a:pt x="1495" y="0"/>
                </a:lnTo>
                <a:lnTo>
                  <a:pt x="1495" y="0"/>
                </a:lnTo>
                <a:lnTo>
                  <a:pt x="1496" y="0"/>
                </a:lnTo>
                <a:lnTo>
                  <a:pt x="1496" y="0"/>
                </a:lnTo>
                <a:lnTo>
                  <a:pt x="1496" y="0"/>
                </a:lnTo>
                <a:lnTo>
                  <a:pt x="1496" y="0"/>
                </a:lnTo>
                <a:lnTo>
                  <a:pt x="1497" y="0"/>
                </a:lnTo>
                <a:lnTo>
                  <a:pt x="1497" y="0"/>
                </a:lnTo>
                <a:lnTo>
                  <a:pt x="1497" y="0"/>
                </a:lnTo>
                <a:lnTo>
                  <a:pt x="1497" y="0"/>
                </a:lnTo>
                <a:lnTo>
                  <a:pt x="1497" y="0"/>
                </a:lnTo>
                <a:lnTo>
                  <a:pt x="1497" y="0"/>
                </a:lnTo>
                <a:lnTo>
                  <a:pt x="1498" y="0"/>
                </a:lnTo>
                <a:lnTo>
                  <a:pt x="1498" y="0"/>
                </a:lnTo>
                <a:lnTo>
                  <a:pt x="1498" y="0"/>
                </a:lnTo>
                <a:lnTo>
                  <a:pt x="1498" y="0"/>
                </a:lnTo>
                <a:lnTo>
                  <a:pt x="1498" y="0"/>
                </a:lnTo>
                <a:lnTo>
                  <a:pt x="1499" y="0"/>
                </a:lnTo>
                <a:lnTo>
                  <a:pt x="1499" y="0"/>
                </a:lnTo>
                <a:lnTo>
                  <a:pt x="1499" y="0"/>
                </a:lnTo>
                <a:lnTo>
                  <a:pt x="1499" y="0"/>
                </a:lnTo>
                <a:lnTo>
                  <a:pt x="1500" y="0"/>
                </a:lnTo>
                <a:lnTo>
                  <a:pt x="1500" y="0"/>
                </a:lnTo>
                <a:lnTo>
                  <a:pt x="1500" y="0"/>
                </a:lnTo>
                <a:lnTo>
                  <a:pt x="1500" y="0"/>
                </a:lnTo>
                <a:lnTo>
                  <a:pt x="1500" y="0"/>
                </a:lnTo>
                <a:lnTo>
                  <a:pt x="1500" y="0"/>
                </a:lnTo>
                <a:lnTo>
                  <a:pt x="1501" y="0"/>
                </a:lnTo>
                <a:lnTo>
                  <a:pt x="1501" y="0"/>
                </a:lnTo>
                <a:lnTo>
                  <a:pt x="1501" y="0"/>
                </a:lnTo>
                <a:lnTo>
                  <a:pt x="1501" y="0"/>
                </a:lnTo>
                <a:lnTo>
                  <a:pt x="1501" y="0"/>
                </a:lnTo>
                <a:lnTo>
                  <a:pt x="1502" y="0"/>
                </a:lnTo>
                <a:lnTo>
                  <a:pt x="1502" y="0"/>
                </a:lnTo>
                <a:lnTo>
                  <a:pt x="1502" y="0"/>
                </a:lnTo>
                <a:lnTo>
                  <a:pt x="1502" y="0"/>
                </a:lnTo>
                <a:lnTo>
                  <a:pt x="1503" y="0"/>
                </a:lnTo>
                <a:lnTo>
                  <a:pt x="1503" y="0"/>
                </a:lnTo>
                <a:lnTo>
                  <a:pt x="1503" y="0"/>
                </a:lnTo>
                <a:lnTo>
                  <a:pt x="1503" y="0"/>
                </a:lnTo>
                <a:lnTo>
                  <a:pt x="1504" y="0"/>
                </a:lnTo>
                <a:lnTo>
                  <a:pt x="1504" y="0"/>
                </a:lnTo>
                <a:lnTo>
                  <a:pt x="1504" y="0"/>
                </a:lnTo>
                <a:lnTo>
                  <a:pt x="1504" y="0"/>
                </a:lnTo>
                <a:lnTo>
                  <a:pt x="1504" y="0"/>
                </a:lnTo>
                <a:lnTo>
                  <a:pt x="1504" y="0"/>
                </a:lnTo>
                <a:lnTo>
                  <a:pt x="1504" y="0"/>
                </a:lnTo>
                <a:lnTo>
                  <a:pt x="1505" y="0"/>
                </a:lnTo>
                <a:lnTo>
                  <a:pt x="1505" y="0"/>
                </a:lnTo>
                <a:lnTo>
                  <a:pt x="1505" y="0"/>
                </a:lnTo>
                <a:lnTo>
                  <a:pt x="1505" y="0"/>
                </a:lnTo>
                <a:lnTo>
                  <a:pt x="1506" y="0"/>
                </a:lnTo>
                <a:lnTo>
                  <a:pt x="1506" y="0"/>
                </a:lnTo>
                <a:lnTo>
                  <a:pt x="1506" y="0"/>
                </a:lnTo>
                <a:lnTo>
                  <a:pt x="1506" y="0"/>
                </a:lnTo>
                <a:lnTo>
                  <a:pt x="1506" y="0"/>
                </a:lnTo>
                <a:lnTo>
                  <a:pt x="1507" y="0"/>
                </a:lnTo>
                <a:lnTo>
                  <a:pt x="1507" y="0"/>
                </a:lnTo>
                <a:lnTo>
                  <a:pt x="1507" y="0"/>
                </a:lnTo>
                <a:lnTo>
                  <a:pt x="1507" y="0"/>
                </a:lnTo>
                <a:lnTo>
                  <a:pt x="1508" y="0"/>
                </a:lnTo>
                <a:lnTo>
                  <a:pt x="1508" y="0"/>
                </a:lnTo>
                <a:lnTo>
                  <a:pt x="1508" y="0"/>
                </a:lnTo>
                <a:lnTo>
                  <a:pt x="1508" y="0"/>
                </a:lnTo>
                <a:lnTo>
                  <a:pt x="1508" y="0"/>
                </a:lnTo>
                <a:lnTo>
                  <a:pt x="1508" y="0"/>
                </a:lnTo>
                <a:lnTo>
                  <a:pt x="1509" y="0"/>
                </a:lnTo>
                <a:lnTo>
                  <a:pt x="1509" y="0"/>
                </a:lnTo>
                <a:lnTo>
                  <a:pt x="1509" y="0"/>
                </a:lnTo>
                <a:lnTo>
                  <a:pt x="1509" y="0"/>
                </a:lnTo>
                <a:lnTo>
                  <a:pt x="1509" y="0"/>
                </a:lnTo>
                <a:lnTo>
                  <a:pt x="1510" y="0"/>
                </a:lnTo>
                <a:lnTo>
                  <a:pt x="1510" y="0"/>
                </a:lnTo>
                <a:lnTo>
                  <a:pt x="1510" y="0"/>
                </a:lnTo>
                <a:lnTo>
                  <a:pt x="1510" y="0"/>
                </a:lnTo>
                <a:lnTo>
                  <a:pt x="1511" y="0"/>
                </a:lnTo>
                <a:lnTo>
                  <a:pt x="1511" y="0"/>
                </a:lnTo>
                <a:lnTo>
                  <a:pt x="1511" y="0"/>
                </a:lnTo>
                <a:lnTo>
                  <a:pt x="1511" y="0"/>
                </a:lnTo>
                <a:lnTo>
                  <a:pt x="1512" y="0"/>
                </a:lnTo>
                <a:lnTo>
                  <a:pt x="1512" y="0"/>
                </a:lnTo>
                <a:lnTo>
                  <a:pt x="1512" y="0"/>
                </a:lnTo>
                <a:lnTo>
                  <a:pt x="1512" y="0"/>
                </a:lnTo>
                <a:lnTo>
                  <a:pt x="1512" y="0"/>
                </a:lnTo>
                <a:lnTo>
                  <a:pt x="1512" y="0"/>
                </a:lnTo>
                <a:lnTo>
                  <a:pt x="1512" y="0"/>
                </a:lnTo>
                <a:lnTo>
                  <a:pt x="1513" y="0"/>
                </a:lnTo>
                <a:lnTo>
                  <a:pt x="1513" y="0"/>
                </a:lnTo>
                <a:lnTo>
                  <a:pt x="1513" y="0"/>
                </a:lnTo>
                <a:lnTo>
                  <a:pt x="1513" y="0"/>
                </a:lnTo>
                <a:lnTo>
                  <a:pt x="1514" y="0"/>
                </a:lnTo>
                <a:lnTo>
                  <a:pt x="1514" y="0"/>
                </a:lnTo>
                <a:lnTo>
                  <a:pt x="1514" y="0"/>
                </a:lnTo>
                <a:lnTo>
                  <a:pt x="1514" y="0"/>
                </a:lnTo>
                <a:lnTo>
                  <a:pt x="1515" y="0"/>
                </a:lnTo>
                <a:lnTo>
                  <a:pt x="1515" y="0"/>
                </a:lnTo>
                <a:lnTo>
                  <a:pt x="1515" y="0"/>
                </a:lnTo>
                <a:lnTo>
                  <a:pt x="1515" y="0"/>
                </a:lnTo>
                <a:lnTo>
                  <a:pt x="1515" y="0"/>
                </a:lnTo>
                <a:lnTo>
                  <a:pt x="1516" y="0"/>
                </a:lnTo>
                <a:lnTo>
                  <a:pt x="1516" y="0"/>
                </a:lnTo>
                <a:lnTo>
                  <a:pt x="1516" y="0"/>
                </a:lnTo>
                <a:lnTo>
                  <a:pt x="1516" y="0"/>
                </a:lnTo>
                <a:lnTo>
                  <a:pt x="1516" y="0"/>
                </a:lnTo>
                <a:lnTo>
                  <a:pt x="1516" y="0"/>
                </a:lnTo>
                <a:lnTo>
                  <a:pt x="1517" y="0"/>
                </a:lnTo>
                <a:lnTo>
                  <a:pt x="1517" y="0"/>
                </a:lnTo>
                <a:lnTo>
                  <a:pt x="1517" y="0"/>
                </a:lnTo>
                <a:lnTo>
                  <a:pt x="1517" y="0"/>
                </a:lnTo>
                <a:lnTo>
                  <a:pt x="1517" y="0"/>
                </a:lnTo>
                <a:lnTo>
                  <a:pt x="1518" y="0"/>
                </a:lnTo>
                <a:lnTo>
                  <a:pt x="1518" y="0"/>
                </a:lnTo>
                <a:lnTo>
                  <a:pt x="1518" y="0"/>
                </a:lnTo>
                <a:lnTo>
                  <a:pt x="1518" y="0"/>
                </a:lnTo>
                <a:lnTo>
                  <a:pt x="1519" y="0"/>
                </a:lnTo>
                <a:lnTo>
                  <a:pt x="1519" y="0"/>
                </a:lnTo>
                <a:lnTo>
                  <a:pt x="1519" y="0"/>
                </a:lnTo>
                <a:lnTo>
                  <a:pt x="1519" y="0"/>
                </a:lnTo>
                <a:lnTo>
                  <a:pt x="1520" y="0"/>
                </a:lnTo>
                <a:lnTo>
                  <a:pt x="1520" y="0"/>
                </a:lnTo>
                <a:lnTo>
                  <a:pt x="1520" y="0"/>
                </a:lnTo>
                <a:lnTo>
                  <a:pt x="1520" y="0"/>
                </a:lnTo>
                <a:lnTo>
                  <a:pt x="1520" y="0"/>
                </a:lnTo>
                <a:lnTo>
                  <a:pt x="1520" y="0"/>
                </a:lnTo>
                <a:lnTo>
                  <a:pt x="1520" y="0"/>
                </a:lnTo>
                <a:lnTo>
                  <a:pt x="1521" y="0"/>
                </a:lnTo>
                <a:lnTo>
                  <a:pt x="1521" y="0"/>
                </a:lnTo>
                <a:lnTo>
                  <a:pt x="1521" y="0"/>
                </a:lnTo>
                <a:lnTo>
                  <a:pt x="1521" y="0"/>
                </a:lnTo>
                <a:lnTo>
                  <a:pt x="1522" y="0"/>
                </a:lnTo>
                <a:lnTo>
                  <a:pt x="1522" y="0"/>
                </a:lnTo>
                <a:lnTo>
                  <a:pt x="1522" y="0"/>
                </a:lnTo>
                <a:lnTo>
                  <a:pt x="1522" y="0"/>
                </a:lnTo>
                <a:lnTo>
                  <a:pt x="1523" y="0"/>
                </a:lnTo>
                <a:lnTo>
                  <a:pt x="1523" y="0"/>
                </a:lnTo>
                <a:lnTo>
                  <a:pt x="1523" y="0"/>
                </a:lnTo>
                <a:lnTo>
                  <a:pt x="1523" y="0"/>
                </a:lnTo>
                <a:lnTo>
                  <a:pt x="1523" y="0"/>
                </a:lnTo>
                <a:lnTo>
                  <a:pt x="1524" y="0"/>
                </a:lnTo>
                <a:lnTo>
                  <a:pt x="1524" y="0"/>
                </a:lnTo>
                <a:lnTo>
                  <a:pt x="1524" y="0"/>
                </a:lnTo>
                <a:lnTo>
                  <a:pt x="1524" y="0"/>
                </a:lnTo>
                <a:lnTo>
                  <a:pt x="1524" y="0"/>
                </a:lnTo>
                <a:lnTo>
                  <a:pt x="1524" y="0"/>
                </a:lnTo>
                <a:lnTo>
                  <a:pt x="1525" y="0"/>
                </a:lnTo>
                <a:lnTo>
                  <a:pt x="1525" y="0"/>
                </a:lnTo>
                <a:lnTo>
                  <a:pt x="1525" y="0"/>
                </a:lnTo>
                <a:lnTo>
                  <a:pt x="1525" y="0"/>
                </a:lnTo>
                <a:lnTo>
                  <a:pt x="1526" y="0"/>
                </a:lnTo>
                <a:lnTo>
                  <a:pt x="1526" y="0"/>
                </a:lnTo>
                <a:lnTo>
                  <a:pt x="1526" y="0"/>
                </a:lnTo>
                <a:lnTo>
                  <a:pt x="1526" y="0"/>
                </a:lnTo>
                <a:lnTo>
                  <a:pt x="1526" y="0"/>
                </a:lnTo>
                <a:lnTo>
                  <a:pt x="1527" y="0"/>
                </a:lnTo>
                <a:lnTo>
                  <a:pt x="1527" y="0"/>
                </a:lnTo>
                <a:lnTo>
                  <a:pt x="1527" y="0"/>
                </a:lnTo>
                <a:lnTo>
                  <a:pt x="1527" y="0"/>
                </a:lnTo>
                <a:lnTo>
                  <a:pt x="1528" y="0"/>
                </a:lnTo>
                <a:lnTo>
                  <a:pt x="1528" y="0"/>
                </a:lnTo>
                <a:lnTo>
                  <a:pt x="1528" y="0"/>
                </a:lnTo>
                <a:lnTo>
                  <a:pt x="1528" y="0"/>
                </a:lnTo>
                <a:lnTo>
                  <a:pt x="1528" y="0"/>
                </a:lnTo>
                <a:lnTo>
                  <a:pt x="1528" y="0"/>
                </a:lnTo>
                <a:lnTo>
                  <a:pt x="1528" y="0"/>
                </a:lnTo>
                <a:lnTo>
                  <a:pt x="1529" y="0"/>
                </a:lnTo>
                <a:lnTo>
                  <a:pt x="1529" y="0"/>
                </a:lnTo>
                <a:lnTo>
                  <a:pt x="1529" y="0"/>
                </a:lnTo>
                <a:lnTo>
                  <a:pt x="1529" y="0"/>
                </a:lnTo>
                <a:lnTo>
                  <a:pt x="1530" y="0"/>
                </a:lnTo>
                <a:lnTo>
                  <a:pt x="1530" y="0"/>
                </a:lnTo>
                <a:lnTo>
                  <a:pt x="1530" y="0"/>
                </a:lnTo>
                <a:lnTo>
                  <a:pt x="1530" y="0"/>
                </a:lnTo>
                <a:lnTo>
                  <a:pt x="1531" y="0"/>
                </a:lnTo>
                <a:lnTo>
                  <a:pt x="1531" y="0"/>
                </a:lnTo>
                <a:lnTo>
                  <a:pt x="1531" y="0"/>
                </a:lnTo>
                <a:lnTo>
                  <a:pt x="1531" y="0"/>
                </a:lnTo>
                <a:lnTo>
                  <a:pt x="1531" y="0"/>
                </a:lnTo>
                <a:lnTo>
                  <a:pt x="1532" y="0"/>
                </a:lnTo>
                <a:lnTo>
                  <a:pt x="1532" y="0"/>
                </a:lnTo>
                <a:lnTo>
                  <a:pt x="1532" y="0"/>
                </a:lnTo>
                <a:lnTo>
                  <a:pt x="1532" y="0"/>
                </a:lnTo>
                <a:lnTo>
                  <a:pt x="1532" y="0"/>
                </a:lnTo>
                <a:lnTo>
                  <a:pt x="1532" y="0"/>
                </a:lnTo>
                <a:lnTo>
                  <a:pt x="1533" y="0"/>
                </a:lnTo>
                <a:lnTo>
                  <a:pt x="1533" y="0"/>
                </a:lnTo>
                <a:lnTo>
                  <a:pt x="1533" y="0"/>
                </a:lnTo>
                <a:lnTo>
                  <a:pt x="1533" y="0"/>
                </a:lnTo>
                <a:lnTo>
                  <a:pt x="1534" y="0"/>
                </a:lnTo>
                <a:lnTo>
                  <a:pt x="1534" y="0"/>
                </a:lnTo>
                <a:lnTo>
                  <a:pt x="1534" y="0"/>
                </a:lnTo>
                <a:lnTo>
                  <a:pt x="1534" y="0"/>
                </a:lnTo>
                <a:lnTo>
                  <a:pt x="1534" y="0"/>
                </a:lnTo>
                <a:lnTo>
                  <a:pt x="1535" y="0"/>
                </a:lnTo>
                <a:lnTo>
                  <a:pt x="1535" y="0"/>
                </a:lnTo>
                <a:lnTo>
                  <a:pt x="1535" y="0"/>
                </a:lnTo>
                <a:lnTo>
                  <a:pt x="1535" y="0"/>
                </a:lnTo>
                <a:lnTo>
                  <a:pt x="1536" y="0"/>
                </a:lnTo>
                <a:lnTo>
                  <a:pt x="1536" y="0"/>
                </a:lnTo>
                <a:lnTo>
                  <a:pt x="1536" y="0"/>
                </a:lnTo>
                <a:lnTo>
                  <a:pt x="1536" y="0"/>
                </a:lnTo>
                <a:lnTo>
                  <a:pt x="1536" y="0"/>
                </a:lnTo>
                <a:lnTo>
                  <a:pt x="1536" y="0"/>
                </a:lnTo>
                <a:lnTo>
                  <a:pt x="1537" y="0"/>
                </a:lnTo>
                <a:lnTo>
                  <a:pt x="1537" y="0"/>
                </a:lnTo>
                <a:lnTo>
                  <a:pt x="1537" y="0"/>
                </a:lnTo>
                <a:lnTo>
                  <a:pt x="1537" y="0"/>
                </a:lnTo>
                <a:lnTo>
                  <a:pt x="1537" y="0"/>
                </a:lnTo>
                <a:lnTo>
                  <a:pt x="1538" y="0"/>
                </a:lnTo>
                <a:lnTo>
                  <a:pt x="1538" y="0"/>
                </a:lnTo>
                <a:lnTo>
                  <a:pt x="1538" y="0"/>
                </a:lnTo>
                <a:lnTo>
                  <a:pt x="1538" y="0"/>
                </a:lnTo>
                <a:lnTo>
                  <a:pt x="1539" y="0"/>
                </a:lnTo>
                <a:lnTo>
                  <a:pt x="1539" y="0"/>
                </a:lnTo>
                <a:lnTo>
                  <a:pt x="1539" y="0"/>
                </a:lnTo>
                <a:lnTo>
                  <a:pt x="1539" y="0"/>
                </a:lnTo>
                <a:lnTo>
                  <a:pt x="1540" y="0"/>
                </a:lnTo>
                <a:lnTo>
                  <a:pt x="1540" y="0"/>
                </a:lnTo>
                <a:lnTo>
                  <a:pt x="1540" y="0"/>
                </a:lnTo>
                <a:lnTo>
                  <a:pt x="1540" y="0"/>
                </a:lnTo>
                <a:lnTo>
                  <a:pt x="1540" y="0"/>
                </a:lnTo>
                <a:lnTo>
                  <a:pt x="1540" y="0"/>
                </a:lnTo>
                <a:lnTo>
                  <a:pt x="1540" y="0"/>
                </a:lnTo>
                <a:lnTo>
                  <a:pt x="1541" y="0"/>
                </a:lnTo>
                <a:lnTo>
                  <a:pt x="1541" y="0"/>
                </a:lnTo>
                <a:lnTo>
                  <a:pt x="1541" y="0"/>
                </a:lnTo>
                <a:lnTo>
                  <a:pt x="1541" y="0"/>
                </a:lnTo>
                <a:lnTo>
                  <a:pt x="1542" y="0"/>
                </a:lnTo>
                <a:lnTo>
                  <a:pt x="1542" y="0"/>
                </a:lnTo>
                <a:lnTo>
                  <a:pt x="1542" y="0"/>
                </a:lnTo>
                <a:lnTo>
                  <a:pt x="1542" y="0"/>
                </a:lnTo>
                <a:lnTo>
                  <a:pt x="1542" y="0"/>
                </a:lnTo>
                <a:lnTo>
                  <a:pt x="1543" y="0"/>
                </a:lnTo>
                <a:lnTo>
                  <a:pt x="1543" y="0"/>
                </a:lnTo>
                <a:lnTo>
                  <a:pt x="1543" y="0"/>
                </a:lnTo>
                <a:lnTo>
                  <a:pt x="1543" y="0"/>
                </a:lnTo>
                <a:lnTo>
                  <a:pt x="1544" y="0"/>
                </a:lnTo>
                <a:lnTo>
                  <a:pt x="1544" y="0"/>
                </a:lnTo>
                <a:lnTo>
                  <a:pt x="1544" y="0"/>
                </a:lnTo>
                <a:lnTo>
                  <a:pt x="1544" y="0"/>
                </a:lnTo>
                <a:lnTo>
                  <a:pt x="1544" y="0"/>
                </a:lnTo>
                <a:lnTo>
                  <a:pt x="1544" y="0"/>
                </a:lnTo>
                <a:lnTo>
                  <a:pt x="1545" y="0"/>
                </a:lnTo>
                <a:lnTo>
                  <a:pt x="1545" y="0"/>
                </a:lnTo>
                <a:lnTo>
                  <a:pt x="1545" y="0"/>
                </a:lnTo>
                <a:lnTo>
                  <a:pt x="1545" y="0"/>
                </a:lnTo>
                <a:lnTo>
                  <a:pt x="1545" y="0"/>
                </a:lnTo>
                <a:lnTo>
                  <a:pt x="1546" y="0"/>
                </a:lnTo>
                <a:lnTo>
                  <a:pt x="1546" y="0"/>
                </a:lnTo>
                <a:lnTo>
                  <a:pt x="1546" y="0"/>
                </a:lnTo>
                <a:lnTo>
                  <a:pt x="1546" y="0"/>
                </a:lnTo>
                <a:lnTo>
                  <a:pt x="1547" y="0"/>
                </a:lnTo>
                <a:lnTo>
                  <a:pt x="1547" y="0"/>
                </a:lnTo>
                <a:lnTo>
                  <a:pt x="1547" y="0"/>
                </a:lnTo>
                <a:lnTo>
                  <a:pt x="1547" y="0"/>
                </a:lnTo>
                <a:lnTo>
                  <a:pt x="1548" y="0"/>
                </a:lnTo>
                <a:lnTo>
                  <a:pt x="1548" y="0"/>
                </a:lnTo>
                <a:lnTo>
                  <a:pt x="1548" y="0"/>
                </a:lnTo>
                <a:lnTo>
                  <a:pt x="1548" y="0"/>
                </a:lnTo>
                <a:lnTo>
                  <a:pt x="1548" y="0"/>
                </a:lnTo>
                <a:lnTo>
                  <a:pt x="1548" y="0"/>
                </a:lnTo>
                <a:lnTo>
                  <a:pt x="1548" y="0"/>
                </a:lnTo>
                <a:lnTo>
                  <a:pt x="1549" y="0"/>
                </a:lnTo>
                <a:lnTo>
                  <a:pt x="1549" y="0"/>
                </a:lnTo>
                <a:lnTo>
                  <a:pt x="1549" y="0"/>
                </a:lnTo>
                <a:lnTo>
                  <a:pt x="1549" y="0"/>
                </a:lnTo>
                <a:lnTo>
                  <a:pt x="1550" y="0"/>
                </a:lnTo>
                <a:lnTo>
                  <a:pt x="1550" y="0"/>
                </a:lnTo>
                <a:lnTo>
                  <a:pt x="1550" y="0"/>
                </a:lnTo>
                <a:lnTo>
                  <a:pt x="1550" y="0"/>
                </a:lnTo>
                <a:lnTo>
                  <a:pt x="1551" y="0"/>
                </a:lnTo>
                <a:lnTo>
                  <a:pt x="1551" y="0"/>
                </a:lnTo>
                <a:lnTo>
                  <a:pt x="1551" y="0"/>
                </a:lnTo>
                <a:lnTo>
                  <a:pt x="1551" y="0"/>
                </a:lnTo>
                <a:lnTo>
                  <a:pt x="1551" y="0"/>
                </a:lnTo>
                <a:lnTo>
                  <a:pt x="1552" y="0"/>
                </a:lnTo>
                <a:lnTo>
                  <a:pt x="1552" y="0"/>
                </a:lnTo>
                <a:lnTo>
                  <a:pt x="1552" y="0"/>
                </a:lnTo>
                <a:lnTo>
                  <a:pt x="1552" y="0"/>
                </a:lnTo>
                <a:lnTo>
                  <a:pt x="1552" y="0"/>
                </a:lnTo>
                <a:lnTo>
                  <a:pt x="1552" y="0"/>
                </a:lnTo>
                <a:lnTo>
                  <a:pt x="1553" y="0"/>
                </a:lnTo>
                <a:lnTo>
                  <a:pt x="1553" y="0"/>
                </a:lnTo>
                <a:lnTo>
                  <a:pt x="1553" y="0"/>
                </a:lnTo>
                <a:lnTo>
                  <a:pt x="1553" y="0"/>
                </a:lnTo>
                <a:lnTo>
                  <a:pt x="1553" y="0"/>
                </a:lnTo>
                <a:lnTo>
                  <a:pt x="1554" y="0"/>
                </a:lnTo>
                <a:lnTo>
                  <a:pt x="1554" y="0"/>
                </a:lnTo>
                <a:lnTo>
                  <a:pt x="1554" y="0"/>
                </a:lnTo>
                <a:lnTo>
                  <a:pt x="1554" y="0"/>
                </a:lnTo>
                <a:lnTo>
                  <a:pt x="1555" y="0"/>
                </a:lnTo>
                <a:lnTo>
                  <a:pt x="1555" y="0"/>
                </a:lnTo>
                <a:lnTo>
                  <a:pt x="1555" y="0"/>
                </a:lnTo>
                <a:lnTo>
                  <a:pt x="1555" y="0"/>
                </a:lnTo>
                <a:lnTo>
                  <a:pt x="1556" y="0"/>
                </a:lnTo>
                <a:lnTo>
                  <a:pt x="1556" y="0"/>
                </a:lnTo>
                <a:lnTo>
                  <a:pt x="1556" y="0"/>
                </a:lnTo>
                <a:lnTo>
                  <a:pt x="1556" y="0"/>
                </a:lnTo>
                <a:lnTo>
                  <a:pt x="1556" y="0"/>
                </a:lnTo>
                <a:lnTo>
                  <a:pt x="1556" y="0"/>
                </a:lnTo>
                <a:lnTo>
                  <a:pt x="1556" y="0"/>
                </a:lnTo>
                <a:lnTo>
                  <a:pt x="1557" y="0"/>
                </a:lnTo>
                <a:lnTo>
                  <a:pt x="1557" y="0"/>
                </a:lnTo>
                <a:lnTo>
                  <a:pt x="1557" y="0"/>
                </a:lnTo>
                <a:lnTo>
                  <a:pt x="1557" y="0"/>
                </a:lnTo>
                <a:lnTo>
                  <a:pt x="1558" y="0"/>
                </a:lnTo>
                <a:lnTo>
                  <a:pt x="1558" y="0"/>
                </a:lnTo>
                <a:lnTo>
                  <a:pt x="1558" y="0"/>
                </a:lnTo>
                <a:lnTo>
                  <a:pt x="1558" y="0"/>
                </a:lnTo>
                <a:lnTo>
                  <a:pt x="1559" y="0"/>
                </a:lnTo>
                <a:lnTo>
                  <a:pt x="1559" y="0"/>
                </a:lnTo>
                <a:lnTo>
                  <a:pt x="1559" y="0"/>
                </a:lnTo>
                <a:lnTo>
                  <a:pt x="1559" y="0"/>
                </a:lnTo>
                <a:lnTo>
                  <a:pt x="1559" y="0"/>
                </a:lnTo>
                <a:lnTo>
                  <a:pt x="1559" y="0"/>
                </a:lnTo>
                <a:lnTo>
                  <a:pt x="1559" y="0"/>
                </a:lnTo>
                <a:lnTo>
                  <a:pt x="1560" y="0"/>
                </a:lnTo>
                <a:lnTo>
                  <a:pt x="1560" y="0"/>
                </a:lnTo>
                <a:lnTo>
                  <a:pt x="1560" y="0"/>
                </a:lnTo>
                <a:lnTo>
                  <a:pt x="1560" y="0"/>
                </a:lnTo>
                <a:lnTo>
                  <a:pt x="1561" y="0"/>
                </a:lnTo>
                <a:lnTo>
                  <a:pt x="1561" y="0"/>
                </a:lnTo>
                <a:lnTo>
                  <a:pt x="1561" y="0"/>
                </a:lnTo>
                <a:lnTo>
                  <a:pt x="1561" y="0"/>
                </a:lnTo>
                <a:lnTo>
                  <a:pt x="1562" y="0"/>
                </a:lnTo>
                <a:lnTo>
                  <a:pt x="1562" y="0"/>
                </a:lnTo>
                <a:lnTo>
                  <a:pt x="1562" y="0"/>
                </a:lnTo>
                <a:lnTo>
                  <a:pt x="1562" y="0"/>
                </a:lnTo>
                <a:lnTo>
                  <a:pt x="1562" y="0"/>
                </a:lnTo>
                <a:lnTo>
                  <a:pt x="1563" y="0"/>
                </a:lnTo>
                <a:lnTo>
                  <a:pt x="1563" y="0"/>
                </a:lnTo>
                <a:lnTo>
                  <a:pt x="1563" y="0"/>
                </a:lnTo>
                <a:lnTo>
                  <a:pt x="1563" y="0"/>
                </a:lnTo>
                <a:lnTo>
                  <a:pt x="1563" y="0"/>
                </a:lnTo>
                <a:lnTo>
                  <a:pt x="1563" y="0"/>
                </a:lnTo>
                <a:lnTo>
                  <a:pt x="1564" y="0"/>
                </a:lnTo>
                <a:lnTo>
                  <a:pt x="1564" y="0"/>
                </a:lnTo>
                <a:lnTo>
                  <a:pt x="1564" y="0"/>
                </a:lnTo>
                <a:lnTo>
                  <a:pt x="1564" y="0"/>
                </a:lnTo>
                <a:lnTo>
                  <a:pt x="1564" y="0"/>
                </a:lnTo>
                <a:lnTo>
                  <a:pt x="1565" y="0"/>
                </a:lnTo>
                <a:lnTo>
                  <a:pt x="1565" y="0"/>
                </a:lnTo>
                <a:lnTo>
                  <a:pt x="1565" y="0"/>
                </a:lnTo>
                <a:lnTo>
                  <a:pt x="1565" y="0"/>
                </a:lnTo>
                <a:lnTo>
                  <a:pt x="1566" y="0"/>
                </a:lnTo>
                <a:lnTo>
                  <a:pt x="1566" y="0"/>
                </a:lnTo>
                <a:lnTo>
                  <a:pt x="1566" y="0"/>
                </a:lnTo>
                <a:lnTo>
                  <a:pt x="1566" y="0"/>
                </a:lnTo>
                <a:lnTo>
                  <a:pt x="1567" y="0"/>
                </a:lnTo>
                <a:lnTo>
                  <a:pt x="1567" y="0"/>
                </a:lnTo>
                <a:lnTo>
                  <a:pt x="1567" y="0"/>
                </a:lnTo>
                <a:lnTo>
                  <a:pt x="1567" y="0"/>
                </a:lnTo>
                <a:lnTo>
                  <a:pt x="1567" y="0"/>
                </a:lnTo>
                <a:lnTo>
                  <a:pt x="1567" y="0"/>
                </a:lnTo>
                <a:lnTo>
                  <a:pt x="1567" y="0"/>
                </a:lnTo>
                <a:lnTo>
                  <a:pt x="1568" y="0"/>
                </a:lnTo>
                <a:lnTo>
                  <a:pt x="1568" y="0"/>
                </a:lnTo>
                <a:lnTo>
                  <a:pt x="1568" y="0"/>
                </a:lnTo>
                <a:lnTo>
                  <a:pt x="1568" y="0"/>
                </a:lnTo>
                <a:lnTo>
                  <a:pt x="1569" y="0"/>
                </a:lnTo>
                <a:lnTo>
                  <a:pt x="1569" y="0"/>
                </a:lnTo>
                <a:lnTo>
                  <a:pt x="1569" y="0"/>
                </a:lnTo>
                <a:lnTo>
                  <a:pt x="1569" y="0"/>
                </a:lnTo>
                <a:lnTo>
                  <a:pt x="1570" y="0"/>
                </a:lnTo>
                <a:lnTo>
                  <a:pt x="1570" y="0"/>
                </a:lnTo>
                <a:lnTo>
                  <a:pt x="1570" y="0"/>
                </a:lnTo>
                <a:lnTo>
                  <a:pt x="1570" y="0"/>
                </a:lnTo>
                <a:lnTo>
                  <a:pt x="1570" y="0"/>
                </a:lnTo>
                <a:lnTo>
                  <a:pt x="1571" y="0"/>
                </a:lnTo>
                <a:lnTo>
                  <a:pt x="1571" y="0"/>
                </a:lnTo>
                <a:lnTo>
                  <a:pt x="1571" y="0"/>
                </a:lnTo>
                <a:lnTo>
                  <a:pt x="1571" y="0"/>
                </a:lnTo>
                <a:lnTo>
                  <a:pt x="1571" y="0"/>
                </a:lnTo>
                <a:lnTo>
                  <a:pt x="1571" y="0"/>
                </a:lnTo>
                <a:lnTo>
                  <a:pt x="1572" y="0"/>
                </a:lnTo>
                <a:lnTo>
                  <a:pt x="1572" y="0"/>
                </a:lnTo>
                <a:lnTo>
                  <a:pt x="1572" y="0"/>
                </a:lnTo>
                <a:lnTo>
                  <a:pt x="1572" y="0"/>
                </a:lnTo>
                <a:lnTo>
                  <a:pt x="1573" y="0"/>
                </a:lnTo>
                <a:lnTo>
                  <a:pt x="1573" y="0"/>
                </a:lnTo>
                <a:lnTo>
                  <a:pt x="1573" y="0"/>
                </a:lnTo>
                <a:lnTo>
                  <a:pt x="1573" y="0"/>
                </a:lnTo>
                <a:lnTo>
                  <a:pt x="1573" y="0"/>
                </a:lnTo>
                <a:lnTo>
                  <a:pt x="1574" y="0"/>
                </a:lnTo>
                <a:lnTo>
                  <a:pt x="1574" y="0"/>
                </a:lnTo>
                <a:lnTo>
                  <a:pt x="1574" y="0"/>
                </a:lnTo>
                <a:lnTo>
                  <a:pt x="1574" y="0"/>
                </a:lnTo>
                <a:lnTo>
                  <a:pt x="1575" y="0"/>
                </a:lnTo>
                <a:lnTo>
                  <a:pt x="1575" y="0"/>
                </a:lnTo>
                <a:lnTo>
                  <a:pt x="1575" y="0"/>
                </a:lnTo>
                <a:lnTo>
                  <a:pt x="1575" y="0"/>
                </a:lnTo>
                <a:lnTo>
                  <a:pt x="1575" y="0"/>
                </a:lnTo>
                <a:lnTo>
                  <a:pt x="1575" y="0"/>
                </a:lnTo>
                <a:lnTo>
                  <a:pt x="1575" y="0"/>
                </a:lnTo>
                <a:lnTo>
                  <a:pt x="1576" y="0"/>
                </a:lnTo>
                <a:lnTo>
                  <a:pt x="1576" y="0"/>
                </a:lnTo>
                <a:lnTo>
                  <a:pt x="1576" y="0"/>
                </a:lnTo>
                <a:lnTo>
                  <a:pt x="1576" y="0"/>
                </a:lnTo>
                <a:lnTo>
                  <a:pt x="1577" y="0"/>
                </a:lnTo>
                <a:lnTo>
                  <a:pt x="1577" y="0"/>
                </a:lnTo>
                <a:lnTo>
                  <a:pt x="1577" y="0"/>
                </a:lnTo>
                <a:lnTo>
                  <a:pt x="1577" y="0"/>
                </a:lnTo>
                <a:lnTo>
                  <a:pt x="1578" y="0"/>
                </a:lnTo>
                <a:lnTo>
                  <a:pt x="1578" y="0"/>
                </a:lnTo>
                <a:lnTo>
                  <a:pt x="1578" y="0"/>
                </a:lnTo>
                <a:lnTo>
                  <a:pt x="1578" y="0"/>
                </a:lnTo>
                <a:lnTo>
                  <a:pt x="1579" y="0"/>
                </a:lnTo>
                <a:lnTo>
                  <a:pt x="1579" y="0"/>
                </a:lnTo>
                <a:lnTo>
                  <a:pt x="1579" y="0"/>
                </a:lnTo>
                <a:lnTo>
                  <a:pt x="1579" y="0"/>
                </a:lnTo>
                <a:lnTo>
                  <a:pt x="1579" y="0"/>
                </a:lnTo>
                <a:lnTo>
                  <a:pt x="1579" y="0"/>
                </a:lnTo>
                <a:lnTo>
                  <a:pt x="1579" y="0"/>
                </a:lnTo>
                <a:lnTo>
                  <a:pt x="1580" y="0"/>
                </a:lnTo>
                <a:lnTo>
                  <a:pt x="1580" y="0"/>
                </a:lnTo>
                <a:lnTo>
                  <a:pt x="1580" y="0"/>
                </a:lnTo>
                <a:lnTo>
                  <a:pt x="1580" y="0"/>
                </a:lnTo>
                <a:lnTo>
                  <a:pt x="1581" y="0"/>
                </a:lnTo>
                <a:lnTo>
                  <a:pt x="1581" y="0"/>
                </a:lnTo>
                <a:lnTo>
                  <a:pt x="1581" y="0"/>
                </a:lnTo>
                <a:lnTo>
                  <a:pt x="1581" y="0"/>
                </a:lnTo>
                <a:lnTo>
                  <a:pt x="1581" y="0"/>
                </a:lnTo>
                <a:lnTo>
                  <a:pt x="1582" y="0"/>
                </a:lnTo>
                <a:lnTo>
                  <a:pt x="1582" y="0"/>
                </a:lnTo>
                <a:lnTo>
                  <a:pt x="1582" y="0"/>
                </a:lnTo>
                <a:lnTo>
                  <a:pt x="1582" y="0"/>
                </a:lnTo>
                <a:lnTo>
                  <a:pt x="1583" y="0"/>
                </a:lnTo>
                <a:lnTo>
                  <a:pt x="1583" y="0"/>
                </a:lnTo>
                <a:lnTo>
                  <a:pt x="1583" y="0"/>
                </a:lnTo>
                <a:lnTo>
                  <a:pt x="1583" y="0"/>
                </a:lnTo>
                <a:lnTo>
                  <a:pt x="1583" y="0"/>
                </a:lnTo>
                <a:lnTo>
                  <a:pt x="1583" y="0"/>
                </a:lnTo>
                <a:lnTo>
                  <a:pt x="1584" y="0"/>
                </a:lnTo>
                <a:lnTo>
                  <a:pt x="1584" y="0"/>
                </a:lnTo>
                <a:lnTo>
                  <a:pt x="1584" y="0"/>
                </a:lnTo>
                <a:lnTo>
                  <a:pt x="1584" y="0"/>
                </a:lnTo>
                <a:lnTo>
                  <a:pt x="1584" y="0"/>
                </a:lnTo>
                <a:lnTo>
                  <a:pt x="1585" y="0"/>
                </a:lnTo>
                <a:lnTo>
                  <a:pt x="1585" y="0"/>
                </a:lnTo>
                <a:lnTo>
                  <a:pt x="1585" y="0"/>
                </a:lnTo>
                <a:lnTo>
                  <a:pt x="1585" y="0"/>
                </a:lnTo>
                <a:lnTo>
                  <a:pt x="1586" y="0"/>
                </a:lnTo>
                <a:lnTo>
                  <a:pt x="1586" y="0"/>
                </a:lnTo>
                <a:lnTo>
                  <a:pt x="1586" y="0"/>
                </a:lnTo>
                <a:lnTo>
                  <a:pt x="1586" y="0"/>
                </a:lnTo>
                <a:lnTo>
                  <a:pt x="1587" y="0"/>
                </a:lnTo>
                <a:lnTo>
                  <a:pt x="1587" y="0"/>
                </a:lnTo>
                <a:lnTo>
                  <a:pt x="1587" y="0"/>
                </a:lnTo>
                <a:lnTo>
                  <a:pt x="1587" y="0"/>
                </a:lnTo>
                <a:lnTo>
                  <a:pt x="1587" y="0"/>
                </a:lnTo>
                <a:lnTo>
                  <a:pt x="1587" y="0"/>
                </a:lnTo>
                <a:lnTo>
                  <a:pt x="1587" y="0"/>
                </a:lnTo>
                <a:lnTo>
                  <a:pt x="1588" y="0"/>
                </a:lnTo>
                <a:lnTo>
                  <a:pt x="1588" y="0"/>
                </a:lnTo>
                <a:lnTo>
                  <a:pt x="1588" y="0"/>
                </a:lnTo>
                <a:lnTo>
                  <a:pt x="1588" y="0"/>
                </a:lnTo>
                <a:lnTo>
                  <a:pt x="1589" y="0"/>
                </a:lnTo>
                <a:lnTo>
                  <a:pt x="1589" y="0"/>
                </a:lnTo>
                <a:lnTo>
                  <a:pt x="1589" y="0"/>
                </a:lnTo>
                <a:lnTo>
                  <a:pt x="1589" y="0"/>
                </a:lnTo>
                <a:lnTo>
                  <a:pt x="1589" y="0"/>
                </a:lnTo>
                <a:lnTo>
                  <a:pt x="1590" y="0"/>
                </a:lnTo>
                <a:lnTo>
                  <a:pt x="1590" y="0"/>
                </a:lnTo>
                <a:lnTo>
                  <a:pt x="1590" y="0"/>
                </a:lnTo>
                <a:lnTo>
                  <a:pt x="1590" y="0"/>
                </a:lnTo>
                <a:lnTo>
                  <a:pt x="1591" y="0"/>
                </a:lnTo>
                <a:lnTo>
                  <a:pt x="1591" y="0"/>
                </a:lnTo>
                <a:lnTo>
                  <a:pt x="1591" y="0"/>
                </a:lnTo>
                <a:lnTo>
                  <a:pt x="1591" y="0"/>
                </a:lnTo>
                <a:lnTo>
                  <a:pt x="1591" y="0"/>
                </a:lnTo>
                <a:lnTo>
                  <a:pt x="1591" y="0"/>
                </a:lnTo>
                <a:lnTo>
                  <a:pt x="1592" y="0"/>
                </a:lnTo>
                <a:lnTo>
                  <a:pt x="1592" y="0"/>
                </a:lnTo>
                <a:lnTo>
                  <a:pt x="1592" y="0"/>
                </a:lnTo>
                <a:lnTo>
                  <a:pt x="1592" y="0"/>
                </a:lnTo>
                <a:lnTo>
                  <a:pt x="1592" y="0"/>
                </a:lnTo>
                <a:lnTo>
                  <a:pt x="1593" y="0"/>
                </a:lnTo>
                <a:lnTo>
                  <a:pt x="1593" y="0"/>
                </a:lnTo>
                <a:lnTo>
                  <a:pt x="1593" y="0"/>
                </a:lnTo>
                <a:lnTo>
                  <a:pt x="1593" y="0"/>
                </a:lnTo>
                <a:lnTo>
                  <a:pt x="1594" y="0"/>
                </a:lnTo>
                <a:lnTo>
                  <a:pt x="1594" y="0"/>
                </a:lnTo>
                <a:lnTo>
                  <a:pt x="1594" y="0"/>
                </a:lnTo>
                <a:lnTo>
                  <a:pt x="1594" y="0"/>
                </a:lnTo>
                <a:lnTo>
                  <a:pt x="1595" y="0"/>
                </a:lnTo>
                <a:lnTo>
                  <a:pt x="1595" y="0"/>
                </a:lnTo>
                <a:lnTo>
                  <a:pt x="1595" y="0"/>
                </a:lnTo>
                <a:lnTo>
                  <a:pt x="1595" y="0"/>
                </a:lnTo>
                <a:lnTo>
                  <a:pt x="1595" y="0"/>
                </a:lnTo>
                <a:lnTo>
                  <a:pt x="1595" y="0"/>
                </a:lnTo>
                <a:lnTo>
                  <a:pt x="1595" y="0"/>
                </a:lnTo>
                <a:lnTo>
                  <a:pt x="1596" y="0"/>
                </a:lnTo>
                <a:lnTo>
                  <a:pt x="1596" y="0"/>
                </a:lnTo>
                <a:lnTo>
                  <a:pt x="1596" y="0"/>
                </a:lnTo>
                <a:lnTo>
                  <a:pt x="1596" y="0"/>
                </a:lnTo>
                <a:lnTo>
                  <a:pt x="1597" y="0"/>
                </a:lnTo>
                <a:lnTo>
                  <a:pt x="1597" y="0"/>
                </a:lnTo>
                <a:lnTo>
                  <a:pt x="1597" y="0"/>
                </a:lnTo>
                <a:lnTo>
                  <a:pt x="1597" y="0"/>
                </a:lnTo>
                <a:lnTo>
                  <a:pt x="1598" y="0"/>
                </a:lnTo>
                <a:lnTo>
                  <a:pt x="1598" y="0"/>
                </a:lnTo>
                <a:lnTo>
                  <a:pt x="1598" y="0"/>
                </a:lnTo>
                <a:lnTo>
                  <a:pt x="1598" y="0"/>
                </a:lnTo>
                <a:lnTo>
                  <a:pt x="1598" y="0"/>
                </a:lnTo>
                <a:lnTo>
                  <a:pt x="1599" y="0"/>
                </a:lnTo>
                <a:lnTo>
                  <a:pt x="1599" y="0"/>
                </a:lnTo>
                <a:lnTo>
                  <a:pt x="1599" y="0"/>
                </a:lnTo>
                <a:lnTo>
                  <a:pt x="1599" y="0"/>
                </a:lnTo>
                <a:lnTo>
                  <a:pt x="1599" y="0"/>
                </a:lnTo>
                <a:lnTo>
                  <a:pt x="1599" y="0"/>
                </a:lnTo>
                <a:lnTo>
                  <a:pt x="1600" y="0"/>
                </a:lnTo>
                <a:lnTo>
                  <a:pt x="1600" y="0"/>
                </a:lnTo>
                <a:lnTo>
                  <a:pt x="1600" y="0"/>
                </a:lnTo>
                <a:lnTo>
                  <a:pt x="1600" y="0"/>
                </a:lnTo>
                <a:lnTo>
                  <a:pt x="1600" y="0"/>
                </a:lnTo>
                <a:lnTo>
                  <a:pt x="1601" y="0"/>
                </a:lnTo>
                <a:lnTo>
                  <a:pt x="1601" y="0"/>
                </a:lnTo>
                <a:lnTo>
                  <a:pt x="1601" y="0"/>
                </a:lnTo>
                <a:lnTo>
                  <a:pt x="1601" y="0"/>
                </a:lnTo>
                <a:lnTo>
                  <a:pt x="1602" y="0"/>
                </a:lnTo>
                <a:lnTo>
                  <a:pt x="1602" y="0"/>
                </a:lnTo>
                <a:lnTo>
                  <a:pt x="1602" y="0"/>
                </a:lnTo>
                <a:lnTo>
                  <a:pt x="1602" y="0"/>
                </a:lnTo>
                <a:lnTo>
                  <a:pt x="1603" y="0"/>
                </a:lnTo>
                <a:lnTo>
                  <a:pt x="1603" y="0"/>
                </a:lnTo>
                <a:lnTo>
                  <a:pt x="1603" y="0"/>
                </a:lnTo>
                <a:lnTo>
                  <a:pt x="1603" y="0"/>
                </a:lnTo>
                <a:lnTo>
                  <a:pt x="1603" y="0"/>
                </a:lnTo>
                <a:lnTo>
                  <a:pt x="1603" y="0"/>
                </a:lnTo>
                <a:lnTo>
                  <a:pt x="1603" y="0"/>
                </a:lnTo>
                <a:lnTo>
                  <a:pt x="1604" y="0"/>
                </a:lnTo>
                <a:lnTo>
                  <a:pt x="1604" y="0"/>
                </a:lnTo>
                <a:lnTo>
                  <a:pt x="1604" y="0"/>
                </a:lnTo>
                <a:lnTo>
                  <a:pt x="1604" y="0"/>
                </a:lnTo>
                <a:lnTo>
                  <a:pt x="1605" y="0"/>
                </a:lnTo>
                <a:lnTo>
                  <a:pt x="1605" y="0"/>
                </a:lnTo>
                <a:lnTo>
                  <a:pt x="1605" y="0"/>
                </a:lnTo>
                <a:lnTo>
                  <a:pt x="1605" y="0"/>
                </a:lnTo>
                <a:lnTo>
                  <a:pt x="1606" y="0"/>
                </a:lnTo>
                <a:lnTo>
                  <a:pt x="1606" y="0"/>
                </a:lnTo>
                <a:lnTo>
                  <a:pt x="1606" y="0"/>
                </a:lnTo>
                <a:lnTo>
                  <a:pt x="1606" y="0"/>
                </a:lnTo>
                <a:lnTo>
                  <a:pt x="1606" y="0"/>
                </a:lnTo>
                <a:lnTo>
                  <a:pt x="1607" y="0"/>
                </a:lnTo>
                <a:lnTo>
                  <a:pt x="1607" y="0"/>
                </a:lnTo>
                <a:lnTo>
                  <a:pt x="1607" y="0"/>
                </a:lnTo>
                <a:lnTo>
                  <a:pt x="1607" y="0"/>
                </a:lnTo>
                <a:lnTo>
                  <a:pt x="1607" y="0"/>
                </a:lnTo>
                <a:lnTo>
                  <a:pt x="1607" y="0"/>
                </a:lnTo>
                <a:lnTo>
                  <a:pt x="1608" y="0"/>
                </a:lnTo>
                <a:lnTo>
                  <a:pt x="1608" y="0"/>
                </a:lnTo>
                <a:lnTo>
                  <a:pt x="1608" y="0"/>
                </a:lnTo>
                <a:lnTo>
                  <a:pt x="1608" y="0"/>
                </a:lnTo>
                <a:lnTo>
                  <a:pt x="1609" y="0"/>
                </a:lnTo>
                <a:lnTo>
                  <a:pt x="1609" y="0"/>
                </a:lnTo>
                <a:lnTo>
                  <a:pt x="1609" y="0"/>
                </a:lnTo>
                <a:lnTo>
                  <a:pt x="1609" y="0"/>
                </a:lnTo>
                <a:lnTo>
                  <a:pt x="1609" y="0"/>
                </a:lnTo>
                <a:lnTo>
                  <a:pt x="1610" y="0"/>
                </a:lnTo>
                <a:lnTo>
                  <a:pt x="1610" y="0"/>
                </a:lnTo>
                <a:lnTo>
                  <a:pt x="1610" y="0"/>
                </a:lnTo>
                <a:lnTo>
                  <a:pt x="1610" y="0"/>
                </a:lnTo>
                <a:lnTo>
                  <a:pt x="1611" y="0"/>
                </a:lnTo>
                <a:lnTo>
                  <a:pt x="1611" y="0"/>
                </a:lnTo>
                <a:lnTo>
                  <a:pt x="1611" y="0"/>
                </a:lnTo>
                <a:lnTo>
                  <a:pt x="1611" y="0"/>
                </a:lnTo>
                <a:lnTo>
                  <a:pt x="1611" y="0"/>
                </a:lnTo>
                <a:lnTo>
                  <a:pt x="1611" y="0"/>
                </a:lnTo>
                <a:lnTo>
                  <a:pt x="1611" y="0"/>
                </a:lnTo>
                <a:lnTo>
                  <a:pt x="1612" y="0"/>
                </a:lnTo>
                <a:lnTo>
                  <a:pt x="1612" y="0"/>
                </a:lnTo>
                <a:lnTo>
                  <a:pt x="1612" y="0"/>
                </a:lnTo>
                <a:lnTo>
                  <a:pt x="1612" y="0"/>
                </a:lnTo>
                <a:lnTo>
                  <a:pt x="1613" y="0"/>
                </a:lnTo>
                <a:lnTo>
                  <a:pt x="1613" y="0"/>
                </a:lnTo>
                <a:lnTo>
                  <a:pt x="1613" y="0"/>
                </a:lnTo>
                <a:lnTo>
                  <a:pt x="1613" y="0"/>
                </a:lnTo>
                <a:lnTo>
                  <a:pt x="1614" y="0"/>
                </a:lnTo>
                <a:lnTo>
                  <a:pt x="1614" y="0"/>
                </a:lnTo>
                <a:lnTo>
                  <a:pt x="1614" y="0"/>
                </a:lnTo>
                <a:lnTo>
                  <a:pt x="1614" y="0"/>
                </a:lnTo>
                <a:lnTo>
                  <a:pt x="1615" y="0"/>
                </a:lnTo>
                <a:lnTo>
                  <a:pt x="1615" y="0"/>
                </a:lnTo>
                <a:lnTo>
                  <a:pt x="1615" y="0"/>
                </a:lnTo>
                <a:lnTo>
                  <a:pt x="1615" y="0"/>
                </a:lnTo>
                <a:lnTo>
                  <a:pt x="1615" y="0"/>
                </a:lnTo>
                <a:lnTo>
                  <a:pt x="1615" y="0"/>
                </a:lnTo>
                <a:lnTo>
                  <a:pt x="1615" y="0"/>
                </a:lnTo>
                <a:lnTo>
                  <a:pt x="1616" y="0"/>
                </a:lnTo>
                <a:lnTo>
                  <a:pt x="1616" y="0"/>
                </a:lnTo>
                <a:lnTo>
                  <a:pt x="1616" y="0"/>
                </a:lnTo>
                <a:lnTo>
                  <a:pt x="1616" y="0"/>
                </a:lnTo>
                <a:lnTo>
                  <a:pt x="1617" y="0"/>
                </a:lnTo>
                <a:lnTo>
                  <a:pt x="1617" y="0"/>
                </a:lnTo>
                <a:lnTo>
                  <a:pt x="1617" y="0"/>
                </a:lnTo>
                <a:lnTo>
                  <a:pt x="1617" y="0"/>
                </a:lnTo>
                <a:lnTo>
                  <a:pt x="1617" y="0"/>
                </a:lnTo>
                <a:lnTo>
                  <a:pt x="1618" y="0"/>
                </a:lnTo>
                <a:lnTo>
                  <a:pt x="1618" y="0"/>
                </a:lnTo>
                <a:lnTo>
                  <a:pt x="1618" y="0"/>
                </a:lnTo>
                <a:lnTo>
                  <a:pt x="1618" y="0"/>
                </a:lnTo>
                <a:lnTo>
                  <a:pt x="1619" y="0"/>
                </a:lnTo>
                <a:lnTo>
                  <a:pt x="1619" y="0"/>
                </a:lnTo>
                <a:lnTo>
                  <a:pt x="1619" y="0"/>
                </a:lnTo>
                <a:lnTo>
                  <a:pt x="1619" y="0"/>
                </a:lnTo>
                <a:lnTo>
                  <a:pt x="1619" y="0"/>
                </a:lnTo>
                <a:lnTo>
                  <a:pt x="1619" y="0"/>
                </a:lnTo>
                <a:lnTo>
                  <a:pt x="1620" y="0"/>
                </a:lnTo>
                <a:lnTo>
                  <a:pt x="1620" y="0"/>
                </a:lnTo>
                <a:lnTo>
                  <a:pt x="1620" y="0"/>
                </a:lnTo>
                <a:lnTo>
                  <a:pt x="1620" y="0"/>
                </a:lnTo>
                <a:lnTo>
                  <a:pt x="1620" y="0"/>
                </a:lnTo>
                <a:lnTo>
                  <a:pt x="1621" y="0"/>
                </a:lnTo>
                <a:lnTo>
                  <a:pt x="1621" y="0"/>
                </a:lnTo>
                <a:lnTo>
                  <a:pt x="1621" y="0"/>
                </a:lnTo>
                <a:lnTo>
                  <a:pt x="1621" y="0"/>
                </a:lnTo>
                <a:lnTo>
                  <a:pt x="1622" y="0"/>
                </a:lnTo>
                <a:lnTo>
                  <a:pt x="1622" y="0"/>
                </a:lnTo>
                <a:lnTo>
                  <a:pt x="1622" y="0"/>
                </a:lnTo>
                <a:lnTo>
                  <a:pt x="1622" y="0"/>
                </a:lnTo>
                <a:lnTo>
                  <a:pt x="1622" y="0"/>
                </a:lnTo>
                <a:lnTo>
                  <a:pt x="1622" y="0"/>
                </a:lnTo>
                <a:lnTo>
                  <a:pt x="1622" y="0"/>
                </a:lnTo>
                <a:lnTo>
                  <a:pt x="1623" y="0"/>
                </a:lnTo>
                <a:lnTo>
                  <a:pt x="1623" y="0"/>
                </a:lnTo>
                <a:lnTo>
                  <a:pt x="1623" y="0"/>
                </a:lnTo>
                <a:lnTo>
                  <a:pt x="1623" y="0"/>
                </a:lnTo>
                <a:lnTo>
                  <a:pt x="1624" y="0"/>
                </a:lnTo>
                <a:lnTo>
                  <a:pt x="1624" y="0"/>
                </a:lnTo>
                <a:lnTo>
                  <a:pt x="1624" y="0"/>
                </a:lnTo>
                <a:lnTo>
                  <a:pt x="1624" y="0"/>
                </a:lnTo>
                <a:lnTo>
                  <a:pt x="1625" y="0"/>
                </a:lnTo>
                <a:lnTo>
                  <a:pt x="1625" y="0"/>
                </a:lnTo>
                <a:lnTo>
                  <a:pt x="1625" y="0"/>
                </a:lnTo>
                <a:lnTo>
                  <a:pt x="1625" y="0"/>
                </a:lnTo>
                <a:lnTo>
                  <a:pt x="1626" y="0"/>
                </a:lnTo>
                <a:lnTo>
                  <a:pt x="1626" y="0"/>
                </a:lnTo>
                <a:lnTo>
                  <a:pt x="1626" y="0"/>
                </a:lnTo>
                <a:lnTo>
                  <a:pt x="1626" y="0"/>
                </a:lnTo>
                <a:lnTo>
                  <a:pt x="1626" y="0"/>
                </a:lnTo>
                <a:lnTo>
                  <a:pt x="1626" y="0"/>
                </a:lnTo>
                <a:lnTo>
                  <a:pt x="1626" y="0"/>
                </a:lnTo>
                <a:lnTo>
                  <a:pt x="1627" y="0"/>
                </a:lnTo>
                <a:lnTo>
                  <a:pt x="1627" y="0"/>
                </a:lnTo>
                <a:lnTo>
                  <a:pt x="1627" y="0"/>
                </a:lnTo>
                <a:lnTo>
                  <a:pt x="1627" y="0"/>
                </a:lnTo>
                <a:lnTo>
                  <a:pt x="1628" y="0"/>
                </a:lnTo>
                <a:lnTo>
                  <a:pt x="1628" y="0"/>
                </a:lnTo>
                <a:lnTo>
                  <a:pt x="1628" y="0"/>
                </a:lnTo>
                <a:lnTo>
                  <a:pt x="1628" y="0"/>
                </a:lnTo>
                <a:lnTo>
                  <a:pt x="1628" y="0"/>
                </a:lnTo>
                <a:lnTo>
                  <a:pt x="1629" y="0"/>
                </a:lnTo>
                <a:lnTo>
                  <a:pt x="1629" y="0"/>
                </a:lnTo>
                <a:lnTo>
                  <a:pt x="1629" y="0"/>
                </a:lnTo>
                <a:lnTo>
                  <a:pt x="1629" y="0"/>
                </a:lnTo>
                <a:lnTo>
                  <a:pt x="1630" y="0"/>
                </a:lnTo>
                <a:lnTo>
                  <a:pt x="1630" y="0"/>
                </a:lnTo>
                <a:lnTo>
                  <a:pt x="1630" y="0"/>
                </a:lnTo>
                <a:lnTo>
                  <a:pt x="1630" y="0"/>
                </a:lnTo>
                <a:lnTo>
                  <a:pt x="1630" y="0"/>
                </a:lnTo>
                <a:lnTo>
                  <a:pt x="1630" y="0"/>
                </a:lnTo>
                <a:lnTo>
                  <a:pt x="1631" y="0"/>
                </a:lnTo>
                <a:lnTo>
                  <a:pt x="1631" y="0"/>
                </a:lnTo>
                <a:lnTo>
                  <a:pt x="1631" y="0"/>
                </a:lnTo>
                <a:lnTo>
                  <a:pt x="1631" y="0"/>
                </a:lnTo>
                <a:lnTo>
                  <a:pt x="1631" y="0"/>
                </a:lnTo>
                <a:lnTo>
                  <a:pt x="1632" y="0"/>
                </a:lnTo>
                <a:lnTo>
                  <a:pt x="1632" y="0"/>
                </a:lnTo>
                <a:lnTo>
                  <a:pt x="1632" y="0"/>
                </a:lnTo>
                <a:lnTo>
                  <a:pt x="1632" y="0"/>
                </a:lnTo>
                <a:lnTo>
                  <a:pt x="1633" y="0"/>
                </a:lnTo>
                <a:lnTo>
                  <a:pt x="1633" y="0"/>
                </a:lnTo>
                <a:lnTo>
                  <a:pt x="1633" y="0"/>
                </a:lnTo>
                <a:lnTo>
                  <a:pt x="1633" y="0"/>
                </a:lnTo>
                <a:lnTo>
                  <a:pt x="1634" y="0"/>
                </a:lnTo>
                <a:lnTo>
                  <a:pt x="1634" y="0"/>
                </a:lnTo>
                <a:lnTo>
                  <a:pt x="1634" y="0"/>
                </a:lnTo>
                <a:lnTo>
                  <a:pt x="1634" y="0"/>
                </a:lnTo>
                <a:lnTo>
                  <a:pt x="1634" y="0"/>
                </a:lnTo>
                <a:lnTo>
                  <a:pt x="1634" y="0"/>
                </a:lnTo>
                <a:lnTo>
                  <a:pt x="1634" y="0"/>
                </a:lnTo>
                <a:lnTo>
                  <a:pt x="1635" y="0"/>
                </a:lnTo>
                <a:lnTo>
                  <a:pt x="1635" y="0"/>
                </a:lnTo>
                <a:lnTo>
                  <a:pt x="1635" y="0"/>
                </a:lnTo>
                <a:lnTo>
                  <a:pt x="1635" y="0"/>
                </a:lnTo>
                <a:lnTo>
                  <a:pt x="1636" y="0"/>
                </a:lnTo>
                <a:lnTo>
                  <a:pt x="1636" y="0"/>
                </a:lnTo>
                <a:lnTo>
                  <a:pt x="1636" y="0"/>
                </a:lnTo>
                <a:lnTo>
                  <a:pt x="1636" y="0"/>
                </a:lnTo>
                <a:lnTo>
                  <a:pt x="1637" y="0"/>
                </a:lnTo>
                <a:lnTo>
                  <a:pt x="1637" y="0"/>
                </a:lnTo>
                <a:lnTo>
                  <a:pt x="1637" y="0"/>
                </a:lnTo>
                <a:lnTo>
                  <a:pt x="1637" y="0"/>
                </a:lnTo>
                <a:lnTo>
                  <a:pt x="1637" y="0"/>
                </a:lnTo>
                <a:lnTo>
                  <a:pt x="1638" y="0"/>
                </a:lnTo>
                <a:lnTo>
                  <a:pt x="1638" y="0"/>
                </a:lnTo>
                <a:lnTo>
                  <a:pt x="1638" y="0"/>
                </a:lnTo>
                <a:lnTo>
                  <a:pt x="1638" y="0"/>
                </a:lnTo>
                <a:lnTo>
                  <a:pt x="1638" y="0"/>
                </a:lnTo>
                <a:lnTo>
                  <a:pt x="1638" y="0"/>
                </a:lnTo>
                <a:lnTo>
                  <a:pt x="1639" y="0"/>
                </a:lnTo>
                <a:lnTo>
                  <a:pt x="1639" y="0"/>
                </a:lnTo>
                <a:lnTo>
                  <a:pt x="1639" y="0"/>
                </a:lnTo>
                <a:lnTo>
                  <a:pt x="1639" y="0"/>
                </a:lnTo>
                <a:lnTo>
                  <a:pt x="1639" y="0"/>
                </a:lnTo>
                <a:lnTo>
                  <a:pt x="1640" y="0"/>
                </a:lnTo>
                <a:lnTo>
                  <a:pt x="1640" y="0"/>
                </a:lnTo>
                <a:lnTo>
                  <a:pt x="1640" y="0"/>
                </a:lnTo>
                <a:lnTo>
                  <a:pt x="1640" y="0"/>
                </a:lnTo>
                <a:lnTo>
                  <a:pt x="1641" y="0"/>
                </a:lnTo>
                <a:lnTo>
                  <a:pt x="1641" y="0"/>
                </a:lnTo>
                <a:lnTo>
                  <a:pt x="1641" y="0"/>
                </a:lnTo>
                <a:lnTo>
                  <a:pt x="1641" y="0"/>
                </a:lnTo>
                <a:lnTo>
                  <a:pt x="1642" y="0"/>
                </a:lnTo>
                <a:lnTo>
                  <a:pt x="1642" y="0"/>
                </a:lnTo>
                <a:lnTo>
                  <a:pt x="1642" y="0"/>
                </a:lnTo>
                <a:lnTo>
                  <a:pt x="1642" y="0"/>
                </a:lnTo>
                <a:lnTo>
                  <a:pt x="1642" y="0"/>
                </a:lnTo>
                <a:lnTo>
                  <a:pt x="1642" y="0"/>
                </a:lnTo>
                <a:lnTo>
                  <a:pt x="1642" y="0"/>
                </a:lnTo>
                <a:lnTo>
                  <a:pt x="1643" y="0"/>
                </a:lnTo>
                <a:lnTo>
                  <a:pt x="1643" y="0"/>
                </a:lnTo>
                <a:lnTo>
                  <a:pt x="1643" y="0"/>
                </a:lnTo>
                <a:lnTo>
                  <a:pt x="1643" y="0"/>
                </a:lnTo>
                <a:lnTo>
                  <a:pt x="1644" y="0"/>
                </a:lnTo>
                <a:lnTo>
                  <a:pt x="1644" y="0"/>
                </a:lnTo>
                <a:lnTo>
                  <a:pt x="1644" y="0"/>
                </a:lnTo>
                <a:lnTo>
                  <a:pt x="1644" y="0"/>
                </a:lnTo>
                <a:lnTo>
                  <a:pt x="1645" y="0"/>
                </a:lnTo>
                <a:lnTo>
                  <a:pt x="1645" y="0"/>
                </a:lnTo>
                <a:lnTo>
                  <a:pt x="1645" y="0"/>
                </a:lnTo>
                <a:lnTo>
                  <a:pt x="1645" y="0"/>
                </a:lnTo>
                <a:lnTo>
                  <a:pt x="1645" y="0"/>
                </a:lnTo>
                <a:lnTo>
                  <a:pt x="1646" y="0"/>
                </a:lnTo>
                <a:lnTo>
                  <a:pt x="1646" y="0"/>
                </a:lnTo>
                <a:lnTo>
                  <a:pt x="1646" y="0"/>
                </a:lnTo>
                <a:lnTo>
                  <a:pt x="1646" y="0"/>
                </a:lnTo>
                <a:lnTo>
                  <a:pt x="1646" y="0"/>
                </a:lnTo>
                <a:lnTo>
                  <a:pt x="1646" y="0"/>
                </a:lnTo>
                <a:lnTo>
                  <a:pt x="1647" y="0"/>
                </a:lnTo>
                <a:lnTo>
                  <a:pt x="1647" y="0"/>
                </a:lnTo>
                <a:lnTo>
                  <a:pt x="1647" y="0"/>
                </a:lnTo>
                <a:lnTo>
                  <a:pt x="1647" y="0"/>
                </a:lnTo>
                <a:lnTo>
                  <a:pt x="1648" y="0"/>
                </a:lnTo>
                <a:lnTo>
                  <a:pt x="1648" y="0"/>
                </a:lnTo>
                <a:lnTo>
                  <a:pt x="1648" y="0"/>
                </a:lnTo>
                <a:lnTo>
                  <a:pt x="1648" y="0"/>
                </a:lnTo>
                <a:lnTo>
                  <a:pt x="1648" y="0"/>
                </a:lnTo>
                <a:lnTo>
                  <a:pt x="1649" y="0"/>
                </a:lnTo>
                <a:lnTo>
                  <a:pt x="1649" y="0"/>
                </a:lnTo>
                <a:lnTo>
                  <a:pt x="1649" y="0"/>
                </a:lnTo>
                <a:lnTo>
                  <a:pt x="1649" y="0"/>
                </a:lnTo>
                <a:lnTo>
                  <a:pt x="1650" y="0"/>
                </a:lnTo>
                <a:lnTo>
                  <a:pt x="1650" y="0"/>
                </a:lnTo>
                <a:lnTo>
                  <a:pt x="1650" y="0"/>
                </a:lnTo>
                <a:lnTo>
                  <a:pt x="1650" y="0"/>
                </a:lnTo>
                <a:lnTo>
                  <a:pt x="1650" y="0"/>
                </a:lnTo>
                <a:lnTo>
                  <a:pt x="1650" y="0"/>
                </a:lnTo>
                <a:lnTo>
                  <a:pt x="1650" y="0"/>
                </a:lnTo>
                <a:lnTo>
                  <a:pt x="1651" y="0"/>
                </a:lnTo>
                <a:lnTo>
                  <a:pt x="1651" y="0"/>
                </a:lnTo>
                <a:lnTo>
                  <a:pt x="1651" y="0"/>
                </a:lnTo>
                <a:lnTo>
                  <a:pt x="1651" y="0"/>
                </a:lnTo>
                <a:lnTo>
                  <a:pt x="1652" y="0"/>
                </a:lnTo>
                <a:lnTo>
                  <a:pt x="1652" y="0"/>
                </a:lnTo>
                <a:lnTo>
                  <a:pt x="1652" y="0"/>
                </a:lnTo>
                <a:lnTo>
                  <a:pt x="1652" y="0"/>
                </a:lnTo>
                <a:lnTo>
                  <a:pt x="1653" y="0"/>
                </a:lnTo>
                <a:lnTo>
                  <a:pt x="1653" y="0"/>
                </a:lnTo>
                <a:lnTo>
                  <a:pt x="1653" y="0"/>
                </a:lnTo>
                <a:lnTo>
                  <a:pt x="1653" y="0"/>
                </a:lnTo>
                <a:lnTo>
                  <a:pt x="1653" y="0"/>
                </a:lnTo>
                <a:lnTo>
                  <a:pt x="1654" y="0"/>
                </a:lnTo>
                <a:lnTo>
                  <a:pt x="1654" y="0"/>
                </a:lnTo>
                <a:lnTo>
                  <a:pt x="1654" y="0"/>
                </a:lnTo>
                <a:lnTo>
                  <a:pt x="1654" y="0"/>
                </a:lnTo>
                <a:lnTo>
                  <a:pt x="1654" y="0"/>
                </a:lnTo>
                <a:lnTo>
                  <a:pt x="1654" y="0"/>
                </a:lnTo>
                <a:lnTo>
                  <a:pt x="1655" y="0"/>
                </a:lnTo>
                <a:lnTo>
                  <a:pt x="1655" y="0"/>
                </a:lnTo>
                <a:lnTo>
                  <a:pt x="1655" y="0"/>
                </a:lnTo>
                <a:lnTo>
                  <a:pt x="1655" y="0"/>
                </a:lnTo>
                <a:lnTo>
                  <a:pt x="1656" y="0"/>
                </a:lnTo>
                <a:lnTo>
                  <a:pt x="1656" y="0"/>
                </a:lnTo>
                <a:lnTo>
                  <a:pt x="1656" y="0"/>
                </a:lnTo>
                <a:lnTo>
                  <a:pt x="1656" y="0"/>
                </a:lnTo>
                <a:lnTo>
                  <a:pt x="1656" y="0"/>
                </a:lnTo>
                <a:lnTo>
                  <a:pt x="1657" y="0"/>
                </a:lnTo>
                <a:lnTo>
                  <a:pt x="1657" y="0"/>
                </a:lnTo>
                <a:lnTo>
                  <a:pt x="1657" y="0"/>
                </a:lnTo>
                <a:lnTo>
                  <a:pt x="1657" y="0"/>
                </a:lnTo>
                <a:lnTo>
                  <a:pt x="1658" y="0"/>
                </a:lnTo>
                <a:lnTo>
                  <a:pt x="1658" y="0"/>
                </a:lnTo>
                <a:lnTo>
                  <a:pt x="1658" y="0"/>
                </a:lnTo>
                <a:lnTo>
                  <a:pt x="1658" y="0"/>
                </a:lnTo>
                <a:lnTo>
                  <a:pt x="1658" y="0"/>
                </a:lnTo>
                <a:lnTo>
                  <a:pt x="1658" y="0"/>
                </a:lnTo>
                <a:lnTo>
                  <a:pt x="1659" y="0"/>
                </a:lnTo>
                <a:lnTo>
                  <a:pt x="1659" y="0"/>
                </a:lnTo>
                <a:lnTo>
                  <a:pt x="1659" y="0"/>
                </a:lnTo>
                <a:lnTo>
                  <a:pt x="1659" y="0"/>
                </a:lnTo>
                <a:lnTo>
                  <a:pt x="1659" y="0"/>
                </a:lnTo>
                <a:lnTo>
                  <a:pt x="1660" y="0"/>
                </a:lnTo>
                <a:lnTo>
                  <a:pt x="1660" y="0"/>
                </a:lnTo>
                <a:lnTo>
                  <a:pt x="1660" y="0"/>
                </a:lnTo>
                <a:lnTo>
                  <a:pt x="1660" y="0"/>
                </a:lnTo>
                <a:lnTo>
                  <a:pt x="1661" y="0"/>
                </a:lnTo>
                <a:lnTo>
                  <a:pt x="1661" y="0"/>
                </a:lnTo>
                <a:lnTo>
                  <a:pt x="1661" y="0"/>
                </a:lnTo>
                <a:lnTo>
                  <a:pt x="1661" y="0"/>
                </a:lnTo>
                <a:lnTo>
                  <a:pt x="1662" y="0"/>
                </a:lnTo>
                <a:lnTo>
                  <a:pt x="1662" y="0"/>
                </a:lnTo>
                <a:lnTo>
                  <a:pt x="1662" y="0"/>
                </a:lnTo>
                <a:lnTo>
                  <a:pt x="1662" y="0"/>
                </a:lnTo>
                <a:lnTo>
                  <a:pt x="1662" y="0"/>
                </a:lnTo>
                <a:lnTo>
                  <a:pt x="1662" y="0"/>
                </a:lnTo>
                <a:lnTo>
                  <a:pt x="1662" y="0"/>
                </a:lnTo>
                <a:lnTo>
                  <a:pt x="1663" y="0"/>
                </a:lnTo>
                <a:lnTo>
                  <a:pt x="1663" y="0"/>
                </a:lnTo>
                <a:lnTo>
                  <a:pt x="1663" y="0"/>
                </a:lnTo>
                <a:lnTo>
                  <a:pt x="1663" y="0"/>
                </a:lnTo>
                <a:lnTo>
                  <a:pt x="1664" y="0"/>
                </a:lnTo>
                <a:lnTo>
                  <a:pt x="1664" y="0"/>
                </a:lnTo>
                <a:lnTo>
                  <a:pt x="1664" y="0"/>
                </a:lnTo>
                <a:lnTo>
                  <a:pt x="1664" y="0"/>
                </a:lnTo>
                <a:lnTo>
                  <a:pt x="1664" y="0"/>
                </a:lnTo>
                <a:lnTo>
                  <a:pt x="1665" y="0"/>
                </a:lnTo>
                <a:lnTo>
                  <a:pt x="1665" y="0"/>
                </a:lnTo>
                <a:lnTo>
                  <a:pt x="1665" y="0"/>
                </a:lnTo>
                <a:lnTo>
                  <a:pt x="1665" y="0"/>
                </a:lnTo>
                <a:lnTo>
                  <a:pt x="1666" y="0"/>
                </a:lnTo>
                <a:lnTo>
                  <a:pt x="1666" y="0"/>
                </a:lnTo>
                <a:lnTo>
                  <a:pt x="1666" y="0"/>
                </a:lnTo>
                <a:lnTo>
                  <a:pt x="1666" y="0"/>
                </a:lnTo>
                <a:lnTo>
                  <a:pt x="1666" y="0"/>
                </a:lnTo>
                <a:lnTo>
                  <a:pt x="1666" y="0"/>
                </a:lnTo>
                <a:lnTo>
                  <a:pt x="1667" y="0"/>
                </a:lnTo>
                <a:lnTo>
                  <a:pt x="1667" y="0"/>
                </a:lnTo>
                <a:lnTo>
                  <a:pt x="1667" y="0"/>
                </a:lnTo>
                <a:lnTo>
                  <a:pt x="1667" y="0"/>
                </a:lnTo>
                <a:lnTo>
                  <a:pt x="1667" y="0"/>
                </a:lnTo>
                <a:lnTo>
                  <a:pt x="1668" y="0"/>
                </a:lnTo>
                <a:lnTo>
                  <a:pt x="1668" y="0"/>
                </a:lnTo>
                <a:lnTo>
                  <a:pt x="1668" y="0"/>
                </a:lnTo>
                <a:lnTo>
                  <a:pt x="1668" y="0"/>
                </a:lnTo>
                <a:lnTo>
                  <a:pt x="1669" y="0"/>
                </a:lnTo>
                <a:lnTo>
                  <a:pt x="1669" y="0"/>
                </a:lnTo>
                <a:lnTo>
                  <a:pt x="1669" y="0"/>
                </a:lnTo>
                <a:lnTo>
                  <a:pt x="1669" y="0"/>
                </a:lnTo>
                <a:lnTo>
                  <a:pt x="1670" y="0"/>
                </a:lnTo>
                <a:lnTo>
                  <a:pt x="1670" y="0"/>
                </a:lnTo>
                <a:lnTo>
                  <a:pt x="1670" y="0"/>
                </a:lnTo>
                <a:lnTo>
                  <a:pt x="1670" y="0"/>
                </a:lnTo>
                <a:lnTo>
                  <a:pt x="1670" y="0"/>
                </a:lnTo>
                <a:lnTo>
                  <a:pt x="1670" y="0"/>
                </a:lnTo>
                <a:lnTo>
                  <a:pt x="1670" y="0"/>
                </a:lnTo>
                <a:lnTo>
                  <a:pt x="1671" y="0"/>
                </a:lnTo>
                <a:lnTo>
                  <a:pt x="1671" y="0"/>
                </a:lnTo>
                <a:lnTo>
                  <a:pt x="1671" y="0"/>
                </a:lnTo>
                <a:lnTo>
                  <a:pt x="1671" y="0"/>
                </a:lnTo>
                <a:lnTo>
                  <a:pt x="1672" y="0"/>
                </a:lnTo>
                <a:lnTo>
                  <a:pt x="1672" y="0"/>
                </a:lnTo>
                <a:lnTo>
                  <a:pt x="1672" y="0"/>
                </a:lnTo>
                <a:lnTo>
                  <a:pt x="1672" y="0"/>
                </a:lnTo>
                <a:lnTo>
                  <a:pt x="1673" y="0"/>
                </a:lnTo>
                <a:lnTo>
                  <a:pt x="1673" y="0"/>
                </a:lnTo>
                <a:lnTo>
                  <a:pt x="1673" y="0"/>
                </a:lnTo>
                <a:lnTo>
                  <a:pt x="1673" y="0"/>
                </a:lnTo>
                <a:lnTo>
                  <a:pt x="1673" y="0"/>
                </a:lnTo>
                <a:lnTo>
                  <a:pt x="1674" y="0"/>
                </a:lnTo>
                <a:lnTo>
                  <a:pt x="1674" y="0"/>
                </a:lnTo>
                <a:lnTo>
                  <a:pt x="1674" y="0"/>
                </a:lnTo>
                <a:lnTo>
                  <a:pt x="1674" y="0"/>
                </a:lnTo>
                <a:lnTo>
                  <a:pt x="1674" y="0"/>
                </a:lnTo>
                <a:lnTo>
                  <a:pt x="1674" y="0"/>
                </a:lnTo>
                <a:lnTo>
                  <a:pt x="1675" y="0"/>
                </a:lnTo>
                <a:lnTo>
                  <a:pt x="1675" y="0"/>
                </a:lnTo>
                <a:lnTo>
                  <a:pt x="1675" y="0"/>
                </a:lnTo>
                <a:lnTo>
                  <a:pt x="1675" y="0"/>
                </a:lnTo>
                <a:lnTo>
                  <a:pt x="1675" y="0"/>
                </a:lnTo>
                <a:lnTo>
                  <a:pt x="1676" y="0"/>
                </a:lnTo>
                <a:lnTo>
                  <a:pt x="1676" y="0"/>
                </a:lnTo>
                <a:lnTo>
                  <a:pt x="1676" y="0"/>
                </a:lnTo>
                <a:lnTo>
                  <a:pt x="1676" y="0"/>
                </a:lnTo>
                <a:lnTo>
                  <a:pt x="1677" y="0"/>
                </a:lnTo>
                <a:lnTo>
                  <a:pt x="1677" y="0"/>
                </a:lnTo>
                <a:lnTo>
                  <a:pt x="1677" y="0"/>
                </a:lnTo>
                <a:lnTo>
                  <a:pt x="1677" y="0"/>
                </a:lnTo>
                <a:lnTo>
                  <a:pt x="1678" y="0"/>
                </a:lnTo>
                <a:lnTo>
                  <a:pt x="1678" y="0"/>
                </a:lnTo>
                <a:lnTo>
                  <a:pt x="1678" y="0"/>
                </a:lnTo>
                <a:lnTo>
                  <a:pt x="1678" y="0"/>
                </a:lnTo>
                <a:lnTo>
                  <a:pt x="1678" y="0"/>
                </a:lnTo>
                <a:lnTo>
                  <a:pt x="1678" y="0"/>
                </a:lnTo>
                <a:lnTo>
                  <a:pt x="1678" y="0"/>
                </a:lnTo>
                <a:lnTo>
                  <a:pt x="1679" y="0"/>
                </a:lnTo>
                <a:lnTo>
                  <a:pt x="1679" y="0"/>
                </a:lnTo>
                <a:lnTo>
                  <a:pt x="1679" y="0"/>
                </a:lnTo>
                <a:lnTo>
                  <a:pt x="1679" y="0"/>
                </a:lnTo>
                <a:lnTo>
                  <a:pt x="1680" y="0"/>
                </a:lnTo>
                <a:lnTo>
                  <a:pt x="1680" y="0"/>
                </a:lnTo>
                <a:lnTo>
                  <a:pt x="1680" y="0"/>
                </a:lnTo>
                <a:lnTo>
                  <a:pt x="1680" y="0"/>
                </a:lnTo>
                <a:lnTo>
                  <a:pt x="1681" y="0"/>
                </a:lnTo>
                <a:lnTo>
                  <a:pt x="1681" y="0"/>
                </a:lnTo>
                <a:lnTo>
                  <a:pt x="1681" y="0"/>
                </a:lnTo>
                <a:lnTo>
                  <a:pt x="1681" y="0"/>
                </a:lnTo>
                <a:lnTo>
                  <a:pt x="1681" y="0"/>
                </a:lnTo>
                <a:lnTo>
                  <a:pt x="1682" y="0"/>
                </a:lnTo>
                <a:lnTo>
                  <a:pt x="1682" y="0"/>
                </a:lnTo>
                <a:lnTo>
                  <a:pt x="1682" y="0"/>
                </a:lnTo>
                <a:lnTo>
                  <a:pt x="1682" y="0"/>
                </a:lnTo>
                <a:lnTo>
                  <a:pt x="1682" y="0"/>
                </a:lnTo>
                <a:lnTo>
                  <a:pt x="1682" y="0"/>
                </a:lnTo>
                <a:lnTo>
                  <a:pt x="1683" y="0"/>
                </a:lnTo>
                <a:lnTo>
                  <a:pt x="1683" y="0"/>
                </a:lnTo>
                <a:lnTo>
                  <a:pt x="1683" y="0"/>
                </a:lnTo>
                <a:lnTo>
                  <a:pt x="1683" y="0"/>
                </a:lnTo>
                <a:lnTo>
                  <a:pt x="1684" y="0"/>
                </a:lnTo>
                <a:lnTo>
                  <a:pt x="1684" y="0"/>
                </a:lnTo>
                <a:lnTo>
                  <a:pt x="1684" y="0"/>
                </a:lnTo>
                <a:lnTo>
                  <a:pt x="1684" y="0"/>
                </a:lnTo>
                <a:lnTo>
                  <a:pt x="1684" y="0"/>
                </a:lnTo>
                <a:lnTo>
                  <a:pt x="1685" y="0"/>
                </a:lnTo>
                <a:lnTo>
                  <a:pt x="1685" y="0"/>
                </a:lnTo>
                <a:lnTo>
                  <a:pt x="1685" y="0"/>
                </a:lnTo>
                <a:lnTo>
                  <a:pt x="1685" y="0"/>
                </a:lnTo>
                <a:lnTo>
                  <a:pt x="1685" y="0"/>
                </a:lnTo>
                <a:lnTo>
                  <a:pt x="1685" y="0"/>
                </a:lnTo>
                <a:lnTo>
                  <a:pt x="1686" y="0"/>
                </a:lnTo>
                <a:lnTo>
                  <a:pt x="1686" y="0"/>
                </a:lnTo>
                <a:lnTo>
                  <a:pt x="1686" y="0"/>
                </a:lnTo>
                <a:lnTo>
                  <a:pt x="1686" y="0"/>
                </a:lnTo>
                <a:lnTo>
                  <a:pt x="1686" y="0"/>
                </a:lnTo>
                <a:lnTo>
                  <a:pt x="1687" y="0"/>
                </a:lnTo>
                <a:lnTo>
                  <a:pt x="1687" y="0"/>
                </a:lnTo>
                <a:lnTo>
                  <a:pt x="1687" y="0"/>
                </a:lnTo>
                <a:lnTo>
                  <a:pt x="1687" y="0"/>
                </a:lnTo>
                <a:lnTo>
                  <a:pt x="1688" y="0"/>
                </a:lnTo>
                <a:lnTo>
                  <a:pt x="1688" y="0"/>
                </a:lnTo>
                <a:lnTo>
                  <a:pt x="1688" y="0"/>
                </a:lnTo>
                <a:lnTo>
                  <a:pt x="1688" y="0"/>
                </a:lnTo>
                <a:lnTo>
                  <a:pt x="1689" y="0"/>
                </a:lnTo>
                <a:lnTo>
                  <a:pt x="1689" y="0"/>
                </a:lnTo>
                <a:lnTo>
                  <a:pt x="1689" y="0"/>
                </a:lnTo>
                <a:lnTo>
                  <a:pt x="1689" y="0"/>
                </a:lnTo>
                <a:lnTo>
                  <a:pt x="1689" y="0"/>
                </a:lnTo>
                <a:lnTo>
                  <a:pt x="1689" y="0"/>
                </a:lnTo>
                <a:lnTo>
                  <a:pt x="1689" y="0"/>
                </a:lnTo>
                <a:lnTo>
                  <a:pt x="1690" y="0"/>
                </a:lnTo>
                <a:lnTo>
                  <a:pt x="1690" y="0"/>
                </a:lnTo>
                <a:lnTo>
                  <a:pt x="1690" y="0"/>
                </a:lnTo>
                <a:lnTo>
                  <a:pt x="1690" y="0"/>
                </a:lnTo>
                <a:lnTo>
                  <a:pt x="1691" y="0"/>
                </a:lnTo>
                <a:lnTo>
                  <a:pt x="1691" y="0"/>
                </a:lnTo>
                <a:lnTo>
                  <a:pt x="1691" y="0"/>
                </a:lnTo>
                <a:lnTo>
                  <a:pt x="1691" y="0"/>
                </a:lnTo>
                <a:lnTo>
                  <a:pt x="1692" y="0"/>
                </a:lnTo>
                <a:lnTo>
                  <a:pt x="1692" y="0"/>
                </a:lnTo>
                <a:lnTo>
                  <a:pt x="1692" y="0"/>
                </a:lnTo>
                <a:lnTo>
                  <a:pt x="1692" y="0"/>
                </a:lnTo>
                <a:lnTo>
                  <a:pt x="1692" y="0"/>
                </a:lnTo>
                <a:lnTo>
                  <a:pt x="1693" y="0"/>
                </a:lnTo>
                <a:lnTo>
                  <a:pt x="1693" y="0"/>
                </a:lnTo>
                <a:lnTo>
                  <a:pt x="1693" y="0"/>
                </a:lnTo>
                <a:lnTo>
                  <a:pt x="1693" y="0"/>
                </a:lnTo>
                <a:lnTo>
                  <a:pt x="1693" y="0"/>
                </a:lnTo>
                <a:lnTo>
                  <a:pt x="1693" y="0"/>
                </a:lnTo>
                <a:lnTo>
                  <a:pt x="1694" y="0"/>
                </a:lnTo>
                <a:lnTo>
                  <a:pt x="1694" y="0"/>
                </a:lnTo>
                <a:lnTo>
                  <a:pt x="1694" y="0"/>
                </a:lnTo>
                <a:lnTo>
                  <a:pt x="1694" y="0"/>
                </a:lnTo>
                <a:lnTo>
                  <a:pt x="1695" y="0"/>
                </a:lnTo>
                <a:lnTo>
                  <a:pt x="1695" y="0"/>
                </a:lnTo>
                <a:lnTo>
                  <a:pt x="1695" y="0"/>
                </a:lnTo>
                <a:lnTo>
                  <a:pt x="1695" y="0"/>
                </a:lnTo>
                <a:lnTo>
                  <a:pt x="1695" y="0"/>
                </a:lnTo>
                <a:lnTo>
                  <a:pt x="1696" y="0"/>
                </a:lnTo>
                <a:lnTo>
                  <a:pt x="1696" y="0"/>
                </a:lnTo>
                <a:lnTo>
                  <a:pt x="1696" y="0"/>
                </a:lnTo>
                <a:lnTo>
                  <a:pt x="1696" y="0"/>
                </a:lnTo>
                <a:lnTo>
                  <a:pt x="1697" y="0"/>
                </a:lnTo>
                <a:lnTo>
                  <a:pt x="1697" y="0"/>
                </a:lnTo>
                <a:lnTo>
                  <a:pt x="1697" y="0"/>
                </a:lnTo>
                <a:lnTo>
                  <a:pt x="1697" y="0"/>
                </a:lnTo>
                <a:lnTo>
                  <a:pt x="1697" y="0"/>
                </a:lnTo>
                <a:lnTo>
                  <a:pt x="1697" y="0"/>
                </a:lnTo>
                <a:lnTo>
                  <a:pt x="1697" y="0"/>
                </a:lnTo>
                <a:lnTo>
                  <a:pt x="1698" y="0"/>
                </a:lnTo>
                <a:lnTo>
                  <a:pt x="1698" y="0"/>
                </a:lnTo>
                <a:lnTo>
                  <a:pt x="1698" y="0"/>
                </a:lnTo>
                <a:lnTo>
                  <a:pt x="1698" y="0"/>
                </a:lnTo>
                <a:lnTo>
                  <a:pt x="1699" y="0"/>
                </a:lnTo>
                <a:lnTo>
                  <a:pt x="1699" y="0"/>
                </a:lnTo>
                <a:lnTo>
                  <a:pt x="1699" y="0"/>
                </a:lnTo>
                <a:lnTo>
                  <a:pt x="1699" y="0"/>
                </a:lnTo>
                <a:lnTo>
                  <a:pt x="1700" y="0"/>
                </a:lnTo>
                <a:lnTo>
                  <a:pt x="1700" y="0"/>
                </a:lnTo>
                <a:lnTo>
                  <a:pt x="1700" y="0"/>
                </a:lnTo>
                <a:lnTo>
                  <a:pt x="1700" y="0"/>
                </a:lnTo>
                <a:lnTo>
                  <a:pt x="1700" y="0"/>
                </a:lnTo>
                <a:lnTo>
                  <a:pt x="1701" y="0"/>
                </a:lnTo>
                <a:lnTo>
                  <a:pt x="1701" y="0"/>
                </a:lnTo>
                <a:lnTo>
                  <a:pt x="1701" y="0"/>
                </a:lnTo>
                <a:lnTo>
                  <a:pt x="1701" y="0"/>
                </a:lnTo>
                <a:lnTo>
                  <a:pt x="1701" y="0"/>
                </a:lnTo>
                <a:lnTo>
                  <a:pt x="1701" y="0"/>
                </a:lnTo>
                <a:lnTo>
                  <a:pt x="1702" y="0"/>
                </a:lnTo>
                <a:lnTo>
                  <a:pt x="1702" y="0"/>
                </a:lnTo>
                <a:lnTo>
                  <a:pt x="1702" y="0"/>
                </a:lnTo>
                <a:lnTo>
                  <a:pt x="1702" y="0"/>
                </a:lnTo>
                <a:lnTo>
                  <a:pt x="1703" y="0"/>
                </a:lnTo>
                <a:lnTo>
                  <a:pt x="1703" y="0"/>
                </a:lnTo>
                <a:lnTo>
                  <a:pt x="1703" y="0"/>
                </a:lnTo>
                <a:lnTo>
                  <a:pt x="1703" y="0"/>
                </a:lnTo>
                <a:lnTo>
                  <a:pt x="1703" y="0"/>
                </a:lnTo>
                <a:lnTo>
                  <a:pt x="1704" y="0"/>
                </a:lnTo>
                <a:lnTo>
                  <a:pt x="1704" y="0"/>
                </a:lnTo>
                <a:lnTo>
                  <a:pt x="1704" y="0"/>
                </a:lnTo>
                <a:lnTo>
                  <a:pt x="1704" y="0"/>
                </a:lnTo>
                <a:lnTo>
                  <a:pt x="1705" y="0"/>
                </a:lnTo>
                <a:lnTo>
                  <a:pt x="1705" y="0"/>
                </a:lnTo>
                <a:lnTo>
                  <a:pt x="1705" y="0"/>
                </a:lnTo>
                <a:lnTo>
                  <a:pt x="1705" y="0"/>
                </a:lnTo>
                <a:lnTo>
                  <a:pt x="1705" y="0"/>
                </a:lnTo>
                <a:lnTo>
                  <a:pt x="1705" y="0"/>
                </a:lnTo>
                <a:lnTo>
                  <a:pt x="1706" y="0"/>
                </a:lnTo>
                <a:lnTo>
                  <a:pt x="1706" y="0"/>
                </a:lnTo>
                <a:lnTo>
                  <a:pt x="1706" y="0"/>
                </a:lnTo>
                <a:lnTo>
                  <a:pt x="1706" y="0"/>
                </a:lnTo>
                <a:lnTo>
                  <a:pt x="1706" y="0"/>
                </a:lnTo>
                <a:lnTo>
                  <a:pt x="1707" y="0"/>
                </a:lnTo>
                <a:lnTo>
                  <a:pt x="1707" y="0"/>
                </a:lnTo>
                <a:lnTo>
                  <a:pt x="1707" y="0"/>
                </a:lnTo>
                <a:lnTo>
                  <a:pt x="1707" y="0"/>
                </a:lnTo>
                <a:lnTo>
                  <a:pt x="1708" y="0"/>
                </a:lnTo>
                <a:lnTo>
                  <a:pt x="1708" y="0"/>
                </a:lnTo>
                <a:lnTo>
                  <a:pt x="1708" y="0"/>
                </a:lnTo>
                <a:lnTo>
                  <a:pt x="1708" y="0"/>
                </a:lnTo>
                <a:lnTo>
                  <a:pt x="1709" y="0"/>
                </a:lnTo>
                <a:lnTo>
                  <a:pt x="1709" y="0"/>
                </a:lnTo>
                <a:lnTo>
                  <a:pt x="1709" y="0"/>
                </a:lnTo>
                <a:lnTo>
                  <a:pt x="1709" y="0"/>
                </a:lnTo>
                <a:lnTo>
                  <a:pt x="1709" y="0"/>
                </a:lnTo>
                <a:lnTo>
                  <a:pt x="1709" y="0"/>
                </a:lnTo>
                <a:lnTo>
                  <a:pt x="1709" y="0"/>
                </a:lnTo>
                <a:lnTo>
                  <a:pt x="1710" y="0"/>
                </a:lnTo>
                <a:lnTo>
                  <a:pt x="1710" y="0"/>
                </a:lnTo>
                <a:lnTo>
                  <a:pt x="1710" y="0"/>
                </a:lnTo>
                <a:lnTo>
                  <a:pt x="1710" y="0"/>
                </a:lnTo>
                <a:lnTo>
                  <a:pt x="1711" y="0"/>
                </a:lnTo>
                <a:lnTo>
                  <a:pt x="1711" y="0"/>
                </a:lnTo>
                <a:lnTo>
                  <a:pt x="1711" y="0"/>
                </a:lnTo>
                <a:lnTo>
                  <a:pt x="1711" y="0"/>
                </a:lnTo>
                <a:lnTo>
                  <a:pt x="1711" y="0"/>
                </a:lnTo>
                <a:lnTo>
                  <a:pt x="1712" y="0"/>
                </a:lnTo>
                <a:lnTo>
                  <a:pt x="1712" y="0"/>
                </a:lnTo>
                <a:lnTo>
                  <a:pt x="1712" y="0"/>
                </a:lnTo>
                <a:lnTo>
                  <a:pt x="1712" y="0"/>
                </a:lnTo>
                <a:lnTo>
                  <a:pt x="1713" y="0"/>
                </a:lnTo>
                <a:lnTo>
                  <a:pt x="1713" y="0"/>
                </a:lnTo>
                <a:lnTo>
                  <a:pt x="1713" y="0"/>
                </a:lnTo>
                <a:lnTo>
                  <a:pt x="1713" y="0"/>
                </a:lnTo>
                <a:lnTo>
                  <a:pt x="1713" y="0"/>
                </a:lnTo>
                <a:lnTo>
                  <a:pt x="1713" y="0"/>
                </a:lnTo>
                <a:lnTo>
                  <a:pt x="1714" y="0"/>
                </a:lnTo>
                <a:lnTo>
                  <a:pt x="1714" y="0"/>
                </a:lnTo>
                <a:lnTo>
                  <a:pt x="1714" y="0"/>
                </a:lnTo>
                <a:lnTo>
                  <a:pt x="1714" y="0"/>
                </a:lnTo>
                <a:lnTo>
                  <a:pt x="1714" y="0"/>
                </a:lnTo>
                <a:lnTo>
                  <a:pt x="1715" y="0"/>
                </a:lnTo>
                <a:lnTo>
                  <a:pt x="1715" y="0"/>
                </a:lnTo>
                <a:lnTo>
                  <a:pt x="1715" y="0"/>
                </a:lnTo>
                <a:lnTo>
                  <a:pt x="1715" y="0"/>
                </a:lnTo>
                <a:lnTo>
                  <a:pt x="1716" y="0"/>
                </a:lnTo>
                <a:lnTo>
                  <a:pt x="1716" y="0"/>
                </a:lnTo>
                <a:lnTo>
                  <a:pt x="1716" y="0"/>
                </a:lnTo>
                <a:lnTo>
                  <a:pt x="1716" y="0"/>
                </a:lnTo>
                <a:lnTo>
                  <a:pt x="1717" y="0"/>
                </a:lnTo>
                <a:lnTo>
                  <a:pt x="1717" y="0"/>
                </a:lnTo>
                <a:lnTo>
                  <a:pt x="1717" y="0"/>
                </a:lnTo>
                <a:lnTo>
                  <a:pt x="1717" y="0"/>
                </a:lnTo>
                <a:lnTo>
                  <a:pt x="1717" y="0"/>
                </a:lnTo>
                <a:lnTo>
                  <a:pt x="1717" y="0"/>
                </a:lnTo>
                <a:lnTo>
                  <a:pt x="1717" y="0"/>
                </a:lnTo>
                <a:lnTo>
                  <a:pt x="1718" y="0"/>
                </a:lnTo>
                <a:lnTo>
                  <a:pt x="1718" y="0"/>
                </a:lnTo>
                <a:lnTo>
                  <a:pt x="1718" y="0"/>
                </a:lnTo>
                <a:lnTo>
                  <a:pt x="1718" y="0"/>
                </a:lnTo>
                <a:lnTo>
                  <a:pt x="1719" y="0"/>
                </a:lnTo>
                <a:lnTo>
                  <a:pt x="1719" y="0"/>
                </a:lnTo>
                <a:lnTo>
                  <a:pt x="1719" y="0"/>
                </a:lnTo>
                <a:lnTo>
                  <a:pt x="1719" y="0"/>
                </a:lnTo>
                <a:lnTo>
                  <a:pt x="1720" y="0"/>
                </a:lnTo>
                <a:lnTo>
                  <a:pt x="1720" y="0"/>
                </a:lnTo>
                <a:lnTo>
                  <a:pt x="1720" y="0"/>
                </a:lnTo>
                <a:lnTo>
                  <a:pt x="1720" y="0"/>
                </a:lnTo>
                <a:lnTo>
                  <a:pt x="1720" y="0"/>
                </a:lnTo>
                <a:lnTo>
                  <a:pt x="1721" y="0"/>
                </a:lnTo>
                <a:lnTo>
                  <a:pt x="1721" y="0"/>
                </a:lnTo>
                <a:lnTo>
                  <a:pt x="1721" y="0"/>
                </a:lnTo>
                <a:lnTo>
                  <a:pt x="1721" y="0"/>
                </a:lnTo>
                <a:lnTo>
                  <a:pt x="1721" y="0"/>
                </a:lnTo>
                <a:lnTo>
                  <a:pt x="1721" y="0"/>
                </a:lnTo>
                <a:lnTo>
                  <a:pt x="1722" y="0"/>
                </a:lnTo>
                <a:lnTo>
                  <a:pt x="1722" y="0"/>
                </a:lnTo>
                <a:lnTo>
                  <a:pt x="1722" y="0"/>
                </a:lnTo>
                <a:lnTo>
                  <a:pt x="1722" y="0"/>
                </a:lnTo>
                <a:lnTo>
                  <a:pt x="1722" y="0"/>
                </a:lnTo>
                <a:lnTo>
                  <a:pt x="1723" y="0"/>
                </a:lnTo>
                <a:lnTo>
                  <a:pt x="1723" y="0"/>
                </a:lnTo>
                <a:lnTo>
                  <a:pt x="1723" y="0"/>
                </a:lnTo>
                <a:lnTo>
                  <a:pt x="1723" y="0"/>
                </a:lnTo>
                <a:lnTo>
                  <a:pt x="1724" y="0"/>
                </a:lnTo>
                <a:lnTo>
                  <a:pt x="1724" y="0"/>
                </a:lnTo>
                <a:lnTo>
                  <a:pt x="1724" y="0"/>
                </a:lnTo>
                <a:lnTo>
                  <a:pt x="1724" y="0"/>
                </a:lnTo>
                <a:lnTo>
                  <a:pt x="1725" y="0"/>
                </a:lnTo>
                <a:lnTo>
                  <a:pt x="1725" y="0"/>
                </a:lnTo>
                <a:lnTo>
                  <a:pt x="1725" y="0"/>
                </a:lnTo>
                <a:lnTo>
                  <a:pt x="1725" y="0"/>
                </a:lnTo>
                <a:lnTo>
                  <a:pt x="1725" y="0"/>
                </a:lnTo>
                <a:lnTo>
                  <a:pt x="1725" y="0"/>
                </a:lnTo>
                <a:lnTo>
                  <a:pt x="1725" y="0"/>
                </a:lnTo>
                <a:lnTo>
                  <a:pt x="1726" y="0"/>
                </a:lnTo>
                <a:lnTo>
                  <a:pt x="1726" y="0"/>
                </a:lnTo>
                <a:lnTo>
                  <a:pt x="1726" y="0"/>
                </a:lnTo>
                <a:lnTo>
                  <a:pt x="1726" y="0"/>
                </a:lnTo>
                <a:lnTo>
                  <a:pt x="1727" y="0"/>
                </a:lnTo>
                <a:lnTo>
                  <a:pt x="1727" y="0"/>
                </a:lnTo>
                <a:lnTo>
                  <a:pt x="1727" y="0"/>
                </a:lnTo>
                <a:lnTo>
                  <a:pt x="1727" y="0"/>
                </a:lnTo>
                <a:lnTo>
                  <a:pt x="1728" y="0"/>
                </a:lnTo>
                <a:lnTo>
                  <a:pt x="1728" y="0"/>
                </a:lnTo>
                <a:lnTo>
                  <a:pt x="1728" y="0"/>
                </a:lnTo>
                <a:lnTo>
                  <a:pt x="1728" y="0"/>
                </a:lnTo>
                <a:lnTo>
                  <a:pt x="1728" y="0"/>
                </a:lnTo>
                <a:lnTo>
                  <a:pt x="1729" y="0"/>
                </a:lnTo>
                <a:lnTo>
                  <a:pt x="1729" y="0"/>
                </a:lnTo>
                <a:lnTo>
                  <a:pt x="1729" y="0"/>
                </a:lnTo>
                <a:lnTo>
                  <a:pt x="1729" y="0"/>
                </a:lnTo>
                <a:lnTo>
                  <a:pt x="1729" y="0"/>
                </a:lnTo>
                <a:lnTo>
                  <a:pt x="1729" y="0"/>
                </a:lnTo>
                <a:lnTo>
                  <a:pt x="1730" y="0"/>
                </a:lnTo>
                <a:lnTo>
                  <a:pt x="1730" y="0"/>
                </a:lnTo>
                <a:lnTo>
                  <a:pt x="1730" y="0"/>
                </a:lnTo>
                <a:lnTo>
                  <a:pt x="1730" y="0"/>
                </a:lnTo>
                <a:lnTo>
                  <a:pt x="1731" y="0"/>
                </a:lnTo>
                <a:lnTo>
                  <a:pt x="1731" y="0"/>
                </a:lnTo>
                <a:lnTo>
                  <a:pt x="1731" y="0"/>
                </a:lnTo>
                <a:lnTo>
                  <a:pt x="1731" y="0"/>
                </a:lnTo>
                <a:lnTo>
                  <a:pt x="1731" y="0"/>
                </a:lnTo>
                <a:lnTo>
                  <a:pt x="1732" y="0"/>
                </a:lnTo>
                <a:lnTo>
                  <a:pt x="1732" y="0"/>
                </a:lnTo>
                <a:lnTo>
                  <a:pt x="1732" y="0"/>
                </a:lnTo>
                <a:lnTo>
                  <a:pt x="1732" y="0"/>
                </a:lnTo>
                <a:lnTo>
                  <a:pt x="1733" y="0"/>
                </a:lnTo>
                <a:lnTo>
                  <a:pt x="1733" y="0"/>
                </a:lnTo>
                <a:lnTo>
                  <a:pt x="1733" y="0"/>
                </a:lnTo>
                <a:lnTo>
                  <a:pt x="1733" y="0"/>
                </a:lnTo>
                <a:lnTo>
                  <a:pt x="1733" y="0"/>
                </a:lnTo>
                <a:lnTo>
                  <a:pt x="1733" y="0"/>
                </a:lnTo>
                <a:lnTo>
                  <a:pt x="1733" y="0"/>
                </a:lnTo>
                <a:lnTo>
                  <a:pt x="1734" y="0"/>
                </a:lnTo>
                <a:lnTo>
                  <a:pt x="1734" y="0"/>
                </a:lnTo>
                <a:lnTo>
                  <a:pt x="1734" y="0"/>
                </a:lnTo>
                <a:lnTo>
                  <a:pt x="1734" y="0"/>
                </a:lnTo>
                <a:lnTo>
                  <a:pt x="1735" y="0"/>
                </a:lnTo>
                <a:lnTo>
                  <a:pt x="1735" y="0"/>
                </a:lnTo>
                <a:lnTo>
                  <a:pt x="1735" y="0"/>
                </a:lnTo>
                <a:lnTo>
                  <a:pt x="1735" y="0"/>
                </a:lnTo>
                <a:lnTo>
                  <a:pt x="1736" y="0"/>
                </a:lnTo>
                <a:lnTo>
                  <a:pt x="1736" y="0"/>
                </a:lnTo>
                <a:lnTo>
                  <a:pt x="1736" y="0"/>
                </a:lnTo>
                <a:lnTo>
                  <a:pt x="1736" y="0"/>
                </a:lnTo>
                <a:lnTo>
                  <a:pt x="1736" y="0"/>
                </a:lnTo>
                <a:lnTo>
                  <a:pt x="1737" y="0"/>
                </a:lnTo>
                <a:lnTo>
                  <a:pt x="1737" y="0"/>
                </a:lnTo>
                <a:lnTo>
                  <a:pt x="1737" y="0"/>
                </a:lnTo>
                <a:lnTo>
                  <a:pt x="1737" y="0"/>
                </a:lnTo>
                <a:lnTo>
                  <a:pt x="1737" y="0"/>
                </a:lnTo>
                <a:lnTo>
                  <a:pt x="1737" y="0"/>
                </a:lnTo>
                <a:lnTo>
                  <a:pt x="1738" y="0"/>
                </a:lnTo>
                <a:lnTo>
                  <a:pt x="1738" y="0"/>
                </a:lnTo>
                <a:lnTo>
                  <a:pt x="1738" y="0"/>
                </a:lnTo>
                <a:lnTo>
                  <a:pt x="1738" y="0"/>
                </a:lnTo>
                <a:lnTo>
                  <a:pt x="1739" y="0"/>
                </a:lnTo>
                <a:lnTo>
                  <a:pt x="1739" y="0"/>
                </a:lnTo>
                <a:lnTo>
                  <a:pt x="1739" y="0"/>
                </a:lnTo>
                <a:lnTo>
                  <a:pt x="1739" y="0"/>
                </a:lnTo>
                <a:lnTo>
                  <a:pt x="1739" y="0"/>
                </a:lnTo>
                <a:lnTo>
                  <a:pt x="1740" y="0"/>
                </a:lnTo>
                <a:lnTo>
                  <a:pt x="1740" y="0"/>
                </a:lnTo>
                <a:lnTo>
                  <a:pt x="1740" y="0"/>
                </a:lnTo>
                <a:lnTo>
                  <a:pt x="1740" y="0"/>
                </a:lnTo>
                <a:lnTo>
                  <a:pt x="1741" y="0"/>
                </a:lnTo>
                <a:lnTo>
                  <a:pt x="1741" y="0"/>
                </a:lnTo>
                <a:lnTo>
                  <a:pt x="1741" y="0"/>
                </a:lnTo>
                <a:lnTo>
                  <a:pt x="1741" y="0"/>
                </a:lnTo>
                <a:lnTo>
                  <a:pt x="1741" y="0"/>
                </a:lnTo>
                <a:lnTo>
                  <a:pt x="1741" y="0"/>
                </a:lnTo>
                <a:lnTo>
                  <a:pt x="1742" y="0"/>
                </a:lnTo>
                <a:lnTo>
                  <a:pt x="1742" y="0"/>
                </a:lnTo>
                <a:lnTo>
                  <a:pt x="1742" y="0"/>
                </a:lnTo>
                <a:lnTo>
                  <a:pt x="1742" y="0"/>
                </a:lnTo>
                <a:lnTo>
                  <a:pt x="1742" y="0"/>
                </a:lnTo>
                <a:lnTo>
                  <a:pt x="1743" y="0"/>
                </a:lnTo>
                <a:lnTo>
                  <a:pt x="1743" y="0"/>
                </a:lnTo>
                <a:lnTo>
                  <a:pt x="1743" y="0"/>
                </a:lnTo>
                <a:lnTo>
                  <a:pt x="1743" y="0"/>
                </a:lnTo>
                <a:lnTo>
                  <a:pt x="1744" y="0"/>
                </a:lnTo>
                <a:lnTo>
                  <a:pt x="1744" y="0"/>
                </a:lnTo>
                <a:lnTo>
                  <a:pt x="1744" y="0"/>
                </a:lnTo>
                <a:lnTo>
                  <a:pt x="1744" y="0"/>
                </a:lnTo>
                <a:lnTo>
                  <a:pt x="1744" y="0"/>
                </a:lnTo>
                <a:lnTo>
                  <a:pt x="1744" y="0"/>
                </a:lnTo>
                <a:lnTo>
                  <a:pt x="1744" y="0"/>
                </a:lnTo>
                <a:lnTo>
                  <a:pt x="1745" y="0"/>
                </a:lnTo>
                <a:lnTo>
                  <a:pt x="1745" y="0"/>
                </a:lnTo>
                <a:lnTo>
                  <a:pt x="1745" y="0"/>
                </a:lnTo>
                <a:lnTo>
                  <a:pt x="1745" y="0"/>
                </a:lnTo>
                <a:lnTo>
                  <a:pt x="1746" y="0"/>
                </a:lnTo>
                <a:lnTo>
                  <a:pt x="1746" y="0"/>
                </a:lnTo>
                <a:lnTo>
                  <a:pt x="1746" y="0"/>
                </a:lnTo>
                <a:lnTo>
                  <a:pt x="1746" y="0"/>
                </a:lnTo>
                <a:lnTo>
                  <a:pt x="1747" y="0"/>
                </a:lnTo>
                <a:lnTo>
                  <a:pt x="1747" y="0"/>
                </a:lnTo>
                <a:lnTo>
                  <a:pt x="1747" y="0"/>
                </a:lnTo>
                <a:lnTo>
                  <a:pt x="1747" y="0"/>
                </a:lnTo>
                <a:lnTo>
                  <a:pt x="1747" y="0"/>
                </a:lnTo>
                <a:lnTo>
                  <a:pt x="1748" y="0"/>
                </a:lnTo>
                <a:lnTo>
                  <a:pt x="1748" y="0"/>
                </a:lnTo>
                <a:lnTo>
                  <a:pt x="1748" y="0"/>
                </a:lnTo>
                <a:lnTo>
                  <a:pt x="1748" y="0"/>
                </a:lnTo>
                <a:lnTo>
                  <a:pt x="1748" y="0"/>
                </a:lnTo>
                <a:lnTo>
                  <a:pt x="1748" y="0"/>
                </a:lnTo>
                <a:lnTo>
                  <a:pt x="1749" y="0"/>
                </a:lnTo>
                <a:lnTo>
                  <a:pt x="1749" y="0"/>
                </a:lnTo>
                <a:lnTo>
                  <a:pt x="1749" y="0"/>
                </a:lnTo>
                <a:lnTo>
                  <a:pt x="1749" y="0"/>
                </a:lnTo>
                <a:lnTo>
                  <a:pt x="1750" y="0"/>
                </a:lnTo>
                <a:lnTo>
                  <a:pt x="1750" y="0"/>
                </a:lnTo>
                <a:lnTo>
                  <a:pt x="1750" y="0"/>
                </a:lnTo>
                <a:lnTo>
                  <a:pt x="1750" y="0"/>
                </a:lnTo>
                <a:lnTo>
                  <a:pt x="1750" y="0"/>
                </a:lnTo>
                <a:lnTo>
                  <a:pt x="1751" y="0"/>
                </a:lnTo>
                <a:lnTo>
                  <a:pt x="1751" y="0"/>
                </a:lnTo>
                <a:lnTo>
                  <a:pt x="1751" y="0"/>
                </a:lnTo>
                <a:lnTo>
                  <a:pt x="1751" y="0"/>
                </a:lnTo>
                <a:lnTo>
                  <a:pt x="1752" y="0"/>
                </a:lnTo>
                <a:lnTo>
                  <a:pt x="1752" y="0"/>
                </a:lnTo>
                <a:lnTo>
                  <a:pt x="1752" y="0"/>
                </a:lnTo>
                <a:lnTo>
                  <a:pt x="1752" y="0"/>
                </a:lnTo>
                <a:lnTo>
                  <a:pt x="1752" y="0"/>
                </a:lnTo>
                <a:lnTo>
                  <a:pt x="1752" y="0"/>
                </a:lnTo>
                <a:lnTo>
                  <a:pt x="1753" y="0"/>
                </a:lnTo>
                <a:lnTo>
                  <a:pt x="1753" y="0"/>
                </a:lnTo>
                <a:lnTo>
                  <a:pt x="1753" y="0"/>
                </a:lnTo>
                <a:lnTo>
                  <a:pt x="1753" y="0"/>
                </a:lnTo>
                <a:lnTo>
                  <a:pt x="1753" y="0"/>
                </a:lnTo>
                <a:lnTo>
                  <a:pt x="1754" y="0"/>
                </a:lnTo>
                <a:lnTo>
                  <a:pt x="1754" y="0"/>
                </a:lnTo>
                <a:lnTo>
                  <a:pt x="1754" y="0"/>
                </a:lnTo>
                <a:lnTo>
                  <a:pt x="1754" y="0"/>
                </a:lnTo>
                <a:lnTo>
                  <a:pt x="1755" y="0"/>
                </a:lnTo>
                <a:lnTo>
                  <a:pt x="1755" y="0"/>
                </a:lnTo>
                <a:lnTo>
                  <a:pt x="1755" y="0"/>
                </a:lnTo>
                <a:lnTo>
                  <a:pt x="1755" y="0"/>
                </a:lnTo>
                <a:lnTo>
                  <a:pt x="1756" y="0"/>
                </a:lnTo>
                <a:lnTo>
                  <a:pt x="1756" y="0"/>
                </a:lnTo>
                <a:lnTo>
                  <a:pt x="1756" y="0"/>
                </a:lnTo>
                <a:lnTo>
                  <a:pt x="1756" y="0"/>
                </a:lnTo>
                <a:lnTo>
                  <a:pt x="1756" y="0"/>
                </a:lnTo>
                <a:lnTo>
                  <a:pt x="1756" y="0"/>
                </a:lnTo>
                <a:lnTo>
                  <a:pt x="1756" y="0"/>
                </a:lnTo>
                <a:lnTo>
                  <a:pt x="1757" y="0"/>
                </a:lnTo>
                <a:lnTo>
                  <a:pt x="1757" y="0"/>
                </a:lnTo>
                <a:lnTo>
                  <a:pt x="1757" y="0"/>
                </a:lnTo>
                <a:lnTo>
                  <a:pt x="1757" y="0"/>
                </a:lnTo>
                <a:lnTo>
                  <a:pt x="1758" y="0"/>
                </a:lnTo>
                <a:lnTo>
                  <a:pt x="1758" y="0"/>
                </a:lnTo>
                <a:lnTo>
                  <a:pt x="1758" y="0"/>
                </a:lnTo>
                <a:lnTo>
                  <a:pt x="1758" y="0"/>
                </a:lnTo>
                <a:lnTo>
                  <a:pt x="1758" y="0"/>
                </a:lnTo>
                <a:lnTo>
                  <a:pt x="1759" y="0"/>
                </a:lnTo>
                <a:lnTo>
                  <a:pt x="1759" y="0"/>
                </a:lnTo>
                <a:lnTo>
                  <a:pt x="1759" y="0"/>
                </a:lnTo>
                <a:lnTo>
                  <a:pt x="1759" y="0"/>
                </a:lnTo>
                <a:lnTo>
                  <a:pt x="1760" y="0"/>
                </a:lnTo>
                <a:lnTo>
                  <a:pt x="1760" y="0"/>
                </a:lnTo>
                <a:lnTo>
                  <a:pt x="1760" y="0"/>
                </a:lnTo>
                <a:lnTo>
                  <a:pt x="1760" y="0"/>
                </a:lnTo>
                <a:lnTo>
                  <a:pt x="1760" y="0"/>
                </a:lnTo>
                <a:lnTo>
                  <a:pt x="1760" y="0"/>
                </a:lnTo>
                <a:lnTo>
                  <a:pt x="1761" y="0"/>
                </a:lnTo>
                <a:lnTo>
                  <a:pt x="1761" y="0"/>
                </a:lnTo>
                <a:lnTo>
                  <a:pt x="1761" y="0"/>
                </a:lnTo>
                <a:lnTo>
                  <a:pt x="1761" y="0"/>
                </a:lnTo>
                <a:lnTo>
                  <a:pt x="1761" y="0"/>
                </a:lnTo>
                <a:lnTo>
                  <a:pt x="1762" y="0"/>
                </a:lnTo>
                <a:lnTo>
                  <a:pt x="1762" y="0"/>
                </a:lnTo>
                <a:lnTo>
                  <a:pt x="1762" y="0"/>
                </a:lnTo>
                <a:lnTo>
                  <a:pt x="1762" y="0"/>
                </a:lnTo>
                <a:lnTo>
                  <a:pt x="1763" y="0"/>
                </a:lnTo>
                <a:lnTo>
                  <a:pt x="1763" y="0"/>
                </a:lnTo>
                <a:lnTo>
                  <a:pt x="1763" y="0"/>
                </a:lnTo>
                <a:lnTo>
                  <a:pt x="1763" y="0"/>
                </a:lnTo>
                <a:lnTo>
                  <a:pt x="1764" y="0"/>
                </a:lnTo>
                <a:lnTo>
                  <a:pt x="1764" y="0"/>
                </a:lnTo>
                <a:lnTo>
                  <a:pt x="1764" y="0"/>
                </a:lnTo>
                <a:lnTo>
                  <a:pt x="1764" y="0"/>
                </a:lnTo>
                <a:lnTo>
                  <a:pt x="1764" y="0"/>
                </a:lnTo>
                <a:lnTo>
                  <a:pt x="1764" y="0"/>
                </a:lnTo>
                <a:lnTo>
                  <a:pt x="1764" y="0"/>
                </a:lnTo>
                <a:lnTo>
                  <a:pt x="1765" y="0"/>
                </a:lnTo>
                <a:lnTo>
                  <a:pt x="1765" y="0"/>
                </a:lnTo>
                <a:lnTo>
                  <a:pt x="1765" y="0"/>
                </a:lnTo>
                <a:lnTo>
                  <a:pt x="1765" y="0"/>
                </a:lnTo>
                <a:lnTo>
                  <a:pt x="1766" y="0"/>
                </a:lnTo>
                <a:lnTo>
                  <a:pt x="1766" y="0"/>
                </a:lnTo>
                <a:lnTo>
                  <a:pt x="1766" y="0"/>
                </a:lnTo>
                <a:lnTo>
                  <a:pt x="1766" y="0"/>
                </a:lnTo>
                <a:lnTo>
                  <a:pt x="1767" y="0"/>
                </a:lnTo>
                <a:lnTo>
                  <a:pt x="1767" y="0"/>
                </a:lnTo>
                <a:lnTo>
                  <a:pt x="1767" y="0"/>
                </a:lnTo>
                <a:lnTo>
                  <a:pt x="1767" y="0"/>
                </a:lnTo>
                <a:lnTo>
                  <a:pt x="1767" y="0"/>
                </a:lnTo>
                <a:lnTo>
                  <a:pt x="1768" y="0"/>
                </a:lnTo>
                <a:lnTo>
                  <a:pt x="1768" y="0"/>
                </a:lnTo>
                <a:lnTo>
                  <a:pt x="1768" y="0"/>
                </a:lnTo>
                <a:lnTo>
                  <a:pt x="1768" y="0"/>
                </a:lnTo>
                <a:lnTo>
                  <a:pt x="1768" y="0"/>
                </a:lnTo>
                <a:lnTo>
                  <a:pt x="1768" y="0"/>
                </a:lnTo>
                <a:lnTo>
                  <a:pt x="1769" y="0"/>
                </a:lnTo>
                <a:lnTo>
                  <a:pt x="1769" y="0"/>
                </a:lnTo>
                <a:lnTo>
                  <a:pt x="1769" y="0"/>
                </a:lnTo>
                <a:lnTo>
                  <a:pt x="1769" y="0"/>
                </a:lnTo>
                <a:lnTo>
                  <a:pt x="1769" y="0"/>
                </a:lnTo>
                <a:lnTo>
                  <a:pt x="1770" y="0"/>
                </a:lnTo>
                <a:lnTo>
                  <a:pt x="1770" y="0"/>
                </a:lnTo>
                <a:lnTo>
                  <a:pt x="1770" y="0"/>
                </a:lnTo>
                <a:lnTo>
                  <a:pt x="1770" y="0"/>
                </a:lnTo>
                <a:lnTo>
                  <a:pt x="1771" y="0"/>
                </a:lnTo>
                <a:lnTo>
                  <a:pt x="1771" y="0"/>
                </a:lnTo>
                <a:lnTo>
                  <a:pt x="1771" y="0"/>
                </a:lnTo>
                <a:lnTo>
                  <a:pt x="1771" y="0"/>
                </a:lnTo>
                <a:lnTo>
                  <a:pt x="1772" y="0"/>
                </a:lnTo>
                <a:lnTo>
                  <a:pt x="1772" y="0"/>
                </a:lnTo>
                <a:lnTo>
                  <a:pt x="1772" y="0"/>
                </a:lnTo>
                <a:lnTo>
                  <a:pt x="1772" y="0"/>
                </a:lnTo>
                <a:lnTo>
                  <a:pt x="1772" y="0"/>
                </a:lnTo>
                <a:lnTo>
                  <a:pt x="1772" y="0"/>
                </a:lnTo>
                <a:lnTo>
                  <a:pt x="1772" y="0"/>
                </a:lnTo>
                <a:lnTo>
                  <a:pt x="1773" y="0"/>
                </a:lnTo>
                <a:lnTo>
                  <a:pt x="1773" y="0"/>
                </a:lnTo>
                <a:lnTo>
                  <a:pt x="1773" y="0"/>
                </a:lnTo>
                <a:lnTo>
                  <a:pt x="1773" y="0"/>
                </a:lnTo>
                <a:lnTo>
                  <a:pt x="1774" y="0"/>
                </a:lnTo>
                <a:lnTo>
                  <a:pt x="1774" y="0"/>
                </a:lnTo>
                <a:lnTo>
                  <a:pt x="1774" y="0"/>
                </a:lnTo>
                <a:lnTo>
                  <a:pt x="1774" y="0"/>
                </a:lnTo>
                <a:lnTo>
                  <a:pt x="1775" y="0"/>
                </a:lnTo>
                <a:lnTo>
                  <a:pt x="1775" y="0"/>
                </a:lnTo>
                <a:lnTo>
                  <a:pt x="1775" y="0"/>
                </a:lnTo>
                <a:lnTo>
                  <a:pt x="1775" y="0"/>
                </a:lnTo>
                <a:lnTo>
                  <a:pt x="1775" y="0"/>
                </a:lnTo>
                <a:lnTo>
                  <a:pt x="1776" y="0"/>
                </a:lnTo>
                <a:lnTo>
                  <a:pt x="1776" y="0"/>
                </a:lnTo>
                <a:lnTo>
                  <a:pt x="1776" y="0"/>
                </a:lnTo>
                <a:lnTo>
                  <a:pt x="1776" y="0"/>
                </a:lnTo>
                <a:lnTo>
                  <a:pt x="1776" y="0"/>
                </a:lnTo>
                <a:lnTo>
                  <a:pt x="1776" y="0"/>
                </a:lnTo>
                <a:lnTo>
                  <a:pt x="1777" y="0"/>
                </a:lnTo>
                <a:lnTo>
                  <a:pt x="1777" y="0"/>
                </a:lnTo>
                <a:lnTo>
                  <a:pt x="1777" y="0"/>
                </a:lnTo>
                <a:lnTo>
                  <a:pt x="1777" y="0"/>
                </a:lnTo>
                <a:lnTo>
                  <a:pt x="1778" y="0"/>
                </a:lnTo>
                <a:lnTo>
                  <a:pt x="1778" y="0"/>
                </a:lnTo>
                <a:lnTo>
                  <a:pt x="1778" y="0"/>
                </a:lnTo>
                <a:lnTo>
                  <a:pt x="1778" y="0"/>
                </a:lnTo>
                <a:lnTo>
                  <a:pt x="1778" y="0"/>
                </a:lnTo>
                <a:lnTo>
                  <a:pt x="1779" y="0"/>
                </a:lnTo>
                <a:lnTo>
                  <a:pt x="1779" y="0"/>
                </a:lnTo>
                <a:lnTo>
                  <a:pt x="1779" y="0"/>
                </a:lnTo>
                <a:lnTo>
                  <a:pt x="1779" y="0"/>
                </a:lnTo>
                <a:lnTo>
                  <a:pt x="1780" y="0"/>
                </a:lnTo>
                <a:lnTo>
                  <a:pt x="1780" y="0"/>
                </a:lnTo>
                <a:lnTo>
                  <a:pt x="1780" y="0"/>
                </a:lnTo>
                <a:lnTo>
                  <a:pt x="1780" y="0"/>
                </a:lnTo>
                <a:lnTo>
                  <a:pt x="1780" y="0"/>
                </a:lnTo>
                <a:lnTo>
                  <a:pt x="1780" y="0"/>
                </a:lnTo>
                <a:lnTo>
                  <a:pt x="1780" y="0"/>
                </a:lnTo>
                <a:lnTo>
                  <a:pt x="1781" y="0"/>
                </a:lnTo>
                <a:lnTo>
                  <a:pt x="1781" y="0"/>
                </a:lnTo>
                <a:lnTo>
                  <a:pt x="1781" y="0"/>
                </a:lnTo>
                <a:lnTo>
                  <a:pt x="1781" y="0"/>
                </a:lnTo>
                <a:lnTo>
                  <a:pt x="1782" y="0"/>
                </a:lnTo>
                <a:lnTo>
                  <a:pt x="1782" y="0"/>
                </a:lnTo>
                <a:lnTo>
                  <a:pt x="1782" y="0"/>
                </a:lnTo>
                <a:lnTo>
                  <a:pt x="1782" y="0"/>
                </a:lnTo>
                <a:lnTo>
                  <a:pt x="1783" y="0"/>
                </a:lnTo>
                <a:lnTo>
                  <a:pt x="1783" y="0"/>
                </a:lnTo>
                <a:lnTo>
                  <a:pt x="1783" y="0"/>
                </a:lnTo>
                <a:lnTo>
                  <a:pt x="1783" y="0"/>
                </a:lnTo>
                <a:lnTo>
                  <a:pt x="1784" y="0"/>
                </a:lnTo>
                <a:lnTo>
                  <a:pt x="1784" y="0"/>
                </a:lnTo>
                <a:lnTo>
                  <a:pt x="1784" y="0"/>
                </a:lnTo>
                <a:lnTo>
                  <a:pt x="1784" y="0"/>
                </a:lnTo>
                <a:lnTo>
                  <a:pt x="1784" y="0"/>
                </a:lnTo>
                <a:lnTo>
                  <a:pt x="1784" y="0"/>
                </a:lnTo>
                <a:lnTo>
                  <a:pt x="1784" y="0"/>
                </a:lnTo>
                <a:lnTo>
                  <a:pt x="1785" y="0"/>
                </a:lnTo>
                <a:lnTo>
                  <a:pt x="1785" y="0"/>
                </a:lnTo>
                <a:lnTo>
                  <a:pt x="1785" y="0"/>
                </a:lnTo>
                <a:lnTo>
                  <a:pt x="1785" y="0"/>
                </a:lnTo>
                <a:lnTo>
                  <a:pt x="1786" y="0"/>
                </a:lnTo>
                <a:lnTo>
                  <a:pt x="1786" y="0"/>
                </a:lnTo>
                <a:lnTo>
                  <a:pt x="1786" y="0"/>
                </a:lnTo>
                <a:lnTo>
                  <a:pt x="1786" y="0"/>
                </a:lnTo>
                <a:lnTo>
                  <a:pt x="1786" y="0"/>
                </a:lnTo>
                <a:lnTo>
                  <a:pt x="1787" y="0"/>
                </a:lnTo>
                <a:lnTo>
                  <a:pt x="1787" y="0"/>
                </a:lnTo>
                <a:lnTo>
                  <a:pt x="1787" y="0"/>
                </a:lnTo>
                <a:lnTo>
                  <a:pt x="1787" y="0"/>
                </a:lnTo>
                <a:lnTo>
                  <a:pt x="1788" y="0"/>
                </a:lnTo>
                <a:lnTo>
                  <a:pt x="1788" y="0"/>
                </a:lnTo>
                <a:lnTo>
                  <a:pt x="1788" y="0"/>
                </a:lnTo>
                <a:lnTo>
                  <a:pt x="1788" y="0"/>
                </a:lnTo>
                <a:lnTo>
                  <a:pt x="1788" y="0"/>
                </a:lnTo>
                <a:lnTo>
                  <a:pt x="1788" y="0"/>
                </a:lnTo>
                <a:lnTo>
                  <a:pt x="1789" y="0"/>
                </a:lnTo>
                <a:lnTo>
                  <a:pt x="1789" y="0"/>
                </a:lnTo>
                <a:lnTo>
                  <a:pt x="1789" y="0"/>
                </a:lnTo>
                <a:lnTo>
                  <a:pt x="1789" y="0"/>
                </a:lnTo>
                <a:lnTo>
                  <a:pt x="1789" y="0"/>
                </a:lnTo>
                <a:lnTo>
                  <a:pt x="1790" y="0"/>
                </a:lnTo>
                <a:lnTo>
                  <a:pt x="1790" y="0"/>
                </a:lnTo>
                <a:lnTo>
                  <a:pt x="1790" y="0"/>
                </a:lnTo>
                <a:lnTo>
                  <a:pt x="1790" y="0"/>
                </a:lnTo>
                <a:lnTo>
                  <a:pt x="1791" y="0"/>
                </a:lnTo>
                <a:lnTo>
                  <a:pt x="1791" y="0"/>
                </a:lnTo>
                <a:lnTo>
                  <a:pt x="1791" y="0"/>
                </a:lnTo>
                <a:lnTo>
                  <a:pt x="1791" y="0"/>
                </a:lnTo>
                <a:lnTo>
                  <a:pt x="1792" y="0"/>
                </a:lnTo>
                <a:lnTo>
                  <a:pt x="1792" y="0"/>
                </a:lnTo>
                <a:lnTo>
                  <a:pt x="1792" y="0"/>
                </a:lnTo>
                <a:lnTo>
                  <a:pt x="1792" y="0"/>
                </a:lnTo>
                <a:lnTo>
                  <a:pt x="1792" y="0"/>
                </a:lnTo>
                <a:lnTo>
                  <a:pt x="1792" y="0"/>
                </a:lnTo>
                <a:lnTo>
                  <a:pt x="1792" y="0"/>
                </a:lnTo>
                <a:lnTo>
                  <a:pt x="1793" y="0"/>
                </a:lnTo>
                <a:lnTo>
                  <a:pt x="1793" y="0"/>
                </a:lnTo>
                <a:lnTo>
                  <a:pt x="1793" y="0"/>
                </a:lnTo>
                <a:lnTo>
                  <a:pt x="1793" y="0"/>
                </a:lnTo>
                <a:lnTo>
                  <a:pt x="1794" y="0"/>
                </a:lnTo>
                <a:lnTo>
                  <a:pt x="1794" y="0"/>
                </a:lnTo>
                <a:lnTo>
                  <a:pt x="1794" y="0"/>
                </a:lnTo>
                <a:lnTo>
                  <a:pt x="1794" y="0"/>
                </a:lnTo>
                <a:lnTo>
                  <a:pt x="1795" y="0"/>
                </a:lnTo>
                <a:lnTo>
                  <a:pt x="1795" y="0"/>
                </a:lnTo>
                <a:lnTo>
                  <a:pt x="1795" y="0"/>
                </a:lnTo>
                <a:lnTo>
                  <a:pt x="1795" y="0"/>
                </a:lnTo>
                <a:lnTo>
                  <a:pt x="1795" y="0"/>
                </a:lnTo>
                <a:lnTo>
                  <a:pt x="1796" y="0"/>
                </a:lnTo>
                <a:lnTo>
                  <a:pt x="1796" y="0"/>
                </a:lnTo>
                <a:lnTo>
                  <a:pt x="1796" y="0"/>
                </a:lnTo>
                <a:lnTo>
                  <a:pt x="1796" y="0"/>
                </a:lnTo>
                <a:lnTo>
                  <a:pt x="1796" y="0"/>
                </a:lnTo>
                <a:lnTo>
                  <a:pt x="1796" y="0"/>
                </a:lnTo>
                <a:lnTo>
                  <a:pt x="1797" y="0"/>
                </a:lnTo>
                <a:lnTo>
                  <a:pt x="1797" y="0"/>
                </a:lnTo>
                <a:lnTo>
                  <a:pt x="1797" y="0"/>
                </a:lnTo>
                <a:lnTo>
                  <a:pt x="1797" y="0"/>
                </a:lnTo>
                <a:lnTo>
                  <a:pt x="1797" y="0"/>
                </a:lnTo>
                <a:lnTo>
                  <a:pt x="1798" y="0"/>
                </a:lnTo>
                <a:lnTo>
                  <a:pt x="1798" y="0"/>
                </a:lnTo>
                <a:lnTo>
                  <a:pt x="1798" y="0"/>
                </a:lnTo>
                <a:lnTo>
                  <a:pt x="1798" y="0"/>
                </a:lnTo>
                <a:lnTo>
                  <a:pt x="1799" y="0"/>
                </a:lnTo>
                <a:lnTo>
                  <a:pt x="1799" y="0"/>
                </a:lnTo>
                <a:lnTo>
                  <a:pt x="1799" y="0"/>
                </a:lnTo>
                <a:lnTo>
                  <a:pt x="1799" y="0"/>
                </a:lnTo>
                <a:lnTo>
                  <a:pt x="1800" y="0"/>
                </a:lnTo>
                <a:lnTo>
                  <a:pt x="1800" y="0"/>
                </a:lnTo>
                <a:lnTo>
                  <a:pt x="1800" y="0"/>
                </a:lnTo>
                <a:lnTo>
                  <a:pt x="1800" y="0"/>
                </a:lnTo>
                <a:lnTo>
                  <a:pt x="1800" y="0"/>
                </a:lnTo>
                <a:lnTo>
                  <a:pt x="1800" y="0"/>
                </a:lnTo>
                <a:lnTo>
                  <a:pt x="1800" y="0"/>
                </a:lnTo>
                <a:lnTo>
                  <a:pt x="1801" y="0"/>
                </a:lnTo>
                <a:lnTo>
                  <a:pt x="1801" y="0"/>
                </a:lnTo>
                <a:lnTo>
                  <a:pt x="1801" y="0"/>
                </a:lnTo>
                <a:lnTo>
                  <a:pt x="1801" y="0"/>
                </a:lnTo>
                <a:lnTo>
                  <a:pt x="1802" y="0"/>
                </a:lnTo>
                <a:lnTo>
                  <a:pt x="1802" y="0"/>
                </a:lnTo>
                <a:lnTo>
                  <a:pt x="1802" y="0"/>
                </a:lnTo>
                <a:lnTo>
                  <a:pt x="1802" y="0"/>
                </a:lnTo>
                <a:lnTo>
                  <a:pt x="1803" y="0"/>
                </a:lnTo>
                <a:lnTo>
                  <a:pt x="1803" y="0"/>
                </a:lnTo>
                <a:lnTo>
                  <a:pt x="1803" y="0"/>
                </a:lnTo>
                <a:lnTo>
                  <a:pt x="1803" y="0"/>
                </a:lnTo>
                <a:lnTo>
                  <a:pt x="1803" y="0"/>
                </a:lnTo>
                <a:lnTo>
                  <a:pt x="1804" y="0"/>
                </a:lnTo>
                <a:lnTo>
                  <a:pt x="1804" y="0"/>
                </a:lnTo>
                <a:lnTo>
                  <a:pt x="1804" y="0"/>
                </a:lnTo>
                <a:lnTo>
                  <a:pt x="1804" y="0"/>
                </a:lnTo>
                <a:lnTo>
                  <a:pt x="1804" y="0"/>
                </a:lnTo>
                <a:lnTo>
                  <a:pt x="1804" y="0"/>
                </a:lnTo>
                <a:lnTo>
                  <a:pt x="1805" y="0"/>
                </a:lnTo>
                <a:lnTo>
                  <a:pt x="1805" y="0"/>
                </a:lnTo>
                <a:lnTo>
                  <a:pt x="1805" y="0"/>
                </a:lnTo>
                <a:lnTo>
                  <a:pt x="1805" y="0"/>
                </a:lnTo>
                <a:lnTo>
                  <a:pt x="1806" y="0"/>
                </a:lnTo>
                <a:lnTo>
                  <a:pt x="1806" y="0"/>
                </a:lnTo>
                <a:lnTo>
                  <a:pt x="1806" y="0"/>
                </a:lnTo>
                <a:lnTo>
                  <a:pt x="1806" y="0"/>
                </a:lnTo>
                <a:lnTo>
                  <a:pt x="1806" y="0"/>
                </a:lnTo>
                <a:lnTo>
                  <a:pt x="1807" y="0"/>
                </a:lnTo>
                <a:lnTo>
                  <a:pt x="1807" y="0"/>
                </a:lnTo>
                <a:lnTo>
                  <a:pt x="1807" y="0"/>
                </a:lnTo>
                <a:lnTo>
                  <a:pt x="1807" y="0"/>
                </a:lnTo>
                <a:lnTo>
                  <a:pt x="1807" y="0"/>
                </a:lnTo>
                <a:lnTo>
                  <a:pt x="1807" y="0"/>
                </a:lnTo>
                <a:lnTo>
                  <a:pt x="1808" y="0"/>
                </a:lnTo>
                <a:lnTo>
                  <a:pt x="1808" y="0"/>
                </a:lnTo>
                <a:lnTo>
                  <a:pt x="1808" y="0"/>
                </a:lnTo>
                <a:lnTo>
                  <a:pt x="1808" y="0"/>
                </a:lnTo>
                <a:lnTo>
                  <a:pt x="1808" y="0"/>
                </a:lnTo>
                <a:lnTo>
                  <a:pt x="1809" y="0"/>
                </a:lnTo>
                <a:lnTo>
                  <a:pt x="1809" y="0"/>
                </a:lnTo>
                <a:lnTo>
                  <a:pt x="1809" y="0"/>
                </a:lnTo>
                <a:lnTo>
                  <a:pt x="1809" y="0"/>
                </a:lnTo>
                <a:lnTo>
                  <a:pt x="1810" y="0"/>
                </a:lnTo>
                <a:lnTo>
                  <a:pt x="1810" y="0"/>
                </a:lnTo>
                <a:lnTo>
                  <a:pt x="1810" y="0"/>
                </a:lnTo>
                <a:lnTo>
                  <a:pt x="1810" y="0"/>
                </a:lnTo>
                <a:lnTo>
                  <a:pt x="1811" y="0"/>
                </a:lnTo>
                <a:lnTo>
                  <a:pt x="1811" y="0"/>
                </a:lnTo>
                <a:lnTo>
                  <a:pt x="1811" y="0"/>
                </a:lnTo>
                <a:lnTo>
                  <a:pt x="1811" y="0"/>
                </a:lnTo>
                <a:lnTo>
                  <a:pt x="1811" y="0"/>
                </a:lnTo>
                <a:lnTo>
                  <a:pt x="1811" y="0"/>
                </a:lnTo>
                <a:lnTo>
                  <a:pt x="1811" y="0"/>
                </a:lnTo>
                <a:lnTo>
                  <a:pt x="1812" y="0"/>
                </a:lnTo>
                <a:lnTo>
                  <a:pt x="1812" y="0"/>
                </a:lnTo>
                <a:lnTo>
                  <a:pt x="1812" y="0"/>
                </a:lnTo>
                <a:lnTo>
                  <a:pt x="1812" y="0"/>
                </a:lnTo>
                <a:lnTo>
                  <a:pt x="1813" y="0"/>
                </a:lnTo>
                <a:lnTo>
                  <a:pt x="1813" y="0"/>
                </a:lnTo>
                <a:lnTo>
                  <a:pt x="1813" y="0"/>
                </a:lnTo>
                <a:lnTo>
                  <a:pt x="1813" y="0"/>
                </a:lnTo>
                <a:lnTo>
                  <a:pt x="1814" y="0"/>
                </a:lnTo>
                <a:lnTo>
                  <a:pt x="1814" y="0"/>
                </a:lnTo>
                <a:lnTo>
                  <a:pt x="1814" y="0"/>
                </a:lnTo>
                <a:lnTo>
                  <a:pt x="1814" y="0"/>
                </a:lnTo>
                <a:lnTo>
                  <a:pt x="1814" y="0"/>
                </a:lnTo>
                <a:lnTo>
                  <a:pt x="1815" y="0"/>
                </a:lnTo>
                <a:lnTo>
                  <a:pt x="1815" y="0"/>
                </a:lnTo>
                <a:lnTo>
                  <a:pt x="1815" y="0"/>
                </a:lnTo>
                <a:lnTo>
                  <a:pt x="1815" y="0"/>
                </a:lnTo>
                <a:lnTo>
                  <a:pt x="1815" y="0"/>
                </a:lnTo>
                <a:lnTo>
                  <a:pt x="1815" y="0"/>
                </a:lnTo>
                <a:lnTo>
                  <a:pt x="1816" y="0"/>
                </a:lnTo>
                <a:lnTo>
                  <a:pt x="1816" y="0"/>
                </a:lnTo>
                <a:lnTo>
                  <a:pt x="1816" y="0"/>
                </a:lnTo>
                <a:lnTo>
                  <a:pt x="1816" y="0"/>
                </a:lnTo>
                <a:lnTo>
                  <a:pt x="1817" y="0"/>
                </a:lnTo>
                <a:lnTo>
                  <a:pt x="1817" y="0"/>
                </a:lnTo>
                <a:lnTo>
                  <a:pt x="1817" y="0"/>
                </a:lnTo>
                <a:lnTo>
                  <a:pt x="1817" y="0"/>
                </a:lnTo>
                <a:lnTo>
                  <a:pt x="1817" y="0"/>
                </a:lnTo>
                <a:lnTo>
                  <a:pt x="1818" y="0"/>
                </a:lnTo>
                <a:lnTo>
                  <a:pt x="1818" y="0"/>
                </a:lnTo>
                <a:lnTo>
                  <a:pt x="1818" y="0"/>
                </a:lnTo>
                <a:lnTo>
                  <a:pt x="1818" y="0"/>
                </a:lnTo>
                <a:lnTo>
                  <a:pt x="1819" y="0"/>
                </a:lnTo>
                <a:lnTo>
                  <a:pt x="1819" y="0"/>
                </a:lnTo>
                <a:lnTo>
                  <a:pt x="1819" y="0"/>
                </a:lnTo>
                <a:lnTo>
                  <a:pt x="1819" y="0"/>
                </a:lnTo>
                <a:lnTo>
                  <a:pt x="1819" y="0"/>
                </a:lnTo>
                <a:lnTo>
                  <a:pt x="1819" y="0"/>
                </a:lnTo>
                <a:lnTo>
                  <a:pt x="1819" y="0"/>
                </a:lnTo>
                <a:lnTo>
                  <a:pt x="1820" y="0"/>
                </a:lnTo>
                <a:lnTo>
                  <a:pt x="1820" y="0"/>
                </a:lnTo>
                <a:lnTo>
                  <a:pt x="1820" y="0"/>
                </a:lnTo>
                <a:lnTo>
                  <a:pt x="1820" y="0"/>
                </a:lnTo>
                <a:lnTo>
                  <a:pt x="1821" y="0"/>
                </a:lnTo>
                <a:lnTo>
                  <a:pt x="1821" y="0"/>
                </a:lnTo>
                <a:lnTo>
                  <a:pt x="1821" y="0"/>
                </a:lnTo>
                <a:lnTo>
                  <a:pt x="1821" y="0"/>
                </a:lnTo>
                <a:lnTo>
                  <a:pt x="1822" y="0"/>
                </a:lnTo>
                <a:lnTo>
                  <a:pt x="1822" y="0"/>
                </a:lnTo>
                <a:lnTo>
                  <a:pt x="1822" y="0"/>
                </a:lnTo>
                <a:lnTo>
                  <a:pt x="1822" y="0"/>
                </a:lnTo>
                <a:lnTo>
                  <a:pt x="1822" y="0"/>
                </a:lnTo>
                <a:lnTo>
                  <a:pt x="1823" y="0"/>
                </a:lnTo>
                <a:lnTo>
                  <a:pt x="1823" y="0"/>
                </a:lnTo>
                <a:lnTo>
                  <a:pt x="1823" y="0"/>
                </a:lnTo>
                <a:lnTo>
                  <a:pt x="1823" y="0"/>
                </a:lnTo>
                <a:lnTo>
                  <a:pt x="1823" y="0"/>
                </a:lnTo>
                <a:lnTo>
                  <a:pt x="1823" y="0"/>
                </a:lnTo>
                <a:lnTo>
                  <a:pt x="1824" y="0"/>
                </a:lnTo>
                <a:lnTo>
                  <a:pt x="1824" y="0"/>
                </a:lnTo>
                <a:lnTo>
                  <a:pt x="1824" y="0"/>
                </a:lnTo>
                <a:lnTo>
                  <a:pt x="1824" y="0"/>
                </a:lnTo>
                <a:lnTo>
                  <a:pt x="1825" y="0"/>
                </a:lnTo>
                <a:lnTo>
                  <a:pt x="1825" y="0"/>
                </a:lnTo>
                <a:lnTo>
                  <a:pt x="1825" y="0"/>
                </a:lnTo>
                <a:lnTo>
                  <a:pt x="1825" y="0"/>
                </a:lnTo>
                <a:lnTo>
                  <a:pt x="1825" y="0"/>
                </a:lnTo>
                <a:lnTo>
                  <a:pt x="1826" y="0"/>
                </a:lnTo>
                <a:lnTo>
                  <a:pt x="1826" y="0"/>
                </a:lnTo>
                <a:lnTo>
                  <a:pt x="1826" y="0"/>
                </a:lnTo>
                <a:lnTo>
                  <a:pt x="1826" y="0"/>
                </a:lnTo>
                <a:lnTo>
                  <a:pt x="1827" y="0"/>
                </a:lnTo>
                <a:lnTo>
                  <a:pt x="1827" y="0"/>
                </a:lnTo>
                <a:lnTo>
                  <a:pt x="1827" y="0"/>
                </a:lnTo>
                <a:lnTo>
                  <a:pt x="1827" y="0"/>
                </a:lnTo>
                <a:lnTo>
                  <a:pt x="1827" y="0"/>
                </a:lnTo>
                <a:lnTo>
                  <a:pt x="1827" y="0"/>
                </a:lnTo>
                <a:lnTo>
                  <a:pt x="1828" y="0"/>
                </a:lnTo>
                <a:lnTo>
                  <a:pt x="1828" y="0"/>
                </a:lnTo>
                <a:lnTo>
                  <a:pt x="1828" y="0"/>
                </a:lnTo>
                <a:lnTo>
                  <a:pt x="1828" y="0"/>
                </a:lnTo>
                <a:lnTo>
                  <a:pt x="1828" y="0"/>
                </a:lnTo>
                <a:lnTo>
                  <a:pt x="1829" y="0"/>
                </a:lnTo>
                <a:lnTo>
                  <a:pt x="1829" y="0"/>
                </a:lnTo>
                <a:lnTo>
                  <a:pt x="1829" y="0"/>
                </a:lnTo>
                <a:lnTo>
                  <a:pt x="1829" y="0"/>
                </a:lnTo>
                <a:lnTo>
                  <a:pt x="1830" y="0"/>
                </a:lnTo>
                <a:lnTo>
                  <a:pt x="1830" y="0"/>
                </a:lnTo>
                <a:lnTo>
                  <a:pt x="1830" y="0"/>
                </a:lnTo>
                <a:lnTo>
                  <a:pt x="1830" y="0"/>
                </a:lnTo>
                <a:lnTo>
                  <a:pt x="1831" y="0"/>
                </a:lnTo>
                <a:lnTo>
                  <a:pt x="1831" y="0"/>
                </a:lnTo>
                <a:lnTo>
                  <a:pt x="1831" y="0"/>
                </a:lnTo>
                <a:lnTo>
                  <a:pt x="1831" y="0"/>
                </a:lnTo>
                <a:lnTo>
                  <a:pt x="1831" y="0"/>
                </a:lnTo>
                <a:lnTo>
                  <a:pt x="1831" y="0"/>
                </a:lnTo>
                <a:lnTo>
                  <a:pt x="1831" y="0"/>
                </a:lnTo>
                <a:lnTo>
                  <a:pt x="1832" y="0"/>
                </a:lnTo>
                <a:lnTo>
                  <a:pt x="1832" y="0"/>
                </a:lnTo>
                <a:lnTo>
                  <a:pt x="1832" y="0"/>
                </a:lnTo>
                <a:lnTo>
                  <a:pt x="1832" y="0"/>
                </a:lnTo>
                <a:lnTo>
                  <a:pt x="1833" y="0"/>
                </a:lnTo>
                <a:lnTo>
                  <a:pt x="1833" y="0"/>
                </a:lnTo>
                <a:lnTo>
                  <a:pt x="1833" y="0"/>
                </a:lnTo>
                <a:lnTo>
                  <a:pt x="1833" y="0"/>
                </a:lnTo>
                <a:lnTo>
                  <a:pt x="1833" y="0"/>
                </a:lnTo>
                <a:lnTo>
                  <a:pt x="1834" y="0"/>
                </a:lnTo>
                <a:lnTo>
                  <a:pt x="1834" y="0"/>
                </a:lnTo>
                <a:lnTo>
                  <a:pt x="1834" y="0"/>
                </a:lnTo>
                <a:lnTo>
                  <a:pt x="1834" y="0"/>
                </a:lnTo>
                <a:lnTo>
                  <a:pt x="1835" y="0"/>
                </a:lnTo>
                <a:lnTo>
                  <a:pt x="1835" y="0"/>
                </a:lnTo>
                <a:lnTo>
                  <a:pt x="1835" y="0"/>
                </a:lnTo>
                <a:lnTo>
                  <a:pt x="1835" y="0"/>
                </a:lnTo>
                <a:lnTo>
                  <a:pt x="1835" y="0"/>
                </a:lnTo>
                <a:lnTo>
                  <a:pt x="1835" y="0"/>
                </a:lnTo>
                <a:lnTo>
                  <a:pt x="1836" y="0"/>
                </a:lnTo>
                <a:lnTo>
                  <a:pt x="1836" y="0"/>
                </a:lnTo>
                <a:lnTo>
                  <a:pt x="1836" y="0"/>
                </a:lnTo>
                <a:lnTo>
                  <a:pt x="1836" y="0"/>
                </a:lnTo>
                <a:lnTo>
                  <a:pt x="1836" y="0"/>
                </a:lnTo>
                <a:lnTo>
                  <a:pt x="1837" y="0"/>
                </a:lnTo>
                <a:lnTo>
                  <a:pt x="1837" y="0"/>
                </a:lnTo>
                <a:lnTo>
                  <a:pt x="1837" y="0"/>
                </a:lnTo>
                <a:lnTo>
                  <a:pt x="1837" y="0"/>
                </a:lnTo>
                <a:lnTo>
                  <a:pt x="1838" y="0"/>
                </a:lnTo>
                <a:lnTo>
                  <a:pt x="1838" y="0"/>
                </a:lnTo>
                <a:lnTo>
                  <a:pt x="1838" y="0"/>
                </a:lnTo>
                <a:lnTo>
                  <a:pt x="1838" y="0"/>
                </a:lnTo>
                <a:lnTo>
                  <a:pt x="1839" y="0"/>
                </a:lnTo>
                <a:lnTo>
                  <a:pt x="1839" y="0"/>
                </a:lnTo>
                <a:lnTo>
                  <a:pt x="1839" y="0"/>
                </a:lnTo>
                <a:lnTo>
                  <a:pt x="1839" y="0"/>
                </a:lnTo>
                <a:lnTo>
                  <a:pt x="1839" y="0"/>
                </a:lnTo>
                <a:lnTo>
                  <a:pt x="1839" y="0"/>
                </a:lnTo>
                <a:lnTo>
                  <a:pt x="1839" y="0"/>
                </a:lnTo>
                <a:lnTo>
                  <a:pt x="1840" y="0"/>
                </a:lnTo>
                <a:lnTo>
                  <a:pt x="1840" y="0"/>
                </a:lnTo>
                <a:lnTo>
                  <a:pt x="1840" y="0"/>
                </a:lnTo>
                <a:lnTo>
                  <a:pt x="1840" y="0"/>
                </a:lnTo>
                <a:lnTo>
                  <a:pt x="1841" y="0"/>
                </a:lnTo>
                <a:lnTo>
                  <a:pt x="1841" y="0"/>
                </a:lnTo>
                <a:lnTo>
                  <a:pt x="1841" y="0"/>
                </a:lnTo>
                <a:lnTo>
                  <a:pt x="1841" y="0"/>
                </a:lnTo>
                <a:lnTo>
                  <a:pt x="1842" y="0"/>
                </a:lnTo>
                <a:lnTo>
                  <a:pt x="1842" y="0"/>
                </a:lnTo>
                <a:lnTo>
                  <a:pt x="1842" y="0"/>
                </a:lnTo>
                <a:lnTo>
                  <a:pt x="1842" y="0"/>
                </a:lnTo>
                <a:lnTo>
                  <a:pt x="1842" y="0"/>
                </a:lnTo>
                <a:lnTo>
                  <a:pt x="1843" y="0"/>
                </a:lnTo>
                <a:lnTo>
                  <a:pt x="1843" y="0"/>
                </a:lnTo>
                <a:lnTo>
                  <a:pt x="1843" y="0"/>
                </a:lnTo>
                <a:lnTo>
                  <a:pt x="1843" y="0"/>
                </a:lnTo>
                <a:lnTo>
                  <a:pt x="1843" y="0"/>
                </a:lnTo>
                <a:lnTo>
                  <a:pt x="1843" y="0"/>
                </a:lnTo>
                <a:lnTo>
                  <a:pt x="1844" y="0"/>
                </a:lnTo>
                <a:lnTo>
                  <a:pt x="1844" y="0"/>
                </a:lnTo>
                <a:lnTo>
                  <a:pt x="1844" y="0"/>
                </a:lnTo>
                <a:lnTo>
                  <a:pt x="1844" y="0"/>
                </a:lnTo>
                <a:lnTo>
                  <a:pt x="1844" y="0"/>
                </a:lnTo>
                <a:lnTo>
                  <a:pt x="1845" y="0"/>
                </a:lnTo>
                <a:lnTo>
                  <a:pt x="1845" y="0"/>
                </a:lnTo>
                <a:lnTo>
                  <a:pt x="1845" y="0"/>
                </a:lnTo>
                <a:lnTo>
                  <a:pt x="1845" y="0"/>
                </a:lnTo>
                <a:lnTo>
                  <a:pt x="1846" y="0"/>
                </a:lnTo>
                <a:lnTo>
                  <a:pt x="1846" y="0"/>
                </a:lnTo>
                <a:lnTo>
                  <a:pt x="1846" y="0"/>
                </a:lnTo>
                <a:lnTo>
                  <a:pt x="1846" y="0"/>
                </a:lnTo>
                <a:lnTo>
                  <a:pt x="1847" y="0"/>
                </a:lnTo>
                <a:lnTo>
                  <a:pt x="1847" y="0"/>
                </a:lnTo>
                <a:lnTo>
                  <a:pt x="1847" y="0"/>
                </a:lnTo>
                <a:lnTo>
                  <a:pt x="1847" y="0"/>
                </a:lnTo>
                <a:lnTo>
                  <a:pt x="1847" y="0"/>
                </a:lnTo>
                <a:lnTo>
                  <a:pt x="1847" y="0"/>
                </a:lnTo>
                <a:lnTo>
                  <a:pt x="1847" y="0"/>
                </a:lnTo>
                <a:lnTo>
                  <a:pt x="1848" y="0"/>
                </a:lnTo>
                <a:lnTo>
                  <a:pt x="1848" y="0"/>
                </a:lnTo>
                <a:lnTo>
                  <a:pt x="1848" y="0"/>
                </a:lnTo>
                <a:lnTo>
                  <a:pt x="1848" y="0"/>
                </a:lnTo>
                <a:lnTo>
                  <a:pt x="1849" y="0"/>
                </a:lnTo>
                <a:lnTo>
                  <a:pt x="1849" y="0"/>
                </a:lnTo>
                <a:lnTo>
                  <a:pt x="1849" y="0"/>
                </a:lnTo>
                <a:lnTo>
                  <a:pt x="1849" y="0"/>
                </a:lnTo>
                <a:lnTo>
                  <a:pt x="1850" y="0"/>
                </a:lnTo>
                <a:lnTo>
                  <a:pt x="1850" y="0"/>
                </a:lnTo>
                <a:lnTo>
                  <a:pt x="1850" y="0"/>
                </a:lnTo>
                <a:lnTo>
                  <a:pt x="1850" y="0"/>
                </a:lnTo>
                <a:lnTo>
                  <a:pt x="1850" y="0"/>
                </a:lnTo>
                <a:lnTo>
                  <a:pt x="1851" y="0"/>
                </a:lnTo>
                <a:lnTo>
                  <a:pt x="1851" y="0"/>
                </a:lnTo>
                <a:lnTo>
                  <a:pt x="1851" y="0"/>
                </a:lnTo>
                <a:lnTo>
                  <a:pt x="1851" y="0"/>
                </a:lnTo>
                <a:lnTo>
                  <a:pt x="1851" y="0"/>
                </a:lnTo>
                <a:lnTo>
                  <a:pt x="1851" y="0"/>
                </a:lnTo>
                <a:lnTo>
                  <a:pt x="1852" y="0"/>
                </a:lnTo>
                <a:lnTo>
                  <a:pt x="1852" y="0"/>
                </a:lnTo>
                <a:lnTo>
                  <a:pt x="1852" y="0"/>
                </a:lnTo>
                <a:lnTo>
                  <a:pt x="1852" y="0"/>
                </a:lnTo>
                <a:lnTo>
                  <a:pt x="1853" y="0"/>
                </a:lnTo>
                <a:lnTo>
                  <a:pt x="1853" y="0"/>
                </a:lnTo>
                <a:lnTo>
                  <a:pt x="1853" y="0"/>
                </a:lnTo>
                <a:lnTo>
                  <a:pt x="1853" y="0"/>
                </a:lnTo>
                <a:lnTo>
                  <a:pt x="1853" y="0"/>
                </a:lnTo>
                <a:lnTo>
                  <a:pt x="1854" y="0"/>
                </a:lnTo>
                <a:lnTo>
                  <a:pt x="1854" y="0"/>
                </a:lnTo>
                <a:lnTo>
                  <a:pt x="1854" y="0"/>
                </a:lnTo>
                <a:lnTo>
                  <a:pt x="1854" y="0"/>
                </a:lnTo>
                <a:lnTo>
                  <a:pt x="1855" y="0"/>
                </a:lnTo>
                <a:lnTo>
                  <a:pt x="1855" y="0"/>
                </a:lnTo>
                <a:lnTo>
                  <a:pt x="1855" y="0"/>
                </a:lnTo>
                <a:lnTo>
                  <a:pt x="1855" y="0"/>
                </a:lnTo>
                <a:lnTo>
                  <a:pt x="1855" y="0"/>
                </a:lnTo>
                <a:lnTo>
                  <a:pt x="1855" y="0"/>
                </a:lnTo>
                <a:lnTo>
                  <a:pt x="1855" y="0"/>
                </a:lnTo>
                <a:lnTo>
                  <a:pt x="1856" y="0"/>
                </a:lnTo>
                <a:lnTo>
                  <a:pt x="1856" y="0"/>
                </a:lnTo>
                <a:lnTo>
                  <a:pt x="1856" y="0"/>
                </a:lnTo>
                <a:lnTo>
                  <a:pt x="1856" y="0"/>
                </a:lnTo>
                <a:lnTo>
                  <a:pt x="1857" y="0"/>
                </a:lnTo>
                <a:lnTo>
                  <a:pt x="1857" y="0"/>
                </a:lnTo>
                <a:lnTo>
                  <a:pt x="1857" y="0"/>
                </a:lnTo>
                <a:lnTo>
                  <a:pt x="1857" y="0"/>
                </a:lnTo>
                <a:lnTo>
                  <a:pt x="1858" y="0"/>
                </a:lnTo>
                <a:lnTo>
                  <a:pt x="1858" y="0"/>
                </a:lnTo>
                <a:lnTo>
                  <a:pt x="1858" y="0"/>
                </a:lnTo>
                <a:lnTo>
                  <a:pt x="1858" y="0"/>
                </a:lnTo>
                <a:lnTo>
                  <a:pt x="1858" y="0"/>
                </a:lnTo>
                <a:lnTo>
                  <a:pt x="1859" y="0"/>
                </a:lnTo>
                <a:lnTo>
                  <a:pt x="1859" y="0"/>
                </a:lnTo>
                <a:lnTo>
                  <a:pt x="1859" y="0"/>
                </a:lnTo>
                <a:lnTo>
                  <a:pt x="1859" y="0"/>
                </a:lnTo>
                <a:lnTo>
                  <a:pt x="1859" y="0"/>
                </a:lnTo>
                <a:lnTo>
                  <a:pt x="1859" y="0"/>
                </a:lnTo>
                <a:lnTo>
                  <a:pt x="1860" y="0"/>
                </a:lnTo>
                <a:lnTo>
                  <a:pt x="1860" y="0"/>
                </a:lnTo>
                <a:lnTo>
                  <a:pt x="1860" y="0"/>
                </a:lnTo>
                <a:lnTo>
                  <a:pt x="1860" y="0"/>
                </a:lnTo>
                <a:lnTo>
                  <a:pt x="1861" y="0"/>
                </a:lnTo>
                <a:lnTo>
                  <a:pt x="1861" y="0"/>
                </a:lnTo>
                <a:lnTo>
                  <a:pt x="1861" y="0"/>
                </a:lnTo>
                <a:lnTo>
                  <a:pt x="1861" y="0"/>
                </a:lnTo>
                <a:lnTo>
                  <a:pt x="1861" y="0"/>
                </a:lnTo>
                <a:lnTo>
                  <a:pt x="1862" y="0"/>
                </a:lnTo>
                <a:lnTo>
                  <a:pt x="1862" y="0"/>
                </a:lnTo>
                <a:lnTo>
                  <a:pt x="1862" y="0"/>
                </a:lnTo>
                <a:lnTo>
                  <a:pt x="1862" y="0"/>
                </a:lnTo>
                <a:lnTo>
                  <a:pt x="1863" y="0"/>
                </a:lnTo>
                <a:lnTo>
                  <a:pt x="1863" y="0"/>
                </a:lnTo>
                <a:lnTo>
                  <a:pt x="1863" y="0"/>
                </a:lnTo>
                <a:lnTo>
                  <a:pt x="1863" y="0"/>
                </a:lnTo>
                <a:lnTo>
                  <a:pt x="1863" y="0"/>
                </a:lnTo>
                <a:lnTo>
                  <a:pt x="1863" y="0"/>
                </a:lnTo>
                <a:lnTo>
                  <a:pt x="1864" y="0"/>
                </a:lnTo>
                <a:lnTo>
                  <a:pt x="1864" y="0"/>
                </a:lnTo>
                <a:lnTo>
                  <a:pt x="1864" y="0"/>
                </a:lnTo>
                <a:lnTo>
                  <a:pt x="1864" y="0"/>
                </a:lnTo>
                <a:lnTo>
                  <a:pt x="1864" y="0"/>
                </a:lnTo>
                <a:lnTo>
                  <a:pt x="1865" y="0"/>
                </a:lnTo>
                <a:lnTo>
                  <a:pt x="1865" y="0"/>
                </a:lnTo>
                <a:lnTo>
                  <a:pt x="1865" y="0"/>
                </a:lnTo>
                <a:lnTo>
                  <a:pt x="1865" y="0"/>
                </a:lnTo>
                <a:lnTo>
                  <a:pt x="1866" y="0"/>
                </a:lnTo>
                <a:lnTo>
                  <a:pt x="1866" y="0"/>
                </a:lnTo>
                <a:lnTo>
                  <a:pt x="1866" y="0"/>
                </a:lnTo>
                <a:lnTo>
                  <a:pt x="1866" y="0"/>
                </a:lnTo>
                <a:lnTo>
                  <a:pt x="1866" y="0"/>
                </a:lnTo>
                <a:lnTo>
                  <a:pt x="1866" y="0"/>
                </a:lnTo>
                <a:lnTo>
                  <a:pt x="1866" y="0"/>
                </a:lnTo>
                <a:lnTo>
                  <a:pt x="1867" y="0"/>
                </a:lnTo>
                <a:lnTo>
                  <a:pt x="1867" y="0"/>
                </a:lnTo>
                <a:lnTo>
                  <a:pt x="1867" y="0"/>
                </a:lnTo>
                <a:lnTo>
                  <a:pt x="1867" y="0"/>
                </a:lnTo>
                <a:lnTo>
                  <a:pt x="1868" y="0"/>
                </a:lnTo>
                <a:lnTo>
                  <a:pt x="1868" y="0"/>
                </a:lnTo>
                <a:lnTo>
                  <a:pt x="1868" y="0"/>
                </a:lnTo>
                <a:lnTo>
                  <a:pt x="1868" y="0"/>
                </a:lnTo>
                <a:lnTo>
                  <a:pt x="1869" y="0"/>
                </a:lnTo>
                <a:lnTo>
                  <a:pt x="1869" y="0"/>
                </a:lnTo>
                <a:lnTo>
                  <a:pt x="1869" y="0"/>
                </a:lnTo>
                <a:lnTo>
                  <a:pt x="1869" y="0"/>
                </a:lnTo>
                <a:lnTo>
                  <a:pt x="1869" y="0"/>
                </a:lnTo>
                <a:lnTo>
                  <a:pt x="1870" y="0"/>
                </a:lnTo>
                <a:lnTo>
                  <a:pt x="1870" y="0"/>
                </a:lnTo>
                <a:lnTo>
                  <a:pt x="1870" y="0"/>
                </a:lnTo>
                <a:lnTo>
                  <a:pt x="1870" y="0"/>
                </a:lnTo>
                <a:lnTo>
                  <a:pt x="1870" y="0"/>
                </a:lnTo>
                <a:lnTo>
                  <a:pt x="1870" y="0"/>
                </a:lnTo>
                <a:lnTo>
                  <a:pt x="1871" y="0"/>
                </a:lnTo>
                <a:lnTo>
                  <a:pt x="1871" y="0"/>
                </a:lnTo>
                <a:lnTo>
                  <a:pt x="1871" y="0"/>
                </a:lnTo>
                <a:lnTo>
                  <a:pt x="1871" y="0"/>
                </a:lnTo>
                <a:lnTo>
                  <a:pt x="1872" y="0"/>
                </a:lnTo>
                <a:lnTo>
                  <a:pt x="1872" y="0"/>
                </a:lnTo>
                <a:lnTo>
                  <a:pt x="1872" y="0"/>
                </a:lnTo>
                <a:lnTo>
                  <a:pt x="1872" y="0"/>
                </a:lnTo>
                <a:lnTo>
                  <a:pt x="1872" y="0"/>
                </a:lnTo>
                <a:lnTo>
                  <a:pt x="1873" y="0"/>
                </a:lnTo>
                <a:lnTo>
                  <a:pt x="1873" y="0"/>
                </a:lnTo>
                <a:lnTo>
                  <a:pt x="1873" y="0"/>
                </a:lnTo>
                <a:lnTo>
                  <a:pt x="1873" y="0"/>
                </a:lnTo>
                <a:lnTo>
                  <a:pt x="1874" y="0"/>
                </a:lnTo>
                <a:lnTo>
                  <a:pt x="1874" y="0"/>
                </a:lnTo>
                <a:lnTo>
                  <a:pt x="1874" y="0"/>
                </a:lnTo>
                <a:lnTo>
                  <a:pt x="1874" y="0"/>
                </a:lnTo>
                <a:lnTo>
                  <a:pt x="1874" y="0"/>
                </a:lnTo>
                <a:lnTo>
                  <a:pt x="1874" y="0"/>
                </a:lnTo>
                <a:lnTo>
                  <a:pt x="1875" y="0"/>
                </a:lnTo>
                <a:lnTo>
                  <a:pt x="1875" y="0"/>
                </a:lnTo>
                <a:lnTo>
                  <a:pt x="1875" y="0"/>
                </a:lnTo>
                <a:lnTo>
                  <a:pt x="1875" y="293"/>
                </a:lnTo>
                <a:lnTo>
                  <a:pt x="1875" y="293"/>
                </a:lnTo>
                <a:lnTo>
                  <a:pt x="1876" y="293"/>
                </a:lnTo>
                <a:lnTo>
                  <a:pt x="1876" y="293"/>
                </a:lnTo>
                <a:lnTo>
                  <a:pt x="1876" y="293"/>
                </a:lnTo>
                <a:lnTo>
                  <a:pt x="1876" y="293"/>
                </a:lnTo>
                <a:lnTo>
                  <a:pt x="1877" y="293"/>
                </a:lnTo>
                <a:lnTo>
                  <a:pt x="1877" y="293"/>
                </a:lnTo>
                <a:lnTo>
                  <a:pt x="1877" y="293"/>
                </a:lnTo>
                <a:lnTo>
                  <a:pt x="1877" y="293"/>
                </a:lnTo>
                <a:lnTo>
                  <a:pt x="1878" y="293"/>
                </a:lnTo>
                <a:lnTo>
                  <a:pt x="1878" y="293"/>
                </a:lnTo>
                <a:lnTo>
                  <a:pt x="1878" y="293"/>
                </a:lnTo>
                <a:lnTo>
                  <a:pt x="1878" y="293"/>
                </a:lnTo>
                <a:lnTo>
                  <a:pt x="1878" y="293"/>
                </a:lnTo>
                <a:lnTo>
                  <a:pt x="1878" y="293"/>
                </a:lnTo>
                <a:lnTo>
                  <a:pt x="1878" y="293"/>
                </a:lnTo>
                <a:lnTo>
                  <a:pt x="1879" y="293"/>
                </a:lnTo>
                <a:lnTo>
                  <a:pt x="1879" y="293"/>
                </a:lnTo>
                <a:lnTo>
                  <a:pt x="1879" y="293"/>
                </a:lnTo>
                <a:lnTo>
                  <a:pt x="1879" y="293"/>
                </a:lnTo>
                <a:lnTo>
                  <a:pt x="1880" y="293"/>
                </a:lnTo>
                <a:lnTo>
                  <a:pt x="1880" y="293"/>
                </a:lnTo>
                <a:lnTo>
                  <a:pt x="1880" y="293"/>
                </a:lnTo>
                <a:lnTo>
                  <a:pt x="1880" y="293"/>
                </a:lnTo>
                <a:lnTo>
                  <a:pt x="1880" y="293"/>
                </a:lnTo>
                <a:lnTo>
                  <a:pt x="1881" y="293"/>
                </a:lnTo>
                <a:lnTo>
                  <a:pt x="1881" y="293"/>
                </a:lnTo>
                <a:lnTo>
                  <a:pt x="1881" y="293"/>
                </a:lnTo>
                <a:lnTo>
                  <a:pt x="1881" y="293"/>
                </a:lnTo>
                <a:lnTo>
                  <a:pt x="1882" y="293"/>
                </a:lnTo>
                <a:lnTo>
                  <a:pt x="1882" y="293"/>
                </a:lnTo>
                <a:lnTo>
                  <a:pt x="1882" y="293"/>
                </a:lnTo>
                <a:lnTo>
                  <a:pt x="1882" y="293"/>
                </a:lnTo>
                <a:lnTo>
                  <a:pt x="1882" y="293"/>
                </a:lnTo>
                <a:lnTo>
                  <a:pt x="1882" y="293"/>
                </a:lnTo>
                <a:lnTo>
                  <a:pt x="1883" y="293"/>
                </a:lnTo>
                <a:lnTo>
                  <a:pt x="1883" y="293"/>
                </a:lnTo>
                <a:lnTo>
                  <a:pt x="1883" y="293"/>
                </a:lnTo>
                <a:lnTo>
                  <a:pt x="1883" y="293"/>
                </a:lnTo>
                <a:lnTo>
                  <a:pt x="1883" y="293"/>
                </a:lnTo>
                <a:lnTo>
                  <a:pt x="1884" y="293"/>
                </a:lnTo>
                <a:lnTo>
                  <a:pt x="1884" y="293"/>
                </a:lnTo>
                <a:lnTo>
                  <a:pt x="1884" y="293"/>
                </a:lnTo>
                <a:lnTo>
                  <a:pt x="1884" y="293"/>
                </a:lnTo>
                <a:lnTo>
                  <a:pt x="1885" y="293"/>
                </a:lnTo>
                <a:lnTo>
                  <a:pt x="1885" y="293"/>
                </a:lnTo>
                <a:lnTo>
                  <a:pt x="1885" y="293"/>
                </a:lnTo>
                <a:lnTo>
                  <a:pt x="1885" y="293"/>
                </a:lnTo>
                <a:lnTo>
                  <a:pt x="1886" y="293"/>
                </a:lnTo>
                <a:lnTo>
                  <a:pt x="1886" y="293"/>
                </a:lnTo>
                <a:lnTo>
                  <a:pt x="1886" y="293"/>
                </a:lnTo>
                <a:lnTo>
                  <a:pt x="1886" y="293"/>
                </a:lnTo>
                <a:lnTo>
                  <a:pt x="1886" y="293"/>
                </a:lnTo>
                <a:lnTo>
                  <a:pt x="1886" y="293"/>
                </a:lnTo>
                <a:lnTo>
                  <a:pt x="1886" y="293"/>
                </a:lnTo>
                <a:lnTo>
                  <a:pt x="1887" y="293"/>
                </a:lnTo>
                <a:lnTo>
                  <a:pt x="1887" y="293"/>
                </a:lnTo>
                <a:lnTo>
                  <a:pt x="1887" y="293"/>
                </a:lnTo>
                <a:lnTo>
                  <a:pt x="1887" y="293"/>
                </a:lnTo>
                <a:lnTo>
                  <a:pt x="1888" y="293"/>
                </a:lnTo>
                <a:lnTo>
                  <a:pt x="1888" y="293"/>
                </a:lnTo>
                <a:lnTo>
                  <a:pt x="1888" y="293"/>
                </a:lnTo>
                <a:lnTo>
                  <a:pt x="1888" y="293"/>
                </a:lnTo>
                <a:lnTo>
                  <a:pt x="1889" y="293"/>
                </a:lnTo>
                <a:lnTo>
                  <a:pt x="1889" y="293"/>
                </a:lnTo>
                <a:lnTo>
                  <a:pt x="1889" y="293"/>
                </a:lnTo>
                <a:lnTo>
                  <a:pt x="1889" y="293"/>
                </a:lnTo>
                <a:lnTo>
                  <a:pt x="1889" y="293"/>
                </a:lnTo>
                <a:lnTo>
                  <a:pt x="1890" y="293"/>
                </a:lnTo>
                <a:lnTo>
                  <a:pt x="1890" y="293"/>
                </a:lnTo>
                <a:lnTo>
                  <a:pt x="1890" y="293"/>
                </a:lnTo>
                <a:lnTo>
                  <a:pt x="1890" y="293"/>
                </a:lnTo>
                <a:lnTo>
                  <a:pt x="1890" y="293"/>
                </a:lnTo>
                <a:lnTo>
                  <a:pt x="1890" y="293"/>
                </a:lnTo>
                <a:lnTo>
                  <a:pt x="1891" y="293"/>
                </a:lnTo>
                <a:lnTo>
                  <a:pt x="1891" y="293"/>
                </a:lnTo>
                <a:lnTo>
                  <a:pt x="1891" y="293"/>
                </a:lnTo>
                <a:lnTo>
                  <a:pt x="1891" y="293"/>
                </a:lnTo>
                <a:lnTo>
                  <a:pt x="1891" y="293"/>
                </a:lnTo>
                <a:lnTo>
                  <a:pt x="1892" y="293"/>
                </a:lnTo>
                <a:lnTo>
                  <a:pt x="1892" y="293"/>
                </a:lnTo>
                <a:lnTo>
                  <a:pt x="1892" y="293"/>
                </a:lnTo>
                <a:lnTo>
                  <a:pt x="1892" y="293"/>
                </a:lnTo>
                <a:lnTo>
                  <a:pt x="1893" y="293"/>
                </a:lnTo>
                <a:lnTo>
                  <a:pt x="1893" y="293"/>
                </a:lnTo>
                <a:lnTo>
                  <a:pt x="1893" y="293"/>
                </a:lnTo>
                <a:lnTo>
                  <a:pt x="1893" y="293"/>
                </a:lnTo>
                <a:lnTo>
                  <a:pt x="1894" y="293"/>
                </a:lnTo>
                <a:lnTo>
                  <a:pt x="1894" y="293"/>
                </a:lnTo>
                <a:lnTo>
                  <a:pt x="1894" y="293"/>
                </a:lnTo>
                <a:lnTo>
                  <a:pt x="1894" y="293"/>
                </a:lnTo>
                <a:lnTo>
                  <a:pt x="1894" y="293"/>
                </a:lnTo>
                <a:lnTo>
                  <a:pt x="1894" y="293"/>
                </a:lnTo>
                <a:lnTo>
                  <a:pt x="1894" y="293"/>
                </a:lnTo>
                <a:lnTo>
                  <a:pt x="1895" y="293"/>
                </a:lnTo>
                <a:lnTo>
                  <a:pt x="1895" y="293"/>
                </a:lnTo>
                <a:lnTo>
                  <a:pt x="1895" y="293"/>
                </a:lnTo>
                <a:lnTo>
                  <a:pt x="1895" y="293"/>
                </a:lnTo>
                <a:lnTo>
                  <a:pt x="1896" y="293"/>
                </a:lnTo>
                <a:lnTo>
                  <a:pt x="1896" y="293"/>
                </a:lnTo>
                <a:lnTo>
                  <a:pt x="1896" y="293"/>
                </a:lnTo>
                <a:lnTo>
                  <a:pt x="1896" y="293"/>
                </a:lnTo>
                <a:lnTo>
                  <a:pt x="1897" y="293"/>
                </a:lnTo>
                <a:lnTo>
                  <a:pt x="1897" y="293"/>
                </a:lnTo>
                <a:lnTo>
                  <a:pt x="1897" y="293"/>
                </a:lnTo>
                <a:lnTo>
                  <a:pt x="1897" y="293"/>
                </a:lnTo>
                <a:lnTo>
                  <a:pt x="1897" y="293"/>
                </a:lnTo>
                <a:lnTo>
                  <a:pt x="1898" y="293"/>
                </a:lnTo>
                <a:lnTo>
                  <a:pt x="1898" y="293"/>
                </a:lnTo>
                <a:lnTo>
                  <a:pt x="1898" y="293"/>
                </a:lnTo>
                <a:lnTo>
                  <a:pt x="1898" y="293"/>
                </a:lnTo>
                <a:lnTo>
                  <a:pt x="1898" y="293"/>
                </a:lnTo>
                <a:lnTo>
                  <a:pt x="1898" y="293"/>
                </a:lnTo>
                <a:lnTo>
                  <a:pt x="1899" y="293"/>
                </a:lnTo>
                <a:lnTo>
                  <a:pt x="1899" y="293"/>
                </a:lnTo>
                <a:lnTo>
                  <a:pt x="1899" y="293"/>
                </a:lnTo>
                <a:lnTo>
                  <a:pt x="1899" y="293"/>
                </a:lnTo>
                <a:lnTo>
                  <a:pt x="1900" y="293"/>
                </a:lnTo>
                <a:lnTo>
                  <a:pt x="1900" y="293"/>
                </a:lnTo>
                <a:lnTo>
                  <a:pt x="1900" y="293"/>
                </a:lnTo>
                <a:lnTo>
                  <a:pt x="1900" y="293"/>
                </a:lnTo>
                <a:lnTo>
                  <a:pt x="1900" y="293"/>
                </a:lnTo>
                <a:lnTo>
                  <a:pt x="1901" y="293"/>
                </a:lnTo>
                <a:lnTo>
                  <a:pt x="1901" y="293"/>
                </a:lnTo>
                <a:lnTo>
                  <a:pt x="1901" y="293"/>
                </a:lnTo>
                <a:lnTo>
                  <a:pt x="1901" y="293"/>
                </a:lnTo>
                <a:lnTo>
                  <a:pt x="1902" y="293"/>
                </a:lnTo>
                <a:lnTo>
                  <a:pt x="1902" y="293"/>
                </a:lnTo>
                <a:lnTo>
                  <a:pt x="1902" y="293"/>
                </a:lnTo>
                <a:lnTo>
                  <a:pt x="1902" y="293"/>
                </a:lnTo>
                <a:lnTo>
                  <a:pt x="1902" y="293"/>
                </a:lnTo>
                <a:lnTo>
                  <a:pt x="1902" y="293"/>
                </a:lnTo>
                <a:lnTo>
                  <a:pt x="1902" y="293"/>
                </a:lnTo>
                <a:lnTo>
                  <a:pt x="1903" y="293"/>
                </a:lnTo>
                <a:lnTo>
                  <a:pt x="1903" y="293"/>
                </a:lnTo>
                <a:lnTo>
                  <a:pt x="1903" y="293"/>
                </a:lnTo>
                <a:lnTo>
                  <a:pt x="1903" y="293"/>
                </a:lnTo>
                <a:lnTo>
                  <a:pt x="1904" y="293"/>
                </a:lnTo>
                <a:lnTo>
                  <a:pt x="1904" y="293"/>
                </a:lnTo>
                <a:lnTo>
                  <a:pt x="1904" y="293"/>
                </a:lnTo>
                <a:lnTo>
                  <a:pt x="1904" y="293"/>
                </a:lnTo>
                <a:lnTo>
                  <a:pt x="1905" y="293"/>
                </a:lnTo>
                <a:lnTo>
                  <a:pt x="1905" y="293"/>
                </a:lnTo>
                <a:lnTo>
                  <a:pt x="1905" y="293"/>
                </a:lnTo>
                <a:lnTo>
                  <a:pt x="1905" y="293"/>
                </a:lnTo>
                <a:lnTo>
                  <a:pt x="1905" y="293"/>
                </a:lnTo>
                <a:lnTo>
                  <a:pt x="1906" y="293"/>
                </a:lnTo>
                <a:lnTo>
                  <a:pt x="1906" y="293"/>
                </a:lnTo>
                <a:lnTo>
                  <a:pt x="1906" y="293"/>
                </a:lnTo>
                <a:lnTo>
                  <a:pt x="1906" y="293"/>
                </a:lnTo>
                <a:lnTo>
                  <a:pt x="1906" y="293"/>
                </a:lnTo>
                <a:lnTo>
                  <a:pt x="1906" y="293"/>
                </a:lnTo>
                <a:lnTo>
                  <a:pt x="1907" y="293"/>
                </a:lnTo>
                <a:lnTo>
                  <a:pt x="1907" y="293"/>
                </a:lnTo>
                <a:lnTo>
                  <a:pt x="1907" y="293"/>
                </a:lnTo>
                <a:lnTo>
                  <a:pt x="1907" y="293"/>
                </a:lnTo>
                <a:lnTo>
                  <a:pt x="1908" y="293"/>
                </a:lnTo>
                <a:lnTo>
                  <a:pt x="1908" y="293"/>
                </a:lnTo>
                <a:lnTo>
                  <a:pt x="1908" y="293"/>
                </a:lnTo>
                <a:lnTo>
                  <a:pt x="1908" y="293"/>
                </a:lnTo>
                <a:lnTo>
                  <a:pt x="1908" y="293"/>
                </a:lnTo>
                <a:lnTo>
                  <a:pt x="1909" y="293"/>
                </a:lnTo>
                <a:lnTo>
                  <a:pt x="1909" y="293"/>
                </a:lnTo>
                <a:lnTo>
                  <a:pt x="1909" y="293"/>
                </a:lnTo>
                <a:lnTo>
                  <a:pt x="1909" y="293"/>
                </a:lnTo>
                <a:lnTo>
                  <a:pt x="1910" y="293"/>
                </a:lnTo>
                <a:lnTo>
                  <a:pt x="1910" y="293"/>
                </a:lnTo>
                <a:lnTo>
                  <a:pt x="1910" y="293"/>
                </a:lnTo>
                <a:lnTo>
                  <a:pt x="1910" y="293"/>
                </a:lnTo>
                <a:lnTo>
                  <a:pt x="1910" y="293"/>
                </a:lnTo>
                <a:lnTo>
                  <a:pt x="1910" y="293"/>
                </a:lnTo>
                <a:lnTo>
                  <a:pt x="1911" y="293"/>
                </a:lnTo>
                <a:lnTo>
                  <a:pt x="1911" y="293"/>
                </a:lnTo>
                <a:lnTo>
                  <a:pt x="1911" y="293"/>
                </a:lnTo>
                <a:lnTo>
                  <a:pt x="1911" y="293"/>
                </a:lnTo>
                <a:lnTo>
                  <a:pt x="1911" y="293"/>
                </a:lnTo>
                <a:lnTo>
                  <a:pt x="1912" y="293"/>
                </a:lnTo>
                <a:lnTo>
                  <a:pt x="1912" y="293"/>
                </a:lnTo>
                <a:lnTo>
                  <a:pt x="1912" y="293"/>
                </a:lnTo>
                <a:lnTo>
                  <a:pt x="1912" y="293"/>
                </a:lnTo>
                <a:lnTo>
                  <a:pt x="1913" y="293"/>
                </a:lnTo>
                <a:lnTo>
                  <a:pt x="1913" y="293"/>
                </a:lnTo>
                <a:lnTo>
                  <a:pt x="1913" y="293"/>
                </a:lnTo>
                <a:lnTo>
                  <a:pt x="1913" y="293"/>
                </a:lnTo>
                <a:lnTo>
                  <a:pt x="1914" y="293"/>
                </a:lnTo>
                <a:lnTo>
                  <a:pt x="1914" y="293"/>
                </a:lnTo>
                <a:lnTo>
                  <a:pt x="1914" y="293"/>
                </a:lnTo>
                <a:lnTo>
                  <a:pt x="1914" y="293"/>
                </a:lnTo>
                <a:lnTo>
                  <a:pt x="1914" y="293"/>
                </a:lnTo>
                <a:lnTo>
                  <a:pt x="1914" y="293"/>
                </a:lnTo>
                <a:lnTo>
                  <a:pt x="1914" y="293"/>
                </a:lnTo>
                <a:lnTo>
                  <a:pt x="1915" y="293"/>
                </a:lnTo>
                <a:lnTo>
                  <a:pt x="1915" y="293"/>
                </a:lnTo>
                <a:lnTo>
                  <a:pt x="1915" y="293"/>
                </a:lnTo>
                <a:lnTo>
                  <a:pt x="1915" y="293"/>
                </a:lnTo>
                <a:lnTo>
                  <a:pt x="1916" y="293"/>
                </a:lnTo>
                <a:lnTo>
                  <a:pt x="1916" y="293"/>
                </a:lnTo>
                <a:lnTo>
                  <a:pt x="1916" y="293"/>
                </a:lnTo>
                <a:lnTo>
                  <a:pt x="1916" y="293"/>
                </a:lnTo>
                <a:lnTo>
                  <a:pt x="1916" y="293"/>
                </a:lnTo>
                <a:lnTo>
                  <a:pt x="1917" y="293"/>
                </a:lnTo>
                <a:lnTo>
                  <a:pt x="1917" y="293"/>
                </a:lnTo>
                <a:lnTo>
                  <a:pt x="1917" y="293"/>
                </a:lnTo>
                <a:lnTo>
                  <a:pt x="1917" y="293"/>
                </a:lnTo>
                <a:lnTo>
                  <a:pt x="1918" y="293"/>
                </a:lnTo>
                <a:lnTo>
                  <a:pt x="1918" y="293"/>
                </a:lnTo>
                <a:lnTo>
                  <a:pt x="1918" y="293"/>
                </a:lnTo>
                <a:lnTo>
                  <a:pt x="1918" y="293"/>
                </a:lnTo>
                <a:lnTo>
                  <a:pt x="1918" y="293"/>
                </a:lnTo>
                <a:lnTo>
                  <a:pt x="1918" y="293"/>
                </a:lnTo>
                <a:lnTo>
                  <a:pt x="1919" y="293"/>
                </a:lnTo>
                <a:lnTo>
                  <a:pt x="1919" y="293"/>
                </a:lnTo>
                <a:lnTo>
                  <a:pt x="1919" y="293"/>
                </a:lnTo>
                <a:lnTo>
                  <a:pt x="1919" y="293"/>
                </a:lnTo>
                <a:lnTo>
                  <a:pt x="1919" y="293"/>
                </a:lnTo>
                <a:lnTo>
                  <a:pt x="1920" y="293"/>
                </a:lnTo>
                <a:lnTo>
                  <a:pt x="1920" y="293"/>
                </a:lnTo>
                <a:lnTo>
                  <a:pt x="1920" y="293"/>
                </a:lnTo>
                <a:lnTo>
                  <a:pt x="1920" y="293"/>
                </a:lnTo>
                <a:lnTo>
                  <a:pt x="1921" y="293"/>
                </a:lnTo>
                <a:lnTo>
                  <a:pt x="1921" y="293"/>
                </a:lnTo>
                <a:lnTo>
                  <a:pt x="1921" y="293"/>
                </a:lnTo>
                <a:lnTo>
                  <a:pt x="1921" y="293"/>
                </a:lnTo>
                <a:lnTo>
                  <a:pt x="1922" y="293"/>
                </a:lnTo>
                <a:lnTo>
                  <a:pt x="1922" y="293"/>
                </a:lnTo>
                <a:lnTo>
                  <a:pt x="1922" y="293"/>
                </a:lnTo>
                <a:lnTo>
                  <a:pt x="1922" y="293"/>
                </a:lnTo>
                <a:lnTo>
                  <a:pt x="1922" y="293"/>
                </a:lnTo>
                <a:lnTo>
                  <a:pt x="1922" y="293"/>
                </a:lnTo>
                <a:lnTo>
                  <a:pt x="1922" y="293"/>
                </a:lnTo>
                <a:lnTo>
                  <a:pt x="1923" y="293"/>
                </a:lnTo>
                <a:lnTo>
                  <a:pt x="1923" y="293"/>
                </a:lnTo>
                <a:lnTo>
                  <a:pt x="1923" y="293"/>
                </a:lnTo>
                <a:lnTo>
                  <a:pt x="1923" y="293"/>
                </a:lnTo>
                <a:lnTo>
                  <a:pt x="1924" y="293"/>
                </a:lnTo>
                <a:lnTo>
                  <a:pt x="1924" y="293"/>
                </a:lnTo>
                <a:lnTo>
                  <a:pt x="1924" y="293"/>
                </a:lnTo>
                <a:lnTo>
                  <a:pt x="1924" y="293"/>
                </a:lnTo>
                <a:lnTo>
                  <a:pt x="1925" y="293"/>
                </a:lnTo>
                <a:lnTo>
                  <a:pt x="1925" y="293"/>
                </a:lnTo>
                <a:lnTo>
                  <a:pt x="1925" y="293"/>
                </a:lnTo>
                <a:lnTo>
                  <a:pt x="1925" y="293"/>
                </a:lnTo>
                <a:lnTo>
                  <a:pt x="1925" y="293"/>
                </a:lnTo>
                <a:lnTo>
                  <a:pt x="1926" y="293"/>
                </a:lnTo>
                <a:lnTo>
                  <a:pt x="1926" y="293"/>
                </a:lnTo>
                <a:lnTo>
                  <a:pt x="1926" y="293"/>
                </a:lnTo>
                <a:lnTo>
                  <a:pt x="1926" y="293"/>
                </a:lnTo>
                <a:lnTo>
                  <a:pt x="1926" y="293"/>
                </a:lnTo>
                <a:lnTo>
                  <a:pt x="1926" y="293"/>
                </a:lnTo>
                <a:lnTo>
                  <a:pt x="1927" y="293"/>
                </a:lnTo>
                <a:lnTo>
                  <a:pt x="1927" y="293"/>
                </a:lnTo>
                <a:lnTo>
                  <a:pt x="1927" y="293"/>
                </a:lnTo>
                <a:lnTo>
                  <a:pt x="1927" y="293"/>
                </a:lnTo>
                <a:lnTo>
                  <a:pt x="1927" y="293"/>
                </a:lnTo>
                <a:lnTo>
                  <a:pt x="1928" y="293"/>
                </a:lnTo>
                <a:lnTo>
                  <a:pt x="1928" y="293"/>
                </a:lnTo>
                <a:lnTo>
                  <a:pt x="1928" y="293"/>
                </a:lnTo>
                <a:lnTo>
                  <a:pt x="1928" y="293"/>
                </a:lnTo>
                <a:lnTo>
                  <a:pt x="1929" y="293"/>
                </a:lnTo>
                <a:lnTo>
                  <a:pt x="1929" y="293"/>
                </a:lnTo>
                <a:lnTo>
                  <a:pt x="1929" y="293"/>
                </a:lnTo>
                <a:lnTo>
                  <a:pt x="1929" y="293"/>
                </a:lnTo>
                <a:lnTo>
                  <a:pt x="1929" y="293"/>
                </a:lnTo>
                <a:lnTo>
                  <a:pt x="1929" y="293"/>
                </a:lnTo>
                <a:lnTo>
                  <a:pt x="1930" y="293"/>
                </a:lnTo>
                <a:lnTo>
                  <a:pt x="1930" y="293"/>
                </a:lnTo>
                <a:lnTo>
                  <a:pt x="1930" y="293"/>
                </a:lnTo>
                <a:lnTo>
                  <a:pt x="1930" y="293"/>
                </a:lnTo>
                <a:lnTo>
                  <a:pt x="1930" y="293"/>
                </a:lnTo>
                <a:lnTo>
                  <a:pt x="1931" y="293"/>
                </a:lnTo>
                <a:lnTo>
                  <a:pt x="1931" y="293"/>
                </a:lnTo>
                <a:lnTo>
                  <a:pt x="1931" y="293"/>
                </a:lnTo>
                <a:lnTo>
                  <a:pt x="1931" y="293"/>
                </a:lnTo>
                <a:lnTo>
                  <a:pt x="1932" y="293"/>
                </a:lnTo>
                <a:lnTo>
                  <a:pt x="1932" y="293"/>
                </a:lnTo>
                <a:lnTo>
                  <a:pt x="1932" y="293"/>
                </a:lnTo>
                <a:lnTo>
                  <a:pt x="1932" y="293"/>
                </a:lnTo>
                <a:lnTo>
                  <a:pt x="1933" y="293"/>
                </a:lnTo>
                <a:lnTo>
                  <a:pt x="1933" y="293"/>
                </a:lnTo>
                <a:lnTo>
                  <a:pt x="1933" y="293"/>
                </a:lnTo>
                <a:lnTo>
                  <a:pt x="1933" y="293"/>
                </a:lnTo>
                <a:lnTo>
                  <a:pt x="1933" y="293"/>
                </a:lnTo>
                <a:lnTo>
                  <a:pt x="1933" y="293"/>
                </a:lnTo>
                <a:lnTo>
                  <a:pt x="1933" y="293"/>
                </a:lnTo>
                <a:lnTo>
                  <a:pt x="1934" y="293"/>
                </a:lnTo>
                <a:lnTo>
                  <a:pt x="1934" y="293"/>
                </a:lnTo>
                <a:lnTo>
                  <a:pt x="1934" y="293"/>
                </a:lnTo>
                <a:lnTo>
                  <a:pt x="1934" y="293"/>
                </a:lnTo>
                <a:lnTo>
                  <a:pt x="1935" y="293"/>
                </a:lnTo>
                <a:lnTo>
                  <a:pt x="1935" y="293"/>
                </a:lnTo>
                <a:lnTo>
                  <a:pt x="1935" y="293"/>
                </a:lnTo>
                <a:lnTo>
                  <a:pt x="1935" y="293"/>
                </a:lnTo>
                <a:lnTo>
                  <a:pt x="1936" y="293"/>
                </a:lnTo>
                <a:lnTo>
                  <a:pt x="1936" y="293"/>
                </a:lnTo>
                <a:lnTo>
                  <a:pt x="1936" y="293"/>
                </a:lnTo>
                <a:lnTo>
                  <a:pt x="1936" y="293"/>
                </a:lnTo>
                <a:lnTo>
                  <a:pt x="1936" y="293"/>
                </a:lnTo>
                <a:lnTo>
                  <a:pt x="1937" y="293"/>
                </a:lnTo>
                <a:lnTo>
                  <a:pt x="1937" y="293"/>
                </a:lnTo>
                <a:lnTo>
                  <a:pt x="1937" y="293"/>
                </a:lnTo>
                <a:lnTo>
                  <a:pt x="1937" y="293"/>
                </a:lnTo>
                <a:lnTo>
                  <a:pt x="1937" y="293"/>
                </a:lnTo>
                <a:lnTo>
                  <a:pt x="1937" y="293"/>
                </a:lnTo>
                <a:lnTo>
                  <a:pt x="1938" y="293"/>
                </a:lnTo>
                <a:lnTo>
                  <a:pt x="1938" y="293"/>
                </a:lnTo>
                <a:lnTo>
                  <a:pt x="1938" y="293"/>
                </a:lnTo>
                <a:lnTo>
                  <a:pt x="1938" y="293"/>
                </a:lnTo>
                <a:lnTo>
                  <a:pt x="1938" y="293"/>
                </a:lnTo>
                <a:lnTo>
                  <a:pt x="1939" y="293"/>
                </a:lnTo>
                <a:lnTo>
                  <a:pt x="1939" y="293"/>
                </a:lnTo>
                <a:lnTo>
                  <a:pt x="1939" y="293"/>
                </a:lnTo>
                <a:lnTo>
                  <a:pt x="1939" y="293"/>
                </a:lnTo>
                <a:lnTo>
                  <a:pt x="1940" y="293"/>
                </a:lnTo>
                <a:lnTo>
                  <a:pt x="1940" y="293"/>
                </a:lnTo>
                <a:lnTo>
                  <a:pt x="1940" y="293"/>
                </a:lnTo>
                <a:lnTo>
                  <a:pt x="1940" y="293"/>
                </a:lnTo>
                <a:lnTo>
                  <a:pt x="1941" y="293"/>
                </a:lnTo>
                <a:lnTo>
                  <a:pt x="1941" y="293"/>
                </a:lnTo>
                <a:lnTo>
                  <a:pt x="1941" y="293"/>
                </a:lnTo>
                <a:lnTo>
                  <a:pt x="1941" y="293"/>
                </a:lnTo>
                <a:lnTo>
                  <a:pt x="1941" y="293"/>
                </a:lnTo>
                <a:lnTo>
                  <a:pt x="1941" y="293"/>
                </a:lnTo>
                <a:lnTo>
                  <a:pt x="1941" y="293"/>
                </a:lnTo>
                <a:lnTo>
                  <a:pt x="1942" y="293"/>
                </a:lnTo>
                <a:lnTo>
                  <a:pt x="1942" y="293"/>
                </a:lnTo>
                <a:lnTo>
                  <a:pt x="1942" y="293"/>
                </a:lnTo>
                <a:lnTo>
                  <a:pt x="1942" y="293"/>
                </a:lnTo>
                <a:lnTo>
                  <a:pt x="1943" y="293"/>
                </a:lnTo>
                <a:lnTo>
                  <a:pt x="1943" y="293"/>
                </a:lnTo>
                <a:lnTo>
                  <a:pt x="1943" y="293"/>
                </a:lnTo>
                <a:lnTo>
                  <a:pt x="1943" y="293"/>
                </a:lnTo>
                <a:lnTo>
                  <a:pt x="1944" y="293"/>
                </a:lnTo>
                <a:lnTo>
                  <a:pt x="1944" y="293"/>
                </a:lnTo>
                <a:lnTo>
                  <a:pt x="1944" y="293"/>
                </a:lnTo>
                <a:lnTo>
                  <a:pt x="1944" y="293"/>
                </a:lnTo>
                <a:lnTo>
                  <a:pt x="1944" y="293"/>
                </a:lnTo>
                <a:lnTo>
                  <a:pt x="1945" y="293"/>
                </a:lnTo>
                <a:lnTo>
                  <a:pt x="1945" y="293"/>
                </a:lnTo>
                <a:lnTo>
                  <a:pt x="1945" y="293"/>
                </a:lnTo>
                <a:lnTo>
                  <a:pt x="1945" y="293"/>
                </a:lnTo>
                <a:lnTo>
                  <a:pt x="1945" y="293"/>
                </a:lnTo>
                <a:lnTo>
                  <a:pt x="1945" y="293"/>
                </a:lnTo>
                <a:lnTo>
                  <a:pt x="1946" y="293"/>
                </a:lnTo>
                <a:lnTo>
                  <a:pt x="1946" y="293"/>
                </a:lnTo>
                <a:lnTo>
                  <a:pt x="1946" y="293"/>
                </a:lnTo>
                <a:lnTo>
                  <a:pt x="1946" y="293"/>
                </a:lnTo>
                <a:lnTo>
                  <a:pt x="1947" y="293"/>
                </a:lnTo>
                <a:lnTo>
                  <a:pt x="1947" y="293"/>
                </a:lnTo>
                <a:lnTo>
                  <a:pt x="1947" y="293"/>
                </a:lnTo>
                <a:lnTo>
                  <a:pt x="1947" y="293"/>
                </a:lnTo>
                <a:lnTo>
                  <a:pt x="1947" y="293"/>
                </a:lnTo>
                <a:lnTo>
                  <a:pt x="1948" y="293"/>
                </a:lnTo>
                <a:lnTo>
                  <a:pt x="1948" y="293"/>
                </a:lnTo>
                <a:lnTo>
                  <a:pt x="1948" y="293"/>
                </a:lnTo>
                <a:lnTo>
                  <a:pt x="1948" y="293"/>
                </a:lnTo>
                <a:lnTo>
                  <a:pt x="1949" y="293"/>
                </a:lnTo>
                <a:lnTo>
                  <a:pt x="1949" y="293"/>
                </a:lnTo>
                <a:lnTo>
                  <a:pt x="1949" y="293"/>
                </a:lnTo>
                <a:lnTo>
                  <a:pt x="1949" y="293"/>
                </a:lnTo>
                <a:lnTo>
                  <a:pt x="1949" y="293"/>
                </a:lnTo>
                <a:lnTo>
                  <a:pt x="1949" y="293"/>
                </a:lnTo>
                <a:lnTo>
                  <a:pt x="1949" y="293"/>
                </a:lnTo>
                <a:lnTo>
                  <a:pt x="1950" y="293"/>
                </a:lnTo>
                <a:lnTo>
                  <a:pt x="1950" y="293"/>
                </a:lnTo>
                <a:lnTo>
                  <a:pt x="1950" y="293"/>
                </a:lnTo>
                <a:lnTo>
                  <a:pt x="1950" y="293"/>
                </a:lnTo>
                <a:lnTo>
                  <a:pt x="1951" y="293"/>
                </a:lnTo>
                <a:lnTo>
                  <a:pt x="1951" y="293"/>
                </a:lnTo>
                <a:lnTo>
                  <a:pt x="1951" y="293"/>
                </a:lnTo>
                <a:lnTo>
                  <a:pt x="1951" y="293"/>
                </a:lnTo>
                <a:lnTo>
                  <a:pt x="1952" y="293"/>
                </a:lnTo>
                <a:lnTo>
                  <a:pt x="1952" y="293"/>
                </a:lnTo>
                <a:lnTo>
                  <a:pt x="1952" y="293"/>
                </a:lnTo>
                <a:lnTo>
                  <a:pt x="1952" y="293"/>
                </a:lnTo>
                <a:lnTo>
                  <a:pt x="1953" y="293"/>
                </a:lnTo>
                <a:lnTo>
                  <a:pt x="1953" y="293"/>
                </a:lnTo>
                <a:lnTo>
                  <a:pt x="1953" y="293"/>
                </a:lnTo>
                <a:lnTo>
                  <a:pt x="1953" y="293"/>
                </a:lnTo>
                <a:lnTo>
                  <a:pt x="1953" y="293"/>
                </a:lnTo>
                <a:lnTo>
                  <a:pt x="1953" y="293"/>
                </a:lnTo>
                <a:lnTo>
                  <a:pt x="1953" y="293"/>
                </a:lnTo>
                <a:lnTo>
                  <a:pt x="1954" y="293"/>
                </a:lnTo>
                <a:lnTo>
                  <a:pt x="1954" y="293"/>
                </a:lnTo>
                <a:lnTo>
                  <a:pt x="1954" y="293"/>
                </a:lnTo>
                <a:lnTo>
                  <a:pt x="1954" y="293"/>
                </a:lnTo>
                <a:lnTo>
                  <a:pt x="1955" y="293"/>
                </a:lnTo>
                <a:lnTo>
                  <a:pt x="1955" y="293"/>
                </a:lnTo>
                <a:lnTo>
                  <a:pt x="1955" y="293"/>
                </a:lnTo>
                <a:lnTo>
                  <a:pt x="1955" y="293"/>
                </a:lnTo>
                <a:lnTo>
                  <a:pt x="1955" y="293"/>
                </a:lnTo>
                <a:lnTo>
                  <a:pt x="1956" y="293"/>
                </a:lnTo>
                <a:lnTo>
                  <a:pt x="1956" y="293"/>
                </a:lnTo>
                <a:lnTo>
                  <a:pt x="1956" y="293"/>
                </a:lnTo>
                <a:lnTo>
                  <a:pt x="1956" y="293"/>
                </a:lnTo>
                <a:lnTo>
                  <a:pt x="1957" y="293"/>
                </a:lnTo>
                <a:lnTo>
                  <a:pt x="1957" y="293"/>
                </a:lnTo>
                <a:lnTo>
                  <a:pt x="1957" y="293"/>
                </a:lnTo>
                <a:lnTo>
                  <a:pt x="1957" y="293"/>
                </a:lnTo>
                <a:lnTo>
                  <a:pt x="1957" y="293"/>
                </a:lnTo>
                <a:lnTo>
                  <a:pt x="1957" y="293"/>
                </a:lnTo>
                <a:lnTo>
                  <a:pt x="1958" y="293"/>
                </a:lnTo>
                <a:lnTo>
                  <a:pt x="1958" y="293"/>
                </a:lnTo>
                <a:lnTo>
                  <a:pt x="1958" y="293"/>
                </a:lnTo>
                <a:lnTo>
                  <a:pt x="1958" y="293"/>
                </a:lnTo>
                <a:lnTo>
                  <a:pt x="1958" y="293"/>
                </a:lnTo>
                <a:lnTo>
                  <a:pt x="1959" y="293"/>
                </a:lnTo>
                <a:lnTo>
                  <a:pt x="1959" y="293"/>
                </a:lnTo>
                <a:lnTo>
                  <a:pt x="1959" y="293"/>
                </a:lnTo>
                <a:lnTo>
                  <a:pt x="1959" y="293"/>
                </a:lnTo>
                <a:lnTo>
                  <a:pt x="1960" y="293"/>
                </a:lnTo>
                <a:lnTo>
                  <a:pt x="1960" y="293"/>
                </a:lnTo>
                <a:lnTo>
                  <a:pt x="1960" y="293"/>
                </a:lnTo>
                <a:lnTo>
                  <a:pt x="1960" y="293"/>
                </a:lnTo>
                <a:lnTo>
                  <a:pt x="1961" y="293"/>
                </a:lnTo>
                <a:lnTo>
                  <a:pt x="1961" y="293"/>
                </a:lnTo>
                <a:lnTo>
                  <a:pt x="1961" y="293"/>
                </a:lnTo>
                <a:lnTo>
                  <a:pt x="1961" y="293"/>
                </a:lnTo>
                <a:lnTo>
                  <a:pt x="1961" y="293"/>
                </a:lnTo>
                <a:lnTo>
                  <a:pt x="1961" y="293"/>
                </a:lnTo>
                <a:lnTo>
                  <a:pt x="1961" y="293"/>
                </a:lnTo>
                <a:lnTo>
                  <a:pt x="1962" y="293"/>
                </a:lnTo>
                <a:lnTo>
                  <a:pt x="1962" y="293"/>
                </a:lnTo>
                <a:lnTo>
                  <a:pt x="1962" y="293"/>
                </a:lnTo>
                <a:lnTo>
                  <a:pt x="1962" y="293"/>
                </a:lnTo>
                <a:lnTo>
                  <a:pt x="1963" y="293"/>
                </a:lnTo>
                <a:lnTo>
                  <a:pt x="1963" y="293"/>
                </a:lnTo>
                <a:lnTo>
                  <a:pt x="1963" y="293"/>
                </a:lnTo>
                <a:lnTo>
                  <a:pt x="1963" y="293"/>
                </a:lnTo>
                <a:lnTo>
                  <a:pt x="1964" y="293"/>
                </a:lnTo>
                <a:lnTo>
                  <a:pt x="1964" y="293"/>
                </a:lnTo>
                <a:lnTo>
                  <a:pt x="1964" y="293"/>
                </a:lnTo>
                <a:lnTo>
                  <a:pt x="1964" y="293"/>
                </a:lnTo>
                <a:lnTo>
                  <a:pt x="1964" y="293"/>
                </a:lnTo>
                <a:lnTo>
                  <a:pt x="1965" y="293"/>
                </a:lnTo>
                <a:lnTo>
                  <a:pt x="1965" y="293"/>
                </a:lnTo>
                <a:lnTo>
                  <a:pt x="1965" y="293"/>
                </a:lnTo>
                <a:lnTo>
                  <a:pt x="1965" y="293"/>
                </a:lnTo>
                <a:lnTo>
                  <a:pt x="1965" y="293"/>
                </a:lnTo>
                <a:lnTo>
                  <a:pt x="1965" y="293"/>
                </a:lnTo>
                <a:lnTo>
                  <a:pt x="1966" y="293"/>
                </a:lnTo>
                <a:lnTo>
                  <a:pt x="1966" y="293"/>
                </a:lnTo>
                <a:lnTo>
                  <a:pt x="1966" y="293"/>
                </a:lnTo>
                <a:lnTo>
                  <a:pt x="1966" y="293"/>
                </a:lnTo>
                <a:lnTo>
                  <a:pt x="1966" y="293"/>
                </a:lnTo>
                <a:lnTo>
                  <a:pt x="1967" y="293"/>
                </a:lnTo>
                <a:lnTo>
                  <a:pt x="1967" y="293"/>
                </a:lnTo>
                <a:lnTo>
                  <a:pt x="1967" y="293"/>
                </a:lnTo>
                <a:lnTo>
                  <a:pt x="1967" y="293"/>
                </a:lnTo>
                <a:lnTo>
                  <a:pt x="1968" y="293"/>
                </a:lnTo>
                <a:lnTo>
                  <a:pt x="1968" y="293"/>
                </a:lnTo>
                <a:lnTo>
                  <a:pt x="1968" y="293"/>
                </a:lnTo>
                <a:lnTo>
                  <a:pt x="1968" y="293"/>
                </a:lnTo>
                <a:lnTo>
                  <a:pt x="1969" y="293"/>
                </a:lnTo>
                <a:lnTo>
                  <a:pt x="1969" y="293"/>
                </a:lnTo>
                <a:lnTo>
                  <a:pt x="1969" y="293"/>
                </a:lnTo>
                <a:lnTo>
                  <a:pt x="1969" y="293"/>
                </a:lnTo>
                <a:lnTo>
                  <a:pt x="1969" y="293"/>
                </a:lnTo>
                <a:lnTo>
                  <a:pt x="1969" y="293"/>
                </a:lnTo>
                <a:lnTo>
                  <a:pt x="1969" y="293"/>
                </a:lnTo>
                <a:lnTo>
                  <a:pt x="1970" y="293"/>
                </a:lnTo>
                <a:lnTo>
                  <a:pt x="1970" y="293"/>
                </a:lnTo>
                <a:lnTo>
                  <a:pt x="1970" y="293"/>
                </a:lnTo>
                <a:lnTo>
                  <a:pt x="1970" y="293"/>
                </a:lnTo>
                <a:lnTo>
                  <a:pt x="1971" y="293"/>
                </a:lnTo>
                <a:lnTo>
                  <a:pt x="1971" y="293"/>
                </a:lnTo>
                <a:lnTo>
                  <a:pt x="1971" y="293"/>
                </a:lnTo>
                <a:lnTo>
                  <a:pt x="1971" y="293"/>
                </a:lnTo>
                <a:lnTo>
                  <a:pt x="1972" y="293"/>
                </a:lnTo>
                <a:lnTo>
                  <a:pt x="1972" y="293"/>
                </a:lnTo>
                <a:lnTo>
                  <a:pt x="1972" y="293"/>
                </a:lnTo>
                <a:lnTo>
                  <a:pt x="1972" y="293"/>
                </a:lnTo>
                <a:lnTo>
                  <a:pt x="1972" y="293"/>
                </a:lnTo>
                <a:lnTo>
                  <a:pt x="1973" y="293"/>
                </a:lnTo>
                <a:lnTo>
                  <a:pt x="1973" y="293"/>
                </a:lnTo>
                <a:lnTo>
                  <a:pt x="1973" y="293"/>
                </a:lnTo>
                <a:lnTo>
                  <a:pt x="1973" y="293"/>
                </a:lnTo>
                <a:lnTo>
                  <a:pt x="1973" y="293"/>
                </a:lnTo>
                <a:lnTo>
                  <a:pt x="1973" y="293"/>
                </a:lnTo>
                <a:lnTo>
                  <a:pt x="1974" y="293"/>
                </a:lnTo>
                <a:lnTo>
                  <a:pt x="1974" y="293"/>
                </a:lnTo>
                <a:lnTo>
                  <a:pt x="1974" y="293"/>
                </a:lnTo>
                <a:lnTo>
                  <a:pt x="1974" y="293"/>
                </a:lnTo>
                <a:lnTo>
                  <a:pt x="1974" y="293"/>
                </a:lnTo>
                <a:lnTo>
                  <a:pt x="1975" y="293"/>
                </a:lnTo>
                <a:lnTo>
                  <a:pt x="1975" y="293"/>
                </a:lnTo>
                <a:lnTo>
                  <a:pt x="1975" y="293"/>
                </a:lnTo>
                <a:lnTo>
                  <a:pt x="1975" y="293"/>
                </a:lnTo>
                <a:lnTo>
                  <a:pt x="1976" y="293"/>
                </a:lnTo>
                <a:lnTo>
                  <a:pt x="1976" y="293"/>
                </a:lnTo>
                <a:lnTo>
                  <a:pt x="1976" y="293"/>
                </a:lnTo>
                <a:lnTo>
                  <a:pt x="1976" y="293"/>
                </a:lnTo>
                <a:lnTo>
                  <a:pt x="1977" y="293"/>
                </a:lnTo>
                <a:lnTo>
                  <a:pt x="1977" y="293"/>
                </a:lnTo>
                <a:lnTo>
                  <a:pt x="1977" y="293"/>
                </a:lnTo>
                <a:lnTo>
                  <a:pt x="1977" y="293"/>
                </a:lnTo>
                <a:lnTo>
                  <a:pt x="1977" y="293"/>
                </a:lnTo>
                <a:lnTo>
                  <a:pt x="1977" y="293"/>
                </a:lnTo>
                <a:lnTo>
                  <a:pt x="1977" y="293"/>
                </a:lnTo>
                <a:lnTo>
                  <a:pt x="1978" y="293"/>
                </a:lnTo>
                <a:lnTo>
                  <a:pt x="1978" y="293"/>
                </a:lnTo>
                <a:lnTo>
                  <a:pt x="1978" y="293"/>
                </a:lnTo>
                <a:lnTo>
                  <a:pt x="1978" y="293"/>
                </a:lnTo>
                <a:lnTo>
                  <a:pt x="1979" y="293"/>
                </a:lnTo>
                <a:lnTo>
                  <a:pt x="1979" y="293"/>
                </a:lnTo>
                <a:lnTo>
                  <a:pt x="1979" y="293"/>
                </a:lnTo>
                <a:lnTo>
                  <a:pt x="1979" y="293"/>
                </a:lnTo>
                <a:lnTo>
                  <a:pt x="1980" y="293"/>
                </a:lnTo>
                <a:lnTo>
                  <a:pt x="1980" y="293"/>
                </a:lnTo>
                <a:lnTo>
                  <a:pt x="1980" y="293"/>
                </a:lnTo>
                <a:lnTo>
                  <a:pt x="1980" y="293"/>
                </a:lnTo>
                <a:lnTo>
                  <a:pt x="1980" y="293"/>
                </a:lnTo>
                <a:lnTo>
                  <a:pt x="1981" y="293"/>
                </a:lnTo>
                <a:lnTo>
                  <a:pt x="1981" y="293"/>
                </a:lnTo>
                <a:lnTo>
                  <a:pt x="1981" y="293"/>
                </a:lnTo>
                <a:lnTo>
                  <a:pt x="1981" y="293"/>
                </a:lnTo>
                <a:lnTo>
                  <a:pt x="1981" y="293"/>
                </a:lnTo>
                <a:lnTo>
                  <a:pt x="1981" y="293"/>
                </a:lnTo>
                <a:lnTo>
                  <a:pt x="1982" y="293"/>
                </a:lnTo>
                <a:lnTo>
                  <a:pt x="1982" y="293"/>
                </a:lnTo>
                <a:lnTo>
                  <a:pt x="1982" y="293"/>
                </a:lnTo>
                <a:lnTo>
                  <a:pt x="1982" y="293"/>
                </a:lnTo>
                <a:lnTo>
                  <a:pt x="1983" y="293"/>
                </a:lnTo>
                <a:lnTo>
                  <a:pt x="1983" y="293"/>
                </a:lnTo>
                <a:lnTo>
                  <a:pt x="1983" y="293"/>
                </a:lnTo>
                <a:lnTo>
                  <a:pt x="1983" y="293"/>
                </a:lnTo>
                <a:lnTo>
                  <a:pt x="1983" y="293"/>
                </a:lnTo>
                <a:lnTo>
                  <a:pt x="1984" y="293"/>
                </a:lnTo>
                <a:lnTo>
                  <a:pt x="1984" y="293"/>
                </a:lnTo>
                <a:lnTo>
                  <a:pt x="1984" y="293"/>
                </a:lnTo>
                <a:lnTo>
                  <a:pt x="1984" y="293"/>
                </a:lnTo>
                <a:lnTo>
                  <a:pt x="1985" y="293"/>
                </a:lnTo>
                <a:lnTo>
                  <a:pt x="1985" y="293"/>
                </a:lnTo>
                <a:lnTo>
                  <a:pt x="1985" y="293"/>
                </a:lnTo>
                <a:lnTo>
                  <a:pt x="1985" y="293"/>
                </a:lnTo>
                <a:lnTo>
                  <a:pt x="1985" y="293"/>
                </a:lnTo>
                <a:lnTo>
                  <a:pt x="1985" y="293"/>
                </a:lnTo>
                <a:lnTo>
                  <a:pt x="1985" y="293"/>
                </a:lnTo>
                <a:lnTo>
                  <a:pt x="1986" y="293"/>
                </a:lnTo>
                <a:lnTo>
                  <a:pt x="1986" y="293"/>
                </a:lnTo>
                <a:lnTo>
                  <a:pt x="1986" y="293"/>
                </a:lnTo>
                <a:lnTo>
                  <a:pt x="1986" y="293"/>
                </a:lnTo>
                <a:lnTo>
                  <a:pt x="1987" y="293"/>
                </a:lnTo>
                <a:lnTo>
                  <a:pt x="1987" y="293"/>
                </a:lnTo>
                <a:lnTo>
                  <a:pt x="1987" y="293"/>
                </a:lnTo>
                <a:lnTo>
                  <a:pt x="1987" y="293"/>
                </a:lnTo>
                <a:lnTo>
                  <a:pt x="1988" y="293"/>
                </a:lnTo>
                <a:lnTo>
                  <a:pt x="1988" y="293"/>
                </a:lnTo>
                <a:lnTo>
                  <a:pt x="1988" y="293"/>
                </a:lnTo>
                <a:lnTo>
                  <a:pt x="1988" y="293"/>
                </a:lnTo>
                <a:lnTo>
                  <a:pt x="1989" y="293"/>
                </a:lnTo>
                <a:lnTo>
                  <a:pt x="1989" y="293"/>
                </a:lnTo>
                <a:lnTo>
                  <a:pt x="1989" y="293"/>
                </a:lnTo>
                <a:lnTo>
                  <a:pt x="1989" y="293"/>
                </a:lnTo>
                <a:lnTo>
                  <a:pt x="1989" y="293"/>
                </a:lnTo>
                <a:lnTo>
                  <a:pt x="1989" y="293"/>
                </a:lnTo>
                <a:lnTo>
                  <a:pt x="1989" y="293"/>
                </a:lnTo>
                <a:lnTo>
                  <a:pt x="1990" y="293"/>
                </a:lnTo>
                <a:lnTo>
                  <a:pt x="1990" y="293"/>
                </a:lnTo>
                <a:lnTo>
                  <a:pt x="1990" y="293"/>
                </a:lnTo>
                <a:lnTo>
                  <a:pt x="1990" y="293"/>
                </a:lnTo>
                <a:lnTo>
                  <a:pt x="1991" y="293"/>
                </a:lnTo>
                <a:lnTo>
                  <a:pt x="1991" y="293"/>
                </a:lnTo>
                <a:lnTo>
                  <a:pt x="1991" y="293"/>
                </a:lnTo>
                <a:lnTo>
                  <a:pt x="1991" y="293"/>
                </a:lnTo>
                <a:lnTo>
                  <a:pt x="1991" y="293"/>
                </a:lnTo>
                <a:lnTo>
                  <a:pt x="1992" y="293"/>
                </a:lnTo>
                <a:lnTo>
                  <a:pt x="1992" y="293"/>
                </a:lnTo>
                <a:lnTo>
                  <a:pt x="1992" y="293"/>
                </a:lnTo>
                <a:lnTo>
                  <a:pt x="1992" y="293"/>
                </a:lnTo>
                <a:lnTo>
                  <a:pt x="1992" y="293"/>
                </a:lnTo>
                <a:lnTo>
                  <a:pt x="1992" y="293"/>
                </a:lnTo>
                <a:lnTo>
                  <a:pt x="1993" y="293"/>
                </a:lnTo>
                <a:lnTo>
                  <a:pt x="1993" y="293"/>
                </a:lnTo>
                <a:lnTo>
                  <a:pt x="1993" y="293"/>
                </a:lnTo>
                <a:lnTo>
                  <a:pt x="1993" y="293"/>
                </a:lnTo>
                <a:lnTo>
                  <a:pt x="1994" y="293"/>
                </a:lnTo>
                <a:lnTo>
                  <a:pt x="1994" y="293"/>
                </a:lnTo>
                <a:lnTo>
                  <a:pt x="1994" y="293"/>
                </a:lnTo>
                <a:lnTo>
                  <a:pt x="1994" y="293"/>
                </a:lnTo>
                <a:lnTo>
                  <a:pt x="1994" y="293"/>
                </a:lnTo>
                <a:lnTo>
                  <a:pt x="1995" y="293"/>
                </a:lnTo>
                <a:lnTo>
                  <a:pt x="1995" y="293"/>
                </a:lnTo>
                <a:lnTo>
                  <a:pt x="1995" y="293"/>
                </a:lnTo>
                <a:lnTo>
                  <a:pt x="1995" y="293"/>
                </a:lnTo>
                <a:lnTo>
                  <a:pt x="1996" y="293"/>
                </a:lnTo>
                <a:lnTo>
                  <a:pt x="1996" y="293"/>
                </a:lnTo>
                <a:lnTo>
                  <a:pt x="1996" y="293"/>
                </a:lnTo>
                <a:lnTo>
                  <a:pt x="1996" y="293"/>
                </a:lnTo>
                <a:lnTo>
                  <a:pt x="1996" y="293"/>
                </a:lnTo>
                <a:lnTo>
                  <a:pt x="1996" y="293"/>
                </a:lnTo>
                <a:lnTo>
                  <a:pt x="1996" y="293"/>
                </a:lnTo>
                <a:lnTo>
                  <a:pt x="1997" y="293"/>
                </a:lnTo>
                <a:lnTo>
                  <a:pt x="1997" y="293"/>
                </a:lnTo>
                <a:lnTo>
                  <a:pt x="1997" y="293"/>
                </a:lnTo>
                <a:lnTo>
                  <a:pt x="1997" y="293"/>
                </a:lnTo>
                <a:lnTo>
                  <a:pt x="1998" y="293"/>
                </a:lnTo>
                <a:lnTo>
                  <a:pt x="1998" y="293"/>
                </a:lnTo>
                <a:lnTo>
                  <a:pt x="1998" y="293"/>
                </a:lnTo>
                <a:lnTo>
                  <a:pt x="1998" y="293"/>
                </a:lnTo>
                <a:lnTo>
                  <a:pt x="1999" y="293"/>
                </a:lnTo>
                <a:lnTo>
                  <a:pt x="1999" y="293"/>
                </a:lnTo>
                <a:lnTo>
                  <a:pt x="1999" y="293"/>
                </a:lnTo>
                <a:lnTo>
                  <a:pt x="1999" y="293"/>
                </a:lnTo>
                <a:lnTo>
                  <a:pt x="2000" y="293"/>
                </a:lnTo>
                <a:lnTo>
                  <a:pt x="2000" y="293"/>
                </a:lnTo>
                <a:lnTo>
                  <a:pt x="2000" y="293"/>
                </a:lnTo>
                <a:lnTo>
                  <a:pt x="2000" y="293"/>
                </a:lnTo>
                <a:lnTo>
                  <a:pt x="2000" y="293"/>
                </a:lnTo>
                <a:lnTo>
                  <a:pt x="2000" y="293"/>
                </a:lnTo>
                <a:lnTo>
                  <a:pt x="2000" y="293"/>
                </a:lnTo>
                <a:lnTo>
                  <a:pt x="2001" y="293"/>
                </a:lnTo>
                <a:lnTo>
                  <a:pt x="2001" y="293"/>
                </a:lnTo>
                <a:lnTo>
                  <a:pt x="2001" y="293"/>
                </a:lnTo>
                <a:lnTo>
                  <a:pt x="2001" y="293"/>
                </a:lnTo>
                <a:lnTo>
                  <a:pt x="2002" y="293"/>
                </a:lnTo>
                <a:lnTo>
                  <a:pt x="2002" y="293"/>
                </a:lnTo>
                <a:lnTo>
                  <a:pt x="2002" y="293"/>
                </a:lnTo>
                <a:lnTo>
                  <a:pt x="2002" y="293"/>
                </a:lnTo>
                <a:lnTo>
                  <a:pt x="2002" y="293"/>
                </a:lnTo>
                <a:lnTo>
                  <a:pt x="2003" y="293"/>
                </a:lnTo>
                <a:lnTo>
                  <a:pt x="2003" y="293"/>
                </a:lnTo>
                <a:lnTo>
                  <a:pt x="2003" y="293"/>
                </a:lnTo>
                <a:lnTo>
                  <a:pt x="2003" y="293"/>
                </a:lnTo>
                <a:lnTo>
                  <a:pt x="2004" y="293"/>
                </a:lnTo>
                <a:lnTo>
                  <a:pt x="2004" y="293"/>
                </a:lnTo>
                <a:lnTo>
                  <a:pt x="2004" y="293"/>
                </a:lnTo>
                <a:lnTo>
                  <a:pt x="2004" y="293"/>
                </a:lnTo>
                <a:lnTo>
                  <a:pt x="2004" y="293"/>
                </a:lnTo>
                <a:lnTo>
                  <a:pt x="2004" y="293"/>
                </a:lnTo>
                <a:lnTo>
                  <a:pt x="2005" y="293"/>
                </a:lnTo>
                <a:lnTo>
                  <a:pt x="2005" y="293"/>
                </a:lnTo>
                <a:lnTo>
                  <a:pt x="2005" y="293"/>
                </a:lnTo>
                <a:lnTo>
                  <a:pt x="2005" y="293"/>
                </a:lnTo>
                <a:lnTo>
                  <a:pt x="2005" y="293"/>
                </a:lnTo>
                <a:lnTo>
                  <a:pt x="2006" y="293"/>
                </a:lnTo>
                <a:lnTo>
                  <a:pt x="2006" y="293"/>
                </a:lnTo>
                <a:lnTo>
                  <a:pt x="2006" y="293"/>
                </a:lnTo>
                <a:lnTo>
                  <a:pt x="2006" y="293"/>
                </a:lnTo>
                <a:lnTo>
                  <a:pt x="2007" y="293"/>
                </a:lnTo>
                <a:lnTo>
                  <a:pt x="2007" y="293"/>
                </a:lnTo>
                <a:lnTo>
                  <a:pt x="2007" y="293"/>
                </a:lnTo>
                <a:lnTo>
                  <a:pt x="2007" y="293"/>
                </a:lnTo>
                <a:lnTo>
                  <a:pt x="2008" y="293"/>
                </a:lnTo>
                <a:lnTo>
                  <a:pt x="2008" y="293"/>
                </a:lnTo>
                <a:lnTo>
                  <a:pt x="2008" y="293"/>
                </a:lnTo>
                <a:lnTo>
                  <a:pt x="2008" y="293"/>
                </a:lnTo>
                <a:lnTo>
                  <a:pt x="2008" y="293"/>
                </a:lnTo>
                <a:lnTo>
                  <a:pt x="2008" y="293"/>
                </a:lnTo>
                <a:lnTo>
                  <a:pt x="2008" y="293"/>
                </a:lnTo>
                <a:lnTo>
                  <a:pt x="2009" y="293"/>
                </a:lnTo>
                <a:lnTo>
                  <a:pt x="2009" y="293"/>
                </a:lnTo>
                <a:lnTo>
                  <a:pt x="2009" y="293"/>
                </a:lnTo>
                <a:lnTo>
                  <a:pt x="2009" y="293"/>
                </a:lnTo>
                <a:lnTo>
                  <a:pt x="2010" y="293"/>
                </a:lnTo>
                <a:lnTo>
                  <a:pt x="2010" y="293"/>
                </a:lnTo>
                <a:lnTo>
                  <a:pt x="2010" y="293"/>
                </a:lnTo>
                <a:lnTo>
                  <a:pt x="2010" y="293"/>
                </a:lnTo>
                <a:lnTo>
                  <a:pt x="2011" y="293"/>
                </a:lnTo>
                <a:lnTo>
                  <a:pt x="2011" y="293"/>
                </a:lnTo>
                <a:lnTo>
                  <a:pt x="2011" y="293"/>
                </a:lnTo>
                <a:lnTo>
                  <a:pt x="2011" y="293"/>
                </a:lnTo>
                <a:lnTo>
                  <a:pt x="2011" y="293"/>
                </a:lnTo>
                <a:lnTo>
                  <a:pt x="2012" y="293"/>
                </a:lnTo>
                <a:lnTo>
                  <a:pt x="2012" y="293"/>
                </a:lnTo>
                <a:lnTo>
                  <a:pt x="2012" y="293"/>
                </a:lnTo>
                <a:lnTo>
                  <a:pt x="2012" y="293"/>
                </a:lnTo>
                <a:lnTo>
                  <a:pt x="2012" y="293"/>
                </a:lnTo>
                <a:lnTo>
                  <a:pt x="2012" y="293"/>
                </a:lnTo>
                <a:lnTo>
                  <a:pt x="2013" y="293"/>
                </a:lnTo>
                <a:lnTo>
                  <a:pt x="2013" y="293"/>
                </a:lnTo>
                <a:lnTo>
                  <a:pt x="2013" y="293"/>
                </a:lnTo>
                <a:lnTo>
                  <a:pt x="2013" y="293"/>
                </a:lnTo>
                <a:lnTo>
                  <a:pt x="2013" y="293"/>
                </a:lnTo>
                <a:lnTo>
                  <a:pt x="2014" y="293"/>
                </a:lnTo>
                <a:lnTo>
                  <a:pt x="2014" y="293"/>
                </a:lnTo>
                <a:lnTo>
                  <a:pt x="2014" y="293"/>
                </a:lnTo>
                <a:lnTo>
                  <a:pt x="2014" y="293"/>
                </a:lnTo>
                <a:lnTo>
                  <a:pt x="2015" y="293"/>
                </a:lnTo>
                <a:lnTo>
                  <a:pt x="2015" y="293"/>
                </a:lnTo>
                <a:lnTo>
                  <a:pt x="2015" y="293"/>
                </a:lnTo>
                <a:lnTo>
                  <a:pt x="2015" y="293"/>
                </a:lnTo>
                <a:lnTo>
                  <a:pt x="2016" y="293"/>
                </a:lnTo>
                <a:lnTo>
                  <a:pt x="2016" y="293"/>
                </a:lnTo>
                <a:lnTo>
                  <a:pt x="2016" y="293"/>
                </a:lnTo>
                <a:lnTo>
                  <a:pt x="2016" y="293"/>
                </a:lnTo>
                <a:lnTo>
                  <a:pt x="2016" y="293"/>
                </a:lnTo>
                <a:lnTo>
                  <a:pt x="2016" y="293"/>
                </a:lnTo>
                <a:lnTo>
                  <a:pt x="2016" y="293"/>
                </a:lnTo>
                <a:lnTo>
                  <a:pt x="2017" y="293"/>
                </a:lnTo>
                <a:lnTo>
                  <a:pt x="2017" y="293"/>
                </a:lnTo>
                <a:lnTo>
                  <a:pt x="2017" y="293"/>
                </a:lnTo>
                <a:lnTo>
                  <a:pt x="2017" y="293"/>
                </a:lnTo>
                <a:lnTo>
                  <a:pt x="2018" y="293"/>
                </a:lnTo>
                <a:lnTo>
                  <a:pt x="2018" y="293"/>
                </a:lnTo>
                <a:lnTo>
                  <a:pt x="2018" y="293"/>
                </a:lnTo>
                <a:lnTo>
                  <a:pt x="2018" y="293"/>
                </a:lnTo>
                <a:lnTo>
                  <a:pt x="2019" y="293"/>
                </a:lnTo>
                <a:lnTo>
                  <a:pt x="2019" y="293"/>
                </a:lnTo>
                <a:lnTo>
                  <a:pt x="2019" y="293"/>
                </a:lnTo>
                <a:lnTo>
                  <a:pt x="2019" y="293"/>
                </a:lnTo>
                <a:lnTo>
                  <a:pt x="2019" y="293"/>
                </a:lnTo>
                <a:lnTo>
                  <a:pt x="2020" y="293"/>
                </a:lnTo>
                <a:lnTo>
                  <a:pt x="2020" y="293"/>
                </a:lnTo>
                <a:lnTo>
                  <a:pt x="2020" y="293"/>
                </a:lnTo>
                <a:lnTo>
                  <a:pt x="2020" y="293"/>
                </a:lnTo>
                <a:lnTo>
                  <a:pt x="2020" y="293"/>
                </a:lnTo>
                <a:lnTo>
                  <a:pt x="2020" y="293"/>
                </a:lnTo>
                <a:lnTo>
                  <a:pt x="2021" y="293"/>
                </a:lnTo>
                <a:lnTo>
                  <a:pt x="2021" y="293"/>
                </a:lnTo>
                <a:lnTo>
                  <a:pt x="2021" y="293"/>
                </a:lnTo>
                <a:lnTo>
                  <a:pt x="2021" y="293"/>
                </a:lnTo>
                <a:lnTo>
                  <a:pt x="2022" y="293"/>
                </a:lnTo>
                <a:lnTo>
                  <a:pt x="2022" y="293"/>
                </a:lnTo>
                <a:lnTo>
                  <a:pt x="2022" y="293"/>
                </a:lnTo>
                <a:lnTo>
                  <a:pt x="2022" y="293"/>
                </a:lnTo>
                <a:lnTo>
                  <a:pt x="2022" y="293"/>
                </a:lnTo>
                <a:lnTo>
                  <a:pt x="2023" y="293"/>
                </a:lnTo>
                <a:lnTo>
                  <a:pt x="2023" y="293"/>
                </a:lnTo>
                <a:lnTo>
                  <a:pt x="2023" y="293"/>
                </a:lnTo>
                <a:lnTo>
                  <a:pt x="2023" y="293"/>
                </a:lnTo>
                <a:lnTo>
                  <a:pt x="2024" y="293"/>
                </a:lnTo>
                <a:lnTo>
                  <a:pt x="2024" y="293"/>
                </a:lnTo>
                <a:lnTo>
                  <a:pt x="2024" y="293"/>
                </a:lnTo>
                <a:lnTo>
                  <a:pt x="2024" y="293"/>
                </a:lnTo>
                <a:lnTo>
                  <a:pt x="2024" y="293"/>
                </a:lnTo>
                <a:lnTo>
                  <a:pt x="2024" y="293"/>
                </a:lnTo>
                <a:lnTo>
                  <a:pt x="2024" y="293"/>
                </a:lnTo>
                <a:lnTo>
                  <a:pt x="2025" y="293"/>
                </a:lnTo>
                <a:lnTo>
                  <a:pt x="2025" y="293"/>
                </a:lnTo>
                <a:lnTo>
                  <a:pt x="2025" y="293"/>
                </a:lnTo>
                <a:lnTo>
                  <a:pt x="2025" y="293"/>
                </a:lnTo>
                <a:lnTo>
                  <a:pt x="2026" y="293"/>
                </a:lnTo>
                <a:lnTo>
                  <a:pt x="2026" y="293"/>
                </a:lnTo>
                <a:lnTo>
                  <a:pt x="2026" y="293"/>
                </a:lnTo>
                <a:lnTo>
                  <a:pt x="2026" y="293"/>
                </a:lnTo>
                <a:lnTo>
                  <a:pt x="2027" y="293"/>
                </a:lnTo>
                <a:lnTo>
                  <a:pt x="2027" y="293"/>
                </a:lnTo>
                <a:lnTo>
                  <a:pt x="2027" y="293"/>
                </a:lnTo>
                <a:lnTo>
                  <a:pt x="2027" y="293"/>
                </a:lnTo>
                <a:lnTo>
                  <a:pt x="2027" y="293"/>
                </a:lnTo>
                <a:lnTo>
                  <a:pt x="2028" y="293"/>
                </a:lnTo>
                <a:lnTo>
                  <a:pt x="2028" y="293"/>
                </a:lnTo>
                <a:lnTo>
                  <a:pt x="2028" y="293"/>
                </a:lnTo>
                <a:lnTo>
                  <a:pt x="2028" y="293"/>
                </a:lnTo>
                <a:lnTo>
                  <a:pt x="2028" y="293"/>
                </a:lnTo>
                <a:lnTo>
                  <a:pt x="2028" y="293"/>
                </a:lnTo>
                <a:lnTo>
                  <a:pt x="2029" y="293"/>
                </a:lnTo>
                <a:lnTo>
                  <a:pt x="2029" y="293"/>
                </a:lnTo>
                <a:lnTo>
                  <a:pt x="2029" y="293"/>
                </a:lnTo>
                <a:lnTo>
                  <a:pt x="2029" y="293"/>
                </a:lnTo>
                <a:lnTo>
                  <a:pt x="2030" y="293"/>
                </a:lnTo>
                <a:lnTo>
                  <a:pt x="2030" y="293"/>
                </a:lnTo>
                <a:lnTo>
                  <a:pt x="2030" y="293"/>
                </a:lnTo>
                <a:lnTo>
                  <a:pt x="2030" y="293"/>
                </a:lnTo>
                <a:lnTo>
                  <a:pt x="2030" y="293"/>
                </a:lnTo>
                <a:lnTo>
                  <a:pt x="2031" y="293"/>
                </a:lnTo>
                <a:lnTo>
                  <a:pt x="2031" y="293"/>
                </a:lnTo>
                <a:lnTo>
                  <a:pt x="2031" y="293"/>
                </a:lnTo>
                <a:lnTo>
                  <a:pt x="2031" y="293"/>
                </a:lnTo>
                <a:lnTo>
                  <a:pt x="2032" y="293"/>
                </a:lnTo>
                <a:lnTo>
                  <a:pt x="2032" y="293"/>
                </a:lnTo>
                <a:lnTo>
                  <a:pt x="2032" y="293"/>
                </a:lnTo>
                <a:lnTo>
                  <a:pt x="2032" y="293"/>
                </a:lnTo>
                <a:lnTo>
                  <a:pt x="2032" y="293"/>
                </a:lnTo>
                <a:lnTo>
                  <a:pt x="2032" y="293"/>
                </a:lnTo>
                <a:lnTo>
                  <a:pt x="2033" y="293"/>
                </a:lnTo>
                <a:lnTo>
                  <a:pt x="2033" y="293"/>
                </a:lnTo>
                <a:lnTo>
                  <a:pt x="2033" y="293"/>
                </a:lnTo>
                <a:lnTo>
                  <a:pt x="2033" y="293"/>
                </a:lnTo>
                <a:lnTo>
                  <a:pt x="2033" y="293"/>
                </a:lnTo>
                <a:lnTo>
                  <a:pt x="2034" y="293"/>
                </a:lnTo>
                <a:lnTo>
                  <a:pt x="2034" y="293"/>
                </a:lnTo>
                <a:lnTo>
                  <a:pt x="2034" y="293"/>
                </a:lnTo>
                <a:lnTo>
                  <a:pt x="2034" y="293"/>
                </a:lnTo>
                <a:lnTo>
                  <a:pt x="2035" y="293"/>
                </a:lnTo>
                <a:lnTo>
                  <a:pt x="2035" y="293"/>
                </a:lnTo>
                <a:lnTo>
                  <a:pt x="2035" y="293"/>
                </a:lnTo>
                <a:lnTo>
                  <a:pt x="2035" y="293"/>
                </a:lnTo>
                <a:lnTo>
                  <a:pt x="2036" y="293"/>
                </a:lnTo>
                <a:lnTo>
                  <a:pt x="2036" y="293"/>
                </a:lnTo>
                <a:lnTo>
                  <a:pt x="2036" y="293"/>
                </a:lnTo>
                <a:lnTo>
                  <a:pt x="2036" y="293"/>
                </a:lnTo>
                <a:lnTo>
                  <a:pt x="2036" y="293"/>
                </a:lnTo>
                <a:lnTo>
                  <a:pt x="2036" y="293"/>
                </a:lnTo>
                <a:lnTo>
                  <a:pt x="2036" y="293"/>
                </a:lnTo>
                <a:lnTo>
                  <a:pt x="2037" y="293"/>
                </a:lnTo>
                <a:lnTo>
                  <a:pt x="2037" y="293"/>
                </a:lnTo>
                <a:lnTo>
                  <a:pt x="2037" y="293"/>
                </a:lnTo>
                <a:lnTo>
                  <a:pt x="2037" y="293"/>
                </a:lnTo>
                <a:lnTo>
                  <a:pt x="2038" y="293"/>
                </a:lnTo>
                <a:lnTo>
                  <a:pt x="2038" y="293"/>
                </a:lnTo>
                <a:lnTo>
                  <a:pt x="2038" y="293"/>
                </a:lnTo>
                <a:lnTo>
                  <a:pt x="2038" y="293"/>
                </a:lnTo>
                <a:lnTo>
                  <a:pt x="2038" y="293"/>
                </a:lnTo>
                <a:lnTo>
                  <a:pt x="2039" y="293"/>
                </a:lnTo>
                <a:lnTo>
                  <a:pt x="2039" y="293"/>
                </a:lnTo>
                <a:lnTo>
                  <a:pt x="2039" y="293"/>
                </a:lnTo>
                <a:lnTo>
                  <a:pt x="2039" y="293"/>
                </a:lnTo>
                <a:lnTo>
                  <a:pt x="2040" y="293"/>
                </a:lnTo>
                <a:lnTo>
                  <a:pt x="2040" y="293"/>
                </a:lnTo>
                <a:lnTo>
                  <a:pt x="2040" y="293"/>
                </a:lnTo>
                <a:lnTo>
                  <a:pt x="2040" y="293"/>
                </a:lnTo>
                <a:lnTo>
                  <a:pt x="2040" y="293"/>
                </a:lnTo>
                <a:lnTo>
                  <a:pt x="2040" y="293"/>
                </a:lnTo>
                <a:lnTo>
                  <a:pt x="2041" y="293"/>
                </a:lnTo>
                <a:lnTo>
                  <a:pt x="2041" y="293"/>
                </a:lnTo>
                <a:lnTo>
                  <a:pt x="2041" y="293"/>
                </a:lnTo>
                <a:lnTo>
                  <a:pt x="2041" y="293"/>
                </a:lnTo>
                <a:lnTo>
                  <a:pt x="2041" y="293"/>
                </a:lnTo>
                <a:lnTo>
                  <a:pt x="2042" y="293"/>
                </a:lnTo>
                <a:lnTo>
                  <a:pt x="2042" y="293"/>
                </a:lnTo>
                <a:lnTo>
                  <a:pt x="2042" y="293"/>
                </a:lnTo>
                <a:lnTo>
                  <a:pt x="2042" y="293"/>
                </a:lnTo>
                <a:lnTo>
                  <a:pt x="2043" y="293"/>
                </a:lnTo>
                <a:lnTo>
                  <a:pt x="2043" y="293"/>
                </a:lnTo>
                <a:lnTo>
                  <a:pt x="2043" y="293"/>
                </a:lnTo>
                <a:lnTo>
                  <a:pt x="2043" y="293"/>
                </a:lnTo>
                <a:lnTo>
                  <a:pt x="2044" y="293"/>
                </a:lnTo>
                <a:lnTo>
                  <a:pt x="2044" y="293"/>
                </a:lnTo>
                <a:lnTo>
                  <a:pt x="2044" y="293"/>
                </a:lnTo>
                <a:lnTo>
                  <a:pt x="2044" y="293"/>
                </a:lnTo>
                <a:lnTo>
                  <a:pt x="2044" y="293"/>
                </a:lnTo>
                <a:lnTo>
                  <a:pt x="2044" y="293"/>
                </a:lnTo>
                <a:lnTo>
                  <a:pt x="2044" y="293"/>
                </a:lnTo>
                <a:lnTo>
                  <a:pt x="2045" y="293"/>
                </a:lnTo>
                <a:lnTo>
                  <a:pt x="2045" y="293"/>
                </a:lnTo>
                <a:lnTo>
                  <a:pt x="2045" y="293"/>
                </a:lnTo>
                <a:lnTo>
                  <a:pt x="2045" y="293"/>
                </a:lnTo>
                <a:lnTo>
                  <a:pt x="2046" y="293"/>
                </a:lnTo>
                <a:lnTo>
                  <a:pt x="2046" y="293"/>
                </a:lnTo>
                <a:lnTo>
                  <a:pt x="2046" y="293"/>
                </a:lnTo>
                <a:lnTo>
                  <a:pt x="2046" y="293"/>
                </a:lnTo>
                <a:lnTo>
                  <a:pt x="2047" y="293"/>
                </a:lnTo>
                <a:lnTo>
                  <a:pt x="2047" y="293"/>
                </a:lnTo>
                <a:lnTo>
                  <a:pt x="2047" y="293"/>
                </a:lnTo>
                <a:lnTo>
                  <a:pt x="2047" y="293"/>
                </a:lnTo>
                <a:lnTo>
                  <a:pt x="2047" y="293"/>
                </a:lnTo>
                <a:lnTo>
                  <a:pt x="2048" y="293"/>
                </a:lnTo>
                <a:lnTo>
                  <a:pt x="2048" y="293"/>
                </a:lnTo>
                <a:lnTo>
                  <a:pt x="2048" y="293"/>
                </a:lnTo>
                <a:lnTo>
                  <a:pt x="2048" y="293"/>
                </a:lnTo>
                <a:lnTo>
                  <a:pt x="2048" y="293"/>
                </a:lnTo>
                <a:lnTo>
                  <a:pt x="2048" y="293"/>
                </a:lnTo>
                <a:lnTo>
                  <a:pt x="2049" y="293"/>
                </a:lnTo>
                <a:lnTo>
                  <a:pt x="2049" y="293"/>
                </a:lnTo>
                <a:lnTo>
                  <a:pt x="2049" y="293"/>
                </a:lnTo>
                <a:lnTo>
                  <a:pt x="2049" y="293"/>
                </a:lnTo>
                <a:lnTo>
                  <a:pt x="2049" y="293"/>
                </a:lnTo>
                <a:lnTo>
                  <a:pt x="2050" y="293"/>
                </a:lnTo>
                <a:lnTo>
                  <a:pt x="2050" y="293"/>
                </a:lnTo>
                <a:lnTo>
                  <a:pt x="2050" y="293"/>
                </a:lnTo>
                <a:lnTo>
                  <a:pt x="2050" y="293"/>
                </a:lnTo>
                <a:lnTo>
                  <a:pt x="2051" y="293"/>
                </a:lnTo>
                <a:lnTo>
                  <a:pt x="2051" y="293"/>
                </a:lnTo>
                <a:lnTo>
                  <a:pt x="2051" y="293"/>
                </a:lnTo>
                <a:lnTo>
                  <a:pt x="2051" y="293"/>
                </a:lnTo>
                <a:lnTo>
                  <a:pt x="2051" y="293"/>
                </a:lnTo>
                <a:lnTo>
                  <a:pt x="2051" y="293"/>
                </a:lnTo>
                <a:lnTo>
                  <a:pt x="2052" y="293"/>
                </a:lnTo>
                <a:lnTo>
                  <a:pt x="2052" y="293"/>
                </a:lnTo>
                <a:lnTo>
                  <a:pt x="2052" y="293"/>
                </a:lnTo>
                <a:lnTo>
                  <a:pt x="2052" y="293"/>
                </a:lnTo>
                <a:lnTo>
                  <a:pt x="2052" y="293"/>
                </a:lnTo>
                <a:lnTo>
                  <a:pt x="2053" y="293"/>
                </a:lnTo>
                <a:lnTo>
                  <a:pt x="2053" y="293"/>
                </a:lnTo>
                <a:lnTo>
                  <a:pt x="2053" y="293"/>
                </a:lnTo>
                <a:lnTo>
                  <a:pt x="2053" y="293"/>
                </a:lnTo>
                <a:lnTo>
                  <a:pt x="2054" y="293"/>
                </a:lnTo>
                <a:lnTo>
                  <a:pt x="2054" y="293"/>
                </a:lnTo>
                <a:lnTo>
                  <a:pt x="2054" y="293"/>
                </a:lnTo>
                <a:lnTo>
                  <a:pt x="2054" y="293"/>
                </a:lnTo>
                <a:lnTo>
                  <a:pt x="2055" y="293"/>
                </a:lnTo>
                <a:lnTo>
                  <a:pt x="2055" y="293"/>
                </a:lnTo>
                <a:lnTo>
                  <a:pt x="2055" y="293"/>
                </a:lnTo>
                <a:lnTo>
                  <a:pt x="2055" y="293"/>
                </a:lnTo>
                <a:lnTo>
                  <a:pt x="2055" y="293"/>
                </a:lnTo>
                <a:lnTo>
                  <a:pt x="2055" y="293"/>
                </a:lnTo>
                <a:lnTo>
                  <a:pt x="2055" y="293"/>
                </a:lnTo>
                <a:lnTo>
                  <a:pt x="2056" y="293"/>
                </a:lnTo>
                <a:lnTo>
                  <a:pt x="2056" y="293"/>
                </a:lnTo>
                <a:lnTo>
                  <a:pt x="2056" y="293"/>
                </a:lnTo>
                <a:lnTo>
                  <a:pt x="2056" y="293"/>
                </a:lnTo>
                <a:lnTo>
                  <a:pt x="2057" y="293"/>
                </a:lnTo>
                <a:lnTo>
                  <a:pt x="2057" y="293"/>
                </a:lnTo>
                <a:lnTo>
                  <a:pt x="2057" y="293"/>
                </a:lnTo>
                <a:lnTo>
                  <a:pt x="2057" y="293"/>
                </a:lnTo>
                <a:lnTo>
                  <a:pt x="2058" y="293"/>
                </a:lnTo>
                <a:lnTo>
                  <a:pt x="2058" y="293"/>
                </a:lnTo>
                <a:lnTo>
                  <a:pt x="2058" y="293"/>
                </a:lnTo>
                <a:lnTo>
                  <a:pt x="2058" y="293"/>
                </a:lnTo>
                <a:lnTo>
                  <a:pt x="2058" y="293"/>
                </a:lnTo>
                <a:lnTo>
                  <a:pt x="2059" y="293"/>
                </a:lnTo>
                <a:lnTo>
                  <a:pt x="2059" y="293"/>
                </a:lnTo>
                <a:lnTo>
                  <a:pt x="2059" y="293"/>
                </a:lnTo>
                <a:lnTo>
                  <a:pt x="2059" y="293"/>
                </a:lnTo>
                <a:lnTo>
                  <a:pt x="2059" y="293"/>
                </a:lnTo>
                <a:lnTo>
                  <a:pt x="2059" y="293"/>
                </a:lnTo>
                <a:lnTo>
                  <a:pt x="2060" y="293"/>
                </a:lnTo>
                <a:lnTo>
                  <a:pt x="2060" y="293"/>
                </a:lnTo>
                <a:lnTo>
                  <a:pt x="2060" y="293"/>
                </a:lnTo>
                <a:lnTo>
                  <a:pt x="2060" y="293"/>
                </a:lnTo>
                <a:lnTo>
                  <a:pt x="2060" y="293"/>
                </a:lnTo>
                <a:lnTo>
                  <a:pt x="2061" y="293"/>
                </a:lnTo>
                <a:lnTo>
                  <a:pt x="2061" y="293"/>
                </a:lnTo>
                <a:lnTo>
                  <a:pt x="2061" y="293"/>
                </a:lnTo>
                <a:lnTo>
                  <a:pt x="2061" y="293"/>
                </a:lnTo>
                <a:lnTo>
                  <a:pt x="2062" y="293"/>
                </a:lnTo>
                <a:lnTo>
                  <a:pt x="2062" y="293"/>
                </a:lnTo>
                <a:lnTo>
                  <a:pt x="2062" y="293"/>
                </a:lnTo>
                <a:lnTo>
                  <a:pt x="2062" y="293"/>
                </a:lnTo>
                <a:lnTo>
                  <a:pt x="2063" y="293"/>
                </a:lnTo>
                <a:lnTo>
                  <a:pt x="2063" y="293"/>
                </a:lnTo>
                <a:lnTo>
                  <a:pt x="2063" y="293"/>
                </a:lnTo>
                <a:lnTo>
                  <a:pt x="2063" y="293"/>
                </a:lnTo>
                <a:lnTo>
                  <a:pt x="2063" y="293"/>
                </a:lnTo>
                <a:lnTo>
                  <a:pt x="2063" y="293"/>
                </a:lnTo>
                <a:lnTo>
                  <a:pt x="2063" y="293"/>
                </a:lnTo>
                <a:lnTo>
                  <a:pt x="2064" y="293"/>
                </a:lnTo>
                <a:lnTo>
                  <a:pt x="2064" y="293"/>
                </a:lnTo>
                <a:lnTo>
                  <a:pt x="2064" y="293"/>
                </a:lnTo>
                <a:lnTo>
                  <a:pt x="2064" y="293"/>
                </a:lnTo>
                <a:lnTo>
                  <a:pt x="2065" y="293"/>
                </a:lnTo>
                <a:lnTo>
                  <a:pt x="2065" y="293"/>
                </a:lnTo>
                <a:lnTo>
                  <a:pt x="2065" y="293"/>
                </a:lnTo>
                <a:lnTo>
                  <a:pt x="2065" y="293"/>
                </a:lnTo>
                <a:lnTo>
                  <a:pt x="2066" y="293"/>
                </a:lnTo>
                <a:lnTo>
                  <a:pt x="2066" y="293"/>
                </a:lnTo>
                <a:lnTo>
                  <a:pt x="2066" y="293"/>
                </a:lnTo>
                <a:lnTo>
                  <a:pt x="2066" y="293"/>
                </a:lnTo>
                <a:lnTo>
                  <a:pt x="2066" y="293"/>
                </a:lnTo>
                <a:lnTo>
                  <a:pt x="2067" y="293"/>
                </a:lnTo>
                <a:lnTo>
                  <a:pt x="2067" y="293"/>
                </a:lnTo>
                <a:lnTo>
                  <a:pt x="2067" y="293"/>
                </a:lnTo>
                <a:lnTo>
                  <a:pt x="2067" y="293"/>
                </a:lnTo>
                <a:lnTo>
                  <a:pt x="2067" y="293"/>
                </a:lnTo>
                <a:lnTo>
                  <a:pt x="2067" y="293"/>
                </a:lnTo>
                <a:lnTo>
                  <a:pt x="2068" y="293"/>
                </a:lnTo>
                <a:lnTo>
                  <a:pt x="2068" y="293"/>
                </a:lnTo>
                <a:lnTo>
                  <a:pt x="2068" y="293"/>
                </a:lnTo>
                <a:lnTo>
                  <a:pt x="2068" y="293"/>
                </a:lnTo>
                <a:lnTo>
                  <a:pt x="2069" y="293"/>
                </a:lnTo>
                <a:lnTo>
                  <a:pt x="2069" y="293"/>
                </a:lnTo>
                <a:lnTo>
                  <a:pt x="2069" y="293"/>
                </a:lnTo>
                <a:lnTo>
                  <a:pt x="2069" y="293"/>
                </a:lnTo>
                <a:lnTo>
                  <a:pt x="2069" y="293"/>
                </a:lnTo>
                <a:lnTo>
                  <a:pt x="2070" y="293"/>
                </a:lnTo>
                <a:lnTo>
                  <a:pt x="2070" y="293"/>
                </a:lnTo>
                <a:lnTo>
                  <a:pt x="2070" y="293"/>
                </a:lnTo>
                <a:lnTo>
                  <a:pt x="2070" y="293"/>
                </a:lnTo>
                <a:lnTo>
                  <a:pt x="2071" y="293"/>
                </a:lnTo>
                <a:lnTo>
                  <a:pt x="2071" y="293"/>
                </a:lnTo>
                <a:lnTo>
                  <a:pt x="2071" y="293"/>
                </a:lnTo>
                <a:lnTo>
                  <a:pt x="2071" y="293"/>
                </a:lnTo>
                <a:lnTo>
                  <a:pt x="2071" y="293"/>
                </a:lnTo>
                <a:lnTo>
                  <a:pt x="2071" y="293"/>
                </a:lnTo>
                <a:lnTo>
                  <a:pt x="2071" y="293"/>
                </a:lnTo>
                <a:lnTo>
                  <a:pt x="2072" y="293"/>
                </a:lnTo>
                <a:lnTo>
                  <a:pt x="2072" y="293"/>
                </a:lnTo>
                <a:lnTo>
                  <a:pt x="2072" y="293"/>
                </a:lnTo>
                <a:lnTo>
                  <a:pt x="2072" y="293"/>
                </a:lnTo>
                <a:lnTo>
                  <a:pt x="2073" y="293"/>
                </a:lnTo>
                <a:lnTo>
                  <a:pt x="2073" y="293"/>
                </a:lnTo>
                <a:lnTo>
                  <a:pt x="2073" y="293"/>
                </a:lnTo>
                <a:lnTo>
                  <a:pt x="2073" y="293"/>
                </a:lnTo>
                <a:lnTo>
                  <a:pt x="2074" y="293"/>
                </a:lnTo>
                <a:lnTo>
                  <a:pt x="2074" y="293"/>
                </a:lnTo>
                <a:lnTo>
                  <a:pt x="2074" y="293"/>
                </a:lnTo>
                <a:lnTo>
                  <a:pt x="2074" y="293"/>
                </a:lnTo>
                <a:lnTo>
                  <a:pt x="2074" y="293"/>
                </a:lnTo>
                <a:lnTo>
                  <a:pt x="2075" y="293"/>
                </a:lnTo>
                <a:lnTo>
                  <a:pt x="2075" y="293"/>
                </a:lnTo>
                <a:lnTo>
                  <a:pt x="2075" y="293"/>
                </a:lnTo>
                <a:lnTo>
                  <a:pt x="2075" y="293"/>
                </a:lnTo>
                <a:lnTo>
                  <a:pt x="2075" y="293"/>
                </a:lnTo>
                <a:lnTo>
                  <a:pt x="2075" y="293"/>
                </a:lnTo>
                <a:lnTo>
                  <a:pt x="2076" y="293"/>
                </a:lnTo>
                <a:lnTo>
                  <a:pt x="2076" y="293"/>
                </a:lnTo>
                <a:lnTo>
                  <a:pt x="2076" y="293"/>
                </a:lnTo>
                <a:lnTo>
                  <a:pt x="2076" y="293"/>
                </a:lnTo>
                <a:lnTo>
                  <a:pt x="2077" y="293"/>
                </a:lnTo>
                <a:lnTo>
                  <a:pt x="2077" y="293"/>
                </a:lnTo>
                <a:lnTo>
                  <a:pt x="2077" y="293"/>
                </a:lnTo>
                <a:lnTo>
                  <a:pt x="2077" y="293"/>
                </a:lnTo>
                <a:lnTo>
                  <a:pt x="2077" y="293"/>
                </a:lnTo>
                <a:lnTo>
                  <a:pt x="2078" y="293"/>
                </a:lnTo>
                <a:lnTo>
                  <a:pt x="2078" y="293"/>
                </a:lnTo>
                <a:lnTo>
                  <a:pt x="2078" y="293"/>
                </a:lnTo>
                <a:lnTo>
                  <a:pt x="2078" y="293"/>
                </a:lnTo>
                <a:lnTo>
                  <a:pt x="2079" y="293"/>
                </a:lnTo>
                <a:lnTo>
                  <a:pt x="2079" y="293"/>
                </a:lnTo>
                <a:lnTo>
                  <a:pt x="2079" y="293"/>
                </a:lnTo>
                <a:lnTo>
                  <a:pt x="2079" y="293"/>
                </a:lnTo>
                <a:lnTo>
                  <a:pt x="2079" y="293"/>
                </a:lnTo>
                <a:lnTo>
                  <a:pt x="2079" y="293"/>
                </a:lnTo>
                <a:lnTo>
                  <a:pt x="2080" y="293"/>
                </a:lnTo>
                <a:lnTo>
                  <a:pt x="2080" y="293"/>
                </a:lnTo>
                <a:lnTo>
                  <a:pt x="2080" y="293"/>
                </a:lnTo>
                <a:lnTo>
                  <a:pt x="2080" y="293"/>
                </a:lnTo>
                <a:lnTo>
                  <a:pt x="2080" y="293"/>
                </a:lnTo>
                <a:lnTo>
                  <a:pt x="2081" y="293"/>
                </a:lnTo>
                <a:lnTo>
                  <a:pt x="2081" y="293"/>
                </a:lnTo>
                <a:lnTo>
                  <a:pt x="2081" y="293"/>
                </a:lnTo>
                <a:lnTo>
                  <a:pt x="2081" y="293"/>
                </a:lnTo>
                <a:lnTo>
                  <a:pt x="2082" y="293"/>
                </a:lnTo>
                <a:lnTo>
                  <a:pt x="2082" y="293"/>
                </a:lnTo>
                <a:lnTo>
                  <a:pt x="2082" y="293"/>
                </a:lnTo>
                <a:lnTo>
                  <a:pt x="2082" y="293"/>
                </a:lnTo>
                <a:lnTo>
                  <a:pt x="2083" y="293"/>
                </a:lnTo>
                <a:lnTo>
                  <a:pt x="2083" y="293"/>
                </a:lnTo>
                <a:lnTo>
                  <a:pt x="2083" y="293"/>
                </a:lnTo>
                <a:lnTo>
                  <a:pt x="2083" y="293"/>
                </a:lnTo>
                <a:lnTo>
                  <a:pt x="2083" y="293"/>
                </a:lnTo>
                <a:lnTo>
                  <a:pt x="2083" y="293"/>
                </a:lnTo>
                <a:lnTo>
                  <a:pt x="2083" y="293"/>
                </a:lnTo>
                <a:lnTo>
                  <a:pt x="2084" y="293"/>
                </a:lnTo>
                <a:lnTo>
                  <a:pt x="2084" y="293"/>
                </a:lnTo>
                <a:lnTo>
                  <a:pt x="2084" y="293"/>
                </a:lnTo>
                <a:lnTo>
                  <a:pt x="2084" y="293"/>
                </a:lnTo>
                <a:lnTo>
                  <a:pt x="2085" y="293"/>
                </a:lnTo>
                <a:lnTo>
                  <a:pt x="2085" y="293"/>
                </a:lnTo>
                <a:lnTo>
                  <a:pt x="2085" y="293"/>
                </a:lnTo>
                <a:lnTo>
                  <a:pt x="2085" y="293"/>
                </a:lnTo>
                <a:lnTo>
                  <a:pt x="2085" y="293"/>
                </a:lnTo>
                <a:lnTo>
                  <a:pt x="2086" y="293"/>
                </a:lnTo>
                <a:lnTo>
                  <a:pt x="2086" y="293"/>
                </a:lnTo>
                <a:lnTo>
                  <a:pt x="2086" y="293"/>
                </a:lnTo>
                <a:lnTo>
                  <a:pt x="2086" y="293"/>
                </a:lnTo>
                <a:lnTo>
                  <a:pt x="2087" y="293"/>
                </a:lnTo>
                <a:lnTo>
                  <a:pt x="2087" y="293"/>
                </a:lnTo>
                <a:lnTo>
                  <a:pt x="2087" y="293"/>
                </a:lnTo>
                <a:lnTo>
                  <a:pt x="2087" y="293"/>
                </a:lnTo>
                <a:lnTo>
                  <a:pt x="2087" y="293"/>
                </a:lnTo>
                <a:lnTo>
                  <a:pt x="2087" y="293"/>
                </a:lnTo>
                <a:lnTo>
                  <a:pt x="2088" y="293"/>
                </a:lnTo>
                <a:lnTo>
                  <a:pt x="2088" y="293"/>
                </a:lnTo>
                <a:lnTo>
                  <a:pt x="2088" y="293"/>
                </a:lnTo>
                <a:lnTo>
                  <a:pt x="2088" y="293"/>
                </a:lnTo>
                <a:lnTo>
                  <a:pt x="2088" y="293"/>
                </a:lnTo>
                <a:lnTo>
                  <a:pt x="2089" y="293"/>
                </a:lnTo>
                <a:lnTo>
                  <a:pt x="2089" y="293"/>
                </a:lnTo>
                <a:lnTo>
                  <a:pt x="2089" y="293"/>
                </a:lnTo>
                <a:lnTo>
                  <a:pt x="2089" y="293"/>
                </a:lnTo>
                <a:lnTo>
                  <a:pt x="2090" y="293"/>
                </a:lnTo>
                <a:lnTo>
                  <a:pt x="2090" y="293"/>
                </a:lnTo>
                <a:lnTo>
                  <a:pt x="2090" y="293"/>
                </a:lnTo>
                <a:lnTo>
                  <a:pt x="2090" y="293"/>
                </a:lnTo>
                <a:lnTo>
                  <a:pt x="2091" y="293"/>
                </a:lnTo>
                <a:lnTo>
                  <a:pt x="2091" y="293"/>
                </a:lnTo>
                <a:lnTo>
                  <a:pt x="2091" y="293"/>
                </a:lnTo>
                <a:lnTo>
                  <a:pt x="2091" y="293"/>
                </a:lnTo>
                <a:lnTo>
                  <a:pt x="2091" y="293"/>
                </a:lnTo>
                <a:lnTo>
                  <a:pt x="2091" y="293"/>
                </a:lnTo>
                <a:lnTo>
                  <a:pt x="2091" y="293"/>
                </a:lnTo>
                <a:lnTo>
                  <a:pt x="2092" y="293"/>
                </a:lnTo>
                <a:lnTo>
                  <a:pt x="2092" y="293"/>
                </a:lnTo>
                <a:lnTo>
                  <a:pt x="2092" y="293"/>
                </a:lnTo>
                <a:lnTo>
                  <a:pt x="2092" y="293"/>
                </a:lnTo>
                <a:lnTo>
                  <a:pt x="2093" y="293"/>
                </a:lnTo>
                <a:lnTo>
                  <a:pt x="2093" y="293"/>
                </a:lnTo>
                <a:lnTo>
                  <a:pt x="2093" y="293"/>
                </a:lnTo>
                <a:lnTo>
                  <a:pt x="2093" y="293"/>
                </a:lnTo>
                <a:lnTo>
                  <a:pt x="2094" y="293"/>
                </a:lnTo>
                <a:lnTo>
                  <a:pt x="2094" y="293"/>
                </a:lnTo>
                <a:lnTo>
                  <a:pt x="2094" y="293"/>
                </a:lnTo>
                <a:lnTo>
                  <a:pt x="2094" y="293"/>
                </a:lnTo>
                <a:lnTo>
                  <a:pt x="2094" y="293"/>
                </a:lnTo>
                <a:lnTo>
                  <a:pt x="2095" y="293"/>
                </a:lnTo>
                <a:lnTo>
                  <a:pt x="2095" y="293"/>
                </a:lnTo>
                <a:lnTo>
                  <a:pt x="2095" y="293"/>
                </a:lnTo>
                <a:lnTo>
                  <a:pt x="2095" y="293"/>
                </a:lnTo>
                <a:lnTo>
                  <a:pt x="2095" y="293"/>
                </a:lnTo>
                <a:lnTo>
                  <a:pt x="2095" y="293"/>
                </a:lnTo>
                <a:lnTo>
                  <a:pt x="2096" y="293"/>
                </a:lnTo>
                <a:lnTo>
                  <a:pt x="2096" y="293"/>
                </a:lnTo>
                <a:lnTo>
                  <a:pt x="2096" y="293"/>
                </a:lnTo>
                <a:lnTo>
                  <a:pt x="2096" y="293"/>
                </a:lnTo>
                <a:lnTo>
                  <a:pt x="2096" y="293"/>
                </a:lnTo>
                <a:lnTo>
                  <a:pt x="2097" y="293"/>
                </a:lnTo>
                <a:lnTo>
                  <a:pt x="2097" y="293"/>
                </a:lnTo>
                <a:lnTo>
                  <a:pt x="2097" y="293"/>
                </a:lnTo>
                <a:lnTo>
                  <a:pt x="2097" y="293"/>
                </a:lnTo>
                <a:lnTo>
                  <a:pt x="2098" y="293"/>
                </a:lnTo>
                <a:lnTo>
                  <a:pt x="2098" y="293"/>
                </a:lnTo>
                <a:lnTo>
                  <a:pt x="2098" y="293"/>
                </a:lnTo>
                <a:lnTo>
                  <a:pt x="2098" y="293"/>
                </a:lnTo>
                <a:lnTo>
                  <a:pt x="2099" y="293"/>
                </a:lnTo>
                <a:lnTo>
                  <a:pt x="2099" y="293"/>
                </a:lnTo>
                <a:lnTo>
                  <a:pt x="2099" y="293"/>
                </a:lnTo>
                <a:lnTo>
                  <a:pt x="2099" y="293"/>
                </a:lnTo>
                <a:lnTo>
                  <a:pt x="2099" y="293"/>
                </a:lnTo>
                <a:lnTo>
                  <a:pt x="2099" y="293"/>
                </a:lnTo>
                <a:lnTo>
                  <a:pt x="2099" y="293"/>
                </a:lnTo>
                <a:lnTo>
                  <a:pt x="2100" y="293"/>
                </a:lnTo>
                <a:lnTo>
                  <a:pt x="2100" y="293"/>
                </a:lnTo>
                <a:lnTo>
                  <a:pt x="2100" y="293"/>
                </a:lnTo>
                <a:lnTo>
                  <a:pt x="2100" y="293"/>
                </a:lnTo>
                <a:lnTo>
                  <a:pt x="2101" y="293"/>
                </a:lnTo>
                <a:lnTo>
                  <a:pt x="2101" y="293"/>
                </a:lnTo>
                <a:lnTo>
                  <a:pt x="2101" y="293"/>
                </a:lnTo>
                <a:lnTo>
                  <a:pt x="2101" y="293"/>
                </a:lnTo>
                <a:lnTo>
                  <a:pt x="2102" y="293"/>
                </a:lnTo>
                <a:lnTo>
                  <a:pt x="2102" y="293"/>
                </a:lnTo>
                <a:lnTo>
                  <a:pt x="2102" y="293"/>
                </a:lnTo>
                <a:lnTo>
                  <a:pt x="2102" y="293"/>
                </a:lnTo>
                <a:lnTo>
                  <a:pt x="2102" y="293"/>
                </a:lnTo>
                <a:lnTo>
                  <a:pt x="2103" y="293"/>
                </a:lnTo>
                <a:lnTo>
                  <a:pt x="2103" y="293"/>
                </a:lnTo>
                <a:lnTo>
                  <a:pt x="2103" y="293"/>
                </a:lnTo>
                <a:lnTo>
                  <a:pt x="2103" y="293"/>
                </a:lnTo>
                <a:lnTo>
                  <a:pt x="2103" y="293"/>
                </a:lnTo>
                <a:lnTo>
                  <a:pt x="2103" y="293"/>
                </a:lnTo>
                <a:lnTo>
                  <a:pt x="2104" y="293"/>
                </a:lnTo>
                <a:lnTo>
                  <a:pt x="2104" y="293"/>
                </a:lnTo>
                <a:lnTo>
                  <a:pt x="2104" y="293"/>
                </a:lnTo>
                <a:lnTo>
                  <a:pt x="2104" y="293"/>
                </a:lnTo>
                <a:lnTo>
                  <a:pt x="2105" y="293"/>
                </a:lnTo>
                <a:lnTo>
                  <a:pt x="2105" y="293"/>
                </a:lnTo>
                <a:lnTo>
                  <a:pt x="2105" y="293"/>
                </a:lnTo>
                <a:lnTo>
                  <a:pt x="2105" y="293"/>
                </a:lnTo>
                <a:lnTo>
                  <a:pt x="2105" y="293"/>
                </a:lnTo>
                <a:lnTo>
                  <a:pt x="2106" y="293"/>
                </a:lnTo>
                <a:lnTo>
                  <a:pt x="2106" y="293"/>
                </a:lnTo>
                <a:lnTo>
                  <a:pt x="2106" y="293"/>
                </a:lnTo>
                <a:lnTo>
                  <a:pt x="2106" y="293"/>
                </a:lnTo>
                <a:lnTo>
                  <a:pt x="2107" y="293"/>
                </a:lnTo>
                <a:lnTo>
                  <a:pt x="2107" y="293"/>
                </a:lnTo>
                <a:lnTo>
                  <a:pt x="2107" y="293"/>
                </a:lnTo>
                <a:lnTo>
                  <a:pt x="2107" y="293"/>
                </a:lnTo>
                <a:lnTo>
                  <a:pt x="2107" y="293"/>
                </a:lnTo>
                <a:lnTo>
                  <a:pt x="2107" y="293"/>
                </a:lnTo>
                <a:lnTo>
                  <a:pt x="2107" y="293"/>
                </a:lnTo>
                <a:lnTo>
                  <a:pt x="2108" y="293"/>
                </a:lnTo>
                <a:lnTo>
                  <a:pt x="2108" y="293"/>
                </a:lnTo>
                <a:lnTo>
                  <a:pt x="2108" y="293"/>
                </a:lnTo>
                <a:lnTo>
                  <a:pt x="2108" y="293"/>
                </a:lnTo>
                <a:lnTo>
                  <a:pt x="2109" y="293"/>
                </a:lnTo>
                <a:lnTo>
                  <a:pt x="2109" y="293"/>
                </a:lnTo>
                <a:lnTo>
                  <a:pt x="2109" y="293"/>
                </a:lnTo>
                <a:lnTo>
                  <a:pt x="2109" y="293"/>
                </a:lnTo>
                <a:lnTo>
                  <a:pt x="2110" y="293"/>
                </a:lnTo>
                <a:lnTo>
                  <a:pt x="2110" y="293"/>
                </a:lnTo>
                <a:lnTo>
                  <a:pt x="2110" y="293"/>
                </a:lnTo>
                <a:lnTo>
                  <a:pt x="2110" y="293"/>
                </a:lnTo>
                <a:lnTo>
                  <a:pt x="2110" y="293"/>
                </a:lnTo>
                <a:lnTo>
                  <a:pt x="2111" y="293"/>
                </a:lnTo>
                <a:lnTo>
                  <a:pt x="2111" y="293"/>
                </a:lnTo>
                <a:lnTo>
                  <a:pt x="2111" y="293"/>
                </a:lnTo>
                <a:lnTo>
                  <a:pt x="2111" y="293"/>
                </a:lnTo>
                <a:lnTo>
                  <a:pt x="2111" y="293"/>
                </a:lnTo>
                <a:lnTo>
                  <a:pt x="2111" y="293"/>
                </a:lnTo>
                <a:lnTo>
                  <a:pt x="2112" y="293"/>
                </a:lnTo>
                <a:lnTo>
                  <a:pt x="2112" y="293"/>
                </a:lnTo>
                <a:lnTo>
                  <a:pt x="2112" y="293"/>
                </a:lnTo>
                <a:lnTo>
                  <a:pt x="2112" y="293"/>
                </a:lnTo>
                <a:lnTo>
                  <a:pt x="2113" y="293"/>
                </a:lnTo>
                <a:lnTo>
                  <a:pt x="2113" y="293"/>
                </a:lnTo>
                <a:lnTo>
                  <a:pt x="2113" y="293"/>
                </a:lnTo>
                <a:lnTo>
                  <a:pt x="2113" y="293"/>
                </a:lnTo>
                <a:lnTo>
                  <a:pt x="2113" y="293"/>
                </a:lnTo>
                <a:lnTo>
                  <a:pt x="2114" y="293"/>
                </a:lnTo>
                <a:lnTo>
                  <a:pt x="2114" y="293"/>
                </a:lnTo>
                <a:lnTo>
                  <a:pt x="2114" y="293"/>
                </a:lnTo>
                <a:lnTo>
                  <a:pt x="2114" y="293"/>
                </a:lnTo>
                <a:lnTo>
                  <a:pt x="2114" y="293"/>
                </a:lnTo>
                <a:lnTo>
                  <a:pt x="2114" y="293"/>
                </a:lnTo>
                <a:lnTo>
                  <a:pt x="2115" y="293"/>
                </a:lnTo>
                <a:lnTo>
                  <a:pt x="2115" y="293"/>
                </a:lnTo>
                <a:lnTo>
                  <a:pt x="2115" y="293"/>
                </a:lnTo>
                <a:lnTo>
                  <a:pt x="2115" y="293"/>
                </a:lnTo>
                <a:lnTo>
                  <a:pt x="2116" y="293"/>
                </a:lnTo>
                <a:lnTo>
                  <a:pt x="2116" y="293"/>
                </a:lnTo>
                <a:lnTo>
                  <a:pt x="2116" y="293"/>
                </a:lnTo>
                <a:lnTo>
                  <a:pt x="2116" y="293"/>
                </a:lnTo>
                <a:lnTo>
                  <a:pt x="2116" y="293"/>
                </a:lnTo>
                <a:lnTo>
                  <a:pt x="2117" y="293"/>
                </a:lnTo>
                <a:lnTo>
                  <a:pt x="2117" y="293"/>
                </a:lnTo>
                <a:lnTo>
                  <a:pt x="2117" y="293"/>
                </a:lnTo>
                <a:lnTo>
                  <a:pt x="2117" y="293"/>
                </a:lnTo>
                <a:lnTo>
                  <a:pt x="2118" y="293"/>
                </a:lnTo>
                <a:lnTo>
                  <a:pt x="2118" y="293"/>
                </a:lnTo>
                <a:lnTo>
                  <a:pt x="2118" y="293"/>
                </a:lnTo>
                <a:lnTo>
                  <a:pt x="2118" y="293"/>
                </a:lnTo>
                <a:lnTo>
                  <a:pt x="2118" y="293"/>
                </a:lnTo>
                <a:lnTo>
                  <a:pt x="2118" y="293"/>
                </a:lnTo>
                <a:lnTo>
                  <a:pt x="2118" y="293"/>
                </a:lnTo>
                <a:lnTo>
                  <a:pt x="2119" y="293"/>
                </a:lnTo>
                <a:lnTo>
                  <a:pt x="2119" y="293"/>
                </a:lnTo>
                <a:lnTo>
                  <a:pt x="2119" y="293"/>
                </a:lnTo>
                <a:lnTo>
                  <a:pt x="2119" y="293"/>
                </a:lnTo>
                <a:lnTo>
                  <a:pt x="2120" y="293"/>
                </a:lnTo>
                <a:lnTo>
                  <a:pt x="2120" y="293"/>
                </a:lnTo>
                <a:lnTo>
                  <a:pt x="2120" y="293"/>
                </a:lnTo>
                <a:lnTo>
                  <a:pt x="2120" y="293"/>
                </a:lnTo>
                <a:lnTo>
                  <a:pt x="2121" y="293"/>
                </a:lnTo>
                <a:lnTo>
                  <a:pt x="2121" y="293"/>
                </a:lnTo>
                <a:lnTo>
                  <a:pt x="2121" y="293"/>
                </a:lnTo>
                <a:lnTo>
                  <a:pt x="2121" y="293"/>
                </a:lnTo>
                <a:lnTo>
                  <a:pt x="2121" y="293"/>
                </a:lnTo>
                <a:lnTo>
                  <a:pt x="2122" y="293"/>
                </a:lnTo>
                <a:lnTo>
                  <a:pt x="2122" y="293"/>
                </a:lnTo>
                <a:lnTo>
                  <a:pt x="2122" y="293"/>
                </a:lnTo>
                <a:lnTo>
                  <a:pt x="2122" y="293"/>
                </a:lnTo>
                <a:lnTo>
                  <a:pt x="2122" y="293"/>
                </a:lnTo>
                <a:lnTo>
                  <a:pt x="2122" y="293"/>
                </a:lnTo>
                <a:lnTo>
                  <a:pt x="2123" y="293"/>
                </a:lnTo>
                <a:lnTo>
                  <a:pt x="2123" y="293"/>
                </a:lnTo>
                <a:lnTo>
                  <a:pt x="2123" y="293"/>
                </a:lnTo>
                <a:lnTo>
                  <a:pt x="2123" y="293"/>
                </a:lnTo>
                <a:lnTo>
                  <a:pt x="2124" y="293"/>
                </a:lnTo>
                <a:lnTo>
                  <a:pt x="2124" y="293"/>
                </a:lnTo>
                <a:lnTo>
                  <a:pt x="2124" y="293"/>
                </a:lnTo>
                <a:lnTo>
                  <a:pt x="2124" y="293"/>
                </a:lnTo>
                <a:lnTo>
                  <a:pt x="2124" y="293"/>
                </a:lnTo>
                <a:lnTo>
                  <a:pt x="2125" y="293"/>
                </a:lnTo>
                <a:lnTo>
                  <a:pt x="2125" y="293"/>
                </a:lnTo>
                <a:lnTo>
                  <a:pt x="2125" y="293"/>
                </a:lnTo>
                <a:lnTo>
                  <a:pt x="2125" y="293"/>
                </a:lnTo>
                <a:lnTo>
                  <a:pt x="2126" y="293"/>
                </a:lnTo>
                <a:lnTo>
                  <a:pt x="2126" y="293"/>
                </a:lnTo>
                <a:lnTo>
                  <a:pt x="2126" y="293"/>
                </a:lnTo>
                <a:lnTo>
                  <a:pt x="2126" y="293"/>
                </a:lnTo>
                <a:lnTo>
                  <a:pt x="2126" y="293"/>
                </a:lnTo>
                <a:lnTo>
                  <a:pt x="2126" y="293"/>
                </a:lnTo>
                <a:lnTo>
                  <a:pt x="2127" y="293"/>
                </a:lnTo>
                <a:lnTo>
                  <a:pt x="2127" y="293"/>
                </a:lnTo>
                <a:lnTo>
                  <a:pt x="2127" y="293"/>
                </a:lnTo>
                <a:lnTo>
                  <a:pt x="2127" y="293"/>
                </a:lnTo>
                <a:lnTo>
                  <a:pt x="2127" y="293"/>
                </a:lnTo>
                <a:lnTo>
                  <a:pt x="2128" y="293"/>
                </a:lnTo>
                <a:lnTo>
                  <a:pt x="2128" y="293"/>
                </a:lnTo>
                <a:lnTo>
                  <a:pt x="2128" y="293"/>
                </a:lnTo>
                <a:lnTo>
                  <a:pt x="2128" y="293"/>
                </a:lnTo>
                <a:lnTo>
                  <a:pt x="2129" y="293"/>
                </a:lnTo>
                <a:lnTo>
                  <a:pt x="2129" y="293"/>
                </a:lnTo>
                <a:lnTo>
                  <a:pt x="2129" y="293"/>
                </a:lnTo>
                <a:lnTo>
                  <a:pt x="2129" y="293"/>
                </a:lnTo>
                <a:lnTo>
                  <a:pt x="2130" y="293"/>
                </a:lnTo>
                <a:lnTo>
                  <a:pt x="2130" y="293"/>
                </a:lnTo>
                <a:lnTo>
                  <a:pt x="2130" y="293"/>
                </a:lnTo>
                <a:lnTo>
                  <a:pt x="2130" y="293"/>
                </a:lnTo>
                <a:lnTo>
                  <a:pt x="2130" y="293"/>
                </a:lnTo>
                <a:lnTo>
                  <a:pt x="2130" y="293"/>
                </a:lnTo>
                <a:lnTo>
                  <a:pt x="2130" y="293"/>
                </a:lnTo>
                <a:lnTo>
                  <a:pt x="2131" y="293"/>
                </a:lnTo>
                <a:lnTo>
                  <a:pt x="2131" y="293"/>
                </a:lnTo>
                <a:lnTo>
                  <a:pt x="2131" y="293"/>
                </a:lnTo>
                <a:lnTo>
                  <a:pt x="2131" y="293"/>
                </a:lnTo>
                <a:lnTo>
                  <a:pt x="2132" y="293"/>
                </a:lnTo>
                <a:lnTo>
                  <a:pt x="2132" y="293"/>
                </a:lnTo>
                <a:lnTo>
                  <a:pt x="2132" y="293"/>
                </a:lnTo>
                <a:lnTo>
                  <a:pt x="2132" y="293"/>
                </a:lnTo>
                <a:lnTo>
                  <a:pt x="2132" y="293"/>
                </a:lnTo>
                <a:lnTo>
                  <a:pt x="2133" y="293"/>
                </a:lnTo>
                <a:lnTo>
                  <a:pt x="2133" y="293"/>
                </a:lnTo>
                <a:lnTo>
                  <a:pt x="2133" y="293"/>
                </a:lnTo>
                <a:lnTo>
                  <a:pt x="2133" y="293"/>
                </a:lnTo>
                <a:lnTo>
                  <a:pt x="2134" y="293"/>
                </a:lnTo>
                <a:lnTo>
                  <a:pt x="2134" y="293"/>
                </a:lnTo>
                <a:lnTo>
                  <a:pt x="2134" y="293"/>
                </a:lnTo>
                <a:lnTo>
                  <a:pt x="2134" y="293"/>
                </a:lnTo>
                <a:lnTo>
                  <a:pt x="2134" y="293"/>
                </a:lnTo>
                <a:lnTo>
                  <a:pt x="2134" y="293"/>
                </a:lnTo>
                <a:lnTo>
                  <a:pt x="2135" y="293"/>
                </a:lnTo>
                <a:lnTo>
                  <a:pt x="2135" y="293"/>
                </a:lnTo>
                <a:lnTo>
                  <a:pt x="2135" y="293"/>
                </a:lnTo>
                <a:lnTo>
                  <a:pt x="2135" y="293"/>
                </a:lnTo>
                <a:lnTo>
                  <a:pt x="2135" y="293"/>
                </a:lnTo>
                <a:lnTo>
                  <a:pt x="2136" y="293"/>
                </a:lnTo>
                <a:lnTo>
                  <a:pt x="2136" y="293"/>
                </a:lnTo>
                <a:lnTo>
                  <a:pt x="2136" y="293"/>
                </a:lnTo>
                <a:lnTo>
                  <a:pt x="2136" y="293"/>
                </a:lnTo>
                <a:lnTo>
                  <a:pt x="2137" y="293"/>
                </a:lnTo>
                <a:lnTo>
                  <a:pt x="2137" y="293"/>
                </a:lnTo>
                <a:lnTo>
                  <a:pt x="2137" y="293"/>
                </a:lnTo>
                <a:lnTo>
                  <a:pt x="2137" y="293"/>
                </a:lnTo>
                <a:lnTo>
                  <a:pt x="2138" y="293"/>
                </a:lnTo>
                <a:lnTo>
                  <a:pt x="2138" y="293"/>
                </a:lnTo>
                <a:lnTo>
                  <a:pt x="2138" y="293"/>
                </a:lnTo>
                <a:lnTo>
                  <a:pt x="2138" y="293"/>
                </a:lnTo>
                <a:lnTo>
                  <a:pt x="2138" y="293"/>
                </a:lnTo>
                <a:lnTo>
                  <a:pt x="2138" y="293"/>
                </a:lnTo>
                <a:lnTo>
                  <a:pt x="2138" y="293"/>
                </a:lnTo>
                <a:lnTo>
                  <a:pt x="2139" y="293"/>
                </a:lnTo>
                <a:lnTo>
                  <a:pt x="2139" y="293"/>
                </a:lnTo>
                <a:lnTo>
                  <a:pt x="2139" y="293"/>
                </a:lnTo>
                <a:lnTo>
                  <a:pt x="2139" y="293"/>
                </a:lnTo>
                <a:lnTo>
                  <a:pt x="2140" y="293"/>
                </a:lnTo>
                <a:lnTo>
                  <a:pt x="2140" y="293"/>
                </a:lnTo>
                <a:lnTo>
                  <a:pt x="2140" y="293"/>
                </a:lnTo>
                <a:lnTo>
                  <a:pt x="2140" y="293"/>
                </a:lnTo>
                <a:lnTo>
                  <a:pt x="2141" y="293"/>
                </a:lnTo>
                <a:lnTo>
                  <a:pt x="2141" y="293"/>
                </a:lnTo>
                <a:lnTo>
                  <a:pt x="2141" y="293"/>
                </a:lnTo>
                <a:lnTo>
                  <a:pt x="2141" y="293"/>
                </a:lnTo>
                <a:lnTo>
                  <a:pt x="2141" y="293"/>
                </a:lnTo>
                <a:lnTo>
                  <a:pt x="2142" y="293"/>
                </a:lnTo>
                <a:lnTo>
                  <a:pt x="2142" y="293"/>
                </a:lnTo>
                <a:lnTo>
                  <a:pt x="2142" y="293"/>
                </a:lnTo>
                <a:lnTo>
                  <a:pt x="2142" y="293"/>
                </a:lnTo>
                <a:lnTo>
                  <a:pt x="2142" y="293"/>
                </a:lnTo>
                <a:lnTo>
                  <a:pt x="2142" y="293"/>
                </a:lnTo>
                <a:lnTo>
                  <a:pt x="2143" y="293"/>
                </a:lnTo>
                <a:lnTo>
                  <a:pt x="2143" y="293"/>
                </a:lnTo>
                <a:lnTo>
                  <a:pt x="2143" y="293"/>
                </a:lnTo>
                <a:lnTo>
                  <a:pt x="2143" y="293"/>
                </a:lnTo>
                <a:lnTo>
                  <a:pt x="2143" y="293"/>
                </a:lnTo>
                <a:lnTo>
                  <a:pt x="2144" y="293"/>
                </a:lnTo>
                <a:lnTo>
                  <a:pt x="2144" y="293"/>
                </a:lnTo>
                <a:lnTo>
                  <a:pt x="2144" y="293"/>
                </a:lnTo>
                <a:lnTo>
                  <a:pt x="2144" y="293"/>
                </a:lnTo>
                <a:lnTo>
                  <a:pt x="2145" y="293"/>
                </a:lnTo>
                <a:lnTo>
                  <a:pt x="2145" y="293"/>
                </a:lnTo>
                <a:lnTo>
                  <a:pt x="2145" y="293"/>
                </a:lnTo>
                <a:lnTo>
                  <a:pt x="2145" y="293"/>
                </a:lnTo>
                <a:lnTo>
                  <a:pt x="2146" y="293"/>
                </a:lnTo>
                <a:lnTo>
                  <a:pt x="2146" y="293"/>
                </a:lnTo>
                <a:lnTo>
                  <a:pt x="2146" y="293"/>
                </a:lnTo>
                <a:lnTo>
                  <a:pt x="2146" y="293"/>
                </a:lnTo>
                <a:lnTo>
                  <a:pt x="2146" y="293"/>
                </a:lnTo>
                <a:lnTo>
                  <a:pt x="2146" y="293"/>
                </a:lnTo>
                <a:lnTo>
                  <a:pt x="2146" y="293"/>
                </a:lnTo>
                <a:lnTo>
                  <a:pt x="2147" y="293"/>
                </a:lnTo>
                <a:lnTo>
                  <a:pt x="2147" y="293"/>
                </a:lnTo>
                <a:lnTo>
                  <a:pt x="2147" y="293"/>
                </a:lnTo>
                <a:lnTo>
                  <a:pt x="2147" y="293"/>
                </a:lnTo>
                <a:lnTo>
                  <a:pt x="2148" y="293"/>
                </a:lnTo>
                <a:lnTo>
                  <a:pt x="2148" y="293"/>
                </a:lnTo>
                <a:lnTo>
                  <a:pt x="2148" y="293"/>
                </a:lnTo>
                <a:lnTo>
                  <a:pt x="2148" y="293"/>
                </a:lnTo>
                <a:lnTo>
                  <a:pt x="2149" y="293"/>
                </a:lnTo>
                <a:lnTo>
                  <a:pt x="2149" y="293"/>
                </a:lnTo>
                <a:lnTo>
                  <a:pt x="2149" y="293"/>
                </a:lnTo>
                <a:lnTo>
                  <a:pt x="2149" y="293"/>
                </a:lnTo>
                <a:lnTo>
                  <a:pt x="2149" y="293"/>
                </a:lnTo>
                <a:lnTo>
                  <a:pt x="2150" y="293"/>
                </a:lnTo>
                <a:lnTo>
                  <a:pt x="2150" y="293"/>
                </a:lnTo>
                <a:lnTo>
                  <a:pt x="2150" y="293"/>
                </a:lnTo>
                <a:lnTo>
                  <a:pt x="2150" y="293"/>
                </a:lnTo>
                <a:lnTo>
                  <a:pt x="2150" y="293"/>
                </a:lnTo>
                <a:lnTo>
                  <a:pt x="2150" y="293"/>
                </a:lnTo>
                <a:lnTo>
                  <a:pt x="2151" y="293"/>
                </a:lnTo>
                <a:lnTo>
                  <a:pt x="2151" y="293"/>
                </a:lnTo>
                <a:lnTo>
                  <a:pt x="2151" y="293"/>
                </a:lnTo>
                <a:lnTo>
                  <a:pt x="2151" y="293"/>
                </a:lnTo>
                <a:lnTo>
                  <a:pt x="2152" y="293"/>
                </a:lnTo>
                <a:lnTo>
                  <a:pt x="2152" y="293"/>
                </a:lnTo>
                <a:lnTo>
                  <a:pt x="2152" y="293"/>
                </a:lnTo>
                <a:lnTo>
                  <a:pt x="2152" y="293"/>
                </a:lnTo>
                <a:lnTo>
                  <a:pt x="2152" y="293"/>
                </a:lnTo>
                <a:lnTo>
                  <a:pt x="2153" y="293"/>
                </a:lnTo>
                <a:lnTo>
                  <a:pt x="2153" y="293"/>
                </a:lnTo>
                <a:lnTo>
                  <a:pt x="2153" y="293"/>
                </a:lnTo>
                <a:lnTo>
                  <a:pt x="2153" y="293"/>
                </a:lnTo>
                <a:lnTo>
                  <a:pt x="2154" y="293"/>
                </a:lnTo>
                <a:lnTo>
                  <a:pt x="2154" y="293"/>
                </a:lnTo>
                <a:lnTo>
                  <a:pt x="2154" y="293"/>
                </a:lnTo>
                <a:lnTo>
                  <a:pt x="2154" y="293"/>
                </a:lnTo>
                <a:lnTo>
                  <a:pt x="2154" y="293"/>
                </a:lnTo>
                <a:lnTo>
                  <a:pt x="2154" y="293"/>
                </a:lnTo>
                <a:lnTo>
                  <a:pt x="2154" y="293"/>
                </a:lnTo>
                <a:lnTo>
                  <a:pt x="2155" y="293"/>
                </a:lnTo>
                <a:lnTo>
                  <a:pt x="2155" y="293"/>
                </a:lnTo>
                <a:lnTo>
                  <a:pt x="2155" y="293"/>
                </a:lnTo>
                <a:lnTo>
                  <a:pt x="2155" y="293"/>
                </a:lnTo>
                <a:lnTo>
                  <a:pt x="2156" y="293"/>
                </a:lnTo>
                <a:lnTo>
                  <a:pt x="2156" y="293"/>
                </a:lnTo>
                <a:lnTo>
                  <a:pt x="2156" y="293"/>
                </a:lnTo>
                <a:lnTo>
                  <a:pt x="2156" y="293"/>
                </a:lnTo>
                <a:lnTo>
                  <a:pt x="2157" y="293"/>
                </a:lnTo>
                <a:lnTo>
                  <a:pt x="2157" y="293"/>
                </a:lnTo>
                <a:lnTo>
                  <a:pt x="2157" y="293"/>
                </a:lnTo>
                <a:lnTo>
                  <a:pt x="2157" y="293"/>
                </a:lnTo>
                <a:lnTo>
                  <a:pt x="2158" y="293"/>
                </a:lnTo>
                <a:lnTo>
                  <a:pt x="2158" y="293"/>
                </a:lnTo>
                <a:lnTo>
                  <a:pt x="2158" y="293"/>
                </a:lnTo>
                <a:lnTo>
                  <a:pt x="2158" y="293"/>
                </a:lnTo>
                <a:lnTo>
                  <a:pt x="2158" y="293"/>
                </a:lnTo>
                <a:lnTo>
                  <a:pt x="2158" y="293"/>
                </a:lnTo>
                <a:lnTo>
                  <a:pt x="2158" y="293"/>
                </a:lnTo>
                <a:lnTo>
                  <a:pt x="2159" y="293"/>
                </a:lnTo>
                <a:lnTo>
                  <a:pt x="2159" y="293"/>
                </a:lnTo>
                <a:lnTo>
                  <a:pt x="2159" y="293"/>
                </a:lnTo>
                <a:lnTo>
                  <a:pt x="2159" y="293"/>
                </a:lnTo>
                <a:lnTo>
                  <a:pt x="2160" y="293"/>
                </a:lnTo>
                <a:lnTo>
                  <a:pt x="2160" y="293"/>
                </a:lnTo>
                <a:lnTo>
                  <a:pt x="2160" y="293"/>
                </a:lnTo>
                <a:lnTo>
                  <a:pt x="2160" y="293"/>
                </a:lnTo>
                <a:lnTo>
                  <a:pt x="2160" y="293"/>
                </a:lnTo>
                <a:lnTo>
                  <a:pt x="2161" y="293"/>
                </a:lnTo>
                <a:lnTo>
                  <a:pt x="2161" y="293"/>
                </a:lnTo>
                <a:lnTo>
                  <a:pt x="2161" y="293"/>
                </a:lnTo>
                <a:lnTo>
                  <a:pt x="2161" y="293"/>
                </a:lnTo>
                <a:lnTo>
                  <a:pt x="2162" y="293"/>
                </a:lnTo>
                <a:lnTo>
                  <a:pt x="2162" y="293"/>
                </a:lnTo>
                <a:lnTo>
                  <a:pt x="2162" y="293"/>
                </a:lnTo>
                <a:lnTo>
                  <a:pt x="2162" y="293"/>
                </a:lnTo>
                <a:lnTo>
                  <a:pt x="2162" y="293"/>
                </a:lnTo>
                <a:lnTo>
                  <a:pt x="2162" y="293"/>
                </a:lnTo>
                <a:lnTo>
                  <a:pt x="2163" y="293"/>
                </a:lnTo>
                <a:lnTo>
                  <a:pt x="2163" y="293"/>
                </a:lnTo>
                <a:lnTo>
                  <a:pt x="2163" y="293"/>
                </a:lnTo>
                <a:lnTo>
                  <a:pt x="2163" y="293"/>
                </a:lnTo>
                <a:lnTo>
                  <a:pt x="2163" y="293"/>
                </a:lnTo>
                <a:lnTo>
                  <a:pt x="2164" y="293"/>
                </a:lnTo>
                <a:lnTo>
                  <a:pt x="2164" y="293"/>
                </a:lnTo>
                <a:lnTo>
                  <a:pt x="2164" y="293"/>
                </a:lnTo>
                <a:lnTo>
                  <a:pt x="2164" y="293"/>
                </a:lnTo>
                <a:lnTo>
                  <a:pt x="2165" y="293"/>
                </a:lnTo>
                <a:lnTo>
                  <a:pt x="2165" y="293"/>
                </a:lnTo>
                <a:lnTo>
                  <a:pt x="2165" y="293"/>
                </a:lnTo>
                <a:lnTo>
                  <a:pt x="2165" y="293"/>
                </a:lnTo>
                <a:lnTo>
                  <a:pt x="2166" y="293"/>
                </a:lnTo>
                <a:lnTo>
                  <a:pt x="2166" y="293"/>
                </a:lnTo>
                <a:lnTo>
                  <a:pt x="2166" y="293"/>
                </a:lnTo>
                <a:lnTo>
                  <a:pt x="2166" y="293"/>
                </a:lnTo>
                <a:lnTo>
                  <a:pt x="2166" y="293"/>
                </a:lnTo>
                <a:lnTo>
                  <a:pt x="2166" y="293"/>
                </a:lnTo>
                <a:lnTo>
                  <a:pt x="2166" y="293"/>
                </a:lnTo>
                <a:lnTo>
                  <a:pt x="2167" y="293"/>
                </a:lnTo>
                <a:lnTo>
                  <a:pt x="2167" y="293"/>
                </a:lnTo>
                <a:lnTo>
                  <a:pt x="2167" y="293"/>
                </a:lnTo>
                <a:lnTo>
                  <a:pt x="2167" y="293"/>
                </a:lnTo>
                <a:lnTo>
                  <a:pt x="2168" y="293"/>
                </a:lnTo>
                <a:lnTo>
                  <a:pt x="2168" y="293"/>
                </a:lnTo>
                <a:lnTo>
                  <a:pt x="2168" y="293"/>
                </a:lnTo>
                <a:lnTo>
                  <a:pt x="2168" y="293"/>
                </a:lnTo>
                <a:lnTo>
                  <a:pt x="2169" y="293"/>
                </a:lnTo>
                <a:lnTo>
                  <a:pt x="2169" y="293"/>
                </a:lnTo>
                <a:lnTo>
                  <a:pt x="2169" y="293"/>
                </a:lnTo>
                <a:lnTo>
                  <a:pt x="2169" y="293"/>
                </a:lnTo>
                <a:lnTo>
                  <a:pt x="2169" y="293"/>
                </a:lnTo>
                <a:lnTo>
                  <a:pt x="2170" y="293"/>
                </a:lnTo>
                <a:lnTo>
                  <a:pt x="2170" y="293"/>
                </a:lnTo>
                <a:lnTo>
                  <a:pt x="2170" y="293"/>
                </a:lnTo>
                <a:lnTo>
                  <a:pt x="2170" y="293"/>
                </a:lnTo>
                <a:lnTo>
                  <a:pt x="2170" y="293"/>
                </a:lnTo>
                <a:lnTo>
                  <a:pt x="2170" y="293"/>
                </a:lnTo>
                <a:lnTo>
                  <a:pt x="2171" y="293"/>
                </a:lnTo>
                <a:lnTo>
                  <a:pt x="2171" y="293"/>
                </a:lnTo>
                <a:lnTo>
                  <a:pt x="2171" y="293"/>
                </a:lnTo>
                <a:lnTo>
                  <a:pt x="2171" y="293"/>
                </a:lnTo>
                <a:lnTo>
                  <a:pt x="2171" y="293"/>
                </a:lnTo>
                <a:lnTo>
                  <a:pt x="2172" y="293"/>
                </a:lnTo>
                <a:lnTo>
                  <a:pt x="2172" y="293"/>
                </a:lnTo>
                <a:lnTo>
                  <a:pt x="2172" y="293"/>
                </a:lnTo>
                <a:lnTo>
                  <a:pt x="2172" y="293"/>
                </a:lnTo>
                <a:lnTo>
                  <a:pt x="2173" y="293"/>
                </a:lnTo>
                <a:lnTo>
                  <a:pt x="2173" y="293"/>
                </a:lnTo>
                <a:lnTo>
                  <a:pt x="2173" y="293"/>
                </a:lnTo>
                <a:lnTo>
                  <a:pt x="2173" y="293"/>
                </a:lnTo>
                <a:lnTo>
                  <a:pt x="2174" y="293"/>
                </a:lnTo>
                <a:lnTo>
                  <a:pt x="2174" y="293"/>
                </a:lnTo>
                <a:lnTo>
                  <a:pt x="2174" y="293"/>
                </a:lnTo>
                <a:lnTo>
                  <a:pt x="2174" y="293"/>
                </a:lnTo>
                <a:lnTo>
                  <a:pt x="2174" y="293"/>
                </a:lnTo>
                <a:lnTo>
                  <a:pt x="2174" y="293"/>
                </a:lnTo>
                <a:lnTo>
                  <a:pt x="2174" y="293"/>
                </a:lnTo>
                <a:lnTo>
                  <a:pt x="2175" y="293"/>
                </a:lnTo>
                <a:lnTo>
                  <a:pt x="2175" y="293"/>
                </a:lnTo>
                <a:lnTo>
                  <a:pt x="2175" y="293"/>
                </a:lnTo>
                <a:lnTo>
                  <a:pt x="2175" y="293"/>
                </a:lnTo>
                <a:lnTo>
                  <a:pt x="2176" y="293"/>
                </a:lnTo>
                <a:lnTo>
                  <a:pt x="2176" y="293"/>
                </a:lnTo>
                <a:lnTo>
                  <a:pt x="2176" y="293"/>
                </a:lnTo>
                <a:lnTo>
                  <a:pt x="2176" y="293"/>
                </a:lnTo>
                <a:lnTo>
                  <a:pt x="2177" y="293"/>
                </a:lnTo>
                <a:lnTo>
                  <a:pt x="2177" y="293"/>
                </a:lnTo>
                <a:lnTo>
                  <a:pt x="2177" y="293"/>
                </a:lnTo>
                <a:lnTo>
                  <a:pt x="2177" y="293"/>
                </a:lnTo>
                <a:lnTo>
                  <a:pt x="2177" y="293"/>
                </a:lnTo>
                <a:lnTo>
                  <a:pt x="2177" y="293"/>
                </a:lnTo>
                <a:lnTo>
                  <a:pt x="2177" y="293"/>
                </a:lnTo>
                <a:lnTo>
                  <a:pt x="2178" y="293"/>
                </a:lnTo>
                <a:lnTo>
                  <a:pt x="2178" y="293"/>
                </a:lnTo>
                <a:lnTo>
                  <a:pt x="2178" y="293"/>
                </a:lnTo>
                <a:lnTo>
                  <a:pt x="2178" y="293"/>
                </a:lnTo>
                <a:lnTo>
                  <a:pt x="2179" y="293"/>
                </a:lnTo>
                <a:lnTo>
                  <a:pt x="2179" y="293"/>
                </a:lnTo>
                <a:lnTo>
                  <a:pt x="2179" y="293"/>
                </a:lnTo>
                <a:lnTo>
                  <a:pt x="2179" y="293"/>
                </a:lnTo>
                <a:lnTo>
                  <a:pt x="2180" y="293"/>
                </a:lnTo>
                <a:lnTo>
                  <a:pt x="2180" y="293"/>
                </a:lnTo>
                <a:lnTo>
                  <a:pt x="2180" y="293"/>
                </a:lnTo>
                <a:lnTo>
                  <a:pt x="2180" y="293"/>
                </a:lnTo>
                <a:lnTo>
                  <a:pt x="2180" y="293"/>
                </a:lnTo>
                <a:lnTo>
                  <a:pt x="2181" y="293"/>
                </a:lnTo>
                <a:lnTo>
                  <a:pt x="2181" y="293"/>
                </a:lnTo>
                <a:lnTo>
                  <a:pt x="2181" y="293"/>
                </a:lnTo>
                <a:lnTo>
                  <a:pt x="2181" y="293"/>
                </a:lnTo>
                <a:lnTo>
                  <a:pt x="2181" y="293"/>
                </a:lnTo>
                <a:lnTo>
                  <a:pt x="2181" y="293"/>
                </a:lnTo>
                <a:lnTo>
                  <a:pt x="2182" y="293"/>
                </a:lnTo>
                <a:lnTo>
                  <a:pt x="2182" y="293"/>
                </a:lnTo>
                <a:lnTo>
                  <a:pt x="2182" y="293"/>
                </a:lnTo>
                <a:lnTo>
                  <a:pt x="2182" y="293"/>
                </a:lnTo>
                <a:lnTo>
                  <a:pt x="2182" y="293"/>
                </a:lnTo>
                <a:lnTo>
                  <a:pt x="2183" y="293"/>
                </a:lnTo>
                <a:lnTo>
                  <a:pt x="2183" y="293"/>
                </a:lnTo>
                <a:lnTo>
                  <a:pt x="2183" y="293"/>
                </a:lnTo>
                <a:lnTo>
                  <a:pt x="2183" y="293"/>
                </a:lnTo>
                <a:lnTo>
                  <a:pt x="2184" y="293"/>
                </a:lnTo>
                <a:lnTo>
                  <a:pt x="2184" y="293"/>
                </a:lnTo>
                <a:lnTo>
                  <a:pt x="2184" y="293"/>
                </a:lnTo>
                <a:lnTo>
                  <a:pt x="2184" y="293"/>
                </a:lnTo>
                <a:lnTo>
                  <a:pt x="2185" y="293"/>
                </a:lnTo>
                <a:lnTo>
                  <a:pt x="2185" y="293"/>
                </a:lnTo>
                <a:lnTo>
                  <a:pt x="2185" y="293"/>
                </a:lnTo>
                <a:lnTo>
                  <a:pt x="2185" y="293"/>
                </a:lnTo>
                <a:lnTo>
                  <a:pt x="2185" y="293"/>
                </a:lnTo>
                <a:lnTo>
                  <a:pt x="2185" y="293"/>
                </a:lnTo>
                <a:lnTo>
                  <a:pt x="2185" y="293"/>
                </a:lnTo>
                <a:lnTo>
                  <a:pt x="2186" y="293"/>
                </a:lnTo>
                <a:lnTo>
                  <a:pt x="2186" y="293"/>
                </a:lnTo>
                <a:lnTo>
                  <a:pt x="2186" y="293"/>
                </a:lnTo>
                <a:lnTo>
                  <a:pt x="2186" y="293"/>
                </a:lnTo>
                <a:lnTo>
                  <a:pt x="2187" y="293"/>
                </a:lnTo>
                <a:lnTo>
                  <a:pt x="2187" y="293"/>
                </a:lnTo>
                <a:lnTo>
                  <a:pt x="2187" y="293"/>
                </a:lnTo>
                <a:lnTo>
                  <a:pt x="2187" y="293"/>
                </a:lnTo>
                <a:lnTo>
                  <a:pt x="2188" y="293"/>
                </a:lnTo>
                <a:lnTo>
                  <a:pt x="2188" y="293"/>
                </a:lnTo>
                <a:lnTo>
                  <a:pt x="2188" y="293"/>
                </a:lnTo>
                <a:lnTo>
                  <a:pt x="2188" y="293"/>
                </a:lnTo>
                <a:lnTo>
                  <a:pt x="2188" y="293"/>
                </a:lnTo>
                <a:lnTo>
                  <a:pt x="2189" y="293"/>
                </a:lnTo>
                <a:lnTo>
                  <a:pt x="2189" y="293"/>
                </a:lnTo>
                <a:lnTo>
                  <a:pt x="2189" y="293"/>
                </a:lnTo>
                <a:lnTo>
                  <a:pt x="2189" y="293"/>
                </a:lnTo>
                <a:lnTo>
                  <a:pt x="2189" y="293"/>
                </a:lnTo>
                <a:lnTo>
                  <a:pt x="2189" y="293"/>
                </a:lnTo>
                <a:lnTo>
                  <a:pt x="2190" y="293"/>
                </a:lnTo>
                <a:lnTo>
                  <a:pt x="2190" y="293"/>
                </a:lnTo>
                <a:lnTo>
                  <a:pt x="2190" y="293"/>
                </a:lnTo>
                <a:lnTo>
                  <a:pt x="2190" y="293"/>
                </a:lnTo>
                <a:lnTo>
                  <a:pt x="2191" y="293"/>
                </a:lnTo>
                <a:lnTo>
                  <a:pt x="2191" y="293"/>
                </a:lnTo>
                <a:lnTo>
                  <a:pt x="2191" y="293"/>
                </a:lnTo>
                <a:lnTo>
                  <a:pt x="2191" y="293"/>
                </a:lnTo>
                <a:lnTo>
                  <a:pt x="2191" y="293"/>
                </a:lnTo>
                <a:lnTo>
                  <a:pt x="2192" y="293"/>
                </a:lnTo>
                <a:lnTo>
                  <a:pt x="2192" y="293"/>
                </a:lnTo>
                <a:lnTo>
                  <a:pt x="2192" y="293"/>
                </a:lnTo>
                <a:lnTo>
                  <a:pt x="2192" y="293"/>
                </a:lnTo>
                <a:lnTo>
                  <a:pt x="2193" y="293"/>
                </a:lnTo>
                <a:lnTo>
                  <a:pt x="2193" y="293"/>
                </a:lnTo>
                <a:lnTo>
                  <a:pt x="2193" y="293"/>
                </a:lnTo>
                <a:lnTo>
                  <a:pt x="2193" y="293"/>
                </a:lnTo>
                <a:lnTo>
                  <a:pt x="2193" y="293"/>
                </a:lnTo>
                <a:lnTo>
                  <a:pt x="2193" y="293"/>
                </a:lnTo>
                <a:lnTo>
                  <a:pt x="2193" y="293"/>
                </a:lnTo>
                <a:lnTo>
                  <a:pt x="2194" y="293"/>
                </a:lnTo>
                <a:lnTo>
                  <a:pt x="2194" y="293"/>
                </a:lnTo>
                <a:lnTo>
                  <a:pt x="2194" y="293"/>
                </a:lnTo>
                <a:lnTo>
                  <a:pt x="2194" y="293"/>
                </a:lnTo>
                <a:lnTo>
                  <a:pt x="2195" y="293"/>
                </a:lnTo>
                <a:lnTo>
                  <a:pt x="2195" y="293"/>
                </a:lnTo>
                <a:lnTo>
                  <a:pt x="2195" y="293"/>
                </a:lnTo>
                <a:lnTo>
                  <a:pt x="2195" y="293"/>
                </a:lnTo>
                <a:lnTo>
                  <a:pt x="2196" y="293"/>
                </a:lnTo>
                <a:lnTo>
                  <a:pt x="2196" y="293"/>
                </a:lnTo>
                <a:lnTo>
                  <a:pt x="2196" y="293"/>
                </a:lnTo>
                <a:lnTo>
                  <a:pt x="2196" y="293"/>
                </a:lnTo>
                <a:lnTo>
                  <a:pt x="2196" y="293"/>
                </a:lnTo>
                <a:lnTo>
                  <a:pt x="2197" y="293"/>
                </a:lnTo>
                <a:lnTo>
                  <a:pt x="2197" y="293"/>
                </a:lnTo>
                <a:lnTo>
                  <a:pt x="2197" y="293"/>
                </a:lnTo>
                <a:lnTo>
                  <a:pt x="2197" y="293"/>
                </a:lnTo>
                <a:lnTo>
                  <a:pt x="2197" y="293"/>
                </a:lnTo>
                <a:lnTo>
                  <a:pt x="2197" y="293"/>
                </a:lnTo>
                <a:lnTo>
                  <a:pt x="2198" y="293"/>
                </a:lnTo>
                <a:lnTo>
                  <a:pt x="2198" y="293"/>
                </a:lnTo>
                <a:lnTo>
                  <a:pt x="2198" y="293"/>
                </a:lnTo>
                <a:lnTo>
                  <a:pt x="2198" y="293"/>
                </a:lnTo>
                <a:lnTo>
                  <a:pt x="2199" y="293"/>
                </a:lnTo>
                <a:lnTo>
                  <a:pt x="2199" y="293"/>
                </a:lnTo>
                <a:lnTo>
                  <a:pt x="2199" y="293"/>
                </a:lnTo>
                <a:lnTo>
                  <a:pt x="2199" y="293"/>
                </a:lnTo>
                <a:lnTo>
                  <a:pt x="2199" y="293"/>
                </a:lnTo>
                <a:lnTo>
                  <a:pt x="2200" y="293"/>
                </a:lnTo>
                <a:lnTo>
                  <a:pt x="2200" y="293"/>
                </a:lnTo>
                <a:lnTo>
                  <a:pt x="2200" y="293"/>
                </a:lnTo>
                <a:lnTo>
                  <a:pt x="2200" y="293"/>
                </a:lnTo>
                <a:lnTo>
                  <a:pt x="2201" y="293"/>
                </a:lnTo>
                <a:lnTo>
                  <a:pt x="2201" y="293"/>
                </a:lnTo>
                <a:lnTo>
                  <a:pt x="2201" y="293"/>
                </a:lnTo>
                <a:lnTo>
                  <a:pt x="2201" y="293"/>
                </a:lnTo>
                <a:lnTo>
                  <a:pt x="2201" y="293"/>
                </a:lnTo>
                <a:lnTo>
                  <a:pt x="2201" y="293"/>
                </a:lnTo>
                <a:lnTo>
                  <a:pt x="2202" y="293"/>
                </a:lnTo>
                <a:lnTo>
                  <a:pt x="2202" y="293"/>
                </a:lnTo>
                <a:lnTo>
                  <a:pt x="2202" y="293"/>
                </a:lnTo>
                <a:lnTo>
                  <a:pt x="2202" y="293"/>
                </a:lnTo>
                <a:lnTo>
                  <a:pt x="2202" y="293"/>
                </a:lnTo>
                <a:lnTo>
                  <a:pt x="2203" y="293"/>
                </a:lnTo>
                <a:lnTo>
                  <a:pt x="2203" y="293"/>
                </a:lnTo>
                <a:lnTo>
                  <a:pt x="2203" y="293"/>
                </a:lnTo>
                <a:lnTo>
                  <a:pt x="2203" y="293"/>
                </a:lnTo>
                <a:lnTo>
                  <a:pt x="2204" y="293"/>
                </a:lnTo>
                <a:lnTo>
                  <a:pt x="2204" y="293"/>
                </a:lnTo>
                <a:lnTo>
                  <a:pt x="2204" y="293"/>
                </a:lnTo>
                <a:lnTo>
                  <a:pt x="2204" y="293"/>
                </a:lnTo>
                <a:lnTo>
                  <a:pt x="2205" y="293"/>
                </a:lnTo>
                <a:lnTo>
                  <a:pt x="2205" y="293"/>
                </a:lnTo>
                <a:lnTo>
                  <a:pt x="2205" y="293"/>
                </a:lnTo>
                <a:lnTo>
                  <a:pt x="2205" y="293"/>
                </a:lnTo>
                <a:lnTo>
                  <a:pt x="2205" y="293"/>
                </a:lnTo>
                <a:lnTo>
                  <a:pt x="2205" y="293"/>
                </a:lnTo>
                <a:lnTo>
                  <a:pt x="2205" y="293"/>
                </a:lnTo>
                <a:lnTo>
                  <a:pt x="2206" y="293"/>
                </a:lnTo>
                <a:lnTo>
                  <a:pt x="2206" y="293"/>
                </a:lnTo>
                <a:lnTo>
                  <a:pt x="2206" y="293"/>
                </a:lnTo>
                <a:lnTo>
                  <a:pt x="2206" y="293"/>
                </a:lnTo>
                <a:lnTo>
                  <a:pt x="2207" y="293"/>
                </a:lnTo>
                <a:lnTo>
                  <a:pt x="2207" y="293"/>
                </a:lnTo>
                <a:lnTo>
                  <a:pt x="2207" y="293"/>
                </a:lnTo>
                <a:lnTo>
                  <a:pt x="2207" y="293"/>
                </a:lnTo>
                <a:lnTo>
                  <a:pt x="2207" y="293"/>
                </a:lnTo>
                <a:lnTo>
                  <a:pt x="2208" y="293"/>
                </a:lnTo>
                <a:lnTo>
                  <a:pt x="2208" y="293"/>
                </a:lnTo>
                <a:lnTo>
                  <a:pt x="2208" y="293"/>
                </a:lnTo>
                <a:lnTo>
                  <a:pt x="2208" y="293"/>
                </a:lnTo>
                <a:lnTo>
                  <a:pt x="2209" y="293"/>
                </a:lnTo>
                <a:lnTo>
                  <a:pt x="2209" y="293"/>
                </a:lnTo>
                <a:lnTo>
                  <a:pt x="2209" y="293"/>
                </a:lnTo>
                <a:lnTo>
                  <a:pt x="2209" y="293"/>
                </a:lnTo>
                <a:lnTo>
                  <a:pt x="2209" y="293"/>
                </a:lnTo>
                <a:lnTo>
                  <a:pt x="2209" y="293"/>
                </a:lnTo>
                <a:lnTo>
                  <a:pt x="2210" y="293"/>
                </a:lnTo>
                <a:lnTo>
                  <a:pt x="2210" y="293"/>
                </a:lnTo>
                <a:lnTo>
                  <a:pt x="2210" y="293"/>
                </a:lnTo>
                <a:lnTo>
                  <a:pt x="2210" y="293"/>
                </a:lnTo>
                <a:lnTo>
                  <a:pt x="2210" y="293"/>
                </a:lnTo>
                <a:lnTo>
                  <a:pt x="2211" y="293"/>
                </a:lnTo>
                <a:lnTo>
                  <a:pt x="2211" y="293"/>
                </a:lnTo>
                <a:lnTo>
                  <a:pt x="2211" y="293"/>
                </a:lnTo>
                <a:lnTo>
                  <a:pt x="2211" y="293"/>
                </a:lnTo>
                <a:lnTo>
                  <a:pt x="2212" y="293"/>
                </a:lnTo>
                <a:lnTo>
                  <a:pt x="2212" y="293"/>
                </a:lnTo>
                <a:lnTo>
                  <a:pt x="2212" y="293"/>
                </a:lnTo>
                <a:lnTo>
                  <a:pt x="2212" y="293"/>
                </a:lnTo>
                <a:lnTo>
                  <a:pt x="2213" y="293"/>
                </a:lnTo>
                <a:lnTo>
                  <a:pt x="2213" y="293"/>
                </a:lnTo>
                <a:lnTo>
                  <a:pt x="2213" y="293"/>
                </a:lnTo>
                <a:lnTo>
                  <a:pt x="2213" y="293"/>
                </a:lnTo>
                <a:lnTo>
                  <a:pt x="2213" y="293"/>
                </a:lnTo>
                <a:lnTo>
                  <a:pt x="2213" y="293"/>
                </a:lnTo>
                <a:lnTo>
                  <a:pt x="2213" y="293"/>
                </a:lnTo>
                <a:lnTo>
                  <a:pt x="2214" y="293"/>
                </a:lnTo>
                <a:lnTo>
                  <a:pt x="2214" y="293"/>
                </a:lnTo>
                <a:lnTo>
                  <a:pt x="2214" y="293"/>
                </a:lnTo>
                <a:lnTo>
                  <a:pt x="2214" y="293"/>
                </a:lnTo>
                <a:lnTo>
                  <a:pt x="2215" y="293"/>
                </a:lnTo>
                <a:lnTo>
                  <a:pt x="2215" y="293"/>
                </a:lnTo>
                <a:lnTo>
                  <a:pt x="2215" y="293"/>
                </a:lnTo>
                <a:lnTo>
                  <a:pt x="2215" y="293"/>
                </a:lnTo>
                <a:lnTo>
                  <a:pt x="2216" y="293"/>
                </a:lnTo>
                <a:lnTo>
                  <a:pt x="2216" y="293"/>
                </a:lnTo>
                <a:lnTo>
                  <a:pt x="2216" y="293"/>
                </a:lnTo>
                <a:lnTo>
                  <a:pt x="2216" y="293"/>
                </a:lnTo>
                <a:lnTo>
                  <a:pt x="2216" y="293"/>
                </a:lnTo>
                <a:lnTo>
                  <a:pt x="2217" y="293"/>
                </a:lnTo>
                <a:lnTo>
                  <a:pt x="2217" y="293"/>
                </a:lnTo>
                <a:lnTo>
                  <a:pt x="2217" y="293"/>
                </a:lnTo>
                <a:lnTo>
                  <a:pt x="2217" y="293"/>
                </a:lnTo>
                <a:lnTo>
                  <a:pt x="2217" y="293"/>
                </a:lnTo>
                <a:lnTo>
                  <a:pt x="2217" y="293"/>
                </a:lnTo>
                <a:lnTo>
                  <a:pt x="2218" y="293"/>
                </a:lnTo>
                <a:lnTo>
                  <a:pt x="2218" y="293"/>
                </a:lnTo>
                <a:lnTo>
                  <a:pt x="2218" y="293"/>
                </a:lnTo>
                <a:lnTo>
                  <a:pt x="2218" y="293"/>
                </a:lnTo>
                <a:lnTo>
                  <a:pt x="2218" y="293"/>
                </a:lnTo>
                <a:lnTo>
                  <a:pt x="2219" y="293"/>
                </a:lnTo>
                <a:lnTo>
                  <a:pt x="2219" y="293"/>
                </a:lnTo>
                <a:lnTo>
                  <a:pt x="2219" y="293"/>
                </a:lnTo>
                <a:lnTo>
                  <a:pt x="2219" y="293"/>
                </a:lnTo>
                <a:lnTo>
                  <a:pt x="2220" y="293"/>
                </a:lnTo>
                <a:lnTo>
                  <a:pt x="2220" y="293"/>
                </a:lnTo>
                <a:lnTo>
                  <a:pt x="2220" y="293"/>
                </a:lnTo>
                <a:lnTo>
                  <a:pt x="2220" y="293"/>
                </a:lnTo>
                <a:lnTo>
                  <a:pt x="2221" y="293"/>
                </a:lnTo>
                <a:lnTo>
                  <a:pt x="2221" y="293"/>
                </a:lnTo>
                <a:lnTo>
                  <a:pt x="2221" y="293"/>
                </a:lnTo>
                <a:lnTo>
                  <a:pt x="2221" y="293"/>
                </a:lnTo>
                <a:lnTo>
                  <a:pt x="2221" y="293"/>
                </a:lnTo>
                <a:lnTo>
                  <a:pt x="2221" y="293"/>
                </a:lnTo>
                <a:lnTo>
                  <a:pt x="2221" y="293"/>
                </a:lnTo>
                <a:lnTo>
                  <a:pt x="2222" y="293"/>
                </a:lnTo>
                <a:lnTo>
                  <a:pt x="2222" y="293"/>
                </a:lnTo>
                <a:lnTo>
                  <a:pt x="2222" y="293"/>
                </a:lnTo>
                <a:lnTo>
                  <a:pt x="2222" y="293"/>
                </a:lnTo>
                <a:lnTo>
                  <a:pt x="2223" y="293"/>
                </a:lnTo>
                <a:lnTo>
                  <a:pt x="2223" y="293"/>
                </a:lnTo>
                <a:lnTo>
                  <a:pt x="2223" y="293"/>
                </a:lnTo>
                <a:lnTo>
                  <a:pt x="2223" y="293"/>
                </a:lnTo>
                <a:lnTo>
                  <a:pt x="2224" y="293"/>
                </a:lnTo>
                <a:lnTo>
                  <a:pt x="2224" y="293"/>
                </a:lnTo>
                <a:lnTo>
                  <a:pt x="2224" y="293"/>
                </a:lnTo>
                <a:lnTo>
                  <a:pt x="2224" y="293"/>
                </a:lnTo>
                <a:lnTo>
                  <a:pt x="2224" y="293"/>
                </a:lnTo>
                <a:lnTo>
                  <a:pt x="2225" y="293"/>
                </a:lnTo>
                <a:lnTo>
                  <a:pt x="2225" y="293"/>
                </a:lnTo>
                <a:lnTo>
                  <a:pt x="2225" y="293"/>
                </a:lnTo>
                <a:lnTo>
                  <a:pt x="2225" y="293"/>
                </a:lnTo>
                <a:lnTo>
                  <a:pt x="2225" y="293"/>
                </a:lnTo>
                <a:lnTo>
                  <a:pt x="2225" y="293"/>
                </a:lnTo>
                <a:lnTo>
                  <a:pt x="2226" y="293"/>
                </a:lnTo>
                <a:lnTo>
                  <a:pt x="2226" y="293"/>
                </a:lnTo>
                <a:lnTo>
                  <a:pt x="2226" y="293"/>
                </a:lnTo>
                <a:lnTo>
                  <a:pt x="2226" y="293"/>
                </a:lnTo>
                <a:lnTo>
                  <a:pt x="2227" y="293"/>
                </a:lnTo>
                <a:lnTo>
                  <a:pt x="2227" y="293"/>
                </a:lnTo>
                <a:lnTo>
                  <a:pt x="2227" y="293"/>
                </a:lnTo>
                <a:lnTo>
                  <a:pt x="2227" y="293"/>
                </a:lnTo>
                <a:lnTo>
                  <a:pt x="2227" y="293"/>
                </a:lnTo>
                <a:lnTo>
                  <a:pt x="2228" y="293"/>
                </a:lnTo>
                <a:lnTo>
                  <a:pt x="2228" y="293"/>
                </a:lnTo>
                <a:lnTo>
                  <a:pt x="2228" y="293"/>
                </a:lnTo>
                <a:lnTo>
                  <a:pt x="2228" y="293"/>
                </a:lnTo>
                <a:lnTo>
                  <a:pt x="2229" y="293"/>
                </a:lnTo>
                <a:lnTo>
                  <a:pt x="2229" y="293"/>
                </a:lnTo>
                <a:lnTo>
                  <a:pt x="2229" y="293"/>
                </a:lnTo>
                <a:lnTo>
                  <a:pt x="2229" y="293"/>
                </a:lnTo>
                <a:lnTo>
                  <a:pt x="2229" y="293"/>
                </a:lnTo>
                <a:lnTo>
                  <a:pt x="2229" y="293"/>
                </a:lnTo>
                <a:lnTo>
                  <a:pt x="2229" y="293"/>
                </a:lnTo>
                <a:lnTo>
                  <a:pt x="2230" y="293"/>
                </a:lnTo>
                <a:lnTo>
                  <a:pt x="2230" y="293"/>
                </a:lnTo>
                <a:lnTo>
                  <a:pt x="2230" y="293"/>
                </a:lnTo>
                <a:lnTo>
                  <a:pt x="2230" y="293"/>
                </a:lnTo>
                <a:lnTo>
                  <a:pt x="2231" y="293"/>
                </a:lnTo>
                <a:lnTo>
                  <a:pt x="2231" y="293"/>
                </a:lnTo>
                <a:lnTo>
                  <a:pt x="2231" y="293"/>
                </a:lnTo>
                <a:lnTo>
                  <a:pt x="2231" y="293"/>
                </a:lnTo>
                <a:lnTo>
                  <a:pt x="2232" y="293"/>
                </a:lnTo>
                <a:lnTo>
                  <a:pt x="2232" y="293"/>
                </a:lnTo>
                <a:lnTo>
                  <a:pt x="2232" y="293"/>
                </a:lnTo>
                <a:lnTo>
                  <a:pt x="2232" y="293"/>
                </a:lnTo>
                <a:lnTo>
                  <a:pt x="2232" y="293"/>
                </a:lnTo>
                <a:lnTo>
                  <a:pt x="2233" y="293"/>
                </a:lnTo>
                <a:lnTo>
                  <a:pt x="2233" y="293"/>
                </a:lnTo>
                <a:lnTo>
                  <a:pt x="2233" y="293"/>
                </a:lnTo>
                <a:lnTo>
                  <a:pt x="2233" y="293"/>
                </a:lnTo>
                <a:lnTo>
                  <a:pt x="2233" y="293"/>
                </a:lnTo>
                <a:lnTo>
                  <a:pt x="2233" y="293"/>
                </a:lnTo>
                <a:lnTo>
                  <a:pt x="2234" y="293"/>
                </a:lnTo>
                <a:lnTo>
                  <a:pt x="2234" y="293"/>
                </a:lnTo>
                <a:lnTo>
                  <a:pt x="2234" y="293"/>
                </a:lnTo>
                <a:lnTo>
                  <a:pt x="2234" y="293"/>
                </a:lnTo>
                <a:lnTo>
                  <a:pt x="2235" y="293"/>
                </a:lnTo>
                <a:lnTo>
                  <a:pt x="2235" y="293"/>
                </a:lnTo>
                <a:lnTo>
                  <a:pt x="2235" y="293"/>
                </a:lnTo>
                <a:lnTo>
                  <a:pt x="2235" y="293"/>
                </a:lnTo>
                <a:lnTo>
                  <a:pt x="2235" y="293"/>
                </a:lnTo>
                <a:lnTo>
                  <a:pt x="2236" y="293"/>
                </a:lnTo>
                <a:lnTo>
                  <a:pt x="2236" y="293"/>
                </a:lnTo>
                <a:lnTo>
                  <a:pt x="2236" y="293"/>
                </a:lnTo>
                <a:lnTo>
                  <a:pt x="2236" y="293"/>
                </a:lnTo>
                <a:lnTo>
                  <a:pt x="2236" y="293"/>
                </a:lnTo>
                <a:lnTo>
                  <a:pt x="2236" y="293"/>
                </a:lnTo>
                <a:lnTo>
                  <a:pt x="2237" y="293"/>
                </a:lnTo>
                <a:lnTo>
                  <a:pt x="2237" y="293"/>
                </a:lnTo>
                <a:lnTo>
                  <a:pt x="2237" y="293"/>
                </a:lnTo>
                <a:lnTo>
                  <a:pt x="2237" y="293"/>
                </a:lnTo>
                <a:lnTo>
                  <a:pt x="2238" y="293"/>
                </a:lnTo>
                <a:lnTo>
                  <a:pt x="2238" y="293"/>
                </a:lnTo>
                <a:lnTo>
                  <a:pt x="2238" y="293"/>
                </a:lnTo>
                <a:lnTo>
                  <a:pt x="2238" y="293"/>
                </a:lnTo>
                <a:lnTo>
                  <a:pt x="2238" y="293"/>
                </a:lnTo>
                <a:lnTo>
                  <a:pt x="2239" y="293"/>
                </a:lnTo>
                <a:lnTo>
                  <a:pt x="2239" y="293"/>
                </a:lnTo>
                <a:lnTo>
                  <a:pt x="2239" y="293"/>
                </a:lnTo>
                <a:lnTo>
                  <a:pt x="2239" y="293"/>
                </a:lnTo>
                <a:lnTo>
                  <a:pt x="2240" y="293"/>
                </a:lnTo>
                <a:lnTo>
                  <a:pt x="2240" y="293"/>
                </a:lnTo>
                <a:lnTo>
                  <a:pt x="2240" y="293"/>
                </a:lnTo>
                <a:lnTo>
                  <a:pt x="2240" y="293"/>
                </a:lnTo>
                <a:lnTo>
                  <a:pt x="2240" y="293"/>
                </a:lnTo>
                <a:lnTo>
                  <a:pt x="2240" y="293"/>
                </a:lnTo>
                <a:lnTo>
                  <a:pt x="2240" y="293"/>
                </a:lnTo>
                <a:lnTo>
                  <a:pt x="2241" y="293"/>
                </a:lnTo>
                <a:lnTo>
                  <a:pt x="2241" y="293"/>
                </a:lnTo>
                <a:lnTo>
                  <a:pt x="2241" y="293"/>
                </a:lnTo>
                <a:lnTo>
                  <a:pt x="2241" y="293"/>
                </a:lnTo>
                <a:lnTo>
                  <a:pt x="2242" y="293"/>
                </a:lnTo>
                <a:lnTo>
                  <a:pt x="2242" y="293"/>
                </a:lnTo>
                <a:lnTo>
                  <a:pt x="2242" y="293"/>
                </a:lnTo>
                <a:lnTo>
                  <a:pt x="2242" y="293"/>
                </a:lnTo>
                <a:lnTo>
                  <a:pt x="2243" y="293"/>
                </a:lnTo>
                <a:lnTo>
                  <a:pt x="2243" y="293"/>
                </a:lnTo>
                <a:lnTo>
                  <a:pt x="2243" y="293"/>
                </a:lnTo>
                <a:lnTo>
                  <a:pt x="2243" y="293"/>
                </a:lnTo>
                <a:lnTo>
                  <a:pt x="2243" y="293"/>
                </a:lnTo>
                <a:lnTo>
                  <a:pt x="2244" y="293"/>
                </a:lnTo>
                <a:lnTo>
                  <a:pt x="2244" y="293"/>
                </a:lnTo>
                <a:lnTo>
                  <a:pt x="2244" y="293"/>
                </a:lnTo>
                <a:lnTo>
                  <a:pt x="2244" y="293"/>
                </a:lnTo>
                <a:lnTo>
                  <a:pt x="2244" y="293"/>
                </a:lnTo>
                <a:lnTo>
                  <a:pt x="2244" y="293"/>
                </a:lnTo>
                <a:lnTo>
                  <a:pt x="2245" y="293"/>
                </a:lnTo>
                <a:lnTo>
                  <a:pt x="2245" y="293"/>
                </a:lnTo>
                <a:lnTo>
                  <a:pt x="2245" y="293"/>
                </a:lnTo>
                <a:lnTo>
                  <a:pt x="2245" y="293"/>
                </a:lnTo>
                <a:lnTo>
                  <a:pt x="2246" y="293"/>
                </a:lnTo>
                <a:lnTo>
                  <a:pt x="2246" y="293"/>
                </a:lnTo>
                <a:lnTo>
                  <a:pt x="2246" y="293"/>
                </a:lnTo>
                <a:lnTo>
                  <a:pt x="2246" y="293"/>
                </a:lnTo>
                <a:lnTo>
                  <a:pt x="2246" y="293"/>
                </a:lnTo>
                <a:lnTo>
                  <a:pt x="2247" y="293"/>
                </a:lnTo>
                <a:lnTo>
                  <a:pt x="2247" y="293"/>
                </a:lnTo>
                <a:lnTo>
                  <a:pt x="2247" y="293"/>
                </a:lnTo>
                <a:lnTo>
                  <a:pt x="2247" y="293"/>
                </a:lnTo>
                <a:lnTo>
                  <a:pt x="2248" y="293"/>
                </a:lnTo>
                <a:lnTo>
                  <a:pt x="2248" y="293"/>
                </a:lnTo>
                <a:lnTo>
                  <a:pt x="2248" y="293"/>
                </a:lnTo>
                <a:lnTo>
                  <a:pt x="2248" y="293"/>
                </a:lnTo>
                <a:lnTo>
                  <a:pt x="2248" y="293"/>
                </a:lnTo>
                <a:lnTo>
                  <a:pt x="2248" y="293"/>
                </a:lnTo>
                <a:lnTo>
                  <a:pt x="2249" y="293"/>
                </a:lnTo>
                <a:lnTo>
                  <a:pt x="2249" y="293"/>
                </a:lnTo>
                <a:lnTo>
                  <a:pt x="2249" y="293"/>
                </a:lnTo>
                <a:lnTo>
                  <a:pt x="2249" y="293"/>
                </a:lnTo>
                <a:lnTo>
                  <a:pt x="2249" y="293"/>
                </a:lnTo>
                <a:lnTo>
                  <a:pt x="2250" y="293"/>
                </a:lnTo>
                <a:lnTo>
                  <a:pt x="2250" y="293"/>
                </a:lnTo>
                <a:lnTo>
                  <a:pt x="2250" y="293"/>
                </a:lnTo>
                <a:lnTo>
                  <a:pt x="2250" y="293"/>
                </a:lnTo>
                <a:lnTo>
                  <a:pt x="2251" y="293"/>
                </a:lnTo>
                <a:lnTo>
                  <a:pt x="2251" y="293"/>
                </a:lnTo>
                <a:lnTo>
                  <a:pt x="2251" y="293"/>
                </a:lnTo>
                <a:lnTo>
                  <a:pt x="2251" y="293"/>
                </a:lnTo>
                <a:lnTo>
                  <a:pt x="2252" y="293"/>
                </a:lnTo>
                <a:lnTo>
                  <a:pt x="2252" y="293"/>
                </a:lnTo>
                <a:lnTo>
                  <a:pt x="2252" y="293"/>
                </a:lnTo>
                <a:lnTo>
                  <a:pt x="2252" y="293"/>
                </a:lnTo>
                <a:lnTo>
                  <a:pt x="2252" y="293"/>
                </a:lnTo>
                <a:lnTo>
                  <a:pt x="2252" y="293"/>
                </a:lnTo>
                <a:lnTo>
                  <a:pt x="2252" y="293"/>
                </a:lnTo>
                <a:lnTo>
                  <a:pt x="2253" y="293"/>
                </a:lnTo>
                <a:lnTo>
                  <a:pt x="2253" y="293"/>
                </a:lnTo>
                <a:lnTo>
                  <a:pt x="2253" y="293"/>
                </a:lnTo>
                <a:lnTo>
                  <a:pt x="2253" y="293"/>
                </a:lnTo>
                <a:lnTo>
                  <a:pt x="2254" y="293"/>
                </a:lnTo>
                <a:lnTo>
                  <a:pt x="2254" y="293"/>
                </a:lnTo>
                <a:lnTo>
                  <a:pt x="2254" y="293"/>
                </a:lnTo>
                <a:lnTo>
                  <a:pt x="2254" y="293"/>
                </a:lnTo>
                <a:lnTo>
                  <a:pt x="2254" y="293"/>
                </a:lnTo>
                <a:lnTo>
                  <a:pt x="2255" y="293"/>
                </a:lnTo>
                <a:lnTo>
                  <a:pt x="2255" y="293"/>
                </a:lnTo>
                <a:lnTo>
                  <a:pt x="2255" y="293"/>
                </a:lnTo>
                <a:lnTo>
                  <a:pt x="2255" y="293"/>
                </a:lnTo>
                <a:lnTo>
                  <a:pt x="2256" y="293"/>
                </a:lnTo>
                <a:lnTo>
                  <a:pt x="2256" y="293"/>
                </a:lnTo>
                <a:lnTo>
                  <a:pt x="2256" y="293"/>
                </a:lnTo>
                <a:lnTo>
                  <a:pt x="2256" y="293"/>
                </a:lnTo>
                <a:lnTo>
                  <a:pt x="2256" y="293"/>
                </a:lnTo>
                <a:lnTo>
                  <a:pt x="2256" y="293"/>
                </a:lnTo>
                <a:lnTo>
                  <a:pt x="2257" y="293"/>
                </a:lnTo>
                <a:lnTo>
                  <a:pt x="2257" y="293"/>
                </a:lnTo>
                <a:lnTo>
                  <a:pt x="2257" y="293"/>
                </a:lnTo>
                <a:lnTo>
                  <a:pt x="2257" y="293"/>
                </a:lnTo>
                <a:lnTo>
                  <a:pt x="2257" y="293"/>
                </a:lnTo>
                <a:lnTo>
                  <a:pt x="2258" y="293"/>
                </a:lnTo>
                <a:lnTo>
                  <a:pt x="2258" y="293"/>
                </a:lnTo>
                <a:lnTo>
                  <a:pt x="2258" y="293"/>
                </a:lnTo>
                <a:lnTo>
                  <a:pt x="2258" y="293"/>
                </a:lnTo>
                <a:lnTo>
                  <a:pt x="2259" y="293"/>
                </a:lnTo>
                <a:lnTo>
                  <a:pt x="2259" y="293"/>
                </a:lnTo>
                <a:lnTo>
                  <a:pt x="2259" y="293"/>
                </a:lnTo>
                <a:lnTo>
                  <a:pt x="2259" y="293"/>
                </a:lnTo>
                <a:lnTo>
                  <a:pt x="2260" y="293"/>
                </a:lnTo>
                <a:lnTo>
                  <a:pt x="2260" y="293"/>
                </a:lnTo>
                <a:lnTo>
                  <a:pt x="2260" y="293"/>
                </a:lnTo>
                <a:lnTo>
                  <a:pt x="2260" y="293"/>
                </a:lnTo>
                <a:lnTo>
                  <a:pt x="2260" y="293"/>
                </a:lnTo>
                <a:lnTo>
                  <a:pt x="2260" y="293"/>
                </a:lnTo>
                <a:lnTo>
                  <a:pt x="2260" y="293"/>
                </a:lnTo>
                <a:lnTo>
                  <a:pt x="2261" y="293"/>
                </a:lnTo>
                <a:lnTo>
                  <a:pt x="2261" y="293"/>
                </a:lnTo>
                <a:lnTo>
                  <a:pt x="2261" y="293"/>
                </a:lnTo>
                <a:lnTo>
                  <a:pt x="2261" y="293"/>
                </a:lnTo>
                <a:lnTo>
                  <a:pt x="2262" y="293"/>
                </a:lnTo>
                <a:lnTo>
                  <a:pt x="2262" y="293"/>
                </a:lnTo>
                <a:lnTo>
                  <a:pt x="2262" y="293"/>
                </a:lnTo>
                <a:lnTo>
                  <a:pt x="2262" y="293"/>
                </a:lnTo>
                <a:lnTo>
                  <a:pt x="2263" y="293"/>
                </a:lnTo>
                <a:lnTo>
                  <a:pt x="2263" y="293"/>
                </a:lnTo>
                <a:lnTo>
                  <a:pt x="2263" y="293"/>
                </a:lnTo>
                <a:lnTo>
                  <a:pt x="2263" y="293"/>
                </a:lnTo>
                <a:lnTo>
                  <a:pt x="2263" y="293"/>
                </a:lnTo>
                <a:lnTo>
                  <a:pt x="2264" y="293"/>
                </a:lnTo>
                <a:lnTo>
                  <a:pt x="2264" y="293"/>
                </a:lnTo>
                <a:lnTo>
                  <a:pt x="2264" y="293"/>
                </a:lnTo>
                <a:lnTo>
                  <a:pt x="2264" y="293"/>
                </a:lnTo>
                <a:lnTo>
                  <a:pt x="2264" y="293"/>
                </a:lnTo>
                <a:lnTo>
                  <a:pt x="2264" y="293"/>
                </a:lnTo>
                <a:lnTo>
                  <a:pt x="2265" y="293"/>
                </a:lnTo>
                <a:lnTo>
                  <a:pt x="2265" y="293"/>
                </a:lnTo>
                <a:lnTo>
                  <a:pt x="2265" y="293"/>
                </a:lnTo>
                <a:lnTo>
                  <a:pt x="2265" y="293"/>
                </a:lnTo>
                <a:lnTo>
                  <a:pt x="2265" y="293"/>
                </a:lnTo>
                <a:lnTo>
                  <a:pt x="2266" y="293"/>
                </a:lnTo>
                <a:lnTo>
                  <a:pt x="2266" y="293"/>
                </a:lnTo>
                <a:lnTo>
                  <a:pt x="2266" y="293"/>
                </a:lnTo>
                <a:lnTo>
                  <a:pt x="2266" y="293"/>
                </a:lnTo>
                <a:lnTo>
                  <a:pt x="2267" y="293"/>
                </a:lnTo>
                <a:lnTo>
                  <a:pt x="2267" y="293"/>
                </a:lnTo>
                <a:lnTo>
                  <a:pt x="2267" y="293"/>
                </a:lnTo>
                <a:lnTo>
                  <a:pt x="2267" y="293"/>
                </a:lnTo>
                <a:lnTo>
                  <a:pt x="2268" y="293"/>
                </a:lnTo>
                <a:lnTo>
                  <a:pt x="2268" y="293"/>
                </a:lnTo>
                <a:lnTo>
                  <a:pt x="2268" y="293"/>
                </a:lnTo>
                <a:lnTo>
                  <a:pt x="2268" y="293"/>
                </a:lnTo>
                <a:lnTo>
                  <a:pt x="2268" y="293"/>
                </a:lnTo>
                <a:lnTo>
                  <a:pt x="2268" y="293"/>
                </a:lnTo>
                <a:lnTo>
                  <a:pt x="2268" y="293"/>
                </a:lnTo>
                <a:lnTo>
                  <a:pt x="2269" y="293"/>
                </a:lnTo>
                <a:lnTo>
                  <a:pt x="2269" y="293"/>
                </a:lnTo>
                <a:lnTo>
                  <a:pt x="2269" y="293"/>
                </a:lnTo>
                <a:lnTo>
                  <a:pt x="2269" y="293"/>
                </a:lnTo>
                <a:lnTo>
                  <a:pt x="2270" y="293"/>
                </a:lnTo>
                <a:lnTo>
                  <a:pt x="2270" y="293"/>
                </a:lnTo>
                <a:lnTo>
                  <a:pt x="2270" y="293"/>
                </a:lnTo>
                <a:lnTo>
                  <a:pt x="2270" y="293"/>
                </a:lnTo>
                <a:lnTo>
                  <a:pt x="2271" y="293"/>
                </a:lnTo>
                <a:lnTo>
                  <a:pt x="2271" y="293"/>
                </a:lnTo>
                <a:lnTo>
                  <a:pt x="2271" y="293"/>
                </a:lnTo>
                <a:lnTo>
                  <a:pt x="2271" y="293"/>
                </a:lnTo>
                <a:lnTo>
                  <a:pt x="2271" y="293"/>
                </a:lnTo>
                <a:lnTo>
                  <a:pt x="2272" y="293"/>
                </a:lnTo>
                <a:lnTo>
                  <a:pt x="2272" y="293"/>
                </a:lnTo>
                <a:lnTo>
                  <a:pt x="2272" y="293"/>
                </a:lnTo>
                <a:lnTo>
                  <a:pt x="2272" y="293"/>
                </a:lnTo>
                <a:lnTo>
                  <a:pt x="2272" y="293"/>
                </a:lnTo>
                <a:lnTo>
                  <a:pt x="2272" y="293"/>
                </a:lnTo>
                <a:lnTo>
                  <a:pt x="2273" y="293"/>
                </a:lnTo>
                <a:lnTo>
                  <a:pt x="2273" y="293"/>
                </a:lnTo>
                <a:lnTo>
                  <a:pt x="2273" y="293"/>
                </a:lnTo>
                <a:lnTo>
                  <a:pt x="2273" y="293"/>
                </a:lnTo>
                <a:lnTo>
                  <a:pt x="2274" y="293"/>
                </a:lnTo>
                <a:lnTo>
                  <a:pt x="2274" y="293"/>
                </a:lnTo>
                <a:lnTo>
                  <a:pt x="2274" y="293"/>
                </a:lnTo>
                <a:lnTo>
                  <a:pt x="2274" y="293"/>
                </a:lnTo>
                <a:lnTo>
                  <a:pt x="2274" y="293"/>
                </a:lnTo>
                <a:lnTo>
                  <a:pt x="2275" y="293"/>
                </a:lnTo>
                <a:lnTo>
                  <a:pt x="2275" y="293"/>
                </a:lnTo>
                <a:lnTo>
                  <a:pt x="2275" y="293"/>
                </a:lnTo>
                <a:lnTo>
                  <a:pt x="2275" y="293"/>
                </a:lnTo>
                <a:lnTo>
                  <a:pt x="2276" y="293"/>
                </a:lnTo>
                <a:lnTo>
                  <a:pt x="2276" y="293"/>
                </a:lnTo>
                <a:lnTo>
                  <a:pt x="2276" y="293"/>
                </a:lnTo>
                <a:lnTo>
                  <a:pt x="2276" y="293"/>
                </a:lnTo>
                <a:lnTo>
                  <a:pt x="2276" y="293"/>
                </a:lnTo>
                <a:lnTo>
                  <a:pt x="2276" y="293"/>
                </a:lnTo>
                <a:lnTo>
                  <a:pt x="2276" y="293"/>
                </a:lnTo>
                <a:lnTo>
                  <a:pt x="2277" y="293"/>
                </a:lnTo>
                <a:lnTo>
                  <a:pt x="2277" y="293"/>
                </a:lnTo>
                <a:lnTo>
                  <a:pt x="2277" y="293"/>
                </a:lnTo>
                <a:lnTo>
                  <a:pt x="2277" y="293"/>
                </a:lnTo>
                <a:lnTo>
                  <a:pt x="2278" y="293"/>
                </a:lnTo>
                <a:lnTo>
                  <a:pt x="2278" y="293"/>
                </a:lnTo>
                <a:lnTo>
                  <a:pt x="2278" y="293"/>
                </a:lnTo>
                <a:lnTo>
                  <a:pt x="2278" y="293"/>
                </a:lnTo>
                <a:lnTo>
                  <a:pt x="2279" y="293"/>
                </a:lnTo>
                <a:lnTo>
                  <a:pt x="2279" y="293"/>
                </a:lnTo>
                <a:lnTo>
                  <a:pt x="2279" y="293"/>
                </a:lnTo>
                <a:lnTo>
                  <a:pt x="2279" y="293"/>
                </a:lnTo>
                <a:lnTo>
                  <a:pt x="2279" y="293"/>
                </a:lnTo>
                <a:lnTo>
                  <a:pt x="2280" y="293"/>
                </a:lnTo>
                <a:lnTo>
                  <a:pt x="2280" y="293"/>
                </a:lnTo>
                <a:lnTo>
                  <a:pt x="2280" y="293"/>
                </a:lnTo>
                <a:lnTo>
                  <a:pt x="2280" y="293"/>
                </a:lnTo>
                <a:lnTo>
                  <a:pt x="2280" y="293"/>
                </a:lnTo>
                <a:lnTo>
                  <a:pt x="2280" y="293"/>
                </a:lnTo>
                <a:lnTo>
                  <a:pt x="2281" y="293"/>
                </a:lnTo>
                <a:lnTo>
                  <a:pt x="2281" y="293"/>
                </a:lnTo>
                <a:lnTo>
                  <a:pt x="2281" y="293"/>
                </a:lnTo>
                <a:lnTo>
                  <a:pt x="2281" y="293"/>
                </a:lnTo>
                <a:lnTo>
                  <a:pt x="2282" y="293"/>
                </a:lnTo>
                <a:lnTo>
                  <a:pt x="2282" y="293"/>
                </a:lnTo>
                <a:lnTo>
                  <a:pt x="2282" y="293"/>
                </a:lnTo>
                <a:lnTo>
                  <a:pt x="2282" y="293"/>
                </a:lnTo>
                <a:lnTo>
                  <a:pt x="2282" y="293"/>
                </a:lnTo>
                <a:lnTo>
                  <a:pt x="2283" y="293"/>
                </a:lnTo>
                <a:lnTo>
                  <a:pt x="2283" y="293"/>
                </a:lnTo>
                <a:lnTo>
                  <a:pt x="2283" y="293"/>
                </a:lnTo>
                <a:lnTo>
                  <a:pt x="2283" y="293"/>
                </a:lnTo>
                <a:lnTo>
                  <a:pt x="2284" y="293"/>
                </a:lnTo>
                <a:lnTo>
                  <a:pt x="2284" y="293"/>
                </a:lnTo>
                <a:lnTo>
                  <a:pt x="2284" y="293"/>
                </a:lnTo>
                <a:lnTo>
                  <a:pt x="2284" y="293"/>
                </a:lnTo>
                <a:lnTo>
                  <a:pt x="2284" y="293"/>
                </a:lnTo>
                <a:lnTo>
                  <a:pt x="2284" y="293"/>
                </a:lnTo>
                <a:lnTo>
                  <a:pt x="2285" y="293"/>
                </a:lnTo>
                <a:lnTo>
                  <a:pt x="2285" y="293"/>
                </a:lnTo>
                <a:lnTo>
                  <a:pt x="2285" y="293"/>
                </a:lnTo>
                <a:lnTo>
                  <a:pt x="2285" y="293"/>
                </a:lnTo>
                <a:lnTo>
                  <a:pt x="2285" y="293"/>
                </a:lnTo>
                <a:lnTo>
                  <a:pt x="2286" y="293"/>
                </a:lnTo>
                <a:lnTo>
                  <a:pt x="2286" y="293"/>
                </a:lnTo>
                <a:lnTo>
                  <a:pt x="2286" y="293"/>
                </a:lnTo>
                <a:lnTo>
                  <a:pt x="2286" y="293"/>
                </a:lnTo>
                <a:lnTo>
                  <a:pt x="2287" y="293"/>
                </a:lnTo>
                <a:lnTo>
                  <a:pt x="2287" y="293"/>
                </a:lnTo>
                <a:lnTo>
                  <a:pt x="2287" y="293"/>
                </a:lnTo>
                <a:lnTo>
                  <a:pt x="2287" y="293"/>
                </a:lnTo>
                <a:lnTo>
                  <a:pt x="2288" y="293"/>
                </a:lnTo>
                <a:lnTo>
                  <a:pt x="2288" y="293"/>
                </a:lnTo>
                <a:lnTo>
                  <a:pt x="2288" y="293"/>
                </a:lnTo>
                <a:lnTo>
                  <a:pt x="2288" y="293"/>
                </a:lnTo>
                <a:lnTo>
                  <a:pt x="2288" y="293"/>
                </a:lnTo>
                <a:lnTo>
                  <a:pt x="2288" y="293"/>
                </a:lnTo>
                <a:lnTo>
                  <a:pt x="2288" y="293"/>
                </a:lnTo>
                <a:lnTo>
                  <a:pt x="2289" y="293"/>
                </a:lnTo>
                <a:lnTo>
                  <a:pt x="2289" y="293"/>
                </a:lnTo>
                <a:lnTo>
                  <a:pt x="2289" y="293"/>
                </a:lnTo>
                <a:lnTo>
                  <a:pt x="2289" y="293"/>
                </a:lnTo>
                <a:lnTo>
                  <a:pt x="2290" y="293"/>
                </a:lnTo>
                <a:lnTo>
                  <a:pt x="2290" y="293"/>
                </a:lnTo>
                <a:lnTo>
                  <a:pt x="2290" y="293"/>
                </a:lnTo>
                <a:lnTo>
                  <a:pt x="2290" y="293"/>
                </a:lnTo>
                <a:lnTo>
                  <a:pt x="2290" y="293"/>
                </a:lnTo>
                <a:lnTo>
                  <a:pt x="2291" y="293"/>
                </a:lnTo>
                <a:lnTo>
                  <a:pt x="2291" y="293"/>
                </a:lnTo>
                <a:lnTo>
                  <a:pt x="2291" y="293"/>
                </a:lnTo>
                <a:lnTo>
                  <a:pt x="2291" y="293"/>
                </a:lnTo>
                <a:lnTo>
                  <a:pt x="2292" y="293"/>
                </a:lnTo>
                <a:lnTo>
                  <a:pt x="2292" y="293"/>
                </a:lnTo>
                <a:lnTo>
                  <a:pt x="2292" y="293"/>
                </a:lnTo>
                <a:lnTo>
                  <a:pt x="2292" y="293"/>
                </a:lnTo>
                <a:lnTo>
                  <a:pt x="2292" y="293"/>
                </a:lnTo>
                <a:lnTo>
                  <a:pt x="2292" y="293"/>
                </a:lnTo>
                <a:lnTo>
                  <a:pt x="2293" y="293"/>
                </a:lnTo>
                <a:lnTo>
                  <a:pt x="2293" y="293"/>
                </a:lnTo>
                <a:lnTo>
                  <a:pt x="2293" y="293"/>
                </a:lnTo>
                <a:lnTo>
                  <a:pt x="2293" y="293"/>
                </a:lnTo>
                <a:lnTo>
                  <a:pt x="2293" y="293"/>
                </a:lnTo>
                <a:lnTo>
                  <a:pt x="2294" y="293"/>
                </a:lnTo>
                <a:lnTo>
                  <a:pt x="2294" y="293"/>
                </a:lnTo>
                <a:lnTo>
                  <a:pt x="2294" y="293"/>
                </a:lnTo>
                <a:lnTo>
                  <a:pt x="2294" y="293"/>
                </a:lnTo>
                <a:lnTo>
                  <a:pt x="2295" y="293"/>
                </a:lnTo>
                <a:lnTo>
                  <a:pt x="2295" y="293"/>
                </a:lnTo>
                <a:lnTo>
                  <a:pt x="2295" y="293"/>
                </a:lnTo>
                <a:lnTo>
                  <a:pt x="2295" y="293"/>
                </a:lnTo>
                <a:lnTo>
                  <a:pt x="2296" y="293"/>
                </a:lnTo>
                <a:lnTo>
                  <a:pt x="2296" y="293"/>
                </a:lnTo>
                <a:lnTo>
                  <a:pt x="2296" y="293"/>
                </a:lnTo>
                <a:lnTo>
                  <a:pt x="2296" y="293"/>
                </a:lnTo>
                <a:lnTo>
                  <a:pt x="2296" y="293"/>
                </a:lnTo>
                <a:lnTo>
                  <a:pt x="2296" y="293"/>
                </a:lnTo>
                <a:lnTo>
                  <a:pt x="2296" y="293"/>
                </a:lnTo>
                <a:lnTo>
                  <a:pt x="2297" y="293"/>
                </a:lnTo>
                <a:lnTo>
                  <a:pt x="2297" y="293"/>
                </a:lnTo>
                <a:lnTo>
                  <a:pt x="2297" y="293"/>
                </a:lnTo>
                <a:lnTo>
                  <a:pt x="2297" y="293"/>
                </a:lnTo>
                <a:lnTo>
                  <a:pt x="2298" y="293"/>
                </a:lnTo>
                <a:lnTo>
                  <a:pt x="2298" y="293"/>
                </a:lnTo>
                <a:lnTo>
                  <a:pt x="2298" y="293"/>
                </a:lnTo>
                <a:lnTo>
                  <a:pt x="2298" y="293"/>
                </a:lnTo>
                <a:lnTo>
                  <a:pt x="2299" y="293"/>
                </a:lnTo>
                <a:lnTo>
                  <a:pt x="2299" y="293"/>
                </a:lnTo>
                <a:lnTo>
                  <a:pt x="2299" y="293"/>
                </a:lnTo>
                <a:lnTo>
                  <a:pt x="2299" y="293"/>
                </a:lnTo>
                <a:lnTo>
                  <a:pt x="2299" y="293"/>
                </a:lnTo>
                <a:lnTo>
                  <a:pt x="2299" y="293"/>
                </a:lnTo>
                <a:lnTo>
                  <a:pt x="2299" y="293"/>
                </a:lnTo>
                <a:lnTo>
                  <a:pt x="2300" y="293"/>
                </a:lnTo>
                <a:lnTo>
                  <a:pt x="2300" y="293"/>
                </a:lnTo>
                <a:lnTo>
                  <a:pt x="2300" y="293"/>
                </a:lnTo>
                <a:lnTo>
                  <a:pt x="2300" y="293"/>
                </a:lnTo>
                <a:lnTo>
                  <a:pt x="2301" y="293"/>
                </a:lnTo>
                <a:lnTo>
                  <a:pt x="2301" y="293"/>
                </a:lnTo>
                <a:lnTo>
                  <a:pt x="2301" y="293"/>
                </a:lnTo>
                <a:lnTo>
                  <a:pt x="2301" y="293"/>
                </a:lnTo>
                <a:lnTo>
                  <a:pt x="2301" y="293"/>
                </a:lnTo>
                <a:lnTo>
                  <a:pt x="2302" y="293"/>
                </a:lnTo>
                <a:lnTo>
                  <a:pt x="2302" y="293"/>
                </a:lnTo>
                <a:lnTo>
                  <a:pt x="2302" y="293"/>
                </a:lnTo>
                <a:lnTo>
                  <a:pt x="2302" y="293"/>
                </a:lnTo>
                <a:lnTo>
                  <a:pt x="2303" y="293"/>
                </a:lnTo>
                <a:lnTo>
                  <a:pt x="2303" y="293"/>
                </a:lnTo>
                <a:lnTo>
                  <a:pt x="2303" y="293"/>
                </a:lnTo>
                <a:lnTo>
                  <a:pt x="2303" y="293"/>
                </a:lnTo>
                <a:lnTo>
                  <a:pt x="2303" y="293"/>
                </a:lnTo>
                <a:lnTo>
                  <a:pt x="2303" y="293"/>
                </a:lnTo>
                <a:lnTo>
                  <a:pt x="2304" y="293"/>
                </a:lnTo>
                <a:lnTo>
                  <a:pt x="2304" y="293"/>
                </a:lnTo>
                <a:lnTo>
                  <a:pt x="2304" y="293"/>
                </a:lnTo>
                <a:lnTo>
                  <a:pt x="2304" y="293"/>
                </a:lnTo>
                <a:lnTo>
                  <a:pt x="2304" y="293"/>
                </a:lnTo>
                <a:lnTo>
                  <a:pt x="2305" y="293"/>
                </a:lnTo>
                <a:lnTo>
                  <a:pt x="2305" y="293"/>
                </a:lnTo>
                <a:lnTo>
                  <a:pt x="2305" y="293"/>
                </a:lnTo>
                <a:lnTo>
                  <a:pt x="2305" y="293"/>
                </a:lnTo>
                <a:lnTo>
                  <a:pt x="2306" y="293"/>
                </a:lnTo>
                <a:lnTo>
                  <a:pt x="2306" y="293"/>
                </a:lnTo>
                <a:lnTo>
                  <a:pt x="2306" y="293"/>
                </a:lnTo>
                <a:lnTo>
                  <a:pt x="2306" y="293"/>
                </a:lnTo>
                <a:lnTo>
                  <a:pt x="2307" y="293"/>
                </a:lnTo>
                <a:lnTo>
                  <a:pt x="2307" y="293"/>
                </a:lnTo>
                <a:lnTo>
                  <a:pt x="2307" y="293"/>
                </a:lnTo>
                <a:lnTo>
                  <a:pt x="2307" y="293"/>
                </a:lnTo>
                <a:lnTo>
                  <a:pt x="2307" y="293"/>
                </a:lnTo>
                <a:lnTo>
                  <a:pt x="2307" y="293"/>
                </a:lnTo>
                <a:lnTo>
                  <a:pt x="2307" y="293"/>
                </a:lnTo>
                <a:lnTo>
                  <a:pt x="2308" y="293"/>
                </a:lnTo>
                <a:lnTo>
                  <a:pt x="2308" y="293"/>
                </a:lnTo>
                <a:lnTo>
                  <a:pt x="2308" y="293"/>
                </a:lnTo>
                <a:lnTo>
                  <a:pt x="2308" y="293"/>
                </a:lnTo>
                <a:lnTo>
                  <a:pt x="2309" y="293"/>
                </a:lnTo>
                <a:lnTo>
                  <a:pt x="2309" y="293"/>
                </a:lnTo>
                <a:lnTo>
                  <a:pt x="2309" y="293"/>
                </a:lnTo>
                <a:lnTo>
                  <a:pt x="2309" y="293"/>
                </a:lnTo>
                <a:lnTo>
                  <a:pt x="2310" y="293"/>
                </a:lnTo>
                <a:lnTo>
                  <a:pt x="2310" y="293"/>
                </a:lnTo>
                <a:lnTo>
                  <a:pt x="2310" y="293"/>
                </a:lnTo>
                <a:lnTo>
                  <a:pt x="2310" y="293"/>
                </a:lnTo>
                <a:lnTo>
                  <a:pt x="2310" y="293"/>
                </a:lnTo>
                <a:lnTo>
                  <a:pt x="2311" y="293"/>
                </a:lnTo>
                <a:lnTo>
                  <a:pt x="2311" y="293"/>
                </a:lnTo>
                <a:lnTo>
                  <a:pt x="2311" y="293"/>
                </a:lnTo>
                <a:lnTo>
                  <a:pt x="2311" y="293"/>
                </a:lnTo>
                <a:lnTo>
                  <a:pt x="2311" y="293"/>
                </a:lnTo>
                <a:lnTo>
                  <a:pt x="2311" y="293"/>
                </a:lnTo>
                <a:lnTo>
                  <a:pt x="2312" y="293"/>
                </a:lnTo>
                <a:lnTo>
                  <a:pt x="2312" y="293"/>
                </a:lnTo>
                <a:lnTo>
                  <a:pt x="2312" y="293"/>
                </a:lnTo>
                <a:lnTo>
                  <a:pt x="2312" y="293"/>
                </a:lnTo>
                <a:lnTo>
                  <a:pt x="2312" y="293"/>
                </a:lnTo>
                <a:lnTo>
                  <a:pt x="2313" y="293"/>
                </a:lnTo>
                <a:lnTo>
                  <a:pt x="2313" y="293"/>
                </a:lnTo>
                <a:lnTo>
                  <a:pt x="2313" y="293"/>
                </a:lnTo>
                <a:lnTo>
                  <a:pt x="2313" y="293"/>
                </a:lnTo>
                <a:lnTo>
                  <a:pt x="2314" y="293"/>
                </a:lnTo>
                <a:lnTo>
                  <a:pt x="2314" y="293"/>
                </a:lnTo>
                <a:lnTo>
                  <a:pt x="2314" y="293"/>
                </a:lnTo>
                <a:lnTo>
                  <a:pt x="2314" y="293"/>
                </a:lnTo>
                <a:lnTo>
                  <a:pt x="2315" y="293"/>
                </a:lnTo>
                <a:lnTo>
                  <a:pt x="2315" y="293"/>
                </a:lnTo>
                <a:lnTo>
                  <a:pt x="2315" y="293"/>
                </a:lnTo>
                <a:lnTo>
                  <a:pt x="2315" y="293"/>
                </a:lnTo>
                <a:lnTo>
                  <a:pt x="2315" y="293"/>
                </a:lnTo>
                <a:lnTo>
                  <a:pt x="2315" y="293"/>
                </a:lnTo>
                <a:lnTo>
                  <a:pt x="2315" y="293"/>
                </a:lnTo>
                <a:lnTo>
                  <a:pt x="2316" y="293"/>
                </a:lnTo>
                <a:lnTo>
                  <a:pt x="2316" y="293"/>
                </a:lnTo>
                <a:lnTo>
                  <a:pt x="2316" y="293"/>
                </a:lnTo>
                <a:lnTo>
                  <a:pt x="2316" y="293"/>
                </a:lnTo>
                <a:lnTo>
                  <a:pt x="2317" y="293"/>
                </a:lnTo>
                <a:lnTo>
                  <a:pt x="2317" y="293"/>
                </a:lnTo>
                <a:lnTo>
                  <a:pt x="2317" y="293"/>
                </a:lnTo>
                <a:lnTo>
                  <a:pt x="2317" y="293"/>
                </a:lnTo>
                <a:lnTo>
                  <a:pt x="2318" y="293"/>
                </a:lnTo>
                <a:lnTo>
                  <a:pt x="2318" y="293"/>
                </a:lnTo>
                <a:lnTo>
                  <a:pt x="2318" y="293"/>
                </a:lnTo>
                <a:lnTo>
                  <a:pt x="2318" y="293"/>
                </a:lnTo>
                <a:lnTo>
                  <a:pt x="2318" y="293"/>
                </a:lnTo>
                <a:lnTo>
                  <a:pt x="2319" y="293"/>
                </a:lnTo>
                <a:lnTo>
                  <a:pt x="2319" y="293"/>
                </a:lnTo>
                <a:lnTo>
                  <a:pt x="2319" y="293"/>
                </a:lnTo>
                <a:lnTo>
                  <a:pt x="2319" y="293"/>
                </a:lnTo>
                <a:lnTo>
                  <a:pt x="2319" y="293"/>
                </a:lnTo>
                <a:lnTo>
                  <a:pt x="2319" y="293"/>
                </a:lnTo>
                <a:lnTo>
                  <a:pt x="2320" y="293"/>
                </a:lnTo>
                <a:lnTo>
                  <a:pt x="2320" y="293"/>
                </a:lnTo>
                <a:lnTo>
                  <a:pt x="2320" y="293"/>
                </a:lnTo>
                <a:lnTo>
                  <a:pt x="2320" y="293"/>
                </a:lnTo>
                <a:lnTo>
                  <a:pt x="2321" y="293"/>
                </a:lnTo>
                <a:lnTo>
                  <a:pt x="2321" y="293"/>
                </a:lnTo>
                <a:lnTo>
                  <a:pt x="2321" y="293"/>
                </a:lnTo>
                <a:lnTo>
                  <a:pt x="2321" y="293"/>
                </a:lnTo>
                <a:lnTo>
                  <a:pt x="2321" y="293"/>
                </a:lnTo>
                <a:lnTo>
                  <a:pt x="2322" y="293"/>
                </a:lnTo>
                <a:lnTo>
                  <a:pt x="2322" y="293"/>
                </a:lnTo>
                <a:lnTo>
                  <a:pt x="2322" y="293"/>
                </a:lnTo>
                <a:lnTo>
                  <a:pt x="2322" y="293"/>
                </a:lnTo>
                <a:lnTo>
                  <a:pt x="2323" y="293"/>
                </a:lnTo>
                <a:lnTo>
                  <a:pt x="2323" y="293"/>
                </a:lnTo>
                <a:lnTo>
                  <a:pt x="2323" y="293"/>
                </a:lnTo>
                <a:lnTo>
                  <a:pt x="2323" y="293"/>
                </a:lnTo>
                <a:lnTo>
                  <a:pt x="2323" y="293"/>
                </a:lnTo>
                <a:lnTo>
                  <a:pt x="2323" y="293"/>
                </a:lnTo>
                <a:lnTo>
                  <a:pt x="2323" y="293"/>
                </a:lnTo>
                <a:lnTo>
                  <a:pt x="2324" y="293"/>
                </a:lnTo>
                <a:lnTo>
                  <a:pt x="2324" y="293"/>
                </a:lnTo>
                <a:lnTo>
                  <a:pt x="2324" y="293"/>
                </a:lnTo>
                <a:lnTo>
                  <a:pt x="2324" y="293"/>
                </a:lnTo>
                <a:lnTo>
                  <a:pt x="2325" y="293"/>
                </a:lnTo>
                <a:lnTo>
                  <a:pt x="2325" y="293"/>
                </a:lnTo>
                <a:lnTo>
                  <a:pt x="2325" y="293"/>
                </a:lnTo>
                <a:lnTo>
                  <a:pt x="2325" y="293"/>
                </a:lnTo>
                <a:lnTo>
                  <a:pt x="2326" y="293"/>
                </a:lnTo>
                <a:lnTo>
                  <a:pt x="2326" y="293"/>
                </a:lnTo>
                <a:lnTo>
                  <a:pt x="2326" y="293"/>
                </a:lnTo>
                <a:lnTo>
                  <a:pt x="2326" y="293"/>
                </a:lnTo>
                <a:lnTo>
                  <a:pt x="2327" y="293"/>
                </a:lnTo>
                <a:lnTo>
                  <a:pt x="2327" y="293"/>
                </a:lnTo>
                <a:lnTo>
                  <a:pt x="2327" y="293"/>
                </a:lnTo>
                <a:lnTo>
                  <a:pt x="2327" y="293"/>
                </a:lnTo>
                <a:lnTo>
                  <a:pt x="2327" y="293"/>
                </a:lnTo>
                <a:lnTo>
                  <a:pt x="2327" y="293"/>
                </a:lnTo>
                <a:lnTo>
                  <a:pt x="2327" y="293"/>
                </a:lnTo>
                <a:lnTo>
                  <a:pt x="2328" y="293"/>
                </a:lnTo>
                <a:lnTo>
                  <a:pt x="2328" y="293"/>
                </a:lnTo>
                <a:lnTo>
                  <a:pt x="2328" y="293"/>
                </a:lnTo>
                <a:lnTo>
                  <a:pt x="2328" y="293"/>
                </a:lnTo>
                <a:lnTo>
                  <a:pt x="2329" y="293"/>
                </a:lnTo>
                <a:lnTo>
                  <a:pt x="2329" y="293"/>
                </a:lnTo>
                <a:lnTo>
                  <a:pt x="2329" y="293"/>
                </a:lnTo>
                <a:lnTo>
                  <a:pt x="2329" y="293"/>
                </a:lnTo>
                <a:lnTo>
                  <a:pt x="2329" y="293"/>
                </a:lnTo>
                <a:lnTo>
                  <a:pt x="2330" y="293"/>
                </a:lnTo>
                <a:lnTo>
                  <a:pt x="2330" y="293"/>
                </a:lnTo>
                <a:lnTo>
                  <a:pt x="2330" y="293"/>
                </a:lnTo>
                <a:lnTo>
                  <a:pt x="2330" y="293"/>
                </a:lnTo>
                <a:lnTo>
                  <a:pt x="2331" y="293"/>
                </a:lnTo>
                <a:lnTo>
                  <a:pt x="2331" y="293"/>
                </a:lnTo>
                <a:lnTo>
                  <a:pt x="2331" y="293"/>
                </a:lnTo>
                <a:lnTo>
                  <a:pt x="2331" y="293"/>
                </a:lnTo>
                <a:lnTo>
                  <a:pt x="2331" y="293"/>
                </a:lnTo>
                <a:lnTo>
                  <a:pt x="2331" y="293"/>
                </a:lnTo>
                <a:lnTo>
                  <a:pt x="2332" y="293"/>
                </a:lnTo>
                <a:lnTo>
                  <a:pt x="2332" y="293"/>
                </a:lnTo>
                <a:lnTo>
                  <a:pt x="2332" y="293"/>
                </a:lnTo>
                <a:lnTo>
                  <a:pt x="2332" y="293"/>
                </a:lnTo>
                <a:lnTo>
                  <a:pt x="2332" y="293"/>
                </a:lnTo>
                <a:lnTo>
                  <a:pt x="2333" y="293"/>
                </a:lnTo>
                <a:lnTo>
                  <a:pt x="2333" y="293"/>
                </a:lnTo>
                <a:lnTo>
                  <a:pt x="2333" y="293"/>
                </a:lnTo>
                <a:lnTo>
                  <a:pt x="2333" y="293"/>
                </a:lnTo>
                <a:lnTo>
                  <a:pt x="2334" y="293"/>
                </a:lnTo>
                <a:lnTo>
                  <a:pt x="2334" y="293"/>
                </a:lnTo>
                <a:lnTo>
                  <a:pt x="2334" y="293"/>
                </a:lnTo>
                <a:lnTo>
                  <a:pt x="2334" y="293"/>
                </a:lnTo>
                <a:lnTo>
                  <a:pt x="2335" y="293"/>
                </a:lnTo>
                <a:lnTo>
                  <a:pt x="2335" y="293"/>
                </a:lnTo>
                <a:lnTo>
                  <a:pt x="2335" y="293"/>
                </a:lnTo>
                <a:lnTo>
                  <a:pt x="2335" y="293"/>
                </a:lnTo>
                <a:lnTo>
                  <a:pt x="2335" y="293"/>
                </a:lnTo>
                <a:lnTo>
                  <a:pt x="2335" y="293"/>
                </a:lnTo>
                <a:lnTo>
                  <a:pt x="2335" y="293"/>
                </a:lnTo>
                <a:lnTo>
                  <a:pt x="2336" y="293"/>
                </a:lnTo>
                <a:lnTo>
                  <a:pt x="2336" y="293"/>
                </a:lnTo>
                <a:lnTo>
                  <a:pt x="2336" y="293"/>
                </a:lnTo>
                <a:lnTo>
                  <a:pt x="2336" y="293"/>
                </a:lnTo>
                <a:lnTo>
                  <a:pt x="2337" y="293"/>
                </a:lnTo>
                <a:lnTo>
                  <a:pt x="2337" y="293"/>
                </a:lnTo>
                <a:lnTo>
                  <a:pt x="2337" y="293"/>
                </a:lnTo>
                <a:lnTo>
                  <a:pt x="2337" y="293"/>
                </a:lnTo>
                <a:lnTo>
                  <a:pt x="2338" y="293"/>
                </a:lnTo>
                <a:lnTo>
                  <a:pt x="2338" y="293"/>
                </a:lnTo>
                <a:lnTo>
                  <a:pt x="2338" y="293"/>
                </a:lnTo>
                <a:lnTo>
                  <a:pt x="2338" y="293"/>
                </a:lnTo>
                <a:lnTo>
                  <a:pt x="2338" y="293"/>
                </a:lnTo>
                <a:lnTo>
                  <a:pt x="2339" y="293"/>
                </a:lnTo>
                <a:lnTo>
                  <a:pt x="2339" y="293"/>
                </a:lnTo>
                <a:lnTo>
                  <a:pt x="2339" y="293"/>
                </a:lnTo>
                <a:lnTo>
                  <a:pt x="2339" y="293"/>
                </a:lnTo>
                <a:lnTo>
                  <a:pt x="2339" y="293"/>
                </a:lnTo>
                <a:lnTo>
                  <a:pt x="2339" y="293"/>
                </a:lnTo>
                <a:lnTo>
                  <a:pt x="2340" y="293"/>
                </a:lnTo>
                <a:lnTo>
                  <a:pt x="2340" y="293"/>
                </a:lnTo>
                <a:lnTo>
                  <a:pt x="2340" y="293"/>
                </a:lnTo>
                <a:lnTo>
                  <a:pt x="2340" y="293"/>
                </a:lnTo>
                <a:lnTo>
                  <a:pt x="2340" y="293"/>
                </a:lnTo>
                <a:lnTo>
                  <a:pt x="2341" y="293"/>
                </a:lnTo>
                <a:lnTo>
                  <a:pt x="2341" y="293"/>
                </a:lnTo>
                <a:lnTo>
                  <a:pt x="2341" y="293"/>
                </a:lnTo>
                <a:lnTo>
                  <a:pt x="2341" y="293"/>
                </a:lnTo>
                <a:lnTo>
                  <a:pt x="2342" y="293"/>
                </a:lnTo>
                <a:lnTo>
                  <a:pt x="2342" y="293"/>
                </a:lnTo>
                <a:lnTo>
                  <a:pt x="2342" y="293"/>
                </a:lnTo>
                <a:lnTo>
                  <a:pt x="2342" y="293"/>
                </a:lnTo>
                <a:lnTo>
                  <a:pt x="2343" y="293"/>
                </a:lnTo>
                <a:lnTo>
                  <a:pt x="2343" y="293"/>
                </a:lnTo>
                <a:lnTo>
                  <a:pt x="2343" y="293"/>
                </a:lnTo>
                <a:lnTo>
                  <a:pt x="2343" y="293"/>
                </a:lnTo>
                <a:lnTo>
                  <a:pt x="2343" y="293"/>
                </a:lnTo>
                <a:lnTo>
                  <a:pt x="2343" y="293"/>
                </a:lnTo>
                <a:lnTo>
                  <a:pt x="2343" y="293"/>
                </a:lnTo>
                <a:lnTo>
                  <a:pt x="2344" y="293"/>
                </a:lnTo>
                <a:lnTo>
                  <a:pt x="2344" y="293"/>
                </a:lnTo>
                <a:lnTo>
                  <a:pt x="2344" y="293"/>
                </a:lnTo>
                <a:lnTo>
                  <a:pt x="2344" y="293"/>
                </a:lnTo>
                <a:lnTo>
                  <a:pt x="2345" y="293"/>
                </a:lnTo>
                <a:lnTo>
                  <a:pt x="2345" y="293"/>
                </a:lnTo>
                <a:lnTo>
                  <a:pt x="2345" y="293"/>
                </a:lnTo>
                <a:lnTo>
                  <a:pt x="2345" y="293"/>
                </a:lnTo>
                <a:lnTo>
                  <a:pt x="2346" y="293"/>
                </a:lnTo>
                <a:lnTo>
                  <a:pt x="2346" y="293"/>
                </a:lnTo>
                <a:lnTo>
                  <a:pt x="2346" y="293"/>
                </a:lnTo>
                <a:lnTo>
                  <a:pt x="2346" y="293"/>
                </a:lnTo>
                <a:lnTo>
                  <a:pt x="2346" y="293"/>
                </a:lnTo>
                <a:lnTo>
                  <a:pt x="2347" y="293"/>
                </a:lnTo>
                <a:lnTo>
                  <a:pt x="2347" y="293"/>
                </a:lnTo>
                <a:lnTo>
                  <a:pt x="2347" y="293"/>
                </a:lnTo>
                <a:lnTo>
                  <a:pt x="2347" y="293"/>
                </a:lnTo>
                <a:lnTo>
                  <a:pt x="2347" y="293"/>
                </a:lnTo>
                <a:lnTo>
                  <a:pt x="2347" y="293"/>
                </a:lnTo>
                <a:lnTo>
                  <a:pt x="2348" y="293"/>
                </a:lnTo>
                <a:lnTo>
                  <a:pt x="2348" y="293"/>
                </a:lnTo>
                <a:lnTo>
                  <a:pt x="2348" y="293"/>
                </a:lnTo>
                <a:lnTo>
                  <a:pt x="2348" y="293"/>
                </a:lnTo>
                <a:lnTo>
                  <a:pt x="2349" y="293"/>
                </a:lnTo>
                <a:lnTo>
                  <a:pt x="2349" y="293"/>
                </a:lnTo>
                <a:lnTo>
                  <a:pt x="2349" y="293"/>
                </a:lnTo>
                <a:lnTo>
                  <a:pt x="2349" y="293"/>
                </a:lnTo>
                <a:lnTo>
                  <a:pt x="2349" y="293"/>
                </a:lnTo>
                <a:lnTo>
                  <a:pt x="2350" y="293"/>
                </a:lnTo>
                <a:lnTo>
                  <a:pt x="2350" y="293"/>
                </a:lnTo>
                <a:lnTo>
                  <a:pt x="2350" y="293"/>
                </a:lnTo>
                <a:lnTo>
                  <a:pt x="2350" y="293"/>
                </a:lnTo>
                <a:lnTo>
                  <a:pt x="2351" y="293"/>
                </a:lnTo>
                <a:lnTo>
                  <a:pt x="2351" y="293"/>
                </a:lnTo>
                <a:lnTo>
                  <a:pt x="2351" y="293"/>
                </a:lnTo>
                <a:lnTo>
                  <a:pt x="2351" y="293"/>
                </a:lnTo>
                <a:lnTo>
                  <a:pt x="2351" y="293"/>
                </a:lnTo>
                <a:lnTo>
                  <a:pt x="2351" y="293"/>
                </a:lnTo>
                <a:lnTo>
                  <a:pt x="2351" y="293"/>
                </a:lnTo>
                <a:lnTo>
                  <a:pt x="2352" y="293"/>
                </a:lnTo>
                <a:lnTo>
                  <a:pt x="2352" y="293"/>
                </a:lnTo>
                <a:lnTo>
                  <a:pt x="2352" y="293"/>
                </a:lnTo>
                <a:lnTo>
                  <a:pt x="2352" y="293"/>
                </a:lnTo>
                <a:lnTo>
                  <a:pt x="2353" y="293"/>
                </a:lnTo>
                <a:lnTo>
                  <a:pt x="2353" y="293"/>
                </a:lnTo>
                <a:lnTo>
                  <a:pt x="2353" y="293"/>
                </a:lnTo>
                <a:lnTo>
                  <a:pt x="2353" y="293"/>
                </a:lnTo>
                <a:lnTo>
                  <a:pt x="2354" y="293"/>
                </a:lnTo>
                <a:lnTo>
                  <a:pt x="2354" y="293"/>
                </a:lnTo>
                <a:lnTo>
                  <a:pt x="2354" y="293"/>
                </a:lnTo>
                <a:lnTo>
                  <a:pt x="2354" y="293"/>
                </a:lnTo>
                <a:lnTo>
                  <a:pt x="2354" y="293"/>
                </a:lnTo>
                <a:lnTo>
                  <a:pt x="2355" y="293"/>
                </a:lnTo>
                <a:lnTo>
                  <a:pt x="2355" y="293"/>
                </a:lnTo>
                <a:lnTo>
                  <a:pt x="2355" y="293"/>
                </a:lnTo>
                <a:lnTo>
                  <a:pt x="2355" y="293"/>
                </a:lnTo>
                <a:lnTo>
                  <a:pt x="2355" y="293"/>
                </a:lnTo>
                <a:lnTo>
                  <a:pt x="2355" y="293"/>
                </a:lnTo>
                <a:lnTo>
                  <a:pt x="2356" y="293"/>
                </a:lnTo>
                <a:lnTo>
                  <a:pt x="2356" y="293"/>
                </a:lnTo>
                <a:lnTo>
                  <a:pt x="2356" y="293"/>
                </a:lnTo>
                <a:lnTo>
                  <a:pt x="2356" y="293"/>
                </a:lnTo>
                <a:lnTo>
                  <a:pt x="2357" y="293"/>
                </a:lnTo>
                <a:lnTo>
                  <a:pt x="2357" y="293"/>
                </a:lnTo>
                <a:lnTo>
                  <a:pt x="2357" y="293"/>
                </a:lnTo>
                <a:lnTo>
                  <a:pt x="2357" y="293"/>
                </a:lnTo>
                <a:lnTo>
                  <a:pt x="2357" y="293"/>
                </a:lnTo>
                <a:lnTo>
                  <a:pt x="2358" y="293"/>
                </a:lnTo>
                <a:lnTo>
                  <a:pt x="2358" y="293"/>
                </a:lnTo>
                <a:lnTo>
                  <a:pt x="2358" y="293"/>
                </a:lnTo>
                <a:lnTo>
                  <a:pt x="2358" y="293"/>
                </a:lnTo>
                <a:lnTo>
                  <a:pt x="2358" y="293"/>
                </a:lnTo>
                <a:lnTo>
                  <a:pt x="2358" y="293"/>
                </a:lnTo>
                <a:lnTo>
                  <a:pt x="2359" y="293"/>
                </a:lnTo>
                <a:lnTo>
                  <a:pt x="2359" y="293"/>
                </a:lnTo>
                <a:lnTo>
                  <a:pt x="2359" y="293"/>
                </a:lnTo>
                <a:lnTo>
                  <a:pt x="2359" y="293"/>
                </a:lnTo>
                <a:lnTo>
                  <a:pt x="2359" y="293"/>
                </a:lnTo>
                <a:lnTo>
                  <a:pt x="2360" y="293"/>
                </a:lnTo>
                <a:lnTo>
                  <a:pt x="2360" y="293"/>
                </a:lnTo>
                <a:lnTo>
                  <a:pt x="2360" y="293"/>
                </a:lnTo>
                <a:lnTo>
                  <a:pt x="2360" y="293"/>
                </a:lnTo>
                <a:lnTo>
                  <a:pt x="2361" y="293"/>
                </a:lnTo>
                <a:lnTo>
                  <a:pt x="2361" y="293"/>
                </a:lnTo>
                <a:lnTo>
                  <a:pt x="2361" y="293"/>
                </a:lnTo>
                <a:lnTo>
                  <a:pt x="2361" y="293"/>
                </a:lnTo>
                <a:lnTo>
                  <a:pt x="2362" y="293"/>
                </a:lnTo>
                <a:lnTo>
                  <a:pt x="2362" y="293"/>
                </a:lnTo>
                <a:lnTo>
                  <a:pt x="2362" y="293"/>
                </a:lnTo>
                <a:lnTo>
                  <a:pt x="2362" y="293"/>
                </a:lnTo>
                <a:lnTo>
                  <a:pt x="2362" y="293"/>
                </a:lnTo>
                <a:lnTo>
                  <a:pt x="2362" y="293"/>
                </a:lnTo>
                <a:lnTo>
                  <a:pt x="2362" y="293"/>
                </a:lnTo>
                <a:lnTo>
                  <a:pt x="2363" y="293"/>
                </a:lnTo>
                <a:lnTo>
                  <a:pt x="2363" y="293"/>
                </a:lnTo>
                <a:lnTo>
                  <a:pt x="2363" y="293"/>
                </a:lnTo>
                <a:lnTo>
                  <a:pt x="2363" y="293"/>
                </a:lnTo>
                <a:lnTo>
                  <a:pt x="2364" y="293"/>
                </a:lnTo>
                <a:lnTo>
                  <a:pt x="2364" y="293"/>
                </a:lnTo>
                <a:lnTo>
                  <a:pt x="2364" y="293"/>
                </a:lnTo>
                <a:lnTo>
                  <a:pt x="2364" y="293"/>
                </a:lnTo>
                <a:lnTo>
                  <a:pt x="2365" y="293"/>
                </a:lnTo>
                <a:lnTo>
                  <a:pt x="2365" y="293"/>
                </a:lnTo>
                <a:lnTo>
                  <a:pt x="2365" y="293"/>
                </a:lnTo>
                <a:lnTo>
                  <a:pt x="2365" y="293"/>
                </a:lnTo>
                <a:lnTo>
                  <a:pt x="2365" y="293"/>
                </a:lnTo>
                <a:lnTo>
                  <a:pt x="2366" y="293"/>
                </a:lnTo>
                <a:lnTo>
                  <a:pt x="2366" y="293"/>
                </a:lnTo>
                <a:lnTo>
                  <a:pt x="2366" y="293"/>
                </a:lnTo>
                <a:lnTo>
                  <a:pt x="2366" y="293"/>
                </a:lnTo>
                <a:lnTo>
                  <a:pt x="2366" y="293"/>
                </a:lnTo>
                <a:lnTo>
                  <a:pt x="2366" y="293"/>
                </a:lnTo>
                <a:lnTo>
                  <a:pt x="2367" y="293"/>
                </a:lnTo>
                <a:lnTo>
                  <a:pt x="2367" y="293"/>
                </a:lnTo>
                <a:lnTo>
                  <a:pt x="2367" y="293"/>
                </a:lnTo>
                <a:lnTo>
                  <a:pt x="2367" y="293"/>
                </a:lnTo>
                <a:lnTo>
                  <a:pt x="2368" y="293"/>
                </a:lnTo>
                <a:lnTo>
                  <a:pt x="2368" y="293"/>
                </a:lnTo>
                <a:lnTo>
                  <a:pt x="2368" y="293"/>
                </a:lnTo>
                <a:lnTo>
                  <a:pt x="2368" y="293"/>
                </a:lnTo>
                <a:lnTo>
                  <a:pt x="2368" y="293"/>
                </a:lnTo>
                <a:lnTo>
                  <a:pt x="2369" y="293"/>
                </a:lnTo>
                <a:lnTo>
                  <a:pt x="2369" y="293"/>
                </a:lnTo>
                <a:lnTo>
                  <a:pt x="2369" y="293"/>
                </a:lnTo>
                <a:lnTo>
                  <a:pt x="2369" y="293"/>
                </a:lnTo>
                <a:lnTo>
                  <a:pt x="2370" y="293"/>
                </a:lnTo>
                <a:lnTo>
                  <a:pt x="2370" y="293"/>
                </a:lnTo>
                <a:lnTo>
                  <a:pt x="2370" y="293"/>
                </a:lnTo>
                <a:lnTo>
                  <a:pt x="2370" y="293"/>
                </a:lnTo>
                <a:lnTo>
                  <a:pt x="2370" y="293"/>
                </a:lnTo>
                <a:lnTo>
                  <a:pt x="2370" y="293"/>
                </a:lnTo>
                <a:lnTo>
                  <a:pt x="2370" y="293"/>
                </a:lnTo>
                <a:lnTo>
                  <a:pt x="2371" y="293"/>
                </a:lnTo>
                <a:lnTo>
                  <a:pt x="2371" y="293"/>
                </a:lnTo>
                <a:lnTo>
                  <a:pt x="2371" y="293"/>
                </a:lnTo>
                <a:lnTo>
                  <a:pt x="2371" y="293"/>
                </a:lnTo>
                <a:lnTo>
                  <a:pt x="2372" y="293"/>
                </a:lnTo>
                <a:lnTo>
                  <a:pt x="2372" y="293"/>
                </a:lnTo>
                <a:lnTo>
                  <a:pt x="2372" y="293"/>
                </a:lnTo>
                <a:lnTo>
                  <a:pt x="2372" y="293"/>
                </a:lnTo>
                <a:lnTo>
                  <a:pt x="2373" y="293"/>
                </a:lnTo>
                <a:lnTo>
                  <a:pt x="2373" y="293"/>
                </a:lnTo>
                <a:lnTo>
                  <a:pt x="2373" y="293"/>
                </a:lnTo>
                <a:lnTo>
                  <a:pt x="2373" y="293"/>
                </a:lnTo>
                <a:lnTo>
                  <a:pt x="2374" y="293"/>
                </a:lnTo>
                <a:lnTo>
                  <a:pt x="2374" y="293"/>
                </a:lnTo>
                <a:lnTo>
                  <a:pt x="2374" y="293"/>
                </a:lnTo>
                <a:lnTo>
                  <a:pt x="2374" y="293"/>
                </a:lnTo>
                <a:lnTo>
                  <a:pt x="2374" y="293"/>
                </a:lnTo>
                <a:lnTo>
                  <a:pt x="2374" y="293"/>
                </a:lnTo>
                <a:lnTo>
                  <a:pt x="2374" y="293"/>
                </a:lnTo>
                <a:lnTo>
                  <a:pt x="2375" y="293"/>
                </a:lnTo>
                <a:lnTo>
                  <a:pt x="2375" y="293"/>
                </a:lnTo>
                <a:lnTo>
                  <a:pt x="2375" y="293"/>
                </a:lnTo>
                <a:lnTo>
                  <a:pt x="2375" y="293"/>
                </a:lnTo>
                <a:lnTo>
                  <a:pt x="2376" y="293"/>
                </a:lnTo>
                <a:lnTo>
                  <a:pt x="2376" y="293"/>
                </a:lnTo>
                <a:lnTo>
                  <a:pt x="2376" y="293"/>
                </a:lnTo>
                <a:lnTo>
                  <a:pt x="2376" y="293"/>
                </a:lnTo>
                <a:lnTo>
                  <a:pt x="2376" y="293"/>
                </a:lnTo>
                <a:lnTo>
                  <a:pt x="2377" y="293"/>
                </a:lnTo>
                <a:lnTo>
                  <a:pt x="2377" y="293"/>
                </a:lnTo>
                <a:lnTo>
                  <a:pt x="2377" y="293"/>
                </a:lnTo>
                <a:lnTo>
                  <a:pt x="2377" y="293"/>
                </a:lnTo>
                <a:lnTo>
                  <a:pt x="2378" y="293"/>
                </a:lnTo>
                <a:lnTo>
                  <a:pt x="2378" y="293"/>
                </a:lnTo>
                <a:lnTo>
                  <a:pt x="2378" y="293"/>
                </a:lnTo>
                <a:lnTo>
                  <a:pt x="2378" y="293"/>
                </a:lnTo>
                <a:lnTo>
                  <a:pt x="2378" y="293"/>
                </a:lnTo>
                <a:lnTo>
                  <a:pt x="2378" y="293"/>
                </a:lnTo>
                <a:lnTo>
                  <a:pt x="2379" y="293"/>
                </a:lnTo>
                <a:lnTo>
                  <a:pt x="2379" y="293"/>
                </a:lnTo>
                <a:lnTo>
                  <a:pt x="2379" y="293"/>
                </a:lnTo>
                <a:lnTo>
                  <a:pt x="2379" y="293"/>
                </a:lnTo>
                <a:lnTo>
                  <a:pt x="2379" y="293"/>
                </a:lnTo>
                <a:lnTo>
                  <a:pt x="2380" y="293"/>
                </a:lnTo>
                <a:lnTo>
                  <a:pt x="2380" y="293"/>
                </a:lnTo>
                <a:lnTo>
                  <a:pt x="2380" y="293"/>
                </a:lnTo>
                <a:lnTo>
                  <a:pt x="2380" y="293"/>
                </a:lnTo>
                <a:lnTo>
                  <a:pt x="2381" y="293"/>
                </a:lnTo>
                <a:lnTo>
                  <a:pt x="2381" y="293"/>
                </a:lnTo>
                <a:lnTo>
                  <a:pt x="2381" y="293"/>
                </a:lnTo>
                <a:lnTo>
                  <a:pt x="2381" y="293"/>
                </a:lnTo>
                <a:lnTo>
                  <a:pt x="2382" y="293"/>
                </a:lnTo>
                <a:lnTo>
                  <a:pt x="2382" y="293"/>
                </a:lnTo>
                <a:lnTo>
                  <a:pt x="2382" y="293"/>
                </a:lnTo>
                <a:lnTo>
                  <a:pt x="2382" y="293"/>
                </a:lnTo>
                <a:lnTo>
                  <a:pt x="2382" y="293"/>
                </a:lnTo>
                <a:lnTo>
                  <a:pt x="2382" y="293"/>
                </a:lnTo>
                <a:lnTo>
                  <a:pt x="2382" y="293"/>
                </a:lnTo>
                <a:lnTo>
                  <a:pt x="2383" y="293"/>
                </a:lnTo>
                <a:lnTo>
                  <a:pt x="2383" y="293"/>
                </a:lnTo>
                <a:lnTo>
                  <a:pt x="2383" y="293"/>
                </a:lnTo>
                <a:lnTo>
                  <a:pt x="2383" y="293"/>
                </a:lnTo>
                <a:lnTo>
                  <a:pt x="2384" y="293"/>
                </a:lnTo>
                <a:lnTo>
                  <a:pt x="2384" y="293"/>
                </a:lnTo>
                <a:lnTo>
                  <a:pt x="2384" y="293"/>
                </a:lnTo>
                <a:lnTo>
                  <a:pt x="2384" y="293"/>
                </a:lnTo>
                <a:lnTo>
                  <a:pt x="2385" y="293"/>
                </a:lnTo>
                <a:lnTo>
                  <a:pt x="2385" y="293"/>
                </a:lnTo>
                <a:lnTo>
                  <a:pt x="2385" y="293"/>
                </a:lnTo>
                <a:lnTo>
                  <a:pt x="2385" y="293"/>
                </a:lnTo>
                <a:lnTo>
                  <a:pt x="2385" y="293"/>
                </a:lnTo>
                <a:lnTo>
                  <a:pt x="2386" y="293"/>
                </a:lnTo>
                <a:lnTo>
                  <a:pt x="2386" y="293"/>
                </a:lnTo>
                <a:lnTo>
                  <a:pt x="2386" y="293"/>
                </a:lnTo>
                <a:lnTo>
                  <a:pt x="2386" y="293"/>
                </a:lnTo>
                <a:lnTo>
                  <a:pt x="2386" y="293"/>
                </a:lnTo>
                <a:lnTo>
                  <a:pt x="2386" y="293"/>
                </a:lnTo>
                <a:lnTo>
                  <a:pt x="2387" y="293"/>
                </a:lnTo>
                <a:lnTo>
                  <a:pt x="2387" y="293"/>
                </a:lnTo>
                <a:lnTo>
                  <a:pt x="2387" y="293"/>
                </a:lnTo>
                <a:lnTo>
                  <a:pt x="2387" y="293"/>
                </a:lnTo>
                <a:lnTo>
                  <a:pt x="2387" y="293"/>
                </a:lnTo>
                <a:lnTo>
                  <a:pt x="2388" y="293"/>
                </a:lnTo>
                <a:lnTo>
                  <a:pt x="2388" y="293"/>
                </a:lnTo>
                <a:lnTo>
                  <a:pt x="2388" y="293"/>
                </a:lnTo>
                <a:lnTo>
                  <a:pt x="2388" y="293"/>
                </a:lnTo>
                <a:lnTo>
                  <a:pt x="2389" y="293"/>
                </a:lnTo>
                <a:lnTo>
                  <a:pt x="2389" y="293"/>
                </a:lnTo>
                <a:lnTo>
                  <a:pt x="2389" y="293"/>
                </a:lnTo>
                <a:lnTo>
                  <a:pt x="2389" y="293"/>
                </a:lnTo>
                <a:lnTo>
                  <a:pt x="2390" y="293"/>
                </a:lnTo>
                <a:lnTo>
                  <a:pt x="2390" y="293"/>
                </a:lnTo>
                <a:lnTo>
                  <a:pt x="2390" y="293"/>
                </a:lnTo>
                <a:lnTo>
                  <a:pt x="2390" y="293"/>
                </a:lnTo>
                <a:lnTo>
                  <a:pt x="2390" y="293"/>
                </a:lnTo>
                <a:lnTo>
                  <a:pt x="2390" y="293"/>
                </a:lnTo>
                <a:lnTo>
                  <a:pt x="2390" y="293"/>
                </a:lnTo>
                <a:lnTo>
                  <a:pt x="2391" y="293"/>
                </a:lnTo>
                <a:lnTo>
                  <a:pt x="2391" y="293"/>
                </a:lnTo>
                <a:lnTo>
                  <a:pt x="2391" y="293"/>
                </a:lnTo>
                <a:lnTo>
                  <a:pt x="2391" y="293"/>
                </a:lnTo>
                <a:lnTo>
                  <a:pt x="2392" y="293"/>
                </a:lnTo>
                <a:lnTo>
                  <a:pt x="2392" y="293"/>
                </a:lnTo>
                <a:lnTo>
                  <a:pt x="2392" y="293"/>
                </a:lnTo>
                <a:lnTo>
                  <a:pt x="2392" y="293"/>
                </a:lnTo>
                <a:lnTo>
                  <a:pt x="2393" y="293"/>
                </a:lnTo>
                <a:lnTo>
                  <a:pt x="2393" y="293"/>
                </a:lnTo>
                <a:lnTo>
                  <a:pt x="2393" y="293"/>
                </a:lnTo>
                <a:lnTo>
                  <a:pt x="2393" y="293"/>
                </a:lnTo>
                <a:lnTo>
                  <a:pt x="2393" y="293"/>
                </a:lnTo>
                <a:lnTo>
                  <a:pt x="2394" y="293"/>
                </a:lnTo>
                <a:lnTo>
                  <a:pt x="2394" y="293"/>
                </a:lnTo>
                <a:lnTo>
                  <a:pt x="2394" y="293"/>
                </a:lnTo>
                <a:lnTo>
                  <a:pt x="2394" y="293"/>
                </a:lnTo>
                <a:lnTo>
                  <a:pt x="2394" y="293"/>
                </a:lnTo>
                <a:lnTo>
                  <a:pt x="2394" y="293"/>
                </a:lnTo>
                <a:lnTo>
                  <a:pt x="2395" y="293"/>
                </a:lnTo>
                <a:lnTo>
                  <a:pt x="2395" y="293"/>
                </a:lnTo>
                <a:lnTo>
                  <a:pt x="2395" y="293"/>
                </a:lnTo>
                <a:lnTo>
                  <a:pt x="2395" y="293"/>
                </a:lnTo>
                <a:lnTo>
                  <a:pt x="2396" y="293"/>
                </a:lnTo>
                <a:lnTo>
                  <a:pt x="2396" y="293"/>
                </a:lnTo>
                <a:lnTo>
                  <a:pt x="2396" y="293"/>
                </a:lnTo>
                <a:lnTo>
                  <a:pt x="2396" y="293"/>
                </a:lnTo>
                <a:lnTo>
                  <a:pt x="2396" y="293"/>
                </a:lnTo>
                <a:lnTo>
                  <a:pt x="2397" y="293"/>
                </a:lnTo>
                <a:lnTo>
                  <a:pt x="2397" y="293"/>
                </a:lnTo>
                <a:lnTo>
                  <a:pt x="2397" y="293"/>
                </a:lnTo>
                <a:lnTo>
                  <a:pt x="2397" y="293"/>
                </a:lnTo>
                <a:lnTo>
                  <a:pt x="2398" y="293"/>
                </a:lnTo>
                <a:lnTo>
                  <a:pt x="2398" y="293"/>
                </a:lnTo>
                <a:lnTo>
                  <a:pt x="2398" y="293"/>
                </a:lnTo>
                <a:lnTo>
                  <a:pt x="2398" y="293"/>
                </a:lnTo>
                <a:lnTo>
                  <a:pt x="2398" y="293"/>
                </a:lnTo>
                <a:lnTo>
                  <a:pt x="2398" y="293"/>
                </a:lnTo>
                <a:lnTo>
                  <a:pt x="2398" y="293"/>
                </a:lnTo>
                <a:lnTo>
                  <a:pt x="2399" y="293"/>
                </a:lnTo>
                <a:lnTo>
                  <a:pt x="2399" y="293"/>
                </a:lnTo>
                <a:lnTo>
                  <a:pt x="2399" y="293"/>
                </a:lnTo>
                <a:lnTo>
                  <a:pt x="2399" y="293"/>
                </a:lnTo>
                <a:lnTo>
                  <a:pt x="2400" y="293"/>
                </a:lnTo>
                <a:lnTo>
                  <a:pt x="2400" y="293"/>
                </a:lnTo>
                <a:lnTo>
                  <a:pt x="2400" y="293"/>
                </a:lnTo>
                <a:lnTo>
                  <a:pt x="2400" y="293"/>
                </a:lnTo>
                <a:lnTo>
                  <a:pt x="2401" y="293"/>
                </a:lnTo>
                <a:lnTo>
                  <a:pt x="2401" y="293"/>
                </a:lnTo>
                <a:lnTo>
                  <a:pt x="2401" y="293"/>
                </a:lnTo>
                <a:lnTo>
                  <a:pt x="2401" y="293"/>
                </a:lnTo>
                <a:lnTo>
                  <a:pt x="2401" y="293"/>
                </a:lnTo>
                <a:lnTo>
                  <a:pt x="2402" y="293"/>
                </a:lnTo>
                <a:lnTo>
                  <a:pt x="2402" y="293"/>
                </a:lnTo>
                <a:lnTo>
                  <a:pt x="2402" y="293"/>
                </a:lnTo>
                <a:lnTo>
                  <a:pt x="2402" y="293"/>
                </a:lnTo>
                <a:lnTo>
                  <a:pt x="2402" y="293"/>
                </a:lnTo>
                <a:lnTo>
                  <a:pt x="2402" y="293"/>
                </a:lnTo>
                <a:lnTo>
                  <a:pt x="2403" y="293"/>
                </a:lnTo>
                <a:lnTo>
                  <a:pt x="2403" y="293"/>
                </a:lnTo>
                <a:lnTo>
                  <a:pt x="2403" y="293"/>
                </a:lnTo>
                <a:lnTo>
                  <a:pt x="2403" y="293"/>
                </a:lnTo>
                <a:lnTo>
                  <a:pt x="2404" y="293"/>
                </a:lnTo>
                <a:lnTo>
                  <a:pt x="2404" y="293"/>
                </a:lnTo>
                <a:lnTo>
                  <a:pt x="2404" y="293"/>
                </a:lnTo>
                <a:lnTo>
                  <a:pt x="2404" y="293"/>
                </a:lnTo>
                <a:lnTo>
                  <a:pt x="2404" y="293"/>
                </a:lnTo>
                <a:lnTo>
                  <a:pt x="2405" y="293"/>
                </a:lnTo>
                <a:lnTo>
                  <a:pt x="2405" y="293"/>
                </a:lnTo>
                <a:lnTo>
                  <a:pt x="2405" y="293"/>
                </a:lnTo>
                <a:lnTo>
                  <a:pt x="2405" y="293"/>
                </a:lnTo>
                <a:lnTo>
                  <a:pt x="2406" y="293"/>
                </a:lnTo>
                <a:lnTo>
                  <a:pt x="2406" y="293"/>
                </a:lnTo>
                <a:lnTo>
                  <a:pt x="2406" y="293"/>
                </a:lnTo>
                <a:lnTo>
                  <a:pt x="2406" y="293"/>
                </a:lnTo>
                <a:lnTo>
                  <a:pt x="2406" y="293"/>
                </a:lnTo>
                <a:lnTo>
                  <a:pt x="2406" y="293"/>
                </a:lnTo>
                <a:lnTo>
                  <a:pt x="2407" y="293"/>
                </a:lnTo>
                <a:lnTo>
                  <a:pt x="2407" y="293"/>
                </a:lnTo>
                <a:lnTo>
                  <a:pt x="2407" y="293"/>
                </a:lnTo>
                <a:lnTo>
                  <a:pt x="2407" y="293"/>
                </a:lnTo>
                <a:lnTo>
                  <a:pt x="2407" y="293"/>
                </a:lnTo>
                <a:lnTo>
                  <a:pt x="2408" y="293"/>
                </a:lnTo>
                <a:lnTo>
                  <a:pt x="2408" y="293"/>
                </a:lnTo>
                <a:lnTo>
                  <a:pt x="2408" y="293"/>
                </a:lnTo>
                <a:lnTo>
                  <a:pt x="2408" y="293"/>
                </a:lnTo>
                <a:lnTo>
                  <a:pt x="2409" y="293"/>
                </a:lnTo>
                <a:lnTo>
                  <a:pt x="2409" y="293"/>
                </a:lnTo>
                <a:lnTo>
                  <a:pt x="2409" y="293"/>
                </a:lnTo>
                <a:lnTo>
                  <a:pt x="2409" y="293"/>
                </a:lnTo>
                <a:lnTo>
                  <a:pt x="2410" y="293"/>
                </a:lnTo>
                <a:lnTo>
                  <a:pt x="2410" y="293"/>
                </a:lnTo>
                <a:lnTo>
                  <a:pt x="2410" y="293"/>
                </a:lnTo>
                <a:lnTo>
                  <a:pt x="2410" y="293"/>
                </a:lnTo>
                <a:lnTo>
                  <a:pt x="2410" y="293"/>
                </a:lnTo>
                <a:lnTo>
                  <a:pt x="2410" y="293"/>
                </a:lnTo>
                <a:lnTo>
                  <a:pt x="2410" y="293"/>
                </a:lnTo>
                <a:lnTo>
                  <a:pt x="2411" y="293"/>
                </a:lnTo>
                <a:lnTo>
                  <a:pt x="2411" y="293"/>
                </a:lnTo>
                <a:lnTo>
                  <a:pt x="2411" y="293"/>
                </a:lnTo>
                <a:lnTo>
                  <a:pt x="2411" y="293"/>
                </a:lnTo>
                <a:lnTo>
                  <a:pt x="2412" y="293"/>
                </a:lnTo>
                <a:lnTo>
                  <a:pt x="2412" y="293"/>
                </a:lnTo>
                <a:lnTo>
                  <a:pt x="2412" y="293"/>
                </a:lnTo>
                <a:lnTo>
                  <a:pt x="2412" y="293"/>
                </a:lnTo>
                <a:lnTo>
                  <a:pt x="2412" y="293"/>
                </a:lnTo>
                <a:lnTo>
                  <a:pt x="2413" y="293"/>
                </a:lnTo>
                <a:lnTo>
                  <a:pt x="2413" y="293"/>
                </a:lnTo>
                <a:lnTo>
                  <a:pt x="2413" y="293"/>
                </a:lnTo>
                <a:lnTo>
                  <a:pt x="2413" y="293"/>
                </a:lnTo>
                <a:lnTo>
                  <a:pt x="2414" y="293"/>
                </a:lnTo>
                <a:lnTo>
                  <a:pt x="2414" y="293"/>
                </a:lnTo>
                <a:lnTo>
                  <a:pt x="2414" y="293"/>
                </a:lnTo>
                <a:lnTo>
                  <a:pt x="2414" y="293"/>
                </a:lnTo>
                <a:lnTo>
                  <a:pt x="2414" y="293"/>
                </a:lnTo>
                <a:lnTo>
                  <a:pt x="2414" y="293"/>
                </a:lnTo>
                <a:lnTo>
                  <a:pt x="2415" y="293"/>
                </a:lnTo>
                <a:lnTo>
                  <a:pt x="2415" y="293"/>
                </a:lnTo>
                <a:lnTo>
                  <a:pt x="2415" y="293"/>
                </a:lnTo>
                <a:lnTo>
                  <a:pt x="2415" y="293"/>
                </a:lnTo>
                <a:lnTo>
                  <a:pt x="2415" y="293"/>
                </a:lnTo>
                <a:lnTo>
                  <a:pt x="2416" y="293"/>
                </a:lnTo>
                <a:lnTo>
                  <a:pt x="2416" y="293"/>
                </a:lnTo>
                <a:lnTo>
                  <a:pt x="2416" y="293"/>
                </a:lnTo>
                <a:lnTo>
                  <a:pt x="2416" y="293"/>
                </a:lnTo>
                <a:lnTo>
                  <a:pt x="2417" y="293"/>
                </a:lnTo>
                <a:lnTo>
                  <a:pt x="2417" y="293"/>
                </a:lnTo>
                <a:lnTo>
                  <a:pt x="2417" y="293"/>
                </a:lnTo>
                <a:lnTo>
                  <a:pt x="2417" y="293"/>
                </a:lnTo>
                <a:lnTo>
                  <a:pt x="2418" y="293"/>
                </a:lnTo>
                <a:lnTo>
                  <a:pt x="2418" y="293"/>
                </a:lnTo>
                <a:lnTo>
                  <a:pt x="2418" y="293"/>
                </a:lnTo>
                <a:lnTo>
                  <a:pt x="2418" y="293"/>
                </a:lnTo>
                <a:lnTo>
                  <a:pt x="2418" y="293"/>
                </a:lnTo>
                <a:lnTo>
                  <a:pt x="2418" y="293"/>
                </a:lnTo>
                <a:lnTo>
                  <a:pt x="2418" y="293"/>
                </a:lnTo>
                <a:lnTo>
                  <a:pt x="2419" y="293"/>
                </a:lnTo>
                <a:lnTo>
                  <a:pt x="2419" y="293"/>
                </a:lnTo>
                <a:lnTo>
                  <a:pt x="2419" y="293"/>
                </a:lnTo>
                <a:lnTo>
                  <a:pt x="2419" y="293"/>
                </a:lnTo>
                <a:lnTo>
                  <a:pt x="2420" y="293"/>
                </a:lnTo>
                <a:lnTo>
                  <a:pt x="2420" y="293"/>
                </a:lnTo>
                <a:lnTo>
                  <a:pt x="2420" y="293"/>
                </a:lnTo>
                <a:lnTo>
                  <a:pt x="2420" y="293"/>
                </a:lnTo>
                <a:lnTo>
                  <a:pt x="2421" y="293"/>
                </a:lnTo>
                <a:lnTo>
                  <a:pt x="2421" y="293"/>
                </a:lnTo>
                <a:lnTo>
                  <a:pt x="2421" y="293"/>
                </a:lnTo>
                <a:lnTo>
                  <a:pt x="2421" y="293"/>
                </a:lnTo>
                <a:lnTo>
                  <a:pt x="2421" y="293"/>
                </a:lnTo>
                <a:lnTo>
                  <a:pt x="2421" y="293"/>
                </a:lnTo>
                <a:lnTo>
                  <a:pt x="2421" y="293"/>
                </a:lnTo>
                <a:lnTo>
                  <a:pt x="2422" y="293"/>
                </a:lnTo>
                <a:lnTo>
                  <a:pt x="2422" y="293"/>
                </a:lnTo>
                <a:lnTo>
                  <a:pt x="2422" y="293"/>
                </a:lnTo>
                <a:lnTo>
                  <a:pt x="2422" y="293"/>
                </a:lnTo>
                <a:lnTo>
                  <a:pt x="2423" y="293"/>
                </a:lnTo>
                <a:lnTo>
                  <a:pt x="2423" y="293"/>
                </a:lnTo>
                <a:lnTo>
                  <a:pt x="2423" y="293"/>
                </a:lnTo>
                <a:lnTo>
                  <a:pt x="2423" y="293"/>
                </a:lnTo>
                <a:lnTo>
                  <a:pt x="2423" y="293"/>
                </a:lnTo>
                <a:lnTo>
                  <a:pt x="2424" y="293"/>
                </a:lnTo>
                <a:lnTo>
                  <a:pt x="2424" y="293"/>
                </a:lnTo>
                <a:lnTo>
                  <a:pt x="2424" y="293"/>
                </a:lnTo>
                <a:lnTo>
                  <a:pt x="2424" y="293"/>
                </a:lnTo>
                <a:lnTo>
                  <a:pt x="2425" y="293"/>
                </a:lnTo>
                <a:lnTo>
                  <a:pt x="2425" y="293"/>
                </a:lnTo>
                <a:lnTo>
                  <a:pt x="2425" y="293"/>
                </a:lnTo>
                <a:lnTo>
                  <a:pt x="2425" y="293"/>
                </a:lnTo>
                <a:lnTo>
                  <a:pt x="2425" y="293"/>
                </a:lnTo>
                <a:lnTo>
                  <a:pt x="2425" y="293"/>
                </a:lnTo>
                <a:lnTo>
                  <a:pt x="2426" y="293"/>
                </a:lnTo>
                <a:lnTo>
                  <a:pt x="2426" y="293"/>
                </a:lnTo>
                <a:lnTo>
                  <a:pt x="2426" y="293"/>
                </a:lnTo>
                <a:lnTo>
                  <a:pt x="2426" y="293"/>
                </a:lnTo>
                <a:lnTo>
                  <a:pt x="2426" y="293"/>
                </a:lnTo>
                <a:lnTo>
                  <a:pt x="2427" y="293"/>
                </a:lnTo>
                <a:lnTo>
                  <a:pt x="2427" y="293"/>
                </a:lnTo>
                <a:lnTo>
                  <a:pt x="2427" y="293"/>
                </a:lnTo>
                <a:lnTo>
                  <a:pt x="2427" y="293"/>
                </a:lnTo>
                <a:lnTo>
                  <a:pt x="2428" y="293"/>
                </a:lnTo>
                <a:lnTo>
                  <a:pt x="2428" y="293"/>
                </a:lnTo>
                <a:lnTo>
                  <a:pt x="2428" y="293"/>
                </a:lnTo>
                <a:lnTo>
                  <a:pt x="2428" y="293"/>
                </a:lnTo>
                <a:lnTo>
                  <a:pt x="2429" y="293"/>
                </a:lnTo>
                <a:lnTo>
                  <a:pt x="2429" y="293"/>
                </a:lnTo>
                <a:lnTo>
                  <a:pt x="2429" y="293"/>
                </a:lnTo>
                <a:lnTo>
                  <a:pt x="2429" y="293"/>
                </a:lnTo>
                <a:lnTo>
                  <a:pt x="2429" y="293"/>
                </a:lnTo>
                <a:lnTo>
                  <a:pt x="2429" y="293"/>
                </a:lnTo>
                <a:lnTo>
                  <a:pt x="2429" y="293"/>
                </a:lnTo>
                <a:lnTo>
                  <a:pt x="2430" y="293"/>
                </a:lnTo>
                <a:lnTo>
                  <a:pt x="2430" y="293"/>
                </a:lnTo>
                <a:lnTo>
                  <a:pt x="2430" y="293"/>
                </a:lnTo>
                <a:lnTo>
                  <a:pt x="2430" y="293"/>
                </a:lnTo>
                <a:lnTo>
                  <a:pt x="2431" y="293"/>
                </a:lnTo>
                <a:lnTo>
                  <a:pt x="2431" y="293"/>
                </a:lnTo>
                <a:lnTo>
                  <a:pt x="2431" y="293"/>
                </a:lnTo>
                <a:lnTo>
                  <a:pt x="2431" y="293"/>
                </a:lnTo>
                <a:lnTo>
                  <a:pt x="2432" y="293"/>
                </a:lnTo>
                <a:lnTo>
                  <a:pt x="2432" y="293"/>
                </a:lnTo>
                <a:lnTo>
                  <a:pt x="2432" y="293"/>
                </a:lnTo>
                <a:lnTo>
                  <a:pt x="2432" y="293"/>
                </a:lnTo>
                <a:lnTo>
                  <a:pt x="2432" y="293"/>
                </a:lnTo>
                <a:lnTo>
                  <a:pt x="2433" y="293"/>
                </a:lnTo>
                <a:lnTo>
                  <a:pt x="2433" y="293"/>
                </a:lnTo>
                <a:lnTo>
                  <a:pt x="2433" y="293"/>
                </a:lnTo>
                <a:lnTo>
                  <a:pt x="2433" y="293"/>
                </a:lnTo>
                <a:lnTo>
                  <a:pt x="2433" y="293"/>
                </a:lnTo>
                <a:lnTo>
                  <a:pt x="2433" y="293"/>
                </a:lnTo>
                <a:lnTo>
                  <a:pt x="2434" y="293"/>
                </a:lnTo>
                <a:lnTo>
                  <a:pt x="2434" y="293"/>
                </a:lnTo>
                <a:lnTo>
                  <a:pt x="2434" y="293"/>
                </a:lnTo>
                <a:lnTo>
                  <a:pt x="2434" y="293"/>
                </a:lnTo>
                <a:lnTo>
                  <a:pt x="2434" y="293"/>
                </a:lnTo>
                <a:lnTo>
                  <a:pt x="2435" y="293"/>
                </a:lnTo>
                <a:lnTo>
                  <a:pt x="2435" y="293"/>
                </a:lnTo>
                <a:lnTo>
                  <a:pt x="2435" y="293"/>
                </a:lnTo>
                <a:lnTo>
                  <a:pt x="2435" y="293"/>
                </a:lnTo>
                <a:lnTo>
                  <a:pt x="2436" y="293"/>
                </a:lnTo>
                <a:lnTo>
                  <a:pt x="2436" y="293"/>
                </a:lnTo>
                <a:lnTo>
                  <a:pt x="2436" y="293"/>
                </a:lnTo>
                <a:lnTo>
                  <a:pt x="2436" y="293"/>
                </a:lnTo>
                <a:lnTo>
                  <a:pt x="2437" y="293"/>
                </a:lnTo>
                <a:lnTo>
                  <a:pt x="2437" y="293"/>
                </a:lnTo>
                <a:lnTo>
                  <a:pt x="2437" y="293"/>
                </a:lnTo>
                <a:lnTo>
                  <a:pt x="2437" y="293"/>
                </a:lnTo>
                <a:lnTo>
                  <a:pt x="2437" y="293"/>
                </a:lnTo>
                <a:lnTo>
                  <a:pt x="2437" y="293"/>
                </a:lnTo>
                <a:lnTo>
                  <a:pt x="2437" y="293"/>
                </a:lnTo>
                <a:lnTo>
                  <a:pt x="2438" y="293"/>
                </a:lnTo>
                <a:lnTo>
                  <a:pt x="2438" y="293"/>
                </a:lnTo>
                <a:lnTo>
                  <a:pt x="2438" y="293"/>
                </a:lnTo>
                <a:lnTo>
                  <a:pt x="2438" y="293"/>
                </a:lnTo>
                <a:lnTo>
                  <a:pt x="2439" y="293"/>
                </a:lnTo>
                <a:lnTo>
                  <a:pt x="2439" y="293"/>
                </a:lnTo>
                <a:lnTo>
                  <a:pt x="2439" y="293"/>
                </a:lnTo>
                <a:lnTo>
                  <a:pt x="2439" y="293"/>
                </a:lnTo>
                <a:lnTo>
                  <a:pt x="2440" y="293"/>
                </a:lnTo>
                <a:lnTo>
                  <a:pt x="2440" y="293"/>
                </a:lnTo>
                <a:lnTo>
                  <a:pt x="2440" y="293"/>
                </a:lnTo>
                <a:lnTo>
                  <a:pt x="2440" y="293"/>
                </a:lnTo>
                <a:lnTo>
                  <a:pt x="2440" y="293"/>
                </a:lnTo>
                <a:lnTo>
                  <a:pt x="2441" y="293"/>
                </a:lnTo>
                <a:lnTo>
                  <a:pt x="2441" y="293"/>
                </a:lnTo>
                <a:lnTo>
                  <a:pt x="2441" y="293"/>
                </a:lnTo>
                <a:lnTo>
                  <a:pt x="2441" y="293"/>
                </a:lnTo>
                <a:lnTo>
                  <a:pt x="2441" y="293"/>
                </a:lnTo>
                <a:lnTo>
                  <a:pt x="2441" y="293"/>
                </a:lnTo>
                <a:lnTo>
                  <a:pt x="2442" y="293"/>
                </a:lnTo>
                <a:lnTo>
                  <a:pt x="2442" y="293"/>
                </a:lnTo>
                <a:lnTo>
                  <a:pt x="2442" y="293"/>
                </a:lnTo>
                <a:lnTo>
                  <a:pt x="2442" y="293"/>
                </a:lnTo>
                <a:lnTo>
                  <a:pt x="2443" y="293"/>
                </a:lnTo>
                <a:lnTo>
                  <a:pt x="2443" y="293"/>
                </a:lnTo>
                <a:lnTo>
                  <a:pt x="2443" y="293"/>
                </a:lnTo>
                <a:lnTo>
                  <a:pt x="2443" y="293"/>
                </a:lnTo>
                <a:lnTo>
                  <a:pt x="2443" y="293"/>
                </a:lnTo>
                <a:lnTo>
                  <a:pt x="2444" y="293"/>
                </a:lnTo>
                <a:lnTo>
                  <a:pt x="2444" y="293"/>
                </a:lnTo>
                <a:lnTo>
                  <a:pt x="2444" y="293"/>
                </a:lnTo>
                <a:lnTo>
                  <a:pt x="2444" y="293"/>
                </a:lnTo>
                <a:lnTo>
                  <a:pt x="2445" y="293"/>
                </a:lnTo>
                <a:lnTo>
                  <a:pt x="2445" y="293"/>
                </a:lnTo>
                <a:lnTo>
                  <a:pt x="2445" y="293"/>
                </a:lnTo>
                <a:lnTo>
                  <a:pt x="2445" y="293"/>
                </a:lnTo>
                <a:lnTo>
                  <a:pt x="2445" y="293"/>
                </a:lnTo>
                <a:lnTo>
                  <a:pt x="2445" y="293"/>
                </a:lnTo>
                <a:lnTo>
                  <a:pt x="2445" y="293"/>
                </a:lnTo>
                <a:lnTo>
                  <a:pt x="2446" y="293"/>
                </a:lnTo>
                <a:lnTo>
                  <a:pt x="2446" y="293"/>
                </a:lnTo>
                <a:lnTo>
                  <a:pt x="2446" y="293"/>
                </a:lnTo>
                <a:lnTo>
                  <a:pt x="2446" y="293"/>
                </a:lnTo>
                <a:lnTo>
                  <a:pt x="2447" y="293"/>
                </a:lnTo>
                <a:lnTo>
                  <a:pt x="2447" y="293"/>
                </a:lnTo>
                <a:lnTo>
                  <a:pt x="2447" y="293"/>
                </a:lnTo>
                <a:lnTo>
                  <a:pt x="2447" y="293"/>
                </a:lnTo>
                <a:lnTo>
                  <a:pt x="2448" y="293"/>
                </a:lnTo>
                <a:lnTo>
                  <a:pt x="2448" y="293"/>
                </a:lnTo>
                <a:lnTo>
                  <a:pt x="2448" y="293"/>
                </a:lnTo>
                <a:lnTo>
                  <a:pt x="2448" y="293"/>
                </a:lnTo>
                <a:lnTo>
                  <a:pt x="2448" y="293"/>
                </a:lnTo>
                <a:lnTo>
                  <a:pt x="2449" y="293"/>
                </a:lnTo>
                <a:lnTo>
                  <a:pt x="2449" y="293"/>
                </a:lnTo>
                <a:lnTo>
                  <a:pt x="2449" y="293"/>
                </a:lnTo>
                <a:lnTo>
                  <a:pt x="2449" y="293"/>
                </a:lnTo>
                <a:lnTo>
                  <a:pt x="2449" y="293"/>
                </a:lnTo>
                <a:lnTo>
                  <a:pt x="2449" y="293"/>
                </a:lnTo>
                <a:lnTo>
                  <a:pt x="2450" y="293"/>
                </a:lnTo>
                <a:lnTo>
                  <a:pt x="2450" y="293"/>
                </a:lnTo>
                <a:lnTo>
                  <a:pt x="2450" y="293"/>
                </a:lnTo>
                <a:lnTo>
                  <a:pt x="2450" y="293"/>
                </a:lnTo>
                <a:lnTo>
                  <a:pt x="2451" y="293"/>
                </a:lnTo>
                <a:lnTo>
                  <a:pt x="2451" y="293"/>
                </a:lnTo>
                <a:lnTo>
                  <a:pt x="2451" y="293"/>
                </a:lnTo>
                <a:lnTo>
                  <a:pt x="2451" y="293"/>
                </a:lnTo>
                <a:lnTo>
                  <a:pt x="2451" y="293"/>
                </a:lnTo>
                <a:lnTo>
                  <a:pt x="2452" y="293"/>
                </a:lnTo>
                <a:lnTo>
                  <a:pt x="2452" y="293"/>
                </a:lnTo>
                <a:lnTo>
                  <a:pt x="2452" y="293"/>
                </a:lnTo>
                <a:lnTo>
                  <a:pt x="2452" y="293"/>
                </a:lnTo>
                <a:lnTo>
                  <a:pt x="2453" y="293"/>
                </a:lnTo>
                <a:lnTo>
                  <a:pt x="2453" y="293"/>
                </a:lnTo>
                <a:lnTo>
                  <a:pt x="2453" y="293"/>
                </a:lnTo>
                <a:lnTo>
                  <a:pt x="2453" y="293"/>
                </a:lnTo>
                <a:lnTo>
                  <a:pt x="2453" y="293"/>
                </a:lnTo>
                <a:lnTo>
                  <a:pt x="2453" y="293"/>
                </a:lnTo>
                <a:lnTo>
                  <a:pt x="2454" y="293"/>
                </a:lnTo>
                <a:lnTo>
                  <a:pt x="2454" y="293"/>
                </a:lnTo>
                <a:lnTo>
                  <a:pt x="2454" y="293"/>
                </a:lnTo>
                <a:lnTo>
                  <a:pt x="2454" y="293"/>
                </a:lnTo>
                <a:lnTo>
                  <a:pt x="2454" y="293"/>
                </a:lnTo>
                <a:lnTo>
                  <a:pt x="2455" y="293"/>
                </a:lnTo>
                <a:lnTo>
                  <a:pt x="2455" y="293"/>
                </a:lnTo>
                <a:lnTo>
                  <a:pt x="2455" y="293"/>
                </a:lnTo>
                <a:lnTo>
                  <a:pt x="2455" y="293"/>
                </a:lnTo>
                <a:lnTo>
                  <a:pt x="2456" y="293"/>
                </a:lnTo>
                <a:lnTo>
                  <a:pt x="2456" y="293"/>
                </a:lnTo>
                <a:lnTo>
                  <a:pt x="2456" y="293"/>
                </a:lnTo>
                <a:lnTo>
                  <a:pt x="2456" y="293"/>
                </a:lnTo>
                <a:lnTo>
                  <a:pt x="2457" y="293"/>
                </a:lnTo>
                <a:lnTo>
                  <a:pt x="2457" y="293"/>
                </a:lnTo>
                <a:lnTo>
                  <a:pt x="2457" y="293"/>
                </a:lnTo>
                <a:lnTo>
                  <a:pt x="2457" y="293"/>
                </a:lnTo>
                <a:lnTo>
                  <a:pt x="2457" y="293"/>
                </a:lnTo>
                <a:lnTo>
                  <a:pt x="2457" y="293"/>
                </a:lnTo>
                <a:lnTo>
                  <a:pt x="2457" y="293"/>
                </a:lnTo>
                <a:lnTo>
                  <a:pt x="2458" y="293"/>
                </a:lnTo>
                <a:lnTo>
                  <a:pt x="2458" y="293"/>
                </a:lnTo>
                <a:lnTo>
                  <a:pt x="2458" y="293"/>
                </a:lnTo>
                <a:lnTo>
                  <a:pt x="2458" y="293"/>
                </a:lnTo>
                <a:lnTo>
                  <a:pt x="2459" y="293"/>
                </a:lnTo>
                <a:lnTo>
                  <a:pt x="2459" y="293"/>
                </a:lnTo>
                <a:lnTo>
                  <a:pt x="2459" y="293"/>
                </a:lnTo>
                <a:lnTo>
                  <a:pt x="2459" y="293"/>
                </a:lnTo>
                <a:lnTo>
                  <a:pt x="2459" y="293"/>
                </a:lnTo>
                <a:lnTo>
                  <a:pt x="2460" y="293"/>
                </a:lnTo>
                <a:lnTo>
                  <a:pt x="2460" y="293"/>
                </a:lnTo>
                <a:lnTo>
                  <a:pt x="2460" y="293"/>
                </a:lnTo>
                <a:lnTo>
                  <a:pt x="2460" y="293"/>
                </a:lnTo>
                <a:lnTo>
                  <a:pt x="2461" y="293"/>
                </a:lnTo>
                <a:lnTo>
                  <a:pt x="2461" y="293"/>
                </a:lnTo>
                <a:lnTo>
                  <a:pt x="2461" y="293"/>
                </a:lnTo>
                <a:lnTo>
                  <a:pt x="2461" y="293"/>
                </a:lnTo>
                <a:lnTo>
                  <a:pt x="2461" y="293"/>
                </a:lnTo>
                <a:lnTo>
                  <a:pt x="2461" y="293"/>
                </a:lnTo>
                <a:lnTo>
                  <a:pt x="2462" y="293"/>
                </a:lnTo>
                <a:lnTo>
                  <a:pt x="2462" y="293"/>
                </a:lnTo>
                <a:lnTo>
                  <a:pt x="2462" y="293"/>
                </a:lnTo>
                <a:lnTo>
                  <a:pt x="2462" y="293"/>
                </a:lnTo>
                <a:lnTo>
                  <a:pt x="2462" y="293"/>
                </a:lnTo>
                <a:lnTo>
                  <a:pt x="2463" y="293"/>
                </a:lnTo>
                <a:lnTo>
                  <a:pt x="2463" y="293"/>
                </a:lnTo>
                <a:lnTo>
                  <a:pt x="2463" y="293"/>
                </a:lnTo>
                <a:lnTo>
                  <a:pt x="2463" y="293"/>
                </a:lnTo>
                <a:lnTo>
                  <a:pt x="2464" y="293"/>
                </a:lnTo>
                <a:lnTo>
                  <a:pt x="2464" y="293"/>
                </a:lnTo>
                <a:lnTo>
                  <a:pt x="2464" y="293"/>
                </a:lnTo>
                <a:lnTo>
                  <a:pt x="2464" y="293"/>
                </a:lnTo>
                <a:lnTo>
                  <a:pt x="2465" y="293"/>
                </a:lnTo>
                <a:lnTo>
                  <a:pt x="2465" y="293"/>
                </a:lnTo>
                <a:lnTo>
                  <a:pt x="2465" y="293"/>
                </a:lnTo>
                <a:lnTo>
                  <a:pt x="2465" y="293"/>
                </a:lnTo>
                <a:lnTo>
                  <a:pt x="2465" y="293"/>
                </a:lnTo>
                <a:lnTo>
                  <a:pt x="2465" y="293"/>
                </a:lnTo>
                <a:lnTo>
                  <a:pt x="2465" y="293"/>
                </a:lnTo>
                <a:lnTo>
                  <a:pt x="2466" y="293"/>
                </a:lnTo>
                <a:lnTo>
                  <a:pt x="2466" y="293"/>
                </a:lnTo>
                <a:lnTo>
                  <a:pt x="2466" y="293"/>
                </a:lnTo>
                <a:lnTo>
                  <a:pt x="2466" y="293"/>
                </a:lnTo>
                <a:lnTo>
                  <a:pt x="2467" y="293"/>
                </a:lnTo>
                <a:lnTo>
                  <a:pt x="2467" y="293"/>
                </a:lnTo>
                <a:lnTo>
                  <a:pt x="2467" y="293"/>
                </a:lnTo>
                <a:lnTo>
                  <a:pt x="2467" y="293"/>
                </a:lnTo>
                <a:lnTo>
                  <a:pt x="2468" y="293"/>
                </a:lnTo>
                <a:lnTo>
                  <a:pt x="2468" y="293"/>
                </a:lnTo>
                <a:lnTo>
                  <a:pt x="2468" y="293"/>
                </a:lnTo>
                <a:lnTo>
                  <a:pt x="2468" y="293"/>
                </a:lnTo>
                <a:lnTo>
                  <a:pt x="2468" y="293"/>
                </a:lnTo>
                <a:lnTo>
                  <a:pt x="2469" y="293"/>
                </a:lnTo>
                <a:lnTo>
                  <a:pt x="2469" y="293"/>
                </a:lnTo>
                <a:lnTo>
                  <a:pt x="2469" y="293"/>
                </a:lnTo>
                <a:lnTo>
                  <a:pt x="2469" y="293"/>
                </a:lnTo>
                <a:lnTo>
                  <a:pt x="2469" y="293"/>
                </a:lnTo>
                <a:lnTo>
                  <a:pt x="2469" y="293"/>
                </a:lnTo>
                <a:lnTo>
                  <a:pt x="2470" y="293"/>
                </a:lnTo>
                <a:lnTo>
                  <a:pt x="2470" y="293"/>
                </a:lnTo>
                <a:lnTo>
                  <a:pt x="2470" y="293"/>
                </a:lnTo>
                <a:lnTo>
                  <a:pt x="2470" y="293"/>
                </a:lnTo>
                <a:lnTo>
                  <a:pt x="2470" y="293"/>
                </a:lnTo>
                <a:lnTo>
                  <a:pt x="2471" y="293"/>
                </a:lnTo>
                <a:lnTo>
                  <a:pt x="2471" y="293"/>
                </a:lnTo>
                <a:lnTo>
                  <a:pt x="2471" y="293"/>
                </a:lnTo>
                <a:lnTo>
                  <a:pt x="2471" y="293"/>
                </a:lnTo>
                <a:lnTo>
                  <a:pt x="2472" y="293"/>
                </a:lnTo>
                <a:lnTo>
                  <a:pt x="2472" y="293"/>
                </a:lnTo>
                <a:lnTo>
                  <a:pt x="2472" y="293"/>
                </a:lnTo>
                <a:lnTo>
                  <a:pt x="2472" y="293"/>
                </a:lnTo>
                <a:lnTo>
                  <a:pt x="2473" y="293"/>
                </a:lnTo>
                <a:lnTo>
                  <a:pt x="2473" y="293"/>
                </a:lnTo>
                <a:lnTo>
                  <a:pt x="2473" y="293"/>
                </a:lnTo>
                <a:lnTo>
                  <a:pt x="2473" y="293"/>
                </a:lnTo>
                <a:lnTo>
                  <a:pt x="2473" y="293"/>
                </a:lnTo>
                <a:lnTo>
                  <a:pt x="2473" y="293"/>
                </a:lnTo>
                <a:lnTo>
                  <a:pt x="2473" y="293"/>
                </a:lnTo>
                <a:lnTo>
                  <a:pt x="2474" y="293"/>
                </a:lnTo>
                <a:lnTo>
                  <a:pt x="2474" y="293"/>
                </a:lnTo>
                <a:lnTo>
                  <a:pt x="2474" y="293"/>
                </a:lnTo>
                <a:lnTo>
                  <a:pt x="2474" y="293"/>
                </a:lnTo>
                <a:lnTo>
                  <a:pt x="2475" y="293"/>
                </a:lnTo>
                <a:lnTo>
                  <a:pt x="2475" y="293"/>
                </a:lnTo>
                <a:lnTo>
                  <a:pt x="2475" y="293"/>
                </a:lnTo>
                <a:lnTo>
                  <a:pt x="2475" y="293"/>
                </a:lnTo>
                <a:lnTo>
                  <a:pt x="2476" y="293"/>
                </a:lnTo>
                <a:lnTo>
                  <a:pt x="2476" y="293"/>
                </a:lnTo>
                <a:lnTo>
                  <a:pt x="2476" y="293"/>
                </a:lnTo>
                <a:lnTo>
                  <a:pt x="2476" y="293"/>
                </a:lnTo>
                <a:lnTo>
                  <a:pt x="2476" y="293"/>
                </a:lnTo>
                <a:lnTo>
                  <a:pt x="2477" y="293"/>
                </a:lnTo>
                <a:lnTo>
                  <a:pt x="2477" y="293"/>
                </a:lnTo>
                <a:lnTo>
                  <a:pt x="2477" y="293"/>
                </a:lnTo>
                <a:lnTo>
                  <a:pt x="2477" y="293"/>
                </a:lnTo>
                <a:lnTo>
                  <a:pt x="2477" y="293"/>
                </a:lnTo>
                <a:lnTo>
                  <a:pt x="2477" y="293"/>
                </a:lnTo>
                <a:lnTo>
                  <a:pt x="2478" y="293"/>
                </a:lnTo>
                <a:lnTo>
                  <a:pt x="2478" y="293"/>
                </a:lnTo>
                <a:lnTo>
                  <a:pt x="2478" y="293"/>
                </a:lnTo>
                <a:lnTo>
                  <a:pt x="2478" y="293"/>
                </a:lnTo>
                <a:lnTo>
                  <a:pt x="2479" y="293"/>
                </a:lnTo>
                <a:lnTo>
                  <a:pt x="2479" y="293"/>
                </a:lnTo>
                <a:lnTo>
                  <a:pt x="2479" y="293"/>
                </a:lnTo>
                <a:lnTo>
                  <a:pt x="2479" y="293"/>
                </a:lnTo>
                <a:lnTo>
                  <a:pt x="2479" y="293"/>
                </a:lnTo>
                <a:lnTo>
                  <a:pt x="2480" y="293"/>
                </a:lnTo>
                <a:lnTo>
                  <a:pt x="2480" y="293"/>
                </a:lnTo>
                <a:lnTo>
                  <a:pt x="2480" y="293"/>
                </a:lnTo>
                <a:lnTo>
                  <a:pt x="2480" y="293"/>
                </a:lnTo>
                <a:lnTo>
                  <a:pt x="2481" y="293"/>
                </a:lnTo>
                <a:lnTo>
                  <a:pt x="2481" y="293"/>
                </a:lnTo>
                <a:lnTo>
                  <a:pt x="2481" y="293"/>
                </a:lnTo>
                <a:lnTo>
                  <a:pt x="2481" y="293"/>
                </a:lnTo>
                <a:lnTo>
                  <a:pt x="2481" y="293"/>
                </a:lnTo>
                <a:lnTo>
                  <a:pt x="2481" y="293"/>
                </a:lnTo>
                <a:lnTo>
                  <a:pt x="2481" y="293"/>
                </a:lnTo>
                <a:lnTo>
                  <a:pt x="2482" y="293"/>
                </a:lnTo>
                <a:lnTo>
                  <a:pt x="2482" y="293"/>
                </a:lnTo>
                <a:lnTo>
                  <a:pt x="2482" y="293"/>
                </a:lnTo>
                <a:lnTo>
                  <a:pt x="2482" y="293"/>
                </a:lnTo>
                <a:lnTo>
                  <a:pt x="2483" y="293"/>
                </a:lnTo>
                <a:lnTo>
                  <a:pt x="2483" y="293"/>
                </a:lnTo>
                <a:lnTo>
                  <a:pt x="2483" y="293"/>
                </a:lnTo>
                <a:lnTo>
                  <a:pt x="2483" y="293"/>
                </a:lnTo>
                <a:lnTo>
                  <a:pt x="2484" y="293"/>
                </a:lnTo>
                <a:lnTo>
                  <a:pt x="2484" y="293"/>
                </a:lnTo>
                <a:lnTo>
                  <a:pt x="2484" y="293"/>
                </a:lnTo>
                <a:lnTo>
                  <a:pt x="2484" y="293"/>
                </a:lnTo>
                <a:lnTo>
                  <a:pt x="2484" y="293"/>
                </a:lnTo>
                <a:lnTo>
                  <a:pt x="2484" y="293"/>
                </a:lnTo>
                <a:lnTo>
                  <a:pt x="2484" y="293"/>
                </a:lnTo>
                <a:lnTo>
                  <a:pt x="2485" y="293"/>
                </a:lnTo>
                <a:lnTo>
                  <a:pt x="2485" y="293"/>
                </a:lnTo>
                <a:lnTo>
                  <a:pt x="2485" y="293"/>
                </a:lnTo>
                <a:lnTo>
                  <a:pt x="2485" y="293"/>
                </a:lnTo>
                <a:lnTo>
                  <a:pt x="2486" y="293"/>
                </a:lnTo>
                <a:lnTo>
                  <a:pt x="2486" y="293"/>
                </a:lnTo>
                <a:lnTo>
                  <a:pt x="2486" y="293"/>
                </a:lnTo>
                <a:lnTo>
                  <a:pt x="2486" y="293"/>
                </a:lnTo>
                <a:lnTo>
                  <a:pt x="2487" y="293"/>
                </a:lnTo>
                <a:lnTo>
                  <a:pt x="2487" y="293"/>
                </a:lnTo>
                <a:lnTo>
                  <a:pt x="2487" y="293"/>
                </a:lnTo>
                <a:lnTo>
                  <a:pt x="2487" y="293"/>
                </a:lnTo>
                <a:lnTo>
                  <a:pt x="2487" y="293"/>
                </a:lnTo>
                <a:lnTo>
                  <a:pt x="2488" y="293"/>
                </a:lnTo>
                <a:lnTo>
                  <a:pt x="2488" y="293"/>
                </a:lnTo>
                <a:lnTo>
                  <a:pt x="2488" y="293"/>
                </a:lnTo>
                <a:lnTo>
                  <a:pt x="2488" y="293"/>
                </a:lnTo>
                <a:lnTo>
                  <a:pt x="2488" y="293"/>
                </a:lnTo>
                <a:lnTo>
                  <a:pt x="2488" y="293"/>
                </a:lnTo>
                <a:lnTo>
                  <a:pt x="2489" y="293"/>
                </a:lnTo>
                <a:lnTo>
                  <a:pt x="2489" y="293"/>
                </a:lnTo>
                <a:lnTo>
                  <a:pt x="2489" y="293"/>
                </a:lnTo>
                <a:lnTo>
                  <a:pt x="2489" y="293"/>
                </a:lnTo>
                <a:lnTo>
                  <a:pt x="2490" y="293"/>
                </a:lnTo>
                <a:lnTo>
                  <a:pt x="2490" y="293"/>
                </a:lnTo>
                <a:lnTo>
                  <a:pt x="2490" y="293"/>
                </a:lnTo>
                <a:lnTo>
                  <a:pt x="2490" y="293"/>
                </a:lnTo>
                <a:lnTo>
                  <a:pt x="2490" y="293"/>
                </a:lnTo>
                <a:lnTo>
                  <a:pt x="2491" y="293"/>
                </a:lnTo>
                <a:lnTo>
                  <a:pt x="2491" y="293"/>
                </a:lnTo>
                <a:lnTo>
                  <a:pt x="2491" y="293"/>
                </a:lnTo>
                <a:lnTo>
                  <a:pt x="2491" y="293"/>
                </a:lnTo>
                <a:lnTo>
                  <a:pt x="2492" y="293"/>
                </a:lnTo>
                <a:lnTo>
                  <a:pt x="2492" y="293"/>
                </a:lnTo>
                <a:lnTo>
                  <a:pt x="2492" y="293"/>
                </a:lnTo>
                <a:lnTo>
                  <a:pt x="2492" y="293"/>
                </a:lnTo>
                <a:lnTo>
                  <a:pt x="2492" y="293"/>
                </a:lnTo>
                <a:lnTo>
                  <a:pt x="2492" y="293"/>
                </a:lnTo>
                <a:lnTo>
                  <a:pt x="2492" y="293"/>
                </a:lnTo>
                <a:lnTo>
                  <a:pt x="2493" y="293"/>
                </a:lnTo>
                <a:lnTo>
                  <a:pt x="2493" y="293"/>
                </a:lnTo>
                <a:lnTo>
                  <a:pt x="2493" y="293"/>
                </a:lnTo>
                <a:lnTo>
                  <a:pt x="2493" y="293"/>
                </a:lnTo>
                <a:lnTo>
                  <a:pt x="2494" y="293"/>
                </a:lnTo>
                <a:lnTo>
                  <a:pt x="2494" y="293"/>
                </a:lnTo>
                <a:lnTo>
                  <a:pt x="2494" y="293"/>
                </a:lnTo>
                <a:lnTo>
                  <a:pt x="2494" y="293"/>
                </a:lnTo>
                <a:lnTo>
                  <a:pt x="2495" y="293"/>
                </a:lnTo>
                <a:lnTo>
                  <a:pt x="2495" y="293"/>
                </a:lnTo>
                <a:lnTo>
                  <a:pt x="2495" y="293"/>
                </a:lnTo>
                <a:lnTo>
                  <a:pt x="2495" y="293"/>
                </a:lnTo>
                <a:lnTo>
                  <a:pt x="2495" y="293"/>
                </a:lnTo>
                <a:lnTo>
                  <a:pt x="2496" y="293"/>
                </a:lnTo>
                <a:lnTo>
                  <a:pt x="2496" y="293"/>
                </a:lnTo>
                <a:lnTo>
                  <a:pt x="2496" y="293"/>
                </a:lnTo>
                <a:lnTo>
                  <a:pt x="2496" y="293"/>
                </a:lnTo>
                <a:lnTo>
                  <a:pt x="2496" y="293"/>
                </a:lnTo>
                <a:lnTo>
                  <a:pt x="2496" y="293"/>
                </a:lnTo>
                <a:lnTo>
                  <a:pt x="2497" y="293"/>
                </a:lnTo>
                <a:lnTo>
                  <a:pt x="2497" y="293"/>
                </a:lnTo>
                <a:lnTo>
                  <a:pt x="2497" y="293"/>
                </a:lnTo>
                <a:lnTo>
                  <a:pt x="2497" y="293"/>
                </a:lnTo>
                <a:lnTo>
                  <a:pt x="2498" y="293"/>
                </a:lnTo>
                <a:lnTo>
                  <a:pt x="2498" y="293"/>
                </a:lnTo>
                <a:lnTo>
                  <a:pt x="2498" y="293"/>
                </a:lnTo>
                <a:lnTo>
                  <a:pt x="2498" y="293"/>
                </a:lnTo>
                <a:lnTo>
                  <a:pt x="2498" y="293"/>
                </a:lnTo>
                <a:lnTo>
                  <a:pt x="2499" y="293"/>
                </a:lnTo>
                <a:lnTo>
                  <a:pt x="2499" y="293"/>
                </a:lnTo>
                <a:lnTo>
                  <a:pt x="2499" y="293"/>
                </a:lnTo>
                <a:lnTo>
                  <a:pt x="2499" y="293"/>
                </a:lnTo>
                <a:lnTo>
                  <a:pt x="2500" y="293"/>
                </a:lnTo>
                <a:lnTo>
                  <a:pt x="2500" y="293"/>
                </a:lnTo>
                <a:lnTo>
                  <a:pt x="2500" y="293"/>
                </a:lnTo>
                <a:lnTo>
                  <a:pt x="2500" y="293"/>
                </a:lnTo>
                <a:lnTo>
                  <a:pt x="2500" y="293"/>
                </a:lnTo>
                <a:lnTo>
                  <a:pt x="2500" y="293"/>
                </a:lnTo>
                <a:lnTo>
                  <a:pt x="2501" y="293"/>
                </a:lnTo>
                <a:lnTo>
                  <a:pt x="2501" y="293"/>
                </a:lnTo>
                <a:lnTo>
                  <a:pt x="2501" y="293"/>
                </a:lnTo>
                <a:lnTo>
                  <a:pt x="2501" y="293"/>
                </a:lnTo>
                <a:lnTo>
                  <a:pt x="2501" y="293"/>
                </a:lnTo>
                <a:lnTo>
                  <a:pt x="2502" y="293"/>
                </a:lnTo>
                <a:lnTo>
                  <a:pt x="2502" y="293"/>
                </a:lnTo>
                <a:lnTo>
                  <a:pt x="2502" y="293"/>
                </a:lnTo>
                <a:lnTo>
                  <a:pt x="2502" y="293"/>
                </a:lnTo>
                <a:lnTo>
                  <a:pt x="2503" y="293"/>
                </a:lnTo>
                <a:lnTo>
                  <a:pt x="2503" y="293"/>
                </a:lnTo>
                <a:lnTo>
                  <a:pt x="2503" y="293"/>
                </a:lnTo>
                <a:lnTo>
                  <a:pt x="2503" y="293"/>
                </a:lnTo>
                <a:lnTo>
                  <a:pt x="2504" y="293"/>
                </a:lnTo>
                <a:lnTo>
                  <a:pt x="2504" y="293"/>
                </a:lnTo>
                <a:lnTo>
                  <a:pt x="2504" y="293"/>
                </a:lnTo>
                <a:lnTo>
                  <a:pt x="2504" y="293"/>
                </a:lnTo>
                <a:lnTo>
                  <a:pt x="2504" y="293"/>
                </a:lnTo>
                <a:lnTo>
                  <a:pt x="2504" y="293"/>
                </a:lnTo>
                <a:lnTo>
                  <a:pt x="2504" y="293"/>
                </a:lnTo>
                <a:lnTo>
                  <a:pt x="2505" y="293"/>
                </a:lnTo>
                <a:lnTo>
                  <a:pt x="2505" y="293"/>
                </a:lnTo>
                <a:lnTo>
                  <a:pt x="2505" y="293"/>
                </a:lnTo>
                <a:lnTo>
                  <a:pt x="2505" y="293"/>
                </a:lnTo>
                <a:lnTo>
                  <a:pt x="2506" y="293"/>
                </a:lnTo>
                <a:lnTo>
                  <a:pt x="2506" y="293"/>
                </a:lnTo>
                <a:lnTo>
                  <a:pt x="2506" y="293"/>
                </a:lnTo>
                <a:lnTo>
                  <a:pt x="2506" y="293"/>
                </a:lnTo>
                <a:lnTo>
                  <a:pt x="2506" y="293"/>
                </a:lnTo>
                <a:lnTo>
                  <a:pt x="2507" y="293"/>
                </a:lnTo>
                <a:lnTo>
                  <a:pt x="2507" y="293"/>
                </a:lnTo>
                <a:lnTo>
                  <a:pt x="2507" y="293"/>
                </a:lnTo>
                <a:lnTo>
                  <a:pt x="2507" y="293"/>
                </a:lnTo>
                <a:lnTo>
                  <a:pt x="2508" y="293"/>
                </a:lnTo>
                <a:lnTo>
                  <a:pt x="2508" y="293"/>
                </a:lnTo>
                <a:lnTo>
                  <a:pt x="2508" y="293"/>
                </a:lnTo>
                <a:lnTo>
                  <a:pt x="2508" y="293"/>
                </a:lnTo>
                <a:lnTo>
                  <a:pt x="2508" y="293"/>
                </a:lnTo>
                <a:lnTo>
                  <a:pt x="2508" y="293"/>
                </a:lnTo>
                <a:lnTo>
                  <a:pt x="2509" y="293"/>
                </a:lnTo>
                <a:lnTo>
                  <a:pt x="2509" y="293"/>
                </a:lnTo>
                <a:lnTo>
                  <a:pt x="2509" y="293"/>
                </a:lnTo>
                <a:lnTo>
                  <a:pt x="2509" y="293"/>
                </a:lnTo>
                <a:lnTo>
                  <a:pt x="2509" y="293"/>
                </a:lnTo>
                <a:lnTo>
                  <a:pt x="2510" y="293"/>
                </a:lnTo>
                <a:lnTo>
                  <a:pt x="2510" y="293"/>
                </a:lnTo>
                <a:lnTo>
                  <a:pt x="2510" y="293"/>
                </a:lnTo>
                <a:lnTo>
                  <a:pt x="2510" y="293"/>
                </a:lnTo>
                <a:lnTo>
                  <a:pt x="2511" y="293"/>
                </a:lnTo>
                <a:lnTo>
                  <a:pt x="2511" y="293"/>
                </a:lnTo>
                <a:lnTo>
                  <a:pt x="2511" y="293"/>
                </a:lnTo>
                <a:lnTo>
                  <a:pt x="2511" y="293"/>
                </a:lnTo>
                <a:lnTo>
                  <a:pt x="2512" y="293"/>
                </a:lnTo>
                <a:lnTo>
                  <a:pt x="2512" y="293"/>
                </a:lnTo>
                <a:lnTo>
                  <a:pt x="2512" y="293"/>
                </a:lnTo>
                <a:lnTo>
                  <a:pt x="2512" y="293"/>
                </a:lnTo>
                <a:lnTo>
                  <a:pt x="2512" y="293"/>
                </a:lnTo>
                <a:lnTo>
                  <a:pt x="2512" y="293"/>
                </a:lnTo>
                <a:lnTo>
                  <a:pt x="2512" y="293"/>
                </a:lnTo>
                <a:lnTo>
                  <a:pt x="2513" y="293"/>
                </a:lnTo>
                <a:lnTo>
                  <a:pt x="2513" y="293"/>
                </a:lnTo>
                <a:lnTo>
                  <a:pt x="2513" y="293"/>
                </a:lnTo>
                <a:lnTo>
                  <a:pt x="2513" y="293"/>
                </a:lnTo>
                <a:lnTo>
                  <a:pt x="2514" y="293"/>
                </a:lnTo>
                <a:lnTo>
                  <a:pt x="2514" y="293"/>
                </a:lnTo>
                <a:lnTo>
                  <a:pt x="2514" y="293"/>
                </a:lnTo>
                <a:lnTo>
                  <a:pt x="2514" y="293"/>
                </a:lnTo>
                <a:lnTo>
                  <a:pt x="2515" y="293"/>
                </a:lnTo>
                <a:lnTo>
                  <a:pt x="2515" y="293"/>
                </a:lnTo>
                <a:lnTo>
                  <a:pt x="2515" y="293"/>
                </a:lnTo>
                <a:lnTo>
                  <a:pt x="2515" y="293"/>
                </a:lnTo>
                <a:lnTo>
                  <a:pt x="2515" y="293"/>
                </a:lnTo>
                <a:lnTo>
                  <a:pt x="2516" y="293"/>
                </a:lnTo>
                <a:lnTo>
                  <a:pt x="2516" y="293"/>
                </a:lnTo>
                <a:lnTo>
                  <a:pt x="2516" y="293"/>
                </a:lnTo>
                <a:lnTo>
                  <a:pt x="2516" y="293"/>
                </a:lnTo>
                <a:lnTo>
                  <a:pt x="2516" y="293"/>
                </a:lnTo>
                <a:lnTo>
                  <a:pt x="2516" y="293"/>
                </a:lnTo>
                <a:lnTo>
                  <a:pt x="2517" y="293"/>
                </a:lnTo>
                <a:lnTo>
                  <a:pt x="2517" y="293"/>
                </a:lnTo>
                <a:lnTo>
                  <a:pt x="2517" y="293"/>
                </a:lnTo>
                <a:lnTo>
                  <a:pt x="2517" y="293"/>
                </a:lnTo>
                <a:lnTo>
                  <a:pt x="2517" y="293"/>
                </a:lnTo>
                <a:lnTo>
                  <a:pt x="2518" y="293"/>
                </a:lnTo>
                <a:lnTo>
                  <a:pt x="2518" y="293"/>
                </a:lnTo>
                <a:lnTo>
                  <a:pt x="2518" y="293"/>
                </a:lnTo>
                <a:lnTo>
                  <a:pt x="2518" y="293"/>
                </a:lnTo>
                <a:lnTo>
                  <a:pt x="2519" y="293"/>
                </a:lnTo>
                <a:lnTo>
                  <a:pt x="2519" y="293"/>
                </a:lnTo>
                <a:lnTo>
                  <a:pt x="2519" y="293"/>
                </a:lnTo>
                <a:lnTo>
                  <a:pt x="2519" y="293"/>
                </a:lnTo>
                <a:lnTo>
                  <a:pt x="2520" y="293"/>
                </a:lnTo>
                <a:lnTo>
                  <a:pt x="2520" y="293"/>
                </a:lnTo>
                <a:lnTo>
                  <a:pt x="2520" y="293"/>
                </a:lnTo>
                <a:lnTo>
                  <a:pt x="2520" y="293"/>
                </a:lnTo>
                <a:lnTo>
                  <a:pt x="2520" y="293"/>
                </a:lnTo>
                <a:lnTo>
                  <a:pt x="2520" y="293"/>
                </a:lnTo>
                <a:lnTo>
                  <a:pt x="2520" y="293"/>
                </a:lnTo>
                <a:lnTo>
                  <a:pt x="2521" y="293"/>
                </a:lnTo>
                <a:lnTo>
                  <a:pt x="2521" y="293"/>
                </a:lnTo>
                <a:lnTo>
                  <a:pt x="2521" y="293"/>
                </a:lnTo>
                <a:lnTo>
                  <a:pt x="2521" y="293"/>
                </a:lnTo>
                <a:lnTo>
                  <a:pt x="2522" y="293"/>
                </a:lnTo>
                <a:lnTo>
                  <a:pt x="2522" y="293"/>
                </a:lnTo>
                <a:lnTo>
                  <a:pt x="2522" y="293"/>
                </a:lnTo>
                <a:lnTo>
                  <a:pt x="2522" y="293"/>
                </a:lnTo>
                <a:lnTo>
                  <a:pt x="2523" y="293"/>
                </a:lnTo>
                <a:lnTo>
                  <a:pt x="2523" y="293"/>
                </a:lnTo>
                <a:lnTo>
                  <a:pt x="2523" y="293"/>
                </a:lnTo>
                <a:lnTo>
                  <a:pt x="2523" y="293"/>
                </a:lnTo>
                <a:lnTo>
                  <a:pt x="2523" y="293"/>
                </a:lnTo>
                <a:lnTo>
                  <a:pt x="2524" y="293"/>
                </a:lnTo>
                <a:lnTo>
                  <a:pt x="2524" y="293"/>
                </a:lnTo>
                <a:lnTo>
                  <a:pt x="2524" y="293"/>
                </a:lnTo>
                <a:lnTo>
                  <a:pt x="2524" y="293"/>
                </a:lnTo>
                <a:lnTo>
                  <a:pt x="2524" y="293"/>
                </a:lnTo>
                <a:lnTo>
                  <a:pt x="2524" y="293"/>
                </a:lnTo>
                <a:lnTo>
                  <a:pt x="2525" y="293"/>
                </a:lnTo>
                <a:lnTo>
                  <a:pt x="2525" y="293"/>
                </a:lnTo>
                <a:lnTo>
                  <a:pt x="2525" y="293"/>
                </a:lnTo>
                <a:lnTo>
                  <a:pt x="2525" y="293"/>
                </a:lnTo>
                <a:lnTo>
                  <a:pt x="2526" y="293"/>
                </a:lnTo>
                <a:lnTo>
                  <a:pt x="2526" y="293"/>
                </a:lnTo>
                <a:lnTo>
                  <a:pt x="2526" y="293"/>
                </a:lnTo>
                <a:lnTo>
                  <a:pt x="2526" y="293"/>
                </a:lnTo>
                <a:lnTo>
                  <a:pt x="2526" y="293"/>
                </a:lnTo>
                <a:lnTo>
                  <a:pt x="2527" y="293"/>
                </a:lnTo>
                <a:lnTo>
                  <a:pt x="2527" y="293"/>
                </a:lnTo>
                <a:lnTo>
                  <a:pt x="2527" y="293"/>
                </a:lnTo>
                <a:lnTo>
                  <a:pt x="2527" y="293"/>
                </a:lnTo>
                <a:lnTo>
                  <a:pt x="2528" y="293"/>
                </a:lnTo>
                <a:lnTo>
                  <a:pt x="2528" y="293"/>
                </a:lnTo>
                <a:lnTo>
                  <a:pt x="2528" y="293"/>
                </a:lnTo>
                <a:lnTo>
                  <a:pt x="2528" y="293"/>
                </a:lnTo>
                <a:lnTo>
                  <a:pt x="2528" y="293"/>
                </a:lnTo>
                <a:lnTo>
                  <a:pt x="2528" y="293"/>
                </a:lnTo>
                <a:lnTo>
                  <a:pt x="2528" y="293"/>
                </a:lnTo>
                <a:lnTo>
                  <a:pt x="2529" y="293"/>
                </a:lnTo>
                <a:lnTo>
                  <a:pt x="2529" y="293"/>
                </a:lnTo>
                <a:lnTo>
                  <a:pt x="2529" y="293"/>
                </a:lnTo>
                <a:lnTo>
                  <a:pt x="2529" y="293"/>
                </a:lnTo>
                <a:lnTo>
                  <a:pt x="2530" y="293"/>
                </a:lnTo>
                <a:lnTo>
                  <a:pt x="2530" y="293"/>
                </a:lnTo>
                <a:lnTo>
                  <a:pt x="2530" y="293"/>
                </a:lnTo>
                <a:lnTo>
                  <a:pt x="2530" y="293"/>
                </a:lnTo>
                <a:lnTo>
                  <a:pt x="2531" y="293"/>
                </a:lnTo>
                <a:lnTo>
                  <a:pt x="2531" y="293"/>
                </a:lnTo>
                <a:lnTo>
                  <a:pt x="2531" y="293"/>
                </a:lnTo>
                <a:lnTo>
                  <a:pt x="2531" y="293"/>
                </a:lnTo>
                <a:lnTo>
                  <a:pt x="2532" y="293"/>
                </a:lnTo>
                <a:lnTo>
                  <a:pt x="2532" y="293"/>
                </a:lnTo>
                <a:lnTo>
                  <a:pt x="2532" y="293"/>
                </a:lnTo>
                <a:lnTo>
                  <a:pt x="2532" y="293"/>
                </a:lnTo>
                <a:lnTo>
                  <a:pt x="2532" y="293"/>
                </a:lnTo>
                <a:lnTo>
                  <a:pt x="2532" y="293"/>
                </a:lnTo>
                <a:lnTo>
                  <a:pt x="2532" y="293"/>
                </a:lnTo>
                <a:lnTo>
                  <a:pt x="2533" y="293"/>
                </a:lnTo>
                <a:lnTo>
                  <a:pt x="2533" y="293"/>
                </a:lnTo>
                <a:lnTo>
                  <a:pt x="2533" y="293"/>
                </a:lnTo>
                <a:lnTo>
                  <a:pt x="2533" y="293"/>
                </a:lnTo>
                <a:lnTo>
                  <a:pt x="2534" y="293"/>
                </a:lnTo>
                <a:lnTo>
                  <a:pt x="2534" y="293"/>
                </a:lnTo>
                <a:lnTo>
                  <a:pt x="2534" y="293"/>
                </a:lnTo>
                <a:lnTo>
                  <a:pt x="2534" y="293"/>
                </a:lnTo>
                <a:lnTo>
                  <a:pt x="2534" y="293"/>
                </a:lnTo>
                <a:lnTo>
                  <a:pt x="2535" y="293"/>
                </a:lnTo>
                <a:lnTo>
                  <a:pt x="2535" y="293"/>
                </a:lnTo>
                <a:lnTo>
                  <a:pt x="2535" y="293"/>
                </a:lnTo>
                <a:lnTo>
                  <a:pt x="2535" y="293"/>
                </a:lnTo>
                <a:lnTo>
                  <a:pt x="2536" y="293"/>
                </a:lnTo>
                <a:lnTo>
                  <a:pt x="2536" y="293"/>
                </a:lnTo>
                <a:lnTo>
                  <a:pt x="2536" y="293"/>
                </a:lnTo>
                <a:lnTo>
                  <a:pt x="2536" y="293"/>
                </a:lnTo>
                <a:lnTo>
                  <a:pt x="2536" y="293"/>
                </a:lnTo>
                <a:lnTo>
                  <a:pt x="2536" y="293"/>
                </a:lnTo>
                <a:lnTo>
                  <a:pt x="2537" y="293"/>
                </a:lnTo>
                <a:lnTo>
                  <a:pt x="2537" y="293"/>
                </a:lnTo>
                <a:lnTo>
                  <a:pt x="2537" y="293"/>
                </a:lnTo>
                <a:lnTo>
                  <a:pt x="2537" y="293"/>
                </a:lnTo>
                <a:lnTo>
                  <a:pt x="2537" y="293"/>
                </a:lnTo>
                <a:lnTo>
                  <a:pt x="2538" y="293"/>
                </a:lnTo>
                <a:lnTo>
                  <a:pt x="2538" y="293"/>
                </a:lnTo>
                <a:lnTo>
                  <a:pt x="2538" y="293"/>
                </a:lnTo>
                <a:lnTo>
                  <a:pt x="2538" y="293"/>
                </a:lnTo>
                <a:lnTo>
                  <a:pt x="2539" y="293"/>
                </a:lnTo>
                <a:lnTo>
                  <a:pt x="2539" y="293"/>
                </a:lnTo>
                <a:lnTo>
                  <a:pt x="2539" y="293"/>
                </a:lnTo>
                <a:lnTo>
                  <a:pt x="2539" y="293"/>
                </a:lnTo>
                <a:lnTo>
                  <a:pt x="2540" y="293"/>
                </a:lnTo>
                <a:lnTo>
                  <a:pt x="2540" y="293"/>
                </a:lnTo>
                <a:lnTo>
                  <a:pt x="2540" y="293"/>
                </a:lnTo>
                <a:lnTo>
                  <a:pt x="2540" y="293"/>
                </a:lnTo>
                <a:lnTo>
                  <a:pt x="2540" y="293"/>
                </a:lnTo>
                <a:lnTo>
                  <a:pt x="2540" y="293"/>
                </a:lnTo>
                <a:lnTo>
                  <a:pt x="2540" y="293"/>
                </a:lnTo>
                <a:lnTo>
                  <a:pt x="2541" y="293"/>
                </a:lnTo>
                <a:lnTo>
                  <a:pt x="2541" y="293"/>
                </a:lnTo>
                <a:lnTo>
                  <a:pt x="2541" y="293"/>
                </a:lnTo>
                <a:lnTo>
                  <a:pt x="2541" y="293"/>
                </a:lnTo>
                <a:lnTo>
                  <a:pt x="2542" y="293"/>
                </a:lnTo>
                <a:lnTo>
                  <a:pt x="2542" y="293"/>
                </a:lnTo>
                <a:lnTo>
                  <a:pt x="2542" y="293"/>
                </a:lnTo>
                <a:lnTo>
                  <a:pt x="2542" y="293"/>
                </a:lnTo>
                <a:lnTo>
                  <a:pt x="2543" y="293"/>
                </a:lnTo>
                <a:lnTo>
                  <a:pt x="2543" y="293"/>
                </a:lnTo>
                <a:lnTo>
                  <a:pt x="2543" y="293"/>
                </a:lnTo>
                <a:lnTo>
                  <a:pt x="2543" y="293"/>
                </a:lnTo>
                <a:lnTo>
                  <a:pt x="2543" y="293"/>
                </a:lnTo>
                <a:lnTo>
                  <a:pt x="2543" y="293"/>
                </a:lnTo>
                <a:lnTo>
                  <a:pt x="2543" y="293"/>
                </a:lnTo>
                <a:lnTo>
                  <a:pt x="2544" y="293"/>
                </a:lnTo>
                <a:lnTo>
                  <a:pt x="2544" y="293"/>
                </a:lnTo>
                <a:lnTo>
                  <a:pt x="2544" y="293"/>
                </a:lnTo>
                <a:lnTo>
                  <a:pt x="2544" y="293"/>
                </a:lnTo>
                <a:lnTo>
                  <a:pt x="2545" y="293"/>
                </a:lnTo>
                <a:lnTo>
                  <a:pt x="2545" y="293"/>
                </a:lnTo>
                <a:lnTo>
                  <a:pt x="2545" y="293"/>
                </a:lnTo>
                <a:lnTo>
                  <a:pt x="2545" y="293"/>
                </a:lnTo>
                <a:lnTo>
                  <a:pt x="2545" y="293"/>
                </a:lnTo>
                <a:lnTo>
                  <a:pt x="2546" y="293"/>
                </a:lnTo>
                <a:lnTo>
                  <a:pt x="2546" y="293"/>
                </a:lnTo>
                <a:lnTo>
                  <a:pt x="2546" y="293"/>
                </a:lnTo>
                <a:lnTo>
                  <a:pt x="2546" y="293"/>
                </a:lnTo>
                <a:lnTo>
                  <a:pt x="2547" y="293"/>
                </a:lnTo>
                <a:lnTo>
                  <a:pt x="2547" y="293"/>
                </a:lnTo>
                <a:lnTo>
                  <a:pt x="2547" y="293"/>
                </a:lnTo>
                <a:lnTo>
                  <a:pt x="2547" y="293"/>
                </a:lnTo>
                <a:lnTo>
                  <a:pt x="2547" y="293"/>
                </a:lnTo>
                <a:lnTo>
                  <a:pt x="2547" y="293"/>
                </a:lnTo>
                <a:lnTo>
                  <a:pt x="2548" y="293"/>
                </a:lnTo>
                <a:lnTo>
                  <a:pt x="2548" y="293"/>
                </a:lnTo>
                <a:lnTo>
                  <a:pt x="2548" y="293"/>
                </a:lnTo>
                <a:lnTo>
                  <a:pt x="2548" y="293"/>
                </a:lnTo>
                <a:lnTo>
                  <a:pt x="2548" y="293"/>
                </a:lnTo>
                <a:lnTo>
                  <a:pt x="2549" y="293"/>
                </a:lnTo>
                <a:lnTo>
                  <a:pt x="2549" y="293"/>
                </a:lnTo>
                <a:lnTo>
                  <a:pt x="2549" y="293"/>
                </a:lnTo>
                <a:lnTo>
                  <a:pt x="2549" y="293"/>
                </a:lnTo>
                <a:lnTo>
                  <a:pt x="2550" y="293"/>
                </a:lnTo>
                <a:lnTo>
                  <a:pt x="2550" y="293"/>
                </a:lnTo>
                <a:lnTo>
                  <a:pt x="2550" y="293"/>
                </a:lnTo>
                <a:lnTo>
                  <a:pt x="2550" y="293"/>
                </a:lnTo>
                <a:lnTo>
                  <a:pt x="2551" y="293"/>
                </a:lnTo>
                <a:lnTo>
                  <a:pt x="2551" y="293"/>
                </a:lnTo>
                <a:lnTo>
                  <a:pt x="2551" y="293"/>
                </a:lnTo>
                <a:lnTo>
                  <a:pt x="2551" y="293"/>
                </a:lnTo>
                <a:lnTo>
                  <a:pt x="2551" y="293"/>
                </a:lnTo>
                <a:lnTo>
                  <a:pt x="2551" y="293"/>
                </a:lnTo>
                <a:lnTo>
                  <a:pt x="2551" y="293"/>
                </a:lnTo>
                <a:lnTo>
                  <a:pt x="2552" y="293"/>
                </a:lnTo>
                <a:lnTo>
                  <a:pt x="2552" y="293"/>
                </a:lnTo>
                <a:lnTo>
                  <a:pt x="2552" y="293"/>
                </a:lnTo>
                <a:lnTo>
                  <a:pt x="2552" y="293"/>
                </a:lnTo>
                <a:lnTo>
                  <a:pt x="2553" y="293"/>
                </a:lnTo>
                <a:lnTo>
                  <a:pt x="2553" y="293"/>
                </a:lnTo>
                <a:lnTo>
                  <a:pt x="2553" y="293"/>
                </a:lnTo>
                <a:lnTo>
                  <a:pt x="2553" y="293"/>
                </a:lnTo>
                <a:lnTo>
                  <a:pt x="2554" y="293"/>
                </a:lnTo>
                <a:lnTo>
                  <a:pt x="2554" y="293"/>
                </a:lnTo>
                <a:lnTo>
                  <a:pt x="2554" y="293"/>
                </a:lnTo>
                <a:lnTo>
                  <a:pt x="2554" y="293"/>
                </a:lnTo>
                <a:lnTo>
                  <a:pt x="2554" y="293"/>
                </a:lnTo>
                <a:lnTo>
                  <a:pt x="2555" y="293"/>
                </a:lnTo>
                <a:lnTo>
                  <a:pt x="2555" y="293"/>
                </a:lnTo>
                <a:lnTo>
                  <a:pt x="2555" y="293"/>
                </a:lnTo>
                <a:lnTo>
                  <a:pt x="2555" y="293"/>
                </a:lnTo>
                <a:lnTo>
                  <a:pt x="2555" y="293"/>
                </a:lnTo>
                <a:lnTo>
                  <a:pt x="2555" y="293"/>
                </a:lnTo>
                <a:lnTo>
                  <a:pt x="2556" y="293"/>
                </a:lnTo>
                <a:lnTo>
                  <a:pt x="2556" y="293"/>
                </a:lnTo>
                <a:lnTo>
                  <a:pt x="2556" y="293"/>
                </a:lnTo>
                <a:lnTo>
                  <a:pt x="2556" y="293"/>
                </a:lnTo>
                <a:lnTo>
                  <a:pt x="2556" y="293"/>
                </a:lnTo>
                <a:lnTo>
                  <a:pt x="2557" y="293"/>
                </a:lnTo>
                <a:lnTo>
                  <a:pt x="2557" y="293"/>
                </a:lnTo>
                <a:lnTo>
                  <a:pt x="2557" y="293"/>
                </a:lnTo>
                <a:lnTo>
                  <a:pt x="2557" y="293"/>
                </a:lnTo>
                <a:lnTo>
                  <a:pt x="2558" y="293"/>
                </a:lnTo>
                <a:lnTo>
                  <a:pt x="2558" y="293"/>
                </a:lnTo>
                <a:lnTo>
                  <a:pt x="2558" y="293"/>
                </a:lnTo>
                <a:lnTo>
                  <a:pt x="2558" y="293"/>
                </a:lnTo>
                <a:lnTo>
                  <a:pt x="2559" y="293"/>
                </a:lnTo>
                <a:lnTo>
                  <a:pt x="2559" y="293"/>
                </a:lnTo>
                <a:lnTo>
                  <a:pt x="2559" y="293"/>
                </a:lnTo>
                <a:lnTo>
                  <a:pt x="2559" y="293"/>
                </a:lnTo>
                <a:lnTo>
                  <a:pt x="2559" y="293"/>
                </a:lnTo>
                <a:lnTo>
                  <a:pt x="2559" y="293"/>
                </a:lnTo>
                <a:lnTo>
                  <a:pt x="2559" y="293"/>
                </a:lnTo>
                <a:lnTo>
                  <a:pt x="2560" y="293"/>
                </a:lnTo>
                <a:lnTo>
                  <a:pt x="2560" y="293"/>
                </a:lnTo>
                <a:lnTo>
                  <a:pt x="2560" y="293"/>
                </a:lnTo>
                <a:lnTo>
                  <a:pt x="2560" y="293"/>
                </a:lnTo>
                <a:lnTo>
                  <a:pt x="2561" y="293"/>
                </a:lnTo>
                <a:lnTo>
                  <a:pt x="2561" y="293"/>
                </a:lnTo>
                <a:lnTo>
                  <a:pt x="2561" y="293"/>
                </a:lnTo>
                <a:lnTo>
                  <a:pt x="2561" y="293"/>
                </a:lnTo>
                <a:lnTo>
                  <a:pt x="2562" y="293"/>
                </a:lnTo>
                <a:lnTo>
                  <a:pt x="2562" y="293"/>
                </a:lnTo>
                <a:lnTo>
                  <a:pt x="2562" y="293"/>
                </a:lnTo>
                <a:lnTo>
                  <a:pt x="2562" y="293"/>
                </a:lnTo>
                <a:lnTo>
                  <a:pt x="2562" y="293"/>
                </a:lnTo>
                <a:lnTo>
                  <a:pt x="2563" y="293"/>
                </a:lnTo>
                <a:lnTo>
                  <a:pt x="2563" y="293"/>
                </a:lnTo>
                <a:lnTo>
                  <a:pt x="2563" y="293"/>
                </a:lnTo>
                <a:lnTo>
                  <a:pt x="2563" y="293"/>
                </a:lnTo>
                <a:lnTo>
                  <a:pt x="2563" y="293"/>
                </a:lnTo>
                <a:lnTo>
                  <a:pt x="2563" y="293"/>
                </a:lnTo>
                <a:lnTo>
                  <a:pt x="2564" y="293"/>
                </a:lnTo>
                <a:lnTo>
                  <a:pt x="2564" y="293"/>
                </a:lnTo>
                <a:lnTo>
                  <a:pt x="2564" y="293"/>
                </a:lnTo>
                <a:lnTo>
                  <a:pt x="2564" y="293"/>
                </a:lnTo>
                <a:lnTo>
                  <a:pt x="2565" y="293"/>
                </a:lnTo>
                <a:lnTo>
                  <a:pt x="2565" y="293"/>
                </a:lnTo>
                <a:lnTo>
                  <a:pt x="2565" y="293"/>
                </a:lnTo>
                <a:lnTo>
                  <a:pt x="2565" y="293"/>
                </a:lnTo>
                <a:lnTo>
                  <a:pt x="2565" y="293"/>
                </a:lnTo>
                <a:lnTo>
                  <a:pt x="2566" y="293"/>
                </a:lnTo>
                <a:lnTo>
                  <a:pt x="2566" y="293"/>
                </a:lnTo>
                <a:lnTo>
                  <a:pt x="2566" y="293"/>
                </a:lnTo>
                <a:lnTo>
                  <a:pt x="2566" y="293"/>
                </a:lnTo>
                <a:lnTo>
                  <a:pt x="2567" y="293"/>
                </a:lnTo>
                <a:lnTo>
                  <a:pt x="2567" y="293"/>
                </a:lnTo>
                <a:lnTo>
                  <a:pt x="2567" y="293"/>
                </a:lnTo>
                <a:lnTo>
                  <a:pt x="2567" y="293"/>
                </a:lnTo>
                <a:lnTo>
                  <a:pt x="2567" y="293"/>
                </a:lnTo>
                <a:lnTo>
                  <a:pt x="2567" y="293"/>
                </a:lnTo>
                <a:lnTo>
                  <a:pt x="2567" y="293"/>
                </a:lnTo>
                <a:lnTo>
                  <a:pt x="2568" y="293"/>
                </a:lnTo>
                <a:lnTo>
                  <a:pt x="2568" y="293"/>
                </a:lnTo>
                <a:lnTo>
                  <a:pt x="2568" y="293"/>
                </a:lnTo>
                <a:lnTo>
                  <a:pt x="2568" y="293"/>
                </a:lnTo>
                <a:lnTo>
                  <a:pt x="2569" y="293"/>
                </a:lnTo>
                <a:lnTo>
                  <a:pt x="2569" y="293"/>
                </a:lnTo>
                <a:lnTo>
                  <a:pt x="2569" y="293"/>
                </a:lnTo>
                <a:lnTo>
                  <a:pt x="2569" y="293"/>
                </a:lnTo>
                <a:lnTo>
                  <a:pt x="2570" y="293"/>
                </a:lnTo>
                <a:lnTo>
                  <a:pt x="2570" y="293"/>
                </a:lnTo>
                <a:lnTo>
                  <a:pt x="2570" y="293"/>
                </a:lnTo>
                <a:lnTo>
                  <a:pt x="2570" y="293"/>
                </a:lnTo>
                <a:lnTo>
                  <a:pt x="2570" y="293"/>
                </a:lnTo>
                <a:lnTo>
                  <a:pt x="2571" y="293"/>
                </a:lnTo>
                <a:lnTo>
                  <a:pt x="2571" y="293"/>
                </a:lnTo>
                <a:lnTo>
                  <a:pt x="2571" y="293"/>
                </a:lnTo>
                <a:lnTo>
                  <a:pt x="2571" y="293"/>
                </a:lnTo>
                <a:lnTo>
                  <a:pt x="2571" y="293"/>
                </a:lnTo>
                <a:lnTo>
                  <a:pt x="2571" y="293"/>
                </a:lnTo>
                <a:lnTo>
                  <a:pt x="2572" y="293"/>
                </a:lnTo>
                <a:lnTo>
                  <a:pt x="2572" y="293"/>
                </a:lnTo>
                <a:lnTo>
                  <a:pt x="2572" y="293"/>
                </a:lnTo>
                <a:lnTo>
                  <a:pt x="2572" y="293"/>
                </a:lnTo>
                <a:lnTo>
                  <a:pt x="2573" y="293"/>
                </a:lnTo>
                <a:lnTo>
                  <a:pt x="2573" y="293"/>
                </a:lnTo>
                <a:lnTo>
                  <a:pt x="2573" y="293"/>
                </a:lnTo>
                <a:lnTo>
                  <a:pt x="2573" y="293"/>
                </a:lnTo>
                <a:lnTo>
                  <a:pt x="2573" y="293"/>
                </a:lnTo>
                <a:lnTo>
                  <a:pt x="2574" y="293"/>
                </a:lnTo>
                <a:lnTo>
                  <a:pt x="2574" y="293"/>
                </a:lnTo>
                <a:lnTo>
                  <a:pt x="2574" y="293"/>
                </a:lnTo>
                <a:lnTo>
                  <a:pt x="2574" y="293"/>
                </a:lnTo>
                <a:lnTo>
                  <a:pt x="2575" y="293"/>
                </a:lnTo>
                <a:lnTo>
                  <a:pt x="2575" y="293"/>
                </a:lnTo>
                <a:lnTo>
                  <a:pt x="2575" y="293"/>
                </a:lnTo>
                <a:lnTo>
                  <a:pt x="2575" y="293"/>
                </a:lnTo>
                <a:lnTo>
                  <a:pt x="2575" y="293"/>
                </a:lnTo>
                <a:lnTo>
                  <a:pt x="2575" y="293"/>
                </a:lnTo>
                <a:lnTo>
                  <a:pt x="2576" y="293"/>
                </a:lnTo>
                <a:lnTo>
                  <a:pt x="2576" y="293"/>
                </a:lnTo>
                <a:lnTo>
                  <a:pt x="2576" y="293"/>
                </a:lnTo>
                <a:lnTo>
                  <a:pt x="2576" y="293"/>
                </a:lnTo>
                <a:lnTo>
                  <a:pt x="2576" y="293"/>
                </a:lnTo>
                <a:lnTo>
                  <a:pt x="2577" y="293"/>
                </a:lnTo>
                <a:lnTo>
                  <a:pt x="2577" y="293"/>
                </a:lnTo>
                <a:lnTo>
                  <a:pt x="2577" y="293"/>
                </a:lnTo>
                <a:lnTo>
                  <a:pt x="2577" y="293"/>
                </a:lnTo>
                <a:lnTo>
                  <a:pt x="2578" y="293"/>
                </a:lnTo>
                <a:lnTo>
                  <a:pt x="2578" y="293"/>
                </a:lnTo>
                <a:lnTo>
                  <a:pt x="2578" y="293"/>
                </a:lnTo>
                <a:lnTo>
                  <a:pt x="2578" y="293"/>
                </a:lnTo>
                <a:lnTo>
                  <a:pt x="2579" y="293"/>
                </a:lnTo>
                <a:lnTo>
                  <a:pt x="2579" y="293"/>
                </a:lnTo>
                <a:lnTo>
                  <a:pt x="2579" y="293"/>
                </a:lnTo>
                <a:lnTo>
                  <a:pt x="2579" y="293"/>
                </a:lnTo>
                <a:lnTo>
                  <a:pt x="2579" y="293"/>
                </a:lnTo>
                <a:lnTo>
                  <a:pt x="2579" y="293"/>
                </a:lnTo>
                <a:lnTo>
                  <a:pt x="2579" y="293"/>
                </a:lnTo>
                <a:lnTo>
                  <a:pt x="2580" y="293"/>
                </a:lnTo>
                <a:lnTo>
                  <a:pt x="2580" y="293"/>
                </a:lnTo>
                <a:lnTo>
                  <a:pt x="2580" y="293"/>
                </a:lnTo>
                <a:lnTo>
                  <a:pt x="2580" y="293"/>
                </a:lnTo>
                <a:lnTo>
                  <a:pt x="2581" y="293"/>
                </a:lnTo>
                <a:lnTo>
                  <a:pt x="2581" y="293"/>
                </a:lnTo>
                <a:lnTo>
                  <a:pt x="2581" y="293"/>
                </a:lnTo>
                <a:lnTo>
                  <a:pt x="2581" y="293"/>
                </a:lnTo>
                <a:lnTo>
                  <a:pt x="2581" y="293"/>
                </a:lnTo>
                <a:lnTo>
                  <a:pt x="2582" y="293"/>
                </a:lnTo>
                <a:lnTo>
                  <a:pt x="2582" y="293"/>
                </a:lnTo>
                <a:lnTo>
                  <a:pt x="2582" y="293"/>
                </a:lnTo>
                <a:lnTo>
                  <a:pt x="2582" y="293"/>
                </a:lnTo>
                <a:lnTo>
                  <a:pt x="2583" y="293"/>
                </a:lnTo>
                <a:lnTo>
                  <a:pt x="2583" y="293"/>
                </a:lnTo>
                <a:lnTo>
                  <a:pt x="2583" y="293"/>
                </a:lnTo>
                <a:lnTo>
                  <a:pt x="2583" y="293"/>
                </a:lnTo>
                <a:lnTo>
                  <a:pt x="2583" y="293"/>
                </a:lnTo>
                <a:lnTo>
                  <a:pt x="2583" y="293"/>
                </a:lnTo>
                <a:lnTo>
                  <a:pt x="2584" y="293"/>
                </a:lnTo>
                <a:lnTo>
                  <a:pt x="2584" y="293"/>
                </a:lnTo>
                <a:lnTo>
                  <a:pt x="2584" y="293"/>
                </a:lnTo>
                <a:lnTo>
                  <a:pt x="2584" y="293"/>
                </a:lnTo>
                <a:lnTo>
                  <a:pt x="2584" y="293"/>
                </a:lnTo>
                <a:lnTo>
                  <a:pt x="2585" y="293"/>
                </a:lnTo>
                <a:lnTo>
                  <a:pt x="2585" y="293"/>
                </a:lnTo>
                <a:lnTo>
                  <a:pt x="2585" y="293"/>
                </a:lnTo>
                <a:lnTo>
                  <a:pt x="2585" y="293"/>
                </a:lnTo>
                <a:lnTo>
                  <a:pt x="2586" y="293"/>
                </a:lnTo>
                <a:lnTo>
                  <a:pt x="2586" y="293"/>
                </a:lnTo>
                <a:lnTo>
                  <a:pt x="2586" y="293"/>
                </a:lnTo>
                <a:lnTo>
                  <a:pt x="2586" y="293"/>
                </a:lnTo>
                <a:lnTo>
                  <a:pt x="2587" y="293"/>
                </a:lnTo>
                <a:lnTo>
                  <a:pt x="2587" y="293"/>
                </a:lnTo>
                <a:lnTo>
                  <a:pt x="2587" y="293"/>
                </a:lnTo>
                <a:lnTo>
                  <a:pt x="2587" y="293"/>
                </a:lnTo>
                <a:lnTo>
                  <a:pt x="2587" y="293"/>
                </a:lnTo>
                <a:lnTo>
                  <a:pt x="2587" y="293"/>
                </a:lnTo>
                <a:lnTo>
                  <a:pt x="2587" y="293"/>
                </a:lnTo>
                <a:lnTo>
                  <a:pt x="2588" y="293"/>
                </a:lnTo>
                <a:lnTo>
                  <a:pt x="2588" y="293"/>
                </a:lnTo>
                <a:lnTo>
                  <a:pt x="2588" y="293"/>
                </a:lnTo>
                <a:lnTo>
                  <a:pt x="2588" y="293"/>
                </a:lnTo>
                <a:lnTo>
                  <a:pt x="2589" y="293"/>
                </a:lnTo>
                <a:lnTo>
                  <a:pt x="2589" y="293"/>
                </a:lnTo>
                <a:lnTo>
                  <a:pt x="2589" y="293"/>
                </a:lnTo>
                <a:lnTo>
                  <a:pt x="2589" y="293"/>
                </a:lnTo>
                <a:lnTo>
                  <a:pt x="2590" y="293"/>
                </a:lnTo>
                <a:lnTo>
                  <a:pt x="2590" y="293"/>
                </a:lnTo>
                <a:lnTo>
                  <a:pt x="2590" y="293"/>
                </a:lnTo>
                <a:lnTo>
                  <a:pt x="2590" y="293"/>
                </a:lnTo>
                <a:lnTo>
                  <a:pt x="2590" y="293"/>
                </a:lnTo>
                <a:lnTo>
                  <a:pt x="2591" y="293"/>
                </a:lnTo>
                <a:lnTo>
                  <a:pt x="2591" y="293"/>
                </a:lnTo>
                <a:lnTo>
                  <a:pt x="2591" y="293"/>
                </a:lnTo>
                <a:lnTo>
                  <a:pt x="2591" y="293"/>
                </a:lnTo>
                <a:lnTo>
                  <a:pt x="2591" y="293"/>
                </a:lnTo>
                <a:lnTo>
                  <a:pt x="2591" y="293"/>
                </a:lnTo>
                <a:lnTo>
                  <a:pt x="2592" y="293"/>
                </a:lnTo>
                <a:lnTo>
                  <a:pt x="2592" y="293"/>
                </a:lnTo>
                <a:lnTo>
                  <a:pt x="2592" y="293"/>
                </a:lnTo>
                <a:lnTo>
                  <a:pt x="2592" y="293"/>
                </a:lnTo>
                <a:lnTo>
                  <a:pt x="2592" y="293"/>
                </a:lnTo>
                <a:lnTo>
                  <a:pt x="2593" y="293"/>
                </a:lnTo>
                <a:lnTo>
                  <a:pt x="2593" y="293"/>
                </a:lnTo>
                <a:lnTo>
                  <a:pt x="2593" y="293"/>
                </a:lnTo>
                <a:lnTo>
                  <a:pt x="2593" y="293"/>
                </a:lnTo>
                <a:lnTo>
                  <a:pt x="2594" y="293"/>
                </a:lnTo>
                <a:lnTo>
                  <a:pt x="2594" y="293"/>
                </a:lnTo>
                <a:lnTo>
                  <a:pt x="2594" y="293"/>
                </a:lnTo>
                <a:lnTo>
                  <a:pt x="2594" y="293"/>
                </a:lnTo>
                <a:lnTo>
                  <a:pt x="2595" y="293"/>
                </a:lnTo>
                <a:lnTo>
                  <a:pt x="2595" y="293"/>
                </a:lnTo>
                <a:lnTo>
                  <a:pt x="2595" y="293"/>
                </a:lnTo>
                <a:lnTo>
                  <a:pt x="2595" y="293"/>
                </a:lnTo>
                <a:lnTo>
                  <a:pt x="2595" y="293"/>
                </a:lnTo>
                <a:lnTo>
                  <a:pt x="2595" y="293"/>
                </a:lnTo>
                <a:lnTo>
                  <a:pt x="2595" y="293"/>
                </a:lnTo>
                <a:lnTo>
                  <a:pt x="2596" y="293"/>
                </a:lnTo>
                <a:lnTo>
                  <a:pt x="2596" y="293"/>
                </a:lnTo>
                <a:lnTo>
                  <a:pt x="2596" y="293"/>
                </a:lnTo>
                <a:lnTo>
                  <a:pt x="2596" y="293"/>
                </a:lnTo>
                <a:lnTo>
                  <a:pt x="2597" y="293"/>
                </a:lnTo>
                <a:lnTo>
                  <a:pt x="2597" y="293"/>
                </a:lnTo>
                <a:lnTo>
                  <a:pt x="2597" y="293"/>
                </a:lnTo>
                <a:lnTo>
                  <a:pt x="2597" y="293"/>
                </a:lnTo>
                <a:lnTo>
                  <a:pt x="2598" y="293"/>
                </a:lnTo>
                <a:lnTo>
                  <a:pt x="2598" y="293"/>
                </a:lnTo>
                <a:lnTo>
                  <a:pt x="2598" y="293"/>
                </a:lnTo>
                <a:lnTo>
                  <a:pt x="2598" y="293"/>
                </a:lnTo>
                <a:lnTo>
                  <a:pt x="2598" y="293"/>
                </a:lnTo>
                <a:lnTo>
                  <a:pt x="2599" y="293"/>
                </a:lnTo>
                <a:lnTo>
                  <a:pt x="2599" y="293"/>
                </a:lnTo>
                <a:lnTo>
                  <a:pt x="2599" y="293"/>
                </a:lnTo>
                <a:lnTo>
                  <a:pt x="2599" y="293"/>
                </a:lnTo>
                <a:lnTo>
                  <a:pt x="2599" y="293"/>
                </a:lnTo>
                <a:lnTo>
                  <a:pt x="2599" y="293"/>
                </a:lnTo>
                <a:lnTo>
                  <a:pt x="2600" y="293"/>
                </a:lnTo>
                <a:lnTo>
                  <a:pt x="2600" y="293"/>
                </a:lnTo>
                <a:lnTo>
                  <a:pt x="2600" y="293"/>
                </a:lnTo>
                <a:lnTo>
                  <a:pt x="2600" y="293"/>
                </a:lnTo>
                <a:lnTo>
                  <a:pt x="2601" y="293"/>
                </a:lnTo>
                <a:lnTo>
                  <a:pt x="2601" y="293"/>
                </a:lnTo>
                <a:lnTo>
                  <a:pt x="2601" y="293"/>
                </a:lnTo>
                <a:lnTo>
                  <a:pt x="2601" y="293"/>
                </a:lnTo>
                <a:lnTo>
                  <a:pt x="2601" y="293"/>
                </a:lnTo>
                <a:lnTo>
                  <a:pt x="2602" y="293"/>
                </a:lnTo>
                <a:lnTo>
                  <a:pt x="2602" y="293"/>
                </a:lnTo>
                <a:lnTo>
                  <a:pt x="2602" y="293"/>
                </a:lnTo>
                <a:lnTo>
                  <a:pt x="2602" y="293"/>
                </a:lnTo>
                <a:lnTo>
                  <a:pt x="2603" y="293"/>
                </a:lnTo>
                <a:lnTo>
                  <a:pt x="2603" y="293"/>
                </a:lnTo>
                <a:lnTo>
                  <a:pt x="2603" y="293"/>
                </a:lnTo>
                <a:lnTo>
                  <a:pt x="2603" y="293"/>
                </a:lnTo>
                <a:lnTo>
                  <a:pt x="2603" y="293"/>
                </a:lnTo>
                <a:lnTo>
                  <a:pt x="2603" y="293"/>
                </a:lnTo>
                <a:lnTo>
                  <a:pt x="2603" y="293"/>
                </a:lnTo>
                <a:lnTo>
                  <a:pt x="2604" y="293"/>
                </a:lnTo>
                <a:lnTo>
                  <a:pt x="2604" y="293"/>
                </a:lnTo>
                <a:lnTo>
                  <a:pt x="2604" y="293"/>
                </a:lnTo>
                <a:lnTo>
                  <a:pt x="2604" y="293"/>
                </a:lnTo>
                <a:lnTo>
                  <a:pt x="2605" y="293"/>
                </a:lnTo>
                <a:lnTo>
                  <a:pt x="2605" y="293"/>
                </a:lnTo>
                <a:lnTo>
                  <a:pt x="2605" y="293"/>
                </a:lnTo>
                <a:lnTo>
                  <a:pt x="2605" y="293"/>
                </a:lnTo>
                <a:lnTo>
                  <a:pt x="2606" y="293"/>
                </a:lnTo>
                <a:lnTo>
                  <a:pt x="2606" y="293"/>
                </a:lnTo>
                <a:lnTo>
                  <a:pt x="2606" y="293"/>
                </a:lnTo>
                <a:lnTo>
                  <a:pt x="2606" y="293"/>
                </a:lnTo>
                <a:lnTo>
                  <a:pt x="2606" y="293"/>
                </a:lnTo>
                <a:lnTo>
                  <a:pt x="2606" y="293"/>
                </a:lnTo>
                <a:lnTo>
                  <a:pt x="2606" y="293"/>
                </a:lnTo>
                <a:lnTo>
                  <a:pt x="2607" y="293"/>
                </a:lnTo>
                <a:lnTo>
                  <a:pt x="2607" y="293"/>
                </a:lnTo>
                <a:lnTo>
                  <a:pt x="2607" y="293"/>
                </a:lnTo>
                <a:lnTo>
                  <a:pt x="2607" y="293"/>
                </a:lnTo>
                <a:lnTo>
                  <a:pt x="2608" y="293"/>
                </a:lnTo>
                <a:lnTo>
                  <a:pt x="2608" y="293"/>
                </a:lnTo>
                <a:lnTo>
                  <a:pt x="2608" y="293"/>
                </a:lnTo>
                <a:lnTo>
                  <a:pt x="2608" y="293"/>
                </a:lnTo>
                <a:lnTo>
                  <a:pt x="2609" y="293"/>
                </a:lnTo>
                <a:lnTo>
                  <a:pt x="2609" y="293"/>
                </a:lnTo>
                <a:lnTo>
                  <a:pt x="2609" y="293"/>
                </a:lnTo>
                <a:lnTo>
                  <a:pt x="2609" y="293"/>
                </a:lnTo>
                <a:lnTo>
                  <a:pt x="2609" y="293"/>
                </a:lnTo>
                <a:lnTo>
                  <a:pt x="2610" y="293"/>
                </a:lnTo>
                <a:lnTo>
                  <a:pt x="2610" y="293"/>
                </a:lnTo>
                <a:lnTo>
                  <a:pt x="2610" y="293"/>
                </a:lnTo>
                <a:lnTo>
                  <a:pt x="2610" y="293"/>
                </a:lnTo>
                <a:lnTo>
                  <a:pt x="2610" y="293"/>
                </a:lnTo>
                <a:lnTo>
                  <a:pt x="2610" y="293"/>
                </a:lnTo>
                <a:lnTo>
                  <a:pt x="2611" y="293"/>
                </a:lnTo>
                <a:lnTo>
                  <a:pt x="2611" y="293"/>
                </a:lnTo>
                <a:lnTo>
                  <a:pt x="2611" y="293"/>
                </a:lnTo>
                <a:lnTo>
                  <a:pt x="2611" y="293"/>
                </a:lnTo>
                <a:lnTo>
                  <a:pt x="2612" y="293"/>
                </a:lnTo>
                <a:lnTo>
                  <a:pt x="2612" y="293"/>
                </a:lnTo>
                <a:lnTo>
                  <a:pt x="2612" y="293"/>
                </a:lnTo>
                <a:lnTo>
                  <a:pt x="2612" y="293"/>
                </a:lnTo>
                <a:lnTo>
                  <a:pt x="2612" y="293"/>
                </a:lnTo>
                <a:lnTo>
                  <a:pt x="2613" y="293"/>
                </a:lnTo>
                <a:lnTo>
                  <a:pt x="2613" y="293"/>
                </a:lnTo>
                <a:lnTo>
                  <a:pt x="2613" y="293"/>
                </a:lnTo>
                <a:lnTo>
                  <a:pt x="2613" y="293"/>
                </a:lnTo>
                <a:lnTo>
                  <a:pt x="2614" y="293"/>
                </a:lnTo>
                <a:lnTo>
                  <a:pt x="2614" y="293"/>
                </a:lnTo>
                <a:lnTo>
                  <a:pt x="2614" y="293"/>
                </a:lnTo>
                <a:lnTo>
                  <a:pt x="2614" y="293"/>
                </a:lnTo>
                <a:lnTo>
                  <a:pt x="2614" y="293"/>
                </a:lnTo>
                <a:lnTo>
                  <a:pt x="2614" y="293"/>
                </a:lnTo>
                <a:lnTo>
                  <a:pt x="2614" y="293"/>
                </a:lnTo>
                <a:lnTo>
                  <a:pt x="2615" y="293"/>
                </a:lnTo>
                <a:lnTo>
                  <a:pt x="2615" y="293"/>
                </a:lnTo>
                <a:lnTo>
                  <a:pt x="2615" y="293"/>
                </a:lnTo>
                <a:lnTo>
                  <a:pt x="2615" y="293"/>
                </a:lnTo>
                <a:lnTo>
                  <a:pt x="2616" y="293"/>
                </a:lnTo>
                <a:lnTo>
                  <a:pt x="2616" y="293"/>
                </a:lnTo>
                <a:lnTo>
                  <a:pt x="2616" y="293"/>
                </a:lnTo>
                <a:lnTo>
                  <a:pt x="2616" y="293"/>
                </a:lnTo>
                <a:lnTo>
                  <a:pt x="2617" y="293"/>
                </a:lnTo>
                <a:lnTo>
                  <a:pt x="2617" y="293"/>
                </a:lnTo>
                <a:lnTo>
                  <a:pt x="2617" y="293"/>
                </a:lnTo>
                <a:lnTo>
                  <a:pt x="2617" y="293"/>
                </a:lnTo>
                <a:lnTo>
                  <a:pt x="2617" y="293"/>
                </a:lnTo>
                <a:lnTo>
                  <a:pt x="2618" y="293"/>
                </a:lnTo>
                <a:lnTo>
                  <a:pt x="2618" y="293"/>
                </a:lnTo>
                <a:lnTo>
                  <a:pt x="2618" y="293"/>
                </a:lnTo>
                <a:lnTo>
                  <a:pt x="2618" y="293"/>
                </a:lnTo>
                <a:lnTo>
                  <a:pt x="2618" y="293"/>
                </a:lnTo>
                <a:lnTo>
                  <a:pt x="2618" y="293"/>
                </a:lnTo>
                <a:lnTo>
                  <a:pt x="2619" y="293"/>
                </a:lnTo>
                <a:lnTo>
                  <a:pt x="2619" y="293"/>
                </a:lnTo>
                <a:lnTo>
                  <a:pt x="2619" y="293"/>
                </a:lnTo>
                <a:lnTo>
                  <a:pt x="2619" y="293"/>
                </a:lnTo>
                <a:lnTo>
                  <a:pt x="2620" y="293"/>
                </a:lnTo>
                <a:lnTo>
                  <a:pt x="2620" y="293"/>
                </a:lnTo>
                <a:lnTo>
                  <a:pt x="2620" y="293"/>
                </a:lnTo>
                <a:lnTo>
                  <a:pt x="2620" y="293"/>
                </a:lnTo>
                <a:lnTo>
                  <a:pt x="2620" y="293"/>
                </a:lnTo>
                <a:lnTo>
                  <a:pt x="2621" y="293"/>
                </a:lnTo>
                <a:lnTo>
                  <a:pt x="2621" y="293"/>
                </a:lnTo>
                <a:lnTo>
                  <a:pt x="2621" y="293"/>
                </a:lnTo>
                <a:lnTo>
                  <a:pt x="2621" y="293"/>
                </a:lnTo>
                <a:lnTo>
                  <a:pt x="2622" y="293"/>
                </a:lnTo>
                <a:lnTo>
                  <a:pt x="2622" y="293"/>
                </a:lnTo>
                <a:lnTo>
                  <a:pt x="2622" y="293"/>
                </a:lnTo>
                <a:lnTo>
                  <a:pt x="2622" y="293"/>
                </a:lnTo>
                <a:lnTo>
                  <a:pt x="2622" y="293"/>
                </a:lnTo>
                <a:lnTo>
                  <a:pt x="2622" y="293"/>
                </a:lnTo>
                <a:lnTo>
                  <a:pt x="2623" y="293"/>
                </a:lnTo>
                <a:lnTo>
                  <a:pt x="2623" y="293"/>
                </a:lnTo>
                <a:lnTo>
                  <a:pt x="2623" y="293"/>
                </a:lnTo>
                <a:lnTo>
                  <a:pt x="2623" y="293"/>
                </a:lnTo>
                <a:lnTo>
                  <a:pt x="2623" y="293"/>
                </a:lnTo>
                <a:lnTo>
                  <a:pt x="2624" y="293"/>
                </a:lnTo>
                <a:lnTo>
                  <a:pt x="2624" y="293"/>
                </a:lnTo>
                <a:lnTo>
                  <a:pt x="2624" y="293"/>
                </a:lnTo>
                <a:lnTo>
                  <a:pt x="2624" y="293"/>
                </a:lnTo>
                <a:lnTo>
                  <a:pt x="2625" y="293"/>
                </a:lnTo>
                <a:lnTo>
                  <a:pt x="2625" y="293"/>
                </a:lnTo>
                <a:lnTo>
                  <a:pt x="2625" y="293"/>
                </a:lnTo>
                <a:lnTo>
                  <a:pt x="2625" y="293"/>
                </a:lnTo>
                <a:lnTo>
                  <a:pt x="2626" y="293"/>
                </a:lnTo>
                <a:lnTo>
                  <a:pt x="2626" y="293"/>
                </a:lnTo>
                <a:lnTo>
                  <a:pt x="2626" y="293"/>
                </a:lnTo>
                <a:lnTo>
                  <a:pt x="2626" y="293"/>
                </a:lnTo>
                <a:lnTo>
                  <a:pt x="2626" y="293"/>
                </a:lnTo>
                <a:lnTo>
                  <a:pt x="2626" y="293"/>
                </a:lnTo>
                <a:lnTo>
                  <a:pt x="2626" y="293"/>
                </a:lnTo>
                <a:lnTo>
                  <a:pt x="2627" y="293"/>
                </a:lnTo>
                <a:lnTo>
                  <a:pt x="2627" y="293"/>
                </a:lnTo>
                <a:lnTo>
                  <a:pt x="2627" y="293"/>
                </a:lnTo>
                <a:lnTo>
                  <a:pt x="2627" y="293"/>
                </a:lnTo>
                <a:lnTo>
                  <a:pt x="2628" y="293"/>
                </a:lnTo>
                <a:lnTo>
                  <a:pt x="2628" y="293"/>
                </a:lnTo>
                <a:lnTo>
                  <a:pt x="2628" y="293"/>
                </a:lnTo>
                <a:lnTo>
                  <a:pt x="2628" y="293"/>
                </a:lnTo>
                <a:lnTo>
                  <a:pt x="2628" y="293"/>
                </a:lnTo>
                <a:lnTo>
                  <a:pt x="2629" y="293"/>
                </a:lnTo>
                <a:lnTo>
                  <a:pt x="2629" y="293"/>
                </a:lnTo>
                <a:lnTo>
                  <a:pt x="2629" y="293"/>
                </a:lnTo>
                <a:lnTo>
                  <a:pt x="2629" y="293"/>
                </a:lnTo>
                <a:lnTo>
                  <a:pt x="2630" y="293"/>
                </a:lnTo>
                <a:lnTo>
                  <a:pt x="2630" y="293"/>
                </a:lnTo>
                <a:lnTo>
                  <a:pt x="2630" y="293"/>
                </a:lnTo>
                <a:lnTo>
                  <a:pt x="2630" y="293"/>
                </a:lnTo>
                <a:lnTo>
                  <a:pt x="2630" y="293"/>
                </a:lnTo>
                <a:lnTo>
                  <a:pt x="2630" y="293"/>
                </a:lnTo>
                <a:lnTo>
                  <a:pt x="2631" y="293"/>
                </a:lnTo>
                <a:lnTo>
                  <a:pt x="2631" y="293"/>
                </a:lnTo>
                <a:lnTo>
                  <a:pt x="2631" y="293"/>
                </a:lnTo>
                <a:lnTo>
                  <a:pt x="2631" y="293"/>
                </a:lnTo>
                <a:lnTo>
                  <a:pt x="2631" y="293"/>
                </a:lnTo>
                <a:lnTo>
                  <a:pt x="2632" y="293"/>
                </a:lnTo>
                <a:lnTo>
                  <a:pt x="2632" y="293"/>
                </a:lnTo>
                <a:lnTo>
                  <a:pt x="2632" y="293"/>
                </a:lnTo>
                <a:lnTo>
                  <a:pt x="2632" y="293"/>
                </a:lnTo>
                <a:lnTo>
                  <a:pt x="2633" y="293"/>
                </a:lnTo>
                <a:lnTo>
                  <a:pt x="2633" y="293"/>
                </a:lnTo>
                <a:lnTo>
                  <a:pt x="2633" y="293"/>
                </a:lnTo>
                <a:lnTo>
                  <a:pt x="2633" y="293"/>
                </a:lnTo>
                <a:lnTo>
                  <a:pt x="2634" y="293"/>
                </a:lnTo>
                <a:lnTo>
                  <a:pt x="2634" y="293"/>
                </a:lnTo>
                <a:lnTo>
                  <a:pt x="2634" y="293"/>
                </a:lnTo>
                <a:lnTo>
                  <a:pt x="2634" y="293"/>
                </a:lnTo>
                <a:lnTo>
                  <a:pt x="2634" y="293"/>
                </a:lnTo>
                <a:lnTo>
                  <a:pt x="2634" y="293"/>
                </a:lnTo>
                <a:lnTo>
                  <a:pt x="2634" y="293"/>
                </a:lnTo>
                <a:lnTo>
                  <a:pt x="2635" y="293"/>
                </a:lnTo>
                <a:lnTo>
                  <a:pt x="2635" y="293"/>
                </a:lnTo>
                <a:lnTo>
                  <a:pt x="2635" y="293"/>
                </a:lnTo>
                <a:lnTo>
                  <a:pt x="2635" y="293"/>
                </a:lnTo>
                <a:lnTo>
                  <a:pt x="2636" y="293"/>
                </a:lnTo>
                <a:lnTo>
                  <a:pt x="2636" y="293"/>
                </a:lnTo>
                <a:lnTo>
                  <a:pt x="2636" y="293"/>
                </a:lnTo>
                <a:lnTo>
                  <a:pt x="2636" y="293"/>
                </a:lnTo>
                <a:lnTo>
                  <a:pt x="2637" y="293"/>
                </a:lnTo>
                <a:lnTo>
                  <a:pt x="2637" y="293"/>
                </a:lnTo>
                <a:lnTo>
                  <a:pt x="2637" y="293"/>
                </a:lnTo>
                <a:lnTo>
                  <a:pt x="2637" y="293"/>
                </a:lnTo>
                <a:lnTo>
                  <a:pt x="2637" y="293"/>
                </a:lnTo>
                <a:lnTo>
                  <a:pt x="2638" y="293"/>
                </a:lnTo>
                <a:lnTo>
                  <a:pt x="2638" y="293"/>
                </a:lnTo>
                <a:lnTo>
                  <a:pt x="2638" y="293"/>
                </a:lnTo>
                <a:lnTo>
                  <a:pt x="2638" y="293"/>
                </a:lnTo>
                <a:lnTo>
                  <a:pt x="2638" y="293"/>
                </a:lnTo>
                <a:lnTo>
                  <a:pt x="2638" y="293"/>
                </a:lnTo>
                <a:lnTo>
                  <a:pt x="2639" y="293"/>
                </a:lnTo>
                <a:lnTo>
                  <a:pt x="2639" y="293"/>
                </a:lnTo>
                <a:lnTo>
                  <a:pt x="2639" y="293"/>
                </a:lnTo>
                <a:lnTo>
                  <a:pt x="2639" y="293"/>
                </a:lnTo>
                <a:lnTo>
                  <a:pt x="2639" y="293"/>
                </a:lnTo>
                <a:lnTo>
                  <a:pt x="2640" y="293"/>
                </a:lnTo>
                <a:lnTo>
                  <a:pt x="2640" y="293"/>
                </a:lnTo>
                <a:lnTo>
                  <a:pt x="2640" y="293"/>
                </a:lnTo>
                <a:lnTo>
                  <a:pt x="2640" y="293"/>
                </a:lnTo>
                <a:lnTo>
                  <a:pt x="2641" y="293"/>
                </a:lnTo>
                <a:lnTo>
                  <a:pt x="2641" y="293"/>
                </a:lnTo>
                <a:lnTo>
                  <a:pt x="2641" y="293"/>
                </a:lnTo>
                <a:lnTo>
                  <a:pt x="2641" y="293"/>
                </a:lnTo>
                <a:lnTo>
                  <a:pt x="2642" y="293"/>
                </a:lnTo>
                <a:lnTo>
                  <a:pt x="2642" y="293"/>
                </a:lnTo>
                <a:lnTo>
                  <a:pt x="2642" y="293"/>
                </a:lnTo>
                <a:lnTo>
                  <a:pt x="2642" y="293"/>
                </a:lnTo>
                <a:lnTo>
                  <a:pt x="2642" y="293"/>
                </a:lnTo>
                <a:lnTo>
                  <a:pt x="2642" y="293"/>
                </a:lnTo>
                <a:lnTo>
                  <a:pt x="2642" y="293"/>
                </a:lnTo>
                <a:lnTo>
                  <a:pt x="2643" y="293"/>
                </a:lnTo>
                <a:lnTo>
                  <a:pt x="2643" y="293"/>
                </a:lnTo>
                <a:lnTo>
                  <a:pt x="2643" y="293"/>
                </a:lnTo>
                <a:lnTo>
                  <a:pt x="2643" y="293"/>
                </a:lnTo>
                <a:lnTo>
                  <a:pt x="2644" y="293"/>
                </a:lnTo>
                <a:lnTo>
                  <a:pt x="2644" y="293"/>
                </a:lnTo>
                <a:lnTo>
                  <a:pt x="2644" y="293"/>
                </a:lnTo>
                <a:lnTo>
                  <a:pt x="2644" y="293"/>
                </a:lnTo>
                <a:lnTo>
                  <a:pt x="2645" y="293"/>
                </a:lnTo>
                <a:lnTo>
                  <a:pt x="2645" y="293"/>
                </a:lnTo>
                <a:lnTo>
                  <a:pt x="2645" y="293"/>
                </a:lnTo>
                <a:lnTo>
                  <a:pt x="2645" y="293"/>
                </a:lnTo>
                <a:lnTo>
                  <a:pt x="2645" y="293"/>
                </a:lnTo>
                <a:lnTo>
                  <a:pt x="2646" y="293"/>
                </a:lnTo>
                <a:lnTo>
                  <a:pt x="2646" y="293"/>
                </a:lnTo>
                <a:lnTo>
                  <a:pt x="2646" y="293"/>
                </a:lnTo>
                <a:lnTo>
                  <a:pt x="2646" y="293"/>
                </a:lnTo>
                <a:lnTo>
                  <a:pt x="2646" y="293"/>
                </a:lnTo>
                <a:lnTo>
                  <a:pt x="2646" y="293"/>
                </a:lnTo>
                <a:lnTo>
                  <a:pt x="2647" y="293"/>
                </a:lnTo>
                <a:lnTo>
                  <a:pt x="2647" y="293"/>
                </a:lnTo>
                <a:lnTo>
                  <a:pt x="2647" y="293"/>
                </a:lnTo>
                <a:lnTo>
                  <a:pt x="2647" y="293"/>
                </a:lnTo>
                <a:lnTo>
                  <a:pt x="2648" y="293"/>
                </a:lnTo>
                <a:lnTo>
                  <a:pt x="2648" y="293"/>
                </a:lnTo>
                <a:lnTo>
                  <a:pt x="2648" y="293"/>
                </a:lnTo>
                <a:lnTo>
                  <a:pt x="2648" y="293"/>
                </a:lnTo>
                <a:lnTo>
                  <a:pt x="2648" y="293"/>
                </a:lnTo>
                <a:lnTo>
                  <a:pt x="2649" y="293"/>
                </a:lnTo>
                <a:lnTo>
                  <a:pt x="2649" y="293"/>
                </a:lnTo>
                <a:lnTo>
                  <a:pt x="2649" y="293"/>
                </a:lnTo>
                <a:lnTo>
                  <a:pt x="2649" y="293"/>
                </a:lnTo>
                <a:lnTo>
                  <a:pt x="2650" y="293"/>
                </a:lnTo>
                <a:lnTo>
                  <a:pt x="2650" y="293"/>
                </a:lnTo>
                <a:lnTo>
                  <a:pt x="2650" y="293"/>
                </a:lnTo>
                <a:lnTo>
                  <a:pt x="2650" y="293"/>
                </a:lnTo>
                <a:lnTo>
                  <a:pt x="2650" y="293"/>
                </a:lnTo>
                <a:lnTo>
                  <a:pt x="2650" y="293"/>
                </a:lnTo>
                <a:lnTo>
                  <a:pt x="2650" y="293"/>
                </a:lnTo>
                <a:lnTo>
                  <a:pt x="2651" y="293"/>
                </a:lnTo>
                <a:lnTo>
                  <a:pt x="2651" y="293"/>
                </a:lnTo>
                <a:lnTo>
                  <a:pt x="2651" y="293"/>
                </a:lnTo>
                <a:lnTo>
                  <a:pt x="2651" y="293"/>
                </a:lnTo>
                <a:lnTo>
                  <a:pt x="2652" y="293"/>
                </a:lnTo>
                <a:lnTo>
                  <a:pt x="2652" y="293"/>
                </a:lnTo>
                <a:lnTo>
                  <a:pt x="2652" y="293"/>
                </a:lnTo>
                <a:lnTo>
                  <a:pt x="2652" y="293"/>
                </a:lnTo>
                <a:lnTo>
                  <a:pt x="2653" y="293"/>
                </a:lnTo>
                <a:lnTo>
                  <a:pt x="2653" y="293"/>
                </a:lnTo>
                <a:lnTo>
                  <a:pt x="2653" y="293"/>
                </a:lnTo>
                <a:lnTo>
                  <a:pt x="2653" y="293"/>
                </a:lnTo>
                <a:lnTo>
                  <a:pt x="2653" y="293"/>
                </a:lnTo>
                <a:lnTo>
                  <a:pt x="2654" y="293"/>
                </a:lnTo>
                <a:lnTo>
                  <a:pt x="2654" y="293"/>
                </a:lnTo>
                <a:lnTo>
                  <a:pt x="2654" y="293"/>
                </a:lnTo>
                <a:lnTo>
                  <a:pt x="2654" y="293"/>
                </a:lnTo>
                <a:lnTo>
                  <a:pt x="2654" y="293"/>
                </a:lnTo>
                <a:lnTo>
                  <a:pt x="2654" y="293"/>
                </a:lnTo>
                <a:lnTo>
                  <a:pt x="2655" y="293"/>
                </a:lnTo>
                <a:lnTo>
                  <a:pt x="2655" y="293"/>
                </a:lnTo>
                <a:lnTo>
                  <a:pt x="2655" y="293"/>
                </a:lnTo>
                <a:lnTo>
                  <a:pt x="2655" y="293"/>
                </a:lnTo>
                <a:lnTo>
                  <a:pt x="2656" y="293"/>
                </a:lnTo>
                <a:lnTo>
                  <a:pt x="2656" y="293"/>
                </a:lnTo>
                <a:lnTo>
                  <a:pt x="2656" y="293"/>
                </a:lnTo>
                <a:lnTo>
                  <a:pt x="2656" y="293"/>
                </a:lnTo>
                <a:lnTo>
                  <a:pt x="2656" y="293"/>
                </a:lnTo>
                <a:lnTo>
                  <a:pt x="2657" y="293"/>
                </a:lnTo>
                <a:lnTo>
                  <a:pt x="2657" y="293"/>
                </a:lnTo>
                <a:lnTo>
                  <a:pt x="2657" y="293"/>
                </a:lnTo>
                <a:lnTo>
                  <a:pt x="2657" y="293"/>
                </a:lnTo>
                <a:lnTo>
                  <a:pt x="2658" y="293"/>
                </a:lnTo>
                <a:lnTo>
                  <a:pt x="2658" y="293"/>
                </a:lnTo>
                <a:lnTo>
                  <a:pt x="2658" y="293"/>
                </a:lnTo>
                <a:lnTo>
                  <a:pt x="2658" y="293"/>
                </a:lnTo>
                <a:lnTo>
                  <a:pt x="2658" y="293"/>
                </a:lnTo>
                <a:lnTo>
                  <a:pt x="2658" y="293"/>
                </a:lnTo>
                <a:lnTo>
                  <a:pt x="2659" y="293"/>
                </a:lnTo>
                <a:lnTo>
                  <a:pt x="2659" y="293"/>
                </a:lnTo>
                <a:lnTo>
                  <a:pt x="2659" y="293"/>
                </a:lnTo>
                <a:lnTo>
                  <a:pt x="2659" y="293"/>
                </a:lnTo>
                <a:lnTo>
                  <a:pt x="2659" y="293"/>
                </a:lnTo>
                <a:lnTo>
                  <a:pt x="2660" y="293"/>
                </a:lnTo>
                <a:lnTo>
                  <a:pt x="2660" y="293"/>
                </a:lnTo>
                <a:lnTo>
                  <a:pt x="2660" y="293"/>
                </a:lnTo>
                <a:lnTo>
                  <a:pt x="2660" y="293"/>
                </a:lnTo>
                <a:lnTo>
                  <a:pt x="2661" y="293"/>
                </a:lnTo>
                <a:lnTo>
                  <a:pt x="2661" y="293"/>
                </a:lnTo>
                <a:lnTo>
                  <a:pt x="2661" y="293"/>
                </a:lnTo>
                <a:lnTo>
                  <a:pt x="2661" y="293"/>
                </a:lnTo>
                <a:lnTo>
                  <a:pt x="2662" y="293"/>
                </a:lnTo>
                <a:lnTo>
                  <a:pt x="2662" y="293"/>
                </a:lnTo>
                <a:lnTo>
                  <a:pt x="2662" y="293"/>
                </a:lnTo>
                <a:lnTo>
                  <a:pt x="2662" y="293"/>
                </a:lnTo>
                <a:lnTo>
                  <a:pt x="2662" y="293"/>
                </a:lnTo>
                <a:lnTo>
                  <a:pt x="2662" y="293"/>
                </a:lnTo>
                <a:lnTo>
                  <a:pt x="2662" y="293"/>
                </a:lnTo>
                <a:lnTo>
                  <a:pt x="2663" y="293"/>
                </a:lnTo>
                <a:lnTo>
                  <a:pt x="2663" y="293"/>
                </a:lnTo>
                <a:lnTo>
                  <a:pt x="2663" y="293"/>
                </a:lnTo>
                <a:lnTo>
                  <a:pt x="2663" y="293"/>
                </a:lnTo>
                <a:lnTo>
                  <a:pt x="2664" y="293"/>
                </a:lnTo>
                <a:lnTo>
                  <a:pt x="2664" y="293"/>
                </a:lnTo>
                <a:lnTo>
                  <a:pt x="2664" y="293"/>
                </a:lnTo>
                <a:lnTo>
                  <a:pt x="2664" y="293"/>
                </a:lnTo>
                <a:lnTo>
                  <a:pt x="2664" y="293"/>
                </a:lnTo>
                <a:lnTo>
                  <a:pt x="2665" y="293"/>
                </a:lnTo>
                <a:lnTo>
                  <a:pt x="2665" y="293"/>
                </a:lnTo>
                <a:lnTo>
                  <a:pt x="2665" y="293"/>
                </a:lnTo>
                <a:lnTo>
                  <a:pt x="2665" y="293"/>
                </a:lnTo>
                <a:lnTo>
                  <a:pt x="2666" y="293"/>
                </a:lnTo>
                <a:lnTo>
                  <a:pt x="2666" y="293"/>
                </a:lnTo>
                <a:lnTo>
                  <a:pt x="2666" y="293"/>
                </a:lnTo>
                <a:lnTo>
                  <a:pt x="2666" y="293"/>
                </a:lnTo>
                <a:lnTo>
                  <a:pt x="2666" y="293"/>
                </a:lnTo>
                <a:lnTo>
                  <a:pt x="2666" y="293"/>
                </a:lnTo>
                <a:lnTo>
                  <a:pt x="2667" y="293"/>
                </a:lnTo>
                <a:lnTo>
                  <a:pt x="2667" y="293"/>
                </a:lnTo>
                <a:lnTo>
                  <a:pt x="2667" y="293"/>
                </a:lnTo>
                <a:lnTo>
                  <a:pt x="2667" y="293"/>
                </a:lnTo>
                <a:lnTo>
                  <a:pt x="2667" y="293"/>
                </a:lnTo>
                <a:lnTo>
                  <a:pt x="2668" y="293"/>
                </a:lnTo>
                <a:lnTo>
                  <a:pt x="2668" y="293"/>
                </a:lnTo>
                <a:lnTo>
                  <a:pt x="2668" y="293"/>
                </a:lnTo>
                <a:lnTo>
                  <a:pt x="2668" y="293"/>
                </a:lnTo>
                <a:lnTo>
                  <a:pt x="2669" y="293"/>
                </a:lnTo>
                <a:lnTo>
                  <a:pt x="2669" y="293"/>
                </a:lnTo>
                <a:lnTo>
                  <a:pt x="2669" y="293"/>
                </a:lnTo>
                <a:lnTo>
                  <a:pt x="2669" y="293"/>
                </a:lnTo>
                <a:lnTo>
                  <a:pt x="2669" y="293"/>
                </a:lnTo>
                <a:lnTo>
                  <a:pt x="2669" y="293"/>
                </a:lnTo>
                <a:lnTo>
                  <a:pt x="2670" y="293"/>
                </a:lnTo>
                <a:lnTo>
                  <a:pt x="2670" y="293"/>
                </a:lnTo>
                <a:lnTo>
                  <a:pt x="2670" y="293"/>
                </a:lnTo>
                <a:lnTo>
                  <a:pt x="2670" y="293"/>
                </a:lnTo>
                <a:lnTo>
                  <a:pt x="2670" y="293"/>
                </a:lnTo>
                <a:lnTo>
                  <a:pt x="2671" y="293"/>
                </a:lnTo>
                <a:lnTo>
                  <a:pt x="2671" y="293"/>
                </a:lnTo>
                <a:lnTo>
                  <a:pt x="2671" y="293"/>
                </a:lnTo>
                <a:lnTo>
                  <a:pt x="2671" y="293"/>
                </a:lnTo>
                <a:lnTo>
                  <a:pt x="2672" y="293"/>
                </a:lnTo>
                <a:lnTo>
                  <a:pt x="2672" y="293"/>
                </a:lnTo>
                <a:lnTo>
                  <a:pt x="2672" y="293"/>
                </a:lnTo>
                <a:lnTo>
                  <a:pt x="2672" y="293"/>
                </a:lnTo>
                <a:lnTo>
                  <a:pt x="2673" y="293"/>
                </a:lnTo>
                <a:lnTo>
                  <a:pt x="2673" y="293"/>
                </a:lnTo>
                <a:lnTo>
                  <a:pt x="2673" y="293"/>
                </a:lnTo>
                <a:lnTo>
                  <a:pt x="2673" y="293"/>
                </a:lnTo>
                <a:lnTo>
                  <a:pt x="2673" y="293"/>
                </a:lnTo>
                <a:lnTo>
                  <a:pt x="2673" y="293"/>
                </a:lnTo>
                <a:lnTo>
                  <a:pt x="2673" y="293"/>
                </a:lnTo>
                <a:lnTo>
                  <a:pt x="2674" y="293"/>
                </a:lnTo>
                <a:lnTo>
                  <a:pt x="2674" y="293"/>
                </a:lnTo>
                <a:lnTo>
                  <a:pt x="2674" y="293"/>
                </a:lnTo>
                <a:lnTo>
                  <a:pt x="2674" y="293"/>
                </a:lnTo>
                <a:lnTo>
                  <a:pt x="2675" y="293"/>
                </a:lnTo>
                <a:lnTo>
                  <a:pt x="2675" y="293"/>
                </a:lnTo>
                <a:lnTo>
                  <a:pt x="2675" y="293"/>
                </a:lnTo>
                <a:lnTo>
                  <a:pt x="2675" y="293"/>
                </a:lnTo>
                <a:lnTo>
                  <a:pt x="2675" y="293"/>
                </a:lnTo>
                <a:lnTo>
                  <a:pt x="2676" y="293"/>
                </a:lnTo>
                <a:lnTo>
                  <a:pt x="2676" y="293"/>
                </a:lnTo>
                <a:lnTo>
                  <a:pt x="2676" y="293"/>
                </a:lnTo>
                <a:lnTo>
                  <a:pt x="2676" y="293"/>
                </a:lnTo>
                <a:lnTo>
                  <a:pt x="2677" y="293"/>
                </a:lnTo>
                <a:lnTo>
                  <a:pt x="2677" y="293"/>
                </a:lnTo>
                <a:lnTo>
                  <a:pt x="2677" y="293"/>
                </a:lnTo>
                <a:lnTo>
                  <a:pt x="2677" y="293"/>
                </a:lnTo>
                <a:lnTo>
                  <a:pt x="2677" y="293"/>
                </a:lnTo>
                <a:lnTo>
                  <a:pt x="2677" y="293"/>
                </a:lnTo>
                <a:lnTo>
                  <a:pt x="2678" y="293"/>
                </a:lnTo>
                <a:lnTo>
                  <a:pt x="2678" y="293"/>
                </a:lnTo>
                <a:lnTo>
                  <a:pt x="2678" y="293"/>
                </a:lnTo>
                <a:lnTo>
                  <a:pt x="2678" y="293"/>
                </a:lnTo>
                <a:lnTo>
                  <a:pt x="2678" y="293"/>
                </a:lnTo>
                <a:lnTo>
                  <a:pt x="2679" y="293"/>
                </a:lnTo>
                <a:lnTo>
                  <a:pt x="2679" y="293"/>
                </a:lnTo>
                <a:lnTo>
                  <a:pt x="2679" y="293"/>
                </a:lnTo>
                <a:lnTo>
                  <a:pt x="2679" y="293"/>
                </a:lnTo>
                <a:lnTo>
                  <a:pt x="2680" y="293"/>
                </a:lnTo>
                <a:lnTo>
                  <a:pt x="2680" y="293"/>
                </a:lnTo>
                <a:lnTo>
                  <a:pt x="2680" y="293"/>
                </a:lnTo>
                <a:lnTo>
                  <a:pt x="2680" y="293"/>
                </a:lnTo>
                <a:lnTo>
                  <a:pt x="2681" y="293"/>
                </a:lnTo>
                <a:lnTo>
                  <a:pt x="2681" y="293"/>
                </a:lnTo>
                <a:lnTo>
                  <a:pt x="2681" y="293"/>
                </a:lnTo>
                <a:lnTo>
                  <a:pt x="2681" y="293"/>
                </a:lnTo>
                <a:lnTo>
                  <a:pt x="2681" y="293"/>
                </a:lnTo>
                <a:lnTo>
                  <a:pt x="2681" y="293"/>
                </a:lnTo>
                <a:lnTo>
                  <a:pt x="2681" y="293"/>
                </a:lnTo>
                <a:lnTo>
                  <a:pt x="2682" y="293"/>
                </a:lnTo>
                <a:lnTo>
                  <a:pt x="2682" y="293"/>
                </a:lnTo>
                <a:lnTo>
                  <a:pt x="2682" y="293"/>
                </a:lnTo>
                <a:lnTo>
                  <a:pt x="2682" y="293"/>
                </a:lnTo>
                <a:lnTo>
                  <a:pt x="2683" y="293"/>
                </a:lnTo>
                <a:lnTo>
                  <a:pt x="2683" y="293"/>
                </a:lnTo>
                <a:lnTo>
                  <a:pt x="2683" y="293"/>
                </a:lnTo>
                <a:lnTo>
                  <a:pt x="2683" y="293"/>
                </a:lnTo>
                <a:lnTo>
                  <a:pt x="2684" y="293"/>
                </a:lnTo>
                <a:lnTo>
                  <a:pt x="2684" y="293"/>
                </a:lnTo>
                <a:lnTo>
                  <a:pt x="2684" y="293"/>
                </a:lnTo>
                <a:lnTo>
                  <a:pt x="2684" y="293"/>
                </a:lnTo>
                <a:lnTo>
                  <a:pt x="2684" y="293"/>
                </a:lnTo>
                <a:lnTo>
                  <a:pt x="2685" y="293"/>
                </a:lnTo>
                <a:lnTo>
                  <a:pt x="2685" y="293"/>
                </a:lnTo>
                <a:lnTo>
                  <a:pt x="2685" y="293"/>
                </a:lnTo>
                <a:lnTo>
                  <a:pt x="2685" y="293"/>
                </a:lnTo>
                <a:lnTo>
                  <a:pt x="2685" y="293"/>
                </a:lnTo>
                <a:lnTo>
                  <a:pt x="2685" y="293"/>
                </a:lnTo>
                <a:lnTo>
                  <a:pt x="2686" y="293"/>
                </a:lnTo>
                <a:lnTo>
                  <a:pt x="2686" y="293"/>
                </a:lnTo>
                <a:lnTo>
                  <a:pt x="2686" y="293"/>
                </a:lnTo>
                <a:lnTo>
                  <a:pt x="2686" y="293"/>
                </a:lnTo>
                <a:lnTo>
                  <a:pt x="2686" y="293"/>
                </a:lnTo>
                <a:lnTo>
                  <a:pt x="2687" y="293"/>
                </a:lnTo>
                <a:lnTo>
                  <a:pt x="2687" y="293"/>
                </a:lnTo>
                <a:lnTo>
                  <a:pt x="2687" y="293"/>
                </a:lnTo>
                <a:lnTo>
                  <a:pt x="2687" y="293"/>
                </a:lnTo>
                <a:lnTo>
                  <a:pt x="2688" y="293"/>
                </a:lnTo>
                <a:lnTo>
                  <a:pt x="2688" y="293"/>
                </a:lnTo>
                <a:lnTo>
                  <a:pt x="2688" y="293"/>
                </a:lnTo>
                <a:lnTo>
                  <a:pt x="2688" y="293"/>
                </a:lnTo>
                <a:lnTo>
                  <a:pt x="2689" y="293"/>
                </a:lnTo>
                <a:lnTo>
                  <a:pt x="2689" y="293"/>
                </a:lnTo>
                <a:lnTo>
                  <a:pt x="2689" y="293"/>
                </a:lnTo>
                <a:lnTo>
                  <a:pt x="2689" y="293"/>
                </a:lnTo>
                <a:lnTo>
                  <a:pt x="2689" y="293"/>
                </a:lnTo>
                <a:lnTo>
                  <a:pt x="2689" y="293"/>
                </a:lnTo>
                <a:lnTo>
                  <a:pt x="2689" y="293"/>
                </a:lnTo>
                <a:lnTo>
                  <a:pt x="2690" y="293"/>
                </a:lnTo>
                <a:lnTo>
                  <a:pt x="2690" y="293"/>
                </a:lnTo>
                <a:lnTo>
                  <a:pt x="2690" y="293"/>
                </a:lnTo>
                <a:lnTo>
                  <a:pt x="2690" y="293"/>
                </a:lnTo>
                <a:lnTo>
                  <a:pt x="2691" y="293"/>
                </a:lnTo>
                <a:lnTo>
                  <a:pt x="2691" y="293"/>
                </a:lnTo>
                <a:lnTo>
                  <a:pt x="2691" y="293"/>
                </a:lnTo>
                <a:lnTo>
                  <a:pt x="2691" y="293"/>
                </a:lnTo>
                <a:lnTo>
                  <a:pt x="2692" y="293"/>
                </a:lnTo>
                <a:lnTo>
                  <a:pt x="2692" y="293"/>
                </a:lnTo>
                <a:lnTo>
                  <a:pt x="2692" y="293"/>
                </a:lnTo>
                <a:lnTo>
                  <a:pt x="2692" y="293"/>
                </a:lnTo>
                <a:lnTo>
                  <a:pt x="2692" y="293"/>
                </a:lnTo>
                <a:lnTo>
                  <a:pt x="2693" y="293"/>
                </a:lnTo>
                <a:lnTo>
                  <a:pt x="2693" y="293"/>
                </a:lnTo>
                <a:lnTo>
                  <a:pt x="2693" y="293"/>
                </a:lnTo>
                <a:lnTo>
                  <a:pt x="2693" y="293"/>
                </a:lnTo>
                <a:lnTo>
                  <a:pt x="2693" y="293"/>
                </a:lnTo>
                <a:lnTo>
                  <a:pt x="2693" y="293"/>
                </a:lnTo>
                <a:lnTo>
                  <a:pt x="2694" y="293"/>
                </a:lnTo>
                <a:lnTo>
                  <a:pt x="2694" y="293"/>
                </a:lnTo>
                <a:lnTo>
                  <a:pt x="2694" y="293"/>
                </a:lnTo>
                <a:lnTo>
                  <a:pt x="2694" y="293"/>
                </a:lnTo>
                <a:lnTo>
                  <a:pt x="2695" y="293"/>
                </a:lnTo>
                <a:lnTo>
                  <a:pt x="2695" y="293"/>
                </a:lnTo>
                <a:lnTo>
                  <a:pt x="2695" y="293"/>
                </a:lnTo>
                <a:lnTo>
                  <a:pt x="2695" y="293"/>
                </a:lnTo>
                <a:lnTo>
                  <a:pt x="2695" y="293"/>
                </a:lnTo>
                <a:lnTo>
                  <a:pt x="2696" y="293"/>
                </a:lnTo>
                <a:lnTo>
                  <a:pt x="2696" y="293"/>
                </a:lnTo>
                <a:lnTo>
                  <a:pt x="2696" y="293"/>
                </a:lnTo>
                <a:lnTo>
                  <a:pt x="2696" y="293"/>
                </a:lnTo>
                <a:lnTo>
                  <a:pt x="2697" y="293"/>
                </a:lnTo>
                <a:lnTo>
                  <a:pt x="2697" y="293"/>
                </a:lnTo>
                <a:lnTo>
                  <a:pt x="2697" y="293"/>
                </a:lnTo>
                <a:lnTo>
                  <a:pt x="2697" y="293"/>
                </a:lnTo>
                <a:lnTo>
                  <a:pt x="2697" y="293"/>
                </a:lnTo>
                <a:lnTo>
                  <a:pt x="2697" y="293"/>
                </a:lnTo>
                <a:lnTo>
                  <a:pt x="2697" y="293"/>
                </a:lnTo>
                <a:lnTo>
                  <a:pt x="2698" y="293"/>
                </a:lnTo>
                <a:lnTo>
                  <a:pt x="2698" y="293"/>
                </a:lnTo>
                <a:lnTo>
                  <a:pt x="2698" y="293"/>
                </a:lnTo>
                <a:lnTo>
                  <a:pt x="2698" y="293"/>
                </a:lnTo>
                <a:lnTo>
                  <a:pt x="2699" y="293"/>
                </a:lnTo>
                <a:lnTo>
                  <a:pt x="2699" y="293"/>
                </a:lnTo>
                <a:lnTo>
                  <a:pt x="2699" y="293"/>
                </a:lnTo>
                <a:lnTo>
                  <a:pt x="2699" y="293"/>
                </a:lnTo>
                <a:lnTo>
                  <a:pt x="2700" y="293"/>
                </a:lnTo>
                <a:lnTo>
                  <a:pt x="2700" y="293"/>
                </a:lnTo>
                <a:lnTo>
                  <a:pt x="2700" y="293"/>
                </a:lnTo>
                <a:lnTo>
                  <a:pt x="2700" y="293"/>
                </a:lnTo>
                <a:lnTo>
                  <a:pt x="2701" y="293"/>
                </a:lnTo>
                <a:lnTo>
                  <a:pt x="2701" y="293"/>
                </a:lnTo>
                <a:lnTo>
                  <a:pt x="2701" y="293"/>
                </a:lnTo>
                <a:lnTo>
                  <a:pt x="2701" y="293"/>
                </a:lnTo>
                <a:lnTo>
                  <a:pt x="2701" y="293"/>
                </a:lnTo>
                <a:lnTo>
                  <a:pt x="2701" y="293"/>
                </a:lnTo>
                <a:lnTo>
                  <a:pt x="2701" y="293"/>
                </a:lnTo>
                <a:lnTo>
                  <a:pt x="2702" y="293"/>
                </a:lnTo>
                <a:lnTo>
                  <a:pt x="2702" y="293"/>
                </a:lnTo>
                <a:lnTo>
                  <a:pt x="2702" y="293"/>
                </a:lnTo>
                <a:lnTo>
                  <a:pt x="2702" y="293"/>
                </a:lnTo>
                <a:lnTo>
                  <a:pt x="2703" y="293"/>
                </a:lnTo>
                <a:lnTo>
                  <a:pt x="2703" y="293"/>
                </a:lnTo>
                <a:lnTo>
                  <a:pt x="2703" y="293"/>
                </a:lnTo>
                <a:lnTo>
                  <a:pt x="2703" y="293"/>
                </a:lnTo>
                <a:lnTo>
                  <a:pt x="2703" y="293"/>
                </a:lnTo>
                <a:lnTo>
                  <a:pt x="2704" y="293"/>
                </a:lnTo>
                <a:lnTo>
                  <a:pt x="2704" y="293"/>
                </a:lnTo>
                <a:lnTo>
                  <a:pt x="2704" y="293"/>
                </a:lnTo>
                <a:lnTo>
                  <a:pt x="2704" y="293"/>
                </a:lnTo>
                <a:lnTo>
                  <a:pt x="2705" y="293"/>
                </a:lnTo>
                <a:lnTo>
                  <a:pt x="2705" y="293"/>
                </a:lnTo>
                <a:lnTo>
                  <a:pt x="2705" y="293"/>
                </a:lnTo>
                <a:lnTo>
                  <a:pt x="2705" y="293"/>
                </a:lnTo>
                <a:lnTo>
                  <a:pt x="2705" y="293"/>
                </a:lnTo>
                <a:lnTo>
                  <a:pt x="2705" y="293"/>
                </a:lnTo>
                <a:lnTo>
                  <a:pt x="2706" y="293"/>
                </a:lnTo>
                <a:lnTo>
                  <a:pt x="2706" y="293"/>
                </a:lnTo>
                <a:lnTo>
                  <a:pt x="2706" y="293"/>
                </a:lnTo>
                <a:lnTo>
                  <a:pt x="2706" y="293"/>
                </a:lnTo>
                <a:lnTo>
                  <a:pt x="2706" y="293"/>
                </a:lnTo>
                <a:lnTo>
                  <a:pt x="2707" y="293"/>
                </a:lnTo>
                <a:lnTo>
                  <a:pt x="2707" y="293"/>
                </a:lnTo>
                <a:lnTo>
                  <a:pt x="2707" y="293"/>
                </a:lnTo>
                <a:lnTo>
                  <a:pt x="2707" y="293"/>
                </a:lnTo>
                <a:lnTo>
                  <a:pt x="2708" y="293"/>
                </a:lnTo>
                <a:lnTo>
                  <a:pt x="2708" y="293"/>
                </a:lnTo>
                <a:lnTo>
                  <a:pt x="2708" y="293"/>
                </a:lnTo>
                <a:lnTo>
                  <a:pt x="2708" y="293"/>
                </a:lnTo>
                <a:lnTo>
                  <a:pt x="2709" y="293"/>
                </a:lnTo>
                <a:lnTo>
                  <a:pt x="2709" y="293"/>
                </a:lnTo>
                <a:lnTo>
                  <a:pt x="2709" y="293"/>
                </a:lnTo>
                <a:lnTo>
                  <a:pt x="2709" y="293"/>
                </a:lnTo>
                <a:lnTo>
                  <a:pt x="2709" y="293"/>
                </a:lnTo>
                <a:lnTo>
                  <a:pt x="2709" y="293"/>
                </a:lnTo>
                <a:lnTo>
                  <a:pt x="2709" y="293"/>
                </a:lnTo>
                <a:lnTo>
                  <a:pt x="2710" y="293"/>
                </a:lnTo>
                <a:lnTo>
                  <a:pt x="2710" y="293"/>
                </a:lnTo>
                <a:lnTo>
                  <a:pt x="2710" y="293"/>
                </a:lnTo>
                <a:lnTo>
                  <a:pt x="2710" y="293"/>
                </a:lnTo>
                <a:lnTo>
                  <a:pt x="2711" y="293"/>
                </a:lnTo>
                <a:lnTo>
                  <a:pt x="2711" y="293"/>
                </a:lnTo>
                <a:lnTo>
                  <a:pt x="2711" y="293"/>
                </a:lnTo>
                <a:lnTo>
                  <a:pt x="2711" y="293"/>
                </a:lnTo>
                <a:lnTo>
                  <a:pt x="2712" y="293"/>
                </a:lnTo>
                <a:lnTo>
                  <a:pt x="2712" y="293"/>
                </a:lnTo>
                <a:lnTo>
                  <a:pt x="2712" y="293"/>
                </a:lnTo>
                <a:lnTo>
                  <a:pt x="2712" y="293"/>
                </a:lnTo>
                <a:lnTo>
                  <a:pt x="2712" y="293"/>
                </a:lnTo>
                <a:lnTo>
                  <a:pt x="2713" y="293"/>
                </a:lnTo>
                <a:lnTo>
                  <a:pt x="2713" y="293"/>
                </a:lnTo>
                <a:lnTo>
                  <a:pt x="2713" y="293"/>
                </a:lnTo>
                <a:lnTo>
                  <a:pt x="2713" y="293"/>
                </a:lnTo>
                <a:lnTo>
                  <a:pt x="2713" y="293"/>
                </a:lnTo>
                <a:lnTo>
                  <a:pt x="2713" y="293"/>
                </a:lnTo>
                <a:lnTo>
                  <a:pt x="2714" y="293"/>
                </a:lnTo>
                <a:lnTo>
                  <a:pt x="2714" y="293"/>
                </a:lnTo>
                <a:lnTo>
                  <a:pt x="2714" y="293"/>
                </a:lnTo>
                <a:lnTo>
                  <a:pt x="2714" y="293"/>
                </a:lnTo>
                <a:lnTo>
                  <a:pt x="2714" y="293"/>
                </a:lnTo>
                <a:lnTo>
                  <a:pt x="2715" y="293"/>
                </a:lnTo>
                <a:lnTo>
                  <a:pt x="2715" y="293"/>
                </a:lnTo>
                <a:lnTo>
                  <a:pt x="2715" y="293"/>
                </a:lnTo>
                <a:lnTo>
                  <a:pt x="2715" y="293"/>
                </a:lnTo>
                <a:lnTo>
                  <a:pt x="2716" y="293"/>
                </a:lnTo>
                <a:lnTo>
                  <a:pt x="2716" y="293"/>
                </a:lnTo>
                <a:lnTo>
                  <a:pt x="2716" y="293"/>
                </a:lnTo>
                <a:lnTo>
                  <a:pt x="2716" y="293"/>
                </a:lnTo>
                <a:lnTo>
                  <a:pt x="2717" y="293"/>
                </a:lnTo>
                <a:lnTo>
                  <a:pt x="2717" y="293"/>
                </a:lnTo>
                <a:lnTo>
                  <a:pt x="2717" y="293"/>
                </a:lnTo>
                <a:lnTo>
                  <a:pt x="2717" y="293"/>
                </a:lnTo>
                <a:lnTo>
                  <a:pt x="2717" y="293"/>
                </a:lnTo>
                <a:lnTo>
                  <a:pt x="2717" y="293"/>
                </a:lnTo>
                <a:lnTo>
                  <a:pt x="2717" y="293"/>
                </a:lnTo>
                <a:lnTo>
                  <a:pt x="2718" y="293"/>
                </a:lnTo>
                <a:lnTo>
                  <a:pt x="2718" y="293"/>
                </a:lnTo>
                <a:lnTo>
                  <a:pt x="2718" y="293"/>
                </a:lnTo>
                <a:lnTo>
                  <a:pt x="2718" y="293"/>
                </a:lnTo>
                <a:lnTo>
                  <a:pt x="2719" y="293"/>
                </a:lnTo>
                <a:lnTo>
                  <a:pt x="2719" y="293"/>
                </a:lnTo>
                <a:lnTo>
                  <a:pt x="2719" y="293"/>
                </a:lnTo>
                <a:lnTo>
                  <a:pt x="2719" y="293"/>
                </a:lnTo>
                <a:lnTo>
                  <a:pt x="2720" y="293"/>
                </a:lnTo>
                <a:lnTo>
                  <a:pt x="2720" y="293"/>
                </a:lnTo>
                <a:lnTo>
                  <a:pt x="2720" y="293"/>
                </a:lnTo>
                <a:lnTo>
                  <a:pt x="2720" y="293"/>
                </a:lnTo>
                <a:lnTo>
                  <a:pt x="2720" y="293"/>
                </a:lnTo>
                <a:lnTo>
                  <a:pt x="2721" y="293"/>
                </a:lnTo>
                <a:lnTo>
                  <a:pt x="2721" y="293"/>
                </a:lnTo>
                <a:lnTo>
                  <a:pt x="2721" y="293"/>
                </a:lnTo>
                <a:lnTo>
                  <a:pt x="2721" y="293"/>
                </a:lnTo>
                <a:lnTo>
                  <a:pt x="2721" y="293"/>
                </a:lnTo>
                <a:lnTo>
                  <a:pt x="2721" y="293"/>
                </a:lnTo>
                <a:lnTo>
                  <a:pt x="2722" y="293"/>
                </a:lnTo>
                <a:lnTo>
                  <a:pt x="2722" y="293"/>
                </a:lnTo>
                <a:lnTo>
                  <a:pt x="2722" y="293"/>
                </a:lnTo>
                <a:lnTo>
                  <a:pt x="2722" y="293"/>
                </a:lnTo>
                <a:lnTo>
                  <a:pt x="2723" y="293"/>
                </a:lnTo>
                <a:lnTo>
                  <a:pt x="2723" y="293"/>
                </a:lnTo>
                <a:lnTo>
                  <a:pt x="2723" y="293"/>
                </a:lnTo>
                <a:lnTo>
                  <a:pt x="2723" y="293"/>
                </a:lnTo>
                <a:lnTo>
                  <a:pt x="2723" y="293"/>
                </a:lnTo>
                <a:lnTo>
                  <a:pt x="2724" y="293"/>
                </a:lnTo>
                <a:lnTo>
                  <a:pt x="2724" y="293"/>
                </a:lnTo>
                <a:lnTo>
                  <a:pt x="2724" y="293"/>
                </a:lnTo>
                <a:lnTo>
                  <a:pt x="2724" y="293"/>
                </a:lnTo>
                <a:lnTo>
                  <a:pt x="2725" y="293"/>
                </a:lnTo>
                <a:lnTo>
                  <a:pt x="2725" y="293"/>
                </a:lnTo>
                <a:lnTo>
                  <a:pt x="2725" y="293"/>
                </a:lnTo>
                <a:lnTo>
                  <a:pt x="2725" y="293"/>
                </a:lnTo>
                <a:lnTo>
                  <a:pt x="2725" y="293"/>
                </a:lnTo>
                <a:lnTo>
                  <a:pt x="2725" y="293"/>
                </a:lnTo>
                <a:lnTo>
                  <a:pt x="2725" y="293"/>
                </a:lnTo>
                <a:lnTo>
                  <a:pt x="2726" y="293"/>
                </a:lnTo>
                <a:lnTo>
                  <a:pt x="2726" y="293"/>
                </a:lnTo>
                <a:lnTo>
                  <a:pt x="2726" y="293"/>
                </a:lnTo>
                <a:lnTo>
                  <a:pt x="2726" y="293"/>
                </a:lnTo>
                <a:lnTo>
                  <a:pt x="2727" y="293"/>
                </a:lnTo>
                <a:lnTo>
                  <a:pt x="2727" y="293"/>
                </a:lnTo>
                <a:lnTo>
                  <a:pt x="2727" y="293"/>
                </a:lnTo>
                <a:lnTo>
                  <a:pt x="2727" y="293"/>
                </a:lnTo>
                <a:lnTo>
                  <a:pt x="2728" y="293"/>
                </a:lnTo>
                <a:lnTo>
                  <a:pt x="2728" y="293"/>
                </a:lnTo>
                <a:lnTo>
                  <a:pt x="2728" y="293"/>
                </a:lnTo>
                <a:lnTo>
                  <a:pt x="2728" y="293"/>
                </a:lnTo>
                <a:lnTo>
                  <a:pt x="2728" y="293"/>
                </a:lnTo>
                <a:lnTo>
                  <a:pt x="2728" y="293"/>
                </a:lnTo>
                <a:lnTo>
                  <a:pt x="2728" y="293"/>
                </a:lnTo>
                <a:lnTo>
                  <a:pt x="2729" y="293"/>
                </a:lnTo>
                <a:lnTo>
                  <a:pt x="2729" y="293"/>
                </a:lnTo>
                <a:lnTo>
                  <a:pt x="2729" y="293"/>
                </a:lnTo>
                <a:lnTo>
                  <a:pt x="2729" y="293"/>
                </a:lnTo>
                <a:lnTo>
                  <a:pt x="2730" y="293"/>
                </a:lnTo>
                <a:lnTo>
                  <a:pt x="2730" y="293"/>
                </a:lnTo>
                <a:lnTo>
                  <a:pt x="2730" y="293"/>
                </a:lnTo>
                <a:lnTo>
                  <a:pt x="2730" y="293"/>
                </a:lnTo>
                <a:lnTo>
                  <a:pt x="2731" y="293"/>
                </a:lnTo>
                <a:lnTo>
                  <a:pt x="2731" y="293"/>
                </a:lnTo>
                <a:lnTo>
                  <a:pt x="2731" y="293"/>
                </a:lnTo>
                <a:lnTo>
                  <a:pt x="2731" y="293"/>
                </a:lnTo>
                <a:lnTo>
                  <a:pt x="2731" y="293"/>
                </a:lnTo>
                <a:lnTo>
                  <a:pt x="2732" y="293"/>
                </a:lnTo>
                <a:lnTo>
                  <a:pt x="2732" y="293"/>
                </a:lnTo>
                <a:lnTo>
                  <a:pt x="2732" y="293"/>
                </a:lnTo>
                <a:lnTo>
                  <a:pt x="2732" y="293"/>
                </a:lnTo>
                <a:lnTo>
                  <a:pt x="2732" y="293"/>
                </a:lnTo>
                <a:lnTo>
                  <a:pt x="2732" y="293"/>
                </a:lnTo>
                <a:lnTo>
                  <a:pt x="2733" y="293"/>
                </a:lnTo>
                <a:lnTo>
                  <a:pt x="2733" y="293"/>
                </a:lnTo>
                <a:lnTo>
                  <a:pt x="2733" y="293"/>
                </a:lnTo>
                <a:lnTo>
                  <a:pt x="2733" y="293"/>
                </a:lnTo>
                <a:lnTo>
                  <a:pt x="2734" y="293"/>
                </a:lnTo>
                <a:lnTo>
                  <a:pt x="2734" y="293"/>
                </a:lnTo>
                <a:lnTo>
                  <a:pt x="2734" y="293"/>
                </a:lnTo>
                <a:lnTo>
                  <a:pt x="2734" y="293"/>
                </a:lnTo>
                <a:lnTo>
                  <a:pt x="2734" y="293"/>
                </a:lnTo>
                <a:lnTo>
                  <a:pt x="2735" y="293"/>
                </a:lnTo>
                <a:lnTo>
                  <a:pt x="2735" y="293"/>
                </a:lnTo>
                <a:lnTo>
                  <a:pt x="2735" y="293"/>
                </a:lnTo>
                <a:lnTo>
                  <a:pt x="2735" y="293"/>
                </a:lnTo>
                <a:lnTo>
                  <a:pt x="2736" y="293"/>
                </a:lnTo>
                <a:lnTo>
                  <a:pt x="2736" y="293"/>
                </a:lnTo>
                <a:lnTo>
                  <a:pt x="2736" y="293"/>
                </a:lnTo>
                <a:lnTo>
                  <a:pt x="2736" y="293"/>
                </a:lnTo>
                <a:lnTo>
                  <a:pt x="2736" y="293"/>
                </a:lnTo>
                <a:lnTo>
                  <a:pt x="2736" y="293"/>
                </a:lnTo>
                <a:lnTo>
                  <a:pt x="2736" y="293"/>
                </a:lnTo>
                <a:lnTo>
                  <a:pt x="2737" y="293"/>
                </a:lnTo>
                <a:lnTo>
                  <a:pt x="2737" y="293"/>
                </a:lnTo>
                <a:lnTo>
                  <a:pt x="2737" y="293"/>
                </a:lnTo>
                <a:lnTo>
                  <a:pt x="2737" y="293"/>
                </a:lnTo>
                <a:lnTo>
                  <a:pt x="2738" y="293"/>
                </a:lnTo>
                <a:lnTo>
                  <a:pt x="2738" y="293"/>
                </a:lnTo>
                <a:lnTo>
                  <a:pt x="2738" y="293"/>
                </a:lnTo>
                <a:lnTo>
                  <a:pt x="2738" y="293"/>
                </a:lnTo>
                <a:lnTo>
                  <a:pt x="2739" y="293"/>
                </a:lnTo>
                <a:lnTo>
                  <a:pt x="2739" y="293"/>
                </a:lnTo>
                <a:lnTo>
                  <a:pt x="2739" y="293"/>
                </a:lnTo>
                <a:lnTo>
                  <a:pt x="2739" y="293"/>
                </a:lnTo>
                <a:lnTo>
                  <a:pt x="2739" y="293"/>
                </a:lnTo>
                <a:lnTo>
                  <a:pt x="2740" y="293"/>
                </a:lnTo>
                <a:lnTo>
                  <a:pt x="2740" y="293"/>
                </a:lnTo>
                <a:lnTo>
                  <a:pt x="2740" y="293"/>
                </a:lnTo>
                <a:lnTo>
                  <a:pt x="2740" y="293"/>
                </a:lnTo>
                <a:lnTo>
                  <a:pt x="2740" y="293"/>
                </a:lnTo>
                <a:lnTo>
                  <a:pt x="2740" y="293"/>
                </a:lnTo>
                <a:lnTo>
                  <a:pt x="2741" y="293"/>
                </a:lnTo>
                <a:lnTo>
                  <a:pt x="2741" y="293"/>
                </a:lnTo>
                <a:lnTo>
                  <a:pt x="2741" y="293"/>
                </a:lnTo>
                <a:lnTo>
                  <a:pt x="2741" y="293"/>
                </a:lnTo>
                <a:lnTo>
                  <a:pt x="2742" y="293"/>
                </a:lnTo>
                <a:lnTo>
                  <a:pt x="2742" y="293"/>
                </a:lnTo>
                <a:lnTo>
                  <a:pt x="2742" y="293"/>
                </a:lnTo>
                <a:lnTo>
                  <a:pt x="2742" y="293"/>
                </a:lnTo>
                <a:lnTo>
                  <a:pt x="2742" y="293"/>
                </a:lnTo>
                <a:lnTo>
                  <a:pt x="2743" y="293"/>
                </a:lnTo>
                <a:lnTo>
                  <a:pt x="2743" y="293"/>
                </a:lnTo>
                <a:lnTo>
                  <a:pt x="2743" y="293"/>
                </a:lnTo>
                <a:lnTo>
                  <a:pt x="2743" y="293"/>
                </a:lnTo>
                <a:lnTo>
                  <a:pt x="2744" y="293"/>
                </a:lnTo>
                <a:lnTo>
                  <a:pt x="2744" y="293"/>
                </a:lnTo>
                <a:lnTo>
                  <a:pt x="2744" y="293"/>
                </a:lnTo>
                <a:lnTo>
                  <a:pt x="2744" y="293"/>
                </a:lnTo>
                <a:lnTo>
                  <a:pt x="2744" y="293"/>
                </a:lnTo>
                <a:lnTo>
                  <a:pt x="2744" y="293"/>
                </a:lnTo>
                <a:lnTo>
                  <a:pt x="2744" y="293"/>
                </a:lnTo>
                <a:lnTo>
                  <a:pt x="2745" y="293"/>
                </a:lnTo>
                <a:lnTo>
                  <a:pt x="2745" y="293"/>
                </a:lnTo>
                <a:lnTo>
                  <a:pt x="2745" y="293"/>
                </a:lnTo>
                <a:lnTo>
                  <a:pt x="2745" y="293"/>
                </a:lnTo>
                <a:lnTo>
                  <a:pt x="2746" y="293"/>
                </a:lnTo>
                <a:lnTo>
                  <a:pt x="2746" y="293"/>
                </a:lnTo>
                <a:lnTo>
                  <a:pt x="2746" y="293"/>
                </a:lnTo>
                <a:lnTo>
                  <a:pt x="2746" y="293"/>
                </a:lnTo>
                <a:lnTo>
                  <a:pt x="2747" y="293"/>
                </a:lnTo>
                <a:lnTo>
                  <a:pt x="2747" y="293"/>
                </a:lnTo>
                <a:lnTo>
                  <a:pt x="2747" y="293"/>
                </a:lnTo>
                <a:lnTo>
                  <a:pt x="2747" y="293"/>
                </a:lnTo>
                <a:lnTo>
                  <a:pt x="2748" y="293"/>
                </a:lnTo>
                <a:lnTo>
                  <a:pt x="2748" y="293"/>
                </a:lnTo>
                <a:lnTo>
                  <a:pt x="2748" y="293"/>
                </a:lnTo>
                <a:lnTo>
                  <a:pt x="2748" y="293"/>
                </a:lnTo>
                <a:lnTo>
                  <a:pt x="2748" y="293"/>
                </a:lnTo>
                <a:lnTo>
                  <a:pt x="2748" y="293"/>
                </a:lnTo>
                <a:lnTo>
                  <a:pt x="2748" y="293"/>
                </a:lnTo>
                <a:lnTo>
                  <a:pt x="2749" y="293"/>
                </a:lnTo>
                <a:lnTo>
                  <a:pt x="2749" y="293"/>
                </a:lnTo>
                <a:lnTo>
                  <a:pt x="2749" y="293"/>
                </a:lnTo>
                <a:lnTo>
                  <a:pt x="2749" y="293"/>
                </a:lnTo>
                <a:lnTo>
                  <a:pt x="2750" y="0"/>
                </a:lnTo>
                <a:lnTo>
                  <a:pt x="2750" y="0"/>
                </a:lnTo>
                <a:lnTo>
                  <a:pt x="2750" y="0"/>
                </a:lnTo>
                <a:lnTo>
                  <a:pt x="2750" y="0"/>
                </a:lnTo>
                <a:lnTo>
                  <a:pt x="2750" y="0"/>
                </a:lnTo>
                <a:lnTo>
                  <a:pt x="2751" y="0"/>
                </a:lnTo>
                <a:lnTo>
                  <a:pt x="2751" y="0"/>
                </a:lnTo>
                <a:lnTo>
                  <a:pt x="2751" y="0"/>
                </a:lnTo>
                <a:lnTo>
                  <a:pt x="2751" y="0"/>
                </a:lnTo>
                <a:lnTo>
                  <a:pt x="2752" y="0"/>
                </a:lnTo>
                <a:lnTo>
                  <a:pt x="2752" y="0"/>
                </a:lnTo>
                <a:lnTo>
                  <a:pt x="2752" y="0"/>
                </a:lnTo>
                <a:lnTo>
                  <a:pt x="2752" y="0"/>
                </a:lnTo>
                <a:lnTo>
                  <a:pt x="2752" y="0"/>
                </a:lnTo>
                <a:lnTo>
                  <a:pt x="2752" y="0"/>
                </a:lnTo>
                <a:lnTo>
                  <a:pt x="2753" y="0"/>
                </a:lnTo>
                <a:lnTo>
                  <a:pt x="2753" y="0"/>
                </a:lnTo>
                <a:lnTo>
                  <a:pt x="2753" y="0"/>
                </a:lnTo>
                <a:lnTo>
                  <a:pt x="2753" y="0"/>
                </a:lnTo>
                <a:lnTo>
                  <a:pt x="2753" y="0"/>
                </a:lnTo>
                <a:lnTo>
                  <a:pt x="2754" y="0"/>
                </a:lnTo>
                <a:lnTo>
                  <a:pt x="2754" y="0"/>
                </a:lnTo>
                <a:lnTo>
                  <a:pt x="2754" y="0"/>
                </a:lnTo>
                <a:lnTo>
                  <a:pt x="2754" y="0"/>
                </a:lnTo>
                <a:lnTo>
                  <a:pt x="2755" y="0"/>
                </a:lnTo>
                <a:lnTo>
                  <a:pt x="2755" y="0"/>
                </a:lnTo>
                <a:lnTo>
                  <a:pt x="2755" y="0"/>
                </a:lnTo>
                <a:lnTo>
                  <a:pt x="2755" y="0"/>
                </a:lnTo>
                <a:lnTo>
                  <a:pt x="2756" y="0"/>
                </a:lnTo>
                <a:lnTo>
                  <a:pt x="2756" y="0"/>
                </a:lnTo>
                <a:lnTo>
                  <a:pt x="2756" y="0"/>
                </a:lnTo>
                <a:lnTo>
                  <a:pt x="2756" y="0"/>
                </a:lnTo>
                <a:lnTo>
                  <a:pt x="2756" y="0"/>
                </a:lnTo>
                <a:lnTo>
                  <a:pt x="2756" y="0"/>
                </a:lnTo>
                <a:lnTo>
                  <a:pt x="2756" y="0"/>
                </a:lnTo>
                <a:lnTo>
                  <a:pt x="2757" y="0"/>
                </a:lnTo>
                <a:lnTo>
                  <a:pt x="2757" y="0"/>
                </a:lnTo>
                <a:lnTo>
                  <a:pt x="2757" y="0"/>
                </a:lnTo>
                <a:lnTo>
                  <a:pt x="2757" y="0"/>
                </a:lnTo>
                <a:lnTo>
                  <a:pt x="2758" y="0"/>
                </a:lnTo>
                <a:lnTo>
                  <a:pt x="2758" y="0"/>
                </a:lnTo>
                <a:lnTo>
                  <a:pt x="2758" y="0"/>
                </a:lnTo>
                <a:lnTo>
                  <a:pt x="2758" y="0"/>
                </a:lnTo>
                <a:lnTo>
                  <a:pt x="2759" y="0"/>
                </a:lnTo>
                <a:lnTo>
                  <a:pt x="2759" y="0"/>
                </a:lnTo>
                <a:lnTo>
                  <a:pt x="2759" y="0"/>
                </a:lnTo>
                <a:lnTo>
                  <a:pt x="2759" y="0"/>
                </a:lnTo>
                <a:lnTo>
                  <a:pt x="2759" y="0"/>
                </a:lnTo>
                <a:lnTo>
                  <a:pt x="2760" y="0"/>
                </a:lnTo>
                <a:lnTo>
                  <a:pt x="2760" y="0"/>
                </a:lnTo>
                <a:lnTo>
                  <a:pt x="2760" y="0"/>
                </a:lnTo>
                <a:lnTo>
                  <a:pt x="2760" y="0"/>
                </a:lnTo>
                <a:lnTo>
                  <a:pt x="2760" y="0"/>
                </a:lnTo>
                <a:lnTo>
                  <a:pt x="2760" y="0"/>
                </a:lnTo>
                <a:lnTo>
                  <a:pt x="2761" y="0"/>
                </a:lnTo>
                <a:lnTo>
                  <a:pt x="2761" y="0"/>
                </a:lnTo>
                <a:lnTo>
                  <a:pt x="2761" y="0"/>
                </a:lnTo>
                <a:lnTo>
                  <a:pt x="2761" y="0"/>
                </a:lnTo>
                <a:lnTo>
                  <a:pt x="2761" y="0"/>
                </a:lnTo>
                <a:lnTo>
                  <a:pt x="2762" y="0"/>
                </a:lnTo>
                <a:lnTo>
                  <a:pt x="2762" y="0"/>
                </a:lnTo>
                <a:lnTo>
                  <a:pt x="2762" y="0"/>
                </a:lnTo>
                <a:lnTo>
                  <a:pt x="2762" y="0"/>
                </a:lnTo>
                <a:lnTo>
                  <a:pt x="2763" y="0"/>
                </a:lnTo>
                <a:lnTo>
                  <a:pt x="2763" y="0"/>
                </a:lnTo>
                <a:lnTo>
                  <a:pt x="2763" y="0"/>
                </a:lnTo>
                <a:lnTo>
                  <a:pt x="2763" y="0"/>
                </a:lnTo>
                <a:lnTo>
                  <a:pt x="2764" y="0"/>
                </a:lnTo>
                <a:lnTo>
                  <a:pt x="2764" y="0"/>
                </a:lnTo>
                <a:lnTo>
                  <a:pt x="2764" y="0"/>
                </a:lnTo>
                <a:lnTo>
                  <a:pt x="2764" y="0"/>
                </a:lnTo>
                <a:lnTo>
                  <a:pt x="2764" y="0"/>
                </a:lnTo>
                <a:lnTo>
                  <a:pt x="2764" y="0"/>
                </a:lnTo>
                <a:lnTo>
                  <a:pt x="2764" y="0"/>
                </a:lnTo>
                <a:lnTo>
                  <a:pt x="2765" y="0"/>
                </a:lnTo>
                <a:lnTo>
                  <a:pt x="2765" y="0"/>
                </a:lnTo>
                <a:lnTo>
                  <a:pt x="2765" y="0"/>
                </a:lnTo>
                <a:lnTo>
                  <a:pt x="2765" y="0"/>
                </a:lnTo>
                <a:lnTo>
                  <a:pt x="2766" y="0"/>
                </a:lnTo>
                <a:lnTo>
                  <a:pt x="2766" y="0"/>
                </a:lnTo>
                <a:lnTo>
                  <a:pt x="2766" y="0"/>
                </a:lnTo>
                <a:lnTo>
                  <a:pt x="2766" y="0"/>
                </a:lnTo>
                <a:lnTo>
                  <a:pt x="2767" y="0"/>
                </a:lnTo>
                <a:lnTo>
                  <a:pt x="2767" y="0"/>
                </a:lnTo>
                <a:lnTo>
                  <a:pt x="2767" y="0"/>
                </a:lnTo>
                <a:lnTo>
                  <a:pt x="2767" y="0"/>
                </a:lnTo>
                <a:lnTo>
                  <a:pt x="2767" y="0"/>
                </a:lnTo>
                <a:lnTo>
                  <a:pt x="2768" y="0"/>
                </a:lnTo>
                <a:lnTo>
                  <a:pt x="2768" y="0"/>
                </a:lnTo>
                <a:lnTo>
                  <a:pt x="2768" y="0"/>
                </a:lnTo>
                <a:lnTo>
                  <a:pt x="2768" y="0"/>
                </a:lnTo>
                <a:lnTo>
                  <a:pt x="2768" y="0"/>
                </a:lnTo>
                <a:lnTo>
                  <a:pt x="2768" y="0"/>
                </a:lnTo>
                <a:lnTo>
                  <a:pt x="2769" y="0"/>
                </a:lnTo>
                <a:lnTo>
                  <a:pt x="2769" y="0"/>
                </a:lnTo>
                <a:lnTo>
                  <a:pt x="2769" y="0"/>
                </a:lnTo>
                <a:lnTo>
                  <a:pt x="2769" y="0"/>
                </a:lnTo>
                <a:lnTo>
                  <a:pt x="2770" y="0"/>
                </a:lnTo>
                <a:lnTo>
                  <a:pt x="2770" y="0"/>
                </a:lnTo>
                <a:lnTo>
                  <a:pt x="2770" y="0"/>
                </a:lnTo>
                <a:lnTo>
                  <a:pt x="2770" y="0"/>
                </a:lnTo>
                <a:lnTo>
                  <a:pt x="2770" y="0"/>
                </a:lnTo>
                <a:lnTo>
                  <a:pt x="2771" y="0"/>
                </a:lnTo>
                <a:lnTo>
                  <a:pt x="2771" y="0"/>
                </a:lnTo>
                <a:lnTo>
                  <a:pt x="2771" y="0"/>
                </a:lnTo>
                <a:lnTo>
                  <a:pt x="2771" y="0"/>
                </a:lnTo>
                <a:lnTo>
                  <a:pt x="2772" y="0"/>
                </a:lnTo>
                <a:lnTo>
                  <a:pt x="2772" y="0"/>
                </a:lnTo>
                <a:lnTo>
                  <a:pt x="2772" y="0"/>
                </a:lnTo>
                <a:lnTo>
                  <a:pt x="2772" y="0"/>
                </a:lnTo>
                <a:lnTo>
                  <a:pt x="2772" y="0"/>
                </a:lnTo>
                <a:lnTo>
                  <a:pt x="2772" y="0"/>
                </a:lnTo>
                <a:lnTo>
                  <a:pt x="2772" y="0"/>
                </a:lnTo>
                <a:lnTo>
                  <a:pt x="2773" y="0"/>
                </a:lnTo>
                <a:lnTo>
                  <a:pt x="2773" y="0"/>
                </a:lnTo>
                <a:lnTo>
                  <a:pt x="2773" y="0"/>
                </a:lnTo>
                <a:lnTo>
                  <a:pt x="2773" y="0"/>
                </a:lnTo>
                <a:lnTo>
                  <a:pt x="2774" y="0"/>
                </a:lnTo>
                <a:lnTo>
                  <a:pt x="2774" y="0"/>
                </a:lnTo>
                <a:lnTo>
                  <a:pt x="2774" y="0"/>
                </a:lnTo>
                <a:lnTo>
                  <a:pt x="2774" y="0"/>
                </a:lnTo>
                <a:lnTo>
                  <a:pt x="2775" y="0"/>
                </a:lnTo>
                <a:lnTo>
                  <a:pt x="2775" y="0"/>
                </a:lnTo>
                <a:lnTo>
                  <a:pt x="2775" y="0"/>
                </a:lnTo>
                <a:lnTo>
                  <a:pt x="2775" y="0"/>
                </a:lnTo>
                <a:lnTo>
                  <a:pt x="2775" y="0"/>
                </a:lnTo>
                <a:lnTo>
                  <a:pt x="2776" y="0"/>
                </a:lnTo>
                <a:lnTo>
                  <a:pt x="2776" y="0"/>
                </a:lnTo>
                <a:lnTo>
                  <a:pt x="2776" y="0"/>
                </a:lnTo>
                <a:lnTo>
                  <a:pt x="2776" y="0"/>
                </a:lnTo>
                <a:lnTo>
                  <a:pt x="2776" y="0"/>
                </a:lnTo>
                <a:lnTo>
                  <a:pt x="2776" y="0"/>
                </a:lnTo>
                <a:lnTo>
                  <a:pt x="2777" y="0"/>
                </a:lnTo>
                <a:lnTo>
                  <a:pt x="2777" y="0"/>
                </a:lnTo>
                <a:lnTo>
                  <a:pt x="2777" y="0"/>
                </a:lnTo>
                <a:lnTo>
                  <a:pt x="2777" y="0"/>
                </a:lnTo>
                <a:lnTo>
                  <a:pt x="2778" y="0"/>
                </a:lnTo>
                <a:lnTo>
                  <a:pt x="2778" y="0"/>
                </a:lnTo>
                <a:lnTo>
                  <a:pt x="2778" y="0"/>
                </a:lnTo>
                <a:lnTo>
                  <a:pt x="2778" y="0"/>
                </a:lnTo>
                <a:lnTo>
                  <a:pt x="2778" y="0"/>
                </a:lnTo>
                <a:lnTo>
                  <a:pt x="2779" y="0"/>
                </a:lnTo>
                <a:lnTo>
                  <a:pt x="2779" y="0"/>
                </a:lnTo>
                <a:lnTo>
                  <a:pt x="2779" y="0"/>
                </a:lnTo>
                <a:lnTo>
                  <a:pt x="2779" y="0"/>
                </a:lnTo>
                <a:lnTo>
                  <a:pt x="2780" y="0"/>
                </a:lnTo>
                <a:lnTo>
                  <a:pt x="2780" y="0"/>
                </a:lnTo>
                <a:lnTo>
                  <a:pt x="2780" y="0"/>
                </a:lnTo>
                <a:lnTo>
                  <a:pt x="2780" y="0"/>
                </a:lnTo>
                <a:lnTo>
                  <a:pt x="2780" y="0"/>
                </a:lnTo>
                <a:lnTo>
                  <a:pt x="2780" y="0"/>
                </a:lnTo>
                <a:lnTo>
                  <a:pt x="2781" y="0"/>
                </a:lnTo>
                <a:lnTo>
                  <a:pt x="2781" y="0"/>
                </a:lnTo>
                <a:lnTo>
                  <a:pt x="2781" y="0"/>
                </a:lnTo>
                <a:lnTo>
                  <a:pt x="2781" y="0"/>
                </a:lnTo>
                <a:lnTo>
                  <a:pt x="2781" y="0"/>
                </a:lnTo>
                <a:lnTo>
                  <a:pt x="2782" y="0"/>
                </a:lnTo>
                <a:lnTo>
                  <a:pt x="2782" y="0"/>
                </a:lnTo>
                <a:lnTo>
                  <a:pt x="2782" y="0"/>
                </a:lnTo>
                <a:lnTo>
                  <a:pt x="2782" y="0"/>
                </a:lnTo>
                <a:lnTo>
                  <a:pt x="2783" y="0"/>
                </a:lnTo>
                <a:lnTo>
                  <a:pt x="2783" y="0"/>
                </a:lnTo>
                <a:lnTo>
                  <a:pt x="2783" y="0"/>
                </a:lnTo>
                <a:lnTo>
                  <a:pt x="2783" y="0"/>
                </a:lnTo>
                <a:lnTo>
                  <a:pt x="2784" y="0"/>
                </a:lnTo>
                <a:lnTo>
                  <a:pt x="2784" y="0"/>
                </a:lnTo>
                <a:lnTo>
                  <a:pt x="2784" y="0"/>
                </a:lnTo>
                <a:lnTo>
                  <a:pt x="2784" y="0"/>
                </a:lnTo>
                <a:lnTo>
                  <a:pt x="2784" y="0"/>
                </a:lnTo>
                <a:lnTo>
                  <a:pt x="2784" y="0"/>
                </a:lnTo>
                <a:lnTo>
                  <a:pt x="2784" y="0"/>
                </a:lnTo>
                <a:lnTo>
                  <a:pt x="2785" y="0"/>
                </a:lnTo>
                <a:lnTo>
                  <a:pt x="2785" y="0"/>
                </a:lnTo>
                <a:lnTo>
                  <a:pt x="2785" y="0"/>
                </a:lnTo>
                <a:lnTo>
                  <a:pt x="2785" y="0"/>
                </a:lnTo>
                <a:lnTo>
                  <a:pt x="2786" y="0"/>
                </a:lnTo>
                <a:lnTo>
                  <a:pt x="2786" y="0"/>
                </a:lnTo>
                <a:lnTo>
                  <a:pt x="2786" y="0"/>
                </a:lnTo>
                <a:lnTo>
                  <a:pt x="2786" y="0"/>
                </a:lnTo>
                <a:lnTo>
                  <a:pt x="2786" y="0"/>
                </a:lnTo>
                <a:lnTo>
                  <a:pt x="2787" y="0"/>
                </a:lnTo>
                <a:lnTo>
                  <a:pt x="2787" y="0"/>
                </a:lnTo>
                <a:lnTo>
                  <a:pt x="2787" y="0"/>
                </a:lnTo>
                <a:lnTo>
                  <a:pt x="2787" y="0"/>
                </a:lnTo>
                <a:lnTo>
                  <a:pt x="2788" y="0"/>
                </a:lnTo>
                <a:lnTo>
                  <a:pt x="2788" y="0"/>
                </a:lnTo>
                <a:lnTo>
                  <a:pt x="2788" y="0"/>
                </a:lnTo>
                <a:lnTo>
                  <a:pt x="2788" y="0"/>
                </a:lnTo>
                <a:lnTo>
                  <a:pt x="2788" y="0"/>
                </a:lnTo>
                <a:lnTo>
                  <a:pt x="2788" y="0"/>
                </a:lnTo>
                <a:lnTo>
                  <a:pt x="2789" y="0"/>
                </a:lnTo>
                <a:lnTo>
                  <a:pt x="2789" y="0"/>
                </a:lnTo>
                <a:lnTo>
                  <a:pt x="2789" y="0"/>
                </a:lnTo>
                <a:lnTo>
                  <a:pt x="2789" y="0"/>
                </a:lnTo>
                <a:lnTo>
                  <a:pt x="2789" y="0"/>
                </a:lnTo>
                <a:lnTo>
                  <a:pt x="2790" y="0"/>
                </a:lnTo>
                <a:lnTo>
                  <a:pt x="2790" y="0"/>
                </a:lnTo>
                <a:lnTo>
                  <a:pt x="2790" y="0"/>
                </a:lnTo>
                <a:lnTo>
                  <a:pt x="2790" y="0"/>
                </a:lnTo>
                <a:lnTo>
                  <a:pt x="2791" y="0"/>
                </a:lnTo>
                <a:lnTo>
                  <a:pt x="2791" y="0"/>
                </a:lnTo>
                <a:lnTo>
                  <a:pt x="2791" y="0"/>
                </a:lnTo>
                <a:lnTo>
                  <a:pt x="2791" y="0"/>
                </a:lnTo>
                <a:lnTo>
                  <a:pt x="2791" y="0"/>
                </a:lnTo>
                <a:lnTo>
                  <a:pt x="2791" y="0"/>
                </a:lnTo>
                <a:lnTo>
                  <a:pt x="2792" y="0"/>
                </a:lnTo>
                <a:lnTo>
                  <a:pt x="2792" y="0"/>
                </a:lnTo>
                <a:lnTo>
                  <a:pt x="2792" y="0"/>
                </a:lnTo>
                <a:lnTo>
                  <a:pt x="2792" y="0"/>
                </a:lnTo>
                <a:lnTo>
                  <a:pt x="2792" y="0"/>
                </a:lnTo>
                <a:lnTo>
                  <a:pt x="2793" y="0"/>
                </a:lnTo>
                <a:lnTo>
                  <a:pt x="2793" y="0"/>
                </a:lnTo>
                <a:lnTo>
                  <a:pt x="2793" y="0"/>
                </a:lnTo>
                <a:lnTo>
                  <a:pt x="2793" y="0"/>
                </a:lnTo>
                <a:lnTo>
                  <a:pt x="2794" y="0"/>
                </a:lnTo>
                <a:lnTo>
                  <a:pt x="2794" y="0"/>
                </a:lnTo>
                <a:lnTo>
                  <a:pt x="2794" y="0"/>
                </a:lnTo>
                <a:lnTo>
                  <a:pt x="2794" y="0"/>
                </a:lnTo>
                <a:lnTo>
                  <a:pt x="2795" y="0"/>
                </a:lnTo>
                <a:lnTo>
                  <a:pt x="2795" y="0"/>
                </a:lnTo>
                <a:lnTo>
                  <a:pt x="2795" y="0"/>
                </a:lnTo>
                <a:lnTo>
                  <a:pt x="2795" y="0"/>
                </a:lnTo>
                <a:lnTo>
                  <a:pt x="2795" y="0"/>
                </a:lnTo>
                <a:lnTo>
                  <a:pt x="2795" y="0"/>
                </a:lnTo>
                <a:lnTo>
                  <a:pt x="2795" y="0"/>
                </a:lnTo>
                <a:lnTo>
                  <a:pt x="2796" y="0"/>
                </a:lnTo>
                <a:lnTo>
                  <a:pt x="2796" y="0"/>
                </a:lnTo>
                <a:lnTo>
                  <a:pt x="2796" y="0"/>
                </a:lnTo>
                <a:lnTo>
                  <a:pt x="2796" y="0"/>
                </a:lnTo>
                <a:lnTo>
                  <a:pt x="2797" y="0"/>
                </a:lnTo>
                <a:lnTo>
                  <a:pt x="2797" y="0"/>
                </a:lnTo>
                <a:lnTo>
                  <a:pt x="2797" y="0"/>
                </a:lnTo>
                <a:lnTo>
                  <a:pt x="2797" y="0"/>
                </a:lnTo>
                <a:lnTo>
                  <a:pt x="2797" y="0"/>
                </a:lnTo>
                <a:lnTo>
                  <a:pt x="2798" y="0"/>
                </a:lnTo>
                <a:lnTo>
                  <a:pt x="2798" y="0"/>
                </a:lnTo>
                <a:lnTo>
                  <a:pt x="2798" y="0"/>
                </a:lnTo>
                <a:lnTo>
                  <a:pt x="2798" y="0"/>
                </a:lnTo>
                <a:lnTo>
                  <a:pt x="2799" y="0"/>
                </a:lnTo>
                <a:lnTo>
                  <a:pt x="2799" y="0"/>
                </a:lnTo>
                <a:lnTo>
                  <a:pt x="2799" y="0"/>
                </a:lnTo>
                <a:lnTo>
                  <a:pt x="2799" y="0"/>
                </a:lnTo>
                <a:lnTo>
                  <a:pt x="2799" y="0"/>
                </a:lnTo>
                <a:lnTo>
                  <a:pt x="2799" y="0"/>
                </a:lnTo>
                <a:lnTo>
                  <a:pt x="2800" y="0"/>
                </a:lnTo>
                <a:lnTo>
                  <a:pt x="2800" y="0"/>
                </a:lnTo>
                <a:lnTo>
                  <a:pt x="2800" y="0"/>
                </a:lnTo>
                <a:lnTo>
                  <a:pt x="2800" y="0"/>
                </a:lnTo>
                <a:lnTo>
                  <a:pt x="2800" y="0"/>
                </a:lnTo>
                <a:lnTo>
                  <a:pt x="2801" y="0"/>
                </a:lnTo>
                <a:lnTo>
                  <a:pt x="2801" y="0"/>
                </a:lnTo>
                <a:lnTo>
                  <a:pt x="2801" y="0"/>
                </a:lnTo>
                <a:lnTo>
                  <a:pt x="2801" y="0"/>
                </a:lnTo>
                <a:lnTo>
                  <a:pt x="2802" y="0"/>
                </a:lnTo>
                <a:lnTo>
                  <a:pt x="2802" y="0"/>
                </a:lnTo>
                <a:lnTo>
                  <a:pt x="2802" y="0"/>
                </a:lnTo>
                <a:lnTo>
                  <a:pt x="2802" y="0"/>
                </a:lnTo>
                <a:lnTo>
                  <a:pt x="2803" y="0"/>
                </a:lnTo>
                <a:lnTo>
                  <a:pt x="2803" y="0"/>
                </a:lnTo>
                <a:lnTo>
                  <a:pt x="2803" y="0"/>
                </a:lnTo>
                <a:lnTo>
                  <a:pt x="2803" y="0"/>
                </a:lnTo>
                <a:lnTo>
                  <a:pt x="2803" y="0"/>
                </a:lnTo>
                <a:lnTo>
                  <a:pt x="2803" y="0"/>
                </a:lnTo>
                <a:lnTo>
                  <a:pt x="2803" y="0"/>
                </a:lnTo>
                <a:lnTo>
                  <a:pt x="2804" y="0"/>
                </a:lnTo>
                <a:lnTo>
                  <a:pt x="2804" y="0"/>
                </a:lnTo>
                <a:lnTo>
                  <a:pt x="2804" y="0"/>
                </a:lnTo>
                <a:lnTo>
                  <a:pt x="2804" y="0"/>
                </a:lnTo>
                <a:lnTo>
                  <a:pt x="2805" y="0"/>
                </a:lnTo>
                <a:lnTo>
                  <a:pt x="2805" y="0"/>
                </a:lnTo>
                <a:lnTo>
                  <a:pt x="2805" y="0"/>
                </a:lnTo>
                <a:lnTo>
                  <a:pt x="2805" y="0"/>
                </a:lnTo>
                <a:lnTo>
                  <a:pt x="2806" y="0"/>
                </a:lnTo>
                <a:lnTo>
                  <a:pt x="2806" y="0"/>
                </a:lnTo>
                <a:lnTo>
                  <a:pt x="2806" y="0"/>
                </a:lnTo>
                <a:lnTo>
                  <a:pt x="2806" y="0"/>
                </a:lnTo>
                <a:lnTo>
                  <a:pt x="2806" y="0"/>
                </a:lnTo>
                <a:lnTo>
                  <a:pt x="2807" y="0"/>
                </a:lnTo>
                <a:lnTo>
                  <a:pt x="2807" y="0"/>
                </a:lnTo>
                <a:lnTo>
                  <a:pt x="2807" y="0"/>
                </a:lnTo>
                <a:lnTo>
                  <a:pt x="2807" y="0"/>
                </a:lnTo>
                <a:lnTo>
                  <a:pt x="2807" y="0"/>
                </a:lnTo>
                <a:lnTo>
                  <a:pt x="2807" y="0"/>
                </a:lnTo>
                <a:lnTo>
                  <a:pt x="2808" y="0"/>
                </a:lnTo>
                <a:lnTo>
                  <a:pt x="2808" y="0"/>
                </a:lnTo>
                <a:lnTo>
                  <a:pt x="2808" y="0"/>
                </a:lnTo>
                <a:lnTo>
                  <a:pt x="2808" y="0"/>
                </a:lnTo>
                <a:lnTo>
                  <a:pt x="2808" y="0"/>
                </a:lnTo>
                <a:lnTo>
                  <a:pt x="2809" y="0"/>
                </a:lnTo>
                <a:lnTo>
                  <a:pt x="2809" y="0"/>
                </a:lnTo>
                <a:lnTo>
                  <a:pt x="2809" y="0"/>
                </a:lnTo>
                <a:lnTo>
                  <a:pt x="2809" y="0"/>
                </a:lnTo>
                <a:lnTo>
                  <a:pt x="2810" y="0"/>
                </a:lnTo>
                <a:lnTo>
                  <a:pt x="2810" y="0"/>
                </a:lnTo>
                <a:lnTo>
                  <a:pt x="2810" y="0"/>
                </a:lnTo>
                <a:lnTo>
                  <a:pt x="2810" y="0"/>
                </a:lnTo>
                <a:lnTo>
                  <a:pt x="2811" y="0"/>
                </a:lnTo>
                <a:lnTo>
                  <a:pt x="2811" y="0"/>
                </a:lnTo>
                <a:lnTo>
                  <a:pt x="2811" y="0"/>
                </a:lnTo>
                <a:lnTo>
                  <a:pt x="2811" y="0"/>
                </a:lnTo>
                <a:lnTo>
                  <a:pt x="2811" y="0"/>
                </a:lnTo>
                <a:lnTo>
                  <a:pt x="2811" y="0"/>
                </a:lnTo>
                <a:lnTo>
                  <a:pt x="2811" y="0"/>
                </a:lnTo>
                <a:lnTo>
                  <a:pt x="2812" y="0"/>
                </a:lnTo>
                <a:lnTo>
                  <a:pt x="2812" y="0"/>
                </a:lnTo>
                <a:lnTo>
                  <a:pt x="2812" y="0"/>
                </a:lnTo>
                <a:lnTo>
                  <a:pt x="2812" y="0"/>
                </a:lnTo>
                <a:lnTo>
                  <a:pt x="2813" y="0"/>
                </a:lnTo>
                <a:lnTo>
                  <a:pt x="2813" y="0"/>
                </a:lnTo>
                <a:lnTo>
                  <a:pt x="2813" y="0"/>
                </a:lnTo>
                <a:lnTo>
                  <a:pt x="2813" y="0"/>
                </a:lnTo>
                <a:lnTo>
                  <a:pt x="2814" y="0"/>
                </a:lnTo>
                <a:lnTo>
                  <a:pt x="2814" y="0"/>
                </a:lnTo>
                <a:lnTo>
                  <a:pt x="2814" y="0"/>
                </a:lnTo>
                <a:lnTo>
                  <a:pt x="2814" y="0"/>
                </a:lnTo>
                <a:lnTo>
                  <a:pt x="2814" y="0"/>
                </a:lnTo>
                <a:lnTo>
                  <a:pt x="2815" y="0"/>
                </a:lnTo>
                <a:lnTo>
                  <a:pt x="2815" y="0"/>
                </a:lnTo>
                <a:lnTo>
                  <a:pt x="2815" y="0"/>
                </a:lnTo>
                <a:lnTo>
                  <a:pt x="2815" y="0"/>
                </a:lnTo>
                <a:lnTo>
                  <a:pt x="2815" y="0"/>
                </a:lnTo>
                <a:lnTo>
                  <a:pt x="2815" y="0"/>
                </a:lnTo>
                <a:lnTo>
                  <a:pt x="2816" y="0"/>
                </a:lnTo>
                <a:lnTo>
                  <a:pt x="2816" y="0"/>
                </a:lnTo>
                <a:lnTo>
                  <a:pt x="2816" y="0"/>
                </a:lnTo>
                <a:lnTo>
                  <a:pt x="2816" y="0"/>
                </a:lnTo>
                <a:lnTo>
                  <a:pt x="2817" y="0"/>
                </a:lnTo>
                <a:lnTo>
                  <a:pt x="2817" y="0"/>
                </a:lnTo>
                <a:lnTo>
                  <a:pt x="2817" y="0"/>
                </a:lnTo>
                <a:lnTo>
                  <a:pt x="2817" y="0"/>
                </a:lnTo>
                <a:lnTo>
                  <a:pt x="2817" y="0"/>
                </a:lnTo>
                <a:lnTo>
                  <a:pt x="2818" y="0"/>
                </a:lnTo>
                <a:lnTo>
                  <a:pt x="2818" y="0"/>
                </a:lnTo>
                <a:lnTo>
                  <a:pt x="2818" y="0"/>
                </a:lnTo>
                <a:lnTo>
                  <a:pt x="2818" y="0"/>
                </a:lnTo>
                <a:lnTo>
                  <a:pt x="2819" y="0"/>
                </a:lnTo>
                <a:lnTo>
                  <a:pt x="2819" y="0"/>
                </a:lnTo>
                <a:lnTo>
                  <a:pt x="2819" y="0"/>
                </a:lnTo>
                <a:lnTo>
                  <a:pt x="2819" y="0"/>
                </a:lnTo>
                <a:lnTo>
                  <a:pt x="2819" y="0"/>
                </a:lnTo>
                <a:lnTo>
                  <a:pt x="2819" y="0"/>
                </a:lnTo>
                <a:lnTo>
                  <a:pt x="2819" y="0"/>
                </a:lnTo>
                <a:lnTo>
                  <a:pt x="2820" y="0"/>
                </a:lnTo>
                <a:lnTo>
                  <a:pt x="2820" y="0"/>
                </a:lnTo>
                <a:lnTo>
                  <a:pt x="2820" y="0"/>
                </a:lnTo>
                <a:lnTo>
                  <a:pt x="2820" y="0"/>
                </a:lnTo>
                <a:lnTo>
                  <a:pt x="2821" y="0"/>
                </a:lnTo>
                <a:lnTo>
                  <a:pt x="2821" y="0"/>
                </a:lnTo>
                <a:lnTo>
                  <a:pt x="2821" y="0"/>
                </a:lnTo>
                <a:lnTo>
                  <a:pt x="2821" y="0"/>
                </a:lnTo>
                <a:lnTo>
                  <a:pt x="2822" y="0"/>
                </a:lnTo>
                <a:lnTo>
                  <a:pt x="2822" y="0"/>
                </a:lnTo>
                <a:lnTo>
                  <a:pt x="2822" y="0"/>
                </a:lnTo>
                <a:lnTo>
                  <a:pt x="2822" y="0"/>
                </a:lnTo>
                <a:lnTo>
                  <a:pt x="2822" y="0"/>
                </a:lnTo>
                <a:lnTo>
                  <a:pt x="2823" y="0"/>
                </a:lnTo>
                <a:lnTo>
                  <a:pt x="2823" y="0"/>
                </a:lnTo>
                <a:lnTo>
                  <a:pt x="2823" y="0"/>
                </a:lnTo>
                <a:lnTo>
                  <a:pt x="2823" y="0"/>
                </a:lnTo>
                <a:lnTo>
                  <a:pt x="2823" y="0"/>
                </a:lnTo>
                <a:lnTo>
                  <a:pt x="2823" y="0"/>
                </a:lnTo>
                <a:lnTo>
                  <a:pt x="2824" y="0"/>
                </a:lnTo>
                <a:lnTo>
                  <a:pt x="2824" y="0"/>
                </a:lnTo>
                <a:lnTo>
                  <a:pt x="2824" y="0"/>
                </a:lnTo>
                <a:lnTo>
                  <a:pt x="2824" y="0"/>
                </a:lnTo>
                <a:lnTo>
                  <a:pt x="2825" y="0"/>
                </a:lnTo>
                <a:lnTo>
                  <a:pt x="2825" y="0"/>
                </a:lnTo>
                <a:lnTo>
                  <a:pt x="2825" y="0"/>
                </a:lnTo>
                <a:lnTo>
                  <a:pt x="2825" y="0"/>
                </a:lnTo>
                <a:lnTo>
                  <a:pt x="2825" y="0"/>
                </a:lnTo>
                <a:lnTo>
                  <a:pt x="2826" y="0"/>
                </a:lnTo>
                <a:lnTo>
                  <a:pt x="2826" y="0"/>
                </a:lnTo>
                <a:lnTo>
                  <a:pt x="2826" y="0"/>
                </a:lnTo>
                <a:lnTo>
                  <a:pt x="2826" y="0"/>
                </a:lnTo>
                <a:lnTo>
                  <a:pt x="2827" y="0"/>
                </a:lnTo>
                <a:lnTo>
                  <a:pt x="2827" y="0"/>
                </a:lnTo>
                <a:lnTo>
                  <a:pt x="2827" y="0"/>
                </a:lnTo>
                <a:lnTo>
                  <a:pt x="2827" y="0"/>
                </a:lnTo>
                <a:lnTo>
                  <a:pt x="2827" y="0"/>
                </a:lnTo>
                <a:lnTo>
                  <a:pt x="2827" y="0"/>
                </a:lnTo>
                <a:lnTo>
                  <a:pt x="2828" y="0"/>
                </a:lnTo>
                <a:lnTo>
                  <a:pt x="2828" y="0"/>
                </a:lnTo>
                <a:lnTo>
                  <a:pt x="2828" y="0"/>
                </a:lnTo>
                <a:lnTo>
                  <a:pt x="2828" y="0"/>
                </a:lnTo>
                <a:lnTo>
                  <a:pt x="2828" y="0"/>
                </a:lnTo>
                <a:lnTo>
                  <a:pt x="2829" y="0"/>
                </a:lnTo>
                <a:lnTo>
                  <a:pt x="2829" y="0"/>
                </a:lnTo>
                <a:lnTo>
                  <a:pt x="2829" y="0"/>
                </a:lnTo>
                <a:lnTo>
                  <a:pt x="2829" y="0"/>
                </a:lnTo>
                <a:lnTo>
                  <a:pt x="2830" y="0"/>
                </a:lnTo>
                <a:lnTo>
                  <a:pt x="2830" y="0"/>
                </a:lnTo>
                <a:lnTo>
                  <a:pt x="2830" y="0"/>
                </a:lnTo>
                <a:lnTo>
                  <a:pt x="2830" y="0"/>
                </a:lnTo>
                <a:lnTo>
                  <a:pt x="2831" y="0"/>
                </a:lnTo>
                <a:lnTo>
                  <a:pt x="2831" y="0"/>
                </a:lnTo>
                <a:lnTo>
                  <a:pt x="2831" y="0"/>
                </a:lnTo>
                <a:lnTo>
                  <a:pt x="2831" y="0"/>
                </a:lnTo>
                <a:lnTo>
                  <a:pt x="2831" y="0"/>
                </a:lnTo>
                <a:lnTo>
                  <a:pt x="2831" y="0"/>
                </a:lnTo>
                <a:lnTo>
                  <a:pt x="2831" y="0"/>
                </a:lnTo>
                <a:lnTo>
                  <a:pt x="2832" y="0"/>
                </a:lnTo>
                <a:lnTo>
                  <a:pt x="2832" y="0"/>
                </a:lnTo>
                <a:lnTo>
                  <a:pt x="2832" y="0"/>
                </a:lnTo>
                <a:lnTo>
                  <a:pt x="2832" y="0"/>
                </a:lnTo>
                <a:lnTo>
                  <a:pt x="2833" y="0"/>
                </a:lnTo>
                <a:lnTo>
                  <a:pt x="2833" y="0"/>
                </a:lnTo>
                <a:lnTo>
                  <a:pt x="2833" y="0"/>
                </a:lnTo>
                <a:lnTo>
                  <a:pt x="2833" y="0"/>
                </a:lnTo>
                <a:lnTo>
                  <a:pt x="2833" y="0"/>
                </a:lnTo>
                <a:lnTo>
                  <a:pt x="2834" y="0"/>
                </a:lnTo>
                <a:lnTo>
                  <a:pt x="2834" y="0"/>
                </a:lnTo>
                <a:lnTo>
                  <a:pt x="2834" y="0"/>
                </a:lnTo>
                <a:lnTo>
                  <a:pt x="2834" y="0"/>
                </a:lnTo>
                <a:lnTo>
                  <a:pt x="2835" y="0"/>
                </a:lnTo>
                <a:lnTo>
                  <a:pt x="2835" y="0"/>
                </a:lnTo>
                <a:lnTo>
                  <a:pt x="2835" y="0"/>
                </a:lnTo>
                <a:lnTo>
                  <a:pt x="2835" y="0"/>
                </a:lnTo>
                <a:lnTo>
                  <a:pt x="2835" y="0"/>
                </a:lnTo>
                <a:lnTo>
                  <a:pt x="2835" y="0"/>
                </a:lnTo>
                <a:lnTo>
                  <a:pt x="2836" y="0"/>
                </a:lnTo>
                <a:lnTo>
                  <a:pt x="2836" y="0"/>
                </a:lnTo>
                <a:lnTo>
                  <a:pt x="2836" y="0"/>
                </a:lnTo>
                <a:lnTo>
                  <a:pt x="2836" y="0"/>
                </a:lnTo>
                <a:lnTo>
                  <a:pt x="2836" y="0"/>
                </a:lnTo>
                <a:lnTo>
                  <a:pt x="2837" y="0"/>
                </a:lnTo>
                <a:lnTo>
                  <a:pt x="2837" y="0"/>
                </a:lnTo>
                <a:lnTo>
                  <a:pt x="2837" y="0"/>
                </a:lnTo>
                <a:lnTo>
                  <a:pt x="2837" y="0"/>
                </a:lnTo>
                <a:lnTo>
                  <a:pt x="2838" y="0"/>
                </a:lnTo>
                <a:lnTo>
                  <a:pt x="2838" y="0"/>
                </a:lnTo>
                <a:lnTo>
                  <a:pt x="2838" y="0"/>
                </a:lnTo>
                <a:lnTo>
                  <a:pt x="2838" y="0"/>
                </a:lnTo>
                <a:lnTo>
                  <a:pt x="2839" y="0"/>
                </a:lnTo>
                <a:lnTo>
                  <a:pt x="2839" y="0"/>
                </a:lnTo>
                <a:lnTo>
                  <a:pt x="2839" y="0"/>
                </a:lnTo>
                <a:lnTo>
                  <a:pt x="2839" y="0"/>
                </a:lnTo>
                <a:lnTo>
                  <a:pt x="2839" y="0"/>
                </a:lnTo>
                <a:lnTo>
                  <a:pt x="2839" y="0"/>
                </a:lnTo>
                <a:lnTo>
                  <a:pt x="2839" y="0"/>
                </a:lnTo>
                <a:lnTo>
                  <a:pt x="2840" y="0"/>
                </a:lnTo>
                <a:lnTo>
                  <a:pt x="2840" y="0"/>
                </a:lnTo>
                <a:lnTo>
                  <a:pt x="2840" y="0"/>
                </a:lnTo>
                <a:lnTo>
                  <a:pt x="2840" y="0"/>
                </a:lnTo>
                <a:lnTo>
                  <a:pt x="2841" y="0"/>
                </a:lnTo>
                <a:lnTo>
                  <a:pt x="2841" y="0"/>
                </a:lnTo>
                <a:lnTo>
                  <a:pt x="2841" y="0"/>
                </a:lnTo>
                <a:lnTo>
                  <a:pt x="2841" y="0"/>
                </a:lnTo>
                <a:lnTo>
                  <a:pt x="2842" y="0"/>
                </a:lnTo>
                <a:lnTo>
                  <a:pt x="2842" y="0"/>
                </a:lnTo>
                <a:lnTo>
                  <a:pt x="2842" y="0"/>
                </a:lnTo>
                <a:lnTo>
                  <a:pt x="2842" y="0"/>
                </a:lnTo>
                <a:lnTo>
                  <a:pt x="2842" y="0"/>
                </a:lnTo>
                <a:lnTo>
                  <a:pt x="2843" y="0"/>
                </a:lnTo>
                <a:lnTo>
                  <a:pt x="2843" y="0"/>
                </a:lnTo>
                <a:lnTo>
                  <a:pt x="2843" y="0"/>
                </a:lnTo>
                <a:lnTo>
                  <a:pt x="2843" y="0"/>
                </a:lnTo>
                <a:lnTo>
                  <a:pt x="2843" y="0"/>
                </a:lnTo>
                <a:lnTo>
                  <a:pt x="2843" y="0"/>
                </a:lnTo>
                <a:lnTo>
                  <a:pt x="2844" y="0"/>
                </a:lnTo>
                <a:lnTo>
                  <a:pt x="2844" y="0"/>
                </a:lnTo>
                <a:lnTo>
                  <a:pt x="2844" y="0"/>
                </a:lnTo>
                <a:lnTo>
                  <a:pt x="2844" y="0"/>
                </a:lnTo>
                <a:lnTo>
                  <a:pt x="2844" y="0"/>
                </a:lnTo>
                <a:lnTo>
                  <a:pt x="2845" y="0"/>
                </a:lnTo>
                <a:lnTo>
                  <a:pt x="2845" y="0"/>
                </a:lnTo>
                <a:lnTo>
                  <a:pt x="2845" y="0"/>
                </a:lnTo>
                <a:lnTo>
                  <a:pt x="2845" y="0"/>
                </a:lnTo>
                <a:lnTo>
                  <a:pt x="2846" y="0"/>
                </a:lnTo>
                <a:lnTo>
                  <a:pt x="2846" y="0"/>
                </a:lnTo>
                <a:lnTo>
                  <a:pt x="2846" y="0"/>
                </a:lnTo>
                <a:lnTo>
                  <a:pt x="2846" y="0"/>
                </a:lnTo>
                <a:lnTo>
                  <a:pt x="2847" y="0"/>
                </a:lnTo>
                <a:lnTo>
                  <a:pt x="2847" y="0"/>
                </a:lnTo>
                <a:lnTo>
                  <a:pt x="2847" y="0"/>
                </a:lnTo>
                <a:lnTo>
                  <a:pt x="2847" y="0"/>
                </a:lnTo>
                <a:lnTo>
                  <a:pt x="2847" y="0"/>
                </a:lnTo>
                <a:lnTo>
                  <a:pt x="2847" y="0"/>
                </a:lnTo>
                <a:lnTo>
                  <a:pt x="2847" y="0"/>
                </a:lnTo>
                <a:lnTo>
                  <a:pt x="2848" y="0"/>
                </a:lnTo>
                <a:lnTo>
                  <a:pt x="2848" y="0"/>
                </a:lnTo>
                <a:lnTo>
                  <a:pt x="2848" y="0"/>
                </a:lnTo>
                <a:lnTo>
                  <a:pt x="2848" y="0"/>
                </a:lnTo>
                <a:lnTo>
                  <a:pt x="2849" y="0"/>
                </a:lnTo>
                <a:lnTo>
                  <a:pt x="2849" y="0"/>
                </a:lnTo>
                <a:lnTo>
                  <a:pt x="2849" y="0"/>
                </a:lnTo>
                <a:lnTo>
                  <a:pt x="2849" y="0"/>
                </a:lnTo>
                <a:lnTo>
                  <a:pt x="2850" y="0"/>
                </a:lnTo>
                <a:lnTo>
                  <a:pt x="2850" y="0"/>
                </a:lnTo>
                <a:lnTo>
                  <a:pt x="2850" y="0"/>
                </a:lnTo>
                <a:lnTo>
                  <a:pt x="2850" y="0"/>
                </a:lnTo>
                <a:lnTo>
                  <a:pt x="2850" y="0"/>
                </a:lnTo>
                <a:lnTo>
                  <a:pt x="2850" y="0"/>
                </a:lnTo>
                <a:lnTo>
                  <a:pt x="2850" y="0"/>
                </a:lnTo>
                <a:lnTo>
                  <a:pt x="2851" y="0"/>
                </a:lnTo>
                <a:lnTo>
                  <a:pt x="2851" y="0"/>
                </a:lnTo>
                <a:lnTo>
                  <a:pt x="2851" y="0"/>
                </a:lnTo>
                <a:lnTo>
                  <a:pt x="2851" y="0"/>
                </a:lnTo>
                <a:lnTo>
                  <a:pt x="2852" y="0"/>
                </a:lnTo>
                <a:lnTo>
                  <a:pt x="2852" y="0"/>
                </a:lnTo>
                <a:lnTo>
                  <a:pt x="2852" y="0"/>
                </a:lnTo>
                <a:lnTo>
                  <a:pt x="2852" y="0"/>
                </a:lnTo>
                <a:lnTo>
                  <a:pt x="2853" y="0"/>
                </a:lnTo>
                <a:lnTo>
                  <a:pt x="2853" y="0"/>
                </a:lnTo>
                <a:lnTo>
                  <a:pt x="2853" y="0"/>
                </a:lnTo>
                <a:lnTo>
                  <a:pt x="2853" y="0"/>
                </a:lnTo>
                <a:lnTo>
                  <a:pt x="2853" y="0"/>
                </a:lnTo>
                <a:lnTo>
                  <a:pt x="2854" y="0"/>
                </a:lnTo>
                <a:lnTo>
                  <a:pt x="2854" y="0"/>
                </a:lnTo>
                <a:lnTo>
                  <a:pt x="2854" y="0"/>
                </a:lnTo>
                <a:lnTo>
                  <a:pt x="2854" y="0"/>
                </a:lnTo>
                <a:lnTo>
                  <a:pt x="2854" y="0"/>
                </a:lnTo>
                <a:lnTo>
                  <a:pt x="2854" y="0"/>
                </a:lnTo>
                <a:lnTo>
                  <a:pt x="2855" y="0"/>
                </a:lnTo>
                <a:lnTo>
                  <a:pt x="2855" y="0"/>
                </a:lnTo>
                <a:lnTo>
                  <a:pt x="2855" y="0"/>
                </a:lnTo>
                <a:lnTo>
                  <a:pt x="2855" y="0"/>
                </a:lnTo>
                <a:lnTo>
                  <a:pt x="2855" y="0"/>
                </a:lnTo>
                <a:lnTo>
                  <a:pt x="2856" y="0"/>
                </a:lnTo>
                <a:lnTo>
                  <a:pt x="2856" y="0"/>
                </a:lnTo>
                <a:lnTo>
                  <a:pt x="2856" y="0"/>
                </a:lnTo>
                <a:lnTo>
                  <a:pt x="2856" y="0"/>
                </a:lnTo>
                <a:lnTo>
                  <a:pt x="2857" y="0"/>
                </a:lnTo>
                <a:lnTo>
                  <a:pt x="2857" y="0"/>
                </a:lnTo>
                <a:lnTo>
                  <a:pt x="2857" y="0"/>
                </a:lnTo>
                <a:lnTo>
                  <a:pt x="2857" y="0"/>
                </a:lnTo>
                <a:lnTo>
                  <a:pt x="2858" y="0"/>
                </a:lnTo>
                <a:lnTo>
                  <a:pt x="2858" y="0"/>
                </a:lnTo>
                <a:lnTo>
                  <a:pt x="2858" y="0"/>
                </a:lnTo>
                <a:lnTo>
                  <a:pt x="2858" y="0"/>
                </a:lnTo>
                <a:lnTo>
                  <a:pt x="2858" y="0"/>
                </a:lnTo>
                <a:lnTo>
                  <a:pt x="2858" y="0"/>
                </a:lnTo>
                <a:lnTo>
                  <a:pt x="2858" y="0"/>
                </a:lnTo>
                <a:lnTo>
                  <a:pt x="2859" y="0"/>
                </a:lnTo>
                <a:lnTo>
                  <a:pt x="2859" y="0"/>
                </a:lnTo>
                <a:lnTo>
                  <a:pt x="2859" y="0"/>
                </a:lnTo>
                <a:lnTo>
                  <a:pt x="2859" y="0"/>
                </a:lnTo>
                <a:lnTo>
                  <a:pt x="2860" y="0"/>
                </a:lnTo>
                <a:lnTo>
                  <a:pt x="2860" y="0"/>
                </a:lnTo>
                <a:lnTo>
                  <a:pt x="2860" y="0"/>
                </a:lnTo>
                <a:lnTo>
                  <a:pt x="2860" y="0"/>
                </a:lnTo>
                <a:lnTo>
                  <a:pt x="2861" y="0"/>
                </a:lnTo>
                <a:lnTo>
                  <a:pt x="2861" y="0"/>
                </a:lnTo>
                <a:lnTo>
                  <a:pt x="2861" y="0"/>
                </a:lnTo>
                <a:lnTo>
                  <a:pt x="2861" y="0"/>
                </a:lnTo>
                <a:lnTo>
                  <a:pt x="2861" y="0"/>
                </a:lnTo>
                <a:lnTo>
                  <a:pt x="2862" y="0"/>
                </a:lnTo>
                <a:lnTo>
                  <a:pt x="2862" y="0"/>
                </a:lnTo>
                <a:lnTo>
                  <a:pt x="2862" y="0"/>
                </a:lnTo>
                <a:lnTo>
                  <a:pt x="2862" y="0"/>
                </a:lnTo>
                <a:lnTo>
                  <a:pt x="2862" y="0"/>
                </a:lnTo>
                <a:lnTo>
                  <a:pt x="2862" y="0"/>
                </a:lnTo>
                <a:lnTo>
                  <a:pt x="2863" y="0"/>
                </a:lnTo>
                <a:lnTo>
                  <a:pt x="2863" y="0"/>
                </a:lnTo>
                <a:lnTo>
                  <a:pt x="2863" y="0"/>
                </a:lnTo>
                <a:lnTo>
                  <a:pt x="2863" y="0"/>
                </a:lnTo>
                <a:lnTo>
                  <a:pt x="2864" y="0"/>
                </a:lnTo>
                <a:lnTo>
                  <a:pt x="2864" y="0"/>
                </a:lnTo>
                <a:lnTo>
                  <a:pt x="2864" y="0"/>
                </a:lnTo>
                <a:lnTo>
                  <a:pt x="2864" y="0"/>
                </a:lnTo>
                <a:lnTo>
                  <a:pt x="2864" y="0"/>
                </a:lnTo>
                <a:lnTo>
                  <a:pt x="2865" y="0"/>
                </a:lnTo>
                <a:lnTo>
                  <a:pt x="2865" y="0"/>
                </a:lnTo>
                <a:lnTo>
                  <a:pt x="2865" y="0"/>
                </a:lnTo>
                <a:lnTo>
                  <a:pt x="2865" y="0"/>
                </a:lnTo>
                <a:lnTo>
                  <a:pt x="2866" y="0"/>
                </a:lnTo>
                <a:lnTo>
                  <a:pt x="2866" y="0"/>
                </a:lnTo>
                <a:lnTo>
                  <a:pt x="2866" y="0"/>
                </a:lnTo>
                <a:lnTo>
                  <a:pt x="2866" y="0"/>
                </a:lnTo>
                <a:lnTo>
                  <a:pt x="2866" y="0"/>
                </a:lnTo>
                <a:lnTo>
                  <a:pt x="2866" y="0"/>
                </a:lnTo>
                <a:lnTo>
                  <a:pt x="2866" y="0"/>
                </a:lnTo>
                <a:lnTo>
                  <a:pt x="2867" y="0"/>
                </a:lnTo>
                <a:lnTo>
                  <a:pt x="2867" y="0"/>
                </a:lnTo>
                <a:lnTo>
                  <a:pt x="2867" y="0"/>
                </a:lnTo>
                <a:lnTo>
                  <a:pt x="2867" y="0"/>
                </a:lnTo>
                <a:lnTo>
                  <a:pt x="2868" y="0"/>
                </a:lnTo>
                <a:lnTo>
                  <a:pt x="2868" y="0"/>
                </a:lnTo>
                <a:lnTo>
                  <a:pt x="2868" y="0"/>
                </a:lnTo>
                <a:lnTo>
                  <a:pt x="2868" y="0"/>
                </a:lnTo>
                <a:lnTo>
                  <a:pt x="2869" y="0"/>
                </a:lnTo>
                <a:lnTo>
                  <a:pt x="2869" y="0"/>
                </a:lnTo>
                <a:lnTo>
                  <a:pt x="2869" y="0"/>
                </a:lnTo>
                <a:lnTo>
                  <a:pt x="2869" y="0"/>
                </a:lnTo>
                <a:lnTo>
                  <a:pt x="2869" y="0"/>
                </a:lnTo>
                <a:lnTo>
                  <a:pt x="2870" y="0"/>
                </a:lnTo>
                <a:lnTo>
                  <a:pt x="2870" y="0"/>
                </a:lnTo>
                <a:lnTo>
                  <a:pt x="2870" y="0"/>
                </a:lnTo>
                <a:lnTo>
                  <a:pt x="2870" y="0"/>
                </a:lnTo>
                <a:lnTo>
                  <a:pt x="2870" y="0"/>
                </a:lnTo>
                <a:lnTo>
                  <a:pt x="2870" y="0"/>
                </a:lnTo>
                <a:lnTo>
                  <a:pt x="2871" y="0"/>
                </a:lnTo>
                <a:lnTo>
                  <a:pt x="2871" y="0"/>
                </a:lnTo>
                <a:lnTo>
                  <a:pt x="2871" y="0"/>
                </a:lnTo>
                <a:lnTo>
                  <a:pt x="2871" y="0"/>
                </a:lnTo>
                <a:lnTo>
                  <a:pt x="2872" y="0"/>
                </a:lnTo>
                <a:lnTo>
                  <a:pt x="2872" y="0"/>
                </a:lnTo>
                <a:lnTo>
                  <a:pt x="2872" y="0"/>
                </a:lnTo>
                <a:lnTo>
                  <a:pt x="2872" y="0"/>
                </a:lnTo>
                <a:lnTo>
                  <a:pt x="2872" y="0"/>
                </a:lnTo>
                <a:lnTo>
                  <a:pt x="2873" y="0"/>
                </a:lnTo>
                <a:lnTo>
                  <a:pt x="2873" y="0"/>
                </a:lnTo>
                <a:lnTo>
                  <a:pt x="2873" y="0"/>
                </a:lnTo>
                <a:lnTo>
                  <a:pt x="2873" y="0"/>
                </a:lnTo>
                <a:lnTo>
                  <a:pt x="2874" y="0"/>
                </a:lnTo>
                <a:lnTo>
                  <a:pt x="2874" y="0"/>
                </a:lnTo>
                <a:lnTo>
                  <a:pt x="2874" y="0"/>
                </a:lnTo>
                <a:lnTo>
                  <a:pt x="2874" y="0"/>
                </a:lnTo>
                <a:lnTo>
                  <a:pt x="2874" y="0"/>
                </a:lnTo>
                <a:lnTo>
                  <a:pt x="2874" y="0"/>
                </a:lnTo>
                <a:lnTo>
                  <a:pt x="2875" y="0"/>
                </a:lnTo>
                <a:lnTo>
                  <a:pt x="2875" y="0"/>
                </a:lnTo>
                <a:lnTo>
                  <a:pt x="2875" y="0"/>
                </a:lnTo>
                <a:lnTo>
                  <a:pt x="2875" y="0"/>
                </a:lnTo>
                <a:lnTo>
                  <a:pt x="2875" y="0"/>
                </a:lnTo>
                <a:lnTo>
                  <a:pt x="2876" y="0"/>
                </a:lnTo>
                <a:lnTo>
                  <a:pt x="2876" y="0"/>
                </a:lnTo>
                <a:lnTo>
                  <a:pt x="2876" y="0"/>
                </a:lnTo>
                <a:lnTo>
                  <a:pt x="2876" y="0"/>
                </a:lnTo>
                <a:lnTo>
                  <a:pt x="2877" y="0"/>
                </a:lnTo>
                <a:lnTo>
                  <a:pt x="2877" y="0"/>
                </a:lnTo>
                <a:lnTo>
                  <a:pt x="2877" y="0"/>
                </a:lnTo>
                <a:lnTo>
                  <a:pt x="2877" y="0"/>
                </a:lnTo>
                <a:lnTo>
                  <a:pt x="2878" y="0"/>
                </a:lnTo>
                <a:lnTo>
                  <a:pt x="2878" y="0"/>
                </a:lnTo>
                <a:lnTo>
                  <a:pt x="2878" y="0"/>
                </a:lnTo>
                <a:lnTo>
                  <a:pt x="2878" y="0"/>
                </a:lnTo>
                <a:lnTo>
                  <a:pt x="2878" y="0"/>
                </a:lnTo>
                <a:lnTo>
                  <a:pt x="2878" y="0"/>
                </a:lnTo>
                <a:lnTo>
                  <a:pt x="2878" y="0"/>
                </a:lnTo>
                <a:lnTo>
                  <a:pt x="2879" y="0"/>
                </a:lnTo>
                <a:lnTo>
                  <a:pt x="2879" y="0"/>
                </a:lnTo>
                <a:lnTo>
                  <a:pt x="2879" y="0"/>
                </a:lnTo>
                <a:lnTo>
                  <a:pt x="2879" y="0"/>
                </a:lnTo>
                <a:lnTo>
                  <a:pt x="2880" y="0"/>
                </a:lnTo>
                <a:lnTo>
                  <a:pt x="2880" y="0"/>
                </a:lnTo>
                <a:lnTo>
                  <a:pt x="2880" y="0"/>
                </a:lnTo>
                <a:lnTo>
                  <a:pt x="2880" y="0"/>
                </a:lnTo>
                <a:lnTo>
                  <a:pt x="2880" y="0"/>
                </a:lnTo>
                <a:lnTo>
                  <a:pt x="2881" y="0"/>
                </a:lnTo>
                <a:lnTo>
                  <a:pt x="2881" y="0"/>
                </a:lnTo>
                <a:lnTo>
                  <a:pt x="2881" y="0"/>
                </a:lnTo>
                <a:lnTo>
                  <a:pt x="2881" y="0"/>
                </a:lnTo>
                <a:lnTo>
                  <a:pt x="2882" y="0"/>
                </a:lnTo>
                <a:lnTo>
                  <a:pt x="2882" y="0"/>
                </a:lnTo>
                <a:lnTo>
                  <a:pt x="2882" y="0"/>
                </a:lnTo>
                <a:lnTo>
                  <a:pt x="2882" y="0"/>
                </a:lnTo>
                <a:lnTo>
                  <a:pt x="2882" y="0"/>
                </a:lnTo>
                <a:lnTo>
                  <a:pt x="2882" y="0"/>
                </a:lnTo>
                <a:lnTo>
                  <a:pt x="2883" y="0"/>
                </a:lnTo>
                <a:lnTo>
                  <a:pt x="2883" y="0"/>
                </a:lnTo>
                <a:lnTo>
                  <a:pt x="2883" y="0"/>
                </a:lnTo>
                <a:lnTo>
                  <a:pt x="2883" y="0"/>
                </a:lnTo>
                <a:lnTo>
                  <a:pt x="2883" y="0"/>
                </a:lnTo>
                <a:lnTo>
                  <a:pt x="2884" y="0"/>
                </a:lnTo>
                <a:lnTo>
                  <a:pt x="2884" y="0"/>
                </a:lnTo>
                <a:lnTo>
                  <a:pt x="2884" y="0"/>
                </a:lnTo>
                <a:lnTo>
                  <a:pt x="2884" y="0"/>
                </a:lnTo>
                <a:lnTo>
                  <a:pt x="2885" y="0"/>
                </a:lnTo>
                <a:lnTo>
                  <a:pt x="2885" y="0"/>
                </a:lnTo>
                <a:lnTo>
                  <a:pt x="2885" y="0"/>
                </a:lnTo>
                <a:lnTo>
                  <a:pt x="2885" y="0"/>
                </a:lnTo>
                <a:lnTo>
                  <a:pt x="2886" y="0"/>
                </a:lnTo>
                <a:lnTo>
                  <a:pt x="2886" y="0"/>
                </a:lnTo>
                <a:lnTo>
                  <a:pt x="2886" y="0"/>
                </a:lnTo>
                <a:lnTo>
                  <a:pt x="2886" y="0"/>
                </a:lnTo>
                <a:lnTo>
                  <a:pt x="2886" y="0"/>
                </a:lnTo>
                <a:lnTo>
                  <a:pt x="2886" y="0"/>
                </a:lnTo>
                <a:lnTo>
                  <a:pt x="2886" y="0"/>
                </a:lnTo>
                <a:lnTo>
                  <a:pt x="2887" y="0"/>
                </a:lnTo>
                <a:lnTo>
                  <a:pt x="2887" y="0"/>
                </a:lnTo>
                <a:lnTo>
                  <a:pt x="2887" y="0"/>
                </a:lnTo>
                <a:lnTo>
                  <a:pt x="2887" y="0"/>
                </a:lnTo>
                <a:lnTo>
                  <a:pt x="2888" y="0"/>
                </a:lnTo>
                <a:lnTo>
                  <a:pt x="2888" y="0"/>
                </a:lnTo>
                <a:lnTo>
                  <a:pt x="2888" y="0"/>
                </a:lnTo>
                <a:lnTo>
                  <a:pt x="2888" y="0"/>
                </a:lnTo>
                <a:lnTo>
                  <a:pt x="2889" y="0"/>
                </a:lnTo>
                <a:lnTo>
                  <a:pt x="2889" y="0"/>
                </a:lnTo>
                <a:lnTo>
                  <a:pt x="2889" y="0"/>
                </a:lnTo>
                <a:lnTo>
                  <a:pt x="2889" y="0"/>
                </a:lnTo>
                <a:lnTo>
                  <a:pt x="2889" y="0"/>
                </a:lnTo>
                <a:lnTo>
                  <a:pt x="2890" y="0"/>
                </a:lnTo>
                <a:lnTo>
                  <a:pt x="2890" y="0"/>
                </a:lnTo>
                <a:lnTo>
                  <a:pt x="2890" y="0"/>
                </a:lnTo>
                <a:lnTo>
                  <a:pt x="2890" y="0"/>
                </a:lnTo>
                <a:lnTo>
                  <a:pt x="2890" y="0"/>
                </a:lnTo>
                <a:lnTo>
                  <a:pt x="2890" y="0"/>
                </a:lnTo>
                <a:lnTo>
                  <a:pt x="2891" y="0"/>
                </a:lnTo>
                <a:lnTo>
                  <a:pt x="2891" y="0"/>
                </a:lnTo>
                <a:lnTo>
                  <a:pt x="2891" y="0"/>
                </a:lnTo>
                <a:lnTo>
                  <a:pt x="2891" y="0"/>
                </a:lnTo>
                <a:lnTo>
                  <a:pt x="2891" y="0"/>
                </a:lnTo>
                <a:lnTo>
                  <a:pt x="2892" y="0"/>
                </a:lnTo>
                <a:lnTo>
                  <a:pt x="2892" y="0"/>
                </a:lnTo>
                <a:lnTo>
                  <a:pt x="2892" y="0"/>
                </a:lnTo>
                <a:lnTo>
                  <a:pt x="2892" y="0"/>
                </a:lnTo>
                <a:lnTo>
                  <a:pt x="2893" y="0"/>
                </a:lnTo>
                <a:lnTo>
                  <a:pt x="2893" y="0"/>
                </a:lnTo>
                <a:lnTo>
                  <a:pt x="2893" y="0"/>
                </a:lnTo>
                <a:lnTo>
                  <a:pt x="2893" y="0"/>
                </a:lnTo>
                <a:lnTo>
                  <a:pt x="2894" y="0"/>
                </a:lnTo>
                <a:lnTo>
                  <a:pt x="2894" y="0"/>
                </a:lnTo>
                <a:lnTo>
                  <a:pt x="2894" y="0"/>
                </a:lnTo>
                <a:lnTo>
                  <a:pt x="2894" y="0"/>
                </a:lnTo>
                <a:lnTo>
                  <a:pt x="2894" y="0"/>
                </a:lnTo>
                <a:lnTo>
                  <a:pt x="2894" y="0"/>
                </a:lnTo>
                <a:lnTo>
                  <a:pt x="2894" y="0"/>
                </a:lnTo>
                <a:lnTo>
                  <a:pt x="2895" y="0"/>
                </a:lnTo>
                <a:lnTo>
                  <a:pt x="2895" y="0"/>
                </a:lnTo>
                <a:lnTo>
                  <a:pt x="2895" y="0"/>
                </a:lnTo>
                <a:lnTo>
                  <a:pt x="2895" y="0"/>
                </a:lnTo>
                <a:lnTo>
                  <a:pt x="2896" y="0"/>
                </a:lnTo>
                <a:lnTo>
                  <a:pt x="2896" y="0"/>
                </a:lnTo>
                <a:lnTo>
                  <a:pt x="2896" y="0"/>
                </a:lnTo>
                <a:lnTo>
                  <a:pt x="2896" y="0"/>
                </a:lnTo>
                <a:lnTo>
                  <a:pt x="2897" y="0"/>
                </a:lnTo>
                <a:lnTo>
                  <a:pt x="2897" y="0"/>
                </a:lnTo>
                <a:lnTo>
                  <a:pt x="2897" y="0"/>
                </a:lnTo>
                <a:lnTo>
                  <a:pt x="2897" y="0"/>
                </a:lnTo>
                <a:lnTo>
                  <a:pt x="2897" y="0"/>
                </a:lnTo>
                <a:lnTo>
                  <a:pt x="2898" y="0"/>
                </a:lnTo>
                <a:lnTo>
                  <a:pt x="2898" y="0"/>
                </a:lnTo>
                <a:lnTo>
                  <a:pt x="2898" y="0"/>
                </a:lnTo>
                <a:lnTo>
                  <a:pt x="2898" y="0"/>
                </a:lnTo>
                <a:lnTo>
                  <a:pt x="2898" y="0"/>
                </a:lnTo>
                <a:lnTo>
                  <a:pt x="2898" y="0"/>
                </a:lnTo>
                <a:lnTo>
                  <a:pt x="2899" y="0"/>
                </a:lnTo>
                <a:lnTo>
                  <a:pt x="2899" y="0"/>
                </a:lnTo>
                <a:lnTo>
                  <a:pt x="2899" y="0"/>
                </a:lnTo>
                <a:lnTo>
                  <a:pt x="2899" y="0"/>
                </a:lnTo>
                <a:lnTo>
                  <a:pt x="2900" y="0"/>
                </a:lnTo>
                <a:lnTo>
                  <a:pt x="2900" y="0"/>
                </a:lnTo>
                <a:lnTo>
                  <a:pt x="2900" y="0"/>
                </a:lnTo>
                <a:lnTo>
                  <a:pt x="2900" y="0"/>
                </a:lnTo>
                <a:lnTo>
                  <a:pt x="2900" y="0"/>
                </a:lnTo>
                <a:lnTo>
                  <a:pt x="2901" y="0"/>
                </a:lnTo>
                <a:lnTo>
                  <a:pt x="2901" y="0"/>
                </a:lnTo>
                <a:lnTo>
                  <a:pt x="2901" y="0"/>
                </a:lnTo>
                <a:lnTo>
                  <a:pt x="2901" y="0"/>
                </a:lnTo>
                <a:lnTo>
                  <a:pt x="2902" y="0"/>
                </a:lnTo>
                <a:lnTo>
                  <a:pt x="2902" y="0"/>
                </a:lnTo>
                <a:lnTo>
                  <a:pt x="2902" y="0"/>
                </a:lnTo>
                <a:lnTo>
                  <a:pt x="2902" y="0"/>
                </a:lnTo>
                <a:lnTo>
                  <a:pt x="2902" y="0"/>
                </a:lnTo>
                <a:lnTo>
                  <a:pt x="2902" y="0"/>
                </a:lnTo>
                <a:lnTo>
                  <a:pt x="2902" y="0"/>
                </a:lnTo>
                <a:lnTo>
                  <a:pt x="2903" y="0"/>
                </a:lnTo>
                <a:lnTo>
                  <a:pt x="2903" y="0"/>
                </a:lnTo>
                <a:lnTo>
                  <a:pt x="2903" y="0"/>
                </a:lnTo>
                <a:lnTo>
                  <a:pt x="2903" y="0"/>
                </a:lnTo>
                <a:lnTo>
                  <a:pt x="2904" y="0"/>
                </a:lnTo>
                <a:lnTo>
                  <a:pt x="2904" y="0"/>
                </a:lnTo>
                <a:lnTo>
                  <a:pt x="2904" y="0"/>
                </a:lnTo>
                <a:lnTo>
                  <a:pt x="2904" y="0"/>
                </a:lnTo>
                <a:lnTo>
                  <a:pt x="2905" y="0"/>
                </a:lnTo>
                <a:lnTo>
                  <a:pt x="2905" y="0"/>
                </a:lnTo>
                <a:lnTo>
                  <a:pt x="2905" y="0"/>
                </a:lnTo>
                <a:lnTo>
                  <a:pt x="2905" y="0"/>
                </a:lnTo>
                <a:lnTo>
                  <a:pt x="2906" y="0"/>
                </a:lnTo>
                <a:lnTo>
                  <a:pt x="2906" y="0"/>
                </a:lnTo>
                <a:lnTo>
                  <a:pt x="2906" y="0"/>
                </a:lnTo>
                <a:lnTo>
                  <a:pt x="2906" y="0"/>
                </a:lnTo>
                <a:lnTo>
                  <a:pt x="2906" y="0"/>
                </a:lnTo>
                <a:lnTo>
                  <a:pt x="2906" y="0"/>
                </a:lnTo>
                <a:lnTo>
                  <a:pt x="2906" y="0"/>
                </a:lnTo>
                <a:lnTo>
                  <a:pt x="2907" y="0"/>
                </a:lnTo>
                <a:lnTo>
                  <a:pt x="2907" y="0"/>
                </a:lnTo>
                <a:lnTo>
                  <a:pt x="2907" y="0"/>
                </a:lnTo>
                <a:lnTo>
                  <a:pt x="2907" y="0"/>
                </a:lnTo>
                <a:lnTo>
                  <a:pt x="2908" y="0"/>
                </a:lnTo>
                <a:lnTo>
                  <a:pt x="2908" y="0"/>
                </a:lnTo>
                <a:lnTo>
                  <a:pt x="2908" y="0"/>
                </a:lnTo>
                <a:lnTo>
                  <a:pt x="2908" y="0"/>
                </a:lnTo>
                <a:lnTo>
                  <a:pt x="2908" y="0"/>
                </a:lnTo>
                <a:lnTo>
                  <a:pt x="2909" y="0"/>
                </a:lnTo>
                <a:lnTo>
                  <a:pt x="2909" y="0"/>
                </a:lnTo>
                <a:lnTo>
                  <a:pt x="2909" y="0"/>
                </a:lnTo>
                <a:lnTo>
                  <a:pt x="2909" y="0"/>
                </a:lnTo>
                <a:lnTo>
                  <a:pt x="2910" y="0"/>
                </a:lnTo>
                <a:lnTo>
                  <a:pt x="2910" y="0"/>
                </a:lnTo>
                <a:lnTo>
                  <a:pt x="2910" y="0"/>
                </a:lnTo>
                <a:lnTo>
                  <a:pt x="2910" y="0"/>
                </a:lnTo>
                <a:lnTo>
                  <a:pt x="2910" y="0"/>
                </a:lnTo>
                <a:lnTo>
                  <a:pt x="2910" y="0"/>
                </a:lnTo>
                <a:lnTo>
                  <a:pt x="2911" y="0"/>
                </a:lnTo>
                <a:lnTo>
                  <a:pt x="2911" y="0"/>
                </a:lnTo>
                <a:lnTo>
                  <a:pt x="2911" y="0"/>
                </a:lnTo>
                <a:lnTo>
                  <a:pt x="2911" y="0"/>
                </a:lnTo>
                <a:lnTo>
                  <a:pt x="2911" y="0"/>
                </a:lnTo>
                <a:lnTo>
                  <a:pt x="2912" y="0"/>
                </a:lnTo>
                <a:lnTo>
                  <a:pt x="2912" y="0"/>
                </a:lnTo>
                <a:lnTo>
                  <a:pt x="2912" y="0"/>
                </a:lnTo>
                <a:lnTo>
                  <a:pt x="2912" y="0"/>
                </a:lnTo>
                <a:lnTo>
                  <a:pt x="2913" y="0"/>
                </a:lnTo>
                <a:lnTo>
                  <a:pt x="2913" y="0"/>
                </a:lnTo>
                <a:lnTo>
                  <a:pt x="2913" y="0"/>
                </a:lnTo>
                <a:lnTo>
                  <a:pt x="2913" y="0"/>
                </a:lnTo>
                <a:lnTo>
                  <a:pt x="2913" y="0"/>
                </a:lnTo>
                <a:lnTo>
                  <a:pt x="2913" y="0"/>
                </a:lnTo>
                <a:lnTo>
                  <a:pt x="2913" y="0"/>
                </a:lnTo>
                <a:lnTo>
                  <a:pt x="2914" y="0"/>
                </a:lnTo>
                <a:lnTo>
                  <a:pt x="2914" y="0"/>
                </a:lnTo>
                <a:lnTo>
                  <a:pt x="2914" y="0"/>
                </a:lnTo>
                <a:lnTo>
                  <a:pt x="2914" y="0"/>
                </a:lnTo>
                <a:lnTo>
                  <a:pt x="2915" y="0"/>
                </a:lnTo>
                <a:lnTo>
                  <a:pt x="2915" y="0"/>
                </a:lnTo>
                <a:lnTo>
                  <a:pt x="2915" y="0"/>
                </a:lnTo>
                <a:lnTo>
                  <a:pt x="2915" y="0"/>
                </a:lnTo>
                <a:lnTo>
                  <a:pt x="2916" y="0"/>
                </a:lnTo>
                <a:lnTo>
                  <a:pt x="2916" y="0"/>
                </a:lnTo>
                <a:lnTo>
                  <a:pt x="2916" y="0"/>
                </a:lnTo>
                <a:lnTo>
                  <a:pt x="2916" y="0"/>
                </a:lnTo>
                <a:lnTo>
                  <a:pt x="2917" y="0"/>
                </a:lnTo>
                <a:lnTo>
                  <a:pt x="2917" y="0"/>
                </a:lnTo>
                <a:lnTo>
                  <a:pt x="2917" y="0"/>
                </a:lnTo>
                <a:lnTo>
                  <a:pt x="2917" y="0"/>
                </a:lnTo>
                <a:lnTo>
                  <a:pt x="2917" y="0"/>
                </a:lnTo>
                <a:lnTo>
                  <a:pt x="2917" y="0"/>
                </a:lnTo>
                <a:lnTo>
                  <a:pt x="2917" y="0"/>
                </a:lnTo>
                <a:lnTo>
                  <a:pt x="2918" y="0"/>
                </a:lnTo>
                <a:lnTo>
                  <a:pt x="2918" y="0"/>
                </a:lnTo>
                <a:lnTo>
                  <a:pt x="2918" y="0"/>
                </a:lnTo>
                <a:lnTo>
                  <a:pt x="2918" y="0"/>
                </a:lnTo>
                <a:lnTo>
                  <a:pt x="2919" y="0"/>
                </a:lnTo>
                <a:lnTo>
                  <a:pt x="2919" y="0"/>
                </a:lnTo>
                <a:lnTo>
                  <a:pt x="2919" y="0"/>
                </a:lnTo>
                <a:lnTo>
                  <a:pt x="2919" y="0"/>
                </a:lnTo>
                <a:lnTo>
                  <a:pt x="2919" y="0"/>
                </a:lnTo>
                <a:lnTo>
                  <a:pt x="2920" y="0"/>
                </a:lnTo>
                <a:lnTo>
                  <a:pt x="2920" y="0"/>
                </a:lnTo>
                <a:lnTo>
                  <a:pt x="2920" y="0"/>
                </a:lnTo>
                <a:lnTo>
                  <a:pt x="2920" y="0"/>
                </a:lnTo>
                <a:lnTo>
                  <a:pt x="2921" y="0"/>
                </a:lnTo>
                <a:lnTo>
                  <a:pt x="2921" y="0"/>
                </a:lnTo>
                <a:lnTo>
                  <a:pt x="2921" y="0"/>
                </a:lnTo>
                <a:lnTo>
                  <a:pt x="2921" y="0"/>
                </a:lnTo>
                <a:lnTo>
                  <a:pt x="2921" y="0"/>
                </a:lnTo>
                <a:lnTo>
                  <a:pt x="2921" y="0"/>
                </a:lnTo>
                <a:lnTo>
                  <a:pt x="2922" y="0"/>
                </a:lnTo>
                <a:lnTo>
                  <a:pt x="2922" y="0"/>
                </a:lnTo>
                <a:lnTo>
                  <a:pt x="2922" y="0"/>
                </a:lnTo>
                <a:lnTo>
                  <a:pt x="2922" y="0"/>
                </a:lnTo>
                <a:lnTo>
                  <a:pt x="2922" y="0"/>
                </a:lnTo>
                <a:lnTo>
                  <a:pt x="2923" y="0"/>
                </a:lnTo>
                <a:lnTo>
                  <a:pt x="2923" y="0"/>
                </a:lnTo>
                <a:lnTo>
                  <a:pt x="2923" y="0"/>
                </a:lnTo>
                <a:lnTo>
                  <a:pt x="2923" y="0"/>
                </a:lnTo>
                <a:lnTo>
                  <a:pt x="2924" y="0"/>
                </a:lnTo>
                <a:lnTo>
                  <a:pt x="2924" y="0"/>
                </a:lnTo>
                <a:lnTo>
                  <a:pt x="2924" y="0"/>
                </a:lnTo>
                <a:lnTo>
                  <a:pt x="2924" y="0"/>
                </a:lnTo>
                <a:lnTo>
                  <a:pt x="2925" y="0"/>
                </a:lnTo>
                <a:lnTo>
                  <a:pt x="2925" y="0"/>
                </a:lnTo>
                <a:lnTo>
                  <a:pt x="2925" y="0"/>
                </a:lnTo>
                <a:lnTo>
                  <a:pt x="2925" y="0"/>
                </a:lnTo>
                <a:lnTo>
                  <a:pt x="2925" y="0"/>
                </a:lnTo>
                <a:lnTo>
                  <a:pt x="2925" y="0"/>
                </a:lnTo>
                <a:lnTo>
                  <a:pt x="2925" y="0"/>
                </a:lnTo>
                <a:lnTo>
                  <a:pt x="2926" y="0"/>
                </a:lnTo>
                <a:lnTo>
                  <a:pt x="2926" y="0"/>
                </a:lnTo>
                <a:lnTo>
                  <a:pt x="2926" y="0"/>
                </a:lnTo>
                <a:lnTo>
                  <a:pt x="2926" y="0"/>
                </a:lnTo>
                <a:lnTo>
                  <a:pt x="2927" y="0"/>
                </a:lnTo>
                <a:lnTo>
                  <a:pt x="2927" y="0"/>
                </a:lnTo>
                <a:lnTo>
                  <a:pt x="2927" y="0"/>
                </a:lnTo>
                <a:lnTo>
                  <a:pt x="2927" y="0"/>
                </a:lnTo>
                <a:lnTo>
                  <a:pt x="2928" y="0"/>
                </a:lnTo>
                <a:lnTo>
                  <a:pt x="2928" y="0"/>
                </a:lnTo>
                <a:lnTo>
                  <a:pt x="2928" y="0"/>
                </a:lnTo>
                <a:lnTo>
                  <a:pt x="2928" y="0"/>
                </a:lnTo>
                <a:lnTo>
                  <a:pt x="2928" y="0"/>
                </a:lnTo>
                <a:lnTo>
                  <a:pt x="2929" y="0"/>
                </a:lnTo>
                <a:lnTo>
                  <a:pt x="2929" y="0"/>
                </a:lnTo>
                <a:lnTo>
                  <a:pt x="2929" y="0"/>
                </a:lnTo>
                <a:lnTo>
                  <a:pt x="2929" y="0"/>
                </a:lnTo>
                <a:lnTo>
                  <a:pt x="2929" y="0"/>
                </a:lnTo>
                <a:lnTo>
                  <a:pt x="2929" y="0"/>
                </a:lnTo>
                <a:lnTo>
                  <a:pt x="2930" y="0"/>
                </a:lnTo>
                <a:lnTo>
                  <a:pt x="2930" y="0"/>
                </a:lnTo>
                <a:lnTo>
                  <a:pt x="2930" y="0"/>
                </a:lnTo>
                <a:lnTo>
                  <a:pt x="2930" y="0"/>
                </a:lnTo>
                <a:lnTo>
                  <a:pt x="2930" y="0"/>
                </a:lnTo>
                <a:lnTo>
                  <a:pt x="2931" y="0"/>
                </a:lnTo>
                <a:lnTo>
                  <a:pt x="2931" y="0"/>
                </a:lnTo>
                <a:lnTo>
                  <a:pt x="2931" y="0"/>
                </a:lnTo>
                <a:lnTo>
                  <a:pt x="2931" y="0"/>
                </a:lnTo>
                <a:lnTo>
                  <a:pt x="2932" y="0"/>
                </a:lnTo>
                <a:lnTo>
                  <a:pt x="2932" y="0"/>
                </a:lnTo>
                <a:lnTo>
                  <a:pt x="2932" y="0"/>
                </a:lnTo>
                <a:lnTo>
                  <a:pt x="2932" y="0"/>
                </a:lnTo>
                <a:lnTo>
                  <a:pt x="2933" y="0"/>
                </a:lnTo>
                <a:lnTo>
                  <a:pt x="2933" y="0"/>
                </a:lnTo>
                <a:lnTo>
                  <a:pt x="2933" y="0"/>
                </a:lnTo>
                <a:lnTo>
                  <a:pt x="2933" y="0"/>
                </a:lnTo>
                <a:lnTo>
                  <a:pt x="2933" y="0"/>
                </a:lnTo>
                <a:lnTo>
                  <a:pt x="2933" y="0"/>
                </a:lnTo>
                <a:lnTo>
                  <a:pt x="2933" y="0"/>
                </a:lnTo>
                <a:lnTo>
                  <a:pt x="2934" y="0"/>
                </a:lnTo>
                <a:lnTo>
                  <a:pt x="2934" y="0"/>
                </a:lnTo>
                <a:lnTo>
                  <a:pt x="2934" y="0"/>
                </a:lnTo>
                <a:lnTo>
                  <a:pt x="2934" y="0"/>
                </a:lnTo>
                <a:lnTo>
                  <a:pt x="2935" y="0"/>
                </a:lnTo>
                <a:lnTo>
                  <a:pt x="2935" y="0"/>
                </a:lnTo>
                <a:lnTo>
                  <a:pt x="2935" y="0"/>
                </a:lnTo>
                <a:lnTo>
                  <a:pt x="2935" y="0"/>
                </a:lnTo>
                <a:lnTo>
                  <a:pt x="2936" y="0"/>
                </a:lnTo>
                <a:lnTo>
                  <a:pt x="2936" y="0"/>
                </a:lnTo>
                <a:lnTo>
                  <a:pt x="2936" y="0"/>
                </a:lnTo>
                <a:lnTo>
                  <a:pt x="2936" y="0"/>
                </a:lnTo>
                <a:lnTo>
                  <a:pt x="2936" y="0"/>
                </a:lnTo>
                <a:lnTo>
                  <a:pt x="2937" y="0"/>
                </a:lnTo>
                <a:lnTo>
                  <a:pt x="2937" y="0"/>
                </a:lnTo>
                <a:lnTo>
                  <a:pt x="2937" y="0"/>
                </a:lnTo>
                <a:lnTo>
                  <a:pt x="2937" y="0"/>
                </a:lnTo>
                <a:lnTo>
                  <a:pt x="2937" y="0"/>
                </a:lnTo>
                <a:lnTo>
                  <a:pt x="2937" y="0"/>
                </a:lnTo>
                <a:lnTo>
                  <a:pt x="2938" y="0"/>
                </a:lnTo>
                <a:lnTo>
                  <a:pt x="2938" y="0"/>
                </a:lnTo>
                <a:lnTo>
                  <a:pt x="2938" y="0"/>
                </a:lnTo>
                <a:lnTo>
                  <a:pt x="2938" y="0"/>
                </a:lnTo>
                <a:lnTo>
                  <a:pt x="2939" y="0"/>
                </a:lnTo>
                <a:lnTo>
                  <a:pt x="2939" y="0"/>
                </a:lnTo>
                <a:lnTo>
                  <a:pt x="2939" y="0"/>
                </a:lnTo>
                <a:lnTo>
                  <a:pt x="2939" y="0"/>
                </a:lnTo>
                <a:lnTo>
                  <a:pt x="2939" y="0"/>
                </a:lnTo>
                <a:lnTo>
                  <a:pt x="2940" y="0"/>
                </a:lnTo>
                <a:lnTo>
                  <a:pt x="2940" y="0"/>
                </a:lnTo>
                <a:lnTo>
                  <a:pt x="2940" y="0"/>
                </a:lnTo>
                <a:lnTo>
                  <a:pt x="2940" y="0"/>
                </a:lnTo>
                <a:lnTo>
                  <a:pt x="2941" y="0"/>
                </a:lnTo>
                <a:lnTo>
                  <a:pt x="2941" y="0"/>
                </a:lnTo>
                <a:lnTo>
                  <a:pt x="2941" y="0"/>
                </a:lnTo>
                <a:lnTo>
                  <a:pt x="2941" y="0"/>
                </a:lnTo>
                <a:lnTo>
                  <a:pt x="2941" y="0"/>
                </a:lnTo>
                <a:lnTo>
                  <a:pt x="2941" y="0"/>
                </a:lnTo>
                <a:lnTo>
                  <a:pt x="2941" y="0"/>
                </a:lnTo>
                <a:lnTo>
                  <a:pt x="2942" y="0"/>
                </a:lnTo>
                <a:lnTo>
                  <a:pt x="2942" y="0"/>
                </a:lnTo>
                <a:lnTo>
                  <a:pt x="2942" y="0"/>
                </a:lnTo>
                <a:lnTo>
                  <a:pt x="2942" y="0"/>
                </a:lnTo>
                <a:lnTo>
                  <a:pt x="2943" y="0"/>
                </a:lnTo>
                <a:lnTo>
                  <a:pt x="2943" y="0"/>
                </a:lnTo>
                <a:lnTo>
                  <a:pt x="2943" y="0"/>
                </a:lnTo>
                <a:lnTo>
                  <a:pt x="2943" y="0"/>
                </a:lnTo>
                <a:lnTo>
                  <a:pt x="2944" y="0"/>
                </a:lnTo>
                <a:lnTo>
                  <a:pt x="2944" y="0"/>
                </a:lnTo>
                <a:lnTo>
                  <a:pt x="2944" y="0"/>
                </a:lnTo>
                <a:lnTo>
                  <a:pt x="2944" y="0"/>
                </a:lnTo>
                <a:lnTo>
                  <a:pt x="2944" y="0"/>
                </a:lnTo>
                <a:lnTo>
                  <a:pt x="2945" y="0"/>
                </a:lnTo>
                <a:lnTo>
                  <a:pt x="2945" y="0"/>
                </a:lnTo>
                <a:lnTo>
                  <a:pt x="2945" y="0"/>
                </a:lnTo>
                <a:lnTo>
                  <a:pt x="2945" y="0"/>
                </a:lnTo>
                <a:lnTo>
                  <a:pt x="2945" y="0"/>
                </a:lnTo>
                <a:lnTo>
                  <a:pt x="2945" y="0"/>
                </a:lnTo>
                <a:lnTo>
                  <a:pt x="2946" y="0"/>
                </a:lnTo>
                <a:lnTo>
                  <a:pt x="2946" y="0"/>
                </a:lnTo>
                <a:lnTo>
                  <a:pt x="2946" y="0"/>
                </a:lnTo>
                <a:lnTo>
                  <a:pt x="2946" y="0"/>
                </a:lnTo>
                <a:lnTo>
                  <a:pt x="2947" y="0"/>
                </a:lnTo>
                <a:lnTo>
                  <a:pt x="2947" y="0"/>
                </a:lnTo>
                <a:lnTo>
                  <a:pt x="2947" y="0"/>
                </a:lnTo>
                <a:lnTo>
                  <a:pt x="2947" y="0"/>
                </a:lnTo>
                <a:lnTo>
                  <a:pt x="2947" y="0"/>
                </a:lnTo>
                <a:lnTo>
                  <a:pt x="2948" y="0"/>
                </a:lnTo>
                <a:lnTo>
                  <a:pt x="2948" y="0"/>
                </a:lnTo>
                <a:lnTo>
                  <a:pt x="2948" y="0"/>
                </a:lnTo>
                <a:lnTo>
                  <a:pt x="2948" y="0"/>
                </a:lnTo>
                <a:lnTo>
                  <a:pt x="2949" y="0"/>
                </a:lnTo>
                <a:lnTo>
                  <a:pt x="2949" y="0"/>
                </a:lnTo>
                <a:lnTo>
                  <a:pt x="2949" y="0"/>
                </a:lnTo>
                <a:lnTo>
                  <a:pt x="2949" y="0"/>
                </a:lnTo>
                <a:lnTo>
                  <a:pt x="2949" y="0"/>
                </a:lnTo>
                <a:lnTo>
                  <a:pt x="2949" y="0"/>
                </a:lnTo>
                <a:lnTo>
                  <a:pt x="2950" y="0"/>
                </a:lnTo>
                <a:lnTo>
                  <a:pt x="2950" y="0"/>
                </a:lnTo>
                <a:lnTo>
                  <a:pt x="2950" y="0"/>
                </a:lnTo>
                <a:lnTo>
                  <a:pt x="2950" y="0"/>
                </a:lnTo>
                <a:lnTo>
                  <a:pt x="2950" y="0"/>
                </a:lnTo>
                <a:lnTo>
                  <a:pt x="2951" y="0"/>
                </a:lnTo>
                <a:lnTo>
                  <a:pt x="2951" y="0"/>
                </a:lnTo>
                <a:lnTo>
                  <a:pt x="2951" y="0"/>
                </a:lnTo>
                <a:lnTo>
                  <a:pt x="2951" y="0"/>
                </a:lnTo>
                <a:lnTo>
                  <a:pt x="2952" y="0"/>
                </a:lnTo>
                <a:lnTo>
                  <a:pt x="2952" y="0"/>
                </a:lnTo>
                <a:lnTo>
                  <a:pt x="2952" y="0"/>
                </a:lnTo>
                <a:lnTo>
                  <a:pt x="2952" y="0"/>
                </a:lnTo>
                <a:lnTo>
                  <a:pt x="2953" y="0"/>
                </a:lnTo>
                <a:lnTo>
                  <a:pt x="2953" y="0"/>
                </a:lnTo>
                <a:lnTo>
                  <a:pt x="2953" y="0"/>
                </a:lnTo>
                <a:lnTo>
                  <a:pt x="2953" y="0"/>
                </a:lnTo>
                <a:lnTo>
                  <a:pt x="2953" y="0"/>
                </a:lnTo>
                <a:lnTo>
                  <a:pt x="2953" y="0"/>
                </a:lnTo>
                <a:lnTo>
                  <a:pt x="2953" y="0"/>
                </a:lnTo>
                <a:lnTo>
                  <a:pt x="2954" y="0"/>
                </a:lnTo>
                <a:lnTo>
                  <a:pt x="2954" y="0"/>
                </a:lnTo>
                <a:lnTo>
                  <a:pt x="2954" y="0"/>
                </a:lnTo>
                <a:lnTo>
                  <a:pt x="2954" y="0"/>
                </a:lnTo>
                <a:lnTo>
                  <a:pt x="2955" y="0"/>
                </a:lnTo>
                <a:lnTo>
                  <a:pt x="2955" y="0"/>
                </a:lnTo>
                <a:lnTo>
                  <a:pt x="2955" y="0"/>
                </a:lnTo>
                <a:lnTo>
                  <a:pt x="2955" y="0"/>
                </a:lnTo>
                <a:lnTo>
                  <a:pt x="2955" y="0"/>
                </a:lnTo>
                <a:lnTo>
                  <a:pt x="2956" y="0"/>
                </a:lnTo>
                <a:lnTo>
                  <a:pt x="2956" y="0"/>
                </a:lnTo>
                <a:lnTo>
                  <a:pt x="2956" y="0"/>
                </a:lnTo>
                <a:lnTo>
                  <a:pt x="2956" y="0"/>
                </a:lnTo>
                <a:lnTo>
                  <a:pt x="2957" y="0"/>
                </a:lnTo>
                <a:lnTo>
                  <a:pt x="2957" y="0"/>
                </a:lnTo>
                <a:lnTo>
                  <a:pt x="2957" y="0"/>
                </a:lnTo>
                <a:lnTo>
                  <a:pt x="2957" y="0"/>
                </a:lnTo>
                <a:lnTo>
                  <a:pt x="2957" y="0"/>
                </a:lnTo>
                <a:lnTo>
                  <a:pt x="2957" y="0"/>
                </a:lnTo>
                <a:lnTo>
                  <a:pt x="2958" y="0"/>
                </a:lnTo>
                <a:lnTo>
                  <a:pt x="2958" y="0"/>
                </a:lnTo>
                <a:lnTo>
                  <a:pt x="2958" y="0"/>
                </a:lnTo>
                <a:lnTo>
                  <a:pt x="2958" y="0"/>
                </a:lnTo>
                <a:lnTo>
                  <a:pt x="2958" y="0"/>
                </a:lnTo>
                <a:lnTo>
                  <a:pt x="2959" y="0"/>
                </a:lnTo>
                <a:lnTo>
                  <a:pt x="2959" y="0"/>
                </a:lnTo>
                <a:lnTo>
                  <a:pt x="2959" y="0"/>
                </a:lnTo>
                <a:lnTo>
                  <a:pt x="2959" y="0"/>
                </a:lnTo>
                <a:lnTo>
                  <a:pt x="2960" y="0"/>
                </a:lnTo>
                <a:lnTo>
                  <a:pt x="2960" y="0"/>
                </a:lnTo>
                <a:lnTo>
                  <a:pt x="2960" y="0"/>
                </a:lnTo>
                <a:lnTo>
                  <a:pt x="2960" y="0"/>
                </a:lnTo>
                <a:lnTo>
                  <a:pt x="2961" y="0"/>
                </a:lnTo>
                <a:lnTo>
                  <a:pt x="2961" y="0"/>
                </a:lnTo>
                <a:lnTo>
                  <a:pt x="2961" y="0"/>
                </a:lnTo>
                <a:lnTo>
                  <a:pt x="2961" y="0"/>
                </a:lnTo>
                <a:lnTo>
                  <a:pt x="2961" y="0"/>
                </a:lnTo>
                <a:lnTo>
                  <a:pt x="2961" y="0"/>
                </a:lnTo>
                <a:lnTo>
                  <a:pt x="2961" y="0"/>
                </a:lnTo>
                <a:lnTo>
                  <a:pt x="2962" y="0"/>
                </a:lnTo>
                <a:lnTo>
                  <a:pt x="2962" y="0"/>
                </a:lnTo>
                <a:lnTo>
                  <a:pt x="2962" y="0"/>
                </a:lnTo>
                <a:lnTo>
                  <a:pt x="2962" y="0"/>
                </a:lnTo>
                <a:lnTo>
                  <a:pt x="2963" y="0"/>
                </a:lnTo>
                <a:lnTo>
                  <a:pt x="2963" y="0"/>
                </a:lnTo>
                <a:lnTo>
                  <a:pt x="2963" y="0"/>
                </a:lnTo>
                <a:lnTo>
                  <a:pt x="2963" y="0"/>
                </a:lnTo>
                <a:lnTo>
                  <a:pt x="2964" y="0"/>
                </a:lnTo>
                <a:lnTo>
                  <a:pt x="2964" y="0"/>
                </a:lnTo>
                <a:lnTo>
                  <a:pt x="2964" y="0"/>
                </a:lnTo>
                <a:lnTo>
                  <a:pt x="2964" y="0"/>
                </a:lnTo>
                <a:lnTo>
                  <a:pt x="2964" y="0"/>
                </a:lnTo>
                <a:lnTo>
                  <a:pt x="2965" y="0"/>
                </a:lnTo>
                <a:lnTo>
                  <a:pt x="2965" y="0"/>
                </a:lnTo>
                <a:lnTo>
                  <a:pt x="2965" y="0"/>
                </a:lnTo>
                <a:lnTo>
                  <a:pt x="2965" y="0"/>
                </a:lnTo>
                <a:lnTo>
                  <a:pt x="2965" y="0"/>
                </a:lnTo>
                <a:lnTo>
                  <a:pt x="2965" y="0"/>
                </a:lnTo>
                <a:lnTo>
                  <a:pt x="2966" y="0"/>
                </a:lnTo>
                <a:lnTo>
                  <a:pt x="2966" y="0"/>
                </a:lnTo>
                <a:lnTo>
                  <a:pt x="2966" y="0"/>
                </a:lnTo>
                <a:lnTo>
                  <a:pt x="2966" y="0"/>
                </a:lnTo>
                <a:lnTo>
                  <a:pt x="2966" y="0"/>
                </a:lnTo>
                <a:lnTo>
                  <a:pt x="2967" y="0"/>
                </a:lnTo>
                <a:lnTo>
                  <a:pt x="2967" y="0"/>
                </a:lnTo>
                <a:lnTo>
                  <a:pt x="2967" y="0"/>
                </a:lnTo>
                <a:lnTo>
                  <a:pt x="2967" y="0"/>
                </a:lnTo>
                <a:lnTo>
                  <a:pt x="2968" y="0"/>
                </a:lnTo>
                <a:lnTo>
                  <a:pt x="2968" y="0"/>
                </a:lnTo>
                <a:lnTo>
                  <a:pt x="2968" y="0"/>
                </a:lnTo>
                <a:lnTo>
                  <a:pt x="2968" y="0"/>
                </a:lnTo>
                <a:lnTo>
                  <a:pt x="2969" y="0"/>
                </a:lnTo>
                <a:lnTo>
                  <a:pt x="2969" y="0"/>
                </a:lnTo>
                <a:lnTo>
                  <a:pt x="2969" y="0"/>
                </a:lnTo>
                <a:lnTo>
                  <a:pt x="2969" y="0"/>
                </a:lnTo>
                <a:lnTo>
                  <a:pt x="2969" y="0"/>
                </a:lnTo>
                <a:lnTo>
                  <a:pt x="2969" y="0"/>
                </a:lnTo>
                <a:lnTo>
                  <a:pt x="2969" y="0"/>
                </a:lnTo>
                <a:lnTo>
                  <a:pt x="2970" y="0"/>
                </a:lnTo>
                <a:lnTo>
                  <a:pt x="2970" y="0"/>
                </a:lnTo>
                <a:lnTo>
                  <a:pt x="2970" y="0"/>
                </a:lnTo>
                <a:lnTo>
                  <a:pt x="2970" y="0"/>
                </a:lnTo>
                <a:lnTo>
                  <a:pt x="2971" y="0"/>
                </a:lnTo>
                <a:lnTo>
                  <a:pt x="2971" y="0"/>
                </a:lnTo>
                <a:lnTo>
                  <a:pt x="2971" y="0"/>
                </a:lnTo>
                <a:lnTo>
                  <a:pt x="2971" y="0"/>
                </a:lnTo>
                <a:lnTo>
                  <a:pt x="2972" y="0"/>
                </a:lnTo>
                <a:lnTo>
                  <a:pt x="2972" y="0"/>
                </a:lnTo>
                <a:lnTo>
                  <a:pt x="2972" y="0"/>
                </a:lnTo>
                <a:lnTo>
                  <a:pt x="2972" y="0"/>
                </a:lnTo>
                <a:lnTo>
                  <a:pt x="2972" y="0"/>
                </a:lnTo>
                <a:lnTo>
                  <a:pt x="2973" y="0"/>
                </a:lnTo>
                <a:lnTo>
                  <a:pt x="2973" y="0"/>
                </a:lnTo>
                <a:lnTo>
                  <a:pt x="2973" y="0"/>
                </a:lnTo>
                <a:lnTo>
                  <a:pt x="2973" y="0"/>
                </a:lnTo>
                <a:lnTo>
                  <a:pt x="2973" y="0"/>
                </a:lnTo>
                <a:lnTo>
                  <a:pt x="2973" y="0"/>
                </a:lnTo>
                <a:lnTo>
                  <a:pt x="2974" y="0"/>
                </a:lnTo>
                <a:lnTo>
                  <a:pt x="2974" y="0"/>
                </a:lnTo>
                <a:lnTo>
                  <a:pt x="2974" y="0"/>
                </a:lnTo>
                <a:lnTo>
                  <a:pt x="2974" y="0"/>
                </a:lnTo>
                <a:lnTo>
                  <a:pt x="2975" y="0"/>
                </a:lnTo>
                <a:lnTo>
                  <a:pt x="2975" y="0"/>
                </a:lnTo>
                <a:lnTo>
                  <a:pt x="2975" y="0"/>
                </a:lnTo>
                <a:lnTo>
                  <a:pt x="2975" y="0"/>
                </a:lnTo>
                <a:lnTo>
                  <a:pt x="2975" y="0"/>
                </a:lnTo>
                <a:lnTo>
                  <a:pt x="2976" y="0"/>
                </a:lnTo>
                <a:lnTo>
                  <a:pt x="2976" y="0"/>
                </a:lnTo>
                <a:lnTo>
                  <a:pt x="2976" y="0"/>
                </a:lnTo>
                <a:lnTo>
                  <a:pt x="2976" y="0"/>
                </a:lnTo>
                <a:lnTo>
                  <a:pt x="2976" y="0"/>
                </a:lnTo>
                <a:lnTo>
                  <a:pt x="2976" y="0"/>
                </a:lnTo>
                <a:lnTo>
                  <a:pt x="2977" y="0"/>
                </a:lnTo>
                <a:lnTo>
                  <a:pt x="2977" y="0"/>
                </a:lnTo>
                <a:lnTo>
                  <a:pt x="2977" y="0"/>
                </a:lnTo>
                <a:lnTo>
                  <a:pt x="2977" y="0"/>
                </a:lnTo>
                <a:lnTo>
                  <a:pt x="2977" y="0"/>
                </a:lnTo>
                <a:lnTo>
                  <a:pt x="2978" y="0"/>
                </a:lnTo>
                <a:lnTo>
                  <a:pt x="2978" y="0"/>
                </a:lnTo>
                <a:lnTo>
                  <a:pt x="2978" y="0"/>
                </a:lnTo>
                <a:lnTo>
                  <a:pt x="2978" y="0"/>
                </a:lnTo>
                <a:lnTo>
                  <a:pt x="2979" y="0"/>
                </a:lnTo>
                <a:lnTo>
                  <a:pt x="2979" y="0"/>
                </a:lnTo>
                <a:lnTo>
                  <a:pt x="2979" y="0"/>
                </a:lnTo>
                <a:lnTo>
                  <a:pt x="2979" y="0"/>
                </a:lnTo>
                <a:lnTo>
                  <a:pt x="2980" y="0"/>
                </a:lnTo>
                <a:lnTo>
                  <a:pt x="2980" y="0"/>
                </a:lnTo>
                <a:lnTo>
                  <a:pt x="2980" y="0"/>
                </a:lnTo>
                <a:lnTo>
                  <a:pt x="2980" y="0"/>
                </a:lnTo>
                <a:lnTo>
                  <a:pt x="2980" y="0"/>
                </a:lnTo>
                <a:lnTo>
                  <a:pt x="2980" y="0"/>
                </a:lnTo>
                <a:lnTo>
                  <a:pt x="2980" y="0"/>
                </a:lnTo>
                <a:lnTo>
                  <a:pt x="2981" y="0"/>
                </a:lnTo>
                <a:lnTo>
                  <a:pt x="2981" y="0"/>
                </a:lnTo>
                <a:lnTo>
                  <a:pt x="2981" y="0"/>
                </a:lnTo>
                <a:lnTo>
                  <a:pt x="2981" y="0"/>
                </a:lnTo>
                <a:lnTo>
                  <a:pt x="2982" y="0"/>
                </a:lnTo>
                <a:lnTo>
                  <a:pt x="2982" y="0"/>
                </a:lnTo>
                <a:lnTo>
                  <a:pt x="2982" y="0"/>
                </a:lnTo>
                <a:lnTo>
                  <a:pt x="2982" y="0"/>
                </a:lnTo>
                <a:lnTo>
                  <a:pt x="2983" y="0"/>
                </a:lnTo>
                <a:lnTo>
                  <a:pt x="2983" y="0"/>
                </a:lnTo>
                <a:lnTo>
                  <a:pt x="2983" y="0"/>
                </a:lnTo>
                <a:lnTo>
                  <a:pt x="2983" y="0"/>
                </a:lnTo>
                <a:lnTo>
                  <a:pt x="2983" y="0"/>
                </a:lnTo>
                <a:lnTo>
                  <a:pt x="2984" y="0"/>
                </a:lnTo>
                <a:lnTo>
                  <a:pt x="2984" y="0"/>
                </a:lnTo>
                <a:lnTo>
                  <a:pt x="2984" y="0"/>
                </a:lnTo>
                <a:lnTo>
                  <a:pt x="2984" y="0"/>
                </a:lnTo>
                <a:lnTo>
                  <a:pt x="2984" y="0"/>
                </a:lnTo>
                <a:lnTo>
                  <a:pt x="2984" y="0"/>
                </a:lnTo>
                <a:lnTo>
                  <a:pt x="2985" y="0"/>
                </a:lnTo>
                <a:lnTo>
                  <a:pt x="2985" y="0"/>
                </a:lnTo>
                <a:lnTo>
                  <a:pt x="2985" y="0"/>
                </a:lnTo>
                <a:lnTo>
                  <a:pt x="2985" y="0"/>
                </a:lnTo>
                <a:lnTo>
                  <a:pt x="2986" y="0"/>
                </a:lnTo>
                <a:lnTo>
                  <a:pt x="2986" y="0"/>
                </a:lnTo>
                <a:lnTo>
                  <a:pt x="2986" y="0"/>
                </a:lnTo>
                <a:lnTo>
                  <a:pt x="2986" y="0"/>
                </a:lnTo>
                <a:lnTo>
                  <a:pt x="2986" y="0"/>
                </a:lnTo>
                <a:lnTo>
                  <a:pt x="2987" y="0"/>
                </a:lnTo>
                <a:lnTo>
                  <a:pt x="2987" y="0"/>
                </a:lnTo>
                <a:lnTo>
                  <a:pt x="2987" y="0"/>
                </a:lnTo>
                <a:lnTo>
                  <a:pt x="2987" y="0"/>
                </a:lnTo>
                <a:lnTo>
                  <a:pt x="2988" y="0"/>
                </a:lnTo>
                <a:lnTo>
                  <a:pt x="2988" y="0"/>
                </a:lnTo>
                <a:lnTo>
                  <a:pt x="2988" y="0"/>
                </a:lnTo>
                <a:lnTo>
                  <a:pt x="2988" y="0"/>
                </a:lnTo>
                <a:lnTo>
                  <a:pt x="2988" y="0"/>
                </a:lnTo>
                <a:lnTo>
                  <a:pt x="2988" y="0"/>
                </a:lnTo>
                <a:lnTo>
                  <a:pt x="2988" y="0"/>
                </a:lnTo>
                <a:lnTo>
                  <a:pt x="2989" y="0"/>
                </a:lnTo>
                <a:lnTo>
                  <a:pt x="2989" y="0"/>
                </a:lnTo>
                <a:lnTo>
                  <a:pt x="2989" y="0"/>
                </a:lnTo>
                <a:lnTo>
                  <a:pt x="2989" y="0"/>
                </a:lnTo>
                <a:lnTo>
                  <a:pt x="2990" y="0"/>
                </a:lnTo>
                <a:lnTo>
                  <a:pt x="2990" y="0"/>
                </a:lnTo>
                <a:lnTo>
                  <a:pt x="2990" y="0"/>
                </a:lnTo>
                <a:lnTo>
                  <a:pt x="2990" y="0"/>
                </a:lnTo>
                <a:lnTo>
                  <a:pt x="2991" y="0"/>
                </a:lnTo>
                <a:lnTo>
                  <a:pt x="2991" y="0"/>
                </a:lnTo>
                <a:lnTo>
                  <a:pt x="2991" y="0"/>
                </a:lnTo>
                <a:lnTo>
                  <a:pt x="2991" y="0"/>
                </a:lnTo>
                <a:lnTo>
                  <a:pt x="2991" y="0"/>
                </a:lnTo>
                <a:lnTo>
                  <a:pt x="2992" y="0"/>
                </a:lnTo>
                <a:lnTo>
                  <a:pt x="2992" y="0"/>
                </a:lnTo>
                <a:lnTo>
                  <a:pt x="2992" y="0"/>
                </a:lnTo>
                <a:lnTo>
                  <a:pt x="2992" y="0"/>
                </a:lnTo>
                <a:lnTo>
                  <a:pt x="2992" y="0"/>
                </a:lnTo>
                <a:lnTo>
                  <a:pt x="2992" y="0"/>
                </a:lnTo>
                <a:lnTo>
                  <a:pt x="2993" y="0"/>
                </a:lnTo>
                <a:lnTo>
                  <a:pt x="2993" y="0"/>
                </a:lnTo>
                <a:lnTo>
                  <a:pt x="2993" y="0"/>
                </a:lnTo>
                <a:lnTo>
                  <a:pt x="2993" y="0"/>
                </a:lnTo>
                <a:lnTo>
                  <a:pt x="2994" y="0"/>
                </a:lnTo>
                <a:lnTo>
                  <a:pt x="2994" y="0"/>
                </a:lnTo>
                <a:lnTo>
                  <a:pt x="2994" y="0"/>
                </a:lnTo>
                <a:lnTo>
                  <a:pt x="2994" y="0"/>
                </a:lnTo>
                <a:lnTo>
                  <a:pt x="2994" y="0"/>
                </a:lnTo>
                <a:lnTo>
                  <a:pt x="2995" y="0"/>
                </a:lnTo>
                <a:lnTo>
                  <a:pt x="2995" y="0"/>
                </a:lnTo>
                <a:lnTo>
                  <a:pt x="2995" y="0"/>
                </a:lnTo>
                <a:lnTo>
                  <a:pt x="2995" y="0"/>
                </a:lnTo>
                <a:lnTo>
                  <a:pt x="2996" y="0"/>
                </a:lnTo>
                <a:lnTo>
                  <a:pt x="2996" y="0"/>
                </a:lnTo>
                <a:lnTo>
                  <a:pt x="2996" y="0"/>
                </a:lnTo>
                <a:lnTo>
                  <a:pt x="2996" y="0"/>
                </a:lnTo>
                <a:lnTo>
                  <a:pt x="2996" y="0"/>
                </a:lnTo>
                <a:lnTo>
                  <a:pt x="2996" y="0"/>
                </a:lnTo>
                <a:lnTo>
                  <a:pt x="2997" y="0"/>
                </a:lnTo>
                <a:lnTo>
                  <a:pt x="2997" y="0"/>
                </a:lnTo>
                <a:lnTo>
                  <a:pt x="2997" y="0"/>
                </a:lnTo>
                <a:lnTo>
                  <a:pt x="2997" y="0"/>
                </a:lnTo>
                <a:lnTo>
                  <a:pt x="2997" y="0"/>
                </a:lnTo>
                <a:lnTo>
                  <a:pt x="2998" y="0"/>
                </a:lnTo>
                <a:lnTo>
                  <a:pt x="2998" y="0"/>
                </a:lnTo>
                <a:lnTo>
                  <a:pt x="2998" y="0"/>
                </a:lnTo>
                <a:lnTo>
                  <a:pt x="2998" y="0"/>
                </a:lnTo>
                <a:lnTo>
                  <a:pt x="2999" y="0"/>
                </a:lnTo>
                <a:lnTo>
                  <a:pt x="2999" y="0"/>
                </a:lnTo>
                <a:lnTo>
                  <a:pt x="2999" y="0"/>
                </a:lnTo>
                <a:lnTo>
                  <a:pt x="2999" y="0"/>
                </a:lnTo>
                <a:lnTo>
                  <a:pt x="3000" y="0"/>
                </a:lnTo>
                <a:lnTo>
                  <a:pt x="3000" y="0"/>
                </a:lnTo>
                <a:lnTo>
                  <a:pt x="3000" y="0"/>
                </a:lnTo>
                <a:lnTo>
                  <a:pt x="3000" y="0"/>
                </a:lnTo>
                <a:lnTo>
                  <a:pt x="3000" y="0"/>
                </a:lnTo>
                <a:lnTo>
                  <a:pt x="3000" y="0"/>
                </a:lnTo>
                <a:lnTo>
                  <a:pt x="3000" y="0"/>
                </a:lnTo>
                <a:lnTo>
                  <a:pt x="3001" y="0"/>
                </a:lnTo>
                <a:lnTo>
                  <a:pt x="3001" y="0"/>
                </a:lnTo>
                <a:lnTo>
                  <a:pt x="3001" y="0"/>
                </a:lnTo>
                <a:lnTo>
                  <a:pt x="3001" y="0"/>
                </a:lnTo>
                <a:lnTo>
                  <a:pt x="3002" y="0"/>
                </a:lnTo>
                <a:lnTo>
                  <a:pt x="3002" y="0"/>
                </a:lnTo>
                <a:lnTo>
                  <a:pt x="3002" y="0"/>
                </a:lnTo>
                <a:lnTo>
                  <a:pt x="3002" y="0"/>
                </a:lnTo>
                <a:lnTo>
                  <a:pt x="3002" y="0"/>
                </a:lnTo>
                <a:lnTo>
                  <a:pt x="3003" y="0"/>
                </a:lnTo>
                <a:lnTo>
                  <a:pt x="3003" y="0"/>
                </a:lnTo>
                <a:lnTo>
                  <a:pt x="3003" y="0"/>
                </a:lnTo>
                <a:lnTo>
                  <a:pt x="3003" y="0"/>
                </a:lnTo>
                <a:lnTo>
                  <a:pt x="3004" y="0"/>
                </a:lnTo>
                <a:lnTo>
                  <a:pt x="3004" y="0"/>
                </a:lnTo>
                <a:lnTo>
                  <a:pt x="3004" y="0"/>
                </a:lnTo>
                <a:lnTo>
                  <a:pt x="3004" y="0"/>
                </a:lnTo>
                <a:lnTo>
                  <a:pt x="3004" y="0"/>
                </a:lnTo>
                <a:lnTo>
                  <a:pt x="3004" y="0"/>
                </a:lnTo>
                <a:lnTo>
                  <a:pt x="3005" y="0"/>
                </a:lnTo>
                <a:lnTo>
                  <a:pt x="3005" y="0"/>
                </a:lnTo>
                <a:lnTo>
                  <a:pt x="3005" y="0"/>
                </a:lnTo>
                <a:lnTo>
                  <a:pt x="3005" y="0"/>
                </a:lnTo>
                <a:lnTo>
                  <a:pt x="3005" y="0"/>
                </a:lnTo>
                <a:lnTo>
                  <a:pt x="3006" y="0"/>
                </a:lnTo>
                <a:lnTo>
                  <a:pt x="3006" y="0"/>
                </a:lnTo>
                <a:lnTo>
                  <a:pt x="3006" y="0"/>
                </a:lnTo>
                <a:lnTo>
                  <a:pt x="3006" y="0"/>
                </a:lnTo>
                <a:lnTo>
                  <a:pt x="3007" y="0"/>
                </a:lnTo>
                <a:lnTo>
                  <a:pt x="3007" y="0"/>
                </a:lnTo>
                <a:lnTo>
                  <a:pt x="3007" y="0"/>
                </a:lnTo>
                <a:lnTo>
                  <a:pt x="3007" y="0"/>
                </a:lnTo>
                <a:lnTo>
                  <a:pt x="3008" y="0"/>
                </a:lnTo>
                <a:lnTo>
                  <a:pt x="3008" y="0"/>
                </a:lnTo>
                <a:lnTo>
                  <a:pt x="3008" y="0"/>
                </a:lnTo>
                <a:lnTo>
                  <a:pt x="3008" y="0"/>
                </a:lnTo>
                <a:lnTo>
                  <a:pt x="3008" y="0"/>
                </a:lnTo>
                <a:lnTo>
                  <a:pt x="3008" y="0"/>
                </a:lnTo>
                <a:lnTo>
                  <a:pt x="3008" y="0"/>
                </a:lnTo>
                <a:lnTo>
                  <a:pt x="3009" y="0"/>
                </a:lnTo>
                <a:lnTo>
                  <a:pt x="3009" y="0"/>
                </a:lnTo>
                <a:lnTo>
                  <a:pt x="3009" y="0"/>
                </a:lnTo>
                <a:lnTo>
                  <a:pt x="3009" y="0"/>
                </a:lnTo>
                <a:lnTo>
                  <a:pt x="3010" y="0"/>
                </a:lnTo>
                <a:lnTo>
                  <a:pt x="3010" y="0"/>
                </a:lnTo>
                <a:lnTo>
                  <a:pt x="3010" y="0"/>
                </a:lnTo>
                <a:lnTo>
                  <a:pt x="3010" y="0"/>
                </a:lnTo>
                <a:lnTo>
                  <a:pt x="3011" y="0"/>
                </a:lnTo>
                <a:lnTo>
                  <a:pt x="3011" y="0"/>
                </a:lnTo>
                <a:lnTo>
                  <a:pt x="3011" y="0"/>
                </a:lnTo>
                <a:lnTo>
                  <a:pt x="3011" y="0"/>
                </a:lnTo>
                <a:lnTo>
                  <a:pt x="3011" y="0"/>
                </a:lnTo>
                <a:lnTo>
                  <a:pt x="3012" y="0"/>
                </a:lnTo>
                <a:lnTo>
                  <a:pt x="3012" y="0"/>
                </a:lnTo>
                <a:lnTo>
                  <a:pt x="3012" y="0"/>
                </a:lnTo>
                <a:lnTo>
                  <a:pt x="3012" y="0"/>
                </a:lnTo>
                <a:lnTo>
                  <a:pt x="3012" y="0"/>
                </a:lnTo>
                <a:lnTo>
                  <a:pt x="3012" y="0"/>
                </a:lnTo>
                <a:lnTo>
                  <a:pt x="3013" y="0"/>
                </a:lnTo>
                <a:lnTo>
                  <a:pt x="3013" y="0"/>
                </a:lnTo>
                <a:lnTo>
                  <a:pt x="3013" y="0"/>
                </a:lnTo>
                <a:lnTo>
                  <a:pt x="3013" y="0"/>
                </a:lnTo>
                <a:lnTo>
                  <a:pt x="3013" y="0"/>
                </a:lnTo>
                <a:lnTo>
                  <a:pt x="3014" y="0"/>
                </a:lnTo>
                <a:lnTo>
                  <a:pt x="3014" y="0"/>
                </a:lnTo>
                <a:lnTo>
                  <a:pt x="3014" y="0"/>
                </a:lnTo>
                <a:lnTo>
                  <a:pt x="3014" y="0"/>
                </a:lnTo>
                <a:lnTo>
                  <a:pt x="3015" y="0"/>
                </a:lnTo>
                <a:lnTo>
                  <a:pt x="3015" y="0"/>
                </a:lnTo>
                <a:lnTo>
                  <a:pt x="3015" y="0"/>
                </a:lnTo>
                <a:lnTo>
                  <a:pt x="3015" y="0"/>
                </a:lnTo>
                <a:lnTo>
                  <a:pt x="3016" y="0"/>
                </a:lnTo>
                <a:lnTo>
                  <a:pt x="3016" y="0"/>
                </a:lnTo>
                <a:lnTo>
                  <a:pt x="3016" y="0"/>
                </a:lnTo>
                <a:lnTo>
                  <a:pt x="3016" y="0"/>
                </a:lnTo>
                <a:lnTo>
                  <a:pt x="3016" y="0"/>
                </a:lnTo>
                <a:lnTo>
                  <a:pt x="3016" y="0"/>
                </a:lnTo>
                <a:lnTo>
                  <a:pt x="3016" y="0"/>
                </a:lnTo>
                <a:lnTo>
                  <a:pt x="3017" y="0"/>
                </a:lnTo>
                <a:lnTo>
                  <a:pt x="3017" y="0"/>
                </a:lnTo>
                <a:lnTo>
                  <a:pt x="3017" y="0"/>
                </a:lnTo>
                <a:lnTo>
                  <a:pt x="3017" y="0"/>
                </a:lnTo>
                <a:lnTo>
                  <a:pt x="3018" y="0"/>
                </a:lnTo>
                <a:lnTo>
                  <a:pt x="3018" y="0"/>
                </a:lnTo>
                <a:lnTo>
                  <a:pt x="3018" y="0"/>
                </a:lnTo>
                <a:lnTo>
                  <a:pt x="3018" y="0"/>
                </a:lnTo>
                <a:lnTo>
                  <a:pt x="3019" y="0"/>
                </a:lnTo>
                <a:lnTo>
                  <a:pt x="3019" y="0"/>
                </a:lnTo>
                <a:lnTo>
                  <a:pt x="3019" y="0"/>
                </a:lnTo>
                <a:lnTo>
                  <a:pt x="3019" y="0"/>
                </a:lnTo>
                <a:lnTo>
                  <a:pt x="3019" y="0"/>
                </a:lnTo>
                <a:lnTo>
                  <a:pt x="3020" y="0"/>
                </a:lnTo>
                <a:lnTo>
                  <a:pt x="3020" y="0"/>
                </a:lnTo>
                <a:lnTo>
                  <a:pt x="3020" y="0"/>
                </a:lnTo>
                <a:lnTo>
                  <a:pt x="3020" y="0"/>
                </a:lnTo>
                <a:lnTo>
                  <a:pt x="3020" y="0"/>
                </a:lnTo>
                <a:lnTo>
                  <a:pt x="3020" y="0"/>
                </a:lnTo>
                <a:lnTo>
                  <a:pt x="3021" y="0"/>
                </a:lnTo>
                <a:lnTo>
                  <a:pt x="3021" y="0"/>
                </a:lnTo>
                <a:lnTo>
                  <a:pt x="3021" y="0"/>
                </a:lnTo>
                <a:lnTo>
                  <a:pt x="3021" y="0"/>
                </a:lnTo>
                <a:lnTo>
                  <a:pt x="3022" y="0"/>
                </a:lnTo>
                <a:lnTo>
                  <a:pt x="3022" y="0"/>
                </a:lnTo>
                <a:lnTo>
                  <a:pt x="3022" y="0"/>
                </a:lnTo>
                <a:lnTo>
                  <a:pt x="3022" y="0"/>
                </a:lnTo>
                <a:lnTo>
                  <a:pt x="3022" y="0"/>
                </a:lnTo>
                <a:lnTo>
                  <a:pt x="3023" y="0"/>
                </a:lnTo>
                <a:lnTo>
                  <a:pt x="3023" y="0"/>
                </a:lnTo>
                <a:lnTo>
                  <a:pt x="3023" y="0"/>
                </a:lnTo>
                <a:lnTo>
                  <a:pt x="3023" y="0"/>
                </a:lnTo>
                <a:lnTo>
                  <a:pt x="3024" y="0"/>
                </a:lnTo>
                <a:lnTo>
                  <a:pt x="3024" y="0"/>
                </a:lnTo>
                <a:lnTo>
                  <a:pt x="3024" y="0"/>
                </a:lnTo>
                <a:lnTo>
                  <a:pt x="3024" y="0"/>
                </a:lnTo>
                <a:lnTo>
                  <a:pt x="3024" y="0"/>
                </a:lnTo>
                <a:lnTo>
                  <a:pt x="3024" y="0"/>
                </a:lnTo>
                <a:lnTo>
                  <a:pt x="3024" y="0"/>
                </a:lnTo>
                <a:lnTo>
                  <a:pt x="3025" y="0"/>
                </a:lnTo>
                <a:lnTo>
                  <a:pt x="3025" y="0"/>
                </a:lnTo>
                <a:lnTo>
                  <a:pt x="3025" y="0"/>
                </a:lnTo>
                <a:lnTo>
                  <a:pt x="3025" y="0"/>
                </a:lnTo>
                <a:lnTo>
                  <a:pt x="3026" y="0"/>
                </a:lnTo>
                <a:lnTo>
                  <a:pt x="3026" y="0"/>
                </a:lnTo>
                <a:lnTo>
                  <a:pt x="3026" y="0"/>
                </a:lnTo>
                <a:lnTo>
                  <a:pt x="3026" y="0"/>
                </a:lnTo>
                <a:lnTo>
                  <a:pt x="3027" y="0"/>
                </a:lnTo>
                <a:lnTo>
                  <a:pt x="3027" y="0"/>
                </a:lnTo>
                <a:lnTo>
                  <a:pt x="3027" y="0"/>
                </a:lnTo>
                <a:lnTo>
                  <a:pt x="3027" y="0"/>
                </a:lnTo>
                <a:lnTo>
                  <a:pt x="3027" y="0"/>
                </a:lnTo>
                <a:lnTo>
                  <a:pt x="3028" y="0"/>
                </a:lnTo>
                <a:lnTo>
                  <a:pt x="3028" y="0"/>
                </a:lnTo>
                <a:lnTo>
                  <a:pt x="3028" y="0"/>
                </a:lnTo>
                <a:lnTo>
                  <a:pt x="3028" y="0"/>
                </a:lnTo>
                <a:lnTo>
                  <a:pt x="3028" y="0"/>
                </a:lnTo>
                <a:lnTo>
                  <a:pt x="3028" y="0"/>
                </a:lnTo>
                <a:lnTo>
                  <a:pt x="3029" y="0"/>
                </a:lnTo>
                <a:lnTo>
                  <a:pt x="3029" y="0"/>
                </a:lnTo>
                <a:lnTo>
                  <a:pt x="3029" y="0"/>
                </a:lnTo>
                <a:lnTo>
                  <a:pt x="3029" y="0"/>
                </a:lnTo>
                <a:lnTo>
                  <a:pt x="3030" y="0"/>
                </a:lnTo>
                <a:lnTo>
                  <a:pt x="3030" y="0"/>
                </a:lnTo>
                <a:lnTo>
                  <a:pt x="3030" y="0"/>
                </a:lnTo>
                <a:lnTo>
                  <a:pt x="3030" y="0"/>
                </a:lnTo>
                <a:lnTo>
                  <a:pt x="3030" y="0"/>
                </a:lnTo>
                <a:lnTo>
                  <a:pt x="3031" y="0"/>
                </a:lnTo>
                <a:lnTo>
                  <a:pt x="3031" y="0"/>
                </a:lnTo>
                <a:lnTo>
                  <a:pt x="3031" y="0"/>
                </a:lnTo>
                <a:lnTo>
                  <a:pt x="3031" y="0"/>
                </a:lnTo>
                <a:lnTo>
                  <a:pt x="3032" y="0"/>
                </a:lnTo>
                <a:lnTo>
                  <a:pt x="3032" y="0"/>
                </a:lnTo>
                <a:lnTo>
                  <a:pt x="3032" y="0"/>
                </a:lnTo>
                <a:lnTo>
                  <a:pt x="3032" y="0"/>
                </a:lnTo>
                <a:lnTo>
                  <a:pt x="3032" y="0"/>
                </a:lnTo>
                <a:lnTo>
                  <a:pt x="3032" y="0"/>
                </a:lnTo>
                <a:lnTo>
                  <a:pt x="3033" y="0"/>
                </a:lnTo>
                <a:lnTo>
                  <a:pt x="3033" y="0"/>
                </a:lnTo>
                <a:lnTo>
                  <a:pt x="3033" y="0"/>
                </a:lnTo>
                <a:lnTo>
                  <a:pt x="3033" y="0"/>
                </a:lnTo>
                <a:lnTo>
                  <a:pt x="3033" y="0"/>
                </a:lnTo>
                <a:lnTo>
                  <a:pt x="3034" y="0"/>
                </a:lnTo>
                <a:lnTo>
                  <a:pt x="3034" y="0"/>
                </a:lnTo>
                <a:lnTo>
                  <a:pt x="3034" y="0"/>
                </a:lnTo>
                <a:lnTo>
                  <a:pt x="3034" y="0"/>
                </a:lnTo>
                <a:lnTo>
                  <a:pt x="3035" y="0"/>
                </a:lnTo>
                <a:lnTo>
                  <a:pt x="3035" y="0"/>
                </a:lnTo>
                <a:lnTo>
                  <a:pt x="3035" y="0"/>
                </a:lnTo>
                <a:lnTo>
                  <a:pt x="3035" y="0"/>
                </a:lnTo>
                <a:lnTo>
                  <a:pt x="3035" y="0"/>
                </a:lnTo>
                <a:lnTo>
                  <a:pt x="3035" y="0"/>
                </a:lnTo>
                <a:lnTo>
                  <a:pt x="3035" y="0"/>
                </a:lnTo>
                <a:lnTo>
                  <a:pt x="3036" y="0"/>
                </a:lnTo>
                <a:lnTo>
                  <a:pt x="3036" y="0"/>
                </a:lnTo>
                <a:lnTo>
                  <a:pt x="3036" y="0"/>
                </a:lnTo>
                <a:lnTo>
                  <a:pt x="3036" y="0"/>
                </a:lnTo>
                <a:lnTo>
                  <a:pt x="3037" y="0"/>
                </a:lnTo>
                <a:lnTo>
                  <a:pt x="3037" y="0"/>
                </a:lnTo>
                <a:lnTo>
                  <a:pt x="3037" y="0"/>
                </a:lnTo>
                <a:lnTo>
                  <a:pt x="3037" y="0"/>
                </a:lnTo>
                <a:lnTo>
                  <a:pt x="3038" y="0"/>
                </a:lnTo>
                <a:lnTo>
                  <a:pt x="3038" y="0"/>
                </a:lnTo>
                <a:lnTo>
                  <a:pt x="3038" y="0"/>
                </a:lnTo>
                <a:lnTo>
                  <a:pt x="3038" y="0"/>
                </a:lnTo>
                <a:lnTo>
                  <a:pt x="3038" y="0"/>
                </a:lnTo>
                <a:lnTo>
                  <a:pt x="3039" y="0"/>
                </a:lnTo>
                <a:lnTo>
                  <a:pt x="3039" y="0"/>
                </a:lnTo>
                <a:lnTo>
                  <a:pt x="3039" y="0"/>
                </a:lnTo>
                <a:lnTo>
                  <a:pt x="3039" y="0"/>
                </a:lnTo>
                <a:lnTo>
                  <a:pt x="3039" y="0"/>
                </a:lnTo>
                <a:lnTo>
                  <a:pt x="3039" y="0"/>
                </a:lnTo>
                <a:lnTo>
                  <a:pt x="3040" y="0"/>
                </a:lnTo>
                <a:lnTo>
                  <a:pt x="3040" y="0"/>
                </a:lnTo>
                <a:lnTo>
                  <a:pt x="3040" y="0"/>
                </a:lnTo>
                <a:lnTo>
                  <a:pt x="3040" y="0"/>
                </a:lnTo>
                <a:lnTo>
                  <a:pt x="3041" y="0"/>
                </a:lnTo>
                <a:lnTo>
                  <a:pt x="3041" y="0"/>
                </a:lnTo>
                <a:lnTo>
                  <a:pt x="3041" y="0"/>
                </a:lnTo>
                <a:lnTo>
                  <a:pt x="3041" y="0"/>
                </a:lnTo>
                <a:lnTo>
                  <a:pt x="3041" y="0"/>
                </a:lnTo>
                <a:lnTo>
                  <a:pt x="3042" y="0"/>
                </a:lnTo>
                <a:lnTo>
                  <a:pt x="3042" y="0"/>
                </a:lnTo>
                <a:lnTo>
                  <a:pt x="3042" y="0"/>
                </a:lnTo>
                <a:lnTo>
                  <a:pt x="3042" y="0"/>
                </a:lnTo>
                <a:lnTo>
                  <a:pt x="3043" y="0"/>
                </a:lnTo>
                <a:lnTo>
                  <a:pt x="3043" y="0"/>
                </a:lnTo>
                <a:lnTo>
                  <a:pt x="3043" y="0"/>
                </a:lnTo>
                <a:lnTo>
                  <a:pt x="3043" y="0"/>
                </a:lnTo>
                <a:lnTo>
                  <a:pt x="3043" y="0"/>
                </a:lnTo>
                <a:lnTo>
                  <a:pt x="3043" y="0"/>
                </a:lnTo>
                <a:lnTo>
                  <a:pt x="3044" y="0"/>
                </a:lnTo>
                <a:lnTo>
                  <a:pt x="3044" y="0"/>
                </a:lnTo>
                <a:lnTo>
                  <a:pt x="3044" y="0"/>
                </a:lnTo>
                <a:lnTo>
                  <a:pt x="3044" y="0"/>
                </a:lnTo>
                <a:lnTo>
                  <a:pt x="3044" y="0"/>
                </a:lnTo>
                <a:lnTo>
                  <a:pt x="3045" y="0"/>
                </a:lnTo>
                <a:lnTo>
                  <a:pt x="3045" y="0"/>
                </a:lnTo>
                <a:lnTo>
                  <a:pt x="3045" y="0"/>
                </a:lnTo>
                <a:lnTo>
                  <a:pt x="3045" y="0"/>
                </a:lnTo>
                <a:lnTo>
                  <a:pt x="3046" y="0"/>
                </a:lnTo>
                <a:lnTo>
                  <a:pt x="3046" y="0"/>
                </a:lnTo>
                <a:lnTo>
                  <a:pt x="3046" y="0"/>
                </a:lnTo>
                <a:lnTo>
                  <a:pt x="3046" y="0"/>
                </a:lnTo>
                <a:lnTo>
                  <a:pt x="3047" y="0"/>
                </a:lnTo>
                <a:lnTo>
                  <a:pt x="3047" y="0"/>
                </a:lnTo>
                <a:lnTo>
                  <a:pt x="3047" y="0"/>
                </a:lnTo>
                <a:lnTo>
                  <a:pt x="3047" y="0"/>
                </a:lnTo>
                <a:lnTo>
                  <a:pt x="3047" y="0"/>
                </a:lnTo>
                <a:lnTo>
                  <a:pt x="3047" y="0"/>
                </a:lnTo>
                <a:lnTo>
                  <a:pt x="3047" y="0"/>
                </a:lnTo>
                <a:lnTo>
                  <a:pt x="3048" y="0"/>
                </a:lnTo>
                <a:lnTo>
                  <a:pt x="3048" y="0"/>
                </a:lnTo>
                <a:lnTo>
                  <a:pt x="3048" y="0"/>
                </a:lnTo>
                <a:lnTo>
                  <a:pt x="3048" y="0"/>
                </a:lnTo>
                <a:lnTo>
                  <a:pt x="3049" y="0"/>
                </a:lnTo>
                <a:lnTo>
                  <a:pt x="3049" y="0"/>
                </a:lnTo>
                <a:lnTo>
                  <a:pt x="3049" y="0"/>
                </a:lnTo>
                <a:lnTo>
                  <a:pt x="3049" y="0"/>
                </a:lnTo>
                <a:lnTo>
                  <a:pt x="3049" y="0"/>
                </a:lnTo>
                <a:lnTo>
                  <a:pt x="3050" y="0"/>
                </a:lnTo>
                <a:lnTo>
                  <a:pt x="3050" y="0"/>
                </a:lnTo>
                <a:lnTo>
                  <a:pt x="3050" y="0"/>
                </a:lnTo>
                <a:lnTo>
                  <a:pt x="3050" y="0"/>
                </a:lnTo>
                <a:lnTo>
                  <a:pt x="3051" y="0"/>
                </a:lnTo>
                <a:lnTo>
                  <a:pt x="3051" y="0"/>
                </a:lnTo>
                <a:lnTo>
                  <a:pt x="3051" y="0"/>
                </a:lnTo>
                <a:lnTo>
                  <a:pt x="3051" y="0"/>
                </a:lnTo>
                <a:lnTo>
                  <a:pt x="3051" y="0"/>
                </a:lnTo>
                <a:lnTo>
                  <a:pt x="3051" y="0"/>
                </a:lnTo>
                <a:lnTo>
                  <a:pt x="3052" y="0"/>
                </a:lnTo>
                <a:lnTo>
                  <a:pt x="3052" y="0"/>
                </a:lnTo>
                <a:lnTo>
                  <a:pt x="3052" y="0"/>
                </a:lnTo>
                <a:lnTo>
                  <a:pt x="3052" y="0"/>
                </a:lnTo>
                <a:lnTo>
                  <a:pt x="3052" y="0"/>
                </a:lnTo>
                <a:lnTo>
                  <a:pt x="3053" y="0"/>
                </a:lnTo>
                <a:lnTo>
                  <a:pt x="3053" y="0"/>
                </a:lnTo>
                <a:lnTo>
                  <a:pt x="3053" y="0"/>
                </a:lnTo>
                <a:lnTo>
                  <a:pt x="3053" y="0"/>
                </a:lnTo>
                <a:lnTo>
                  <a:pt x="3054" y="0"/>
                </a:lnTo>
                <a:lnTo>
                  <a:pt x="3054" y="0"/>
                </a:lnTo>
                <a:lnTo>
                  <a:pt x="3054" y="0"/>
                </a:lnTo>
                <a:lnTo>
                  <a:pt x="3054" y="0"/>
                </a:lnTo>
                <a:lnTo>
                  <a:pt x="3055" y="0"/>
                </a:lnTo>
                <a:lnTo>
                  <a:pt x="3055" y="0"/>
                </a:lnTo>
                <a:lnTo>
                  <a:pt x="3055" y="0"/>
                </a:lnTo>
                <a:lnTo>
                  <a:pt x="3055" y="0"/>
                </a:lnTo>
                <a:lnTo>
                  <a:pt x="3055" y="0"/>
                </a:lnTo>
                <a:lnTo>
                  <a:pt x="3055" y="0"/>
                </a:lnTo>
                <a:lnTo>
                  <a:pt x="3055" y="0"/>
                </a:lnTo>
                <a:lnTo>
                  <a:pt x="3056" y="0"/>
                </a:lnTo>
                <a:lnTo>
                  <a:pt x="3056" y="0"/>
                </a:lnTo>
                <a:lnTo>
                  <a:pt x="3056" y="0"/>
                </a:lnTo>
                <a:lnTo>
                  <a:pt x="3056" y="0"/>
                </a:lnTo>
                <a:lnTo>
                  <a:pt x="3057" y="0"/>
                </a:lnTo>
                <a:lnTo>
                  <a:pt x="3057" y="0"/>
                </a:lnTo>
                <a:lnTo>
                  <a:pt x="3057" y="0"/>
                </a:lnTo>
                <a:lnTo>
                  <a:pt x="3057" y="0"/>
                </a:lnTo>
                <a:lnTo>
                  <a:pt x="3058" y="0"/>
                </a:lnTo>
                <a:lnTo>
                  <a:pt x="3058" y="0"/>
                </a:lnTo>
                <a:lnTo>
                  <a:pt x="3058" y="0"/>
                </a:lnTo>
                <a:lnTo>
                  <a:pt x="3058" y="0"/>
                </a:lnTo>
                <a:lnTo>
                  <a:pt x="3058" y="0"/>
                </a:lnTo>
                <a:lnTo>
                  <a:pt x="3059" y="0"/>
                </a:lnTo>
                <a:lnTo>
                  <a:pt x="3059" y="0"/>
                </a:lnTo>
                <a:lnTo>
                  <a:pt x="3059" y="0"/>
                </a:lnTo>
                <a:lnTo>
                  <a:pt x="3059" y="0"/>
                </a:lnTo>
                <a:lnTo>
                  <a:pt x="3059" y="0"/>
                </a:lnTo>
                <a:lnTo>
                  <a:pt x="3059" y="0"/>
                </a:lnTo>
                <a:lnTo>
                  <a:pt x="3060" y="0"/>
                </a:lnTo>
                <a:lnTo>
                  <a:pt x="3060" y="0"/>
                </a:lnTo>
                <a:lnTo>
                  <a:pt x="3060" y="0"/>
                </a:lnTo>
                <a:lnTo>
                  <a:pt x="3060" y="0"/>
                </a:lnTo>
                <a:lnTo>
                  <a:pt x="3060" y="0"/>
                </a:lnTo>
                <a:lnTo>
                  <a:pt x="3061" y="0"/>
                </a:lnTo>
                <a:lnTo>
                  <a:pt x="3061" y="0"/>
                </a:lnTo>
                <a:lnTo>
                  <a:pt x="3061" y="0"/>
                </a:lnTo>
                <a:lnTo>
                  <a:pt x="3061" y="0"/>
                </a:lnTo>
                <a:lnTo>
                  <a:pt x="3062" y="0"/>
                </a:lnTo>
                <a:lnTo>
                  <a:pt x="3062" y="0"/>
                </a:lnTo>
                <a:lnTo>
                  <a:pt x="3062" y="0"/>
                </a:lnTo>
                <a:lnTo>
                  <a:pt x="3062" y="0"/>
                </a:lnTo>
                <a:lnTo>
                  <a:pt x="3063" y="0"/>
                </a:lnTo>
                <a:lnTo>
                  <a:pt x="3063" y="0"/>
                </a:lnTo>
                <a:lnTo>
                  <a:pt x="3063" y="0"/>
                </a:lnTo>
                <a:lnTo>
                  <a:pt x="3063" y="0"/>
                </a:lnTo>
                <a:lnTo>
                  <a:pt x="3063" y="0"/>
                </a:lnTo>
                <a:lnTo>
                  <a:pt x="3063" y="0"/>
                </a:lnTo>
                <a:lnTo>
                  <a:pt x="3063" y="0"/>
                </a:lnTo>
                <a:lnTo>
                  <a:pt x="3064" y="0"/>
                </a:lnTo>
                <a:lnTo>
                  <a:pt x="3064" y="0"/>
                </a:lnTo>
                <a:lnTo>
                  <a:pt x="3064" y="0"/>
                </a:lnTo>
                <a:lnTo>
                  <a:pt x="3064" y="0"/>
                </a:lnTo>
                <a:lnTo>
                  <a:pt x="3065" y="0"/>
                </a:lnTo>
                <a:lnTo>
                  <a:pt x="3065" y="0"/>
                </a:lnTo>
                <a:lnTo>
                  <a:pt x="3065" y="0"/>
                </a:lnTo>
                <a:lnTo>
                  <a:pt x="3065" y="0"/>
                </a:lnTo>
                <a:lnTo>
                  <a:pt x="3066" y="0"/>
                </a:lnTo>
                <a:lnTo>
                  <a:pt x="3066" y="0"/>
                </a:lnTo>
                <a:lnTo>
                  <a:pt x="3066" y="0"/>
                </a:lnTo>
                <a:lnTo>
                  <a:pt x="3066" y="0"/>
                </a:lnTo>
                <a:lnTo>
                  <a:pt x="3066" y="0"/>
                </a:lnTo>
                <a:lnTo>
                  <a:pt x="3067" y="0"/>
                </a:lnTo>
                <a:lnTo>
                  <a:pt x="3067" y="0"/>
                </a:lnTo>
                <a:lnTo>
                  <a:pt x="3067" y="0"/>
                </a:lnTo>
                <a:lnTo>
                  <a:pt x="3067" y="0"/>
                </a:lnTo>
                <a:lnTo>
                  <a:pt x="3067" y="0"/>
                </a:lnTo>
                <a:lnTo>
                  <a:pt x="3067" y="0"/>
                </a:lnTo>
                <a:lnTo>
                  <a:pt x="3068" y="0"/>
                </a:lnTo>
                <a:lnTo>
                  <a:pt x="3068" y="0"/>
                </a:lnTo>
                <a:lnTo>
                  <a:pt x="3068" y="0"/>
                </a:lnTo>
                <a:lnTo>
                  <a:pt x="3068" y="0"/>
                </a:lnTo>
                <a:lnTo>
                  <a:pt x="3069" y="0"/>
                </a:lnTo>
                <a:lnTo>
                  <a:pt x="3069" y="0"/>
                </a:lnTo>
                <a:lnTo>
                  <a:pt x="3069" y="0"/>
                </a:lnTo>
                <a:lnTo>
                  <a:pt x="3069" y="0"/>
                </a:lnTo>
                <a:lnTo>
                  <a:pt x="3069" y="0"/>
                </a:lnTo>
                <a:lnTo>
                  <a:pt x="3070" y="0"/>
                </a:lnTo>
                <a:lnTo>
                  <a:pt x="3070" y="0"/>
                </a:lnTo>
                <a:lnTo>
                  <a:pt x="3070" y="0"/>
                </a:lnTo>
                <a:lnTo>
                  <a:pt x="3070" y="0"/>
                </a:lnTo>
                <a:lnTo>
                  <a:pt x="3071" y="0"/>
                </a:lnTo>
                <a:lnTo>
                  <a:pt x="3071" y="0"/>
                </a:lnTo>
                <a:lnTo>
                  <a:pt x="3071" y="0"/>
                </a:lnTo>
                <a:lnTo>
                  <a:pt x="3071" y="0"/>
                </a:lnTo>
                <a:lnTo>
                  <a:pt x="3071" y="0"/>
                </a:lnTo>
                <a:lnTo>
                  <a:pt x="3071" y="0"/>
                </a:lnTo>
                <a:lnTo>
                  <a:pt x="3071" y="0"/>
                </a:lnTo>
                <a:lnTo>
                  <a:pt x="3072" y="0"/>
                </a:lnTo>
                <a:lnTo>
                  <a:pt x="3072" y="0"/>
                </a:lnTo>
                <a:lnTo>
                  <a:pt x="3072" y="0"/>
                </a:lnTo>
                <a:lnTo>
                  <a:pt x="3072" y="0"/>
                </a:lnTo>
                <a:lnTo>
                  <a:pt x="3073" y="0"/>
                </a:lnTo>
                <a:lnTo>
                  <a:pt x="3073" y="0"/>
                </a:lnTo>
                <a:lnTo>
                  <a:pt x="3073" y="0"/>
                </a:lnTo>
                <a:lnTo>
                  <a:pt x="3073" y="0"/>
                </a:lnTo>
                <a:lnTo>
                  <a:pt x="3074" y="0"/>
                </a:lnTo>
                <a:lnTo>
                  <a:pt x="3074" y="0"/>
                </a:lnTo>
                <a:lnTo>
                  <a:pt x="3074" y="0"/>
                </a:lnTo>
                <a:lnTo>
                  <a:pt x="3074" y="0"/>
                </a:lnTo>
                <a:lnTo>
                  <a:pt x="3075" y="0"/>
                </a:lnTo>
                <a:lnTo>
                  <a:pt x="3075" y="0"/>
                </a:lnTo>
                <a:lnTo>
                  <a:pt x="3075" y="0"/>
                </a:lnTo>
                <a:lnTo>
                  <a:pt x="3075" y="0"/>
                </a:lnTo>
                <a:lnTo>
                  <a:pt x="3075" y="0"/>
                </a:lnTo>
                <a:lnTo>
                  <a:pt x="3075" y="0"/>
                </a:lnTo>
                <a:lnTo>
                  <a:pt x="3075" y="0"/>
                </a:lnTo>
                <a:lnTo>
                  <a:pt x="3076" y="0"/>
                </a:lnTo>
                <a:lnTo>
                  <a:pt x="3076" y="0"/>
                </a:lnTo>
                <a:lnTo>
                  <a:pt x="3076" y="0"/>
                </a:lnTo>
                <a:lnTo>
                  <a:pt x="3076" y="0"/>
                </a:lnTo>
                <a:lnTo>
                  <a:pt x="3077" y="0"/>
                </a:lnTo>
                <a:lnTo>
                  <a:pt x="3077" y="0"/>
                </a:lnTo>
                <a:lnTo>
                  <a:pt x="3077" y="0"/>
                </a:lnTo>
                <a:lnTo>
                  <a:pt x="3077" y="0"/>
                </a:lnTo>
                <a:lnTo>
                  <a:pt x="3077" y="0"/>
                </a:lnTo>
                <a:lnTo>
                  <a:pt x="3078" y="0"/>
                </a:lnTo>
                <a:lnTo>
                  <a:pt x="3078" y="0"/>
                </a:lnTo>
                <a:lnTo>
                  <a:pt x="3078" y="0"/>
                </a:lnTo>
                <a:lnTo>
                  <a:pt x="3078" y="0"/>
                </a:lnTo>
                <a:lnTo>
                  <a:pt x="3079" y="0"/>
                </a:lnTo>
                <a:lnTo>
                  <a:pt x="3079" y="0"/>
                </a:lnTo>
                <a:lnTo>
                  <a:pt x="3079" y="0"/>
                </a:lnTo>
                <a:lnTo>
                  <a:pt x="3079" y="0"/>
                </a:lnTo>
                <a:lnTo>
                  <a:pt x="3079" y="0"/>
                </a:lnTo>
                <a:lnTo>
                  <a:pt x="3079" y="0"/>
                </a:lnTo>
                <a:lnTo>
                  <a:pt x="3080" y="0"/>
                </a:lnTo>
                <a:lnTo>
                  <a:pt x="3080" y="0"/>
                </a:lnTo>
                <a:lnTo>
                  <a:pt x="3080" y="0"/>
                </a:lnTo>
              </a:path>
            </a:pathLst>
          </a:custGeom>
          <a:noFill/>
          <a:ln w="28575" cap="flat">
            <a:solidFill>
              <a:srgbClr val="70AD47">
                <a:lumMod val="75000"/>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58" name="TextBox 57"/>
          <p:cNvSpPr txBox="1"/>
          <p:nvPr/>
        </p:nvSpPr>
        <p:spPr>
          <a:xfrm>
            <a:off x="5962054" y="3800318"/>
            <a:ext cx="2703959" cy="26697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Domain-specific Annotation vector</a:t>
            </a:r>
          </a:p>
        </p:txBody>
      </p:sp>
      <p:sp>
        <p:nvSpPr>
          <p:cNvPr id="59" name="Rectangle 58"/>
          <p:cNvSpPr/>
          <p:nvPr/>
        </p:nvSpPr>
        <p:spPr>
          <a:xfrm>
            <a:off x="10884436" y="3608272"/>
            <a:ext cx="228481" cy="181677"/>
          </a:xfrm>
          <a:prstGeom prst="rect">
            <a:avLst/>
          </a:prstGeom>
          <a:solidFill>
            <a:sysClr val="window" lastClr="FFFFFF"/>
          </a:solidFill>
          <a:ln w="12700" cap="flat" cmpd="sng" algn="ctr">
            <a:solidFill>
              <a:sysClr val="window" lastClr="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60" name="Group 59"/>
          <p:cNvGrpSpPr/>
          <p:nvPr/>
        </p:nvGrpSpPr>
        <p:grpSpPr>
          <a:xfrm>
            <a:off x="7207411" y="5580741"/>
            <a:ext cx="1920030" cy="274320"/>
            <a:chOff x="4806811" y="4345917"/>
            <a:chExt cx="1609555" cy="346285"/>
          </a:xfrm>
        </p:grpSpPr>
        <p:sp>
          <p:nvSpPr>
            <p:cNvPr id="68" name="Freeform 101"/>
            <p:cNvSpPr>
              <a:spLocks/>
            </p:cNvSpPr>
            <p:nvPr/>
          </p:nvSpPr>
          <p:spPr bwMode="auto">
            <a:xfrm>
              <a:off x="4819541" y="4365056"/>
              <a:ext cx="1596463" cy="327146"/>
            </a:xfrm>
            <a:custGeom>
              <a:avLst/>
              <a:gdLst>
                <a:gd name="T0" fmla="*/ 1 w 122"/>
                <a:gd name="T1" fmla="*/ 16 h 25"/>
                <a:gd name="T2" fmla="*/ 3 w 122"/>
                <a:gd name="T3" fmla="*/ 16 h 25"/>
                <a:gd name="T4" fmla="*/ 5 w 122"/>
                <a:gd name="T5" fmla="*/ 14 h 25"/>
                <a:gd name="T6" fmla="*/ 8 w 122"/>
                <a:gd name="T7" fmla="*/ 12 h 25"/>
                <a:gd name="T8" fmla="*/ 9 w 122"/>
                <a:gd name="T9" fmla="*/ 7 h 25"/>
                <a:gd name="T10" fmla="*/ 12 w 122"/>
                <a:gd name="T11" fmla="*/ 6 h 25"/>
                <a:gd name="T12" fmla="*/ 14 w 122"/>
                <a:gd name="T13" fmla="*/ 3 h 25"/>
                <a:gd name="T14" fmla="*/ 16 w 122"/>
                <a:gd name="T15" fmla="*/ 7 h 25"/>
                <a:gd name="T16" fmla="*/ 18 w 122"/>
                <a:gd name="T17" fmla="*/ 18 h 25"/>
                <a:gd name="T18" fmla="*/ 20 w 122"/>
                <a:gd name="T19" fmla="*/ 22 h 25"/>
                <a:gd name="T20" fmla="*/ 22 w 122"/>
                <a:gd name="T21" fmla="*/ 23 h 25"/>
                <a:gd name="T22" fmla="*/ 24 w 122"/>
                <a:gd name="T23" fmla="*/ 24 h 25"/>
                <a:gd name="T24" fmla="*/ 26 w 122"/>
                <a:gd name="T25" fmla="*/ 22 h 25"/>
                <a:gd name="T26" fmla="*/ 28 w 122"/>
                <a:gd name="T27" fmla="*/ 22 h 25"/>
                <a:gd name="T28" fmla="*/ 30 w 122"/>
                <a:gd name="T29" fmla="*/ 19 h 25"/>
                <a:gd name="T30" fmla="*/ 32 w 122"/>
                <a:gd name="T31" fmla="*/ 19 h 25"/>
                <a:gd name="T32" fmla="*/ 34 w 122"/>
                <a:gd name="T33" fmla="*/ 19 h 25"/>
                <a:gd name="T34" fmla="*/ 36 w 122"/>
                <a:gd name="T35" fmla="*/ 17 h 25"/>
                <a:gd name="T36" fmla="*/ 38 w 122"/>
                <a:gd name="T37" fmla="*/ 16 h 25"/>
                <a:gd name="T38" fmla="*/ 40 w 122"/>
                <a:gd name="T39" fmla="*/ 14 h 25"/>
                <a:gd name="T40" fmla="*/ 42 w 122"/>
                <a:gd name="T41" fmla="*/ 12 h 25"/>
                <a:gd name="T42" fmla="*/ 44 w 122"/>
                <a:gd name="T43" fmla="*/ 11 h 25"/>
                <a:gd name="T44" fmla="*/ 47 w 122"/>
                <a:gd name="T45" fmla="*/ 6 h 25"/>
                <a:gd name="T46" fmla="*/ 48 w 122"/>
                <a:gd name="T47" fmla="*/ 2 h 25"/>
                <a:gd name="T48" fmla="*/ 51 w 122"/>
                <a:gd name="T49" fmla="*/ 4 h 25"/>
                <a:gd name="T50" fmla="*/ 53 w 122"/>
                <a:gd name="T51" fmla="*/ 17 h 25"/>
                <a:gd name="T52" fmla="*/ 55 w 122"/>
                <a:gd name="T53" fmla="*/ 21 h 25"/>
                <a:gd name="T54" fmla="*/ 57 w 122"/>
                <a:gd name="T55" fmla="*/ 23 h 25"/>
                <a:gd name="T56" fmla="*/ 59 w 122"/>
                <a:gd name="T57" fmla="*/ 25 h 25"/>
                <a:gd name="T58" fmla="*/ 61 w 122"/>
                <a:gd name="T59" fmla="*/ 25 h 25"/>
                <a:gd name="T60" fmla="*/ 63 w 122"/>
                <a:gd name="T61" fmla="*/ 24 h 25"/>
                <a:gd name="T62" fmla="*/ 65 w 122"/>
                <a:gd name="T63" fmla="*/ 22 h 25"/>
                <a:gd name="T64" fmla="*/ 67 w 122"/>
                <a:gd name="T65" fmla="*/ 21 h 25"/>
                <a:gd name="T66" fmla="*/ 69 w 122"/>
                <a:gd name="T67" fmla="*/ 22 h 25"/>
                <a:gd name="T68" fmla="*/ 71 w 122"/>
                <a:gd name="T69" fmla="*/ 21 h 25"/>
                <a:gd name="T70" fmla="*/ 73 w 122"/>
                <a:gd name="T71" fmla="*/ 19 h 25"/>
                <a:gd name="T72" fmla="*/ 75 w 122"/>
                <a:gd name="T73" fmla="*/ 16 h 25"/>
                <a:gd name="T74" fmla="*/ 77 w 122"/>
                <a:gd name="T75" fmla="*/ 13 h 25"/>
                <a:gd name="T76" fmla="*/ 79 w 122"/>
                <a:gd name="T77" fmla="*/ 11 h 25"/>
                <a:gd name="T78" fmla="*/ 81 w 122"/>
                <a:gd name="T79" fmla="*/ 8 h 25"/>
                <a:gd name="T80" fmla="*/ 83 w 122"/>
                <a:gd name="T81" fmla="*/ 4 h 25"/>
                <a:gd name="T82" fmla="*/ 86 w 122"/>
                <a:gd name="T83" fmla="*/ 3 h 25"/>
                <a:gd name="T84" fmla="*/ 87 w 122"/>
                <a:gd name="T85" fmla="*/ 6 h 25"/>
                <a:gd name="T86" fmla="*/ 90 w 122"/>
                <a:gd name="T87" fmla="*/ 15 h 25"/>
                <a:gd name="T88" fmla="*/ 92 w 122"/>
                <a:gd name="T89" fmla="*/ 21 h 25"/>
                <a:gd name="T90" fmla="*/ 94 w 122"/>
                <a:gd name="T91" fmla="*/ 22 h 25"/>
                <a:gd name="T92" fmla="*/ 96 w 122"/>
                <a:gd name="T93" fmla="*/ 23 h 25"/>
                <a:gd name="T94" fmla="*/ 98 w 122"/>
                <a:gd name="T95" fmla="*/ 21 h 25"/>
                <a:gd name="T96" fmla="*/ 100 w 122"/>
                <a:gd name="T97" fmla="*/ 20 h 25"/>
                <a:gd name="T98" fmla="*/ 102 w 122"/>
                <a:gd name="T99" fmla="*/ 18 h 25"/>
                <a:gd name="T100" fmla="*/ 104 w 122"/>
                <a:gd name="T101" fmla="*/ 17 h 25"/>
                <a:gd name="T102" fmla="*/ 106 w 122"/>
                <a:gd name="T103" fmla="*/ 16 h 25"/>
                <a:gd name="T104" fmla="*/ 108 w 122"/>
                <a:gd name="T105" fmla="*/ 17 h 25"/>
                <a:gd name="T106" fmla="*/ 110 w 122"/>
                <a:gd name="T107" fmla="*/ 14 h 25"/>
                <a:gd name="T108" fmla="*/ 112 w 122"/>
                <a:gd name="T109" fmla="*/ 11 h 25"/>
                <a:gd name="T110" fmla="*/ 114 w 122"/>
                <a:gd name="T111" fmla="*/ 8 h 25"/>
                <a:gd name="T112" fmla="*/ 116 w 122"/>
                <a:gd name="T113" fmla="*/ 5 h 25"/>
                <a:gd name="T114" fmla="*/ 118 w 122"/>
                <a:gd name="T115" fmla="*/ 5 h 25"/>
                <a:gd name="T116" fmla="*/ 120 w 122"/>
                <a:gd name="T117" fmla="*/ 1 h 25"/>
                <a:gd name="T118" fmla="*/ 122 w 122"/>
                <a:gd name="T1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2" h="25">
                  <a:moveTo>
                    <a:pt x="0" y="16"/>
                  </a:moveTo>
                  <a:lnTo>
                    <a:pt x="0" y="16"/>
                  </a:lnTo>
                  <a:lnTo>
                    <a:pt x="0" y="16"/>
                  </a:lnTo>
                  <a:lnTo>
                    <a:pt x="0" y="16"/>
                  </a:lnTo>
                  <a:lnTo>
                    <a:pt x="0" y="16"/>
                  </a:lnTo>
                  <a:lnTo>
                    <a:pt x="0" y="16"/>
                  </a:lnTo>
                  <a:lnTo>
                    <a:pt x="0" y="16"/>
                  </a:lnTo>
                  <a:lnTo>
                    <a:pt x="1" y="16"/>
                  </a:lnTo>
                  <a:lnTo>
                    <a:pt x="1" y="16"/>
                  </a:lnTo>
                  <a:lnTo>
                    <a:pt x="1" y="16"/>
                  </a:lnTo>
                  <a:lnTo>
                    <a:pt x="1" y="16"/>
                  </a:lnTo>
                  <a:lnTo>
                    <a:pt x="2" y="16"/>
                  </a:lnTo>
                  <a:lnTo>
                    <a:pt x="2" y="16"/>
                  </a:lnTo>
                  <a:lnTo>
                    <a:pt x="2" y="16"/>
                  </a:lnTo>
                  <a:lnTo>
                    <a:pt x="2" y="16"/>
                  </a:lnTo>
                  <a:lnTo>
                    <a:pt x="3" y="16"/>
                  </a:lnTo>
                  <a:lnTo>
                    <a:pt x="3" y="16"/>
                  </a:lnTo>
                  <a:lnTo>
                    <a:pt x="3" y="16"/>
                  </a:lnTo>
                  <a:lnTo>
                    <a:pt x="3" y="16"/>
                  </a:lnTo>
                  <a:lnTo>
                    <a:pt x="3" y="16"/>
                  </a:lnTo>
                  <a:lnTo>
                    <a:pt x="4" y="16"/>
                  </a:lnTo>
                  <a:lnTo>
                    <a:pt x="4" y="15"/>
                  </a:lnTo>
                  <a:lnTo>
                    <a:pt x="4" y="15"/>
                  </a:lnTo>
                  <a:lnTo>
                    <a:pt x="4" y="15"/>
                  </a:lnTo>
                  <a:lnTo>
                    <a:pt x="4" y="15"/>
                  </a:lnTo>
                  <a:lnTo>
                    <a:pt x="4" y="15"/>
                  </a:lnTo>
                  <a:lnTo>
                    <a:pt x="5" y="15"/>
                  </a:lnTo>
                  <a:lnTo>
                    <a:pt x="5" y="14"/>
                  </a:lnTo>
                  <a:lnTo>
                    <a:pt x="5" y="14"/>
                  </a:lnTo>
                  <a:lnTo>
                    <a:pt x="5" y="14"/>
                  </a:lnTo>
                  <a:lnTo>
                    <a:pt x="6" y="14"/>
                  </a:lnTo>
                  <a:lnTo>
                    <a:pt x="6" y="13"/>
                  </a:lnTo>
                  <a:lnTo>
                    <a:pt x="6" y="13"/>
                  </a:lnTo>
                  <a:lnTo>
                    <a:pt x="6" y="13"/>
                  </a:lnTo>
                  <a:lnTo>
                    <a:pt x="6" y="13"/>
                  </a:lnTo>
                  <a:lnTo>
                    <a:pt x="7" y="12"/>
                  </a:lnTo>
                  <a:lnTo>
                    <a:pt x="7" y="12"/>
                  </a:lnTo>
                  <a:lnTo>
                    <a:pt x="7" y="12"/>
                  </a:lnTo>
                  <a:lnTo>
                    <a:pt x="7" y="12"/>
                  </a:lnTo>
                  <a:lnTo>
                    <a:pt x="8" y="12"/>
                  </a:lnTo>
                  <a:lnTo>
                    <a:pt x="8" y="11"/>
                  </a:lnTo>
                  <a:lnTo>
                    <a:pt x="8" y="11"/>
                  </a:lnTo>
                  <a:lnTo>
                    <a:pt x="8" y="11"/>
                  </a:lnTo>
                  <a:lnTo>
                    <a:pt x="8" y="10"/>
                  </a:lnTo>
                  <a:lnTo>
                    <a:pt x="8" y="9"/>
                  </a:lnTo>
                  <a:lnTo>
                    <a:pt x="8" y="9"/>
                  </a:lnTo>
                  <a:lnTo>
                    <a:pt x="9" y="8"/>
                  </a:lnTo>
                  <a:lnTo>
                    <a:pt x="9" y="8"/>
                  </a:lnTo>
                  <a:lnTo>
                    <a:pt x="9" y="7"/>
                  </a:lnTo>
                  <a:lnTo>
                    <a:pt x="9" y="7"/>
                  </a:lnTo>
                  <a:lnTo>
                    <a:pt x="10" y="7"/>
                  </a:lnTo>
                  <a:lnTo>
                    <a:pt x="10" y="7"/>
                  </a:lnTo>
                  <a:lnTo>
                    <a:pt x="10" y="7"/>
                  </a:lnTo>
                  <a:lnTo>
                    <a:pt x="10" y="7"/>
                  </a:lnTo>
                  <a:lnTo>
                    <a:pt x="11" y="7"/>
                  </a:lnTo>
                  <a:lnTo>
                    <a:pt x="11" y="6"/>
                  </a:lnTo>
                  <a:lnTo>
                    <a:pt x="11" y="6"/>
                  </a:lnTo>
                  <a:lnTo>
                    <a:pt x="11" y="6"/>
                  </a:lnTo>
                  <a:lnTo>
                    <a:pt x="12" y="6"/>
                  </a:lnTo>
                  <a:lnTo>
                    <a:pt x="12" y="6"/>
                  </a:lnTo>
                  <a:lnTo>
                    <a:pt x="12" y="6"/>
                  </a:lnTo>
                  <a:lnTo>
                    <a:pt x="12" y="5"/>
                  </a:lnTo>
                  <a:lnTo>
                    <a:pt x="12" y="5"/>
                  </a:lnTo>
                  <a:lnTo>
                    <a:pt x="12" y="5"/>
                  </a:lnTo>
                  <a:lnTo>
                    <a:pt x="12" y="5"/>
                  </a:lnTo>
                  <a:lnTo>
                    <a:pt x="13" y="4"/>
                  </a:lnTo>
                  <a:lnTo>
                    <a:pt x="13" y="4"/>
                  </a:lnTo>
                  <a:lnTo>
                    <a:pt x="13" y="4"/>
                  </a:lnTo>
                  <a:lnTo>
                    <a:pt x="13" y="3"/>
                  </a:lnTo>
                  <a:lnTo>
                    <a:pt x="14" y="3"/>
                  </a:lnTo>
                  <a:lnTo>
                    <a:pt x="14" y="2"/>
                  </a:lnTo>
                  <a:lnTo>
                    <a:pt x="14" y="2"/>
                  </a:lnTo>
                  <a:lnTo>
                    <a:pt x="14" y="1"/>
                  </a:lnTo>
                  <a:lnTo>
                    <a:pt x="14" y="1"/>
                  </a:lnTo>
                  <a:lnTo>
                    <a:pt x="15" y="2"/>
                  </a:lnTo>
                  <a:lnTo>
                    <a:pt x="15" y="3"/>
                  </a:lnTo>
                  <a:lnTo>
                    <a:pt x="15" y="4"/>
                  </a:lnTo>
                  <a:lnTo>
                    <a:pt x="15" y="5"/>
                  </a:lnTo>
                  <a:lnTo>
                    <a:pt x="16" y="6"/>
                  </a:lnTo>
                  <a:lnTo>
                    <a:pt x="16" y="7"/>
                  </a:lnTo>
                  <a:lnTo>
                    <a:pt x="16" y="8"/>
                  </a:lnTo>
                  <a:lnTo>
                    <a:pt x="16" y="9"/>
                  </a:lnTo>
                  <a:lnTo>
                    <a:pt x="16" y="10"/>
                  </a:lnTo>
                  <a:lnTo>
                    <a:pt x="16" y="11"/>
                  </a:lnTo>
                  <a:lnTo>
                    <a:pt x="17" y="12"/>
                  </a:lnTo>
                  <a:lnTo>
                    <a:pt x="17" y="13"/>
                  </a:lnTo>
                  <a:lnTo>
                    <a:pt x="17" y="15"/>
                  </a:lnTo>
                  <a:lnTo>
                    <a:pt x="17" y="16"/>
                  </a:lnTo>
                  <a:lnTo>
                    <a:pt x="17" y="17"/>
                  </a:lnTo>
                  <a:lnTo>
                    <a:pt x="18" y="18"/>
                  </a:lnTo>
                  <a:lnTo>
                    <a:pt x="18" y="18"/>
                  </a:lnTo>
                  <a:lnTo>
                    <a:pt x="18" y="19"/>
                  </a:lnTo>
                  <a:lnTo>
                    <a:pt x="18" y="19"/>
                  </a:lnTo>
                  <a:lnTo>
                    <a:pt x="19" y="20"/>
                  </a:lnTo>
                  <a:lnTo>
                    <a:pt x="19" y="20"/>
                  </a:lnTo>
                  <a:lnTo>
                    <a:pt x="19" y="21"/>
                  </a:lnTo>
                  <a:lnTo>
                    <a:pt x="19" y="21"/>
                  </a:lnTo>
                  <a:lnTo>
                    <a:pt x="20" y="21"/>
                  </a:lnTo>
                  <a:lnTo>
                    <a:pt x="20" y="22"/>
                  </a:lnTo>
                  <a:lnTo>
                    <a:pt x="20" y="22"/>
                  </a:lnTo>
                  <a:lnTo>
                    <a:pt x="20" y="22"/>
                  </a:lnTo>
                  <a:lnTo>
                    <a:pt x="20" y="22"/>
                  </a:lnTo>
                  <a:lnTo>
                    <a:pt x="20" y="22"/>
                  </a:lnTo>
                  <a:lnTo>
                    <a:pt x="20" y="22"/>
                  </a:lnTo>
                  <a:lnTo>
                    <a:pt x="21" y="23"/>
                  </a:lnTo>
                  <a:lnTo>
                    <a:pt x="21" y="23"/>
                  </a:lnTo>
                  <a:lnTo>
                    <a:pt x="21" y="23"/>
                  </a:lnTo>
                  <a:lnTo>
                    <a:pt x="21" y="23"/>
                  </a:lnTo>
                  <a:lnTo>
                    <a:pt x="22" y="23"/>
                  </a:lnTo>
                  <a:lnTo>
                    <a:pt x="22" y="23"/>
                  </a:lnTo>
                  <a:lnTo>
                    <a:pt x="22" y="23"/>
                  </a:lnTo>
                  <a:lnTo>
                    <a:pt x="22" y="24"/>
                  </a:lnTo>
                  <a:lnTo>
                    <a:pt x="23" y="24"/>
                  </a:lnTo>
                  <a:lnTo>
                    <a:pt x="23" y="24"/>
                  </a:lnTo>
                  <a:lnTo>
                    <a:pt x="23" y="24"/>
                  </a:lnTo>
                  <a:lnTo>
                    <a:pt x="23" y="24"/>
                  </a:lnTo>
                  <a:lnTo>
                    <a:pt x="23" y="24"/>
                  </a:lnTo>
                  <a:lnTo>
                    <a:pt x="24" y="24"/>
                  </a:lnTo>
                  <a:lnTo>
                    <a:pt x="24" y="24"/>
                  </a:lnTo>
                  <a:lnTo>
                    <a:pt x="24" y="24"/>
                  </a:lnTo>
                  <a:lnTo>
                    <a:pt x="24" y="24"/>
                  </a:lnTo>
                  <a:lnTo>
                    <a:pt x="24" y="24"/>
                  </a:lnTo>
                  <a:lnTo>
                    <a:pt x="24" y="24"/>
                  </a:lnTo>
                  <a:lnTo>
                    <a:pt x="25" y="24"/>
                  </a:lnTo>
                  <a:lnTo>
                    <a:pt x="25" y="24"/>
                  </a:lnTo>
                  <a:lnTo>
                    <a:pt x="25" y="23"/>
                  </a:lnTo>
                  <a:lnTo>
                    <a:pt x="25" y="23"/>
                  </a:lnTo>
                  <a:lnTo>
                    <a:pt x="25" y="23"/>
                  </a:lnTo>
                  <a:lnTo>
                    <a:pt x="26" y="22"/>
                  </a:lnTo>
                  <a:lnTo>
                    <a:pt x="26" y="22"/>
                  </a:lnTo>
                  <a:lnTo>
                    <a:pt x="26" y="22"/>
                  </a:lnTo>
                  <a:lnTo>
                    <a:pt x="26" y="22"/>
                  </a:lnTo>
                  <a:lnTo>
                    <a:pt x="27" y="22"/>
                  </a:lnTo>
                  <a:lnTo>
                    <a:pt x="27" y="22"/>
                  </a:lnTo>
                  <a:lnTo>
                    <a:pt x="27" y="22"/>
                  </a:lnTo>
                  <a:lnTo>
                    <a:pt x="27" y="22"/>
                  </a:lnTo>
                  <a:lnTo>
                    <a:pt x="28" y="22"/>
                  </a:lnTo>
                  <a:lnTo>
                    <a:pt x="28" y="22"/>
                  </a:lnTo>
                  <a:lnTo>
                    <a:pt x="28" y="22"/>
                  </a:lnTo>
                  <a:lnTo>
                    <a:pt x="28" y="22"/>
                  </a:lnTo>
                  <a:lnTo>
                    <a:pt x="28" y="22"/>
                  </a:lnTo>
                  <a:lnTo>
                    <a:pt x="28" y="21"/>
                  </a:lnTo>
                  <a:lnTo>
                    <a:pt x="28" y="21"/>
                  </a:lnTo>
                  <a:lnTo>
                    <a:pt x="29" y="21"/>
                  </a:lnTo>
                  <a:lnTo>
                    <a:pt x="29" y="21"/>
                  </a:lnTo>
                  <a:lnTo>
                    <a:pt x="29" y="21"/>
                  </a:lnTo>
                  <a:lnTo>
                    <a:pt x="29" y="20"/>
                  </a:lnTo>
                  <a:lnTo>
                    <a:pt x="30" y="20"/>
                  </a:lnTo>
                  <a:lnTo>
                    <a:pt x="30" y="19"/>
                  </a:lnTo>
                  <a:lnTo>
                    <a:pt x="30" y="19"/>
                  </a:lnTo>
                  <a:lnTo>
                    <a:pt x="30" y="19"/>
                  </a:lnTo>
                  <a:lnTo>
                    <a:pt x="31" y="18"/>
                  </a:lnTo>
                  <a:lnTo>
                    <a:pt x="31" y="18"/>
                  </a:lnTo>
                  <a:lnTo>
                    <a:pt x="31" y="17"/>
                  </a:lnTo>
                  <a:lnTo>
                    <a:pt x="31" y="17"/>
                  </a:lnTo>
                  <a:lnTo>
                    <a:pt x="31" y="18"/>
                  </a:lnTo>
                  <a:lnTo>
                    <a:pt x="32" y="18"/>
                  </a:lnTo>
                  <a:lnTo>
                    <a:pt x="32" y="18"/>
                  </a:lnTo>
                  <a:lnTo>
                    <a:pt x="32" y="18"/>
                  </a:lnTo>
                  <a:lnTo>
                    <a:pt x="32" y="19"/>
                  </a:lnTo>
                  <a:lnTo>
                    <a:pt x="32" y="19"/>
                  </a:lnTo>
                  <a:lnTo>
                    <a:pt x="32" y="19"/>
                  </a:lnTo>
                  <a:lnTo>
                    <a:pt x="33" y="19"/>
                  </a:lnTo>
                  <a:lnTo>
                    <a:pt x="33" y="19"/>
                  </a:lnTo>
                  <a:lnTo>
                    <a:pt x="33" y="19"/>
                  </a:lnTo>
                  <a:lnTo>
                    <a:pt x="33" y="19"/>
                  </a:lnTo>
                  <a:lnTo>
                    <a:pt x="34" y="19"/>
                  </a:lnTo>
                  <a:lnTo>
                    <a:pt x="34" y="19"/>
                  </a:lnTo>
                  <a:lnTo>
                    <a:pt x="34" y="19"/>
                  </a:lnTo>
                  <a:lnTo>
                    <a:pt x="34" y="19"/>
                  </a:lnTo>
                  <a:lnTo>
                    <a:pt x="34" y="19"/>
                  </a:lnTo>
                  <a:lnTo>
                    <a:pt x="35" y="19"/>
                  </a:lnTo>
                  <a:lnTo>
                    <a:pt x="35" y="19"/>
                  </a:lnTo>
                  <a:lnTo>
                    <a:pt x="35" y="18"/>
                  </a:lnTo>
                  <a:lnTo>
                    <a:pt x="35" y="18"/>
                  </a:lnTo>
                  <a:lnTo>
                    <a:pt x="36" y="18"/>
                  </a:lnTo>
                  <a:lnTo>
                    <a:pt x="36" y="18"/>
                  </a:lnTo>
                  <a:lnTo>
                    <a:pt x="36" y="18"/>
                  </a:lnTo>
                  <a:lnTo>
                    <a:pt x="36" y="17"/>
                  </a:lnTo>
                  <a:lnTo>
                    <a:pt x="36" y="17"/>
                  </a:lnTo>
                  <a:lnTo>
                    <a:pt x="36" y="17"/>
                  </a:lnTo>
                  <a:lnTo>
                    <a:pt x="36" y="17"/>
                  </a:lnTo>
                  <a:lnTo>
                    <a:pt x="37" y="17"/>
                  </a:lnTo>
                  <a:lnTo>
                    <a:pt x="37" y="17"/>
                  </a:lnTo>
                  <a:lnTo>
                    <a:pt x="37" y="17"/>
                  </a:lnTo>
                  <a:lnTo>
                    <a:pt x="37" y="17"/>
                  </a:lnTo>
                  <a:lnTo>
                    <a:pt x="38" y="17"/>
                  </a:lnTo>
                  <a:lnTo>
                    <a:pt x="38" y="16"/>
                  </a:lnTo>
                  <a:lnTo>
                    <a:pt x="38" y="16"/>
                  </a:lnTo>
                  <a:lnTo>
                    <a:pt x="38" y="16"/>
                  </a:lnTo>
                  <a:lnTo>
                    <a:pt x="39" y="15"/>
                  </a:lnTo>
                  <a:lnTo>
                    <a:pt x="39" y="15"/>
                  </a:lnTo>
                  <a:lnTo>
                    <a:pt x="39" y="14"/>
                  </a:lnTo>
                  <a:lnTo>
                    <a:pt x="39" y="14"/>
                  </a:lnTo>
                  <a:lnTo>
                    <a:pt x="39" y="14"/>
                  </a:lnTo>
                  <a:lnTo>
                    <a:pt x="40" y="14"/>
                  </a:lnTo>
                  <a:lnTo>
                    <a:pt x="40" y="14"/>
                  </a:lnTo>
                  <a:lnTo>
                    <a:pt x="40" y="14"/>
                  </a:lnTo>
                  <a:lnTo>
                    <a:pt x="40" y="14"/>
                  </a:lnTo>
                  <a:lnTo>
                    <a:pt x="40" y="14"/>
                  </a:lnTo>
                  <a:lnTo>
                    <a:pt x="40" y="14"/>
                  </a:lnTo>
                  <a:lnTo>
                    <a:pt x="41" y="15"/>
                  </a:lnTo>
                  <a:lnTo>
                    <a:pt x="41" y="14"/>
                  </a:lnTo>
                  <a:lnTo>
                    <a:pt x="41" y="14"/>
                  </a:lnTo>
                  <a:lnTo>
                    <a:pt x="41" y="14"/>
                  </a:lnTo>
                  <a:lnTo>
                    <a:pt x="42" y="13"/>
                  </a:lnTo>
                  <a:lnTo>
                    <a:pt x="42" y="13"/>
                  </a:lnTo>
                  <a:lnTo>
                    <a:pt x="42" y="13"/>
                  </a:lnTo>
                  <a:lnTo>
                    <a:pt x="42" y="12"/>
                  </a:lnTo>
                  <a:lnTo>
                    <a:pt x="42" y="12"/>
                  </a:lnTo>
                  <a:lnTo>
                    <a:pt x="43" y="12"/>
                  </a:lnTo>
                  <a:lnTo>
                    <a:pt x="43" y="12"/>
                  </a:lnTo>
                  <a:lnTo>
                    <a:pt x="43" y="12"/>
                  </a:lnTo>
                  <a:lnTo>
                    <a:pt x="43" y="12"/>
                  </a:lnTo>
                  <a:lnTo>
                    <a:pt x="44" y="12"/>
                  </a:lnTo>
                  <a:lnTo>
                    <a:pt x="44" y="12"/>
                  </a:lnTo>
                  <a:lnTo>
                    <a:pt x="44" y="12"/>
                  </a:lnTo>
                  <a:lnTo>
                    <a:pt x="44" y="12"/>
                  </a:lnTo>
                  <a:lnTo>
                    <a:pt x="44" y="12"/>
                  </a:lnTo>
                  <a:lnTo>
                    <a:pt x="44" y="11"/>
                  </a:lnTo>
                  <a:lnTo>
                    <a:pt x="45" y="10"/>
                  </a:lnTo>
                  <a:lnTo>
                    <a:pt x="45" y="10"/>
                  </a:lnTo>
                  <a:lnTo>
                    <a:pt x="45" y="9"/>
                  </a:lnTo>
                  <a:lnTo>
                    <a:pt x="45" y="8"/>
                  </a:lnTo>
                  <a:lnTo>
                    <a:pt x="45" y="8"/>
                  </a:lnTo>
                  <a:lnTo>
                    <a:pt x="46" y="7"/>
                  </a:lnTo>
                  <a:lnTo>
                    <a:pt x="46" y="7"/>
                  </a:lnTo>
                  <a:lnTo>
                    <a:pt x="46" y="7"/>
                  </a:lnTo>
                  <a:lnTo>
                    <a:pt x="46" y="6"/>
                  </a:lnTo>
                  <a:lnTo>
                    <a:pt x="47" y="6"/>
                  </a:lnTo>
                  <a:lnTo>
                    <a:pt x="47" y="6"/>
                  </a:lnTo>
                  <a:lnTo>
                    <a:pt x="47" y="5"/>
                  </a:lnTo>
                  <a:lnTo>
                    <a:pt x="47" y="5"/>
                  </a:lnTo>
                  <a:lnTo>
                    <a:pt x="48" y="5"/>
                  </a:lnTo>
                  <a:lnTo>
                    <a:pt x="48" y="4"/>
                  </a:lnTo>
                  <a:lnTo>
                    <a:pt x="48" y="4"/>
                  </a:lnTo>
                  <a:lnTo>
                    <a:pt x="48" y="4"/>
                  </a:lnTo>
                  <a:lnTo>
                    <a:pt x="48" y="3"/>
                  </a:lnTo>
                  <a:lnTo>
                    <a:pt x="48" y="3"/>
                  </a:lnTo>
                  <a:lnTo>
                    <a:pt x="48" y="2"/>
                  </a:lnTo>
                  <a:lnTo>
                    <a:pt x="49" y="2"/>
                  </a:lnTo>
                  <a:lnTo>
                    <a:pt x="49" y="1"/>
                  </a:lnTo>
                  <a:lnTo>
                    <a:pt x="49" y="2"/>
                  </a:lnTo>
                  <a:lnTo>
                    <a:pt x="49" y="2"/>
                  </a:lnTo>
                  <a:lnTo>
                    <a:pt x="50" y="2"/>
                  </a:lnTo>
                  <a:lnTo>
                    <a:pt x="50" y="3"/>
                  </a:lnTo>
                  <a:lnTo>
                    <a:pt x="50" y="3"/>
                  </a:lnTo>
                  <a:lnTo>
                    <a:pt x="50" y="3"/>
                  </a:lnTo>
                  <a:lnTo>
                    <a:pt x="50" y="4"/>
                  </a:lnTo>
                  <a:lnTo>
                    <a:pt x="51" y="4"/>
                  </a:lnTo>
                  <a:lnTo>
                    <a:pt x="51" y="5"/>
                  </a:lnTo>
                  <a:lnTo>
                    <a:pt x="51" y="7"/>
                  </a:lnTo>
                  <a:lnTo>
                    <a:pt x="51" y="8"/>
                  </a:lnTo>
                  <a:lnTo>
                    <a:pt x="52" y="10"/>
                  </a:lnTo>
                  <a:lnTo>
                    <a:pt x="52" y="12"/>
                  </a:lnTo>
                  <a:lnTo>
                    <a:pt x="52" y="13"/>
                  </a:lnTo>
                  <a:lnTo>
                    <a:pt x="52" y="15"/>
                  </a:lnTo>
                  <a:lnTo>
                    <a:pt x="52" y="16"/>
                  </a:lnTo>
                  <a:lnTo>
                    <a:pt x="52" y="17"/>
                  </a:lnTo>
                  <a:lnTo>
                    <a:pt x="53" y="17"/>
                  </a:lnTo>
                  <a:lnTo>
                    <a:pt x="53" y="18"/>
                  </a:lnTo>
                  <a:lnTo>
                    <a:pt x="53" y="18"/>
                  </a:lnTo>
                  <a:lnTo>
                    <a:pt x="53" y="19"/>
                  </a:lnTo>
                  <a:lnTo>
                    <a:pt x="53" y="19"/>
                  </a:lnTo>
                  <a:lnTo>
                    <a:pt x="54" y="20"/>
                  </a:lnTo>
                  <a:lnTo>
                    <a:pt x="54" y="20"/>
                  </a:lnTo>
                  <a:lnTo>
                    <a:pt x="54" y="20"/>
                  </a:lnTo>
                  <a:lnTo>
                    <a:pt x="54" y="21"/>
                  </a:lnTo>
                  <a:lnTo>
                    <a:pt x="55" y="21"/>
                  </a:lnTo>
                  <a:lnTo>
                    <a:pt x="55" y="21"/>
                  </a:lnTo>
                  <a:lnTo>
                    <a:pt x="55" y="21"/>
                  </a:lnTo>
                  <a:lnTo>
                    <a:pt x="55" y="22"/>
                  </a:lnTo>
                  <a:lnTo>
                    <a:pt x="55" y="22"/>
                  </a:lnTo>
                  <a:lnTo>
                    <a:pt x="55" y="22"/>
                  </a:lnTo>
                  <a:lnTo>
                    <a:pt x="56" y="22"/>
                  </a:lnTo>
                  <a:lnTo>
                    <a:pt x="56" y="22"/>
                  </a:lnTo>
                  <a:lnTo>
                    <a:pt x="56" y="23"/>
                  </a:lnTo>
                  <a:lnTo>
                    <a:pt x="56" y="23"/>
                  </a:lnTo>
                  <a:lnTo>
                    <a:pt x="56" y="23"/>
                  </a:lnTo>
                  <a:lnTo>
                    <a:pt x="57" y="23"/>
                  </a:lnTo>
                  <a:lnTo>
                    <a:pt x="57" y="23"/>
                  </a:lnTo>
                  <a:lnTo>
                    <a:pt x="57" y="23"/>
                  </a:lnTo>
                  <a:lnTo>
                    <a:pt x="57" y="24"/>
                  </a:lnTo>
                  <a:lnTo>
                    <a:pt x="58" y="24"/>
                  </a:lnTo>
                  <a:lnTo>
                    <a:pt x="58" y="24"/>
                  </a:lnTo>
                  <a:lnTo>
                    <a:pt x="58" y="24"/>
                  </a:lnTo>
                  <a:lnTo>
                    <a:pt x="58" y="25"/>
                  </a:lnTo>
                  <a:lnTo>
                    <a:pt x="59" y="25"/>
                  </a:lnTo>
                  <a:lnTo>
                    <a:pt x="59" y="25"/>
                  </a:lnTo>
                  <a:lnTo>
                    <a:pt x="59" y="25"/>
                  </a:lnTo>
                  <a:lnTo>
                    <a:pt x="59" y="25"/>
                  </a:lnTo>
                  <a:lnTo>
                    <a:pt x="59" y="25"/>
                  </a:lnTo>
                  <a:lnTo>
                    <a:pt x="59" y="25"/>
                  </a:lnTo>
                  <a:lnTo>
                    <a:pt x="59" y="25"/>
                  </a:lnTo>
                  <a:lnTo>
                    <a:pt x="60" y="25"/>
                  </a:lnTo>
                  <a:lnTo>
                    <a:pt x="60" y="25"/>
                  </a:lnTo>
                  <a:lnTo>
                    <a:pt x="60" y="25"/>
                  </a:lnTo>
                  <a:lnTo>
                    <a:pt x="60" y="25"/>
                  </a:lnTo>
                  <a:lnTo>
                    <a:pt x="61" y="25"/>
                  </a:lnTo>
                  <a:lnTo>
                    <a:pt x="61" y="25"/>
                  </a:lnTo>
                  <a:lnTo>
                    <a:pt x="61" y="25"/>
                  </a:lnTo>
                  <a:lnTo>
                    <a:pt x="61" y="25"/>
                  </a:lnTo>
                  <a:lnTo>
                    <a:pt x="61" y="25"/>
                  </a:lnTo>
                  <a:lnTo>
                    <a:pt x="62" y="25"/>
                  </a:lnTo>
                  <a:lnTo>
                    <a:pt x="62" y="24"/>
                  </a:lnTo>
                  <a:lnTo>
                    <a:pt x="62" y="24"/>
                  </a:lnTo>
                  <a:lnTo>
                    <a:pt x="62" y="24"/>
                  </a:lnTo>
                  <a:lnTo>
                    <a:pt x="63" y="24"/>
                  </a:lnTo>
                  <a:lnTo>
                    <a:pt x="63" y="24"/>
                  </a:lnTo>
                  <a:lnTo>
                    <a:pt x="63" y="24"/>
                  </a:lnTo>
                  <a:lnTo>
                    <a:pt x="63" y="23"/>
                  </a:lnTo>
                  <a:lnTo>
                    <a:pt x="63" y="23"/>
                  </a:lnTo>
                  <a:lnTo>
                    <a:pt x="63" y="23"/>
                  </a:lnTo>
                  <a:lnTo>
                    <a:pt x="64" y="23"/>
                  </a:lnTo>
                  <a:lnTo>
                    <a:pt x="64" y="23"/>
                  </a:lnTo>
                  <a:lnTo>
                    <a:pt x="64" y="22"/>
                  </a:lnTo>
                  <a:lnTo>
                    <a:pt x="64" y="22"/>
                  </a:lnTo>
                  <a:lnTo>
                    <a:pt x="64" y="22"/>
                  </a:lnTo>
                  <a:lnTo>
                    <a:pt x="65" y="22"/>
                  </a:lnTo>
                  <a:lnTo>
                    <a:pt x="65" y="22"/>
                  </a:lnTo>
                  <a:lnTo>
                    <a:pt x="65" y="21"/>
                  </a:lnTo>
                  <a:lnTo>
                    <a:pt x="65" y="21"/>
                  </a:lnTo>
                  <a:lnTo>
                    <a:pt x="66" y="21"/>
                  </a:lnTo>
                  <a:lnTo>
                    <a:pt x="66" y="21"/>
                  </a:lnTo>
                  <a:lnTo>
                    <a:pt x="66" y="21"/>
                  </a:lnTo>
                  <a:lnTo>
                    <a:pt x="66" y="21"/>
                  </a:lnTo>
                  <a:lnTo>
                    <a:pt x="67" y="21"/>
                  </a:lnTo>
                  <a:lnTo>
                    <a:pt x="67" y="21"/>
                  </a:lnTo>
                  <a:lnTo>
                    <a:pt x="67" y="21"/>
                  </a:lnTo>
                  <a:lnTo>
                    <a:pt x="67" y="21"/>
                  </a:lnTo>
                  <a:lnTo>
                    <a:pt x="67" y="21"/>
                  </a:lnTo>
                  <a:lnTo>
                    <a:pt x="67" y="21"/>
                  </a:lnTo>
                  <a:lnTo>
                    <a:pt x="67" y="21"/>
                  </a:lnTo>
                  <a:lnTo>
                    <a:pt x="68" y="22"/>
                  </a:lnTo>
                  <a:lnTo>
                    <a:pt x="68" y="22"/>
                  </a:lnTo>
                  <a:lnTo>
                    <a:pt x="68" y="22"/>
                  </a:lnTo>
                  <a:lnTo>
                    <a:pt x="68" y="22"/>
                  </a:lnTo>
                  <a:lnTo>
                    <a:pt x="69" y="22"/>
                  </a:lnTo>
                  <a:lnTo>
                    <a:pt x="69" y="22"/>
                  </a:lnTo>
                  <a:lnTo>
                    <a:pt x="69" y="22"/>
                  </a:lnTo>
                  <a:lnTo>
                    <a:pt x="69" y="22"/>
                  </a:lnTo>
                  <a:lnTo>
                    <a:pt x="70" y="22"/>
                  </a:lnTo>
                  <a:lnTo>
                    <a:pt x="70" y="22"/>
                  </a:lnTo>
                  <a:lnTo>
                    <a:pt x="70" y="22"/>
                  </a:lnTo>
                  <a:lnTo>
                    <a:pt x="70" y="22"/>
                  </a:lnTo>
                  <a:lnTo>
                    <a:pt x="70" y="22"/>
                  </a:lnTo>
                  <a:lnTo>
                    <a:pt x="71" y="21"/>
                  </a:lnTo>
                  <a:lnTo>
                    <a:pt x="71" y="21"/>
                  </a:lnTo>
                  <a:lnTo>
                    <a:pt x="71" y="21"/>
                  </a:lnTo>
                  <a:lnTo>
                    <a:pt x="71" y="21"/>
                  </a:lnTo>
                  <a:lnTo>
                    <a:pt x="71" y="21"/>
                  </a:lnTo>
                  <a:lnTo>
                    <a:pt x="71" y="20"/>
                  </a:lnTo>
                  <a:lnTo>
                    <a:pt x="72" y="20"/>
                  </a:lnTo>
                  <a:lnTo>
                    <a:pt x="72" y="20"/>
                  </a:lnTo>
                  <a:lnTo>
                    <a:pt x="72" y="20"/>
                  </a:lnTo>
                  <a:lnTo>
                    <a:pt x="72" y="19"/>
                  </a:lnTo>
                  <a:lnTo>
                    <a:pt x="72" y="19"/>
                  </a:lnTo>
                  <a:lnTo>
                    <a:pt x="73" y="19"/>
                  </a:lnTo>
                  <a:lnTo>
                    <a:pt x="73" y="19"/>
                  </a:lnTo>
                  <a:lnTo>
                    <a:pt x="73" y="19"/>
                  </a:lnTo>
                  <a:lnTo>
                    <a:pt x="73" y="19"/>
                  </a:lnTo>
                  <a:lnTo>
                    <a:pt x="74" y="19"/>
                  </a:lnTo>
                  <a:lnTo>
                    <a:pt x="74" y="18"/>
                  </a:lnTo>
                  <a:lnTo>
                    <a:pt x="74" y="18"/>
                  </a:lnTo>
                  <a:lnTo>
                    <a:pt x="74" y="17"/>
                  </a:lnTo>
                  <a:lnTo>
                    <a:pt x="75" y="17"/>
                  </a:lnTo>
                  <a:lnTo>
                    <a:pt x="75" y="17"/>
                  </a:lnTo>
                  <a:lnTo>
                    <a:pt x="75" y="16"/>
                  </a:lnTo>
                  <a:lnTo>
                    <a:pt x="75" y="16"/>
                  </a:lnTo>
                  <a:lnTo>
                    <a:pt x="75" y="16"/>
                  </a:lnTo>
                  <a:lnTo>
                    <a:pt x="75" y="15"/>
                  </a:lnTo>
                  <a:lnTo>
                    <a:pt x="75" y="15"/>
                  </a:lnTo>
                  <a:lnTo>
                    <a:pt x="76" y="15"/>
                  </a:lnTo>
                  <a:lnTo>
                    <a:pt x="76" y="15"/>
                  </a:lnTo>
                  <a:lnTo>
                    <a:pt x="76" y="14"/>
                  </a:lnTo>
                  <a:lnTo>
                    <a:pt x="76" y="14"/>
                  </a:lnTo>
                  <a:lnTo>
                    <a:pt x="77" y="14"/>
                  </a:lnTo>
                  <a:lnTo>
                    <a:pt x="77" y="13"/>
                  </a:lnTo>
                  <a:lnTo>
                    <a:pt x="77" y="13"/>
                  </a:lnTo>
                  <a:lnTo>
                    <a:pt x="77" y="13"/>
                  </a:lnTo>
                  <a:lnTo>
                    <a:pt x="78" y="12"/>
                  </a:lnTo>
                  <a:lnTo>
                    <a:pt x="78" y="12"/>
                  </a:lnTo>
                  <a:lnTo>
                    <a:pt x="78" y="12"/>
                  </a:lnTo>
                  <a:lnTo>
                    <a:pt x="78" y="12"/>
                  </a:lnTo>
                  <a:lnTo>
                    <a:pt x="78" y="12"/>
                  </a:lnTo>
                  <a:lnTo>
                    <a:pt x="79" y="12"/>
                  </a:lnTo>
                  <a:lnTo>
                    <a:pt x="79" y="11"/>
                  </a:lnTo>
                  <a:lnTo>
                    <a:pt x="79" y="11"/>
                  </a:lnTo>
                  <a:lnTo>
                    <a:pt x="79" y="11"/>
                  </a:lnTo>
                  <a:lnTo>
                    <a:pt x="79" y="11"/>
                  </a:lnTo>
                  <a:lnTo>
                    <a:pt x="79" y="10"/>
                  </a:lnTo>
                  <a:lnTo>
                    <a:pt x="80" y="10"/>
                  </a:lnTo>
                  <a:lnTo>
                    <a:pt x="80" y="10"/>
                  </a:lnTo>
                  <a:lnTo>
                    <a:pt x="80" y="10"/>
                  </a:lnTo>
                  <a:lnTo>
                    <a:pt x="80" y="9"/>
                  </a:lnTo>
                  <a:lnTo>
                    <a:pt x="81" y="9"/>
                  </a:lnTo>
                  <a:lnTo>
                    <a:pt x="81" y="8"/>
                  </a:lnTo>
                  <a:lnTo>
                    <a:pt x="81" y="8"/>
                  </a:lnTo>
                  <a:lnTo>
                    <a:pt x="81" y="8"/>
                  </a:lnTo>
                  <a:lnTo>
                    <a:pt x="81" y="8"/>
                  </a:lnTo>
                  <a:lnTo>
                    <a:pt x="82" y="7"/>
                  </a:lnTo>
                  <a:lnTo>
                    <a:pt x="82" y="7"/>
                  </a:lnTo>
                  <a:lnTo>
                    <a:pt x="82" y="7"/>
                  </a:lnTo>
                  <a:lnTo>
                    <a:pt x="82" y="6"/>
                  </a:lnTo>
                  <a:lnTo>
                    <a:pt x="83" y="6"/>
                  </a:lnTo>
                  <a:lnTo>
                    <a:pt x="83" y="6"/>
                  </a:lnTo>
                  <a:lnTo>
                    <a:pt x="83" y="5"/>
                  </a:lnTo>
                  <a:lnTo>
                    <a:pt x="83" y="5"/>
                  </a:lnTo>
                  <a:lnTo>
                    <a:pt x="83" y="5"/>
                  </a:lnTo>
                  <a:lnTo>
                    <a:pt x="83" y="4"/>
                  </a:lnTo>
                  <a:lnTo>
                    <a:pt x="83" y="4"/>
                  </a:lnTo>
                  <a:lnTo>
                    <a:pt x="84" y="4"/>
                  </a:lnTo>
                  <a:lnTo>
                    <a:pt x="84" y="4"/>
                  </a:lnTo>
                  <a:lnTo>
                    <a:pt x="84" y="4"/>
                  </a:lnTo>
                  <a:lnTo>
                    <a:pt x="84" y="4"/>
                  </a:lnTo>
                  <a:lnTo>
                    <a:pt x="85" y="4"/>
                  </a:lnTo>
                  <a:lnTo>
                    <a:pt x="85" y="3"/>
                  </a:lnTo>
                  <a:lnTo>
                    <a:pt x="85" y="3"/>
                  </a:lnTo>
                  <a:lnTo>
                    <a:pt x="85" y="3"/>
                  </a:lnTo>
                  <a:lnTo>
                    <a:pt x="86" y="3"/>
                  </a:lnTo>
                  <a:lnTo>
                    <a:pt x="86" y="2"/>
                  </a:lnTo>
                  <a:lnTo>
                    <a:pt x="86" y="2"/>
                  </a:lnTo>
                  <a:lnTo>
                    <a:pt x="86" y="2"/>
                  </a:lnTo>
                  <a:lnTo>
                    <a:pt x="86" y="2"/>
                  </a:lnTo>
                  <a:lnTo>
                    <a:pt x="87" y="1"/>
                  </a:lnTo>
                  <a:lnTo>
                    <a:pt x="87" y="1"/>
                  </a:lnTo>
                  <a:lnTo>
                    <a:pt x="87" y="2"/>
                  </a:lnTo>
                  <a:lnTo>
                    <a:pt x="87" y="3"/>
                  </a:lnTo>
                  <a:lnTo>
                    <a:pt x="87" y="4"/>
                  </a:lnTo>
                  <a:lnTo>
                    <a:pt x="87" y="6"/>
                  </a:lnTo>
                  <a:lnTo>
                    <a:pt x="88" y="7"/>
                  </a:lnTo>
                  <a:lnTo>
                    <a:pt x="88" y="8"/>
                  </a:lnTo>
                  <a:lnTo>
                    <a:pt x="88" y="9"/>
                  </a:lnTo>
                  <a:lnTo>
                    <a:pt x="88" y="11"/>
                  </a:lnTo>
                  <a:lnTo>
                    <a:pt x="89" y="12"/>
                  </a:lnTo>
                  <a:lnTo>
                    <a:pt x="89" y="12"/>
                  </a:lnTo>
                  <a:lnTo>
                    <a:pt x="89" y="13"/>
                  </a:lnTo>
                  <a:lnTo>
                    <a:pt x="89" y="13"/>
                  </a:lnTo>
                  <a:lnTo>
                    <a:pt x="89" y="14"/>
                  </a:lnTo>
                  <a:lnTo>
                    <a:pt x="90" y="15"/>
                  </a:lnTo>
                  <a:lnTo>
                    <a:pt x="90" y="16"/>
                  </a:lnTo>
                  <a:lnTo>
                    <a:pt x="90" y="16"/>
                  </a:lnTo>
                  <a:lnTo>
                    <a:pt x="90" y="17"/>
                  </a:lnTo>
                  <a:lnTo>
                    <a:pt x="91" y="17"/>
                  </a:lnTo>
                  <a:lnTo>
                    <a:pt x="91" y="18"/>
                  </a:lnTo>
                  <a:lnTo>
                    <a:pt x="91" y="19"/>
                  </a:lnTo>
                  <a:lnTo>
                    <a:pt x="91" y="19"/>
                  </a:lnTo>
                  <a:lnTo>
                    <a:pt x="91" y="20"/>
                  </a:lnTo>
                  <a:lnTo>
                    <a:pt x="91" y="21"/>
                  </a:lnTo>
                  <a:lnTo>
                    <a:pt x="92" y="21"/>
                  </a:lnTo>
                  <a:lnTo>
                    <a:pt x="92" y="21"/>
                  </a:lnTo>
                  <a:lnTo>
                    <a:pt x="92" y="21"/>
                  </a:lnTo>
                  <a:lnTo>
                    <a:pt x="92" y="21"/>
                  </a:lnTo>
                  <a:lnTo>
                    <a:pt x="92" y="21"/>
                  </a:lnTo>
                  <a:lnTo>
                    <a:pt x="93" y="21"/>
                  </a:lnTo>
                  <a:lnTo>
                    <a:pt x="93" y="21"/>
                  </a:lnTo>
                  <a:lnTo>
                    <a:pt x="93" y="21"/>
                  </a:lnTo>
                  <a:lnTo>
                    <a:pt x="93" y="22"/>
                  </a:lnTo>
                  <a:lnTo>
                    <a:pt x="94" y="22"/>
                  </a:lnTo>
                  <a:lnTo>
                    <a:pt x="94" y="22"/>
                  </a:lnTo>
                  <a:lnTo>
                    <a:pt x="94" y="22"/>
                  </a:lnTo>
                  <a:lnTo>
                    <a:pt x="94" y="23"/>
                  </a:lnTo>
                  <a:lnTo>
                    <a:pt x="95" y="23"/>
                  </a:lnTo>
                  <a:lnTo>
                    <a:pt x="95" y="24"/>
                  </a:lnTo>
                  <a:lnTo>
                    <a:pt x="95" y="24"/>
                  </a:lnTo>
                  <a:lnTo>
                    <a:pt x="95" y="24"/>
                  </a:lnTo>
                  <a:lnTo>
                    <a:pt x="95" y="24"/>
                  </a:lnTo>
                  <a:lnTo>
                    <a:pt x="95" y="23"/>
                  </a:lnTo>
                  <a:lnTo>
                    <a:pt x="95" y="23"/>
                  </a:lnTo>
                  <a:lnTo>
                    <a:pt x="96" y="23"/>
                  </a:lnTo>
                  <a:lnTo>
                    <a:pt x="96" y="22"/>
                  </a:lnTo>
                  <a:lnTo>
                    <a:pt x="96" y="22"/>
                  </a:lnTo>
                  <a:lnTo>
                    <a:pt x="96" y="21"/>
                  </a:lnTo>
                  <a:lnTo>
                    <a:pt x="97" y="21"/>
                  </a:lnTo>
                  <a:lnTo>
                    <a:pt x="97" y="21"/>
                  </a:lnTo>
                  <a:lnTo>
                    <a:pt x="97" y="21"/>
                  </a:lnTo>
                  <a:lnTo>
                    <a:pt x="97" y="21"/>
                  </a:lnTo>
                  <a:lnTo>
                    <a:pt x="97" y="21"/>
                  </a:lnTo>
                  <a:lnTo>
                    <a:pt x="98" y="21"/>
                  </a:lnTo>
                  <a:lnTo>
                    <a:pt x="98" y="21"/>
                  </a:lnTo>
                  <a:lnTo>
                    <a:pt x="98" y="21"/>
                  </a:lnTo>
                  <a:lnTo>
                    <a:pt x="98" y="21"/>
                  </a:lnTo>
                  <a:lnTo>
                    <a:pt x="99" y="21"/>
                  </a:lnTo>
                  <a:lnTo>
                    <a:pt x="99" y="21"/>
                  </a:lnTo>
                  <a:lnTo>
                    <a:pt x="99" y="21"/>
                  </a:lnTo>
                  <a:lnTo>
                    <a:pt x="99" y="21"/>
                  </a:lnTo>
                  <a:lnTo>
                    <a:pt x="99" y="21"/>
                  </a:lnTo>
                  <a:lnTo>
                    <a:pt x="99" y="20"/>
                  </a:lnTo>
                  <a:lnTo>
                    <a:pt x="100" y="20"/>
                  </a:lnTo>
                  <a:lnTo>
                    <a:pt x="100" y="20"/>
                  </a:lnTo>
                  <a:lnTo>
                    <a:pt x="100" y="20"/>
                  </a:lnTo>
                  <a:lnTo>
                    <a:pt x="100" y="19"/>
                  </a:lnTo>
                  <a:lnTo>
                    <a:pt x="100" y="19"/>
                  </a:lnTo>
                  <a:lnTo>
                    <a:pt x="101" y="19"/>
                  </a:lnTo>
                  <a:lnTo>
                    <a:pt x="101" y="19"/>
                  </a:lnTo>
                  <a:lnTo>
                    <a:pt x="101" y="19"/>
                  </a:lnTo>
                  <a:lnTo>
                    <a:pt x="101" y="19"/>
                  </a:lnTo>
                  <a:lnTo>
                    <a:pt x="102" y="18"/>
                  </a:lnTo>
                  <a:lnTo>
                    <a:pt x="102" y="18"/>
                  </a:lnTo>
                  <a:lnTo>
                    <a:pt x="102" y="18"/>
                  </a:lnTo>
                  <a:lnTo>
                    <a:pt x="102" y="18"/>
                  </a:lnTo>
                  <a:lnTo>
                    <a:pt x="103" y="18"/>
                  </a:lnTo>
                  <a:lnTo>
                    <a:pt x="103" y="18"/>
                  </a:lnTo>
                  <a:lnTo>
                    <a:pt x="103" y="18"/>
                  </a:lnTo>
                  <a:lnTo>
                    <a:pt x="103" y="18"/>
                  </a:lnTo>
                  <a:lnTo>
                    <a:pt x="103" y="18"/>
                  </a:lnTo>
                  <a:lnTo>
                    <a:pt x="103" y="18"/>
                  </a:lnTo>
                  <a:lnTo>
                    <a:pt x="103" y="17"/>
                  </a:lnTo>
                  <a:lnTo>
                    <a:pt x="104" y="17"/>
                  </a:lnTo>
                  <a:lnTo>
                    <a:pt x="104" y="17"/>
                  </a:lnTo>
                  <a:lnTo>
                    <a:pt x="104" y="17"/>
                  </a:lnTo>
                  <a:lnTo>
                    <a:pt x="104" y="17"/>
                  </a:lnTo>
                  <a:lnTo>
                    <a:pt x="105" y="16"/>
                  </a:lnTo>
                  <a:lnTo>
                    <a:pt x="105" y="16"/>
                  </a:lnTo>
                  <a:lnTo>
                    <a:pt x="105" y="16"/>
                  </a:lnTo>
                  <a:lnTo>
                    <a:pt x="105" y="16"/>
                  </a:lnTo>
                  <a:lnTo>
                    <a:pt x="106" y="16"/>
                  </a:lnTo>
                  <a:lnTo>
                    <a:pt x="106" y="16"/>
                  </a:lnTo>
                  <a:lnTo>
                    <a:pt x="106" y="16"/>
                  </a:lnTo>
                  <a:lnTo>
                    <a:pt x="106" y="16"/>
                  </a:lnTo>
                  <a:lnTo>
                    <a:pt x="106" y="16"/>
                  </a:lnTo>
                  <a:lnTo>
                    <a:pt x="107" y="16"/>
                  </a:lnTo>
                  <a:lnTo>
                    <a:pt x="107" y="16"/>
                  </a:lnTo>
                  <a:lnTo>
                    <a:pt x="107" y="17"/>
                  </a:lnTo>
                  <a:lnTo>
                    <a:pt x="107" y="17"/>
                  </a:lnTo>
                  <a:lnTo>
                    <a:pt x="107" y="17"/>
                  </a:lnTo>
                  <a:lnTo>
                    <a:pt x="107" y="17"/>
                  </a:lnTo>
                  <a:lnTo>
                    <a:pt x="108" y="17"/>
                  </a:lnTo>
                  <a:lnTo>
                    <a:pt x="108" y="17"/>
                  </a:lnTo>
                  <a:lnTo>
                    <a:pt x="108" y="17"/>
                  </a:lnTo>
                  <a:lnTo>
                    <a:pt x="108" y="17"/>
                  </a:lnTo>
                  <a:lnTo>
                    <a:pt x="108" y="17"/>
                  </a:lnTo>
                  <a:lnTo>
                    <a:pt x="109" y="16"/>
                  </a:lnTo>
                  <a:lnTo>
                    <a:pt x="109" y="16"/>
                  </a:lnTo>
                  <a:lnTo>
                    <a:pt x="109" y="16"/>
                  </a:lnTo>
                  <a:lnTo>
                    <a:pt x="109" y="15"/>
                  </a:lnTo>
                  <a:lnTo>
                    <a:pt x="110" y="15"/>
                  </a:lnTo>
                  <a:lnTo>
                    <a:pt x="110" y="14"/>
                  </a:lnTo>
                  <a:lnTo>
                    <a:pt x="110" y="14"/>
                  </a:lnTo>
                  <a:lnTo>
                    <a:pt x="110" y="14"/>
                  </a:lnTo>
                  <a:lnTo>
                    <a:pt x="111" y="13"/>
                  </a:lnTo>
                  <a:lnTo>
                    <a:pt x="111" y="13"/>
                  </a:lnTo>
                  <a:lnTo>
                    <a:pt x="111" y="12"/>
                  </a:lnTo>
                  <a:lnTo>
                    <a:pt x="111" y="12"/>
                  </a:lnTo>
                  <a:lnTo>
                    <a:pt x="111" y="12"/>
                  </a:lnTo>
                  <a:lnTo>
                    <a:pt x="111" y="11"/>
                  </a:lnTo>
                  <a:lnTo>
                    <a:pt x="111" y="11"/>
                  </a:lnTo>
                  <a:lnTo>
                    <a:pt x="112" y="11"/>
                  </a:lnTo>
                  <a:lnTo>
                    <a:pt x="112" y="11"/>
                  </a:lnTo>
                  <a:lnTo>
                    <a:pt x="112" y="11"/>
                  </a:lnTo>
                  <a:lnTo>
                    <a:pt x="112" y="11"/>
                  </a:lnTo>
                  <a:lnTo>
                    <a:pt x="113" y="11"/>
                  </a:lnTo>
                  <a:lnTo>
                    <a:pt x="113" y="11"/>
                  </a:lnTo>
                  <a:lnTo>
                    <a:pt x="113" y="11"/>
                  </a:lnTo>
                  <a:lnTo>
                    <a:pt x="113" y="11"/>
                  </a:lnTo>
                  <a:lnTo>
                    <a:pt x="114" y="10"/>
                  </a:lnTo>
                  <a:lnTo>
                    <a:pt x="114" y="10"/>
                  </a:lnTo>
                  <a:lnTo>
                    <a:pt x="114" y="9"/>
                  </a:lnTo>
                  <a:lnTo>
                    <a:pt x="114" y="9"/>
                  </a:lnTo>
                  <a:lnTo>
                    <a:pt x="114" y="8"/>
                  </a:lnTo>
                  <a:lnTo>
                    <a:pt x="114" y="8"/>
                  </a:lnTo>
                  <a:lnTo>
                    <a:pt x="114" y="7"/>
                  </a:lnTo>
                  <a:lnTo>
                    <a:pt x="115" y="7"/>
                  </a:lnTo>
                  <a:lnTo>
                    <a:pt x="115" y="7"/>
                  </a:lnTo>
                  <a:lnTo>
                    <a:pt x="115" y="7"/>
                  </a:lnTo>
                  <a:lnTo>
                    <a:pt x="115" y="6"/>
                  </a:lnTo>
                  <a:lnTo>
                    <a:pt x="116" y="6"/>
                  </a:lnTo>
                  <a:lnTo>
                    <a:pt x="116" y="6"/>
                  </a:lnTo>
                  <a:lnTo>
                    <a:pt x="116" y="5"/>
                  </a:lnTo>
                  <a:lnTo>
                    <a:pt x="116" y="5"/>
                  </a:lnTo>
                  <a:lnTo>
                    <a:pt x="117" y="5"/>
                  </a:lnTo>
                  <a:lnTo>
                    <a:pt x="117" y="5"/>
                  </a:lnTo>
                  <a:lnTo>
                    <a:pt x="117" y="5"/>
                  </a:lnTo>
                  <a:lnTo>
                    <a:pt x="117" y="5"/>
                  </a:lnTo>
                  <a:lnTo>
                    <a:pt x="117" y="6"/>
                  </a:lnTo>
                  <a:lnTo>
                    <a:pt x="118" y="6"/>
                  </a:lnTo>
                  <a:lnTo>
                    <a:pt x="118" y="6"/>
                  </a:lnTo>
                  <a:lnTo>
                    <a:pt x="118" y="6"/>
                  </a:lnTo>
                  <a:lnTo>
                    <a:pt x="118" y="6"/>
                  </a:lnTo>
                  <a:lnTo>
                    <a:pt x="118" y="5"/>
                  </a:lnTo>
                  <a:lnTo>
                    <a:pt x="118" y="4"/>
                  </a:lnTo>
                  <a:lnTo>
                    <a:pt x="119" y="4"/>
                  </a:lnTo>
                  <a:lnTo>
                    <a:pt x="119" y="4"/>
                  </a:lnTo>
                  <a:lnTo>
                    <a:pt x="119" y="3"/>
                  </a:lnTo>
                  <a:lnTo>
                    <a:pt x="119" y="3"/>
                  </a:lnTo>
                  <a:lnTo>
                    <a:pt x="119" y="2"/>
                  </a:lnTo>
                  <a:lnTo>
                    <a:pt x="120" y="2"/>
                  </a:lnTo>
                  <a:lnTo>
                    <a:pt x="120" y="2"/>
                  </a:lnTo>
                  <a:lnTo>
                    <a:pt x="120" y="1"/>
                  </a:lnTo>
                  <a:lnTo>
                    <a:pt x="120" y="1"/>
                  </a:lnTo>
                  <a:lnTo>
                    <a:pt x="121" y="1"/>
                  </a:lnTo>
                  <a:lnTo>
                    <a:pt x="121" y="1"/>
                  </a:lnTo>
                  <a:lnTo>
                    <a:pt x="121" y="0"/>
                  </a:lnTo>
                  <a:lnTo>
                    <a:pt x="121" y="0"/>
                  </a:lnTo>
                  <a:lnTo>
                    <a:pt x="122" y="0"/>
                  </a:lnTo>
                  <a:lnTo>
                    <a:pt x="122" y="0"/>
                  </a:lnTo>
                  <a:lnTo>
                    <a:pt x="122" y="0"/>
                  </a:lnTo>
                  <a:lnTo>
                    <a:pt x="122" y="0"/>
                  </a:lnTo>
                  <a:lnTo>
                    <a:pt x="122" y="0"/>
                  </a:lnTo>
                  <a:lnTo>
                    <a:pt x="122" y="0"/>
                  </a:lnTo>
                </a:path>
              </a:pathLst>
            </a:custGeom>
            <a:noFill/>
            <a:ln w="3175" cap="flat">
              <a:solidFill>
                <a:srgbClr val="00CC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69" name="Freeform 99"/>
            <p:cNvSpPr>
              <a:spLocks/>
            </p:cNvSpPr>
            <p:nvPr/>
          </p:nvSpPr>
          <p:spPr bwMode="auto">
            <a:xfrm>
              <a:off x="4806811" y="4345917"/>
              <a:ext cx="1609555" cy="340228"/>
            </a:xfrm>
            <a:custGeom>
              <a:avLst/>
              <a:gdLst>
                <a:gd name="T0" fmla="*/ 2 w 123"/>
                <a:gd name="T1" fmla="*/ 19 h 26"/>
                <a:gd name="T2" fmla="*/ 4 w 123"/>
                <a:gd name="T3" fmla="*/ 17 h 26"/>
                <a:gd name="T4" fmla="*/ 6 w 123"/>
                <a:gd name="T5" fmla="*/ 15 h 26"/>
                <a:gd name="T6" fmla="*/ 8 w 123"/>
                <a:gd name="T7" fmla="*/ 13 h 26"/>
                <a:gd name="T8" fmla="*/ 10 w 123"/>
                <a:gd name="T9" fmla="*/ 11 h 26"/>
                <a:gd name="T10" fmla="*/ 12 w 123"/>
                <a:gd name="T11" fmla="*/ 7 h 26"/>
                <a:gd name="T12" fmla="*/ 14 w 123"/>
                <a:gd name="T13" fmla="*/ 5 h 26"/>
                <a:gd name="T14" fmla="*/ 17 w 123"/>
                <a:gd name="T15" fmla="*/ 11 h 26"/>
                <a:gd name="T16" fmla="*/ 18 w 123"/>
                <a:gd name="T17" fmla="*/ 18 h 26"/>
                <a:gd name="T18" fmla="*/ 20 w 123"/>
                <a:gd name="T19" fmla="*/ 22 h 26"/>
                <a:gd name="T20" fmla="*/ 22 w 123"/>
                <a:gd name="T21" fmla="*/ 24 h 26"/>
                <a:gd name="T22" fmla="*/ 24 w 123"/>
                <a:gd name="T23" fmla="*/ 26 h 26"/>
                <a:gd name="T24" fmla="*/ 27 w 123"/>
                <a:gd name="T25" fmla="*/ 25 h 26"/>
                <a:gd name="T26" fmla="*/ 28 w 123"/>
                <a:gd name="T27" fmla="*/ 22 h 26"/>
                <a:gd name="T28" fmla="*/ 31 w 123"/>
                <a:gd name="T29" fmla="*/ 20 h 26"/>
                <a:gd name="T30" fmla="*/ 33 w 123"/>
                <a:gd name="T31" fmla="*/ 22 h 26"/>
                <a:gd name="T32" fmla="*/ 35 w 123"/>
                <a:gd name="T33" fmla="*/ 19 h 26"/>
                <a:gd name="T34" fmla="*/ 37 w 123"/>
                <a:gd name="T35" fmla="*/ 19 h 26"/>
                <a:gd name="T36" fmla="*/ 39 w 123"/>
                <a:gd name="T37" fmla="*/ 18 h 26"/>
                <a:gd name="T38" fmla="*/ 41 w 123"/>
                <a:gd name="T39" fmla="*/ 15 h 26"/>
                <a:gd name="T40" fmla="*/ 43 w 123"/>
                <a:gd name="T41" fmla="*/ 12 h 26"/>
                <a:gd name="T42" fmla="*/ 45 w 123"/>
                <a:gd name="T43" fmla="*/ 11 h 26"/>
                <a:gd name="T44" fmla="*/ 47 w 123"/>
                <a:gd name="T45" fmla="*/ 9 h 26"/>
                <a:gd name="T46" fmla="*/ 49 w 123"/>
                <a:gd name="T47" fmla="*/ 6 h 26"/>
                <a:gd name="T48" fmla="*/ 51 w 123"/>
                <a:gd name="T49" fmla="*/ 7 h 26"/>
                <a:gd name="T50" fmla="*/ 53 w 123"/>
                <a:gd name="T51" fmla="*/ 17 h 26"/>
                <a:gd name="T52" fmla="*/ 56 w 123"/>
                <a:gd name="T53" fmla="*/ 23 h 26"/>
                <a:gd name="T54" fmla="*/ 57 w 123"/>
                <a:gd name="T55" fmla="*/ 22 h 26"/>
                <a:gd name="T56" fmla="*/ 60 w 123"/>
                <a:gd name="T57" fmla="*/ 26 h 26"/>
                <a:gd name="T58" fmla="*/ 61 w 123"/>
                <a:gd name="T59" fmla="*/ 26 h 26"/>
                <a:gd name="T60" fmla="*/ 64 w 123"/>
                <a:gd name="T61" fmla="*/ 24 h 26"/>
                <a:gd name="T62" fmla="*/ 66 w 123"/>
                <a:gd name="T63" fmla="*/ 23 h 26"/>
                <a:gd name="T64" fmla="*/ 68 w 123"/>
                <a:gd name="T65" fmla="*/ 22 h 26"/>
                <a:gd name="T66" fmla="*/ 70 w 123"/>
                <a:gd name="T67" fmla="*/ 21 h 26"/>
                <a:gd name="T68" fmla="*/ 72 w 123"/>
                <a:gd name="T69" fmla="*/ 21 h 26"/>
                <a:gd name="T70" fmla="*/ 74 w 123"/>
                <a:gd name="T71" fmla="*/ 19 h 26"/>
                <a:gd name="T72" fmla="*/ 76 w 123"/>
                <a:gd name="T73" fmla="*/ 16 h 26"/>
                <a:gd name="T74" fmla="*/ 78 w 123"/>
                <a:gd name="T75" fmla="*/ 16 h 26"/>
                <a:gd name="T76" fmla="*/ 80 w 123"/>
                <a:gd name="T77" fmla="*/ 13 h 26"/>
                <a:gd name="T78" fmla="*/ 82 w 123"/>
                <a:gd name="T79" fmla="*/ 9 h 26"/>
                <a:gd name="T80" fmla="*/ 84 w 123"/>
                <a:gd name="T81" fmla="*/ 7 h 26"/>
                <a:gd name="T82" fmla="*/ 86 w 123"/>
                <a:gd name="T83" fmla="*/ 4 h 26"/>
                <a:gd name="T84" fmla="*/ 88 w 123"/>
                <a:gd name="T85" fmla="*/ 8 h 26"/>
                <a:gd name="T86" fmla="*/ 90 w 123"/>
                <a:gd name="T87" fmla="*/ 16 h 26"/>
                <a:gd name="T88" fmla="*/ 92 w 123"/>
                <a:gd name="T89" fmla="*/ 20 h 26"/>
                <a:gd name="T90" fmla="*/ 95 w 123"/>
                <a:gd name="T91" fmla="*/ 22 h 26"/>
                <a:gd name="T92" fmla="*/ 96 w 123"/>
                <a:gd name="T93" fmla="*/ 23 h 26"/>
                <a:gd name="T94" fmla="*/ 99 w 123"/>
                <a:gd name="T95" fmla="*/ 23 h 26"/>
                <a:gd name="T96" fmla="*/ 100 w 123"/>
                <a:gd name="T97" fmla="*/ 20 h 26"/>
                <a:gd name="T98" fmla="*/ 103 w 123"/>
                <a:gd name="T99" fmla="*/ 18 h 26"/>
                <a:gd name="T100" fmla="*/ 105 w 123"/>
                <a:gd name="T101" fmla="*/ 19 h 26"/>
                <a:gd name="T102" fmla="*/ 107 w 123"/>
                <a:gd name="T103" fmla="*/ 18 h 26"/>
                <a:gd name="T104" fmla="*/ 109 w 123"/>
                <a:gd name="T105" fmla="*/ 15 h 26"/>
                <a:gd name="T106" fmla="*/ 111 w 123"/>
                <a:gd name="T107" fmla="*/ 16 h 26"/>
                <a:gd name="T108" fmla="*/ 113 w 123"/>
                <a:gd name="T109" fmla="*/ 14 h 26"/>
                <a:gd name="T110" fmla="*/ 115 w 123"/>
                <a:gd name="T111" fmla="*/ 11 h 26"/>
                <a:gd name="T112" fmla="*/ 117 w 123"/>
                <a:gd name="T113" fmla="*/ 10 h 26"/>
                <a:gd name="T114" fmla="*/ 119 w 123"/>
                <a:gd name="T115" fmla="*/ 8 h 26"/>
                <a:gd name="T116" fmla="*/ 121 w 123"/>
                <a:gd name="T117" fmla="*/ 5 h 26"/>
                <a:gd name="T118" fmla="*/ 123 w 123"/>
                <a:gd name="T1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 h="26">
                  <a:moveTo>
                    <a:pt x="0" y="19"/>
                  </a:moveTo>
                  <a:lnTo>
                    <a:pt x="0" y="19"/>
                  </a:lnTo>
                  <a:lnTo>
                    <a:pt x="1" y="19"/>
                  </a:lnTo>
                  <a:lnTo>
                    <a:pt x="1" y="19"/>
                  </a:lnTo>
                  <a:lnTo>
                    <a:pt x="1" y="19"/>
                  </a:lnTo>
                  <a:lnTo>
                    <a:pt x="1" y="19"/>
                  </a:lnTo>
                  <a:lnTo>
                    <a:pt x="1" y="19"/>
                  </a:lnTo>
                  <a:lnTo>
                    <a:pt x="1" y="19"/>
                  </a:lnTo>
                  <a:lnTo>
                    <a:pt x="2" y="19"/>
                  </a:lnTo>
                  <a:lnTo>
                    <a:pt x="2" y="19"/>
                  </a:lnTo>
                  <a:lnTo>
                    <a:pt x="2" y="18"/>
                  </a:lnTo>
                  <a:lnTo>
                    <a:pt x="2" y="18"/>
                  </a:lnTo>
                  <a:lnTo>
                    <a:pt x="3" y="18"/>
                  </a:lnTo>
                  <a:lnTo>
                    <a:pt x="3" y="18"/>
                  </a:lnTo>
                  <a:lnTo>
                    <a:pt x="3" y="18"/>
                  </a:lnTo>
                  <a:lnTo>
                    <a:pt x="3" y="17"/>
                  </a:lnTo>
                  <a:lnTo>
                    <a:pt x="3" y="17"/>
                  </a:lnTo>
                  <a:lnTo>
                    <a:pt x="4" y="17"/>
                  </a:lnTo>
                  <a:lnTo>
                    <a:pt x="4" y="17"/>
                  </a:lnTo>
                  <a:lnTo>
                    <a:pt x="4" y="17"/>
                  </a:lnTo>
                  <a:lnTo>
                    <a:pt x="4" y="17"/>
                  </a:lnTo>
                  <a:lnTo>
                    <a:pt x="5" y="17"/>
                  </a:lnTo>
                  <a:lnTo>
                    <a:pt x="5" y="16"/>
                  </a:lnTo>
                  <a:lnTo>
                    <a:pt x="5" y="16"/>
                  </a:lnTo>
                  <a:lnTo>
                    <a:pt x="5" y="16"/>
                  </a:lnTo>
                  <a:lnTo>
                    <a:pt x="5" y="16"/>
                  </a:lnTo>
                  <a:lnTo>
                    <a:pt x="5" y="16"/>
                  </a:lnTo>
                  <a:lnTo>
                    <a:pt x="6" y="16"/>
                  </a:lnTo>
                  <a:lnTo>
                    <a:pt x="6" y="15"/>
                  </a:lnTo>
                  <a:lnTo>
                    <a:pt x="6" y="15"/>
                  </a:lnTo>
                  <a:lnTo>
                    <a:pt x="6" y="15"/>
                  </a:lnTo>
                  <a:lnTo>
                    <a:pt x="6" y="15"/>
                  </a:lnTo>
                  <a:lnTo>
                    <a:pt x="7" y="14"/>
                  </a:lnTo>
                  <a:lnTo>
                    <a:pt x="7" y="14"/>
                  </a:lnTo>
                  <a:lnTo>
                    <a:pt x="7" y="14"/>
                  </a:lnTo>
                  <a:lnTo>
                    <a:pt x="7" y="14"/>
                  </a:lnTo>
                  <a:lnTo>
                    <a:pt x="8" y="13"/>
                  </a:lnTo>
                  <a:lnTo>
                    <a:pt x="8" y="13"/>
                  </a:lnTo>
                  <a:lnTo>
                    <a:pt x="8" y="13"/>
                  </a:lnTo>
                  <a:lnTo>
                    <a:pt x="8" y="13"/>
                  </a:lnTo>
                  <a:lnTo>
                    <a:pt x="9" y="12"/>
                  </a:lnTo>
                  <a:lnTo>
                    <a:pt x="9" y="12"/>
                  </a:lnTo>
                  <a:lnTo>
                    <a:pt x="9" y="12"/>
                  </a:lnTo>
                  <a:lnTo>
                    <a:pt x="9" y="12"/>
                  </a:lnTo>
                  <a:lnTo>
                    <a:pt x="9" y="12"/>
                  </a:lnTo>
                  <a:lnTo>
                    <a:pt x="9" y="12"/>
                  </a:lnTo>
                  <a:lnTo>
                    <a:pt x="9" y="12"/>
                  </a:lnTo>
                  <a:lnTo>
                    <a:pt x="10" y="12"/>
                  </a:lnTo>
                  <a:lnTo>
                    <a:pt x="10" y="12"/>
                  </a:lnTo>
                  <a:lnTo>
                    <a:pt x="10" y="11"/>
                  </a:lnTo>
                  <a:lnTo>
                    <a:pt x="10" y="11"/>
                  </a:lnTo>
                  <a:lnTo>
                    <a:pt x="11" y="10"/>
                  </a:lnTo>
                  <a:lnTo>
                    <a:pt x="11" y="10"/>
                  </a:lnTo>
                  <a:lnTo>
                    <a:pt x="11" y="9"/>
                  </a:lnTo>
                  <a:lnTo>
                    <a:pt x="11" y="9"/>
                  </a:lnTo>
                  <a:lnTo>
                    <a:pt x="11" y="9"/>
                  </a:lnTo>
                  <a:lnTo>
                    <a:pt x="12" y="9"/>
                  </a:lnTo>
                  <a:lnTo>
                    <a:pt x="12" y="8"/>
                  </a:lnTo>
                  <a:lnTo>
                    <a:pt x="12" y="7"/>
                  </a:lnTo>
                  <a:lnTo>
                    <a:pt x="12" y="7"/>
                  </a:lnTo>
                  <a:lnTo>
                    <a:pt x="13" y="6"/>
                  </a:lnTo>
                  <a:lnTo>
                    <a:pt x="13" y="6"/>
                  </a:lnTo>
                  <a:lnTo>
                    <a:pt x="13" y="5"/>
                  </a:lnTo>
                  <a:lnTo>
                    <a:pt x="13" y="5"/>
                  </a:lnTo>
                  <a:lnTo>
                    <a:pt x="13" y="4"/>
                  </a:lnTo>
                  <a:lnTo>
                    <a:pt x="13" y="4"/>
                  </a:lnTo>
                  <a:lnTo>
                    <a:pt x="14" y="5"/>
                  </a:lnTo>
                  <a:lnTo>
                    <a:pt x="14" y="5"/>
                  </a:lnTo>
                  <a:lnTo>
                    <a:pt x="14" y="5"/>
                  </a:lnTo>
                  <a:lnTo>
                    <a:pt x="14" y="5"/>
                  </a:lnTo>
                  <a:lnTo>
                    <a:pt x="14" y="5"/>
                  </a:lnTo>
                  <a:lnTo>
                    <a:pt x="15" y="5"/>
                  </a:lnTo>
                  <a:lnTo>
                    <a:pt x="15" y="6"/>
                  </a:lnTo>
                  <a:lnTo>
                    <a:pt x="15" y="6"/>
                  </a:lnTo>
                  <a:lnTo>
                    <a:pt x="15" y="7"/>
                  </a:lnTo>
                  <a:lnTo>
                    <a:pt x="16" y="8"/>
                  </a:lnTo>
                  <a:lnTo>
                    <a:pt x="16" y="9"/>
                  </a:lnTo>
                  <a:lnTo>
                    <a:pt x="16" y="9"/>
                  </a:lnTo>
                  <a:lnTo>
                    <a:pt x="16" y="10"/>
                  </a:lnTo>
                  <a:lnTo>
                    <a:pt x="17" y="11"/>
                  </a:lnTo>
                  <a:lnTo>
                    <a:pt x="17" y="12"/>
                  </a:lnTo>
                  <a:lnTo>
                    <a:pt x="17" y="13"/>
                  </a:lnTo>
                  <a:lnTo>
                    <a:pt x="17" y="13"/>
                  </a:lnTo>
                  <a:lnTo>
                    <a:pt x="17" y="14"/>
                  </a:lnTo>
                  <a:lnTo>
                    <a:pt x="17" y="14"/>
                  </a:lnTo>
                  <a:lnTo>
                    <a:pt x="17" y="15"/>
                  </a:lnTo>
                  <a:lnTo>
                    <a:pt x="18" y="16"/>
                  </a:lnTo>
                  <a:lnTo>
                    <a:pt x="18" y="17"/>
                  </a:lnTo>
                  <a:lnTo>
                    <a:pt x="18" y="18"/>
                  </a:lnTo>
                  <a:lnTo>
                    <a:pt x="18" y="18"/>
                  </a:lnTo>
                  <a:lnTo>
                    <a:pt x="19" y="18"/>
                  </a:lnTo>
                  <a:lnTo>
                    <a:pt x="19" y="19"/>
                  </a:lnTo>
                  <a:lnTo>
                    <a:pt x="19" y="19"/>
                  </a:lnTo>
                  <a:lnTo>
                    <a:pt x="19" y="20"/>
                  </a:lnTo>
                  <a:lnTo>
                    <a:pt x="20" y="21"/>
                  </a:lnTo>
                  <a:lnTo>
                    <a:pt x="20" y="21"/>
                  </a:lnTo>
                  <a:lnTo>
                    <a:pt x="20" y="22"/>
                  </a:lnTo>
                  <a:lnTo>
                    <a:pt x="20" y="22"/>
                  </a:lnTo>
                  <a:lnTo>
                    <a:pt x="20" y="22"/>
                  </a:lnTo>
                  <a:lnTo>
                    <a:pt x="20" y="22"/>
                  </a:lnTo>
                  <a:lnTo>
                    <a:pt x="20" y="22"/>
                  </a:lnTo>
                  <a:lnTo>
                    <a:pt x="21" y="22"/>
                  </a:lnTo>
                  <a:lnTo>
                    <a:pt x="21" y="22"/>
                  </a:lnTo>
                  <a:lnTo>
                    <a:pt x="21" y="22"/>
                  </a:lnTo>
                  <a:lnTo>
                    <a:pt x="21" y="22"/>
                  </a:lnTo>
                  <a:lnTo>
                    <a:pt x="22" y="22"/>
                  </a:lnTo>
                  <a:lnTo>
                    <a:pt x="22" y="22"/>
                  </a:lnTo>
                  <a:lnTo>
                    <a:pt x="22" y="23"/>
                  </a:lnTo>
                  <a:lnTo>
                    <a:pt x="22" y="23"/>
                  </a:lnTo>
                  <a:lnTo>
                    <a:pt x="22" y="24"/>
                  </a:lnTo>
                  <a:lnTo>
                    <a:pt x="23" y="24"/>
                  </a:lnTo>
                  <a:lnTo>
                    <a:pt x="23" y="25"/>
                  </a:lnTo>
                  <a:lnTo>
                    <a:pt x="23" y="25"/>
                  </a:lnTo>
                  <a:lnTo>
                    <a:pt x="23" y="25"/>
                  </a:lnTo>
                  <a:lnTo>
                    <a:pt x="24" y="25"/>
                  </a:lnTo>
                  <a:lnTo>
                    <a:pt x="24" y="25"/>
                  </a:lnTo>
                  <a:lnTo>
                    <a:pt x="24" y="26"/>
                  </a:lnTo>
                  <a:lnTo>
                    <a:pt x="24" y="26"/>
                  </a:lnTo>
                  <a:lnTo>
                    <a:pt x="24" y="26"/>
                  </a:lnTo>
                  <a:lnTo>
                    <a:pt x="24" y="26"/>
                  </a:lnTo>
                  <a:lnTo>
                    <a:pt x="25" y="26"/>
                  </a:lnTo>
                  <a:lnTo>
                    <a:pt x="25" y="26"/>
                  </a:lnTo>
                  <a:lnTo>
                    <a:pt x="25" y="26"/>
                  </a:lnTo>
                  <a:lnTo>
                    <a:pt x="25" y="26"/>
                  </a:lnTo>
                  <a:lnTo>
                    <a:pt x="25" y="26"/>
                  </a:lnTo>
                  <a:lnTo>
                    <a:pt x="26" y="26"/>
                  </a:lnTo>
                  <a:lnTo>
                    <a:pt x="26" y="26"/>
                  </a:lnTo>
                  <a:lnTo>
                    <a:pt x="26" y="26"/>
                  </a:lnTo>
                  <a:lnTo>
                    <a:pt x="26" y="26"/>
                  </a:lnTo>
                  <a:lnTo>
                    <a:pt x="27" y="25"/>
                  </a:lnTo>
                  <a:lnTo>
                    <a:pt x="27" y="25"/>
                  </a:lnTo>
                  <a:lnTo>
                    <a:pt x="27" y="24"/>
                  </a:lnTo>
                  <a:lnTo>
                    <a:pt x="27" y="24"/>
                  </a:lnTo>
                  <a:lnTo>
                    <a:pt x="28" y="24"/>
                  </a:lnTo>
                  <a:lnTo>
                    <a:pt x="28" y="23"/>
                  </a:lnTo>
                  <a:lnTo>
                    <a:pt x="28" y="23"/>
                  </a:lnTo>
                  <a:lnTo>
                    <a:pt x="28" y="23"/>
                  </a:lnTo>
                  <a:lnTo>
                    <a:pt x="28" y="22"/>
                  </a:lnTo>
                  <a:lnTo>
                    <a:pt x="28" y="22"/>
                  </a:lnTo>
                  <a:lnTo>
                    <a:pt x="28" y="22"/>
                  </a:lnTo>
                  <a:lnTo>
                    <a:pt x="29" y="22"/>
                  </a:lnTo>
                  <a:lnTo>
                    <a:pt x="29" y="22"/>
                  </a:lnTo>
                  <a:lnTo>
                    <a:pt x="29" y="21"/>
                  </a:lnTo>
                  <a:lnTo>
                    <a:pt x="29" y="21"/>
                  </a:lnTo>
                  <a:lnTo>
                    <a:pt x="30" y="21"/>
                  </a:lnTo>
                  <a:lnTo>
                    <a:pt x="30" y="21"/>
                  </a:lnTo>
                  <a:lnTo>
                    <a:pt x="30" y="21"/>
                  </a:lnTo>
                  <a:lnTo>
                    <a:pt x="30" y="21"/>
                  </a:lnTo>
                  <a:lnTo>
                    <a:pt x="31" y="21"/>
                  </a:lnTo>
                  <a:lnTo>
                    <a:pt x="31" y="20"/>
                  </a:lnTo>
                  <a:lnTo>
                    <a:pt x="31" y="20"/>
                  </a:lnTo>
                  <a:lnTo>
                    <a:pt x="31" y="20"/>
                  </a:lnTo>
                  <a:lnTo>
                    <a:pt x="31" y="20"/>
                  </a:lnTo>
                  <a:lnTo>
                    <a:pt x="32" y="20"/>
                  </a:lnTo>
                  <a:lnTo>
                    <a:pt x="32" y="21"/>
                  </a:lnTo>
                  <a:lnTo>
                    <a:pt x="32" y="21"/>
                  </a:lnTo>
                  <a:lnTo>
                    <a:pt x="32" y="21"/>
                  </a:lnTo>
                  <a:lnTo>
                    <a:pt x="32" y="22"/>
                  </a:lnTo>
                  <a:lnTo>
                    <a:pt x="32" y="22"/>
                  </a:lnTo>
                  <a:lnTo>
                    <a:pt x="33" y="22"/>
                  </a:lnTo>
                  <a:lnTo>
                    <a:pt x="33" y="22"/>
                  </a:lnTo>
                  <a:lnTo>
                    <a:pt x="33" y="22"/>
                  </a:lnTo>
                  <a:lnTo>
                    <a:pt x="33" y="22"/>
                  </a:lnTo>
                  <a:lnTo>
                    <a:pt x="33" y="21"/>
                  </a:lnTo>
                  <a:lnTo>
                    <a:pt x="34" y="21"/>
                  </a:lnTo>
                  <a:lnTo>
                    <a:pt x="34" y="20"/>
                  </a:lnTo>
                  <a:lnTo>
                    <a:pt x="34" y="20"/>
                  </a:lnTo>
                  <a:lnTo>
                    <a:pt x="34" y="19"/>
                  </a:lnTo>
                  <a:lnTo>
                    <a:pt x="35" y="19"/>
                  </a:lnTo>
                  <a:lnTo>
                    <a:pt x="35" y="19"/>
                  </a:lnTo>
                  <a:lnTo>
                    <a:pt x="35" y="19"/>
                  </a:lnTo>
                  <a:lnTo>
                    <a:pt x="35" y="19"/>
                  </a:lnTo>
                  <a:lnTo>
                    <a:pt x="36" y="19"/>
                  </a:lnTo>
                  <a:lnTo>
                    <a:pt x="36" y="19"/>
                  </a:lnTo>
                  <a:lnTo>
                    <a:pt x="36" y="19"/>
                  </a:lnTo>
                  <a:lnTo>
                    <a:pt x="36" y="19"/>
                  </a:lnTo>
                  <a:lnTo>
                    <a:pt x="36" y="19"/>
                  </a:lnTo>
                  <a:lnTo>
                    <a:pt x="36" y="19"/>
                  </a:lnTo>
                  <a:lnTo>
                    <a:pt x="36" y="19"/>
                  </a:lnTo>
                  <a:lnTo>
                    <a:pt x="37" y="19"/>
                  </a:lnTo>
                  <a:lnTo>
                    <a:pt x="37" y="19"/>
                  </a:lnTo>
                  <a:lnTo>
                    <a:pt x="37" y="19"/>
                  </a:lnTo>
                  <a:lnTo>
                    <a:pt x="37" y="19"/>
                  </a:lnTo>
                  <a:lnTo>
                    <a:pt x="38" y="18"/>
                  </a:lnTo>
                  <a:lnTo>
                    <a:pt x="38" y="18"/>
                  </a:lnTo>
                  <a:lnTo>
                    <a:pt x="38" y="18"/>
                  </a:lnTo>
                  <a:lnTo>
                    <a:pt x="38" y="18"/>
                  </a:lnTo>
                  <a:lnTo>
                    <a:pt x="39" y="18"/>
                  </a:lnTo>
                  <a:lnTo>
                    <a:pt x="39" y="18"/>
                  </a:lnTo>
                  <a:lnTo>
                    <a:pt x="39" y="18"/>
                  </a:lnTo>
                  <a:lnTo>
                    <a:pt x="39" y="18"/>
                  </a:lnTo>
                  <a:lnTo>
                    <a:pt x="39" y="18"/>
                  </a:lnTo>
                  <a:lnTo>
                    <a:pt x="40" y="18"/>
                  </a:lnTo>
                  <a:lnTo>
                    <a:pt x="40" y="18"/>
                  </a:lnTo>
                  <a:lnTo>
                    <a:pt x="40" y="17"/>
                  </a:lnTo>
                  <a:lnTo>
                    <a:pt x="40" y="17"/>
                  </a:lnTo>
                  <a:lnTo>
                    <a:pt x="40" y="16"/>
                  </a:lnTo>
                  <a:lnTo>
                    <a:pt x="40" y="16"/>
                  </a:lnTo>
                  <a:lnTo>
                    <a:pt x="41" y="15"/>
                  </a:lnTo>
                  <a:lnTo>
                    <a:pt x="41" y="15"/>
                  </a:lnTo>
                  <a:lnTo>
                    <a:pt x="41" y="14"/>
                  </a:lnTo>
                  <a:lnTo>
                    <a:pt x="41" y="14"/>
                  </a:lnTo>
                  <a:lnTo>
                    <a:pt x="42" y="14"/>
                  </a:lnTo>
                  <a:lnTo>
                    <a:pt x="42" y="13"/>
                  </a:lnTo>
                  <a:lnTo>
                    <a:pt x="42" y="13"/>
                  </a:lnTo>
                  <a:lnTo>
                    <a:pt x="42" y="13"/>
                  </a:lnTo>
                  <a:lnTo>
                    <a:pt x="42" y="13"/>
                  </a:lnTo>
                  <a:lnTo>
                    <a:pt x="43" y="13"/>
                  </a:lnTo>
                  <a:lnTo>
                    <a:pt x="43" y="13"/>
                  </a:lnTo>
                  <a:lnTo>
                    <a:pt x="43" y="12"/>
                  </a:lnTo>
                  <a:lnTo>
                    <a:pt x="43" y="12"/>
                  </a:lnTo>
                  <a:lnTo>
                    <a:pt x="44" y="12"/>
                  </a:lnTo>
                  <a:lnTo>
                    <a:pt x="44" y="12"/>
                  </a:lnTo>
                  <a:lnTo>
                    <a:pt x="44" y="12"/>
                  </a:lnTo>
                  <a:lnTo>
                    <a:pt x="44" y="11"/>
                  </a:lnTo>
                  <a:lnTo>
                    <a:pt x="44" y="11"/>
                  </a:lnTo>
                  <a:lnTo>
                    <a:pt x="44" y="11"/>
                  </a:lnTo>
                  <a:lnTo>
                    <a:pt x="44" y="11"/>
                  </a:lnTo>
                  <a:lnTo>
                    <a:pt x="45" y="11"/>
                  </a:lnTo>
                  <a:lnTo>
                    <a:pt x="45" y="11"/>
                  </a:lnTo>
                  <a:lnTo>
                    <a:pt x="45" y="11"/>
                  </a:lnTo>
                  <a:lnTo>
                    <a:pt x="45" y="11"/>
                  </a:lnTo>
                  <a:lnTo>
                    <a:pt x="46" y="11"/>
                  </a:lnTo>
                  <a:lnTo>
                    <a:pt x="46" y="11"/>
                  </a:lnTo>
                  <a:lnTo>
                    <a:pt x="46" y="11"/>
                  </a:lnTo>
                  <a:lnTo>
                    <a:pt x="46" y="10"/>
                  </a:lnTo>
                  <a:lnTo>
                    <a:pt x="47" y="10"/>
                  </a:lnTo>
                  <a:lnTo>
                    <a:pt x="47" y="9"/>
                  </a:lnTo>
                  <a:lnTo>
                    <a:pt x="47" y="9"/>
                  </a:lnTo>
                  <a:lnTo>
                    <a:pt x="47" y="9"/>
                  </a:lnTo>
                  <a:lnTo>
                    <a:pt x="48" y="9"/>
                  </a:lnTo>
                  <a:lnTo>
                    <a:pt x="48" y="8"/>
                  </a:lnTo>
                  <a:lnTo>
                    <a:pt x="48" y="8"/>
                  </a:lnTo>
                  <a:lnTo>
                    <a:pt x="48" y="7"/>
                  </a:lnTo>
                  <a:lnTo>
                    <a:pt x="48" y="7"/>
                  </a:lnTo>
                  <a:lnTo>
                    <a:pt x="48" y="7"/>
                  </a:lnTo>
                  <a:lnTo>
                    <a:pt x="48" y="7"/>
                  </a:lnTo>
                  <a:lnTo>
                    <a:pt x="49" y="6"/>
                  </a:lnTo>
                  <a:lnTo>
                    <a:pt x="49" y="6"/>
                  </a:lnTo>
                  <a:lnTo>
                    <a:pt x="49" y="6"/>
                  </a:lnTo>
                  <a:lnTo>
                    <a:pt x="49" y="6"/>
                  </a:lnTo>
                  <a:lnTo>
                    <a:pt x="50" y="6"/>
                  </a:lnTo>
                  <a:lnTo>
                    <a:pt x="50" y="6"/>
                  </a:lnTo>
                  <a:lnTo>
                    <a:pt x="50" y="6"/>
                  </a:lnTo>
                  <a:lnTo>
                    <a:pt x="50" y="6"/>
                  </a:lnTo>
                  <a:lnTo>
                    <a:pt x="50" y="6"/>
                  </a:lnTo>
                  <a:lnTo>
                    <a:pt x="51" y="6"/>
                  </a:lnTo>
                  <a:lnTo>
                    <a:pt x="51" y="6"/>
                  </a:lnTo>
                  <a:lnTo>
                    <a:pt x="51" y="6"/>
                  </a:lnTo>
                  <a:lnTo>
                    <a:pt x="51" y="7"/>
                  </a:lnTo>
                  <a:lnTo>
                    <a:pt x="52" y="8"/>
                  </a:lnTo>
                  <a:lnTo>
                    <a:pt x="52" y="9"/>
                  </a:lnTo>
                  <a:lnTo>
                    <a:pt x="52" y="10"/>
                  </a:lnTo>
                  <a:lnTo>
                    <a:pt x="52" y="11"/>
                  </a:lnTo>
                  <a:lnTo>
                    <a:pt x="52" y="12"/>
                  </a:lnTo>
                  <a:lnTo>
                    <a:pt x="52" y="13"/>
                  </a:lnTo>
                  <a:lnTo>
                    <a:pt x="53" y="13"/>
                  </a:lnTo>
                  <a:lnTo>
                    <a:pt x="53" y="14"/>
                  </a:lnTo>
                  <a:lnTo>
                    <a:pt x="53" y="16"/>
                  </a:lnTo>
                  <a:lnTo>
                    <a:pt x="53" y="17"/>
                  </a:lnTo>
                  <a:lnTo>
                    <a:pt x="53" y="18"/>
                  </a:lnTo>
                  <a:lnTo>
                    <a:pt x="54" y="18"/>
                  </a:lnTo>
                  <a:lnTo>
                    <a:pt x="54" y="20"/>
                  </a:lnTo>
                  <a:lnTo>
                    <a:pt x="54" y="21"/>
                  </a:lnTo>
                  <a:lnTo>
                    <a:pt x="54" y="22"/>
                  </a:lnTo>
                  <a:lnTo>
                    <a:pt x="55" y="22"/>
                  </a:lnTo>
                  <a:lnTo>
                    <a:pt x="55" y="22"/>
                  </a:lnTo>
                  <a:lnTo>
                    <a:pt x="55" y="22"/>
                  </a:lnTo>
                  <a:lnTo>
                    <a:pt x="55" y="22"/>
                  </a:lnTo>
                  <a:lnTo>
                    <a:pt x="56" y="23"/>
                  </a:lnTo>
                  <a:lnTo>
                    <a:pt x="56" y="23"/>
                  </a:lnTo>
                  <a:lnTo>
                    <a:pt x="56" y="23"/>
                  </a:lnTo>
                  <a:lnTo>
                    <a:pt x="56" y="23"/>
                  </a:lnTo>
                  <a:lnTo>
                    <a:pt x="56" y="23"/>
                  </a:lnTo>
                  <a:lnTo>
                    <a:pt x="56" y="23"/>
                  </a:lnTo>
                  <a:lnTo>
                    <a:pt x="56" y="23"/>
                  </a:lnTo>
                  <a:lnTo>
                    <a:pt x="57" y="23"/>
                  </a:lnTo>
                  <a:lnTo>
                    <a:pt x="57" y="22"/>
                  </a:lnTo>
                  <a:lnTo>
                    <a:pt x="57" y="22"/>
                  </a:lnTo>
                  <a:lnTo>
                    <a:pt x="57" y="22"/>
                  </a:lnTo>
                  <a:lnTo>
                    <a:pt x="58" y="22"/>
                  </a:lnTo>
                  <a:lnTo>
                    <a:pt x="58" y="22"/>
                  </a:lnTo>
                  <a:lnTo>
                    <a:pt x="58" y="23"/>
                  </a:lnTo>
                  <a:lnTo>
                    <a:pt x="58" y="23"/>
                  </a:lnTo>
                  <a:lnTo>
                    <a:pt x="59" y="24"/>
                  </a:lnTo>
                  <a:lnTo>
                    <a:pt x="59" y="24"/>
                  </a:lnTo>
                  <a:lnTo>
                    <a:pt x="59" y="25"/>
                  </a:lnTo>
                  <a:lnTo>
                    <a:pt x="59" y="25"/>
                  </a:lnTo>
                  <a:lnTo>
                    <a:pt x="59" y="26"/>
                  </a:lnTo>
                  <a:lnTo>
                    <a:pt x="60" y="26"/>
                  </a:lnTo>
                  <a:lnTo>
                    <a:pt x="60" y="26"/>
                  </a:lnTo>
                  <a:lnTo>
                    <a:pt x="60" y="26"/>
                  </a:lnTo>
                  <a:lnTo>
                    <a:pt x="60" y="26"/>
                  </a:lnTo>
                  <a:lnTo>
                    <a:pt x="60" y="25"/>
                  </a:lnTo>
                  <a:lnTo>
                    <a:pt x="60" y="25"/>
                  </a:lnTo>
                  <a:lnTo>
                    <a:pt x="61" y="25"/>
                  </a:lnTo>
                  <a:lnTo>
                    <a:pt x="61" y="25"/>
                  </a:lnTo>
                  <a:lnTo>
                    <a:pt x="61" y="25"/>
                  </a:lnTo>
                  <a:lnTo>
                    <a:pt x="61" y="26"/>
                  </a:lnTo>
                  <a:lnTo>
                    <a:pt x="61" y="26"/>
                  </a:lnTo>
                  <a:lnTo>
                    <a:pt x="62" y="26"/>
                  </a:lnTo>
                  <a:lnTo>
                    <a:pt x="62" y="26"/>
                  </a:lnTo>
                  <a:lnTo>
                    <a:pt x="62" y="26"/>
                  </a:lnTo>
                  <a:lnTo>
                    <a:pt x="62" y="26"/>
                  </a:lnTo>
                  <a:lnTo>
                    <a:pt x="63" y="26"/>
                  </a:lnTo>
                  <a:lnTo>
                    <a:pt x="63" y="26"/>
                  </a:lnTo>
                  <a:lnTo>
                    <a:pt x="63" y="25"/>
                  </a:lnTo>
                  <a:lnTo>
                    <a:pt x="63" y="25"/>
                  </a:lnTo>
                  <a:lnTo>
                    <a:pt x="64" y="25"/>
                  </a:lnTo>
                  <a:lnTo>
                    <a:pt x="64" y="24"/>
                  </a:lnTo>
                  <a:lnTo>
                    <a:pt x="64" y="24"/>
                  </a:lnTo>
                  <a:lnTo>
                    <a:pt x="64" y="23"/>
                  </a:lnTo>
                  <a:lnTo>
                    <a:pt x="64" y="23"/>
                  </a:lnTo>
                  <a:lnTo>
                    <a:pt x="64" y="23"/>
                  </a:lnTo>
                  <a:lnTo>
                    <a:pt x="64" y="23"/>
                  </a:lnTo>
                  <a:lnTo>
                    <a:pt x="65" y="23"/>
                  </a:lnTo>
                  <a:lnTo>
                    <a:pt x="65" y="23"/>
                  </a:lnTo>
                  <a:lnTo>
                    <a:pt x="65" y="23"/>
                  </a:lnTo>
                  <a:lnTo>
                    <a:pt x="65" y="23"/>
                  </a:lnTo>
                  <a:lnTo>
                    <a:pt x="66" y="23"/>
                  </a:lnTo>
                  <a:lnTo>
                    <a:pt x="66" y="23"/>
                  </a:lnTo>
                  <a:lnTo>
                    <a:pt x="66" y="23"/>
                  </a:lnTo>
                  <a:lnTo>
                    <a:pt x="66" y="23"/>
                  </a:lnTo>
                  <a:lnTo>
                    <a:pt x="67" y="22"/>
                  </a:lnTo>
                  <a:lnTo>
                    <a:pt x="67" y="22"/>
                  </a:lnTo>
                  <a:lnTo>
                    <a:pt x="67" y="22"/>
                  </a:lnTo>
                  <a:lnTo>
                    <a:pt x="67" y="22"/>
                  </a:lnTo>
                  <a:lnTo>
                    <a:pt x="67" y="22"/>
                  </a:lnTo>
                  <a:lnTo>
                    <a:pt x="68" y="22"/>
                  </a:lnTo>
                  <a:lnTo>
                    <a:pt x="68" y="22"/>
                  </a:lnTo>
                  <a:lnTo>
                    <a:pt x="68" y="22"/>
                  </a:lnTo>
                  <a:lnTo>
                    <a:pt x="68" y="21"/>
                  </a:lnTo>
                  <a:lnTo>
                    <a:pt x="68" y="21"/>
                  </a:lnTo>
                  <a:lnTo>
                    <a:pt x="68" y="21"/>
                  </a:lnTo>
                  <a:lnTo>
                    <a:pt x="69" y="21"/>
                  </a:lnTo>
                  <a:lnTo>
                    <a:pt x="69" y="21"/>
                  </a:lnTo>
                  <a:lnTo>
                    <a:pt x="69" y="21"/>
                  </a:lnTo>
                  <a:lnTo>
                    <a:pt x="69" y="21"/>
                  </a:lnTo>
                  <a:lnTo>
                    <a:pt x="70" y="21"/>
                  </a:lnTo>
                  <a:lnTo>
                    <a:pt x="70" y="21"/>
                  </a:lnTo>
                  <a:lnTo>
                    <a:pt x="70" y="21"/>
                  </a:lnTo>
                  <a:lnTo>
                    <a:pt x="70" y="21"/>
                  </a:lnTo>
                  <a:lnTo>
                    <a:pt x="70" y="21"/>
                  </a:lnTo>
                  <a:lnTo>
                    <a:pt x="71" y="22"/>
                  </a:lnTo>
                  <a:lnTo>
                    <a:pt x="71" y="22"/>
                  </a:lnTo>
                  <a:lnTo>
                    <a:pt x="71" y="22"/>
                  </a:lnTo>
                  <a:lnTo>
                    <a:pt x="71" y="22"/>
                  </a:lnTo>
                  <a:lnTo>
                    <a:pt x="72" y="22"/>
                  </a:lnTo>
                  <a:lnTo>
                    <a:pt x="72" y="21"/>
                  </a:lnTo>
                  <a:lnTo>
                    <a:pt x="72" y="21"/>
                  </a:lnTo>
                  <a:lnTo>
                    <a:pt x="72" y="21"/>
                  </a:lnTo>
                  <a:lnTo>
                    <a:pt x="72" y="21"/>
                  </a:lnTo>
                  <a:lnTo>
                    <a:pt x="72" y="21"/>
                  </a:lnTo>
                  <a:lnTo>
                    <a:pt x="72" y="21"/>
                  </a:lnTo>
                  <a:lnTo>
                    <a:pt x="73" y="21"/>
                  </a:lnTo>
                  <a:lnTo>
                    <a:pt x="73" y="20"/>
                  </a:lnTo>
                  <a:lnTo>
                    <a:pt x="73" y="20"/>
                  </a:lnTo>
                  <a:lnTo>
                    <a:pt x="73" y="20"/>
                  </a:lnTo>
                  <a:lnTo>
                    <a:pt x="74" y="19"/>
                  </a:lnTo>
                  <a:lnTo>
                    <a:pt x="74" y="19"/>
                  </a:lnTo>
                  <a:lnTo>
                    <a:pt x="74" y="19"/>
                  </a:lnTo>
                  <a:lnTo>
                    <a:pt x="74" y="18"/>
                  </a:lnTo>
                  <a:lnTo>
                    <a:pt x="75" y="18"/>
                  </a:lnTo>
                  <a:lnTo>
                    <a:pt x="75" y="18"/>
                  </a:lnTo>
                  <a:lnTo>
                    <a:pt x="75" y="18"/>
                  </a:lnTo>
                  <a:lnTo>
                    <a:pt x="75" y="17"/>
                  </a:lnTo>
                  <a:lnTo>
                    <a:pt x="75" y="17"/>
                  </a:lnTo>
                  <a:lnTo>
                    <a:pt x="76" y="17"/>
                  </a:lnTo>
                  <a:lnTo>
                    <a:pt x="76" y="16"/>
                  </a:lnTo>
                  <a:lnTo>
                    <a:pt x="76" y="16"/>
                  </a:lnTo>
                  <a:lnTo>
                    <a:pt x="76" y="16"/>
                  </a:lnTo>
                  <a:lnTo>
                    <a:pt x="76" y="16"/>
                  </a:lnTo>
                  <a:lnTo>
                    <a:pt x="76" y="16"/>
                  </a:lnTo>
                  <a:lnTo>
                    <a:pt x="77" y="16"/>
                  </a:lnTo>
                  <a:lnTo>
                    <a:pt x="77" y="17"/>
                  </a:lnTo>
                  <a:lnTo>
                    <a:pt x="77" y="17"/>
                  </a:lnTo>
                  <a:lnTo>
                    <a:pt x="77" y="17"/>
                  </a:lnTo>
                  <a:lnTo>
                    <a:pt x="78" y="16"/>
                  </a:lnTo>
                  <a:lnTo>
                    <a:pt x="78" y="16"/>
                  </a:lnTo>
                  <a:lnTo>
                    <a:pt x="78" y="16"/>
                  </a:lnTo>
                  <a:lnTo>
                    <a:pt x="78" y="15"/>
                  </a:lnTo>
                  <a:lnTo>
                    <a:pt x="78" y="15"/>
                  </a:lnTo>
                  <a:lnTo>
                    <a:pt x="79" y="15"/>
                  </a:lnTo>
                  <a:lnTo>
                    <a:pt x="79" y="14"/>
                  </a:lnTo>
                  <a:lnTo>
                    <a:pt x="79" y="14"/>
                  </a:lnTo>
                  <a:lnTo>
                    <a:pt x="79" y="14"/>
                  </a:lnTo>
                  <a:lnTo>
                    <a:pt x="79" y="14"/>
                  </a:lnTo>
                  <a:lnTo>
                    <a:pt x="79" y="14"/>
                  </a:lnTo>
                  <a:lnTo>
                    <a:pt x="80" y="13"/>
                  </a:lnTo>
                  <a:lnTo>
                    <a:pt x="80" y="13"/>
                  </a:lnTo>
                  <a:lnTo>
                    <a:pt x="80" y="13"/>
                  </a:lnTo>
                  <a:lnTo>
                    <a:pt x="80" y="13"/>
                  </a:lnTo>
                  <a:lnTo>
                    <a:pt x="80" y="13"/>
                  </a:lnTo>
                  <a:lnTo>
                    <a:pt x="81" y="13"/>
                  </a:lnTo>
                  <a:lnTo>
                    <a:pt x="81" y="12"/>
                  </a:lnTo>
                  <a:lnTo>
                    <a:pt x="81" y="12"/>
                  </a:lnTo>
                  <a:lnTo>
                    <a:pt x="81" y="11"/>
                  </a:lnTo>
                  <a:lnTo>
                    <a:pt x="82" y="10"/>
                  </a:lnTo>
                  <a:lnTo>
                    <a:pt x="82" y="9"/>
                  </a:lnTo>
                  <a:lnTo>
                    <a:pt x="82" y="9"/>
                  </a:lnTo>
                  <a:lnTo>
                    <a:pt x="82" y="8"/>
                  </a:lnTo>
                  <a:lnTo>
                    <a:pt x="83" y="8"/>
                  </a:lnTo>
                  <a:lnTo>
                    <a:pt x="83" y="8"/>
                  </a:lnTo>
                  <a:lnTo>
                    <a:pt x="83" y="8"/>
                  </a:lnTo>
                  <a:lnTo>
                    <a:pt x="83" y="8"/>
                  </a:lnTo>
                  <a:lnTo>
                    <a:pt x="83" y="8"/>
                  </a:lnTo>
                  <a:lnTo>
                    <a:pt x="83" y="8"/>
                  </a:lnTo>
                  <a:lnTo>
                    <a:pt x="83" y="8"/>
                  </a:lnTo>
                  <a:lnTo>
                    <a:pt x="84" y="7"/>
                  </a:lnTo>
                  <a:lnTo>
                    <a:pt x="84" y="7"/>
                  </a:lnTo>
                  <a:lnTo>
                    <a:pt x="84" y="7"/>
                  </a:lnTo>
                  <a:lnTo>
                    <a:pt x="84" y="6"/>
                  </a:lnTo>
                  <a:lnTo>
                    <a:pt x="85" y="6"/>
                  </a:lnTo>
                  <a:lnTo>
                    <a:pt x="85" y="5"/>
                  </a:lnTo>
                  <a:lnTo>
                    <a:pt x="85" y="5"/>
                  </a:lnTo>
                  <a:lnTo>
                    <a:pt x="85" y="5"/>
                  </a:lnTo>
                  <a:lnTo>
                    <a:pt x="86" y="4"/>
                  </a:lnTo>
                  <a:lnTo>
                    <a:pt x="86" y="4"/>
                  </a:lnTo>
                  <a:lnTo>
                    <a:pt x="86" y="4"/>
                  </a:lnTo>
                  <a:lnTo>
                    <a:pt x="86" y="4"/>
                  </a:lnTo>
                  <a:lnTo>
                    <a:pt x="86" y="5"/>
                  </a:lnTo>
                  <a:lnTo>
                    <a:pt x="87" y="5"/>
                  </a:lnTo>
                  <a:lnTo>
                    <a:pt x="87" y="5"/>
                  </a:lnTo>
                  <a:lnTo>
                    <a:pt x="87" y="5"/>
                  </a:lnTo>
                  <a:lnTo>
                    <a:pt x="87" y="5"/>
                  </a:lnTo>
                  <a:lnTo>
                    <a:pt x="87" y="5"/>
                  </a:lnTo>
                  <a:lnTo>
                    <a:pt x="87" y="6"/>
                  </a:lnTo>
                  <a:lnTo>
                    <a:pt x="88" y="7"/>
                  </a:lnTo>
                  <a:lnTo>
                    <a:pt x="88" y="8"/>
                  </a:lnTo>
                  <a:lnTo>
                    <a:pt x="88" y="8"/>
                  </a:lnTo>
                  <a:lnTo>
                    <a:pt x="88" y="9"/>
                  </a:lnTo>
                  <a:lnTo>
                    <a:pt x="89" y="9"/>
                  </a:lnTo>
                  <a:lnTo>
                    <a:pt x="89" y="10"/>
                  </a:lnTo>
                  <a:lnTo>
                    <a:pt x="89" y="11"/>
                  </a:lnTo>
                  <a:lnTo>
                    <a:pt x="89" y="12"/>
                  </a:lnTo>
                  <a:lnTo>
                    <a:pt x="89" y="13"/>
                  </a:lnTo>
                  <a:lnTo>
                    <a:pt x="90" y="13"/>
                  </a:lnTo>
                  <a:lnTo>
                    <a:pt x="90" y="14"/>
                  </a:lnTo>
                  <a:lnTo>
                    <a:pt x="90" y="15"/>
                  </a:lnTo>
                  <a:lnTo>
                    <a:pt x="90" y="16"/>
                  </a:lnTo>
                  <a:lnTo>
                    <a:pt x="91" y="17"/>
                  </a:lnTo>
                  <a:lnTo>
                    <a:pt x="91" y="18"/>
                  </a:lnTo>
                  <a:lnTo>
                    <a:pt x="91" y="18"/>
                  </a:lnTo>
                  <a:lnTo>
                    <a:pt x="91" y="18"/>
                  </a:lnTo>
                  <a:lnTo>
                    <a:pt x="91" y="18"/>
                  </a:lnTo>
                  <a:lnTo>
                    <a:pt x="91" y="19"/>
                  </a:lnTo>
                  <a:lnTo>
                    <a:pt x="91" y="19"/>
                  </a:lnTo>
                  <a:lnTo>
                    <a:pt x="92" y="20"/>
                  </a:lnTo>
                  <a:lnTo>
                    <a:pt x="92" y="20"/>
                  </a:lnTo>
                  <a:lnTo>
                    <a:pt x="92" y="20"/>
                  </a:lnTo>
                  <a:lnTo>
                    <a:pt x="92" y="20"/>
                  </a:lnTo>
                  <a:lnTo>
                    <a:pt x="93" y="21"/>
                  </a:lnTo>
                  <a:lnTo>
                    <a:pt x="93" y="21"/>
                  </a:lnTo>
                  <a:lnTo>
                    <a:pt x="93" y="21"/>
                  </a:lnTo>
                  <a:lnTo>
                    <a:pt x="93" y="21"/>
                  </a:lnTo>
                  <a:lnTo>
                    <a:pt x="94" y="21"/>
                  </a:lnTo>
                  <a:lnTo>
                    <a:pt x="94" y="22"/>
                  </a:lnTo>
                  <a:lnTo>
                    <a:pt x="94" y="22"/>
                  </a:lnTo>
                  <a:lnTo>
                    <a:pt x="94" y="22"/>
                  </a:lnTo>
                  <a:lnTo>
                    <a:pt x="95" y="22"/>
                  </a:lnTo>
                  <a:lnTo>
                    <a:pt x="95" y="22"/>
                  </a:lnTo>
                  <a:lnTo>
                    <a:pt x="95" y="23"/>
                  </a:lnTo>
                  <a:lnTo>
                    <a:pt x="95" y="23"/>
                  </a:lnTo>
                  <a:lnTo>
                    <a:pt x="95" y="24"/>
                  </a:lnTo>
                  <a:lnTo>
                    <a:pt x="95" y="24"/>
                  </a:lnTo>
                  <a:lnTo>
                    <a:pt x="95" y="24"/>
                  </a:lnTo>
                  <a:lnTo>
                    <a:pt x="96" y="24"/>
                  </a:lnTo>
                  <a:lnTo>
                    <a:pt x="96" y="24"/>
                  </a:lnTo>
                  <a:lnTo>
                    <a:pt x="96" y="23"/>
                  </a:lnTo>
                  <a:lnTo>
                    <a:pt x="96" y="23"/>
                  </a:lnTo>
                  <a:lnTo>
                    <a:pt x="97" y="23"/>
                  </a:lnTo>
                  <a:lnTo>
                    <a:pt x="97" y="23"/>
                  </a:lnTo>
                  <a:lnTo>
                    <a:pt x="97" y="23"/>
                  </a:lnTo>
                  <a:lnTo>
                    <a:pt x="97" y="23"/>
                  </a:lnTo>
                  <a:lnTo>
                    <a:pt x="97" y="23"/>
                  </a:lnTo>
                  <a:lnTo>
                    <a:pt x="98" y="23"/>
                  </a:lnTo>
                  <a:lnTo>
                    <a:pt x="98" y="23"/>
                  </a:lnTo>
                  <a:lnTo>
                    <a:pt x="98" y="23"/>
                  </a:lnTo>
                  <a:lnTo>
                    <a:pt x="98" y="23"/>
                  </a:lnTo>
                  <a:lnTo>
                    <a:pt x="99" y="23"/>
                  </a:lnTo>
                  <a:lnTo>
                    <a:pt x="99" y="23"/>
                  </a:lnTo>
                  <a:lnTo>
                    <a:pt x="99" y="23"/>
                  </a:lnTo>
                  <a:lnTo>
                    <a:pt x="99" y="22"/>
                  </a:lnTo>
                  <a:lnTo>
                    <a:pt x="99" y="22"/>
                  </a:lnTo>
                  <a:lnTo>
                    <a:pt x="99" y="22"/>
                  </a:lnTo>
                  <a:lnTo>
                    <a:pt x="100" y="21"/>
                  </a:lnTo>
                  <a:lnTo>
                    <a:pt x="100" y="21"/>
                  </a:lnTo>
                  <a:lnTo>
                    <a:pt x="100" y="20"/>
                  </a:lnTo>
                  <a:lnTo>
                    <a:pt x="100" y="20"/>
                  </a:lnTo>
                  <a:lnTo>
                    <a:pt x="100" y="20"/>
                  </a:lnTo>
                  <a:lnTo>
                    <a:pt x="101" y="19"/>
                  </a:lnTo>
                  <a:lnTo>
                    <a:pt x="101" y="19"/>
                  </a:lnTo>
                  <a:lnTo>
                    <a:pt x="101" y="19"/>
                  </a:lnTo>
                  <a:lnTo>
                    <a:pt x="101" y="18"/>
                  </a:lnTo>
                  <a:lnTo>
                    <a:pt x="102" y="18"/>
                  </a:lnTo>
                  <a:lnTo>
                    <a:pt x="102" y="18"/>
                  </a:lnTo>
                  <a:lnTo>
                    <a:pt x="102" y="18"/>
                  </a:lnTo>
                  <a:lnTo>
                    <a:pt x="102" y="18"/>
                  </a:lnTo>
                  <a:lnTo>
                    <a:pt x="103" y="18"/>
                  </a:lnTo>
                  <a:lnTo>
                    <a:pt x="103" y="18"/>
                  </a:lnTo>
                  <a:lnTo>
                    <a:pt x="103" y="18"/>
                  </a:lnTo>
                  <a:lnTo>
                    <a:pt x="103" y="18"/>
                  </a:lnTo>
                  <a:lnTo>
                    <a:pt x="103" y="18"/>
                  </a:lnTo>
                  <a:lnTo>
                    <a:pt x="103" y="18"/>
                  </a:lnTo>
                  <a:lnTo>
                    <a:pt x="103" y="18"/>
                  </a:lnTo>
                  <a:lnTo>
                    <a:pt x="104" y="18"/>
                  </a:lnTo>
                  <a:lnTo>
                    <a:pt x="104" y="19"/>
                  </a:lnTo>
                  <a:lnTo>
                    <a:pt x="104" y="19"/>
                  </a:lnTo>
                  <a:lnTo>
                    <a:pt x="104" y="19"/>
                  </a:lnTo>
                  <a:lnTo>
                    <a:pt x="105" y="19"/>
                  </a:lnTo>
                  <a:lnTo>
                    <a:pt x="105" y="20"/>
                  </a:lnTo>
                  <a:lnTo>
                    <a:pt x="105" y="20"/>
                  </a:lnTo>
                  <a:lnTo>
                    <a:pt x="105" y="20"/>
                  </a:lnTo>
                  <a:lnTo>
                    <a:pt x="106" y="20"/>
                  </a:lnTo>
                  <a:lnTo>
                    <a:pt x="106" y="19"/>
                  </a:lnTo>
                  <a:lnTo>
                    <a:pt x="106" y="19"/>
                  </a:lnTo>
                  <a:lnTo>
                    <a:pt x="106" y="19"/>
                  </a:lnTo>
                  <a:lnTo>
                    <a:pt x="106" y="18"/>
                  </a:lnTo>
                  <a:lnTo>
                    <a:pt x="107" y="18"/>
                  </a:lnTo>
                  <a:lnTo>
                    <a:pt x="107" y="18"/>
                  </a:lnTo>
                  <a:lnTo>
                    <a:pt x="107" y="18"/>
                  </a:lnTo>
                  <a:lnTo>
                    <a:pt x="107" y="17"/>
                  </a:lnTo>
                  <a:lnTo>
                    <a:pt x="107" y="17"/>
                  </a:lnTo>
                  <a:lnTo>
                    <a:pt x="107" y="17"/>
                  </a:lnTo>
                  <a:lnTo>
                    <a:pt x="108" y="16"/>
                  </a:lnTo>
                  <a:lnTo>
                    <a:pt x="108" y="16"/>
                  </a:lnTo>
                  <a:lnTo>
                    <a:pt x="108" y="16"/>
                  </a:lnTo>
                  <a:lnTo>
                    <a:pt x="108" y="16"/>
                  </a:lnTo>
                  <a:lnTo>
                    <a:pt x="108" y="15"/>
                  </a:lnTo>
                  <a:lnTo>
                    <a:pt x="109" y="15"/>
                  </a:lnTo>
                  <a:lnTo>
                    <a:pt x="109" y="16"/>
                  </a:lnTo>
                  <a:lnTo>
                    <a:pt x="109" y="16"/>
                  </a:lnTo>
                  <a:lnTo>
                    <a:pt x="109" y="16"/>
                  </a:lnTo>
                  <a:lnTo>
                    <a:pt x="110" y="16"/>
                  </a:lnTo>
                  <a:lnTo>
                    <a:pt x="110" y="16"/>
                  </a:lnTo>
                  <a:lnTo>
                    <a:pt x="110" y="17"/>
                  </a:lnTo>
                  <a:lnTo>
                    <a:pt x="110" y="17"/>
                  </a:lnTo>
                  <a:lnTo>
                    <a:pt x="111" y="17"/>
                  </a:lnTo>
                  <a:lnTo>
                    <a:pt x="111" y="16"/>
                  </a:lnTo>
                  <a:lnTo>
                    <a:pt x="111" y="16"/>
                  </a:lnTo>
                  <a:lnTo>
                    <a:pt x="111" y="16"/>
                  </a:lnTo>
                  <a:lnTo>
                    <a:pt x="111" y="16"/>
                  </a:lnTo>
                  <a:lnTo>
                    <a:pt x="111" y="15"/>
                  </a:lnTo>
                  <a:lnTo>
                    <a:pt x="111" y="15"/>
                  </a:lnTo>
                  <a:lnTo>
                    <a:pt x="112" y="15"/>
                  </a:lnTo>
                  <a:lnTo>
                    <a:pt x="112" y="15"/>
                  </a:lnTo>
                  <a:lnTo>
                    <a:pt x="112" y="15"/>
                  </a:lnTo>
                  <a:lnTo>
                    <a:pt x="112" y="14"/>
                  </a:lnTo>
                  <a:lnTo>
                    <a:pt x="113" y="14"/>
                  </a:lnTo>
                  <a:lnTo>
                    <a:pt x="113" y="14"/>
                  </a:lnTo>
                  <a:lnTo>
                    <a:pt x="113" y="14"/>
                  </a:lnTo>
                  <a:lnTo>
                    <a:pt x="113" y="14"/>
                  </a:lnTo>
                  <a:lnTo>
                    <a:pt x="114" y="14"/>
                  </a:lnTo>
                  <a:lnTo>
                    <a:pt x="114" y="14"/>
                  </a:lnTo>
                  <a:lnTo>
                    <a:pt x="114" y="13"/>
                  </a:lnTo>
                  <a:lnTo>
                    <a:pt x="114" y="13"/>
                  </a:lnTo>
                  <a:lnTo>
                    <a:pt x="114" y="13"/>
                  </a:lnTo>
                  <a:lnTo>
                    <a:pt x="115" y="12"/>
                  </a:lnTo>
                  <a:lnTo>
                    <a:pt x="115" y="12"/>
                  </a:lnTo>
                  <a:lnTo>
                    <a:pt x="115" y="11"/>
                  </a:lnTo>
                  <a:lnTo>
                    <a:pt x="115" y="11"/>
                  </a:lnTo>
                  <a:lnTo>
                    <a:pt x="115" y="10"/>
                  </a:lnTo>
                  <a:lnTo>
                    <a:pt x="115" y="10"/>
                  </a:lnTo>
                  <a:lnTo>
                    <a:pt x="116" y="10"/>
                  </a:lnTo>
                  <a:lnTo>
                    <a:pt x="116" y="10"/>
                  </a:lnTo>
                  <a:lnTo>
                    <a:pt x="116" y="10"/>
                  </a:lnTo>
                  <a:lnTo>
                    <a:pt x="116" y="10"/>
                  </a:lnTo>
                  <a:lnTo>
                    <a:pt x="117" y="10"/>
                  </a:lnTo>
                  <a:lnTo>
                    <a:pt x="117" y="10"/>
                  </a:lnTo>
                  <a:lnTo>
                    <a:pt x="117" y="10"/>
                  </a:lnTo>
                  <a:lnTo>
                    <a:pt x="117" y="10"/>
                  </a:lnTo>
                  <a:lnTo>
                    <a:pt x="117" y="10"/>
                  </a:lnTo>
                  <a:lnTo>
                    <a:pt x="118" y="10"/>
                  </a:lnTo>
                  <a:lnTo>
                    <a:pt x="118" y="9"/>
                  </a:lnTo>
                  <a:lnTo>
                    <a:pt x="118" y="9"/>
                  </a:lnTo>
                  <a:lnTo>
                    <a:pt x="118" y="9"/>
                  </a:lnTo>
                  <a:lnTo>
                    <a:pt x="119" y="9"/>
                  </a:lnTo>
                  <a:lnTo>
                    <a:pt x="119" y="9"/>
                  </a:lnTo>
                  <a:lnTo>
                    <a:pt x="119" y="9"/>
                  </a:lnTo>
                  <a:lnTo>
                    <a:pt x="119" y="8"/>
                  </a:lnTo>
                  <a:lnTo>
                    <a:pt x="119" y="8"/>
                  </a:lnTo>
                  <a:lnTo>
                    <a:pt x="119" y="7"/>
                  </a:lnTo>
                  <a:lnTo>
                    <a:pt x="119" y="7"/>
                  </a:lnTo>
                  <a:lnTo>
                    <a:pt x="120" y="7"/>
                  </a:lnTo>
                  <a:lnTo>
                    <a:pt x="120" y="6"/>
                  </a:lnTo>
                  <a:lnTo>
                    <a:pt x="120" y="6"/>
                  </a:lnTo>
                  <a:lnTo>
                    <a:pt x="120" y="6"/>
                  </a:lnTo>
                  <a:lnTo>
                    <a:pt x="121" y="6"/>
                  </a:lnTo>
                  <a:lnTo>
                    <a:pt x="121" y="6"/>
                  </a:lnTo>
                  <a:lnTo>
                    <a:pt x="121" y="5"/>
                  </a:lnTo>
                  <a:lnTo>
                    <a:pt x="121" y="5"/>
                  </a:lnTo>
                  <a:lnTo>
                    <a:pt x="122" y="5"/>
                  </a:lnTo>
                  <a:lnTo>
                    <a:pt x="122" y="5"/>
                  </a:lnTo>
                  <a:lnTo>
                    <a:pt x="122" y="5"/>
                  </a:lnTo>
                  <a:lnTo>
                    <a:pt x="122" y="4"/>
                  </a:lnTo>
                  <a:lnTo>
                    <a:pt x="122" y="3"/>
                  </a:lnTo>
                  <a:lnTo>
                    <a:pt x="123" y="2"/>
                  </a:lnTo>
                  <a:lnTo>
                    <a:pt x="123" y="1"/>
                  </a:lnTo>
                  <a:lnTo>
                    <a:pt x="123" y="1"/>
                  </a:lnTo>
                  <a:lnTo>
                    <a:pt x="123" y="0"/>
                  </a:lnTo>
                </a:path>
              </a:pathLst>
            </a:custGeom>
            <a:noFill/>
            <a:ln w="3175"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grpSp>
      <p:sp>
        <p:nvSpPr>
          <p:cNvPr id="61" name="TextBox 60"/>
          <p:cNvSpPr txBox="1"/>
          <p:nvPr/>
        </p:nvSpPr>
        <p:spPr>
          <a:xfrm>
            <a:off x="7754365" y="5345936"/>
            <a:ext cx="1473539" cy="26697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(zoom-in of motifs)</a:t>
            </a:r>
          </a:p>
        </p:txBody>
      </p:sp>
      <p:grpSp>
        <p:nvGrpSpPr>
          <p:cNvPr id="62" name="Group 61"/>
          <p:cNvGrpSpPr/>
          <p:nvPr/>
        </p:nvGrpSpPr>
        <p:grpSpPr>
          <a:xfrm>
            <a:off x="10902316" y="3564287"/>
            <a:ext cx="162775" cy="608632"/>
            <a:chOff x="3594589" y="3080768"/>
            <a:chExt cx="148055" cy="457959"/>
          </a:xfrm>
        </p:grpSpPr>
        <p:sp>
          <p:nvSpPr>
            <p:cNvPr id="63" name="Line 55"/>
            <p:cNvSpPr>
              <a:spLocks noChangeShapeType="1"/>
            </p:cNvSpPr>
            <p:nvPr/>
          </p:nvSpPr>
          <p:spPr bwMode="auto">
            <a:xfrm flipV="1">
              <a:off x="3696476" y="3180839"/>
              <a:ext cx="0" cy="248355"/>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64" name="Line 56"/>
            <p:cNvSpPr>
              <a:spLocks noChangeShapeType="1"/>
            </p:cNvSpPr>
            <p:nvPr/>
          </p:nvSpPr>
          <p:spPr bwMode="auto">
            <a:xfrm>
              <a:off x="3696476" y="3429191"/>
              <a:ext cx="46168"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65" name="Line 58"/>
            <p:cNvSpPr>
              <a:spLocks noChangeShapeType="1"/>
            </p:cNvSpPr>
            <p:nvPr/>
          </p:nvSpPr>
          <p:spPr bwMode="auto">
            <a:xfrm>
              <a:off x="3696476" y="3180837"/>
              <a:ext cx="46168"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66" name="Rectangle 65"/>
            <p:cNvSpPr>
              <a:spLocks noChangeArrowheads="1"/>
            </p:cNvSpPr>
            <p:nvPr/>
          </p:nvSpPr>
          <p:spPr bwMode="auto">
            <a:xfrm>
              <a:off x="3594589" y="3346208"/>
              <a:ext cx="77277" cy="1925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cs typeface="Arial" panose="020B0604020202020204" pitchFamily="34" charset="0"/>
                </a:rPr>
                <a:t>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67" name="Rectangle 66"/>
            <p:cNvSpPr>
              <a:spLocks noChangeArrowheads="1"/>
            </p:cNvSpPr>
            <p:nvPr/>
          </p:nvSpPr>
          <p:spPr bwMode="auto">
            <a:xfrm>
              <a:off x="3601162" y="3080768"/>
              <a:ext cx="77277" cy="1925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cs typeface="Arial" panose="020B0604020202020204" pitchFamily="34" charset="0"/>
                </a:rPr>
                <a:t>1</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grpSp>
      <p:sp>
        <p:nvSpPr>
          <p:cNvPr id="72" name="TextBox 71"/>
          <p:cNvSpPr txBox="1"/>
          <p:nvPr/>
        </p:nvSpPr>
        <p:spPr>
          <a:xfrm>
            <a:off x="316122" y="1898991"/>
            <a:ext cx="4467788" cy="3477875"/>
          </a:xfrm>
          <a:prstGeom prst="rect">
            <a:avLst/>
          </a:prstGeom>
          <a:noFill/>
        </p:spPr>
        <p:txBody>
          <a:bodyPr wrap="square" rtlCol="0">
            <a:spAutoFit/>
          </a:bodyPr>
          <a:lstStyle/>
          <a:p>
            <a:r>
              <a:rPr lang="en-US" sz="2200" dirty="0"/>
              <a:t>(</a:t>
            </a:r>
            <a:r>
              <a:rPr lang="en-US" sz="2200" i="1" dirty="0"/>
              <a:t>top to bottom</a:t>
            </a:r>
            <a:r>
              <a:rPr lang="en-US" sz="2200" dirty="0"/>
              <a:t>) Motifs in </a:t>
            </a:r>
            <a:r>
              <a:rPr lang="en-US" sz="2200" dirty="0" err="1"/>
              <a:t>fNIRS</a:t>
            </a:r>
            <a:r>
              <a:rPr lang="en-US" sz="2200" dirty="0"/>
              <a:t> data discovered using classic motif search tend to be spurious motion artifacts, because the matrix profile is minimized by the highly conserved but specious patterns. </a:t>
            </a:r>
          </a:p>
          <a:p>
            <a:endParaRPr lang="en-US" sz="2200" dirty="0"/>
          </a:p>
          <a:p>
            <a:r>
              <a:rPr lang="en-US" sz="2200" dirty="0"/>
              <a:t>If we use an </a:t>
            </a:r>
            <a:r>
              <a:rPr lang="en-US" sz="2200" dirty="0">
                <a:solidFill>
                  <a:srgbClr val="00B050"/>
                </a:solidFill>
              </a:rPr>
              <a:t>AV</a:t>
            </a:r>
            <a:r>
              <a:rPr lang="en-US" sz="2200" dirty="0"/>
              <a:t> to correct the MP, then that CMP allows us to find medically significant motifs.</a:t>
            </a:r>
          </a:p>
        </p:txBody>
      </p:sp>
    </p:spTree>
    <p:extLst>
      <p:ext uri="{BB962C8B-B14F-4D97-AF65-F5344CB8AC3E}">
        <p14:creationId xmlns:p14="http://schemas.microsoft.com/office/powerpoint/2010/main" val="1739201870"/>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bg>
      <p:bgPr>
        <a:solidFill>
          <a:srgbClr val="F4F9F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14300" y="101466"/>
            <a:ext cx="10515600" cy="1325563"/>
          </a:xfrm>
        </p:spPr>
        <p:txBody>
          <a:bodyPr/>
          <a:lstStyle/>
          <a:p>
            <a:r>
              <a:rPr lang="en-US" dirty="0"/>
              <a:t>Case Study: Actionability Bias</a:t>
            </a:r>
            <a:br>
              <a:rPr lang="en-US" dirty="0"/>
            </a:br>
            <a:r>
              <a:rPr lang="en-US" sz="2800" dirty="0"/>
              <a:t>Suppressing hard-limited artifacts</a:t>
            </a:r>
          </a:p>
        </p:txBody>
      </p:sp>
      <p:sp>
        <p:nvSpPr>
          <p:cNvPr id="68" name="TextBox 67"/>
          <p:cNvSpPr txBox="1"/>
          <p:nvPr/>
        </p:nvSpPr>
        <p:spPr>
          <a:xfrm>
            <a:off x="52192" y="5963500"/>
            <a:ext cx="8397800" cy="830997"/>
          </a:xfrm>
          <a:prstGeom prst="rect">
            <a:avLst/>
          </a:prstGeom>
          <a:noFill/>
        </p:spPr>
        <p:txBody>
          <a:bodyPr wrap="square" rtlCol="0">
            <a:spAutoFit/>
          </a:bodyPr>
          <a:lstStyle/>
          <a:p>
            <a:r>
              <a:rPr lang="en-US" sz="1600" dirty="0"/>
              <a:t>Motifs that are discovered using classic motif search tend to include hard-limited data (</a:t>
            </a:r>
            <a:r>
              <a:rPr lang="en-US" sz="1600" i="1" dirty="0"/>
              <a:t>left</a:t>
            </a:r>
            <a:r>
              <a:rPr lang="en-US" sz="1600" dirty="0"/>
              <a:t>), because the matrix profile is minimized by having long constant regions. By creating an AV to correct the MP, we can find true motifs corresponding to ponto-geniculo-occipital waves (</a:t>
            </a:r>
            <a:r>
              <a:rPr lang="en-US" sz="1600" i="1" dirty="0"/>
              <a:t>right</a:t>
            </a:r>
            <a:r>
              <a:rPr lang="en-US" sz="1600" dirty="0"/>
              <a:t>) </a:t>
            </a:r>
          </a:p>
        </p:txBody>
      </p:sp>
      <p:sp>
        <p:nvSpPr>
          <p:cNvPr id="37" name="Line 58"/>
          <p:cNvSpPr>
            <a:spLocks noChangeShapeType="1"/>
          </p:cNvSpPr>
          <p:nvPr/>
        </p:nvSpPr>
        <p:spPr bwMode="auto">
          <a:xfrm>
            <a:off x="8710948" y="1686567"/>
            <a:ext cx="3244788"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38" name="Line 59"/>
          <p:cNvSpPr>
            <a:spLocks noChangeShapeType="1"/>
          </p:cNvSpPr>
          <p:nvPr/>
        </p:nvSpPr>
        <p:spPr bwMode="auto">
          <a:xfrm flipV="1">
            <a:off x="9065560" y="1616891"/>
            <a:ext cx="0" cy="6967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39" name="Line 60"/>
          <p:cNvSpPr>
            <a:spLocks noChangeShapeType="1"/>
          </p:cNvSpPr>
          <p:nvPr/>
        </p:nvSpPr>
        <p:spPr bwMode="auto">
          <a:xfrm flipV="1">
            <a:off x="9426286" y="1616891"/>
            <a:ext cx="0" cy="6967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40" name="Line 61"/>
          <p:cNvSpPr>
            <a:spLocks noChangeShapeType="1"/>
          </p:cNvSpPr>
          <p:nvPr/>
        </p:nvSpPr>
        <p:spPr bwMode="auto">
          <a:xfrm flipV="1">
            <a:off x="9787885" y="1616891"/>
            <a:ext cx="0" cy="6967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41" name="Line 62"/>
          <p:cNvSpPr>
            <a:spLocks noChangeShapeType="1"/>
          </p:cNvSpPr>
          <p:nvPr/>
        </p:nvSpPr>
        <p:spPr bwMode="auto">
          <a:xfrm flipV="1">
            <a:off x="10149485" y="1616891"/>
            <a:ext cx="0" cy="6967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42" name="Line 63"/>
          <p:cNvSpPr>
            <a:spLocks noChangeShapeType="1"/>
          </p:cNvSpPr>
          <p:nvPr/>
        </p:nvSpPr>
        <p:spPr bwMode="auto">
          <a:xfrm flipV="1">
            <a:off x="10510211" y="1616891"/>
            <a:ext cx="0" cy="6967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43" name="Line 64"/>
          <p:cNvSpPr>
            <a:spLocks noChangeShapeType="1"/>
          </p:cNvSpPr>
          <p:nvPr/>
        </p:nvSpPr>
        <p:spPr bwMode="auto">
          <a:xfrm flipV="1">
            <a:off x="10871811" y="1616891"/>
            <a:ext cx="0" cy="6967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44" name="Line 65"/>
          <p:cNvSpPr>
            <a:spLocks noChangeShapeType="1"/>
          </p:cNvSpPr>
          <p:nvPr/>
        </p:nvSpPr>
        <p:spPr bwMode="auto">
          <a:xfrm flipV="1">
            <a:off x="11233411" y="1616891"/>
            <a:ext cx="0" cy="6967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45" name="Line 66"/>
          <p:cNvSpPr>
            <a:spLocks noChangeShapeType="1"/>
          </p:cNvSpPr>
          <p:nvPr/>
        </p:nvSpPr>
        <p:spPr bwMode="auto">
          <a:xfrm flipV="1">
            <a:off x="11594136" y="1616891"/>
            <a:ext cx="0" cy="6967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46" name="Line 67"/>
          <p:cNvSpPr>
            <a:spLocks noChangeShapeType="1"/>
          </p:cNvSpPr>
          <p:nvPr/>
        </p:nvSpPr>
        <p:spPr bwMode="auto">
          <a:xfrm flipV="1">
            <a:off x="11955737" y="1616891"/>
            <a:ext cx="0" cy="6967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47" name="Rectangle 46"/>
          <p:cNvSpPr>
            <a:spLocks noChangeArrowheads="1"/>
          </p:cNvSpPr>
          <p:nvPr/>
        </p:nvSpPr>
        <p:spPr bwMode="auto">
          <a:xfrm>
            <a:off x="10106687" y="1746829"/>
            <a:ext cx="396328" cy="287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262626"/>
                </a:solidFill>
                <a:effectLst/>
                <a:uLnTx/>
                <a:uFillTx/>
                <a:latin typeface="Arial" panose="020B0604020202020204" pitchFamily="34" charset="0"/>
              </a:rPr>
              <a:t>200</a:t>
            </a:r>
            <a:endParaRPr kumimoji="0" lang="en-US" altLang="en-US" sz="1200" b="0" i="0" u="none" strike="noStrike" kern="0" cap="none" spc="0" normalizeH="0" baseline="0" noProof="0">
              <a:ln>
                <a:noFill/>
              </a:ln>
              <a:solidFill>
                <a:prstClr val="black"/>
              </a:solidFill>
              <a:effectLst/>
              <a:uLnTx/>
              <a:uFillTx/>
              <a:latin typeface="Arial" panose="020B0604020202020204" pitchFamily="34" charset="0"/>
            </a:endParaRPr>
          </a:p>
        </p:txBody>
      </p:sp>
      <p:sp>
        <p:nvSpPr>
          <p:cNvPr id="48" name="Rectangle 47"/>
          <p:cNvSpPr>
            <a:spLocks noChangeArrowheads="1"/>
          </p:cNvSpPr>
          <p:nvPr/>
        </p:nvSpPr>
        <p:spPr bwMode="auto">
          <a:xfrm>
            <a:off x="11608504" y="1746829"/>
            <a:ext cx="396328" cy="287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400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50" name="Freeform 49"/>
          <p:cNvSpPr>
            <a:spLocks/>
          </p:cNvSpPr>
          <p:nvPr/>
        </p:nvSpPr>
        <p:spPr bwMode="auto">
          <a:xfrm>
            <a:off x="8710948" y="660241"/>
            <a:ext cx="3244788" cy="905805"/>
          </a:xfrm>
          <a:custGeom>
            <a:avLst/>
            <a:gdLst>
              <a:gd name="T0" fmla="*/ 58 w 3715"/>
              <a:gd name="T1" fmla="*/ 212 h 481"/>
              <a:gd name="T2" fmla="*/ 124 w 3715"/>
              <a:gd name="T3" fmla="*/ 358 h 481"/>
              <a:gd name="T4" fmla="*/ 191 w 3715"/>
              <a:gd name="T5" fmla="*/ 343 h 481"/>
              <a:gd name="T6" fmla="*/ 257 w 3715"/>
              <a:gd name="T7" fmla="*/ 65 h 481"/>
              <a:gd name="T8" fmla="*/ 323 w 3715"/>
              <a:gd name="T9" fmla="*/ 0 h 481"/>
              <a:gd name="T10" fmla="*/ 389 w 3715"/>
              <a:gd name="T11" fmla="*/ 0 h 481"/>
              <a:gd name="T12" fmla="*/ 455 w 3715"/>
              <a:gd name="T13" fmla="*/ 0 h 481"/>
              <a:gd name="T14" fmla="*/ 522 w 3715"/>
              <a:gd name="T15" fmla="*/ 0 h 481"/>
              <a:gd name="T16" fmla="*/ 588 w 3715"/>
              <a:gd name="T17" fmla="*/ 0 h 481"/>
              <a:gd name="T18" fmla="*/ 654 w 3715"/>
              <a:gd name="T19" fmla="*/ 0 h 481"/>
              <a:gd name="T20" fmla="*/ 720 w 3715"/>
              <a:gd name="T21" fmla="*/ 0 h 481"/>
              <a:gd name="T22" fmla="*/ 786 w 3715"/>
              <a:gd name="T23" fmla="*/ 0 h 481"/>
              <a:gd name="T24" fmla="*/ 853 w 3715"/>
              <a:gd name="T25" fmla="*/ 0 h 481"/>
              <a:gd name="T26" fmla="*/ 919 w 3715"/>
              <a:gd name="T27" fmla="*/ 0 h 481"/>
              <a:gd name="T28" fmla="*/ 985 w 3715"/>
              <a:gd name="T29" fmla="*/ 0 h 481"/>
              <a:gd name="T30" fmla="*/ 1051 w 3715"/>
              <a:gd name="T31" fmla="*/ 0 h 481"/>
              <a:gd name="T32" fmla="*/ 1117 w 3715"/>
              <a:gd name="T33" fmla="*/ 0 h 481"/>
              <a:gd name="T34" fmla="*/ 1183 w 3715"/>
              <a:gd name="T35" fmla="*/ 0 h 481"/>
              <a:gd name="T36" fmla="*/ 1250 w 3715"/>
              <a:gd name="T37" fmla="*/ 94 h 481"/>
              <a:gd name="T38" fmla="*/ 1316 w 3715"/>
              <a:gd name="T39" fmla="*/ 148 h 481"/>
              <a:gd name="T40" fmla="*/ 1382 w 3715"/>
              <a:gd name="T41" fmla="*/ 212 h 481"/>
              <a:gd name="T42" fmla="*/ 1448 w 3715"/>
              <a:gd name="T43" fmla="*/ 183 h 481"/>
              <a:gd name="T44" fmla="*/ 1514 w 3715"/>
              <a:gd name="T45" fmla="*/ 212 h 481"/>
              <a:gd name="T46" fmla="*/ 1581 w 3715"/>
              <a:gd name="T47" fmla="*/ 274 h 481"/>
              <a:gd name="T48" fmla="*/ 1647 w 3715"/>
              <a:gd name="T49" fmla="*/ 294 h 481"/>
              <a:gd name="T50" fmla="*/ 1713 w 3715"/>
              <a:gd name="T51" fmla="*/ 348 h 481"/>
              <a:gd name="T52" fmla="*/ 1779 w 3715"/>
              <a:gd name="T53" fmla="*/ 385 h 481"/>
              <a:gd name="T54" fmla="*/ 1845 w 3715"/>
              <a:gd name="T55" fmla="*/ 392 h 481"/>
              <a:gd name="T56" fmla="*/ 1912 w 3715"/>
              <a:gd name="T57" fmla="*/ 412 h 481"/>
              <a:gd name="T58" fmla="*/ 1978 w 3715"/>
              <a:gd name="T59" fmla="*/ 400 h 481"/>
              <a:gd name="T60" fmla="*/ 2044 w 3715"/>
              <a:gd name="T61" fmla="*/ 424 h 481"/>
              <a:gd name="T62" fmla="*/ 2110 w 3715"/>
              <a:gd name="T63" fmla="*/ 422 h 481"/>
              <a:gd name="T64" fmla="*/ 2176 w 3715"/>
              <a:gd name="T65" fmla="*/ 434 h 481"/>
              <a:gd name="T66" fmla="*/ 2242 w 3715"/>
              <a:gd name="T67" fmla="*/ 402 h 481"/>
              <a:gd name="T68" fmla="*/ 2309 w 3715"/>
              <a:gd name="T69" fmla="*/ 412 h 481"/>
              <a:gd name="T70" fmla="*/ 2375 w 3715"/>
              <a:gd name="T71" fmla="*/ 424 h 481"/>
              <a:gd name="T72" fmla="*/ 2441 w 3715"/>
              <a:gd name="T73" fmla="*/ 434 h 481"/>
              <a:gd name="T74" fmla="*/ 2507 w 3715"/>
              <a:gd name="T75" fmla="*/ 451 h 481"/>
              <a:gd name="T76" fmla="*/ 2573 w 3715"/>
              <a:gd name="T77" fmla="*/ 476 h 481"/>
              <a:gd name="T78" fmla="*/ 2640 w 3715"/>
              <a:gd name="T79" fmla="*/ 474 h 481"/>
              <a:gd name="T80" fmla="*/ 2706 w 3715"/>
              <a:gd name="T81" fmla="*/ 474 h 481"/>
              <a:gd name="T82" fmla="*/ 2772 w 3715"/>
              <a:gd name="T83" fmla="*/ 476 h 481"/>
              <a:gd name="T84" fmla="*/ 2838 w 3715"/>
              <a:gd name="T85" fmla="*/ 466 h 481"/>
              <a:gd name="T86" fmla="*/ 2904 w 3715"/>
              <a:gd name="T87" fmla="*/ 451 h 481"/>
              <a:gd name="T88" fmla="*/ 2971 w 3715"/>
              <a:gd name="T89" fmla="*/ 439 h 481"/>
              <a:gd name="T90" fmla="*/ 3037 w 3715"/>
              <a:gd name="T91" fmla="*/ 454 h 481"/>
              <a:gd name="T92" fmla="*/ 3103 w 3715"/>
              <a:gd name="T93" fmla="*/ 414 h 481"/>
              <a:gd name="T94" fmla="*/ 3169 w 3715"/>
              <a:gd name="T95" fmla="*/ 395 h 481"/>
              <a:gd name="T96" fmla="*/ 3235 w 3715"/>
              <a:gd name="T97" fmla="*/ 395 h 481"/>
              <a:gd name="T98" fmla="*/ 3301 w 3715"/>
              <a:gd name="T99" fmla="*/ 395 h 481"/>
              <a:gd name="T100" fmla="*/ 3368 w 3715"/>
              <a:gd name="T101" fmla="*/ 385 h 481"/>
              <a:gd name="T102" fmla="*/ 3434 w 3715"/>
              <a:gd name="T103" fmla="*/ 358 h 481"/>
              <a:gd name="T104" fmla="*/ 3500 w 3715"/>
              <a:gd name="T105" fmla="*/ 350 h 481"/>
              <a:gd name="T106" fmla="*/ 3566 w 3715"/>
              <a:gd name="T107" fmla="*/ 350 h 481"/>
              <a:gd name="T108" fmla="*/ 3632 w 3715"/>
              <a:gd name="T109" fmla="*/ 345 h 481"/>
              <a:gd name="T110" fmla="*/ 3699 w 3715"/>
              <a:gd name="T111" fmla="*/ 447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15" h="481">
                <a:moveTo>
                  <a:pt x="0" y="190"/>
                </a:moveTo>
                <a:lnTo>
                  <a:pt x="8" y="190"/>
                </a:lnTo>
                <a:lnTo>
                  <a:pt x="17" y="190"/>
                </a:lnTo>
                <a:lnTo>
                  <a:pt x="25" y="190"/>
                </a:lnTo>
                <a:lnTo>
                  <a:pt x="33" y="190"/>
                </a:lnTo>
                <a:lnTo>
                  <a:pt x="42" y="212"/>
                </a:lnTo>
                <a:lnTo>
                  <a:pt x="50" y="212"/>
                </a:lnTo>
                <a:lnTo>
                  <a:pt x="58" y="212"/>
                </a:lnTo>
                <a:lnTo>
                  <a:pt x="66" y="212"/>
                </a:lnTo>
                <a:lnTo>
                  <a:pt x="75" y="212"/>
                </a:lnTo>
                <a:lnTo>
                  <a:pt x="83" y="284"/>
                </a:lnTo>
                <a:lnTo>
                  <a:pt x="91" y="284"/>
                </a:lnTo>
                <a:lnTo>
                  <a:pt x="99" y="284"/>
                </a:lnTo>
                <a:lnTo>
                  <a:pt x="108" y="284"/>
                </a:lnTo>
                <a:lnTo>
                  <a:pt x="116" y="284"/>
                </a:lnTo>
                <a:lnTo>
                  <a:pt x="124" y="358"/>
                </a:lnTo>
                <a:lnTo>
                  <a:pt x="133" y="358"/>
                </a:lnTo>
                <a:lnTo>
                  <a:pt x="141" y="358"/>
                </a:lnTo>
                <a:lnTo>
                  <a:pt x="149" y="358"/>
                </a:lnTo>
                <a:lnTo>
                  <a:pt x="157" y="358"/>
                </a:lnTo>
                <a:lnTo>
                  <a:pt x="166" y="343"/>
                </a:lnTo>
                <a:lnTo>
                  <a:pt x="174" y="343"/>
                </a:lnTo>
                <a:lnTo>
                  <a:pt x="182" y="343"/>
                </a:lnTo>
                <a:lnTo>
                  <a:pt x="191" y="343"/>
                </a:lnTo>
                <a:lnTo>
                  <a:pt x="199" y="343"/>
                </a:lnTo>
                <a:lnTo>
                  <a:pt x="207" y="237"/>
                </a:lnTo>
                <a:lnTo>
                  <a:pt x="215" y="237"/>
                </a:lnTo>
                <a:lnTo>
                  <a:pt x="224" y="237"/>
                </a:lnTo>
                <a:lnTo>
                  <a:pt x="232" y="237"/>
                </a:lnTo>
                <a:lnTo>
                  <a:pt x="240" y="237"/>
                </a:lnTo>
                <a:lnTo>
                  <a:pt x="248" y="65"/>
                </a:lnTo>
                <a:lnTo>
                  <a:pt x="257" y="65"/>
                </a:lnTo>
                <a:lnTo>
                  <a:pt x="265" y="65"/>
                </a:lnTo>
                <a:lnTo>
                  <a:pt x="273" y="65"/>
                </a:lnTo>
                <a:lnTo>
                  <a:pt x="282" y="65"/>
                </a:lnTo>
                <a:lnTo>
                  <a:pt x="290" y="0"/>
                </a:lnTo>
                <a:lnTo>
                  <a:pt x="298" y="0"/>
                </a:lnTo>
                <a:lnTo>
                  <a:pt x="306" y="0"/>
                </a:lnTo>
                <a:lnTo>
                  <a:pt x="315" y="0"/>
                </a:lnTo>
                <a:lnTo>
                  <a:pt x="323" y="0"/>
                </a:lnTo>
                <a:lnTo>
                  <a:pt x="331" y="0"/>
                </a:lnTo>
                <a:lnTo>
                  <a:pt x="339" y="0"/>
                </a:lnTo>
                <a:lnTo>
                  <a:pt x="348" y="0"/>
                </a:lnTo>
                <a:lnTo>
                  <a:pt x="356" y="0"/>
                </a:lnTo>
                <a:lnTo>
                  <a:pt x="364" y="0"/>
                </a:lnTo>
                <a:lnTo>
                  <a:pt x="373" y="0"/>
                </a:lnTo>
                <a:lnTo>
                  <a:pt x="381" y="0"/>
                </a:lnTo>
                <a:lnTo>
                  <a:pt x="389" y="0"/>
                </a:lnTo>
                <a:lnTo>
                  <a:pt x="397" y="0"/>
                </a:lnTo>
                <a:lnTo>
                  <a:pt x="406" y="0"/>
                </a:lnTo>
                <a:lnTo>
                  <a:pt x="414" y="0"/>
                </a:lnTo>
                <a:lnTo>
                  <a:pt x="422" y="0"/>
                </a:lnTo>
                <a:lnTo>
                  <a:pt x="431" y="0"/>
                </a:lnTo>
                <a:lnTo>
                  <a:pt x="439" y="0"/>
                </a:lnTo>
                <a:lnTo>
                  <a:pt x="447" y="0"/>
                </a:lnTo>
                <a:lnTo>
                  <a:pt x="455" y="0"/>
                </a:lnTo>
                <a:lnTo>
                  <a:pt x="464" y="0"/>
                </a:lnTo>
                <a:lnTo>
                  <a:pt x="472" y="0"/>
                </a:lnTo>
                <a:lnTo>
                  <a:pt x="480" y="0"/>
                </a:lnTo>
                <a:lnTo>
                  <a:pt x="488" y="0"/>
                </a:lnTo>
                <a:lnTo>
                  <a:pt x="497" y="0"/>
                </a:lnTo>
                <a:lnTo>
                  <a:pt x="505" y="0"/>
                </a:lnTo>
                <a:lnTo>
                  <a:pt x="513" y="0"/>
                </a:lnTo>
                <a:lnTo>
                  <a:pt x="522" y="0"/>
                </a:lnTo>
                <a:lnTo>
                  <a:pt x="530" y="0"/>
                </a:lnTo>
                <a:lnTo>
                  <a:pt x="538" y="0"/>
                </a:lnTo>
                <a:lnTo>
                  <a:pt x="546" y="0"/>
                </a:lnTo>
                <a:lnTo>
                  <a:pt x="555" y="0"/>
                </a:lnTo>
                <a:lnTo>
                  <a:pt x="563" y="0"/>
                </a:lnTo>
                <a:lnTo>
                  <a:pt x="571" y="0"/>
                </a:lnTo>
                <a:lnTo>
                  <a:pt x="579" y="0"/>
                </a:lnTo>
                <a:lnTo>
                  <a:pt x="588" y="0"/>
                </a:lnTo>
                <a:lnTo>
                  <a:pt x="596" y="0"/>
                </a:lnTo>
                <a:lnTo>
                  <a:pt x="604" y="0"/>
                </a:lnTo>
                <a:lnTo>
                  <a:pt x="613" y="0"/>
                </a:lnTo>
                <a:lnTo>
                  <a:pt x="621" y="0"/>
                </a:lnTo>
                <a:lnTo>
                  <a:pt x="629" y="0"/>
                </a:lnTo>
                <a:lnTo>
                  <a:pt x="637" y="0"/>
                </a:lnTo>
                <a:lnTo>
                  <a:pt x="646" y="0"/>
                </a:lnTo>
                <a:lnTo>
                  <a:pt x="654" y="0"/>
                </a:lnTo>
                <a:lnTo>
                  <a:pt x="662" y="0"/>
                </a:lnTo>
                <a:lnTo>
                  <a:pt x="671" y="0"/>
                </a:lnTo>
                <a:lnTo>
                  <a:pt x="679" y="0"/>
                </a:lnTo>
                <a:lnTo>
                  <a:pt x="687" y="0"/>
                </a:lnTo>
                <a:lnTo>
                  <a:pt x="695" y="0"/>
                </a:lnTo>
                <a:lnTo>
                  <a:pt x="704" y="0"/>
                </a:lnTo>
                <a:lnTo>
                  <a:pt x="712" y="0"/>
                </a:lnTo>
                <a:lnTo>
                  <a:pt x="720" y="0"/>
                </a:lnTo>
                <a:lnTo>
                  <a:pt x="728" y="0"/>
                </a:lnTo>
                <a:lnTo>
                  <a:pt x="737" y="0"/>
                </a:lnTo>
                <a:lnTo>
                  <a:pt x="745" y="0"/>
                </a:lnTo>
                <a:lnTo>
                  <a:pt x="753" y="0"/>
                </a:lnTo>
                <a:lnTo>
                  <a:pt x="762" y="0"/>
                </a:lnTo>
                <a:lnTo>
                  <a:pt x="770" y="0"/>
                </a:lnTo>
                <a:lnTo>
                  <a:pt x="778" y="0"/>
                </a:lnTo>
                <a:lnTo>
                  <a:pt x="786" y="0"/>
                </a:lnTo>
                <a:lnTo>
                  <a:pt x="795" y="0"/>
                </a:lnTo>
                <a:lnTo>
                  <a:pt x="803" y="0"/>
                </a:lnTo>
                <a:lnTo>
                  <a:pt x="811" y="0"/>
                </a:lnTo>
                <a:lnTo>
                  <a:pt x="819" y="0"/>
                </a:lnTo>
                <a:lnTo>
                  <a:pt x="828" y="0"/>
                </a:lnTo>
                <a:lnTo>
                  <a:pt x="836" y="0"/>
                </a:lnTo>
                <a:lnTo>
                  <a:pt x="844" y="0"/>
                </a:lnTo>
                <a:lnTo>
                  <a:pt x="853" y="0"/>
                </a:lnTo>
                <a:lnTo>
                  <a:pt x="861" y="0"/>
                </a:lnTo>
                <a:lnTo>
                  <a:pt x="869" y="0"/>
                </a:lnTo>
                <a:lnTo>
                  <a:pt x="877" y="0"/>
                </a:lnTo>
                <a:lnTo>
                  <a:pt x="886" y="0"/>
                </a:lnTo>
                <a:lnTo>
                  <a:pt x="894" y="0"/>
                </a:lnTo>
                <a:lnTo>
                  <a:pt x="902" y="0"/>
                </a:lnTo>
                <a:lnTo>
                  <a:pt x="911" y="0"/>
                </a:lnTo>
                <a:lnTo>
                  <a:pt x="919" y="0"/>
                </a:lnTo>
                <a:lnTo>
                  <a:pt x="927" y="0"/>
                </a:lnTo>
                <a:lnTo>
                  <a:pt x="935" y="0"/>
                </a:lnTo>
                <a:lnTo>
                  <a:pt x="944" y="0"/>
                </a:lnTo>
                <a:lnTo>
                  <a:pt x="952" y="0"/>
                </a:lnTo>
                <a:lnTo>
                  <a:pt x="960" y="0"/>
                </a:lnTo>
                <a:lnTo>
                  <a:pt x="968" y="0"/>
                </a:lnTo>
                <a:lnTo>
                  <a:pt x="977" y="0"/>
                </a:lnTo>
                <a:lnTo>
                  <a:pt x="985" y="0"/>
                </a:lnTo>
                <a:lnTo>
                  <a:pt x="993" y="0"/>
                </a:lnTo>
                <a:lnTo>
                  <a:pt x="1001" y="0"/>
                </a:lnTo>
                <a:lnTo>
                  <a:pt x="1010" y="0"/>
                </a:lnTo>
                <a:lnTo>
                  <a:pt x="1018" y="0"/>
                </a:lnTo>
                <a:lnTo>
                  <a:pt x="1026" y="0"/>
                </a:lnTo>
                <a:lnTo>
                  <a:pt x="1034" y="0"/>
                </a:lnTo>
                <a:lnTo>
                  <a:pt x="1043" y="0"/>
                </a:lnTo>
                <a:lnTo>
                  <a:pt x="1051" y="0"/>
                </a:lnTo>
                <a:lnTo>
                  <a:pt x="1059" y="0"/>
                </a:lnTo>
                <a:lnTo>
                  <a:pt x="1067" y="0"/>
                </a:lnTo>
                <a:lnTo>
                  <a:pt x="1076" y="0"/>
                </a:lnTo>
                <a:lnTo>
                  <a:pt x="1084" y="0"/>
                </a:lnTo>
                <a:lnTo>
                  <a:pt x="1092" y="0"/>
                </a:lnTo>
                <a:lnTo>
                  <a:pt x="1101" y="0"/>
                </a:lnTo>
                <a:lnTo>
                  <a:pt x="1109" y="0"/>
                </a:lnTo>
                <a:lnTo>
                  <a:pt x="1117" y="0"/>
                </a:lnTo>
                <a:lnTo>
                  <a:pt x="1125" y="0"/>
                </a:lnTo>
                <a:lnTo>
                  <a:pt x="1134" y="0"/>
                </a:lnTo>
                <a:lnTo>
                  <a:pt x="1142" y="0"/>
                </a:lnTo>
                <a:lnTo>
                  <a:pt x="1150" y="0"/>
                </a:lnTo>
                <a:lnTo>
                  <a:pt x="1158" y="0"/>
                </a:lnTo>
                <a:lnTo>
                  <a:pt x="1167" y="0"/>
                </a:lnTo>
                <a:lnTo>
                  <a:pt x="1175" y="0"/>
                </a:lnTo>
                <a:lnTo>
                  <a:pt x="1183" y="0"/>
                </a:lnTo>
                <a:lnTo>
                  <a:pt x="1192" y="0"/>
                </a:lnTo>
                <a:lnTo>
                  <a:pt x="1200" y="52"/>
                </a:lnTo>
                <a:lnTo>
                  <a:pt x="1208" y="52"/>
                </a:lnTo>
                <a:lnTo>
                  <a:pt x="1216" y="52"/>
                </a:lnTo>
                <a:lnTo>
                  <a:pt x="1225" y="52"/>
                </a:lnTo>
                <a:lnTo>
                  <a:pt x="1233" y="52"/>
                </a:lnTo>
                <a:lnTo>
                  <a:pt x="1241" y="94"/>
                </a:lnTo>
                <a:lnTo>
                  <a:pt x="1250" y="94"/>
                </a:lnTo>
                <a:lnTo>
                  <a:pt x="1258" y="94"/>
                </a:lnTo>
                <a:lnTo>
                  <a:pt x="1266" y="94"/>
                </a:lnTo>
                <a:lnTo>
                  <a:pt x="1274" y="94"/>
                </a:lnTo>
                <a:lnTo>
                  <a:pt x="1283" y="148"/>
                </a:lnTo>
                <a:lnTo>
                  <a:pt x="1291" y="148"/>
                </a:lnTo>
                <a:lnTo>
                  <a:pt x="1299" y="148"/>
                </a:lnTo>
                <a:lnTo>
                  <a:pt x="1307" y="148"/>
                </a:lnTo>
                <a:lnTo>
                  <a:pt x="1316" y="148"/>
                </a:lnTo>
                <a:lnTo>
                  <a:pt x="1324" y="188"/>
                </a:lnTo>
                <a:lnTo>
                  <a:pt x="1332" y="188"/>
                </a:lnTo>
                <a:lnTo>
                  <a:pt x="1341" y="188"/>
                </a:lnTo>
                <a:lnTo>
                  <a:pt x="1349" y="188"/>
                </a:lnTo>
                <a:lnTo>
                  <a:pt x="1357" y="188"/>
                </a:lnTo>
                <a:lnTo>
                  <a:pt x="1365" y="212"/>
                </a:lnTo>
                <a:lnTo>
                  <a:pt x="1374" y="212"/>
                </a:lnTo>
                <a:lnTo>
                  <a:pt x="1382" y="212"/>
                </a:lnTo>
                <a:lnTo>
                  <a:pt x="1390" y="212"/>
                </a:lnTo>
                <a:lnTo>
                  <a:pt x="1398" y="212"/>
                </a:lnTo>
                <a:lnTo>
                  <a:pt x="1407" y="193"/>
                </a:lnTo>
                <a:lnTo>
                  <a:pt x="1415" y="193"/>
                </a:lnTo>
                <a:lnTo>
                  <a:pt x="1423" y="193"/>
                </a:lnTo>
                <a:lnTo>
                  <a:pt x="1432" y="193"/>
                </a:lnTo>
                <a:lnTo>
                  <a:pt x="1440" y="193"/>
                </a:lnTo>
                <a:lnTo>
                  <a:pt x="1448" y="183"/>
                </a:lnTo>
                <a:lnTo>
                  <a:pt x="1456" y="183"/>
                </a:lnTo>
                <a:lnTo>
                  <a:pt x="1465" y="183"/>
                </a:lnTo>
                <a:lnTo>
                  <a:pt x="1473" y="183"/>
                </a:lnTo>
                <a:lnTo>
                  <a:pt x="1481" y="183"/>
                </a:lnTo>
                <a:lnTo>
                  <a:pt x="1490" y="212"/>
                </a:lnTo>
                <a:lnTo>
                  <a:pt x="1498" y="212"/>
                </a:lnTo>
                <a:lnTo>
                  <a:pt x="1506" y="212"/>
                </a:lnTo>
                <a:lnTo>
                  <a:pt x="1514" y="212"/>
                </a:lnTo>
                <a:lnTo>
                  <a:pt x="1523" y="212"/>
                </a:lnTo>
                <a:lnTo>
                  <a:pt x="1531" y="249"/>
                </a:lnTo>
                <a:lnTo>
                  <a:pt x="1539" y="249"/>
                </a:lnTo>
                <a:lnTo>
                  <a:pt x="1547" y="249"/>
                </a:lnTo>
                <a:lnTo>
                  <a:pt x="1556" y="249"/>
                </a:lnTo>
                <a:lnTo>
                  <a:pt x="1564" y="249"/>
                </a:lnTo>
                <a:lnTo>
                  <a:pt x="1572" y="274"/>
                </a:lnTo>
                <a:lnTo>
                  <a:pt x="1581" y="274"/>
                </a:lnTo>
                <a:lnTo>
                  <a:pt x="1589" y="274"/>
                </a:lnTo>
                <a:lnTo>
                  <a:pt x="1597" y="274"/>
                </a:lnTo>
                <a:lnTo>
                  <a:pt x="1605" y="274"/>
                </a:lnTo>
                <a:lnTo>
                  <a:pt x="1614" y="294"/>
                </a:lnTo>
                <a:lnTo>
                  <a:pt x="1622" y="294"/>
                </a:lnTo>
                <a:lnTo>
                  <a:pt x="1630" y="294"/>
                </a:lnTo>
                <a:lnTo>
                  <a:pt x="1639" y="294"/>
                </a:lnTo>
                <a:lnTo>
                  <a:pt x="1647" y="294"/>
                </a:lnTo>
                <a:lnTo>
                  <a:pt x="1655" y="316"/>
                </a:lnTo>
                <a:lnTo>
                  <a:pt x="1663" y="316"/>
                </a:lnTo>
                <a:lnTo>
                  <a:pt x="1672" y="316"/>
                </a:lnTo>
                <a:lnTo>
                  <a:pt x="1680" y="316"/>
                </a:lnTo>
                <a:lnTo>
                  <a:pt x="1688" y="316"/>
                </a:lnTo>
                <a:lnTo>
                  <a:pt x="1696" y="348"/>
                </a:lnTo>
                <a:lnTo>
                  <a:pt x="1705" y="348"/>
                </a:lnTo>
                <a:lnTo>
                  <a:pt x="1713" y="348"/>
                </a:lnTo>
                <a:lnTo>
                  <a:pt x="1721" y="348"/>
                </a:lnTo>
                <a:lnTo>
                  <a:pt x="1730" y="348"/>
                </a:lnTo>
                <a:lnTo>
                  <a:pt x="1738" y="372"/>
                </a:lnTo>
                <a:lnTo>
                  <a:pt x="1746" y="372"/>
                </a:lnTo>
                <a:lnTo>
                  <a:pt x="1754" y="372"/>
                </a:lnTo>
                <a:lnTo>
                  <a:pt x="1763" y="372"/>
                </a:lnTo>
                <a:lnTo>
                  <a:pt x="1771" y="372"/>
                </a:lnTo>
                <a:lnTo>
                  <a:pt x="1779" y="385"/>
                </a:lnTo>
                <a:lnTo>
                  <a:pt x="1787" y="385"/>
                </a:lnTo>
                <a:lnTo>
                  <a:pt x="1796" y="385"/>
                </a:lnTo>
                <a:lnTo>
                  <a:pt x="1804" y="385"/>
                </a:lnTo>
                <a:lnTo>
                  <a:pt x="1812" y="385"/>
                </a:lnTo>
                <a:lnTo>
                  <a:pt x="1821" y="392"/>
                </a:lnTo>
                <a:lnTo>
                  <a:pt x="1829" y="392"/>
                </a:lnTo>
                <a:lnTo>
                  <a:pt x="1837" y="392"/>
                </a:lnTo>
                <a:lnTo>
                  <a:pt x="1845" y="392"/>
                </a:lnTo>
                <a:lnTo>
                  <a:pt x="1854" y="392"/>
                </a:lnTo>
                <a:lnTo>
                  <a:pt x="1862" y="397"/>
                </a:lnTo>
                <a:lnTo>
                  <a:pt x="1870" y="397"/>
                </a:lnTo>
                <a:lnTo>
                  <a:pt x="1879" y="397"/>
                </a:lnTo>
                <a:lnTo>
                  <a:pt x="1887" y="397"/>
                </a:lnTo>
                <a:lnTo>
                  <a:pt x="1895" y="397"/>
                </a:lnTo>
                <a:lnTo>
                  <a:pt x="1903" y="412"/>
                </a:lnTo>
                <a:lnTo>
                  <a:pt x="1912" y="412"/>
                </a:lnTo>
                <a:lnTo>
                  <a:pt x="1920" y="412"/>
                </a:lnTo>
                <a:lnTo>
                  <a:pt x="1928" y="412"/>
                </a:lnTo>
                <a:lnTo>
                  <a:pt x="1936" y="412"/>
                </a:lnTo>
                <a:lnTo>
                  <a:pt x="1945" y="400"/>
                </a:lnTo>
                <a:lnTo>
                  <a:pt x="1953" y="400"/>
                </a:lnTo>
                <a:lnTo>
                  <a:pt x="1961" y="400"/>
                </a:lnTo>
                <a:lnTo>
                  <a:pt x="1970" y="400"/>
                </a:lnTo>
                <a:lnTo>
                  <a:pt x="1978" y="400"/>
                </a:lnTo>
                <a:lnTo>
                  <a:pt x="1986" y="422"/>
                </a:lnTo>
                <a:lnTo>
                  <a:pt x="1994" y="422"/>
                </a:lnTo>
                <a:lnTo>
                  <a:pt x="2003" y="422"/>
                </a:lnTo>
                <a:lnTo>
                  <a:pt x="2011" y="422"/>
                </a:lnTo>
                <a:lnTo>
                  <a:pt x="2019" y="422"/>
                </a:lnTo>
                <a:lnTo>
                  <a:pt x="2027" y="424"/>
                </a:lnTo>
                <a:lnTo>
                  <a:pt x="2036" y="424"/>
                </a:lnTo>
                <a:lnTo>
                  <a:pt x="2044" y="424"/>
                </a:lnTo>
                <a:lnTo>
                  <a:pt x="2052" y="424"/>
                </a:lnTo>
                <a:lnTo>
                  <a:pt x="2060" y="424"/>
                </a:lnTo>
                <a:lnTo>
                  <a:pt x="2069" y="427"/>
                </a:lnTo>
                <a:lnTo>
                  <a:pt x="2077" y="427"/>
                </a:lnTo>
                <a:lnTo>
                  <a:pt x="2085" y="427"/>
                </a:lnTo>
                <a:lnTo>
                  <a:pt x="2093" y="427"/>
                </a:lnTo>
                <a:lnTo>
                  <a:pt x="2102" y="427"/>
                </a:lnTo>
                <a:lnTo>
                  <a:pt x="2110" y="422"/>
                </a:lnTo>
                <a:lnTo>
                  <a:pt x="2118" y="422"/>
                </a:lnTo>
                <a:lnTo>
                  <a:pt x="2126" y="422"/>
                </a:lnTo>
                <a:lnTo>
                  <a:pt x="2135" y="422"/>
                </a:lnTo>
                <a:lnTo>
                  <a:pt x="2143" y="422"/>
                </a:lnTo>
                <a:lnTo>
                  <a:pt x="2151" y="434"/>
                </a:lnTo>
                <a:lnTo>
                  <a:pt x="2160" y="434"/>
                </a:lnTo>
                <a:lnTo>
                  <a:pt x="2168" y="434"/>
                </a:lnTo>
                <a:lnTo>
                  <a:pt x="2176" y="434"/>
                </a:lnTo>
                <a:lnTo>
                  <a:pt x="2184" y="434"/>
                </a:lnTo>
                <a:lnTo>
                  <a:pt x="2193" y="434"/>
                </a:lnTo>
                <a:lnTo>
                  <a:pt x="2201" y="434"/>
                </a:lnTo>
                <a:lnTo>
                  <a:pt x="2209" y="434"/>
                </a:lnTo>
                <a:lnTo>
                  <a:pt x="2218" y="434"/>
                </a:lnTo>
                <a:lnTo>
                  <a:pt x="2226" y="434"/>
                </a:lnTo>
                <a:lnTo>
                  <a:pt x="2234" y="402"/>
                </a:lnTo>
                <a:lnTo>
                  <a:pt x="2242" y="402"/>
                </a:lnTo>
                <a:lnTo>
                  <a:pt x="2251" y="402"/>
                </a:lnTo>
                <a:lnTo>
                  <a:pt x="2259" y="402"/>
                </a:lnTo>
                <a:lnTo>
                  <a:pt x="2267" y="402"/>
                </a:lnTo>
                <a:lnTo>
                  <a:pt x="2275" y="412"/>
                </a:lnTo>
                <a:lnTo>
                  <a:pt x="2284" y="412"/>
                </a:lnTo>
                <a:lnTo>
                  <a:pt x="2292" y="412"/>
                </a:lnTo>
                <a:lnTo>
                  <a:pt x="2300" y="412"/>
                </a:lnTo>
                <a:lnTo>
                  <a:pt x="2309" y="412"/>
                </a:lnTo>
                <a:lnTo>
                  <a:pt x="2317" y="414"/>
                </a:lnTo>
                <a:lnTo>
                  <a:pt x="2325" y="414"/>
                </a:lnTo>
                <a:lnTo>
                  <a:pt x="2333" y="414"/>
                </a:lnTo>
                <a:lnTo>
                  <a:pt x="2342" y="414"/>
                </a:lnTo>
                <a:lnTo>
                  <a:pt x="2350" y="414"/>
                </a:lnTo>
                <a:lnTo>
                  <a:pt x="2358" y="424"/>
                </a:lnTo>
                <a:lnTo>
                  <a:pt x="2366" y="424"/>
                </a:lnTo>
                <a:lnTo>
                  <a:pt x="2375" y="424"/>
                </a:lnTo>
                <a:lnTo>
                  <a:pt x="2383" y="424"/>
                </a:lnTo>
                <a:lnTo>
                  <a:pt x="2391" y="424"/>
                </a:lnTo>
                <a:lnTo>
                  <a:pt x="2400" y="434"/>
                </a:lnTo>
                <a:lnTo>
                  <a:pt x="2408" y="434"/>
                </a:lnTo>
                <a:lnTo>
                  <a:pt x="2416" y="434"/>
                </a:lnTo>
                <a:lnTo>
                  <a:pt x="2424" y="434"/>
                </a:lnTo>
                <a:lnTo>
                  <a:pt x="2433" y="434"/>
                </a:lnTo>
                <a:lnTo>
                  <a:pt x="2441" y="434"/>
                </a:lnTo>
                <a:lnTo>
                  <a:pt x="2449" y="434"/>
                </a:lnTo>
                <a:lnTo>
                  <a:pt x="2458" y="434"/>
                </a:lnTo>
                <a:lnTo>
                  <a:pt x="2466" y="434"/>
                </a:lnTo>
                <a:lnTo>
                  <a:pt x="2474" y="434"/>
                </a:lnTo>
                <a:lnTo>
                  <a:pt x="2482" y="451"/>
                </a:lnTo>
                <a:lnTo>
                  <a:pt x="2491" y="451"/>
                </a:lnTo>
                <a:lnTo>
                  <a:pt x="2499" y="451"/>
                </a:lnTo>
                <a:lnTo>
                  <a:pt x="2507" y="451"/>
                </a:lnTo>
                <a:lnTo>
                  <a:pt x="2515" y="451"/>
                </a:lnTo>
                <a:lnTo>
                  <a:pt x="2524" y="464"/>
                </a:lnTo>
                <a:lnTo>
                  <a:pt x="2532" y="464"/>
                </a:lnTo>
                <a:lnTo>
                  <a:pt x="2540" y="464"/>
                </a:lnTo>
                <a:lnTo>
                  <a:pt x="2549" y="464"/>
                </a:lnTo>
                <a:lnTo>
                  <a:pt x="2557" y="464"/>
                </a:lnTo>
                <a:lnTo>
                  <a:pt x="2565" y="476"/>
                </a:lnTo>
                <a:lnTo>
                  <a:pt x="2573" y="476"/>
                </a:lnTo>
                <a:lnTo>
                  <a:pt x="2582" y="476"/>
                </a:lnTo>
                <a:lnTo>
                  <a:pt x="2590" y="476"/>
                </a:lnTo>
                <a:lnTo>
                  <a:pt x="2598" y="476"/>
                </a:lnTo>
                <a:lnTo>
                  <a:pt x="2606" y="474"/>
                </a:lnTo>
                <a:lnTo>
                  <a:pt x="2615" y="474"/>
                </a:lnTo>
                <a:lnTo>
                  <a:pt x="2623" y="474"/>
                </a:lnTo>
                <a:lnTo>
                  <a:pt x="2631" y="474"/>
                </a:lnTo>
                <a:lnTo>
                  <a:pt x="2640" y="474"/>
                </a:lnTo>
                <a:lnTo>
                  <a:pt x="2648" y="481"/>
                </a:lnTo>
                <a:lnTo>
                  <a:pt x="2656" y="481"/>
                </a:lnTo>
                <a:lnTo>
                  <a:pt x="2664" y="481"/>
                </a:lnTo>
                <a:lnTo>
                  <a:pt x="2673" y="481"/>
                </a:lnTo>
                <a:lnTo>
                  <a:pt x="2681" y="481"/>
                </a:lnTo>
                <a:lnTo>
                  <a:pt x="2689" y="474"/>
                </a:lnTo>
                <a:lnTo>
                  <a:pt x="2698" y="474"/>
                </a:lnTo>
                <a:lnTo>
                  <a:pt x="2706" y="474"/>
                </a:lnTo>
                <a:lnTo>
                  <a:pt x="2714" y="474"/>
                </a:lnTo>
                <a:lnTo>
                  <a:pt x="2722" y="474"/>
                </a:lnTo>
                <a:lnTo>
                  <a:pt x="2731" y="471"/>
                </a:lnTo>
                <a:lnTo>
                  <a:pt x="2739" y="471"/>
                </a:lnTo>
                <a:lnTo>
                  <a:pt x="2747" y="471"/>
                </a:lnTo>
                <a:lnTo>
                  <a:pt x="2755" y="471"/>
                </a:lnTo>
                <a:lnTo>
                  <a:pt x="2764" y="471"/>
                </a:lnTo>
                <a:lnTo>
                  <a:pt x="2772" y="476"/>
                </a:lnTo>
                <a:lnTo>
                  <a:pt x="2780" y="476"/>
                </a:lnTo>
                <a:lnTo>
                  <a:pt x="2789" y="476"/>
                </a:lnTo>
                <a:lnTo>
                  <a:pt x="2797" y="476"/>
                </a:lnTo>
                <a:lnTo>
                  <a:pt x="2805" y="476"/>
                </a:lnTo>
                <a:lnTo>
                  <a:pt x="2813" y="466"/>
                </a:lnTo>
                <a:lnTo>
                  <a:pt x="2822" y="466"/>
                </a:lnTo>
                <a:lnTo>
                  <a:pt x="2830" y="466"/>
                </a:lnTo>
                <a:lnTo>
                  <a:pt x="2838" y="466"/>
                </a:lnTo>
                <a:lnTo>
                  <a:pt x="2846" y="466"/>
                </a:lnTo>
                <a:lnTo>
                  <a:pt x="2855" y="454"/>
                </a:lnTo>
                <a:lnTo>
                  <a:pt x="2863" y="454"/>
                </a:lnTo>
                <a:lnTo>
                  <a:pt x="2871" y="454"/>
                </a:lnTo>
                <a:lnTo>
                  <a:pt x="2880" y="454"/>
                </a:lnTo>
                <a:lnTo>
                  <a:pt x="2888" y="454"/>
                </a:lnTo>
                <a:lnTo>
                  <a:pt x="2896" y="451"/>
                </a:lnTo>
                <a:lnTo>
                  <a:pt x="2904" y="451"/>
                </a:lnTo>
                <a:lnTo>
                  <a:pt x="2913" y="451"/>
                </a:lnTo>
                <a:lnTo>
                  <a:pt x="2921" y="451"/>
                </a:lnTo>
                <a:lnTo>
                  <a:pt x="2929" y="451"/>
                </a:lnTo>
                <a:lnTo>
                  <a:pt x="2938" y="439"/>
                </a:lnTo>
                <a:lnTo>
                  <a:pt x="2946" y="439"/>
                </a:lnTo>
                <a:lnTo>
                  <a:pt x="2954" y="439"/>
                </a:lnTo>
                <a:lnTo>
                  <a:pt x="2962" y="439"/>
                </a:lnTo>
                <a:lnTo>
                  <a:pt x="2971" y="439"/>
                </a:lnTo>
                <a:lnTo>
                  <a:pt x="2979" y="436"/>
                </a:lnTo>
                <a:lnTo>
                  <a:pt x="2987" y="436"/>
                </a:lnTo>
                <a:lnTo>
                  <a:pt x="2995" y="436"/>
                </a:lnTo>
                <a:lnTo>
                  <a:pt x="3004" y="436"/>
                </a:lnTo>
                <a:lnTo>
                  <a:pt x="3012" y="436"/>
                </a:lnTo>
                <a:lnTo>
                  <a:pt x="3020" y="454"/>
                </a:lnTo>
                <a:lnTo>
                  <a:pt x="3029" y="454"/>
                </a:lnTo>
                <a:lnTo>
                  <a:pt x="3037" y="454"/>
                </a:lnTo>
                <a:lnTo>
                  <a:pt x="3045" y="454"/>
                </a:lnTo>
                <a:lnTo>
                  <a:pt x="3053" y="454"/>
                </a:lnTo>
                <a:lnTo>
                  <a:pt x="3062" y="436"/>
                </a:lnTo>
                <a:lnTo>
                  <a:pt x="3070" y="436"/>
                </a:lnTo>
                <a:lnTo>
                  <a:pt x="3078" y="436"/>
                </a:lnTo>
                <a:lnTo>
                  <a:pt x="3086" y="436"/>
                </a:lnTo>
                <a:lnTo>
                  <a:pt x="3095" y="436"/>
                </a:lnTo>
                <a:lnTo>
                  <a:pt x="3103" y="414"/>
                </a:lnTo>
                <a:lnTo>
                  <a:pt x="3111" y="414"/>
                </a:lnTo>
                <a:lnTo>
                  <a:pt x="3119" y="414"/>
                </a:lnTo>
                <a:lnTo>
                  <a:pt x="3128" y="414"/>
                </a:lnTo>
                <a:lnTo>
                  <a:pt x="3136" y="414"/>
                </a:lnTo>
                <a:lnTo>
                  <a:pt x="3144" y="395"/>
                </a:lnTo>
                <a:lnTo>
                  <a:pt x="3152" y="395"/>
                </a:lnTo>
                <a:lnTo>
                  <a:pt x="3161" y="395"/>
                </a:lnTo>
                <a:lnTo>
                  <a:pt x="3169" y="395"/>
                </a:lnTo>
                <a:lnTo>
                  <a:pt x="3177" y="395"/>
                </a:lnTo>
                <a:lnTo>
                  <a:pt x="3185" y="400"/>
                </a:lnTo>
                <a:lnTo>
                  <a:pt x="3194" y="400"/>
                </a:lnTo>
                <a:lnTo>
                  <a:pt x="3202" y="400"/>
                </a:lnTo>
                <a:lnTo>
                  <a:pt x="3210" y="400"/>
                </a:lnTo>
                <a:lnTo>
                  <a:pt x="3219" y="400"/>
                </a:lnTo>
                <a:lnTo>
                  <a:pt x="3227" y="395"/>
                </a:lnTo>
                <a:lnTo>
                  <a:pt x="3235" y="395"/>
                </a:lnTo>
                <a:lnTo>
                  <a:pt x="3243" y="395"/>
                </a:lnTo>
                <a:lnTo>
                  <a:pt x="3252" y="395"/>
                </a:lnTo>
                <a:lnTo>
                  <a:pt x="3260" y="395"/>
                </a:lnTo>
                <a:lnTo>
                  <a:pt x="3268" y="395"/>
                </a:lnTo>
                <a:lnTo>
                  <a:pt x="3277" y="395"/>
                </a:lnTo>
                <a:lnTo>
                  <a:pt x="3285" y="395"/>
                </a:lnTo>
                <a:lnTo>
                  <a:pt x="3293" y="395"/>
                </a:lnTo>
                <a:lnTo>
                  <a:pt x="3301" y="395"/>
                </a:lnTo>
                <a:lnTo>
                  <a:pt x="3310" y="387"/>
                </a:lnTo>
                <a:lnTo>
                  <a:pt x="3318" y="387"/>
                </a:lnTo>
                <a:lnTo>
                  <a:pt x="3326" y="387"/>
                </a:lnTo>
                <a:lnTo>
                  <a:pt x="3334" y="387"/>
                </a:lnTo>
                <a:lnTo>
                  <a:pt x="3343" y="387"/>
                </a:lnTo>
                <a:lnTo>
                  <a:pt x="3351" y="385"/>
                </a:lnTo>
                <a:lnTo>
                  <a:pt x="3359" y="385"/>
                </a:lnTo>
                <a:lnTo>
                  <a:pt x="3368" y="385"/>
                </a:lnTo>
                <a:lnTo>
                  <a:pt x="3376" y="385"/>
                </a:lnTo>
                <a:lnTo>
                  <a:pt x="3384" y="385"/>
                </a:lnTo>
                <a:lnTo>
                  <a:pt x="3392" y="360"/>
                </a:lnTo>
                <a:lnTo>
                  <a:pt x="3401" y="360"/>
                </a:lnTo>
                <a:lnTo>
                  <a:pt x="3409" y="360"/>
                </a:lnTo>
                <a:lnTo>
                  <a:pt x="3417" y="360"/>
                </a:lnTo>
                <a:lnTo>
                  <a:pt x="3425" y="360"/>
                </a:lnTo>
                <a:lnTo>
                  <a:pt x="3434" y="358"/>
                </a:lnTo>
                <a:lnTo>
                  <a:pt x="3442" y="358"/>
                </a:lnTo>
                <a:lnTo>
                  <a:pt x="3450" y="358"/>
                </a:lnTo>
                <a:lnTo>
                  <a:pt x="3459" y="358"/>
                </a:lnTo>
                <a:lnTo>
                  <a:pt x="3467" y="358"/>
                </a:lnTo>
                <a:lnTo>
                  <a:pt x="3475" y="350"/>
                </a:lnTo>
                <a:lnTo>
                  <a:pt x="3483" y="350"/>
                </a:lnTo>
                <a:lnTo>
                  <a:pt x="3492" y="350"/>
                </a:lnTo>
                <a:lnTo>
                  <a:pt x="3500" y="350"/>
                </a:lnTo>
                <a:lnTo>
                  <a:pt x="3508" y="350"/>
                </a:lnTo>
                <a:lnTo>
                  <a:pt x="3517" y="338"/>
                </a:lnTo>
                <a:lnTo>
                  <a:pt x="3525" y="338"/>
                </a:lnTo>
                <a:lnTo>
                  <a:pt x="3533" y="338"/>
                </a:lnTo>
                <a:lnTo>
                  <a:pt x="3541" y="338"/>
                </a:lnTo>
                <a:lnTo>
                  <a:pt x="3550" y="338"/>
                </a:lnTo>
                <a:lnTo>
                  <a:pt x="3558" y="350"/>
                </a:lnTo>
                <a:lnTo>
                  <a:pt x="3566" y="350"/>
                </a:lnTo>
                <a:lnTo>
                  <a:pt x="3574" y="350"/>
                </a:lnTo>
                <a:lnTo>
                  <a:pt x="3583" y="350"/>
                </a:lnTo>
                <a:lnTo>
                  <a:pt x="3591" y="350"/>
                </a:lnTo>
                <a:lnTo>
                  <a:pt x="3599" y="345"/>
                </a:lnTo>
                <a:lnTo>
                  <a:pt x="3608" y="345"/>
                </a:lnTo>
                <a:lnTo>
                  <a:pt x="3616" y="345"/>
                </a:lnTo>
                <a:lnTo>
                  <a:pt x="3624" y="345"/>
                </a:lnTo>
                <a:lnTo>
                  <a:pt x="3632" y="345"/>
                </a:lnTo>
                <a:lnTo>
                  <a:pt x="3641" y="345"/>
                </a:lnTo>
                <a:lnTo>
                  <a:pt x="3649" y="345"/>
                </a:lnTo>
                <a:lnTo>
                  <a:pt x="3657" y="345"/>
                </a:lnTo>
                <a:lnTo>
                  <a:pt x="3665" y="345"/>
                </a:lnTo>
                <a:lnTo>
                  <a:pt x="3674" y="345"/>
                </a:lnTo>
                <a:lnTo>
                  <a:pt x="3682" y="447"/>
                </a:lnTo>
                <a:lnTo>
                  <a:pt x="3690" y="447"/>
                </a:lnTo>
                <a:lnTo>
                  <a:pt x="3699" y="447"/>
                </a:lnTo>
                <a:lnTo>
                  <a:pt x="3707" y="447"/>
                </a:lnTo>
                <a:lnTo>
                  <a:pt x="3715" y="447"/>
                </a:lnTo>
              </a:path>
            </a:pathLst>
          </a:custGeom>
          <a:noFill/>
          <a:ln w="19050" cap="flat">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0066"/>
              </a:solidFill>
              <a:effectLst/>
              <a:uLnTx/>
              <a:uFillTx/>
            </a:endParaRPr>
          </a:p>
        </p:txBody>
      </p:sp>
      <p:sp>
        <p:nvSpPr>
          <p:cNvPr id="52" name="Line 59"/>
          <p:cNvSpPr>
            <a:spLocks noChangeShapeType="1"/>
          </p:cNvSpPr>
          <p:nvPr/>
        </p:nvSpPr>
        <p:spPr bwMode="auto">
          <a:xfrm flipV="1">
            <a:off x="8710117" y="1616891"/>
            <a:ext cx="0" cy="6967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53" name="Rectangle 52"/>
          <p:cNvSpPr>
            <a:spLocks noChangeArrowheads="1"/>
          </p:cNvSpPr>
          <p:nvPr/>
        </p:nvSpPr>
        <p:spPr bwMode="auto">
          <a:xfrm>
            <a:off x="8697190" y="1746829"/>
            <a:ext cx="98655" cy="287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cxnSp>
        <p:nvCxnSpPr>
          <p:cNvPr id="16" name="Straight Arrow Connector 15"/>
          <p:cNvCxnSpPr>
            <a:cxnSpLocks/>
          </p:cNvCxnSpPr>
          <p:nvPr/>
        </p:nvCxnSpPr>
        <p:spPr>
          <a:xfrm flipH="1">
            <a:off x="9795729" y="285528"/>
            <a:ext cx="714482" cy="346502"/>
          </a:xfrm>
          <a:prstGeom prst="straightConnector1">
            <a:avLst/>
          </a:prstGeom>
          <a:noFill/>
          <a:ln w="6350" cap="flat" cmpd="sng" algn="ctr">
            <a:solidFill>
              <a:sysClr val="window" lastClr="FFFFFF">
                <a:lumMod val="50000"/>
              </a:sysClr>
            </a:solidFill>
            <a:prstDash val="solid"/>
            <a:miter lim="800000"/>
            <a:tailEnd type="stealth"/>
          </a:ln>
          <a:effectLst/>
        </p:spPr>
      </p:cxnSp>
      <p:sp>
        <p:nvSpPr>
          <p:cNvPr id="17" name="Rectangle 16"/>
          <p:cNvSpPr>
            <a:spLocks noChangeArrowheads="1"/>
          </p:cNvSpPr>
          <p:nvPr/>
        </p:nvSpPr>
        <p:spPr bwMode="auto">
          <a:xfrm>
            <a:off x="9972606" y="225638"/>
            <a:ext cx="2050976"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lang="en-US" altLang="en-US" sz="1400" kern="0" dirty="0">
                <a:solidFill>
                  <a:srgbClr val="262626"/>
                </a:solidFill>
              </a:rPr>
              <a:t>The flat top is not medically true data, the  true value simply exceeds </a:t>
            </a:r>
          </a:p>
          <a:p>
            <a:pPr lvl="0" algn="r">
              <a:defRPr/>
            </a:pPr>
            <a:r>
              <a:rPr lang="en-US" altLang="en-US" sz="1400" kern="0" dirty="0">
                <a:solidFill>
                  <a:srgbClr val="262626"/>
                </a:solidFill>
              </a:rPr>
              <a:t>the 8-bit precision</a:t>
            </a:r>
          </a:p>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prstClr val="black"/>
              </a:solidFill>
              <a:effectLst/>
              <a:uLnTx/>
              <a:uFillTx/>
              <a:latin typeface="Arial" panose="020B0604020202020204" pitchFamily="34" charset="0"/>
            </a:endParaRPr>
          </a:p>
        </p:txBody>
      </p:sp>
      <p:grpSp>
        <p:nvGrpSpPr>
          <p:cNvPr id="78" name="Group 77"/>
          <p:cNvGrpSpPr/>
          <p:nvPr/>
        </p:nvGrpSpPr>
        <p:grpSpPr>
          <a:xfrm>
            <a:off x="355220" y="2073327"/>
            <a:ext cx="7127616" cy="1440683"/>
            <a:chOff x="792087" y="1901022"/>
            <a:chExt cx="7127616" cy="1440683"/>
          </a:xfrm>
        </p:grpSpPr>
        <p:sp>
          <p:nvSpPr>
            <p:cNvPr id="5" name="Freeform 102"/>
            <p:cNvSpPr>
              <a:spLocks/>
            </p:cNvSpPr>
            <p:nvPr/>
          </p:nvSpPr>
          <p:spPr bwMode="auto">
            <a:xfrm>
              <a:off x="5954151" y="2582406"/>
              <a:ext cx="328574" cy="382494"/>
            </a:xfrm>
            <a:custGeom>
              <a:avLst/>
              <a:gdLst>
                <a:gd name="T0" fmla="*/ 58 w 3715"/>
                <a:gd name="T1" fmla="*/ 229 h 480"/>
                <a:gd name="T2" fmla="*/ 124 w 3715"/>
                <a:gd name="T3" fmla="*/ 172 h 480"/>
                <a:gd name="T4" fmla="*/ 191 w 3715"/>
                <a:gd name="T5" fmla="*/ 129 h 480"/>
                <a:gd name="T6" fmla="*/ 257 w 3715"/>
                <a:gd name="T7" fmla="*/ 63 h 480"/>
                <a:gd name="T8" fmla="*/ 323 w 3715"/>
                <a:gd name="T9" fmla="*/ 36 h 480"/>
                <a:gd name="T10" fmla="*/ 389 w 3715"/>
                <a:gd name="T11" fmla="*/ 15 h 480"/>
                <a:gd name="T12" fmla="*/ 455 w 3715"/>
                <a:gd name="T13" fmla="*/ 45 h 480"/>
                <a:gd name="T14" fmla="*/ 522 w 3715"/>
                <a:gd name="T15" fmla="*/ 27 h 480"/>
                <a:gd name="T16" fmla="*/ 588 w 3715"/>
                <a:gd name="T17" fmla="*/ 2 h 480"/>
                <a:gd name="T18" fmla="*/ 654 w 3715"/>
                <a:gd name="T19" fmla="*/ 0 h 480"/>
                <a:gd name="T20" fmla="*/ 720 w 3715"/>
                <a:gd name="T21" fmla="*/ 6 h 480"/>
                <a:gd name="T22" fmla="*/ 786 w 3715"/>
                <a:gd name="T23" fmla="*/ 31 h 480"/>
                <a:gd name="T24" fmla="*/ 853 w 3715"/>
                <a:gd name="T25" fmla="*/ 25 h 480"/>
                <a:gd name="T26" fmla="*/ 919 w 3715"/>
                <a:gd name="T27" fmla="*/ 25 h 480"/>
                <a:gd name="T28" fmla="*/ 985 w 3715"/>
                <a:gd name="T29" fmla="*/ 61 h 480"/>
                <a:gd name="T30" fmla="*/ 1051 w 3715"/>
                <a:gd name="T31" fmla="*/ 61 h 480"/>
                <a:gd name="T32" fmla="*/ 1117 w 3715"/>
                <a:gd name="T33" fmla="*/ 113 h 480"/>
                <a:gd name="T34" fmla="*/ 1183 w 3715"/>
                <a:gd name="T35" fmla="*/ 215 h 480"/>
                <a:gd name="T36" fmla="*/ 1250 w 3715"/>
                <a:gd name="T37" fmla="*/ 466 h 480"/>
                <a:gd name="T38" fmla="*/ 1316 w 3715"/>
                <a:gd name="T39" fmla="*/ 401 h 480"/>
                <a:gd name="T40" fmla="*/ 1382 w 3715"/>
                <a:gd name="T41" fmla="*/ 204 h 480"/>
                <a:gd name="T42" fmla="*/ 1448 w 3715"/>
                <a:gd name="T43" fmla="*/ 138 h 480"/>
                <a:gd name="T44" fmla="*/ 1514 w 3715"/>
                <a:gd name="T45" fmla="*/ 120 h 480"/>
                <a:gd name="T46" fmla="*/ 1581 w 3715"/>
                <a:gd name="T47" fmla="*/ 95 h 480"/>
                <a:gd name="T48" fmla="*/ 1647 w 3715"/>
                <a:gd name="T49" fmla="*/ 81 h 480"/>
                <a:gd name="T50" fmla="*/ 1713 w 3715"/>
                <a:gd name="T51" fmla="*/ 86 h 480"/>
                <a:gd name="T52" fmla="*/ 1779 w 3715"/>
                <a:gd name="T53" fmla="*/ 104 h 480"/>
                <a:gd name="T54" fmla="*/ 1845 w 3715"/>
                <a:gd name="T55" fmla="*/ 106 h 480"/>
                <a:gd name="T56" fmla="*/ 1912 w 3715"/>
                <a:gd name="T57" fmla="*/ 111 h 480"/>
                <a:gd name="T58" fmla="*/ 1978 w 3715"/>
                <a:gd name="T59" fmla="*/ 124 h 480"/>
                <a:gd name="T60" fmla="*/ 2044 w 3715"/>
                <a:gd name="T61" fmla="*/ 127 h 480"/>
                <a:gd name="T62" fmla="*/ 2110 w 3715"/>
                <a:gd name="T63" fmla="*/ 131 h 480"/>
                <a:gd name="T64" fmla="*/ 2176 w 3715"/>
                <a:gd name="T65" fmla="*/ 133 h 480"/>
                <a:gd name="T66" fmla="*/ 2242 w 3715"/>
                <a:gd name="T67" fmla="*/ 174 h 480"/>
                <a:gd name="T68" fmla="*/ 2309 w 3715"/>
                <a:gd name="T69" fmla="*/ 290 h 480"/>
                <a:gd name="T70" fmla="*/ 2375 w 3715"/>
                <a:gd name="T71" fmla="*/ 480 h 480"/>
                <a:gd name="T72" fmla="*/ 2441 w 3715"/>
                <a:gd name="T73" fmla="*/ 279 h 480"/>
                <a:gd name="T74" fmla="*/ 2507 w 3715"/>
                <a:gd name="T75" fmla="*/ 208 h 480"/>
                <a:gd name="T76" fmla="*/ 2573 w 3715"/>
                <a:gd name="T77" fmla="*/ 129 h 480"/>
                <a:gd name="T78" fmla="*/ 2640 w 3715"/>
                <a:gd name="T79" fmla="*/ 129 h 480"/>
                <a:gd name="T80" fmla="*/ 2706 w 3715"/>
                <a:gd name="T81" fmla="*/ 111 h 480"/>
                <a:gd name="T82" fmla="*/ 2772 w 3715"/>
                <a:gd name="T83" fmla="*/ 136 h 480"/>
                <a:gd name="T84" fmla="*/ 2838 w 3715"/>
                <a:gd name="T85" fmla="*/ 142 h 480"/>
                <a:gd name="T86" fmla="*/ 2904 w 3715"/>
                <a:gd name="T87" fmla="*/ 147 h 480"/>
                <a:gd name="T88" fmla="*/ 2971 w 3715"/>
                <a:gd name="T89" fmla="*/ 138 h 480"/>
                <a:gd name="T90" fmla="*/ 3037 w 3715"/>
                <a:gd name="T91" fmla="*/ 174 h 480"/>
                <a:gd name="T92" fmla="*/ 3103 w 3715"/>
                <a:gd name="T93" fmla="*/ 185 h 480"/>
                <a:gd name="T94" fmla="*/ 3169 w 3715"/>
                <a:gd name="T95" fmla="*/ 170 h 480"/>
                <a:gd name="T96" fmla="*/ 3235 w 3715"/>
                <a:gd name="T97" fmla="*/ 185 h 480"/>
                <a:gd name="T98" fmla="*/ 3301 w 3715"/>
                <a:gd name="T99" fmla="*/ 190 h 480"/>
                <a:gd name="T100" fmla="*/ 3368 w 3715"/>
                <a:gd name="T101" fmla="*/ 192 h 480"/>
                <a:gd name="T102" fmla="*/ 3434 w 3715"/>
                <a:gd name="T103" fmla="*/ 208 h 480"/>
                <a:gd name="T104" fmla="*/ 3500 w 3715"/>
                <a:gd name="T105" fmla="*/ 224 h 480"/>
                <a:gd name="T106" fmla="*/ 3566 w 3715"/>
                <a:gd name="T107" fmla="*/ 229 h 480"/>
                <a:gd name="T108" fmla="*/ 3632 w 3715"/>
                <a:gd name="T109" fmla="*/ 213 h 480"/>
                <a:gd name="T110" fmla="*/ 3699 w 3715"/>
                <a:gd name="T111" fmla="*/ 337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15" h="480">
                  <a:moveTo>
                    <a:pt x="0" y="258"/>
                  </a:moveTo>
                  <a:lnTo>
                    <a:pt x="8" y="258"/>
                  </a:lnTo>
                  <a:lnTo>
                    <a:pt x="17" y="258"/>
                  </a:lnTo>
                  <a:lnTo>
                    <a:pt x="25" y="258"/>
                  </a:lnTo>
                  <a:lnTo>
                    <a:pt x="33" y="258"/>
                  </a:lnTo>
                  <a:lnTo>
                    <a:pt x="42" y="229"/>
                  </a:lnTo>
                  <a:lnTo>
                    <a:pt x="50" y="229"/>
                  </a:lnTo>
                  <a:lnTo>
                    <a:pt x="58" y="229"/>
                  </a:lnTo>
                  <a:lnTo>
                    <a:pt x="66" y="229"/>
                  </a:lnTo>
                  <a:lnTo>
                    <a:pt x="75" y="229"/>
                  </a:lnTo>
                  <a:lnTo>
                    <a:pt x="83" y="190"/>
                  </a:lnTo>
                  <a:lnTo>
                    <a:pt x="91" y="190"/>
                  </a:lnTo>
                  <a:lnTo>
                    <a:pt x="99" y="190"/>
                  </a:lnTo>
                  <a:lnTo>
                    <a:pt x="108" y="190"/>
                  </a:lnTo>
                  <a:lnTo>
                    <a:pt x="116" y="190"/>
                  </a:lnTo>
                  <a:lnTo>
                    <a:pt x="124" y="172"/>
                  </a:lnTo>
                  <a:lnTo>
                    <a:pt x="133" y="172"/>
                  </a:lnTo>
                  <a:lnTo>
                    <a:pt x="141" y="172"/>
                  </a:lnTo>
                  <a:lnTo>
                    <a:pt x="149" y="172"/>
                  </a:lnTo>
                  <a:lnTo>
                    <a:pt x="157" y="172"/>
                  </a:lnTo>
                  <a:lnTo>
                    <a:pt x="166" y="129"/>
                  </a:lnTo>
                  <a:lnTo>
                    <a:pt x="174" y="129"/>
                  </a:lnTo>
                  <a:lnTo>
                    <a:pt x="182" y="129"/>
                  </a:lnTo>
                  <a:lnTo>
                    <a:pt x="191" y="129"/>
                  </a:lnTo>
                  <a:lnTo>
                    <a:pt x="199" y="129"/>
                  </a:lnTo>
                  <a:lnTo>
                    <a:pt x="207" y="90"/>
                  </a:lnTo>
                  <a:lnTo>
                    <a:pt x="215" y="90"/>
                  </a:lnTo>
                  <a:lnTo>
                    <a:pt x="224" y="90"/>
                  </a:lnTo>
                  <a:lnTo>
                    <a:pt x="232" y="90"/>
                  </a:lnTo>
                  <a:lnTo>
                    <a:pt x="240" y="90"/>
                  </a:lnTo>
                  <a:lnTo>
                    <a:pt x="248" y="63"/>
                  </a:lnTo>
                  <a:lnTo>
                    <a:pt x="257" y="63"/>
                  </a:lnTo>
                  <a:lnTo>
                    <a:pt x="265" y="63"/>
                  </a:lnTo>
                  <a:lnTo>
                    <a:pt x="273" y="63"/>
                  </a:lnTo>
                  <a:lnTo>
                    <a:pt x="282" y="63"/>
                  </a:lnTo>
                  <a:lnTo>
                    <a:pt x="290" y="36"/>
                  </a:lnTo>
                  <a:lnTo>
                    <a:pt x="298" y="36"/>
                  </a:lnTo>
                  <a:lnTo>
                    <a:pt x="306" y="36"/>
                  </a:lnTo>
                  <a:lnTo>
                    <a:pt x="315" y="36"/>
                  </a:lnTo>
                  <a:lnTo>
                    <a:pt x="323" y="36"/>
                  </a:lnTo>
                  <a:lnTo>
                    <a:pt x="331" y="22"/>
                  </a:lnTo>
                  <a:lnTo>
                    <a:pt x="339" y="22"/>
                  </a:lnTo>
                  <a:lnTo>
                    <a:pt x="348" y="22"/>
                  </a:lnTo>
                  <a:lnTo>
                    <a:pt x="356" y="22"/>
                  </a:lnTo>
                  <a:lnTo>
                    <a:pt x="364" y="22"/>
                  </a:lnTo>
                  <a:lnTo>
                    <a:pt x="373" y="15"/>
                  </a:lnTo>
                  <a:lnTo>
                    <a:pt x="381" y="15"/>
                  </a:lnTo>
                  <a:lnTo>
                    <a:pt x="389" y="15"/>
                  </a:lnTo>
                  <a:lnTo>
                    <a:pt x="397" y="15"/>
                  </a:lnTo>
                  <a:lnTo>
                    <a:pt x="406" y="15"/>
                  </a:lnTo>
                  <a:lnTo>
                    <a:pt x="414" y="20"/>
                  </a:lnTo>
                  <a:lnTo>
                    <a:pt x="422" y="20"/>
                  </a:lnTo>
                  <a:lnTo>
                    <a:pt x="431" y="20"/>
                  </a:lnTo>
                  <a:lnTo>
                    <a:pt x="439" y="20"/>
                  </a:lnTo>
                  <a:lnTo>
                    <a:pt x="447" y="20"/>
                  </a:lnTo>
                  <a:lnTo>
                    <a:pt x="455" y="45"/>
                  </a:lnTo>
                  <a:lnTo>
                    <a:pt x="464" y="45"/>
                  </a:lnTo>
                  <a:lnTo>
                    <a:pt x="472" y="45"/>
                  </a:lnTo>
                  <a:lnTo>
                    <a:pt x="480" y="45"/>
                  </a:lnTo>
                  <a:lnTo>
                    <a:pt x="488" y="45"/>
                  </a:lnTo>
                  <a:lnTo>
                    <a:pt x="497" y="27"/>
                  </a:lnTo>
                  <a:lnTo>
                    <a:pt x="505" y="27"/>
                  </a:lnTo>
                  <a:lnTo>
                    <a:pt x="513" y="27"/>
                  </a:lnTo>
                  <a:lnTo>
                    <a:pt x="522" y="27"/>
                  </a:lnTo>
                  <a:lnTo>
                    <a:pt x="530" y="27"/>
                  </a:lnTo>
                  <a:lnTo>
                    <a:pt x="538" y="18"/>
                  </a:lnTo>
                  <a:lnTo>
                    <a:pt x="546" y="18"/>
                  </a:lnTo>
                  <a:lnTo>
                    <a:pt x="555" y="18"/>
                  </a:lnTo>
                  <a:lnTo>
                    <a:pt x="563" y="18"/>
                  </a:lnTo>
                  <a:lnTo>
                    <a:pt x="571" y="18"/>
                  </a:lnTo>
                  <a:lnTo>
                    <a:pt x="579" y="2"/>
                  </a:lnTo>
                  <a:lnTo>
                    <a:pt x="588" y="2"/>
                  </a:lnTo>
                  <a:lnTo>
                    <a:pt x="596" y="2"/>
                  </a:lnTo>
                  <a:lnTo>
                    <a:pt x="604" y="2"/>
                  </a:lnTo>
                  <a:lnTo>
                    <a:pt x="613" y="2"/>
                  </a:lnTo>
                  <a:lnTo>
                    <a:pt x="621" y="0"/>
                  </a:lnTo>
                  <a:lnTo>
                    <a:pt x="629" y="0"/>
                  </a:lnTo>
                  <a:lnTo>
                    <a:pt x="637" y="0"/>
                  </a:lnTo>
                  <a:lnTo>
                    <a:pt x="646" y="0"/>
                  </a:lnTo>
                  <a:lnTo>
                    <a:pt x="654" y="0"/>
                  </a:lnTo>
                  <a:lnTo>
                    <a:pt x="662" y="18"/>
                  </a:lnTo>
                  <a:lnTo>
                    <a:pt x="671" y="18"/>
                  </a:lnTo>
                  <a:lnTo>
                    <a:pt x="679" y="18"/>
                  </a:lnTo>
                  <a:lnTo>
                    <a:pt x="687" y="18"/>
                  </a:lnTo>
                  <a:lnTo>
                    <a:pt x="695" y="18"/>
                  </a:lnTo>
                  <a:lnTo>
                    <a:pt x="704" y="6"/>
                  </a:lnTo>
                  <a:lnTo>
                    <a:pt x="712" y="6"/>
                  </a:lnTo>
                  <a:lnTo>
                    <a:pt x="720" y="6"/>
                  </a:lnTo>
                  <a:lnTo>
                    <a:pt x="728" y="6"/>
                  </a:lnTo>
                  <a:lnTo>
                    <a:pt x="737" y="6"/>
                  </a:lnTo>
                  <a:lnTo>
                    <a:pt x="745" y="20"/>
                  </a:lnTo>
                  <a:lnTo>
                    <a:pt x="753" y="20"/>
                  </a:lnTo>
                  <a:lnTo>
                    <a:pt x="762" y="20"/>
                  </a:lnTo>
                  <a:lnTo>
                    <a:pt x="770" y="20"/>
                  </a:lnTo>
                  <a:lnTo>
                    <a:pt x="778" y="20"/>
                  </a:lnTo>
                  <a:lnTo>
                    <a:pt x="786" y="31"/>
                  </a:lnTo>
                  <a:lnTo>
                    <a:pt x="795" y="31"/>
                  </a:lnTo>
                  <a:lnTo>
                    <a:pt x="803" y="31"/>
                  </a:lnTo>
                  <a:lnTo>
                    <a:pt x="811" y="31"/>
                  </a:lnTo>
                  <a:lnTo>
                    <a:pt x="819" y="31"/>
                  </a:lnTo>
                  <a:lnTo>
                    <a:pt x="828" y="25"/>
                  </a:lnTo>
                  <a:lnTo>
                    <a:pt x="836" y="25"/>
                  </a:lnTo>
                  <a:lnTo>
                    <a:pt x="844" y="25"/>
                  </a:lnTo>
                  <a:lnTo>
                    <a:pt x="853" y="25"/>
                  </a:lnTo>
                  <a:lnTo>
                    <a:pt x="861" y="25"/>
                  </a:lnTo>
                  <a:lnTo>
                    <a:pt x="869" y="33"/>
                  </a:lnTo>
                  <a:lnTo>
                    <a:pt x="877" y="33"/>
                  </a:lnTo>
                  <a:lnTo>
                    <a:pt x="886" y="33"/>
                  </a:lnTo>
                  <a:lnTo>
                    <a:pt x="894" y="33"/>
                  </a:lnTo>
                  <a:lnTo>
                    <a:pt x="902" y="33"/>
                  </a:lnTo>
                  <a:lnTo>
                    <a:pt x="911" y="25"/>
                  </a:lnTo>
                  <a:lnTo>
                    <a:pt x="919" y="25"/>
                  </a:lnTo>
                  <a:lnTo>
                    <a:pt x="927" y="25"/>
                  </a:lnTo>
                  <a:lnTo>
                    <a:pt x="935" y="25"/>
                  </a:lnTo>
                  <a:lnTo>
                    <a:pt x="944" y="25"/>
                  </a:lnTo>
                  <a:lnTo>
                    <a:pt x="952" y="61"/>
                  </a:lnTo>
                  <a:lnTo>
                    <a:pt x="960" y="61"/>
                  </a:lnTo>
                  <a:lnTo>
                    <a:pt x="968" y="61"/>
                  </a:lnTo>
                  <a:lnTo>
                    <a:pt x="977" y="61"/>
                  </a:lnTo>
                  <a:lnTo>
                    <a:pt x="985" y="61"/>
                  </a:lnTo>
                  <a:lnTo>
                    <a:pt x="993" y="50"/>
                  </a:lnTo>
                  <a:lnTo>
                    <a:pt x="1001" y="50"/>
                  </a:lnTo>
                  <a:lnTo>
                    <a:pt x="1010" y="50"/>
                  </a:lnTo>
                  <a:lnTo>
                    <a:pt x="1018" y="50"/>
                  </a:lnTo>
                  <a:lnTo>
                    <a:pt x="1026" y="50"/>
                  </a:lnTo>
                  <a:lnTo>
                    <a:pt x="1034" y="61"/>
                  </a:lnTo>
                  <a:lnTo>
                    <a:pt x="1043" y="61"/>
                  </a:lnTo>
                  <a:lnTo>
                    <a:pt x="1051" y="61"/>
                  </a:lnTo>
                  <a:lnTo>
                    <a:pt x="1059" y="61"/>
                  </a:lnTo>
                  <a:lnTo>
                    <a:pt x="1067" y="61"/>
                  </a:lnTo>
                  <a:lnTo>
                    <a:pt x="1076" y="70"/>
                  </a:lnTo>
                  <a:lnTo>
                    <a:pt x="1084" y="70"/>
                  </a:lnTo>
                  <a:lnTo>
                    <a:pt x="1092" y="70"/>
                  </a:lnTo>
                  <a:lnTo>
                    <a:pt x="1101" y="70"/>
                  </a:lnTo>
                  <a:lnTo>
                    <a:pt x="1109" y="70"/>
                  </a:lnTo>
                  <a:lnTo>
                    <a:pt x="1117" y="113"/>
                  </a:lnTo>
                  <a:lnTo>
                    <a:pt x="1125" y="113"/>
                  </a:lnTo>
                  <a:lnTo>
                    <a:pt x="1134" y="113"/>
                  </a:lnTo>
                  <a:lnTo>
                    <a:pt x="1142" y="113"/>
                  </a:lnTo>
                  <a:lnTo>
                    <a:pt x="1150" y="113"/>
                  </a:lnTo>
                  <a:lnTo>
                    <a:pt x="1158" y="215"/>
                  </a:lnTo>
                  <a:lnTo>
                    <a:pt x="1167" y="215"/>
                  </a:lnTo>
                  <a:lnTo>
                    <a:pt x="1175" y="215"/>
                  </a:lnTo>
                  <a:lnTo>
                    <a:pt x="1183" y="215"/>
                  </a:lnTo>
                  <a:lnTo>
                    <a:pt x="1192" y="215"/>
                  </a:lnTo>
                  <a:lnTo>
                    <a:pt x="1200" y="367"/>
                  </a:lnTo>
                  <a:lnTo>
                    <a:pt x="1208" y="367"/>
                  </a:lnTo>
                  <a:lnTo>
                    <a:pt x="1216" y="367"/>
                  </a:lnTo>
                  <a:lnTo>
                    <a:pt x="1225" y="367"/>
                  </a:lnTo>
                  <a:lnTo>
                    <a:pt x="1233" y="367"/>
                  </a:lnTo>
                  <a:lnTo>
                    <a:pt x="1241" y="466"/>
                  </a:lnTo>
                  <a:lnTo>
                    <a:pt x="1250" y="466"/>
                  </a:lnTo>
                  <a:lnTo>
                    <a:pt x="1258" y="466"/>
                  </a:lnTo>
                  <a:lnTo>
                    <a:pt x="1266" y="466"/>
                  </a:lnTo>
                  <a:lnTo>
                    <a:pt x="1274" y="466"/>
                  </a:lnTo>
                  <a:lnTo>
                    <a:pt x="1283" y="401"/>
                  </a:lnTo>
                  <a:lnTo>
                    <a:pt x="1291" y="401"/>
                  </a:lnTo>
                  <a:lnTo>
                    <a:pt x="1299" y="401"/>
                  </a:lnTo>
                  <a:lnTo>
                    <a:pt x="1307" y="401"/>
                  </a:lnTo>
                  <a:lnTo>
                    <a:pt x="1316" y="401"/>
                  </a:lnTo>
                  <a:lnTo>
                    <a:pt x="1324" y="292"/>
                  </a:lnTo>
                  <a:lnTo>
                    <a:pt x="1332" y="292"/>
                  </a:lnTo>
                  <a:lnTo>
                    <a:pt x="1341" y="292"/>
                  </a:lnTo>
                  <a:lnTo>
                    <a:pt x="1349" y="292"/>
                  </a:lnTo>
                  <a:lnTo>
                    <a:pt x="1357" y="292"/>
                  </a:lnTo>
                  <a:lnTo>
                    <a:pt x="1365" y="204"/>
                  </a:lnTo>
                  <a:lnTo>
                    <a:pt x="1374" y="204"/>
                  </a:lnTo>
                  <a:lnTo>
                    <a:pt x="1382" y="204"/>
                  </a:lnTo>
                  <a:lnTo>
                    <a:pt x="1390" y="204"/>
                  </a:lnTo>
                  <a:lnTo>
                    <a:pt x="1398" y="204"/>
                  </a:lnTo>
                  <a:lnTo>
                    <a:pt x="1407" y="165"/>
                  </a:lnTo>
                  <a:lnTo>
                    <a:pt x="1415" y="165"/>
                  </a:lnTo>
                  <a:lnTo>
                    <a:pt x="1423" y="165"/>
                  </a:lnTo>
                  <a:lnTo>
                    <a:pt x="1432" y="165"/>
                  </a:lnTo>
                  <a:lnTo>
                    <a:pt x="1440" y="165"/>
                  </a:lnTo>
                  <a:lnTo>
                    <a:pt x="1448" y="138"/>
                  </a:lnTo>
                  <a:lnTo>
                    <a:pt x="1456" y="138"/>
                  </a:lnTo>
                  <a:lnTo>
                    <a:pt x="1465" y="138"/>
                  </a:lnTo>
                  <a:lnTo>
                    <a:pt x="1473" y="138"/>
                  </a:lnTo>
                  <a:lnTo>
                    <a:pt x="1481" y="138"/>
                  </a:lnTo>
                  <a:lnTo>
                    <a:pt x="1490" y="120"/>
                  </a:lnTo>
                  <a:lnTo>
                    <a:pt x="1498" y="120"/>
                  </a:lnTo>
                  <a:lnTo>
                    <a:pt x="1506" y="120"/>
                  </a:lnTo>
                  <a:lnTo>
                    <a:pt x="1514" y="120"/>
                  </a:lnTo>
                  <a:lnTo>
                    <a:pt x="1523" y="120"/>
                  </a:lnTo>
                  <a:lnTo>
                    <a:pt x="1531" y="106"/>
                  </a:lnTo>
                  <a:lnTo>
                    <a:pt x="1539" y="106"/>
                  </a:lnTo>
                  <a:lnTo>
                    <a:pt x="1547" y="106"/>
                  </a:lnTo>
                  <a:lnTo>
                    <a:pt x="1556" y="106"/>
                  </a:lnTo>
                  <a:lnTo>
                    <a:pt x="1564" y="106"/>
                  </a:lnTo>
                  <a:lnTo>
                    <a:pt x="1572" y="95"/>
                  </a:lnTo>
                  <a:lnTo>
                    <a:pt x="1581" y="95"/>
                  </a:lnTo>
                  <a:lnTo>
                    <a:pt x="1589" y="95"/>
                  </a:lnTo>
                  <a:lnTo>
                    <a:pt x="1597" y="95"/>
                  </a:lnTo>
                  <a:lnTo>
                    <a:pt x="1605" y="95"/>
                  </a:lnTo>
                  <a:lnTo>
                    <a:pt x="1614" y="81"/>
                  </a:lnTo>
                  <a:lnTo>
                    <a:pt x="1622" y="81"/>
                  </a:lnTo>
                  <a:lnTo>
                    <a:pt x="1630" y="81"/>
                  </a:lnTo>
                  <a:lnTo>
                    <a:pt x="1639" y="81"/>
                  </a:lnTo>
                  <a:lnTo>
                    <a:pt x="1647" y="81"/>
                  </a:lnTo>
                  <a:lnTo>
                    <a:pt x="1655" y="77"/>
                  </a:lnTo>
                  <a:lnTo>
                    <a:pt x="1663" y="77"/>
                  </a:lnTo>
                  <a:lnTo>
                    <a:pt x="1672" y="77"/>
                  </a:lnTo>
                  <a:lnTo>
                    <a:pt x="1680" y="77"/>
                  </a:lnTo>
                  <a:lnTo>
                    <a:pt x="1688" y="77"/>
                  </a:lnTo>
                  <a:lnTo>
                    <a:pt x="1696" y="86"/>
                  </a:lnTo>
                  <a:lnTo>
                    <a:pt x="1705" y="86"/>
                  </a:lnTo>
                  <a:lnTo>
                    <a:pt x="1713" y="86"/>
                  </a:lnTo>
                  <a:lnTo>
                    <a:pt x="1721" y="86"/>
                  </a:lnTo>
                  <a:lnTo>
                    <a:pt x="1730" y="86"/>
                  </a:lnTo>
                  <a:lnTo>
                    <a:pt x="1738" y="90"/>
                  </a:lnTo>
                  <a:lnTo>
                    <a:pt x="1746" y="90"/>
                  </a:lnTo>
                  <a:lnTo>
                    <a:pt x="1754" y="90"/>
                  </a:lnTo>
                  <a:lnTo>
                    <a:pt x="1763" y="90"/>
                  </a:lnTo>
                  <a:lnTo>
                    <a:pt x="1771" y="90"/>
                  </a:lnTo>
                  <a:lnTo>
                    <a:pt x="1779" y="104"/>
                  </a:lnTo>
                  <a:lnTo>
                    <a:pt x="1787" y="104"/>
                  </a:lnTo>
                  <a:lnTo>
                    <a:pt x="1796" y="104"/>
                  </a:lnTo>
                  <a:lnTo>
                    <a:pt x="1804" y="104"/>
                  </a:lnTo>
                  <a:lnTo>
                    <a:pt x="1812" y="104"/>
                  </a:lnTo>
                  <a:lnTo>
                    <a:pt x="1821" y="106"/>
                  </a:lnTo>
                  <a:lnTo>
                    <a:pt x="1829" y="106"/>
                  </a:lnTo>
                  <a:lnTo>
                    <a:pt x="1837" y="106"/>
                  </a:lnTo>
                  <a:lnTo>
                    <a:pt x="1845" y="106"/>
                  </a:lnTo>
                  <a:lnTo>
                    <a:pt x="1854" y="106"/>
                  </a:lnTo>
                  <a:lnTo>
                    <a:pt x="1862" y="104"/>
                  </a:lnTo>
                  <a:lnTo>
                    <a:pt x="1870" y="104"/>
                  </a:lnTo>
                  <a:lnTo>
                    <a:pt x="1879" y="104"/>
                  </a:lnTo>
                  <a:lnTo>
                    <a:pt x="1887" y="104"/>
                  </a:lnTo>
                  <a:lnTo>
                    <a:pt x="1895" y="104"/>
                  </a:lnTo>
                  <a:lnTo>
                    <a:pt x="1903" y="111"/>
                  </a:lnTo>
                  <a:lnTo>
                    <a:pt x="1912" y="111"/>
                  </a:lnTo>
                  <a:lnTo>
                    <a:pt x="1920" y="111"/>
                  </a:lnTo>
                  <a:lnTo>
                    <a:pt x="1928" y="111"/>
                  </a:lnTo>
                  <a:lnTo>
                    <a:pt x="1936" y="111"/>
                  </a:lnTo>
                  <a:lnTo>
                    <a:pt x="1945" y="124"/>
                  </a:lnTo>
                  <a:lnTo>
                    <a:pt x="1953" y="124"/>
                  </a:lnTo>
                  <a:lnTo>
                    <a:pt x="1961" y="124"/>
                  </a:lnTo>
                  <a:lnTo>
                    <a:pt x="1970" y="124"/>
                  </a:lnTo>
                  <a:lnTo>
                    <a:pt x="1978" y="124"/>
                  </a:lnTo>
                  <a:lnTo>
                    <a:pt x="1986" y="113"/>
                  </a:lnTo>
                  <a:lnTo>
                    <a:pt x="1994" y="113"/>
                  </a:lnTo>
                  <a:lnTo>
                    <a:pt x="2003" y="113"/>
                  </a:lnTo>
                  <a:lnTo>
                    <a:pt x="2011" y="113"/>
                  </a:lnTo>
                  <a:lnTo>
                    <a:pt x="2019" y="113"/>
                  </a:lnTo>
                  <a:lnTo>
                    <a:pt x="2027" y="127"/>
                  </a:lnTo>
                  <a:lnTo>
                    <a:pt x="2036" y="127"/>
                  </a:lnTo>
                  <a:lnTo>
                    <a:pt x="2044" y="127"/>
                  </a:lnTo>
                  <a:lnTo>
                    <a:pt x="2052" y="127"/>
                  </a:lnTo>
                  <a:lnTo>
                    <a:pt x="2060" y="127"/>
                  </a:lnTo>
                  <a:lnTo>
                    <a:pt x="2069" y="131"/>
                  </a:lnTo>
                  <a:lnTo>
                    <a:pt x="2077" y="131"/>
                  </a:lnTo>
                  <a:lnTo>
                    <a:pt x="2085" y="131"/>
                  </a:lnTo>
                  <a:lnTo>
                    <a:pt x="2093" y="131"/>
                  </a:lnTo>
                  <a:lnTo>
                    <a:pt x="2102" y="131"/>
                  </a:lnTo>
                  <a:lnTo>
                    <a:pt x="2110" y="131"/>
                  </a:lnTo>
                  <a:lnTo>
                    <a:pt x="2118" y="131"/>
                  </a:lnTo>
                  <a:lnTo>
                    <a:pt x="2126" y="131"/>
                  </a:lnTo>
                  <a:lnTo>
                    <a:pt x="2135" y="131"/>
                  </a:lnTo>
                  <a:lnTo>
                    <a:pt x="2143" y="131"/>
                  </a:lnTo>
                  <a:lnTo>
                    <a:pt x="2151" y="133"/>
                  </a:lnTo>
                  <a:lnTo>
                    <a:pt x="2160" y="133"/>
                  </a:lnTo>
                  <a:lnTo>
                    <a:pt x="2168" y="133"/>
                  </a:lnTo>
                  <a:lnTo>
                    <a:pt x="2176" y="133"/>
                  </a:lnTo>
                  <a:lnTo>
                    <a:pt x="2184" y="133"/>
                  </a:lnTo>
                  <a:lnTo>
                    <a:pt x="2193" y="142"/>
                  </a:lnTo>
                  <a:lnTo>
                    <a:pt x="2201" y="142"/>
                  </a:lnTo>
                  <a:lnTo>
                    <a:pt x="2209" y="142"/>
                  </a:lnTo>
                  <a:lnTo>
                    <a:pt x="2218" y="142"/>
                  </a:lnTo>
                  <a:lnTo>
                    <a:pt x="2226" y="142"/>
                  </a:lnTo>
                  <a:lnTo>
                    <a:pt x="2234" y="174"/>
                  </a:lnTo>
                  <a:lnTo>
                    <a:pt x="2242" y="174"/>
                  </a:lnTo>
                  <a:lnTo>
                    <a:pt x="2251" y="174"/>
                  </a:lnTo>
                  <a:lnTo>
                    <a:pt x="2259" y="174"/>
                  </a:lnTo>
                  <a:lnTo>
                    <a:pt x="2267" y="174"/>
                  </a:lnTo>
                  <a:lnTo>
                    <a:pt x="2275" y="290"/>
                  </a:lnTo>
                  <a:lnTo>
                    <a:pt x="2284" y="290"/>
                  </a:lnTo>
                  <a:lnTo>
                    <a:pt x="2292" y="290"/>
                  </a:lnTo>
                  <a:lnTo>
                    <a:pt x="2300" y="290"/>
                  </a:lnTo>
                  <a:lnTo>
                    <a:pt x="2309" y="290"/>
                  </a:lnTo>
                  <a:lnTo>
                    <a:pt x="2317" y="471"/>
                  </a:lnTo>
                  <a:lnTo>
                    <a:pt x="2325" y="471"/>
                  </a:lnTo>
                  <a:lnTo>
                    <a:pt x="2333" y="471"/>
                  </a:lnTo>
                  <a:lnTo>
                    <a:pt x="2342" y="471"/>
                  </a:lnTo>
                  <a:lnTo>
                    <a:pt x="2350" y="471"/>
                  </a:lnTo>
                  <a:lnTo>
                    <a:pt x="2358" y="480"/>
                  </a:lnTo>
                  <a:lnTo>
                    <a:pt x="2366" y="480"/>
                  </a:lnTo>
                  <a:lnTo>
                    <a:pt x="2375" y="480"/>
                  </a:lnTo>
                  <a:lnTo>
                    <a:pt x="2383" y="480"/>
                  </a:lnTo>
                  <a:lnTo>
                    <a:pt x="2391" y="480"/>
                  </a:lnTo>
                  <a:lnTo>
                    <a:pt x="2400" y="405"/>
                  </a:lnTo>
                  <a:lnTo>
                    <a:pt x="2408" y="405"/>
                  </a:lnTo>
                  <a:lnTo>
                    <a:pt x="2416" y="405"/>
                  </a:lnTo>
                  <a:lnTo>
                    <a:pt x="2424" y="405"/>
                  </a:lnTo>
                  <a:lnTo>
                    <a:pt x="2433" y="405"/>
                  </a:lnTo>
                  <a:lnTo>
                    <a:pt x="2441" y="279"/>
                  </a:lnTo>
                  <a:lnTo>
                    <a:pt x="2449" y="279"/>
                  </a:lnTo>
                  <a:lnTo>
                    <a:pt x="2458" y="279"/>
                  </a:lnTo>
                  <a:lnTo>
                    <a:pt x="2466" y="279"/>
                  </a:lnTo>
                  <a:lnTo>
                    <a:pt x="2474" y="279"/>
                  </a:lnTo>
                  <a:lnTo>
                    <a:pt x="2482" y="208"/>
                  </a:lnTo>
                  <a:lnTo>
                    <a:pt x="2491" y="208"/>
                  </a:lnTo>
                  <a:lnTo>
                    <a:pt x="2499" y="208"/>
                  </a:lnTo>
                  <a:lnTo>
                    <a:pt x="2507" y="208"/>
                  </a:lnTo>
                  <a:lnTo>
                    <a:pt x="2515" y="208"/>
                  </a:lnTo>
                  <a:lnTo>
                    <a:pt x="2524" y="170"/>
                  </a:lnTo>
                  <a:lnTo>
                    <a:pt x="2532" y="170"/>
                  </a:lnTo>
                  <a:lnTo>
                    <a:pt x="2540" y="170"/>
                  </a:lnTo>
                  <a:lnTo>
                    <a:pt x="2549" y="170"/>
                  </a:lnTo>
                  <a:lnTo>
                    <a:pt x="2557" y="170"/>
                  </a:lnTo>
                  <a:lnTo>
                    <a:pt x="2565" y="129"/>
                  </a:lnTo>
                  <a:lnTo>
                    <a:pt x="2573" y="129"/>
                  </a:lnTo>
                  <a:lnTo>
                    <a:pt x="2582" y="129"/>
                  </a:lnTo>
                  <a:lnTo>
                    <a:pt x="2590" y="129"/>
                  </a:lnTo>
                  <a:lnTo>
                    <a:pt x="2598" y="129"/>
                  </a:lnTo>
                  <a:lnTo>
                    <a:pt x="2606" y="129"/>
                  </a:lnTo>
                  <a:lnTo>
                    <a:pt x="2615" y="129"/>
                  </a:lnTo>
                  <a:lnTo>
                    <a:pt x="2623" y="129"/>
                  </a:lnTo>
                  <a:lnTo>
                    <a:pt x="2631" y="129"/>
                  </a:lnTo>
                  <a:lnTo>
                    <a:pt x="2640" y="129"/>
                  </a:lnTo>
                  <a:lnTo>
                    <a:pt x="2648" y="122"/>
                  </a:lnTo>
                  <a:lnTo>
                    <a:pt x="2656" y="122"/>
                  </a:lnTo>
                  <a:lnTo>
                    <a:pt x="2664" y="122"/>
                  </a:lnTo>
                  <a:lnTo>
                    <a:pt x="2673" y="122"/>
                  </a:lnTo>
                  <a:lnTo>
                    <a:pt x="2681" y="122"/>
                  </a:lnTo>
                  <a:lnTo>
                    <a:pt x="2689" y="111"/>
                  </a:lnTo>
                  <a:lnTo>
                    <a:pt x="2698" y="111"/>
                  </a:lnTo>
                  <a:lnTo>
                    <a:pt x="2706" y="111"/>
                  </a:lnTo>
                  <a:lnTo>
                    <a:pt x="2714" y="111"/>
                  </a:lnTo>
                  <a:lnTo>
                    <a:pt x="2722" y="111"/>
                  </a:lnTo>
                  <a:lnTo>
                    <a:pt x="2731" y="127"/>
                  </a:lnTo>
                  <a:lnTo>
                    <a:pt x="2739" y="127"/>
                  </a:lnTo>
                  <a:lnTo>
                    <a:pt x="2747" y="127"/>
                  </a:lnTo>
                  <a:lnTo>
                    <a:pt x="2755" y="127"/>
                  </a:lnTo>
                  <a:lnTo>
                    <a:pt x="2764" y="127"/>
                  </a:lnTo>
                  <a:lnTo>
                    <a:pt x="2772" y="136"/>
                  </a:lnTo>
                  <a:lnTo>
                    <a:pt x="2780" y="136"/>
                  </a:lnTo>
                  <a:lnTo>
                    <a:pt x="2789" y="136"/>
                  </a:lnTo>
                  <a:lnTo>
                    <a:pt x="2797" y="136"/>
                  </a:lnTo>
                  <a:lnTo>
                    <a:pt x="2805" y="136"/>
                  </a:lnTo>
                  <a:lnTo>
                    <a:pt x="2813" y="142"/>
                  </a:lnTo>
                  <a:lnTo>
                    <a:pt x="2822" y="142"/>
                  </a:lnTo>
                  <a:lnTo>
                    <a:pt x="2830" y="142"/>
                  </a:lnTo>
                  <a:lnTo>
                    <a:pt x="2838" y="142"/>
                  </a:lnTo>
                  <a:lnTo>
                    <a:pt x="2846" y="142"/>
                  </a:lnTo>
                  <a:lnTo>
                    <a:pt x="2855" y="149"/>
                  </a:lnTo>
                  <a:lnTo>
                    <a:pt x="2863" y="149"/>
                  </a:lnTo>
                  <a:lnTo>
                    <a:pt x="2871" y="149"/>
                  </a:lnTo>
                  <a:lnTo>
                    <a:pt x="2880" y="149"/>
                  </a:lnTo>
                  <a:lnTo>
                    <a:pt x="2888" y="149"/>
                  </a:lnTo>
                  <a:lnTo>
                    <a:pt x="2896" y="147"/>
                  </a:lnTo>
                  <a:lnTo>
                    <a:pt x="2904" y="147"/>
                  </a:lnTo>
                  <a:lnTo>
                    <a:pt x="2913" y="147"/>
                  </a:lnTo>
                  <a:lnTo>
                    <a:pt x="2921" y="147"/>
                  </a:lnTo>
                  <a:lnTo>
                    <a:pt x="2929" y="147"/>
                  </a:lnTo>
                  <a:lnTo>
                    <a:pt x="2938" y="138"/>
                  </a:lnTo>
                  <a:lnTo>
                    <a:pt x="2946" y="138"/>
                  </a:lnTo>
                  <a:lnTo>
                    <a:pt x="2954" y="138"/>
                  </a:lnTo>
                  <a:lnTo>
                    <a:pt x="2962" y="138"/>
                  </a:lnTo>
                  <a:lnTo>
                    <a:pt x="2971" y="138"/>
                  </a:lnTo>
                  <a:lnTo>
                    <a:pt x="2979" y="163"/>
                  </a:lnTo>
                  <a:lnTo>
                    <a:pt x="2987" y="163"/>
                  </a:lnTo>
                  <a:lnTo>
                    <a:pt x="2995" y="163"/>
                  </a:lnTo>
                  <a:lnTo>
                    <a:pt x="3004" y="163"/>
                  </a:lnTo>
                  <a:lnTo>
                    <a:pt x="3012" y="163"/>
                  </a:lnTo>
                  <a:lnTo>
                    <a:pt x="3020" y="174"/>
                  </a:lnTo>
                  <a:lnTo>
                    <a:pt x="3029" y="174"/>
                  </a:lnTo>
                  <a:lnTo>
                    <a:pt x="3037" y="174"/>
                  </a:lnTo>
                  <a:lnTo>
                    <a:pt x="3045" y="174"/>
                  </a:lnTo>
                  <a:lnTo>
                    <a:pt x="3053" y="174"/>
                  </a:lnTo>
                  <a:lnTo>
                    <a:pt x="3062" y="174"/>
                  </a:lnTo>
                  <a:lnTo>
                    <a:pt x="3070" y="174"/>
                  </a:lnTo>
                  <a:lnTo>
                    <a:pt x="3078" y="174"/>
                  </a:lnTo>
                  <a:lnTo>
                    <a:pt x="3086" y="174"/>
                  </a:lnTo>
                  <a:lnTo>
                    <a:pt x="3095" y="174"/>
                  </a:lnTo>
                  <a:lnTo>
                    <a:pt x="3103" y="185"/>
                  </a:lnTo>
                  <a:lnTo>
                    <a:pt x="3111" y="185"/>
                  </a:lnTo>
                  <a:lnTo>
                    <a:pt x="3119" y="185"/>
                  </a:lnTo>
                  <a:lnTo>
                    <a:pt x="3128" y="185"/>
                  </a:lnTo>
                  <a:lnTo>
                    <a:pt x="3136" y="185"/>
                  </a:lnTo>
                  <a:lnTo>
                    <a:pt x="3144" y="170"/>
                  </a:lnTo>
                  <a:lnTo>
                    <a:pt x="3152" y="170"/>
                  </a:lnTo>
                  <a:lnTo>
                    <a:pt x="3161" y="170"/>
                  </a:lnTo>
                  <a:lnTo>
                    <a:pt x="3169" y="170"/>
                  </a:lnTo>
                  <a:lnTo>
                    <a:pt x="3177" y="170"/>
                  </a:lnTo>
                  <a:lnTo>
                    <a:pt x="3185" y="183"/>
                  </a:lnTo>
                  <a:lnTo>
                    <a:pt x="3194" y="183"/>
                  </a:lnTo>
                  <a:lnTo>
                    <a:pt x="3202" y="183"/>
                  </a:lnTo>
                  <a:lnTo>
                    <a:pt x="3210" y="183"/>
                  </a:lnTo>
                  <a:lnTo>
                    <a:pt x="3219" y="183"/>
                  </a:lnTo>
                  <a:lnTo>
                    <a:pt x="3227" y="185"/>
                  </a:lnTo>
                  <a:lnTo>
                    <a:pt x="3235" y="185"/>
                  </a:lnTo>
                  <a:lnTo>
                    <a:pt x="3243" y="185"/>
                  </a:lnTo>
                  <a:lnTo>
                    <a:pt x="3252" y="185"/>
                  </a:lnTo>
                  <a:lnTo>
                    <a:pt x="3260" y="185"/>
                  </a:lnTo>
                  <a:lnTo>
                    <a:pt x="3268" y="190"/>
                  </a:lnTo>
                  <a:lnTo>
                    <a:pt x="3277" y="190"/>
                  </a:lnTo>
                  <a:lnTo>
                    <a:pt x="3285" y="190"/>
                  </a:lnTo>
                  <a:lnTo>
                    <a:pt x="3293" y="190"/>
                  </a:lnTo>
                  <a:lnTo>
                    <a:pt x="3301" y="190"/>
                  </a:lnTo>
                  <a:lnTo>
                    <a:pt x="3310" y="185"/>
                  </a:lnTo>
                  <a:lnTo>
                    <a:pt x="3318" y="185"/>
                  </a:lnTo>
                  <a:lnTo>
                    <a:pt x="3326" y="185"/>
                  </a:lnTo>
                  <a:lnTo>
                    <a:pt x="3334" y="185"/>
                  </a:lnTo>
                  <a:lnTo>
                    <a:pt x="3343" y="185"/>
                  </a:lnTo>
                  <a:lnTo>
                    <a:pt x="3351" y="192"/>
                  </a:lnTo>
                  <a:lnTo>
                    <a:pt x="3359" y="192"/>
                  </a:lnTo>
                  <a:lnTo>
                    <a:pt x="3368" y="192"/>
                  </a:lnTo>
                  <a:lnTo>
                    <a:pt x="3376" y="192"/>
                  </a:lnTo>
                  <a:lnTo>
                    <a:pt x="3384" y="192"/>
                  </a:lnTo>
                  <a:lnTo>
                    <a:pt x="3392" y="195"/>
                  </a:lnTo>
                  <a:lnTo>
                    <a:pt x="3401" y="195"/>
                  </a:lnTo>
                  <a:lnTo>
                    <a:pt x="3409" y="195"/>
                  </a:lnTo>
                  <a:lnTo>
                    <a:pt x="3417" y="195"/>
                  </a:lnTo>
                  <a:lnTo>
                    <a:pt x="3425" y="195"/>
                  </a:lnTo>
                  <a:lnTo>
                    <a:pt x="3434" y="208"/>
                  </a:lnTo>
                  <a:lnTo>
                    <a:pt x="3442" y="208"/>
                  </a:lnTo>
                  <a:lnTo>
                    <a:pt x="3450" y="208"/>
                  </a:lnTo>
                  <a:lnTo>
                    <a:pt x="3459" y="208"/>
                  </a:lnTo>
                  <a:lnTo>
                    <a:pt x="3467" y="208"/>
                  </a:lnTo>
                  <a:lnTo>
                    <a:pt x="3475" y="224"/>
                  </a:lnTo>
                  <a:lnTo>
                    <a:pt x="3483" y="224"/>
                  </a:lnTo>
                  <a:lnTo>
                    <a:pt x="3492" y="224"/>
                  </a:lnTo>
                  <a:lnTo>
                    <a:pt x="3500" y="224"/>
                  </a:lnTo>
                  <a:lnTo>
                    <a:pt x="3508" y="224"/>
                  </a:lnTo>
                  <a:lnTo>
                    <a:pt x="3517" y="240"/>
                  </a:lnTo>
                  <a:lnTo>
                    <a:pt x="3525" y="240"/>
                  </a:lnTo>
                  <a:lnTo>
                    <a:pt x="3533" y="240"/>
                  </a:lnTo>
                  <a:lnTo>
                    <a:pt x="3541" y="240"/>
                  </a:lnTo>
                  <a:lnTo>
                    <a:pt x="3550" y="240"/>
                  </a:lnTo>
                  <a:lnTo>
                    <a:pt x="3558" y="229"/>
                  </a:lnTo>
                  <a:lnTo>
                    <a:pt x="3566" y="229"/>
                  </a:lnTo>
                  <a:lnTo>
                    <a:pt x="3574" y="229"/>
                  </a:lnTo>
                  <a:lnTo>
                    <a:pt x="3583" y="229"/>
                  </a:lnTo>
                  <a:lnTo>
                    <a:pt x="3591" y="229"/>
                  </a:lnTo>
                  <a:lnTo>
                    <a:pt x="3599" y="213"/>
                  </a:lnTo>
                  <a:lnTo>
                    <a:pt x="3608" y="213"/>
                  </a:lnTo>
                  <a:lnTo>
                    <a:pt x="3616" y="213"/>
                  </a:lnTo>
                  <a:lnTo>
                    <a:pt x="3624" y="213"/>
                  </a:lnTo>
                  <a:lnTo>
                    <a:pt x="3632" y="213"/>
                  </a:lnTo>
                  <a:lnTo>
                    <a:pt x="3641" y="229"/>
                  </a:lnTo>
                  <a:lnTo>
                    <a:pt x="3649" y="229"/>
                  </a:lnTo>
                  <a:lnTo>
                    <a:pt x="3657" y="229"/>
                  </a:lnTo>
                  <a:lnTo>
                    <a:pt x="3665" y="229"/>
                  </a:lnTo>
                  <a:lnTo>
                    <a:pt x="3674" y="229"/>
                  </a:lnTo>
                  <a:lnTo>
                    <a:pt x="3682" y="337"/>
                  </a:lnTo>
                  <a:lnTo>
                    <a:pt x="3690" y="337"/>
                  </a:lnTo>
                  <a:lnTo>
                    <a:pt x="3699" y="337"/>
                  </a:lnTo>
                  <a:lnTo>
                    <a:pt x="3707" y="337"/>
                  </a:lnTo>
                  <a:lnTo>
                    <a:pt x="3715" y="337"/>
                  </a:lnTo>
                </a:path>
              </a:pathLst>
            </a:custGeom>
            <a:noFill/>
            <a:ln w="25400" cap="flat">
              <a:solidFill>
                <a:srgbClr val="FF00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 name="Freeform 103"/>
            <p:cNvSpPr>
              <a:spLocks/>
            </p:cNvSpPr>
            <p:nvPr/>
          </p:nvSpPr>
          <p:spPr bwMode="auto">
            <a:xfrm>
              <a:off x="7377975" y="2531300"/>
              <a:ext cx="328574" cy="382494"/>
            </a:xfrm>
            <a:custGeom>
              <a:avLst/>
              <a:gdLst>
                <a:gd name="T0" fmla="*/ 58 w 3715"/>
                <a:gd name="T1" fmla="*/ 259 h 480"/>
                <a:gd name="T2" fmla="*/ 124 w 3715"/>
                <a:gd name="T3" fmla="*/ 116 h 480"/>
                <a:gd name="T4" fmla="*/ 191 w 3715"/>
                <a:gd name="T5" fmla="*/ 73 h 480"/>
                <a:gd name="T6" fmla="*/ 257 w 3715"/>
                <a:gd name="T7" fmla="*/ 71 h 480"/>
                <a:gd name="T8" fmla="*/ 323 w 3715"/>
                <a:gd name="T9" fmla="*/ 85 h 480"/>
                <a:gd name="T10" fmla="*/ 389 w 3715"/>
                <a:gd name="T11" fmla="*/ 27 h 480"/>
                <a:gd name="T12" fmla="*/ 455 w 3715"/>
                <a:gd name="T13" fmla="*/ 0 h 480"/>
                <a:gd name="T14" fmla="*/ 522 w 3715"/>
                <a:gd name="T15" fmla="*/ 0 h 480"/>
                <a:gd name="T16" fmla="*/ 588 w 3715"/>
                <a:gd name="T17" fmla="*/ 0 h 480"/>
                <a:gd name="T18" fmla="*/ 654 w 3715"/>
                <a:gd name="T19" fmla="*/ 0 h 480"/>
                <a:gd name="T20" fmla="*/ 720 w 3715"/>
                <a:gd name="T21" fmla="*/ 49 h 480"/>
                <a:gd name="T22" fmla="*/ 786 w 3715"/>
                <a:gd name="T23" fmla="*/ 41 h 480"/>
                <a:gd name="T24" fmla="*/ 853 w 3715"/>
                <a:gd name="T25" fmla="*/ 53 h 480"/>
                <a:gd name="T26" fmla="*/ 919 w 3715"/>
                <a:gd name="T27" fmla="*/ 65 h 480"/>
                <a:gd name="T28" fmla="*/ 985 w 3715"/>
                <a:gd name="T29" fmla="*/ 59 h 480"/>
                <a:gd name="T30" fmla="*/ 1051 w 3715"/>
                <a:gd name="T31" fmla="*/ 61 h 480"/>
                <a:gd name="T32" fmla="*/ 1117 w 3715"/>
                <a:gd name="T33" fmla="*/ 69 h 480"/>
                <a:gd name="T34" fmla="*/ 1183 w 3715"/>
                <a:gd name="T35" fmla="*/ 170 h 480"/>
                <a:gd name="T36" fmla="*/ 1250 w 3715"/>
                <a:gd name="T37" fmla="*/ 326 h 480"/>
                <a:gd name="T38" fmla="*/ 1316 w 3715"/>
                <a:gd name="T39" fmla="*/ 270 h 480"/>
                <a:gd name="T40" fmla="*/ 1382 w 3715"/>
                <a:gd name="T41" fmla="*/ 164 h 480"/>
                <a:gd name="T42" fmla="*/ 1448 w 3715"/>
                <a:gd name="T43" fmla="*/ 128 h 480"/>
                <a:gd name="T44" fmla="*/ 1514 w 3715"/>
                <a:gd name="T45" fmla="*/ 120 h 480"/>
                <a:gd name="T46" fmla="*/ 1581 w 3715"/>
                <a:gd name="T47" fmla="*/ 100 h 480"/>
                <a:gd name="T48" fmla="*/ 1647 w 3715"/>
                <a:gd name="T49" fmla="*/ 116 h 480"/>
                <a:gd name="T50" fmla="*/ 1713 w 3715"/>
                <a:gd name="T51" fmla="*/ 110 h 480"/>
                <a:gd name="T52" fmla="*/ 1779 w 3715"/>
                <a:gd name="T53" fmla="*/ 128 h 480"/>
                <a:gd name="T54" fmla="*/ 1845 w 3715"/>
                <a:gd name="T55" fmla="*/ 130 h 480"/>
                <a:gd name="T56" fmla="*/ 1912 w 3715"/>
                <a:gd name="T57" fmla="*/ 140 h 480"/>
                <a:gd name="T58" fmla="*/ 1978 w 3715"/>
                <a:gd name="T59" fmla="*/ 146 h 480"/>
                <a:gd name="T60" fmla="*/ 2044 w 3715"/>
                <a:gd name="T61" fmla="*/ 164 h 480"/>
                <a:gd name="T62" fmla="*/ 2110 w 3715"/>
                <a:gd name="T63" fmla="*/ 174 h 480"/>
                <a:gd name="T64" fmla="*/ 2176 w 3715"/>
                <a:gd name="T65" fmla="*/ 178 h 480"/>
                <a:gd name="T66" fmla="*/ 2242 w 3715"/>
                <a:gd name="T67" fmla="*/ 213 h 480"/>
                <a:gd name="T68" fmla="*/ 2309 w 3715"/>
                <a:gd name="T69" fmla="*/ 298 h 480"/>
                <a:gd name="T70" fmla="*/ 2375 w 3715"/>
                <a:gd name="T71" fmla="*/ 480 h 480"/>
                <a:gd name="T72" fmla="*/ 2441 w 3715"/>
                <a:gd name="T73" fmla="*/ 239 h 480"/>
                <a:gd name="T74" fmla="*/ 2507 w 3715"/>
                <a:gd name="T75" fmla="*/ 181 h 480"/>
                <a:gd name="T76" fmla="*/ 2573 w 3715"/>
                <a:gd name="T77" fmla="*/ 132 h 480"/>
                <a:gd name="T78" fmla="*/ 2640 w 3715"/>
                <a:gd name="T79" fmla="*/ 122 h 480"/>
                <a:gd name="T80" fmla="*/ 2706 w 3715"/>
                <a:gd name="T81" fmla="*/ 136 h 480"/>
                <a:gd name="T82" fmla="*/ 2772 w 3715"/>
                <a:gd name="T83" fmla="*/ 144 h 480"/>
                <a:gd name="T84" fmla="*/ 2838 w 3715"/>
                <a:gd name="T85" fmla="*/ 142 h 480"/>
                <a:gd name="T86" fmla="*/ 2904 w 3715"/>
                <a:gd name="T87" fmla="*/ 166 h 480"/>
                <a:gd name="T88" fmla="*/ 2971 w 3715"/>
                <a:gd name="T89" fmla="*/ 158 h 480"/>
                <a:gd name="T90" fmla="*/ 3037 w 3715"/>
                <a:gd name="T91" fmla="*/ 181 h 480"/>
                <a:gd name="T92" fmla="*/ 3103 w 3715"/>
                <a:gd name="T93" fmla="*/ 146 h 480"/>
                <a:gd name="T94" fmla="*/ 3169 w 3715"/>
                <a:gd name="T95" fmla="*/ 150 h 480"/>
                <a:gd name="T96" fmla="*/ 3235 w 3715"/>
                <a:gd name="T97" fmla="*/ 178 h 480"/>
                <a:gd name="T98" fmla="*/ 3301 w 3715"/>
                <a:gd name="T99" fmla="*/ 180 h 480"/>
                <a:gd name="T100" fmla="*/ 3368 w 3715"/>
                <a:gd name="T101" fmla="*/ 201 h 480"/>
                <a:gd name="T102" fmla="*/ 3434 w 3715"/>
                <a:gd name="T103" fmla="*/ 209 h 480"/>
                <a:gd name="T104" fmla="*/ 3500 w 3715"/>
                <a:gd name="T105" fmla="*/ 211 h 480"/>
                <a:gd name="T106" fmla="*/ 3566 w 3715"/>
                <a:gd name="T107" fmla="*/ 229 h 480"/>
                <a:gd name="T108" fmla="*/ 3632 w 3715"/>
                <a:gd name="T109" fmla="*/ 239 h 480"/>
                <a:gd name="T110" fmla="*/ 3699 w 3715"/>
                <a:gd name="T111" fmla="*/ 239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15" h="480">
                  <a:moveTo>
                    <a:pt x="0" y="346"/>
                  </a:moveTo>
                  <a:lnTo>
                    <a:pt x="8" y="346"/>
                  </a:lnTo>
                  <a:lnTo>
                    <a:pt x="17" y="346"/>
                  </a:lnTo>
                  <a:lnTo>
                    <a:pt x="25" y="346"/>
                  </a:lnTo>
                  <a:lnTo>
                    <a:pt x="33" y="346"/>
                  </a:lnTo>
                  <a:lnTo>
                    <a:pt x="42" y="259"/>
                  </a:lnTo>
                  <a:lnTo>
                    <a:pt x="50" y="259"/>
                  </a:lnTo>
                  <a:lnTo>
                    <a:pt x="58" y="259"/>
                  </a:lnTo>
                  <a:lnTo>
                    <a:pt x="66" y="259"/>
                  </a:lnTo>
                  <a:lnTo>
                    <a:pt x="75" y="259"/>
                  </a:lnTo>
                  <a:lnTo>
                    <a:pt x="83" y="191"/>
                  </a:lnTo>
                  <a:lnTo>
                    <a:pt x="91" y="191"/>
                  </a:lnTo>
                  <a:lnTo>
                    <a:pt x="99" y="191"/>
                  </a:lnTo>
                  <a:lnTo>
                    <a:pt x="108" y="191"/>
                  </a:lnTo>
                  <a:lnTo>
                    <a:pt x="116" y="191"/>
                  </a:lnTo>
                  <a:lnTo>
                    <a:pt x="124" y="116"/>
                  </a:lnTo>
                  <a:lnTo>
                    <a:pt x="133" y="116"/>
                  </a:lnTo>
                  <a:lnTo>
                    <a:pt x="141" y="116"/>
                  </a:lnTo>
                  <a:lnTo>
                    <a:pt x="149" y="116"/>
                  </a:lnTo>
                  <a:lnTo>
                    <a:pt x="157" y="116"/>
                  </a:lnTo>
                  <a:lnTo>
                    <a:pt x="166" y="73"/>
                  </a:lnTo>
                  <a:lnTo>
                    <a:pt x="174" y="73"/>
                  </a:lnTo>
                  <a:lnTo>
                    <a:pt x="182" y="73"/>
                  </a:lnTo>
                  <a:lnTo>
                    <a:pt x="191" y="73"/>
                  </a:lnTo>
                  <a:lnTo>
                    <a:pt x="199" y="73"/>
                  </a:lnTo>
                  <a:lnTo>
                    <a:pt x="207" y="39"/>
                  </a:lnTo>
                  <a:lnTo>
                    <a:pt x="215" y="39"/>
                  </a:lnTo>
                  <a:lnTo>
                    <a:pt x="224" y="39"/>
                  </a:lnTo>
                  <a:lnTo>
                    <a:pt x="232" y="39"/>
                  </a:lnTo>
                  <a:lnTo>
                    <a:pt x="240" y="39"/>
                  </a:lnTo>
                  <a:lnTo>
                    <a:pt x="248" y="71"/>
                  </a:lnTo>
                  <a:lnTo>
                    <a:pt x="257" y="71"/>
                  </a:lnTo>
                  <a:lnTo>
                    <a:pt x="265" y="71"/>
                  </a:lnTo>
                  <a:lnTo>
                    <a:pt x="273" y="71"/>
                  </a:lnTo>
                  <a:lnTo>
                    <a:pt x="282" y="71"/>
                  </a:lnTo>
                  <a:lnTo>
                    <a:pt x="290" y="85"/>
                  </a:lnTo>
                  <a:lnTo>
                    <a:pt x="298" y="85"/>
                  </a:lnTo>
                  <a:lnTo>
                    <a:pt x="306" y="85"/>
                  </a:lnTo>
                  <a:lnTo>
                    <a:pt x="315" y="85"/>
                  </a:lnTo>
                  <a:lnTo>
                    <a:pt x="323" y="85"/>
                  </a:lnTo>
                  <a:lnTo>
                    <a:pt x="331" y="41"/>
                  </a:lnTo>
                  <a:lnTo>
                    <a:pt x="339" y="41"/>
                  </a:lnTo>
                  <a:lnTo>
                    <a:pt x="348" y="41"/>
                  </a:lnTo>
                  <a:lnTo>
                    <a:pt x="356" y="41"/>
                  </a:lnTo>
                  <a:lnTo>
                    <a:pt x="364" y="41"/>
                  </a:lnTo>
                  <a:lnTo>
                    <a:pt x="373" y="27"/>
                  </a:lnTo>
                  <a:lnTo>
                    <a:pt x="381" y="27"/>
                  </a:lnTo>
                  <a:lnTo>
                    <a:pt x="389" y="27"/>
                  </a:lnTo>
                  <a:lnTo>
                    <a:pt x="397" y="27"/>
                  </a:lnTo>
                  <a:lnTo>
                    <a:pt x="406" y="27"/>
                  </a:lnTo>
                  <a:lnTo>
                    <a:pt x="414" y="4"/>
                  </a:lnTo>
                  <a:lnTo>
                    <a:pt x="422" y="4"/>
                  </a:lnTo>
                  <a:lnTo>
                    <a:pt x="431" y="4"/>
                  </a:lnTo>
                  <a:lnTo>
                    <a:pt x="439" y="4"/>
                  </a:lnTo>
                  <a:lnTo>
                    <a:pt x="447" y="4"/>
                  </a:lnTo>
                  <a:lnTo>
                    <a:pt x="455" y="0"/>
                  </a:lnTo>
                  <a:lnTo>
                    <a:pt x="464" y="0"/>
                  </a:lnTo>
                  <a:lnTo>
                    <a:pt x="472" y="0"/>
                  </a:lnTo>
                  <a:lnTo>
                    <a:pt x="480" y="0"/>
                  </a:lnTo>
                  <a:lnTo>
                    <a:pt x="488" y="0"/>
                  </a:lnTo>
                  <a:lnTo>
                    <a:pt x="497" y="0"/>
                  </a:lnTo>
                  <a:lnTo>
                    <a:pt x="505" y="0"/>
                  </a:lnTo>
                  <a:lnTo>
                    <a:pt x="513" y="0"/>
                  </a:lnTo>
                  <a:lnTo>
                    <a:pt x="522" y="0"/>
                  </a:lnTo>
                  <a:lnTo>
                    <a:pt x="530" y="0"/>
                  </a:lnTo>
                  <a:lnTo>
                    <a:pt x="538" y="0"/>
                  </a:lnTo>
                  <a:lnTo>
                    <a:pt x="546" y="0"/>
                  </a:lnTo>
                  <a:lnTo>
                    <a:pt x="555" y="0"/>
                  </a:lnTo>
                  <a:lnTo>
                    <a:pt x="563" y="0"/>
                  </a:lnTo>
                  <a:lnTo>
                    <a:pt x="571" y="0"/>
                  </a:lnTo>
                  <a:lnTo>
                    <a:pt x="579" y="0"/>
                  </a:lnTo>
                  <a:lnTo>
                    <a:pt x="588" y="0"/>
                  </a:lnTo>
                  <a:lnTo>
                    <a:pt x="596" y="0"/>
                  </a:lnTo>
                  <a:lnTo>
                    <a:pt x="604" y="0"/>
                  </a:lnTo>
                  <a:lnTo>
                    <a:pt x="613" y="0"/>
                  </a:lnTo>
                  <a:lnTo>
                    <a:pt x="621" y="0"/>
                  </a:lnTo>
                  <a:lnTo>
                    <a:pt x="629" y="0"/>
                  </a:lnTo>
                  <a:lnTo>
                    <a:pt x="637" y="0"/>
                  </a:lnTo>
                  <a:lnTo>
                    <a:pt x="646" y="0"/>
                  </a:lnTo>
                  <a:lnTo>
                    <a:pt x="654" y="0"/>
                  </a:lnTo>
                  <a:lnTo>
                    <a:pt x="662" y="0"/>
                  </a:lnTo>
                  <a:lnTo>
                    <a:pt x="671" y="0"/>
                  </a:lnTo>
                  <a:lnTo>
                    <a:pt x="679" y="0"/>
                  </a:lnTo>
                  <a:lnTo>
                    <a:pt x="687" y="0"/>
                  </a:lnTo>
                  <a:lnTo>
                    <a:pt x="695" y="0"/>
                  </a:lnTo>
                  <a:lnTo>
                    <a:pt x="704" y="49"/>
                  </a:lnTo>
                  <a:lnTo>
                    <a:pt x="712" y="49"/>
                  </a:lnTo>
                  <a:lnTo>
                    <a:pt x="720" y="49"/>
                  </a:lnTo>
                  <a:lnTo>
                    <a:pt x="728" y="49"/>
                  </a:lnTo>
                  <a:lnTo>
                    <a:pt x="737" y="49"/>
                  </a:lnTo>
                  <a:lnTo>
                    <a:pt x="745" y="47"/>
                  </a:lnTo>
                  <a:lnTo>
                    <a:pt x="753" y="47"/>
                  </a:lnTo>
                  <a:lnTo>
                    <a:pt x="762" y="47"/>
                  </a:lnTo>
                  <a:lnTo>
                    <a:pt x="770" y="47"/>
                  </a:lnTo>
                  <a:lnTo>
                    <a:pt x="778" y="47"/>
                  </a:lnTo>
                  <a:lnTo>
                    <a:pt x="786" y="41"/>
                  </a:lnTo>
                  <a:lnTo>
                    <a:pt x="795" y="41"/>
                  </a:lnTo>
                  <a:lnTo>
                    <a:pt x="803" y="41"/>
                  </a:lnTo>
                  <a:lnTo>
                    <a:pt x="811" y="41"/>
                  </a:lnTo>
                  <a:lnTo>
                    <a:pt x="819" y="41"/>
                  </a:lnTo>
                  <a:lnTo>
                    <a:pt x="828" y="53"/>
                  </a:lnTo>
                  <a:lnTo>
                    <a:pt x="836" y="53"/>
                  </a:lnTo>
                  <a:lnTo>
                    <a:pt x="844" y="53"/>
                  </a:lnTo>
                  <a:lnTo>
                    <a:pt x="853" y="53"/>
                  </a:lnTo>
                  <a:lnTo>
                    <a:pt x="861" y="53"/>
                  </a:lnTo>
                  <a:lnTo>
                    <a:pt x="869" y="59"/>
                  </a:lnTo>
                  <a:lnTo>
                    <a:pt x="877" y="59"/>
                  </a:lnTo>
                  <a:lnTo>
                    <a:pt x="886" y="59"/>
                  </a:lnTo>
                  <a:lnTo>
                    <a:pt x="894" y="59"/>
                  </a:lnTo>
                  <a:lnTo>
                    <a:pt x="902" y="59"/>
                  </a:lnTo>
                  <a:lnTo>
                    <a:pt x="911" y="65"/>
                  </a:lnTo>
                  <a:lnTo>
                    <a:pt x="919" y="65"/>
                  </a:lnTo>
                  <a:lnTo>
                    <a:pt x="927" y="65"/>
                  </a:lnTo>
                  <a:lnTo>
                    <a:pt x="935" y="65"/>
                  </a:lnTo>
                  <a:lnTo>
                    <a:pt x="944" y="65"/>
                  </a:lnTo>
                  <a:lnTo>
                    <a:pt x="952" y="59"/>
                  </a:lnTo>
                  <a:lnTo>
                    <a:pt x="960" y="59"/>
                  </a:lnTo>
                  <a:lnTo>
                    <a:pt x="968" y="59"/>
                  </a:lnTo>
                  <a:lnTo>
                    <a:pt x="977" y="59"/>
                  </a:lnTo>
                  <a:lnTo>
                    <a:pt x="985" y="59"/>
                  </a:lnTo>
                  <a:lnTo>
                    <a:pt x="993" y="59"/>
                  </a:lnTo>
                  <a:lnTo>
                    <a:pt x="1001" y="59"/>
                  </a:lnTo>
                  <a:lnTo>
                    <a:pt x="1010" y="59"/>
                  </a:lnTo>
                  <a:lnTo>
                    <a:pt x="1018" y="59"/>
                  </a:lnTo>
                  <a:lnTo>
                    <a:pt x="1026" y="59"/>
                  </a:lnTo>
                  <a:lnTo>
                    <a:pt x="1034" y="61"/>
                  </a:lnTo>
                  <a:lnTo>
                    <a:pt x="1043" y="61"/>
                  </a:lnTo>
                  <a:lnTo>
                    <a:pt x="1051" y="61"/>
                  </a:lnTo>
                  <a:lnTo>
                    <a:pt x="1059" y="61"/>
                  </a:lnTo>
                  <a:lnTo>
                    <a:pt x="1067" y="61"/>
                  </a:lnTo>
                  <a:lnTo>
                    <a:pt x="1076" y="73"/>
                  </a:lnTo>
                  <a:lnTo>
                    <a:pt x="1084" y="73"/>
                  </a:lnTo>
                  <a:lnTo>
                    <a:pt x="1092" y="73"/>
                  </a:lnTo>
                  <a:lnTo>
                    <a:pt x="1101" y="73"/>
                  </a:lnTo>
                  <a:lnTo>
                    <a:pt x="1109" y="73"/>
                  </a:lnTo>
                  <a:lnTo>
                    <a:pt x="1117" y="69"/>
                  </a:lnTo>
                  <a:lnTo>
                    <a:pt x="1125" y="69"/>
                  </a:lnTo>
                  <a:lnTo>
                    <a:pt x="1134" y="69"/>
                  </a:lnTo>
                  <a:lnTo>
                    <a:pt x="1142" y="69"/>
                  </a:lnTo>
                  <a:lnTo>
                    <a:pt x="1150" y="69"/>
                  </a:lnTo>
                  <a:lnTo>
                    <a:pt x="1158" y="170"/>
                  </a:lnTo>
                  <a:lnTo>
                    <a:pt x="1167" y="170"/>
                  </a:lnTo>
                  <a:lnTo>
                    <a:pt x="1175" y="170"/>
                  </a:lnTo>
                  <a:lnTo>
                    <a:pt x="1183" y="170"/>
                  </a:lnTo>
                  <a:lnTo>
                    <a:pt x="1192" y="170"/>
                  </a:lnTo>
                  <a:lnTo>
                    <a:pt x="1200" y="282"/>
                  </a:lnTo>
                  <a:lnTo>
                    <a:pt x="1208" y="282"/>
                  </a:lnTo>
                  <a:lnTo>
                    <a:pt x="1216" y="282"/>
                  </a:lnTo>
                  <a:lnTo>
                    <a:pt x="1225" y="282"/>
                  </a:lnTo>
                  <a:lnTo>
                    <a:pt x="1233" y="282"/>
                  </a:lnTo>
                  <a:lnTo>
                    <a:pt x="1241" y="326"/>
                  </a:lnTo>
                  <a:lnTo>
                    <a:pt x="1250" y="326"/>
                  </a:lnTo>
                  <a:lnTo>
                    <a:pt x="1258" y="326"/>
                  </a:lnTo>
                  <a:lnTo>
                    <a:pt x="1266" y="326"/>
                  </a:lnTo>
                  <a:lnTo>
                    <a:pt x="1274" y="326"/>
                  </a:lnTo>
                  <a:lnTo>
                    <a:pt x="1283" y="270"/>
                  </a:lnTo>
                  <a:lnTo>
                    <a:pt x="1291" y="270"/>
                  </a:lnTo>
                  <a:lnTo>
                    <a:pt x="1299" y="270"/>
                  </a:lnTo>
                  <a:lnTo>
                    <a:pt x="1307" y="270"/>
                  </a:lnTo>
                  <a:lnTo>
                    <a:pt x="1316" y="270"/>
                  </a:lnTo>
                  <a:lnTo>
                    <a:pt x="1324" y="201"/>
                  </a:lnTo>
                  <a:lnTo>
                    <a:pt x="1332" y="201"/>
                  </a:lnTo>
                  <a:lnTo>
                    <a:pt x="1341" y="201"/>
                  </a:lnTo>
                  <a:lnTo>
                    <a:pt x="1349" y="201"/>
                  </a:lnTo>
                  <a:lnTo>
                    <a:pt x="1357" y="201"/>
                  </a:lnTo>
                  <a:lnTo>
                    <a:pt x="1365" y="164"/>
                  </a:lnTo>
                  <a:lnTo>
                    <a:pt x="1374" y="164"/>
                  </a:lnTo>
                  <a:lnTo>
                    <a:pt x="1382" y="164"/>
                  </a:lnTo>
                  <a:lnTo>
                    <a:pt x="1390" y="164"/>
                  </a:lnTo>
                  <a:lnTo>
                    <a:pt x="1398" y="164"/>
                  </a:lnTo>
                  <a:lnTo>
                    <a:pt x="1407" y="142"/>
                  </a:lnTo>
                  <a:lnTo>
                    <a:pt x="1415" y="142"/>
                  </a:lnTo>
                  <a:lnTo>
                    <a:pt x="1423" y="142"/>
                  </a:lnTo>
                  <a:lnTo>
                    <a:pt x="1432" y="142"/>
                  </a:lnTo>
                  <a:lnTo>
                    <a:pt x="1440" y="142"/>
                  </a:lnTo>
                  <a:lnTo>
                    <a:pt x="1448" y="128"/>
                  </a:lnTo>
                  <a:lnTo>
                    <a:pt x="1456" y="128"/>
                  </a:lnTo>
                  <a:lnTo>
                    <a:pt x="1465" y="128"/>
                  </a:lnTo>
                  <a:lnTo>
                    <a:pt x="1473" y="128"/>
                  </a:lnTo>
                  <a:lnTo>
                    <a:pt x="1481" y="128"/>
                  </a:lnTo>
                  <a:lnTo>
                    <a:pt x="1490" y="120"/>
                  </a:lnTo>
                  <a:lnTo>
                    <a:pt x="1498" y="120"/>
                  </a:lnTo>
                  <a:lnTo>
                    <a:pt x="1506" y="120"/>
                  </a:lnTo>
                  <a:lnTo>
                    <a:pt x="1514" y="120"/>
                  </a:lnTo>
                  <a:lnTo>
                    <a:pt x="1523" y="120"/>
                  </a:lnTo>
                  <a:lnTo>
                    <a:pt x="1531" y="120"/>
                  </a:lnTo>
                  <a:lnTo>
                    <a:pt x="1539" y="120"/>
                  </a:lnTo>
                  <a:lnTo>
                    <a:pt x="1547" y="120"/>
                  </a:lnTo>
                  <a:lnTo>
                    <a:pt x="1556" y="120"/>
                  </a:lnTo>
                  <a:lnTo>
                    <a:pt x="1564" y="120"/>
                  </a:lnTo>
                  <a:lnTo>
                    <a:pt x="1572" y="100"/>
                  </a:lnTo>
                  <a:lnTo>
                    <a:pt x="1581" y="100"/>
                  </a:lnTo>
                  <a:lnTo>
                    <a:pt x="1589" y="100"/>
                  </a:lnTo>
                  <a:lnTo>
                    <a:pt x="1597" y="100"/>
                  </a:lnTo>
                  <a:lnTo>
                    <a:pt x="1605" y="100"/>
                  </a:lnTo>
                  <a:lnTo>
                    <a:pt x="1614" y="116"/>
                  </a:lnTo>
                  <a:lnTo>
                    <a:pt x="1622" y="116"/>
                  </a:lnTo>
                  <a:lnTo>
                    <a:pt x="1630" y="116"/>
                  </a:lnTo>
                  <a:lnTo>
                    <a:pt x="1639" y="116"/>
                  </a:lnTo>
                  <a:lnTo>
                    <a:pt x="1647" y="116"/>
                  </a:lnTo>
                  <a:lnTo>
                    <a:pt x="1655" y="108"/>
                  </a:lnTo>
                  <a:lnTo>
                    <a:pt x="1663" y="108"/>
                  </a:lnTo>
                  <a:lnTo>
                    <a:pt x="1672" y="108"/>
                  </a:lnTo>
                  <a:lnTo>
                    <a:pt x="1680" y="108"/>
                  </a:lnTo>
                  <a:lnTo>
                    <a:pt x="1688" y="108"/>
                  </a:lnTo>
                  <a:lnTo>
                    <a:pt x="1696" y="110"/>
                  </a:lnTo>
                  <a:lnTo>
                    <a:pt x="1705" y="110"/>
                  </a:lnTo>
                  <a:lnTo>
                    <a:pt x="1713" y="110"/>
                  </a:lnTo>
                  <a:lnTo>
                    <a:pt x="1721" y="110"/>
                  </a:lnTo>
                  <a:lnTo>
                    <a:pt x="1730" y="110"/>
                  </a:lnTo>
                  <a:lnTo>
                    <a:pt x="1738" y="132"/>
                  </a:lnTo>
                  <a:lnTo>
                    <a:pt x="1746" y="132"/>
                  </a:lnTo>
                  <a:lnTo>
                    <a:pt x="1754" y="132"/>
                  </a:lnTo>
                  <a:lnTo>
                    <a:pt x="1763" y="132"/>
                  </a:lnTo>
                  <a:lnTo>
                    <a:pt x="1771" y="132"/>
                  </a:lnTo>
                  <a:lnTo>
                    <a:pt x="1779" y="128"/>
                  </a:lnTo>
                  <a:lnTo>
                    <a:pt x="1787" y="128"/>
                  </a:lnTo>
                  <a:lnTo>
                    <a:pt x="1796" y="128"/>
                  </a:lnTo>
                  <a:lnTo>
                    <a:pt x="1804" y="128"/>
                  </a:lnTo>
                  <a:lnTo>
                    <a:pt x="1812" y="128"/>
                  </a:lnTo>
                  <a:lnTo>
                    <a:pt x="1821" y="130"/>
                  </a:lnTo>
                  <a:lnTo>
                    <a:pt x="1829" y="130"/>
                  </a:lnTo>
                  <a:lnTo>
                    <a:pt x="1837" y="130"/>
                  </a:lnTo>
                  <a:lnTo>
                    <a:pt x="1845" y="130"/>
                  </a:lnTo>
                  <a:lnTo>
                    <a:pt x="1854" y="130"/>
                  </a:lnTo>
                  <a:lnTo>
                    <a:pt x="1862" y="136"/>
                  </a:lnTo>
                  <a:lnTo>
                    <a:pt x="1870" y="136"/>
                  </a:lnTo>
                  <a:lnTo>
                    <a:pt x="1879" y="136"/>
                  </a:lnTo>
                  <a:lnTo>
                    <a:pt x="1887" y="136"/>
                  </a:lnTo>
                  <a:lnTo>
                    <a:pt x="1895" y="136"/>
                  </a:lnTo>
                  <a:lnTo>
                    <a:pt x="1903" y="140"/>
                  </a:lnTo>
                  <a:lnTo>
                    <a:pt x="1912" y="140"/>
                  </a:lnTo>
                  <a:lnTo>
                    <a:pt x="1920" y="140"/>
                  </a:lnTo>
                  <a:lnTo>
                    <a:pt x="1928" y="140"/>
                  </a:lnTo>
                  <a:lnTo>
                    <a:pt x="1936" y="140"/>
                  </a:lnTo>
                  <a:lnTo>
                    <a:pt x="1945" y="146"/>
                  </a:lnTo>
                  <a:lnTo>
                    <a:pt x="1953" y="146"/>
                  </a:lnTo>
                  <a:lnTo>
                    <a:pt x="1961" y="146"/>
                  </a:lnTo>
                  <a:lnTo>
                    <a:pt x="1970" y="146"/>
                  </a:lnTo>
                  <a:lnTo>
                    <a:pt x="1978" y="146"/>
                  </a:lnTo>
                  <a:lnTo>
                    <a:pt x="1986" y="154"/>
                  </a:lnTo>
                  <a:lnTo>
                    <a:pt x="1994" y="154"/>
                  </a:lnTo>
                  <a:lnTo>
                    <a:pt x="2003" y="154"/>
                  </a:lnTo>
                  <a:lnTo>
                    <a:pt x="2011" y="154"/>
                  </a:lnTo>
                  <a:lnTo>
                    <a:pt x="2019" y="154"/>
                  </a:lnTo>
                  <a:lnTo>
                    <a:pt x="2027" y="164"/>
                  </a:lnTo>
                  <a:lnTo>
                    <a:pt x="2036" y="164"/>
                  </a:lnTo>
                  <a:lnTo>
                    <a:pt x="2044" y="164"/>
                  </a:lnTo>
                  <a:lnTo>
                    <a:pt x="2052" y="164"/>
                  </a:lnTo>
                  <a:lnTo>
                    <a:pt x="2060" y="164"/>
                  </a:lnTo>
                  <a:lnTo>
                    <a:pt x="2069" y="170"/>
                  </a:lnTo>
                  <a:lnTo>
                    <a:pt x="2077" y="170"/>
                  </a:lnTo>
                  <a:lnTo>
                    <a:pt x="2085" y="170"/>
                  </a:lnTo>
                  <a:lnTo>
                    <a:pt x="2093" y="170"/>
                  </a:lnTo>
                  <a:lnTo>
                    <a:pt x="2102" y="170"/>
                  </a:lnTo>
                  <a:lnTo>
                    <a:pt x="2110" y="174"/>
                  </a:lnTo>
                  <a:lnTo>
                    <a:pt x="2118" y="174"/>
                  </a:lnTo>
                  <a:lnTo>
                    <a:pt x="2126" y="174"/>
                  </a:lnTo>
                  <a:lnTo>
                    <a:pt x="2135" y="174"/>
                  </a:lnTo>
                  <a:lnTo>
                    <a:pt x="2143" y="174"/>
                  </a:lnTo>
                  <a:lnTo>
                    <a:pt x="2151" y="178"/>
                  </a:lnTo>
                  <a:lnTo>
                    <a:pt x="2160" y="178"/>
                  </a:lnTo>
                  <a:lnTo>
                    <a:pt x="2168" y="178"/>
                  </a:lnTo>
                  <a:lnTo>
                    <a:pt x="2176" y="178"/>
                  </a:lnTo>
                  <a:lnTo>
                    <a:pt x="2184" y="178"/>
                  </a:lnTo>
                  <a:lnTo>
                    <a:pt x="2193" y="174"/>
                  </a:lnTo>
                  <a:lnTo>
                    <a:pt x="2201" y="174"/>
                  </a:lnTo>
                  <a:lnTo>
                    <a:pt x="2209" y="174"/>
                  </a:lnTo>
                  <a:lnTo>
                    <a:pt x="2218" y="174"/>
                  </a:lnTo>
                  <a:lnTo>
                    <a:pt x="2226" y="174"/>
                  </a:lnTo>
                  <a:lnTo>
                    <a:pt x="2234" y="213"/>
                  </a:lnTo>
                  <a:lnTo>
                    <a:pt x="2242" y="213"/>
                  </a:lnTo>
                  <a:lnTo>
                    <a:pt x="2251" y="213"/>
                  </a:lnTo>
                  <a:lnTo>
                    <a:pt x="2259" y="213"/>
                  </a:lnTo>
                  <a:lnTo>
                    <a:pt x="2267" y="213"/>
                  </a:lnTo>
                  <a:lnTo>
                    <a:pt x="2275" y="298"/>
                  </a:lnTo>
                  <a:lnTo>
                    <a:pt x="2284" y="298"/>
                  </a:lnTo>
                  <a:lnTo>
                    <a:pt x="2292" y="298"/>
                  </a:lnTo>
                  <a:lnTo>
                    <a:pt x="2300" y="298"/>
                  </a:lnTo>
                  <a:lnTo>
                    <a:pt x="2309" y="298"/>
                  </a:lnTo>
                  <a:lnTo>
                    <a:pt x="2317" y="456"/>
                  </a:lnTo>
                  <a:lnTo>
                    <a:pt x="2325" y="456"/>
                  </a:lnTo>
                  <a:lnTo>
                    <a:pt x="2333" y="456"/>
                  </a:lnTo>
                  <a:lnTo>
                    <a:pt x="2342" y="456"/>
                  </a:lnTo>
                  <a:lnTo>
                    <a:pt x="2350" y="456"/>
                  </a:lnTo>
                  <a:lnTo>
                    <a:pt x="2358" y="480"/>
                  </a:lnTo>
                  <a:lnTo>
                    <a:pt x="2366" y="480"/>
                  </a:lnTo>
                  <a:lnTo>
                    <a:pt x="2375" y="480"/>
                  </a:lnTo>
                  <a:lnTo>
                    <a:pt x="2383" y="480"/>
                  </a:lnTo>
                  <a:lnTo>
                    <a:pt x="2391" y="480"/>
                  </a:lnTo>
                  <a:lnTo>
                    <a:pt x="2400" y="351"/>
                  </a:lnTo>
                  <a:lnTo>
                    <a:pt x="2408" y="351"/>
                  </a:lnTo>
                  <a:lnTo>
                    <a:pt x="2416" y="351"/>
                  </a:lnTo>
                  <a:lnTo>
                    <a:pt x="2424" y="351"/>
                  </a:lnTo>
                  <a:lnTo>
                    <a:pt x="2433" y="351"/>
                  </a:lnTo>
                  <a:lnTo>
                    <a:pt x="2441" y="239"/>
                  </a:lnTo>
                  <a:lnTo>
                    <a:pt x="2449" y="239"/>
                  </a:lnTo>
                  <a:lnTo>
                    <a:pt x="2458" y="239"/>
                  </a:lnTo>
                  <a:lnTo>
                    <a:pt x="2466" y="239"/>
                  </a:lnTo>
                  <a:lnTo>
                    <a:pt x="2474" y="239"/>
                  </a:lnTo>
                  <a:lnTo>
                    <a:pt x="2482" y="181"/>
                  </a:lnTo>
                  <a:lnTo>
                    <a:pt x="2491" y="181"/>
                  </a:lnTo>
                  <a:lnTo>
                    <a:pt x="2499" y="181"/>
                  </a:lnTo>
                  <a:lnTo>
                    <a:pt x="2507" y="181"/>
                  </a:lnTo>
                  <a:lnTo>
                    <a:pt x="2515" y="181"/>
                  </a:lnTo>
                  <a:lnTo>
                    <a:pt x="2524" y="154"/>
                  </a:lnTo>
                  <a:lnTo>
                    <a:pt x="2532" y="154"/>
                  </a:lnTo>
                  <a:lnTo>
                    <a:pt x="2540" y="154"/>
                  </a:lnTo>
                  <a:lnTo>
                    <a:pt x="2549" y="154"/>
                  </a:lnTo>
                  <a:lnTo>
                    <a:pt x="2557" y="154"/>
                  </a:lnTo>
                  <a:lnTo>
                    <a:pt x="2565" y="132"/>
                  </a:lnTo>
                  <a:lnTo>
                    <a:pt x="2573" y="132"/>
                  </a:lnTo>
                  <a:lnTo>
                    <a:pt x="2582" y="132"/>
                  </a:lnTo>
                  <a:lnTo>
                    <a:pt x="2590" y="132"/>
                  </a:lnTo>
                  <a:lnTo>
                    <a:pt x="2598" y="132"/>
                  </a:lnTo>
                  <a:lnTo>
                    <a:pt x="2606" y="122"/>
                  </a:lnTo>
                  <a:lnTo>
                    <a:pt x="2615" y="122"/>
                  </a:lnTo>
                  <a:lnTo>
                    <a:pt x="2623" y="122"/>
                  </a:lnTo>
                  <a:lnTo>
                    <a:pt x="2631" y="122"/>
                  </a:lnTo>
                  <a:lnTo>
                    <a:pt x="2640" y="122"/>
                  </a:lnTo>
                  <a:lnTo>
                    <a:pt x="2648" y="124"/>
                  </a:lnTo>
                  <a:lnTo>
                    <a:pt x="2656" y="124"/>
                  </a:lnTo>
                  <a:lnTo>
                    <a:pt x="2664" y="124"/>
                  </a:lnTo>
                  <a:lnTo>
                    <a:pt x="2673" y="124"/>
                  </a:lnTo>
                  <a:lnTo>
                    <a:pt x="2681" y="124"/>
                  </a:lnTo>
                  <a:lnTo>
                    <a:pt x="2689" y="136"/>
                  </a:lnTo>
                  <a:lnTo>
                    <a:pt x="2698" y="136"/>
                  </a:lnTo>
                  <a:lnTo>
                    <a:pt x="2706" y="136"/>
                  </a:lnTo>
                  <a:lnTo>
                    <a:pt x="2714" y="136"/>
                  </a:lnTo>
                  <a:lnTo>
                    <a:pt x="2722" y="136"/>
                  </a:lnTo>
                  <a:lnTo>
                    <a:pt x="2731" y="146"/>
                  </a:lnTo>
                  <a:lnTo>
                    <a:pt x="2739" y="146"/>
                  </a:lnTo>
                  <a:lnTo>
                    <a:pt x="2747" y="146"/>
                  </a:lnTo>
                  <a:lnTo>
                    <a:pt x="2755" y="146"/>
                  </a:lnTo>
                  <a:lnTo>
                    <a:pt x="2764" y="146"/>
                  </a:lnTo>
                  <a:lnTo>
                    <a:pt x="2772" y="144"/>
                  </a:lnTo>
                  <a:lnTo>
                    <a:pt x="2780" y="144"/>
                  </a:lnTo>
                  <a:lnTo>
                    <a:pt x="2789" y="144"/>
                  </a:lnTo>
                  <a:lnTo>
                    <a:pt x="2797" y="144"/>
                  </a:lnTo>
                  <a:lnTo>
                    <a:pt x="2805" y="144"/>
                  </a:lnTo>
                  <a:lnTo>
                    <a:pt x="2813" y="142"/>
                  </a:lnTo>
                  <a:lnTo>
                    <a:pt x="2822" y="142"/>
                  </a:lnTo>
                  <a:lnTo>
                    <a:pt x="2830" y="142"/>
                  </a:lnTo>
                  <a:lnTo>
                    <a:pt x="2838" y="142"/>
                  </a:lnTo>
                  <a:lnTo>
                    <a:pt x="2846" y="142"/>
                  </a:lnTo>
                  <a:lnTo>
                    <a:pt x="2855" y="152"/>
                  </a:lnTo>
                  <a:lnTo>
                    <a:pt x="2863" y="152"/>
                  </a:lnTo>
                  <a:lnTo>
                    <a:pt x="2871" y="152"/>
                  </a:lnTo>
                  <a:lnTo>
                    <a:pt x="2880" y="152"/>
                  </a:lnTo>
                  <a:lnTo>
                    <a:pt x="2888" y="152"/>
                  </a:lnTo>
                  <a:lnTo>
                    <a:pt x="2896" y="166"/>
                  </a:lnTo>
                  <a:lnTo>
                    <a:pt x="2904" y="166"/>
                  </a:lnTo>
                  <a:lnTo>
                    <a:pt x="2913" y="166"/>
                  </a:lnTo>
                  <a:lnTo>
                    <a:pt x="2921" y="166"/>
                  </a:lnTo>
                  <a:lnTo>
                    <a:pt x="2929" y="166"/>
                  </a:lnTo>
                  <a:lnTo>
                    <a:pt x="2938" y="158"/>
                  </a:lnTo>
                  <a:lnTo>
                    <a:pt x="2946" y="158"/>
                  </a:lnTo>
                  <a:lnTo>
                    <a:pt x="2954" y="158"/>
                  </a:lnTo>
                  <a:lnTo>
                    <a:pt x="2962" y="158"/>
                  </a:lnTo>
                  <a:lnTo>
                    <a:pt x="2971" y="158"/>
                  </a:lnTo>
                  <a:lnTo>
                    <a:pt x="2979" y="178"/>
                  </a:lnTo>
                  <a:lnTo>
                    <a:pt x="2987" y="178"/>
                  </a:lnTo>
                  <a:lnTo>
                    <a:pt x="2995" y="178"/>
                  </a:lnTo>
                  <a:lnTo>
                    <a:pt x="3004" y="178"/>
                  </a:lnTo>
                  <a:lnTo>
                    <a:pt x="3012" y="178"/>
                  </a:lnTo>
                  <a:lnTo>
                    <a:pt x="3020" y="181"/>
                  </a:lnTo>
                  <a:lnTo>
                    <a:pt x="3029" y="181"/>
                  </a:lnTo>
                  <a:lnTo>
                    <a:pt x="3037" y="181"/>
                  </a:lnTo>
                  <a:lnTo>
                    <a:pt x="3045" y="181"/>
                  </a:lnTo>
                  <a:lnTo>
                    <a:pt x="3053" y="181"/>
                  </a:lnTo>
                  <a:lnTo>
                    <a:pt x="3062" y="152"/>
                  </a:lnTo>
                  <a:lnTo>
                    <a:pt x="3070" y="152"/>
                  </a:lnTo>
                  <a:lnTo>
                    <a:pt x="3078" y="152"/>
                  </a:lnTo>
                  <a:lnTo>
                    <a:pt x="3086" y="152"/>
                  </a:lnTo>
                  <a:lnTo>
                    <a:pt x="3095" y="152"/>
                  </a:lnTo>
                  <a:lnTo>
                    <a:pt x="3103" y="146"/>
                  </a:lnTo>
                  <a:lnTo>
                    <a:pt x="3111" y="146"/>
                  </a:lnTo>
                  <a:lnTo>
                    <a:pt x="3119" y="146"/>
                  </a:lnTo>
                  <a:lnTo>
                    <a:pt x="3128" y="146"/>
                  </a:lnTo>
                  <a:lnTo>
                    <a:pt x="3136" y="146"/>
                  </a:lnTo>
                  <a:lnTo>
                    <a:pt x="3144" y="150"/>
                  </a:lnTo>
                  <a:lnTo>
                    <a:pt x="3152" y="150"/>
                  </a:lnTo>
                  <a:lnTo>
                    <a:pt x="3161" y="150"/>
                  </a:lnTo>
                  <a:lnTo>
                    <a:pt x="3169" y="150"/>
                  </a:lnTo>
                  <a:lnTo>
                    <a:pt x="3177" y="150"/>
                  </a:lnTo>
                  <a:lnTo>
                    <a:pt x="3185" y="168"/>
                  </a:lnTo>
                  <a:lnTo>
                    <a:pt x="3194" y="168"/>
                  </a:lnTo>
                  <a:lnTo>
                    <a:pt x="3202" y="168"/>
                  </a:lnTo>
                  <a:lnTo>
                    <a:pt x="3210" y="168"/>
                  </a:lnTo>
                  <a:lnTo>
                    <a:pt x="3219" y="168"/>
                  </a:lnTo>
                  <a:lnTo>
                    <a:pt x="3227" y="178"/>
                  </a:lnTo>
                  <a:lnTo>
                    <a:pt x="3235" y="178"/>
                  </a:lnTo>
                  <a:lnTo>
                    <a:pt x="3243" y="178"/>
                  </a:lnTo>
                  <a:lnTo>
                    <a:pt x="3252" y="178"/>
                  </a:lnTo>
                  <a:lnTo>
                    <a:pt x="3260" y="178"/>
                  </a:lnTo>
                  <a:lnTo>
                    <a:pt x="3268" y="180"/>
                  </a:lnTo>
                  <a:lnTo>
                    <a:pt x="3277" y="180"/>
                  </a:lnTo>
                  <a:lnTo>
                    <a:pt x="3285" y="180"/>
                  </a:lnTo>
                  <a:lnTo>
                    <a:pt x="3293" y="180"/>
                  </a:lnTo>
                  <a:lnTo>
                    <a:pt x="3301" y="180"/>
                  </a:lnTo>
                  <a:lnTo>
                    <a:pt x="3310" y="195"/>
                  </a:lnTo>
                  <a:lnTo>
                    <a:pt x="3318" y="195"/>
                  </a:lnTo>
                  <a:lnTo>
                    <a:pt x="3326" y="195"/>
                  </a:lnTo>
                  <a:lnTo>
                    <a:pt x="3334" y="195"/>
                  </a:lnTo>
                  <a:lnTo>
                    <a:pt x="3343" y="195"/>
                  </a:lnTo>
                  <a:lnTo>
                    <a:pt x="3351" y="201"/>
                  </a:lnTo>
                  <a:lnTo>
                    <a:pt x="3359" y="201"/>
                  </a:lnTo>
                  <a:lnTo>
                    <a:pt x="3368" y="201"/>
                  </a:lnTo>
                  <a:lnTo>
                    <a:pt x="3376" y="201"/>
                  </a:lnTo>
                  <a:lnTo>
                    <a:pt x="3384" y="201"/>
                  </a:lnTo>
                  <a:lnTo>
                    <a:pt x="3392" y="193"/>
                  </a:lnTo>
                  <a:lnTo>
                    <a:pt x="3401" y="193"/>
                  </a:lnTo>
                  <a:lnTo>
                    <a:pt x="3409" y="193"/>
                  </a:lnTo>
                  <a:lnTo>
                    <a:pt x="3417" y="193"/>
                  </a:lnTo>
                  <a:lnTo>
                    <a:pt x="3425" y="193"/>
                  </a:lnTo>
                  <a:lnTo>
                    <a:pt x="3434" y="209"/>
                  </a:lnTo>
                  <a:lnTo>
                    <a:pt x="3442" y="209"/>
                  </a:lnTo>
                  <a:lnTo>
                    <a:pt x="3450" y="209"/>
                  </a:lnTo>
                  <a:lnTo>
                    <a:pt x="3459" y="209"/>
                  </a:lnTo>
                  <a:lnTo>
                    <a:pt x="3467" y="209"/>
                  </a:lnTo>
                  <a:lnTo>
                    <a:pt x="3475" y="211"/>
                  </a:lnTo>
                  <a:lnTo>
                    <a:pt x="3483" y="211"/>
                  </a:lnTo>
                  <a:lnTo>
                    <a:pt x="3492" y="211"/>
                  </a:lnTo>
                  <a:lnTo>
                    <a:pt x="3500" y="211"/>
                  </a:lnTo>
                  <a:lnTo>
                    <a:pt x="3508" y="211"/>
                  </a:lnTo>
                  <a:lnTo>
                    <a:pt x="3517" y="225"/>
                  </a:lnTo>
                  <a:lnTo>
                    <a:pt x="3525" y="225"/>
                  </a:lnTo>
                  <a:lnTo>
                    <a:pt x="3533" y="225"/>
                  </a:lnTo>
                  <a:lnTo>
                    <a:pt x="3541" y="225"/>
                  </a:lnTo>
                  <a:lnTo>
                    <a:pt x="3550" y="225"/>
                  </a:lnTo>
                  <a:lnTo>
                    <a:pt x="3558" y="229"/>
                  </a:lnTo>
                  <a:lnTo>
                    <a:pt x="3566" y="229"/>
                  </a:lnTo>
                  <a:lnTo>
                    <a:pt x="3574" y="229"/>
                  </a:lnTo>
                  <a:lnTo>
                    <a:pt x="3583" y="229"/>
                  </a:lnTo>
                  <a:lnTo>
                    <a:pt x="3591" y="229"/>
                  </a:lnTo>
                  <a:lnTo>
                    <a:pt x="3599" y="239"/>
                  </a:lnTo>
                  <a:lnTo>
                    <a:pt x="3608" y="239"/>
                  </a:lnTo>
                  <a:lnTo>
                    <a:pt x="3616" y="239"/>
                  </a:lnTo>
                  <a:lnTo>
                    <a:pt x="3624" y="239"/>
                  </a:lnTo>
                  <a:lnTo>
                    <a:pt x="3632" y="239"/>
                  </a:lnTo>
                  <a:lnTo>
                    <a:pt x="3641" y="241"/>
                  </a:lnTo>
                  <a:lnTo>
                    <a:pt x="3649" y="241"/>
                  </a:lnTo>
                  <a:lnTo>
                    <a:pt x="3657" y="241"/>
                  </a:lnTo>
                  <a:lnTo>
                    <a:pt x="3665" y="241"/>
                  </a:lnTo>
                  <a:lnTo>
                    <a:pt x="3674" y="241"/>
                  </a:lnTo>
                  <a:lnTo>
                    <a:pt x="3682" y="239"/>
                  </a:lnTo>
                  <a:lnTo>
                    <a:pt x="3690" y="239"/>
                  </a:lnTo>
                  <a:lnTo>
                    <a:pt x="3699" y="239"/>
                  </a:lnTo>
                  <a:lnTo>
                    <a:pt x="3707" y="239"/>
                  </a:lnTo>
                  <a:lnTo>
                    <a:pt x="3715" y="239"/>
                  </a:lnTo>
                </a:path>
              </a:pathLst>
            </a:custGeom>
            <a:noFill/>
            <a:ln w="25400" cap="flat">
              <a:solidFill>
                <a:srgbClr val="FF505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7" name="Freeform 6"/>
            <p:cNvSpPr>
              <a:spLocks/>
            </p:cNvSpPr>
            <p:nvPr/>
          </p:nvSpPr>
          <p:spPr bwMode="auto">
            <a:xfrm>
              <a:off x="1385288" y="2524963"/>
              <a:ext cx="328574" cy="322468"/>
            </a:xfrm>
            <a:custGeom>
              <a:avLst/>
              <a:gdLst>
                <a:gd name="T0" fmla="*/ 3 w 195"/>
                <a:gd name="T1" fmla="*/ 163 h 369"/>
                <a:gd name="T2" fmla="*/ 7 w 195"/>
                <a:gd name="T3" fmla="*/ 274 h 369"/>
                <a:gd name="T4" fmla="*/ 10 w 195"/>
                <a:gd name="T5" fmla="*/ 263 h 369"/>
                <a:gd name="T6" fmla="*/ 14 w 195"/>
                <a:gd name="T7" fmla="*/ 49 h 369"/>
                <a:gd name="T8" fmla="*/ 17 w 195"/>
                <a:gd name="T9" fmla="*/ 0 h 369"/>
                <a:gd name="T10" fmla="*/ 21 w 195"/>
                <a:gd name="T11" fmla="*/ 0 h 369"/>
                <a:gd name="T12" fmla="*/ 24 w 195"/>
                <a:gd name="T13" fmla="*/ 0 h 369"/>
                <a:gd name="T14" fmla="*/ 28 w 195"/>
                <a:gd name="T15" fmla="*/ 0 h 369"/>
                <a:gd name="T16" fmla="*/ 31 w 195"/>
                <a:gd name="T17" fmla="*/ 0 h 369"/>
                <a:gd name="T18" fmla="*/ 35 w 195"/>
                <a:gd name="T19" fmla="*/ 0 h 369"/>
                <a:gd name="T20" fmla="*/ 38 w 195"/>
                <a:gd name="T21" fmla="*/ 0 h 369"/>
                <a:gd name="T22" fmla="*/ 42 w 195"/>
                <a:gd name="T23" fmla="*/ 0 h 369"/>
                <a:gd name="T24" fmla="*/ 45 w 195"/>
                <a:gd name="T25" fmla="*/ 0 h 369"/>
                <a:gd name="T26" fmla="*/ 49 w 195"/>
                <a:gd name="T27" fmla="*/ 0 h 369"/>
                <a:gd name="T28" fmla="*/ 52 w 195"/>
                <a:gd name="T29" fmla="*/ 0 h 369"/>
                <a:gd name="T30" fmla="*/ 55 w 195"/>
                <a:gd name="T31" fmla="*/ 0 h 369"/>
                <a:gd name="T32" fmla="*/ 59 w 195"/>
                <a:gd name="T33" fmla="*/ 0 h 369"/>
                <a:gd name="T34" fmla="*/ 63 w 195"/>
                <a:gd name="T35" fmla="*/ 0 h 369"/>
                <a:gd name="T36" fmla="*/ 66 w 195"/>
                <a:gd name="T37" fmla="*/ 72 h 369"/>
                <a:gd name="T38" fmla="*/ 70 w 195"/>
                <a:gd name="T39" fmla="*/ 114 h 369"/>
                <a:gd name="T40" fmla="*/ 73 w 195"/>
                <a:gd name="T41" fmla="*/ 163 h 369"/>
                <a:gd name="T42" fmla="*/ 76 w 195"/>
                <a:gd name="T43" fmla="*/ 140 h 369"/>
                <a:gd name="T44" fmla="*/ 80 w 195"/>
                <a:gd name="T45" fmla="*/ 163 h 369"/>
                <a:gd name="T46" fmla="*/ 83 w 195"/>
                <a:gd name="T47" fmla="*/ 210 h 369"/>
                <a:gd name="T48" fmla="*/ 87 w 195"/>
                <a:gd name="T49" fmla="*/ 225 h 369"/>
                <a:gd name="T50" fmla="*/ 90 w 195"/>
                <a:gd name="T51" fmla="*/ 267 h 369"/>
                <a:gd name="T52" fmla="*/ 94 w 195"/>
                <a:gd name="T53" fmla="*/ 295 h 369"/>
                <a:gd name="T54" fmla="*/ 97 w 195"/>
                <a:gd name="T55" fmla="*/ 301 h 369"/>
                <a:gd name="T56" fmla="*/ 101 w 195"/>
                <a:gd name="T57" fmla="*/ 316 h 369"/>
                <a:gd name="T58" fmla="*/ 104 w 195"/>
                <a:gd name="T59" fmla="*/ 307 h 369"/>
                <a:gd name="T60" fmla="*/ 108 w 195"/>
                <a:gd name="T61" fmla="*/ 326 h 369"/>
                <a:gd name="T62" fmla="*/ 111 w 195"/>
                <a:gd name="T63" fmla="*/ 324 h 369"/>
                <a:gd name="T64" fmla="*/ 115 w 195"/>
                <a:gd name="T65" fmla="*/ 333 h 369"/>
                <a:gd name="T66" fmla="*/ 118 w 195"/>
                <a:gd name="T67" fmla="*/ 309 h 369"/>
                <a:gd name="T68" fmla="*/ 122 w 195"/>
                <a:gd name="T69" fmla="*/ 316 h 369"/>
                <a:gd name="T70" fmla="*/ 125 w 195"/>
                <a:gd name="T71" fmla="*/ 326 h 369"/>
                <a:gd name="T72" fmla="*/ 129 w 195"/>
                <a:gd name="T73" fmla="*/ 333 h 369"/>
                <a:gd name="T74" fmla="*/ 132 w 195"/>
                <a:gd name="T75" fmla="*/ 346 h 369"/>
                <a:gd name="T76" fmla="*/ 136 w 195"/>
                <a:gd name="T77" fmla="*/ 365 h 369"/>
                <a:gd name="T78" fmla="*/ 139 w 195"/>
                <a:gd name="T79" fmla="*/ 364 h 369"/>
                <a:gd name="T80" fmla="*/ 142 w 195"/>
                <a:gd name="T81" fmla="*/ 364 h 369"/>
                <a:gd name="T82" fmla="*/ 146 w 195"/>
                <a:gd name="T83" fmla="*/ 365 h 369"/>
                <a:gd name="T84" fmla="*/ 150 w 195"/>
                <a:gd name="T85" fmla="*/ 358 h 369"/>
                <a:gd name="T86" fmla="*/ 153 w 195"/>
                <a:gd name="T87" fmla="*/ 346 h 369"/>
                <a:gd name="T88" fmla="*/ 156 w 195"/>
                <a:gd name="T89" fmla="*/ 337 h 369"/>
                <a:gd name="T90" fmla="*/ 160 w 195"/>
                <a:gd name="T91" fmla="*/ 348 h 369"/>
                <a:gd name="T92" fmla="*/ 163 w 195"/>
                <a:gd name="T93" fmla="*/ 318 h 369"/>
                <a:gd name="T94" fmla="*/ 167 w 195"/>
                <a:gd name="T95" fmla="*/ 303 h 369"/>
                <a:gd name="T96" fmla="*/ 170 w 195"/>
                <a:gd name="T97" fmla="*/ 303 h 369"/>
                <a:gd name="T98" fmla="*/ 174 w 195"/>
                <a:gd name="T99" fmla="*/ 303 h 369"/>
                <a:gd name="T100" fmla="*/ 177 w 195"/>
                <a:gd name="T101" fmla="*/ 295 h 369"/>
                <a:gd name="T102" fmla="*/ 181 w 195"/>
                <a:gd name="T103" fmla="*/ 274 h 369"/>
                <a:gd name="T104" fmla="*/ 184 w 195"/>
                <a:gd name="T105" fmla="*/ 269 h 369"/>
                <a:gd name="T106" fmla="*/ 188 w 195"/>
                <a:gd name="T107" fmla="*/ 269 h 369"/>
                <a:gd name="T108" fmla="*/ 191 w 195"/>
                <a:gd name="T109" fmla="*/ 265 h 369"/>
                <a:gd name="T110" fmla="*/ 195 w 195"/>
                <a:gd name="T111" fmla="*/ 343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5" h="369">
                  <a:moveTo>
                    <a:pt x="0" y="146"/>
                  </a:moveTo>
                  <a:lnTo>
                    <a:pt x="1" y="146"/>
                  </a:lnTo>
                  <a:lnTo>
                    <a:pt x="1" y="146"/>
                  </a:lnTo>
                  <a:lnTo>
                    <a:pt x="2" y="146"/>
                  </a:lnTo>
                  <a:lnTo>
                    <a:pt x="2" y="146"/>
                  </a:lnTo>
                  <a:lnTo>
                    <a:pt x="3" y="163"/>
                  </a:lnTo>
                  <a:lnTo>
                    <a:pt x="3" y="163"/>
                  </a:lnTo>
                  <a:lnTo>
                    <a:pt x="3" y="163"/>
                  </a:lnTo>
                  <a:lnTo>
                    <a:pt x="4" y="163"/>
                  </a:lnTo>
                  <a:lnTo>
                    <a:pt x="4" y="163"/>
                  </a:lnTo>
                  <a:lnTo>
                    <a:pt x="5" y="218"/>
                  </a:lnTo>
                  <a:lnTo>
                    <a:pt x="5" y="218"/>
                  </a:lnTo>
                  <a:lnTo>
                    <a:pt x="6" y="218"/>
                  </a:lnTo>
                  <a:lnTo>
                    <a:pt x="6" y="218"/>
                  </a:lnTo>
                  <a:lnTo>
                    <a:pt x="6" y="218"/>
                  </a:lnTo>
                  <a:lnTo>
                    <a:pt x="7" y="274"/>
                  </a:lnTo>
                  <a:lnTo>
                    <a:pt x="7" y="274"/>
                  </a:lnTo>
                  <a:lnTo>
                    <a:pt x="8" y="274"/>
                  </a:lnTo>
                  <a:lnTo>
                    <a:pt x="8" y="274"/>
                  </a:lnTo>
                  <a:lnTo>
                    <a:pt x="9" y="274"/>
                  </a:lnTo>
                  <a:lnTo>
                    <a:pt x="9" y="263"/>
                  </a:lnTo>
                  <a:lnTo>
                    <a:pt x="10" y="263"/>
                  </a:lnTo>
                  <a:lnTo>
                    <a:pt x="10" y="263"/>
                  </a:lnTo>
                  <a:lnTo>
                    <a:pt x="10" y="263"/>
                  </a:lnTo>
                  <a:lnTo>
                    <a:pt x="11" y="263"/>
                  </a:lnTo>
                  <a:lnTo>
                    <a:pt x="11" y="182"/>
                  </a:lnTo>
                  <a:lnTo>
                    <a:pt x="12" y="182"/>
                  </a:lnTo>
                  <a:lnTo>
                    <a:pt x="12" y="182"/>
                  </a:lnTo>
                  <a:lnTo>
                    <a:pt x="12" y="182"/>
                  </a:lnTo>
                  <a:lnTo>
                    <a:pt x="13" y="182"/>
                  </a:lnTo>
                  <a:lnTo>
                    <a:pt x="14" y="49"/>
                  </a:lnTo>
                  <a:lnTo>
                    <a:pt x="14" y="49"/>
                  </a:lnTo>
                  <a:lnTo>
                    <a:pt x="14" y="49"/>
                  </a:lnTo>
                  <a:lnTo>
                    <a:pt x="15" y="49"/>
                  </a:lnTo>
                  <a:lnTo>
                    <a:pt x="15" y="49"/>
                  </a:lnTo>
                  <a:lnTo>
                    <a:pt x="16" y="0"/>
                  </a:lnTo>
                  <a:lnTo>
                    <a:pt x="16" y="0"/>
                  </a:lnTo>
                  <a:lnTo>
                    <a:pt x="16" y="0"/>
                  </a:lnTo>
                  <a:lnTo>
                    <a:pt x="17" y="0"/>
                  </a:lnTo>
                  <a:lnTo>
                    <a:pt x="17" y="0"/>
                  </a:lnTo>
                  <a:lnTo>
                    <a:pt x="18" y="0"/>
                  </a:lnTo>
                  <a:lnTo>
                    <a:pt x="18" y="0"/>
                  </a:lnTo>
                  <a:lnTo>
                    <a:pt x="19" y="0"/>
                  </a:lnTo>
                  <a:lnTo>
                    <a:pt x="19" y="0"/>
                  </a:lnTo>
                  <a:lnTo>
                    <a:pt x="20" y="0"/>
                  </a:lnTo>
                  <a:lnTo>
                    <a:pt x="20" y="0"/>
                  </a:lnTo>
                  <a:lnTo>
                    <a:pt x="20" y="0"/>
                  </a:lnTo>
                  <a:lnTo>
                    <a:pt x="21" y="0"/>
                  </a:lnTo>
                  <a:lnTo>
                    <a:pt x="21" y="0"/>
                  </a:lnTo>
                  <a:lnTo>
                    <a:pt x="22" y="0"/>
                  </a:lnTo>
                  <a:lnTo>
                    <a:pt x="22" y="0"/>
                  </a:lnTo>
                  <a:lnTo>
                    <a:pt x="22" y="0"/>
                  </a:lnTo>
                  <a:lnTo>
                    <a:pt x="23" y="0"/>
                  </a:lnTo>
                  <a:lnTo>
                    <a:pt x="23" y="0"/>
                  </a:lnTo>
                  <a:lnTo>
                    <a:pt x="24" y="0"/>
                  </a:lnTo>
                  <a:lnTo>
                    <a:pt x="24" y="0"/>
                  </a:lnTo>
                  <a:lnTo>
                    <a:pt x="25" y="0"/>
                  </a:lnTo>
                  <a:lnTo>
                    <a:pt x="25" y="0"/>
                  </a:lnTo>
                  <a:lnTo>
                    <a:pt x="26" y="0"/>
                  </a:lnTo>
                  <a:lnTo>
                    <a:pt x="26" y="0"/>
                  </a:lnTo>
                  <a:lnTo>
                    <a:pt x="26" y="0"/>
                  </a:lnTo>
                  <a:lnTo>
                    <a:pt x="27" y="0"/>
                  </a:lnTo>
                  <a:lnTo>
                    <a:pt x="27" y="0"/>
                  </a:lnTo>
                  <a:lnTo>
                    <a:pt x="28" y="0"/>
                  </a:lnTo>
                  <a:lnTo>
                    <a:pt x="28" y="0"/>
                  </a:lnTo>
                  <a:lnTo>
                    <a:pt x="29" y="0"/>
                  </a:lnTo>
                  <a:lnTo>
                    <a:pt x="29" y="0"/>
                  </a:lnTo>
                  <a:lnTo>
                    <a:pt x="30" y="0"/>
                  </a:lnTo>
                  <a:lnTo>
                    <a:pt x="30" y="0"/>
                  </a:lnTo>
                  <a:lnTo>
                    <a:pt x="30" y="0"/>
                  </a:lnTo>
                  <a:lnTo>
                    <a:pt x="31" y="0"/>
                  </a:lnTo>
                  <a:lnTo>
                    <a:pt x="31" y="0"/>
                  </a:lnTo>
                  <a:lnTo>
                    <a:pt x="32" y="0"/>
                  </a:lnTo>
                  <a:lnTo>
                    <a:pt x="32" y="0"/>
                  </a:lnTo>
                  <a:lnTo>
                    <a:pt x="32" y="0"/>
                  </a:lnTo>
                  <a:lnTo>
                    <a:pt x="33" y="0"/>
                  </a:lnTo>
                  <a:lnTo>
                    <a:pt x="33" y="0"/>
                  </a:lnTo>
                  <a:lnTo>
                    <a:pt x="34" y="0"/>
                  </a:lnTo>
                  <a:lnTo>
                    <a:pt x="34" y="0"/>
                  </a:lnTo>
                  <a:lnTo>
                    <a:pt x="35" y="0"/>
                  </a:lnTo>
                  <a:lnTo>
                    <a:pt x="35" y="0"/>
                  </a:lnTo>
                  <a:lnTo>
                    <a:pt x="36" y="0"/>
                  </a:lnTo>
                  <a:lnTo>
                    <a:pt x="36" y="0"/>
                  </a:lnTo>
                  <a:lnTo>
                    <a:pt x="37" y="0"/>
                  </a:lnTo>
                  <a:lnTo>
                    <a:pt x="37" y="0"/>
                  </a:lnTo>
                  <a:lnTo>
                    <a:pt x="37" y="0"/>
                  </a:lnTo>
                  <a:lnTo>
                    <a:pt x="38" y="0"/>
                  </a:lnTo>
                  <a:lnTo>
                    <a:pt x="38" y="0"/>
                  </a:lnTo>
                  <a:lnTo>
                    <a:pt x="39" y="0"/>
                  </a:lnTo>
                  <a:lnTo>
                    <a:pt x="39" y="0"/>
                  </a:lnTo>
                  <a:lnTo>
                    <a:pt x="39" y="0"/>
                  </a:lnTo>
                  <a:lnTo>
                    <a:pt x="40" y="0"/>
                  </a:lnTo>
                  <a:lnTo>
                    <a:pt x="40" y="0"/>
                  </a:lnTo>
                  <a:lnTo>
                    <a:pt x="41" y="0"/>
                  </a:lnTo>
                  <a:lnTo>
                    <a:pt x="41" y="0"/>
                  </a:lnTo>
                  <a:lnTo>
                    <a:pt x="42" y="0"/>
                  </a:lnTo>
                  <a:lnTo>
                    <a:pt x="42" y="0"/>
                  </a:lnTo>
                  <a:lnTo>
                    <a:pt x="43" y="0"/>
                  </a:lnTo>
                  <a:lnTo>
                    <a:pt x="43" y="0"/>
                  </a:lnTo>
                  <a:lnTo>
                    <a:pt x="43" y="0"/>
                  </a:lnTo>
                  <a:lnTo>
                    <a:pt x="44" y="0"/>
                  </a:lnTo>
                  <a:lnTo>
                    <a:pt x="44" y="0"/>
                  </a:lnTo>
                  <a:lnTo>
                    <a:pt x="45" y="0"/>
                  </a:lnTo>
                  <a:lnTo>
                    <a:pt x="45" y="0"/>
                  </a:lnTo>
                  <a:lnTo>
                    <a:pt x="46" y="0"/>
                  </a:lnTo>
                  <a:lnTo>
                    <a:pt x="46" y="0"/>
                  </a:lnTo>
                  <a:lnTo>
                    <a:pt x="47" y="0"/>
                  </a:lnTo>
                  <a:lnTo>
                    <a:pt x="47" y="0"/>
                  </a:lnTo>
                  <a:lnTo>
                    <a:pt x="47" y="0"/>
                  </a:lnTo>
                  <a:lnTo>
                    <a:pt x="48" y="0"/>
                  </a:lnTo>
                  <a:lnTo>
                    <a:pt x="48" y="0"/>
                  </a:lnTo>
                  <a:lnTo>
                    <a:pt x="49" y="0"/>
                  </a:lnTo>
                  <a:lnTo>
                    <a:pt x="49" y="0"/>
                  </a:lnTo>
                  <a:lnTo>
                    <a:pt x="49" y="0"/>
                  </a:lnTo>
                  <a:lnTo>
                    <a:pt x="50" y="0"/>
                  </a:lnTo>
                  <a:lnTo>
                    <a:pt x="50" y="0"/>
                  </a:lnTo>
                  <a:lnTo>
                    <a:pt x="51" y="0"/>
                  </a:lnTo>
                  <a:lnTo>
                    <a:pt x="51" y="0"/>
                  </a:lnTo>
                  <a:lnTo>
                    <a:pt x="52" y="0"/>
                  </a:lnTo>
                  <a:lnTo>
                    <a:pt x="52" y="0"/>
                  </a:lnTo>
                  <a:lnTo>
                    <a:pt x="53" y="0"/>
                  </a:lnTo>
                  <a:lnTo>
                    <a:pt x="53" y="0"/>
                  </a:lnTo>
                  <a:lnTo>
                    <a:pt x="53" y="0"/>
                  </a:lnTo>
                  <a:lnTo>
                    <a:pt x="54" y="0"/>
                  </a:lnTo>
                  <a:lnTo>
                    <a:pt x="54" y="0"/>
                  </a:lnTo>
                  <a:lnTo>
                    <a:pt x="55" y="0"/>
                  </a:lnTo>
                  <a:lnTo>
                    <a:pt x="55" y="0"/>
                  </a:lnTo>
                  <a:lnTo>
                    <a:pt x="55" y="0"/>
                  </a:lnTo>
                  <a:lnTo>
                    <a:pt x="56" y="0"/>
                  </a:lnTo>
                  <a:lnTo>
                    <a:pt x="56" y="0"/>
                  </a:lnTo>
                  <a:lnTo>
                    <a:pt x="57" y="0"/>
                  </a:lnTo>
                  <a:lnTo>
                    <a:pt x="57" y="0"/>
                  </a:lnTo>
                  <a:lnTo>
                    <a:pt x="58" y="0"/>
                  </a:lnTo>
                  <a:lnTo>
                    <a:pt x="58" y="0"/>
                  </a:lnTo>
                  <a:lnTo>
                    <a:pt x="59" y="0"/>
                  </a:lnTo>
                  <a:lnTo>
                    <a:pt x="59" y="0"/>
                  </a:lnTo>
                  <a:lnTo>
                    <a:pt x="59" y="0"/>
                  </a:lnTo>
                  <a:lnTo>
                    <a:pt x="60" y="0"/>
                  </a:lnTo>
                  <a:lnTo>
                    <a:pt x="60" y="0"/>
                  </a:lnTo>
                  <a:lnTo>
                    <a:pt x="61" y="0"/>
                  </a:lnTo>
                  <a:lnTo>
                    <a:pt x="61" y="0"/>
                  </a:lnTo>
                  <a:lnTo>
                    <a:pt x="62" y="0"/>
                  </a:lnTo>
                  <a:lnTo>
                    <a:pt x="62" y="0"/>
                  </a:lnTo>
                  <a:lnTo>
                    <a:pt x="63" y="0"/>
                  </a:lnTo>
                  <a:lnTo>
                    <a:pt x="63" y="0"/>
                  </a:lnTo>
                  <a:lnTo>
                    <a:pt x="63" y="40"/>
                  </a:lnTo>
                  <a:lnTo>
                    <a:pt x="64" y="40"/>
                  </a:lnTo>
                  <a:lnTo>
                    <a:pt x="64" y="40"/>
                  </a:lnTo>
                  <a:lnTo>
                    <a:pt x="65" y="40"/>
                  </a:lnTo>
                  <a:lnTo>
                    <a:pt x="65" y="40"/>
                  </a:lnTo>
                  <a:lnTo>
                    <a:pt x="65" y="72"/>
                  </a:lnTo>
                  <a:lnTo>
                    <a:pt x="66" y="72"/>
                  </a:lnTo>
                  <a:lnTo>
                    <a:pt x="66" y="72"/>
                  </a:lnTo>
                  <a:lnTo>
                    <a:pt x="67" y="72"/>
                  </a:lnTo>
                  <a:lnTo>
                    <a:pt x="67" y="72"/>
                  </a:lnTo>
                  <a:lnTo>
                    <a:pt x="68" y="114"/>
                  </a:lnTo>
                  <a:lnTo>
                    <a:pt x="68" y="114"/>
                  </a:lnTo>
                  <a:lnTo>
                    <a:pt x="69" y="114"/>
                  </a:lnTo>
                  <a:lnTo>
                    <a:pt x="69" y="114"/>
                  </a:lnTo>
                  <a:lnTo>
                    <a:pt x="70" y="114"/>
                  </a:lnTo>
                  <a:lnTo>
                    <a:pt x="70" y="144"/>
                  </a:lnTo>
                  <a:lnTo>
                    <a:pt x="70" y="144"/>
                  </a:lnTo>
                  <a:lnTo>
                    <a:pt x="71" y="144"/>
                  </a:lnTo>
                  <a:lnTo>
                    <a:pt x="71" y="144"/>
                  </a:lnTo>
                  <a:lnTo>
                    <a:pt x="72" y="144"/>
                  </a:lnTo>
                  <a:lnTo>
                    <a:pt x="72" y="163"/>
                  </a:lnTo>
                  <a:lnTo>
                    <a:pt x="73" y="163"/>
                  </a:lnTo>
                  <a:lnTo>
                    <a:pt x="73" y="163"/>
                  </a:lnTo>
                  <a:lnTo>
                    <a:pt x="74" y="163"/>
                  </a:lnTo>
                  <a:lnTo>
                    <a:pt x="74" y="163"/>
                  </a:lnTo>
                  <a:lnTo>
                    <a:pt x="74" y="148"/>
                  </a:lnTo>
                  <a:lnTo>
                    <a:pt x="75" y="148"/>
                  </a:lnTo>
                  <a:lnTo>
                    <a:pt x="75" y="148"/>
                  </a:lnTo>
                  <a:lnTo>
                    <a:pt x="76" y="148"/>
                  </a:lnTo>
                  <a:lnTo>
                    <a:pt x="76" y="148"/>
                  </a:lnTo>
                  <a:lnTo>
                    <a:pt x="76" y="140"/>
                  </a:lnTo>
                  <a:lnTo>
                    <a:pt x="77" y="140"/>
                  </a:lnTo>
                  <a:lnTo>
                    <a:pt x="77" y="140"/>
                  </a:lnTo>
                  <a:lnTo>
                    <a:pt x="78" y="140"/>
                  </a:lnTo>
                  <a:lnTo>
                    <a:pt x="78" y="140"/>
                  </a:lnTo>
                  <a:lnTo>
                    <a:pt x="79" y="163"/>
                  </a:lnTo>
                  <a:lnTo>
                    <a:pt x="79" y="163"/>
                  </a:lnTo>
                  <a:lnTo>
                    <a:pt x="80" y="163"/>
                  </a:lnTo>
                  <a:lnTo>
                    <a:pt x="80" y="163"/>
                  </a:lnTo>
                  <a:lnTo>
                    <a:pt x="80" y="163"/>
                  </a:lnTo>
                  <a:lnTo>
                    <a:pt x="81" y="191"/>
                  </a:lnTo>
                  <a:lnTo>
                    <a:pt x="81" y="191"/>
                  </a:lnTo>
                  <a:lnTo>
                    <a:pt x="82" y="191"/>
                  </a:lnTo>
                  <a:lnTo>
                    <a:pt x="82" y="191"/>
                  </a:lnTo>
                  <a:lnTo>
                    <a:pt x="82" y="191"/>
                  </a:lnTo>
                  <a:lnTo>
                    <a:pt x="83" y="210"/>
                  </a:lnTo>
                  <a:lnTo>
                    <a:pt x="83" y="210"/>
                  </a:lnTo>
                  <a:lnTo>
                    <a:pt x="84" y="210"/>
                  </a:lnTo>
                  <a:lnTo>
                    <a:pt x="84" y="210"/>
                  </a:lnTo>
                  <a:lnTo>
                    <a:pt x="85" y="210"/>
                  </a:lnTo>
                  <a:lnTo>
                    <a:pt x="85" y="225"/>
                  </a:lnTo>
                  <a:lnTo>
                    <a:pt x="86" y="225"/>
                  </a:lnTo>
                  <a:lnTo>
                    <a:pt x="86" y="225"/>
                  </a:lnTo>
                  <a:lnTo>
                    <a:pt x="86" y="225"/>
                  </a:lnTo>
                  <a:lnTo>
                    <a:pt x="87" y="225"/>
                  </a:lnTo>
                  <a:lnTo>
                    <a:pt x="87" y="242"/>
                  </a:lnTo>
                  <a:lnTo>
                    <a:pt x="88" y="242"/>
                  </a:lnTo>
                  <a:lnTo>
                    <a:pt x="88" y="242"/>
                  </a:lnTo>
                  <a:lnTo>
                    <a:pt x="89" y="242"/>
                  </a:lnTo>
                  <a:lnTo>
                    <a:pt x="89" y="242"/>
                  </a:lnTo>
                  <a:lnTo>
                    <a:pt x="90" y="267"/>
                  </a:lnTo>
                  <a:lnTo>
                    <a:pt x="90" y="267"/>
                  </a:lnTo>
                  <a:lnTo>
                    <a:pt x="90" y="267"/>
                  </a:lnTo>
                  <a:lnTo>
                    <a:pt x="91" y="267"/>
                  </a:lnTo>
                  <a:lnTo>
                    <a:pt x="91" y="267"/>
                  </a:lnTo>
                  <a:lnTo>
                    <a:pt x="92" y="286"/>
                  </a:lnTo>
                  <a:lnTo>
                    <a:pt x="92" y="286"/>
                  </a:lnTo>
                  <a:lnTo>
                    <a:pt x="92" y="286"/>
                  </a:lnTo>
                  <a:lnTo>
                    <a:pt x="93" y="286"/>
                  </a:lnTo>
                  <a:lnTo>
                    <a:pt x="93" y="286"/>
                  </a:lnTo>
                  <a:lnTo>
                    <a:pt x="94" y="295"/>
                  </a:lnTo>
                  <a:lnTo>
                    <a:pt x="94" y="295"/>
                  </a:lnTo>
                  <a:lnTo>
                    <a:pt x="95" y="295"/>
                  </a:lnTo>
                  <a:lnTo>
                    <a:pt x="95" y="295"/>
                  </a:lnTo>
                  <a:lnTo>
                    <a:pt x="96" y="295"/>
                  </a:lnTo>
                  <a:lnTo>
                    <a:pt x="96" y="301"/>
                  </a:lnTo>
                  <a:lnTo>
                    <a:pt x="96" y="301"/>
                  </a:lnTo>
                  <a:lnTo>
                    <a:pt x="97" y="301"/>
                  </a:lnTo>
                  <a:lnTo>
                    <a:pt x="97" y="301"/>
                  </a:lnTo>
                  <a:lnTo>
                    <a:pt x="98" y="301"/>
                  </a:lnTo>
                  <a:lnTo>
                    <a:pt x="98" y="305"/>
                  </a:lnTo>
                  <a:lnTo>
                    <a:pt x="98" y="305"/>
                  </a:lnTo>
                  <a:lnTo>
                    <a:pt x="99" y="305"/>
                  </a:lnTo>
                  <a:lnTo>
                    <a:pt x="99" y="305"/>
                  </a:lnTo>
                  <a:lnTo>
                    <a:pt x="100" y="305"/>
                  </a:lnTo>
                  <a:lnTo>
                    <a:pt x="100" y="316"/>
                  </a:lnTo>
                  <a:lnTo>
                    <a:pt x="101" y="316"/>
                  </a:lnTo>
                  <a:lnTo>
                    <a:pt x="101" y="316"/>
                  </a:lnTo>
                  <a:lnTo>
                    <a:pt x="102" y="316"/>
                  </a:lnTo>
                  <a:lnTo>
                    <a:pt x="102" y="316"/>
                  </a:lnTo>
                  <a:lnTo>
                    <a:pt x="103" y="307"/>
                  </a:lnTo>
                  <a:lnTo>
                    <a:pt x="103" y="307"/>
                  </a:lnTo>
                  <a:lnTo>
                    <a:pt x="103" y="307"/>
                  </a:lnTo>
                  <a:lnTo>
                    <a:pt x="104" y="307"/>
                  </a:lnTo>
                  <a:lnTo>
                    <a:pt x="104" y="307"/>
                  </a:lnTo>
                  <a:lnTo>
                    <a:pt x="105" y="324"/>
                  </a:lnTo>
                  <a:lnTo>
                    <a:pt x="105" y="324"/>
                  </a:lnTo>
                  <a:lnTo>
                    <a:pt x="106" y="324"/>
                  </a:lnTo>
                  <a:lnTo>
                    <a:pt x="106" y="324"/>
                  </a:lnTo>
                  <a:lnTo>
                    <a:pt x="107" y="324"/>
                  </a:lnTo>
                  <a:lnTo>
                    <a:pt x="107" y="326"/>
                  </a:lnTo>
                  <a:lnTo>
                    <a:pt x="107" y="326"/>
                  </a:lnTo>
                  <a:lnTo>
                    <a:pt x="108" y="326"/>
                  </a:lnTo>
                  <a:lnTo>
                    <a:pt x="108" y="326"/>
                  </a:lnTo>
                  <a:lnTo>
                    <a:pt x="109" y="326"/>
                  </a:lnTo>
                  <a:lnTo>
                    <a:pt x="109" y="327"/>
                  </a:lnTo>
                  <a:lnTo>
                    <a:pt x="109" y="327"/>
                  </a:lnTo>
                  <a:lnTo>
                    <a:pt x="110" y="327"/>
                  </a:lnTo>
                  <a:lnTo>
                    <a:pt x="110" y="327"/>
                  </a:lnTo>
                  <a:lnTo>
                    <a:pt x="111" y="327"/>
                  </a:lnTo>
                  <a:lnTo>
                    <a:pt x="111" y="324"/>
                  </a:lnTo>
                  <a:lnTo>
                    <a:pt x="112" y="324"/>
                  </a:lnTo>
                  <a:lnTo>
                    <a:pt x="112" y="324"/>
                  </a:lnTo>
                  <a:lnTo>
                    <a:pt x="113" y="324"/>
                  </a:lnTo>
                  <a:lnTo>
                    <a:pt x="113" y="324"/>
                  </a:lnTo>
                  <a:lnTo>
                    <a:pt x="113" y="333"/>
                  </a:lnTo>
                  <a:lnTo>
                    <a:pt x="114" y="333"/>
                  </a:lnTo>
                  <a:lnTo>
                    <a:pt x="114" y="333"/>
                  </a:lnTo>
                  <a:lnTo>
                    <a:pt x="115" y="333"/>
                  </a:lnTo>
                  <a:lnTo>
                    <a:pt x="115" y="333"/>
                  </a:lnTo>
                  <a:lnTo>
                    <a:pt x="116" y="333"/>
                  </a:lnTo>
                  <a:lnTo>
                    <a:pt x="116" y="333"/>
                  </a:lnTo>
                  <a:lnTo>
                    <a:pt x="117" y="333"/>
                  </a:lnTo>
                  <a:lnTo>
                    <a:pt x="117" y="333"/>
                  </a:lnTo>
                  <a:lnTo>
                    <a:pt x="117" y="333"/>
                  </a:lnTo>
                  <a:lnTo>
                    <a:pt x="118" y="309"/>
                  </a:lnTo>
                  <a:lnTo>
                    <a:pt x="118" y="309"/>
                  </a:lnTo>
                  <a:lnTo>
                    <a:pt x="119" y="309"/>
                  </a:lnTo>
                  <a:lnTo>
                    <a:pt x="119" y="309"/>
                  </a:lnTo>
                  <a:lnTo>
                    <a:pt x="119" y="309"/>
                  </a:lnTo>
                  <a:lnTo>
                    <a:pt x="120" y="316"/>
                  </a:lnTo>
                  <a:lnTo>
                    <a:pt x="120" y="316"/>
                  </a:lnTo>
                  <a:lnTo>
                    <a:pt x="121" y="316"/>
                  </a:lnTo>
                  <a:lnTo>
                    <a:pt x="121" y="316"/>
                  </a:lnTo>
                  <a:lnTo>
                    <a:pt x="122" y="316"/>
                  </a:lnTo>
                  <a:lnTo>
                    <a:pt x="122" y="318"/>
                  </a:lnTo>
                  <a:lnTo>
                    <a:pt x="123" y="318"/>
                  </a:lnTo>
                  <a:lnTo>
                    <a:pt x="123" y="318"/>
                  </a:lnTo>
                  <a:lnTo>
                    <a:pt x="123" y="318"/>
                  </a:lnTo>
                  <a:lnTo>
                    <a:pt x="124" y="318"/>
                  </a:lnTo>
                  <a:lnTo>
                    <a:pt x="124" y="326"/>
                  </a:lnTo>
                  <a:lnTo>
                    <a:pt x="125" y="326"/>
                  </a:lnTo>
                  <a:lnTo>
                    <a:pt x="125" y="326"/>
                  </a:lnTo>
                  <a:lnTo>
                    <a:pt x="125" y="326"/>
                  </a:lnTo>
                  <a:lnTo>
                    <a:pt x="126" y="326"/>
                  </a:lnTo>
                  <a:lnTo>
                    <a:pt x="126" y="333"/>
                  </a:lnTo>
                  <a:lnTo>
                    <a:pt x="127" y="333"/>
                  </a:lnTo>
                  <a:lnTo>
                    <a:pt x="127" y="333"/>
                  </a:lnTo>
                  <a:lnTo>
                    <a:pt x="128" y="333"/>
                  </a:lnTo>
                  <a:lnTo>
                    <a:pt x="128" y="333"/>
                  </a:lnTo>
                  <a:lnTo>
                    <a:pt x="129" y="333"/>
                  </a:lnTo>
                  <a:lnTo>
                    <a:pt x="129" y="333"/>
                  </a:lnTo>
                  <a:lnTo>
                    <a:pt x="129" y="333"/>
                  </a:lnTo>
                  <a:lnTo>
                    <a:pt x="130" y="333"/>
                  </a:lnTo>
                  <a:lnTo>
                    <a:pt x="130" y="333"/>
                  </a:lnTo>
                  <a:lnTo>
                    <a:pt x="131" y="346"/>
                  </a:lnTo>
                  <a:lnTo>
                    <a:pt x="131" y="346"/>
                  </a:lnTo>
                  <a:lnTo>
                    <a:pt x="132" y="346"/>
                  </a:lnTo>
                  <a:lnTo>
                    <a:pt x="132" y="346"/>
                  </a:lnTo>
                  <a:lnTo>
                    <a:pt x="133" y="346"/>
                  </a:lnTo>
                  <a:lnTo>
                    <a:pt x="133" y="356"/>
                  </a:lnTo>
                  <a:lnTo>
                    <a:pt x="134" y="356"/>
                  </a:lnTo>
                  <a:lnTo>
                    <a:pt x="134" y="356"/>
                  </a:lnTo>
                  <a:lnTo>
                    <a:pt x="134" y="356"/>
                  </a:lnTo>
                  <a:lnTo>
                    <a:pt x="135" y="356"/>
                  </a:lnTo>
                  <a:lnTo>
                    <a:pt x="135" y="365"/>
                  </a:lnTo>
                  <a:lnTo>
                    <a:pt x="136" y="365"/>
                  </a:lnTo>
                  <a:lnTo>
                    <a:pt x="136" y="365"/>
                  </a:lnTo>
                  <a:lnTo>
                    <a:pt x="136" y="365"/>
                  </a:lnTo>
                  <a:lnTo>
                    <a:pt x="137" y="365"/>
                  </a:lnTo>
                  <a:lnTo>
                    <a:pt x="137" y="364"/>
                  </a:lnTo>
                  <a:lnTo>
                    <a:pt x="138" y="364"/>
                  </a:lnTo>
                  <a:lnTo>
                    <a:pt x="138" y="364"/>
                  </a:lnTo>
                  <a:lnTo>
                    <a:pt x="139" y="364"/>
                  </a:lnTo>
                  <a:lnTo>
                    <a:pt x="139" y="364"/>
                  </a:lnTo>
                  <a:lnTo>
                    <a:pt x="140" y="369"/>
                  </a:lnTo>
                  <a:lnTo>
                    <a:pt x="140" y="369"/>
                  </a:lnTo>
                  <a:lnTo>
                    <a:pt x="140" y="369"/>
                  </a:lnTo>
                  <a:lnTo>
                    <a:pt x="141" y="369"/>
                  </a:lnTo>
                  <a:lnTo>
                    <a:pt x="141" y="369"/>
                  </a:lnTo>
                  <a:lnTo>
                    <a:pt x="142" y="364"/>
                  </a:lnTo>
                  <a:lnTo>
                    <a:pt x="142" y="364"/>
                  </a:lnTo>
                  <a:lnTo>
                    <a:pt x="142" y="364"/>
                  </a:lnTo>
                  <a:lnTo>
                    <a:pt x="143" y="364"/>
                  </a:lnTo>
                  <a:lnTo>
                    <a:pt x="143" y="364"/>
                  </a:lnTo>
                  <a:lnTo>
                    <a:pt x="144" y="362"/>
                  </a:lnTo>
                  <a:lnTo>
                    <a:pt x="144" y="362"/>
                  </a:lnTo>
                  <a:lnTo>
                    <a:pt x="145" y="362"/>
                  </a:lnTo>
                  <a:lnTo>
                    <a:pt x="145" y="362"/>
                  </a:lnTo>
                  <a:lnTo>
                    <a:pt x="146" y="362"/>
                  </a:lnTo>
                  <a:lnTo>
                    <a:pt x="146" y="365"/>
                  </a:lnTo>
                  <a:lnTo>
                    <a:pt x="146" y="365"/>
                  </a:lnTo>
                  <a:lnTo>
                    <a:pt x="147" y="365"/>
                  </a:lnTo>
                  <a:lnTo>
                    <a:pt x="147" y="365"/>
                  </a:lnTo>
                  <a:lnTo>
                    <a:pt x="148" y="365"/>
                  </a:lnTo>
                  <a:lnTo>
                    <a:pt x="148" y="358"/>
                  </a:lnTo>
                  <a:lnTo>
                    <a:pt x="149" y="358"/>
                  </a:lnTo>
                  <a:lnTo>
                    <a:pt x="149" y="358"/>
                  </a:lnTo>
                  <a:lnTo>
                    <a:pt x="150" y="358"/>
                  </a:lnTo>
                  <a:lnTo>
                    <a:pt x="150" y="358"/>
                  </a:lnTo>
                  <a:lnTo>
                    <a:pt x="150" y="348"/>
                  </a:lnTo>
                  <a:lnTo>
                    <a:pt x="151" y="348"/>
                  </a:lnTo>
                  <a:lnTo>
                    <a:pt x="151" y="348"/>
                  </a:lnTo>
                  <a:lnTo>
                    <a:pt x="152" y="348"/>
                  </a:lnTo>
                  <a:lnTo>
                    <a:pt x="152" y="348"/>
                  </a:lnTo>
                  <a:lnTo>
                    <a:pt x="152" y="346"/>
                  </a:lnTo>
                  <a:lnTo>
                    <a:pt x="153" y="346"/>
                  </a:lnTo>
                  <a:lnTo>
                    <a:pt x="153" y="346"/>
                  </a:lnTo>
                  <a:lnTo>
                    <a:pt x="154" y="346"/>
                  </a:lnTo>
                  <a:lnTo>
                    <a:pt x="154" y="346"/>
                  </a:lnTo>
                  <a:lnTo>
                    <a:pt x="155" y="337"/>
                  </a:lnTo>
                  <a:lnTo>
                    <a:pt x="155" y="337"/>
                  </a:lnTo>
                  <a:lnTo>
                    <a:pt x="156" y="337"/>
                  </a:lnTo>
                  <a:lnTo>
                    <a:pt x="156" y="337"/>
                  </a:lnTo>
                  <a:lnTo>
                    <a:pt x="156" y="337"/>
                  </a:lnTo>
                  <a:lnTo>
                    <a:pt x="157" y="335"/>
                  </a:lnTo>
                  <a:lnTo>
                    <a:pt x="157" y="335"/>
                  </a:lnTo>
                  <a:lnTo>
                    <a:pt x="158" y="335"/>
                  </a:lnTo>
                  <a:lnTo>
                    <a:pt x="158" y="335"/>
                  </a:lnTo>
                  <a:lnTo>
                    <a:pt x="158" y="335"/>
                  </a:lnTo>
                  <a:lnTo>
                    <a:pt x="159" y="348"/>
                  </a:lnTo>
                  <a:lnTo>
                    <a:pt x="160" y="348"/>
                  </a:lnTo>
                  <a:lnTo>
                    <a:pt x="160" y="348"/>
                  </a:lnTo>
                  <a:lnTo>
                    <a:pt x="160" y="348"/>
                  </a:lnTo>
                  <a:lnTo>
                    <a:pt x="161" y="348"/>
                  </a:lnTo>
                  <a:lnTo>
                    <a:pt x="161" y="335"/>
                  </a:lnTo>
                  <a:lnTo>
                    <a:pt x="162" y="335"/>
                  </a:lnTo>
                  <a:lnTo>
                    <a:pt x="162" y="335"/>
                  </a:lnTo>
                  <a:lnTo>
                    <a:pt x="162" y="335"/>
                  </a:lnTo>
                  <a:lnTo>
                    <a:pt x="163" y="335"/>
                  </a:lnTo>
                  <a:lnTo>
                    <a:pt x="163" y="318"/>
                  </a:lnTo>
                  <a:lnTo>
                    <a:pt x="164" y="318"/>
                  </a:lnTo>
                  <a:lnTo>
                    <a:pt x="164" y="318"/>
                  </a:lnTo>
                  <a:lnTo>
                    <a:pt x="165" y="318"/>
                  </a:lnTo>
                  <a:lnTo>
                    <a:pt x="165" y="318"/>
                  </a:lnTo>
                  <a:lnTo>
                    <a:pt x="166" y="303"/>
                  </a:lnTo>
                  <a:lnTo>
                    <a:pt x="166" y="303"/>
                  </a:lnTo>
                  <a:lnTo>
                    <a:pt x="167" y="303"/>
                  </a:lnTo>
                  <a:lnTo>
                    <a:pt x="167" y="303"/>
                  </a:lnTo>
                  <a:lnTo>
                    <a:pt x="167" y="303"/>
                  </a:lnTo>
                  <a:lnTo>
                    <a:pt x="168" y="307"/>
                  </a:lnTo>
                  <a:lnTo>
                    <a:pt x="168" y="307"/>
                  </a:lnTo>
                  <a:lnTo>
                    <a:pt x="169" y="307"/>
                  </a:lnTo>
                  <a:lnTo>
                    <a:pt x="169" y="307"/>
                  </a:lnTo>
                  <a:lnTo>
                    <a:pt x="169" y="307"/>
                  </a:lnTo>
                  <a:lnTo>
                    <a:pt x="170" y="303"/>
                  </a:lnTo>
                  <a:lnTo>
                    <a:pt x="170" y="303"/>
                  </a:lnTo>
                  <a:lnTo>
                    <a:pt x="171" y="303"/>
                  </a:lnTo>
                  <a:lnTo>
                    <a:pt x="171" y="303"/>
                  </a:lnTo>
                  <a:lnTo>
                    <a:pt x="172" y="303"/>
                  </a:lnTo>
                  <a:lnTo>
                    <a:pt x="172" y="303"/>
                  </a:lnTo>
                  <a:lnTo>
                    <a:pt x="173" y="303"/>
                  </a:lnTo>
                  <a:lnTo>
                    <a:pt x="173" y="303"/>
                  </a:lnTo>
                  <a:lnTo>
                    <a:pt x="173" y="303"/>
                  </a:lnTo>
                  <a:lnTo>
                    <a:pt x="174" y="303"/>
                  </a:lnTo>
                  <a:lnTo>
                    <a:pt x="174" y="297"/>
                  </a:lnTo>
                  <a:lnTo>
                    <a:pt x="175" y="297"/>
                  </a:lnTo>
                  <a:lnTo>
                    <a:pt x="175" y="297"/>
                  </a:lnTo>
                  <a:lnTo>
                    <a:pt x="176" y="297"/>
                  </a:lnTo>
                  <a:lnTo>
                    <a:pt x="176" y="297"/>
                  </a:lnTo>
                  <a:lnTo>
                    <a:pt x="177" y="295"/>
                  </a:lnTo>
                  <a:lnTo>
                    <a:pt x="177" y="295"/>
                  </a:lnTo>
                  <a:lnTo>
                    <a:pt x="177" y="295"/>
                  </a:lnTo>
                  <a:lnTo>
                    <a:pt x="178" y="295"/>
                  </a:lnTo>
                  <a:lnTo>
                    <a:pt x="178" y="295"/>
                  </a:lnTo>
                  <a:lnTo>
                    <a:pt x="179" y="277"/>
                  </a:lnTo>
                  <a:lnTo>
                    <a:pt x="179" y="277"/>
                  </a:lnTo>
                  <a:lnTo>
                    <a:pt x="179" y="277"/>
                  </a:lnTo>
                  <a:lnTo>
                    <a:pt x="180" y="277"/>
                  </a:lnTo>
                  <a:lnTo>
                    <a:pt x="180" y="277"/>
                  </a:lnTo>
                  <a:lnTo>
                    <a:pt x="181" y="274"/>
                  </a:lnTo>
                  <a:lnTo>
                    <a:pt x="181" y="274"/>
                  </a:lnTo>
                  <a:lnTo>
                    <a:pt x="182" y="274"/>
                  </a:lnTo>
                  <a:lnTo>
                    <a:pt x="182" y="274"/>
                  </a:lnTo>
                  <a:lnTo>
                    <a:pt x="183" y="274"/>
                  </a:lnTo>
                  <a:lnTo>
                    <a:pt x="183" y="269"/>
                  </a:lnTo>
                  <a:lnTo>
                    <a:pt x="183" y="269"/>
                  </a:lnTo>
                  <a:lnTo>
                    <a:pt x="184" y="269"/>
                  </a:lnTo>
                  <a:lnTo>
                    <a:pt x="184" y="269"/>
                  </a:lnTo>
                  <a:lnTo>
                    <a:pt x="185" y="269"/>
                  </a:lnTo>
                  <a:lnTo>
                    <a:pt x="185" y="259"/>
                  </a:lnTo>
                  <a:lnTo>
                    <a:pt x="185" y="259"/>
                  </a:lnTo>
                  <a:lnTo>
                    <a:pt x="186" y="259"/>
                  </a:lnTo>
                  <a:lnTo>
                    <a:pt x="186" y="259"/>
                  </a:lnTo>
                  <a:lnTo>
                    <a:pt x="187" y="259"/>
                  </a:lnTo>
                  <a:lnTo>
                    <a:pt x="187" y="269"/>
                  </a:lnTo>
                  <a:lnTo>
                    <a:pt x="188" y="269"/>
                  </a:lnTo>
                  <a:lnTo>
                    <a:pt x="188" y="269"/>
                  </a:lnTo>
                  <a:lnTo>
                    <a:pt x="189" y="269"/>
                  </a:lnTo>
                  <a:lnTo>
                    <a:pt x="189" y="269"/>
                  </a:lnTo>
                  <a:lnTo>
                    <a:pt x="189" y="265"/>
                  </a:lnTo>
                  <a:lnTo>
                    <a:pt x="190" y="265"/>
                  </a:lnTo>
                  <a:lnTo>
                    <a:pt x="190" y="265"/>
                  </a:lnTo>
                  <a:lnTo>
                    <a:pt x="191" y="265"/>
                  </a:lnTo>
                  <a:lnTo>
                    <a:pt x="191" y="265"/>
                  </a:lnTo>
                  <a:lnTo>
                    <a:pt x="192" y="265"/>
                  </a:lnTo>
                  <a:lnTo>
                    <a:pt x="192" y="265"/>
                  </a:lnTo>
                  <a:lnTo>
                    <a:pt x="193" y="265"/>
                  </a:lnTo>
                  <a:lnTo>
                    <a:pt x="193" y="265"/>
                  </a:lnTo>
                  <a:lnTo>
                    <a:pt x="193" y="265"/>
                  </a:lnTo>
                  <a:lnTo>
                    <a:pt x="194" y="343"/>
                  </a:lnTo>
                  <a:lnTo>
                    <a:pt x="194" y="343"/>
                  </a:lnTo>
                  <a:lnTo>
                    <a:pt x="195" y="343"/>
                  </a:lnTo>
                  <a:lnTo>
                    <a:pt x="195" y="343"/>
                  </a:lnTo>
                  <a:lnTo>
                    <a:pt x="195" y="343"/>
                  </a:lnTo>
                </a:path>
              </a:pathLst>
            </a:custGeom>
            <a:noFill/>
            <a:ln w="22225"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8" name="Freeform 7"/>
            <p:cNvSpPr>
              <a:spLocks/>
            </p:cNvSpPr>
            <p:nvPr/>
          </p:nvSpPr>
          <p:spPr bwMode="auto">
            <a:xfrm>
              <a:off x="1927858" y="2524963"/>
              <a:ext cx="328574" cy="420343"/>
            </a:xfrm>
            <a:custGeom>
              <a:avLst/>
              <a:gdLst>
                <a:gd name="T0" fmla="*/ 3 w 195"/>
                <a:gd name="T1" fmla="*/ 172 h 481"/>
                <a:gd name="T2" fmla="*/ 7 w 195"/>
                <a:gd name="T3" fmla="*/ 212 h 481"/>
                <a:gd name="T4" fmla="*/ 10 w 195"/>
                <a:gd name="T5" fmla="*/ 231 h 481"/>
                <a:gd name="T6" fmla="*/ 14 w 195"/>
                <a:gd name="T7" fmla="*/ 121 h 481"/>
                <a:gd name="T8" fmla="*/ 17 w 195"/>
                <a:gd name="T9" fmla="*/ 0 h 481"/>
                <a:gd name="T10" fmla="*/ 20 w 195"/>
                <a:gd name="T11" fmla="*/ 0 h 481"/>
                <a:gd name="T12" fmla="*/ 24 w 195"/>
                <a:gd name="T13" fmla="*/ 0 h 481"/>
                <a:gd name="T14" fmla="*/ 27 w 195"/>
                <a:gd name="T15" fmla="*/ 0 h 481"/>
                <a:gd name="T16" fmla="*/ 31 w 195"/>
                <a:gd name="T17" fmla="*/ 0 h 481"/>
                <a:gd name="T18" fmla="*/ 34 w 195"/>
                <a:gd name="T19" fmla="*/ 0 h 481"/>
                <a:gd name="T20" fmla="*/ 38 w 195"/>
                <a:gd name="T21" fmla="*/ 0 h 481"/>
                <a:gd name="T22" fmla="*/ 41 w 195"/>
                <a:gd name="T23" fmla="*/ 0 h 481"/>
                <a:gd name="T24" fmla="*/ 45 w 195"/>
                <a:gd name="T25" fmla="*/ 0 h 481"/>
                <a:gd name="T26" fmla="*/ 48 w 195"/>
                <a:gd name="T27" fmla="*/ 0 h 481"/>
                <a:gd name="T28" fmla="*/ 52 w 195"/>
                <a:gd name="T29" fmla="*/ 0 h 481"/>
                <a:gd name="T30" fmla="*/ 55 w 195"/>
                <a:gd name="T31" fmla="*/ 25 h 481"/>
                <a:gd name="T32" fmla="*/ 59 w 195"/>
                <a:gd name="T33" fmla="*/ 91 h 481"/>
                <a:gd name="T34" fmla="*/ 62 w 195"/>
                <a:gd name="T35" fmla="*/ 117 h 481"/>
                <a:gd name="T36" fmla="*/ 66 w 195"/>
                <a:gd name="T37" fmla="*/ 171 h 481"/>
                <a:gd name="T38" fmla="*/ 69 w 195"/>
                <a:gd name="T39" fmla="*/ 193 h 481"/>
                <a:gd name="T40" fmla="*/ 73 w 195"/>
                <a:gd name="T41" fmla="*/ 227 h 481"/>
                <a:gd name="T42" fmla="*/ 76 w 195"/>
                <a:gd name="T43" fmla="*/ 272 h 481"/>
                <a:gd name="T44" fmla="*/ 80 w 195"/>
                <a:gd name="T45" fmla="*/ 297 h 481"/>
                <a:gd name="T46" fmla="*/ 83 w 195"/>
                <a:gd name="T47" fmla="*/ 248 h 481"/>
                <a:gd name="T48" fmla="*/ 87 w 195"/>
                <a:gd name="T49" fmla="*/ 212 h 481"/>
                <a:gd name="T50" fmla="*/ 90 w 195"/>
                <a:gd name="T51" fmla="*/ 223 h 481"/>
                <a:gd name="T52" fmla="*/ 94 w 195"/>
                <a:gd name="T53" fmla="*/ 269 h 481"/>
                <a:gd name="T54" fmla="*/ 97 w 195"/>
                <a:gd name="T55" fmla="*/ 278 h 481"/>
                <a:gd name="T56" fmla="*/ 101 w 195"/>
                <a:gd name="T57" fmla="*/ 310 h 481"/>
                <a:gd name="T58" fmla="*/ 104 w 195"/>
                <a:gd name="T59" fmla="*/ 307 h 481"/>
                <a:gd name="T60" fmla="*/ 107 w 195"/>
                <a:gd name="T61" fmla="*/ 326 h 481"/>
                <a:gd name="T62" fmla="*/ 111 w 195"/>
                <a:gd name="T63" fmla="*/ 341 h 481"/>
                <a:gd name="T64" fmla="*/ 114 w 195"/>
                <a:gd name="T65" fmla="*/ 343 h 481"/>
                <a:gd name="T66" fmla="*/ 118 w 195"/>
                <a:gd name="T67" fmla="*/ 371 h 481"/>
                <a:gd name="T68" fmla="*/ 121 w 195"/>
                <a:gd name="T69" fmla="*/ 397 h 481"/>
                <a:gd name="T70" fmla="*/ 125 w 195"/>
                <a:gd name="T71" fmla="*/ 430 h 481"/>
                <a:gd name="T72" fmla="*/ 128 w 195"/>
                <a:gd name="T73" fmla="*/ 450 h 481"/>
                <a:gd name="T74" fmla="*/ 132 w 195"/>
                <a:gd name="T75" fmla="*/ 464 h 481"/>
                <a:gd name="T76" fmla="*/ 135 w 195"/>
                <a:gd name="T77" fmla="*/ 452 h 481"/>
                <a:gd name="T78" fmla="*/ 139 w 195"/>
                <a:gd name="T79" fmla="*/ 464 h 481"/>
                <a:gd name="T80" fmla="*/ 142 w 195"/>
                <a:gd name="T81" fmla="*/ 458 h 481"/>
                <a:gd name="T82" fmla="*/ 146 w 195"/>
                <a:gd name="T83" fmla="*/ 456 h 481"/>
                <a:gd name="T84" fmla="*/ 149 w 195"/>
                <a:gd name="T85" fmla="*/ 468 h 481"/>
                <a:gd name="T86" fmla="*/ 153 w 195"/>
                <a:gd name="T87" fmla="*/ 481 h 481"/>
                <a:gd name="T88" fmla="*/ 156 w 195"/>
                <a:gd name="T89" fmla="*/ 481 h 481"/>
                <a:gd name="T90" fmla="*/ 160 w 195"/>
                <a:gd name="T91" fmla="*/ 481 h 481"/>
                <a:gd name="T92" fmla="*/ 163 w 195"/>
                <a:gd name="T93" fmla="*/ 481 h 481"/>
                <a:gd name="T94" fmla="*/ 167 w 195"/>
                <a:gd name="T95" fmla="*/ 481 h 481"/>
                <a:gd name="T96" fmla="*/ 170 w 195"/>
                <a:gd name="T97" fmla="*/ 432 h 481"/>
                <a:gd name="T98" fmla="*/ 173 w 195"/>
                <a:gd name="T99" fmla="*/ 413 h 481"/>
                <a:gd name="T100" fmla="*/ 177 w 195"/>
                <a:gd name="T101" fmla="*/ 411 h 481"/>
                <a:gd name="T102" fmla="*/ 181 w 195"/>
                <a:gd name="T103" fmla="*/ 407 h 481"/>
                <a:gd name="T104" fmla="*/ 184 w 195"/>
                <a:gd name="T105" fmla="*/ 399 h 481"/>
                <a:gd name="T106" fmla="*/ 187 w 195"/>
                <a:gd name="T107" fmla="*/ 411 h 481"/>
                <a:gd name="T108" fmla="*/ 191 w 195"/>
                <a:gd name="T109" fmla="*/ 411 h 481"/>
                <a:gd name="T110" fmla="*/ 194 w 195"/>
                <a:gd name="T111" fmla="*/ 422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5" h="481">
                  <a:moveTo>
                    <a:pt x="0" y="131"/>
                  </a:moveTo>
                  <a:lnTo>
                    <a:pt x="1" y="131"/>
                  </a:lnTo>
                  <a:lnTo>
                    <a:pt x="1" y="131"/>
                  </a:lnTo>
                  <a:lnTo>
                    <a:pt x="1" y="131"/>
                  </a:lnTo>
                  <a:lnTo>
                    <a:pt x="2" y="131"/>
                  </a:lnTo>
                  <a:lnTo>
                    <a:pt x="2" y="172"/>
                  </a:lnTo>
                  <a:lnTo>
                    <a:pt x="3" y="172"/>
                  </a:lnTo>
                  <a:lnTo>
                    <a:pt x="3" y="172"/>
                  </a:lnTo>
                  <a:lnTo>
                    <a:pt x="4" y="172"/>
                  </a:lnTo>
                  <a:lnTo>
                    <a:pt x="4" y="172"/>
                  </a:lnTo>
                  <a:lnTo>
                    <a:pt x="4" y="199"/>
                  </a:lnTo>
                  <a:lnTo>
                    <a:pt x="5" y="199"/>
                  </a:lnTo>
                  <a:lnTo>
                    <a:pt x="5" y="199"/>
                  </a:lnTo>
                  <a:lnTo>
                    <a:pt x="6" y="199"/>
                  </a:lnTo>
                  <a:lnTo>
                    <a:pt x="6" y="199"/>
                  </a:lnTo>
                  <a:lnTo>
                    <a:pt x="7" y="212"/>
                  </a:lnTo>
                  <a:lnTo>
                    <a:pt x="7" y="212"/>
                  </a:lnTo>
                  <a:lnTo>
                    <a:pt x="8" y="212"/>
                  </a:lnTo>
                  <a:lnTo>
                    <a:pt x="8" y="212"/>
                  </a:lnTo>
                  <a:lnTo>
                    <a:pt x="8" y="212"/>
                  </a:lnTo>
                  <a:lnTo>
                    <a:pt x="9" y="231"/>
                  </a:lnTo>
                  <a:lnTo>
                    <a:pt x="9" y="231"/>
                  </a:lnTo>
                  <a:lnTo>
                    <a:pt x="10" y="231"/>
                  </a:lnTo>
                  <a:lnTo>
                    <a:pt x="10" y="231"/>
                  </a:lnTo>
                  <a:lnTo>
                    <a:pt x="10" y="231"/>
                  </a:lnTo>
                  <a:lnTo>
                    <a:pt x="11" y="199"/>
                  </a:lnTo>
                  <a:lnTo>
                    <a:pt x="11" y="199"/>
                  </a:lnTo>
                  <a:lnTo>
                    <a:pt x="12" y="199"/>
                  </a:lnTo>
                  <a:lnTo>
                    <a:pt x="12" y="199"/>
                  </a:lnTo>
                  <a:lnTo>
                    <a:pt x="13" y="199"/>
                  </a:lnTo>
                  <a:lnTo>
                    <a:pt x="13" y="121"/>
                  </a:lnTo>
                  <a:lnTo>
                    <a:pt x="14" y="121"/>
                  </a:lnTo>
                  <a:lnTo>
                    <a:pt x="14" y="121"/>
                  </a:lnTo>
                  <a:lnTo>
                    <a:pt x="14" y="121"/>
                  </a:lnTo>
                  <a:lnTo>
                    <a:pt x="15" y="121"/>
                  </a:lnTo>
                  <a:lnTo>
                    <a:pt x="15" y="0"/>
                  </a:lnTo>
                  <a:lnTo>
                    <a:pt x="16" y="0"/>
                  </a:lnTo>
                  <a:lnTo>
                    <a:pt x="16" y="0"/>
                  </a:lnTo>
                  <a:lnTo>
                    <a:pt x="17" y="0"/>
                  </a:lnTo>
                  <a:lnTo>
                    <a:pt x="17" y="0"/>
                  </a:lnTo>
                  <a:lnTo>
                    <a:pt x="18" y="0"/>
                  </a:lnTo>
                  <a:lnTo>
                    <a:pt x="18" y="0"/>
                  </a:lnTo>
                  <a:lnTo>
                    <a:pt x="18" y="0"/>
                  </a:lnTo>
                  <a:lnTo>
                    <a:pt x="19" y="0"/>
                  </a:lnTo>
                  <a:lnTo>
                    <a:pt x="19" y="0"/>
                  </a:lnTo>
                  <a:lnTo>
                    <a:pt x="20" y="0"/>
                  </a:lnTo>
                  <a:lnTo>
                    <a:pt x="20" y="0"/>
                  </a:lnTo>
                  <a:lnTo>
                    <a:pt x="20" y="0"/>
                  </a:lnTo>
                  <a:lnTo>
                    <a:pt x="21" y="0"/>
                  </a:lnTo>
                  <a:lnTo>
                    <a:pt x="21" y="0"/>
                  </a:lnTo>
                  <a:lnTo>
                    <a:pt x="22" y="0"/>
                  </a:lnTo>
                  <a:lnTo>
                    <a:pt x="22" y="0"/>
                  </a:lnTo>
                  <a:lnTo>
                    <a:pt x="23" y="0"/>
                  </a:lnTo>
                  <a:lnTo>
                    <a:pt x="23" y="0"/>
                  </a:lnTo>
                  <a:lnTo>
                    <a:pt x="24" y="0"/>
                  </a:lnTo>
                  <a:lnTo>
                    <a:pt x="24" y="0"/>
                  </a:lnTo>
                  <a:lnTo>
                    <a:pt x="24" y="0"/>
                  </a:lnTo>
                  <a:lnTo>
                    <a:pt x="25" y="0"/>
                  </a:lnTo>
                  <a:lnTo>
                    <a:pt x="25" y="0"/>
                  </a:lnTo>
                  <a:lnTo>
                    <a:pt x="26" y="0"/>
                  </a:lnTo>
                  <a:lnTo>
                    <a:pt x="26" y="0"/>
                  </a:lnTo>
                  <a:lnTo>
                    <a:pt x="26" y="0"/>
                  </a:lnTo>
                  <a:lnTo>
                    <a:pt x="27" y="0"/>
                  </a:lnTo>
                  <a:lnTo>
                    <a:pt x="27" y="0"/>
                  </a:lnTo>
                  <a:lnTo>
                    <a:pt x="28" y="0"/>
                  </a:lnTo>
                  <a:lnTo>
                    <a:pt x="28" y="0"/>
                  </a:lnTo>
                  <a:lnTo>
                    <a:pt x="29" y="0"/>
                  </a:lnTo>
                  <a:lnTo>
                    <a:pt x="29" y="0"/>
                  </a:lnTo>
                  <a:lnTo>
                    <a:pt x="30" y="0"/>
                  </a:lnTo>
                  <a:lnTo>
                    <a:pt x="30" y="0"/>
                  </a:lnTo>
                  <a:lnTo>
                    <a:pt x="30" y="0"/>
                  </a:lnTo>
                  <a:lnTo>
                    <a:pt x="31" y="0"/>
                  </a:lnTo>
                  <a:lnTo>
                    <a:pt x="31" y="0"/>
                  </a:lnTo>
                  <a:lnTo>
                    <a:pt x="32" y="0"/>
                  </a:lnTo>
                  <a:lnTo>
                    <a:pt x="32" y="0"/>
                  </a:lnTo>
                  <a:lnTo>
                    <a:pt x="33" y="0"/>
                  </a:lnTo>
                  <a:lnTo>
                    <a:pt x="33" y="0"/>
                  </a:lnTo>
                  <a:lnTo>
                    <a:pt x="34" y="0"/>
                  </a:lnTo>
                  <a:lnTo>
                    <a:pt x="34" y="0"/>
                  </a:lnTo>
                  <a:lnTo>
                    <a:pt x="34" y="0"/>
                  </a:lnTo>
                  <a:lnTo>
                    <a:pt x="35" y="0"/>
                  </a:lnTo>
                  <a:lnTo>
                    <a:pt x="35" y="0"/>
                  </a:lnTo>
                  <a:lnTo>
                    <a:pt x="36" y="0"/>
                  </a:lnTo>
                  <a:lnTo>
                    <a:pt x="36" y="0"/>
                  </a:lnTo>
                  <a:lnTo>
                    <a:pt x="37" y="0"/>
                  </a:lnTo>
                  <a:lnTo>
                    <a:pt x="37" y="0"/>
                  </a:lnTo>
                  <a:lnTo>
                    <a:pt x="37" y="0"/>
                  </a:lnTo>
                  <a:lnTo>
                    <a:pt x="38" y="0"/>
                  </a:lnTo>
                  <a:lnTo>
                    <a:pt x="38" y="0"/>
                  </a:lnTo>
                  <a:lnTo>
                    <a:pt x="39" y="0"/>
                  </a:lnTo>
                  <a:lnTo>
                    <a:pt x="39" y="0"/>
                  </a:lnTo>
                  <a:lnTo>
                    <a:pt x="40" y="0"/>
                  </a:lnTo>
                  <a:lnTo>
                    <a:pt x="40" y="0"/>
                  </a:lnTo>
                  <a:lnTo>
                    <a:pt x="41" y="0"/>
                  </a:lnTo>
                  <a:lnTo>
                    <a:pt x="41" y="0"/>
                  </a:lnTo>
                  <a:lnTo>
                    <a:pt x="41" y="0"/>
                  </a:lnTo>
                  <a:lnTo>
                    <a:pt x="42" y="0"/>
                  </a:lnTo>
                  <a:lnTo>
                    <a:pt x="42" y="0"/>
                  </a:lnTo>
                  <a:lnTo>
                    <a:pt x="43" y="0"/>
                  </a:lnTo>
                  <a:lnTo>
                    <a:pt x="43" y="0"/>
                  </a:lnTo>
                  <a:lnTo>
                    <a:pt x="44" y="0"/>
                  </a:lnTo>
                  <a:lnTo>
                    <a:pt x="44" y="0"/>
                  </a:lnTo>
                  <a:lnTo>
                    <a:pt x="45" y="0"/>
                  </a:lnTo>
                  <a:lnTo>
                    <a:pt x="45" y="0"/>
                  </a:lnTo>
                  <a:lnTo>
                    <a:pt x="45" y="0"/>
                  </a:lnTo>
                  <a:lnTo>
                    <a:pt x="46" y="0"/>
                  </a:lnTo>
                  <a:lnTo>
                    <a:pt x="46" y="0"/>
                  </a:lnTo>
                  <a:lnTo>
                    <a:pt x="47" y="0"/>
                  </a:lnTo>
                  <a:lnTo>
                    <a:pt x="47" y="0"/>
                  </a:lnTo>
                  <a:lnTo>
                    <a:pt x="47" y="0"/>
                  </a:lnTo>
                  <a:lnTo>
                    <a:pt x="48" y="0"/>
                  </a:lnTo>
                  <a:lnTo>
                    <a:pt x="48" y="0"/>
                  </a:lnTo>
                  <a:lnTo>
                    <a:pt x="49" y="0"/>
                  </a:lnTo>
                  <a:lnTo>
                    <a:pt x="49" y="0"/>
                  </a:lnTo>
                  <a:lnTo>
                    <a:pt x="50" y="0"/>
                  </a:lnTo>
                  <a:lnTo>
                    <a:pt x="50" y="0"/>
                  </a:lnTo>
                  <a:lnTo>
                    <a:pt x="51" y="0"/>
                  </a:lnTo>
                  <a:lnTo>
                    <a:pt x="51" y="0"/>
                  </a:lnTo>
                  <a:lnTo>
                    <a:pt x="51" y="0"/>
                  </a:lnTo>
                  <a:lnTo>
                    <a:pt x="52" y="0"/>
                  </a:lnTo>
                  <a:lnTo>
                    <a:pt x="52" y="10"/>
                  </a:lnTo>
                  <a:lnTo>
                    <a:pt x="53" y="10"/>
                  </a:lnTo>
                  <a:lnTo>
                    <a:pt x="53" y="10"/>
                  </a:lnTo>
                  <a:lnTo>
                    <a:pt x="53" y="10"/>
                  </a:lnTo>
                  <a:lnTo>
                    <a:pt x="54" y="10"/>
                  </a:lnTo>
                  <a:lnTo>
                    <a:pt x="54" y="25"/>
                  </a:lnTo>
                  <a:lnTo>
                    <a:pt x="55" y="25"/>
                  </a:lnTo>
                  <a:lnTo>
                    <a:pt x="55" y="25"/>
                  </a:lnTo>
                  <a:lnTo>
                    <a:pt x="56" y="25"/>
                  </a:lnTo>
                  <a:lnTo>
                    <a:pt x="56" y="25"/>
                  </a:lnTo>
                  <a:lnTo>
                    <a:pt x="57" y="74"/>
                  </a:lnTo>
                  <a:lnTo>
                    <a:pt x="57" y="74"/>
                  </a:lnTo>
                  <a:lnTo>
                    <a:pt x="57" y="74"/>
                  </a:lnTo>
                  <a:lnTo>
                    <a:pt x="58" y="74"/>
                  </a:lnTo>
                  <a:lnTo>
                    <a:pt x="58" y="74"/>
                  </a:lnTo>
                  <a:lnTo>
                    <a:pt x="59" y="91"/>
                  </a:lnTo>
                  <a:lnTo>
                    <a:pt x="59" y="91"/>
                  </a:lnTo>
                  <a:lnTo>
                    <a:pt x="60" y="91"/>
                  </a:lnTo>
                  <a:lnTo>
                    <a:pt x="60" y="91"/>
                  </a:lnTo>
                  <a:lnTo>
                    <a:pt x="61" y="91"/>
                  </a:lnTo>
                  <a:lnTo>
                    <a:pt x="61" y="117"/>
                  </a:lnTo>
                  <a:lnTo>
                    <a:pt x="61" y="117"/>
                  </a:lnTo>
                  <a:lnTo>
                    <a:pt x="62" y="117"/>
                  </a:lnTo>
                  <a:lnTo>
                    <a:pt x="62" y="117"/>
                  </a:lnTo>
                  <a:lnTo>
                    <a:pt x="63" y="117"/>
                  </a:lnTo>
                  <a:lnTo>
                    <a:pt x="63" y="150"/>
                  </a:lnTo>
                  <a:lnTo>
                    <a:pt x="63" y="150"/>
                  </a:lnTo>
                  <a:lnTo>
                    <a:pt x="64" y="150"/>
                  </a:lnTo>
                  <a:lnTo>
                    <a:pt x="64" y="150"/>
                  </a:lnTo>
                  <a:lnTo>
                    <a:pt x="65" y="150"/>
                  </a:lnTo>
                  <a:lnTo>
                    <a:pt x="65" y="171"/>
                  </a:lnTo>
                  <a:lnTo>
                    <a:pt x="66" y="171"/>
                  </a:lnTo>
                  <a:lnTo>
                    <a:pt x="66" y="171"/>
                  </a:lnTo>
                  <a:lnTo>
                    <a:pt x="67" y="171"/>
                  </a:lnTo>
                  <a:lnTo>
                    <a:pt x="67" y="171"/>
                  </a:lnTo>
                  <a:lnTo>
                    <a:pt x="68" y="193"/>
                  </a:lnTo>
                  <a:lnTo>
                    <a:pt x="68" y="193"/>
                  </a:lnTo>
                  <a:lnTo>
                    <a:pt x="68" y="193"/>
                  </a:lnTo>
                  <a:lnTo>
                    <a:pt x="69" y="193"/>
                  </a:lnTo>
                  <a:lnTo>
                    <a:pt x="69" y="193"/>
                  </a:lnTo>
                  <a:lnTo>
                    <a:pt x="70" y="214"/>
                  </a:lnTo>
                  <a:lnTo>
                    <a:pt x="70" y="214"/>
                  </a:lnTo>
                  <a:lnTo>
                    <a:pt x="70" y="214"/>
                  </a:lnTo>
                  <a:lnTo>
                    <a:pt x="71" y="214"/>
                  </a:lnTo>
                  <a:lnTo>
                    <a:pt x="71" y="214"/>
                  </a:lnTo>
                  <a:lnTo>
                    <a:pt x="72" y="227"/>
                  </a:lnTo>
                  <a:lnTo>
                    <a:pt x="72" y="227"/>
                  </a:lnTo>
                  <a:lnTo>
                    <a:pt x="73" y="227"/>
                  </a:lnTo>
                  <a:lnTo>
                    <a:pt x="73" y="227"/>
                  </a:lnTo>
                  <a:lnTo>
                    <a:pt x="74" y="227"/>
                  </a:lnTo>
                  <a:lnTo>
                    <a:pt x="74" y="248"/>
                  </a:lnTo>
                  <a:lnTo>
                    <a:pt x="74" y="248"/>
                  </a:lnTo>
                  <a:lnTo>
                    <a:pt x="75" y="248"/>
                  </a:lnTo>
                  <a:lnTo>
                    <a:pt x="75" y="248"/>
                  </a:lnTo>
                  <a:lnTo>
                    <a:pt x="76" y="248"/>
                  </a:lnTo>
                  <a:lnTo>
                    <a:pt x="76" y="272"/>
                  </a:lnTo>
                  <a:lnTo>
                    <a:pt x="77" y="272"/>
                  </a:lnTo>
                  <a:lnTo>
                    <a:pt x="77" y="272"/>
                  </a:lnTo>
                  <a:lnTo>
                    <a:pt x="78" y="272"/>
                  </a:lnTo>
                  <a:lnTo>
                    <a:pt x="78" y="272"/>
                  </a:lnTo>
                  <a:lnTo>
                    <a:pt x="78" y="297"/>
                  </a:lnTo>
                  <a:lnTo>
                    <a:pt x="79" y="297"/>
                  </a:lnTo>
                  <a:lnTo>
                    <a:pt x="79" y="297"/>
                  </a:lnTo>
                  <a:lnTo>
                    <a:pt x="80" y="297"/>
                  </a:lnTo>
                  <a:lnTo>
                    <a:pt x="80" y="297"/>
                  </a:lnTo>
                  <a:lnTo>
                    <a:pt x="80" y="286"/>
                  </a:lnTo>
                  <a:lnTo>
                    <a:pt x="81" y="286"/>
                  </a:lnTo>
                  <a:lnTo>
                    <a:pt x="81" y="286"/>
                  </a:lnTo>
                  <a:lnTo>
                    <a:pt x="82" y="286"/>
                  </a:lnTo>
                  <a:lnTo>
                    <a:pt x="82" y="286"/>
                  </a:lnTo>
                  <a:lnTo>
                    <a:pt x="83" y="248"/>
                  </a:lnTo>
                  <a:lnTo>
                    <a:pt x="83" y="248"/>
                  </a:lnTo>
                  <a:lnTo>
                    <a:pt x="84" y="248"/>
                  </a:lnTo>
                  <a:lnTo>
                    <a:pt x="84" y="248"/>
                  </a:lnTo>
                  <a:lnTo>
                    <a:pt x="84" y="248"/>
                  </a:lnTo>
                  <a:lnTo>
                    <a:pt x="85" y="212"/>
                  </a:lnTo>
                  <a:lnTo>
                    <a:pt x="85" y="212"/>
                  </a:lnTo>
                  <a:lnTo>
                    <a:pt x="86" y="212"/>
                  </a:lnTo>
                  <a:lnTo>
                    <a:pt x="86" y="212"/>
                  </a:lnTo>
                  <a:lnTo>
                    <a:pt x="87" y="212"/>
                  </a:lnTo>
                  <a:lnTo>
                    <a:pt x="87" y="203"/>
                  </a:lnTo>
                  <a:lnTo>
                    <a:pt x="88" y="203"/>
                  </a:lnTo>
                  <a:lnTo>
                    <a:pt x="88" y="203"/>
                  </a:lnTo>
                  <a:lnTo>
                    <a:pt x="88" y="203"/>
                  </a:lnTo>
                  <a:lnTo>
                    <a:pt x="89" y="203"/>
                  </a:lnTo>
                  <a:lnTo>
                    <a:pt x="89" y="223"/>
                  </a:lnTo>
                  <a:lnTo>
                    <a:pt x="90" y="223"/>
                  </a:lnTo>
                  <a:lnTo>
                    <a:pt x="90" y="223"/>
                  </a:lnTo>
                  <a:lnTo>
                    <a:pt x="90" y="223"/>
                  </a:lnTo>
                  <a:lnTo>
                    <a:pt x="91" y="223"/>
                  </a:lnTo>
                  <a:lnTo>
                    <a:pt x="91" y="240"/>
                  </a:lnTo>
                  <a:lnTo>
                    <a:pt x="92" y="240"/>
                  </a:lnTo>
                  <a:lnTo>
                    <a:pt x="92" y="240"/>
                  </a:lnTo>
                  <a:lnTo>
                    <a:pt x="93" y="240"/>
                  </a:lnTo>
                  <a:lnTo>
                    <a:pt x="93" y="240"/>
                  </a:lnTo>
                  <a:lnTo>
                    <a:pt x="94" y="269"/>
                  </a:lnTo>
                  <a:lnTo>
                    <a:pt x="94" y="269"/>
                  </a:lnTo>
                  <a:lnTo>
                    <a:pt x="94" y="269"/>
                  </a:lnTo>
                  <a:lnTo>
                    <a:pt x="95" y="269"/>
                  </a:lnTo>
                  <a:lnTo>
                    <a:pt x="95" y="269"/>
                  </a:lnTo>
                  <a:lnTo>
                    <a:pt x="96" y="278"/>
                  </a:lnTo>
                  <a:lnTo>
                    <a:pt x="96" y="278"/>
                  </a:lnTo>
                  <a:lnTo>
                    <a:pt x="96" y="278"/>
                  </a:lnTo>
                  <a:lnTo>
                    <a:pt x="97" y="278"/>
                  </a:lnTo>
                  <a:lnTo>
                    <a:pt x="97" y="278"/>
                  </a:lnTo>
                  <a:lnTo>
                    <a:pt x="98" y="295"/>
                  </a:lnTo>
                  <a:lnTo>
                    <a:pt x="98" y="295"/>
                  </a:lnTo>
                  <a:lnTo>
                    <a:pt x="99" y="295"/>
                  </a:lnTo>
                  <a:lnTo>
                    <a:pt x="99" y="295"/>
                  </a:lnTo>
                  <a:lnTo>
                    <a:pt x="100" y="295"/>
                  </a:lnTo>
                  <a:lnTo>
                    <a:pt x="100" y="310"/>
                  </a:lnTo>
                  <a:lnTo>
                    <a:pt x="101" y="310"/>
                  </a:lnTo>
                  <a:lnTo>
                    <a:pt x="101" y="310"/>
                  </a:lnTo>
                  <a:lnTo>
                    <a:pt x="101" y="310"/>
                  </a:lnTo>
                  <a:lnTo>
                    <a:pt x="102" y="310"/>
                  </a:lnTo>
                  <a:lnTo>
                    <a:pt x="102" y="307"/>
                  </a:lnTo>
                  <a:lnTo>
                    <a:pt x="103" y="307"/>
                  </a:lnTo>
                  <a:lnTo>
                    <a:pt x="103" y="307"/>
                  </a:lnTo>
                  <a:lnTo>
                    <a:pt x="104" y="307"/>
                  </a:lnTo>
                  <a:lnTo>
                    <a:pt x="104" y="307"/>
                  </a:lnTo>
                  <a:lnTo>
                    <a:pt x="105" y="327"/>
                  </a:lnTo>
                  <a:lnTo>
                    <a:pt x="105" y="327"/>
                  </a:lnTo>
                  <a:lnTo>
                    <a:pt x="105" y="327"/>
                  </a:lnTo>
                  <a:lnTo>
                    <a:pt x="106" y="327"/>
                  </a:lnTo>
                  <a:lnTo>
                    <a:pt x="106" y="327"/>
                  </a:lnTo>
                  <a:lnTo>
                    <a:pt x="107" y="326"/>
                  </a:lnTo>
                  <a:lnTo>
                    <a:pt x="107" y="326"/>
                  </a:lnTo>
                  <a:lnTo>
                    <a:pt x="107" y="326"/>
                  </a:lnTo>
                  <a:lnTo>
                    <a:pt x="108" y="326"/>
                  </a:lnTo>
                  <a:lnTo>
                    <a:pt x="108" y="326"/>
                  </a:lnTo>
                  <a:lnTo>
                    <a:pt x="109" y="329"/>
                  </a:lnTo>
                  <a:lnTo>
                    <a:pt x="109" y="329"/>
                  </a:lnTo>
                  <a:lnTo>
                    <a:pt x="110" y="329"/>
                  </a:lnTo>
                  <a:lnTo>
                    <a:pt x="110" y="329"/>
                  </a:lnTo>
                  <a:lnTo>
                    <a:pt x="111" y="329"/>
                  </a:lnTo>
                  <a:lnTo>
                    <a:pt x="111" y="341"/>
                  </a:lnTo>
                  <a:lnTo>
                    <a:pt x="111" y="341"/>
                  </a:lnTo>
                  <a:lnTo>
                    <a:pt x="112" y="341"/>
                  </a:lnTo>
                  <a:lnTo>
                    <a:pt x="112" y="341"/>
                  </a:lnTo>
                  <a:lnTo>
                    <a:pt x="113" y="341"/>
                  </a:lnTo>
                  <a:lnTo>
                    <a:pt x="113" y="343"/>
                  </a:lnTo>
                  <a:lnTo>
                    <a:pt x="113" y="343"/>
                  </a:lnTo>
                  <a:lnTo>
                    <a:pt x="114" y="343"/>
                  </a:lnTo>
                  <a:lnTo>
                    <a:pt x="114" y="343"/>
                  </a:lnTo>
                  <a:lnTo>
                    <a:pt x="115" y="343"/>
                  </a:lnTo>
                  <a:lnTo>
                    <a:pt x="115" y="360"/>
                  </a:lnTo>
                  <a:lnTo>
                    <a:pt x="116" y="360"/>
                  </a:lnTo>
                  <a:lnTo>
                    <a:pt x="116" y="360"/>
                  </a:lnTo>
                  <a:lnTo>
                    <a:pt x="117" y="360"/>
                  </a:lnTo>
                  <a:lnTo>
                    <a:pt x="117" y="360"/>
                  </a:lnTo>
                  <a:lnTo>
                    <a:pt x="117" y="371"/>
                  </a:lnTo>
                  <a:lnTo>
                    <a:pt x="118" y="371"/>
                  </a:lnTo>
                  <a:lnTo>
                    <a:pt x="118" y="371"/>
                  </a:lnTo>
                  <a:lnTo>
                    <a:pt x="119" y="371"/>
                  </a:lnTo>
                  <a:lnTo>
                    <a:pt x="119" y="371"/>
                  </a:lnTo>
                  <a:lnTo>
                    <a:pt x="120" y="397"/>
                  </a:lnTo>
                  <a:lnTo>
                    <a:pt x="120" y="397"/>
                  </a:lnTo>
                  <a:lnTo>
                    <a:pt x="121" y="397"/>
                  </a:lnTo>
                  <a:lnTo>
                    <a:pt x="121" y="397"/>
                  </a:lnTo>
                  <a:lnTo>
                    <a:pt x="121" y="397"/>
                  </a:lnTo>
                  <a:lnTo>
                    <a:pt x="122" y="414"/>
                  </a:lnTo>
                  <a:lnTo>
                    <a:pt x="122" y="414"/>
                  </a:lnTo>
                  <a:lnTo>
                    <a:pt x="123" y="414"/>
                  </a:lnTo>
                  <a:lnTo>
                    <a:pt x="123" y="414"/>
                  </a:lnTo>
                  <a:lnTo>
                    <a:pt x="123" y="414"/>
                  </a:lnTo>
                  <a:lnTo>
                    <a:pt x="124" y="430"/>
                  </a:lnTo>
                  <a:lnTo>
                    <a:pt x="124" y="430"/>
                  </a:lnTo>
                  <a:lnTo>
                    <a:pt x="125" y="430"/>
                  </a:lnTo>
                  <a:lnTo>
                    <a:pt x="125" y="430"/>
                  </a:lnTo>
                  <a:lnTo>
                    <a:pt x="126" y="430"/>
                  </a:lnTo>
                  <a:lnTo>
                    <a:pt x="126" y="437"/>
                  </a:lnTo>
                  <a:lnTo>
                    <a:pt x="127" y="437"/>
                  </a:lnTo>
                  <a:lnTo>
                    <a:pt x="127" y="437"/>
                  </a:lnTo>
                  <a:lnTo>
                    <a:pt x="127" y="437"/>
                  </a:lnTo>
                  <a:lnTo>
                    <a:pt x="128" y="437"/>
                  </a:lnTo>
                  <a:lnTo>
                    <a:pt x="128" y="450"/>
                  </a:lnTo>
                  <a:lnTo>
                    <a:pt x="129" y="450"/>
                  </a:lnTo>
                  <a:lnTo>
                    <a:pt x="129" y="450"/>
                  </a:lnTo>
                  <a:lnTo>
                    <a:pt x="129" y="450"/>
                  </a:lnTo>
                  <a:lnTo>
                    <a:pt x="130" y="450"/>
                  </a:lnTo>
                  <a:lnTo>
                    <a:pt x="131" y="464"/>
                  </a:lnTo>
                  <a:lnTo>
                    <a:pt x="131" y="464"/>
                  </a:lnTo>
                  <a:lnTo>
                    <a:pt x="132" y="464"/>
                  </a:lnTo>
                  <a:lnTo>
                    <a:pt x="132" y="464"/>
                  </a:lnTo>
                  <a:lnTo>
                    <a:pt x="132" y="464"/>
                  </a:lnTo>
                  <a:lnTo>
                    <a:pt x="133" y="449"/>
                  </a:lnTo>
                  <a:lnTo>
                    <a:pt x="133" y="449"/>
                  </a:lnTo>
                  <a:lnTo>
                    <a:pt x="134" y="449"/>
                  </a:lnTo>
                  <a:lnTo>
                    <a:pt x="134" y="449"/>
                  </a:lnTo>
                  <a:lnTo>
                    <a:pt x="134" y="449"/>
                  </a:lnTo>
                  <a:lnTo>
                    <a:pt x="135" y="452"/>
                  </a:lnTo>
                  <a:lnTo>
                    <a:pt x="135" y="452"/>
                  </a:lnTo>
                  <a:lnTo>
                    <a:pt x="136" y="452"/>
                  </a:lnTo>
                  <a:lnTo>
                    <a:pt x="136" y="452"/>
                  </a:lnTo>
                  <a:lnTo>
                    <a:pt x="137" y="452"/>
                  </a:lnTo>
                  <a:lnTo>
                    <a:pt x="137" y="464"/>
                  </a:lnTo>
                  <a:lnTo>
                    <a:pt x="138" y="464"/>
                  </a:lnTo>
                  <a:lnTo>
                    <a:pt x="138" y="464"/>
                  </a:lnTo>
                  <a:lnTo>
                    <a:pt x="138" y="464"/>
                  </a:lnTo>
                  <a:lnTo>
                    <a:pt x="139" y="464"/>
                  </a:lnTo>
                  <a:lnTo>
                    <a:pt x="139" y="468"/>
                  </a:lnTo>
                  <a:lnTo>
                    <a:pt x="140" y="468"/>
                  </a:lnTo>
                  <a:lnTo>
                    <a:pt x="140" y="468"/>
                  </a:lnTo>
                  <a:lnTo>
                    <a:pt x="140" y="468"/>
                  </a:lnTo>
                  <a:lnTo>
                    <a:pt x="141" y="468"/>
                  </a:lnTo>
                  <a:lnTo>
                    <a:pt x="141" y="458"/>
                  </a:lnTo>
                  <a:lnTo>
                    <a:pt x="142" y="458"/>
                  </a:lnTo>
                  <a:lnTo>
                    <a:pt x="142" y="458"/>
                  </a:lnTo>
                  <a:lnTo>
                    <a:pt x="143" y="458"/>
                  </a:lnTo>
                  <a:lnTo>
                    <a:pt x="143" y="458"/>
                  </a:lnTo>
                  <a:lnTo>
                    <a:pt x="144" y="460"/>
                  </a:lnTo>
                  <a:lnTo>
                    <a:pt x="144" y="460"/>
                  </a:lnTo>
                  <a:lnTo>
                    <a:pt x="144" y="460"/>
                  </a:lnTo>
                  <a:lnTo>
                    <a:pt x="145" y="460"/>
                  </a:lnTo>
                  <a:lnTo>
                    <a:pt x="145" y="460"/>
                  </a:lnTo>
                  <a:lnTo>
                    <a:pt x="146" y="456"/>
                  </a:lnTo>
                  <a:lnTo>
                    <a:pt x="146" y="456"/>
                  </a:lnTo>
                  <a:lnTo>
                    <a:pt x="147" y="456"/>
                  </a:lnTo>
                  <a:lnTo>
                    <a:pt x="147" y="456"/>
                  </a:lnTo>
                  <a:lnTo>
                    <a:pt x="148" y="456"/>
                  </a:lnTo>
                  <a:lnTo>
                    <a:pt x="148" y="468"/>
                  </a:lnTo>
                  <a:lnTo>
                    <a:pt x="148" y="468"/>
                  </a:lnTo>
                  <a:lnTo>
                    <a:pt x="149" y="468"/>
                  </a:lnTo>
                  <a:lnTo>
                    <a:pt x="149" y="468"/>
                  </a:lnTo>
                  <a:lnTo>
                    <a:pt x="150" y="468"/>
                  </a:lnTo>
                  <a:lnTo>
                    <a:pt x="150" y="468"/>
                  </a:lnTo>
                  <a:lnTo>
                    <a:pt x="150" y="468"/>
                  </a:lnTo>
                  <a:lnTo>
                    <a:pt x="151" y="468"/>
                  </a:lnTo>
                  <a:lnTo>
                    <a:pt x="151" y="468"/>
                  </a:lnTo>
                  <a:lnTo>
                    <a:pt x="152" y="468"/>
                  </a:lnTo>
                  <a:lnTo>
                    <a:pt x="152" y="481"/>
                  </a:lnTo>
                  <a:lnTo>
                    <a:pt x="153" y="481"/>
                  </a:lnTo>
                  <a:lnTo>
                    <a:pt x="153" y="481"/>
                  </a:lnTo>
                  <a:lnTo>
                    <a:pt x="154" y="481"/>
                  </a:lnTo>
                  <a:lnTo>
                    <a:pt x="154" y="481"/>
                  </a:lnTo>
                  <a:lnTo>
                    <a:pt x="154" y="481"/>
                  </a:lnTo>
                  <a:lnTo>
                    <a:pt x="155" y="481"/>
                  </a:lnTo>
                  <a:lnTo>
                    <a:pt x="155" y="481"/>
                  </a:lnTo>
                  <a:lnTo>
                    <a:pt x="156" y="481"/>
                  </a:lnTo>
                  <a:lnTo>
                    <a:pt x="156" y="481"/>
                  </a:lnTo>
                  <a:lnTo>
                    <a:pt x="156" y="481"/>
                  </a:lnTo>
                  <a:lnTo>
                    <a:pt x="157" y="481"/>
                  </a:lnTo>
                  <a:lnTo>
                    <a:pt x="157" y="481"/>
                  </a:lnTo>
                  <a:lnTo>
                    <a:pt x="158" y="481"/>
                  </a:lnTo>
                  <a:lnTo>
                    <a:pt x="158" y="481"/>
                  </a:lnTo>
                  <a:lnTo>
                    <a:pt x="159" y="481"/>
                  </a:lnTo>
                  <a:lnTo>
                    <a:pt x="159" y="481"/>
                  </a:lnTo>
                  <a:lnTo>
                    <a:pt x="160" y="481"/>
                  </a:lnTo>
                  <a:lnTo>
                    <a:pt x="160" y="481"/>
                  </a:lnTo>
                  <a:lnTo>
                    <a:pt x="160" y="481"/>
                  </a:lnTo>
                  <a:lnTo>
                    <a:pt x="161" y="481"/>
                  </a:lnTo>
                  <a:lnTo>
                    <a:pt x="161" y="481"/>
                  </a:lnTo>
                  <a:lnTo>
                    <a:pt x="162" y="481"/>
                  </a:lnTo>
                  <a:lnTo>
                    <a:pt x="162" y="481"/>
                  </a:lnTo>
                  <a:lnTo>
                    <a:pt x="163" y="481"/>
                  </a:lnTo>
                  <a:lnTo>
                    <a:pt x="163" y="481"/>
                  </a:lnTo>
                  <a:lnTo>
                    <a:pt x="164" y="481"/>
                  </a:lnTo>
                  <a:lnTo>
                    <a:pt x="164" y="481"/>
                  </a:lnTo>
                  <a:lnTo>
                    <a:pt x="165" y="481"/>
                  </a:lnTo>
                  <a:lnTo>
                    <a:pt x="165" y="481"/>
                  </a:lnTo>
                  <a:lnTo>
                    <a:pt x="165" y="481"/>
                  </a:lnTo>
                  <a:lnTo>
                    <a:pt x="166" y="481"/>
                  </a:lnTo>
                  <a:lnTo>
                    <a:pt x="166" y="481"/>
                  </a:lnTo>
                  <a:lnTo>
                    <a:pt x="167" y="481"/>
                  </a:lnTo>
                  <a:lnTo>
                    <a:pt x="167" y="481"/>
                  </a:lnTo>
                  <a:lnTo>
                    <a:pt x="167" y="477"/>
                  </a:lnTo>
                  <a:lnTo>
                    <a:pt x="168" y="477"/>
                  </a:lnTo>
                  <a:lnTo>
                    <a:pt x="168" y="477"/>
                  </a:lnTo>
                  <a:lnTo>
                    <a:pt x="169" y="477"/>
                  </a:lnTo>
                  <a:lnTo>
                    <a:pt x="169" y="477"/>
                  </a:lnTo>
                  <a:lnTo>
                    <a:pt x="170" y="432"/>
                  </a:lnTo>
                  <a:lnTo>
                    <a:pt x="170" y="432"/>
                  </a:lnTo>
                  <a:lnTo>
                    <a:pt x="171" y="432"/>
                  </a:lnTo>
                  <a:lnTo>
                    <a:pt x="171" y="432"/>
                  </a:lnTo>
                  <a:lnTo>
                    <a:pt x="171" y="432"/>
                  </a:lnTo>
                  <a:lnTo>
                    <a:pt x="172" y="413"/>
                  </a:lnTo>
                  <a:lnTo>
                    <a:pt x="172" y="413"/>
                  </a:lnTo>
                  <a:lnTo>
                    <a:pt x="173" y="413"/>
                  </a:lnTo>
                  <a:lnTo>
                    <a:pt x="173" y="413"/>
                  </a:lnTo>
                  <a:lnTo>
                    <a:pt x="173" y="413"/>
                  </a:lnTo>
                  <a:lnTo>
                    <a:pt x="174" y="411"/>
                  </a:lnTo>
                  <a:lnTo>
                    <a:pt x="175" y="411"/>
                  </a:lnTo>
                  <a:lnTo>
                    <a:pt x="175" y="411"/>
                  </a:lnTo>
                  <a:lnTo>
                    <a:pt x="175" y="411"/>
                  </a:lnTo>
                  <a:lnTo>
                    <a:pt x="176" y="411"/>
                  </a:lnTo>
                  <a:lnTo>
                    <a:pt x="176" y="411"/>
                  </a:lnTo>
                  <a:lnTo>
                    <a:pt x="177" y="411"/>
                  </a:lnTo>
                  <a:lnTo>
                    <a:pt x="177" y="411"/>
                  </a:lnTo>
                  <a:lnTo>
                    <a:pt x="177" y="411"/>
                  </a:lnTo>
                  <a:lnTo>
                    <a:pt x="178" y="411"/>
                  </a:lnTo>
                  <a:lnTo>
                    <a:pt x="178" y="392"/>
                  </a:lnTo>
                  <a:lnTo>
                    <a:pt x="179" y="392"/>
                  </a:lnTo>
                  <a:lnTo>
                    <a:pt x="179" y="392"/>
                  </a:lnTo>
                  <a:lnTo>
                    <a:pt x="180" y="392"/>
                  </a:lnTo>
                  <a:lnTo>
                    <a:pt x="180" y="392"/>
                  </a:lnTo>
                  <a:lnTo>
                    <a:pt x="181" y="407"/>
                  </a:lnTo>
                  <a:lnTo>
                    <a:pt x="181" y="407"/>
                  </a:lnTo>
                  <a:lnTo>
                    <a:pt x="181" y="407"/>
                  </a:lnTo>
                  <a:lnTo>
                    <a:pt x="182" y="407"/>
                  </a:lnTo>
                  <a:lnTo>
                    <a:pt x="182" y="407"/>
                  </a:lnTo>
                  <a:lnTo>
                    <a:pt x="183" y="399"/>
                  </a:lnTo>
                  <a:lnTo>
                    <a:pt x="183" y="399"/>
                  </a:lnTo>
                  <a:lnTo>
                    <a:pt x="183" y="399"/>
                  </a:lnTo>
                  <a:lnTo>
                    <a:pt x="184" y="399"/>
                  </a:lnTo>
                  <a:lnTo>
                    <a:pt x="184" y="399"/>
                  </a:lnTo>
                  <a:lnTo>
                    <a:pt x="185" y="392"/>
                  </a:lnTo>
                  <a:lnTo>
                    <a:pt x="185" y="392"/>
                  </a:lnTo>
                  <a:lnTo>
                    <a:pt x="186" y="392"/>
                  </a:lnTo>
                  <a:lnTo>
                    <a:pt x="186" y="392"/>
                  </a:lnTo>
                  <a:lnTo>
                    <a:pt x="187" y="392"/>
                  </a:lnTo>
                  <a:lnTo>
                    <a:pt x="187" y="411"/>
                  </a:lnTo>
                  <a:lnTo>
                    <a:pt x="187" y="411"/>
                  </a:lnTo>
                  <a:lnTo>
                    <a:pt x="188" y="411"/>
                  </a:lnTo>
                  <a:lnTo>
                    <a:pt x="188" y="411"/>
                  </a:lnTo>
                  <a:lnTo>
                    <a:pt x="189" y="411"/>
                  </a:lnTo>
                  <a:lnTo>
                    <a:pt x="189" y="411"/>
                  </a:lnTo>
                  <a:lnTo>
                    <a:pt x="190" y="411"/>
                  </a:lnTo>
                  <a:lnTo>
                    <a:pt x="190" y="411"/>
                  </a:lnTo>
                  <a:lnTo>
                    <a:pt x="191" y="411"/>
                  </a:lnTo>
                  <a:lnTo>
                    <a:pt x="191" y="411"/>
                  </a:lnTo>
                  <a:lnTo>
                    <a:pt x="191" y="409"/>
                  </a:lnTo>
                  <a:lnTo>
                    <a:pt x="192" y="409"/>
                  </a:lnTo>
                  <a:lnTo>
                    <a:pt x="192" y="409"/>
                  </a:lnTo>
                  <a:lnTo>
                    <a:pt x="193" y="409"/>
                  </a:lnTo>
                  <a:lnTo>
                    <a:pt x="193" y="409"/>
                  </a:lnTo>
                  <a:lnTo>
                    <a:pt x="193" y="422"/>
                  </a:lnTo>
                  <a:lnTo>
                    <a:pt x="194" y="422"/>
                  </a:lnTo>
                  <a:lnTo>
                    <a:pt x="194" y="422"/>
                  </a:lnTo>
                  <a:lnTo>
                    <a:pt x="195" y="422"/>
                  </a:lnTo>
                  <a:lnTo>
                    <a:pt x="195" y="422"/>
                  </a:lnTo>
                </a:path>
              </a:pathLst>
            </a:custGeom>
            <a:noFill/>
            <a:ln w="22225"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9" name="Rectangle 8"/>
            <p:cNvSpPr>
              <a:spLocks noChangeArrowheads="1"/>
            </p:cNvSpPr>
            <p:nvPr/>
          </p:nvSpPr>
          <p:spPr bwMode="auto">
            <a:xfrm>
              <a:off x="3710582" y="3157039"/>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262626"/>
                  </a:solidFill>
                  <a:effectLst/>
                  <a:uLnTx/>
                  <a:uFillTx/>
                  <a:latin typeface="Arial" panose="020B0604020202020204" pitchFamily="34" charset="0"/>
                </a:rPr>
                <a:t>4000</a:t>
              </a:r>
              <a:endParaRPr kumimoji="0" lang="en-US" altLang="en-US" sz="1200" b="0" i="0" u="none" strike="noStrike" kern="0" cap="none" spc="0" normalizeH="0" baseline="0" noProof="0">
                <a:ln>
                  <a:noFill/>
                </a:ln>
                <a:solidFill>
                  <a:prstClr val="black"/>
                </a:solidFill>
                <a:effectLst/>
                <a:uLnTx/>
                <a:uFillTx/>
                <a:latin typeface="Arial" panose="020B0604020202020204" pitchFamily="34" charset="0"/>
              </a:endParaRPr>
            </a:p>
          </p:txBody>
        </p:sp>
        <p:sp>
          <p:nvSpPr>
            <p:cNvPr id="10" name="Rectangle 9"/>
            <p:cNvSpPr>
              <a:spLocks noChangeArrowheads="1"/>
            </p:cNvSpPr>
            <p:nvPr/>
          </p:nvSpPr>
          <p:spPr bwMode="auto">
            <a:xfrm>
              <a:off x="6635735" y="3157039"/>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262626"/>
                  </a:solidFill>
                  <a:effectLst/>
                  <a:uLnTx/>
                  <a:uFillTx/>
                  <a:latin typeface="Arial" panose="020B0604020202020204" pitchFamily="34" charset="0"/>
                </a:rPr>
                <a:t>8000</a:t>
              </a:r>
              <a:endParaRPr kumimoji="0" lang="en-US" altLang="en-US" sz="1200" b="0" i="0" u="none" strike="noStrike" kern="0" cap="none" spc="0" normalizeH="0" baseline="0" noProof="0">
                <a:ln>
                  <a:noFill/>
                </a:ln>
                <a:solidFill>
                  <a:prstClr val="black"/>
                </a:solidFill>
                <a:effectLst/>
                <a:uLnTx/>
                <a:uFillTx/>
                <a:latin typeface="Arial" panose="020B0604020202020204" pitchFamily="34" charset="0"/>
              </a:endParaRPr>
            </a:p>
          </p:txBody>
        </p:sp>
        <p:sp>
          <p:nvSpPr>
            <p:cNvPr id="11" name="Freeform 10"/>
            <p:cNvSpPr>
              <a:spLocks/>
            </p:cNvSpPr>
            <p:nvPr/>
          </p:nvSpPr>
          <p:spPr bwMode="auto">
            <a:xfrm>
              <a:off x="886530" y="2524963"/>
              <a:ext cx="7033172" cy="420343"/>
            </a:xfrm>
            <a:custGeom>
              <a:avLst/>
              <a:gdLst>
                <a:gd name="T0" fmla="*/ 66 w 4174"/>
                <a:gd name="T1" fmla="*/ 280 h 481"/>
                <a:gd name="T2" fmla="*/ 131 w 4174"/>
                <a:gd name="T3" fmla="*/ 189 h 481"/>
                <a:gd name="T4" fmla="*/ 197 w 4174"/>
                <a:gd name="T5" fmla="*/ 203 h 481"/>
                <a:gd name="T6" fmla="*/ 262 w 4174"/>
                <a:gd name="T7" fmla="*/ 291 h 481"/>
                <a:gd name="T8" fmla="*/ 328 w 4174"/>
                <a:gd name="T9" fmla="*/ 0 h 481"/>
                <a:gd name="T10" fmla="*/ 394 w 4174"/>
                <a:gd name="T11" fmla="*/ 301 h 481"/>
                <a:gd name="T12" fmla="*/ 459 w 4174"/>
                <a:gd name="T13" fmla="*/ 318 h 481"/>
                <a:gd name="T14" fmla="*/ 525 w 4174"/>
                <a:gd name="T15" fmla="*/ 352 h 481"/>
                <a:gd name="T16" fmla="*/ 591 w 4174"/>
                <a:gd name="T17" fmla="*/ 104 h 481"/>
                <a:gd name="T18" fmla="*/ 656 w 4174"/>
                <a:gd name="T19" fmla="*/ 0 h 481"/>
                <a:gd name="T20" fmla="*/ 722 w 4174"/>
                <a:gd name="T21" fmla="*/ 307 h 481"/>
                <a:gd name="T22" fmla="*/ 788 w 4174"/>
                <a:gd name="T23" fmla="*/ 432 h 481"/>
                <a:gd name="T24" fmla="*/ 853 w 4174"/>
                <a:gd name="T25" fmla="*/ 87 h 481"/>
                <a:gd name="T26" fmla="*/ 919 w 4174"/>
                <a:gd name="T27" fmla="*/ 171 h 481"/>
                <a:gd name="T28" fmla="*/ 985 w 4174"/>
                <a:gd name="T29" fmla="*/ 89 h 481"/>
                <a:gd name="T30" fmla="*/ 1050 w 4174"/>
                <a:gd name="T31" fmla="*/ 176 h 481"/>
                <a:gd name="T32" fmla="*/ 1116 w 4174"/>
                <a:gd name="T33" fmla="*/ 274 h 481"/>
                <a:gd name="T34" fmla="*/ 1181 w 4174"/>
                <a:gd name="T35" fmla="*/ 269 h 481"/>
                <a:gd name="T36" fmla="*/ 1247 w 4174"/>
                <a:gd name="T37" fmla="*/ 261 h 481"/>
                <a:gd name="T38" fmla="*/ 1313 w 4174"/>
                <a:gd name="T39" fmla="*/ 197 h 481"/>
                <a:gd name="T40" fmla="*/ 1379 w 4174"/>
                <a:gd name="T41" fmla="*/ 481 h 481"/>
                <a:gd name="T42" fmla="*/ 1444 w 4174"/>
                <a:gd name="T43" fmla="*/ 231 h 481"/>
                <a:gd name="T44" fmla="*/ 1510 w 4174"/>
                <a:gd name="T45" fmla="*/ 87 h 481"/>
                <a:gd name="T46" fmla="*/ 1575 w 4174"/>
                <a:gd name="T47" fmla="*/ 272 h 481"/>
                <a:gd name="T48" fmla="*/ 1641 w 4174"/>
                <a:gd name="T49" fmla="*/ 146 h 481"/>
                <a:gd name="T50" fmla="*/ 1707 w 4174"/>
                <a:gd name="T51" fmla="*/ 237 h 481"/>
                <a:gd name="T52" fmla="*/ 1772 w 4174"/>
                <a:gd name="T53" fmla="*/ 420 h 481"/>
                <a:gd name="T54" fmla="*/ 1838 w 4174"/>
                <a:gd name="T55" fmla="*/ 481 h 481"/>
                <a:gd name="T56" fmla="*/ 1903 w 4174"/>
                <a:gd name="T57" fmla="*/ 0 h 481"/>
                <a:gd name="T58" fmla="*/ 1969 w 4174"/>
                <a:gd name="T59" fmla="*/ 339 h 481"/>
                <a:gd name="T60" fmla="*/ 2035 w 4174"/>
                <a:gd name="T61" fmla="*/ 123 h 481"/>
                <a:gd name="T62" fmla="*/ 2101 w 4174"/>
                <a:gd name="T63" fmla="*/ 116 h 481"/>
                <a:gd name="T64" fmla="*/ 2166 w 4174"/>
                <a:gd name="T65" fmla="*/ 180 h 481"/>
                <a:gd name="T66" fmla="*/ 2232 w 4174"/>
                <a:gd name="T67" fmla="*/ 150 h 481"/>
                <a:gd name="T68" fmla="*/ 2298 w 4174"/>
                <a:gd name="T69" fmla="*/ 271 h 481"/>
                <a:gd name="T70" fmla="*/ 2363 w 4174"/>
                <a:gd name="T71" fmla="*/ 252 h 481"/>
                <a:gd name="T72" fmla="*/ 2429 w 4174"/>
                <a:gd name="T73" fmla="*/ 280 h 481"/>
                <a:gd name="T74" fmla="*/ 2494 w 4174"/>
                <a:gd name="T75" fmla="*/ 206 h 481"/>
                <a:gd name="T76" fmla="*/ 2560 w 4174"/>
                <a:gd name="T77" fmla="*/ 267 h 481"/>
                <a:gd name="T78" fmla="*/ 2626 w 4174"/>
                <a:gd name="T79" fmla="*/ 208 h 481"/>
                <a:gd name="T80" fmla="*/ 2691 w 4174"/>
                <a:gd name="T81" fmla="*/ 197 h 481"/>
                <a:gd name="T82" fmla="*/ 2757 w 4174"/>
                <a:gd name="T83" fmla="*/ 229 h 481"/>
                <a:gd name="T84" fmla="*/ 2823 w 4174"/>
                <a:gd name="T85" fmla="*/ 214 h 481"/>
                <a:gd name="T86" fmla="*/ 2888 w 4174"/>
                <a:gd name="T87" fmla="*/ 0 h 481"/>
                <a:gd name="T88" fmla="*/ 2954 w 4174"/>
                <a:gd name="T89" fmla="*/ 394 h 481"/>
                <a:gd name="T90" fmla="*/ 3020 w 4174"/>
                <a:gd name="T91" fmla="*/ 187 h 481"/>
                <a:gd name="T92" fmla="*/ 3085 w 4174"/>
                <a:gd name="T93" fmla="*/ 218 h 481"/>
                <a:gd name="T94" fmla="*/ 3151 w 4174"/>
                <a:gd name="T95" fmla="*/ 172 h 481"/>
                <a:gd name="T96" fmla="*/ 3216 w 4174"/>
                <a:gd name="T97" fmla="*/ 481 h 481"/>
                <a:gd name="T98" fmla="*/ 3282 w 4174"/>
                <a:gd name="T99" fmla="*/ 70 h 481"/>
                <a:gd name="T100" fmla="*/ 3348 w 4174"/>
                <a:gd name="T101" fmla="*/ 57 h 481"/>
                <a:gd name="T102" fmla="*/ 3413 w 4174"/>
                <a:gd name="T103" fmla="*/ 214 h 481"/>
                <a:gd name="T104" fmla="*/ 3479 w 4174"/>
                <a:gd name="T105" fmla="*/ 329 h 481"/>
                <a:gd name="T106" fmla="*/ 3545 w 4174"/>
                <a:gd name="T107" fmla="*/ 157 h 481"/>
                <a:gd name="T108" fmla="*/ 3611 w 4174"/>
                <a:gd name="T109" fmla="*/ 97 h 481"/>
                <a:gd name="T110" fmla="*/ 3676 w 4174"/>
                <a:gd name="T111" fmla="*/ 36 h 481"/>
                <a:gd name="T112" fmla="*/ 3742 w 4174"/>
                <a:gd name="T113" fmla="*/ 401 h 481"/>
                <a:gd name="T114" fmla="*/ 3807 w 4174"/>
                <a:gd name="T115" fmla="*/ 307 h 481"/>
                <a:gd name="T116" fmla="*/ 3873 w 4174"/>
                <a:gd name="T117" fmla="*/ 40 h 481"/>
                <a:gd name="T118" fmla="*/ 3939 w 4174"/>
                <a:gd name="T119" fmla="*/ 97 h 481"/>
                <a:gd name="T120" fmla="*/ 4004 w 4174"/>
                <a:gd name="T121" fmla="*/ 136 h 481"/>
                <a:gd name="T122" fmla="*/ 4070 w 4174"/>
                <a:gd name="T123" fmla="*/ 259 h 481"/>
                <a:gd name="T124" fmla="*/ 4136 w 4174"/>
                <a:gd name="T125" fmla="*/ 284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74" h="481">
                  <a:moveTo>
                    <a:pt x="0" y="242"/>
                  </a:moveTo>
                  <a:lnTo>
                    <a:pt x="1" y="235"/>
                  </a:lnTo>
                  <a:lnTo>
                    <a:pt x="1" y="235"/>
                  </a:lnTo>
                  <a:lnTo>
                    <a:pt x="2" y="235"/>
                  </a:lnTo>
                  <a:lnTo>
                    <a:pt x="2" y="235"/>
                  </a:lnTo>
                  <a:lnTo>
                    <a:pt x="2" y="235"/>
                  </a:lnTo>
                  <a:lnTo>
                    <a:pt x="3" y="222"/>
                  </a:lnTo>
                  <a:lnTo>
                    <a:pt x="3" y="222"/>
                  </a:lnTo>
                  <a:lnTo>
                    <a:pt x="4" y="222"/>
                  </a:lnTo>
                  <a:lnTo>
                    <a:pt x="4" y="222"/>
                  </a:lnTo>
                  <a:lnTo>
                    <a:pt x="5" y="222"/>
                  </a:lnTo>
                  <a:lnTo>
                    <a:pt x="5" y="214"/>
                  </a:lnTo>
                  <a:lnTo>
                    <a:pt x="6" y="214"/>
                  </a:lnTo>
                  <a:lnTo>
                    <a:pt x="6" y="214"/>
                  </a:lnTo>
                  <a:lnTo>
                    <a:pt x="6" y="214"/>
                  </a:lnTo>
                  <a:lnTo>
                    <a:pt x="7" y="214"/>
                  </a:lnTo>
                  <a:lnTo>
                    <a:pt x="7" y="206"/>
                  </a:lnTo>
                  <a:lnTo>
                    <a:pt x="8" y="206"/>
                  </a:lnTo>
                  <a:lnTo>
                    <a:pt x="8" y="206"/>
                  </a:lnTo>
                  <a:lnTo>
                    <a:pt x="8" y="206"/>
                  </a:lnTo>
                  <a:lnTo>
                    <a:pt x="9" y="206"/>
                  </a:lnTo>
                  <a:lnTo>
                    <a:pt x="9" y="218"/>
                  </a:lnTo>
                  <a:lnTo>
                    <a:pt x="10" y="218"/>
                  </a:lnTo>
                  <a:lnTo>
                    <a:pt x="10" y="218"/>
                  </a:lnTo>
                  <a:lnTo>
                    <a:pt x="11" y="218"/>
                  </a:lnTo>
                  <a:lnTo>
                    <a:pt x="11" y="218"/>
                  </a:lnTo>
                  <a:lnTo>
                    <a:pt x="12" y="212"/>
                  </a:lnTo>
                  <a:lnTo>
                    <a:pt x="12" y="212"/>
                  </a:lnTo>
                  <a:lnTo>
                    <a:pt x="13" y="212"/>
                  </a:lnTo>
                  <a:lnTo>
                    <a:pt x="13" y="212"/>
                  </a:lnTo>
                  <a:lnTo>
                    <a:pt x="13" y="212"/>
                  </a:lnTo>
                  <a:lnTo>
                    <a:pt x="14" y="233"/>
                  </a:lnTo>
                  <a:lnTo>
                    <a:pt x="14" y="233"/>
                  </a:lnTo>
                  <a:lnTo>
                    <a:pt x="15" y="233"/>
                  </a:lnTo>
                  <a:lnTo>
                    <a:pt x="15" y="233"/>
                  </a:lnTo>
                  <a:lnTo>
                    <a:pt x="15" y="233"/>
                  </a:lnTo>
                  <a:lnTo>
                    <a:pt x="16" y="269"/>
                  </a:lnTo>
                  <a:lnTo>
                    <a:pt x="17" y="269"/>
                  </a:lnTo>
                  <a:lnTo>
                    <a:pt x="17" y="269"/>
                  </a:lnTo>
                  <a:lnTo>
                    <a:pt x="17" y="269"/>
                  </a:lnTo>
                  <a:lnTo>
                    <a:pt x="18" y="269"/>
                  </a:lnTo>
                  <a:lnTo>
                    <a:pt x="18" y="280"/>
                  </a:lnTo>
                  <a:lnTo>
                    <a:pt x="19" y="280"/>
                  </a:lnTo>
                  <a:lnTo>
                    <a:pt x="19" y="280"/>
                  </a:lnTo>
                  <a:lnTo>
                    <a:pt x="19" y="280"/>
                  </a:lnTo>
                  <a:lnTo>
                    <a:pt x="20" y="280"/>
                  </a:lnTo>
                  <a:lnTo>
                    <a:pt x="20" y="274"/>
                  </a:lnTo>
                  <a:lnTo>
                    <a:pt x="21" y="274"/>
                  </a:lnTo>
                  <a:lnTo>
                    <a:pt x="21" y="274"/>
                  </a:lnTo>
                  <a:lnTo>
                    <a:pt x="22" y="274"/>
                  </a:lnTo>
                  <a:lnTo>
                    <a:pt x="22" y="274"/>
                  </a:lnTo>
                  <a:lnTo>
                    <a:pt x="23" y="284"/>
                  </a:lnTo>
                  <a:lnTo>
                    <a:pt x="23" y="284"/>
                  </a:lnTo>
                  <a:lnTo>
                    <a:pt x="23" y="284"/>
                  </a:lnTo>
                  <a:lnTo>
                    <a:pt x="24" y="284"/>
                  </a:lnTo>
                  <a:lnTo>
                    <a:pt x="24" y="284"/>
                  </a:lnTo>
                  <a:lnTo>
                    <a:pt x="25" y="293"/>
                  </a:lnTo>
                  <a:lnTo>
                    <a:pt x="25" y="293"/>
                  </a:lnTo>
                  <a:lnTo>
                    <a:pt x="25" y="293"/>
                  </a:lnTo>
                  <a:lnTo>
                    <a:pt x="26" y="293"/>
                  </a:lnTo>
                  <a:lnTo>
                    <a:pt x="26" y="293"/>
                  </a:lnTo>
                  <a:lnTo>
                    <a:pt x="27" y="291"/>
                  </a:lnTo>
                  <a:lnTo>
                    <a:pt x="27" y="291"/>
                  </a:lnTo>
                  <a:lnTo>
                    <a:pt x="28" y="291"/>
                  </a:lnTo>
                  <a:lnTo>
                    <a:pt x="28" y="291"/>
                  </a:lnTo>
                  <a:lnTo>
                    <a:pt x="29" y="291"/>
                  </a:lnTo>
                  <a:lnTo>
                    <a:pt x="29" y="295"/>
                  </a:lnTo>
                  <a:lnTo>
                    <a:pt x="29" y="295"/>
                  </a:lnTo>
                  <a:lnTo>
                    <a:pt x="30" y="295"/>
                  </a:lnTo>
                  <a:lnTo>
                    <a:pt x="30" y="295"/>
                  </a:lnTo>
                  <a:lnTo>
                    <a:pt x="31" y="295"/>
                  </a:lnTo>
                  <a:lnTo>
                    <a:pt x="31" y="316"/>
                  </a:lnTo>
                  <a:lnTo>
                    <a:pt x="32" y="316"/>
                  </a:lnTo>
                  <a:lnTo>
                    <a:pt x="32" y="316"/>
                  </a:lnTo>
                  <a:lnTo>
                    <a:pt x="33" y="316"/>
                  </a:lnTo>
                  <a:lnTo>
                    <a:pt x="33" y="316"/>
                  </a:lnTo>
                  <a:lnTo>
                    <a:pt x="33" y="310"/>
                  </a:lnTo>
                  <a:lnTo>
                    <a:pt x="34" y="310"/>
                  </a:lnTo>
                  <a:lnTo>
                    <a:pt x="34" y="310"/>
                  </a:lnTo>
                  <a:lnTo>
                    <a:pt x="35" y="310"/>
                  </a:lnTo>
                  <a:lnTo>
                    <a:pt x="35" y="310"/>
                  </a:lnTo>
                  <a:lnTo>
                    <a:pt x="35" y="299"/>
                  </a:lnTo>
                  <a:lnTo>
                    <a:pt x="36" y="299"/>
                  </a:lnTo>
                  <a:lnTo>
                    <a:pt x="36" y="299"/>
                  </a:lnTo>
                  <a:lnTo>
                    <a:pt x="37" y="299"/>
                  </a:lnTo>
                  <a:lnTo>
                    <a:pt x="37" y="299"/>
                  </a:lnTo>
                  <a:lnTo>
                    <a:pt x="38" y="297"/>
                  </a:lnTo>
                  <a:lnTo>
                    <a:pt x="38" y="297"/>
                  </a:lnTo>
                  <a:lnTo>
                    <a:pt x="39" y="297"/>
                  </a:lnTo>
                  <a:lnTo>
                    <a:pt x="39" y="297"/>
                  </a:lnTo>
                  <a:lnTo>
                    <a:pt x="39" y="297"/>
                  </a:lnTo>
                  <a:lnTo>
                    <a:pt x="40" y="290"/>
                  </a:lnTo>
                  <a:lnTo>
                    <a:pt x="40" y="290"/>
                  </a:lnTo>
                  <a:lnTo>
                    <a:pt x="41" y="290"/>
                  </a:lnTo>
                  <a:lnTo>
                    <a:pt x="41" y="290"/>
                  </a:lnTo>
                  <a:lnTo>
                    <a:pt x="41" y="290"/>
                  </a:lnTo>
                  <a:lnTo>
                    <a:pt x="42" y="295"/>
                  </a:lnTo>
                  <a:lnTo>
                    <a:pt x="42" y="295"/>
                  </a:lnTo>
                  <a:lnTo>
                    <a:pt x="43" y="295"/>
                  </a:lnTo>
                  <a:lnTo>
                    <a:pt x="43" y="295"/>
                  </a:lnTo>
                  <a:lnTo>
                    <a:pt x="44" y="295"/>
                  </a:lnTo>
                  <a:lnTo>
                    <a:pt x="44" y="286"/>
                  </a:lnTo>
                  <a:lnTo>
                    <a:pt x="45" y="286"/>
                  </a:lnTo>
                  <a:lnTo>
                    <a:pt x="45" y="286"/>
                  </a:lnTo>
                  <a:lnTo>
                    <a:pt x="46" y="286"/>
                  </a:lnTo>
                  <a:lnTo>
                    <a:pt x="46" y="286"/>
                  </a:lnTo>
                  <a:lnTo>
                    <a:pt x="46" y="282"/>
                  </a:lnTo>
                  <a:lnTo>
                    <a:pt x="47" y="282"/>
                  </a:lnTo>
                  <a:lnTo>
                    <a:pt x="47" y="282"/>
                  </a:lnTo>
                  <a:lnTo>
                    <a:pt x="48" y="282"/>
                  </a:lnTo>
                  <a:lnTo>
                    <a:pt x="48" y="282"/>
                  </a:lnTo>
                  <a:lnTo>
                    <a:pt x="49" y="278"/>
                  </a:lnTo>
                  <a:lnTo>
                    <a:pt x="49" y="278"/>
                  </a:lnTo>
                  <a:lnTo>
                    <a:pt x="50" y="278"/>
                  </a:lnTo>
                  <a:lnTo>
                    <a:pt x="50" y="278"/>
                  </a:lnTo>
                  <a:lnTo>
                    <a:pt x="50" y="278"/>
                  </a:lnTo>
                  <a:lnTo>
                    <a:pt x="51" y="280"/>
                  </a:lnTo>
                  <a:lnTo>
                    <a:pt x="51" y="280"/>
                  </a:lnTo>
                  <a:lnTo>
                    <a:pt x="52" y="280"/>
                  </a:lnTo>
                  <a:lnTo>
                    <a:pt x="52" y="280"/>
                  </a:lnTo>
                  <a:lnTo>
                    <a:pt x="52" y="280"/>
                  </a:lnTo>
                  <a:lnTo>
                    <a:pt x="53" y="282"/>
                  </a:lnTo>
                  <a:lnTo>
                    <a:pt x="53" y="282"/>
                  </a:lnTo>
                  <a:lnTo>
                    <a:pt x="54" y="282"/>
                  </a:lnTo>
                  <a:lnTo>
                    <a:pt x="54" y="282"/>
                  </a:lnTo>
                  <a:lnTo>
                    <a:pt x="55" y="282"/>
                  </a:lnTo>
                  <a:lnTo>
                    <a:pt x="55" y="271"/>
                  </a:lnTo>
                  <a:lnTo>
                    <a:pt x="56" y="271"/>
                  </a:lnTo>
                  <a:lnTo>
                    <a:pt x="56" y="271"/>
                  </a:lnTo>
                  <a:lnTo>
                    <a:pt x="56" y="271"/>
                  </a:lnTo>
                  <a:lnTo>
                    <a:pt x="57" y="271"/>
                  </a:lnTo>
                  <a:lnTo>
                    <a:pt x="57" y="267"/>
                  </a:lnTo>
                  <a:lnTo>
                    <a:pt x="58" y="267"/>
                  </a:lnTo>
                  <a:lnTo>
                    <a:pt x="58" y="267"/>
                  </a:lnTo>
                  <a:lnTo>
                    <a:pt x="58" y="267"/>
                  </a:lnTo>
                  <a:lnTo>
                    <a:pt x="59" y="267"/>
                  </a:lnTo>
                  <a:lnTo>
                    <a:pt x="59" y="272"/>
                  </a:lnTo>
                  <a:lnTo>
                    <a:pt x="60" y="272"/>
                  </a:lnTo>
                  <a:lnTo>
                    <a:pt x="60" y="272"/>
                  </a:lnTo>
                  <a:lnTo>
                    <a:pt x="61" y="272"/>
                  </a:lnTo>
                  <a:lnTo>
                    <a:pt x="61" y="272"/>
                  </a:lnTo>
                  <a:lnTo>
                    <a:pt x="62" y="274"/>
                  </a:lnTo>
                  <a:lnTo>
                    <a:pt x="62" y="274"/>
                  </a:lnTo>
                  <a:lnTo>
                    <a:pt x="62" y="274"/>
                  </a:lnTo>
                  <a:lnTo>
                    <a:pt x="63" y="274"/>
                  </a:lnTo>
                  <a:lnTo>
                    <a:pt x="63" y="274"/>
                  </a:lnTo>
                  <a:lnTo>
                    <a:pt x="64" y="280"/>
                  </a:lnTo>
                  <a:lnTo>
                    <a:pt x="64" y="280"/>
                  </a:lnTo>
                  <a:lnTo>
                    <a:pt x="65" y="280"/>
                  </a:lnTo>
                  <a:lnTo>
                    <a:pt x="65" y="280"/>
                  </a:lnTo>
                  <a:lnTo>
                    <a:pt x="66" y="280"/>
                  </a:lnTo>
                  <a:lnTo>
                    <a:pt x="66" y="277"/>
                  </a:lnTo>
                  <a:lnTo>
                    <a:pt x="66" y="277"/>
                  </a:lnTo>
                  <a:lnTo>
                    <a:pt x="67" y="277"/>
                  </a:lnTo>
                  <a:lnTo>
                    <a:pt x="67" y="277"/>
                  </a:lnTo>
                  <a:lnTo>
                    <a:pt x="68" y="277"/>
                  </a:lnTo>
                  <a:lnTo>
                    <a:pt x="68" y="337"/>
                  </a:lnTo>
                  <a:lnTo>
                    <a:pt x="68" y="337"/>
                  </a:lnTo>
                  <a:lnTo>
                    <a:pt x="69" y="337"/>
                  </a:lnTo>
                  <a:lnTo>
                    <a:pt x="69" y="337"/>
                  </a:lnTo>
                  <a:lnTo>
                    <a:pt x="70" y="337"/>
                  </a:lnTo>
                  <a:lnTo>
                    <a:pt x="70" y="481"/>
                  </a:lnTo>
                  <a:lnTo>
                    <a:pt x="71" y="481"/>
                  </a:lnTo>
                  <a:lnTo>
                    <a:pt x="71" y="481"/>
                  </a:lnTo>
                  <a:lnTo>
                    <a:pt x="72" y="481"/>
                  </a:lnTo>
                  <a:lnTo>
                    <a:pt x="72" y="481"/>
                  </a:lnTo>
                  <a:lnTo>
                    <a:pt x="72" y="481"/>
                  </a:lnTo>
                  <a:lnTo>
                    <a:pt x="73" y="481"/>
                  </a:lnTo>
                  <a:lnTo>
                    <a:pt x="73" y="481"/>
                  </a:lnTo>
                  <a:lnTo>
                    <a:pt x="74" y="481"/>
                  </a:lnTo>
                  <a:lnTo>
                    <a:pt x="74" y="481"/>
                  </a:lnTo>
                  <a:lnTo>
                    <a:pt x="75" y="481"/>
                  </a:lnTo>
                  <a:lnTo>
                    <a:pt x="75" y="481"/>
                  </a:lnTo>
                  <a:lnTo>
                    <a:pt x="76" y="481"/>
                  </a:lnTo>
                  <a:lnTo>
                    <a:pt x="76" y="481"/>
                  </a:lnTo>
                  <a:lnTo>
                    <a:pt x="77" y="481"/>
                  </a:lnTo>
                  <a:lnTo>
                    <a:pt x="77" y="481"/>
                  </a:lnTo>
                  <a:lnTo>
                    <a:pt x="77" y="481"/>
                  </a:lnTo>
                  <a:lnTo>
                    <a:pt x="78" y="481"/>
                  </a:lnTo>
                  <a:lnTo>
                    <a:pt x="78" y="481"/>
                  </a:lnTo>
                  <a:lnTo>
                    <a:pt x="79" y="481"/>
                  </a:lnTo>
                  <a:lnTo>
                    <a:pt x="79" y="481"/>
                  </a:lnTo>
                  <a:lnTo>
                    <a:pt x="79" y="481"/>
                  </a:lnTo>
                  <a:lnTo>
                    <a:pt x="80" y="481"/>
                  </a:lnTo>
                  <a:lnTo>
                    <a:pt x="80" y="481"/>
                  </a:lnTo>
                  <a:lnTo>
                    <a:pt x="81" y="481"/>
                  </a:lnTo>
                  <a:lnTo>
                    <a:pt x="81" y="481"/>
                  </a:lnTo>
                  <a:lnTo>
                    <a:pt x="82" y="481"/>
                  </a:lnTo>
                  <a:lnTo>
                    <a:pt x="82" y="481"/>
                  </a:lnTo>
                  <a:lnTo>
                    <a:pt x="83" y="481"/>
                  </a:lnTo>
                  <a:lnTo>
                    <a:pt x="83" y="481"/>
                  </a:lnTo>
                  <a:lnTo>
                    <a:pt x="83" y="481"/>
                  </a:lnTo>
                  <a:lnTo>
                    <a:pt x="84" y="481"/>
                  </a:lnTo>
                  <a:lnTo>
                    <a:pt x="84" y="481"/>
                  </a:lnTo>
                  <a:lnTo>
                    <a:pt x="85" y="481"/>
                  </a:lnTo>
                  <a:lnTo>
                    <a:pt x="85" y="481"/>
                  </a:lnTo>
                  <a:lnTo>
                    <a:pt x="85" y="413"/>
                  </a:lnTo>
                  <a:lnTo>
                    <a:pt x="86" y="413"/>
                  </a:lnTo>
                  <a:lnTo>
                    <a:pt x="86" y="413"/>
                  </a:lnTo>
                  <a:lnTo>
                    <a:pt x="87" y="413"/>
                  </a:lnTo>
                  <a:lnTo>
                    <a:pt x="87" y="413"/>
                  </a:lnTo>
                  <a:lnTo>
                    <a:pt x="88" y="350"/>
                  </a:lnTo>
                  <a:lnTo>
                    <a:pt x="88" y="350"/>
                  </a:lnTo>
                  <a:lnTo>
                    <a:pt x="89" y="350"/>
                  </a:lnTo>
                  <a:lnTo>
                    <a:pt x="89" y="350"/>
                  </a:lnTo>
                  <a:lnTo>
                    <a:pt x="89" y="350"/>
                  </a:lnTo>
                  <a:lnTo>
                    <a:pt x="90" y="329"/>
                  </a:lnTo>
                  <a:lnTo>
                    <a:pt x="90" y="329"/>
                  </a:lnTo>
                  <a:lnTo>
                    <a:pt x="91" y="329"/>
                  </a:lnTo>
                  <a:lnTo>
                    <a:pt x="91" y="329"/>
                  </a:lnTo>
                  <a:lnTo>
                    <a:pt x="92" y="329"/>
                  </a:lnTo>
                  <a:lnTo>
                    <a:pt x="92" y="295"/>
                  </a:lnTo>
                  <a:lnTo>
                    <a:pt x="93" y="295"/>
                  </a:lnTo>
                  <a:lnTo>
                    <a:pt x="93" y="295"/>
                  </a:lnTo>
                  <a:lnTo>
                    <a:pt x="93" y="295"/>
                  </a:lnTo>
                  <a:lnTo>
                    <a:pt x="94" y="295"/>
                  </a:lnTo>
                  <a:lnTo>
                    <a:pt x="94" y="280"/>
                  </a:lnTo>
                  <a:lnTo>
                    <a:pt x="95" y="280"/>
                  </a:lnTo>
                  <a:lnTo>
                    <a:pt x="95" y="280"/>
                  </a:lnTo>
                  <a:lnTo>
                    <a:pt x="95" y="280"/>
                  </a:lnTo>
                  <a:lnTo>
                    <a:pt x="96" y="280"/>
                  </a:lnTo>
                  <a:lnTo>
                    <a:pt x="96" y="258"/>
                  </a:lnTo>
                  <a:lnTo>
                    <a:pt x="97" y="258"/>
                  </a:lnTo>
                  <a:lnTo>
                    <a:pt x="97" y="258"/>
                  </a:lnTo>
                  <a:lnTo>
                    <a:pt x="98" y="258"/>
                  </a:lnTo>
                  <a:lnTo>
                    <a:pt x="98" y="258"/>
                  </a:lnTo>
                  <a:lnTo>
                    <a:pt x="99" y="242"/>
                  </a:lnTo>
                  <a:lnTo>
                    <a:pt x="99" y="242"/>
                  </a:lnTo>
                  <a:lnTo>
                    <a:pt x="99" y="242"/>
                  </a:lnTo>
                  <a:lnTo>
                    <a:pt x="100" y="242"/>
                  </a:lnTo>
                  <a:lnTo>
                    <a:pt x="100" y="242"/>
                  </a:lnTo>
                  <a:lnTo>
                    <a:pt x="101" y="233"/>
                  </a:lnTo>
                  <a:lnTo>
                    <a:pt x="101" y="233"/>
                  </a:lnTo>
                  <a:lnTo>
                    <a:pt x="101" y="233"/>
                  </a:lnTo>
                  <a:lnTo>
                    <a:pt x="102" y="233"/>
                  </a:lnTo>
                  <a:lnTo>
                    <a:pt x="102" y="233"/>
                  </a:lnTo>
                  <a:lnTo>
                    <a:pt x="103" y="220"/>
                  </a:lnTo>
                  <a:lnTo>
                    <a:pt x="103" y="220"/>
                  </a:lnTo>
                  <a:lnTo>
                    <a:pt x="104" y="220"/>
                  </a:lnTo>
                  <a:lnTo>
                    <a:pt x="104" y="220"/>
                  </a:lnTo>
                  <a:lnTo>
                    <a:pt x="105" y="220"/>
                  </a:lnTo>
                  <a:lnTo>
                    <a:pt x="105" y="197"/>
                  </a:lnTo>
                  <a:lnTo>
                    <a:pt x="105" y="197"/>
                  </a:lnTo>
                  <a:lnTo>
                    <a:pt x="106" y="197"/>
                  </a:lnTo>
                  <a:lnTo>
                    <a:pt x="106" y="197"/>
                  </a:lnTo>
                  <a:lnTo>
                    <a:pt x="107" y="197"/>
                  </a:lnTo>
                  <a:lnTo>
                    <a:pt x="107" y="195"/>
                  </a:lnTo>
                  <a:lnTo>
                    <a:pt x="108" y="195"/>
                  </a:lnTo>
                  <a:lnTo>
                    <a:pt x="108" y="195"/>
                  </a:lnTo>
                  <a:lnTo>
                    <a:pt x="109" y="195"/>
                  </a:lnTo>
                  <a:lnTo>
                    <a:pt x="109" y="195"/>
                  </a:lnTo>
                  <a:lnTo>
                    <a:pt x="110" y="182"/>
                  </a:lnTo>
                  <a:lnTo>
                    <a:pt x="110" y="182"/>
                  </a:lnTo>
                  <a:lnTo>
                    <a:pt x="110" y="182"/>
                  </a:lnTo>
                  <a:lnTo>
                    <a:pt x="111" y="182"/>
                  </a:lnTo>
                  <a:lnTo>
                    <a:pt x="111" y="182"/>
                  </a:lnTo>
                  <a:lnTo>
                    <a:pt x="112" y="182"/>
                  </a:lnTo>
                  <a:lnTo>
                    <a:pt x="112" y="182"/>
                  </a:lnTo>
                  <a:lnTo>
                    <a:pt x="112" y="182"/>
                  </a:lnTo>
                  <a:lnTo>
                    <a:pt x="113" y="182"/>
                  </a:lnTo>
                  <a:lnTo>
                    <a:pt x="113" y="182"/>
                  </a:lnTo>
                  <a:lnTo>
                    <a:pt x="114" y="174"/>
                  </a:lnTo>
                  <a:lnTo>
                    <a:pt x="114" y="174"/>
                  </a:lnTo>
                  <a:lnTo>
                    <a:pt x="115" y="174"/>
                  </a:lnTo>
                  <a:lnTo>
                    <a:pt x="115" y="174"/>
                  </a:lnTo>
                  <a:lnTo>
                    <a:pt x="116" y="174"/>
                  </a:lnTo>
                  <a:lnTo>
                    <a:pt x="116" y="165"/>
                  </a:lnTo>
                  <a:lnTo>
                    <a:pt x="116" y="165"/>
                  </a:lnTo>
                  <a:lnTo>
                    <a:pt x="117" y="165"/>
                  </a:lnTo>
                  <a:lnTo>
                    <a:pt x="117" y="165"/>
                  </a:lnTo>
                  <a:lnTo>
                    <a:pt x="118" y="165"/>
                  </a:lnTo>
                  <a:lnTo>
                    <a:pt x="118" y="165"/>
                  </a:lnTo>
                  <a:lnTo>
                    <a:pt x="119" y="165"/>
                  </a:lnTo>
                  <a:lnTo>
                    <a:pt x="119" y="165"/>
                  </a:lnTo>
                  <a:lnTo>
                    <a:pt x="120" y="165"/>
                  </a:lnTo>
                  <a:lnTo>
                    <a:pt x="120" y="165"/>
                  </a:lnTo>
                  <a:lnTo>
                    <a:pt x="120" y="159"/>
                  </a:lnTo>
                  <a:lnTo>
                    <a:pt x="121" y="159"/>
                  </a:lnTo>
                  <a:lnTo>
                    <a:pt x="121" y="159"/>
                  </a:lnTo>
                  <a:lnTo>
                    <a:pt x="122" y="159"/>
                  </a:lnTo>
                  <a:lnTo>
                    <a:pt x="122" y="159"/>
                  </a:lnTo>
                  <a:lnTo>
                    <a:pt x="122" y="199"/>
                  </a:lnTo>
                  <a:lnTo>
                    <a:pt x="123" y="199"/>
                  </a:lnTo>
                  <a:lnTo>
                    <a:pt x="123" y="199"/>
                  </a:lnTo>
                  <a:lnTo>
                    <a:pt x="124" y="199"/>
                  </a:lnTo>
                  <a:lnTo>
                    <a:pt x="124" y="199"/>
                  </a:lnTo>
                  <a:lnTo>
                    <a:pt x="125" y="242"/>
                  </a:lnTo>
                  <a:lnTo>
                    <a:pt x="125" y="242"/>
                  </a:lnTo>
                  <a:lnTo>
                    <a:pt x="126" y="242"/>
                  </a:lnTo>
                  <a:lnTo>
                    <a:pt x="126" y="242"/>
                  </a:lnTo>
                  <a:lnTo>
                    <a:pt x="126" y="242"/>
                  </a:lnTo>
                  <a:lnTo>
                    <a:pt x="127" y="242"/>
                  </a:lnTo>
                  <a:lnTo>
                    <a:pt x="127" y="242"/>
                  </a:lnTo>
                  <a:lnTo>
                    <a:pt x="128" y="242"/>
                  </a:lnTo>
                  <a:lnTo>
                    <a:pt x="128" y="242"/>
                  </a:lnTo>
                  <a:lnTo>
                    <a:pt x="128" y="242"/>
                  </a:lnTo>
                  <a:lnTo>
                    <a:pt x="129" y="208"/>
                  </a:lnTo>
                  <a:lnTo>
                    <a:pt x="129" y="208"/>
                  </a:lnTo>
                  <a:lnTo>
                    <a:pt x="130" y="208"/>
                  </a:lnTo>
                  <a:lnTo>
                    <a:pt x="130" y="208"/>
                  </a:lnTo>
                  <a:lnTo>
                    <a:pt x="131" y="208"/>
                  </a:lnTo>
                  <a:lnTo>
                    <a:pt x="131" y="189"/>
                  </a:lnTo>
                  <a:lnTo>
                    <a:pt x="132" y="189"/>
                  </a:lnTo>
                  <a:lnTo>
                    <a:pt x="132" y="189"/>
                  </a:lnTo>
                  <a:lnTo>
                    <a:pt x="132" y="189"/>
                  </a:lnTo>
                  <a:lnTo>
                    <a:pt x="133" y="189"/>
                  </a:lnTo>
                  <a:lnTo>
                    <a:pt x="133" y="152"/>
                  </a:lnTo>
                  <a:lnTo>
                    <a:pt x="134" y="152"/>
                  </a:lnTo>
                  <a:lnTo>
                    <a:pt x="134" y="152"/>
                  </a:lnTo>
                  <a:lnTo>
                    <a:pt x="135" y="152"/>
                  </a:lnTo>
                  <a:lnTo>
                    <a:pt x="135" y="152"/>
                  </a:lnTo>
                  <a:lnTo>
                    <a:pt x="136" y="135"/>
                  </a:lnTo>
                  <a:lnTo>
                    <a:pt x="136" y="135"/>
                  </a:lnTo>
                  <a:lnTo>
                    <a:pt x="136" y="135"/>
                  </a:lnTo>
                  <a:lnTo>
                    <a:pt x="137" y="135"/>
                  </a:lnTo>
                  <a:lnTo>
                    <a:pt x="137" y="135"/>
                  </a:lnTo>
                  <a:lnTo>
                    <a:pt x="138" y="123"/>
                  </a:lnTo>
                  <a:lnTo>
                    <a:pt x="138" y="123"/>
                  </a:lnTo>
                  <a:lnTo>
                    <a:pt x="138" y="123"/>
                  </a:lnTo>
                  <a:lnTo>
                    <a:pt x="139" y="123"/>
                  </a:lnTo>
                  <a:lnTo>
                    <a:pt x="139" y="123"/>
                  </a:lnTo>
                  <a:lnTo>
                    <a:pt x="140" y="106"/>
                  </a:lnTo>
                  <a:lnTo>
                    <a:pt x="140" y="106"/>
                  </a:lnTo>
                  <a:lnTo>
                    <a:pt x="141" y="106"/>
                  </a:lnTo>
                  <a:lnTo>
                    <a:pt x="141" y="106"/>
                  </a:lnTo>
                  <a:lnTo>
                    <a:pt x="142" y="106"/>
                  </a:lnTo>
                  <a:lnTo>
                    <a:pt x="142" y="93"/>
                  </a:lnTo>
                  <a:lnTo>
                    <a:pt x="143" y="93"/>
                  </a:lnTo>
                  <a:lnTo>
                    <a:pt x="143" y="93"/>
                  </a:lnTo>
                  <a:lnTo>
                    <a:pt x="143" y="93"/>
                  </a:lnTo>
                  <a:lnTo>
                    <a:pt x="144" y="93"/>
                  </a:lnTo>
                  <a:lnTo>
                    <a:pt x="144" y="91"/>
                  </a:lnTo>
                  <a:lnTo>
                    <a:pt x="145" y="91"/>
                  </a:lnTo>
                  <a:lnTo>
                    <a:pt x="145" y="91"/>
                  </a:lnTo>
                  <a:lnTo>
                    <a:pt x="145" y="91"/>
                  </a:lnTo>
                  <a:lnTo>
                    <a:pt x="146" y="91"/>
                  </a:lnTo>
                  <a:lnTo>
                    <a:pt x="146" y="99"/>
                  </a:lnTo>
                  <a:lnTo>
                    <a:pt x="147" y="99"/>
                  </a:lnTo>
                  <a:lnTo>
                    <a:pt x="147" y="99"/>
                  </a:lnTo>
                  <a:lnTo>
                    <a:pt x="148" y="99"/>
                  </a:lnTo>
                  <a:lnTo>
                    <a:pt x="148" y="99"/>
                  </a:lnTo>
                  <a:lnTo>
                    <a:pt x="149" y="99"/>
                  </a:lnTo>
                  <a:lnTo>
                    <a:pt x="149" y="99"/>
                  </a:lnTo>
                  <a:lnTo>
                    <a:pt x="149" y="99"/>
                  </a:lnTo>
                  <a:lnTo>
                    <a:pt x="150" y="99"/>
                  </a:lnTo>
                  <a:lnTo>
                    <a:pt x="150" y="99"/>
                  </a:lnTo>
                  <a:lnTo>
                    <a:pt x="151" y="91"/>
                  </a:lnTo>
                  <a:lnTo>
                    <a:pt x="151" y="91"/>
                  </a:lnTo>
                  <a:lnTo>
                    <a:pt x="152" y="91"/>
                  </a:lnTo>
                  <a:lnTo>
                    <a:pt x="152" y="91"/>
                  </a:lnTo>
                  <a:lnTo>
                    <a:pt x="153" y="91"/>
                  </a:lnTo>
                  <a:lnTo>
                    <a:pt x="153" y="87"/>
                  </a:lnTo>
                  <a:lnTo>
                    <a:pt x="153" y="87"/>
                  </a:lnTo>
                  <a:lnTo>
                    <a:pt x="154" y="87"/>
                  </a:lnTo>
                  <a:lnTo>
                    <a:pt x="154" y="87"/>
                  </a:lnTo>
                  <a:lnTo>
                    <a:pt x="155" y="87"/>
                  </a:lnTo>
                  <a:lnTo>
                    <a:pt x="155" y="91"/>
                  </a:lnTo>
                  <a:lnTo>
                    <a:pt x="155" y="91"/>
                  </a:lnTo>
                  <a:lnTo>
                    <a:pt x="156" y="91"/>
                  </a:lnTo>
                  <a:lnTo>
                    <a:pt x="156" y="91"/>
                  </a:lnTo>
                  <a:lnTo>
                    <a:pt x="157" y="91"/>
                  </a:lnTo>
                  <a:lnTo>
                    <a:pt x="157" y="76"/>
                  </a:lnTo>
                  <a:lnTo>
                    <a:pt x="158" y="76"/>
                  </a:lnTo>
                  <a:lnTo>
                    <a:pt x="158" y="76"/>
                  </a:lnTo>
                  <a:lnTo>
                    <a:pt x="159" y="76"/>
                  </a:lnTo>
                  <a:lnTo>
                    <a:pt x="159" y="76"/>
                  </a:lnTo>
                  <a:lnTo>
                    <a:pt x="159" y="87"/>
                  </a:lnTo>
                  <a:lnTo>
                    <a:pt x="160" y="87"/>
                  </a:lnTo>
                  <a:lnTo>
                    <a:pt x="160" y="87"/>
                  </a:lnTo>
                  <a:lnTo>
                    <a:pt x="161" y="87"/>
                  </a:lnTo>
                  <a:lnTo>
                    <a:pt x="161" y="87"/>
                  </a:lnTo>
                  <a:lnTo>
                    <a:pt x="161" y="155"/>
                  </a:lnTo>
                  <a:lnTo>
                    <a:pt x="162" y="155"/>
                  </a:lnTo>
                  <a:lnTo>
                    <a:pt x="163" y="155"/>
                  </a:lnTo>
                  <a:lnTo>
                    <a:pt x="163" y="155"/>
                  </a:lnTo>
                  <a:lnTo>
                    <a:pt x="163" y="155"/>
                  </a:lnTo>
                  <a:lnTo>
                    <a:pt x="164" y="237"/>
                  </a:lnTo>
                  <a:lnTo>
                    <a:pt x="164" y="237"/>
                  </a:lnTo>
                  <a:lnTo>
                    <a:pt x="165" y="237"/>
                  </a:lnTo>
                  <a:lnTo>
                    <a:pt x="165" y="237"/>
                  </a:lnTo>
                  <a:lnTo>
                    <a:pt x="165" y="237"/>
                  </a:lnTo>
                  <a:lnTo>
                    <a:pt x="166" y="320"/>
                  </a:lnTo>
                  <a:lnTo>
                    <a:pt x="166" y="320"/>
                  </a:lnTo>
                  <a:lnTo>
                    <a:pt x="167" y="320"/>
                  </a:lnTo>
                  <a:lnTo>
                    <a:pt x="167" y="320"/>
                  </a:lnTo>
                  <a:lnTo>
                    <a:pt x="168" y="320"/>
                  </a:lnTo>
                  <a:lnTo>
                    <a:pt x="168" y="364"/>
                  </a:lnTo>
                  <a:lnTo>
                    <a:pt x="169" y="364"/>
                  </a:lnTo>
                  <a:lnTo>
                    <a:pt x="169" y="364"/>
                  </a:lnTo>
                  <a:lnTo>
                    <a:pt x="169" y="364"/>
                  </a:lnTo>
                  <a:lnTo>
                    <a:pt x="170" y="364"/>
                  </a:lnTo>
                  <a:lnTo>
                    <a:pt x="170" y="331"/>
                  </a:lnTo>
                  <a:lnTo>
                    <a:pt x="171" y="331"/>
                  </a:lnTo>
                  <a:lnTo>
                    <a:pt x="171" y="331"/>
                  </a:lnTo>
                  <a:lnTo>
                    <a:pt x="171" y="331"/>
                  </a:lnTo>
                  <a:lnTo>
                    <a:pt x="172" y="331"/>
                  </a:lnTo>
                  <a:lnTo>
                    <a:pt x="172" y="293"/>
                  </a:lnTo>
                  <a:lnTo>
                    <a:pt x="173" y="293"/>
                  </a:lnTo>
                  <a:lnTo>
                    <a:pt x="173" y="293"/>
                  </a:lnTo>
                  <a:lnTo>
                    <a:pt x="174" y="293"/>
                  </a:lnTo>
                  <a:lnTo>
                    <a:pt x="174" y="293"/>
                  </a:lnTo>
                  <a:lnTo>
                    <a:pt x="175" y="265"/>
                  </a:lnTo>
                  <a:lnTo>
                    <a:pt x="175" y="265"/>
                  </a:lnTo>
                  <a:lnTo>
                    <a:pt x="176" y="265"/>
                  </a:lnTo>
                  <a:lnTo>
                    <a:pt x="176" y="265"/>
                  </a:lnTo>
                  <a:lnTo>
                    <a:pt x="176" y="265"/>
                  </a:lnTo>
                  <a:lnTo>
                    <a:pt x="177" y="246"/>
                  </a:lnTo>
                  <a:lnTo>
                    <a:pt x="177" y="246"/>
                  </a:lnTo>
                  <a:lnTo>
                    <a:pt x="178" y="246"/>
                  </a:lnTo>
                  <a:lnTo>
                    <a:pt x="178" y="246"/>
                  </a:lnTo>
                  <a:lnTo>
                    <a:pt x="179" y="246"/>
                  </a:lnTo>
                  <a:lnTo>
                    <a:pt x="179" y="222"/>
                  </a:lnTo>
                  <a:lnTo>
                    <a:pt x="180" y="222"/>
                  </a:lnTo>
                  <a:lnTo>
                    <a:pt x="180" y="222"/>
                  </a:lnTo>
                  <a:lnTo>
                    <a:pt x="180" y="222"/>
                  </a:lnTo>
                  <a:lnTo>
                    <a:pt x="181" y="222"/>
                  </a:lnTo>
                  <a:lnTo>
                    <a:pt x="181" y="199"/>
                  </a:lnTo>
                  <a:lnTo>
                    <a:pt x="182" y="199"/>
                  </a:lnTo>
                  <a:lnTo>
                    <a:pt x="182" y="199"/>
                  </a:lnTo>
                  <a:lnTo>
                    <a:pt x="182" y="199"/>
                  </a:lnTo>
                  <a:lnTo>
                    <a:pt x="183" y="199"/>
                  </a:lnTo>
                  <a:lnTo>
                    <a:pt x="183" y="199"/>
                  </a:lnTo>
                  <a:lnTo>
                    <a:pt x="184" y="199"/>
                  </a:lnTo>
                  <a:lnTo>
                    <a:pt x="184" y="199"/>
                  </a:lnTo>
                  <a:lnTo>
                    <a:pt x="185" y="199"/>
                  </a:lnTo>
                  <a:lnTo>
                    <a:pt x="185" y="199"/>
                  </a:lnTo>
                  <a:lnTo>
                    <a:pt x="186" y="203"/>
                  </a:lnTo>
                  <a:lnTo>
                    <a:pt x="186" y="203"/>
                  </a:lnTo>
                  <a:lnTo>
                    <a:pt x="186" y="203"/>
                  </a:lnTo>
                  <a:lnTo>
                    <a:pt x="187" y="203"/>
                  </a:lnTo>
                  <a:lnTo>
                    <a:pt x="187" y="203"/>
                  </a:lnTo>
                  <a:lnTo>
                    <a:pt x="188" y="242"/>
                  </a:lnTo>
                  <a:lnTo>
                    <a:pt x="188" y="242"/>
                  </a:lnTo>
                  <a:lnTo>
                    <a:pt x="188" y="242"/>
                  </a:lnTo>
                  <a:lnTo>
                    <a:pt x="189" y="242"/>
                  </a:lnTo>
                  <a:lnTo>
                    <a:pt x="189" y="242"/>
                  </a:lnTo>
                  <a:lnTo>
                    <a:pt x="190" y="235"/>
                  </a:lnTo>
                  <a:lnTo>
                    <a:pt x="190" y="235"/>
                  </a:lnTo>
                  <a:lnTo>
                    <a:pt x="191" y="235"/>
                  </a:lnTo>
                  <a:lnTo>
                    <a:pt x="191" y="235"/>
                  </a:lnTo>
                  <a:lnTo>
                    <a:pt x="192" y="235"/>
                  </a:lnTo>
                  <a:lnTo>
                    <a:pt x="192" y="218"/>
                  </a:lnTo>
                  <a:lnTo>
                    <a:pt x="192" y="218"/>
                  </a:lnTo>
                  <a:lnTo>
                    <a:pt x="193" y="218"/>
                  </a:lnTo>
                  <a:lnTo>
                    <a:pt x="193" y="218"/>
                  </a:lnTo>
                  <a:lnTo>
                    <a:pt x="194" y="218"/>
                  </a:lnTo>
                  <a:lnTo>
                    <a:pt x="194" y="206"/>
                  </a:lnTo>
                  <a:lnTo>
                    <a:pt x="195" y="206"/>
                  </a:lnTo>
                  <a:lnTo>
                    <a:pt x="195" y="206"/>
                  </a:lnTo>
                  <a:lnTo>
                    <a:pt x="196" y="206"/>
                  </a:lnTo>
                  <a:lnTo>
                    <a:pt x="196" y="206"/>
                  </a:lnTo>
                  <a:lnTo>
                    <a:pt x="196" y="203"/>
                  </a:lnTo>
                  <a:lnTo>
                    <a:pt x="197" y="203"/>
                  </a:lnTo>
                  <a:lnTo>
                    <a:pt x="197" y="203"/>
                  </a:lnTo>
                  <a:lnTo>
                    <a:pt x="198" y="203"/>
                  </a:lnTo>
                  <a:lnTo>
                    <a:pt x="198" y="203"/>
                  </a:lnTo>
                  <a:lnTo>
                    <a:pt x="198" y="182"/>
                  </a:lnTo>
                  <a:lnTo>
                    <a:pt x="199" y="182"/>
                  </a:lnTo>
                  <a:lnTo>
                    <a:pt x="199" y="182"/>
                  </a:lnTo>
                  <a:lnTo>
                    <a:pt x="200" y="182"/>
                  </a:lnTo>
                  <a:lnTo>
                    <a:pt x="200" y="182"/>
                  </a:lnTo>
                  <a:lnTo>
                    <a:pt x="201" y="199"/>
                  </a:lnTo>
                  <a:lnTo>
                    <a:pt x="201" y="199"/>
                  </a:lnTo>
                  <a:lnTo>
                    <a:pt x="202" y="199"/>
                  </a:lnTo>
                  <a:lnTo>
                    <a:pt x="202" y="199"/>
                  </a:lnTo>
                  <a:lnTo>
                    <a:pt x="202" y="199"/>
                  </a:lnTo>
                  <a:lnTo>
                    <a:pt x="203" y="244"/>
                  </a:lnTo>
                  <a:lnTo>
                    <a:pt x="203" y="244"/>
                  </a:lnTo>
                  <a:lnTo>
                    <a:pt x="204" y="244"/>
                  </a:lnTo>
                  <a:lnTo>
                    <a:pt x="204" y="244"/>
                  </a:lnTo>
                  <a:lnTo>
                    <a:pt x="205" y="244"/>
                  </a:lnTo>
                  <a:lnTo>
                    <a:pt x="205" y="397"/>
                  </a:lnTo>
                  <a:lnTo>
                    <a:pt x="205" y="397"/>
                  </a:lnTo>
                  <a:lnTo>
                    <a:pt x="206" y="397"/>
                  </a:lnTo>
                  <a:lnTo>
                    <a:pt x="207" y="397"/>
                  </a:lnTo>
                  <a:lnTo>
                    <a:pt x="207" y="397"/>
                  </a:lnTo>
                  <a:lnTo>
                    <a:pt x="207" y="481"/>
                  </a:lnTo>
                  <a:lnTo>
                    <a:pt x="208" y="481"/>
                  </a:lnTo>
                  <a:lnTo>
                    <a:pt x="208" y="481"/>
                  </a:lnTo>
                  <a:lnTo>
                    <a:pt x="209" y="481"/>
                  </a:lnTo>
                  <a:lnTo>
                    <a:pt x="209" y="481"/>
                  </a:lnTo>
                  <a:lnTo>
                    <a:pt x="209" y="481"/>
                  </a:lnTo>
                  <a:lnTo>
                    <a:pt x="210" y="481"/>
                  </a:lnTo>
                  <a:lnTo>
                    <a:pt x="210" y="481"/>
                  </a:lnTo>
                  <a:lnTo>
                    <a:pt x="211" y="481"/>
                  </a:lnTo>
                  <a:lnTo>
                    <a:pt x="211" y="481"/>
                  </a:lnTo>
                  <a:lnTo>
                    <a:pt x="212" y="481"/>
                  </a:lnTo>
                  <a:lnTo>
                    <a:pt x="212" y="481"/>
                  </a:lnTo>
                  <a:lnTo>
                    <a:pt x="213" y="481"/>
                  </a:lnTo>
                  <a:lnTo>
                    <a:pt x="213" y="481"/>
                  </a:lnTo>
                  <a:lnTo>
                    <a:pt x="213" y="481"/>
                  </a:lnTo>
                  <a:lnTo>
                    <a:pt x="214" y="481"/>
                  </a:lnTo>
                  <a:lnTo>
                    <a:pt x="214" y="481"/>
                  </a:lnTo>
                  <a:lnTo>
                    <a:pt x="215" y="481"/>
                  </a:lnTo>
                  <a:lnTo>
                    <a:pt x="215" y="481"/>
                  </a:lnTo>
                  <a:lnTo>
                    <a:pt x="215" y="481"/>
                  </a:lnTo>
                  <a:lnTo>
                    <a:pt x="216" y="481"/>
                  </a:lnTo>
                  <a:lnTo>
                    <a:pt x="216" y="481"/>
                  </a:lnTo>
                  <a:lnTo>
                    <a:pt x="217" y="481"/>
                  </a:lnTo>
                  <a:lnTo>
                    <a:pt x="217" y="481"/>
                  </a:lnTo>
                  <a:lnTo>
                    <a:pt x="218" y="481"/>
                  </a:lnTo>
                  <a:lnTo>
                    <a:pt x="218" y="481"/>
                  </a:lnTo>
                  <a:lnTo>
                    <a:pt x="219" y="481"/>
                  </a:lnTo>
                  <a:lnTo>
                    <a:pt x="219" y="481"/>
                  </a:lnTo>
                  <a:lnTo>
                    <a:pt x="219" y="481"/>
                  </a:lnTo>
                  <a:lnTo>
                    <a:pt x="220" y="481"/>
                  </a:lnTo>
                  <a:lnTo>
                    <a:pt x="220" y="481"/>
                  </a:lnTo>
                  <a:lnTo>
                    <a:pt x="221" y="481"/>
                  </a:lnTo>
                  <a:lnTo>
                    <a:pt x="221" y="481"/>
                  </a:lnTo>
                  <a:lnTo>
                    <a:pt x="222" y="481"/>
                  </a:lnTo>
                  <a:lnTo>
                    <a:pt x="222" y="481"/>
                  </a:lnTo>
                  <a:lnTo>
                    <a:pt x="223" y="462"/>
                  </a:lnTo>
                  <a:lnTo>
                    <a:pt x="223" y="462"/>
                  </a:lnTo>
                  <a:lnTo>
                    <a:pt x="223" y="462"/>
                  </a:lnTo>
                  <a:lnTo>
                    <a:pt x="224" y="462"/>
                  </a:lnTo>
                  <a:lnTo>
                    <a:pt x="224" y="462"/>
                  </a:lnTo>
                  <a:lnTo>
                    <a:pt x="225" y="432"/>
                  </a:lnTo>
                  <a:lnTo>
                    <a:pt x="225" y="432"/>
                  </a:lnTo>
                  <a:lnTo>
                    <a:pt x="225" y="432"/>
                  </a:lnTo>
                  <a:lnTo>
                    <a:pt x="226" y="432"/>
                  </a:lnTo>
                  <a:lnTo>
                    <a:pt x="226" y="432"/>
                  </a:lnTo>
                  <a:lnTo>
                    <a:pt x="227" y="409"/>
                  </a:lnTo>
                  <a:lnTo>
                    <a:pt x="227" y="409"/>
                  </a:lnTo>
                  <a:lnTo>
                    <a:pt x="228" y="409"/>
                  </a:lnTo>
                  <a:lnTo>
                    <a:pt x="228" y="409"/>
                  </a:lnTo>
                  <a:lnTo>
                    <a:pt x="229" y="409"/>
                  </a:lnTo>
                  <a:lnTo>
                    <a:pt x="229" y="377"/>
                  </a:lnTo>
                  <a:lnTo>
                    <a:pt x="229" y="377"/>
                  </a:lnTo>
                  <a:lnTo>
                    <a:pt x="230" y="377"/>
                  </a:lnTo>
                  <a:lnTo>
                    <a:pt x="230" y="377"/>
                  </a:lnTo>
                  <a:lnTo>
                    <a:pt x="231" y="377"/>
                  </a:lnTo>
                  <a:lnTo>
                    <a:pt x="231" y="358"/>
                  </a:lnTo>
                  <a:lnTo>
                    <a:pt x="231" y="358"/>
                  </a:lnTo>
                  <a:lnTo>
                    <a:pt x="232" y="358"/>
                  </a:lnTo>
                  <a:lnTo>
                    <a:pt x="232" y="358"/>
                  </a:lnTo>
                  <a:lnTo>
                    <a:pt x="233" y="358"/>
                  </a:lnTo>
                  <a:lnTo>
                    <a:pt x="233" y="343"/>
                  </a:lnTo>
                  <a:lnTo>
                    <a:pt x="234" y="343"/>
                  </a:lnTo>
                  <a:lnTo>
                    <a:pt x="234" y="343"/>
                  </a:lnTo>
                  <a:lnTo>
                    <a:pt x="235" y="343"/>
                  </a:lnTo>
                  <a:lnTo>
                    <a:pt x="235" y="343"/>
                  </a:lnTo>
                  <a:lnTo>
                    <a:pt x="235" y="309"/>
                  </a:lnTo>
                  <a:lnTo>
                    <a:pt x="236" y="309"/>
                  </a:lnTo>
                  <a:lnTo>
                    <a:pt x="236" y="309"/>
                  </a:lnTo>
                  <a:lnTo>
                    <a:pt x="237" y="309"/>
                  </a:lnTo>
                  <a:lnTo>
                    <a:pt x="237" y="309"/>
                  </a:lnTo>
                  <a:lnTo>
                    <a:pt x="238" y="310"/>
                  </a:lnTo>
                  <a:lnTo>
                    <a:pt x="238" y="310"/>
                  </a:lnTo>
                  <a:lnTo>
                    <a:pt x="239" y="310"/>
                  </a:lnTo>
                  <a:lnTo>
                    <a:pt x="239" y="310"/>
                  </a:lnTo>
                  <a:lnTo>
                    <a:pt x="240" y="310"/>
                  </a:lnTo>
                  <a:lnTo>
                    <a:pt x="240" y="293"/>
                  </a:lnTo>
                  <a:lnTo>
                    <a:pt x="240" y="293"/>
                  </a:lnTo>
                  <a:lnTo>
                    <a:pt x="241" y="293"/>
                  </a:lnTo>
                  <a:lnTo>
                    <a:pt x="241" y="293"/>
                  </a:lnTo>
                  <a:lnTo>
                    <a:pt x="242" y="293"/>
                  </a:lnTo>
                  <a:lnTo>
                    <a:pt x="242" y="290"/>
                  </a:lnTo>
                  <a:lnTo>
                    <a:pt x="242" y="290"/>
                  </a:lnTo>
                  <a:lnTo>
                    <a:pt x="243" y="290"/>
                  </a:lnTo>
                  <a:lnTo>
                    <a:pt x="243" y="290"/>
                  </a:lnTo>
                  <a:lnTo>
                    <a:pt x="244" y="290"/>
                  </a:lnTo>
                  <a:lnTo>
                    <a:pt x="244" y="284"/>
                  </a:lnTo>
                  <a:lnTo>
                    <a:pt x="245" y="284"/>
                  </a:lnTo>
                  <a:lnTo>
                    <a:pt x="245" y="284"/>
                  </a:lnTo>
                  <a:lnTo>
                    <a:pt x="246" y="284"/>
                  </a:lnTo>
                  <a:lnTo>
                    <a:pt x="246" y="284"/>
                  </a:lnTo>
                  <a:lnTo>
                    <a:pt x="246" y="286"/>
                  </a:lnTo>
                  <a:lnTo>
                    <a:pt x="247" y="286"/>
                  </a:lnTo>
                  <a:lnTo>
                    <a:pt x="247" y="286"/>
                  </a:lnTo>
                  <a:lnTo>
                    <a:pt x="248" y="286"/>
                  </a:lnTo>
                  <a:lnTo>
                    <a:pt x="248" y="286"/>
                  </a:lnTo>
                  <a:lnTo>
                    <a:pt x="248" y="291"/>
                  </a:lnTo>
                  <a:lnTo>
                    <a:pt x="249" y="291"/>
                  </a:lnTo>
                  <a:lnTo>
                    <a:pt x="249" y="291"/>
                  </a:lnTo>
                  <a:lnTo>
                    <a:pt x="250" y="291"/>
                  </a:lnTo>
                  <a:lnTo>
                    <a:pt x="250" y="291"/>
                  </a:lnTo>
                  <a:lnTo>
                    <a:pt x="251" y="286"/>
                  </a:lnTo>
                  <a:lnTo>
                    <a:pt x="251" y="286"/>
                  </a:lnTo>
                  <a:lnTo>
                    <a:pt x="252" y="286"/>
                  </a:lnTo>
                  <a:lnTo>
                    <a:pt x="252" y="286"/>
                  </a:lnTo>
                  <a:lnTo>
                    <a:pt x="252" y="286"/>
                  </a:lnTo>
                  <a:lnTo>
                    <a:pt x="253" y="282"/>
                  </a:lnTo>
                  <a:lnTo>
                    <a:pt x="253" y="282"/>
                  </a:lnTo>
                  <a:lnTo>
                    <a:pt x="254" y="282"/>
                  </a:lnTo>
                  <a:lnTo>
                    <a:pt x="254" y="282"/>
                  </a:lnTo>
                  <a:lnTo>
                    <a:pt x="255" y="282"/>
                  </a:lnTo>
                  <a:lnTo>
                    <a:pt x="255" y="288"/>
                  </a:lnTo>
                  <a:lnTo>
                    <a:pt x="256" y="288"/>
                  </a:lnTo>
                  <a:lnTo>
                    <a:pt x="256" y="288"/>
                  </a:lnTo>
                  <a:lnTo>
                    <a:pt x="256" y="288"/>
                  </a:lnTo>
                  <a:lnTo>
                    <a:pt x="257" y="288"/>
                  </a:lnTo>
                  <a:lnTo>
                    <a:pt x="257" y="290"/>
                  </a:lnTo>
                  <a:lnTo>
                    <a:pt x="258" y="290"/>
                  </a:lnTo>
                  <a:lnTo>
                    <a:pt x="258" y="290"/>
                  </a:lnTo>
                  <a:lnTo>
                    <a:pt x="258" y="290"/>
                  </a:lnTo>
                  <a:lnTo>
                    <a:pt x="259" y="290"/>
                  </a:lnTo>
                  <a:lnTo>
                    <a:pt x="259" y="290"/>
                  </a:lnTo>
                  <a:lnTo>
                    <a:pt x="260" y="290"/>
                  </a:lnTo>
                  <a:lnTo>
                    <a:pt x="260" y="290"/>
                  </a:lnTo>
                  <a:lnTo>
                    <a:pt x="261" y="290"/>
                  </a:lnTo>
                  <a:lnTo>
                    <a:pt x="261" y="290"/>
                  </a:lnTo>
                  <a:lnTo>
                    <a:pt x="262" y="291"/>
                  </a:lnTo>
                  <a:lnTo>
                    <a:pt x="262" y="291"/>
                  </a:lnTo>
                  <a:lnTo>
                    <a:pt x="262" y="291"/>
                  </a:lnTo>
                  <a:lnTo>
                    <a:pt x="263" y="291"/>
                  </a:lnTo>
                  <a:lnTo>
                    <a:pt x="263" y="291"/>
                  </a:lnTo>
                  <a:lnTo>
                    <a:pt x="264" y="286"/>
                  </a:lnTo>
                  <a:lnTo>
                    <a:pt x="264" y="286"/>
                  </a:lnTo>
                  <a:lnTo>
                    <a:pt x="264" y="286"/>
                  </a:lnTo>
                  <a:lnTo>
                    <a:pt x="265" y="286"/>
                  </a:lnTo>
                  <a:lnTo>
                    <a:pt x="266" y="286"/>
                  </a:lnTo>
                  <a:lnTo>
                    <a:pt x="266" y="277"/>
                  </a:lnTo>
                  <a:lnTo>
                    <a:pt x="266" y="277"/>
                  </a:lnTo>
                  <a:lnTo>
                    <a:pt x="267" y="277"/>
                  </a:lnTo>
                  <a:lnTo>
                    <a:pt x="267" y="277"/>
                  </a:lnTo>
                  <a:lnTo>
                    <a:pt x="268" y="277"/>
                  </a:lnTo>
                  <a:lnTo>
                    <a:pt x="268" y="272"/>
                  </a:lnTo>
                  <a:lnTo>
                    <a:pt x="269" y="272"/>
                  </a:lnTo>
                  <a:lnTo>
                    <a:pt x="269" y="272"/>
                  </a:lnTo>
                  <a:lnTo>
                    <a:pt x="269" y="272"/>
                  </a:lnTo>
                  <a:lnTo>
                    <a:pt x="270" y="272"/>
                  </a:lnTo>
                  <a:lnTo>
                    <a:pt x="270" y="263"/>
                  </a:lnTo>
                  <a:lnTo>
                    <a:pt x="271" y="263"/>
                  </a:lnTo>
                  <a:lnTo>
                    <a:pt x="271" y="263"/>
                  </a:lnTo>
                  <a:lnTo>
                    <a:pt x="272" y="263"/>
                  </a:lnTo>
                  <a:lnTo>
                    <a:pt x="272" y="263"/>
                  </a:lnTo>
                  <a:lnTo>
                    <a:pt x="273" y="252"/>
                  </a:lnTo>
                  <a:lnTo>
                    <a:pt x="273" y="252"/>
                  </a:lnTo>
                  <a:lnTo>
                    <a:pt x="273" y="252"/>
                  </a:lnTo>
                  <a:lnTo>
                    <a:pt x="274" y="252"/>
                  </a:lnTo>
                  <a:lnTo>
                    <a:pt x="274" y="252"/>
                  </a:lnTo>
                  <a:lnTo>
                    <a:pt x="275" y="235"/>
                  </a:lnTo>
                  <a:lnTo>
                    <a:pt x="275" y="235"/>
                  </a:lnTo>
                  <a:lnTo>
                    <a:pt x="275" y="235"/>
                  </a:lnTo>
                  <a:lnTo>
                    <a:pt x="276" y="235"/>
                  </a:lnTo>
                  <a:lnTo>
                    <a:pt x="276" y="235"/>
                  </a:lnTo>
                  <a:lnTo>
                    <a:pt x="277" y="233"/>
                  </a:lnTo>
                  <a:lnTo>
                    <a:pt x="277" y="233"/>
                  </a:lnTo>
                  <a:lnTo>
                    <a:pt x="278" y="233"/>
                  </a:lnTo>
                  <a:lnTo>
                    <a:pt x="278" y="233"/>
                  </a:lnTo>
                  <a:lnTo>
                    <a:pt x="279" y="233"/>
                  </a:lnTo>
                  <a:lnTo>
                    <a:pt x="279" y="240"/>
                  </a:lnTo>
                  <a:lnTo>
                    <a:pt x="279" y="240"/>
                  </a:lnTo>
                  <a:lnTo>
                    <a:pt x="280" y="240"/>
                  </a:lnTo>
                  <a:lnTo>
                    <a:pt x="280" y="240"/>
                  </a:lnTo>
                  <a:lnTo>
                    <a:pt x="281" y="240"/>
                  </a:lnTo>
                  <a:lnTo>
                    <a:pt x="281" y="239"/>
                  </a:lnTo>
                  <a:lnTo>
                    <a:pt x="282" y="239"/>
                  </a:lnTo>
                  <a:lnTo>
                    <a:pt x="282" y="239"/>
                  </a:lnTo>
                  <a:lnTo>
                    <a:pt x="283" y="239"/>
                  </a:lnTo>
                  <a:lnTo>
                    <a:pt x="283" y="239"/>
                  </a:lnTo>
                  <a:lnTo>
                    <a:pt x="283" y="222"/>
                  </a:lnTo>
                  <a:lnTo>
                    <a:pt x="284" y="222"/>
                  </a:lnTo>
                  <a:lnTo>
                    <a:pt x="284" y="222"/>
                  </a:lnTo>
                  <a:lnTo>
                    <a:pt x="285" y="222"/>
                  </a:lnTo>
                  <a:lnTo>
                    <a:pt x="285" y="222"/>
                  </a:lnTo>
                  <a:lnTo>
                    <a:pt x="285" y="227"/>
                  </a:lnTo>
                  <a:lnTo>
                    <a:pt x="286" y="227"/>
                  </a:lnTo>
                  <a:lnTo>
                    <a:pt x="286" y="227"/>
                  </a:lnTo>
                  <a:lnTo>
                    <a:pt x="287" y="227"/>
                  </a:lnTo>
                  <a:lnTo>
                    <a:pt x="287" y="227"/>
                  </a:lnTo>
                  <a:lnTo>
                    <a:pt x="288" y="203"/>
                  </a:lnTo>
                  <a:lnTo>
                    <a:pt x="288" y="203"/>
                  </a:lnTo>
                  <a:lnTo>
                    <a:pt x="289" y="203"/>
                  </a:lnTo>
                  <a:lnTo>
                    <a:pt x="289" y="203"/>
                  </a:lnTo>
                  <a:lnTo>
                    <a:pt x="289" y="203"/>
                  </a:lnTo>
                  <a:lnTo>
                    <a:pt x="290" y="197"/>
                  </a:lnTo>
                  <a:lnTo>
                    <a:pt x="290" y="197"/>
                  </a:lnTo>
                  <a:lnTo>
                    <a:pt x="291" y="197"/>
                  </a:lnTo>
                  <a:lnTo>
                    <a:pt x="291" y="197"/>
                  </a:lnTo>
                  <a:lnTo>
                    <a:pt x="291" y="197"/>
                  </a:lnTo>
                  <a:lnTo>
                    <a:pt x="292" y="176"/>
                  </a:lnTo>
                  <a:lnTo>
                    <a:pt x="292" y="176"/>
                  </a:lnTo>
                  <a:lnTo>
                    <a:pt x="293" y="176"/>
                  </a:lnTo>
                  <a:lnTo>
                    <a:pt x="293" y="176"/>
                  </a:lnTo>
                  <a:lnTo>
                    <a:pt x="294" y="176"/>
                  </a:lnTo>
                  <a:lnTo>
                    <a:pt x="294" y="165"/>
                  </a:lnTo>
                  <a:lnTo>
                    <a:pt x="295" y="165"/>
                  </a:lnTo>
                  <a:lnTo>
                    <a:pt x="295" y="165"/>
                  </a:lnTo>
                  <a:lnTo>
                    <a:pt x="295" y="165"/>
                  </a:lnTo>
                  <a:lnTo>
                    <a:pt x="296" y="165"/>
                  </a:lnTo>
                  <a:lnTo>
                    <a:pt x="296" y="146"/>
                  </a:lnTo>
                  <a:lnTo>
                    <a:pt x="297" y="146"/>
                  </a:lnTo>
                  <a:lnTo>
                    <a:pt x="297" y="146"/>
                  </a:lnTo>
                  <a:lnTo>
                    <a:pt x="298" y="146"/>
                  </a:lnTo>
                  <a:lnTo>
                    <a:pt x="298" y="146"/>
                  </a:lnTo>
                  <a:lnTo>
                    <a:pt x="299" y="163"/>
                  </a:lnTo>
                  <a:lnTo>
                    <a:pt x="299" y="163"/>
                  </a:lnTo>
                  <a:lnTo>
                    <a:pt x="299" y="163"/>
                  </a:lnTo>
                  <a:lnTo>
                    <a:pt x="300" y="163"/>
                  </a:lnTo>
                  <a:lnTo>
                    <a:pt x="300" y="163"/>
                  </a:lnTo>
                  <a:lnTo>
                    <a:pt x="301" y="218"/>
                  </a:lnTo>
                  <a:lnTo>
                    <a:pt x="301" y="218"/>
                  </a:lnTo>
                  <a:lnTo>
                    <a:pt x="302" y="218"/>
                  </a:lnTo>
                  <a:lnTo>
                    <a:pt x="302" y="218"/>
                  </a:lnTo>
                  <a:lnTo>
                    <a:pt x="302" y="218"/>
                  </a:lnTo>
                  <a:lnTo>
                    <a:pt x="303" y="274"/>
                  </a:lnTo>
                  <a:lnTo>
                    <a:pt x="303" y="274"/>
                  </a:lnTo>
                  <a:lnTo>
                    <a:pt x="304" y="274"/>
                  </a:lnTo>
                  <a:lnTo>
                    <a:pt x="304" y="274"/>
                  </a:lnTo>
                  <a:lnTo>
                    <a:pt x="305" y="274"/>
                  </a:lnTo>
                  <a:lnTo>
                    <a:pt x="305" y="263"/>
                  </a:lnTo>
                  <a:lnTo>
                    <a:pt x="306" y="263"/>
                  </a:lnTo>
                  <a:lnTo>
                    <a:pt x="306" y="263"/>
                  </a:lnTo>
                  <a:lnTo>
                    <a:pt x="306" y="263"/>
                  </a:lnTo>
                  <a:lnTo>
                    <a:pt x="307" y="263"/>
                  </a:lnTo>
                  <a:lnTo>
                    <a:pt x="307" y="182"/>
                  </a:lnTo>
                  <a:lnTo>
                    <a:pt x="308" y="182"/>
                  </a:lnTo>
                  <a:lnTo>
                    <a:pt x="308" y="182"/>
                  </a:lnTo>
                  <a:lnTo>
                    <a:pt x="308" y="182"/>
                  </a:lnTo>
                  <a:lnTo>
                    <a:pt x="309" y="182"/>
                  </a:lnTo>
                  <a:lnTo>
                    <a:pt x="310" y="49"/>
                  </a:lnTo>
                  <a:lnTo>
                    <a:pt x="310" y="49"/>
                  </a:lnTo>
                  <a:lnTo>
                    <a:pt x="310" y="49"/>
                  </a:lnTo>
                  <a:lnTo>
                    <a:pt x="311" y="49"/>
                  </a:lnTo>
                  <a:lnTo>
                    <a:pt x="311" y="49"/>
                  </a:lnTo>
                  <a:lnTo>
                    <a:pt x="312" y="0"/>
                  </a:lnTo>
                  <a:lnTo>
                    <a:pt x="312" y="0"/>
                  </a:lnTo>
                  <a:lnTo>
                    <a:pt x="312" y="0"/>
                  </a:lnTo>
                  <a:lnTo>
                    <a:pt x="313" y="0"/>
                  </a:lnTo>
                  <a:lnTo>
                    <a:pt x="313" y="0"/>
                  </a:lnTo>
                  <a:lnTo>
                    <a:pt x="314" y="0"/>
                  </a:lnTo>
                  <a:lnTo>
                    <a:pt x="314" y="0"/>
                  </a:lnTo>
                  <a:lnTo>
                    <a:pt x="315" y="0"/>
                  </a:lnTo>
                  <a:lnTo>
                    <a:pt x="315" y="0"/>
                  </a:lnTo>
                  <a:lnTo>
                    <a:pt x="316" y="0"/>
                  </a:lnTo>
                  <a:lnTo>
                    <a:pt x="316" y="0"/>
                  </a:lnTo>
                  <a:lnTo>
                    <a:pt x="316" y="0"/>
                  </a:lnTo>
                  <a:lnTo>
                    <a:pt x="317" y="0"/>
                  </a:lnTo>
                  <a:lnTo>
                    <a:pt x="317" y="0"/>
                  </a:lnTo>
                  <a:lnTo>
                    <a:pt x="318" y="0"/>
                  </a:lnTo>
                  <a:lnTo>
                    <a:pt x="318" y="0"/>
                  </a:lnTo>
                  <a:lnTo>
                    <a:pt x="318" y="0"/>
                  </a:lnTo>
                  <a:lnTo>
                    <a:pt x="319" y="0"/>
                  </a:lnTo>
                  <a:lnTo>
                    <a:pt x="319" y="0"/>
                  </a:lnTo>
                  <a:lnTo>
                    <a:pt x="320" y="0"/>
                  </a:lnTo>
                  <a:lnTo>
                    <a:pt x="320" y="0"/>
                  </a:lnTo>
                  <a:lnTo>
                    <a:pt x="321" y="0"/>
                  </a:lnTo>
                  <a:lnTo>
                    <a:pt x="321" y="0"/>
                  </a:lnTo>
                  <a:lnTo>
                    <a:pt x="322" y="0"/>
                  </a:lnTo>
                  <a:lnTo>
                    <a:pt x="322" y="0"/>
                  </a:lnTo>
                  <a:lnTo>
                    <a:pt x="322" y="0"/>
                  </a:lnTo>
                  <a:lnTo>
                    <a:pt x="323" y="0"/>
                  </a:lnTo>
                  <a:lnTo>
                    <a:pt x="323" y="0"/>
                  </a:lnTo>
                  <a:lnTo>
                    <a:pt x="324" y="0"/>
                  </a:lnTo>
                  <a:lnTo>
                    <a:pt x="324" y="0"/>
                  </a:lnTo>
                  <a:lnTo>
                    <a:pt x="325" y="0"/>
                  </a:lnTo>
                  <a:lnTo>
                    <a:pt x="325" y="0"/>
                  </a:lnTo>
                  <a:lnTo>
                    <a:pt x="326" y="0"/>
                  </a:lnTo>
                  <a:lnTo>
                    <a:pt x="326" y="0"/>
                  </a:lnTo>
                  <a:lnTo>
                    <a:pt x="326" y="0"/>
                  </a:lnTo>
                  <a:lnTo>
                    <a:pt x="327" y="0"/>
                  </a:lnTo>
                  <a:lnTo>
                    <a:pt x="327" y="0"/>
                  </a:lnTo>
                  <a:lnTo>
                    <a:pt x="328" y="0"/>
                  </a:lnTo>
                  <a:lnTo>
                    <a:pt x="328" y="0"/>
                  </a:lnTo>
                  <a:lnTo>
                    <a:pt x="328" y="0"/>
                  </a:lnTo>
                  <a:lnTo>
                    <a:pt x="329" y="0"/>
                  </a:lnTo>
                  <a:lnTo>
                    <a:pt x="329" y="0"/>
                  </a:lnTo>
                  <a:lnTo>
                    <a:pt x="330" y="0"/>
                  </a:lnTo>
                  <a:lnTo>
                    <a:pt x="330" y="0"/>
                  </a:lnTo>
                  <a:lnTo>
                    <a:pt x="331" y="0"/>
                  </a:lnTo>
                  <a:lnTo>
                    <a:pt x="331" y="0"/>
                  </a:lnTo>
                  <a:lnTo>
                    <a:pt x="332" y="0"/>
                  </a:lnTo>
                  <a:lnTo>
                    <a:pt x="332" y="0"/>
                  </a:lnTo>
                  <a:lnTo>
                    <a:pt x="333" y="0"/>
                  </a:lnTo>
                  <a:lnTo>
                    <a:pt x="333" y="0"/>
                  </a:lnTo>
                  <a:lnTo>
                    <a:pt x="333" y="0"/>
                  </a:lnTo>
                  <a:lnTo>
                    <a:pt x="334" y="0"/>
                  </a:lnTo>
                  <a:lnTo>
                    <a:pt x="334" y="0"/>
                  </a:lnTo>
                  <a:lnTo>
                    <a:pt x="335" y="0"/>
                  </a:lnTo>
                  <a:lnTo>
                    <a:pt x="335" y="0"/>
                  </a:lnTo>
                  <a:lnTo>
                    <a:pt x="335" y="0"/>
                  </a:lnTo>
                  <a:lnTo>
                    <a:pt x="336" y="0"/>
                  </a:lnTo>
                  <a:lnTo>
                    <a:pt x="336" y="0"/>
                  </a:lnTo>
                  <a:lnTo>
                    <a:pt x="337" y="0"/>
                  </a:lnTo>
                  <a:lnTo>
                    <a:pt x="337" y="0"/>
                  </a:lnTo>
                  <a:lnTo>
                    <a:pt x="338" y="0"/>
                  </a:lnTo>
                  <a:lnTo>
                    <a:pt x="338" y="0"/>
                  </a:lnTo>
                  <a:lnTo>
                    <a:pt x="339" y="0"/>
                  </a:lnTo>
                  <a:lnTo>
                    <a:pt x="339" y="0"/>
                  </a:lnTo>
                  <a:lnTo>
                    <a:pt x="339" y="0"/>
                  </a:lnTo>
                  <a:lnTo>
                    <a:pt x="340" y="0"/>
                  </a:lnTo>
                  <a:lnTo>
                    <a:pt x="340" y="0"/>
                  </a:lnTo>
                  <a:lnTo>
                    <a:pt x="341" y="0"/>
                  </a:lnTo>
                  <a:lnTo>
                    <a:pt x="341" y="0"/>
                  </a:lnTo>
                  <a:lnTo>
                    <a:pt x="342" y="0"/>
                  </a:lnTo>
                  <a:lnTo>
                    <a:pt x="342" y="0"/>
                  </a:lnTo>
                  <a:lnTo>
                    <a:pt x="343" y="0"/>
                  </a:lnTo>
                  <a:lnTo>
                    <a:pt x="343" y="0"/>
                  </a:lnTo>
                  <a:lnTo>
                    <a:pt x="343" y="0"/>
                  </a:lnTo>
                  <a:lnTo>
                    <a:pt x="344" y="0"/>
                  </a:lnTo>
                  <a:lnTo>
                    <a:pt x="344" y="0"/>
                  </a:lnTo>
                  <a:lnTo>
                    <a:pt x="345" y="0"/>
                  </a:lnTo>
                  <a:lnTo>
                    <a:pt x="345" y="0"/>
                  </a:lnTo>
                  <a:lnTo>
                    <a:pt x="345" y="0"/>
                  </a:lnTo>
                  <a:lnTo>
                    <a:pt x="346" y="0"/>
                  </a:lnTo>
                  <a:lnTo>
                    <a:pt x="346" y="0"/>
                  </a:lnTo>
                  <a:lnTo>
                    <a:pt x="347" y="0"/>
                  </a:lnTo>
                  <a:lnTo>
                    <a:pt x="347" y="0"/>
                  </a:lnTo>
                  <a:lnTo>
                    <a:pt x="348" y="0"/>
                  </a:lnTo>
                  <a:lnTo>
                    <a:pt x="348" y="0"/>
                  </a:lnTo>
                  <a:lnTo>
                    <a:pt x="349" y="0"/>
                  </a:lnTo>
                  <a:lnTo>
                    <a:pt x="349" y="0"/>
                  </a:lnTo>
                  <a:lnTo>
                    <a:pt x="349" y="0"/>
                  </a:lnTo>
                  <a:lnTo>
                    <a:pt x="350" y="0"/>
                  </a:lnTo>
                  <a:lnTo>
                    <a:pt x="350" y="0"/>
                  </a:lnTo>
                  <a:lnTo>
                    <a:pt x="351" y="0"/>
                  </a:lnTo>
                  <a:lnTo>
                    <a:pt x="351" y="0"/>
                  </a:lnTo>
                  <a:lnTo>
                    <a:pt x="351" y="0"/>
                  </a:lnTo>
                  <a:lnTo>
                    <a:pt x="352" y="0"/>
                  </a:lnTo>
                  <a:lnTo>
                    <a:pt x="352" y="0"/>
                  </a:lnTo>
                  <a:lnTo>
                    <a:pt x="353" y="0"/>
                  </a:lnTo>
                  <a:lnTo>
                    <a:pt x="353" y="0"/>
                  </a:lnTo>
                  <a:lnTo>
                    <a:pt x="354" y="0"/>
                  </a:lnTo>
                  <a:lnTo>
                    <a:pt x="354" y="0"/>
                  </a:lnTo>
                  <a:lnTo>
                    <a:pt x="355" y="0"/>
                  </a:lnTo>
                  <a:lnTo>
                    <a:pt x="355" y="0"/>
                  </a:lnTo>
                  <a:lnTo>
                    <a:pt x="355" y="0"/>
                  </a:lnTo>
                  <a:lnTo>
                    <a:pt x="356" y="0"/>
                  </a:lnTo>
                  <a:lnTo>
                    <a:pt x="356" y="0"/>
                  </a:lnTo>
                  <a:lnTo>
                    <a:pt x="357" y="0"/>
                  </a:lnTo>
                  <a:lnTo>
                    <a:pt x="357" y="0"/>
                  </a:lnTo>
                  <a:lnTo>
                    <a:pt x="358" y="0"/>
                  </a:lnTo>
                  <a:lnTo>
                    <a:pt x="358" y="0"/>
                  </a:lnTo>
                  <a:lnTo>
                    <a:pt x="359" y="0"/>
                  </a:lnTo>
                  <a:lnTo>
                    <a:pt x="359" y="0"/>
                  </a:lnTo>
                  <a:lnTo>
                    <a:pt x="359" y="40"/>
                  </a:lnTo>
                  <a:lnTo>
                    <a:pt x="360" y="40"/>
                  </a:lnTo>
                  <a:lnTo>
                    <a:pt x="360" y="40"/>
                  </a:lnTo>
                  <a:lnTo>
                    <a:pt x="361" y="40"/>
                  </a:lnTo>
                  <a:lnTo>
                    <a:pt x="361" y="40"/>
                  </a:lnTo>
                  <a:lnTo>
                    <a:pt x="361" y="72"/>
                  </a:lnTo>
                  <a:lnTo>
                    <a:pt x="362" y="72"/>
                  </a:lnTo>
                  <a:lnTo>
                    <a:pt x="362" y="72"/>
                  </a:lnTo>
                  <a:lnTo>
                    <a:pt x="363" y="72"/>
                  </a:lnTo>
                  <a:lnTo>
                    <a:pt x="363" y="72"/>
                  </a:lnTo>
                  <a:lnTo>
                    <a:pt x="364" y="114"/>
                  </a:lnTo>
                  <a:lnTo>
                    <a:pt x="364" y="114"/>
                  </a:lnTo>
                  <a:lnTo>
                    <a:pt x="365" y="114"/>
                  </a:lnTo>
                  <a:lnTo>
                    <a:pt x="365" y="114"/>
                  </a:lnTo>
                  <a:lnTo>
                    <a:pt x="366" y="114"/>
                  </a:lnTo>
                  <a:lnTo>
                    <a:pt x="366" y="144"/>
                  </a:lnTo>
                  <a:lnTo>
                    <a:pt x="366" y="144"/>
                  </a:lnTo>
                  <a:lnTo>
                    <a:pt x="367" y="144"/>
                  </a:lnTo>
                  <a:lnTo>
                    <a:pt x="367" y="144"/>
                  </a:lnTo>
                  <a:lnTo>
                    <a:pt x="368" y="144"/>
                  </a:lnTo>
                  <a:lnTo>
                    <a:pt x="368" y="163"/>
                  </a:lnTo>
                  <a:lnTo>
                    <a:pt x="369" y="163"/>
                  </a:lnTo>
                  <a:lnTo>
                    <a:pt x="369" y="163"/>
                  </a:lnTo>
                  <a:lnTo>
                    <a:pt x="370" y="163"/>
                  </a:lnTo>
                  <a:lnTo>
                    <a:pt x="370" y="163"/>
                  </a:lnTo>
                  <a:lnTo>
                    <a:pt x="370" y="148"/>
                  </a:lnTo>
                  <a:lnTo>
                    <a:pt x="371" y="148"/>
                  </a:lnTo>
                  <a:lnTo>
                    <a:pt x="371" y="148"/>
                  </a:lnTo>
                  <a:lnTo>
                    <a:pt x="372" y="148"/>
                  </a:lnTo>
                  <a:lnTo>
                    <a:pt x="372" y="148"/>
                  </a:lnTo>
                  <a:lnTo>
                    <a:pt x="372" y="140"/>
                  </a:lnTo>
                  <a:lnTo>
                    <a:pt x="373" y="140"/>
                  </a:lnTo>
                  <a:lnTo>
                    <a:pt x="373" y="140"/>
                  </a:lnTo>
                  <a:lnTo>
                    <a:pt x="374" y="140"/>
                  </a:lnTo>
                  <a:lnTo>
                    <a:pt x="374" y="140"/>
                  </a:lnTo>
                  <a:lnTo>
                    <a:pt x="375" y="163"/>
                  </a:lnTo>
                  <a:lnTo>
                    <a:pt x="375" y="163"/>
                  </a:lnTo>
                  <a:lnTo>
                    <a:pt x="376" y="163"/>
                  </a:lnTo>
                  <a:lnTo>
                    <a:pt x="376" y="163"/>
                  </a:lnTo>
                  <a:lnTo>
                    <a:pt x="376" y="163"/>
                  </a:lnTo>
                  <a:lnTo>
                    <a:pt x="377" y="191"/>
                  </a:lnTo>
                  <a:lnTo>
                    <a:pt x="377" y="191"/>
                  </a:lnTo>
                  <a:lnTo>
                    <a:pt x="378" y="191"/>
                  </a:lnTo>
                  <a:lnTo>
                    <a:pt x="378" y="191"/>
                  </a:lnTo>
                  <a:lnTo>
                    <a:pt x="378" y="191"/>
                  </a:lnTo>
                  <a:lnTo>
                    <a:pt x="379" y="210"/>
                  </a:lnTo>
                  <a:lnTo>
                    <a:pt x="379" y="210"/>
                  </a:lnTo>
                  <a:lnTo>
                    <a:pt x="380" y="210"/>
                  </a:lnTo>
                  <a:lnTo>
                    <a:pt x="380" y="210"/>
                  </a:lnTo>
                  <a:lnTo>
                    <a:pt x="381" y="210"/>
                  </a:lnTo>
                  <a:lnTo>
                    <a:pt x="381" y="225"/>
                  </a:lnTo>
                  <a:lnTo>
                    <a:pt x="382" y="225"/>
                  </a:lnTo>
                  <a:lnTo>
                    <a:pt x="382" y="225"/>
                  </a:lnTo>
                  <a:lnTo>
                    <a:pt x="382" y="225"/>
                  </a:lnTo>
                  <a:lnTo>
                    <a:pt x="383" y="225"/>
                  </a:lnTo>
                  <a:lnTo>
                    <a:pt x="383" y="242"/>
                  </a:lnTo>
                  <a:lnTo>
                    <a:pt x="384" y="242"/>
                  </a:lnTo>
                  <a:lnTo>
                    <a:pt x="384" y="242"/>
                  </a:lnTo>
                  <a:lnTo>
                    <a:pt x="385" y="242"/>
                  </a:lnTo>
                  <a:lnTo>
                    <a:pt x="385" y="242"/>
                  </a:lnTo>
                  <a:lnTo>
                    <a:pt x="386" y="267"/>
                  </a:lnTo>
                  <a:lnTo>
                    <a:pt x="386" y="267"/>
                  </a:lnTo>
                  <a:lnTo>
                    <a:pt x="386" y="267"/>
                  </a:lnTo>
                  <a:lnTo>
                    <a:pt x="387" y="267"/>
                  </a:lnTo>
                  <a:lnTo>
                    <a:pt x="387" y="267"/>
                  </a:lnTo>
                  <a:lnTo>
                    <a:pt x="388" y="286"/>
                  </a:lnTo>
                  <a:lnTo>
                    <a:pt x="388" y="286"/>
                  </a:lnTo>
                  <a:lnTo>
                    <a:pt x="388" y="286"/>
                  </a:lnTo>
                  <a:lnTo>
                    <a:pt x="389" y="286"/>
                  </a:lnTo>
                  <a:lnTo>
                    <a:pt x="389" y="286"/>
                  </a:lnTo>
                  <a:lnTo>
                    <a:pt x="390" y="295"/>
                  </a:lnTo>
                  <a:lnTo>
                    <a:pt x="390" y="295"/>
                  </a:lnTo>
                  <a:lnTo>
                    <a:pt x="391" y="295"/>
                  </a:lnTo>
                  <a:lnTo>
                    <a:pt x="391" y="295"/>
                  </a:lnTo>
                  <a:lnTo>
                    <a:pt x="392" y="295"/>
                  </a:lnTo>
                  <a:lnTo>
                    <a:pt x="392" y="301"/>
                  </a:lnTo>
                  <a:lnTo>
                    <a:pt x="392" y="301"/>
                  </a:lnTo>
                  <a:lnTo>
                    <a:pt x="393" y="301"/>
                  </a:lnTo>
                  <a:lnTo>
                    <a:pt x="393" y="301"/>
                  </a:lnTo>
                  <a:lnTo>
                    <a:pt x="394" y="301"/>
                  </a:lnTo>
                  <a:lnTo>
                    <a:pt x="394" y="305"/>
                  </a:lnTo>
                  <a:lnTo>
                    <a:pt x="394" y="305"/>
                  </a:lnTo>
                  <a:lnTo>
                    <a:pt x="395" y="305"/>
                  </a:lnTo>
                  <a:lnTo>
                    <a:pt x="395" y="305"/>
                  </a:lnTo>
                  <a:lnTo>
                    <a:pt x="396" y="305"/>
                  </a:lnTo>
                  <a:lnTo>
                    <a:pt x="396" y="316"/>
                  </a:lnTo>
                  <a:lnTo>
                    <a:pt x="397" y="316"/>
                  </a:lnTo>
                  <a:lnTo>
                    <a:pt x="397" y="316"/>
                  </a:lnTo>
                  <a:lnTo>
                    <a:pt x="398" y="316"/>
                  </a:lnTo>
                  <a:lnTo>
                    <a:pt x="398" y="316"/>
                  </a:lnTo>
                  <a:lnTo>
                    <a:pt x="399" y="307"/>
                  </a:lnTo>
                  <a:lnTo>
                    <a:pt x="399" y="307"/>
                  </a:lnTo>
                  <a:lnTo>
                    <a:pt x="399" y="307"/>
                  </a:lnTo>
                  <a:lnTo>
                    <a:pt x="400" y="307"/>
                  </a:lnTo>
                  <a:lnTo>
                    <a:pt x="400" y="307"/>
                  </a:lnTo>
                  <a:lnTo>
                    <a:pt x="401" y="324"/>
                  </a:lnTo>
                  <a:lnTo>
                    <a:pt x="401" y="324"/>
                  </a:lnTo>
                  <a:lnTo>
                    <a:pt x="402" y="324"/>
                  </a:lnTo>
                  <a:lnTo>
                    <a:pt x="402" y="324"/>
                  </a:lnTo>
                  <a:lnTo>
                    <a:pt x="403" y="324"/>
                  </a:lnTo>
                  <a:lnTo>
                    <a:pt x="403" y="326"/>
                  </a:lnTo>
                  <a:lnTo>
                    <a:pt x="403" y="326"/>
                  </a:lnTo>
                  <a:lnTo>
                    <a:pt x="404" y="326"/>
                  </a:lnTo>
                  <a:lnTo>
                    <a:pt x="404" y="326"/>
                  </a:lnTo>
                  <a:lnTo>
                    <a:pt x="405" y="326"/>
                  </a:lnTo>
                  <a:lnTo>
                    <a:pt x="405" y="327"/>
                  </a:lnTo>
                  <a:lnTo>
                    <a:pt x="405" y="327"/>
                  </a:lnTo>
                  <a:lnTo>
                    <a:pt x="406" y="327"/>
                  </a:lnTo>
                  <a:lnTo>
                    <a:pt x="406" y="327"/>
                  </a:lnTo>
                  <a:lnTo>
                    <a:pt x="407" y="327"/>
                  </a:lnTo>
                  <a:lnTo>
                    <a:pt x="407" y="324"/>
                  </a:lnTo>
                  <a:lnTo>
                    <a:pt x="408" y="324"/>
                  </a:lnTo>
                  <a:lnTo>
                    <a:pt x="408" y="324"/>
                  </a:lnTo>
                  <a:lnTo>
                    <a:pt x="409" y="324"/>
                  </a:lnTo>
                  <a:lnTo>
                    <a:pt x="409" y="324"/>
                  </a:lnTo>
                  <a:lnTo>
                    <a:pt x="409" y="333"/>
                  </a:lnTo>
                  <a:lnTo>
                    <a:pt x="410" y="333"/>
                  </a:lnTo>
                  <a:lnTo>
                    <a:pt x="410" y="333"/>
                  </a:lnTo>
                  <a:lnTo>
                    <a:pt x="411" y="333"/>
                  </a:lnTo>
                  <a:lnTo>
                    <a:pt x="411" y="333"/>
                  </a:lnTo>
                  <a:lnTo>
                    <a:pt x="412" y="333"/>
                  </a:lnTo>
                  <a:lnTo>
                    <a:pt x="412" y="333"/>
                  </a:lnTo>
                  <a:lnTo>
                    <a:pt x="413" y="333"/>
                  </a:lnTo>
                  <a:lnTo>
                    <a:pt x="413" y="333"/>
                  </a:lnTo>
                  <a:lnTo>
                    <a:pt x="413" y="333"/>
                  </a:lnTo>
                  <a:lnTo>
                    <a:pt x="414" y="309"/>
                  </a:lnTo>
                  <a:lnTo>
                    <a:pt x="414" y="309"/>
                  </a:lnTo>
                  <a:lnTo>
                    <a:pt x="415" y="309"/>
                  </a:lnTo>
                  <a:lnTo>
                    <a:pt x="415" y="309"/>
                  </a:lnTo>
                  <a:lnTo>
                    <a:pt x="415" y="309"/>
                  </a:lnTo>
                  <a:lnTo>
                    <a:pt x="416" y="316"/>
                  </a:lnTo>
                  <a:lnTo>
                    <a:pt x="416" y="316"/>
                  </a:lnTo>
                  <a:lnTo>
                    <a:pt x="417" y="316"/>
                  </a:lnTo>
                  <a:lnTo>
                    <a:pt x="417" y="316"/>
                  </a:lnTo>
                  <a:lnTo>
                    <a:pt x="418" y="316"/>
                  </a:lnTo>
                  <a:lnTo>
                    <a:pt x="418" y="318"/>
                  </a:lnTo>
                  <a:lnTo>
                    <a:pt x="419" y="318"/>
                  </a:lnTo>
                  <a:lnTo>
                    <a:pt x="419" y="318"/>
                  </a:lnTo>
                  <a:lnTo>
                    <a:pt x="419" y="318"/>
                  </a:lnTo>
                  <a:lnTo>
                    <a:pt x="420" y="318"/>
                  </a:lnTo>
                  <a:lnTo>
                    <a:pt x="420" y="326"/>
                  </a:lnTo>
                  <a:lnTo>
                    <a:pt x="421" y="326"/>
                  </a:lnTo>
                  <a:lnTo>
                    <a:pt x="421" y="326"/>
                  </a:lnTo>
                  <a:lnTo>
                    <a:pt x="421" y="326"/>
                  </a:lnTo>
                  <a:lnTo>
                    <a:pt x="422" y="326"/>
                  </a:lnTo>
                  <a:lnTo>
                    <a:pt x="422" y="333"/>
                  </a:lnTo>
                  <a:lnTo>
                    <a:pt x="423" y="333"/>
                  </a:lnTo>
                  <a:lnTo>
                    <a:pt x="423" y="333"/>
                  </a:lnTo>
                  <a:lnTo>
                    <a:pt x="424" y="333"/>
                  </a:lnTo>
                  <a:lnTo>
                    <a:pt x="424" y="333"/>
                  </a:lnTo>
                  <a:lnTo>
                    <a:pt x="425" y="333"/>
                  </a:lnTo>
                  <a:lnTo>
                    <a:pt x="425" y="333"/>
                  </a:lnTo>
                  <a:lnTo>
                    <a:pt x="425" y="333"/>
                  </a:lnTo>
                  <a:lnTo>
                    <a:pt x="426" y="333"/>
                  </a:lnTo>
                  <a:lnTo>
                    <a:pt x="426" y="333"/>
                  </a:lnTo>
                  <a:lnTo>
                    <a:pt x="427" y="346"/>
                  </a:lnTo>
                  <a:lnTo>
                    <a:pt x="427" y="346"/>
                  </a:lnTo>
                  <a:lnTo>
                    <a:pt x="428" y="346"/>
                  </a:lnTo>
                  <a:lnTo>
                    <a:pt x="428" y="346"/>
                  </a:lnTo>
                  <a:lnTo>
                    <a:pt x="429" y="346"/>
                  </a:lnTo>
                  <a:lnTo>
                    <a:pt x="429" y="356"/>
                  </a:lnTo>
                  <a:lnTo>
                    <a:pt x="430" y="356"/>
                  </a:lnTo>
                  <a:lnTo>
                    <a:pt x="430" y="356"/>
                  </a:lnTo>
                  <a:lnTo>
                    <a:pt x="430" y="356"/>
                  </a:lnTo>
                  <a:lnTo>
                    <a:pt x="431" y="356"/>
                  </a:lnTo>
                  <a:lnTo>
                    <a:pt x="431" y="365"/>
                  </a:lnTo>
                  <a:lnTo>
                    <a:pt x="432" y="365"/>
                  </a:lnTo>
                  <a:lnTo>
                    <a:pt x="432" y="365"/>
                  </a:lnTo>
                  <a:lnTo>
                    <a:pt x="432" y="365"/>
                  </a:lnTo>
                  <a:lnTo>
                    <a:pt x="433" y="365"/>
                  </a:lnTo>
                  <a:lnTo>
                    <a:pt x="433" y="364"/>
                  </a:lnTo>
                  <a:lnTo>
                    <a:pt x="434" y="364"/>
                  </a:lnTo>
                  <a:lnTo>
                    <a:pt x="434" y="364"/>
                  </a:lnTo>
                  <a:lnTo>
                    <a:pt x="435" y="364"/>
                  </a:lnTo>
                  <a:lnTo>
                    <a:pt x="435" y="364"/>
                  </a:lnTo>
                  <a:lnTo>
                    <a:pt x="436" y="369"/>
                  </a:lnTo>
                  <a:lnTo>
                    <a:pt x="436" y="369"/>
                  </a:lnTo>
                  <a:lnTo>
                    <a:pt x="436" y="369"/>
                  </a:lnTo>
                  <a:lnTo>
                    <a:pt x="437" y="369"/>
                  </a:lnTo>
                  <a:lnTo>
                    <a:pt x="437" y="369"/>
                  </a:lnTo>
                  <a:lnTo>
                    <a:pt x="438" y="364"/>
                  </a:lnTo>
                  <a:lnTo>
                    <a:pt x="438" y="364"/>
                  </a:lnTo>
                  <a:lnTo>
                    <a:pt x="438" y="364"/>
                  </a:lnTo>
                  <a:lnTo>
                    <a:pt x="439" y="364"/>
                  </a:lnTo>
                  <a:lnTo>
                    <a:pt x="439" y="364"/>
                  </a:lnTo>
                  <a:lnTo>
                    <a:pt x="440" y="362"/>
                  </a:lnTo>
                  <a:lnTo>
                    <a:pt x="440" y="362"/>
                  </a:lnTo>
                  <a:lnTo>
                    <a:pt x="441" y="362"/>
                  </a:lnTo>
                  <a:lnTo>
                    <a:pt x="441" y="362"/>
                  </a:lnTo>
                  <a:lnTo>
                    <a:pt x="442" y="362"/>
                  </a:lnTo>
                  <a:lnTo>
                    <a:pt x="442" y="365"/>
                  </a:lnTo>
                  <a:lnTo>
                    <a:pt x="442" y="365"/>
                  </a:lnTo>
                  <a:lnTo>
                    <a:pt x="443" y="365"/>
                  </a:lnTo>
                  <a:lnTo>
                    <a:pt x="443" y="365"/>
                  </a:lnTo>
                  <a:lnTo>
                    <a:pt x="444" y="365"/>
                  </a:lnTo>
                  <a:lnTo>
                    <a:pt x="444" y="358"/>
                  </a:lnTo>
                  <a:lnTo>
                    <a:pt x="445" y="358"/>
                  </a:lnTo>
                  <a:lnTo>
                    <a:pt x="445" y="358"/>
                  </a:lnTo>
                  <a:lnTo>
                    <a:pt x="446" y="358"/>
                  </a:lnTo>
                  <a:lnTo>
                    <a:pt x="446" y="358"/>
                  </a:lnTo>
                  <a:lnTo>
                    <a:pt x="446" y="348"/>
                  </a:lnTo>
                  <a:lnTo>
                    <a:pt x="447" y="348"/>
                  </a:lnTo>
                  <a:lnTo>
                    <a:pt x="447" y="348"/>
                  </a:lnTo>
                  <a:lnTo>
                    <a:pt x="448" y="348"/>
                  </a:lnTo>
                  <a:lnTo>
                    <a:pt x="448" y="348"/>
                  </a:lnTo>
                  <a:lnTo>
                    <a:pt x="448" y="346"/>
                  </a:lnTo>
                  <a:lnTo>
                    <a:pt x="449" y="346"/>
                  </a:lnTo>
                  <a:lnTo>
                    <a:pt x="449" y="346"/>
                  </a:lnTo>
                  <a:lnTo>
                    <a:pt x="450" y="346"/>
                  </a:lnTo>
                  <a:lnTo>
                    <a:pt x="450" y="346"/>
                  </a:lnTo>
                  <a:lnTo>
                    <a:pt x="451" y="337"/>
                  </a:lnTo>
                  <a:lnTo>
                    <a:pt x="451" y="337"/>
                  </a:lnTo>
                  <a:lnTo>
                    <a:pt x="452" y="337"/>
                  </a:lnTo>
                  <a:lnTo>
                    <a:pt x="452" y="337"/>
                  </a:lnTo>
                  <a:lnTo>
                    <a:pt x="452" y="337"/>
                  </a:lnTo>
                  <a:lnTo>
                    <a:pt x="453" y="335"/>
                  </a:lnTo>
                  <a:lnTo>
                    <a:pt x="453" y="335"/>
                  </a:lnTo>
                  <a:lnTo>
                    <a:pt x="454" y="335"/>
                  </a:lnTo>
                  <a:lnTo>
                    <a:pt x="454" y="335"/>
                  </a:lnTo>
                  <a:lnTo>
                    <a:pt x="454" y="335"/>
                  </a:lnTo>
                  <a:lnTo>
                    <a:pt x="455" y="348"/>
                  </a:lnTo>
                  <a:lnTo>
                    <a:pt x="456" y="348"/>
                  </a:lnTo>
                  <a:lnTo>
                    <a:pt x="456" y="348"/>
                  </a:lnTo>
                  <a:lnTo>
                    <a:pt x="456" y="348"/>
                  </a:lnTo>
                  <a:lnTo>
                    <a:pt x="457" y="348"/>
                  </a:lnTo>
                  <a:lnTo>
                    <a:pt x="457" y="335"/>
                  </a:lnTo>
                  <a:lnTo>
                    <a:pt x="458" y="335"/>
                  </a:lnTo>
                  <a:lnTo>
                    <a:pt x="458" y="335"/>
                  </a:lnTo>
                  <a:lnTo>
                    <a:pt x="458" y="335"/>
                  </a:lnTo>
                  <a:lnTo>
                    <a:pt x="459" y="335"/>
                  </a:lnTo>
                  <a:lnTo>
                    <a:pt x="459" y="318"/>
                  </a:lnTo>
                  <a:lnTo>
                    <a:pt x="460" y="318"/>
                  </a:lnTo>
                  <a:lnTo>
                    <a:pt x="460" y="318"/>
                  </a:lnTo>
                  <a:lnTo>
                    <a:pt x="461" y="318"/>
                  </a:lnTo>
                  <a:lnTo>
                    <a:pt x="461" y="318"/>
                  </a:lnTo>
                  <a:lnTo>
                    <a:pt x="462" y="303"/>
                  </a:lnTo>
                  <a:lnTo>
                    <a:pt x="462" y="303"/>
                  </a:lnTo>
                  <a:lnTo>
                    <a:pt x="463" y="303"/>
                  </a:lnTo>
                  <a:lnTo>
                    <a:pt x="463" y="303"/>
                  </a:lnTo>
                  <a:lnTo>
                    <a:pt x="463" y="303"/>
                  </a:lnTo>
                  <a:lnTo>
                    <a:pt x="464" y="307"/>
                  </a:lnTo>
                  <a:lnTo>
                    <a:pt x="464" y="307"/>
                  </a:lnTo>
                  <a:lnTo>
                    <a:pt x="465" y="307"/>
                  </a:lnTo>
                  <a:lnTo>
                    <a:pt x="465" y="307"/>
                  </a:lnTo>
                  <a:lnTo>
                    <a:pt x="465" y="307"/>
                  </a:lnTo>
                  <a:lnTo>
                    <a:pt x="466" y="303"/>
                  </a:lnTo>
                  <a:lnTo>
                    <a:pt x="466" y="303"/>
                  </a:lnTo>
                  <a:lnTo>
                    <a:pt x="467" y="303"/>
                  </a:lnTo>
                  <a:lnTo>
                    <a:pt x="467" y="303"/>
                  </a:lnTo>
                  <a:lnTo>
                    <a:pt x="468" y="303"/>
                  </a:lnTo>
                  <a:lnTo>
                    <a:pt x="468" y="303"/>
                  </a:lnTo>
                  <a:lnTo>
                    <a:pt x="469" y="303"/>
                  </a:lnTo>
                  <a:lnTo>
                    <a:pt x="469" y="303"/>
                  </a:lnTo>
                  <a:lnTo>
                    <a:pt x="469" y="303"/>
                  </a:lnTo>
                  <a:lnTo>
                    <a:pt x="470" y="303"/>
                  </a:lnTo>
                  <a:lnTo>
                    <a:pt x="470" y="297"/>
                  </a:lnTo>
                  <a:lnTo>
                    <a:pt x="471" y="297"/>
                  </a:lnTo>
                  <a:lnTo>
                    <a:pt x="471" y="297"/>
                  </a:lnTo>
                  <a:lnTo>
                    <a:pt x="472" y="297"/>
                  </a:lnTo>
                  <a:lnTo>
                    <a:pt x="472" y="297"/>
                  </a:lnTo>
                  <a:lnTo>
                    <a:pt x="473" y="295"/>
                  </a:lnTo>
                  <a:lnTo>
                    <a:pt x="473" y="295"/>
                  </a:lnTo>
                  <a:lnTo>
                    <a:pt x="473" y="295"/>
                  </a:lnTo>
                  <a:lnTo>
                    <a:pt x="474" y="295"/>
                  </a:lnTo>
                  <a:lnTo>
                    <a:pt x="474" y="295"/>
                  </a:lnTo>
                  <a:lnTo>
                    <a:pt x="475" y="277"/>
                  </a:lnTo>
                  <a:lnTo>
                    <a:pt x="475" y="277"/>
                  </a:lnTo>
                  <a:lnTo>
                    <a:pt x="475" y="277"/>
                  </a:lnTo>
                  <a:lnTo>
                    <a:pt x="476" y="277"/>
                  </a:lnTo>
                  <a:lnTo>
                    <a:pt x="476" y="277"/>
                  </a:lnTo>
                  <a:lnTo>
                    <a:pt x="477" y="274"/>
                  </a:lnTo>
                  <a:lnTo>
                    <a:pt x="477" y="274"/>
                  </a:lnTo>
                  <a:lnTo>
                    <a:pt x="478" y="274"/>
                  </a:lnTo>
                  <a:lnTo>
                    <a:pt x="478" y="274"/>
                  </a:lnTo>
                  <a:lnTo>
                    <a:pt x="479" y="274"/>
                  </a:lnTo>
                  <a:lnTo>
                    <a:pt x="479" y="269"/>
                  </a:lnTo>
                  <a:lnTo>
                    <a:pt x="479" y="269"/>
                  </a:lnTo>
                  <a:lnTo>
                    <a:pt x="480" y="269"/>
                  </a:lnTo>
                  <a:lnTo>
                    <a:pt x="480" y="269"/>
                  </a:lnTo>
                  <a:lnTo>
                    <a:pt x="481" y="269"/>
                  </a:lnTo>
                  <a:lnTo>
                    <a:pt x="481" y="259"/>
                  </a:lnTo>
                  <a:lnTo>
                    <a:pt x="481" y="259"/>
                  </a:lnTo>
                  <a:lnTo>
                    <a:pt x="482" y="259"/>
                  </a:lnTo>
                  <a:lnTo>
                    <a:pt x="482" y="259"/>
                  </a:lnTo>
                  <a:lnTo>
                    <a:pt x="483" y="259"/>
                  </a:lnTo>
                  <a:lnTo>
                    <a:pt x="483" y="269"/>
                  </a:lnTo>
                  <a:lnTo>
                    <a:pt x="484" y="269"/>
                  </a:lnTo>
                  <a:lnTo>
                    <a:pt x="484" y="269"/>
                  </a:lnTo>
                  <a:lnTo>
                    <a:pt x="485" y="269"/>
                  </a:lnTo>
                  <a:lnTo>
                    <a:pt x="485" y="269"/>
                  </a:lnTo>
                  <a:lnTo>
                    <a:pt x="485" y="265"/>
                  </a:lnTo>
                  <a:lnTo>
                    <a:pt x="486" y="265"/>
                  </a:lnTo>
                  <a:lnTo>
                    <a:pt x="486" y="265"/>
                  </a:lnTo>
                  <a:lnTo>
                    <a:pt x="487" y="265"/>
                  </a:lnTo>
                  <a:lnTo>
                    <a:pt x="487" y="265"/>
                  </a:lnTo>
                  <a:lnTo>
                    <a:pt x="488" y="265"/>
                  </a:lnTo>
                  <a:lnTo>
                    <a:pt x="488" y="265"/>
                  </a:lnTo>
                  <a:lnTo>
                    <a:pt x="489" y="265"/>
                  </a:lnTo>
                  <a:lnTo>
                    <a:pt x="489" y="265"/>
                  </a:lnTo>
                  <a:lnTo>
                    <a:pt x="489" y="265"/>
                  </a:lnTo>
                  <a:lnTo>
                    <a:pt x="490" y="343"/>
                  </a:lnTo>
                  <a:lnTo>
                    <a:pt x="490" y="343"/>
                  </a:lnTo>
                  <a:lnTo>
                    <a:pt x="491" y="343"/>
                  </a:lnTo>
                  <a:lnTo>
                    <a:pt x="491" y="343"/>
                  </a:lnTo>
                  <a:lnTo>
                    <a:pt x="491" y="343"/>
                  </a:lnTo>
                  <a:lnTo>
                    <a:pt x="492" y="441"/>
                  </a:lnTo>
                  <a:lnTo>
                    <a:pt x="492" y="441"/>
                  </a:lnTo>
                  <a:lnTo>
                    <a:pt x="493" y="441"/>
                  </a:lnTo>
                  <a:lnTo>
                    <a:pt x="493" y="441"/>
                  </a:lnTo>
                  <a:lnTo>
                    <a:pt x="494" y="441"/>
                  </a:lnTo>
                  <a:lnTo>
                    <a:pt x="494" y="481"/>
                  </a:lnTo>
                  <a:lnTo>
                    <a:pt x="495" y="481"/>
                  </a:lnTo>
                  <a:lnTo>
                    <a:pt x="495" y="481"/>
                  </a:lnTo>
                  <a:lnTo>
                    <a:pt x="496" y="481"/>
                  </a:lnTo>
                  <a:lnTo>
                    <a:pt x="496" y="481"/>
                  </a:lnTo>
                  <a:lnTo>
                    <a:pt x="496" y="481"/>
                  </a:lnTo>
                  <a:lnTo>
                    <a:pt x="497" y="481"/>
                  </a:lnTo>
                  <a:lnTo>
                    <a:pt x="497" y="481"/>
                  </a:lnTo>
                  <a:lnTo>
                    <a:pt x="498" y="481"/>
                  </a:lnTo>
                  <a:lnTo>
                    <a:pt x="498" y="481"/>
                  </a:lnTo>
                  <a:lnTo>
                    <a:pt x="498" y="481"/>
                  </a:lnTo>
                  <a:lnTo>
                    <a:pt x="499" y="481"/>
                  </a:lnTo>
                  <a:lnTo>
                    <a:pt x="500" y="481"/>
                  </a:lnTo>
                  <a:lnTo>
                    <a:pt x="500" y="481"/>
                  </a:lnTo>
                  <a:lnTo>
                    <a:pt x="500" y="481"/>
                  </a:lnTo>
                  <a:lnTo>
                    <a:pt x="501" y="477"/>
                  </a:lnTo>
                  <a:lnTo>
                    <a:pt x="501" y="477"/>
                  </a:lnTo>
                  <a:lnTo>
                    <a:pt x="502" y="477"/>
                  </a:lnTo>
                  <a:lnTo>
                    <a:pt x="502" y="477"/>
                  </a:lnTo>
                  <a:lnTo>
                    <a:pt x="502" y="477"/>
                  </a:lnTo>
                  <a:lnTo>
                    <a:pt x="503" y="460"/>
                  </a:lnTo>
                  <a:lnTo>
                    <a:pt x="503" y="460"/>
                  </a:lnTo>
                  <a:lnTo>
                    <a:pt x="504" y="460"/>
                  </a:lnTo>
                  <a:lnTo>
                    <a:pt x="504" y="460"/>
                  </a:lnTo>
                  <a:lnTo>
                    <a:pt x="505" y="460"/>
                  </a:lnTo>
                  <a:lnTo>
                    <a:pt x="505" y="435"/>
                  </a:lnTo>
                  <a:lnTo>
                    <a:pt x="506" y="435"/>
                  </a:lnTo>
                  <a:lnTo>
                    <a:pt x="506" y="435"/>
                  </a:lnTo>
                  <a:lnTo>
                    <a:pt x="506" y="435"/>
                  </a:lnTo>
                  <a:lnTo>
                    <a:pt x="507" y="435"/>
                  </a:lnTo>
                  <a:lnTo>
                    <a:pt x="507" y="424"/>
                  </a:lnTo>
                  <a:lnTo>
                    <a:pt x="508" y="424"/>
                  </a:lnTo>
                  <a:lnTo>
                    <a:pt x="508" y="424"/>
                  </a:lnTo>
                  <a:lnTo>
                    <a:pt x="508" y="424"/>
                  </a:lnTo>
                  <a:lnTo>
                    <a:pt x="509" y="424"/>
                  </a:lnTo>
                  <a:lnTo>
                    <a:pt x="509" y="416"/>
                  </a:lnTo>
                  <a:lnTo>
                    <a:pt x="510" y="416"/>
                  </a:lnTo>
                  <a:lnTo>
                    <a:pt x="510" y="416"/>
                  </a:lnTo>
                  <a:lnTo>
                    <a:pt x="511" y="416"/>
                  </a:lnTo>
                  <a:lnTo>
                    <a:pt x="511" y="416"/>
                  </a:lnTo>
                  <a:lnTo>
                    <a:pt x="512" y="395"/>
                  </a:lnTo>
                  <a:lnTo>
                    <a:pt x="512" y="395"/>
                  </a:lnTo>
                  <a:lnTo>
                    <a:pt x="512" y="395"/>
                  </a:lnTo>
                  <a:lnTo>
                    <a:pt x="513" y="395"/>
                  </a:lnTo>
                  <a:lnTo>
                    <a:pt x="513" y="395"/>
                  </a:lnTo>
                  <a:lnTo>
                    <a:pt x="514" y="384"/>
                  </a:lnTo>
                  <a:lnTo>
                    <a:pt x="514" y="384"/>
                  </a:lnTo>
                  <a:lnTo>
                    <a:pt x="515" y="384"/>
                  </a:lnTo>
                  <a:lnTo>
                    <a:pt x="515" y="384"/>
                  </a:lnTo>
                  <a:lnTo>
                    <a:pt x="516" y="384"/>
                  </a:lnTo>
                  <a:lnTo>
                    <a:pt x="516" y="377"/>
                  </a:lnTo>
                  <a:lnTo>
                    <a:pt x="516" y="377"/>
                  </a:lnTo>
                  <a:lnTo>
                    <a:pt x="517" y="377"/>
                  </a:lnTo>
                  <a:lnTo>
                    <a:pt x="517" y="377"/>
                  </a:lnTo>
                  <a:lnTo>
                    <a:pt x="518" y="377"/>
                  </a:lnTo>
                  <a:lnTo>
                    <a:pt x="518" y="373"/>
                  </a:lnTo>
                  <a:lnTo>
                    <a:pt x="518" y="373"/>
                  </a:lnTo>
                  <a:lnTo>
                    <a:pt x="519" y="373"/>
                  </a:lnTo>
                  <a:lnTo>
                    <a:pt x="519" y="373"/>
                  </a:lnTo>
                  <a:lnTo>
                    <a:pt x="520" y="373"/>
                  </a:lnTo>
                  <a:lnTo>
                    <a:pt x="520" y="386"/>
                  </a:lnTo>
                  <a:lnTo>
                    <a:pt x="521" y="386"/>
                  </a:lnTo>
                  <a:lnTo>
                    <a:pt x="521" y="386"/>
                  </a:lnTo>
                  <a:lnTo>
                    <a:pt x="522" y="386"/>
                  </a:lnTo>
                  <a:lnTo>
                    <a:pt x="522" y="386"/>
                  </a:lnTo>
                  <a:lnTo>
                    <a:pt x="522" y="371"/>
                  </a:lnTo>
                  <a:lnTo>
                    <a:pt x="523" y="371"/>
                  </a:lnTo>
                  <a:lnTo>
                    <a:pt x="523" y="371"/>
                  </a:lnTo>
                  <a:lnTo>
                    <a:pt x="524" y="371"/>
                  </a:lnTo>
                  <a:lnTo>
                    <a:pt x="524" y="371"/>
                  </a:lnTo>
                  <a:lnTo>
                    <a:pt x="525" y="352"/>
                  </a:lnTo>
                  <a:lnTo>
                    <a:pt x="525" y="352"/>
                  </a:lnTo>
                  <a:lnTo>
                    <a:pt x="525" y="352"/>
                  </a:lnTo>
                  <a:lnTo>
                    <a:pt x="526" y="352"/>
                  </a:lnTo>
                  <a:lnTo>
                    <a:pt x="526" y="352"/>
                  </a:lnTo>
                  <a:lnTo>
                    <a:pt x="527" y="350"/>
                  </a:lnTo>
                  <a:lnTo>
                    <a:pt x="527" y="350"/>
                  </a:lnTo>
                  <a:lnTo>
                    <a:pt x="528" y="350"/>
                  </a:lnTo>
                  <a:lnTo>
                    <a:pt x="528" y="350"/>
                  </a:lnTo>
                  <a:lnTo>
                    <a:pt x="529" y="350"/>
                  </a:lnTo>
                  <a:lnTo>
                    <a:pt x="529" y="343"/>
                  </a:lnTo>
                  <a:lnTo>
                    <a:pt x="529" y="343"/>
                  </a:lnTo>
                  <a:lnTo>
                    <a:pt x="530" y="343"/>
                  </a:lnTo>
                  <a:lnTo>
                    <a:pt x="530" y="343"/>
                  </a:lnTo>
                  <a:lnTo>
                    <a:pt x="531" y="343"/>
                  </a:lnTo>
                  <a:lnTo>
                    <a:pt x="531" y="329"/>
                  </a:lnTo>
                  <a:lnTo>
                    <a:pt x="532" y="329"/>
                  </a:lnTo>
                  <a:lnTo>
                    <a:pt x="532" y="329"/>
                  </a:lnTo>
                  <a:lnTo>
                    <a:pt x="533" y="329"/>
                  </a:lnTo>
                  <a:lnTo>
                    <a:pt x="533" y="329"/>
                  </a:lnTo>
                  <a:lnTo>
                    <a:pt x="533" y="333"/>
                  </a:lnTo>
                  <a:lnTo>
                    <a:pt x="534" y="333"/>
                  </a:lnTo>
                  <a:lnTo>
                    <a:pt x="534" y="333"/>
                  </a:lnTo>
                  <a:lnTo>
                    <a:pt x="535" y="333"/>
                  </a:lnTo>
                  <a:lnTo>
                    <a:pt x="535" y="333"/>
                  </a:lnTo>
                  <a:lnTo>
                    <a:pt x="535" y="329"/>
                  </a:lnTo>
                  <a:lnTo>
                    <a:pt x="536" y="329"/>
                  </a:lnTo>
                  <a:lnTo>
                    <a:pt x="536" y="329"/>
                  </a:lnTo>
                  <a:lnTo>
                    <a:pt x="537" y="329"/>
                  </a:lnTo>
                  <a:lnTo>
                    <a:pt x="537" y="329"/>
                  </a:lnTo>
                  <a:lnTo>
                    <a:pt x="538" y="324"/>
                  </a:lnTo>
                  <a:lnTo>
                    <a:pt x="538" y="324"/>
                  </a:lnTo>
                  <a:lnTo>
                    <a:pt x="539" y="324"/>
                  </a:lnTo>
                  <a:lnTo>
                    <a:pt x="539" y="324"/>
                  </a:lnTo>
                  <a:lnTo>
                    <a:pt x="539" y="324"/>
                  </a:lnTo>
                  <a:lnTo>
                    <a:pt x="540" y="329"/>
                  </a:lnTo>
                  <a:lnTo>
                    <a:pt x="540" y="329"/>
                  </a:lnTo>
                  <a:lnTo>
                    <a:pt x="541" y="329"/>
                  </a:lnTo>
                  <a:lnTo>
                    <a:pt x="541" y="329"/>
                  </a:lnTo>
                  <a:lnTo>
                    <a:pt x="541" y="329"/>
                  </a:lnTo>
                  <a:lnTo>
                    <a:pt x="542" y="356"/>
                  </a:lnTo>
                  <a:lnTo>
                    <a:pt x="542" y="356"/>
                  </a:lnTo>
                  <a:lnTo>
                    <a:pt x="543" y="356"/>
                  </a:lnTo>
                  <a:lnTo>
                    <a:pt x="543" y="356"/>
                  </a:lnTo>
                  <a:lnTo>
                    <a:pt x="544" y="356"/>
                  </a:lnTo>
                  <a:lnTo>
                    <a:pt x="544" y="399"/>
                  </a:lnTo>
                  <a:lnTo>
                    <a:pt x="545" y="399"/>
                  </a:lnTo>
                  <a:lnTo>
                    <a:pt x="545" y="399"/>
                  </a:lnTo>
                  <a:lnTo>
                    <a:pt x="545" y="399"/>
                  </a:lnTo>
                  <a:lnTo>
                    <a:pt x="546" y="399"/>
                  </a:lnTo>
                  <a:lnTo>
                    <a:pt x="546" y="471"/>
                  </a:lnTo>
                  <a:lnTo>
                    <a:pt x="547" y="471"/>
                  </a:lnTo>
                  <a:lnTo>
                    <a:pt x="547" y="471"/>
                  </a:lnTo>
                  <a:lnTo>
                    <a:pt x="548" y="471"/>
                  </a:lnTo>
                  <a:lnTo>
                    <a:pt x="548" y="471"/>
                  </a:lnTo>
                  <a:lnTo>
                    <a:pt x="549" y="481"/>
                  </a:lnTo>
                  <a:lnTo>
                    <a:pt x="549" y="481"/>
                  </a:lnTo>
                  <a:lnTo>
                    <a:pt x="549" y="481"/>
                  </a:lnTo>
                  <a:lnTo>
                    <a:pt x="550" y="481"/>
                  </a:lnTo>
                  <a:lnTo>
                    <a:pt x="550" y="481"/>
                  </a:lnTo>
                  <a:lnTo>
                    <a:pt x="551" y="481"/>
                  </a:lnTo>
                  <a:lnTo>
                    <a:pt x="551" y="481"/>
                  </a:lnTo>
                  <a:lnTo>
                    <a:pt x="551" y="481"/>
                  </a:lnTo>
                  <a:lnTo>
                    <a:pt x="552" y="481"/>
                  </a:lnTo>
                  <a:lnTo>
                    <a:pt x="552" y="481"/>
                  </a:lnTo>
                  <a:lnTo>
                    <a:pt x="553" y="481"/>
                  </a:lnTo>
                  <a:lnTo>
                    <a:pt x="553" y="481"/>
                  </a:lnTo>
                  <a:lnTo>
                    <a:pt x="554" y="481"/>
                  </a:lnTo>
                  <a:lnTo>
                    <a:pt x="554" y="481"/>
                  </a:lnTo>
                  <a:lnTo>
                    <a:pt x="555" y="481"/>
                  </a:lnTo>
                  <a:lnTo>
                    <a:pt x="555" y="481"/>
                  </a:lnTo>
                  <a:lnTo>
                    <a:pt x="555" y="481"/>
                  </a:lnTo>
                  <a:lnTo>
                    <a:pt x="556" y="481"/>
                  </a:lnTo>
                  <a:lnTo>
                    <a:pt x="556" y="481"/>
                  </a:lnTo>
                  <a:lnTo>
                    <a:pt x="557" y="481"/>
                  </a:lnTo>
                  <a:lnTo>
                    <a:pt x="557" y="481"/>
                  </a:lnTo>
                  <a:lnTo>
                    <a:pt x="558" y="481"/>
                  </a:lnTo>
                  <a:lnTo>
                    <a:pt x="558" y="481"/>
                  </a:lnTo>
                  <a:lnTo>
                    <a:pt x="559" y="481"/>
                  </a:lnTo>
                  <a:lnTo>
                    <a:pt x="559" y="481"/>
                  </a:lnTo>
                  <a:lnTo>
                    <a:pt x="560" y="481"/>
                  </a:lnTo>
                  <a:lnTo>
                    <a:pt x="560" y="481"/>
                  </a:lnTo>
                  <a:lnTo>
                    <a:pt x="560" y="481"/>
                  </a:lnTo>
                  <a:lnTo>
                    <a:pt x="561" y="481"/>
                  </a:lnTo>
                  <a:lnTo>
                    <a:pt x="561" y="481"/>
                  </a:lnTo>
                  <a:lnTo>
                    <a:pt x="562" y="481"/>
                  </a:lnTo>
                  <a:lnTo>
                    <a:pt x="562" y="481"/>
                  </a:lnTo>
                  <a:lnTo>
                    <a:pt x="562" y="481"/>
                  </a:lnTo>
                  <a:lnTo>
                    <a:pt x="563" y="481"/>
                  </a:lnTo>
                  <a:lnTo>
                    <a:pt x="563" y="481"/>
                  </a:lnTo>
                  <a:lnTo>
                    <a:pt x="564" y="481"/>
                  </a:lnTo>
                  <a:lnTo>
                    <a:pt x="564" y="481"/>
                  </a:lnTo>
                  <a:lnTo>
                    <a:pt x="565" y="481"/>
                  </a:lnTo>
                  <a:lnTo>
                    <a:pt x="565" y="481"/>
                  </a:lnTo>
                  <a:lnTo>
                    <a:pt x="566" y="481"/>
                  </a:lnTo>
                  <a:lnTo>
                    <a:pt x="566" y="481"/>
                  </a:lnTo>
                  <a:lnTo>
                    <a:pt x="566" y="481"/>
                  </a:lnTo>
                  <a:lnTo>
                    <a:pt x="567" y="481"/>
                  </a:lnTo>
                  <a:lnTo>
                    <a:pt x="567" y="481"/>
                  </a:lnTo>
                  <a:lnTo>
                    <a:pt x="568" y="481"/>
                  </a:lnTo>
                  <a:lnTo>
                    <a:pt x="568" y="481"/>
                  </a:lnTo>
                  <a:lnTo>
                    <a:pt x="568" y="481"/>
                  </a:lnTo>
                  <a:lnTo>
                    <a:pt x="569" y="481"/>
                  </a:lnTo>
                  <a:lnTo>
                    <a:pt x="569" y="481"/>
                  </a:lnTo>
                  <a:lnTo>
                    <a:pt x="570" y="481"/>
                  </a:lnTo>
                  <a:lnTo>
                    <a:pt x="570" y="481"/>
                  </a:lnTo>
                  <a:lnTo>
                    <a:pt x="571" y="481"/>
                  </a:lnTo>
                  <a:lnTo>
                    <a:pt x="571" y="481"/>
                  </a:lnTo>
                  <a:lnTo>
                    <a:pt x="572" y="481"/>
                  </a:lnTo>
                  <a:lnTo>
                    <a:pt x="572" y="481"/>
                  </a:lnTo>
                  <a:lnTo>
                    <a:pt x="572" y="464"/>
                  </a:lnTo>
                  <a:lnTo>
                    <a:pt x="573" y="464"/>
                  </a:lnTo>
                  <a:lnTo>
                    <a:pt x="573" y="464"/>
                  </a:lnTo>
                  <a:lnTo>
                    <a:pt x="574" y="464"/>
                  </a:lnTo>
                  <a:lnTo>
                    <a:pt x="574" y="464"/>
                  </a:lnTo>
                  <a:lnTo>
                    <a:pt x="575" y="430"/>
                  </a:lnTo>
                  <a:lnTo>
                    <a:pt x="575" y="430"/>
                  </a:lnTo>
                  <a:lnTo>
                    <a:pt x="576" y="430"/>
                  </a:lnTo>
                  <a:lnTo>
                    <a:pt x="576" y="430"/>
                  </a:lnTo>
                  <a:lnTo>
                    <a:pt x="576" y="430"/>
                  </a:lnTo>
                  <a:lnTo>
                    <a:pt x="577" y="394"/>
                  </a:lnTo>
                  <a:lnTo>
                    <a:pt x="577" y="394"/>
                  </a:lnTo>
                  <a:lnTo>
                    <a:pt x="578" y="394"/>
                  </a:lnTo>
                  <a:lnTo>
                    <a:pt x="578" y="394"/>
                  </a:lnTo>
                  <a:lnTo>
                    <a:pt x="578" y="394"/>
                  </a:lnTo>
                  <a:lnTo>
                    <a:pt x="579" y="373"/>
                  </a:lnTo>
                  <a:lnTo>
                    <a:pt x="579" y="373"/>
                  </a:lnTo>
                  <a:lnTo>
                    <a:pt x="580" y="373"/>
                  </a:lnTo>
                  <a:lnTo>
                    <a:pt x="580" y="373"/>
                  </a:lnTo>
                  <a:lnTo>
                    <a:pt x="581" y="373"/>
                  </a:lnTo>
                  <a:lnTo>
                    <a:pt x="581" y="352"/>
                  </a:lnTo>
                  <a:lnTo>
                    <a:pt x="582" y="352"/>
                  </a:lnTo>
                  <a:lnTo>
                    <a:pt x="582" y="352"/>
                  </a:lnTo>
                  <a:lnTo>
                    <a:pt x="582" y="352"/>
                  </a:lnTo>
                  <a:lnTo>
                    <a:pt x="583" y="352"/>
                  </a:lnTo>
                  <a:lnTo>
                    <a:pt x="583" y="337"/>
                  </a:lnTo>
                  <a:lnTo>
                    <a:pt x="584" y="337"/>
                  </a:lnTo>
                  <a:lnTo>
                    <a:pt x="584" y="337"/>
                  </a:lnTo>
                  <a:lnTo>
                    <a:pt x="584" y="337"/>
                  </a:lnTo>
                  <a:lnTo>
                    <a:pt x="585" y="337"/>
                  </a:lnTo>
                  <a:lnTo>
                    <a:pt x="585" y="303"/>
                  </a:lnTo>
                  <a:lnTo>
                    <a:pt x="586" y="303"/>
                  </a:lnTo>
                  <a:lnTo>
                    <a:pt x="586" y="303"/>
                  </a:lnTo>
                  <a:lnTo>
                    <a:pt x="587" y="303"/>
                  </a:lnTo>
                  <a:lnTo>
                    <a:pt x="587" y="303"/>
                  </a:lnTo>
                  <a:lnTo>
                    <a:pt x="588" y="225"/>
                  </a:lnTo>
                  <a:lnTo>
                    <a:pt x="588" y="225"/>
                  </a:lnTo>
                  <a:lnTo>
                    <a:pt x="588" y="225"/>
                  </a:lnTo>
                  <a:lnTo>
                    <a:pt x="589" y="225"/>
                  </a:lnTo>
                  <a:lnTo>
                    <a:pt x="589" y="225"/>
                  </a:lnTo>
                  <a:lnTo>
                    <a:pt x="590" y="104"/>
                  </a:lnTo>
                  <a:lnTo>
                    <a:pt x="590" y="104"/>
                  </a:lnTo>
                  <a:lnTo>
                    <a:pt x="591" y="104"/>
                  </a:lnTo>
                  <a:lnTo>
                    <a:pt x="591" y="104"/>
                  </a:lnTo>
                  <a:lnTo>
                    <a:pt x="592" y="104"/>
                  </a:lnTo>
                  <a:lnTo>
                    <a:pt x="592" y="4"/>
                  </a:lnTo>
                  <a:lnTo>
                    <a:pt x="593" y="4"/>
                  </a:lnTo>
                  <a:lnTo>
                    <a:pt x="593" y="4"/>
                  </a:lnTo>
                  <a:lnTo>
                    <a:pt x="593" y="4"/>
                  </a:lnTo>
                  <a:lnTo>
                    <a:pt x="594" y="4"/>
                  </a:lnTo>
                  <a:lnTo>
                    <a:pt x="594" y="0"/>
                  </a:lnTo>
                  <a:lnTo>
                    <a:pt x="595" y="0"/>
                  </a:lnTo>
                  <a:lnTo>
                    <a:pt x="595" y="0"/>
                  </a:lnTo>
                  <a:lnTo>
                    <a:pt x="595" y="0"/>
                  </a:lnTo>
                  <a:lnTo>
                    <a:pt x="596" y="0"/>
                  </a:lnTo>
                  <a:lnTo>
                    <a:pt x="596" y="0"/>
                  </a:lnTo>
                  <a:lnTo>
                    <a:pt x="597" y="0"/>
                  </a:lnTo>
                  <a:lnTo>
                    <a:pt x="597" y="0"/>
                  </a:lnTo>
                  <a:lnTo>
                    <a:pt x="598" y="0"/>
                  </a:lnTo>
                  <a:lnTo>
                    <a:pt x="598" y="0"/>
                  </a:lnTo>
                  <a:lnTo>
                    <a:pt x="599" y="15"/>
                  </a:lnTo>
                  <a:lnTo>
                    <a:pt x="599" y="15"/>
                  </a:lnTo>
                  <a:lnTo>
                    <a:pt x="599" y="15"/>
                  </a:lnTo>
                  <a:lnTo>
                    <a:pt x="600" y="15"/>
                  </a:lnTo>
                  <a:lnTo>
                    <a:pt x="600" y="15"/>
                  </a:lnTo>
                  <a:lnTo>
                    <a:pt x="601" y="21"/>
                  </a:lnTo>
                  <a:lnTo>
                    <a:pt x="601" y="21"/>
                  </a:lnTo>
                  <a:lnTo>
                    <a:pt x="601" y="21"/>
                  </a:lnTo>
                  <a:lnTo>
                    <a:pt x="602" y="21"/>
                  </a:lnTo>
                  <a:lnTo>
                    <a:pt x="603" y="21"/>
                  </a:lnTo>
                  <a:lnTo>
                    <a:pt x="603" y="42"/>
                  </a:lnTo>
                  <a:lnTo>
                    <a:pt x="603" y="42"/>
                  </a:lnTo>
                  <a:lnTo>
                    <a:pt x="604" y="42"/>
                  </a:lnTo>
                  <a:lnTo>
                    <a:pt x="604" y="42"/>
                  </a:lnTo>
                  <a:lnTo>
                    <a:pt x="605" y="42"/>
                  </a:lnTo>
                  <a:lnTo>
                    <a:pt x="605" y="59"/>
                  </a:lnTo>
                  <a:lnTo>
                    <a:pt x="605" y="59"/>
                  </a:lnTo>
                  <a:lnTo>
                    <a:pt x="606" y="59"/>
                  </a:lnTo>
                  <a:lnTo>
                    <a:pt x="606" y="59"/>
                  </a:lnTo>
                  <a:lnTo>
                    <a:pt x="607" y="59"/>
                  </a:lnTo>
                  <a:lnTo>
                    <a:pt x="607" y="67"/>
                  </a:lnTo>
                  <a:lnTo>
                    <a:pt x="608" y="67"/>
                  </a:lnTo>
                  <a:lnTo>
                    <a:pt x="608" y="67"/>
                  </a:lnTo>
                  <a:lnTo>
                    <a:pt x="609" y="67"/>
                  </a:lnTo>
                  <a:lnTo>
                    <a:pt x="609" y="67"/>
                  </a:lnTo>
                  <a:lnTo>
                    <a:pt x="609" y="80"/>
                  </a:lnTo>
                  <a:lnTo>
                    <a:pt x="610" y="80"/>
                  </a:lnTo>
                  <a:lnTo>
                    <a:pt x="610" y="80"/>
                  </a:lnTo>
                  <a:lnTo>
                    <a:pt x="611" y="80"/>
                  </a:lnTo>
                  <a:lnTo>
                    <a:pt x="611" y="80"/>
                  </a:lnTo>
                  <a:lnTo>
                    <a:pt x="611" y="91"/>
                  </a:lnTo>
                  <a:lnTo>
                    <a:pt x="612" y="91"/>
                  </a:lnTo>
                  <a:lnTo>
                    <a:pt x="612" y="91"/>
                  </a:lnTo>
                  <a:lnTo>
                    <a:pt x="613" y="91"/>
                  </a:lnTo>
                  <a:lnTo>
                    <a:pt x="613" y="91"/>
                  </a:lnTo>
                  <a:lnTo>
                    <a:pt x="614" y="108"/>
                  </a:lnTo>
                  <a:lnTo>
                    <a:pt x="614" y="108"/>
                  </a:lnTo>
                  <a:lnTo>
                    <a:pt x="615" y="108"/>
                  </a:lnTo>
                  <a:lnTo>
                    <a:pt x="615" y="108"/>
                  </a:lnTo>
                  <a:lnTo>
                    <a:pt x="615" y="108"/>
                  </a:lnTo>
                  <a:lnTo>
                    <a:pt x="616" y="123"/>
                  </a:lnTo>
                  <a:lnTo>
                    <a:pt x="616" y="123"/>
                  </a:lnTo>
                  <a:lnTo>
                    <a:pt x="617" y="123"/>
                  </a:lnTo>
                  <a:lnTo>
                    <a:pt x="617" y="123"/>
                  </a:lnTo>
                  <a:lnTo>
                    <a:pt x="618" y="123"/>
                  </a:lnTo>
                  <a:lnTo>
                    <a:pt x="618" y="131"/>
                  </a:lnTo>
                  <a:lnTo>
                    <a:pt x="619" y="131"/>
                  </a:lnTo>
                  <a:lnTo>
                    <a:pt x="619" y="131"/>
                  </a:lnTo>
                  <a:lnTo>
                    <a:pt x="619" y="131"/>
                  </a:lnTo>
                  <a:lnTo>
                    <a:pt x="620" y="131"/>
                  </a:lnTo>
                  <a:lnTo>
                    <a:pt x="620" y="172"/>
                  </a:lnTo>
                  <a:lnTo>
                    <a:pt x="621" y="172"/>
                  </a:lnTo>
                  <a:lnTo>
                    <a:pt x="621" y="172"/>
                  </a:lnTo>
                  <a:lnTo>
                    <a:pt x="622" y="172"/>
                  </a:lnTo>
                  <a:lnTo>
                    <a:pt x="622" y="172"/>
                  </a:lnTo>
                  <a:lnTo>
                    <a:pt x="622" y="199"/>
                  </a:lnTo>
                  <a:lnTo>
                    <a:pt x="623" y="199"/>
                  </a:lnTo>
                  <a:lnTo>
                    <a:pt x="623" y="199"/>
                  </a:lnTo>
                  <a:lnTo>
                    <a:pt x="624" y="199"/>
                  </a:lnTo>
                  <a:lnTo>
                    <a:pt x="624" y="199"/>
                  </a:lnTo>
                  <a:lnTo>
                    <a:pt x="625" y="212"/>
                  </a:lnTo>
                  <a:lnTo>
                    <a:pt x="625" y="212"/>
                  </a:lnTo>
                  <a:lnTo>
                    <a:pt x="626" y="212"/>
                  </a:lnTo>
                  <a:lnTo>
                    <a:pt x="626" y="212"/>
                  </a:lnTo>
                  <a:lnTo>
                    <a:pt x="626" y="212"/>
                  </a:lnTo>
                  <a:lnTo>
                    <a:pt x="627" y="231"/>
                  </a:lnTo>
                  <a:lnTo>
                    <a:pt x="627" y="231"/>
                  </a:lnTo>
                  <a:lnTo>
                    <a:pt x="628" y="231"/>
                  </a:lnTo>
                  <a:lnTo>
                    <a:pt x="628" y="231"/>
                  </a:lnTo>
                  <a:lnTo>
                    <a:pt x="628" y="231"/>
                  </a:lnTo>
                  <a:lnTo>
                    <a:pt x="629" y="199"/>
                  </a:lnTo>
                  <a:lnTo>
                    <a:pt x="629" y="199"/>
                  </a:lnTo>
                  <a:lnTo>
                    <a:pt x="630" y="199"/>
                  </a:lnTo>
                  <a:lnTo>
                    <a:pt x="630" y="199"/>
                  </a:lnTo>
                  <a:lnTo>
                    <a:pt x="631" y="199"/>
                  </a:lnTo>
                  <a:lnTo>
                    <a:pt x="631" y="121"/>
                  </a:lnTo>
                  <a:lnTo>
                    <a:pt x="632" y="121"/>
                  </a:lnTo>
                  <a:lnTo>
                    <a:pt x="632" y="121"/>
                  </a:lnTo>
                  <a:lnTo>
                    <a:pt x="632" y="121"/>
                  </a:lnTo>
                  <a:lnTo>
                    <a:pt x="633" y="121"/>
                  </a:lnTo>
                  <a:lnTo>
                    <a:pt x="633" y="0"/>
                  </a:lnTo>
                  <a:lnTo>
                    <a:pt x="634" y="0"/>
                  </a:lnTo>
                  <a:lnTo>
                    <a:pt x="634" y="0"/>
                  </a:lnTo>
                  <a:lnTo>
                    <a:pt x="635" y="0"/>
                  </a:lnTo>
                  <a:lnTo>
                    <a:pt x="635" y="0"/>
                  </a:lnTo>
                  <a:lnTo>
                    <a:pt x="636" y="0"/>
                  </a:lnTo>
                  <a:lnTo>
                    <a:pt x="636" y="0"/>
                  </a:lnTo>
                  <a:lnTo>
                    <a:pt x="636" y="0"/>
                  </a:lnTo>
                  <a:lnTo>
                    <a:pt x="637" y="0"/>
                  </a:lnTo>
                  <a:lnTo>
                    <a:pt x="637" y="0"/>
                  </a:lnTo>
                  <a:lnTo>
                    <a:pt x="638" y="0"/>
                  </a:lnTo>
                  <a:lnTo>
                    <a:pt x="638" y="0"/>
                  </a:lnTo>
                  <a:lnTo>
                    <a:pt x="638" y="0"/>
                  </a:lnTo>
                  <a:lnTo>
                    <a:pt x="639" y="0"/>
                  </a:lnTo>
                  <a:lnTo>
                    <a:pt x="639" y="0"/>
                  </a:lnTo>
                  <a:lnTo>
                    <a:pt x="640" y="0"/>
                  </a:lnTo>
                  <a:lnTo>
                    <a:pt x="640" y="0"/>
                  </a:lnTo>
                  <a:lnTo>
                    <a:pt x="641" y="0"/>
                  </a:lnTo>
                  <a:lnTo>
                    <a:pt x="641" y="0"/>
                  </a:lnTo>
                  <a:lnTo>
                    <a:pt x="642" y="0"/>
                  </a:lnTo>
                  <a:lnTo>
                    <a:pt x="642" y="0"/>
                  </a:lnTo>
                  <a:lnTo>
                    <a:pt x="642" y="0"/>
                  </a:lnTo>
                  <a:lnTo>
                    <a:pt x="643" y="0"/>
                  </a:lnTo>
                  <a:lnTo>
                    <a:pt x="643" y="0"/>
                  </a:lnTo>
                  <a:lnTo>
                    <a:pt x="644" y="0"/>
                  </a:lnTo>
                  <a:lnTo>
                    <a:pt x="644" y="0"/>
                  </a:lnTo>
                  <a:lnTo>
                    <a:pt x="644" y="0"/>
                  </a:lnTo>
                  <a:lnTo>
                    <a:pt x="645" y="0"/>
                  </a:lnTo>
                  <a:lnTo>
                    <a:pt x="645" y="0"/>
                  </a:lnTo>
                  <a:lnTo>
                    <a:pt x="646" y="0"/>
                  </a:lnTo>
                  <a:lnTo>
                    <a:pt x="646" y="0"/>
                  </a:lnTo>
                  <a:lnTo>
                    <a:pt x="647" y="0"/>
                  </a:lnTo>
                  <a:lnTo>
                    <a:pt x="647" y="0"/>
                  </a:lnTo>
                  <a:lnTo>
                    <a:pt x="648" y="0"/>
                  </a:lnTo>
                  <a:lnTo>
                    <a:pt x="648" y="0"/>
                  </a:lnTo>
                  <a:lnTo>
                    <a:pt x="648" y="0"/>
                  </a:lnTo>
                  <a:lnTo>
                    <a:pt x="649" y="0"/>
                  </a:lnTo>
                  <a:lnTo>
                    <a:pt x="649" y="0"/>
                  </a:lnTo>
                  <a:lnTo>
                    <a:pt x="650" y="0"/>
                  </a:lnTo>
                  <a:lnTo>
                    <a:pt x="650" y="0"/>
                  </a:lnTo>
                  <a:lnTo>
                    <a:pt x="651" y="0"/>
                  </a:lnTo>
                  <a:lnTo>
                    <a:pt x="651" y="0"/>
                  </a:lnTo>
                  <a:lnTo>
                    <a:pt x="652" y="0"/>
                  </a:lnTo>
                  <a:lnTo>
                    <a:pt x="652" y="0"/>
                  </a:lnTo>
                  <a:lnTo>
                    <a:pt x="652" y="0"/>
                  </a:lnTo>
                  <a:lnTo>
                    <a:pt x="653" y="0"/>
                  </a:lnTo>
                  <a:lnTo>
                    <a:pt x="653" y="0"/>
                  </a:lnTo>
                  <a:lnTo>
                    <a:pt x="654" y="0"/>
                  </a:lnTo>
                  <a:lnTo>
                    <a:pt x="654" y="0"/>
                  </a:lnTo>
                  <a:lnTo>
                    <a:pt x="655" y="0"/>
                  </a:lnTo>
                  <a:lnTo>
                    <a:pt x="655" y="0"/>
                  </a:lnTo>
                  <a:lnTo>
                    <a:pt x="655" y="0"/>
                  </a:lnTo>
                  <a:lnTo>
                    <a:pt x="656" y="0"/>
                  </a:lnTo>
                  <a:lnTo>
                    <a:pt x="656" y="0"/>
                  </a:lnTo>
                  <a:lnTo>
                    <a:pt x="657" y="0"/>
                  </a:lnTo>
                  <a:lnTo>
                    <a:pt x="657" y="0"/>
                  </a:lnTo>
                  <a:lnTo>
                    <a:pt x="658" y="0"/>
                  </a:lnTo>
                  <a:lnTo>
                    <a:pt x="658" y="0"/>
                  </a:lnTo>
                  <a:lnTo>
                    <a:pt x="659" y="0"/>
                  </a:lnTo>
                  <a:lnTo>
                    <a:pt x="659" y="0"/>
                  </a:lnTo>
                  <a:lnTo>
                    <a:pt x="659" y="0"/>
                  </a:lnTo>
                  <a:lnTo>
                    <a:pt x="660" y="0"/>
                  </a:lnTo>
                  <a:lnTo>
                    <a:pt x="660" y="0"/>
                  </a:lnTo>
                  <a:lnTo>
                    <a:pt x="661" y="0"/>
                  </a:lnTo>
                  <a:lnTo>
                    <a:pt x="661" y="0"/>
                  </a:lnTo>
                  <a:lnTo>
                    <a:pt x="662" y="0"/>
                  </a:lnTo>
                  <a:lnTo>
                    <a:pt x="662" y="0"/>
                  </a:lnTo>
                  <a:lnTo>
                    <a:pt x="663" y="0"/>
                  </a:lnTo>
                  <a:lnTo>
                    <a:pt x="663" y="0"/>
                  </a:lnTo>
                  <a:lnTo>
                    <a:pt x="663" y="0"/>
                  </a:lnTo>
                  <a:lnTo>
                    <a:pt x="664" y="0"/>
                  </a:lnTo>
                  <a:lnTo>
                    <a:pt x="664" y="0"/>
                  </a:lnTo>
                  <a:lnTo>
                    <a:pt x="665" y="0"/>
                  </a:lnTo>
                  <a:lnTo>
                    <a:pt x="665" y="0"/>
                  </a:lnTo>
                  <a:lnTo>
                    <a:pt x="665" y="0"/>
                  </a:lnTo>
                  <a:lnTo>
                    <a:pt x="666" y="0"/>
                  </a:lnTo>
                  <a:lnTo>
                    <a:pt x="666" y="0"/>
                  </a:lnTo>
                  <a:lnTo>
                    <a:pt x="667" y="0"/>
                  </a:lnTo>
                  <a:lnTo>
                    <a:pt x="667" y="0"/>
                  </a:lnTo>
                  <a:lnTo>
                    <a:pt x="668" y="0"/>
                  </a:lnTo>
                  <a:lnTo>
                    <a:pt x="668" y="0"/>
                  </a:lnTo>
                  <a:lnTo>
                    <a:pt x="669" y="0"/>
                  </a:lnTo>
                  <a:lnTo>
                    <a:pt x="669" y="0"/>
                  </a:lnTo>
                  <a:lnTo>
                    <a:pt x="669" y="0"/>
                  </a:lnTo>
                  <a:lnTo>
                    <a:pt x="670" y="0"/>
                  </a:lnTo>
                  <a:lnTo>
                    <a:pt x="670" y="10"/>
                  </a:lnTo>
                  <a:lnTo>
                    <a:pt x="671" y="10"/>
                  </a:lnTo>
                  <a:lnTo>
                    <a:pt x="671" y="10"/>
                  </a:lnTo>
                  <a:lnTo>
                    <a:pt x="671" y="10"/>
                  </a:lnTo>
                  <a:lnTo>
                    <a:pt x="672" y="10"/>
                  </a:lnTo>
                  <a:lnTo>
                    <a:pt x="672" y="25"/>
                  </a:lnTo>
                  <a:lnTo>
                    <a:pt x="673" y="25"/>
                  </a:lnTo>
                  <a:lnTo>
                    <a:pt x="673" y="25"/>
                  </a:lnTo>
                  <a:lnTo>
                    <a:pt x="674" y="25"/>
                  </a:lnTo>
                  <a:lnTo>
                    <a:pt x="674" y="25"/>
                  </a:lnTo>
                  <a:lnTo>
                    <a:pt x="675" y="74"/>
                  </a:lnTo>
                  <a:lnTo>
                    <a:pt x="675" y="74"/>
                  </a:lnTo>
                  <a:lnTo>
                    <a:pt x="675" y="74"/>
                  </a:lnTo>
                  <a:lnTo>
                    <a:pt x="676" y="74"/>
                  </a:lnTo>
                  <a:lnTo>
                    <a:pt x="676" y="74"/>
                  </a:lnTo>
                  <a:lnTo>
                    <a:pt x="677" y="91"/>
                  </a:lnTo>
                  <a:lnTo>
                    <a:pt x="677" y="91"/>
                  </a:lnTo>
                  <a:lnTo>
                    <a:pt x="678" y="91"/>
                  </a:lnTo>
                  <a:lnTo>
                    <a:pt x="678" y="91"/>
                  </a:lnTo>
                  <a:lnTo>
                    <a:pt x="679" y="91"/>
                  </a:lnTo>
                  <a:lnTo>
                    <a:pt x="679" y="117"/>
                  </a:lnTo>
                  <a:lnTo>
                    <a:pt x="679" y="117"/>
                  </a:lnTo>
                  <a:lnTo>
                    <a:pt x="680" y="117"/>
                  </a:lnTo>
                  <a:lnTo>
                    <a:pt x="680" y="117"/>
                  </a:lnTo>
                  <a:lnTo>
                    <a:pt x="681" y="117"/>
                  </a:lnTo>
                  <a:lnTo>
                    <a:pt x="681" y="150"/>
                  </a:lnTo>
                  <a:lnTo>
                    <a:pt x="681" y="150"/>
                  </a:lnTo>
                  <a:lnTo>
                    <a:pt x="682" y="150"/>
                  </a:lnTo>
                  <a:lnTo>
                    <a:pt x="682" y="150"/>
                  </a:lnTo>
                  <a:lnTo>
                    <a:pt x="683" y="150"/>
                  </a:lnTo>
                  <a:lnTo>
                    <a:pt x="683" y="171"/>
                  </a:lnTo>
                  <a:lnTo>
                    <a:pt x="684" y="171"/>
                  </a:lnTo>
                  <a:lnTo>
                    <a:pt x="684" y="171"/>
                  </a:lnTo>
                  <a:lnTo>
                    <a:pt x="685" y="171"/>
                  </a:lnTo>
                  <a:lnTo>
                    <a:pt x="685" y="171"/>
                  </a:lnTo>
                  <a:lnTo>
                    <a:pt x="686" y="193"/>
                  </a:lnTo>
                  <a:lnTo>
                    <a:pt x="686" y="193"/>
                  </a:lnTo>
                  <a:lnTo>
                    <a:pt x="686" y="193"/>
                  </a:lnTo>
                  <a:lnTo>
                    <a:pt x="687" y="193"/>
                  </a:lnTo>
                  <a:lnTo>
                    <a:pt x="687" y="193"/>
                  </a:lnTo>
                  <a:lnTo>
                    <a:pt x="688" y="214"/>
                  </a:lnTo>
                  <a:lnTo>
                    <a:pt x="688" y="214"/>
                  </a:lnTo>
                  <a:lnTo>
                    <a:pt x="688" y="214"/>
                  </a:lnTo>
                  <a:lnTo>
                    <a:pt x="689" y="214"/>
                  </a:lnTo>
                  <a:lnTo>
                    <a:pt x="689" y="214"/>
                  </a:lnTo>
                  <a:lnTo>
                    <a:pt x="690" y="227"/>
                  </a:lnTo>
                  <a:lnTo>
                    <a:pt x="690" y="227"/>
                  </a:lnTo>
                  <a:lnTo>
                    <a:pt x="691" y="227"/>
                  </a:lnTo>
                  <a:lnTo>
                    <a:pt x="691" y="227"/>
                  </a:lnTo>
                  <a:lnTo>
                    <a:pt x="692" y="227"/>
                  </a:lnTo>
                  <a:lnTo>
                    <a:pt x="692" y="248"/>
                  </a:lnTo>
                  <a:lnTo>
                    <a:pt x="692" y="248"/>
                  </a:lnTo>
                  <a:lnTo>
                    <a:pt x="693" y="248"/>
                  </a:lnTo>
                  <a:lnTo>
                    <a:pt x="693" y="248"/>
                  </a:lnTo>
                  <a:lnTo>
                    <a:pt x="694" y="248"/>
                  </a:lnTo>
                  <a:lnTo>
                    <a:pt x="694" y="272"/>
                  </a:lnTo>
                  <a:lnTo>
                    <a:pt x="695" y="272"/>
                  </a:lnTo>
                  <a:lnTo>
                    <a:pt x="695" y="272"/>
                  </a:lnTo>
                  <a:lnTo>
                    <a:pt x="696" y="272"/>
                  </a:lnTo>
                  <a:lnTo>
                    <a:pt x="696" y="272"/>
                  </a:lnTo>
                  <a:lnTo>
                    <a:pt x="696" y="297"/>
                  </a:lnTo>
                  <a:lnTo>
                    <a:pt x="697" y="297"/>
                  </a:lnTo>
                  <a:lnTo>
                    <a:pt x="697" y="297"/>
                  </a:lnTo>
                  <a:lnTo>
                    <a:pt x="698" y="297"/>
                  </a:lnTo>
                  <a:lnTo>
                    <a:pt x="698" y="297"/>
                  </a:lnTo>
                  <a:lnTo>
                    <a:pt x="698" y="286"/>
                  </a:lnTo>
                  <a:lnTo>
                    <a:pt x="699" y="286"/>
                  </a:lnTo>
                  <a:lnTo>
                    <a:pt x="699" y="286"/>
                  </a:lnTo>
                  <a:lnTo>
                    <a:pt x="700" y="286"/>
                  </a:lnTo>
                  <a:lnTo>
                    <a:pt x="700" y="286"/>
                  </a:lnTo>
                  <a:lnTo>
                    <a:pt x="701" y="248"/>
                  </a:lnTo>
                  <a:lnTo>
                    <a:pt x="701" y="248"/>
                  </a:lnTo>
                  <a:lnTo>
                    <a:pt x="702" y="248"/>
                  </a:lnTo>
                  <a:lnTo>
                    <a:pt x="702" y="248"/>
                  </a:lnTo>
                  <a:lnTo>
                    <a:pt x="702" y="248"/>
                  </a:lnTo>
                  <a:lnTo>
                    <a:pt x="703" y="212"/>
                  </a:lnTo>
                  <a:lnTo>
                    <a:pt x="703" y="212"/>
                  </a:lnTo>
                  <a:lnTo>
                    <a:pt x="704" y="212"/>
                  </a:lnTo>
                  <a:lnTo>
                    <a:pt x="704" y="212"/>
                  </a:lnTo>
                  <a:lnTo>
                    <a:pt x="705" y="212"/>
                  </a:lnTo>
                  <a:lnTo>
                    <a:pt x="705" y="203"/>
                  </a:lnTo>
                  <a:lnTo>
                    <a:pt x="706" y="203"/>
                  </a:lnTo>
                  <a:lnTo>
                    <a:pt x="706" y="203"/>
                  </a:lnTo>
                  <a:lnTo>
                    <a:pt x="706" y="203"/>
                  </a:lnTo>
                  <a:lnTo>
                    <a:pt x="707" y="203"/>
                  </a:lnTo>
                  <a:lnTo>
                    <a:pt x="707" y="223"/>
                  </a:lnTo>
                  <a:lnTo>
                    <a:pt x="708" y="223"/>
                  </a:lnTo>
                  <a:lnTo>
                    <a:pt x="708" y="223"/>
                  </a:lnTo>
                  <a:lnTo>
                    <a:pt x="708" y="223"/>
                  </a:lnTo>
                  <a:lnTo>
                    <a:pt x="709" y="223"/>
                  </a:lnTo>
                  <a:lnTo>
                    <a:pt x="709" y="240"/>
                  </a:lnTo>
                  <a:lnTo>
                    <a:pt x="710" y="240"/>
                  </a:lnTo>
                  <a:lnTo>
                    <a:pt x="710" y="240"/>
                  </a:lnTo>
                  <a:lnTo>
                    <a:pt x="711" y="240"/>
                  </a:lnTo>
                  <a:lnTo>
                    <a:pt x="711" y="240"/>
                  </a:lnTo>
                  <a:lnTo>
                    <a:pt x="712" y="269"/>
                  </a:lnTo>
                  <a:lnTo>
                    <a:pt x="712" y="269"/>
                  </a:lnTo>
                  <a:lnTo>
                    <a:pt x="712" y="269"/>
                  </a:lnTo>
                  <a:lnTo>
                    <a:pt x="713" y="269"/>
                  </a:lnTo>
                  <a:lnTo>
                    <a:pt x="713" y="269"/>
                  </a:lnTo>
                  <a:lnTo>
                    <a:pt x="714" y="278"/>
                  </a:lnTo>
                  <a:lnTo>
                    <a:pt x="714" y="278"/>
                  </a:lnTo>
                  <a:lnTo>
                    <a:pt x="714" y="278"/>
                  </a:lnTo>
                  <a:lnTo>
                    <a:pt x="715" y="278"/>
                  </a:lnTo>
                  <a:lnTo>
                    <a:pt x="715" y="278"/>
                  </a:lnTo>
                  <a:lnTo>
                    <a:pt x="716" y="295"/>
                  </a:lnTo>
                  <a:lnTo>
                    <a:pt x="716" y="295"/>
                  </a:lnTo>
                  <a:lnTo>
                    <a:pt x="717" y="295"/>
                  </a:lnTo>
                  <a:lnTo>
                    <a:pt x="717" y="295"/>
                  </a:lnTo>
                  <a:lnTo>
                    <a:pt x="718" y="295"/>
                  </a:lnTo>
                  <a:lnTo>
                    <a:pt x="718" y="310"/>
                  </a:lnTo>
                  <a:lnTo>
                    <a:pt x="719" y="310"/>
                  </a:lnTo>
                  <a:lnTo>
                    <a:pt x="719" y="310"/>
                  </a:lnTo>
                  <a:lnTo>
                    <a:pt x="719" y="310"/>
                  </a:lnTo>
                  <a:lnTo>
                    <a:pt x="720" y="310"/>
                  </a:lnTo>
                  <a:lnTo>
                    <a:pt x="720" y="307"/>
                  </a:lnTo>
                  <a:lnTo>
                    <a:pt x="721" y="307"/>
                  </a:lnTo>
                  <a:lnTo>
                    <a:pt x="721" y="307"/>
                  </a:lnTo>
                  <a:lnTo>
                    <a:pt x="722" y="307"/>
                  </a:lnTo>
                  <a:lnTo>
                    <a:pt x="722" y="307"/>
                  </a:lnTo>
                  <a:lnTo>
                    <a:pt x="723" y="327"/>
                  </a:lnTo>
                  <a:lnTo>
                    <a:pt x="723" y="327"/>
                  </a:lnTo>
                  <a:lnTo>
                    <a:pt x="723" y="327"/>
                  </a:lnTo>
                  <a:lnTo>
                    <a:pt x="724" y="327"/>
                  </a:lnTo>
                  <a:lnTo>
                    <a:pt x="724" y="327"/>
                  </a:lnTo>
                  <a:lnTo>
                    <a:pt x="725" y="326"/>
                  </a:lnTo>
                  <a:lnTo>
                    <a:pt x="725" y="326"/>
                  </a:lnTo>
                  <a:lnTo>
                    <a:pt x="725" y="326"/>
                  </a:lnTo>
                  <a:lnTo>
                    <a:pt x="726" y="326"/>
                  </a:lnTo>
                  <a:lnTo>
                    <a:pt x="726" y="326"/>
                  </a:lnTo>
                  <a:lnTo>
                    <a:pt x="727" y="329"/>
                  </a:lnTo>
                  <a:lnTo>
                    <a:pt x="727" y="329"/>
                  </a:lnTo>
                  <a:lnTo>
                    <a:pt x="728" y="329"/>
                  </a:lnTo>
                  <a:lnTo>
                    <a:pt x="728" y="329"/>
                  </a:lnTo>
                  <a:lnTo>
                    <a:pt x="729" y="329"/>
                  </a:lnTo>
                  <a:lnTo>
                    <a:pt x="729" y="341"/>
                  </a:lnTo>
                  <a:lnTo>
                    <a:pt x="729" y="341"/>
                  </a:lnTo>
                  <a:lnTo>
                    <a:pt x="730" y="341"/>
                  </a:lnTo>
                  <a:lnTo>
                    <a:pt x="730" y="341"/>
                  </a:lnTo>
                  <a:lnTo>
                    <a:pt x="731" y="341"/>
                  </a:lnTo>
                  <a:lnTo>
                    <a:pt x="731" y="343"/>
                  </a:lnTo>
                  <a:lnTo>
                    <a:pt x="731" y="343"/>
                  </a:lnTo>
                  <a:lnTo>
                    <a:pt x="732" y="343"/>
                  </a:lnTo>
                  <a:lnTo>
                    <a:pt x="732" y="343"/>
                  </a:lnTo>
                  <a:lnTo>
                    <a:pt x="733" y="343"/>
                  </a:lnTo>
                  <a:lnTo>
                    <a:pt x="733" y="360"/>
                  </a:lnTo>
                  <a:lnTo>
                    <a:pt x="734" y="360"/>
                  </a:lnTo>
                  <a:lnTo>
                    <a:pt x="734" y="360"/>
                  </a:lnTo>
                  <a:lnTo>
                    <a:pt x="735" y="360"/>
                  </a:lnTo>
                  <a:lnTo>
                    <a:pt x="735" y="360"/>
                  </a:lnTo>
                  <a:lnTo>
                    <a:pt x="735" y="371"/>
                  </a:lnTo>
                  <a:lnTo>
                    <a:pt x="736" y="371"/>
                  </a:lnTo>
                  <a:lnTo>
                    <a:pt x="736" y="371"/>
                  </a:lnTo>
                  <a:lnTo>
                    <a:pt x="737" y="371"/>
                  </a:lnTo>
                  <a:lnTo>
                    <a:pt x="737" y="371"/>
                  </a:lnTo>
                  <a:lnTo>
                    <a:pt x="738" y="397"/>
                  </a:lnTo>
                  <a:lnTo>
                    <a:pt x="738" y="397"/>
                  </a:lnTo>
                  <a:lnTo>
                    <a:pt x="739" y="397"/>
                  </a:lnTo>
                  <a:lnTo>
                    <a:pt x="739" y="397"/>
                  </a:lnTo>
                  <a:lnTo>
                    <a:pt x="739" y="397"/>
                  </a:lnTo>
                  <a:lnTo>
                    <a:pt x="740" y="414"/>
                  </a:lnTo>
                  <a:lnTo>
                    <a:pt x="740" y="414"/>
                  </a:lnTo>
                  <a:lnTo>
                    <a:pt x="741" y="414"/>
                  </a:lnTo>
                  <a:lnTo>
                    <a:pt x="741" y="414"/>
                  </a:lnTo>
                  <a:lnTo>
                    <a:pt x="741" y="414"/>
                  </a:lnTo>
                  <a:lnTo>
                    <a:pt x="742" y="430"/>
                  </a:lnTo>
                  <a:lnTo>
                    <a:pt x="742" y="430"/>
                  </a:lnTo>
                  <a:lnTo>
                    <a:pt x="743" y="430"/>
                  </a:lnTo>
                  <a:lnTo>
                    <a:pt x="743" y="430"/>
                  </a:lnTo>
                  <a:lnTo>
                    <a:pt x="744" y="430"/>
                  </a:lnTo>
                  <a:lnTo>
                    <a:pt x="744" y="437"/>
                  </a:lnTo>
                  <a:lnTo>
                    <a:pt x="745" y="437"/>
                  </a:lnTo>
                  <a:lnTo>
                    <a:pt x="745" y="437"/>
                  </a:lnTo>
                  <a:lnTo>
                    <a:pt x="745" y="437"/>
                  </a:lnTo>
                  <a:lnTo>
                    <a:pt x="746" y="437"/>
                  </a:lnTo>
                  <a:lnTo>
                    <a:pt x="746" y="450"/>
                  </a:lnTo>
                  <a:lnTo>
                    <a:pt x="747" y="450"/>
                  </a:lnTo>
                  <a:lnTo>
                    <a:pt x="747" y="450"/>
                  </a:lnTo>
                  <a:lnTo>
                    <a:pt x="747" y="450"/>
                  </a:lnTo>
                  <a:lnTo>
                    <a:pt x="748" y="450"/>
                  </a:lnTo>
                  <a:lnTo>
                    <a:pt x="749" y="464"/>
                  </a:lnTo>
                  <a:lnTo>
                    <a:pt x="749" y="464"/>
                  </a:lnTo>
                  <a:lnTo>
                    <a:pt x="750" y="464"/>
                  </a:lnTo>
                  <a:lnTo>
                    <a:pt x="750" y="464"/>
                  </a:lnTo>
                  <a:lnTo>
                    <a:pt x="750" y="464"/>
                  </a:lnTo>
                  <a:lnTo>
                    <a:pt x="751" y="449"/>
                  </a:lnTo>
                  <a:lnTo>
                    <a:pt x="751" y="449"/>
                  </a:lnTo>
                  <a:lnTo>
                    <a:pt x="752" y="449"/>
                  </a:lnTo>
                  <a:lnTo>
                    <a:pt x="752" y="449"/>
                  </a:lnTo>
                  <a:lnTo>
                    <a:pt x="752" y="449"/>
                  </a:lnTo>
                  <a:lnTo>
                    <a:pt x="753" y="452"/>
                  </a:lnTo>
                  <a:lnTo>
                    <a:pt x="753" y="452"/>
                  </a:lnTo>
                  <a:lnTo>
                    <a:pt x="754" y="452"/>
                  </a:lnTo>
                  <a:lnTo>
                    <a:pt x="754" y="452"/>
                  </a:lnTo>
                  <a:lnTo>
                    <a:pt x="755" y="452"/>
                  </a:lnTo>
                  <a:lnTo>
                    <a:pt x="755" y="464"/>
                  </a:lnTo>
                  <a:lnTo>
                    <a:pt x="756" y="464"/>
                  </a:lnTo>
                  <a:lnTo>
                    <a:pt x="756" y="464"/>
                  </a:lnTo>
                  <a:lnTo>
                    <a:pt x="756" y="464"/>
                  </a:lnTo>
                  <a:lnTo>
                    <a:pt x="757" y="464"/>
                  </a:lnTo>
                  <a:lnTo>
                    <a:pt x="757" y="468"/>
                  </a:lnTo>
                  <a:lnTo>
                    <a:pt x="758" y="468"/>
                  </a:lnTo>
                  <a:lnTo>
                    <a:pt x="758" y="468"/>
                  </a:lnTo>
                  <a:lnTo>
                    <a:pt x="758" y="468"/>
                  </a:lnTo>
                  <a:lnTo>
                    <a:pt x="759" y="468"/>
                  </a:lnTo>
                  <a:lnTo>
                    <a:pt x="759" y="458"/>
                  </a:lnTo>
                  <a:lnTo>
                    <a:pt x="760" y="458"/>
                  </a:lnTo>
                  <a:lnTo>
                    <a:pt x="760" y="458"/>
                  </a:lnTo>
                  <a:lnTo>
                    <a:pt x="761" y="458"/>
                  </a:lnTo>
                  <a:lnTo>
                    <a:pt x="761" y="458"/>
                  </a:lnTo>
                  <a:lnTo>
                    <a:pt x="762" y="460"/>
                  </a:lnTo>
                  <a:lnTo>
                    <a:pt x="762" y="460"/>
                  </a:lnTo>
                  <a:lnTo>
                    <a:pt x="762" y="460"/>
                  </a:lnTo>
                  <a:lnTo>
                    <a:pt x="763" y="460"/>
                  </a:lnTo>
                  <a:lnTo>
                    <a:pt x="763" y="460"/>
                  </a:lnTo>
                  <a:lnTo>
                    <a:pt x="764" y="456"/>
                  </a:lnTo>
                  <a:lnTo>
                    <a:pt x="764" y="456"/>
                  </a:lnTo>
                  <a:lnTo>
                    <a:pt x="765" y="456"/>
                  </a:lnTo>
                  <a:lnTo>
                    <a:pt x="765" y="456"/>
                  </a:lnTo>
                  <a:lnTo>
                    <a:pt x="766" y="456"/>
                  </a:lnTo>
                  <a:lnTo>
                    <a:pt x="766" y="468"/>
                  </a:lnTo>
                  <a:lnTo>
                    <a:pt x="766" y="468"/>
                  </a:lnTo>
                  <a:lnTo>
                    <a:pt x="767" y="468"/>
                  </a:lnTo>
                  <a:lnTo>
                    <a:pt x="767" y="468"/>
                  </a:lnTo>
                  <a:lnTo>
                    <a:pt x="768" y="468"/>
                  </a:lnTo>
                  <a:lnTo>
                    <a:pt x="768" y="468"/>
                  </a:lnTo>
                  <a:lnTo>
                    <a:pt x="768" y="468"/>
                  </a:lnTo>
                  <a:lnTo>
                    <a:pt x="769" y="468"/>
                  </a:lnTo>
                  <a:lnTo>
                    <a:pt x="769" y="468"/>
                  </a:lnTo>
                  <a:lnTo>
                    <a:pt x="770" y="468"/>
                  </a:lnTo>
                  <a:lnTo>
                    <a:pt x="770" y="481"/>
                  </a:lnTo>
                  <a:lnTo>
                    <a:pt x="771" y="481"/>
                  </a:lnTo>
                  <a:lnTo>
                    <a:pt x="771" y="481"/>
                  </a:lnTo>
                  <a:lnTo>
                    <a:pt x="772" y="481"/>
                  </a:lnTo>
                  <a:lnTo>
                    <a:pt x="772" y="481"/>
                  </a:lnTo>
                  <a:lnTo>
                    <a:pt x="772" y="481"/>
                  </a:lnTo>
                  <a:lnTo>
                    <a:pt x="773" y="481"/>
                  </a:lnTo>
                  <a:lnTo>
                    <a:pt x="773" y="481"/>
                  </a:lnTo>
                  <a:lnTo>
                    <a:pt x="774" y="481"/>
                  </a:lnTo>
                  <a:lnTo>
                    <a:pt x="774" y="481"/>
                  </a:lnTo>
                  <a:lnTo>
                    <a:pt x="774" y="481"/>
                  </a:lnTo>
                  <a:lnTo>
                    <a:pt x="775" y="481"/>
                  </a:lnTo>
                  <a:lnTo>
                    <a:pt x="775" y="481"/>
                  </a:lnTo>
                  <a:lnTo>
                    <a:pt x="776" y="481"/>
                  </a:lnTo>
                  <a:lnTo>
                    <a:pt x="776" y="481"/>
                  </a:lnTo>
                  <a:lnTo>
                    <a:pt x="777" y="481"/>
                  </a:lnTo>
                  <a:lnTo>
                    <a:pt x="777" y="481"/>
                  </a:lnTo>
                  <a:lnTo>
                    <a:pt x="778" y="481"/>
                  </a:lnTo>
                  <a:lnTo>
                    <a:pt x="778" y="481"/>
                  </a:lnTo>
                  <a:lnTo>
                    <a:pt x="778" y="481"/>
                  </a:lnTo>
                  <a:lnTo>
                    <a:pt x="779" y="481"/>
                  </a:lnTo>
                  <a:lnTo>
                    <a:pt x="779" y="481"/>
                  </a:lnTo>
                  <a:lnTo>
                    <a:pt x="780" y="481"/>
                  </a:lnTo>
                  <a:lnTo>
                    <a:pt x="780" y="481"/>
                  </a:lnTo>
                  <a:lnTo>
                    <a:pt x="781" y="481"/>
                  </a:lnTo>
                  <a:lnTo>
                    <a:pt x="781" y="481"/>
                  </a:lnTo>
                  <a:lnTo>
                    <a:pt x="782" y="481"/>
                  </a:lnTo>
                  <a:lnTo>
                    <a:pt x="782" y="481"/>
                  </a:lnTo>
                  <a:lnTo>
                    <a:pt x="783" y="481"/>
                  </a:lnTo>
                  <a:lnTo>
                    <a:pt x="783" y="481"/>
                  </a:lnTo>
                  <a:lnTo>
                    <a:pt x="783" y="481"/>
                  </a:lnTo>
                  <a:lnTo>
                    <a:pt x="784" y="481"/>
                  </a:lnTo>
                  <a:lnTo>
                    <a:pt x="784" y="481"/>
                  </a:lnTo>
                  <a:lnTo>
                    <a:pt x="785" y="481"/>
                  </a:lnTo>
                  <a:lnTo>
                    <a:pt x="785" y="481"/>
                  </a:lnTo>
                  <a:lnTo>
                    <a:pt x="785" y="477"/>
                  </a:lnTo>
                  <a:lnTo>
                    <a:pt x="786" y="477"/>
                  </a:lnTo>
                  <a:lnTo>
                    <a:pt x="786" y="477"/>
                  </a:lnTo>
                  <a:lnTo>
                    <a:pt x="787" y="477"/>
                  </a:lnTo>
                  <a:lnTo>
                    <a:pt x="787" y="477"/>
                  </a:lnTo>
                  <a:lnTo>
                    <a:pt x="788" y="432"/>
                  </a:lnTo>
                  <a:lnTo>
                    <a:pt x="788" y="432"/>
                  </a:lnTo>
                  <a:lnTo>
                    <a:pt x="789" y="432"/>
                  </a:lnTo>
                  <a:lnTo>
                    <a:pt x="789" y="432"/>
                  </a:lnTo>
                  <a:lnTo>
                    <a:pt x="789" y="432"/>
                  </a:lnTo>
                  <a:lnTo>
                    <a:pt x="790" y="413"/>
                  </a:lnTo>
                  <a:lnTo>
                    <a:pt x="790" y="413"/>
                  </a:lnTo>
                  <a:lnTo>
                    <a:pt x="791" y="413"/>
                  </a:lnTo>
                  <a:lnTo>
                    <a:pt x="791" y="413"/>
                  </a:lnTo>
                  <a:lnTo>
                    <a:pt x="791" y="413"/>
                  </a:lnTo>
                  <a:lnTo>
                    <a:pt x="792" y="411"/>
                  </a:lnTo>
                  <a:lnTo>
                    <a:pt x="793" y="411"/>
                  </a:lnTo>
                  <a:lnTo>
                    <a:pt x="793" y="411"/>
                  </a:lnTo>
                  <a:lnTo>
                    <a:pt x="793" y="411"/>
                  </a:lnTo>
                  <a:lnTo>
                    <a:pt x="794" y="411"/>
                  </a:lnTo>
                  <a:lnTo>
                    <a:pt x="794" y="411"/>
                  </a:lnTo>
                  <a:lnTo>
                    <a:pt x="795" y="411"/>
                  </a:lnTo>
                  <a:lnTo>
                    <a:pt x="795" y="411"/>
                  </a:lnTo>
                  <a:lnTo>
                    <a:pt x="795" y="411"/>
                  </a:lnTo>
                  <a:lnTo>
                    <a:pt x="796" y="411"/>
                  </a:lnTo>
                  <a:lnTo>
                    <a:pt x="796" y="392"/>
                  </a:lnTo>
                  <a:lnTo>
                    <a:pt x="797" y="392"/>
                  </a:lnTo>
                  <a:lnTo>
                    <a:pt x="797" y="392"/>
                  </a:lnTo>
                  <a:lnTo>
                    <a:pt x="798" y="392"/>
                  </a:lnTo>
                  <a:lnTo>
                    <a:pt x="798" y="392"/>
                  </a:lnTo>
                  <a:lnTo>
                    <a:pt x="799" y="407"/>
                  </a:lnTo>
                  <a:lnTo>
                    <a:pt x="799" y="407"/>
                  </a:lnTo>
                  <a:lnTo>
                    <a:pt x="799" y="407"/>
                  </a:lnTo>
                  <a:lnTo>
                    <a:pt x="800" y="407"/>
                  </a:lnTo>
                  <a:lnTo>
                    <a:pt x="800" y="407"/>
                  </a:lnTo>
                  <a:lnTo>
                    <a:pt x="801" y="399"/>
                  </a:lnTo>
                  <a:lnTo>
                    <a:pt x="801" y="399"/>
                  </a:lnTo>
                  <a:lnTo>
                    <a:pt x="801" y="399"/>
                  </a:lnTo>
                  <a:lnTo>
                    <a:pt x="802" y="399"/>
                  </a:lnTo>
                  <a:lnTo>
                    <a:pt x="802" y="399"/>
                  </a:lnTo>
                  <a:lnTo>
                    <a:pt x="803" y="392"/>
                  </a:lnTo>
                  <a:lnTo>
                    <a:pt x="803" y="392"/>
                  </a:lnTo>
                  <a:lnTo>
                    <a:pt x="804" y="392"/>
                  </a:lnTo>
                  <a:lnTo>
                    <a:pt x="804" y="392"/>
                  </a:lnTo>
                  <a:lnTo>
                    <a:pt x="805" y="392"/>
                  </a:lnTo>
                  <a:lnTo>
                    <a:pt x="805" y="411"/>
                  </a:lnTo>
                  <a:lnTo>
                    <a:pt x="805" y="411"/>
                  </a:lnTo>
                  <a:lnTo>
                    <a:pt x="806" y="411"/>
                  </a:lnTo>
                  <a:lnTo>
                    <a:pt x="806" y="411"/>
                  </a:lnTo>
                  <a:lnTo>
                    <a:pt x="807" y="411"/>
                  </a:lnTo>
                  <a:lnTo>
                    <a:pt x="807" y="411"/>
                  </a:lnTo>
                  <a:lnTo>
                    <a:pt x="808" y="411"/>
                  </a:lnTo>
                  <a:lnTo>
                    <a:pt x="808" y="411"/>
                  </a:lnTo>
                  <a:lnTo>
                    <a:pt x="809" y="411"/>
                  </a:lnTo>
                  <a:lnTo>
                    <a:pt x="809" y="411"/>
                  </a:lnTo>
                  <a:lnTo>
                    <a:pt x="809" y="409"/>
                  </a:lnTo>
                  <a:lnTo>
                    <a:pt x="810" y="409"/>
                  </a:lnTo>
                  <a:lnTo>
                    <a:pt x="810" y="409"/>
                  </a:lnTo>
                  <a:lnTo>
                    <a:pt x="811" y="409"/>
                  </a:lnTo>
                  <a:lnTo>
                    <a:pt x="811" y="409"/>
                  </a:lnTo>
                  <a:lnTo>
                    <a:pt x="811" y="422"/>
                  </a:lnTo>
                  <a:lnTo>
                    <a:pt x="812" y="422"/>
                  </a:lnTo>
                  <a:lnTo>
                    <a:pt x="812" y="422"/>
                  </a:lnTo>
                  <a:lnTo>
                    <a:pt x="813" y="422"/>
                  </a:lnTo>
                  <a:lnTo>
                    <a:pt x="813" y="422"/>
                  </a:lnTo>
                  <a:lnTo>
                    <a:pt x="814" y="403"/>
                  </a:lnTo>
                  <a:lnTo>
                    <a:pt x="814" y="403"/>
                  </a:lnTo>
                  <a:lnTo>
                    <a:pt x="815" y="403"/>
                  </a:lnTo>
                  <a:lnTo>
                    <a:pt x="815" y="403"/>
                  </a:lnTo>
                  <a:lnTo>
                    <a:pt x="816" y="403"/>
                  </a:lnTo>
                  <a:lnTo>
                    <a:pt x="816" y="348"/>
                  </a:lnTo>
                  <a:lnTo>
                    <a:pt x="816" y="348"/>
                  </a:lnTo>
                  <a:lnTo>
                    <a:pt x="817" y="348"/>
                  </a:lnTo>
                  <a:lnTo>
                    <a:pt x="817" y="348"/>
                  </a:lnTo>
                  <a:lnTo>
                    <a:pt x="818" y="348"/>
                  </a:lnTo>
                  <a:lnTo>
                    <a:pt x="818" y="297"/>
                  </a:lnTo>
                  <a:lnTo>
                    <a:pt x="818" y="297"/>
                  </a:lnTo>
                  <a:lnTo>
                    <a:pt x="819" y="297"/>
                  </a:lnTo>
                  <a:lnTo>
                    <a:pt x="819" y="297"/>
                  </a:lnTo>
                  <a:lnTo>
                    <a:pt x="820" y="297"/>
                  </a:lnTo>
                  <a:lnTo>
                    <a:pt x="820" y="180"/>
                  </a:lnTo>
                  <a:lnTo>
                    <a:pt x="821" y="180"/>
                  </a:lnTo>
                  <a:lnTo>
                    <a:pt x="821" y="180"/>
                  </a:lnTo>
                  <a:lnTo>
                    <a:pt x="822" y="180"/>
                  </a:lnTo>
                  <a:lnTo>
                    <a:pt x="822" y="180"/>
                  </a:lnTo>
                  <a:lnTo>
                    <a:pt x="822" y="85"/>
                  </a:lnTo>
                  <a:lnTo>
                    <a:pt x="823" y="85"/>
                  </a:lnTo>
                  <a:lnTo>
                    <a:pt x="823" y="85"/>
                  </a:lnTo>
                  <a:lnTo>
                    <a:pt x="824" y="85"/>
                  </a:lnTo>
                  <a:lnTo>
                    <a:pt x="824" y="85"/>
                  </a:lnTo>
                  <a:lnTo>
                    <a:pt x="825" y="0"/>
                  </a:lnTo>
                  <a:lnTo>
                    <a:pt x="825" y="0"/>
                  </a:lnTo>
                  <a:lnTo>
                    <a:pt x="826" y="0"/>
                  </a:lnTo>
                  <a:lnTo>
                    <a:pt x="826" y="0"/>
                  </a:lnTo>
                  <a:lnTo>
                    <a:pt x="826" y="0"/>
                  </a:lnTo>
                  <a:lnTo>
                    <a:pt x="827" y="0"/>
                  </a:lnTo>
                  <a:lnTo>
                    <a:pt x="827" y="0"/>
                  </a:lnTo>
                  <a:lnTo>
                    <a:pt x="828" y="0"/>
                  </a:lnTo>
                  <a:lnTo>
                    <a:pt x="828" y="0"/>
                  </a:lnTo>
                  <a:lnTo>
                    <a:pt x="828" y="0"/>
                  </a:lnTo>
                  <a:lnTo>
                    <a:pt x="829" y="0"/>
                  </a:lnTo>
                  <a:lnTo>
                    <a:pt x="829" y="0"/>
                  </a:lnTo>
                  <a:lnTo>
                    <a:pt x="830" y="0"/>
                  </a:lnTo>
                  <a:lnTo>
                    <a:pt x="830" y="0"/>
                  </a:lnTo>
                  <a:lnTo>
                    <a:pt x="831" y="0"/>
                  </a:lnTo>
                  <a:lnTo>
                    <a:pt x="831" y="0"/>
                  </a:lnTo>
                  <a:lnTo>
                    <a:pt x="832" y="0"/>
                  </a:lnTo>
                  <a:lnTo>
                    <a:pt x="832" y="0"/>
                  </a:lnTo>
                  <a:lnTo>
                    <a:pt x="832" y="0"/>
                  </a:lnTo>
                  <a:lnTo>
                    <a:pt x="833" y="0"/>
                  </a:lnTo>
                  <a:lnTo>
                    <a:pt x="833" y="0"/>
                  </a:lnTo>
                  <a:lnTo>
                    <a:pt x="834" y="0"/>
                  </a:lnTo>
                  <a:lnTo>
                    <a:pt x="834" y="0"/>
                  </a:lnTo>
                  <a:lnTo>
                    <a:pt x="834" y="0"/>
                  </a:lnTo>
                  <a:lnTo>
                    <a:pt x="835" y="0"/>
                  </a:lnTo>
                  <a:lnTo>
                    <a:pt x="835" y="0"/>
                  </a:lnTo>
                  <a:lnTo>
                    <a:pt x="836" y="0"/>
                  </a:lnTo>
                  <a:lnTo>
                    <a:pt x="836" y="0"/>
                  </a:lnTo>
                  <a:lnTo>
                    <a:pt x="837" y="0"/>
                  </a:lnTo>
                  <a:lnTo>
                    <a:pt x="837" y="0"/>
                  </a:lnTo>
                  <a:lnTo>
                    <a:pt x="838" y="0"/>
                  </a:lnTo>
                  <a:lnTo>
                    <a:pt x="838" y="0"/>
                  </a:lnTo>
                  <a:lnTo>
                    <a:pt x="838" y="0"/>
                  </a:lnTo>
                  <a:lnTo>
                    <a:pt x="839" y="0"/>
                  </a:lnTo>
                  <a:lnTo>
                    <a:pt x="839" y="0"/>
                  </a:lnTo>
                  <a:lnTo>
                    <a:pt x="840" y="0"/>
                  </a:lnTo>
                  <a:lnTo>
                    <a:pt x="840" y="0"/>
                  </a:lnTo>
                  <a:lnTo>
                    <a:pt x="841" y="0"/>
                  </a:lnTo>
                  <a:lnTo>
                    <a:pt x="841" y="0"/>
                  </a:lnTo>
                  <a:lnTo>
                    <a:pt x="842" y="0"/>
                  </a:lnTo>
                  <a:lnTo>
                    <a:pt x="842" y="0"/>
                  </a:lnTo>
                  <a:lnTo>
                    <a:pt x="842" y="0"/>
                  </a:lnTo>
                  <a:lnTo>
                    <a:pt x="843" y="0"/>
                  </a:lnTo>
                  <a:lnTo>
                    <a:pt x="843" y="0"/>
                  </a:lnTo>
                  <a:lnTo>
                    <a:pt x="844" y="0"/>
                  </a:lnTo>
                  <a:lnTo>
                    <a:pt x="844" y="0"/>
                  </a:lnTo>
                  <a:lnTo>
                    <a:pt x="844" y="0"/>
                  </a:lnTo>
                  <a:lnTo>
                    <a:pt x="845" y="0"/>
                  </a:lnTo>
                  <a:lnTo>
                    <a:pt x="845" y="0"/>
                  </a:lnTo>
                  <a:lnTo>
                    <a:pt x="846" y="0"/>
                  </a:lnTo>
                  <a:lnTo>
                    <a:pt x="846" y="0"/>
                  </a:lnTo>
                  <a:lnTo>
                    <a:pt x="847" y="0"/>
                  </a:lnTo>
                  <a:lnTo>
                    <a:pt x="847" y="0"/>
                  </a:lnTo>
                  <a:lnTo>
                    <a:pt x="848" y="0"/>
                  </a:lnTo>
                  <a:lnTo>
                    <a:pt x="848" y="0"/>
                  </a:lnTo>
                  <a:lnTo>
                    <a:pt x="849" y="17"/>
                  </a:lnTo>
                  <a:lnTo>
                    <a:pt x="849" y="17"/>
                  </a:lnTo>
                  <a:lnTo>
                    <a:pt x="849" y="17"/>
                  </a:lnTo>
                  <a:lnTo>
                    <a:pt x="850" y="17"/>
                  </a:lnTo>
                  <a:lnTo>
                    <a:pt x="850" y="17"/>
                  </a:lnTo>
                  <a:lnTo>
                    <a:pt x="851" y="46"/>
                  </a:lnTo>
                  <a:lnTo>
                    <a:pt x="851" y="46"/>
                  </a:lnTo>
                  <a:lnTo>
                    <a:pt x="852" y="46"/>
                  </a:lnTo>
                  <a:lnTo>
                    <a:pt x="852" y="46"/>
                  </a:lnTo>
                  <a:lnTo>
                    <a:pt x="853" y="46"/>
                  </a:lnTo>
                  <a:lnTo>
                    <a:pt x="853" y="87"/>
                  </a:lnTo>
                  <a:lnTo>
                    <a:pt x="853" y="87"/>
                  </a:lnTo>
                  <a:lnTo>
                    <a:pt x="854" y="87"/>
                  </a:lnTo>
                  <a:lnTo>
                    <a:pt x="854" y="87"/>
                  </a:lnTo>
                  <a:lnTo>
                    <a:pt x="855" y="87"/>
                  </a:lnTo>
                  <a:lnTo>
                    <a:pt x="855" y="110"/>
                  </a:lnTo>
                  <a:lnTo>
                    <a:pt x="855" y="110"/>
                  </a:lnTo>
                  <a:lnTo>
                    <a:pt x="856" y="110"/>
                  </a:lnTo>
                  <a:lnTo>
                    <a:pt x="856" y="110"/>
                  </a:lnTo>
                  <a:lnTo>
                    <a:pt x="857" y="110"/>
                  </a:lnTo>
                  <a:lnTo>
                    <a:pt x="857" y="133"/>
                  </a:lnTo>
                  <a:lnTo>
                    <a:pt x="858" y="133"/>
                  </a:lnTo>
                  <a:lnTo>
                    <a:pt x="858" y="133"/>
                  </a:lnTo>
                  <a:lnTo>
                    <a:pt x="859" y="133"/>
                  </a:lnTo>
                  <a:lnTo>
                    <a:pt x="859" y="133"/>
                  </a:lnTo>
                  <a:lnTo>
                    <a:pt x="859" y="150"/>
                  </a:lnTo>
                  <a:lnTo>
                    <a:pt x="860" y="150"/>
                  </a:lnTo>
                  <a:lnTo>
                    <a:pt x="860" y="150"/>
                  </a:lnTo>
                  <a:lnTo>
                    <a:pt x="861" y="150"/>
                  </a:lnTo>
                  <a:lnTo>
                    <a:pt x="861" y="150"/>
                  </a:lnTo>
                  <a:lnTo>
                    <a:pt x="861" y="187"/>
                  </a:lnTo>
                  <a:lnTo>
                    <a:pt x="862" y="187"/>
                  </a:lnTo>
                  <a:lnTo>
                    <a:pt x="862" y="187"/>
                  </a:lnTo>
                  <a:lnTo>
                    <a:pt x="863" y="187"/>
                  </a:lnTo>
                  <a:lnTo>
                    <a:pt x="863" y="187"/>
                  </a:lnTo>
                  <a:lnTo>
                    <a:pt x="864" y="201"/>
                  </a:lnTo>
                  <a:lnTo>
                    <a:pt x="864" y="201"/>
                  </a:lnTo>
                  <a:lnTo>
                    <a:pt x="865" y="201"/>
                  </a:lnTo>
                  <a:lnTo>
                    <a:pt x="865" y="201"/>
                  </a:lnTo>
                  <a:lnTo>
                    <a:pt x="865" y="201"/>
                  </a:lnTo>
                  <a:lnTo>
                    <a:pt x="866" y="154"/>
                  </a:lnTo>
                  <a:lnTo>
                    <a:pt x="866" y="154"/>
                  </a:lnTo>
                  <a:lnTo>
                    <a:pt x="867" y="154"/>
                  </a:lnTo>
                  <a:lnTo>
                    <a:pt x="867" y="154"/>
                  </a:lnTo>
                  <a:lnTo>
                    <a:pt x="868" y="154"/>
                  </a:lnTo>
                  <a:lnTo>
                    <a:pt x="868" y="138"/>
                  </a:lnTo>
                  <a:lnTo>
                    <a:pt x="869" y="138"/>
                  </a:lnTo>
                  <a:lnTo>
                    <a:pt x="869" y="138"/>
                  </a:lnTo>
                  <a:lnTo>
                    <a:pt x="869" y="138"/>
                  </a:lnTo>
                  <a:lnTo>
                    <a:pt x="870" y="138"/>
                  </a:lnTo>
                  <a:lnTo>
                    <a:pt x="870" y="46"/>
                  </a:lnTo>
                  <a:lnTo>
                    <a:pt x="871" y="51"/>
                  </a:lnTo>
                  <a:lnTo>
                    <a:pt x="871" y="51"/>
                  </a:lnTo>
                  <a:lnTo>
                    <a:pt x="871" y="51"/>
                  </a:lnTo>
                  <a:lnTo>
                    <a:pt x="872" y="51"/>
                  </a:lnTo>
                  <a:lnTo>
                    <a:pt x="872" y="51"/>
                  </a:lnTo>
                  <a:lnTo>
                    <a:pt x="873" y="57"/>
                  </a:lnTo>
                  <a:lnTo>
                    <a:pt x="873" y="57"/>
                  </a:lnTo>
                  <a:lnTo>
                    <a:pt x="874" y="57"/>
                  </a:lnTo>
                  <a:lnTo>
                    <a:pt x="874" y="57"/>
                  </a:lnTo>
                  <a:lnTo>
                    <a:pt x="875" y="57"/>
                  </a:lnTo>
                  <a:lnTo>
                    <a:pt x="875" y="97"/>
                  </a:lnTo>
                  <a:lnTo>
                    <a:pt x="875" y="97"/>
                  </a:lnTo>
                  <a:lnTo>
                    <a:pt x="876" y="97"/>
                  </a:lnTo>
                  <a:lnTo>
                    <a:pt x="876" y="97"/>
                  </a:lnTo>
                  <a:lnTo>
                    <a:pt x="877" y="97"/>
                  </a:lnTo>
                  <a:lnTo>
                    <a:pt x="877" y="171"/>
                  </a:lnTo>
                  <a:lnTo>
                    <a:pt x="878" y="171"/>
                  </a:lnTo>
                  <a:lnTo>
                    <a:pt x="878" y="171"/>
                  </a:lnTo>
                  <a:lnTo>
                    <a:pt x="878" y="171"/>
                  </a:lnTo>
                  <a:lnTo>
                    <a:pt x="879" y="171"/>
                  </a:lnTo>
                  <a:lnTo>
                    <a:pt x="879" y="154"/>
                  </a:lnTo>
                  <a:lnTo>
                    <a:pt x="880" y="154"/>
                  </a:lnTo>
                  <a:lnTo>
                    <a:pt x="880" y="154"/>
                  </a:lnTo>
                  <a:lnTo>
                    <a:pt x="881" y="154"/>
                  </a:lnTo>
                  <a:lnTo>
                    <a:pt x="881" y="154"/>
                  </a:lnTo>
                  <a:lnTo>
                    <a:pt x="882" y="152"/>
                  </a:lnTo>
                  <a:lnTo>
                    <a:pt x="882" y="152"/>
                  </a:lnTo>
                  <a:lnTo>
                    <a:pt x="882" y="152"/>
                  </a:lnTo>
                  <a:lnTo>
                    <a:pt x="883" y="152"/>
                  </a:lnTo>
                  <a:lnTo>
                    <a:pt x="883" y="152"/>
                  </a:lnTo>
                  <a:lnTo>
                    <a:pt x="884" y="146"/>
                  </a:lnTo>
                  <a:lnTo>
                    <a:pt x="884" y="146"/>
                  </a:lnTo>
                  <a:lnTo>
                    <a:pt x="885" y="146"/>
                  </a:lnTo>
                  <a:lnTo>
                    <a:pt x="885" y="146"/>
                  </a:lnTo>
                  <a:lnTo>
                    <a:pt x="886" y="146"/>
                  </a:lnTo>
                  <a:lnTo>
                    <a:pt x="886" y="140"/>
                  </a:lnTo>
                  <a:lnTo>
                    <a:pt x="886" y="140"/>
                  </a:lnTo>
                  <a:lnTo>
                    <a:pt x="887" y="140"/>
                  </a:lnTo>
                  <a:lnTo>
                    <a:pt x="887" y="140"/>
                  </a:lnTo>
                  <a:lnTo>
                    <a:pt x="888" y="140"/>
                  </a:lnTo>
                  <a:lnTo>
                    <a:pt x="888" y="135"/>
                  </a:lnTo>
                  <a:lnTo>
                    <a:pt x="888" y="135"/>
                  </a:lnTo>
                  <a:lnTo>
                    <a:pt x="889" y="135"/>
                  </a:lnTo>
                  <a:lnTo>
                    <a:pt x="889" y="135"/>
                  </a:lnTo>
                  <a:lnTo>
                    <a:pt x="890" y="135"/>
                  </a:lnTo>
                  <a:lnTo>
                    <a:pt x="890" y="129"/>
                  </a:lnTo>
                  <a:lnTo>
                    <a:pt x="891" y="129"/>
                  </a:lnTo>
                  <a:lnTo>
                    <a:pt x="891" y="129"/>
                  </a:lnTo>
                  <a:lnTo>
                    <a:pt x="892" y="129"/>
                  </a:lnTo>
                  <a:lnTo>
                    <a:pt x="892" y="129"/>
                  </a:lnTo>
                  <a:lnTo>
                    <a:pt x="892" y="127"/>
                  </a:lnTo>
                  <a:lnTo>
                    <a:pt x="893" y="127"/>
                  </a:lnTo>
                  <a:lnTo>
                    <a:pt x="893" y="127"/>
                  </a:lnTo>
                  <a:lnTo>
                    <a:pt x="894" y="127"/>
                  </a:lnTo>
                  <a:lnTo>
                    <a:pt x="894" y="127"/>
                  </a:lnTo>
                  <a:lnTo>
                    <a:pt x="894" y="123"/>
                  </a:lnTo>
                  <a:lnTo>
                    <a:pt x="895" y="123"/>
                  </a:lnTo>
                  <a:lnTo>
                    <a:pt x="896" y="123"/>
                  </a:lnTo>
                  <a:lnTo>
                    <a:pt x="896" y="123"/>
                  </a:lnTo>
                  <a:lnTo>
                    <a:pt x="896" y="123"/>
                  </a:lnTo>
                  <a:lnTo>
                    <a:pt x="897" y="99"/>
                  </a:lnTo>
                  <a:lnTo>
                    <a:pt x="897" y="99"/>
                  </a:lnTo>
                  <a:lnTo>
                    <a:pt x="898" y="99"/>
                  </a:lnTo>
                  <a:lnTo>
                    <a:pt x="898" y="99"/>
                  </a:lnTo>
                  <a:lnTo>
                    <a:pt x="898" y="99"/>
                  </a:lnTo>
                  <a:lnTo>
                    <a:pt x="899" y="89"/>
                  </a:lnTo>
                  <a:lnTo>
                    <a:pt x="899" y="89"/>
                  </a:lnTo>
                  <a:lnTo>
                    <a:pt x="900" y="89"/>
                  </a:lnTo>
                  <a:lnTo>
                    <a:pt x="900" y="89"/>
                  </a:lnTo>
                  <a:lnTo>
                    <a:pt x="901" y="89"/>
                  </a:lnTo>
                  <a:lnTo>
                    <a:pt x="901" y="93"/>
                  </a:lnTo>
                  <a:lnTo>
                    <a:pt x="902" y="93"/>
                  </a:lnTo>
                  <a:lnTo>
                    <a:pt x="902" y="93"/>
                  </a:lnTo>
                  <a:lnTo>
                    <a:pt x="902" y="93"/>
                  </a:lnTo>
                  <a:lnTo>
                    <a:pt x="903" y="93"/>
                  </a:lnTo>
                  <a:lnTo>
                    <a:pt x="903" y="93"/>
                  </a:lnTo>
                  <a:lnTo>
                    <a:pt x="904" y="93"/>
                  </a:lnTo>
                  <a:lnTo>
                    <a:pt x="904" y="93"/>
                  </a:lnTo>
                  <a:lnTo>
                    <a:pt x="904" y="93"/>
                  </a:lnTo>
                  <a:lnTo>
                    <a:pt x="905" y="93"/>
                  </a:lnTo>
                  <a:lnTo>
                    <a:pt x="905" y="112"/>
                  </a:lnTo>
                  <a:lnTo>
                    <a:pt x="906" y="112"/>
                  </a:lnTo>
                  <a:lnTo>
                    <a:pt x="906" y="112"/>
                  </a:lnTo>
                  <a:lnTo>
                    <a:pt x="907" y="112"/>
                  </a:lnTo>
                  <a:lnTo>
                    <a:pt x="907" y="112"/>
                  </a:lnTo>
                  <a:lnTo>
                    <a:pt x="908" y="127"/>
                  </a:lnTo>
                  <a:lnTo>
                    <a:pt x="908" y="127"/>
                  </a:lnTo>
                  <a:lnTo>
                    <a:pt x="908" y="127"/>
                  </a:lnTo>
                  <a:lnTo>
                    <a:pt x="909" y="127"/>
                  </a:lnTo>
                  <a:lnTo>
                    <a:pt x="909" y="127"/>
                  </a:lnTo>
                  <a:lnTo>
                    <a:pt x="910" y="142"/>
                  </a:lnTo>
                  <a:lnTo>
                    <a:pt x="910" y="142"/>
                  </a:lnTo>
                  <a:lnTo>
                    <a:pt x="911" y="142"/>
                  </a:lnTo>
                  <a:lnTo>
                    <a:pt x="911" y="142"/>
                  </a:lnTo>
                  <a:lnTo>
                    <a:pt x="912" y="142"/>
                  </a:lnTo>
                  <a:lnTo>
                    <a:pt x="912" y="148"/>
                  </a:lnTo>
                  <a:lnTo>
                    <a:pt x="913" y="148"/>
                  </a:lnTo>
                  <a:lnTo>
                    <a:pt x="913" y="148"/>
                  </a:lnTo>
                  <a:lnTo>
                    <a:pt x="913" y="148"/>
                  </a:lnTo>
                  <a:lnTo>
                    <a:pt x="914" y="148"/>
                  </a:lnTo>
                  <a:lnTo>
                    <a:pt x="914" y="146"/>
                  </a:lnTo>
                  <a:lnTo>
                    <a:pt x="915" y="146"/>
                  </a:lnTo>
                  <a:lnTo>
                    <a:pt x="915" y="146"/>
                  </a:lnTo>
                  <a:lnTo>
                    <a:pt x="915" y="146"/>
                  </a:lnTo>
                  <a:lnTo>
                    <a:pt x="916" y="146"/>
                  </a:lnTo>
                  <a:lnTo>
                    <a:pt x="916" y="154"/>
                  </a:lnTo>
                  <a:lnTo>
                    <a:pt x="917" y="154"/>
                  </a:lnTo>
                  <a:lnTo>
                    <a:pt x="917" y="154"/>
                  </a:lnTo>
                  <a:lnTo>
                    <a:pt x="918" y="154"/>
                  </a:lnTo>
                  <a:lnTo>
                    <a:pt x="918" y="154"/>
                  </a:lnTo>
                  <a:lnTo>
                    <a:pt x="919" y="171"/>
                  </a:lnTo>
                  <a:lnTo>
                    <a:pt x="919" y="171"/>
                  </a:lnTo>
                  <a:lnTo>
                    <a:pt x="919" y="171"/>
                  </a:lnTo>
                  <a:lnTo>
                    <a:pt x="920" y="171"/>
                  </a:lnTo>
                  <a:lnTo>
                    <a:pt x="920" y="171"/>
                  </a:lnTo>
                  <a:lnTo>
                    <a:pt x="921" y="197"/>
                  </a:lnTo>
                  <a:lnTo>
                    <a:pt x="921" y="197"/>
                  </a:lnTo>
                  <a:lnTo>
                    <a:pt x="921" y="197"/>
                  </a:lnTo>
                  <a:lnTo>
                    <a:pt x="922" y="197"/>
                  </a:lnTo>
                  <a:lnTo>
                    <a:pt x="922" y="197"/>
                  </a:lnTo>
                  <a:lnTo>
                    <a:pt x="923" y="267"/>
                  </a:lnTo>
                  <a:lnTo>
                    <a:pt x="923" y="267"/>
                  </a:lnTo>
                  <a:lnTo>
                    <a:pt x="924" y="267"/>
                  </a:lnTo>
                  <a:lnTo>
                    <a:pt x="924" y="267"/>
                  </a:lnTo>
                  <a:lnTo>
                    <a:pt x="925" y="267"/>
                  </a:lnTo>
                  <a:lnTo>
                    <a:pt x="925" y="403"/>
                  </a:lnTo>
                  <a:lnTo>
                    <a:pt x="925" y="403"/>
                  </a:lnTo>
                  <a:lnTo>
                    <a:pt x="926" y="403"/>
                  </a:lnTo>
                  <a:lnTo>
                    <a:pt x="926" y="403"/>
                  </a:lnTo>
                  <a:lnTo>
                    <a:pt x="927" y="403"/>
                  </a:lnTo>
                  <a:lnTo>
                    <a:pt x="927" y="481"/>
                  </a:lnTo>
                  <a:lnTo>
                    <a:pt x="928" y="481"/>
                  </a:lnTo>
                  <a:lnTo>
                    <a:pt x="928" y="481"/>
                  </a:lnTo>
                  <a:lnTo>
                    <a:pt x="929" y="481"/>
                  </a:lnTo>
                  <a:lnTo>
                    <a:pt x="929" y="481"/>
                  </a:lnTo>
                  <a:lnTo>
                    <a:pt x="929" y="481"/>
                  </a:lnTo>
                  <a:lnTo>
                    <a:pt x="930" y="481"/>
                  </a:lnTo>
                  <a:lnTo>
                    <a:pt x="930" y="481"/>
                  </a:lnTo>
                  <a:lnTo>
                    <a:pt x="931" y="481"/>
                  </a:lnTo>
                  <a:lnTo>
                    <a:pt x="931" y="481"/>
                  </a:lnTo>
                  <a:lnTo>
                    <a:pt x="931" y="481"/>
                  </a:lnTo>
                  <a:lnTo>
                    <a:pt x="932" y="481"/>
                  </a:lnTo>
                  <a:lnTo>
                    <a:pt x="932" y="481"/>
                  </a:lnTo>
                  <a:lnTo>
                    <a:pt x="933" y="481"/>
                  </a:lnTo>
                  <a:lnTo>
                    <a:pt x="933" y="481"/>
                  </a:lnTo>
                  <a:lnTo>
                    <a:pt x="934" y="437"/>
                  </a:lnTo>
                  <a:lnTo>
                    <a:pt x="934" y="437"/>
                  </a:lnTo>
                  <a:lnTo>
                    <a:pt x="935" y="437"/>
                  </a:lnTo>
                  <a:lnTo>
                    <a:pt x="935" y="437"/>
                  </a:lnTo>
                  <a:lnTo>
                    <a:pt x="935" y="437"/>
                  </a:lnTo>
                  <a:lnTo>
                    <a:pt x="936" y="364"/>
                  </a:lnTo>
                  <a:lnTo>
                    <a:pt x="936" y="364"/>
                  </a:lnTo>
                  <a:lnTo>
                    <a:pt x="937" y="364"/>
                  </a:lnTo>
                  <a:lnTo>
                    <a:pt x="937" y="364"/>
                  </a:lnTo>
                  <a:lnTo>
                    <a:pt x="937" y="364"/>
                  </a:lnTo>
                  <a:lnTo>
                    <a:pt x="938" y="310"/>
                  </a:lnTo>
                  <a:lnTo>
                    <a:pt x="938" y="310"/>
                  </a:lnTo>
                  <a:lnTo>
                    <a:pt x="939" y="310"/>
                  </a:lnTo>
                  <a:lnTo>
                    <a:pt x="939" y="310"/>
                  </a:lnTo>
                  <a:lnTo>
                    <a:pt x="940" y="310"/>
                  </a:lnTo>
                  <a:lnTo>
                    <a:pt x="940" y="256"/>
                  </a:lnTo>
                  <a:lnTo>
                    <a:pt x="941" y="256"/>
                  </a:lnTo>
                  <a:lnTo>
                    <a:pt x="941" y="256"/>
                  </a:lnTo>
                  <a:lnTo>
                    <a:pt x="942" y="256"/>
                  </a:lnTo>
                  <a:lnTo>
                    <a:pt x="942" y="256"/>
                  </a:lnTo>
                  <a:lnTo>
                    <a:pt x="942" y="223"/>
                  </a:lnTo>
                  <a:lnTo>
                    <a:pt x="943" y="223"/>
                  </a:lnTo>
                  <a:lnTo>
                    <a:pt x="943" y="223"/>
                  </a:lnTo>
                  <a:lnTo>
                    <a:pt x="944" y="223"/>
                  </a:lnTo>
                  <a:lnTo>
                    <a:pt x="944" y="223"/>
                  </a:lnTo>
                  <a:lnTo>
                    <a:pt x="945" y="191"/>
                  </a:lnTo>
                  <a:lnTo>
                    <a:pt x="945" y="191"/>
                  </a:lnTo>
                  <a:lnTo>
                    <a:pt x="946" y="191"/>
                  </a:lnTo>
                  <a:lnTo>
                    <a:pt x="946" y="191"/>
                  </a:lnTo>
                  <a:lnTo>
                    <a:pt x="946" y="191"/>
                  </a:lnTo>
                  <a:lnTo>
                    <a:pt x="947" y="172"/>
                  </a:lnTo>
                  <a:lnTo>
                    <a:pt x="947" y="172"/>
                  </a:lnTo>
                  <a:lnTo>
                    <a:pt x="948" y="172"/>
                  </a:lnTo>
                  <a:lnTo>
                    <a:pt x="948" y="172"/>
                  </a:lnTo>
                  <a:lnTo>
                    <a:pt x="948" y="172"/>
                  </a:lnTo>
                  <a:lnTo>
                    <a:pt x="949" y="163"/>
                  </a:lnTo>
                  <a:lnTo>
                    <a:pt x="949" y="163"/>
                  </a:lnTo>
                  <a:lnTo>
                    <a:pt x="950" y="163"/>
                  </a:lnTo>
                  <a:lnTo>
                    <a:pt x="950" y="163"/>
                  </a:lnTo>
                  <a:lnTo>
                    <a:pt x="951" y="163"/>
                  </a:lnTo>
                  <a:lnTo>
                    <a:pt x="951" y="167"/>
                  </a:lnTo>
                  <a:lnTo>
                    <a:pt x="952" y="167"/>
                  </a:lnTo>
                  <a:lnTo>
                    <a:pt x="952" y="167"/>
                  </a:lnTo>
                  <a:lnTo>
                    <a:pt x="952" y="167"/>
                  </a:lnTo>
                  <a:lnTo>
                    <a:pt x="953" y="167"/>
                  </a:lnTo>
                  <a:lnTo>
                    <a:pt x="953" y="169"/>
                  </a:lnTo>
                  <a:lnTo>
                    <a:pt x="954" y="169"/>
                  </a:lnTo>
                  <a:lnTo>
                    <a:pt x="954" y="169"/>
                  </a:lnTo>
                  <a:lnTo>
                    <a:pt x="955" y="169"/>
                  </a:lnTo>
                  <a:lnTo>
                    <a:pt x="955" y="169"/>
                  </a:lnTo>
                  <a:lnTo>
                    <a:pt x="956" y="144"/>
                  </a:lnTo>
                  <a:lnTo>
                    <a:pt x="956" y="144"/>
                  </a:lnTo>
                  <a:lnTo>
                    <a:pt x="956" y="144"/>
                  </a:lnTo>
                  <a:lnTo>
                    <a:pt x="957" y="144"/>
                  </a:lnTo>
                  <a:lnTo>
                    <a:pt x="957" y="144"/>
                  </a:lnTo>
                  <a:lnTo>
                    <a:pt x="958" y="106"/>
                  </a:lnTo>
                  <a:lnTo>
                    <a:pt x="958" y="106"/>
                  </a:lnTo>
                  <a:lnTo>
                    <a:pt x="958" y="106"/>
                  </a:lnTo>
                  <a:lnTo>
                    <a:pt x="959" y="106"/>
                  </a:lnTo>
                  <a:lnTo>
                    <a:pt x="959" y="106"/>
                  </a:lnTo>
                  <a:lnTo>
                    <a:pt x="960" y="119"/>
                  </a:lnTo>
                  <a:lnTo>
                    <a:pt x="960" y="119"/>
                  </a:lnTo>
                  <a:lnTo>
                    <a:pt x="961" y="119"/>
                  </a:lnTo>
                  <a:lnTo>
                    <a:pt x="961" y="119"/>
                  </a:lnTo>
                  <a:lnTo>
                    <a:pt x="962" y="119"/>
                  </a:lnTo>
                  <a:lnTo>
                    <a:pt x="962" y="110"/>
                  </a:lnTo>
                  <a:lnTo>
                    <a:pt x="962" y="110"/>
                  </a:lnTo>
                  <a:lnTo>
                    <a:pt x="963" y="110"/>
                  </a:lnTo>
                  <a:lnTo>
                    <a:pt x="963" y="110"/>
                  </a:lnTo>
                  <a:lnTo>
                    <a:pt x="964" y="110"/>
                  </a:lnTo>
                  <a:lnTo>
                    <a:pt x="964" y="95"/>
                  </a:lnTo>
                  <a:lnTo>
                    <a:pt x="964" y="95"/>
                  </a:lnTo>
                  <a:lnTo>
                    <a:pt x="965" y="95"/>
                  </a:lnTo>
                  <a:lnTo>
                    <a:pt x="965" y="95"/>
                  </a:lnTo>
                  <a:lnTo>
                    <a:pt x="966" y="95"/>
                  </a:lnTo>
                  <a:lnTo>
                    <a:pt x="966" y="83"/>
                  </a:lnTo>
                  <a:lnTo>
                    <a:pt x="967" y="83"/>
                  </a:lnTo>
                  <a:lnTo>
                    <a:pt x="967" y="83"/>
                  </a:lnTo>
                  <a:lnTo>
                    <a:pt x="968" y="83"/>
                  </a:lnTo>
                  <a:lnTo>
                    <a:pt x="968" y="83"/>
                  </a:lnTo>
                  <a:lnTo>
                    <a:pt x="968" y="89"/>
                  </a:lnTo>
                  <a:lnTo>
                    <a:pt x="969" y="89"/>
                  </a:lnTo>
                  <a:lnTo>
                    <a:pt x="969" y="89"/>
                  </a:lnTo>
                  <a:lnTo>
                    <a:pt x="970" y="89"/>
                  </a:lnTo>
                  <a:lnTo>
                    <a:pt x="970" y="89"/>
                  </a:lnTo>
                  <a:lnTo>
                    <a:pt x="971" y="91"/>
                  </a:lnTo>
                  <a:lnTo>
                    <a:pt x="971" y="91"/>
                  </a:lnTo>
                  <a:lnTo>
                    <a:pt x="972" y="91"/>
                  </a:lnTo>
                  <a:lnTo>
                    <a:pt x="972" y="91"/>
                  </a:lnTo>
                  <a:lnTo>
                    <a:pt x="972" y="91"/>
                  </a:lnTo>
                  <a:lnTo>
                    <a:pt x="973" y="72"/>
                  </a:lnTo>
                  <a:lnTo>
                    <a:pt x="973" y="72"/>
                  </a:lnTo>
                  <a:lnTo>
                    <a:pt x="974" y="72"/>
                  </a:lnTo>
                  <a:lnTo>
                    <a:pt x="974" y="72"/>
                  </a:lnTo>
                  <a:lnTo>
                    <a:pt x="975" y="72"/>
                  </a:lnTo>
                  <a:lnTo>
                    <a:pt x="975" y="85"/>
                  </a:lnTo>
                  <a:lnTo>
                    <a:pt x="975" y="85"/>
                  </a:lnTo>
                  <a:lnTo>
                    <a:pt x="976" y="85"/>
                  </a:lnTo>
                  <a:lnTo>
                    <a:pt x="976" y="85"/>
                  </a:lnTo>
                  <a:lnTo>
                    <a:pt x="977" y="85"/>
                  </a:lnTo>
                  <a:lnTo>
                    <a:pt x="977" y="81"/>
                  </a:lnTo>
                  <a:lnTo>
                    <a:pt x="978" y="81"/>
                  </a:lnTo>
                  <a:lnTo>
                    <a:pt x="978" y="81"/>
                  </a:lnTo>
                  <a:lnTo>
                    <a:pt x="979" y="81"/>
                  </a:lnTo>
                  <a:lnTo>
                    <a:pt x="979" y="81"/>
                  </a:lnTo>
                  <a:lnTo>
                    <a:pt x="979" y="85"/>
                  </a:lnTo>
                  <a:lnTo>
                    <a:pt x="980" y="85"/>
                  </a:lnTo>
                  <a:lnTo>
                    <a:pt x="980" y="85"/>
                  </a:lnTo>
                  <a:lnTo>
                    <a:pt x="981" y="85"/>
                  </a:lnTo>
                  <a:lnTo>
                    <a:pt x="981" y="85"/>
                  </a:lnTo>
                  <a:lnTo>
                    <a:pt x="981" y="81"/>
                  </a:lnTo>
                  <a:lnTo>
                    <a:pt x="982" y="81"/>
                  </a:lnTo>
                  <a:lnTo>
                    <a:pt x="982" y="81"/>
                  </a:lnTo>
                  <a:lnTo>
                    <a:pt x="983" y="81"/>
                  </a:lnTo>
                  <a:lnTo>
                    <a:pt x="983" y="81"/>
                  </a:lnTo>
                  <a:lnTo>
                    <a:pt x="984" y="89"/>
                  </a:lnTo>
                  <a:lnTo>
                    <a:pt x="984" y="89"/>
                  </a:lnTo>
                  <a:lnTo>
                    <a:pt x="985" y="89"/>
                  </a:lnTo>
                  <a:lnTo>
                    <a:pt x="985" y="89"/>
                  </a:lnTo>
                  <a:lnTo>
                    <a:pt x="985" y="89"/>
                  </a:lnTo>
                  <a:lnTo>
                    <a:pt x="986" y="80"/>
                  </a:lnTo>
                  <a:lnTo>
                    <a:pt x="986" y="80"/>
                  </a:lnTo>
                  <a:lnTo>
                    <a:pt x="987" y="80"/>
                  </a:lnTo>
                  <a:lnTo>
                    <a:pt x="987" y="80"/>
                  </a:lnTo>
                  <a:lnTo>
                    <a:pt x="988" y="80"/>
                  </a:lnTo>
                  <a:lnTo>
                    <a:pt x="988" y="97"/>
                  </a:lnTo>
                  <a:lnTo>
                    <a:pt x="989" y="97"/>
                  </a:lnTo>
                  <a:lnTo>
                    <a:pt x="989" y="97"/>
                  </a:lnTo>
                  <a:lnTo>
                    <a:pt x="989" y="97"/>
                  </a:lnTo>
                  <a:lnTo>
                    <a:pt x="990" y="97"/>
                  </a:lnTo>
                  <a:lnTo>
                    <a:pt x="990" y="133"/>
                  </a:lnTo>
                  <a:lnTo>
                    <a:pt x="991" y="133"/>
                  </a:lnTo>
                  <a:lnTo>
                    <a:pt x="991" y="133"/>
                  </a:lnTo>
                  <a:lnTo>
                    <a:pt x="991" y="133"/>
                  </a:lnTo>
                  <a:lnTo>
                    <a:pt x="992" y="133"/>
                  </a:lnTo>
                  <a:lnTo>
                    <a:pt x="992" y="201"/>
                  </a:lnTo>
                  <a:lnTo>
                    <a:pt x="993" y="201"/>
                  </a:lnTo>
                  <a:lnTo>
                    <a:pt x="993" y="201"/>
                  </a:lnTo>
                  <a:lnTo>
                    <a:pt x="994" y="201"/>
                  </a:lnTo>
                  <a:lnTo>
                    <a:pt x="994" y="201"/>
                  </a:lnTo>
                  <a:lnTo>
                    <a:pt x="995" y="250"/>
                  </a:lnTo>
                  <a:lnTo>
                    <a:pt x="995" y="250"/>
                  </a:lnTo>
                  <a:lnTo>
                    <a:pt x="995" y="250"/>
                  </a:lnTo>
                  <a:lnTo>
                    <a:pt x="996" y="250"/>
                  </a:lnTo>
                  <a:lnTo>
                    <a:pt x="996" y="250"/>
                  </a:lnTo>
                  <a:lnTo>
                    <a:pt x="997" y="278"/>
                  </a:lnTo>
                  <a:lnTo>
                    <a:pt x="997" y="278"/>
                  </a:lnTo>
                  <a:lnTo>
                    <a:pt x="998" y="278"/>
                  </a:lnTo>
                  <a:lnTo>
                    <a:pt x="998" y="278"/>
                  </a:lnTo>
                  <a:lnTo>
                    <a:pt x="999" y="278"/>
                  </a:lnTo>
                  <a:lnTo>
                    <a:pt x="999" y="244"/>
                  </a:lnTo>
                  <a:lnTo>
                    <a:pt x="999" y="244"/>
                  </a:lnTo>
                  <a:lnTo>
                    <a:pt x="1000" y="244"/>
                  </a:lnTo>
                  <a:lnTo>
                    <a:pt x="1000" y="244"/>
                  </a:lnTo>
                  <a:lnTo>
                    <a:pt x="1001" y="244"/>
                  </a:lnTo>
                  <a:lnTo>
                    <a:pt x="1001" y="201"/>
                  </a:lnTo>
                  <a:lnTo>
                    <a:pt x="1001" y="201"/>
                  </a:lnTo>
                  <a:lnTo>
                    <a:pt x="1002" y="201"/>
                  </a:lnTo>
                  <a:lnTo>
                    <a:pt x="1002" y="201"/>
                  </a:lnTo>
                  <a:lnTo>
                    <a:pt x="1003" y="201"/>
                  </a:lnTo>
                  <a:lnTo>
                    <a:pt x="1003" y="154"/>
                  </a:lnTo>
                  <a:lnTo>
                    <a:pt x="1004" y="154"/>
                  </a:lnTo>
                  <a:lnTo>
                    <a:pt x="1004" y="154"/>
                  </a:lnTo>
                  <a:lnTo>
                    <a:pt x="1005" y="154"/>
                  </a:lnTo>
                  <a:lnTo>
                    <a:pt x="1005" y="154"/>
                  </a:lnTo>
                  <a:lnTo>
                    <a:pt x="1005" y="161"/>
                  </a:lnTo>
                  <a:lnTo>
                    <a:pt x="1006" y="161"/>
                  </a:lnTo>
                  <a:lnTo>
                    <a:pt x="1006" y="161"/>
                  </a:lnTo>
                  <a:lnTo>
                    <a:pt x="1007" y="161"/>
                  </a:lnTo>
                  <a:lnTo>
                    <a:pt x="1007" y="161"/>
                  </a:lnTo>
                  <a:lnTo>
                    <a:pt x="1008" y="146"/>
                  </a:lnTo>
                  <a:lnTo>
                    <a:pt x="1008" y="146"/>
                  </a:lnTo>
                  <a:lnTo>
                    <a:pt x="1008" y="146"/>
                  </a:lnTo>
                  <a:lnTo>
                    <a:pt x="1009" y="146"/>
                  </a:lnTo>
                  <a:lnTo>
                    <a:pt x="1009" y="146"/>
                  </a:lnTo>
                  <a:lnTo>
                    <a:pt x="1010" y="148"/>
                  </a:lnTo>
                  <a:lnTo>
                    <a:pt x="1010" y="148"/>
                  </a:lnTo>
                  <a:lnTo>
                    <a:pt x="1011" y="148"/>
                  </a:lnTo>
                  <a:lnTo>
                    <a:pt x="1011" y="148"/>
                  </a:lnTo>
                  <a:lnTo>
                    <a:pt x="1012" y="148"/>
                  </a:lnTo>
                  <a:lnTo>
                    <a:pt x="1012" y="159"/>
                  </a:lnTo>
                  <a:lnTo>
                    <a:pt x="1012" y="159"/>
                  </a:lnTo>
                  <a:lnTo>
                    <a:pt x="1013" y="159"/>
                  </a:lnTo>
                  <a:lnTo>
                    <a:pt x="1013" y="159"/>
                  </a:lnTo>
                  <a:lnTo>
                    <a:pt x="1014" y="159"/>
                  </a:lnTo>
                  <a:lnTo>
                    <a:pt x="1014" y="176"/>
                  </a:lnTo>
                  <a:lnTo>
                    <a:pt x="1015" y="176"/>
                  </a:lnTo>
                  <a:lnTo>
                    <a:pt x="1015" y="176"/>
                  </a:lnTo>
                  <a:lnTo>
                    <a:pt x="1016" y="176"/>
                  </a:lnTo>
                  <a:lnTo>
                    <a:pt x="1016" y="176"/>
                  </a:lnTo>
                  <a:lnTo>
                    <a:pt x="1016" y="223"/>
                  </a:lnTo>
                  <a:lnTo>
                    <a:pt x="1017" y="223"/>
                  </a:lnTo>
                  <a:lnTo>
                    <a:pt x="1017" y="223"/>
                  </a:lnTo>
                  <a:lnTo>
                    <a:pt x="1018" y="223"/>
                  </a:lnTo>
                  <a:lnTo>
                    <a:pt x="1018" y="223"/>
                  </a:lnTo>
                  <a:lnTo>
                    <a:pt x="1018" y="254"/>
                  </a:lnTo>
                  <a:lnTo>
                    <a:pt x="1019" y="254"/>
                  </a:lnTo>
                  <a:lnTo>
                    <a:pt x="1019" y="254"/>
                  </a:lnTo>
                  <a:lnTo>
                    <a:pt x="1020" y="254"/>
                  </a:lnTo>
                  <a:lnTo>
                    <a:pt x="1020" y="254"/>
                  </a:lnTo>
                  <a:lnTo>
                    <a:pt x="1021" y="288"/>
                  </a:lnTo>
                  <a:lnTo>
                    <a:pt x="1021" y="288"/>
                  </a:lnTo>
                  <a:lnTo>
                    <a:pt x="1022" y="288"/>
                  </a:lnTo>
                  <a:lnTo>
                    <a:pt x="1022" y="288"/>
                  </a:lnTo>
                  <a:lnTo>
                    <a:pt x="1022" y="288"/>
                  </a:lnTo>
                  <a:lnTo>
                    <a:pt x="1023" y="309"/>
                  </a:lnTo>
                  <a:lnTo>
                    <a:pt x="1023" y="309"/>
                  </a:lnTo>
                  <a:lnTo>
                    <a:pt x="1024" y="309"/>
                  </a:lnTo>
                  <a:lnTo>
                    <a:pt x="1024" y="309"/>
                  </a:lnTo>
                  <a:lnTo>
                    <a:pt x="1024" y="309"/>
                  </a:lnTo>
                  <a:lnTo>
                    <a:pt x="1025" y="356"/>
                  </a:lnTo>
                  <a:lnTo>
                    <a:pt x="1025" y="356"/>
                  </a:lnTo>
                  <a:lnTo>
                    <a:pt x="1026" y="356"/>
                  </a:lnTo>
                  <a:lnTo>
                    <a:pt x="1026" y="356"/>
                  </a:lnTo>
                  <a:lnTo>
                    <a:pt x="1027" y="356"/>
                  </a:lnTo>
                  <a:lnTo>
                    <a:pt x="1027" y="382"/>
                  </a:lnTo>
                  <a:lnTo>
                    <a:pt x="1028" y="382"/>
                  </a:lnTo>
                  <a:lnTo>
                    <a:pt x="1028" y="382"/>
                  </a:lnTo>
                  <a:lnTo>
                    <a:pt x="1028" y="382"/>
                  </a:lnTo>
                  <a:lnTo>
                    <a:pt x="1029" y="382"/>
                  </a:lnTo>
                  <a:lnTo>
                    <a:pt x="1029" y="399"/>
                  </a:lnTo>
                  <a:lnTo>
                    <a:pt x="1030" y="399"/>
                  </a:lnTo>
                  <a:lnTo>
                    <a:pt x="1030" y="399"/>
                  </a:lnTo>
                  <a:lnTo>
                    <a:pt x="1031" y="399"/>
                  </a:lnTo>
                  <a:lnTo>
                    <a:pt x="1031" y="399"/>
                  </a:lnTo>
                  <a:lnTo>
                    <a:pt x="1032" y="346"/>
                  </a:lnTo>
                  <a:lnTo>
                    <a:pt x="1032" y="346"/>
                  </a:lnTo>
                  <a:lnTo>
                    <a:pt x="1032" y="346"/>
                  </a:lnTo>
                  <a:lnTo>
                    <a:pt x="1033" y="346"/>
                  </a:lnTo>
                  <a:lnTo>
                    <a:pt x="1033" y="346"/>
                  </a:lnTo>
                  <a:lnTo>
                    <a:pt x="1034" y="295"/>
                  </a:lnTo>
                  <a:lnTo>
                    <a:pt x="1034" y="295"/>
                  </a:lnTo>
                  <a:lnTo>
                    <a:pt x="1034" y="295"/>
                  </a:lnTo>
                  <a:lnTo>
                    <a:pt x="1035" y="295"/>
                  </a:lnTo>
                  <a:lnTo>
                    <a:pt x="1035" y="295"/>
                  </a:lnTo>
                  <a:lnTo>
                    <a:pt x="1036" y="227"/>
                  </a:lnTo>
                  <a:lnTo>
                    <a:pt x="1036" y="227"/>
                  </a:lnTo>
                  <a:lnTo>
                    <a:pt x="1037" y="227"/>
                  </a:lnTo>
                  <a:lnTo>
                    <a:pt x="1037" y="227"/>
                  </a:lnTo>
                  <a:lnTo>
                    <a:pt x="1038" y="227"/>
                  </a:lnTo>
                  <a:lnTo>
                    <a:pt x="1038" y="191"/>
                  </a:lnTo>
                  <a:lnTo>
                    <a:pt x="1039" y="191"/>
                  </a:lnTo>
                  <a:lnTo>
                    <a:pt x="1039" y="191"/>
                  </a:lnTo>
                  <a:lnTo>
                    <a:pt x="1039" y="191"/>
                  </a:lnTo>
                  <a:lnTo>
                    <a:pt x="1040" y="191"/>
                  </a:lnTo>
                  <a:lnTo>
                    <a:pt x="1040" y="165"/>
                  </a:lnTo>
                  <a:lnTo>
                    <a:pt x="1041" y="165"/>
                  </a:lnTo>
                  <a:lnTo>
                    <a:pt x="1041" y="165"/>
                  </a:lnTo>
                  <a:lnTo>
                    <a:pt x="1042" y="165"/>
                  </a:lnTo>
                  <a:lnTo>
                    <a:pt x="1042" y="165"/>
                  </a:lnTo>
                  <a:lnTo>
                    <a:pt x="1043" y="150"/>
                  </a:lnTo>
                  <a:lnTo>
                    <a:pt x="1043" y="150"/>
                  </a:lnTo>
                  <a:lnTo>
                    <a:pt x="1043" y="150"/>
                  </a:lnTo>
                  <a:lnTo>
                    <a:pt x="1044" y="150"/>
                  </a:lnTo>
                  <a:lnTo>
                    <a:pt x="1044" y="150"/>
                  </a:lnTo>
                  <a:lnTo>
                    <a:pt x="1045" y="136"/>
                  </a:lnTo>
                  <a:lnTo>
                    <a:pt x="1045" y="136"/>
                  </a:lnTo>
                  <a:lnTo>
                    <a:pt x="1045" y="136"/>
                  </a:lnTo>
                  <a:lnTo>
                    <a:pt x="1046" y="136"/>
                  </a:lnTo>
                  <a:lnTo>
                    <a:pt x="1046" y="136"/>
                  </a:lnTo>
                  <a:lnTo>
                    <a:pt x="1047" y="169"/>
                  </a:lnTo>
                  <a:lnTo>
                    <a:pt x="1047" y="169"/>
                  </a:lnTo>
                  <a:lnTo>
                    <a:pt x="1048" y="169"/>
                  </a:lnTo>
                  <a:lnTo>
                    <a:pt x="1048" y="169"/>
                  </a:lnTo>
                  <a:lnTo>
                    <a:pt x="1049" y="169"/>
                  </a:lnTo>
                  <a:lnTo>
                    <a:pt x="1049" y="176"/>
                  </a:lnTo>
                  <a:lnTo>
                    <a:pt x="1049" y="176"/>
                  </a:lnTo>
                  <a:lnTo>
                    <a:pt x="1050" y="176"/>
                  </a:lnTo>
                  <a:lnTo>
                    <a:pt x="1050" y="176"/>
                  </a:lnTo>
                  <a:lnTo>
                    <a:pt x="1051" y="176"/>
                  </a:lnTo>
                  <a:lnTo>
                    <a:pt x="1051" y="208"/>
                  </a:lnTo>
                  <a:lnTo>
                    <a:pt x="1051" y="208"/>
                  </a:lnTo>
                  <a:lnTo>
                    <a:pt x="1052" y="208"/>
                  </a:lnTo>
                  <a:lnTo>
                    <a:pt x="1052" y="208"/>
                  </a:lnTo>
                  <a:lnTo>
                    <a:pt x="1053" y="208"/>
                  </a:lnTo>
                  <a:lnTo>
                    <a:pt x="1053" y="220"/>
                  </a:lnTo>
                  <a:lnTo>
                    <a:pt x="1054" y="220"/>
                  </a:lnTo>
                  <a:lnTo>
                    <a:pt x="1054" y="220"/>
                  </a:lnTo>
                  <a:lnTo>
                    <a:pt x="1055" y="220"/>
                  </a:lnTo>
                  <a:lnTo>
                    <a:pt x="1055" y="220"/>
                  </a:lnTo>
                  <a:lnTo>
                    <a:pt x="1055" y="229"/>
                  </a:lnTo>
                  <a:lnTo>
                    <a:pt x="1056" y="229"/>
                  </a:lnTo>
                  <a:lnTo>
                    <a:pt x="1056" y="229"/>
                  </a:lnTo>
                  <a:lnTo>
                    <a:pt x="1057" y="229"/>
                  </a:lnTo>
                  <a:lnTo>
                    <a:pt x="1057" y="229"/>
                  </a:lnTo>
                  <a:lnTo>
                    <a:pt x="1058" y="250"/>
                  </a:lnTo>
                  <a:lnTo>
                    <a:pt x="1058" y="250"/>
                  </a:lnTo>
                  <a:lnTo>
                    <a:pt x="1059" y="250"/>
                  </a:lnTo>
                  <a:lnTo>
                    <a:pt x="1059" y="250"/>
                  </a:lnTo>
                  <a:lnTo>
                    <a:pt x="1059" y="250"/>
                  </a:lnTo>
                  <a:lnTo>
                    <a:pt x="1060" y="265"/>
                  </a:lnTo>
                  <a:lnTo>
                    <a:pt x="1060" y="265"/>
                  </a:lnTo>
                  <a:lnTo>
                    <a:pt x="1061" y="265"/>
                  </a:lnTo>
                  <a:lnTo>
                    <a:pt x="1061" y="265"/>
                  </a:lnTo>
                  <a:lnTo>
                    <a:pt x="1061" y="265"/>
                  </a:lnTo>
                  <a:lnTo>
                    <a:pt x="1062" y="274"/>
                  </a:lnTo>
                  <a:lnTo>
                    <a:pt x="1062" y="274"/>
                  </a:lnTo>
                  <a:lnTo>
                    <a:pt x="1063" y="274"/>
                  </a:lnTo>
                  <a:lnTo>
                    <a:pt x="1063" y="274"/>
                  </a:lnTo>
                  <a:lnTo>
                    <a:pt x="1064" y="274"/>
                  </a:lnTo>
                  <a:lnTo>
                    <a:pt x="1064" y="274"/>
                  </a:lnTo>
                  <a:lnTo>
                    <a:pt x="1065" y="274"/>
                  </a:lnTo>
                  <a:lnTo>
                    <a:pt x="1065" y="274"/>
                  </a:lnTo>
                  <a:lnTo>
                    <a:pt x="1065" y="274"/>
                  </a:lnTo>
                  <a:lnTo>
                    <a:pt x="1066" y="274"/>
                  </a:lnTo>
                  <a:lnTo>
                    <a:pt x="1066" y="272"/>
                  </a:lnTo>
                  <a:lnTo>
                    <a:pt x="1067" y="272"/>
                  </a:lnTo>
                  <a:lnTo>
                    <a:pt x="1067" y="272"/>
                  </a:lnTo>
                  <a:lnTo>
                    <a:pt x="1067" y="272"/>
                  </a:lnTo>
                  <a:lnTo>
                    <a:pt x="1068" y="272"/>
                  </a:lnTo>
                  <a:lnTo>
                    <a:pt x="1068" y="305"/>
                  </a:lnTo>
                  <a:lnTo>
                    <a:pt x="1069" y="305"/>
                  </a:lnTo>
                  <a:lnTo>
                    <a:pt x="1069" y="305"/>
                  </a:lnTo>
                  <a:lnTo>
                    <a:pt x="1070" y="305"/>
                  </a:lnTo>
                  <a:lnTo>
                    <a:pt x="1070" y="305"/>
                  </a:lnTo>
                  <a:lnTo>
                    <a:pt x="1071" y="316"/>
                  </a:lnTo>
                  <a:lnTo>
                    <a:pt x="1071" y="316"/>
                  </a:lnTo>
                  <a:lnTo>
                    <a:pt x="1072" y="316"/>
                  </a:lnTo>
                  <a:lnTo>
                    <a:pt x="1072" y="316"/>
                  </a:lnTo>
                  <a:lnTo>
                    <a:pt x="1072" y="316"/>
                  </a:lnTo>
                  <a:lnTo>
                    <a:pt x="1073" y="399"/>
                  </a:lnTo>
                  <a:lnTo>
                    <a:pt x="1073" y="399"/>
                  </a:lnTo>
                  <a:lnTo>
                    <a:pt x="1074" y="399"/>
                  </a:lnTo>
                  <a:lnTo>
                    <a:pt x="1074" y="399"/>
                  </a:lnTo>
                  <a:lnTo>
                    <a:pt x="1075" y="399"/>
                  </a:lnTo>
                  <a:lnTo>
                    <a:pt x="1075" y="481"/>
                  </a:lnTo>
                  <a:lnTo>
                    <a:pt x="1076" y="481"/>
                  </a:lnTo>
                  <a:lnTo>
                    <a:pt x="1076" y="481"/>
                  </a:lnTo>
                  <a:lnTo>
                    <a:pt x="1076" y="481"/>
                  </a:lnTo>
                  <a:lnTo>
                    <a:pt x="1077" y="481"/>
                  </a:lnTo>
                  <a:lnTo>
                    <a:pt x="1077" y="481"/>
                  </a:lnTo>
                  <a:lnTo>
                    <a:pt x="1078" y="481"/>
                  </a:lnTo>
                  <a:lnTo>
                    <a:pt x="1078" y="481"/>
                  </a:lnTo>
                  <a:lnTo>
                    <a:pt x="1078" y="481"/>
                  </a:lnTo>
                  <a:lnTo>
                    <a:pt x="1079" y="481"/>
                  </a:lnTo>
                  <a:lnTo>
                    <a:pt x="1079" y="481"/>
                  </a:lnTo>
                  <a:lnTo>
                    <a:pt x="1080" y="481"/>
                  </a:lnTo>
                  <a:lnTo>
                    <a:pt x="1080" y="481"/>
                  </a:lnTo>
                  <a:lnTo>
                    <a:pt x="1081" y="481"/>
                  </a:lnTo>
                  <a:lnTo>
                    <a:pt x="1081" y="481"/>
                  </a:lnTo>
                  <a:lnTo>
                    <a:pt x="1082" y="481"/>
                  </a:lnTo>
                  <a:lnTo>
                    <a:pt x="1082" y="481"/>
                  </a:lnTo>
                  <a:lnTo>
                    <a:pt x="1082" y="481"/>
                  </a:lnTo>
                  <a:lnTo>
                    <a:pt x="1083" y="481"/>
                  </a:lnTo>
                  <a:lnTo>
                    <a:pt x="1083" y="481"/>
                  </a:lnTo>
                  <a:lnTo>
                    <a:pt x="1084" y="481"/>
                  </a:lnTo>
                  <a:lnTo>
                    <a:pt x="1084" y="481"/>
                  </a:lnTo>
                  <a:lnTo>
                    <a:pt x="1084" y="481"/>
                  </a:lnTo>
                  <a:lnTo>
                    <a:pt x="1085" y="481"/>
                  </a:lnTo>
                  <a:lnTo>
                    <a:pt x="1086" y="481"/>
                  </a:lnTo>
                  <a:lnTo>
                    <a:pt x="1086" y="481"/>
                  </a:lnTo>
                  <a:lnTo>
                    <a:pt x="1086" y="481"/>
                  </a:lnTo>
                  <a:lnTo>
                    <a:pt x="1087" y="481"/>
                  </a:lnTo>
                  <a:lnTo>
                    <a:pt x="1087" y="481"/>
                  </a:lnTo>
                  <a:lnTo>
                    <a:pt x="1088" y="481"/>
                  </a:lnTo>
                  <a:lnTo>
                    <a:pt x="1088" y="481"/>
                  </a:lnTo>
                  <a:lnTo>
                    <a:pt x="1088" y="481"/>
                  </a:lnTo>
                  <a:lnTo>
                    <a:pt x="1089" y="481"/>
                  </a:lnTo>
                  <a:lnTo>
                    <a:pt x="1089" y="481"/>
                  </a:lnTo>
                  <a:lnTo>
                    <a:pt x="1090" y="481"/>
                  </a:lnTo>
                  <a:lnTo>
                    <a:pt x="1090" y="481"/>
                  </a:lnTo>
                  <a:lnTo>
                    <a:pt x="1091" y="481"/>
                  </a:lnTo>
                  <a:lnTo>
                    <a:pt x="1091" y="481"/>
                  </a:lnTo>
                  <a:lnTo>
                    <a:pt x="1092" y="481"/>
                  </a:lnTo>
                  <a:lnTo>
                    <a:pt x="1092" y="481"/>
                  </a:lnTo>
                  <a:lnTo>
                    <a:pt x="1092" y="437"/>
                  </a:lnTo>
                  <a:lnTo>
                    <a:pt x="1093" y="437"/>
                  </a:lnTo>
                  <a:lnTo>
                    <a:pt x="1093" y="437"/>
                  </a:lnTo>
                  <a:lnTo>
                    <a:pt x="1094" y="437"/>
                  </a:lnTo>
                  <a:lnTo>
                    <a:pt x="1094" y="437"/>
                  </a:lnTo>
                  <a:lnTo>
                    <a:pt x="1094" y="367"/>
                  </a:lnTo>
                  <a:lnTo>
                    <a:pt x="1095" y="367"/>
                  </a:lnTo>
                  <a:lnTo>
                    <a:pt x="1095" y="367"/>
                  </a:lnTo>
                  <a:lnTo>
                    <a:pt x="1096" y="367"/>
                  </a:lnTo>
                  <a:lnTo>
                    <a:pt x="1096" y="367"/>
                  </a:lnTo>
                  <a:lnTo>
                    <a:pt x="1097" y="297"/>
                  </a:lnTo>
                  <a:lnTo>
                    <a:pt x="1097" y="297"/>
                  </a:lnTo>
                  <a:lnTo>
                    <a:pt x="1098" y="297"/>
                  </a:lnTo>
                  <a:lnTo>
                    <a:pt x="1098" y="297"/>
                  </a:lnTo>
                  <a:lnTo>
                    <a:pt x="1098" y="297"/>
                  </a:lnTo>
                  <a:lnTo>
                    <a:pt x="1099" y="269"/>
                  </a:lnTo>
                  <a:lnTo>
                    <a:pt x="1099" y="269"/>
                  </a:lnTo>
                  <a:lnTo>
                    <a:pt x="1100" y="269"/>
                  </a:lnTo>
                  <a:lnTo>
                    <a:pt x="1100" y="269"/>
                  </a:lnTo>
                  <a:lnTo>
                    <a:pt x="1101" y="269"/>
                  </a:lnTo>
                  <a:lnTo>
                    <a:pt x="1101" y="231"/>
                  </a:lnTo>
                  <a:lnTo>
                    <a:pt x="1102" y="231"/>
                  </a:lnTo>
                  <a:lnTo>
                    <a:pt x="1102" y="231"/>
                  </a:lnTo>
                  <a:lnTo>
                    <a:pt x="1103" y="231"/>
                  </a:lnTo>
                  <a:lnTo>
                    <a:pt x="1103" y="231"/>
                  </a:lnTo>
                  <a:lnTo>
                    <a:pt x="1103" y="214"/>
                  </a:lnTo>
                  <a:lnTo>
                    <a:pt x="1104" y="214"/>
                  </a:lnTo>
                  <a:lnTo>
                    <a:pt x="1104" y="214"/>
                  </a:lnTo>
                  <a:lnTo>
                    <a:pt x="1105" y="214"/>
                  </a:lnTo>
                  <a:lnTo>
                    <a:pt x="1105" y="214"/>
                  </a:lnTo>
                  <a:lnTo>
                    <a:pt x="1105" y="193"/>
                  </a:lnTo>
                  <a:lnTo>
                    <a:pt x="1106" y="193"/>
                  </a:lnTo>
                  <a:lnTo>
                    <a:pt x="1106" y="193"/>
                  </a:lnTo>
                  <a:lnTo>
                    <a:pt x="1107" y="193"/>
                  </a:lnTo>
                  <a:lnTo>
                    <a:pt x="1107" y="193"/>
                  </a:lnTo>
                  <a:lnTo>
                    <a:pt x="1108" y="197"/>
                  </a:lnTo>
                  <a:lnTo>
                    <a:pt x="1108" y="197"/>
                  </a:lnTo>
                  <a:lnTo>
                    <a:pt x="1109" y="197"/>
                  </a:lnTo>
                  <a:lnTo>
                    <a:pt x="1109" y="197"/>
                  </a:lnTo>
                  <a:lnTo>
                    <a:pt x="1109" y="197"/>
                  </a:lnTo>
                  <a:lnTo>
                    <a:pt x="1110" y="216"/>
                  </a:lnTo>
                  <a:lnTo>
                    <a:pt x="1110" y="216"/>
                  </a:lnTo>
                  <a:lnTo>
                    <a:pt x="1111" y="216"/>
                  </a:lnTo>
                  <a:lnTo>
                    <a:pt x="1111" y="216"/>
                  </a:lnTo>
                  <a:lnTo>
                    <a:pt x="1111" y="216"/>
                  </a:lnTo>
                  <a:lnTo>
                    <a:pt x="1112" y="271"/>
                  </a:lnTo>
                  <a:lnTo>
                    <a:pt x="1112" y="271"/>
                  </a:lnTo>
                  <a:lnTo>
                    <a:pt x="1113" y="271"/>
                  </a:lnTo>
                  <a:lnTo>
                    <a:pt x="1113" y="271"/>
                  </a:lnTo>
                  <a:lnTo>
                    <a:pt x="1114" y="271"/>
                  </a:lnTo>
                  <a:lnTo>
                    <a:pt x="1114" y="274"/>
                  </a:lnTo>
                  <a:lnTo>
                    <a:pt x="1115" y="274"/>
                  </a:lnTo>
                  <a:lnTo>
                    <a:pt x="1115" y="274"/>
                  </a:lnTo>
                  <a:lnTo>
                    <a:pt x="1115" y="274"/>
                  </a:lnTo>
                  <a:lnTo>
                    <a:pt x="1116" y="274"/>
                  </a:lnTo>
                  <a:lnTo>
                    <a:pt x="1116" y="271"/>
                  </a:lnTo>
                  <a:lnTo>
                    <a:pt x="1117" y="271"/>
                  </a:lnTo>
                  <a:lnTo>
                    <a:pt x="1117" y="271"/>
                  </a:lnTo>
                  <a:lnTo>
                    <a:pt x="1118" y="271"/>
                  </a:lnTo>
                  <a:lnTo>
                    <a:pt x="1118" y="271"/>
                  </a:lnTo>
                  <a:lnTo>
                    <a:pt x="1119" y="256"/>
                  </a:lnTo>
                  <a:lnTo>
                    <a:pt x="1119" y="256"/>
                  </a:lnTo>
                  <a:lnTo>
                    <a:pt x="1119" y="256"/>
                  </a:lnTo>
                  <a:lnTo>
                    <a:pt x="1120" y="256"/>
                  </a:lnTo>
                  <a:lnTo>
                    <a:pt x="1120" y="256"/>
                  </a:lnTo>
                  <a:lnTo>
                    <a:pt x="1121" y="248"/>
                  </a:lnTo>
                  <a:lnTo>
                    <a:pt x="1121" y="248"/>
                  </a:lnTo>
                  <a:lnTo>
                    <a:pt x="1121" y="248"/>
                  </a:lnTo>
                  <a:lnTo>
                    <a:pt x="1122" y="248"/>
                  </a:lnTo>
                  <a:lnTo>
                    <a:pt x="1122" y="248"/>
                  </a:lnTo>
                  <a:lnTo>
                    <a:pt x="1123" y="233"/>
                  </a:lnTo>
                  <a:lnTo>
                    <a:pt x="1123" y="233"/>
                  </a:lnTo>
                  <a:lnTo>
                    <a:pt x="1124" y="233"/>
                  </a:lnTo>
                  <a:lnTo>
                    <a:pt x="1124" y="233"/>
                  </a:lnTo>
                  <a:lnTo>
                    <a:pt x="1125" y="233"/>
                  </a:lnTo>
                  <a:lnTo>
                    <a:pt x="1125" y="229"/>
                  </a:lnTo>
                  <a:lnTo>
                    <a:pt x="1125" y="229"/>
                  </a:lnTo>
                  <a:lnTo>
                    <a:pt x="1126" y="229"/>
                  </a:lnTo>
                  <a:lnTo>
                    <a:pt x="1126" y="229"/>
                  </a:lnTo>
                  <a:lnTo>
                    <a:pt x="1127" y="229"/>
                  </a:lnTo>
                  <a:lnTo>
                    <a:pt x="1127" y="218"/>
                  </a:lnTo>
                  <a:lnTo>
                    <a:pt x="1127" y="218"/>
                  </a:lnTo>
                  <a:lnTo>
                    <a:pt x="1128" y="218"/>
                  </a:lnTo>
                  <a:lnTo>
                    <a:pt x="1128" y="218"/>
                  </a:lnTo>
                  <a:lnTo>
                    <a:pt x="1129" y="218"/>
                  </a:lnTo>
                  <a:lnTo>
                    <a:pt x="1129" y="204"/>
                  </a:lnTo>
                  <a:lnTo>
                    <a:pt x="1130" y="204"/>
                  </a:lnTo>
                  <a:lnTo>
                    <a:pt x="1130" y="204"/>
                  </a:lnTo>
                  <a:lnTo>
                    <a:pt x="1131" y="204"/>
                  </a:lnTo>
                  <a:lnTo>
                    <a:pt x="1131" y="204"/>
                  </a:lnTo>
                  <a:lnTo>
                    <a:pt x="1131" y="197"/>
                  </a:lnTo>
                  <a:lnTo>
                    <a:pt x="1132" y="197"/>
                  </a:lnTo>
                  <a:lnTo>
                    <a:pt x="1132" y="197"/>
                  </a:lnTo>
                  <a:lnTo>
                    <a:pt x="1133" y="197"/>
                  </a:lnTo>
                  <a:lnTo>
                    <a:pt x="1133" y="197"/>
                  </a:lnTo>
                  <a:lnTo>
                    <a:pt x="1134" y="187"/>
                  </a:lnTo>
                  <a:lnTo>
                    <a:pt x="1134" y="187"/>
                  </a:lnTo>
                  <a:lnTo>
                    <a:pt x="1135" y="187"/>
                  </a:lnTo>
                  <a:lnTo>
                    <a:pt x="1135" y="187"/>
                  </a:lnTo>
                  <a:lnTo>
                    <a:pt x="1136" y="187"/>
                  </a:lnTo>
                  <a:lnTo>
                    <a:pt x="1136" y="182"/>
                  </a:lnTo>
                  <a:lnTo>
                    <a:pt x="1136" y="182"/>
                  </a:lnTo>
                  <a:lnTo>
                    <a:pt x="1137" y="182"/>
                  </a:lnTo>
                  <a:lnTo>
                    <a:pt x="1137" y="182"/>
                  </a:lnTo>
                  <a:lnTo>
                    <a:pt x="1138" y="182"/>
                  </a:lnTo>
                  <a:lnTo>
                    <a:pt x="1138" y="178"/>
                  </a:lnTo>
                  <a:lnTo>
                    <a:pt x="1138" y="178"/>
                  </a:lnTo>
                  <a:lnTo>
                    <a:pt x="1139" y="178"/>
                  </a:lnTo>
                  <a:lnTo>
                    <a:pt x="1139" y="178"/>
                  </a:lnTo>
                  <a:lnTo>
                    <a:pt x="1140" y="178"/>
                  </a:lnTo>
                  <a:lnTo>
                    <a:pt x="1140" y="208"/>
                  </a:lnTo>
                  <a:lnTo>
                    <a:pt x="1141" y="208"/>
                  </a:lnTo>
                  <a:lnTo>
                    <a:pt x="1141" y="208"/>
                  </a:lnTo>
                  <a:lnTo>
                    <a:pt x="1142" y="208"/>
                  </a:lnTo>
                  <a:lnTo>
                    <a:pt x="1142" y="208"/>
                  </a:lnTo>
                  <a:lnTo>
                    <a:pt x="1142" y="291"/>
                  </a:lnTo>
                  <a:lnTo>
                    <a:pt x="1143" y="291"/>
                  </a:lnTo>
                  <a:lnTo>
                    <a:pt x="1143" y="291"/>
                  </a:lnTo>
                  <a:lnTo>
                    <a:pt x="1144" y="291"/>
                  </a:lnTo>
                  <a:lnTo>
                    <a:pt x="1144" y="291"/>
                  </a:lnTo>
                  <a:lnTo>
                    <a:pt x="1145" y="303"/>
                  </a:lnTo>
                  <a:lnTo>
                    <a:pt x="1145" y="303"/>
                  </a:lnTo>
                  <a:lnTo>
                    <a:pt x="1146" y="303"/>
                  </a:lnTo>
                  <a:lnTo>
                    <a:pt x="1146" y="303"/>
                  </a:lnTo>
                  <a:lnTo>
                    <a:pt x="1146" y="303"/>
                  </a:lnTo>
                  <a:lnTo>
                    <a:pt x="1147" y="271"/>
                  </a:lnTo>
                  <a:lnTo>
                    <a:pt x="1147" y="271"/>
                  </a:lnTo>
                  <a:lnTo>
                    <a:pt x="1148" y="271"/>
                  </a:lnTo>
                  <a:lnTo>
                    <a:pt x="1148" y="271"/>
                  </a:lnTo>
                  <a:lnTo>
                    <a:pt x="1148" y="271"/>
                  </a:lnTo>
                  <a:lnTo>
                    <a:pt x="1149" y="252"/>
                  </a:lnTo>
                  <a:lnTo>
                    <a:pt x="1149" y="252"/>
                  </a:lnTo>
                  <a:lnTo>
                    <a:pt x="1150" y="252"/>
                  </a:lnTo>
                  <a:lnTo>
                    <a:pt x="1150" y="252"/>
                  </a:lnTo>
                  <a:lnTo>
                    <a:pt x="1151" y="252"/>
                  </a:lnTo>
                  <a:lnTo>
                    <a:pt x="1151" y="237"/>
                  </a:lnTo>
                  <a:lnTo>
                    <a:pt x="1152" y="237"/>
                  </a:lnTo>
                  <a:lnTo>
                    <a:pt x="1152" y="237"/>
                  </a:lnTo>
                  <a:lnTo>
                    <a:pt x="1152" y="237"/>
                  </a:lnTo>
                  <a:lnTo>
                    <a:pt x="1153" y="237"/>
                  </a:lnTo>
                  <a:lnTo>
                    <a:pt x="1153" y="210"/>
                  </a:lnTo>
                  <a:lnTo>
                    <a:pt x="1154" y="210"/>
                  </a:lnTo>
                  <a:lnTo>
                    <a:pt x="1154" y="210"/>
                  </a:lnTo>
                  <a:lnTo>
                    <a:pt x="1154" y="210"/>
                  </a:lnTo>
                  <a:lnTo>
                    <a:pt x="1155" y="210"/>
                  </a:lnTo>
                  <a:lnTo>
                    <a:pt x="1155" y="191"/>
                  </a:lnTo>
                  <a:lnTo>
                    <a:pt x="1156" y="191"/>
                  </a:lnTo>
                  <a:lnTo>
                    <a:pt x="1156" y="191"/>
                  </a:lnTo>
                  <a:lnTo>
                    <a:pt x="1157" y="191"/>
                  </a:lnTo>
                  <a:lnTo>
                    <a:pt x="1157" y="191"/>
                  </a:lnTo>
                  <a:lnTo>
                    <a:pt x="1158" y="187"/>
                  </a:lnTo>
                  <a:lnTo>
                    <a:pt x="1158" y="187"/>
                  </a:lnTo>
                  <a:lnTo>
                    <a:pt x="1158" y="187"/>
                  </a:lnTo>
                  <a:lnTo>
                    <a:pt x="1159" y="187"/>
                  </a:lnTo>
                  <a:lnTo>
                    <a:pt x="1159" y="187"/>
                  </a:lnTo>
                  <a:lnTo>
                    <a:pt x="1160" y="172"/>
                  </a:lnTo>
                  <a:lnTo>
                    <a:pt x="1160" y="172"/>
                  </a:lnTo>
                  <a:lnTo>
                    <a:pt x="1161" y="172"/>
                  </a:lnTo>
                  <a:lnTo>
                    <a:pt x="1161" y="172"/>
                  </a:lnTo>
                  <a:lnTo>
                    <a:pt x="1162" y="172"/>
                  </a:lnTo>
                  <a:lnTo>
                    <a:pt x="1162" y="159"/>
                  </a:lnTo>
                  <a:lnTo>
                    <a:pt x="1162" y="159"/>
                  </a:lnTo>
                  <a:lnTo>
                    <a:pt x="1163" y="159"/>
                  </a:lnTo>
                  <a:lnTo>
                    <a:pt x="1163" y="159"/>
                  </a:lnTo>
                  <a:lnTo>
                    <a:pt x="1164" y="159"/>
                  </a:lnTo>
                  <a:lnTo>
                    <a:pt x="1164" y="142"/>
                  </a:lnTo>
                  <a:lnTo>
                    <a:pt x="1164" y="142"/>
                  </a:lnTo>
                  <a:lnTo>
                    <a:pt x="1165" y="142"/>
                  </a:lnTo>
                  <a:lnTo>
                    <a:pt x="1165" y="142"/>
                  </a:lnTo>
                  <a:lnTo>
                    <a:pt x="1166" y="142"/>
                  </a:lnTo>
                  <a:lnTo>
                    <a:pt x="1166" y="142"/>
                  </a:lnTo>
                  <a:lnTo>
                    <a:pt x="1167" y="142"/>
                  </a:lnTo>
                  <a:lnTo>
                    <a:pt x="1167" y="142"/>
                  </a:lnTo>
                  <a:lnTo>
                    <a:pt x="1168" y="142"/>
                  </a:lnTo>
                  <a:lnTo>
                    <a:pt x="1168" y="142"/>
                  </a:lnTo>
                  <a:lnTo>
                    <a:pt x="1169" y="152"/>
                  </a:lnTo>
                  <a:lnTo>
                    <a:pt x="1169" y="152"/>
                  </a:lnTo>
                  <a:lnTo>
                    <a:pt x="1169" y="152"/>
                  </a:lnTo>
                  <a:lnTo>
                    <a:pt x="1170" y="152"/>
                  </a:lnTo>
                  <a:lnTo>
                    <a:pt x="1170" y="152"/>
                  </a:lnTo>
                  <a:lnTo>
                    <a:pt x="1171" y="163"/>
                  </a:lnTo>
                  <a:lnTo>
                    <a:pt x="1171" y="163"/>
                  </a:lnTo>
                  <a:lnTo>
                    <a:pt x="1171" y="163"/>
                  </a:lnTo>
                  <a:lnTo>
                    <a:pt x="1172" y="163"/>
                  </a:lnTo>
                  <a:lnTo>
                    <a:pt x="1172" y="163"/>
                  </a:lnTo>
                  <a:lnTo>
                    <a:pt x="1173" y="176"/>
                  </a:lnTo>
                  <a:lnTo>
                    <a:pt x="1173" y="176"/>
                  </a:lnTo>
                  <a:lnTo>
                    <a:pt x="1174" y="176"/>
                  </a:lnTo>
                  <a:lnTo>
                    <a:pt x="1174" y="176"/>
                  </a:lnTo>
                  <a:lnTo>
                    <a:pt x="1175" y="176"/>
                  </a:lnTo>
                  <a:lnTo>
                    <a:pt x="1175" y="187"/>
                  </a:lnTo>
                  <a:lnTo>
                    <a:pt x="1175" y="187"/>
                  </a:lnTo>
                  <a:lnTo>
                    <a:pt x="1176" y="187"/>
                  </a:lnTo>
                  <a:lnTo>
                    <a:pt x="1176" y="187"/>
                  </a:lnTo>
                  <a:lnTo>
                    <a:pt x="1177" y="187"/>
                  </a:lnTo>
                  <a:lnTo>
                    <a:pt x="1177" y="203"/>
                  </a:lnTo>
                  <a:lnTo>
                    <a:pt x="1178" y="203"/>
                  </a:lnTo>
                  <a:lnTo>
                    <a:pt x="1178" y="203"/>
                  </a:lnTo>
                  <a:lnTo>
                    <a:pt x="1179" y="203"/>
                  </a:lnTo>
                  <a:lnTo>
                    <a:pt x="1179" y="203"/>
                  </a:lnTo>
                  <a:lnTo>
                    <a:pt x="1179" y="212"/>
                  </a:lnTo>
                  <a:lnTo>
                    <a:pt x="1180" y="212"/>
                  </a:lnTo>
                  <a:lnTo>
                    <a:pt x="1180" y="212"/>
                  </a:lnTo>
                  <a:lnTo>
                    <a:pt x="1181" y="212"/>
                  </a:lnTo>
                  <a:lnTo>
                    <a:pt x="1181" y="212"/>
                  </a:lnTo>
                  <a:lnTo>
                    <a:pt x="1181" y="269"/>
                  </a:lnTo>
                  <a:lnTo>
                    <a:pt x="1182" y="269"/>
                  </a:lnTo>
                  <a:lnTo>
                    <a:pt x="1182" y="269"/>
                  </a:lnTo>
                  <a:lnTo>
                    <a:pt x="1183" y="269"/>
                  </a:lnTo>
                  <a:lnTo>
                    <a:pt x="1183" y="269"/>
                  </a:lnTo>
                  <a:lnTo>
                    <a:pt x="1184" y="362"/>
                  </a:lnTo>
                  <a:lnTo>
                    <a:pt x="1184" y="362"/>
                  </a:lnTo>
                  <a:lnTo>
                    <a:pt x="1185" y="362"/>
                  </a:lnTo>
                  <a:lnTo>
                    <a:pt x="1185" y="362"/>
                  </a:lnTo>
                  <a:lnTo>
                    <a:pt x="1185" y="362"/>
                  </a:lnTo>
                  <a:lnTo>
                    <a:pt x="1186" y="426"/>
                  </a:lnTo>
                  <a:lnTo>
                    <a:pt x="1186" y="426"/>
                  </a:lnTo>
                  <a:lnTo>
                    <a:pt x="1187" y="426"/>
                  </a:lnTo>
                  <a:lnTo>
                    <a:pt x="1187" y="426"/>
                  </a:lnTo>
                  <a:lnTo>
                    <a:pt x="1188" y="426"/>
                  </a:lnTo>
                  <a:lnTo>
                    <a:pt x="1188" y="352"/>
                  </a:lnTo>
                  <a:lnTo>
                    <a:pt x="1189" y="352"/>
                  </a:lnTo>
                  <a:lnTo>
                    <a:pt x="1189" y="352"/>
                  </a:lnTo>
                  <a:lnTo>
                    <a:pt x="1189" y="352"/>
                  </a:lnTo>
                  <a:lnTo>
                    <a:pt x="1190" y="352"/>
                  </a:lnTo>
                  <a:lnTo>
                    <a:pt x="1190" y="280"/>
                  </a:lnTo>
                  <a:lnTo>
                    <a:pt x="1191" y="280"/>
                  </a:lnTo>
                  <a:lnTo>
                    <a:pt x="1191" y="280"/>
                  </a:lnTo>
                  <a:lnTo>
                    <a:pt x="1191" y="280"/>
                  </a:lnTo>
                  <a:lnTo>
                    <a:pt x="1192" y="280"/>
                  </a:lnTo>
                  <a:lnTo>
                    <a:pt x="1192" y="216"/>
                  </a:lnTo>
                  <a:lnTo>
                    <a:pt x="1193" y="216"/>
                  </a:lnTo>
                  <a:lnTo>
                    <a:pt x="1193" y="216"/>
                  </a:lnTo>
                  <a:lnTo>
                    <a:pt x="1194" y="216"/>
                  </a:lnTo>
                  <a:lnTo>
                    <a:pt x="1194" y="216"/>
                  </a:lnTo>
                  <a:lnTo>
                    <a:pt x="1195" y="172"/>
                  </a:lnTo>
                  <a:lnTo>
                    <a:pt x="1195" y="172"/>
                  </a:lnTo>
                  <a:lnTo>
                    <a:pt x="1195" y="172"/>
                  </a:lnTo>
                  <a:lnTo>
                    <a:pt x="1196" y="172"/>
                  </a:lnTo>
                  <a:lnTo>
                    <a:pt x="1196" y="172"/>
                  </a:lnTo>
                  <a:lnTo>
                    <a:pt x="1197" y="152"/>
                  </a:lnTo>
                  <a:lnTo>
                    <a:pt x="1197" y="152"/>
                  </a:lnTo>
                  <a:lnTo>
                    <a:pt x="1197" y="152"/>
                  </a:lnTo>
                  <a:lnTo>
                    <a:pt x="1198" y="152"/>
                  </a:lnTo>
                  <a:lnTo>
                    <a:pt x="1198" y="152"/>
                  </a:lnTo>
                  <a:lnTo>
                    <a:pt x="1199" y="140"/>
                  </a:lnTo>
                  <a:lnTo>
                    <a:pt x="1199" y="140"/>
                  </a:lnTo>
                  <a:lnTo>
                    <a:pt x="1200" y="140"/>
                  </a:lnTo>
                  <a:lnTo>
                    <a:pt x="1200" y="140"/>
                  </a:lnTo>
                  <a:lnTo>
                    <a:pt x="1201" y="140"/>
                  </a:lnTo>
                  <a:lnTo>
                    <a:pt x="1201" y="127"/>
                  </a:lnTo>
                  <a:lnTo>
                    <a:pt x="1202" y="127"/>
                  </a:lnTo>
                  <a:lnTo>
                    <a:pt x="1202" y="127"/>
                  </a:lnTo>
                  <a:lnTo>
                    <a:pt x="1202" y="127"/>
                  </a:lnTo>
                  <a:lnTo>
                    <a:pt x="1203" y="127"/>
                  </a:lnTo>
                  <a:lnTo>
                    <a:pt x="1203" y="110"/>
                  </a:lnTo>
                  <a:lnTo>
                    <a:pt x="1204" y="110"/>
                  </a:lnTo>
                  <a:lnTo>
                    <a:pt x="1204" y="110"/>
                  </a:lnTo>
                  <a:lnTo>
                    <a:pt x="1205" y="110"/>
                  </a:lnTo>
                  <a:lnTo>
                    <a:pt x="1205" y="110"/>
                  </a:lnTo>
                  <a:lnTo>
                    <a:pt x="1206" y="99"/>
                  </a:lnTo>
                  <a:lnTo>
                    <a:pt x="1206" y="99"/>
                  </a:lnTo>
                  <a:lnTo>
                    <a:pt x="1206" y="99"/>
                  </a:lnTo>
                  <a:lnTo>
                    <a:pt x="1207" y="99"/>
                  </a:lnTo>
                  <a:lnTo>
                    <a:pt x="1207" y="99"/>
                  </a:lnTo>
                  <a:lnTo>
                    <a:pt x="1208" y="112"/>
                  </a:lnTo>
                  <a:lnTo>
                    <a:pt x="1208" y="112"/>
                  </a:lnTo>
                  <a:lnTo>
                    <a:pt x="1208" y="112"/>
                  </a:lnTo>
                  <a:lnTo>
                    <a:pt x="1209" y="112"/>
                  </a:lnTo>
                  <a:lnTo>
                    <a:pt x="1209" y="112"/>
                  </a:lnTo>
                  <a:lnTo>
                    <a:pt x="1210" y="112"/>
                  </a:lnTo>
                  <a:lnTo>
                    <a:pt x="1210" y="112"/>
                  </a:lnTo>
                  <a:lnTo>
                    <a:pt x="1211" y="112"/>
                  </a:lnTo>
                  <a:lnTo>
                    <a:pt x="1211" y="112"/>
                  </a:lnTo>
                  <a:lnTo>
                    <a:pt x="1212" y="112"/>
                  </a:lnTo>
                  <a:lnTo>
                    <a:pt x="1212" y="104"/>
                  </a:lnTo>
                  <a:lnTo>
                    <a:pt x="1212" y="104"/>
                  </a:lnTo>
                  <a:lnTo>
                    <a:pt x="1213" y="104"/>
                  </a:lnTo>
                  <a:lnTo>
                    <a:pt x="1213" y="104"/>
                  </a:lnTo>
                  <a:lnTo>
                    <a:pt x="1214" y="104"/>
                  </a:lnTo>
                  <a:lnTo>
                    <a:pt x="1214" y="114"/>
                  </a:lnTo>
                  <a:lnTo>
                    <a:pt x="1214" y="114"/>
                  </a:lnTo>
                  <a:lnTo>
                    <a:pt x="1215" y="114"/>
                  </a:lnTo>
                  <a:lnTo>
                    <a:pt x="1215" y="114"/>
                  </a:lnTo>
                  <a:lnTo>
                    <a:pt x="1216" y="114"/>
                  </a:lnTo>
                  <a:lnTo>
                    <a:pt x="1216" y="197"/>
                  </a:lnTo>
                  <a:lnTo>
                    <a:pt x="1217" y="197"/>
                  </a:lnTo>
                  <a:lnTo>
                    <a:pt x="1217" y="197"/>
                  </a:lnTo>
                  <a:lnTo>
                    <a:pt x="1218" y="197"/>
                  </a:lnTo>
                  <a:lnTo>
                    <a:pt x="1218" y="197"/>
                  </a:lnTo>
                  <a:lnTo>
                    <a:pt x="1218" y="242"/>
                  </a:lnTo>
                  <a:lnTo>
                    <a:pt x="1219" y="242"/>
                  </a:lnTo>
                  <a:lnTo>
                    <a:pt x="1219" y="242"/>
                  </a:lnTo>
                  <a:lnTo>
                    <a:pt x="1220" y="242"/>
                  </a:lnTo>
                  <a:lnTo>
                    <a:pt x="1220" y="242"/>
                  </a:lnTo>
                  <a:lnTo>
                    <a:pt x="1221" y="214"/>
                  </a:lnTo>
                  <a:lnTo>
                    <a:pt x="1221" y="214"/>
                  </a:lnTo>
                  <a:lnTo>
                    <a:pt x="1222" y="214"/>
                  </a:lnTo>
                  <a:lnTo>
                    <a:pt x="1222" y="214"/>
                  </a:lnTo>
                  <a:lnTo>
                    <a:pt x="1222" y="214"/>
                  </a:lnTo>
                  <a:lnTo>
                    <a:pt x="1223" y="214"/>
                  </a:lnTo>
                  <a:lnTo>
                    <a:pt x="1223" y="214"/>
                  </a:lnTo>
                  <a:lnTo>
                    <a:pt x="1224" y="214"/>
                  </a:lnTo>
                  <a:lnTo>
                    <a:pt x="1224" y="214"/>
                  </a:lnTo>
                  <a:lnTo>
                    <a:pt x="1224" y="214"/>
                  </a:lnTo>
                  <a:lnTo>
                    <a:pt x="1225" y="222"/>
                  </a:lnTo>
                  <a:lnTo>
                    <a:pt x="1225" y="222"/>
                  </a:lnTo>
                  <a:lnTo>
                    <a:pt x="1226" y="222"/>
                  </a:lnTo>
                  <a:lnTo>
                    <a:pt x="1226" y="222"/>
                  </a:lnTo>
                  <a:lnTo>
                    <a:pt x="1227" y="222"/>
                  </a:lnTo>
                  <a:lnTo>
                    <a:pt x="1227" y="233"/>
                  </a:lnTo>
                  <a:lnTo>
                    <a:pt x="1228" y="233"/>
                  </a:lnTo>
                  <a:lnTo>
                    <a:pt x="1228" y="233"/>
                  </a:lnTo>
                  <a:lnTo>
                    <a:pt x="1228" y="233"/>
                  </a:lnTo>
                  <a:lnTo>
                    <a:pt x="1229" y="233"/>
                  </a:lnTo>
                  <a:lnTo>
                    <a:pt x="1229" y="244"/>
                  </a:lnTo>
                  <a:lnTo>
                    <a:pt x="1230" y="244"/>
                  </a:lnTo>
                  <a:lnTo>
                    <a:pt x="1230" y="244"/>
                  </a:lnTo>
                  <a:lnTo>
                    <a:pt x="1231" y="244"/>
                  </a:lnTo>
                  <a:lnTo>
                    <a:pt x="1231" y="244"/>
                  </a:lnTo>
                  <a:lnTo>
                    <a:pt x="1232" y="244"/>
                  </a:lnTo>
                  <a:lnTo>
                    <a:pt x="1232" y="244"/>
                  </a:lnTo>
                  <a:lnTo>
                    <a:pt x="1233" y="244"/>
                  </a:lnTo>
                  <a:lnTo>
                    <a:pt x="1233" y="244"/>
                  </a:lnTo>
                  <a:lnTo>
                    <a:pt x="1233" y="244"/>
                  </a:lnTo>
                  <a:lnTo>
                    <a:pt x="1234" y="248"/>
                  </a:lnTo>
                  <a:lnTo>
                    <a:pt x="1234" y="248"/>
                  </a:lnTo>
                  <a:lnTo>
                    <a:pt x="1235" y="248"/>
                  </a:lnTo>
                  <a:lnTo>
                    <a:pt x="1235" y="248"/>
                  </a:lnTo>
                  <a:lnTo>
                    <a:pt x="1235" y="248"/>
                  </a:lnTo>
                  <a:lnTo>
                    <a:pt x="1236" y="250"/>
                  </a:lnTo>
                  <a:lnTo>
                    <a:pt x="1236" y="250"/>
                  </a:lnTo>
                  <a:lnTo>
                    <a:pt x="1237" y="250"/>
                  </a:lnTo>
                  <a:lnTo>
                    <a:pt x="1237" y="250"/>
                  </a:lnTo>
                  <a:lnTo>
                    <a:pt x="1238" y="250"/>
                  </a:lnTo>
                  <a:lnTo>
                    <a:pt x="1238" y="246"/>
                  </a:lnTo>
                  <a:lnTo>
                    <a:pt x="1239" y="246"/>
                  </a:lnTo>
                  <a:lnTo>
                    <a:pt x="1239" y="246"/>
                  </a:lnTo>
                  <a:lnTo>
                    <a:pt x="1239" y="246"/>
                  </a:lnTo>
                  <a:lnTo>
                    <a:pt x="1240" y="246"/>
                  </a:lnTo>
                  <a:lnTo>
                    <a:pt x="1240" y="244"/>
                  </a:lnTo>
                  <a:lnTo>
                    <a:pt x="1241" y="244"/>
                  </a:lnTo>
                  <a:lnTo>
                    <a:pt x="1241" y="244"/>
                  </a:lnTo>
                  <a:lnTo>
                    <a:pt x="1241" y="244"/>
                  </a:lnTo>
                  <a:lnTo>
                    <a:pt x="1242" y="244"/>
                  </a:lnTo>
                  <a:lnTo>
                    <a:pt x="1242" y="242"/>
                  </a:lnTo>
                  <a:lnTo>
                    <a:pt x="1243" y="242"/>
                  </a:lnTo>
                  <a:lnTo>
                    <a:pt x="1243" y="242"/>
                  </a:lnTo>
                  <a:lnTo>
                    <a:pt x="1244" y="242"/>
                  </a:lnTo>
                  <a:lnTo>
                    <a:pt x="1244" y="242"/>
                  </a:lnTo>
                  <a:lnTo>
                    <a:pt x="1245" y="233"/>
                  </a:lnTo>
                  <a:lnTo>
                    <a:pt x="1245" y="233"/>
                  </a:lnTo>
                  <a:lnTo>
                    <a:pt x="1245" y="233"/>
                  </a:lnTo>
                  <a:lnTo>
                    <a:pt x="1246" y="233"/>
                  </a:lnTo>
                  <a:lnTo>
                    <a:pt x="1246" y="233"/>
                  </a:lnTo>
                  <a:lnTo>
                    <a:pt x="1247" y="261"/>
                  </a:lnTo>
                  <a:lnTo>
                    <a:pt x="1247" y="261"/>
                  </a:lnTo>
                  <a:lnTo>
                    <a:pt x="1248" y="261"/>
                  </a:lnTo>
                  <a:lnTo>
                    <a:pt x="1248" y="261"/>
                  </a:lnTo>
                  <a:lnTo>
                    <a:pt x="1249" y="261"/>
                  </a:lnTo>
                  <a:lnTo>
                    <a:pt x="1249" y="227"/>
                  </a:lnTo>
                  <a:lnTo>
                    <a:pt x="1249" y="227"/>
                  </a:lnTo>
                  <a:lnTo>
                    <a:pt x="1250" y="227"/>
                  </a:lnTo>
                  <a:lnTo>
                    <a:pt x="1250" y="227"/>
                  </a:lnTo>
                  <a:lnTo>
                    <a:pt x="1251" y="227"/>
                  </a:lnTo>
                  <a:lnTo>
                    <a:pt x="1251" y="240"/>
                  </a:lnTo>
                  <a:lnTo>
                    <a:pt x="1251" y="240"/>
                  </a:lnTo>
                  <a:lnTo>
                    <a:pt x="1252" y="240"/>
                  </a:lnTo>
                  <a:lnTo>
                    <a:pt x="1252" y="240"/>
                  </a:lnTo>
                  <a:lnTo>
                    <a:pt x="1253" y="240"/>
                  </a:lnTo>
                  <a:lnTo>
                    <a:pt x="1253" y="231"/>
                  </a:lnTo>
                  <a:lnTo>
                    <a:pt x="1254" y="231"/>
                  </a:lnTo>
                  <a:lnTo>
                    <a:pt x="1254" y="231"/>
                  </a:lnTo>
                  <a:lnTo>
                    <a:pt x="1255" y="231"/>
                  </a:lnTo>
                  <a:lnTo>
                    <a:pt x="1255" y="231"/>
                  </a:lnTo>
                  <a:lnTo>
                    <a:pt x="1255" y="240"/>
                  </a:lnTo>
                  <a:lnTo>
                    <a:pt x="1256" y="240"/>
                  </a:lnTo>
                  <a:lnTo>
                    <a:pt x="1256" y="240"/>
                  </a:lnTo>
                  <a:lnTo>
                    <a:pt x="1257" y="240"/>
                  </a:lnTo>
                  <a:lnTo>
                    <a:pt x="1257" y="240"/>
                  </a:lnTo>
                  <a:lnTo>
                    <a:pt x="1257" y="265"/>
                  </a:lnTo>
                  <a:lnTo>
                    <a:pt x="1258" y="265"/>
                  </a:lnTo>
                  <a:lnTo>
                    <a:pt x="1258" y="265"/>
                  </a:lnTo>
                  <a:lnTo>
                    <a:pt x="1259" y="265"/>
                  </a:lnTo>
                  <a:lnTo>
                    <a:pt x="1259" y="265"/>
                  </a:lnTo>
                  <a:lnTo>
                    <a:pt x="1260" y="278"/>
                  </a:lnTo>
                  <a:lnTo>
                    <a:pt x="1260" y="278"/>
                  </a:lnTo>
                  <a:lnTo>
                    <a:pt x="1261" y="278"/>
                  </a:lnTo>
                  <a:lnTo>
                    <a:pt x="1261" y="278"/>
                  </a:lnTo>
                  <a:lnTo>
                    <a:pt x="1261" y="278"/>
                  </a:lnTo>
                  <a:lnTo>
                    <a:pt x="1262" y="250"/>
                  </a:lnTo>
                  <a:lnTo>
                    <a:pt x="1262" y="250"/>
                  </a:lnTo>
                  <a:lnTo>
                    <a:pt x="1263" y="250"/>
                  </a:lnTo>
                  <a:lnTo>
                    <a:pt x="1263" y="250"/>
                  </a:lnTo>
                  <a:lnTo>
                    <a:pt x="1264" y="250"/>
                  </a:lnTo>
                  <a:lnTo>
                    <a:pt x="1264" y="252"/>
                  </a:lnTo>
                  <a:lnTo>
                    <a:pt x="1265" y="252"/>
                  </a:lnTo>
                  <a:lnTo>
                    <a:pt x="1265" y="252"/>
                  </a:lnTo>
                  <a:lnTo>
                    <a:pt x="1266" y="252"/>
                  </a:lnTo>
                  <a:lnTo>
                    <a:pt x="1266" y="252"/>
                  </a:lnTo>
                  <a:lnTo>
                    <a:pt x="1266" y="240"/>
                  </a:lnTo>
                  <a:lnTo>
                    <a:pt x="1267" y="240"/>
                  </a:lnTo>
                  <a:lnTo>
                    <a:pt x="1267" y="240"/>
                  </a:lnTo>
                  <a:lnTo>
                    <a:pt x="1268" y="240"/>
                  </a:lnTo>
                  <a:lnTo>
                    <a:pt x="1268" y="240"/>
                  </a:lnTo>
                  <a:lnTo>
                    <a:pt x="1268" y="227"/>
                  </a:lnTo>
                  <a:lnTo>
                    <a:pt x="1269" y="227"/>
                  </a:lnTo>
                  <a:lnTo>
                    <a:pt x="1269" y="227"/>
                  </a:lnTo>
                  <a:lnTo>
                    <a:pt x="1270" y="227"/>
                  </a:lnTo>
                  <a:lnTo>
                    <a:pt x="1270" y="227"/>
                  </a:lnTo>
                  <a:lnTo>
                    <a:pt x="1271" y="248"/>
                  </a:lnTo>
                  <a:lnTo>
                    <a:pt x="1271" y="248"/>
                  </a:lnTo>
                  <a:lnTo>
                    <a:pt x="1272" y="248"/>
                  </a:lnTo>
                  <a:lnTo>
                    <a:pt x="1272" y="248"/>
                  </a:lnTo>
                  <a:lnTo>
                    <a:pt x="1272" y="248"/>
                  </a:lnTo>
                  <a:lnTo>
                    <a:pt x="1273" y="329"/>
                  </a:lnTo>
                  <a:lnTo>
                    <a:pt x="1273" y="329"/>
                  </a:lnTo>
                  <a:lnTo>
                    <a:pt x="1274" y="329"/>
                  </a:lnTo>
                  <a:lnTo>
                    <a:pt x="1274" y="329"/>
                  </a:lnTo>
                  <a:lnTo>
                    <a:pt x="1274" y="329"/>
                  </a:lnTo>
                  <a:lnTo>
                    <a:pt x="1275" y="466"/>
                  </a:lnTo>
                  <a:lnTo>
                    <a:pt x="1276" y="466"/>
                  </a:lnTo>
                  <a:lnTo>
                    <a:pt x="1276" y="466"/>
                  </a:lnTo>
                  <a:lnTo>
                    <a:pt x="1276" y="466"/>
                  </a:lnTo>
                  <a:lnTo>
                    <a:pt x="1277" y="466"/>
                  </a:lnTo>
                  <a:lnTo>
                    <a:pt x="1277" y="481"/>
                  </a:lnTo>
                  <a:lnTo>
                    <a:pt x="1278" y="481"/>
                  </a:lnTo>
                  <a:lnTo>
                    <a:pt x="1278" y="481"/>
                  </a:lnTo>
                  <a:lnTo>
                    <a:pt x="1278" y="481"/>
                  </a:lnTo>
                  <a:lnTo>
                    <a:pt x="1279" y="481"/>
                  </a:lnTo>
                  <a:lnTo>
                    <a:pt x="1279" y="481"/>
                  </a:lnTo>
                  <a:lnTo>
                    <a:pt x="1280" y="481"/>
                  </a:lnTo>
                  <a:lnTo>
                    <a:pt x="1280" y="481"/>
                  </a:lnTo>
                  <a:lnTo>
                    <a:pt x="1281" y="481"/>
                  </a:lnTo>
                  <a:lnTo>
                    <a:pt x="1281" y="481"/>
                  </a:lnTo>
                  <a:lnTo>
                    <a:pt x="1282" y="481"/>
                  </a:lnTo>
                  <a:lnTo>
                    <a:pt x="1282" y="481"/>
                  </a:lnTo>
                  <a:lnTo>
                    <a:pt x="1282" y="481"/>
                  </a:lnTo>
                  <a:lnTo>
                    <a:pt x="1283" y="481"/>
                  </a:lnTo>
                  <a:lnTo>
                    <a:pt x="1283" y="481"/>
                  </a:lnTo>
                  <a:lnTo>
                    <a:pt x="1284" y="407"/>
                  </a:lnTo>
                  <a:lnTo>
                    <a:pt x="1284" y="407"/>
                  </a:lnTo>
                  <a:lnTo>
                    <a:pt x="1284" y="407"/>
                  </a:lnTo>
                  <a:lnTo>
                    <a:pt x="1285" y="407"/>
                  </a:lnTo>
                  <a:lnTo>
                    <a:pt x="1285" y="407"/>
                  </a:lnTo>
                  <a:lnTo>
                    <a:pt x="1286" y="360"/>
                  </a:lnTo>
                  <a:lnTo>
                    <a:pt x="1286" y="360"/>
                  </a:lnTo>
                  <a:lnTo>
                    <a:pt x="1287" y="360"/>
                  </a:lnTo>
                  <a:lnTo>
                    <a:pt x="1287" y="360"/>
                  </a:lnTo>
                  <a:lnTo>
                    <a:pt x="1288" y="360"/>
                  </a:lnTo>
                  <a:lnTo>
                    <a:pt x="1288" y="314"/>
                  </a:lnTo>
                  <a:lnTo>
                    <a:pt x="1288" y="314"/>
                  </a:lnTo>
                  <a:lnTo>
                    <a:pt x="1289" y="314"/>
                  </a:lnTo>
                  <a:lnTo>
                    <a:pt x="1289" y="314"/>
                  </a:lnTo>
                  <a:lnTo>
                    <a:pt x="1290" y="314"/>
                  </a:lnTo>
                  <a:lnTo>
                    <a:pt x="1290" y="280"/>
                  </a:lnTo>
                  <a:lnTo>
                    <a:pt x="1291" y="280"/>
                  </a:lnTo>
                  <a:lnTo>
                    <a:pt x="1291" y="280"/>
                  </a:lnTo>
                  <a:lnTo>
                    <a:pt x="1292" y="280"/>
                  </a:lnTo>
                  <a:lnTo>
                    <a:pt x="1292" y="280"/>
                  </a:lnTo>
                  <a:lnTo>
                    <a:pt x="1292" y="265"/>
                  </a:lnTo>
                  <a:lnTo>
                    <a:pt x="1293" y="265"/>
                  </a:lnTo>
                  <a:lnTo>
                    <a:pt x="1293" y="265"/>
                  </a:lnTo>
                  <a:lnTo>
                    <a:pt x="1294" y="265"/>
                  </a:lnTo>
                  <a:lnTo>
                    <a:pt x="1294" y="265"/>
                  </a:lnTo>
                  <a:lnTo>
                    <a:pt x="1295" y="248"/>
                  </a:lnTo>
                  <a:lnTo>
                    <a:pt x="1295" y="248"/>
                  </a:lnTo>
                  <a:lnTo>
                    <a:pt x="1295" y="248"/>
                  </a:lnTo>
                  <a:lnTo>
                    <a:pt x="1296" y="248"/>
                  </a:lnTo>
                  <a:lnTo>
                    <a:pt x="1296" y="248"/>
                  </a:lnTo>
                  <a:lnTo>
                    <a:pt x="1297" y="227"/>
                  </a:lnTo>
                  <a:lnTo>
                    <a:pt x="1297" y="227"/>
                  </a:lnTo>
                  <a:lnTo>
                    <a:pt x="1298" y="227"/>
                  </a:lnTo>
                  <a:lnTo>
                    <a:pt x="1298" y="227"/>
                  </a:lnTo>
                  <a:lnTo>
                    <a:pt x="1299" y="227"/>
                  </a:lnTo>
                  <a:lnTo>
                    <a:pt x="1299" y="210"/>
                  </a:lnTo>
                  <a:lnTo>
                    <a:pt x="1299" y="210"/>
                  </a:lnTo>
                  <a:lnTo>
                    <a:pt x="1300" y="210"/>
                  </a:lnTo>
                  <a:lnTo>
                    <a:pt x="1300" y="210"/>
                  </a:lnTo>
                  <a:lnTo>
                    <a:pt x="1301" y="210"/>
                  </a:lnTo>
                  <a:lnTo>
                    <a:pt x="1301" y="214"/>
                  </a:lnTo>
                  <a:lnTo>
                    <a:pt x="1301" y="214"/>
                  </a:lnTo>
                  <a:lnTo>
                    <a:pt x="1302" y="214"/>
                  </a:lnTo>
                  <a:lnTo>
                    <a:pt x="1302" y="214"/>
                  </a:lnTo>
                  <a:lnTo>
                    <a:pt x="1303" y="214"/>
                  </a:lnTo>
                  <a:lnTo>
                    <a:pt x="1303" y="206"/>
                  </a:lnTo>
                  <a:lnTo>
                    <a:pt x="1304" y="206"/>
                  </a:lnTo>
                  <a:lnTo>
                    <a:pt x="1304" y="206"/>
                  </a:lnTo>
                  <a:lnTo>
                    <a:pt x="1305" y="206"/>
                  </a:lnTo>
                  <a:lnTo>
                    <a:pt x="1305" y="206"/>
                  </a:lnTo>
                  <a:lnTo>
                    <a:pt x="1305" y="204"/>
                  </a:lnTo>
                  <a:lnTo>
                    <a:pt x="1306" y="204"/>
                  </a:lnTo>
                  <a:lnTo>
                    <a:pt x="1306" y="204"/>
                  </a:lnTo>
                  <a:lnTo>
                    <a:pt x="1307" y="204"/>
                  </a:lnTo>
                  <a:lnTo>
                    <a:pt x="1307" y="204"/>
                  </a:lnTo>
                  <a:lnTo>
                    <a:pt x="1308" y="210"/>
                  </a:lnTo>
                  <a:lnTo>
                    <a:pt x="1308" y="210"/>
                  </a:lnTo>
                  <a:lnTo>
                    <a:pt x="1309" y="210"/>
                  </a:lnTo>
                  <a:lnTo>
                    <a:pt x="1309" y="210"/>
                  </a:lnTo>
                  <a:lnTo>
                    <a:pt x="1309" y="210"/>
                  </a:lnTo>
                  <a:lnTo>
                    <a:pt x="1310" y="206"/>
                  </a:lnTo>
                  <a:lnTo>
                    <a:pt x="1310" y="206"/>
                  </a:lnTo>
                  <a:lnTo>
                    <a:pt x="1311" y="206"/>
                  </a:lnTo>
                  <a:lnTo>
                    <a:pt x="1311" y="206"/>
                  </a:lnTo>
                  <a:lnTo>
                    <a:pt x="1311" y="206"/>
                  </a:lnTo>
                  <a:lnTo>
                    <a:pt x="1312" y="197"/>
                  </a:lnTo>
                  <a:lnTo>
                    <a:pt x="1312" y="197"/>
                  </a:lnTo>
                  <a:lnTo>
                    <a:pt x="1313" y="197"/>
                  </a:lnTo>
                  <a:lnTo>
                    <a:pt x="1313" y="197"/>
                  </a:lnTo>
                  <a:lnTo>
                    <a:pt x="1314" y="197"/>
                  </a:lnTo>
                  <a:lnTo>
                    <a:pt x="1314" y="187"/>
                  </a:lnTo>
                  <a:lnTo>
                    <a:pt x="1315" y="187"/>
                  </a:lnTo>
                  <a:lnTo>
                    <a:pt x="1315" y="187"/>
                  </a:lnTo>
                  <a:lnTo>
                    <a:pt x="1315" y="187"/>
                  </a:lnTo>
                  <a:lnTo>
                    <a:pt x="1316" y="187"/>
                  </a:lnTo>
                  <a:lnTo>
                    <a:pt x="1316" y="176"/>
                  </a:lnTo>
                  <a:lnTo>
                    <a:pt x="1317" y="176"/>
                  </a:lnTo>
                  <a:lnTo>
                    <a:pt x="1317" y="176"/>
                  </a:lnTo>
                  <a:lnTo>
                    <a:pt x="1317" y="176"/>
                  </a:lnTo>
                  <a:lnTo>
                    <a:pt x="1318" y="176"/>
                  </a:lnTo>
                  <a:lnTo>
                    <a:pt x="1318" y="167"/>
                  </a:lnTo>
                  <a:lnTo>
                    <a:pt x="1319" y="167"/>
                  </a:lnTo>
                  <a:lnTo>
                    <a:pt x="1319" y="167"/>
                  </a:lnTo>
                  <a:lnTo>
                    <a:pt x="1320" y="167"/>
                  </a:lnTo>
                  <a:lnTo>
                    <a:pt x="1320" y="167"/>
                  </a:lnTo>
                  <a:lnTo>
                    <a:pt x="1321" y="172"/>
                  </a:lnTo>
                  <a:lnTo>
                    <a:pt x="1321" y="172"/>
                  </a:lnTo>
                  <a:lnTo>
                    <a:pt x="1321" y="172"/>
                  </a:lnTo>
                  <a:lnTo>
                    <a:pt x="1322" y="172"/>
                  </a:lnTo>
                  <a:lnTo>
                    <a:pt x="1322" y="172"/>
                  </a:lnTo>
                  <a:lnTo>
                    <a:pt x="1323" y="155"/>
                  </a:lnTo>
                  <a:lnTo>
                    <a:pt x="1323" y="155"/>
                  </a:lnTo>
                  <a:lnTo>
                    <a:pt x="1324" y="155"/>
                  </a:lnTo>
                  <a:lnTo>
                    <a:pt x="1324" y="155"/>
                  </a:lnTo>
                  <a:lnTo>
                    <a:pt x="1325" y="155"/>
                  </a:lnTo>
                  <a:lnTo>
                    <a:pt x="1325" y="161"/>
                  </a:lnTo>
                  <a:lnTo>
                    <a:pt x="1325" y="161"/>
                  </a:lnTo>
                  <a:lnTo>
                    <a:pt x="1326" y="161"/>
                  </a:lnTo>
                  <a:lnTo>
                    <a:pt x="1326" y="161"/>
                  </a:lnTo>
                  <a:lnTo>
                    <a:pt x="1327" y="161"/>
                  </a:lnTo>
                  <a:lnTo>
                    <a:pt x="1327" y="187"/>
                  </a:lnTo>
                  <a:lnTo>
                    <a:pt x="1328" y="187"/>
                  </a:lnTo>
                  <a:lnTo>
                    <a:pt x="1328" y="187"/>
                  </a:lnTo>
                  <a:lnTo>
                    <a:pt x="1328" y="187"/>
                  </a:lnTo>
                  <a:lnTo>
                    <a:pt x="1329" y="187"/>
                  </a:lnTo>
                  <a:lnTo>
                    <a:pt x="1329" y="265"/>
                  </a:lnTo>
                  <a:lnTo>
                    <a:pt x="1330" y="265"/>
                  </a:lnTo>
                  <a:lnTo>
                    <a:pt x="1330" y="265"/>
                  </a:lnTo>
                  <a:lnTo>
                    <a:pt x="1331" y="265"/>
                  </a:lnTo>
                  <a:lnTo>
                    <a:pt x="1331" y="265"/>
                  </a:lnTo>
                  <a:lnTo>
                    <a:pt x="1332" y="364"/>
                  </a:lnTo>
                  <a:lnTo>
                    <a:pt x="1332" y="364"/>
                  </a:lnTo>
                  <a:lnTo>
                    <a:pt x="1332" y="364"/>
                  </a:lnTo>
                  <a:lnTo>
                    <a:pt x="1333" y="364"/>
                  </a:lnTo>
                  <a:lnTo>
                    <a:pt x="1333" y="364"/>
                  </a:lnTo>
                  <a:lnTo>
                    <a:pt x="1334" y="411"/>
                  </a:lnTo>
                  <a:lnTo>
                    <a:pt x="1334" y="411"/>
                  </a:lnTo>
                  <a:lnTo>
                    <a:pt x="1335" y="411"/>
                  </a:lnTo>
                  <a:lnTo>
                    <a:pt x="1335" y="411"/>
                  </a:lnTo>
                  <a:lnTo>
                    <a:pt x="1336" y="411"/>
                  </a:lnTo>
                  <a:lnTo>
                    <a:pt x="1336" y="350"/>
                  </a:lnTo>
                  <a:lnTo>
                    <a:pt x="1336" y="350"/>
                  </a:lnTo>
                  <a:lnTo>
                    <a:pt x="1337" y="350"/>
                  </a:lnTo>
                  <a:lnTo>
                    <a:pt x="1337" y="350"/>
                  </a:lnTo>
                  <a:lnTo>
                    <a:pt x="1338" y="350"/>
                  </a:lnTo>
                  <a:lnTo>
                    <a:pt x="1338" y="267"/>
                  </a:lnTo>
                  <a:lnTo>
                    <a:pt x="1338" y="267"/>
                  </a:lnTo>
                  <a:lnTo>
                    <a:pt x="1339" y="267"/>
                  </a:lnTo>
                  <a:lnTo>
                    <a:pt x="1339" y="267"/>
                  </a:lnTo>
                  <a:lnTo>
                    <a:pt x="1340" y="267"/>
                  </a:lnTo>
                  <a:lnTo>
                    <a:pt x="1340" y="199"/>
                  </a:lnTo>
                  <a:lnTo>
                    <a:pt x="1341" y="199"/>
                  </a:lnTo>
                  <a:lnTo>
                    <a:pt x="1341" y="199"/>
                  </a:lnTo>
                  <a:lnTo>
                    <a:pt x="1342" y="199"/>
                  </a:lnTo>
                  <a:lnTo>
                    <a:pt x="1342" y="199"/>
                  </a:lnTo>
                  <a:lnTo>
                    <a:pt x="1342" y="154"/>
                  </a:lnTo>
                  <a:lnTo>
                    <a:pt x="1343" y="154"/>
                  </a:lnTo>
                  <a:lnTo>
                    <a:pt x="1343" y="154"/>
                  </a:lnTo>
                  <a:lnTo>
                    <a:pt x="1344" y="154"/>
                  </a:lnTo>
                  <a:lnTo>
                    <a:pt x="1344" y="154"/>
                  </a:lnTo>
                  <a:lnTo>
                    <a:pt x="1344" y="117"/>
                  </a:lnTo>
                  <a:lnTo>
                    <a:pt x="1345" y="117"/>
                  </a:lnTo>
                  <a:lnTo>
                    <a:pt x="1345" y="117"/>
                  </a:lnTo>
                  <a:lnTo>
                    <a:pt x="1346" y="117"/>
                  </a:lnTo>
                  <a:lnTo>
                    <a:pt x="1346" y="117"/>
                  </a:lnTo>
                  <a:lnTo>
                    <a:pt x="1347" y="97"/>
                  </a:lnTo>
                  <a:lnTo>
                    <a:pt x="1347" y="97"/>
                  </a:lnTo>
                  <a:lnTo>
                    <a:pt x="1348" y="97"/>
                  </a:lnTo>
                  <a:lnTo>
                    <a:pt x="1348" y="97"/>
                  </a:lnTo>
                  <a:lnTo>
                    <a:pt x="1348" y="97"/>
                  </a:lnTo>
                  <a:lnTo>
                    <a:pt x="1349" y="91"/>
                  </a:lnTo>
                  <a:lnTo>
                    <a:pt x="1349" y="91"/>
                  </a:lnTo>
                  <a:lnTo>
                    <a:pt x="1350" y="91"/>
                  </a:lnTo>
                  <a:lnTo>
                    <a:pt x="1350" y="91"/>
                  </a:lnTo>
                  <a:lnTo>
                    <a:pt x="1351" y="91"/>
                  </a:lnTo>
                  <a:lnTo>
                    <a:pt x="1351" y="76"/>
                  </a:lnTo>
                  <a:lnTo>
                    <a:pt x="1352" y="76"/>
                  </a:lnTo>
                  <a:lnTo>
                    <a:pt x="1352" y="76"/>
                  </a:lnTo>
                  <a:lnTo>
                    <a:pt x="1352" y="76"/>
                  </a:lnTo>
                  <a:lnTo>
                    <a:pt x="1353" y="76"/>
                  </a:lnTo>
                  <a:lnTo>
                    <a:pt x="1353" y="76"/>
                  </a:lnTo>
                  <a:lnTo>
                    <a:pt x="1354" y="76"/>
                  </a:lnTo>
                  <a:lnTo>
                    <a:pt x="1354" y="76"/>
                  </a:lnTo>
                  <a:lnTo>
                    <a:pt x="1354" y="76"/>
                  </a:lnTo>
                  <a:lnTo>
                    <a:pt x="1355" y="76"/>
                  </a:lnTo>
                  <a:lnTo>
                    <a:pt x="1355" y="68"/>
                  </a:lnTo>
                  <a:lnTo>
                    <a:pt x="1356" y="68"/>
                  </a:lnTo>
                  <a:lnTo>
                    <a:pt x="1356" y="68"/>
                  </a:lnTo>
                  <a:lnTo>
                    <a:pt x="1357" y="68"/>
                  </a:lnTo>
                  <a:lnTo>
                    <a:pt x="1357" y="68"/>
                  </a:lnTo>
                  <a:lnTo>
                    <a:pt x="1358" y="87"/>
                  </a:lnTo>
                  <a:lnTo>
                    <a:pt x="1358" y="87"/>
                  </a:lnTo>
                  <a:lnTo>
                    <a:pt x="1359" y="87"/>
                  </a:lnTo>
                  <a:lnTo>
                    <a:pt x="1359" y="87"/>
                  </a:lnTo>
                  <a:lnTo>
                    <a:pt x="1359" y="87"/>
                  </a:lnTo>
                  <a:lnTo>
                    <a:pt x="1360" y="104"/>
                  </a:lnTo>
                  <a:lnTo>
                    <a:pt x="1360" y="104"/>
                  </a:lnTo>
                  <a:lnTo>
                    <a:pt x="1361" y="104"/>
                  </a:lnTo>
                  <a:lnTo>
                    <a:pt x="1361" y="104"/>
                  </a:lnTo>
                  <a:lnTo>
                    <a:pt x="1361" y="104"/>
                  </a:lnTo>
                  <a:lnTo>
                    <a:pt x="1362" y="119"/>
                  </a:lnTo>
                  <a:lnTo>
                    <a:pt x="1362" y="119"/>
                  </a:lnTo>
                  <a:lnTo>
                    <a:pt x="1363" y="119"/>
                  </a:lnTo>
                  <a:lnTo>
                    <a:pt x="1363" y="119"/>
                  </a:lnTo>
                  <a:lnTo>
                    <a:pt x="1364" y="119"/>
                  </a:lnTo>
                  <a:lnTo>
                    <a:pt x="1364" y="133"/>
                  </a:lnTo>
                  <a:lnTo>
                    <a:pt x="1365" y="133"/>
                  </a:lnTo>
                  <a:lnTo>
                    <a:pt x="1365" y="133"/>
                  </a:lnTo>
                  <a:lnTo>
                    <a:pt x="1365" y="133"/>
                  </a:lnTo>
                  <a:lnTo>
                    <a:pt x="1366" y="133"/>
                  </a:lnTo>
                  <a:lnTo>
                    <a:pt x="1366" y="148"/>
                  </a:lnTo>
                  <a:lnTo>
                    <a:pt x="1367" y="148"/>
                  </a:lnTo>
                  <a:lnTo>
                    <a:pt x="1367" y="148"/>
                  </a:lnTo>
                  <a:lnTo>
                    <a:pt x="1368" y="148"/>
                  </a:lnTo>
                  <a:lnTo>
                    <a:pt x="1368" y="148"/>
                  </a:lnTo>
                  <a:lnTo>
                    <a:pt x="1369" y="161"/>
                  </a:lnTo>
                  <a:lnTo>
                    <a:pt x="1369" y="161"/>
                  </a:lnTo>
                  <a:lnTo>
                    <a:pt x="1369" y="161"/>
                  </a:lnTo>
                  <a:lnTo>
                    <a:pt x="1370" y="161"/>
                  </a:lnTo>
                  <a:lnTo>
                    <a:pt x="1370" y="161"/>
                  </a:lnTo>
                  <a:lnTo>
                    <a:pt x="1371" y="227"/>
                  </a:lnTo>
                  <a:lnTo>
                    <a:pt x="1371" y="227"/>
                  </a:lnTo>
                  <a:lnTo>
                    <a:pt x="1371" y="227"/>
                  </a:lnTo>
                  <a:lnTo>
                    <a:pt x="1372" y="227"/>
                  </a:lnTo>
                  <a:lnTo>
                    <a:pt x="1372" y="227"/>
                  </a:lnTo>
                  <a:lnTo>
                    <a:pt x="1373" y="354"/>
                  </a:lnTo>
                  <a:lnTo>
                    <a:pt x="1373" y="354"/>
                  </a:lnTo>
                  <a:lnTo>
                    <a:pt x="1374" y="354"/>
                  </a:lnTo>
                  <a:lnTo>
                    <a:pt x="1374" y="354"/>
                  </a:lnTo>
                  <a:lnTo>
                    <a:pt x="1375" y="354"/>
                  </a:lnTo>
                  <a:lnTo>
                    <a:pt x="1375" y="468"/>
                  </a:lnTo>
                  <a:lnTo>
                    <a:pt x="1375" y="468"/>
                  </a:lnTo>
                  <a:lnTo>
                    <a:pt x="1376" y="468"/>
                  </a:lnTo>
                  <a:lnTo>
                    <a:pt x="1376" y="468"/>
                  </a:lnTo>
                  <a:lnTo>
                    <a:pt x="1377" y="468"/>
                  </a:lnTo>
                  <a:lnTo>
                    <a:pt x="1377" y="481"/>
                  </a:lnTo>
                  <a:lnTo>
                    <a:pt x="1377" y="481"/>
                  </a:lnTo>
                  <a:lnTo>
                    <a:pt x="1378" y="481"/>
                  </a:lnTo>
                  <a:lnTo>
                    <a:pt x="1379" y="481"/>
                  </a:lnTo>
                  <a:lnTo>
                    <a:pt x="1379" y="481"/>
                  </a:lnTo>
                  <a:lnTo>
                    <a:pt x="1379" y="481"/>
                  </a:lnTo>
                  <a:lnTo>
                    <a:pt x="1380" y="481"/>
                  </a:lnTo>
                  <a:lnTo>
                    <a:pt x="1380" y="481"/>
                  </a:lnTo>
                  <a:lnTo>
                    <a:pt x="1381" y="481"/>
                  </a:lnTo>
                  <a:lnTo>
                    <a:pt x="1381" y="481"/>
                  </a:lnTo>
                  <a:lnTo>
                    <a:pt x="1381" y="481"/>
                  </a:lnTo>
                  <a:lnTo>
                    <a:pt x="1382" y="481"/>
                  </a:lnTo>
                  <a:lnTo>
                    <a:pt x="1382" y="481"/>
                  </a:lnTo>
                  <a:lnTo>
                    <a:pt x="1383" y="481"/>
                  </a:lnTo>
                  <a:lnTo>
                    <a:pt x="1383" y="481"/>
                  </a:lnTo>
                  <a:lnTo>
                    <a:pt x="1384" y="481"/>
                  </a:lnTo>
                  <a:lnTo>
                    <a:pt x="1384" y="481"/>
                  </a:lnTo>
                  <a:lnTo>
                    <a:pt x="1385" y="481"/>
                  </a:lnTo>
                  <a:lnTo>
                    <a:pt x="1385" y="481"/>
                  </a:lnTo>
                  <a:lnTo>
                    <a:pt x="1385" y="481"/>
                  </a:lnTo>
                  <a:lnTo>
                    <a:pt x="1386" y="460"/>
                  </a:lnTo>
                  <a:lnTo>
                    <a:pt x="1386" y="460"/>
                  </a:lnTo>
                  <a:lnTo>
                    <a:pt x="1387" y="460"/>
                  </a:lnTo>
                  <a:lnTo>
                    <a:pt x="1387" y="460"/>
                  </a:lnTo>
                  <a:lnTo>
                    <a:pt x="1387" y="460"/>
                  </a:lnTo>
                  <a:lnTo>
                    <a:pt x="1388" y="424"/>
                  </a:lnTo>
                  <a:lnTo>
                    <a:pt x="1388" y="424"/>
                  </a:lnTo>
                  <a:lnTo>
                    <a:pt x="1389" y="424"/>
                  </a:lnTo>
                  <a:lnTo>
                    <a:pt x="1389" y="424"/>
                  </a:lnTo>
                  <a:lnTo>
                    <a:pt x="1390" y="424"/>
                  </a:lnTo>
                  <a:lnTo>
                    <a:pt x="1390" y="403"/>
                  </a:lnTo>
                  <a:lnTo>
                    <a:pt x="1391" y="403"/>
                  </a:lnTo>
                  <a:lnTo>
                    <a:pt x="1391" y="403"/>
                  </a:lnTo>
                  <a:lnTo>
                    <a:pt x="1392" y="403"/>
                  </a:lnTo>
                  <a:lnTo>
                    <a:pt x="1392" y="403"/>
                  </a:lnTo>
                  <a:lnTo>
                    <a:pt x="1392" y="377"/>
                  </a:lnTo>
                  <a:lnTo>
                    <a:pt x="1393" y="377"/>
                  </a:lnTo>
                  <a:lnTo>
                    <a:pt x="1393" y="377"/>
                  </a:lnTo>
                  <a:lnTo>
                    <a:pt x="1394" y="377"/>
                  </a:lnTo>
                  <a:lnTo>
                    <a:pt x="1394" y="377"/>
                  </a:lnTo>
                  <a:lnTo>
                    <a:pt x="1395" y="375"/>
                  </a:lnTo>
                  <a:lnTo>
                    <a:pt x="1395" y="375"/>
                  </a:lnTo>
                  <a:lnTo>
                    <a:pt x="1396" y="375"/>
                  </a:lnTo>
                  <a:lnTo>
                    <a:pt x="1396" y="375"/>
                  </a:lnTo>
                  <a:lnTo>
                    <a:pt x="1396" y="375"/>
                  </a:lnTo>
                  <a:lnTo>
                    <a:pt x="1397" y="365"/>
                  </a:lnTo>
                  <a:lnTo>
                    <a:pt x="1397" y="365"/>
                  </a:lnTo>
                  <a:lnTo>
                    <a:pt x="1398" y="365"/>
                  </a:lnTo>
                  <a:lnTo>
                    <a:pt x="1398" y="365"/>
                  </a:lnTo>
                  <a:lnTo>
                    <a:pt x="1398" y="365"/>
                  </a:lnTo>
                  <a:lnTo>
                    <a:pt x="1399" y="350"/>
                  </a:lnTo>
                  <a:lnTo>
                    <a:pt x="1399" y="350"/>
                  </a:lnTo>
                  <a:lnTo>
                    <a:pt x="1400" y="350"/>
                  </a:lnTo>
                  <a:lnTo>
                    <a:pt x="1400" y="350"/>
                  </a:lnTo>
                  <a:lnTo>
                    <a:pt x="1401" y="350"/>
                  </a:lnTo>
                  <a:lnTo>
                    <a:pt x="1401" y="350"/>
                  </a:lnTo>
                  <a:lnTo>
                    <a:pt x="1402" y="350"/>
                  </a:lnTo>
                  <a:lnTo>
                    <a:pt x="1402" y="350"/>
                  </a:lnTo>
                  <a:lnTo>
                    <a:pt x="1402" y="350"/>
                  </a:lnTo>
                  <a:lnTo>
                    <a:pt x="1403" y="350"/>
                  </a:lnTo>
                  <a:lnTo>
                    <a:pt x="1403" y="337"/>
                  </a:lnTo>
                  <a:lnTo>
                    <a:pt x="1404" y="337"/>
                  </a:lnTo>
                  <a:lnTo>
                    <a:pt x="1404" y="337"/>
                  </a:lnTo>
                  <a:lnTo>
                    <a:pt x="1404" y="337"/>
                  </a:lnTo>
                  <a:lnTo>
                    <a:pt x="1405" y="337"/>
                  </a:lnTo>
                  <a:lnTo>
                    <a:pt x="1405" y="329"/>
                  </a:lnTo>
                  <a:lnTo>
                    <a:pt x="1406" y="329"/>
                  </a:lnTo>
                  <a:lnTo>
                    <a:pt x="1406" y="329"/>
                  </a:lnTo>
                  <a:lnTo>
                    <a:pt x="1407" y="329"/>
                  </a:lnTo>
                  <a:lnTo>
                    <a:pt x="1407" y="329"/>
                  </a:lnTo>
                  <a:lnTo>
                    <a:pt x="1408" y="327"/>
                  </a:lnTo>
                  <a:lnTo>
                    <a:pt x="1408" y="327"/>
                  </a:lnTo>
                  <a:lnTo>
                    <a:pt x="1408" y="327"/>
                  </a:lnTo>
                  <a:lnTo>
                    <a:pt x="1409" y="327"/>
                  </a:lnTo>
                  <a:lnTo>
                    <a:pt x="1409" y="327"/>
                  </a:lnTo>
                  <a:lnTo>
                    <a:pt x="1410" y="401"/>
                  </a:lnTo>
                  <a:lnTo>
                    <a:pt x="1410" y="401"/>
                  </a:lnTo>
                  <a:lnTo>
                    <a:pt x="1411" y="401"/>
                  </a:lnTo>
                  <a:lnTo>
                    <a:pt x="1411" y="401"/>
                  </a:lnTo>
                  <a:lnTo>
                    <a:pt x="1412" y="401"/>
                  </a:lnTo>
                  <a:lnTo>
                    <a:pt x="1412" y="458"/>
                  </a:lnTo>
                  <a:lnTo>
                    <a:pt x="1412" y="458"/>
                  </a:lnTo>
                  <a:lnTo>
                    <a:pt x="1413" y="458"/>
                  </a:lnTo>
                  <a:lnTo>
                    <a:pt x="1413" y="458"/>
                  </a:lnTo>
                  <a:lnTo>
                    <a:pt x="1414" y="458"/>
                  </a:lnTo>
                  <a:lnTo>
                    <a:pt x="1414" y="414"/>
                  </a:lnTo>
                  <a:lnTo>
                    <a:pt x="1414" y="414"/>
                  </a:lnTo>
                  <a:lnTo>
                    <a:pt x="1415" y="414"/>
                  </a:lnTo>
                  <a:lnTo>
                    <a:pt x="1415" y="414"/>
                  </a:lnTo>
                  <a:lnTo>
                    <a:pt x="1416" y="414"/>
                  </a:lnTo>
                  <a:lnTo>
                    <a:pt x="1416" y="373"/>
                  </a:lnTo>
                  <a:lnTo>
                    <a:pt x="1417" y="373"/>
                  </a:lnTo>
                  <a:lnTo>
                    <a:pt x="1417" y="373"/>
                  </a:lnTo>
                  <a:lnTo>
                    <a:pt x="1418" y="373"/>
                  </a:lnTo>
                  <a:lnTo>
                    <a:pt x="1418" y="373"/>
                  </a:lnTo>
                  <a:lnTo>
                    <a:pt x="1418" y="346"/>
                  </a:lnTo>
                  <a:lnTo>
                    <a:pt x="1419" y="346"/>
                  </a:lnTo>
                  <a:lnTo>
                    <a:pt x="1419" y="346"/>
                  </a:lnTo>
                  <a:lnTo>
                    <a:pt x="1420" y="346"/>
                  </a:lnTo>
                  <a:lnTo>
                    <a:pt x="1420" y="346"/>
                  </a:lnTo>
                  <a:lnTo>
                    <a:pt x="1420" y="320"/>
                  </a:lnTo>
                  <a:lnTo>
                    <a:pt x="1421" y="320"/>
                  </a:lnTo>
                  <a:lnTo>
                    <a:pt x="1421" y="320"/>
                  </a:lnTo>
                  <a:lnTo>
                    <a:pt x="1422" y="320"/>
                  </a:lnTo>
                  <a:lnTo>
                    <a:pt x="1423" y="320"/>
                  </a:lnTo>
                  <a:lnTo>
                    <a:pt x="1423" y="303"/>
                  </a:lnTo>
                  <a:lnTo>
                    <a:pt x="1423" y="303"/>
                  </a:lnTo>
                  <a:lnTo>
                    <a:pt x="1424" y="303"/>
                  </a:lnTo>
                  <a:lnTo>
                    <a:pt x="1424" y="303"/>
                  </a:lnTo>
                  <a:lnTo>
                    <a:pt x="1425" y="303"/>
                  </a:lnTo>
                  <a:lnTo>
                    <a:pt x="1425" y="274"/>
                  </a:lnTo>
                  <a:lnTo>
                    <a:pt x="1425" y="274"/>
                  </a:lnTo>
                  <a:lnTo>
                    <a:pt x="1426" y="274"/>
                  </a:lnTo>
                  <a:lnTo>
                    <a:pt x="1426" y="274"/>
                  </a:lnTo>
                  <a:lnTo>
                    <a:pt x="1427" y="274"/>
                  </a:lnTo>
                  <a:lnTo>
                    <a:pt x="1427" y="265"/>
                  </a:lnTo>
                  <a:lnTo>
                    <a:pt x="1428" y="265"/>
                  </a:lnTo>
                  <a:lnTo>
                    <a:pt x="1428" y="265"/>
                  </a:lnTo>
                  <a:lnTo>
                    <a:pt x="1429" y="265"/>
                  </a:lnTo>
                  <a:lnTo>
                    <a:pt x="1429" y="265"/>
                  </a:lnTo>
                  <a:lnTo>
                    <a:pt x="1429" y="263"/>
                  </a:lnTo>
                  <a:lnTo>
                    <a:pt x="1430" y="263"/>
                  </a:lnTo>
                  <a:lnTo>
                    <a:pt x="1430" y="263"/>
                  </a:lnTo>
                  <a:lnTo>
                    <a:pt x="1431" y="263"/>
                  </a:lnTo>
                  <a:lnTo>
                    <a:pt x="1431" y="263"/>
                  </a:lnTo>
                  <a:lnTo>
                    <a:pt x="1431" y="254"/>
                  </a:lnTo>
                  <a:lnTo>
                    <a:pt x="1432" y="254"/>
                  </a:lnTo>
                  <a:lnTo>
                    <a:pt x="1432" y="254"/>
                  </a:lnTo>
                  <a:lnTo>
                    <a:pt x="1433" y="254"/>
                  </a:lnTo>
                  <a:lnTo>
                    <a:pt x="1433" y="254"/>
                  </a:lnTo>
                  <a:lnTo>
                    <a:pt x="1434" y="235"/>
                  </a:lnTo>
                  <a:lnTo>
                    <a:pt x="1434" y="235"/>
                  </a:lnTo>
                  <a:lnTo>
                    <a:pt x="1435" y="235"/>
                  </a:lnTo>
                  <a:lnTo>
                    <a:pt x="1435" y="235"/>
                  </a:lnTo>
                  <a:lnTo>
                    <a:pt x="1435" y="235"/>
                  </a:lnTo>
                  <a:lnTo>
                    <a:pt x="1436" y="242"/>
                  </a:lnTo>
                  <a:lnTo>
                    <a:pt x="1436" y="242"/>
                  </a:lnTo>
                  <a:lnTo>
                    <a:pt x="1437" y="242"/>
                  </a:lnTo>
                  <a:lnTo>
                    <a:pt x="1437" y="242"/>
                  </a:lnTo>
                  <a:lnTo>
                    <a:pt x="1438" y="242"/>
                  </a:lnTo>
                  <a:lnTo>
                    <a:pt x="1438" y="267"/>
                  </a:lnTo>
                  <a:lnTo>
                    <a:pt x="1439" y="267"/>
                  </a:lnTo>
                  <a:lnTo>
                    <a:pt x="1439" y="267"/>
                  </a:lnTo>
                  <a:lnTo>
                    <a:pt x="1439" y="267"/>
                  </a:lnTo>
                  <a:lnTo>
                    <a:pt x="1440" y="267"/>
                  </a:lnTo>
                  <a:lnTo>
                    <a:pt x="1440" y="227"/>
                  </a:lnTo>
                  <a:lnTo>
                    <a:pt x="1441" y="227"/>
                  </a:lnTo>
                  <a:lnTo>
                    <a:pt x="1441" y="227"/>
                  </a:lnTo>
                  <a:lnTo>
                    <a:pt x="1441" y="227"/>
                  </a:lnTo>
                  <a:lnTo>
                    <a:pt x="1442" y="227"/>
                  </a:lnTo>
                  <a:lnTo>
                    <a:pt x="1442" y="231"/>
                  </a:lnTo>
                  <a:lnTo>
                    <a:pt x="1443" y="231"/>
                  </a:lnTo>
                  <a:lnTo>
                    <a:pt x="1443" y="231"/>
                  </a:lnTo>
                  <a:lnTo>
                    <a:pt x="1444" y="231"/>
                  </a:lnTo>
                  <a:lnTo>
                    <a:pt x="1444" y="231"/>
                  </a:lnTo>
                  <a:lnTo>
                    <a:pt x="1445" y="220"/>
                  </a:lnTo>
                  <a:lnTo>
                    <a:pt x="1445" y="220"/>
                  </a:lnTo>
                  <a:lnTo>
                    <a:pt x="1445" y="220"/>
                  </a:lnTo>
                  <a:lnTo>
                    <a:pt x="1446" y="220"/>
                  </a:lnTo>
                  <a:lnTo>
                    <a:pt x="1446" y="220"/>
                  </a:lnTo>
                  <a:lnTo>
                    <a:pt x="1447" y="206"/>
                  </a:lnTo>
                  <a:lnTo>
                    <a:pt x="1447" y="206"/>
                  </a:lnTo>
                  <a:lnTo>
                    <a:pt x="1447" y="206"/>
                  </a:lnTo>
                  <a:lnTo>
                    <a:pt x="1448" y="206"/>
                  </a:lnTo>
                  <a:lnTo>
                    <a:pt x="1448" y="206"/>
                  </a:lnTo>
                  <a:lnTo>
                    <a:pt x="1449" y="206"/>
                  </a:lnTo>
                  <a:lnTo>
                    <a:pt x="1449" y="206"/>
                  </a:lnTo>
                  <a:lnTo>
                    <a:pt x="1450" y="206"/>
                  </a:lnTo>
                  <a:lnTo>
                    <a:pt x="1450" y="206"/>
                  </a:lnTo>
                  <a:lnTo>
                    <a:pt x="1451" y="206"/>
                  </a:lnTo>
                  <a:lnTo>
                    <a:pt x="1451" y="199"/>
                  </a:lnTo>
                  <a:lnTo>
                    <a:pt x="1451" y="199"/>
                  </a:lnTo>
                  <a:lnTo>
                    <a:pt x="1452" y="199"/>
                  </a:lnTo>
                  <a:lnTo>
                    <a:pt x="1452" y="199"/>
                  </a:lnTo>
                  <a:lnTo>
                    <a:pt x="1453" y="199"/>
                  </a:lnTo>
                  <a:lnTo>
                    <a:pt x="1453" y="199"/>
                  </a:lnTo>
                  <a:lnTo>
                    <a:pt x="1454" y="199"/>
                  </a:lnTo>
                  <a:lnTo>
                    <a:pt x="1454" y="199"/>
                  </a:lnTo>
                  <a:lnTo>
                    <a:pt x="1455" y="199"/>
                  </a:lnTo>
                  <a:lnTo>
                    <a:pt x="1455" y="199"/>
                  </a:lnTo>
                  <a:lnTo>
                    <a:pt x="1456" y="222"/>
                  </a:lnTo>
                  <a:lnTo>
                    <a:pt x="1456" y="222"/>
                  </a:lnTo>
                  <a:lnTo>
                    <a:pt x="1456" y="222"/>
                  </a:lnTo>
                  <a:lnTo>
                    <a:pt x="1457" y="222"/>
                  </a:lnTo>
                  <a:lnTo>
                    <a:pt x="1457" y="222"/>
                  </a:lnTo>
                  <a:lnTo>
                    <a:pt x="1458" y="235"/>
                  </a:lnTo>
                  <a:lnTo>
                    <a:pt x="1458" y="235"/>
                  </a:lnTo>
                  <a:lnTo>
                    <a:pt x="1458" y="235"/>
                  </a:lnTo>
                  <a:lnTo>
                    <a:pt x="1459" y="235"/>
                  </a:lnTo>
                  <a:lnTo>
                    <a:pt x="1459" y="235"/>
                  </a:lnTo>
                  <a:lnTo>
                    <a:pt x="1460" y="272"/>
                  </a:lnTo>
                  <a:lnTo>
                    <a:pt x="1460" y="272"/>
                  </a:lnTo>
                  <a:lnTo>
                    <a:pt x="1461" y="272"/>
                  </a:lnTo>
                  <a:lnTo>
                    <a:pt x="1461" y="272"/>
                  </a:lnTo>
                  <a:lnTo>
                    <a:pt x="1462" y="272"/>
                  </a:lnTo>
                  <a:lnTo>
                    <a:pt x="1462" y="322"/>
                  </a:lnTo>
                  <a:lnTo>
                    <a:pt x="1462" y="322"/>
                  </a:lnTo>
                  <a:lnTo>
                    <a:pt x="1463" y="322"/>
                  </a:lnTo>
                  <a:lnTo>
                    <a:pt x="1463" y="322"/>
                  </a:lnTo>
                  <a:lnTo>
                    <a:pt x="1464" y="322"/>
                  </a:lnTo>
                  <a:lnTo>
                    <a:pt x="1464" y="339"/>
                  </a:lnTo>
                  <a:lnTo>
                    <a:pt x="1464" y="339"/>
                  </a:lnTo>
                  <a:lnTo>
                    <a:pt x="1465" y="339"/>
                  </a:lnTo>
                  <a:lnTo>
                    <a:pt x="1465" y="339"/>
                  </a:lnTo>
                  <a:lnTo>
                    <a:pt x="1466" y="339"/>
                  </a:lnTo>
                  <a:lnTo>
                    <a:pt x="1466" y="354"/>
                  </a:lnTo>
                  <a:lnTo>
                    <a:pt x="1467" y="354"/>
                  </a:lnTo>
                  <a:lnTo>
                    <a:pt x="1467" y="354"/>
                  </a:lnTo>
                  <a:lnTo>
                    <a:pt x="1468" y="354"/>
                  </a:lnTo>
                  <a:lnTo>
                    <a:pt x="1468" y="354"/>
                  </a:lnTo>
                  <a:lnTo>
                    <a:pt x="1468" y="327"/>
                  </a:lnTo>
                  <a:lnTo>
                    <a:pt x="1469" y="327"/>
                  </a:lnTo>
                  <a:lnTo>
                    <a:pt x="1469" y="327"/>
                  </a:lnTo>
                  <a:lnTo>
                    <a:pt x="1470" y="327"/>
                  </a:lnTo>
                  <a:lnTo>
                    <a:pt x="1470" y="327"/>
                  </a:lnTo>
                  <a:lnTo>
                    <a:pt x="1471" y="277"/>
                  </a:lnTo>
                  <a:lnTo>
                    <a:pt x="1471" y="277"/>
                  </a:lnTo>
                  <a:lnTo>
                    <a:pt x="1472" y="277"/>
                  </a:lnTo>
                  <a:lnTo>
                    <a:pt x="1472" y="277"/>
                  </a:lnTo>
                  <a:lnTo>
                    <a:pt x="1472" y="277"/>
                  </a:lnTo>
                  <a:lnTo>
                    <a:pt x="1473" y="233"/>
                  </a:lnTo>
                  <a:lnTo>
                    <a:pt x="1473" y="233"/>
                  </a:lnTo>
                  <a:lnTo>
                    <a:pt x="1474" y="233"/>
                  </a:lnTo>
                  <a:lnTo>
                    <a:pt x="1474" y="233"/>
                  </a:lnTo>
                  <a:lnTo>
                    <a:pt x="1474" y="233"/>
                  </a:lnTo>
                  <a:lnTo>
                    <a:pt x="1475" y="214"/>
                  </a:lnTo>
                  <a:lnTo>
                    <a:pt x="1475" y="214"/>
                  </a:lnTo>
                  <a:lnTo>
                    <a:pt x="1476" y="214"/>
                  </a:lnTo>
                  <a:lnTo>
                    <a:pt x="1476" y="214"/>
                  </a:lnTo>
                  <a:lnTo>
                    <a:pt x="1477" y="214"/>
                  </a:lnTo>
                  <a:lnTo>
                    <a:pt x="1477" y="172"/>
                  </a:lnTo>
                  <a:lnTo>
                    <a:pt x="1478" y="172"/>
                  </a:lnTo>
                  <a:lnTo>
                    <a:pt x="1478" y="172"/>
                  </a:lnTo>
                  <a:lnTo>
                    <a:pt x="1478" y="172"/>
                  </a:lnTo>
                  <a:lnTo>
                    <a:pt x="1479" y="172"/>
                  </a:lnTo>
                  <a:lnTo>
                    <a:pt x="1479" y="138"/>
                  </a:lnTo>
                  <a:lnTo>
                    <a:pt x="1480" y="138"/>
                  </a:lnTo>
                  <a:lnTo>
                    <a:pt x="1480" y="138"/>
                  </a:lnTo>
                  <a:lnTo>
                    <a:pt x="1481" y="138"/>
                  </a:lnTo>
                  <a:lnTo>
                    <a:pt x="1481" y="138"/>
                  </a:lnTo>
                  <a:lnTo>
                    <a:pt x="1482" y="112"/>
                  </a:lnTo>
                  <a:lnTo>
                    <a:pt x="1482" y="112"/>
                  </a:lnTo>
                  <a:lnTo>
                    <a:pt x="1482" y="112"/>
                  </a:lnTo>
                  <a:lnTo>
                    <a:pt x="1483" y="112"/>
                  </a:lnTo>
                  <a:lnTo>
                    <a:pt x="1483" y="112"/>
                  </a:lnTo>
                  <a:lnTo>
                    <a:pt x="1484" y="99"/>
                  </a:lnTo>
                  <a:lnTo>
                    <a:pt x="1484" y="99"/>
                  </a:lnTo>
                  <a:lnTo>
                    <a:pt x="1484" y="99"/>
                  </a:lnTo>
                  <a:lnTo>
                    <a:pt x="1485" y="99"/>
                  </a:lnTo>
                  <a:lnTo>
                    <a:pt x="1485" y="99"/>
                  </a:lnTo>
                  <a:lnTo>
                    <a:pt x="1486" y="93"/>
                  </a:lnTo>
                  <a:lnTo>
                    <a:pt x="1486" y="93"/>
                  </a:lnTo>
                  <a:lnTo>
                    <a:pt x="1487" y="93"/>
                  </a:lnTo>
                  <a:lnTo>
                    <a:pt x="1487" y="93"/>
                  </a:lnTo>
                  <a:lnTo>
                    <a:pt x="1488" y="93"/>
                  </a:lnTo>
                  <a:lnTo>
                    <a:pt x="1488" y="91"/>
                  </a:lnTo>
                  <a:lnTo>
                    <a:pt x="1489" y="91"/>
                  </a:lnTo>
                  <a:lnTo>
                    <a:pt x="1489" y="91"/>
                  </a:lnTo>
                  <a:lnTo>
                    <a:pt x="1489" y="91"/>
                  </a:lnTo>
                  <a:lnTo>
                    <a:pt x="1490" y="91"/>
                  </a:lnTo>
                  <a:lnTo>
                    <a:pt x="1490" y="89"/>
                  </a:lnTo>
                  <a:lnTo>
                    <a:pt x="1491" y="89"/>
                  </a:lnTo>
                  <a:lnTo>
                    <a:pt x="1491" y="89"/>
                  </a:lnTo>
                  <a:lnTo>
                    <a:pt x="1491" y="89"/>
                  </a:lnTo>
                  <a:lnTo>
                    <a:pt x="1492" y="89"/>
                  </a:lnTo>
                  <a:lnTo>
                    <a:pt x="1492" y="87"/>
                  </a:lnTo>
                  <a:lnTo>
                    <a:pt x="1493" y="87"/>
                  </a:lnTo>
                  <a:lnTo>
                    <a:pt x="1493" y="87"/>
                  </a:lnTo>
                  <a:lnTo>
                    <a:pt x="1494" y="87"/>
                  </a:lnTo>
                  <a:lnTo>
                    <a:pt x="1494" y="87"/>
                  </a:lnTo>
                  <a:lnTo>
                    <a:pt x="1495" y="91"/>
                  </a:lnTo>
                  <a:lnTo>
                    <a:pt x="1495" y="91"/>
                  </a:lnTo>
                  <a:lnTo>
                    <a:pt x="1495" y="91"/>
                  </a:lnTo>
                  <a:lnTo>
                    <a:pt x="1496" y="91"/>
                  </a:lnTo>
                  <a:lnTo>
                    <a:pt x="1496" y="91"/>
                  </a:lnTo>
                  <a:lnTo>
                    <a:pt x="1497" y="102"/>
                  </a:lnTo>
                  <a:lnTo>
                    <a:pt x="1497" y="102"/>
                  </a:lnTo>
                  <a:lnTo>
                    <a:pt x="1498" y="102"/>
                  </a:lnTo>
                  <a:lnTo>
                    <a:pt x="1498" y="102"/>
                  </a:lnTo>
                  <a:lnTo>
                    <a:pt x="1499" y="102"/>
                  </a:lnTo>
                  <a:lnTo>
                    <a:pt x="1499" y="116"/>
                  </a:lnTo>
                  <a:lnTo>
                    <a:pt x="1499" y="116"/>
                  </a:lnTo>
                  <a:lnTo>
                    <a:pt x="1500" y="116"/>
                  </a:lnTo>
                  <a:lnTo>
                    <a:pt x="1500" y="116"/>
                  </a:lnTo>
                  <a:lnTo>
                    <a:pt x="1501" y="116"/>
                  </a:lnTo>
                  <a:lnTo>
                    <a:pt x="1501" y="100"/>
                  </a:lnTo>
                  <a:lnTo>
                    <a:pt x="1501" y="100"/>
                  </a:lnTo>
                  <a:lnTo>
                    <a:pt x="1502" y="100"/>
                  </a:lnTo>
                  <a:lnTo>
                    <a:pt x="1502" y="100"/>
                  </a:lnTo>
                  <a:lnTo>
                    <a:pt x="1503" y="100"/>
                  </a:lnTo>
                  <a:lnTo>
                    <a:pt x="1503" y="100"/>
                  </a:lnTo>
                  <a:lnTo>
                    <a:pt x="1504" y="100"/>
                  </a:lnTo>
                  <a:lnTo>
                    <a:pt x="1504" y="100"/>
                  </a:lnTo>
                  <a:lnTo>
                    <a:pt x="1505" y="100"/>
                  </a:lnTo>
                  <a:lnTo>
                    <a:pt x="1505" y="100"/>
                  </a:lnTo>
                  <a:lnTo>
                    <a:pt x="1505" y="104"/>
                  </a:lnTo>
                  <a:lnTo>
                    <a:pt x="1506" y="104"/>
                  </a:lnTo>
                  <a:lnTo>
                    <a:pt x="1506" y="104"/>
                  </a:lnTo>
                  <a:lnTo>
                    <a:pt x="1507" y="104"/>
                  </a:lnTo>
                  <a:lnTo>
                    <a:pt x="1507" y="104"/>
                  </a:lnTo>
                  <a:lnTo>
                    <a:pt x="1507" y="85"/>
                  </a:lnTo>
                  <a:lnTo>
                    <a:pt x="1508" y="85"/>
                  </a:lnTo>
                  <a:lnTo>
                    <a:pt x="1508" y="85"/>
                  </a:lnTo>
                  <a:lnTo>
                    <a:pt x="1509" y="85"/>
                  </a:lnTo>
                  <a:lnTo>
                    <a:pt x="1509" y="85"/>
                  </a:lnTo>
                  <a:lnTo>
                    <a:pt x="1510" y="87"/>
                  </a:lnTo>
                  <a:lnTo>
                    <a:pt x="1510" y="87"/>
                  </a:lnTo>
                  <a:lnTo>
                    <a:pt x="1511" y="87"/>
                  </a:lnTo>
                  <a:lnTo>
                    <a:pt x="1511" y="87"/>
                  </a:lnTo>
                  <a:lnTo>
                    <a:pt x="1511" y="87"/>
                  </a:lnTo>
                  <a:lnTo>
                    <a:pt x="1512" y="83"/>
                  </a:lnTo>
                  <a:lnTo>
                    <a:pt x="1512" y="83"/>
                  </a:lnTo>
                  <a:lnTo>
                    <a:pt x="1513" y="83"/>
                  </a:lnTo>
                  <a:lnTo>
                    <a:pt x="1513" y="83"/>
                  </a:lnTo>
                  <a:lnTo>
                    <a:pt x="1514" y="83"/>
                  </a:lnTo>
                  <a:lnTo>
                    <a:pt x="1514" y="85"/>
                  </a:lnTo>
                  <a:lnTo>
                    <a:pt x="1515" y="85"/>
                  </a:lnTo>
                  <a:lnTo>
                    <a:pt x="1515" y="85"/>
                  </a:lnTo>
                  <a:lnTo>
                    <a:pt x="1515" y="85"/>
                  </a:lnTo>
                  <a:lnTo>
                    <a:pt x="1516" y="85"/>
                  </a:lnTo>
                  <a:lnTo>
                    <a:pt x="1516" y="76"/>
                  </a:lnTo>
                  <a:lnTo>
                    <a:pt x="1517" y="76"/>
                  </a:lnTo>
                  <a:lnTo>
                    <a:pt x="1517" y="76"/>
                  </a:lnTo>
                  <a:lnTo>
                    <a:pt x="1517" y="76"/>
                  </a:lnTo>
                  <a:lnTo>
                    <a:pt x="1518" y="76"/>
                  </a:lnTo>
                  <a:lnTo>
                    <a:pt x="1518" y="78"/>
                  </a:lnTo>
                  <a:lnTo>
                    <a:pt x="1519" y="78"/>
                  </a:lnTo>
                  <a:lnTo>
                    <a:pt x="1519" y="78"/>
                  </a:lnTo>
                  <a:lnTo>
                    <a:pt x="1520" y="78"/>
                  </a:lnTo>
                  <a:lnTo>
                    <a:pt x="1520" y="78"/>
                  </a:lnTo>
                  <a:lnTo>
                    <a:pt x="1521" y="100"/>
                  </a:lnTo>
                  <a:lnTo>
                    <a:pt x="1521" y="100"/>
                  </a:lnTo>
                  <a:lnTo>
                    <a:pt x="1522" y="100"/>
                  </a:lnTo>
                  <a:lnTo>
                    <a:pt x="1522" y="100"/>
                  </a:lnTo>
                  <a:lnTo>
                    <a:pt x="1522" y="100"/>
                  </a:lnTo>
                  <a:lnTo>
                    <a:pt x="1523" y="165"/>
                  </a:lnTo>
                  <a:lnTo>
                    <a:pt x="1523" y="165"/>
                  </a:lnTo>
                  <a:lnTo>
                    <a:pt x="1524" y="165"/>
                  </a:lnTo>
                  <a:lnTo>
                    <a:pt x="1524" y="165"/>
                  </a:lnTo>
                  <a:lnTo>
                    <a:pt x="1525" y="165"/>
                  </a:lnTo>
                  <a:lnTo>
                    <a:pt x="1525" y="223"/>
                  </a:lnTo>
                  <a:lnTo>
                    <a:pt x="1526" y="223"/>
                  </a:lnTo>
                  <a:lnTo>
                    <a:pt x="1526" y="223"/>
                  </a:lnTo>
                  <a:lnTo>
                    <a:pt x="1526" y="223"/>
                  </a:lnTo>
                  <a:lnTo>
                    <a:pt x="1527" y="223"/>
                  </a:lnTo>
                  <a:lnTo>
                    <a:pt x="1527" y="284"/>
                  </a:lnTo>
                  <a:lnTo>
                    <a:pt x="1528" y="284"/>
                  </a:lnTo>
                  <a:lnTo>
                    <a:pt x="1528" y="284"/>
                  </a:lnTo>
                  <a:lnTo>
                    <a:pt x="1528" y="284"/>
                  </a:lnTo>
                  <a:lnTo>
                    <a:pt x="1529" y="284"/>
                  </a:lnTo>
                  <a:lnTo>
                    <a:pt x="1529" y="309"/>
                  </a:lnTo>
                  <a:lnTo>
                    <a:pt x="1530" y="309"/>
                  </a:lnTo>
                  <a:lnTo>
                    <a:pt x="1530" y="309"/>
                  </a:lnTo>
                  <a:lnTo>
                    <a:pt x="1531" y="309"/>
                  </a:lnTo>
                  <a:lnTo>
                    <a:pt x="1531" y="309"/>
                  </a:lnTo>
                  <a:lnTo>
                    <a:pt x="1532" y="297"/>
                  </a:lnTo>
                  <a:lnTo>
                    <a:pt x="1532" y="297"/>
                  </a:lnTo>
                  <a:lnTo>
                    <a:pt x="1532" y="297"/>
                  </a:lnTo>
                  <a:lnTo>
                    <a:pt x="1533" y="297"/>
                  </a:lnTo>
                  <a:lnTo>
                    <a:pt x="1533" y="297"/>
                  </a:lnTo>
                  <a:lnTo>
                    <a:pt x="1534" y="280"/>
                  </a:lnTo>
                  <a:lnTo>
                    <a:pt x="1534" y="280"/>
                  </a:lnTo>
                  <a:lnTo>
                    <a:pt x="1534" y="280"/>
                  </a:lnTo>
                  <a:lnTo>
                    <a:pt x="1535" y="280"/>
                  </a:lnTo>
                  <a:lnTo>
                    <a:pt x="1535" y="280"/>
                  </a:lnTo>
                  <a:lnTo>
                    <a:pt x="1536" y="263"/>
                  </a:lnTo>
                  <a:lnTo>
                    <a:pt x="1536" y="263"/>
                  </a:lnTo>
                  <a:lnTo>
                    <a:pt x="1537" y="263"/>
                  </a:lnTo>
                  <a:lnTo>
                    <a:pt x="1537" y="263"/>
                  </a:lnTo>
                  <a:lnTo>
                    <a:pt x="1538" y="263"/>
                  </a:lnTo>
                  <a:lnTo>
                    <a:pt x="1538" y="250"/>
                  </a:lnTo>
                  <a:lnTo>
                    <a:pt x="1538" y="250"/>
                  </a:lnTo>
                  <a:lnTo>
                    <a:pt x="1539" y="250"/>
                  </a:lnTo>
                  <a:lnTo>
                    <a:pt x="1539" y="250"/>
                  </a:lnTo>
                  <a:lnTo>
                    <a:pt x="1540" y="250"/>
                  </a:lnTo>
                  <a:lnTo>
                    <a:pt x="1540" y="242"/>
                  </a:lnTo>
                  <a:lnTo>
                    <a:pt x="1541" y="242"/>
                  </a:lnTo>
                  <a:lnTo>
                    <a:pt x="1541" y="242"/>
                  </a:lnTo>
                  <a:lnTo>
                    <a:pt x="1542" y="242"/>
                  </a:lnTo>
                  <a:lnTo>
                    <a:pt x="1542" y="242"/>
                  </a:lnTo>
                  <a:lnTo>
                    <a:pt x="1542" y="227"/>
                  </a:lnTo>
                  <a:lnTo>
                    <a:pt x="1543" y="227"/>
                  </a:lnTo>
                  <a:lnTo>
                    <a:pt x="1543" y="227"/>
                  </a:lnTo>
                  <a:lnTo>
                    <a:pt x="1544" y="227"/>
                  </a:lnTo>
                  <a:lnTo>
                    <a:pt x="1544" y="227"/>
                  </a:lnTo>
                  <a:lnTo>
                    <a:pt x="1544" y="237"/>
                  </a:lnTo>
                  <a:lnTo>
                    <a:pt x="1545" y="237"/>
                  </a:lnTo>
                  <a:lnTo>
                    <a:pt x="1545" y="237"/>
                  </a:lnTo>
                  <a:lnTo>
                    <a:pt x="1546" y="237"/>
                  </a:lnTo>
                  <a:lnTo>
                    <a:pt x="1546" y="237"/>
                  </a:lnTo>
                  <a:lnTo>
                    <a:pt x="1547" y="229"/>
                  </a:lnTo>
                  <a:lnTo>
                    <a:pt x="1547" y="229"/>
                  </a:lnTo>
                  <a:lnTo>
                    <a:pt x="1548" y="229"/>
                  </a:lnTo>
                  <a:lnTo>
                    <a:pt x="1548" y="229"/>
                  </a:lnTo>
                  <a:lnTo>
                    <a:pt x="1548" y="229"/>
                  </a:lnTo>
                  <a:lnTo>
                    <a:pt x="1549" y="244"/>
                  </a:lnTo>
                  <a:lnTo>
                    <a:pt x="1549" y="244"/>
                  </a:lnTo>
                  <a:lnTo>
                    <a:pt x="1550" y="244"/>
                  </a:lnTo>
                  <a:lnTo>
                    <a:pt x="1550" y="244"/>
                  </a:lnTo>
                  <a:lnTo>
                    <a:pt x="1550" y="244"/>
                  </a:lnTo>
                  <a:lnTo>
                    <a:pt x="1551" y="244"/>
                  </a:lnTo>
                  <a:lnTo>
                    <a:pt x="1551" y="244"/>
                  </a:lnTo>
                  <a:lnTo>
                    <a:pt x="1552" y="244"/>
                  </a:lnTo>
                  <a:lnTo>
                    <a:pt x="1552" y="244"/>
                  </a:lnTo>
                  <a:lnTo>
                    <a:pt x="1553" y="244"/>
                  </a:lnTo>
                  <a:lnTo>
                    <a:pt x="1553" y="227"/>
                  </a:lnTo>
                  <a:lnTo>
                    <a:pt x="1554" y="227"/>
                  </a:lnTo>
                  <a:lnTo>
                    <a:pt x="1554" y="227"/>
                  </a:lnTo>
                  <a:lnTo>
                    <a:pt x="1555" y="227"/>
                  </a:lnTo>
                  <a:lnTo>
                    <a:pt x="1555" y="227"/>
                  </a:lnTo>
                  <a:lnTo>
                    <a:pt x="1555" y="240"/>
                  </a:lnTo>
                  <a:lnTo>
                    <a:pt x="1556" y="240"/>
                  </a:lnTo>
                  <a:lnTo>
                    <a:pt x="1556" y="240"/>
                  </a:lnTo>
                  <a:lnTo>
                    <a:pt x="1557" y="240"/>
                  </a:lnTo>
                  <a:lnTo>
                    <a:pt x="1557" y="240"/>
                  </a:lnTo>
                  <a:lnTo>
                    <a:pt x="1558" y="320"/>
                  </a:lnTo>
                  <a:lnTo>
                    <a:pt x="1558" y="320"/>
                  </a:lnTo>
                  <a:lnTo>
                    <a:pt x="1559" y="320"/>
                  </a:lnTo>
                  <a:lnTo>
                    <a:pt x="1559" y="320"/>
                  </a:lnTo>
                  <a:lnTo>
                    <a:pt x="1559" y="320"/>
                  </a:lnTo>
                  <a:lnTo>
                    <a:pt x="1560" y="345"/>
                  </a:lnTo>
                  <a:lnTo>
                    <a:pt x="1560" y="345"/>
                  </a:lnTo>
                  <a:lnTo>
                    <a:pt x="1561" y="345"/>
                  </a:lnTo>
                  <a:lnTo>
                    <a:pt x="1561" y="345"/>
                  </a:lnTo>
                  <a:lnTo>
                    <a:pt x="1561" y="345"/>
                  </a:lnTo>
                  <a:lnTo>
                    <a:pt x="1562" y="329"/>
                  </a:lnTo>
                  <a:lnTo>
                    <a:pt x="1562" y="329"/>
                  </a:lnTo>
                  <a:lnTo>
                    <a:pt x="1563" y="329"/>
                  </a:lnTo>
                  <a:lnTo>
                    <a:pt x="1563" y="329"/>
                  </a:lnTo>
                  <a:lnTo>
                    <a:pt x="1564" y="329"/>
                  </a:lnTo>
                  <a:lnTo>
                    <a:pt x="1564" y="303"/>
                  </a:lnTo>
                  <a:lnTo>
                    <a:pt x="1565" y="303"/>
                  </a:lnTo>
                  <a:lnTo>
                    <a:pt x="1565" y="303"/>
                  </a:lnTo>
                  <a:lnTo>
                    <a:pt x="1565" y="303"/>
                  </a:lnTo>
                  <a:lnTo>
                    <a:pt x="1566" y="303"/>
                  </a:lnTo>
                  <a:lnTo>
                    <a:pt x="1566" y="290"/>
                  </a:lnTo>
                  <a:lnTo>
                    <a:pt x="1567" y="290"/>
                  </a:lnTo>
                  <a:lnTo>
                    <a:pt x="1567" y="290"/>
                  </a:lnTo>
                  <a:lnTo>
                    <a:pt x="1567" y="290"/>
                  </a:lnTo>
                  <a:lnTo>
                    <a:pt x="1568" y="290"/>
                  </a:lnTo>
                  <a:lnTo>
                    <a:pt x="1569" y="267"/>
                  </a:lnTo>
                  <a:lnTo>
                    <a:pt x="1569" y="267"/>
                  </a:lnTo>
                  <a:lnTo>
                    <a:pt x="1569" y="267"/>
                  </a:lnTo>
                  <a:lnTo>
                    <a:pt x="1570" y="267"/>
                  </a:lnTo>
                  <a:lnTo>
                    <a:pt x="1570" y="267"/>
                  </a:lnTo>
                  <a:lnTo>
                    <a:pt x="1571" y="258"/>
                  </a:lnTo>
                  <a:lnTo>
                    <a:pt x="1571" y="258"/>
                  </a:lnTo>
                  <a:lnTo>
                    <a:pt x="1571" y="258"/>
                  </a:lnTo>
                  <a:lnTo>
                    <a:pt x="1572" y="258"/>
                  </a:lnTo>
                  <a:lnTo>
                    <a:pt x="1572" y="258"/>
                  </a:lnTo>
                  <a:lnTo>
                    <a:pt x="1573" y="250"/>
                  </a:lnTo>
                  <a:lnTo>
                    <a:pt x="1573" y="250"/>
                  </a:lnTo>
                  <a:lnTo>
                    <a:pt x="1574" y="250"/>
                  </a:lnTo>
                  <a:lnTo>
                    <a:pt x="1574" y="250"/>
                  </a:lnTo>
                  <a:lnTo>
                    <a:pt x="1575" y="250"/>
                  </a:lnTo>
                  <a:lnTo>
                    <a:pt x="1575" y="272"/>
                  </a:lnTo>
                  <a:lnTo>
                    <a:pt x="1575" y="272"/>
                  </a:lnTo>
                  <a:lnTo>
                    <a:pt x="1576" y="272"/>
                  </a:lnTo>
                  <a:lnTo>
                    <a:pt x="1576" y="272"/>
                  </a:lnTo>
                  <a:lnTo>
                    <a:pt x="1577" y="272"/>
                  </a:lnTo>
                  <a:lnTo>
                    <a:pt x="1577" y="326"/>
                  </a:lnTo>
                  <a:lnTo>
                    <a:pt x="1577" y="326"/>
                  </a:lnTo>
                  <a:lnTo>
                    <a:pt x="1578" y="326"/>
                  </a:lnTo>
                  <a:lnTo>
                    <a:pt x="1578" y="326"/>
                  </a:lnTo>
                  <a:lnTo>
                    <a:pt x="1579" y="326"/>
                  </a:lnTo>
                  <a:lnTo>
                    <a:pt x="1579" y="380"/>
                  </a:lnTo>
                  <a:lnTo>
                    <a:pt x="1580" y="380"/>
                  </a:lnTo>
                  <a:lnTo>
                    <a:pt x="1580" y="380"/>
                  </a:lnTo>
                  <a:lnTo>
                    <a:pt x="1581" y="380"/>
                  </a:lnTo>
                  <a:lnTo>
                    <a:pt x="1581" y="380"/>
                  </a:lnTo>
                  <a:lnTo>
                    <a:pt x="1581" y="386"/>
                  </a:lnTo>
                  <a:lnTo>
                    <a:pt x="1582" y="386"/>
                  </a:lnTo>
                  <a:lnTo>
                    <a:pt x="1582" y="386"/>
                  </a:lnTo>
                  <a:lnTo>
                    <a:pt x="1583" y="386"/>
                  </a:lnTo>
                  <a:lnTo>
                    <a:pt x="1583" y="386"/>
                  </a:lnTo>
                  <a:lnTo>
                    <a:pt x="1584" y="288"/>
                  </a:lnTo>
                  <a:lnTo>
                    <a:pt x="1584" y="288"/>
                  </a:lnTo>
                  <a:lnTo>
                    <a:pt x="1585" y="288"/>
                  </a:lnTo>
                  <a:lnTo>
                    <a:pt x="1585" y="288"/>
                  </a:lnTo>
                  <a:lnTo>
                    <a:pt x="1586" y="288"/>
                  </a:lnTo>
                  <a:lnTo>
                    <a:pt x="1586" y="152"/>
                  </a:lnTo>
                  <a:lnTo>
                    <a:pt x="1586" y="152"/>
                  </a:lnTo>
                  <a:lnTo>
                    <a:pt x="1587" y="152"/>
                  </a:lnTo>
                  <a:lnTo>
                    <a:pt x="1587" y="152"/>
                  </a:lnTo>
                  <a:lnTo>
                    <a:pt x="1588" y="152"/>
                  </a:lnTo>
                  <a:lnTo>
                    <a:pt x="1588" y="40"/>
                  </a:lnTo>
                  <a:lnTo>
                    <a:pt x="1588" y="40"/>
                  </a:lnTo>
                  <a:lnTo>
                    <a:pt x="1589" y="40"/>
                  </a:lnTo>
                  <a:lnTo>
                    <a:pt x="1589" y="40"/>
                  </a:lnTo>
                  <a:lnTo>
                    <a:pt x="1590" y="40"/>
                  </a:lnTo>
                  <a:lnTo>
                    <a:pt x="1590" y="0"/>
                  </a:lnTo>
                  <a:lnTo>
                    <a:pt x="1591" y="0"/>
                  </a:lnTo>
                  <a:lnTo>
                    <a:pt x="1591" y="0"/>
                  </a:lnTo>
                  <a:lnTo>
                    <a:pt x="1592" y="0"/>
                  </a:lnTo>
                  <a:lnTo>
                    <a:pt x="1592" y="0"/>
                  </a:lnTo>
                  <a:lnTo>
                    <a:pt x="1592" y="0"/>
                  </a:lnTo>
                  <a:lnTo>
                    <a:pt x="1593" y="0"/>
                  </a:lnTo>
                  <a:lnTo>
                    <a:pt x="1593" y="0"/>
                  </a:lnTo>
                  <a:lnTo>
                    <a:pt x="1594" y="0"/>
                  </a:lnTo>
                  <a:lnTo>
                    <a:pt x="1594" y="0"/>
                  </a:lnTo>
                  <a:lnTo>
                    <a:pt x="1594" y="0"/>
                  </a:lnTo>
                  <a:lnTo>
                    <a:pt x="1595" y="0"/>
                  </a:lnTo>
                  <a:lnTo>
                    <a:pt x="1595" y="0"/>
                  </a:lnTo>
                  <a:lnTo>
                    <a:pt x="1596" y="0"/>
                  </a:lnTo>
                  <a:lnTo>
                    <a:pt x="1596" y="0"/>
                  </a:lnTo>
                  <a:lnTo>
                    <a:pt x="1597" y="0"/>
                  </a:lnTo>
                  <a:lnTo>
                    <a:pt x="1597" y="0"/>
                  </a:lnTo>
                  <a:lnTo>
                    <a:pt x="1598" y="0"/>
                  </a:lnTo>
                  <a:lnTo>
                    <a:pt x="1598" y="0"/>
                  </a:lnTo>
                  <a:lnTo>
                    <a:pt x="1598" y="0"/>
                  </a:lnTo>
                  <a:lnTo>
                    <a:pt x="1599" y="19"/>
                  </a:lnTo>
                  <a:lnTo>
                    <a:pt x="1599" y="19"/>
                  </a:lnTo>
                  <a:lnTo>
                    <a:pt x="1600" y="19"/>
                  </a:lnTo>
                  <a:lnTo>
                    <a:pt x="1600" y="19"/>
                  </a:lnTo>
                  <a:lnTo>
                    <a:pt x="1601" y="19"/>
                  </a:lnTo>
                  <a:lnTo>
                    <a:pt x="1601" y="21"/>
                  </a:lnTo>
                  <a:lnTo>
                    <a:pt x="1602" y="21"/>
                  </a:lnTo>
                  <a:lnTo>
                    <a:pt x="1602" y="21"/>
                  </a:lnTo>
                  <a:lnTo>
                    <a:pt x="1602" y="21"/>
                  </a:lnTo>
                  <a:lnTo>
                    <a:pt x="1603" y="21"/>
                  </a:lnTo>
                  <a:lnTo>
                    <a:pt x="1603" y="48"/>
                  </a:lnTo>
                  <a:lnTo>
                    <a:pt x="1604" y="48"/>
                  </a:lnTo>
                  <a:lnTo>
                    <a:pt x="1604" y="48"/>
                  </a:lnTo>
                  <a:lnTo>
                    <a:pt x="1604" y="48"/>
                  </a:lnTo>
                  <a:lnTo>
                    <a:pt x="1605" y="48"/>
                  </a:lnTo>
                  <a:lnTo>
                    <a:pt x="1605" y="61"/>
                  </a:lnTo>
                  <a:lnTo>
                    <a:pt x="1606" y="61"/>
                  </a:lnTo>
                  <a:lnTo>
                    <a:pt x="1606" y="61"/>
                  </a:lnTo>
                  <a:lnTo>
                    <a:pt x="1607" y="61"/>
                  </a:lnTo>
                  <a:lnTo>
                    <a:pt x="1607" y="61"/>
                  </a:lnTo>
                  <a:lnTo>
                    <a:pt x="1608" y="85"/>
                  </a:lnTo>
                  <a:lnTo>
                    <a:pt x="1608" y="85"/>
                  </a:lnTo>
                  <a:lnTo>
                    <a:pt x="1608" y="85"/>
                  </a:lnTo>
                  <a:lnTo>
                    <a:pt x="1609" y="85"/>
                  </a:lnTo>
                  <a:lnTo>
                    <a:pt x="1609" y="85"/>
                  </a:lnTo>
                  <a:lnTo>
                    <a:pt x="1610" y="95"/>
                  </a:lnTo>
                  <a:lnTo>
                    <a:pt x="1610" y="95"/>
                  </a:lnTo>
                  <a:lnTo>
                    <a:pt x="1610" y="95"/>
                  </a:lnTo>
                  <a:lnTo>
                    <a:pt x="1611" y="95"/>
                  </a:lnTo>
                  <a:lnTo>
                    <a:pt x="1611" y="95"/>
                  </a:lnTo>
                  <a:lnTo>
                    <a:pt x="1612" y="169"/>
                  </a:lnTo>
                  <a:lnTo>
                    <a:pt x="1612" y="169"/>
                  </a:lnTo>
                  <a:lnTo>
                    <a:pt x="1613" y="169"/>
                  </a:lnTo>
                  <a:lnTo>
                    <a:pt x="1613" y="169"/>
                  </a:lnTo>
                  <a:lnTo>
                    <a:pt x="1614" y="169"/>
                  </a:lnTo>
                  <a:lnTo>
                    <a:pt x="1614" y="237"/>
                  </a:lnTo>
                  <a:lnTo>
                    <a:pt x="1614" y="237"/>
                  </a:lnTo>
                  <a:lnTo>
                    <a:pt x="1615" y="237"/>
                  </a:lnTo>
                  <a:lnTo>
                    <a:pt x="1615" y="237"/>
                  </a:lnTo>
                  <a:lnTo>
                    <a:pt x="1616" y="237"/>
                  </a:lnTo>
                  <a:lnTo>
                    <a:pt x="1616" y="240"/>
                  </a:lnTo>
                  <a:lnTo>
                    <a:pt x="1617" y="240"/>
                  </a:lnTo>
                  <a:lnTo>
                    <a:pt x="1617" y="240"/>
                  </a:lnTo>
                  <a:lnTo>
                    <a:pt x="1618" y="240"/>
                  </a:lnTo>
                  <a:lnTo>
                    <a:pt x="1618" y="240"/>
                  </a:lnTo>
                  <a:lnTo>
                    <a:pt x="1619" y="231"/>
                  </a:lnTo>
                  <a:lnTo>
                    <a:pt x="1619" y="231"/>
                  </a:lnTo>
                  <a:lnTo>
                    <a:pt x="1619" y="231"/>
                  </a:lnTo>
                  <a:lnTo>
                    <a:pt x="1620" y="231"/>
                  </a:lnTo>
                  <a:lnTo>
                    <a:pt x="1620" y="231"/>
                  </a:lnTo>
                  <a:lnTo>
                    <a:pt x="1621" y="176"/>
                  </a:lnTo>
                  <a:lnTo>
                    <a:pt x="1621" y="176"/>
                  </a:lnTo>
                  <a:lnTo>
                    <a:pt x="1621" y="176"/>
                  </a:lnTo>
                  <a:lnTo>
                    <a:pt x="1622" y="176"/>
                  </a:lnTo>
                  <a:lnTo>
                    <a:pt x="1622" y="176"/>
                  </a:lnTo>
                  <a:lnTo>
                    <a:pt x="1623" y="140"/>
                  </a:lnTo>
                  <a:lnTo>
                    <a:pt x="1623" y="140"/>
                  </a:lnTo>
                  <a:lnTo>
                    <a:pt x="1624" y="140"/>
                  </a:lnTo>
                  <a:lnTo>
                    <a:pt x="1624" y="140"/>
                  </a:lnTo>
                  <a:lnTo>
                    <a:pt x="1625" y="140"/>
                  </a:lnTo>
                  <a:lnTo>
                    <a:pt x="1625" y="127"/>
                  </a:lnTo>
                  <a:lnTo>
                    <a:pt x="1625" y="127"/>
                  </a:lnTo>
                  <a:lnTo>
                    <a:pt x="1626" y="127"/>
                  </a:lnTo>
                  <a:lnTo>
                    <a:pt x="1626" y="127"/>
                  </a:lnTo>
                  <a:lnTo>
                    <a:pt x="1627" y="127"/>
                  </a:lnTo>
                  <a:lnTo>
                    <a:pt x="1627" y="129"/>
                  </a:lnTo>
                  <a:lnTo>
                    <a:pt x="1628" y="129"/>
                  </a:lnTo>
                  <a:lnTo>
                    <a:pt x="1628" y="129"/>
                  </a:lnTo>
                  <a:lnTo>
                    <a:pt x="1629" y="129"/>
                  </a:lnTo>
                  <a:lnTo>
                    <a:pt x="1629" y="129"/>
                  </a:lnTo>
                  <a:lnTo>
                    <a:pt x="1629" y="121"/>
                  </a:lnTo>
                  <a:lnTo>
                    <a:pt x="1630" y="121"/>
                  </a:lnTo>
                  <a:lnTo>
                    <a:pt x="1630" y="121"/>
                  </a:lnTo>
                  <a:lnTo>
                    <a:pt x="1631" y="121"/>
                  </a:lnTo>
                  <a:lnTo>
                    <a:pt x="1631" y="121"/>
                  </a:lnTo>
                  <a:lnTo>
                    <a:pt x="1631" y="131"/>
                  </a:lnTo>
                  <a:lnTo>
                    <a:pt x="1632" y="131"/>
                  </a:lnTo>
                  <a:lnTo>
                    <a:pt x="1632" y="131"/>
                  </a:lnTo>
                  <a:lnTo>
                    <a:pt x="1633" y="131"/>
                  </a:lnTo>
                  <a:lnTo>
                    <a:pt x="1633" y="131"/>
                  </a:lnTo>
                  <a:lnTo>
                    <a:pt x="1634" y="125"/>
                  </a:lnTo>
                  <a:lnTo>
                    <a:pt x="1634" y="125"/>
                  </a:lnTo>
                  <a:lnTo>
                    <a:pt x="1635" y="125"/>
                  </a:lnTo>
                  <a:lnTo>
                    <a:pt x="1635" y="125"/>
                  </a:lnTo>
                  <a:lnTo>
                    <a:pt x="1635" y="125"/>
                  </a:lnTo>
                  <a:lnTo>
                    <a:pt x="1636" y="138"/>
                  </a:lnTo>
                  <a:lnTo>
                    <a:pt x="1636" y="138"/>
                  </a:lnTo>
                  <a:lnTo>
                    <a:pt x="1637" y="138"/>
                  </a:lnTo>
                  <a:lnTo>
                    <a:pt x="1637" y="138"/>
                  </a:lnTo>
                  <a:lnTo>
                    <a:pt x="1637" y="138"/>
                  </a:lnTo>
                  <a:lnTo>
                    <a:pt x="1638" y="142"/>
                  </a:lnTo>
                  <a:lnTo>
                    <a:pt x="1638" y="142"/>
                  </a:lnTo>
                  <a:lnTo>
                    <a:pt x="1639" y="142"/>
                  </a:lnTo>
                  <a:lnTo>
                    <a:pt x="1639" y="142"/>
                  </a:lnTo>
                  <a:lnTo>
                    <a:pt x="1640" y="142"/>
                  </a:lnTo>
                  <a:lnTo>
                    <a:pt x="1640" y="146"/>
                  </a:lnTo>
                  <a:lnTo>
                    <a:pt x="1641" y="146"/>
                  </a:lnTo>
                  <a:lnTo>
                    <a:pt x="1641" y="146"/>
                  </a:lnTo>
                  <a:lnTo>
                    <a:pt x="1641" y="146"/>
                  </a:lnTo>
                  <a:lnTo>
                    <a:pt x="1642" y="146"/>
                  </a:lnTo>
                  <a:lnTo>
                    <a:pt x="1642" y="154"/>
                  </a:lnTo>
                  <a:lnTo>
                    <a:pt x="1643" y="154"/>
                  </a:lnTo>
                  <a:lnTo>
                    <a:pt x="1643" y="154"/>
                  </a:lnTo>
                  <a:lnTo>
                    <a:pt x="1644" y="154"/>
                  </a:lnTo>
                  <a:lnTo>
                    <a:pt x="1644" y="154"/>
                  </a:lnTo>
                  <a:lnTo>
                    <a:pt x="1645" y="142"/>
                  </a:lnTo>
                  <a:lnTo>
                    <a:pt x="1645" y="142"/>
                  </a:lnTo>
                  <a:lnTo>
                    <a:pt x="1645" y="142"/>
                  </a:lnTo>
                  <a:lnTo>
                    <a:pt x="1646" y="142"/>
                  </a:lnTo>
                  <a:lnTo>
                    <a:pt x="1646" y="142"/>
                  </a:lnTo>
                  <a:lnTo>
                    <a:pt x="1647" y="155"/>
                  </a:lnTo>
                  <a:lnTo>
                    <a:pt x="1647" y="155"/>
                  </a:lnTo>
                  <a:lnTo>
                    <a:pt x="1648" y="155"/>
                  </a:lnTo>
                  <a:lnTo>
                    <a:pt x="1648" y="155"/>
                  </a:lnTo>
                  <a:lnTo>
                    <a:pt x="1648" y="155"/>
                  </a:lnTo>
                  <a:lnTo>
                    <a:pt x="1649" y="169"/>
                  </a:lnTo>
                  <a:lnTo>
                    <a:pt x="1649" y="169"/>
                  </a:lnTo>
                  <a:lnTo>
                    <a:pt x="1650" y="169"/>
                  </a:lnTo>
                  <a:lnTo>
                    <a:pt x="1650" y="169"/>
                  </a:lnTo>
                  <a:lnTo>
                    <a:pt x="1651" y="169"/>
                  </a:lnTo>
                  <a:lnTo>
                    <a:pt x="1651" y="169"/>
                  </a:lnTo>
                  <a:lnTo>
                    <a:pt x="1652" y="169"/>
                  </a:lnTo>
                  <a:lnTo>
                    <a:pt x="1652" y="169"/>
                  </a:lnTo>
                  <a:lnTo>
                    <a:pt x="1652" y="169"/>
                  </a:lnTo>
                  <a:lnTo>
                    <a:pt x="1653" y="169"/>
                  </a:lnTo>
                  <a:lnTo>
                    <a:pt x="1653" y="114"/>
                  </a:lnTo>
                  <a:lnTo>
                    <a:pt x="1654" y="114"/>
                  </a:lnTo>
                  <a:lnTo>
                    <a:pt x="1654" y="114"/>
                  </a:lnTo>
                  <a:lnTo>
                    <a:pt x="1654" y="114"/>
                  </a:lnTo>
                  <a:lnTo>
                    <a:pt x="1655" y="114"/>
                  </a:lnTo>
                  <a:lnTo>
                    <a:pt x="1655" y="76"/>
                  </a:lnTo>
                  <a:lnTo>
                    <a:pt x="1656" y="76"/>
                  </a:lnTo>
                  <a:lnTo>
                    <a:pt x="1656" y="76"/>
                  </a:lnTo>
                  <a:lnTo>
                    <a:pt x="1657" y="76"/>
                  </a:lnTo>
                  <a:lnTo>
                    <a:pt x="1657" y="76"/>
                  </a:lnTo>
                  <a:lnTo>
                    <a:pt x="1658" y="78"/>
                  </a:lnTo>
                  <a:lnTo>
                    <a:pt x="1658" y="78"/>
                  </a:lnTo>
                  <a:lnTo>
                    <a:pt x="1658" y="78"/>
                  </a:lnTo>
                  <a:lnTo>
                    <a:pt x="1659" y="78"/>
                  </a:lnTo>
                  <a:lnTo>
                    <a:pt x="1659" y="78"/>
                  </a:lnTo>
                  <a:lnTo>
                    <a:pt x="1660" y="89"/>
                  </a:lnTo>
                  <a:lnTo>
                    <a:pt x="1660" y="89"/>
                  </a:lnTo>
                  <a:lnTo>
                    <a:pt x="1661" y="89"/>
                  </a:lnTo>
                  <a:lnTo>
                    <a:pt x="1661" y="89"/>
                  </a:lnTo>
                  <a:lnTo>
                    <a:pt x="1662" y="89"/>
                  </a:lnTo>
                  <a:lnTo>
                    <a:pt x="1662" y="116"/>
                  </a:lnTo>
                  <a:lnTo>
                    <a:pt x="1662" y="116"/>
                  </a:lnTo>
                  <a:lnTo>
                    <a:pt x="1663" y="116"/>
                  </a:lnTo>
                  <a:lnTo>
                    <a:pt x="1663" y="116"/>
                  </a:lnTo>
                  <a:lnTo>
                    <a:pt x="1664" y="116"/>
                  </a:lnTo>
                  <a:lnTo>
                    <a:pt x="1664" y="129"/>
                  </a:lnTo>
                  <a:lnTo>
                    <a:pt x="1664" y="129"/>
                  </a:lnTo>
                  <a:lnTo>
                    <a:pt x="1665" y="129"/>
                  </a:lnTo>
                  <a:lnTo>
                    <a:pt x="1665" y="129"/>
                  </a:lnTo>
                  <a:lnTo>
                    <a:pt x="1666" y="129"/>
                  </a:lnTo>
                  <a:lnTo>
                    <a:pt x="1666" y="148"/>
                  </a:lnTo>
                  <a:lnTo>
                    <a:pt x="1667" y="148"/>
                  </a:lnTo>
                  <a:lnTo>
                    <a:pt x="1667" y="148"/>
                  </a:lnTo>
                  <a:lnTo>
                    <a:pt x="1668" y="148"/>
                  </a:lnTo>
                  <a:lnTo>
                    <a:pt x="1668" y="148"/>
                  </a:lnTo>
                  <a:lnTo>
                    <a:pt x="1668" y="161"/>
                  </a:lnTo>
                  <a:lnTo>
                    <a:pt x="1669" y="161"/>
                  </a:lnTo>
                  <a:lnTo>
                    <a:pt x="1669" y="161"/>
                  </a:lnTo>
                  <a:lnTo>
                    <a:pt x="1670" y="161"/>
                  </a:lnTo>
                  <a:lnTo>
                    <a:pt x="1670" y="161"/>
                  </a:lnTo>
                  <a:lnTo>
                    <a:pt x="1670" y="161"/>
                  </a:lnTo>
                  <a:lnTo>
                    <a:pt x="1671" y="161"/>
                  </a:lnTo>
                  <a:lnTo>
                    <a:pt x="1672" y="161"/>
                  </a:lnTo>
                  <a:lnTo>
                    <a:pt x="1672" y="161"/>
                  </a:lnTo>
                  <a:lnTo>
                    <a:pt x="1672" y="161"/>
                  </a:lnTo>
                  <a:lnTo>
                    <a:pt x="1673" y="171"/>
                  </a:lnTo>
                  <a:lnTo>
                    <a:pt x="1673" y="171"/>
                  </a:lnTo>
                  <a:lnTo>
                    <a:pt x="1674" y="171"/>
                  </a:lnTo>
                  <a:lnTo>
                    <a:pt x="1674" y="171"/>
                  </a:lnTo>
                  <a:lnTo>
                    <a:pt x="1674" y="171"/>
                  </a:lnTo>
                  <a:lnTo>
                    <a:pt x="1675" y="174"/>
                  </a:lnTo>
                  <a:lnTo>
                    <a:pt x="1675" y="174"/>
                  </a:lnTo>
                  <a:lnTo>
                    <a:pt x="1676" y="174"/>
                  </a:lnTo>
                  <a:lnTo>
                    <a:pt x="1676" y="174"/>
                  </a:lnTo>
                  <a:lnTo>
                    <a:pt x="1677" y="174"/>
                  </a:lnTo>
                  <a:lnTo>
                    <a:pt x="1677" y="197"/>
                  </a:lnTo>
                  <a:lnTo>
                    <a:pt x="1678" y="197"/>
                  </a:lnTo>
                  <a:lnTo>
                    <a:pt x="1678" y="197"/>
                  </a:lnTo>
                  <a:lnTo>
                    <a:pt x="1678" y="197"/>
                  </a:lnTo>
                  <a:lnTo>
                    <a:pt x="1679" y="197"/>
                  </a:lnTo>
                  <a:lnTo>
                    <a:pt x="1679" y="297"/>
                  </a:lnTo>
                  <a:lnTo>
                    <a:pt x="1680" y="297"/>
                  </a:lnTo>
                  <a:lnTo>
                    <a:pt x="1680" y="297"/>
                  </a:lnTo>
                  <a:lnTo>
                    <a:pt x="1681" y="297"/>
                  </a:lnTo>
                  <a:lnTo>
                    <a:pt x="1681" y="297"/>
                  </a:lnTo>
                  <a:lnTo>
                    <a:pt x="1681" y="460"/>
                  </a:lnTo>
                  <a:lnTo>
                    <a:pt x="1682" y="460"/>
                  </a:lnTo>
                  <a:lnTo>
                    <a:pt x="1682" y="460"/>
                  </a:lnTo>
                  <a:lnTo>
                    <a:pt x="1683" y="460"/>
                  </a:lnTo>
                  <a:lnTo>
                    <a:pt x="1683" y="460"/>
                  </a:lnTo>
                  <a:lnTo>
                    <a:pt x="1684" y="481"/>
                  </a:lnTo>
                  <a:lnTo>
                    <a:pt x="1684" y="481"/>
                  </a:lnTo>
                  <a:lnTo>
                    <a:pt x="1685" y="481"/>
                  </a:lnTo>
                  <a:lnTo>
                    <a:pt x="1685" y="481"/>
                  </a:lnTo>
                  <a:lnTo>
                    <a:pt x="1685" y="481"/>
                  </a:lnTo>
                  <a:lnTo>
                    <a:pt x="1686" y="481"/>
                  </a:lnTo>
                  <a:lnTo>
                    <a:pt x="1686" y="481"/>
                  </a:lnTo>
                  <a:lnTo>
                    <a:pt x="1687" y="481"/>
                  </a:lnTo>
                  <a:lnTo>
                    <a:pt x="1687" y="481"/>
                  </a:lnTo>
                  <a:lnTo>
                    <a:pt x="1688" y="481"/>
                  </a:lnTo>
                  <a:lnTo>
                    <a:pt x="1688" y="481"/>
                  </a:lnTo>
                  <a:lnTo>
                    <a:pt x="1689" y="481"/>
                  </a:lnTo>
                  <a:lnTo>
                    <a:pt x="1689" y="481"/>
                  </a:lnTo>
                  <a:lnTo>
                    <a:pt x="1689" y="481"/>
                  </a:lnTo>
                  <a:lnTo>
                    <a:pt x="1690" y="481"/>
                  </a:lnTo>
                  <a:lnTo>
                    <a:pt x="1690" y="481"/>
                  </a:lnTo>
                  <a:lnTo>
                    <a:pt x="1691" y="481"/>
                  </a:lnTo>
                  <a:lnTo>
                    <a:pt x="1691" y="481"/>
                  </a:lnTo>
                  <a:lnTo>
                    <a:pt x="1691" y="481"/>
                  </a:lnTo>
                  <a:lnTo>
                    <a:pt x="1692" y="481"/>
                  </a:lnTo>
                  <a:lnTo>
                    <a:pt x="1692" y="426"/>
                  </a:lnTo>
                  <a:lnTo>
                    <a:pt x="1693" y="426"/>
                  </a:lnTo>
                  <a:lnTo>
                    <a:pt x="1693" y="426"/>
                  </a:lnTo>
                  <a:lnTo>
                    <a:pt x="1694" y="426"/>
                  </a:lnTo>
                  <a:lnTo>
                    <a:pt x="1694" y="426"/>
                  </a:lnTo>
                  <a:lnTo>
                    <a:pt x="1695" y="364"/>
                  </a:lnTo>
                  <a:lnTo>
                    <a:pt x="1695" y="364"/>
                  </a:lnTo>
                  <a:lnTo>
                    <a:pt x="1695" y="364"/>
                  </a:lnTo>
                  <a:lnTo>
                    <a:pt x="1696" y="364"/>
                  </a:lnTo>
                  <a:lnTo>
                    <a:pt x="1696" y="364"/>
                  </a:lnTo>
                  <a:lnTo>
                    <a:pt x="1697" y="318"/>
                  </a:lnTo>
                  <a:lnTo>
                    <a:pt x="1697" y="318"/>
                  </a:lnTo>
                  <a:lnTo>
                    <a:pt x="1697" y="318"/>
                  </a:lnTo>
                  <a:lnTo>
                    <a:pt x="1698" y="318"/>
                  </a:lnTo>
                  <a:lnTo>
                    <a:pt x="1698" y="318"/>
                  </a:lnTo>
                  <a:lnTo>
                    <a:pt x="1699" y="301"/>
                  </a:lnTo>
                  <a:lnTo>
                    <a:pt x="1699" y="301"/>
                  </a:lnTo>
                  <a:lnTo>
                    <a:pt x="1700" y="301"/>
                  </a:lnTo>
                  <a:lnTo>
                    <a:pt x="1700" y="301"/>
                  </a:lnTo>
                  <a:lnTo>
                    <a:pt x="1701" y="301"/>
                  </a:lnTo>
                  <a:lnTo>
                    <a:pt x="1701" y="263"/>
                  </a:lnTo>
                  <a:lnTo>
                    <a:pt x="1701" y="263"/>
                  </a:lnTo>
                  <a:lnTo>
                    <a:pt x="1702" y="263"/>
                  </a:lnTo>
                  <a:lnTo>
                    <a:pt x="1702" y="263"/>
                  </a:lnTo>
                  <a:lnTo>
                    <a:pt x="1703" y="263"/>
                  </a:lnTo>
                  <a:lnTo>
                    <a:pt x="1703" y="240"/>
                  </a:lnTo>
                  <a:lnTo>
                    <a:pt x="1704" y="240"/>
                  </a:lnTo>
                  <a:lnTo>
                    <a:pt x="1704" y="240"/>
                  </a:lnTo>
                  <a:lnTo>
                    <a:pt x="1705" y="240"/>
                  </a:lnTo>
                  <a:lnTo>
                    <a:pt x="1705" y="240"/>
                  </a:lnTo>
                  <a:lnTo>
                    <a:pt x="1705" y="237"/>
                  </a:lnTo>
                  <a:lnTo>
                    <a:pt x="1706" y="237"/>
                  </a:lnTo>
                  <a:lnTo>
                    <a:pt x="1706" y="237"/>
                  </a:lnTo>
                  <a:lnTo>
                    <a:pt x="1707" y="237"/>
                  </a:lnTo>
                  <a:lnTo>
                    <a:pt x="1707" y="237"/>
                  </a:lnTo>
                  <a:lnTo>
                    <a:pt x="1707" y="227"/>
                  </a:lnTo>
                  <a:lnTo>
                    <a:pt x="1708" y="227"/>
                  </a:lnTo>
                  <a:lnTo>
                    <a:pt x="1708" y="227"/>
                  </a:lnTo>
                  <a:lnTo>
                    <a:pt x="1709" y="227"/>
                  </a:lnTo>
                  <a:lnTo>
                    <a:pt x="1709" y="227"/>
                  </a:lnTo>
                  <a:lnTo>
                    <a:pt x="1710" y="201"/>
                  </a:lnTo>
                  <a:lnTo>
                    <a:pt x="1710" y="201"/>
                  </a:lnTo>
                  <a:lnTo>
                    <a:pt x="1711" y="201"/>
                  </a:lnTo>
                  <a:lnTo>
                    <a:pt x="1711" y="201"/>
                  </a:lnTo>
                  <a:lnTo>
                    <a:pt x="1712" y="201"/>
                  </a:lnTo>
                  <a:lnTo>
                    <a:pt x="1712" y="176"/>
                  </a:lnTo>
                  <a:lnTo>
                    <a:pt x="1712" y="176"/>
                  </a:lnTo>
                  <a:lnTo>
                    <a:pt x="1713" y="176"/>
                  </a:lnTo>
                  <a:lnTo>
                    <a:pt x="1713" y="176"/>
                  </a:lnTo>
                  <a:lnTo>
                    <a:pt x="1714" y="176"/>
                  </a:lnTo>
                  <a:lnTo>
                    <a:pt x="1714" y="146"/>
                  </a:lnTo>
                  <a:lnTo>
                    <a:pt x="1714" y="146"/>
                  </a:lnTo>
                  <a:lnTo>
                    <a:pt x="1715" y="146"/>
                  </a:lnTo>
                  <a:lnTo>
                    <a:pt x="1716" y="146"/>
                  </a:lnTo>
                  <a:lnTo>
                    <a:pt x="1716" y="146"/>
                  </a:lnTo>
                  <a:lnTo>
                    <a:pt x="1716" y="136"/>
                  </a:lnTo>
                  <a:lnTo>
                    <a:pt x="1717" y="136"/>
                  </a:lnTo>
                  <a:lnTo>
                    <a:pt x="1717" y="136"/>
                  </a:lnTo>
                  <a:lnTo>
                    <a:pt x="1718" y="136"/>
                  </a:lnTo>
                  <a:lnTo>
                    <a:pt x="1718" y="136"/>
                  </a:lnTo>
                  <a:lnTo>
                    <a:pt x="1718" y="121"/>
                  </a:lnTo>
                  <a:lnTo>
                    <a:pt x="1719" y="121"/>
                  </a:lnTo>
                  <a:lnTo>
                    <a:pt x="1719" y="121"/>
                  </a:lnTo>
                  <a:lnTo>
                    <a:pt x="1720" y="121"/>
                  </a:lnTo>
                  <a:lnTo>
                    <a:pt x="1720" y="121"/>
                  </a:lnTo>
                  <a:lnTo>
                    <a:pt x="1721" y="104"/>
                  </a:lnTo>
                  <a:lnTo>
                    <a:pt x="1721" y="104"/>
                  </a:lnTo>
                  <a:lnTo>
                    <a:pt x="1722" y="104"/>
                  </a:lnTo>
                  <a:lnTo>
                    <a:pt x="1722" y="104"/>
                  </a:lnTo>
                  <a:lnTo>
                    <a:pt x="1722" y="104"/>
                  </a:lnTo>
                  <a:lnTo>
                    <a:pt x="1723" y="99"/>
                  </a:lnTo>
                  <a:lnTo>
                    <a:pt x="1723" y="99"/>
                  </a:lnTo>
                  <a:lnTo>
                    <a:pt x="1724" y="99"/>
                  </a:lnTo>
                  <a:lnTo>
                    <a:pt x="1724" y="99"/>
                  </a:lnTo>
                  <a:lnTo>
                    <a:pt x="1724" y="99"/>
                  </a:lnTo>
                  <a:lnTo>
                    <a:pt x="1725" y="108"/>
                  </a:lnTo>
                  <a:lnTo>
                    <a:pt x="1725" y="108"/>
                  </a:lnTo>
                  <a:lnTo>
                    <a:pt x="1726" y="108"/>
                  </a:lnTo>
                  <a:lnTo>
                    <a:pt x="1726" y="108"/>
                  </a:lnTo>
                  <a:lnTo>
                    <a:pt x="1727" y="108"/>
                  </a:lnTo>
                  <a:lnTo>
                    <a:pt x="1727" y="106"/>
                  </a:lnTo>
                  <a:lnTo>
                    <a:pt x="1728" y="106"/>
                  </a:lnTo>
                  <a:lnTo>
                    <a:pt x="1728" y="106"/>
                  </a:lnTo>
                  <a:lnTo>
                    <a:pt x="1728" y="106"/>
                  </a:lnTo>
                  <a:lnTo>
                    <a:pt x="1729" y="106"/>
                  </a:lnTo>
                  <a:lnTo>
                    <a:pt x="1729" y="116"/>
                  </a:lnTo>
                  <a:lnTo>
                    <a:pt x="1730" y="116"/>
                  </a:lnTo>
                  <a:lnTo>
                    <a:pt x="1730" y="116"/>
                  </a:lnTo>
                  <a:lnTo>
                    <a:pt x="1731" y="116"/>
                  </a:lnTo>
                  <a:lnTo>
                    <a:pt x="1731" y="116"/>
                  </a:lnTo>
                  <a:lnTo>
                    <a:pt x="1732" y="99"/>
                  </a:lnTo>
                  <a:lnTo>
                    <a:pt x="1732" y="99"/>
                  </a:lnTo>
                  <a:lnTo>
                    <a:pt x="1732" y="99"/>
                  </a:lnTo>
                  <a:lnTo>
                    <a:pt x="1733" y="99"/>
                  </a:lnTo>
                  <a:lnTo>
                    <a:pt x="1733" y="99"/>
                  </a:lnTo>
                  <a:lnTo>
                    <a:pt x="1734" y="106"/>
                  </a:lnTo>
                  <a:lnTo>
                    <a:pt x="1734" y="106"/>
                  </a:lnTo>
                  <a:lnTo>
                    <a:pt x="1734" y="106"/>
                  </a:lnTo>
                  <a:lnTo>
                    <a:pt x="1735" y="106"/>
                  </a:lnTo>
                  <a:lnTo>
                    <a:pt x="1735" y="106"/>
                  </a:lnTo>
                  <a:lnTo>
                    <a:pt x="1736" y="116"/>
                  </a:lnTo>
                  <a:lnTo>
                    <a:pt x="1736" y="116"/>
                  </a:lnTo>
                  <a:lnTo>
                    <a:pt x="1737" y="116"/>
                  </a:lnTo>
                  <a:lnTo>
                    <a:pt x="1737" y="116"/>
                  </a:lnTo>
                  <a:lnTo>
                    <a:pt x="1738" y="116"/>
                  </a:lnTo>
                  <a:lnTo>
                    <a:pt x="1738" y="114"/>
                  </a:lnTo>
                  <a:lnTo>
                    <a:pt x="1738" y="114"/>
                  </a:lnTo>
                  <a:lnTo>
                    <a:pt x="1739" y="114"/>
                  </a:lnTo>
                  <a:lnTo>
                    <a:pt x="1739" y="114"/>
                  </a:lnTo>
                  <a:lnTo>
                    <a:pt x="1740" y="114"/>
                  </a:lnTo>
                  <a:lnTo>
                    <a:pt x="1740" y="125"/>
                  </a:lnTo>
                  <a:lnTo>
                    <a:pt x="1740" y="125"/>
                  </a:lnTo>
                  <a:lnTo>
                    <a:pt x="1741" y="125"/>
                  </a:lnTo>
                  <a:lnTo>
                    <a:pt x="1741" y="125"/>
                  </a:lnTo>
                  <a:lnTo>
                    <a:pt x="1742" y="125"/>
                  </a:lnTo>
                  <a:lnTo>
                    <a:pt x="1742" y="125"/>
                  </a:lnTo>
                  <a:lnTo>
                    <a:pt x="1743" y="125"/>
                  </a:lnTo>
                  <a:lnTo>
                    <a:pt x="1743" y="125"/>
                  </a:lnTo>
                  <a:lnTo>
                    <a:pt x="1744" y="125"/>
                  </a:lnTo>
                  <a:lnTo>
                    <a:pt x="1744" y="125"/>
                  </a:lnTo>
                  <a:lnTo>
                    <a:pt x="1745" y="97"/>
                  </a:lnTo>
                  <a:lnTo>
                    <a:pt x="1745" y="97"/>
                  </a:lnTo>
                  <a:lnTo>
                    <a:pt x="1745" y="97"/>
                  </a:lnTo>
                  <a:lnTo>
                    <a:pt x="1746" y="97"/>
                  </a:lnTo>
                  <a:lnTo>
                    <a:pt x="1746" y="97"/>
                  </a:lnTo>
                  <a:lnTo>
                    <a:pt x="1747" y="110"/>
                  </a:lnTo>
                  <a:lnTo>
                    <a:pt x="1747" y="110"/>
                  </a:lnTo>
                  <a:lnTo>
                    <a:pt x="1748" y="110"/>
                  </a:lnTo>
                  <a:lnTo>
                    <a:pt x="1748" y="110"/>
                  </a:lnTo>
                  <a:lnTo>
                    <a:pt x="1749" y="110"/>
                  </a:lnTo>
                  <a:lnTo>
                    <a:pt x="1749" y="133"/>
                  </a:lnTo>
                  <a:lnTo>
                    <a:pt x="1749" y="133"/>
                  </a:lnTo>
                  <a:lnTo>
                    <a:pt x="1750" y="133"/>
                  </a:lnTo>
                  <a:lnTo>
                    <a:pt x="1750" y="133"/>
                  </a:lnTo>
                  <a:lnTo>
                    <a:pt x="1751" y="133"/>
                  </a:lnTo>
                  <a:lnTo>
                    <a:pt x="1751" y="144"/>
                  </a:lnTo>
                  <a:lnTo>
                    <a:pt x="1751" y="144"/>
                  </a:lnTo>
                  <a:lnTo>
                    <a:pt x="1752" y="144"/>
                  </a:lnTo>
                  <a:lnTo>
                    <a:pt x="1752" y="144"/>
                  </a:lnTo>
                  <a:lnTo>
                    <a:pt x="1753" y="144"/>
                  </a:lnTo>
                  <a:lnTo>
                    <a:pt x="1753" y="138"/>
                  </a:lnTo>
                  <a:lnTo>
                    <a:pt x="1754" y="138"/>
                  </a:lnTo>
                  <a:lnTo>
                    <a:pt x="1754" y="138"/>
                  </a:lnTo>
                  <a:lnTo>
                    <a:pt x="1755" y="138"/>
                  </a:lnTo>
                  <a:lnTo>
                    <a:pt x="1755" y="138"/>
                  </a:lnTo>
                  <a:lnTo>
                    <a:pt x="1755" y="165"/>
                  </a:lnTo>
                  <a:lnTo>
                    <a:pt x="1756" y="165"/>
                  </a:lnTo>
                  <a:lnTo>
                    <a:pt x="1756" y="165"/>
                  </a:lnTo>
                  <a:lnTo>
                    <a:pt x="1757" y="165"/>
                  </a:lnTo>
                  <a:lnTo>
                    <a:pt x="1757" y="165"/>
                  </a:lnTo>
                  <a:lnTo>
                    <a:pt x="1757" y="184"/>
                  </a:lnTo>
                  <a:lnTo>
                    <a:pt x="1758" y="184"/>
                  </a:lnTo>
                  <a:lnTo>
                    <a:pt x="1758" y="184"/>
                  </a:lnTo>
                  <a:lnTo>
                    <a:pt x="1759" y="184"/>
                  </a:lnTo>
                  <a:lnTo>
                    <a:pt x="1759" y="184"/>
                  </a:lnTo>
                  <a:lnTo>
                    <a:pt x="1760" y="193"/>
                  </a:lnTo>
                  <a:lnTo>
                    <a:pt x="1760" y="193"/>
                  </a:lnTo>
                  <a:lnTo>
                    <a:pt x="1761" y="193"/>
                  </a:lnTo>
                  <a:lnTo>
                    <a:pt x="1761" y="193"/>
                  </a:lnTo>
                  <a:lnTo>
                    <a:pt x="1761" y="193"/>
                  </a:lnTo>
                  <a:lnTo>
                    <a:pt x="1762" y="172"/>
                  </a:lnTo>
                  <a:lnTo>
                    <a:pt x="1762" y="172"/>
                  </a:lnTo>
                  <a:lnTo>
                    <a:pt x="1763" y="172"/>
                  </a:lnTo>
                  <a:lnTo>
                    <a:pt x="1763" y="172"/>
                  </a:lnTo>
                  <a:lnTo>
                    <a:pt x="1764" y="172"/>
                  </a:lnTo>
                  <a:lnTo>
                    <a:pt x="1764" y="235"/>
                  </a:lnTo>
                  <a:lnTo>
                    <a:pt x="1765" y="235"/>
                  </a:lnTo>
                  <a:lnTo>
                    <a:pt x="1765" y="235"/>
                  </a:lnTo>
                  <a:lnTo>
                    <a:pt x="1765" y="235"/>
                  </a:lnTo>
                  <a:lnTo>
                    <a:pt x="1766" y="235"/>
                  </a:lnTo>
                  <a:lnTo>
                    <a:pt x="1766" y="303"/>
                  </a:lnTo>
                  <a:lnTo>
                    <a:pt x="1767" y="303"/>
                  </a:lnTo>
                  <a:lnTo>
                    <a:pt x="1767" y="303"/>
                  </a:lnTo>
                  <a:lnTo>
                    <a:pt x="1767" y="303"/>
                  </a:lnTo>
                  <a:lnTo>
                    <a:pt x="1768" y="303"/>
                  </a:lnTo>
                  <a:lnTo>
                    <a:pt x="1768" y="386"/>
                  </a:lnTo>
                  <a:lnTo>
                    <a:pt x="1769" y="386"/>
                  </a:lnTo>
                  <a:lnTo>
                    <a:pt x="1769" y="386"/>
                  </a:lnTo>
                  <a:lnTo>
                    <a:pt x="1770" y="386"/>
                  </a:lnTo>
                  <a:lnTo>
                    <a:pt x="1770" y="386"/>
                  </a:lnTo>
                  <a:lnTo>
                    <a:pt x="1771" y="420"/>
                  </a:lnTo>
                  <a:lnTo>
                    <a:pt x="1771" y="420"/>
                  </a:lnTo>
                  <a:lnTo>
                    <a:pt x="1771" y="420"/>
                  </a:lnTo>
                  <a:lnTo>
                    <a:pt x="1772" y="420"/>
                  </a:lnTo>
                  <a:lnTo>
                    <a:pt x="1772" y="420"/>
                  </a:lnTo>
                  <a:lnTo>
                    <a:pt x="1773" y="481"/>
                  </a:lnTo>
                  <a:lnTo>
                    <a:pt x="1773" y="481"/>
                  </a:lnTo>
                  <a:lnTo>
                    <a:pt x="1774" y="481"/>
                  </a:lnTo>
                  <a:lnTo>
                    <a:pt x="1774" y="481"/>
                  </a:lnTo>
                  <a:lnTo>
                    <a:pt x="1775" y="481"/>
                  </a:lnTo>
                  <a:lnTo>
                    <a:pt x="1775" y="481"/>
                  </a:lnTo>
                  <a:lnTo>
                    <a:pt x="1776" y="481"/>
                  </a:lnTo>
                  <a:lnTo>
                    <a:pt x="1776" y="481"/>
                  </a:lnTo>
                  <a:lnTo>
                    <a:pt x="1776" y="481"/>
                  </a:lnTo>
                  <a:lnTo>
                    <a:pt x="1777" y="481"/>
                  </a:lnTo>
                  <a:lnTo>
                    <a:pt x="1777" y="481"/>
                  </a:lnTo>
                  <a:lnTo>
                    <a:pt x="1778" y="481"/>
                  </a:lnTo>
                  <a:lnTo>
                    <a:pt x="1778" y="481"/>
                  </a:lnTo>
                  <a:lnTo>
                    <a:pt x="1778" y="481"/>
                  </a:lnTo>
                  <a:lnTo>
                    <a:pt x="1779" y="481"/>
                  </a:lnTo>
                  <a:lnTo>
                    <a:pt x="1779" y="481"/>
                  </a:lnTo>
                  <a:lnTo>
                    <a:pt x="1780" y="481"/>
                  </a:lnTo>
                  <a:lnTo>
                    <a:pt x="1780" y="481"/>
                  </a:lnTo>
                  <a:lnTo>
                    <a:pt x="1781" y="481"/>
                  </a:lnTo>
                  <a:lnTo>
                    <a:pt x="1781" y="481"/>
                  </a:lnTo>
                  <a:lnTo>
                    <a:pt x="1782" y="481"/>
                  </a:lnTo>
                  <a:lnTo>
                    <a:pt x="1782" y="481"/>
                  </a:lnTo>
                  <a:lnTo>
                    <a:pt x="1782" y="481"/>
                  </a:lnTo>
                  <a:lnTo>
                    <a:pt x="1783" y="481"/>
                  </a:lnTo>
                  <a:lnTo>
                    <a:pt x="1783" y="481"/>
                  </a:lnTo>
                  <a:lnTo>
                    <a:pt x="1784" y="481"/>
                  </a:lnTo>
                  <a:lnTo>
                    <a:pt x="1784" y="481"/>
                  </a:lnTo>
                  <a:lnTo>
                    <a:pt x="1784" y="481"/>
                  </a:lnTo>
                  <a:lnTo>
                    <a:pt x="1785" y="481"/>
                  </a:lnTo>
                  <a:lnTo>
                    <a:pt x="1785" y="481"/>
                  </a:lnTo>
                  <a:lnTo>
                    <a:pt x="1786" y="481"/>
                  </a:lnTo>
                  <a:lnTo>
                    <a:pt x="1786" y="481"/>
                  </a:lnTo>
                  <a:lnTo>
                    <a:pt x="1787" y="481"/>
                  </a:lnTo>
                  <a:lnTo>
                    <a:pt x="1787" y="481"/>
                  </a:lnTo>
                  <a:lnTo>
                    <a:pt x="1788" y="481"/>
                  </a:lnTo>
                  <a:lnTo>
                    <a:pt x="1788" y="481"/>
                  </a:lnTo>
                  <a:lnTo>
                    <a:pt x="1788" y="481"/>
                  </a:lnTo>
                  <a:lnTo>
                    <a:pt x="1789" y="481"/>
                  </a:lnTo>
                  <a:lnTo>
                    <a:pt x="1789" y="481"/>
                  </a:lnTo>
                  <a:lnTo>
                    <a:pt x="1790" y="481"/>
                  </a:lnTo>
                  <a:lnTo>
                    <a:pt x="1790" y="481"/>
                  </a:lnTo>
                  <a:lnTo>
                    <a:pt x="1791" y="481"/>
                  </a:lnTo>
                  <a:lnTo>
                    <a:pt x="1791" y="481"/>
                  </a:lnTo>
                  <a:lnTo>
                    <a:pt x="1792" y="481"/>
                  </a:lnTo>
                  <a:lnTo>
                    <a:pt x="1792" y="481"/>
                  </a:lnTo>
                  <a:lnTo>
                    <a:pt x="1792" y="481"/>
                  </a:lnTo>
                  <a:lnTo>
                    <a:pt x="1793" y="481"/>
                  </a:lnTo>
                  <a:lnTo>
                    <a:pt x="1793" y="481"/>
                  </a:lnTo>
                  <a:lnTo>
                    <a:pt x="1794" y="481"/>
                  </a:lnTo>
                  <a:lnTo>
                    <a:pt x="1794" y="481"/>
                  </a:lnTo>
                  <a:lnTo>
                    <a:pt x="1794" y="468"/>
                  </a:lnTo>
                  <a:lnTo>
                    <a:pt x="1795" y="468"/>
                  </a:lnTo>
                  <a:lnTo>
                    <a:pt x="1795" y="468"/>
                  </a:lnTo>
                  <a:lnTo>
                    <a:pt x="1796" y="468"/>
                  </a:lnTo>
                  <a:lnTo>
                    <a:pt x="1796" y="468"/>
                  </a:lnTo>
                  <a:lnTo>
                    <a:pt x="1797" y="428"/>
                  </a:lnTo>
                  <a:lnTo>
                    <a:pt x="1797" y="428"/>
                  </a:lnTo>
                  <a:lnTo>
                    <a:pt x="1798" y="428"/>
                  </a:lnTo>
                  <a:lnTo>
                    <a:pt x="1798" y="428"/>
                  </a:lnTo>
                  <a:lnTo>
                    <a:pt x="1798" y="428"/>
                  </a:lnTo>
                  <a:lnTo>
                    <a:pt x="1799" y="411"/>
                  </a:lnTo>
                  <a:lnTo>
                    <a:pt x="1799" y="411"/>
                  </a:lnTo>
                  <a:lnTo>
                    <a:pt x="1800" y="411"/>
                  </a:lnTo>
                  <a:lnTo>
                    <a:pt x="1800" y="411"/>
                  </a:lnTo>
                  <a:lnTo>
                    <a:pt x="1800" y="411"/>
                  </a:lnTo>
                  <a:lnTo>
                    <a:pt x="1801" y="373"/>
                  </a:lnTo>
                  <a:lnTo>
                    <a:pt x="1801" y="373"/>
                  </a:lnTo>
                  <a:lnTo>
                    <a:pt x="1802" y="373"/>
                  </a:lnTo>
                  <a:lnTo>
                    <a:pt x="1802" y="373"/>
                  </a:lnTo>
                  <a:lnTo>
                    <a:pt x="1803" y="373"/>
                  </a:lnTo>
                  <a:lnTo>
                    <a:pt x="1803" y="369"/>
                  </a:lnTo>
                  <a:lnTo>
                    <a:pt x="1804" y="369"/>
                  </a:lnTo>
                  <a:lnTo>
                    <a:pt x="1804" y="369"/>
                  </a:lnTo>
                  <a:lnTo>
                    <a:pt x="1804" y="369"/>
                  </a:lnTo>
                  <a:lnTo>
                    <a:pt x="1805" y="369"/>
                  </a:lnTo>
                  <a:lnTo>
                    <a:pt x="1805" y="339"/>
                  </a:lnTo>
                  <a:lnTo>
                    <a:pt x="1806" y="339"/>
                  </a:lnTo>
                  <a:lnTo>
                    <a:pt x="1806" y="339"/>
                  </a:lnTo>
                  <a:lnTo>
                    <a:pt x="1807" y="339"/>
                  </a:lnTo>
                  <a:lnTo>
                    <a:pt x="1807" y="339"/>
                  </a:lnTo>
                  <a:lnTo>
                    <a:pt x="1808" y="339"/>
                  </a:lnTo>
                  <a:lnTo>
                    <a:pt x="1808" y="339"/>
                  </a:lnTo>
                  <a:lnTo>
                    <a:pt x="1809" y="339"/>
                  </a:lnTo>
                  <a:lnTo>
                    <a:pt x="1809" y="339"/>
                  </a:lnTo>
                  <a:lnTo>
                    <a:pt x="1809" y="339"/>
                  </a:lnTo>
                  <a:lnTo>
                    <a:pt x="1810" y="326"/>
                  </a:lnTo>
                  <a:lnTo>
                    <a:pt x="1810" y="326"/>
                  </a:lnTo>
                  <a:lnTo>
                    <a:pt x="1811" y="326"/>
                  </a:lnTo>
                  <a:lnTo>
                    <a:pt x="1811" y="326"/>
                  </a:lnTo>
                  <a:lnTo>
                    <a:pt x="1811" y="326"/>
                  </a:lnTo>
                  <a:lnTo>
                    <a:pt x="1812" y="318"/>
                  </a:lnTo>
                  <a:lnTo>
                    <a:pt x="1812" y="318"/>
                  </a:lnTo>
                  <a:lnTo>
                    <a:pt x="1813" y="318"/>
                  </a:lnTo>
                  <a:lnTo>
                    <a:pt x="1813" y="318"/>
                  </a:lnTo>
                  <a:lnTo>
                    <a:pt x="1814" y="318"/>
                  </a:lnTo>
                  <a:lnTo>
                    <a:pt x="1814" y="303"/>
                  </a:lnTo>
                  <a:lnTo>
                    <a:pt x="1815" y="303"/>
                  </a:lnTo>
                  <a:lnTo>
                    <a:pt x="1815" y="303"/>
                  </a:lnTo>
                  <a:lnTo>
                    <a:pt x="1815" y="303"/>
                  </a:lnTo>
                  <a:lnTo>
                    <a:pt x="1816" y="303"/>
                  </a:lnTo>
                  <a:lnTo>
                    <a:pt x="1816" y="316"/>
                  </a:lnTo>
                  <a:lnTo>
                    <a:pt x="1817" y="316"/>
                  </a:lnTo>
                  <a:lnTo>
                    <a:pt x="1817" y="316"/>
                  </a:lnTo>
                  <a:lnTo>
                    <a:pt x="1818" y="316"/>
                  </a:lnTo>
                  <a:lnTo>
                    <a:pt x="1818" y="316"/>
                  </a:lnTo>
                  <a:lnTo>
                    <a:pt x="1819" y="269"/>
                  </a:lnTo>
                  <a:lnTo>
                    <a:pt x="1819" y="269"/>
                  </a:lnTo>
                  <a:lnTo>
                    <a:pt x="1819" y="269"/>
                  </a:lnTo>
                  <a:lnTo>
                    <a:pt x="1820" y="269"/>
                  </a:lnTo>
                  <a:lnTo>
                    <a:pt x="1820" y="269"/>
                  </a:lnTo>
                  <a:lnTo>
                    <a:pt x="1821" y="242"/>
                  </a:lnTo>
                  <a:lnTo>
                    <a:pt x="1821" y="242"/>
                  </a:lnTo>
                  <a:lnTo>
                    <a:pt x="1821" y="242"/>
                  </a:lnTo>
                  <a:lnTo>
                    <a:pt x="1822" y="242"/>
                  </a:lnTo>
                  <a:lnTo>
                    <a:pt x="1822" y="242"/>
                  </a:lnTo>
                  <a:lnTo>
                    <a:pt x="1823" y="237"/>
                  </a:lnTo>
                  <a:lnTo>
                    <a:pt x="1823" y="237"/>
                  </a:lnTo>
                  <a:lnTo>
                    <a:pt x="1824" y="237"/>
                  </a:lnTo>
                  <a:lnTo>
                    <a:pt x="1824" y="237"/>
                  </a:lnTo>
                  <a:lnTo>
                    <a:pt x="1825" y="237"/>
                  </a:lnTo>
                  <a:lnTo>
                    <a:pt x="1825" y="227"/>
                  </a:lnTo>
                  <a:lnTo>
                    <a:pt x="1825" y="227"/>
                  </a:lnTo>
                  <a:lnTo>
                    <a:pt x="1826" y="227"/>
                  </a:lnTo>
                  <a:lnTo>
                    <a:pt x="1826" y="227"/>
                  </a:lnTo>
                  <a:lnTo>
                    <a:pt x="1827" y="227"/>
                  </a:lnTo>
                  <a:lnTo>
                    <a:pt x="1827" y="216"/>
                  </a:lnTo>
                  <a:lnTo>
                    <a:pt x="1827" y="216"/>
                  </a:lnTo>
                  <a:lnTo>
                    <a:pt x="1828" y="216"/>
                  </a:lnTo>
                  <a:lnTo>
                    <a:pt x="1828" y="216"/>
                  </a:lnTo>
                  <a:lnTo>
                    <a:pt x="1829" y="216"/>
                  </a:lnTo>
                  <a:lnTo>
                    <a:pt x="1829" y="212"/>
                  </a:lnTo>
                  <a:lnTo>
                    <a:pt x="1830" y="212"/>
                  </a:lnTo>
                  <a:lnTo>
                    <a:pt x="1830" y="212"/>
                  </a:lnTo>
                  <a:lnTo>
                    <a:pt x="1831" y="212"/>
                  </a:lnTo>
                  <a:lnTo>
                    <a:pt x="1831" y="212"/>
                  </a:lnTo>
                  <a:lnTo>
                    <a:pt x="1831" y="339"/>
                  </a:lnTo>
                  <a:lnTo>
                    <a:pt x="1832" y="339"/>
                  </a:lnTo>
                  <a:lnTo>
                    <a:pt x="1832" y="339"/>
                  </a:lnTo>
                  <a:lnTo>
                    <a:pt x="1833" y="339"/>
                  </a:lnTo>
                  <a:lnTo>
                    <a:pt x="1833" y="339"/>
                  </a:lnTo>
                  <a:lnTo>
                    <a:pt x="1834" y="481"/>
                  </a:lnTo>
                  <a:lnTo>
                    <a:pt x="1834" y="481"/>
                  </a:lnTo>
                  <a:lnTo>
                    <a:pt x="1835" y="481"/>
                  </a:lnTo>
                  <a:lnTo>
                    <a:pt x="1835" y="481"/>
                  </a:lnTo>
                  <a:lnTo>
                    <a:pt x="1835" y="481"/>
                  </a:lnTo>
                  <a:lnTo>
                    <a:pt x="1836" y="481"/>
                  </a:lnTo>
                  <a:lnTo>
                    <a:pt x="1836" y="481"/>
                  </a:lnTo>
                  <a:lnTo>
                    <a:pt x="1837" y="481"/>
                  </a:lnTo>
                  <a:lnTo>
                    <a:pt x="1837" y="481"/>
                  </a:lnTo>
                  <a:lnTo>
                    <a:pt x="1837" y="481"/>
                  </a:lnTo>
                  <a:lnTo>
                    <a:pt x="1838" y="481"/>
                  </a:lnTo>
                  <a:lnTo>
                    <a:pt x="1838" y="481"/>
                  </a:lnTo>
                  <a:lnTo>
                    <a:pt x="1839" y="481"/>
                  </a:lnTo>
                  <a:lnTo>
                    <a:pt x="1839" y="481"/>
                  </a:lnTo>
                  <a:lnTo>
                    <a:pt x="1840" y="481"/>
                  </a:lnTo>
                  <a:lnTo>
                    <a:pt x="1840" y="481"/>
                  </a:lnTo>
                  <a:lnTo>
                    <a:pt x="1841" y="481"/>
                  </a:lnTo>
                  <a:lnTo>
                    <a:pt x="1841" y="481"/>
                  </a:lnTo>
                  <a:lnTo>
                    <a:pt x="1842" y="481"/>
                  </a:lnTo>
                  <a:lnTo>
                    <a:pt x="1842" y="481"/>
                  </a:lnTo>
                  <a:lnTo>
                    <a:pt x="1842" y="460"/>
                  </a:lnTo>
                  <a:lnTo>
                    <a:pt x="1843" y="460"/>
                  </a:lnTo>
                  <a:lnTo>
                    <a:pt x="1843" y="460"/>
                  </a:lnTo>
                  <a:lnTo>
                    <a:pt x="1844" y="460"/>
                  </a:lnTo>
                  <a:lnTo>
                    <a:pt x="1844" y="460"/>
                  </a:lnTo>
                  <a:lnTo>
                    <a:pt x="1844" y="422"/>
                  </a:lnTo>
                  <a:lnTo>
                    <a:pt x="1845" y="422"/>
                  </a:lnTo>
                  <a:lnTo>
                    <a:pt x="1845" y="422"/>
                  </a:lnTo>
                  <a:lnTo>
                    <a:pt x="1846" y="422"/>
                  </a:lnTo>
                  <a:lnTo>
                    <a:pt x="1846" y="422"/>
                  </a:lnTo>
                  <a:lnTo>
                    <a:pt x="1847" y="388"/>
                  </a:lnTo>
                  <a:lnTo>
                    <a:pt x="1847" y="388"/>
                  </a:lnTo>
                  <a:lnTo>
                    <a:pt x="1848" y="388"/>
                  </a:lnTo>
                  <a:lnTo>
                    <a:pt x="1848" y="388"/>
                  </a:lnTo>
                  <a:lnTo>
                    <a:pt x="1848" y="388"/>
                  </a:lnTo>
                  <a:lnTo>
                    <a:pt x="1849" y="346"/>
                  </a:lnTo>
                  <a:lnTo>
                    <a:pt x="1849" y="346"/>
                  </a:lnTo>
                  <a:lnTo>
                    <a:pt x="1850" y="346"/>
                  </a:lnTo>
                  <a:lnTo>
                    <a:pt x="1850" y="346"/>
                  </a:lnTo>
                  <a:lnTo>
                    <a:pt x="1851" y="346"/>
                  </a:lnTo>
                  <a:lnTo>
                    <a:pt x="1851" y="318"/>
                  </a:lnTo>
                  <a:lnTo>
                    <a:pt x="1852" y="318"/>
                  </a:lnTo>
                  <a:lnTo>
                    <a:pt x="1852" y="318"/>
                  </a:lnTo>
                  <a:lnTo>
                    <a:pt x="1852" y="318"/>
                  </a:lnTo>
                  <a:lnTo>
                    <a:pt x="1853" y="318"/>
                  </a:lnTo>
                  <a:lnTo>
                    <a:pt x="1853" y="305"/>
                  </a:lnTo>
                  <a:lnTo>
                    <a:pt x="1854" y="305"/>
                  </a:lnTo>
                  <a:lnTo>
                    <a:pt x="1854" y="305"/>
                  </a:lnTo>
                  <a:lnTo>
                    <a:pt x="1854" y="305"/>
                  </a:lnTo>
                  <a:lnTo>
                    <a:pt x="1855" y="305"/>
                  </a:lnTo>
                  <a:lnTo>
                    <a:pt x="1855" y="278"/>
                  </a:lnTo>
                  <a:lnTo>
                    <a:pt x="1856" y="278"/>
                  </a:lnTo>
                  <a:lnTo>
                    <a:pt x="1856" y="278"/>
                  </a:lnTo>
                  <a:lnTo>
                    <a:pt x="1857" y="278"/>
                  </a:lnTo>
                  <a:lnTo>
                    <a:pt x="1857" y="278"/>
                  </a:lnTo>
                  <a:lnTo>
                    <a:pt x="1858" y="250"/>
                  </a:lnTo>
                  <a:lnTo>
                    <a:pt x="1858" y="250"/>
                  </a:lnTo>
                  <a:lnTo>
                    <a:pt x="1858" y="250"/>
                  </a:lnTo>
                  <a:lnTo>
                    <a:pt x="1859" y="250"/>
                  </a:lnTo>
                  <a:lnTo>
                    <a:pt x="1859" y="250"/>
                  </a:lnTo>
                  <a:lnTo>
                    <a:pt x="1860" y="227"/>
                  </a:lnTo>
                  <a:lnTo>
                    <a:pt x="1860" y="227"/>
                  </a:lnTo>
                  <a:lnTo>
                    <a:pt x="1860" y="227"/>
                  </a:lnTo>
                  <a:lnTo>
                    <a:pt x="1861" y="227"/>
                  </a:lnTo>
                  <a:lnTo>
                    <a:pt x="1862" y="227"/>
                  </a:lnTo>
                  <a:lnTo>
                    <a:pt x="1862" y="227"/>
                  </a:lnTo>
                  <a:lnTo>
                    <a:pt x="1862" y="227"/>
                  </a:lnTo>
                  <a:lnTo>
                    <a:pt x="1863" y="227"/>
                  </a:lnTo>
                  <a:lnTo>
                    <a:pt x="1863" y="227"/>
                  </a:lnTo>
                  <a:lnTo>
                    <a:pt x="1864" y="227"/>
                  </a:lnTo>
                  <a:lnTo>
                    <a:pt x="1864" y="204"/>
                  </a:lnTo>
                  <a:lnTo>
                    <a:pt x="1864" y="204"/>
                  </a:lnTo>
                  <a:lnTo>
                    <a:pt x="1865" y="204"/>
                  </a:lnTo>
                  <a:lnTo>
                    <a:pt x="1865" y="204"/>
                  </a:lnTo>
                  <a:lnTo>
                    <a:pt x="1866" y="204"/>
                  </a:lnTo>
                  <a:lnTo>
                    <a:pt x="1866" y="214"/>
                  </a:lnTo>
                  <a:lnTo>
                    <a:pt x="1867" y="214"/>
                  </a:lnTo>
                  <a:lnTo>
                    <a:pt x="1867" y="214"/>
                  </a:lnTo>
                  <a:lnTo>
                    <a:pt x="1868" y="214"/>
                  </a:lnTo>
                  <a:lnTo>
                    <a:pt x="1868" y="214"/>
                  </a:lnTo>
                  <a:lnTo>
                    <a:pt x="1868" y="246"/>
                  </a:lnTo>
                  <a:lnTo>
                    <a:pt x="1869" y="246"/>
                  </a:lnTo>
                  <a:lnTo>
                    <a:pt x="1869" y="246"/>
                  </a:lnTo>
                  <a:lnTo>
                    <a:pt x="1870" y="246"/>
                  </a:lnTo>
                  <a:lnTo>
                    <a:pt x="1870" y="246"/>
                  </a:lnTo>
                  <a:lnTo>
                    <a:pt x="1870" y="223"/>
                  </a:lnTo>
                  <a:lnTo>
                    <a:pt x="1871" y="223"/>
                  </a:lnTo>
                  <a:lnTo>
                    <a:pt x="1871" y="223"/>
                  </a:lnTo>
                  <a:lnTo>
                    <a:pt x="1872" y="223"/>
                  </a:lnTo>
                  <a:lnTo>
                    <a:pt x="1872" y="223"/>
                  </a:lnTo>
                  <a:lnTo>
                    <a:pt x="1873" y="208"/>
                  </a:lnTo>
                  <a:lnTo>
                    <a:pt x="1873" y="208"/>
                  </a:lnTo>
                  <a:lnTo>
                    <a:pt x="1874" y="208"/>
                  </a:lnTo>
                  <a:lnTo>
                    <a:pt x="1874" y="208"/>
                  </a:lnTo>
                  <a:lnTo>
                    <a:pt x="1875" y="208"/>
                  </a:lnTo>
                  <a:lnTo>
                    <a:pt x="1875" y="199"/>
                  </a:lnTo>
                  <a:lnTo>
                    <a:pt x="1875" y="199"/>
                  </a:lnTo>
                  <a:lnTo>
                    <a:pt x="1876" y="199"/>
                  </a:lnTo>
                  <a:lnTo>
                    <a:pt x="1876" y="199"/>
                  </a:lnTo>
                  <a:lnTo>
                    <a:pt x="1877" y="199"/>
                  </a:lnTo>
                  <a:lnTo>
                    <a:pt x="1877" y="193"/>
                  </a:lnTo>
                  <a:lnTo>
                    <a:pt x="1878" y="193"/>
                  </a:lnTo>
                  <a:lnTo>
                    <a:pt x="1878" y="193"/>
                  </a:lnTo>
                  <a:lnTo>
                    <a:pt x="1879" y="193"/>
                  </a:lnTo>
                  <a:lnTo>
                    <a:pt x="1879" y="193"/>
                  </a:lnTo>
                  <a:lnTo>
                    <a:pt x="1879" y="197"/>
                  </a:lnTo>
                  <a:lnTo>
                    <a:pt x="1880" y="197"/>
                  </a:lnTo>
                  <a:lnTo>
                    <a:pt x="1880" y="197"/>
                  </a:lnTo>
                  <a:lnTo>
                    <a:pt x="1881" y="197"/>
                  </a:lnTo>
                  <a:lnTo>
                    <a:pt x="1881" y="197"/>
                  </a:lnTo>
                  <a:lnTo>
                    <a:pt x="1881" y="220"/>
                  </a:lnTo>
                  <a:lnTo>
                    <a:pt x="1882" y="220"/>
                  </a:lnTo>
                  <a:lnTo>
                    <a:pt x="1882" y="220"/>
                  </a:lnTo>
                  <a:lnTo>
                    <a:pt x="1883" y="220"/>
                  </a:lnTo>
                  <a:lnTo>
                    <a:pt x="1883" y="220"/>
                  </a:lnTo>
                  <a:lnTo>
                    <a:pt x="1884" y="203"/>
                  </a:lnTo>
                  <a:lnTo>
                    <a:pt x="1884" y="203"/>
                  </a:lnTo>
                  <a:lnTo>
                    <a:pt x="1885" y="203"/>
                  </a:lnTo>
                  <a:lnTo>
                    <a:pt x="1885" y="203"/>
                  </a:lnTo>
                  <a:lnTo>
                    <a:pt x="1885" y="203"/>
                  </a:lnTo>
                  <a:lnTo>
                    <a:pt x="1886" y="187"/>
                  </a:lnTo>
                  <a:lnTo>
                    <a:pt x="1886" y="187"/>
                  </a:lnTo>
                  <a:lnTo>
                    <a:pt x="1887" y="187"/>
                  </a:lnTo>
                  <a:lnTo>
                    <a:pt x="1887" y="187"/>
                  </a:lnTo>
                  <a:lnTo>
                    <a:pt x="1887" y="187"/>
                  </a:lnTo>
                  <a:lnTo>
                    <a:pt x="1888" y="121"/>
                  </a:lnTo>
                  <a:lnTo>
                    <a:pt x="1888" y="121"/>
                  </a:lnTo>
                  <a:lnTo>
                    <a:pt x="1889" y="121"/>
                  </a:lnTo>
                  <a:lnTo>
                    <a:pt x="1889" y="121"/>
                  </a:lnTo>
                  <a:lnTo>
                    <a:pt x="1890" y="121"/>
                  </a:lnTo>
                  <a:lnTo>
                    <a:pt x="1890" y="0"/>
                  </a:lnTo>
                  <a:lnTo>
                    <a:pt x="1891" y="0"/>
                  </a:lnTo>
                  <a:lnTo>
                    <a:pt x="1891" y="0"/>
                  </a:lnTo>
                  <a:lnTo>
                    <a:pt x="1891" y="0"/>
                  </a:lnTo>
                  <a:lnTo>
                    <a:pt x="1892" y="0"/>
                  </a:lnTo>
                  <a:lnTo>
                    <a:pt x="1892" y="0"/>
                  </a:lnTo>
                  <a:lnTo>
                    <a:pt x="1893" y="0"/>
                  </a:lnTo>
                  <a:lnTo>
                    <a:pt x="1893" y="0"/>
                  </a:lnTo>
                  <a:lnTo>
                    <a:pt x="1894" y="0"/>
                  </a:lnTo>
                  <a:lnTo>
                    <a:pt x="1894" y="0"/>
                  </a:lnTo>
                  <a:lnTo>
                    <a:pt x="1895" y="0"/>
                  </a:lnTo>
                  <a:lnTo>
                    <a:pt x="1895" y="0"/>
                  </a:lnTo>
                  <a:lnTo>
                    <a:pt x="1895" y="0"/>
                  </a:lnTo>
                  <a:lnTo>
                    <a:pt x="1896" y="0"/>
                  </a:lnTo>
                  <a:lnTo>
                    <a:pt x="1896" y="0"/>
                  </a:lnTo>
                  <a:lnTo>
                    <a:pt x="1897" y="0"/>
                  </a:lnTo>
                  <a:lnTo>
                    <a:pt x="1897" y="0"/>
                  </a:lnTo>
                  <a:lnTo>
                    <a:pt x="1897" y="0"/>
                  </a:lnTo>
                  <a:lnTo>
                    <a:pt x="1898" y="0"/>
                  </a:lnTo>
                  <a:lnTo>
                    <a:pt x="1898" y="0"/>
                  </a:lnTo>
                  <a:lnTo>
                    <a:pt x="1899" y="0"/>
                  </a:lnTo>
                  <a:lnTo>
                    <a:pt x="1899" y="0"/>
                  </a:lnTo>
                  <a:lnTo>
                    <a:pt x="1900" y="0"/>
                  </a:lnTo>
                  <a:lnTo>
                    <a:pt x="1900" y="0"/>
                  </a:lnTo>
                  <a:lnTo>
                    <a:pt x="1901" y="0"/>
                  </a:lnTo>
                  <a:lnTo>
                    <a:pt x="1901" y="0"/>
                  </a:lnTo>
                  <a:lnTo>
                    <a:pt x="1901" y="0"/>
                  </a:lnTo>
                  <a:lnTo>
                    <a:pt x="1902" y="0"/>
                  </a:lnTo>
                  <a:lnTo>
                    <a:pt x="1902" y="0"/>
                  </a:lnTo>
                  <a:lnTo>
                    <a:pt x="1903" y="0"/>
                  </a:lnTo>
                  <a:lnTo>
                    <a:pt x="1903" y="0"/>
                  </a:lnTo>
                  <a:lnTo>
                    <a:pt x="1903" y="0"/>
                  </a:lnTo>
                  <a:lnTo>
                    <a:pt x="1904" y="0"/>
                  </a:lnTo>
                  <a:lnTo>
                    <a:pt x="1904" y="0"/>
                  </a:lnTo>
                  <a:lnTo>
                    <a:pt x="1905" y="0"/>
                  </a:lnTo>
                  <a:lnTo>
                    <a:pt x="1906" y="0"/>
                  </a:lnTo>
                  <a:lnTo>
                    <a:pt x="1906" y="0"/>
                  </a:lnTo>
                  <a:lnTo>
                    <a:pt x="1906" y="0"/>
                  </a:lnTo>
                  <a:lnTo>
                    <a:pt x="1907" y="0"/>
                  </a:lnTo>
                  <a:lnTo>
                    <a:pt x="1907" y="0"/>
                  </a:lnTo>
                  <a:lnTo>
                    <a:pt x="1908" y="0"/>
                  </a:lnTo>
                  <a:lnTo>
                    <a:pt x="1908" y="0"/>
                  </a:lnTo>
                  <a:lnTo>
                    <a:pt x="1908" y="0"/>
                  </a:lnTo>
                  <a:lnTo>
                    <a:pt x="1909" y="0"/>
                  </a:lnTo>
                  <a:lnTo>
                    <a:pt x="1909" y="0"/>
                  </a:lnTo>
                  <a:lnTo>
                    <a:pt x="1910" y="0"/>
                  </a:lnTo>
                  <a:lnTo>
                    <a:pt x="1910" y="0"/>
                  </a:lnTo>
                  <a:lnTo>
                    <a:pt x="1911" y="0"/>
                  </a:lnTo>
                  <a:lnTo>
                    <a:pt x="1911" y="0"/>
                  </a:lnTo>
                  <a:lnTo>
                    <a:pt x="1912" y="0"/>
                  </a:lnTo>
                  <a:lnTo>
                    <a:pt x="1912" y="0"/>
                  </a:lnTo>
                  <a:lnTo>
                    <a:pt x="1912" y="0"/>
                  </a:lnTo>
                  <a:lnTo>
                    <a:pt x="1913" y="0"/>
                  </a:lnTo>
                  <a:lnTo>
                    <a:pt x="1913" y="0"/>
                  </a:lnTo>
                  <a:lnTo>
                    <a:pt x="1914" y="0"/>
                  </a:lnTo>
                  <a:lnTo>
                    <a:pt x="1914" y="0"/>
                  </a:lnTo>
                  <a:lnTo>
                    <a:pt x="1914" y="0"/>
                  </a:lnTo>
                  <a:lnTo>
                    <a:pt x="1915" y="0"/>
                  </a:lnTo>
                  <a:lnTo>
                    <a:pt x="1915" y="0"/>
                  </a:lnTo>
                  <a:lnTo>
                    <a:pt x="1916" y="0"/>
                  </a:lnTo>
                  <a:lnTo>
                    <a:pt x="1916" y="0"/>
                  </a:lnTo>
                  <a:lnTo>
                    <a:pt x="1917" y="0"/>
                  </a:lnTo>
                  <a:lnTo>
                    <a:pt x="1917" y="0"/>
                  </a:lnTo>
                  <a:lnTo>
                    <a:pt x="1918" y="0"/>
                  </a:lnTo>
                  <a:lnTo>
                    <a:pt x="1918" y="0"/>
                  </a:lnTo>
                  <a:lnTo>
                    <a:pt x="1918" y="0"/>
                  </a:lnTo>
                  <a:lnTo>
                    <a:pt x="1919" y="0"/>
                  </a:lnTo>
                  <a:lnTo>
                    <a:pt x="1919" y="0"/>
                  </a:lnTo>
                  <a:lnTo>
                    <a:pt x="1920" y="0"/>
                  </a:lnTo>
                  <a:lnTo>
                    <a:pt x="1920" y="0"/>
                  </a:lnTo>
                  <a:lnTo>
                    <a:pt x="1921" y="0"/>
                  </a:lnTo>
                  <a:lnTo>
                    <a:pt x="1921" y="0"/>
                  </a:lnTo>
                  <a:lnTo>
                    <a:pt x="1922" y="0"/>
                  </a:lnTo>
                  <a:lnTo>
                    <a:pt x="1922" y="0"/>
                  </a:lnTo>
                  <a:lnTo>
                    <a:pt x="1922" y="0"/>
                  </a:lnTo>
                  <a:lnTo>
                    <a:pt x="1923" y="0"/>
                  </a:lnTo>
                  <a:lnTo>
                    <a:pt x="1923" y="0"/>
                  </a:lnTo>
                  <a:lnTo>
                    <a:pt x="1924" y="0"/>
                  </a:lnTo>
                  <a:lnTo>
                    <a:pt x="1924" y="0"/>
                  </a:lnTo>
                  <a:lnTo>
                    <a:pt x="1924" y="0"/>
                  </a:lnTo>
                  <a:lnTo>
                    <a:pt x="1925" y="13"/>
                  </a:lnTo>
                  <a:lnTo>
                    <a:pt x="1925" y="13"/>
                  </a:lnTo>
                  <a:lnTo>
                    <a:pt x="1926" y="13"/>
                  </a:lnTo>
                  <a:lnTo>
                    <a:pt x="1926" y="13"/>
                  </a:lnTo>
                  <a:lnTo>
                    <a:pt x="1927" y="13"/>
                  </a:lnTo>
                  <a:lnTo>
                    <a:pt x="1927" y="169"/>
                  </a:lnTo>
                  <a:lnTo>
                    <a:pt x="1928" y="169"/>
                  </a:lnTo>
                  <a:lnTo>
                    <a:pt x="1928" y="169"/>
                  </a:lnTo>
                  <a:lnTo>
                    <a:pt x="1928" y="169"/>
                  </a:lnTo>
                  <a:lnTo>
                    <a:pt x="1929" y="169"/>
                  </a:lnTo>
                  <a:lnTo>
                    <a:pt x="1929" y="346"/>
                  </a:lnTo>
                  <a:lnTo>
                    <a:pt x="1930" y="346"/>
                  </a:lnTo>
                  <a:lnTo>
                    <a:pt x="1930" y="346"/>
                  </a:lnTo>
                  <a:lnTo>
                    <a:pt x="1930" y="346"/>
                  </a:lnTo>
                  <a:lnTo>
                    <a:pt x="1931" y="346"/>
                  </a:lnTo>
                  <a:lnTo>
                    <a:pt x="1931" y="475"/>
                  </a:lnTo>
                  <a:lnTo>
                    <a:pt x="1932" y="475"/>
                  </a:lnTo>
                  <a:lnTo>
                    <a:pt x="1932" y="475"/>
                  </a:lnTo>
                  <a:lnTo>
                    <a:pt x="1933" y="475"/>
                  </a:lnTo>
                  <a:lnTo>
                    <a:pt x="1933" y="475"/>
                  </a:lnTo>
                  <a:lnTo>
                    <a:pt x="1934" y="481"/>
                  </a:lnTo>
                  <a:lnTo>
                    <a:pt x="1934" y="481"/>
                  </a:lnTo>
                  <a:lnTo>
                    <a:pt x="1934" y="481"/>
                  </a:lnTo>
                  <a:lnTo>
                    <a:pt x="1935" y="481"/>
                  </a:lnTo>
                  <a:lnTo>
                    <a:pt x="1935" y="481"/>
                  </a:lnTo>
                  <a:lnTo>
                    <a:pt x="1936" y="481"/>
                  </a:lnTo>
                  <a:lnTo>
                    <a:pt x="1936" y="481"/>
                  </a:lnTo>
                  <a:lnTo>
                    <a:pt x="1937" y="481"/>
                  </a:lnTo>
                  <a:lnTo>
                    <a:pt x="1937" y="481"/>
                  </a:lnTo>
                  <a:lnTo>
                    <a:pt x="1938" y="481"/>
                  </a:lnTo>
                  <a:lnTo>
                    <a:pt x="1938" y="481"/>
                  </a:lnTo>
                  <a:lnTo>
                    <a:pt x="1939" y="481"/>
                  </a:lnTo>
                  <a:lnTo>
                    <a:pt x="1939" y="481"/>
                  </a:lnTo>
                  <a:lnTo>
                    <a:pt x="1939" y="481"/>
                  </a:lnTo>
                  <a:lnTo>
                    <a:pt x="1940" y="481"/>
                  </a:lnTo>
                  <a:lnTo>
                    <a:pt x="1940" y="481"/>
                  </a:lnTo>
                  <a:lnTo>
                    <a:pt x="1941" y="481"/>
                  </a:lnTo>
                  <a:lnTo>
                    <a:pt x="1941" y="481"/>
                  </a:lnTo>
                  <a:lnTo>
                    <a:pt x="1941" y="481"/>
                  </a:lnTo>
                  <a:lnTo>
                    <a:pt x="1942" y="481"/>
                  </a:lnTo>
                  <a:lnTo>
                    <a:pt x="1942" y="481"/>
                  </a:lnTo>
                  <a:lnTo>
                    <a:pt x="1943" y="481"/>
                  </a:lnTo>
                  <a:lnTo>
                    <a:pt x="1943" y="481"/>
                  </a:lnTo>
                  <a:lnTo>
                    <a:pt x="1944" y="481"/>
                  </a:lnTo>
                  <a:lnTo>
                    <a:pt x="1944" y="481"/>
                  </a:lnTo>
                  <a:lnTo>
                    <a:pt x="1945" y="481"/>
                  </a:lnTo>
                  <a:lnTo>
                    <a:pt x="1945" y="481"/>
                  </a:lnTo>
                  <a:lnTo>
                    <a:pt x="1945" y="481"/>
                  </a:lnTo>
                  <a:lnTo>
                    <a:pt x="1946" y="481"/>
                  </a:lnTo>
                  <a:lnTo>
                    <a:pt x="1946" y="481"/>
                  </a:lnTo>
                  <a:lnTo>
                    <a:pt x="1947" y="481"/>
                  </a:lnTo>
                  <a:lnTo>
                    <a:pt x="1947" y="481"/>
                  </a:lnTo>
                  <a:lnTo>
                    <a:pt x="1947" y="481"/>
                  </a:lnTo>
                  <a:lnTo>
                    <a:pt x="1948" y="481"/>
                  </a:lnTo>
                  <a:lnTo>
                    <a:pt x="1948" y="481"/>
                  </a:lnTo>
                  <a:lnTo>
                    <a:pt x="1949" y="452"/>
                  </a:lnTo>
                  <a:lnTo>
                    <a:pt x="1949" y="452"/>
                  </a:lnTo>
                  <a:lnTo>
                    <a:pt x="1950" y="452"/>
                  </a:lnTo>
                  <a:lnTo>
                    <a:pt x="1950" y="452"/>
                  </a:lnTo>
                  <a:lnTo>
                    <a:pt x="1951" y="452"/>
                  </a:lnTo>
                  <a:lnTo>
                    <a:pt x="1951" y="418"/>
                  </a:lnTo>
                  <a:lnTo>
                    <a:pt x="1951" y="418"/>
                  </a:lnTo>
                  <a:lnTo>
                    <a:pt x="1952" y="418"/>
                  </a:lnTo>
                  <a:lnTo>
                    <a:pt x="1952" y="418"/>
                  </a:lnTo>
                  <a:lnTo>
                    <a:pt x="1953" y="418"/>
                  </a:lnTo>
                  <a:lnTo>
                    <a:pt x="1953" y="380"/>
                  </a:lnTo>
                  <a:lnTo>
                    <a:pt x="1954" y="380"/>
                  </a:lnTo>
                  <a:lnTo>
                    <a:pt x="1954" y="380"/>
                  </a:lnTo>
                  <a:lnTo>
                    <a:pt x="1955" y="380"/>
                  </a:lnTo>
                  <a:lnTo>
                    <a:pt x="1955" y="380"/>
                  </a:lnTo>
                  <a:lnTo>
                    <a:pt x="1955" y="348"/>
                  </a:lnTo>
                  <a:lnTo>
                    <a:pt x="1956" y="348"/>
                  </a:lnTo>
                  <a:lnTo>
                    <a:pt x="1956" y="348"/>
                  </a:lnTo>
                  <a:lnTo>
                    <a:pt x="1957" y="348"/>
                  </a:lnTo>
                  <a:lnTo>
                    <a:pt x="1957" y="348"/>
                  </a:lnTo>
                  <a:lnTo>
                    <a:pt x="1957" y="329"/>
                  </a:lnTo>
                  <a:lnTo>
                    <a:pt x="1958" y="329"/>
                  </a:lnTo>
                  <a:lnTo>
                    <a:pt x="1958" y="329"/>
                  </a:lnTo>
                  <a:lnTo>
                    <a:pt x="1959" y="329"/>
                  </a:lnTo>
                  <a:lnTo>
                    <a:pt x="1959" y="329"/>
                  </a:lnTo>
                  <a:lnTo>
                    <a:pt x="1960" y="297"/>
                  </a:lnTo>
                  <a:lnTo>
                    <a:pt x="1960" y="297"/>
                  </a:lnTo>
                  <a:lnTo>
                    <a:pt x="1961" y="297"/>
                  </a:lnTo>
                  <a:lnTo>
                    <a:pt x="1961" y="297"/>
                  </a:lnTo>
                  <a:lnTo>
                    <a:pt x="1961" y="297"/>
                  </a:lnTo>
                  <a:lnTo>
                    <a:pt x="1962" y="274"/>
                  </a:lnTo>
                  <a:lnTo>
                    <a:pt x="1962" y="274"/>
                  </a:lnTo>
                  <a:lnTo>
                    <a:pt x="1963" y="274"/>
                  </a:lnTo>
                  <a:lnTo>
                    <a:pt x="1963" y="274"/>
                  </a:lnTo>
                  <a:lnTo>
                    <a:pt x="1963" y="274"/>
                  </a:lnTo>
                  <a:lnTo>
                    <a:pt x="1964" y="248"/>
                  </a:lnTo>
                  <a:lnTo>
                    <a:pt x="1965" y="248"/>
                  </a:lnTo>
                  <a:lnTo>
                    <a:pt x="1965" y="248"/>
                  </a:lnTo>
                  <a:lnTo>
                    <a:pt x="1965" y="248"/>
                  </a:lnTo>
                  <a:lnTo>
                    <a:pt x="1966" y="248"/>
                  </a:lnTo>
                  <a:lnTo>
                    <a:pt x="1966" y="248"/>
                  </a:lnTo>
                  <a:lnTo>
                    <a:pt x="1967" y="248"/>
                  </a:lnTo>
                  <a:lnTo>
                    <a:pt x="1967" y="248"/>
                  </a:lnTo>
                  <a:lnTo>
                    <a:pt x="1967" y="248"/>
                  </a:lnTo>
                  <a:lnTo>
                    <a:pt x="1968" y="248"/>
                  </a:lnTo>
                  <a:lnTo>
                    <a:pt x="1968" y="339"/>
                  </a:lnTo>
                  <a:lnTo>
                    <a:pt x="1969" y="339"/>
                  </a:lnTo>
                  <a:lnTo>
                    <a:pt x="1969" y="339"/>
                  </a:lnTo>
                  <a:lnTo>
                    <a:pt x="1970" y="339"/>
                  </a:lnTo>
                  <a:lnTo>
                    <a:pt x="1970" y="339"/>
                  </a:lnTo>
                  <a:lnTo>
                    <a:pt x="1971" y="481"/>
                  </a:lnTo>
                  <a:lnTo>
                    <a:pt x="1971" y="481"/>
                  </a:lnTo>
                  <a:lnTo>
                    <a:pt x="1972" y="481"/>
                  </a:lnTo>
                  <a:lnTo>
                    <a:pt x="1972" y="481"/>
                  </a:lnTo>
                  <a:lnTo>
                    <a:pt x="1972" y="481"/>
                  </a:lnTo>
                  <a:lnTo>
                    <a:pt x="1973" y="481"/>
                  </a:lnTo>
                  <a:lnTo>
                    <a:pt x="1973" y="481"/>
                  </a:lnTo>
                  <a:lnTo>
                    <a:pt x="1974" y="481"/>
                  </a:lnTo>
                  <a:lnTo>
                    <a:pt x="1974" y="481"/>
                  </a:lnTo>
                  <a:lnTo>
                    <a:pt x="1974" y="481"/>
                  </a:lnTo>
                  <a:lnTo>
                    <a:pt x="1975" y="481"/>
                  </a:lnTo>
                  <a:lnTo>
                    <a:pt x="1975" y="481"/>
                  </a:lnTo>
                  <a:lnTo>
                    <a:pt x="1976" y="481"/>
                  </a:lnTo>
                  <a:lnTo>
                    <a:pt x="1976" y="481"/>
                  </a:lnTo>
                  <a:lnTo>
                    <a:pt x="1977" y="481"/>
                  </a:lnTo>
                  <a:lnTo>
                    <a:pt x="1977" y="481"/>
                  </a:lnTo>
                  <a:lnTo>
                    <a:pt x="1978" y="481"/>
                  </a:lnTo>
                  <a:lnTo>
                    <a:pt x="1978" y="481"/>
                  </a:lnTo>
                  <a:lnTo>
                    <a:pt x="1978" y="481"/>
                  </a:lnTo>
                  <a:lnTo>
                    <a:pt x="1979" y="481"/>
                  </a:lnTo>
                  <a:lnTo>
                    <a:pt x="1979" y="481"/>
                  </a:lnTo>
                  <a:lnTo>
                    <a:pt x="1980" y="481"/>
                  </a:lnTo>
                  <a:lnTo>
                    <a:pt x="1980" y="481"/>
                  </a:lnTo>
                  <a:lnTo>
                    <a:pt x="1981" y="481"/>
                  </a:lnTo>
                  <a:lnTo>
                    <a:pt x="1981" y="481"/>
                  </a:lnTo>
                  <a:lnTo>
                    <a:pt x="1982" y="443"/>
                  </a:lnTo>
                  <a:lnTo>
                    <a:pt x="1982" y="443"/>
                  </a:lnTo>
                  <a:lnTo>
                    <a:pt x="1982" y="443"/>
                  </a:lnTo>
                  <a:lnTo>
                    <a:pt x="1983" y="443"/>
                  </a:lnTo>
                  <a:lnTo>
                    <a:pt x="1983" y="443"/>
                  </a:lnTo>
                  <a:lnTo>
                    <a:pt x="1984" y="418"/>
                  </a:lnTo>
                  <a:lnTo>
                    <a:pt x="1984" y="418"/>
                  </a:lnTo>
                  <a:lnTo>
                    <a:pt x="1984" y="418"/>
                  </a:lnTo>
                  <a:lnTo>
                    <a:pt x="1985" y="418"/>
                  </a:lnTo>
                  <a:lnTo>
                    <a:pt x="1985" y="418"/>
                  </a:lnTo>
                  <a:lnTo>
                    <a:pt x="1986" y="392"/>
                  </a:lnTo>
                  <a:lnTo>
                    <a:pt x="1986" y="392"/>
                  </a:lnTo>
                  <a:lnTo>
                    <a:pt x="1987" y="392"/>
                  </a:lnTo>
                  <a:lnTo>
                    <a:pt x="1987" y="392"/>
                  </a:lnTo>
                  <a:lnTo>
                    <a:pt x="1988" y="392"/>
                  </a:lnTo>
                  <a:lnTo>
                    <a:pt x="1988" y="352"/>
                  </a:lnTo>
                  <a:lnTo>
                    <a:pt x="1988" y="352"/>
                  </a:lnTo>
                  <a:lnTo>
                    <a:pt x="1989" y="352"/>
                  </a:lnTo>
                  <a:lnTo>
                    <a:pt x="1989" y="352"/>
                  </a:lnTo>
                  <a:lnTo>
                    <a:pt x="1990" y="352"/>
                  </a:lnTo>
                  <a:lnTo>
                    <a:pt x="1990" y="333"/>
                  </a:lnTo>
                  <a:lnTo>
                    <a:pt x="1990" y="333"/>
                  </a:lnTo>
                  <a:lnTo>
                    <a:pt x="1991" y="333"/>
                  </a:lnTo>
                  <a:lnTo>
                    <a:pt x="1991" y="333"/>
                  </a:lnTo>
                  <a:lnTo>
                    <a:pt x="1992" y="333"/>
                  </a:lnTo>
                  <a:lnTo>
                    <a:pt x="1992" y="326"/>
                  </a:lnTo>
                  <a:lnTo>
                    <a:pt x="1993" y="326"/>
                  </a:lnTo>
                  <a:lnTo>
                    <a:pt x="1993" y="326"/>
                  </a:lnTo>
                  <a:lnTo>
                    <a:pt x="1994" y="326"/>
                  </a:lnTo>
                  <a:lnTo>
                    <a:pt x="1994" y="326"/>
                  </a:lnTo>
                  <a:lnTo>
                    <a:pt x="1994" y="303"/>
                  </a:lnTo>
                  <a:lnTo>
                    <a:pt x="1995" y="303"/>
                  </a:lnTo>
                  <a:lnTo>
                    <a:pt x="1995" y="303"/>
                  </a:lnTo>
                  <a:lnTo>
                    <a:pt x="1996" y="303"/>
                  </a:lnTo>
                  <a:lnTo>
                    <a:pt x="1996" y="303"/>
                  </a:lnTo>
                  <a:lnTo>
                    <a:pt x="1997" y="305"/>
                  </a:lnTo>
                  <a:lnTo>
                    <a:pt x="1997" y="305"/>
                  </a:lnTo>
                  <a:lnTo>
                    <a:pt x="1998" y="305"/>
                  </a:lnTo>
                  <a:lnTo>
                    <a:pt x="1998" y="305"/>
                  </a:lnTo>
                  <a:lnTo>
                    <a:pt x="1998" y="305"/>
                  </a:lnTo>
                  <a:lnTo>
                    <a:pt x="1999" y="286"/>
                  </a:lnTo>
                  <a:lnTo>
                    <a:pt x="1999" y="286"/>
                  </a:lnTo>
                  <a:lnTo>
                    <a:pt x="2000" y="286"/>
                  </a:lnTo>
                  <a:lnTo>
                    <a:pt x="2000" y="286"/>
                  </a:lnTo>
                  <a:lnTo>
                    <a:pt x="2001" y="286"/>
                  </a:lnTo>
                  <a:lnTo>
                    <a:pt x="2001" y="274"/>
                  </a:lnTo>
                  <a:lnTo>
                    <a:pt x="2001" y="274"/>
                  </a:lnTo>
                  <a:lnTo>
                    <a:pt x="2002" y="274"/>
                  </a:lnTo>
                  <a:lnTo>
                    <a:pt x="2002" y="274"/>
                  </a:lnTo>
                  <a:lnTo>
                    <a:pt x="2003" y="274"/>
                  </a:lnTo>
                  <a:lnTo>
                    <a:pt x="2003" y="274"/>
                  </a:lnTo>
                  <a:lnTo>
                    <a:pt x="2004" y="274"/>
                  </a:lnTo>
                  <a:lnTo>
                    <a:pt x="2004" y="274"/>
                  </a:lnTo>
                  <a:lnTo>
                    <a:pt x="2005" y="274"/>
                  </a:lnTo>
                  <a:lnTo>
                    <a:pt x="2005" y="274"/>
                  </a:lnTo>
                  <a:lnTo>
                    <a:pt x="2005" y="261"/>
                  </a:lnTo>
                  <a:lnTo>
                    <a:pt x="2006" y="261"/>
                  </a:lnTo>
                  <a:lnTo>
                    <a:pt x="2006" y="261"/>
                  </a:lnTo>
                  <a:lnTo>
                    <a:pt x="2007" y="261"/>
                  </a:lnTo>
                  <a:lnTo>
                    <a:pt x="2007" y="261"/>
                  </a:lnTo>
                  <a:lnTo>
                    <a:pt x="2007" y="261"/>
                  </a:lnTo>
                  <a:lnTo>
                    <a:pt x="2008" y="261"/>
                  </a:lnTo>
                  <a:lnTo>
                    <a:pt x="2009" y="261"/>
                  </a:lnTo>
                  <a:lnTo>
                    <a:pt x="2009" y="261"/>
                  </a:lnTo>
                  <a:lnTo>
                    <a:pt x="2009" y="261"/>
                  </a:lnTo>
                  <a:lnTo>
                    <a:pt x="2010" y="239"/>
                  </a:lnTo>
                  <a:lnTo>
                    <a:pt x="2010" y="239"/>
                  </a:lnTo>
                  <a:lnTo>
                    <a:pt x="2011" y="239"/>
                  </a:lnTo>
                  <a:lnTo>
                    <a:pt x="2011" y="239"/>
                  </a:lnTo>
                  <a:lnTo>
                    <a:pt x="2011" y="239"/>
                  </a:lnTo>
                  <a:lnTo>
                    <a:pt x="2012" y="220"/>
                  </a:lnTo>
                  <a:lnTo>
                    <a:pt x="2012" y="220"/>
                  </a:lnTo>
                  <a:lnTo>
                    <a:pt x="2013" y="220"/>
                  </a:lnTo>
                  <a:lnTo>
                    <a:pt x="2013" y="220"/>
                  </a:lnTo>
                  <a:lnTo>
                    <a:pt x="2014" y="220"/>
                  </a:lnTo>
                  <a:lnTo>
                    <a:pt x="2014" y="218"/>
                  </a:lnTo>
                  <a:lnTo>
                    <a:pt x="2015" y="218"/>
                  </a:lnTo>
                  <a:lnTo>
                    <a:pt x="2015" y="218"/>
                  </a:lnTo>
                  <a:lnTo>
                    <a:pt x="2015" y="218"/>
                  </a:lnTo>
                  <a:lnTo>
                    <a:pt x="2016" y="218"/>
                  </a:lnTo>
                  <a:lnTo>
                    <a:pt x="2016" y="201"/>
                  </a:lnTo>
                  <a:lnTo>
                    <a:pt x="2017" y="201"/>
                  </a:lnTo>
                  <a:lnTo>
                    <a:pt x="2017" y="201"/>
                  </a:lnTo>
                  <a:lnTo>
                    <a:pt x="2017" y="201"/>
                  </a:lnTo>
                  <a:lnTo>
                    <a:pt x="2018" y="201"/>
                  </a:lnTo>
                  <a:lnTo>
                    <a:pt x="2018" y="208"/>
                  </a:lnTo>
                  <a:lnTo>
                    <a:pt x="2019" y="208"/>
                  </a:lnTo>
                  <a:lnTo>
                    <a:pt x="2019" y="208"/>
                  </a:lnTo>
                  <a:lnTo>
                    <a:pt x="2020" y="208"/>
                  </a:lnTo>
                  <a:lnTo>
                    <a:pt x="2020" y="208"/>
                  </a:lnTo>
                  <a:lnTo>
                    <a:pt x="2021" y="203"/>
                  </a:lnTo>
                  <a:lnTo>
                    <a:pt x="2021" y="203"/>
                  </a:lnTo>
                  <a:lnTo>
                    <a:pt x="2021" y="203"/>
                  </a:lnTo>
                  <a:lnTo>
                    <a:pt x="2022" y="203"/>
                  </a:lnTo>
                  <a:lnTo>
                    <a:pt x="2022" y="203"/>
                  </a:lnTo>
                  <a:lnTo>
                    <a:pt x="2023" y="208"/>
                  </a:lnTo>
                  <a:lnTo>
                    <a:pt x="2023" y="208"/>
                  </a:lnTo>
                  <a:lnTo>
                    <a:pt x="2024" y="208"/>
                  </a:lnTo>
                  <a:lnTo>
                    <a:pt x="2024" y="208"/>
                  </a:lnTo>
                  <a:lnTo>
                    <a:pt x="2025" y="208"/>
                  </a:lnTo>
                  <a:lnTo>
                    <a:pt x="2025" y="237"/>
                  </a:lnTo>
                  <a:lnTo>
                    <a:pt x="2025" y="237"/>
                  </a:lnTo>
                  <a:lnTo>
                    <a:pt x="2026" y="237"/>
                  </a:lnTo>
                  <a:lnTo>
                    <a:pt x="2026" y="237"/>
                  </a:lnTo>
                  <a:lnTo>
                    <a:pt x="2027" y="237"/>
                  </a:lnTo>
                  <a:lnTo>
                    <a:pt x="2027" y="288"/>
                  </a:lnTo>
                  <a:lnTo>
                    <a:pt x="2027" y="288"/>
                  </a:lnTo>
                  <a:lnTo>
                    <a:pt x="2028" y="288"/>
                  </a:lnTo>
                  <a:lnTo>
                    <a:pt x="2028" y="288"/>
                  </a:lnTo>
                  <a:lnTo>
                    <a:pt x="2029" y="288"/>
                  </a:lnTo>
                  <a:lnTo>
                    <a:pt x="2029" y="290"/>
                  </a:lnTo>
                  <a:lnTo>
                    <a:pt x="2030" y="290"/>
                  </a:lnTo>
                  <a:lnTo>
                    <a:pt x="2030" y="290"/>
                  </a:lnTo>
                  <a:lnTo>
                    <a:pt x="2031" y="290"/>
                  </a:lnTo>
                  <a:lnTo>
                    <a:pt x="2031" y="290"/>
                  </a:lnTo>
                  <a:lnTo>
                    <a:pt x="2031" y="259"/>
                  </a:lnTo>
                  <a:lnTo>
                    <a:pt x="2032" y="259"/>
                  </a:lnTo>
                  <a:lnTo>
                    <a:pt x="2032" y="259"/>
                  </a:lnTo>
                  <a:lnTo>
                    <a:pt x="2033" y="259"/>
                  </a:lnTo>
                  <a:lnTo>
                    <a:pt x="2033" y="259"/>
                  </a:lnTo>
                  <a:lnTo>
                    <a:pt x="2034" y="123"/>
                  </a:lnTo>
                  <a:lnTo>
                    <a:pt x="2034" y="123"/>
                  </a:lnTo>
                  <a:lnTo>
                    <a:pt x="2034" y="123"/>
                  </a:lnTo>
                  <a:lnTo>
                    <a:pt x="2035" y="123"/>
                  </a:lnTo>
                  <a:lnTo>
                    <a:pt x="2035" y="123"/>
                  </a:lnTo>
                  <a:lnTo>
                    <a:pt x="2036" y="0"/>
                  </a:lnTo>
                  <a:lnTo>
                    <a:pt x="2036" y="0"/>
                  </a:lnTo>
                  <a:lnTo>
                    <a:pt x="2037" y="0"/>
                  </a:lnTo>
                  <a:lnTo>
                    <a:pt x="2037" y="0"/>
                  </a:lnTo>
                  <a:lnTo>
                    <a:pt x="2038" y="0"/>
                  </a:lnTo>
                  <a:lnTo>
                    <a:pt x="2038" y="0"/>
                  </a:lnTo>
                  <a:lnTo>
                    <a:pt x="2038" y="0"/>
                  </a:lnTo>
                  <a:lnTo>
                    <a:pt x="2039" y="0"/>
                  </a:lnTo>
                  <a:lnTo>
                    <a:pt x="2039" y="0"/>
                  </a:lnTo>
                  <a:lnTo>
                    <a:pt x="2040" y="0"/>
                  </a:lnTo>
                  <a:lnTo>
                    <a:pt x="2040" y="0"/>
                  </a:lnTo>
                  <a:lnTo>
                    <a:pt x="2041" y="0"/>
                  </a:lnTo>
                  <a:lnTo>
                    <a:pt x="2041" y="0"/>
                  </a:lnTo>
                  <a:lnTo>
                    <a:pt x="2042" y="0"/>
                  </a:lnTo>
                  <a:lnTo>
                    <a:pt x="2042" y="0"/>
                  </a:lnTo>
                  <a:lnTo>
                    <a:pt x="2042" y="0"/>
                  </a:lnTo>
                  <a:lnTo>
                    <a:pt x="2043" y="0"/>
                  </a:lnTo>
                  <a:lnTo>
                    <a:pt x="2043" y="0"/>
                  </a:lnTo>
                  <a:lnTo>
                    <a:pt x="2044" y="0"/>
                  </a:lnTo>
                  <a:lnTo>
                    <a:pt x="2044" y="0"/>
                  </a:lnTo>
                  <a:lnTo>
                    <a:pt x="2044" y="0"/>
                  </a:lnTo>
                  <a:lnTo>
                    <a:pt x="2045" y="0"/>
                  </a:lnTo>
                  <a:lnTo>
                    <a:pt x="2045" y="0"/>
                  </a:lnTo>
                  <a:lnTo>
                    <a:pt x="2046" y="0"/>
                  </a:lnTo>
                  <a:lnTo>
                    <a:pt x="2046" y="0"/>
                  </a:lnTo>
                  <a:lnTo>
                    <a:pt x="2047" y="0"/>
                  </a:lnTo>
                  <a:lnTo>
                    <a:pt x="2047" y="0"/>
                  </a:lnTo>
                  <a:lnTo>
                    <a:pt x="2048" y="0"/>
                  </a:lnTo>
                  <a:lnTo>
                    <a:pt x="2048" y="0"/>
                  </a:lnTo>
                  <a:lnTo>
                    <a:pt x="2048" y="0"/>
                  </a:lnTo>
                  <a:lnTo>
                    <a:pt x="2049" y="0"/>
                  </a:lnTo>
                  <a:lnTo>
                    <a:pt x="2049" y="0"/>
                  </a:lnTo>
                  <a:lnTo>
                    <a:pt x="2050" y="0"/>
                  </a:lnTo>
                  <a:lnTo>
                    <a:pt x="2050" y="0"/>
                  </a:lnTo>
                  <a:lnTo>
                    <a:pt x="2050" y="0"/>
                  </a:lnTo>
                  <a:lnTo>
                    <a:pt x="2051" y="0"/>
                  </a:lnTo>
                  <a:lnTo>
                    <a:pt x="2051" y="0"/>
                  </a:lnTo>
                  <a:lnTo>
                    <a:pt x="2052" y="0"/>
                  </a:lnTo>
                  <a:lnTo>
                    <a:pt x="2052" y="0"/>
                  </a:lnTo>
                  <a:lnTo>
                    <a:pt x="2053" y="0"/>
                  </a:lnTo>
                  <a:lnTo>
                    <a:pt x="2053" y="0"/>
                  </a:lnTo>
                  <a:lnTo>
                    <a:pt x="2054" y="0"/>
                  </a:lnTo>
                  <a:lnTo>
                    <a:pt x="2054" y="0"/>
                  </a:lnTo>
                  <a:lnTo>
                    <a:pt x="2054" y="0"/>
                  </a:lnTo>
                  <a:lnTo>
                    <a:pt x="2055" y="0"/>
                  </a:lnTo>
                  <a:lnTo>
                    <a:pt x="2055" y="0"/>
                  </a:lnTo>
                  <a:lnTo>
                    <a:pt x="2056" y="0"/>
                  </a:lnTo>
                  <a:lnTo>
                    <a:pt x="2056" y="0"/>
                  </a:lnTo>
                  <a:lnTo>
                    <a:pt x="2057" y="0"/>
                  </a:lnTo>
                  <a:lnTo>
                    <a:pt x="2057" y="0"/>
                  </a:lnTo>
                  <a:lnTo>
                    <a:pt x="2058" y="78"/>
                  </a:lnTo>
                  <a:lnTo>
                    <a:pt x="2058" y="78"/>
                  </a:lnTo>
                  <a:lnTo>
                    <a:pt x="2058" y="78"/>
                  </a:lnTo>
                  <a:lnTo>
                    <a:pt x="2059" y="78"/>
                  </a:lnTo>
                  <a:lnTo>
                    <a:pt x="2059" y="78"/>
                  </a:lnTo>
                  <a:lnTo>
                    <a:pt x="2060" y="169"/>
                  </a:lnTo>
                  <a:lnTo>
                    <a:pt x="2060" y="169"/>
                  </a:lnTo>
                  <a:lnTo>
                    <a:pt x="2060" y="169"/>
                  </a:lnTo>
                  <a:lnTo>
                    <a:pt x="2061" y="169"/>
                  </a:lnTo>
                  <a:lnTo>
                    <a:pt x="2061" y="169"/>
                  </a:lnTo>
                  <a:lnTo>
                    <a:pt x="2062" y="154"/>
                  </a:lnTo>
                  <a:lnTo>
                    <a:pt x="2062" y="154"/>
                  </a:lnTo>
                  <a:lnTo>
                    <a:pt x="2063" y="154"/>
                  </a:lnTo>
                  <a:lnTo>
                    <a:pt x="2063" y="154"/>
                  </a:lnTo>
                  <a:lnTo>
                    <a:pt x="2064" y="154"/>
                  </a:lnTo>
                  <a:lnTo>
                    <a:pt x="2064" y="152"/>
                  </a:lnTo>
                  <a:lnTo>
                    <a:pt x="2065" y="152"/>
                  </a:lnTo>
                  <a:lnTo>
                    <a:pt x="2065" y="152"/>
                  </a:lnTo>
                  <a:lnTo>
                    <a:pt x="2065" y="152"/>
                  </a:lnTo>
                  <a:lnTo>
                    <a:pt x="2066" y="152"/>
                  </a:lnTo>
                  <a:lnTo>
                    <a:pt x="2066" y="140"/>
                  </a:lnTo>
                  <a:lnTo>
                    <a:pt x="2067" y="140"/>
                  </a:lnTo>
                  <a:lnTo>
                    <a:pt x="2067" y="140"/>
                  </a:lnTo>
                  <a:lnTo>
                    <a:pt x="2068" y="140"/>
                  </a:lnTo>
                  <a:lnTo>
                    <a:pt x="2068" y="140"/>
                  </a:lnTo>
                  <a:lnTo>
                    <a:pt x="2069" y="138"/>
                  </a:lnTo>
                  <a:lnTo>
                    <a:pt x="2069" y="138"/>
                  </a:lnTo>
                  <a:lnTo>
                    <a:pt x="2069" y="138"/>
                  </a:lnTo>
                  <a:lnTo>
                    <a:pt x="2070" y="138"/>
                  </a:lnTo>
                  <a:lnTo>
                    <a:pt x="2070" y="138"/>
                  </a:lnTo>
                  <a:lnTo>
                    <a:pt x="2071" y="127"/>
                  </a:lnTo>
                  <a:lnTo>
                    <a:pt x="2071" y="127"/>
                  </a:lnTo>
                  <a:lnTo>
                    <a:pt x="2071" y="127"/>
                  </a:lnTo>
                  <a:lnTo>
                    <a:pt x="2072" y="127"/>
                  </a:lnTo>
                  <a:lnTo>
                    <a:pt x="2072" y="127"/>
                  </a:lnTo>
                  <a:lnTo>
                    <a:pt x="2073" y="144"/>
                  </a:lnTo>
                  <a:lnTo>
                    <a:pt x="2073" y="144"/>
                  </a:lnTo>
                  <a:lnTo>
                    <a:pt x="2074" y="144"/>
                  </a:lnTo>
                  <a:lnTo>
                    <a:pt x="2074" y="144"/>
                  </a:lnTo>
                  <a:lnTo>
                    <a:pt x="2075" y="144"/>
                  </a:lnTo>
                  <a:lnTo>
                    <a:pt x="2075" y="127"/>
                  </a:lnTo>
                  <a:lnTo>
                    <a:pt x="2075" y="127"/>
                  </a:lnTo>
                  <a:lnTo>
                    <a:pt x="2076" y="127"/>
                  </a:lnTo>
                  <a:lnTo>
                    <a:pt x="2076" y="127"/>
                  </a:lnTo>
                  <a:lnTo>
                    <a:pt x="2077" y="127"/>
                  </a:lnTo>
                  <a:lnTo>
                    <a:pt x="2077" y="123"/>
                  </a:lnTo>
                  <a:lnTo>
                    <a:pt x="2077" y="123"/>
                  </a:lnTo>
                  <a:lnTo>
                    <a:pt x="2078" y="123"/>
                  </a:lnTo>
                  <a:lnTo>
                    <a:pt x="2078" y="123"/>
                  </a:lnTo>
                  <a:lnTo>
                    <a:pt x="2079" y="123"/>
                  </a:lnTo>
                  <a:lnTo>
                    <a:pt x="2079" y="119"/>
                  </a:lnTo>
                  <a:lnTo>
                    <a:pt x="2080" y="119"/>
                  </a:lnTo>
                  <a:lnTo>
                    <a:pt x="2080" y="119"/>
                  </a:lnTo>
                  <a:lnTo>
                    <a:pt x="2081" y="119"/>
                  </a:lnTo>
                  <a:lnTo>
                    <a:pt x="2081" y="119"/>
                  </a:lnTo>
                  <a:lnTo>
                    <a:pt x="2081" y="114"/>
                  </a:lnTo>
                  <a:lnTo>
                    <a:pt x="2082" y="114"/>
                  </a:lnTo>
                  <a:lnTo>
                    <a:pt x="2082" y="114"/>
                  </a:lnTo>
                  <a:lnTo>
                    <a:pt x="2083" y="114"/>
                  </a:lnTo>
                  <a:lnTo>
                    <a:pt x="2083" y="114"/>
                  </a:lnTo>
                  <a:lnTo>
                    <a:pt x="2084" y="112"/>
                  </a:lnTo>
                  <a:lnTo>
                    <a:pt x="2084" y="112"/>
                  </a:lnTo>
                  <a:lnTo>
                    <a:pt x="2085" y="112"/>
                  </a:lnTo>
                  <a:lnTo>
                    <a:pt x="2085" y="112"/>
                  </a:lnTo>
                  <a:lnTo>
                    <a:pt x="2085" y="112"/>
                  </a:lnTo>
                  <a:lnTo>
                    <a:pt x="2086" y="112"/>
                  </a:lnTo>
                  <a:lnTo>
                    <a:pt x="2086" y="112"/>
                  </a:lnTo>
                  <a:lnTo>
                    <a:pt x="2087" y="112"/>
                  </a:lnTo>
                  <a:lnTo>
                    <a:pt x="2087" y="112"/>
                  </a:lnTo>
                  <a:lnTo>
                    <a:pt x="2087" y="112"/>
                  </a:lnTo>
                  <a:lnTo>
                    <a:pt x="2088" y="106"/>
                  </a:lnTo>
                  <a:lnTo>
                    <a:pt x="2088" y="106"/>
                  </a:lnTo>
                  <a:lnTo>
                    <a:pt x="2089" y="106"/>
                  </a:lnTo>
                  <a:lnTo>
                    <a:pt x="2089" y="106"/>
                  </a:lnTo>
                  <a:lnTo>
                    <a:pt x="2090" y="106"/>
                  </a:lnTo>
                  <a:lnTo>
                    <a:pt x="2090" y="102"/>
                  </a:lnTo>
                  <a:lnTo>
                    <a:pt x="2091" y="102"/>
                  </a:lnTo>
                  <a:lnTo>
                    <a:pt x="2091" y="102"/>
                  </a:lnTo>
                  <a:lnTo>
                    <a:pt x="2091" y="102"/>
                  </a:lnTo>
                  <a:lnTo>
                    <a:pt x="2092" y="102"/>
                  </a:lnTo>
                  <a:lnTo>
                    <a:pt x="2092" y="95"/>
                  </a:lnTo>
                  <a:lnTo>
                    <a:pt x="2093" y="95"/>
                  </a:lnTo>
                  <a:lnTo>
                    <a:pt x="2093" y="95"/>
                  </a:lnTo>
                  <a:lnTo>
                    <a:pt x="2093" y="95"/>
                  </a:lnTo>
                  <a:lnTo>
                    <a:pt x="2094" y="95"/>
                  </a:lnTo>
                  <a:lnTo>
                    <a:pt x="2094" y="91"/>
                  </a:lnTo>
                  <a:lnTo>
                    <a:pt x="2095" y="91"/>
                  </a:lnTo>
                  <a:lnTo>
                    <a:pt x="2095" y="91"/>
                  </a:lnTo>
                  <a:lnTo>
                    <a:pt x="2096" y="91"/>
                  </a:lnTo>
                  <a:lnTo>
                    <a:pt x="2096" y="91"/>
                  </a:lnTo>
                  <a:lnTo>
                    <a:pt x="2097" y="114"/>
                  </a:lnTo>
                  <a:lnTo>
                    <a:pt x="2097" y="114"/>
                  </a:lnTo>
                  <a:lnTo>
                    <a:pt x="2098" y="114"/>
                  </a:lnTo>
                  <a:lnTo>
                    <a:pt x="2098" y="114"/>
                  </a:lnTo>
                  <a:lnTo>
                    <a:pt x="2098" y="114"/>
                  </a:lnTo>
                  <a:lnTo>
                    <a:pt x="2099" y="116"/>
                  </a:lnTo>
                  <a:lnTo>
                    <a:pt x="2099" y="116"/>
                  </a:lnTo>
                  <a:lnTo>
                    <a:pt x="2100" y="116"/>
                  </a:lnTo>
                  <a:lnTo>
                    <a:pt x="2100" y="116"/>
                  </a:lnTo>
                  <a:lnTo>
                    <a:pt x="2101" y="116"/>
                  </a:lnTo>
                  <a:lnTo>
                    <a:pt x="2101" y="150"/>
                  </a:lnTo>
                  <a:lnTo>
                    <a:pt x="2102" y="150"/>
                  </a:lnTo>
                  <a:lnTo>
                    <a:pt x="2102" y="150"/>
                  </a:lnTo>
                  <a:lnTo>
                    <a:pt x="2102" y="150"/>
                  </a:lnTo>
                  <a:lnTo>
                    <a:pt x="2103" y="150"/>
                  </a:lnTo>
                  <a:lnTo>
                    <a:pt x="2103" y="231"/>
                  </a:lnTo>
                  <a:lnTo>
                    <a:pt x="2104" y="231"/>
                  </a:lnTo>
                  <a:lnTo>
                    <a:pt x="2104" y="231"/>
                  </a:lnTo>
                  <a:lnTo>
                    <a:pt x="2104" y="231"/>
                  </a:lnTo>
                  <a:lnTo>
                    <a:pt x="2105" y="231"/>
                  </a:lnTo>
                  <a:lnTo>
                    <a:pt x="2105" y="274"/>
                  </a:lnTo>
                  <a:lnTo>
                    <a:pt x="2106" y="274"/>
                  </a:lnTo>
                  <a:lnTo>
                    <a:pt x="2106" y="274"/>
                  </a:lnTo>
                  <a:lnTo>
                    <a:pt x="2107" y="274"/>
                  </a:lnTo>
                  <a:lnTo>
                    <a:pt x="2107" y="274"/>
                  </a:lnTo>
                  <a:lnTo>
                    <a:pt x="2108" y="280"/>
                  </a:lnTo>
                  <a:lnTo>
                    <a:pt x="2108" y="280"/>
                  </a:lnTo>
                  <a:lnTo>
                    <a:pt x="2108" y="280"/>
                  </a:lnTo>
                  <a:lnTo>
                    <a:pt x="2109" y="280"/>
                  </a:lnTo>
                  <a:lnTo>
                    <a:pt x="2109" y="280"/>
                  </a:lnTo>
                  <a:lnTo>
                    <a:pt x="2110" y="269"/>
                  </a:lnTo>
                  <a:lnTo>
                    <a:pt x="2110" y="269"/>
                  </a:lnTo>
                  <a:lnTo>
                    <a:pt x="2111" y="269"/>
                  </a:lnTo>
                  <a:lnTo>
                    <a:pt x="2111" y="269"/>
                  </a:lnTo>
                  <a:lnTo>
                    <a:pt x="2112" y="269"/>
                  </a:lnTo>
                  <a:lnTo>
                    <a:pt x="2112" y="237"/>
                  </a:lnTo>
                  <a:lnTo>
                    <a:pt x="2112" y="237"/>
                  </a:lnTo>
                  <a:lnTo>
                    <a:pt x="2113" y="237"/>
                  </a:lnTo>
                  <a:lnTo>
                    <a:pt x="2113" y="237"/>
                  </a:lnTo>
                  <a:lnTo>
                    <a:pt x="2114" y="237"/>
                  </a:lnTo>
                  <a:lnTo>
                    <a:pt x="2114" y="204"/>
                  </a:lnTo>
                  <a:lnTo>
                    <a:pt x="2114" y="204"/>
                  </a:lnTo>
                  <a:lnTo>
                    <a:pt x="2115" y="204"/>
                  </a:lnTo>
                  <a:lnTo>
                    <a:pt x="2115" y="204"/>
                  </a:lnTo>
                  <a:lnTo>
                    <a:pt x="2116" y="204"/>
                  </a:lnTo>
                  <a:lnTo>
                    <a:pt x="2116" y="161"/>
                  </a:lnTo>
                  <a:lnTo>
                    <a:pt x="2117" y="161"/>
                  </a:lnTo>
                  <a:lnTo>
                    <a:pt x="2117" y="161"/>
                  </a:lnTo>
                  <a:lnTo>
                    <a:pt x="2118" y="161"/>
                  </a:lnTo>
                  <a:lnTo>
                    <a:pt x="2118" y="161"/>
                  </a:lnTo>
                  <a:lnTo>
                    <a:pt x="2118" y="133"/>
                  </a:lnTo>
                  <a:lnTo>
                    <a:pt x="2119" y="133"/>
                  </a:lnTo>
                  <a:lnTo>
                    <a:pt x="2119" y="133"/>
                  </a:lnTo>
                  <a:lnTo>
                    <a:pt x="2120" y="133"/>
                  </a:lnTo>
                  <a:lnTo>
                    <a:pt x="2120" y="133"/>
                  </a:lnTo>
                  <a:lnTo>
                    <a:pt x="2120" y="100"/>
                  </a:lnTo>
                  <a:lnTo>
                    <a:pt x="2121" y="100"/>
                  </a:lnTo>
                  <a:lnTo>
                    <a:pt x="2121" y="100"/>
                  </a:lnTo>
                  <a:lnTo>
                    <a:pt x="2122" y="100"/>
                  </a:lnTo>
                  <a:lnTo>
                    <a:pt x="2122" y="100"/>
                  </a:lnTo>
                  <a:lnTo>
                    <a:pt x="2123" y="93"/>
                  </a:lnTo>
                  <a:lnTo>
                    <a:pt x="2123" y="93"/>
                  </a:lnTo>
                  <a:lnTo>
                    <a:pt x="2124" y="93"/>
                  </a:lnTo>
                  <a:lnTo>
                    <a:pt x="2124" y="93"/>
                  </a:lnTo>
                  <a:lnTo>
                    <a:pt x="2124" y="93"/>
                  </a:lnTo>
                  <a:lnTo>
                    <a:pt x="2125" y="80"/>
                  </a:lnTo>
                  <a:lnTo>
                    <a:pt x="2125" y="80"/>
                  </a:lnTo>
                  <a:lnTo>
                    <a:pt x="2126" y="80"/>
                  </a:lnTo>
                  <a:lnTo>
                    <a:pt x="2126" y="80"/>
                  </a:lnTo>
                  <a:lnTo>
                    <a:pt x="2127" y="80"/>
                  </a:lnTo>
                  <a:lnTo>
                    <a:pt x="2127" y="68"/>
                  </a:lnTo>
                  <a:lnTo>
                    <a:pt x="2128" y="68"/>
                  </a:lnTo>
                  <a:lnTo>
                    <a:pt x="2128" y="68"/>
                  </a:lnTo>
                  <a:lnTo>
                    <a:pt x="2129" y="68"/>
                  </a:lnTo>
                  <a:lnTo>
                    <a:pt x="2129" y="68"/>
                  </a:lnTo>
                  <a:lnTo>
                    <a:pt x="2129" y="70"/>
                  </a:lnTo>
                  <a:lnTo>
                    <a:pt x="2130" y="70"/>
                  </a:lnTo>
                  <a:lnTo>
                    <a:pt x="2130" y="70"/>
                  </a:lnTo>
                  <a:lnTo>
                    <a:pt x="2131" y="70"/>
                  </a:lnTo>
                  <a:lnTo>
                    <a:pt x="2131" y="70"/>
                  </a:lnTo>
                  <a:lnTo>
                    <a:pt x="2131" y="57"/>
                  </a:lnTo>
                  <a:lnTo>
                    <a:pt x="2132" y="57"/>
                  </a:lnTo>
                  <a:lnTo>
                    <a:pt x="2132" y="57"/>
                  </a:lnTo>
                  <a:lnTo>
                    <a:pt x="2133" y="57"/>
                  </a:lnTo>
                  <a:lnTo>
                    <a:pt x="2133" y="57"/>
                  </a:lnTo>
                  <a:lnTo>
                    <a:pt x="2134" y="53"/>
                  </a:lnTo>
                  <a:lnTo>
                    <a:pt x="2134" y="53"/>
                  </a:lnTo>
                  <a:lnTo>
                    <a:pt x="2135" y="53"/>
                  </a:lnTo>
                  <a:lnTo>
                    <a:pt x="2135" y="53"/>
                  </a:lnTo>
                  <a:lnTo>
                    <a:pt x="2135" y="53"/>
                  </a:lnTo>
                  <a:lnTo>
                    <a:pt x="2136" y="53"/>
                  </a:lnTo>
                  <a:lnTo>
                    <a:pt x="2136" y="53"/>
                  </a:lnTo>
                  <a:lnTo>
                    <a:pt x="2137" y="53"/>
                  </a:lnTo>
                  <a:lnTo>
                    <a:pt x="2137" y="53"/>
                  </a:lnTo>
                  <a:lnTo>
                    <a:pt x="2137" y="53"/>
                  </a:lnTo>
                  <a:lnTo>
                    <a:pt x="2138" y="55"/>
                  </a:lnTo>
                  <a:lnTo>
                    <a:pt x="2138" y="55"/>
                  </a:lnTo>
                  <a:lnTo>
                    <a:pt x="2139" y="55"/>
                  </a:lnTo>
                  <a:lnTo>
                    <a:pt x="2139" y="55"/>
                  </a:lnTo>
                  <a:lnTo>
                    <a:pt x="2140" y="55"/>
                  </a:lnTo>
                  <a:lnTo>
                    <a:pt x="2140" y="65"/>
                  </a:lnTo>
                  <a:lnTo>
                    <a:pt x="2141" y="65"/>
                  </a:lnTo>
                  <a:lnTo>
                    <a:pt x="2141" y="65"/>
                  </a:lnTo>
                  <a:lnTo>
                    <a:pt x="2141" y="65"/>
                  </a:lnTo>
                  <a:lnTo>
                    <a:pt x="2142" y="65"/>
                  </a:lnTo>
                  <a:lnTo>
                    <a:pt x="2142" y="74"/>
                  </a:lnTo>
                  <a:lnTo>
                    <a:pt x="2143" y="74"/>
                  </a:lnTo>
                  <a:lnTo>
                    <a:pt x="2143" y="74"/>
                  </a:lnTo>
                  <a:lnTo>
                    <a:pt x="2144" y="74"/>
                  </a:lnTo>
                  <a:lnTo>
                    <a:pt x="2144" y="74"/>
                  </a:lnTo>
                  <a:lnTo>
                    <a:pt x="2145" y="76"/>
                  </a:lnTo>
                  <a:lnTo>
                    <a:pt x="2145" y="76"/>
                  </a:lnTo>
                  <a:lnTo>
                    <a:pt x="2145" y="76"/>
                  </a:lnTo>
                  <a:lnTo>
                    <a:pt x="2146" y="76"/>
                  </a:lnTo>
                  <a:lnTo>
                    <a:pt x="2146" y="76"/>
                  </a:lnTo>
                  <a:lnTo>
                    <a:pt x="2147" y="78"/>
                  </a:lnTo>
                  <a:lnTo>
                    <a:pt x="2147" y="78"/>
                  </a:lnTo>
                  <a:lnTo>
                    <a:pt x="2147" y="78"/>
                  </a:lnTo>
                  <a:lnTo>
                    <a:pt x="2148" y="78"/>
                  </a:lnTo>
                  <a:lnTo>
                    <a:pt x="2148" y="78"/>
                  </a:lnTo>
                  <a:lnTo>
                    <a:pt x="2149" y="104"/>
                  </a:lnTo>
                  <a:lnTo>
                    <a:pt x="2149" y="104"/>
                  </a:lnTo>
                  <a:lnTo>
                    <a:pt x="2150" y="104"/>
                  </a:lnTo>
                  <a:lnTo>
                    <a:pt x="2150" y="104"/>
                  </a:lnTo>
                  <a:lnTo>
                    <a:pt x="2151" y="104"/>
                  </a:lnTo>
                  <a:lnTo>
                    <a:pt x="2151" y="108"/>
                  </a:lnTo>
                  <a:lnTo>
                    <a:pt x="2151" y="108"/>
                  </a:lnTo>
                  <a:lnTo>
                    <a:pt x="2152" y="108"/>
                  </a:lnTo>
                  <a:lnTo>
                    <a:pt x="2152" y="108"/>
                  </a:lnTo>
                  <a:lnTo>
                    <a:pt x="2153" y="108"/>
                  </a:lnTo>
                  <a:lnTo>
                    <a:pt x="2153" y="127"/>
                  </a:lnTo>
                  <a:lnTo>
                    <a:pt x="2153" y="127"/>
                  </a:lnTo>
                  <a:lnTo>
                    <a:pt x="2154" y="127"/>
                  </a:lnTo>
                  <a:lnTo>
                    <a:pt x="2155" y="127"/>
                  </a:lnTo>
                  <a:lnTo>
                    <a:pt x="2155" y="127"/>
                  </a:lnTo>
                  <a:lnTo>
                    <a:pt x="2155" y="125"/>
                  </a:lnTo>
                  <a:lnTo>
                    <a:pt x="2156" y="125"/>
                  </a:lnTo>
                  <a:lnTo>
                    <a:pt x="2156" y="125"/>
                  </a:lnTo>
                  <a:lnTo>
                    <a:pt x="2157" y="125"/>
                  </a:lnTo>
                  <a:lnTo>
                    <a:pt x="2157" y="125"/>
                  </a:lnTo>
                  <a:lnTo>
                    <a:pt x="2157" y="150"/>
                  </a:lnTo>
                  <a:lnTo>
                    <a:pt x="2158" y="150"/>
                  </a:lnTo>
                  <a:lnTo>
                    <a:pt x="2158" y="150"/>
                  </a:lnTo>
                  <a:lnTo>
                    <a:pt x="2159" y="150"/>
                  </a:lnTo>
                  <a:lnTo>
                    <a:pt x="2159" y="150"/>
                  </a:lnTo>
                  <a:lnTo>
                    <a:pt x="2160" y="152"/>
                  </a:lnTo>
                  <a:lnTo>
                    <a:pt x="2160" y="152"/>
                  </a:lnTo>
                  <a:lnTo>
                    <a:pt x="2161" y="152"/>
                  </a:lnTo>
                  <a:lnTo>
                    <a:pt x="2161" y="152"/>
                  </a:lnTo>
                  <a:lnTo>
                    <a:pt x="2162" y="152"/>
                  </a:lnTo>
                  <a:lnTo>
                    <a:pt x="2162" y="169"/>
                  </a:lnTo>
                  <a:lnTo>
                    <a:pt x="2162" y="169"/>
                  </a:lnTo>
                  <a:lnTo>
                    <a:pt x="2163" y="169"/>
                  </a:lnTo>
                  <a:lnTo>
                    <a:pt x="2163" y="169"/>
                  </a:lnTo>
                  <a:lnTo>
                    <a:pt x="2164" y="169"/>
                  </a:lnTo>
                  <a:lnTo>
                    <a:pt x="2164" y="176"/>
                  </a:lnTo>
                  <a:lnTo>
                    <a:pt x="2164" y="176"/>
                  </a:lnTo>
                  <a:lnTo>
                    <a:pt x="2165" y="176"/>
                  </a:lnTo>
                  <a:lnTo>
                    <a:pt x="2165" y="176"/>
                  </a:lnTo>
                  <a:lnTo>
                    <a:pt x="2166" y="176"/>
                  </a:lnTo>
                  <a:lnTo>
                    <a:pt x="2166" y="180"/>
                  </a:lnTo>
                  <a:lnTo>
                    <a:pt x="2167" y="180"/>
                  </a:lnTo>
                  <a:lnTo>
                    <a:pt x="2167" y="180"/>
                  </a:lnTo>
                  <a:lnTo>
                    <a:pt x="2168" y="180"/>
                  </a:lnTo>
                  <a:lnTo>
                    <a:pt x="2168" y="180"/>
                  </a:lnTo>
                  <a:lnTo>
                    <a:pt x="2168" y="201"/>
                  </a:lnTo>
                  <a:lnTo>
                    <a:pt x="2169" y="201"/>
                  </a:lnTo>
                  <a:lnTo>
                    <a:pt x="2169" y="201"/>
                  </a:lnTo>
                  <a:lnTo>
                    <a:pt x="2170" y="201"/>
                  </a:lnTo>
                  <a:lnTo>
                    <a:pt x="2170" y="201"/>
                  </a:lnTo>
                  <a:lnTo>
                    <a:pt x="2171" y="197"/>
                  </a:lnTo>
                  <a:lnTo>
                    <a:pt x="2171" y="197"/>
                  </a:lnTo>
                  <a:lnTo>
                    <a:pt x="2172" y="197"/>
                  </a:lnTo>
                  <a:lnTo>
                    <a:pt x="2172" y="197"/>
                  </a:lnTo>
                  <a:lnTo>
                    <a:pt x="2172" y="197"/>
                  </a:lnTo>
                  <a:lnTo>
                    <a:pt x="2173" y="218"/>
                  </a:lnTo>
                  <a:lnTo>
                    <a:pt x="2173" y="218"/>
                  </a:lnTo>
                  <a:lnTo>
                    <a:pt x="2174" y="218"/>
                  </a:lnTo>
                  <a:lnTo>
                    <a:pt x="2174" y="218"/>
                  </a:lnTo>
                  <a:lnTo>
                    <a:pt x="2174" y="218"/>
                  </a:lnTo>
                  <a:lnTo>
                    <a:pt x="2175" y="223"/>
                  </a:lnTo>
                  <a:lnTo>
                    <a:pt x="2175" y="223"/>
                  </a:lnTo>
                  <a:lnTo>
                    <a:pt x="2176" y="223"/>
                  </a:lnTo>
                  <a:lnTo>
                    <a:pt x="2176" y="223"/>
                  </a:lnTo>
                  <a:lnTo>
                    <a:pt x="2177" y="223"/>
                  </a:lnTo>
                  <a:lnTo>
                    <a:pt x="2177" y="233"/>
                  </a:lnTo>
                  <a:lnTo>
                    <a:pt x="2178" y="233"/>
                  </a:lnTo>
                  <a:lnTo>
                    <a:pt x="2178" y="233"/>
                  </a:lnTo>
                  <a:lnTo>
                    <a:pt x="2178" y="233"/>
                  </a:lnTo>
                  <a:lnTo>
                    <a:pt x="2179" y="233"/>
                  </a:lnTo>
                  <a:lnTo>
                    <a:pt x="2179" y="239"/>
                  </a:lnTo>
                  <a:lnTo>
                    <a:pt x="2180" y="239"/>
                  </a:lnTo>
                  <a:lnTo>
                    <a:pt x="2180" y="239"/>
                  </a:lnTo>
                  <a:lnTo>
                    <a:pt x="2180" y="239"/>
                  </a:lnTo>
                  <a:lnTo>
                    <a:pt x="2181" y="239"/>
                  </a:lnTo>
                  <a:lnTo>
                    <a:pt x="2181" y="237"/>
                  </a:lnTo>
                  <a:lnTo>
                    <a:pt x="2182" y="237"/>
                  </a:lnTo>
                  <a:lnTo>
                    <a:pt x="2182" y="237"/>
                  </a:lnTo>
                  <a:lnTo>
                    <a:pt x="2183" y="237"/>
                  </a:lnTo>
                  <a:lnTo>
                    <a:pt x="2183" y="237"/>
                  </a:lnTo>
                  <a:lnTo>
                    <a:pt x="2184" y="244"/>
                  </a:lnTo>
                  <a:lnTo>
                    <a:pt x="2184" y="244"/>
                  </a:lnTo>
                  <a:lnTo>
                    <a:pt x="2184" y="244"/>
                  </a:lnTo>
                  <a:lnTo>
                    <a:pt x="2185" y="244"/>
                  </a:lnTo>
                  <a:lnTo>
                    <a:pt x="2185" y="244"/>
                  </a:lnTo>
                  <a:lnTo>
                    <a:pt x="2186" y="237"/>
                  </a:lnTo>
                  <a:lnTo>
                    <a:pt x="2186" y="237"/>
                  </a:lnTo>
                  <a:lnTo>
                    <a:pt x="2187" y="237"/>
                  </a:lnTo>
                  <a:lnTo>
                    <a:pt x="2187" y="237"/>
                  </a:lnTo>
                  <a:lnTo>
                    <a:pt x="2188" y="237"/>
                  </a:lnTo>
                  <a:lnTo>
                    <a:pt x="2188" y="250"/>
                  </a:lnTo>
                  <a:lnTo>
                    <a:pt x="2188" y="250"/>
                  </a:lnTo>
                  <a:lnTo>
                    <a:pt x="2189" y="250"/>
                  </a:lnTo>
                  <a:lnTo>
                    <a:pt x="2189" y="250"/>
                  </a:lnTo>
                  <a:lnTo>
                    <a:pt x="2190" y="250"/>
                  </a:lnTo>
                  <a:lnTo>
                    <a:pt x="2190" y="329"/>
                  </a:lnTo>
                  <a:lnTo>
                    <a:pt x="2190" y="329"/>
                  </a:lnTo>
                  <a:lnTo>
                    <a:pt x="2191" y="329"/>
                  </a:lnTo>
                  <a:lnTo>
                    <a:pt x="2191" y="329"/>
                  </a:lnTo>
                  <a:lnTo>
                    <a:pt x="2192" y="329"/>
                  </a:lnTo>
                  <a:lnTo>
                    <a:pt x="2192" y="481"/>
                  </a:lnTo>
                  <a:lnTo>
                    <a:pt x="2193" y="481"/>
                  </a:lnTo>
                  <a:lnTo>
                    <a:pt x="2193" y="481"/>
                  </a:lnTo>
                  <a:lnTo>
                    <a:pt x="2194" y="481"/>
                  </a:lnTo>
                  <a:lnTo>
                    <a:pt x="2194" y="481"/>
                  </a:lnTo>
                  <a:lnTo>
                    <a:pt x="2195" y="481"/>
                  </a:lnTo>
                  <a:lnTo>
                    <a:pt x="2195" y="481"/>
                  </a:lnTo>
                  <a:lnTo>
                    <a:pt x="2195" y="481"/>
                  </a:lnTo>
                  <a:lnTo>
                    <a:pt x="2196" y="481"/>
                  </a:lnTo>
                  <a:lnTo>
                    <a:pt x="2196" y="481"/>
                  </a:lnTo>
                  <a:lnTo>
                    <a:pt x="2197" y="481"/>
                  </a:lnTo>
                  <a:lnTo>
                    <a:pt x="2197" y="481"/>
                  </a:lnTo>
                  <a:lnTo>
                    <a:pt x="2197" y="481"/>
                  </a:lnTo>
                  <a:lnTo>
                    <a:pt x="2198" y="481"/>
                  </a:lnTo>
                  <a:lnTo>
                    <a:pt x="2199" y="481"/>
                  </a:lnTo>
                  <a:lnTo>
                    <a:pt x="2199" y="481"/>
                  </a:lnTo>
                  <a:lnTo>
                    <a:pt x="2199" y="481"/>
                  </a:lnTo>
                  <a:lnTo>
                    <a:pt x="2200" y="481"/>
                  </a:lnTo>
                  <a:lnTo>
                    <a:pt x="2200" y="481"/>
                  </a:lnTo>
                  <a:lnTo>
                    <a:pt x="2201" y="481"/>
                  </a:lnTo>
                  <a:lnTo>
                    <a:pt x="2201" y="481"/>
                  </a:lnTo>
                  <a:lnTo>
                    <a:pt x="2201" y="481"/>
                  </a:lnTo>
                  <a:lnTo>
                    <a:pt x="2202" y="481"/>
                  </a:lnTo>
                  <a:lnTo>
                    <a:pt x="2202" y="481"/>
                  </a:lnTo>
                  <a:lnTo>
                    <a:pt x="2203" y="481"/>
                  </a:lnTo>
                  <a:lnTo>
                    <a:pt x="2203" y="481"/>
                  </a:lnTo>
                  <a:lnTo>
                    <a:pt x="2204" y="481"/>
                  </a:lnTo>
                  <a:lnTo>
                    <a:pt x="2204" y="481"/>
                  </a:lnTo>
                  <a:lnTo>
                    <a:pt x="2205" y="481"/>
                  </a:lnTo>
                  <a:lnTo>
                    <a:pt x="2205" y="481"/>
                  </a:lnTo>
                  <a:lnTo>
                    <a:pt x="2205" y="481"/>
                  </a:lnTo>
                  <a:lnTo>
                    <a:pt x="2206" y="481"/>
                  </a:lnTo>
                  <a:lnTo>
                    <a:pt x="2206" y="481"/>
                  </a:lnTo>
                  <a:lnTo>
                    <a:pt x="2207" y="481"/>
                  </a:lnTo>
                  <a:lnTo>
                    <a:pt x="2207" y="481"/>
                  </a:lnTo>
                  <a:lnTo>
                    <a:pt x="2207" y="481"/>
                  </a:lnTo>
                  <a:lnTo>
                    <a:pt x="2208" y="481"/>
                  </a:lnTo>
                  <a:lnTo>
                    <a:pt x="2208" y="481"/>
                  </a:lnTo>
                  <a:lnTo>
                    <a:pt x="2209" y="481"/>
                  </a:lnTo>
                  <a:lnTo>
                    <a:pt x="2209" y="481"/>
                  </a:lnTo>
                  <a:lnTo>
                    <a:pt x="2210" y="433"/>
                  </a:lnTo>
                  <a:lnTo>
                    <a:pt x="2210" y="433"/>
                  </a:lnTo>
                  <a:lnTo>
                    <a:pt x="2211" y="433"/>
                  </a:lnTo>
                  <a:lnTo>
                    <a:pt x="2211" y="433"/>
                  </a:lnTo>
                  <a:lnTo>
                    <a:pt x="2211" y="433"/>
                  </a:lnTo>
                  <a:lnTo>
                    <a:pt x="2212" y="384"/>
                  </a:lnTo>
                  <a:lnTo>
                    <a:pt x="2212" y="384"/>
                  </a:lnTo>
                  <a:lnTo>
                    <a:pt x="2213" y="384"/>
                  </a:lnTo>
                  <a:lnTo>
                    <a:pt x="2213" y="384"/>
                  </a:lnTo>
                  <a:lnTo>
                    <a:pt x="2214" y="384"/>
                  </a:lnTo>
                  <a:lnTo>
                    <a:pt x="2214" y="346"/>
                  </a:lnTo>
                  <a:lnTo>
                    <a:pt x="2215" y="346"/>
                  </a:lnTo>
                  <a:lnTo>
                    <a:pt x="2215" y="346"/>
                  </a:lnTo>
                  <a:lnTo>
                    <a:pt x="2215" y="346"/>
                  </a:lnTo>
                  <a:lnTo>
                    <a:pt x="2216" y="346"/>
                  </a:lnTo>
                  <a:lnTo>
                    <a:pt x="2216" y="299"/>
                  </a:lnTo>
                  <a:lnTo>
                    <a:pt x="2217" y="299"/>
                  </a:lnTo>
                  <a:lnTo>
                    <a:pt x="2217" y="299"/>
                  </a:lnTo>
                  <a:lnTo>
                    <a:pt x="2217" y="299"/>
                  </a:lnTo>
                  <a:lnTo>
                    <a:pt x="2218" y="299"/>
                  </a:lnTo>
                  <a:lnTo>
                    <a:pt x="2218" y="293"/>
                  </a:lnTo>
                  <a:lnTo>
                    <a:pt x="2219" y="293"/>
                  </a:lnTo>
                  <a:lnTo>
                    <a:pt x="2219" y="293"/>
                  </a:lnTo>
                  <a:lnTo>
                    <a:pt x="2220" y="293"/>
                  </a:lnTo>
                  <a:lnTo>
                    <a:pt x="2220" y="293"/>
                  </a:lnTo>
                  <a:lnTo>
                    <a:pt x="2221" y="274"/>
                  </a:lnTo>
                  <a:lnTo>
                    <a:pt x="2221" y="274"/>
                  </a:lnTo>
                  <a:lnTo>
                    <a:pt x="2221" y="274"/>
                  </a:lnTo>
                  <a:lnTo>
                    <a:pt x="2222" y="274"/>
                  </a:lnTo>
                  <a:lnTo>
                    <a:pt x="2222" y="274"/>
                  </a:lnTo>
                  <a:lnTo>
                    <a:pt x="2223" y="258"/>
                  </a:lnTo>
                  <a:lnTo>
                    <a:pt x="2223" y="258"/>
                  </a:lnTo>
                  <a:lnTo>
                    <a:pt x="2223" y="258"/>
                  </a:lnTo>
                  <a:lnTo>
                    <a:pt x="2224" y="258"/>
                  </a:lnTo>
                  <a:lnTo>
                    <a:pt x="2224" y="258"/>
                  </a:lnTo>
                  <a:lnTo>
                    <a:pt x="2225" y="223"/>
                  </a:lnTo>
                  <a:lnTo>
                    <a:pt x="2225" y="223"/>
                  </a:lnTo>
                  <a:lnTo>
                    <a:pt x="2226" y="223"/>
                  </a:lnTo>
                  <a:lnTo>
                    <a:pt x="2226" y="223"/>
                  </a:lnTo>
                  <a:lnTo>
                    <a:pt x="2227" y="223"/>
                  </a:lnTo>
                  <a:lnTo>
                    <a:pt x="2227" y="150"/>
                  </a:lnTo>
                  <a:lnTo>
                    <a:pt x="2228" y="150"/>
                  </a:lnTo>
                  <a:lnTo>
                    <a:pt x="2228" y="150"/>
                  </a:lnTo>
                  <a:lnTo>
                    <a:pt x="2228" y="150"/>
                  </a:lnTo>
                  <a:lnTo>
                    <a:pt x="2229" y="150"/>
                  </a:lnTo>
                  <a:lnTo>
                    <a:pt x="2229" y="142"/>
                  </a:lnTo>
                  <a:lnTo>
                    <a:pt x="2230" y="142"/>
                  </a:lnTo>
                  <a:lnTo>
                    <a:pt x="2230" y="142"/>
                  </a:lnTo>
                  <a:lnTo>
                    <a:pt x="2231" y="142"/>
                  </a:lnTo>
                  <a:lnTo>
                    <a:pt x="2231" y="142"/>
                  </a:lnTo>
                  <a:lnTo>
                    <a:pt x="2232" y="150"/>
                  </a:lnTo>
                  <a:lnTo>
                    <a:pt x="2232" y="150"/>
                  </a:lnTo>
                  <a:lnTo>
                    <a:pt x="2232" y="150"/>
                  </a:lnTo>
                  <a:lnTo>
                    <a:pt x="2233" y="150"/>
                  </a:lnTo>
                  <a:lnTo>
                    <a:pt x="2233" y="150"/>
                  </a:lnTo>
                  <a:lnTo>
                    <a:pt x="2234" y="140"/>
                  </a:lnTo>
                  <a:lnTo>
                    <a:pt x="2234" y="140"/>
                  </a:lnTo>
                  <a:lnTo>
                    <a:pt x="2234" y="140"/>
                  </a:lnTo>
                  <a:lnTo>
                    <a:pt x="2235" y="140"/>
                  </a:lnTo>
                  <a:lnTo>
                    <a:pt x="2235" y="140"/>
                  </a:lnTo>
                  <a:lnTo>
                    <a:pt x="2236" y="135"/>
                  </a:lnTo>
                  <a:lnTo>
                    <a:pt x="2236" y="135"/>
                  </a:lnTo>
                  <a:lnTo>
                    <a:pt x="2237" y="135"/>
                  </a:lnTo>
                  <a:lnTo>
                    <a:pt x="2237" y="135"/>
                  </a:lnTo>
                  <a:lnTo>
                    <a:pt x="2238" y="135"/>
                  </a:lnTo>
                  <a:lnTo>
                    <a:pt x="2238" y="142"/>
                  </a:lnTo>
                  <a:lnTo>
                    <a:pt x="2238" y="142"/>
                  </a:lnTo>
                  <a:lnTo>
                    <a:pt x="2239" y="142"/>
                  </a:lnTo>
                  <a:lnTo>
                    <a:pt x="2239" y="142"/>
                  </a:lnTo>
                  <a:lnTo>
                    <a:pt x="2240" y="142"/>
                  </a:lnTo>
                  <a:lnTo>
                    <a:pt x="2240" y="140"/>
                  </a:lnTo>
                  <a:lnTo>
                    <a:pt x="2240" y="140"/>
                  </a:lnTo>
                  <a:lnTo>
                    <a:pt x="2241" y="140"/>
                  </a:lnTo>
                  <a:lnTo>
                    <a:pt x="2241" y="140"/>
                  </a:lnTo>
                  <a:lnTo>
                    <a:pt x="2242" y="140"/>
                  </a:lnTo>
                  <a:lnTo>
                    <a:pt x="2242" y="154"/>
                  </a:lnTo>
                  <a:lnTo>
                    <a:pt x="2243" y="154"/>
                  </a:lnTo>
                  <a:lnTo>
                    <a:pt x="2243" y="154"/>
                  </a:lnTo>
                  <a:lnTo>
                    <a:pt x="2244" y="154"/>
                  </a:lnTo>
                  <a:lnTo>
                    <a:pt x="2244" y="154"/>
                  </a:lnTo>
                  <a:lnTo>
                    <a:pt x="2244" y="163"/>
                  </a:lnTo>
                  <a:lnTo>
                    <a:pt x="2245" y="163"/>
                  </a:lnTo>
                  <a:lnTo>
                    <a:pt x="2245" y="163"/>
                  </a:lnTo>
                  <a:lnTo>
                    <a:pt x="2246" y="163"/>
                  </a:lnTo>
                  <a:lnTo>
                    <a:pt x="2246" y="163"/>
                  </a:lnTo>
                  <a:lnTo>
                    <a:pt x="2247" y="169"/>
                  </a:lnTo>
                  <a:lnTo>
                    <a:pt x="2247" y="169"/>
                  </a:lnTo>
                  <a:lnTo>
                    <a:pt x="2248" y="169"/>
                  </a:lnTo>
                  <a:lnTo>
                    <a:pt x="2248" y="169"/>
                  </a:lnTo>
                  <a:lnTo>
                    <a:pt x="2248" y="169"/>
                  </a:lnTo>
                  <a:lnTo>
                    <a:pt x="2249" y="182"/>
                  </a:lnTo>
                  <a:lnTo>
                    <a:pt x="2249" y="182"/>
                  </a:lnTo>
                  <a:lnTo>
                    <a:pt x="2250" y="182"/>
                  </a:lnTo>
                  <a:lnTo>
                    <a:pt x="2250" y="182"/>
                  </a:lnTo>
                  <a:lnTo>
                    <a:pt x="2250" y="182"/>
                  </a:lnTo>
                  <a:lnTo>
                    <a:pt x="2251" y="189"/>
                  </a:lnTo>
                  <a:lnTo>
                    <a:pt x="2251" y="189"/>
                  </a:lnTo>
                  <a:lnTo>
                    <a:pt x="2252" y="189"/>
                  </a:lnTo>
                  <a:lnTo>
                    <a:pt x="2252" y="189"/>
                  </a:lnTo>
                  <a:lnTo>
                    <a:pt x="2253" y="189"/>
                  </a:lnTo>
                  <a:lnTo>
                    <a:pt x="2253" y="193"/>
                  </a:lnTo>
                  <a:lnTo>
                    <a:pt x="2254" y="193"/>
                  </a:lnTo>
                  <a:lnTo>
                    <a:pt x="2254" y="193"/>
                  </a:lnTo>
                  <a:lnTo>
                    <a:pt x="2254" y="193"/>
                  </a:lnTo>
                  <a:lnTo>
                    <a:pt x="2255" y="193"/>
                  </a:lnTo>
                  <a:lnTo>
                    <a:pt x="2255" y="203"/>
                  </a:lnTo>
                  <a:lnTo>
                    <a:pt x="2256" y="203"/>
                  </a:lnTo>
                  <a:lnTo>
                    <a:pt x="2256" y="203"/>
                  </a:lnTo>
                  <a:lnTo>
                    <a:pt x="2257" y="203"/>
                  </a:lnTo>
                  <a:lnTo>
                    <a:pt x="2257" y="203"/>
                  </a:lnTo>
                  <a:lnTo>
                    <a:pt x="2258" y="203"/>
                  </a:lnTo>
                  <a:lnTo>
                    <a:pt x="2258" y="203"/>
                  </a:lnTo>
                  <a:lnTo>
                    <a:pt x="2259" y="203"/>
                  </a:lnTo>
                  <a:lnTo>
                    <a:pt x="2259" y="203"/>
                  </a:lnTo>
                  <a:lnTo>
                    <a:pt x="2259" y="203"/>
                  </a:lnTo>
                  <a:lnTo>
                    <a:pt x="2260" y="214"/>
                  </a:lnTo>
                  <a:lnTo>
                    <a:pt x="2260" y="214"/>
                  </a:lnTo>
                  <a:lnTo>
                    <a:pt x="2261" y="214"/>
                  </a:lnTo>
                  <a:lnTo>
                    <a:pt x="2261" y="214"/>
                  </a:lnTo>
                  <a:lnTo>
                    <a:pt x="2261" y="214"/>
                  </a:lnTo>
                  <a:lnTo>
                    <a:pt x="2262" y="222"/>
                  </a:lnTo>
                  <a:lnTo>
                    <a:pt x="2262" y="222"/>
                  </a:lnTo>
                  <a:lnTo>
                    <a:pt x="2263" y="222"/>
                  </a:lnTo>
                  <a:lnTo>
                    <a:pt x="2263" y="222"/>
                  </a:lnTo>
                  <a:lnTo>
                    <a:pt x="2264" y="222"/>
                  </a:lnTo>
                  <a:lnTo>
                    <a:pt x="2264" y="223"/>
                  </a:lnTo>
                  <a:lnTo>
                    <a:pt x="2265" y="223"/>
                  </a:lnTo>
                  <a:lnTo>
                    <a:pt x="2265" y="223"/>
                  </a:lnTo>
                  <a:lnTo>
                    <a:pt x="2265" y="223"/>
                  </a:lnTo>
                  <a:lnTo>
                    <a:pt x="2266" y="223"/>
                  </a:lnTo>
                  <a:lnTo>
                    <a:pt x="2266" y="237"/>
                  </a:lnTo>
                  <a:lnTo>
                    <a:pt x="2267" y="237"/>
                  </a:lnTo>
                  <a:lnTo>
                    <a:pt x="2267" y="237"/>
                  </a:lnTo>
                  <a:lnTo>
                    <a:pt x="2267" y="237"/>
                  </a:lnTo>
                  <a:lnTo>
                    <a:pt x="2268" y="237"/>
                  </a:lnTo>
                  <a:lnTo>
                    <a:pt x="2268" y="240"/>
                  </a:lnTo>
                  <a:lnTo>
                    <a:pt x="2269" y="240"/>
                  </a:lnTo>
                  <a:lnTo>
                    <a:pt x="2269" y="240"/>
                  </a:lnTo>
                  <a:lnTo>
                    <a:pt x="2270" y="240"/>
                  </a:lnTo>
                  <a:lnTo>
                    <a:pt x="2270" y="240"/>
                  </a:lnTo>
                  <a:lnTo>
                    <a:pt x="2271" y="240"/>
                  </a:lnTo>
                  <a:lnTo>
                    <a:pt x="2271" y="240"/>
                  </a:lnTo>
                  <a:lnTo>
                    <a:pt x="2271" y="240"/>
                  </a:lnTo>
                  <a:lnTo>
                    <a:pt x="2272" y="240"/>
                  </a:lnTo>
                  <a:lnTo>
                    <a:pt x="2272" y="240"/>
                  </a:lnTo>
                  <a:lnTo>
                    <a:pt x="2273" y="235"/>
                  </a:lnTo>
                  <a:lnTo>
                    <a:pt x="2273" y="235"/>
                  </a:lnTo>
                  <a:lnTo>
                    <a:pt x="2274" y="235"/>
                  </a:lnTo>
                  <a:lnTo>
                    <a:pt x="2274" y="235"/>
                  </a:lnTo>
                  <a:lnTo>
                    <a:pt x="2275" y="235"/>
                  </a:lnTo>
                  <a:lnTo>
                    <a:pt x="2275" y="250"/>
                  </a:lnTo>
                  <a:lnTo>
                    <a:pt x="2275" y="250"/>
                  </a:lnTo>
                  <a:lnTo>
                    <a:pt x="2276" y="250"/>
                  </a:lnTo>
                  <a:lnTo>
                    <a:pt x="2276" y="250"/>
                  </a:lnTo>
                  <a:lnTo>
                    <a:pt x="2277" y="250"/>
                  </a:lnTo>
                  <a:lnTo>
                    <a:pt x="2277" y="254"/>
                  </a:lnTo>
                  <a:lnTo>
                    <a:pt x="2277" y="254"/>
                  </a:lnTo>
                  <a:lnTo>
                    <a:pt x="2278" y="254"/>
                  </a:lnTo>
                  <a:lnTo>
                    <a:pt x="2278" y="254"/>
                  </a:lnTo>
                  <a:lnTo>
                    <a:pt x="2279" y="254"/>
                  </a:lnTo>
                  <a:lnTo>
                    <a:pt x="2279" y="259"/>
                  </a:lnTo>
                  <a:lnTo>
                    <a:pt x="2280" y="259"/>
                  </a:lnTo>
                  <a:lnTo>
                    <a:pt x="2280" y="259"/>
                  </a:lnTo>
                  <a:lnTo>
                    <a:pt x="2281" y="259"/>
                  </a:lnTo>
                  <a:lnTo>
                    <a:pt x="2281" y="259"/>
                  </a:lnTo>
                  <a:lnTo>
                    <a:pt x="2281" y="244"/>
                  </a:lnTo>
                  <a:lnTo>
                    <a:pt x="2282" y="244"/>
                  </a:lnTo>
                  <a:lnTo>
                    <a:pt x="2282" y="244"/>
                  </a:lnTo>
                  <a:lnTo>
                    <a:pt x="2283" y="244"/>
                  </a:lnTo>
                  <a:lnTo>
                    <a:pt x="2283" y="244"/>
                  </a:lnTo>
                  <a:lnTo>
                    <a:pt x="2283" y="244"/>
                  </a:lnTo>
                  <a:lnTo>
                    <a:pt x="2284" y="244"/>
                  </a:lnTo>
                  <a:lnTo>
                    <a:pt x="2284" y="244"/>
                  </a:lnTo>
                  <a:lnTo>
                    <a:pt x="2285" y="244"/>
                  </a:lnTo>
                  <a:lnTo>
                    <a:pt x="2285" y="244"/>
                  </a:lnTo>
                  <a:lnTo>
                    <a:pt x="2286" y="254"/>
                  </a:lnTo>
                  <a:lnTo>
                    <a:pt x="2286" y="254"/>
                  </a:lnTo>
                  <a:lnTo>
                    <a:pt x="2287" y="254"/>
                  </a:lnTo>
                  <a:lnTo>
                    <a:pt x="2287" y="254"/>
                  </a:lnTo>
                  <a:lnTo>
                    <a:pt x="2287" y="254"/>
                  </a:lnTo>
                  <a:lnTo>
                    <a:pt x="2288" y="256"/>
                  </a:lnTo>
                  <a:lnTo>
                    <a:pt x="2288" y="256"/>
                  </a:lnTo>
                  <a:lnTo>
                    <a:pt x="2289" y="256"/>
                  </a:lnTo>
                  <a:lnTo>
                    <a:pt x="2289" y="256"/>
                  </a:lnTo>
                  <a:lnTo>
                    <a:pt x="2290" y="256"/>
                  </a:lnTo>
                  <a:lnTo>
                    <a:pt x="2290" y="258"/>
                  </a:lnTo>
                  <a:lnTo>
                    <a:pt x="2291" y="258"/>
                  </a:lnTo>
                  <a:lnTo>
                    <a:pt x="2291" y="258"/>
                  </a:lnTo>
                  <a:lnTo>
                    <a:pt x="2292" y="258"/>
                  </a:lnTo>
                  <a:lnTo>
                    <a:pt x="2292" y="258"/>
                  </a:lnTo>
                  <a:lnTo>
                    <a:pt x="2292" y="261"/>
                  </a:lnTo>
                  <a:lnTo>
                    <a:pt x="2293" y="261"/>
                  </a:lnTo>
                  <a:lnTo>
                    <a:pt x="2293" y="261"/>
                  </a:lnTo>
                  <a:lnTo>
                    <a:pt x="2294" y="261"/>
                  </a:lnTo>
                  <a:lnTo>
                    <a:pt x="2294" y="261"/>
                  </a:lnTo>
                  <a:lnTo>
                    <a:pt x="2294" y="265"/>
                  </a:lnTo>
                  <a:lnTo>
                    <a:pt x="2295" y="265"/>
                  </a:lnTo>
                  <a:lnTo>
                    <a:pt x="2295" y="265"/>
                  </a:lnTo>
                  <a:lnTo>
                    <a:pt x="2296" y="265"/>
                  </a:lnTo>
                  <a:lnTo>
                    <a:pt x="2296" y="265"/>
                  </a:lnTo>
                  <a:lnTo>
                    <a:pt x="2297" y="271"/>
                  </a:lnTo>
                  <a:lnTo>
                    <a:pt x="2297" y="271"/>
                  </a:lnTo>
                  <a:lnTo>
                    <a:pt x="2298" y="271"/>
                  </a:lnTo>
                  <a:lnTo>
                    <a:pt x="2298" y="271"/>
                  </a:lnTo>
                  <a:lnTo>
                    <a:pt x="2298" y="271"/>
                  </a:lnTo>
                  <a:lnTo>
                    <a:pt x="2299" y="267"/>
                  </a:lnTo>
                  <a:lnTo>
                    <a:pt x="2299" y="267"/>
                  </a:lnTo>
                  <a:lnTo>
                    <a:pt x="2300" y="267"/>
                  </a:lnTo>
                  <a:lnTo>
                    <a:pt x="2300" y="267"/>
                  </a:lnTo>
                  <a:lnTo>
                    <a:pt x="2300" y="267"/>
                  </a:lnTo>
                  <a:lnTo>
                    <a:pt x="2301" y="272"/>
                  </a:lnTo>
                  <a:lnTo>
                    <a:pt x="2302" y="272"/>
                  </a:lnTo>
                  <a:lnTo>
                    <a:pt x="2302" y="272"/>
                  </a:lnTo>
                  <a:lnTo>
                    <a:pt x="2302" y="272"/>
                  </a:lnTo>
                  <a:lnTo>
                    <a:pt x="2303" y="272"/>
                  </a:lnTo>
                  <a:lnTo>
                    <a:pt x="2303" y="278"/>
                  </a:lnTo>
                  <a:lnTo>
                    <a:pt x="2304" y="278"/>
                  </a:lnTo>
                  <a:lnTo>
                    <a:pt x="2304" y="278"/>
                  </a:lnTo>
                  <a:lnTo>
                    <a:pt x="2304" y="278"/>
                  </a:lnTo>
                  <a:lnTo>
                    <a:pt x="2305" y="278"/>
                  </a:lnTo>
                  <a:lnTo>
                    <a:pt x="2305" y="290"/>
                  </a:lnTo>
                  <a:lnTo>
                    <a:pt x="2306" y="290"/>
                  </a:lnTo>
                  <a:lnTo>
                    <a:pt x="2306" y="290"/>
                  </a:lnTo>
                  <a:lnTo>
                    <a:pt x="2307" y="290"/>
                  </a:lnTo>
                  <a:lnTo>
                    <a:pt x="2307" y="290"/>
                  </a:lnTo>
                  <a:lnTo>
                    <a:pt x="2308" y="282"/>
                  </a:lnTo>
                  <a:lnTo>
                    <a:pt x="2308" y="282"/>
                  </a:lnTo>
                  <a:lnTo>
                    <a:pt x="2308" y="282"/>
                  </a:lnTo>
                  <a:lnTo>
                    <a:pt x="2309" y="282"/>
                  </a:lnTo>
                  <a:lnTo>
                    <a:pt x="2309" y="282"/>
                  </a:lnTo>
                  <a:lnTo>
                    <a:pt x="2310" y="288"/>
                  </a:lnTo>
                  <a:lnTo>
                    <a:pt x="2310" y="288"/>
                  </a:lnTo>
                  <a:lnTo>
                    <a:pt x="2310" y="288"/>
                  </a:lnTo>
                  <a:lnTo>
                    <a:pt x="2311" y="288"/>
                  </a:lnTo>
                  <a:lnTo>
                    <a:pt x="2311" y="288"/>
                  </a:lnTo>
                  <a:lnTo>
                    <a:pt x="2312" y="288"/>
                  </a:lnTo>
                  <a:lnTo>
                    <a:pt x="2312" y="288"/>
                  </a:lnTo>
                  <a:lnTo>
                    <a:pt x="2313" y="288"/>
                  </a:lnTo>
                  <a:lnTo>
                    <a:pt x="2313" y="288"/>
                  </a:lnTo>
                  <a:lnTo>
                    <a:pt x="2314" y="288"/>
                  </a:lnTo>
                  <a:lnTo>
                    <a:pt x="2314" y="278"/>
                  </a:lnTo>
                  <a:lnTo>
                    <a:pt x="2314" y="278"/>
                  </a:lnTo>
                  <a:lnTo>
                    <a:pt x="2315" y="278"/>
                  </a:lnTo>
                  <a:lnTo>
                    <a:pt x="2315" y="278"/>
                  </a:lnTo>
                  <a:lnTo>
                    <a:pt x="2316" y="278"/>
                  </a:lnTo>
                  <a:lnTo>
                    <a:pt x="2316" y="269"/>
                  </a:lnTo>
                  <a:lnTo>
                    <a:pt x="2317" y="269"/>
                  </a:lnTo>
                  <a:lnTo>
                    <a:pt x="2317" y="269"/>
                  </a:lnTo>
                  <a:lnTo>
                    <a:pt x="2318" y="269"/>
                  </a:lnTo>
                  <a:lnTo>
                    <a:pt x="2318" y="269"/>
                  </a:lnTo>
                  <a:lnTo>
                    <a:pt x="2318" y="274"/>
                  </a:lnTo>
                  <a:lnTo>
                    <a:pt x="2319" y="274"/>
                  </a:lnTo>
                  <a:lnTo>
                    <a:pt x="2319" y="274"/>
                  </a:lnTo>
                  <a:lnTo>
                    <a:pt x="2320" y="274"/>
                  </a:lnTo>
                  <a:lnTo>
                    <a:pt x="2320" y="274"/>
                  </a:lnTo>
                  <a:lnTo>
                    <a:pt x="2321" y="274"/>
                  </a:lnTo>
                  <a:lnTo>
                    <a:pt x="2321" y="274"/>
                  </a:lnTo>
                  <a:lnTo>
                    <a:pt x="2321" y="274"/>
                  </a:lnTo>
                  <a:lnTo>
                    <a:pt x="2322" y="274"/>
                  </a:lnTo>
                  <a:lnTo>
                    <a:pt x="2322" y="274"/>
                  </a:lnTo>
                  <a:lnTo>
                    <a:pt x="2323" y="284"/>
                  </a:lnTo>
                  <a:lnTo>
                    <a:pt x="2323" y="284"/>
                  </a:lnTo>
                  <a:lnTo>
                    <a:pt x="2324" y="284"/>
                  </a:lnTo>
                  <a:lnTo>
                    <a:pt x="2324" y="284"/>
                  </a:lnTo>
                  <a:lnTo>
                    <a:pt x="2325" y="284"/>
                  </a:lnTo>
                  <a:lnTo>
                    <a:pt x="2325" y="286"/>
                  </a:lnTo>
                  <a:lnTo>
                    <a:pt x="2325" y="286"/>
                  </a:lnTo>
                  <a:lnTo>
                    <a:pt x="2326" y="286"/>
                  </a:lnTo>
                  <a:lnTo>
                    <a:pt x="2326" y="286"/>
                  </a:lnTo>
                  <a:lnTo>
                    <a:pt x="2327" y="286"/>
                  </a:lnTo>
                  <a:lnTo>
                    <a:pt x="2327" y="293"/>
                  </a:lnTo>
                  <a:lnTo>
                    <a:pt x="2327" y="293"/>
                  </a:lnTo>
                  <a:lnTo>
                    <a:pt x="2328" y="293"/>
                  </a:lnTo>
                  <a:lnTo>
                    <a:pt x="2328" y="293"/>
                  </a:lnTo>
                  <a:lnTo>
                    <a:pt x="2329" y="293"/>
                  </a:lnTo>
                  <a:lnTo>
                    <a:pt x="2329" y="293"/>
                  </a:lnTo>
                  <a:lnTo>
                    <a:pt x="2330" y="293"/>
                  </a:lnTo>
                  <a:lnTo>
                    <a:pt x="2330" y="293"/>
                  </a:lnTo>
                  <a:lnTo>
                    <a:pt x="2331" y="293"/>
                  </a:lnTo>
                  <a:lnTo>
                    <a:pt x="2331" y="293"/>
                  </a:lnTo>
                  <a:lnTo>
                    <a:pt x="2331" y="297"/>
                  </a:lnTo>
                  <a:lnTo>
                    <a:pt x="2332" y="297"/>
                  </a:lnTo>
                  <a:lnTo>
                    <a:pt x="2332" y="297"/>
                  </a:lnTo>
                  <a:lnTo>
                    <a:pt x="2333" y="297"/>
                  </a:lnTo>
                  <a:lnTo>
                    <a:pt x="2333" y="297"/>
                  </a:lnTo>
                  <a:lnTo>
                    <a:pt x="2334" y="320"/>
                  </a:lnTo>
                  <a:lnTo>
                    <a:pt x="2334" y="320"/>
                  </a:lnTo>
                  <a:lnTo>
                    <a:pt x="2335" y="320"/>
                  </a:lnTo>
                  <a:lnTo>
                    <a:pt x="2335" y="320"/>
                  </a:lnTo>
                  <a:lnTo>
                    <a:pt x="2335" y="320"/>
                  </a:lnTo>
                  <a:lnTo>
                    <a:pt x="2336" y="352"/>
                  </a:lnTo>
                  <a:lnTo>
                    <a:pt x="2336" y="352"/>
                  </a:lnTo>
                  <a:lnTo>
                    <a:pt x="2337" y="352"/>
                  </a:lnTo>
                  <a:lnTo>
                    <a:pt x="2337" y="352"/>
                  </a:lnTo>
                  <a:lnTo>
                    <a:pt x="2337" y="352"/>
                  </a:lnTo>
                  <a:lnTo>
                    <a:pt x="2338" y="449"/>
                  </a:lnTo>
                  <a:lnTo>
                    <a:pt x="2338" y="449"/>
                  </a:lnTo>
                  <a:lnTo>
                    <a:pt x="2339" y="449"/>
                  </a:lnTo>
                  <a:lnTo>
                    <a:pt x="2339" y="449"/>
                  </a:lnTo>
                  <a:lnTo>
                    <a:pt x="2340" y="449"/>
                  </a:lnTo>
                  <a:lnTo>
                    <a:pt x="2340" y="481"/>
                  </a:lnTo>
                  <a:lnTo>
                    <a:pt x="2341" y="481"/>
                  </a:lnTo>
                  <a:lnTo>
                    <a:pt x="2341" y="481"/>
                  </a:lnTo>
                  <a:lnTo>
                    <a:pt x="2341" y="481"/>
                  </a:lnTo>
                  <a:lnTo>
                    <a:pt x="2342" y="481"/>
                  </a:lnTo>
                  <a:lnTo>
                    <a:pt x="2342" y="481"/>
                  </a:lnTo>
                  <a:lnTo>
                    <a:pt x="2343" y="481"/>
                  </a:lnTo>
                  <a:lnTo>
                    <a:pt x="2343" y="481"/>
                  </a:lnTo>
                  <a:lnTo>
                    <a:pt x="2343" y="481"/>
                  </a:lnTo>
                  <a:lnTo>
                    <a:pt x="2344" y="481"/>
                  </a:lnTo>
                  <a:lnTo>
                    <a:pt x="2344" y="481"/>
                  </a:lnTo>
                  <a:lnTo>
                    <a:pt x="2345" y="481"/>
                  </a:lnTo>
                  <a:lnTo>
                    <a:pt x="2345" y="481"/>
                  </a:lnTo>
                  <a:lnTo>
                    <a:pt x="2346" y="481"/>
                  </a:lnTo>
                  <a:lnTo>
                    <a:pt x="2346" y="481"/>
                  </a:lnTo>
                  <a:lnTo>
                    <a:pt x="2347" y="390"/>
                  </a:lnTo>
                  <a:lnTo>
                    <a:pt x="2347" y="390"/>
                  </a:lnTo>
                  <a:lnTo>
                    <a:pt x="2347" y="390"/>
                  </a:lnTo>
                  <a:lnTo>
                    <a:pt x="2348" y="390"/>
                  </a:lnTo>
                  <a:lnTo>
                    <a:pt x="2348" y="390"/>
                  </a:lnTo>
                  <a:lnTo>
                    <a:pt x="2349" y="333"/>
                  </a:lnTo>
                  <a:lnTo>
                    <a:pt x="2349" y="333"/>
                  </a:lnTo>
                  <a:lnTo>
                    <a:pt x="2350" y="333"/>
                  </a:lnTo>
                  <a:lnTo>
                    <a:pt x="2350" y="333"/>
                  </a:lnTo>
                  <a:lnTo>
                    <a:pt x="2351" y="333"/>
                  </a:lnTo>
                  <a:lnTo>
                    <a:pt x="2351" y="303"/>
                  </a:lnTo>
                  <a:lnTo>
                    <a:pt x="2351" y="303"/>
                  </a:lnTo>
                  <a:lnTo>
                    <a:pt x="2352" y="303"/>
                  </a:lnTo>
                  <a:lnTo>
                    <a:pt x="2352" y="303"/>
                  </a:lnTo>
                  <a:lnTo>
                    <a:pt x="2353" y="303"/>
                  </a:lnTo>
                  <a:lnTo>
                    <a:pt x="2353" y="282"/>
                  </a:lnTo>
                  <a:lnTo>
                    <a:pt x="2354" y="282"/>
                  </a:lnTo>
                  <a:lnTo>
                    <a:pt x="2354" y="282"/>
                  </a:lnTo>
                  <a:lnTo>
                    <a:pt x="2354" y="282"/>
                  </a:lnTo>
                  <a:lnTo>
                    <a:pt x="2355" y="282"/>
                  </a:lnTo>
                  <a:lnTo>
                    <a:pt x="2355" y="267"/>
                  </a:lnTo>
                  <a:lnTo>
                    <a:pt x="2356" y="267"/>
                  </a:lnTo>
                  <a:lnTo>
                    <a:pt x="2356" y="267"/>
                  </a:lnTo>
                  <a:lnTo>
                    <a:pt x="2357" y="267"/>
                  </a:lnTo>
                  <a:lnTo>
                    <a:pt x="2357" y="267"/>
                  </a:lnTo>
                  <a:lnTo>
                    <a:pt x="2358" y="263"/>
                  </a:lnTo>
                  <a:lnTo>
                    <a:pt x="2358" y="263"/>
                  </a:lnTo>
                  <a:lnTo>
                    <a:pt x="2358" y="263"/>
                  </a:lnTo>
                  <a:lnTo>
                    <a:pt x="2359" y="263"/>
                  </a:lnTo>
                  <a:lnTo>
                    <a:pt x="2359" y="263"/>
                  </a:lnTo>
                  <a:lnTo>
                    <a:pt x="2360" y="256"/>
                  </a:lnTo>
                  <a:lnTo>
                    <a:pt x="2360" y="256"/>
                  </a:lnTo>
                  <a:lnTo>
                    <a:pt x="2361" y="256"/>
                  </a:lnTo>
                  <a:lnTo>
                    <a:pt x="2361" y="256"/>
                  </a:lnTo>
                  <a:lnTo>
                    <a:pt x="2362" y="256"/>
                  </a:lnTo>
                  <a:lnTo>
                    <a:pt x="2362" y="252"/>
                  </a:lnTo>
                  <a:lnTo>
                    <a:pt x="2362" y="252"/>
                  </a:lnTo>
                  <a:lnTo>
                    <a:pt x="2363" y="252"/>
                  </a:lnTo>
                  <a:lnTo>
                    <a:pt x="2363" y="252"/>
                  </a:lnTo>
                  <a:lnTo>
                    <a:pt x="2364" y="252"/>
                  </a:lnTo>
                  <a:lnTo>
                    <a:pt x="2364" y="261"/>
                  </a:lnTo>
                  <a:lnTo>
                    <a:pt x="2364" y="261"/>
                  </a:lnTo>
                  <a:lnTo>
                    <a:pt x="2365" y="261"/>
                  </a:lnTo>
                  <a:lnTo>
                    <a:pt x="2365" y="261"/>
                  </a:lnTo>
                  <a:lnTo>
                    <a:pt x="2366" y="261"/>
                  </a:lnTo>
                  <a:lnTo>
                    <a:pt x="2366" y="267"/>
                  </a:lnTo>
                  <a:lnTo>
                    <a:pt x="2367" y="267"/>
                  </a:lnTo>
                  <a:lnTo>
                    <a:pt x="2367" y="267"/>
                  </a:lnTo>
                  <a:lnTo>
                    <a:pt x="2368" y="267"/>
                  </a:lnTo>
                  <a:lnTo>
                    <a:pt x="2368" y="267"/>
                  </a:lnTo>
                  <a:lnTo>
                    <a:pt x="2368" y="258"/>
                  </a:lnTo>
                  <a:lnTo>
                    <a:pt x="2369" y="258"/>
                  </a:lnTo>
                  <a:lnTo>
                    <a:pt x="2369" y="258"/>
                  </a:lnTo>
                  <a:lnTo>
                    <a:pt x="2370" y="258"/>
                  </a:lnTo>
                  <a:lnTo>
                    <a:pt x="2370" y="258"/>
                  </a:lnTo>
                  <a:lnTo>
                    <a:pt x="2370" y="250"/>
                  </a:lnTo>
                  <a:lnTo>
                    <a:pt x="2371" y="250"/>
                  </a:lnTo>
                  <a:lnTo>
                    <a:pt x="2371" y="250"/>
                  </a:lnTo>
                  <a:lnTo>
                    <a:pt x="2372" y="250"/>
                  </a:lnTo>
                  <a:lnTo>
                    <a:pt x="2372" y="250"/>
                  </a:lnTo>
                  <a:lnTo>
                    <a:pt x="2373" y="267"/>
                  </a:lnTo>
                  <a:lnTo>
                    <a:pt x="2373" y="267"/>
                  </a:lnTo>
                  <a:lnTo>
                    <a:pt x="2374" y="267"/>
                  </a:lnTo>
                  <a:lnTo>
                    <a:pt x="2374" y="267"/>
                  </a:lnTo>
                  <a:lnTo>
                    <a:pt x="2374" y="267"/>
                  </a:lnTo>
                  <a:lnTo>
                    <a:pt x="2375" y="263"/>
                  </a:lnTo>
                  <a:lnTo>
                    <a:pt x="2375" y="263"/>
                  </a:lnTo>
                  <a:lnTo>
                    <a:pt x="2376" y="263"/>
                  </a:lnTo>
                  <a:lnTo>
                    <a:pt x="2376" y="263"/>
                  </a:lnTo>
                  <a:lnTo>
                    <a:pt x="2377" y="263"/>
                  </a:lnTo>
                  <a:lnTo>
                    <a:pt x="2377" y="263"/>
                  </a:lnTo>
                  <a:lnTo>
                    <a:pt x="2378" y="263"/>
                  </a:lnTo>
                  <a:lnTo>
                    <a:pt x="2378" y="263"/>
                  </a:lnTo>
                  <a:lnTo>
                    <a:pt x="2378" y="263"/>
                  </a:lnTo>
                  <a:lnTo>
                    <a:pt x="2379" y="263"/>
                  </a:lnTo>
                  <a:lnTo>
                    <a:pt x="2379" y="263"/>
                  </a:lnTo>
                  <a:lnTo>
                    <a:pt x="2380" y="263"/>
                  </a:lnTo>
                  <a:lnTo>
                    <a:pt x="2380" y="263"/>
                  </a:lnTo>
                  <a:lnTo>
                    <a:pt x="2380" y="263"/>
                  </a:lnTo>
                  <a:lnTo>
                    <a:pt x="2381" y="263"/>
                  </a:lnTo>
                  <a:lnTo>
                    <a:pt x="2381" y="256"/>
                  </a:lnTo>
                  <a:lnTo>
                    <a:pt x="2382" y="256"/>
                  </a:lnTo>
                  <a:lnTo>
                    <a:pt x="2382" y="256"/>
                  </a:lnTo>
                  <a:lnTo>
                    <a:pt x="2383" y="256"/>
                  </a:lnTo>
                  <a:lnTo>
                    <a:pt x="2383" y="256"/>
                  </a:lnTo>
                  <a:lnTo>
                    <a:pt x="2384" y="250"/>
                  </a:lnTo>
                  <a:lnTo>
                    <a:pt x="2384" y="250"/>
                  </a:lnTo>
                  <a:lnTo>
                    <a:pt x="2384" y="250"/>
                  </a:lnTo>
                  <a:lnTo>
                    <a:pt x="2385" y="250"/>
                  </a:lnTo>
                  <a:lnTo>
                    <a:pt x="2385" y="250"/>
                  </a:lnTo>
                  <a:lnTo>
                    <a:pt x="2386" y="252"/>
                  </a:lnTo>
                  <a:lnTo>
                    <a:pt x="2386" y="252"/>
                  </a:lnTo>
                  <a:lnTo>
                    <a:pt x="2387" y="252"/>
                  </a:lnTo>
                  <a:lnTo>
                    <a:pt x="2387" y="252"/>
                  </a:lnTo>
                  <a:lnTo>
                    <a:pt x="2387" y="252"/>
                  </a:lnTo>
                  <a:lnTo>
                    <a:pt x="2388" y="246"/>
                  </a:lnTo>
                  <a:lnTo>
                    <a:pt x="2388" y="246"/>
                  </a:lnTo>
                  <a:lnTo>
                    <a:pt x="2389" y="246"/>
                  </a:lnTo>
                  <a:lnTo>
                    <a:pt x="2389" y="246"/>
                  </a:lnTo>
                  <a:lnTo>
                    <a:pt x="2390" y="246"/>
                  </a:lnTo>
                  <a:lnTo>
                    <a:pt x="2390" y="242"/>
                  </a:lnTo>
                  <a:lnTo>
                    <a:pt x="2391" y="242"/>
                  </a:lnTo>
                  <a:lnTo>
                    <a:pt x="2391" y="242"/>
                  </a:lnTo>
                  <a:lnTo>
                    <a:pt x="2391" y="242"/>
                  </a:lnTo>
                  <a:lnTo>
                    <a:pt x="2392" y="242"/>
                  </a:lnTo>
                  <a:lnTo>
                    <a:pt x="2392" y="248"/>
                  </a:lnTo>
                  <a:lnTo>
                    <a:pt x="2393" y="248"/>
                  </a:lnTo>
                  <a:lnTo>
                    <a:pt x="2393" y="248"/>
                  </a:lnTo>
                  <a:lnTo>
                    <a:pt x="2394" y="248"/>
                  </a:lnTo>
                  <a:lnTo>
                    <a:pt x="2394" y="248"/>
                  </a:lnTo>
                  <a:lnTo>
                    <a:pt x="2395" y="237"/>
                  </a:lnTo>
                  <a:lnTo>
                    <a:pt x="2395" y="237"/>
                  </a:lnTo>
                  <a:lnTo>
                    <a:pt x="2395" y="237"/>
                  </a:lnTo>
                  <a:lnTo>
                    <a:pt x="2396" y="237"/>
                  </a:lnTo>
                  <a:lnTo>
                    <a:pt x="2396" y="237"/>
                  </a:lnTo>
                  <a:lnTo>
                    <a:pt x="2397" y="237"/>
                  </a:lnTo>
                  <a:lnTo>
                    <a:pt x="2397" y="237"/>
                  </a:lnTo>
                  <a:lnTo>
                    <a:pt x="2397" y="237"/>
                  </a:lnTo>
                  <a:lnTo>
                    <a:pt x="2398" y="237"/>
                  </a:lnTo>
                  <a:lnTo>
                    <a:pt x="2398" y="237"/>
                  </a:lnTo>
                  <a:lnTo>
                    <a:pt x="2399" y="231"/>
                  </a:lnTo>
                  <a:lnTo>
                    <a:pt x="2399" y="231"/>
                  </a:lnTo>
                  <a:lnTo>
                    <a:pt x="2400" y="231"/>
                  </a:lnTo>
                  <a:lnTo>
                    <a:pt x="2400" y="231"/>
                  </a:lnTo>
                  <a:lnTo>
                    <a:pt x="2401" y="231"/>
                  </a:lnTo>
                  <a:lnTo>
                    <a:pt x="2401" y="225"/>
                  </a:lnTo>
                  <a:lnTo>
                    <a:pt x="2401" y="225"/>
                  </a:lnTo>
                  <a:lnTo>
                    <a:pt x="2402" y="225"/>
                  </a:lnTo>
                  <a:lnTo>
                    <a:pt x="2402" y="225"/>
                  </a:lnTo>
                  <a:lnTo>
                    <a:pt x="2403" y="225"/>
                  </a:lnTo>
                  <a:lnTo>
                    <a:pt x="2403" y="233"/>
                  </a:lnTo>
                  <a:lnTo>
                    <a:pt x="2404" y="233"/>
                  </a:lnTo>
                  <a:lnTo>
                    <a:pt x="2404" y="233"/>
                  </a:lnTo>
                  <a:lnTo>
                    <a:pt x="2405" y="233"/>
                  </a:lnTo>
                  <a:lnTo>
                    <a:pt x="2405" y="233"/>
                  </a:lnTo>
                  <a:lnTo>
                    <a:pt x="2405" y="227"/>
                  </a:lnTo>
                  <a:lnTo>
                    <a:pt x="2406" y="227"/>
                  </a:lnTo>
                  <a:lnTo>
                    <a:pt x="2406" y="227"/>
                  </a:lnTo>
                  <a:lnTo>
                    <a:pt x="2407" y="227"/>
                  </a:lnTo>
                  <a:lnTo>
                    <a:pt x="2407" y="227"/>
                  </a:lnTo>
                  <a:lnTo>
                    <a:pt x="2407" y="227"/>
                  </a:lnTo>
                  <a:lnTo>
                    <a:pt x="2408" y="227"/>
                  </a:lnTo>
                  <a:lnTo>
                    <a:pt x="2408" y="227"/>
                  </a:lnTo>
                  <a:lnTo>
                    <a:pt x="2409" y="227"/>
                  </a:lnTo>
                  <a:lnTo>
                    <a:pt x="2409" y="227"/>
                  </a:lnTo>
                  <a:lnTo>
                    <a:pt x="2410" y="227"/>
                  </a:lnTo>
                  <a:lnTo>
                    <a:pt x="2410" y="227"/>
                  </a:lnTo>
                  <a:lnTo>
                    <a:pt x="2411" y="227"/>
                  </a:lnTo>
                  <a:lnTo>
                    <a:pt x="2411" y="227"/>
                  </a:lnTo>
                  <a:lnTo>
                    <a:pt x="2411" y="227"/>
                  </a:lnTo>
                  <a:lnTo>
                    <a:pt x="2412" y="235"/>
                  </a:lnTo>
                  <a:lnTo>
                    <a:pt x="2412" y="235"/>
                  </a:lnTo>
                  <a:lnTo>
                    <a:pt x="2413" y="235"/>
                  </a:lnTo>
                  <a:lnTo>
                    <a:pt x="2413" y="235"/>
                  </a:lnTo>
                  <a:lnTo>
                    <a:pt x="2413" y="235"/>
                  </a:lnTo>
                  <a:lnTo>
                    <a:pt x="2414" y="248"/>
                  </a:lnTo>
                  <a:lnTo>
                    <a:pt x="2414" y="248"/>
                  </a:lnTo>
                  <a:lnTo>
                    <a:pt x="2415" y="248"/>
                  </a:lnTo>
                  <a:lnTo>
                    <a:pt x="2415" y="248"/>
                  </a:lnTo>
                  <a:lnTo>
                    <a:pt x="2416" y="248"/>
                  </a:lnTo>
                  <a:lnTo>
                    <a:pt x="2416" y="259"/>
                  </a:lnTo>
                  <a:lnTo>
                    <a:pt x="2417" y="259"/>
                  </a:lnTo>
                  <a:lnTo>
                    <a:pt x="2417" y="259"/>
                  </a:lnTo>
                  <a:lnTo>
                    <a:pt x="2418" y="259"/>
                  </a:lnTo>
                  <a:lnTo>
                    <a:pt x="2418" y="259"/>
                  </a:lnTo>
                  <a:lnTo>
                    <a:pt x="2418" y="250"/>
                  </a:lnTo>
                  <a:lnTo>
                    <a:pt x="2419" y="250"/>
                  </a:lnTo>
                  <a:lnTo>
                    <a:pt x="2419" y="250"/>
                  </a:lnTo>
                  <a:lnTo>
                    <a:pt x="2420" y="250"/>
                  </a:lnTo>
                  <a:lnTo>
                    <a:pt x="2420" y="250"/>
                  </a:lnTo>
                  <a:lnTo>
                    <a:pt x="2421" y="256"/>
                  </a:lnTo>
                  <a:lnTo>
                    <a:pt x="2421" y="256"/>
                  </a:lnTo>
                  <a:lnTo>
                    <a:pt x="2422" y="256"/>
                  </a:lnTo>
                  <a:lnTo>
                    <a:pt x="2422" y="256"/>
                  </a:lnTo>
                  <a:lnTo>
                    <a:pt x="2422" y="256"/>
                  </a:lnTo>
                  <a:lnTo>
                    <a:pt x="2423" y="265"/>
                  </a:lnTo>
                  <a:lnTo>
                    <a:pt x="2423" y="265"/>
                  </a:lnTo>
                  <a:lnTo>
                    <a:pt x="2424" y="265"/>
                  </a:lnTo>
                  <a:lnTo>
                    <a:pt x="2424" y="265"/>
                  </a:lnTo>
                  <a:lnTo>
                    <a:pt x="2424" y="265"/>
                  </a:lnTo>
                  <a:lnTo>
                    <a:pt x="2425" y="290"/>
                  </a:lnTo>
                  <a:lnTo>
                    <a:pt x="2425" y="290"/>
                  </a:lnTo>
                  <a:lnTo>
                    <a:pt x="2426" y="290"/>
                  </a:lnTo>
                  <a:lnTo>
                    <a:pt x="2426" y="290"/>
                  </a:lnTo>
                  <a:lnTo>
                    <a:pt x="2427" y="290"/>
                  </a:lnTo>
                  <a:lnTo>
                    <a:pt x="2427" y="280"/>
                  </a:lnTo>
                  <a:lnTo>
                    <a:pt x="2428" y="280"/>
                  </a:lnTo>
                  <a:lnTo>
                    <a:pt x="2428" y="280"/>
                  </a:lnTo>
                  <a:lnTo>
                    <a:pt x="2428" y="280"/>
                  </a:lnTo>
                  <a:lnTo>
                    <a:pt x="2429" y="280"/>
                  </a:lnTo>
                  <a:lnTo>
                    <a:pt x="2429" y="277"/>
                  </a:lnTo>
                  <a:lnTo>
                    <a:pt x="2430" y="277"/>
                  </a:lnTo>
                  <a:lnTo>
                    <a:pt x="2430" y="277"/>
                  </a:lnTo>
                  <a:lnTo>
                    <a:pt x="2430" y="277"/>
                  </a:lnTo>
                  <a:lnTo>
                    <a:pt x="2431" y="277"/>
                  </a:lnTo>
                  <a:lnTo>
                    <a:pt x="2431" y="284"/>
                  </a:lnTo>
                  <a:lnTo>
                    <a:pt x="2432" y="284"/>
                  </a:lnTo>
                  <a:lnTo>
                    <a:pt x="2432" y="284"/>
                  </a:lnTo>
                  <a:lnTo>
                    <a:pt x="2433" y="284"/>
                  </a:lnTo>
                  <a:lnTo>
                    <a:pt x="2433" y="284"/>
                  </a:lnTo>
                  <a:lnTo>
                    <a:pt x="2434" y="288"/>
                  </a:lnTo>
                  <a:lnTo>
                    <a:pt x="2434" y="288"/>
                  </a:lnTo>
                  <a:lnTo>
                    <a:pt x="2434" y="288"/>
                  </a:lnTo>
                  <a:lnTo>
                    <a:pt x="2435" y="288"/>
                  </a:lnTo>
                  <a:lnTo>
                    <a:pt x="2435" y="288"/>
                  </a:lnTo>
                  <a:lnTo>
                    <a:pt x="2436" y="286"/>
                  </a:lnTo>
                  <a:lnTo>
                    <a:pt x="2436" y="286"/>
                  </a:lnTo>
                  <a:lnTo>
                    <a:pt x="2437" y="286"/>
                  </a:lnTo>
                  <a:lnTo>
                    <a:pt x="2437" y="286"/>
                  </a:lnTo>
                  <a:lnTo>
                    <a:pt x="2438" y="286"/>
                  </a:lnTo>
                  <a:lnTo>
                    <a:pt x="2438" y="282"/>
                  </a:lnTo>
                  <a:lnTo>
                    <a:pt x="2438" y="282"/>
                  </a:lnTo>
                  <a:lnTo>
                    <a:pt x="2439" y="282"/>
                  </a:lnTo>
                  <a:lnTo>
                    <a:pt x="2439" y="282"/>
                  </a:lnTo>
                  <a:lnTo>
                    <a:pt x="2440" y="282"/>
                  </a:lnTo>
                  <a:lnTo>
                    <a:pt x="2440" y="293"/>
                  </a:lnTo>
                  <a:lnTo>
                    <a:pt x="2440" y="293"/>
                  </a:lnTo>
                  <a:lnTo>
                    <a:pt x="2441" y="293"/>
                  </a:lnTo>
                  <a:lnTo>
                    <a:pt x="2441" y="293"/>
                  </a:lnTo>
                  <a:lnTo>
                    <a:pt x="2442" y="293"/>
                  </a:lnTo>
                  <a:lnTo>
                    <a:pt x="2442" y="303"/>
                  </a:lnTo>
                  <a:lnTo>
                    <a:pt x="2443" y="303"/>
                  </a:lnTo>
                  <a:lnTo>
                    <a:pt x="2443" y="303"/>
                  </a:lnTo>
                  <a:lnTo>
                    <a:pt x="2444" y="303"/>
                  </a:lnTo>
                  <a:lnTo>
                    <a:pt x="2444" y="303"/>
                  </a:lnTo>
                  <a:lnTo>
                    <a:pt x="2444" y="305"/>
                  </a:lnTo>
                  <a:lnTo>
                    <a:pt x="2445" y="305"/>
                  </a:lnTo>
                  <a:lnTo>
                    <a:pt x="2445" y="305"/>
                  </a:lnTo>
                  <a:lnTo>
                    <a:pt x="2446" y="305"/>
                  </a:lnTo>
                  <a:lnTo>
                    <a:pt x="2446" y="305"/>
                  </a:lnTo>
                  <a:lnTo>
                    <a:pt x="2446" y="222"/>
                  </a:lnTo>
                  <a:lnTo>
                    <a:pt x="2447" y="222"/>
                  </a:lnTo>
                  <a:lnTo>
                    <a:pt x="2448" y="222"/>
                  </a:lnTo>
                  <a:lnTo>
                    <a:pt x="2448" y="222"/>
                  </a:lnTo>
                  <a:lnTo>
                    <a:pt x="2448" y="222"/>
                  </a:lnTo>
                  <a:lnTo>
                    <a:pt x="2449" y="99"/>
                  </a:lnTo>
                  <a:lnTo>
                    <a:pt x="2449" y="99"/>
                  </a:lnTo>
                  <a:lnTo>
                    <a:pt x="2450" y="99"/>
                  </a:lnTo>
                  <a:lnTo>
                    <a:pt x="2450" y="99"/>
                  </a:lnTo>
                  <a:lnTo>
                    <a:pt x="2451" y="99"/>
                  </a:lnTo>
                  <a:lnTo>
                    <a:pt x="2451" y="0"/>
                  </a:lnTo>
                  <a:lnTo>
                    <a:pt x="2451" y="0"/>
                  </a:lnTo>
                  <a:lnTo>
                    <a:pt x="2452" y="0"/>
                  </a:lnTo>
                  <a:lnTo>
                    <a:pt x="2452" y="0"/>
                  </a:lnTo>
                  <a:lnTo>
                    <a:pt x="2453" y="0"/>
                  </a:lnTo>
                  <a:lnTo>
                    <a:pt x="2453" y="0"/>
                  </a:lnTo>
                  <a:lnTo>
                    <a:pt x="2454" y="0"/>
                  </a:lnTo>
                  <a:lnTo>
                    <a:pt x="2454" y="0"/>
                  </a:lnTo>
                  <a:lnTo>
                    <a:pt x="2455" y="0"/>
                  </a:lnTo>
                  <a:lnTo>
                    <a:pt x="2455" y="0"/>
                  </a:lnTo>
                  <a:lnTo>
                    <a:pt x="2455" y="0"/>
                  </a:lnTo>
                  <a:lnTo>
                    <a:pt x="2456" y="0"/>
                  </a:lnTo>
                  <a:lnTo>
                    <a:pt x="2456" y="0"/>
                  </a:lnTo>
                  <a:lnTo>
                    <a:pt x="2457" y="0"/>
                  </a:lnTo>
                  <a:lnTo>
                    <a:pt x="2457" y="0"/>
                  </a:lnTo>
                  <a:lnTo>
                    <a:pt x="2457" y="0"/>
                  </a:lnTo>
                  <a:lnTo>
                    <a:pt x="2458" y="0"/>
                  </a:lnTo>
                  <a:lnTo>
                    <a:pt x="2458" y="0"/>
                  </a:lnTo>
                  <a:lnTo>
                    <a:pt x="2459" y="0"/>
                  </a:lnTo>
                  <a:lnTo>
                    <a:pt x="2459" y="0"/>
                  </a:lnTo>
                  <a:lnTo>
                    <a:pt x="2460" y="0"/>
                  </a:lnTo>
                  <a:lnTo>
                    <a:pt x="2460" y="0"/>
                  </a:lnTo>
                  <a:lnTo>
                    <a:pt x="2461" y="0"/>
                  </a:lnTo>
                  <a:lnTo>
                    <a:pt x="2461" y="0"/>
                  </a:lnTo>
                  <a:lnTo>
                    <a:pt x="2461" y="0"/>
                  </a:lnTo>
                  <a:lnTo>
                    <a:pt x="2462" y="2"/>
                  </a:lnTo>
                  <a:lnTo>
                    <a:pt x="2462" y="2"/>
                  </a:lnTo>
                  <a:lnTo>
                    <a:pt x="2463" y="2"/>
                  </a:lnTo>
                  <a:lnTo>
                    <a:pt x="2463" y="2"/>
                  </a:lnTo>
                  <a:lnTo>
                    <a:pt x="2464" y="2"/>
                  </a:lnTo>
                  <a:lnTo>
                    <a:pt x="2464" y="25"/>
                  </a:lnTo>
                  <a:lnTo>
                    <a:pt x="2465" y="25"/>
                  </a:lnTo>
                  <a:lnTo>
                    <a:pt x="2465" y="25"/>
                  </a:lnTo>
                  <a:lnTo>
                    <a:pt x="2465" y="25"/>
                  </a:lnTo>
                  <a:lnTo>
                    <a:pt x="2466" y="25"/>
                  </a:lnTo>
                  <a:lnTo>
                    <a:pt x="2466" y="44"/>
                  </a:lnTo>
                  <a:lnTo>
                    <a:pt x="2467" y="44"/>
                  </a:lnTo>
                  <a:lnTo>
                    <a:pt x="2467" y="44"/>
                  </a:lnTo>
                  <a:lnTo>
                    <a:pt x="2467" y="44"/>
                  </a:lnTo>
                  <a:lnTo>
                    <a:pt x="2468" y="44"/>
                  </a:lnTo>
                  <a:lnTo>
                    <a:pt x="2468" y="68"/>
                  </a:lnTo>
                  <a:lnTo>
                    <a:pt x="2469" y="68"/>
                  </a:lnTo>
                  <a:lnTo>
                    <a:pt x="2469" y="68"/>
                  </a:lnTo>
                  <a:lnTo>
                    <a:pt x="2470" y="68"/>
                  </a:lnTo>
                  <a:lnTo>
                    <a:pt x="2470" y="68"/>
                  </a:lnTo>
                  <a:lnTo>
                    <a:pt x="2471" y="83"/>
                  </a:lnTo>
                  <a:lnTo>
                    <a:pt x="2471" y="83"/>
                  </a:lnTo>
                  <a:lnTo>
                    <a:pt x="2471" y="83"/>
                  </a:lnTo>
                  <a:lnTo>
                    <a:pt x="2472" y="83"/>
                  </a:lnTo>
                  <a:lnTo>
                    <a:pt x="2472" y="83"/>
                  </a:lnTo>
                  <a:lnTo>
                    <a:pt x="2473" y="93"/>
                  </a:lnTo>
                  <a:lnTo>
                    <a:pt x="2473" y="93"/>
                  </a:lnTo>
                  <a:lnTo>
                    <a:pt x="2473" y="93"/>
                  </a:lnTo>
                  <a:lnTo>
                    <a:pt x="2474" y="93"/>
                  </a:lnTo>
                  <a:lnTo>
                    <a:pt x="2474" y="93"/>
                  </a:lnTo>
                  <a:lnTo>
                    <a:pt x="2475" y="123"/>
                  </a:lnTo>
                  <a:lnTo>
                    <a:pt x="2475" y="123"/>
                  </a:lnTo>
                  <a:lnTo>
                    <a:pt x="2476" y="123"/>
                  </a:lnTo>
                  <a:lnTo>
                    <a:pt x="2476" y="123"/>
                  </a:lnTo>
                  <a:lnTo>
                    <a:pt x="2477" y="123"/>
                  </a:lnTo>
                  <a:lnTo>
                    <a:pt x="2477" y="129"/>
                  </a:lnTo>
                  <a:lnTo>
                    <a:pt x="2477" y="129"/>
                  </a:lnTo>
                  <a:lnTo>
                    <a:pt x="2478" y="129"/>
                  </a:lnTo>
                  <a:lnTo>
                    <a:pt x="2478" y="129"/>
                  </a:lnTo>
                  <a:lnTo>
                    <a:pt x="2479" y="129"/>
                  </a:lnTo>
                  <a:lnTo>
                    <a:pt x="2479" y="146"/>
                  </a:lnTo>
                  <a:lnTo>
                    <a:pt x="2480" y="146"/>
                  </a:lnTo>
                  <a:lnTo>
                    <a:pt x="2480" y="146"/>
                  </a:lnTo>
                  <a:lnTo>
                    <a:pt x="2481" y="146"/>
                  </a:lnTo>
                  <a:lnTo>
                    <a:pt x="2481" y="146"/>
                  </a:lnTo>
                  <a:lnTo>
                    <a:pt x="2482" y="163"/>
                  </a:lnTo>
                  <a:lnTo>
                    <a:pt x="2482" y="163"/>
                  </a:lnTo>
                  <a:lnTo>
                    <a:pt x="2482" y="163"/>
                  </a:lnTo>
                  <a:lnTo>
                    <a:pt x="2483" y="163"/>
                  </a:lnTo>
                  <a:lnTo>
                    <a:pt x="2483" y="163"/>
                  </a:lnTo>
                  <a:lnTo>
                    <a:pt x="2484" y="171"/>
                  </a:lnTo>
                  <a:lnTo>
                    <a:pt x="2484" y="171"/>
                  </a:lnTo>
                  <a:lnTo>
                    <a:pt x="2484" y="171"/>
                  </a:lnTo>
                  <a:lnTo>
                    <a:pt x="2485" y="171"/>
                  </a:lnTo>
                  <a:lnTo>
                    <a:pt x="2485" y="171"/>
                  </a:lnTo>
                  <a:lnTo>
                    <a:pt x="2486" y="182"/>
                  </a:lnTo>
                  <a:lnTo>
                    <a:pt x="2486" y="182"/>
                  </a:lnTo>
                  <a:lnTo>
                    <a:pt x="2487" y="182"/>
                  </a:lnTo>
                  <a:lnTo>
                    <a:pt x="2487" y="182"/>
                  </a:lnTo>
                  <a:lnTo>
                    <a:pt x="2488" y="182"/>
                  </a:lnTo>
                  <a:lnTo>
                    <a:pt x="2488" y="191"/>
                  </a:lnTo>
                  <a:lnTo>
                    <a:pt x="2488" y="191"/>
                  </a:lnTo>
                  <a:lnTo>
                    <a:pt x="2489" y="191"/>
                  </a:lnTo>
                  <a:lnTo>
                    <a:pt x="2489" y="191"/>
                  </a:lnTo>
                  <a:lnTo>
                    <a:pt x="2490" y="191"/>
                  </a:lnTo>
                  <a:lnTo>
                    <a:pt x="2490" y="201"/>
                  </a:lnTo>
                  <a:lnTo>
                    <a:pt x="2490" y="201"/>
                  </a:lnTo>
                  <a:lnTo>
                    <a:pt x="2491" y="201"/>
                  </a:lnTo>
                  <a:lnTo>
                    <a:pt x="2492" y="201"/>
                  </a:lnTo>
                  <a:lnTo>
                    <a:pt x="2492" y="201"/>
                  </a:lnTo>
                  <a:lnTo>
                    <a:pt x="2492" y="201"/>
                  </a:lnTo>
                  <a:lnTo>
                    <a:pt x="2493" y="201"/>
                  </a:lnTo>
                  <a:lnTo>
                    <a:pt x="2493" y="201"/>
                  </a:lnTo>
                  <a:lnTo>
                    <a:pt x="2494" y="201"/>
                  </a:lnTo>
                  <a:lnTo>
                    <a:pt x="2494" y="201"/>
                  </a:lnTo>
                  <a:lnTo>
                    <a:pt x="2494" y="206"/>
                  </a:lnTo>
                  <a:lnTo>
                    <a:pt x="2495" y="206"/>
                  </a:lnTo>
                  <a:lnTo>
                    <a:pt x="2495" y="206"/>
                  </a:lnTo>
                  <a:lnTo>
                    <a:pt x="2496" y="206"/>
                  </a:lnTo>
                  <a:lnTo>
                    <a:pt x="2496" y="206"/>
                  </a:lnTo>
                  <a:lnTo>
                    <a:pt x="2497" y="220"/>
                  </a:lnTo>
                  <a:lnTo>
                    <a:pt x="2497" y="220"/>
                  </a:lnTo>
                  <a:lnTo>
                    <a:pt x="2498" y="220"/>
                  </a:lnTo>
                  <a:lnTo>
                    <a:pt x="2498" y="220"/>
                  </a:lnTo>
                  <a:lnTo>
                    <a:pt x="2498" y="220"/>
                  </a:lnTo>
                  <a:lnTo>
                    <a:pt x="2499" y="295"/>
                  </a:lnTo>
                  <a:lnTo>
                    <a:pt x="2499" y="295"/>
                  </a:lnTo>
                  <a:lnTo>
                    <a:pt x="2500" y="295"/>
                  </a:lnTo>
                  <a:lnTo>
                    <a:pt x="2500" y="295"/>
                  </a:lnTo>
                  <a:lnTo>
                    <a:pt x="2500" y="295"/>
                  </a:lnTo>
                  <a:lnTo>
                    <a:pt x="2501" y="456"/>
                  </a:lnTo>
                  <a:lnTo>
                    <a:pt x="2501" y="456"/>
                  </a:lnTo>
                  <a:lnTo>
                    <a:pt x="2502" y="456"/>
                  </a:lnTo>
                  <a:lnTo>
                    <a:pt x="2502" y="456"/>
                  </a:lnTo>
                  <a:lnTo>
                    <a:pt x="2503" y="456"/>
                  </a:lnTo>
                  <a:lnTo>
                    <a:pt x="2503" y="481"/>
                  </a:lnTo>
                  <a:lnTo>
                    <a:pt x="2504" y="481"/>
                  </a:lnTo>
                  <a:lnTo>
                    <a:pt x="2504" y="481"/>
                  </a:lnTo>
                  <a:lnTo>
                    <a:pt x="2504" y="481"/>
                  </a:lnTo>
                  <a:lnTo>
                    <a:pt x="2505" y="481"/>
                  </a:lnTo>
                  <a:lnTo>
                    <a:pt x="2505" y="481"/>
                  </a:lnTo>
                  <a:lnTo>
                    <a:pt x="2506" y="481"/>
                  </a:lnTo>
                  <a:lnTo>
                    <a:pt x="2506" y="481"/>
                  </a:lnTo>
                  <a:lnTo>
                    <a:pt x="2507" y="481"/>
                  </a:lnTo>
                  <a:lnTo>
                    <a:pt x="2507" y="481"/>
                  </a:lnTo>
                  <a:lnTo>
                    <a:pt x="2508" y="481"/>
                  </a:lnTo>
                  <a:lnTo>
                    <a:pt x="2508" y="481"/>
                  </a:lnTo>
                  <a:lnTo>
                    <a:pt x="2508" y="481"/>
                  </a:lnTo>
                  <a:lnTo>
                    <a:pt x="2509" y="481"/>
                  </a:lnTo>
                  <a:lnTo>
                    <a:pt x="2509" y="481"/>
                  </a:lnTo>
                  <a:lnTo>
                    <a:pt x="2510" y="481"/>
                  </a:lnTo>
                  <a:lnTo>
                    <a:pt x="2510" y="481"/>
                  </a:lnTo>
                  <a:lnTo>
                    <a:pt x="2510" y="481"/>
                  </a:lnTo>
                  <a:lnTo>
                    <a:pt x="2511" y="481"/>
                  </a:lnTo>
                  <a:lnTo>
                    <a:pt x="2511" y="481"/>
                  </a:lnTo>
                  <a:lnTo>
                    <a:pt x="2512" y="481"/>
                  </a:lnTo>
                  <a:lnTo>
                    <a:pt x="2512" y="481"/>
                  </a:lnTo>
                  <a:lnTo>
                    <a:pt x="2513" y="481"/>
                  </a:lnTo>
                  <a:lnTo>
                    <a:pt x="2513" y="481"/>
                  </a:lnTo>
                  <a:lnTo>
                    <a:pt x="2514" y="481"/>
                  </a:lnTo>
                  <a:lnTo>
                    <a:pt x="2514" y="481"/>
                  </a:lnTo>
                  <a:lnTo>
                    <a:pt x="2515" y="481"/>
                  </a:lnTo>
                  <a:lnTo>
                    <a:pt x="2515" y="481"/>
                  </a:lnTo>
                  <a:lnTo>
                    <a:pt x="2515" y="481"/>
                  </a:lnTo>
                  <a:lnTo>
                    <a:pt x="2516" y="481"/>
                  </a:lnTo>
                  <a:lnTo>
                    <a:pt x="2516" y="481"/>
                  </a:lnTo>
                  <a:lnTo>
                    <a:pt x="2517" y="481"/>
                  </a:lnTo>
                  <a:lnTo>
                    <a:pt x="2517" y="481"/>
                  </a:lnTo>
                  <a:lnTo>
                    <a:pt x="2517" y="481"/>
                  </a:lnTo>
                  <a:lnTo>
                    <a:pt x="2518" y="481"/>
                  </a:lnTo>
                  <a:lnTo>
                    <a:pt x="2518" y="481"/>
                  </a:lnTo>
                  <a:lnTo>
                    <a:pt x="2519" y="481"/>
                  </a:lnTo>
                  <a:lnTo>
                    <a:pt x="2519" y="481"/>
                  </a:lnTo>
                  <a:lnTo>
                    <a:pt x="2520" y="481"/>
                  </a:lnTo>
                  <a:lnTo>
                    <a:pt x="2520" y="481"/>
                  </a:lnTo>
                  <a:lnTo>
                    <a:pt x="2521" y="481"/>
                  </a:lnTo>
                  <a:lnTo>
                    <a:pt x="2521" y="481"/>
                  </a:lnTo>
                  <a:lnTo>
                    <a:pt x="2521" y="481"/>
                  </a:lnTo>
                  <a:lnTo>
                    <a:pt x="2522" y="481"/>
                  </a:lnTo>
                  <a:lnTo>
                    <a:pt x="2522" y="481"/>
                  </a:lnTo>
                  <a:lnTo>
                    <a:pt x="2523" y="471"/>
                  </a:lnTo>
                  <a:lnTo>
                    <a:pt x="2523" y="471"/>
                  </a:lnTo>
                  <a:lnTo>
                    <a:pt x="2524" y="471"/>
                  </a:lnTo>
                  <a:lnTo>
                    <a:pt x="2524" y="471"/>
                  </a:lnTo>
                  <a:lnTo>
                    <a:pt x="2525" y="471"/>
                  </a:lnTo>
                  <a:lnTo>
                    <a:pt x="2525" y="437"/>
                  </a:lnTo>
                  <a:lnTo>
                    <a:pt x="2525" y="437"/>
                  </a:lnTo>
                  <a:lnTo>
                    <a:pt x="2526" y="437"/>
                  </a:lnTo>
                  <a:lnTo>
                    <a:pt x="2526" y="437"/>
                  </a:lnTo>
                  <a:lnTo>
                    <a:pt x="2527" y="437"/>
                  </a:lnTo>
                  <a:lnTo>
                    <a:pt x="2527" y="420"/>
                  </a:lnTo>
                  <a:lnTo>
                    <a:pt x="2527" y="420"/>
                  </a:lnTo>
                  <a:lnTo>
                    <a:pt x="2528" y="420"/>
                  </a:lnTo>
                  <a:lnTo>
                    <a:pt x="2528" y="420"/>
                  </a:lnTo>
                  <a:lnTo>
                    <a:pt x="2529" y="420"/>
                  </a:lnTo>
                  <a:lnTo>
                    <a:pt x="2529" y="360"/>
                  </a:lnTo>
                  <a:lnTo>
                    <a:pt x="2530" y="360"/>
                  </a:lnTo>
                  <a:lnTo>
                    <a:pt x="2530" y="360"/>
                  </a:lnTo>
                  <a:lnTo>
                    <a:pt x="2531" y="360"/>
                  </a:lnTo>
                  <a:lnTo>
                    <a:pt x="2531" y="360"/>
                  </a:lnTo>
                  <a:lnTo>
                    <a:pt x="2531" y="324"/>
                  </a:lnTo>
                  <a:lnTo>
                    <a:pt x="2532" y="324"/>
                  </a:lnTo>
                  <a:lnTo>
                    <a:pt x="2532" y="324"/>
                  </a:lnTo>
                  <a:lnTo>
                    <a:pt x="2533" y="324"/>
                  </a:lnTo>
                  <a:lnTo>
                    <a:pt x="2533" y="324"/>
                  </a:lnTo>
                  <a:lnTo>
                    <a:pt x="2533" y="324"/>
                  </a:lnTo>
                  <a:lnTo>
                    <a:pt x="2534" y="324"/>
                  </a:lnTo>
                  <a:lnTo>
                    <a:pt x="2534" y="324"/>
                  </a:lnTo>
                  <a:lnTo>
                    <a:pt x="2535" y="324"/>
                  </a:lnTo>
                  <a:lnTo>
                    <a:pt x="2535" y="324"/>
                  </a:lnTo>
                  <a:lnTo>
                    <a:pt x="2536" y="305"/>
                  </a:lnTo>
                  <a:lnTo>
                    <a:pt x="2536" y="305"/>
                  </a:lnTo>
                  <a:lnTo>
                    <a:pt x="2537" y="305"/>
                  </a:lnTo>
                  <a:lnTo>
                    <a:pt x="2537" y="305"/>
                  </a:lnTo>
                  <a:lnTo>
                    <a:pt x="2537" y="305"/>
                  </a:lnTo>
                  <a:lnTo>
                    <a:pt x="2538" y="314"/>
                  </a:lnTo>
                  <a:lnTo>
                    <a:pt x="2538" y="314"/>
                  </a:lnTo>
                  <a:lnTo>
                    <a:pt x="2539" y="314"/>
                  </a:lnTo>
                  <a:lnTo>
                    <a:pt x="2539" y="314"/>
                  </a:lnTo>
                  <a:lnTo>
                    <a:pt x="2540" y="314"/>
                  </a:lnTo>
                  <a:lnTo>
                    <a:pt x="2540" y="309"/>
                  </a:lnTo>
                  <a:lnTo>
                    <a:pt x="2541" y="309"/>
                  </a:lnTo>
                  <a:lnTo>
                    <a:pt x="2541" y="309"/>
                  </a:lnTo>
                  <a:lnTo>
                    <a:pt x="2541" y="309"/>
                  </a:lnTo>
                  <a:lnTo>
                    <a:pt x="2542" y="309"/>
                  </a:lnTo>
                  <a:lnTo>
                    <a:pt x="2542" y="297"/>
                  </a:lnTo>
                  <a:lnTo>
                    <a:pt x="2543" y="297"/>
                  </a:lnTo>
                  <a:lnTo>
                    <a:pt x="2543" y="297"/>
                  </a:lnTo>
                  <a:lnTo>
                    <a:pt x="2543" y="297"/>
                  </a:lnTo>
                  <a:lnTo>
                    <a:pt x="2544" y="297"/>
                  </a:lnTo>
                  <a:lnTo>
                    <a:pt x="2544" y="284"/>
                  </a:lnTo>
                  <a:lnTo>
                    <a:pt x="2545" y="284"/>
                  </a:lnTo>
                  <a:lnTo>
                    <a:pt x="2545" y="284"/>
                  </a:lnTo>
                  <a:lnTo>
                    <a:pt x="2546" y="284"/>
                  </a:lnTo>
                  <a:lnTo>
                    <a:pt x="2546" y="284"/>
                  </a:lnTo>
                  <a:lnTo>
                    <a:pt x="2547" y="299"/>
                  </a:lnTo>
                  <a:lnTo>
                    <a:pt x="2547" y="299"/>
                  </a:lnTo>
                  <a:lnTo>
                    <a:pt x="2548" y="299"/>
                  </a:lnTo>
                  <a:lnTo>
                    <a:pt x="2548" y="299"/>
                  </a:lnTo>
                  <a:lnTo>
                    <a:pt x="2548" y="299"/>
                  </a:lnTo>
                  <a:lnTo>
                    <a:pt x="2549" y="343"/>
                  </a:lnTo>
                  <a:lnTo>
                    <a:pt x="2549" y="343"/>
                  </a:lnTo>
                  <a:lnTo>
                    <a:pt x="2550" y="343"/>
                  </a:lnTo>
                  <a:lnTo>
                    <a:pt x="2550" y="343"/>
                  </a:lnTo>
                  <a:lnTo>
                    <a:pt x="2551" y="343"/>
                  </a:lnTo>
                  <a:lnTo>
                    <a:pt x="2551" y="327"/>
                  </a:lnTo>
                  <a:lnTo>
                    <a:pt x="2552" y="327"/>
                  </a:lnTo>
                  <a:lnTo>
                    <a:pt x="2552" y="327"/>
                  </a:lnTo>
                  <a:lnTo>
                    <a:pt x="2552" y="327"/>
                  </a:lnTo>
                  <a:lnTo>
                    <a:pt x="2553" y="327"/>
                  </a:lnTo>
                  <a:lnTo>
                    <a:pt x="2553" y="305"/>
                  </a:lnTo>
                  <a:lnTo>
                    <a:pt x="2554" y="305"/>
                  </a:lnTo>
                  <a:lnTo>
                    <a:pt x="2554" y="305"/>
                  </a:lnTo>
                  <a:lnTo>
                    <a:pt x="2554" y="305"/>
                  </a:lnTo>
                  <a:lnTo>
                    <a:pt x="2555" y="305"/>
                  </a:lnTo>
                  <a:lnTo>
                    <a:pt x="2555" y="291"/>
                  </a:lnTo>
                  <a:lnTo>
                    <a:pt x="2556" y="291"/>
                  </a:lnTo>
                  <a:lnTo>
                    <a:pt x="2556" y="291"/>
                  </a:lnTo>
                  <a:lnTo>
                    <a:pt x="2557" y="291"/>
                  </a:lnTo>
                  <a:lnTo>
                    <a:pt x="2557" y="291"/>
                  </a:lnTo>
                  <a:lnTo>
                    <a:pt x="2558" y="278"/>
                  </a:lnTo>
                  <a:lnTo>
                    <a:pt x="2558" y="278"/>
                  </a:lnTo>
                  <a:lnTo>
                    <a:pt x="2558" y="278"/>
                  </a:lnTo>
                  <a:lnTo>
                    <a:pt x="2559" y="278"/>
                  </a:lnTo>
                  <a:lnTo>
                    <a:pt x="2559" y="278"/>
                  </a:lnTo>
                  <a:lnTo>
                    <a:pt x="2560" y="267"/>
                  </a:lnTo>
                  <a:lnTo>
                    <a:pt x="2560" y="267"/>
                  </a:lnTo>
                  <a:lnTo>
                    <a:pt x="2560" y="267"/>
                  </a:lnTo>
                  <a:lnTo>
                    <a:pt x="2561" y="267"/>
                  </a:lnTo>
                  <a:lnTo>
                    <a:pt x="2561" y="267"/>
                  </a:lnTo>
                  <a:lnTo>
                    <a:pt x="2562" y="269"/>
                  </a:lnTo>
                  <a:lnTo>
                    <a:pt x="2562" y="269"/>
                  </a:lnTo>
                  <a:lnTo>
                    <a:pt x="2563" y="269"/>
                  </a:lnTo>
                  <a:lnTo>
                    <a:pt x="2563" y="269"/>
                  </a:lnTo>
                  <a:lnTo>
                    <a:pt x="2564" y="269"/>
                  </a:lnTo>
                  <a:lnTo>
                    <a:pt x="2564" y="248"/>
                  </a:lnTo>
                  <a:lnTo>
                    <a:pt x="2564" y="248"/>
                  </a:lnTo>
                  <a:lnTo>
                    <a:pt x="2565" y="248"/>
                  </a:lnTo>
                  <a:lnTo>
                    <a:pt x="2565" y="248"/>
                  </a:lnTo>
                  <a:lnTo>
                    <a:pt x="2566" y="248"/>
                  </a:lnTo>
                  <a:lnTo>
                    <a:pt x="2566" y="244"/>
                  </a:lnTo>
                  <a:lnTo>
                    <a:pt x="2567" y="244"/>
                  </a:lnTo>
                  <a:lnTo>
                    <a:pt x="2567" y="244"/>
                  </a:lnTo>
                  <a:lnTo>
                    <a:pt x="2568" y="244"/>
                  </a:lnTo>
                  <a:lnTo>
                    <a:pt x="2568" y="244"/>
                  </a:lnTo>
                  <a:lnTo>
                    <a:pt x="2568" y="235"/>
                  </a:lnTo>
                  <a:lnTo>
                    <a:pt x="2569" y="235"/>
                  </a:lnTo>
                  <a:lnTo>
                    <a:pt x="2569" y="235"/>
                  </a:lnTo>
                  <a:lnTo>
                    <a:pt x="2570" y="235"/>
                  </a:lnTo>
                  <a:lnTo>
                    <a:pt x="2570" y="235"/>
                  </a:lnTo>
                  <a:lnTo>
                    <a:pt x="2570" y="210"/>
                  </a:lnTo>
                  <a:lnTo>
                    <a:pt x="2571" y="210"/>
                  </a:lnTo>
                  <a:lnTo>
                    <a:pt x="2571" y="210"/>
                  </a:lnTo>
                  <a:lnTo>
                    <a:pt x="2572" y="210"/>
                  </a:lnTo>
                  <a:lnTo>
                    <a:pt x="2572" y="210"/>
                  </a:lnTo>
                  <a:lnTo>
                    <a:pt x="2573" y="237"/>
                  </a:lnTo>
                  <a:lnTo>
                    <a:pt x="2573" y="237"/>
                  </a:lnTo>
                  <a:lnTo>
                    <a:pt x="2574" y="237"/>
                  </a:lnTo>
                  <a:lnTo>
                    <a:pt x="2574" y="237"/>
                  </a:lnTo>
                  <a:lnTo>
                    <a:pt x="2574" y="237"/>
                  </a:lnTo>
                  <a:lnTo>
                    <a:pt x="2575" y="210"/>
                  </a:lnTo>
                  <a:lnTo>
                    <a:pt x="2575" y="210"/>
                  </a:lnTo>
                  <a:lnTo>
                    <a:pt x="2576" y="210"/>
                  </a:lnTo>
                  <a:lnTo>
                    <a:pt x="2576" y="210"/>
                  </a:lnTo>
                  <a:lnTo>
                    <a:pt x="2576" y="210"/>
                  </a:lnTo>
                  <a:lnTo>
                    <a:pt x="2577" y="191"/>
                  </a:lnTo>
                  <a:lnTo>
                    <a:pt x="2577" y="191"/>
                  </a:lnTo>
                  <a:lnTo>
                    <a:pt x="2578" y="191"/>
                  </a:lnTo>
                  <a:lnTo>
                    <a:pt x="2578" y="191"/>
                  </a:lnTo>
                  <a:lnTo>
                    <a:pt x="2579" y="191"/>
                  </a:lnTo>
                  <a:lnTo>
                    <a:pt x="2579" y="191"/>
                  </a:lnTo>
                  <a:lnTo>
                    <a:pt x="2580" y="191"/>
                  </a:lnTo>
                  <a:lnTo>
                    <a:pt x="2580" y="191"/>
                  </a:lnTo>
                  <a:lnTo>
                    <a:pt x="2581" y="191"/>
                  </a:lnTo>
                  <a:lnTo>
                    <a:pt x="2581" y="191"/>
                  </a:lnTo>
                  <a:lnTo>
                    <a:pt x="2581" y="184"/>
                  </a:lnTo>
                  <a:lnTo>
                    <a:pt x="2582" y="184"/>
                  </a:lnTo>
                  <a:lnTo>
                    <a:pt x="2582" y="184"/>
                  </a:lnTo>
                  <a:lnTo>
                    <a:pt x="2583" y="184"/>
                  </a:lnTo>
                  <a:lnTo>
                    <a:pt x="2583" y="184"/>
                  </a:lnTo>
                  <a:lnTo>
                    <a:pt x="2584" y="174"/>
                  </a:lnTo>
                  <a:lnTo>
                    <a:pt x="2584" y="174"/>
                  </a:lnTo>
                  <a:lnTo>
                    <a:pt x="2585" y="174"/>
                  </a:lnTo>
                  <a:lnTo>
                    <a:pt x="2585" y="174"/>
                  </a:lnTo>
                  <a:lnTo>
                    <a:pt x="2585" y="174"/>
                  </a:lnTo>
                  <a:lnTo>
                    <a:pt x="2586" y="152"/>
                  </a:lnTo>
                  <a:lnTo>
                    <a:pt x="2586" y="152"/>
                  </a:lnTo>
                  <a:lnTo>
                    <a:pt x="2587" y="152"/>
                  </a:lnTo>
                  <a:lnTo>
                    <a:pt x="2587" y="152"/>
                  </a:lnTo>
                  <a:lnTo>
                    <a:pt x="2587" y="152"/>
                  </a:lnTo>
                  <a:lnTo>
                    <a:pt x="2588" y="144"/>
                  </a:lnTo>
                  <a:lnTo>
                    <a:pt x="2588" y="144"/>
                  </a:lnTo>
                  <a:lnTo>
                    <a:pt x="2589" y="144"/>
                  </a:lnTo>
                  <a:lnTo>
                    <a:pt x="2589" y="144"/>
                  </a:lnTo>
                  <a:lnTo>
                    <a:pt x="2590" y="144"/>
                  </a:lnTo>
                  <a:lnTo>
                    <a:pt x="2590" y="136"/>
                  </a:lnTo>
                  <a:lnTo>
                    <a:pt x="2591" y="136"/>
                  </a:lnTo>
                  <a:lnTo>
                    <a:pt x="2591" y="136"/>
                  </a:lnTo>
                  <a:lnTo>
                    <a:pt x="2591" y="136"/>
                  </a:lnTo>
                  <a:lnTo>
                    <a:pt x="2592" y="136"/>
                  </a:lnTo>
                  <a:lnTo>
                    <a:pt x="2592" y="123"/>
                  </a:lnTo>
                  <a:lnTo>
                    <a:pt x="2593" y="123"/>
                  </a:lnTo>
                  <a:lnTo>
                    <a:pt x="2593" y="123"/>
                  </a:lnTo>
                  <a:lnTo>
                    <a:pt x="2594" y="123"/>
                  </a:lnTo>
                  <a:lnTo>
                    <a:pt x="2594" y="123"/>
                  </a:lnTo>
                  <a:lnTo>
                    <a:pt x="2595" y="121"/>
                  </a:lnTo>
                  <a:lnTo>
                    <a:pt x="2595" y="121"/>
                  </a:lnTo>
                  <a:lnTo>
                    <a:pt x="2595" y="121"/>
                  </a:lnTo>
                  <a:lnTo>
                    <a:pt x="2596" y="121"/>
                  </a:lnTo>
                  <a:lnTo>
                    <a:pt x="2596" y="121"/>
                  </a:lnTo>
                  <a:lnTo>
                    <a:pt x="2597" y="119"/>
                  </a:lnTo>
                  <a:lnTo>
                    <a:pt x="2597" y="119"/>
                  </a:lnTo>
                  <a:lnTo>
                    <a:pt x="2597" y="119"/>
                  </a:lnTo>
                  <a:lnTo>
                    <a:pt x="2598" y="119"/>
                  </a:lnTo>
                  <a:lnTo>
                    <a:pt x="2598" y="119"/>
                  </a:lnTo>
                  <a:lnTo>
                    <a:pt x="2599" y="108"/>
                  </a:lnTo>
                  <a:lnTo>
                    <a:pt x="2599" y="108"/>
                  </a:lnTo>
                  <a:lnTo>
                    <a:pt x="2600" y="108"/>
                  </a:lnTo>
                  <a:lnTo>
                    <a:pt x="2600" y="108"/>
                  </a:lnTo>
                  <a:lnTo>
                    <a:pt x="2601" y="108"/>
                  </a:lnTo>
                  <a:lnTo>
                    <a:pt x="2601" y="116"/>
                  </a:lnTo>
                  <a:lnTo>
                    <a:pt x="2601" y="116"/>
                  </a:lnTo>
                  <a:lnTo>
                    <a:pt x="2602" y="116"/>
                  </a:lnTo>
                  <a:lnTo>
                    <a:pt x="2602" y="116"/>
                  </a:lnTo>
                  <a:lnTo>
                    <a:pt x="2603" y="116"/>
                  </a:lnTo>
                  <a:lnTo>
                    <a:pt x="2603" y="117"/>
                  </a:lnTo>
                  <a:lnTo>
                    <a:pt x="2603" y="117"/>
                  </a:lnTo>
                  <a:lnTo>
                    <a:pt x="2604" y="117"/>
                  </a:lnTo>
                  <a:lnTo>
                    <a:pt x="2604" y="117"/>
                  </a:lnTo>
                  <a:lnTo>
                    <a:pt x="2605" y="117"/>
                  </a:lnTo>
                  <a:lnTo>
                    <a:pt x="2605" y="108"/>
                  </a:lnTo>
                  <a:lnTo>
                    <a:pt x="2606" y="108"/>
                  </a:lnTo>
                  <a:lnTo>
                    <a:pt x="2606" y="108"/>
                  </a:lnTo>
                  <a:lnTo>
                    <a:pt x="2607" y="108"/>
                  </a:lnTo>
                  <a:lnTo>
                    <a:pt x="2607" y="108"/>
                  </a:lnTo>
                  <a:lnTo>
                    <a:pt x="2607" y="117"/>
                  </a:lnTo>
                  <a:lnTo>
                    <a:pt x="2608" y="117"/>
                  </a:lnTo>
                  <a:lnTo>
                    <a:pt x="2608" y="117"/>
                  </a:lnTo>
                  <a:lnTo>
                    <a:pt x="2609" y="117"/>
                  </a:lnTo>
                  <a:lnTo>
                    <a:pt x="2609" y="117"/>
                  </a:lnTo>
                  <a:lnTo>
                    <a:pt x="2610" y="117"/>
                  </a:lnTo>
                  <a:lnTo>
                    <a:pt x="2610" y="117"/>
                  </a:lnTo>
                  <a:lnTo>
                    <a:pt x="2611" y="117"/>
                  </a:lnTo>
                  <a:lnTo>
                    <a:pt x="2611" y="117"/>
                  </a:lnTo>
                  <a:lnTo>
                    <a:pt x="2612" y="117"/>
                  </a:lnTo>
                  <a:lnTo>
                    <a:pt x="2612" y="119"/>
                  </a:lnTo>
                  <a:lnTo>
                    <a:pt x="2612" y="119"/>
                  </a:lnTo>
                  <a:lnTo>
                    <a:pt x="2613" y="119"/>
                  </a:lnTo>
                  <a:lnTo>
                    <a:pt x="2613" y="119"/>
                  </a:lnTo>
                  <a:lnTo>
                    <a:pt x="2614" y="119"/>
                  </a:lnTo>
                  <a:lnTo>
                    <a:pt x="2614" y="121"/>
                  </a:lnTo>
                  <a:lnTo>
                    <a:pt x="2614" y="121"/>
                  </a:lnTo>
                  <a:lnTo>
                    <a:pt x="2615" y="121"/>
                  </a:lnTo>
                  <a:lnTo>
                    <a:pt x="2615" y="121"/>
                  </a:lnTo>
                  <a:lnTo>
                    <a:pt x="2616" y="121"/>
                  </a:lnTo>
                  <a:lnTo>
                    <a:pt x="2616" y="123"/>
                  </a:lnTo>
                  <a:lnTo>
                    <a:pt x="2617" y="123"/>
                  </a:lnTo>
                  <a:lnTo>
                    <a:pt x="2617" y="123"/>
                  </a:lnTo>
                  <a:lnTo>
                    <a:pt x="2618" y="123"/>
                  </a:lnTo>
                  <a:lnTo>
                    <a:pt x="2618" y="123"/>
                  </a:lnTo>
                  <a:lnTo>
                    <a:pt x="2618" y="144"/>
                  </a:lnTo>
                  <a:lnTo>
                    <a:pt x="2619" y="144"/>
                  </a:lnTo>
                  <a:lnTo>
                    <a:pt x="2619" y="144"/>
                  </a:lnTo>
                  <a:lnTo>
                    <a:pt x="2620" y="144"/>
                  </a:lnTo>
                  <a:lnTo>
                    <a:pt x="2620" y="144"/>
                  </a:lnTo>
                  <a:lnTo>
                    <a:pt x="2620" y="171"/>
                  </a:lnTo>
                  <a:lnTo>
                    <a:pt x="2621" y="171"/>
                  </a:lnTo>
                  <a:lnTo>
                    <a:pt x="2621" y="171"/>
                  </a:lnTo>
                  <a:lnTo>
                    <a:pt x="2622" y="171"/>
                  </a:lnTo>
                  <a:lnTo>
                    <a:pt x="2622" y="171"/>
                  </a:lnTo>
                  <a:lnTo>
                    <a:pt x="2623" y="191"/>
                  </a:lnTo>
                  <a:lnTo>
                    <a:pt x="2623" y="191"/>
                  </a:lnTo>
                  <a:lnTo>
                    <a:pt x="2624" y="191"/>
                  </a:lnTo>
                  <a:lnTo>
                    <a:pt x="2624" y="191"/>
                  </a:lnTo>
                  <a:lnTo>
                    <a:pt x="2624" y="191"/>
                  </a:lnTo>
                  <a:lnTo>
                    <a:pt x="2625" y="208"/>
                  </a:lnTo>
                  <a:lnTo>
                    <a:pt x="2625" y="208"/>
                  </a:lnTo>
                  <a:lnTo>
                    <a:pt x="2626" y="208"/>
                  </a:lnTo>
                  <a:lnTo>
                    <a:pt x="2626" y="208"/>
                  </a:lnTo>
                  <a:lnTo>
                    <a:pt x="2627" y="208"/>
                  </a:lnTo>
                  <a:lnTo>
                    <a:pt x="2627" y="185"/>
                  </a:lnTo>
                  <a:lnTo>
                    <a:pt x="2628" y="185"/>
                  </a:lnTo>
                  <a:lnTo>
                    <a:pt x="2628" y="185"/>
                  </a:lnTo>
                  <a:lnTo>
                    <a:pt x="2628" y="185"/>
                  </a:lnTo>
                  <a:lnTo>
                    <a:pt x="2629" y="185"/>
                  </a:lnTo>
                  <a:lnTo>
                    <a:pt x="2629" y="161"/>
                  </a:lnTo>
                  <a:lnTo>
                    <a:pt x="2630" y="161"/>
                  </a:lnTo>
                  <a:lnTo>
                    <a:pt x="2630" y="161"/>
                  </a:lnTo>
                  <a:lnTo>
                    <a:pt x="2630" y="161"/>
                  </a:lnTo>
                  <a:lnTo>
                    <a:pt x="2631" y="161"/>
                  </a:lnTo>
                  <a:lnTo>
                    <a:pt x="2631" y="112"/>
                  </a:lnTo>
                  <a:lnTo>
                    <a:pt x="2632" y="112"/>
                  </a:lnTo>
                  <a:lnTo>
                    <a:pt x="2632" y="112"/>
                  </a:lnTo>
                  <a:lnTo>
                    <a:pt x="2633" y="112"/>
                  </a:lnTo>
                  <a:lnTo>
                    <a:pt x="2633" y="112"/>
                  </a:lnTo>
                  <a:lnTo>
                    <a:pt x="2634" y="48"/>
                  </a:lnTo>
                  <a:lnTo>
                    <a:pt x="2634" y="48"/>
                  </a:lnTo>
                  <a:lnTo>
                    <a:pt x="2634" y="48"/>
                  </a:lnTo>
                  <a:lnTo>
                    <a:pt x="2635" y="48"/>
                  </a:lnTo>
                  <a:lnTo>
                    <a:pt x="2635" y="48"/>
                  </a:lnTo>
                  <a:lnTo>
                    <a:pt x="2636" y="19"/>
                  </a:lnTo>
                  <a:lnTo>
                    <a:pt x="2636" y="19"/>
                  </a:lnTo>
                  <a:lnTo>
                    <a:pt x="2636" y="19"/>
                  </a:lnTo>
                  <a:lnTo>
                    <a:pt x="2637" y="19"/>
                  </a:lnTo>
                  <a:lnTo>
                    <a:pt x="2638" y="19"/>
                  </a:lnTo>
                  <a:lnTo>
                    <a:pt x="2638" y="0"/>
                  </a:lnTo>
                  <a:lnTo>
                    <a:pt x="2638" y="0"/>
                  </a:lnTo>
                  <a:lnTo>
                    <a:pt x="2639" y="0"/>
                  </a:lnTo>
                  <a:lnTo>
                    <a:pt x="2639" y="0"/>
                  </a:lnTo>
                  <a:lnTo>
                    <a:pt x="2640" y="0"/>
                  </a:lnTo>
                  <a:lnTo>
                    <a:pt x="2640" y="0"/>
                  </a:lnTo>
                  <a:lnTo>
                    <a:pt x="2640" y="0"/>
                  </a:lnTo>
                  <a:lnTo>
                    <a:pt x="2641" y="0"/>
                  </a:lnTo>
                  <a:lnTo>
                    <a:pt x="2641" y="0"/>
                  </a:lnTo>
                  <a:lnTo>
                    <a:pt x="2642" y="0"/>
                  </a:lnTo>
                  <a:lnTo>
                    <a:pt x="2642" y="0"/>
                  </a:lnTo>
                  <a:lnTo>
                    <a:pt x="2643" y="0"/>
                  </a:lnTo>
                  <a:lnTo>
                    <a:pt x="2643" y="0"/>
                  </a:lnTo>
                  <a:lnTo>
                    <a:pt x="2644" y="0"/>
                  </a:lnTo>
                  <a:lnTo>
                    <a:pt x="2644" y="0"/>
                  </a:lnTo>
                  <a:lnTo>
                    <a:pt x="2645" y="0"/>
                  </a:lnTo>
                  <a:lnTo>
                    <a:pt x="2645" y="0"/>
                  </a:lnTo>
                  <a:lnTo>
                    <a:pt x="2645" y="0"/>
                  </a:lnTo>
                  <a:lnTo>
                    <a:pt x="2646" y="0"/>
                  </a:lnTo>
                  <a:lnTo>
                    <a:pt x="2646" y="0"/>
                  </a:lnTo>
                  <a:lnTo>
                    <a:pt x="2647" y="0"/>
                  </a:lnTo>
                  <a:lnTo>
                    <a:pt x="2647" y="0"/>
                  </a:lnTo>
                  <a:lnTo>
                    <a:pt x="2647" y="0"/>
                  </a:lnTo>
                  <a:lnTo>
                    <a:pt x="2648" y="0"/>
                  </a:lnTo>
                  <a:lnTo>
                    <a:pt x="2648" y="0"/>
                  </a:lnTo>
                  <a:lnTo>
                    <a:pt x="2649" y="0"/>
                  </a:lnTo>
                  <a:lnTo>
                    <a:pt x="2649" y="0"/>
                  </a:lnTo>
                  <a:lnTo>
                    <a:pt x="2650" y="0"/>
                  </a:lnTo>
                  <a:lnTo>
                    <a:pt x="2650" y="0"/>
                  </a:lnTo>
                  <a:lnTo>
                    <a:pt x="2651" y="0"/>
                  </a:lnTo>
                  <a:lnTo>
                    <a:pt x="2651" y="4"/>
                  </a:lnTo>
                  <a:lnTo>
                    <a:pt x="2651" y="4"/>
                  </a:lnTo>
                  <a:lnTo>
                    <a:pt x="2652" y="4"/>
                  </a:lnTo>
                  <a:lnTo>
                    <a:pt x="2652" y="4"/>
                  </a:lnTo>
                  <a:lnTo>
                    <a:pt x="2653" y="4"/>
                  </a:lnTo>
                  <a:lnTo>
                    <a:pt x="2653" y="15"/>
                  </a:lnTo>
                  <a:lnTo>
                    <a:pt x="2654" y="15"/>
                  </a:lnTo>
                  <a:lnTo>
                    <a:pt x="2654" y="15"/>
                  </a:lnTo>
                  <a:lnTo>
                    <a:pt x="2655" y="15"/>
                  </a:lnTo>
                  <a:lnTo>
                    <a:pt x="2655" y="15"/>
                  </a:lnTo>
                  <a:lnTo>
                    <a:pt x="2655" y="0"/>
                  </a:lnTo>
                  <a:lnTo>
                    <a:pt x="2656" y="0"/>
                  </a:lnTo>
                  <a:lnTo>
                    <a:pt x="2656" y="0"/>
                  </a:lnTo>
                  <a:lnTo>
                    <a:pt x="2657" y="0"/>
                  </a:lnTo>
                  <a:lnTo>
                    <a:pt x="2657" y="0"/>
                  </a:lnTo>
                  <a:lnTo>
                    <a:pt x="2657" y="29"/>
                  </a:lnTo>
                  <a:lnTo>
                    <a:pt x="2658" y="29"/>
                  </a:lnTo>
                  <a:lnTo>
                    <a:pt x="2658" y="29"/>
                  </a:lnTo>
                  <a:lnTo>
                    <a:pt x="2659" y="29"/>
                  </a:lnTo>
                  <a:lnTo>
                    <a:pt x="2659" y="29"/>
                  </a:lnTo>
                  <a:lnTo>
                    <a:pt x="2660" y="36"/>
                  </a:lnTo>
                  <a:lnTo>
                    <a:pt x="2660" y="36"/>
                  </a:lnTo>
                  <a:lnTo>
                    <a:pt x="2661" y="36"/>
                  </a:lnTo>
                  <a:lnTo>
                    <a:pt x="2661" y="36"/>
                  </a:lnTo>
                  <a:lnTo>
                    <a:pt x="2661" y="36"/>
                  </a:lnTo>
                  <a:lnTo>
                    <a:pt x="2662" y="48"/>
                  </a:lnTo>
                  <a:lnTo>
                    <a:pt x="2662" y="48"/>
                  </a:lnTo>
                  <a:lnTo>
                    <a:pt x="2663" y="48"/>
                  </a:lnTo>
                  <a:lnTo>
                    <a:pt x="2663" y="48"/>
                  </a:lnTo>
                  <a:lnTo>
                    <a:pt x="2663" y="48"/>
                  </a:lnTo>
                  <a:lnTo>
                    <a:pt x="2664" y="65"/>
                  </a:lnTo>
                  <a:lnTo>
                    <a:pt x="2664" y="65"/>
                  </a:lnTo>
                  <a:lnTo>
                    <a:pt x="2665" y="65"/>
                  </a:lnTo>
                  <a:lnTo>
                    <a:pt x="2665" y="65"/>
                  </a:lnTo>
                  <a:lnTo>
                    <a:pt x="2666" y="65"/>
                  </a:lnTo>
                  <a:lnTo>
                    <a:pt x="2666" y="80"/>
                  </a:lnTo>
                  <a:lnTo>
                    <a:pt x="2667" y="80"/>
                  </a:lnTo>
                  <a:lnTo>
                    <a:pt x="2667" y="80"/>
                  </a:lnTo>
                  <a:lnTo>
                    <a:pt x="2667" y="80"/>
                  </a:lnTo>
                  <a:lnTo>
                    <a:pt x="2668" y="80"/>
                  </a:lnTo>
                  <a:lnTo>
                    <a:pt x="2668" y="191"/>
                  </a:lnTo>
                  <a:lnTo>
                    <a:pt x="2669" y="191"/>
                  </a:lnTo>
                  <a:lnTo>
                    <a:pt x="2669" y="191"/>
                  </a:lnTo>
                  <a:lnTo>
                    <a:pt x="2670" y="191"/>
                  </a:lnTo>
                  <a:lnTo>
                    <a:pt x="2670" y="191"/>
                  </a:lnTo>
                  <a:lnTo>
                    <a:pt x="2671" y="409"/>
                  </a:lnTo>
                  <a:lnTo>
                    <a:pt x="2671" y="409"/>
                  </a:lnTo>
                  <a:lnTo>
                    <a:pt x="2671" y="409"/>
                  </a:lnTo>
                  <a:lnTo>
                    <a:pt x="2672" y="409"/>
                  </a:lnTo>
                  <a:lnTo>
                    <a:pt x="2672" y="409"/>
                  </a:lnTo>
                  <a:lnTo>
                    <a:pt x="2673" y="481"/>
                  </a:lnTo>
                  <a:lnTo>
                    <a:pt x="2673" y="481"/>
                  </a:lnTo>
                  <a:lnTo>
                    <a:pt x="2674" y="481"/>
                  </a:lnTo>
                  <a:lnTo>
                    <a:pt x="2674" y="481"/>
                  </a:lnTo>
                  <a:lnTo>
                    <a:pt x="2674" y="481"/>
                  </a:lnTo>
                  <a:lnTo>
                    <a:pt x="2675" y="481"/>
                  </a:lnTo>
                  <a:lnTo>
                    <a:pt x="2675" y="481"/>
                  </a:lnTo>
                  <a:lnTo>
                    <a:pt x="2676" y="481"/>
                  </a:lnTo>
                  <a:lnTo>
                    <a:pt x="2676" y="481"/>
                  </a:lnTo>
                  <a:lnTo>
                    <a:pt x="2677" y="481"/>
                  </a:lnTo>
                  <a:lnTo>
                    <a:pt x="2677" y="481"/>
                  </a:lnTo>
                  <a:lnTo>
                    <a:pt x="2678" y="481"/>
                  </a:lnTo>
                  <a:lnTo>
                    <a:pt x="2678" y="481"/>
                  </a:lnTo>
                  <a:lnTo>
                    <a:pt x="2678" y="481"/>
                  </a:lnTo>
                  <a:lnTo>
                    <a:pt x="2679" y="481"/>
                  </a:lnTo>
                  <a:lnTo>
                    <a:pt x="2679" y="481"/>
                  </a:lnTo>
                  <a:lnTo>
                    <a:pt x="2680" y="481"/>
                  </a:lnTo>
                  <a:lnTo>
                    <a:pt x="2680" y="481"/>
                  </a:lnTo>
                  <a:lnTo>
                    <a:pt x="2680" y="481"/>
                  </a:lnTo>
                  <a:lnTo>
                    <a:pt x="2681" y="481"/>
                  </a:lnTo>
                  <a:lnTo>
                    <a:pt x="2682" y="394"/>
                  </a:lnTo>
                  <a:lnTo>
                    <a:pt x="2682" y="394"/>
                  </a:lnTo>
                  <a:lnTo>
                    <a:pt x="2682" y="394"/>
                  </a:lnTo>
                  <a:lnTo>
                    <a:pt x="2683" y="394"/>
                  </a:lnTo>
                  <a:lnTo>
                    <a:pt x="2683" y="394"/>
                  </a:lnTo>
                  <a:lnTo>
                    <a:pt x="2684" y="326"/>
                  </a:lnTo>
                  <a:lnTo>
                    <a:pt x="2684" y="326"/>
                  </a:lnTo>
                  <a:lnTo>
                    <a:pt x="2684" y="326"/>
                  </a:lnTo>
                  <a:lnTo>
                    <a:pt x="2685" y="326"/>
                  </a:lnTo>
                  <a:lnTo>
                    <a:pt x="2685" y="326"/>
                  </a:lnTo>
                  <a:lnTo>
                    <a:pt x="2686" y="267"/>
                  </a:lnTo>
                  <a:lnTo>
                    <a:pt x="2686" y="267"/>
                  </a:lnTo>
                  <a:lnTo>
                    <a:pt x="2687" y="267"/>
                  </a:lnTo>
                  <a:lnTo>
                    <a:pt x="2687" y="267"/>
                  </a:lnTo>
                  <a:lnTo>
                    <a:pt x="2688" y="267"/>
                  </a:lnTo>
                  <a:lnTo>
                    <a:pt x="2688" y="220"/>
                  </a:lnTo>
                  <a:lnTo>
                    <a:pt x="2688" y="220"/>
                  </a:lnTo>
                  <a:lnTo>
                    <a:pt x="2689" y="220"/>
                  </a:lnTo>
                  <a:lnTo>
                    <a:pt x="2689" y="220"/>
                  </a:lnTo>
                  <a:lnTo>
                    <a:pt x="2690" y="220"/>
                  </a:lnTo>
                  <a:lnTo>
                    <a:pt x="2690" y="197"/>
                  </a:lnTo>
                  <a:lnTo>
                    <a:pt x="2690" y="197"/>
                  </a:lnTo>
                  <a:lnTo>
                    <a:pt x="2691" y="197"/>
                  </a:lnTo>
                  <a:lnTo>
                    <a:pt x="2691" y="197"/>
                  </a:lnTo>
                  <a:lnTo>
                    <a:pt x="2692" y="197"/>
                  </a:lnTo>
                  <a:lnTo>
                    <a:pt x="2692" y="174"/>
                  </a:lnTo>
                  <a:lnTo>
                    <a:pt x="2693" y="174"/>
                  </a:lnTo>
                  <a:lnTo>
                    <a:pt x="2693" y="174"/>
                  </a:lnTo>
                  <a:lnTo>
                    <a:pt x="2694" y="174"/>
                  </a:lnTo>
                  <a:lnTo>
                    <a:pt x="2694" y="174"/>
                  </a:lnTo>
                  <a:lnTo>
                    <a:pt x="2694" y="172"/>
                  </a:lnTo>
                  <a:lnTo>
                    <a:pt x="2695" y="172"/>
                  </a:lnTo>
                  <a:lnTo>
                    <a:pt x="2695" y="172"/>
                  </a:lnTo>
                  <a:lnTo>
                    <a:pt x="2696" y="172"/>
                  </a:lnTo>
                  <a:lnTo>
                    <a:pt x="2696" y="172"/>
                  </a:lnTo>
                  <a:lnTo>
                    <a:pt x="2697" y="163"/>
                  </a:lnTo>
                  <a:lnTo>
                    <a:pt x="2697" y="163"/>
                  </a:lnTo>
                  <a:lnTo>
                    <a:pt x="2698" y="163"/>
                  </a:lnTo>
                  <a:lnTo>
                    <a:pt x="2698" y="163"/>
                  </a:lnTo>
                  <a:lnTo>
                    <a:pt x="2698" y="163"/>
                  </a:lnTo>
                  <a:lnTo>
                    <a:pt x="2699" y="169"/>
                  </a:lnTo>
                  <a:lnTo>
                    <a:pt x="2699" y="169"/>
                  </a:lnTo>
                  <a:lnTo>
                    <a:pt x="2700" y="169"/>
                  </a:lnTo>
                  <a:lnTo>
                    <a:pt x="2700" y="169"/>
                  </a:lnTo>
                  <a:lnTo>
                    <a:pt x="2700" y="169"/>
                  </a:lnTo>
                  <a:lnTo>
                    <a:pt x="2701" y="161"/>
                  </a:lnTo>
                  <a:lnTo>
                    <a:pt x="2701" y="161"/>
                  </a:lnTo>
                  <a:lnTo>
                    <a:pt x="2702" y="161"/>
                  </a:lnTo>
                  <a:lnTo>
                    <a:pt x="2702" y="161"/>
                  </a:lnTo>
                  <a:lnTo>
                    <a:pt x="2703" y="161"/>
                  </a:lnTo>
                  <a:lnTo>
                    <a:pt x="2703" y="182"/>
                  </a:lnTo>
                  <a:lnTo>
                    <a:pt x="2704" y="182"/>
                  </a:lnTo>
                  <a:lnTo>
                    <a:pt x="2704" y="182"/>
                  </a:lnTo>
                  <a:lnTo>
                    <a:pt x="2704" y="182"/>
                  </a:lnTo>
                  <a:lnTo>
                    <a:pt x="2705" y="182"/>
                  </a:lnTo>
                  <a:lnTo>
                    <a:pt x="2705" y="182"/>
                  </a:lnTo>
                  <a:lnTo>
                    <a:pt x="2706" y="182"/>
                  </a:lnTo>
                  <a:lnTo>
                    <a:pt x="2706" y="182"/>
                  </a:lnTo>
                  <a:lnTo>
                    <a:pt x="2707" y="182"/>
                  </a:lnTo>
                  <a:lnTo>
                    <a:pt x="2707" y="182"/>
                  </a:lnTo>
                  <a:lnTo>
                    <a:pt x="2707" y="187"/>
                  </a:lnTo>
                  <a:lnTo>
                    <a:pt x="2708" y="187"/>
                  </a:lnTo>
                  <a:lnTo>
                    <a:pt x="2708" y="187"/>
                  </a:lnTo>
                  <a:lnTo>
                    <a:pt x="2709" y="187"/>
                  </a:lnTo>
                  <a:lnTo>
                    <a:pt x="2709" y="187"/>
                  </a:lnTo>
                  <a:lnTo>
                    <a:pt x="2710" y="180"/>
                  </a:lnTo>
                  <a:lnTo>
                    <a:pt x="2710" y="180"/>
                  </a:lnTo>
                  <a:lnTo>
                    <a:pt x="2711" y="180"/>
                  </a:lnTo>
                  <a:lnTo>
                    <a:pt x="2711" y="180"/>
                  </a:lnTo>
                  <a:lnTo>
                    <a:pt x="2711" y="180"/>
                  </a:lnTo>
                  <a:lnTo>
                    <a:pt x="2712" y="180"/>
                  </a:lnTo>
                  <a:lnTo>
                    <a:pt x="2712" y="180"/>
                  </a:lnTo>
                  <a:lnTo>
                    <a:pt x="2713" y="180"/>
                  </a:lnTo>
                  <a:lnTo>
                    <a:pt x="2713" y="180"/>
                  </a:lnTo>
                  <a:lnTo>
                    <a:pt x="2714" y="180"/>
                  </a:lnTo>
                  <a:lnTo>
                    <a:pt x="2714" y="184"/>
                  </a:lnTo>
                  <a:lnTo>
                    <a:pt x="2715" y="184"/>
                  </a:lnTo>
                  <a:lnTo>
                    <a:pt x="2715" y="184"/>
                  </a:lnTo>
                  <a:lnTo>
                    <a:pt x="2715" y="184"/>
                  </a:lnTo>
                  <a:lnTo>
                    <a:pt x="2716" y="184"/>
                  </a:lnTo>
                  <a:lnTo>
                    <a:pt x="2716" y="172"/>
                  </a:lnTo>
                  <a:lnTo>
                    <a:pt x="2717" y="172"/>
                  </a:lnTo>
                  <a:lnTo>
                    <a:pt x="2717" y="172"/>
                  </a:lnTo>
                  <a:lnTo>
                    <a:pt x="2717" y="172"/>
                  </a:lnTo>
                  <a:lnTo>
                    <a:pt x="2718" y="172"/>
                  </a:lnTo>
                  <a:lnTo>
                    <a:pt x="2718" y="184"/>
                  </a:lnTo>
                  <a:lnTo>
                    <a:pt x="2719" y="184"/>
                  </a:lnTo>
                  <a:lnTo>
                    <a:pt x="2719" y="184"/>
                  </a:lnTo>
                  <a:lnTo>
                    <a:pt x="2720" y="184"/>
                  </a:lnTo>
                  <a:lnTo>
                    <a:pt x="2720" y="184"/>
                  </a:lnTo>
                  <a:lnTo>
                    <a:pt x="2721" y="171"/>
                  </a:lnTo>
                  <a:lnTo>
                    <a:pt x="2721" y="171"/>
                  </a:lnTo>
                  <a:lnTo>
                    <a:pt x="2721" y="171"/>
                  </a:lnTo>
                  <a:lnTo>
                    <a:pt x="2722" y="171"/>
                  </a:lnTo>
                  <a:lnTo>
                    <a:pt x="2722" y="171"/>
                  </a:lnTo>
                  <a:lnTo>
                    <a:pt x="2723" y="185"/>
                  </a:lnTo>
                  <a:lnTo>
                    <a:pt x="2723" y="185"/>
                  </a:lnTo>
                  <a:lnTo>
                    <a:pt x="2723" y="185"/>
                  </a:lnTo>
                  <a:lnTo>
                    <a:pt x="2724" y="185"/>
                  </a:lnTo>
                  <a:lnTo>
                    <a:pt x="2724" y="185"/>
                  </a:lnTo>
                  <a:lnTo>
                    <a:pt x="2725" y="191"/>
                  </a:lnTo>
                  <a:lnTo>
                    <a:pt x="2725" y="191"/>
                  </a:lnTo>
                  <a:lnTo>
                    <a:pt x="2726" y="191"/>
                  </a:lnTo>
                  <a:lnTo>
                    <a:pt x="2726" y="191"/>
                  </a:lnTo>
                  <a:lnTo>
                    <a:pt x="2727" y="191"/>
                  </a:lnTo>
                  <a:lnTo>
                    <a:pt x="2727" y="182"/>
                  </a:lnTo>
                  <a:lnTo>
                    <a:pt x="2727" y="182"/>
                  </a:lnTo>
                  <a:lnTo>
                    <a:pt x="2728" y="182"/>
                  </a:lnTo>
                  <a:lnTo>
                    <a:pt x="2728" y="182"/>
                  </a:lnTo>
                  <a:lnTo>
                    <a:pt x="2729" y="182"/>
                  </a:lnTo>
                  <a:lnTo>
                    <a:pt x="2729" y="201"/>
                  </a:lnTo>
                  <a:lnTo>
                    <a:pt x="2730" y="201"/>
                  </a:lnTo>
                  <a:lnTo>
                    <a:pt x="2730" y="201"/>
                  </a:lnTo>
                  <a:lnTo>
                    <a:pt x="2731" y="201"/>
                  </a:lnTo>
                  <a:lnTo>
                    <a:pt x="2731" y="201"/>
                  </a:lnTo>
                  <a:lnTo>
                    <a:pt x="2731" y="195"/>
                  </a:lnTo>
                  <a:lnTo>
                    <a:pt x="2732" y="195"/>
                  </a:lnTo>
                  <a:lnTo>
                    <a:pt x="2732" y="195"/>
                  </a:lnTo>
                  <a:lnTo>
                    <a:pt x="2733" y="195"/>
                  </a:lnTo>
                  <a:lnTo>
                    <a:pt x="2733" y="195"/>
                  </a:lnTo>
                  <a:lnTo>
                    <a:pt x="2733" y="199"/>
                  </a:lnTo>
                  <a:lnTo>
                    <a:pt x="2734" y="199"/>
                  </a:lnTo>
                  <a:lnTo>
                    <a:pt x="2734" y="199"/>
                  </a:lnTo>
                  <a:lnTo>
                    <a:pt x="2735" y="199"/>
                  </a:lnTo>
                  <a:lnTo>
                    <a:pt x="2735" y="199"/>
                  </a:lnTo>
                  <a:lnTo>
                    <a:pt x="2736" y="204"/>
                  </a:lnTo>
                  <a:lnTo>
                    <a:pt x="2736" y="204"/>
                  </a:lnTo>
                  <a:lnTo>
                    <a:pt x="2737" y="204"/>
                  </a:lnTo>
                  <a:lnTo>
                    <a:pt x="2737" y="204"/>
                  </a:lnTo>
                  <a:lnTo>
                    <a:pt x="2738" y="204"/>
                  </a:lnTo>
                  <a:lnTo>
                    <a:pt x="2738" y="220"/>
                  </a:lnTo>
                  <a:lnTo>
                    <a:pt x="2738" y="220"/>
                  </a:lnTo>
                  <a:lnTo>
                    <a:pt x="2739" y="220"/>
                  </a:lnTo>
                  <a:lnTo>
                    <a:pt x="2739" y="220"/>
                  </a:lnTo>
                  <a:lnTo>
                    <a:pt x="2740" y="220"/>
                  </a:lnTo>
                  <a:lnTo>
                    <a:pt x="2740" y="218"/>
                  </a:lnTo>
                  <a:lnTo>
                    <a:pt x="2741" y="218"/>
                  </a:lnTo>
                  <a:lnTo>
                    <a:pt x="2741" y="218"/>
                  </a:lnTo>
                  <a:lnTo>
                    <a:pt x="2742" y="218"/>
                  </a:lnTo>
                  <a:lnTo>
                    <a:pt x="2742" y="218"/>
                  </a:lnTo>
                  <a:lnTo>
                    <a:pt x="2742" y="229"/>
                  </a:lnTo>
                  <a:lnTo>
                    <a:pt x="2743" y="229"/>
                  </a:lnTo>
                  <a:lnTo>
                    <a:pt x="2743" y="229"/>
                  </a:lnTo>
                  <a:lnTo>
                    <a:pt x="2744" y="229"/>
                  </a:lnTo>
                  <a:lnTo>
                    <a:pt x="2744" y="229"/>
                  </a:lnTo>
                  <a:lnTo>
                    <a:pt x="2744" y="229"/>
                  </a:lnTo>
                  <a:lnTo>
                    <a:pt x="2745" y="229"/>
                  </a:lnTo>
                  <a:lnTo>
                    <a:pt x="2745" y="229"/>
                  </a:lnTo>
                  <a:lnTo>
                    <a:pt x="2746" y="229"/>
                  </a:lnTo>
                  <a:lnTo>
                    <a:pt x="2746" y="229"/>
                  </a:lnTo>
                  <a:lnTo>
                    <a:pt x="2747" y="233"/>
                  </a:lnTo>
                  <a:lnTo>
                    <a:pt x="2747" y="233"/>
                  </a:lnTo>
                  <a:lnTo>
                    <a:pt x="2748" y="233"/>
                  </a:lnTo>
                  <a:lnTo>
                    <a:pt x="2748" y="233"/>
                  </a:lnTo>
                  <a:lnTo>
                    <a:pt x="2748" y="233"/>
                  </a:lnTo>
                  <a:lnTo>
                    <a:pt x="2749" y="242"/>
                  </a:lnTo>
                  <a:lnTo>
                    <a:pt x="2749" y="242"/>
                  </a:lnTo>
                  <a:lnTo>
                    <a:pt x="2750" y="242"/>
                  </a:lnTo>
                  <a:lnTo>
                    <a:pt x="2750" y="242"/>
                  </a:lnTo>
                  <a:lnTo>
                    <a:pt x="2750" y="242"/>
                  </a:lnTo>
                  <a:lnTo>
                    <a:pt x="2751" y="274"/>
                  </a:lnTo>
                  <a:lnTo>
                    <a:pt x="2751" y="274"/>
                  </a:lnTo>
                  <a:lnTo>
                    <a:pt x="2752" y="274"/>
                  </a:lnTo>
                  <a:lnTo>
                    <a:pt x="2752" y="274"/>
                  </a:lnTo>
                  <a:lnTo>
                    <a:pt x="2753" y="274"/>
                  </a:lnTo>
                  <a:lnTo>
                    <a:pt x="2753" y="254"/>
                  </a:lnTo>
                  <a:lnTo>
                    <a:pt x="2754" y="254"/>
                  </a:lnTo>
                  <a:lnTo>
                    <a:pt x="2754" y="254"/>
                  </a:lnTo>
                  <a:lnTo>
                    <a:pt x="2754" y="254"/>
                  </a:lnTo>
                  <a:lnTo>
                    <a:pt x="2755" y="254"/>
                  </a:lnTo>
                  <a:lnTo>
                    <a:pt x="2755" y="229"/>
                  </a:lnTo>
                  <a:lnTo>
                    <a:pt x="2756" y="229"/>
                  </a:lnTo>
                  <a:lnTo>
                    <a:pt x="2756" y="229"/>
                  </a:lnTo>
                  <a:lnTo>
                    <a:pt x="2757" y="229"/>
                  </a:lnTo>
                  <a:lnTo>
                    <a:pt x="2757" y="229"/>
                  </a:lnTo>
                  <a:lnTo>
                    <a:pt x="2758" y="231"/>
                  </a:lnTo>
                  <a:lnTo>
                    <a:pt x="2758" y="231"/>
                  </a:lnTo>
                  <a:lnTo>
                    <a:pt x="2758" y="231"/>
                  </a:lnTo>
                  <a:lnTo>
                    <a:pt x="2759" y="231"/>
                  </a:lnTo>
                  <a:lnTo>
                    <a:pt x="2759" y="231"/>
                  </a:lnTo>
                  <a:lnTo>
                    <a:pt x="2760" y="231"/>
                  </a:lnTo>
                  <a:lnTo>
                    <a:pt x="2760" y="231"/>
                  </a:lnTo>
                  <a:lnTo>
                    <a:pt x="2760" y="231"/>
                  </a:lnTo>
                  <a:lnTo>
                    <a:pt x="2761" y="231"/>
                  </a:lnTo>
                  <a:lnTo>
                    <a:pt x="2761" y="231"/>
                  </a:lnTo>
                  <a:lnTo>
                    <a:pt x="2762" y="229"/>
                  </a:lnTo>
                  <a:lnTo>
                    <a:pt x="2762" y="229"/>
                  </a:lnTo>
                  <a:lnTo>
                    <a:pt x="2763" y="229"/>
                  </a:lnTo>
                  <a:lnTo>
                    <a:pt x="2763" y="229"/>
                  </a:lnTo>
                  <a:lnTo>
                    <a:pt x="2764" y="229"/>
                  </a:lnTo>
                  <a:lnTo>
                    <a:pt x="2764" y="233"/>
                  </a:lnTo>
                  <a:lnTo>
                    <a:pt x="2764" y="233"/>
                  </a:lnTo>
                  <a:lnTo>
                    <a:pt x="2765" y="233"/>
                  </a:lnTo>
                  <a:lnTo>
                    <a:pt x="2765" y="233"/>
                  </a:lnTo>
                  <a:lnTo>
                    <a:pt x="2766" y="233"/>
                  </a:lnTo>
                  <a:lnTo>
                    <a:pt x="2766" y="242"/>
                  </a:lnTo>
                  <a:lnTo>
                    <a:pt x="2766" y="242"/>
                  </a:lnTo>
                  <a:lnTo>
                    <a:pt x="2767" y="242"/>
                  </a:lnTo>
                  <a:lnTo>
                    <a:pt x="2767" y="242"/>
                  </a:lnTo>
                  <a:lnTo>
                    <a:pt x="2768" y="242"/>
                  </a:lnTo>
                  <a:lnTo>
                    <a:pt x="2768" y="239"/>
                  </a:lnTo>
                  <a:lnTo>
                    <a:pt x="2769" y="239"/>
                  </a:lnTo>
                  <a:lnTo>
                    <a:pt x="2769" y="239"/>
                  </a:lnTo>
                  <a:lnTo>
                    <a:pt x="2770" y="239"/>
                  </a:lnTo>
                  <a:lnTo>
                    <a:pt x="2770" y="239"/>
                  </a:lnTo>
                  <a:lnTo>
                    <a:pt x="2771" y="237"/>
                  </a:lnTo>
                  <a:lnTo>
                    <a:pt x="2771" y="237"/>
                  </a:lnTo>
                  <a:lnTo>
                    <a:pt x="2771" y="237"/>
                  </a:lnTo>
                  <a:lnTo>
                    <a:pt x="2772" y="237"/>
                  </a:lnTo>
                  <a:lnTo>
                    <a:pt x="2772" y="237"/>
                  </a:lnTo>
                  <a:lnTo>
                    <a:pt x="2773" y="242"/>
                  </a:lnTo>
                  <a:lnTo>
                    <a:pt x="2773" y="242"/>
                  </a:lnTo>
                  <a:lnTo>
                    <a:pt x="2774" y="242"/>
                  </a:lnTo>
                  <a:lnTo>
                    <a:pt x="2774" y="242"/>
                  </a:lnTo>
                  <a:lnTo>
                    <a:pt x="2775" y="242"/>
                  </a:lnTo>
                  <a:lnTo>
                    <a:pt x="2775" y="240"/>
                  </a:lnTo>
                  <a:lnTo>
                    <a:pt x="2775" y="240"/>
                  </a:lnTo>
                  <a:lnTo>
                    <a:pt x="2776" y="240"/>
                  </a:lnTo>
                  <a:lnTo>
                    <a:pt x="2776" y="240"/>
                  </a:lnTo>
                  <a:lnTo>
                    <a:pt x="2777" y="240"/>
                  </a:lnTo>
                  <a:lnTo>
                    <a:pt x="2777" y="244"/>
                  </a:lnTo>
                  <a:lnTo>
                    <a:pt x="2777" y="244"/>
                  </a:lnTo>
                  <a:lnTo>
                    <a:pt x="2778" y="244"/>
                  </a:lnTo>
                  <a:lnTo>
                    <a:pt x="2778" y="244"/>
                  </a:lnTo>
                  <a:lnTo>
                    <a:pt x="2779" y="244"/>
                  </a:lnTo>
                  <a:lnTo>
                    <a:pt x="2779" y="254"/>
                  </a:lnTo>
                  <a:lnTo>
                    <a:pt x="2780" y="254"/>
                  </a:lnTo>
                  <a:lnTo>
                    <a:pt x="2780" y="254"/>
                  </a:lnTo>
                  <a:lnTo>
                    <a:pt x="2781" y="254"/>
                  </a:lnTo>
                  <a:lnTo>
                    <a:pt x="2781" y="254"/>
                  </a:lnTo>
                  <a:lnTo>
                    <a:pt x="2781" y="318"/>
                  </a:lnTo>
                  <a:lnTo>
                    <a:pt x="2782" y="318"/>
                  </a:lnTo>
                  <a:lnTo>
                    <a:pt x="2782" y="318"/>
                  </a:lnTo>
                  <a:lnTo>
                    <a:pt x="2783" y="318"/>
                  </a:lnTo>
                  <a:lnTo>
                    <a:pt x="2783" y="318"/>
                  </a:lnTo>
                  <a:lnTo>
                    <a:pt x="2783" y="475"/>
                  </a:lnTo>
                  <a:lnTo>
                    <a:pt x="2784" y="475"/>
                  </a:lnTo>
                  <a:lnTo>
                    <a:pt x="2785" y="475"/>
                  </a:lnTo>
                  <a:lnTo>
                    <a:pt x="2785" y="475"/>
                  </a:lnTo>
                  <a:lnTo>
                    <a:pt x="2785" y="475"/>
                  </a:lnTo>
                  <a:lnTo>
                    <a:pt x="2786" y="481"/>
                  </a:lnTo>
                  <a:lnTo>
                    <a:pt x="2786" y="481"/>
                  </a:lnTo>
                  <a:lnTo>
                    <a:pt x="2787" y="481"/>
                  </a:lnTo>
                  <a:lnTo>
                    <a:pt x="2787" y="481"/>
                  </a:lnTo>
                  <a:lnTo>
                    <a:pt x="2787" y="481"/>
                  </a:lnTo>
                  <a:lnTo>
                    <a:pt x="2788" y="481"/>
                  </a:lnTo>
                  <a:lnTo>
                    <a:pt x="2788" y="481"/>
                  </a:lnTo>
                  <a:lnTo>
                    <a:pt x="2789" y="481"/>
                  </a:lnTo>
                  <a:lnTo>
                    <a:pt x="2789" y="481"/>
                  </a:lnTo>
                  <a:lnTo>
                    <a:pt x="2790" y="481"/>
                  </a:lnTo>
                  <a:lnTo>
                    <a:pt x="2790" y="424"/>
                  </a:lnTo>
                  <a:lnTo>
                    <a:pt x="2791" y="424"/>
                  </a:lnTo>
                  <a:lnTo>
                    <a:pt x="2791" y="424"/>
                  </a:lnTo>
                  <a:lnTo>
                    <a:pt x="2791" y="424"/>
                  </a:lnTo>
                  <a:lnTo>
                    <a:pt x="2792" y="424"/>
                  </a:lnTo>
                  <a:lnTo>
                    <a:pt x="2792" y="345"/>
                  </a:lnTo>
                  <a:lnTo>
                    <a:pt x="2793" y="345"/>
                  </a:lnTo>
                  <a:lnTo>
                    <a:pt x="2793" y="345"/>
                  </a:lnTo>
                  <a:lnTo>
                    <a:pt x="2793" y="345"/>
                  </a:lnTo>
                  <a:lnTo>
                    <a:pt x="2794" y="345"/>
                  </a:lnTo>
                  <a:lnTo>
                    <a:pt x="2794" y="280"/>
                  </a:lnTo>
                  <a:lnTo>
                    <a:pt x="2795" y="280"/>
                  </a:lnTo>
                  <a:lnTo>
                    <a:pt x="2795" y="280"/>
                  </a:lnTo>
                  <a:lnTo>
                    <a:pt x="2796" y="280"/>
                  </a:lnTo>
                  <a:lnTo>
                    <a:pt x="2796" y="280"/>
                  </a:lnTo>
                  <a:lnTo>
                    <a:pt x="2797" y="250"/>
                  </a:lnTo>
                  <a:lnTo>
                    <a:pt x="2797" y="250"/>
                  </a:lnTo>
                  <a:lnTo>
                    <a:pt x="2797" y="250"/>
                  </a:lnTo>
                  <a:lnTo>
                    <a:pt x="2798" y="250"/>
                  </a:lnTo>
                  <a:lnTo>
                    <a:pt x="2798" y="250"/>
                  </a:lnTo>
                  <a:lnTo>
                    <a:pt x="2799" y="227"/>
                  </a:lnTo>
                  <a:lnTo>
                    <a:pt x="2799" y="227"/>
                  </a:lnTo>
                  <a:lnTo>
                    <a:pt x="2800" y="227"/>
                  </a:lnTo>
                  <a:lnTo>
                    <a:pt x="2800" y="227"/>
                  </a:lnTo>
                  <a:lnTo>
                    <a:pt x="2801" y="227"/>
                  </a:lnTo>
                  <a:lnTo>
                    <a:pt x="2801" y="203"/>
                  </a:lnTo>
                  <a:lnTo>
                    <a:pt x="2801" y="203"/>
                  </a:lnTo>
                  <a:lnTo>
                    <a:pt x="2802" y="203"/>
                  </a:lnTo>
                  <a:lnTo>
                    <a:pt x="2802" y="203"/>
                  </a:lnTo>
                  <a:lnTo>
                    <a:pt x="2803" y="203"/>
                  </a:lnTo>
                  <a:lnTo>
                    <a:pt x="2803" y="201"/>
                  </a:lnTo>
                  <a:lnTo>
                    <a:pt x="2804" y="201"/>
                  </a:lnTo>
                  <a:lnTo>
                    <a:pt x="2804" y="201"/>
                  </a:lnTo>
                  <a:lnTo>
                    <a:pt x="2804" y="201"/>
                  </a:lnTo>
                  <a:lnTo>
                    <a:pt x="2805" y="201"/>
                  </a:lnTo>
                  <a:lnTo>
                    <a:pt x="2805" y="195"/>
                  </a:lnTo>
                  <a:lnTo>
                    <a:pt x="2806" y="195"/>
                  </a:lnTo>
                  <a:lnTo>
                    <a:pt x="2806" y="195"/>
                  </a:lnTo>
                  <a:lnTo>
                    <a:pt x="2807" y="195"/>
                  </a:lnTo>
                  <a:lnTo>
                    <a:pt x="2807" y="195"/>
                  </a:lnTo>
                  <a:lnTo>
                    <a:pt x="2808" y="191"/>
                  </a:lnTo>
                  <a:lnTo>
                    <a:pt x="2808" y="191"/>
                  </a:lnTo>
                  <a:lnTo>
                    <a:pt x="2808" y="191"/>
                  </a:lnTo>
                  <a:lnTo>
                    <a:pt x="2809" y="191"/>
                  </a:lnTo>
                  <a:lnTo>
                    <a:pt x="2809" y="191"/>
                  </a:lnTo>
                  <a:lnTo>
                    <a:pt x="2810" y="208"/>
                  </a:lnTo>
                  <a:lnTo>
                    <a:pt x="2810" y="208"/>
                  </a:lnTo>
                  <a:lnTo>
                    <a:pt x="2810" y="208"/>
                  </a:lnTo>
                  <a:lnTo>
                    <a:pt x="2811" y="208"/>
                  </a:lnTo>
                  <a:lnTo>
                    <a:pt x="2811" y="208"/>
                  </a:lnTo>
                  <a:lnTo>
                    <a:pt x="2812" y="199"/>
                  </a:lnTo>
                  <a:lnTo>
                    <a:pt x="2812" y="199"/>
                  </a:lnTo>
                  <a:lnTo>
                    <a:pt x="2813" y="199"/>
                  </a:lnTo>
                  <a:lnTo>
                    <a:pt x="2813" y="199"/>
                  </a:lnTo>
                  <a:lnTo>
                    <a:pt x="2814" y="199"/>
                  </a:lnTo>
                  <a:lnTo>
                    <a:pt x="2814" y="220"/>
                  </a:lnTo>
                  <a:lnTo>
                    <a:pt x="2814" y="220"/>
                  </a:lnTo>
                  <a:lnTo>
                    <a:pt x="2815" y="220"/>
                  </a:lnTo>
                  <a:lnTo>
                    <a:pt x="2815" y="220"/>
                  </a:lnTo>
                  <a:lnTo>
                    <a:pt x="2816" y="220"/>
                  </a:lnTo>
                  <a:lnTo>
                    <a:pt x="2816" y="206"/>
                  </a:lnTo>
                  <a:lnTo>
                    <a:pt x="2817" y="206"/>
                  </a:lnTo>
                  <a:lnTo>
                    <a:pt x="2817" y="206"/>
                  </a:lnTo>
                  <a:lnTo>
                    <a:pt x="2818" y="206"/>
                  </a:lnTo>
                  <a:lnTo>
                    <a:pt x="2818" y="206"/>
                  </a:lnTo>
                  <a:lnTo>
                    <a:pt x="2818" y="210"/>
                  </a:lnTo>
                  <a:lnTo>
                    <a:pt x="2819" y="210"/>
                  </a:lnTo>
                  <a:lnTo>
                    <a:pt x="2819" y="210"/>
                  </a:lnTo>
                  <a:lnTo>
                    <a:pt x="2820" y="210"/>
                  </a:lnTo>
                  <a:lnTo>
                    <a:pt x="2820" y="210"/>
                  </a:lnTo>
                  <a:lnTo>
                    <a:pt x="2820" y="208"/>
                  </a:lnTo>
                  <a:lnTo>
                    <a:pt x="2821" y="208"/>
                  </a:lnTo>
                  <a:lnTo>
                    <a:pt x="2821" y="208"/>
                  </a:lnTo>
                  <a:lnTo>
                    <a:pt x="2822" y="208"/>
                  </a:lnTo>
                  <a:lnTo>
                    <a:pt x="2822" y="208"/>
                  </a:lnTo>
                  <a:lnTo>
                    <a:pt x="2823" y="214"/>
                  </a:lnTo>
                  <a:lnTo>
                    <a:pt x="2823" y="214"/>
                  </a:lnTo>
                  <a:lnTo>
                    <a:pt x="2824" y="214"/>
                  </a:lnTo>
                  <a:lnTo>
                    <a:pt x="2824" y="214"/>
                  </a:lnTo>
                  <a:lnTo>
                    <a:pt x="2824" y="214"/>
                  </a:lnTo>
                  <a:lnTo>
                    <a:pt x="2825" y="216"/>
                  </a:lnTo>
                  <a:lnTo>
                    <a:pt x="2825" y="216"/>
                  </a:lnTo>
                  <a:lnTo>
                    <a:pt x="2826" y="216"/>
                  </a:lnTo>
                  <a:lnTo>
                    <a:pt x="2826" y="216"/>
                  </a:lnTo>
                  <a:lnTo>
                    <a:pt x="2826" y="216"/>
                  </a:lnTo>
                  <a:lnTo>
                    <a:pt x="2827" y="216"/>
                  </a:lnTo>
                  <a:lnTo>
                    <a:pt x="2827" y="216"/>
                  </a:lnTo>
                  <a:lnTo>
                    <a:pt x="2828" y="216"/>
                  </a:lnTo>
                  <a:lnTo>
                    <a:pt x="2828" y="216"/>
                  </a:lnTo>
                  <a:lnTo>
                    <a:pt x="2829" y="216"/>
                  </a:lnTo>
                  <a:lnTo>
                    <a:pt x="2829" y="225"/>
                  </a:lnTo>
                  <a:lnTo>
                    <a:pt x="2830" y="225"/>
                  </a:lnTo>
                  <a:lnTo>
                    <a:pt x="2830" y="225"/>
                  </a:lnTo>
                  <a:lnTo>
                    <a:pt x="2830" y="225"/>
                  </a:lnTo>
                  <a:lnTo>
                    <a:pt x="2831" y="225"/>
                  </a:lnTo>
                  <a:lnTo>
                    <a:pt x="2831" y="231"/>
                  </a:lnTo>
                  <a:lnTo>
                    <a:pt x="2832" y="231"/>
                  </a:lnTo>
                  <a:lnTo>
                    <a:pt x="2832" y="231"/>
                  </a:lnTo>
                  <a:lnTo>
                    <a:pt x="2833" y="231"/>
                  </a:lnTo>
                  <a:lnTo>
                    <a:pt x="2833" y="231"/>
                  </a:lnTo>
                  <a:lnTo>
                    <a:pt x="2834" y="235"/>
                  </a:lnTo>
                  <a:lnTo>
                    <a:pt x="2834" y="235"/>
                  </a:lnTo>
                  <a:lnTo>
                    <a:pt x="2835" y="235"/>
                  </a:lnTo>
                  <a:lnTo>
                    <a:pt x="2835" y="235"/>
                  </a:lnTo>
                  <a:lnTo>
                    <a:pt x="2835" y="235"/>
                  </a:lnTo>
                  <a:lnTo>
                    <a:pt x="2836" y="242"/>
                  </a:lnTo>
                  <a:lnTo>
                    <a:pt x="2836" y="242"/>
                  </a:lnTo>
                  <a:lnTo>
                    <a:pt x="2837" y="242"/>
                  </a:lnTo>
                  <a:lnTo>
                    <a:pt x="2837" y="242"/>
                  </a:lnTo>
                  <a:lnTo>
                    <a:pt x="2837" y="242"/>
                  </a:lnTo>
                  <a:lnTo>
                    <a:pt x="2838" y="233"/>
                  </a:lnTo>
                  <a:lnTo>
                    <a:pt x="2838" y="233"/>
                  </a:lnTo>
                  <a:lnTo>
                    <a:pt x="2839" y="233"/>
                  </a:lnTo>
                  <a:lnTo>
                    <a:pt x="2839" y="233"/>
                  </a:lnTo>
                  <a:lnTo>
                    <a:pt x="2840" y="233"/>
                  </a:lnTo>
                  <a:lnTo>
                    <a:pt x="2840" y="225"/>
                  </a:lnTo>
                  <a:lnTo>
                    <a:pt x="2841" y="225"/>
                  </a:lnTo>
                  <a:lnTo>
                    <a:pt x="2841" y="225"/>
                  </a:lnTo>
                  <a:lnTo>
                    <a:pt x="2841" y="225"/>
                  </a:lnTo>
                  <a:lnTo>
                    <a:pt x="2842" y="225"/>
                  </a:lnTo>
                  <a:lnTo>
                    <a:pt x="2842" y="256"/>
                  </a:lnTo>
                  <a:lnTo>
                    <a:pt x="2843" y="256"/>
                  </a:lnTo>
                  <a:lnTo>
                    <a:pt x="2843" y="256"/>
                  </a:lnTo>
                  <a:lnTo>
                    <a:pt x="2844" y="256"/>
                  </a:lnTo>
                  <a:lnTo>
                    <a:pt x="2844" y="256"/>
                  </a:lnTo>
                  <a:lnTo>
                    <a:pt x="2845" y="248"/>
                  </a:lnTo>
                  <a:lnTo>
                    <a:pt x="2845" y="248"/>
                  </a:lnTo>
                  <a:lnTo>
                    <a:pt x="2845" y="248"/>
                  </a:lnTo>
                  <a:lnTo>
                    <a:pt x="2846" y="248"/>
                  </a:lnTo>
                  <a:lnTo>
                    <a:pt x="2846" y="248"/>
                  </a:lnTo>
                  <a:lnTo>
                    <a:pt x="2847" y="244"/>
                  </a:lnTo>
                  <a:lnTo>
                    <a:pt x="2847" y="244"/>
                  </a:lnTo>
                  <a:lnTo>
                    <a:pt x="2847" y="244"/>
                  </a:lnTo>
                  <a:lnTo>
                    <a:pt x="2848" y="244"/>
                  </a:lnTo>
                  <a:lnTo>
                    <a:pt x="2848" y="244"/>
                  </a:lnTo>
                  <a:lnTo>
                    <a:pt x="2849" y="237"/>
                  </a:lnTo>
                  <a:lnTo>
                    <a:pt x="2849" y="237"/>
                  </a:lnTo>
                  <a:lnTo>
                    <a:pt x="2850" y="237"/>
                  </a:lnTo>
                  <a:lnTo>
                    <a:pt x="2850" y="237"/>
                  </a:lnTo>
                  <a:lnTo>
                    <a:pt x="2851" y="237"/>
                  </a:lnTo>
                  <a:lnTo>
                    <a:pt x="2851" y="244"/>
                  </a:lnTo>
                  <a:lnTo>
                    <a:pt x="2851" y="244"/>
                  </a:lnTo>
                  <a:lnTo>
                    <a:pt x="2852" y="244"/>
                  </a:lnTo>
                  <a:lnTo>
                    <a:pt x="2852" y="244"/>
                  </a:lnTo>
                  <a:lnTo>
                    <a:pt x="2853" y="244"/>
                  </a:lnTo>
                  <a:lnTo>
                    <a:pt x="2853" y="242"/>
                  </a:lnTo>
                  <a:lnTo>
                    <a:pt x="2853" y="242"/>
                  </a:lnTo>
                  <a:lnTo>
                    <a:pt x="2854" y="242"/>
                  </a:lnTo>
                  <a:lnTo>
                    <a:pt x="2854" y="242"/>
                  </a:lnTo>
                  <a:lnTo>
                    <a:pt x="2855" y="242"/>
                  </a:lnTo>
                  <a:lnTo>
                    <a:pt x="2855" y="237"/>
                  </a:lnTo>
                  <a:lnTo>
                    <a:pt x="2856" y="237"/>
                  </a:lnTo>
                  <a:lnTo>
                    <a:pt x="2856" y="237"/>
                  </a:lnTo>
                  <a:lnTo>
                    <a:pt x="2857" y="237"/>
                  </a:lnTo>
                  <a:lnTo>
                    <a:pt x="2857" y="237"/>
                  </a:lnTo>
                  <a:lnTo>
                    <a:pt x="2857" y="261"/>
                  </a:lnTo>
                  <a:lnTo>
                    <a:pt x="2858" y="261"/>
                  </a:lnTo>
                  <a:lnTo>
                    <a:pt x="2858" y="261"/>
                  </a:lnTo>
                  <a:lnTo>
                    <a:pt x="2859" y="261"/>
                  </a:lnTo>
                  <a:lnTo>
                    <a:pt x="2859" y="261"/>
                  </a:lnTo>
                  <a:lnTo>
                    <a:pt x="2860" y="277"/>
                  </a:lnTo>
                  <a:lnTo>
                    <a:pt x="2860" y="277"/>
                  </a:lnTo>
                  <a:lnTo>
                    <a:pt x="2861" y="277"/>
                  </a:lnTo>
                  <a:lnTo>
                    <a:pt x="2861" y="277"/>
                  </a:lnTo>
                  <a:lnTo>
                    <a:pt x="2861" y="277"/>
                  </a:lnTo>
                  <a:lnTo>
                    <a:pt x="2862" y="290"/>
                  </a:lnTo>
                  <a:lnTo>
                    <a:pt x="2862" y="290"/>
                  </a:lnTo>
                  <a:lnTo>
                    <a:pt x="2863" y="290"/>
                  </a:lnTo>
                  <a:lnTo>
                    <a:pt x="2863" y="290"/>
                  </a:lnTo>
                  <a:lnTo>
                    <a:pt x="2863" y="290"/>
                  </a:lnTo>
                  <a:lnTo>
                    <a:pt x="2864" y="324"/>
                  </a:lnTo>
                  <a:lnTo>
                    <a:pt x="2864" y="324"/>
                  </a:lnTo>
                  <a:lnTo>
                    <a:pt x="2865" y="324"/>
                  </a:lnTo>
                  <a:lnTo>
                    <a:pt x="2865" y="324"/>
                  </a:lnTo>
                  <a:lnTo>
                    <a:pt x="2866" y="324"/>
                  </a:lnTo>
                  <a:lnTo>
                    <a:pt x="2866" y="358"/>
                  </a:lnTo>
                  <a:lnTo>
                    <a:pt x="2867" y="358"/>
                  </a:lnTo>
                  <a:lnTo>
                    <a:pt x="2867" y="358"/>
                  </a:lnTo>
                  <a:lnTo>
                    <a:pt x="2868" y="358"/>
                  </a:lnTo>
                  <a:lnTo>
                    <a:pt x="2868" y="358"/>
                  </a:lnTo>
                  <a:lnTo>
                    <a:pt x="2868" y="360"/>
                  </a:lnTo>
                  <a:lnTo>
                    <a:pt x="2869" y="360"/>
                  </a:lnTo>
                  <a:lnTo>
                    <a:pt x="2869" y="360"/>
                  </a:lnTo>
                  <a:lnTo>
                    <a:pt x="2870" y="360"/>
                  </a:lnTo>
                  <a:lnTo>
                    <a:pt x="2870" y="360"/>
                  </a:lnTo>
                  <a:lnTo>
                    <a:pt x="2870" y="337"/>
                  </a:lnTo>
                  <a:lnTo>
                    <a:pt x="2871" y="337"/>
                  </a:lnTo>
                  <a:lnTo>
                    <a:pt x="2871" y="337"/>
                  </a:lnTo>
                  <a:lnTo>
                    <a:pt x="2872" y="337"/>
                  </a:lnTo>
                  <a:lnTo>
                    <a:pt x="2872" y="337"/>
                  </a:lnTo>
                  <a:lnTo>
                    <a:pt x="2873" y="284"/>
                  </a:lnTo>
                  <a:lnTo>
                    <a:pt x="2873" y="284"/>
                  </a:lnTo>
                  <a:lnTo>
                    <a:pt x="2874" y="284"/>
                  </a:lnTo>
                  <a:lnTo>
                    <a:pt x="2874" y="284"/>
                  </a:lnTo>
                  <a:lnTo>
                    <a:pt x="2874" y="284"/>
                  </a:lnTo>
                  <a:lnTo>
                    <a:pt x="2875" y="265"/>
                  </a:lnTo>
                  <a:lnTo>
                    <a:pt x="2875" y="265"/>
                  </a:lnTo>
                  <a:lnTo>
                    <a:pt x="2876" y="265"/>
                  </a:lnTo>
                  <a:lnTo>
                    <a:pt x="2876" y="265"/>
                  </a:lnTo>
                  <a:lnTo>
                    <a:pt x="2877" y="265"/>
                  </a:lnTo>
                  <a:lnTo>
                    <a:pt x="2877" y="163"/>
                  </a:lnTo>
                  <a:lnTo>
                    <a:pt x="2878" y="163"/>
                  </a:lnTo>
                  <a:lnTo>
                    <a:pt x="2878" y="163"/>
                  </a:lnTo>
                  <a:lnTo>
                    <a:pt x="2878" y="163"/>
                  </a:lnTo>
                  <a:lnTo>
                    <a:pt x="2879" y="163"/>
                  </a:lnTo>
                  <a:lnTo>
                    <a:pt x="2879" y="81"/>
                  </a:lnTo>
                  <a:lnTo>
                    <a:pt x="2880" y="81"/>
                  </a:lnTo>
                  <a:lnTo>
                    <a:pt x="2880" y="81"/>
                  </a:lnTo>
                  <a:lnTo>
                    <a:pt x="2880" y="81"/>
                  </a:lnTo>
                  <a:lnTo>
                    <a:pt x="2881" y="81"/>
                  </a:lnTo>
                  <a:lnTo>
                    <a:pt x="2881" y="17"/>
                  </a:lnTo>
                  <a:lnTo>
                    <a:pt x="2882" y="17"/>
                  </a:lnTo>
                  <a:lnTo>
                    <a:pt x="2882" y="17"/>
                  </a:lnTo>
                  <a:lnTo>
                    <a:pt x="2883" y="17"/>
                  </a:lnTo>
                  <a:lnTo>
                    <a:pt x="2883" y="17"/>
                  </a:lnTo>
                  <a:lnTo>
                    <a:pt x="2884" y="0"/>
                  </a:lnTo>
                  <a:lnTo>
                    <a:pt x="2884" y="0"/>
                  </a:lnTo>
                  <a:lnTo>
                    <a:pt x="2884" y="0"/>
                  </a:lnTo>
                  <a:lnTo>
                    <a:pt x="2885" y="0"/>
                  </a:lnTo>
                  <a:lnTo>
                    <a:pt x="2885" y="0"/>
                  </a:lnTo>
                  <a:lnTo>
                    <a:pt x="2886" y="0"/>
                  </a:lnTo>
                  <a:lnTo>
                    <a:pt x="2886" y="0"/>
                  </a:lnTo>
                  <a:lnTo>
                    <a:pt x="2887" y="0"/>
                  </a:lnTo>
                  <a:lnTo>
                    <a:pt x="2887" y="0"/>
                  </a:lnTo>
                  <a:lnTo>
                    <a:pt x="2888" y="0"/>
                  </a:lnTo>
                  <a:lnTo>
                    <a:pt x="2888" y="0"/>
                  </a:lnTo>
                  <a:lnTo>
                    <a:pt x="2888" y="0"/>
                  </a:lnTo>
                  <a:lnTo>
                    <a:pt x="2889" y="0"/>
                  </a:lnTo>
                  <a:lnTo>
                    <a:pt x="2889" y="0"/>
                  </a:lnTo>
                  <a:lnTo>
                    <a:pt x="2890" y="0"/>
                  </a:lnTo>
                  <a:lnTo>
                    <a:pt x="2890" y="0"/>
                  </a:lnTo>
                  <a:lnTo>
                    <a:pt x="2890" y="0"/>
                  </a:lnTo>
                  <a:lnTo>
                    <a:pt x="2891" y="0"/>
                  </a:lnTo>
                  <a:lnTo>
                    <a:pt x="2891" y="0"/>
                  </a:lnTo>
                  <a:lnTo>
                    <a:pt x="2892" y="0"/>
                  </a:lnTo>
                  <a:lnTo>
                    <a:pt x="2892" y="0"/>
                  </a:lnTo>
                  <a:lnTo>
                    <a:pt x="2893" y="0"/>
                  </a:lnTo>
                  <a:lnTo>
                    <a:pt x="2893" y="0"/>
                  </a:lnTo>
                  <a:lnTo>
                    <a:pt x="2894" y="0"/>
                  </a:lnTo>
                  <a:lnTo>
                    <a:pt x="2894" y="0"/>
                  </a:lnTo>
                  <a:lnTo>
                    <a:pt x="2894" y="0"/>
                  </a:lnTo>
                  <a:lnTo>
                    <a:pt x="2895" y="0"/>
                  </a:lnTo>
                  <a:lnTo>
                    <a:pt x="2895" y="0"/>
                  </a:lnTo>
                  <a:lnTo>
                    <a:pt x="2896" y="0"/>
                  </a:lnTo>
                  <a:lnTo>
                    <a:pt x="2896" y="0"/>
                  </a:lnTo>
                  <a:lnTo>
                    <a:pt x="2896" y="0"/>
                  </a:lnTo>
                  <a:lnTo>
                    <a:pt x="2897" y="0"/>
                  </a:lnTo>
                  <a:lnTo>
                    <a:pt x="2897" y="0"/>
                  </a:lnTo>
                  <a:lnTo>
                    <a:pt x="2898" y="0"/>
                  </a:lnTo>
                  <a:lnTo>
                    <a:pt x="2898" y="0"/>
                  </a:lnTo>
                  <a:lnTo>
                    <a:pt x="2899" y="30"/>
                  </a:lnTo>
                  <a:lnTo>
                    <a:pt x="2899" y="30"/>
                  </a:lnTo>
                  <a:lnTo>
                    <a:pt x="2900" y="30"/>
                  </a:lnTo>
                  <a:lnTo>
                    <a:pt x="2900" y="30"/>
                  </a:lnTo>
                  <a:lnTo>
                    <a:pt x="2901" y="30"/>
                  </a:lnTo>
                  <a:lnTo>
                    <a:pt x="2901" y="63"/>
                  </a:lnTo>
                  <a:lnTo>
                    <a:pt x="2901" y="63"/>
                  </a:lnTo>
                  <a:lnTo>
                    <a:pt x="2902" y="63"/>
                  </a:lnTo>
                  <a:lnTo>
                    <a:pt x="2902" y="63"/>
                  </a:lnTo>
                  <a:lnTo>
                    <a:pt x="2903" y="63"/>
                  </a:lnTo>
                  <a:lnTo>
                    <a:pt x="2903" y="91"/>
                  </a:lnTo>
                  <a:lnTo>
                    <a:pt x="2904" y="91"/>
                  </a:lnTo>
                  <a:lnTo>
                    <a:pt x="2904" y="91"/>
                  </a:lnTo>
                  <a:lnTo>
                    <a:pt x="2905" y="91"/>
                  </a:lnTo>
                  <a:lnTo>
                    <a:pt x="2905" y="91"/>
                  </a:lnTo>
                  <a:lnTo>
                    <a:pt x="2905" y="110"/>
                  </a:lnTo>
                  <a:lnTo>
                    <a:pt x="2906" y="110"/>
                  </a:lnTo>
                  <a:lnTo>
                    <a:pt x="2906" y="110"/>
                  </a:lnTo>
                  <a:lnTo>
                    <a:pt x="2907" y="110"/>
                  </a:lnTo>
                  <a:lnTo>
                    <a:pt x="2907" y="110"/>
                  </a:lnTo>
                  <a:lnTo>
                    <a:pt x="2907" y="138"/>
                  </a:lnTo>
                  <a:lnTo>
                    <a:pt x="2908" y="138"/>
                  </a:lnTo>
                  <a:lnTo>
                    <a:pt x="2908" y="138"/>
                  </a:lnTo>
                  <a:lnTo>
                    <a:pt x="2909" y="138"/>
                  </a:lnTo>
                  <a:lnTo>
                    <a:pt x="2909" y="138"/>
                  </a:lnTo>
                  <a:lnTo>
                    <a:pt x="2910" y="154"/>
                  </a:lnTo>
                  <a:lnTo>
                    <a:pt x="2910" y="154"/>
                  </a:lnTo>
                  <a:lnTo>
                    <a:pt x="2911" y="154"/>
                  </a:lnTo>
                  <a:lnTo>
                    <a:pt x="2911" y="154"/>
                  </a:lnTo>
                  <a:lnTo>
                    <a:pt x="2911" y="154"/>
                  </a:lnTo>
                  <a:lnTo>
                    <a:pt x="2912" y="189"/>
                  </a:lnTo>
                  <a:lnTo>
                    <a:pt x="2912" y="189"/>
                  </a:lnTo>
                  <a:lnTo>
                    <a:pt x="2913" y="189"/>
                  </a:lnTo>
                  <a:lnTo>
                    <a:pt x="2913" y="189"/>
                  </a:lnTo>
                  <a:lnTo>
                    <a:pt x="2913" y="189"/>
                  </a:lnTo>
                  <a:lnTo>
                    <a:pt x="2914" y="212"/>
                  </a:lnTo>
                  <a:lnTo>
                    <a:pt x="2914" y="212"/>
                  </a:lnTo>
                  <a:lnTo>
                    <a:pt x="2915" y="212"/>
                  </a:lnTo>
                  <a:lnTo>
                    <a:pt x="2915" y="212"/>
                  </a:lnTo>
                  <a:lnTo>
                    <a:pt x="2916" y="212"/>
                  </a:lnTo>
                  <a:lnTo>
                    <a:pt x="2916" y="235"/>
                  </a:lnTo>
                  <a:lnTo>
                    <a:pt x="2917" y="235"/>
                  </a:lnTo>
                  <a:lnTo>
                    <a:pt x="2917" y="235"/>
                  </a:lnTo>
                  <a:lnTo>
                    <a:pt x="2917" y="235"/>
                  </a:lnTo>
                  <a:lnTo>
                    <a:pt x="2918" y="235"/>
                  </a:lnTo>
                  <a:lnTo>
                    <a:pt x="2918" y="254"/>
                  </a:lnTo>
                  <a:lnTo>
                    <a:pt x="2919" y="254"/>
                  </a:lnTo>
                  <a:lnTo>
                    <a:pt x="2919" y="254"/>
                  </a:lnTo>
                  <a:lnTo>
                    <a:pt x="2920" y="254"/>
                  </a:lnTo>
                  <a:lnTo>
                    <a:pt x="2920" y="254"/>
                  </a:lnTo>
                  <a:lnTo>
                    <a:pt x="2921" y="269"/>
                  </a:lnTo>
                  <a:lnTo>
                    <a:pt x="2921" y="269"/>
                  </a:lnTo>
                  <a:lnTo>
                    <a:pt x="2921" y="269"/>
                  </a:lnTo>
                  <a:lnTo>
                    <a:pt x="2922" y="269"/>
                  </a:lnTo>
                  <a:lnTo>
                    <a:pt x="2922" y="269"/>
                  </a:lnTo>
                  <a:lnTo>
                    <a:pt x="2923" y="291"/>
                  </a:lnTo>
                  <a:lnTo>
                    <a:pt x="2923" y="291"/>
                  </a:lnTo>
                  <a:lnTo>
                    <a:pt x="2923" y="291"/>
                  </a:lnTo>
                  <a:lnTo>
                    <a:pt x="2924" y="291"/>
                  </a:lnTo>
                  <a:lnTo>
                    <a:pt x="2924" y="291"/>
                  </a:lnTo>
                  <a:lnTo>
                    <a:pt x="2925" y="282"/>
                  </a:lnTo>
                  <a:lnTo>
                    <a:pt x="2925" y="282"/>
                  </a:lnTo>
                  <a:lnTo>
                    <a:pt x="2926" y="282"/>
                  </a:lnTo>
                  <a:lnTo>
                    <a:pt x="2926" y="282"/>
                  </a:lnTo>
                  <a:lnTo>
                    <a:pt x="2927" y="282"/>
                  </a:lnTo>
                  <a:lnTo>
                    <a:pt x="2927" y="293"/>
                  </a:lnTo>
                  <a:lnTo>
                    <a:pt x="2927" y="293"/>
                  </a:lnTo>
                  <a:lnTo>
                    <a:pt x="2928" y="293"/>
                  </a:lnTo>
                  <a:lnTo>
                    <a:pt x="2928" y="293"/>
                  </a:lnTo>
                  <a:lnTo>
                    <a:pt x="2929" y="293"/>
                  </a:lnTo>
                  <a:lnTo>
                    <a:pt x="2929" y="272"/>
                  </a:lnTo>
                  <a:lnTo>
                    <a:pt x="2929" y="272"/>
                  </a:lnTo>
                  <a:lnTo>
                    <a:pt x="2930" y="272"/>
                  </a:lnTo>
                  <a:lnTo>
                    <a:pt x="2931" y="272"/>
                  </a:lnTo>
                  <a:lnTo>
                    <a:pt x="2931" y="272"/>
                  </a:lnTo>
                  <a:lnTo>
                    <a:pt x="2932" y="331"/>
                  </a:lnTo>
                  <a:lnTo>
                    <a:pt x="2932" y="331"/>
                  </a:lnTo>
                  <a:lnTo>
                    <a:pt x="2932" y="331"/>
                  </a:lnTo>
                  <a:lnTo>
                    <a:pt x="2933" y="331"/>
                  </a:lnTo>
                  <a:lnTo>
                    <a:pt x="2933" y="331"/>
                  </a:lnTo>
                  <a:lnTo>
                    <a:pt x="2934" y="458"/>
                  </a:lnTo>
                  <a:lnTo>
                    <a:pt x="2934" y="458"/>
                  </a:lnTo>
                  <a:lnTo>
                    <a:pt x="2934" y="458"/>
                  </a:lnTo>
                  <a:lnTo>
                    <a:pt x="2935" y="458"/>
                  </a:lnTo>
                  <a:lnTo>
                    <a:pt x="2935" y="458"/>
                  </a:lnTo>
                  <a:lnTo>
                    <a:pt x="2936" y="481"/>
                  </a:lnTo>
                  <a:lnTo>
                    <a:pt x="2936" y="481"/>
                  </a:lnTo>
                  <a:lnTo>
                    <a:pt x="2937" y="481"/>
                  </a:lnTo>
                  <a:lnTo>
                    <a:pt x="2937" y="481"/>
                  </a:lnTo>
                  <a:lnTo>
                    <a:pt x="2938" y="481"/>
                  </a:lnTo>
                  <a:lnTo>
                    <a:pt x="2938" y="481"/>
                  </a:lnTo>
                  <a:lnTo>
                    <a:pt x="2938" y="481"/>
                  </a:lnTo>
                  <a:lnTo>
                    <a:pt x="2939" y="481"/>
                  </a:lnTo>
                  <a:lnTo>
                    <a:pt x="2939" y="481"/>
                  </a:lnTo>
                  <a:lnTo>
                    <a:pt x="2940" y="481"/>
                  </a:lnTo>
                  <a:lnTo>
                    <a:pt x="2940" y="481"/>
                  </a:lnTo>
                  <a:lnTo>
                    <a:pt x="2940" y="481"/>
                  </a:lnTo>
                  <a:lnTo>
                    <a:pt x="2941" y="481"/>
                  </a:lnTo>
                  <a:lnTo>
                    <a:pt x="2941" y="481"/>
                  </a:lnTo>
                  <a:lnTo>
                    <a:pt x="2942" y="481"/>
                  </a:lnTo>
                  <a:lnTo>
                    <a:pt x="2942" y="481"/>
                  </a:lnTo>
                  <a:lnTo>
                    <a:pt x="2943" y="481"/>
                  </a:lnTo>
                  <a:lnTo>
                    <a:pt x="2943" y="481"/>
                  </a:lnTo>
                  <a:lnTo>
                    <a:pt x="2944" y="481"/>
                  </a:lnTo>
                  <a:lnTo>
                    <a:pt x="2944" y="481"/>
                  </a:lnTo>
                  <a:lnTo>
                    <a:pt x="2944" y="468"/>
                  </a:lnTo>
                  <a:lnTo>
                    <a:pt x="2945" y="468"/>
                  </a:lnTo>
                  <a:lnTo>
                    <a:pt x="2945" y="468"/>
                  </a:lnTo>
                  <a:lnTo>
                    <a:pt x="2946" y="468"/>
                  </a:lnTo>
                  <a:lnTo>
                    <a:pt x="2946" y="468"/>
                  </a:lnTo>
                  <a:lnTo>
                    <a:pt x="2947" y="443"/>
                  </a:lnTo>
                  <a:lnTo>
                    <a:pt x="2947" y="443"/>
                  </a:lnTo>
                  <a:lnTo>
                    <a:pt x="2948" y="443"/>
                  </a:lnTo>
                  <a:lnTo>
                    <a:pt x="2948" y="443"/>
                  </a:lnTo>
                  <a:lnTo>
                    <a:pt x="2948" y="443"/>
                  </a:lnTo>
                  <a:lnTo>
                    <a:pt x="2949" y="420"/>
                  </a:lnTo>
                  <a:lnTo>
                    <a:pt x="2949" y="420"/>
                  </a:lnTo>
                  <a:lnTo>
                    <a:pt x="2950" y="420"/>
                  </a:lnTo>
                  <a:lnTo>
                    <a:pt x="2950" y="420"/>
                  </a:lnTo>
                  <a:lnTo>
                    <a:pt x="2950" y="420"/>
                  </a:lnTo>
                  <a:lnTo>
                    <a:pt x="2951" y="405"/>
                  </a:lnTo>
                  <a:lnTo>
                    <a:pt x="2951" y="405"/>
                  </a:lnTo>
                  <a:lnTo>
                    <a:pt x="2952" y="405"/>
                  </a:lnTo>
                  <a:lnTo>
                    <a:pt x="2952" y="405"/>
                  </a:lnTo>
                  <a:lnTo>
                    <a:pt x="2953" y="405"/>
                  </a:lnTo>
                  <a:lnTo>
                    <a:pt x="2953" y="394"/>
                  </a:lnTo>
                  <a:lnTo>
                    <a:pt x="2954" y="394"/>
                  </a:lnTo>
                  <a:lnTo>
                    <a:pt x="2954" y="394"/>
                  </a:lnTo>
                  <a:lnTo>
                    <a:pt x="2954" y="394"/>
                  </a:lnTo>
                  <a:lnTo>
                    <a:pt x="2955" y="394"/>
                  </a:lnTo>
                  <a:lnTo>
                    <a:pt x="2955" y="430"/>
                  </a:lnTo>
                  <a:lnTo>
                    <a:pt x="2956" y="430"/>
                  </a:lnTo>
                  <a:lnTo>
                    <a:pt x="2956" y="430"/>
                  </a:lnTo>
                  <a:lnTo>
                    <a:pt x="2956" y="430"/>
                  </a:lnTo>
                  <a:lnTo>
                    <a:pt x="2957" y="430"/>
                  </a:lnTo>
                  <a:lnTo>
                    <a:pt x="2957" y="481"/>
                  </a:lnTo>
                  <a:lnTo>
                    <a:pt x="2958" y="481"/>
                  </a:lnTo>
                  <a:lnTo>
                    <a:pt x="2958" y="481"/>
                  </a:lnTo>
                  <a:lnTo>
                    <a:pt x="2959" y="481"/>
                  </a:lnTo>
                  <a:lnTo>
                    <a:pt x="2959" y="481"/>
                  </a:lnTo>
                  <a:lnTo>
                    <a:pt x="2960" y="481"/>
                  </a:lnTo>
                  <a:lnTo>
                    <a:pt x="2960" y="481"/>
                  </a:lnTo>
                  <a:lnTo>
                    <a:pt x="2960" y="481"/>
                  </a:lnTo>
                  <a:lnTo>
                    <a:pt x="2961" y="481"/>
                  </a:lnTo>
                  <a:lnTo>
                    <a:pt x="2961" y="481"/>
                  </a:lnTo>
                  <a:lnTo>
                    <a:pt x="2962" y="481"/>
                  </a:lnTo>
                  <a:lnTo>
                    <a:pt x="2962" y="481"/>
                  </a:lnTo>
                  <a:lnTo>
                    <a:pt x="2963" y="481"/>
                  </a:lnTo>
                  <a:lnTo>
                    <a:pt x="2963" y="481"/>
                  </a:lnTo>
                  <a:lnTo>
                    <a:pt x="2964" y="481"/>
                  </a:lnTo>
                  <a:lnTo>
                    <a:pt x="2964" y="452"/>
                  </a:lnTo>
                  <a:lnTo>
                    <a:pt x="2965" y="452"/>
                  </a:lnTo>
                  <a:lnTo>
                    <a:pt x="2965" y="452"/>
                  </a:lnTo>
                  <a:lnTo>
                    <a:pt x="2965" y="452"/>
                  </a:lnTo>
                  <a:lnTo>
                    <a:pt x="2966" y="452"/>
                  </a:lnTo>
                  <a:lnTo>
                    <a:pt x="2966" y="350"/>
                  </a:lnTo>
                  <a:lnTo>
                    <a:pt x="2967" y="350"/>
                  </a:lnTo>
                  <a:lnTo>
                    <a:pt x="2967" y="350"/>
                  </a:lnTo>
                  <a:lnTo>
                    <a:pt x="2967" y="350"/>
                  </a:lnTo>
                  <a:lnTo>
                    <a:pt x="2968" y="350"/>
                  </a:lnTo>
                  <a:lnTo>
                    <a:pt x="2968" y="318"/>
                  </a:lnTo>
                  <a:lnTo>
                    <a:pt x="2969" y="318"/>
                  </a:lnTo>
                  <a:lnTo>
                    <a:pt x="2969" y="318"/>
                  </a:lnTo>
                  <a:lnTo>
                    <a:pt x="2970" y="318"/>
                  </a:lnTo>
                  <a:lnTo>
                    <a:pt x="2970" y="318"/>
                  </a:lnTo>
                  <a:lnTo>
                    <a:pt x="2971" y="250"/>
                  </a:lnTo>
                  <a:lnTo>
                    <a:pt x="2971" y="250"/>
                  </a:lnTo>
                  <a:lnTo>
                    <a:pt x="2971" y="250"/>
                  </a:lnTo>
                  <a:lnTo>
                    <a:pt x="2972" y="250"/>
                  </a:lnTo>
                  <a:lnTo>
                    <a:pt x="2972" y="250"/>
                  </a:lnTo>
                  <a:lnTo>
                    <a:pt x="2973" y="203"/>
                  </a:lnTo>
                  <a:lnTo>
                    <a:pt x="2973" y="203"/>
                  </a:lnTo>
                  <a:lnTo>
                    <a:pt x="2973" y="203"/>
                  </a:lnTo>
                  <a:lnTo>
                    <a:pt x="2974" y="203"/>
                  </a:lnTo>
                  <a:lnTo>
                    <a:pt x="2975" y="203"/>
                  </a:lnTo>
                  <a:lnTo>
                    <a:pt x="2975" y="174"/>
                  </a:lnTo>
                  <a:lnTo>
                    <a:pt x="2975" y="174"/>
                  </a:lnTo>
                  <a:lnTo>
                    <a:pt x="2976" y="174"/>
                  </a:lnTo>
                  <a:lnTo>
                    <a:pt x="2976" y="174"/>
                  </a:lnTo>
                  <a:lnTo>
                    <a:pt x="2977" y="174"/>
                  </a:lnTo>
                  <a:lnTo>
                    <a:pt x="2977" y="138"/>
                  </a:lnTo>
                  <a:lnTo>
                    <a:pt x="2977" y="138"/>
                  </a:lnTo>
                  <a:lnTo>
                    <a:pt x="2978" y="138"/>
                  </a:lnTo>
                  <a:lnTo>
                    <a:pt x="2978" y="138"/>
                  </a:lnTo>
                  <a:lnTo>
                    <a:pt x="2979" y="138"/>
                  </a:lnTo>
                  <a:lnTo>
                    <a:pt x="2979" y="138"/>
                  </a:lnTo>
                  <a:lnTo>
                    <a:pt x="2980" y="138"/>
                  </a:lnTo>
                  <a:lnTo>
                    <a:pt x="2980" y="138"/>
                  </a:lnTo>
                  <a:lnTo>
                    <a:pt x="2981" y="138"/>
                  </a:lnTo>
                  <a:lnTo>
                    <a:pt x="2981" y="138"/>
                  </a:lnTo>
                  <a:lnTo>
                    <a:pt x="2981" y="212"/>
                  </a:lnTo>
                  <a:lnTo>
                    <a:pt x="2982" y="212"/>
                  </a:lnTo>
                  <a:lnTo>
                    <a:pt x="2982" y="212"/>
                  </a:lnTo>
                  <a:lnTo>
                    <a:pt x="2983" y="212"/>
                  </a:lnTo>
                  <a:lnTo>
                    <a:pt x="2983" y="212"/>
                  </a:lnTo>
                  <a:lnTo>
                    <a:pt x="2983" y="380"/>
                  </a:lnTo>
                  <a:lnTo>
                    <a:pt x="2984" y="380"/>
                  </a:lnTo>
                  <a:lnTo>
                    <a:pt x="2984" y="380"/>
                  </a:lnTo>
                  <a:lnTo>
                    <a:pt x="2985" y="380"/>
                  </a:lnTo>
                  <a:lnTo>
                    <a:pt x="2985" y="380"/>
                  </a:lnTo>
                  <a:lnTo>
                    <a:pt x="2986" y="481"/>
                  </a:lnTo>
                  <a:lnTo>
                    <a:pt x="2986" y="481"/>
                  </a:lnTo>
                  <a:lnTo>
                    <a:pt x="2987" y="481"/>
                  </a:lnTo>
                  <a:lnTo>
                    <a:pt x="2987" y="481"/>
                  </a:lnTo>
                  <a:lnTo>
                    <a:pt x="2987" y="481"/>
                  </a:lnTo>
                  <a:lnTo>
                    <a:pt x="2988" y="481"/>
                  </a:lnTo>
                  <a:lnTo>
                    <a:pt x="2988" y="481"/>
                  </a:lnTo>
                  <a:lnTo>
                    <a:pt x="2989" y="481"/>
                  </a:lnTo>
                  <a:lnTo>
                    <a:pt x="2989" y="481"/>
                  </a:lnTo>
                  <a:lnTo>
                    <a:pt x="2990" y="481"/>
                  </a:lnTo>
                  <a:lnTo>
                    <a:pt x="2990" y="481"/>
                  </a:lnTo>
                  <a:lnTo>
                    <a:pt x="2991" y="481"/>
                  </a:lnTo>
                  <a:lnTo>
                    <a:pt x="2991" y="481"/>
                  </a:lnTo>
                  <a:lnTo>
                    <a:pt x="2991" y="481"/>
                  </a:lnTo>
                  <a:lnTo>
                    <a:pt x="2992" y="481"/>
                  </a:lnTo>
                  <a:lnTo>
                    <a:pt x="2992" y="481"/>
                  </a:lnTo>
                  <a:lnTo>
                    <a:pt x="2993" y="481"/>
                  </a:lnTo>
                  <a:lnTo>
                    <a:pt x="2993" y="481"/>
                  </a:lnTo>
                  <a:lnTo>
                    <a:pt x="2993" y="481"/>
                  </a:lnTo>
                  <a:lnTo>
                    <a:pt x="2994" y="481"/>
                  </a:lnTo>
                  <a:lnTo>
                    <a:pt x="2994" y="481"/>
                  </a:lnTo>
                  <a:lnTo>
                    <a:pt x="2995" y="481"/>
                  </a:lnTo>
                  <a:lnTo>
                    <a:pt x="2995" y="481"/>
                  </a:lnTo>
                  <a:lnTo>
                    <a:pt x="2996" y="481"/>
                  </a:lnTo>
                  <a:lnTo>
                    <a:pt x="2996" y="481"/>
                  </a:lnTo>
                  <a:lnTo>
                    <a:pt x="2997" y="477"/>
                  </a:lnTo>
                  <a:lnTo>
                    <a:pt x="2997" y="477"/>
                  </a:lnTo>
                  <a:lnTo>
                    <a:pt x="2998" y="477"/>
                  </a:lnTo>
                  <a:lnTo>
                    <a:pt x="2998" y="477"/>
                  </a:lnTo>
                  <a:lnTo>
                    <a:pt x="2998" y="477"/>
                  </a:lnTo>
                  <a:lnTo>
                    <a:pt x="2999" y="418"/>
                  </a:lnTo>
                  <a:lnTo>
                    <a:pt x="2999" y="418"/>
                  </a:lnTo>
                  <a:lnTo>
                    <a:pt x="3000" y="418"/>
                  </a:lnTo>
                  <a:lnTo>
                    <a:pt x="3000" y="418"/>
                  </a:lnTo>
                  <a:lnTo>
                    <a:pt x="3000" y="418"/>
                  </a:lnTo>
                  <a:lnTo>
                    <a:pt x="3001" y="378"/>
                  </a:lnTo>
                  <a:lnTo>
                    <a:pt x="3001" y="378"/>
                  </a:lnTo>
                  <a:lnTo>
                    <a:pt x="3002" y="378"/>
                  </a:lnTo>
                  <a:lnTo>
                    <a:pt x="3002" y="378"/>
                  </a:lnTo>
                  <a:lnTo>
                    <a:pt x="3003" y="378"/>
                  </a:lnTo>
                  <a:lnTo>
                    <a:pt x="3003" y="331"/>
                  </a:lnTo>
                  <a:lnTo>
                    <a:pt x="3004" y="331"/>
                  </a:lnTo>
                  <a:lnTo>
                    <a:pt x="3004" y="331"/>
                  </a:lnTo>
                  <a:lnTo>
                    <a:pt x="3004" y="331"/>
                  </a:lnTo>
                  <a:lnTo>
                    <a:pt x="3005" y="331"/>
                  </a:lnTo>
                  <a:lnTo>
                    <a:pt x="3005" y="327"/>
                  </a:lnTo>
                  <a:lnTo>
                    <a:pt x="3006" y="327"/>
                  </a:lnTo>
                  <a:lnTo>
                    <a:pt x="3006" y="327"/>
                  </a:lnTo>
                  <a:lnTo>
                    <a:pt x="3007" y="327"/>
                  </a:lnTo>
                  <a:lnTo>
                    <a:pt x="3007" y="327"/>
                  </a:lnTo>
                  <a:lnTo>
                    <a:pt x="3008" y="316"/>
                  </a:lnTo>
                  <a:lnTo>
                    <a:pt x="3008" y="316"/>
                  </a:lnTo>
                  <a:lnTo>
                    <a:pt x="3008" y="316"/>
                  </a:lnTo>
                  <a:lnTo>
                    <a:pt x="3009" y="316"/>
                  </a:lnTo>
                  <a:lnTo>
                    <a:pt x="3009" y="316"/>
                  </a:lnTo>
                  <a:lnTo>
                    <a:pt x="3010" y="295"/>
                  </a:lnTo>
                  <a:lnTo>
                    <a:pt x="3010" y="295"/>
                  </a:lnTo>
                  <a:lnTo>
                    <a:pt x="3010" y="295"/>
                  </a:lnTo>
                  <a:lnTo>
                    <a:pt x="3011" y="295"/>
                  </a:lnTo>
                  <a:lnTo>
                    <a:pt x="3011" y="295"/>
                  </a:lnTo>
                  <a:lnTo>
                    <a:pt x="3012" y="271"/>
                  </a:lnTo>
                  <a:lnTo>
                    <a:pt x="3012" y="271"/>
                  </a:lnTo>
                  <a:lnTo>
                    <a:pt x="3013" y="271"/>
                  </a:lnTo>
                  <a:lnTo>
                    <a:pt x="3013" y="271"/>
                  </a:lnTo>
                  <a:lnTo>
                    <a:pt x="3014" y="271"/>
                  </a:lnTo>
                  <a:lnTo>
                    <a:pt x="3014" y="239"/>
                  </a:lnTo>
                  <a:lnTo>
                    <a:pt x="3014" y="239"/>
                  </a:lnTo>
                  <a:lnTo>
                    <a:pt x="3015" y="239"/>
                  </a:lnTo>
                  <a:lnTo>
                    <a:pt x="3015" y="239"/>
                  </a:lnTo>
                  <a:lnTo>
                    <a:pt x="3016" y="239"/>
                  </a:lnTo>
                  <a:lnTo>
                    <a:pt x="3016" y="223"/>
                  </a:lnTo>
                  <a:lnTo>
                    <a:pt x="3016" y="223"/>
                  </a:lnTo>
                  <a:lnTo>
                    <a:pt x="3017" y="223"/>
                  </a:lnTo>
                  <a:lnTo>
                    <a:pt x="3017" y="223"/>
                  </a:lnTo>
                  <a:lnTo>
                    <a:pt x="3018" y="223"/>
                  </a:lnTo>
                  <a:lnTo>
                    <a:pt x="3018" y="187"/>
                  </a:lnTo>
                  <a:lnTo>
                    <a:pt x="3019" y="187"/>
                  </a:lnTo>
                  <a:lnTo>
                    <a:pt x="3019" y="187"/>
                  </a:lnTo>
                  <a:lnTo>
                    <a:pt x="3020" y="187"/>
                  </a:lnTo>
                  <a:lnTo>
                    <a:pt x="3020" y="187"/>
                  </a:lnTo>
                  <a:lnTo>
                    <a:pt x="3020" y="155"/>
                  </a:lnTo>
                  <a:lnTo>
                    <a:pt x="3021" y="155"/>
                  </a:lnTo>
                  <a:lnTo>
                    <a:pt x="3021" y="155"/>
                  </a:lnTo>
                  <a:lnTo>
                    <a:pt x="3022" y="155"/>
                  </a:lnTo>
                  <a:lnTo>
                    <a:pt x="3022" y="155"/>
                  </a:lnTo>
                  <a:lnTo>
                    <a:pt x="3023" y="133"/>
                  </a:lnTo>
                  <a:lnTo>
                    <a:pt x="3023" y="133"/>
                  </a:lnTo>
                  <a:lnTo>
                    <a:pt x="3024" y="133"/>
                  </a:lnTo>
                  <a:lnTo>
                    <a:pt x="3024" y="133"/>
                  </a:lnTo>
                  <a:lnTo>
                    <a:pt x="3024" y="133"/>
                  </a:lnTo>
                  <a:lnTo>
                    <a:pt x="3025" y="110"/>
                  </a:lnTo>
                  <a:lnTo>
                    <a:pt x="3025" y="110"/>
                  </a:lnTo>
                  <a:lnTo>
                    <a:pt x="3026" y="110"/>
                  </a:lnTo>
                  <a:lnTo>
                    <a:pt x="3026" y="110"/>
                  </a:lnTo>
                  <a:lnTo>
                    <a:pt x="3027" y="110"/>
                  </a:lnTo>
                  <a:lnTo>
                    <a:pt x="3027" y="99"/>
                  </a:lnTo>
                  <a:lnTo>
                    <a:pt x="3027" y="99"/>
                  </a:lnTo>
                  <a:lnTo>
                    <a:pt x="3028" y="99"/>
                  </a:lnTo>
                  <a:lnTo>
                    <a:pt x="3028" y="99"/>
                  </a:lnTo>
                  <a:lnTo>
                    <a:pt x="3029" y="99"/>
                  </a:lnTo>
                  <a:lnTo>
                    <a:pt x="3029" y="93"/>
                  </a:lnTo>
                  <a:lnTo>
                    <a:pt x="3030" y="93"/>
                  </a:lnTo>
                  <a:lnTo>
                    <a:pt x="3030" y="93"/>
                  </a:lnTo>
                  <a:lnTo>
                    <a:pt x="3031" y="93"/>
                  </a:lnTo>
                  <a:lnTo>
                    <a:pt x="3031" y="93"/>
                  </a:lnTo>
                  <a:lnTo>
                    <a:pt x="3031" y="97"/>
                  </a:lnTo>
                  <a:lnTo>
                    <a:pt x="3032" y="97"/>
                  </a:lnTo>
                  <a:lnTo>
                    <a:pt x="3032" y="97"/>
                  </a:lnTo>
                  <a:lnTo>
                    <a:pt x="3033" y="97"/>
                  </a:lnTo>
                  <a:lnTo>
                    <a:pt x="3033" y="97"/>
                  </a:lnTo>
                  <a:lnTo>
                    <a:pt x="3034" y="117"/>
                  </a:lnTo>
                  <a:lnTo>
                    <a:pt x="3034" y="117"/>
                  </a:lnTo>
                  <a:lnTo>
                    <a:pt x="3035" y="117"/>
                  </a:lnTo>
                  <a:lnTo>
                    <a:pt x="3035" y="117"/>
                  </a:lnTo>
                  <a:lnTo>
                    <a:pt x="3035" y="117"/>
                  </a:lnTo>
                  <a:lnTo>
                    <a:pt x="3036" y="102"/>
                  </a:lnTo>
                  <a:lnTo>
                    <a:pt x="3036" y="102"/>
                  </a:lnTo>
                  <a:lnTo>
                    <a:pt x="3037" y="102"/>
                  </a:lnTo>
                  <a:lnTo>
                    <a:pt x="3037" y="102"/>
                  </a:lnTo>
                  <a:lnTo>
                    <a:pt x="3037" y="102"/>
                  </a:lnTo>
                  <a:lnTo>
                    <a:pt x="3038" y="95"/>
                  </a:lnTo>
                  <a:lnTo>
                    <a:pt x="3038" y="95"/>
                  </a:lnTo>
                  <a:lnTo>
                    <a:pt x="3039" y="95"/>
                  </a:lnTo>
                  <a:lnTo>
                    <a:pt x="3039" y="95"/>
                  </a:lnTo>
                  <a:lnTo>
                    <a:pt x="3040" y="95"/>
                  </a:lnTo>
                  <a:lnTo>
                    <a:pt x="3040" y="81"/>
                  </a:lnTo>
                  <a:lnTo>
                    <a:pt x="3041" y="81"/>
                  </a:lnTo>
                  <a:lnTo>
                    <a:pt x="3041" y="81"/>
                  </a:lnTo>
                  <a:lnTo>
                    <a:pt x="3041" y="81"/>
                  </a:lnTo>
                  <a:lnTo>
                    <a:pt x="3042" y="81"/>
                  </a:lnTo>
                  <a:lnTo>
                    <a:pt x="3042" y="80"/>
                  </a:lnTo>
                  <a:lnTo>
                    <a:pt x="3043" y="80"/>
                  </a:lnTo>
                  <a:lnTo>
                    <a:pt x="3043" y="80"/>
                  </a:lnTo>
                  <a:lnTo>
                    <a:pt x="3043" y="80"/>
                  </a:lnTo>
                  <a:lnTo>
                    <a:pt x="3044" y="80"/>
                  </a:lnTo>
                  <a:lnTo>
                    <a:pt x="3044" y="95"/>
                  </a:lnTo>
                  <a:lnTo>
                    <a:pt x="3045" y="95"/>
                  </a:lnTo>
                  <a:lnTo>
                    <a:pt x="3045" y="95"/>
                  </a:lnTo>
                  <a:lnTo>
                    <a:pt x="3046" y="95"/>
                  </a:lnTo>
                  <a:lnTo>
                    <a:pt x="3046" y="95"/>
                  </a:lnTo>
                  <a:lnTo>
                    <a:pt x="3047" y="85"/>
                  </a:lnTo>
                  <a:lnTo>
                    <a:pt x="3047" y="85"/>
                  </a:lnTo>
                  <a:lnTo>
                    <a:pt x="3047" y="85"/>
                  </a:lnTo>
                  <a:lnTo>
                    <a:pt x="3048" y="85"/>
                  </a:lnTo>
                  <a:lnTo>
                    <a:pt x="3048" y="85"/>
                  </a:lnTo>
                  <a:lnTo>
                    <a:pt x="3049" y="97"/>
                  </a:lnTo>
                  <a:lnTo>
                    <a:pt x="3049" y="97"/>
                  </a:lnTo>
                  <a:lnTo>
                    <a:pt x="3050" y="97"/>
                  </a:lnTo>
                  <a:lnTo>
                    <a:pt x="3050" y="97"/>
                  </a:lnTo>
                  <a:lnTo>
                    <a:pt x="3051" y="97"/>
                  </a:lnTo>
                  <a:lnTo>
                    <a:pt x="3051" y="106"/>
                  </a:lnTo>
                  <a:lnTo>
                    <a:pt x="3051" y="106"/>
                  </a:lnTo>
                  <a:lnTo>
                    <a:pt x="3052" y="106"/>
                  </a:lnTo>
                  <a:lnTo>
                    <a:pt x="3052" y="106"/>
                  </a:lnTo>
                  <a:lnTo>
                    <a:pt x="3053" y="106"/>
                  </a:lnTo>
                  <a:lnTo>
                    <a:pt x="3053" y="100"/>
                  </a:lnTo>
                  <a:lnTo>
                    <a:pt x="3053" y="100"/>
                  </a:lnTo>
                  <a:lnTo>
                    <a:pt x="3054" y="100"/>
                  </a:lnTo>
                  <a:lnTo>
                    <a:pt x="3054" y="100"/>
                  </a:lnTo>
                  <a:lnTo>
                    <a:pt x="3055" y="100"/>
                  </a:lnTo>
                  <a:lnTo>
                    <a:pt x="3055" y="108"/>
                  </a:lnTo>
                  <a:lnTo>
                    <a:pt x="3056" y="108"/>
                  </a:lnTo>
                  <a:lnTo>
                    <a:pt x="3056" y="108"/>
                  </a:lnTo>
                  <a:lnTo>
                    <a:pt x="3057" y="108"/>
                  </a:lnTo>
                  <a:lnTo>
                    <a:pt x="3057" y="108"/>
                  </a:lnTo>
                  <a:lnTo>
                    <a:pt x="3057" y="100"/>
                  </a:lnTo>
                  <a:lnTo>
                    <a:pt x="3058" y="100"/>
                  </a:lnTo>
                  <a:lnTo>
                    <a:pt x="3058" y="100"/>
                  </a:lnTo>
                  <a:lnTo>
                    <a:pt x="3059" y="100"/>
                  </a:lnTo>
                  <a:lnTo>
                    <a:pt x="3059" y="100"/>
                  </a:lnTo>
                  <a:lnTo>
                    <a:pt x="3060" y="131"/>
                  </a:lnTo>
                  <a:lnTo>
                    <a:pt x="3060" y="131"/>
                  </a:lnTo>
                  <a:lnTo>
                    <a:pt x="3060" y="131"/>
                  </a:lnTo>
                  <a:lnTo>
                    <a:pt x="3061" y="131"/>
                  </a:lnTo>
                  <a:lnTo>
                    <a:pt x="3061" y="131"/>
                  </a:lnTo>
                  <a:lnTo>
                    <a:pt x="3062" y="121"/>
                  </a:lnTo>
                  <a:lnTo>
                    <a:pt x="3062" y="121"/>
                  </a:lnTo>
                  <a:lnTo>
                    <a:pt x="3063" y="121"/>
                  </a:lnTo>
                  <a:lnTo>
                    <a:pt x="3063" y="121"/>
                  </a:lnTo>
                  <a:lnTo>
                    <a:pt x="3064" y="121"/>
                  </a:lnTo>
                  <a:lnTo>
                    <a:pt x="3064" y="131"/>
                  </a:lnTo>
                  <a:lnTo>
                    <a:pt x="3064" y="131"/>
                  </a:lnTo>
                  <a:lnTo>
                    <a:pt x="3065" y="131"/>
                  </a:lnTo>
                  <a:lnTo>
                    <a:pt x="3065" y="131"/>
                  </a:lnTo>
                  <a:lnTo>
                    <a:pt x="3066" y="131"/>
                  </a:lnTo>
                  <a:lnTo>
                    <a:pt x="3066" y="138"/>
                  </a:lnTo>
                  <a:lnTo>
                    <a:pt x="3067" y="138"/>
                  </a:lnTo>
                  <a:lnTo>
                    <a:pt x="3067" y="138"/>
                  </a:lnTo>
                  <a:lnTo>
                    <a:pt x="3068" y="138"/>
                  </a:lnTo>
                  <a:lnTo>
                    <a:pt x="3068" y="138"/>
                  </a:lnTo>
                  <a:lnTo>
                    <a:pt x="3068" y="174"/>
                  </a:lnTo>
                  <a:lnTo>
                    <a:pt x="3069" y="174"/>
                  </a:lnTo>
                  <a:lnTo>
                    <a:pt x="3069" y="174"/>
                  </a:lnTo>
                  <a:lnTo>
                    <a:pt x="3070" y="174"/>
                  </a:lnTo>
                  <a:lnTo>
                    <a:pt x="3070" y="174"/>
                  </a:lnTo>
                  <a:lnTo>
                    <a:pt x="3070" y="259"/>
                  </a:lnTo>
                  <a:lnTo>
                    <a:pt x="3071" y="259"/>
                  </a:lnTo>
                  <a:lnTo>
                    <a:pt x="3071" y="259"/>
                  </a:lnTo>
                  <a:lnTo>
                    <a:pt x="3072" y="259"/>
                  </a:lnTo>
                  <a:lnTo>
                    <a:pt x="3072" y="259"/>
                  </a:lnTo>
                  <a:lnTo>
                    <a:pt x="3073" y="386"/>
                  </a:lnTo>
                  <a:lnTo>
                    <a:pt x="3073" y="386"/>
                  </a:lnTo>
                  <a:lnTo>
                    <a:pt x="3074" y="386"/>
                  </a:lnTo>
                  <a:lnTo>
                    <a:pt x="3074" y="386"/>
                  </a:lnTo>
                  <a:lnTo>
                    <a:pt x="3074" y="386"/>
                  </a:lnTo>
                  <a:lnTo>
                    <a:pt x="3075" y="469"/>
                  </a:lnTo>
                  <a:lnTo>
                    <a:pt x="3075" y="469"/>
                  </a:lnTo>
                  <a:lnTo>
                    <a:pt x="3076" y="469"/>
                  </a:lnTo>
                  <a:lnTo>
                    <a:pt x="3076" y="469"/>
                  </a:lnTo>
                  <a:lnTo>
                    <a:pt x="3076" y="469"/>
                  </a:lnTo>
                  <a:lnTo>
                    <a:pt x="3077" y="414"/>
                  </a:lnTo>
                  <a:lnTo>
                    <a:pt x="3078" y="414"/>
                  </a:lnTo>
                  <a:lnTo>
                    <a:pt x="3078" y="414"/>
                  </a:lnTo>
                  <a:lnTo>
                    <a:pt x="3078" y="414"/>
                  </a:lnTo>
                  <a:lnTo>
                    <a:pt x="3079" y="414"/>
                  </a:lnTo>
                  <a:lnTo>
                    <a:pt x="3079" y="324"/>
                  </a:lnTo>
                  <a:lnTo>
                    <a:pt x="3080" y="324"/>
                  </a:lnTo>
                  <a:lnTo>
                    <a:pt x="3080" y="324"/>
                  </a:lnTo>
                  <a:lnTo>
                    <a:pt x="3080" y="324"/>
                  </a:lnTo>
                  <a:lnTo>
                    <a:pt x="3081" y="324"/>
                  </a:lnTo>
                  <a:lnTo>
                    <a:pt x="3081" y="250"/>
                  </a:lnTo>
                  <a:lnTo>
                    <a:pt x="3082" y="250"/>
                  </a:lnTo>
                  <a:lnTo>
                    <a:pt x="3082" y="250"/>
                  </a:lnTo>
                  <a:lnTo>
                    <a:pt x="3083" y="250"/>
                  </a:lnTo>
                  <a:lnTo>
                    <a:pt x="3083" y="250"/>
                  </a:lnTo>
                  <a:lnTo>
                    <a:pt x="3084" y="218"/>
                  </a:lnTo>
                  <a:lnTo>
                    <a:pt x="3084" y="218"/>
                  </a:lnTo>
                  <a:lnTo>
                    <a:pt x="3084" y="218"/>
                  </a:lnTo>
                  <a:lnTo>
                    <a:pt x="3085" y="218"/>
                  </a:lnTo>
                  <a:lnTo>
                    <a:pt x="3085" y="218"/>
                  </a:lnTo>
                  <a:lnTo>
                    <a:pt x="3086" y="195"/>
                  </a:lnTo>
                  <a:lnTo>
                    <a:pt x="3086" y="195"/>
                  </a:lnTo>
                  <a:lnTo>
                    <a:pt x="3086" y="195"/>
                  </a:lnTo>
                  <a:lnTo>
                    <a:pt x="3087" y="195"/>
                  </a:lnTo>
                  <a:lnTo>
                    <a:pt x="3087" y="195"/>
                  </a:lnTo>
                  <a:lnTo>
                    <a:pt x="3088" y="180"/>
                  </a:lnTo>
                  <a:lnTo>
                    <a:pt x="3088" y="180"/>
                  </a:lnTo>
                  <a:lnTo>
                    <a:pt x="3089" y="180"/>
                  </a:lnTo>
                  <a:lnTo>
                    <a:pt x="3089" y="180"/>
                  </a:lnTo>
                  <a:lnTo>
                    <a:pt x="3090" y="180"/>
                  </a:lnTo>
                  <a:lnTo>
                    <a:pt x="3090" y="169"/>
                  </a:lnTo>
                  <a:lnTo>
                    <a:pt x="3091" y="169"/>
                  </a:lnTo>
                  <a:lnTo>
                    <a:pt x="3091" y="169"/>
                  </a:lnTo>
                  <a:lnTo>
                    <a:pt x="3091" y="169"/>
                  </a:lnTo>
                  <a:lnTo>
                    <a:pt x="3092" y="169"/>
                  </a:lnTo>
                  <a:lnTo>
                    <a:pt x="3092" y="159"/>
                  </a:lnTo>
                  <a:lnTo>
                    <a:pt x="3093" y="159"/>
                  </a:lnTo>
                  <a:lnTo>
                    <a:pt x="3093" y="159"/>
                  </a:lnTo>
                  <a:lnTo>
                    <a:pt x="3094" y="159"/>
                  </a:lnTo>
                  <a:lnTo>
                    <a:pt x="3094" y="159"/>
                  </a:lnTo>
                  <a:lnTo>
                    <a:pt x="3095" y="148"/>
                  </a:lnTo>
                  <a:lnTo>
                    <a:pt x="3095" y="148"/>
                  </a:lnTo>
                  <a:lnTo>
                    <a:pt x="3095" y="148"/>
                  </a:lnTo>
                  <a:lnTo>
                    <a:pt x="3096" y="148"/>
                  </a:lnTo>
                  <a:lnTo>
                    <a:pt x="3096" y="148"/>
                  </a:lnTo>
                  <a:lnTo>
                    <a:pt x="3097" y="144"/>
                  </a:lnTo>
                  <a:lnTo>
                    <a:pt x="3097" y="144"/>
                  </a:lnTo>
                  <a:lnTo>
                    <a:pt x="3097" y="144"/>
                  </a:lnTo>
                  <a:lnTo>
                    <a:pt x="3098" y="144"/>
                  </a:lnTo>
                  <a:lnTo>
                    <a:pt x="3098" y="144"/>
                  </a:lnTo>
                  <a:lnTo>
                    <a:pt x="3099" y="152"/>
                  </a:lnTo>
                  <a:lnTo>
                    <a:pt x="3099" y="152"/>
                  </a:lnTo>
                  <a:lnTo>
                    <a:pt x="3100" y="152"/>
                  </a:lnTo>
                  <a:lnTo>
                    <a:pt x="3100" y="152"/>
                  </a:lnTo>
                  <a:lnTo>
                    <a:pt x="3101" y="152"/>
                  </a:lnTo>
                  <a:lnTo>
                    <a:pt x="3101" y="155"/>
                  </a:lnTo>
                  <a:lnTo>
                    <a:pt x="3101" y="155"/>
                  </a:lnTo>
                  <a:lnTo>
                    <a:pt x="3102" y="155"/>
                  </a:lnTo>
                  <a:lnTo>
                    <a:pt x="3102" y="155"/>
                  </a:lnTo>
                  <a:lnTo>
                    <a:pt x="3103" y="155"/>
                  </a:lnTo>
                  <a:lnTo>
                    <a:pt x="3103" y="167"/>
                  </a:lnTo>
                  <a:lnTo>
                    <a:pt x="3103" y="167"/>
                  </a:lnTo>
                  <a:lnTo>
                    <a:pt x="3104" y="167"/>
                  </a:lnTo>
                  <a:lnTo>
                    <a:pt x="3104" y="167"/>
                  </a:lnTo>
                  <a:lnTo>
                    <a:pt x="3105" y="167"/>
                  </a:lnTo>
                  <a:lnTo>
                    <a:pt x="3105" y="169"/>
                  </a:lnTo>
                  <a:lnTo>
                    <a:pt x="3106" y="169"/>
                  </a:lnTo>
                  <a:lnTo>
                    <a:pt x="3106" y="169"/>
                  </a:lnTo>
                  <a:lnTo>
                    <a:pt x="3107" y="169"/>
                  </a:lnTo>
                  <a:lnTo>
                    <a:pt x="3107" y="169"/>
                  </a:lnTo>
                  <a:lnTo>
                    <a:pt x="3107" y="167"/>
                  </a:lnTo>
                  <a:lnTo>
                    <a:pt x="3108" y="167"/>
                  </a:lnTo>
                  <a:lnTo>
                    <a:pt x="3108" y="167"/>
                  </a:lnTo>
                  <a:lnTo>
                    <a:pt x="3109" y="167"/>
                  </a:lnTo>
                  <a:lnTo>
                    <a:pt x="3109" y="167"/>
                  </a:lnTo>
                  <a:lnTo>
                    <a:pt x="3110" y="172"/>
                  </a:lnTo>
                  <a:lnTo>
                    <a:pt x="3110" y="172"/>
                  </a:lnTo>
                  <a:lnTo>
                    <a:pt x="3111" y="172"/>
                  </a:lnTo>
                  <a:lnTo>
                    <a:pt x="3111" y="172"/>
                  </a:lnTo>
                  <a:lnTo>
                    <a:pt x="3111" y="172"/>
                  </a:lnTo>
                  <a:lnTo>
                    <a:pt x="3112" y="184"/>
                  </a:lnTo>
                  <a:lnTo>
                    <a:pt x="3112" y="184"/>
                  </a:lnTo>
                  <a:lnTo>
                    <a:pt x="3113" y="184"/>
                  </a:lnTo>
                  <a:lnTo>
                    <a:pt x="3113" y="184"/>
                  </a:lnTo>
                  <a:lnTo>
                    <a:pt x="3113" y="184"/>
                  </a:lnTo>
                  <a:lnTo>
                    <a:pt x="3114" y="174"/>
                  </a:lnTo>
                  <a:lnTo>
                    <a:pt x="3114" y="174"/>
                  </a:lnTo>
                  <a:lnTo>
                    <a:pt x="3115" y="174"/>
                  </a:lnTo>
                  <a:lnTo>
                    <a:pt x="3115" y="174"/>
                  </a:lnTo>
                  <a:lnTo>
                    <a:pt x="3116" y="174"/>
                  </a:lnTo>
                  <a:lnTo>
                    <a:pt x="3116" y="185"/>
                  </a:lnTo>
                  <a:lnTo>
                    <a:pt x="3117" y="185"/>
                  </a:lnTo>
                  <a:lnTo>
                    <a:pt x="3117" y="185"/>
                  </a:lnTo>
                  <a:lnTo>
                    <a:pt x="3117" y="185"/>
                  </a:lnTo>
                  <a:lnTo>
                    <a:pt x="3118" y="185"/>
                  </a:lnTo>
                  <a:lnTo>
                    <a:pt x="3118" y="189"/>
                  </a:lnTo>
                  <a:lnTo>
                    <a:pt x="3119" y="189"/>
                  </a:lnTo>
                  <a:lnTo>
                    <a:pt x="3119" y="189"/>
                  </a:lnTo>
                  <a:lnTo>
                    <a:pt x="3119" y="189"/>
                  </a:lnTo>
                  <a:lnTo>
                    <a:pt x="3120" y="189"/>
                  </a:lnTo>
                  <a:lnTo>
                    <a:pt x="3120" y="189"/>
                  </a:lnTo>
                  <a:lnTo>
                    <a:pt x="3121" y="189"/>
                  </a:lnTo>
                  <a:lnTo>
                    <a:pt x="3121" y="189"/>
                  </a:lnTo>
                  <a:lnTo>
                    <a:pt x="3122" y="189"/>
                  </a:lnTo>
                  <a:lnTo>
                    <a:pt x="3122" y="189"/>
                  </a:lnTo>
                  <a:lnTo>
                    <a:pt x="3123" y="191"/>
                  </a:lnTo>
                  <a:lnTo>
                    <a:pt x="3123" y="191"/>
                  </a:lnTo>
                  <a:lnTo>
                    <a:pt x="3124" y="191"/>
                  </a:lnTo>
                  <a:lnTo>
                    <a:pt x="3124" y="191"/>
                  </a:lnTo>
                  <a:lnTo>
                    <a:pt x="3124" y="191"/>
                  </a:lnTo>
                  <a:lnTo>
                    <a:pt x="3125" y="199"/>
                  </a:lnTo>
                  <a:lnTo>
                    <a:pt x="3125" y="199"/>
                  </a:lnTo>
                  <a:lnTo>
                    <a:pt x="3126" y="199"/>
                  </a:lnTo>
                  <a:lnTo>
                    <a:pt x="3126" y="199"/>
                  </a:lnTo>
                  <a:lnTo>
                    <a:pt x="3127" y="199"/>
                  </a:lnTo>
                  <a:lnTo>
                    <a:pt x="3127" y="225"/>
                  </a:lnTo>
                  <a:lnTo>
                    <a:pt x="3128" y="225"/>
                  </a:lnTo>
                  <a:lnTo>
                    <a:pt x="3128" y="225"/>
                  </a:lnTo>
                  <a:lnTo>
                    <a:pt x="3128" y="225"/>
                  </a:lnTo>
                  <a:lnTo>
                    <a:pt x="3129" y="225"/>
                  </a:lnTo>
                  <a:lnTo>
                    <a:pt x="3129" y="322"/>
                  </a:lnTo>
                  <a:lnTo>
                    <a:pt x="3130" y="322"/>
                  </a:lnTo>
                  <a:lnTo>
                    <a:pt x="3130" y="322"/>
                  </a:lnTo>
                  <a:lnTo>
                    <a:pt x="3130" y="322"/>
                  </a:lnTo>
                  <a:lnTo>
                    <a:pt x="3131" y="322"/>
                  </a:lnTo>
                  <a:lnTo>
                    <a:pt x="3131" y="473"/>
                  </a:lnTo>
                  <a:lnTo>
                    <a:pt x="3132" y="473"/>
                  </a:lnTo>
                  <a:lnTo>
                    <a:pt x="3132" y="473"/>
                  </a:lnTo>
                  <a:lnTo>
                    <a:pt x="3133" y="473"/>
                  </a:lnTo>
                  <a:lnTo>
                    <a:pt x="3133" y="473"/>
                  </a:lnTo>
                  <a:lnTo>
                    <a:pt x="3134" y="481"/>
                  </a:lnTo>
                  <a:lnTo>
                    <a:pt x="3134" y="481"/>
                  </a:lnTo>
                  <a:lnTo>
                    <a:pt x="3134" y="481"/>
                  </a:lnTo>
                  <a:lnTo>
                    <a:pt x="3135" y="481"/>
                  </a:lnTo>
                  <a:lnTo>
                    <a:pt x="3135" y="481"/>
                  </a:lnTo>
                  <a:lnTo>
                    <a:pt x="3136" y="418"/>
                  </a:lnTo>
                  <a:lnTo>
                    <a:pt x="3136" y="418"/>
                  </a:lnTo>
                  <a:lnTo>
                    <a:pt x="3137" y="418"/>
                  </a:lnTo>
                  <a:lnTo>
                    <a:pt x="3137" y="418"/>
                  </a:lnTo>
                  <a:lnTo>
                    <a:pt x="3138" y="418"/>
                  </a:lnTo>
                  <a:lnTo>
                    <a:pt x="3138" y="312"/>
                  </a:lnTo>
                  <a:lnTo>
                    <a:pt x="3138" y="312"/>
                  </a:lnTo>
                  <a:lnTo>
                    <a:pt x="3139" y="312"/>
                  </a:lnTo>
                  <a:lnTo>
                    <a:pt x="3139" y="312"/>
                  </a:lnTo>
                  <a:lnTo>
                    <a:pt x="3140" y="312"/>
                  </a:lnTo>
                  <a:lnTo>
                    <a:pt x="3140" y="254"/>
                  </a:lnTo>
                  <a:lnTo>
                    <a:pt x="3140" y="254"/>
                  </a:lnTo>
                  <a:lnTo>
                    <a:pt x="3141" y="254"/>
                  </a:lnTo>
                  <a:lnTo>
                    <a:pt x="3141" y="254"/>
                  </a:lnTo>
                  <a:lnTo>
                    <a:pt x="3142" y="254"/>
                  </a:lnTo>
                  <a:lnTo>
                    <a:pt x="3142" y="222"/>
                  </a:lnTo>
                  <a:lnTo>
                    <a:pt x="3143" y="222"/>
                  </a:lnTo>
                  <a:lnTo>
                    <a:pt x="3143" y="222"/>
                  </a:lnTo>
                  <a:lnTo>
                    <a:pt x="3144" y="222"/>
                  </a:lnTo>
                  <a:lnTo>
                    <a:pt x="3144" y="222"/>
                  </a:lnTo>
                  <a:lnTo>
                    <a:pt x="3144" y="187"/>
                  </a:lnTo>
                  <a:lnTo>
                    <a:pt x="3145" y="187"/>
                  </a:lnTo>
                  <a:lnTo>
                    <a:pt x="3145" y="187"/>
                  </a:lnTo>
                  <a:lnTo>
                    <a:pt x="3146" y="187"/>
                  </a:lnTo>
                  <a:lnTo>
                    <a:pt x="3146" y="187"/>
                  </a:lnTo>
                  <a:lnTo>
                    <a:pt x="3146" y="187"/>
                  </a:lnTo>
                  <a:lnTo>
                    <a:pt x="3147" y="187"/>
                  </a:lnTo>
                  <a:lnTo>
                    <a:pt x="3147" y="187"/>
                  </a:lnTo>
                  <a:lnTo>
                    <a:pt x="3148" y="187"/>
                  </a:lnTo>
                  <a:lnTo>
                    <a:pt x="3148" y="187"/>
                  </a:lnTo>
                  <a:lnTo>
                    <a:pt x="3149" y="182"/>
                  </a:lnTo>
                  <a:lnTo>
                    <a:pt x="3149" y="182"/>
                  </a:lnTo>
                  <a:lnTo>
                    <a:pt x="3150" y="182"/>
                  </a:lnTo>
                  <a:lnTo>
                    <a:pt x="3150" y="182"/>
                  </a:lnTo>
                  <a:lnTo>
                    <a:pt x="3150" y="182"/>
                  </a:lnTo>
                  <a:lnTo>
                    <a:pt x="3151" y="172"/>
                  </a:lnTo>
                  <a:lnTo>
                    <a:pt x="3151" y="172"/>
                  </a:lnTo>
                  <a:lnTo>
                    <a:pt x="3152" y="172"/>
                  </a:lnTo>
                  <a:lnTo>
                    <a:pt x="3152" y="172"/>
                  </a:lnTo>
                  <a:lnTo>
                    <a:pt x="3153" y="172"/>
                  </a:lnTo>
                  <a:lnTo>
                    <a:pt x="3153" y="185"/>
                  </a:lnTo>
                  <a:lnTo>
                    <a:pt x="3154" y="185"/>
                  </a:lnTo>
                  <a:lnTo>
                    <a:pt x="3154" y="185"/>
                  </a:lnTo>
                  <a:lnTo>
                    <a:pt x="3155" y="185"/>
                  </a:lnTo>
                  <a:lnTo>
                    <a:pt x="3155" y="185"/>
                  </a:lnTo>
                  <a:lnTo>
                    <a:pt x="3155" y="193"/>
                  </a:lnTo>
                  <a:lnTo>
                    <a:pt x="3156" y="193"/>
                  </a:lnTo>
                  <a:lnTo>
                    <a:pt x="3156" y="193"/>
                  </a:lnTo>
                  <a:lnTo>
                    <a:pt x="3157" y="193"/>
                  </a:lnTo>
                  <a:lnTo>
                    <a:pt x="3157" y="193"/>
                  </a:lnTo>
                  <a:lnTo>
                    <a:pt x="3157" y="199"/>
                  </a:lnTo>
                  <a:lnTo>
                    <a:pt x="3158" y="199"/>
                  </a:lnTo>
                  <a:lnTo>
                    <a:pt x="3158" y="199"/>
                  </a:lnTo>
                  <a:lnTo>
                    <a:pt x="3159" y="199"/>
                  </a:lnTo>
                  <a:lnTo>
                    <a:pt x="3159" y="199"/>
                  </a:lnTo>
                  <a:lnTo>
                    <a:pt x="3160" y="204"/>
                  </a:lnTo>
                  <a:lnTo>
                    <a:pt x="3160" y="204"/>
                  </a:lnTo>
                  <a:lnTo>
                    <a:pt x="3161" y="204"/>
                  </a:lnTo>
                  <a:lnTo>
                    <a:pt x="3161" y="204"/>
                  </a:lnTo>
                  <a:lnTo>
                    <a:pt x="3161" y="204"/>
                  </a:lnTo>
                  <a:lnTo>
                    <a:pt x="3162" y="203"/>
                  </a:lnTo>
                  <a:lnTo>
                    <a:pt x="3162" y="203"/>
                  </a:lnTo>
                  <a:lnTo>
                    <a:pt x="3163" y="203"/>
                  </a:lnTo>
                  <a:lnTo>
                    <a:pt x="3163" y="203"/>
                  </a:lnTo>
                  <a:lnTo>
                    <a:pt x="3163" y="203"/>
                  </a:lnTo>
                  <a:lnTo>
                    <a:pt x="3164" y="195"/>
                  </a:lnTo>
                  <a:lnTo>
                    <a:pt x="3164" y="195"/>
                  </a:lnTo>
                  <a:lnTo>
                    <a:pt x="3165" y="195"/>
                  </a:lnTo>
                  <a:lnTo>
                    <a:pt x="3165" y="195"/>
                  </a:lnTo>
                  <a:lnTo>
                    <a:pt x="3166" y="195"/>
                  </a:lnTo>
                  <a:lnTo>
                    <a:pt x="3166" y="216"/>
                  </a:lnTo>
                  <a:lnTo>
                    <a:pt x="3167" y="216"/>
                  </a:lnTo>
                  <a:lnTo>
                    <a:pt x="3167" y="216"/>
                  </a:lnTo>
                  <a:lnTo>
                    <a:pt x="3167" y="216"/>
                  </a:lnTo>
                  <a:lnTo>
                    <a:pt x="3168" y="216"/>
                  </a:lnTo>
                  <a:lnTo>
                    <a:pt x="3168" y="225"/>
                  </a:lnTo>
                  <a:lnTo>
                    <a:pt x="3169" y="225"/>
                  </a:lnTo>
                  <a:lnTo>
                    <a:pt x="3169" y="225"/>
                  </a:lnTo>
                  <a:lnTo>
                    <a:pt x="3170" y="225"/>
                  </a:lnTo>
                  <a:lnTo>
                    <a:pt x="3170" y="225"/>
                  </a:lnTo>
                  <a:lnTo>
                    <a:pt x="3171" y="225"/>
                  </a:lnTo>
                  <a:lnTo>
                    <a:pt x="3171" y="225"/>
                  </a:lnTo>
                  <a:lnTo>
                    <a:pt x="3171" y="225"/>
                  </a:lnTo>
                  <a:lnTo>
                    <a:pt x="3172" y="225"/>
                  </a:lnTo>
                  <a:lnTo>
                    <a:pt x="3172" y="225"/>
                  </a:lnTo>
                  <a:lnTo>
                    <a:pt x="3173" y="235"/>
                  </a:lnTo>
                  <a:lnTo>
                    <a:pt x="3173" y="235"/>
                  </a:lnTo>
                  <a:lnTo>
                    <a:pt x="3173" y="235"/>
                  </a:lnTo>
                  <a:lnTo>
                    <a:pt x="3174" y="235"/>
                  </a:lnTo>
                  <a:lnTo>
                    <a:pt x="3174" y="235"/>
                  </a:lnTo>
                  <a:lnTo>
                    <a:pt x="3175" y="222"/>
                  </a:lnTo>
                  <a:lnTo>
                    <a:pt x="3175" y="222"/>
                  </a:lnTo>
                  <a:lnTo>
                    <a:pt x="3176" y="222"/>
                  </a:lnTo>
                  <a:lnTo>
                    <a:pt x="3176" y="222"/>
                  </a:lnTo>
                  <a:lnTo>
                    <a:pt x="3177" y="222"/>
                  </a:lnTo>
                  <a:lnTo>
                    <a:pt x="3177" y="233"/>
                  </a:lnTo>
                  <a:lnTo>
                    <a:pt x="3177" y="233"/>
                  </a:lnTo>
                  <a:lnTo>
                    <a:pt x="3178" y="233"/>
                  </a:lnTo>
                  <a:lnTo>
                    <a:pt x="3178" y="233"/>
                  </a:lnTo>
                  <a:lnTo>
                    <a:pt x="3179" y="233"/>
                  </a:lnTo>
                  <a:lnTo>
                    <a:pt x="3179" y="235"/>
                  </a:lnTo>
                  <a:lnTo>
                    <a:pt x="3180" y="235"/>
                  </a:lnTo>
                  <a:lnTo>
                    <a:pt x="3180" y="235"/>
                  </a:lnTo>
                  <a:lnTo>
                    <a:pt x="3181" y="235"/>
                  </a:lnTo>
                  <a:lnTo>
                    <a:pt x="3181" y="235"/>
                  </a:lnTo>
                  <a:lnTo>
                    <a:pt x="3181" y="239"/>
                  </a:lnTo>
                  <a:lnTo>
                    <a:pt x="3182" y="239"/>
                  </a:lnTo>
                  <a:lnTo>
                    <a:pt x="3182" y="239"/>
                  </a:lnTo>
                  <a:lnTo>
                    <a:pt x="3183" y="239"/>
                  </a:lnTo>
                  <a:lnTo>
                    <a:pt x="3183" y="239"/>
                  </a:lnTo>
                  <a:lnTo>
                    <a:pt x="3183" y="235"/>
                  </a:lnTo>
                  <a:lnTo>
                    <a:pt x="3184" y="235"/>
                  </a:lnTo>
                  <a:lnTo>
                    <a:pt x="3184" y="235"/>
                  </a:lnTo>
                  <a:lnTo>
                    <a:pt x="3185" y="235"/>
                  </a:lnTo>
                  <a:lnTo>
                    <a:pt x="3185" y="235"/>
                  </a:lnTo>
                  <a:lnTo>
                    <a:pt x="3186" y="240"/>
                  </a:lnTo>
                  <a:lnTo>
                    <a:pt x="3186" y="240"/>
                  </a:lnTo>
                  <a:lnTo>
                    <a:pt x="3187" y="240"/>
                  </a:lnTo>
                  <a:lnTo>
                    <a:pt x="3187" y="240"/>
                  </a:lnTo>
                  <a:lnTo>
                    <a:pt x="3188" y="240"/>
                  </a:lnTo>
                  <a:lnTo>
                    <a:pt x="3188" y="242"/>
                  </a:lnTo>
                  <a:lnTo>
                    <a:pt x="3188" y="242"/>
                  </a:lnTo>
                  <a:lnTo>
                    <a:pt x="3189" y="242"/>
                  </a:lnTo>
                  <a:lnTo>
                    <a:pt x="3189" y="242"/>
                  </a:lnTo>
                  <a:lnTo>
                    <a:pt x="3190" y="242"/>
                  </a:lnTo>
                  <a:lnTo>
                    <a:pt x="3190" y="254"/>
                  </a:lnTo>
                  <a:lnTo>
                    <a:pt x="3190" y="254"/>
                  </a:lnTo>
                  <a:lnTo>
                    <a:pt x="3191" y="254"/>
                  </a:lnTo>
                  <a:lnTo>
                    <a:pt x="3191" y="254"/>
                  </a:lnTo>
                  <a:lnTo>
                    <a:pt x="3192" y="254"/>
                  </a:lnTo>
                  <a:lnTo>
                    <a:pt x="3192" y="267"/>
                  </a:lnTo>
                  <a:lnTo>
                    <a:pt x="3193" y="267"/>
                  </a:lnTo>
                  <a:lnTo>
                    <a:pt x="3193" y="267"/>
                  </a:lnTo>
                  <a:lnTo>
                    <a:pt x="3194" y="267"/>
                  </a:lnTo>
                  <a:lnTo>
                    <a:pt x="3194" y="267"/>
                  </a:lnTo>
                  <a:lnTo>
                    <a:pt x="3194" y="280"/>
                  </a:lnTo>
                  <a:lnTo>
                    <a:pt x="3195" y="280"/>
                  </a:lnTo>
                  <a:lnTo>
                    <a:pt x="3195" y="280"/>
                  </a:lnTo>
                  <a:lnTo>
                    <a:pt x="3196" y="280"/>
                  </a:lnTo>
                  <a:lnTo>
                    <a:pt x="3196" y="280"/>
                  </a:lnTo>
                  <a:lnTo>
                    <a:pt x="3197" y="271"/>
                  </a:lnTo>
                  <a:lnTo>
                    <a:pt x="3197" y="271"/>
                  </a:lnTo>
                  <a:lnTo>
                    <a:pt x="3198" y="271"/>
                  </a:lnTo>
                  <a:lnTo>
                    <a:pt x="3198" y="271"/>
                  </a:lnTo>
                  <a:lnTo>
                    <a:pt x="3198" y="271"/>
                  </a:lnTo>
                  <a:lnTo>
                    <a:pt x="3199" y="258"/>
                  </a:lnTo>
                  <a:lnTo>
                    <a:pt x="3199" y="258"/>
                  </a:lnTo>
                  <a:lnTo>
                    <a:pt x="3200" y="258"/>
                  </a:lnTo>
                  <a:lnTo>
                    <a:pt x="3200" y="258"/>
                  </a:lnTo>
                  <a:lnTo>
                    <a:pt x="3200" y="258"/>
                  </a:lnTo>
                  <a:lnTo>
                    <a:pt x="3201" y="271"/>
                  </a:lnTo>
                  <a:lnTo>
                    <a:pt x="3201" y="271"/>
                  </a:lnTo>
                  <a:lnTo>
                    <a:pt x="3202" y="271"/>
                  </a:lnTo>
                  <a:lnTo>
                    <a:pt x="3202" y="271"/>
                  </a:lnTo>
                  <a:lnTo>
                    <a:pt x="3203" y="271"/>
                  </a:lnTo>
                  <a:lnTo>
                    <a:pt x="3203" y="362"/>
                  </a:lnTo>
                  <a:lnTo>
                    <a:pt x="3204" y="362"/>
                  </a:lnTo>
                  <a:lnTo>
                    <a:pt x="3204" y="362"/>
                  </a:lnTo>
                  <a:lnTo>
                    <a:pt x="3204" y="362"/>
                  </a:lnTo>
                  <a:lnTo>
                    <a:pt x="3205" y="362"/>
                  </a:lnTo>
                  <a:lnTo>
                    <a:pt x="3205" y="481"/>
                  </a:lnTo>
                  <a:lnTo>
                    <a:pt x="3206" y="481"/>
                  </a:lnTo>
                  <a:lnTo>
                    <a:pt x="3206" y="481"/>
                  </a:lnTo>
                  <a:lnTo>
                    <a:pt x="3206" y="481"/>
                  </a:lnTo>
                  <a:lnTo>
                    <a:pt x="3207" y="481"/>
                  </a:lnTo>
                  <a:lnTo>
                    <a:pt x="3207" y="481"/>
                  </a:lnTo>
                  <a:lnTo>
                    <a:pt x="3208" y="481"/>
                  </a:lnTo>
                  <a:lnTo>
                    <a:pt x="3208" y="481"/>
                  </a:lnTo>
                  <a:lnTo>
                    <a:pt x="3209" y="481"/>
                  </a:lnTo>
                  <a:lnTo>
                    <a:pt x="3209" y="481"/>
                  </a:lnTo>
                  <a:lnTo>
                    <a:pt x="3210" y="481"/>
                  </a:lnTo>
                  <a:lnTo>
                    <a:pt x="3210" y="481"/>
                  </a:lnTo>
                  <a:lnTo>
                    <a:pt x="3210" y="481"/>
                  </a:lnTo>
                  <a:lnTo>
                    <a:pt x="3211" y="481"/>
                  </a:lnTo>
                  <a:lnTo>
                    <a:pt x="3211" y="481"/>
                  </a:lnTo>
                  <a:lnTo>
                    <a:pt x="3212" y="481"/>
                  </a:lnTo>
                  <a:lnTo>
                    <a:pt x="3212" y="481"/>
                  </a:lnTo>
                  <a:lnTo>
                    <a:pt x="3213" y="481"/>
                  </a:lnTo>
                  <a:lnTo>
                    <a:pt x="3213" y="481"/>
                  </a:lnTo>
                  <a:lnTo>
                    <a:pt x="3214" y="481"/>
                  </a:lnTo>
                  <a:lnTo>
                    <a:pt x="3214" y="481"/>
                  </a:lnTo>
                  <a:lnTo>
                    <a:pt x="3214" y="481"/>
                  </a:lnTo>
                  <a:lnTo>
                    <a:pt x="3215" y="481"/>
                  </a:lnTo>
                  <a:lnTo>
                    <a:pt x="3215" y="481"/>
                  </a:lnTo>
                  <a:lnTo>
                    <a:pt x="3216" y="481"/>
                  </a:lnTo>
                  <a:lnTo>
                    <a:pt x="3216" y="481"/>
                  </a:lnTo>
                  <a:lnTo>
                    <a:pt x="3216" y="481"/>
                  </a:lnTo>
                  <a:lnTo>
                    <a:pt x="3217" y="481"/>
                  </a:lnTo>
                  <a:lnTo>
                    <a:pt x="3217" y="481"/>
                  </a:lnTo>
                  <a:lnTo>
                    <a:pt x="3218" y="481"/>
                  </a:lnTo>
                  <a:lnTo>
                    <a:pt x="3218" y="481"/>
                  </a:lnTo>
                  <a:lnTo>
                    <a:pt x="3219" y="481"/>
                  </a:lnTo>
                  <a:lnTo>
                    <a:pt x="3219" y="481"/>
                  </a:lnTo>
                  <a:lnTo>
                    <a:pt x="3220" y="481"/>
                  </a:lnTo>
                  <a:lnTo>
                    <a:pt x="3220" y="481"/>
                  </a:lnTo>
                  <a:lnTo>
                    <a:pt x="3221" y="481"/>
                  </a:lnTo>
                  <a:lnTo>
                    <a:pt x="3221" y="481"/>
                  </a:lnTo>
                  <a:lnTo>
                    <a:pt x="3221" y="481"/>
                  </a:lnTo>
                  <a:lnTo>
                    <a:pt x="3222" y="481"/>
                  </a:lnTo>
                  <a:lnTo>
                    <a:pt x="3222" y="481"/>
                  </a:lnTo>
                  <a:lnTo>
                    <a:pt x="3223" y="481"/>
                  </a:lnTo>
                  <a:lnTo>
                    <a:pt x="3223" y="481"/>
                  </a:lnTo>
                  <a:lnTo>
                    <a:pt x="3224" y="481"/>
                  </a:lnTo>
                  <a:lnTo>
                    <a:pt x="3224" y="481"/>
                  </a:lnTo>
                  <a:lnTo>
                    <a:pt x="3225" y="481"/>
                  </a:lnTo>
                  <a:lnTo>
                    <a:pt x="3225" y="481"/>
                  </a:lnTo>
                  <a:lnTo>
                    <a:pt x="3225" y="481"/>
                  </a:lnTo>
                  <a:lnTo>
                    <a:pt x="3226" y="481"/>
                  </a:lnTo>
                  <a:lnTo>
                    <a:pt x="3226" y="481"/>
                  </a:lnTo>
                  <a:lnTo>
                    <a:pt x="3227" y="481"/>
                  </a:lnTo>
                  <a:lnTo>
                    <a:pt x="3227" y="481"/>
                  </a:lnTo>
                  <a:lnTo>
                    <a:pt x="3227" y="481"/>
                  </a:lnTo>
                  <a:lnTo>
                    <a:pt x="3228" y="481"/>
                  </a:lnTo>
                  <a:lnTo>
                    <a:pt x="3228" y="481"/>
                  </a:lnTo>
                  <a:lnTo>
                    <a:pt x="3229" y="481"/>
                  </a:lnTo>
                  <a:lnTo>
                    <a:pt x="3229" y="481"/>
                  </a:lnTo>
                  <a:lnTo>
                    <a:pt x="3230" y="481"/>
                  </a:lnTo>
                  <a:lnTo>
                    <a:pt x="3230" y="481"/>
                  </a:lnTo>
                  <a:lnTo>
                    <a:pt x="3231" y="481"/>
                  </a:lnTo>
                  <a:lnTo>
                    <a:pt x="3231" y="481"/>
                  </a:lnTo>
                  <a:lnTo>
                    <a:pt x="3231" y="481"/>
                  </a:lnTo>
                  <a:lnTo>
                    <a:pt x="3232" y="481"/>
                  </a:lnTo>
                  <a:lnTo>
                    <a:pt x="3232" y="481"/>
                  </a:lnTo>
                  <a:lnTo>
                    <a:pt x="3233" y="481"/>
                  </a:lnTo>
                  <a:lnTo>
                    <a:pt x="3233" y="481"/>
                  </a:lnTo>
                  <a:lnTo>
                    <a:pt x="3233" y="481"/>
                  </a:lnTo>
                  <a:lnTo>
                    <a:pt x="3234" y="481"/>
                  </a:lnTo>
                  <a:lnTo>
                    <a:pt x="3234" y="481"/>
                  </a:lnTo>
                  <a:lnTo>
                    <a:pt x="3235" y="481"/>
                  </a:lnTo>
                  <a:lnTo>
                    <a:pt x="3235" y="481"/>
                  </a:lnTo>
                  <a:lnTo>
                    <a:pt x="3236" y="424"/>
                  </a:lnTo>
                  <a:lnTo>
                    <a:pt x="3236" y="424"/>
                  </a:lnTo>
                  <a:lnTo>
                    <a:pt x="3237" y="424"/>
                  </a:lnTo>
                  <a:lnTo>
                    <a:pt x="3237" y="424"/>
                  </a:lnTo>
                  <a:lnTo>
                    <a:pt x="3237" y="424"/>
                  </a:lnTo>
                  <a:lnTo>
                    <a:pt x="3238" y="356"/>
                  </a:lnTo>
                  <a:lnTo>
                    <a:pt x="3238" y="356"/>
                  </a:lnTo>
                  <a:lnTo>
                    <a:pt x="3239" y="356"/>
                  </a:lnTo>
                  <a:lnTo>
                    <a:pt x="3239" y="356"/>
                  </a:lnTo>
                  <a:lnTo>
                    <a:pt x="3240" y="356"/>
                  </a:lnTo>
                  <a:lnTo>
                    <a:pt x="3240" y="291"/>
                  </a:lnTo>
                  <a:lnTo>
                    <a:pt x="3241" y="291"/>
                  </a:lnTo>
                  <a:lnTo>
                    <a:pt x="3241" y="291"/>
                  </a:lnTo>
                  <a:lnTo>
                    <a:pt x="3241" y="291"/>
                  </a:lnTo>
                  <a:lnTo>
                    <a:pt x="3242" y="291"/>
                  </a:lnTo>
                  <a:lnTo>
                    <a:pt x="3242" y="242"/>
                  </a:lnTo>
                  <a:lnTo>
                    <a:pt x="3243" y="242"/>
                  </a:lnTo>
                  <a:lnTo>
                    <a:pt x="3243" y="242"/>
                  </a:lnTo>
                  <a:lnTo>
                    <a:pt x="3243" y="242"/>
                  </a:lnTo>
                  <a:lnTo>
                    <a:pt x="3244" y="242"/>
                  </a:lnTo>
                  <a:lnTo>
                    <a:pt x="3244" y="290"/>
                  </a:lnTo>
                  <a:lnTo>
                    <a:pt x="3245" y="290"/>
                  </a:lnTo>
                  <a:lnTo>
                    <a:pt x="3245" y="290"/>
                  </a:lnTo>
                  <a:lnTo>
                    <a:pt x="3246" y="290"/>
                  </a:lnTo>
                  <a:lnTo>
                    <a:pt x="3246" y="290"/>
                  </a:lnTo>
                  <a:lnTo>
                    <a:pt x="3247" y="378"/>
                  </a:lnTo>
                  <a:lnTo>
                    <a:pt x="3247" y="378"/>
                  </a:lnTo>
                  <a:lnTo>
                    <a:pt x="3247" y="378"/>
                  </a:lnTo>
                  <a:lnTo>
                    <a:pt x="3248" y="378"/>
                  </a:lnTo>
                  <a:lnTo>
                    <a:pt x="3248" y="378"/>
                  </a:lnTo>
                  <a:lnTo>
                    <a:pt x="3249" y="430"/>
                  </a:lnTo>
                  <a:lnTo>
                    <a:pt x="3249" y="430"/>
                  </a:lnTo>
                  <a:lnTo>
                    <a:pt x="3249" y="430"/>
                  </a:lnTo>
                  <a:lnTo>
                    <a:pt x="3250" y="430"/>
                  </a:lnTo>
                  <a:lnTo>
                    <a:pt x="3250" y="430"/>
                  </a:lnTo>
                  <a:lnTo>
                    <a:pt x="3251" y="435"/>
                  </a:lnTo>
                  <a:lnTo>
                    <a:pt x="3251" y="435"/>
                  </a:lnTo>
                  <a:lnTo>
                    <a:pt x="3252" y="435"/>
                  </a:lnTo>
                  <a:lnTo>
                    <a:pt x="3252" y="435"/>
                  </a:lnTo>
                  <a:lnTo>
                    <a:pt x="3253" y="435"/>
                  </a:lnTo>
                  <a:lnTo>
                    <a:pt x="3253" y="426"/>
                  </a:lnTo>
                  <a:lnTo>
                    <a:pt x="3254" y="426"/>
                  </a:lnTo>
                  <a:lnTo>
                    <a:pt x="3254" y="426"/>
                  </a:lnTo>
                  <a:lnTo>
                    <a:pt x="3254" y="426"/>
                  </a:lnTo>
                  <a:lnTo>
                    <a:pt x="3255" y="426"/>
                  </a:lnTo>
                  <a:lnTo>
                    <a:pt x="3255" y="388"/>
                  </a:lnTo>
                  <a:lnTo>
                    <a:pt x="3256" y="388"/>
                  </a:lnTo>
                  <a:lnTo>
                    <a:pt x="3256" y="388"/>
                  </a:lnTo>
                  <a:lnTo>
                    <a:pt x="3257" y="388"/>
                  </a:lnTo>
                  <a:lnTo>
                    <a:pt x="3257" y="388"/>
                  </a:lnTo>
                  <a:lnTo>
                    <a:pt x="3258" y="327"/>
                  </a:lnTo>
                  <a:lnTo>
                    <a:pt x="3258" y="327"/>
                  </a:lnTo>
                  <a:lnTo>
                    <a:pt x="3258" y="327"/>
                  </a:lnTo>
                  <a:lnTo>
                    <a:pt x="3259" y="327"/>
                  </a:lnTo>
                  <a:lnTo>
                    <a:pt x="3259" y="327"/>
                  </a:lnTo>
                  <a:lnTo>
                    <a:pt x="3260" y="259"/>
                  </a:lnTo>
                  <a:lnTo>
                    <a:pt x="3260" y="259"/>
                  </a:lnTo>
                  <a:lnTo>
                    <a:pt x="3260" y="259"/>
                  </a:lnTo>
                  <a:lnTo>
                    <a:pt x="3261" y="259"/>
                  </a:lnTo>
                  <a:lnTo>
                    <a:pt x="3261" y="259"/>
                  </a:lnTo>
                  <a:lnTo>
                    <a:pt x="3262" y="220"/>
                  </a:lnTo>
                  <a:lnTo>
                    <a:pt x="3262" y="220"/>
                  </a:lnTo>
                  <a:lnTo>
                    <a:pt x="3263" y="220"/>
                  </a:lnTo>
                  <a:lnTo>
                    <a:pt x="3263" y="220"/>
                  </a:lnTo>
                  <a:lnTo>
                    <a:pt x="3264" y="220"/>
                  </a:lnTo>
                  <a:lnTo>
                    <a:pt x="3264" y="178"/>
                  </a:lnTo>
                  <a:lnTo>
                    <a:pt x="3264" y="178"/>
                  </a:lnTo>
                  <a:lnTo>
                    <a:pt x="3265" y="178"/>
                  </a:lnTo>
                  <a:lnTo>
                    <a:pt x="3265" y="178"/>
                  </a:lnTo>
                  <a:lnTo>
                    <a:pt x="3266" y="178"/>
                  </a:lnTo>
                  <a:lnTo>
                    <a:pt x="3266" y="155"/>
                  </a:lnTo>
                  <a:lnTo>
                    <a:pt x="3266" y="155"/>
                  </a:lnTo>
                  <a:lnTo>
                    <a:pt x="3267" y="155"/>
                  </a:lnTo>
                  <a:lnTo>
                    <a:pt x="3268" y="155"/>
                  </a:lnTo>
                  <a:lnTo>
                    <a:pt x="3268" y="155"/>
                  </a:lnTo>
                  <a:lnTo>
                    <a:pt x="3268" y="140"/>
                  </a:lnTo>
                  <a:lnTo>
                    <a:pt x="3269" y="140"/>
                  </a:lnTo>
                  <a:lnTo>
                    <a:pt x="3269" y="140"/>
                  </a:lnTo>
                  <a:lnTo>
                    <a:pt x="3270" y="140"/>
                  </a:lnTo>
                  <a:lnTo>
                    <a:pt x="3270" y="140"/>
                  </a:lnTo>
                  <a:lnTo>
                    <a:pt x="3270" y="136"/>
                  </a:lnTo>
                  <a:lnTo>
                    <a:pt x="3271" y="136"/>
                  </a:lnTo>
                  <a:lnTo>
                    <a:pt x="3271" y="136"/>
                  </a:lnTo>
                  <a:lnTo>
                    <a:pt x="3272" y="136"/>
                  </a:lnTo>
                  <a:lnTo>
                    <a:pt x="3272" y="136"/>
                  </a:lnTo>
                  <a:lnTo>
                    <a:pt x="3273" y="123"/>
                  </a:lnTo>
                  <a:lnTo>
                    <a:pt x="3273" y="123"/>
                  </a:lnTo>
                  <a:lnTo>
                    <a:pt x="3274" y="123"/>
                  </a:lnTo>
                  <a:lnTo>
                    <a:pt x="3274" y="123"/>
                  </a:lnTo>
                  <a:lnTo>
                    <a:pt x="3274" y="123"/>
                  </a:lnTo>
                  <a:lnTo>
                    <a:pt x="3275" y="117"/>
                  </a:lnTo>
                  <a:lnTo>
                    <a:pt x="3275" y="117"/>
                  </a:lnTo>
                  <a:lnTo>
                    <a:pt x="3276" y="117"/>
                  </a:lnTo>
                  <a:lnTo>
                    <a:pt x="3276" y="117"/>
                  </a:lnTo>
                  <a:lnTo>
                    <a:pt x="3276" y="117"/>
                  </a:lnTo>
                  <a:lnTo>
                    <a:pt x="3277" y="99"/>
                  </a:lnTo>
                  <a:lnTo>
                    <a:pt x="3277" y="99"/>
                  </a:lnTo>
                  <a:lnTo>
                    <a:pt x="3278" y="99"/>
                  </a:lnTo>
                  <a:lnTo>
                    <a:pt x="3278" y="99"/>
                  </a:lnTo>
                  <a:lnTo>
                    <a:pt x="3279" y="99"/>
                  </a:lnTo>
                  <a:lnTo>
                    <a:pt x="3279" y="85"/>
                  </a:lnTo>
                  <a:lnTo>
                    <a:pt x="3280" y="85"/>
                  </a:lnTo>
                  <a:lnTo>
                    <a:pt x="3280" y="85"/>
                  </a:lnTo>
                  <a:lnTo>
                    <a:pt x="3280" y="85"/>
                  </a:lnTo>
                  <a:lnTo>
                    <a:pt x="3281" y="85"/>
                  </a:lnTo>
                  <a:lnTo>
                    <a:pt x="3281" y="70"/>
                  </a:lnTo>
                  <a:lnTo>
                    <a:pt x="3282" y="70"/>
                  </a:lnTo>
                  <a:lnTo>
                    <a:pt x="3282" y="70"/>
                  </a:lnTo>
                  <a:lnTo>
                    <a:pt x="3283" y="70"/>
                  </a:lnTo>
                  <a:lnTo>
                    <a:pt x="3283" y="70"/>
                  </a:lnTo>
                  <a:lnTo>
                    <a:pt x="3284" y="38"/>
                  </a:lnTo>
                  <a:lnTo>
                    <a:pt x="3284" y="38"/>
                  </a:lnTo>
                  <a:lnTo>
                    <a:pt x="3285" y="38"/>
                  </a:lnTo>
                  <a:lnTo>
                    <a:pt x="3285" y="38"/>
                  </a:lnTo>
                  <a:lnTo>
                    <a:pt x="3285" y="38"/>
                  </a:lnTo>
                  <a:lnTo>
                    <a:pt x="3286" y="25"/>
                  </a:lnTo>
                  <a:lnTo>
                    <a:pt x="3286" y="25"/>
                  </a:lnTo>
                  <a:lnTo>
                    <a:pt x="3287" y="25"/>
                  </a:lnTo>
                  <a:lnTo>
                    <a:pt x="3287" y="25"/>
                  </a:lnTo>
                  <a:lnTo>
                    <a:pt x="3287" y="25"/>
                  </a:lnTo>
                  <a:lnTo>
                    <a:pt x="3288" y="25"/>
                  </a:lnTo>
                  <a:lnTo>
                    <a:pt x="3288" y="25"/>
                  </a:lnTo>
                  <a:lnTo>
                    <a:pt x="3289" y="25"/>
                  </a:lnTo>
                  <a:lnTo>
                    <a:pt x="3289" y="25"/>
                  </a:lnTo>
                  <a:lnTo>
                    <a:pt x="3290" y="25"/>
                  </a:lnTo>
                  <a:lnTo>
                    <a:pt x="3290" y="21"/>
                  </a:lnTo>
                  <a:lnTo>
                    <a:pt x="3291" y="21"/>
                  </a:lnTo>
                  <a:lnTo>
                    <a:pt x="3291" y="21"/>
                  </a:lnTo>
                  <a:lnTo>
                    <a:pt x="3291" y="21"/>
                  </a:lnTo>
                  <a:lnTo>
                    <a:pt x="3292" y="21"/>
                  </a:lnTo>
                  <a:lnTo>
                    <a:pt x="3292" y="0"/>
                  </a:lnTo>
                  <a:lnTo>
                    <a:pt x="3293" y="0"/>
                  </a:lnTo>
                  <a:lnTo>
                    <a:pt x="3293" y="0"/>
                  </a:lnTo>
                  <a:lnTo>
                    <a:pt x="3293" y="0"/>
                  </a:lnTo>
                  <a:lnTo>
                    <a:pt x="3294" y="0"/>
                  </a:lnTo>
                  <a:lnTo>
                    <a:pt x="3294" y="0"/>
                  </a:lnTo>
                  <a:lnTo>
                    <a:pt x="3295" y="0"/>
                  </a:lnTo>
                  <a:lnTo>
                    <a:pt x="3295" y="0"/>
                  </a:lnTo>
                  <a:lnTo>
                    <a:pt x="3296" y="0"/>
                  </a:lnTo>
                  <a:lnTo>
                    <a:pt x="3296" y="0"/>
                  </a:lnTo>
                  <a:lnTo>
                    <a:pt x="3297" y="48"/>
                  </a:lnTo>
                  <a:lnTo>
                    <a:pt x="3297" y="48"/>
                  </a:lnTo>
                  <a:lnTo>
                    <a:pt x="3297" y="48"/>
                  </a:lnTo>
                  <a:lnTo>
                    <a:pt x="3298" y="48"/>
                  </a:lnTo>
                  <a:lnTo>
                    <a:pt x="3298" y="48"/>
                  </a:lnTo>
                  <a:lnTo>
                    <a:pt x="3299" y="30"/>
                  </a:lnTo>
                  <a:lnTo>
                    <a:pt x="3299" y="30"/>
                  </a:lnTo>
                  <a:lnTo>
                    <a:pt x="3300" y="30"/>
                  </a:lnTo>
                  <a:lnTo>
                    <a:pt x="3300" y="30"/>
                  </a:lnTo>
                  <a:lnTo>
                    <a:pt x="3301" y="30"/>
                  </a:lnTo>
                  <a:lnTo>
                    <a:pt x="3301" y="38"/>
                  </a:lnTo>
                  <a:lnTo>
                    <a:pt x="3301" y="38"/>
                  </a:lnTo>
                  <a:lnTo>
                    <a:pt x="3302" y="38"/>
                  </a:lnTo>
                  <a:lnTo>
                    <a:pt x="3302" y="38"/>
                  </a:lnTo>
                  <a:lnTo>
                    <a:pt x="3303" y="38"/>
                  </a:lnTo>
                  <a:lnTo>
                    <a:pt x="3303" y="36"/>
                  </a:lnTo>
                  <a:lnTo>
                    <a:pt x="3303" y="36"/>
                  </a:lnTo>
                  <a:lnTo>
                    <a:pt x="3304" y="36"/>
                  </a:lnTo>
                  <a:lnTo>
                    <a:pt x="3304" y="36"/>
                  </a:lnTo>
                  <a:lnTo>
                    <a:pt x="3305" y="36"/>
                  </a:lnTo>
                  <a:lnTo>
                    <a:pt x="3305" y="34"/>
                  </a:lnTo>
                  <a:lnTo>
                    <a:pt x="3306" y="34"/>
                  </a:lnTo>
                  <a:lnTo>
                    <a:pt x="3306" y="34"/>
                  </a:lnTo>
                  <a:lnTo>
                    <a:pt x="3307" y="34"/>
                  </a:lnTo>
                  <a:lnTo>
                    <a:pt x="3307" y="34"/>
                  </a:lnTo>
                  <a:lnTo>
                    <a:pt x="3307" y="34"/>
                  </a:lnTo>
                  <a:lnTo>
                    <a:pt x="3308" y="34"/>
                  </a:lnTo>
                  <a:lnTo>
                    <a:pt x="3308" y="34"/>
                  </a:lnTo>
                  <a:lnTo>
                    <a:pt x="3309" y="34"/>
                  </a:lnTo>
                  <a:lnTo>
                    <a:pt x="3309" y="34"/>
                  </a:lnTo>
                  <a:lnTo>
                    <a:pt x="3309" y="23"/>
                  </a:lnTo>
                  <a:lnTo>
                    <a:pt x="3310" y="23"/>
                  </a:lnTo>
                  <a:lnTo>
                    <a:pt x="3310" y="23"/>
                  </a:lnTo>
                  <a:lnTo>
                    <a:pt x="3311" y="23"/>
                  </a:lnTo>
                  <a:lnTo>
                    <a:pt x="3311" y="23"/>
                  </a:lnTo>
                  <a:lnTo>
                    <a:pt x="3312" y="21"/>
                  </a:lnTo>
                  <a:lnTo>
                    <a:pt x="3312" y="21"/>
                  </a:lnTo>
                  <a:lnTo>
                    <a:pt x="3313" y="21"/>
                  </a:lnTo>
                  <a:lnTo>
                    <a:pt x="3313" y="21"/>
                  </a:lnTo>
                  <a:lnTo>
                    <a:pt x="3313" y="21"/>
                  </a:lnTo>
                  <a:lnTo>
                    <a:pt x="3314" y="32"/>
                  </a:lnTo>
                  <a:lnTo>
                    <a:pt x="3314" y="32"/>
                  </a:lnTo>
                  <a:lnTo>
                    <a:pt x="3315" y="32"/>
                  </a:lnTo>
                  <a:lnTo>
                    <a:pt x="3315" y="32"/>
                  </a:lnTo>
                  <a:lnTo>
                    <a:pt x="3316" y="32"/>
                  </a:lnTo>
                  <a:lnTo>
                    <a:pt x="3316" y="38"/>
                  </a:lnTo>
                  <a:lnTo>
                    <a:pt x="3317" y="38"/>
                  </a:lnTo>
                  <a:lnTo>
                    <a:pt x="3317" y="38"/>
                  </a:lnTo>
                  <a:lnTo>
                    <a:pt x="3318" y="38"/>
                  </a:lnTo>
                  <a:lnTo>
                    <a:pt x="3318" y="38"/>
                  </a:lnTo>
                  <a:lnTo>
                    <a:pt x="3318" y="63"/>
                  </a:lnTo>
                  <a:lnTo>
                    <a:pt x="3319" y="63"/>
                  </a:lnTo>
                  <a:lnTo>
                    <a:pt x="3319" y="63"/>
                  </a:lnTo>
                  <a:lnTo>
                    <a:pt x="3320" y="63"/>
                  </a:lnTo>
                  <a:lnTo>
                    <a:pt x="3320" y="63"/>
                  </a:lnTo>
                  <a:lnTo>
                    <a:pt x="3320" y="110"/>
                  </a:lnTo>
                  <a:lnTo>
                    <a:pt x="3321" y="110"/>
                  </a:lnTo>
                  <a:lnTo>
                    <a:pt x="3321" y="110"/>
                  </a:lnTo>
                  <a:lnTo>
                    <a:pt x="3322" y="110"/>
                  </a:lnTo>
                  <a:lnTo>
                    <a:pt x="3322" y="110"/>
                  </a:lnTo>
                  <a:lnTo>
                    <a:pt x="3323" y="161"/>
                  </a:lnTo>
                  <a:lnTo>
                    <a:pt x="3323" y="161"/>
                  </a:lnTo>
                  <a:lnTo>
                    <a:pt x="3324" y="161"/>
                  </a:lnTo>
                  <a:lnTo>
                    <a:pt x="3324" y="161"/>
                  </a:lnTo>
                  <a:lnTo>
                    <a:pt x="3324" y="161"/>
                  </a:lnTo>
                  <a:lnTo>
                    <a:pt x="3325" y="254"/>
                  </a:lnTo>
                  <a:lnTo>
                    <a:pt x="3325" y="254"/>
                  </a:lnTo>
                  <a:lnTo>
                    <a:pt x="3326" y="254"/>
                  </a:lnTo>
                  <a:lnTo>
                    <a:pt x="3326" y="254"/>
                  </a:lnTo>
                  <a:lnTo>
                    <a:pt x="3327" y="254"/>
                  </a:lnTo>
                  <a:lnTo>
                    <a:pt x="3327" y="293"/>
                  </a:lnTo>
                  <a:lnTo>
                    <a:pt x="3328" y="293"/>
                  </a:lnTo>
                  <a:lnTo>
                    <a:pt x="3328" y="293"/>
                  </a:lnTo>
                  <a:lnTo>
                    <a:pt x="3328" y="293"/>
                  </a:lnTo>
                  <a:lnTo>
                    <a:pt x="3329" y="293"/>
                  </a:lnTo>
                  <a:lnTo>
                    <a:pt x="3329" y="265"/>
                  </a:lnTo>
                  <a:lnTo>
                    <a:pt x="3330" y="265"/>
                  </a:lnTo>
                  <a:lnTo>
                    <a:pt x="3330" y="265"/>
                  </a:lnTo>
                  <a:lnTo>
                    <a:pt x="3330" y="265"/>
                  </a:lnTo>
                  <a:lnTo>
                    <a:pt x="3331" y="265"/>
                  </a:lnTo>
                  <a:lnTo>
                    <a:pt x="3331" y="222"/>
                  </a:lnTo>
                  <a:lnTo>
                    <a:pt x="3332" y="222"/>
                  </a:lnTo>
                  <a:lnTo>
                    <a:pt x="3332" y="222"/>
                  </a:lnTo>
                  <a:lnTo>
                    <a:pt x="3333" y="222"/>
                  </a:lnTo>
                  <a:lnTo>
                    <a:pt x="3333" y="222"/>
                  </a:lnTo>
                  <a:lnTo>
                    <a:pt x="3334" y="172"/>
                  </a:lnTo>
                  <a:lnTo>
                    <a:pt x="3334" y="172"/>
                  </a:lnTo>
                  <a:lnTo>
                    <a:pt x="3334" y="172"/>
                  </a:lnTo>
                  <a:lnTo>
                    <a:pt x="3335" y="172"/>
                  </a:lnTo>
                  <a:lnTo>
                    <a:pt x="3335" y="172"/>
                  </a:lnTo>
                  <a:lnTo>
                    <a:pt x="3336" y="123"/>
                  </a:lnTo>
                  <a:lnTo>
                    <a:pt x="3336" y="123"/>
                  </a:lnTo>
                  <a:lnTo>
                    <a:pt x="3336" y="123"/>
                  </a:lnTo>
                  <a:lnTo>
                    <a:pt x="3337" y="123"/>
                  </a:lnTo>
                  <a:lnTo>
                    <a:pt x="3337" y="123"/>
                  </a:lnTo>
                  <a:lnTo>
                    <a:pt x="3338" y="99"/>
                  </a:lnTo>
                  <a:lnTo>
                    <a:pt x="3338" y="99"/>
                  </a:lnTo>
                  <a:lnTo>
                    <a:pt x="3339" y="99"/>
                  </a:lnTo>
                  <a:lnTo>
                    <a:pt x="3339" y="99"/>
                  </a:lnTo>
                  <a:lnTo>
                    <a:pt x="3340" y="99"/>
                  </a:lnTo>
                  <a:lnTo>
                    <a:pt x="3340" y="83"/>
                  </a:lnTo>
                  <a:lnTo>
                    <a:pt x="3340" y="83"/>
                  </a:lnTo>
                  <a:lnTo>
                    <a:pt x="3341" y="83"/>
                  </a:lnTo>
                  <a:lnTo>
                    <a:pt x="3341" y="83"/>
                  </a:lnTo>
                  <a:lnTo>
                    <a:pt x="3342" y="83"/>
                  </a:lnTo>
                  <a:lnTo>
                    <a:pt x="3342" y="74"/>
                  </a:lnTo>
                  <a:lnTo>
                    <a:pt x="3343" y="74"/>
                  </a:lnTo>
                  <a:lnTo>
                    <a:pt x="3343" y="74"/>
                  </a:lnTo>
                  <a:lnTo>
                    <a:pt x="3344" y="74"/>
                  </a:lnTo>
                  <a:lnTo>
                    <a:pt x="3344" y="74"/>
                  </a:lnTo>
                  <a:lnTo>
                    <a:pt x="3344" y="61"/>
                  </a:lnTo>
                  <a:lnTo>
                    <a:pt x="3345" y="61"/>
                  </a:lnTo>
                  <a:lnTo>
                    <a:pt x="3345" y="61"/>
                  </a:lnTo>
                  <a:lnTo>
                    <a:pt x="3346" y="61"/>
                  </a:lnTo>
                  <a:lnTo>
                    <a:pt x="3346" y="61"/>
                  </a:lnTo>
                  <a:lnTo>
                    <a:pt x="3346" y="57"/>
                  </a:lnTo>
                  <a:lnTo>
                    <a:pt x="3347" y="57"/>
                  </a:lnTo>
                  <a:lnTo>
                    <a:pt x="3347" y="57"/>
                  </a:lnTo>
                  <a:lnTo>
                    <a:pt x="3348" y="57"/>
                  </a:lnTo>
                  <a:lnTo>
                    <a:pt x="3348" y="57"/>
                  </a:lnTo>
                  <a:lnTo>
                    <a:pt x="3349" y="55"/>
                  </a:lnTo>
                  <a:lnTo>
                    <a:pt x="3349" y="55"/>
                  </a:lnTo>
                  <a:lnTo>
                    <a:pt x="3350" y="55"/>
                  </a:lnTo>
                  <a:lnTo>
                    <a:pt x="3350" y="55"/>
                  </a:lnTo>
                  <a:lnTo>
                    <a:pt x="3351" y="55"/>
                  </a:lnTo>
                  <a:lnTo>
                    <a:pt x="3351" y="63"/>
                  </a:lnTo>
                  <a:lnTo>
                    <a:pt x="3351" y="63"/>
                  </a:lnTo>
                  <a:lnTo>
                    <a:pt x="3352" y="63"/>
                  </a:lnTo>
                  <a:lnTo>
                    <a:pt x="3352" y="63"/>
                  </a:lnTo>
                  <a:lnTo>
                    <a:pt x="3353" y="63"/>
                  </a:lnTo>
                  <a:lnTo>
                    <a:pt x="3353" y="119"/>
                  </a:lnTo>
                  <a:lnTo>
                    <a:pt x="3353" y="119"/>
                  </a:lnTo>
                  <a:lnTo>
                    <a:pt x="3354" y="119"/>
                  </a:lnTo>
                  <a:lnTo>
                    <a:pt x="3354" y="119"/>
                  </a:lnTo>
                  <a:lnTo>
                    <a:pt x="3355" y="119"/>
                  </a:lnTo>
                  <a:lnTo>
                    <a:pt x="3355" y="117"/>
                  </a:lnTo>
                  <a:lnTo>
                    <a:pt x="3356" y="117"/>
                  </a:lnTo>
                  <a:lnTo>
                    <a:pt x="3356" y="117"/>
                  </a:lnTo>
                  <a:lnTo>
                    <a:pt x="3357" y="117"/>
                  </a:lnTo>
                  <a:lnTo>
                    <a:pt x="3357" y="117"/>
                  </a:lnTo>
                  <a:lnTo>
                    <a:pt x="3357" y="110"/>
                  </a:lnTo>
                  <a:lnTo>
                    <a:pt x="3358" y="110"/>
                  </a:lnTo>
                  <a:lnTo>
                    <a:pt x="3358" y="110"/>
                  </a:lnTo>
                  <a:lnTo>
                    <a:pt x="3359" y="110"/>
                  </a:lnTo>
                  <a:lnTo>
                    <a:pt x="3359" y="110"/>
                  </a:lnTo>
                  <a:lnTo>
                    <a:pt x="3360" y="110"/>
                  </a:lnTo>
                  <a:lnTo>
                    <a:pt x="3360" y="110"/>
                  </a:lnTo>
                  <a:lnTo>
                    <a:pt x="3361" y="110"/>
                  </a:lnTo>
                  <a:lnTo>
                    <a:pt x="3361" y="110"/>
                  </a:lnTo>
                  <a:lnTo>
                    <a:pt x="3361" y="110"/>
                  </a:lnTo>
                  <a:lnTo>
                    <a:pt x="3362" y="106"/>
                  </a:lnTo>
                  <a:lnTo>
                    <a:pt x="3362" y="106"/>
                  </a:lnTo>
                  <a:lnTo>
                    <a:pt x="3363" y="106"/>
                  </a:lnTo>
                  <a:lnTo>
                    <a:pt x="3363" y="106"/>
                  </a:lnTo>
                  <a:lnTo>
                    <a:pt x="3363" y="106"/>
                  </a:lnTo>
                  <a:lnTo>
                    <a:pt x="3364" y="116"/>
                  </a:lnTo>
                  <a:lnTo>
                    <a:pt x="3364" y="116"/>
                  </a:lnTo>
                  <a:lnTo>
                    <a:pt x="3365" y="116"/>
                  </a:lnTo>
                  <a:lnTo>
                    <a:pt x="3365" y="116"/>
                  </a:lnTo>
                  <a:lnTo>
                    <a:pt x="3366" y="116"/>
                  </a:lnTo>
                  <a:lnTo>
                    <a:pt x="3366" y="123"/>
                  </a:lnTo>
                  <a:lnTo>
                    <a:pt x="3367" y="123"/>
                  </a:lnTo>
                  <a:lnTo>
                    <a:pt x="3367" y="123"/>
                  </a:lnTo>
                  <a:lnTo>
                    <a:pt x="3367" y="123"/>
                  </a:lnTo>
                  <a:lnTo>
                    <a:pt x="3368" y="123"/>
                  </a:lnTo>
                  <a:lnTo>
                    <a:pt x="3368" y="127"/>
                  </a:lnTo>
                  <a:lnTo>
                    <a:pt x="3369" y="127"/>
                  </a:lnTo>
                  <a:lnTo>
                    <a:pt x="3369" y="127"/>
                  </a:lnTo>
                  <a:lnTo>
                    <a:pt x="3369" y="127"/>
                  </a:lnTo>
                  <a:lnTo>
                    <a:pt x="3370" y="127"/>
                  </a:lnTo>
                  <a:lnTo>
                    <a:pt x="3371" y="142"/>
                  </a:lnTo>
                  <a:lnTo>
                    <a:pt x="3371" y="142"/>
                  </a:lnTo>
                  <a:lnTo>
                    <a:pt x="3371" y="142"/>
                  </a:lnTo>
                  <a:lnTo>
                    <a:pt x="3372" y="142"/>
                  </a:lnTo>
                  <a:lnTo>
                    <a:pt x="3372" y="142"/>
                  </a:lnTo>
                  <a:lnTo>
                    <a:pt x="3373" y="144"/>
                  </a:lnTo>
                  <a:lnTo>
                    <a:pt x="3373" y="144"/>
                  </a:lnTo>
                  <a:lnTo>
                    <a:pt x="3373" y="144"/>
                  </a:lnTo>
                  <a:lnTo>
                    <a:pt x="3374" y="144"/>
                  </a:lnTo>
                  <a:lnTo>
                    <a:pt x="3374" y="144"/>
                  </a:lnTo>
                  <a:lnTo>
                    <a:pt x="3375" y="154"/>
                  </a:lnTo>
                  <a:lnTo>
                    <a:pt x="3375" y="154"/>
                  </a:lnTo>
                  <a:lnTo>
                    <a:pt x="3376" y="154"/>
                  </a:lnTo>
                  <a:lnTo>
                    <a:pt x="3376" y="154"/>
                  </a:lnTo>
                  <a:lnTo>
                    <a:pt x="3377" y="154"/>
                  </a:lnTo>
                  <a:lnTo>
                    <a:pt x="3377" y="154"/>
                  </a:lnTo>
                  <a:lnTo>
                    <a:pt x="3377" y="154"/>
                  </a:lnTo>
                  <a:lnTo>
                    <a:pt x="3378" y="154"/>
                  </a:lnTo>
                  <a:lnTo>
                    <a:pt x="3378" y="154"/>
                  </a:lnTo>
                  <a:lnTo>
                    <a:pt x="3379" y="154"/>
                  </a:lnTo>
                  <a:lnTo>
                    <a:pt x="3379" y="176"/>
                  </a:lnTo>
                  <a:lnTo>
                    <a:pt x="3380" y="176"/>
                  </a:lnTo>
                  <a:lnTo>
                    <a:pt x="3380" y="176"/>
                  </a:lnTo>
                  <a:lnTo>
                    <a:pt x="3380" y="176"/>
                  </a:lnTo>
                  <a:lnTo>
                    <a:pt x="3381" y="176"/>
                  </a:lnTo>
                  <a:lnTo>
                    <a:pt x="3381" y="185"/>
                  </a:lnTo>
                  <a:lnTo>
                    <a:pt x="3382" y="185"/>
                  </a:lnTo>
                  <a:lnTo>
                    <a:pt x="3382" y="185"/>
                  </a:lnTo>
                  <a:lnTo>
                    <a:pt x="3383" y="185"/>
                  </a:lnTo>
                  <a:lnTo>
                    <a:pt x="3383" y="185"/>
                  </a:lnTo>
                  <a:lnTo>
                    <a:pt x="3384" y="184"/>
                  </a:lnTo>
                  <a:lnTo>
                    <a:pt x="3384" y="184"/>
                  </a:lnTo>
                  <a:lnTo>
                    <a:pt x="3384" y="184"/>
                  </a:lnTo>
                  <a:lnTo>
                    <a:pt x="3385" y="184"/>
                  </a:lnTo>
                  <a:lnTo>
                    <a:pt x="3385" y="184"/>
                  </a:lnTo>
                  <a:lnTo>
                    <a:pt x="3386" y="187"/>
                  </a:lnTo>
                  <a:lnTo>
                    <a:pt x="3386" y="187"/>
                  </a:lnTo>
                  <a:lnTo>
                    <a:pt x="3387" y="187"/>
                  </a:lnTo>
                  <a:lnTo>
                    <a:pt x="3387" y="187"/>
                  </a:lnTo>
                  <a:lnTo>
                    <a:pt x="3388" y="187"/>
                  </a:lnTo>
                  <a:lnTo>
                    <a:pt x="3388" y="201"/>
                  </a:lnTo>
                  <a:lnTo>
                    <a:pt x="3388" y="201"/>
                  </a:lnTo>
                  <a:lnTo>
                    <a:pt x="3389" y="201"/>
                  </a:lnTo>
                  <a:lnTo>
                    <a:pt x="3389" y="201"/>
                  </a:lnTo>
                  <a:lnTo>
                    <a:pt x="3390" y="201"/>
                  </a:lnTo>
                  <a:lnTo>
                    <a:pt x="3390" y="216"/>
                  </a:lnTo>
                  <a:lnTo>
                    <a:pt x="3390" y="216"/>
                  </a:lnTo>
                  <a:lnTo>
                    <a:pt x="3391" y="216"/>
                  </a:lnTo>
                  <a:lnTo>
                    <a:pt x="3391" y="216"/>
                  </a:lnTo>
                  <a:lnTo>
                    <a:pt x="3392" y="216"/>
                  </a:lnTo>
                  <a:lnTo>
                    <a:pt x="3392" y="223"/>
                  </a:lnTo>
                  <a:lnTo>
                    <a:pt x="3393" y="223"/>
                  </a:lnTo>
                  <a:lnTo>
                    <a:pt x="3393" y="223"/>
                  </a:lnTo>
                  <a:lnTo>
                    <a:pt x="3394" y="223"/>
                  </a:lnTo>
                  <a:lnTo>
                    <a:pt x="3394" y="223"/>
                  </a:lnTo>
                  <a:lnTo>
                    <a:pt x="3394" y="222"/>
                  </a:lnTo>
                  <a:lnTo>
                    <a:pt x="3395" y="222"/>
                  </a:lnTo>
                  <a:lnTo>
                    <a:pt x="3395" y="222"/>
                  </a:lnTo>
                  <a:lnTo>
                    <a:pt x="3396" y="222"/>
                  </a:lnTo>
                  <a:lnTo>
                    <a:pt x="3396" y="222"/>
                  </a:lnTo>
                  <a:lnTo>
                    <a:pt x="3396" y="231"/>
                  </a:lnTo>
                  <a:lnTo>
                    <a:pt x="3397" y="231"/>
                  </a:lnTo>
                  <a:lnTo>
                    <a:pt x="3397" y="231"/>
                  </a:lnTo>
                  <a:lnTo>
                    <a:pt x="3398" y="231"/>
                  </a:lnTo>
                  <a:lnTo>
                    <a:pt x="3398" y="231"/>
                  </a:lnTo>
                  <a:lnTo>
                    <a:pt x="3399" y="176"/>
                  </a:lnTo>
                  <a:lnTo>
                    <a:pt x="3399" y="176"/>
                  </a:lnTo>
                  <a:lnTo>
                    <a:pt x="3400" y="176"/>
                  </a:lnTo>
                  <a:lnTo>
                    <a:pt x="3400" y="176"/>
                  </a:lnTo>
                  <a:lnTo>
                    <a:pt x="3400" y="176"/>
                  </a:lnTo>
                  <a:lnTo>
                    <a:pt x="3401" y="163"/>
                  </a:lnTo>
                  <a:lnTo>
                    <a:pt x="3401" y="163"/>
                  </a:lnTo>
                  <a:lnTo>
                    <a:pt x="3402" y="163"/>
                  </a:lnTo>
                  <a:lnTo>
                    <a:pt x="3402" y="163"/>
                  </a:lnTo>
                  <a:lnTo>
                    <a:pt x="3403" y="163"/>
                  </a:lnTo>
                  <a:lnTo>
                    <a:pt x="3403" y="165"/>
                  </a:lnTo>
                  <a:lnTo>
                    <a:pt x="3404" y="165"/>
                  </a:lnTo>
                  <a:lnTo>
                    <a:pt x="3404" y="165"/>
                  </a:lnTo>
                  <a:lnTo>
                    <a:pt x="3404" y="165"/>
                  </a:lnTo>
                  <a:lnTo>
                    <a:pt x="3405" y="165"/>
                  </a:lnTo>
                  <a:lnTo>
                    <a:pt x="3405" y="178"/>
                  </a:lnTo>
                  <a:lnTo>
                    <a:pt x="3406" y="178"/>
                  </a:lnTo>
                  <a:lnTo>
                    <a:pt x="3406" y="178"/>
                  </a:lnTo>
                  <a:lnTo>
                    <a:pt x="3406" y="178"/>
                  </a:lnTo>
                  <a:lnTo>
                    <a:pt x="3407" y="178"/>
                  </a:lnTo>
                  <a:lnTo>
                    <a:pt x="3407" y="185"/>
                  </a:lnTo>
                  <a:lnTo>
                    <a:pt x="3408" y="185"/>
                  </a:lnTo>
                  <a:lnTo>
                    <a:pt x="3408" y="185"/>
                  </a:lnTo>
                  <a:lnTo>
                    <a:pt x="3409" y="185"/>
                  </a:lnTo>
                  <a:lnTo>
                    <a:pt x="3409" y="185"/>
                  </a:lnTo>
                  <a:lnTo>
                    <a:pt x="3410" y="199"/>
                  </a:lnTo>
                  <a:lnTo>
                    <a:pt x="3410" y="199"/>
                  </a:lnTo>
                  <a:lnTo>
                    <a:pt x="3410" y="199"/>
                  </a:lnTo>
                  <a:lnTo>
                    <a:pt x="3411" y="199"/>
                  </a:lnTo>
                  <a:lnTo>
                    <a:pt x="3411" y="199"/>
                  </a:lnTo>
                  <a:lnTo>
                    <a:pt x="3412" y="214"/>
                  </a:lnTo>
                  <a:lnTo>
                    <a:pt x="3412" y="214"/>
                  </a:lnTo>
                  <a:lnTo>
                    <a:pt x="3413" y="214"/>
                  </a:lnTo>
                  <a:lnTo>
                    <a:pt x="3413" y="214"/>
                  </a:lnTo>
                  <a:lnTo>
                    <a:pt x="3413" y="214"/>
                  </a:lnTo>
                  <a:lnTo>
                    <a:pt x="3414" y="218"/>
                  </a:lnTo>
                  <a:lnTo>
                    <a:pt x="3415" y="218"/>
                  </a:lnTo>
                  <a:lnTo>
                    <a:pt x="3415" y="218"/>
                  </a:lnTo>
                  <a:lnTo>
                    <a:pt x="3415" y="218"/>
                  </a:lnTo>
                  <a:lnTo>
                    <a:pt x="3416" y="218"/>
                  </a:lnTo>
                  <a:lnTo>
                    <a:pt x="3416" y="254"/>
                  </a:lnTo>
                  <a:lnTo>
                    <a:pt x="3417" y="254"/>
                  </a:lnTo>
                  <a:lnTo>
                    <a:pt x="3417" y="254"/>
                  </a:lnTo>
                  <a:lnTo>
                    <a:pt x="3417" y="254"/>
                  </a:lnTo>
                  <a:lnTo>
                    <a:pt x="3418" y="254"/>
                  </a:lnTo>
                  <a:lnTo>
                    <a:pt x="3418" y="240"/>
                  </a:lnTo>
                  <a:lnTo>
                    <a:pt x="3419" y="240"/>
                  </a:lnTo>
                  <a:lnTo>
                    <a:pt x="3419" y="240"/>
                  </a:lnTo>
                  <a:lnTo>
                    <a:pt x="3420" y="240"/>
                  </a:lnTo>
                  <a:lnTo>
                    <a:pt x="3420" y="240"/>
                  </a:lnTo>
                  <a:lnTo>
                    <a:pt x="3421" y="254"/>
                  </a:lnTo>
                  <a:lnTo>
                    <a:pt x="3421" y="254"/>
                  </a:lnTo>
                  <a:lnTo>
                    <a:pt x="3421" y="254"/>
                  </a:lnTo>
                  <a:lnTo>
                    <a:pt x="3422" y="254"/>
                  </a:lnTo>
                  <a:lnTo>
                    <a:pt x="3422" y="254"/>
                  </a:lnTo>
                  <a:lnTo>
                    <a:pt x="3423" y="277"/>
                  </a:lnTo>
                  <a:lnTo>
                    <a:pt x="3423" y="277"/>
                  </a:lnTo>
                  <a:lnTo>
                    <a:pt x="3423" y="277"/>
                  </a:lnTo>
                  <a:lnTo>
                    <a:pt x="3424" y="277"/>
                  </a:lnTo>
                  <a:lnTo>
                    <a:pt x="3424" y="277"/>
                  </a:lnTo>
                  <a:lnTo>
                    <a:pt x="3425" y="333"/>
                  </a:lnTo>
                  <a:lnTo>
                    <a:pt x="3425" y="333"/>
                  </a:lnTo>
                  <a:lnTo>
                    <a:pt x="3426" y="333"/>
                  </a:lnTo>
                  <a:lnTo>
                    <a:pt x="3426" y="333"/>
                  </a:lnTo>
                  <a:lnTo>
                    <a:pt x="3427" y="333"/>
                  </a:lnTo>
                  <a:lnTo>
                    <a:pt x="3427" y="371"/>
                  </a:lnTo>
                  <a:lnTo>
                    <a:pt x="3427" y="371"/>
                  </a:lnTo>
                  <a:lnTo>
                    <a:pt x="3428" y="371"/>
                  </a:lnTo>
                  <a:lnTo>
                    <a:pt x="3428" y="371"/>
                  </a:lnTo>
                  <a:lnTo>
                    <a:pt x="3429" y="371"/>
                  </a:lnTo>
                  <a:lnTo>
                    <a:pt x="3429" y="437"/>
                  </a:lnTo>
                  <a:lnTo>
                    <a:pt x="3430" y="437"/>
                  </a:lnTo>
                  <a:lnTo>
                    <a:pt x="3430" y="437"/>
                  </a:lnTo>
                  <a:lnTo>
                    <a:pt x="3431" y="437"/>
                  </a:lnTo>
                  <a:lnTo>
                    <a:pt x="3431" y="437"/>
                  </a:lnTo>
                  <a:lnTo>
                    <a:pt x="3431" y="460"/>
                  </a:lnTo>
                  <a:lnTo>
                    <a:pt x="3432" y="460"/>
                  </a:lnTo>
                  <a:lnTo>
                    <a:pt x="3432" y="460"/>
                  </a:lnTo>
                  <a:lnTo>
                    <a:pt x="3433" y="460"/>
                  </a:lnTo>
                  <a:lnTo>
                    <a:pt x="3433" y="460"/>
                  </a:lnTo>
                  <a:lnTo>
                    <a:pt x="3433" y="416"/>
                  </a:lnTo>
                  <a:lnTo>
                    <a:pt x="3434" y="416"/>
                  </a:lnTo>
                  <a:lnTo>
                    <a:pt x="3434" y="416"/>
                  </a:lnTo>
                  <a:lnTo>
                    <a:pt x="3435" y="416"/>
                  </a:lnTo>
                  <a:lnTo>
                    <a:pt x="3435" y="416"/>
                  </a:lnTo>
                  <a:lnTo>
                    <a:pt x="3436" y="354"/>
                  </a:lnTo>
                  <a:lnTo>
                    <a:pt x="3436" y="354"/>
                  </a:lnTo>
                  <a:lnTo>
                    <a:pt x="3437" y="354"/>
                  </a:lnTo>
                  <a:lnTo>
                    <a:pt x="3437" y="354"/>
                  </a:lnTo>
                  <a:lnTo>
                    <a:pt x="3437" y="354"/>
                  </a:lnTo>
                  <a:lnTo>
                    <a:pt x="3438" y="295"/>
                  </a:lnTo>
                  <a:lnTo>
                    <a:pt x="3438" y="295"/>
                  </a:lnTo>
                  <a:lnTo>
                    <a:pt x="3439" y="295"/>
                  </a:lnTo>
                  <a:lnTo>
                    <a:pt x="3439" y="295"/>
                  </a:lnTo>
                  <a:lnTo>
                    <a:pt x="3439" y="295"/>
                  </a:lnTo>
                  <a:lnTo>
                    <a:pt x="3440" y="254"/>
                  </a:lnTo>
                  <a:lnTo>
                    <a:pt x="3440" y="254"/>
                  </a:lnTo>
                  <a:lnTo>
                    <a:pt x="3441" y="254"/>
                  </a:lnTo>
                  <a:lnTo>
                    <a:pt x="3441" y="254"/>
                  </a:lnTo>
                  <a:lnTo>
                    <a:pt x="3442" y="254"/>
                  </a:lnTo>
                  <a:lnTo>
                    <a:pt x="3442" y="225"/>
                  </a:lnTo>
                  <a:lnTo>
                    <a:pt x="3443" y="225"/>
                  </a:lnTo>
                  <a:lnTo>
                    <a:pt x="3443" y="225"/>
                  </a:lnTo>
                  <a:lnTo>
                    <a:pt x="3444" y="225"/>
                  </a:lnTo>
                  <a:lnTo>
                    <a:pt x="3444" y="225"/>
                  </a:lnTo>
                  <a:lnTo>
                    <a:pt x="3444" y="210"/>
                  </a:lnTo>
                  <a:lnTo>
                    <a:pt x="3445" y="210"/>
                  </a:lnTo>
                  <a:lnTo>
                    <a:pt x="3445" y="210"/>
                  </a:lnTo>
                  <a:lnTo>
                    <a:pt x="3446" y="210"/>
                  </a:lnTo>
                  <a:lnTo>
                    <a:pt x="3446" y="210"/>
                  </a:lnTo>
                  <a:lnTo>
                    <a:pt x="3447" y="203"/>
                  </a:lnTo>
                  <a:lnTo>
                    <a:pt x="3447" y="203"/>
                  </a:lnTo>
                  <a:lnTo>
                    <a:pt x="3448" y="203"/>
                  </a:lnTo>
                  <a:lnTo>
                    <a:pt x="3448" y="203"/>
                  </a:lnTo>
                  <a:lnTo>
                    <a:pt x="3448" y="203"/>
                  </a:lnTo>
                  <a:lnTo>
                    <a:pt x="3449" y="184"/>
                  </a:lnTo>
                  <a:lnTo>
                    <a:pt x="3449" y="184"/>
                  </a:lnTo>
                  <a:lnTo>
                    <a:pt x="3450" y="184"/>
                  </a:lnTo>
                  <a:lnTo>
                    <a:pt x="3450" y="184"/>
                  </a:lnTo>
                  <a:lnTo>
                    <a:pt x="3450" y="184"/>
                  </a:lnTo>
                  <a:lnTo>
                    <a:pt x="3451" y="176"/>
                  </a:lnTo>
                  <a:lnTo>
                    <a:pt x="3451" y="176"/>
                  </a:lnTo>
                  <a:lnTo>
                    <a:pt x="3452" y="176"/>
                  </a:lnTo>
                  <a:lnTo>
                    <a:pt x="3452" y="176"/>
                  </a:lnTo>
                  <a:lnTo>
                    <a:pt x="3453" y="176"/>
                  </a:lnTo>
                  <a:lnTo>
                    <a:pt x="3453" y="182"/>
                  </a:lnTo>
                  <a:lnTo>
                    <a:pt x="3454" y="182"/>
                  </a:lnTo>
                  <a:lnTo>
                    <a:pt x="3454" y="182"/>
                  </a:lnTo>
                  <a:lnTo>
                    <a:pt x="3454" y="182"/>
                  </a:lnTo>
                  <a:lnTo>
                    <a:pt x="3455" y="182"/>
                  </a:lnTo>
                  <a:lnTo>
                    <a:pt x="3455" y="195"/>
                  </a:lnTo>
                  <a:lnTo>
                    <a:pt x="3456" y="195"/>
                  </a:lnTo>
                  <a:lnTo>
                    <a:pt x="3456" y="195"/>
                  </a:lnTo>
                  <a:lnTo>
                    <a:pt x="3456" y="195"/>
                  </a:lnTo>
                  <a:lnTo>
                    <a:pt x="3457" y="195"/>
                  </a:lnTo>
                  <a:lnTo>
                    <a:pt x="3457" y="197"/>
                  </a:lnTo>
                  <a:lnTo>
                    <a:pt x="3458" y="197"/>
                  </a:lnTo>
                  <a:lnTo>
                    <a:pt x="3458" y="197"/>
                  </a:lnTo>
                  <a:lnTo>
                    <a:pt x="3459" y="197"/>
                  </a:lnTo>
                  <a:lnTo>
                    <a:pt x="3459" y="197"/>
                  </a:lnTo>
                  <a:lnTo>
                    <a:pt x="3460" y="189"/>
                  </a:lnTo>
                  <a:lnTo>
                    <a:pt x="3460" y="189"/>
                  </a:lnTo>
                  <a:lnTo>
                    <a:pt x="3460" y="189"/>
                  </a:lnTo>
                  <a:lnTo>
                    <a:pt x="3461" y="189"/>
                  </a:lnTo>
                  <a:lnTo>
                    <a:pt x="3461" y="189"/>
                  </a:lnTo>
                  <a:lnTo>
                    <a:pt x="3462" y="210"/>
                  </a:lnTo>
                  <a:lnTo>
                    <a:pt x="3462" y="210"/>
                  </a:lnTo>
                  <a:lnTo>
                    <a:pt x="3463" y="210"/>
                  </a:lnTo>
                  <a:lnTo>
                    <a:pt x="3463" y="210"/>
                  </a:lnTo>
                  <a:lnTo>
                    <a:pt x="3464" y="210"/>
                  </a:lnTo>
                  <a:lnTo>
                    <a:pt x="3464" y="222"/>
                  </a:lnTo>
                  <a:lnTo>
                    <a:pt x="3464" y="222"/>
                  </a:lnTo>
                  <a:lnTo>
                    <a:pt x="3465" y="222"/>
                  </a:lnTo>
                  <a:lnTo>
                    <a:pt x="3465" y="222"/>
                  </a:lnTo>
                  <a:lnTo>
                    <a:pt x="3466" y="222"/>
                  </a:lnTo>
                  <a:lnTo>
                    <a:pt x="3466" y="227"/>
                  </a:lnTo>
                  <a:lnTo>
                    <a:pt x="3466" y="227"/>
                  </a:lnTo>
                  <a:lnTo>
                    <a:pt x="3467" y="227"/>
                  </a:lnTo>
                  <a:lnTo>
                    <a:pt x="3467" y="227"/>
                  </a:lnTo>
                  <a:lnTo>
                    <a:pt x="3468" y="227"/>
                  </a:lnTo>
                  <a:lnTo>
                    <a:pt x="3468" y="233"/>
                  </a:lnTo>
                  <a:lnTo>
                    <a:pt x="3469" y="233"/>
                  </a:lnTo>
                  <a:lnTo>
                    <a:pt x="3469" y="233"/>
                  </a:lnTo>
                  <a:lnTo>
                    <a:pt x="3470" y="233"/>
                  </a:lnTo>
                  <a:lnTo>
                    <a:pt x="3470" y="233"/>
                  </a:lnTo>
                  <a:lnTo>
                    <a:pt x="3470" y="237"/>
                  </a:lnTo>
                  <a:lnTo>
                    <a:pt x="3471" y="237"/>
                  </a:lnTo>
                  <a:lnTo>
                    <a:pt x="3471" y="237"/>
                  </a:lnTo>
                  <a:lnTo>
                    <a:pt x="3472" y="237"/>
                  </a:lnTo>
                  <a:lnTo>
                    <a:pt x="3472" y="237"/>
                  </a:lnTo>
                  <a:lnTo>
                    <a:pt x="3473" y="265"/>
                  </a:lnTo>
                  <a:lnTo>
                    <a:pt x="3473" y="265"/>
                  </a:lnTo>
                  <a:lnTo>
                    <a:pt x="3474" y="265"/>
                  </a:lnTo>
                  <a:lnTo>
                    <a:pt x="3474" y="265"/>
                  </a:lnTo>
                  <a:lnTo>
                    <a:pt x="3474" y="265"/>
                  </a:lnTo>
                  <a:lnTo>
                    <a:pt x="3475" y="290"/>
                  </a:lnTo>
                  <a:lnTo>
                    <a:pt x="3475" y="290"/>
                  </a:lnTo>
                  <a:lnTo>
                    <a:pt x="3476" y="290"/>
                  </a:lnTo>
                  <a:lnTo>
                    <a:pt x="3476" y="290"/>
                  </a:lnTo>
                  <a:lnTo>
                    <a:pt x="3477" y="290"/>
                  </a:lnTo>
                  <a:lnTo>
                    <a:pt x="3477" y="312"/>
                  </a:lnTo>
                  <a:lnTo>
                    <a:pt x="3477" y="312"/>
                  </a:lnTo>
                  <a:lnTo>
                    <a:pt x="3478" y="312"/>
                  </a:lnTo>
                  <a:lnTo>
                    <a:pt x="3478" y="312"/>
                  </a:lnTo>
                  <a:lnTo>
                    <a:pt x="3479" y="312"/>
                  </a:lnTo>
                  <a:lnTo>
                    <a:pt x="3479" y="329"/>
                  </a:lnTo>
                  <a:lnTo>
                    <a:pt x="3480" y="329"/>
                  </a:lnTo>
                  <a:lnTo>
                    <a:pt x="3480" y="329"/>
                  </a:lnTo>
                  <a:lnTo>
                    <a:pt x="3481" y="329"/>
                  </a:lnTo>
                  <a:lnTo>
                    <a:pt x="3481" y="329"/>
                  </a:lnTo>
                  <a:lnTo>
                    <a:pt x="3481" y="362"/>
                  </a:lnTo>
                  <a:lnTo>
                    <a:pt x="3482" y="362"/>
                  </a:lnTo>
                  <a:lnTo>
                    <a:pt x="3482" y="362"/>
                  </a:lnTo>
                  <a:lnTo>
                    <a:pt x="3483" y="362"/>
                  </a:lnTo>
                  <a:lnTo>
                    <a:pt x="3483" y="362"/>
                  </a:lnTo>
                  <a:lnTo>
                    <a:pt x="3483" y="378"/>
                  </a:lnTo>
                  <a:lnTo>
                    <a:pt x="3484" y="378"/>
                  </a:lnTo>
                  <a:lnTo>
                    <a:pt x="3484" y="378"/>
                  </a:lnTo>
                  <a:lnTo>
                    <a:pt x="3485" y="378"/>
                  </a:lnTo>
                  <a:lnTo>
                    <a:pt x="3485" y="378"/>
                  </a:lnTo>
                  <a:lnTo>
                    <a:pt x="3486" y="354"/>
                  </a:lnTo>
                  <a:lnTo>
                    <a:pt x="3486" y="354"/>
                  </a:lnTo>
                  <a:lnTo>
                    <a:pt x="3487" y="354"/>
                  </a:lnTo>
                  <a:lnTo>
                    <a:pt x="3487" y="354"/>
                  </a:lnTo>
                  <a:lnTo>
                    <a:pt x="3487" y="354"/>
                  </a:lnTo>
                  <a:lnTo>
                    <a:pt x="3488" y="303"/>
                  </a:lnTo>
                  <a:lnTo>
                    <a:pt x="3488" y="303"/>
                  </a:lnTo>
                  <a:lnTo>
                    <a:pt x="3489" y="303"/>
                  </a:lnTo>
                  <a:lnTo>
                    <a:pt x="3489" y="303"/>
                  </a:lnTo>
                  <a:lnTo>
                    <a:pt x="3490" y="303"/>
                  </a:lnTo>
                  <a:lnTo>
                    <a:pt x="3490" y="227"/>
                  </a:lnTo>
                  <a:lnTo>
                    <a:pt x="3491" y="227"/>
                  </a:lnTo>
                  <a:lnTo>
                    <a:pt x="3491" y="227"/>
                  </a:lnTo>
                  <a:lnTo>
                    <a:pt x="3491" y="227"/>
                  </a:lnTo>
                  <a:lnTo>
                    <a:pt x="3492" y="227"/>
                  </a:lnTo>
                  <a:lnTo>
                    <a:pt x="3492" y="191"/>
                  </a:lnTo>
                  <a:lnTo>
                    <a:pt x="3493" y="191"/>
                  </a:lnTo>
                  <a:lnTo>
                    <a:pt x="3493" y="191"/>
                  </a:lnTo>
                  <a:lnTo>
                    <a:pt x="3493" y="191"/>
                  </a:lnTo>
                  <a:lnTo>
                    <a:pt x="3494" y="191"/>
                  </a:lnTo>
                  <a:lnTo>
                    <a:pt x="3494" y="172"/>
                  </a:lnTo>
                  <a:lnTo>
                    <a:pt x="3495" y="172"/>
                  </a:lnTo>
                  <a:lnTo>
                    <a:pt x="3495" y="172"/>
                  </a:lnTo>
                  <a:lnTo>
                    <a:pt x="3496" y="172"/>
                  </a:lnTo>
                  <a:lnTo>
                    <a:pt x="3496" y="172"/>
                  </a:lnTo>
                  <a:lnTo>
                    <a:pt x="3497" y="144"/>
                  </a:lnTo>
                  <a:lnTo>
                    <a:pt x="3497" y="144"/>
                  </a:lnTo>
                  <a:lnTo>
                    <a:pt x="3497" y="144"/>
                  </a:lnTo>
                  <a:lnTo>
                    <a:pt x="3498" y="144"/>
                  </a:lnTo>
                  <a:lnTo>
                    <a:pt x="3498" y="144"/>
                  </a:lnTo>
                  <a:lnTo>
                    <a:pt x="3499" y="121"/>
                  </a:lnTo>
                  <a:lnTo>
                    <a:pt x="3499" y="121"/>
                  </a:lnTo>
                  <a:lnTo>
                    <a:pt x="3499" y="121"/>
                  </a:lnTo>
                  <a:lnTo>
                    <a:pt x="3500" y="121"/>
                  </a:lnTo>
                  <a:lnTo>
                    <a:pt x="3500" y="121"/>
                  </a:lnTo>
                  <a:lnTo>
                    <a:pt x="3501" y="114"/>
                  </a:lnTo>
                  <a:lnTo>
                    <a:pt x="3501" y="114"/>
                  </a:lnTo>
                  <a:lnTo>
                    <a:pt x="3502" y="114"/>
                  </a:lnTo>
                  <a:lnTo>
                    <a:pt x="3502" y="114"/>
                  </a:lnTo>
                  <a:lnTo>
                    <a:pt x="3503" y="114"/>
                  </a:lnTo>
                  <a:lnTo>
                    <a:pt x="3503" y="91"/>
                  </a:lnTo>
                  <a:lnTo>
                    <a:pt x="3503" y="91"/>
                  </a:lnTo>
                  <a:lnTo>
                    <a:pt x="3504" y="91"/>
                  </a:lnTo>
                  <a:lnTo>
                    <a:pt x="3504" y="91"/>
                  </a:lnTo>
                  <a:lnTo>
                    <a:pt x="3505" y="91"/>
                  </a:lnTo>
                  <a:lnTo>
                    <a:pt x="3505" y="93"/>
                  </a:lnTo>
                  <a:lnTo>
                    <a:pt x="3506" y="93"/>
                  </a:lnTo>
                  <a:lnTo>
                    <a:pt x="3506" y="93"/>
                  </a:lnTo>
                  <a:lnTo>
                    <a:pt x="3507" y="93"/>
                  </a:lnTo>
                  <a:lnTo>
                    <a:pt x="3507" y="93"/>
                  </a:lnTo>
                  <a:lnTo>
                    <a:pt x="3508" y="76"/>
                  </a:lnTo>
                  <a:lnTo>
                    <a:pt x="3508" y="76"/>
                  </a:lnTo>
                  <a:lnTo>
                    <a:pt x="3508" y="76"/>
                  </a:lnTo>
                  <a:lnTo>
                    <a:pt x="3509" y="76"/>
                  </a:lnTo>
                  <a:lnTo>
                    <a:pt x="3509" y="76"/>
                  </a:lnTo>
                  <a:lnTo>
                    <a:pt x="3510" y="67"/>
                  </a:lnTo>
                  <a:lnTo>
                    <a:pt x="3510" y="67"/>
                  </a:lnTo>
                  <a:lnTo>
                    <a:pt x="3510" y="67"/>
                  </a:lnTo>
                  <a:lnTo>
                    <a:pt x="3511" y="67"/>
                  </a:lnTo>
                  <a:lnTo>
                    <a:pt x="3511" y="67"/>
                  </a:lnTo>
                  <a:lnTo>
                    <a:pt x="3512" y="74"/>
                  </a:lnTo>
                  <a:lnTo>
                    <a:pt x="3512" y="74"/>
                  </a:lnTo>
                  <a:lnTo>
                    <a:pt x="3513" y="74"/>
                  </a:lnTo>
                  <a:lnTo>
                    <a:pt x="3513" y="74"/>
                  </a:lnTo>
                  <a:lnTo>
                    <a:pt x="3514" y="74"/>
                  </a:lnTo>
                  <a:lnTo>
                    <a:pt x="3514" y="70"/>
                  </a:lnTo>
                  <a:lnTo>
                    <a:pt x="3514" y="70"/>
                  </a:lnTo>
                  <a:lnTo>
                    <a:pt x="3515" y="70"/>
                  </a:lnTo>
                  <a:lnTo>
                    <a:pt x="3515" y="70"/>
                  </a:lnTo>
                  <a:lnTo>
                    <a:pt x="3516" y="70"/>
                  </a:lnTo>
                  <a:lnTo>
                    <a:pt x="3516" y="74"/>
                  </a:lnTo>
                  <a:lnTo>
                    <a:pt x="3517" y="74"/>
                  </a:lnTo>
                  <a:lnTo>
                    <a:pt x="3517" y="74"/>
                  </a:lnTo>
                  <a:lnTo>
                    <a:pt x="3518" y="74"/>
                  </a:lnTo>
                  <a:lnTo>
                    <a:pt x="3518" y="74"/>
                  </a:lnTo>
                  <a:lnTo>
                    <a:pt x="3518" y="76"/>
                  </a:lnTo>
                  <a:lnTo>
                    <a:pt x="3519" y="76"/>
                  </a:lnTo>
                  <a:lnTo>
                    <a:pt x="3519" y="76"/>
                  </a:lnTo>
                  <a:lnTo>
                    <a:pt x="3520" y="76"/>
                  </a:lnTo>
                  <a:lnTo>
                    <a:pt x="3520" y="76"/>
                  </a:lnTo>
                  <a:lnTo>
                    <a:pt x="3520" y="72"/>
                  </a:lnTo>
                  <a:lnTo>
                    <a:pt x="3521" y="72"/>
                  </a:lnTo>
                  <a:lnTo>
                    <a:pt x="3521" y="72"/>
                  </a:lnTo>
                  <a:lnTo>
                    <a:pt x="3522" y="72"/>
                  </a:lnTo>
                  <a:lnTo>
                    <a:pt x="3522" y="72"/>
                  </a:lnTo>
                  <a:lnTo>
                    <a:pt x="3523" y="68"/>
                  </a:lnTo>
                  <a:lnTo>
                    <a:pt x="3523" y="68"/>
                  </a:lnTo>
                  <a:lnTo>
                    <a:pt x="3524" y="68"/>
                  </a:lnTo>
                  <a:lnTo>
                    <a:pt x="3524" y="68"/>
                  </a:lnTo>
                  <a:lnTo>
                    <a:pt x="3524" y="68"/>
                  </a:lnTo>
                  <a:lnTo>
                    <a:pt x="3525" y="80"/>
                  </a:lnTo>
                  <a:lnTo>
                    <a:pt x="3525" y="80"/>
                  </a:lnTo>
                  <a:lnTo>
                    <a:pt x="3526" y="80"/>
                  </a:lnTo>
                  <a:lnTo>
                    <a:pt x="3526" y="80"/>
                  </a:lnTo>
                  <a:lnTo>
                    <a:pt x="3526" y="80"/>
                  </a:lnTo>
                  <a:lnTo>
                    <a:pt x="3527" y="81"/>
                  </a:lnTo>
                  <a:lnTo>
                    <a:pt x="3527" y="81"/>
                  </a:lnTo>
                  <a:lnTo>
                    <a:pt x="3528" y="81"/>
                  </a:lnTo>
                  <a:lnTo>
                    <a:pt x="3528" y="81"/>
                  </a:lnTo>
                  <a:lnTo>
                    <a:pt x="3529" y="81"/>
                  </a:lnTo>
                  <a:lnTo>
                    <a:pt x="3529" y="112"/>
                  </a:lnTo>
                  <a:lnTo>
                    <a:pt x="3530" y="112"/>
                  </a:lnTo>
                  <a:lnTo>
                    <a:pt x="3530" y="112"/>
                  </a:lnTo>
                  <a:lnTo>
                    <a:pt x="3530" y="112"/>
                  </a:lnTo>
                  <a:lnTo>
                    <a:pt x="3531" y="112"/>
                  </a:lnTo>
                  <a:lnTo>
                    <a:pt x="3531" y="185"/>
                  </a:lnTo>
                  <a:lnTo>
                    <a:pt x="3532" y="185"/>
                  </a:lnTo>
                  <a:lnTo>
                    <a:pt x="3532" y="185"/>
                  </a:lnTo>
                  <a:lnTo>
                    <a:pt x="3533" y="185"/>
                  </a:lnTo>
                  <a:lnTo>
                    <a:pt x="3533" y="185"/>
                  </a:lnTo>
                  <a:lnTo>
                    <a:pt x="3534" y="185"/>
                  </a:lnTo>
                  <a:lnTo>
                    <a:pt x="3534" y="185"/>
                  </a:lnTo>
                  <a:lnTo>
                    <a:pt x="3534" y="185"/>
                  </a:lnTo>
                  <a:lnTo>
                    <a:pt x="3535" y="185"/>
                  </a:lnTo>
                  <a:lnTo>
                    <a:pt x="3535" y="185"/>
                  </a:lnTo>
                  <a:lnTo>
                    <a:pt x="3536" y="169"/>
                  </a:lnTo>
                  <a:lnTo>
                    <a:pt x="3536" y="169"/>
                  </a:lnTo>
                  <a:lnTo>
                    <a:pt x="3536" y="169"/>
                  </a:lnTo>
                  <a:lnTo>
                    <a:pt x="3537" y="169"/>
                  </a:lnTo>
                  <a:lnTo>
                    <a:pt x="3537" y="169"/>
                  </a:lnTo>
                  <a:lnTo>
                    <a:pt x="3538" y="154"/>
                  </a:lnTo>
                  <a:lnTo>
                    <a:pt x="3538" y="154"/>
                  </a:lnTo>
                  <a:lnTo>
                    <a:pt x="3539" y="154"/>
                  </a:lnTo>
                  <a:lnTo>
                    <a:pt x="3539" y="154"/>
                  </a:lnTo>
                  <a:lnTo>
                    <a:pt x="3540" y="154"/>
                  </a:lnTo>
                  <a:lnTo>
                    <a:pt x="3540" y="155"/>
                  </a:lnTo>
                  <a:lnTo>
                    <a:pt x="3541" y="155"/>
                  </a:lnTo>
                  <a:lnTo>
                    <a:pt x="3541" y="155"/>
                  </a:lnTo>
                  <a:lnTo>
                    <a:pt x="3541" y="155"/>
                  </a:lnTo>
                  <a:lnTo>
                    <a:pt x="3542" y="155"/>
                  </a:lnTo>
                  <a:lnTo>
                    <a:pt x="3542" y="150"/>
                  </a:lnTo>
                  <a:lnTo>
                    <a:pt x="3543" y="150"/>
                  </a:lnTo>
                  <a:lnTo>
                    <a:pt x="3543" y="150"/>
                  </a:lnTo>
                  <a:lnTo>
                    <a:pt x="3543" y="150"/>
                  </a:lnTo>
                  <a:lnTo>
                    <a:pt x="3544" y="150"/>
                  </a:lnTo>
                  <a:lnTo>
                    <a:pt x="3544" y="157"/>
                  </a:lnTo>
                  <a:lnTo>
                    <a:pt x="3545" y="157"/>
                  </a:lnTo>
                  <a:lnTo>
                    <a:pt x="3545" y="157"/>
                  </a:lnTo>
                  <a:lnTo>
                    <a:pt x="3546" y="157"/>
                  </a:lnTo>
                  <a:lnTo>
                    <a:pt x="3546" y="157"/>
                  </a:lnTo>
                  <a:lnTo>
                    <a:pt x="3547" y="182"/>
                  </a:lnTo>
                  <a:lnTo>
                    <a:pt x="3547" y="182"/>
                  </a:lnTo>
                  <a:lnTo>
                    <a:pt x="3547" y="182"/>
                  </a:lnTo>
                  <a:lnTo>
                    <a:pt x="3548" y="182"/>
                  </a:lnTo>
                  <a:lnTo>
                    <a:pt x="3548" y="182"/>
                  </a:lnTo>
                  <a:lnTo>
                    <a:pt x="3549" y="180"/>
                  </a:lnTo>
                  <a:lnTo>
                    <a:pt x="3549" y="180"/>
                  </a:lnTo>
                  <a:lnTo>
                    <a:pt x="3550" y="180"/>
                  </a:lnTo>
                  <a:lnTo>
                    <a:pt x="3550" y="180"/>
                  </a:lnTo>
                  <a:lnTo>
                    <a:pt x="3551" y="180"/>
                  </a:lnTo>
                  <a:lnTo>
                    <a:pt x="3551" y="191"/>
                  </a:lnTo>
                  <a:lnTo>
                    <a:pt x="3551" y="191"/>
                  </a:lnTo>
                  <a:lnTo>
                    <a:pt x="3552" y="191"/>
                  </a:lnTo>
                  <a:lnTo>
                    <a:pt x="3552" y="191"/>
                  </a:lnTo>
                  <a:lnTo>
                    <a:pt x="3553" y="191"/>
                  </a:lnTo>
                  <a:lnTo>
                    <a:pt x="3553" y="195"/>
                  </a:lnTo>
                  <a:lnTo>
                    <a:pt x="3553" y="195"/>
                  </a:lnTo>
                  <a:lnTo>
                    <a:pt x="3554" y="195"/>
                  </a:lnTo>
                  <a:lnTo>
                    <a:pt x="3554" y="195"/>
                  </a:lnTo>
                  <a:lnTo>
                    <a:pt x="3555" y="195"/>
                  </a:lnTo>
                  <a:lnTo>
                    <a:pt x="3555" y="206"/>
                  </a:lnTo>
                  <a:lnTo>
                    <a:pt x="3556" y="206"/>
                  </a:lnTo>
                  <a:lnTo>
                    <a:pt x="3556" y="206"/>
                  </a:lnTo>
                  <a:lnTo>
                    <a:pt x="3557" y="206"/>
                  </a:lnTo>
                  <a:lnTo>
                    <a:pt x="3557" y="206"/>
                  </a:lnTo>
                  <a:lnTo>
                    <a:pt x="3557" y="220"/>
                  </a:lnTo>
                  <a:lnTo>
                    <a:pt x="3558" y="220"/>
                  </a:lnTo>
                  <a:lnTo>
                    <a:pt x="3558" y="220"/>
                  </a:lnTo>
                  <a:lnTo>
                    <a:pt x="3559" y="220"/>
                  </a:lnTo>
                  <a:lnTo>
                    <a:pt x="3559" y="220"/>
                  </a:lnTo>
                  <a:lnTo>
                    <a:pt x="3559" y="274"/>
                  </a:lnTo>
                  <a:lnTo>
                    <a:pt x="3560" y="274"/>
                  </a:lnTo>
                  <a:lnTo>
                    <a:pt x="3561" y="274"/>
                  </a:lnTo>
                  <a:lnTo>
                    <a:pt x="3561" y="274"/>
                  </a:lnTo>
                  <a:lnTo>
                    <a:pt x="3561" y="274"/>
                  </a:lnTo>
                  <a:lnTo>
                    <a:pt x="3562" y="324"/>
                  </a:lnTo>
                  <a:lnTo>
                    <a:pt x="3562" y="324"/>
                  </a:lnTo>
                  <a:lnTo>
                    <a:pt x="3563" y="324"/>
                  </a:lnTo>
                  <a:lnTo>
                    <a:pt x="3563" y="324"/>
                  </a:lnTo>
                  <a:lnTo>
                    <a:pt x="3563" y="324"/>
                  </a:lnTo>
                  <a:lnTo>
                    <a:pt x="3564" y="375"/>
                  </a:lnTo>
                  <a:lnTo>
                    <a:pt x="3564" y="375"/>
                  </a:lnTo>
                  <a:lnTo>
                    <a:pt x="3565" y="375"/>
                  </a:lnTo>
                  <a:lnTo>
                    <a:pt x="3565" y="375"/>
                  </a:lnTo>
                  <a:lnTo>
                    <a:pt x="3566" y="375"/>
                  </a:lnTo>
                  <a:lnTo>
                    <a:pt x="3566" y="416"/>
                  </a:lnTo>
                  <a:lnTo>
                    <a:pt x="3567" y="416"/>
                  </a:lnTo>
                  <a:lnTo>
                    <a:pt x="3567" y="416"/>
                  </a:lnTo>
                  <a:lnTo>
                    <a:pt x="3567" y="416"/>
                  </a:lnTo>
                  <a:lnTo>
                    <a:pt x="3568" y="416"/>
                  </a:lnTo>
                  <a:lnTo>
                    <a:pt x="3568" y="426"/>
                  </a:lnTo>
                  <a:lnTo>
                    <a:pt x="3569" y="426"/>
                  </a:lnTo>
                  <a:lnTo>
                    <a:pt x="3569" y="426"/>
                  </a:lnTo>
                  <a:lnTo>
                    <a:pt x="3569" y="426"/>
                  </a:lnTo>
                  <a:lnTo>
                    <a:pt x="3570" y="426"/>
                  </a:lnTo>
                  <a:lnTo>
                    <a:pt x="3570" y="401"/>
                  </a:lnTo>
                  <a:lnTo>
                    <a:pt x="3571" y="401"/>
                  </a:lnTo>
                  <a:lnTo>
                    <a:pt x="3571" y="401"/>
                  </a:lnTo>
                  <a:lnTo>
                    <a:pt x="3572" y="401"/>
                  </a:lnTo>
                  <a:lnTo>
                    <a:pt x="3572" y="401"/>
                  </a:lnTo>
                  <a:lnTo>
                    <a:pt x="3573" y="373"/>
                  </a:lnTo>
                  <a:lnTo>
                    <a:pt x="3573" y="373"/>
                  </a:lnTo>
                  <a:lnTo>
                    <a:pt x="3574" y="373"/>
                  </a:lnTo>
                  <a:lnTo>
                    <a:pt x="3574" y="373"/>
                  </a:lnTo>
                  <a:lnTo>
                    <a:pt x="3574" y="373"/>
                  </a:lnTo>
                  <a:lnTo>
                    <a:pt x="3575" y="352"/>
                  </a:lnTo>
                  <a:lnTo>
                    <a:pt x="3575" y="352"/>
                  </a:lnTo>
                  <a:lnTo>
                    <a:pt x="3576" y="352"/>
                  </a:lnTo>
                  <a:lnTo>
                    <a:pt x="3576" y="352"/>
                  </a:lnTo>
                  <a:lnTo>
                    <a:pt x="3577" y="352"/>
                  </a:lnTo>
                  <a:lnTo>
                    <a:pt x="3577" y="329"/>
                  </a:lnTo>
                  <a:lnTo>
                    <a:pt x="3578" y="329"/>
                  </a:lnTo>
                  <a:lnTo>
                    <a:pt x="3578" y="329"/>
                  </a:lnTo>
                  <a:lnTo>
                    <a:pt x="3578" y="329"/>
                  </a:lnTo>
                  <a:lnTo>
                    <a:pt x="3579" y="329"/>
                  </a:lnTo>
                  <a:lnTo>
                    <a:pt x="3579" y="309"/>
                  </a:lnTo>
                  <a:lnTo>
                    <a:pt x="3580" y="309"/>
                  </a:lnTo>
                  <a:lnTo>
                    <a:pt x="3580" y="309"/>
                  </a:lnTo>
                  <a:lnTo>
                    <a:pt x="3580" y="309"/>
                  </a:lnTo>
                  <a:lnTo>
                    <a:pt x="3581" y="309"/>
                  </a:lnTo>
                  <a:lnTo>
                    <a:pt x="3581" y="280"/>
                  </a:lnTo>
                  <a:lnTo>
                    <a:pt x="3582" y="280"/>
                  </a:lnTo>
                  <a:lnTo>
                    <a:pt x="3582" y="280"/>
                  </a:lnTo>
                  <a:lnTo>
                    <a:pt x="3583" y="280"/>
                  </a:lnTo>
                  <a:lnTo>
                    <a:pt x="3583" y="280"/>
                  </a:lnTo>
                  <a:lnTo>
                    <a:pt x="3584" y="263"/>
                  </a:lnTo>
                  <a:lnTo>
                    <a:pt x="3584" y="263"/>
                  </a:lnTo>
                  <a:lnTo>
                    <a:pt x="3584" y="263"/>
                  </a:lnTo>
                  <a:lnTo>
                    <a:pt x="3585" y="263"/>
                  </a:lnTo>
                  <a:lnTo>
                    <a:pt x="3585" y="263"/>
                  </a:lnTo>
                  <a:lnTo>
                    <a:pt x="3586" y="248"/>
                  </a:lnTo>
                  <a:lnTo>
                    <a:pt x="3586" y="248"/>
                  </a:lnTo>
                  <a:lnTo>
                    <a:pt x="3586" y="248"/>
                  </a:lnTo>
                  <a:lnTo>
                    <a:pt x="3587" y="248"/>
                  </a:lnTo>
                  <a:lnTo>
                    <a:pt x="3587" y="248"/>
                  </a:lnTo>
                  <a:lnTo>
                    <a:pt x="3588" y="227"/>
                  </a:lnTo>
                  <a:lnTo>
                    <a:pt x="3588" y="227"/>
                  </a:lnTo>
                  <a:lnTo>
                    <a:pt x="3589" y="227"/>
                  </a:lnTo>
                  <a:lnTo>
                    <a:pt x="3589" y="227"/>
                  </a:lnTo>
                  <a:lnTo>
                    <a:pt x="3590" y="227"/>
                  </a:lnTo>
                  <a:lnTo>
                    <a:pt x="3590" y="227"/>
                  </a:lnTo>
                  <a:lnTo>
                    <a:pt x="3590" y="227"/>
                  </a:lnTo>
                  <a:lnTo>
                    <a:pt x="3591" y="227"/>
                  </a:lnTo>
                  <a:lnTo>
                    <a:pt x="3591" y="227"/>
                  </a:lnTo>
                  <a:lnTo>
                    <a:pt x="3592" y="227"/>
                  </a:lnTo>
                  <a:lnTo>
                    <a:pt x="3592" y="240"/>
                  </a:lnTo>
                  <a:lnTo>
                    <a:pt x="3593" y="240"/>
                  </a:lnTo>
                  <a:lnTo>
                    <a:pt x="3593" y="240"/>
                  </a:lnTo>
                  <a:lnTo>
                    <a:pt x="3594" y="240"/>
                  </a:lnTo>
                  <a:lnTo>
                    <a:pt x="3594" y="240"/>
                  </a:lnTo>
                  <a:lnTo>
                    <a:pt x="3594" y="299"/>
                  </a:lnTo>
                  <a:lnTo>
                    <a:pt x="3595" y="299"/>
                  </a:lnTo>
                  <a:lnTo>
                    <a:pt x="3595" y="299"/>
                  </a:lnTo>
                  <a:lnTo>
                    <a:pt x="3596" y="299"/>
                  </a:lnTo>
                  <a:lnTo>
                    <a:pt x="3596" y="299"/>
                  </a:lnTo>
                  <a:lnTo>
                    <a:pt x="3596" y="369"/>
                  </a:lnTo>
                  <a:lnTo>
                    <a:pt x="3597" y="369"/>
                  </a:lnTo>
                  <a:lnTo>
                    <a:pt x="3597" y="369"/>
                  </a:lnTo>
                  <a:lnTo>
                    <a:pt x="3598" y="369"/>
                  </a:lnTo>
                  <a:lnTo>
                    <a:pt x="3598" y="369"/>
                  </a:lnTo>
                  <a:lnTo>
                    <a:pt x="3599" y="411"/>
                  </a:lnTo>
                  <a:lnTo>
                    <a:pt x="3599" y="411"/>
                  </a:lnTo>
                  <a:lnTo>
                    <a:pt x="3600" y="411"/>
                  </a:lnTo>
                  <a:lnTo>
                    <a:pt x="3600" y="411"/>
                  </a:lnTo>
                  <a:lnTo>
                    <a:pt x="3600" y="411"/>
                  </a:lnTo>
                  <a:lnTo>
                    <a:pt x="3601" y="424"/>
                  </a:lnTo>
                  <a:lnTo>
                    <a:pt x="3601" y="424"/>
                  </a:lnTo>
                  <a:lnTo>
                    <a:pt x="3602" y="424"/>
                  </a:lnTo>
                  <a:lnTo>
                    <a:pt x="3602" y="424"/>
                  </a:lnTo>
                  <a:lnTo>
                    <a:pt x="3602" y="424"/>
                  </a:lnTo>
                  <a:lnTo>
                    <a:pt x="3603" y="365"/>
                  </a:lnTo>
                  <a:lnTo>
                    <a:pt x="3603" y="365"/>
                  </a:lnTo>
                  <a:lnTo>
                    <a:pt x="3604" y="365"/>
                  </a:lnTo>
                  <a:lnTo>
                    <a:pt x="3605" y="365"/>
                  </a:lnTo>
                  <a:lnTo>
                    <a:pt x="3605" y="365"/>
                  </a:lnTo>
                  <a:lnTo>
                    <a:pt x="3605" y="256"/>
                  </a:lnTo>
                  <a:lnTo>
                    <a:pt x="3606" y="256"/>
                  </a:lnTo>
                  <a:lnTo>
                    <a:pt x="3606" y="256"/>
                  </a:lnTo>
                  <a:lnTo>
                    <a:pt x="3607" y="256"/>
                  </a:lnTo>
                  <a:lnTo>
                    <a:pt x="3607" y="256"/>
                  </a:lnTo>
                  <a:lnTo>
                    <a:pt x="3607" y="178"/>
                  </a:lnTo>
                  <a:lnTo>
                    <a:pt x="3608" y="178"/>
                  </a:lnTo>
                  <a:lnTo>
                    <a:pt x="3608" y="178"/>
                  </a:lnTo>
                  <a:lnTo>
                    <a:pt x="3609" y="178"/>
                  </a:lnTo>
                  <a:lnTo>
                    <a:pt x="3609" y="178"/>
                  </a:lnTo>
                  <a:lnTo>
                    <a:pt x="3610" y="97"/>
                  </a:lnTo>
                  <a:lnTo>
                    <a:pt x="3610" y="97"/>
                  </a:lnTo>
                  <a:lnTo>
                    <a:pt x="3611" y="97"/>
                  </a:lnTo>
                  <a:lnTo>
                    <a:pt x="3611" y="97"/>
                  </a:lnTo>
                  <a:lnTo>
                    <a:pt x="3611" y="97"/>
                  </a:lnTo>
                  <a:lnTo>
                    <a:pt x="3612" y="68"/>
                  </a:lnTo>
                  <a:lnTo>
                    <a:pt x="3612" y="68"/>
                  </a:lnTo>
                  <a:lnTo>
                    <a:pt x="3613" y="68"/>
                  </a:lnTo>
                  <a:lnTo>
                    <a:pt x="3613" y="68"/>
                  </a:lnTo>
                  <a:lnTo>
                    <a:pt x="3613" y="68"/>
                  </a:lnTo>
                  <a:lnTo>
                    <a:pt x="3614" y="34"/>
                  </a:lnTo>
                  <a:lnTo>
                    <a:pt x="3614" y="34"/>
                  </a:lnTo>
                  <a:lnTo>
                    <a:pt x="3615" y="34"/>
                  </a:lnTo>
                  <a:lnTo>
                    <a:pt x="3615" y="34"/>
                  </a:lnTo>
                  <a:lnTo>
                    <a:pt x="3616" y="34"/>
                  </a:lnTo>
                  <a:lnTo>
                    <a:pt x="3616" y="15"/>
                  </a:lnTo>
                  <a:lnTo>
                    <a:pt x="3617" y="15"/>
                  </a:lnTo>
                  <a:lnTo>
                    <a:pt x="3617" y="15"/>
                  </a:lnTo>
                  <a:lnTo>
                    <a:pt x="3617" y="15"/>
                  </a:lnTo>
                  <a:lnTo>
                    <a:pt x="3618" y="15"/>
                  </a:lnTo>
                  <a:lnTo>
                    <a:pt x="3618" y="10"/>
                  </a:lnTo>
                  <a:lnTo>
                    <a:pt x="3619" y="10"/>
                  </a:lnTo>
                  <a:lnTo>
                    <a:pt x="3619" y="10"/>
                  </a:lnTo>
                  <a:lnTo>
                    <a:pt x="3620" y="10"/>
                  </a:lnTo>
                  <a:lnTo>
                    <a:pt x="3620" y="10"/>
                  </a:lnTo>
                  <a:lnTo>
                    <a:pt x="3621" y="6"/>
                  </a:lnTo>
                  <a:lnTo>
                    <a:pt x="3621" y="6"/>
                  </a:lnTo>
                  <a:lnTo>
                    <a:pt x="3621" y="6"/>
                  </a:lnTo>
                  <a:lnTo>
                    <a:pt x="3622" y="6"/>
                  </a:lnTo>
                  <a:lnTo>
                    <a:pt x="3622" y="6"/>
                  </a:lnTo>
                  <a:lnTo>
                    <a:pt x="3623" y="0"/>
                  </a:lnTo>
                  <a:lnTo>
                    <a:pt x="3623" y="0"/>
                  </a:lnTo>
                  <a:lnTo>
                    <a:pt x="3623" y="0"/>
                  </a:lnTo>
                  <a:lnTo>
                    <a:pt x="3624" y="0"/>
                  </a:lnTo>
                  <a:lnTo>
                    <a:pt x="3624" y="0"/>
                  </a:lnTo>
                  <a:lnTo>
                    <a:pt x="3625" y="6"/>
                  </a:lnTo>
                  <a:lnTo>
                    <a:pt x="3625" y="6"/>
                  </a:lnTo>
                  <a:lnTo>
                    <a:pt x="3626" y="6"/>
                  </a:lnTo>
                  <a:lnTo>
                    <a:pt x="3626" y="6"/>
                  </a:lnTo>
                  <a:lnTo>
                    <a:pt x="3627" y="6"/>
                  </a:lnTo>
                  <a:lnTo>
                    <a:pt x="3627" y="27"/>
                  </a:lnTo>
                  <a:lnTo>
                    <a:pt x="3627" y="27"/>
                  </a:lnTo>
                  <a:lnTo>
                    <a:pt x="3628" y="27"/>
                  </a:lnTo>
                  <a:lnTo>
                    <a:pt x="3628" y="27"/>
                  </a:lnTo>
                  <a:lnTo>
                    <a:pt x="3629" y="27"/>
                  </a:lnTo>
                  <a:lnTo>
                    <a:pt x="3629" y="46"/>
                  </a:lnTo>
                  <a:lnTo>
                    <a:pt x="3629" y="46"/>
                  </a:lnTo>
                  <a:lnTo>
                    <a:pt x="3630" y="46"/>
                  </a:lnTo>
                  <a:lnTo>
                    <a:pt x="3630" y="46"/>
                  </a:lnTo>
                  <a:lnTo>
                    <a:pt x="3631" y="46"/>
                  </a:lnTo>
                  <a:lnTo>
                    <a:pt x="3631" y="55"/>
                  </a:lnTo>
                  <a:lnTo>
                    <a:pt x="3632" y="55"/>
                  </a:lnTo>
                  <a:lnTo>
                    <a:pt x="3632" y="55"/>
                  </a:lnTo>
                  <a:lnTo>
                    <a:pt x="3633" y="55"/>
                  </a:lnTo>
                  <a:lnTo>
                    <a:pt x="3633" y="55"/>
                  </a:lnTo>
                  <a:lnTo>
                    <a:pt x="3633" y="61"/>
                  </a:lnTo>
                  <a:lnTo>
                    <a:pt x="3634" y="61"/>
                  </a:lnTo>
                  <a:lnTo>
                    <a:pt x="3634" y="61"/>
                  </a:lnTo>
                  <a:lnTo>
                    <a:pt x="3635" y="61"/>
                  </a:lnTo>
                  <a:lnTo>
                    <a:pt x="3635" y="61"/>
                  </a:lnTo>
                  <a:lnTo>
                    <a:pt x="3636" y="91"/>
                  </a:lnTo>
                  <a:lnTo>
                    <a:pt x="3636" y="91"/>
                  </a:lnTo>
                  <a:lnTo>
                    <a:pt x="3637" y="91"/>
                  </a:lnTo>
                  <a:lnTo>
                    <a:pt x="3637" y="91"/>
                  </a:lnTo>
                  <a:lnTo>
                    <a:pt x="3638" y="91"/>
                  </a:lnTo>
                  <a:lnTo>
                    <a:pt x="3638" y="123"/>
                  </a:lnTo>
                  <a:lnTo>
                    <a:pt x="3638" y="123"/>
                  </a:lnTo>
                  <a:lnTo>
                    <a:pt x="3639" y="123"/>
                  </a:lnTo>
                  <a:lnTo>
                    <a:pt x="3639" y="123"/>
                  </a:lnTo>
                  <a:lnTo>
                    <a:pt x="3640" y="123"/>
                  </a:lnTo>
                  <a:lnTo>
                    <a:pt x="3640" y="163"/>
                  </a:lnTo>
                  <a:lnTo>
                    <a:pt x="3640" y="163"/>
                  </a:lnTo>
                  <a:lnTo>
                    <a:pt x="3641" y="163"/>
                  </a:lnTo>
                  <a:lnTo>
                    <a:pt x="3641" y="163"/>
                  </a:lnTo>
                  <a:lnTo>
                    <a:pt x="3642" y="163"/>
                  </a:lnTo>
                  <a:lnTo>
                    <a:pt x="3642" y="225"/>
                  </a:lnTo>
                  <a:lnTo>
                    <a:pt x="3643" y="225"/>
                  </a:lnTo>
                  <a:lnTo>
                    <a:pt x="3643" y="225"/>
                  </a:lnTo>
                  <a:lnTo>
                    <a:pt x="3644" y="225"/>
                  </a:lnTo>
                  <a:lnTo>
                    <a:pt x="3644" y="225"/>
                  </a:lnTo>
                  <a:lnTo>
                    <a:pt x="3644" y="254"/>
                  </a:lnTo>
                  <a:lnTo>
                    <a:pt x="3645" y="254"/>
                  </a:lnTo>
                  <a:lnTo>
                    <a:pt x="3645" y="254"/>
                  </a:lnTo>
                  <a:lnTo>
                    <a:pt x="3646" y="254"/>
                  </a:lnTo>
                  <a:lnTo>
                    <a:pt x="3646" y="254"/>
                  </a:lnTo>
                  <a:lnTo>
                    <a:pt x="3646" y="222"/>
                  </a:lnTo>
                  <a:lnTo>
                    <a:pt x="3647" y="222"/>
                  </a:lnTo>
                  <a:lnTo>
                    <a:pt x="3647" y="222"/>
                  </a:lnTo>
                  <a:lnTo>
                    <a:pt x="3648" y="222"/>
                  </a:lnTo>
                  <a:lnTo>
                    <a:pt x="3648" y="222"/>
                  </a:lnTo>
                  <a:lnTo>
                    <a:pt x="3649" y="142"/>
                  </a:lnTo>
                  <a:lnTo>
                    <a:pt x="3649" y="142"/>
                  </a:lnTo>
                  <a:lnTo>
                    <a:pt x="3650" y="142"/>
                  </a:lnTo>
                  <a:lnTo>
                    <a:pt x="3650" y="142"/>
                  </a:lnTo>
                  <a:lnTo>
                    <a:pt x="3650" y="142"/>
                  </a:lnTo>
                  <a:lnTo>
                    <a:pt x="3651" y="40"/>
                  </a:lnTo>
                  <a:lnTo>
                    <a:pt x="3651" y="40"/>
                  </a:lnTo>
                  <a:lnTo>
                    <a:pt x="3652" y="40"/>
                  </a:lnTo>
                  <a:lnTo>
                    <a:pt x="3652" y="40"/>
                  </a:lnTo>
                  <a:lnTo>
                    <a:pt x="3653" y="40"/>
                  </a:lnTo>
                  <a:lnTo>
                    <a:pt x="3653" y="0"/>
                  </a:lnTo>
                  <a:lnTo>
                    <a:pt x="3654" y="0"/>
                  </a:lnTo>
                  <a:lnTo>
                    <a:pt x="3654" y="0"/>
                  </a:lnTo>
                  <a:lnTo>
                    <a:pt x="3654" y="0"/>
                  </a:lnTo>
                  <a:lnTo>
                    <a:pt x="3655" y="0"/>
                  </a:lnTo>
                  <a:lnTo>
                    <a:pt x="3655" y="0"/>
                  </a:lnTo>
                  <a:lnTo>
                    <a:pt x="3656" y="0"/>
                  </a:lnTo>
                  <a:lnTo>
                    <a:pt x="3656" y="0"/>
                  </a:lnTo>
                  <a:lnTo>
                    <a:pt x="3656" y="0"/>
                  </a:lnTo>
                  <a:lnTo>
                    <a:pt x="3657" y="0"/>
                  </a:lnTo>
                  <a:lnTo>
                    <a:pt x="3657" y="0"/>
                  </a:lnTo>
                  <a:lnTo>
                    <a:pt x="3658" y="0"/>
                  </a:lnTo>
                  <a:lnTo>
                    <a:pt x="3658" y="0"/>
                  </a:lnTo>
                  <a:lnTo>
                    <a:pt x="3659" y="0"/>
                  </a:lnTo>
                  <a:lnTo>
                    <a:pt x="3659" y="0"/>
                  </a:lnTo>
                  <a:lnTo>
                    <a:pt x="3660" y="0"/>
                  </a:lnTo>
                  <a:lnTo>
                    <a:pt x="3660" y="0"/>
                  </a:lnTo>
                  <a:lnTo>
                    <a:pt x="3660" y="0"/>
                  </a:lnTo>
                  <a:lnTo>
                    <a:pt x="3661" y="0"/>
                  </a:lnTo>
                  <a:lnTo>
                    <a:pt x="3661" y="0"/>
                  </a:lnTo>
                  <a:lnTo>
                    <a:pt x="3662" y="0"/>
                  </a:lnTo>
                  <a:lnTo>
                    <a:pt x="3662" y="0"/>
                  </a:lnTo>
                  <a:lnTo>
                    <a:pt x="3662" y="0"/>
                  </a:lnTo>
                  <a:lnTo>
                    <a:pt x="3663" y="0"/>
                  </a:lnTo>
                  <a:lnTo>
                    <a:pt x="3664" y="0"/>
                  </a:lnTo>
                  <a:lnTo>
                    <a:pt x="3664" y="0"/>
                  </a:lnTo>
                  <a:lnTo>
                    <a:pt x="3664" y="0"/>
                  </a:lnTo>
                  <a:lnTo>
                    <a:pt x="3665" y="0"/>
                  </a:lnTo>
                  <a:lnTo>
                    <a:pt x="3665" y="0"/>
                  </a:lnTo>
                  <a:lnTo>
                    <a:pt x="3666" y="0"/>
                  </a:lnTo>
                  <a:lnTo>
                    <a:pt x="3666" y="0"/>
                  </a:lnTo>
                  <a:lnTo>
                    <a:pt x="3666" y="0"/>
                  </a:lnTo>
                  <a:lnTo>
                    <a:pt x="3667" y="0"/>
                  </a:lnTo>
                  <a:lnTo>
                    <a:pt x="3667" y="0"/>
                  </a:lnTo>
                  <a:lnTo>
                    <a:pt x="3668" y="0"/>
                  </a:lnTo>
                  <a:lnTo>
                    <a:pt x="3668" y="0"/>
                  </a:lnTo>
                  <a:lnTo>
                    <a:pt x="3669" y="0"/>
                  </a:lnTo>
                  <a:lnTo>
                    <a:pt x="3669" y="0"/>
                  </a:lnTo>
                  <a:lnTo>
                    <a:pt x="3670" y="0"/>
                  </a:lnTo>
                  <a:lnTo>
                    <a:pt x="3670" y="0"/>
                  </a:lnTo>
                  <a:lnTo>
                    <a:pt x="3671" y="0"/>
                  </a:lnTo>
                  <a:lnTo>
                    <a:pt x="3671" y="0"/>
                  </a:lnTo>
                  <a:lnTo>
                    <a:pt x="3671" y="0"/>
                  </a:lnTo>
                  <a:lnTo>
                    <a:pt x="3672" y="0"/>
                  </a:lnTo>
                  <a:lnTo>
                    <a:pt x="3672" y="0"/>
                  </a:lnTo>
                  <a:lnTo>
                    <a:pt x="3673" y="4"/>
                  </a:lnTo>
                  <a:lnTo>
                    <a:pt x="3673" y="4"/>
                  </a:lnTo>
                  <a:lnTo>
                    <a:pt x="3673" y="4"/>
                  </a:lnTo>
                  <a:lnTo>
                    <a:pt x="3674" y="4"/>
                  </a:lnTo>
                  <a:lnTo>
                    <a:pt x="3674" y="4"/>
                  </a:lnTo>
                  <a:lnTo>
                    <a:pt x="3675" y="36"/>
                  </a:lnTo>
                  <a:lnTo>
                    <a:pt x="3675" y="36"/>
                  </a:lnTo>
                  <a:lnTo>
                    <a:pt x="3676" y="36"/>
                  </a:lnTo>
                  <a:lnTo>
                    <a:pt x="3676" y="36"/>
                  </a:lnTo>
                  <a:lnTo>
                    <a:pt x="3677" y="36"/>
                  </a:lnTo>
                  <a:lnTo>
                    <a:pt x="3677" y="53"/>
                  </a:lnTo>
                  <a:lnTo>
                    <a:pt x="3677" y="53"/>
                  </a:lnTo>
                  <a:lnTo>
                    <a:pt x="3678" y="53"/>
                  </a:lnTo>
                  <a:lnTo>
                    <a:pt x="3678" y="53"/>
                  </a:lnTo>
                  <a:lnTo>
                    <a:pt x="3679" y="53"/>
                  </a:lnTo>
                  <a:lnTo>
                    <a:pt x="3679" y="61"/>
                  </a:lnTo>
                  <a:lnTo>
                    <a:pt x="3680" y="61"/>
                  </a:lnTo>
                  <a:lnTo>
                    <a:pt x="3680" y="61"/>
                  </a:lnTo>
                  <a:lnTo>
                    <a:pt x="3681" y="61"/>
                  </a:lnTo>
                  <a:lnTo>
                    <a:pt x="3681" y="61"/>
                  </a:lnTo>
                  <a:lnTo>
                    <a:pt x="3681" y="72"/>
                  </a:lnTo>
                  <a:lnTo>
                    <a:pt x="3682" y="72"/>
                  </a:lnTo>
                  <a:lnTo>
                    <a:pt x="3682" y="72"/>
                  </a:lnTo>
                  <a:lnTo>
                    <a:pt x="3683" y="72"/>
                  </a:lnTo>
                  <a:lnTo>
                    <a:pt x="3683" y="72"/>
                  </a:lnTo>
                  <a:lnTo>
                    <a:pt x="3683" y="106"/>
                  </a:lnTo>
                  <a:lnTo>
                    <a:pt x="3684" y="106"/>
                  </a:lnTo>
                  <a:lnTo>
                    <a:pt x="3684" y="106"/>
                  </a:lnTo>
                  <a:lnTo>
                    <a:pt x="3685" y="106"/>
                  </a:lnTo>
                  <a:lnTo>
                    <a:pt x="3685" y="106"/>
                  </a:lnTo>
                  <a:lnTo>
                    <a:pt x="3686" y="114"/>
                  </a:lnTo>
                  <a:lnTo>
                    <a:pt x="3686" y="114"/>
                  </a:lnTo>
                  <a:lnTo>
                    <a:pt x="3687" y="114"/>
                  </a:lnTo>
                  <a:lnTo>
                    <a:pt x="3687" y="114"/>
                  </a:lnTo>
                  <a:lnTo>
                    <a:pt x="3687" y="114"/>
                  </a:lnTo>
                  <a:lnTo>
                    <a:pt x="3688" y="157"/>
                  </a:lnTo>
                  <a:lnTo>
                    <a:pt x="3688" y="157"/>
                  </a:lnTo>
                  <a:lnTo>
                    <a:pt x="3689" y="157"/>
                  </a:lnTo>
                  <a:lnTo>
                    <a:pt x="3689" y="157"/>
                  </a:lnTo>
                  <a:lnTo>
                    <a:pt x="3689" y="157"/>
                  </a:lnTo>
                  <a:lnTo>
                    <a:pt x="3690" y="182"/>
                  </a:lnTo>
                  <a:lnTo>
                    <a:pt x="3690" y="182"/>
                  </a:lnTo>
                  <a:lnTo>
                    <a:pt x="3691" y="182"/>
                  </a:lnTo>
                  <a:lnTo>
                    <a:pt x="3691" y="182"/>
                  </a:lnTo>
                  <a:lnTo>
                    <a:pt x="3692" y="182"/>
                  </a:lnTo>
                  <a:lnTo>
                    <a:pt x="3692" y="203"/>
                  </a:lnTo>
                  <a:lnTo>
                    <a:pt x="3693" y="203"/>
                  </a:lnTo>
                  <a:lnTo>
                    <a:pt x="3693" y="203"/>
                  </a:lnTo>
                  <a:lnTo>
                    <a:pt x="3693" y="203"/>
                  </a:lnTo>
                  <a:lnTo>
                    <a:pt x="3694" y="203"/>
                  </a:lnTo>
                  <a:lnTo>
                    <a:pt x="3694" y="195"/>
                  </a:lnTo>
                  <a:lnTo>
                    <a:pt x="3695" y="195"/>
                  </a:lnTo>
                  <a:lnTo>
                    <a:pt x="3695" y="195"/>
                  </a:lnTo>
                  <a:lnTo>
                    <a:pt x="3696" y="195"/>
                  </a:lnTo>
                  <a:lnTo>
                    <a:pt x="3696" y="195"/>
                  </a:lnTo>
                  <a:lnTo>
                    <a:pt x="3697" y="222"/>
                  </a:lnTo>
                  <a:lnTo>
                    <a:pt x="3697" y="222"/>
                  </a:lnTo>
                  <a:lnTo>
                    <a:pt x="3697" y="222"/>
                  </a:lnTo>
                  <a:lnTo>
                    <a:pt x="3698" y="222"/>
                  </a:lnTo>
                  <a:lnTo>
                    <a:pt x="3698" y="222"/>
                  </a:lnTo>
                  <a:lnTo>
                    <a:pt x="3699" y="246"/>
                  </a:lnTo>
                  <a:lnTo>
                    <a:pt x="3699" y="246"/>
                  </a:lnTo>
                  <a:lnTo>
                    <a:pt x="3699" y="246"/>
                  </a:lnTo>
                  <a:lnTo>
                    <a:pt x="3700" y="246"/>
                  </a:lnTo>
                  <a:lnTo>
                    <a:pt x="3700" y="246"/>
                  </a:lnTo>
                  <a:lnTo>
                    <a:pt x="3701" y="263"/>
                  </a:lnTo>
                  <a:lnTo>
                    <a:pt x="3701" y="263"/>
                  </a:lnTo>
                  <a:lnTo>
                    <a:pt x="3702" y="263"/>
                  </a:lnTo>
                  <a:lnTo>
                    <a:pt x="3702" y="263"/>
                  </a:lnTo>
                  <a:lnTo>
                    <a:pt x="3703" y="263"/>
                  </a:lnTo>
                  <a:lnTo>
                    <a:pt x="3703" y="274"/>
                  </a:lnTo>
                  <a:lnTo>
                    <a:pt x="3704" y="274"/>
                  </a:lnTo>
                  <a:lnTo>
                    <a:pt x="3704" y="274"/>
                  </a:lnTo>
                  <a:lnTo>
                    <a:pt x="3704" y="274"/>
                  </a:lnTo>
                  <a:lnTo>
                    <a:pt x="3705" y="274"/>
                  </a:lnTo>
                  <a:lnTo>
                    <a:pt x="3705" y="288"/>
                  </a:lnTo>
                  <a:lnTo>
                    <a:pt x="3706" y="288"/>
                  </a:lnTo>
                  <a:lnTo>
                    <a:pt x="3706" y="288"/>
                  </a:lnTo>
                  <a:lnTo>
                    <a:pt x="3706" y="288"/>
                  </a:lnTo>
                  <a:lnTo>
                    <a:pt x="3707" y="288"/>
                  </a:lnTo>
                  <a:lnTo>
                    <a:pt x="3708" y="305"/>
                  </a:lnTo>
                  <a:lnTo>
                    <a:pt x="3708" y="305"/>
                  </a:lnTo>
                  <a:lnTo>
                    <a:pt x="3708" y="305"/>
                  </a:lnTo>
                  <a:lnTo>
                    <a:pt x="3709" y="305"/>
                  </a:lnTo>
                  <a:lnTo>
                    <a:pt x="3709" y="305"/>
                  </a:lnTo>
                  <a:lnTo>
                    <a:pt x="3710" y="327"/>
                  </a:lnTo>
                  <a:lnTo>
                    <a:pt x="3710" y="327"/>
                  </a:lnTo>
                  <a:lnTo>
                    <a:pt x="3710" y="327"/>
                  </a:lnTo>
                  <a:lnTo>
                    <a:pt x="3711" y="327"/>
                  </a:lnTo>
                  <a:lnTo>
                    <a:pt x="3711" y="327"/>
                  </a:lnTo>
                  <a:lnTo>
                    <a:pt x="3712" y="335"/>
                  </a:lnTo>
                  <a:lnTo>
                    <a:pt x="3712" y="335"/>
                  </a:lnTo>
                  <a:lnTo>
                    <a:pt x="3713" y="335"/>
                  </a:lnTo>
                  <a:lnTo>
                    <a:pt x="3713" y="335"/>
                  </a:lnTo>
                  <a:lnTo>
                    <a:pt x="3714" y="335"/>
                  </a:lnTo>
                  <a:lnTo>
                    <a:pt x="3714" y="348"/>
                  </a:lnTo>
                  <a:lnTo>
                    <a:pt x="3714" y="348"/>
                  </a:lnTo>
                  <a:lnTo>
                    <a:pt x="3715" y="348"/>
                  </a:lnTo>
                  <a:lnTo>
                    <a:pt x="3715" y="348"/>
                  </a:lnTo>
                  <a:lnTo>
                    <a:pt x="3716" y="348"/>
                  </a:lnTo>
                  <a:lnTo>
                    <a:pt x="3716" y="318"/>
                  </a:lnTo>
                  <a:lnTo>
                    <a:pt x="3716" y="318"/>
                  </a:lnTo>
                  <a:lnTo>
                    <a:pt x="3717" y="318"/>
                  </a:lnTo>
                  <a:lnTo>
                    <a:pt x="3717" y="318"/>
                  </a:lnTo>
                  <a:lnTo>
                    <a:pt x="3718" y="318"/>
                  </a:lnTo>
                  <a:lnTo>
                    <a:pt x="3718" y="324"/>
                  </a:lnTo>
                  <a:lnTo>
                    <a:pt x="3719" y="324"/>
                  </a:lnTo>
                  <a:lnTo>
                    <a:pt x="3719" y="324"/>
                  </a:lnTo>
                  <a:lnTo>
                    <a:pt x="3720" y="324"/>
                  </a:lnTo>
                  <a:lnTo>
                    <a:pt x="3720" y="324"/>
                  </a:lnTo>
                  <a:lnTo>
                    <a:pt x="3720" y="320"/>
                  </a:lnTo>
                  <a:lnTo>
                    <a:pt x="3721" y="320"/>
                  </a:lnTo>
                  <a:lnTo>
                    <a:pt x="3721" y="320"/>
                  </a:lnTo>
                  <a:lnTo>
                    <a:pt x="3722" y="320"/>
                  </a:lnTo>
                  <a:lnTo>
                    <a:pt x="3722" y="320"/>
                  </a:lnTo>
                  <a:lnTo>
                    <a:pt x="3723" y="350"/>
                  </a:lnTo>
                  <a:lnTo>
                    <a:pt x="3723" y="350"/>
                  </a:lnTo>
                  <a:lnTo>
                    <a:pt x="3724" y="350"/>
                  </a:lnTo>
                  <a:lnTo>
                    <a:pt x="3724" y="350"/>
                  </a:lnTo>
                  <a:lnTo>
                    <a:pt x="3724" y="350"/>
                  </a:lnTo>
                  <a:lnTo>
                    <a:pt x="3725" y="343"/>
                  </a:lnTo>
                  <a:lnTo>
                    <a:pt x="3725" y="343"/>
                  </a:lnTo>
                  <a:lnTo>
                    <a:pt x="3726" y="343"/>
                  </a:lnTo>
                  <a:lnTo>
                    <a:pt x="3726" y="343"/>
                  </a:lnTo>
                  <a:lnTo>
                    <a:pt x="3726" y="343"/>
                  </a:lnTo>
                  <a:lnTo>
                    <a:pt x="3727" y="352"/>
                  </a:lnTo>
                  <a:lnTo>
                    <a:pt x="3727" y="352"/>
                  </a:lnTo>
                  <a:lnTo>
                    <a:pt x="3728" y="352"/>
                  </a:lnTo>
                  <a:lnTo>
                    <a:pt x="3728" y="352"/>
                  </a:lnTo>
                  <a:lnTo>
                    <a:pt x="3729" y="352"/>
                  </a:lnTo>
                  <a:lnTo>
                    <a:pt x="3729" y="352"/>
                  </a:lnTo>
                  <a:lnTo>
                    <a:pt x="3730" y="352"/>
                  </a:lnTo>
                  <a:lnTo>
                    <a:pt x="3730" y="352"/>
                  </a:lnTo>
                  <a:lnTo>
                    <a:pt x="3730" y="352"/>
                  </a:lnTo>
                  <a:lnTo>
                    <a:pt x="3731" y="352"/>
                  </a:lnTo>
                  <a:lnTo>
                    <a:pt x="3731" y="358"/>
                  </a:lnTo>
                  <a:lnTo>
                    <a:pt x="3732" y="358"/>
                  </a:lnTo>
                  <a:lnTo>
                    <a:pt x="3732" y="358"/>
                  </a:lnTo>
                  <a:lnTo>
                    <a:pt x="3733" y="358"/>
                  </a:lnTo>
                  <a:lnTo>
                    <a:pt x="3733" y="358"/>
                  </a:lnTo>
                  <a:lnTo>
                    <a:pt x="3733" y="364"/>
                  </a:lnTo>
                  <a:lnTo>
                    <a:pt x="3734" y="364"/>
                  </a:lnTo>
                  <a:lnTo>
                    <a:pt x="3734" y="364"/>
                  </a:lnTo>
                  <a:lnTo>
                    <a:pt x="3735" y="364"/>
                  </a:lnTo>
                  <a:lnTo>
                    <a:pt x="3735" y="364"/>
                  </a:lnTo>
                  <a:lnTo>
                    <a:pt x="3736" y="384"/>
                  </a:lnTo>
                  <a:lnTo>
                    <a:pt x="3736" y="384"/>
                  </a:lnTo>
                  <a:lnTo>
                    <a:pt x="3737" y="384"/>
                  </a:lnTo>
                  <a:lnTo>
                    <a:pt x="3737" y="384"/>
                  </a:lnTo>
                  <a:lnTo>
                    <a:pt x="3737" y="384"/>
                  </a:lnTo>
                  <a:lnTo>
                    <a:pt x="3738" y="390"/>
                  </a:lnTo>
                  <a:lnTo>
                    <a:pt x="3738" y="390"/>
                  </a:lnTo>
                  <a:lnTo>
                    <a:pt x="3739" y="390"/>
                  </a:lnTo>
                  <a:lnTo>
                    <a:pt x="3739" y="390"/>
                  </a:lnTo>
                  <a:lnTo>
                    <a:pt x="3740" y="390"/>
                  </a:lnTo>
                  <a:lnTo>
                    <a:pt x="3740" y="401"/>
                  </a:lnTo>
                  <a:lnTo>
                    <a:pt x="3741" y="401"/>
                  </a:lnTo>
                  <a:lnTo>
                    <a:pt x="3741" y="401"/>
                  </a:lnTo>
                  <a:lnTo>
                    <a:pt x="3741" y="401"/>
                  </a:lnTo>
                  <a:lnTo>
                    <a:pt x="3742" y="401"/>
                  </a:lnTo>
                  <a:lnTo>
                    <a:pt x="3742" y="407"/>
                  </a:lnTo>
                  <a:lnTo>
                    <a:pt x="3743" y="407"/>
                  </a:lnTo>
                  <a:lnTo>
                    <a:pt x="3743" y="407"/>
                  </a:lnTo>
                  <a:lnTo>
                    <a:pt x="3743" y="407"/>
                  </a:lnTo>
                  <a:lnTo>
                    <a:pt x="3744" y="407"/>
                  </a:lnTo>
                  <a:lnTo>
                    <a:pt x="3744" y="392"/>
                  </a:lnTo>
                  <a:lnTo>
                    <a:pt x="3745" y="392"/>
                  </a:lnTo>
                  <a:lnTo>
                    <a:pt x="3745" y="392"/>
                  </a:lnTo>
                  <a:lnTo>
                    <a:pt x="3746" y="392"/>
                  </a:lnTo>
                  <a:lnTo>
                    <a:pt x="3746" y="392"/>
                  </a:lnTo>
                  <a:lnTo>
                    <a:pt x="3747" y="418"/>
                  </a:lnTo>
                  <a:lnTo>
                    <a:pt x="3747" y="418"/>
                  </a:lnTo>
                  <a:lnTo>
                    <a:pt x="3747" y="418"/>
                  </a:lnTo>
                  <a:lnTo>
                    <a:pt x="3748" y="418"/>
                  </a:lnTo>
                  <a:lnTo>
                    <a:pt x="3748" y="418"/>
                  </a:lnTo>
                  <a:lnTo>
                    <a:pt x="3749" y="426"/>
                  </a:lnTo>
                  <a:lnTo>
                    <a:pt x="3749" y="426"/>
                  </a:lnTo>
                  <a:lnTo>
                    <a:pt x="3749" y="426"/>
                  </a:lnTo>
                  <a:lnTo>
                    <a:pt x="3750" y="426"/>
                  </a:lnTo>
                  <a:lnTo>
                    <a:pt x="3750" y="426"/>
                  </a:lnTo>
                  <a:lnTo>
                    <a:pt x="3751" y="405"/>
                  </a:lnTo>
                  <a:lnTo>
                    <a:pt x="3751" y="405"/>
                  </a:lnTo>
                  <a:lnTo>
                    <a:pt x="3752" y="405"/>
                  </a:lnTo>
                  <a:lnTo>
                    <a:pt x="3752" y="405"/>
                  </a:lnTo>
                  <a:lnTo>
                    <a:pt x="3753" y="405"/>
                  </a:lnTo>
                  <a:lnTo>
                    <a:pt x="3753" y="422"/>
                  </a:lnTo>
                  <a:lnTo>
                    <a:pt x="3753" y="422"/>
                  </a:lnTo>
                  <a:lnTo>
                    <a:pt x="3754" y="422"/>
                  </a:lnTo>
                  <a:lnTo>
                    <a:pt x="3754" y="422"/>
                  </a:lnTo>
                  <a:lnTo>
                    <a:pt x="3755" y="422"/>
                  </a:lnTo>
                  <a:lnTo>
                    <a:pt x="3755" y="409"/>
                  </a:lnTo>
                  <a:lnTo>
                    <a:pt x="3756" y="409"/>
                  </a:lnTo>
                  <a:lnTo>
                    <a:pt x="3756" y="409"/>
                  </a:lnTo>
                  <a:lnTo>
                    <a:pt x="3757" y="409"/>
                  </a:lnTo>
                  <a:lnTo>
                    <a:pt x="3757" y="409"/>
                  </a:lnTo>
                  <a:lnTo>
                    <a:pt x="3757" y="403"/>
                  </a:lnTo>
                  <a:lnTo>
                    <a:pt x="3758" y="403"/>
                  </a:lnTo>
                  <a:lnTo>
                    <a:pt x="3758" y="403"/>
                  </a:lnTo>
                  <a:lnTo>
                    <a:pt x="3759" y="403"/>
                  </a:lnTo>
                  <a:lnTo>
                    <a:pt x="3759" y="403"/>
                  </a:lnTo>
                  <a:lnTo>
                    <a:pt x="3759" y="395"/>
                  </a:lnTo>
                  <a:lnTo>
                    <a:pt x="3760" y="395"/>
                  </a:lnTo>
                  <a:lnTo>
                    <a:pt x="3760" y="395"/>
                  </a:lnTo>
                  <a:lnTo>
                    <a:pt x="3761" y="395"/>
                  </a:lnTo>
                  <a:lnTo>
                    <a:pt x="3761" y="395"/>
                  </a:lnTo>
                  <a:lnTo>
                    <a:pt x="3762" y="394"/>
                  </a:lnTo>
                  <a:lnTo>
                    <a:pt x="3762" y="394"/>
                  </a:lnTo>
                  <a:lnTo>
                    <a:pt x="3763" y="394"/>
                  </a:lnTo>
                  <a:lnTo>
                    <a:pt x="3763" y="394"/>
                  </a:lnTo>
                  <a:lnTo>
                    <a:pt x="3763" y="394"/>
                  </a:lnTo>
                  <a:lnTo>
                    <a:pt x="3764" y="386"/>
                  </a:lnTo>
                  <a:lnTo>
                    <a:pt x="3764" y="386"/>
                  </a:lnTo>
                  <a:lnTo>
                    <a:pt x="3765" y="386"/>
                  </a:lnTo>
                  <a:lnTo>
                    <a:pt x="3765" y="386"/>
                  </a:lnTo>
                  <a:lnTo>
                    <a:pt x="3766" y="386"/>
                  </a:lnTo>
                  <a:lnTo>
                    <a:pt x="3766" y="356"/>
                  </a:lnTo>
                  <a:lnTo>
                    <a:pt x="3767" y="356"/>
                  </a:lnTo>
                  <a:lnTo>
                    <a:pt x="3767" y="356"/>
                  </a:lnTo>
                  <a:lnTo>
                    <a:pt x="3768" y="356"/>
                  </a:lnTo>
                  <a:lnTo>
                    <a:pt x="3768" y="356"/>
                  </a:lnTo>
                  <a:lnTo>
                    <a:pt x="3768" y="280"/>
                  </a:lnTo>
                  <a:lnTo>
                    <a:pt x="3769" y="280"/>
                  </a:lnTo>
                  <a:lnTo>
                    <a:pt x="3769" y="280"/>
                  </a:lnTo>
                  <a:lnTo>
                    <a:pt x="3770" y="280"/>
                  </a:lnTo>
                  <a:lnTo>
                    <a:pt x="3770" y="280"/>
                  </a:lnTo>
                  <a:lnTo>
                    <a:pt x="3770" y="259"/>
                  </a:lnTo>
                  <a:lnTo>
                    <a:pt x="3771" y="259"/>
                  </a:lnTo>
                  <a:lnTo>
                    <a:pt x="3771" y="259"/>
                  </a:lnTo>
                  <a:lnTo>
                    <a:pt x="3772" y="259"/>
                  </a:lnTo>
                  <a:lnTo>
                    <a:pt x="3772" y="259"/>
                  </a:lnTo>
                  <a:lnTo>
                    <a:pt x="3773" y="248"/>
                  </a:lnTo>
                  <a:lnTo>
                    <a:pt x="3773" y="248"/>
                  </a:lnTo>
                  <a:lnTo>
                    <a:pt x="3774" y="248"/>
                  </a:lnTo>
                  <a:lnTo>
                    <a:pt x="3774" y="248"/>
                  </a:lnTo>
                  <a:lnTo>
                    <a:pt x="3774" y="248"/>
                  </a:lnTo>
                  <a:lnTo>
                    <a:pt x="3775" y="271"/>
                  </a:lnTo>
                  <a:lnTo>
                    <a:pt x="3775" y="271"/>
                  </a:lnTo>
                  <a:lnTo>
                    <a:pt x="3776" y="271"/>
                  </a:lnTo>
                  <a:lnTo>
                    <a:pt x="3776" y="271"/>
                  </a:lnTo>
                  <a:lnTo>
                    <a:pt x="3776" y="271"/>
                  </a:lnTo>
                  <a:lnTo>
                    <a:pt x="3777" y="277"/>
                  </a:lnTo>
                  <a:lnTo>
                    <a:pt x="3777" y="277"/>
                  </a:lnTo>
                  <a:lnTo>
                    <a:pt x="3778" y="277"/>
                  </a:lnTo>
                  <a:lnTo>
                    <a:pt x="3778" y="277"/>
                  </a:lnTo>
                  <a:lnTo>
                    <a:pt x="3779" y="277"/>
                  </a:lnTo>
                  <a:lnTo>
                    <a:pt x="3779" y="269"/>
                  </a:lnTo>
                  <a:lnTo>
                    <a:pt x="3780" y="269"/>
                  </a:lnTo>
                  <a:lnTo>
                    <a:pt x="3780" y="269"/>
                  </a:lnTo>
                  <a:lnTo>
                    <a:pt x="3780" y="269"/>
                  </a:lnTo>
                  <a:lnTo>
                    <a:pt x="3781" y="269"/>
                  </a:lnTo>
                  <a:lnTo>
                    <a:pt x="3781" y="277"/>
                  </a:lnTo>
                  <a:lnTo>
                    <a:pt x="3782" y="277"/>
                  </a:lnTo>
                  <a:lnTo>
                    <a:pt x="3782" y="277"/>
                  </a:lnTo>
                  <a:lnTo>
                    <a:pt x="3783" y="277"/>
                  </a:lnTo>
                  <a:lnTo>
                    <a:pt x="3783" y="277"/>
                  </a:lnTo>
                  <a:lnTo>
                    <a:pt x="3784" y="274"/>
                  </a:lnTo>
                  <a:lnTo>
                    <a:pt x="3784" y="274"/>
                  </a:lnTo>
                  <a:lnTo>
                    <a:pt x="3784" y="274"/>
                  </a:lnTo>
                  <a:lnTo>
                    <a:pt x="3785" y="274"/>
                  </a:lnTo>
                  <a:lnTo>
                    <a:pt x="3785" y="274"/>
                  </a:lnTo>
                  <a:lnTo>
                    <a:pt x="3786" y="282"/>
                  </a:lnTo>
                  <a:lnTo>
                    <a:pt x="3786" y="282"/>
                  </a:lnTo>
                  <a:lnTo>
                    <a:pt x="3786" y="282"/>
                  </a:lnTo>
                  <a:lnTo>
                    <a:pt x="3787" y="282"/>
                  </a:lnTo>
                  <a:lnTo>
                    <a:pt x="3787" y="282"/>
                  </a:lnTo>
                  <a:lnTo>
                    <a:pt x="3788" y="293"/>
                  </a:lnTo>
                  <a:lnTo>
                    <a:pt x="3788" y="293"/>
                  </a:lnTo>
                  <a:lnTo>
                    <a:pt x="3789" y="293"/>
                  </a:lnTo>
                  <a:lnTo>
                    <a:pt x="3789" y="293"/>
                  </a:lnTo>
                  <a:lnTo>
                    <a:pt x="3790" y="293"/>
                  </a:lnTo>
                  <a:lnTo>
                    <a:pt x="3790" y="297"/>
                  </a:lnTo>
                  <a:lnTo>
                    <a:pt x="3790" y="297"/>
                  </a:lnTo>
                  <a:lnTo>
                    <a:pt x="3791" y="297"/>
                  </a:lnTo>
                  <a:lnTo>
                    <a:pt x="3791" y="297"/>
                  </a:lnTo>
                  <a:lnTo>
                    <a:pt x="3792" y="297"/>
                  </a:lnTo>
                  <a:lnTo>
                    <a:pt x="3792" y="299"/>
                  </a:lnTo>
                  <a:lnTo>
                    <a:pt x="3792" y="299"/>
                  </a:lnTo>
                  <a:lnTo>
                    <a:pt x="3793" y="299"/>
                  </a:lnTo>
                  <a:lnTo>
                    <a:pt x="3793" y="299"/>
                  </a:lnTo>
                  <a:lnTo>
                    <a:pt x="3794" y="299"/>
                  </a:lnTo>
                  <a:lnTo>
                    <a:pt x="3794" y="310"/>
                  </a:lnTo>
                  <a:lnTo>
                    <a:pt x="3795" y="310"/>
                  </a:lnTo>
                  <a:lnTo>
                    <a:pt x="3795" y="310"/>
                  </a:lnTo>
                  <a:lnTo>
                    <a:pt x="3796" y="310"/>
                  </a:lnTo>
                  <a:lnTo>
                    <a:pt x="3796" y="310"/>
                  </a:lnTo>
                  <a:lnTo>
                    <a:pt x="3797" y="307"/>
                  </a:lnTo>
                  <a:lnTo>
                    <a:pt x="3797" y="307"/>
                  </a:lnTo>
                  <a:lnTo>
                    <a:pt x="3797" y="307"/>
                  </a:lnTo>
                  <a:lnTo>
                    <a:pt x="3798" y="307"/>
                  </a:lnTo>
                  <a:lnTo>
                    <a:pt x="3798" y="307"/>
                  </a:lnTo>
                  <a:lnTo>
                    <a:pt x="3799" y="301"/>
                  </a:lnTo>
                  <a:lnTo>
                    <a:pt x="3799" y="301"/>
                  </a:lnTo>
                  <a:lnTo>
                    <a:pt x="3800" y="301"/>
                  </a:lnTo>
                  <a:lnTo>
                    <a:pt x="3800" y="301"/>
                  </a:lnTo>
                  <a:lnTo>
                    <a:pt x="3801" y="301"/>
                  </a:lnTo>
                  <a:lnTo>
                    <a:pt x="3801" y="305"/>
                  </a:lnTo>
                  <a:lnTo>
                    <a:pt x="3801" y="305"/>
                  </a:lnTo>
                  <a:lnTo>
                    <a:pt x="3802" y="305"/>
                  </a:lnTo>
                  <a:lnTo>
                    <a:pt x="3802" y="305"/>
                  </a:lnTo>
                  <a:lnTo>
                    <a:pt x="3803" y="305"/>
                  </a:lnTo>
                  <a:lnTo>
                    <a:pt x="3803" y="307"/>
                  </a:lnTo>
                  <a:lnTo>
                    <a:pt x="3803" y="307"/>
                  </a:lnTo>
                  <a:lnTo>
                    <a:pt x="3804" y="307"/>
                  </a:lnTo>
                  <a:lnTo>
                    <a:pt x="3804" y="307"/>
                  </a:lnTo>
                  <a:lnTo>
                    <a:pt x="3805" y="307"/>
                  </a:lnTo>
                  <a:lnTo>
                    <a:pt x="3805" y="303"/>
                  </a:lnTo>
                  <a:lnTo>
                    <a:pt x="3806" y="303"/>
                  </a:lnTo>
                  <a:lnTo>
                    <a:pt x="3806" y="303"/>
                  </a:lnTo>
                  <a:lnTo>
                    <a:pt x="3807" y="303"/>
                  </a:lnTo>
                  <a:lnTo>
                    <a:pt x="3807" y="303"/>
                  </a:lnTo>
                  <a:lnTo>
                    <a:pt x="3807" y="307"/>
                  </a:lnTo>
                  <a:lnTo>
                    <a:pt x="3808" y="307"/>
                  </a:lnTo>
                  <a:lnTo>
                    <a:pt x="3808" y="307"/>
                  </a:lnTo>
                  <a:lnTo>
                    <a:pt x="3809" y="307"/>
                  </a:lnTo>
                  <a:lnTo>
                    <a:pt x="3809" y="307"/>
                  </a:lnTo>
                  <a:lnTo>
                    <a:pt x="3810" y="297"/>
                  </a:lnTo>
                  <a:lnTo>
                    <a:pt x="3810" y="297"/>
                  </a:lnTo>
                  <a:lnTo>
                    <a:pt x="3811" y="297"/>
                  </a:lnTo>
                  <a:lnTo>
                    <a:pt x="3811" y="297"/>
                  </a:lnTo>
                  <a:lnTo>
                    <a:pt x="3811" y="297"/>
                  </a:lnTo>
                  <a:lnTo>
                    <a:pt x="3812" y="314"/>
                  </a:lnTo>
                  <a:lnTo>
                    <a:pt x="3812" y="314"/>
                  </a:lnTo>
                  <a:lnTo>
                    <a:pt x="3813" y="314"/>
                  </a:lnTo>
                  <a:lnTo>
                    <a:pt x="3813" y="314"/>
                  </a:lnTo>
                  <a:lnTo>
                    <a:pt x="3813" y="314"/>
                  </a:lnTo>
                  <a:lnTo>
                    <a:pt x="3814" y="310"/>
                  </a:lnTo>
                  <a:lnTo>
                    <a:pt x="3814" y="310"/>
                  </a:lnTo>
                  <a:lnTo>
                    <a:pt x="3815" y="310"/>
                  </a:lnTo>
                  <a:lnTo>
                    <a:pt x="3815" y="310"/>
                  </a:lnTo>
                  <a:lnTo>
                    <a:pt x="3816" y="310"/>
                  </a:lnTo>
                  <a:lnTo>
                    <a:pt x="3816" y="309"/>
                  </a:lnTo>
                  <a:lnTo>
                    <a:pt x="3817" y="309"/>
                  </a:lnTo>
                  <a:lnTo>
                    <a:pt x="3817" y="309"/>
                  </a:lnTo>
                  <a:lnTo>
                    <a:pt x="3817" y="309"/>
                  </a:lnTo>
                  <a:lnTo>
                    <a:pt x="3818" y="309"/>
                  </a:lnTo>
                  <a:lnTo>
                    <a:pt x="3818" y="314"/>
                  </a:lnTo>
                  <a:lnTo>
                    <a:pt x="3819" y="314"/>
                  </a:lnTo>
                  <a:lnTo>
                    <a:pt x="3819" y="314"/>
                  </a:lnTo>
                  <a:lnTo>
                    <a:pt x="3819" y="314"/>
                  </a:lnTo>
                  <a:lnTo>
                    <a:pt x="3820" y="314"/>
                  </a:lnTo>
                  <a:lnTo>
                    <a:pt x="3820" y="327"/>
                  </a:lnTo>
                  <a:lnTo>
                    <a:pt x="3821" y="327"/>
                  </a:lnTo>
                  <a:lnTo>
                    <a:pt x="3821" y="327"/>
                  </a:lnTo>
                  <a:lnTo>
                    <a:pt x="3822" y="327"/>
                  </a:lnTo>
                  <a:lnTo>
                    <a:pt x="3822" y="327"/>
                  </a:lnTo>
                  <a:lnTo>
                    <a:pt x="3823" y="433"/>
                  </a:lnTo>
                  <a:lnTo>
                    <a:pt x="3823" y="433"/>
                  </a:lnTo>
                  <a:lnTo>
                    <a:pt x="3823" y="433"/>
                  </a:lnTo>
                  <a:lnTo>
                    <a:pt x="3824" y="433"/>
                  </a:lnTo>
                  <a:lnTo>
                    <a:pt x="3824" y="433"/>
                  </a:lnTo>
                  <a:lnTo>
                    <a:pt x="3825" y="481"/>
                  </a:lnTo>
                  <a:lnTo>
                    <a:pt x="3825" y="481"/>
                  </a:lnTo>
                  <a:lnTo>
                    <a:pt x="3826" y="481"/>
                  </a:lnTo>
                  <a:lnTo>
                    <a:pt x="3826" y="481"/>
                  </a:lnTo>
                  <a:lnTo>
                    <a:pt x="3827" y="481"/>
                  </a:lnTo>
                  <a:lnTo>
                    <a:pt x="3827" y="481"/>
                  </a:lnTo>
                  <a:lnTo>
                    <a:pt x="3827" y="481"/>
                  </a:lnTo>
                  <a:lnTo>
                    <a:pt x="3828" y="481"/>
                  </a:lnTo>
                  <a:lnTo>
                    <a:pt x="3828" y="481"/>
                  </a:lnTo>
                  <a:lnTo>
                    <a:pt x="3829" y="481"/>
                  </a:lnTo>
                  <a:lnTo>
                    <a:pt x="3829" y="481"/>
                  </a:lnTo>
                  <a:lnTo>
                    <a:pt x="3830" y="481"/>
                  </a:lnTo>
                  <a:lnTo>
                    <a:pt x="3830" y="481"/>
                  </a:lnTo>
                  <a:lnTo>
                    <a:pt x="3830" y="481"/>
                  </a:lnTo>
                  <a:lnTo>
                    <a:pt x="3831" y="481"/>
                  </a:lnTo>
                  <a:lnTo>
                    <a:pt x="3831" y="481"/>
                  </a:lnTo>
                  <a:lnTo>
                    <a:pt x="3832" y="481"/>
                  </a:lnTo>
                  <a:lnTo>
                    <a:pt x="3832" y="481"/>
                  </a:lnTo>
                  <a:lnTo>
                    <a:pt x="3833" y="481"/>
                  </a:lnTo>
                  <a:lnTo>
                    <a:pt x="3833" y="481"/>
                  </a:lnTo>
                  <a:lnTo>
                    <a:pt x="3834" y="481"/>
                  </a:lnTo>
                  <a:lnTo>
                    <a:pt x="3834" y="481"/>
                  </a:lnTo>
                  <a:lnTo>
                    <a:pt x="3834" y="481"/>
                  </a:lnTo>
                  <a:lnTo>
                    <a:pt x="3835" y="481"/>
                  </a:lnTo>
                  <a:lnTo>
                    <a:pt x="3835" y="481"/>
                  </a:lnTo>
                  <a:lnTo>
                    <a:pt x="3836" y="481"/>
                  </a:lnTo>
                  <a:lnTo>
                    <a:pt x="3836" y="481"/>
                  </a:lnTo>
                  <a:lnTo>
                    <a:pt x="3836" y="481"/>
                  </a:lnTo>
                  <a:lnTo>
                    <a:pt x="3837" y="481"/>
                  </a:lnTo>
                  <a:lnTo>
                    <a:pt x="3837" y="481"/>
                  </a:lnTo>
                  <a:lnTo>
                    <a:pt x="3838" y="481"/>
                  </a:lnTo>
                  <a:lnTo>
                    <a:pt x="3838" y="481"/>
                  </a:lnTo>
                  <a:lnTo>
                    <a:pt x="3839" y="481"/>
                  </a:lnTo>
                  <a:lnTo>
                    <a:pt x="3839" y="481"/>
                  </a:lnTo>
                  <a:lnTo>
                    <a:pt x="3840" y="481"/>
                  </a:lnTo>
                  <a:lnTo>
                    <a:pt x="3840" y="481"/>
                  </a:lnTo>
                  <a:lnTo>
                    <a:pt x="3840" y="481"/>
                  </a:lnTo>
                  <a:lnTo>
                    <a:pt x="3841" y="481"/>
                  </a:lnTo>
                  <a:lnTo>
                    <a:pt x="3841" y="481"/>
                  </a:lnTo>
                  <a:lnTo>
                    <a:pt x="3842" y="481"/>
                  </a:lnTo>
                  <a:lnTo>
                    <a:pt x="3842" y="481"/>
                  </a:lnTo>
                  <a:lnTo>
                    <a:pt x="3843" y="481"/>
                  </a:lnTo>
                  <a:lnTo>
                    <a:pt x="3843" y="481"/>
                  </a:lnTo>
                  <a:lnTo>
                    <a:pt x="3844" y="481"/>
                  </a:lnTo>
                  <a:lnTo>
                    <a:pt x="3844" y="481"/>
                  </a:lnTo>
                  <a:lnTo>
                    <a:pt x="3844" y="481"/>
                  </a:lnTo>
                  <a:lnTo>
                    <a:pt x="3845" y="481"/>
                  </a:lnTo>
                  <a:lnTo>
                    <a:pt x="3845" y="481"/>
                  </a:lnTo>
                  <a:lnTo>
                    <a:pt x="3846" y="481"/>
                  </a:lnTo>
                  <a:lnTo>
                    <a:pt x="3846" y="481"/>
                  </a:lnTo>
                  <a:lnTo>
                    <a:pt x="3846" y="481"/>
                  </a:lnTo>
                  <a:lnTo>
                    <a:pt x="3847" y="481"/>
                  </a:lnTo>
                  <a:lnTo>
                    <a:pt x="3847" y="481"/>
                  </a:lnTo>
                  <a:lnTo>
                    <a:pt x="3848" y="481"/>
                  </a:lnTo>
                  <a:lnTo>
                    <a:pt x="3848" y="481"/>
                  </a:lnTo>
                  <a:lnTo>
                    <a:pt x="3849" y="481"/>
                  </a:lnTo>
                  <a:lnTo>
                    <a:pt x="3849" y="481"/>
                  </a:lnTo>
                  <a:lnTo>
                    <a:pt x="3850" y="481"/>
                  </a:lnTo>
                  <a:lnTo>
                    <a:pt x="3850" y="481"/>
                  </a:lnTo>
                  <a:lnTo>
                    <a:pt x="3850" y="481"/>
                  </a:lnTo>
                  <a:lnTo>
                    <a:pt x="3851" y="481"/>
                  </a:lnTo>
                  <a:lnTo>
                    <a:pt x="3851" y="481"/>
                  </a:lnTo>
                  <a:lnTo>
                    <a:pt x="3852" y="481"/>
                  </a:lnTo>
                  <a:lnTo>
                    <a:pt x="3852" y="481"/>
                  </a:lnTo>
                  <a:lnTo>
                    <a:pt x="3852" y="481"/>
                  </a:lnTo>
                  <a:lnTo>
                    <a:pt x="3853" y="428"/>
                  </a:lnTo>
                  <a:lnTo>
                    <a:pt x="3854" y="428"/>
                  </a:lnTo>
                  <a:lnTo>
                    <a:pt x="3854" y="428"/>
                  </a:lnTo>
                  <a:lnTo>
                    <a:pt x="3854" y="428"/>
                  </a:lnTo>
                  <a:lnTo>
                    <a:pt x="3855" y="428"/>
                  </a:lnTo>
                  <a:lnTo>
                    <a:pt x="3855" y="331"/>
                  </a:lnTo>
                  <a:lnTo>
                    <a:pt x="3856" y="331"/>
                  </a:lnTo>
                  <a:lnTo>
                    <a:pt x="3856" y="331"/>
                  </a:lnTo>
                  <a:lnTo>
                    <a:pt x="3856" y="331"/>
                  </a:lnTo>
                  <a:lnTo>
                    <a:pt x="3857" y="331"/>
                  </a:lnTo>
                  <a:lnTo>
                    <a:pt x="3857" y="248"/>
                  </a:lnTo>
                  <a:lnTo>
                    <a:pt x="3858" y="248"/>
                  </a:lnTo>
                  <a:lnTo>
                    <a:pt x="3858" y="248"/>
                  </a:lnTo>
                  <a:lnTo>
                    <a:pt x="3859" y="248"/>
                  </a:lnTo>
                  <a:lnTo>
                    <a:pt x="3859" y="248"/>
                  </a:lnTo>
                  <a:lnTo>
                    <a:pt x="3860" y="184"/>
                  </a:lnTo>
                  <a:lnTo>
                    <a:pt x="3860" y="184"/>
                  </a:lnTo>
                  <a:lnTo>
                    <a:pt x="3861" y="184"/>
                  </a:lnTo>
                  <a:lnTo>
                    <a:pt x="3861" y="184"/>
                  </a:lnTo>
                  <a:lnTo>
                    <a:pt x="3861" y="184"/>
                  </a:lnTo>
                  <a:lnTo>
                    <a:pt x="3862" y="112"/>
                  </a:lnTo>
                  <a:lnTo>
                    <a:pt x="3862" y="112"/>
                  </a:lnTo>
                  <a:lnTo>
                    <a:pt x="3863" y="112"/>
                  </a:lnTo>
                  <a:lnTo>
                    <a:pt x="3863" y="112"/>
                  </a:lnTo>
                  <a:lnTo>
                    <a:pt x="3863" y="112"/>
                  </a:lnTo>
                  <a:lnTo>
                    <a:pt x="3864" y="70"/>
                  </a:lnTo>
                  <a:lnTo>
                    <a:pt x="3864" y="70"/>
                  </a:lnTo>
                  <a:lnTo>
                    <a:pt x="3865" y="70"/>
                  </a:lnTo>
                  <a:lnTo>
                    <a:pt x="3865" y="70"/>
                  </a:lnTo>
                  <a:lnTo>
                    <a:pt x="3866" y="70"/>
                  </a:lnTo>
                  <a:lnTo>
                    <a:pt x="3866" y="38"/>
                  </a:lnTo>
                  <a:lnTo>
                    <a:pt x="3867" y="38"/>
                  </a:lnTo>
                  <a:lnTo>
                    <a:pt x="3867" y="38"/>
                  </a:lnTo>
                  <a:lnTo>
                    <a:pt x="3867" y="38"/>
                  </a:lnTo>
                  <a:lnTo>
                    <a:pt x="3868" y="38"/>
                  </a:lnTo>
                  <a:lnTo>
                    <a:pt x="3868" y="68"/>
                  </a:lnTo>
                  <a:lnTo>
                    <a:pt x="3869" y="68"/>
                  </a:lnTo>
                  <a:lnTo>
                    <a:pt x="3869" y="68"/>
                  </a:lnTo>
                  <a:lnTo>
                    <a:pt x="3870" y="68"/>
                  </a:lnTo>
                  <a:lnTo>
                    <a:pt x="3870" y="68"/>
                  </a:lnTo>
                  <a:lnTo>
                    <a:pt x="3871" y="81"/>
                  </a:lnTo>
                  <a:lnTo>
                    <a:pt x="3871" y="81"/>
                  </a:lnTo>
                  <a:lnTo>
                    <a:pt x="3871" y="81"/>
                  </a:lnTo>
                  <a:lnTo>
                    <a:pt x="3872" y="81"/>
                  </a:lnTo>
                  <a:lnTo>
                    <a:pt x="3872" y="81"/>
                  </a:lnTo>
                  <a:lnTo>
                    <a:pt x="3873" y="40"/>
                  </a:lnTo>
                  <a:lnTo>
                    <a:pt x="3873" y="40"/>
                  </a:lnTo>
                  <a:lnTo>
                    <a:pt x="3873" y="40"/>
                  </a:lnTo>
                  <a:lnTo>
                    <a:pt x="3874" y="40"/>
                  </a:lnTo>
                  <a:lnTo>
                    <a:pt x="3874" y="40"/>
                  </a:lnTo>
                  <a:lnTo>
                    <a:pt x="3875" y="27"/>
                  </a:lnTo>
                  <a:lnTo>
                    <a:pt x="3875" y="27"/>
                  </a:lnTo>
                  <a:lnTo>
                    <a:pt x="3876" y="27"/>
                  </a:lnTo>
                  <a:lnTo>
                    <a:pt x="3876" y="27"/>
                  </a:lnTo>
                  <a:lnTo>
                    <a:pt x="3877" y="27"/>
                  </a:lnTo>
                  <a:lnTo>
                    <a:pt x="3877" y="4"/>
                  </a:lnTo>
                  <a:lnTo>
                    <a:pt x="3877" y="4"/>
                  </a:lnTo>
                  <a:lnTo>
                    <a:pt x="3878" y="4"/>
                  </a:lnTo>
                  <a:lnTo>
                    <a:pt x="3878" y="4"/>
                  </a:lnTo>
                  <a:lnTo>
                    <a:pt x="3879" y="4"/>
                  </a:lnTo>
                  <a:lnTo>
                    <a:pt x="3879" y="0"/>
                  </a:lnTo>
                  <a:lnTo>
                    <a:pt x="3879" y="0"/>
                  </a:lnTo>
                  <a:lnTo>
                    <a:pt x="3880" y="0"/>
                  </a:lnTo>
                  <a:lnTo>
                    <a:pt x="3880" y="0"/>
                  </a:lnTo>
                  <a:lnTo>
                    <a:pt x="3881" y="0"/>
                  </a:lnTo>
                  <a:lnTo>
                    <a:pt x="3881" y="0"/>
                  </a:lnTo>
                  <a:lnTo>
                    <a:pt x="3882" y="0"/>
                  </a:lnTo>
                  <a:lnTo>
                    <a:pt x="3882" y="0"/>
                  </a:lnTo>
                  <a:lnTo>
                    <a:pt x="3883" y="0"/>
                  </a:lnTo>
                  <a:lnTo>
                    <a:pt x="3883" y="0"/>
                  </a:lnTo>
                  <a:lnTo>
                    <a:pt x="3883" y="0"/>
                  </a:lnTo>
                  <a:lnTo>
                    <a:pt x="3884" y="0"/>
                  </a:lnTo>
                  <a:lnTo>
                    <a:pt x="3884" y="0"/>
                  </a:lnTo>
                  <a:lnTo>
                    <a:pt x="3885" y="0"/>
                  </a:lnTo>
                  <a:lnTo>
                    <a:pt x="3885" y="0"/>
                  </a:lnTo>
                  <a:lnTo>
                    <a:pt x="3886" y="0"/>
                  </a:lnTo>
                  <a:lnTo>
                    <a:pt x="3886" y="0"/>
                  </a:lnTo>
                  <a:lnTo>
                    <a:pt x="3887" y="0"/>
                  </a:lnTo>
                  <a:lnTo>
                    <a:pt x="3887" y="0"/>
                  </a:lnTo>
                  <a:lnTo>
                    <a:pt x="3887" y="0"/>
                  </a:lnTo>
                  <a:lnTo>
                    <a:pt x="3888" y="0"/>
                  </a:lnTo>
                  <a:lnTo>
                    <a:pt x="3888" y="0"/>
                  </a:lnTo>
                  <a:lnTo>
                    <a:pt x="3889" y="0"/>
                  </a:lnTo>
                  <a:lnTo>
                    <a:pt x="3889" y="0"/>
                  </a:lnTo>
                  <a:lnTo>
                    <a:pt x="3889" y="0"/>
                  </a:lnTo>
                  <a:lnTo>
                    <a:pt x="3890" y="0"/>
                  </a:lnTo>
                  <a:lnTo>
                    <a:pt x="3890" y="0"/>
                  </a:lnTo>
                  <a:lnTo>
                    <a:pt x="3891" y="0"/>
                  </a:lnTo>
                  <a:lnTo>
                    <a:pt x="3891" y="0"/>
                  </a:lnTo>
                  <a:lnTo>
                    <a:pt x="3892" y="0"/>
                  </a:lnTo>
                  <a:lnTo>
                    <a:pt x="3892" y="48"/>
                  </a:lnTo>
                  <a:lnTo>
                    <a:pt x="3893" y="48"/>
                  </a:lnTo>
                  <a:lnTo>
                    <a:pt x="3893" y="48"/>
                  </a:lnTo>
                  <a:lnTo>
                    <a:pt x="3894" y="48"/>
                  </a:lnTo>
                  <a:lnTo>
                    <a:pt x="3894" y="48"/>
                  </a:lnTo>
                  <a:lnTo>
                    <a:pt x="3894" y="46"/>
                  </a:lnTo>
                  <a:lnTo>
                    <a:pt x="3895" y="46"/>
                  </a:lnTo>
                  <a:lnTo>
                    <a:pt x="3895" y="46"/>
                  </a:lnTo>
                  <a:lnTo>
                    <a:pt x="3896" y="46"/>
                  </a:lnTo>
                  <a:lnTo>
                    <a:pt x="3896" y="46"/>
                  </a:lnTo>
                  <a:lnTo>
                    <a:pt x="3896" y="40"/>
                  </a:lnTo>
                  <a:lnTo>
                    <a:pt x="3897" y="40"/>
                  </a:lnTo>
                  <a:lnTo>
                    <a:pt x="3898" y="40"/>
                  </a:lnTo>
                  <a:lnTo>
                    <a:pt x="3898" y="40"/>
                  </a:lnTo>
                  <a:lnTo>
                    <a:pt x="3898" y="40"/>
                  </a:lnTo>
                  <a:lnTo>
                    <a:pt x="3899" y="51"/>
                  </a:lnTo>
                  <a:lnTo>
                    <a:pt x="3899" y="51"/>
                  </a:lnTo>
                  <a:lnTo>
                    <a:pt x="3900" y="51"/>
                  </a:lnTo>
                  <a:lnTo>
                    <a:pt x="3900" y="51"/>
                  </a:lnTo>
                  <a:lnTo>
                    <a:pt x="3900" y="51"/>
                  </a:lnTo>
                  <a:lnTo>
                    <a:pt x="3901" y="57"/>
                  </a:lnTo>
                  <a:lnTo>
                    <a:pt x="3901" y="57"/>
                  </a:lnTo>
                  <a:lnTo>
                    <a:pt x="3902" y="57"/>
                  </a:lnTo>
                  <a:lnTo>
                    <a:pt x="3902" y="57"/>
                  </a:lnTo>
                  <a:lnTo>
                    <a:pt x="3903" y="57"/>
                  </a:lnTo>
                  <a:lnTo>
                    <a:pt x="3903" y="63"/>
                  </a:lnTo>
                  <a:lnTo>
                    <a:pt x="3904" y="63"/>
                  </a:lnTo>
                  <a:lnTo>
                    <a:pt x="3904" y="63"/>
                  </a:lnTo>
                  <a:lnTo>
                    <a:pt x="3904" y="63"/>
                  </a:lnTo>
                  <a:lnTo>
                    <a:pt x="3905" y="63"/>
                  </a:lnTo>
                  <a:lnTo>
                    <a:pt x="3905" y="57"/>
                  </a:lnTo>
                  <a:lnTo>
                    <a:pt x="3906" y="57"/>
                  </a:lnTo>
                  <a:lnTo>
                    <a:pt x="3906" y="57"/>
                  </a:lnTo>
                  <a:lnTo>
                    <a:pt x="3906" y="57"/>
                  </a:lnTo>
                  <a:lnTo>
                    <a:pt x="3907" y="57"/>
                  </a:lnTo>
                  <a:lnTo>
                    <a:pt x="3907" y="57"/>
                  </a:lnTo>
                  <a:lnTo>
                    <a:pt x="3908" y="57"/>
                  </a:lnTo>
                  <a:lnTo>
                    <a:pt x="3908" y="57"/>
                  </a:lnTo>
                  <a:lnTo>
                    <a:pt x="3909" y="57"/>
                  </a:lnTo>
                  <a:lnTo>
                    <a:pt x="3909" y="57"/>
                  </a:lnTo>
                  <a:lnTo>
                    <a:pt x="3910" y="59"/>
                  </a:lnTo>
                  <a:lnTo>
                    <a:pt x="3910" y="59"/>
                  </a:lnTo>
                  <a:lnTo>
                    <a:pt x="3910" y="59"/>
                  </a:lnTo>
                  <a:lnTo>
                    <a:pt x="3911" y="59"/>
                  </a:lnTo>
                  <a:lnTo>
                    <a:pt x="3911" y="59"/>
                  </a:lnTo>
                  <a:lnTo>
                    <a:pt x="3912" y="70"/>
                  </a:lnTo>
                  <a:lnTo>
                    <a:pt x="3912" y="70"/>
                  </a:lnTo>
                  <a:lnTo>
                    <a:pt x="3913" y="70"/>
                  </a:lnTo>
                  <a:lnTo>
                    <a:pt x="3913" y="70"/>
                  </a:lnTo>
                  <a:lnTo>
                    <a:pt x="3914" y="70"/>
                  </a:lnTo>
                  <a:lnTo>
                    <a:pt x="3914" y="67"/>
                  </a:lnTo>
                  <a:lnTo>
                    <a:pt x="3914" y="67"/>
                  </a:lnTo>
                  <a:lnTo>
                    <a:pt x="3915" y="67"/>
                  </a:lnTo>
                  <a:lnTo>
                    <a:pt x="3915" y="67"/>
                  </a:lnTo>
                  <a:lnTo>
                    <a:pt x="3916" y="67"/>
                  </a:lnTo>
                  <a:lnTo>
                    <a:pt x="3916" y="163"/>
                  </a:lnTo>
                  <a:lnTo>
                    <a:pt x="3916" y="163"/>
                  </a:lnTo>
                  <a:lnTo>
                    <a:pt x="3917" y="163"/>
                  </a:lnTo>
                  <a:lnTo>
                    <a:pt x="3917" y="163"/>
                  </a:lnTo>
                  <a:lnTo>
                    <a:pt x="3918" y="163"/>
                  </a:lnTo>
                  <a:lnTo>
                    <a:pt x="3918" y="271"/>
                  </a:lnTo>
                  <a:lnTo>
                    <a:pt x="3919" y="271"/>
                  </a:lnTo>
                  <a:lnTo>
                    <a:pt x="3919" y="271"/>
                  </a:lnTo>
                  <a:lnTo>
                    <a:pt x="3920" y="271"/>
                  </a:lnTo>
                  <a:lnTo>
                    <a:pt x="3920" y="271"/>
                  </a:lnTo>
                  <a:lnTo>
                    <a:pt x="3920" y="312"/>
                  </a:lnTo>
                  <a:lnTo>
                    <a:pt x="3921" y="312"/>
                  </a:lnTo>
                  <a:lnTo>
                    <a:pt x="3921" y="312"/>
                  </a:lnTo>
                  <a:lnTo>
                    <a:pt x="3922" y="312"/>
                  </a:lnTo>
                  <a:lnTo>
                    <a:pt x="3922" y="312"/>
                  </a:lnTo>
                  <a:lnTo>
                    <a:pt x="3922" y="259"/>
                  </a:lnTo>
                  <a:lnTo>
                    <a:pt x="3923" y="259"/>
                  </a:lnTo>
                  <a:lnTo>
                    <a:pt x="3923" y="259"/>
                  </a:lnTo>
                  <a:lnTo>
                    <a:pt x="3924" y="259"/>
                  </a:lnTo>
                  <a:lnTo>
                    <a:pt x="3924" y="259"/>
                  </a:lnTo>
                  <a:lnTo>
                    <a:pt x="3925" y="193"/>
                  </a:lnTo>
                  <a:lnTo>
                    <a:pt x="3925" y="193"/>
                  </a:lnTo>
                  <a:lnTo>
                    <a:pt x="3926" y="193"/>
                  </a:lnTo>
                  <a:lnTo>
                    <a:pt x="3926" y="193"/>
                  </a:lnTo>
                  <a:lnTo>
                    <a:pt x="3927" y="193"/>
                  </a:lnTo>
                  <a:lnTo>
                    <a:pt x="3927" y="157"/>
                  </a:lnTo>
                  <a:lnTo>
                    <a:pt x="3927" y="157"/>
                  </a:lnTo>
                  <a:lnTo>
                    <a:pt x="3928" y="157"/>
                  </a:lnTo>
                  <a:lnTo>
                    <a:pt x="3928" y="157"/>
                  </a:lnTo>
                  <a:lnTo>
                    <a:pt x="3929" y="157"/>
                  </a:lnTo>
                  <a:lnTo>
                    <a:pt x="3929" y="136"/>
                  </a:lnTo>
                  <a:lnTo>
                    <a:pt x="3930" y="136"/>
                  </a:lnTo>
                  <a:lnTo>
                    <a:pt x="3930" y="136"/>
                  </a:lnTo>
                  <a:lnTo>
                    <a:pt x="3931" y="136"/>
                  </a:lnTo>
                  <a:lnTo>
                    <a:pt x="3931" y="136"/>
                  </a:lnTo>
                  <a:lnTo>
                    <a:pt x="3931" y="123"/>
                  </a:lnTo>
                  <a:lnTo>
                    <a:pt x="3932" y="123"/>
                  </a:lnTo>
                  <a:lnTo>
                    <a:pt x="3932" y="123"/>
                  </a:lnTo>
                  <a:lnTo>
                    <a:pt x="3933" y="123"/>
                  </a:lnTo>
                  <a:lnTo>
                    <a:pt x="3933" y="123"/>
                  </a:lnTo>
                  <a:lnTo>
                    <a:pt x="3933" y="116"/>
                  </a:lnTo>
                  <a:lnTo>
                    <a:pt x="3934" y="116"/>
                  </a:lnTo>
                  <a:lnTo>
                    <a:pt x="3934" y="116"/>
                  </a:lnTo>
                  <a:lnTo>
                    <a:pt x="3935" y="116"/>
                  </a:lnTo>
                  <a:lnTo>
                    <a:pt x="3935" y="116"/>
                  </a:lnTo>
                  <a:lnTo>
                    <a:pt x="3936" y="116"/>
                  </a:lnTo>
                  <a:lnTo>
                    <a:pt x="3936" y="116"/>
                  </a:lnTo>
                  <a:lnTo>
                    <a:pt x="3937" y="116"/>
                  </a:lnTo>
                  <a:lnTo>
                    <a:pt x="3937" y="116"/>
                  </a:lnTo>
                  <a:lnTo>
                    <a:pt x="3937" y="116"/>
                  </a:lnTo>
                  <a:lnTo>
                    <a:pt x="3938" y="97"/>
                  </a:lnTo>
                  <a:lnTo>
                    <a:pt x="3938" y="97"/>
                  </a:lnTo>
                  <a:lnTo>
                    <a:pt x="3939" y="97"/>
                  </a:lnTo>
                  <a:lnTo>
                    <a:pt x="3939" y="97"/>
                  </a:lnTo>
                  <a:lnTo>
                    <a:pt x="3939" y="97"/>
                  </a:lnTo>
                  <a:lnTo>
                    <a:pt x="3940" y="112"/>
                  </a:lnTo>
                  <a:lnTo>
                    <a:pt x="3940" y="112"/>
                  </a:lnTo>
                  <a:lnTo>
                    <a:pt x="3941" y="112"/>
                  </a:lnTo>
                  <a:lnTo>
                    <a:pt x="3941" y="112"/>
                  </a:lnTo>
                  <a:lnTo>
                    <a:pt x="3942" y="112"/>
                  </a:lnTo>
                  <a:lnTo>
                    <a:pt x="3942" y="104"/>
                  </a:lnTo>
                  <a:lnTo>
                    <a:pt x="3943" y="104"/>
                  </a:lnTo>
                  <a:lnTo>
                    <a:pt x="3943" y="104"/>
                  </a:lnTo>
                  <a:lnTo>
                    <a:pt x="3943" y="104"/>
                  </a:lnTo>
                  <a:lnTo>
                    <a:pt x="3944" y="104"/>
                  </a:lnTo>
                  <a:lnTo>
                    <a:pt x="3944" y="106"/>
                  </a:lnTo>
                  <a:lnTo>
                    <a:pt x="3945" y="106"/>
                  </a:lnTo>
                  <a:lnTo>
                    <a:pt x="3945" y="106"/>
                  </a:lnTo>
                  <a:lnTo>
                    <a:pt x="3946" y="106"/>
                  </a:lnTo>
                  <a:lnTo>
                    <a:pt x="3946" y="106"/>
                  </a:lnTo>
                  <a:lnTo>
                    <a:pt x="3947" y="127"/>
                  </a:lnTo>
                  <a:lnTo>
                    <a:pt x="3947" y="127"/>
                  </a:lnTo>
                  <a:lnTo>
                    <a:pt x="3947" y="127"/>
                  </a:lnTo>
                  <a:lnTo>
                    <a:pt x="3948" y="127"/>
                  </a:lnTo>
                  <a:lnTo>
                    <a:pt x="3948" y="127"/>
                  </a:lnTo>
                  <a:lnTo>
                    <a:pt x="3949" y="123"/>
                  </a:lnTo>
                  <a:lnTo>
                    <a:pt x="3949" y="123"/>
                  </a:lnTo>
                  <a:lnTo>
                    <a:pt x="3949" y="123"/>
                  </a:lnTo>
                  <a:lnTo>
                    <a:pt x="3950" y="123"/>
                  </a:lnTo>
                  <a:lnTo>
                    <a:pt x="3950" y="123"/>
                  </a:lnTo>
                  <a:lnTo>
                    <a:pt x="3951" y="125"/>
                  </a:lnTo>
                  <a:lnTo>
                    <a:pt x="3951" y="125"/>
                  </a:lnTo>
                  <a:lnTo>
                    <a:pt x="3952" y="125"/>
                  </a:lnTo>
                  <a:lnTo>
                    <a:pt x="3952" y="125"/>
                  </a:lnTo>
                  <a:lnTo>
                    <a:pt x="3953" y="125"/>
                  </a:lnTo>
                  <a:lnTo>
                    <a:pt x="3953" y="131"/>
                  </a:lnTo>
                  <a:lnTo>
                    <a:pt x="3953" y="131"/>
                  </a:lnTo>
                  <a:lnTo>
                    <a:pt x="3954" y="131"/>
                  </a:lnTo>
                  <a:lnTo>
                    <a:pt x="3954" y="131"/>
                  </a:lnTo>
                  <a:lnTo>
                    <a:pt x="3955" y="131"/>
                  </a:lnTo>
                  <a:lnTo>
                    <a:pt x="3955" y="135"/>
                  </a:lnTo>
                  <a:lnTo>
                    <a:pt x="3956" y="135"/>
                  </a:lnTo>
                  <a:lnTo>
                    <a:pt x="3956" y="135"/>
                  </a:lnTo>
                  <a:lnTo>
                    <a:pt x="3957" y="135"/>
                  </a:lnTo>
                  <a:lnTo>
                    <a:pt x="3957" y="135"/>
                  </a:lnTo>
                  <a:lnTo>
                    <a:pt x="3958" y="140"/>
                  </a:lnTo>
                  <a:lnTo>
                    <a:pt x="3958" y="140"/>
                  </a:lnTo>
                  <a:lnTo>
                    <a:pt x="3958" y="140"/>
                  </a:lnTo>
                  <a:lnTo>
                    <a:pt x="3959" y="140"/>
                  </a:lnTo>
                  <a:lnTo>
                    <a:pt x="3959" y="140"/>
                  </a:lnTo>
                  <a:lnTo>
                    <a:pt x="3960" y="148"/>
                  </a:lnTo>
                  <a:lnTo>
                    <a:pt x="3960" y="148"/>
                  </a:lnTo>
                  <a:lnTo>
                    <a:pt x="3960" y="148"/>
                  </a:lnTo>
                  <a:lnTo>
                    <a:pt x="3961" y="148"/>
                  </a:lnTo>
                  <a:lnTo>
                    <a:pt x="3961" y="148"/>
                  </a:lnTo>
                  <a:lnTo>
                    <a:pt x="3962" y="157"/>
                  </a:lnTo>
                  <a:lnTo>
                    <a:pt x="3962" y="157"/>
                  </a:lnTo>
                  <a:lnTo>
                    <a:pt x="3963" y="157"/>
                  </a:lnTo>
                  <a:lnTo>
                    <a:pt x="3963" y="157"/>
                  </a:lnTo>
                  <a:lnTo>
                    <a:pt x="3964" y="157"/>
                  </a:lnTo>
                  <a:lnTo>
                    <a:pt x="3964" y="163"/>
                  </a:lnTo>
                  <a:lnTo>
                    <a:pt x="3964" y="163"/>
                  </a:lnTo>
                  <a:lnTo>
                    <a:pt x="3965" y="163"/>
                  </a:lnTo>
                  <a:lnTo>
                    <a:pt x="3965" y="163"/>
                  </a:lnTo>
                  <a:lnTo>
                    <a:pt x="3966" y="163"/>
                  </a:lnTo>
                  <a:lnTo>
                    <a:pt x="3966" y="167"/>
                  </a:lnTo>
                  <a:lnTo>
                    <a:pt x="3966" y="167"/>
                  </a:lnTo>
                  <a:lnTo>
                    <a:pt x="3967" y="167"/>
                  </a:lnTo>
                  <a:lnTo>
                    <a:pt x="3967" y="167"/>
                  </a:lnTo>
                  <a:lnTo>
                    <a:pt x="3968" y="167"/>
                  </a:lnTo>
                  <a:lnTo>
                    <a:pt x="3968" y="171"/>
                  </a:lnTo>
                  <a:lnTo>
                    <a:pt x="3969" y="171"/>
                  </a:lnTo>
                  <a:lnTo>
                    <a:pt x="3969" y="171"/>
                  </a:lnTo>
                  <a:lnTo>
                    <a:pt x="3970" y="171"/>
                  </a:lnTo>
                  <a:lnTo>
                    <a:pt x="3970" y="171"/>
                  </a:lnTo>
                  <a:lnTo>
                    <a:pt x="3970" y="167"/>
                  </a:lnTo>
                  <a:lnTo>
                    <a:pt x="3971" y="167"/>
                  </a:lnTo>
                  <a:lnTo>
                    <a:pt x="3971" y="167"/>
                  </a:lnTo>
                  <a:lnTo>
                    <a:pt x="3972" y="167"/>
                  </a:lnTo>
                  <a:lnTo>
                    <a:pt x="3972" y="167"/>
                  </a:lnTo>
                  <a:lnTo>
                    <a:pt x="3973" y="204"/>
                  </a:lnTo>
                  <a:lnTo>
                    <a:pt x="3973" y="204"/>
                  </a:lnTo>
                  <a:lnTo>
                    <a:pt x="3974" y="204"/>
                  </a:lnTo>
                  <a:lnTo>
                    <a:pt x="3974" y="204"/>
                  </a:lnTo>
                  <a:lnTo>
                    <a:pt x="3974" y="204"/>
                  </a:lnTo>
                  <a:lnTo>
                    <a:pt x="3975" y="286"/>
                  </a:lnTo>
                  <a:lnTo>
                    <a:pt x="3975" y="286"/>
                  </a:lnTo>
                  <a:lnTo>
                    <a:pt x="3976" y="286"/>
                  </a:lnTo>
                  <a:lnTo>
                    <a:pt x="3976" y="286"/>
                  </a:lnTo>
                  <a:lnTo>
                    <a:pt x="3976" y="286"/>
                  </a:lnTo>
                  <a:lnTo>
                    <a:pt x="3977" y="437"/>
                  </a:lnTo>
                  <a:lnTo>
                    <a:pt x="3977" y="437"/>
                  </a:lnTo>
                  <a:lnTo>
                    <a:pt x="3978" y="437"/>
                  </a:lnTo>
                  <a:lnTo>
                    <a:pt x="3978" y="437"/>
                  </a:lnTo>
                  <a:lnTo>
                    <a:pt x="3979" y="437"/>
                  </a:lnTo>
                  <a:lnTo>
                    <a:pt x="3979" y="460"/>
                  </a:lnTo>
                  <a:lnTo>
                    <a:pt x="3980" y="460"/>
                  </a:lnTo>
                  <a:lnTo>
                    <a:pt x="3980" y="460"/>
                  </a:lnTo>
                  <a:lnTo>
                    <a:pt x="3980" y="460"/>
                  </a:lnTo>
                  <a:lnTo>
                    <a:pt x="3981" y="460"/>
                  </a:lnTo>
                  <a:lnTo>
                    <a:pt x="3981" y="337"/>
                  </a:lnTo>
                  <a:lnTo>
                    <a:pt x="3982" y="337"/>
                  </a:lnTo>
                  <a:lnTo>
                    <a:pt x="3982" y="337"/>
                  </a:lnTo>
                  <a:lnTo>
                    <a:pt x="3982" y="337"/>
                  </a:lnTo>
                  <a:lnTo>
                    <a:pt x="3983" y="337"/>
                  </a:lnTo>
                  <a:lnTo>
                    <a:pt x="3983" y="229"/>
                  </a:lnTo>
                  <a:lnTo>
                    <a:pt x="3984" y="229"/>
                  </a:lnTo>
                  <a:lnTo>
                    <a:pt x="3984" y="229"/>
                  </a:lnTo>
                  <a:lnTo>
                    <a:pt x="3985" y="229"/>
                  </a:lnTo>
                  <a:lnTo>
                    <a:pt x="3985" y="229"/>
                  </a:lnTo>
                  <a:lnTo>
                    <a:pt x="3986" y="174"/>
                  </a:lnTo>
                  <a:lnTo>
                    <a:pt x="3986" y="174"/>
                  </a:lnTo>
                  <a:lnTo>
                    <a:pt x="3986" y="174"/>
                  </a:lnTo>
                  <a:lnTo>
                    <a:pt x="3987" y="174"/>
                  </a:lnTo>
                  <a:lnTo>
                    <a:pt x="3987" y="174"/>
                  </a:lnTo>
                  <a:lnTo>
                    <a:pt x="3988" y="148"/>
                  </a:lnTo>
                  <a:lnTo>
                    <a:pt x="3988" y="148"/>
                  </a:lnTo>
                  <a:lnTo>
                    <a:pt x="3989" y="148"/>
                  </a:lnTo>
                  <a:lnTo>
                    <a:pt x="3989" y="148"/>
                  </a:lnTo>
                  <a:lnTo>
                    <a:pt x="3990" y="148"/>
                  </a:lnTo>
                  <a:lnTo>
                    <a:pt x="3990" y="127"/>
                  </a:lnTo>
                  <a:lnTo>
                    <a:pt x="3991" y="127"/>
                  </a:lnTo>
                  <a:lnTo>
                    <a:pt x="3991" y="127"/>
                  </a:lnTo>
                  <a:lnTo>
                    <a:pt x="3991" y="127"/>
                  </a:lnTo>
                  <a:lnTo>
                    <a:pt x="3992" y="127"/>
                  </a:lnTo>
                  <a:lnTo>
                    <a:pt x="3992" y="117"/>
                  </a:lnTo>
                  <a:lnTo>
                    <a:pt x="3993" y="117"/>
                  </a:lnTo>
                  <a:lnTo>
                    <a:pt x="3993" y="117"/>
                  </a:lnTo>
                  <a:lnTo>
                    <a:pt x="3993" y="117"/>
                  </a:lnTo>
                  <a:lnTo>
                    <a:pt x="3994" y="117"/>
                  </a:lnTo>
                  <a:lnTo>
                    <a:pt x="3994" y="119"/>
                  </a:lnTo>
                  <a:lnTo>
                    <a:pt x="3995" y="119"/>
                  </a:lnTo>
                  <a:lnTo>
                    <a:pt x="3995" y="119"/>
                  </a:lnTo>
                  <a:lnTo>
                    <a:pt x="3996" y="119"/>
                  </a:lnTo>
                  <a:lnTo>
                    <a:pt x="3996" y="119"/>
                  </a:lnTo>
                  <a:lnTo>
                    <a:pt x="3997" y="131"/>
                  </a:lnTo>
                  <a:lnTo>
                    <a:pt x="3997" y="131"/>
                  </a:lnTo>
                  <a:lnTo>
                    <a:pt x="3997" y="131"/>
                  </a:lnTo>
                  <a:lnTo>
                    <a:pt x="3998" y="131"/>
                  </a:lnTo>
                  <a:lnTo>
                    <a:pt x="3998" y="131"/>
                  </a:lnTo>
                  <a:lnTo>
                    <a:pt x="3999" y="140"/>
                  </a:lnTo>
                  <a:lnTo>
                    <a:pt x="3999" y="140"/>
                  </a:lnTo>
                  <a:lnTo>
                    <a:pt x="4000" y="140"/>
                  </a:lnTo>
                  <a:lnTo>
                    <a:pt x="4000" y="140"/>
                  </a:lnTo>
                  <a:lnTo>
                    <a:pt x="4001" y="140"/>
                  </a:lnTo>
                  <a:lnTo>
                    <a:pt x="4001" y="138"/>
                  </a:lnTo>
                  <a:lnTo>
                    <a:pt x="4001" y="138"/>
                  </a:lnTo>
                  <a:lnTo>
                    <a:pt x="4002" y="138"/>
                  </a:lnTo>
                  <a:lnTo>
                    <a:pt x="4002" y="138"/>
                  </a:lnTo>
                  <a:lnTo>
                    <a:pt x="4003" y="138"/>
                  </a:lnTo>
                  <a:lnTo>
                    <a:pt x="4003" y="136"/>
                  </a:lnTo>
                  <a:lnTo>
                    <a:pt x="4003" y="136"/>
                  </a:lnTo>
                  <a:lnTo>
                    <a:pt x="4004" y="136"/>
                  </a:lnTo>
                  <a:lnTo>
                    <a:pt x="4004" y="136"/>
                  </a:lnTo>
                  <a:lnTo>
                    <a:pt x="4005" y="136"/>
                  </a:lnTo>
                  <a:lnTo>
                    <a:pt x="4005" y="146"/>
                  </a:lnTo>
                  <a:lnTo>
                    <a:pt x="4006" y="146"/>
                  </a:lnTo>
                  <a:lnTo>
                    <a:pt x="4006" y="146"/>
                  </a:lnTo>
                  <a:lnTo>
                    <a:pt x="4007" y="146"/>
                  </a:lnTo>
                  <a:lnTo>
                    <a:pt x="4007" y="146"/>
                  </a:lnTo>
                  <a:lnTo>
                    <a:pt x="4007" y="159"/>
                  </a:lnTo>
                  <a:lnTo>
                    <a:pt x="4008" y="159"/>
                  </a:lnTo>
                  <a:lnTo>
                    <a:pt x="4008" y="159"/>
                  </a:lnTo>
                  <a:lnTo>
                    <a:pt x="4009" y="159"/>
                  </a:lnTo>
                  <a:lnTo>
                    <a:pt x="4009" y="159"/>
                  </a:lnTo>
                  <a:lnTo>
                    <a:pt x="4009" y="152"/>
                  </a:lnTo>
                  <a:lnTo>
                    <a:pt x="4010" y="152"/>
                  </a:lnTo>
                  <a:lnTo>
                    <a:pt x="4010" y="152"/>
                  </a:lnTo>
                  <a:lnTo>
                    <a:pt x="4011" y="152"/>
                  </a:lnTo>
                  <a:lnTo>
                    <a:pt x="4011" y="152"/>
                  </a:lnTo>
                  <a:lnTo>
                    <a:pt x="4012" y="171"/>
                  </a:lnTo>
                  <a:lnTo>
                    <a:pt x="4012" y="171"/>
                  </a:lnTo>
                  <a:lnTo>
                    <a:pt x="4013" y="171"/>
                  </a:lnTo>
                  <a:lnTo>
                    <a:pt x="4013" y="171"/>
                  </a:lnTo>
                  <a:lnTo>
                    <a:pt x="4013" y="171"/>
                  </a:lnTo>
                  <a:lnTo>
                    <a:pt x="4014" y="174"/>
                  </a:lnTo>
                  <a:lnTo>
                    <a:pt x="4014" y="174"/>
                  </a:lnTo>
                  <a:lnTo>
                    <a:pt x="4015" y="174"/>
                  </a:lnTo>
                  <a:lnTo>
                    <a:pt x="4015" y="174"/>
                  </a:lnTo>
                  <a:lnTo>
                    <a:pt x="4016" y="174"/>
                  </a:lnTo>
                  <a:lnTo>
                    <a:pt x="4016" y="146"/>
                  </a:lnTo>
                  <a:lnTo>
                    <a:pt x="4017" y="146"/>
                  </a:lnTo>
                  <a:lnTo>
                    <a:pt x="4017" y="146"/>
                  </a:lnTo>
                  <a:lnTo>
                    <a:pt x="4017" y="146"/>
                  </a:lnTo>
                  <a:lnTo>
                    <a:pt x="4018" y="146"/>
                  </a:lnTo>
                  <a:lnTo>
                    <a:pt x="4018" y="140"/>
                  </a:lnTo>
                  <a:lnTo>
                    <a:pt x="4019" y="140"/>
                  </a:lnTo>
                  <a:lnTo>
                    <a:pt x="4019" y="140"/>
                  </a:lnTo>
                  <a:lnTo>
                    <a:pt x="4019" y="140"/>
                  </a:lnTo>
                  <a:lnTo>
                    <a:pt x="4020" y="140"/>
                  </a:lnTo>
                  <a:lnTo>
                    <a:pt x="4020" y="144"/>
                  </a:lnTo>
                  <a:lnTo>
                    <a:pt x="4021" y="144"/>
                  </a:lnTo>
                  <a:lnTo>
                    <a:pt x="4021" y="144"/>
                  </a:lnTo>
                  <a:lnTo>
                    <a:pt x="4022" y="144"/>
                  </a:lnTo>
                  <a:lnTo>
                    <a:pt x="4022" y="144"/>
                  </a:lnTo>
                  <a:lnTo>
                    <a:pt x="4023" y="161"/>
                  </a:lnTo>
                  <a:lnTo>
                    <a:pt x="4023" y="161"/>
                  </a:lnTo>
                  <a:lnTo>
                    <a:pt x="4024" y="161"/>
                  </a:lnTo>
                  <a:lnTo>
                    <a:pt x="4024" y="161"/>
                  </a:lnTo>
                  <a:lnTo>
                    <a:pt x="4024" y="161"/>
                  </a:lnTo>
                  <a:lnTo>
                    <a:pt x="4025" y="171"/>
                  </a:lnTo>
                  <a:lnTo>
                    <a:pt x="4025" y="171"/>
                  </a:lnTo>
                  <a:lnTo>
                    <a:pt x="4026" y="171"/>
                  </a:lnTo>
                  <a:lnTo>
                    <a:pt x="4026" y="171"/>
                  </a:lnTo>
                  <a:lnTo>
                    <a:pt x="4026" y="171"/>
                  </a:lnTo>
                  <a:lnTo>
                    <a:pt x="4027" y="172"/>
                  </a:lnTo>
                  <a:lnTo>
                    <a:pt x="4027" y="172"/>
                  </a:lnTo>
                  <a:lnTo>
                    <a:pt x="4028" y="172"/>
                  </a:lnTo>
                  <a:lnTo>
                    <a:pt x="4028" y="172"/>
                  </a:lnTo>
                  <a:lnTo>
                    <a:pt x="4029" y="172"/>
                  </a:lnTo>
                  <a:lnTo>
                    <a:pt x="4029" y="187"/>
                  </a:lnTo>
                  <a:lnTo>
                    <a:pt x="4030" y="187"/>
                  </a:lnTo>
                  <a:lnTo>
                    <a:pt x="4030" y="187"/>
                  </a:lnTo>
                  <a:lnTo>
                    <a:pt x="4030" y="187"/>
                  </a:lnTo>
                  <a:lnTo>
                    <a:pt x="4031" y="187"/>
                  </a:lnTo>
                  <a:lnTo>
                    <a:pt x="4031" y="193"/>
                  </a:lnTo>
                  <a:lnTo>
                    <a:pt x="4032" y="193"/>
                  </a:lnTo>
                  <a:lnTo>
                    <a:pt x="4032" y="193"/>
                  </a:lnTo>
                  <a:lnTo>
                    <a:pt x="4033" y="193"/>
                  </a:lnTo>
                  <a:lnTo>
                    <a:pt x="4033" y="193"/>
                  </a:lnTo>
                  <a:lnTo>
                    <a:pt x="4034" y="185"/>
                  </a:lnTo>
                  <a:lnTo>
                    <a:pt x="4034" y="185"/>
                  </a:lnTo>
                  <a:lnTo>
                    <a:pt x="4034" y="185"/>
                  </a:lnTo>
                  <a:lnTo>
                    <a:pt x="4035" y="185"/>
                  </a:lnTo>
                  <a:lnTo>
                    <a:pt x="4035" y="185"/>
                  </a:lnTo>
                  <a:lnTo>
                    <a:pt x="4036" y="201"/>
                  </a:lnTo>
                  <a:lnTo>
                    <a:pt x="4036" y="201"/>
                  </a:lnTo>
                  <a:lnTo>
                    <a:pt x="4036" y="201"/>
                  </a:lnTo>
                  <a:lnTo>
                    <a:pt x="4037" y="201"/>
                  </a:lnTo>
                  <a:lnTo>
                    <a:pt x="4037" y="201"/>
                  </a:lnTo>
                  <a:lnTo>
                    <a:pt x="4038" y="203"/>
                  </a:lnTo>
                  <a:lnTo>
                    <a:pt x="4038" y="203"/>
                  </a:lnTo>
                  <a:lnTo>
                    <a:pt x="4039" y="203"/>
                  </a:lnTo>
                  <a:lnTo>
                    <a:pt x="4039" y="203"/>
                  </a:lnTo>
                  <a:lnTo>
                    <a:pt x="4040" y="203"/>
                  </a:lnTo>
                  <a:lnTo>
                    <a:pt x="4040" y="216"/>
                  </a:lnTo>
                  <a:lnTo>
                    <a:pt x="4040" y="216"/>
                  </a:lnTo>
                  <a:lnTo>
                    <a:pt x="4041" y="216"/>
                  </a:lnTo>
                  <a:lnTo>
                    <a:pt x="4041" y="216"/>
                  </a:lnTo>
                  <a:lnTo>
                    <a:pt x="4042" y="216"/>
                  </a:lnTo>
                  <a:lnTo>
                    <a:pt x="4042" y="220"/>
                  </a:lnTo>
                  <a:lnTo>
                    <a:pt x="4042" y="220"/>
                  </a:lnTo>
                  <a:lnTo>
                    <a:pt x="4043" y="220"/>
                  </a:lnTo>
                  <a:lnTo>
                    <a:pt x="4044" y="220"/>
                  </a:lnTo>
                  <a:lnTo>
                    <a:pt x="4044" y="220"/>
                  </a:lnTo>
                  <a:lnTo>
                    <a:pt x="4044" y="229"/>
                  </a:lnTo>
                  <a:lnTo>
                    <a:pt x="4045" y="229"/>
                  </a:lnTo>
                  <a:lnTo>
                    <a:pt x="4045" y="229"/>
                  </a:lnTo>
                  <a:lnTo>
                    <a:pt x="4046" y="229"/>
                  </a:lnTo>
                  <a:lnTo>
                    <a:pt x="4046" y="229"/>
                  </a:lnTo>
                  <a:lnTo>
                    <a:pt x="4046" y="231"/>
                  </a:lnTo>
                  <a:lnTo>
                    <a:pt x="4047" y="231"/>
                  </a:lnTo>
                  <a:lnTo>
                    <a:pt x="4047" y="231"/>
                  </a:lnTo>
                  <a:lnTo>
                    <a:pt x="4048" y="231"/>
                  </a:lnTo>
                  <a:lnTo>
                    <a:pt x="4048" y="231"/>
                  </a:lnTo>
                  <a:lnTo>
                    <a:pt x="4049" y="229"/>
                  </a:lnTo>
                  <a:lnTo>
                    <a:pt x="4049" y="229"/>
                  </a:lnTo>
                  <a:lnTo>
                    <a:pt x="4050" y="229"/>
                  </a:lnTo>
                  <a:lnTo>
                    <a:pt x="4050" y="229"/>
                  </a:lnTo>
                  <a:lnTo>
                    <a:pt x="4050" y="229"/>
                  </a:lnTo>
                  <a:lnTo>
                    <a:pt x="4051" y="227"/>
                  </a:lnTo>
                  <a:lnTo>
                    <a:pt x="4051" y="227"/>
                  </a:lnTo>
                  <a:lnTo>
                    <a:pt x="4052" y="227"/>
                  </a:lnTo>
                  <a:lnTo>
                    <a:pt x="4052" y="227"/>
                  </a:lnTo>
                  <a:lnTo>
                    <a:pt x="4053" y="227"/>
                  </a:lnTo>
                  <a:lnTo>
                    <a:pt x="4053" y="246"/>
                  </a:lnTo>
                  <a:lnTo>
                    <a:pt x="4053" y="246"/>
                  </a:lnTo>
                  <a:lnTo>
                    <a:pt x="4054" y="246"/>
                  </a:lnTo>
                  <a:lnTo>
                    <a:pt x="4054" y="246"/>
                  </a:lnTo>
                  <a:lnTo>
                    <a:pt x="4055" y="246"/>
                  </a:lnTo>
                  <a:lnTo>
                    <a:pt x="4055" y="269"/>
                  </a:lnTo>
                  <a:lnTo>
                    <a:pt x="4056" y="269"/>
                  </a:lnTo>
                  <a:lnTo>
                    <a:pt x="4056" y="269"/>
                  </a:lnTo>
                  <a:lnTo>
                    <a:pt x="4057" y="269"/>
                  </a:lnTo>
                  <a:lnTo>
                    <a:pt x="4057" y="269"/>
                  </a:lnTo>
                  <a:lnTo>
                    <a:pt x="4057" y="286"/>
                  </a:lnTo>
                  <a:lnTo>
                    <a:pt x="4058" y="286"/>
                  </a:lnTo>
                  <a:lnTo>
                    <a:pt x="4058" y="286"/>
                  </a:lnTo>
                  <a:lnTo>
                    <a:pt x="4059" y="286"/>
                  </a:lnTo>
                  <a:lnTo>
                    <a:pt x="4059" y="286"/>
                  </a:lnTo>
                  <a:lnTo>
                    <a:pt x="4060" y="409"/>
                  </a:lnTo>
                  <a:lnTo>
                    <a:pt x="4060" y="409"/>
                  </a:lnTo>
                  <a:lnTo>
                    <a:pt x="4061" y="409"/>
                  </a:lnTo>
                  <a:lnTo>
                    <a:pt x="4061" y="409"/>
                  </a:lnTo>
                  <a:lnTo>
                    <a:pt x="4061" y="409"/>
                  </a:lnTo>
                  <a:lnTo>
                    <a:pt x="4062" y="481"/>
                  </a:lnTo>
                  <a:lnTo>
                    <a:pt x="4062" y="481"/>
                  </a:lnTo>
                  <a:lnTo>
                    <a:pt x="4063" y="481"/>
                  </a:lnTo>
                  <a:lnTo>
                    <a:pt x="4063" y="481"/>
                  </a:lnTo>
                  <a:lnTo>
                    <a:pt x="4063" y="481"/>
                  </a:lnTo>
                  <a:lnTo>
                    <a:pt x="4064" y="452"/>
                  </a:lnTo>
                  <a:lnTo>
                    <a:pt x="4064" y="452"/>
                  </a:lnTo>
                  <a:lnTo>
                    <a:pt x="4065" y="452"/>
                  </a:lnTo>
                  <a:lnTo>
                    <a:pt x="4065" y="452"/>
                  </a:lnTo>
                  <a:lnTo>
                    <a:pt x="4066" y="452"/>
                  </a:lnTo>
                  <a:lnTo>
                    <a:pt x="4066" y="343"/>
                  </a:lnTo>
                  <a:lnTo>
                    <a:pt x="4067" y="343"/>
                  </a:lnTo>
                  <a:lnTo>
                    <a:pt x="4067" y="343"/>
                  </a:lnTo>
                  <a:lnTo>
                    <a:pt x="4067" y="343"/>
                  </a:lnTo>
                  <a:lnTo>
                    <a:pt x="4068" y="343"/>
                  </a:lnTo>
                  <a:lnTo>
                    <a:pt x="4068" y="259"/>
                  </a:lnTo>
                  <a:lnTo>
                    <a:pt x="4069" y="259"/>
                  </a:lnTo>
                  <a:lnTo>
                    <a:pt x="4069" y="259"/>
                  </a:lnTo>
                  <a:lnTo>
                    <a:pt x="4069" y="259"/>
                  </a:lnTo>
                  <a:lnTo>
                    <a:pt x="4070" y="259"/>
                  </a:lnTo>
                  <a:lnTo>
                    <a:pt x="4070" y="218"/>
                  </a:lnTo>
                  <a:lnTo>
                    <a:pt x="4071" y="218"/>
                  </a:lnTo>
                  <a:lnTo>
                    <a:pt x="4071" y="218"/>
                  </a:lnTo>
                  <a:lnTo>
                    <a:pt x="4072" y="218"/>
                  </a:lnTo>
                  <a:lnTo>
                    <a:pt x="4072" y="218"/>
                  </a:lnTo>
                  <a:lnTo>
                    <a:pt x="4073" y="182"/>
                  </a:lnTo>
                  <a:lnTo>
                    <a:pt x="4073" y="182"/>
                  </a:lnTo>
                  <a:lnTo>
                    <a:pt x="4073" y="182"/>
                  </a:lnTo>
                  <a:lnTo>
                    <a:pt x="4074" y="182"/>
                  </a:lnTo>
                  <a:lnTo>
                    <a:pt x="4074" y="182"/>
                  </a:lnTo>
                  <a:lnTo>
                    <a:pt x="4075" y="161"/>
                  </a:lnTo>
                  <a:lnTo>
                    <a:pt x="4075" y="161"/>
                  </a:lnTo>
                  <a:lnTo>
                    <a:pt x="4076" y="161"/>
                  </a:lnTo>
                  <a:lnTo>
                    <a:pt x="4076" y="161"/>
                  </a:lnTo>
                  <a:lnTo>
                    <a:pt x="4077" y="161"/>
                  </a:lnTo>
                  <a:lnTo>
                    <a:pt x="4077" y="172"/>
                  </a:lnTo>
                  <a:lnTo>
                    <a:pt x="4077" y="172"/>
                  </a:lnTo>
                  <a:lnTo>
                    <a:pt x="4078" y="172"/>
                  </a:lnTo>
                  <a:lnTo>
                    <a:pt x="4078" y="172"/>
                  </a:lnTo>
                  <a:lnTo>
                    <a:pt x="4079" y="172"/>
                  </a:lnTo>
                  <a:lnTo>
                    <a:pt x="4079" y="163"/>
                  </a:lnTo>
                  <a:lnTo>
                    <a:pt x="4079" y="163"/>
                  </a:lnTo>
                  <a:lnTo>
                    <a:pt x="4080" y="163"/>
                  </a:lnTo>
                  <a:lnTo>
                    <a:pt x="4080" y="163"/>
                  </a:lnTo>
                  <a:lnTo>
                    <a:pt x="4081" y="163"/>
                  </a:lnTo>
                  <a:lnTo>
                    <a:pt x="4081" y="174"/>
                  </a:lnTo>
                  <a:lnTo>
                    <a:pt x="4082" y="174"/>
                  </a:lnTo>
                  <a:lnTo>
                    <a:pt x="4082" y="174"/>
                  </a:lnTo>
                  <a:lnTo>
                    <a:pt x="4083" y="174"/>
                  </a:lnTo>
                  <a:lnTo>
                    <a:pt x="4083" y="174"/>
                  </a:lnTo>
                  <a:lnTo>
                    <a:pt x="4083" y="152"/>
                  </a:lnTo>
                  <a:lnTo>
                    <a:pt x="4084" y="152"/>
                  </a:lnTo>
                  <a:lnTo>
                    <a:pt x="4084" y="152"/>
                  </a:lnTo>
                  <a:lnTo>
                    <a:pt x="4085" y="152"/>
                  </a:lnTo>
                  <a:lnTo>
                    <a:pt x="4085" y="152"/>
                  </a:lnTo>
                  <a:lnTo>
                    <a:pt x="4086" y="172"/>
                  </a:lnTo>
                  <a:lnTo>
                    <a:pt x="4086" y="172"/>
                  </a:lnTo>
                  <a:lnTo>
                    <a:pt x="4086" y="172"/>
                  </a:lnTo>
                  <a:lnTo>
                    <a:pt x="4087" y="172"/>
                  </a:lnTo>
                  <a:lnTo>
                    <a:pt x="4088" y="172"/>
                  </a:lnTo>
                  <a:lnTo>
                    <a:pt x="4088" y="199"/>
                  </a:lnTo>
                  <a:lnTo>
                    <a:pt x="4088" y="199"/>
                  </a:lnTo>
                  <a:lnTo>
                    <a:pt x="4089" y="199"/>
                  </a:lnTo>
                  <a:lnTo>
                    <a:pt x="4089" y="199"/>
                  </a:lnTo>
                  <a:lnTo>
                    <a:pt x="4090" y="199"/>
                  </a:lnTo>
                  <a:lnTo>
                    <a:pt x="4090" y="201"/>
                  </a:lnTo>
                  <a:lnTo>
                    <a:pt x="4090" y="201"/>
                  </a:lnTo>
                  <a:lnTo>
                    <a:pt x="4091" y="201"/>
                  </a:lnTo>
                  <a:lnTo>
                    <a:pt x="4091" y="201"/>
                  </a:lnTo>
                  <a:lnTo>
                    <a:pt x="4092" y="201"/>
                  </a:lnTo>
                  <a:lnTo>
                    <a:pt x="4092" y="208"/>
                  </a:lnTo>
                  <a:lnTo>
                    <a:pt x="4093" y="208"/>
                  </a:lnTo>
                  <a:lnTo>
                    <a:pt x="4093" y="208"/>
                  </a:lnTo>
                  <a:lnTo>
                    <a:pt x="4094" y="208"/>
                  </a:lnTo>
                  <a:lnTo>
                    <a:pt x="4094" y="208"/>
                  </a:lnTo>
                  <a:lnTo>
                    <a:pt x="4094" y="212"/>
                  </a:lnTo>
                  <a:lnTo>
                    <a:pt x="4095" y="212"/>
                  </a:lnTo>
                  <a:lnTo>
                    <a:pt x="4095" y="212"/>
                  </a:lnTo>
                  <a:lnTo>
                    <a:pt x="4096" y="212"/>
                  </a:lnTo>
                  <a:lnTo>
                    <a:pt x="4096" y="212"/>
                  </a:lnTo>
                  <a:lnTo>
                    <a:pt x="4096" y="216"/>
                  </a:lnTo>
                  <a:lnTo>
                    <a:pt x="4097" y="216"/>
                  </a:lnTo>
                  <a:lnTo>
                    <a:pt x="4097" y="216"/>
                  </a:lnTo>
                  <a:lnTo>
                    <a:pt x="4098" y="216"/>
                  </a:lnTo>
                  <a:lnTo>
                    <a:pt x="4098" y="216"/>
                  </a:lnTo>
                  <a:lnTo>
                    <a:pt x="4099" y="197"/>
                  </a:lnTo>
                  <a:lnTo>
                    <a:pt x="4099" y="197"/>
                  </a:lnTo>
                  <a:lnTo>
                    <a:pt x="4100" y="197"/>
                  </a:lnTo>
                  <a:lnTo>
                    <a:pt x="4100" y="197"/>
                  </a:lnTo>
                  <a:lnTo>
                    <a:pt x="4100" y="197"/>
                  </a:lnTo>
                  <a:lnTo>
                    <a:pt x="4101" y="184"/>
                  </a:lnTo>
                  <a:lnTo>
                    <a:pt x="4101" y="184"/>
                  </a:lnTo>
                  <a:lnTo>
                    <a:pt x="4102" y="184"/>
                  </a:lnTo>
                  <a:lnTo>
                    <a:pt x="4102" y="184"/>
                  </a:lnTo>
                  <a:lnTo>
                    <a:pt x="4103" y="184"/>
                  </a:lnTo>
                  <a:lnTo>
                    <a:pt x="4103" y="189"/>
                  </a:lnTo>
                  <a:lnTo>
                    <a:pt x="4104" y="189"/>
                  </a:lnTo>
                  <a:lnTo>
                    <a:pt x="4104" y="189"/>
                  </a:lnTo>
                  <a:lnTo>
                    <a:pt x="4104" y="189"/>
                  </a:lnTo>
                  <a:lnTo>
                    <a:pt x="4105" y="189"/>
                  </a:lnTo>
                  <a:lnTo>
                    <a:pt x="4105" y="201"/>
                  </a:lnTo>
                  <a:lnTo>
                    <a:pt x="4106" y="201"/>
                  </a:lnTo>
                  <a:lnTo>
                    <a:pt x="4106" y="201"/>
                  </a:lnTo>
                  <a:lnTo>
                    <a:pt x="4106" y="201"/>
                  </a:lnTo>
                  <a:lnTo>
                    <a:pt x="4107" y="201"/>
                  </a:lnTo>
                  <a:lnTo>
                    <a:pt x="4107" y="223"/>
                  </a:lnTo>
                  <a:lnTo>
                    <a:pt x="4108" y="223"/>
                  </a:lnTo>
                  <a:lnTo>
                    <a:pt x="4108" y="223"/>
                  </a:lnTo>
                  <a:lnTo>
                    <a:pt x="4109" y="223"/>
                  </a:lnTo>
                  <a:lnTo>
                    <a:pt x="4109" y="223"/>
                  </a:lnTo>
                  <a:lnTo>
                    <a:pt x="4110" y="239"/>
                  </a:lnTo>
                  <a:lnTo>
                    <a:pt x="4110" y="239"/>
                  </a:lnTo>
                  <a:lnTo>
                    <a:pt x="4110" y="239"/>
                  </a:lnTo>
                  <a:lnTo>
                    <a:pt x="4111" y="239"/>
                  </a:lnTo>
                  <a:lnTo>
                    <a:pt x="4111" y="239"/>
                  </a:lnTo>
                  <a:lnTo>
                    <a:pt x="4112" y="252"/>
                  </a:lnTo>
                  <a:lnTo>
                    <a:pt x="4112" y="252"/>
                  </a:lnTo>
                  <a:lnTo>
                    <a:pt x="4112" y="252"/>
                  </a:lnTo>
                  <a:lnTo>
                    <a:pt x="4113" y="252"/>
                  </a:lnTo>
                  <a:lnTo>
                    <a:pt x="4113" y="252"/>
                  </a:lnTo>
                  <a:lnTo>
                    <a:pt x="4114" y="274"/>
                  </a:lnTo>
                  <a:lnTo>
                    <a:pt x="4114" y="274"/>
                  </a:lnTo>
                  <a:lnTo>
                    <a:pt x="4115" y="274"/>
                  </a:lnTo>
                  <a:lnTo>
                    <a:pt x="4115" y="274"/>
                  </a:lnTo>
                  <a:lnTo>
                    <a:pt x="4116" y="274"/>
                  </a:lnTo>
                  <a:lnTo>
                    <a:pt x="4116" y="314"/>
                  </a:lnTo>
                  <a:lnTo>
                    <a:pt x="4117" y="314"/>
                  </a:lnTo>
                  <a:lnTo>
                    <a:pt x="4117" y="314"/>
                  </a:lnTo>
                  <a:lnTo>
                    <a:pt x="4117" y="314"/>
                  </a:lnTo>
                  <a:lnTo>
                    <a:pt x="4118" y="314"/>
                  </a:lnTo>
                  <a:lnTo>
                    <a:pt x="4118" y="299"/>
                  </a:lnTo>
                  <a:lnTo>
                    <a:pt x="4119" y="299"/>
                  </a:lnTo>
                  <a:lnTo>
                    <a:pt x="4119" y="299"/>
                  </a:lnTo>
                  <a:lnTo>
                    <a:pt x="4120" y="299"/>
                  </a:lnTo>
                  <a:lnTo>
                    <a:pt x="4120" y="299"/>
                  </a:lnTo>
                  <a:lnTo>
                    <a:pt x="4121" y="290"/>
                  </a:lnTo>
                  <a:lnTo>
                    <a:pt x="4121" y="290"/>
                  </a:lnTo>
                  <a:lnTo>
                    <a:pt x="4121" y="290"/>
                  </a:lnTo>
                  <a:lnTo>
                    <a:pt x="4122" y="290"/>
                  </a:lnTo>
                  <a:lnTo>
                    <a:pt x="4122" y="290"/>
                  </a:lnTo>
                  <a:lnTo>
                    <a:pt x="4123" y="288"/>
                  </a:lnTo>
                  <a:lnTo>
                    <a:pt x="4123" y="288"/>
                  </a:lnTo>
                  <a:lnTo>
                    <a:pt x="4123" y="288"/>
                  </a:lnTo>
                  <a:lnTo>
                    <a:pt x="4124" y="288"/>
                  </a:lnTo>
                  <a:lnTo>
                    <a:pt x="4124" y="288"/>
                  </a:lnTo>
                  <a:lnTo>
                    <a:pt x="4125" y="277"/>
                  </a:lnTo>
                  <a:lnTo>
                    <a:pt x="4125" y="277"/>
                  </a:lnTo>
                  <a:lnTo>
                    <a:pt x="4126" y="277"/>
                  </a:lnTo>
                  <a:lnTo>
                    <a:pt x="4126" y="277"/>
                  </a:lnTo>
                  <a:lnTo>
                    <a:pt x="4127" y="277"/>
                  </a:lnTo>
                  <a:lnTo>
                    <a:pt x="4127" y="272"/>
                  </a:lnTo>
                  <a:lnTo>
                    <a:pt x="4127" y="272"/>
                  </a:lnTo>
                  <a:lnTo>
                    <a:pt x="4128" y="272"/>
                  </a:lnTo>
                  <a:lnTo>
                    <a:pt x="4128" y="272"/>
                  </a:lnTo>
                  <a:lnTo>
                    <a:pt x="4129" y="272"/>
                  </a:lnTo>
                  <a:lnTo>
                    <a:pt x="4129" y="284"/>
                  </a:lnTo>
                  <a:lnTo>
                    <a:pt x="4129" y="284"/>
                  </a:lnTo>
                  <a:lnTo>
                    <a:pt x="4130" y="284"/>
                  </a:lnTo>
                  <a:lnTo>
                    <a:pt x="4130" y="284"/>
                  </a:lnTo>
                  <a:lnTo>
                    <a:pt x="4131" y="284"/>
                  </a:lnTo>
                  <a:lnTo>
                    <a:pt x="4131" y="286"/>
                  </a:lnTo>
                  <a:lnTo>
                    <a:pt x="4132" y="286"/>
                  </a:lnTo>
                  <a:lnTo>
                    <a:pt x="4132" y="286"/>
                  </a:lnTo>
                  <a:lnTo>
                    <a:pt x="4133" y="286"/>
                  </a:lnTo>
                  <a:lnTo>
                    <a:pt x="4133" y="286"/>
                  </a:lnTo>
                  <a:lnTo>
                    <a:pt x="4133" y="291"/>
                  </a:lnTo>
                  <a:lnTo>
                    <a:pt x="4134" y="291"/>
                  </a:lnTo>
                  <a:lnTo>
                    <a:pt x="4134" y="291"/>
                  </a:lnTo>
                  <a:lnTo>
                    <a:pt x="4135" y="291"/>
                  </a:lnTo>
                  <a:lnTo>
                    <a:pt x="4135" y="291"/>
                  </a:lnTo>
                  <a:lnTo>
                    <a:pt x="4136" y="284"/>
                  </a:lnTo>
                  <a:lnTo>
                    <a:pt x="4136" y="284"/>
                  </a:lnTo>
                  <a:lnTo>
                    <a:pt x="4137" y="284"/>
                  </a:lnTo>
                  <a:lnTo>
                    <a:pt x="4137" y="284"/>
                  </a:lnTo>
                  <a:lnTo>
                    <a:pt x="4137" y="284"/>
                  </a:lnTo>
                  <a:lnTo>
                    <a:pt x="4138" y="301"/>
                  </a:lnTo>
                  <a:lnTo>
                    <a:pt x="4138" y="301"/>
                  </a:lnTo>
                  <a:lnTo>
                    <a:pt x="4139" y="301"/>
                  </a:lnTo>
                  <a:lnTo>
                    <a:pt x="4139" y="301"/>
                  </a:lnTo>
                  <a:lnTo>
                    <a:pt x="4139" y="301"/>
                  </a:lnTo>
                  <a:lnTo>
                    <a:pt x="4140" y="290"/>
                  </a:lnTo>
                  <a:lnTo>
                    <a:pt x="4140" y="290"/>
                  </a:lnTo>
                  <a:lnTo>
                    <a:pt x="4141" y="290"/>
                  </a:lnTo>
                  <a:lnTo>
                    <a:pt x="4141" y="290"/>
                  </a:lnTo>
                  <a:lnTo>
                    <a:pt x="4142" y="290"/>
                  </a:lnTo>
                  <a:lnTo>
                    <a:pt x="4142" y="286"/>
                  </a:lnTo>
                  <a:lnTo>
                    <a:pt x="4143" y="286"/>
                  </a:lnTo>
                  <a:lnTo>
                    <a:pt x="4143" y="286"/>
                  </a:lnTo>
                  <a:lnTo>
                    <a:pt x="4143" y="286"/>
                  </a:lnTo>
                  <a:lnTo>
                    <a:pt x="4144" y="286"/>
                  </a:lnTo>
                  <a:lnTo>
                    <a:pt x="4144" y="291"/>
                  </a:lnTo>
                  <a:lnTo>
                    <a:pt x="4145" y="291"/>
                  </a:lnTo>
                  <a:lnTo>
                    <a:pt x="4145" y="291"/>
                  </a:lnTo>
                  <a:lnTo>
                    <a:pt x="4145" y="291"/>
                  </a:lnTo>
                  <a:lnTo>
                    <a:pt x="4146" y="291"/>
                  </a:lnTo>
                  <a:lnTo>
                    <a:pt x="4147" y="301"/>
                  </a:lnTo>
                  <a:lnTo>
                    <a:pt x="4147" y="301"/>
                  </a:lnTo>
                  <a:lnTo>
                    <a:pt x="4147" y="301"/>
                  </a:lnTo>
                  <a:lnTo>
                    <a:pt x="4148" y="301"/>
                  </a:lnTo>
                  <a:lnTo>
                    <a:pt x="4148" y="301"/>
                  </a:lnTo>
                  <a:lnTo>
                    <a:pt x="4149" y="314"/>
                  </a:lnTo>
                  <a:lnTo>
                    <a:pt x="4149" y="314"/>
                  </a:lnTo>
                  <a:lnTo>
                    <a:pt x="4150" y="314"/>
                  </a:lnTo>
                  <a:lnTo>
                    <a:pt x="4150" y="314"/>
                  </a:lnTo>
                  <a:lnTo>
                    <a:pt x="4150" y="314"/>
                  </a:lnTo>
                  <a:lnTo>
                    <a:pt x="4151" y="299"/>
                  </a:lnTo>
                  <a:lnTo>
                    <a:pt x="4151" y="299"/>
                  </a:lnTo>
                  <a:lnTo>
                    <a:pt x="4152" y="299"/>
                  </a:lnTo>
                  <a:lnTo>
                    <a:pt x="4152" y="299"/>
                  </a:lnTo>
                  <a:lnTo>
                    <a:pt x="4153" y="299"/>
                  </a:lnTo>
                  <a:lnTo>
                    <a:pt x="4153" y="305"/>
                  </a:lnTo>
                  <a:lnTo>
                    <a:pt x="4154" y="305"/>
                  </a:lnTo>
                  <a:lnTo>
                    <a:pt x="4154" y="305"/>
                  </a:lnTo>
                  <a:lnTo>
                    <a:pt x="4154" y="305"/>
                  </a:lnTo>
                  <a:lnTo>
                    <a:pt x="4155" y="305"/>
                  </a:lnTo>
                  <a:lnTo>
                    <a:pt x="4155" y="288"/>
                  </a:lnTo>
                  <a:lnTo>
                    <a:pt x="4156" y="288"/>
                  </a:lnTo>
                  <a:lnTo>
                    <a:pt x="4156" y="288"/>
                  </a:lnTo>
                  <a:lnTo>
                    <a:pt x="4156" y="288"/>
                  </a:lnTo>
                  <a:lnTo>
                    <a:pt x="4157" y="288"/>
                  </a:lnTo>
                  <a:lnTo>
                    <a:pt x="4157" y="288"/>
                  </a:lnTo>
                  <a:lnTo>
                    <a:pt x="4158" y="288"/>
                  </a:lnTo>
                  <a:lnTo>
                    <a:pt x="4158" y="288"/>
                  </a:lnTo>
                  <a:lnTo>
                    <a:pt x="4159" y="288"/>
                  </a:lnTo>
                  <a:lnTo>
                    <a:pt x="4159" y="288"/>
                  </a:lnTo>
                  <a:lnTo>
                    <a:pt x="4160" y="278"/>
                  </a:lnTo>
                  <a:lnTo>
                    <a:pt x="4160" y="278"/>
                  </a:lnTo>
                  <a:lnTo>
                    <a:pt x="4160" y="278"/>
                  </a:lnTo>
                  <a:lnTo>
                    <a:pt x="4161" y="278"/>
                  </a:lnTo>
                  <a:lnTo>
                    <a:pt x="4161" y="278"/>
                  </a:lnTo>
                  <a:lnTo>
                    <a:pt x="4162" y="282"/>
                  </a:lnTo>
                  <a:lnTo>
                    <a:pt x="4162" y="282"/>
                  </a:lnTo>
                  <a:lnTo>
                    <a:pt x="4163" y="282"/>
                  </a:lnTo>
                  <a:lnTo>
                    <a:pt x="4163" y="282"/>
                  </a:lnTo>
                  <a:lnTo>
                    <a:pt x="4164" y="282"/>
                  </a:lnTo>
                  <a:lnTo>
                    <a:pt x="4164" y="272"/>
                  </a:lnTo>
                  <a:lnTo>
                    <a:pt x="4164" y="272"/>
                  </a:lnTo>
                  <a:lnTo>
                    <a:pt x="4165" y="272"/>
                  </a:lnTo>
                  <a:lnTo>
                    <a:pt x="4165" y="272"/>
                  </a:lnTo>
                  <a:lnTo>
                    <a:pt x="4166" y="272"/>
                  </a:lnTo>
                  <a:lnTo>
                    <a:pt x="4166" y="288"/>
                  </a:lnTo>
                  <a:lnTo>
                    <a:pt x="4166" y="288"/>
                  </a:lnTo>
                  <a:lnTo>
                    <a:pt x="4167" y="288"/>
                  </a:lnTo>
                  <a:lnTo>
                    <a:pt x="4167" y="288"/>
                  </a:lnTo>
                  <a:lnTo>
                    <a:pt x="4168" y="288"/>
                  </a:lnTo>
                  <a:lnTo>
                    <a:pt x="4168" y="286"/>
                  </a:lnTo>
                  <a:lnTo>
                    <a:pt x="4169" y="286"/>
                  </a:lnTo>
                  <a:lnTo>
                    <a:pt x="4169" y="286"/>
                  </a:lnTo>
                  <a:lnTo>
                    <a:pt x="4170" y="286"/>
                  </a:lnTo>
                  <a:lnTo>
                    <a:pt x="4170" y="286"/>
                  </a:lnTo>
                  <a:lnTo>
                    <a:pt x="4170" y="291"/>
                  </a:lnTo>
                  <a:lnTo>
                    <a:pt x="4171" y="291"/>
                  </a:lnTo>
                  <a:lnTo>
                    <a:pt x="4171" y="291"/>
                  </a:lnTo>
                  <a:lnTo>
                    <a:pt x="4172" y="291"/>
                  </a:lnTo>
                  <a:lnTo>
                    <a:pt x="4172" y="291"/>
                  </a:lnTo>
                  <a:lnTo>
                    <a:pt x="4172" y="290"/>
                  </a:lnTo>
                  <a:lnTo>
                    <a:pt x="4173" y="290"/>
                  </a:lnTo>
                  <a:lnTo>
                    <a:pt x="4173" y="290"/>
                  </a:lnTo>
                  <a:lnTo>
                    <a:pt x="4174" y="290"/>
                  </a:lnTo>
                  <a:lnTo>
                    <a:pt x="4174" y="290"/>
                  </a:lnTo>
                </a:path>
              </a:pathLst>
            </a:custGeom>
            <a:noFill/>
            <a:ln w="4763"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grpSp>
          <p:nvGrpSpPr>
            <p:cNvPr id="12" name="Group 11"/>
            <p:cNvGrpSpPr/>
            <p:nvPr/>
          </p:nvGrpSpPr>
          <p:grpSpPr>
            <a:xfrm>
              <a:off x="884845" y="3021209"/>
              <a:ext cx="7034858" cy="64340"/>
              <a:chOff x="2419350" y="1661319"/>
              <a:chExt cx="6627813" cy="67469"/>
            </a:xfrm>
          </p:grpSpPr>
          <p:sp>
            <p:nvSpPr>
              <p:cNvPr id="54" name="Line 6"/>
              <p:cNvSpPr>
                <a:spLocks noChangeShapeType="1"/>
              </p:cNvSpPr>
              <p:nvPr/>
            </p:nvSpPr>
            <p:spPr bwMode="auto">
              <a:xfrm>
                <a:off x="2420938" y="1728788"/>
                <a:ext cx="66262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55" name="Line 7"/>
              <p:cNvSpPr>
                <a:spLocks noChangeShapeType="1"/>
              </p:cNvSpPr>
              <p:nvPr/>
            </p:nvSpPr>
            <p:spPr bwMode="auto">
              <a:xfrm flipV="1">
                <a:off x="3111500" y="1662113"/>
                <a:ext cx="0" cy="666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56" name="Line 8"/>
              <p:cNvSpPr>
                <a:spLocks noChangeShapeType="1"/>
              </p:cNvSpPr>
              <p:nvPr/>
            </p:nvSpPr>
            <p:spPr bwMode="auto">
              <a:xfrm flipV="1">
                <a:off x="3800475" y="1662113"/>
                <a:ext cx="0" cy="666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57" name="Line 9"/>
              <p:cNvSpPr>
                <a:spLocks noChangeShapeType="1"/>
              </p:cNvSpPr>
              <p:nvPr/>
            </p:nvSpPr>
            <p:spPr bwMode="auto">
              <a:xfrm flipV="1">
                <a:off x="4491038" y="1662113"/>
                <a:ext cx="0" cy="666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58" name="Line 10"/>
              <p:cNvSpPr>
                <a:spLocks noChangeShapeType="1"/>
              </p:cNvSpPr>
              <p:nvPr/>
            </p:nvSpPr>
            <p:spPr bwMode="auto">
              <a:xfrm flipV="1">
                <a:off x="5181600" y="1662113"/>
                <a:ext cx="0" cy="666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59" name="Line 11"/>
              <p:cNvSpPr>
                <a:spLocks noChangeShapeType="1"/>
              </p:cNvSpPr>
              <p:nvPr/>
            </p:nvSpPr>
            <p:spPr bwMode="auto">
              <a:xfrm flipV="1">
                <a:off x="5872163" y="1662113"/>
                <a:ext cx="0" cy="666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0" name="Line 12"/>
              <p:cNvSpPr>
                <a:spLocks noChangeShapeType="1"/>
              </p:cNvSpPr>
              <p:nvPr/>
            </p:nvSpPr>
            <p:spPr bwMode="auto">
              <a:xfrm flipV="1">
                <a:off x="6561138" y="1662113"/>
                <a:ext cx="0" cy="666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1" name="Line 13"/>
              <p:cNvSpPr>
                <a:spLocks noChangeShapeType="1"/>
              </p:cNvSpPr>
              <p:nvPr/>
            </p:nvSpPr>
            <p:spPr bwMode="auto">
              <a:xfrm flipV="1">
                <a:off x="7251700" y="1662113"/>
                <a:ext cx="0" cy="666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2" name="Line 14"/>
              <p:cNvSpPr>
                <a:spLocks noChangeShapeType="1"/>
              </p:cNvSpPr>
              <p:nvPr/>
            </p:nvSpPr>
            <p:spPr bwMode="auto">
              <a:xfrm flipV="1">
                <a:off x="7942263" y="1662113"/>
                <a:ext cx="0" cy="666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3" name="Line 15"/>
              <p:cNvSpPr>
                <a:spLocks noChangeShapeType="1"/>
              </p:cNvSpPr>
              <p:nvPr/>
            </p:nvSpPr>
            <p:spPr bwMode="auto">
              <a:xfrm flipV="1">
                <a:off x="8632825" y="1662113"/>
                <a:ext cx="0" cy="666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4" name="Line 7"/>
              <p:cNvSpPr>
                <a:spLocks noChangeShapeType="1"/>
              </p:cNvSpPr>
              <p:nvPr/>
            </p:nvSpPr>
            <p:spPr bwMode="auto">
              <a:xfrm flipV="1">
                <a:off x="2419350" y="1661319"/>
                <a:ext cx="0" cy="666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grpSp>
        <p:sp>
          <p:nvSpPr>
            <p:cNvPr id="13" name="Rectangle 12"/>
            <p:cNvSpPr>
              <a:spLocks noChangeArrowheads="1"/>
            </p:cNvSpPr>
            <p:nvPr/>
          </p:nvSpPr>
          <p:spPr bwMode="auto">
            <a:xfrm>
              <a:off x="878822" y="3155921"/>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1</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69" name="TextBox 68"/>
            <p:cNvSpPr txBox="1"/>
            <p:nvPr/>
          </p:nvSpPr>
          <p:spPr>
            <a:xfrm>
              <a:off x="792087" y="1901022"/>
              <a:ext cx="3608252" cy="523220"/>
            </a:xfrm>
            <a:prstGeom prst="rect">
              <a:avLst/>
            </a:prstGeom>
            <a:noFill/>
          </p:spPr>
          <p:txBody>
            <a:bodyPr wrap="square" rtlCol="0">
              <a:spAutoFit/>
            </a:bodyPr>
            <a:lstStyle/>
            <a:p>
              <a:r>
                <a:rPr lang="en-US" sz="1400" dirty="0">
                  <a:latin typeface="Arial" panose="020B0604020202020204" pitchFamily="34" charset="0"/>
                  <a:cs typeface="Arial" panose="020B0604020202020204" pitchFamily="34" charset="0"/>
                </a:rPr>
                <a:t>A snippet of a left-eye EOG sampled at 50 Hz from an individual with sleep disorder</a:t>
              </a:r>
            </a:p>
          </p:txBody>
        </p:sp>
      </p:grpSp>
      <p:sp>
        <p:nvSpPr>
          <p:cNvPr id="66" name="TextBox 65"/>
          <p:cNvSpPr txBox="1"/>
          <p:nvPr/>
        </p:nvSpPr>
        <p:spPr>
          <a:xfrm>
            <a:off x="8510409" y="3193514"/>
            <a:ext cx="3737384" cy="3293209"/>
          </a:xfrm>
          <a:prstGeom prst="rect">
            <a:avLst/>
          </a:prstGeom>
          <a:noFill/>
        </p:spPr>
        <p:txBody>
          <a:bodyPr wrap="square" rtlCol="0">
            <a:spAutoFit/>
          </a:bodyPr>
          <a:lstStyle/>
          <a:p>
            <a:r>
              <a:rPr lang="en-US" sz="1600" dirty="0"/>
              <a:t>How to make the AV</a:t>
            </a:r>
          </a:p>
          <a:p>
            <a:pPr marL="285750" indent="-285750">
              <a:buFont typeface="Arial" panose="020B0604020202020204" pitchFamily="34" charset="0"/>
              <a:buChar char="•"/>
            </a:pPr>
            <a:r>
              <a:rPr lang="en-US" sz="1600" dirty="0"/>
              <a:t>record the maximum and minimum values of the time series (the constant values touching the red bars)</a:t>
            </a:r>
          </a:p>
          <a:p>
            <a:pPr marL="285750" indent="-285750">
              <a:buFont typeface="Arial" panose="020B0604020202020204" pitchFamily="34" charset="0"/>
              <a:buChar char="•"/>
            </a:pPr>
            <a:r>
              <a:rPr lang="en-US" sz="1600" dirty="0"/>
              <a:t>slide a window across the time series to extract subsequences</a:t>
            </a:r>
          </a:p>
          <a:p>
            <a:pPr marL="285750" indent="-285750">
              <a:buFont typeface="Arial" panose="020B0604020202020204" pitchFamily="34" charset="0"/>
              <a:buChar char="•"/>
            </a:pPr>
            <a:r>
              <a:rPr lang="en-US" sz="1600" dirty="0"/>
              <a:t>count the number of constant values (from being hard-limited above or below) in each subsequence</a:t>
            </a:r>
          </a:p>
          <a:p>
            <a:pPr marL="285750" indent="-285750">
              <a:buFont typeface="Arial" panose="020B0604020202020204" pitchFamily="34" charset="0"/>
              <a:buChar char="•"/>
            </a:pPr>
            <a:r>
              <a:rPr lang="en-US" sz="1600" dirty="0"/>
              <a:t>This number over the subsequence length is used as the bias function. </a:t>
            </a:r>
          </a:p>
          <a:p>
            <a:pPr marL="285750" indent="-285750">
              <a:buFont typeface="Arial" panose="020B0604020202020204" pitchFamily="34" charset="0"/>
              <a:buChar char="•"/>
            </a:pPr>
            <a:r>
              <a:rPr lang="en-US" sz="1600" dirty="0"/>
              <a:t>This take 3 minutes, and five lines of MATLAB.</a:t>
            </a:r>
          </a:p>
        </p:txBody>
      </p:sp>
      <p:grpSp>
        <p:nvGrpSpPr>
          <p:cNvPr id="77" name="Group 76"/>
          <p:cNvGrpSpPr/>
          <p:nvPr/>
        </p:nvGrpSpPr>
        <p:grpSpPr>
          <a:xfrm>
            <a:off x="441574" y="2324692"/>
            <a:ext cx="7041261" cy="810955"/>
            <a:chOff x="877789" y="5771658"/>
            <a:chExt cx="7041261" cy="810955"/>
          </a:xfrm>
        </p:grpSpPr>
        <p:cxnSp>
          <p:nvCxnSpPr>
            <p:cNvPr id="73" name="Straight Connector 72"/>
            <p:cNvCxnSpPr/>
            <p:nvPr/>
          </p:nvCxnSpPr>
          <p:spPr>
            <a:xfrm>
              <a:off x="887314" y="6115888"/>
              <a:ext cx="7031736"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877789" y="6582613"/>
              <a:ext cx="7031736"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a:off x="5793696" y="5771658"/>
              <a:ext cx="1740861" cy="215444"/>
            </a:xfrm>
            <a:prstGeom prst="rect">
              <a:avLst/>
            </a:prstGeom>
            <a:noFill/>
          </p:spPr>
          <p:txBody>
            <a:bodyPr wrap="none" lIns="0" tIns="0" rIns="0" bIns="0" rtlCol="0">
              <a:spAutoFit/>
            </a:bodyPr>
            <a:lstStyle/>
            <a:p>
              <a:r>
                <a:rPr lang="en-US" sz="1400" dirty="0">
                  <a:latin typeface="Arial" panose="020B0604020202020204" pitchFamily="34" charset="0"/>
                  <a:cs typeface="Arial" panose="020B0604020202020204" pitchFamily="34" charset="0"/>
                </a:rPr>
                <a:t>Limit of 8-bit precision</a:t>
              </a:r>
            </a:p>
          </p:txBody>
        </p:sp>
        <p:cxnSp>
          <p:nvCxnSpPr>
            <p:cNvPr id="76" name="Straight Arrow Connector 75"/>
            <p:cNvCxnSpPr>
              <a:cxnSpLocks/>
            </p:cNvCxnSpPr>
            <p:nvPr/>
          </p:nvCxnSpPr>
          <p:spPr>
            <a:xfrm flipH="1">
              <a:off x="5474177" y="5989840"/>
              <a:ext cx="239800" cy="55629"/>
            </a:xfrm>
            <a:prstGeom prst="straightConnector1">
              <a:avLst/>
            </a:prstGeom>
            <a:noFill/>
            <a:ln w="6350" cap="flat" cmpd="sng" algn="ctr">
              <a:solidFill>
                <a:sysClr val="window" lastClr="FFFFFF">
                  <a:lumMod val="50000"/>
                </a:sysClr>
              </a:solidFill>
              <a:prstDash val="solid"/>
              <a:miter lim="800000"/>
              <a:tailEnd type="stealth"/>
            </a:ln>
            <a:effectLst/>
          </p:spPr>
        </p:cxnSp>
      </p:grpSp>
      <p:grpSp>
        <p:nvGrpSpPr>
          <p:cNvPr id="3" name="Group 2"/>
          <p:cNvGrpSpPr/>
          <p:nvPr/>
        </p:nvGrpSpPr>
        <p:grpSpPr>
          <a:xfrm>
            <a:off x="4146714" y="4133817"/>
            <a:ext cx="3806144" cy="1119500"/>
            <a:chOff x="6088609" y="3726234"/>
            <a:chExt cx="3007530" cy="884604"/>
          </a:xfrm>
        </p:grpSpPr>
        <p:grpSp>
          <p:nvGrpSpPr>
            <p:cNvPr id="15" name="Group 14"/>
            <p:cNvGrpSpPr/>
            <p:nvPr/>
          </p:nvGrpSpPr>
          <p:grpSpPr>
            <a:xfrm>
              <a:off x="6959667" y="3728600"/>
              <a:ext cx="2136472" cy="882238"/>
              <a:chOff x="5905896" y="2163825"/>
              <a:chExt cx="3252354" cy="1156466"/>
            </a:xfrm>
          </p:grpSpPr>
          <p:sp>
            <p:nvSpPr>
              <p:cNvPr id="20" name="Line 82"/>
              <p:cNvSpPr>
                <a:spLocks noChangeShapeType="1"/>
              </p:cNvSpPr>
              <p:nvPr/>
            </p:nvSpPr>
            <p:spPr bwMode="auto">
              <a:xfrm>
                <a:off x="5919365" y="3027425"/>
                <a:ext cx="3176616"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21" name="Line 83"/>
              <p:cNvSpPr>
                <a:spLocks noChangeShapeType="1"/>
              </p:cNvSpPr>
              <p:nvPr/>
            </p:nvSpPr>
            <p:spPr bwMode="auto">
              <a:xfrm flipV="1">
                <a:off x="6266527" y="2968687"/>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22" name="Line 84"/>
              <p:cNvSpPr>
                <a:spLocks noChangeShapeType="1"/>
              </p:cNvSpPr>
              <p:nvPr/>
            </p:nvSpPr>
            <p:spPr bwMode="auto">
              <a:xfrm flipV="1">
                <a:off x="6619674" y="2968687"/>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23" name="Line 85"/>
              <p:cNvSpPr>
                <a:spLocks noChangeShapeType="1"/>
              </p:cNvSpPr>
              <p:nvPr/>
            </p:nvSpPr>
            <p:spPr bwMode="auto">
              <a:xfrm flipV="1">
                <a:off x="6973676" y="2968687"/>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24" name="Line 86"/>
              <p:cNvSpPr>
                <a:spLocks noChangeShapeType="1"/>
              </p:cNvSpPr>
              <p:nvPr/>
            </p:nvSpPr>
            <p:spPr bwMode="auto">
              <a:xfrm flipV="1">
                <a:off x="7327679" y="2968687"/>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25" name="Line 87"/>
              <p:cNvSpPr>
                <a:spLocks noChangeShapeType="1"/>
              </p:cNvSpPr>
              <p:nvPr/>
            </p:nvSpPr>
            <p:spPr bwMode="auto">
              <a:xfrm flipV="1">
                <a:off x="7680826" y="2968687"/>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26" name="Line 88"/>
              <p:cNvSpPr>
                <a:spLocks noChangeShapeType="1"/>
              </p:cNvSpPr>
              <p:nvPr/>
            </p:nvSpPr>
            <p:spPr bwMode="auto">
              <a:xfrm flipV="1">
                <a:off x="8034829" y="2968687"/>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27" name="Line 89"/>
              <p:cNvSpPr>
                <a:spLocks noChangeShapeType="1"/>
              </p:cNvSpPr>
              <p:nvPr/>
            </p:nvSpPr>
            <p:spPr bwMode="auto">
              <a:xfrm flipV="1">
                <a:off x="8388831" y="2968687"/>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28" name="Line 90"/>
              <p:cNvSpPr>
                <a:spLocks noChangeShapeType="1"/>
              </p:cNvSpPr>
              <p:nvPr/>
            </p:nvSpPr>
            <p:spPr bwMode="auto">
              <a:xfrm flipV="1">
                <a:off x="8741978" y="2968687"/>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29" name="Line 91"/>
              <p:cNvSpPr>
                <a:spLocks noChangeShapeType="1"/>
              </p:cNvSpPr>
              <p:nvPr/>
            </p:nvSpPr>
            <p:spPr bwMode="auto">
              <a:xfrm flipV="1">
                <a:off x="9095980" y="2968687"/>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31" name="Rectangle 30"/>
              <p:cNvSpPr>
                <a:spLocks noChangeArrowheads="1"/>
              </p:cNvSpPr>
              <p:nvPr/>
            </p:nvSpPr>
            <p:spPr bwMode="auto">
              <a:xfrm>
                <a:off x="8770249" y="3078225"/>
                <a:ext cx="388001" cy="242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400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33" name="Freeform 32"/>
              <p:cNvSpPr>
                <a:spLocks/>
              </p:cNvSpPr>
              <p:nvPr/>
            </p:nvSpPr>
            <p:spPr bwMode="auto">
              <a:xfrm>
                <a:off x="5919365" y="2163825"/>
                <a:ext cx="3176616" cy="762000"/>
              </a:xfrm>
              <a:custGeom>
                <a:avLst/>
                <a:gdLst>
                  <a:gd name="T0" fmla="*/ 58 w 3715"/>
                  <a:gd name="T1" fmla="*/ 229 h 480"/>
                  <a:gd name="T2" fmla="*/ 124 w 3715"/>
                  <a:gd name="T3" fmla="*/ 172 h 480"/>
                  <a:gd name="T4" fmla="*/ 191 w 3715"/>
                  <a:gd name="T5" fmla="*/ 129 h 480"/>
                  <a:gd name="T6" fmla="*/ 257 w 3715"/>
                  <a:gd name="T7" fmla="*/ 63 h 480"/>
                  <a:gd name="T8" fmla="*/ 323 w 3715"/>
                  <a:gd name="T9" fmla="*/ 36 h 480"/>
                  <a:gd name="T10" fmla="*/ 389 w 3715"/>
                  <a:gd name="T11" fmla="*/ 15 h 480"/>
                  <a:gd name="T12" fmla="*/ 455 w 3715"/>
                  <a:gd name="T13" fmla="*/ 45 h 480"/>
                  <a:gd name="T14" fmla="*/ 522 w 3715"/>
                  <a:gd name="T15" fmla="*/ 27 h 480"/>
                  <a:gd name="T16" fmla="*/ 588 w 3715"/>
                  <a:gd name="T17" fmla="*/ 2 h 480"/>
                  <a:gd name="T18" fmla="*/ 654 w 3715"/>
                  <a:gd name="T19" fmla="*/ 0 h 480"/>
                  <a:gd name="T20" fmla="*/ 720 w 3715"/>
                  <a:gd name="T21" fmla="*/ 6 h 480"/>
                  <a:gd name="T22" fmla="*/ 786 w 3715"/>
                  <a:gd name="T23" fmla="*/ 31 h 480"/>
                  <a:gd name="T24" fmla="*/ 853 w 3715"/>
                  <a:gd name="T25" fmla="*/ 25 h 480"/>
                  <a:gd name="T26" fmla="*/ 919 w 3715"/>
                  <a:gd name="T27" fmla="*/ 25 h 480"/>
                  <a:gd name="T28" fmla="*/ 985 w 3715"/>
                  <a:gd name="T29" fmla="*/ 61 h 480"/>
                  <a:gd name="T30" fmla="*/ 1051 w 3715"/>
                  <a:gd name="T31" fmla="*/ 61 h 480"/>
                  <a:gd name="T32" fmla="*/ 1117 w 3715"/>
                  <a:gd name="T33" fmla="*/ 113 h 480"/>
                  <a:gd name="T34" fmla="*/ 1183 w 3715"/>
                  <a:gd name="T35" fmla="*/ 215 h 480"/>
                  <a:gd name="T36" fmla="*/ 1250 w 3715"/>
                  <a:gd name="T37" fmla="*/ 466 h 480"/>
                  <a:gd name="T38" fmla="*/ 1316 w 3715"/>
                  <a:gd name="T39" fmla="*/ 401 h 480"/>
                  <a:gd name="T40" fmla="*/ 1382 w 3715"/>
                  <a:gd name="T41" fmla="*/ 204 h 480"/>
                  <a:gd name="T42" fmla="*/ 1448 w 3715"/>
                  <a:gd name="T43" fmla="*/ 138 h 480"/>
                  <a:gd name="T44" fmla="*/ 1514 w 3715"/>
                  <a:gd name="T45" fmla="*/ 120 h 480"/>
                  <a:gd name="T46" fmla="*/ 1581 w 3715"/>
                  <a:gd name="T47" fmla="*/ 95 h 480"/>
                  <a:gd name="T48" fmla="*/ 1647 w 3715"/>
                  <a:gd name="T49" fmla="*/ 81 h 480"/>
                  <a:gd name="T50" fmla="*/ 1713 w 3715"/>
                  <a:gd name="T51" fmla="*/ 86 h 480"/>
                  <a:gd name="T52" fmla="*/ 1779 w 3715"/>
                  <a:gd name="T53" fmla="*/ 104 h 480"/>
                  <a:gd name="T54" fmla="*/ 1845 w 3715"/>
                  <a:gd name="T55" fmla="*/ 106 h 480"/>
                  <a:gd name="T56" fmla="*/ 1912 w 3715"/>
                  <a:gd name="T57" fmla="*/ 111 h 480"/>
                  <a:gd name="T58" fmla="*/ 1978 w 3715"/>
                  <a:gd name="T59" fmla="*/ 124 h 480"/>
                  <a:gd name="T60" fmla="*/ 2044 w 3715"/>
                  <a:gd name="T61" fmla="*/ 127 h 480"/>
                  <a:gd name="T62" fmla="*/ 2110 w 3715"/>
                  <a:gd name="T63" fmla="*/ 131 h 480"/>
                  <a:gd name="T64" fmla="*/ 2176 w 3715"/>
                  <a:gd name="T65" fmla="*/ 133 h 480"/>
                  <a:gd name="T66" fmla="*/ 2242 w 3715"/>
                  <a:gd name="T67" fmla="*/ 174 h 480"/>
                  <a:gd name="T68" fmla="*/ 2309 w 3715"/>
                  <a:gd name="T69" fmla="*/ 290 h 480"/>
                  <a:gd name="T70" fmla="*/ 2375 w 3715"/>
                  <a:gd name="T71" fmla="*/ 480 h 480"/>
                  <a:gd name="T72" fmla="*/ 2441 w 3715"/>
                  <a:gd name="T73" fmla="*/ 279 h 480"/>
                  <a:gd name="T74" fmla="*/ 2507 w 3715"/>
                  <a:gd name="T75" fmla="*/ 208 h 480"/>
                  <a:gd name="T76" fmla="*/ 2573 w 3715"/>
                  <a:gd name="T77" fmla="*/ 129 h 480"/>
                  <a:gd name="T78" fmla="*/ 2640 w 3715"/>
                  <a:gd name="T79" fmla="*/ 129 h 480"/>
                  <a:gd name="T80" fmla="*/ 2706 w 3715"/>
                  <a:gd name="T81" fmla="*/ 111 h 480"/>
                  <a:gd name="T82" fmla="*/ 2772 w 3715"/>
                  <a:gd name="T83" fmla="*/ 136 h 480"/>
                  <a:gd name="T84" fmla="*/ 2838 w 3715"/>
                  <a:gd name="T85" fmla="*/ 142 h 480"/>
                  <a:gd name="T86" fmla="*/ 2904 w 3715"/>
                  <a:gd name="T87" fmla="*/ 147 h 480"/>
                  <a:gd name="T88" fmla="*/ 2971 w 3715"/>
                  <a:gd name="T89" fmla="*/ 138 h 480"/>
                  <a:gd name="T90" fmla="*/ 3037 w 3715"/>
                  <a:gd name="T91" fmla="*/ 174 h 480"/>
                  <a:gd name="T92" fmla="*/ 3103 w 3715"/>
                  <a:gd name="T93" fmla="*/ 185 h 480"/>
                  <a:gd name="T94" fmla="*/ 3169 w 3715"/>
                  <a:gd name="T95" fmla="*/ 170 h 480"/>
                  <a:gd name="T96" fmla="*/ 3235 w 3715"/>
                  <a:gd name="T97" fmla="*/ 185 h 480"/>
                  <a:gd name="T98" fmla="*/ 3301 w 3715"/>
                  <a:gd name="T99" fmla="*/ 190 h 480"/>
                  <a:gd name="T100" fmla="*/ 3368 w 3715"/>
                  <a:gd name="T101" fmla="*/ 192 h 480"/>
                  <a:gd name="T102" fmla="*/ 3434 w 3715"/>
                  <a:gd name="T103" fmla="*/ 208 h 480"/>
                  <a:gd name="T104" fmla="*/ 3500 w 3715"/>
                  <a:gd name="T105" fmla="*/ 224 h 480"/>
                  <a:gd name="T106" fmla="*/ 3566 w 3715"/>
                  <a:gd name="T107" fmla="*/ 229 h 480"/>
                  <a:gd name="T108" fmla="*/ 3632 w 3715"/>
                  <a:gd name="T109" fmla="*/ 213 h 480"/>
                  <a:gd name="T110" fmla="*/ 3699 w 3715"/>
                  <a:gd name="T111" fmla="*/ 337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15" h="480">
                    <a:moveTo>
                      <a:pt x="0" y="258"/>
                    </a:moveTo>
                    <a:lnTo>
                      <a:pt x="8" y="258"/>
                    </a:lnTo>
                    <a:lnTo>
                      <a:pt x="17" y="258"/>
                    </a:lnTo>
                    <a:lnTo>
                      <a:pt x="25" y="258"/>
                    </a:lnTo>
                    <a:lnTo>
                      <a:pt x="33" y="258"/>
                    </a:lnTo>
                    <a:lnTo>
                      <a:pt x="42" y="229"/>
                    </a:lnTo>
                    <a:lnTo>
                      <a:pt x="50" y="229"/>
                    </a:lnTo>
                    <a:lnTo>
                      <a:pt x="58" y="229"/>
                    </a:lnTo>
                    <a:lnTo>
                      <a:pt x="66" y="229"/>
                    </a:lnTo>
                    <a:lnTo>
                      <a:pt x="75" y="229"/>
                    </a:lnTo>
                    <a:lnTo>
                      <a:pt x="83" y="190"/>
                    </a:lnTo>
                    <a:lnTo>
                      <a:pt x="91" y="190"/>
                    </a:lnTo>
                    <a:lnTo>
                      <a:pt x="99" y="190"/>
                    </a:lnTo>
                    <a:lnTo>
                      <a:pt x="108" y="190"/>
                    </a:lnTo>
                    <a:lnTo>
                      <a:pt x="116" y="190"/>
                    </a:lnTo>
                    <a:lnTo>
                      <a:pt x="124" y="172"/>
                    </a:lnTo>
                    <a:lnTo>
                      <a:pt x="133" y="172"/>
                    </a:lnTo>
                    <a:lnTo>
                      <a:pt x="141" y="172"/>
                    </a:lnTo>
                    <a:lnTo>
                      <a:pt x="149" y="172"/>
                    </a:lnTo>
                    <a:lnTo>
                      <a:pt x="157" y="172"/>
                    </a:lnTo>
                    <a:lnTo>
                      <a:pt x="166" y="129"/>
                    </a:lnTo>
                    <a:lnTo>
                      <a:pt x="174" y="129"/>
                    </a:lnTo>
                    <a:lnTo>
                      <a:pt x="182" y="129"/>
                    </a:lnTo>
                    <a:lnTo>
                      <a:pt x="191" y="129"/>
                    </a:lnTo>
                    <a:lnTo>
                      <a:pt x="199" y="129"/>
                    </a:lnTo>
                    <a:lnTo>
                      <a:pt x="207" y="90"/>
                    </a:lnTo>
                    <a:lnTo>
                      <a:pt x="215" y="90"/>
                    </a:lnTo>
                    <a:lnTo>
                      <a:pt x="224" y="90"/>
                    </a:lnTo>
                    <a:lnTo>
                      <a:pt x="232" y="90"/>
                    </a:lnTo>
                    <a:lnTo>
                      <a:pt x="240" y="90"/>
                    </a:lnTo>
                    <a:lnTo>
                      <a:pt x="248" y="63"/>
                    </a:lnTo>
                    <a:lnTo>
                      <a:pt x="257" y="63"/>
                    </a:lnTo>
                    <a:lnTo>
                      <a:pt x="265" y="63"/>
                    </a:lnTo>
                    <a:lnTo>
                      <a:pt x="273" y="63"/>
                    </a:lnTo>
                    <a:lnTo>
                      <a:pt x="282" y="63"/>
                    </a:lnTo>
                    <a:lnTo>
                      <a:pt x="290" y="36"/>
                    </a:lnTo>
                    <a:lnTo>
                      <a:pt x="298" y="36"/>
                    </a:lnTo>
                    <a:lnTo>
                      <a:pt x="306" y="36"/>
                    </a:lnTo>
                    <a:lnTo>
                      <a:pt x="315" y="36"/>
                    </a:lnTo>
                    <a:lnTo>
                      <a:pt x="323" y="36"/>
                    </a:lnTo>
                    <a:lnTo>
                      <a:pt x="331" y="22"/>
                    </a:lnTo>
                    <a:lnTo>
                      <a:pt x="339" y="22"/>
                    </a:lnTo>
                    <a:lnTo>
                      <a:pt x="348" y="22"/>
                    </a:lnTo>
                    <a:lnTo>
                      <a:pt x="356" y="22"/>
                    </a:lnTo>
                    <a:lnTo>
                      <a:pt x="364" y="22"/>
                    </a:lnTo>
                    <a:lnTo>
                      <a:pt x="373" y="15"/>
                    </a:lnTo>
                    <a:lnTo>
                      <a:pt x="381" y="15"/>
                    </a:lnTo>
                    <a:lnTo>
                      <a:pt x="389" y="15"/>
                    </a:lnTo>
                    <a:lnTo>
                      <a:pt x="397" y="15"/>
                    </a:lnTo>
                    <a:lnTo>
                      <a:pt x="406" y="15"/>
                    </a:lnTo>
                    <a:lnTo>
                      <a:pt x="414" y="20"/>
                    </a:lnTo>
                    <a:lnTo>
                      <a:pt x="422" y="20"/>
                    </a:lnTo>
                    <a:lnTo>
                      <a:pt x="431" y="20"/>
                    </a:lnTo>
                    <a:lnTo>
                      <a:pt x="439" y="20"/>
                    </a:lnTo>
                    <a:lnTo>
                      <a:pt x="447" y="20"/>
                    </a:lnTo>
                    <a:lnTo>
                      <a:pt x="455" y="45"/>
                    </a:lnTo>
                    <a:lnTo>
                      <a:pt x="464" y="45"/>
                    </a:lnTo>
                    <a:lnTo>
                      <a:pt x="472" y="45"/>
                    </a:lnTo>
                    <a:lnTo>
                      <a:pt x="480" y="45"/>
                    </a:lnTo>
                    <a:lnTo>
                      <a:pt x="488" y="45"/>
                    </a:lnTo>
                    <a:lnTo>
                      <a:pt x="497" y="27"/>
                    </a:lnTo>
                    <a:lnTo>
                      <a:pt x="505" y="27"/>
                    </a:lnTo>
                    <a:lnTo>
                      <a:pt x="513" y="27"/>
                    </a:lnTo>
                    <a:lnTo>
                      <a:pt x="522" y="27"/>
                    </a:lnTo>
                    <a:lnTo>
                      <a:pt x="530" y="27"/>
                    </a:lnTo>
                    <a:lnTo>
                      <a:pt x="538" y="18"/>
                    </a:lnTo>
                    <a:lnTo>
                      <a:pt x="546" y="18"/>
                    </a:lnTo>
                    <a:lnTo>
                      <a:pt x="555" y="18"/>
                    </a:lnTo>
                    <a:lnTo>
                      <a:pt x="563" y="18"/>
                    </a:lnTo>
                    <a:lnTo>
                      <a:pt x="571" y="18"/>
                    </a:lnTo>
                    <a:lnTo>
                      <a:pt x="579" y="2"/>
                    </a:lnTo>
                    <a:lnTo>
                      <a:pt x="588" y="2"/>
                    </a:lnTo>
                    <a:lnTo>
                      <a:pt x="596" y="2"/>
                    </a:lnTo>
                    <a:lnTo>
                      <a:pt x="604" y="2"/>
                    </a:lnTo>
                    <a:lnTo>
                      <a:pt x="613" y="2"/>
                    </a:lnTo>
                    <a:lnTo>
                      <a:pt x="621" y="0"/>
                    </a:lnTo>
                    <a:lnTo>
                      <a:pt x="629" y="0"/>
                    </a:lnTo>
                    <a:lnTo>
                      <a:pt x="637" y="0"/>
                    </a:lnTo>
                    <a:lnTo>
                      <a:pt x="646" y="0"/>
                    </a:lnTo>
                    <a:lnTo>
                      <a:pt x="654" y="0"/>
                    </a:lnTo>
                    <a:lnTo>
                      <a:pt x="662" y="18"/>
                    </a:lnTo>
                    <a:lnTo>
                      <a:pt x="671" y="18"/>
                    </a:lnTo>
                    <a:lnTo>
                      <a:pt x="679" y="18"/>
                    </a:lnTo>
                    <a:lnTo>
                      <a:pt x="687" y="18"/>
                    </a:lnTo>
                    <a:lnTo>
                      <a:pt x="695" y="18"/>
                    </a:lnTo>
                    <a:lnTo>
                      <a:pt x="704" y="6"/>
                    </a:lnTo>
                    <a:lnTo>
                      <a:pt x="712" y="6"/>
                    </a:lnTo>
                    <a:lnTo>
                      <a:pt x="720" y="6"/>
                    </a:lnTo>
                    <a:lnTo>
                      <a:pt x="728" y="6"/>
                    </a:lnTo>
                    <a:lnTo>
                      <a:pt x="737" y="6"/>
                    </a:lnTo>
                    <a:lnTo>
                      <a:pt x="745" y="20"/>
                    </a:lnTo>
                    <a:lnTo>
                      <a:pt x="753" y="20"/>
                    </a:lnTo>
                    <a:lnTo>
                      <a:pt x="762" y="20"/>
                    </a:lnTo>
                    <a:lnTo>
                      <a:pt x="770" y="20"/>
                    </a:lnTo>
                    <a:lnTo>
                      <a:pt x="778" y="20"/>
                    </a:lnTo>
                    <a:lnTo>
                      <a:pt x="786" y="31"/>
                    </a:lnTo>
                    <a:lnTo>
                      <a:pt x="795" y="31"/>
                    </a:lnTo>
                    <a:lnTo>
                      <a:pt x="803" y="31"/>
                    </a:lnTo>
                    <a:lnTo>
                      <a:pt x="811" y="31"/>
                    </a:lnTo>
                    <a:lnTo>
                      <a:pt x="819" y="31"/>
                    </a:lnTo>
                    <a:lnTo>
                      <a:pt x="828" y="25"/>
                    </a:lnTo>
                    <a:lnTo>
                      <a:pt x="836" y="25"/>
                    </a:lnTo>
                    <a:lnTo>
                      <a:pt x="844" y="25"/>
                    </a:lnTo>
                    <a:lnTo>
                      <a:pt x="853" y="25"/>
                    </a:lnTo>
                    <a:lnTo>
                      <a:pt x="861" y="25"/>
                    </a:lnTo>
                    <a:lnTo>
                      <a:pt x="869" y="33"/>
                    </a:lnTo>
                    <a:lnTo>
                      <a:pt x="877" y="33"/>
                    </a:lnTo>
                    <a:lnTo>
                      <a:pt x="886" y="33"/>
                    </a:lnTo>
                    <a:lnTo>
                      <a:pt x="894" y="33"/>
                    </a:lnTo>
                    <a:lnTo>
                      <a:pt x="902" y="33"/>
                    </a:lnTo>
                    <a:lnTo>
                      <a:pt x="911" y="25"/>
                    </a:lnTo>
                    <a:lnTo>
                      <a:pt x="919" y="25"/>
                    </a:lnTo>
                    <a:lnTo>
                      <a:pt x="927" y="25"/>
                    </a:lnTo>
                    <a:lnTo>
                      <a:pt x="935" y="25"/>
                    </a:lnTo>
                    <a:lnTo>
                      <a:pt x="944" y="25"/>
                    </a:lnTo>
                    <a:lnTo>
                      <a:pt x="952" y="61"/>
                    </a:lnTo>
                    <a:lnTo>
                      <a:pt x="960" y="61"/>
                    </a:lnTo>
                    <a:lnTo>
                      <a:pt x="968" y="61"/>
                    </a:lnTo>
                    <a:lnTo>
                      <a:pt x="977" y="61"/>
                    </a:lnTo>
                    <a:lnTo>
                      <a:pt x="985" y="61"/>
                    </a:lnTo>
                    <a:lnTo>
                      <a:pt x="993" y="50"/>
                    </a:lnTo>
                    <a:lnTo>
                      <a:pt x="1001" y="50"/>
                    </a:lnTo>
                    <a:lnTo>
                      <a:pt x="1010" y="50"/>
                    </a:lnTo>
                    <a:lnTo>
                      <a:pt x="1018" y="50"/>
                    </a:lnTo>
                    <a:lnTo>
                      <a:pt x="1026" y="50"/>
                    </a:lnTo>
                    <a:lnTo>
                      <a:pt x="1034" y="61"/>
                    </a:lnTo>
                    <a:lnTo>
                      <a:pt x="1043" y="61"/>
                    </a:lnTo>
                    <a:lnTo>
                      <a:pt x="1051" y="61"/>
                    </a:lnTo>
                    <a:lnTo>
                      <a:pt x="1059" y="61"/>
                    </a:lnTo>
                    <a:lnTo>
                      <a:pt x="1067" y="61"/>
                    </a:lnTo>
                    <a:lnTo>
                      <a:pt x="1076" y="70"/>
                    </a:lnTo>
                    <a:lnTo>
                      <a:pt x="1084" y="70"/>
                    </a:lnTo>
                    <a:lnTo>
                      <a:pt x="1092" y="70"/>
                    </a:lnTo>
                    <a:lnTo>
                      <a:pt x="1101" y="70"/>
                    </a:lnTo>
                    <a:lnTo>
                      <a:pt x="1109" y="70"/>
                    </a:lnTo>
                    <a:lnTo>
                      <a:pt x="1117" y="113"/>
                    </a:lnTo>
                    <a:lnTo>
                      <a:pt x="1125" y="113"/>
                    </a:lnTo>
                    <a:lnTo>
                      <a:pt x="1134" y="113"/>
                    </a:lnTo>
                    <a:lnTo>
                      <a:pt x="1142" y="113"/>
                    </a:lnTo>
                    <a:lnTo>
                      <a:pt x="1150" y="113"/>
                    </a:lnTo>
                    <a:lnTo>
                      <a:pt x="1158" y="215"/>
                    </a:lnTo>
                    <a:lnTo>
                      <a:pt x="1167" y="215"/>
                    </a:lnTo>
                    <a:lnTo>
                      <a:pt x="1175" y="215"/>
                    </a:lnTo>
                    <a:lnTo>
                      <a:pt x="1183" y="215"/>
                    </a:lnTo>
                    <a:lnTo>
                      <a:pt x="1192" y="215"/>
                    </a:lnTo>
                    <a:lnTo>
                      <a:pt x="1200" y="367"/>
                    </a:lnTo>
                    <a:lnTo>
                      <a:pt x="1208" y="367"/>
                    </a:lnTo>
                    <a:lnTo>
                      <a:pt x="1216" y="367"/>
                    </a:lnTo>
                    <a:lnTo>
                      <a:pt x="1225" y="367"/>
                    </a:lnTo>
                    <a:lnTo>
                      <a:pt x="1233" y="367"/>
                    </a:lnTo>
                    <a:lnTo>
                      <a:pt x="1241" y="466"/>
                    </a:lnTo>
                    <a:lnTo>
                      <a:pt x="1250" y="466"/>
                    </a:lnTo>
                    <a:lnTo>
                      <a:pt x="1258" y="466"/>
                    </a:lnTo>
                    <a:lnTo>
                      <a:pt x="1266" y="466"/>
                    </a:lnTo>
                    <a:lnTo>
                      <a:pt x="1274" y="466"/>
                    </a:lnTo>
                    <a:lnTo>
                      <a:pt x="1283" y="401"/>
                    </a:lnTo>
                    <a:lnTo>
                      <a:pt x="1291" y="401"/>
                    </a:lnTo>
                    <a:lnTo>
                      <a:pt x="1299" y="401"/>
                    </a:lnTo>
                    <a:lnTo>
                      <a:pt x="1307" y="401"/>
                    </a:lnTo>
                    <a:lnTo>
                      <a:pt x="1316" y="401"/>
                    </a:lnTo>
                    <a:lnTo>
                      <a:pt x="1324" y="292"/>
                    </a:lnTo>
                    <a:lnTo>
                      <a:pt x="1332" y="292"/>
                    </a:lnTo>
                    <a:lnTo>
                      <a:pt x="1341" y="292"/>
                    </a:lnTo>
                    <a:lnTo>
                      <a:pt x="1349" y="292"/>
                    </a:lnTo>
                    <a:lnTo>
                      <a:pt x="1357" y="292"/>
                    </a:lnTo>
                    <a:lnTo>
                      <a:pt x="1365" y="204"/>
                    </a:lnTo>
                    <a:lnTo>
                      <a:pt x="1374" y="204"/>
                    </a:lnTo>
                    <a:lnTo>
                      <a:pt x="1382" y="204"/>
                    </a:lnTo>
                    <a:lnTo>
                      <a:pt x="1390" y="204"/>
                    </a:lnTo>
                    <a:lnTo>
                      <a:pt x="1398" y="204"/>
                    </a:lnTo>
                    <a:lnTo>
                      <a:pt x="1407" y="165"/>
                    </a:lnTo>
                    <a:lnTo>
                      <a:pt x="1415" y="165"/>
                    </a:lnTo>
                    <a:lnTo>
                      <a:pt x="1423" y="165"/>
                    </a:lnTo>
                    <a:lnTo>
                      <a:pt x="1432" y="165"/>
                    </a:lnTo>
                    <a:lnTo>
                      <a:pt x="1440" y="165"/>
                    </a:lnTo>
                    <a:lnTo>
                      <a:pt x="1448" y="138"/>
                    </a:lnTo>
                    <a:lnTo>
                      <a:pt x="1456" y="138"/>
                    </a:lnTo>
                    <a:lnTo>
                      <a:pt x="1465" y="138"/>
                    </a:lnTo>
                    <a:lnTo>
                      <a:pt x="1473" y="138"/>
                    </a:lnTo>
                    <a:lnTo>
                      <a:pt x="1481" y="138"/>
                    </a:lnTo>
                    <a:lnTo>
                      <a:pt x="1490" y="120"/>
                    </a:lnTo>
                    <a:lnTo>
                      <a:pt x="1498" y="120"/>
                    </a:lnTo>
                    <a:lnTo>
                      <a:pt x="1506" y="120"/>
                    </a:lnTo>
                    <a:lnTo>
                      <a:pt x="1514" y="120"/>
                    </a:lnTo>
                    <a:lnTo>
                      <a:pt x="1523" y="120"/>
                    </a:lnTo>
                    <a:lnTo>
                      <a:pt x="1531" y="106"/>
                    </a:lnTo>
                    <a:lnTo>
                      <a:pt x="1539" y="106"/>
                    </a:lnTo>
                    <a:lnTo>
                      <a:pt x="1547" y="106"/>
                    </a:lnTo>
                    <a:lnTo>
                      <a:pt x="1556" y="106"/>
                    </a:lnTo>
                    <a:lnTo>
                      <a:pt x="1564" y="106"/>
                    </a:lnTo>
                    <a:lnTo>
                      <a:pt x="1572" y="95"/>
                    </a:lnTo>
                    <a:lnTo>
                      <a:pt x="1581" y="95"/>
                    </a:lnTo>
                    <a:lnTo>
                      <a:pt x="1589" y="95"/>
                    </a:lnTo>
                    <a:lnTo>
                      <a:pt x="1597" y="95"/>
                    </a:lnTo>
                    <a:lnTo>
                      <a:pt x="1605" y="95"/>
                    </a:lnTo>
                    <a:lnTo>
                      <a:pt x="1614" y="81"/>
                    </a:lnTo>
                    <a:lnTo>
                      <a:pt x="1622" y="81"/>
                    </a:lnTo>
                    <a:lnTo>
                      <a:pt x="1630" y="81"/>
                    </a:lnTo>
                    <a:lnTo>
                      <a:pt x="1639" y="81"/>
                    </a:lnTo>
                    <a:lnTo>
                      <a:pt x="1647" y="81"/>
                    </a:lnTo>
                    <a:lnTo>
                      <a:pt x="1655" y="77"/>
                    </a:lnTo>
                    <a:lnTo>
                      <a:pt x="1663" y="77"/>
                    </a:lnTo>
                    <a:lnTo>
                      <a:pt x="1672" y="77"/>
                    </a:lnTo>
                    <a:lnTo>
                      <a:pt x="1680" y="77"/>
                    </a:lnTo>
                    <a:lnTo>
                      <a:pt x="1688" y="77"/>
                    </a:lnTo>
                    <a:lnTo>
                      <a:pt x="1696" y="86"/>
                    </a:lnTo>
                    <a:lnTo>
                      <a:pt x="1705" y="86"/>
                    </a:lnTo>
                    <a:lnTo>
                      <a:pt x="1713" y="86"/>
                    </a:lnTo>
                    <a:lnTo>
                      <a:pt x="1721" y="86"/>
                    </a:lnTo>
                    <a:lnTo>
                      <a:pt x="1730" y="86"/>
                    </a:lnTo>
                    <a:lnTo>
                      <a:pt x="1738" y="90"/>
                    </a:lnTo>
                    <a:lnTo>
                      <a:pt x="1746" y="90"/>
                    </a:lnTo>
                    <a:lnTo>
                      <a:pt x="1754" y="90"/>
                    </a:lnTo>
                    <a:lnTo>
                      <a:pt x="1763" y="90"/>
                    </a:lnTo>
                    <a:lnTo>
                      <a:pt x="1771" y="90"/>
                    </a:lnTo>
                    <a:lnTo>
                      <a:pt x="1779" y="104"/>
                    </a:lnTo>
                    <a:lnTo>
                      <a:pt x="1787" y="104"/>
                    </a:lnTo>
                    <a:lnTo>
                      <a:pt x="1796" y="104"/>
                    </a:lnTo>
                    <a:lnTo>
                      <a:pt x="1804" y="104"/>
                    </a:lnTo>
                    <a:lnTo>
                      <a:pt x="1812" y="104"/>
                    </a:lnTo>
                    <a:lnTo>
                      <a:pt x="1821" y="106"/>
                    </a:lnTo>
                    <a:lnTo>
                      <a:pt x="1829" y="106"/>
                    </a:lnTo>
                    <a:lnTo>
                      <a:pt x="1837" y="106"/>
                    </a:lnTo>
                    <a:lnTo>
                      <a:pt x="1845" y="106"/>
                    </a:lnTo>
                    <a:lnTo>
                      <a:pt x="1854" y="106"/>
                    </a:lnTo>
                    <a:lnTo>
                      <a:pt x="1862" y="104"/>
                    </a:lnTo>
                    <a:lnTo>
                      <a:pt x="1870" y="104"/>
                    </a:lnTo>
                    <a:lnTo>
                      <a:pt x="1879" y="104"/>
                    </a:lnTo>
                    <a:lnTo>
                      <a:pt x="1887" y="104"/>
                    </a:lnTo>
                    <a:lnTo>
                      <a:pt x="1895" y="104"/>
                    </a:lnTo>
                    <a:lnTo>
                      <a:pt x="1903" y="111"/>
                    </a:lnTo>
                    <a:lnTo>
                      <a:pt x="1912" y="111"/>
                    </a:lnTo>
                    <a:lnTo>
                      <a:pt x="1920" y="111"/>
                    </a:lnTo>
                    <a:lnTo>
                      <a:pt x="1928" y="111"/>
                    </a:lnTo>
                    <a:lnTo>
                      <a:pt x="1936" y="111"/>
                    </a:lnTo>
                    <a:lnTo>
                      <a:pt x="1945" y="124"/>
                    </a:lnTo>
                    <a:lnTo>
                      <a:pt x="1953" y="124"/>
                    </a:lnTo>
                    <a:lnTo>
                      <a:pt x="1961" y="124"/>
                    </a:lnTo>
                    <a:lnTo>
                      <a:pt x="1970" y="124"/>
                    </a:lnTo>
                    <a:lnTo>
                      <a:pt x="1978" y="124"/>
                    </a:lnTo>
                    <a:lnTo>
                      <a:pt x="1986" y="113"/>
                    </a:lnTo>
                    <a:lnTo>
                      <a:pt x="1994" y="113"/>
                    </a:lnTo>
                    <a:lnTo>
                      <a:pt x="2003" y="113"/>
                    </a:lnTo>
                    <a:lnTo>
                      <a:pt x="2011" y="113"/>
                    </a:lnTo>
                    <a:lnTo>
                      <a:pt x="2019" y="113"/>
                    </a:lnTo>
                    <a:lnTo>
                      <a:pt x="2027" y="127"/>
                    </a:lnTo>
                    <a:lnTo>
                      <a:pt x="2036" y="127"/>
                    </a:lnTo>
                    <a:lnTo>
                      <a:pt x="2044" y="127"/>
                    </a:lnTo>
                    <a:lnTo>
                      <a:pt x="2052" y="127"/>
                    </a:lnTo>
                    <a:lnTo>
                      <a:pt x="2060" y="127"/>
                    </a:lnTo>
                    <a:lnTo>
                      <a:pt x="2069" y="131"/>
                    </a:lnTo>
                    <a:lnTo>
                      <a:pt x="2077" y="131"/>
                    </a:lnTo>
                    <a:lnTo>
                      <a:pt x="2085" y="131"/>
                    </a:lnTo>
                    <a:lnTo>
                      <a:pt x="2093" y="131"/>
                    </a:lnTo>
                    <a:lnTo>
                      <a:pt x="2102" y="131"/>
                    </a:lnTo>
                    <a:lnTo>
                      <a:pt x="2110" y="131"/>
                    </a:lnTo>
                    <a:lnTo>
                      <a:pt x="2118" y="131"/>
                    </a:lnTo>
                    <a:lnTo>
                      <a:pt x="2126" y="131"/>
                    </a:lnTo>
                    <a:lnTo>
                      <a:pt x="2135" y="131"/>
                    </a:lnTo>
                    <a:lnTo>
                      <a:pt x="2143" y="131"/>
                    </a:lnTo>
                    <a:lnTo>
                      <a:pt x="2151" y="133"/>
                    </a:lnTo>
                    <a:lnTo>
                      <a:pt x="2160" y="133"/>
                    </a:lnTo>
                    <a:lnTo>
                      <a:pt x="2168" y="133"/>
                    </a:lnTo>
                    <a:lnTo>
                      <a:pt x="2176" y="133"/>
                    </a:lnTo>
                    <a:lnTo>
                      <a:pt x="2184" y="133"/>
                    </a:lnTo>
                    <a:lnTo>
                      <a:pt x="2193" y="142"/>
                    </a:lnTo>
                    <a:lnTo>
                      <a:pt x="2201" y="142"/>
                    </a:lnTo>
                    <a:lnTo>
                      <a:pt x="2209" y="142"/>
                    </a:lnTo>
                    <a:lnTo>
                      <a:pt x="2218" y="142"/>
                    </a:lnTo>
                    <a:lnTo>
                      <a:pt x="2226" y="142"/>
                    </a:lnTo>
                    <a:lnTo>
                      <a:pt x="2234" y="174"/>
                    </a:lnTo>
                    <a:lnTo>
                      <a:pt x="2242" y="174"/>
                    </a:lnTo>
                    <a:lnTo>
                      <a:pt x="2251" y="174"/>
                    </a:lnTo>
                    <a:lnTo>
                      <a:pt x="2259" y="174"/>
                    </a:lnTo>
                    <a:lnTo>
                      <a:pt x="2267" y="174"/>
                    </a:lnTo>
                    <a:lnTo>
                      <a:pt x="2275" y="290"/>
                    </a:lnTo>
                    <a:lnTo>
                      <a:pt x="2284" y="290"/>
                    </a:lnTo>
                    <a:lnTo>
                      <a:pt x="2292" y="290"/>
                    </a:lnTo>
                    <a:lnTo>
                      <a:pt x="2300" y="290"/>
                    </a:lnTo>
                    <a:lnTo>
                      <a:pt x="2309" y="290"/>
                    </a:lnTo>
                    <a:lnTo>
                      <a:pt x="2317" y="471"/>
                    </a:lnTo>
                    <a:lnTo>
                      <a:pt x="2325" y="471"/>
                    </a:lnTo>
                    <a:lnTo>
                      <a:pt x="2333" y="471"/>
                    </a:lnTo>
                    <a:lnTo>
                      <a:pt x="2342" y="471"/>
                    </a:lnTo>
                    <a:lnTo>
                      <a:pt x="2350" y="471"/>
                    </a:lnTo>
                    <a:lnTo>
                      <a:pt x="2358" y="480"/>
                    </a:lnTo>
                    <a:lnTo>
                      <a:pt x="2366" y="480"/>
                    </a:lnTo>
                    <a:lnTo>
                      <a:pt x="2375" y="480"/>
                    </a:lnTo>
                    <a:lnTo>
                      <a:pt x="2383" y="480"/>
                    </a:lnTo>
                    <a:lnTo>
                      <a:pt x="2391" y="480"/>
                    </a:lnTo>
                    <a:lnTo>
                      <a:pt x="2400" y="405"/>
                    </a:lnTo>
                    <a:lnTo>
                      <a:pt x="2408" y="405"/>
                    </a:lnTo>
                    <a:lnTo>
                      <a:pt x="2416" y="405"/>
                    </a:lnTo>
                    <a:lnTo>
                      <a:pt x="2424" y="405"/>
                    </a:lnTo>
                    <a:lnTo>
                      <a:pt x="2433" y="405"/>
                    </a:lnTo>
                    <a:lnTo>
                      <a:pt x="2441" y="279"/>
                    </a:lnTo>
                    <a:lnTo>
                      <a:pt x="2449" y="279"/>
                    </a:lnTo>
                    <a:lnTo>
                      <a:pt x="2458" y="279"/>
                    </a:lnTo>
                    <a:lnTo>
                      <a:pt x="2466" y="279"/>
                    </a:lnTo>
                    <a:lnTo>
                      <a:pt x="2474" y="279"/>
                    </a:lnTo>
                    <a:lnTo>
                      <a:pt x="2482" y="208"/>
                    </a:lnTo>
                    <a:lnTo>
                      <a:pt x="2491" y="208"/>
                    </a:lnTo>
                    <a:lnTo>
                      <a:pt x="2499" y="208"/>
                    </a:lnTo>
                    <a:lnTo>
                      <a:pt x="2507" y="208"/>
                    </a:lnTo>
                    <a:lnTo>
                      <a:pt x="2515" y="208"/>
                    </a:lnTo>
                    <a:lnTo>
                      <a:pt x="2524" y="170"/>
                    </a:lnTo>
                    <a:lnTo>
                      <a:pt x="2532" y="170"/>
                    </a:lnTo>
                    <a:lnTo>
                      <a:pt x="2540" y="170"/>
                    </a:lnTo>
                    <a:lnTo>
                      <a:pt x="2549" y="170"/>
                    </a:lnTo>
                    <a:lnTo>
                      <a:pt x="2557" y="170"/>
                    </a:lnTo>
                    <a:lnTo>
                      <a:pt x="2565" y="129"/>
                    </a:lnTo>
                    <a:lnTo>
                      <a:pt x="2573" y="129"/>
                    </a:lnTo>
                    <a:lnTo>
                      <a:pt x="2582" y="129"/>
                    </a:lnTo>
                    <a:lnTo>
                      <a:pt x="2590" y="129"/>
                    </a:lnTo>
                    <a:lnTo>
                      <a:pt x="2598" y="129"/>
                    </a:lnTo>
                    <a:lnTo>
                      <a:pt x="2606" y="129"/>
                    </a:lnTo>
                    <a:lnTo>
                      <a:pt x="2615" y="129"/>
                    </a:lnTo>
                    <a:lnTo>
                      <a:pt x="2623" y="129"/>
                    </a:lnTo>
                    <a:lnTo>
                      <a:pt x="2631" y="129"/>
                    </a:lnTo>
                    <a:lnTo>
                      <a:pt x="2640" y="129"/>
                    </a:lnTo>
                    <a:lnTo>
                      <a:pt x="2648" y="122"/>
                    </a:lnTo>
                    <a:lnTo>
                      <a:pt x="2656" y="122"/>
                    </a:lnTo>
                    <a:lnTo>
                      <a:pt x="2664" y="122"/>
                    </a:lnTo>
                    <a:lnTo>
                      <a:pt x="2673" y="122"/>
                    </a:lnTo>
                    <a:lnTo>
                      <a:pt x="2681" y="122"/>
                    </a:lnTo>
                    <a:lnTo>
                      <a:pt x="2689" y="111"/>
                    </a:lnTo>
                    <a:lnTo>
                      <a:pt x="2698" y="111"/>
                    </a:lnTo>
                    <a:lnTo>
                      <a:pt x="2706" y="111"/>
                    </a:lnTo>
                    <a:lnTo>
                      <a:pt x="2714" y="111"/>
                    </a:lnTo>
                    <a:lnTo>
                      <a:pt x="2722" y="111"/>
                    </a:lnTo>
                    <a:lnTo>
                      <a:pt x="2731" y="127"/>
                    </a:lnTo>
                    <a:lnTo>
                      <a:pt x="2739" y="127"/>
                    </a:lnTo>
                    <a:lnTo>
                      <a:pt x="2747" y="127"/>
                    </a:lnTo>
                    <a:lnTo>
                      <a:pt x="2755" y="127"/>
                    </a:lnTo>
                    <a:lnTo>
                      <a:pt x="2764" y="127"/>
                    </a:lnTo>
                    <a:lnTo>
                      <a:pt x="2772" y="136"/>
                    </a:lnTo>
                    <a:lnTo>
                      <a:pt x="2780" y="136"/>
                    </a:lnTo>
                    <a:lnTo>
                      <a:pt x="2789" y="136"/>
                    </a:lnTo>
                    <a:lnTo>
                      <a:pt x="2797" y="136"/>
                    </a:lnTo>
                    <a:lnTo>
                      <a:pt x="2805" y="136"/>
                    </a:lnTo>
                    <a:lnTo>
                      <a:pt x="2813" y="142"/>
                    </a:lnTo>
                    <a:lnTo>
                      <a:pt x="2822" y="142"/>
                    </a:lnTo>
                    <a:lnTo>
                      <a:pt x="2830" y="142"/>
                    </a:lnTo>
                    <a:lnTo>
                      <a:pt x="2838" y="142"/>
                    </a:lnTo>
                    <a:lnTo>
                      <a:pt x="2846" y="142"/>
                    </a:lnTo>
                    <a:lnTo>
                      <a:pt x="2855" y="149"/>
                    </a:lnTo>
                    <a:lnTo>
                      <a:pt x="2863" y="149"/>
                    </a:lnTo>
                    <a:lnTo>
                      <a:pt x="2871" y="149"/>
                    </a:lnTo>
                    <a:lnTo>
                      <a:pt x="2880" y="149"/>
                    </a:lnTo>
                    <a:lnTo>
                      <a:pt x="2888" y="149"/>
                    </a:lnTo>
                    <a:lnTo>
                      <a:pt x="2896" y="147"/>
                    </a:lnTo>
                    <a:lnTo>
                      <a:pt x="2904" y="147"/>
                    </a:lnTo>
                    <a:lnTo>
                      <a:pt x="2913" y="147"/>
                    </a:lnTo>
                    <a:lnTo>
                      <a:pt x="2921" y="147"/>
                    </a:lnTo>
                    <a:lnTo>
                      <a:pt x="2929" y="147"/>
                    </a:lnTo>
                    <a:lnTo>
                      <a:pt x="2938" y="138"/>
                    </a:lnTo>
                    <a:lnTo>
                      <a:pt x="2946" y="138"/>
                    </a:lnTo>
                    <a:lnTo>
                      <a:pt x="2954" y="138"/>
                    </a:lnTo>
                    <a:lnTo>
                      <a:pt x="2962" y="138"/>
                    </a:lnTo>
                    <a:lnTo>
                      <a:pt x="2971" y="138"/>
                    </a:lnTo>
                    <a:lnTo>
                      <a:pt x="2979" y="163"/>
                    </a:lnTo>
                    <a:lnTo>
                      <a:pt x="2987" y="163"/>
                    </a:lnTo>
                    <a:lnTo>
                      <a:pt x="2995" y="163"/>
                    </a:lnTo>
                    <a:lnTo>
                      <a:pt x="3004" y="163"/>
                    </a:lnTo>
                    <a:lnTo>
                      <a:pt x="3012" y="163"/>
                    </a:lnTo>
                    <a:lnTo>
                      <a:pt x="3020" y="174"/>
                    </a:lnTo>
                    <a:lnTo>
                      <a:pt x="3029" y="174"/>
                    </a:lnTo>
                    <a:lnTo>
                      <a:pt x="3037" y="174"/>
                    </a:lnTo>
                    <a:lnTo>
                      <a:pt x="3045" y="174"/>
                    </a:lnTo>
                    <a:lnTo>
                      <a:pt x="3053" y="174"/>
                    </a:lnTo>
                    <a:lnTo>
                      <a:pt x="3062" y="174"/>
                    </a:lnTo>
                    <a:lnTo>
                      <a:pt x="3070" y="174"/>
                    </a:lnTo>
                    <a:lnTo>
                      <a:pt x="3078" y="174"/>
                    </a:lnTo>
                    <a:lnTo>
                      <a:pt x="3086" y="174"/>
                    </a:lnTo>
                    <a:lnTo>
                      <a:pt x="3095" y="174"/>
                    </a:lnTo>
                    <a:lnTo>
                      <a:pt x="3103" y="185"/>
                    </a:lnTo>
                    <a:lnTo>
                      <a:pt x="3111" y="185"/>
                    </a:lnTo>
                    <a:lnTo>
                      <a:pt x="3119" y="185"/>
                    </a:lnTo>
                    <a:lnTo>
                      <a:pt x="3128" y="185"/>
                    </a:lnTo>
                    <a:lnTo>
                      <a:pt x="3136" y="185"/>
                    </a:lnTo>
                    <a:lnTo>
                      <a:pt x="3144" y="170"/>
                    </a:lnTo>
                    <a:lnTo>
                      <a:pt x="3152" y="170"/>
                    </a:lnTo>
                    <a:lnTo>
                      <a:pt x="3161" y="170"/>
                    </a:lnTo>
                    <a:lnTo>
                      <a:pt x="3169" y="170"/>
                    </a:lnTo>
                    <a:lnTo>
                      <a:pt x="3177" y="170"/>
                    </a:lnTo>
                    <a:lnTo>
                      <a:pt x="3185" y="183"/>
                    </a:lnTo>
                    <a:lnTo>
                      <a:pt x="3194" y="183"/>
                    </a:lnTo>
                    <a:lnTo>
                      <a:pt x="3202" y="183"/>
                    </a:lnTo>
                    <a:lnTo>
                      <a:pt x="3210" y="183"/>
                    </a:lnTo>
                    <a:lnTo>
                      <a:pt x="3219" y="183"/>
                    </a:lnTo>
                    <a:lnTo>
                      <a:pt x="3227" y="185"/>
                    </a:lnTo>
                    <a:lnTo>
                      <a:pt x="3235" y="185"/>
                    </a:lnTo>
                    <a:lnTo>
                      <a:pt x="3243" y="185"/>
                    </a:lnTo>
                    <a:lnTo>
                      <a:pt x="3252" y="185"/>
                    </a:lnTo>
                    <a:lnTo>
                      <a:pt x="3260" y="185"/>
                    </a:lnTo>
                    <a:lnTo>
                      <a:pt x="3268" y="190"/>
                    </a:lnTo>
                    <a:lnTo>
                      <a:pt x="3277" y="190"/>
                    </a:lnTo>
                    <a:lnTo>
                      <a:pt x="3285" y="190"/>
                    </a:lnTo>
                    <a:lnTo>
                      <a:pt x="3293" y="190"/>
                    </a:lnTo>
                    <a:lnTo>
                      <a:pt x="3301" y="190"/>
                    </a:lnTo>
                    <a:lnTo>
                      <a:pt x="3310" y="185"/>
                    </a:lnTo>
                    <a:lnTo>
                      <a:pt x="3318" y="185"/>
                    </a:lnTo>
                    <a:lnTo>
                      <a:pt x="3326" y="185"/>
                    </a:lnTo>
                    <a:lnTo>
                      <a:pt x="3334" y="185"/>
                    </a:lnTo>
                    <a:lnTo>
                      <a:pt x="3343" y="185"/>
                    </a:lnTo>
                    <a:lnTo>
                      <a:pt x="3351" y="192"/>
                    </a:lnTo>
                    <a:lnTo>
                      <a:pt x="3359" y="192"/>
                    </a:lnTo>
                    <a:lnTo>
                      <a:pt x="3368" y="192"/>
                    </a:lnTo>
                    <a:lnTo>
                      <a:pt x="3376" y="192"/>
                    </a:lnTo>
                    <a:lnTo>
                      <a:pt x="3384" y="192"/>
                    </a:lnTo>
                    <a:lnTo>
                      <a:pt x="3392" y="195"/>
                    </a:lnTo>
                    <a:lnTo>
                      <a:pt x="3401" y="195"/>
                    </a:lnTo>
                    <a:lnTo>
                      <a:pt x="3409" y="195"/>
                    </a:lnTo>
                    <a:lnTo>
                      <a:pt x="3417" y="195"/>
                    </a:lnTo>
                    <a:lnTo>
                      <a:pt x="3425" y="195"/>
                    </a:lnTo>
                    <a:lnTo>
                      <a:pt x="3434" y="208"/>
                    </a:lnTo>
                    <a:lnTo>
                      <a:pt x="3442" y="208"/>
                    </a:lnTo>
                    <a:lnTo>
                      <a:pt x="3450" y="208"/>
                    </a:lnTo>
                    <a:lnTo>
                      <a:pt x="3459" y="208"/>
                    </a:lnTo>
                    <a:lnTo>
                      <a:pt x="3467" y="208"/>
                    </a:lnTo>
                    <a:lnTo>
                      <a:pt x="3475" y="224"/>
                    </a:lnTo>
                    <a:lnTo>
                      <a:pt x="3483" y="224"/>
                    </a:lnTo>
                    <a:lnTo>
                      <a:pt x="3492" y="224"/>
                    </a:lnTo>
                    <a:lnTo>
                      <a:pt x="3500" y="224"/>
                    </a:lnTo>
                    <a:lnTo>
                      <a:pt x="3508" y="224"/>
                    </a:lnTo>
                    <a:lnTo>
                      <a:pt x="3517" y="240"/>
                    </a:lnTo>
                    <a:lnTo>
                      <a:pt x="3525" y="240"/>
                    </a:lnTo>
                    <a:lnTo>
                      <a:pt x="3533" y="240"/>
                    </a:lnTo>
                    <a:lnTo>
                      <a:pt x="3541" y="240"/>
                    </a:lnTo>
                    <a:lnTo>
                      <a:pt x="3550" y="240"/>
                    </a:lnTo>
                    <a:lnTo>
                      <a:pt x="3558" y="229"/>
                    </a:lnTo>
                    <a:lnTo>
                      <a:pt x="3566" y="229"/>
                    </a:lnTo>
                    <a:lnTo>
                      <a:pt x="3574" y="229"/>
                    </a:lnTo>
                    <a:lnTo>
                      <a:pt x="3583" y="229"/>
                    </a:lnTo>
                    <a:lnTo>
                      <a:pt x="3591" y="229"/>
                    </a:lnTo>
                    <a:lnTo>
                      <a:pt x="3599" y="213"/>
                    </a:lnTo>
                    <a:lnTo>
                      <a:pt x="3608" y="213"/>
                    </a:lnTo>
                    <a:lnTo>
                      <a:pt x="3616" y="213"/>
                    </a:lnTo>
                    <a:lnTo>
                      <a:pt x="3624" y="213"/>
                    </a:lnTo>
                    <a:lnTo>
                      <a:pt x="3632" y="213"/>
                    </a:lnTo>
                    <a:lnTo>
                      <a:pt x="3641" y="229"/>
                    </a:lnTo>
                    <a:lnTo>
                      <a:pt x="3649" y="229"/>
                    </a:lnTo>
                    <a:lnTo>
                      <a:pt x="3657" y="229"/>
                    </a:lnTo>
                    <a:lnTo>
                      <a:pt x="3665" y="229"/>
                    </a:lnTo>
                    <a:lnTo>
                      <a:pt x="3674" y="229"/>
                    </a:lnTo>
                    <a:lnTo>
                      <a:pt x="3682" y="337"/>
                    </a:lnTo>
                    <a:lnTo>
                      <a:pt x="3690" y="337"/>
                    </a:lnTo>
                    <a:lnTo>
                      <a:pt x="3699" y="337"/>
                    </a:lnTo>
                    <a:lnTo>
                      <a:pt x="3707" y="337"/>
                    </a:lnTo>
                    <a:lnTo>
                      <a:pt x="3715" y="337"/>
                    </a:lnTo>
                  </a:path>
                </a:pathLst>
              </a:custGeom>
              <a:noFill/>
              <a:ln w="19050" cap="flat">
                <a:solidFill>
                  <a:srgbClr val="FF00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34" name="Freeform 33"/>
              <p:cNvSpPr>
                <a:spLocks/>
              </p:cNvSpPr>
              <p:nvPr/>
            </p:nvSpPr>
            <p:spPr bwMode="auto">
              <a:xfrm>
                <a:off x="5919365" y="2163825"/>
                <a:ext cx="3176616" cy="762000"/>
              </a:xfrm>
              <a:custGeom>
                <a:avLst/>
                <a:gdLst>
                  <a:gd name="T0" fmla="*/ 58 w 3715"/>
                  <a:gd name="T1" fmla="*/ 259 h 480"/>
                  <a:gd name="T2" fmla="*/ 124 w 3715"/>
                  <a:gd name="T3" fmla="*/ 116 h 480"/>
                  <a:gd name="T4" fmla="*/ 191 w 3715"/>
                  <a:gd name="T5" fmla="*/ 73 h 480"/>
                  <a:gd name="T6" fmla="*/ 257 w 3715"/>
                  <a:gd name="T7" fmla="*/ 71 h 480"/>
                  <a:gd name="T8" fmla="*/ 323 w 3715"/>
                  <a:gd name="T9" fmla="*/ 85 h 480"/>
                  <a:gd name="T10" fmla="*/ 389 w 3715"/>
                  <a:gd name="T11" fmla="*/ 27 h 480"/>
                  <a:gd name="T12" fmla="*/ 455 w 3715"/>
                  <a:gd name="T13" fmla="*/ 0 h 480"/>
                  <a:gd name="T14" fmla="*/ 522 w 3715"/>
                  <a:gd name="T15" fmla="*/ 0 h 480"/>
                  <a:gd name="T16" fmla="*/ 588 w 3715"/>
                  <a:gd name="T17" fmla="*/ 0 h 480"/>
                  <a:gd name="T18" fmla="*/ 654 w 3715"/>
                  <a:gd name="T19" fmla="*/ 0 h 480"/>
                  <a:gd name="T20" fmla="*/ 720 w 3715"/>
                  <a:gd name="T21" fmla="*/ 49 h 480"/>
                  <a:gd name="T22" fmla="*/ 786 w 3715"/>
                  <a:gd name="T23" fmla="*/ 41 h 480"/>
                  <a:gd name="T24" fmla="*/ 853 w 3715"/>
                  <a:gd name="T25" fmla="*/ 53 h 480"/>
                  <a:gd name="T26" fmla="*/ 919 w 3715"/>
                  <a:gd name="T27" fmla="*/ 65 h 480"/>
                  <a:gd name="T28" fmla="*/ 985 w 3715"/>
                  <a:gd name="T29" fmla="*/ 59 h 480"/>
                  <a:gd name="T30" fmla="*/ 1051 w 3715"/>
                  <a:gd name="T31" fmla="*/ 61 h 480"/>
                  <a:gd name="T32" fmla="*/ 1117 w 3715"/>
                  <a:gd name="T33" fmla="*/ 69 h 480"/>
                  <a:gd name="T34" fmla="*/ 1183 w 3715"/>
                  <a:gd name="T35" fmla="*/ 170 h 480"/>
                  <a:gd name="T36" fmla="*/ 1250 w 3715"/>
                  <a:gd name="T37" fmla="*/ 326 h 480"/>
                  <a:gd name="T38" fmla="*/ 1316 w 3715"/>
                  <a:gd name="T39" fmla="*/ 270 h 480"/>
                  <a:gd name="T40" fmla="*/ 1382 w 3715"/>
                  <a:gd name="T41" fmla="*/ 164 h 480"/>
                  <a:gd name="T42" fmla="*/ 1448 w 3715"/>
                  <a:gd name="T43" fmla="*/ 128 h 480"/>
                  <a:gd name="T44" fmla="*/ 1514 w 3715"/>
                  <a:gd name="T45" fmla="*/ 120 h 480"/>
                  <a:gd name="T46" fmla="*/ 1581 w 3715"/>
                  <a:gd name="T47" fmla="*/ 100 h 480"/>
                  <a:gd name="T48" fmla="*/ 1647 w 3715"/>
                  <a:gd name="T49" fmla="*/ 116 h 480"/>
                  <a:gd name="T50" fmla="*/ 1713 w 3715"/>
                  <a:gd name="T51" fmla="*/ 110 h 480"/>
                  <a:gd name="T52" fmla="*/ 1779 w 3715"/>
                  <a:gd name="T53" fmla="*/ 128 h 480"/>
                  <a:gd name="T54" fmla="*/ 1845 w 3715"/>
                  <a:gd name="T55" fmla="*/ 130 h 480"/>
                  <a:gd name="T56" fmla="*/ 1912 w 3715"/>
                  <a:gd name="T57" fmla="*/ 140 h 480"/>
                  <a:gd name="T58" fmla="*/ 1978 w 3715"/>
                  <a:gd name="T59" fmla="*/ 146 h 480"/>
                  <a:gd name="T60" fmla="*/ 2044 w 3715"/>
                  <a:gd name="T61" fmla="*/ 164 h 480"/>
                  <a:gd name="T62" fmla="*/ 2110 w 3715"/>
                  <a:gd name="T63" fmla="*/ 174 h 480"/>
                  <a:gd name="T64" fmla="*/ 2176 w 3715"/>
                  <a:gd name="T65" fmla="*/ 178 h 480"/>
                  <a:gd name="T66" fmla="*/ 2242 w 3715"/>
                  <a:gd name="T67" fmla="*/ 213 h 480"/>
                  <a:gd name="T68" fmla="*/ 2309 w 3715"/>
                  <a:gd name="T69" fmla="*/ 298 h 480"/>
                  <a:gd name="T70" fmla="*/ 2375 w 3715"/>
                  <a:gd name="T71" fmla="*/ 480 h 480"/>
                  <a:gd name="T72" fmla="*/ 2441 w 3715"/>
                  <a:gd name="T73" fmla="*/ 239 h 480"/>
                  <a:gd name="T74" fmla="*/ 2507 w 3715"/>
                  <a:gd name="T75" fmla="*/ 181 h 480"/>
                  <a:gd name="T76" fmla="*/ 2573 w 3715"/>
                  <a:gd name="T77" fmla="*/ 132 h 480"/>
                  <a:gd name="T78" fmla="*/ 2640 w 3715"/>
                  <a:gd name="T79" fmla="*/ 122 h 480"/>
                  <a:gd name="T80" fmla="*/ 2706 w 3715"/>
                  <a:gd name="T81" fmla="*/ 136 h 480"/>
                  <a:gd name="T82" fmla="*/ 2772 w 3715"/>
                  <a:gd name="T83" fmla="*/ 144 h 480"/>
                  <a:gd name="T84" fmla="*/ 2838 w 3715"/>
                  <a:gd name="T85" fmla="*/ 142 h 480"/>
                  <a:gd name="T86" fmla="*/ 2904 w 3715"/>
                  <a:gd name="T87" fmla="*/ 166 h 480"/>
                  <a:gd name="T88" fmla="*/ 2971 w 3715"/>
                  <a:gd name="T89" fmla="*/ 158 h 480"/>
                  <a:gd name="T90" fmla="*/ 3037 w 3715"/>
                  <a:gd name="T91" fmla="*/ 181 h 480"/>
                  <a:gd name="T92" fmla="*/ 3103 w 3715"/>
                  <a:gd name="T93" fmla="*/ 146 h 480"/>
                  <a:gd name="T94" fmla="*/ 3169 w 3715"/>
                  <a:gd name="T95" fmla="*/ 150 h 480"/>
                  <a:gd name="T96" fmla="*/ 3235 w 3715"/>
                  <a:gd name="T97" fmla="*/ 178 h 480"/>
                  <a:gd name="T98" fmla="*/ 3301 w 3715"/>
                  <a:gd name="T99" fmla="*/ 180 h 480"/>
                  <a:gd name="T100" fmla="*/ 3368 w 3715"/>
                  <a:gd name="T101" fmla="*/ 201 h 480"/>
                  <a:gd name="T102" fmla="*/ 3434 w 3715"/>
                  <a:gd name="T103" fmla="*/ 209 h 480"/>
                  <a:gd name="T104" fmla="*/ 3500 w 3715"/>
                  <a:gd name="T105" fmla="*/ 211 h 480"/>
                  <a:gd name="T106" fmla="*/ 3566 w 3715"/>
                  <a:gd name="T107" fmla="*/ 229 h 480"/>
                  <a:gd name="T108" fmla="*/ 3632 w 3715"/>
                  <a:gd name="T109" fmla="*/ 239 h 480"/>
                  <a:gd name="T110" fmla="*/ 3699 w 3715"/>
                  <a:gd name="T111" fmla="*/ 239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15" h="480">
                    <a:moveTo>
                      <a:pt x="0" y="346"/>
                    </a:moveTo>
                    <a:lnTo>
                      <a:pt x="8" y="346"/>
                    </a:lnTo>
                    <a:lnTo>
                      <a:pt x="17" y="346"/>
                    </a:lnTo>
                    <a:lnTo>
                      <a:pt x="25" y="346"/>
                    </a:lnTo>
                    <a:lnTo>
                      <a:pt x="33" y="346"/>
                    </a:lnTo>
                    <a:lnTo>
                      <a:pt x="42" y="259"/>
                    </a:lnTo>
                    <a:lnTo>
                      <a:pt x="50" y="259"/>
                    </a:lnTo>
                    <a:lnTo>
                      <a:pt x="58" y="259"/>
                    </a:lnTo>
                    <a:lnTo>
                      <a:pt x="66" y="259"/>
                    </a:lnTo>
                    <a:lnTo>
                      <a:pt x="75" y="259"/>
                    </a:lnTo>
                    <a:lnTo>
                      <a:pt x="83" y="191"/>
                    </a:lnTo>
                    <a:lnTo>
                      <a:pt x="91" y="191"/>
                    </a:lnTo>
                    <a:lnTo>
                      <a:pt x="99" y="191"/>
                    </a:lnTo>
                    <a:lnTo>
                      <a:pt x="108" y="191"/>
                    </a:lnTo>
                    <a:lnTo>
                      <a:pt x="116" y="191"/>
                    </a:lnTo>
                    <a:lnTo>
                      <a:pt x="124" y="116"/>
                    </a:lnTo>
                    <a:lnTo>
                      <a:pt x="133" y="116"/>
                    </a:lnTo>
                    <a:lnTo>
                      <a:pt x="141" y="116"/>
                    </a:lnTo>
                    <a:lnTo>
                      <a:pt x="149" y="116"/>
                    </a:lnTo>
                    <a:lnTo>
                      <a:pt x="157" y="116"/>
                    </a:lnTo>
                    <a:lnTo>
                      <a:pt x="166" y="73"/>
                    </a:lnTo>
                    <a:lnTo>
                      <a:pt x="174" y="73"/>
                    </a:lnTo>
                    <a:lnTo>
                      <a:pt x="182" y="73"/>
                    </a:lnTo>
                    <a:lnTo>
                      <a:pt x="191" y="73"/>
                    </a:lnTo>
                    <a:lnTo>
                      <a:pt x="199" y="73"/>
                    </a:lnTo>
                    <a:lnTo>
                      <a:pt x="207" y="39"/>
                    </a:lnTo>
                    <a:lnTo>
                      <a:pt x="215" y="39"/>
                    </a:lnTo>
                    <a:lnTo>
                      <a:pt x="224" y="39"/>
                    </a:lnTo>
                    <a:lnTo>
                      <a:pt x="232" y="39"/>
                    </a:lnTo>
                    <a:lnTo>
                      <a:pt x="240" y="39"/>
                    </a:lnTo>
                    <a:lnTo>
                      <a:pt x="248" y="71"/>
                    </a:lnTo>
                    <a:lnTo>
                      <a:pt x="257" y="71"/>
                    </a:lnTo>
                    <a:lnTo>
                      <a:pt x="265" y="71"/>
                    </a:lnTo>
                    <a:lnTo>
                      <a:pt x="273" y="71"/>
                    </a:lnTo>
                    <a:lnTo>
                      <a:pt x="282" y="71"/>
                    </a:lnTo>
                    <a:lnTo>
                      <a:pt x="290" y="85"/>
                    </a:lnTo>
                    <a:lnTo>
                      <a:pt x="298" y="85"/>
                    </a:lnTo>
                    <a:lnTo>
                      <a:pt x="306" y="85"/>
                    </a:lnTo>
                    <a:lnTo>
                      <a:pt x="315" y="85"/>
                    </a:lnTo>
                    <a:lnTo>
                      <a:pt x="323" y="85"/>
                    </a:lnTo>
                    <a:lnTo>
                      <a:pt x="331" y="41"/>
                    </a:lnTo>
                    <a:lnTo>
                      <a:pt x="339" y="41"/>
                    </a:lnTo>
                    <a:lnTo>
                      <a:pt x="348" y="41"/>
                    </a:lnTo>
                    <a:lnTo>
                      <a:pt x="356" y="41"/>
                    </a:lnTo>
                    <a:lnTo>
                      <a:pt x="364" y="41"/>
                    </a:lnTo>
                    <a:lnTo>
                      <a:pt x="373" y="27"/>
                    </a:lnTo>
                    <a:lnTo>
                      <a:pt x="381" y="27"/>
                    </a:lnTo>
                    <a:lnTo>
                      <a:pt x="389" y="27"/>
                    </a:lnTo>
                    <a:lnTo>
                      <a:pt x="397" y="27"/>
                    </a:lnTo>
                    <a:lnTo>
                      <a:pt x="406" y="27"/>
                    </a:lnTo>
                    <a:lnTo>
                      <a:pt x="414" y="4"/>
                    </a:lnTo>
                    <a:lnTo>
                      <a:pt x="422" y="4"/>
                    </a:lnTo>
                    <a:lnTo>
                      <a:pt x="431" y="4"/>
                    </a:lnTo>
                    <a:lnTo>
                      <a:pt x="439" y="4"/>
                    </a:lnTo>
                    <a:lnTo>
                      <a:pt x="447" y="4"/>
                    </a:lnTo>
                    <a:lnTo>
                      <a:pt x="455" y="0"/>
                    </a:lnTo>
                    <a:lnTo>
                      <a:pt x="464" y="0"/>
                    </a:lnTo>
                    <a:lnTo>
                      <a:pt x="472" y="0"/>
                    </a:lnTo>
                    <a:lnTo>
                      <a:pt x="480" y="0"/>
                    </a:lnTo>
                    <a:lnTo>
                      <a:pt x="488" y="0"/>
                    </a:lnTo>
                    <a:lnTo>
                      <a:pt x="497" y="0"/>
                    </a:lnTo>
                    <a:lnTo>
                      <a:pt x="505" y="0"/>
                    </a:lnTo>
                    <a:lnTo>
                      <a:pt x="513" y="0"/>
                    </a:lnTo>
                    <a:lnTo>
                      <a:pt x="522" y="0"/>
                    </a:lnTo>
                    <a:lnTo>
                      <a:pt x="530" y="0"/>
                    </a:lnTo>
                    <a:lnTo>
                      <a:pt x="538" y="0"/>
                    </a:lnTo>
                    <a:lnTo>
                      <a:pt x="546" y="0"/>
                    </a:lnTo>
                    <a:lnTo>
                      <a:pt x="555" y="0"/>
                    </a:lnTo>
                    <a:lnTo>
                      <a:pt x="563" y="0"/>
                    </a:lnTo>
                    <a:lnTo>
                      <a:pt x="571" y="0"/>
                    </a:lnTo>
                    <a:lnTo>
                      <a:pt x="579" y="0"/>
                    </a:lnTo>
                    <a:lnTo>
                      <a:pt x="588" y="0"/>
                    </a:lnTo>
                    <a:lnTo>
                      <a:pt x="596" y="0"/>
                    </a:lnTo>
                    <a:lnTo>
                      <a:pt x="604" y="0"/>
                    </a:lnTo>
                    <a:lnTo>
                      <a:pt x="613" y="0"/>
                    </a:lnTo>
                    <a:lnTo>
                      <a:pt x="621" y="0"/>
                    </a:lnTo>
                    <a:lnTo>
                      <a:pt x="629" y="0"/>
                    </a:lnTo>
                    <a:lnTo>
                      <a:pt x="637" y="0"/>
                    </a:lnTo>
                    <a:lnTo>
                      <a:pt x="646" y="0"/>
                    </a:lnTo>
                    <a:lnTo>
                      <a:pt x="654" y="0"/>
                    </a:lnTo>
                    <a:lnTo>
                      <a:pt x="662" y="0"/>
                    </a:lnTo>
                    <a:lnTo>
                      <a:pt x="671" y="0"/>
                    </a:lnTo>
                    <a:lnTo>
                      <a:pt x="679" y="0"/>
                    </a:lnTo>
                    <a:lnTo>
                      <a:pt x="687" y="0"/>
                    </a:lnTo>
                    <a:lnTo>
                      <a:pt x="695" y="0"/>
                    </a:lnTo>
                    <a:lnTo>
                      <a:pt x="704" y="49"/>
                    </a:lnTo>
                    <a:lnTo>
                      <a:pt x="712" y="49"/>
                    </a:lnTo>
                    <a:lnTo>
                      <a:pt x="720" y="49"/>
                    </a:lnTo>
                    <a:lnTo>
                      <a:pt x="728" y="49"/>
                    </a:lnTo>
                    <a:lnTo>
                      <a:pt x="737" y="49"/>
                    </a:lnTo>
                    <a:lnTo>
                      <a:pt x="745" y="47"/>
                    </a:lnTo>
                    <a:lnTo>
                      <a:pt x="753" y="47"/>
                    </a:lnTo>
                    <a:lnTo>
                      <a:pt x="762" y="47"/>
                    </a:lnTo>
                    <a:lnTo>
                      <a:pt x="770" y="47"/>
                    </a:lnTo>
                    <a:lnTo>
                      <a:pt x="778" y="47"/>
                    </a:lnTo>
                    <a:lnTo>
                      <a:pt x="786" y="41"/>
                    </a:lnTo>
                    <a:lnTo>
                      <a:pt x="795" y="41"/>
                    </a:lnTo>
                    <a:lnTo>
                      <a:pt x="803" y="41"/>
                    </a:lnTo>
                    <a:lnTo>
                      <a:pt x="811" y="41"/>
                    </a:lnTo>
                    <a:lnTo>
                      <a:pt x="819" y="41"/>
                    </a:lnTo>
                    <a:lnTo>
                      <a:pt x="828" y="53"/>
                    </a:lnTo>
                    <a:lnTo>
                      <a:pt x="836" y="53"/>
                    </a:lnTo>
                    <a:lnTo>
                      <a:pt x="844" y="53"/>
                    </a:lnTo>
                    <a:lnTo>
                      <a:pt x="853" y="53"/>
                    </a:lnTo>
                    <a:lnTo>
                      <a:pt x="861" y="53"/>
                    </a:lnTo>
                    <a:lnTo>
                      <a:pt x="869" y="59"/>
                    </a:lnTo>
                    <a:lnTo>
                      <a:pt x="877" y="59"/>
                    </a:lnTo>
                    <a:lnTo>
                      <a:pt x="886" y="59"/>
                    </a:lnTo>
                    <a:lnTo>
                      <a:pt x="894" y="59"/>
                    </a:lnTo>
                    <a:lnTo>
                      <a:pt x="902" y="59"/>
                    </a:lnTo>
                    <a:lnTo>
                      <a:pt x="911" y="65"/>
                    </a:lnTo>
                    <a:lnTo>
                      <a:pt x="919" y="65"/>
                    </a:lnTo>
                    <a:lnTo>
                      <a:pt x="927" y="65"/>
                    </a:lnTo>
                    <a:lnTo>
                      <a:pt x="935" y="65"/>
                    </a:lnTo>
                    <a:lnTo>
                      <a:pt x="944" y="65"/>
                    </a:lnTo>
                    <a:lnTo>
                      <a:pt x="952" y="59"/>
                    </a:lnTo>
                    <a:lnTo>
                      <a:pt x="960" y="59"/>
                    </a:lnTo>
                    <a:lnTo>
                      <a:pt x="968" y="59"/>
                    </a:lnTo>
                    <a:lnTo>
                      <a:pt x="977" y="59"/>
                    </a:lnTo>
                    <a:lnTo>
                      <a:pt x="985" y="59"/>
                    </a:lnTo>
                    <a:lnTo>
                      <a:pt x="993" y="59"/>
                    </a:lnTo>
                    <a:lnTo>
                      <a:pt x="1001" y="59"/>
                    </a:lnTo>
                    <a:lnTo>
                      <a:pt x="1010" y="59"/>
                    </a:lnTo>
                    <a:lnTo>
                      <a:pt x="1018" y="59"/>
                    </a:lnTo>
                    <a:lnTo>
                      <a:pt x="1026" y="59"/>
                    </a:lnTo>
                    <a:lnTo>
                      <a:pt x="1034" y="61"/>
                    </a:lnTo>
                    <a:lnTo>
                      <a:pt x="1043" y="61"/>
                    </a:lnTo>
                    <a:lnTo>
                      <a:pt x="1051" y="61"/>
                    </a:lnTo>
                    <a:lnTo>
                      <a:pt x="1059" y="61"/>
                    </a:lnTo>
                    <a:lnTo>
                      <a:pt x="1067" y="61"/>
                    </a:lnTo>
                    <a:lnTo>
                      <a:pt x="1076" y="73"/>
                    </a:lnTo>
                    <a:lnTo>
                      <a:pt x="1084" y="73"/>
                    </a:lnTo>
                    <a:lnTo>
                      <a:pt x="1092" y="73"/>
                    </a:lnTo>
                    <a:lnTo>
                      <a:pt x="1101" y="73"/>
                    </a:lnTo>
                    <a:lnTo>
                      <a:pt x="1109" y="73"/>
                    </a:lnTo>
                    <a:lnTo>
                      <a:pt x="1117" y="69"/>
                    </a:lnTo>
                    <a:lnTo>
                      <a:pt x="1125" y="69"/>
                    </a:lnTo>
                    <a:lnTo>
                      <a:pt x="1134" y="69"/>
                    </a:lnTo>
                    <a:lnTo>
                      <a:pt x="1142" y="69"/>
                    </a:lnTo>
                    <a:lnTo>
                      <a:pt x="1150" y="69"/>
                    </a:lnTo>
                    <a:lnTo>
                      <a:pt x="1158" y="170"/>
                    </a:lnTo>
                    <a:lnTo>
                      <a:pt x="1167" y="170"/>
                    </a:lnTo>
                    <a:lnTo>
                      <a:pt x="1175" y="170"/>
                    </a:lnTo>
                    <a:lnTo>
                      <a:pt x="1183" y="170"/>
                    </a:lnTo>
                    <a:lnTo>
                      <a:pt x="1192" y="170"/>
                    </a:lnTo>
                    <a:lnTo>
                      <a:pt x="1200" y="282"/>
                    </a:lnTo>
                    <a:lnTo>
                      <a:pt x="1208" y="282"/>
                    </a:lnTo>
                    <a:lnTo>
                      <a:pt x="1216" y="282"/>
                    </a:lnTo>
                    <a:lnTo>
                      <a:pt x="1225" y="282"/>
                    </a:lnTo>
                    <a:lnTo>
                      <a:pt x="1233" y="282"/>
                    </a:lnTo>
                    <a:lnTo>
                      <a:pt x="1241" y="326"/>
                    </a:lnTo>
                    <a:lnTo>
                      <a:pt x="1250" y="326"/>
                    </a:lnTo>
                    <a:lnTo>
                      <a:pt x="1258" y="326"/>
                    </a:lnTo>
                    <a:lnTo>
                      <a:pt x="1266" y="326"/>
                    </a:lnTo>
                    <a:lnTo>
                      <a:pt x="1274" y="326"/>
                    </a:lnTo>
                    <a:lnTo>
                      <a:pt x="1283" y="270"/>
                    </a:lnTo>
                    <a:lnTo>
                      <a:pt x="1291" y="270"/>
                    </a:lnTo>
                    <a:lnTo>
                      <a:pt x="1299" y="270"/>
                    </a:lnTo>
                    <a:lnTo>
                      <a:pt x="1307" y="270"/>
                    </a:lnTo>
                    <a:lnTo>
                      <a:pt x="1316" y="270"/>
                    </a:lnTo>
                    <a:lnTo>
                      <a:pt x="1324" y="201"/>
                    </a:lnTo>
                    <a:lnTo>
                      <a:pt x="1332" y="201"/>
                    </a:lnTo>
                    <a:lnTo>
                      <a:pt x="1341" y="201"/>
                    </a:lnTo>
                    <a:lnTo>
                      <a:pt x="1349" y="201"/>
                    </a:lnTo>
                    <a:lnTo>
                      <a:pt x="1357" y="201"/>
                    </a:lnTo>
                    <a:lnTo>
                      <a:pt x="1365" y="164"/>
                    </a:lnTo>
                    <a:lnTo>
                      <a:pt x="1374" y="164"/>
                    </a:lnTo>
                    <a:lnTo>
                      <a:pt x="1382" y="164"/>
                    </a:lnTo>
                    <a:lnTo>
                      <a:pt x="1390" y="164"/>
                    </a:lnTo>
                    <a:lnTo>
                      <a:pt x="1398" y="164"/>
                    </a:lnTo>
                    <a:lnTo>
                      <a:pt x="1407" y="142"/>
                    </a:lnTo>
                    <a:lnTo>
                      <a:pt x="1415" y="142"/>
                    </a:lnTo>
                    <a:lnTo>
                      <a:pt x="1423" y="142"/>
                    </a:lnTo>
                    <a:lnTo>
                      <a:pt x="1432" y="142"/>
                    </a:lnTo>
                    <a:lnTo>
                      <a:pt x="1440" y="142"/>
                    </a:lnTo>
                    <a:lnTo>
                      <a:pt x="1448" y="128"/>
                    </a:lnTo>
                    <a:lnTo>
                      <a:pt x="1456" y="128"/>
                    </a:lnTo>
                    <a:lnTo>
                      <a:pt x="1465" y="128"/>
                    </a:lnTo>
                    <a:lnTo>
                      <a:pt x="1473" y="128"/>
                    </a:lnTo>
                    <a:lnTo>
                      <a:pt x="1481" y="128"/>
                    </a:lnTo>
                    <a:lnTo>
                      <a:pt x="1490" y="120"/>
                    </a:lnTo>
                    <a:lnTo>
                      <a:pt x="1498" y="120"/>
                    </a:lnTo>
                    <a:lnTo>
                      <a:pt x="1506" y="120"/>
                    </a:lnTo>
                    <a:lnTo>
                      <a:pt x="1514" y="120"/>
                    </a:lnTo>
                    <a:lnTo>
                      <a:pt x="1523" y="120"/>
                    </a:lnTo>
                    <a:lnTo>
                      <a:pt x="1531" y="120"/>
                    </a:lnTo>
                    <a:lnTo>
                      <a:pt x="1539" y="120"/>
                    </a:lnTo>
                    <a:lnTo>
                      <a:pt x="1547" y="120"/>
                    </a:lnTo>
                    <a:lnTo>
                      <a:pt x="1556" y="120"/>
                    </a:lnTo>
                    <a:lnTo>
                      <a:pt x="1564" y="120"/>
                    </a:lnTo>
                    <a:lnTo>
                      <a:pt x="1572" y="100"/>
                    </a:lnTo>
                    <a:lnTo>
                      <a:pt x="1581" y="100"/>
                    </a:lnTo>
                    <a:lnTo>
                      <a:pt x="1589" y="100"/>
                    </a:lnTo>
                    <a:lnTo>
                      <a:pt x="1597" y="100"/>
                    </a:lnTo>
                    <a:lnTo>
                      <a:pt x="1605" y="100"/>
                    </a:lnTo>
                    <a:lnTo>
                      <a:pt x="1614" y="116"/>
                    </a:lnTo>
                    <a:lnTo>
                      <a:pt x="1622" y="116"/>
                    </a:lnTo>
                    <a:lnTo>
                      <a:pt x="1630" y="116"/>
                    </a:lnTo>
                    <a:lnTo>
                      <a:pt x="1639" y="116"/>
                    </a:lnTo>
                    <a:lnTo>
                      <a:pt x="1647" y="116"/>
                    </a:lnTo>
                    <a:lnTo>
                      <a:pt x="1655" y="108"/>
                    </a:lnTo>
                    <a:lnTo>
                      <a:pt x="1663" y="108"/>
                    </a:lnTo>
                    <a:lnTo>
                      <a:pt x="1672" y="108"/>
                    </a:lnTo>
                    <a:lnTo>
                      <a:pt x="1680" y="108"/>
                    </a:lnTo>
                    <a:lnTo>
                      <a:pt x="1688" y="108"/>
                    </a:lnTo>
                    <a:lnTo>
                      <a:pt x="1696" y="110"/>
                    </a:lnTo>
                    <a:lnTo>
                      <a:pt x="1705" y="110"/>
                    </a:lnTo>
                    <a:lnTo>
                      <a:pt x="1713" y="110"/>
                    </a:lnTo>
                    <a:lnTo>
                      <a:pt x="1721" y="110"/>
                    </a:lnTo>
                    <a:lnTo>
                      <a:pt x="1730" y="110"/>
                    </a:lnTo>
                    <a:lnTo>
                      <a:pt x="1738" y="132"/>
                    </a:lnTo>
                    <a:lnTo>
                      <a:pt x="1746" y="132"/>
                    </a:lnTo>
                    <a:lnTo>
                      <a:pt x="1754" y="132"/>
                    </a:lnTo>
                    <a:lnTo>
                      <a:pt x="1763" y="132"/>
                    </a:lnTo>
                    <a:lnTo>
                      <a:pt x="1771" y="132"/>
                    </a:lnTo>
                    <a:lnTo>
                      <a:pt x="1779" y="128"/>
                    </a:lnTo>
                    <a:lnTo>
                      <a:pt x="1787" y="128"/>
                    </a:lnTo>
                    <a:lnTo>
                      <a:pt x="1796" y="128"/>
                    </a:lnTo>
                    <a:lnTo>
                      <a:pt x="1804" y="128"/>
                    </a:lnTo>
                    <a:lnTo>
                      <a:pt x="1812" y="128"/>
                    </a:lnTo>
                    <a:lnTo>
                      <a:pt x="1821" y="130"/>
                    </a:lnTo>
                    <a:lnTo>
                      <a:pt x="1829" y="130"/>
                    </a:lnTo>
                    <a:lnTo>
                      <a:pt x="1837" y="130"/>
                    </a:lnTo>
                    <a:lnTo>
                      <a:pt x="1845" y="130"/>
                    </a:lnTo>
                    <a:lnTo>
                      <a:pt x="1854" y="130"/>
                    </a:lnTo>
                    <a:lnTo>
                      <a:pt x="1862" y="136"/>
                    </a:lnTo>
                    <a:lnTo>
                      <a:pt x="1870" y="136"/>
                    </a:lnTo>
                    <a:lnTo>
                      <a:pt x="1879" y="136"/>
                    </a:lnTo>
                    <a:lnTo>
                      <a:pt x="1887" y="136"/>
                    </a:lnTo>
                    <a:lnTo>
                      <a:pt x="1895" y="136"/>
                    </a:lnTo>
                    <a:lnTo>
                      <a:pt x="1903" y="140"/>
                    </a:lnTo>
                    <a:lnTo>
                      <a:pt x="1912" y="140"/>
                    </a:lnTo>
                    <a:lnTo>
                      <a:pt x="1920" y="140"/>
                    </a:lnTo>
                    <a:lnTo>
                      <a:pt x="1928" y="140"/>
                    </a:lnTo>
                    <a:lnTo>
                      <a:pt x="1936" y="140"/>
                    </a:lnTo>
                    <a:lnTo>
                      <a:pt x="1945" y="146"/>
                    </a:lnTo>
                    <a:lnTo>
                      <a:pt x="1953" y="146"/>
                    </a:lnTo>
                    <a:lnTo>
                      <a:pt x="1961" y="146"/>
                    </a:lnTo>
                    <a:lnTo>
                      <a:pt x="1970" y="146"/>
                    </a:lnTo>
                    <a:lnTo>
                      <a:pt x="1978" y="146"/>
                    </a:lnTo>
                    <a:lnTo>
                      <a:pt x="1986" y="154"/>
                    </a:lnTo>
                    <a:lnTo>
                      <a:pt x="1994" y="154"/>
                    </a:lnTo>
                    <a:lnTo>
                      <a:pt x="2003" y="154"/>
                    </a:lnTo>
                    <a:lnTo>
                      <a:pt x="2011" y="154"/>
                    </a:lnTo>
                    <a:lnTo>
                      <a:pt x="2019" y="154"/>
                    </a:lnTo>
                    <a:lnTo>
                      <a:pt x="2027" y="164"/>
                    </a:lnTo>
                    <a:lnTo>
                      <a:pt x="2036" y="164"/>
                    </a:lnTo>
                    <a:lnTo>
                      <a:pt x="2044" y="164"/>
                    </a:lnTo>
                    <a:lnTo>
                      <a:pt x="2052" y="164"/>
                    </a:lnTo>
                    <a:lnTo>
                      <a:pt x="2060" y="164"/>
                    </a:lnTo>
                    <a:lnTo>
                      <a:pt x="2069" y="170"/>
                    </a:lnTo>
                    <a:lnTo>
                      <a:pt x="2077" y="170"/>
                    </a:lnTo>
                    <a:lnTo>
                      <a:pt x="2085" y="170"/>
                    </a:lnTo>
                    <a:lnTo>
                      <a:pt x="2093" y="170"/>
                    </a:lnTo>
                    <a:lnTo>
                      <a:pt x="2102" y="170"/>
                    </a:lnTo>
                    <a:lnTo>
                      <a:pt x="2110" y="174"/>
                    </a:lnTo>
                    <a:lnTo>
                      <a:pt x="2118" y="174"/>
                    </a:lnTo>
                    <a:lnTo>
                      <a:pt x="2126" y="174"/>
                    </a:lnTo>
                    <a:lnTo>
                      <a:pt x="2135" y="174"/>
                    </a:lnTo>
                    <a:lnTo>
                      <a:pt x="2143" y="174"/>
                    </a:lnTo>
                    <a:lnTo>
                      <a:pt x="2151" y="178"/>
                    </a:lnTo>
                    <a:lnTo>
                      <a:pt x="2160" y="178"/>
                    </a:lnTo>
                    <a:lnTo>
                      <a:pt x="2168" y="178"/>
                    </a:lnTo>
                    <a:lnTo>
                      <a:pt x="2176" y="178"/>
                    </a:lnTo>
                    <a:lnTo>
                      <a:pt x="2184" y="178"/>
                    </a:lnTo>
                    <a:lnTo>
                      <a:pt x="2193" y="174"/>
                    </a:lnTo>
                    <a:lnTo>
                      <a:pt x="2201" y="174"/>
                    </a:lnTo>
                    <a:lnTo>
                      <a:pt x="2209" y="174"/>
                    </a:lnTo>
                    <a:lnTo>
                      <a:pt x="2218" y="174"/>
                    </a:lnTo>
                    <a:lnTo>
                      <a:pt x="2226" y="174"/>
                    </a:lnTo>
                    <a:lnTo>
                      <a:pt x="2234" y="213"/>
                    </a:lnTo>
                    <a:lnTo>
                      <a:pt x="2242" y="213"/>
                    </a:lnTo>
                    <a:lnTo>
                      <a:pt x="2251" y="213"/>
                    </a:lnTo>
                    <a:lnTo>
                      <a:pt x="2259" y="213"/>
                    </a:lnTo>
                    <a:lnTo>
                      <a:pt x="2267" y="213"/>
                    </a:lnTo>
                    <a:lnTo>
                      <a:pt x="2275" y="298"/>
                    </a:lnTo>
                    <a:lnTo>
                      <a:pt x="2284" y="298"/>
                    </a:lnTo>
                    <a:lnTo>
                      <a:pt x="2292" y="298"/>
                    </a:lnTo>
                    <a:lnTo>
                      <a:pt x="2300" y="298"/>
                    </a:lnTo>
                    <a:lnTo>
                      <a:pt x="2309" y="298"/>
                    </a:lnTo>
                    <a:lnTo>
                      <a:pt x="2317" y="456"/>
                    </a:lnTo>
                    <a:lnTo>
                      <a:pt x="2325" y="456"/>
                    </a:lnTo>
                    <a:lnTo>
                      <a:pt x="2333" y="456"/>
                    </a:lnTo>
                    <a:lnTo>
                      <a:pt x="2342" y="456"/>
                    </a:lnTo>
                    <a:lnTo>
                      <a:pt x="2350" y="456"/>
                    </a:lnTo>
                    <a:lnTo>
                      <a:pt x="2358" y="480"/>
                    </a:lnTo>
                    <a:lnTo>
                      <a:pt x="2366" y="480"/>
                    </a:lnTo>
                    <a:lnTo>
                      <a:pt x="2375" y="480"/>
                    </a:lnTo>
                    <a:lnTo>
                      <a:pt x="2383" y="480"/>
                    </a:lnTo>
                    <a:lnTo>
                      <a:pt x="2391" y="480"/>
                    </a:lnTo>
                    <a:lnTo>
                      <a:pt x="2400" y="351"/>
                    </a:lnTo>
                    <a:lnTo>
                      <a:pt x="2408" y="351"/>
                    </a:lnTo>
                    <a:lnTo>
                      <a:pt x="2416" y="351"/>
                    </a:lnTo>
                    <a:lnTo>
                      <a:pt x="2424" y="351"/>
                    </a:lnTo>
                    <a:lnTo>
                      <a:pt x="2433" y="351"/>
                    </a:lnTo>
                    <a:lnTo>
                      <a:pt x="2441" y="239"/>
                    </a:lnTo>
                    <a:lnTo>
                      <a:pt x="2449" y="239"/>
                    </a:lnTo>
                    <a:lnTo>
                      <a:pt x="2458" y="239"/>
                    </a:lnTo>
                    <a:lnTo>
                      <a:pt x="2466" y="239"/>
                    </a:lnTo>
                    <a:lnTo>
                      <a:pt x="2474" y="239"/>
                    </a:lnTo>
                    <a:lnTo>
                      <a:pt x="2482" y="181"/>
                    </a:lnTo>
                    <a:lnTo>
                      <a:pt x="2491" y="181"/>
                    </a:lnTo>
                    <a:lnTo>
                      <a:pt x="2499" y="181"/>
                    </a:lnTo>
                    <a:lnTo>
                      <a:pt x="2507" y="181"/>
                    </a:lnTo>
                    <a:lnTo>
                      <a:pt x="2515" y="181"/>
                    </a:lnTo>
                    <a:lnTo>
                      <a:pt x="2524" y="154"/>
                    </a:lnTo>
                    <a:lnTo>
                      <a:pt x="2532" y="154"/>
                    </a:lnTo>
                    <a:lnTo>
                      <a:pt x="2540" y="154"/>
                    </a:lnTo>
                    <a:lnTo>
                      <a:pt x="2549" y="154"/>
                    </a:lnTo>
                    <a:lnTo>
                      <a:pt x="2557" y="154"/>
                    </a:lnTo>
                    <a:lnTo>
                      <a:pt x="2565" y="132"/>
                    </a:lnTo>
                    <a:lnTo>
                      <a:pt x="2573" y="132"/>
                    </a:lnTo>
                    <a:lnTo>
                      <a:pt x="2582" y="132"/>
                    </a:lnTo>
                    <a:lnTo>
                      <a:pt x="2590" y="132"/>
                    </a:lnTo>
                    <a:lnTo>
                      <a:pt x="2598" y="132"/>
                    </a:lnTo>
                    <a:lnTo>
                      <a:pt x="2606" y="122"/>
                    </a:lnTo>
                    <a:lnTo>
                      <a:pt x="2615" y="122"/>
                    </a:lnTo>
                    <a:lnTo>
                      <a:pt x="2623" y="122"/>
                    </a:lnTo>
                    <a:lnTo>
                      <a:pt x="2631" y="122"/>
                    </a:lnTo>
                    <a:lnTo>
                      <a:pt x="2640" y="122"/>
                    </a:lnTo>
                    <a:lnTo>
                      <a:pt x="2648" y="124"/>
                    </a:lnTo>
                    <a:lnTo>
                      <a:pt x="2656" y="124"/>
                    </a:lnTo>
                    <a:lnTo>
                      <a:pt x="2664" y="124"/>
                    </a:lnTo>
                    <a:lnTo>
                      <a:pt x="2673" y="124"/>
                    </a:lnTo>
                    <a:lnTo>
                      <a:pt x="2681" y="124"/>
                    </a:lnTo>
                    <a:lnTo>
                      <a:pt x="2689" y="136"/>
                    </a:lnTo>
                    <a:lnTo>
                      <a:pt x="2698" y="136"/>
                    </a:lnTo>
                    <a:lnTo>
                      <a:pt x="2706" y="136"/>
                    </a:lnTo>
                    <a:lnTo>
                      <a:pt x="2714" y="136"/>
                    </a:lnTo>
                    <a:lnTo>
                      <a:pt x="2722" y="136"/>
                    </a:lnTo>
                    <a:lnTo>
                      <a:pt x="2731" y="146"/>
                    </a:lnTo>
                    <a:lnTo>
                      <a:pt x="2739" y="146"/>
                    </a:lnTo>
                    <a:lnTo>
                      <a:pt x="2747" y="146"/>
                    </a:lnTo>
                    <a:lnTo>
                      <a:pt x="2755" y="146"/>
                    </a:lnTo>
                    <a:lnTo>
                      <a:pt x="2764" y="146"/>
                    </a:lnTo>
                    <a:lnTo>
                      <a:pt x="2772" y="144"/>
                    </a:lnTo>
                    <a:lnTo>
                      <a:pt x="2780" y="144"/>
                    </a:lnTo>
                    <a:lnTo>
                      <a:pt x="2789" y="144"/>
                    </a:lnTo>
                    <a:lnTo>
                      <a:pt x="2797" y="144"/>
                    </a:lnTo>
                    <a:lnTo>
                      <a:pt x="2805" y="144"/>
                    </a:lnTo>
                    <a:lnTo>
                      <a:pt x="2813" y="142"/>
                    </a:lnTo>
                    <a:lnTo>
                      <a:pt x="2822" y="142"/>
                    </a:lnTo>
                    <a:lnTo>
                      <a:pt x="2830" y="142"/>
                    </a:lnTo>
                    <a:lnTo>
                      <a:pt x="2838" y="142"/>
                    </a:lnTo>
                    <a:lnTo>
                      <a:pt x="2846" y="142"/>
                    </a:lnTo>
                    <a:lnTo>
                      <a:pt x="2855" y="152"/>
                    </a:lnTo>
                    <a:lnTo>
                      <a:pt x="2863" y="152"/>
                    </a:lnTo>
                    <a:lnTo>
                      <a:pt x="2871" y="152"/>
                    </a:lnTo>
                    <a:lnTo>
                      <a:pt x="2880" y="152"/>
                    </a:lnTo>
                    <a:lnTo>
                      <a:pt x="2888" y="152"/>
                    </a:lnTo>
                    <a:lnTo>
                      <a:pt x="2896" y="166"/>
                    </a:lnTo>
                    <a:lnTo>
                      <a:pt x="2904" y="166"/>
                    </a:lnTo>
                    <a:lnTo>
                      <a:pt x="2913" y="166"/>
                    </a:lnTo>
                    <a:lnTo>
                      <a:pt x="2921" y="166"/>
                    </a:lnTo>
                    <a:lnTo>
                      <a:pt x="2929" y="166"/>
                    </a:lnTo>
                    <a:lnTo>
                      <a:pt x="2938" y="158"/>
                    </a:lnTo>
                    <a:lnTo>
                      <a:pt x="2946" y="158"/>
                    </a:lnTo>
                    <a:lnTo>
                      <a:pt x="2954" y="158"/>
                    </a:lnTo>
                    <a:lnTo>
                      <a:pt x="2962" y="158"/>
                    </a:lnTo>
                    <a:lnTo>
                      <a:pt x="2971" y="158"/>
                    </a:lnTo>
                    <a:lnTo>
                      <a:pt x="2979" y="178"/>
                    </a:lnTo>
                    <a:lnTo>
                      <a:pt x="2987" y="178"/>
                    </a:lnTo>
                    <a:lnTo>
                      <a:pt x="2995" y="178"/>
                    </a:lnTo>
                    <a:lnTo>
                      <a:pt x="3004" y="178"/>
                    </a:lnTo>
                    <a:lnTo>
                      <a:pt x="3012" y="178"/>
                    </a:lnTo>
                    <a:lnTo>
                      <a:pt x="3020" y="181"/>
                    </a:lnTo>
                    <a:lnTo>
                      <a:pt x="3029" y="181"/>
                    </a:lnTo>
                    <a:lnTo>
                      <a:pt x="3037" y="181"/>
                    </a:lnTo>
                    <a:lnTo>
                      <a:pt x="3045" y="181"/>
                    </a:lnTo>
                    <a:lnTo>
                      <a:pt x="3053" y="181"/>
                    </a:lnTo>
                    <a:lnTo>
                      <a:pt x="3062" y="152"/>
                    </a:lnTo>
                    <a:lnTo>
                      <a:pt x="3070" y="152"/>
                    </a:lnTo>
                    <a:lnTo>
                      <a:pt x="3078" y="152"/>
                    </a:lnTo>
                    <a:lnTo>
                      <a:pt x="3086" y="152"/>
                    </a:lnTo>
                    <a:lnTo>
                      <a:pt x="3095" y="152"/>
                    </a:lnTo>
                    <a:lnTo>
                      <a:pt x="3103" y="146"/>
                    </a:lnTo>
                    <a:lnTo>
                      <a:pt x="3111" y="146"/>
                    </a:lnTo>
                    <a:lnTo>
                      <a:pt x="3119" y="146"/>
                    </a:lnTo>
                    <a:lnTo>
                      <a:pt x="3128" y="146"/>
                    </a:lnTo>
                    <a:lnTo>
                      <a:pt x="3136" y="146"/>
                    </a:lnTo>
                    <a:lnTo>
                      <a:pt x="3144" y="150"/>
                    </a:lnTo>
                    <a:lnTo>
                      <a:pt x="3152" y="150"/>
                    </a:lnTo>
                    <a:lnTo>
                      <a:pt x="3161" y="150"/>
                    </a:lnTo>
                    <a:lnTo>
                      <a:pt x="3169" y="150"/>
                    </a:lnTo>
                    <a:lnTo>
                      <a:pt x="3177" y="150"/>
                    </a:lnTo>
                    <a:lnTo>
                      <a:pt x="3185" y="168"/>
                    </a:lnTo>
                    <a:lnTo>
                      <a:pt x="3194" y="168"/>
                    </a:lnTo>
                    <a:lnTo>
                      <a:pt x="3202" y="168"/>
                    </a:lnTo>
                    <a:lnTo>
                      <a:pt x="3210" y="168"/>
                    </a:lnTo>
                    <a:lnTo>
                      <a:pt x="3219" y="168"/>
                    </a:lnTo>
                    <a:lnTo>
                      <a:pt x="3227" y="178"/>
                    </a:lnTo>
                    <a:lnTo>
                      <a:pt x="3235" y="178"/>
                    </a:lnTo>
                    <a:lnTo>
                      <a:pt x="3243" y="178"/>
                    </a:lnTo>
                    <a:lnTo>
                      <a:pt x="3252" y="178"/>
                    </a:lnTo>
                    <a:lnTo>
                      <a:pt x="3260" y="178"/>
                    </a:lnTo>
                    <a:lnTo>
                      <a:pt x="3268" y="180"/>
                    </a:lnTo>
                    <a:lnTo>
                      <a:pt x="3277" y="180"/>
                    </a:lnTo>
                    <a:lnTo>
                      <a:pt x="3285" y="180"/>
                    </a:lnTo>
                    <a:lnTo>
                      <a:pt x="3293" y="180"/>
                    </a:lnTo>
                    <a:lnTo>
                      <a:pt x="3301" y="180"/>
                    </a:lnTo>
                    <a:lnTo>
                      <a:pt x="3310" y="195"/>
                    </a:lnTo>
                    <a:lnTo>
                      <a:pt x="3318" y="195"/>
                    </a:lnTo>
                    <a:lnTo>
                      <a:pt x="3326" y="195"/>
                    </a:lnTo>
                    <a:lnTo>
                      <a:pt x="3334" y="195"/>
                    </a:lnTo>
                    <a:lnTo>
                      <a:pt x="3343" y="195"/>
                    </a:lnTo>
                    <a:lnTo>
                      <a:pt x="3351" y="201"/>
                    </a:lnTo>
                    <a:lnTo>
                      <a:pt x="3359" y="201"/>
                    </a:lnTo>
                    <a:lnTo>
                      <a:pt x="3368" y="201"/>
                    </a:lnTo>
                    <a:lnTo>
                      <a:pt x="3376" y="201"/>
                    </a:lnTo>
                    <a:lnTo>
                      <a:pt x="3384" y="201"/>
                    </a:lnTo>
                    <a:lnTo>
                      <a:pt x="3392" y="193"/>
                    </a:lnTo>
                    <a:lnTo>
                      <a:pt x="3401" y="193"/>
                    </a:lnTo>
                    <a:lnTo>
                      <a:pt x="3409" y="193"/>
                    </a:lnTo>
                    <a:lnTo>
                      <a:pt x="3417" y="193"/>
                    </a:lnTo>
                    <a:lnTo>
                      <a:pt x="3425" y="193"/>
                    </a:lnTo>
                    <a:lnTo>
                      <a:pt x="3434" y="209"/>
                    </a:lnTo>
                    <a:lnTo>
                      <a:pt x="3442" y="209"/>
                    </a:lnTo>
                    <a:lnTo>
                      <a:pt x="3450" y="209"/>
                    </a:lnTo>
                    <a:lnTo>
                      <a:pt x="3459" y="209"/>
                    </a:lnTo>
                    <a:lnTo>
                      <a:pt x="3467" y="209"/>
                    </a:lnTo>
                    <a:lnTo>
                      <a:pt x="3475" y="211"/>
                    </a:lnTo>
                    <a:lnTo>
                      <a:pt x="3483" y="211"/>
                    </a:lnTo>
                    <a:lnTo>
                      <a:pt x="3492" y="211"/>
                    </a:lnTo>
                    <a:lnTo>
                      <a:pt x="3500" y="211"/>
                    </a:lnTo>
                    <a:lnTo>
                      <a:pt x="3508" y="211"/>
                    </a:lnTo>
                    <a:lnTo>
                      <a:pt x="3517" y="225"/>
                    </a:lnTo>
                    <a:lnTo>
                      <a:pt x="3525" y="225"/>
                    </a:lnTo>
                    <a:lnTo>
                      <a:pt x="3533" y="225"/>
                    </a:lnTo>
                    <a:lnTo>
                      <a:pt x="3541" y="225"/>
                    </a:lnTo>
                    <a:lnTo>
                      <a:pt x="3550" y="225"/>
                    </a:lnTo>
                    <a:lnTo>
                      <a:pt x="3558" y="229"/>
                    </a:lnTo>
                    <a:lnTo>
                      <a:pt x="3566" y="229"/>
                    </a:lnTo>
                    <a:lnTo>
                      <a:pt x="3574" y="229"/>
                    </a:lnTo>
                    <a:lnTo>
                      <a:pt x="3583" y="229"/>
                    </a:lnTo>
                    <a:lnTo>
                      <a:pt x="3591" y="229"/>
                    </a:lnTo>
                    <a:lnTo>
                      <a:pt x="3599" y="239"/>
                    </a:lnTo>
                    <a:lnTo>
                      <a:pt x="3608" y="239"/>
                    </a:lnTo>
                    <a:lnTo>
                      <a:pt x="3616" y="239"/>
                    </a:lnTo>
                    <a:lnTo>
                      <a:pt x="3624" y="239"/>
                    </a:lnTo>
                    <a:lnTo>
                      <a:pt x="3632" y="239"/>
                    </a:lnTo>
                    <a:lnTo>
                      <a:pt x="3641" y="241"/>
                    </a:lnTo>
                    <a:lnTo>
                      <a:pt x="3649" y="241"/>
                    </a:lnTo>
                    <a:lnTo>
                      <a:pt x="3657" y="241"/>
                    </a:lnTo>
                    <a:lnTo>
                      <a:pt x="3665" y="241"/>
                    </a:lnTo>
                    <a:lnTo>
                      <a:pt x="3674" y="241"/>
                    </a:lnTo>
                    <a:lnTo>
                      <a:pt x="3682" y="239"/>
                    </a:lnTo>
                    <a:lnTo>
                      <a:pt x="3690" y="239"/>
                    </a:lnTo>
                    <a:lnTo>
                      <a:pt x="3699" y="239"/>
                    </a:lnTo>
                    <a:lnTo>
                      <a:pt x="3707" y="239"/>
                    </a:lnTo>
                    <a:lnTo>
                      <a:pt x="3715" y="239"/>
                    </a:lnTo>
                  </a:path>
                </a:pathLst>
              </a:custGeom>
              <a:noFill/>
              <a:ln w="19050" cap="flat">
                <a:solidFill>
                  <a:srgbClr val="FF505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35" name="Line 59"/>
              <p:cNvSpPr>
                <a:spLocks noChangeShapeType="1"/>
              </p:cNvSpPr>
              <p:nvPr/>
            </p:nvSpPr>
            <p:spPr bwMode="auto">
              <a:xfrm flipV="1">
                <a:off x="5918551" y="2967973"/>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36" name="Rectangle 35"/>
              <p:cNvSpPr>
                <a:spLocks noChangeArrowheads="1"/>
              </p:cNvSpPr>
              <p:nvPr/>
            </p:nvSpPr>
            <p:spPr bwMode="auto">
              <a:xfrm>
                <a:off x="5905896" y="3077511"/>
                <a:ext cx="96582" cy="242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grpSp>
        <p:sp>
          <p:nvSpPr>
            <p:cNvPr id="18" name="Rectangle 17"/>
            <p:cNvSpPr>
              <a:spLocks noChangeArrowheads="1"/>
            </p:cNvSpPr>
            <p:nvPr/>
          </p:nvSpPr>
          <p:spPr bwMode="auto">
            <a:xfrm>
              <a:off x="6088609" y="3726234"/>
              <a:ext cx="871058" cy="583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True motif, suggestive of REM  sleep</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 </a:t>
              </a:r>
              <a:endParaRPr kumimoji="0" lang="en-US" altLang="en-US" sz="1400" b="0" i="0" u="none" strike="noStrike" kern="0" cap="none" spc="0" normalizeH="0" baseline="0" noProof="0" dirty="0">
                <a:ln>
                  <a:noFill/>
                </a:ln>
                <a:solidFill>
                  <a:prstClr val="black"/>
                </a:solidFill>
                <a:effectLst/>
                <a:uLnTx/>
                <a:uFillTx/>
                <a:latin typeface="Arial" panose="020B0604020202020204" pitchFamily="34" charset="0"/>
              </a:endParaRPr>
            </a:p>
          </p:txBody>
        </p:sp>
        <p:cxnSp>
          <p:nvCxnSpPr>
            <p:cNvPr id="19" name="Straight Arrow Connector 18"/>
            <p:cNvCxnSpPr>
              <a:cxnSpLocks/>
            </p:cNvCxnSpPr>
            <p:nvPr/>
          </p:nvCxnSpPr>
          <p:spPr>
            <a:xfrm>
              <a:off x="6684376" y="3773229"/>
              <a:ext cx="212961" cy="88162"/>
            </a:xfrm>
            <a:prstGeom prst="straightConnector1">
              <a:avLst/>
            </a:prstGeom>
            <a:noFill/>
            <a:ln w="6350" cap="flat" cmpd="sng" algn="ctr">
              <a:solidFill>
                <a:sysClr val="window" lastClr="FFFFFF">
                  <a:lumMod val="50000"/>
                </a:sysClr>
              </a:solidFill>
              <a:prstDash val="solid"/>
              <a:miter lim="800000"/>
              <a:tailEnd type="stealth"/>
            </a:ln>
            <a:effectLst/>
          </p:spPr>
        </p:cxnSp>
      </p:grpSp>
      <p:grpSp>
        <p:nvGrpSpPr>
          <p:cNvPr id="79" name="Group 78"/>
          <p:cNvGrpSpPr/>
          <p:nvPr/>
        </p:nvGrpSpPr>
        <p:grpSpPr>
          <a:xfrm>
            <a:off x="627786" y="3848435"/>
            <a:ext cx="2976756" cy="1392829"/>
            <a:chOff x="2086090" y="3510255"/>
            <a:chExt cx="2352166" cy="1100582"/>
          </a:xfrm>
        </p:grpSpPr>
        <p:grpSp>
          <p:nvGrpSpPr>
            <p:cNvPr id="80" name="Group 79"/>
            <p:cNvGrpSpPr/>
            <p:nvPr/>
          </p:nvGrpSpPr>
          <p:grpSpPr>
            <a:xfrm>
              <a:off x="2086090" y="3727388"/>
              <a:ext cx="2127141" cy="883449"/>
              <a:chOff x="2444750" y="2162830"/>
              <a:chExt cx="3238149" cy="1158053"/>
            </a:xfrm>
          </p:grpSpPr>
          <p:sp>
            <p:nvSpPr>
              <p:cNvPr id="83" name="Line 58"/>
              <p:cNvSpPr>
                <a:spLocks noChangeShapeType="1"/>
              </p:cNvSpPr>
              <p:nvPr/>
            </p:nvSpPr>
            <p:spPr bwMode="auto">
              <a:xfrm>
                <a:off x="2458219" y="3028017"/>
                <a:ext cx="3176616"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84" name="Line 59"/>
              <p:cNvSpPr>
                <a:spLocks noChangeShapeType="1"/>
              </p:cNvSpPr>
              <p:nvPr/>
            </p:nvSpPr>
            <p:spPr bwMode="auto">
              <a:xfrm flipV="1">
                <a:off x="2805381" y="2969280"/>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85" name="Line 60"/>
              <p:cNvSpPr>
                <a:spLocks noChangeShapeType="1"/>
              </p:cNvSpPr>
              <p:nvPr/>
            </p:nvSpPr>
            <p:spPr bwMode="auto">
              <a:xfrm flipV="1">
                <a:off x="3158528" y="2969280"/>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86" name="Line 61"/>
              <p:cNvSpPr>
                <a:spLocks noChangeShapeType="1"/>
              </p:cNvSpPr>
              <p:nvPr/>
            </p:nvSpPr>
            <p:spPr bwMode="auto">
              <a:xfrm flipV="1">
                <a:off x="3512530" y="2969280"/>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87" name="Line 62"/>
              <p:cNvSpPr>
                <a:spLocks noChangeShapeType="1"/>
              </p:cNvSpPr>
              <p:nvPr/>
            </p:nvSpPr>
            <p:spPr bwMode="auto">
              <a:xfrm flipV="1">
                <a:off x="3866533" y="2969280"/>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88" name="Line 63"/>
              <p:cNvSpPr>
                <a:spLocks noChangeShapeType="1"/>
              </p:cNvSpPr>
              <p:nvPr/>
            </p:nvSpPr>
            <p:spPr bwMode="auto">
              <a:xfrm flipV="1">
                <a:off x="4219680" y="2969280"/>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89" name="Line 64"/>
              <p:cNvSpPr>
                <a:spLocks noChangeShapeType="1"/>
              </p:cNvSpPr>
              <p:nvPr/>
            </p:nvSpPr>
            <p:spPr bwMode="auto">
              <a:xfrm flipV="1">
                <a:off x="4573683" y="2969280"/>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90" name="Line 65"/>
              <p:cNvSpPr>
                <a:spLocks noChangeShapeType="1"/>
              </p:cNvSpPr>
              <p:nvPr/>
            </p:nvSpPr>
            <p:spPr bwMode="auto">
              <a:xfrm flipV="1">
                <a:off x="4927685" y="2969280"/>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91" name="Line 66"/>
              <p:cNvSpPr>
                <a:spLocks noChangeShapeType="1"/>
              </p:cNvSpPr>
              <p:nvPr/>
            </p:nvSpPr>
            <p:spPr bwMode="auto">
              <a:xfrm flipV="1">
                <a:off x="5280832" y="2969280"/>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92" name="Line 67"/>
              <p:cNvSpPr>
                <a:spLocks noChangeShapeType="1"/>
              </p:cNvSpPr>
              <p:nvPr/>
            </p:nvSpPr>
            <p:spPr bwMode="auto">
              <a:xfrm flipV="1">
                <a:off x="5634835" y="2969280"/>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94" name="Rectangle 93"/>
              <p:cNvSpPr>
                <a:spLocks noChangeArrowheads="1"/>
              </p:cNvSpPr>
              <p:nvPr/>
            </p:nvSpPr>
            <p:spPr bwMode="auto">
              <a:xfrm>
                <a:off x="5294898" y="3078817"/>
                <a:ext cx="388001" cy="242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400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96" name="Freeform 49"/>
              <p:cNvSpPr>
                <a:spLocks/>
              </p:cNvSpPr>
              <p:nvPr/>
            </p:nvSpPr>
            <p:spPr bwMode="auto">
              <a:xfrm>
                <a:off x="2458219" y="2162830"/>
                <a:ext cx="3176616" cy="763588"/>
              </a:xfrm>
              <a:custGeom>
                <a:avLst/>
                <a:gdLst>
                  <a:gd name="T0" fmla="*/ 58 w 3715"/>
                  <a:gd name="T1" fmla="*/ 212 h 481"/>
                  <a:gd name="T2" fmla="*/ 124 w 3715"/>
                  <a:gd name="T3" fmla="*/ 358 h 481"/>
                  <a:gd name="T4" fmla="*/ 191 w 3715"/>
                  <a:gd name="T5" fmla="*/ 343 h 481"/>
                  <a:gd name="T6" fmla="*/ 257 w 3715"/>
                  <a:gd name="T7" fmla="*/ 65 h 481"/>
                  <a:gd name="T8" fmla="*/ 323 w 3715"/>
                  <a:gd name="T9" fmla="*/ 0 h 481"/>
                  <a:gd name="T10" fmla="*/ 389 w 3715"/>
                  <a:gd name="T11" fmla="*/ 0 h 481"/>
                  <a:gd name="T12" fmla="*/ 455 w 3715"/>
                  <a:gd name="T13" fmla="*/ 0 h 481"/>
                  <a:gd name="T14" fmla="*/ 522 w 3715"/>
                  <a:gd name="T15" fmla="*/ 0 h 481"/>
                  <a:gd name="T16" fmla="*/ 588 w 3715"/>
                  <a:gd name="T17" fmla="*/ 0 h 481"/>
                  <a:gd name="T18" fmla="*/ 654 w 3715"/>
                  <a:gd name="T19" fmla="*/ 0 h 481"/>
                  <a:gd name="T20" fmla="*/ 720 w 3715"/>
                  <a:gd name="T21" fmla="*/ 0 h 481"/>
                  <a:gd name="T22" fmla="*/ 786 w 3715"/>
                  <a:gd name="T23" fmla="*/ 0 h 481"/>
                  <a:gd name="T24" fmla="*/ 853 w 3715"/>
                  <a:gd name="T25" fmla="*/ 0 h 481"/>
                  <a:gd name="T26" fmla="*/ 919 w 3715"/>
                  <a:gd name="T27" fmla="*/ 0 h 481"/>
                  <a:gd name="T28" fmla="*/ 985 w 3715"/>
                  <a:gd name="T29" fmla="*/ 0 h 481"/>
                  <a:gd name="T30" fmla="*/ 1051 w 3715"/>
                  <a:gd name="T31" fmla="*/ 0 h 481"/>
                  <a:gd name="T32" fmla="*/ 1117 w 3715"/>
                  <a:gd name="T33" fmla="*/ 0 h 481"/>
                  <a:gd name="T34" fmla="*/ 1183 w 3715"/>
                  <a:gd name="T35" fmla="*/ 0 h 481"/>
                  <a:gd name="T36" fmla="*/ 1250 w 3715"/>
                  <a:gd name="T37" fmla="*/ 94 h 481"/>
                  <a:gd name="T38" fmla="*/ 1316 w 3715"/>
                  <a:gd name="T39" fmla="*/ 148 h 481"/>
                  <a:gd name="T40" fmla="*/ 1382 w 3715"/>
                  <a:gd name="T41" fmla="*/ 212 h 481"/>
                  <a:gd name="T42" fmla="*/ 1448 w 3715"/>
                  <a:gd name="T43" fmla="*/ 183 h 481"/>
                  <a:gd name="T44" fmla="*/ 1514 w 3715"/>
                  <a:gd name="T45" fmla="*/ 212 h 481"/>
                  <a:gd name="T46" fmla="*/ 1581 w 3715"/>
                  <a:gd name="T47" fmla="*/ 274 h 481"/>
                  <a:gd name="T48" fmla="*/ 1647 w 3715"/>
                  <a:gd name="T49" fmla="*/ 294 h 481"/>
                  <a:gd name="T50" fmla="*/ 1713 w 3715"/>
                  <a:gd name="T51" fmla="*/ 348 h 481"/>
                  <a:gd name="T52" fmla="*/ 1779 w 3715"/>
                  <a:gd name="T53" fmla="*/ 385 h 481"/>
                  <a:gd name="T54" fmla="*/ 1845 w 3715"/>
                  <a:gd name="T55" fmla="*/ 392 h 481"/>
                  <a:gd name="T56" fmla="*/ 1912 w 3715"/>
                  <a:gd name="T57" fmla="*/ 412 h 481"/>
                  <a:gd name="T58" fmla="*/ 1978 w 3715"/>
                  <a:gd name="T59" fmla="*/ 400 h 481"/>
                  <a:gd name="T60" fmla="*/ 2044 w 3715"/>
                  <a:gd name="T61" fmla="*/ 424 h 481"/>
                  <a:gd name="T62" fmla="*/ 2110 w 3715"/>
                  <a:gd name="T63" fmla="*/ 422 h 481"/>
                  <a:gd name="T64" fmla="*/ 2176 w 3715"/>
                  <a:gd name="T65" fmla="*/ 434 h 481"/>
                  <a:gd name="T66" fmla="*/ 2242 w 3715"/>
                  <a:gd name="T67" fmla="*/ 402 h 481"/>
                  <a:gd name="T68" fmla="*/ 2309 w 3715"/>
                  <a:gd name="T69" fmla="*/ 412 h 481"/>
                  <a:gd name="T70" fmla="*/ 2375 w 3715"/>
                  <a:gd name="T71" fmla="*/ 424 h 481"/>
                  <a:gd name="T72" fmla="*/ 2441 w 3715"/>
                  <a:gd name="T73" fmla="*/ 434 h 481"/>
                  <a:gd name="T74" fmla="*/ 2507 w 3715"/>
                  <a:gd name="T75" fmla="*/ 451 h 481"/>
                  <a:gd name="T76" fmla="*/ 2573 w 3715"/>
                  <a:gd name="T77" fmla="*/ 476 h 481"/>
                  <a:gd name="T78" fmla="*/ 2640 w 3715"/>
                  <a:gd name="T79" fmla="*/ 474 h 481"/>
                  <a:gd name="T80" fmla="*/ 2706 w 3715"/>
                  <a:gd name="T81" fmla="*/ 474 h 481"/>
                  <a:gd name="T82" fmla="*/ 2772 w 3715"/>
                  <a:gd name="T83" fmla="*/ 476 h 481"/>
                  <a:gd name="T84" fmla="*/ 2838 w 3715"/>
                  <a:gd name="T85" fmla="*/ 466 h 481"/>
                  <a:gd name="T86" fmla="*/ 2904 w 3715"/>
                  <a:gd name="T87" fmla="*/ 451 h 481"/>
                  <a:gd name="T88" fmla="*/ 2971 w 3715"/>
                  <a:gd name="T89" fmla="*/ 439 h 481"/>
                  <a:gd name="T90" fmla="*/ 3037 w 3715"/>
                  <a:gd name="T91" fmla="*/ 454 h 481"/>
                  <a:gd name="T92" fmla="*/ 3103 w 3715"/>
                  <a:gd name="T93" fmla="*/ 414 h 481"/>
                  <a:gd name="T94" fmla="*/ 3169 w 3715"/>
                  <a:gd name="T95" fmla="*/ 395 h 481"/>
                  <a:gd name="T96" fmla="*/ 3235 w 3715"/>
                  <a:gd name="T97" fmla="*/ 395 h 481"/>
                  <a:gd name="T98" fmla="*/ 3301 w 3715"/>
                  <a:gd name="T99" fmla="*/ 395 h 481"/>
                  <a:gd name="T100" fmla="*/ 3368 w 3715"/>
                  <a:gd name="T101" fmla="*/ 385 h 481"/>
                  <a:gd name="T102" fmla="*/ 3434 w 3715"/>
                  <a:gd name="T103" fmla="*/ 358 h 481"/>
                  <a:gd name="T104" fmla="*/ 3500 w 3715"/>
                  <a:gd name="T105" fmla="*/ 350 h 481"/>
                  <a:gd name="T106" fmla="*/ 3566 w 3715"/>
                  <a:gd name="T107" fmla="*/ 350 h 481"/>
                  <a:gd name="T108" fmla="*/ 3632 w 3715"/>
                  <a:gd name="T109" fmla="*/ 345 h 481"/>
                  <a:gd name="T110" fmla="*/ 3699 w 3715"/>
                  <a:gd name="T111" fmla="*/ 447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15" h="481">
                    <a:moveTo>
                      <a:pt x="0" y="190"/>
                    </a:moveTo>
                    <a:lnTo>
                      <a:pt x="8" y="190"/>
                    </a:lnTo>
                    <a:lnTo>
                      <a:pt x="17" y="190"/>
                    </a:lnTo>
                    <a:lnTo>
                      <a:pt x="25" y="190"/>
                    </a:lnTo>
                    <a:lnTo>
                      <a:pt x="33" y="190"/>
                    </a:lnTo>
                    <a:lnTo>
                      <a:pt x="42" y="212"/>
                    </a:lnTo>
                    <a:lnTo>
                      <a:pt x="50" y="212"/>
                    </a:lnTo>
                    <a:lnTo>
                      <a:pt x="58" y="212"/>
                    </a:lnTo>
                    <a:lnTo>
                      <a:pt x="66" y="212"/>
                    </a:lnTo>
                    <a:lnTo>
                      <a:pt x="75" y="212"/>
                    </a:lnTo>
                    <a:lnTo>
                      <a:pt x="83" y="284"/>
                    </a:lnTo>
                    <a:lnTo>
                      <a:pt x="91" y="284"/>
                    </a:lnTo>
                    <a:lnTo>
                      <a:pt x="99" y="284"/>
                    </a:lnTo>
                    <a:lnTo>
                      <a:pt x="108" y="284"/>
                    </a:lnTo>
                    <a:lnTo>
                      <a:pt x="116" y="284"/>
                    </a:lnTo>
                    <a:lnTo>
                      <a:pt x="124" y="358"/>
                    </a:lnTo>
                    <a:lnTo>
                      <a:pt x="133" y="358"/>
                    </a:lnTo>
                    <a:lnTo>
                      <a:pt x="141" y="358"/>
                    </a:lnTo>
                    <a:lnTo>
                      <a:pt x="149" y="358"/>
                    </a:lnTo>
                    <a:lnTo>
                      <a:pt x="157" y="358"/>
                    </a:lnTo>
                    <a:lnTo>
                      <a:pt x="166" y="343"/>
                    </a:lnTo>
                    <a:lnTo>
                      <a:pt x="174" y="343"/>
                    </a:lnTo>
                    <a:lnTo>
                      <a:pt x="182" y="343"/>
                    </a:lnTo>
                    <a:lnTo>
                      <a:pt x="191" y="343"/>
                    </a:lnTo>
                    <a:lnTo>
                      <a:pt x="199" y="343"/>
                    </a:lnTo>
                    <a:lnTo>
                      <a:pt x="207" y="237"/>
                    </a:lnTo>
                    <a:lnTo>
                      <a:pt x="215" y="237"/>
                    </a:lnTo>
                    <a:lnTo>
                      <a:pt x="224" y="237"/>
                    </a:lnTo>
                    <a:lnTo>
                      <a:pt x="232" y="237"/>
                    </a:lnTo>
                    <a:lnTo>
                      <a:pt x="240" y="237"/>
                    </a:lnTo>
                    <a:lnTo>
                      <a:pt x="248" y="65"/>
                    </a:lnTo>
                    <a:lnTo>
                      <a:pt x="257" y="65"/>
                    </a:lnTo>
                    <a:lnTo>
                      <a:pt x="265" y="65"/>
                    </a:lnTo>
                    <a:lnTo>
                      <a:pt x="273" y="65"/>
                    </a:lnTo>
                    <a:lnTo>
                      <a:pt x="282" y="65"/>
                    </a:lnTo>
                    <a:lnTo>
                      <a:pt x="290" y="0"/>
                    </a:lnTo>
                    <a:lnTo>
                      <a:pt x="298" y="0"/>
                    </a:lnTo>
                    <a:lnTo>
                      <a:pt x="306" y="0"/>
                    </a:lnTo>
                    <a:lnTo>
                      <a:pt x="315" y="0"/>
                    </a:lnTo>
                    <a:lnTo>
                      <a:pt x="323" y="0"/>
                    </a:lnTo>
                    <a:lnTo>
                      <a:pt x="331" y="0"/>
                    </a:lnTo>
                    <a:lnTo>
                      <a:pt x="339" y="0"/>
                    </a:lnTo>
                    <a:lnTo>
                      <a:pt x="348" y="0"/>
                    </a:lnTo>
                    <a:lnTo>
                      <a:pt x="356" y="0"/>
                    </a:lnTo>
                    <a:lnTo>
                      <a:pt x="364" y="0"/>
                    </a:lnTo>
                    <a:lnTo>
                      <a:pt x="373" y="0"/>
                    </a:lnTo>
                    <a:lnTo>
                      <a:pt x="381" y="0"/>
                    </a:lnTo>
                    <a:lnTo>
                      <a:pt x="389" y="0"/>
                    </a:lnTo>
                    <a:lnTo>
                      <a:pt x="397" y="0"/>
                    </a:lnTo>
                    <a:lnTo>
                      <a:pt x="406" y="0"/>
                    </a:lnTo>
                    <a:lnTo>
                      <a:pt x="414" y="0"/>
                    </a:lnTo>
                    <a:lnTo>
                      <a:pt x="422" y="0"/>
                    </a:lnTo>
                    <a:lnTo>
                      <a:pt x="431" y="0"/>
                    </a:lnTo>
                    <a:lnTo>
                      <a:pt x="439" y="0"/>
                    </a:lnTo>
                    <a:lnTo>
                      <a:pt x="447" y="0"/>
                    </a:lnTo>
                    <a:lnTo>
                      <a:pt x="455" y="0"/>
                    </a:lnTo>
                    <a:lnTo>
                      <a:pt x="464" y="0"/>
                    </a:lnTo>
                    <a:lnTo>
                      <a:pt x="472" y="0"/>
                    </a:lnTo>
                    <a:lnTo>
                      <a:pt x="480" y="0"/>
                    </a:lnTo>
                    <a:lnTo>
                      <a:pt x="488" y="0"/>
                    </a:lnTo>
                    <a:lnTo>
                      <a:pt x="497" y="0"/>
                    </a:lnTo>
                    <a:lnTo>
                      <a:pt x="505" y="0"/>
                    </a:lnTo>
                    <a:lnTo>
                      <a:pt x="513" y="0"/>
                    </a:lnTo>
                    <a:lnTo>
                      <a:pt x="522" y="0"/>
                    </a:lnTo>
                    <a:lnTo>
                      <a:pt x="530" y="0"/>
                    </a:lnTo>
                    <a:lnTo>
                      <a:pt x="538" y="0"/>
                    </a:lnTo>
                    <a:lnTo>
                      <a:pt x="546" y="0"/>
                    </a:lnTo>
                    <a:lnTo>
                      <a:pt x="555" y="0"/>
                    </a:lnTo>
                    <a:lnTo>
                      <a:pt x="563" y="0"/>
                    </a:lnTo>
                    <a:lnTo>
                      <a:pt x="571" y="0"/>
                    </a:lnTo>
                    <a:lnTo>
                      <a:pt x="579" y="0"/>
                    </a:lnTo>
                    <a:lnTo>
                      <a:pt x="588" y="0"/>
                    </a:lnTo>
                    <a:lnTo>
                      <a:pt x="596" y="0"/>
                    </a:lnTo>
                    <a:lnTo>
                      <a:pt x="604" y="0"/>
                    </a:lnTo>
                    <a:lnTo>
                      <a:pt x="613" y="0"/>
                    </a:lnTo>
                    <a:lnTo>
                      <a:pt x="621" y="0"/>
                    </a:lnTo>
                    <a:lnTo>
                      <a:pt x="629" y="0"/>
                    </a:lnTo>
                    <a:lnTo>
                      <a:pt x="637" y="0"/>
                    </a:lnTo>
                    <a:lnTo>
                      <a:pt x="646" y="0"/>
                    </a:lnTo>
                    <a:lnTo>
                      <a:pt x="654" y="0"/>
                    </a:lnTo>
                    <a:lnTo>
                      <a:pt x="662" y="0"/>
                    </a:lnTo>
                    <a:lnTo>
                      <a:pt x="671" y="0"/>
                    </a:lnTo>
                    <a:lnTo>
                      <a:pt x="679" y="0"/>
                    </a:lnTo>
                    <a:lnTo>
                      <a:pt x="687" y="0"/>
                    </a:lnTo>
                    <a:lnTo>
                      <a:pt x="695" y="0"/>
                    </a:lnTo>
                    <a:lnTo>
                      <a:pt x="704" y="0"/>
                    </a:lnTo>
                    <a:lnTo>
                      <a:pt x="712" y="0"/>
                    </a:lnTo>
                    <a:lnTo>
                      <a:pt x="720" y="0"/>
                    </a:lnTo>
                    <a:lnTo>
                      <a:pt x="728" y="0"/>
                    </a:lnTo>
                    <a:lnTo>
                      <a:pt x="737" y="0"/>
                    </a:lnTo>
                    <a:lnTo>
                      <a:pt x="745" y="0"/>
                    </a:lnTo>
                    <a:lnTo>
                      <a:pt x="753" y="0"/>
                    </a:lnTo>
                    <a:lnTo>
                      <a:pt x="762" y="0"/>
                    </a:lnTo>
                    <a:lnTo>
                      <a:pt x="770" y="0"/>
                    </a:lnTo>
                    <a:lnTo>
                      <a:pt x="778" y="0"/>
                    </a:lnTo>
                    <a:lnTo>
                      <a:pt x="786" y="0"/>
                    </a:lnTo>
                    <a:lnTo>
                      <a:pt x="795" y="0"/>
                    </a:lnTo>
                    <a:lnTo>
                      <a:pt x="803" y="0"/>
                    </a:lnTo>
                    <a:lnTo>
                      <a:pt x="811" y="0"/>
                    </a:lnTo>
                    <a:lnTo>
                      <a:pt x="819" y="0"/>
                    </a:lnTo>
                    <a:lnTo>
                      <a:pt x="828" y="0"/>
                    </a:lnTo>
                    <a:lnTo>
                      <a:pt x="836" y="0"/>
                    </a:lnTo>
                    <a:lnTo>
                      <a:pt x="844" y="0"/>
                    </a:lnTo>
                    <a:lnTo>
                      <a:pt x="853" y="0"/>
                    </a:lnTo>
                    <a:lnTo>
                      <a:pt x="861" y="0"/>
                    </a:lnTo>
                    <a:lnTo>
                      <a:pt x="869" y="0"/>
                    </a:lnTo>
                    <a:lnTo>
                      <a:pt x="877" y="0"/>
                    </a:lnTo>
                    <a:lnTo>
                      <a:pt x="886" y="0"/>
                    </a:lnTo>
                    <a:lnTo>
                      <a:pt x="894" y="0"/>
                    </a:lnTo>
                    <a:lnTo>
                      <a:pt x="902" y="0"/>
                    </a:lnTo>
                    <a:lnTo>
                      <a:pt x="911" y="0"/>
                    </a:lnTo>
                    <a:lnTo>
                      <a:pt x="919" y="0"/>
                    </a:lnTo>
                    <a:lnTo>
                      <a:pt x="927" y="0"/>
                    </a:lnTo>
                    <a:lnTo>
                      <a:pt x="935" y="0"/>
                    </a:lnTo>
                    <a:lnTo>
                      <a:pt x="944" y="0"/>
                    </a:lnTo>
                    <a:lnTo>
                      <a:pt x="952" y="0"/>
                    </a:lnTo>
                    <a:lnTo>
                      <a:pt x="960" y="0"/>
                    </a:lnTo>
                    <a:lnTo>
                      <a:pt x="968" y="0"/>
                    </a:lnTo>
                    <a:lnTo>
                      <a:pt x="977" y="0"/>
                    </a:lnTo>
                    <a:lnTo>
                      <a:pt x="985" y="0"/>
                    </a:lnTo>
                    <a:lnTo>
                      <a:pt x="993" y="0"/>
                    </a:lnTo>
                    <a:lnTo>
                      <a:pt x="1001" y="0"/>
                    </a:lnTo>
                    <a:lnTo>
                      <a:pt x="1010" y="0"/>
                    </a:lnTo>
                    <a:lnTo>
                      <a:pt x="1018" y="0"/>
                    </a:lnTo>
                    <a:lnTo>
                      <a:pt x="1026" y="0"/>
                    </a:lnTo>
                    <a:lnTo>
                      <a:pt x="1034" y="0"/>
                    </a:lnTo>
                    <a:lnTo>
                      <a:pt x="1043" y="0"/>
                    </a:lnTo>
                    <a:lnTo>
                      <a:pt x="1051" y="0"/>
                    </a:lnTo>
                    <a:lnTo>
                      <a:pt x="1059" y="0"/>
                    </a:lnTo>
                    <a:lnTo>
                      <a:pt x="1067" y="0"/>
                    </a:lnTo>
                    <a:lnTo>
                      <a:pt x="1076" y="0"/>
                    </a:lnTo>
                    <a:lnTo>
                      <a:pt x="1084" y="0"/>
                    </a:lnTo>
                    <a:lnTo>
                      <a:pt x="1092" y="0"/>
                    </a:lnTo>
                    <a:lnTo>
                      <a:pt x="1101" y="0"/>
                    </a:lnTo>
                    <a:lnTo>
                      <a:pt x="1109" y="0"/>
                    </a:lnTo>
                    <a:lnTo>
                      <a:pt x="1117" y="0"/>
                    </a:lnTo>
                    <a:lnTo>
                      <a:pt x="1125" y="0"/>
                    </a:lnTo>
                    <a:lnTo>
                      <a:pt x="1134" y="0"/>
                    </a:lnTo>
                    <a:lnTo>
                      <a:pt x="1142" y="0"/>
                    </a:lnTo>
                    <a:lnTo>
                      <a:pt x="1150" y="0"/>
                    </a:lnTo>
                    <a:lnTo>
                      <a:pt x="1158" y="0"/>
                    </a:lnTo>
                    <a:lnTo>
                      <a:pt x="1167" y="0"/>
                    </a:lnTo>
                    <a:lnTo>
                      <a:pt x="1175" y="0"/>
                    </a:lnTo>
                    <a:lnTo>
                      <a:pt x="1183" y="0"/>
                    </a:lnTo>
                    <a:lnTo>
                      <a:pt x="1192" y="0"/>
                    </a:lnTo>
                    <a:lnTo>
                      <a:pt x="1200" y="52"/>
                    </a:lnTo>
                    <a:lnTo>
                      <a:pt x="1208" y="52"/>
                    </a:lnTo>
                    <a:lnTo>
                      <a:pt x="1216" y="52"/>
                    </a:lnTo>
                    <a:lnTo>
                      <a:pt x="1225" y="52"/>
                    </a:lnTo>
                    <a:lnTo>
                      <a:pt x="1233" y="52"/>
                    </a:lnTo>
                    <a:lnTo>
                      <a:pt x="1241" y="94"/>
                    </a:lnTo>
                    <a:lnTo>
                      <a:pt x="1250" y="94"/>
                    </a:lnTo>
                    <a:lnTo>
                      <a:pt x="1258" y="94"/>
                    </a:lnTo>
                    <a:lnTo>
                      <a:pt x="1266" y="94"/>
                    </a:lnTo>
                    <a:lnTo>
                      <a:pt x="1274" y="94"/>
                    </a:lnTo>
                    <a:lnTo>
                      <a:pt x="1283" y="148"/>
                    </a:lnTo>
                    <a:lnTo>
                      <a:pt x="1291" y="148"/>
                    </a:lnTo>
                    <a:lnTo>
                      <a:pt x="1299" y="148"/>
                    </a:lnTo>
                    <a:lnTo>
                      <a:pt x="1307" y="148"/>
                    </a:lnTo>
                    <a:lnTo>
                      <a:pt x="1316" y="148"/>
                    </a:lnTo>
                    <a:lnTo>
                      <a:pt x="1324" y="188"/>
                    </a:lnTo>
                    <a:lnTo>
                      <a:pt x="1332" y="188"/>
                    </a:lnTo>
                    <a:lnTo>
                      <a:pt x="1341" y="188"/>
                    </a:lnTo>
                    <a:lnTo>
                      <a:pt x="1349" y="188"/>
                    </a:lnTo>
                    <a:lnTo>
                      <a:pt x="1357" y="188"/>
                    </a:lnTo>
                    <a:lnTo>
                      <a:pt x="1365" y="212"/>
                    </a:lnTo>
                    <a:lnTo>
                      <a:pt x="1374" y="212"/>
                    </a:lnTo>
                    <a:lnTo>
                      <a:pt x="1382" y="212"/>
                    </a:lnTo>
                    <a:lnTo>
                      <a:pt x="1390" y="212"/>
                    </a:lnTo>
                    <a:lnTo>
                      <a:pt x="1398" y="212"/>
                    </a:lnTo>
                    <a:lnTo>
                      <a:pt x="1407" y="193"/>
                    </a:lnTo>
                    <a:lnTo>
                      <a:pt x="1415" y="193"/>
                    </a:lnTo>
                    <a:lnTo>
                      <a:pt x="1423" y="193"/>
                    </a:lnTo>
                    <a:lnTo>
                      <a:pt x="1432" y="193"/>
                    </a:lnTo>
                    <a:lnTo>
                      <a:pt x="1440" y="193"/>
                    </a:lnTo>
                    <a:lnTo>
                      <a:pt x="1448" y="183"/>
                    </a:lnTo>
                    <a:lnTo>
                      <a:pt x="1456" y="183"/>
                    </a:lnTo>
                    <a:lnTo>
                      <a:pt x="1465" y="183"/>
                    </a:lnTo>
                    <a:lnTo>
                      <a:pt x="1473" y="183"/>
                    </a:lnTo>
                    <a:lnTo>
                      <a:pt x="1481" y="183"/>
                    </a:lnTo>
                    <a:lnTo>
                      <a:pt x="1490" y="212"/>
                    </a:lnTo>
                    <a:lnTo>
                      <a:pt x="1498" y="212"/>
                    </a:lnTo>
                    <a:lnTo>
                      <a:pt x="1506" y="212"/>
                    </a:lnTo>
                    <a:lnTo>
                      <a:pt x="1514" y="212"/>
                    </a:lnTo>
                    <a:lnTo>
                      <a:pt x="1523" y="212"/>
                    </a:lnTo>
                    <a:lnTo>
                      <a:pt x="1531" y="249"/>
                    </a:lnTo>
                    <a:lnTo>
                      <a:pt x="1539" y="249"/>
                    </a:lnTo>
                    <a:lnTo>
                      <a:pt x="1547" y="249"/>
                    </a:lnTo>
                    <a:lnTo>
                      <a:pt x="1556" y="249"/>
                    </a:lnTo>
                    <a:lnTo>
                      <a:pt x="1564" y="249"/>
                    </a:lnTo>
                    <a:lnTo>
                      <a:pt x="1572" y="274"/>
                    </a:lnTo>
                    <a:lnTo>
                      <a:pt x="1581" y="274"/>
                    </a:lnTo>
                    <a:lnTo>
                      <a:pt x="1589" y="274"/>
                    </a:lnTo>
                    <a:lnTo>
                      <a:pt x="1597" y="274"/>
                    </a:lnTo>
                    <a:lnTo>
                      <a:pt x="1605" y="274"/>
                    </a:lnTo>
                    <a:lnTo>
                      <a:pt x="1614" y="294"/>
                    </a:lnTo>
                    <a:lnTo>
                      <a:pt x="1622" y="294"/>
                    </a:lnTo>
                    <a:lnTo>
                      <a:pt x="1630" y="294"/>
                    </a:lnTo>
                    <a:lnTo>
                      <a:pt x="1639" y="294"/>
                    </a:lnTo>
                    <a:lnTo>
                      <a:pt x="1647" y="294"/>
                    </a:lnTo>
                    <a:lnTo>
                      <a:pt x="1655" y="316"/>
                    </a:lnTo>
                    <a:lnTo>
                      <a:pt x="1663" y="316"/>
                    </a:lnTo>
                    <a:lnTo>
                      <a:pt x="1672" y="316"/>
                    </a:lnTo>
                    <a:lnTo>
                      <a:pt x="1680" y="316"/>
                    </a:lnTo>
                    <a:lnTo>
                      <a:pt x="1688" y="316"/>
                    </a:lnTo>
                    <a:lnTo>
                      <a:pt x="1696" y="348"/>
                    </a:lnTo>
                    <a:lnTo>
                      <a:pt x="1705" y="348"/>
                    </a:lnTo>
                    <a:lnTo>
                      <a:pt x="1713" y="348"/>
                    </a:lnTo>
                    <a:lnTo>
                      <a:pt x="1721" y="348"/>
                    </a:lnTo>
                    <a:lnTo>
                      <a:pt x="1730" y="348"/>
                    </a:lnTo>
                    <a:lnTo>
                      <a:pt x="1738" y="372"/>
                    </a:lnTo>
                    <a:lnTo>
                      <a:pt x="1746" y="372"/>
                    </a:lnTo>
                    <a:lnTo>
                      <a:pt x="1754" y="372"/>
                    </a:lnTo>
                    <a:lnTo>
                      <a:pt x="1763" y="372"/>
                    </a:lnTo>
                    <a:lnTo>
                      <a:pt x="1771" y="372"/>
                    </a:lnTo>
                    <a:lnTo>
                      <a:pt x="1779" y="385"/>
                    </a:lnTo>
                    <a:lnTo>
                      <a:pt x="1787" y="385"/>
                    </a:lnTo>
                    <a:lnTo>
                      <a:pt x="1796" y="385"/>
                    </a:lnTo>
                    <a:lnTo>
                      <a:pt x="1804" y="385"/>
                    </a:lnTo>
                    <a:lnTo>
                      <a:pt x="1812" y="385"/>
                    </a:lnTo>
                    <a:lnTo>
                      <a:pt x="1821" y="392"/>
                    </a:lnTo>
                    <a:lnTo>
                      <a:pt x="1829" y="392"/>
                    </a:lnTo>
                    <a:lnTo>
                      <a:pt x="1837" y="392"/>
                    </a:lnTo>
                    <a:lnTo>
                      <a:pt x="1845" y="392"/>
                    </a:lnTo>
                    <a:lnTo>
                      <a:pt x="1854" y="392"/>
                    </a:lnTo>
                    <a:lnTo>
                      <a:pt x="1862" y="397"/>
                    </a:lnTo>
                    <a:lnTo>
                      <a:pt x="1870" y="397"/>
                    </a:lnTo>
                    <a:lnTo>
                      <a:pt x="1879" y="397"/>
                    </a:lnTo>
                    <a:lnTo>
                      <a:pt x="1887" y="397"/>
                    </a:lnTo>
                    <a:lnTo>
                      <a:pt x="1895" y="397"/>
                    </a:lnTo>
                    <a:lnTo>
                      <a:pt x="1903" y="412"/>
                    </a:lnTo>
                    <a:lnTo>
                      <a:pt x="1912" y="412"/>
                    </a:lnTo>
                    <a:lnTo>
                      <a:pt x="1920" y="412"/>
                    </a:lnTo>
                    <a:lnTo>
                      <a:pt x="1928" y="412"/>
                    </a:lnTo>
                    <a:lnTo>
                      <a:pt x="1936" y="412"/>
                    </a:lnTo>
                    <a:lnTo>
                      <a:pt x="1945" y="400"/>
                    </a:lnTo>
                    <a:lnTo>
                      <a:pt x="1953" y="400"/>
                    </a:lnTo>
                    <a:lnTo>
                      <a:pt x="1961" y="400"/>
                    </a:lnTo>
                    <a:lnTo>
                      <a:pt x="1970" y="400"/>
                    </a:lnTo>
                    <a:lnTo>
                      <a:pt x="1978" y="400"/>
                    </a:lnTo>
                    <a:lnTo>
                      <a:pt x="1986" y="422"/>
                    </a:lnTo>
                    <a:lnTo>
                      <a:pt x="1994" y="422"/>
                    </a:lnTo>
                    <a:lnTo>
                      <a:pt x="2003" y="422"/>
                    </a:lnTo>
                    <a:lnTo>
                      <a:pt x="2011" y="422"/>
                    </a:lnTo>
                    <a:lnTo>
                      <a:pt x="2019" y="422"/>
                    </a:lnTo>
                    <a:lnTo>
                      <a:pt x="2027" y="424"/>
                    </a:lnTo>
                    <a:lnTo>
                      <a:pt x="2036" y="424"/>
                    </a:lnTo>
                    <a:lnTo>
                      <a:pt x="2044" y="424"/>
                    </a:lnTo>
                    <a:lnTo>
                      <a:pt x="2052" y="424"/>
                    </a:lnTo>
                    <a:lnTo>
                      <a:pt x="2060" y="424"/>
                    </a:lnTo>
                    <a:lnTo>
                      <a:pt x="2069" y="427"/>
                    </a:lnTo>
                    <a:lnTo>
                      <a:pt x="2077" y="427"/>
                    </a:lnTo>
                    <a:lnTo>
                      <a:pt x="2085" y="427"/>
                    </a:lnTo>
                    <a:lnTo>
                      <a:pt x="2093" y="427"/>
                    </a:lnTo>
                    <a:lnTo>
                      <a:pt x="2102" y="427"/>
                    </a:lnTo>
                    <a:lnTo>
                      <a:pt x="2110" y="422"/>
                    </a:lnTo>
                    <a:lnTo>
                      <a:pt x="2118" y="422"/>
                    </a:lnTo>
                    <a:lnTo>
                      <a:pt x="2126" y="422"/>
                    </a:lnTo>
                    <a:lnTo>
                      <a:pt x="2135" y="422"/>
                    </a:lnTo>
                    <a:lnTo>
                      <a:pt x="2143" y="422"/>
                    </a:lnTo>
                    <a:lnTo>
                      <a:pt x="2151" y="434"/>
                    </a:lnTo>
                    <a:lnTo>
                      <a:pt x="2160" y="434"/>
                    </a:lnTo>
                    <a:lnTo>
                      <a:pt x="2168" y="434"/>
                    </a:lnTo>
                    <a:lnTo>
                      <a:pt x="2176" y="434"/>
                    </a:lnTo>
                    <a:lnTo>
                      <a:pt x="2184" y="434"/>
                    </a:lnTo>
                    <a:lnTo>
                      <a:pt x="2193" y="434"/>
                    </a:lnTo>
                    <a:lnTo>
                      <a:pt x="2201" y="434"/>
                    </a:lnTo>
                    <a:lnTo>
                      <a:pt x="2209" y="434"/>
                    </a:lnTo>
                    <a:lnTo>
                      <a:pt x="2218" y="434"/>
                    </a:lnTo>
                    <a:lnTo>
                      <a:pt x="2226" y="434"/>
                    </a:lnTo>
                    <a:lnTo>
                      <a:pt x="2234" y="402"/>
                    </a:lnTo>
                    <a:lnTo>
                      <a:pt x="2242" y="402"/>
                    </a:lnTo>
                    <a:lnTo>
                      <a:pt x="2251" y="402"/>
                    </a:lnTo>
                    <a:lnTo>
                      <a:pt x="2259" y="402"/>
                    </a:lnTo>
                    <a:lnTo>
                      <a:pt x="2267" y="402"/>
                    </a:lnTo>
                    <a:lnTo>
                      <a:pt x="2275" y="412"/>
                    </a:lnTo>
                    <a:lnTo>
                      <a:pt x="2284" y="412"/>
                    </a:lnTo>
                    <a:lnTo>
                      <a:pt x="2292" y="412"/>
                    </a:lnTo>
                    <a:lnTo>
                      <a:pt x="2300" y="412"/>
                    </a:lnTo>
                    <a:lnTo>
                      <a:pt x="2309" y="412"/>
                    </a:lnTo>
                    <a:lnTo>
                      <a:pt x="2317" y="414"/>
                    </a:lnTo>
                    <a:lnTo>
                      <a:pt x="2325" y="414"/>
                    </a:lnTo>
                    <a:lnTo>
                      <a:pt x="2333" y="414"/>
                    </a:lnTo>
                    <a:lnTo>
                      <a:pt x="2342" y="414"/>
                    </a:lnTo>
                    <a:lnTo>
                      <a:pt x="2350" y="414"/>
                    </a:lnTo>
                    <a:lnTo>
                      <a:pt x="2358" y="424"/>
                    </a:lnTo>
                    <a:lnTo>
                      <a:pt x="2366" y="424"/>
                    </a:lnTo>
                    <a:lnTo>
                      <a:pt x="2375" y="424"/>
                    </a:lnTo>
                    <a:lnTo>
                      <a:pt x="2383" y="424"/>
                    </a:lnTo>
                    <a:lnTo>
                      <a:pt x="2391" y="424"/>
                    </a:lnTo>
                    <a:lnTo>
                      <a:pt x="2400" y="434"/>
                    </a:lnTo>
                    <a:lnTo>
                      <a:pt x="2408" y="434"/>
                    </a:lnTo>
                    <a:lnTo>
                      <a:pt x="2416" y="434"/>
                    </a:lnTo>
                    <a:lnTo>
                      <a:pt x="2424" y="434"/>
                    </a:lnTo>
                    <a:lnTo>
                      <a:pt x="2433" y="434"/>
                    </a:lnTo>
                    <a:lnTo>
                      <a:pt x="2441" y="434"/>
                    </a:lnTo>
                    <a:lnTo>
                      <a:pt x="2449" y="434"/>
                    </a:lnTo>
                    <a:lnTo>
                      <a:pt x="2458" y="434"/>
                    </a:lnTo>
                    <a:lnTo>
                      <a:pt x="2466" y="434"/>
                    </a:lnTo>
                    <a:lnTo>
                      <a:pt x="2474" y="434"/>
                    </a:lnTo>
                    <a:lnTo>
                      <a:pt x="2482" y="451"/>
                    </a:lnTo>
                    <a:lnTo>
                      <a:pt x="2491" y="451"/>
                    </a:lnTo>
                    <a:lnTo>
                      <a:pt x="2499" y="451"/>
                    </a:lnTo>
                    <a:lnTo>
                      <a:pt x="2507" y="451"/>
                    </a:lnTo>
                    <a:lnTo>
                      <a:pt x="2515" y="451"/>
                    </a:lnTo>
                    <a:lnTo>
                      <a:pt x="2524" y="464"/>
                    </a:lnTo>
                    <a:lnTo>
                      <a:pt x="2532" y="464"/>
                    </a:lnTo>
                    <a:lnTo>
                      <a:pt x="2540" y="464"/>
                    </a:lnTo>
                    <a:lnTo>
                      <a:pt x="2549" y="464"/>
                    </a:lnTo>
                    <a:lnTo>
                      <a:pt x="2557" y="464"/>
                    </a:lnTo>
                    <a:lnTo>
                      <a:pt x="2565" y="476"/>
                    </a:lnTo>
                    <a:lnTo>
                      <a:pt x="2573" y="476"/>
                    </a:lnTo>
                    <a:lnTo>
                      <a:pt x="2582" y="476"/>
                    </a:lnTo>
                    <a:lnTo>
                      <a:pt x="2590" y="476"/>
                    </a:lnTo>
                    <a:lnTo>
                      <a:pt x="2598" y="476"/>
                    </a:lnTo>
                    <a:lnTo>
                      <a:pt x="2606" y="474"/>
                    </a:lnTo>
                    <a:lnTo>
                      <a:pt x="2615" y="474"/>
                    </a:lnTo>
                    <a:lnTo>
                      <a:pt x="2623" y="474"/>
                    </a:lnTo>
                    <a:lnTo>
                      <a:pt x="2631" y="474"/>
                    </a:lnTo>
                    <a:lnTo>
                      <a:pt x="2640" y="474"/>
                    </a:lnTo>
                    <a:lnTo>
                      <a:pt x="2648" y="481"/>
                    </a:lnTo>
                    <a:lnTo>
                      <a:pt x="2656" y="481"/>
                    </a:lnTo>
                    <a:lnTo>
                      <a:pt x="2664" y="481"/>
                    </a:lnTo>
                    <a:lnTo>
                      <a:pt x="2673" y="481"/>
                    </a:lnTo>
                    <a:lnTo>
                      <a:pt x="2681" y="481"/>
                    </a:lnTo>
                    <a:lnTo>
                      <a:pt x="2689" y="474"/>
                    </a:lnTo>
                    <a:lnTo>
                      <a:pt x="2698" y="474"/>
                    </a:lnTo>
                    <a:lnTo>
                      <a:pt x="2706" y="474"/>
                    </a:lnTo>
                    <a:lnTo>
                      <a:pt x="2714" y="474"/>
                    </a:lnTo>
                    <a:lnTo>
                      <a:pt x="2722" y="474"/>
                    </a:lnTo>
                    <a:lnTo>
                      <a:pt x="2731" y="471"/>
                    </a:lnTo>
                    <a:lnTo>
                      <a:pt x="2739" y="471"/>
                    </a:lnTo>
                    <a:lnTo>
                      <a:pt x="2747" y="471"/>
                    </a:lnTo>
                    <a:lnTo>
                      <a:pt x="2755" y="471"/>
                    </a:lnTo>
                    <a:lnTo>
                      <a:pt x="2764" y="471"/>
                    </a:lnTo>
                    <a:lnTo>
                      <a:pt x="2772" y="476"/>
                    </a:lnTo>
                    <a:lnTo>
                      <a:pt x="2780" y="476"/>
                    </a:lnTo>
                    <a:lnTo>
                      <a:pt x="2789" y="476"/>
                    </a:lnTo>
                    <a:lnTo>
                      <a:pt x="2797" y="476"/>
                    </a:lnTo>
                    <a:lnTo>
                      <a:pt x="2805" y="476"/>
                    </a:lnTo>
                    <a:lnTo>
                      <a:pt x="2813" y="466"/>
                    </a:lnTo>
                    <a:lnTo>
                      <a:pt x="2822" y="466"/>
                    </a:lnTo>
                    <a:lnTo>
                      <a:pt x="2830" y="466"/>
                    </a:lnTo>
                    <a:lnTo>
                      <a:pt x="2838" y="466"/>
                    </a:lnTo>
                    <a:lnTo>
                      <a:pt x="2846" y="466"/>
                    </a:lnTo>
                    <a:lnTo>
                      <a:pt x="2855" y="454"/>
                    </a:lnTo>
                    <a:lnTo>
                      <a:pt x="2863" y="454"/>
                    </a:lnTo>
                    <a:lnTo>
                      <a:pt x="2871" y="454"/>
                    </a:lnTo>
                    <a:lnTo>
                      <a:pt x="2880" y="454"/>
                    </a:lnTo>
                    <a:lnTo>
                      <a:pt x="2888" y="454"/>
                    </a:lnTo>
                    <a:lnTo>
                      <a:pt x="2896" y="451"/>
                    </a:lnTo>
                    <a:lnTo>
                      <a:pt x="2904" y="451"/>
                    </a:lnTo>
                    <a:lnTo>
                      <a:pt x="2913" y="451"/>
                    </a:lnTo>
                    <a:lnTo>
                      <a:pt x="2921" y="451"/>
                    </a:lnTo>
                    <a:lnTo>
                      <a:pt x="2929" y="451"/>
                    </a:lnTo>
                    <a:lnTo>
                      <a:pt x="2938" y="439"/>
                    </a:lnTo>
                    <a:lnTo>
                      <a:pt x="2946" y="439"/>
                    </a:lnTo>
                    <a:lnTo>
                      <a:pt x="2954" y="439"/>
                    </a:lnTo>
                    <a:lnTo>
                      <a:pt x="2962" y="439"/>
                    </a:lnTo>
                    <a:lnTo>
                      <a:pt x="2971" y="439"/>
                    </a:lnTo>
                    <a:lnTo>
                      <a:pt x="2979" y="436"/>
                    </a:lnTo>
                    <a:lnTo>
                      <a:pt x="2987" y="436"/>
                    </a:lnTo>
                    <a:lnTo>
                      <a:pt x="2995" y="436"/>
                    </a:lnTo>
                    <a:lnTo>
                      <a:pt x="3004" y="436"/>
                    </a:lnTo>
                    <a:lnTo>
                      <a:pt x="3012" y="436"/>
                    </a:lnTo>
                    <a:lnTo>
                      <a:pt x="3020" y="454"/>
                    </a:lnTo>
                    <a:lnTo>
                      <a:pt x="3029" y="454"/>
                    </a:lnTo>
                    <a:lnTo>
                      <a:pt x="3037" y="454"/>
                    </a:lnTo>
                    <a:lnTo>
                      <a:pt x="3045" y="454"/>
                    </a:lnTo>
                    <a:lnTo>
                      <a:pt x="3053" y="454"/>
                    </a:lnTo>
                    <a:lnTo>
                      <a:pt x="3062" y="436"/>
                    </a:lnTo>
                    <a:lnTo>
                      <a:pt x="3070" y="436"/>
                    </a:lnTo>
                    <a:lnTo>
                      <a:pt x="3078" y="436"/>
                    </a:lnTo>
                    <a:lnTo>
                      <a:pt x="3086" y="436"/>
                    </a:lnTo>
                    <a:lnTo>
                      <a:pt x="3095" y="436"/>
                    </a:lnTo>
                    <a:lnTo>
                      <a:pt x="3103" y="414"/>
                    </a:lnTo>
                    <a:lnTo>
                      <a:pt x="3111" y="414"/>
                    </a:lnTo>
                    <a:lnTo>
                      <a:pt x="3119" y="414"/>
                    </a:lnTo>
                    <a:lnTo>
                      <a:pt x="3128" y="414"/>
                    </a:lnTo>
                    <a:lnTo>
                      <a:pt x="3136" y="414"/>
                    </a:lnTo>
                    <a:lnTo>
                      <a:pt x="3144" y="395"/>
                    </a:lnTo>
                    <a:lnTo>
                      <a:pt x="3152" y="395"/>
                    </a:lnTo>
                    <a:lnTo>
                      <a:pt x="3161" y="395"/>
                    </a:lnTo>
                    <a:lnTo>
                      <a:pt x="3169" y="395"/>
                    </a:lnTo>
                    <a:lnTo>
                      <a:pt x="3177" y="395"/>
                    </a:lnTo>
                    <a:lnTo>
                      <a:pt x="3185" y="400"/>
                    </a:lnTo>
                    <a:lnTo>
                      <a:pt x="3194" y="400"/>
                    </a:lnTo>
                    <a:lnTo>
                      <a:pt x="3202" y="400"/>
                    </a:lnTo>
                    <a:lnTo>
                      <a:pt x="3210" y="400"/>
                    </a:lnTo>
                    <a:lnTo>
                      <a:pt x="3219" y="400"/>
                    </a:lnTo>
                    <a:lnTo>
                      <a:pt x="3227" y="395"/>
                    </a:lnTo>
                    <a:lnTo>
                      <a:pt x="3235" y="395"/>
                    </a:lnTo>
                    <a:lnTo>
                      <a:pt x="3243" y="395"/>
                    </a:lnTo>
                    <a:lnTo>
                      <a:pt x="3252" y="395"/>
                    </a:lnTo>
                    <a:lnTo>
                      <a:pt x="3260" y="395"/>
                    </a:lnTo>
                    <a:lnTo>
                      <a:pt x="3268" y="395"/>
                    </a:lnTo>
                    <a:lnTo>
                      <a:pt x="3277" y="395"/>
                    </a:lnTo>
                    <a:lnTo>
                      <a:pt x="3285" y="395"/>
                    </a:lnTo>
                    <a:lnTo>
                      <a:pt x="3293" y="395"/>
                    </a:lnTo>
                    <a:lnTo>
                      <a:pt x="3301" y="395"/>
                    </a:lnTo>
                    <a:lnTo>
                      <a:pt x="3310" y="387"/>
                    </a:lnTo>
                    <a:lnTo>
                      <a:pt x="3318" y="387"/>
                    </a:lnTo>
                    <a:lnTo>
                      <a:pt x="3326" y="387"/>
                    </a:lnTo>
                    <a:lnTo>
                      <a:pt x="3334" y="387"/>
                    </a:lnTo>
                    <a:lnTo>
                      <a:pt x="3343" y="387"/>
                    </a:lnTo>
                    <a:lnTo>
                      <a:pt x="3351" y="385"/>
                    </a:lnTo>
                    <a:lnTo>
                      <a:pt x="3359" y="385"/>
                    </a:lnTo>
                    <a:lnTo>
                      <a:pt x="3368" y="385"/>
                    </a:lnTo>
                    <a:lnTo>
                      <a:pt x="3376" y="385"/>
                    </a:lnTo>
                    <a:lnTo>
                      <a:pt x="3384" y="385"/>
                    </a:lnTo>
                    <a:lnTo>
                      <a:pt x="3392" y="360"/>
                    </a:lnTo>
                    <a:lnTo>
                      <a:pt x="3401" y="360"/>
                    </a:lnTo>
                    <a:lnTo>
                      <a:pt x="3409" y="360"/>
                    </a:lnTo>
                    <a:lnTo>
                      <a:pt x="3417" y="360"/>
                    </a:lnTo>
                    <a:lnTo>
                      <a:pt x="3425" y="360"/>
                    </a:lnTo>
                    <a:lnTo>
                      <a:pt x="3434" y="358"/>
                    </a:lnTo>
                    <a:lnTo>
                      <a:pt x="3442" y="358"/>
                    </a:lnTo>
                    <a:lnTo>
                      <a:pt x="3450" y="358"/>
                    </a:lnTo>
                    <a:lnTo>
                      <a:pt x="3459" y="358"/>
                    </a:lnTo>
                    <a:lnTo>
                      <a:pt x="3467" y="358"/>
                    </a:lnTo>
                    <a:lnTo>
                      <a:pt x="3475" y="350"/>
                    </a:lnTo>
                    <a:lnTo>
                      <a:pt x="3483" y="350"/>
                    </a:lnTo>
                    <a:lnTo>
                      <a:pt x="3492" y="350"/>
                    </a:lnTo>
                    <a:lnTo>
                      <a:pt x="3500" y="350"/>
                    </a:lnTo>
                    <a:lnTo>
                      <a:pt x="3508" y="350"/>
                    </a:lnTo>
                    <a:lnTo>
                      <a:pt x="3517" y="338"/>
                    </a:lnTo>
                    <a:lnTo>
                      <a:pt x="3525" y="338"/>
                    </a:lnTo>
                    <a:lnTo>
                      <a:pt x="3533" y="338"/>
                    </a:lnTo>
                    <a:lnTo>
                      <a:pt x="3541" y="338"/>
                    </a:lnTo>
                    <a:lnTo>
                      <a:pt x="3550" y="338"/>
                    </a:lnTo>
                    <a:lnTo>
                      <a:pt x="3558" y="350"/>
                    </a:lnTo>
                    <a:lnTo>
                      <a:pt x="3566" y="350"/>
                    </a:lnTo>
                    <a:lnTo>
                      <a:pt x="3574" y="350"/>
                    </a:lnTo>
                    <a:lnTo>
                      <a:pt x="3583" y="350"/>
                    </a:lnTo>
                    <a:lnTo>
                      <a:pt x="3591" y="350"/>
                    </a:lnTo>
                    <a:lnTo>
                      <a:pt x="3599" y="345"/>
                    </a:lnTo>
                    <a:lnTo>
                      <a:pt x="3608" y="345"/>
                    </a:lnTo>
                    <a:lnTo>
                      <a:pt x="3616" y="345"/>
                    </a:lnTo>
                    <a:lnTo>
                      <a:pt x="3624" y="345"/>
                    </a:lnTo>
                    <a:lnTo>
                      <a:pt x="3632" y="345"/>
                    </a:lnTo>
                    <a:lnTo>
                      <a:pt x="3641" y="345"/>
                    </a:lnTo>
                    <a:lnTo>
                      <a:pt x="3649" y="345"/>
                    </a:lnTo>
                    <a:lnTo>
                      <a:pt x="3657" y="345"/>
                    </a:lnTo>
                    <a:lnTo>
                      <a:pt x="3665" y="345"/>
                    </a:lnTo>
                    <a:lnTo>
                      <a:pt x="3674" y="345"/>
                    </a:lnTo>
                    <a:lnTo>
                      <a:pt x="3682" y="447"/>
                    </a:lnTo>
                    <a:lnTo>
                      <a:pt x="3690" y="447"/>
                    </a:lnTo>
                    <a:lnTo>
                      <a:pt x="3699" y="447"/>
                    </a:lnTo>
                    <a:lnTo>
                      <a:pt x="3707" y="447"/>
                    </a:lnTo>
                    <a:lnTo>
                      <a:pt x="3715" y="447"/>
                    </a:lnTo>
                  </a:path>
                </a:pathLst>
              </a:custGeom>
              <a:noFill/>
              <a:ln w="1905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97" name="Freeform 50"/>
              <p:cNvSpPr>
                <a:spLocks/>
              </p:cNvSpPr>
              <p:nvPr/>
            </p:nvSpPr>
            <p:spPr bwMode="auto">
              <a:xfrm>
                <a:off x="2458219" y="2162830"/>
                <a:ext cx="3176616" cy="763588"/>
              </a:xfrm>
              <a:custGeom>
                <a:avLst/>
                <a:gdLst>
                  <a:gd name="T0" fmla="*/ 58 w 3715"/>
                  <a:gd name="T1" fmla="*/ 173 h 481"/>
                  <a:gd name="T2" fmla="*/ 124 w 3715"/>
                  <a:gd name="T3" fmla="*/ 212 h 481"/>
                  <a:gd name="T4" fmla="*/ 191 w 3715"/>
                  <a:gd name="T5" fmla="*/ 231 h 481"/>
                  <a:gd name="T6" fmla="*/ 257 w 3715"/>
                  <a:gd name="T7" fmla="*/ 122 h 481"/>
                  <a:gd name="T8" fmla="*/ 323 w 3715"/>
                  <a:gd name="T9" fmla="*/ 0 h 481"/>
                  <a:gd name="T10" fmla="*/ 389 w 3715"/>
                  <a:gd name="T11" fmla="*/ 0 h 481"/>
                  <a:gd name="T12" fmla="*/ 455 w 3715"/>
                  <a:gd name="T13" fmla="*/ 0 h 481"/>
                  <a:gd name="T14" fmla="*/ 522 w 3715"/>
                  <a:gd name="T15" fmla="*/ 0 h 481"/>
                  <a:gd name="T16" fmla="*/ 588 w 3715"/>
                  <a:gd name="T17" fmla="*/ 0 h 481"/>
                  <a:gd name="T18" fmla="*/ 654 w 3715"/>
                  <a:gd name="T19" fmla="*/ 0 h 481"/>
                  <a:gd name="T20" fmla="*/ 720 w 3715"/>
                  <a:gd name="T21" fmla="*/ 0 h 481"/>
                  <a:gd name="T22" fmla="*/ 786 w 3715"/>
                  <a:gd name="T23" fmla="*/ 0 h 481"/>
                  <a:gd name="T24" fmla="*/ 853 w 3715"/>
                  <a:gd name="T25" fmla="*/ 0 h 481"/>
                  <a:gd name="T26" fmla="*/ 919 w 3715"/>
                  <a:gd name="T27" fmla="*/ 0 h 481"/>
                  <a:gd name="T28" fmla="*/ 985 w 3715"/>
                  <a:gd name="T29" fmla="*/ 0 h 481"/>
                  <a:gd name="T30" fmla="*/ 1051 w 3715"/>
                  <a:gd name="T31" fmla="*/ 25 h 481"/>
                  <a:gd name="T32" fmla="*/ 1117 w 3715"/>
                  <a:gd name="T33" fmla="*/ 91 h 481"/>
                  <a:gd name="T34" fmla="*/ 1183 w 3715"/>
                  <a:gd name="T35" fmla="*/ 118 h 481"/>
                  <a:gd name="T36" fmla="*/ 1250 w 3715"/>
                  <a:gd name="T37" fmla="*/ 171 h 481"/>
                  <a:gd name="T38" fmla="*/ 1316 w 3715"/>
                  <a:gd name="T39" fmla="*/ 193 h 481"/>
                  <a:gd name="T40" fmla="*/ 1382 w 3715"/>
                  <a:gd name="T41" fmla="*/ 227 h 481"/>
                  <a:gd name="T42" fmla="*/ 1448 w 3715"/>
                  <a:gd name="T43" fmla="*/ 273 h 481"/>
                  <a:gd name="T44" fmla="*/ 1514 w 3715"/>
                  <a:gd name="T45" fmla="*/ 297 h 481"/>
                  <a:gd name="T46" fmla="*/ 1581 w 3715"/>
                  <a:gd name="T47" fmla="*/ 248 h 481"/>
                  <a:gd name="T48" fmla="*/ 1647 w 3715"/>
                  <a:gd name="T49" fmla="*/ 212 h 481"/>
                  <a:gd name="T50" fmla="*/ 1713 w 3715"/>
                  <a:gd name="T51" fmla="*/ 224 h 481"/>
                  <a:gd name="T52" fmla="*/ 1779 w 3715"/>
                  <a:gd name="T53" fmla="*/ 269 h 481"/>
                  <a:gd name="T54" fmla="*/ 1845 w 3715"/>
                  <a:gd name="T55" fmla="*/ 279 h 481"/>
                  <a:gd name="T56" fmla="*/ 1912 w 3715"/>
                  <a:gd name="T57" fmla="*/ 311 h 481"/>
                  <a:gd name="T58" fmla="*/ 1978 w 3715"/>
                  <a:gd name="T59" fmla="*/ 307 h 481"/>
                  <a:gd name="T60" fmla="*/ 2044 w 3715"/>
                  <a:gd name="T61" fmla="*/ 326 h 481"/>
                  <a:gd name="T62" fmla="*/ 2110 w 3715"/>
                  <a:gd name="T63" fmla="*/ 341 h 481"/>
                  <a:gd name="T64" fmla="*/ 2176 w 3715"/>
                  <a:gd name="T65" fmla="*/ 343 h 481"/>
                  <a:gd name="T66" fmla="*/ 2242 w 3715"/>
                  <a:gd name="T67" fmla="*/ 371 h 481"/>
                  <a:gd name="T68" fmla="*/ 2309 w 3715"/>
                  <a:gd name="T69" fmla="*/ 398 h 481"/>
                  <a:gd name="T70" fmla="*/ 2375 w 3715"/>
                  <a:gd name="T71" fmla="*/ 430 h 481"/>
                  <a:gd name="T72" fmla="*/ 2441 w 3715"/>
                  <a:gd name="T73" fmla="*/ 451 h 481"/>
                  <a:gd name="T74" fmla="*/ 2507 w 3715"/>
                  <a:gd name="T75" fmla="*/ 464 h 481"/>
                  <a:gd name="T76" fmla="*/ 2573 w 3715"/>
                  <a:gd name="T77" fmla="*/ 453 h 481"/>
                  <a:gd name="T78" fmla="*/ 2640 w 3715"/>
                  <a:gd name="T79" fmla="*/ 464 h 481"/>
                  <a:gd name="T80" fmla="*/ 2706 w 3715"/>
                  <a:gd name="T81" fmla="*/ 458 h 481"/>
                  <a:gd name="T82" fmla="*/ 2772 w 3715"/>
                  <a:gd name="T83" fmla="*/ 456 h 481"/>
                  <a:gd name="T84" fmla="*/ 2838 w 3715"/>
                  <a:gd name="T85" fmla="*/ 468 h 481"/>
                  <a:gd name="T86" fmla="*/ 2904 w 3715"/>
                  <a:gd name="T87" fmla="*/ 481 h 481"/>
                  <a:gd name="T88" fmla="*/ 2971 w 3715"/>
                  <a:gd name="T89" fmla="*/ 481 h 481"/>
                  <a:gd name="T90" fmla="*/ 3037 w 3715"/>
                  <a:gd name="T91" fmla="*/ 481 h 481"/>
                  <a:gd name="T92" fmla="*/ 3103 w 3715"/>
                  <a:gd name="T93" fmla="*/ 481 h 481"/>
                  <a:gd name="T94" fmla="*/ 3169 w 3715"/>
                  <a:gd name="T95" fmla="*/ 481 h 481"/>
                  <a:gd name="T96" fmla="*/ 3235 w 3715"/>
                  <a:gd name="T97" fmla="*/ 432 h 481"/>
                  <a:gd name="T98" fmla="*/ 3301 w 3715"/>
                  <a:gd name="T99" fmla="*/ 413 h 481"/>
                  <a:gd name="T100" fmla="*/ 3368 w 3715"/>
                  <a:gd name="T101" fmla="*/ 411 h 481"/>
                  <a:gd name="T102" fmla="*/ 3434 w 3715"/>
                  <a:gd name="T103" fmla="*/ 407 h 481"/>
                  <a:gd name="T104" fmla="*/ 3500 w 3715"/>
                  <a:gd name="T105" fmla="*/ 400 h 481"/>
                  <a:gd name="T106" fmla="*/ 3566 w 3715"/>
                  <a:gd name="T107" fmla="*/ 411 h 481"/>
                  <a:gd name="T108" fmla="*/ 3632 w 3715"/>
                  <a:gd name="T109" fmla="*/ 411 h 481"/>
                  <a:gd name="T110" fmla="*/ 3699 w 3715"/>
                  <a:gd name="T111" fmla="*/ 422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15" h="481">
                    <a:moveTo>
                      <a:pt x="0" y="131"/>
                    </a:moveTo>
                    <a:lnTo>
                      <a:pt x="8" y="131"/>
                    </a:lnTo>
                    <a:lnTo>
                      <a:pt x="17" y="131"/>
                    </a:lnTo>
                    <a:lnTo>
                      <a:pt x="25" y="131"/>
                    </a:lnTo>
                    <a:lnTo>
                      <a:pt x="33" y="131"/>
                    </a:lnTo>
                    <a:lnTo>
                      <a:pt x="42" y="173"/>
                    </a:lnTo>
                    <a:lnTo>
                      <a:pt x="50" y="173"/>
                    </a:lnTo>
                    <a:lnTo>
                      <a:pt x="58" y="173"/>
                    </a:lnTo>
                    <a:lnTo>
                      <a:pt x="66" y="173"/>
                    </a:lnTo>
                    <a:lnTo>
                      <a:pt x="75" y="173"/>
                    </a:lnTo>
                    <a:lnTo>
                      <a:pt x="83" y="199"/>
                    </a:lnTo>
                    <a:lnTo>
                      <a:pt x="91" y="199"/>
                    </a:lnTo>
                    <a:lnTo>
                      <a:pt x="99" y="199"/>
                    </a:lnTo>
                    <a:lnTo>
                      <a:pt x="108" y="199"/>
                    </a:lnTo>
                    <a:lnTo>
                      <a:pt x="116" y="199"/>
                    </a:lnTo>
                    <a:lnTo>
                      <a:pt x="124" y="212"/>
                    </a:lnTo>
                    <a:lnTo>
                      <a:pt x="133" y="212"/>
                    </a:lnTo>
                    <a:lnTo>
                      <a:pt x="141" y="212"/>
                    </a:lnTo>
                    <a:lnTo>
                      <a:pt x="149" y="212"/>
                    </a:lnTo>
                    <a:lnTo>
                      <a:pt x="157" y="212"/>
                    </a:lnTo>
                    <a:lnTo>
                      <a:pt x="166" y="231"/>
                    </a:lnTo>
                    <a:lnTo>
                      <a:pt x="174" y="231"/>
                    </a:lnTo>
                    <a:lnTo>
                      <a:pt x="182" y="231"/>
                    </a:lnTo>
                    <a:lnTo>
                      <a:pt x="191" y="231"/>
                    </a:lnTo>
                    <a:lnTo>
                      <a:pt x="199" y="231"/>
                    </a:lnTo>
                    <a:lnTo>
                      <a:pt x="207" y="199"/>
                    </a:lnTo>
                    <a:lnTo>
                      <a:pt x="215" y="199"/>
                    </a:lnTo>
                    <a:lnTo>
                      <a:pt x="224" y="199"/>
                    </a:lnTo>
                    <a:lnTo>
                      <a:pt x="232" y="199"/>
                    </a:lnTo>
                    <a:lnTo>
                      <a:pt x="240" y="199"/>
                    </a:lnTo>
                    <a:lnTo>
                      <a:pt x="248" y="122"/>
                    </a:lnTo>
                    <a:lnTo>
                      <a:pt x="257" y="122"/>
                    </a:lnTo>
                    <a:lnTo>
                      <a:pt x="265" y="122"/>
                    </a:lnTo>
                    <a:lnTo>
                      <a:pt x="273" y="122"/>
                    </a:lnTo>
                    <a:lnTo>
                      <a:pt x="282" y="122"/>
                    </a:lnTo>
                    <a:lnTo>
                      <a:pt x="290" y="0"/>
                    </a:lnTo>
                    <a:lnTo>
                      <a:pt x="298" y="0"/>
                    </a:lnTo>
                    <a:lnTo>
                      <a:pt x="306" y="0"/>
                    </a:lnTo>
                    <a:lnTo>
                      <a:pt x="315" y="0"/>
                    </a:lnTo>
                    <a:lnTo>
                      <a:pt x="323" y="0"/>
                    </a:lnTo>
                    <a:lnTo>
                      <a:pt x="331" y="0"/>
                    </a:lnTo>
                    <a:lnTo>
                      <a:pt x="339" y="0"/>
                    </a:lnTo>
                    <a:lnTo>
                      <a:pt x="348" y="0"/>
                    </a:lnTo>
                    <a:lnTo>
                      <a:pt x="356" y="0"/>
                    </a:lnTo>
                    <a:lnTo>
                      <a:pt x="364" y="0"/>
                    </a:lnTo>
                    <a:lnTo>
                      <a:pt x="373" y="0"/>
                    </a:lnTo>
                    <a:lnTo>
                      <a:pt x="381" y="0"/>
                    </a:lnTo>
                    <a:lnTo>
                      <a:pt x="389" y="0"/>
                    </a:lnTo>
                    <a:lnTo>
                      <a:pt x="397" y="0"/>
                    </a:lnTo>
                    <a:lnTo>
                      <a:pt x="406" y="0"/>
                    </a:lnTo>
                    <a:lnTo>
                      <a:pt x="414" y="0"/>
                    </a:lnTo>
                    <a:lnTo>
                      <a:pt x="422" y="0"/>
                    </a:lnTo>
                    <a:lnTo>
                      <a:pt x="431" y="0"/>
                    </a:lnTo>
                    <a:lnTo>
                      <a:pt x="439" y="0"/>
                    </a:lnTo>
                    <a:lnTo>
                      <a:pt x="447" y="0"/>
                    </a:lnTo>
                    <a:lnTo>
                      <a:pt x="455" y="0"/>
                    </a:lnTo>
                    <a:lnTo>
                      <a:pt x="464" y="0"/>
                    </a:lnTo>
                    <a:lnTo>
                      <a:pt x="472" y="0"/>
                    </a:lnTo>
                    <a:lnTo>
                      <a:pt x="480" y="0"/>
                    </a:lnTo>
                    <a:lnTo>
                      <a:pt x="488" y="0"/>
                    </a:lnTo>
                    <a:lnTo>
                      <a:pt x="497" y="0"/>
                    </a:lnTo>
                    <a:lnTo>
                      <a:pt x="505" y="0"/>
                    </a:lnTo>
                    <a:lnTo>
                      <a:pt x="513" y="0"/>
                    </a:lnTo>
                    <a:lnTo>
                      <a:pt x="522" y="0"/>
                    </a:lnTo>
                    <a:lnTo>
                      <a:pt x="530" y="0"/>
                    </a:lnTo>
                    <a:lnTo>
                      <a:pt x="538" y="0"/>
                    </a:lnTo>
                    <a:lnTo>
                      <a:pt x="546" y="0"/>
                    </a:lnTo>
                    <a:lnTo>
                      <a:pt x="555" y="0"/>
                    </a:lnTo>
                    <a:lnTo>
                      <a:pt x="563" y="0"/>
                    </a:lnTo>
                    <a:lnTo>
                      <a:pt x="571" y="0"/>
                    </a:lnTo>
                    <a:lnTo>
                      <a:pt x="579" y="0"/>
                    </a:lnTo>
                    <a:lnTo>
                      <a:pt x="588" y="0"/>
                    </a:lnTo>
                    <a:lnTo>
                      <a:pt x="596" y="0"/>
                    </a:lnTo>
                    <a:lnTo>
                      <a:pt x="604" y="0"/>
                    </a:lnTo>
                    <a:lnTo>
                      <a:pt x="613" y="0"/>
                    </a:lnTo>
                    <a:lnTo>
                      <a:pt x="621" y="0"/>
                    </a:lnTo>
                    <a:lnTo>
                      <a:pt x="629" y="0"/>
                    </a:lnTo>
                    <a:lnTo>
                      <a:pt x="637" y="0"/>
                    </a:lnTo>
                    <a:lnTo>
                      <a:pt x="646" y="0"/>
                    </a:lnTo>
                    <a:lnTo>
                      <a:pt x="654" y="0"/>
                    </a:lnTo>
                    <a:lnTo>
                      <a:pt x="662" y="0"/>
                    </a:lnTo>
                    <a:lnTo>
                      <a:pt x="671" y="0"/>
                    </a:lnTo>
                    <a:lnTo>
                      <a:pt x="679" y="0"/>
                    </a:lnTo>
                    <a:lnTo>
                      <a:pt x="687" y="0"/>
                    </a:lnTo>
                    <a:lnTo>
                      <a:pt x="695" y="0"/>
                    </a:lnTo>
                    <a:lnTo>
                      <a:pt x="704" y="0"/>
                    </a:lnTo>
                    <a:lnTo>
                      <a:pt x="712" y="0"/>
                    </a:lnTo>
                    <a:lnTo>
                      <a:pt x="720" y="0"/>
                    </a:lnTo>
                    <a:lnTo>
                      <a:pt x="728" y="0"/>
                    </a:lnTo>
                    <a:lnTo>
                      <a:pt x="737" y="0"/>
                    </a:lnTo>
                    <a:lnTo>
                      <a:pt x="745" y="0"/>
                    </a:lnTo>
                    <a:lnTo>
                      <a:pt x="753" y="0"/>
                    </a:lnTo>
                    <a:lnTo>
                      <a:pt x="762" y="0"/>
                    </a:lnTo>
                    <a:lnTo>
                      <a:pt x="770" y="0"/>
                    </a:lnTo>
                    <a:lnTo>
                      <a:pt x="778" y="0"/>
                    </a:lnTo>
                    <a:lnTo>
                      <a:pt x="786" y="0"/>
                    </a:lnTo>
                    <a:lnTo>
                      <a:pt x="795" y="0"/>
                    </a:lnTo>
                    <a:lnTo>
                      <a:pt x="803" y="0"/>
                    </a:lnTo>
                    <a:lnTo>
                      <a:pt x="811" y="0"/>
                    </a:lnTo>
                    <a:lnTo>
                      <a:pt x="819" y="0"/>
                    </a:lnTo>
                    <a:lnTo>
                      <a:pt x="828" y="0"/>
                    </a:lnTo>
                    <a:lnTo>
                      <a:pt x="836" y="0"/>
                    </a:lnTo>
                    <a:lnTo>
                      <a:pt x="844" y="0"/>
                    </a:lnTo>
                    <a:lnTo>
                      <a:pt x="853" y="0"/>
                    </a:lnTo>
                    <a:lnTo>
                      <a:pt x="861" y="0"/>
                    </a:lnTo>
                    <a:lnTo>
                      <a:pt x="869" y="0"/>
                    </a:lnTo>
                    <a:lnTo>
                      <a:pt x="877" y="0"/>
                    </a:lnTo>
                    <a:lnTo>
                      <a:pt x="886" y="0"/>
                    </a:lnTo>
                    <a:lnTo>
                      <a:pt x="894" y="0"/>
                    </a:lnTo>
                    <a:lnTo>
                      <a:pt x="902" y="0"/>
                    </a:lnTo>
                    <a:lnTo>
                      <a:pt x="911" y="0"/>
                    </a:lnTo>
                    <a:lnTo>
                      <a:pt x="919" y="0"/>
                    </a:lnTo>
                    <a:lnTo>
                      <a:pt x="927" y="0"/>
                    </a:lnTo>
                    <a:lnTo>
                      <a:pt x="935" y="0"/>
                    </a:lnTo>
                    <a:lnTo>
                      <a:pt x="944" y="0"/>
                    </a:lnTo>
                    <a:lnTo>
                      <a:pt x="952" y="0"/>
                    </a:lnTo>
                    <a:lnTo>
                      <a:pt x="960" y="0"/>
                    </a:lnTo>
                    <a:lnTo>
                      <a:pt x="968" y="0"/>
                    </a:lnTo>
                    <a:lnTo>
                      <a:pt x="977" y="0"/>
                    </a:lnTo>
                    <a:lnTo>
                      <a:pt x="985" y="0"/>
                    </a:lnTo>
                    <a:lnTo>
                      <a:pt x="993" y="10"/>
                    </a:lnTo>
                    <a:lnTo>
                      <a:pt x="1001" y="10"/>
                    </a:lnTo>
                    <a:lnTo>
                      <a:pt x="1010" y="10"/>
                    </a:lnTo>
                    <a:lnTo>
                      <a:pt x="1018" y="10"/>
                    </a:lnTo>
                    <a:lnTo>
                      <a:pt x="1026" y="10"/>
                    </a:lnTo>
                    <a:lnTo>
                      <a:pt x="1034" y="25"/>
                    </a:lnTo>
                    <a:lnTo>
                      <a:pt x="1043" y="25"/>
                    </a:lnTo>
                    <a:lnTo>
                      <a:pt x="1051" y="25"/>
                    </a:lnTo>
                    <a:lnTo>
                      <a:pt x="1059" y="25"/>
                    </a:lnTo>
                    <a:lnTo>
                      <a:pt x="1067" y="25"/>
                    </a:lnTo>
                    <a:lnTo>
                      <a:pt x="1076" y="74"/>
                    </a:lnTo>
                    <a:lnTo>
                      <a:pt x="1084" y="74"/>
                    </a:lnTo>
                    <a:lnTo>
                      <a:pt x="1092" y="74"/>
                    </a:lnTo>
                    <a:lnTo>
                      <a:pt x="1101" y="74"/>
                    </a:lnTo>
                    <a:lnTo>
                      <a:pt x="1109" y="74"/>
                    </a:lnTo>
                    <a:lnTo>
                      <a:pt x="1117" y="91"/>
                    </a:lnTo>
                    <a:lnTo>
                      <a:pt x="1125" y="91"/>
                    </a:lnTo>
                    <a:lnTo>
                      <a:pt x="1134" y="91"/>
                    </a:lnTo>
                    <a:lnTo>
                      <a:pt x="1142" y="91"/>
                    </a:lnTo>
                    <a:lnTo>
                      <a:pt x="1150" y="91"/>
                    </a:lnTo>
                    <a:lnTo>
                      <a:pt x="1158" y="118"/>
                    </a:lnTo>
                    <a:lnTo>
                      <a:pt x="1167" y="118"/>
                    </a:lnTo>
                    <a:lnTo>
                      <a:pt x="1175" y="118"/>
                    </a:lnTo>
                    <a:lnTo>
                      <a:pt x="1183" y="118"/>
                    </a:lnTo>
                    <a:lnTo>
                      <a:pt x="1192" y="118"/>
                    </a:lnTo>
                    <a:lnTo>
                      <a:pt x="1200" y="150"/>
                    </a:lnTo>
                    <a:lnTo>
                      <a:pt x="1208" y="150"/>
                    </a:lnTo>
                    <a:lnTo>
                      <a:pt x="1216" y="150"/>
                    </a:lnTo>
                    <a:lnTo>
                      <a:pt x="1225" y="150"/>
                    </a:lnTo>
                    <a:lnTo>
                      <a:pt x="1233" y="150"/>
                    </a:lnTo>
                    <a:lnTo>
                      <a:pt x="1241" y="171"/>
                    </a:lnTo>
                    <a:lnTo>
                      <a:pt x="1250" y="171"/>
                    </a:lnTo>
                    <a:lnTo>
                      <a:pt x="1258" y="171"/>
                    </a:lnTo>
                    <a:lnTo>
                      <a:pt x="1266" y="171"/>
                    </a:lnTo>
                    <a:lnTo>
                      <a:pt x="1274" y="171"/>
                    </a:lnTo>
                    <a:lnTo>
                      <a:pt x="1283" y="193"/>
                    </a:lnTo>
                    <a:lnTo>
                      <a:pt x="1291" y="193"/>
                    </a:lnTo>
                    <a:lnTo>
                      <a:pt x="1299" y="193"/>
                    </a:lnTo>
                    <a:lnTo>
                      <a:pt x="1307" y="193"/>
                    </a:lnTo>
                    <a:lnTo>
                      <a:pt x="1316" y="193"/>
                    </a:lnTo>
                    <a:lnTo>
                      <a:pt x="1324" y="214"/>
                    </a:lnTo>
                    <a:lnTo>
                      <a:pt x="1332" y="214"/>
                    </a:lnTo>
                    <a:lnTo>
                      <a:pt x="1341" y="214"/>
                    </a:lnTo>
                    <a:lnTo>
                      <a:pt x="1349" y="214"/>
                    </a:lnTo>
                    <a:lnTo>
                      <a:pt x="1357" y="214"/>
                    </a:lnTo>
                    <a:lnTo>
                      <a:pt x="1365" y="227"/>
                    </a:lnTo>
                    <a:lnTo>
                      <a:pt x="1374" y="227"/>
                    </a:lnTo>
                    <a:lnTo>
                      <a:pt x="1382" y="227"/>
                    </a:lnTo>
                    <a:lnTo>
                      <a:pt x="1390" y="227"/>
                    </a:lnTo>
                    <a:lnTo>
                      <a:pt x="1398" y="227"/>
                    </a:lnTo>
                    <a:lnTo>
                      <a:pt x="1407" y="248"/>
                    </a:lnTo>
                    <a:lnTo>
                      <a:pt x="1415" y="248"/>
                    </a:lnTo>
                    <a:lnTo>
                      <a:pt x="1423" y="248"/>
                    </a:lnTo>
                    <a:lnTo>
                      <a:pt x="1432" y="248"/>
                    </a:lnTo>
                    <a:lnTo>
                      <a:pt x="1440" y="248"/>
                    </a:lnTo>
                    <a:lnTo>
                      <a:pt x="1448" y="273"/>
                    </a:lnTo>
                    <a:lnTo>
                      <a:pt x="1456" y="273"/>
                    </a:lnTo>
                    <a:lnTo>
                      <a:pt x="1465" y="273"/>
                    </a:lnTo>
                    <a:lnTo>
                      <a:pt x="1473" y="273"/>
                    </a:lnTo>
                    <a:lnTo>
                      <a:pt x="1481" y="273"/>
                    </a:lnTo>
                    <a:lnTo>
                      <a:pt x="1490" y="297"/>
                    </a:lnTo>
                    <a:lnTo>
                      <a:pt x="1498" y="297"/>
                    </a:lnTo>
                    <a:lnTo>
                      <a:pt x="1506" y="297"/>
                    </a:lnTo>
                    <a:lnTo>
                      <a:pt x="1514" y="297"/>
                    </a:lnTo>
                    <a:lnTo>
                      <a:pt x="1523" y="297"/>
                    </a:lnTo>
                    <a:lnTo>
                      <a:pt x="1531" y="286"/>
                    </a:lnTo>
                    <a:lnTo>
                      <a:pt x="1539" y="286"/>
                    </a:lnTo>
                    <a:lnTo>
                      <a:pt x="1547" y="286"/>
                    </a:lnTo>
                    <a:lnTo>
                      <a:pt x="1556" y="286"/>
                    </a:lnTo>
                    <a:lnTo>
                      <a:pt x="1564" y="286"/>
                    </a:lnTo>
                    <a:lnTo>
                      <a:pt x="1572" y="248"/>
                    </a:lnTo>
                    <a:lnTo>
                      <a:pt x="1581" y="248"/>
                    </a:lnTo>
                    <a:lnTo>
                      <a:pt x="1589" y="248"/>
                    </a:lnTo>
                    <a:lnTo>
                      <a:pt x="1597" y="248"/>
                    </a:lnTo>
                    <a:lnTo>
                      <a:pt x="1605" y="248"/>
                    </a:lnTo>
                    <a:lnTo>
                      <a:pt x="1614" y="212"/>
                    </a:lnTo>
                    <a:lnTo>
                      <a:pt x="1622" y="212"/>
                    </a:lnTo>
                    <a:lnTo>
                      <a:pt x="1630" y="212"/>
                    </a:lnTo>
                    <a:lnTo>
                      <a:pt x="1639" y="212"/>
                    </a:lnTo>
                    <a:lnTo>
                      <a:pt x="1647" y="212"/>
                    </a:lnTo>
                    <a:lnTo>
                      <a:pt x="1655" y="203"/>
                    </a:lnTo>
                    <a:lnTo>
                      <a:pt x="1663" y="203"/>
                    </a:lnTo>
                    <a:lnTo>
                      <a:pt x="1672" y="203"/>
                    </a:lnTo>
                    <a:lnTo>
                      <a:pt x="1680" y="203"/>
                    </a:lnTo>
                    <a:lnTo>
                      <a:pt x="1688" y="203"/>
                    </a:lnTo>
                    <a:lnTo>
                      <a:pt x="1696" y="224"/>
                    </a:lnTo>
                    <a:lnTo>
                      <a:pt x="1705" y="224"/>
                    </a:lnTo>
                    <a:lnTo>
                      <a:pt x="1713" y="224"/>
                    </a:lnTo>
                    <a:lnTo>
                      <a:pt x="1721" y="224"/>
                    </a:lnTo>
                    <a:lnTo>
                      <a:pt x="1730" y="224"/>
                    </a:lnTo>
                    <a:lnTo>
                      <a:pt x="1738" y="241"/>
                    </a:lnTo>
                    <a:lnTo>
                      <a:pt x="1746" y="241"/>
                    </a:lnTo>
                    <a:lnTo>
                      <a:pt x="1754" y="241"/>
                    </a:lnTo>
                    <a:lnTo>
                      <a:pt x="1763" y="241"/>
                    </a:lnTo>
                    <a:lnTo>
                      <a:pt x="1771" y="241"/>
                    </a:lnTo>
                    <a:lnTo>
                      <a:pt x="1779" y="269"/>
                    </a:lnTo>
                    <a:lnTo>
                      <a:pt x="1787" y="269"/>
                    </a:lnTo>
                    <a:lnTo>
                      <a:pt x="1796" y="269"/>
                    </a:lnTo>
                    <a:lnTo>
                      <a:pt x="1804" y="269"/>
                    </a:lnTo>
                    <a:lnTo>
                      <a:pt x="1812" y="269"/>
                    </a:lnTo>
                    <a:lnTo>
                      <a:pt x="1821" y="279"/>
                    </a:lnTo>
                    <a:lnTo>
                      <a:pt x="1829" y="279"/>
                    </a:lnTo>
                    <a:lnTo>
                      <a:pt x="1837" y="279"/>
                    </a:lnTo>
                    <a:lnTo>
                      <a:pt x="1845" y="279"/>
                    </a:lnTo>
                    <a:lnTo>
                      <a:pt x="1854" y="279"/>
                    </a:lnTo>
                    <a:lnTo>
                      <a:pt x="1862" y="295"/>
                    </a:lnTo>
                    <a:lnTo>
                      <a:pt x="1870" y="295"/>
                    </a:lnTo>
                    <a:lnTo>
                      <a:pt x="1879" y="295"/>
                    </a:lnTo>
                    <a:lnTo>
                      <a:pt x="1887" y="295"/>
                    </a:lnTo>
                    <a:lnTo>
                      <a:pt x="1895" y="295"/>
                    </a:lnTo>
                    <a:lnTo>
                      <a:pt x="1903" y="311"/>
                    </a:lnTo>
                    <a:lnTo>
                      <a:pt x="1912" y="311"/>
                    </a:lnTo>
                    <a:lnTo>
                      <a:pt x="1920" y="311"/>
                    </a:lnTo>
                    <a:lnTo>
                      <a:pt x="1928" y="311"/>
                    </a:lnTo>
                    <a:lnTo>
                      <a:pt x="1936" y="311"/>
                    </a:lnTo>
                    <a:lnTo>
                      <a:pt x="1945" y="307"/>
                    </a:lnTo>
                    <a:lnTo>
                      <a:pt x="1953" y="307"/>
                    </a:lnTo>
                    <a:lnTo>
                      <a:pt x="1961" y="307"/>
                    </a:lnTo>
                    <a:lnTo>
                      <a:pt x="1970" y="307"/>
                    </a:lnTo>
                    <a:lnTo>
                      <a:pt x="1978" y="307"/>
                    </a:lnTo>
                    <a:lnTo>
                      <a:pt x="1986" y="328"/>
                    </a:lnTo>
                    <a:lnTo>
                      <a:pt x="1994" y="328"/>
                    </a:lnTo>
                    <a:lnTo>
                      <a:pt x="2003" y="328"/>
                    </a:lnTo>
                    <a:lnTo>
                      <a:pt x="2011" y="328"/>
                    </a:lnTo>
                    <a:lnTo>
                      <a:pt x="2019" y="328"/>
                    </a:lnTo>
                    <a:lnTo>
                      <a:pt x="2027" y="326"/>
                    </a:lnTo>
                    <a:lnTo>
                      <a:pt x="2036" y="326"/>
                    </a:lnTo>
                    <a:lnTo>
                      <a:pt x="2044" y="326"/>
                    </a:lnTo>
                    <a:lnTo>
                      <a:pt x="2052" y="326"/>
                    </a:lnTo>
                    <a:lnTo>
                      <a:pt x="2060" y="326"/>
                    </a:lnTo>
                    <a:lnTo>
                      <a:pt x="2069" y="330"/>
                    </a:lnTo>
                    <a:lnTo>
                      <a:pt x="2077" y="330"/>
                    </a:lnTo>
                    <a:lnTo>
                      <a:pt x="2085" y="330"/>
                    </a:lnTo>
                    <a:lnTo>
                      <a:pt x="2093" y="330"/>
                    </a:lnTo>
                    <a:lnTo>
                      <a:pt x="2102" y="330"/>
                    </a:lnTo>
                    <a:lnTo>
                      <a:pt x="2110" y="341"/>
                    </a:lnTo>
                    <a:lnTo>
                      <a:pt x="2118" y="341"/>
                    </a:lnTo>
                    <a:lnTo>
                      <a:pt x="2126" y="341"/>
                    </a:lnTo>
                    <a:lnTo>
                      <a:pt x="2135" y="341"/>
                    </a:lnTo>
                    <a:lnTo>
                      <a:pt x="2143" y="341"/>
                    </a:lnTo>
                    <a:lnTo>
                      <a:pt x="2151" y="343"/>
                    </a:lnTo>
                    <a:lnTo>
                      <a:pt x="2160" y="343"/>
                    </a:lnTo>
                    <a:lnTo>
                      <a:pt x="2168" y="343"/>
                    </a:lnTo>
                    <a:lnTo>
                      <a:pt x="2176" y="343"/>
                    </a:lnTo>
                    <a:lnTo>
                      <a:pt x="2184" y="343"/>
                    </a:lnTo>
                    <a:lnTo>
                      <a:pt x="2193" y="360"/>
                    </a:lnTo>
                    <a:lnTo>
                      <a:pt x="2201" y="360"/>
                    </a:lnTo>
                    <a:lnTo>
                      <a:pt x="2209" y="360"/>
                    </a:lnTo>
                    <a:lnTo>
                      <a:pt x="2218" y="360"/>
                    </a:lnTo>
                    <a:lnTo>
                      <a:pt x="2226" y="360"/>
                    </a:lnTo>
                    <a:lnTo>
                      <a:pt x="2234" y="371"/>
                    </a:lnTo>
                    <a:lnTo>
                      <a:pt x="2242" y="371"/>
                    </a:lnTo>
                    <a:lnTo>
                      <a:pt x="2251" y="371"/>
                    </a:lnTo>
                    <a:lnTo>
                      <a:pt x="2259" y="371"/>
                    </a:lnTo>
                    <a:lnTo>
                      <a:pt x="2267" y="371"/>
                    </a:lnTo>
                    <a:lnTo>
                      <a:pt x="2275" y="398"/>
                    </a:lnTo>
                    <a:lnTo>
                      <a:pt x="2284" y="398"/>
                    </a:lnTo>
                    <a:lnTo>
                      <a:pt x="2292" y="398"/>
                    </a:lnTo>
                    <a:lnTo>
                      <a:pt x="2300" y="398"/>
                    </a:lnTo>
                    <a:lnTo>
                      <a:pt x="2309" y="398"/>
                    </a:lnTo>
                    <a:lnTo>
                      <a:pt x="2317" y="415"/>
                    </a:lnTo>
                    <a:lnTo>
                      <a:pt x="2325" y="415"/>
                    </a:lnTo>
                    <a:lnTo>
                      <a:pt x="2333" y="415"/>
                    </a:lnTo>
                    <a:lnTo>
                      <a:pt x="2342" y="415"/>
                    </a:lnTo>
                    <a:lnTo>
                      <a:pt x="2350" y="415"/>
                    </a:lnTo>
                    <a:lnTo>
                      <a:pt x="2358" y="430"/>
                    </a:lnTo>
                    <a:lnTo>
                      <a:pt x="2366" y="430"/>
                    </a:lnTo>
                    <a:lnTo>
                      <a:pt x="2375" y="430"/>
                    </a:lnTo>
                    <a:lnTo>
                      <a:pt x="2383" y="430"/>
                    </a:lnTo>
                    <a:lnTo>
                      <a:pt x="2391" y="430"/>
                    </a:lnTo>
                    <a:lnTo>
                      <a:pt x="2400" y="437"/>
                    </a:lnTo>
                    <a:lnTo>
                      <a:pt x="2408" y="437"/>
                    </a:lnTo>
                    <a:lnTo>
                      <a:pt x="2416" y="437"/>
                    </a:lnTo>
                    <a:lnTo>
                      <a:pt x="2424" y="437"/>
                    </a:lnTo>
                    <a:lnTo>
                      <a:pt x="2433" y="437"/>
                    </a:lnTo>
                    <a:lnTo>
                      <a:pt x="2441" y="451"/>
                    </a:lnTo>
                    <a:lnTo>
                      <a:pt x="2449" y="451"/>
                    </a:lnTo>
                    <a:lnTo>
                      <a:pt x="2458" y="451"/>
                    </a:lnTo>
                    <a:lnTo>
                      <a:pt x="2466" y="451"/>
                    </a:lnTo>
                    <a:lnTo>
                      <a:pt x="2474" y="451"/>
                    </a:lnTo>
                    <a:lnTo>
                      <a:pt x="2482" y="464"/>
                    </a:lnTo>
                    <a:lnTo>
                      <a:pt x="2491" y="464"/>
                    </a:lnTo>
                    <a:lnTo>
                      <a:pt x="2499" y="464"/>
                    </a:lnTo>
                    <a:lnTo>
                      <a:pt x="2507" y="464"/>
                    </a:lnTo>
                    <a:lnTo>
                      <a:pt x="2515" y="464"/>
                    </a:lnTo>
                    <a:lnTo>
                      <a:pt x="2524" y="449"/>
                    </a:lnTo>
                    <a:lnTo>
                      <a:pt x="2532" y="449"/>
                    </a:lnTo>
                    <a:lnTo>
                      <a:pt x="2540" y="449"/>
                    </a:lnTo>
                    <a:lnTo>
                      <a:pt x="2549" y="449"/>
                    </a:lnTo>
                    <a:lnTo>
                      <a:pt x="2557" y="449"/>
                    </a:lnTo>
                    <a:lnTo>
                      <a:pt x="2565" y="453"/>
                    </a:lnTo>
                    <a:lnTo>
                      <a:pt x="2573" y="453"/>
                    </a:lnTo>
                    <a:lnTo>
                      <a:pt x="2582" y="453"/>
                    </a:lnTo>
                    <a:lnTo>
                      <a:pt x="2590" y="453"/>
                    </a:lnTo>
                    <a:lnTo>
                      <a:pt x="2598" y="453"/>
                    </a:lnTo>
                    <a:lnTo>
                      <a:pt x="2606" y="464"/>
                    </a:lnTo>
                    <a:lnTo>
                      <a:pt x="2615" y="464"/>
                    </a:lnTo>
                    <a:lnTo>
                      <a:pt x="2623" y="464"/>
                    </a:lnTo>
                    <a:lnTo>
                      <a:pt x="2631" y="464"/>
                    </a:lnTo>
                    <a:lnTo>
                      <a:pt x="2640" y="464"/>
                    </a:lnTo>
                    <a:lnTo>
                      <a:pt x="2648" y="468"/>
                    </a:lnTo>
                    <a:lnTo>
                      <a:pt x="2656" y="468"/>
                    </a:lnTo>
                    <a:lnTo>
                      <a:pt x="2664" y="468"/>
                    </a:lnTo>
                    <a:lnTo>
                      <a:pt x="2673" y="468"/>
                    </a:lnTo>
                    <a:lnTo>
                      <a:pt x="2681" y="468"/>
                    </a:lnTo>
                    <a:lnTo>
                      <a:pt x="2689" y="458"/>
                    </a:lnTo>
                    <a:lnTo>
                      <a:pt x="2698" y="458"/>
                    </a:lnTo>
                    <a:lnTo>
                      <a:pt x="2706" y="458"/>
                    </a:lnTo>
                    <a:lnTo>
                      <a:pt x="2714" y="458"/>
                    </a:lnTo>
                    <a:lnTo>
                      <a:pt x="2722" y="458"/>
                    </a:lnTo>
                    <a:lnTo>
                      <a:pt x="2731" y="460"/>
                    </a:lnTo>
                    <a:lnTo>
                      <a:pt x="2739" y="460"/>
                    </a:lnTo>
                    <a:lnTo>
                      <a:pt x="2747" y="460"/>
                    </a:lnTo>
                    <a:lnTo>
                      <a:pt x="2755" y="460"/>
                    </a:lnTo>
                    <a:lnTo>
                      <a:pt x="2764" y="460"/>
                    </a:lnTo>
                    <a:lnTo>
                      <a:pt x="2772" y="456"/>
                    </a:lnTo>
                    <a:lnTo>
                      <a:pt x="2780" y="456"/>
                    </a:lnTo>
                    <a:lnTo>
                      <a:pt x="2789" y="456"/>
                    </a:lnTo>
                    <a:lnTo>
                      <a:pt x="2797" y="456"/>
                    </a:lnTo>
                    <a:lnTo>
                      <a:pt x="2805" y="456"/>
                    </a:lnTo>
                    <a:lnTo>
                      <a:pt x="2813" y="468"/>
                    </a:lnTo>
                    <a:lnTo>
                      <a:pt x="2822" y="468"/>
                    </a:lnTo>
                    <a:lnTo>
                      <a:pt x="2830" y="468"/>
                    </a:lnTo>
                    <a:lnTo>
                      <a:pt x="2838" y="468"/>
                    </a:lnTo>
                    <a:lnTo>
                      <a:pt x="2846" y="468"/>
                    </a:lnTo>
                    <a:lnTo>
                      <a:pt x="2855" y="468"/>
                    </a:lnTo>
                    <a:lnTo>
                      <a:pt x="2863" y="468"/>
                    </a:lnTo>
                    <a:lnTo>
                      <a:pt x="2871" y="468"/>
                    </a:lnTo>
                    <a:lnTo>
                      <a:pt x="2880" y="468"/>
                    </a:lnTo>
                    <a:lnTo>
                      <a:pt x="2888" y="468"/>
                    </a:lnTo>
                    <a:lnTo>
                      <a:pt x="2896" y="481"/>
                    </a:lnTo>
                    <a:lnTo>
                      <a:pt x="2904" y="481"/>
                    </a:lnTo>
                    <a:lnTo>
                      <a:pt x="2913" y="481"/>
                    </a:lnTo>
                    <a:lnTo>
                      <a:pt x="2921" y="481"/>
                    </a:lnTo>
                    <a:lnTo>
                      <a:pt x="2929" y="481"/>
                    </a:lnTo>
                    <a:lnTo>
                      <a:pt x="2938" y="481"/>
                    </a:lnTo>
                    <a:lnTo>
                      <a:pt x="2946" y="481"/>
                    </a:lnTo>
                    <a:lnTo>
                      <a:pt x="2954" y="481"/>
                    </a:lnTo>
                    <a:lnTo>
                      <a:pt x="2962" y="481"/>
                    </a:lnTo>
                    <a:lnTo>
                      <a:pt x="2971" y="481"/>
                    </a:lnTo>
                    <a:lnTo>
                      <a:pt x="2979" y="481"/>
                    </a:lnTo>
                    <a:lnTo>
                      <a:pt x="2987" y="481"/>
                    </a:lnTo>
                    <a:lnTo>
                      <a:pt x="2995" y="481"/>
                    </a:lnTo>
                    <a:lnTo>
                      <a:pt x="3004" y="481"/>
                    </a:lnTo>
                    <a:lnTo>
                      <a:pt x="3012" y="481"/>
                    </a:lnTo>
                    <a:lnTo>
                      <a:pt x="3020" y="481"/>
                    </a:lnTo>
                    <a:lnTo>
                      <a:pt x="3029" y="481"/>
                    </a:lnTo>
                    <a:lnTo>
                      <a:pt x="3037" y="481"/>
                    </a:lnTo>
                    <a:lnTo>
                      <a:pt x="3045" y="481"/>
                    </a:lnTo>
                    <a:lnTo>
                      <a:pt x="3053" y="481"/>
                    </a:lnTo>
                    <a:lnTo>
                      <a:pt x="3062" y="481"/>
                    </a:lnTo>
                    <a:lnTo>
                      <a:pt x="3070" y="481"/>
                    </a:lnTo>
                    <a:lnTo>
                      <a:pt x="3078" y="481"/>
                    </a:lnTo>
                    <a:lnTo>
                      <a:pt x="3086" y="481"/>
                    </a:lnTo>
                    <a:lnTo>
                      <a:pt x="3095" y="481"/>
                    </a:lnTo>
                    <a:lnTo>
                      <a:pt x="3103" y="481"/>
                    </a:lnTo>
                    <a:lnTo>
                      <a:pt x="3111" y="481"/>
                    </a:lnTo>
                    <a:lnTo>
                      <a:pt x="3119" y="481"/>
                    </a:lnTo>
                    <a:lnTo>
                      <a:pt x="3128" y="481"/>
                    </a:lnTo>
                    <a:lnTo>
                      <a:pt x="3136" y="481"/>
                    </a:lnTo>
                    <a:lnTo>
                      <a:pt x="3144" y="481"/>
                    </a:lnTo>
                    <a:lnTo>
                      <a:pt x="3152" y="481"/>
                    </a:lnTo>
                    <a:lnTo>
                      <a:pt x="3161" y="481"/>
                    </a:lnTo>
                    <a:lnTo>
                      <a:pt x="3169" y="481"/>
                    </a:lnTo>
                    <a:lnTo>
                      <a:pt x="3177" y="481"/>
                    </a:lnTo>
                    <a:lnTo>
                      <a:pt x="3185" y="477"/>
                    </a:lnTo>
                    <a:lnTo>
                      <a:pt x="3194" y="477"/>
                    </a:lnTo>
                    <a:lnTo>
                      <a:pt x="3202" y="477"/>
                    </a:lnTo>
                    <a:lnTo>
                      <a:pt x="3210" y="477"/>
                    </a:lnTo>
                    <a:lnTo>
                      <a:pt x="3219" y="477"/>
                    </a:lnTo>
                    <a:lnTo>
                      <a:pt x="3227" y="432"/>
                    </a:lnTo>
                    <a:lnTo>
                      <a:pt x="3235" y="432"/>
                    </a:lnTo>
                    <a:lnTo>
                      <a:pt x="3243" y="432"/>
                    </a:lnTo>
                    <a:lnTo>
                      <a:pt x="3252" y="432"/>
                    </a:lnTo>
                    <a:lnTo>
                      <a:pt x="3260" y="432"/>
                    </a:lnTo>
                    <a:lnTo>
                      <a:pt x="3268" y="413"/>
                    </a:lnTo>
                    <a:lnTo>
                      <a:pt x="3277" y="413"/>
                    </a:lnTo>
                    <a:lnTo>
                      <a:pt x="3285" y="413"/>
                    </a:lnTo>
                    <a:lnTo>
                      <a:pt x="3293" y="413"/>
                    </a:lnTo>
                    <a:lnTo>
                      <a:pt x="3301" y="413"/>
                    </a:lnTo>
                    <a:lnTo>
                      <a:pt x="3310" y="411"/>
                    </a:lnTo>
                    <a:lnTo>
                      <a:pt x="3318" y="411"/>
                    </a:lnTo>
                    <a:lnTo>
                      <a:pt x="3326" y="411"/>
                    </a:lnTo>
                    <a:lnTo>
                      <a:pt x="3334" y="411"/>
                    </a:lnTo>
                    <a:lnTo>
                      <a:pt x="3343" y="411"/>
                    </a:lnTo>
                    <a:lnTo>
                      <a:pt x="3351" y="411"/>
                    </a:lnTo>
                    <a:lnTo>
                      <a:pt x="3359" y="411"/>
                    </a:lnTo>
                    <a:lnTo>
                      <a:pt x="3368" y="411"/>
                    </a:lnTo>
                    <a:lnTo>
                      <a:pt x="3376" y="411"/>
                    </a:lnTo>
                    <a:lnTo>
                      <a:pt x="3384" y="411"/>
                    </a:lnTo>
                    <a:lnTo>
                      <a:pt x="3392" y="392"/>
                    </a:lnTo>
                    <a:lnTo>
                      <a:pt x="3401" y="392"/>
                    </a:lnTo>
                    <a:lnTo>
                      <a:pt x="3409" y="392"/>
                    </a:lnTo>
                    <a:lnTo>
                      <a:pt x="3417" y="392"/>
                    </a:lnTo>
                    <a:lnTo>
                      <a:pt x="3425" y="392"/>
                    </a:lnTo>
                    <a:lnTo>
                      <a:pt x="3434" y="407"/>
                    </a:lnTo>
                    <a:lnTo>
                      <a:pt x="3442" y="407"/>
                    </a:lnTo>
                    <a:lnTo>
                      <a:pt x="3450" y="407"/>
                    </a:lnTo>
                    <a:lnTo>
                      <a:pt x="3459" y="407"/>
                    </a:lnTo>
                    <a:lnTo>
                      <a:pt x="3467" y="407"/>
                    </a:lnTo>
                    <a:lnTo>
                      <a:pt x="3475" y="400"/>
                    </a:lnTo>
                    <a:lnTo>
                      <a:pt x="3483" y="400"/>
                    </a:lnTo>
                    <a:lnTo>
                      <a:pt x="3492" y="400"/>
                    </a:lnTo>
                    <a:lnTo>
                      <a:pt x="3500" y="400"/>
                    </a:lnTo>
                    <a:lnTo>
                      <a:pt x="3508" y="400"/>
                    </a:lnTo>
                    <a:lnTo>
                      <a:pt x="3517" y="392"/>
                    </a:lnTo>
                    <a:lnTo>
                      <a:pt x="3525" y="392"/>
                    </a:lnTo>
                    <a:lnTo>
                      <a:pt x="3533" y="392"/>
                    </a:lnTo>
                    <a:lnTo>
                      <a:pt x="3541" y="392"/>
                    </a:lnTo>
                    <a:lnTo>
                      <a:pt x="3550" y="392"/>
                    </a:lnTo>
                    <a:lnTo>
                      <a:pt x="3558" y="411"/>
                    </a:lnTo>
                    <a:lnTo>
                      <a:pt x="3566" y="411"/>
                    </a:lnTo>
                    <a:lnTo>
                      <a:pt x="3574" y="411"/>
                    </a:lnTo>
                    <a:lnTo>
                      <a:pt x="3583" y="411"/>
                    </a:lnTo>
                    <a:lnTo>
                      <a:pt x="3591" y="411"/>
                    </a:lnTo>
                    <a:lnTo>
                      <a:pt x="3599" y="411"/>
                    </a:lnTo>
                    <a:lnTo>
                      <a:pt x="3608" y="411"/>
                    </a:lnTo>
                    <a:lnTo>
                      <a:pt x="3616" y="411"/>
                    </a:lnTo>
                    <a:lnTo>
                      <a:pt x="3624" y="411"/>
                    </a:lnTo>
                    <a:lnTo>
                      <a:pt x="3632" y="411"/>
                    </a:lnTo>
                    <a:lnTo>
                      <a:pt x="3641" y="409"/>
                    </a:lnTo>
                    <a:lnTo>
                      <a:pt x="3649" y="409"/>
                    </a:lnTo>
                    <a:lnTo>
                      <a:pt x="3657" y="409"/>
                    </a:lnTo>
                    <a:lnTo>
                      <a:pt x="3665" y="409"/>
                    </a:lnTo>
                    <a:lnTo>
                      <a:pt x="3674" y="409"/>
                    </a:lnTo>
                    <a:lnTo>
                      <a:pt x="3682" y="422"/>
                    </a:lnTo>
                    <a:lnTo>
                      <a:pt x="3690" y="422"/>
                    </a:lnTo>
                    <a:lnTo>
                      <a:pt x="3699" y="422"/>
                    </a:lnTo>
                    <a:lnTo>
                      <a:pt x="3707" y="422"/>
                    </a:lnTo>
                    <a:lnTo>
                      <a:pt x="3715" y="422"/>
                    </a:lnTo>
                  </a:path>
                </a:pathLst>
              </a:custGeom>
              <a:noFill/>
              <a:ln w="1905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98" name="Line 59"/>
              <p:cNvSpPr>
                <a:spLocks noChangeShapeType="1"/>
              </p:cNvSpPr>
              <p:nvPr/>
            </p:nvSpPr>
            <p:spPr bwMode="auto">
              <a:xfrm flipV="1">
                <a:off x="2457405" y="2969280"/>
                <a:ext cx="0" cy="587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endParaRPr>
              </a:p>
            </p:txBody>
          </p:sp>
          <p:sp>
            <p:nvSpPr>
              <p:cNvPr id="99" name="Rectangle 98"/>
              <p:cNvSpPr>
                <a:spLocks noChangeArrowheads="1"/>
              </p:cNvSpPr>
              <p:nvPr/>
            </p:nvSpPr>
            <p:spPr bwMode="auto">
              <a:xfrm>
                <a:off x="2444750" y="3078817"/>
                <a:ext cx="96582" cy="242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grpSp>
        <p:cxnSp>
          <p:nvCxnSpPr>
            <p:cNvPr id="81" name="Straight Arrow Connector 80"/>
            <p:cNvCxnSpPr>
              <a:cxnSpLocks/>
            </p:cNvCxnSpPr>
            <p:nvPr/>
          </p:nvCxnSpPr>
          <p:spPr>
            <a:xfrm flipH="1">
              <a:off x="2752736" y="3608590"/>
              <a:ext cx="239800" cy="55629"/>
            </a:xfrm>
            <a:prstGeom prst="straightConnector1">
              <a:avLst/>
            </a:prstGeom>
            <a:noFill/>
            <a:ln w="6350" cap="flat" cmpd="sng" algn="ctr">
              <a:solidFill>
                <a:sysClr val="window" lastClr="FFFFFF">
                  <a:lumMod val="50000"/>
                </a:sysClr>
              </a:solidFill>
              <a:prstDash val="solid"/>
              <a:miter lim="800000"/>
              <a:tailEnd type="stealth"/>
            </a:ln>
            <a:effectLst/>
          </p:spPr>
        </p:cxnSp>
        <p:sp>
          <p:nvSpPr>
            <p:cNvPr id="82" name="Rectangle 81"/>
            <p:cNvSpPr>
              <a:spLocks noChangeArrowheads="1"/>
            </p:cNvSpPr>
            <p:nvPr/>
          </p:nvSpPr>
          <p:spPr bwMode="auto">
            <a:xfrm>
              <a:off x="3056467" y="3510255"/>
              <a:ext cx="138178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True value exceeds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the 8-bit precision</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262626"/>
                  </a:solidFill>
                  <a:effectLst/>
                  <a:uLnTx/>
                  <a:uFillTx/>
                  <a:latin typeface="Arial" panose="020B0604020202020204" pitchFamily="34" charset="0"/>
                </a:rPr>
                <a:t> </a:t>
              </a:r>
              <a:endParaRPr kumimoji="0" lang="en-US" altLang="en-US" sz="1400" b="0" i="0" u="none" strike="noStrike" kern="0" cap="none" spc="0" normalizeH="0" baseline="0" noProof="0" dirty="0">
                <a:ln>
                  <a:noFill/>
                </a:ln>
                <a:solidFill>
                  <a:prstClr val="black"/>
                </a:solidFill>
                <a:effectLst/>
                <a:uLnTx/>
                <a:uFillTx/>
                <a:latin typeface="Arial" panose="020B0604020202020204" pitchFamily="34" charset="0"/>
              </a:endParaRPr>
            </a:p>
          </p:txBody>
        </p:sp>
      </p:grpSp>
      <p:sp>
        <p:nvSpPr>
          <p:cNvPr id="70" name="TextBox 69"/>
          <p:cNvSpPr txBox="1"/>
          <p:nvPr/>
        </p:nvSpPr>
        <p:spPr>
          <a:xfrm>
            <a:off x="842693" y="5018926"/>
            <a:ext cx="2536477" cy="467404"/>
          </a:xfrm>
          <a:prstGeom prst="rect">
            <a:avLst/>
          </a:prstGeom>
          <a:noFill/>
        </p:spPr>
        <p:txBody>
          <a:bodyPr wrap="none" rtlCol="0">
            <a:spAutoFit/>
          </a:bodyPr>
          <a:lstStyle/>
          <a:p>
            <a:r>
              <a:rPr lang="en-US" dirty="0"/>
              <a:t>Without Correction</a:t>
            </a:r>
          </a:p>
        </p:txBody>
      </p:sp>
      <p:sp>
        <p:nvSpPr>
          <p:cNvPr id="100" name="TextBox 99"/>
          <p:cNvSpPr txBox="1"/>
          <p:nvPr/>
        </p:nvSpPr>
        <p:spPr>
          <a:xfrm>
            <a:off x="5633923" y="5024734"/>
            <a:ext cx="2130744" cy="467404"/>
          </a:xfrm>
          <a:prstGeom prst="rect">
            <a:avLst/>
          </a:prstGeom>
          <a:noFill/>
        </p:spPr>
        <p:txBody>
          <a:bodyPr wrap="none" rtlCol="0">
            <a:spAutoFit/>
          </a:bodyPr>
          <a:lstStyle/>
          <a:p>
            <a:r>
              <a:rPr lang="en-US" dirty="0"/>
              <a:t>With Correction</a:t>
            </a:r>
          </a:p>
        </p:txBody>
      </p:sp>
    </p:spTree>
    <p:extLst>
      <p:ext uri="{BB962C8B-B14F-4D97-AF65-F5344CB8AC3E}">
        <p14:creationId xmlns:p14="http://schemas.microsoft.com/office/powerpoint/2010/main" val="9545271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P spid="66" grpId="0"/>
    </p:bldLst>
  </p:timing>
</p:sld>
</file>

<file path=ppt/slides/slide86.xml><?xml version="1.0" encoding="utf-8"?>
<p:sld xmlns:a="http://schemas.openxmlformats.org/drawingml/2006/main" xmlns:r="http://schemas.openxmlformats.org/officeDocument/2006/relationships" xmlns:p="http://schemas.openxmlformats.org/presentationml/2006/main">
  <p:cSld>
    <p:bg>
      <p:bgPr>
        <a:solidFill>
          <a:srgbClr val="F4F9F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18327" y="10852"/>
            <a:ext cx="10515600" cy="1030475"/>
          </a:xfrm>
        </p:spPr>
        <p:txBody>
          <a:bodyPr/>
          <a:lstStyle/>
          <a:p>
            <a:r>
              <a:rPr lang="en-US" dirty="0"/>
              <a:t>Case study: Simplicity bias</a:t>
            </a:r>
          </a:p>
        </p:txBody>
      </p:sp>
      <p:grpSp>
        <p:nvGrpSpPr>
          <p:cNvPr id="78" name="Group 77"/>
          <p:cNvGrpSpPr/>
          <p:nvPr/>
        </p:nvGrpSpPr>
        <p:grpSpPr>
          <a:xfrm>
            <a:off x="262071" y="1639579"/>
            <a:ext cx="4931529" cy="2331496"/>
            <a:chOff x="843096" y="1734829"/>
            <a:chExt cx="4931529" cy="2331496"/>
          </a:xfrm>
        </p:grpSpPr>
        <p:grpSp>
          <p:nvGrpSpPr>
            <p:cNvPr id="76" name="Group 75"/>
            <p:cNvGrpSpPr/>
            <p:nvPr/>
          </p:nvGrpSpPr>
          <p:grpSpPr>
            <a:xfrm>
              <a:off x="940772" y="1734829"/>
              <a:ext cx="4833853" cy="948359"/>
              <a:chOff x="940772" y="1734831"/>
              <a:chExt cx="4833853" cy="843781"/>
            </a:xfrm>
          </p:grpSpPr>
          <p:sp>
            <p:nvSpPr>
              <p:cNvPr id="5" name="Line 6"/>
              <p:cNvSpPr>
                <a:spLocks noChangeShapeType="1"/>
              </p:cNvSpPr>
              <p:nvPr/>
            </p:nvSpPr>
            <p:spPr bwMode="auto">
              <a:xfrm>
                <a:off x="940772" y="2380116"/>
                <a:ext cx="4833853"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endParaRPr>
              </a:p>
            </p:txBody>
          </p:sp>
          <p:sp>
            <p:nvSpPr>
              <p:cNvPr id="6" name="Line 7"/>
              <p:cNvSpPr>
                <a:spLocks noChangeShapeType="1"/>
              </p:cNvSpPr>
              <p:nvPr/>
            </p:nvSpPr>
            <p:spPr bwMode="auto">
              <a:xfrm flipV="1">
                <a:off x="1747095" y="2356180"/>
                <a:ext cx="0" cy="23936"/>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endParaRPr>
              </a:p>
            </p:txBody>
          </p:sp>
          <p:sp>
            <p:nvSpPr>
              <p:cNvPr id="7" name="Line 8"/>
              <p:cNvSpPr>
                <a:spLocks noChangeShapeType="1"/>
              </p:cNvSpPr>
              <p:nvPr/>
            </p:nvSpPr>
            <p:spPr bwMode="auto">
              <a:xfrm flipV="1">
                <a:off x="2552057" y="2356180"/>
                <a:ext cx="0" cy="23936"/>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endParaRPr>
              </a:p>
            </p:txBody>
          </p:sp>
          <p:sp>
            <p:nvSpPr>
              <p:cNvPr id="8" name="Line 9"/>
              <p:cNvSpPr>
                <a:spLocks noChangeShapeType="1"/>
              </p:cNvSpPr>
              <p:nvPr/>
            </p:nvSpPr>
            <p:spPr bwMode="auto">
              <a:xfrm flipV="1">
                <a:off x="3357017" y="2356180"/>
                <a:ext cx="0" cy="23936"/>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endParaRPr>
              </a:p>
            </p:txBody>
          </p:sp>
          <p:sp>
            <p:nvSpPr>
              <p:cNvPr id="9" name="Line 10"/>
              <p:cNvSpPr>
                <a:spLocks noChangeShapeType="1"/>
              </p:cNvSpPr>
              <p:nvPr/>
            </p:nvSpPr>
            <p:spPr bwMode="auto">
              <a:xfrm flipV="1">
                <a:off x="4163340" y="2356180"/>
                <a:ext cx="0" cy="23936"/>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endParaRPr>
              </a:p>
            </p:txBody>
          </p:sp>
          <p:sp>
            <p:nvSpPr>
              <p:cNvPr id="10" name="Line 11"/>
              <p:cNvSpPr>
                <a:spLocks noChangeShapeType="1"/>
              </p:cNvSpPr>
              <p:nvPr/>
            </p:nvSpPr>
            <p:spPr bwMode="auto">
              <a:xfrm flipV="1">
                <a:off x="4969663" y="2356180"/>
                <a:ext cx="0" cy="23936"/>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endParaRPr>
              </a:p>
            </p:txBody>
          </p:sp>
          <p:sp>
            <p:nvSpPr>
              <p:cNvPr id="11" name="Rectangle 10"/>
              <p:cNvSpPr>
                <a:spLocks noChangeArrowheads="1"/>
              </p:cNvSpPr>
              <p:nvPr/>
            </p:nvSpPr>
            <p:spPr bwMode="auto">
              <a:xfrm>
                <a:off x="1570885" y="2414310"/>
                <a:ext cx="424796" cy="164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10000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12" name="Rectangle 11"/>
              <p:cNvSpPr>
                <a:spLocks noChangeArrowheads="1"/>
              </p:cNvSpPr>
              <p:nvPr/>
            </p:nvSpPr>
            <p:spPr bwMode="auto">
              <a:xfrm>
                <a:off x="5296639" y="2414310"/>
                <a:ext cx="424796" cy="164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60000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13" name="Line 22"/>
              <p:cNvSpPr>
                <a:spLocks noChangeShapeType="1"/>
              </p:cNvSpPr>
              <p:nvPr/>
            </p:nvSpPr>
            <p:spPr bwMode="auto">
              <a:xfrm flipV="1">
                <a:off x="940772" y="1925334"/>
                <a:ext cx="0" cy="454782"/>
              </a:xfrm>
              <a:prstGeom prst="line">
                <a:avLst/>
              </a:prstGeom>
              <a:noFill/>
              <a:ln w="7938"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endParaRPr>
              </a:p>
            </p:txBody>
          </p:sp>
          <p:sp>
            <p:nvSpPr>
              <p:cNvPr id="14" name="Freeform 13"/>
              <p:cNvSpPr>
                <a:spLocks/>
              </p:cNvSpPr>
              <p:nvPr/>
            </p:nvSpPr>
            <p:spPr bwMode="auto">
              <a:xfrm>
                <a:off x="1909177" y="1945850"/>
                <a:ext cx="280579" cy="399387"/>
              </a:xfrm>
              <a:custGeom>
                <a:avLst/>
                <a:gdLst>
                  <a:gd name="T0" fmla="*/ 3 w 206"/>
                  <a:gd name="T1" fmla="*/ 584 h 584"/>
                  <a:gd name="T2" fmla="*/ 6 w 206"/>
                  <a:gd name="T3" fmla="*/ 584 h 584"/>
                  <a:gd name="T4" fmla="*/ 9 w 206"/>
                  <a:gd name="T5" fmla="*/ 584 h 584"/>
                  <a:gd name="T6" fmla="*/ 12 w 206"/>
                  <a:gd name="T7" fmla="*/ 583 h 584"/>
                  <a:gd name="T8" fmla="*/ 16 w 206"/>
                  <a:gd name="T9" fmla="*/ 584 h 584"/>
                  <a:gd name="T10" fmla="*/ 19 w 206"/>
                  <a:gd name="T11" fmla="*/ 584 h 584"/>
                  <a:gd name="T12" fmla="*/ 22 w 206"/>
                  <a:gd name="T13" fmla="*/ 584 h 584"/>
                  <a:gd name="T14" fmla="*/ 25 w 206"/>
                  <a:gd name="T15" fmla="*/ 582 h 584"/>
                  <a:gd name="T16" fmla="*/ 28 w 206"/>
                  <a:gd name="T17" fmla="*/ 582 h 584"/>
                  <a:gd name="T18" fmla="*/ 32 w 206"/>
                  <a:gd name="T19" fmla="*/ 583 h 584"/>
                  <a:gd name="T20" fmla="*/ 35 w 206"/>
                  <a:gd name="T21" fmla="*/ 583 h 584"/>
                  <a:gd name="T22" fmla="*/ 38 w 206"/>
                  <a:gd name="T23" fmla="*/ 583 h 584"/>
                  <a:gd name="T24" fmla="*/ 42 w 206"/>
                  <a:gd name="T25" fmla="*/ 582 h 584"/>
                  <a:gd name="T26" fmla="*/ 45 w 206"/>
                  <a:gd name="T27" fmla="*/ 584 h 584"/>
                  <a:gd name="T28" fmla="*/ 48 w 206"/>
                  <a:gd name="T29" fmla="*/ 584 h 584"/>
                  <a:gd name="T30" fmla="*/ 52 w 206"/>
                  <a:gd name="T31" fmla="*/ 584 h 584"/>
                  <a:gd name="T32" fmla="*/ 55 w 206"/>
                  <a:gd name="T33" fmla="*/ 581 h 584"/>
                  <a:gd name="T34" fmla="*/ 58 w 206"/>
                  <a:gd name="T35" fmla="*/ 581 h 584"/>
                  <a:gd name="T36" fmla="*/ 61 w 206"/>
                  <a:gd name="T37" fmla="*/ 581 h 584"/>
                  <a:gd name="T38" fmla="*/ 64 w 206"/>
                  <a:gd name="T39" fmla="*/ 583 h 584"/>
                  <a:gd name="T40" fmla="*/ 67 w 206"/>
                  <a:gd name="T41" fmla="*/ 583 h 584"/>
                  <a:gd name="T42" fmla="*/ 71 w 206"/>
                  <a:gd name="T43" fmla="*/ 583 h 584"/>
                  <a:gd name="T44" fmla="*/ 74 w 206"/>
                  <a:gd name="T45" fmla="*/ 583 h 584"/>
                  <a:gd name="T46" fmla="*/ 77 w 206"/>
                  <a:gd name="T47" fmla="*/ 584 h 584"/>
                  <a:gd name="T48" fmla="*/ 81 w 206"/>
                  <a:gd name="T49" fmla="*/ 584 h 584"/>
                  <a:gd name="T50" fmla="*/ 84 w 206"/>
                  <a:gd name="T51" fmla="*/ 582 h 584"/>
                  <a:gd name="T52" fmla="*/ 87 w 206"/>
                  <a:gd name="T53" fmla="*/ 580 h 584"/>
                  <a:gd name="T54" fmla="*/ 91 w 206"/>
                  <a:gd name="T55" fmla="*/ 581 h 584"/>
                  <a:gd name="T56" fmla="*/ 94 w 206"/>
                  <a:gd name="T57" fmla="*/ 583 h 584"/>
                  <a:gd name="T58" fmla="*/ 97 w 206"/>
                  <a:gd name="T59" fmla="*/ 583 h 584"/>
                  <a:gd name="T60" fmla="*/ 100 w 206"/>
                  <a:gd name="T61" fmla="*/ 582 h 584"/>
                  <a:gd name="T62" fmla="*/ 103 w 206"/>
                  <a:gd name="T63" fmla="*/ 582 h 584"/>
                  <a:gd name="T64" fmla="*/ 107 w 206"/>
                  <a:gd name="T65" fmla="*/ 582 h 584"/>
                  <a:gd name="T66" fmla="*/ 110 w 206"/>
                  <a:gd name="T67" fmla="*/ 584 h 584"/>
                  <a:gd name="T68" fmla="*/ 113 w 206"/>
                  <a:gd name="T69" fmla="*/ 584 h 584"/>
                  <a:gd name="T70" fmla="*/ 116 w 206"/>
                  <a:gd name="T71" fmla="*/ 584 h 584"/>
                  <a:gd name="T72" fmla="*/ 120 w 206"/>
                  <a:gd name="T73" fmla="*/ 584 h 584"/>
                  <a:gd name="T74" fmla="*/ 123 w 206"/>
                  <a:gd name="T75" fmla="*/ 583 h 584"/>
                  <a:gd name="T76" fmla="*/ 126 w 206"/>
                  <a:gd name="T77" fmla="*/ 583 h 584"/>
                  <a:gd name="T78" fmla="*/ 130 w 206"/>
                  <a:gd name="T79" fmla="*/ 583 h 584"/>
                  <a:gd name="T80" fmla="*/ 133 w 206"/>
                  <a:gd name="T81" fmla="*/ 583 h 584"/>
                  <a:gd name="T82" fmla="*/ 136 w 206"/>
                  <a:gd name="T83" fmla="*/ 583 h 584"/>
                  <a:gd name="T84" fmla="*/ 139 w 206"/>
                  <a:gd name="T85" fmla="*/ 582 h 584"/>
                  <a:gd name="T86" fmla="*/ 142 w 206"/>
                  <a:gd name="T87" fmla="*/ 582 h 584"/>
                  <a:gd name="T88" fmla="*/ 146 w 206"/>
                  <a:gd name="T89" fmla="*/ 582 h 584"/>
                  <a:gd name="T90" fmla="*/ 149 w 206"/>
                  <a:gd name="T91" fmla="*/ 582 h 584"/>
                  <a:gd name="T92" fmla="*/ 152 w 206"/>
                  <a:gd name="T93" fmla="*/ 582 h 584"/>
                  <a:gd name="T94" fmla="*/ 155 w 206"/>
                  <a:gd name="T95" fmla="*/ 581 h 584"/>
                  <a:gd name="T96" fmla="*/ 159 w 206"/>
                  <a:gd name="T97" fmla="*/ 581 h 584"/>
                  <a:gd name="T98" fmla="*/ 162 w 206"/>
                  <a:gd name="T99" fmla="*/ 581 h 584"/>
                  <a:gd name="T100" fmla="*/ 165 w 206"/>
                  <a:gd name="T101" fmla="*/ 581 h 584"/>
                  <a:gd name="T102" fmla="*/ 169 w 206"/>
                  <a:gd name="T103" fmla="*/ 581 h 584"/>
                  <a:gd name="T104" fmla="*/ 172 w 206"/>
                  <a:gd name="T105" fmla="*/ 580 h 584"/>
                  <a:gd name="T106" fmla="*/ 175 w 206"/>
                  <a:gd name="T107" fmla="*/ 580 h 584"/>
                  <a:gd name="T108" fmla="*/ 178 w 206"/>
                  <a:gd name="T109" fmla="*/ 581 h 584"/>
                  <a:gd name="T110" fmla="*/ 181 w 206"/>
                  <a:gd name="T111" fmla="*/ 580 h 584"/>
                  <a:gd name="T112" fmla="*/ 185 w 206"/>
                  <a:gd name="T113" fmla="*/ 581 h 584"/>
                  <a:gd name="T114" fmla="*/ 188 w 206"/>
                  <a:gd name="T115" fmla="*/ 572 h 584"/>
                  <a:gd name="T116" fmla="*/ 191 w 206"/>
                  <a:gd name="T117" fmla="*/ 438 h 584"/>
                  <a:gd name="T118" fmla="*/ 194 w 206"/>
                  <a:gd name="T119" fmla="*/ 283 h 584"/>
                  <a:gd name="T120" fmla="*/ 198 w 206"/>
                  <a:gd name="T121" fmla="*/ 80 h 584"/>
                  <a:gd name="T122" fmla="*/ 201 w 206"/>
                  <a:gd name="T123" fmla="*/ 25 h 584"/>
                  <a:gd name="T124" fmla="*/ 204 w 206"/>
                  <a:gd name="T125" fmla="*/ 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6" h="584">
                    <a:moveTo>
                      <a:pt x="0" y="581"/>
                    </a:move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1" y="581"/>
                    </a:lnTo>
                    <a:lnTo>
                      <a:pt x="1" y="581"/>
                    </a:lnTo>
                    <a:lnTo>
                      <a:pt x="1" y="581"/>
                    </a:lnTo>
                    <a:lnTo>
                      <a:pt x="1" y="581"/>
                    </a:lnTo>
                    <a:lnTo>
                      <a:pt x="1" y="581"/>
                    </a:lnTo>
                    <a:lnTo>
                      <a:pt x="1" y="581"/>
                    </a:lnTo>
                    <a:lnTo>
                      <a:pt x="1" y="581"/>
                    </a:lnTo>
                    <a:lnTo>
                      <a:pt x="1" y="581"/>
                    </a:lnTo>
                    <a:lnTo>
                      <a:pt x="1" y="581"/>
                    </a:lnTo>
                    <a:lnTo>
                      <a:pt x="1" y="581"/>
                    </a:lnTo>
                    <a:lnTo>
                      <a:pt x="1" y="584"/>
                    </a:lnTo>
                    <a:lnTo>
                      <a:pt x="1" y="584"/>
                    </a:lnTo>
                    <a:lnTo>
                      <a:pt x="1" y="584"/>
                    </a:lnTo>
                    <a:lnTo>
                      <a:pt x="1" y="584"/>
                    </a:lnTo>
                    <a:lnTo>
                      <a:pt x="1" y="584"/>
                    </a:lnTo>
                    <a:lnTo>
                      <a:pt x="2" y="584"/>
                    </a:lnTo>
                    <a:lnTo>
                      <a:pt x="2" y="584"/>
                    </a:lnTo>
                    <a:lnTo>
                      <a:pt x="2" y="584"/>
                    </a:lnTo>
                    <a:lnTo>
                      <a:pt x="2" y="584"/>
                    </a:lnTo>
                    <a:lnTo>
                      <a:pt x="2" y="584"/>
                    </a:lnTo>
                    <a:lnTo>
                      <a:pt x="2" y="584"/>
                    </a:lnTo>
                    <a:lnTo>
                      <a:pt x="2" y="584"/>
                    </a:lnTo>
                    <a:lnTo>
                      <a:pt x="2" y="584"/>
                    </a:lnTo>
                    <a:lnTo>
                      <a:pt x="2" y="584"/>
                    </a:lnTo>
                    <a:lnTo>
                      <a:pt x="2" y="584"/>
                    </a:lnTo>
                    <a:lnTo>
                      <a:pt x="2" y="584"/>
                    </a:lnTo>
                    <a:lnTo>
                      <a:pt x="2" y="584"/>
                    </a:lnTo>
                    <a:lnTo>
                      <a:pt x="2" y="584"/>
                    </a:lnTo>
                    <a:lnTo>
                      <a:pt x="2" y="584"/>
                    </a:lnTo>
                    <a:lnTo>
                      <a:pt x="2" y="584"/>
                    </a:lnTo>
                    <a:lnTo>
                      <a:pt x="3" y="584"/>
                    </a:lnTo>
                    <a:lnTo>
                      <a:pt x="3" y="584"/>
                    </a:lnTo>
                    <a:lnTo>
                      <a:pt x="3" y="584"/>
                    </a:lnTo>
                    <a:lnTo>
                      <a:pt x="3" y="584"/>
                    </a:lnTo>
                    <a:lnTo>
                      <a:pt x="3" y="584"/>
                    </a:lnTo>
                    <a:lnTo>
                      <a:pt x="3" y="584"/>
                    </a:lnTo>
                    <a:lnTo>
                      <a:pt x="3" y="584"/>
                    </a:lnTo>
                    <a:lnTo>
                      <a:pt x="3" y="584"/>
                    </a:lnTo>
                    <a:lnTo>
                      <a:pt x="3" y="584"/>
                    </a:lnTo>
                    <a:lnTo>
                      <a:pt x="3" y="584"/>
                    </a:lnTo>
                    <a:lnTo>
                      <a:pt x="3" y="584"/>
                    </a:lnTo>
                    <a:lnTo>
                      <a:pt x="3" y="584"/>
                    </a:lnTo>
                    <a:lnTo>
                      <a:pt x="3" y="584"/>
                    </a:lnTo>
                    <a:lnTo>
                      <a:pt x="3" y="584"/>
                    </a:lnTo>
                    <a:lnTo>
                      <a:pt x="3"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5" y="584"/>
                    </a:lnTo>
                    <a:lnTo>
                      <a:pt x="5" y="584"/>
                    </a:lnTo>
                    <a:lnTo>
                      <a:pt x="5" y="584"/>
                    </a:lnTo>
                    <a:lnTo>
                      <a:pt x="5" y="584"/>
                    </a:lnTo>
                    <a:lnTo>
                      <a:pt x="5" y="584"/>
                    </a:lnTo>
                    <a:lnTo>
                      <a:pt x="5" y="584"/>
                    </a:lnTo>
                    <a:lnTo>
                      <a:pt x="5" y="584"/>
                    </a:lnTo>
                    <a:lnTo>
                      <a:pt x="5" y="584"/>
                    </a:lnTo>
                    <a:lnTo>
                      <a:pt x="5" y="584"/>
                    </a:lnTo>
                    <a:lnTo>
                      <a:pt x="5" y="584"/>
                    </a:lnTo>
                    <a:lnTo>
                      <a:pt x="5" y="584"/>
                    </a:lnTo>
                    <a:lnTo>
                      <a:pt x="5" y="584"/>
                    </a:lnTo>
                    <a:lnTo>
                      <a:pt x="5" y="584"/>
                    </a:lnTo>
                    <a:lnTo>
                      <a:pt x="5" y="584"/>
                    </a:lnTo>
                    <a:lnTo>
                      <a:pt x="5" y="584"/>
                    </a:lnTo>
                    <a:lnTo>
                      <a:pt x="6" y="584"/>
                    </a:lnTo>
                    <a:lnTo>
                      <a:pt x="6" y="584"/>
                    </a:lnTo>
                    <a:lnTo>
                      <a:pt x="6" y="584"/>
                    </a:lnTo>
                    <a:lnTo>
                      <a:pt x="6" y="584"/>
                    </a:lnTo>
                    <a:lnTo>
                      <a:pt x="6" y="584"/>
                    </a:lnTo>
                    <a:lnTo>
                      <a:pt x="6" y="584"/>
                    </a:lnTo>
                    <a:lnTo>
                      <a:pt x="6" y="584"/>
                    </a:lnTo>
                    <a:lnTo>
                      <a:pt x="6" y="584"/>
                    </a:lnTo>
                    <a:lnTo>
                      <a:pt x="6" y="584"/>
                    </a:lnTo>
                    <a:lnTo>
                      <a:pt x="6" y="584"/>
                    </a:lnTo>
                    <a:lnTo>
                      <a:pt x="6" y="584"/>
                    </a:lnTo>
                    <a:lnTo>
                      <a:pt x="6" y="584"/>
                    </a:lnTo>
                    <a:lnTo>
                      <a:pt x="6" y="584"/>
                    </a:lnTo>
                    <a:lnTo>
                      <a:pt x="6" y="584"/>
                    </a:lnTo>
                    <a:lnTo>
                      <a:pt x="6" y="584"/>
                    </a:lnTo>
                    <a:lnTo>
                      <a:pt x="7" y="584"/>
                    </a:lnTo>
                    <a:lnTo>
                      <a:pt x="7" y="584"/>
                    </a:lnTo>
                    <a:lnTo>
                      <a:pt x="7" y="584"/>
                    </a:lnTo>
                    <a:lnTo>
                      <a:pt x="7" y="584"/>
                    </a:lnTo>
                    <a:lnTo>
                      <a:pt x="7" y="584"/>
                    </a:lnTo>
                    <a:lnTo>
                      <a:pt x="7" y="584"/>
                    </a:lnTo>
                    <a:lnTo>
                      <a:pt x="7" y="584"/>
                    </a:lnTo>
                    <a:lnTo>
                      <a:pt x="7" y="584"/>
                    </a:lnTo>
                    <a:lnTo>
                      <a:pt x="7" y="584"/>
                    </a:lnTo>
                    <a:lnTo>
                      <a:pt x="7" y="584"/>
                    </a:lnTo>
                    <a:lnTo>
                      <a:pt x="7" y="584"/>
                    </a:lnTo>
                    <a:lnTo>
                      <a:pt x="7" y="584"/>
                    </a:lnTo>
                    <a:lnTo>
                      <a:pt x="7" y="584"/>
                    </a:lnTo>
                    <a:lnTo>
                      <a:pt x="7" y="584"/>
                    </a:lnTo>
                    <a:lnTo>
                      <a:pt x="7"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9" y="584"/>
                    </a:lnTo>
                    <a:lnTo>
                      <a:pt x="9" y="584"/>
                    </a:lnTo>
                    <a:lnTo>
                      <a:pt x="9" y="584"/>
                    </a:lnTo>
                    <a:lnTo>
                      <a:pt x="9" y="584"/>
                    </a:lnTo>
                    <a:lnTo>
                      <a:pt x="9" y="584"/>
                    </a:lnTo>
                    <a:lnTo>
                      <a:pt x="9" y="584"/>
                    </a:lnTo>
                    <a:lnTo>
                      <a:pt x="9" y="584"/>
                    </a:lnTo>
                    <a:lnTo>
                      <a:pt x="9" y="584"/>
                    </a:lnTo>
                    <a:lnTo>
                      <a:pt x="9" y="584"/>
                    </a:lnTo>
                    <a:lnTo>
                      <a:pt x="9" y="584"/>
                    </a:lnTo>
                    <a:lnTo>
                      <a:pt x="9" y="584"/>
                    </a:lnTo>
                    <a:lnTo>
                      <a:pt x="9" y="584"/>
                    </a:lnTo>
                    <a:lnTo>
                      <a:pt x="9" y="584"/>
                    </a:lnTo>
                    <a:lnTo>
                      <a:pt x="9" y="584"/>
                    </a:lnTo>
                    <a:lnTo>
                      <a:pt x="9" y="584"/>
                    </a:lnTo>
                    <a:lnTo>
                      <a:pt x="10" y="584"/>
                    </a:lnTo>
                    <a:lnTo>
                      <a:pt x="10" y="584"/>
                    </a:lnTo>
                    <a:lnTo>
                      <a:pt x="10" y="584"/>
                    </a:lnTo>
                    <a:lnTo>
                      <a:pt x="10" y="584"/>
                    </a:lnTo>
                    <a:lnTo>
                      <a:pt x="10" y="584"/>
                    </a:lnTo>
                    <a:lnTo>
                      <a:pt x="10" y="584"/>
                    </a:lnTo>
                    <a:lnTo>
                      <a:pt x="10" y="584"/>
                    </a:lnTo>
                    <a:lnTo>
                      <a:pt x="10" y="584"/>
                    </a:lnTo>
                    <a:lnTo>
                      <a:pt x="10" y="584"/>
                    </a:lnTo>
                    <a:lnTo>
                      <a:pt x="10" y="584"/>
                    </a:lnTo>
                    <a:lnTo>
                      <a:pt x="10" y="584"/>
                    </a:lnTo>
                    <a:lnTo>
                      <a:pt x="10" y="584"/>
                    </a:lnTo>
                    <a:lnTo>
                      <a:pt x="10" y="584"/>
                    </a:lnTo>
                    <a:lnTo>
                      <a:pt x="10" y="584"/>
                    </a:lnTo>
                    <a:lnTo>
                      <a:pt x="10" y="584"/>
                    </a:lnTo>
                    <a:lnTo>
                      <a:pt x="11" y="584"/>
                    </a:lnTo>
                    <a:lnTo>
                      <a:pt x="11" y="584"/>
                    </a:lnTo>
                    <a:lnTo>
                      <a:pt x="11" y="584"/>
                    </a:lnTo>
                    <a:lnTo>
                      <a:pt x="11" y="584"/>
                    </a:lnTo>
                    <a:lnTo>
                      <a:pt x="11" y="584"/>
                    </a:lnTo>
                    <a:lnTo>
                      <a:pt x="11" y="583"/>
                    </a:lnTo>
                    <a:lnTo>
                      <a:pt x="11" y="583"/>
                    </a:lnTo>
                    <a:lnTo>
                      <a:pt x="11" y="583"/>
                    </a:lnTo>
                    <a:lnTo>
                      <a:pt x="11" y="583"/>
                    </a:lnTo>
                    <a:lnTo>
                      <a:pt x="11" y="583"/>
                    </a:lnTo>
                    <a:lnTo>
                      <a:pt x="11" y="583"/>
                    </a:lnTo>
                    <a:lnTo>
                      <a:pt x="11" y="583"/>
                    </a:lnTo>
                    <a:lnTo>
                      <a:pt x="11" y="583"/>
                    </a:lnTo>
                    <a:lnTo>
                      <a:pt x="11" y="583"/>
                    </a:lnTo>
                    <a:lnTo>
                      <a:pt x="11"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3" y="583"/>
                    </a:lnTo>
                    <a:lnTo>
                      <a:pt x="13" y="583"/>
                    </a:lnTo>
                    <a:lnTo>
                      <a:pt x="13" y="583"/>
                    </a:lnTo>
                    <a:lnTo>
                      <a:pt x="13" y="583"/>
                    </a:lnTo>
                    <a:lnTo>
                      <a:pt x="13" y="583"/>
                    </a:lnTo>
                    <a:lnTo>
                      <a:pt x="13" y="583"/>
                    </a:lnTo>
                    <a:lnTo>
                      <a:pt x="13" y="583"/>
                    </a:lnTo>
                    <a:lnTo>
                      <a:pt x="13" y="583"/>
                    </a:lnTo>
                    <a:lnTo>
                      <a:pt x="13" y="584"/>
                    </a:lnTo>
                    <a:lnTo>
                      <a:pt x="13" y="584"/>
                    </a:lnTo>
                    <a:lnTo>
                      <a:pt x="13" y="584"/>
                    </a:lnTo>
                    <a:lnTo>
                      <a:pt x="13" y="584"/>
                    </a:lnTo>
                    <a:lnTo>
                      <a:pt x="13" y="584"/>
                    </a:lnTo>
                    <a:lnTo>
                      <a:pt x="13" y="584"/>
                    </a:lnTo>
                    <a:lnTo>
                      <a:pt x="13" y="584"/>
                    </a:lnTo>
                    <a:lnTo>
                      <a:pt x="14" y="584"/>
                    </a:lnTo>
                    <a:lnTo>
                      <a:pt x="14" y="584"/>
                    </a:lnTo>
                    <a:lnTo>
                      <a:pt x="14" y="584"/>
                    </a:lnTo>
                    <a:lnTo>
                      <a:pt x="14" y="584"/>
                    </a:lnTo>
                    <a:lnTo>
                      <a:pt x="14" y="584"/>
                    </a:lnTo>
                    <a:lnTo>
                      <a:pt x="14" y="584"/>
                    </a:lnTo>
                    <a:lnTo>
                      <a:pt x="14" y="584"/>
                    </a:lnTo>
                    <a:lnTo>
                      <a:pt x="14" y="584"/>
                    </a:lnTo>
                    <a:lnTo>
                      <a:pt x="14" y="584"/>
                    </a:lnTo>
                    <a:lnTo>
                      <a:pt x="14" y="584"/>
                    </a:lnTo>
                    <a:lnTo>
                      <a:pt x="14" y="584"/>
                    </a:lnTo>
                    <a:lnTo>
                      <a:pt x="14" y="584"/>
                    </a:lnTo>
                    <a:lnTo>
                      <a:pt x="14" y="584"/>
                    </a:lnTo>
                    <a:lnTo>
                      <a:pt x="14" y="584"/>
                    </a:lnTo>
                    <a:lnTo>
                      <a:pt x="14" y="584"/>
                    </a:lnTo>
                    <a:lnTo>
                      <a:pt x="15" y="584"/>
                    </a:lnTo>
                    <a:lnTo>
                      <a:pt x="15" y="584"/>
                    </a:lnTo>
                    <a:lnTo>
                      <a:pt x="15" y="584"/>
                    </a:lnTo>
                    <a:lnTo>
                      <a:pt x="15" y="584"/>
                    </a:lnTo>
                    <a:lnTo>
                      <a:pt x="15" y="584"/>
                    </a:lnTo>
                    <a:lnTo>
                      <a:pt x="15" y="584"/>
                    </a:lnTo>
                    <a:lnTo>
                      <a:pt x="15" y="584"/>
                    </a:lnTo>
                    <a:lnTo>
                      <a:pt x="15" y="584"/>
                    </a:lnTo>
                    <a:lnTo>
                      <a:pt x="15" y="584"/>
                    </a:lnTo>
                    <a:lnTo>
                      <a:pt x="15" y="584"/>
                    </a:lnTo>
                    <a:lnTo>
                      <a:pt x="15" y="584"/>
                    </a:lnTo>
                    <a:lnTo>
                      <a:pt x="15" y="584"/>
                    </a:lnTo>
                    <a:lnTo>
                      <a:pt x="15" y="584"/>
                    </a:lnTo>
                    <a:lnTo>
                      <a:pt x="15" y="584"/>
                    </a:lnTo>
                    <a:lnTo>
                      <a:pt x="15"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7" y="584"/>
                    </a:lnTo>
                    <a:lnTo>
                      <a:pt x="17" y="584"/>
                    </a:lnTo>
                    <a:lnTo>
                      <a:pt x="17" y="584"/>
                    </a:lnTo>
                    <a:lnTo>
                      <a:pt x="17" y="584"/>
                    </a:lnTo>
                    <a:lnTo>
                      <a:pt x="17" y="584"/>
                    </a:lnTo>
                    <a:lnTo>
                      <a:pt x="17" y="584"/>
                    </a:lnTo>
                    <a:lnTo>
                      <a:pt x="17" y="584"/>
                    </a:lnTo>
                    <a:lnTo>
                      <a:pt x="17" y="584"/>
                    </a:lnTo>
                    <a:lnTo>
                      <a:pt x="17" y="584"/>
                    </a:lnTo>
                    <a:lnTo>
                      <a:pt x="17" y="584"/>
                    </a:lnTo>
                    <a:lnTo>
                      <a:pt x="17" y="584"/>
                    </a:lnTo>
                    <a:lnTo>
                      <a:pt x="17" y="584"/>
                    </a:lnTo>
                    <a:lnTo>
                      <a:pt x="17" y="584"/>
                    </a:lnTo>
                    <a:lnTo>
                      <a:pt x="17" y="584"/>
                    </a:lnTo>
                    <a:lnTo>
                      <a:pt x="17" y="584"/>
                    </a:lnTo>
                    <a:lnTo>
                      <a:pt x="18" y="584"/>
                    </a:lnTo>
                    <a:lnTo>
                      <a:pt x="18" y="584"/>
                    </a:lnTo>
                    <a:lnTo>
                      <a:pt x="18" y="584"/>
                    </a:lnTo>
                    <a:lnTo>
                      <a:pt x="18" y="584"/>
                    </a:lnTo>
                    <a:lnTo>
                      <a:pt x="18" y="584"/>
                    </a:lnTo>
                    <a:lnTo>
                      <a:pt x="18" y="584"/>
                    </a:lnTo>
                    <a:lnTo>
                      <a:pt x="18" y="584"/>
                    </a:lnTo>
                    <a:lnTo>
                      <a:pt x="18" y="584"/>
                    </a:lnTo>
                    <a:lnTo>
                      <a:pt x="18" y="584"/>
                    </a:lnTo>
                    <a:lnTo>
                      <a:pt x="18" y="584"/>
                    </a:lnTo>
                    <a:lnTo>
                      <a:pt x="18" y="584"/>
                    </a:lnTo>
                    <a:lnTo>
                      <a:pt x="18" y="584"/>
                    </a:lnTo>
                    <a:lnTo>
                      <a:pt x="18" y="584"/>
                    </a:lnTo>
                    <a:lnTo>
                      <a:pt x="18" y="584"/>
                    </a:lnTo>
                    <a:lnTo>
                      <a:pt x="18" y="584"/>
                    </a:lnTo>
                    <a:lnTo>
                      <a:pt x="19" y="584"/>
                    </a:lnTo>
                    <a:lnTo>
                      <a:pt x="19" y="584"/>
                    </a:lnTo>
                    <a:lnTo>
                      <a:pt x="19" y="584"/>
                    </a:lnTo>
                    <a:lnTo>
                      <a:pt x="19" y="584"/>
                    </a:lnTo>
                    <a:lnTo>
                      <a:pt x="19" y="584"/>
                    </a:lnTo>
                    <a:lnTo>
                      <a:pt x="19" y="584"/>
                    </a:lnTo>
                    <a:lnTo>
                      <a:pt x="19" y="584"/>
                    </a:lnTo>
                    <a:lnTo>
                      <a:pt x="19" y="584"/>
                    </a:lnTo>
                    <a:lnTo>
                      <a:pt x="19" y="584"/>
                    </a:lnTo>
                    <a:lnTo>
                      <a:pt x="19" y="584"/>
                    </a:lnTo>
                    <a:lnTo>
                      <a:pt x="19" y="584"/>
                    </a:lnTo>
                    <a:lnTo>
                      <a:pt x="19" y="584"/>
                    </a:lnTo>
                    <a:lnTo>
                      <a:pt x="19" y="584"/>
                    </a:lnTo>
                    <a:lnTo>
                      <a:pt x="19" y="584"/>
                    </a:lnTo>
                    <a:lnTo>
                      <a:pt x="19"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1" y="584"/>
                    </a:lnTo>
                    <a:lnTo>
                      <a:pt x="21" y="584"/>
                    </a:lnTo>
                    <a:lnTo>
                      <a:pt x="21" y="584"/>
                    </a:lnTo>
                    <a:lnTo>
                      <a:pt x="21" y="584"/>
                    </a:lnTo>
                    <a:lnTo>
                      <a:pt x="21" y="584"/>
                    </a:lnTo>
                    <a:lnTo>
                      <a:pt x="21" y="584"/>
                    </a:lnTo>
                    <a:lnTo>
                      <a:pt x="21" y="584"/>
                    </a:lnTo>
                    <a:lnTo>
                      <a:pt x="21" y="584"/>
                    </a:lnTo>
                    <a:lnTo>
                      <a:pt x="21" y="584"/>
                    </a:lnTo>
                    <a:lnTo>
                      <a:pt x="21" y="584"/>
                    </a:lnTo>
                    <a:lnTo>
                      <a:pt x="21" y="584"/>
                    </a:lnTo>
                    <a:lnTo>
                      <a:pt x="21" y="584"/>
                    </a:lnTo>
                    <a:lnTo>
                      <a:pt x="21" y="584"/>
                    </a:lnTo>
                    <a:lnTo>
                      <a:pt x="21" y="584"/>
                    </a:lnTo>
                    <a:lnTo>
                      <a:pt x="21" y="584"/>
                    </a:lnTo>
                    <a:lnTo>
                      <a:pt x="22" y="584"/>
                    </a:lnTo>
                    <a:lnTo>
                      <a:pt x="22" y="584"/>
                    </a:lnTo>
                    <a:lnTo>
                      <a:pt x="22" y="584"/>
                    </a:lnTo>
                    <a:lnTo>
                      <a:pt x="22" y="584"/>
                    </a:lnTo>
                    <a:lnTo>
                      <a:pt x="22" y="584"/>
                    </a:lnTo>
                    <a:lnTo>
                      <a:pt x="22" y="584"/>
                    </a:lnTo>
                    <a:lnTo>
                      <a:pt x="22" y="584"/>
                    </a:lnTo>
                    <a:lnTo>
                      <a:pt x="22" y="584"/>
                    </a:lnTo>
                    <a:lnTo>
                      <a:pt x="22" y="584"/>
                    </a:lnTo>
                    <a:lnTo>
                      <a:pt x="22" y="584"/>
                    </a:lnTo>
                    <a:lnTo>
                      <a:pt x="22" y="584"/>
                    </a:lnTo>
                    <a:lnTo>
                      <a:pt x="22" y="584"/>
                    </a:lnTo>
                    <a:lnTo>
                      <a:pt x="22" y="584"/>
                    </a:lnTo>
                    <a:lnTo>
                      <a:pt x="22" y="584"/>
                    </a:lnTo>
                    <a:lnTo>
                      <a:pt x="22" y="584"/>
                    </a:lnTo>
                    <a:lnTo>
                      <a:pt x="23" y="584"/>
                    </a:lnTo>
                    <a:lnTo>
                      <a:pt x="23" y="584"/>
                    </a:lnTo>
                    <a:lnTo>
                      <a:pt x="23" y="584"/>
                    </a:lnTo>
                    <a:lnTo>
                      <a:pt x="23" y="584"/>
                    </a:lnTo>
                    <a:lnTo>
                      <a:pt x="23" y="584"/>
                    </a:lnTo>
                    <a:lnTo>
                      <a:pt x="23" y="584"/>
                    </a:lnTo>
                    <a:lnTo>
                      <a:pt x="23" y="584"/>
                    </a:lnTo>
                    <a:lnTo>
                      <a:pt x="23" y="584"/>
                    </a:lnTo>
                    <a:lnTo>
                      <a:pt x="23" y="584"/>
                    </a:lnTo>
                    <a:lnTo>
                      <a:pt x="23" y="584"/>
                    </a:lnTo>
                    <a:lnTo>
                      <a:pt x="23" y="584"/>
                    </a:lnTo>
                    <a:lnTo>
                      <a:pt x="23" y="584"/>
                    </a:lnTo>
                    <a:lnTo>
                      <a:pt x="23" y="584"/>
                    </a:lnTo>
                    <a:lnTo>
                      <a:pt x="23" y="584"/>
                    </a:lnTo>
                    <a:lnTo>
                      <a:pt x="23"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5" y="584"/>
                    </a:lnTo>
                    <a:lnTo>
                      <a:pt x="25" y="584"/>
                    </a:lnTo>
                    <a:lnTo>
                      <a:pt x="25" y="584"/>
                    </a:lnTo>
                    <a:lnTo>
                      <a:pt x="25" y="584"/>
                    </a:lnTo>
                    <a:lnTo>
                      <a:pt x="25" y="584"/>
                    </a:lnTo>
                    <a:lnTo>
                      <a:pt x="25" y="582"/>
                    </a:lnTo>
                    <a:lnTo>
                      <a:pt x="25" y="582"/>
                    </a:lnTo>
                    <a:lnTo>
                      <a:pt x="25" y="582"/>
                    </a:lnTo>
                    <a:lnTo>
                      <a:pt x="25" y="582"/>
                    </a:lnTo>
                    <a:lnTo>
                      <a:pt x="25" y="582"/>
                    </a:lnTo>
                    <a:lnTo>
                      <a:pt x="25" y="582"/>
                    </a:lnTo>
                    <a:lnTo>
                      <a:pt x="25" y="582"/>
                    </a:lnTo>
                    <a:lnTo>
                      <a:pt x="25" y="582"/>
                    </a:lnTo>
                    <a:lnTo>
                      <a:pt x="25" y="582"/>
                    </a:lnTo>
                    <a:lnTo>
                      <a:pt x="25" y="582"/>
                    </a:lnTo>
                    <a:lnTo>
                      <a:pt x="26" y="582"/>
                    </a:lnTo>
                    <a:lnTo>
                      <a:pt x="26" y="582"/>
                    </a:lnTo>
                    <a:lnTo>
                      <a:pt x="26" y="582"/>
                    </a:lnTo>
                    <a:lnTo>
                      <a:pt x="26" y="582"/>
                    </a:lnTo>
                    <a:lnTo>
                      <a:pt x="26" y="582"/>
                    </a:lnTo>
                    <a:lnTo>
                      <a:pt x="26" y="582"/>
                    </a:lnTo>
                    <a:lnTo>
                      <a:pt x="26" y="582"/>
                    </a:lnTo>
                    <a:lnTo>
                      <a:pt x="26" y="582"/>
                    </a:lnTo>
                    <a:lnTo>
                      <a:pt x="26" y="582"/>
                    </a:lnTo>
                    <a:lnTo>
                      <a:pt x="26" y="582"/>
                    </a:lnTo>
                    <a:lnTo>
                      <a:pt x="26" y="582"/>
                    </a:lnTo>
                    <a:lnTo>
                      <a:pt x="26" y="582"/>
                    </a:lnTo>
                    <a:lnTo>
                      <a:pt x="26" y="582"/>
                    </a:lnTo>
                    <a:lnTo>
                      <a:pt x="26" y="582"/>
                    </a:lnTo>
                    <a:lnTo>
                      <a:pt x="26" y="582"/>
                    </a:lnTo>
                    <a:lnTo>
                      <a:pt x="27" y="582"/>
                    </a:lnTo>
                    <a:lnTo>
                      <a:pt x="27" y="582"/>
                    </a:lnTo>
                    <a:lnTo>
                      <a:pt x="27" y="582"/>
                    </a:lnTo>
                    <a:lnTo>
                      <a:pt x="27" y="582"/>
                    </a:lnTo>
                    <a:lnTo>
                      <a:pt x="27" y="582"/>
                    </a:lnTo>
                    <a:lnTo>
                      <a:pt x="27" y="582"/>
                    </a:lnTo>
                    <a:lnTo>
                      <a:pt x="27" y="582"/>
                    </a:lnTo>
                    <a:lnTo>
                      <a:pt x="27" y="582"/>
                    </a:lnTo>
                    <a:lnTo>
                      <a:pt x="27" y="582"/>
                    </a:lnTo>
                    <a:lnTo>
                      <a:pt x="27" y="582"/>
                    </a:lnTo>
                    <a:lnTo>
                      <a:pt x="27" y="582"/>
                    </a:lnTo>
                    <a:lnTo>
                      <a:pt x="27" y="582"/>
                    </a:lnTo>
                    <a:lnTo>
                      <a:pt x="27" y="582"/>
                    </a:lnTo>
                    <a:lnTo>
                      <a:pt x="27" y="582"/>
                    </a:lnTo>
                    <a:lnTo>
                      <a:pt x="27"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9" y="582"/>
                    </a:lnTo>
                    <a:lnTo>
                      <a:pt x="29" y="582"/>
                    </a:lnTo>
                    <a:lnTo>
                      <a:pt x="29" y="582"/>
                    </a:lnTo>
                    <a:lnTo>
                      <a:pt x="29" y="582"/>
                    </a:lnTo>
                    <a:lnTo>
                      <a:pt x="29" y="582"/>
                    </a:lnTo>
                    <a:lnTo>
                      <a:pt x="29" y="582"/>
                    </a:lnTo>
                    <a:lnTo>
                      <a:pt x="29" y="582"/>
                    </a:lnTo>
                    <a:lnTo>
                      <a:pt x="29" y="582"/>
                    </a:lnTo>
                    <a:lnTo>
                      <a:pt x="29" y="582"/>
                    </a:lnTo>
                    <a:lnTo>
                      <a:pt x="29" y="582"/>
                    </a:lnTo>
                    <a:lnTo>
                      <a:pt x="29" y="582"/>
                    </a:lnTo>
                    <a:lnTo>
                      <a:pt x="29" y="582"/>
                    </a:lnTo>
                    <a:lnTo>
                      <a:pt x="29" y="582"/>
                    </a:lnTo>
                    <a:lnTo>
                      <a:pt x="29" y="582"/>
                    </a:lnTo>
                    <a:lnTo>
                      <a:pt x="29" y="582"/>
                    </a:lnTo>
                    <a:lnTo>
                      <a:pt x="30" y="582"/>
                    </a:lnTo>
                    <a:lnTo>
                      <a:pt x="30" y="582"/>
                    </a:lnTo>
                    <a:lnTo>
                      <a:pt x="30" y="582"/>
                    </a:lnTo>
                    <a:lnTo>
                      <a:pt x="30" y="583"/>
                    </a:lnTo>
                    <a:lnTo>
                      <a:pt x="30" y="583"/>
                    </a:lnTo>
                    <a:lnTo>
                      <a:pt x="30" y="583"/>
                    </a:lnTo>
                    <a:lnTo>
                      <a:pt x="30" y="583"/>
                    </a:lnTo>
                    <a:lnTo>
                      <a:pt x="30" y="583"/>
                    </a:lnTo>
                    <a:lnTo>
                      <a:pt x="30" y="583"/>
                    </a:lnTo>
                    <a:lnTo>
                      <a:pt x="30" y="583"/>
                    </a:lnTo>
                    <a:lnTo>
                      <a:pt x="30" y="583"/>
                    </a:lnTo>
                    <a:lnTo>
                      <a:pt x="30" y="583"/>
                    </a:lnTo>
                    <a:lnTo>
                      <a:pt x="30" y="583"/>
                    </a:lnTo>
                    <a:lnTo>
                      <a:pt x="30" y="583"/>
                    </a:lnTo>
                    <a:lnTo>
                      <a:pt x="30" y="583"/>
                    </a:lnTo>
                    <a:lnTo>
                      <a:pt x="31" y="583"/>
                    </a:lnTo>
                    <a:lnTo>
                      <a:pt x="31" y="583"/>
                    </a:lnTo>
                    <a:lnTo>
                      <a:pt x="31" y="583"/>
                    </a:lnTo>
                    <a:lnTo>
                      <a:pt x="31" y="583"/>
                    </a:lnTo>
                    <a:lnTo>
                      <a:pt x="31" y="583"/>
                    </a:lnTo>
                    <a:lnTo>
                      <a:pt x="31" y="583"/>
                    </a:lnTo>
                    <a:lnTo>
                      <a:pt x="31" y="583"/>
                    </a:lnTo>
                    <a:lnTo>
                      <a:pt x="31" y="583"/>
                    </a:lnTo>
                    <a:lnTo>
                      <a:pt x="31" y="583"/>
                    </a:lnTo>
                    <a:lnTo>
                      <a:pt x="31" y="583"/>
                    </a:lnTo>
                    <a:lnTo>
                      <a:pt x="31" y="583"/>
                    </a:lnTo>
                    <a:lnTo>
                      <a:pt x="31" y="583"/>
                    </a:lnTo>
                    <a:lnTo>
                      <a:pt x="31" y="583"/>
                    </a:lnTo>
                    <a:lnTo>
                      <a:pt x="31" y="583"/>
                    </a:lnTo>
                    <a:lnTo>
                      <a:pt x="31" y="583"/>
                    </a:lnTo>
                    <a:lnTo>
                      <a:pt x="32" y="583"/>
                    </a:lnTo>
                    <a:lnTo>
                      <a:pt x="32" y="583"/>
                    </a:lnTo>
                    <a:lnTo>
                      <a:pt x="32" y="583"/>
                    </a:lnTo>
                    <a:lnTo>
                      <a:pt x="32" y="583"/>
                    </a:lnTo>
                    <a:lnTo>
                      <a:pt x="32" y="583"/>
                    </a:lnTo>
                    <a:lnTo>
                      <a:pt x="32" y="583"/>
                    </a:lnTo>
                    <a:lnTo>
                      <a:pt x="32" y="583"/>
                    </a:lnTo>
                    <a:lnTo>
                      <a:pt x="32" y="583"/>
                    </a:lnTo>
                    <a:lnTo>
                      <a:pt x="32" y="583"/>
                    </a:lnTo>
                    <a:lnTo>
                      <a:pt x="32" y="583"/>
                    </a:lnTo>
                    <a:lnTo>
                      <a:pt x="32" y="583"/>
                    </a:lnTo>
                    <a:lnTo>
                      <a:pt x="32" y="583"/>
                    </a:lnTo>
                    <a:lnTo>
                      <a:pt x="32" y="583"/>
                    </a:lnTo>
                    <a:lnTo>
                      <a:pt x="32" y="584"/>
                    </a:lnTo>
                    <a:lnTo>
                      <a:pt x="32" y="584"/>
                    </a:lnTo>
                    <a:lnTo>
                      <a:pt x="32" y="584"/>
                    </a:lnTo>
                    <a:lnTo>
                      <a:pt x="32" y="584"/>
                    </a:lnTo>
                    <a:lnTo>
                      <a:pt x="32" y="584"/>
                    </a:lnTo>
                    <a:lnTo>
                      <a:pt x="32" y="584"/>
                    </a:lnTo>
                    <a:lnTo>
                      <a:pt x="32" y="584"/>
                    </a:lnTo>
                    <a:lnTo>
                      <a:pt x="32" y="584"/>
                    </a:lnTo>
                    <a:lnTo>
                      <a:pt x="32" y="584"/>
                    </a:lnTo>
                    <a:lnTo>
                      <a:pt x="32" y="584"/>
                    </a:lnTo>
                    <a:lnTo>
                      <a:pt x="33" y="584"/>
                    </a:lnTo>
                    <a:lnTo>
                      <a:pt x="33" y="584"/>
                    </a:lnTo>
                    <a:lnTo>
                      <a:pt x="33" y="584"/>
                    </a:lnTo>
                    <a:lnTo>
                      <a:pt x="33" y="584"/>
                    </a:lnTo>
                    <a:lnTo>
                      <a:pt x="33" y="584"/>
                    </a:lnTo>
                    <a:lnTo>
                      <a:pt x="33" y="584"/>
                    </a:lnTo>
                    <a:lnTo>
                      <a:pt x="33" y="584"/>
                    </a:lnTo>
                    <a:lnTo>
                      <a:pt x="33" y="584"/>
                    </a:lnTo>
                    <a:lnTo>
                      <a:pt x="33" y="584"/>
                    </a:lnTo>
                    <a:lnTo>
                      <a:pt x="33" y="584"/>
                    </a:lnTo>
                    <a:lnTo>
                      <a:pt x="33" y="584"/>
                    </a:lnTo>
                    <a:lnTo>
                      <a:pt x="33" y="584"/>
                    </a:lnTo>
                    <a:lnTo>
                      <a:pt x="33" y="584"/>
                    </a:lnTo>
                    <a:lnTo>
                      <a:pt x="33" y="584"/>
                    </a:lnTo>
                    <a:lnTo>
                      <a:pt x="33" y="584"/>
                    </a:lnTo>
                    <a:lnTo>
                      <a:pt x="34" y="584"/>
                    </a:lnTo>
                    <a:lnTo>
                      <a:pt x="34" y="584"/>
                    </a:lnTo>
                    <a:lnTo>
                      <a:pt x="34" y="584"/>
                    </a:lnTo>
                    <a:lnTo>
                      <a:pt x="34" y="584"/>
                    </a:lnTo>
                    <a:lnTo>
                      <a:pt x="34" y="584"/>
                    </a:lnTo>
                    <a:lnTo>
                      <a:pt x="34" y="584"/>
                    </a:lnTo>
                    <a:lnTo>
                      <a:pt x="34" y="584"/>
                    </a:lnTo>
                    <a:lnTo>
                      <a:pt x="34" y="584"/>
                    </a:lnTo>
                    <a:lnTo>
                      <a:pt x="34" y="584"/>
                    </a:lnTo>
                    <a:lnTo>
                      <a:pt x="34" y="584"/>
                    </a:lnTo>
                    <a:lnTo>
                      <a:pt x="34" y="584"/>
                    </a:lnTo>
                    <a:lnTo>
                      <a:pt x="34" y="584"/>
                    </a:lnTo>
                    <a:lnTo>
                      <a:pt x="34" y="584"/>
                    </a:lnTo>
                    <a:lnTo>
                      <a:pt x="34" y="584"/>
                    </a:lnTo>
                    <a:lnTo>
                      <a:pt x="34" y="584"/>
                    </a:lnTo>
                    <a:lnTo>
                      <a:pt x="35" y="583"/>
                    </a:lnTo>
                    <a:lnTo>
                      <a:pt x="35" y="583"/>
                    </a:lnTo>
                    <a:lnTo>
                      <a:pt x="35" y="583"/>
                    </a:lnTo>
                    <a:lnTo>
                      <a:pt x="35" y="583"/>
                    </a:lnTo>
                    <a:lnTo>
                      <a:pt x="35" y="583"/>
                    </a:lnTo>
                    <a:lnTo>
                      <a:pt x="35" y="583"/>
                    </a:lnTo>
                    <a:lnTo>
                      <a:pt x="35" y="583"/>
                    </a:lnTo>
                    <a:lnTo>
                      <a:pt x="35" y="583"/>
                    </a:lnTo>
                    <a:lnTo>
                      <a:pt x="35" y="583"/>
                    </a:lnTo>
                    <a:lnTo>
                      <a:pt x="35" y="583"/>
                    </a:lnTo>
                    <a:lnTo>
                      <a:pt x="35" y="583"/>
                    </a:lnTo>
                    <a:lnTo>
                      <a:pt x="35" y="583"/>
                    </a:lnTo>
                    <a:lnTo>
                      <a:pt x="35" y="583"/>
                    </a:lnTo>
                    <a:lnTo>
                      <a:pt x="35" y="583"/>
                    </a:lnTo>
                    <a:lnTo>
                      <a:pt x="35"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7" y="583"/>
                    </a:lnTo>
                    <a:lnTo>
                      <a:pt x="37" y="583"/>
                    </a:lnTo>
                    <a:lnTo>
                      <a:pt x="37" y="583"/>
                    </a:lnTo>
                    <a:lnTo>
                      <a:pt x="37" y="583"/>
                    </a:lnTo>
                    <a:lnTo>
                      <a:pt x="37" y="583"/>
                    </a:lnTo>
                    <a:lnTo>
                      <a:pt x="37" y="583"/>
                    </a:lnTo>
                    <a:lnTo>
                      <a:pt x="37" y="583"/>
                    </a:lnTo>
                    <a:lnTo>
                      <a:pt x="37" y="583"/>
                    </a:lnTo>
                    <a:lnTo>
                      <a:pt x="37" y="583"/>
                    </a:lnTo>
                    <a:lnTo>
                      <a:pt x="37" y="583"/>
                    </a:lnTo>
                    <a:lnTo>
                      <a:pt x="37" y="583"/>
                    </a:lnTo>
                    <a:lnTo>
                      <a:pt x="37" y="583"/>
                    </a:lnTo>
                    <a:lnTo>
                      <a:pt x="37" y="583"/>
                    </a:lnTo>
                    <a:lnTo>
                      <a:pt x="37" y="583"/>
                    </a:lnTo>
                    <a:lnTo>
                      <a:pt x="37" y="583"/>
                    </a:lnTo>
                    <a:lnTo>
                      <a:pt x="38" y="583"/>
                    </a:lnTo>
                    <a:lnTo>
                      <a:pt x="38" y="583"/>
                    </a:lnTo>
                    <a:lnTo>
                      <a:pt x="38" y="583"/>
                    </a:lnTo>
                    <a:lnTo>
                      <a:pt x="38" y="583"/>
                    </a:lnTo>
                    <a:lnTo>
                      <a:pt x="38" y="583"/>
                    </a:lnTo>
                    <a:lnTo>
                      <a:pt x="38" y="583"/>
                    </a:lnTo>
                    <a:lnTo>
                      <a:pt x="38" y="583"/>
                    </a:lnTo>
                    <a:lnTo>
                      <a:pt x="38" y="583"/>
                    </a:lnTo>
                    <a:lnTo>
                      <a:pt x="38" y="583"/>
                    </a:lnTo>
                    <a:lnTo>
                      <a:pt x="38" y="583"/>
                    </a:lnTo>
                    <a:lnTo>
                      <a:pt x="38" y="583"/>
                    </a:lnTo>
                    <a:lnTo>
                      <a:pt x="38" y="583"/>
                    </a:lnTo>
                    <a:lnTo>
                      <a:pt x="38" y="583"/>
                    </a:lnTo>
                    <a:lnTo>
                      <a:pt x="38" y="583"/>
                    </a:lnTo>
                    <a:lnTo>
                      <a:pt x="38" y="583"/>
                    </a:lnTo>
                    <a:lnTo>
                      <a:pt x="39" y="583"/>
                    </a:lnTo>
                    <a:lnTo>
                      <a:pt x="39" y="583"/>
                    </a:lnTo>
                    <a:lnTo>
                      <a:pt x="39" y="583"/>
                    </a:lnTo>
                    <a:lnTo>
                      <a:pt x="39" y="583"/>
                    </a:lnTo>
                    <a:lnTo>
                      <a:pt x="39" y="583"/>
                    </a:lnTo>
                    <a:lnTo>
                      <a:pt x="39" y="583"/>
                    </a:lnTo>
                    <a:lnTo>
                      <a:pt x="39" y="583"/>
                    </a:lnTo>
                    <a:lnTo>
                      <a:pt x="39" y="583"/>
                    </a:lnTo>
                    <a:lnTo>
                      <a:pt x="39" y="583"/>
                    </a:lnTo>
                    <a:lnTo>
                      <a:pt x="39" y="583"/>
                    </a:lnTo>
                    <a:lnTo>
                      <a:pt x="39" y="583"/>
                    </a:lnTo>
                    <a:lnTo>
                      <a:pt x="39" y="583"/>
                    </a:lnTo>
                    <a:lnTo>
                      <a:pt x="39" y="583"/>
                    </a:lnTo>
                    <a:lnTo>
                      <a:pt x="39" y="583"/>
                    </a:lnTo>
                    <a:lnTo>
                      <a:pt x="39"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1" y="583"/>
                    </a:lnTo>
                    <a:lnTo>
                      <a:pt x="41" y="583"/>
                    </a:lnTo>
                    <a:lnTo>
                      <a:pt x="41" y="583"/>
                    </a:lnTo>
                    <a:lnTo>
                      <a:pt x="41" y="583"/>
                    </a:lnTo>
                    <a:lnTo>
                      <a:pt x="41" y="583"/>
                    </a:lnTo>
                    <a:lnTo>
                      <a:pt x="41" y="583"/>
                    </a:lnTo>
                    <a:lnTo>
                      <a:pt x="41" y="583"/>
                    </a:lnTo>
                    <a:lnTo>
                      <a:pt x="41" y="583"/>
                    </a:lnTo>
                    <a:lnTo>
                      <a:pt x="41" y="583"/>
                    </a:lnTo>
                    <a:lnTo>
                      <a:pt x="41" y="583"/>
                    </a:lnTo>
                    <a:lnTo>
                      <a:pt x="41" y="583"/>
                    </a:lnTo>
                    <a:lnTo>
                      <a:pt x="41" y="583"/>
                    </a:lnTo>
                    <a:lnTo>
                      <a:pt x="41" y="583"/>
                    </a:lnTo>
                    <a:lnTo>
                      <a:pt x="41" y="583"/>
                    </a:lnTo>
                    <a:lnTo>
                      <a:pt x="41" y="583"/>
                    </a:lnTo>
                    <a:lnTo>
                      <a:pt x="42" y="582"/>
                    </a:lnTo>
                    <a:lnTo>
                      <a:pt x="42" y="582"/>
                    </a:lnTo>
                    <a:lnTo>
                      <a:pt x="42" y="582"/>
                    </a:lnTo>
                    <a:lnTo>
                      <a:pt x="42" y="582"/>
                    </a:lnTo>
                    <a:lnTo>
                      <a:pt x="42" y="582"/>
                    </a:lnTo>
                    <a:lnTo>
                      <a:pt x="42" y="582"/>
                    </a:lnTo>
                    <a:lnTo>
                      <a:pt x="42" y="582"/>
                    </a:lnTo>
                    <a:lnTo>
                      <a:pt x="42" y="582"/>
                    </a:lnTo>
                    <a:lnTo>
                      <a:pt x="42" y="582"/>
                    </a:lnTo>
                    <a:lnTo>
                      <a:pt x="42" y="582"/>
                    </a:lnTo>
                    <a:lnTo>
                      <a:pt x="42" y="582"/>
                    </a:lnTo>
                    <a:lnTo>
                      <a:pt x="42" y="582"/>
                    </a:lnTo>
                    <a:lnTo>
                      <a:pt x="42" y="582"/>
                    </a:lnTo>
                    <a:lnTo>
                      <a:pt x="42" y="582"/>
                    </a:lnTo>
                    <a:lnTo>
                      <a:pt x="42" y="582"/>
                    </a:lnTo>
                    <a:lnTo>
                      <a:pt x="43" y="582"/>
                    </a:lnTo>
                    <a:lnTo>
                      <a:pt x="43" y="582"/>
                    </a:lnTo>
                    <a:lnTo>
                      <a:pt x="43" y="582"/>
                    </a:lnTo>
                    <a:lnTo>
                      <a:pt x="43" y="582"/>
                    </a:lnTo>
                    <a:lnTo>
                      <a:pt x="43" y="582"/>
                    </a:lnTo>
                    <a:lnTo>
                      <a:pt x="43" y="582"/>
                    </a:lnTo>
                    <a:lnTo>
                      <a:pt x="43" y="582"/>
                    </a:lnTo>
                    <a:lnTo>
                      <a:pt x="43" y="582"/>
                    </a:lnTo>
                    <a:lnTo>
                      <a:pt x="43" y="582"/>
                    </a:lnTo>
                    <a:lnTo>
                      <a:pt x="43" y="582"/>
                    </a:lnTo>
                    <a:lnTo>
                      <a:pt x="43" y="582"/>
                    </a:lnTo>
                    <a:lnTo>
                      <a:pt x="43" y="582"/>
                    </a:lnTo>
                    <a:lnTo>
                      <a:pt x="43" y="582"/>
                    </a:lnTo>
                    <a:lnTo>
                      <a:pt x="43" y="582"/>
                    </a:lnTo>
                    <a:lnTo>
                      <a:pt x="43" y="582"/>
                    </a:lnTo>
                    <a:lnTo>
                      <a:pt x="44" y="582"/>
                    </a:lnTo>
                    <a:lnTo>
                      <a:pt x="44" y="582"/>
                    </a:lnTo>
                    <a:lnTo>
                      <a:pt x="44" y="582"/>
                    </a:lnTo>
                    <a:lnTo>
                      <a:pt x="44" y="582"/>
                    </a:lnTo>
                    <a:lnTo>
                      <a:pt x="44" y="582"/>
                    </a:lnTo>
                    <a:lnTo>
                      <a:pt x="44" y="582"/>
                    </a:lnTo>
                    <a:lnTo>
                      <a:pt x="44" y="582"/>
                    </a:lnTo>
                    <a:lnTo>
                      <a:pt x="44" y="582"/>
                    </a:lnTo>
                    <a:lnTo>
                      <a:pt x="44" y="582"/>
                    </a:lnTo>
                    <a:lnTo>
                      <a:pt x="44" y="582"/>
                    </a:lnTo>
                    <a:lnTo>
                      <a:pt x="44" y="584"/>
                    </a:lnTo>
                    <a:lnTo>
                      <a:pt x="44" y="584"/>
                    </a:lnTo>
                    <a:lnTo>
                      <a:pt x="44" y="584"/>
                    </a:lnTo>
                    <a:lnTo>
                      <a:pt x="44" y="584"/>
                    </a:lnTo>
                    <a:lnTo>
                      <a:pt x="44" y="584"/>
                    </a:lnTo>
                    <a:lnTo>
                      <a:pt x="44" y="584"/>
                    </a:lnTo>
                    <a:lnTo>
                      <a:pt x="44" y="584"/>
                    </a:lnTo>
                    <a:lnTo>
                      <a:pt x="44" y="584"/>
                    </a:lnTo>
                    <a:lnTo>
                      <a:pt x="44" y="584"/>
                    </a:lnTo>
                    <a:lnTo>
                      <a:pt x="44" y="584"/>
                    </a:lnTo>
                    <a:lnTo>
                      <a:pt x="44" y="584"/>
                    </a:lnTo>
                    <a:lnTo>
                      <a:pt x="44" y="584"/>
                    </a:lnTo>
                    <a:lnTo>
                      <a:pt x="45" y="584"/>
                    </a:lnTo>
                    <a:lnTo>
                      <a:pt x="45" y="584"/>
                    </a:lnTo>
                    <a:lnTo>
                      <a:pt x="45" y="584"/>
                    </a:lnTo>
                    <a:lnTo>
                      <a:pt x="45" y="584"/>
                    </a:lnTo>
                    <a:lnTo>
                      <a:pt x="45" y="584"/>
                    </a:lnTo>
                    <a:lnTo>
                      <a:pt x="45" y="584"/>
                    </a:lnTo>
                    <a:lnTo>
                      <a:pt x="45" y="584"/>
                    </a:lnTo>
                    <a:lnTo>
                      <a:pt x="45" y="584"/>
                    </a:lnTo>
                    <a:lnTo>
                      <a:pt x="45" y="584"/>
                    </a:lnTo>
                    <a:lnTo>
                      <a:pt x="45" y="584"/>
                    </a:lnTo>
                    <a:lnTo>
                      <a:pt x="45" y="584"/>
                    </a:lnTo>
                    <a:lnTo>
                      <a:pt x="45" y="584"/>
                    </a:lnTo>
                    <a:lnTo>
                      <a:pt x="45" y="584"/>
                    </a:lnTo>
                    <a:lnTo>
                      <a:pt x="45" y="584"/>
                    </a:lnTo>
                    <a:lnTo>
                      <a:pt x="45" y="584"/>
                    </a:lnTo>
                    <a:lnTo>
                      <a:pt x="46" y="584"/>
                    </a:lnTo>
                    <a:lnTo>
                      <a:pt x="46" y="584"/>
                    </a:lnTo>
                    <a:lnTo>
                      <a:pt x="46" y="584"/>
                    </a:lnTo>
                    <a:lnTo>
                      <a:pt x="46" y="584"/>
                    </a:lnTo>
                    <a:lnTo>
                      <a:pt x="46" y="584"/>
                    </a:lnTo>
                    <a:lnTo>
                      <a:pt x="46" y="584"/>
                    </a:lnTo>
                    <a:lnTo>
                      <a:pt x="46" y="584"/>
                    </a:lnTo>
                    <a:lnTo>
                      <a:pt x="46" y="584"/>
                    </a:lnTo>
                    <a:lnTo>
                      <a:pt x="46" y="584"/>
                    </a:lnTo>
                    <a:lnTo>
                      <a:pt x="46" y="584"/>
                    </a:lnTo>
                    <a:lnTo>
                      <a:pt x="46" y="584"/>
                    </a:lnTo>
                    <a:lnTo>
                      <a:pt x="46" y="584"/>
                    </a:lnTo>
                    <a:lnTo>
                      <a:pt x="46" y="584"/>
                    </a:lnTo>
                    <a:lnTo>
                      <a:pt x="46" y="584"/>
                    </a:lnTo>
                    <a:lnTo>
                      <a:pt x="46" y="584"/>
                    </a:lnTo>
                    <a:lnTo>
                      <a:pt x="47" y="584"/>
                    </a:lnTo>
                    <a:lnTo>
                      <a:pt x="47" y="584"/>
                    </a:lnTo>
                    <a:lnTo>
                      <a:pt x="47" y="584"/>
                    </a:lnTo>
                    <a:lnTo>
                      <a:pt x="47" y="584"/>
                    </a:lnTo>
                    <a:lnTo>
                      <a:pt x="47" y="584"/>
                    </a:lnTo>
                    <a:lnTo>
                      <a:pt x="47" y="584"/>
                    </a:lnTo>
                    <a:lnTo>
                      <a:pt x="47" y="584"/>
                    </a:lnTo>
                    <a:lnTo>
                      <a:pt x="47" y="584"/>
                    </a:lnTo>
                    <a:lnTo>
                      <a:pt x="47" y="584"/>
                    </a:lnTo>
                    <a:lnTo>
                      <a:pt x="47" y="584"/>
                    </a:lnTo>
                    <a:lnTo>
                      <a:pt x="47" y="584"/>
                    </a:lnTo>
                    <a:lnTo>
                      <a:pt x="47" y="584"/>
                    </a:lnTo>
                    <a:lnTo>
                      <a:pt x="47" y="584"/>
                    </a:lnTo>
                    <a:lnTo>
                      <a:pt x="47" y="584"/>
                    </a:lnTo>
                    <a:lnTo>
                      <a:pt x="47"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9" y="584"/>
                    </a:lnTo>
                    <a:lnTo>
                      <a:pt x="49" y="584"/>
                    </a:lnTo>
                    <a:lnTo>
                      <a:pt x="49" y="584"/>
                    </a:lnTo>
                    <a:lnTo>
                      <a:pt x="49" y="584"/>
                    </a:lnTo>
                    <a:lnTo>
                      <a:pt x="49" y="584"/>
                    </a:lnTo>
                    <a:lnTo>
                      <a:pt x="49" y="584"/>
                    </a:lnTo>
                    <a:lnTo>
                      <a:pt x="49" y="584"/>
                    </a:lnTo>
                    <a:lnTo>
                      <a:pt x="49" y="584"/>
                    </a:lnTo>
                    <a:lnTo>
                      <a:pt x="49" y="584"/>
                    </a:lnTo>
                    <a:lnTo>
                      <a:pt x="49" y="584"/>
                    </a:lnTo>
                    <a:lnTo>
                      <a:pt x="49" y="584"/>
                    </a:lnTo>
                    <a:lnTo>
                      <a:pt x="49" y="584"/>
                    </a:lnTo>
                    <a:lnTo>
                      <a:pt x="49" y="584"/>
                    </a:lnTo>
                    <a:lnTo>
                      <a:pt x="49" y="584"/>
                    </a:lnTo>
                    <a:lnTo>
                      <a:pt x="49" y="584"/>
                    </a:lnTo>
                    <a:lnTo>
                      <a:pt x="50" y="584"/>
                    </a:lnTo>
                    <a:lnTo>
                      <a:pt x="50" y="584"/>
                    </a:lnTo>
                    <a:lnTo>
                      <a:pt x="50" y="584"/>
                    </a:lnTo>
                    <a:lnTo>
                      <a:pt x="50" y="584"/>
                    </a:lnTo>
                    <a:lnTo>
                      <a:pt x="50" y="584"/>
                    </a:lnTo>
                    <a:lnTo>
                      <a:pt x="50" y="584"/>
                    </a:lnTo>
                    <a:lnTo>
                      <a:pt x="50" y="584"/>
                    </a:lnTo>
                    <a:lnTo>
                      <a:pt x="50" y="584"/>
                    </a:lnTo>
                    <a:lnTo>
                      <a:pt x="50" y="584"/>
                    </a:lnTo>
                    <a:lnTo>
                      <a:pt x="50" y="584"/>
                    </a:lnTo>
                    <a:lnTo>
                      <a:pt x="50" y="584"/>
                    </a:lnTo>
                    <a:lnTo>
                      <a:pt x="50" y="584"/>
                    </a:lnTo>
                    <a:lnTo>
                      <a:pt x="50" y="584"/>
                    </a:lnTo>
                    <a:lnTo>
                      <a:pt x="50" y="584"/>
                    </a:lnTo>
                    <a:lnTo>
                      <a:pt x="50" y="584"/>
                    </a:lnTo>
                    <a:lnTo>
                      <a:pt x="51" y="584"/>
                    </a:lnTo>
                    <a:lnTo>
                      <a:pt x="51" y="584"/>
                    </a:lnTo>
                    <a:lnTo>
                      <a:pt x="51" y="584"/>
                    </a:lnTo>
                    <a:lnTo>
                      <a:pt x="51" y="584"/>
                    </a:lnTo>
                    <a:lnTo>
                      <a:pt x="51" y="584"/>
                    </a:lnTo>
                    <a:lnTo>
                      <a:pt x="51" y="584"/>
                    </a:lnTo>
                    <a:lnTo>
                      <a:pt x="51" y="584"/>
                    </a:lnTo>
                    <a:lnTo>
                      <a:pt x="51" y="584"/>
                    </a:lnTo>
                    <a:lnTo>
                      <a:pt x="51" y="584"/>
                    </a:lnTo>
                    <a:lnTo>
                      <a:pt x="51" y="584"/>
                    </a:lnTo>
                    <a:lnTo>
                      <a:pt x="51" y="584"/>
                    </a:lnTo>
                    <a:lnTo>
                      <a:pt x="51" y="584"/>
                    </a:lnTo>
                    <a:lnTo>
                      <a:pt x="51" y="584"/>
                    </a:lnTo>
                    <a:lnTo>
                      <a:pt x="51" y="584"/>
                    </a:lnTo>
                    <a:lnTo>
                      <a:pt x="51"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3" y="584"/>
                    </a:lnTo>
                    <a:lnTo>
                      <a:pt x="53" y="584"/>
                    </a:lnTo>
                    <a:lnTo>
                      <a:pt x="53" y="584"/>
                    </a:lnTo>
                    <a:lnTo>
                      <a:pt x="53" y="584"/>
                    </a:lnTo>
                    <a:lnTo>
                      <a:pt x="53" y="584"/>
                    </a:lnTo>
                    <a:lnTo>
                      <a:pt x="53" y="584"/>
                    </a:lnTo>
                    <a:lnTo>
                      <a:pt x="53" y="584"/>
                    </a:lnTo>
                    <a:lnTo>
                      <a:pt x="53" y="584"/>
                    </a:lnTo>
                    <a:lnTo>
                      <a:pt x="53" y="584"/>
                    </a:lnTo>
                    <a:lnTo>
                      <a:pt x="53" y="584"/>
                    </a:lnTo>
                    <a:lnTo>
                      <a:pt x="53" y="584"/>
                    </a:lnTo>
                    <a:lnTo>
                      <a:pt x="53" y="584"/>
                    </a:lnTo>
                    <a:lnTo>
                      <a:pt x="53" y="584"/>
                    </a:lnTo>
                    <a:lnTo>
                      <a:pt x="53" y="581"/>
                    </a:lnTo>
                    <a:lnTo>
                      <a:pt x="53" y="581"/>
                    </a:lnTo>
                    <a:lnTo>
                      <a:pt x="54" y="581"/>
                    </a:lnTo>
                    <a:lnTo>
                      <a:pt x="54" y="581"/>
                    </a:lnTo>
                    <a:lnTo>
                      <a:pt x="54" y="581"/>
                    </a:lnTo>
                    <a:lnTo>
                      <a:pt x="54" y="581"/>
                    </a:lnTo>
                    <a:lnTo>
                      <a:pt x="54" y="581"/>
                    </a:lnTo>
                    <a:lnTo>
                      <a:pt x="54" y="581"/>
                    </a:lnTo>
                    <a:lnTo>
                      <a:pt x="54" y="581"/>
                    </a:lnTo>
                    <a:lnTo>
                      <a:pt x="54" y="581"/>
                    </a:lnTo>
                    <a:lnTo>
                      <a:pt x="54" y="581"/>
                    </a:lnTo>
                    <a:lnTo>
                      <a:pt x="54" y="581"/>
                    </a:lnTo>
                    <a:lnTo>
                      <a:pt x="54" y="581"/>
                    </a:lnTo>
                    <a:lnTo>
                      <a:pt x="54" y="581"/>
                    </a:lnTo>
                    <a:lnTo>
                      <a:pt x="54" y="581"/>
                    </a:lnTo>
                    <a:lnTo>
                      <a:pt x="54" y="581"/>
                    </a:lnTo>
                    <a:lnTo>
                      <a:pt x="54"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6" y="581"/>
                    </a:lnTo>
                    <a:lnTo>
                      <a:pt x="56" y="581"/>
                    </a:lnTo>
                    <a:lnTo>
                      <a:pt x="56" y="581"/>
                    </a:lnTo>
                    <a:lnTo>
                      <a:pt x="56" y="581"/>
                    </a:lnTo>
                    <a:lnTo>
                      <a:pt x="56" y="581"/>
                    </a:lnTo>
                    <a:lnTo>
                      <a:pt x="56" y="581"/>
                    </a:lnTo>
                    <a:lnTo>
                      <a:pt x="56" y="581"/>
                    </a:lnTo>
                    <a:lnTo>
                      <a:pt x="56" y="581"/>
                    </a:lnTo>
                    <a:lnTo>
                      <a:pt x="56" y="581"/>
                    </a:lnTo>
                    <a:lnTo>
                      <a:pt x="56" y="581"/>
                    </a:lnTo>
                    <a:lnTo>
                      <a:pt x="56" y="581"/>
                    </a:lnTo>
                    <a:lnTo>
                      <a:pt x="56" y="581"/>
                    </a:lnTo>
                    <a:lnTo>
                      <a:pt x="56" y="581"/>
                    </a:lnTo>
                    <a:lnTo>
                      <a:pt x="56" y="581"/>
                    </a:lnTo>
                    <a:lnTo>
                      <a:pt x="56" y="581"/>
                    </a:lnTo>
                    <a:lnTo>
                      <a:pt x="57" y="581"/>
                    </a:lnTo>
                    <a:lnTo>
                      <a:pt x="57" y="581"/>
                    </a:lnTo>
                    <a:lnTo>
                      <a:pt x="57" y="581"/>
                    </a:lnTo>
                    <a:lnTo>
                      <a:pt x="57" y="581"/>
                    </a:lnTo>
                    <a:lnTo>
                      <a:pt x="57" y="581"/>
                    </a:lnTo>
                    <a:lnTo>
                      <a:pt x="57" y="581"/>
                    </a:lnTo>
                    <a:lnTo>
                      <a:pt x="57" y="581"/>
                    </a:lnTo>
                    <a:lnTo>
                      <a:pt x="57" y="581"/>
                    </a:lnTo>
                    <a:lnTo>
                      <a:pt x="57" y="581"/>
                    </a:lnTo>
                    <a:lnTo>
                      <a:pt x="57" y="581"/>
                    </a:lnTo>
                    <a:lnTo>
                      <a:pt x="57" y="581"/>
                    </a:lnTo>
                    <a:lnTo>
                      <a:pt x="57" y="581"/>
                    </a:lnTo>
                    <a:lnTo>
                      <a:pt x="57" y="581"/>
                    </a:lnTo>
                    <a:lnTo>
                      <a:pt x="57" y="581"/>
                    </a:lnTo>
                    <a:lnTo>
                      <a:pt x="57" y="581"/>
                    </a:lnTo>
                    <a:lnTo>
                      <a:pt x="58" y="581"/>
                    </a:lnTo>
                    <a:lnTo>
                      <a:pt x="58" y="581"/>
                    </a:lnTo>
                    <a:lnTo>
                      <a:pt x="58" y="581"/>
                    </a:lnTo>
                    <a:lnTo>
                      <a:pt x="58" y="581"/>
                    </a:lnTo>
                    <a:lnTo>
                      <a:pt x="58" y="581"/>
                    </a:lnTo>
                    <a:lnTo>
                      <a:pt x="58" y="581"/>
                    </a:lnTo>
                    <a:lnTo>
                      <a:pt x="58" y="581"/>
                    </a:lnTo>
                    <a:lnTo>
                      <a:pt x="58" y="581"/>
                    </a:lnTo>
                    <a:lnTo>
                      <a:pt x="58" y="581"/>
                    </a:lnTo>
                    <a:lnTo>
                      <a:pt x="58" y="581"/>
                    </a:lnTo>
                    <a:lnTo>
                      <a:pt x="58" y="581"/>
                    </a:lnTo>
                    <a:lnTo>
                      <a:pt x="58" y="581"/>
                    </a:lnTo>
                    <a:lnTo>
                      <a:pt x="58" y="581"/>
                    </a:lnTo>
                    <a:lnTo>
                      <a:pt x="58" y="581"/>
                    </a:lnTo>
                    <a:lnTo>
                      <a:pt x="58"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60" y="581"/>
                    </a:lnTo>
                    <a:lnTo>
                      <a:pt x="60" y="581"/>
                    </a:lnTo>
                    <a:lnTo>
                      <a:pt x="60" y="581"/>
                    </a:lnTo>
                    <a:lnTo>
                      <a:pt x="60" y="581"/>
                    </a:lnTo>
                    <a:lnTo>
                      <a:pt x="60" y="581"/>
                    </a:lnTo>
                    <a:lnTo>
                      <a:pt x="60" y="581"/>
                    </a:lnTo>
                    <a:lnTo>
                      <a:pt x="60" y="581"/>
                    </a:lnTo>
                    <a:lnTo>
                      <a:pt x="60" y="581"/>
                    </a:lnTo>
                    <a:lnTo>
                      <a:pt x="60" y="581"/>
                    </a:lnTo>
                    <a:lnTo>
                      <a:pt x="60" y="581"/>
                    </a:lnTo>
                    <a:lnTo>
                      <a:pt x="60" y="581"/>
                    </a:lnTo>
                    <a:lnTo>
                      <a:pt x="60" y="581"/>
                    </a:lnTo>
                    <a:lnTo>
                      <a:pt x="60" y="581"/>
                    </a:lnTo>
                    <a:lnTo>
                      <a:pt x="60" y="581"/>
                    </a:lnTo>
                    <a:lnTo>
                      <a:pt x="60" y="581"/>
                    </a:lnTo>
                    <a:lnTo>
                      <a:pt x="61" y="581"/>
                    </a:lnTo>
                    <a:lnTo>
                      <a:pt x="61" y="581"/>
                    </a:lnTo>
                    <a:lnTo>
                      <a:pt x="61" y="581"/>
                    </a:lnTo>
                    <a:lnTo>
                      <a:pt x="61" y="581"/>
                    </a:lnTo>
                    <a:lnTo>
                      <a:pt x="61" y="581"/>
                    </a:lnTo>
                    <a:lnTo>
                      <a:pt x="61" y="581"/>
                    </a:lnTo>
                    <a:lnTo>
                      <a:pt x="61" y="581"/>
                    </a:lnTo>
                    <a:lnTo>
                      <a:pt x="61" y="581"/>
                    </a:lnTo>
                    <a:lnTo>
                      <a:pt x="61" y="581"/>
                    </a:lnTo>
                    <a:lnTo>
                      <a:pt x="61" y="581"/>
                    </a:lnTo>
                    <a:lnTo>
                      <a:pt x="61" y="581"/>
                    </a:lnTo>
                    <a:lnTo>
                      <a:pt x="61" y="581"/>
                    </a:lnTo>
                    <a:lnTo>
                      <a:pt x="61" y="581"/>
                    </a:lnTo>
                    <a:lnTo>
                      <a:pt x="61" y="581"/>
                    </a:lnTo>
                    <a:lnTo>
                      <a:pt x="61" y="581"/>
                    </a:lnTo>
                    <a:lnTo>
                      <a:pt x="62" y="581"/>
                    </a:lnTo>
                    <a:lnTo>
                      <a:pt x="62" y="581"/>
                    </a:lnTo>
                    <a:lnTo>
                      <a:pt x="62" y="581"/>
                    </a:lnTo>
                    <a:lnTo>
                      <a:pt x="62" y="581"/>
                    </a:lnTo>
                    <a:lnTo>
                      <a:pt x="62" y="581"/>
                    </a:lnTo>
                    <a:lnTo>
                      <a:pt x="62" y="581"/>
                    </a:lnTo>
                    <a:lnTo>
                      <a:pt x="62" y="581"/>
                    </a:lnTo>
                    <a:lnTo>
                      <a:pt x="62" y="581"/>
                    </a:lnTo>
                    <a:lnTo>
                      <a:pt x="62" y="581"/>
                    </a:lnTo>
                    <a:lnTo>
                      <a:pt x="62" y="581"/>
                    </a:lnTo>
                    <a:lnTo>
                      <a:pt x="62" y="581"/>
                    </a:lnTo>
                    <a:lnTo>
                      <a:pt x="62" y="581"/>
                    </a:lnTo>
                    <a:lnTo>
                      <a:pt x="62" y="581"/>
                    </a:lnTo>
                    <a:lnTo>
                      <a:pt x="62" y="581"/>
                    </a:lnTo>
                    <a:lnTo>
                      <a:pt x="62" y="581"/>
                    </a:lnTo>
                    <a:lnTo>
                      <a:pt x="63" y="581"/>
                    </a:lnTo>
                    <a:lnTo>
                      <a:pt x="63" y="581"/>
                    </a:lnTo>
                    <a:lnTo>
                      <a:pt x="63" y="581"/>
                    </a:lnTo>
                    <a:lnTo>
                      <a:pt x="63" y="581"/>
                    </a:lnTo>
                    <a:lnTo>
                      <a:pt x="63" y="581"/>
                    </a:lnTo>
                    <a:lnTo>
                      <a:pt x="63" y="581"/>
                    </a:lnTo>
                    <a:lnTo>
                      <a:pt x="63" y="581"/>
                    </a:lnTo>
                    <a:lnTo>
                      <a:pt x="63" y="581"/>
                    </a:lnTo>
                    <a:lnTo>
                      <a:pt x="63" y="583"/>
                    </a:lnTo>
                    <a:lnTo>
                      <a:pt x="63" y="583"/>
                    </a:lnTo>
                    <a:lnTo>
                      <a:pt x="63" y="583"/>
                    </a:lnTo>
                    <a:lnTo>
                      <a:pt x="63" y="583"/>
                    </a:lnTo>
                    <a:lnTo>
                      <a:pt x="63" y="583"/>
                    </a:lnTo>
                    <a:lnTo>
                      <a:pt x="63" y="583"/>
                    </a:lnTo>
                    <a:lnTo>
                      <a:pt x="63" y="583"/>
                    </a:lnTo>
                    <a:lnTo>
                      <a:pt x="63" y="583"/>
                    </a:lnTo>
                    <a:lnTo>
                      <a:pt x="63" y="583"/>
                    </a:lnTo>
                    <a:lnTo>
                      <a:pt x="63" y="583"/>
                    </a:lnTo>
                    <a:lnTo>
                      <a:pt x="63" y="583"/>
                    </a:lnTo>
                    <a:lnTo>
                      <a:pt x="63" y="583"/>
                    </a:lnTo>
                    <a:lnTo>
                      <a:pt x="63" y="583"/>
                    </a:lnTo>
                    <a:lnTo>
                      <a:pt x="63" y="583"/>
                    </a:lnTo>
                    <a:lnTo>
                      <a:pt x="63" y="583"/>
                    </a:lnTo>
                    <a:lnTo>
                      <a:pt x="64" y="583"/>
                    </a:lnTo>
                    <a:lnTo>
                      <a:pt x="64" y="583"/>
                    </a:lnTo>
                    <a:lnTo>
                      <a:pt x="64" y="583"/>
                    </a:lnTo>
                    <a:lnTo>
                      <a:pt x="64" y="583"/>
                    </a:lnTo>
                    <a:lnTo>
                      <a:pt x="64" y="583"/>
                    </a:lnTo>
                    <a:lnTo>
                      <a:pt x="64" y="583"/>
                    </a:lnTo>
                    <a:lnTo>
                      <a:pt x="64" y="583"/>
                    </a:lnTo>
                    <a:lnTo>
                      <a:pt x="64" y="583"/>
                    </a:lnTo>
                    <a:lnTo>
                      <a:pt x="64" y="583"/>
                    </a:lnTo>
                    <a:lnTo>
                      <a:pt x="64" y="583"/>
                    </a:lnTo>
                    <a:lnTo>
                      <a:pt x="64" y="583"/>
                    </a:lnTo>
                    <a:lnTo>
                      <a:pt x="64" y="583"/>
                    </a:lnTo>
                    <a:lnTo>
                      <a:pt x="64" y="583"/>
                    </a:lnTo>
                    <a:lnTo>
                      <a:pt x="64" y="583"/>
                    </a:lnTo>
                    <a:lnTo>
                      <a:pt x="64" y="583"/>
                    </a:lnTo>
                    <a:lnTo>
                      <a:pt x="65" y="583"/>
                    </a:lnTo>
                    <a:lnTo>
                      <a:pt x="65" y="583"/>
                    </a:lnTo>
                    <a:lnTo>
                      <a:pt x="65" y="583"/>
                    </a:lnTo>
                    <a:lnTo>
                      <a:pt x="65" y="583"/>
                    </a:lnTo>
                    <a:lnTo>
                      <a:pt x="65" y="583"/>
                    </a:lnTo>
                    <a:lnTo>
                      <a:pt x="65" y="583"/>
                    </a:lnTo>
                    <a:lnTo>
                      <a:pt x="65" y="583"/>
                    </a:lnTo>
                    <a:lnTo>
                      <a:pt x="65" y="583"/>
                    </a:lnTo>
                    <a:lnTo>
                      <a:pt x="65" y="583"/>
                    </a:lnTo>
                    <a:lnTo>
                      <a:pt x="65" y="583"/>
                    </a:lnTo>
                    <a:lnTo>
                      <a:pt x="65" y="583"/>
                    </a:lnTo>
                    <a:lnTo>
                      <a:pt x="65" y="583"/>
                    </a:lnTo>
                    <a:lnTo>
                      <a:pt x="65" y="583"/>
                    </a:lnTo>
                    <a:lnTo>
                      <a:pt x="65" y="583"/>
                    </a:lnTo>
                    <a:lnTo>
                      <a:pt x="65" y="583"/>
                    </a:lnTo>
                    <a:lnTo>
                      <a:pt x="66" y="583"/>
                    </a:lnTo>
                    <a:lnTo>
                      <a:pt x="66" y="583"/>
                    </a:lnTo>
                    <a:lnTo>
                      <a:pt x="66" y="583"/>
                    </a:lnTo>
                    <a:lnTo>
                      <a:pt x="66" y="583"/>
                    </a:lnTo>
                    <a:lnTo>
                      <a:pt x="66" y="583"/>
                    </a:lnTo>
                    <a:lnTo>
                      <a:pt x="66" y="583"/>
                    </a:lnTo>
                    <a:lnTo>
                      <a:pt x="66" y="583"/>
                    </a:lnTo>
                    <a:lnTo>
                      <a:pt x="66" y="583"/>
                    </a:lnTo>
                    <a:lnTo>
                      <a:pt x="66" y="583"/>
                    </a:lnTo>
                    <a:lnTo>
                      <a:pt x="66" y="583"/>
                    </a:lnTo>
                    <a:lnTo>
                      <a:pt x="66" y="583"/>
                    </a:lnTo>
                    <a:lnTo>
                      <a:pt x="66" y="583"/>
                    </a:lnTo>
                    <a:lnTo>
                      <a:pt x="66" y="583"/>
                    </a:lnTo>
                    <a:lnTo>
                      <a:pt x="66" y="583"/>
                    </a:lnTo>
                    <a:lnTo>
                      <a:pt x="66"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8" y="583"/>
                    </a:lnTo>
                    <a:lnTo>
                      <a:pt x="68" y="583"/>
                    </a:lnTo>
                    <a:lnTo>
                      <a:pt x="68" y="583"/>
                    </a:lnTo>
                    <a:lnTo>
                      <a:pt x="68" y="583"/>
                    </a:lnTo>
                    <a:lnTo>
                      <a:pt x="68" y="583"/>
                    </a:lnTo>
                    <a:lnTo>
                      <a:pt x="68" y="583"/>
                    </a:lnTo>
                    <a:lnTo>
                      <a:pt x="68" y="583"/>
                    </a:lnTo>
                    <a:lnTo>
                      <a:pt x="68" y="583"/>
                    </a:lnTo>
                    <a:lnTo>
                      <a:pt x="68" y="583"/>
                    </a:lnTo>
                    <a:lnTo>
                      <a:pt x="68" y="583"/>
                    </a:lnTo>
                    <a:lnTo>
                      <a:pt x="68" y="583"/>
                    </a:lnTo>
                    <a:lnTo>
                      <a:pt x="68" y="583"/>
                    </a:lnTo>
                    <a:lnTo>
                      <a:pt x="68" y="583"/>
                    </a:lnTo>
                    <a:lnTo>
                      <a:pt x="68" y="583"/>
                    </a:lnTo>
                    <a:lnTo>
                      <a:pt x="68" y="583"/>
                    </a:lnTo>
                    <a:lnTo>
                      <a:pt x="69" y="583"/>
                    </a:lnTo>
                    <a:lnTo>
                      <a:pt x="69" y="583"/>
                    </a:lnTo>
                    <a:lnTo>
                      <a:pt x="69" y="583"/>
                    </a:lnTo>
                    <a:lnTo>
                      <a:pt x="69" y="583"/>
                    </a:lnTo>
                    <a:lnTo>
                      <a:pt x="69" y="583"/>
                    </a:lnTo>
                    <a:lnTo>
                      <a:pt x="69" y="583"/>
                    </a:lnTo>
                    <a:lnTo>
                      <a:pt x="69" y="583"/>
                    </a:lnTo>
                    <a:lnTo>
                      <a:pt x="69" y="583"/>
                    </a:lnTo>
                    <a:lnTo>
                      <a:pt x="69" y="583"/>
                    </a:lnTo>
                    <a:lnTo>
                      <a:pt x="69" y="583"/>
                    </a:lnTo>
                    <a:lnTo>
                      <a:pt x="69" y="583"/>
                    </a:lnTo>
                    <a:lnTo>
                      <a:pt x="69" y="583"/>
                    </a:lnTo>
                    <a:lnTo>
                      <a:pt x="69" y="583"/>
                    </a:lnTo>
                    <a:lnTo>
                      <a:pt x="69" y="583"/>
                    </a:lnTo>
                    <a:lnTo>
                      <a:pt x="69" y="583"/>
                    </a:lnTo>
                    <a:lnTo>
                      <a:pt x="70" y="583"/>
                    </a:lnTo>
                    <a:lnTo>
                      <a:pt x="70" y="583"/>
                    </a:lnTo>
                    <a:lnTo>
                      <a:pt x="70" y="583"/>
                    </a:lnTo>
                    <a:lnTo>
                      <a:pt x="70" y="583"/>
                    </a:lnTo>
                    <a:lnTo>
                      <a:pt x="70" y="583"/>
                    </a:lnTo>
                    <a:lnTo>
                      <a:pt x="70" y="583"/>
                    </a:lnTo>
                    <a:lnTo>
                      <a:pt x="70" y="583"/>
                    </a:lnTo>
                    <a:lnTo>
                      <a:pt x="70" y="583"/>
                    </a:lnTo>
                    <a:lnTo>
                      <a:pt x="70" y="583"/>
                    </a:lnTo>
                    <a:lnTo>
                      <a:pt x="70" y="583"/>
                    </a:lnTo>
                    <a:lnTo>
                      <a:pt x="70" y="583"/>
                    </a:lnTo>
                    <a:lnTo>
                      <a:pt x="70" y="583"/>
                    </a:lnTo>
                    <a:lnTo>
                      <a:pt x="70" y="583"/>
                    </a:lnTo>
                    <a:lnTo>
                      <a:pt x="70" y="583"/>
                    </a:lnTo>
                    <a:lnTo>
                      <a:pt x="70"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2" y="583"/>
                    </a:lnTo>
                    <a:lnTo>
                      <a:pt x="72" y="583"/>
                    </a:lnTo>
                    <a:lnTo>
                      <a:pt x="72" y="583"/>
                    </a:lnTo>
                    <a:lnTo>
                      <a:pt x="72" y="583"/>
                    </a:lnTo>
                    <a:lnTo>
                      <a:pt x="72" y="583"/>
                    </a:lnTo>
                    <a:lnTo>
                      <a:pt x="72" y="583"/>
                    </a:lnTo>
                    <a:lnTo>
                      <a:pt x="72" y="583"/>
                    </a:lnTo>
                    <a:lnTo>
                      <a:pt x="72" y="583"/>
                    </a:lnTo>
                    <a:lnTo>
                      <a:pt x="72" y="583"/>
                    </a:lnTo>
                    <a:lnTo>
                      <a:pt x="72" y="583"/>
                    </a:lnTo>
                    <a:lnTo>
                      <a:pt x="72" y="583"/>
                    </a:lnTo>
                    <a:lnTo>
                      <a:pt x="72" y="583"/>
                    </a:lnTo>
                    <a:lnTo>
                      <a:pt x="72" y="583"/>
                    </a:lnTo>
                    <a:lnTo>
                      <a:pt x="72" y="583"/>
                    </a:lnTo>
                    <a:lnTo>
                      <a:pt x="72" y="583"/>
                    </a:lnTo>
                    <a:lnTo>
                      <a:pt x="73" y="583"/>
                    </a:lnTo>
                    <a:lnTo>
                      <a:pt x="73" y="583"/>
                    </a:lnTo>
                    <a:lnTo>
                      <a:pt x="73" y="583"/>
                    </a:lnTo>
                    <a:lnTo>
                      <a:pt x="73" y="583"/>
                    </a:lnTo>
                    <a:lnTo>
                      <a:pt x="73" y="583"/>
                    </a:lnTo>
                    <a:lnTo>
                      <a:pt x="73" y="583"/>
                    </a:lnTo>
                    <a:lnTo>
                      <a:pt x="73" y="583"/>
                    </a:lnTo>
                    <a:lnTo>
                      <a:pt x="73" y="583"/>
                    </a:lnTo>
                    <a:lnTo>
                      <a:pt x="73" y="583"/>
                    </a:lnTo>
                    <a:lnTo>
                      <a:pt x="73" y="583"/>
                    </a:lnTo>
                    <a:lnTo>
                      <a:pt x="73" y="583"/>
                    </a:lnTo>
                    <a:lnTo>
                      <a:pt x="73" y="583"/>
                    </a:lnTo>
                    <a:lnTo>
                      <a:pt x="73" y="583"/>
                    </a:lnTo>
                    <a:lnTo>
                      <a:pt x="73" y="583"/>
                    </a:lnTo>
                    <a:lnTo>
                      <a:pt x="73" y="583"/>
                    </a:lnTo>
                    <a:lnTo>
                      <a:pt x="74" y="583"/>
                    </a:lnTo>
                    <a:lnTo>
                      <a:pt x="74" y="583"/>
                    </a:lnTo>
                    <a:lnTo>
                      <a:pt x="74" y="583"/>
                    </a:lnTo>
                    <a:lnTo>
                      <a:pt x="74" y="583"/>
                    </a:lnTo>
                    <a:lnTo>
                      <a:pt x="74" y="583"/>
                    </a:lnTo>
                    <a:lnTo>
                      <a:pt x="74" y="583"/>
                    </a:lnTo>
                    <a:lnTo>
                      <a:pt x="74" y="583"/>
                    </a:lnTo>
                    <a:lnTo>
                      <a:pt x="74" y="583"/>
                    </a:lnTo>
                    <a:lnTo>
                      <a:pt x="74" y="583"/>
                    </a:lnTo>
                    <a:lnTo>
                      <a:pt x="74" y="583"/>
                    </a:lnTo>
                    <a:lnTo>
                      <a:pt x="74" y="583"/>
                    </a:lnTo>
                    <a:lnTo>
                      <a:pt x="74" y="583"/>
                    </a:lnTo>
                    <a:lnTo>
                      <a:pt x="74" y="583"/>
                    </a:lnTo>
                    <a:lnTo>
                      <a:pt x="74" y="583"/>
                    </a:lnTo>
                    <a:lnTo>
                      <a:pt x="74" y="583"/>
                    </a:lnTo>
                    <a:lnTo>
                      <a:pt x="75" y="583"/>
                    </a:lnTo>
                    <a:lnTo>
                      <a:pt x="75" y="583"/>
                    </a:lnTo>
                    <a:lnTo>
                      <a:pt x="75" y="583"/>
                    </a:lnTo>
                    <a:lnTo>
                      <a:pt x="75" y="583"/>
                    </a:lnTo>
                    <a:lnTo>
                      <a:pt x="75" y="583"/>
                    </a:lnTo>
                    <a:lnTo>
                      <a:pt x="75" y="584"/>
                    </a:lnTo>
                    <a:lnTo>
                      <a:pt x="75" y="584"/>
                    </a:lnTo>
                    <a:lnTo>
                      <a:pt x="75" y="584"/>
                    </a:lnTo>
                    <a:lnTo>
                      <a:pt x="75" y="584"/>
                    </a:lnTo>
                    <a:lnTo>
                      <a:pt x="75" y="584"/>
                    </a:lnTo>
                    <a:lnTo>
                      <a:pt x="75" y="584"/>
                    </a:lnTo>
                    <a:lnTo>
                      <a:pt x="75" y="584"/>
                    </a:lnTo>
                    <a:lnTo>
                      <a:pt x="75" y="584"/>
                    </a:lnTo>
                    <a:lnTo>
                      <a:pt x="75" y="584"/>
                    </a:lnTo>
                    <a:lnTo>
                      <a:pt x="75" y="584"/>
                    </a:lnTo>
                    <a:lnTo>
                      <a:pt x="75" y="584"/>
                    </a:lnTo>
                    <a:lnTo>
                      <a:pt x="75" y="584"/>
                    </a:lnTo>
                    <a:lnTo>
                      <a:pt x="75" y="584"/>
                    </a:lnTo>
                    <a:lnTo>
                      <a:pt x="75" y="584"/>
                    </a:lnTo>
                    <a:lnTo>
                      <a:pt x="75" y="584"/>
                    </a:lnTo>
                    <a:lnTo>
                      <a:pt x="75" y="584"/>
                    </a:lnTo>
                    <a:lnTo>
                      <a:pt x="75" y="584"/>
                    </a:lnTo>
                    <a:lnTo>
                      <a:pt x="76" y="584"/>
                    </a:lnTo>
                    <a:lnTo>
                      <a:pt x="76" y="584"/>
                    </a:lnTo>
                    <a:lnTo>
                      <a:pt x="76" y="584"/>
                    </a:lnTo>
                    <a:lnTo>
                      <a:pt x="76" y="584"/>
                    </a:lnTo>
                    <a:lnTo>
                      <a:pt x="76" y="584"/>
                    </a:lnTo>
                    <a:lnTo>
                      <a:pt x="76" y="584"/>
                    </a:lnTo>
                    <a:lnTo>
                      <a:pt x="76" y="584"/>
                    </a:lnTo>
                    <a:lnTo>
                      <a:pt x="76" y="584"/>
                    </a:lnTo>
                    <a:lnTo>
                      <a:pt x="76" y="584"/>
                    </a:lnTo>
                    <a:lnTo>
                      <a:pt x="76" y="584"/>
                    </a:lnTo>
                    <a:lnTo>
                      <a:pt x="76" y="584"/>
                    </a:lnTo>
                    <a:lnTo>
                      <a:pt x="76" y="584"/>
                    </a:lnTo>
                    <a:lnTo>
                      <a:pt x="76" y="584"/>
                    </a:lnTo>
                    <a:lnTo>
                      <a:pt x="76" y="584"/>
                    </a:lnTo>
                    <a:lnTo>
                      <a:pt x="76" y="584"/>
                    </a:lnTo>
                    <a:lnTo>
                      <a:pt x="77" y="584"/>
                    </a:lnTo>
                    <a:lnTo>
                      <a:pt x="77" y="584"/>
                    </a:lnTo>
                    <a:lnTo>
                      <a:pt x="77" y="584"/>
                    </a:lnTo>
                    <a:lnTo>
                      <a:pt x="77" y="584"/>
                    </a:lnTo>
                    <a:lnTo>
                      <a:pt x="77" y="584"/>
                    </a:lnTo>
                    <a:lnTo>
                      <a:pt x="77" y="584"/>
                    </a:lnTo>
                    <a:lnTo>
                      <a:pt x="77" y="584"/>
                    </a:lnTo>
                    <a:lnTo>
                      <a:pt x="77" y="584"/>
                    </a:lnTo>
                    <a:lnTo>
                      <a:pt x="77" y="584"/>
                    </a:lnTo>
                    <a:lnTo>
                      <a:pt x="77" y="584"/>
                    </a:lnTo>
                    <a:lnTo>
                      <a:pt x="77" y="584"/>
                    </a:lnTo>
                    <a:lnTo>
                      <a:pt x="77" y="584"/>
                    </a:lnTo>
                    <a:lnTo>
                      <a:pt x="77" y="584"/>
                    </a:lnTo>
                    <a:lnTo>
                      <a:pt x="77" y="584"/>
                    </a:lnTo>
                    <a:lnTo>
                      <a:pt x="77" y="584"/>
                    </a:lnTo>
                    <a:lnTo>
                      <a:pt x="78" y="584"/>
                    </a:lnTo>
                    <a:lnTo>
                      <a:pt x="78" y="584"/>
                    </a:lnTo>
                    <a:lnTo>
                      <a:pt x="78" y="584"/>
                    </a:lnTo>
                    <a:lnTo>
                      <a:pt x="78" y="584"/>
                    </a:lnTo>
                    <a:lnTo>
                      <a:pt x="78" y="584"/>
                    </a:lnTo>
                    <a:lnTo>
                      <a:pt x="78" y="584"/>
                    </a:lnTo>
                    <a:lnTo>
                      <a:pt x="78" y="584"/>
                    </a:lnTo>
                    <a:lnTo>
                      <a:pt x="78" y="584"/>
                    </a:lnTo>
                    <a:lnTo>
                      <a:pt x="78" y="584"/>
                    </a:lnTo>
                    <a:lnTo>
                      <a:pt x="78" y="584"/>
                    </a:lnTo>
                    <a:lnTo>
                      <a:pt x="78" y="584"/>
                    </a:lnTo>
                    <a:lnTo>
                      <a:pt x="78" y="584"/>
                    </a:lnTo>
                    <a:lnTo>
                      <a:pt x="78" y="584"/>
                    </a:lnTo>
                    <a:lnTo>
                      <a:pt x="78" y="584"/>
                    </a:lnTo>
                    <a:lnTo>
                      <a:pt x="78"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80" y="584"/>
                    </a:lnTo>
                    <a:lnTo>
                      <a:pt x="80" y="584"/>
                    </a:lnTo>
                    <a:lnTo>
                      <a:pt x="80" y="584"/>
                    </a:lnTo>
                    <a:lnTo>
                      <a:pt x="80" y="584"/>
                    </a:lnTo>
                    <a:lnTo>
                      <a:pt x="80" y="584"/>
                    </a:lnTo>
                    <a:lnTo>
                      <a:pt x="80" y="584"/>
                    </a:lnTo>
                    <a:lnTo>
                      <a:pt x="80" y="584"/>
                    </a:lnTo>
                    <a:lnTo>
                      <a:pt x="80" y="584"/>
                    </a:lnTo>
                    <a:lnTo>
                      <a:pt x="80" y="584"/>
                    </a:lnTo>
                    <a:lnTo>
                      <a:pt x="80" y="584"/>
                    </a:lnTo>
                    <a:lnTo>
                      <a:pt x="80" y="584"/>
                    </a:lnTo>
                    <a:lnTo>
                      <a:pt x="80" y="584"/>
                    </a:lnTo>
                    <a:lnTo>
                      <a:pt x="80" y="584"/>
                    </a:lnTo>
                    <a:lnTo>
                      <a:pt x="80" y="584"/>
                    </a:lnTo>
                    <a:lnTo>
                      <a:pt x="80" y="584"/>
                    </a:lnTo>
                    <a:lnTo>
                      <a:pt x="81" y="584"/>
                    </a:lnTo>
                    <a:lnTo>
                      <a:pt x="81" y="584"/>
                    </a:lnTo>
                    <a:lnTo>
                      <a:pt x="81" y="584"/>
                    </a:lnTo>
                    <a:lnTo>
                      <a:pt x="81" y="584"/>
                    </a:lnTo>
                    <a:lnTo>
                      <a:pt x="81" y="584"/>
                    </a:lnTo>
                    <a:lnTo>
                      <a:pt x="81" y="584"/>
                    </a:lnTo>
                    <a:lnTo>
                      <a:pt x="81" y="584"/>
                    </a:lnTo>
                    <a:lnTo>
                      <a:pt x="81" y="584"/>
                    </a:lnTo>
                    <a:lnTo>
                      <a:pt x="81" y="584"/>
                    </a:lnTo>
                    <a:lnTo>
                      <a:pt x="81" y="584"/>
                    </a:lnTo>
                    <a:lnTo>
                      <a:pt x="81" y="584"/>
                    </a:lnTo>
                    <a:lnTo>
                      <a:pt x="81" y="584"/>
                    </a:lnTo>
                    <a:lnTo>
                      <a:pt x="81" y="584"/>
                    </a:lnTo>
                    <a:lnTo>
                      <a:pt x="81" y="584"/>
                    </a:lnTo>
                    <a:lnTo>
                      <a:pt x="81" y="584"/>
                    </a:lnTo>
                    <a:lnTo>
                      <a:pt x="82" y="584"/>
                    </a:lnTo>
                    <a:lnTo>
                      <a:pt x="82" y="584"/>
                    </a:lnTo>
                    <a:lnTo>
                      <a:pt x="82" y="584"/>
                    </a:lnTo>
                    <a:lnTo>
                      <a:pt x="82" y="584"/>
                    </a:lnTo>
                    <a:lnTo>
                      <a:pt x="82" y="584"/>
                    </a:lnTo>
                    <a:lnTo>
                      <a:pt x="82" y="582"/>
                    </a:lnTo>
                    <a:lnTo>
                      <a:pt x="82" y="582"/>
                    </a:lnTo>
                    <a:lnTo>
                      <a:pt x="82" y="582"/>
                    </a:lnTo>
                    <a:lnTo>
                      <a:pt x="82" y="582"/>
                    </a:lnTo>
                    <a:lnTo>
                      <a:pt x="82" y="582"/>
                    </a:lnTo>
                    <a:lnTo>
                      <a:pt x="82" y="582"/>
                    </a:lnTo>
                    <a:lnTo>
                      <a:pt x="82" y="582"/>
                    </a:lnTo>
                    <a:lnTo>
                      <a:pt x="82" y="582"/>
                    </a:lnTo>
                    <a:lnTo>
                      <a:pt x="82" y="582"/>
                    </a:lnTo>
                    <a:lnTo>
                      <a:pt x="82"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4" y="582"/>
                    </a:lnTo>
                    <a:lnTo>
                      <a:pt x="84" y="582"/>
                    </a:lnTo>
                    <a:lnTo>
                      <a:pt x="84" y="582"/>
                    </a:lnTo>
                    <a:lnTo>
                      <a:pt x="84" y="582"/>
                    </a:lnTo>
                    <a:lnTo>
                      <a:pt x="84" y="582"/>
                    </a:lnTo>
                    <a:lnTo>
                      <a:pt x="84" y="582"/>
                    </a:lnTo>
                    <a:lnTo>
                      <a:pt x="84" y="582"/>
                    </a:lnTo>
                    <a:lnTo>
                      <a:pt x="84" y="582"/>
                    </a:lnTo>
                    <a:lnTo>
                      <a:pt x="84" y="581"/>
                    </a:lnTo>
                    <a:lnTo>
                      <a:pt x="84" y="581"/>
                    </a:lnTo>
                    <a:lnTo>
                      <a:pt x="84" y="581"/>
                    </a:lnTo>
                    <a:lnTo>
                      <a:pt x="84" y="581"/>
                    </a:lnTo>
                    <a:lnTo>
                      <a:pt x="84" y="581"/>
                    </a:lnTo>
                    <a:lnTo>
                      <a:pt x="84" y="581"/>
                    </a:lnTo>
                    <a:lnTo>
                      <a:pt x="84" y="581"/>
                    </a:lnTo>
                    <a:lnTo>
                      <a:pt x="85" y="581"/>
                    </a:lnTo>
                    <a:lnTo>
                      <a:pt x="85" y="581"/>
                    </a:lnTo>
                    <a:lnTo>
                      <a:pt x="85" y="581"/>
                    </a:lnTo>
                    <a:lnTo>
                      <a:pt x="85" y="581"/>
                    </a:lnTo>
                    <a:lnTo>
                      <a:pt x="85" y="581"/>
                    </a:lnTo>
                    <a:lnTo>
                      <a:pt x="85" y="581"/>
                    </a:lnTo>
                    <a:lnTo>
                      <a:pt x="85" y="581"/>
                    </a:lnTo>
                    <a:lnTo>
                      <a:pt x="85" y="581"/>
                    </a:lnTo>
                    <a:lnTo>
                      <a:pt x="85" y="581"/>
                    </a:lnTo>
                    <a:lnTo>
                      <a:pt x="85" y="581"/>
                    </a:lnTo>
                    <a:lnTo>
                      <a:pt x="85" y="581"/>
                    </a:lnTo>
                    <a:lnTo>
                      <a:pt x="85" y="581"/>
                    </a:lnTo>
                    <a:lnTo>
                      <a:pt x="85" y="581"/>
                    </a:lnTo>
                    <a:lnTo>
                      <a:pt x="85" y="581"/>
                    </a:lnTo>
                    <a:lnTo>
                      <a:pt x="85" y="581"/>
                    </a:lnTo>
                    <a:lnTo>
                      <a:pt x="86" y="581"/>
                    </a:lnTo>
                    <a:lnTo>
                      <a:pt x="86" y="581"/>
                    </a:lnTo>
                    <a:lnTo>
                      <a:pt x="86" y="581"/>
                    </a:lnTo>
                    <a:lnTo>
                      <a:pt x="86" y="581"/>
                    </a:lnTo>
                    <a:lnTo>
                      <a:pt x="86" y="581"/>
                    </a:lnTo>
                    <a:lnTo>
                      <a:pt x="86" y="581"/>
                    </a:lnTo>
                    <a:lnTo>
                      <a:pt x="86" y="581"/>
                    </a:lnTo>
                    <a:lnTo>
                      <a:pt x="86" y="581"/>
                    </a:lnTo>
                    <a:lnTo>
                      <a:pt x="86" y="581"/>
                    </a:lnTo>
                    <a:lnTo>
                      <a:pt x="86" y="581"/>
                    </a:lnTo>
                    <a:lnTo>
                      <a:pt x="86" y="581"/>
                    </a:lnTo>
                    <a:lnTo>
                      <a:pt x="86" y="581"/>
                    </a:lnTo>
                    <a:lnTo>
                      <a:pt x="86" y="581"/>
                    </a:lnTo>
                    <a:lnTo>
                      <a:pt x="86" y="581"/>
                    </a:lnTo>
                    <a:lnTo>
                      <a:pt x="86" y="581"/>
                    </a:lnTo>
                    <a:lnTo>
                      <a:pt x="87" y="581"/>
                    </a:lnTo>
                    <a:lnTo>
                      <a:pt x="87" y="581"/>
                    </a:lnTo>
                    <a:lnTo>
                      <a:pt x="87" y="581"/>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8" y="580"/>
                    </a:lnTo>
                    <a:lnTo>
                      <a:pt x="88" y="580"/>
                    </a:lnTo>
                    <a:lnTo>
                      <a:pt x="88" y="580"/>
                    </a:lnTo>
                    <a:lnTo>
                      <a:pt x="88" y="580"/>
                    </a:lnTo>
                    <a:lnTo>
                      <a:pt x="88" y="580"/>
                    </a:lnTo>
                    <a:lnTo>
                      <a:pt x="88" y="580"/>
                    </a:lnTo>
                    <a:lnTo>
                      <a:pt x="88" y="580"/>
                    </a:lnTo>
                    <a:lnTo>
                      <a:pt x="88" y="580"/>
                    </a:lnTo>
                    <a:lnTo>
                      <a:pt x="88" y="580"/>
                    </a:lnTo>
                    <a:lnTo>
                      <a:pt x="88" y="580"/>
                    </a:lnTo>
                    <a:lnTo>
                      <a:pt x="88" y="580"/>
                    </a:lnTo>
                    <a:lnTo>
                      <a:pt x="88" y="580"/>
                    </a:lnTo>
                    <a:lnTo>
                      <a:pt x="88" y="580"/>
                    </a:lnTo>
                    <a:lnTo>
                      <a:pt x="88" y="580"/>
                    </a:lnTo>
                    <a:lnTo>
                      <a:pt x="88" y="580"/>
                    </a:lnTo>
                    <a:lnTo>
                      <a:pt x="89" y="580"/>
                    </a:lnTo>
                    <a:lnTo>
                      <a:pt x="89" y="580"/>
                    </a:lnTo>
                    <a:lnTo>
                      <a:pt x="89" y="580"/>
                    </a:lnTo>
                    <a:lnTo>
                      <a:pt x="89" y="580"/>
                    </a:lnTo>
                    <a:lnTo>
                      <a:pt x="89" y="580"/>
                    </a:lnTo>
                    <a:lnTo>
                      <a:pt x="89" y="581"/>
                    </a:lnTo>
                    <a:lnTo>
                      <a:pt x="89" y="581"/>
                    </a:lnTo>
                    <a:lnTo>
                      <a:pt x="89" y="581"/>
                    </a:lnTo>
                    <a:lnTo>
                      <a:pt x="89" y="581"/>
                    </a:lnTo>
                    <a:lnTo>
                      <a:pt x="89" y="581"/>
                    </a:lnTo>
                    <a:lnTo>
                      <a:pt x="89" y="581"/>
                    </a:lnTo>
                    <a:lnTo>
                      <a:pt x="89" y="581"/>
                    </a:lnTo>
                    <a:lnTo>
                      <a:pt x="89" y="581"/>
                    </a:lnTo>
                    <a:lnTo>
                      <a:pt x="89" y="581"/>
                    </a:lnTo>
                    <a:lnTo>
                      <a:pt x="89" y="581"/>
                    </a:lnTo>
                    <a:lnTo>
                      <a:pt x="90" y="581"/>
                    </a:lnTo>
                    <a:lnTo>
                      <a:pt x="90" y="581"/>
                    </a:lnTo>
                    <a:lnTo>
                      <a:pt x="90" y="581"/>
                    </a:lnTo>
                    <a:lnTo>
                      <a:pt x="90" y="581"/>
                    </a:lnTo>
                    <a:lnTo>
                      <a:pt x="90" y="581"/>
                    </a:lnTo>
                    <a:lnTo>
                      <a:pt x="90" y="581"/>
                    </a:lnTo>
                    <a:lnTo>
                      <a:pt x="90" y="581"/>
                    </a:lnTo>
                    <a:lnTo>
                      <a:pt x="90" y="581"/>
                    </a:lnTo>
                    <a:lnTo>
                      <a:pt x="90" y="581"/>
                    </a:lnTo>
                    <a:lnTo>
                      <a:pt x="90" y="581"/>
                    </a:lnTo>
                    <a:lnTo>
                      <a:pt x="90" y="581"/>
                    </a:lnTo>
                    <a:lnTo>
                      <a:pt x="90" y="581"/>
                    </a:lnTo>
                    <a:lnTo>
                      <a:pt x="90" y="581"/>
                    </a:lnTo>
                    <a:lnTo>
                      <a:pt x="90" y="581"/>
                    </a:lnTo>
                    <a:lnTo>
                      <a:pt x="90" y="581"/>
                    </a:lnTo>
                    <a:lnTo>
                      <a:pt x="91" y="581"/>
                    </a:lnTo>
                    <a:lnTo>
                      <a:pt x="91" y="581"/>
                    </a:lnTo>
                    <a:lnTo>
                      <a:pt x="91" y="581"/>
                    </a:lnTo>
                    <a:lnTo>
                      <a:pt x="91" y="581"/>
                    </a:lnTo>
                    <a:lnTo>
                      <a:pt x="91" y="581"/>
                    </a:lnTo>
                    <a:lnTo>
                      <a:pt x="91" y="581"/>
                    </a:lnTo>
                    <a:lnTo>
                      <a:pt x="91" y="581"/>
                    </a:lnTo>
                    <a:lnTo>
                      <a:pt x="91" y="581"/>
                    </a:lnTo>
                    <a:lnTo>
                      <a:pt x="91" y="581"/>
                    </a:lnTo>
                    <a:lnTo>
                      <a:pt x="91" y="581"/>
                    </a:lnTo>
                    <a:lnTo>
                      <a:pt x="91" y="581"/>
                    </a:lnTo>
                    <a:lnTo>
                      <a:pt x="91" y="581"/>
                    </a:lnTo>
                    <a:lnTo>
                      <a:pt x="91" y="581"/>
                    </a:lnTo>
                    <a:lnTo>
                      <a:pt x="91" y="581"/>
                    </a:lnTo>
                    <a:lnTo>
                      <a:pt x="91" y="581"/>
                    </a:lnTo>
                    <a:lnTo>
                      <a:pt x="91" y="582"/>
                    </a:lnTo>
                    <a:lnTo>
                      <a:pt x="91" y="582"/>
                    </a:lnTo>
                    <a:lnTo>
                      <a:pt x="91" y="582"/>
                    </a:lnTo>
                    <a:lnTo>
                      <a:pt x="91" y="582"/>
                    </a:lnTo>
                    <a:lnTo>
                      <a:pt x="91" y="582"/>
                    </a:lnTo>
                    <a:lnTo>
                      <a:pt x="91" y="582"/>
                    </a:lnTo>
                    <a:lnTo>
                      <a:pt x="91" y="582"/>
                    </a:lnTo>
                    <a:lnTo>
                      <a:pt x="92" y="582"/>
                    </a:lnTo>
                    <a:lnTo>
                      <a:pt x="92" y="582"/>
                    </a:lnTo>
                    <a:lnTo>
                      <a:pt x="92" y="582"/>
                    </a:lnTo>
                    <a:lnTo>
                      <a:pt x="92" y="582"/>
                    </a:lnTo>
                    <a:lnTo>
                      <a:pt x="92" y="582"/>
                    </a:lnTo>
                    <a:lnTo>
                      <a:pt x="92" y="582"/>
                    </a:lnTo>
                    <a:lnTo>
                      <a:pt x="92" y="582"/>
                    </a:lnTo>
                    <a:lnTo>
                      <a:pt x="92" y="582"/>
                    </a:lnTo>
                    <a:lnTo>
                      <a:pt x="92" y="582"/>
                    </a:lnTo>
                    <a:lnTo>
                      <a:pt x="92" y="582"/>
                    </a:lnTo>
                    <a:lnTo>
                      <a:pt x="92" y="582"/>
                    </a:lnTo>
                    <a:lnTo>
                      <a:pt x="92" y="582"/>
                    </a:lnTo>
                    <a:lnTo>
                      <a:pt x="92" y="582"/>
                    </a:lnTo>
                    <a:lnTo>
                      <a:pt x="92" y="582"/>
                    </a:lnTo>
                    <a:lnTo>
                      <a:pt x="92" y="582"/>
                    </a:lnTo>
                    <a:lnTo>
                      <a:pt x="93" y="582"/>
                    </a:lnTo>
                    <a:lnTo>
                      <a:pt x="93" y="582"/>
                    </a:lnTo>
                    <a:lnTo>
                      <a:pt x="93" y="582"/>
                    </a:lnTo>
                    <a:lnTo>
                      <a:pt x="93" y="582"/>
                    </a:lnTo>
                    <a:lnTo>
                      <a:pt x="93" y="582"/>
                    </a:lnTo>
                    <a:lnTo>
                      <a:pt x="93" y="582"/>
                    </a:lnTo>
                    <a:lnTo>
                      <a:pt x="93" y="582"/>
                    </a:lnTo>
                    <a:lnTo>
                      <a:pt x="93" y="582"/>
                    </a:lnTo>
                    <a:lnTo>
                      <a:pt x="93" y="582"/>
                    </a:lnTo>
                    <a:lnTo>
                      <a:pt x="93" y="582"/>
                    </a:lnTo>
                    <a:lnTo>
                      <a:pt x="93" y="582"/>
                    </a:lnTo>
                    <a:lnTo>
                      <a:pt x="93" y="582"/>
                    </a:lnTo>
                    <a:lnTo>
                      <a:pt x="93" y="582"/>
                    </a:lnTo>
                    <a:lnTo>
                      <a:pt x="93" y="582"/>
                    </a:lnTo>
                    <a:lnTo>
                      <a:pt x="93" y="582"/>
                    </a:lnTo>
                    <a:lnTo>
                      <a:pt x="94" y="582"/>
                    </a:lnTo>
                    <a:lnTo>
                      <a:pt x="94" y="582"/>
                    </a:lnTo>
                    <a:lnTo>
                      <a:pt x="94" y="582"/>
                    </a:lnTo>
                    <a:lnTo>
                      <a:pt x="94" y="583"/>
                    </a:lnTo>
                    <a:lnTo>
                      <a:pt x="94" y="583"/>
                    </a:lnTo>
                    <a:lnTo>
                      <a:pt x="94" y="583"/>
                    </a:lnTo>
                    <a:lnTo>
                      <a:pt x="94" y="583"/>
                    </a:lnTo>
                    <a:lnTo>
                      <a:pt x="94" y="583"/>
                    </a:lnTo>
                    <a:lnTo>
                      <a:pt x="94" y="583"/>
                    </a:lnTo>
                    <a:lnTo>
                      <a:pt x="94" y="583"/>
                    </a:lnTo>
                    <a:lnTo>
                      <a:pt x="94" y="583"/>
                    </a:lnTo>
                    <a:lnTo>
                      <a:pt x="94" y="583"/>
                    </a:lnTo>
                    <a:lnTo>
                      <a:pt x="94" y="583"/>
                    </a:lnTo>
                    <a:lnTo>
                      <a:pt x="94" y="583"/>
                    </a:lnTo>
                    <a:lnTo>
                      <a:pt x="94"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6" y="583"/>
                    </a:lnTo>
                    <a:lnTo>
                      <a:pt x="96" y="583"/>
                    </a:lnTo>
                    <a:lnTo>
                      <a:pt x="96" y="583"/>
                    </a:lnTo>
                    <a:lnTo>
                      <a:pt x="96" y="583"/>
                    </a:lnTo>
                    <a:lnTo>
                      <a:pt x="96" y="583"/>
                    </a:lnTo>
                    <a:lnTo>
                      <a:pt x="96" y="583"/>
                    </a:lnTo>
                    <a:lnTo>
                      <a:pt x="96" y="583"/>
                    </a:lnTo>
                    <a:lnTo>
                      <a:pt x="96" y="583"/>
                    </a:lnTo>
                    <a:lnTo>
                      <a:pt x="96" y="583"/>
                    </a:lnTo>
                    <a:lnTo>
                      <a:pt x="96" y="583"/>
                    </a:lnTo>
                    <a:lnTo>
                      <a:pt x="96" y="583"/>
                    </a:lnTo>
                    <a:lnTo>
                      <a:pt x="96" y="583"/>
                    </a:lnTo>
                    <a:lnTo>
                      <a:pt x="96" y="583"/>
                    </a:lnTo>
                    <a:lnTo>
                      <a:pt x="96" y="583"/>
                    </a:lnTo>
                    <a:lnTo>
                      <a:pt x="96" y="583"/>
                    </a:lnTo>
                    <a:lnTo>
                      <a:pt x="97" y="583"/>
                    </a:lnTo>
                    <a:lnTo>
                      <a:pt x="97" y="583"/>
                    </a:lnTo>
                    <a:lnTo>
                      <a:pt x="97" y="583"/>
                    </a:lnTo>
                    <a:lnTo>
                      <a:pt x="97" y="583"/>
                    </a:lnTo>
                    <a:lnTo>
                      <a:pt x="97" y="583"/>
                    </a:lnTo>
                    <a:lnTo>
                      <a:pt x="97" y="583"/>
                    </a:lnTo>
                    <a:lnTo>
                      <a:pt x="97" y="583"/>
                    </a:lnTo>
                    <a:lnTo>
                      <a:pt x="97" y="583"/>
                    </a:lnTo>
                    <a:lnTo>
                      <a:pt x="97" y="583"/>
                    </a:lnTo>
                    <a:lnTo>
                      <a:pt x="97" y="583"/>
                    </a:lnTo>
                    <a:lnTo>
                      <a:pt x="97" y="583"/>
                    </a:lnTo>
                    <a:lnTo>
                      <a:pt x="97" y="583"/>
                    </a:lnTo>
                    <a:lnTo>
                      <a:pt x="97" y="583"/>
                    </a:lnTo>
                    <a:lnTo>
                      <a:pt x="97" y="583"/>
                    </a:lnTo>
                    <a:lnTo>
                      <a:pt x="97" y="583"/>
                    </a:lnTo>
                    <a:lnTo>
                      <a:pt x="98" y="583"/>
                    </a:lnTo>
                    <a:lnTo>
                      <a:pt x="98" y="583"/>
                    </a:lnTo>
                    <a:lnTo>
                      <a:pt x="98" y="583"/>
                    </a:lnTo>
                    <a:lnTo>
                      <a:pt x="98" y="583"/>
                    </a:lnTo>
                    <a:lnTo>
                      <a:pt x="98" y="583"/>
                    </a:lnTo>
                    <a:lnTo>
                      <a:pt x="98" y="583"/>
                    </a:lnTo>
                    <a:lnTo>
                      <a:pt x="98" y="583"/>
                    </a:lnTo>
                    <a:lnTo>
                      <a:pt x="98" y="583"/>
                    </a:lnTo>
                    <a:lnTo>
                      <a:pt x="98" y="583"/>
                    </a:lnTo>
                    <a:lnTo>
                      <a:pt x="98" y="583"/>
                    </a:lnTo>
                    <a:lnTo>
                      <a:pt x="98" y="583"/>
                    </a:lnTo>
                    <a:lnTo>
                      <a:pt x="98" y="583"/>
                    </a:lnTo>
                    <a:lnTo>
                      <a:pt x="98" y="583"/>
                    </a:lnTo>
                    <a:lnTo>
                      <a:pt x="98" y="583"/>
                    </a:lnTo>
                    <a:lnTo>
                      <a:pt x="98" y="583"/>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100" y="582"/>
                    </a:lnTo>
                    <a:lnTo>
                      <a:pt x="100" y="582"/>
                    </a:lnTo>
                    <a:lnTo>
                      <a:pt x="100" y="582"/>
                    </a:lnTo>
                    <a:lnTo>
                      <a:pt x="100" y="582"/>
                    </a:lnTo>
                    <a:lnTo>
                      <a:pt x="100" y="582"/>
                    </a:lnTo>
                    <a:lnTo>
                      <a:pt x="100" y="582"/>
                    </a:lnTo>
                    <a:lnTo>
                      <a:pt x="100" y="582"/>
                    </a:lnTo>
                    <a:lnTo>
                      <a:pt x="100" y="582"/>
                    </a:lnTo>
                    <a:lnTo>
                      <a:pt x="100" y="582"/>
                    </a:lnTo>
                    <a:lnTo>
                      <a:pt x="100" y="582"/>
                    </a:lnTo>
                    <a:lnTo>
                      <a:pt x="100" y="582"/>
                    </a:lnTo>
                    <a:lnTo>
                      <a:pt x="100" y="582"/>
                    </a:lnTo>
                    <a:lnTo>
                      <a:pt x="100" y="582"/>
                    </a:lnTo>
                    <a:lnTo>
                      <a:pt x="100" y="582"/>
                    </a:lnTo>
                    <a:lnTo>
                      <a:pt x="100" y="582"/>
                    </a:lnTo>
                    <a:lnTo>
                      <a:pt x="101" y="582"/>
                    </a:lnTo>
                    <a:lnTo>
                      <a:pt x="101" y="582"/>
                    </a:lnTo>
                    <a:lnTo>
                      <a:pt x="101" y="582"/>
                    </a:lnTo>
                    <a:lnTo>
                      <a:pt x="101" y="582"/>
                    </a:lnTo>
                    <a:lnTo>
                      <a:pt x="101" y="582"/>
                    </a:lnTo>
                    <a:lnTo>
                      <a:pt x="101" y="582"/>
                    </a:lnTo>
                    <a:lnTo>
                      <a:pt x="101" y="582"/>
                    </a:lnTo>
                    <a:lnTo>
                      <a:pt x="101" y="582"/>
                    </a:lnTo>
                    <a:lnTo>
                      <a:pt x="101" y="582"/>
                    </a:lnTo>
                    <a:lnTo>
                      <a:pt x="101" y="582"/>
                    </a:lnTo>
                    <a:lnTo>
                      <a:pt x="101" y="582"/>
                    </a:lnTo>
                    <a:lnTo>
                      <a:pt x="101" y="582"/>
                    </a:lnTo>
                    <a:lnTo>
                      <a:pt x="101" y="582"/>
                    </a:lnTo>
                    <a:lnTo>
                      <a:pt x="101" y="582"/>
                    </a:lnTo>
                    <a:lnTo>
                      <a:pt x="101" y="582"/>
                    </a:lnTo>
                    <a:lnTo>
                      <a:pt x="102" y="582"/>
                    </a:lnTo>
                    <a:lnTo>
                      <a:pt x="102" y="582"/>
                    </a:lnTo>
                    <a:lnTo>
                      <a:pt x="102" y="582"/>
                    </a:lnTo>
                    <a:lnTo>
                      <a:pt x="102" y="582"/>
                    </a:lnTo>
                    <a:lnTo>
                      <a:pt x="102" y="582"/>
                    </a:lnTo>
                    <a:lnTo>
                      <a:pt x="102" y="582"/>
                    </a:lnTo>
                    <a:lnTo>
                      <a:pt x="102" y="582"/>
                    </a:lnTo>
                    <a:lnTo>
                      <a:pt x="102" y="582"/>
                    </a:lnTo>
                    <a:lnTo>
                      <a:pt x="102" y="582"/>
                    </a:lnTo>
                    <a:lnTo>
                      <a:pt x="102" y="582"/>
                    </a:lnTo>
                    <a:lnTo>
                      <a:pt x="102" y="582"/>
                    </a:lnTo>
                    <a:lnTo>
                      <a:pt x="102" y="582"/>
                    </a:lnTo>
                    <a:lnTo>
                      <a:pt x="102" y="582"/>
                    </a:lnTo>
                    <a:lnTo>
                      <a:pt x="102" y="582"/>
                    </a:lnTo>
                    <a:lnTo>
                      <a:pt x="102"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4" y="582"/>
                    </a:lnTo>
                    <a:lnTo>
                      <a:pt x="104" y="582"/>
                    </a:lnTo>
                    <a:lnTo>
                      <a:pt x="104" y="582"/>
                    </a:lnTo>
                    <a:lnTo>
                      <a:pt x="104" y="582"/>
                    </a:lnTo>
                    <a:lnTo>
                      <a:pt x="104" y="582"/>
                    </a:lnTo>
                    <a:lnTo>
                      <a:pt x="104" y="582"/>
                    </a:lnTo>
                    <a:lnTo>
                      <a:pt x="104" y="582"/>
                    </a:lnTo>
                    <a:lnTo>
                      <a:pt x="104" y="582"/>
                    </a:lnTo>
                    <a:lnTo>
                      <a:pt x="104" y="582"/>
                    </a:lnTo>
                    <a:lnTo>
                      <a:pt x="104" y="582"/>
                    </a:lnTo>
                    <a:lnTo>
                      <a:pt x="104" y="582"/>
                    </a:lnTo>
                    <a:lnTo>
                      <a:pt x="104" y="582"/>
                    </a:lnTo>
                    <a:lnTo>
                      <a:pt x="104" y="582"/>
                    </a:lnTo>
                    <a:lnTo>
                      <a:pt x="104" y="582"/>
                    </a:lnTo>
                    <a:lnTo>
                      <a:pt x="104" y="582"/>
                    </a:lnTo>
                    <a:lnTo>
                      <a:pt x="105" y="582"/>
                    </a:lnTo>
                    <a:lnTo>
                      <a:pt x="105" y="582"/>
                    </a:lnTo>
                    <a:lnTo>
                      <a:pt x="105" y="582"/>
                    </a:lnTo>
                    <a:lnTo>
                      <a:pt x="105" y="582"/>
                    </a:lnTo>
                    <a:lnTo>
                      <a:pt x="105" y="582"/>
                    </a:lnTo>
                    <a:lnTo>
                      <a:pt x="105" y="582"/>
                    </a:lnTo>
                    <a:lnTo>
                      <a:pt x="105" y="582"/>
                    </a:lnTo>
                    <a:lnTo>
                      <a:pt x="105" y="582"/>
                    </a:lnTo>
                    <a:lnTo>
                      <a:pt x="105" y="582"/>
                    </a:lnTo>
                    <a:lnTo>
                      <a:pt x="105" y="582"/>
                    </a:lnTo>
                    <a:lnTo>
                      <a:pt x="105" y="582"/>
                    </a:lnTo>
                    <a:lnTo>
                      <a:pt x="105" y="582"/>
                    </a:lnTo>
                    <a:lnTo>
                      <a:pt x="105" y="582"/>
                    </a:lnTo>
                    <a:lnTo>
                      <a:pt x="105" y="582"/>
                    </a:lnTo>
                    <a:lnTo>
                      <a:pt x="105" y="582"/>
                    </a:lnTo>
                    <a:lnTo>
                      <a:pt x="106" y="582"/>
                    </a:lnTo>
                    <a:lnTo>
                      <a:pt x="106" y="582"/>
                    </a:lnTo>
                    <a:lnTo>
                      <a:pt x="106" y="582"/>
                    </a:lnTo>
                    <a:lnTo>
                      <a:pt x="106" y="582"/>
                    </a:lnTo>
                    <a:lnTo>
                      <a:pt x="106" y="582"/>
                    </a:lnTo>
                    <a:lnTo>
                      <a:pt x="106" y="582"/>
                    </a:lnTo>
                    <a:lnTo>
                      <a:pt x="106" y="582"/>
                    </a:lnTo>
                    <a:lnTo>
                      <a:pt x="106" y="582"/>
                    </a:lnTo>
                    <a:lnTo>
                      <a:pt x="106" y="582"/>
                    </a:lnTo>
                    <a:lnTo>
                      <a:pt x="106" y="582"/>
                    </a:lnTo>
                    <a:lnTo>
                      <a:pt x="106" y="582"/>
                    </a:lnTo>
                    <a:lnTo>
                      <a:pt x="106" y="582"/>
                    </a:lnTo>
                    <a:lnTo>
                      <a:pt x="106" y="582"/>
                    </a:lnTo>
                    <a:lnTo>
                      <a:pt x="106" y="582"/>
                    </a:lnTo>
                    <a:lnTo>
                      <a:pt x="106"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8" y="582"/>
                    </a:lnTo>
                    <a:lnTo>
                      <a:pt x="108" y="582"/>
                    </a:lnTo>
                    <a:lnTo>
                      <a:pt x="108" y="582"/>
                    </a:lnTo>
                    <a:lnTo>
                      <a:pt x="108" y="584"/>
                    </a:lnTo>
                    <a:lnTo>
                      <a:pt x="108" y="584"/>
                    </a:lnTo>
                    <a:lnTo>
                      <a:pt x="108" y="584"/>
                    </a:lnTo>
                    <a:lnTo>
                      <a:pt x="108" y="584"/>
                    </a:lnTo>
                    <a:lnTo>
                      <a:pt x="108" y="584"/>
                    </a:lnTo>
                    <a:lnTo>
                      <a:pt x="108" y="584"/>
                    </a:lnTo>
                    <a:lnTo>
                      <a:pt x="108" y="584"/>
                    </a:lnTo>
                    <a:lnTo>
                      <a:pt x="108" y="584"/>
                    </a:lnTo>
                    <a:lnTo>
                      <a:pt x="108" y="584"/>
                    </a:lnTo>
                    <a:lnTo>
                      <a:pt x="108" y="584"/>
                    </a:lnTo>
                    <a:lnTo>
                      <a:pt x="108" y="584"/>
                    </a:lnTo>
                    <a:lnTo>
                      <a:pt x="108" y="584"/>
                    </a:lnTo>
                    <a:lnTo>
                      <a:pt x="109" y="584"/>
                    </a:lnTo>
                    <a:lnTo>
                      <a:pt x="109" y="584"/>
                    </a:lnTo>
                    <a:lnTo>
                      <a:pt x="109" y="584"/>
                    </a:lnTo>
                    <a:lnTo>
                      <a:pt x="109" y="584"/>
                    </a:lnTo>
                    <a:lnTo>
                      <a:pt x="109" y="584"/>
                    </a:lnTo>
                    <a:lnTo>
                      <a:pt x="109" y="584"/>
                    </a:lnTo>
                    <a:lnTo>
                      <a:pt x="109" y="584"/>
                    </a:lnTo>
                    <a:lnTo>
                      <a:pt x="109" y="584"/>
                    </a:lnTo>
                    <a:lnTo>
                      <a:pt x="109" y="584"/>
                    </a:lnTo>
                    <a:lnTo>
                      <a:pt x="109" y="584"/>
                    </a:lnTo>
                    <a:lnTo>
                      <a:pt x="109" y="584"/>
                    </a:lnTo>
                    <a:lnTo>
                      <a:pt x="109" y="584"/>
                    </a:lnTo>
                    <a:lnTo>
                      <a:pt x="109" y="584"/>
                    </a:lnTo>
                    <a:lnTo>
                      <a:pt x="109" y="584"/>
                    </a:lnTo>
                    <a:lnTo>
                      <a:pt x="109" y="584"/>
                    </a:lnTo>
                    <a:lnTo>
                      <a:pt x="110" y="584"/>
                    </a:lnTo>
                    <a:lnTo>
                      <a:pt x="110" y="584"/>
                    </a:lnTo>
                    <a:lnTo>
                      <a:pt x="110" y="584"/>
                    </a:lnTo>
                    <a:lnTo>
                      <a:pt x="110" y="584"/>
                    </a:lnTo>
                    <a:lnTo>
                      <a:pt x="110" y="584"/>
                    </a:lnTo>
                    <a:lnTo>
                      <a:pt x="110" y="584"/>
                    </a:lnTo>
                    <a:lnTo>
                      <a:pt x="110" y="584"/>
                    </a:lnTo>
                    <a:lnTo>
                      <a:pt x="110" y="584"/>
                    </a:lnTo>
                    <a:lnTo>
                      <a:pt x="110" y="584"/>
                    </a:lnTo>
                    <a:lnTo>
                      <a:pt x="110" y="584"/>
                    </a:lnTo>
                    <a:lnTo>
                      <a:pt x="110" y="584"/>
                    </a:lnTo>
                    <a:lnTo>
                      <a:pt x="110" y="584"/>
                    </a:lnTo>
                    <a:lnTo>
                      <a:pt x="110" y="584"/>
                    </a:lnTo>
                    <a:lnTo>
                      <a:pt x="110" y="584"/>
                    </a:lnTo>
                    <a:lnTo>
                      <a:pt x="110"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2" y="584"/>
                    </a:lnTo>
                    <a:lnTo>
                      <a:pt x="112" y="584"/>
                    </a:lnTo>
                    <a:lnTo>
                      <a:pt x="112" y="584"/>
                    </a:lnTo>
                    <a:lnTo>
                      <a:pt x="112" y="584"/>
                    </a:lnTo>
                    <a:lnTo>
                      <a:pt x="112" y="584"/>
                    </a:lnTo>
                    <a:lnTo>
                      <a:pt x="112" y="584"/>
                    </a:lnTo>
                    <a:lnTo>
                      <a:pt x="112" y="584"/>
                    </a:lnTo>
                    <a:lnTo>
                      <a:pt x="112" y="584"/>
                    </a:lnTo>
                    <a:lnTo>
                      <a:pt x="112" y="584"/>
                    </a:lnTo>
                    <a:lnTo>
                      <a:pt x="112" y="584"/>
                    </a:lnTo>
                    <a:lnTo>
                      <a:pt x="112" y="584"/>
                    </a:lnTo>
                    <a:lnTo>
                      <a:pt x="112" y="584"/>
                    </a:lnTo>
                    <a:lnTo>
                      <a:pt x="112" y="584"/>
                    </a:lnTo>
                    <a:lnTo>
                      <a:pt x="112" y="584"/>
                    </a:lnTo>
                    <a:lnTo>
                      <a:pt x="112" y="584"/>
                    </a:lnTo>
                    <a:lnTo>
                      <a:pt x="113" y="584"/>
                    </a:lnTo>
                    <a:lnTo>
                      <a:pt x="113" y="584"/>
                    </a:lnTo>
                    <a:lnTo>
                      <a:pt x="113" y="584"/>
                    </a:lnTo>
                    <a:lnTo>
                      <a:pt x="113" y="584"/>
                    </a:lnTo>
                    <a:lnTo>
                      <a:pt x="113" y="584"/>
                    </a:lnTo>
                    <a:lnTo>
                      <a:pt x="113" y="584"/>
                    </a:lnTo>
                    <a:lnTo>
                      <a:pt x="113" y="584"/>
                    </a:lnTo>
                    <a:lnTo>
                      <a:pt x="113" y="584"/>
                    </a:lnTo>
                    <a:lnTo>
                      <a:pt x="113" y="584"/>
                    </a:lnTo>
                    <a:lnTo>
                      <a:pt x="113" y="584"/>
                    </a:lnTo>
                    <a:lnTo>
                      <a:pt x="113" y="584"/>
                    </a:lnTo>
                    <a:lnTo>
                      <a:pt x="113" y="584"/>
                    </a:lnTo>
                    <a:lnTo>
                      <a:pt x="113" y="584"/>
                    </a:lnTo>
                    <a:lnTo>
                      <a:pt x="113" y="584"/>
                    </a:lnTo>
                    <a:lnTo>
                      <a:pt x="113" y="584"/>
                    </a:lnTo>
                    <a:lnTo>
                      <a:pt x="114" y="584"/>
                    </a:lnTo>
                    <a:lnTo>
                      <a:pt x="114" y="584"/>
                    </a:lnTo>
                    <a:lnTo>
                      <a:pt x="114" y="584"/>
                    </a:lnTo>
                    <a:lnTo>
                      <a:pt x="114" y="584"/>
                    </a:lnTo>
                    <a:lnTo>
                      <a:pt x="114" y="584"/>
                    </a:lnTo>
                    <a:lnTo>
                      <a:pt x="114" y="584"/>
                    </a:lnTo>
                    <a:lnTo>
                      <a:pt x="114" y="584"/>
                    </a:lnTo>
                    <a:lnTo>
                      <a:pt x="114" y="584"/>
                    </a:lnTo>
                    <a:lnTo>
                      <a:pt x="114" y="584"/>
                    </a:lnTo>
                    <a:lnTo>
                      <a:pt x="114" y="584"/>
                    </a:lnTo>
                    <a:lnTo>
                      <a:pt x="114" y="584"/>
                    </a:lnTo>
                    <a:lnTo>
                      <a:pt x="114" y="584"/>
                    </a:lnTo>
                    <a:lnTo>
                      <a:pt x="114" y="584"/>
                    </a:lnTo>
                    <a:lnTo>
                      <a:pt x="114" y="584"/>
                    </a:lnTo>
                    <a:lnTo>
                      <a:pt x="114"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6" y="584"/>
                    </a:lnTo>
                    <a:lnTo>
                      <a:pt x="116" y="584"/>
                    </a:lnTo>
                    <a:lnTo>
                      <a:pt x="116" y="584"/>
                    </a:lnTo>
                    <a:lnTo>
                      <a:pt x="116" y="584"/>
                    </a:lnTo>
                    <a:lnTo>
                      <a:pt x="116" y="584"/>
                    </a:lnTo>
                    <a:lnTo>
                      <a:pt x="116" y="584"/>
                    </a:lnTo>
                    <a:lnTo>
                      <a:pt x="116" y="584"/>
                    </a:lnTo>
                    <a:lnTo>
                      <a:pt x="116" y="584"/>
                    </a:lnTo>
                    <a:lnTo>
                      <a:pt x="116" y="584"/>
                    </a:lnTo>
                    <a:lnTo>
                      <a:pt x="116" y="584"/>
                    </a:lnTo>
                    <a:lnTo>
                      <a:pt x="116" y="584"/>
                    </a:lnTo>
                    <a:lnTo>
                      <a:pt x="116" y="584"/>
                    </a:lnTo>
                    <a:lnTo>
                      <a:pt x="116" y="584"/>
                    </a:lnTo>
                    <a:lnTo>
                      <a:pt x="116" y="584"/>
                    </a:lnTo>
                    <a:lnTo>
                      <a:pt x="116" y="584"/>
                    </a:lnTo>
                    <a:lnTo>
                      <a:pt x="117" y="584"/>
                    </a:lnTo>
                    <a:lnTo>
                      <a:pt x="117" y="584"/>
                    </a:lnTo>
                    <a:lnTo>
                      <a:pt x="117" y="584"/>
                    </a:lnTo>
                    <a:lnTo>
                      <a:pt x="117" y="584"/>
                    </a:lnTo>
                    <a:lnTo>
                      <a:pt x="117" y="584"/>
                    </a:lnTo>
                    <a:lnTo>
                      <a:pt x="117" y="584"/>
                    </a:lnTo>
                    <a:lnTo>
                      <a:pt x="117" y="584"/>
                    </a:lnTo>
                    <a:lnTo>
                      <a:pt x="117" y="584"/>
                    </a:lnTo>
                    <a:lnTo>
                      <a:pt x="117" y="584"/>
                    </a:lnTo>
                    <a:lnTo>
                      <a:pt x="117" y="584"/>
                    </a:lnTo>
                    <a:lnTo>
                      <a:pt x="117" y="584"/>
                    </a:lnTo>
                    <a:lnTo>
                      <a:pt x="117" y="584"/>
                    </a:lnTo>
                    <a:lnTo>
                      <a:pt x="117" y="584"/>
                    </a:lnTo>
                    <a:lnTo>
                      <a:pt x="117" y="584"/>
                    </a:lnTo>
                    <a:lnTo>
                      <a:pt x="117"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9" y="584"/>
                    </a:lnTo>
                    <a:lnTo>
                      <a:pt x="119" y="584"/>
                    </a:lnTo>
                    <a:lnTo>
                      <a:pt x="119" y="584"/>
                    </a:lnTo>
                    <a:lnTo>
                      <a:pt x="119" y="584"/>
                    </a:lnTo>
                    <a:lnTo>
                      <a:pt x="119" y="584"/>
                    </a:lnTo>
                    <a:lnTo>
                      <a:pt x="119" y="584"/>
                    </a:lnTo>
                    <a:lnTo>
                      <a:pt x="119" y="584"/>
                    </a:lnTo>
                    <a:lnTo>
                      <a:pt x="119" y="584"/>
                    </a:lnTo>
                    <a:lnTo>
                      <a:pt x="119" y="584"/>
                    </a:lnTo>
                    <a:lnTo>
                      <a:pt x="119" y="584"/>
                    </a:lnTo>
                    <a:lnTo>
                      <a:pt x="119" y="584"/>
                    </a:lnTo>
                    <a:lnTo>
                      <a:pt x="119" y="584"/>
                    </a:lnTo>
                    <a:lnTo>
                      <a:pt x="119" y="584"/>
                    </a:lnTo>
                    <a:lnTo>
                      <a:pt x="119" y="584"/>
                    </a:lnTo>
                    <a:lnTo>
                      <a:pt x="119" y="584"/>
                    </a:lnTo>
                    <a:lnTo>
                      <a:pt x="120" y="584"/>
                    </a:lnTo>
                    <a:lnTo>
                      <a:pt x="120" y="584"/>
                    </a:lnTo>
                    <a:lnTo>
                      <a:pt x="120" y="584"/>
                    </a:lnTo>
                    <a:lnTo>
                      <a:pt x="120" y="584"/>
                    </a:lnTo>
                    <a:lnTo>
                      <a:pt x="120" y="584"/>
                    </a:lnTo>
                    <a:lnTo>
                      <a:pt x="120" y="584"/>
                    </a:lnTo>
                    <a:lnTo>
                      <a:pt x="120" y="584"/>
                    </a:lnTo>
                    <a:lnTo>
                      <a:pt x="120" y="584"/>
                    </a:lnTo>
                    <a:lnTo>
                      <a:pt x="120" y="584"/>
                    </a:lnTo>
                    <a:lnTo>
                      <a:pt x="120" y="584"/>
                    </a:lnTo>
                    <a:lnTo>
                      <a:pt x="120" y="584"/>
                    </a:lnTo>
                    <a:lnTo>
                      <a:pt x="120" y="584"/>
                    </a:lnTo>
                    <a:lnTo>
                      <a:pt x="120" y="584"/>
                    </a:lnTo>
                    <a:lnTo>
                      <a:pt x="120" y="584"/>
                    </a:lnTo>
                    <a:lnTo>
                      <a:pt x="120" y="584"/>
                    </a:lnTo>
                    <a:lnTo>
                      <a:pt x="121" y="584"/>
                    </a:lnTo>
                    <a:lnTo>
                      <a:pt x="121" y="584"/>
                    </a:lnTo>
                    <a:lnTo>
                      <a:pt x="121" y="584"/>
                    </a:lnTo>
                    <a:lnTo>
                      <a:pt x="121" y="584"/>
                    </a:lnTo>
                    <a:lnTo>
                      <a:pt x="121" y="584"/>
                    </a:lnTo>
                    <a:lnTo>
                      <a:pt x="121" y="584"/>
                    </a:lnTo>
                    <a:lnTo>
                      <a:pt x="121" y="584"/>
                    </a:lnTo>
                    <a:lnTo>
                      <a:pt x="121" y="584"/>
                    </a:lnTo>
                    <a:lnTo>
                      <a:pt x="121" y="584"/>
                    </a:lnTo>
                    <a:lnTo>
                      <a:pt x="121" y="584"/>
                    </a:lnTo>
                    <a:lnTo>
                      <a:pt x="121" y="584"/>
                    </a:lnTo>
                    <a:lnTo>
                      <a:pt x="121" y="584"/>
                    </a:lnTo>
                    <a:lnTo>
                      <a:pt x="121" y="584"/>
                    </a:lnTo>
                    <a:lnTo>
                      <a:pt x="121" y="584"/>
                    </a:lnTo>
                    <a:lnTo>
                      <a:pt x="121" y="584"/>
                    </a:lnTo>
                    <a:lnTo>
                      <a:pt x="122" y="584"/>
                    </a:lnTo>
                    <a:lnTo>
                      <a:pt x="122" y="584"/>
                    </a:lnTo>
                    <a:lnTo>
                      <a:pt x="122" y="584"/>
                    </a:lnTo>
                    <a:lnTo>
                      <a:pt x="122" y="584"/>
                    </a:lnTo>
                    <a:lnTo>
                      <a:pt x="122" y="584"/>
                    </a:lnTo>
                    <a:lnTo>
                      <a:pt x="122" y="584"/>
                    </a:lnTo>
                    <a:lnTo>
                      <a:pt x="122" y="584"/>
                    </a:lnTo>
                    <a:lnTo>
                      <a:pt x="122" y="584"/>
                    </a:lnTo>
                    <a:lnTo>
                      <a:pt x="122" y="584"/>
                    </a:lnTo>
                    <a:lnTo>
                      <a:pt x="122" y="584"/>
                    </a:lnTo>
                    <a:lnTo>
                      <a:pt x="122" y="583"/>
                    </a:lnTo>
                    <a:lnTo>
                      <a:pt x="122" y="583"/>
                    </a:lnTo>
                    <a:lnTo>
                      <a:pt x="122" y="583"/>
                    </a:lnTo>
                    <a:lnTo>
                      <a:pt x="122" y="583"/>
                    </a:lnTo>
                    <a:lnTo>
                      <a:pt x="122" y="583"/>
                    </a:lnTo>
                    <a:lnTo>
                      <a:pt x="122" y="583"/>
                    </a:lnTo>
                    <a:lnTo>
                      <a:pt x="122" y="583"/>
                    </a:lnTo>
                    <a:lnTo>
                      <a:pt x="122" y="583"/>
                    </a:lnTo>
                    <a:lnTo>
                      <a:pt x="122" y="583"/>
                    </a:lnTo>
                    <a:lnTo>
                      <a:pt x="122" y="583"/>
                    </a:lnTo>
                    <a:lnTo>
                      <a:pt x="122" y="583"/>
                    </a:lnTo>
                    <a:lnTo>
                      <a:pt x="122" y="583"/>
                    </a:lnTo>
                    <a:lnTo>
                      <a:pt x="123" y="583"/>
                    </a:lnTo>
                    <a:lnTo>
                      <a:pt x="123" y="583"/>
                    </a:lnTo>
                    <a:lnTo>
                      <a:pt x="123" y="583"/>
                    </a:lnTo>
                    <a:lnTo>
                      <a:pt x="123" y="583"/>
                    </a:lnTo>
                    <a:lnTo>
                      <a:pt x="123" y="583"/>
                    </a:lnTo>
                    <a:lnTo>
                      <a:pt x="123" y="583"/>
                    </a:lnTo>
                    <a:lnTo>
                      <a:pt x="123" y="583"/>
                    </a:lnTo>
                    <a:lnTo>
                      <a:pt x="123" y="583"/>
                    </a:lnTo>
                    <a:lnTo>
                      <a:pt x="123" y="583"/>
                    </a:lnTo>
                    <a:lnTo>
                      <a:pt x="123" y="583"/>
                    </a:lnTo>
                    <a:lnTo>
                      <a:pt x="123" y="583"/>
                    </a:lnTo>
                    <a:lnTo>
                      <a:pt x="123" y="583"/>
                    </a:lnTo>
                    <a:lnTo>
                      <a:pt x="123" y="583"/>
                    </a:lnTo>
                    <a:lnTo>
                      <a:pt x="123" y="583"/>
                    </a:lnTo>
                    <a:lnTo>
                      <a:pt x="123" y="583"/>
                    </a:lnTo>
                    <a:lnTo>
                      <a:pt x="124" y="583"/>
                    </a:lnTo>
                    <a:lnTo>
                      <a:pt x="124" y="583"/>
                    </a:lnTo>
                    <a:lnTo>
                      <a:pt x="124" y="583"/>
                    </a:lnTo>
                    <a:lnTo>
                      <a:pt x="124" y="583"/>
                    </a:lnTo>
                    <a:lnTo>
                      <a:pt x="124" y="583"/>
                    </a:lnTo>
                    <a:lnTo>
                      <a:pt x="124" y="583"/>
                    </a:lnTo>
                    <a:lnTo>
                      <a:pt x="124" y="583"/>
                    </a:lnTo>
                    <a:lnTo>
                      <a:pt x="124" y="583"/>
                    </a:lnTo>
                    <a:lnTo>
                      <a:pt x="124" y="583"/>
                    </a:lnTo>
                    <a:lnTo>
                      <a:pt x="124" y="583"/>
                    </a:lnTo>
                    <a:lnTo>
                      <a:pt x="124" y="583"/>
                    </a:lnTo>
                    <a:lnTo>
                      <a:pt x="124" y="583"/>
                    </a:lnTo>
                    <a:lnTo>
                      <a:pt x="124" y="583"/>
                    </a:lnTo>
                    <a:lnTo>
                      <a:pt x="124" y="583"/>
                    </a:lnTo>
                    <a:lnTo>
                      <a:pt x="124" y="583"/>
                    </a:lnTo>
                    <a:lnTo>
                      <a:pt x="125" y="583"/>
                    </a:lnTo>
                    <a:lnTo>
                      <a:pt x="125" y="583"/>
                    </a:lnTo>
                    <a:lnTo>
                      <a:pt x="125" y="583"/>
                    </a:lnTo>
                    <a:lnTo>
                      <a:pt x="125" y="583"/>
                    </a:lnTo>
                    <a:lnTo>
                      <a:pt x="125" y="583"/>
                    </a:lnTo>
                    <a:lnTo>
                      <a:pt x="125" y="583"/>
                    </a:lnTo>
                    <a:lnTo>
                      <a:pt x="125" y="583"/>
                    </a:lnTo>
                    <a:lnTo>
                      <a:pt x="125" y="583"/>
                    </a:lnTo>
                    <a:lnTo>
                      <a:pt x="125" y="583"/>
                    </a:lnTo>
                    <a:lnTo>
                      <a:pt x="125" y="583"/>
                    </a:lnTo>
                    <a:lnTo>
                      <a:pt x="125" y="583"/>
                    </a:lnTo>
                    <a:lnTo>
                      <a:pt x="125" y="583"/>
                    </a:lnTo>
                    <a:lnTo>
                      <a:pt x="125" y="583"/>
                    </a:lnTo>
                    <a:lnTo>
                      <a:pt x="125" y="583"/>
                    </a:lnTo>
                    <a:lnTo>
                      <a:pt x="125"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7" y="583"/>
                    </a:lnTo>
                    <a:lnTo>
                      <a:pt x="127" y="583"/>
                    </a:lnTo>
                    <a:lnTo>
                      <a:pt x="127" y="583"/>
                    </a:lnTo>
                    <a:lnTo>
                      <a:pt x="127" y="583"/>
                    </a:lnTo>
                    <a:lnTo>
                      <a:pt x="127" y="583"/>
                    </a:lnTo>
                    <a:lnTo>
                      <a:pt x="127" y="583"/>
                    </a:lnTo>
                    <a:lnTo>
                      <a:pt x="127" y="583"/>
                    </a:lnTo>
                    <a:lnTo>
                      <a:pt x="127" y="583"/>
                    </a:lnTo>
                    <a:lnTo>
                      <a:pt x="127" y="583"/>
                    </a:lnTo>
                    <a:lnTo>
                      <a:pt x="127" y="583"/>
                    </a:lnTo>
                    <a:lnTo>
                      <a:pt x="127" y="583"/>
                    </a:lnTo>
                    <a:lnTo>
                      <a:pt x="127" y="583"/>
                    </a:lnTo>
                    <a:lnTo>
                      <a:pt x="127" y="583"/>
                    </a:lnTo>
                    <a:lnTo>
                      <a:pt x="127" y="583"/>
                    </a:lnTo>
                    <a:lnTo>
                      <a:pt x="127" y="583"/>
                    </a:lnTo>
                    <a:lnTo>
                      <a:pt x="128" y="583"/>
                    </a:lnTo>
                    <a:lnTo>
                      <a:pt x="128" y="583"/>
                    </a:lnTo>
                    <a:lnTo>
                      <a:pt x="128" y="583"/>
                    </a:lnTo>
                    <a:lnTo>
                      <a:pt x="128" y="583"/>
                    </a:lnTo>
                    <a:lnTo>
                      <a:pt x="128" y="583"/>
                    </a:lnTo>
                    <a:lnTo>
                      <a:pt x="128" y="583"/>
                    </a:lnTo>
                    <a:lnTo>
                      <a:pt x="128" y="583"/>
                    </a:lnTo>
                    <a:lnTo>
                      <a:pt x="128" y="583"/>
                    </a:lnTo>
                    <a:lnTo>
                      <a:pt x="128" y="583"/>
                    </a:lnTo>
                    <a:lnTo>
                      <a:pt x="128" y="583"/>
                    </a:lnTo>
                    <a:lnTo>
                      <a:pt x="128" y="583"/>
                    </a:lnTo>
                    <a:lnTo>
                      <a:pt x="128" y="583"/>
                    </a:lnTo>
                    <a:lnTo>
                      <a:pt x="128" y="583"/>
                    </a:lnTo>
                    <a:lnTo>
                      <a:pt x="128" y="583"/>
                    </a:lnTo>
                    <a:lnTo>
                      <a:pt x="128" y="583"/>
                    </a:lnTo>
                    <a:lnTo>
                      <a:pt x="129" y="583"/>
                    </a:lnTo>
                    <a:lnTo>
                      <a:pt x="129" y="583"/>
                    </a:lnTo>
                    <a:lnTo>
                      <a:pt x="129" y="583"/>
                    </a:lnTo>
                    <a:lnTo>
                      <a:pt x="129" y="583"/>
                    </a:lnTo>
                    <a:lnTo>
                      <a:pt x="129" y="583"/>
                    </a:lnTo>
                    <a:lnTo>
                      <a:pt x="129" y="583"/>
                    </a:lnTo>
                    <a:lnTo>
                      <a:pt x="129" y="583"/>
                    </a:lnTo>
                    <a:lnTo>
                      <a:pt x="129" y="583"/>
                    </a:lnTo>
                    <a:lnTo>
                      <a:pt x="129" y="583"/>
                    </a:lnTo>
                    <a:lnTo>
                      <a:pt x="129" y="583"/>
                    </a:lnTo>
                    <a:lnTo>
                      <a:pt x="129" y="583"/>
                    </a:lnTo>
                    <a:lnTo>
                      <a:pt x="129" y="583"/>
                    </a:lnTo>
                    <a:lnTo>
                      <a:pt x="129" y="583"/>
                    </a:lnTo>
                    <a:lnTo>
                      <a:pt x="129" y="583"/>
                    </a:lnTo>
                    <a:lnTo>
                      <a:pt x="129"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1" y="583"/>
                    </a:lnTo>
                    <a:lnTo>
                      <a:pt x="131" y="583"/>
                    </a:lnTo>
                    <a:lnTo>
                      <a:pt x="131" y="583"/>
                    </a:lnTo>
                    <a:lnTo>
                      <a:pt x="131" y="583"/>
                    </a:lnTo>
                    <a:lnTo>
                      <a:pt x="131" y="583"/>
                    </a:lnTo>
                    <a:lnTo>
                      <a:pt x="131" y="583"/>
                    </a:lnTo>
                    <a:lnTo>
                      <a:pt x="131" y="583"/>
                    </a:lnTo>
                    <a:lnTo>
                      <a:pt x="131" y="583"/>
                    </a:lnTo>
                    <a:lnTo>
                      <a:pt x="131" y="583"/>
                    </a:lnTo>
                    <a:lnTo>
                      <a:pt x="131" y="583"/>
                    </a:lnTo>
                    <a:lnTo>
                      <a:pt x="131" y="583"/>
                    </a:lnTo>
                    <a:lnTo>
                      <a:pt x="131" y="583"/>
                    </a:lnTo>
                    <a:lnTo>
                      <a:pt x="131" y="583"/>
                    </a:lnTo>
                    <a:lnTo>
                      <a:pt x="131" y="583"/>
                    </a:lnTo>
                    <a:lnTo>
                      <a:pt x="131" y="583"/>
                    </a:lnTo>
                    <a:lnTo>
                      <a:pt x="132" y="583"/>
                    </a:lnTo>
                    <a:lnTo>
                      <a:pt x="132" y="583"/>
                    </a:lnTo>
                    <a:lnTo>
                      <a:pt x="132" y="583"/>
                    </a:lnTo>
                    <a:lnTo>
                      <a:pt x="132" y="583"/>
                    </a:lnTo>
                    <a:lnTo>
                      <a:pt x="132" y="583"/>
                    </a:lnTo>
                    <a:lnTo>
                      <a:pt x="132" y="583"/>
                    </a:lnTo>
                    <a:lnTo>
                      <a:pt x="132" y="583"/>
                    </a:lnTo>
                    <a:lnTo>
                      <a:pt x="132" y="583"/>
                    </a:lnTo>
                    <a:lnTo>
                      <a:pt x="132" y="583"/>
                    </a:lnTo>
                    <a:lnTo>
                      <a:pt x="132" y="583"/>
                    </a:lnTo>
                    <a:lnTo>
                      <a:pt x="132" y="583"/>
                    </a:lnTo>
                    <a:lnTo>
                      <a:pt x="132" y="583"/>
                    </a:lnTo>
                    <a:lnTo>
                      <a:pt x="132" y="583"/>
                    </a:lnTo>
                    <a:lnTo>
                      <a:pt x="132" y="583"/>
                    </a:lnTo>
                    <a:lnTo>
                      <a:pt x="132" y="583"/>
                    </a:lnTo>
                    <a:lnTo>
                      <a:pt x="133" y="583"/>
                    </a:lnTo>
                    <a:lnTo>
                      <a:pt x="133" y="583"/>
                    </a:lnTo>
                    <a:lnTo>
                      <a:pt x="133" y="583"/>
                    </a:lnTo>
                    <a:lnTo>
                      <a:pt x="133" y="583"/>
                    </a:lnTo>
                    <a:lnTo>
                      <a:pt x="133" y="583"/>
                    </a:lnTo>
                    <a:lnTo>
                      <a:pt x="133" y="583"/>
                    </a:lnTo>
                    <a:lnTo>
                      <a:pt x="133" y="583"/>
                    </a:lnTo>
                    <a:lnTo>
                      <a:pt x="133" y="583"/>
                    </a:lnTo>
                    <a:lnTo>
                      <a:pt x="133" y="583"/>
                    </a:lnTo>
                    <a:lnTo>
                      <a:pt x="133" y="583"/>
                    </a:lnTo>
                    <a:lnTo>
                      <a:pt x="133" y="583"/>
                    </a:lnTo>
                    <a:lnTo>
                      <a:pt x="133" y="583"/>
                    </a:lnTo>
                    <a:lnTo>
                      <a:pt x="133" y="583"/>
                    </a:lnTo>
                    <a:lnTo>
                      <a:pt x="133" y="583"/>
                    </a:lnTo>
                    <a:lnTo>
                      <a:pt x="133"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5" y="583"/>
                    </a:lnTo>
                    <a:lnTo>
                      <a:pt x="135" y="583"/>
                    </a:lnTo>
                    <a:lnTo>
                      <a:pt x="135" y="583"/>
                    </a:lnTo>
                    <a:lnTo>
                      <a:pt x="135" y="583"/>
                    </a:lnTo>
                    <a:lnTo>
                      <a:pt x="135" y="583"/>
                    </a:lnTo>
                    <a:lnTo>
                      <a:pt x="135" y="583"/>
                    </a:lnTo>
                    <a:lnTo>
                      <a:pt x="135" y="583"/>
                    </a:lnTo>
                    <a:lnTo>
                      <a:pt x="135" y="583"/>
                    </a:lnTo>
                    <a:lnTo>
                      <a:pt x="135" y="583"/>
                    </a:lnTo>
                    <a:lnTo>
                      <a:pt x="135" y="583"/>
                    </a:lnTo>
                    <a:lnTo>
                      <a:pt x="135" y="583"/>
                    </a:lnTo>
                    <a:lnTo>
                      <a:pt x="135" y="583"/>
                    </a:lnTo>
                    <a:lnTo>
                      <a:pt x="135" y="583"/>
                    </a:lnTo>
                    <a:lnTo>
                      <a:pt x="135" y="583"/>
                    </a:lnTo>
                    <a:lnTo>
                      <a:pt x="135" y="583"/>
                    </a:lnTo>
                    <a:lnTo>
                      <a:pt x="136" y="583"/>
                    </a:lnTo>
                    <a:lnTo>
                      <a:pt x="136" y="583"/>
                    </a:lnTo>
                    <a:lnTo>
                      <a:pt x="136" y="583"/>
                    </a:lnTo>
                    <a:lnTo>
                      <a:pt x="136" y="583"/>
                    </a:lnTo>
                    <a:lnTo>
                      <a:pt x="136" y="583"/>
                    </a:lnTo>
                    <a:lnTo>
                      <a:pt x="136" y="583"/>
                    </a:lnTo>
                    <a:lnTo>
                      <a:pt x="136" y="583"/>
                    </a:lnTo>
                    <a:lnTo>
                      <a:pt x="136" y="583"/>
                    </a:lnTo>
                    <a:lnTo>
                      <a:pt x="136" y="583"/>
                    </a:lnTo>
                    <a:lnTo>
                      <a:pt x="136" y="583"/>
                    </a:lnTo>
                    <a:lnTo>
                      <a:pt x="136" y="583"/>
                    </a:lnTo>
                    <a:lnTo>
                      <a:pt x="136" y="583"/>
                    </a:lnTo>
                    <a:lnTo>
                      <a:pt x="136" y="583"/>
                    </a:lnTo>
                    <a:lnTo>
                      <a:pt x="136" y="583"/>
                    </a:lnTo>
                    <a:lnTo>
                      <a:pt x="136" y="583"/>
                    </a:lnTo>
                    <a:lnTo>
                      <a:pt x="137" y="583"/>
                    </a:lnTo>
                    <a:lnTo>
                      <a:pt x="137" y="583"/>
                    </a:lnTo>
                    <a:lnTo>
                      <a:pt x="137" y="583"/>
                    </a:lnTo>
                    <a:lnTo>
                      <a:pt x="137" y="583"/>
                    </a:lnTo>
                    <a:lnTo>
                      <a:pt x="137" y="583"/>
                    </a:lnTo>
                    <a:lnTo>
                      <a:pt x="137" y="583"/>
                    </a:lnTo>
                    <a:lnTo>
                      <a:pt x="137" y="583"/>
                    </a:lnTo>
                    <a:lnTo>
                      <a:pt x="137" y="583"/>
                    </a:lnTo>
                    <a:lnTo>
                      <a:pt x="137" y="583"/>
                    </a:lnTo>
                    <a:lnTo>
                      <a:pt x="137" y="583"/>
                    </a:lnTo>
                    <a:lnTo>
                      <a:pt x="137" y="583"/>
                    </a:lnTo>
                    <a:lnTo>
                      <a:pt x="137" y="583"/>
                    </a:lnTo>
                    <a:lnTo>
                      <a:pt x="137" y="583"/>
                    </a:lnTo>
                    <a:lnTo>
                      <a:pt x="137" y="583"/>
                    </a:lnTo>
                    <a:lnTo>
                      <a:pt x="137"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2"/>
                    </a:lnTo>
                    <a:lnTo>
                      <a:pt x="138" y="582"/>
                    </a:lnTo>
                    <a:lnTo>
                      <a:pt x="139" y="582"/>
                    </a:lnTo>
                    <a:lnTo>
                      <a:pt x="139" y="582"/>
                    </a:lnTo>
                    <a:lnTo>
                      <a:pt x="139" y="582"/>
                    </a:lnTo>
                    <a:lnTo>
                      <a:pt x="139" y="582"/>
                    </a:lnTo>
                    <a:lnTo>
                      <a:pt x="139" y="582"/>
                    </a:lnTo>
                    <a:lnTo>
                      <a:pt x="139" y="582"/>
                    </a:lnTo>
                    <a:lnTo>
                      <a:pt x="139" y="582"/>
                    </a:lnTo>
                    <a:lnTo>
                      <a:pt x="139" y="582"/>
                    </a:lnTo>
                    <a:lnTo>
                      <a:pt x="139" y="582"/>
                    </a:lnTo>
                    <a:lnTo>
                      <a:pt x="139" y="582"/>
                    </a:lnTo>
                    <a:lnTo>
                      <a:pt x="139" y="582"/>
                    </a:lnTo>
                    <a:lnTo>
                      <a:pt x="139" y="582"/>
                    </a:lnTo>
                    <a:lnTo>
                      <a:pt x="139" y="582"/>
                    </a:lnTo>
                    <a:lnTo>
                      <a:pt x="139" y="582"/>
                    </a:lnTo>
                    <a:lnTo>
                      <a:pt x="139" y="582"/>
                    </a:lnTo>
                    <a:lnTo>
                      <a:pt x="140" y="582"/>
                    </a:lnTo>
                    <a:lnTo>
                      <a:pt x="140" y="582"/>
                    </a:lnTo>
                    <a:lnTo>
                      <a:pt x="140" y="582"/>
                    </a:lnTo>
                    <a:lnTo>
                      <a:pt x="140" y="582"/>
                    </a:lnTo>
                    <a:lnTo>
                      <a:pt x="140" y="582"/>
                    </a:lnTo>
                    <a:lnTo>
                      <a:pt x="140" y="582"/>
                    </a:lnTo>
                    <a:lnTo>
                      <a:pt x="140" y="582"/>
                    </a:lnTo>
                    <a:lnTo>
                      <a:pt x="140" y="582"/>
                    </a:lnTo>
                    <a:lnTo>
                      <a:pt x="140" y="582"/>
                    </a:lnTo>
                    <a:lnTo>
                      <a:pt x="140" y="582"/>
                    </a:lnTo>
                    <a:lnTo>
                      <a:pt x="140" y="582"/>
                    </a:lnTo>
                    <a:lnTo>
                      <a:pt x="140" y="582"/>
                    </a:lnTo>
                    <a:lnTo>
                      <a:pt x="140" y="582"/>
                    </a:lnTo>
                    <a:lnTo>
                      <a:pt x="140" y="582"/>
                    </a:lnTo>
                    <a:lnTo>
                      <a:pt x="140" y="582"/>
                    </a:lnTo>
                    <a:lnTo>
                      <a:pt x="141" y="582"/>
                    </a:lnTo>
                    <a:lnTo>
                      <a:pt x="141" y="582"/>
                    </a:lnTo>
                    <a:lnTo>
                      <a:pt x="141" y="582"/>
                    </a:lnTo>
                    <a:lnTo>
                      <a:pt x="141" y="582"/>
                    </a:lnTo>
                    <a:lnTo>
                      <a:pt x="141" y="582"/>
                    </a:lnTo>
                    <a:lnTo>
                      <a:pt x="141" y="582"/>
                    </a:lnTo>
                    <a:lnTo>
                      <a:pt x="141" y="582"/>
                    </a:lnTo>
                    <a:lnTo>
                      <a:pt x="141" y="582"/>
                    </a:lnTo>
                    <a:lnTo>
                      <a:pt x="141" y="582"/>
                    </a:lnTo>
                    <a:lnTo>
                      <a:pt x="141" y="582"/>
                    </a:lnTo>
                    <a:lnTo>
                      <a:pt x="141" y="582"/>
                    </a:lnTo>
                    <a:lnTo>
                      <a:pt x="141" y="582"/>
                    </a:lnTo>
                    <a:lnTo>
                      <a:pt x="141" y="582"/>
                    </a:lnTo>
                    <a:lnTo>
                      <a:pt x="141" y="582"/>
                    </a:lnTo>
                    <a:lnTo>
                      <a:pt x="141"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3" y="582"/>
                    </a:lnTo>
                    <a:lnTo>
                      <a:pt x="143" y="582"/>
                    </a:lnTo>
                    <a:lnTo>
                      <a:pt x="143" y="582"/>
                    </a:lnTo>
                    <a:lnTo>
                      <a:pt x="143" y="582"/>
                    </a:lnTo>
                    <a:lnTo>
                      <a:pt x="143" y="582"/>
                    </a:lnTo>
                    <a:lnTo>
                      <a:pt x="143" y="582"/>
                    </a:lnTo>
                    <a:lnTo>
                      <a:pt x="143" y="582"/>
                    </a:lnTo>
                    <a:lnTo>
                      <a:pt x="143" y="582"/>
                    </a:lnTo>
                    <a:lnTo>
                      <a:pt x="143" y="582"/>
                    </a:lnTo>
                    <a:lnTo>
                      <a:pt x="143" y="582"/>
                    </a:lnTo>
                    <a:lnTo>
                      <a:pt x="143" y="582"/>
                    </a:lnTo>
                    <a:lnTo>
                      <a:pt x="143" y="582"/>
                    </a:lnTo>
                    <a:lnTo>
                      <a:pt x="143" y="582"/>
                    </a:lnTo>
                    <a:lnTo>
                      <a:pt x="143" y="582"/>
                    </a:lnTo>
                    <a:lnTo>
                      <a:pt x="143" y="582"/>
                    </a:lnTo>
                    <a:lnTo>
                      <a:pt x="144" y="582"/>
                    </a:lnTo>
                    <a:lnTo>
                      <a:pt x="144" y="582"/>
                    </a:lnTo>
                    <a:lnTo>
                      <a:pt x="144" y="582"/>
                    </a:lnTo>
                    <a:lnTo>
                      <a:pt x="144" y="582"/>
                    </a:lnTo>
                    <a:lnTo>
                      <a:pt x="144" y="582"/>
                    </a:lnTo>
                    <a:lnTo>
                      <a:pt x="144" y="582"/>
                    </a:lnTo>
                    <a:lnTo>
                      <a:pt x="144" y="582"/>
                    </a:lnTo>
                    <a:lnTo>
                      <a:pt x="144" y="582"/>
                    </a:lnTo>
                    <a:lnTo>
                      <a:pt x="144" y="582"/>
                    </a:lnTo>
                    <a:lnTo>
                      <a:pt x="144" y="582"/>
                    </a:lnTo>
                    <a:lnTo>
                      <a:pt x="144" y="582"/>
                    </a:lnTo>
                    <a:lnTo>
                      <a:pt x="144" y="582"/>
                    </a:lnTo>
                    <a:lnTo>
                      <a:pt x="144" y="582"/>
                    </a:lnTo>
                    <a:lnTo>
                      <a:pt x="144" y="582"/>
                    </a:lnTo>
                    <a:lnTo>
                      <a:pt x="144" y="582"/>
                    </a:lnTo>
                    <a:lnTo>
                      <a:pt x="145" y="582"/>
                    </a:lnTo>
                    <a:lnTo>
                      <a:pt x="145" y="582"/>
                    </a:lnTo>
                    <a:lnTo>
                      <a:pt x="145" y="582"/>
                    </a:lnTo>
                    <a:lnTo>
                      <a:pt x="145" y="582"/>
                    </a:lnTo>
                    <a:lnTo>
                      <a:pt x="145" y="582"/>
                    </a:lnTo>
                    <a:lnTo>
                      <a:pt x="145" y="582"/>
                    </a:lnTo>
                    <a:lnTo>
                      <a:pt x="145" y="582"/>
                    </a:lnTo>
                    <a:lnTo>
                      <a:pt x="145" y="582"/>
                    </a:lnTo>
                    <a:lnTo>
                      <a:pt x="145" y="582"/>
                    </a:lnTo>
                    <a:lnTo>
                      <a:pt x="145" y="582"/>
                    </a:lnTo>
                    <a:lnTo>
                      <a:pt x="145" y="582"/>
                    </a:lnTo>
                    <a:lnTo>
                      <a:pt x="145" y="582"/>
                    </a:lnTo>
                    <a:lnTo>
                      <a:pt x="145" y="582"/>
                    </a:lnTo>
                    <a:lnTo>
                      <a:pt x="145" y="582"/>
                    </a:lnTo>
                    <a:lnTo>
                      <a:pt x="145"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7" y="582"/>
                    </a:lnTo>
                    <a:lnTo>
                      <a:pt x="147" y="582"/>
                    </a:lnTo>
                    <a:lnTo>
                      <a:pt x="147" y="582"/>
                    </a:lnTo>
                    <a:lnTo>
                      <a:pt x="147" y="582"/>
                    </a:lnTo>
                    <a:lnTo>
                      <a:pt x="147" y="582"/>
                    </a:lnTo>
                    <a:lnTo>
                      <a:pt x="147" y="582"/>
                    </a:lnTo>
                    <a:lnTo>
                      <a:pt x="147" y="582"/>
                    </a:lnTo>
                    <a:lnTo>
                      <a:pt x="147" y="582"/>
                    </a:lnTo>
                    <a:lnTo>
                      <a:pt x="147" y="582"/>
                    </a:lnTo>
                    <a:lnTo>
                      <a:pt x="147" y="582"/>
                    </a:lnTo>
                    <a:lnTo>
                      <a:pt x="147" y="582"/>
                    </a:lnTo>
                    <a:lnTo>
                      <a:pt x="147" y="582"/>
                    </a:lnTo>
                    <a:lnTo>
                      <a:pt x="147" y="582"/>
                    </a:lnTo>
                    <a:lnTo>
                      <a:pt x="147" y="582"/>
                    </a:lnTo>
                    <a:lnTo>
                      <a:pt x="147" y="582"/>
                    </a:lnTo>
                    <a:lnTo>
                      <a:pt x="148" y="582"/>
                    </a:lnTo>
                    <a:lnTo>
                      <a:pt x="148" y="582"/>
                    </a:lnTo>
                    <a:lnTo>
                      <a:pt x="148" y="582"/>
                    </a:lnTo>
                    <a:lnTo>
                      <a:pt x="148" y="582"/>
                    </a:lnTo>
                    <a:lnTo>
                      <a:pt x="148" y="582"/>
                    </a:lnTo>
                    <a:lnTo>
                      <a:pt x="148" y="582"/>
                    </a:lnTo>
                    <a:lnTo>
                      <a:pt x="148" y="582"/>
                    </a:lnTo>
                    <a:lnTo>
                      <a:pt x="148" y="582"/>
                    </a:lnTo>
                    <a:lnTo>
                      <a:pt x="148" y="582"/>
                    </a:lnTo>
                    <a:lnTo>
                      <a:pt x="148" y="582"/>
                    </a:lnTo>
                    <a:lnTo>
                      <a:pt x="148" y="582"/>
                    </a:lnTo>
                    <a:lnTo>
                      <a:pt x="148" y="582"/>
                    </a:lnTo>
                    <a:lnTo>
                      <a:pt x="148" y="582"/>
                    </a:lnTo>
                    <a:lnTo>
                      <a:pt x="148" y="582"/>
                    </a:lnTo>
                    <a:lnTo>
                      <a:pt x="148" y="582"/>
                    </a:lnTo>
                    <a:lnTo>
                      <a:pt x="149" y="582"/>
                    </a:lnTo>
                    <a:lnTo>
                      <a:pt x="149" y="582"/>
                    </a:lnTo>
                    <a:lnTo>
                      <a:pt x="149" y="582"/>
                    </a:lnTo>
                    <a:lnTo>
                      <a:pt x="149" y="582"/>
                    </a:lnTo>
                    <a:lnTo>
                      <a:pt x="149" y="582"/>
                    </a:lnTo>
                    <a:lnTo>
                      <a:pt x="149" y="582"/>
                    </a:lnTo>
                    <a:lnTo>
                      <a:pt x="149" y="582"/>
                    </a:lnTo>
                    <a:lnTo>
                      <a:pt x="149" y="582"/>
                    </a:lnTo>
                    <a:lnTo>
                      <a:pt x="149" y="582"/>
                    </a:lnTo>
                    <a:lnTo>
                      <a:pt x="149" y="582"/>
                    </a:lnTo>
                    <a:lnTo>
                      <a:pt x="149" y="582"/>
                    </a:lnTo>
                    <a:lnTo>
                      <a:pt x="149" y="582"/>
                    </a:lnTo>
                    <a:lnTo>
                      <a:pt x="149" y="582"/>
                    </a:lnTo>
                    <a:lnTo>
                      <a:pt x="149" y="582"/>
                    </a:lnTo>
                    <a:lnTo>
                      <a:pt x="149"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1" y="582"/>
                    </a:lnTo>
                    <a:lnTo>
                      <a:pt x="151" y="582"/>
                    </a:lnTo>
                    <a:lnTo>
                      <a:pt x="151" y="582"/>
                    </a:lnTo>
                    <a:lnTo>
                      <a:pt x="151" y="582"/>
                    </a:lnTo>
                    <a:lnTo>
                      <a:pt x="151" y="582"/>
                    </a:lnTo>
                    <a:lnTo>
                      <a:pt x="151" y="582"/>
                    </a:lnTo>
                    <a:lnTo>
                      <a:pt x="151" y="582"/>
                    </a:lnTo>
                    <a:lnTo>
                      <a:pt x="151" y="582"/>
                    </a:lnTo>
                    <a:lnTo>
                      <a:pt x="151" y="582"/>
                    </a:lnTo>
                    <a:lnTo>
                      <a:pt x="151" y="582"/>
                    </a:lnTo>
                    <a:lnTo>
                      <a:pt x="151" y="582"/>
                    </a:lnTo>
                    <a:lnTo>
                      <a:pt x="151" y="582"/>
                    </a:lnTo>
                    <a:lnTo>
                      <a:pt x="151" y="582"/>
                    </a:lnTo>
                    <a:lnTo>
                      <a:pt x="151" y="582"/>
                    </a:lnTo>
                    <a:lnTo>
                      <a:pt x="151" y="582"/>
                    </a:lnTo>
                    <a:lnTo>
                      <a:pt x="152" y="582"/>
                    </a:lnTo>
                    <a:lnTo>
                      <a:pt x="152" y="582"/>
                    </a:lnTo>
                    <a:lnTo>
                      <a:pt x="152" y="582"/>
                    </a:lnTo>
                    <a:lnTo>
                      <a:pt x="152" y="582"/>
                    </a:lnTo>
                    <a:lnTo>
                      <a:pt x="152" y="582"/>
                    </a:lnTo>
                    <a:lnTo>
                      <a:pt x="152" y="582"/>
                    </a:lnTo>
                    <a:lnTo>
                      <a:pt x="152" y="582"/>
                    </a:lnTo>
                    <a:lnTo>
                      <a:pt x="152" y="582"/>
                    </a:lnTo>
                    <a:lnTo>
                      <a:pt x="152" y="582"/>
                    </a:lnTo>
                    <a:lnTo>
                      <a:pt x="152" y="582"/>
                    </a:lnTo>
                    <a:lnTo>
                      <a:pt x="152" y="582"/>
                    </a:lnTo>
                    <a:lnTo>
                      <a:pt x="152" y="582"/>
                    </a:lnTo>
                    <a:lnTo>
                      <a:pt x="152" y="582"/>
                    </a:lnTo>
                    <a:lnTo>
                      <a:pt x="152" y="582"/>
                    </a:lnTo>
                    <a:lnTo>
                      <a:pt x="152" y="582"/>
                    </a:lnTo>
                    <a:lnTo>
                      <a:pt x="153" y="582"/>
                    </a:lnTo>
                    <a:lnTo>
                      <a:pt x="153" y="582"/>
                    </a:lnTo>
                    <a:lnTo>
                      <a:pt x="153" y="582"/>
                    </a:lnTo>
                    <a:lnTo>
                      <a:pt x="153" y="582"/>
                    </a:lnTo>
                    <a:lnTo>
                      <a:pt x="153" y="582"/>
                    </a:lnTo>
                    <a:lnTo>
                      <a:pt x="153" y="581"/>
                    </a:lnTo>
                    <a:lnTo>
                      <a:pt x="153" y="581"/>
                    </a:lnTo>
                    <a:lnTo>
                      <a:pt x="153" y="581"/>
                    </a:lnTo>
                    <a:lnTo>
                      <a:pt x="153" y="581"/>
                    </a:lnTo>
                    <a:lnTo>
                      <a:pt x="153" y="581"/>
                    </a:lnTo>
                    <a:lnTo>
                      <a:pt x="153" y="581"/>
                    </a:lnTo>
                    <a:lnTo>
                      <a:pt x="153" y="581"/>
                    </a:lnTo>
                    <a:lnTo>
                      <a:pt x="153" y="581"/>
                    </a:lnTo>
                    <a:lnTo>
                      <a:pt x="153" y="581"/>
                    </a:lnTo>
                    <a:lnTo>
                      <a:pt x="153"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5" y="581"/>
                    </a:lnTo>
                    <a:lnTo>
                      <a:pt x="155" y="581"/>
                    </a:lnTo>
                    <a:lnTo>
                      <a:pt x="155" y="581"/>
                    </a:lnTo>
                    <a:lnTo>
                      <a:pt x="155" y="581"/>
                    </a:lnTo>
                    <a:lnTo>
                      <a:pt x="155" y="581"/>
                    </a:lnTo>
                    <a:lnTo>
                      <a:pt x="155" y="581"/>
                    </a:lnTo>
                    <a:lnTo>
                      <a:pt x="155" y="581"/>
                    </a:lnTo>
                    <a:lnTo>
                      <a:pt x="155" y="581"/>
                    </a:lnTo>
                    <a:lnTo>
                      <a:pt x="155" y="581"/>
                    </a:lnTo>
                    <a:lnTo>
                      <a:pt x="155" y="581"/>
                    </a:lnTo>
                    <a:lnTo>
                      <a:pt x="155" y="581"/>
                    </a:lnTo>
                    <a:lnTo>
                      <a:pt x="155" y="581"/>
                    </a:lnTo>
                    <a:lnTo>
                      <a:pt x="155" y="581"/>
                    </a:lnTo>
                    <a:lnTo>
                      <a:pt x="155" y="581"/>
                    </a:lnTo>
                    <a:lnTo>
                      <a:pt x="155" y="581"/>
                    </a:lnTo>
                    <a:lnTo>
                      <a:pt x="156" y="581"/>
                    </a:lnTo>
                    <a:lnTo>
                      <a:pt x="156" y="581"/>
                    </a:lnTo>
                    <a:lnTo>
                      <a:pt x="156" y="581"/>
                    </a:lnTo>
                    <a:lnTo>
                      <a:pt x="156" y="581"/>
                    </a:lnTo>
                    <a:lnTo>
                      <a:pt x="156" y="581"/>
                    </a:lnTo>
                    <a:lnTo>
                      <a:pt x="156" y="581"/>
                    </a:lnTo>
                    <a:lnTo>
                      <a:pt x="156" y="581"/>
                    </a:lnTo>
                    <a:lnTo>
                      <a:pt x="156" y="581"/>
                    </a:lnTo>
                    <a:lnTo>
                      <a:pt x="156" y="581"/>
                    </a:lnTo>
                    <a:lnTo>
                      <a:pt x="156" y="581"/>
                    </a:lnTo>
                    <a:lnTo>
                      <a:pt x="156" y="581"/>
                    </a:lnTo>
                    <a:lnTo>
                      <a:pt x="156" y="581"/>
                    </a:lnTo>
                    <a:lnTo>
                      <a:pt x="156" y="581"/>
                    </a:lnTo>
                    <a:lnTo>
                      <a:pt x="156" y="581"/>
                    </a:lnTo>
                    <a:lnTo>
                      <a:pt x="156" y="581"/>
                    </a:lnTo>
                    <a:lnTo>
                      <a:pt x="157" y="581"/>
                    </a:lnTo>
                    <a:lnTo>
                      <a:pt x="157" y="581"/>
                    </a:lnTo>
                    <a:lnTo>
                      <a:pt x="157" y="581"/>
                    </a:lnTo>
                    <a:lnTo>
                      <a:pt x="157" y="581"/>
                    </a:lnTo>
                    <a:lnTo>
                      <a:pt x="157" y="581"/>
                    </a:lnTo>
                    <a:lnTo>
                      <a:pt x="157" y="581"/>
                    </a:lnTo>
                    <a:lnTo>
                      <a:pt x="157" y="581"/>
                    </a:lnTo>
                    <a:lnTo>
                      <a:pt x="157" y="581"/>
                    </a:lnTo>
                    <a:lnTo>
                      <a:pt x="157" y="581"/>
                    </a:lnTo>
                    <a:lnTo>
                      <a:pt x="157" y="581"/>
                    </a:lnTo>
                    <a:lnTo>
                      <a:pt x="157" y="581"/>
                    </a:lnTo>
                    <a:lnTo>
                      <a:pt x="157" y="581"/>
                    </a:lnTo>
                    <a:lnTo>
                      <a:pt x="157" y="581"/>
                    </a:lnTo>
                    <a:lnTo>
                      <a:pt x="157" y="581"/>
                    </a:lnTo>
                    <a:lnTo>
                      <a:pt x="157"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9" y="581"/>
                    </a:lnTo>
                    <a:lnTo>
                      <a:pt x="159" y="581"/>
                    </a:lnTo>
                    <a:lnTo>
                      <a:pt x="159" y="581"/>
                    </a:lnTo>
                    <a:lnTo>
                      <a:pt x="159" y="581"/>
                    </a:lnTo>
                    <a:lnTo>
                      <a:pt x="159" y="581"/>
                    </a:lnTo>
                    <a:lnTo>
                      <a:pt x="159" y="581"/>
                    </a:lnTo>
                    <a:lnTo>
                      <a:pt x="159" y="581"/>
                    </a:lnTo>
                    <a:lnTo>
                      <a:pt x="159" y="581"/>
                    </a:lnTo>
                    <a:lnTo>
                      <a:pt x="159" y="581"/>
                    </a:lnTo>
                    <a:lnTo>
                      <a:pt x="159" y="581"/>
                    </a:lnTo>
                    <a:lnTo>
                      <a:pt x="159" y="581"/>
                    </a:lnTo>
                    <a:lnTo>
                      <a:pt x="159" y="581"/>
                    </a:lnTo>
                    <a:lnTo>
                      <a:pt x="159" y="581"/>
                    </a:lnTo>
                    <a:lnTo>
                      <a:pt x="159" y="581"/>
                    </a:lnTo>
                    <a:lnTo>
                      <a:pt x="159" y="581"/>
                    </a:lnTo>
                    <a:lnTo>
                      <a:pt x="160" y="581"/>
                    </a:lnTo>
                    <a:lnTo>
                      <a:pt x="160" y="581"/>
                    </a:lnTo>
                    <a:lnTo>
                      <a:pt x="160" y="581"/>
                    </a:lnTo>
                    <a:lnTo>
                      <a:pt x="160" y="581"/>
                    </a:lnTo>
                    <a:lnTo>
                      <a:pt x="160" y="581"/>
                    </a:lnTo>
                    <a:lnTo>
                      <a:pt x="160" y="581"/>
                    </a:lnTo>
                    <a:lnTo>
                      <a:pt x="160" y="581"/>
                    </a:lnTo>
                    <a:lnTo>
                      <a:pt x="160" y="581"/>
                    </a:lnTo>
                    <a:lnTo>
                      <a:pt x="160" y="581"/>
                    </a:lnTo>
                    <a:lnTo>
                      <a:pt x="160" y="581"/>
                    </a:lnTo>
                    <a:lnTo>
                      <a:pt x="160" y="581"/>
                    </a:lnTo>
                    <a:lnTo>
                      <a:pt x="160" y="581"/>
                    </a:lnTo>
                    <a:lnTo>
                      <a:pt x="160" y="581"/>
                    </a:lnTo>
                    <a:lnTo>
                      <a:pt x="160" y="581"/>
                    </a:lnTo>
                    <a:lnTo>
                      <a:pt x="160" y="581"/>
                    </a:lnTo>
                    <a:lnTo>
                      <a:pt x="161" y="581"/>
                    </a:lnTo>
                    <a:lnTo>
                      <a:pt x="161" y="581"/>
                    </a:lnTo>
                    <a:lnTo>
                      <a:pt x="161" y="581"/>
                    </a:lnTo>
                    <a:lnTo>
                      <a:pt x="161" y="581"/>
                    </a:lnTo>
                    <a:lnTo>
                      <a:pt x="161" y="581"/>
                    </a:lnTo>
                    <a:lnTo>
                      <a:pt x="161" y="581"/>
                    </a:lnTo>
                    <a:lnTo>
                      <a:pt x="161" y="581"/>
                    </a:lnTo>
                    <a:lnTo>
                      <a:pt x="161" y="581"/>
                    </a:lnTo>
                    <a:lnTo>
                      <a:pt x="161" y="581"/>
                    </a:lnTo>
                    <a:lnTo>
                      <a:pt x="161" y="581"/>
                    </a:lnTo>
                    <a:lnTo>
                      <a:pt x="161" y="581"/>
                    </a:lnTo>
                    <a:lnTo>
                      <a:pt x="161" y="581"/>
                    </a:lnTo>
                    <a:lnTo>
                      <a:pt x="161" y="581"/>
                    </a:lnTo>
                    <a:lnTo>
                      <a:pt x="161" y="581"/>
                    </a:lnTo>
                    <a:lnTo>
                      <a:pt x="161"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3" y="581"/>
                    </a:lnTo>
                    <a:lnTo>
                      <a:pt x="163" y="581"/>
                    </a:lnTo>
                    <a:lnTo>
                      <a:pt x="163" y="581"/>
                    </a:lnTo>
                    <a:lnTo>
                      <a:pt x="163" y="581"/>
                    </a:lnTo>
                    <a:lnTo>
                      <a:pt x="163" y="581"/>
                    </a:lnTo>
                    <a:lnTo>
                      <a:pt x="163" y="581"/>
                    </a:lnTo>
                    <a:lnTo>
                      <a:pt x="163" y="581"/>
                    </a:lnTo>
                    <a:lnTo>
                      <a:pt x="163" y="581"/>
                    </a:lnTo>
                    <a:lnTo>
                      <a:pt x="163" y="581"/>
                    </a:lnTo>
                    <a:lnTo>
                      <a:pt x="163" y="581"/>
                    </a:lnTo>
                    <a:lnTo>
                      <a:pt x="163" y="581"/>
                    </a:lnTo>
                    <a:lnTo>
                      <a:pt x="163" y="581"/>
                    </a:lnTo>
                    <a:lnTo>
                      <a:pt x="163" y="581"/>
                    </a:lnTo>
                    <a:lnTo>
                      <a:pt x="163" y="581"/>
                    </a:lnTo>
                    <a:lnTo>
                      <a:pt x="163" y="581"/>
                    </a:lnTo>
                    <a:lnTo>
                      <a:pt x="164" y="581"/>
                    </a:lnTo>
                    <a:lnTo>
                      <a:pt x="164" y="581"/>
                    </a:lnTo>
                    <a:lnTo>
                      <a:pt x="164" y="581"/>
                    </a:lnTo>
                    <a:lnTo>
                      <a:pt x="164" y="581"/>
                    </a:lnTo>
                    <a:lnTo>
                      <a:pt x="164" y="581"/>
                    </a:lnTo>
                    <a:lnTo>
                      <a:pt x="164" y="581"/>
                    </a:lnTo>
                    <a:lnTo>
                      <a:pt x="164" y="581"/>
                    </a:lnTo>
                    <a:lnTo>
                      <a:pt x="164" y="581"/>
                    </a:lnTo>
                    <a:lnTo>
                      <a:pt x="164" y="581"/>
                    </a:lnTo>
                    <a:lnTo>
                      <a:pt x="164" y="581"/>
                    </a:lnTo>
                    <a:lnTo>
                      <a:pt x="164" y="581"/>
                    </a:lnTo>
                    <a:lnTo>
                      <a:pt x="164" y="581"/>
                    </a:lnTo>
                    <a:lnTo>
                      <a:pt x="164" y="581"/>
                    </a:lnTo>
                    <a:lnTo>
                      <a:pt x="164" y="581"/>
                    </a:lnTo>
                    <a:lnTo>
                      <a:pt x="164" y="581"/>
                    </a:lnTo>
                    <a:lnTo>
                      <a:pt x="165" y="581"/>
                    </a:lnTo>
                    <a:lnTo>
                      <a:pt x="165" y="581"/>
                    </a:lnTo>
                    <a:lnTo>
                      <a:pt x="165" y="581"/>
                    </a:lnTo>
                    <a:lnTo>
                      <a:pt x="165" y="581"/>
                    </a:lnTo>
                    <a:lnTo>
                      <a:pt x="165" y="581"/>
                    </a:lnTo>
                    <a:lnTo>
                      <a:pt x="165" y="581"/>
                    </a:lnTo>
                    <a:lnTo>
                      <a:pt x="165" y="581"/>
                    </a:lnTo>
                    <a:lnTo>
                      <a:pt x="165" y="581"/>
                    </a:lnTo>
                    <a:lnTo>
                      <a:pt x="165" y="581"/>
                    </a:lnTo>
                    <a:lnTo>
                      <a:pt x="165" y="581"/>
                    </a:lnTo>
                    <a:lnTo>
                      <a:pt x="165" y="581"/>
                    </a:lnTo>
                    <a:lnTo>
                      <a:pt x="165" y="581"/>
                    </a:lnTo>
                    <a:lnTo>
                      <a:pt x="165" y="581"/>
                    </a:lnTo>
                    <a:lnTo>
                      <a:pt x="165" y="581"/>
                    </a:lnTo>
                    <a:lnTo>
                      <a:pt x="165"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7" y="581"/>
                    </a:lnTo>
                    <a:lnTo>
                      <a:pt x="167" y="581"/>
                    </a:lnTo>
                    <a:lnTo>
                      <a:pt x="167" y="581"/>
                    </a:lnTo>
                    <a:lnTo>
                      <a:pt x="167" y="581"/>
                    </a:lnTo>
                    <a:lnTo>
                      <a:pt x="167" y="581"/>
                    </a:lnTo>
                    <a:lnTo>
                      <a:pt x="167" y="581"/>
                    </a:lnTo>
                    <a:lnTo>
                      <a:pt x="167" y="581"/>
                    </a:lnTo>
                    <a:lnTo>
                      <a:pt x="167" y="581"/>
                    </a:lnTo>
                    <a:lnTo>
                      <a:pt x="167" y="581"/>
                    </a:lnTo>
                    <a:lnTo>
                      <a:pt x="167" y="581"/>
                    </a:lnTo>
                    <a:lnTo>
                      <a:pt x="167" y="581"/>
                    </a:lnTo>
                    <a:lnTo>
                      <a:pt x="167" y="581"/>
                    </a:lnTo>
                    <a:lnTo>
                      <a:pt x="167" y="581"/>
                    </a:lnTo>
                    <a:lnTo>
                      <a:pt x="167" y="581"/>
                    </a:lnTo>
                    <a:lnTo>
                      <a:pt x="167" y="581"/>
                    </a:lnTo>
                    <a:lnTo>
                      <a:pt x="168" y="581"/>
                    </a:lnTo>
                    <a:lnTo>
                      <a:pt x="168" y="581"/>
                    </a:lnTo>
                    <a:lnTo>
                      <a:pt x="168" y="581"/>
                    </a:lnTo>
                    <a:lnTo>
                      <a:pt x="168" y="581"/>
                    </a:lnTo>
                    <a:lnTo>
                      <a:pt x="168" y="581"/>
                    </a:lnTo>
                    <a:lnTo>
                      <a:pt x="168" y="581"/>
                    </a:lnTo>
                    <a:lnTo>
                      <a:pt x="168" y="581"/>
                    </a:lnTo>
                    <a:lnTo>
                      <a:pt x="168" y="581"/>
                    </a:lnTo>
                    <a:lnTo>
                      <a:pt x="168" y="581"/>
                    </a:lnTo>
                    <a:lnTo>
                      <a:pt x="168" y="581"/>
                    </a:lnTo>
                    <a:lnTo>
                      <a:pt x="168" y="581"/>
                    </a:lnTo>
                    <a:lnTo>
                      <a:pt x="168" y="581"/>
                    </a:lnTo>
                    <a:lnTo>
                      <a:pt x="168" y="581"/>
                    </a:lnTo>
                    <a:lnTo>
                      <a:pt x="168" y="581"/>
                    </a:lnTo>
                    <a:lnTo>
                      <a:pt x="168" y="581"/>
                    </a:lnTo>
                    <a:lnTo>
                      <a:pt x="169" y="581"/>
                    </a:lnTo>
                    <a:lnTo>
                      <a:pt x="169" y="581"/>
                    </a:lnTo>
                    <a:lnTo>
                      <a:pt x="169" y="581"/>
                    </a:lnTo>
                    <a:lnTo>
                      <a:pt x="169" y="581"/>
                    </a:lnTo>
                    <a:lnTo>
                      <a:pt x="169" y="581"/>
                    </a:lnTo>
                    <a:lnTo>
                      <a:pt x="169" y="581"/>
                    </a:lnTo>
                    <a:lnTo>
                      <a:pt x="169" y="581"/>
                    </a:lnTo>
                    <a:lnTo>
                      <a:pt x="169" y="581"/>
                    </a:lnTo>
                    <a:lnTo>
                      <a:pt x="169" y="581"/>
                    </a:lnTo>
                    <a:lnTo>
                      <a:pt x="169" y="581"/>
                    </a:lnTo>
                    <a:lnTo>
                      <a:pt x="169" y="581"/>
                    </a:lnTo>
                    <a:lnTo>
                      <a:pt x="169" y="581"/>
                    </a:lnTo>
                    <a:lnTo>
                      <a:pt x="169" y="581"/>
                    </a:lnTo>
                    <a:lnTo>
                      <a:pt x="169" y="581"/>
                    </a:lnTo>
                    <a:lnTo>
                      <a:pt x="169"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1" y="581"/>
                    </a:lnTo>
                    <a:lnTo>
                      <a:pt x="171" y="581"/>
                    </a:lnTo>
                    <a:lnTo>
                      <a:pt x="171" y="581"/>
                    </a:lnTo>
                    <a:lnTo>
                      <a:pt x="171" y="581"/>
                    </a:lnTo>
                    <a:lnTo>
                      <a:pt x="171" y="581"/>
                    </a:lnTo>
                    <a:lnTo>
                      <a:pt x="171" y="581"/>
                    </a:lnTo>
                    <a:lnTo>
                      <a:pt x="171" y="581"/>
                    </a:lnTo>
                    <a:lnTo>
                      <a:pt x="171" y="581"/>
                    </a:lnTo>
                    <a:lnTo>
                      <a:pt x="171" y="581"/>
                    </a:lnTo>
                    <a:lnTo>
                      <a:pt x="171" y="581"/>
                    </a:lnTo>
                    <a:lnTo>
                      <a:pt x="171" y="581"/>
                    </a:lnTo>
                    <a:lnTo>
                      <a:pt x="171" y="581"/>
                    </a:lnTo>
                    <a:lnTo>
                      <a:pt x="171" y="581"/>
                    </a:lnTo>
                    <a:lnTo>
                      <a:pt x="171" y="581"/>
                    </a:lnTo>
                    <a:lnTo>
                      <a:pt x="171" y="581"/>
                    </a:lnTo>
                    <a:lnTo>
                      <a:pt x="172" y="581"/>
                    </a:lnTo>
                    <a:lnTo>
                      <a:pt x="172" y="581"/>
                    </a:lnTo>
                    <a:lnTo>
                      <a:pt x="172" y="581"/>
                    </a:lnTo>
                    <a:lnTo>
                      <a:pt x="172" y="580"/>
                    </a:lnTo>
                    <a:lnTo>
                      <a:pt x="172" y="580"/>
                    </a:lnTo>
                    <a:lnTo>
                      <a:pt x="172" y="580"/>
                    </a:lnTo>
                    <a:lnTo>
                      <a:pt x="172" y="580"/>
                    </a:lnTo>
                    <a:lnTo>
                      <a:pt x="172" y="580"/>
                    </a:lnTo>
                    <a:lnTo>
                      <a:pt x="172" y="580"/>
                    </a:lnTo>
                    <a:lnTo>
                      <a:pt x="172" y="580"/>
                    </a:lnTo>
                    <a:lnTo>
                      <a:pt x="172" y="580"/>
                    </a:lnTo>
                    <a:lnTo>
                      <a:pt x="172" y="580"/>
                    </a:lnTo>
                    <a:lnTo>
                      <a:pt x="172" y="580"/>
                    </a:lnTo>
                    <a:lnTo>
                      <a:pt x="172" y="580"/>
                    </a:lnTo>
                    <a:lnTo>
                      <a:pt x="172" y="580"/>
                    </a:lnTo>
                    <a:lnTo>
                      <a:pt x="173" y="580"/>
                    </a:lnTo>
                    <a:lnTo>
                      <a:pt x="173" y="580"/>
                    </a:lnTo>
                    <a:lnTo>
                      <a:pt x="173" y="580"/>
                    </a:lnTo>
                    <a:lnTo>
                      <a:pt x="173" y="580"/>
                    </a:lnTo>
                    <a:lnTo>
                      <a:pt x="173" y="580"/>
                    </a:lnTo>
                    <a:lnTo>
                      <a:pt x="173" y="580"/>
                    </a:lnTo>
                    <a:lnTo>
                      <a:pt x="173" y="580"/>
                    </a:lnTo>
                    <a:lnTo>
                      <a:pt x="173" y="580"/>
                    </a:lnTo>
                    <a:lnTo>
                      <a:pt x="173" y="580"/>
                    </a:lnTo>
                    <a:lnTo>
                      <a:pt x="173" y="580"/>
                    </a:lnTo>
                    <a:lnTo>
                      <a:pt x="173" y="580"/>
                    </a:lnTo>
                    <a:lnTo>
                      <a:pt x="173" y="580"/>
                    </a:lnTo>
                    <a:lnTo>
                      <a:pt x="173" y="580"/>
                    </a:lnTo>
                    <a:lnTo>
                      <a:pt x="173" y="580"/>
                    </a:lnTo>
                    <a:lnTo>
                      <a:pt x="173"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5" y="580"/>
                    </a:lnTo>
                    <a:lnTo>
                      <a:pt x="175" y="580"/>
                    </a:lnTo>
                    <a:lnTo>
                      <a:pt x="175" y="580"/>
                    </a:lnTo>
                    <a:lnTo>
                      <a:pt x="175" y="580"/>
                    </a:lnTo>
                    <a:lnTo>
                      <a:pt x="175" y="580"/>
                    </a:lnTo>
                    <a:lnTo>
                      <a:pt x="175" y="580"/>
                    </a:lnTo>
                    <a:lnTo>
                      <a:pt x="175" y="580"/>
                    </a:lnTo>
                    <a:lnTo>
                      <a:pt x="175" y="580"/>
                    </a:lnTo>
                    <a:lnTo>
                      <a:pt x="175" y="580"/>
                    </a:lnTo>
                    <a:lnTo>
                      <a:pt x="175" y="580"/>
                    </a:lnTo>
                    <a:lnTo>
                      <a:pt x="175" y="580"/>
                    </a:lnTo>
                    <a:lnTo>
                      <a:pt x="175" y="580"/>
                    </a:lnTo>
                    <a:lnTo>
                      <a:pt x="175" y="580"/>
                    </a:lnTo>
                    <a:lnTo>
                      <a:pt x="175" y="580"/>
                    </a:lnTo>
                    <a:lnTo>
                      <a:pt x="175" y="580"/>
                    </a:lnTo>
                    <a:lnTo>
                      <a:pt x="176" y="580"/>
                    </a:lnTo>
                    <a:lnTo>
                      <a:pt x="176" y="580"/>
                    </a:lnTo>
                    <a:lnTo>
                      <a:pt x="176" y="580"/>
                    </a:lnTo>
                    <a:lnTo>
                      <a:pt x="176" y="580"/>
                    </a:lnTo>
                    <a:lnTo>
                      <a:pt x="176" y="580"/>
                    </a:lnTo>
                    <a:lnTo>
                      <a:pt x="176" y="580"/>
                    </a:lnTo>
                    <a:lnTo>
                      <a:pt x="176" y="580"/>
                    </a:lnTo>
                    <a:lnTo>
                      <a:pt x="176" y="580"/>
                    </a:lnTo>
                    <a:lnTo>
                      <a:pt x="176" y="580"/>
                    </a:lnTo>
                    <a:lnTo>
                      <a:pt x="176" y="580"/>
                    </a:lnTo>
                    <a:lnTo>
                      <a:pt x="176" y="580"/>
                    </a:lnTo>
                    <a:lnTo>
                      <a:pt x="176" y="580"/>
                    </a:lnTo>
                    <a:lnTo>
                      <a:pt x="176" y="580"/>
                    </a:lnTo>
                    <a:lnTo>
                      <a:pt x="176" y="580"/>
                    </a:lnTo>
                    <a:lnTo>
                      <a:pt x="176" y="580"/>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8" y="581"/>
                    </a:lnTo>
                    <a:lnTo>
                      <a:pt x="178" y="581"/>
                    </a:lnTo>
                    <a:lnTo>
                      <a:pt x="178" y="581"/>
                    </a:lnTo>
                    <a:lnTo>
                      <a:pt x="178" y="581"/>
                    </a:lnTo>
                    <a:lnTo>
                      <a:pt x="178" y="581"/>
                    </a:lnTo>
                    <a:lnTo>
                      <a:pt x="178" y="581"/>
                    </a:lnTo>
                    <a:lnTo>
                      <a:pt x="178" y="581"/>
                    </a:lnTo>
                    <a:lnTo>
                      <a:pt x="178" y="581"/>
                    </a:lnTo>
                    <a:lnTo>
                      <a:pt x="178" y="581"/>
                    </a:lnTo>
                    <a:lnTo>
                      <a:pt x="178" y="581"/>
                    </a:lnTo>
                    <a:lnTo>
                      <a:pt x="178" y="581"/>
                    </a:lnTo>
                    <a:lnTo>
                      <a:pt x="178" y="581"/>
                    </a:lnTo>
                    <a:lnTo>
                      <a:pt x="178" y="581"/>
                    </a:lnTo>
                    <a:lnTo>
                      <a:pt x="178" y="581"/>
                    </a:lnTo>
                    <a:lnTo>
                      <a:pt x="178" y="581"/>
                    </a:lnTo>
                    <a:lnTo>
                      <a:pt x="179" y="581"/>
                    </a:lnTo>
                    <a:lnTo>
                      <a:pt x="179" y="581"/>
                    </a:lnTo>
                    <a:lnTo>
                      <a:pt x="179" y="581"/>
                    </a:lnTo>
                    <a:lnTo>
                      <a:pt x="179" y="580"/>
                    </a:lnTo>
                    <a:lnTo>
                      <a:pt x="179" y="580"/>
                    </a:lnTo>
                    <a:lnTo>
                      <a:pt x="179" y="580"/>
                    </a:lnTo>
                    <a:lnTo>
                      <a:pt x="179" y="580"/>
                    </a:lnTo>
                    <a:lnTo>
                      <a:pt x="179" y="580"/>
                    </a:lnTo>
                    <a:lnTo>
                      <a:pt x="179" y="580"/>
                    </a:lnTo>
                    <a:lnTo>
                      <a:pt x="179" y="580"/>
                    </a:lnTo>
                    <a:lnTo>
                      <a:pt x="179" y="580"/>
                    </a:lnTo>
                    <a:lnTo>
                      <a:pt x="179" y="580"/>
                    </a:lnTo>
                    <a:lnTo>
                      <a:pt x="179" y="580"/>
                    </a:lnTo>
                    <a:lnTo>
                      <a:pt x="179" y="580"/>
                    </a:lnTo>
                    <a:lnTo>
                      <a:pt x="179" y="580"/>
                    </a:lnTo>
                    <a:lnTo>
                      <a:pt x="180" y="580"/>
                    </a:lnTo>
                    <a:lnTo>
                      <a:pt x="180" y="580"/>
                    </a:lnTo>
                    <a:lnTo>
                      <a:pt x="180" y="580"/>
                    </a:lnTo>
                    <a:lnTo>
                      <a:pt x="180" y="580"/>
                    </a:lnTo>
                    <a:lnTo>
                      <a:pt x="180" y="580"/>
                    </a:lnTo>
                    <a:lnTo>
                      <a:pt x="180" y="580"/>
                    </a:lnTo>
                    <a:lnTo>
                      <a:pt x="180" y="580"/>
                    </a:lnTo>
                    <a:lnTo>
                      <a:pt x="180" y="580"/>
                    </a:lnTo>
                    <a:lnTo>
                      <a:pt x="180" y="580"/>
                    </a:lnTo>
                    <a:lnTo>
                      <a:pt x="180" y="580"/>
                    </a:lnTo>
                    <a:lnTo>
                      <a:pt x="180" y="580"/>
                    </a:lnTo>
                    <a:lnTo>
                      <a:pt x="180" y="580"/>
                    </a:lnTo>
                    <a:lnTo>
                      <a:pt x="180" y="580"/>
                    </a:lnTo>
                    <a:lnTo>
                      <a:pt x="180" y="580"/>
                    </a:lnTo>
                    <a:lnTo>
                      <a:pt x="180"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2" y="580"/>
                    </a:lnTo>
                    <a:lnTo>
                      <a:pt x="182" y="580"/>
                    </a:lnTo>
                    <a:lnTo>
                      <a:pt x="182" y="580"/>
                    </a:lnTo>
                    <a:lnTo>
                      <a:pt x="182" y="580"/>
                    </a:lnTo>
                    <a:lnTo>
                      <a:pt x="182" y="580"/>
                    </a:lnTo>
                    <a:lnTo>
                      <a:pt x="182" y="580"/>
                    </a:lnTo>
                    <a:lnTo>
                      <a:pt x="182" y="580"/>
                    </a:lnTo>
                    <a:lnTo>
                      <a:pt x="182" y="580"/>
                    </a:lnTo>
                    <a:lnTo>
                      <a:pt x="182" y="580"/>
                    </a:lnTo>
                    <a:lnTo>
                      <a:pt x="182" y="580"/>
                    </a:lnTo>
                    <a:lnTo>
                      <a:pt x="182" y="580"/>
                    </a:lnTo>
                    <a:lnTo>
                      <a:pt x="182" y="580"/>
                    </a:lnTo>
                    <a:lnTo>
                      <a:pt x="182" y="580"/>
                    </a:lnTo>
                    <a:lnTo>
                      <a:pt x="182" y="580"/>
                    </a:lnTo>
                    <a:lnTo>
                      <a:pt x="182" y="580"/>
                    </a:lnTo>
                    <a:lnTo>
                      <a:pt x="183" y="580"/>
                    </a:lnTo>
                    <a:lnTo>
                      <a:pt x="183" y="580"/>
                    </a:lnTo>
                    <a:lnTo>
                      <a:pt x="183" y="580"/>
                    </a:lnTo>
                    <a:lnTo>
                      <a:pt x="183" y="580"/>
                    </a:lnTo>
                    <a:lnTo>
                      <a:pt x="183" y="580"/>
                    </a:lnTo>
                    <a:lnTo>
                      <a:pt x="183" y="580"/>
                    </a:lnTo>
                    <a:lnTo>
                      <a:pt x="183" y="580"/>
                    </a:lnTo>
                    <a:lnTo>
                      <a:pt x="183" y="580"/>
                    </a:lnTo>
                    <a:lnTo>
                      <a:pt x="183" y="580"/>
                    </a:lnTo>
                    <a:lnTo>
                      <a:pt x="183" y="580"/>
                    </a:lnTo>
                    <a:lnTo>
                      <a:pt x="183" y="580"/>
                    </a:lnTo>
                    <a:lnTo>
                      <a:pt x="183" y="580"/>
                    </a:lnTo>
                    <a:lnTo>
                      <a:pt x="183" y="580"/>
                    </a:lnTo>
                    <a:lnTo>
                      <a:pt x="183" y="580"/>
                    </a:lnTo>
                    <a:lnTo>
                      <a:pt x="183" y="580"/>
                    </a:lnTo>
                    <a:lnTo>
                      <a:pt x="184" y="581"/>
                    </a:lnTo>
                    <a:lnTo>
                      <a:pt x="184" y="581"/>
                    </a:lnTo>
                    <a:lnTo>
                      <a:pt x="184" y="581"/>
                    </a:lnTo>
                    <a:lnTo>
                      <a:pt x="184" y="581"/>
                    </a:lnTo>
                    <a:lnTo>
                      <a:pt x="184" y="581"/>
                    </a:lnTo>
                    <a:lnTo>
                      <a:pt x="184" y="581"/>
                    </a:lnTo>
                    <a:lnTo>
                      <a:pt x="184" y="581"/>
                    </a:lnTo>
                    <a:lnTo>
                      <a:pt x="184" y="581"/>
                    </a:lnTo>
                    <a:lnTo>
                      <a:pt x="184" y="581"/>
                    </a:lnTo>
                    <a:lnTo>
                      <a:pt x="184" y="581"/>
                    </a:lnTo>
                    <a:lnTo>
                      <a:pt x="184" y="581"/>
                    </a:lnTo>
                    <a:lnTo>
                      <a:pt x="184" y="581"/>
                    </a:lnTo>
                    <a:lnTo>
                      <a:pt x="184" y="581"/>
                    </a:lnTo>
                    <a:lnTo>
                      <a:pt x="184" y="581"/>
                    </a:lnTo>
                    <a:lnTo>
                      <a:pt x="184"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6" y="581"/>
                    </a:lnTo>
                    <a:lnTo>
                      <a:pt x="186" y="581"/>
                    </a:lnTo>
                    <a:lnTo>
                      <a:pt x="186" y="581"/>
                    </a:lnTo>
                    <a:lnTo>
                      <a:pt x="186" y="572"/>
                    </a:lnTo>
                    <a:lnTo>
                      <a:pt x="186" y="572"/>
                    </a:lnTo>
                    <a:lnTo>
                      <a:pt x="186" y="572"/>
                    </a:lnTo>
                    <a:lnTo>
                      <a:pt x="186" y="572"/>
                    </a:lnTo>
                    <a:lnTo>
                      <a:pt x="186" y="572"/>
                    </a:lnTo>
                    <a:lnTo>
                      <a:pt x="186" y="572"/>
                    </a:lnTo>
                    <a:lnTo>
                      <a:pt x="186" y="572"/>
                    </a:lnTo>
                    <a:lnTo>
                      <a:pt x="186" y="572"/>
                    </a:lnTo>
                    <a:lnTo>
                      <a:pt x="186" y="572"/>
                    </a:lnTo>
                    <a:lnTo>
                      <a:pt x="186" y="572"/>
                    </a:lnTo>
                    <a:lnTo>
                      <a:pt x="186" y="572"/>
                    </a:lnTo>
                    <a:lnTo>
                      <a:pt x="186" y="572"/>
                    </a:lnTo>
                    <a:lnTo>
                      <a:pt x="187" y="572"/>
                    </a:lnTo>
                    <a:lnTo>
                      <a:pt x="187" y="572"/>
                    </a:lnTo>
                    <a:lnTo>
                      <a:pt x="187" y="572"/>
                    </a:lnTo>
                    <a:lnTo>
                      <a:pt x="187" y="572"/>
                    </a:lnTo>
                    <a:lnTo>
                      <a:pt x="187" y="572"/>
                    </a:lnTo>
                    <a:lnTo>
                      <a:pt x="187" y="572"/>
                    </a:lnTo>
                    <a:lnTo>
                      <a:pt x="187" y="572"/>
                    </a:lnTo>
                    <a:lnTo>
                      <a:pt x="187" y="572"/>
                    </a:lnTo>
                    <a:lnTo>
                      <a:pt x="187" y="572"/>
                    </a:lnTo>
                    <a:lnTo>
                      <a:pt x="187" y="572"/>
                    </a:lnTo>
                    <a:lnTo>
                      <a:pt x="187" y="572"/>
                    </a:lnTo>
                    <a:lnTo>
                      <a:pt x="187" y="572"/>
                    </a:lnTo>
                    <a:lnTo>
                      <a:pt x="187" y="572"/>
                    </a:lnTo>
                    <a:lnTo>
                      <a:pt x="187" y="572"/>
                    </a:lnTo>
                    <a:lnTo>
                      <a:pt x="187" y="572"/>
                    </a:lnTo>
                    <a:lnTo>
                      <a:pt x="188" y="572"/>
                    </a:lnTo>
                    <a:lnTo>
                      <a:pt x="188" y="572"/>
                    </a:lnTo>
                    <a:lnTo>
                      <a:pt x="188" y="572"/>
                    </a:lnTo>
                    <a:lnTo>
                      <a:pt x="188" y="572"/>
                    </a:lnTo>
                    <a:lnTo>
                      <a:pt x="188" y="572"/>
                    </a:lnTo>
                    <a:lnTo>
                      <a:pt x="188" y="572"/>
                    </a:lnTo>
                    <a:lnTo>
                      <a:pt x="188" y="572"/>
                    </a:lnTo>
                    <a:lnTo>
                      <a:pt x="188" y="572"/>
                    </a:lnTo>
                    <a:lnTo>
                      <a:pt x="188" y="572"/>
                    </a:lnTo>
                    <a:lnTo>
                      <a:pt x="188" y="572"/>
                    </a:lnTo>
                    <a:lnTo>
                      <a:pt x="188" y="572"/>
                    </a:lnTo>
                    <a:lnTo>
                      <a:pt x="188" y="572"/>
                    </a:lnTo>
                    <a:lnTo>
                      <a:pt x="188" y="572"/>
                    </a:lnTo>
                    <a:lnTo>
                      <a:pt x="188" y="517"/>
                    </a:lnTo>
                    <a:lnTo>
                      <a:pt x="188"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90" y="517"/>
                    </a:lnTo>
                    <a:lnTo>
                      <a:pt x="190" y="517"/>
                    </a:lnTo>
                    <a:lnTo>
                      <a:pt x="190" y="517"/>
                    </a:lnTo>
                    <a:lnTo>
                      <a:pt x="190" y="517"/>
                    </a:lnTo>
                    <a:lnTo>
                      <a:pt x="190" y="517"/>
                    </a:lnTo>
                    <a:lnTo>
                      <a:pt x="190" y="517"/>
                    </a:lnTo>
                    <a:lnTo>
                      <a:pt x="190" y="517"/>
                    </a:lnTo>
                    <a:lnTo>
                      <a:pt x="190" y="517"/>
                    </a:lnTo>
                    <a:lnTo>
                      <a:pt x="190" y="517"/>
                    </a:lnTo>
                    <a:lnTo>
                      <a:pt x="190" y="517"/>
                    </a:lnTo>
                    <a:lnTo>
                      <a:pt x="190" y="517"/>
                    </a:lnTo>
                    <a:lnTo>
                      <a:pt x="190" y="517"/>
                    </a:lnTo>
                    <a:lnTo>
                      <a:pt x="190" y="517"/>
                    </a:lnTo>
                    <a:lnTo>
                      <a:pt x="190" y="517"/>
                    </a:lnTo>
                    <a:lnTo>
                      <a:pt x="190" y="517"/>
                    </a:lnTo>
                    <a:lnTo>
                      <a:pt x="191" y="438"/>
                    </a:lnTo>
                    <a:lnTo>
                      <a:pt x="191" y="438"/>
                    </a:lnTo>
                    <a:lnTo>
                      <a:pt x="191" y="438"/>
                    </a:lnTo>
                    <a:lnTo>
                      <a:pt x="191" y="438"/>
                    </a:lnTo>
                    <a:lnTo>
                      <a:pt x="191" y="438"/>
                    </a:lnTo>
                    <a:lnTo>
                      <a:pt x="191" y="438"/>
                    </a:lnTo>
                    <a:lnTo>
                      <a:pt x="191" y="438"/>
                    </a:lnTo>
                    <a:lnTo>
                      <a:pt x="191" y="438"/>
                    </a:lnTo>
                    <a:lnTo>
                      <a:pt x="191" y="438"/>
                    </a:lnTo>
                    <a:lnTo>
                      <a:pt x="191" y="438"/>
                    </a:lnTo>
                    <a:lnTo>
                      <a:pt x="191" y="438"/>
                    </a:lnTo>
                    <a:lnTo>
                      <a:pt x="191" y="438"/>
                    </a:lnTo>
                    <a:lnTo>
                      <a:pt x="191" y="438"/>
                    </a:lnTo>
                    <a:lnTo>
                      <a:pt x="191" y="438"/>
                    </a:lnTo>
                    <a:lnTo>
                      <a:pt x="191" y="438"/>
                    </a:lnTo>
                    <a:lnTo>
                      <a:pt x="192" y="438"/>
                    </a:lnTo>
                    <a:lnTo>
                      <a:pt x="192" y="438"/>
                    </a:lnTo>
                    <a:lnTo>
                      <a:pt x="192" y="438"/>
                    </a:lnTo>
                    <a:lnTo>
                      <a:pt x="192" y="438"/>
                    </a:lnTo>
                    <a:lnTo>
                      <a:pt x="192" y="438"/>
                    </a:lnTo>
                    <a:lnTo>
                      <a:pt x="192" y="438"/>
                    </a:lnTo>
                    <a:lnTo>
                      <a:pt x="192" y="438"/>
                    </a:lnTo>
                    <a:lnTo>
                      <a:pt x="192" y="438"/>
                    </a:lnTo>
                    <a:lnTo>
                      <a:pt x="192" y="438"/>
                    </a:lnTo>
                    <a:lnTo>
                      <a:pt x="192" y="438"/>
                    </a:lnTo>
                    <a:lnTo>
                      <a:pt x="192" y="438"/>
                    </a:lnTo>
                    <a:lnTo>
                      <a:pt x="192" y="438"/>
                    </a:lnTo>
                    <a:lnTo>
                      <a:pt x="192" y="438"/>
                    </a:lnTo>
                    <a:lnTo>
                      <a:pt x="192" y="438"/>
                    </a:lnTo>
                    <a:lnTo>
                      <a:pt x="192" y="438"/>
                    </a:lnTo>
                    <a:lnTo>
                      <a:pt x="193" y="438"/>
                    </a:lnTo>
                    <a:lnTo>
                      <a:pt x="193" y="438"/>
                    </a:lnTo>
                    <a:lnTo>
                      <a:pt x="193" y="438"/>
                    </a:lnTo>
                    <a:lnTo>
                      <a:pt x="193" y="438"/>
                    </a:lnTo>
                    <a:lnTo>
                      <a:pt x="193" y="438"/>
                    </a:lnTo>
                    <a:lnTo>
                      <a:pt x="193" y="438"/>
                    </a:lnTo>
                    <a:lnTo>
                      <a:pt x="193" y="438"/>
                    </a:lnTo>
                    <a:lnTo>
                      <a:pt x="193" y="438"/>
                    </a:lnTo>
                    <a:lnTo>
                      <a:pt x="193" y="438"/>
                    </a:lnTo>
                    <a:lnTo>
                      <a:pt x="193" y="438"/>
                    </a:lnTo>
                    <a:lnTo>
                      <a:pt x="193" y="283"/>
                    </a:lnTo>
                    <a:lnTo>
                      <a:pt x="193" y="283"/>
                    </a:lnTo>
                    <a:lnTo>
                      <a:pt x="193" y="283"/>
                    </a:lnTo>
                    <a:lnTo>
                      <a:pt x="193" y="283"/>
                    </a:lnTo>
                    <a:lnTo>
                      <a:pt x="193" y="283"/>
                    </a:lnTo>
                    <a:lnTo>
                      <a:pt x="193" y="283"/>
                    </a:lnTo>
                    <a:lnTo>
                      <a:pt x="193" y="283"/>
                    </a:lnTo>
                    <a:lnTo>
                      <a:pt x="193" y="283"/>
                    </a:lnTo>
                    <a:lnTo>
                      <a:pt x="193" y="283"/>
                    </a:lnTo>
                    <a:lnTo>
                      <a:pt x="193" y="283"/>
                    </a:lnTo>
                    <a:lnTo>
                      <a:pt x="193" y="283"/>
                    </a:lnTo>
                    <a:lnTo>
                      <a:pt x="193" y="283"/>
                    </a:lnTo>
                    <a:lnTo>
                      <a:pt x="194" y="283"/>
                    </a:lnTo>
                    <a:lnTo>
                      <a:pt x="194" y="283"/>
                    </a:lnTo>
                    <a:lnTo>
                      <a:pt x="194" y="283"/>
                    </a:lnTo>
                    <a:lnTo>
                      <a:pt x="194" y="283"/>
                    </a:lnTo>
                    <a:lnTo>
                      <a:pt x="194" y="283"/>
                    </a:lnTo>
                    <a:lnTo>
                      <a:pt x="194" y="283"/>
                    </a:lnTo>
                    <a:lnTo>
                      <a:pt x="194" y="283"/>
                    </a:lnTo>
                    <a:lnTo>
                      <a:pt x="194" y="283"/>
                    </a:lnTo>
                    <a:lnTo>
                      <a:pt x="194" y="283"/>
                    </a:lnTo>
                    <a:lnTo>
                      <a:pt x="194" y="283"/>
                    </a:lnTo>
                    <a:lnTo>
                      <a:pt x="194" y="283"/>
                    </a:lnTo>
                    <a:lnTo>
                      <a:pt x="194" y="283"/>
                    </a:lnTo>
                    <a:lnTo>
                      <a:pt x="194" y="283"/>
                    </a:lnTo>
                    <a:lnTo>
                      <a:pt x="194" y="283"/>
                    </a:lnTo>
                    <a:lnTo>
                      <a:pt x="194" y="283"/>
                    </a:lnTo>
                    <a:lnTo>
                      <a:pt x="195" y="283"/>
                    </a:lnTo>
                    <a:lnTo>
                      <a:pt x="195" y="283"/>
                    </a:lnTo>
                    <a:lnTo>
                      <a:pt x="195" y="283"/>
                    </a:lnTo>
                    <a:lnTo>
                      <a:pt x="195" y="283"/>
                    </a:lnTo>
                    <a:lnTo>
                      <a:pt x="195" y="283"/>
                    </a:lnTo>
                    <a:lnTo>
                      <a:pt x="195" y="283"/>
                    </a:lnTo>
                    <a:lnTo>
                      <a:pt x="195" y="283"/>
                    </a:lnTo>
                    <a:lnTo>
                      <a:pt x="195" y="283"/>
                    </a:lnTo>
                    <a:lnTo>
                      <a:pt x="195" y="283"/>
                    </a:lnTo>
                    <a:lnTo>
                      <a:pt x="195" y="283"/>
                    </a:lnTo>
                    <a:lnTo>
                      <a:pt x="195" y="283"/>
                    </a:lnTo>
                    <a:lnTo>
                      <a:pt x="195" y="283"/>
                    </a:lnTo>
                    <a:lnTo>
                      <a:pt x="195" y="283"/>
                    </a:lnTo>
                    <a:lnTo>
                      <a:pt x="195" y="182"/>
                    </a:lnTo>
                    <a:lnTo>
                      <a:pt x="195" y="182"/>
                    </a:lnTo>
                    <a:lnTo>
                      <a:pt x="196" y="182"/>
                    </a:lnTo>
                    <a:lnTo>
                      <a:pt x="196" y="182"/>
                    </a:lnTo>
                    <a:lnTo>
                      <a:pt x="196" y="182"/>
                    </a:lnTo>
                    <a:lnTo>
                      <a:pt x="196" y="182"/>
                    </a:lnTo>
                    <a:lnTo>
                      <a:pt x="196" y="182"/>
                    </a:lnTo>
                    <a:lnTo>
                      <a:pt x="196" y="182"/>
                    </a:lnTo>
                    <a:lnTo>
                      <a:pt x="196" y="182"/>
                    </a:lnTo>
                    <a:lnTo>
                      <a:pt x="196" y="182"/>
                    </a:lnTo>
                    <a:lnTo>
                      <a:pt x="196" y="182"/>
                    </a:lnTo>
                    <a:lnTo>
                      <a:pt x="196" y="182"/>
                    </a:lnTo>
                    <a:lnTo>
                      <a:pt x="196" y="182"/>
                    </a:lnTo>
                    <a:lnTo>
                      <a:pt x="196" y="182"/>
                    </a:lnTo>
                    <a:lnTo>
                      <a:pt x="196" y="182"/>
                    </a:lnTo>
                    <a:lnTo>
                      <a:pt x="196" y="182"/>
                    </a:lnTo>
                    <a:lnTo>
                      <a:pt x="196"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8" y="80"/>
                    </a:lnTo>
                    <a:lnTo>
                      <a:pt x="198" y="80"/>
                    </a:lnTo>
                    <a:lnTo>
                      <a:pt x="198" y="80"/>
                    </a:lnTo>
                    <a:lnTo>
                      <a:pt x="198" y="80"/>
                    </a:lnTo>
                    <a:lnTo>
                      <a:pt x="198" y="80"/>
                    </a:lnTo>
                    <a:lnTo>
                      <a:pt x="198" y="80"/>
                    </a:lnTo>
                    <a:lnTo>
                      <a:pt x="198" y="80"/>
                    </a:lnTo>
                    <a:lnTo>
                      <a:pt x="198" y="80"/>
                    </a:lnTo>
                    <a:lnTo>
                      <a:pt x="198" y="80"/>
                    </a:lnTo>
                    <a:lnTo>
                      <a:pt x="198" y="80"/>
                    </a:lnTo>
                    <a:lnTo>
                      <a:pt x="198" y="80"/>
                    </a:lnTo>
                    <a:lnTo>
                      <a:pt x="198" y="80"/>
                    </a:lnTo>
                    <a:lnTo>
                      <a:pt x="198" y="80"/>
                    </a:lnTo>
                    <a:lnTo>
                      <a:pt x="198" y="80"/>
                    </a:lnTo>
                    <a:lnTo>
                      <a:pt x="198" y="80"/>
                    </a:lnTo>
                    <a:lnTo>
                      <a:pt x="199" y="80"/>
                    </a:lnTo>
                    <a:lnTo>
                      <a:pt x="199" y="80"/>
                    </a:lnTo>
                    <a:lnTo>
                      <a:pt x="199" y="80"/>
                    </a:lnTo>
                    <a:lnTo>
                      <a:pt x="199" y="80"/>
                    </a:lnTo>
                    <a:lnTo>
                      <a:pt x="199" y="80"/>
                    </a:lnTo>
                    <a:lnTo>
                      <a:pt x="199" y="80"/>
                    </a:lnTo>
                    <a:lnTo>
                      <a:pt x="199" y="80"/>
                    </a:lnTo>
                    <a:lnTo>
                      <a:pt x="199" y="80"/>
                    </a:lnTo>
                    <a:lnTo>
                      <a:pt x="199" y="80"/>
                    </a:lnTo>
                    <a:lnTo>
                      <a:pt x="199" y="80"/>
                    </a:lnTo>
                    <a:lnTo>
                      <a:pt x="199" y="80"/>
                    </a:lnTo>
                    <a:lnTo>
                      <a:pt x="199" y="80"/>
                    </a:lnTo>
                    <a:lnTo>
                      <a:pt x="199" y="80"/>
                    </a:lnTo>
                    <a:lnTo>
                      <a:pt x="199" y="80"/>
                    </a:lnTo>
                    <a:lnTo>
                      <a:pt x="199" y="80"/>
                    </a:lnTo>
                    <a:lnTo>
                      <a:pt x="200" y="80"/>
                    </a:lnTo>
                    <a:lnTo>
                      <a:pt x="200" y="80"/>
                    </a:lnTo>
                    <a:lnTo>
                      <a:pt x="200" y="80"/>
                    </a:lnTo>
                    <a:lnTo>
                      <a:pt x="200" y="80"/>
                    </a:lnTo>
                    <a:lnTo>
                      <a:pt x="200" y="80"/>
                    </a:lnTo>
                    <a:lnTo>
                      <a:pt x="200" y="80"/>
                    </a:lnTo>
                    <a:lnTo>
                      <a:pt x="200" y="80"/>
                    </a:lnTo>
                    <a:lnTo>
                      <a:pt x="200" y="80"/>
                    </a:lnTo>
                    <a:lnTo>
                      <a:pt x="200" y="80"/>
                    </a:lnTo>
                    <a:lnTo>
                      <a:pt x="200" y="80"/>
                    </a:lnTo>
                    <a:lnTo>
                      <a:pt x="200" y="25"/>
                    </a:lnTo>
                    <a:lnTo>
                      <a:pt x="200" y="25"/>
                    </a:lnTo>
                    <a:lnTo>
                      <a:pt x="200" y="25"/>
                    </a:lnTo>
                    <a:lnTo>
                      <a:pt x="200" y="25"/>
                    </a:lnTo>
                    <a:lnTo>
                      <a:pt x="200"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2" y="25"/>
                    </a:lnTo>
                    <a:lnTo>
                      <a:pt x="202" y="25"/>
                    </a:lnTo>
                    <a:lnTo>
                      <a:pt x="202" y="25"/>
                    </a:lnTo>
                    <a:lnTo>
                      <a:pt x="202" y="25"/>
                    </a:lnTo>
                    <a:lnTo>
                      <a:pt x="202" y="25"/>
                    </a:lnTo>
                    <a:lnTo>
                      <a:pt x="202" y="25"/>
                    </a:lnTo>
                    <a:lnTo>
                      <a:pt x="202" y="25"/>
                    </a:lnTo>
                    <a:lnTo>
                      <a:pt x="202" y="25"/>
                    </a:lnTo>
                    <a:lnTo>
                      <a:pt x="202" y="25"/>
                    </a:lnTo>
                    <a:lnTo>
                      <a:pt x="202" y="25"/>
                    </a:lnTo>
                    <a:lnTo>
                      <a:pt x="202" y="25"/>
                    </a:lnTo>
                    <a:lnTo>
                      <a:pt x="202" y="25"/>
                    </a:lnTo>
                    <a:lnTo>
                      <a:pt x="202" y="25"/>
                    </a:lnTo>
                    <a:lnTo>
                      <a:pt x="202" y="0"/>
                    </a:lnTo>
                    <a:lnTo>
                      <a:pt x="202" y="0"/>
                    </a:lnTo>
                    <a:lnTo>
                      <a:pt x="203" y="0"/>
                    </a:lnTo>
                    <a:lnTo>
                      <a:pt x="203" y="0"/>
                    </a:lnTo>
                    <a:lnTo>
                      <a:pt x="203" y="0"/>
                    </a:lnTo>
                    <a:lnTo>
                      <a:pt x="203" y="0"/>
                    </a:lnTo>
                    <a:lnTo>
                      <a:pt x="203" y="0"/>
                    </a:lnTo>
                    <a:lnTo>
                      <a:pt x="203" y="0"/>
                    </a:lnTo>
                    <a:lnTo>
                      <a:pt x="203" y="0"/>
                    </a:lnTo>
                    <a:lnTo>
                      <a:pt x="203" y="0"/>
                    </a:lnTo>
                    <a:lnTo>
                      <a:pt x="203" y="0"/>
                    </a:lnTo>
                    <a:lnTo>
                      <a:pt x="203" y="0"/>
                    </a:lnTo>
                    <a:lnTo>
                      <a:pt x="203" y="0"/>
                    </a:lnTo>
                    <a:lnTo>
                      <a:pt x="203" y="0"/>
                    </a:lnTo>
                    <a:lnTo>
                      <a:pt x="203" y="0"/>
                    </a:lnTo>
                    <a:lnTo>
                      <a:pt x="203" y="0"/>
                    </a:lnTo>
                    <a:lnTo>
                      <a:pt x="203"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5" y="0"/>
                    </a:lnTo>
                    <a:lnTo>
                      <a:pt x="205" y="0"/>
                    </a:lnTo>
                    <a:lnTo>
                      <a:pt x="205" y="0"/>
                    </a:lnTo>
                    <a:lnTo>
                      <a:pt x="205" y="0"/>
                    </a:lnTo>
                    <a:lnTo>
                      <a:pt x="205" y="0"/>
                    </a:lnTo>
                    <a:lnTo>
                      <a:pt x="205" y="0"/>
                    </a:lnTo>
                    <a:lnTo>
                      <a:pt x="205" y="0"/>
                    </a:lnTo>
                    <a:lnTo>
                      <a:pt x="205" y="0"/>
                    </a:lnTo>
                    <a:lnTo>
                      <a:pt x="205" y="34"/>
                    </a:lnTo>
                    <a:lnTo>
                      <a:pt x="205" y="34"/>
                    </a:lnTo>
                    <a:lnTo>
                      <a:pt x="205" y="34"/>
                    </a:lnTo>
                    <a:lnTo>
                      <a:pt x="205" y="34"/>
                    </a:lnTo>
                    <a:lnTo>
                      <a:pt x="205" y="34"/>
                    </a:lnTo>
                    <a:lnTo>
                      <a:pt x="205" y="34"/>
                    </a:lnTo>
                    <a:lnTo>
                      <a:pt x="205" y="34"/>
                    </a:lnTo>
                    <a:lnTo>
                      <a:pt x="205" y="34"/>
                    </a:lnTo>
                    <a:lnTo>
                      <a:pt x="205" y="34"/>
                    </a:lnTo>
                    <a:lnTo>
                      <a:pt x="205" y="34"/>
                    </a:lnTo>
                    <a:lnTo>
                      <a:pt x="205" y="34"/>
                    </a:lnTo>
                    <a:lnTo>
                      <a:pt x="205" y="34"/>
                    </a:lnTo>
                    <a:lnTo>
                      <a:pt x="205" y="34"/>
                    </a:lnTo>
                    <a:lnTo>
                      <a:pt x="205" y="34"/>
                    </a:lnTo>
                    <a:lnTo>
                      <a:pt x="205" y="34"/>
                    </a:lnTo>
                    <a:lnTo>
                      <a:pt x="206" y="34"/>
                    </a:lnTo>
                    <a:lnTo>
                      <a:pt x="206" y="34"/>
                    </a:lnTo>
                    <a:lnTo>
                      <a:pt x="206" y="34"/>
                    </a:lnTo>
                    <a:lnTo>
                      <a:pt x="206" y="34"/>
                    </a:lnTo>
                    <a:lnTo>
                      <a:pt x="206" y="34"/>
                    </a:lnTo>
                    <a:lnTo>
                      <a:pt x="206" y="34"/>
                    </a:lnTo>
                    <a:lnTo>
                      <a:pt x="206" y="34"/>
                    </a:lnTo>
                    <a:lnTo>
                      <a:pt x="206" y="34"/>
                    </a:lnTo>
                    <a:lnTo>
                      <a:pt x="206" y="34"/>
                    </a:lnTo>
                    <a:lnTo>
                      <a:pt x="206" y="34"/>
                    </a:lnTo>
                    <a:lnTo>
                      <a:pt x="206" y="34"/>
                    </a:lnTo>
                    <a:lnTo>
                      <a:pt x="206" y="34"/>
                    </a:lnTo>
                  </a:path>
                </a:pathLst>
              </a:custGeom>
              <a:noFill/>
              <a:ln w="3810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endParaRPr>
              </a:p>
            </p:txBody>
          </p:sp>
          <p:sp>
            <p:nvSpPr>
              <p:cNvPr id="15" name="Freeform 14"/>
              <p:cNvSpPr>
                <a:spLocks/>
              </p:cNvSpPr>
              <p:nvPr/>
            </p:nvSpPr>
            <p:spPr bwMode="auto">
              <a:xfrm>
                <a:off x="4448005" y="1975257"/>
                <a:ext cx="281941" cy="335102"/>
              </a:xfrm>
              <a:custGeom>
                <a:avLst/>
                <a:gdLst>
                  <a:gd name="T0" fmla="*/ 3 w 207"/>
                  <a:gd name="T1" fmla="*/ 489 h 490"/>
                  <a:gd name="T2" fmla="*/ 6 w 207"/>
                  <a:gd name="T3" fmla="*/ 490 h 490"/>
                  <a:gd name="T4" fmla="*/ 10 w 207"/>
                  <a:gd name="T5" fmla="*/ 486 h 490"/>
                  <a:gd name="T6" fmla="*/ 13 w 207"/>
                  <a:gd name="T7" fmla="*/ 484 h 490"/>
                  <a:gd name="T8" fmla="*/ 16 w 207"/>
                  <a:gd name="T9" fmla="*/ 484 h 490"/>
                  <a:gd name="T10" fmla="*/ 19 w 207"/>
                  <a:gd name="T11" fmla="*/ 484 h 490"/>
                  <a:gd name="T12" fmla="*/ 22 w 207"/>
                  <a:gd name="T13" fmla="*/ 485 h 490"/>
                  <a:gd name="T14" fmla="*/ 26 w 207"/>
                  <a:gd name="T15" fmla="*/ 488 h 490"/>
                  <a:gd name="T16" fmla="*/ 29 w 207"/>
                  <a:gd name="T17" fmla="*/ 488 h 490"/>
                  <a:gd name="T18" fmla="*/ 32 w 207"/>
                  <a:gd name="T19" fmla="*/ 489 h 490"/>
                  <a:gd name="T20" fmla="*/ 36 w 207"/>
                  <a:gd name="T21" fmla="*/ 487 h 490"/>
                  <a:gd name="T22" fmla="*/ 39 w 207"/>
                  <a:gd name="T23" fmla="*/ 485 h 490"/>
                  <a:gd name="T24" fmla="*/ 42 w 207"/>
                  <a:gd name="T25" fmla="*/ 483 h 490"/>
                  <a:gd name="T26" fmla="*/ 45 w 207"/>
                  <a:gd name="T27" fmla="*/ 483 h 490"/>
                  <a:gd name="T28" fmla="*/ 49 w 207"/>
                  <a:gd name="T29" fmla="*/ 484 h 490"/>
                  <a:gd name="T30" fmla="*/ 52 w 207"/>
                  <a:gd name="T31" fmla="*/ 485 h 490"/>
                  <a:gd name="T32" fmla="*/ 55 w 207"/>
                  <a:gd name="T33" fmla="*/ 488 h 490"/>
                  <a:gd name="T34" fmla="*/ 58 w 207"/>
                  <a:gd name="T35" fmla="*/ 488 h 490"/>
                  <a:gd name="T36" fmla="*/ 61 w 207"/>
                  <a:gd name="T37" fmla="*/ 488 h 490"/>
                  <a:gd name="T38" fmla="*/ 65 w 207"/>
                  <a:gd name="T39" fmla="*/ 489 h 490"/>
                  <a:gd name="T40" fmla="*/ 68 w 207"/>
                  <a:gd name="T41" fmla="*/ 483 h 490"/>
                  <a:gd name="T42" fmla="*/ 71 w 207"/>
                  <a:gd name="T43" fmla="*/ 483 h 490"/>
                  <a:gd name="T44" fmla="*/ 75 w 207"/>
                  <a:gd name="T45" fmla="*/ 483 h 490"/>
                  <a:gd name="T46" fmla="*/ 78 w 207"/>
                  <a:gd name="T47" fmla="*/ 483 h 490"/>
                  <a:gd name="T48" fmla="*/ 81 w 207"/>
                  <a:gd name="T49" fmla="*/ 484 h 490"/>
                  <a:gd name="T50" fmla="*/ 85 w 207"/>
                  <a:gd name="T51" fmla="*/ 486 h 490"/>
                  <a:gd name="T52" fmla="*/ 88 w 207"/>
                  <a:gd name="T53" fmla="*/ 488 h 490"/>
                  <a:gd name="T54" fmla="*/ 91 w 207"/>
                  <a:gd name="T55" fmla="*/ 488 h 490"/>
                  <a:gd name="T56" fmla="*/ 94 w 207"/>
                  <a:gd name="T57" fmla="*/ 487 h 490"/>
                  <a:gd name="T58" fmla="*/ 97 w 207"/>
                  <a:gd name="T59" fmla="*/ 485 h 490"/>
                  <a:gd name="T60" fmla="*/ 100 w 207"/>
                  <a:gd name="T61" fmla="*/ 483 h 490"/>
                  <a:gd name="T62" fmla="*/ 104 w 207"/>
                  <a:gd name="T63" fmla="*/ 483 h 490"/>
                  <a:gd name="T64" fmla="*/ 107 w 207"/>
                  <a:gd name="T65" fmla="*/ 483 h 490"/>
                  <a:gd name="T66" fmla="*/ 110 w 207"/>
                  <a:gd name="T67" fmla="*/ 483 h 490"/>
                  <a:gd name="T68" fmla="*/ 114 w 207"/>
                  <a:gd name="T69" fmla="*/ 486 h 490"/>
                  <a:gd name="T70" fmla="*/ 117 w 207"/>
                  <a:gd name="T71" fmla="*/ 487 h 490"/>
                  <a:gd name="T72" fmla="*/ 120 w 207"/>
                  <a:gd name="T73" fmla="*/ 488 h 490"/>
                  <a:gd name="T74" fmla="*/ 124 w 207"/>
                  <a:gd name="T75" fmla="*/ 487 h 490"/>
                  <a:gd name="T76" fmla="*/ 127 w 207"/>
                  <a:gd name="T77" fmla="*/ 487 h 490"/>
                  <a:gd name="T78" fmla="*/ 130 w 207"/>
                  <a:gd name="T79" fmla="*/ 484 h 490"/>
                  <a:gd name="T80" fmla="*/ 133 w 207"/>
                  <a:gd name="T81" fmla="*/ 484 h 490"/>
                  <a:gd name="T82" fmla="*/ 136 w 207"/>
                  <a:gd name="T83" fmla="*/ 485 h 490"/>
                  <a:gd name="T84" fmla="*/ 140 w 207"/>
                  <a:gd name="T85" fmla="*/ 486 h 490"/>
                  <a:gd name="T86" fmla="*/ 143 w 207"/>
                  <a:gd name="T87" fmla="*/ 486 h 490"/>
                  <a:gd name="T88" fmla="*/ 146 w 207"/>
                  <a:gd name="T89" fmla="*/ 487 h 490"/>
                  <a:gd name="T90" fmla="*/ 149 w 207"/>
                  <a:gd name="T91" fmla="*/ 487 h 490"/>
                  <a:gd name="T92" fmla="*/ 153 w 207"/>
                  <a:gd name="T93" fmla="*/ 487 h 490"/>
                  <a:gd name="T94" fmla="*/ 156 w 207"/>
                  <a:gd name="T95" fmla="*/ 487 h 490"/>
                  <a:gd name="T96" fmla="*/ 159 w 207"/>
                  <a:gd name="T97" fmla="*/ 486 h 490"/>
                  <a:gd name="T98" fmla="*/ 163 w 207"/>
                  <a:gd name="T99" fmla="*/ 486 h 490"/>
                  <a:gd name="T100" fmla="*/ 166 w 207"/>
                  <a:gd name="T101" fmla="*/ 486 h 490"/>
                  <a:gd name="T102" fmla="*/ 169 w 207"/>
                  <a:gd name="T103" fmla="*/ 486 h 490"/>
                  <a:gd name="T104" fmla="*/ 172 w 207"/>
                  <a:gd name="T105" fmla="*/ 486 h 490"/>
                  <a:gd name="T106" fmla="*/ 175 w 207"/>
                  <a:gd name="T107" fmla="*/ 486 h 490"/>
                  <a:gd name="T108" fmla="*/ 179 w 207"/>
                  <a:gd name="T109" fmla="*/ 486 h 490"/>
                  <a:gd name="T110" fmla="*/ 182 w 207"/>
                  <a:gd name="T111" fmla="*/ 486 h 490"/>
                  <a:gd name="T112" fmla="*/ 185 w 207"/>
                  <a:gd name="T113" fmla="*/ 486 h 490"/>
                  <a:gd name="T114" fmla="*/ 188 w 207"/>
                  <a:gd name="T115" fmla="*/ 485 h 490"/>
                  <a:gd name="T116" fmla="*/ 192 w 207"/>
                  <a:gd name="T117" fmla="*/ 370 h 490"/>
                  <a:gd name="T118" fmla="*/ 195 w 207"/>
                  <a:gd name="T119" fmla="*/ 276 h 490"/>
                  <a:gd name="T120" fmla="*/ 198 w 207"/>
                  <a:gd name="T121" fmla="*/ 84 h 490"/>
                  <a:gd name="T122" fmla="*/ 202 w 207"/>
                  <a:gd name="T123" fmla="*/ 28 h 490"/>
                  <a:gd name="T124" fmla="*/ 205 w 207"/>
                  <a:gd name="T125" fmla="*/ 0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 h="490">
                    <a:moveTo>
                      <a:pt x="0" y="489"/>
                    </a:moveTo>
                    <a:lnTo>
                      <a:pt x="0" y="489"/>
                    </a:lnTo>
                    <a:lnTo>
                      <a:pt x="0" y="489"/>
                    </a:lnTo>
                    <a:lnTo>
                      <a:pt x="0" y="489"/>
                    </a:lnTo>
                    <a:lnTo>
                      <a:pt x="0" y="489"/>
                    </a:lnTo>
                    <a:lnTo>
                      <a:pt x="0" y="489"/>
                    </a:lnTo>
                    <a:lnTo>
                      <a:pt x="0" y="489"/>
                    </a:lnTo>
                    <a:lnTo>
                      <a:pt x="0" y="489"/>
                    </a:lnTo>
                    <a:lnTo>
                      <a:pt x="0" y="489"/>
                    </a:lnTo>
                    <a:lnTo>
                      <a:pt x="0" y="489"/>
                    </a:lnTo>
                    <a:lnTo>
                      <a:pt x="1" y="489"/>
                    </a:lnTo>
                    <a:lnTo>
                      <a:pt x="1" y="489"/>
                    </a:lnTo>
                    <a:lnTo>
                      <a:pt x="1" y="489"/>
                    </a:lnTo>
                    <a:lnTo>
                      <a:pt x="1" y="489"/>
                    </a:lnTo>
                    <a:lnTo>
                      <a:pt x="1" y="489"/>
                    </a:lnTo>
                    <a:lnTo>
                      <a:pt x="1" y="489"/>
                    </a:lnTo>
                    <a:lnTo>
                      <a:pt x="1" y="489"/>
                    </a:lnTo>
                    <a:lnTo>
                      <a:pt x="1" y="489"/>
                    </a:lnTo>
                    <a:lnTo>
                      <a:pt x="1" y="489"/>
                    </a:lnTo>
                    <a:lnTo>
                      <a:pt x="1" y="489"/>
                    </a:lnTo>
                    <a:lnTo>
                      <a:pt x="1" y="489"/>
                    </a:lnTo>
                    <a:lnTo>
                      <a:pt x="1" y="489"/>
                    </a:lnTo>
                    <a:lnTo>
                      <a:pt x="1" y="489"/>
                    </a:lnTo>
                    <a:lnTo>
                      <a:pt x="1" y="489"/>
                    </a:lnTo>
                    <a:lnTo>
                      <a:pt x="1"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3" y="489"/>
                    </a:lnTo>
                    <a:lnTo>
                      <a:pt x="3" y="489"/>
                    </a:lnTo>
                    <a:lnTo>
                      <a:pt x="3" y="489"/>
                    </a:lnTo>
                    <a:lnTo>
                      <a:pt x="3" y="489"/>
                    </a:lnTo>
                    <a:lnTo>
                      <a:pt x="3" y="489"/>
                    </a:lnTo>
                    <a:lnTo>
                      <a:pt x="3" y="489"/>
                    </a:lnTo>
                    <a:lnTo>
                      <a:pt x="3" y="489"/>
                    </a:lnTo>
                    <a:lnTo>
                      <a:pt x="3" y="489"/>
                    </a:lnTo>
                    <a:lnTo>
                      <a:pt x="3" y="489"/>
                    </a:lnTo>
                    <a:lnTo>
                      <a:pt x="3" y="489"/>
                    </a:lnTo>
                    <a:lnTo>
                      <a:pt x="3" y="489"/>
                    </a:lnTo>
                    <a:lnTo>
                      <a:pt x="3" y="489"/>
                    </a:lnTo>
                    <a:lnTo>
                      <a:pt x="3" y="489"/>
                    </a:lnTo>
                    <a:lnTo>
                      <a:pt x="3" y="489"/>
                    </a:lnTo>
                    <a:lnTo>
                      <a:pt x="3" y="489"/>
                    </a:lnTo>
                    <a:lnTo>
                      <a:pt x="4" y="489"/>
                    </a:lnTo>
                    <a:lnTo>
                      <a:pt x="4" y="489"/>
                    </a:lnTo>
                    <a:lnTo>
                      <a:pt x="4" y="489"/>
                    </a:lnTo>
                    <a:lnTo>
                      <a:pt x="4" y="489"/>
                    </a:lnTo>
                    <a:lnTo>
                      <a:pt x="4" y="489"/>
                    </a:lnTo>
                    <a:lnTo>
                      <a:pt x="4" y="489"/>
                    </a:lnTo>
                    <a:lnTo>
                      <a:pt x="4" y="489"/>
                    </a:lnTo>
                    <a:lnTo>
                      <a:pt x="4" y="489"/>
                    </a:lnTo>
                    <a:lnTo>
                      <a:pt x="4" y="489"/>
                    </a:lnTo>
                    <a:lnTo>
                      <a:pt x="4" y="489"/>
                    </a:lnTo>
                    <a:lnTo>
                      <a:pt x="4" y="490"/>
                    </a:lnTo>
                    <a:lnTo>
                      <a:pt x="4" y="490"/>
                    </a:lnTo>
                    <a:lnTo>
                      <a:pt x="4" y="490"/>
                    </a:lnTo>
                    <a:lnTo>
                      <a:pt x="4" y="490"/>
                    </a:lnTo>
                    <a:lnTo>
                      <a:pt x="4" y="490"/>
                    </a:lnTo>
                    <a:lnTo>
                      <a:pt x="5" y="490"/>
                    </a:lnTo>
                    <a:lnTo>
                      <a:pt x="5" y="490"/>
                    </a:lnTo>
                    <a:lnTo>
                      <a:pt x="5" y="490"/>
                    </a:lnTo>
                    <a:lnTo>
                      <a:pt x="5" y="490"/>
                    </a:lnTo>
                    <a:lnTo>
                      <a:pt x="5" y="490"/>
                    </a:lnTo>
                    <a:lnTo>
                      <a:pt x="5" y="490"/>
                    </a:lnTo>
                    <a:lnTo>
                      <a:pt x="5" y="490"/>
                    </a:lnTo>
                    <a:lnTo>
                      <a:pt x="5" y="490"/>
                    </a:lnTo>
                    <a:lnTo>
                      <a:pt x="5" y="490"/>
                    </a:lnTo>
                    <a:lnTo>
                      <a:pt x="5" y="490"/>
                    </a:lnTo>
                    <a:lnTo>
                      <a:pt x="5" y="490"/>
                    </a:lnTo>
                    <a:lnTo>
                      <a:pt x="5" y="490"/>
                    </a:lnTo>
                    <a:lnTo>
                      <a:pt x="5" y="490"/>
                    </a:lnTo>
                    <a:lnTo>
                      <a:pt x="5" y="490"/>
                    </a:lnTo>
                    <a:lnTo>
                      <a:pt x="5"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89"/>
                    </a:lnTo>
                    <a:lnTo>
                      <a:pt x="6" y="489"/>
                    </a:lnTo>
                    <a:lnTo>
                      <a:pt x="7" y="489"/>
                    </a:lnTo>
                    <a:lnTo>
                      <a:pt x="7" y="489"/>
                    </a:lnTo>
                    <a:lnTo>
                      <a:pt x="7" y="489"/>
                    </a:lnTo>
                    <a:lnTo>
                      <a:pt x="7" y="489"/>
                    </a:lnTo>
                    <a:lnTo>
                      <a:pt x="7" y="489"/>
                    </a:lnTo>
                    <a:lnTo>
                      <a:pt x="7" y="489"/>
                    </a:lnTo>
                    <a:lnTo>
                      <a:pt x="7" y="489"/>
                    </a:lnTo>
                    <a:lnTo>
                      <a:pt x="7" y="489"/>
                    </a:lnTo>
                    <a:lnTo>
                      <a:pt x="7" y="489"/>
                    </a:lnTo>
                    <a:lnTo>
                      <a:pt x="7" y="489"/>
                    </a:lnTo>
                    <a:lnTo>
                      <a:pt x="7" y="489"/>
                    </a:lnTo>
                    <a:lnTo>
                      <a:pt x="7" y="489"/>
                    </a:lnTo>
                    <a:lnTo>
                      <a:pt x="7" y="489"/>
                    </a:lnTo>
                    <a:lnTo>
                      <a:pt x="7" y="489"/>
                    </a:lnTo>
                    <a:lnTo>
                      <a:pt x="7" y="489"/>
                    </a:lnTo>
                    <a:lnTo>
                      <a:pt x="8" y="489"/>
                    </a:lnTo>
                    <a:lnTo>
                      <a:pt x="8" y="489"/>
                    </a:lnTo>
                    <a:lnTo>
                      <a:pt x="8" y="489"/>
                    </a:lnTo>
                    <a:lnTo>
                      <a:pt x="8" y="489"/>
                    </a:lnTo>
                    <a:lnTo>
                      <a:pt x="8" y="489"/>
                    </a:lnTo>
                    <a:lnTo>
                      <a:pt x="8" y="489"/>
                    </a:lnTo>
                    <a:lnTo>
                      <a:pt x="8" y="489"/>
                    </a:lnTo>
                    <a:lnTo>
                      <a:pt x="8" y="489"/>
                    </a:lnTo>
                    <a:lnTo>
                      <a:pt x="8" y="489"/>
                    </a:lnTo>
                    <a:lnTo>
                      <a:pt x="8" y="489"/>
                    </a:lnTo>
                    <a:lnTo>
                      <a:pt x="8" y="489"/>
                    </a:lnTo>
                    <a:lnTo>
                      <a:pt x="8" y="489"/>
                    </a:lnTo>
                    <a:lnTo>
                      <a:pt x="8" y="489"/>
                    </a:lnTo>
                    <a:lnTo>
                      <a:pt x="8" y="489"/>
                    </a:lnTo>
                    <a:lnTo>
                      <a:pt x="8" y="489"/>
                    </a:lnTo>
                    <a:lnTo>
                      <a:pt x="9" y="489"/>
                    </a:lnTo>
                    <a:lnTo>
                      <a:pt x="9" y="489"/>
                    </a:lnTo>
                    <a:lnTo>
                      <a:pt x="9" y="489"/>
                    </a:lnTo>
                    <a:lnTo>
                      <a:pt x="9" y="489"/>
                    </a:lnTo>
                    <a:lnTo>
                      <a:pt x="9" y="489"/>
                    </a:lnTo>
                    <a:lnTo>
                      <a:pt x="9" y="489"/>
                    </a:lnTo>
                    <a:lnTo>
                      <a:pt x="9" y="489"/>
                    </a:lnTo>
                    <a:lnTo>
                      <a:pt x="9" y="489"/>
                    </a:lnTo>
                    <a:lnTo>
                      <a:pt x="9" y="486"/>
                    </a:lnTo>
                    <a:lnTo>
                      <a:pt x="9" y="486"/>
                    </a:lnTo>
                    <a:lnTo>
                      <a:pt x="9" y="486"/>
                    </a:lnTo>
                    <a:lnTo>
                      <a:pt x="9" y="486"/>
                    </a:lnTo>
                    <a:lnTo>
                      <a:pt x="9" y="486"/>
                    </a:lnTo>
                    <a:lnTo>
                      <a:pt x="9" y="486"/>
                    </a:lnTo>
                    <a:lnTo>
                      <a:pt x="9"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1" y="486"/>
                    </a:lnTo>
                    <a:lnTo>
                      <a:pt x="11" y="486"/>
                    </a:lnTo>
                    <a:lnTo>
                      <a:pt x="11" y="486"/>
                    </a:lnTo>
                    <a:lnTo>
                      <a:pt x="11" y="486"/>
                    </a:lnTo>
                    <a:lnTo>
                      <a:pt x="11" y="486"/>
                    </a:lnTo>
                    <a:lnTo>
                      <a:pt x="11" y="486"/>
                    </a:lnTo>
                    <a:lnTo>
                      <a:pt x="11" y="486"/>
                    </a:lnTo>
                    <a:lnTo>
                      <a:pt x="11" y="486"/>
                    </a:lnTo>
                    <a:lnTo>
                      <a:pt x="11" y="486"/>
                    </a:lnTo>
                    <a:lnTo>
                      <a:pt x="11" y="486"/>
                    </a:lnTo>
                    <a:lnTo>
                      <a:pt x="11" y="484"/>
                    </a:lnTo>
                    <a:lnTo>
                      <a:pt x="11" y="484"/>
                    </a:lnTo>
                    <a:lnTo>
                      <a:pt x="11" y="484"/>
                    </a:lnTo>
                    <a:lnTo>
                      <a:pt x="11" y="484"/>
                    </a:lnTo>
                    <a:lnTo>
                      <a:pt x="11" y="484"/>
                    </a:lnTo>
                    <a:lnTo>
                      <a:pt x="12" y="484"/>
                    </a:lnTo>
                    <a:lnTo>
                      <a:pt x="12" y="484"/>
                    </a:lnTo>
                    <a:lnTo>
                      <a:pt x="12" y="484"/>
                    </a:lnTo>
                    <a:lnTo>
                      <a:pt x="12" y="484"/>
                    </a:lnTo>
                    <a:lnTo>
                      <a:pt x="12" y="484"/>
                    </a:lnTo>
                    <a:lnTo>
                      <a:pt x="12" y="484"/>
                    </a:lnTo>
                    <a:lnTo>
                      <a:pt x="12" y="484"/>
                    </a:lnTo>
                    <a:lnTo>
                      <a:pt x="12" y="484"/>
                    </a:lnTo>
                    <a:lnTo>
                      <a:pt x="12" y="484"/>
                    </a:lnTo>
                    <a:lnTo>
                      <a:pt x="12" y="484"/>
                    </a:lnTo>
                    <a:lnTo>
                      <a:pt x="12" y="484"/>
                    </a:lnTo>
                    <a:lnTo>
                      <a:pt x="12" y="484"/>
                    </a:lnTo>
                    <a:lnTo>
                      <a:pt x="12" y="484"/>
                    </a:lnTo>
                    <a:lnTo>
                      <a:pt x="12" y="484"/>
                    </a:lnTo>
                    <a:lnTo>
                      <a:pt x="12" y="484"/>
                    </a:lnTo>
                    <a:lnTo>
                      <a:pt x="13" y="484"/>
                    </a:lnTo>
                    <a:lnTo>
                      <a:pt x="13" y="484"/>
                    </a:lnTo>
                    <a:lnTo>
                      <a:pt x="13" y="484"/>
                    </a:lnTo>
                    <a:lnTo>
                      <a:pt x="13" y="484"/>
                    </a:lnTo>
                    <a:lnTo>
                      <a:pt x="13" y="484"/>
                    </a:lnTo>
                    <a:lnTo>
                      <a:pt x="13" y="484"/>
                    </a:lnTo>
                    <a:lnTo>
                      <a:pt x="13" y="484"/>
                    </a:lnTo>
                    <a:lnTo>
                      <a:pt x="13" y="484"/>
                    </a:lnTo>
                    <a:lnTo>
                      <a:pt x="13" y="484"/>
                    </a:lnTo>
                    <a:lnTo>
                      <a:pt x="13" y="484"/>
                    </a:lnTo>
                    <a:lnTo>
                      <a:pt x="13" y="484"/>
                    </a:lnTo>
                    <a:lnTo>
                      <a:pt x="13" y="484"/>
                    </a:lnTo>
                    <a:lnTo>
                      <a:pt x="13" y="484"/>
                    </a:lnTo>
                    <a:lnTo>
                      <a:pt x="13" y="484"/>
                    </a:lnTo>
                    <a:lnTo>
                      <a:pt x="13" y="484"/>
                    </a:lnTo>
                    <a:lnTo>
                      <a:pt x="14" y="484"/>
                    </a:lnTo>
                    <a:lnTo>
                      <a:pt x="14" y="484"/>
                    </a:lnTo>
                    <a:lnTo>
                      <a:pt x="14" y="484"/>
                    </a:lnTo>
                    <a:lnTo>
                      <a:pt x="14" y="484"/>
                    </a:lnTo>
                    <a:lnTo>
                      <a:pt x="14" y="484"/>
                    </a:lnTo>
                    <a:lnTo>
                      <a:pt x="14" y="483"/>
                    </a:lnTo>
                    <a:lnTo>
                      <a:pt x="14" y="483"/>
                    </a:lnTo>
                    <a:lnTo>
                      <a:pt x="14" y="483"/>
                    </a:lnTo>
                    <a:lnTo>
                      <a:pt x="14" y="483"/>
                    </a:lnTo>
                    <a:lnTo>
                      <a:pt x="14" y="483"/>
                    </a:lnTo>
                    <a:lnTo>
                      <a:pt x="14" y="483"/>
                    </a:lnTo>
                    <a:lnTo>
                      <a:pt x="14" y="483"/>
                    </a:lnTo>
                    <a:lnTo>
                      <a:pt x="14" y="483"/>
                    </a:lnTo>
                    <a:lnTo>
                      <a:pt x="14" y="483"/>
                    </a:lnTo>
                    <a:lnTo>
                      <a:pt x="14" y="483"/>
                    </a:lnTo>
                    <a:lnTo>
                      <a:pt x="14" y="483"/>
                    </a:lnTo>
                    <a:lnTo>
                      <a:pt x="14" y="483"/>
                    </a:lnTo>
                    <a:lnTo>
                      <a:pt x="14" y="483"/>
                    </a:lnTo>
                    <a:lnTo>
                      <a:pt x="14" y="483"/>
                    </a:lnTo>
                    <a:lnTo>
                      <a:pt x="14" y="483"/>
                    </a:lnTo>
                    <a:lnTo>
                      <a:pt x="14" y="483"/>
                    </a:lnTo>
                    <a:lnTo>
                      <a:pt x="14" y="483"/>
                    </a:lnTo>
                    <a:lnTo>
                      <a:pt x="15" y="483"/>
                    </a:lnTo>
                    <a:lnTo>
                      <a:pt x="15" y="483"/>
                    </a:lnTo>
                    <a:lnTo>
                      <a:pt x="15" y="483"/>
                    </a:lnTo>
                    <a:lnTo>
                      <a:pt x="15" y="483"/>
                    </a:lnTo>
                    <a:lnTo>
                      <a:pt x="15" y="483"/>
                    </a:lnTo>
                    <a:lnTo>
                      <a:pt x="15" y="483"/>
                    </a:lnTo>
                    <a:lnTo>
                      <a:pt x="15" y="483"/>
                    </a:lnTo>
                    <a:lnTo>
                      <a:pt x="15" y="483"/>
                    </a:lnTo>
                    <a:lnTo>
                      <a:pt x="15" y="483"/>
                    </a:lnTo>
                    <a:lnTo>
                      <a:pt x="15" y="483"/>
                    </a:lnTo>
                    <a:lnTo>
                      <a:pt x="15" y="483"/>
                    </a:lnTo>
                    <a:lnTo>
                      <a:pt x="15" y="483"/>
                    </a:lnTo>
                    <a:lnTo>
                      <a:pt x="15" y="483"/>
                    </a:lnTo>
                    <a:lnTo>
                      <a:pt x="15" y="483"/>
                    </a:lnTo>
                    <a:lnTo>
                      <a:pt x="15" y="483"/>
                    </a:lnTo>
                    <a:lnTo>
                      <a:pt x="16" y="483"/>
                    </a:lnTo>
                    <a:lnTo>
                      <a:pt x="16" y="483"/>
                    </a:lnTo>
                    <a:lnTo>
                      <a:pt x="16" y="483"/>
                    </a:lnTo>
                    <a:lnTo>
                      <a:pt x="16" y="483"/>
                    </a:lnTo>
                    <a:lnTo>
                      <a:pt x="16" y="483"/>
                    </a:lnTo>
                    <a:lnTo>
                      <a:pt x="16" y="483"/>
                    </a:lnTo>
                    <a:lnTo>
                      <a:pt x="16" y="483"/>
                    </a:lnTo>
                    <a:lnTo>
                      <a:pt x="16" y="483"/>
                    </a:lnTo>
                    <a:lnTo>
                      <a:pt x="16" y="484"/>
                    </a:lnTo>
                    <a:lnTo>
                      <a:pt x="16" y="484"/>
                    </a:lnTo>
                    <a:lnTo>
                      <a:pt x="16" y="484"/>
                    </a:lnTo>
                    <a:lnTo>
                      <a:pt x="16" y="484"/>
                    </a:lnTo>
                    <a:lnTo>
                      <a:pt x="16" y="484"/>
                    </a:lnTo>
                    <a:lnTo>
                      <a:pt x="16" y="484"/>
                    </a:lnTo>
                    <a:lnTo>
                      <a:pt x="16" y="484"/>
                    </a:lnTo>
                    <a:lnTo>
                      <a:pt x="17" y="484"/>
                    </a:lnTo>
                    <a:lnTo>
                      <a:pt x="17" y="484"/>
                    </a:lnTo>
                    <a:lnTo>
                      <a:pt x="17" y="484"/>
                    </a:lnTo>
                    <a:lnTo>
                      <a:pt x="17" y="484"/>
                    </a:lnTo>
                    <a:lnTo>
                      <a:pt x="17" y="484"/>
                    </a:lnTo>
                    <a:lnTo>
                      <a:pt x="17" y="484"/>
                    </a:lnTo>
                    <a:lnTo>
                      <a:pt x="17" y="484"/>
                    </a:lnTo>
                    <a:lnTo>
                      <a:pt x="17" y="484"/>
                    </a:lnTo>
                    <a:lnTo>
                      <a:pt x="17" y="484"/>
                    </a:lnTo>
                    <a:lnTo>
                      <a:pt x="17" y="484"/>
                    </a:lnTo>
                    <a:lnTo>
                      <a:pt x="17" y="484"/>
                    </a:lnTo>
                    <a:lnTo>
                      <a:pt x="17" y="484"/>
                    </a:lnTo>
                    <a:lnTo>
                      <a:pt x="17" y="484"/>
                    </a:lnTo>
                    <a:lnTo>
                      <a:pt x="17" y="484"/>
                    </a:lnTo>
                    <a:lnTo>
                      <a:pt x="17"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9" y="484"/>
                    </a:lnTo>
                    <a:lnTo>
                      <a:pt x="19" y="484"/>
                    </a:lnTo>
                    <a:lnTo>
                      <a:pt x="19" y="484"/>
                    </a:lnTo>
                    <a:lnTo>
                      <a:pt x="19" y="484"/>
                    </a:lnTo>
                    <a:lnTo>
                      <a:pt x="19" y="484"/>
                    </a:lnTo>
                    <a:lnTo>
                      <a:pt x="19" y="484"/>
                    </a:lnTo>
                    <a:lnTo>
                      <a:pt x="19" y="484"/>
                    </a:lnTo>
                    <a:lnTo>
                      <a:pt x="19" y="484"/>
                    </a:lnTo>
                    <a:lnTo>
                      <a:pt x="19" y="484"/>
                    </a:lnTo>
                    <a:lnTo>
                      <a:pt x="19" y="484"/>
                    </a:lnTo>
                    <a:lnTo>
                      <a:pt x="19" y="484"/>
                    </a:lnTo>
                    <a:lnTo>
                      <a:pt x="19" y="484"/>
                    </a:lnTo>
                    <a:lnTo>
                      <a:pt x="19" y="484"/>
                    </a:lnTo>
                    <a:lnTo>
                      <a:pt x="19" y="484"/>
                    </a:lnTo>
                    <a:lnTo>
                      <a:pt x="19" y="484"/>
                    </a:lnTo>
                    <a:lnTo>
                      <a:pt x="20" y="484"/>
                    </a:lnTo>
                    <a:lnTo>
                      <a:pt x="20" y="484"/>
                    </a:lnTo>
                    <a:lnTo>
                      <a:pt x="20" y="484"/>
                    </a:lnTo>
                    <a:lnTo>
                      <a:pt x="20" y="484"/>
                    </a:lnTo>
                    <a:lnTo>
                      <a:pt x="20" y="484"/>
                    </a:lnTo>
                    <a:lnTo>
                      <a:pt x="20" y="484"/>
                    </a:lnTo>
                    <a:lnTo>
                      <a:pt x="20" y="484"/>
                    </a:lnTo>
                    <a:lnTo>
                      <a:pt x="20" y="484"/>
                    </a:lnTo>
                    <a:lnTo>
                      <a:pt x="20" y="484"/>
                    </a:lnTo>
                    <a:lnTo>
                      <a:pt x="20" y="484"/>
                    </a:lnTo>
                    <a:lnTo>
                      <a:pt x="20" y="484"/>
                    </a:lnTo>
                    <a:lnTo>
                      <a:pt x="20" y="484"/>
                    </a:lnTo>
                    <a:lnTo>
                      <a:pt x="20" y="484"/>
                    </a:lnTo>
                    <a:lnTo>
                      <a:pt x="20" y="484"/>
                    </a:lnTo>
                    <a:lnTo>
                      <a:pt x="20" y="484"/>
                    </a:lnTo>
                    <a:lnTo>
                      <a:pt x="21" y="484"/>
                    </a:lnTo>
                    <a:lnTo>
                      <a:pt x="21" y="484"/>
                    </a:lnTo>
                    <a:lnTo>
                      <a:pt x="21" y="484"/>
                    </a:lnTo>
                    <a:lnTo>
                      <a:pt x="21" y="484"/>
                    </a:lnTo>
                    <a:lnTo>
                      <a:pt x="21" y="484"/>
                    </a:lnTo>
                    <a:lnTo>
                      <a:pt x="21" y="485"/>
                    </a:lnTo>
                    <a:lnTo>
                      <a:pt x="21" y="485"/>
                    </a:lnTo>
                    <a:lnTo>
                      <a:pt x="21" y="485"/>
                    </a:lnTo>
                    <a:lnTo>
                      <a:pt x="21" y="485"/>
                    </a:lnTo>
                    <a:lnTo>
                      <a:pt x="21" y="485"/>
                    </a:lnTo>
                    <a:lnTo>
                      <a:pt x="21" y="485"/>
                    </a:lnTo>
                    <a:lnTo>
                      <a:pt x="21" y="485"/>
                    </a:lnTo>
                    <a:lnTo>
                      <a:pt x="21" y="485"/>
                    </a:lnTo>
                    <a:lnTo>
                      <a:pt x="21" y="485"/>
                    </a:lnTo>
                    <a:lnTo>
                      <a:pt x="21"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3" y="485"/>
                    </a:lnTo>
                    <a:lnTo>
                      <a:pt x="23" y="485"/>
                    </a:lnTo>
                    <a:lnTo>
                      <a:pt x="23" y="485"/>
                    </a:lnTo>
                    <a:lnTo>
                      <a:pt x="23" y="485"/>
                    </a:lnTo>
                    <a:lnTo>
                      <a:pt x="23" y="485"/>
                    </a:lnTo>
                    <a:lnTo>
                      <a:pt x="23" y="485"/>
                    </a:lnTo>
                    <a:lnTo>
                      <a:pt x="23" y="485"/>
                    </a:lnTo>
                    <a:lnTo>
                      <a:pt x="23" y="485"/>
                    </a:lnTo>
                    <a:lnTo>
                      <a:pt x="23" y="487"/>
                    </a:lnTo>
                    <a:lnTo>
                      <a:pt x="23" y="487"/>
                    </a:lnTo>
                    <a:lnTo>
                      <a:pt x="23" y="487"/>
                    </a:lnTo>
                    <a:lnTo>
                      <a:pt x="23" y="487"/>
                    </a:lnTo>
                    <a:lnTo>
                      <a:pt x="23" y="487"/>
                    </a:lnTo>
                    <a:lnTo>
                      <a:pt x="23" y="487"/>
                    </a:lnTo>
                    <a:lnTo>
                      <a:pt x="23" y="487"/>
                    </a:lnTo>
                    <a:lnTo>
                      <a:pt x="24" y="487"/>
                    </a:lnTo>
                    <a:lnTo>
                      <a:pt x="24" y="487"/>
                    </a:lnTo>
                    <a:lnTo>
                      <a:pt x="24" y="487"/>
                    </a:lnTo>
                    <a:lnTo>
                      <a:pt x="24" y="487"/>
                    </a:lnTo>
                    <a:lnTo>
                      <a:pt x="24" y="487"/>
                    </a:lnTo>
                    <a:lnTo>
                      <a:pt x="24" y="487"/>
                    </a:lnTo>
                    <a:lnTo>
                      <a:pt x="24" y="487"/>
                    </a:lnTo>
                    <a:lnTo>
                      <a:pt x="24" y="487"/>
                    </a:lnTo>
                    <a:lnTo>
                      <a:pt x="24" y="487"/>
                    </a:lnTo>
                    <a:lnTo>
                      <a:pt x="24" y="487"/>
                    </a:lnTo>
                    <a:lnTo>
                      <a:pt x="24" y="487"/>
                    </a:lnTo>
                    <a:lnTo>
                      <a:pt x="24" y="487"/>
                    </a:lnTo>
                    <a:lnTo>
                      <a:pt x="24" y="487"/>
                    </a:lnTo>
                    <a:lnTo>
                      <a:pt x="24" y="487"/>
                    </a:lnTo>
                    <a:lnTo>
                      <a:pt x="24" y="487"/>
                    </a:lnTo>
                    <a:lnTo>
                      <a:pt x="25" y="487"/>
                    </a:lnTo>
                    <a:lnTo>
                      <a:pt x="25" y="487"/>
                    </a:lnTo>
                    <a:lnTo>
                      <a:pt x="25" y="487"/>
                    </a:lnTo>
                    <a:lnTo>
                      <a:pt x="25" y="487"/>
                    </a:lnTo>
                    <a:lnTo>
                      <a:pt x="25" y="487"/>
                    </a:lnTo>
                    <a:lnTo>
                      <a:pt x="25" y="487"/>
                    </a:lnTo>
                    <a:lnTo>
                      <a:pt x="25" y="487"/>
                    </a:lnTo>
                    <a:lnTo>
                      <a:pt x="25" y="487"/>
                    </a:lnTo>
                    <a:lnTo>
                      <a:pt x="25" y="487"/>
                    </a:lnTo>
                    <a:lnTo>
                      <a:pt x="25" y="487"/>
                    </a:lnTo>
                    <a:lnTo>
                      <a:pt x="25" y="487"/>
                    </a:lnTo>
                    <a:lnTo>
                      <a:pt x="25" y="487"/>
                    </a:lnTo>
                    <a:lnTo>
                      <a:pt x="25" y="487"/>
                    </a:lnTo>
                    <a:lnTo>
                      <a:pt x="25" y="487"/>
                    </a:lnTo>
                    <a:lnTo>
                      <a:pt x="25" y="487"/>
                    </a:lnTo>
                    <a:lnTo>
                      <a:pt x="26" y="487"/>
                    </a:lnTo>
                    <a:lnTo>
                      <a:pt x="26" y="487"/>
                    </a:lnTo>
                    <a:lnTo>
                      <a:pt x="26" y="487"/>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7" y="488"/>
                    </a:lnTo>
                    <a:lnTo>
                      <a:pt x="27" y="488"/>
                    </a:lnTo>
                    <a:lnTo>
                      <a:pt x="27" y="488"/>
                    </a:lnTo>
                    <a:lnTo>
                      <a:pt x="27" y="488"/>
                    </a:lnTo>
                    <a:lnTo>
                      <a:pt x="27" y="488"/>
                    </a:lnTo>
                    <a:lnTo>
                      <a:pt x="27" y="488"/>
                    </a:lnTo>
                    <a:lnTo>
                      <a:pt x="27" y="488"/>
                    </a:lnTo>
                    <a:lnTo>
                      <a:pt x="27" y="488"/>
                    </a:lnTo>
                    <a:lnTo>
                      <a:pt x="27" y="488"/>
                    </a:lnTo>
                    <a:lnTo>
                      <a:pt x="27" y="488"/>
                    </a:lnTo>
                    <a:lnTo>
                      <a:pt x="27" y="488"/>
                    </a:lnTo>
                    <a:lnTo>
                      <a:pt x="27" y="488"/>
                    </a:lnTo>
                    <a:lnTo>
                      <a:pt x="27" y="488"/>
                    </a:lnTo>
                    <a:lnTo>
                      <a:pt x="27" y="488"/>
                    </a:lnTo>
                    <a:lnTo>
                      <a:pt x="27" y="488"/>
                    </a:lnTo>
                    <a:lnTo>
                      <a:pt x="28" y="488"/>
                    </a:lnTo>
                    <a:lnTo>
                      <a:pt x="28" y="488"/>
                    </a:lnTo>
                    <a:lnTo>
                      <a:pt x="28" y="488"/>
                    </a:lnTo>
                    <a:lnTo>
                      <a:pt x="28" y="488"/>
                    </a:lnTo>
                    <a:lnTo>
                      <a:pt x="28" y="488"/>
                    </a:lnTo>
                    <a:lnTo>
                      <a:pt x="28" y="488"/>
                    </a:lnTo>
                    <a:lnTo>
                      <a:pt x="28" y="488"/>
                    </a:lnTo>
                    <a:lnTo>
                      <a:pt x="28" y="488"/>
                    </a:lnTo>
                    <a:lnTo>
                      <a:pt x="28" y="488"/>
                    </a:lnTo>
                    <a:lnTo>
                      <a:pt x="28" y="488"/>
                    </a:lnTo>
                    <a:lnTo>
                      <a:pt x="28" y="488"/>
                    </a:lnTo>
                    <a:lnTo>
                      <a:pt x="28" y="488"/>
                    </a:lnTo>
                    <a:lnTo>
                      <a:pt x="28" y="488"/>
                    </a:lnTo>
                    <a:lnTo>
                      <a:pt x="28" y="488"/>
                    </a:lnTo>
                    <a:lnTo>
                      <a:pt x="28" y="488"/>
                    </a:lnTo>
                    <a:lnTo>
                      <a:pt x="29" y="488"/>
                    </a:lnTo>
                    <a:lnTo>
                      <a:pt x="29" y="488"/>
                    </a:lnTo>
                    <a:lnTo>
                      <a:pt x="29" y="488"/>
                    </a:lnTo>
                    <a:lnTo>
                      <a:pt x="29" y="488"/>
                    </a:lnTo>
                    <a:lnTo>
                      <a:pt x="29" y="488"/>
                    </a:lnTo>
                    <a:lnTo>
                      <a:pt x="29" y="488"/>
                    </a:lnTo>
                    <a:lnTo>
                      <a:pt x="29" y="488"/>
                    </a:lnTo>
                    <a:lnTo>
                      <a:pt x="29" y="488"/>
                    </a:lnTo>
                    <a:lnTo>
                      <a:pt x="29" y="488"/>
                    </a:lnTo>
                    <a:lnTo>
                      <a:pt x="29" y="488"/>
                    </a:lnTo>
                    <a:lnTo>
                      <a:pt x="29" y="488"/>
                    </a:lnTo>
                    <a:lnTo>
                      <a:pt x="29" y="488"/>
                    </a:lnTo>
                    <a:lnTo>
                      <a:pt x="29" y="488"/>
                    </a:lnTo>
                    <a:lnTo>
                      <a:pt x="29" y="488"/>
                    </a:lnTo>
                    <a:lnTo>
                      <a:pt x="29" y="488"/>
                    </a:lnTo>
                    <a:lnTo>
                      <a:pt x="30" y="488"/>
                    </a:lnTo>
                    <a:lnTo>
                      <a:pt x="30" y="488"/>
                    </a:lnTo>
                    <a:lnTo>
                      <a:pt x="30" y="488"/>
                    </a:lnTo>
                    <a:lnTo>
                      <a:pt x="30" y="488"/>
                    </a:lnTo>
                    <a:lnTo>
                      <a:pt x="30" y="488"/>
                    </a:lnTo>
                    <a:lnTo>
                      <a:pt x="30" y="488"/>
                    </a:lnTo>
                    <a:lnTo>
                      <a:pt x="30" y="488"/>
                    </a:lnTo>
                    <a:lnTo>
                      <a:pt x="30" y="488"/>
                    </a:lnTo>
                    <a:lnTo>
                      <a:pt x="30" y="488"/>
                    </a:lnTo>
                    <a:lnTo>
                      <a:pt x="30" y="488"/>
                    </a:lnTo>
                    <a:lnTo>
                      <a:pt x="30" y="488"/>
                    </a:lnTo>
                    <a:lnTo>
                      <a:pt x="30" y="488"/>
                    </a:lnTo>
                    <a:lnTo>
                      <a:pt x="30" y="488"/>
                    </a:lnTo>
                    <a:lnTo>
                      <a:pt x="30" y="488"/>
                    </a:lnTo>
                    <a:lnTo>
                      <a:pt x="30" y="488"/>
                    </a:lnTo>
                    <a:lnTo>
                      <a:pt x="30" y="489"/>
                    </a:lnTo>
                    <a:lnTo>
                      <a:pt x="30" y="489"/>
                    </a:lnTo>
                    <a:lnTo>
                      <a:pt x="30" y="489"/>
                    </a:lnTo>
                    <a:lnTo>
                      <a:pt x="30" y="489"/>
                    </a:lnTo>
                    <a:lnTo>
                      <a:pt x="30" y="489"/>
                    </a:lnTo>
                    <a:lnTo>
                      <a:pt x="30" y="489"/>
                    </a:lnTo>
                    <a:lnTo>
                      <a:pt x="30" y="489"/>
                    </a:lnTo>
                    <a:lnTo>
                      <a:pt x="31" y="489"/>
                    </a:lnTo>
                    <a:lnTo>
                      <a:pt x="31" y="489"/>
                    </a:lnTo>
                    <a:lnTo>
                      <a:pt x="31" y="489"/>
                    </a:lnTo>
                    <a:lnTo>
                      <a:pt x="31" y="489"/>
                    </a:lnTo>
                    <a:lnTo>
                      <a:pt x="31" y="489"/>
                    </a:lnTo>
                    <a:lnTo>
                      <a:pt x="31" y="489"/>
                    </a:lnTo>
                    <a:lnTo>
                      <a:pt x="31" y="489"/>
                    </a:lnTo>
                    <a:lnTo>
                      <a:pt x="31" y="489"/>
                    </a:lnTo>
                    <a:lnTo>
                      <a:pt x="31" y="489"/>
                    </a:lnTo>
                    <a:lnTo>
                      <a:pt x="31" y="489"/>
                    </a:lnTo>
                    <a:lnTo>
                      <a:pt x="31" y="489"/>
                    </a:lnTo>
                    <a:lnTo>
                      <a:pt x="31" y="489"/>
                    </a:lnTo>
                    <a:lnTo>
                      <a:pt x="31" y="489"/>
                    </a:lnTo>
                    <a:lnTo>
                      <a:pt x="31" y="489"/>
                    </a:lnTo>
                    <a:lnTo>
                      <a:pt x="31" y="489"/>
                    </a:lnTo>
                    <a:lnTo>
                      <a:pt x="32" y="489"/>
                    </a:lnTo>
                    <a:lnTo>
                      <a:pt x="32" y="489"/>
                    </a:lnTo>
                    <a:lnTo>
                      <a:pt x="32" y="489"/>
                    </a:lnTo>
                    <a:lnTo>
                      <a:pt x="32" y="489"/>
                    </a:lnTo>
                    <a:lnTo>
                      <a:pt x="32" y="489"/>
                    </a:lnTo>
                    <a:lnTo>
                      <a:pt x="32" y="489"/>
                    </a:lnTo>
                    <a:lnTo>
                      <a:pt x="32" y="489"/>
                    </a:lnTo>
                    <a:lnTo>
                      <a:pt x="32" y="489"/>
                    </a:lnTo>
                    <a:lnTo>
                      <a:pt x="32" y="489"/>
                    </a:lnTo>
                    <a:lnTo>
                      <a:pt x="32" y="489"/>
                    </a:lnTo>
                    <a:lnTo>
                      <a:pt x="32" y="489"/>
                    </a:lnTo>
                    <a:lnTo>
                      <a:pt x="32" y="489"/>
                    </a:lnTo>
                    <a:lnTo>
                      <a:pt x="32" y="489"/>
                    </a:lnTo>
                    <a:lnTo>
                      <a:pt x="32" y="489"/>
                    </a:lnTo>
                    <a:lnTo>
                      <a:pt x="32" y="489"/>
                    </a:lnTo>
                    <a:lnTo>
                      <a:pt x="33" y="489"/>
                    </a:lnTo>
                    <a:lnTo>
                      <a:pt x="33" y="489"/>
                    </a:lnTo>
                    <a:lnTo>
                      <a:pt x="33" y="489"/>
                    </a:lnTo>
                    <a:lnTo>
                      <a:pt x="33" y="489"/>
                    </a:lnTo>
                    <a:lnTo>
                      <a:pt x="33" y="489"/>
                    </a:lnTo>
                    <a:lnTo>
                      <a:pt x="33" y="489"/>
                    </a:lnTo>
                    <a:lnTo>
                      <a:pt x="33" y="489"/>
                    </a:lnTo>
                    <a:lnTo>
                      <a:pt x="33" y="489"/>
                    </a:lnTo>
                    <a:lnTo>
                      <a:pt x="33" y="489"/>
                    </a:lnTo>
                    <a:lnTo>
                      <a:pt x="33" y="489"/>
                    </a:lnTo>
                    <a:lnTo>
                      <a:pt x="33" y="489"/>
                    </a:lnTo>
                    <a:lnTo>
                      <a:pt x="33" y="489"/>
                    </a:lnTo>
                    <a:lnTo>
                      <a:pt x="33" y="489"/>
                    </a:lnTo>
                    <a:lnTo>
                      <a:pt x="33" y="489"/>
                    </a:lnTo>
                    <a:lnTo>
                      <a:pt x="33"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5" y="489"/>
                    </a:lnTo>
                    <a:lnTo>
                      <a:pt x="35" y="489"/>
                    </a:lnTo>
                    <a:lnTo>
                      <a:pt x="35" y="489"/>
                    </a:lnTo>
                    <a:lnTo>
                      <a:pt x="35" y="489"/>
                    </a:lnTo>
                    <a:lnTo>
                      <a:pt x="35" y="489"/>
                    </a:lnTo>
                    <a:lnTo>
                      <a:pt x="35" y="487"/>
                    </a:lnTo>
                    <a:lnTo>
                      <a:pt x="35" y="487"/>
                    </a:lnTo>
                    <a:lnTo>
                      <a:pt x="35" y="487"/>
                    </a:lnTo>
                    <a:lnTo>
                      <a:pt x="35" y="487"/>
                    </a:lnTo>
                    <a:lnTo>
                      <a:pt x="35" y="487"/>
                    </a:lnTo>
                    <a:lnTo>
                      <a:pt x="35" y="487"/>
                    </a:lnTo>
                    <a:lnTo>
                      <a:pt x="35" y="487"/>
                    </a:lnTo>
                    <a:lnTo>
                      <a:pt x="35" y="487"/>
                    </a:lnTo>
                    <a:lnTo>
                      <a:pt x="35" y="487"/>
                    </a:lnTo>
                    <a:lnTo>
                      <a:pt x="35" y="487"/>
                    </a:lnTo>
                    <a:lnTo>
                      <a:pt x="36" y="487"/>
                    </a:lnTo>
                    <a:lnTo>
                      <a:pt x="36" y="487"/>
                    </a:lnTo>
                    <a:lnTo>
                      <a:pt x="36" y="487"/>
                    </a:lnTo>
                    <a:lnTo>
                      <a:pt x="36" y="487"/>
                    </a:lnTo>
                    <a:lnTo>
                      <a:pt x="36" y="487"/>
                    </a:lnTo>
                    <a:lnTo>
                      <a:pt x="36" y="487"/>
                    </a:lnTo>
                    <a:lnTo>
                      <a:pt x="36" y="487"/>
                    </a:lnTo>
                    <a:lnTo>
                      <a:pt x="36" y="487"/>
                    </a:lnTo>
                    <a:lnTo>
                      <a:pt x="36" y="487"/>
                    </a:lnTo>
                    <a:lnTo>
                      <a:pt x="36" y="487"/>
                    </a:lnTo>
                    <a:lnTo>
                      <a:pt x="36" y="487"/>
                    </a:lnTo>
                    <a:lnTo>
                      <a:pt x="36" y="487"/>
                    </a:lnTo>
                    <a:lnTo>
                      <a:pt x="36" y="487"/>
                    </a:lnTo>
                    <a:lnTo>
                      <a:pt x="36" y="487"/>
                    </a:lnTo>
                    <a:lnTo>
                      <a:pt x="36" y="487"/>
                    </a:lnTo>
                    <a:lnTo>
                      <a:pt x="37" y="487"/>
                    </a:lnTo>
                    <a:lnTo>
                      <a:pt x="37" y="487"/>
                    </a:lnTo>
                    <a:lnTo>
                      <a:pt x="37" y="487"/>
                    </a:lnTo>
                    <a:lnTo>
                      <a:pt x="37" y="487"/>
                    </a:lnTo>
                    <a:lnTo>
                      <a:pt x="37" y="487"/>
                    </a:lnTo>
                    <a:lnTo>
                      <a:pt x="37" y="487"/>
                    </a:lnTo>
                    <a:lnTo>
                      <a:pt x="37" y="487"/>
                    </a:lnTo>
                    <a:lnTo>
                      <a:pt x="37" y="487"/>
                    </a:lnTo>
                    <a:lnTo>
                      <a:pt x="37" y="487"/>
                    </a:lnTo>
                    <a:lnTo>
                      <a:pt x="37" y="487"/>
                    </a:lnTo>
                    <a:lnTo>
                      <a:pt x="37" y="487"/>
                    </a:lnTo>
                    <a:lnTo>
                      <a:pt x="37" y="487"/>
                    </a:lnTo>
                    <a:lnTo>
                      <a:pt x="37" y="487"/>
                    </a:lnTo>
                    <a:lnTo>
                      <a:pt x="37" y="487"/>
                    </a:lnTo>
                    <a:lnTo>
                      <a:pt x="37" y="487"/>
                    </a:lnTo>
                    <a:lnTo>
                      <a:pt x="37" y="485"/>
                    </a:lnTo>
                    <a:lnTo>
                      <a:pt x="37" y="485"/>
                    </a:lnTo>
                    <a:lnTo>
                      <a:pt x="37" y="485"/>
                    </a:lnTo>
                    <a:lnTo>
                      <a:pt x="37" y="485"/>
                    </a:lnTo>
                    <a:lnTo>
                      <a:pt x="37" y="485"/>
                    </a:lnTo>
                    <a:lnTo>
                      <a:pt x="37" y="485"/>
                    </a:lnTo>
                    <a:lnTo>
                      <a:pt x="37" y="485"/>
                    </a:lnTo>
                    <a:lnTo>
                      <a:pt x="38" y="485"/>
                    </a:lnTo>
                    <a:lnTo>
                      <a:pt x="38" y="485"/>
                    </a:lnTo>
                    <a:lnTo>
                      <a:pt x="38" y="485"/>
                    </a:lnTo>
                    <a:lnTo>
                      <a:pt x="38" y="485"/>
                    </a:lnTo>
                    <a:lnTo>
                      <a:pt x="38" y="485"/>
                    </a:lnTo>
                    <a:lnTo>
                      <a:pt x="38" y="485"/>
                    </a:lnTo>
                    <a:lnTo>
                      <a:pt x="38" y="485"/>
                    </a:lnTo>
                    <a:lnTo>
                      <a:pt x="38" y="485"/>
                    </a:lnTo>
                    <a:lnTo>
                      <a:pt x="38" y="485"/>
                    </a:lnTo>
                    <a:lnTo>
                      <a:pt x="38" y="485"/>
                    </a:lnTo>
                    <a:lnTo>
                      <a:pt x="38" y="485"/>
                    </a:lnTo>
                    <a:lnTo>
                      <a:pt x="38" y="485"/>
                    </a:lnTo>
                    <a:lnTo>
                      <a:pt x="38" y="485"/>
                    </a:lnTo>
                    <a:lnTo>
                      <a:pt x="38" y="485"/>
                    </a:lnTo>
                    <a:lnTo>
                      <a:pt x="38" y="485"/>
                    </a:lnTo>
                    <a:lnTo>
                      <a:pt x="39" y="485"/>
                    </a:lnTo>
                    <a:lnTo>
                      <a:pt x="39" y="485"/>
                    </a:lnTo>
                    <a:lnTo>
                      <a:pt x="39" y="485"/>
                    </a:lnTo>
                    <a:lnTo>
                      <a:pt x="39" y="485"/>
                    </a:lnTo>
                    <a:lnTo>
                      <a:pt x="39" y="485"/>
                    </a:lnTo>
                    <a:lnTo>
                      <a:pt x="39" y="485"/>
                    </a:lnTo>
                    <a:lnTo>
                      <a:pt x="39" y="485"/>
                    </a:lnTo>
                    <a:lnTo>
                      <a:pt x="39" y="485"/>
                    </a:lnTo>
                    <a:lnTo>
                      <a:pt x="39" y="485"/>
                    </a:lnTo>
                    <a:lnTo>
                      <a:pt x="39" y="485"/>
                    </a:lnTo>
                    <a:lnTo>
                      <a:pt x="39" y="485"/>
                    </a:lnTo>
                    <a:lnTo>
                      <a:pt x="39" y="485"/>
                    </a:lnTo>
                    <a:lnTo>
                      <a:pt x="39" y="485"/>
                    </a:lnTo>
                    <a:lnTo>
                      <a:pt x="39" y="485"/>
                    </a:lnTo>
                    <a:lnTo>
                      <a:pt x="39" y="485"/>
                    </a:lnTo>
                    <a:lnTo>
                      <a:pt x="40" y="485"/>
                    </a:lnTo>
                    <a:lnTo>
                      <a:pt x="40" y="485"/>
                    </a:lnTo>
                    <a:lnTo>
                      <a:pt x="40" y="485"/>
                    </a:lnTo>
                    <a:lnTo>
                      <a:pt x="40" y="485"/>
                    </a:lnTo>
                    <a:lnTo>
                      <a:pt x="40" y="485"/>
                    </a:lnTo>
                    <a:lnTo>
                      <a:pt x="40" y="485"/>
                    </a:lnTo>
                    <a:lnTo>
                      <a:pt x="40" y="485"/>
                    </a:lnTo>
                    <a:lnTo>
                      <a:pt x="40" y="485"/>
                    </a:lnTo>
                    <a:lnTo>
                      <a:pt x="40" y="485"/>
                    </a:lnTo>
                    <a:lnTo>
                      <a:pt x="40" y="485"/>
                    </a:lnTo>
                    <a:lnTo>
                      <a:pt x="40" y="485"/>
                    </a:lnTo>
                    <a:lnTo>
                      <a:pt x="40" y="485"/>
                    </a:lnTo>
                    <a:lnTo>
                      <a:pt x="40" y="485"/>
                    </a:lnTo>
                    <a:lnTo>
                      <a:pt x="40" y="485"/>
                    </a:lnTo>
                    <a:lnTo>
                      <a:pt x="40"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2" y="485"/>
                    </a:lnTo>
                    <a:lnTo>
                      <a:pt x="42" y="485"/>
                    </a:lnTo>
                    <a:lnTo>
                      <a:pt x="42" y="485"/>
                    </a:lnTo>
                    <a:lnTo>
                      <a:pt x="42" y="485"/>
                    </a:lnTo>
                    <a:lnTo>
                      <a:pt x="42" y="485"/>
                    </a:lnTo>
                    <a:lnTo>
                      <a:pt x="42" y="483"/>
                    </a:lnTo>
                    <a:lnTo>
                      <a:pt x="42" y="483"/>
                    </a:lnTo>
                    <a:lnTo>
                      <a:pt x="42" y="483"/>
                    </a:lnTo>
                    <a:lnTo>
                      <a:pt x="42" y="483"/>
                    </a:lnTo>
                    <a:lnTo>
                      <a:pt x="42" y="483"/>
                    </a:lnTo>
                    <a:lnTo>
                      <a:pt x="42" y="483"/>
                    </a:lnTo>
                    <a:lnTo>
                      <a:pt x="42" y="483"/>
                    </a:lnTo>
                    <a:lnTo>
                      <a:pt x="42" y="483"/>
                    </a:lnTo>
                    <a:lnTo>
                      <a:pt x="42" y="483"/>
                    </a:lnTo>
                    <a:lnTo>
                      <a:pt x="42" y="483"/>
                    </a:lnTo>
                    <a:lnTo>
                      <a:pt x="43" y="483"/>
                    </a:lnTo>
                    <a:lnTo>
                      <a:pt x="43" y="483"/>
                    </a:lnTo>
                    <a:lnTo>
                      <a:pt x="43" y="483"/>
                    </a:lnTo>
                    <a:lnTo>
                      <a:pt x="43" y="483"/>
                    </a:lnTo>
                    <a:lnTo>
                      <a:pt x="43" y="483"/>
                    </a:lnTo>
                    <a:lnTo>
                      <a:pt x="43" y="483"/>
                    </a:lnTo>
                    <a:lnTo>
                      <a:pt x="43" y="483"/>
                    </a:lnTo>
                    <a:lnTo>
                      <a:pt x="43" y="483"/>
                    </a:lnTo>
                    <a:lnTo>
                      <a:pt x="43" y="483"/>
                    </a:lnTo>
                    <a:lnTo>
                      <a:pt x="43" y="483"/>
                    </a:lnTo>
                    <a:lnTo>
                      <a:pt x="43" y="483"/>
                    </a:lnTo>
                    <a:lnTo>
                      <a:pt x="43" y="483"/>
                    </a:lnTo>
                    <a:lnTo>
                      <a:pt x="43" y="483"/>
                    </a:lnTo>
                    <a:lnTo>
                      <a:pt x="43" y="483"/>
                    </a:lnTo>
                    <a:lnTo>
                      <a:pt x="43" y="483"/>
                    </a:lnTo>
                    <a:lnTo>
                      <a:pt x="44" y="483"/>
                    </a:lnTo>
                    <a:lnTo>
                      <a:pt x="44" y="483"/>
                    </a:lnTo>
                    <a:lnTo>
                      <a:pt x="44" y="483"/>
                    </a:lnTo>
                    <a:lnTo>
                      <a:pt x="44" y="483"/>
                    </a:lnTo>
                    <a:lnTo>
                      <a:pt x="44" y="483"/>
                    </a:lnTo>
                    <a:lnTo>
                      <a:pt x="44" y="483"/>
                    </a:lnTo>
                    <a:lnTo>
                      <a:pt x="44" y="483"/>
                    </a:lnTo>
                    <a:lnTo>
                      <a:pt x="44" y="483"/>
                    </a:lnTo>
                    <a:lnTo>
                      <a:pt x="44" y="483"/>
                    </a:lnTo>
                    <a:lnTo>
                      <a:pt x="44" y="483"/>
                    </a:lnTo>
                    <a:lnTo>
                      <a:pt x="44" y="483"/>
                    </a:lnTo>
                    <a:lnTo>
                      <a:pt x="44" y="483"/>
                    </a:lnTo>
                    <a:lnTo>
                      <a:pt x="44" y="483"/>
                    </a:lnTo>
                    <a:lnTo>
                      <a:pt x="44" y="483"/>
                    </a:lnTo>
                    <a:lnTo>
                      <a:pt x="44"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6" y="483"/>
                    </a:lnTo>
                    <a:lnTo>
                      <a:pt x="46" y="483"/>
                    </a:lnTo>
                    <a:lnTo>
                      <a:pt x="46" y="483"/>
                    </a:lnTo>
                    <a:lnTo>
                      <a:pt x="46" y="483"/>
                    </a:lnTo>
                    <a:lnTo>
                      <a:pt x="46" y="483"/>
                    </a:lnTo>
                    <a:lnTo>
                      <a:pt x="46" y="483"/>
                    </a:lnTo>
                    <a:lnTo>
                      <a:pt x="46" y="483"/>
                    </a:lnTo>
                    <a:lnTo>
                      <a:pt x="46" y="483"/>
                    </a:lnTo>
                    <a:lnTo>
                      <a:pt x="46" y="483"/>
                    </a:lnTo>
                    <a:lnTo>
                      <a:pt x="46" y="483"/>
                    </a:lnTo>
                    <a:lnTo>
                      <a:pt x="46" y="483"/>
                    </a:lnTo>
                    <a:lnTo>
                      <a:pt x="46" y="483"/>
                    </a:lnTo>
                    <a:lnTo>
                      <a:pt x="46" y="483"/>
                    </a:lnTo>
                    <a:lnTo>
                      <a:pt x="46" y="483"/>
                    </a:lnTo>
                    <a:lnTo>
                      <a:pt x="46" y="483"/>
                    </a:lnTo>
                    <a:lnTo>
                      <a:pt x="47" y="483"/>
                    </a:lnTo>
                    <a:lnTo>
                      <a:pt x="47" y="483"/>
                    </a:lnTo>
                    <a:lnTo>
                      <a:pt x="47" y="483"/>
                    </a:lnTo>
                    <a:lnTo>
                      <a:pt x="47" y="484"/>
                    </a:lnTo>
                    <a:lnTo>
                      <a:pt x="47" y="484"/>
                    </a:lnTo>
                    <a:lnTo>
                      <a:pt x="47" y="484"/>
                    </a:lnTo>
                    <a:lnTo>
                      <a:pt x="47" y="484"/>
                    </a:lnTo>
                    <a:lnTo>
                      <a:pt x="47" y="484"/>
                    </a:lnTo>
                    <a:lnTo>
                      <a:pt x="47" y="484"/>
                    </a:lnTo>
                    <a:lnTo>
                      <a:pt x="47" y="484"/>
                    </a:lnTo>
                    <a:lnTo>
                      <a:pt x="47" y="484"/>
                    </a:lnTo>
                    <a:lnTo>
                      <a:pt x="47" y="484"/>
                    </a:lnTo>
                    <a:lnTo>
                      <a:pt x="47" y="484"/>
                    </a:lnTo>
                    <a:lnTo>
                      <a:pt x="47" y="484"/>
                    </a:lnTo>
                    <a:lnTo>
                      <a:pt x="47" y="484"/>
                    </a:lnTo>
                    <a:lnTo>
                      <a:pt x="48" y="484"/>
                    </a:lnTo>
                    <a:lnTo>
                      <a:pt x="48" y="484"/>
                    </a:lnTo>
                    <a:lnTo>
                      <a:pt x="48" y="484"/>
                    </a:lnTo>
                    <a:lnTo>
                      <a:pt x="48" y="484"/>
                    </a:lnTo>
                    <a:lnTo>
                      <a:pt x="48" y="484"/>
                    </a:lnTo>
                    <a:lnTo>
                      <a:pt x="48" y="484"/>
                    </a:lnTo>
                    <a:lnTo>
                      <a:pt x="48" y="484"/>
                    </a:lnTo>
                    <a:lnTo>
                      <a:pt x="48" y="484"/>
                    </a:lnTo>
                    <a:lnTo>
                      <a:pt x="48" y="484"/>
                    </a:lnTo>
                    <a:lnTo>
                      <a:pt x="48" y="484"/>
                    </a:lnTo>
                    <a:lnTo>
                      <a:pt x="48" y="484"/>
                    </a:lnTo>
                    <a:lnTo>
                      <a:pt x="48" y="484"/>
                    </a:lnTo>
                    <a:lnTo>
                      <a:pt x="48" y="484"/>
                    </a:lnTo>
                    <a:lnTo>
                      <a:pt x="48" y="484"/>
                    </a:lnTo>
                    <a:lnTo>
                      <a:pt x="48"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50" y="484"/>
                    </a:lnTo>
                    <a:lnTo>
                      <a:pt x="50" y="484"/>
                    </a:lnTo>
                    <a:lnTo>
                      <a:pt x="50" y="484"/>
                    </a:lnTo>
                    <a:lnTo>
                      <a:pt x="50" y="484"/>
                    </a:lnTo>
                    <a:lnTo>
                      <a:pt x="50" y="484"/>
                    </a:lnTo>
                    <a:lnTo>
                      <a:pt x="50" y="484"/>
                    </a:lnTo>
                    <a:lnTo>
                      <a:pt x="50" y="484"/>
                    </a:lnTo>
                    <a:lnTo>
                      <a:pt x="50" y="484"/>
                    </a:lnTo>
                    <a:lnTo>
                      <a:pt x="50" y="484"/>
                    </a:lnTo>
                    <a:lnTo>
                      <a:pt x="50" y="484"/>
                    </a:lnTo>
                    <a:lnTo>
                      <a:pt x="50" y="484"/>
                    </a:lnTo>
                    <a:lnTo>
                      <a:pt x="50" y="484"/>
                    </a:lnTo>
                    <a:lnTo>
                      <a:pt x="50" y="484"/>
                    </a:lnTo>
                    <a:lnTo>
                      <a:pt x="50" y="484"/>
                    </a:lnTo>
                    <a:lnTo>
                      <a:pt x="50" y="484"/>
                    </a:lnTo>
                    <a:lnTo>
                      <a:pt x="51" y="484"/>
                    </a:lnTo>
                    <a:lnTo>
                      <a:pt x="51" y="484"/>
                    </a:lnTo>
                    <a:lnTo>
                      <a:pt x="51" y="484"/>
                    </a:lnTo>
                    <a:lnTo>
                      <a:pt x="51" y="484"/>
                    </a:lnTo>
                    <a:lnTo>
                      <a:pt x="51" y="484"/>
                    </a:lnTo>
                    <a:lnTo>
                      <a:pt x="51" y="484"/>
                    </a:lnTo>
                    <a:lnTo>
                      <a:pt x="51" y="484"/>
                    </a:lnTo>
                    <a:lnTo>
                      <a:pt x="51" y="484"/>
                    </a:lnTo>
                    <a:lnTo>
                      <a:pt x="51" y="484"/>
                    </a:lnTo>
                    <a:lnTo>
                      <a:pt x="51" y="484"/>
                    </a:lnTo>
                    <a:lnTo>
                      <a:pt x="51" y="484"/>
                    </a:lnTo>
                    <a:lnTo>
                      <a:pt x="51" y="484"/>
                    </a:lnTo>
                    <a:lnTo>
                      <a:pt x="51" y="484"/>
                    </a:lnTo>
                    <a:lnTo>
                      <a:pt x="51" y="484"/>
                    </a:lnTo>
                    <a:lnTo>
                      <a:pt x="51" y="484"/>
                    </a:lnTo>
                    <a:lnTo>
                      <a:pt x="52" y="485"/>
                    </a:lnTo>
                    <a:lnTo>
                      <a:pt x="52" y="485"/>
                    </a:lnTo>
                    <a:lnTo>
                      <a:pt x="52" y="485"/>
                    </a:lnTo>
                    <a:lnTo>
                      <a:pt x="52" y="485"/>
                    </a:lnTo>
                    <a:lnTo>
                      <a:pt x="52" y="485"/>
                    </a:lnTo>
                    <a:lnTo>
                      <a:pt x="52" y="485"/>
                    </a:lnTo>
                    <a:lnTo>
                      <a:pt x="52" y="485"/>
                    </a:lnTo>
                    <a:lnTo>
                      <a:pt x="52" y="485"/>
                    </a:lnTo>
                    <a:lnTo>
                      <a:pt x="52" y="485"/>
                    </a:lnTo>
                    <a:lnTo>
                      <a:pt x="52" y="485"/>
                    </a:lnTo>
                    <a:lnTo>
                      <a:pt x="52" y="485"/>
                    </a:lnTo>
                    <a:lnTo>
                      <a:pt x="52" y="485"/>
                    </a:lnTo>
                    <a:lnTo>
                      <a:pt x="52" y="485"/>
                    </a:lnTo>
                    <a:lnTo>
                      <a:pt x="52" y="485"/>
                    </a:lnTo>
                    <a:lnTo>
                      <a:pt x="52"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4" y="485"/>
                    </a:lnTo>
                    <a:lnTo>
                      <a:pt x="54" y="485"/>
                    </a:lnTo>
                    <a:lnTo>
                      <a:pt x="54" y="485"/>
                    </a:lnTo>
                    <a:lnTo>
                      <a:pt x="54" y="488"/>
                    </a:lnTo>
                    <a:lnTo>
                      <a:pt x="54" y="488"/>
                    </a:lnTo>
                    <a:lnTo>
                      <a:pt x="54" y="488"/>
                    </a:lnTo>
                    <a:lnTo>
                      <a:pt x="54" y="488"/>
                    </a:lnTo>
                    <a:lnTo>
                      <a:pt x="54" y="488"/>
                    </a:lnTo>
                    <a:lnTo>
                      <a:pt x="54" y="488"/>
                    </a:lnTo>
                    <a:lnTo>
                      <a:pt x="54" y="488"/>
                    </a:lnTo>
                    <a:lnTo>
                      <a:pt x="54" y="488"/>
                    </a:lnTo>
                    <a:lnTo>
                      <a:pt x="54" y="488"/>
                    </a:lnTo>
                    <a:lnTo>
                      <a:pt x="54" y="488"/>
                    </a:lnTo>
                    <a:lnTo>
                      <a:pt x="54" y="488"/>
                    </a:lnTo>
                    <a:lnTo>
                      <a:pt x="54" y="488"/>
                    </a:lnTo>
                    <a:lnTo>
                      <a:pt x="55" y="488"/>
                    </a:lnTo>
                    <a:lnTo>
                      <a:pt x="55" y="488"/>
                    </a:lnTo>
                    <a:lnTo>
                      <a:pt x="55" y="488"/>
                    </a:lnTo>
                    <a:lnTo>
                      <a:pt x="55" y="488"/>
                    </a:lnTo>
                    <a:lnTo>
                      <a:pt x="55" y="488"/>
                    </a:lnTo>
                    <a:lnTo>
                      <a:pt x="55" y="488"/>
                    </a:lnTo>
                    <a:lnTo>
                      <a:pt x="55" y="488"/>
                    </a:lnTo>
                    <a:lnTo>
                      <a:pt x="55" y="488"/>
                    </a:lnTo>
                    <a:lnTo>
                      <a:pt x="55" y="488"/>
                    </a:lnTo>
                    <a:lnTo>
                      <a:pt x="55" y="488"/>
                    </a:lnTo>
                    <a:lnTo>
                      <a:pt x="55" y="488"/>
                    </a:lnTo>
                    <a:lnTo>
                      <a:pt x="55" y="488"/>
                    </a:lnTo>
                    <a:lnTo>
                      <a:pt x="55" y="488"/>
                    </a:lnTo>
                    <a:lnTo>
                      <a:pt x="55" y="488"/>
                    </a:lnTo>
                    <a:lnTo>
                      <a:pt x="55" y="488"/>
                    </a:lnTo>
                    <a:lnTo>
                      <a:pt x="56" y="488"/>
                    </a:lnTo>
                    <a:lnTo>
                      <a:pt x="56" y="488"/>
                    </a:lnTo>
                    <a:lnTo>
                      <a:pt x="56" y="488"/>
                    </a:lnTo>
                    <a:lnTo>
                      <a:pt x="56" y="488"/>
                    </a:lnTo>
                    <a:lnTo>
                      <a:pt x="56" y="488"/>
                    </a:lnTo>
                    <a:lnTo>
                      <a:pt x="56" y="488"/>
                    </a:lnTo>
                    <a:lnTo>
                      <a:pt x="56" y="488"/>
                    </a:lnTo>
                    <a:lnTo>
                      <a:pt x="56" y="488"/>
                    </a:lnTo>
                    <a:lnTo>
                      <a:pt x="56" y="488"/>
                    </a:lnTo>
                    <a:lnTo>
                      <a:pt x="56" y="488"/>
                    </a:lnTo>
                    <a:lnTo>
                      <a:pt x="56" y="488"/>
                    </a:lnTo>
                    <a:lnTo>
                      <a:pt x="56" y="488"/>
                    </a:lnTo>
                    <a:lnTo>
                      <a:pt x="56" y="488"/>
                    </a:lnTo>
                    <a:lnTo>
                      <a:pt x="56" y="488"/>
                    </a:lnTo>
                    <a:lnTo>
                      <a:pt x="56"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8" y="488"/>
                    </a:lnTo>
                    <a:lnTo>
                      <a:pt x="58" y="488"/>
                    </a:lnTo>
                    <a:lnTo>
                      <a:pt x="58" y="488"/>
                    </a:lnTo>
                    <a:lnTo>
                      <a:pt x="58" y="488"/>
                    </a:lnTo>
                    <a:lnTo>
                      <a:pt x="58" y="488"/>
                    </a:lnTo>
                    <a:lnTo>
                      <a:pt x="58" y="488"/>
                    </a:lnTo>
                    <a:lnTo>
                      <a:pt x="58" y="488"/>
                    </a:lnTo>
                    <a:lnTo>
                      <a:pt x="58" y="488"/>
                    </a:lnTo>
                    <a:lnTo>
                      <a:pt x="58" y="488"/>
                    </a:lnTo>
                    <a:lnTo>
                      <a:pt x="58" y="488"/>
                    </a:lnTo>
                    <a:lnTo>
                      <a:pt x="58" y="488"/>
                    </a:lnTo>
                    <a:lnTo>
                      <a:pt x="58" y="488"/>
                    </a:lnTo>
                    <a:lnTo>
                      <a:pt x="58" y="488"/>
                    </a:lnTo>
                    <a:lnTo>
                      <a:pt x="58" y="488"/>
                    </a:lnTo>
                    <a:lnTo>
                      <a:pt x="58" y="488"/>
                    </a:lnTo>
                    <a:lnTo>
                      <a:pt x="59" y="489"/>
                    </a:lnTo>
                    <a:lnTo>
                      <a:pt x="59" y="489"/>
                    </a:lnTo>
                    <a:lnTo>
                      <a:pt x="59" y="489"/>
                    </a:lnTo>
                    <a:lnTo>
                      <a:pt x="59" y="489"/>
                    </a:lnTo>
                    <a:lnTo>
                      <a:pt x="59" y="489"/>
                    </a:lnTo>
                    <a:lnTo>
                      <a:pt x="59" y="489"/>
                    </a:lnTo>
                    <a:lnTo>
                      <a:pt x="59" y="489"/>
                    </a:lnTo>
                    <a:lnTo>
                      <a:pt x="59" y="489"/>
                    </a:lnTo>
                    <a:lnTo>
                      <a:pt x="59" y="489"/>
                    </a:lnTo>
                    <a:lnTo>
                      <a:pt x="59" y="489"/>
                    </a:lnTo>
                    <a:lnTo>
                      <a:pt x="59" y="489"/>
                    </a:lnTo>
                    <a:lnTo>
                      <a:pt x="59" y="489"/>
                    </a:lnTo>
                    <a:lnTo>
                      <a:pt x="59" y="489"/>
                    </a:lnTo>
                    <a:lnTo>
                      <a:pt x="59" y="489"/>
                    </a:lnTo>
                    <a:lnTo>
                      <a:pt x="59" y="489"/>
                    </a:lnTo>
                    <a:lnTo>
                      <a:pt x="60" y="489"/>
                    </a:lnTo>
                    <a:lnTo>
                      <a:pt x="60" y="489"/>
                    </a:lnTo>
                    <a:lnTo>
                      <a:pt x="60" y="489"/>
                    </a:lnTo>
                    <a:lnTo>
                      <a:pt x="60" y="489"/>
                    </a:lnTo>
                    <a:lnTo>
                      <a:pt x="60" y="489"/>
                    </a:lnTo>
                    <a:lnTo>
                      <a:pt x="60" y="489"/>
                    </a:lnTo>
                    <a:lnTo>
                      <a:pt x="60" y="489"/>
                    </a:lnTo>
                    <a:lnTo>
                      <a:pt x="60" y="489"/>
                    </a:lnTo>
                    <a:lnTo>
                      <a:pt x="60" y="489"/>
                    </a:lnTo>
                    <a:lnTo>
                      <a:pt x="60" y="489"/>
                    </a:lnTo>
                    <a:lnTo>
                      <a:pt x="60" y="489"/>
                    </a:lnTo>
                    <a:lnTo>
                      <a:pt x="60" y="489"/>
                    </a:lnTo>
                    <a:lnTo>
                      <a:pt x="60" y="489"/>
                    </a:lnTo>
                    <a:lnTo>
                      <a:pt x="60" y="489"/>
                    </a:lnTo>
                    <a:lnTo>
                      <a:pt x="60" y="489"/>
                    </a:lnTo>
                    <a:lnTo>
                      <a:pt x="61" y="489"/>
                    </a:lnTo>
                    <a:lnTo>
                      <a:pt x="61" y="489"/>
                    </a:lnTo>
                    <a:lnTo>
                      <a:pt x="61" y="489"/>
                    </a:lnTo>
                    <a:lnTo>
                      <a:pt x="61" y="489"/>
                    </a:lnTo>
                    <a:lnTo>
                      <a:pt x="61" y="489"/>
                    </a:lnTo>
                    <a:lnTo>
                      <a:pt x="61" y="489"/>
                    </a:lnTo>
                    <a:lnTo>
                      <a:pt x="61" y="489"/>
                    </a:lnTo>
                    <a:lnTo>
                      <a:pt x="61" y="489"/>
                    </a:lnTo>
                    <a:lnTo>
                      <a:pt x="61" y="489"/>
                    </a:lnTo>
                    <a:lnTo>
                      <a:pt x="61" y="489"/>
                    </a:lnTo>
                    <a:lnTo>
                      <a:pt x="61" y="488"/>
                    </a:lnTo>
                    <a:lnTo>
                      <a:pt x="61" y="488"/>
                    </a:lnTo>
                    <a:lnTo>
                      <a:pt x="61" y="488"/>
                    </a:lnTo>
                    <a:lnTo>
                      <a:pt x="61" y="488"/>
                    </a:lnTo>
                    <a:lnTo>
                      <a:pt x="61" y="488"/>
                    </a:lnTo>
                    <a:lnTo>
                      <a:pt x="61" y="488"/>
                    </a:lnTo>
                    <a:lnTo>
                      <a:pt x="61" y="488"/>
                    </a:lnTo>
                    <a:lnTo>
                      <a:pt x="61" y="488"/>
                    </a:lnTo>
                    <a:lnTo>
                      <a:pt x="61" y="488"/>
                    </a:lnTo>
                    <a:lnTo>
                      <a:pt x="61" y="488"/>
                    </a:lnTo>
                    <a:lnTo>
                      <a:pt x="61" y="488"/>
                    </a:lnTo>
                    <a:lnTo>
                      <a:pt x="61" y="488"/>
                    </a:lnTo>
                    <a:lnTo>
                      <a:pt x="62" y="488"/>
                    </a:lnTo>
                    <a:lnTo>
                      <a:pt x="62" y="488"/>
                    </a:lnTo>
                    <a:lnTo>
                      <a:pt x="62" y="488"/>
                    </a:lnTo>
                    <a:lnTo>
                      <a:pt x="62" y="488"/>
                    </a:lnTo>
                    <a:lnTo>
                      <a:pt x="62" y="488"/>
                    </a:lnTo>
                    <a:lnTo>
                      <a:pt x="62" y="488"/>
                    </a:lnTo>
                    <a:lnTo>
                      <a:pt x="62" y="488"/>
                    </a:lnTo>
                    <a:lnTo>
                      <a:pt x="62" y="488"/>
                    </a:lnTo>
                    <a:lnTo>
                      <a:pt x="62" y="488"/>
                    </a:lnTo>
                    <a:lnTo>
                      <a:pt x="62" y="488"/>
                    </a:lnTo>
                    <a:lnTo>
                      <a:pt x="62" y="488"/>
                    </a:lnTo>
                    <a:lnTo>
                      <a:pt x="62" y="488"/>
                    </a:lnTo>
                    <a:lnTo>
                      <a:pt x="62" y="488"/>
                    </a:lnTo>
                    <a:lnTo>
                      <a:pt x="62" y="488"/>
                    </a:lnTo>
                    <a:lnTo>
                      <a:pt x="62" y="488"/>
                    </a:lnTo>
                    <a:lnTo>
                      <a:pt x="63" y="488"/>
                    </a:lnTo>
                    <a:lnTo>
                      <a:pt x="63" y="488"/>
                    </a:lnTo>
                    <a:lnTo>
                      <a:pt x="63" y="488"/>
                    </a:lnTo>
                    <a:lnTo>
                      <a:pt x="63" y="488"/>
                    </a:lnTo>
                    <a:lnTo>
                      <a:pt x="63" y="488"/>
                    </a:lnTo>
                    <a:lnTo>
                      <a:pt x="63" y="488"/>
                    </a:lnTo>
                    <a:lnTo>
                      <a:pt x="63" y="488"/>
                    </a:lnTo>
                    <a:lnTo>
                      <a:pt x="63" y="488"/>
                    </a:lnTo>
                    <a:lnTo>
                      <a:pt x="63" y="488"/>
                    </a:lnTo>
                    <a:lnTo>
                      <a:pt x="63" y="488"/>
                    </a:lnTo>
                    <a:lnTo>
                      <a:pt x="63" y="488"/>
                    </a:lnTo>
                    <a:lnTo>
                      <a:pt x="63" y="488"/>
                    </a:lnTo>
                    <a:lnTo>
                      <a:pt x="63" y="488"/>
                    </a:lnTo>
                    <a:lnTo>
                      <a:pt x="63" y="489"/>
                    </a:lnTo>
                    <a:lnTo>
                      <a:pt x="63" y="489"/>
                    </a:lnTo>
                    <a:lnTo>
                      <a:pt x="64" y="489"/>
                    </a:lnTo>
                    <a:lnTo>
                      <a:pt x="64" y="489"/>
                    </a:lnTo>
                    <a:lnTo>
                      <a:pt x="64" y="489"/>
                    </a:lnTo>
                    <a:lnTo>
                      <a:pt x="64" y="489"/>
                    </a:lnTo>
                    <a:lnTo>
                      <a:pt x="64" y="489"/>
                    </a:lnTo>
                    <a:lnTo>
                      <a:pt x="64" y="489"/>
                    </a:lnTo>
                    <a:lnTo>
                      <a:pt x="64" y="489"/>
                    </a:lnTo>
                    <a:lnTo>
                      <a:pt x="64" y="489"/>
                    </a:lnTo>
                    <a:lnTo>
                      <a:pt x="64" y="489"/>
                    </a:lnTo>
                    <a:lnTo>
                      <a:pt x="64" y="489"/>
                    </a:lnTo>
                    <a:lnTo>
                      <a:pt x="64" y="489"/>
                    </a:lnTo>
                    <a:lnTo>
                      <a:pt x="64" y="489"/>
                    </a:lnTo>
                    <a:lnTo>
                      <a:pt x="64" y="489"/>
                    </a:lnTo>
                    <a:lnTo>
                      <a:pt x="64" y="489"/>
                    </a:lnTo>
                    <a:lnTo>
                      <a:pt x="64"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6" y="485"/>
                    </a:lnTo>
                    <a:lnTo>
                      <a:pt x="66" y="485"/>
                    </a:lnTo>
                    <a:lnTo>
                      <a:pt x="66" y="485"/>
                    </a:lnTo>
                    <a:lnTo>
                      <a:pt x="66" y="485"/>
                    </a:lnTo>
                    <a:lnTo>
                      <a:pt x="66" y="485"/>
                    </a:lnTo>
                    <a:lnTo>
                      <a:pt x="66" y="485"/>
                    </a:lnTo>
                    <a:lnTo>
                      <a:pt x="66" y="485"/>
                    </a:lnTo>
                    <a:lnTo>
                      <a:pt x="66" y="485"/>
                    </a:lnTo>
                    <a:lnTo>
                      <a:pt x="66" y="485"/>
                    </a:lnTo>
                    <a:lnTo>
                      <a:pt x="66" y="485"/>
                    </a:lnTo>
                    <a:lnTo>
                      <a:pt x="66" y="485"/>
                    </a:lnTo>
                    <a:lnTo>
                      <a:pt x="66" y="485"/>
                    </a:lnTo>
                    <a:lnTo>
                      <a:pt x="66" y="485"/>
                    </a:lnTo>
                    <a:lnTo>
                      <a:pt x="66" y="485"/>
                    </a:lnTo>
                    <a:lnTo>
                      <a:pt x="66" y="485"/>
                    </a:lnTo>
                    <a:lnTo>
                      <a:pt x="67" y="485"/>
                    </a:lnTo>
                    <a:lnTo>
                      <a:pt x="67" y="485"/>
                    </a:lnTo>
                    <a:lnTo>
                      <a:pt x="67" y="485"/>
                    </a:lnTo>
                    <a:lnTo>
                      <a:pt x="67" y="485"/>
                    </a:lnTo>
                    <a:lnTo>
                      <a:pt x="67" y="485"/>
                    </a:lnTo>
                    <a:lnTo>
                      <a:pt x="67" y="485"/>
                    </a:lnTo>
                    <a:lnTo>
                      <a:pt x="67" y="485"/>
                    </a:lnTo>
                    <a:lnTo>
                      <a:pt x="67" y="485"/>
                    </a:lnTo>
                    <a:lnTo>
                      <a:pt x="67" y="485"/>
                    </a:lnTo>
                    <a:lnTo>
                      <a:pt x="67" y="485"/>
                    </a:lnTo>
                    <a:lnTo>
                      <a:pt x="67" y="485"/>
                    </a:lnTo>
                    <a:lnTo>
                      <a:pt x="67" y="485"/>
                    </a:lnTo>
                    <a:lnTo>
                      <a:pt x="67" y="485"/>
                    </a:lnTo>
                    <a:lnTo>
                      <a:pt x="67" y="485"/>
                    </a:lnTo>
                    <a:lnTo>
                      <a:pt x="67" y="485"/>
                    </a:lnTo>
                    <a:lnTo>
                      <a:pt x="68" y="485"/>
                    </a:lnTo>
                    <a:lnTo>
                      <a:pt x="68" y="485"/>
                    </a:lnTo>
                    <a:lnTo>
                      <a:pt x="68" y="485"/>
                    </a:lnTo>
                    <a:lnTo>
                      <a:pt x="68" y="485"/>
                    </a:lnTo>
                    <a:lnTo>
                      <a:pt x="68" y="485"/>
                    </a:lnTo>
                    <a:lnTo>
                      <a:pt x="68" y="485"/>
                    </a:lnTo>
                    <a:lnTo>
                      <a:pt x="68" y="485"/>
                    </a:lnTo>
                    <a:lnTo>
                      <a:pt x="68" y="485"/>
                    </a:lnTo>
                    <a:lnTo>
                      <a:pt x="68" y="485"/>
                    </a:lnTo>
                    <a:lnTo>
                      <a:pt x="68" y="485"/>
                    </a:lnTo>
                    <a:lnTo>
                      <a:pt x="68" y="483"/>
                    </a:lnTo>
                    <a:lnTo>
                      <a:pt x="68" y="483"/>
                    </a:lnTo>
                    <a:lnTo>
                      <a:pt x="68" y="483"/>
                    </a:lnTo>
                    <a:lnTo>
                      <a:pt x="68" y="483"/>
                    </a:lnTo>
                    <a:lnTo>
                      <a:pt x="68"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70" y="483"/>
                    </a:lnTo>
                    <a:lnTo>
                      <a:pt x="70" y="483"/>
                    </a:lnTo>
                    <a:lnTo>
                      <a:pt x="70" y="483"/>
                    </a:lnTo>
                    <a:lnTo>
                      <a:pt x="70" y="483"/>
                    </a:lnTo>
                    <a:lnTo>
                      <a:pt x="70" y="483"/>
                    </a:lnTo>
                    <a:lnTo>
                      <a:pt x="70" y="483"/>
                    </a:lnTo>
                    <a:lnTo>
                      <a:pt x="70" y="483"/>
                    </a:lnTo>
                    <a:lnTo>
                      <a:pt x="70" y="483"/>
                    </a:lnTo>
                    <a:lnTo>
                      <a:pt x="70" y="483"/>
                    </a:lnTo>
                    <a:lnTo>
                      <a:pt x="70" y="483"/>
                    </a:lnTo>
                    <a:lnTo>
                      <a:pt x="70" y="483"/>
                    </a:lnTo>
                    <a:lnTo>
                      <a:pt x="70" y="483"/>
                    </a:lnTo>
                    <a:lnTo>
                      <a:pt x="70" y="483"/>
                    </a:lnTo>
                    <a:lnTo>
                      <a:pt x="70" y="483"/>
                    </a:lnTo>
                    <a:lnTo>
                      <a:pt x="70" y="483"/>
                    </a:lnTo>
                    <a:lnTo>
                      <a:pt x="71" y="483"/>
                    </a:lnTo>
                    <a:lnTo>
                      <a:pt x="71" y="483"/>
                    </a:lnTo>
                    <a:lnTo>
                      <a:pt x="71" y="483"/>
                    </a:lnTo>
                    <a:lnTo>
                      <a:pt x="71" y="483"/>
                    </a:lnTo>
                    <a:lnTo>
                      <a:pt x="71" y="483"/>
                    </a:lnTo>
                    <a:lnTo>
                      <a:pt x="71" y="483"/>
                    </a:lnTo>
                    <a:lnTo>
                      <a:pt x="71" y="483"/>
                    </a:lnTo>
                    <a:lnTo>
                      <a:pt x="71" y="483"/>
                    </a:lnTo>
                    <a:lnTo>
                      <a:pt x="71" y="483"/>
                    </a:lnTo>
                    <a:lnTo>
                      <a:pt x="71" y="483"/>
                    </a:lnTo>
                    <a:lnTo>
                      <a:pt x="71" y="483"/>
                    </a:lnTo>
                    <a:lnTo>
                      <a:pt x="71" y="483"/>
                    </a:lnTo>
                    <a:lnTo>
                      <a:pt x="71" y="483"/>
                    </a:lnTo>
                    <a:lnTo>
                      <a:pt x="71" y="483"/>
                    </a:lnTo>
                    <a:lnTo>
                      <a:pt x="71" y="483"/>
                    </a:lnTo>
                    <a:lnTo>
                      <a:pt x="72" y="483"/>
                    </a:lnTo>
                    <a:lnTo>
                      <a:pt x="72" y="483"/>
                    </a:lnTo>
                    <a:lnTo>
                      <a:pt x="72" y="483"/>
                    </a:lnTo>
                    <a:lnTo>
                      <a:pt x="72" y="483"/>
                    </a:lnTo>
                    <a:lnTo>
                      <a:pt x="72" y="483"/>
                    </a:lnTo>
                    <a:lnTo>
                      <a:pt x="72" y="483"/>
                    </a:lnTo>
                    <a:lnTo>
                      <a:pt x="72" y="483"/>
                    </a:lnTo>
                    <a:lnTo>
                      <a:pt x="72" y="483"/>
                    </a:lnTo>
                    <a:lnTo>
                      <a:pt x="72" y="483"/>
                    </a:lnTo>
                    <a:lnTo>
                      <a:pt x="72" y="483"/>
                    </a:lnTo>
                    <a:lnTo>
                      <a:pt x="72" y="483"/>
                    </a:lnTo>
                    <a:lnTo>
                      <a:pt x="72" y="483"/>
                    </a:lnTo>
                    <a:lnTo>
                      <a:pt x="72" y="483"/>
                    </a:lnTo>
                    <a:lnTo>
                      <a:pt x="72" y="483"/>
                    </a:lnTo>
                    <a:lnTo>
                      <a:pt x="72"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4" y="483"/>
                    </a:lnTo>
                    <a:lnTo>
                      <a:pt x="74" y="483"/>
                    </a:lnTo>
                    <a:lnTo>
                      <a:pt x="74" y="483"/>
                    </a:lnTo>
                    <a:lnTo>
                      <a:pt x="74" y="483"/>
                    </a:lnTo>
                    <a:lnTo>
                      <a:pt x="74" y="483"/>
                    </a:lnTo>
                    <a:lnTo>
                      <a:pt x="74" y="483"/>
                    </a:lnTo>
                    <a:lnTo>
                      <a:pt x="74" y="483"/>
                    </a:lnTo>
                    <a:lnTo>
                      <a:pt x="74" y="483"/>
                    </a:lnTo>
                    <a:lnTo>
                      <a:pt x="74" y="483"/>
                    </a:lnTo>
                    <a:lnTo>
                      <a:pt x="74" y="483"/>
                    </a:lnTo>
                    <a:lnTo>
                      <a:pt x="74" y="483"/>
                    </a:lnTo>
                    <a:lnTo>
                      <a:pt x="74" y="483"/>
                    </a:lnTo>
                    <a:lnTo>
                      <a:pt x="74" y="483"/>
                    </a:lnTo>
                    <a:lnTo>
                      <a:pt x="74" y="483"/>
                    </a:lnTo>
                    <a:lnTo>
                      <a:pt x="74" y="483"/>
                    </a:lnTo>
                    <a:lnTo>
                      <a:pt x="75" y="483"/>
                    </a:lnTo>
                    <a:lnTo>
                      <a:pt x="75" y="483"/>
                    </a:lnTo>
                    <a:lnTo>
                      <a:pt x="75" y="483"/>
                    </a:lnTo>
                    <a:lnTo>
                      <a:pt x="75" y="483"/>
                    </a:lnTo>
                    <a:lnTo>
                      <a:pt x="75" y="483"/>
                    </a:lnTo>
                    <a:lnTo>
                      <a:pt x="75" y="483"/>
                    </a:lnTo>
                    <a:lnTo>
                      <a:pt x="75" y="483"/>
                    </a:lnTo>
                    <a:lnTo>
                      <a:pt x="75" y="483"/>
                    </a:lnTo>
                    <a:lnTo>
                      <a:pt x="75" y="483"/>
                    </a:lnTo>
                    <a:lnTo>
                      <a:pt x="75" y="483"/>
                    </a:lnTo>
                    <a:lnTo>
                      <a:pt x="75" y="483"/>
                    </a:lnTo>
                    <a:lnTo>
                      <a:pt x="75" y="483"/>
                    </a:lnTo>
                    <a:lnTo>
                      <a:pt x="75" y="483"/>
                    </a:lnTo>
                    <a:lnTo>
                      <a:pt x="75" y="483"/>
                    </a:lnTo>
                    <a:lnTo>
                      <a:pt x="75" y="483"/>
                    </a:lnTo>
                    <a:lnTo>
                      <a:pt x="76" y="483"/>
                    </a:lnTo>
                    <a:lnTo>
                      <a:pt x="76" y="483"/>
                    </a:lnTo>
                    <a:lnTo>
                      <a:pt x="76" y="483"/>
                    </a:lnTo>
                    <a:lnTo>
                      <a:pt x="76" y="483"/>
                    </a:lnTo>
                    <a:lnTo>
                      <a:pt x="76" y="483"/>
                    </a:lnTo>
                    <a:lnTo>
                      <a:pt x="76" y="483"/>
                    </a:lnTo>
                    <a:lnTo>
                      <a:pt x="76" y="483"/>
                    </a:lnTo>
                    <a:lnTo>
                      <a:pt x="76" y="483"/>
                    </a:lnTo>
                    <a:lnTo>
                      <a:pt x="76" y="483"/>
                    </a:lnTo>
                    <a:lnTo>
                      <a:pt x="76" y="483"/>
                    </a:lnTo>
                    <a:lnTo>
                      <a:pt x="76" y="483"/>
                    </a:lnTo>
                    <a:lnTo>
                      <a:pt x="76" y="483"/>
                    </a:lnTo>
                    <a:lnTo>
                      <a:pt x="76" y="483"/>
                    </a:lnTo>
                    <a:lnTo>
                      <a:pt x="76" y="483"/>
                    </a:lnTo>
                    <a:lnTo>
                      <a:pt x="76"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8" y="483"/>
                    </a:lnTo>
                    <a:lnTo>
                      <a:pt x="78" y="483"/>
                    </a:lnTo>
                    <a:lnTo>
                      <a:pt x="78" y="483"/>
                    </a:lnTo>
                    <a:lnTo>
                      <a:pt x="78" y="483"/>
                    </a:lnTo>
                    <a:lnTo>
                      <a:pt x="78" y="483"/>
                    </a:lnTo>
                    <a:lnTo>
                      <a:pt x="78" y="483"/>
                    </a:lnTo>
                    <a:lnTo>
                      <a:pt x="78" y="483"/>
                    </a:lnTo>
                    <a:lnTo>
                      <a:pt x="78" y="483"/>
                    </a:lnTo>
                    <a:lnTo>
                      <a:pt x="78" y="483"/>
                    </a:lnTo>
                    <a:lnTo>
                      <a:pt x="78" y="483"/>
                    </a:lnTo>
                    <a:lnTo>
                      <a:pt x="78" y="483"/>
                    </a:lnTo>
                    <a:lnTo>
                      <a:pt x="78" y="483"/>
                    </a:lnTo>
                    <a:lnTo>
                      <a:pt x="78" y="483"/>
                    </a:lnTo>
                    <a:lnTo>
                      <a:pt x="78" y="483"/>
                    </a:lnTo>
                    <a:lnTo>
                      <a:pt x="78" y="483"/>
                    </a:lnTo>
                    <a:lnTo>
                      <a:pt x="79" y="483"/>
                    </a:lnTo>
                    <a:lnTo>
                      <a:pt x="79" y="483"/>
                    </a:lnTo>
                    <a:lnTo>
                      <a:pt x="79" y="483"/>
                    </a:lnTo>
                    <a:lnTo>
                      <a:pt x="79" y="483"/>
                    </a:lnTo>
                    <a:lnTo>
                      <a:pt x="79" y="483"/>
                    </a:lnTo>
                    <a:lnTo>
                      <a:pt x="79" y="483"/>
                    </a:lnTo>
                    <a:lnTo>
                      <a:pt x="79" y="483"/>
                    </a:lnTo>
                    <a:lnTo>
                      <a:pt x="79" y="483"/>
                    </a:lnTo>
                    <a:lnTo>
                      <a:pt x="79" y="483"/>
                    </a:lnTo>
                    <a:lnTo>
                      <a:pt x="79" y="483"/>
                    </a:lnTo>
                    <a:lnTo>
                      <a:pt x="79" y="483"/>
                    </a:lnTo>
                    <a:lnTo>
                      <a:pt x="79" y="483"/>
                    </a:lnTo>
                    <a:lnTo>
                      <a:pt x="79" y="483"/>
                    </a:lnTo>
                    <a:lnTo>
                      <a:pt x="79" y="483"/>
                    </a:lnTo>
                    <a:lnTo>
                      <a:pt x="79" y="483"/>
                    </a:lnTo>
                    <a:lnTo>
                      <a:pt x="80" y="483"/>
                    </a:lnTo>
                    <a:lnTo>
                      <a:pt x="80" y="483"/>
                    </a:lnTo>
                    <a:lnTo>
                      <a:pt x="80" y="483"/>
                    </a:lnTo>
                    <a:lnTo>
                      <a:pt x="80" y="483"/>
                    </a:lnTo>
                    <a:lnTo>
                      <a:pt x="80" y="483"/>
                    </a:lnTo>
                    <a:lnTo>
                      <a:pt x="80" y="483"/>
                    </a:lnTo>
                    <a:lnTo>
                      <a:pt x="80" y="483"/>
                    </a:lnTo>
                    <a:lnTo>
                      <a:pt x="80" y="483"/>
                    </a:lnTo>
                    <a:lnTo>
                      <a:pt x="80" y="484"/>
                    </a:lnTo>
                    <a:lnTo>
                      <a:pt x="80" y="484"/>
                    </a:lnTo>
                    <a:lnTo>
                      <a:pt x="80" y="484"/>
                    </a:lnTo>
                    <a:lnTo>
                      <a:pt x="80" y="484"/>
                    </a:lnTo>
                    <a:lnTo>
                      <a:pt x="80" y="484"/>
                    </a:lnTo>
                    <a:lnTo>
                      <a:pt x="80" y="484"/>
                    </a:lnTo>
                    <a:lnTo>
                      <a:pt x="80"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2" y="484"/>
                    </a:lnTo>
                    <a:lnTo>
                      <a:pt x="82" y="484"/>
                    </a:lnTo>
                    <a:lnTo>
                      <a:pt x="82" y="484"/>
                    </a:lnTo>
                    <a:lnTo>
                      <a:pt x="82" y="484"/>
                    </a:lnTo>
                    <a:lnTo>
                      <a:pt x="82" y="484"/>
                    </a:lnTo>
                    <a:lnTo>
                      <a:pt x="82" y="484"/>
                    </a:lnTo>
                    <a:lnTo>
                      <a:pt x="82" y="484"/>
                    </a:lnTo>
                    <a:lnTo>
                      <a:pt x="82" y="484"/>
                    </a:lnTo>
                    <a:lnTo>
                      <a:pt x="82" y="484"/>
                    </a:lnTo>
                    <a:lnTo>
                      <a:pt x="82" y="484"/>
                    </a:lnTo>
                    <a:lnTo>
                      <a:pt x="82" y="486"/>
                    </a:lnTo>
                    <a:lnTo>
                      <a:pt x="82" y="486"/>
                    </a:lnTo>
                    <a:lnTo>
                      <a:pt x="82" y="486"/>
                    </a:lnTo>
                    <a:lnTo>
                      <a:pt x="82" y="486"/>
                    </a:lnTo>
                    <a:lnTo>
                      <a:pt x="82" y="486"/>
                    </a:lnTo>
                    <a:lnTo>
                      <a:pt x="83" y="486"/>
                    </a:lnTo>
                    <a:lnTo>
                      <a:pt x="83" y="486"/>
                    </a:lnTo>
                    <a:lnTo>
                      <a:pt x="83" y="486"/>
                    </a:lnTo>
                    <a:lnTo>
                      <a:pt x="83" y="486"/>
                    </a:lnTo>
                    <a:lnTo>
                      <a:pt x="83" y="486"/>
                    </a:lnTo>
                    <a:lnTo>
                      <a:pt x="83" y="486"/>
                    </a:lnTo>
                    <a:lnTo>
                      <a:pt x="83" y="486"/>
                    </a:lnTo>
                    <a:lnTo>
                      <a:pt x="83" y="486"/>
                    </a:lnTo>
                    <a:lnTo>
                      <a:pt x="83" y="486"/>
                    </a:lnTo>
                    <a:lnTo>
                      <a:pt x="83" y="486"/>
                    </a:lnTo>
                    <a:lnTo>
                      <a:pt x="83" y="486"/>
                    </a:lnTo>
                    <a:lnTo>
                      <a:pt x="83" y="486"/>
                    </a:lnTo>
                    <a:lnTo>
                      <a:pt x="83" y="486"/>
                    </a:lnTo>
                    <a:lnTo>
                      <a:pt x="83" y="486"/>
                    </a:lnTo>
                    <a:lnTo>
                      <a:pt x="83" y="486"/>
                    </a:lnTo>
                    <a:lnTo>
                      <a:pt x="84" y="486"/>
                    </a:lnTo>
                    <a:lnTo>
                      <a:pt x="84" y="486"/>
                    </a:lnTo>
                    <a:lnTo>
                      <a:pt x="84" y="486"/>
                    </a:lnTo>
                    <a:lnTo>
                      <a:pt x="84" y="486"/>
                    </a:lnTo>
                    <a:lnTo>
                      <a:pt x="84" y="486"/>
                    </a:lnTo>
                    <a:lnTo>
                      <a:pt x="84" y="486"/>
                    </a:lnTo>
                    <a:lnTo>
                      <a:pt x="84" y="486"/>
                    </a:lnTo>
                    <a:lnTo>
                      <a:pt x="84" y="486"/>
                    </a:lnTo>
                    <a:lnTo>
                      <a:pt x="84" y="486"/>
                    </a:lnTo>
                    <a:lnTo>
                      <a:pt x="84" y="486"/>
                    </a:lnTo>
                    <a:lnTo>
                      <a:pt x="84" y="486"/>
                    </a:lnTo>
                    <a:lnTo>
                      <a:pt x="84" y="486"/>
                    </a:lnTo>
                    <a:lnTo>
                      <a:pt x="84" y="486"/>
                    </a:lnTo>
                    <a:lnTo>
                      <a:pt x="84" y="486"/>
                    </a:lnTo>
                    <a:lnTo>
                      <a:pt x="84" y="486"/>
                    </a:lnTo>
                    <a:lnTo>
                      <a:pt x="85" y="486"/>
                    </a:lnTo>
                    <a:lnTo>
                      <a:pt x="85" y="486"/>
                    </a:lnTo>
                    <a:lnTo>
                      <a:pt x="85" y="486"/>
                    </a:lnTo>
                    <a:lnTo>
                      <a:pt x="85" y="486"/>
                    </a:lnTo>
                    <a:lnTo>
                      <a:pt x="85" y="486"/>
                    </a:lnTo>
                    <a:lnTo>
                      <a:pt x="85" y="487"/>
                    </a:lnTo>
                    <a:lnTo>
                      <a:pt x="85" y="487"/>
                    </a:lnTo>
                    <a:lnTo>
                      <a:pt x="85" y="487"/>
                    </a:lnTo>
                    <a:lnTo>
                      <a:pt x="85" y="487"/>
                    </a:lnTo>
                    <a:lnTo>
                      <a:pt x="85" y="487"/>
                    </a:lnTo>
                    <a:lnTo>
                      <a:pt x="85" y="487"/>
                    </a:lnTo>
                    <a:lnTo>
                      <a:pt x="85" y="487"/>
                    </a:lnTo>
                    <a:lnTo>
                      <a:pt x="85" y="487"/>
                    </a:lnTo>
                    <a:lnTo>
                      <a:pt x="85" y="487"/>
                    </a:lnTo>
                    <a:lnTo>
                      <a:pt x="85" y="487"/>
                    </a:lnTo>
                    <a:lnTo>
                      <a:pt x="85" y="487"/>
                    </a:lnTo>
                    <a:lnTo>
                      <a:pt x="85" y="487"/>
                    </a:lnTo>
                    <a:lnTo>
                      <a:pt x="85" y="487"/>
                    </a:lnTo>
                    <a:lnTo>
                      <a:pt x="85" y="487"/>
                    </a:lnTo>
                    <a:lnTo>
                      <a:pt x="85" y="487"/>
                    </a:lnTo>
                    <a:lnTo>
                      <a:pt x="85" y="487"/>
                    </a:lnTo>
                    <a:lnTo>
                      <a:pt x="85" y="487"/>
                    </a:lnTo>
                    <a:lnTo>
                      <a:pt x="86" y="487"/>
                    </a:lnTo>
                    <a:lnTo>
                      <a:pt x="86" y="487"/>
                    </a:lnTo>
                    <a:lnTo>
                      <a:pt x="86" y="487"/>
                    </a:lnTo>
                    <a:lnTo>
                      <a:pt x="86" y="487"/>
                    </a:lnTo>
                    <a:lnTo>
                      <a:pt x="86" y="487"/>
                    </a:lnTo>
                    <a:lnTo>
                      <a:pt x="86" y="487"/>
                    </a:lnTo>
                    <a:lnTo>
                      <a:pt x="86" y="487"/>
                    </a:lnTo>
                    <a:lnTo>
                      <a:pt x="86" y="487"/>
                    </a:lnTo>
                    <a:lnTo>
                      <a:pt x="86" y="487"/>
                    </a:lnTo>
                    <a:lnTo>
                      <a:pt x="86" y="487"/>
                    </a:lnTo>
                    <a:lnTo>
                      <a:pt x="86" y="487"/>
                    </a:lnTo>
                    <a:lnTo>
                      <a:pt x="86" y="487"/>
                    </a:lnTo>
                    <a:lnTo>
                      <a:pt x="86" y="487"/>
                    </a:lnTo>
                    <a:lnTo>
                      <a:pt x="86" y="487"/>
                    </a:lnTo>
                    <a:lnTo>
                      <a:pt x="86" y="487"/>
                    </a:lnTo>
                    <a:lnTo>
                      <a:pt x="87" y="487"/>
                    </a:lnTo>
                    <a:lnTo>
                      <a:pt x="87" y="487"/>
                    </a:lnTo>
                    <a:lnTo>
                      <a:pt x="87" y="487"/>
                    </a:lnTo>
                    <a:lnTo>
                      <a:pt x="87" y="487"/>
                    </a:lnTo>
                    <a:lnTo>
                      <a:pt x="87" y="487"/>
                    </a:lnTo>
                    <a:lnTo>
                      <a:pt x="87" y="487"/>
                    </a:lnTo>
                    <a:lnTo>
                      <a:pt x="87" y="487"/>
                    </a:lnTo>
                    <a:lnTo>
                      <a:pt x="87" y="487"/>
                    </a:lnTo>
                    <a:lnTo>
                      <a:pt x="87" y="488"/>
                    </a:lnTo>
                    <a:lnTo>
                      <a:pt x="87" y="488"/>
                    </a:lnTo>
                    <a:lnTo>
                      <a:pt x="87" y="488"/>
                    </a:lnTo>
                    <a:lnTo>
                      <a:pt x="87" y="488"/>
                    </a:lnTo>
                    <a:lnTo>
                      <a:pt x="87" y="488"/>
                    </a:lnTo>
                    <a:lnTo>
                      <a:pt x="87" y="488"/>
                    </a:lnTo>
                    <a:lnTo>
                      <a:pt x="87" y="488"/>
                    </a:lnTo>
                    <a:lnTo>
                      <a:pt x="88" y="488"/>
                    </a:lnTo>
                    <a:lnTo>
                      <a:pt x="88" y="488"/>
                    </a:lnTo>
                    <a:lnTo>
                      <a:pt x="88" y="488"/>
                    </a:lnTo>
                    <a:lnTo>
                      <a:pt x="88" y="488"/>
                    </a:lnTo>
                    <a:lnTo>
                      <a:pt x="88" y="488"/>
                    </a:lnTo>
                    <a:lnTo>
                      <a:pt x="88" y="488"/>
                    </a:lnTo>
                    <a:lnTo>
                      <a:pt x="88" y="488"/>
                    </a:lnTo>
                    <a:lnTo>
                      <a:pt x="88" y="488"/>
                    </a:lnTo>
                    <a:lnTo>
                      <a:pt x="88" y="488"/>
                    </a:lnTo>
                    <a:lnTo>
                      <a:pt x="88" y="488"/>
                    </a:lnTo>
                    <a:lnTo>
                      <a:pt x="88" y="488"/>
                    </a:lnTo>
                    <a:lnTo>
                      <a:pt x="88" y="488"/>
                    </a:lnTo>
                    <a:lnTo>
                      <a:pt x="88" y="488"/>
                    </a:lnTo>
                    <a:lnTo>
                      <a:pt x="88" y="488"/>
                    </a:lnTo>
                    <a:lnTo>
                      <a:pt x="88"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90" y="488"/>
                    </a:lnTo>
                    <a:lnTo>
                      <a:pt x="90" y="488"/>
                    </a:lnTo>
                    <a:lnTo>
                      <a:pt x="90" y="488"/>
                    </a:lnTo>
                    <a:lnTo>
                      <a:pt x="90" y="488"/>
                    </a:lnTo>
                    <a:lnTo>
                      <a:pt x="90" y="488"/>
                    </a:lnTo>
                    <a:lnTo>
                      <a:pt x="90" y="488"/>
                    </a:lnTo>
                    <a:lnTo>
                      <a:pt x="90" y="488"/>
                    </a:lnTo>
                    <a:lnTo>
                      <a:pt x="90" y="488"/>
                    </a:lnTo>
                    <a:lnTo>
                      <a:pt x="90" y="488"/>
                    </a:lnTo>
                    <a:lnTo>
                      <a:pt x="90" y="488"/>
                    </a:lnTo>
                    <a:lnTo>
                      <a:pt x="90" y="488"/>
                    </a:lnTo>
                    <a:lnTo>
                      <a:pt x="90" y="488"/>
                    </a:lnTo>
                    <a:lnTo>
                      <a:pt x="90" y="488"/>
                    </a:lnTo>
                    <a:lnTo>
                      <a:pt x="90" y="488"/>
                    </a:lnTo>
                    <a:lnTo>
                      <a:pt x="90" y="488"/>
                    </a:lnTo>
                    <a:lnTo>
                      <a:pt x="91" y="488"/>
                    </a:lnTo>
                    <a:lnTo>
                      <a:pt x="91" y="488"/>
                    </a:lnTo>
                    <a:lnTo>
                      <a:pt x="91" y="488"/>
                    </a:lnTo>
                    <a:lnTo>
                      <a:pt x="91" y="488"/>
                    </a:lnTo>
                    <a:lnTo>
                      <a:pt x="91" y="488"/>
                    </a:lnTo>
                    <a:lnTo>
                      <a:pt x="91" y="488"/>
                    </a:lnTo>
                    <a:lnTo>
                      <a:pt x="91" y="488"/>
                    </a:lnTo>
                    <a:lnTo>
                      <a:pt x="91" y="488"/>
                    </a:lnTo>
                    <a:lnTo>
                      <a:pt x="91" y="488"/>
                    </a:lnTo>
                    <a:lnTo>
                      <a:pt x="91" y="488"/>
                    </a:lnTo>
                    <a:lnTo>
                      <a:pt x="91" y="488"/>
                    </a:lnTo>
                    <a:lnTo>
                      <a:pt x="91" y="488"/>
                    </a:lnTo>
                    <a:lnTo>
                      <a:pt x="91" y="488"/>
                    </a:lnTo>
                    <a:lnTo>
                      <a:pt x="91" y="488"/>
                    </a:lnTo>
                    <a:lnTo>
                      <a:pt x="91" y="488"/>
                    </a:lnTo>
                    <a:lnTo>
                      <a:pt x="92" y="488"/>
                    </a:lnTo>
                    <a:lnTo>
                      <a:pt x="92" y="488"/>
                    </a:lnTo>
                    <a:lnTo>
                      <a:pt x="92" y="488"/>
                    </a:lnTo>
                    <a:lnTo>
                      <a:pt x="92" y="488"/>
                    </a:lnTo>
                    <a:lnTo>
                      <a:pt x="92" y="488"/>
                    </a:lnTo>
                    <a:lnTo>
                      <a:pt x="92" y="488"/>
                    </a:lnTo>
                    <a:lnTo>
                      <a:pt x="92" y="488"/>
                    </a:lnTo>
                    <a:lnTo>
                      <a:pt x="92" y="488"/>
                    </a:lnTo>
                    <a:lnTo>
                      <a:pt x="92" y="488"/>
                    </a:lnTo>
                    <a:lnTo>
                      <a:pt x="92" y="488"/>
                    </a:lnTo>
                    <a:lnTo>
                      <a:pt x="92" y="488"/>
                    </a:lnTo>
                    <a:lnTo>
                      <a:pt x="92" y="488"/>
                    </a:lnTo>
                    <a:lnTo>
                      <a:pt x="92" y="488"/>
                    </a:lnTo>
                    <a:lnTo>
                      <a:pt x="92" y="488"/>
                    </a:lnTo>
                    <a:lnTo>
                      <a:pt x="92"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4" y="488"/>
                    </a:lnTo>
                    <a:lnTo>
                      <a:pt x="94" y="488"/>
                    </a:lnTo>
                    <a:lnTo>
                      <a:pt x="94" y="488"/>
                    </a:lnTo>
                    <a:lnTo>
                      <a:pt x="94" y="488"/>
                    </a:lnTo>
                    <a:lnTo>
                      <a:pt x="94" y="488"/>
                    </a:lnTo>
                    <a:lnTo>
                      <a:pt x="94" y="488"/>
                    </a:lnTo>
                    <a:lnTo>
                      <a:pt x="94" y="488"/>
                    </a:lnTo>
                    <a:lnTo>
                      <a:pt x="94" y="488"/>
                    </a:lnTo>
                    <a:lnTo>
                      <a:pt x="94" y="487"/>
                    </a:lnTo>
                    <a:lnTo>
                      <a:pt x="94" y="487"/>
                    </a:lnTo>
                    <a:lnTo>
                      <a:pt x="94" y="487"/>
                    </a:lnTo>
                    <a:lnTo>
                      <a:pt x="94" y="487"/>
                    </a:lnTo>
                    <a:lnTo>
                      <a:pt x="94" y="487"/>
                    </a:lnTo>
                    <a:lnTo>
                      <a:pt x="94" y="487"/>
                    </a:lnTo>
                    <a:lnTo>
                      <a:pt x="94" y="487"/>
                    </a:lnTo>
                    <a:lnTo>
                      <a:pt x="95" y="487"/>
                    </a:lnTo>
                    <a:lnTo>
                      <a:pt x="95" y="487"/>
                    </a:lnTo>
                    <a:lnTo>
                      <a:pt x="95" y="487"/>
                    </a:lnTo>
                    <a:lnTo>
                      <a:pt x="95" y="487"/>
                    </a:lnTo>
                    <a:lnTo>
                      <a:pt x="95" y="487"/>
                    </a:lnTo>
                    <a:lnTo>
                      <a:pt x="95" y="487"/>
                    </a:lnTo>
                    <a:lnTo>
                      <a:pt x="95" y="487"/>
                    </a:lnTo>
                    <a:lnTo>
                      <a:pt x="95" y="487"/>
                    </a:lnTo>
                    <a:lnTo>
                      <a:pt x="95" y="487"/>
                    </a:lnTo>
                    <a:lnTo>
                      <a:pt x="95" y="487"/>
                    </a:lnTo>
                    <a:lnTo>
                      <a:pt x="95" y="487"/>
                    </a:lnTo>
                    <a:lnTo>
                      <a:pt x="95" y="487"/>
                    </a:lnTo>
                    <a:lnTo>
                      <a:pt x="95" y="487"/>
                    </a:lnTo>
                    <a:lnTo>
                      <a:pt x="95" y="487"/>
                    </a:lnTo>
                    <a:lnTo>
                      <a:pt x="95"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5"/>
                    </a:lnTo>
                    <a:lnTo>
                      <a:pt x="96" y="485"/>
                    </a:lnTo>
                    <a:lnTo>
                      <a:pt x="96" y="485"/>
                    </a:lnTo>
                    <a:lnTo>
                      <a:pt x="96" y="485"/>
                    </a:lnTo>
                    <a:lnTo>
                      <a:pt x="96" y="485"/>
                    </a:lnTo>
                    <a:lnTo>
                      <a:pt x="97" y="485"/>
                    </a:lnTo>
                    <a:lnTo>
                      <a:pt x="97" y="485"/>
                    </a:lnTo>
                    <a:lnTo>
                      <a:pt x="97" y="485"/>
                    </a:lnTo>
                    <a:lnTo>
                      <a:pt x="97" y="485"/>
                    </a:lnTo>
                    <a:lnTo>
                      <a:pt x="97" y="485"/>
                    </a:lnTo>
                    <a:lnTo>
                      <a:pt x="97" y="485"/>
                    </a:lnTo>
                    <a:lnTo>
                      <a:pt x="97" y="485"/>
                    </a:lnTo>
                    <a:lnTo>
                      <a:pt x="97" y="485"/>
                    </a:lnTo>
                    <a:lnTo>
                      <a:pt x="97" y="485"/>
                    </a:lnTo>
                    <a:lnTo>
                      <a:pt x="97" y="485"/>
                    </a:lnTo>
                    <a:lnTo>
                      <a:pt x="97" y="485"/>
                    </a:lnTo>
                    <a:lnTo>
                      <a:pt x="97" y="485"/>
                    </a:lnTo>
                    <a:lnTo>
                      <a:pt x="97" y="485"/>
                    </a:lnTo>
                    <a:lnTo>
                      <a:pt x="97" y="485"/>
                    </a:lnTo>
                    <a:lnTo>
                      <a:pt x="97" y="485"/>
                    </a:lnTo>
                    <a:lnTo>
                      <a:pt x="98" y="485"/>
                    </a:lnTo>
                    <a:lnTo>
                      <a:pt x="98" y="485"/>
                    </a:lnTo>
                    <a:lnTo>
                      <a:pt x="98" y="485"/>
                    </a:lnTo>
                    <a:lnTo>
                      <a:pt x="98" y="485"/>
                    </a:lnTo>
                    <a:lnTo>
                      <a:pt x="98" y="485"/>
                    </a:lnTo>
                    <a:lnTo>
                      <a:pt x="98" y="485"/>
                    </a:lnTo>
                    <a:lnTo>
                      <a:pt x="98" y="485"/>
                    </a:lnTo>
                    <a:lnTo>
                      <a:pt x="98" y="485"/>
                    </a:lnTo>
                    <a:lnTo>
                      <a:pt x="98" y="485"/>
                    </a:lnTo>
                    <a:lnTo>
                      <a:pt x="98" y="485"/>
                    </a:lnTo>
                    <a:lnTo>
                      <a:pt x="98" y="485"/>
                    </a:lnTo>
                    <a:lnTo>
                      <a:pt x="98" y="485"/>
                    </a:lnTo>
                    <a:lnTo>
                      <a:pt x="98" y="485"/>
                    </a:lnTo>
                    <a:lnTo>
                      <a:pt x="98" y="485"/>
                    </a:lnTo>
                    <a:lnTo>
                      <a:pt x="98" y="485"/>
                    </a:lnTo>
                    <a:lnTo>
                      <a:pt x="99" y="485"/>
                    </a:lnTo>
                    <a:lnTo>
                      <a:pt x="99" y="485"/>
                    </a:lnTo>
                    <a:lnTo>
                      <a:pt x="99" y="485"/>
                    </a:lnTo>
                    <a:lnTo>
                      <a:pt x="99" y="485"/>
                    </a:lnTo>
                    <a:lnTo>
                      <a:pt x="99" y="485"/>
                    </a:lnTo>
                    <a:lnTo>
                      <a:pt x="99" y="483"/>
                    </a:lnTo>
                    <a:lnTo>
                      <a:pt x="99" y="483"/>
                    </a:lnTo>
                    <a:lnTo>
                      <a:pt x="99" y="483"/>
                    </a:lnTo>
                    <a:lnTo>
                      <a:pt x="99" y="483"/>
                    </a:lnTo>
                    <a:lnTo>
                      <a:pt x="99" y="483"/>
                    </a:lnTo>
                    <a:lnTo>
                      <a:pt x="99" y="483"/>
                    </a:lnTo>
                    <a:lnTo>
                      <a:pt x="99" y="483"/>
                    </a:lnTo>
                    <a:lnTo>
                      <a:pt x="99" y="483"/>
                    </a:lnTo>
                    <a:lnTo>
                      <a:pt x="99" y="483"/>
                    </a:lnTo>
                    <a:lnTo>
                      <a:pt x="99"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1" y="483"/>
                    </a:lnTo>
                    <a:lnTo>
                      <a:pt x="101" y="483"/>
                    </a:lnTo>
                    <a:lnTo>
                      <a:pt x="101" y="483"/>
                    </a:lnTo>
                    <a:lnTo>
                      <a:pt x="101" y="483"/>
                    </a:lnTo>
                    <a:lnTo>
                      <a:pt x="101" y="483"/>
                    </a:lnTo>
                    <a:lnTo>
                      <a:pt x="101" y="483"/>
                    </a:lnTo>
                    <a:lnTo>
                      <a:pt x="101" y="483"/>
                    </a:lnTo>
                    <a:lnTo>
                      <a:pt x="101" y="483"/>
                    </a:lnTo>
                    <a:lnTo>
                      <a:pt x="101" y="483"/>
                    </a:lnTo>
                    <a:lnTo>
                      <a:pt x="101" y="483"/>
                    </a:lnTo>
                    <a:lnTo>
                      <a:pt x="101" y="483"/>
                    </a:lnTo>
                    <a:lnTo>
                      <a:pt x="101" y="483"/>
                    </a:lnTo>
                    <a:lnTo>
                      <a:pt x="101" y="483"/>
                    </a:lnTo>
                    <a:lnTo>
                      <a:pt x="101" y="483"/>
                    </a:lnTo>
                    <a:lnTo>
                      <a:pt x="101" y="483"/>
                    </a:lnTo>
                    <a:lnTo>
                      <a:pt x="102" y="483"/>
                    </a:lnTo>
                    <a:lnTo>
                      <a:pt x="102" y="483"/>
                    </a:lnTo>
                    <a:lnTo>
                      <a:pt x="102" y="483"/>
                    </a:lnTo>
                    <a:lnTo>
                      <a:pt x="102" y="483"/>
                    </a:lnTo>
                    <a:lnTo>
                      <a:pt x="102" y="483"/>
                    </a:lnTo>
                    <a:lnTo>
                      <a:pt x="102" y="483"/>
                    </a:lnTo>
                    <a:lnTo>
                      <a:pt x="102" y="483"/>
                    </a:lnTo>
                    <a:lnTo>
                      <a:pt x="102" y="483"/>
                    </a:lnTo>
                    <a:lnTo>
                      <a:pt x="102" y="483"/>
                    </a:lnTo>
                    <a:lnTo>
                      <a:pt x="102" y="483"/>
                    </a:lnTo>
                    <a:lnTo>
                      <a:pt x="102" y="483"/>
                    </a:lnTo>
                    <a:lnTo>
                      <a:pt x="102" y="483"/>
                    </a:lnTo>
                    <a:lnTo>
                      <a:pt x="102" y="483"/>
                    </a:lnTo>
                    <a:lnTo>
                      <a:pt x="102" y="483"/>
                    </a:lnTo>
                    <a:lnTo>
                      <a:pt x="102" y="483"/>
                    </a:lnTo>
                    <a:lnTo>
                      <a:pt x="103" y="483"/>
                    </a:lnTo>
                    <a:lnTo>
                      <a:pt x="103" y="483"/>
                    </a:lnTo>
                    <a:lnTo>
                      <a:pt x="103" y="483"/>
                    </a:lnTo>
                    <a:lnTo>
                      <a:pt x="103" y="483"/>
                    </a:lnTo>
                    <a:lnTo>
                      <a:pt x="103" y="483"/>
                    </a:lnTo>
                    <a:lnTo>
                      <a:pt x="103" y="483"/>
                    </a:lnTo>
                    <a:lnTo>
                      <a:pt x="103" y="483"/>
                    </a:lnTo>
                    <a:lnTo>
                      <a:pt x="103" y="483"/>
                    </a:lnTo>
                    <a:lnTo>
                      <a:pt x="103" y="483"/>
                    </a:lnTo>
                    <a:lnTo>
                      <a:pt x="103" y="483"/>
                    </a:lnTo>
                    <a:lnTo>
                      <a:pt x="103" y="483"/>
                    </a:lnTo>
                    <a:lnTo>
                      <a:pt x="103" y="483"/>
                    </a:lnTo>
                    <a:lnTo>
                      <a:pt x="103" y="483"/>
                    </a:lnTo>
                    <a:lnTo>
                      <a:pt x="103" y="483"/>
                    </a:lnTo>
                    <a:lnTo>
                      <a:pt x="103"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5" y="483"/>
                    </a:lnTo>
                    <a:lnTo>
                      <a:pt x="105" y="483"/>
                    </a:lnTo>
                    <a:lnTo>
                      <a:pt x="105" y="483"/>
                    </a:lnTo>
                    <a:lnTo>
                      <a:pt x="105" y="483"/>
                    </a:lnTo>
                    <a:lnTo>
                      <a:pt x="105" y="483"/>
                    </a:lnTo>
                    <a:lnTo>
                      <a:pt x="105" y="483"/>
                    </a:lnTo>
                    <a:lnTo>
                      <a:pt x="105" y="483"/>
                    </a:lnTo>
                    <a:lnTo>
                      <a:pt x="105" y="483"/>
                    </a:lnTo>
                    <a:lnTo>
                      <a:pt x="105" y="483"/>
                    </a:lnTo>
                    <a:lnTo>
                      <a:pt x="105" y="483"/>
                    </a:lnTo>
                    <a:lnTo>
                      <a:pt x="105" y="483"/>
                    </a:lnTo>
                    <a:lnTo>
                      <a:pt x="105" y="483"/>
                    </a:lnTo>
                    <a:lnTo>
                      <a:pt x="105" y="483"/>
                    </a:lnTo>
                    <a:lnTo>
                      <a:pt x="105" y="483"/>
                    </a:lnTo>
                    <a:lnTo>
                      <a:pt x="105" y="483"/>
                    </a:lnTo>
                    <a:lnTo>
                      <a:pt x="106" y="483"/>
                    </a:lnTo>
                    <a:lnTo>
                      <a:pt x="106" y="483"/>
                    </a:lnTo>
                    <a:lnTo>
                      <a:pt x="106" y="483"/>
                    </a:lnTo>
                    <a:lnTo>
                      <a:pt x="106" y="483"/>
                    </a:lnTo>
                    <a:lnTo>
                      <a:pt x="106" y="483"/>
                    </a:lnTo>
                    <a:lnTo>
                      <a:pt x="106" y="483"/>
                    </a:lnTo>
                    <a:lnTo>
                      <a:pt x="106" y="483"/>
                    </a:lnTo>
                    <a:lnTo>
                      <a:pt x="106" y="483"/>
                    </a:lnTo>
                    <a:lnTo>
                      <a:pt x="106" y="483"/>
                    </a:lnTo>
                    <a:lnTo>
                      <a:pt x="106" y="483"/>
                    </a:lnTo>
                    <a:lnTo>
                      <a:pt x="106" y="483"/>
                    </a:lnTo>
                    <a:lnTo>
                      <a:pt x="106" y="483"/>
                    </a:lnTo>
                    <a:lnTo>
                      <a:pt x="106" y="483"/>
                    </a:lnTo>
                    <a:lnTo>
                      <a:pt x="106" y="483"/>
                    </a:lnTo>
                    <a:lnTo>
                      <a:pt x="106" y="483"/>
                    </a:lnTo>
                    <a:lnTo>
                      <a:pt x="107" y="483"/>
                    </a:lnTo>
                    <a:lnTo>
                      <a:pt x="107" y="483"/>
                    </a:lnTo>
                    <a:lnTo>
                      <a:pt x="107" y="483"/>
                    </a:lnTo>
                    <a:lnTo>
                      <a:pt x="107" y="483"/>
                    </a:lnTo>
                    <a:lnTo>
                      <a:pt x="107" y="483"/>
                    </a:lnTo>
                    <a:lnTo>
                      <a:pt x="107" y="483"/>
                    </a:lnTo>
                    <a:lnTo>
                      <a:pt x="107" y="483"/>
                    </a:lnTo>
                    <a:lnTo>
                      <a:pt x="107" y="483"/>
                    </a:lnTo>
                    <a:lnTo>
                      <a:pt x="107" y="483"/>
                    </a:lnTo>
                    <a:lnTo>
                      <a:pt x="107" y="483"/>
                    </a:lnTo>
                    <a:lnTo>
                      <a:pt x="107" y="483"/>
                    </a:lnTo>
                    <a:lnTo>
                      <a:pt x="107" y="483"/>
                    </a:lnTo>
                    <a:lnTo>
                      <a:pt x="107" y="483"/>
                    </a:lnTo>
                    <a:lnTo>
                      <a:pt x="107" y="483"/>
                    </a:lnTo>
                    <a:lnTo>
                      <a:pt x="107"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9" y="483"/>
                    </a:lnTo>
                    <a:lnTo>
                      <a:pt x="109" y="483"/>
                    </a:lnTo>
                    <a:lnTo>
                      <a:pt x="109" y="483"/>
                    </a:lnTo>
                    <a:lnTo>
                      <a:pt x="109" y="483"/>
                    </a:lnTo>
                    <a:lnTo>
                      <a:pt x="109" y="483"/>
                    </a:lnTo>
                    <a:lnTo>
                      <a:pt x="109" y="483"/>
                    </a:lnTo>
                    <a:lnTo>
                      <a:pt x="109" y="483"/>
                    </a:lnTo>
                    <a:lnTo>
                      <a:pt x="109" y="483"/>
                    </a:lnTo>
                    <a:lnTo>
                      <a:pt x="109" y="483"/>
                    </a:lnTo>
                    <a:lnTo>
                      <a:pt x="109" y="483"/>
                    </a:lnTo>
                    <a:lnTo>
                      <a:pt x="109" y="483"/>
                    </a:lnTo>
                    <a:lnTo>
                      <a:pt x="109" y="483"/>
                    </a:lnTo>
                    <a:lnTo>
                      <a:pt x="109" y="483"/>
                    </a:lnTo>
                    <a:lnTo>
                      <a:pt x="109" y="483"/>
                    </a:lnTo>
                    <a:lnTo>
                      <a:pt x="109" y="483"/>
                    </a:lnTo>
                    <a:lnTo>
                      <a:pt x="110" y="483"/>
                    </a:lnTo>
                    <a:lnTo>
                      <a:pt x="110" y="483"/>
                    </a:lnTo>
                    <a:lnTo>
                      <a:pt x="110" y="483"/>
                    </a:lnTo>
                    <a:lnTo>
                      <a:pt x="110" y="483"/>
                    </a:lnTo>
                    <a:lnTo>
                      <a:pt x="110" y="483"/>
                    </a:lnTo>
                    <a:lnTo>
                      <a:pt x="110" y="483"/>
                    </a:lnTo>
                    <a:lnTo>
                      <a:pt x="110" y="483"/>
                    </a:lnTo>
                    <a:lnTo>
                      <a:pt x="110" y="483"/>
                    </a:lnTo>
                    <a:lnTo>
                      <a:pt x="110" y="483"/>
                    </a:lnTo>
                    <a:lnTo>
                      <a:pt x="110" y="483"/>
                    </a:lnTo>
                    <a:lnTo>
                      <a:pt x="110" y="483"/>
                    </a:lnTo>
                    <a:lnTo>
                      <a:pt x="110" y="483"/>
                    </a:lnTo>
                    <a:lnTo>
                      <a:pt x="110" y="483"/>
                    </a:lnTo>
                    <a:lnTo>
                      <a:pt x="110" y="483"/>
                    </a:lnTo>
                    <a:lnTo>
                      <a:pt x="110" y="483"/>
                    </a:lnTo>
                    <a:lnTo>
                      <a:pt x="111" y="483"/>
                    </a:lnTo>
                    <a:lnTo>
                      <a:pt x="111" y="483"/>
                    </a:lnTo>
                    <a:lnTo>
                      <a:pt x="111" y="483"/>
                    </a:lnTo>
                    <a:lnTo>
                      <a:pt x="111" y="484"/>
                    </a:lnTo>
                    <a:lnTo>
                      <a:pt x="111" y="484"/>
                    </a:lnTo>
                    <a:lnTo>
                      <a:pt x="111" y="484"/>
                    </a:lnTo>
                    <a:lnTo>
                      <a:pt x="111" y="484"/>
                    </a:lnTo>
                    <a:lnTo>
                      <a:pt x="111" y="484"/>
                    </a:lnTo>
                    <a:lnTo>
                      <a:pt x="111" y="484"/>
                    </a:lnTo>
                    <a:lnTo>
                      <a:pt x="111" y="484"/>
                    </a:lnTo>
                    <a:lnTo>
                      <a:pt x="111" y="484"/>
                    </a:lnTo>
                    <a:lnTo>
                      <a:pt x="111" y="484"/>
                    </a:lnTo>
                    <a:lnTo>
                      <a:pt x="111" y="484"/>
                    </a:lnTo>
                    <a:lnTo>
                      <a:pt x="111" y="484"/>
                    </a:lnTo>
                    <a:lnTo>
                      <a:pt x="111"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3" y="484"/>
                    </a:lnTo>
                    <a:lnTo>
                      <a:pt x="113" y="484"/>
                    </a:lnTo>
                    <a:lnTo>
                      <a:pt x="113" y="484"/>
                    </a:lnTo>
                    <a:lnTo>
                      <a:pt x="113" y="484"/>
                    </a:lnTo>
                    <a:lnTo>
                      <a:pt x="113" y="484"/>
                    </a:lnTo>
                    <a:lnTo>
                      <a:pt x="113" y="486"/>
                    </a:lnTo>
                    <a:lnTo>
                      <a:pt x="113" y="486"/>
                    </a:lnTo>
                    <a:lnTo>
                      <a:pt x="113" y="486"/>
                    </a:lnTo>
                    <a:lnTo>
                      <a:pt x="113" y="486"/>
                    </a:lnTo>
                    <a:lnTo>
                      <a:pt x="113" y="486"/>
                    </a:lnTo>
                    <a:lnTo>
                      <a:pt x="113" y="486"/>
                    </a:lnTo>
                    <a:lnTo>
                      <a:pt x="113" y="486"/>
                    </a:lnTo>
                    <a:lnTo>
                      <a:pt x="113" y="486"/>
                    </a:lnTo>
                    <a:lnTo>
                      <a:pt x="113" y="486"/>
                    </a:lnTo>
                    <a:lnTo>
                      <a:pt x="113" y="486"/>
                    </a:lnTo>
                    <a:lnTo>
                      <a:pt x="114" y="486"/>
                    </a:lnTo>
                    <a:lnTo>
                      <a:pt x="114" y="486"/>
                    </a:lnTo>
                    <a:lnTo>
                      <a:pt x="114" y="486"/>
                    </a:lnTo>
                    <a:lnTo>
                      <a:pt x="114" y="486"/>
                    </a:lnTo>
                    <a:lnTo>
                      <a:pt x="114" y="486"/>
                    </a:lnTo>
                    <a:lnTo>
                      <a:pt x="114" y="486"/>
                    </a:lnTo>
                    <a:lnTo>
                      <a:pt x="114" y="486"/>
                    </a:lnTo>
                    <a:lnTo>
                      <a:pt x="114" y="486"/>
                    </a:lnTo>
                    <a:lnTo>
                      <a:pt x="114" y="486"/>
                    </a:lnTo>
                    <a:lnTo>
                      <a:pt x="114" y="486"/>
                    </a:lnTo>
                    <a:lnTo>
                      <a:pt x="114" y="486"/>
                    </a:lnTo>
                    <a:lnTo>
                      <a:pt x="114" y="486"/>
                    </a:lnTo>
                    <a:lnTo>
                      <a:pt x="114" y="486"/>
                    </a:lnTo>
                    <a:lnTo>
                      <a:pt x="114" y="486"/>
                    </a:lnTo>
                    <a:lnTo>
                      <a:pt x="114" y="486"/>
                    </a:lnTo>
                    <a:lnTo>
                      <a:pt x="115" y="486"/>
                    </a:lnTo>
                    <a:lnTo>
                      <a:pt x="115" y="486"/>
                    </a:lnTo>
                    <a:lnTo>
                      <a:pt x="115" y="486"/>
                    </a:lnTo>
                    <a:lnTo>
                      <a:pt x="115" y="486"/>
                    </a:lnTo>
                    <a:lnTo>
                      <a:pt x="115" y="486"/>
                    </a:lnTo>
                    <a:lnTo>
                      <a:pt x="115" y="486"/>
                    </a:lnTo>
                    <a:lnTo>
                      <a:pt x="115" y="486"/>
                    </a:lnTo>
                    <a:lnTo>
                      <a:pt x="115" y="486"/>
                    </a:lnTo>
                    <a:lnTo>
                      <a:pt x="115" y="486"/>
                    </a:lnTo>
                    <a:lnTo>
                      <a:pt x="115" y="486"/>
                    </a:lnTo>
                    <a:lnTo>
                      <a:pt x="115" y="486"/>
                    </a:lnTo>
                    <a:lnTo>
                      <a:pt x="115" y="486"/>
                    </a:lnTo>
                    <a:lnTo>
                      <a:pt x="115" y="486"/>
                    </a:lnTo>
                    <a:lnTo>
                      <a:pt x="115" y="486"/>
                    </a:lnTo>
                    <a:lnTo>
                      <a:pt x="115" y="486"/>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7" y="487"/>
                    </a:lnTo>
                    <a:lnTo>
                      <a:pt x="117" y="487"/>
                    </a:lnTo>
                    <a:lnTo>
                      <a:pt x="117" y="487"/>
                    </a:lnTo>
                    <a:lnTo>
                      <a:pt x="117" y="487"/>
                    </a:lnTo>
                    <a:lnTo>
                      <a:pt x="117" y="487"/>
                    </a:lnTo>
                    <a:lnTo>
                      <a:pt x="117" y="487"/>
                    </a:lnTo>
                    <a:lnTo>
                      <a:pt x="117" y="487"/>
                    </a:lnTo>
                    <a:lnTo>
                      <a:pt x="117" y="487"/>
                    </a:lnTo>
                    <a:lnTo>
                      <a:pt x="117" y="487"/>
                    </a:lnTo>
                    <a:lnTo>
                      <a:pt x="117" y="487"/>
                    </a:lnTo>
                    <a:lnTo>
                      <a:pt x="117" y="487"/>
                    </a:lnTo>
                    <a:lnTo>
                      <a:pt x="117" y="487"/>
                    </a:lnTo>
                    <a:lnTo>
                      <a:pt x="117" y="487"/>
                    </a:lnTo>
                    <a:lnTo>
                      <a:pt x="117" y="487"/>
                    </a:lnTo>
                    <a:lnTo>
                      <a:pt x="117" y="487"/>
                    </a:lnTo>
                    <a:lnTo>
                      <a:pt x="118" y="487"/>
                    </a:lnTo>
                    <a:lnTo>
                      <a:pt x="118" y="487"/>
                    </a:lnTo>
                    <a:lnTo>
                      <a:pt x="118" y="487"/>
                    </a:lnTo>
                    <a:lnTo>
                      <a:pt x="118" y="487"/>
                    </a:lnTo>
                    <a:lnTo>
                      <a:pt x="118" y="487"/>
                    </a:lnTo>
                    <a:lnTo>
                      <a:pt x="118" y="487"/>
                    </a:lnTo>
                    <a:lnTo>
                      <a:pt x="118" y="487"/>
                    </a:lnTo>
                    <a:lnTo>
                      <a:pt x="118" y="487"/>
                    </a:lnTo>
                    <a:lnTo>
                      <a:pt x="118" y="487"/>
                    </a:lnTo>
                    <a:lnTo>
                      <a:pt x="118" y="487"/>
                    </a:lnTo>
                    <a:lnTo>
                      <a:pt x="118" y="487"/>
                    </a:lnTo>
                    <a:lnTo>
                      <a:pt x="118" y="487"/>
                    </a:lnTo>
                    <a:lnTo>
                      <a:pt x="118" y="487"/>
                    </a:lnTo>
                    <a:lnTo>
                      <a:pt x="118" y="487"/>
                    </a:lnTo>
                    <a:lnTo>
                      <a:pt x="118" y="487"/>
                    </a:lnTo>
                    <a:lnTo>
                      <a:pt x="119" y="487"/>
                    </a:lnTo>
                    <a:lnTo>
                      <a:pt x="119" y="487"/>
                    </a:lnTo>
                    <a:lnTo>
                      <a:pt x="119" y="487"/>
                    </a:lnTo>
                    <a:lnTo>
                      <a:pt x="119" y="487"/>
                    </a:lnTo>
                    <a:lnTo>
                      <a:pt x="119" y="487"/>
                    </a:lnTo>
                    <a:lnTo>
                      <a:pt x="119" y="487"/>
                    </a:lnTo>
                    <a:lnTo>
                      <a:pt x="119" y="487"/>
                    </a:lnTo>
                    <a:lnTo>
                      <a:pt x="119" y="487"/>
                    </a:lnTo>
                    <a:lnTo>
                      <a:pt x="119" y="487"/>
                    </a:lnTo>
                    <a:lnTo>
                      <a:pt x="119" y="487"/>
                    </a:lnTo>
                    <a:lnTo>
                      <a:pt x="119" y="487"/>
                    </a:lnTo>
                    <a:lnTo>
                      <a:pt x="119" y="487"/>
                    </a:lnTo>
                    <a:lnTo>
                      <a:pt x="119" y="487"/>
                    </a:lnTo>
                    <a:lnTo>
                      <a:pt x="119" y="487"/>
                    </a:lnTo>
                    <a:lnTo>
                      <a:pt x="119" y="487"/>
                    </a:lnTo>
                    <a:lnTo>
                      <a:pt x="120" y="487"/>
                    </a:lnTo>
                    <a:lnTo>
                      <a:pt x="120" y="487"/>
                    </a:lnTo>
                    <a:lnTo>
                      <a:pt x="120" y="487"/>
                    </a:lnTo>
                    <a:lnTo>
                      <a:pt x="120" y="487"/>
                    </a:lnTo>
                    <a:lnTo>
                      <a:pt x="120" y="487"/>
                    </a:lnTo>
                    <a:lnTo>
                      <a:pt x="120" y="487"/>
                    </a:lnTo>
                    <a:lnTo>
                      <a:pt x="120" y="487"/>
                    </a:lnTo>
                    <a:lnTo>
                      <a:pt x="120" y="487"/>
                    </a:lnTo>
                    <a:lnTo>
                      <a:pt x="120" y="487"/>
                    </a:lnTo>
                    <a:lnTo>
                      <a:pt x="120" y="487"/>
                    </a:lnTo>
                    <a:lnTo>
                      <a:pt x="120" y="487"/>
                    </a:lnTo>
                    <a:lnTo>
                      <a:pt x="120" y="487"/>
                    </a:lnTo>
                    <a:lnTo>
                      <a:pt x="120" y="487"/>
                    </a:lnTo>
                    <a:lnTo>
                      <a:pt x="120" y="488"/>
                    </a:lnTo>
                    <a:lnTo>
                      <a:pt x="120" y="488"/>
                    </a:lnTo>
                    <a:lnTo>
                      <a:pt x="120" y="488"/>
                    </a:lnTo>
                    <a:lnTo>
                      <a:pt x="120" y="488"/>
                    </a:lnTo>
                    <a:lnTo>
                      <a:pt x="120" y="488"/>
                    </a:lnTo>
                    <a:lnTo>
                      <a:pt x="120" y="488"/>
                    </a:lnTo>
                    <a:lnTo>
                      <a:pt x="120" y="488"/>
                    </a:lnTo>
                    <a:lnTo>
                      <a:pt x="120" y="488"/>
                    </a:lnTo>
                    <a:lnTo>
                      <a:pt x="120" y="488"/>
                    </a:lnTo>
                    <a:lnTo>
                      <a:pt x="120" y="488"/>
                    </a:lnTo>
                    <a:lnTo>
                      <a:pt x="121" y="488"/>
                    </a:lnTo>
                    <a:lnTo>
                      <a:pt x="121" y="488"/>
                    </a:lnTo>
                    <a:lnTo>
                      <a:pt x="121" y="488"/>
                    </a:lnTo>
                    <a:lnTo>
                      <a:pt x="121" y="488"/>
                    </a:lnTo>
                    <a:lnTo>
                      <a:pt x="121" y="488"/>
                    </a:lnTo>
                    <a:lnTo>
                      <a:pt x="121" y="488"/>
                    </a:lnTo>
                    <a:lnTo>
                      <a:pt x="121" y="488"/>
                    </a:lnTo>
                    <a:lnTo>
                      <a:pt x="121" y="488"/>
                    </a:lnTo>
                    <a:lnTo>
                      <a:pt x="121" y="488"/>
                    </a:lnTo>
                    <a:lnTo>
                      <a:pt x="121" y="488"/>
                    </a:lnTo>
                    <a:lnTo>
                      <a:pt x="121" y="488"/>
                    </a:lnTo>
                    <a:lnTo>
                      <a:pt x="121" y="488"/>
                    </a:lnTo>
                    <a:lnTo>
                      <a:pt x="121" y="488"/>
                    </a:lnTo>
                    <a:lnTo>
                      <a:pt x="121" y="488"/>
                    </a:lnTo>
                    <a:lnTo>
                      <a:pt x="121" y="488"/>
                    </a:lnTo>
                    <a:lnTo>
                      <a:pt x="122" y="488"/>
                    </a:lnTo>
                    <a:lnTo>
                      <a:pt x="122" y="488"/>
                    </a:lnTo>
                    <a:lnTo>
                      <a:pt x="122" y="488"/>
                    </a:lnTo>
                    <a:lnTo>
                      <a:pt x="122" y="488"/>
                    </a:lnTo>
                    <a:lnTo>
                      <a:pt x="122" y="488"/>
                    </a:lnTo>
                    <a:lnTo>
                      <a:pt x="122" y="488"/>
                    </a:lnTo>
                    <a:lnTo>
                      <a:pt x="122" y="488"/>
                    </a:lnTo>
                    <a:lnTo>
                      <a:pt x="122" y="488"/>
                    </a:lnTo>
                    <a:lnTo>
                      <a:pt x="122" y="488"/>
                    </a:lnTo>
                    <a:lnTo>
                      <a:pt x="122" y="488"/>
                    </a:lnTo>
                    <a:lnTo>
                      <a:pt x="122" y="488"/>
                    </a:lnTo>
                    <a:lnTo>
                      <a:pt x="122" y="488"/>
                    </a:lnTo>
                    <a:lnTo>
                      <a:pt x="122" y="488"/>
                    </a:lnTo>
                    <a:lnTo>
                      <a:pt x="122" y="488"/>
                    </a:lnTo>
                    <a:lnTo>
                      <a:pt x="122" y="488"/>
                    </a:lnTo>
                    <a:lnTo>
                      <a:pt x="123" y="487"/>
                    </a:lnTo>
                    <a:lnTo>
                      <a:pt x="123" y="487"/>
                    </a:lnTo>
                    <a:lnTo>
                      <a:pt x="123" y="487"/>
                    </a:lnTo>
                    <a:lnTo>
                      <a:pt x="123" y="487"/>
                    </a:lnTo>
                    <a:lnTo>
                      <a:pt x="123" y="487"/>
                    </a:lnTo>
                    <a:lnTo>
                      <a:pt x="123" y="487"/>
                    </a:lnTo>
                    <a:lnTo>
                      <a:pt x="123" y="487"/>
                    </a:lnTo>
                    <a:lnTo>
                      <a:pt x="123" y="487"/>
                    </a:lnTo>
                    <a:lnTo>
                      <a:pt x="123" y="487"/>
                    </a:lnTo>
                    <a:lnTo>
                      <a:pt x="123" y="487"/>
                    </a:lnTo>
                    <a:lnTo>
                      <a:pt x="123" y="487"/>
                    </a:lnTo>
                    <a:lnTo>
                      <a:pt x="123" y="487"/>
                    </a:lnTo>
                    <a:lnTo>
                      <a:pt x="123" y="487"/>
                    </a:lnTo>
                    <a:lnTo>
                      <a:pt x="123" y="487"/>
                    </a:lnTo>
                    <a:lnTo>
                      <a:pt x="123"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5" y="487"/>
                    </a:lnTo>
                    <a:lnTo>
                      <a:pt x="125" y="487"/>
                    </a:lnTo>
                    <a:lnTo>
                      <a:pt x="125" y="487"/>
                    </a:lnTo>
                    <a:lnTo>
                      <a:pt x="125" y="487"/>
                    </a:lnTo>
                    <a:lnTo>
                      <a:pt x="125" y="487"/>
                    </a:lnTo>
                    <a:lnTo>
                      <a:pt x="125" y="487"/>
                    </a:lnTo>
                    <a:lnTo>
                      <a:pt x="125" y="487"/>
                    </a:lnTo>
                    <a:lnTo>
                      <a:pt x="125" y="487"/>
                    </a:lnTo>
                    <a:lnTo>
                      <a:pt x="125" y="487"/>
                    </a:lnTo>
                    <a:lnTo>
                      <a:pt x="125" y="487"/>
                    </a:lnTo>
                    <a:lnTo>
                      <a:pt x="125" y="487"/>
                    </a:lnTo>
                    <a:lnTo>
                      <a:pt x="125" y="487"/>
                    </a:lnTo>
                    <a:lnTo>
                      <a:pt x="125" y="487"/>
                    </a:lnTo>
                    <a:lnTo>
                      <a:pt x="125" y="487"/>
                    </a:lnTo>
                    <a:lnTo>
                      <a:pt x="125" y="487"/>
                    </a:lnTo>
                    <a:lnTo>
                      <a:pt x="126" y="487"/>
                    </a:lnTo>
                    <a:lnTo>
                      <a:pt x="126" y="487"/>
                    </a:lnTo>
                    <a:lnTo>
                      <a:pt x="126" y="487"/>
                    </a:lnTo>
                    <a:lnTo>
                      <a:pt x="126" y="487"/>
                    </a:lnTo>
                    <a:lnTo>
                      <a:pt x="126" y="487"/>
                    </a:lnTo>
                    <a:lnTo>
                      <a:pt x="126" y="487"/>
                    </a:lnTo>
                    <a:lnTo>
                      <a:pt x="126" y="487"/>
                    </a:lnTo>
                    <a:lnTo>
                      <a:pt x="126" y="487"/>
                    </a:lnTo>
                    <a:lnTo>
                      <a:pt x="126" y="487"/>
                    </a:lnTo>
                    <a:lnTo>
                      <a:pt x="126" y="487"/>
                    </a:lnTo>
                    <a:lnTo>
                      <a:pt x="126" y="487"/>
                    </a:lnTo>
                    <a:lnTo>
                      <a:pt x="126" y="487"/>
                    </a:lnTo>
                    <a:lnTo>
                      <a:pt x="126" y="487"/>
                    </a:lnTo>
                    <a:lnTo>
                      <a:pt x="126" y="487"/>
                    </a:lnTo>
                    <a:lnTo>
                      <a:pt x="126" y="487"/>
                    </a:lnTo>
                    <a:lnTo>
                      <a:pt x="127" y="487"/>
                    </a:lnTo>
                    <a:lnTo>
                      <a:pt x="127" y="487"/>
                    </a:lnTo>
                    <a:lnTo>
                      <a:pt x="127" y="487"/>
                    </a:lnTo>
                    <a:lnTo>
                      <a:pt x="127" y="487"/>
                    </a:lnTo>
                    <a:lnTo>
                      <a:pt x="127" y="487"/>
                    </a:lnTo>
                    <a:lnTo>
                      <a:pt x="127" y="487"/>
                    </a:lnTo>
                    <a:lnTo>
                      <a:pt x="127" y="487"/>
                    </a:lnTo>
                    <a:lnTo>
                      <a:pt x="127" y="487"/>
                    </a:lnTo>
                    <a:lnTo>
                      <a:pt x="127" y="487"/>
                    </a:lnTo>
                    <a:lnTo>
                      <a:pt x="127" y="487"/>
                    </a:lnTo>
                    <a:lnTo>
                      <a:pt x="127" y="487"/>
                    </a:lnTo>
                    <a:lnTo>
                      <a:pt x="127" y="487"/>
                    </a:lnTo>
                    <a:lnTo>
                      <a:pt x="127" y="487"/>
                    </a:lnTo>
                    <a:lnTo>
                      <a:pt x="127" y="486"/>
                    </a:lnTo>
                    <a:lnTo>
                      <a:pt x="127"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9" y="486"/>
                    </a:lnTo>
                    <a:lnTo>
                      <a:pt x="129" y="486"/>
                    </a:lnTo>
                    <a:lnTo>
                      <a:pt x="129" y="486"/>
                    </a:lnTo>
                    <a:lnTo>
                      <a:pt x="129" y="486"/>
                    </a:lnTo>
                    <a:lnTo>
                      <a:pt x="129" y="486"/>
                    </a:lnTo>
                    <a:lnTo>
                      <a:pt x="129" y="486"/>
                    </a:lnTo>
                    <a:lnTo>
                      <a:pt x="129" y="486"/>
                    </a:lnTo>
                    <a:lnTo>
                      <a:pt x="129" y="486"/>
                    </a:lnTo>
                    <a:lnTo>
                      <a:pt x="129" y="486"/>
                    </a:lnTo>
                    <a:lnTo>
                      <a:pt x="129" y="486"/>
                    </a:lnTo>
                    <a:lnTo>
                      <a:pt x="129" y="486"/>
                    </a:lnTo>
                    <a:lnTo>
                      <a:pt x="129" y="486"/>
                    </a:lnTo>
                    <a:lnTo>
                      <a:pt x="129" y="486"/>
                    </a:lnTo>
                    <a:lnTo>
                      <a:pt x="129" y="486"/>
                    </a:lnTo>
                    <a:lnTo>
                      <a:pt x="129" y="486"/>
                    </a:lnTo>
                    <a:lnTo>
                      <a:pt x="130" y="484"/>
                    </a:lnTo>
                    <a:lnTo>
                      <a:pt x="130" y="484"/>
                    </a:lnTo>
                    <a:lnTo>
                      <a:pt x="130" y="484"/>
                    </a:lnTo>
                    <a:lnTo>
                      <a:pt x="130" y="484"/>
                    </a:lnTo>
                    <a:lnTo>
                      <a:pt x="130" y="484"/>
                    </a:lnTo>
                    <a:lnTo>
                      <a:pt x="130" y="484"/>
                    </a:lnTo>
                    <a:lnTo>
                      <a:pt x="130" y="484"/>
                    </a:lnTo>
                    <a:lnTo>
                      <a:pt x="130" y="484"/>
                    </a:lnTo>
                    <a:lnTo>
                      <a:pt x="130" y="484"/>
                    </a:lnTo>
                    <a:lnTo>
                      <a:pt x="130" y="484"/>
                    </a:lnTo>
                    <a:lnTo>
                      <a:pt x="130" y="484"/>
                    </a:lnTo>
                    <a:lnTo>
                      <a:pt x="130" y="484"/>
                    </a:lnTo>
                    <a:lnTo>
                      <a:pt x="130" y="484"/>
                    </a:lnTo>
                    <a:lnTo>
                      <a:pt x="130" y="484"/>
                    </a:lnTo>
                    <a:lnTo>
                      <a:pt x="130" y="484"/>
                    </a:lnTo>
                    <a:lnTo>
                      <a:pt x="131" y="484"/>
                    </a:lnTo>
                    <a:lnTo>
                      <a:pt x="131" y="484"/>
                    </a:lnTo>
                    <a:lnTo>
                      <a:pt x="131" y="484"/>
                    </a:lnTo>
                    <a:lnTo>
                      <a:pt x="131" y="484"/>
                    </a:lnTo>
                    <a:lnTo>
                      <a:pt x="131" y="484"/>
                    </a:lnTo>
                    <a:lnTo>
                      <a:pt x="131" y="484"/>
                    </a:lnTo>
                    <a:lnTo>
                      <a:pt x="131" y="484"/>
                    </a:lnTo>
                    <a:lnTo>
                      <a:pt x="131" y="484"/>
                    </a:lnTo>
                    <a:lnTo>
                      <a:pt x="131" y="484"/>
                    </a:lnTo>
                    <a:lnTo>
                      <a:pt x="131" y="484"/>
                    </a:lnTo>
                    <a:lnTo>
                      <a:pt x="131" y="484"/>
                    </a:lnTo>
                    <a:lnTo>
                      <a:pt x="131" y="484"/>
                    </a:lnTo>
                    <a:lnTo>
                      <a:pt x="131" y="484"/>
                    </a:lnTo>
                    <a:lnTo>
                      <a:pt x="131" y="484"/>
                    </a:lnTo>
                    <a:lnTo>
                      <a:pt x="131"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3" y="484"/>
                    </a:lnTo>
                    <a:lnTo>
                      <a:pt x="133" y="484"/>
                    </a:lnTo>
                    <a:lnTo>
                      <a:pt x="133" y="484"/>
                    </a:lnTo>
                    <a:lnTo>
                      <a:pt x="133" y="484"/>
                    </a:lnTo>
                    <a:lnTo>
                      <a:pt x="133" y="484"/>
                    </a:lnTo>
                    <a:lnTo>
                      <a:pt x="133" y="484"/>
                    </a:lnTo>
                    <a:lnTo>
                      <a:pt x="133" y="484"/>
                    </a:lnTo>
                    <a:lnTo>
                      <a:pt x="133" y="484"/>
                    </a:lnTo>
                    <a:lnTo>
                      <a:pt x="133" y="484"/>
                    </a:lnTo>
                    <a:lnTo>
                      <a:pt x="133" y="484"/>
                    </a:lnTo>
                    <a:lnTo>
                      <a:pt x="133" y="484"/>
                    </a:lnTo>
                    <a:lnTo>
                      <a:pt x="133" y="484"/>
                    </a:lnTo>
                    <a:lnTo>
                      <a:pt x="133" y="484"/>
                    </a:lnTo>
                    <a:lnTo>
                      <a:pt x="133" y="484"/>
                    </a:lnTo>
                    <a:lnTo>
                      <a:pt x="133" y="484"/>
                    </a:lnTo>
                    <a:lnTo>
                      <a:pt x="134" y="484"/>
                    </a:lnTo>
                    <a:lnTo>
                      <a:pt x="134" y="484"/>
                    </a:lnTo>
                    <a:lnTo>
                      <a:pt x="134" y="484"/>
                    </a:lnTo>
                    <a:lnTo>
                      <a:pt x="134" y="484"/>
                    </a:lnTo>
                    <a:lnTo>
                      <a:pt x="134" y="484"/>
                    </a:lnTo>
                    <a:lnTo>
                      <a:pt x="134" y="484"/>
                    </a:lnTo>
                    <a:lnTo>
                      <a:pt x="134" y="484"/>
                    </a:lnTo>
                    <a:lnTo>
                      <a:pt x="134" y="484"/>
                    </a:lnTo>
                    <a:lnTo>
                      <a:pt x="134" y="484"/>
                    </a:lnTo>
                    <a:lnTo>
                      <a:pt x="134" y="484"/>
                    </a:lnTo>
                    <a:lnTo>
                      <a:pt x="134" y="484"/>
                    </a:lnTo>
                    <a:lnTo>
                      <a:pt x="134" y="484"/>
                    </a:lnTo>
                    <a:lnTo>
                      <a:pt x="134" y="484"/>
                    </a:lnTo>
                    <a:lnTo>
                      <a:pt x="134" y="485"/>
                    </a:lnTo>
                    <a:lnTo>
                      <a:pt x="134" y="485"/>
                    </a:lnTo>
                    <a:lnTo>
                      <a:pt x="135" y="485"/>
                    </a:lnTo>
                    <a:lnTo>
                      <a:pt x="135" y="485"/>
                    </a:lnTo>
                    <a:lnTo>
                      <a:pt x="135" y="485"/>
                    </a:lnTo>
                    <a:lnTo>
                      <a:pt x="135" y="485"/>
                    </a:lnTo>
                    <a:lnTo>
                      <a:pt x="135" y="485"/>
                    </a:lnTo>
                    <a:lnTo>
                      <a:pt x="135" y="485"/>
                    </a:lnTo>
                    <a:lnTo>
                      <a:pt x="135" y="485"/>
                    </a:lnTo>
                    <a:lnTo>
                      <a:pt x="135" y="485"/>
                    </a:lnTo>
                    <a:lnTo>
                      <a:pt x="135" y="485"/>
                    </a:lnTo>
                    <a:lnTo>
                      <a:pt x="135" y="485"/>
                    </a:lnTo>
                    <a:lnTo>
                      <a:pt x="135" y="485"/>
                    </a:lnTo>
                    <a:lnTo>
                      <a:pt x="135" y="485"/>
                    </a:lnTo>
                    <a:lnTo>
                      <a:pt x="135" y="485"/>
                    </a:lnTo>
                    <a:lnTo>
                      <a:pt x="135" y="485"/>
                    </a:lnTo>
                    <a:lnTo>
                      <a:pt x="135"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7" y="486"/>
                    </a:lnTo>
                    <a:lnTo>
                      <a:pt x="137" y="486"/>
                    </a:lnTo>
                    <a:lnTo>
                      <a:pt x="137" y="486"/>
                    </a:lnTo>
                    <a:lnTo>
                      <a:pt x="137" y="486"/>
                    </a:lnTo>
                    <a:lnTo>
                      <a:pt x="137" y="486"/>
                    </a:lnTo>
                    <a:lnTo>
                      <a:pt x="137" y="486"/>
                    </a:lnTo>
                    <a:lnTo>
                      <a:pt x="137" y="486"/>
                    </a:lnTo>
                    <a:lnTo>
                      <a:pt x="137" y="486"/>
                    </a:lnTo>
                    <a:lnTo>
                      <a:pt x="137" y="486"/>
                    </a:lnTo>
                    <a:lnTo>
                      <a:pt x="137" y="486"/>
                    </a:lnTo>
                    <a:lnTo>
                      <a:pt x="137" y="486"/>
                    </a:lnTo>
                    <a:lnTo>
                      <a:pt x="137" y="486"/>
                    </a:lnTo>
                    <a:lnTo>
                      <a:pt x="137" y="486"/>
                    </a:lnTo>
                    <a:lnTo>
                      <a:pt x="137" y="486"/>
                    </a:lnTo>
                    <a:lnTo>
                      <a:pt x="137" y="486"/>
                    </a:lnTo>
                    <a:lnTo>
                      <a:pt x="138" y="486"/>
                    </a:lnTo>
                    <a:lnTo>
                      <a:pt x="138" y="486"/>
                    </a:lnTo>
                    <a:lnTo>
                      <a:pt x="138" y="486"/>
                    </a:lnTo>
                    <a:lnTo>
                      <a:pt x="138" y="486"/>
                    </a:lnTo>
                    <a:lnTo>
                      <a:pt x="138" y="486"/>
                    </a:lnTo>
                    <a:lnTo>
                      <a:pt x="138" y="486"/>
                    </a:lnTo>
                    <a:lnTo>
                      <a:pt x="138" y="486"/>
                    </a:lnTo>
                    <a:lnTo>
                      <a:pt x="138" y="486"/>
                    </a:lnTo>
                    <a:lnTo>
                      <a:pt x="138" y="486"/>
                    </a:lnTo>
                    <a:lnTo>
                      <a:pt x="138" y="486"/>
                    </a:lnTo>
                    <a:lnTo>
                      <a:pt x="138" y="486"/>
                    </a:lnTo>
                    <a:lnTo>
                      <a:pt x="138" y="486"/>
                    </a:lnTo>
                    <a:lnTo>
                      <a:pt x="138" y="486"/>
                    </a:lnTo>
                    <a:lnTo>
                      <a:pt x="138" y="486"/>
                    </a:lnTo>
                    <a:lnTo>
                      <a:pt x="138" y="486"/>
                    </a:lnTo>
                    <a:lnTo>
                      <a:pt x="139" y="486"/>
                    </a:lnTo>
                    <a:lnTo>
                      <a:pt x="139" y="486"/>
                    </a:lnTo>
                    <a:lnTo>
                      <a:pt x="139" y="486"/>
                    </a:lnTo>
                    <a:lnTo>
                      <a:pt x="139" y="486"/>
                    </a:lnTo>
                    <a:lnTo>
                      <a:pt x="139" y="486"/>
                    </a:lnTo>
                    <a:lnTo>
                      <a:pt x="139" y="486"/>
                    </a:lnTo>
                    <a:lnTo>
                      <a:pt x="139" y="486"/>
                    </a:lnTo>
                    <a:lnTo>
                      <a:pt x="139" y="486"/>
                    </a:lnTo>
                    <a:lnTo>
                      <a:pt x="139" y="486"/>
                    </a:lnTo>
                    <a:lnTo>
                      <a:pt x="139" y="486"/>
                    </a:lnTo>
                    <a:lnTo>
                      <a:pt x="139" y="486"/>
                    </a:lnTo>
                    <a:lnTo>
                      <a:pt x="139" y="486"/>
                    </a:lnTo>
                    <a:lnTo>
                      <a:pt x="139" y="486"/>
                    </a:lnTo>
                    <a:lnTo>
                      <a:pt x="139" y="486"/>
                    </a:lnTo>
                    <a:lnTo>
                      <a:pt x="139"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1" y="486"/>
                    </a:lnTo>
                    <a:lnTo>
                      <a:pt x="141" y="486"/>
                    </a:lnTo>
                    <a:lnTo>
                      <a:pt x="141" y="486"/>
                    </a:lnTo>
                    <a:lnTo>
                      <a:pt x="141" y="486"/>
                    </a:lnTo>
                    <a:lnTo>
                      <a:pt x="141" y="486"/>
                    </a:lnTo>
                    <a:lnTo>
                      <a:pt x="141" y="486"/>
                    </a:lnTo>
                    <a:lnTo>
                      <a:pt x="141" y="486"/>
                    </a:lnTo>
                    <a:lnTo>
                      <a:pt x="141" y="486"/>
                    </a:lnTo>
                    <a:lnTo>
                      <a:pt x="141" y="486"/>
                    </a:lnTo>
                    <a:lnTo>
                      <a:pt x="141" y="486"/>
                    </a:lnTo>
                    <a:lnTo>
                      <a:pt x="141" y="486"/>
                    </a:lnTo>
                    <a:lnTo>
                      <a:pt x="141" y="486"/>
                    </a:lnTo>
                    <a:lnTo>
                      <a:pt x="141" y="486"/>
                    </a:lnTo>
                    <a:lnTo>
                      <a:pt x="141" y="486"/>
                    </a:lnTo>
                    <a:lnTo>
                      <a:pt x="141" y="486"/>
                    </a:lnTo>
                    <a:lnTo>
                      <a:pt x="142" y="486"/>
                    </a:lnTo>
                    <a:lnTo>
                      <a:pt x="142" y="486"/>
                    </a:lnTo>
                    <a:lnTo>
                      <a:pt x="142" y="486"/>
                    </a:lnTo>
                    <a:lnTo>
                      <a:pt x="142" y="486"/>
                    </a:lnTo>
                    <a:lnTo>
                      <a:pt x="142" y="486"/>
                    </a:lnTo>
                    <a:lnTo>
                      <a:pt x="142" y="486"/>
                    </a:lnTo>
                    <a:lnTo>
                      <a:pt x="142" y="486"/>
                    </a:lnTo>
                    <a:lnTo>
                      <a:pt x="142" y="486"/>
                    </a:lnTo>
                    <a:lnTo>
                      <a:pt x="142" y="486"/>
                    </a:lnTo>
                    <a:lnTo>
                      <a:pt x="142" y="486"/>
                    </a:lnTo>
                    <a:lnTo>
                      <a:pt x="142" y="486"/>
                    </a:lnTo>
                    <a:lnTo>
                      <a:pt x="142" y="486"/>
                    </a:lnTo>
                    <a:lnTo>
                      <a:pt x="142" y="486"/>
                    </a:lnTo>
                    <a:lnTo>
                      <a:pt x="142" y="486"/>
                    </a:lnTo>
                    <a:lnTo>
                      <a:pt x="142" y="486"/>
                    </a:lnTo>
                    <a:lnTo>
                      <a:pt x="143" y="486"/>
                    </a:lnTo>
                    <a:lnTo>
                      <a:pt x="143" y="486"/>
                    </a:lnTo>
                    <a:lnTo>
                      <a:pt x="143" y="486"/>
                    </a:lnTo>
                    <a:lnTo>
                      <a:pt x="143" y="486"/>
                    </a:lnTo>
                    <a:lnTo>
                      <a:pt x="143" y="486"/>
                    </a:lnTo>
                    <a:lnTo>
                      <a:pt x="143" y="486"/>
                    </a:lnTo>
                    <a:lnTo>
                      <a:pt x="143" y="486"/>
                    </a:lnTo>
                    <a:lnTo>
                      <a:pt x="143" y="486"/>
                    </a:lnTo>
                    <a:lnTo>
                      <a:pt x="143" y="486"/>
                    </a:lnTo>
                    <a:lnTo>
                      <a:pt x="143" y="486"/>
                    </a:lnTo>
                    <a:lnTo>
                      <a:pt x="143" y="486"/>
                    </a:lnTo>
                    <a:lnTo>
                      <a:pt x="143" y="486"/>
                    </a:lnTo>
                    <a:lnTo>
                      <a:pt x="143" y="486"/>
                    </a:lnTo>
                    <a:lnTo>
                      <a:pt x="143" y="486"/>
                    </a:lnTo>
                    <a:lnTo>
                      <a:pt x="143" y="486"/>
                    </a:lnTo>
                    <a:lnTo>
                      <a:pt x="144" y="486"/>
                    </a:lnTo>
                    <a:lnTo>
                      <a:pt x="144" y="486"/>
                    </a:lnTo>
                    <a:lnTo>
                      <a:pt x="144" y="486"/>
                    </a:lnTo>
                    <a:lnTo>
                      <a:pt x="144" y="486"/>
                    </a:lnTo>
                    <a:lnTo>
                      <a:pt x="144" y="486"/>
                    </a:lnTo>
                    <a:lnTo>
                      <a:pt x="144" y="486"/>
                    </a:lnTo>
                    <a:lnTo>
                      <a:pt x="144" y="486"/>
                    </a:lnTo>
                    <a:lnTo>
                      <a:pt x="144" y="486"/>
                    </a:lnTo>
                    <a:lnTo>
                      <a:pt x="144" y="487"/>
                    </a:lnTo>
                    <a:lnTo>
                      <a:pt x="144" y="487"/>
                    </a:lnTo>
                    <a:lnTo>
                      <a:pt x="144" y="487"/>
                    </a:lnTo>
                    <a:lnTo>
                      <a:pt x="144" y="487"/>
                    </a:lnTo>
                    <a:lnTo>
                      <a:pt x="144" y="487"/>
                    </a:lnTo>
                    <a:lnTo>
                      <a:pt x="144" y="487"/>
                    </a:lnTo>
                    <a:lnTo>
                      <a:pt x="144" y="487"/>
                    </a:lnTo>
                    <a:lnTo>
                      <a:pt x="144" y="487"/>
                    </a:lnTo>
                    <a:lnTo>
                      <a:pt x="144" y="487"/>
                    </a:lnTo>
                    <a:lnTo>
                      <a:pt x="144" y="487"/>
                    </a:lnTo>
                    <a:lnTo>
                      <a:pt x="144" y="487"/>
                    </a:lnTo>
                    <a:lnTo>
                      <a:pt x="144" y="487"/>
                    </a:lnTo>
                    <a:lnTo>
                      <a:pt x="144" y="487"/>
                    </a:lnTo>
                    <a:lnTo>
                      <a:pt x="144" y="487"/>
                    </a:lnTo>
                    <a:lnTo>
                      <a:pt x="144" y="487"/>
                    </a:lnTo>
                    <a:lnTo>
                      <a:pt x="145" y="487"/>
                    </a:lnTo>
                    <a:lnTo>
                      <a:pt x="145" y="487"/>
                    </a:lnTo>
                    <a:lnTo>
                      <a:pt x="145" y="487"/>
                    </a:lnTo>
                    <a:lnTo>
                      <a:pt x="145" y="487"/>
                    </a:lnTo>
                    <a:lnTo>
                      <a:pt x="145" y="487"/>
                    </a:lnTo>
                    <a:lnTo>
                      <a:pt x="145" y="487"/>
                    </a:lnTo>
                    <a:lnTo>
                      <a:pt x="145" y="487"/>
                    </a:lnTo>
                    <a:lnTo>
                      <a:pt x="145" y="487"/>
                    </a:lnTo>
                    <a:lnTo>
                      <a:pt x="145" y="487"/>
                    </a:lnTo>
                    <a:lnTo>
                      <a:pt x="145" y="487"/>
                    </a:lnTo>
                    <a:lnTo>
                      <a:pt x="145" y="487"/>
                    </a:lnTo>
                    <a:lnTo>
                      <a:pt x="145" y="487"/>
                    </a:lnTo>
                    <a:lnTo>
                      <a:pt x="145" y="487"/>
                    </a:lnTo>
                    <a:lnTo>
                      <a:pt x="145" y="487"/>
                    </a:lnTo>
                    <a:lnTo>
                      <a:pt x="145" y="487"/>
                    </a:lnTo>
                    <a:lnTo>
                      <a:pt x="146" y="487"/>
                    </a:lnTo>
                    <a:lnTo>
                      <a:pt x="146" y="487"/>
                    </a:lnTo>
                    <a:lnTo>
                      <a:pt x="146" y="487"/>
                    </a:lnTo>
                    <a:lnTo>
                      <a:pt x="146" y="487"/>
                    </a:lnTo>
                    <a:lnTo>
                      <a:pt x="146" y="487"/>
                    </a:lnTo>
                    <a:lnTo>
                      <a:pt x="146" y="487"/>
                    </a:lnTo>
                    <a:lnTo>
                      <a:pt x="146" y="487"/>
                    </a:lnTo>
                    <a:lnTo>
                      <a:pt x="146" y="487"/>
                    </a:lnTo>
                    <a:lnTo>
                      <a:pt x="146" y="487"/>
                    </a:lnTo>
                    <a:lnTo>
                      <a:pt x="146" y="487"/>
                    </a:lnTo>
                    <a:lnTo>
                      <a:pt x="146" y="487"/>
                    </a:lnTo>
                    <a:lnTo>
                      <a:pt x="146" y="487"/>
                    </a:lnTo>
                    <a:lnTo>
                      <a:pt x="146" y="487"/>
                    </a:lnTo>
                    <a:lnTo>
                      <a:pt x="146" y="487"/>
                    </a:lnTo>
                    <a:lnTo>
                      <a:pt x="146" y="487"/>
                    </a:lnTo>
                    <a:lnTo>
                      <a:pt x="147" y="487"/>
                    </a:lnTo>
                    <a:lnTo>
                      <a:pt x="147" y="487"/>
                    </a:lnTo>
                    <a:lnTo>
                      <a:pt x="147" y="487"/>
                    </a:lnTo>
                    <a:lnTo>
                      <a:pt x="147" y="487"/>
                    </a:lnTo>
                    <a:lnTo>
                      <a:pt x="147" y="487"/>
                    </a:lnTo>
                    <a:lnTo>
                      <a:pt x="147" y="487"/>
                    </a:lnTo>
                    <a:lnTo>
                      <a:pt x="147" y="487"/>
                    </a:lnTo>
                    <a:lnTo>
                      <a:pt x="147" y="487"/>
                    </a:lnTo>
                    <a:lnTo>
                      <a:pt x="147" y="487"/>
                    </a:lnTo>
                    <a:lnTo>
                      <a:pt x="147" y="487"/>
                    </a:lnTo>
                    <a:lnTo>
                      <a:pt x="147" y="487"/>
                    </a:lnTo>
                    <a:lnTo>
                      <a:pt x="147" y="487"/>
                    </a:lnTo>
                    <a:lnTo>
                      <a:pt x="147" y="487"/>
                    </a:lnTo>
                    <a:lnTo>
                      <a:pt x="147" y="487"/>
                    </a:lnTo>
                    <a:lnTo>
                      <a:pt x="147"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9" y="487"/>
                    </a:lnTo>
                    <a:lnTo>
                      <a:pt x="149" y="487"/>
                    </a:lnTo>
                    <a:lnTo>
                      <a:pt x="149" y="487"/>
                    </a:lnTo>
                    <a:lnTo>
                      <a:pt x="149" y="487"/>
                    </a:lnTo>
                    <a:lnTo>
                      <a:pt x="149" y="487"/>
                    </a:lnTo>
                    <a:lnTo>
                      <a:pt x="149" y="487"/>
                    </a:lnTo>
                    <a:lnTo>
                      <a:pt x="149" y="487"/>
                    </a:lnTo>
                    <a:lnTo>
                      <a:pt x="149" y="487"/>
                    </a:lnTo>
                    <a:lnTo>
                      <a:pt x="149" y="487"/>
                    </a:lnTo>
                    <a:lnTo>
                      <a:pt x="149" y="487"/>
                    </a:lnTo>
                    <a:lnTo>
                      <a:pt x="149" y="487"/>
                    </a:lnTo>
                    <a:lnTo>
                      <a:pt x="149" y="487"/>
                    </a:lnTo>
                    <a:lnTo>
                      <a:pt x="149" y="487"/>
                    </a:lnTo>
                    <a:lnTo>
                      <a:pt x="149" y="487"/>
                    </a:lnTo>
                    <a:lnTo>
                      <a:pt x="149" y="487"/>
                    </a:lnTo>
                    <a:lnTo>
                      <a:pt x="150" y="487"/>
                    </a:lnTo>
                    <a:lnTo>
                      <a:pt x="150" y="487"/>
                    </a:lnTo>
                    <a:lnTo>
                      <a:pt x="150" y="487"/>
                    </a:lnTo>
                    <a:lnTo>
                      <a:pt x="150" y="487"/>
                    </a:lnTo>
                    <a:lnTo>
                      <a:pt x="150" y="487"/>
                    </a:lnTo>
                    <a:lnTo>
                      <a:pt x="150" y="487"/>
                    </a:lnTo>
                    <a:lnTo>
                      <a:pt x="150" y="487"/>
                    </a:lnTo>
                    <a:lnTo>
                      <a:pt x="150" y="487"/>
                    </a:lnTo>
                    <a:lnTo>
                      <a:pt x="150" y="487"/>
                    </a:lnTo>
                    <a:lnTo>
                      <a:pt x="150" y="487"/>
                    </a:lnTo>
                    <a:lnTo>
                      <a:pt x="150" y="487"/>
                    </a:lnTo>
                    <a:lnTo>
                      <a:pt x="150" y="487"/>
                    </a:lnTo>
                    <a:lnTo>
                      <a:pt x="150" y="487"/>
                    </a:lnTo>
                    <a:lnTo>
                      <a:pt x="150" y="487"/>
                    </a:lnTo>
                    <a:lnTo>
                      <a:pt x="150" y="487"/>
                    </a:lnTo>
                    <a:lnTo>
                      <a:pt x="151" y="487"/>
                    </a:lnTo>
                    <a:lnTo>
                      <a:pt x="151" y="487"/>
                    </a:lnTo>
                    <a:lnTo>
                      <a:pt x="151" y="487"/>
                    </a:lnTo>
                    <a:lnTo>
                      <a:pt x="151" y="487"/>
                    </a:lnTo>
                    <a:lnTo>
                      <a:pt x="151" y="487"/>
                    </a:lnTo>
                    <a:lnTo>
                      <a:pt x="151" y="487"/>
                    </a:lnTo>
                    <a:lnTo>
                      <a:pt x="151" y="487"/>
                    </a:lnTo>
                    <a:lnTo>
                      <a:pt x="151" y="487"/>
                    </a:lnTo>
                    <a:lnTo>
                      <a:pt x="151" y="487"/>
                    </a:lnTo>
                    <a:lnTo>
                      <a:pt x="151" y="487"/>
                    </a:lnTo>
                    <a:lnTo>
                      <a:pt x="151" y="487"/>
                    </a:lnTo>
                    <a:lnTo>
                      <a:pt x="151" y="487"/>
                    </a:lnTo>
                    <a:lnTo>
                      <a:pt x="151" y="487"/>
                    </a:lnTo>
                    <a:lnTo>
                      <a:pt x="151" y="487"/>
                    </a:lnTo>
                    <a:lnTo>
                      <a:pt x="151"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3" y="487"/>
                    </a:lnTo>
                    <a:lnTo>
                      <a:pt x="153" y="487"/>
                    </a:lnTo>
                    <a:lnTo>
                      <a:pt x="153" y="487"/>
                    </a:lnTo>
                    <a:lnTo>
                      <a:pt x="153" y="487"/>
                    </a:lnTo>
                    <a:lnTo>
                      <a:pt x="153" y="487"/>
                    </a:lnTo>
                    <a:lnTo>
                      <a:pt x="153" y="487"/>
                    </a:lnTo>
                    <a:lnTo>
                      <a:pt x="153" y="487"/>
                    </a:lnTo>
                    <a:lnTo>
                      <a:pt x="153" y="487"/>
                    </a:lnTo>
                    <a:lnTo>
                      <a:pt x="153" y="487"/>
                    </a:lnTo>
                    <a:lnTo>
                      <a:pt x="153" y="487"/>
                    </a:lnTo>
                    <a:lnTo>
                      <a:pt x="153" y="486"/>
                    </a:lnTo>
                    <a:lnTo>
                      <a:pt x="153" y="486"/>
                    </a:lnTo>
                    <a:lnTo>
                      <a:pt x="153" y="486"/>
                    </a:lnTo>
                    <a:lnTo>
                      <a:pt x="153" y="486"/>
                    </a:lnTo>
                    <a:lnTo>
                      <a:pt x="153" y="486"/>
                    </a:lnTo>
                    <a:lnTo>
                      <a:pt x="154" y="486"/>
                    </a:lnTo>
                    <a:lnTo>
                      <a:pt x="154" y="486"/>
                    </a:lnTo>
                    <a:lnTo>
                      <a:pt x="154" y="486"/>
                    </a:lnTo>
                    <a:lnTo>
                      <a:pt x="154" y="486"/>
                    </a:lnTo>
                    <a:lnTo>
                      <a:pt x="154" y="486"/>
                    </a:lnTo>
                    <a:lnTo>
                      <a:pt x="154" y="486"/>
                    </a:lnTo>
                    <a:lnTo>
                      <a:pt x="154" y="486"/>
                    </a:lnTo>
                    <a:lnTo>
                      <a:pt x="154" y="486"/>
                    </a:lnTo>
                    <a:lnTo>
                      <a:pt x="154" y="486"/>
                    </a:lnTo>
                    <a:lnTo>
                      <a:pt x="154" y="486"/>
                    </a:lnTo>
                    <a:lnTo>
                      <a:pt x="154" y="486"/>
                    </a:lnTo>
                    <a:lnTo>
                      <a:pt x="154" y="486"/>
                    </a:lnTo>
                    <a:lnTo>
                      <a:pt x="154" y="486"/>
                    </a:lnTo>
                    <a:lnTo>
                      <a:pt x="154" y="486"/>
                    </a:lnTo>
                    <a:lnTo>
                      <a:pt x="154" y="486"/>
                    </a:lnTo>
                    <a:lnTo>
                      <a:pt x="155" y="486"/>
                    </a:lnTo>
                    <a:lnTo>
                      <a:pt x="155" y="486"/>
                    </a:lnTo>
                    <a:lnTo>
                      <a:pt x="155" y="486"/>
                    </a:lnTo>
                    <a:lnTo>
                      <a:pt x="155" y="486"/>
                    </a:lnTo>
                    <a:lnTo>
                      <a:pt x="155" y="486"/>
                    </a:lnTo>
                    <a:lnTo>
                      <a:pt x="155" y="486"/>
                    </a:lnTo>
                    <a:lnTo>
                      <a:pt x="155" y="486"/>
                    </a:lnTo>
                    <a:lnTo>
                      <a:pt x="155" y="486"/>
                    </a:lnTo>
                    <a:lnTo>
                      <a:pt x="155" y="486"/>
                    </a:lnTo>
                    <a:lnTo>
                      <a:pt x="155" y="486"/>
                    </a:lnTo>
                    <a:lnTo>
                      <a:pt x="155" y="486"/>
                    </a:lnTo>
                    <a:lnTo>
                      <a:pt x="155" y="486"/>
                    </a:lnTo>
                    <a:lnTo>
                      <a:pt x="155" y="486"/>
                    </a:lnTo>
                    <a:lnTo>
                      <a:pt x="155" y="486"/>
                    </a:lnTo>
                    <a:lnTo>
                      <a:pt x="155" y="486"/>
                    </a:lnTo>
                    <a:lnTo>
                      <a:pt x="156" y="486"/>
                    </a:lnTo>
                    <a:lnTo>
                      <a:pt x="156" y="486"/>
                    </a:lnTo>
                    <a:lnTo>
                      <a:pt x="156" y="486"/>
                    </a:lnTo>
                    <a:lnTo>
                      <a:pt x="156" y="486"/>
                    </a:lnTo>
                    <a:lnTo>
                      <a:pt x="156" y="486"/>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7" y="487"/>
                    </a:lnTo>
                    <a:lnTo>
                      <a:pt x="157" y="487"/>
                    </a:lnTo>
                    <a:lnTo>
                      <a:pt x="157" y="487"/>
                    </a:lnTo>
                    <a:lnTo>
                      <a:pt x="157" y="487"/>
                    </a:lnTo>
                    <a:lnTo>
                      <a:pt x="157" y="487"/>
                    </a:lnTo>
                    <a:lnTo>
                      <a:pt x="157" y="487"/>
                    </a:lnTo>
                    <a:lnTo>
                      <a:pt x="157" y="487"/>
                    </a:lnTo>
                    <a:lnTo>
                      <a:pt x="157" y="487"/>
                    </a:lnTo>
                    <a:lnTo>
                      <a:pt x="157" y="487"/>
                    </a:lnTo>
                    <a:lnTo>
                      <a:pt x="157" y="487"/>
                    </a:lnTo>
                    <a:lnTo>
                      <a:pt x="157" y="487"/>
                    </a:lnTo>
                    <a:lnTo>
                      <a:pt x="157" y="487"/>
                    </a:lnTo>
                    <a:lnTo>
                      <a:pt x="157" y="487"/>
                    </a:lnTo>
                    <a:lnTo>
                      <a:pt x="157" y="487"/>
                    </a:lnTo>
                    <a:lnTo>
                      <a:pt x="157" y="487"/>
                    </a:lnTo>
                    <a:lnTo>
                      <a:pt x="158" y="487"/>
                    </a:lnTo>
                    <a:lnTo>
                      <a:pt x="158" y="487"/>
                    </a:lnTo>
                    <a:lnTo>
                      <a:pt x="158" y="487"/>
                    </a:lnTo>
                    <a:lnTo>
                      <a:pt x="158" y="487"/>
                    </a:lnTo>
                    <a:lnTo>
                      <a:pt x="158" y="487"/>
                    </a:lnTo>
                    <a:lnTo>
                      <a:pt x="158" y="487"/>
                    </a:lnTo>
                    <a:lnTo>
                      <a:pt x="158" y="487"/>
                    </a:lnTo>
                    <a:lnTo>
                      <a:pt x="158" y="487"/>
                    </a:lnTo>
                    <a:lnTo>
                      <a:pt x="158" y="486"/>
                    </a:lnTo>
                    <a:lnTo>
                      <a:pt x="158" y="486"/>
                    </a:lnTo>
                    <a:lnTo>
                      <a:pt x="158" y="486"/>
                    </a:lnTo>
                    <a:lnTo>
                      <a:pt x="158" y="486"/>
                    </a:lnTo>
                    <a:lnTo>
                      <a:pt x="158" y="486"/>
                    </a:lnTo>
                    <a:lnTo>
                      <a:pt x="158" y="486"/>
                    </a:lnTo>
                    <a:lnTo>
                      <a:pt x="158"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60" y="486"/>
                    </a:lnTo>
                    <a:lnTo>
                      <a:pt x="160" y="486"/>
                    </a:lnTo>
                    <a:lnTo>
                      <a:pt x="160" y="486"/>
                    </a:lnTo>
                    <a:lnTo>
                      <a:pt x="160" y="486"/>
                    </a:lnTo>
                    <a:lnTo>
                      <a:pt x="160" y="486"/>
                    </a:lnTo>
                    <a:lnTo>
                      <a:pt x="160" y="486"/>
                    </a:lnTo>
                    <a:lnTo>
                      <a:pt x="160" y="486"/>
                    </a:lnTo>
                    <a:lnTo>
                      <a:pt x="160" y="486"/>
                    </a:lnTo>
                    <a:lnTo>
                      <a:pt x="160" y="486"/>
                    </a:lnTo>
                    <a:lnTo>
                      <a:pt x="160" y="486"/>
                    </a:lnTo>
                    <a:lnTo>
                      <a:pt x="160" y="486"/>
                    </a:lnTo>
                    <a:lnTo>
                      <a:pt x="160" y="486"/>
                    </a:lnTo>
                    <a:lnTo>
                      <a:pt x="160" y="486"/>
                    </a:lnTo>
                    <a:lnTo>
                      <a:pt x="160" y="486"/>
                    </a:lnTo>
                    <a:lnTo>
                      <a:pt x="160" y="486"/>
                    </a:lnTo>
                    <a:lnTo>
                      <a:pt x="161" y="486"/>
                    </a:lnTo>
                    <a:lnTo>
                      <a:pt x="161" y="486"/>
                    </a:lnTo>
                    <a:lnTo>
                      <a:pt x="161" y="486"/>
                    </a:lnTo>
                    <a:lnTo>
                      <a:pt x="161" y="486"/>
                    </a:lnTo>
                    <a:lnTo>
                      <a:pt x="161" y="486"/>
                    </a:lnTo>
                    <a:lnTo>
                      <a:pt x="161" y="486"/>
                    </a:lnTo>
                    <a:lnTo>
                      <a:pt x="161" y="486"/>
                    </a:lnTo>
                    <a:lnTo>
                      <a:pt x="161" y="486"/>
                    </a:lnTo>
                    <a:lnTo>
                      <a:pt x="161" y="486"/>
                    </a:lnTo>
                    <a:lnTo>
                      <a:pt x="161" y="486"/>
                    </a:lnTo>
                    <a:lnTo>
                      <a:pt x="161" y="486"/>
                    </a:lnTo>
                    <a:lnTo>
                      <a:pt x="161" y="486"/>
                    </a:lnTo>
                    <a:lnTo>
                      <a:pt x="161" y="486"/>
                    </a:lnTo>
                    <a:lnTo>
                      <a:pt x="161" y="486"/>
                    </a:lnTo>
                    <a:lnTo>
                      <a:pt x="161" y="486"/>
                    </a:lnTo>
                    <a:lnTo>
                      <a:pt x="162" y="486"/>
                    </a:lnTo>
                    <a:lnTo>
                      <a:pt x="162" y="486"/>
                    </a:lnTo>
                    <a:lnTo>
                      <a:pt x="162" y="486"/>
                    </a:lnTo>
                    <a:lnTo>
                      <a:pt x="162" y="486"/>
                    </a:lnTo>
                    <a:lnTo>
                      <a:pt x="162" y="486"/>
                    </a:lnTo>
                    <a:lnTo>
                      <a:pt x="162" y="486"/>
                    </a:lnTo>
                    <a:lnTo>
                      <a:pt x="162" y="486"/>
                    </a:lnTo>
                    <a:lnTo>
                      <a:pt x="162" y="486"/>
                    </a:lnTo>
                    <a:lnTo>
                      <a:pt x="162" y="486"/>
                    </a:lnTo>
                    <a:lnTo>
                      <a:pt x="162" y="486"/>
                    </a:lnTo>
                    <a:lnTo>
                      <a:pt x="162" y="486"/>
                    </a:lnTo>
                    <a:lnTo>
                      <a:pt x="162" y="486"/>
                    </a:lnTo>
                    <a:lnTo>
                      <a:pt x="162" y="486"/>
                    </a:lnTo>
                    <a:lnTo>
                      <a:pt x="162" y="486"/>
                    </a:lnTo>
                    <a:lnTo>
                      <a:pt x="162"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4" y="486"/>
                    </a:lnTo>
                    <a:lnTo>
                      <a:pt x="164" y="486"/>
                    </a:lnTo>
                    <a:lnTo>
                      <a:pt x="164" y="486"/>
                    </a:lnTo>
                    <a:lnTo>
                      <a:pt x="164" y="486"/>
                    </a:lnTo>
                    <a:lnTo>
                      <a:pt x="164" y="486"/>
                    </a:lnTo>
                    <a:lnTo>
                      <a:pt x="164" y="486"/>
                    </a:lnTo>
                    <a:lnTo>
                      <a:pt x="164" y="486"/>
                    </a:lnTo>
                    <a:lnTo>
                      <a:pt x="164" y="486"/>
                    </a:lnTo>
                    <a:lnTo>
                      <a:pt x="164" y="486"/>
                    </a:lnTo>
                    <a:lnTo>
                      <a:pt x="164" y="486"/>
                    </a:lnTo>
                    <a:lnTo>
                      <a:pt x="164" y="486"/>
                    </a:lnTo>
                    <a:lnTo>
                      <a:pt x="164" y="486"/>
                    </a:lnTo>
                    <a:lnTo>
                      <a:pt x="164" y="486"/>
                    </a:lnTo>
                    <a:lnTo>
                      <a:pt x="164" y="486"/>
                    </a:lnTo>
                    <a:lnTo>
                      <a:pt x="164" y="486"/>
                    </a:lnTo>
                    <a:lnTo>
                      <a:pt x="165" y="486"/>
                    </a:lnTo>
                    <a:lnTo>
                      <a:pt x="165" y="486"/>
                    </a:lnTo>
                    <a:lnTo>
                      <a:pt x="165" y="486"/>
                    </a:lnTo>
                    <a:lnTo>
                      <a:pt x="165" y="486"/>
                    </a:lnTo>
                    <a:lnTo>
                      <a:pt x="165" y="486"/>
                    </a:lnTo>
                    <a:lnTo>
                      <a:pt x="165" y="486"/>
                    </a:lnTo>
                    <a:lnTo>
                      <a:pt x="165" y="486"/>
                    </a:lnTo>
                    <a:lnTo>
                      <a:pt x="165" y="486"/>
                    </a:lnTo>
                    <a:lnTo>
                      <a:pt x="165" y="486"/>
                    </a:lnTo>
                    <a:lnTo>
                      <a:pt x="165" y="486"/>
                    </a:lnTo>
                    <a:lnTo>
                      <a:pt x="165" y="486"/>
                    </a:lnTo>
                    <a:lnTo>
                      <a:pt x="165" y="486"/>
                    </a:lnTo>
                    <a:lnTo>
                      <a:pt x="165" y="486"/>
                    </a:lnTo>
                    <a:lnTo>
                      <a:pt x="165" y="486"/>
                    </a:lnTo>
                    <a:lnTo>
                      <a:pt x="165" y="486"/>
                    </a:lnTo>
                    <a:lnTo>
                      <a:pt x="166" y="486"/>
                    </a:lnTo>
                    <a:lnTo>
                      <a:pt x="166" y="486"/>
                    </a:lnTo>
                    <a:lnTo>
                      <a:pt x="166" y="486"/>
                    </a:lnTo>
                    <a:lnTo>
                      <a:pt x="166" y="486"/>
                    </a:lnTo>
                    <a:lnTo>
                      <a:pt x="166" y="486"/>
                    </a:lnTo>
                    <a:lnTo>
                      <a:pt x="166" y="486"/>
                    </a:lnTo>
                    <a:lnTo>
                      <a:pt x="166" y="486"/>
                    </a:lnTo>
                    <a:lnTo>
                      <a:pt x="166" y="486"/>
                    </a:lnTo>
                    <a:lnTo>
                      <a:pt x="166" y="486"/>
                    </a:lnTo>
                    <a:lnTo>
                      <a:pt x="166" y="486"/>
                    </a:lnTo>
                    <a:lnTo>
                      <a:pt x="166" y="486"/>
                    </a:lnTo>
                    <a:lnTo>
                      <a:pt x="166" y="486"/>
                    </a:lnTo>
                    <a:lnTo>
                      <a:pt x="166" y="486"/>
                    </a:lnTo>
                    <a:lnTo>
                      <a:pt x="166" y="486"/>
                    </a:lnTo>
                    <a:lnTo>
                      <a:pt x="166"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8" y="486"/>
                    </a:lnTo>
                    <a:lnTo>
                      <a:pt x="168" y="486"/>
                    </a:lnTo>
                    <a:lnTo>
                      <a:pt x="168" y="486"/>
                    </a:lnTo>
                    <a:lnTo>
                      <a:pt x="168" y="486"/>
                    </a:lnTo>
                    <a:lnTo>
                      <a:pt x="168" y="486"/>
                    </a:lnTo>
                    <a:lnTo>
                      <a:pt x="168" y="486"/>
                    </a:lnTo>
                    <a:lnTo>
                      <a:pt x="168" y="486"/>
                    </a:lnTo>
                    <a:lnTo>
                      <a:pt x="168" y="486"/>
                    </a:lnTo>
                    <a:lnTo>
                      <a:pt x="168" y="486"/>
                    </a:lnTo>
                    <a:lnTo>
                      <a:pt x="168" y="486"/>
                    </a:lnTo>
                    <a:lnTo>
                      <a:pt x="168" y="486"/>
                    </a:lnTo>
                    <a:lnTo>
                      <a:pt x="168" y="486"/>
                    </a:lnTo>
                    <a:lnTo>
                      <a:pt x="168" y="486"/>
                    </a:lnTo>
                    <a:lnTo>
                      <a:pt x="168" y="486"/>
                    </a:lnTo>
                    <a:lnTo>
                      <a:pt x="168" y="486"/>
                    </a:lnTo>
                    <a:lnTo>
                      <a:pt x="169" y="486"/>
                    </a:lnTo>
                    <a:lnTo>
                      <a:pt x="169" y="486"/>
                    </a:lnTo>
                    <a:lnTo>
                      <a:pt x="169" y="486"/>
                    </a:lnTo>
                    <a:lnTo>
                      <a:pt x="169" y="486"/>
                    </a:lnTo>
                    <a:lnTo>
                      <a:pt x="169" y="486"/>
                    </a:lnTo>
                    <a:lnTo>
                      <a:pt x="169" y="486"/>
                    </a:lnTo>
                    <a:lnTo>
                      <a:pt x="169" y="486"/>
                    </a:lnTo>
                    <a:lnTo>
                      <a:pt x="169" y="486"/>
                    </a:lnTo>
                    <a:lnTo>
                      <a:pt x="169" y="486"/>
                    </a:lnTo>
                    <a:lnTo>
                      <a:pt x="169" y="486"/>
                    </a:lnTo>
                    <a:lnTo>
                      <a:pt x="169" y="486"/>
                    </a:lnTo>
                    <a:lnTo>
                      <a:pt x="169" y="486"/>
                    </a:lnTo>
                    <a:lnTo>
                      <a:pt x="169" y="486"/>
                    </a:lnTo>
                    <a:lnTo>
                      <a:pt x="169" y="486"/>
                    </a:lnTo>
                    <a:lnTo>
                      <a:pt x="169" y="486"/>
                    </a:lnTo>
                    <a:lnTo>
                      <a:pt x="170" y="486"/>
                    </a:lnTo>
                    <a:lnTo>
                      <a:pt x="170" y="486"/>
                    </a:lnTo>
                    <a:lnTo>
                      <a:pt x="170" y="486"/>
                    </a:lnTo>
                    <a:lnTo>
                      <a:pt x="170" y="486"/>
                    </a:lnTo>
                    <a:lnTo>
                      <a:pt x="170" y="486"/>
                    </a:lnTo>
                    <a:lnTo>
                      <a:pt x="170" y="486"/>
                    </a:lnTo>
                    <a:lnTo>
                      <a:pt x="170" y="486"/>
                    </a:lnTo>
                    <a:lnTo>
                      <a:pt x="170" y="486"/>
                    </a:lnTo>
                    <a:lnTo>
                      <a:pt x="170" y="486"/>
                    </a:lnTo>
                    <a:lnTo>
                      <a:pt x="170" y="486"/>
                    </a:lnTo>
                    <a:lnTo>
                      <a:pt x="170" y="486"/>
                    </a:lnTo>
                    <a:lnTo>
                      <a:pt x="170" y="486"/>
                    </a:lnTo>
                    <a:lnTo>
                      <a:pt x="170" y="486"/>
                    </a:lnTo>
                    <a:lnTo>
                      <a:pt x="170" y="486"/>
                    </a:lnTo>
                    <a:lnTo>
                      <a:pt x="170"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2" y="486"/>
                    </a:lnTo>
                    <a:lnTo>
                      <a:pt x="172" y="486"/>
                    </a:lnTo>
                    <a:lnTo>
                      <a:pt x="172" y="486"/>
                    </a:lnTo>
                    <a:lnTo>
                      <a:pt x="172" y="486"/>
                    </a:lnTo>
                    <a:lnTo>
                      <a:pt x="172" y="486"/>
                    </a:lnTo>
                    <a:lnTo>
                      <a:pt x="172" y="486"/>
                    </a:lnTo>
                    <a:lnTo>
                      <a:pt x="172" y="486"/>
                    </a:lnTo>
                    <a:lnTo>
                      <a:pt x="172" y="486"/>
                    </a:lnTo>
                    <a:lnTo>
                      <a:pt x="172" y="486"/>
                    </a:lnTo>
                    <a:lnTo>
                      <a:pt x="172" y="486"/>
                    </a:lnTo>
                    <a:lnTo>
                      <a:pt x="172" y="486"/>
                    </a:lnTo>
                    <a:lnTo>
                      <a:pt x="172" y="486"/>
                    </a:lnTo>
                    <a:lnTo>
                      <a:pt x="172" y="486"/>
                    </a:lnTo>
                    <a:lnTo>
                      <a:pt x="172" y="486"/>
                    </a:lnTo>
                    <a:lnTo>
                      <a:pt x="172" y="486"/>
                    </a:lnTo>
                    <a:lnTo>
                      <a:pt x="173" y="486"/>
                    </a:lnTo>
                    <a:lnTo>
                      <a:pt x="173" y="486"/>
                    </a:lnTo>
                    <a:lnTo>
                      <a:pt x="173" y="486"/>
                    </a:lnTo>
                    <a:lnTo>
                      <a:pt x="173" y="486"/>
                    </a:lnTo>
                    <a:lnTo>
                      <a:pt x="173" y="486"/>
                    </a:lnTo>
                    <a:lnTo>
                      <a:pt x="173" y="486"/>
                    </a:lnTo>
                    <a:lnTo>
                      <a:pt x="173" y="486"/>
                    </a:lnTo>
                    <a:lnTo>
                      <a:pt x="173" y="486"/>
                    </a:lnTo>
                    <a:lnTo>
                      <a:pt x="173" y="486"/>
                    </a:lnTo>
                    <a:lnTo>
                      <a:pt x="173" y="486"/>
                    </a:lnTo>
                    <a:lnTo>
                      <a:pt x="173" y="486"/>
                    </a:lnTo>
                    <a:lnTo>
                      <a:pt x="173" y="486"/>
                    </a:lnTo>
                    <a:lnTo>
                      <a:pt x="173" y="486"/>
                    </a:lnTo>
                    <a:lnTo>
                      <a:pt x="173" y="486"/>
                    </a:lnTo>
                    <a:lnTo>
                      <a:pt x="173" y="486"/>
                    </a:lnTo>
                    <a:lnTo>
                      <a:pt x="174" y="486"/>
                    </a:lnTo>
                    <a:lnTo>
                      <a:pt x="174" y="486"/>
                    </a:lnTo>
                    <a:lnTo>
                      <a:pt x="174" y="486"/>
                    </a:lnTo>
                    <a:lnTo>
                      <a:pt x="174" y="486"/>
                    </a:lnTo>
                    <a:lnTo>
                      <a:pt x="174" y="486"/>
                    </a:lnTo>
                    <a:lnTo>
                      <a:pt x="174" y="486"/>
                    </a:lnTo>
                    <a:lnTo>
                      <a:pt x="174" y="486"/>
                    </a:lnTo>
                    <a:lnTo>
                      <a:pt x="174" y="486"/>
                    </a:lnTo>
                    <a:lnTo>
                      <a:pt x="174" y="486"/>
                    </a:lnTo>
                    <a:lnTo>
                      <a:pt x="174" y="486"/>
                    </a:lnTo>
                    <a:lnTo>
                      <a:pt x="174" y="486"/>
                    </a:lnTo>
                    <a:lnTo>
                      <a:pt x="174" y="486"/>
                    </a:lnTo>
                    <a:lnTo>
                      <a:pt x="174" y="486"/>
                    </a:lnTo>
                    <a:lnTo>
                      <a:pt x="174" y="486"/>
                    </a:lnTo>
                    <a:lnTo>
                      <a:pt x="174"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6" y="486"/>
                    </a:lnTo>
                    <a:lnTo>
                      <a:pt x="176" y="486"/>
                    </a:lnTo>
                    <a:lnTo>
                      <a:pt x="176" y="486"/>
                    </a:lnTo>
                    <a:lnTo>
                      <a:pt x="176" y="486"/>
                    </a:lnTo>
                    <a:lnTo>
                      <a:pt x="176" y="486"/>
                    </a:lnTo>
                    <a:lnTo>
                      <a:pt x="176" y="486"/>
                    </a:lnTo>
                    <a:lnTo>
                      <a:pt x="176" y="486"/>
                    </a:lnTo>
                    <a:lnTo>
                      <a:pt x="176" y="486"/>
                    </a:lnTo>
                    <a:lnTo>
                      <a:pt x="176" y="486"/>
                    </a:lnTo>
                    <a:lnTo>
                      <a:pt x="176" y="486"/>
                    </a:lnTo>
                    <a:lnTo>
                      <a:pt x="176" y="486"/>
                    </a:lnTo>
                    <a:lnTo>
                      <a:pt x="176" y="486"/>
                    </a:lnTo>
                    <a:lnTo>
                      <a:pt x="176" y="486"/>
                    </a:lnTo>
                    <a:lnTo>
                      <a:pt x="176" y="486"/>
                    </a:lnTo>
                    <a:lnTo>
                      <a:pt x="176" y="486"/>
                    </a:lnTo>
                    <a:lnTo>
                      <a:pt x="177" y="486"/>
                    </a:lnTo>
                    <a:lnTo>
                      <a:pt x="177" y="486"/>
                    </a:lnTo>
                    <a:lnTo>
                      <a:pt x="177" y="486"/>
                    </a:lnTo>
                    <a:lnTo>
                      <a:pt x="177" y="486"/>
                    </a:lnTo>
                    <a:lnTo>
                      <a:pt x="177" y="486"/>
                    </a:lnTo>
                    <a:lnTo>
                      <a:pt x="177" y="486"/>
                    </a:lnTo>
                    <a:lnTo>
                      <a:pt x="177" y="486"/>
                    </a:lnTo>
                    <a:lnTo>
                      <a:pt x="177" y="486"/>
                    </a:lnTo>
                    <a:lnTo>
                      <a:pt x="177" y="486"/>
                    </a:lnTo>
                    <a:lnTo>
                      <a:pt x="177" y="486"/>
                    </a:lnTo>
                    <a:lnTo>
                      <a:pt x="177" y="486"/>
                    </a:lnTo>
                    <a:lnTo>
                      <a:pt x="177" y="486"/>
                    </a:lnTo>
                    <a:lnTo>
                      <a:pt x="177" y="486"/>
                    </a:lnTo>
                    <a:lnTo>
                      <a:pt x="177" y="486"/>
                    </a:lnTo>
                    <a:lnTo>
                      <a:pt x="177" y="486"/>
                    </a:lnTo>
                    <a:lnTo>
                      <a:pt x="178" y="486"/>
                    </a:lnTo>
                    <a:lnTo>
                      <a:pt x="178" y="486"/>
                    </a:lnTo>
                    <a:lnTo>
                      <a:pt x="178" y="486"/>
                    </a:lnTo>
                    <a:lnTo>
                      <a:pt x="178" y="486"/>
                    </a:lnTo>
                    <a:lnTo>
                      <a:pt x="178" y="486"/>
                    </a:lnTo>
                    <a:lnTo>
                      <a:pt x="178" y="486"/>
                    </a:lnTo>
                    <a:lnTo>
                      <a:pt x="178" y="486"/>
                    </a:lnTo>
                    <a:lnTo>
                      <a:pt x="178" y="486"/>
                    </a:lnTo>
                    <a:lnTo>
                      <a:pt x="178" y="486"/>
                    </a:lnTo>
                    <a:lnTo>
                      <a:pt x="178" y="486"/>
                    </a:lnTo>
                    <a:lnTo>
                      <a:pt x="178" y="486"/>
                    </a:lnTo>
                    <a:lnTo>
                      <a:pt x="178" y="486"/>
                    </a:lnTo>
                    <a:lnTo>
                      <a:pt x="178" y="486"/>
                    </a:lnTo>
                    <a:lnTo>
                      <a:pt x="178" y="486"/>
                    </a:lnTo>
                    <a:lnTo>
                      <a:pt x="178"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80" y="486"/>
                    </a:lnTo>
                    <a:lnTo>
                      <a:pt x="180" y="486"/>
                    </a:lnTo>
                    <a:lnTo>
                      <a:pt x="180" y="486"/>
                    </a:lnTo>
                    <a:lnTo>
                      <a:pt x="180" y="486"/>
                    </a:lnTo>
                    <a:lnTo>
                      <a:pt x="180" y="486"/>
                    </a:lnTo>
                    <a:lnTo>
                      <a:pt x="180" y="486"/>
                    </a:lnTo>
                    <a:lnTo>
                      <a:pt x="180" y="486"/>
                    </a:lnTo>
                    <a:lnTo>
                      <a:pt x="180" y="486"/>
                    </a:lnTo>
                    <a:lnTo>
                      <a:pt x="180" y="486"/>
                    </a:lnTo>
                    <a:lnTo>
                      <a:pt x="180" y="486"/>
                    </a:lnTo>
                    <a:lnTo>
                      <a:pt x="180" y="486"/>
                    </a:lnTo>
                    <a:lnTo>
                      <a:pt x="180" y="486"/>
                    </a:lnTo>
                    <a:lnTo>
                      <a:pt x="180" y="486"/>
                    </a:lnTo>
                    <a:lnTo>
                      <a:pt x="180" y="486"/>
                    </a:lnTo>
                    <a:lnTo>
                      <a:pt x="180" y="486"/>
                    </a:lnTo>
                    <a:lnTo>
                      <a:pt x="181" y="486"/>
                    </a:lnTo>
                    <a:lnTo>
                      <a:pt x="181" y="486"/>
                    </a:lnTo>
                    <a:lnTo>
                      <a:pt x="181" y="486"/>
                    </a:lnTo>
                    <a:lnTo>
                      <a:pt x="181" y="486"/>
                    </a:lnTo>
                    <a:lnTo>
                      <a:pt x="181" y="486"/>
                    </a:lnTo>
                    <a:lnTo>
                      <a:pt x="181" y="486"/>
                    </a:lnTo>
                    <a:lnTo>
                      <a:pt x="181" y="486"/>
                    </a:lnTo>
                    <a:lnTo>
                      <a:pt x="181" y="486"/>
                    </a:lnTo>
                    <a:lnTo>
                      <a:pt x="181" y="486"/>
                    </a:lnTo>
                    <a:lnTo>
                      <a:pt x="181" y="486"/>
                    </a:lnTo>
                    <a:lnTo>
                      <a:pt x="181" y="486"/>
                    </a:lnTo>
                    <a:lnTo>
                      <a:pt x="181" y="486"/>
                    </a:lnTo>
                    <a:lnTo>
                      <a:pt x="181" y="486"/>
                    </a:lnTo>
                    <a:lnTo>
                      <a:pt x="181" y="486"/>
                    </a:lnTo>
                    <a:lnTo>
                      <a:pt x="181" y="486"/>
                    </a:lnTo>
                    <a:lnTo>
                      <a:pt x="182" y="486"/>
                    </a:lnTo>
                    <a:lnTo>
                      <a:pt x="182" y="486"/>
                    </a:lnTo>
                    <a:lnTo>
                      <a:pt x="182" y="486"/>
                    </a:lnTo>
                    <a:lnTo>
                      <a:pt x="182" y="486"/>
                    </a:lnTo>
                    <a:lnTo>
                      <a:pt x="182" y="486"/>
                    </a:lnTo>
                    <a:lnTo>
                      <a:pt x="182" y="486"/>
                    </a:lnTo>
                    <a:lnTo>
                      <a:pt x="182" y="486"/>
                    </a:lnTo>
                    <a:lnTo>
                      <a:pt x="182" y="486"/>
                    </a:lnTo>
                    <a:lnTo>
                      <a:pt x="182" y="486"/>
                    </a:lnTo>
                    <a:lnTo>
                      <a:pt x="182" y="486"/>
                    </a:lnTo>
                    <a:lnTo>
                      <a:pt x="182" y="486"/>
                    </a:lnTo>
                    <a:lnTo>
                      <a:pt x="182" y="486"/>
                    </a:lnTo>
                    <a:lnTo>
                      <a:pt x="182" y="486"/>
                    </a:lnTo>
                    <a:lnTo>
                      <a:pt x="182" y="486"/>
                    </a:lnTo>
                    <a:lnTo>
                      <a:pt x="182"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4" y="486"/>
                    </a:lnTo>
                    <a:lnTo>
                      <a:pt x="184" y="486"/>
                    </a:lnTo>
                    <a:lnTo>
                      <a:pt x="184" y="486"/>
                    </a:lnTo>
                    <a:lnTo>
                      <a:pt x="184" y="486"/>
                    </a:lnTo>
                    <a:lnTo>
                      <a:pt x="184" y="486"/>
                    </a:lnTo>
                    <a:lnTo>
                      <a:pt x="184" y="486"/>
                    </a:lnTo>
                    <a:lnTo>
                      <a:pt x="184" y="486"/>
                    </a:lnTo>
                    <a:lnTo>
                      <a:pt x="184" y="486"/>
                    </a:lnTo>
                    <a:lnTo>
                      <a:pt x="184" y="486"/>
                    </a:lnTo>
                    <a:lnTo>
                      <a:pt x="184" y="486"/>
                    </a:lnTo>
                    <a:lnTo>
                      <a:pt x="184" y="486"/>
                    </a:lnTo>
                    <a:lnTo>
                      <a:pt x="184" y="486"/>
                    </a:lnTo>
                    <a:lnTo>
                      <a:pt x="184" y="486"/>
                    </a:lnTo>
                    <a:lnTo>
                      <a:pt x="184" y="486"/>
                    </a:lnTo>
                    <a:lnTo>
                      <a:pt x="184" y="486"/>
                    </a:lnTo>
                    <a:lnTo>
                      <a:pt x="185" y="486"/>
                    </a:lnTo>
                    <a:lnTo>
                      <a:pt x="185" y="486"/>
                    </a:lnTo>
                    <a:lnTo>
                      <a:pt x="185" y="486"/>
                    </a:lnTo>
                    <a:lnTo>
                      <a:pt x="185" y="486"/>
                    </a:lnTo>
                    <a:lnTo>
                      <a:pt x="185" y="486"/>
                    </a:lnTo>
                    <a:lnTo>
                      <a:pt x="185" y="486"/>
                    </a:lnTo>
                    <a:lnTo>
                      <a:pt x="185" y="486"/>
                    </a:lnTo>
                    <a:lnTo>
                      <a:pt x="185" y="486"/>
                    </a:lnTo>
                    <a:lnTo>
                      <a:pt x="185" y="486"/>
                    </a:lnTo>
                    <a:lnTo>
                      <a:pt x="185" y="486"/>
                    </a:lnTo>
                    <a:lnTo>
                      <a:pt x="185" y="486"/>
                    </a:lnTo>
                    <a:lnTo>
                      <a:pt x="185" y="486"/>
                    </a:lnTo>
                    <a:lnTo>
                      <a:pt x="185" y="486"/>
                    </a:lnTo>
                    <a:lnTo>
                      <a:pt x="185" y="486"/>
                    </a:lnTo>
                    <a:lnTo>
                      <a:pt x="185" y="486"/>
                    </a:lnTo>
                    <a:lnTo>
                      <a:pt x="186" y="486"/>
                    </a:lnTo>
                    <a:lnTo>
                      <a:pt x="186" y="486"/>
                    </a:lnTo>
                    <a:lnTo>
                      <a:pt x="186" y="486"/>
                    </a:lnTo>
                    <a:lnTo>
                      <a:pt x="186" y="486"/>
                    </a:lnTo>
                    <a:lnTo>
                      <a:pt x="186" y="486"/>
                    </a:lnTo>
                    <a:lnTo>
                      <a:pt x="186" y="486"/>
                    </a:lnTo>
                    <a:lnTo>
                      <a:pt x="186" y="486"/>
                    </a:lnTo>
                    <a:lnTo>
                      <a:pt x="186" y="486"/>
                    </a:lnTo>
                    <a:lnTo>
                      <a:pt x="186" y="486"/>
                    </a:lnTo>
                    <a:lnTo>
                      <a:pt x="186" y="486"/>
                    </a:lnTo>
                    <a:lnTo>
                      <a:pt x="186" y="486"/>
                    </a:lnTo>
                    <a:lnTo>
                      <a:pt x="186" y="486"/>
                    </a:lnTo>
                    <a:lnTo>
                      <a:pt x="186" y="486"/>
                    </a:lnTo>
                    <a:lnTo>
                      <a:pt x="186" y="486"/>
                    </a:lnTo>
                    <a:lnTo>
                      <a:pt x="186" y="486"/>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8" y="485"/>
                    </a:lnTo>
                    <a:lnTo>
                      <a:pt x="188" y="485"/>
                    </a:lnTo>
                    <a:lnTo>
                      <a:pt x="188" y="485"/>
                    </a:lnTo>
                    <a:lnTo>
                      <a:pt x="188" y="485"/>
                    </a:lnTo>
                    <a:lnTo>
                      <a:pt x="188" y="485"/>
                    </a:lnTo>
                    <a:lnTo>
                      <a:pt x="188" y="485"/>
                    </a:lnTo>
                    <a:lnTo>
                      <a:pt x="188" y="485"/>
                    </a:lnTo>
                    <a:lnTo>
                      <a:pt x="188" y="485"/>
                    </a:lnTo>
                    <a:lnTo>
                      <a:pt x="188" y="485"/>
                    </a:lnTo>
                    <a:lnTo>
                      <a:pt x="188" y="485"/>
                    </a:lnTo>
                    <a:lnTo>
                      <a:pt x="188" y="485"/>
                    </a:lnTo>
                    <a:lnTo>
                      <a:pt x="188" y="485"/>
                    </a:lnTo>
                    <a:lnTo>
                      <a:pt x="188" y="485"/>
                    </a:lnTo>
                    <a:lnTo>
                      <a:pt x="188" y="485"/>
                    </a:lnTo>
                    <a:lnTo>
                      <a:pt x="188" y="485"/>
                    </a:lnTo>
                    <a:lnTo>
                      <a:pt x="189" y="485"/>
                    </a:lnTo>
                    <a:lnTo>
                      <a:pt x="189" y="485"/>
                    </a:lnTo>
                    <a:lnTo>
                      <a:pt x="189" y="485"/>
                    </a:lnTo>
                    <a:lnTo>
                      <a:pt x="189" y="471"/>
                    </a:lnTo>
                    <a:lnTo>
                      <a:pt x="189" y="471"/>
                    </a:lnTo>
                    <a:lnTo>
                      <a:pt x="189" y="471"/>
                    </a:lnTo>
                    <a:lnTo>
                      <a:pt x="189" y="471"/>
                    </a:lnTo>
                    <a:lnTo>
                      <a:pt x="189" y="471"/>
                    </a:lnTo>
                    <a:lnTo>
                      <a:pt x="189" y="471"/>
                    </a:lnTo>
                    <a:lnTo>
                      <a:pt x="189" y="471"/>
                    </a:lnTo>
                    <a:lnTo>
                      <a:pt x="189" y="471"/>
                    </a:lnTo>
                    <a:lnTo>
                      <a:pt x="189" y="471"/>
                    </a:lnTo>
                    <a:lnTo>
                      <a:pt x="189" y="471"/>
                    </a:lnTo>
                    <a:lnTo>
                      <a:pt x="189" y="471"/>
                    </a:lnTo>
                    <a:lnTo>
                      <a:pt x="189" y="471"/>
                    </a:lnTo>
                    <a:lnTo>
                      <a:pt x="190" y="471"/>
                    </a:lnTo>
                    <a:lnTo>
                      <a:pt x="190" y="471"/>
                    </a:lnTo>
                    <a:lnTo>
                      <a:pt x="190" y="471"/>
                    </a:lnTo>
                    <a:lnTo>
                      <a:pt x="190" y="471"/>
                    </a:lnTo>
                    <a:lnTo>
                      <a:pt x="190" y="471"/>
                    </a:lnTo>
                    <a:lnTo>
                      <a:pt x="190" y="471"/>
                    </a:lnTo>
                    <a:lnTo>
                      <a:pt x="190" y="471"/>
                    </a:lnTo>
                    <a:lnTo>
                      <a:pt x="190" y="471"/>
                    </a:lnTo>
                    <a:lnTo>
                      <a:pt x="190" y="471"/>
                    </a:lnTo>
                    <a:lnTo>
                      <a:pt x="190" y="471"/>
                    </a:lnTo>
                    <a:lnTo>
                      <a:pt x="190" y="471"/>
                    </a:lnTo>
                    <a:lnTo>
                      <a:pt x="190" y="471"/>
                    </a:lnTo>
                    <a:lnTo>
                      <a:pt x="190" y="471"/>
                    </a:lnTo>
                    <a:lnTo>
                      <a:pt x="190" y="471"/>
                    </a:lnTo>
                    <a:lnTo>
                      <a:pt x="190" y="471"/>
                    </a:lnTo>
                    <a:lnTo>
                      <a:pt x="191" y="471"/>
                    </a:lnTo>
                    <a:lnTo>
                      <a:pt x="191" y="471"/>
                    </a:lnTo>
                    <a:lnTo>
                      <a:pt x="191" y="471"/>
                    </a:lnTo>
                    <a:lnTo>
                      <a:pt x="191" y="471"/>
                    </a:lnTo>
                    <a:lnTo>
                      <a:pt x="191" y="471"/>
                    </a:lnTo>
                    <a:lnTo>
                      <a:pt x="191" y="471"/>
                    </a:lnTo>
                    <a:lnTo>
                      <a:pt x="191" y="471"/>
                    </a:lnTo>
                    <a:lnTo>
                      <a:pt x="191" y="471"/>
                    </a:lnTo>
                    <a:lnTo>
                      <a:pt x="191" y="471"/>
                    </a:lnTo>
                    <a:lnTo>
                      <a:pt x="191" y="471"/>
                    </a:lnTo>
                    <a:lnTo>
                      <a:pt x="191" y="471"/>
                    </a:lnTo>
                    <a:lnTo>
                      <a:pt x="191" y="471"/>
                    </a:lnTo>
                    <a:lnTo>
                      <a:pt x="191" y="471"/>
                    </a:lnTo>
                    <a:lnTo>
                      <a:pt x="191" y="370"/>
                    </a:lnTo>
                    <a:lnTo>
                      <a:pt x="191" y="370"/>
                    </a:lnTo>
                    <a:lnTo>
                      <a:pt x="191" y="370"/>
                    </a:lnTo>
                    <a:lnTo>
                      <a:pt x="191" y="370"/>
                    </a:lnTo>
                    <a:lnTo>
                      <a:pt x="191" y="370"/>
                    </a:lnTo>
                    <a:lnTo>
                      <a:pt x="191" y="370"/>
                    </a:lnTo>
                    <a:lnTo>
                      <a:pt x="191" y="370"/>
                    </a:lnTo>
                    <a:lnTo>
                      <a:pt x="191" y="370"/>
                    </a:lnTo>
                    <a:lnTo>
                      <a:pt x="191" y="370"/>
                    </a:lnTo>
                    <a:lnTo>
                      <a:pt x="191" y="370"/>
                    </a:lnTo>
                    <a:lnTo>
                      <a:pt x="192" y="370"/>
                    </a:lnTo>
                    <a:lnTo>
                      <a:pt x="192" y="370"/>
                    </a:lnTo>
                    <a:lnTo>
                      <a:pt x="192" y="370"/>
                    </a:lnTo>
                    <a:lnTo>
                      <a:pt x="192" y="370"/>
                    </a:lnTo>
                    <a:lnTo>
                      <a:pt x="192" y="370"/>
                    </a:lnTo>
                    <a:lnTo>
                      <a:pt x="192" y="370"/>
                    </a:lnTo>
                    <a:lnTo>
                      <a:pt x="192" y="370"/>
                    </a:lnTo>
                    <a:lnTo>
                      <a:pt x="192" y="370"/>
                    </a:lnTo>
                    <a:lnTo>
                      <a:pt x="192" y="370"/>
                    </a:lnTo>
                    <a:lnTo>
                      <a:pt x="192" y="370"/>
                    </a:lnTo>
                    <a:lnTo>
                      <a:pt x="192" y="370"/>
                    </a:lnTo>
                    <a:lnTo>
                      <a:pt x="192" y="370"/>
                    </a:lnTo>
                    <a:lnTo>
                      <a:pt x="192" y="370"/>
                    </a:lnTo>
                    <a:lnTo>
                      <a:pt x="192" y="370"/>
                    </a:lnTo>
                    <a:lnTo>
                      <a:pt x="192" y="370"/>
                    </a:lnTo>
                    <a:lnTo>
                      <a:pt x="193" y="370"/>
                    </a:lnTo>
                    <a:lnTo>
                      <a:pt x="193" y="370"/>
                    </a:lnTo>
                    <a:lnTo>
                      <a:pt x="193" y="370"/>
                    </a:lnTo>
                    <a:lnTo>
                      <a:pt x="193" y="370"/>
                    </a:lnTo>
                    <a:lnTo>
                      <a:pt x="193" y="370"/>
                    </a:lnTo>
                    <a:lnTo>
                      <a:pt x="193" y="370"/>
                    </a:lnTo>
                    <a:lnTo>
                      <a:pt x="193" y="370"/>
                    </a:lnTo>
                    <a:lnTo>
                      <a:pt x="193" y="370"/>
                    </a:lnTo>
                    <a:lnTo>
                      <a:pt x="193" y="370"/>
                    </a:lnTo>
                    <a:lnTo>
                      <a:pt x="193" y="370"/>
                    </a:lnTo>
                    <a:lnTo>
                      <a:pt x="193" y="370"/>
                    </a:lnTo>
                    <a:lnTo>
                      <a:pt x="193" y="370"/>
                    </a:lnTo>
                    <a:lnTo>
                      <a:pt x="193" y="370"/>
                    </a:lnTo>
                    <a:lnTo>
                      <a:pt x="193" y="370"/>
                    </a:lnTo>
                    <a:lnTo>
                      <a:pt x="193" y="370"/>
                    </a:lnTo>
                    <a:lnTo>
                      <a:pt x="194" y="276"/>
                    </a:lnTo>
                    <a:lnTo>
                      <a:pt x="194" y="276"/>
                    </a:lnTo>
                    <a:lnTo>
                      <a:pt x="194" y="276"/>
                    </a:lnTo>
                    <a:lnTo>
                      <a:pt x="194" y="276"/>
                    </a:lnTo>
                    <a:lnTo>
                      <a:pt x="194" y="276"/>
                    </a:lnTo>
                    <a:lnTo>
                      <a:pt x="194" y="276"/>
                    </a:lnTo>
                    <a:lnTo>
                      <a:pt x="194" y="276"/>
                    </a:lnTo>
                    <a:lnTo>
                      <a:pt x="194" y="276"/>
                    </a:lnTo>
                    <a:lnTo>
                      <a:pt x="194" y="276"/>
                    </a:lnTo>
                    <a:lnTo>
                      <a:pt x="194" y="276"/>
                    </a:lnTo>
                    <a:lnTo>
                      <a:pt x="194" y="276"/>
                    </a:lnTo>
                    <a:lnTo>
                      <a:pt x="194" y="276"/>
                    </a:lnTo>
                    <a:lnTo>
                      <a:pt x="194" y="276"/>
                    </a:lnTo>
                    <a:lnTo>
                      <a:pt x="194" y="276"/>
                    </a:lnTo>
                    <a:lnTo>
                      <a:pt x="194"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6" y="276"/>
                    </a:lnTo>
                    <a:lnTo>
                      <a:pt x="196" y="276"/>
                    </a:lnTo>
                    <a:lnTo>
                      <a:pt x="196" y="276"/>
                    </a:lnTo>
                    <a:lnTo>
                      <a:pt x="196" y="187"/>
                    </a:lnTo>
                    <a:lnTo>
                      <a:pt x="196" y="187"/>
                    </a:lnTo>
                    <a:lnTo>
                      <a:pt x="196" y="187"/>
                    </a:lnTo>
                    <a:lnTo>
                      <a:pt x="196" y="187"/>
                    </a:lnTo>
                    <a:lnTo>
                      <a:pt x="196" y="187"/>
                    </a:lnTo>
                    <a:lnTo>
                      <a:pt x="196" y="187"/>
                    </a:lnTo>
                    <a:lnTo>
                      <a:pt x="196" y="187"/>
                    </a:lnTo>
                    <a:lnTo>
                      <a:pt x="196" y="187"/>
                    </a:lnTo>
                    <a:lnTo>
                      <a:pt x="196" y="187"/>
                    </a:lnTo>
                    <a:lnTo>
                      <a:pt x="196" y="187"/>
                    </a:lnTo>
                    <a:lnTo>
                      <a:pt x="196" y="187"/>
                    </a:lnTo>
                    <a:lnTo>
                      <a:pt x="196" y="187"/>
                    </a:lnTo>
                    <a:lnTo>
                      <a:pt x="197" y="187"/>
                    </a:lnTo>
                    <a:lnTo>
                      <a:pt x="197" y="187"/>
                    </a:lnTo>
                    <a:lnTo>
                      <a:pt x="197" y="187"/>
                    </a:lnTo>
                    <a:lnTo>
                      <a:pt x="197" y="187"/>
                    </a:lnTo>
                    <a:lnTo>
                      <a:pt x="197" y="187"/>
                    </a:lnTo>
                    <a:lnTo>
                      <a:pt x="197" y="187"/>
                    </a:lnTo>
                    <a:lnTo>
                      <a:pt x="197" y="187"/>
                    </a:lnTo>
                    <a:lnTo>
                      <a:pt x="197" y="187"/>
                    </a:lnTo>
                    <a:lnTo>
                      <a:pt x="197" y="187"/>
                    </a:lnTo>
                    <a:lnTo>
                      <a:pt x="197" y="187"/>
                    </a:lnTo>
                    <a:lnTo>
                      <a:pt x="197" y="187"/>
                    </a:lnTo>
                    <a:lnTo>
                      <a:pt x="197" y="187"/>
                    </a:lnTo>
                    <a:lnTo>
                      <a:pt x="197" y="187"/>
                    </a:lnTo>
                    <a:lnTo>
                      <a:pt x="197" y="187"/>
                    </a:lnTo>
                    <a:lnTo>
                      <a:pt x="197" y="187"/>
                    </a:lnTo>
                    <a:lnTo>
                      <a:pt x="198" y="187"/>
                    </a:lnTo>
                    <a:lnTo>
                      <a:pt x="198" y="187"/>
                    </a:lnTo>
                    <a:lnTo>
                      <a:pt x="198" y="187"/>
                    </a:lnTo>
                    <a:lnTo>
                      <a:pt x="198" y="187"/>
                    </a:lnTo>
                    <a:lnTo>
                      <a:pt x="198" y="187"/>
                    </a:lnTo>
                    <a:lnTo>
                      <a:pt x="198" y="187"/>
                    </a:lnTo>
                    <a:lnTo>
                      <a:pt x="198" y="187"/>
                    </a:lnTo>
                    <a:lnTo>
                      <a:pt x="198" y="187"/>
                    </a:lnTo>
                    <a:lnTo>
                      <a:pt x="198" y="187"/>
                    </a:lnTo>
                    <a:lnTo>
                      <a:pt x="198" y="187"/>
                    </a:lnTo>
                    <a:lnTo>
                      <a:pt x="198" y="187"/>
                    </a:lnTo>
                    <a:lnTo>
                      <a:pt x="198" y="187"/>
                    </a:lnTo>
                    <a:lnTo>
                      <a:pt x="198" y="187"/>
                    </a:lnTo>
                    <a:lnTo>
                      <a:pt x="198" y="84"/>
                    </a:lnTo>
                    <a:lnTo>
                      <a:pt x="198"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200" y="84"/>
                    </a:lnTo>
                    <a:lnTo>
                      <a:pt x="200" y="84"/>
                    </a:lnTo>
                    <a:lnTo>
                      <a:pt x="200" y="84"/>
                    </a:lnTo>
                    <a:lnTo>
                      <a:pt x="200" y="84"/>
                    </a:lnTo>
                    <a:lnTo>
                      <a:pt x="200" y="84"/>
                    </a:lnTo>
                    <a:lnTo>
                      <a:pt x="200" y="84"/>
                    </a:lnTo>
                    <a:lnTo>
                      <a:pt x="200" y="84"/>
                    </a:lnTo>
                    <a:lnTo>
                      <a:pt x="200" y="84"/>
                    </a:lnTo>
                    <a:lnTo>
                      <a:pt x="200" y="84"/>
                    </a:lnTo>
                    <a:lnTo>
                      <a:pt x="200" y="84"/>
                    </a:lnTo>
                    <a:lnTo>
                      <a:pt x="200" y="84"/>
                    </a:lnTo>
                    <a:lnTo>
                      <a:pt x="200" y="84"/>
                    </a:lnTo>
                    <a:lnTo>
                      <a:pt x="200" y="84"/>
                    </a:lnTo>
                    <a:lnTo>
                      <a:pt x="200" y="84"/>
                    </a:lnTo>
                    <a:lnTo>
                      <a:pt x="200" y="84"/>
                    </a:lnTo>
                    <a:lnTo>
                      <a:pt x="201" y="28"/>
                    </a:lnTo>
                    <a:lnTo>
                      <a:pt x="201" y="28"/>
                    </a:lnTo>
                    <a:lnTo>
                      <a:pt x="201" y="28"/>
                    </a:lnTo>
                    <a:lnTo>
                      <a:pt x="201" y="28"/>
                    </a:lnTo>
                    <a:lnTo>
                      <a:pt x="201" y="28"/>
                    </a:lnTo>
                    <a:lnTo>
                      <a:pt x="201" y="28"/>
                    </a:lnTo>
                    <a:lnTo>
                      <a:pt x="201" y="28"/>
                    </a:lnTo>
                    <a:lnTo>
                      <a:pt x="201" y="28"/>
                    </a:lnTo>
                    <a:lnTo>
                      <a:pt x="201" y="28"/>
                    </a:lnTo>
                    <a:lnTo>
                      <a:pt x="201" y="28"/>
                    </a:lnTo>
                    <a:lnTo>
                      <a:pt x="201" y="28"/>
                    </a:lnTo>
                    <a:lnTo>
                      <a:pt x="201" y="28"/>
                    </a:lnTo>
                    <a:lnTo>
                      <a:pt x="201" y="28"/>
                    </a:lnTo>
                    <a:lnTo>
                      <a:pt x="201" y="28"/>
                    </a:lnTo>
                    <a:lnTo>
                      <a:pt x="201" y="28"/>
                    </a:lnTo>
                    <a:lnTo>
                      <a:pt x="202" y="28"/>
                    </a:lnTo>
                    <a:lnTo>
                      <a:pt x="202" y="28"/>
                    </a:lnTo>
                    <a:lnTo>
                      <a:pt x="202" y="28"/>
                    </a:lnTo>
                    <a:lnTo>
                      <a:pt x="202" y="28"/>
                    </a:lnTo>
                    <a:lnTo>
                      <a:pt x="202" y="28"/>
                    </a:lnTo>
                    <a:lnTo>
                      <a:pt x="202" y="28"/>
                    </a:lnTo>
                    <a:lnTo>
                      <a:pt x="202" y="28"/>
                    </a:lnTo>
                    <a:lnTo>
                      <a:pt x="202" y="28"/>
                    </a:lnTo>
                    <a:lnTo>
                      <a:pt x="202" y="28"/>
                    </a:lnTo>
                    <a:lnTo>
                      <a:pt x="202" y="28"/>
                    </a:lnTo>
                    <a:lnTo>
                      <a:pt x="202" y="28"/>
                    </a:lnTo>
                    <a:lnTo>
                      <a:pt x="202" y="28"/>
                    </a:lnTo>
                    <a:lnTo>
                      <a:pt x="202" y="28"/>
                    </a:lnTo>
                    <a:lnTo>
                      <a:pt x="202" y="28"/>
                    </a:lnTo>
                    <a:lnTo>
                      <a:pt x="202" y="28"/>
                    </a:lnTo>
                    <a:lnTo>
                      <a:pt x="203" y="28"/>
                    </a:lnTo>
                    <a:lnTo>
                      <a:pt x="203" y="28"/>
                    </a:lnTo>
                    <a:lnTo>
                      <a:pt x="203" y="28"/>
                    </a:lnTo>
                    <a:lnTo>
                      <a:pt x="203" y="28"/>
                    </a:lnTo>
                    <a:lnTo>
                      <a:pt x="203" y="28"/>
                    </a:lnTo>
                    <a:lnTo>
                      <a:pt x="203" y="28"/>
                    </a:lnTo>
                    <a:lnTo>
                      <a:pt x="203" y="28"/>
                    </a:lnTo>
                    <a:lnTo>
                      <a:pt x="203" y="28"/>
                    </a:lnTo>
                    <a:lnTo>
                      <a:pt x="203" y="28"/>
                    </a:lnTo>
                    <a:lnTo>
                      <a:pt x="203" y="28"/>
                    </a:lnTo>
                    <a:lnTo>
                      <a:pt x="203" y="0"/>
                    </a:lnTo>
                    <a:lnTo>
                      <a:pt x="203" y="0"/>
                    </a:lnTo>
                    <a:lnTo>
                      <a:pt x="203" y="0"/>
                    </a:lnTo>
                    <a:lnTo>
                      <a:pt x="203" y="0"/>
                    </a:lnTo>
                    <a:lnTo>
                      <a:pt x="203" y="0"/>
                    </a:lnTo>
                    <a:lnTo>
                      <a:pt x="203" y="0"/>
                    </a:lnTo>
                    <a:lnTo>
                      <a:pt x="203" y="0"/>
                    </a:lnTo>
                    <a:lnTo>
                      <a:pt x="203" y="0"/>
                    </a:lnTo>
                    <a:lnTo>
                      <a:pt x="203" y="0"/>
                    </a:lnTo>
                    <a:lnTo>
                      <a:pt x="203" y="0"/>
                    </a:lnTo>
                    <a:lnTo>
                      <a:pt x="203" y="0"/>
                    </a:lnTo>
                    <a:lnTo>
                      <a:pt x="203"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5" y="0"/>
                    </a:lnTo>
                    <a:lnTo>
                      <a:pt x="205" y="0"/>
                    </a:lnTo>
                    <a:lnTo>
                      <a:pt x="205" y="0"/>
                    </a:lnTo>
                    <a:lnTo>
                      <a:pt x="205" y="0"/>
                    </a:lnTo>
                    <a:lnTo>
                      <a:pt x="205" y="0"/>
                    </a:lnTo>
                    <a:lnTo>
                      <a:pt x="205" y="0"/>
                    </a:lnTo>
                    <a:lnTo>
                      <a:pt x="205" y="0"/>
                    </a:lnTo>
                    <a:lnTo>
                      <a:pt x="205" y="0"/>
                    </a:lnTo>
                    <a:lnTo>
                      <a:pt x="205" y="0"/>
                    </a:lnTo>
                    <a:lnTo>
                      <a:pt x="205" y="0"/>
                    </a:lnTo>
                    <a:lnTo>
                      <a:pt x="205" y="0"/>
                    </a:lnTo>
                    <a:lnTo>
                      <a:pt x="205" y="0"/>
                    </a:lnTo>
                    <a:lnTo>
                      <a:pt x="205" y="0"/>
                    </a:lnTo>
                    <a:lnTo>
                      <a:pt x="205" y="32"/>
                    </a:lnTo>
                    <a:lnTo>
                      <a:pt x="205" y="32"/>
                    </a:lnTo>
                    <a:lnTo>
                      <a:pt x="206" y="32"/>
                    </a:lnTo>
                    <a:lnTo>
                      <a:pt x="206" y="32"/>
                    </a:lnTo>
                    <a:lnTo>
                      <a:pt x="206" y="32"/>
                    </a:lnTo>
                    <a:lnTo>
                      <a:pt x="206" y="32"/>
                    </a:lnTo>
                    <a:lnTo>
                      <a:pt x="206" y="32"/>
                    </a:lnTo>
                    <a:lnTo>
                      <a:pt x="206" y="32"/>
                    </a:lnTo>
                    <a:lnTo>
                      <a:pt x="206" y="32"/>
                    </a:lnTo>
                    <a:lnTo>
                      <a:pt x="206" y="32"/>
                    </a:lnTo>
                    <a:lnTo>
                      <a:pt x="206" y="32"/>
                    </a:lnTo>
                    <a:lnTo>
                      <a:pt x="206" y="32"/>
                    </a:lnTo>
                    <a:lnTo>
                      <a:pt x="206" y="32"/>
                    </a:lnTo>
                    <a:lnTo>
                      <a:pt x="206" y="32"/>
                    </a:lnTo>
                    <a:lnTo>
                      <a:pt x="206" y="32"/>
                    </a:lnTo>
                    <a:lnTo>
                      <a:pt x="206" y="32"/>
                    </a:lnTo>
                    <a:lnTo>
                      <a:pt x="206" y="32"/>
                    </a:lnTo>
                    <a:lnTo>
                      <a:pt x="207" y="32"/>
                    </a:lnTo>
                    <a:lnTo>
                      <a:pt x="207" y="32"/>
                    </a:lnTo>
                    <a:lnTo>
                      <a:pt x="207" y="32"/>
                    </a:lnTo>
                    <a:lnTo>
                      <a:pt x="207" y="32"/>
                    </a:lnTo>
                    <a:lnTo>
                      <a:pt x="207" y="32"/>
                    </a:lnTo>
                    <a:lnTo>
                      <a:pt x="207" y="32"/>
                    </a:lnTo>
                    <a:lnTo>
                      <a:pt x="207" y="32"/>
                    </a:lnTo>
                    <a:lnTo>
                      <a:pt x="207" y="32"/>
                    </a:lnTo>
                    <a:lnTo>
                      <a:pt x="207" y="32"/>
                    </a:lnTo>
                    <a:lnTo>
                      <a:pt x="207" y="32"/>
                    </a:lnTo>
                  </a:path>
                </a:pathLst>
              </a:custGeom>
              <a:noFill/>
              <a:ln w="3810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endParaRPr>
              </a:p>
            </p:txBody>
          </p:sp>
          <p:sp>
            <p:nvSpPr>
              <p:cNvPr id="16" name="Freeform 15"/>
              <p:cNvSpPr>
                <a:spLocks/>
              </p:cNvSpPr>
              <p:nvPr/>
            </p:nvSpPr>
            <p:spPr bwMode="auto">
              <a:xfrm>
                <a:off x="940772" y="1945850"/>
                <a:ext cx="4833853" cy="413749"/>
              </a:xfrm>
              <a:custGeom>
                <a:avLst/>
                <a:gdLst>
                  <a:gd name="T0" fmla="*/ 57 w 3549"/>
                  <a:gd name="T1" fmla="*/ 569 h 605"/>
                  <a:gd name="T2" fmla="*/ 117 w 3549"/>
                  <a:gd name="T3" fmla="*/ 570 h 605"/>
                  <a:gd name="T4" fmla="*/ 177 w 3549"/>
                  <a:gd name="T5" fmla="*/ 561 h 605"/>
                  <a:gd name="T6" fmla="*/ 232 w 3549"/>
                  <a:gd name="T7" fmla="*/ 564 h 605"/>
                  <a:gd name="T8" fmla="*/ 289 w 3549"/>
                  <a:gd name="T9" fmla="*/ 566 h 605"/>
                  <a:gd name="T10" fmla="*/ 351 w 3549"/>
                  <a:gd name="T11" fmla="*/ 567 h 605"/>
                  <a:gd name="T12" fmla="*/ 415 w 3549"/>
                  <a:gd name="T13" fmla="*/ 566 h 605"/>
                  <a:gd name="T14" fmla="*/ 475 w 3549"/>
                  <a:gd name="T15" fmla="*/ 580 h 605"/>
                  <a:gd name="T16" fmla="*/ 533 w 3549"/>
                  <a:gd name="T17" fmla="*/ 580 h 605"/>
                  <a:gd name="T18" fmla="*/ 593 w 3549"/>
                  <a:gd name="T19" fmla="*/ 581 h 605"/>
                  <a:gd name="T20" fmla="*/ 658 w 3549"/>
                  <a:gd name="T21" fmla="*/ 585 h 605"/>
                  <a:gd name="T22" fmla="*/ 713 w 3549"/>
                  <a:gd name="T23" fmla="*/ 584 h 605"/>
                  <a:gd name="T24" fmla="*/ 769 w 3549"/>
                  <a:gd name="T25" fmla="*/ 581 h 605"/>
                  <a:gd name="T26" fmla="*/ 827 w 3549"/>
                  <a:gd name="T27" fmla="*/ 584 h 605"/>
                  <a:gd name="T28" fmla="*/ 890 w 3549"/>
                  <a:gd name="T29" fmla="*/ 580 h 605"/>
                  <a:gd name="T30" fmla="*/ 940 w 3549"/>
                  <a:gd name="T31" fmla="*/ 103 h 605"/>
                  <a:gd name="T32" fmla="*/ 992 w 3549"/>
                  <a:gd name="T33" fmla="*/ 220 h 605"/>
                  <a:gd name="T34" fmla="*/ 1042 w 3549"/>
                  <a:gd name="T35" fmla="*/ 259 h 605"/>
                  <a:gd name="T36" fmla="*/ 1093 w 3549"/>
                  <a:gd name="T37" fmla="*/ 584 h 605"/>
                  <a:gd name="T38" fmla="*/ 1144 w 3549"/>
                  <a:gd name="T39" fmla="*/ 551 h 605"/>
                  <a:gd name="T40" fmla="*/ 1198 w 3549"/>
                  <a:gd name="T41" fmla="*/ 540 h 605"/>
                  <a:gd name="T42" fmla="*/ 1253 w 3549"/>
                  <a:gd name="T43" fmla="*/ 534 h 605"/>
                  <a:gd name="T44" fmla="*/ 1317 w 3549"/>
                  <a:gd name="T45" fmla="*/ 538 h 605"/>
                  <a:gd name="T46" fmla="*/ 1373 w 3549"/>
                  <a:gd name="T47" fmla="*/ 595 h 605"/>
                  <a:gd name="T48" fmla="*/ 1427 w 3549"/>
                  <a:gd name="T49" fmla="*/ 582 h 605"/>
                  <a:gd name="T50" fmla="*/ 1478 w 3549"/>
                  <a:gd name="T51" fmla="*/ 546 h 605"/>
                  <a:gd name="T52" fmla="*/ 1530 w 3549"/>
                  <a:gd name="T53" fmla="*/ 581 h 605"/>
                  <a:gd name="T54" fmla="*/ 1585 w 3549"/>
                  <a:gd name="T55" fmla="*/ 581 h 605"/>
                  <a:gd name="T56" fmla="*/ 1640 w 3549"/>
                  <a:gd name="T57" fmla="*/ 567 h 605"/>
                  <a:gd name="T58" fmla="*/ 1696 w 3549"/>
                  <a:gd name="T59" fmla="*/ 560 h 605"/>
                  <a:gd name="T60" fmla="*/ 1757 w 3549"/>
                  <a:gd name="T61" fmla="*/ 563 h 605"/>
                  <a:gd name="T62" fmla="*/ 1819 w 3549"/>
                  <a:gd name="T63" fmla="*/ 559 h 605"/>
                  <a:gd name="T64" fmla="*/ 1879 w 3549"/>
                  <a:gd name="T65" fmla="*/ 578 h 605"/>
                  <a:gd name="T66" fmla="*/ 1934 w 3549"/>
                  <a:gd name="T67" fmla="*/ 580 h 605"/>
                  <a:gd name="T68" fmla="*/ 1989 w 3549"/>
                  <a:gd name="T69" fmla="*/ 580 h 605"/>
                  <a:gd name="T70" fmla="*/ 2048 w 3549"/>
                  <a:gd name="T71" fmla="*/ 580 h 605"/>
                  <a:gd name="T72" fmla="*/ 2109 w 3549"/>
                  <a:gd name="T73" fmla="*/ 592 h 605"/>
                  <a:gd name="T74" fmla="*/ 2160 w 3549"/>
                  <a:gd name="T75" fmla="*/ 409 h 605"/>
                  <a:gd name="T76" fmla="*/ 2209 w 3549"/>
                  <a:gd name="T77" fmla="*/ 160 h 605"/>
                  <a:gd name="T78" fmla="*/ 2260 w 3549"/>
                  <a:gd name="T79" fmla="*/ 432 h 605"/>
                  <a:gd name="T80" fmla="*/ 2310 w 3549"/>
                  <a:gd name="T81" fmla="*/ 537 h 605"/>
                  <a:gd name="T82" fmla="*/ 2366 w 3549"/>
                  <a:gd name="T83" fmla="*/ 551 h 605"/>
                  <a:gd name="T84" fmla="*/ 2420 w 3549"/>
                  <a:gd name="T85" fmla="*/ 542 h 605"/>
                  <a:gd name="T86" fmla="*/ 2475 w 3549"/>
                  <a:gd name="T87" fmla="*/ 539 h 605"/>
                  <a:gd name="T88" fmla="*/ 2532 w 3549"/>
                  <a:gd name="T89" fmla="*/ 526 h 605"/>
                  <a:gd name="T90" fmla="*/ 2586 w 3549"/>
                  <a:gd name="T91" fmla="*/ 527 h 605"/>
                  <a:gd name="T92" fmla="*/ 2641 w 3549"/>
                  <a:gd name="T93" fmla="*/ 528 h 605"/>
                  <a:gd name="T94" fmla="*/ 2695 w 3549"/>
                  <a:gd name="T95" fmla="*/ 531 h 605"/>
                  <a:gd name="T96" fmla="*/ 2756 w 3549"/>
                  <a:gd name="T97" fmla="*/ 529 h 605"/>
                  <a:gd name="T98" fmla="*/ 2807 w 3549"/>
                  <a:gd name="T99" fmla="*/ 117 h 605"/>
                  <a:gd name="T100" fmla="*/ 2858 w 3549"/>
                  <a:gd name="T101" fmla="*/ 265 h 605"/>
                  <a:gd name="T102" fmla="*/ 2908 w 3549"/>
                  <a:gd name="T103" fmla="*/ 420 h 605"/>
                  <a:gd name="T104" fmla="*/ 2958 w 3549"/>
                  <a:gd name="T105" fmla="*/ 522 h 605"/>
                  <a:gd name="T106" fmla="*/ 3013 w 3549"/>
                  <a:gd name="T107" fmla="*/ 546 h 605"/>
                  <a:gd name="T108" fmla="*/ 3066 w 3549"/>
                  <a:gd name="T109" fmla="*/ 535 h 605"/>
                  <a:gd name="T110" fmla="*/ 3121 w 3549"/>
                  <a:gd name="T111" fmla="*/ 526 h 605"/>
                  <a:gd name="T112" fmla="*/ 3185 w 3549"/>
                  <a:gd name="T113" fmla="*/ 522 h 605"/>
                  <a:gd name="T114" fmla="*/ 3249 w 3549"/>
                  <a:gd name="T115" fmla="*/ 529 h 605"/>
                  <a:gd name="T116" fmla="*/ 3301 w 3549"/>
                  <a:gd name="T117" fmla="*/ 562 h 605"/>
                  <a:gd name="T118" fmla="*/ 3357 w 3549"/>
                  <a:gd name="T119" fmla="*/ 558 h 605"/>
                  <a:gd name="T120" fmla="*/ 3409 w 3549"/>
                  <a:gd name="T121" fmla="*/ 551 h 605"/>
                  <a:gd name="T122" fmla="*/ 3462 w 3549"/>
                  <a:gd name="T123" fmla="*/ 561 h 605"/>
                  <a:gd name="T124" fmla="*/ 3515 w 3549"/>
                  <a:gd name="T125" fmla="*/ 547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9" h="605">
                    <a:moveTo>
                      <a:pt x="0" y="567"/>
                    </a:moveTo>
                    <a:lnTo>
                      <a:pt x="0" y="567"/>
                    </a:lnTo>
                    <a:lnTo>
                      <a:pt x="2" y="567"/>
                    </a:lnTo>
                    <a:lnTo>
                      <a:pt x="2" y="567"/>
                    </a:lnTo>
                    <a:lnTo>
                      <a:pt x="3" y="566"/>
                    </a:lnTo>
                    <a:lnTo>
                      <a:pt x="3" y="566"/>
                    </a:lnTo>
                    <a:lnTo>
                      <a:pt x="3" y="566"/>
                    </a:lnTo>
                    <a:lnTo>
                      <a:pt x="5" y="564"/>
                    </a:lnTo>
                    <a:lnTo>
                      <a:pt x="5" y="564"/>
                    </a:lnTo>
                    <a:lnTo>
                      <a:pt x="5" y="564"/>
                    </a:lnTo>
                    <a:lnTo>
                      <a:pt x="7" y="564"/>
                    </a:lnTo>
                    <a:lnTo>
                      <a:pt x="7" y="564"/>
                    </a:lnTo>
                    <a:lnTo>
                      <a:pt x="9" y="564"/>
                    </a:lnTo>
                    <a:lnTo>
                      <a:pt x="9" y="564"/>
                    </a:lnTo>
                    <a:lnTo>
                      <a:pt x="11" y="564"/>
                    </a:lnTo>
                    <a:lnTo>
                      <a:pt x="11" y="564"/>
                    </a:lnTo>
                    <a:lnTo>
                      <a:pt x="12" y="565"/>
                    </a:lnTo>
                    <a:lnTo>
                      <a:pt x="12" y="565"/>
                    </a:lnTo>
                    <a:lnTo>
                      <a:pt x="12" y="565"/>
                    </a:lnTo>
                    <a:lnTo>
                      <a:pt x="14" y="565"/>
                    </a:lnTo>
                    <a:lnTo>
                      <a:pt x="14" y="565"/>
                    </a:lnTo>
                    <a:lnTo>
                      <a:pt x="15" y="566"/>
                    </a:lnTo>
                    <a:lnTo>
                      <a:pt x="16" y="566"/>
                    </a:lnTo>
                    <a:lnTo>
                      <a:pt x="16" y="566"/>
                    </a:lnTo>
                    <a:lnTo>
                      <a:pt x="17" y="567"/>
                    </a:lnTo>
                    <a:lnTo>
                      <a:pt x="18" y="567"/>
                    </a:lnTo>
                    <a:lnTo>
                      <a:pt x="18" y="567"/>
                    </a:lnTo>
                    <a:lnTo>
                      <a:pt x="19" y="567"/>
                    </a:lnTo>
                    <a:lnTo>
                      <a:pt x="19" y="567"/>
                    </a:lnTo>
                    <a:lnTo>
                      <a:pt x="21" y="567"/>
                    </a:lnTo>
                    <a:lnTo>
                      <a:pt x="21" y="567"/>
                    </a:lnTo>
                    <a:lnTo>
                      <a:pt x="23" y="567"/>
                    </a:lnTo>
                    <a:lnTo>
                      <a:pt x="23" y="567"/>
                    </a:lnTo>
                    <a:lnTo>
                      <a:pt x="24" y="567"/>
                    </a:lnTo>
                    <a:lnTo>
                      <a:pt x="25" y="567"/>
                    </a:lnTo>
                    <a:lnTo>
                      <a:pt x="25" y="567"/>
                    </a:lnTo>
                    <a:lnTo>
                      <a:pt x="27" y="567"/>
                    </a:lnTo>
                    <a:lnTo>
                      <a:pt x="27" y="567"/>
                    </a:lnTo>
                    <a:lnTo>
                      <a:pt x="28" y="567"/>
                    </a:lnTo>
                    <a:lnTo>
                      <a:pt x="28" y="567"/>
                    </a:lnTo>
                    <a:lnTo>
                      <a:pt x="30" y="567"/>
                    </a:lnTo>
                    <a:lnTo>
                      <a:pt x="30" y="567"/>
                    </a:lnTo>
                    <a:lnTo>
                      <a:pt x="31" y="567"/>
                    </a:lnTo>
                    <a:lnTo>
                      <a:pt x="32" y="567"/>
                    </a:lnTo>
                    <a:lnTo>
                      <a:pt x="32" y="567"/>
                    </a:lnTo>
                    <a:lnTo>
                      <a:pt x="33" y="566"/>
                    </a:lnTo>
                    <a:lnTo>
                      <a:pt x="34" y="566"/>
                    </a:lnTo>
                    <a:lnTo>
                      <a:pt x="34" y="566"/>
                    </a:lnTo>
                    <a:lnTo>
                      <a:pt x="35" y="566"/>
                    </a:lnTo>
                    <a:lnTo>
                      <a:pt x="35" y="566"/>
                    </a:lnTo>
                    <a:lnTo>
                      <a:pt x="37" y="566"/>
                    </a:lnTo>
                    <a:lnTo>
                      <a:pt x="37" y="566"/>
                    </a:lnTo>
                    <a:lnTo>
                      <a:pt x="39" y="566"/>
                    </a:lnTo>
                    <a:lnTo>
                      <a:pt x="39" y="566"/>
                    </a:lnTo>
                    <a:lnTo>
                      <a:pt x="40" y="567"/>
                    </a:lnTo>
                    <a:lnTo>
                      <a:pt x="41" y="567"/>
                    </a:lnTo>
                    <a:lnTo>
                      <a:pt x="41" y="567"/>
                    </a:lnTo>
                    <a:lnTo>
                      <a:pt x="42" y="567"/>
                    </a:lnTo>
                    <a:lnTo>
                      <a:pt x="42" y="567"/>
                    </a:lnTo>
                    <a:lnTo>
                      <a:pt x="43" y="567"/>
                    </a:lnTo>
                    <a:lnTo>
                      <a:pt x="44" y="567"/>
                    </a:lnTo>
                    <a:lnTo>
                      <a:pt x="44" y="567"/>
                    </a:lnTo>
                    <a:lnTo>
                      <a:pt x="46" y="567"/>
                    </a:lnTo>
                    <a:lnTo>
                      <a:pt x="46" y="567"/>
                    </a:lnTo>
                    <a:lnTo>
                      <a:pt x="48" y="567"/>
                    </a:lnTo>
                    <a:lnTo>
                      <a:pt x="48" y="567"/>
                    </a:lnTo>
                    <a:lnTo>
                      <a:pt x="50" y="567"/>
                    </a:lnTo>
                    <a:lnTo>
                      <a:pt x="50" y="567"/>
                    </a:lnTo>
                    <a:lnTo>
                      <a:pt x="51" y="567"/>
                    </a:lnTo>
                    <a:lnTo>
                      <a:pt x="51" y="567"/>
                    </a:lnTo>
                    <a:lnTo>
                      <a:pt x="53" y="567"/>
                    </a:lnTo>
                    <a:lnTo>
                      <a:pt x="53" y="567"/>
                    </a:lnTo>
                    <a:lnTo>
                      <a:pt x="54" y="568"/>
                    </a:lnTo>
                    <a:lnTo>
                      <a:pt x="55" y="568"/>
                    </a:lnTo>
                    <a:lnTo>
                      <a:pt x="55" y="568"/>
                    </a:lnTo>
                    <a:lnTo>
                      <a:pt x="57" y="568"/>
                    </a:lnTo>
                    <a:lnTo>
                      <a:pt x="57" y="568"/>
                    </a:lnTo>
                    <a:lnTo>
                      <a:pt x="57" y="569"/>
                    </a:lnTo>
                    <a:lnTo>
                      <a:pt x="58" y="569"/>
                    </a:lnTo>
                    <a:lnTo>
                      <a:pt x="58" y="569"/>
                    </a:lnTo>
                    <a:lnTo>
                      <a:pt x="59" y="570"/>
                    </a:lnTo>
                    <a:lnTo>
                      <a:pt x="60" y="570"/>
                    </a:lnTo>
                    <a:lnTo>
                      <a:pt x="60" y="570"/>
                    </a:lnTo>
                    <a:lnTo>
                      <a:pt x="62" y="570"/>
                    </a:lnTo>
                    <a:lnTo>
                      <a:pt x="62" y="570"/>
                    </a:lnTo>
                    <a:lnTo>
                      <a:pt x="64" y="570"/>
                    </a:lnTo>
                    <a:lnTo>
                      <a:pt x="64" y="570"/>
                    </a:lnTo>
                    <a:lnTo>
                      <a:pt x="64" y="568"/>
                    </a:lnTo>
                    <a:lnTo>
                      <a:pt x="66" y="568"/>
                    </a:lnTo>
                    <a:lnTo>
                      <a:pt x="66" y="568"/>
                    </a:lnTo>
                    <a:lnTo>
                      <a:pt x="67" y="568"/>
                    </a:lnTo>
                    <a:lnTo>
                      <a:pt x="67" y="568"/>
                    </a:lnTo>
                    <a:lnTo>
                      <a:pt x="69" y="568"/>
                    </a:lnTo>
                    <a:lnTo>
                      <a:pt x="69" y="568"/>
                    </a:lnTo>
                    <a:lnTo>
                      <a:pt x="71" y="568"/>
                    </a:lnTo>
                    <a:lnTo>
                      <a:pt x="71" y="568"/>
                    </a:lnTo>
                    <a:lnTo>
                      <a:pt x="71" y="569"/>
                    </a:lnTo>
                    <a:lnTo>
                      <a:pt x="73" y="569"/>
                    </a:lnTo>
                    <a:lnTo>
                      <a:pt x="73" y="569"/>
                    </a:lnTo>
                    <a:lnTo>
                      <a:pt x="74" y="569"/>
                    </a:lnTo>
                    <a:lnTo>
                      <a:pt x="74" y="569"/>
                    </a:lnTo>
                    <a:lnTo>
                      <a:pt x="76" y="570"/>
                    </a:lnTo>
                    <a:lnTo>
                      <a:pt x="76" y="570"/>
                    </a:lnTo>
                    <a:lnTo>
                      <a:pt x="76" y="570"/>
                    </a:lnTo>
                    <a:lnTo>
                      <a:pt x="78" y="570"/>
                    </a:lnTo>
                    <a:lnTo>
                      <a:pt x="78" y="570"/>
                    </a:lnTo>
                    <a:lnTo>
                      <a:pt x="80" y="570"/>
                    </a:lnTo>
                    <a:lnTo>
                      <a:pt x="80" y="570"/>
                    </a:lnTo>
                    <a:lnTo>
                      <a:pt x="81" y="570"/>
                    </a:lnTo>
                    <a:lnTo>
                      <a:pt x="82" y="570"/>
                    </a:lnTo>
                    <a:lnTo>
                      <a:pt x="82" y="570"/>
                    </a:lnTo>
                    <a:lnTo>
                      <a:pt x="83" y="570"/>
                    </a:lnTo>
                    <a:lnTo>
                      <a:pt x="83" y="570"/>
                    </a:lnTo>
                    <a:lnTo>
                      <a:pt x="85" y="570"/>
                    </a:lnTo>
                    <a:lnTo>
                      <a:pt x="85" y="570"/>
                    </a:lnTo>
                    <a:lnTo>
                      <a:pt x="86" y="571"/>
                    </a:lnTo>
                    <a:lnTo>
                      <a:pt x="87" y="571"/>
                    </a:lnTo>
                    <a:lnTo>
                      <a:pt x="87" y="571"/>
                    </a:lnTo>
                    <a:lnTo>
                      <a:pt x="88" y="572"/>
                    </a:lnTo>
                    <a:lnTo>
                      <a:pt x="89" y="572"/>
                    </a:lnTo>
                    <a:lnTo>
                      <a:pt x="89" y="572"/>
                    </a:lnTo>
                    <a:lnTo>
                      <a:pt x="90" y="571"/>
                    </a:lnTo>
                    <a:lnTo>
                      <a:pt x="90" y="571"/>
                    </a:lnTo>
                    <a:lnTo>
                      <a:pt x="90" y="571"/>
                    </a:lnTo>
                    <a:lnTo>
                      <a:pt x="92" y="571"/>
                    </a:lnTo>
                    <a:lnTo>
                      <a:pt x="92" y="571"/>
                    </a:lnTo>
                    <a:lnTo>
                      <a:pt x="94" y="571"/>
                    </a:lnTo>
                    <a:lnTo>
                      <a:pt x="94" y="571"/>
                    </a:lnTo>
                    <a:lnTo>
                      <a:pt x="95" y="572"/>
                    </a:lnTo>
                    <a:lnTo>
                      <a:pt x="96" y="572"/>
                    </a:lnTo>
                    <a:lnTo>
                      <a:pt x="96" y="572"/>
                    </a:lnTo>
                    <a:lnTo>
                      <a:pt x="97" y="572"/>
                    </a:lnTo>
                    <a:lnTo>
                      <a:pt x="97" y="572"/>
                    </a:lnTo>
                    <a:lnTo>
                      <a:pt x="99" y="572"/>
                    </a:lnTo>
                    <a:lnTo>
                      <a:pt x="99" y="572"/>
                    </a:lnTo>
                    <a:lnTo>
                      <a:pt x="101" y="572"/>
                    </a:lnTo>
                    <a:lnTo>
                      <a:pt x="101" y="572"/>
                    </a:lnTo>
                    <a:lnTo>
                      <a:pt x="102" y="571"/>
                    </a:lnTo>
                    <a:lnTo>
                      <a:pt x="103" y="571"/>
                    </a:lnTo>
                    <a:lnTo>
                      <a:pt x="103" y="571"/>
                    </a:lnTo>
                    <a:lnTo>
                      <a:pt x="105" y="571"/>
                    </a:lnTo>
                    <a:lnTo>
                      <a:pt x="105" y="571"/>
                    </a:lnTo>
                    <a:lnTo>
                      <a:pt x="106" y="571"/>
                    </a:lnTo>
                    <a:lnTo>
                      <a:pt x="106" y="571"/>
                    </a:lnTo>
                    <a:lnTo>
                      <a:pt x="108" y="571"/>
                    </a:lnTo>
                    <a:lnTo>
                      <a:pt x="108" y="571"/>
                    </a:lnTo>
                    <a:lnTo>
                      <a:pt x="110" y="571"/>
                    </a:lnTo>
                    <a:lnTo>
                      <a:pt x="110" y="571"/>
                    </a:lnTo>
                    <a:lnTo>
                      <a:pt x="112" y="571"/>
                    </a:lnTo>
                    <a:lnTo>
                      <a:pt x="112" y="571"/>
                    </a:lnTo>
                    <a:lnTo>
                      <a:pt x="113" y="571"/>
                    </a:lnTo>
                    <a:lnTo>
                      <a:pt x="113" y="571"/>
                    </a:lnTo>
                    <a:lnTo>
                      <a:pt x="115" y="571"/>
                    </a:lnTo>
                    <a:lnTo>
                      <a:pt x="115" y="571"/>
                    </a:lnTo>
                    <a:lnTo>
                      <a:pt x="116" y="570"/>
                    </a:lnTo>
                    <a:lnTo>
                      <a:pt x="117" y="570"/>
                    </a:lnTo>
                    <a:lnTo>
                      <a:pt x="117" y="570"/>
                    </a:lnTo>
                    <a:lnTo>
                      <a:pt x="119" y="570"/>
                    </a:lnTo>
                    <a:lnTo>
                      <a:pt x="119" y="570"/>
                    </a:lnTo>
                    <a:lnTo>
                      <a:pt x="121" y="570"/>
                    </a:lnTo>
                    <a:lnTo>
                      <a:pt x="121" y="570"/>
                    </a:lnTo>
                    <a:lnTo>
                      <a:pt x="122" y="570"/>
                    </a:lnTo>
                    <a:lnTo>
                      <a:pt x="122" y="570"/>
                    </a:lnTo>
                    <a:lnTo>
                      <a:pt x="124" y="570"/>
                    </a:lnTo>
                    <a:lnTo>
                      <a:pt x="124" y="570"/>
                    </a:lnTo>
                    <a:lnTo>
                      <a:pt x="126" y="570"/>
                    </a:lnTo>
                    <a:lnTo>
                      <a:pt x="126" y="570"/>
                    </a:lnTo>
                    <a:lnTo>
                      <a:pt x="128" y="570"/>
                    </a:lnTo>
                    <a:lnTo>
                      <a:pt x="128" y="570"/>
                    </a:lnTo>
                    <a:lnTo>
                      <a:pt x="128" y="570"/>
                    </a:lnTo>
                    <a:lnTo>
                      <a:pt x="129" y="570"/>
                    </a:lnTo>
                    <a:lnTo>
                      <a:pt x="129" y="570"/>
                    </a:lnTo>
                    <a:lnTo>
                      <a:pt x="130" y="570"/>
                    </a:lnTo>
                    <a:lnTo>
                      <a:pt x="131" y="570"/>
                    </a:lnTo>
                    <a:lnTo>
                      <a:pt x="131" y="570"/>
                    </a:lnTo>
                    <a:lnTo>
                      <a:pt x="133" y="570"/>
                    </a:lnTo>
                    <a:lnTo>
                      <a:pt x="133" y="570"/>
                    </a:lnTo>
                    <a:lnTo>
                      <a:pt x="135" y="570"/>
                    </a:lnTo>
                    <a:lnTo>
                      <a:pt x="135" y="570"/>
                    </a:lnTo>
                    <a:lnTo>
                      <a:pt x="135" y="570"/>
                    </a:lnTo>
                    <a:lnTo>
                      <a:pt x="137" y="570"/>
                    </a:lnTo>
                    <a:lnTo>
                      <a:pt x="137" y="570"/>
                    </a:lnTo>
                    <a:lnTo>
                      <a:pt x="138" y="570"/>
                    </a:lnTo>
                    <a:lnTo>
                      <a:pt x="138" y="570"/>
                    </a:lnTo>
                    <a:lnTo>
                      <a:pt x="140" y="570"/>
                    </a:lnTo>
                    <a:lnTo>
                      <a:pt x="140" y="570"/>
                    </a:lnTo>
                    <a:lnTo>
                      <a:pt x="142" y="570"/>
                    </a:lnTo>
                    <a:lnTo>
                      <a:pt x="142" y="570"/>
                    </a:lnTo>
                    <a:lnTo>
                      <a:pt x="142" y="569"/>
                    </a:lnTo>
                    <a:lnTo>
                      <a:pt x="144" y="569"/>
                    </a:lnTo>
                    <a:lnTo>
                      <a:pt x="144" y="569"/>
                    </a:lnTo>
                    <a:lnTo>
                      <a:pt x="145" y="569"/>
                    </a:lnTo>
                    <a:lnTo>
                      <a:pt x="145" y="569"/>
                    </a:lnTo>
                    <a:lnTo>
                      <a:pt x="147" y="569"/>
                    </a:lnTo>
                    <a:lnTo>
                      <a:pt x="147" y="569"/>
                    </a:lnTo>
                    <a:lnTo>
                      <a:pt x="149" y="569"/>
                    </a:lnTo>
                    <a:lnTo>
                      <a:pt x="149" y="569"/>
                    </a:lnTo>
                    <a:lnTo>
                      <a:pt x="151" y="569"/>
                    </a:lnTo>
                    <a:lnTo>
                      <a:pt x="151" y="569"/>
                    </a:lnTo>
                    <a:lnTo>
                      <a:pt x="152" y="569"/>
                    </a:lnTo>
                    <a:lnTo>
                      <a:pt x="152" y="569"/>
                    </a:lnTo>
                    <a:lnTo>
                      <a:pt x="154" y="569"/>
                    </a:lnTo>
                    <a:lnTo>
                      <a:pt x="154" y="569"/>
                    </a:lnTo>
                    <a:lnTo>
                      <a:pt x="156" y="569"/>
                    </a:lnTo>
                    <a:lnTo>
                      <a:pt x="156" y="569"/>
                    </a:lnTo>
                    <a:lnTo>
                      <a:pt x="156" y="568"/>
                    </a:lnTo>
                    <a:lnTo>
                      <a:pt x="158" y="568"/>
                    </a:lnTo>
                    <a:lnTo>
                      <a:pt x="158" y="568"/>
                    </a:lnTo>
                    <a:lnTo>
                      <a:pt x="160" y="568"/>
                    </a:lnTo>
                    <a:lnTo>
                      <a:pt x="160" y="568"/>
                    </a:lnTo>
                    <a:lnTo>
                      <a:pt x="161" y="568"/>
                    </a:lnTo>
                    <a:lnTo>
                      <a:pt x="161" y="568"/>
                    </a:lnTo>
                    <a:lnTo>
                      <a:pt x="163" y="568"/>
                    </a:lnTo>
                    <a:lnTo>
                      <a:pt x="163" y="568"/>
                    </a:lnTo>
                    <a:lnTo>
                      <a:pt x="164" y="567"/>
                    </a:lnTo>
                    <a:lnTo>
                      <a:pt x="165" y="567"/>
                    </a:lnTo>
                    <a:lnTo>
                      <a:pt x="165" y="567"/>
                    </a:lnTo>
                    <a:lnTo>
                      <a:pt x="167" y="567"/>
                    </a:lnTo>
                    <a:lnTo>
                      <a:pt x="167" y="567"/>
                    </a:lnTo>
                    <a:lnTo>
                      <a:pt x="168" y="567"/>
                    </a:lnTo>
                    <a:lnTo>
                      <a:pt x="168" y="567"/>
                    </a:lnTo>
                    <a:lnTo>
                      <a:pt x="170" y="567"/>
                    </a:lnTo>
                    <a:lnTo>
                      <a:pt x="170" y="567"/>
                    </a:lnTo>
                    <a:lnTo>
                      <a:pt x="171" y="566"/>
                    </a:lnTo>
                    <a:lnTo>
                      <a:pt x="172" y="566"/>
                    </a:lnTo>
                    <a:lnTo>
                      <a:pt x="172" y="566"/>
                    </a:lnTo>
                    <a:lnTo>
                      <a:pt x="173" y="562"/>
                    </a:lnTo>
                    <a:lnTo>
                      <a:pt x="174" y="562"/>
                    </a:lnTo>
                    <a:lnTo>
                      <a:pt x="174" y="562"/>
                    </a:lnTo>
                    <a:lnTo>
                      <a:pt x="175" y="561"/>
                    </a:lnTo>
                    <a:lnTo>
                      <a:pt x="176" y="561"/>
                    </a:lnTo>
                    <a:lnTo>
                      <a:pt x="176" y="561"/>
                    </a:lnTo>
                    <a:lnTo>
                      <a:pt x="177" y="561"/>
                    </a:lnTo>
                    <a:lnTo>
                      <a:pt x="177" y="561"/>
                    </a:lnTo>
                    <a:lnTo>
                      <a:pt x="178" y="560"/>
                    </a:lnTo>
                    <a:lnTo>
                      <a:pt x="179" y="560"/>
                    </a:lnTo>
                    <a:lnTo>
                      <a:pt x="179" y="560"/>
                    </a:lnTo>
                    <a:lnTo>
                      <a:pt x="180" y="561"/>
                    </a:lnTo>
                    <a:lnTo>
                      <a:pt x="181" y="561"/>
                    </a:lnTo>
                    <a:lnTo>
                      <a:pt x="181" y="561"/>
                    </a:lnTo>
                    <a:lnTo>
                      <a:pt x="182" y="562"/>
                    </a:lnTo>
                    <a:lnTo>
                      <a:pt x="183" y="562"/>
                    </a:lnTo>
                    <a:lnTo>
                      <a:pt x="183" y="562"/>
                    </a:lnTo>
                    <a:lnTo>
                      <a:pt x="184" y="562"/>
                    </a:lnTo>
                    <a:lnTo>
                      <a:pt x="184" y="562"/>
                    </a:lnTo>
                    <a:lnTo>
                      <a:pt x="186" y="562"/>
                    </a:lnTo>
                    <a:lnTo>
                      <a:pt x="186" y="562"/>
                    </a:lnTo>
                    <a:lnTo>
                      <a:pt x="187" y="563"/>
                    </a:lnTo>
                    <a:lnTo>
                      <a:pt x="188" y="563"/>
                    </a:lnTo>
                    <a:lnTo>
                      <a:pt x="188" y="563"/>
                    </a:lnTo>
                    <a:lnTo>
                      <a:pt x="189" y="564"/>
                    </a:lnTo>
                    <a:lnTo>
                      <a:pt x="190" y="564"/>
                    </a:lnTo>
                    <a:lnTo>
                      <a:pt x="190" y="564"/>
                    </a:lnTo>
                    <a:lnTo>
                      <a:pt x="192" y="564"/>
                    </a:lnTo>
                    <a:lnTo>
                      <a:pt x="192" y="564"/>
                    </a:lnTo>
                    <a:lnTo>
                      <a:pt x="192" y="566"/>
                    </a:lnTo>
                    <a:lnTo>
                      <a:pt x="193" y="566"/>
                    </a:lnTo>
                    <a:lnTo>
                      <a:pt x="193" y="566"/>
                    </a:lnTo>
                    <a:lnTo>
                      <a:pt x="194" y="564"/>
                    </a:lnTo>
                    <a:lnTo>
                      <a:pt x="195" y="564"/>
                    </a:lnTo>
                    <a:lnTo>
                      <a:pt x="195" y="564"/>
                    </a:lnTo>
                    <a:lnTo>
                      <a:pt x="196" y="563"/>
                    </a:lnTo>
                    <a:lnTo>
                      <a:pt x="197" y="563"/>
                    </a:lnTo>
                    <a:lnTo>
                      <a:pt x="197" y="563"/>
                    </a:lnTo>
                    <a:lnTo>
                      <a:pt x="199" y="563"/>
                    </a:lnTo>
                    <a:lnTo>
                      <a:pt x="199" y="563"/>
                    </a:lnTo>
                    <a:lnTo>
                      <a:pt x="199" y="562"/>
                    </a:lnTo>
                    <a:lnTo>
                      <a:pt x="200" y="562"/>
                    </a:lnTo>
                    <a:lnTo>
                      <a:pt x="200" y="562"/>
                    </a:lnTo>
                    <a:lnTo>
                      <a:pt x="201" y="563"/>
                    </a:lnTo>
                    <a:lnTo>
                      <a:pt x="202" y="563"/>
                    </a:lnTo>
                    <a:lnTo>
                      <a:pt x="202" y="563"/>
                    </a:lnTo>
                    <a:lnTo>
                      <a:pt x="204" y="563"/>
                    </a:lnTo>
                    <a:lnTo>
                      <a:pt x="204" y="563"/>
                    </a:lnTo>
                    <a:lnTo>
                      <a:pt x="204" y="563"/>
                    </a:lnTo>
                    <a:lnTo>
                      <a:pt x="206" y="563"/>
                    </a:lnTo>
                    <a:lnTo>
                      <a:pt x="206" y="563"/>
                    </a:lnTo>
                    <a:lnTo>
                      <a:pt x="208" y="563"/>
                    </a:lnTo>
                    <a:lnTo>
                      <a:pt x="208" y="563"/>
                    </a:lnTo>
                    <a:lnTo>
                      <a:pt x="209" y="563"/>
                    </a:lnTo>
                    <a:lnTo>
                      <a:pt x="209" y="563"/>
                    </a:lnTo>
                    <a:lnTo>
                      <a:pt x="211" y="564"/>
                    </a:lnTo>
                    <a:lnTo>
                      <a:pt x="211" y="564"/>
                    </a:lnTo>
                    <a:lnTo>
                      <a:pt x="211" y="564"/>
                    </a:lnTo>
                    <a:lnTo>
                      <a:pt x="213" y="564"/>
                    </a:lnTo>
                    <a:lnTo>
                      <a:pt x="213" y="564"/>
                    </a:lnTo>
                    <a:lnTo>
                      <a:pt x="213" y="566"/>
                    </a:lnTo>
                    <a:lnTo>
                      <a:pt x="215" y="566"/>
                    </a:lnTo>
                    <a:lnTo>
                      <a:pt x="215" y="566"/>
                    </a:lnTo>
                    <a:lnTo>
                      <a:pt x="216" y="566"/>
                    </a:lnTo>
                    <a:lnTo>
                      <a:pt x="216" y="566"/>
                    </a:lnTo>
                    <a:lnTo>
                      <a:pt x="218" y="566"/>
                    </a:lnTo>
                    <a:lnTo>
                      <a:pt x="218" y="566"/>
                    </a:lnTo>
                    <a:lnTo>
                      <a:pt x="220" y="566"/>
                    </a:lnTo>
                    <a:lnTo>
                      <a:pt x="220" y="566"/>
                    </a:lnTo>
                    <a:lnTo>
                      <a:pt x="222" y="566"/>
                    </a:lnTo>
                    <a:lnTo>
                      <a:pt x="222" y="566"/>
                    </a:lnTo>
                    <a:lnTo>
                      <a:pt x="223" y="564"/>
                    </a:lnTo>
                    <a:lnTo>
                      <a:pt x="223" y="564"/>
                    </a:lnTo>
                    <a:lnTo>
                      <a:pt x="223" y="564"/>
                    </a:lnTo>
                    <a:lnTo>
                      <a:pt x="225" y="563"/>
                    </a:lnTo>
                    <a:lnTo>
                      <a:pt x="225" y="563"/>
                    </a:lnTo>
                    <a:lnTo>
                      <a:pt x="225" y="563"/>
                    </a:lnTo>
                    <a:lnTo>
                      <a:pt x="227" y="563"/>
                    </a:lnTo>
                    <a:lnTo>
                      <a:pt x="227" y="563"/>
                    </a:lnTo>
                    <a:lnTo>
                      <a:pt x="227" y="563"/>
                    </a:lnTo>
                    <a:lnTo>
                      <a:pt x="229" y="563"/>
                    </a:lnTo>
                    <a:lnTo>
                      <a:pt x="229" y="563"/>
                    </a:lnTo>
                    <a:lnTo>
                      <a:pt x="230" y="564"/>
                    </a:lnTo>
                    <a:lnTo>
                      <a:pt x="231" y="564"/>
                    </a:lnTo>
                    <a:lnTo>
                      <a:pt x="231" y="564"/>
                    </a:lnTo>
                    <a:lnTo>
                      <a:pt x="232" y="564"/>
                    </a:lnTo>
                    <a:lnTo>
                      <a:pt x="232" y="564"/>
                    </a:lnTo>
                    <a:lnTo>
                      <a:pt x="234" y="564"/>
                    </a:lnTo>
                    <a:lnTo>
                      <a:pt x="234" y="564"/>
                    </a:lnTo>
                    <a:lnTo>
                      <a:pt x="236" y="564"/>
                    </a:lnTo>
                    <a:lnTo>
                      <a:pt x="236" y="564"/>
                    </a:lnTo>
                    <a:lnTo>
                      <a:pt x="238" y="564"/>
                    </a:lnTo>
                    <a:lnTo>
                      <a:pt x="238" y="564"/>
                    </a:lnTo>
                    <a:lnTo>
                      <a:pt x="239" y="566"/>
                    </a:lnTo>
                    <a:lnTo>
                      <a:pt x="239" y="566"/>
                    </a:lnTo>
                    <a:lnTo>
                      <a:pt x="239" y="566"/>
                    </a:lnTo>
                    <a:lnTo>
                      <a:pt x="241" y="566"/>
                    </a:lnTo>
                    <a:lnTo>
                      <a:pt x="241" y="566"/>
                    </a:lnTo>
                    <a:lnTo>
                      <a:pt x="242" y="567"/>
                    </a:lnTo>
                    <a:lnTo>
                      <a:pt x="243" y="567"/>
                    </a:lnTo>
                    <a:lnTo>
                      <a:pt x="243" y="567"/>
                    </a:lnTo>
                    <a:lnTo>
                      <a:pt x="245" y="567"/>
                    </a:lnTo>
                    <a:lnTo>
                      <a:pt x="245" y="567"/>
                    </a:lnTo>
                    <a:lnTo>
                      <a:pt x="246" y="566"/>
                    </a:lnTo>
                    <a:lnTo>
                      <a:pt x="247" y="566"/>
                    </a:lnTo>
                    <a:lnTo>
                      <a:pt x="247" y="566"/>
                    </a:lnTo>
                    <a:lnTo>
                      <a:pt x="248" y="566"/>
                    </a:lnTo>
                    <a:lnTo>
                      <a:pt x="248" y="566"/>
                    </a:lnTo>
                    <a:lnTo>
                      <a:pt x="249" y="564"/>
                    </a:lnTo>
                    <a:lnTo>
                      <a:pt x="250" y="564"/>
                    </a:lnTo>
                    <a:lnTo>
                      <a:pt x="250" y="564"/>
                    </a:lnTo>
                    <a:lnTo>
                      <a:pt x="251" y="563"/>
                    </a:lnTo>
                    <a:lnTo>
                      <a:pt x="252" y="563"/>
                    </a:lnTo>
                    <a:lnTo>
                      <a:pt x="252" y="563"/>
                    </a:lnTo>
                    <a:lnTo>
                      <a:pt x="254" y="563"/>
                    </a:lnTo>
                    <a:lnTo>
                      <a:pt x="254" y="563"/>
                    </a:lnTo>
                    <a:lnTo>
                      <a:pt x="255" y="563"/>
                    </a:lnTo>
                    <a:lnTo>
                      <a:pt x="255" y="563"/>
                    </a:lnTo>
                    <a:lnTo>
                      <a:pt x="256" y="564"/>
                    </a:lnTo>
                    <a:lnTo>
                      <a:pt x="257" y="564"/>
                    </a:lnTo>
                    <a:lnTo>
                      <a:pt x="257" y="564"/>
                    </a:lnTo>
                    <a:lnTo>
                      <a:pt x="258" y="565"/>
                    </a:lnTo>
                    <a:lnTo>
                      <a:pt x="259" y="565"/>
                    </a:lnTo>
                    <a:lnTo>
                      <a:pt x="259" y="565"/>
                    </a:lnTo>
                    <a:lnTo>
                      <a:pt x="261" y="565"/>
                    </a:lnTo>
                    <a:lnTo>
                      <a:pt x="261" y="565"/>
                    </a:lnTo>
                    <a:lnTo>
                      <a:pt x="263" y="565"/>
                    </a:lnTo>
                    <a:lnTo>
                      <a:pt x="263" y="565"/>
                    </a:lnTo>
                    <a:lnTo>
                      <a:pt x="264" y="565"/>
                    </a:lnTo>
                    <a:lnTo>
                      <a:pt x="264" y="565"/>
                    </a:lnTo>
                    <a:lnTo>
                      <a:pt x="265" y="566"/>
                    </a:lnTo>
                    <a:lnTo>
                      <a:pt x="266" y="566"/>
                    </a:lnTo>
                    <a:lnTo>
                      <a:pt x="266" y="566"/>
                    </a:lnTo>
                    <a:lnTo>
                      <a:pt x="267" y="567"/>
                    </a:lnTo>
                    <a:lnTo>
                      <a:pt x="268" y="567"/>
                    </a:lnTo>
                    <a:lnTo>
                      <a:pt x="268" y="567"/>
                    </a:lnTo>
                    <a:lnTo>
                      <a:pt x="270" y="567"/>
                    </a:lnTo>
                    <a:lnTo>
                      <a:pt x="270" y="567"/>
                    </a:lnTo>
                    <a:lnTo>
                      <a:pt x="271" y="567"/>
                    </a:lnTo>
                    <a:lnTo>
                      <a:pt x="271" y="567"/>
                    </a:lnTo>
                    <a:lnTo>
                      <a:pt x="272" y="566"/>
                    </a:lnTo>
                    <a:lnTo>
                      <a:pt x="273" y="566"/>
                    </a:lnTo>
                    <a:lnTo>
                      <a:pt x="273" y="566"/>
                    </a:lnTo>
                    <a:lnTo>
                      <a:pt x="275" y="566"/>
                    </a:lnTo>
                    <a:lnTo>
                      <a:pt x="275" y="566"/>
                    </a:lnTo>
                    <a:lnTo>
                      <a:pt x="277" y="566"/>
                    </a:lnTo>
                    <a:lnTo>
                      <a:pt x="277" y="566"/>
                    </a:lnTo>
                    <a:lnTo>
                      <a:pt x="278" y="566"/>
                    </a:lnTo>
                    <a:lnTo>
                      <a:pt x="278" y="566"/>
                    </a:lnTo>
                    <a:lnTo>
                      <a:pt x="279" y="564"/>
                    </a:lnTo>
                    <a:lnTo>
                      <a:pt x="280" y="564"/>
                    </a:lnTo>
                    <a:lnTo>
                      <a:pt x="280" y="564"/>
                    </a:lnTo>
                    <a:lnTo>
                      <a:pt x="282" y="564"/>
                    </a:lnTo>
                    <a:lnTo>
                      <a:pt x="282" y="564"/>
                    </a:lnTo>
                    <a:lnTo>
                      <a:pt x="284" y="564"/>
                    </a:lnTo>
                    <a:lnTo>
                      <a:pt x="284" y="564"/>
                    </a:lnTo>
                    <a:lnTo>
                      <a:pt x="284" y="565"/>
                    </a:lnTo>
                    <a:lnTo>
                      <a:pt x="286" y="565"/>
                    </a:lnTo>
                    <a:lnTo>
                      <a:pt x="286" y="565"/>
                    </a:lnTo>
                    <a:lnTo>
                      <a:pt x="286" y="566"/>
                    </a:lnTo>
                    <a:lnTo>
                      <a:pt x="287" y="566"/>
                    </a:lnTo>
                    <a:lnTo>
                      <a:pt x="287" y="566"/>
                    </a:lnTo>
                    <a:lnTo>
                      <a:pt x="289" y="566"/>
                    </a:lnTo>
                    <a:lnTo>
                      <a:pt x="289" y="566"/>
                    </a:lnTo>
                    <a:lnTo>
                      <a:pt x="291" y="566"/>
                    </a:lnTo>
                    <a:lnTo>
                      <a:pt x="291" y="566"/>
                    </a:lnTo>
                    <a:lnTo>
                      <a:pt x="293" y="566"/>
                    </a:lnTo>
                    <a:lnTo>
                      <a:pt x="293" y="566"/>
                    </a:lnTo>
                    <a:lnTo>
                      <a:pt x="294" y="566"/>
                    </a:lnTo>
                    <a:lnTo>
                      <a:pt x="294" y="566"/>
                    </a:lnTo>
                    <a:lnTo>
                      <a:pt x="296" y="567"/>
                    </a:lnTo>
                    <a:lnTo>
                      <a:pt x="296" y="567"/>
                    </a:lnTo>
                    <a:lnTo>
                      <a:pt x="296" y="567"/>
                    </a:lnTo>
                    <a:lnTo>
                      <a:pt x="298" y="567"/>
                    </a:lnTo>
                    <a:lnTo>
                      <a:pt x="298" y="567"/>
                    </a:lnTo>
                    <a:lnTo>
                      <a:pt x="300" y="567"/>
                    </a:lnTo>
                    <a:lnTo>
                      <a:pt x="300" y="567"/>
                    </a:lnTo>
                    <a:lnTo>
                      <a:pt x="302" y="567"/>
                    </a:lnTo>
                    <a:lnTo>
                      <a:pt x="302" y="567"/>
                    </a:lnTo>
                    <a:lnTo>
                      <a:pt x="303" y="567"/>
                    </a:lnTo>
                    <a:lnTo>
                      <a:pt x="303" y="567"/>
                    </a:lnTo>
                    <a:lnTo>
                      <a:pt x="305" y="567"/>
                    </a:lnTo>
                    <a:lnTo>
                      <a:pt x="305" y="567"/>
                    </a:lnTo>
                    <a:lnTo>
                      <a:pt x="307" y="567"/>
                    </a:lnTo>
                    <a:lnTo>
                      <a:pt x="307" y="567"/>
                    </a:lnTo>
                    <a:lnTo>
                      <a:pt x="308" y="566"/>
                    </a:lnTo>
                    <a:lnTo>
                      <a:pt x="309" y="566"/>
                    </a:lnTo>
                    <a:lnTo>
                      <a:pt x="309" y="566"/>
                    </a:lnTo>
                    <a:lnTo>
                      <a:pt x="310" y="563"/>
                    </a:lnTo>
                    <a:lnTo>
                      <a:pt x="310" y="563"/>
                    </a:lnTo>
                    <a:lnTo>
                      <a:pt x="310" y="563"/>
                    </a:lnTo>
                    <a:lnTo>
                      <a:pt x="312" y="563"/>
                    </a:lnTo>
                    <a:lnTo>
                      <a:pt x="312" y="563"/>
                    </a:lnTo>
                    <a:lnTo>
                      <a:pt x="313" y="564"/>
                    </a:lnTo>
                    <a:lnTo>
                      <a:pt x="314" y="564"/>
                    </a:lnTo>
                    <a:lnTo>
                      <a:pt x="314" y="564"/>
                    </a:lnTo>
                    <a:lnTo>
                      <a:pt x="315" y="565"/>
                    </a:lnTo>
                    <a:lnTo>
                      <a:pt x="316" y="565"/>
                    </a:lnTo>
                    <a:lnTo>
                      <a:pt x="316" y="565"/>
                    </a:lnTo>
                    <a:lnTo>
                      <a:pt x="317" y="566"/>
                    </a:lnTo>
                    <a:lnTo>
                      <a:pt x="318" y="566"/>
                    </a:lnTo>
                    <a:lnTo>
                      <a:pt x="318" y="566"/>
                    </a:lnTo>
                    <a:lnTo>
                      <a:pt x="319" y="566"/>
                    </a:lnTo>
                    <a:lnTo>
                      <a:pt x="319" y="566"/>
                    </a:lnTo>
                    <a:lnTo>
                      <a:pt x="321" y="566"/>
                    </a:lnTo>
                    <a:lnTo>
                      <a:pt x="321" y="566"/>
                    </a:lnTo>
                    <a:lnTo>
                      <a:pt x="322" y="567"/>
                    </a:lnTo>
                    <a:lnTo>
                      <a:pt x="323" y="567"/>
                    </a:lnTo>
                    <a:lnTo>
                      <a:pt x="323" y="567"/>
                    </a:lnTo>
                    <a:lnTo>
                      <a:pt x="324" y="567"/>
                    </a:lnTo>
                    <a:lnTo>
                      <a:pt x="325" y="567"/>
                    </a:lnTo>
                    <a:lnTo>
                      <a:pt x="325" y="567"/>
                    </a:lnTo>
                    <a:lnTo>
                      <a:pt x="326" y="567"/>
                    </a:lnTo>
                    <a:lnTo>
                      <a:pt x="326" y="567"/>
                    </a:lnTo>
                    <a:lnTo>
                      <a:pt x="328" y="567"/>
                    </a:lnTo>
                    <a:lnTo>
                      <a:pt x="328" y="567"/>
                    </a:lnTo>
                    <a:lnTo>
                      <a:pt x="330" y="567"/>
                    </a:lnTo>
                    <a:lnTo>
                      <a:pt x="330" y="567"/>
                    </a:lnTo>
                    <a:lnTo>
                      <a:pt x="331" y="567"/>
                    </a:lnTo>
                    <a:lnTo>
                      <a:pt x="332" y="567"/>
                    </a:lnTo>
                    <a:lnTo>
                      <a:pt x="332" y="567"/>
                    </a:lnTo>
                    <a:lnTo>
                      <a:pt x="334" y="567"/>
                    </a:lnTo>
                    <a:lnTo>
                      <a:pt x="334" y="567"/>
                    </a:lnTo>
                    <a:lnTo>
                      <a:pt x="335" y="567"/>
                    </a:lnTo>
                    <a:lnTo>
                      <a:pt x="335" y="567"/>
                    </a:lnTo>
                    <a:lnTo>
                      <a:pt x="337" y="567"/>
                    </a:lnTo>
                    <a:lnTo>
                      <a:pt x="337" y="567"/>
                    </a:lnTo>
                    <a:lnTo>
                      <a:pt x="339" y="567"/>
                    </a:lnTo>
                    <a:lnTo>
                      <a:pt x="339" y="567"/>
                    </a:lnTo>
                    <a:lnTo>
                      <a:pt x="341" y="567"/>
                    </a:lnTo>
                    <a:lnTo>
                      <a:pt x="341" y="567"/>
                    </a:lnTo>
                    <a:lnTo>
                      <a:pt x="342" y="567"/>
                    </a:lnTo>
                    <a:lnTo>
                      <a:pt x="342" y="567"/>
                    </a:lnTo>
                    <a:lnTo>
                      <a:pt x="344" y="567"/>
                    </a:lnTo>
                    <a:lnTo>
                      <a:pt x="344" y="567"/>
                    </a:lnTo>
                    <a:lnTo>
                      <a:pt x="346" y="567"/>
                    </a:lnTo>
                    <a:lnTo>
                      <a:pt x="346" y="567"/>
                    </a:lnTo>
                    <a:lnTo>
                      <a:pt x="348" y="567"/>
                    </a:lnTo>
                    <a:lnTo>
                      <a:pt x="348" y="567"/>
                    </a:lnTo>
                    <a:lnTo>
                      <a:pt x="349" y="567"/>
                    </a:lnTo>
                    <a:lnTo>
                      <a:pt x="349" y="567"/>
                    </a:lnTo>
                    <a:lnTo>
                      <a:pt x="351" y="567"/>
                    </a:lnTo>
                    <a:lnTo>
                      <a:pt x="351" y="567"/>
                    </a:lnTo>
                    <a:lnTo>
                      <a:pt x="353" y="567"/>
                    </a:lnTo>
                    <a:lnTo>
                      <a:pt x="353" y="567"/>
                    </a:lnTo>
                    <a:lnTo>
                      <a:pt x="355" y="567"/>
                    </a:lnTo>
                    <a:lnTo>
                      <a:pt x="355" y="567"/>
                    </a:lnTo>
                    <a:lnTo>
                      <a:pt x="357" y="567"/>
                    </a:lnTo>
                    <a:lnTo>
                      <a:pt x="357" y="567"/>
                    </a:lnTo>
                    <a:lnTo>
                      <a:pt x="358" y="567"/>
                    </a:lnTo>
                    <a:lnTo>
                      <a:pt x="358" y="567"/>
                    </a:lnTo>
                    <a:lnTo>
                      <a:pt x="360" y="567"/>
                    </a:lnTo>
                    <a:lnTo>
                      <a:pt x="360" y="567"/>
                    </a:lnTo>
                    <a:lnTo>
                      <a:pt x="362" y="567"/>
                    </a:lnTo>
                    <a:lnTo>
                      <a:pt x="362" y="567"/>
                    </a:lnTo>
                    <a:lnTo>
                      <a:pt x="362" y="566"/>
                    </a:lnTo>
                    <a:lnTo>
                      <a:pt x="364" y="566"/>
                    </a:lnTo>
                    <a:lnTo>
                      <a:pt x="364" y="566"/>
                    </a:lnTo>
                    <a:lnTo>
                      <a:pt x="365" y="566"/>
                    </a:lnTo>
                    <a:lnTo>
                      <a:pt x="365" y="566"/>
                    </a:lnTo>
                    <a:lnTo>
                      <a:pt x="367" y="567"/>
                    </a:lnTo>
                    <a:lnTo>
                      <a:pt x="367" y="567"/>
                    </a:lnTo>
                    <a:lnTo>
                      <a:pt x="367" y="567"/>
                    </a:lnTo>
                    <a:lnTo>
                      <a:pt x="369" y="567"/>
                    </a:lnTo>
                    <a:lnTo>
                      <a:pt x="369" y="567"/>
                    </a:lnTo>
                    <a:lnTo>
                      <a:pt x="371" y="567"/>
                    </a:lnTo>
                    <a:lnTo>
                      <a:pt x="371" y="567"/>
                    </a:lnTo>
                    <a:lnTo>
                      <a:pt x="372" y="566"/>
                    </a:lnTo>
                    <a:lnTo>
                      <a:pt x="373" y="566"/>
                    </a:lnTo>
                    <a:lnTo>
                      <a:pt x="373" y="566"/>
                    </a:lnTo>
                    <a:lnTo>
                      <a:pt x="374" y="566"/>
                    </a:lnTo>
                    <a:lnTo>
                      <a:pt x="374" y="566"/>
                    </a:lnTo>
                    <a:lnTo>
                      <a:pt x="376" y="566"/>
                    </a:lnTo>
                    <a:lnTo>
                      <a:pt x="376" y="566"/>
                    </a:lnTo>
                    <a:lnTo>
                      <a:pt x="378" y="566"/>
                    </a:lnTo>
                    <a:lnTo>
                      <a:pt x="378" y="566"/>
                    </a:lnTo>
                    <a:lnTo>
                      <a:pt x="380" y="566"/>
                    </a:lnTo>
                    <a:lnTo>
                      <a:pt x="380" y="566"/>
                    </a:lnTo>
                    <a:lnTo>
                      <a:pt x="381" y="566"/>
                    </a:lnTo>
                    <a:lnTo>
                      <a:pt x="381" y="566"/>
                    </a:lnTo>
                    <a:lnTo>
                      <a:pt x="383" y="566"/>
                    </a:lnTo>
                    <a:lnTo>
                      <a:pt x="383" y="566"/>
                    </a:lnTo>
                    <a:lnTo>
                      <a:pt x="385" y="566"/>
                    </a:lnTo>
                    <a:lnTo>
                      <a:pt x="385" y="566"/>
                    </a:lnTo>
                    <a:lnTo>
                      <a:pt x="387" y="566"/>
                    </a:lnTo>
                    <a:lnTo>
                      <a:pt x="387" y="566"/>
                    </a:lnTo>
                    <a:lnTo>
                      <a:pt x="389" y="566"/>
                    </a:lnTo>
                    <a:lnTo>
                      <a:pt x="389" y="566"/>
                    </a:lnTo>
                    <a:lnTo>
                      <a:pt x="390" y="566"/>
                    </a:lnTo>
                    <a:lnTo>
                      <a:pt x="390" y="566"/>
                    </a:lnTo>
                    <a:lnTo>
                      <a:pt x="392" y="566"/>
                    </a:lnTo>
                    <a:lnTo>
                      <a:pt x="392" y="566"/>
                    </a:lnTo>
                    <a:lnTo>
                      <a:pt x="394" y="566"/>
                    </a:lnTo>
                    <a:lnTo>
                      <a:pt x="394" y="566"/>
                    </a:lnTo>
                    <a:lnTo>
                      <a:pt x="396" y="566"/>
                    </a:lnTo>
                    <a:lnTo>
                      <a:pt x="396" y="566"/>
                    </a:lnTo>
                    <a:lnTo>
                      <a:pt x="397" y="566"/>
                    </a:lnTo>
                    <a:lnTo>
                      <a:pt x="397" y="566"/>
                    </a:lnTo>
                    <a:lnTo>
                      <a:pt x="399" y="566"/>
                    </a:lnTo>
                    <a:lnTo>
                      <a:pt x="399" y="566"/>
                    </a:lnTo>
                    <a:lnTo>
                      <a:pt x="401" y="566"/>
                    </a:lnTo>
                    <a:lnTo>
                      <a:pt x="401" y="566"/>
                    </a:lnTo>
                    <a:lnTo>
                      <a:pt x="403" y="566"/>
                    </a:lnTo>
                    <a:lnTo>
                      <a:pt x="403" y="566"/>
                    </a:lnTo>
                    <a:lnTo>
                      <a:pt x="404" y="566"/>
                    </a:lnTo>
                    <a:lnTo>
                      <a:pt x="404" y="566"/>
                    </a:lnTo>
                    <a:lnTo>
                      <a:pt x="405" y="565"/>
                    </a:lnTo>
                    <a:lnTo>
                      <a:pt x="406" y="565"/>
                    </a:lnTo>
                    <a:lnTo>
                      <a:pt x="406" y="565"/>
                    </a:lnTo>
                    <a:lnTo>
                      <a:pt x="408" y="565"/>
                    </a:lnTo>
                    <a:lnTo>
                      <a:pt x="408" y="565"/>
                    </a:lnTo>
                    <a:lnTo>
                      <a:pt x="409" y="566"/>
                    </a:lnTo>
                    <a:lnTo>
                      <a:pt x="410" y="566"/>
                    </a:lnTo>
                    <a:lnTo>
                      <a:pt x="410" y="566"/>
                    </a:lnTo>
                    <a:lnTo>
                      <a:pt x="412" y="566"/>
                    </a:lnTo>
                    <a:lnTo>
                      <a:pt x="412" y="566"/>
                    </a:lnTo>
                    <a:lnTo>
                      <a:pt x="413" y="566"/>
                    </a:lnTo>
                    <a:lnTo>
                      <a:pt x="413" y="566"/>
                    </a:lnTo>
                    <a:lnTo>
                      <a:pt x="415" y="566"/>
                    </a:lnTo>
                    <a:lnTo>
                      <a:pt x="415" y="566"/>
                    </a:lnTo>
                    <a:lnTo>
                      <a:pt x="417" y="566"/>
                    </a:lnTo>
                    <a:lnTo>
                      <a:pt x="417" y="566"/>
                    </a:lnTo>
                    <a:lnTo>
                      <a:pt x="419" y="566"/>
                    </a:lnTo>
                    <a:lnTo>
                      <a:pt x="419" y="566"/>
                    </a:lnTo>
                    <a:lnTo>
                      <a:pt x="420" y="566"/>
                    </a:lnTo>
                    <a:lnTo>
                      <a:pt x="420" y="566"/>
                    </a:lnTo>
                    <a:lnTo>
                      <a:pt x="422" y="566"/>
                    </a:lnTo>
                    <a:lnTo>
                      <a:pt x="422" y="566"/>
                    </a:lnTo>
                    <a:lnTo>
                      <a:pt x="424" y="566"/>
                    </a:lnTo>
                    <a:lnTo>
                      <a:pt x="424" y="566"/>
                    </a:lnTo>
                    <a:lnTo>
                      <a:pt x="426" y="566"/>
                    </a:lnTo>
                    <a:lnTo>
                      <a:pt x="426" y="566"/>
                    </a:lnTo>
                    <a:lnTo>
                      <a:pt x="428" y="566"/>
                    </a:lnTo>
                    <a:lnTo>
                      <a:pt x="428" y="566"/>
                    </a:lnTo>
                    <a:lnTo>
                      <a:pt x="429" y="566"/>
                    </a:lnTo>
                    <a:lnTo>
                      <a:pt x="429" y="566"/>
                    </a:lnTo>
                    <a:lnTo>
                      <a:pt x="431" y="567"/>
                    </a:lnTo>
                    <a:lnTo>
                      <a:pt x="431" y="567"/>
                    </a:lnTo>
                    <a:lnTo>
                      <a:pt x="431" y="567"/>
                    </a:lnTo>
                    <a:lnTo>
                      <a:pt x="433" y="567"/>
                    </a:lnTo>
                    <a:lnTo>
                      <a:pt x="433" y="567"/>
                    </a:lnTo>
                    <a:lnTo>
                      <a:pt x="435" y="567"/>
                    </a:lnTo>
                    <a:lnTo>
                      <a:pt x="435" y="567"/>
                    </a:lnTo>
                    <a:lnTo>
                      <a:pt x="436" y="567"/>
                    </a:lnTo>
                    <a:lnTo>
                      <a:pt x="436" y="567"/>
                    </a:lnTo>
                    <a:lnTo>
                      <a:pt x="436" y="567"/>
                    </a:lnTo>
                    <a:lnTo>
                      <a:pt x="438" y="567"/>
                    </a:lnTo>
                    <a:lnTo>
                      <a:pt x="438" y="567"/>
                    </a:lnTo>
                    <a:lnTo>
                      <a:pt x="440" y="567"/>
                    </a:lnTo>
                    <a:lnTo>
                      <a:pt x="440" y="567"/>
                    </a:lnTo>
                    <a:lnTo>
                      <a:pt x="442" y="567"/>
                    </a:lnTo>
                    <a:lnTo>
                      <a:pt x="442" y="567"/>
                    </a:lnTo>
                    <a:lnTo>
                      <a:pt x="444" y="567"/>
                    </a:lnTo>
                    <a:lnTo>
                      <a:pt x="444" y="567"/>
                    </a:lnTo>
                    <a:lnTo>
                      <a:pt x="445" y="570"/>
                    </a:lnTo>
                    <a:lnTo>
                      <a:pt x="445" y="570"/>
                    </a:lnTo>
                    <a:lnTo>
                      <a:pt x="445" y="570"/>
                    </a:lnTo>
                    <a:lnTo>
                      <a:pt x="447" y="570"/>
                    </a:lnTo>
                    <a:lnTo>
                      <a:pt x="447" y="570"/>
                    </a:lnTo>
                    <a:lnTo>
                      <a:pt x="448" y="574"/>
                    </a:lnTo>
                    <a:lnTo>
                      <a:pt x="449" y="574"/>
                    </a:lnTo>
                    <a:lnTo>
                      <a:pt x="449" y="574"/>
                    </a:lnTo>
                    <a:lnTo>
                      <a:pt x="450" y="575"/>
                    </a:lnTo>
                    <a:lnTo>
                      <a:pt x="451" y="575"/>
                    </a:lnTo>
                    <a:lnTo>
                      <a:pt x="451" y="575"/>
                    </a:lnTo>
                    <a:lnTo>
                      <a:pt x="452" y="575"/>
                    </a:lnTo>
                    <a:lnTo>
                      <a:pt x="452" y="575"/>
                    </a:lnTo>
                    <a:lnTo>
                      <a:pt x="454" y="575"/>
                    </a:lnTo>
                    <a:lnTo>
                      <a:pt x="454" y="575"/>
                    </a:lnTo>
                    <a:lnTo>
                      <a:pt x="455" y="576"/>
                    </a:lnTo>
                    <a:lnTo>
                      <a:pt x="456" y="576"/>
                    </a:lnTo>
                    <a:lnTo>
                      <a:pt x="456" y="576"/>
                    </a:lnTo>
                    <a:lnTo>
                      <a:pt x="457" y="577"/>
                    </a:lnTo>
                    <a:lnTo>
                      <a:pt x="458" y="577"/>
                    </a:lnTo>
                    <a:lnTo>
                      <a:pt x="458" y="577"/>
                    </a:lnTo>
                    <a:lnTo>
                      <a:pt x="459" y="578"/>
                    </a:lnTo>
                    <a:lnTo>
                      <a:pt x="459" y="578"/>
                    </a:lnTo>
                    <a:lnTo>
                      <a:pt x="459" y="578"/>
                    </a:lnTo>
                    <a:lnTo>
                      <a:pt x="461" y="578"/>
                    </a:lnTo>
                    <a:lnTo>
                      <a:pt x="461" y="578"/>
                    </a:lnTo>
                    <a:lnTo>
                      <a:pt x="462" y="577"/>
                    </a:lnTo>
                    <a:lnTo>
                      <a:pt x="463" y="577"/>
                    </a:lnTo>
                    <a:lnTo>
                      <a:pt x="463" y="577"/>
                    </a:lnTo>
                    <a:lnTo>
                      <a:pt x="465" y="577"/>
                    </a:lnTo>
                    <a:lnTo>
                      <a:pt x="465" y="577"/>
                    </a:lnTo>
                    <a:lnTo>
                      <a:pt x="467" y="577"/>
                    </a:lnTo>
                    <a:lnTo>
                      <a:pt x="467" y="577"/>
                    </a:lnTo>
                    <a:lnTo>
                      <a:pt x="468" y="577"/>
                    </a:lnTo>
                    <a:lnTo>
                      <a:pt x="468" y="577"/>
                    </a:lnTo>
                    <a:lnTo>
                      <a:pt x="469" y="578"/>
                    </a:lnTo>
                    <a:lnTo>
                      <a:pt x="470" y="578"/>
                    </a:lnTo>
                    <a:lnTo>
                      <a:pt x="470" y="578"/>
                    </a:lnTo>
                    <a:lnTo>
                      <a:pt x="471" y="580"/>
                    </a:lnTo>
                    <a:lnTo>
                      <a:pt x="472" y="580"/>
                    </a:lnTo>
                    <a:lnTo>
                      <a:pt x="472" y="580"/>
                    </a:lnTo>
                    <a:lnTo>
                      <a:pt x="474" y="580"/>
                    </a:lnTo>
                    <a:lnTo>
                      <a:pt x="474" y="580"/>
                    </a:lnTo>
                    <a:lnTo>
                      <a:pt x="475" y="580"/>
                    </a:lnTo>
                    <a:lnTo>
                      <a:pt x="475" y="580"/>
                    </a:lnTo>
                    <a:lnTo>
                      <a:pt x="477" y="580"/>
                    </a:lnTo>
                    <a:lnTo>
                      <a:pt x="477" y="580"/>
                    </a:lnTo>
                    <a:lnTo>
                      <a:pt x="478" y="579"/>
                    </a:lnTo>
                    <a:lnTo>
                      <a:pt x="479" y="579"/>
                    </a:lnTo>
                    <a:lnTo>
                      <a:pt x="479" y="579"/>
                    </a:lnTo>
                    <a:lnTo>
                      <a:pt x="481" y="579"/>
                    </a:lnTo>
                    <a:lnTo>
                      <a:pt x="481" y="579"/>
                    </a:lnTo>
                    <a:lnTo>
                      <a:pt x="483" y="579"/>
                    </a:lnTo>
                    <a:lnTo>
                      <a:pt x="483" y="579"/>
                    </a:lnTo>
                    <a:lnTo>
                      <a:pt x="483" y="580"/>
                    </a:lnTo>
                    <a:lnTo>
                      <a:pt x="484" y="580"/>
                    </a:lnTo>
                    <a:lnTo>
                      <a:pt x="484" y="580"/>
                    </a:lnTo>
                    <a:lnTo>
                      <a:pt x="485" y="581"/>
                    </a:lnTo>
                    <a:lnTo>
                      <a:pt x="486" y="581"/>
                    </a:lnTo>
                    <a:lnTo>
                      <a:pt x="486" y="581"/>
                    </a:lnTo>
                    <a:lnTo>
                      <a:pt x="488" y="581"/>
                    </a:lnTo>
                    <a:lnTo>
                      <a:pt x="488" y="581"/>
                    </a:lnTo>
                    <a:lnTo>
                      <a:pt x="490" y="581"/>
                    </a:lnTo>
                    <a:lnTo>
                      <a:pt x="490" y="581"/>
                    </a:lnTo>
                    <a:lnTo>
                      <a:pt x="491" y="581"/>
                    </a:lnTo>
                    <a:lnTo>
                      <a:pt x="491" y="581"/>
                    </a:lnTo>
                    <a:lnTo>
                      <a:pt x="493" y="581"/>
                    </a:lnTo>
                    <a:lnTo>
                      <a:pt x="493" y="581"/>
                    </a:lnTo>
                    <a:lnTo>
                      <a:pt x="495" y="581"/>
                    </a:lnTo>
                    <a:lnTo>
                      <a:pt x="495" y="581"/>
                    </a:lnTo>
                    <a:lnTo>
                      <a:pt x="495" y="581"/>
                    </a:lnTo>
                    <a:lnTo>
                      <a:pt x="497" y="581"/>
                    </a:lnTo>
                    <a:lnTo>
                      <a:pt x="497" y="581"/>
                    </a:lnTo>
                    <a:lnTo>
                      <a:pt x="497" y="583"/>
                    </a:lnTo>
                    <a:lnTo>
                      <a:pt x="499" y="583"/>
                    </a:lnTo>
                    <a:lnTo>
                      <a:pt x="499" y="583"/>
                    </a:lnTo>
                    <a:lnTo>
                      <a:pt x="500" y="583"/>
                    </a:lnTo>
                    <a:lnTo>
                      <a:pt x="500" y="583"/>
                    </a:lnTo>
                    <a:lnTo>
                      <a:pt x="502" y="581"/>
                    </a:lnTo>
                    <a:lnTo>
                      <a:pt x="502" y="581"/>
                    </a:lnTo>
                    <a:lnTo>
                      <a:pt x="502" y="581"/>
                    </a:lnTo>
                    <a:lnTo>
                      <a:pt x="504" y="581"/>
                    </a:lnTo>
                    <a:lnTo>
                      <a:pt x="504" y="581"/>
                    </a:lnTo>
                    <a:lnTo>
                      <a:pt x="504" y="580"/>
                    </a:lnTo>
                    <a:lnTo>
                      <a:pt x="506" y="580"/>
                    </a:lnTo>
                    <a:lnTo>
                      <a:pt x="506" y="580"/>
                    </a:lnTo>
                    <a:lnTo>
                      <a:pt x="507" y="580"/>
                    </a:lnTo>
                    <a:lnTo>
                      <a:pt x="507" y="580"/>
                    </a:lnTo>
                    <a:lnTo>
                      <a:pt x="509" y="581"/>
                    </a:lnTo>
                    <a:lnTo>
                      <a:pt x="509" y="581"/>
                    </a:lnTo>
                    <a:lnTo>
                      <a:pt x="509" y="581"/>
                    </a:lnTo>
                    <a:lnTo>
                      <a:pt x="511" y="581"/>
                    </a:lnTo>
                    <a:lnTo>
                      <a:pt x="511" y="581"/>
                    </a:lnTo>
                    <a:lnTo>
                      <a:pt x="513" y="581"/>
                    </a:lnTo>
                    <a:lnTo>
                      <a:pt x="513" y="581"/>
                    </a:lnTo>
                    <a:lnTo>
                      <a:pt x="515" y="581"/>
                    </a:lnTo>
                    <a:lnTo>
                      <a:pt x="515" y="581"/>
                    </a:lnTo>
                    <a:lnTo>
                      <a:pt x="516" y="580"/>
                    </a:lnTo>
                    <a:lnTo>
                      <a:pt x="516" y="580"/>
                    </a:lnTo>
                    <a:lnTo>
                      <a:pt x="516" y="580"/>
                    </a:lnTo>
                    <a:lnTo>
                      <a:pt x="518" y="580"/>
                    </a:lnTo>
                    <a:lnTo>
                      <a:pt x="518" y="580"/>
                    </a:lnTo>
                    <a:lnTo>
                      <a:pt x="520" y="580"/>
                    </a:lnTo>
                    <a:lnTo>
                      <a:pt x="520" y="580"/>
                    </a:lnTo>
                    <a:lnTo>
                      <a:pt x="522" y="580"/>
                    </a:lnTo>
                    <a:lnTo>
                      <a:pt x="522" y="580"/>
                    </a:lnTo>
                    <a:lnTo>
                      <a:pt x="523" y="580"/>
                    </a:lnTo>
                    <a:lnTo>
                      <a:pt x="523" y="580"/>
                    </a:lnTo>
                    <a:lnTo>
                      <a:pt x="525" y="580"/>
                    </a:lnTo>
                    <a:lnTo>
                      <a:pt x="525" y="580"/>
                    </a:lnTo>
                    <a:lnTo>
                      <a:pt x="526" y="579"/>
                    </a:lnTo>
                    <a:lnTo>
                      <a:pt x="527" y="579"/>
                    </a:lnTo>
                    <a:lnTo>
                      <a:pt x="527" y="579"/>
                    </a:lnTo>
                    <a:lnTo>
                      <a:pt x="528" y="578"/>
                    </a:lnTo>
                    <a:lnTo>
                      <a:pt x="529" y="578"/>
                    </a:lnTo>
                    <a:lnTo>
                      <a:pt x="529" y="578"/>
                    </a:lnTo>
                    <a:lnTo>
                      <a:pt x="530" y="579"/>
                    </a:lnTo>
                    <a:lnTo>
                      <a:pt x="530" y="579"/>
                    </a:lnTo>
                    <a:lnTo>
                      <a:pt x="530" y="579"/>
                    </a:lnTo>
                    <a:lnTo>
                      <a:pt x="532" y="579"/>
                    </a:lnTo>
                    <a:lnTo>
                      <a:pt x="532" y="579"/>
                    </a:lnTo>
                    <a:lnTo>
                      <a:pt x="533" y="580"/>
                    </a:lnTo>
                    <a:lnTo>
                      <a:pt x="534" y="580"/>
                    </a:lnTo>
                    <a:lnTo>
                      <a:pt x="534" y="580"/>
                    </a:lnTo>
                    <a:lnTo>
                      <a:pt x="535" y="581"/>
                    </a:lnTo>
                    <a:lnTo>
                      <a:pt x="536" y="581"/>
                    </a:lnTo>
                    <a:lnTo>
                      <a:pt x="536" y="581"/>
                    </a:lnTo>
                    <a:lnTo>
                      <a:pt x="538" y="581"/>
                    </a:lnTo>
                    <a:lnTo>
                      <a:pt x="538" y="581"/>
                    </a:lnTo>
                    <a:lnTo>
                      <a:pt x="539" y="581"/>
                    </a:lnTo>
                    <a:lnTo>
                      <a:pt x="539" y="581"/>
                    </a:lnTo>
                    <a:lnTo>
                      <a:pt x="541" y="581"/>
                    </a:lnTo>
                    <a:lnTo>
                      <a:pt x="541" y="581"/>
                    </a:lnTo>
                    <a:lnTo>
                      <a:pt x="542" y="582"/>
                    </a:lnTo>
                    <a:lnTo>
                      <a:pt x="543" y="582"/>
                    </a:lnTo>
                    <a:lnTo>
                      <a:pt x="543" y="582"/>
                    </a:lnTo>
                    <a:lnTo>
                      <a:pt x="544" y="583"/>
                    </a:lnTo>
                    <a:lnTo>
                      <a:pt x="545" y="583"/>
                    </a:lnTo>
                    <a:lnTo>
                      <a:pt x="545" y="583"/>
                    </a:lnTo>
                    <a:lnTo>
                      <a:pt x="546" y="583"/>
                    </a:lnTo>
                    <a:lnTo>
                      <a:pt x="546" y="583"/>
                    </a:lnTo>
                    <a:lnTo>
                      <a:pt x="548" y="583"/>
                    </a:lnTo>
                    <a:lnTo>
                      <a:pt x="548" y="583"/>
                    </a:lnTo>
                    <a:lnTo>
                      <a:pt x="550" y="583"/>
                    </a:lnTo>
                    <a:lnTo>
                      <a:pt x="550" y="583"/>
                    </a:lnTo>
                    <a:lnTo>
                      <a:pt x="551" y="582"/>
                    </a:lnTo>
                    <a:lnTo>
                      <a:pt x="552" y="582"/>
                    </a:lnTo>
                    <a:lnTo>
                      <a:pt x="552" y="582"/>
                    </a:lnTo>
                    <a:lnTo>
                      <a:pt x="554" y="582"/>
                    </a:lnTo>
                    <a:lnTo>
                      <a:pt x="554" y="582"/>
                    </a:lnTo>
                    <a:lnTo>
                      <a:pt x="554" y="583"/>
                    </a:lnTo>
                    <a:lnTo>
                      <a:pt x="555" y="583"/>
                    </a:lnTo>
                    <a:lnTo>
                      <a:pt x="555" y="583"/>
                    </a:lnTo>
                    <a:lnTo>
                      <a:pt x="556" y="582"/>
                    </a:lnTo>
                    <a:lnTo>
                      <a:pt x="557" y="582"/>
                    </a:lnTo>
                    <a:lnTo>
                      <a:pt x="557" y="582"/>
                    </a:lnTo>
                    <a:lnTo>
                      <a:pt x="559" y="582"/>
                    </a:lnTo>
                    <a:lnTo>
                      <a:pt x="559" y="582"/>
                    </a:lnTo>
                    <a:lnTo>
                      <a:pt x="561" y="582"/>
                    </a:lnTo>
                    <a:lnTo>
                      <a:pt x="561" y="582"/>
                    </a:lnTo>
                    <a:lnTo>
                      <a:pt x="561" y="581"/>
                    </a:lnTo>
                    <a:lnTo>
                      <a:pt x="562" y="581"/>
                    </a:lnTo>
                    <a:lnTo>
                      <a:pt x="562" y="581"/>
                    </a:lnTo>
                    <a:lnTo>
                      <a:pt x="564" y="581"/>
                    </a:lnTo>
                    <a:lnTo>
                      <a:pt x="564" y="581"/>
                    </a:lnTo>
                    <a:lnTo>
                      <a:pt x="566" y="581"/>
                    </a:lnTo>
                    <a:lnTo>
                      <a:pt x="566" y="581"/>
                    </a:lnTo>
                    <a:lnTo>
                      <a:pt x="568" y="581"/>
                    </a:lnTo>
                    <a:lnTo>
                      <a:pt x="568" y="581"/>
                    </a:lnTo>
                    <a:lnTo>
                      <a:pt x="570" y="581"/>
                    </a:lnTo>
                    <a:lnTo>
                      <a:pt x="570" y="581"/>
                    </a:lnTo>
                    <a:lnTo>
                      <a:pt x="571" y="581"/>
                    </a:lnTo>
                    <a:lnTo>
                      <a:pt x="571" y="581"/>
                    </a:lnTo>
                    <a:lnTo>
                      <a:pt x="573" y="581"/>
                    </a:lnTo>
                    <a:lnTo>
                      <a:pt x="573" y="581"/>
                    </a:lnTo>
                    <a:lnTo>
                      <a:pt x="573" y="581"/>
                    </a:lnTo>
                    <a:lnTo>
                      <a:pt x="575" y="581"/>
                    </a:lnTo>
                    <a:lnTo>
                      <a:pt x="575" y="581"/>
                    </a:lnTo>
                    <a:lnTo>
                      <a:pt x="575" y="581"/>
                    </a:lnTo>
                    <a:lnTo>
                      <a:pt x="577" y="581"/>
                    </a:lnTo>
                    <a:lnTo>
                      <a:pt x="577" y="581"/>
                    </a:lnTo>
                    <a:lnTo>
                      <a:pt x="578" y="581"/>
                    </a:lnTo>
                    <a:lnTo>
                      <a:pt x="578" y="581"/>
                    </a:lnTo>
                    <a:lnTo>
                      <a:pt x="580" y="581"/>
                    </a:lnTo>
                    <a:lnTo>
                      <a:pt x="580" y="581"/>
                    </a:lnTo>
                    <a:lnTo>
                      <a:pt x="580" y="581"/>
                    </a:lnTo>
                    <a:lnTo>
                      <a:pt x="582" y="581"/>
                    </a:lnTo>
                    <a:lnTo>
                      <a:pt x="582" y="581"/>
                    </a:lnTo>
                    <a:lnTo>
                      <a:pt x="584" y="581"/>
                    </a:lnTo>
                    <a:lnTo>
                      <a:pt x="584" y="581"/>
                    </a:lnTo>
                    <a:lnTo>
                      <a:pt x="585" y="581"/>
                    </a:lnTo>
                    <a:lnTo>
                      <a:pt x="585" y="581"/>
                    </a:lnTo>
                    <a:lnTo>
                      <a:pt x="587" y="581"/>
                    </a:lnTo>
                    <a:lnTo>
                      <a:pt x="587" y="581"/>
                    </a:lnTo>
                    <a:lnTo>
                      <a:pt x="589" y="581"/>
                    </a:lnTo>
                    <a:lnTo>
                      <a:pt x="589" y="581"/>
                    </a:lnTo>
                    <a:lnTo>
                      <a:pt x="591" y="581"/>
                    </a:lnTo>
                    <a:lnTo>
                      <a:pt x="591" y="581"/>
                    </a:lnTo>
                    <a:lnTo>
                      <a:pt x="593" y="581"/>
                    </a:lnTo>
                    <a:lnTo>
                      <a:pt x="593" y="581"/>
                    </a:lnTo>
                    <a:lnTo>
                      <a:pt x="594" y="581"/>
                    </a:lnTo>
                    <a:lnTo>
                      <a:pt x="594" y="581"/>
                    </a:lnTo>
                    <a:lnTo>
                      <a:pt x="596" y="581"/>
                    </a:lnTo>
                    <a:lnTo>
                      <a:pt x="596" y="581"/>
                    </a:lnTo>
                    <a:lnTo>
                      <a:pt x="598" y="581"/>
                    </a:lnTo>
                    <a:lnTo>
                      <a:pt x="598" y="581"/>
                    </a:lnTo>
                    <a:lnTo>
                      <a:pt x="600" y="581"/>
                    </a:lnTo>
                    <a:lnTo>
                      <a:pt x="600" y="581"/>
                    </a:lnTo>
                    <a:lnTo>
                      <a:pt x="601" y="581"/>
                    </a:lnTo>
                    <a:lnTo>
                      <a:pt x="601" y="581"/>
                    </a:lnTo>
                    <a:lnTo>
                      <a:pt x="603" y="581"/>
                    </a:lnTo>
                    <a:lnTo>
                      <a:pt x="603" y="581"/>
                    </a:lnTo>
                    <a:lnTo>
                      <a:pt x="605" y="581"/>
                    </a:lnTo>
                    <a:lnTo>
                      <a:pt x="605" y="581"/>
                    </a:lnTo>
                    <a:lnTo>
                      <a:pt x="607" y="581"/>
                    </a:lnTo>
                    <a:lnTo>
                      <a:pt x="607" y="581"/>
                    </a:lnTo>
                    <a:lnTo>
                      <a:pt x="609" y="581"/>
                    </a:lnTo>
                    <a:lnTo>
                      <a:pt x="609" y="581"/>
                    </a:lnTo>
                    <a:lnTo>
                      <a:pt x="610" y="581"/>
                    </a:lnTo>
                    <a:lnTo>
                      <a:pt x="610" y="581"/>
                    </a:lnTo>
                    <a:lnTo>
                      <a:pt x="612" y="581"/>
                    </a:lnTo>
                    <a:lnTo>
                      <a:pt x="612" y="581"/>
                    </a:lnTo>
                    <a:lnTo>
                      <a:pt x="614" y="581"/>
                    </a:lnTo>
                    <a:lnTo>
                      <a:pt x="614" y="581"/>
                    </a:lnTo>
                    <a:lnTo>
                      <a:pt x="616" y="581"/>
                    </a:lnTo>
                    <a:lnTo>
                      <a:pt x="616" y="581"/>
                    </a:lnTo>
                    <a:lnTo>
                      <a:pt x="617" y="581"/>
                    </a:lnTo>
                    <a:lnTo>
                      <a:pt x="617" y="581"/>
                    </a:lnTo>
                    <a:lnTo>
                      <a:pt x="619" y="581"/>
                    </a:lnTo>
                    <a:lnTo>
                      <a:pt x="619" y="581"/>
                    </a:lnTo>
                    <a:lnTo>
                      <a:pt x="621" y="581"/>
                    </a:lnTo>
                    <a:lnTo>
                      <a:pt x="621" y="581"/>
                    </a:lnTo>
                    <a:lnTo>
                      <a:pt x="623" y="581"/>
                    </a:lnTo>
                    <a:lnTo>
                      <a:pt x="623" y="581"/>
                    </a:lnTo>
                    <a:lnTo>
                      <a:pt x="625" y="581"/>
                    </a:lnTo>
                    <a:lnTo>
                      <a:pt x="625" y="581"/>
                    </a:lnTo>
                    <a:lnTo>
                      <a:pt x="626" y="581"/>
                    </a:lnTo>
                    <a:lnTo>
                      <a:pt x="626" y="581"/>
                    </a:lnTo>
                    <a:lnTo>
                      <a:pt x="628" y="581"/>
                    </a:lnTo>
                    <a:lnTo>
                      <a:pt x="628" y="581"/>
                    </a:lnTo>
                    <a:lnTo>
                      <a:pt x="630" y="581"/>
                    </a:lnTo>
                    <a:lnTo>
                      <a:pt x="630" y="581"/>
                    </a:lnTo>
                    <a:lnTo>
                      <a:pt x="632" y="581"/>
                    </a:lnTo>
                    <a:lnTo>
                      <a:pt x="632" y="581"/>
                    </a:lnTo>
                    <a:lnTo>
                      <a:pt x="633" y="581"/>
                    </a:lnTo>
                    <a:lnTo>
                      <a:pt x="633" y="581"/>
                    </a:lnTo>
                    <a:lnTo>
                      <a:pt x="635" y="581"/>
                    </a:lnTo>
                    <a:lnTo>
                      <a:pt x="635" y="581"/>
                    </a:lnTo>
                    <a:lnTo>
                      <a:pt x="637" y="581"/>
                    </a:lnTo>
                    <a:lnTo>
                      <a:pt x="637" y="581"/>
                    </a:lnTo>
                    <a:lnTo>
                      <a:pt x="639" y="581"/>
                    </a:lnTo>
                    <a:lnTo>
                      <a:pt x="639" y="581"/>
                    </a:lnTo>
                    <a:lnTo>
                      <a:pt x="639" y="580"/>
                    </a:lnTo>
                    <a:lnTo>
                      <a:pt x="641" y="580"/>
                    </a:lnTo>
                    <a:lnTo>
                      <a:pt x="641" y="580"/>
                    </a:lnTo>
                    <a:lnTo>
                      <a:pt x="642" y="580"/>
                    </a:lnTo>
                    <a:lnTo>
                      <a:pt x="642" y="580"/>
                    </a:lnTo>
                    <a:lnTo>
                      <a:pt x="644" y="581"/>
                    </a:lnTo>
                    <a:lnTo>
                      <a:pt x="644" y="581"/>
                    </a:lnTo>
                    <a:lnTo>
                      <a:pt x="644" y="581"/>
                    </a:lnTo>
                    <a:lnTo>
                      <a:pt x="646" y="581"/>
                    </a:lnTo>
                    <a:lnTo>
                      <a:pt x="646" y="581"/>
                    </a:lnTo>
                    <a:lnTo>
                      <a:pt x="646" y="581"/>
                    </a:lnTo>
                    <a:lnTo>
                      <a:pt x="648" y="581"/>
                    </a:lnTo>
                    <a:lnTo>
                      <a:pt x="648" y="581"/>
                    </a:lnTo>
                    <a:lnTo>
                      <a:pt x="648" y="584"/>
                    </a:lnTo>
                    <a:lnTo>
                      <a:pt x="649" y="584"/>
                    </a:lnTo>
                    <a:lnTo>
                      <a:pt x="649" y="584"/>
                    </a:lnTo>
                    <a:lnTo>
                      <a:pt x="651" y="584"/>
                    </a:lnTo>
                    <a:lnTo>
                      <a:pt x="651" y="584"/>
                    </a:lnTo>
                    <a:lnTo>
                      <a:pt x="653" y="584"/>
                    </a:lnTo>
                    <a:lnTo>
                      <a:pt x="653" y="584"/>
                    </a:lnTo>
                    <a:lnTo>
                      <a:pt x="653" y="584"/>
                    </a:lnTo>
                    <a:lnTo>
                      <a:pt x="655" y="584"/>
                    </a:lnTo>
                    <a:lnTo>
                      <a:pt x="655" y="584"/>
                    </a:lnTo>
                    <a:lnTo>
                      <a:pt x="656" y="584"/>
                    </a:lnTo>
                    <a:lnTo>
                      <a:pt x="656" y="584"/>
                    </a:lnTo>
                    <a:lnTo>
                      <a:pt x="658" y="585"/>
                    </a:lnTo>
                    <a:lnTo>
                      <a:pt x="658" y="585"/>
                    </a:lnTo>
                    <a:lnTo>
                      <a:pt x="658" y="585"/>
                    </a:lnTo>
                    <a:lnTo>
                      <a:pt x="660" y="585"/>
                    </a:lnTo>
                    <a:lnTo>
                      <a:pt x="660" y="585"/>
                    </a:lnTo>
                    <a:lnTo>
                      <a:pt x="660" y="584"/>
                    </a:lnTo>
                    <a:lnTo>
                      <a:pt x="662" y="584"/>
                    </a:lnTo>
                    <a:lnTo>
                      <a:pt x="662" y="584"/>
                    </a:lnTo>
                    <a:lnTo>
                      <a:pt x="663" y="584"/>
                    </a:lnTo>
                    <a:lnTo>
                      <a:pt x="664" y="584"/>
                    </a:lnTo>
                    <a:lnTo>
                      <a:pt x="664" y="584"/>
                    </a:lnTo>
                    <a:lnTo>
                      <a:pt x="665" y="584"/>
                    </a:lnTo>
                    <a:lnTo>
                      <a:pt x="665" y="584"/>
                    </a:lnTo>
                    <a:lnTo>
                      <a:pt x="667" y="584"/>
                    </a:lnTo>
                    <a:lnTo>
                      <a:pt x="667" y="584"/>
                    </a:lnTo>
                    <a:lnTo>
                      <a:pt x="668" y="584"/>
                    </a:lnTo>
                    <a:lnTo>
                      <a:pt x="669" y="584"/>
                    </a:lnTo>
                    <a:lnTo>
                      <a:pt x="669" y="584"/>
                    </a:lnTo>
                    <a:lnTo>
                      <a:pt x="670" y="584"/>
                    </a:lnTo>
                    <a:lnTo>
                      <a:pt x="671" y="584"/>
                    </a:lnTo>
                    <a:lnTo>
                      <a:pt x="671" y="584"/>
                    </a:lnTo>
                    <a:lnTo>
                      <a:pt x="672" y="584"/>
                    </a:lnTo>
                    <a:lnTo>
                      <a:pt x="672" y="584"/>
                    </a:lnTo>
                    <a:lnTo>
                      <a:pt x="672" y="584"/>
                    </a:lnTo>
                    <a:lnTo>
                      <a:pt x="674" y="584"/>
                    </a:lnTo>
                    <a:lnTo>
                      <a:pt x="674" y="584"/>
                    </a:lnTo>
                    <a:lnTo>
                      <a:pt x="676" y="584"/>
                    </a:lnTo>
                    <a:lnTo>
                      <a:pt x="676" y="584"/>
                    </a:lnTo>
                    <a:lnTo>
                      <a:pt x="678" y="584"/>
                    </a:lnTo>
                    <a:lnTo>
                      <a:pt x="678" y="584"/>
                    </a:lnTo>
                    <a:lnTo>
                      <a:pt x="679" y="584"/>
                    </a:lnTo>
                    <a:lnTo>
                      <a:pt x="680" y="584"/>
                    </a:lnTo>
                    <a:lnTo>
                      <a:pt x="680" y="584"/>
                    </a:lnTo>
                    <a:lnTo>
                      <a:pt x="681" y="584"/>
                    </a:lnTo>
                    <a:lnTo>
                      <a:pt x="681" y="584"/>
                    </a:lnTo>
                    <a:lnTo>
                      <a:pt x="682" y="584"/>
                    </a:lnTo>
                    <a:lnTo>
                      <a:pt x="683" y="584"/>
                    </a:lnTo>
                    <a:lnTo>
                      <a:pt x="683" y="584"/>
                    </a:lnTo>
                    <a:lnTo>
                      <a:pt x="684" y="584"/>
                    </a:lnTo>
                    <a:lnTo>
                      <a:pt x="685" y="584"/>
                    </a:lnTo>
                    <a:lnTo>
                      <a:pt x="685" y="584"/>
                    </a:lnTo>
                    <a:lnTo>
                      <a:pt x="686" y="583"/>
                    </a:lnTo>
                    <a:lnTo>
                      <a:pt x="687" y="583"/>
                    </a:lnTo>
                    <a:lnTo>
                      <a:pt x="687" y="583"/>
                    </a:lnTo>
                    <a:lnTo>
                      <a:pt x="688" y="583"/>
                    </a:lnTo>
                    <a:lnTo>
                      <a:pt x="688" y="583"/>
                    </a:lnTo>
                    <a:lnTo>
                      <a:pt x="690" y="583"/>
                    </a:lnTo>
                    <a:lnTo>
                      <a:pt x="690" y="583"/>
                    </a:lnTo>
                    <a:lnTo>
                      <a:pt x="692" y="583"/>
                    </a:lnTo>
                    <a:lnTo>
                      <a:pt x="692" y="583"/>
                    </a:lnTo>
                    <a:lnTo>
                      <a:pt x="693" y="582"/>
                    </a:lnTo>
                    <a:lnTo>
                      <a:pt x="694" y="582"/>
                    </a:lnTo>
                    <a:lnTo>
                      <a:pt x="694" y="582"/>
                    </a:lnTo>
                    <a:lnTo>
                      <a:pt x="696" y="582"/>
                    </a:lnTo>
                    <a:lnTo>
                      <a:pt x="696" y="582"/>
                    </a:lnTo>
                    <a:lnTo>
                      <a:pt x="696" y="583"/>
                    </a:lnTo>
                    <a:lnTo>
                      <a:pt x="697" y="583"/>
                    </a:lnTo>
                    <a:lnTo>
                      <a:pt x="697" y="583"/>
                    </a:lnTo>
                    <a:lnTo>
                      <a:pt x="699" y="583"/>
                    </a:lnTo>
                    <a:lnTo>
                      <a:pt x="699" y="583"/>
                    </a:lnTo>
                    <a:lnTo>
                      <a:pt x="700" y="584"/>
                    </a:lnTo>
                    <a:lnTo>
                      <a:pt x="701" y="584"/>
                    </a:lnTo>
                    <a:lnTo>
                      <a:pt x="701" y="584"/>
                    </a:lnTo>
                    <a:lnTo>
                      <a:pt x="703" y="584"/>
                    </a:lnTo>
                    <a:lnTo>
                      <a:pt x="703" y="584"/>
                    </a:lnTo>
                    <a:lnTo>
                      <a:pt x="703" y="583"/>
                    </a:lnTo>
                    <a:lnTo>
                      <a:pt x="704" y="583"/>
                    </a:lnTo>
                    <a:lnTo>
                      <a:pt x="704" y="583"/>
                    </a:lnTo>
                    <a:lnTo>
                      <a:pt x="705" y="581"/>
                    </a:lnTo>
                    <a:lnTo>
                      <a:pt x="706" y="581"/>
                    </a:lnTo>
                    <a:lnTo>
                      <a:pt x="706" y="581"/>
                    </a:lnTo>
                    <a:lnTo>
                      <a:pt x="708" y="581"/>
                    </a:lnTo>
                    <a:lnTo>
                      <a:pt x="708" y="581"/>
                    </a:lnTo>
                    <a:lnTo>
                      <a:pt x="710" y="581"/>
                    </a:lnTo>
                    <a:lnTo>
                      <a:pt x="710" y="581"/>
                    </a:lnTo>
                    <a:lnTo>
                      <a:pt x="711" y="581"/>
                    </a:lnTo>
                    <a:lnTo>
                      <a:pt x="711" y="581"/>
                    </a:lnTo>
                    <a:lnTo>
                      <a:pt x="712" y="584"/>
                    </a:lnTo>
                    <a:lnTo>
                      <a:pt x="713" y="584"/>
                    </a:lnTo>
                    <a:lnTo>
                      <a:pt x="713" y="584"/>
                    </a:lnTo>
                    <a:lnTo>
                      <a:pt x="715" y="584"/>
                    </a:lnTo>
                    <a:lnTo>
                      <a:pt x="715" y="584"/>
                    </a:lnTo>
                    <a:lnTo>
                      <a:pt x="717" y="584"/>
                    </a:lnTo>
                    <a:lnTo>
                      <a:pt x="717" y="584"/>
                    </a:lnTo>
                    <a:lnTo>
                      <a:pt x="719" y="584"/>
                    </a:lnTo>
                    <a:lnTo>
                      <a:pt x="719" y="584"/>
                    </a:lnTo>
                    <a:lnTo>
                      <a:pt x="720" y="584"/>
                    </a:lnTo>
                    <a:lnTo>
                      <a:pt x="720" y="584"/>
                    </a:lnTo>
                    <a:lnTo>
                      <a:pt x="722" y="583"/>
                    </a:lnTo>
                    <a:lnTo>
                      <a:pt x="722" y="583"/>
                    </a:lnTo>
                    <a:lnTo>
                      <a:pt x="722" y="583"/>
                    </a:lnTo>
                    <a:lnTo>
                      <a:pt x="724" y="583"/>
                    </a:lnTo>
                    <a:lnTo>
                      <a:pt x="724" y="583"/>
                    </a:lnTo>
                    <a:lnTo>
                      <a:pt x="724" y="584"/>
                    </a:lnTo>
                    <a:lnTo>
                      <a:pt x="726" y="584"/>
                    </a:lnTo>
                    <a:lnTo>
                      <a:pt x="726" y="584"/>
                    </a:lnTo>
                    <a:lnTo>
                      <a:pt x="727" y="584"/>
                    </a:lnTo>
                    <a:lnTo>
                      <a:pt x="727" y="584"/>
                    </a:lnTo>
                    <a:lnTo>
                      <a:pt x="727" y="584"/>
                    </a:lnTo>
                    <a:lnTo>
                      <a:pt x="729" y="584"/>
                    </a:lnTo>
                    <a:lnTo>
                      <a:pt x="729" y="584"/>
                    </a:lnTo>
                    <a:lnTo>
                      <a:pt x="731" y="584"/>
                    </a:lnTo>
                    <a:lnTo>
                      <a:pt x="731" y="584"/>
                    </a:lnTo>
                    <a:lnTo>
                      <a:pt x="733" y="584"/>
                    </a:lnTo>
                    <a:lnTo>
                      <a:pt x="733" y="584"/>
                    </a:lnTo>
                    <a:lnTo>
                      <a:pt x="734" y="584"/>
                    </a:lnTo>
                    <a:lnTo>
                      <a:pt x="735" y="584"/>
                    </a:lnTo>
                    <a:lnTo>
                      <a:pt x="735" y="584"/>
                    </a:lnTo>
                    <a:lnTo>
                      <a:pt x="736" y="582"/>
                    </a:lnTo>
                    <a:lnTo>
                      <a:pt x="736" y="582"/>
                    </a:lnTo>
                    <a:lnTo>
                      <a:pt x="736" y="582"/>
                    </a:lnTo>
                    <a:lnTo>
                      <a:pt x="738" y="582"/>
                    </a:lnTo>
                    <a:lnTo>
                      <a:pt x="738" y="582"/>
                    </a:lnTo>
                    <a:lnTo>
                      <a:pt x="740" y="582"/>
                    </a:lnTo>
                    <a:lnTo>
                      <a:pt x="740" y="582"/>
                    </a:lnTo>
                    <a:lnTo>
                      <a:pt x="741" y="583"/>
                    </a:lnTo>
                    <a:lnTo>
                      <a:pt x="742" y="583"/>
                    </a:lnTo>
                    <a:lnTo>
                      <a:pt x="742" y="583"/>
                    </a:lnTo>
                    <a:lnTo>
                      <a:pt x="743" y="584"/>
                    </a:lnTo>
                    <a:lnTo>
                      <a:pt x="743" y="584"/>
                    </a:lnTo>
                    <a:lnTo>
                      <a:pt x="743" y="584"/>
                    </a:lnTo>
                    <a:lnTo>
                      <a:pt x="745" y="584"/>
                    </a:lnTo>
                    <a:lnTo>
                      <a:pt x="745" y="584"/>
                    </a:lnTo>
                    <a:lnTo>
                      <a:pt x="746" y="583"/>
                    </a:lnTo>
                    <a:lnTo>
                      <a:pt x="747" y="583"/>
                    </a:lnTo>
                    <a:lnTo>
                      <a:pt x="747" y="583"/>
                    </a:lnTo>
                    <a:lnTo>
                      <a:pt x="749" y="583"/>
                    </a:lnTo>
                    <a:lnTo>
                      <a:pt x="749" y="583"/>
                    </a:lnTo>
                    <a:lnTo>
                      <a:pt x="751" y="583"/>
                    </a:lnTo>
                    <a:lnTo>
                      <a:pt x="751" y="583"/>
                    </a:lnTo>
                    <a:lnTo>
                      <a:pt x="752" y="583"/>
                    </a:lnTo>
                    <a:lnTo>
                      <a:pt x="752" y="583"/>
                    </a:lnTo>
                    <a:lnTo>
                      <a:pt x="753" y="582"/>
                    </a:lnTo>
                    <a:lnTo>
                      <a:pt x="754" y="582"/>
                    </a:lnTo>
                    <a:lnTo>
                      <a:pt x="754" y="582"/>
                    </a:lnTo>
                    <a:lnTo>
                      <a:pt x="755" y="584"/>
                    </a:lnTo>
                    <a:lnTo>
                      <a:pt x="756" y="584"/>
                    </a:lnTo>
                    <a:lnTo>
                      <a:pt x="756" y="584"/>
                    </a:lnTo>
                    <a:lnTo>
                      <a:pt x="758" y="584"/>
                    </a:lnTo>
                    <a:lnTo>
                      <a:pt x="758" y="584"/>
                    </a:lnTo>
                    <a:lnTo>
                      <a:pt x="759" y="584"/>
                    </a:lnTo>
                    <a:lnTo>
                      <a:pt x="759" y="584"/>
                    </a:lnTo>
                    <a:lnTo>
                      <a:pt x="760" y="584"/>
                    </a:lnTo>
                    <a:lnTo>
                      <a:pt x="761" y="584"/>
                    </a:lnTo>
                    <a:lnTo>
                      <a:pt x="761" y="584"/>
                    </a:lnTo>
                    <a:lnTo>
                      <a:pt x="762" y="584"/>
                    </a:lnTo>
                    <a:lnTo>
                      <a:pt x="763" y="584"/>
                    </a:lnTo>
                    <a:lnTo>
                      <a:pt x="763" y="584"/>
                    </a:lnTo>
                    <a:lnTo>
                      <a:pt x="764" y="581"/>
                    </a:lnTo>
                    <a:lnTo>
                      <a:pt x="765" y="581"/>
                    </a:lnTo>
                    <a:lnTo>
                      <a:pt x="765" y="581"/>
                    </a:lnTo>
                    <a:lnTo>
                      <a:pt x="766" y="581"/>
                    </a:lnTo>
                    <a:lnTo>
                      <a:pt x="766" y="581"/>
                    </a:lnTo>
                    <a:lnTo>
                      <a:pt x="767" y="581"/>
                    </a:lnTo>
                    <a:lnTo>
                      <a:pt x="768" y="581"/>
                    </a:lnTo>
                    <a:lnTo>
                      <a:pt x="768" y="581"/>
                    </a:lnTo>
                    <a:lnTo>
                      <a:pt x="769" y="581"/>
                    </a:lnTo>
                    <a:lnTo>
                      <a:pt x="770" y="581"/>
                    </a:lnTo>
                    <a:lnTo>
                      <a:pt x="770" y="581"/>
                    </a:lnTo>
                    <a:lnTo>
                      <a:pt x="772" y="581"/>
                    </a:lnTo>
                    <a:lnTo>
                      <a:pt x="772" y="581"/>
                    </a:lnTo>
                    <a:lnTo>
                      <a:pt x="774" y="581"/>
                    </a:lnTo>
                    <a:lnTo>
                      <a:pt x="774" y="581"/>
                    </a:lnTo>
                    <a:lnTo>
                      <a:pt x="774" y="583"/>
                    </a:lnTo>
                    <a:lnTo>
                      <a:pt x="775" y="583"/>
                    </a:lnTo>
                    <a:lnTo>
                      <a:pt x="775" y="583"/>
                    </a:lnTo>
                    <a:lnTo>
                      <a:pt x="777" y="583"/>
                    </a:lnTo>
                    <a:lnTo>
                      <a:pt x="777" y="583"/>
                    </a:lnTo>
                    <a:lnTo>
                      <a:pt x="779" y="583"/>
                    </a:lnTo>
                    <a:lnTo>
                      <a:pt x="779" y="583"/>
                    </a:lnTo>
                    <a:lnTo>
                      <a:pt x="781" y="583"/>
                    </a:lnTo>
                    <a:lnTo>
                      <a:pt x="781" y="583"/>
                    </a:lnTo>
                    <a:lnTo>
                      <a:pt x="782" y="583"/>
                    </a:lnTo>
                    <a:lnTo>
                      <a:pt x="782" y="583"/>
                    </a:lnTo>
                    <a:lnTo>
                      <a:pt x="784" y="583"/>
                    </a:lnTo>
                    <a:lnTo>
                      <a:pt x="784" y="583"/>
                    </a:lnTo>
                    <a:lnTo>
                      <a:pt x="786" y="584"/>
                    </a:lnTo>
                    <a:lnTo>
                      <a:pt x="786" y="584"/>
                    </a:lnTo>
                    <a:lnTo>
                      <a:pt x="786" y="584"/>
                    </a:lnTo>
                    <a:lnTo>
                      <a:pt x="788" y="584"/>
                    </a:lnTo>
                    <a:lnTo>
                      <a:pt x="788" y="584"/>
                    </a:lnTo>
                    <a:lnTo>
                      <a:pt x="790" y="584"/>
                    </a:lnTo>
                    <a:lnTo>
                      <a:pt x="790" y="584"/>
                    </a:lnTo>
                    <a:lnTo>
                      <a:pt x="790" y="584"/>
                    </a:lnTo>
                    <a:lnTo>
                      <a:pt x="791" y="584"/>
                    </a:lnTo>
                    <a:lnTo>
                      <a:pt x="791" y="584"/>
                    </a:lnTo>
                    <a:lnTo>
                      <a:pt x="793" y="582"/>
                    </a:lnTo>
                    <a:lnTo>
                      <a:pt x="793" y="582"/>
                    </a:lnTo>
                    <a:lnTo>
                      <a:pt x="793" y="582"/>
                    </a:lnTo>
                    <a:lnTo>
                      <a:pt x="795" y="582"/>
                    </a:lnTo>
                    <a:lnTo>
                      <a:pt x="795" y="582"/>
                    </a:lnTo>
                    <a:lnTo>
                      <a:pt x="795" y="581"/>
                    </a:lnTo>
                    <a:lnTo>
                      <a:pt x="797" y="581"/>
                    </a:lnTo>
                    <a:lnTo>
                      <a:pt x="797" y="581"/>
                    </a:lnTo>
                    <a:lnTo>
                      <a:pt x="798" y="580"/>
                    </a:lnTo>
                    <a:lnTo>
                      <a:pt x="798" y="580"/>
                    </a:lnTo>
                    <a:lnTo>
                      <a:pt x="798" y="580"/>
                    </a:lnTo>
                    <a:lnTo>
                      <a:pt x="800" y="581"/>
                    </a:lnTo>
                    <a:lnTo>
                      <a:pt x="800" y="581"/>
                    </a:lnTo>
                    <a:lnTo>
                      <a:pt x="800" y="581"/>
                    </a:lnTo>
                    <a:lnTo>
                      <a:pt x="802" y="581"/>
                    </a:lnTo>
                    <a:lnTo>
                      <a:pt x="802" y="581"/>
                    </a:lnTo>
                    <a:lnTo>
                      <a:pt x="802" y="582"/>
                    </a:lnTo>
                    <a:lnTo>
                      <a:pt x="804" y="582"/>
                    </a:lnTo>
                    <a:lnTo>
                      <a:pt x="804" y="582"/>
                    </a:lnTo>
                    <a:lnTo>
                      <a:pt x="805" y="583"/>
                    </a:lnTo>
                    <a:lnTo>
                      <a:pt x="806" y="583"/>
                    </a:lnTo>
                    <a:lnTo>
                      <a:pt x="806" y="583"/>
                    </a:lnTo>
                    <a:lnTo>
                      <a:pt x="807" y="583"/>
                    </a:lnTo>
                    <a:lnTo>
                      <a:pt x="807" y="583"/>
                    </a:lnTo>
                    <a:lnTo>
                      <a:pt x="809" y="583"/>
                    </a:lnTo>
                    <a:lnTo>
                      <a:pt x="809" y="583"/>
                    </a:lnTo>
                    <a:lnTo>
                      <a:pt x="810" y="582"/>
                    </a:lnTo>
                    <a:lnTo>
                      <a:pt x="811" y="582"/>
                    </a:lnTo>
                    <a:lnTo>
                      <a:pt x="811" y="582"/>
                    </a:lnTo>
                    <a:lnTo>
                      <a:pt x="813" y="582"/>
                    </a:lnTo>
                    <a:lnTo>
                      <a:pt x="813" y="582"/>
                    </a:lnTo>
                    <a:lnTo>
                      <a:pt x="814" y="582"/>
                    </a:lnTo>
                    <a:lnTo>
                      <a:pt x="814" y="582"/>
                    </a:lnTo>
                    <a:lnTo>
                      <a:pt x="816" y="582"/>
                    </a:lnTo>
                    <a:lnTo>
                      <a:pt x="816" y="582"/>
                    </a:lnTo>
                    <a:lnTo>
                      <a:pt x="818" y="582"/>
                    </a:lnTo>
                    <a:lnTo>
                      <a:pt x="818" y="582"/>
                    </a:lnTo>
                    <a:lnTo>
                      <a:pt x="819" y="584"/>
                    </a:lnTo>
                    <a:lnTo>
                      <a:pt x="820" y="584"/>
                    </a:lnTo>
                    <a:lnTo>
                      <a:pt x="820" y="584"/>
                    </a:lnTo>
                    <a:lnTo>
                      <a:pt x="821" y="584"/>
                    </a:lnTo>
                    <a:lnTo>
                      <a:pt x="822" y="584"/>
                    </a:lnTo>
                    <a:lnTo>
                      <a:pt x="822" y="584"/>
                    </a:lnTo>
                    <a:lnTo>
                      <a:pt x="823" y="584"/>
                    </a:lnTo>
                    <a:lnTo>
                      <a:pt x="823" y="584"/>
                    </a:lnTo>
                    <a:lnTo>
                      <a:pt x="824" y="584"/>
                    </a:lnTo>
                    <a:lnTo>
                      <a:pt x="825" y="584"/>
                    </a:lnTo>
                    <a:lnTo>
                      <a:pt x="825" y="584"/>
                    </a:lnTo>
                    <a:lnTo>
                      <a:pt x="827" y="584"/>
                    </a:lnTo>
                    <a:lnTo>
                      <a:pt x="827" y="584"/>
                    </a:lnTo>
                    <a:lnTo>
                      <a:pt x="829" y="584"/>
                    </a:lnTo>
                    <a:lnTo>
                      <a:pt x="829" y="584"/>
                    </a:lnTo>
                    <a:lnTo>
                      <a:pt x="830" y="584"/>
                    </a:lnTo>
                    <a:lnTo>
                      <a:pt x="830" y="584"/>
                    </a:lnTo>
                    <a:lnTo>
                      <a:pt x="832" y="584"/>
                    </a:lnTo>
                    <a:lnTo>
                      <a:pt x="832" y="584"/>
                    </a:lnTo>
                    <a:lnTo>
                      <a:pt x="833" y="583"/>
                    </a:lnTo>
                    <a:lnTo>
                      <a:pt x="834" y="583"/>
                    </a:lnTo>
                    <a:lnTo>
                      <a:pt x="834" y="583"/>
                    </a:lnTo>
                    <a:lnTo>
                      <a:pt x="836" y="583"/>
                    </a:lnTo>
                    <a:lnTo>
                      <a:pt x="836" y="583"/>
                    </a:lnTo>
                    <a:lnTo>
                      <a:pt x="837" y="583"/>
                    </a:lnTo>
                    <a:lnTo>
                      <a:pt x="837" y="583"/>
                    </a:lnTo>
                    <a:lnTo>
                      <a:pt x="839" y="583"/>
                    </a:lnTo>
                    <a:lnTo>
                      <a:pt x="839" y="583"/>
                    </a:lnTo>
                    <a:lnTo>
                      <a:pt x="841" y="583"/>
                    </a:lnTo>
                    <a:lnTo>
                      <a:pt x="841" y="583"/>
                    </a:lnTo>
                    <a:lnTo>
                      <a:pt x="843" y="583"/>
                    </a:lnTo>
                    <a:lnTo>
                      <a:pt x="843" y="583"/>
                    </a:lnTo>
                    <a:lnTo>
                      <a:pt x="845" y="583"/>
                    </a:lnTo>
                    <a:lnTo>
                      <a:pt x="845" y="583"/>
                    </a:lnTo>
                    <a:lnTo>
                      <a:pt x="846" y="583"/>
                    </a:lnTo>
                    <a:lnTo>
                      <a:pt x="846" y="583"/>
                    </a:lnTo>
                    <a:lnTo>
                      <a:pt x="848" y="583"/>
                    </a:lnTo>
                    <a:lnTo>
                      <a:pt x="848" y="583"/>
                    </a:lnTo>
                    <a:lnTo>
                      <a:pt x="849" y="582"/>
                    </a:lnTo>
                    <a:lnTo>
                      <a:pt x="850" y="582"/>
                    </a:lnTo>
                    <a:lnTo>
                      <a:pt x="850" y="582"/>
                    </a:lnTo>
                    <a:lnTo>
                      <a:pt x="852" y="582"/>
                    </a:lnTo>
                    <a:lnTo>
                      <a:pt x="852" y="582"/>
                    </a:lnTo>
                    <a:lnTo>
                      <a:pt x="853" y="582"/>
                    </a:lnTo>
                    <a:lnTo>
                      <a:pt x="853" y="582"/>
                    </a:lnTo>
                    <a:lnTo>
                      <a:pt x="855" y="582"/>
                    </a:lnTo>
                    <a:lnTo>
                      <a:pt x="855" y="582"/>
                    </a:lnTo>
                    <a:lnTo>
                      <a:pt x="857" y="582"/>
                    </a:lnTo>
                    <a:lnTo>
                      <a:pt x="857" y="582"/>
                    </a:lnTo>
                    <a:lnTo>
                      <a:pt x="859" y="582"/>
                    </a:lnTo>
                    <a:lnTo>
                      <a:pt x="859" y="582"/>
                    </a:lnTo>
                    <a:lnTo>
                      <a:pt x="861" y="582"/>
                    </a:lnTo>
                    <a:lnTo>
                      <a:pt x="861" y="582"/>
                    </a:lnTo>
                    <a:lnTo>
                      <a:pt x="862" y="582"/>
                    </a:lnTo>
                    <a:lnTo>
                      <a:pt x="862" y="582"/>
                    </a:lnTo>
                    <a:lnTo>
                      <a:pt x="864" y="581"/>
                    </a:lnTo>
                    <a:lnTo>
                      <a:pt x="864" y="581"/>
                    </a:lnTo>
                    <a:lnTo>
                      <a:pt x="864" y="581"/>
                    </a:lnTo>
                    <a:lnTo>
                      <a:pt x="866" y="581"/>
                    </a:lnTo>
                    <a:lnTo>
                      <a:pt x="866" y="581"/>
                    </a:lnTo>
                    <a:lnTo>
                      <a:pt x="868" y="581"/>
                    </a:lnTo>
                    <a:lnTo>
                      <a:pt x="868" y="581"/>
                    </a:lnTo>
                    <a:lnTo>
                      <a:pt x="869" y="581"/>
                    </a:lnTo>
                    <a:lnTo>
                      <a:pt x="869" y="581"/>
                    </a:lnTo>
                    <a:lnTo>
                      <a:pt x="871" y="581"/>
                    </a:lnTo>
                    <a:lnTo>
                      <a:pt x="871" y="581"/>
                    </a:lnTo>
                    <a:lnTo>
                      <a:pt x="873" y="581"/>
                    </a:lnTo>
                    <a:lnTo>
                      <a:pt x="873" y="581"/>
                    </a:lnTo>
                    <a:lnTo>
                      <a:pt x="873" y="581"/>
                    </a:lnTo>
                    <a:lnTo>
                      <a:pt x="875" y="581"/>
                    </a:lnTo>
                    <a:lnTo>
                      <a:pt x="875" y="581"/>
                    </a:lnTo>
                    <a:lnTo>
                      <a:pt x="877" y="581"/>
                    </a:lnTo>
                    <a:lnTo>
                      <a:pt x="877" y="581"/>
                    </a:lnTo>
                    <a:lnTo>
                      <a:pt x="878" y="581"/>
                    </a:lnTo>
                    <a:lnTo>
                      <a:pt x="878" y="581"/>
                    </a:lnTo>
                    <a:lnTo>
                      <a:pt x="880" y="581"/>
                    </a:lnTo>
                    <a:lnTo>
                      <a:pt x="880" y="581"/>
                    </a:lnTo>
                    <a:lnTo>
                      <a:pt x="882" y="581"/>
                    </a:lnTo>
                    <a:lnTo>
                      <a:pt x="882" y="581"/>
                    </a:lnTo>
                    <a:lnTo>
                      <a:pt x="883" y="580"/>
                    </a:lnTo>
                    <a:lnTo>
                      <a:pt x="884" y="580"/>
                    </a:lnTo>
                    <a:lnTo>
                      <a:pt x="884" y="580"/>
                    </a:lnTo>
                    <a:lnTo>
                      <a:pt x="885" y="580"/>
                    </a:lnTo>
                    <a:lnTo>
                      <a:pt x="885" y="580"/>
                    </a:lnTo>
                    <a:lnTo>
                      <a:pt x="887" y="580"/>
                    </a:lnTo>
                    <a:lnTo>
                      <a:pt x="887" y="580"/>
                    </a:lnTo>
                    <a:lnTo>
                      <a:pt x="888" y="581"/>
                    </a:lnTo>
                    <a:lnTo>
                      <a:pt x="889" y="581"/>
                    </a:lnTo>
                    <a:lnTo>
                      <a:pt x="889" y="581"/>
                    </a:lnTo>
                    <a:lnTo>
                      <a:pt x="890" y="580"/>
                    </a:lnTo>
                    <a:lnTo>
                      <a:pt x="891" y="580"/>
                    </a:lnTo>
                    <a:lnTo>
                      <a:pt x="891" y="580"/>
                    </a:lnTo>
                    <a:lnTo>
                      <a:pt x="892" y="580"/>
                    </a:lnTo>
                    <a:lnTo>
                      <a:pt x="892" y="580"/>
                    </a:lnTo>
                    <a:lnTo>
                      <a:pt x="894" y="580"/>
                    </a:lnTo>
                    <a:lnTo>
                      <a:pt x="894" y="580"/>
                    </a:lnTo>
                    <a:lnTo>
                      <a:pt x="895" y="581"/>
                    </a:lnTo>
                    <a:lnTo>
                      <a:pt x="896" y="581"/>
                    </a:lnTo>
                    <a:lnTo>
                      <a:pt x="896" y="581"/>
                    </a:lnTo>
                    <a:lnTo>
                      <a:pt x="897" y="572"/>
                    </a:lnTo>
                    <a:lnTo>
                      <a:pt x="898" y="572"/>
                    </a:lnTo>
                    <a:lnTo>
                      <a:pt x="898" y="572"/>
                    </a:lnTo>
                    <a:lnTo>
                      <a:pt x="899" y="517"/>
                    </a:lnTo>
                    <a:lnTo>
                      <a:pt x="900" y="517"/>
                    </a:lnTo>
                    <a:lnTo>
                      <a:pt x="900" y="517"/>
                    </a:lnTo>
                    <a:lnTo>
                      <a:pt x="901" y="517"/>
                    </a:lnTo>
                    <a:lnTo>
                      <a:pt x="901" y="517"/>
                    </a:lnTo>
                    <a:lnTo>
                      <a:pt x="902" y="438"/>
                    </a:lnTo>
                    <a:lnTo>
                      <a:pt x="903" y="438"/>
                    </a:lnTo>
                    <a:lnTo>
                      <a:pt x="903" y="438"/>
                    </a:lnTo>
                    <a:lnTo>
                      <a:pt x="904" y="283"/>
                    </a:lnTo>
                    <a:lnTo>
                      <a:pt x="905" y="283"/>
                    </a:lnTo>
                    <a:lnTo>
                      <a:pt x="905" y="283"/>
                    </a:lnTo>
                    <a:lnTo>
                      <a:pt x="906" y="182"/>
                    </a:lnTo>
                    <a:lnTo>
                      <a:pt x="907" y="182"/>
                    </a:lnTo>
                    <a:lnTo>
                      <a:pt x="907" y="182"/>
                    </a:lnTo>
                    <a:lnTo>
                      <a:pt x="908" y="182"/>
                    </a:lnTo>
                    <a:lnTo>
                      <a:pt x="908" y="182"/>
                    </a:lnTo>
                    <a:lnTo>
                      <a:pt x="909" y="80"/>
                    </a:lnTo>
                    <a:lnTo>
                      <a:pt x="910" y="80"/>
                    </a:lnTo>
                    <a:lnTo>
                      <a:pt x="910" y="80"/>
                    </a:lnTo>
                    <a:lnTo>
                      <a:pt x="911" y="25"/>
                    </a:lnTo>
                    <a:lnTo>
                      <a:pt x="912" y="25"/>
                    </a:lnTo>
                    <a:lnTo>
                      <a:pt x="912" y="25"/>
                    </a:lnTo>
                    <a:lnTo>
                      <a:pt x="913" y="0"/>
                    </a:lnTo>
                    <a:lnTo>
                      <a:pt x="914" y="0"/>
                    </a:lnTo>
                    <a:lnTo>
                      <a:pt x="914" y="0"/>
                    </a:lnTo>
                    <a:lnTo>
                      <a:pt x="916" y="0"/>
                    </a:lnTo>
                    <a:lnTo>
                      <a:pt x="916" y="0"/>
                    </a:lnTo>
                    <a:lnTo>
                      <a:pt x="916" y="34"/>
                    </a:lnTo>
                    <a:lnTo>
                      <a:pt x="917" y="34"/>
                    </a:lnTo>
                    <a:lnTo>
                      <a:pt x="917" y="34"/>
                    </a:lnTo>
                    <a:lnTo>
                      <a:pt x="918" y="226"/>
                    </a:lnTo>
                    <a:lnTo>
                      <a:pt x="919" y="226"/>
                    </a:lnTo>
                    <a:lnTo>
                      <a:pt x="919" y="226"/>
                    </a:lnTo>
                    <a:lnTo>
                      <a:pt x="920" y="405"/>
                    </a:lnTo>
                    <a:lnTo>
                      <a:pt x="921" y="405"/>
                    </a:lnTo>
                    <a:lnTo>
                      <a:pt x="921" y="405"/>
                    </a:lnTo>
                    <a:lnTo>
                      <a:pt x="923" y="405"/>
                    </a:lnTo>
                    <a:lnTo>
                      <a:pt x="923" y="405"/>
                    </a:lnTo>
                    <a:lnTo>
                      <a:pt x="923" y="463"/>
                    </a:lnTo>
                    <a:lnTo>
                      <a:pt x="924" y="463"/>
                    </a:lnTo>
                    <a:lnTo>
                      <a:pt x="924" y="463"/>
                    </a:lnTo>
                    <a:lnTo>
                      <a:pt x="925" y="510"/>
                    </a:lnTo>
                    <a:lnTo>
                      <a:pt x="926" y="510"/>
                    </a:lnTo>
                    <a:lnTo>
                      <a:pt x="926" y="510"/>
                    </a:lnTo>
                    <a:lnTo>
                      <a:pt x="928" y="462"/>
                    </a:lnTo>
                    <a:lnTo>
                      <a:pt x="928" y="462"/>
                    </a:lnTo>
                    <a:lnTo>
                      <a:pt x="928" y="462"/>
                    </a:lnTo>
                    <a:lnTo>
                      <a:pt x="930" y="462"/>
                    </a:lnTo>
                    <a:lnTo>
                      <a:pt x="930" y="462"/>
                    </a:lnTo>
                    <a:lnTo>
                      <a:pt x="930" y="357"/>
                    </a:lnTo>
                    <a:lnTo>
                      <a:pt x="932" y="357"/>
                    </a:lnTo>
                    <a:lnTo>
                      <a:pt x="932" y="357"/>
                    </a:lnTo>
                    <a:lnTo>
                      <a:pt x="932" y="225"/>
                    </a:lnTo>
                    <a:lnTo>
                      <a:pt x="933" y="225"/>
                    </a:lnTo>
                    <a:lnTo>
                      <a:pt x="933" y="225"/>
                    </a:lnTo>
                    <a:lnTo>
                      <a:pt x="935" y="105"/>
                    </a:lnTo>
                    <a:lnTo>
                      <a:pt x="935" y="105"/>
                    </a:lnTo>
                    <a:lnTo>
                      <a:pt x="935" y="105"/>
                    </a:lnTo>
                    <a:lnTo>
                      <a:pt x="937" y="105"/>
                    </a:lnTo>
                    <a:lnTo>
                      <a:pt x="937" y="105"/>
                    </a:lnTo>
                    <a:lnTo>
                      <a:pt x="937" y="68"/>
                    </a:lnTo>
                    <a:lnTo>
                      <a:pt x="939" y="68"/>
                    </a:lnTo>
                    <a:lnTo>
                      <a:pt x="939" y="68"/>
                    </a:lnTo>
                    <a:lnTo>
                      <a:pt x="940" y="103"/>
                    </a:lnTo>
                    <a:lnTo>
                      <a:pt x="940" y="103"/>
                    </a:lnTo>
                    <a:lnTo>
                      <a:pt x="940" y="103"/>
                    </a:lnTo>
                    <a:lnTo>
                      <a:pt x="942" y="270"/>
                    </a:lnTo>
                    <a:lnTo>
                      <a:pt x="942" y="270"/>
                    </a:lnTo>
                    <a:lnTo>
                      <a:pt x="942" y="270"/>
                    </a:lnTo>
                    <a:lnTo>
                      <a:pt x="944" y="270"/>
                    </a:lnTo>
                    <a:lnTo>
                      <a:pt x="944" y="270"/>
                    </a:lnTo>
                    <a:lnTo>
                      <a:pt x="944" y="414"/>
                    </a:lnTo>
                    <a:lnTo>
                      <a:pt x="946" y="414"/>
                    </a:lnTo>
                    <a:lnTo>
                      <a:pt x="946" y="414"/>
                    </a:lnTo>
                    <a:lnTo>
                      <a:pt x="947" y="547"/>
                    </a:lnTo>
                    <a:lnTo>
                      <a:pt x="948" y="547"/>
                    </a:lnTo>
                    <a:lnTo>
                      <a:pt x="948" y="547"/>
                    </a:lnTo>
                    <a:lnTo>
                      <a:pt x="949" y="577"/>
                    </a:lnTo>
                    <a:lnTo>
                      <a:pt x="949" y="577"/>
                    </a:lnTo>
                    <a:lnTo>
                      <a:pt x="949" y="577"/>
                    </a:lnTo>
                    <a:lnTo>
                      <a:pt x="951" y="577"/>
                    </a:lnTo>
                    <a:lnTo>
                      <a:pt x="951" y="577"/>
                    </a:lnTo>
                    <a:lnTo>
                      <a:pt x="951" y="569"/>
                    </a:lnTo>
                    <a:lnTo>
                      <a:pt x="953" y="569"/>
                    </a:lnTo>
                    <a:lnTo>
                      <a:pt x="953" y="569"/>
                    </a:lnTo>
                    <a:lnTo>
                      <a:pt x="954" y="497"/>
                    </a:lnTo>
                    <a:lnTo>
                      <a:pt x="955" y="497"/>
                    </a:lnTo>
                    <a:lnTo>
                      <a:pt x="955" y="497"/>
                    </a:lnTo>
                    <a:lnTo>
                      <a:pt x="956" y="380"/>
                    </a:lnTo>
                    <a:lnTo>
                      <a:pt x="956" y="380"/>
                    </a:lnTo>
                    <a:lnTo>
                      <a:pt x="956" y="380"/>
                    </a:lnTo>
                    <a:lnTo>
                      <a:pt x="958" y="380"/>
                    </a:lnTo>
                    <a:lnTo>
                      <a:pt x="958" y="380"/>
                    </a:lnTo>
                    <a:lnTo>
                      <a:pt x="959" y="221"/>
                    </a:lnTo>
                    <a:lnTo>
                      <a:pt x="960" y="221"/>
                    </a:lnTo>
                    <a:lnTo>
                      <a:pt x="960" y="221"/>
                    </a:lnTo>
                    <a:lnTo>
                      <a:pt x="961" y="127"/>
                    </a:lnTo>
                    <a:lnTo>
                      <a:pt x="962" y="127"/>
                    </a:lnTo>
                    <a:lnTo>
                      <a:pt x="962" y="127"/>
                    </a:lnTo>
                    <a:lnTo>
                      <a:pt x="963" y="127"/>
                    </a:lnTo>
                    <a:lnTo>
                      <a:pt x="963" y="127"/>
                    </a:lnTo>
                    <a:lnTo>
                      <a:pt x="965" y="127"/>
                    </a:lnTo>
                    <a:lnTo>
                      <a:pt x="965" y="127"/>
                    </a:lnTo>
                    <a:lnTo>
                      <a:pt x="966" y="156"/>
                    </a:lnTo>
                    <a:lnTo>
                      <a:pt x="967" y="156"/>
                    </a:lnTo>
                    <a:lnTo>
                      <a:pt x="967" y="156"/>
                    </a:lnTo>
                    <a:lnTo>
                      <a:pt x="968" y="295"/>
                    </a:lnTo>
                    <a:lnTo>
                      <a:pt x="969" y="295"/>
                    </a:lnTo>
                    <a:lnTo>
                      <a:pt x="969" y="295"/>
                    </a:lnTo>
                    <a:lnTo>
                      <a:pt x="970" y="437"/>
                    </a:lnTo>
                    <a:lnTo>
                      <a:pt x="971" y="437"/>
                    </a:lnTo>
                    <a:lnTo>
                      <a:pt x="971" y="437"/>
                    </a:lnTo>
                    <a:lnTo>
                      <a:pt x="972" y="437"/>
                    </a:lnTo>
                    <a:lnTo>
                      <a:pt x="972" y="437"/>
                    </a:lnTo>
                    <a:lnTo>
                      <a:pt x="973" y="552"/>
                    </a:lnTo>
                    <a:lnTo>
                      <a:pt x="974" y="552"/>
                    </a:lnTo>
                    <a:lnTo>
                      <a:pt x="974" y="552"/>
                    </a:lnTo>
                    <a:lnTo>
                      <a:pt x="975" y="582"/>
                    </a:lnTo>
                    <a:lnTo>
                      <a:pt x="976" y="582"/>
                    </a:lnTo>
                    <a:lnTo>
                      <a:pt x="976" y="582"/>
                    </a:lnTo>
                    <a:lnTo>
                      <a:pt x="977" y="586"/>
                    </a:lnTo>
                    <a:lnTo>
                      <a:pt x="978" y="586"/>
                    </a:lnTo>
                    <a:lnTo>
                      <a:pt x="978" y="586"/>
                    </a:lnTo>
                    <a:lnTo>
                      <a:pt x="979" y="586"/>
                    </a:lnTo>
                    <a:lnTo>
                      <a:pt x="979" y="586"/>
                    </a:lnTo>
                    <a:lnTo>
                      <a:pt x="980" y="576"/>
                    </a:lnTo>
                    <a:lnTo>
                      <a:pt x="981" y="576"/>
                    </a:lnTo>
                    <a:lnTo>
                      <a:pt x="981" y="576"/>
                    </a:lnTo>
                    <a:lnTo>
                      <a:pt x="982" y="489"/>
                    </a:lnTo>
                    <a:lnTo>
                      <a:pt x="983" y="489"/>
                    </a:lnTo>
                    <a:lnTo>
                      <a:pt x="983" y="489"/>
                    </a:lnTo>
                    <a:lnTo>
                      <a:pt x="984" y="372"/>
                    </a:lnTo>
                    <a:lnTo>
                      <a:pt x="985" y="372"/>
                    </a:lnTo>
                    <a:lnTo>
                      <a:pt x="985" y="372"/>
                    </a:lnTo>
                    <a:lnTo>
                      <a:pt x="987" y="372"/>
                    </a:lnTo>
                    <a:lnTo>
                      <a:pt x="987" y="372"/>
                    </a:lnTo>
                    <a:lnTo>
                      <a:pt x="987" y="271"/>
                    </a:lnTo>
                    <a:lnTo>
                      <a:pt x="988" y="271"/>
                    </a:lnTo>
                    <a:lnTo>
                      <a:pt x="988" y="271"/>
                    </a:lnTo>
                    <a:lnTo>
                      <a:pt x="989" y="191"/>
                    </a:lnTo>
                    <a:lnTo>
                      <a:pt x="990" y="191"/>
                    </a:lnTo>
                    <a:lnTo>
                      <a:pt x="990" y="191"/>
                    </a:lnTo>
                    <a:lnTo>
                      <a:pt x="991" y="220"/>
                    </a:lnTo>
                    <a:lnTo>
                      <a:pt x="992" y="220"/>
                    </a:lnTo>
                    <a:lnTo>
                      <a:pt x="992" y="220"/>
                    </a:lnTo>
                    <a:lnTo>
                      <a:pt x="994" y="220"/>
                    </a:lnTo>
                    <a:lnTo>
                      <a:pt x="994" y="220"/>
                    </a:lnTo>
                    <a:lnTo>
                      <a:pt x="994" y="333"/>
                    </a:lnTo>
                    <a:lnTo>
                      <a:pt x="995" y="333"/>
                    </a:lnTo>
                    <a:lnTo>
                      <a:pt x="995" y="333"/>
                    </a:lnTo>
                    <a:lnTo>
                      <a:pt x="996" y="483"/>
                    </a:lnTo>
                    <a:lnTo>
                      <a:pt x="997" y="483"/>
                    </a:lnTo>
                    <a:lnTo>
                      <a:pt x="997" y="483"/>
                    </a:lnTo>
                    <a:lnTo>
                      <a:pt x="999" y="521"/>
                    </a:lnTo>
                    <a:lnTo>
                      <a:pt x="999" y="521"/>
                    </a:lnTo>
                    <a:lnTo>
                      <a:pt x="999" y="521"/>
                    </a:lnTo>
                    <a:lnTo>
                      <a:pt x="1001" y="521"/>
                    </a:lnTo>
                    <a:lnTo>
                      <a:pt x="1001" y="521"/>
                    </a:lnTo>
                    <a:lnTo>
                      <a:pt x="1001" y="583"/>
                    </a:lnTo>
                    <a:lnTo>
                      <a:pt x="1003" y="583"/>
                    </a:lnTo>
                    <a:lnTo>
                      <a:pt x="1003" y="583"/>
                    </a:lnTo>
                    <a:lnTo>
                      <a:pt x="1003" y="591"/>
                    </a:lnTo>
                    <a:lnTo>
                      <a:pt x="1004" y="591"/>
                    </a:lnTo>
                    <a:lnTo>
                      <a:pt x="1004" y="591"/>
                    </a:lnTo>
                    <a:lnTo>
                      <a:pt x="1006" y="581"/>
                    </a:lnTo>
                    <a:lnTo>
                      <a:pt x="1006" y="581"/>
                    </a:lnTo>
                    <a:lnTo>
                      <a:pt x="1006" y="581"/>
                    </a:lnTo>
                    <a:lnTo>
                      <a:pt x="1008" y="581"/>
                    </a:lnTo>
                    <a:lnTo>
                      <a:pt x="1008" y="581"/>
                    </a:lnTo>
                    <a:lnTo>
                      <a:pt x="1008" y="485"/>
                    </a:lnTo>
                    <a:lnTo>
                      <a:pt x="1010" y="485"/>
                    </a:lnTo>
                    <a:lnTo>
                      <a:pt x="1010" y="485"/>
                    </a:lnTo>
                    <a:lnTo>
                      <a:pt x="1011" y="431"/>
                    </a:lnTo>
                    <a:lnTo>
                      <a:pt x="1011" y="431"/>
                    </a:lnTo>
                    <a:lnTo>
                      <a:pt x="1011" y="431"/>
                    </a:lnTo>
                    <a:lnTo>
                      <a:pt x="1013" y="244"/>
                    </a:lnTo>
                    <a:lnTo>
                      <a:pt x="1013" y="244"/>
                    </a:lnTo>
                    <a:lnTo>
                      <a:pt x="1013" y="244"/>
                    </a:lnTo>
                    <a:lnTo>
                      <a:pt x="1015" y="244"/>
                    </a:lnTo>
                    <a:lnTo>
                      <a:pt x="1015" y="244"/>
                    </a:lnTo>
                    <a:lnTo>
                      <a:pt x="1015" y="187"/>
                    </a:lnTo>
                    <a:lnTo>
                      <a:pt x="1017" y="187"/>
                    </a:lnTo>
                    <a:lnTo>
                      <a:pt x="1017" y="187"/>
                    </a:lnTo>
                    <a:lnTo>
                      <a:pt x="1018" y="165"/>
                    </a:lnTo>
                    <a:lnTo>
                      <a:pt x="1018" y="165"/>
                    </a:lnTo>
                    <a:lnTo>
                      <a:pt x="1018" y="165"/>
                    </a:lnTo>
                    <a:lnTo>
                      <a:pt x="1020" y="171"/>
                    </a:lnTo>
                    <a:lnTo>
                      <a:pt x="1020" y="171"/>
                    </a:lnTo>
                    <a:lnTo>
                      <a:pt x="1020" y="171"/>
                    </a:lnTo>
                    <a:lnTo>
                      <a:pt x="1022" y="171"/>
                    </a:lnTo>
                    <a:lnTo>
                      <a:pt x="1022" y="171"/>
                    </a:lnTo>
                    <a:lnTo>
                      <a:pt x="1022" y="216"/>
                    </a:lnTo>
                    <a:lnTo>
                      <a:pt x="1024" y="216"/>
                    </a:lnTo>
                    <a:lnTo>
                      <a:pt x="1024" y="216"/>
                    </a:lnTo>
                    <a:lnTo>
                      <a:pt x="1025" y="351"/>
                    </a:lnTo>
                    <a:lnTo>
                      <a:pt x="1026" y="351"/>
                    </a:lnTo>
                    <a:lnTo>
                      <a:pt x="1026" y="351"/>
                    </a:lnTo>
                    <a:lnTo>
                      <a:pt x="1027" y="511"/>
                    </a:lnTo>
                    <a:lnTo>
                      <a:pt x="1027" y="511"/>
                    </a:lnTo>
                    <a:lnTo>
                      <a:pt x="1027" y="511"/>
                    </a:lnTo>
                    <a:lnTo>
                      <a:pt x="1029" y="511"/>
                    </a:lnTo>
                    <a:lnTo>
                      <a:pt x="1029" y="511"/>
                    </a:lnTo>
                    <a:lnTo>
                      <a:pt x="1030" y="572"/>
                    </a:lnTo>
                    <a:lnTo>
                      <a:pt x="1031" y="572"/>
                    </a:lnTo>
                    <a:lnTo>
                      <a:pt x="1031" y="572"/>
                    </a:lnTo>
                    <a:lnTo>
                      <a:pt x="1032" y="581"/>
                    </a:lnTo>
                    <a:lnTo>
                      <a:pt x="1033" y="581"/>
                    </a:lnTo>
                    <a:lnTo>
                      <a:pt x="1033" y="581"/>
                    </a:lnTo>
                    <a:lnTo>
                      <a:pt x="1034" y="581"/>
                    </a:lnTo>
                    <a:lnTo>
                      <a:pt x="1034" y="581"/>
                    </a:lnTo>
                    <a:lnTo>
                      <a:pt x="1034" y="581"/>
                    </a:lnTo>
                    <a:lnTo>
                      <a:pt x="1036" y="581"/>
                    </a:lnTo>
                    <a:lnTo>
                      <a:pt x="1036" y="581"/>
                    </a:lnTo>
                    <a:lnTo>
                      <a:pt x="1037" y="513"/>
                    </a:lnTo>
                    <a:lnTo>
                      <a:pt x="1038" y="513"/>
                    </a:lnTo>
                    <a:lnTo>
                      <a:pt x="1038" y="513"/>
                    </a:lnTo>
                    <a:lnTo>
                      <a:pt x="1039" y="422"/>
                    </a:lnTo>
                    <a:lnTo>
                      <a:pt x="1040" y="422"/>
                    </a:lnTo>
                    <a:lnTo>
                      <a:pt x="1040" y="422"/>
                    </a:lnTo>
                    <a:lnTo>
                      <a:pt x="1041" y="259"/>
                    </a:lnTo>
                    <a:lnTo>
                      <a:pt x="1042" y="259"/>
                    </a:lnTo>
                    <a:lnTo>
                      <a:pt x="1042" y="259"/>
                    </a:lnTo>
                    <a:lnTo>
                      <a:pt x="1043" y="259"/>
                    </a:lnTo>
                    <a:lnTo>
                      <a:pt x="1043" y="259"/>
                    </a:lnTo>
                    <a:lnTo>
                      <a:pt x="1044" y="235"/>
                    </a:lnTo>
                    <a:lnTo>
                      <a:pt x="1045" y="235"/>
                    </a:lnTo>
                    <a:lnTo>
                      <a:pt x="1045" y="235"/>
                    </a:lnTo>
                    <a:lnTo>
                      <a:pt x="1046" y="214"/>
                    </a:lnTo>
                    <a:lnTo>
                      <a:pt x="1047" y="214"/>
                    </a:lnTo>
                    <a:lnTo>
                      <a:pt x="1047" y="214"/>
                    </a:lnTo>
                    <a:lnTo>
                      <a:pt x="1048" y="287"/>
                    </a:lnTo>
                    <a:lnTo>
                      <a:pt x="1049" y="287"/>
                    </a:lnTo>
                    <a:lnTo>
                      <a:pt x="1049" y="287"/>
                    </a:lnTo>
                    <a:lnTo>
                      <a:pt x="1050" y="287"/>
                    </a:lnTo>
                    <a:lnTo>
                      <a:pt x="1050" y="287"/>
                    </a:lnTo>
                    <a:lnTo>
                      <a:pt x="1051" y="428"/>
                    </a:lnTo>
                    <a:lnTo>
                      <a:pt x="1052" y="428"/>
                    </a:lnTo>
                    <a:lnTo>
                      <a:pt x="1052" y="428"/>
                    </a:lnTo>
                    <a:lnTo>
                      <a:pt x="1053" y="551"/>
                    </a:lnTo>
                    <a:lnTo>
                      <a:pt x="1054" y="551"/>
                    </a:lnTo>
                    <a:lnTo>
                      <a:pt x="1054" y="551"/>
                    </a:lnTo>
                    <a:lnTo>
                      <a:pt x="1055" y="573"/>
                    </a:lnTo>
                    <a:lnTo>
                      <a:pt x="1056" y="573"/>
                    </a:lnTo>
                    <a:lnTo>
                      <a:pt x="1056" y="573"/>
                    </a:lnTo>
                    <a:lnTo>
                      <a:pt x="1058" y="573"/>
                    </a:lnTo>
                    <a:lnTo>
                      <a:pt x="1058" y="573"/>
                    </a:lnTo>
                    <a:lnTo>
                      <a:pt x="1058" y="584"/>
                    </a:lnTo>
                    <a:lnTo>
                      <a:pt x="1059" y="584"/>
                    </a:lnTo>
                    <a:lnTo>
                      <a:pt x="1059" y="584"/>
                    </a:lnTo>
                    <a:lnTo>
                      <a:pt x="1060" y="576"/>
                    </a:lnTo>
                    <a:lnTo>
                      <a:pt x="1061" y="576"/>
                    </a:lnTo>
                    <a:lnTo>
                      <a:pt x="1061" y="576"/>
                    </a:lnTo>
                    <a:lnTo>
                      <a:pt x="1062" y="474"/>
                    </a:lnTo>
                    <a:lnTo>
                      <a:pt x="1063" y="474"/>
                    </a:lnTo>
                    <a:lnTo>
                      <a:pt x="1063" y="474"/>
                    </a:lnTo>
                    <a:lnTo>
                      <a:pt x="1065" y="474"/>
                    </a:lnTo>
                    <a:lnTo>
                      <a:pt x="1065" y="474"/>
                    </a:lnTo>
                    <a:lnTo>
                      <a:pt x="1065" y="355"/>
                    </a:lnTo>
                    <a:lnTo>
                      <a:pt x="1066" y="355"/>
                    </a:lnTo>
                    <a:lnTo>
                      <a:pt x="1066" y="355"/>
                    </a:lnTo>
                    <a:lnTo>
                      <a:pt x="1067" y="259"/>
                    </a:lnTo>
                    <a:lnTo>
                      <a:pt x="1068" y="259"/>
                    </a:lnTo>
                    <a:lnTo>
                      <a:pt x="1068" y="259"/>
                    </a:lnTo>
                    <a:lnTo>
                      <a:pt x="1070" y="164"/>
                    </a:lnTo>
                    <a:lnTo>
                      <a:pt x="1070" y="164"/>
                    </a:lnTo>
                    <a:lnTo>
                      <a:pt x="1070" y="164"/>
                    </a:lnTo>
                    <a:lnTo>
                      <a:pt x="1072" y="164"/>
                    </a:lnTo>
                    <a:lnTo>
                      <a:pt x="1072" y="164"/>
                    </a:lnTo>
                    <a:lnTo>
                      <a:pt x="1072" y="159"/>
                    </a:lnTo>
                    <a:lnTo>
                      <a:pt x="1073" y="159"/>
                    </a:lnTo>
                    <a:lnTo>
                      <a:pt x="1073" y="159"/>
                    </a:lnTo>
                    <a:lnTo>
                      <a:pt x="1074" y="221"/>
                    </a:lnTo>
                    <a:lnTo>
                      <a:pt x="1075" y="221"/>
                    </a:lnTo>
                    <a:lnTo>
                      <a:pt x="1075" y="221"/>
                    </a:lnTo>
                    <a:lnTo>
                      <a:pt x="1077" y="247"/>
                    </a:lnTo>
                    <a:lnTo>
                      <a:pt x="1077" y="247"/>
                    </a:lnTo>
                    <a:lnTo>
                      <a:pt x="1077" y="247"/>
                    </a:lnTo>
                    <a:lnTo>
                      <a:pt x="1079" y="247"/>
                    </a:lnTo>
                    <a:lnTo>
                      <a:pt x="1079" y="247"/>
                    </a:lnTo>
                    <a:lnTo>
                      <a:pt x="1079" y="288"/>
                    </a:lnTo>
                    <a:lnTo>
                      <a:pt x="1081" y="288"/>
                    </a:lnTo>
                    <a:lnTo>
                      <a:pt x="1081" y="288"/>
                    </a:lnTo>
                    <a:lnTo>
                      <a:pt x="1081" y="382"/>
                    </a:lnTo>
                    <a:lnTo>
                      <a:pt x="1082" y="382"/>
                    </a:lnTo>
                    <a:lnTo>
                      <a:pt x="1082" y="382"/>
                    </a:lnTo>
                    <a:lnTo>
                      <a:pt x="1084" y="515"/>
                    </a:lnTo>
                    <a:lnTo>
                      <a:pt x="1084" y="515"/>
                    </a:lnTo>
                    <a:lnTo>
                      <a:pt x="1084" y="515"/>
                    </a:lnTo>
                    <a:lnTo>
                      <a:pt x="1086" y="515"/>
                    </a:lnTo>
                    <a:lnTo>
                      <a:pt x="1086" y="515"/>
                    </a:lnTo>
                    <a:lnTo>
                      <a:pt x="1086" y="536"/>
                    </a:lnTo>
                    <a:lnTo>
                      <a:pt x="1088" y="536"/>
                    </a:lnTo>
                    <a:lnTo>
                      <a:pt x="1088" y="536"/>
                    </a:lnTo>
                    <a:lnTo>
                      <a:pt x="1089" y="563"/>
                    </a:lnTo>
                    <a:lnTo>
                      <a:pt x="1089" y="563"/>
                    </a:lnTo>
                    <a:lnTo>
                      <a:pt x="1089" y="563"/>
                    </a:lnTo>
                    <a:lnTo>
                      <a:pt x="1091" y="584"/>
                    </a:lnTo>
                    <a:lnTo>
                      <a:pt x="1091" y="584"/>
                    </a:lnTo>
                    <a:lnTo>
                      <a:pt x="1091" y="584"/>
                    </a:lnTo>
                    <a:lnTo>
                      <a:pt x="1093" y="584"/>
                    </a:lnTo>
                    <a:lnTo>
                      <a:pt x="1093" y="584"/>
                    </a:lnTo>
                    <a:lnTo>
                      <a:pt x="1093" y="586"/>
                    </a:lnTo>
                    <a:lnTo>
                      <a:pt x="1095" y="586"/>
                    </a:lnTo>
                    <a:lnTo>
                      <a:pt x="1095" y="586"/>
                    </a:lnTo>
                    <a:lnTo>
                      <a:pt x="1096" y="587"/>
                    </a:lnTo>
                    <a:lnTo>
                      <a:pt x="1097" y="587"/>
                    </a:lnTo>
                    <a:lnTo>
                      <a:pt x="1097" y="587"/>
                    </a:lnTo>
                    <a:lnTo>
                      <a:pt x="1098" y="588"/>
                    </a:lnTo>
                    <a:lnTo>
                      <a:pt x="1098" y="588"/>
                    </a:lnTo>
                    <a:lnTo>
                      <a:pt x="1098" y="588"/>
                    </a:lnTo>
                    <a:lnTo>
                      <a:pt x="1100" y="588"/>
                    </a:lnTo>
                    <a:lnTo>
                      <a:pt x="1100" y="588"/>
                    </a:lnTo>
                    <a:lnTo>
                      <a:pt x="1101" y="587"/>
                    </a:lnTo>
                    <a:lnTo>
                      <a:pt x="1102" y="587"/>
                    </a:lnTo>
                    <a:lnTo>
                      <a:pt x="1102" y="587"/>
                    </a:lnTo>
                    <a:lnTo>
                      <a:pt x="1104" y="587"/>
                    </a:lnTo>
                    <a:lnTo>
                      <a:pt x="1104" y="587"/>
                    </a:lnTo>
                    <a:lnTo>
                      <a:pt x="1105" y="586"/>
                    </a:lnTo>
                    <a:lnTo>
                      <a:pt x="1105" y="586"/>
                    </a:lnTo>
                    <a:lnTo>
                      <a:pt x="1105" y="586"/>
                    </a:lnTo>
                    <a:lnTo>
                      <a:pt x="1107" y="586"/>
                    </a:lnTo>
                    <a:lnTo>
                      <a:pt x="1107" y="586"/>
                    </a:lnTo>
                    <a:lnTo>
                      <a:pt x="1108" y="583"/>
                    </a:lnTo>
                    <a:lnTo>
                      <a:pt x="1109" y="583"/>
                    </a:lnTo>
                    <a:lnTo>
                      <a:pt x="1109" y="583"/>
                    </a:lnTo>
                    <a:lnTo>
                      <a:pt x="1110" y="581"/>
                    </a:lnTo>
                    <a:lnTo>
                      <a:pt x="1111" y="581"/>
                    </a:lnTo>
                    <a:lnTo>
                      <a:pt x="1111" y="581"/>
                    </a:lnTo>
                    <a:lnTo>
                      <a:pt x="1112" y="581"/>
                    </a:lnTo>
                    <a:lnTo>
                      <a:pt x="1113" y="581"/>
                    </a:lnTo>
                    <a:lnTo>
                      <a:pt x="1113" y="581"/>
                    </a:lnTo>
                    <a:lnTo>
                      <a:pt x="1114" y="581"/>
                    </a:lnTo>
                    <a:lnTo>
                      <a:pt x="1114" y="581"/>
                    </a:lnTo>
                    <a:lnTo>
                      <a:pt x="1115" y="580"/>
                    </a:lnTo>
                    <a:lnTo>
                      <a:pt x="1116" y="580"/>
                    </a:lnTo>
                    <a:lnTo>
                      <a:pt x="1116" y="580"/>
                    </a:lnTo>
                    <a:lnTo>
                      <a:pt x="1117" y="579"/>
                    </a:lnTo>
                    <a:lnTo>
                      <a:pt x="1118" y="579"/>
                    </a:lnTo>
                    <a:lnTo>
                      <a:pt x="1118" y="579"/>
                    </a:lnTo>
                    <a:lnTo>
                      <a:pt x="1119" y="577"/>
                    </a:lnTo>
                    <a:lnTo>
                      <a:pt x="1120" y="577"/>
                    </a:lnTo>
                    <a:lnTo>
                      <a:pt x="1120" y="577"/>
                    </a:lnTo>
                    <a:lnTo>
                      <a:pt x="1121" y="577"/>
                    </a:lnTo>
                    <a:lnTo>
                      <a:pt x="1121" y="577"/>
                    </a:lnTo>
                    <a:lnTo>
                      <a:pt x="1122" y="576"/>
                    </a:lnTo>
                    <a:lnTo>
                      <a:pt x="1123" y="576"/>
                    </a:lnTo>
                    <a:lnTo>
                      <a:pt x="1123" y="576"/>
                    </a:lnTo>
                    <a:lnTo>
                      <a:pt x="1125" y="576"/>
                    </a:lnTo>
                    <a:lnTo>
                      <a:pt x="1125" y="576"/>
                    </a:lnTo>
                    <a:lnTo>
                      <a:pt x="1126" y="575"/>
                    </a:lnTo>
                    <a:lnTo>
                      <a:pt x="1127" y="575"/>
                    </a:lnTo>
                    <a:lnTo>
                      <a:pt x="1127" y="575"/>
                    </a:lnTo>
                    <a:lnTo>
                      <a:pt x="1129" y="575"/>
                    </a:lnTo>
                    <a:lnTo>
                      <a:pt x="1129" y="575"/>
                    </a:lnTo>
                    <a:lnTo>
                      <a:pt x="1129" y="574"/>
                    </a:lnTo>
                    <a:lnTo>
                      <a:pt x="1130" y="574"/>
                    </a:lnTo>
                    <a:lnTo>
                      <a:pt x="1130" y="574"/>
                    </a:lnTo>
                    <a:lnTo>
                      <a:pt x="1131" y="572"/>
                    </a:lnTo>
                    <a:lnTo>
                      <a:pt x="1132" y="572"/>
                    </a:lnTo>
                    <a:lnTo>
                      <a:pt x="1132" y="572"/>
                    </a:lnTo>
                    <a:lnTo>
                      <a:pt x="1133" y="565"/>
                    </a:lnTo>
                    <a:lnTo>
                      <a:pt x="1134" y="565"/>
                    </a:lnTo>
                    <a:lnTo>
                      <a:pt x="1134" y="565"/>
                    </a:lnTo>
                    <a:lnTo>
                      <a:pt x="1136" y="565"/>
                    </a:lnTo>
                    <a:lnTo>
                      <a:pt x="1136" y="565"/>
                    </a:lnTo>
                    <a:lnTo>
                      <a:pt x="1136" y="557"/>
                    </a:lnTo>
                    <a:lnTo>
                      <a:pt x="1137" y="557"/>
                    </a:lnTo>
                    <a:lnTo>
                      <a:pt x="1137" y="557"/>
                    </a:lnTo>
                    <a:lnTo>
                      <a:pt x="1138" y="553"/>
                    </a:lnTo>
                    <a:lnTo>
                      <a:pt x="1139" y="553"/>
                    </a:lnTo>
                    <a:lnTo>
                      <a:pt x="1139" y="553"/>
                    </a:lnTo>
                    <a:lnTo>
                      <a:pt x="1140" y="552"/>
                    </a:lnTo>
                    <a:lnTo>
                      <a:pt x="1141" y="552"/>
                    </a:lnTo>
                    <a:lnTo>
                      <a:pt x="1141" y="552"/>
                    </a:lnTo>
                    <a:lnTo>
                      <a:pt x="1143" y="552"/>
                    </a:lnTo>
                    <a:lnTo>
                      <a:pt x="1143" y="552"/>
                    </a:lnTo>
                    <a:lnTo>
                      <a:pt x="1143" y="551"/>
                    </a:lnTo>
                    <a:lnTo>
                      <a:pt x="1144" y="551"/>
                    </a:lnTo>
                    <a:lnTo>
                      <a:pt x="1144" y="551"/>
                    </a:lnTo>
                    <a:lnTo>
                      <a:pt x="1146" y="551"/>
                    </a:lnTo>
                    <a:lnTo>
                      <a:pt x="1146" y="551"/>
                    </a:lnTo>
                    <a:lnTo>
                      <a:pt x="1148" y="553"/>
                    </a:lnTo>
                    <a:lnTo>
                      <a:pt x="1148" y="553"/>
                    </a:lnTo>
                    <a:lnTo>
                      <a:pt x="1148" y="553"/>
                    </a:lnTo>
                    <a:lnTo>
                      <a:pt x="1150" y="553"/>
                    </a:lnTo>
                    <a:lnTo>
                      <a:pt x="1150" y="553"/>
                    </a:lnTo>
                    <a:lnTo>
                      <a:pt x="1150" y="555"/>
                    </a:lnTo>
                    <a:lnTo>
                      <a:pt x="1152" y="555"/>
                    </a:lnTo>
                    <a:lnTo>
                      <a:pt x="1152" y="555"/>
                    </a:lnTo>
                    <a:lnTo>
                      <a:pt x="1152" y="556"/>
                    </a:lnTo>
                    <a:lnTo>
                      <a:pt x="1153" y="556"/>
                    </a:lnTo>
                    <a:lnTo>
                      <a:pt x="1153" y="556"/>
                    </a:lnTo>
                    <a:lnTo>
                      <a:pt x="1155" y="557"/>
                    </a:lnTo>
                    <a:lnTo>
                      <a:pt x="1155" y="557"/>
                    </a:lnTo>
                    <a:lnTo>
                      <a:pt x="1155" y="557"/>
                    </a:lnTo>
                    <a:lnTo>
                      <a:pt x="1157" y="557"/>
                    </a:lnTo>
                    <a:lnTo>
                      <a:pt x="1157" y="557"/>
                    </a:lnTo>
                    <a:lnTo>
                      <a:pt x="1157" y="555"/>
                    </a:lnTo>
                    <a:lnTo>
                      <a:pt x="1159" y="555"/>
                    </a:lnTo>
                    <a:lnTo>
                      <a:pt x="1159" y="555"/>
                    </a:lnTo>
                    <a:lnTo>
                      <a:pt x="1160" y="554"/>
                    </a:lnTo>
                    <a:lnTo>
                      <a:pt x="1160" y="554"/>
                    </a:lnTo>
                    <a:lnTo>
                      <a:pt x="1160" y="554"/>
                    </a:lnTo>
                    <a:lnTo>
                      <a:pt x="1162" y="551"/>
                    </a:lnTo>
                    <a:lnTo>
                      <a:pt x="1162" y="551"/>
                    </a:lnTo>
                    <a:lnTo>
                      <a:pt x="1162" y="551"/>
                    </a:lnTo>
                    <a:lnTo>
                      <a:pt x="1164" y="551"/>
                    </a:lnTo>
                    <a:lnTo>
                      <a:pt x="1164" y="551"/>
                    </a:lnTo>
                    <a:lnTo>
                      <a:pt x="1164" y="545"/>
                    </a:lnTo>
                    <a:lnTo>
                      <a:pt x="1166" y="545"/>
                    </a:lnTo>
                    <a:lnTo>
                      <a:pt x="1166" y="545"/>
                    </a:lnTo>
                    <a:lnTo>
                      <a:pt x="1167" y="542"/>
                    </a:lnTo>
                    <a:lnTo>
                      <a:pt x="1168" y="542"/>
                    </a:lnTo>
                    <a:lnTo>
                      <a:pt x="1168" y="542"/>
                    </a:lnTo>
                    <a:lnTo>
                      <a:pt x="1169" y="542"/>
                    </a:lnTo>
                    <a:lnTo>
                      <a:pt x="1169" y="542"/>
                    </a:lnTo>
                    <a:lnTo>
                      <a:pt x="1171" y="542"/>
                    </a:lnTo>
                    <a:lnTo>
                      <a:pt x="1171" y="542"/>
                    </a:lnTo>
                    <a:lnTo>
                      <a:pt x="1173" y="542"/>
                    </a:lnTo>
                    <a:lnTo>
                      <a:pt x="1173" y="542"/>
                    </a:lnTo>
                    <a:lnTo>
                      <a:pt x="1174" y="543"/>
                    </a:lnTo>
                    <a:lnTo>
                      <a:pt x="1175" y="543"/>
                    </a:lnTo>
                    <a:lnTo>
                      <a:pt x="1175" y="543"/>
                    </a:lnTo>
                    <a:lnTo>
                      <a:pt x="1176" y="544"/>
                    </a:lnTo>
                    <a:lnTo>
                      <a:pt x="1176" y="544"/>
                    </a:lnTo>
                    <a:lnTo>
                      <a:pt x="1176" y="544"/>
                    </a:lnTo>
                    <a:lnTo>
                      <a:pt x="1178" y="544"/>
                    </a:lnTo>
                    <a:lnTo>
                      <a:pt x="1178" y="544"/>
                    </a:lnTo>
                    <a:lnTo>
                      <a:pt x="1179" y="546"/>
                    </a:lnTo>
                    <a:lnTo>
                      <a:pt x="1180" y="546"/>
                    </a:lnTo>
                    <a:lnTo>
                      <a:pt x="1180" y="546"/>
                    </a:lnTo>
                    <a:lnTo>
                      <a:pt x="1181" y="547"/>
                    </a:lnTo>
                    <a:lnTo>
                      <a:pt x="1182" y="547"/>
                    </a:lnTo>
                    <a:lnTo>
                      <a:pt x="1182" y="547"/>
                    </a:lnTo>
                    <a:lnTo>
                      <a:pt x="1184" y="547"/>
                    </a:lnTo>
                    <a:lnTo>
                      <a:pt x="1184" y="547"/>
                    </a:lnTo>
                    <a:lnTo>
                      <a:pt x="1185" y="547"/>
                    </a:lnTo>
                    <a:lnTo>
                      <a:pt x="1185" y="547"/>
                    </a:lnTo>
                    <a:lnTo>
                      <a:pt x="1187" y="547"/>
                    </a:lnTo>
                    <a:lnTo>
                      <a:pt x="1187" y="547"/>
                    </a:lnTo>
                    <a:lnTo>
                      <a:pt x="1188" y="546"/>
                    </a:lnTo>
                    <a:lnTo>
                      <a:pt x="1189" y="546"/>
                    </a:lnTo>
                    <a:lnTo>
                      <a:pt x="1189" y="546"/>
                    </a:lnTo>
                    <a:lnTo>
                      <a:pt x="1190" y="542"/>
                    </a:lnTo>
                    <a:lnTo>
                      <a:pt x="1191" y="542"/>
                    </a:lnTo>
                    <a:lnTo>
                      <a:pt x="1191" y="542"/>
                    </a:lnTo>
                    <a:lnTo>
                      <a:pt x="1192" y="542"/>
                    </a:lnTo>
                    <a:lnTo>
                      <a:pt x="1192" y="542"/>
                    </a:lnTo>
                    <a:lnTo>
                      <a:pt x="1193" y="541"/>
                    </a:lnTo>
                    <a:lnTo>
                      <a:pt x="1194" y="541"/>
                    </a:lnTo>
                    <a:lnTo>
                      <a:pt x="1194" y="541"/>
                    </a:lnTo>
                    <a:lnTo>
                      <a:pt x="1195" y="540"/>
                    </a:lnTo>
                    <a:lnTo>
                      <a:pt x="1196" y="540"/>
                    </a:lnTo>
                    <a:lnTo>
                      <a:pt x="1196" y="540"/>
                    </a:lnTo>
                    <a:lnTo>
                      <a:pt x="1198" y="540"/>
                    </a:lnTo>
                    <a:lnTo>
                      <a:pt x="1198" y="540"/>
                    </a:lnTo>
                    <a:lnTo>
                      <a:pt x="1199" y="540"/>
                    </a:lnTo>
                    <a:lnTo>
                      <a:pt x="1199" y="540"/>
                    </a:lnTo>
                    <a:lnTo>
                      <a:pt x="1201" y="540"/>
                    </a:lnTo>
                    <a:lnTo>
                      <a:pt x="1201" y="540"/>
                    </a:lnTo>
                    <a:lnTo>
                      <a:pt x="1202" y="541"/>
                    </a:lnTo>
                    <a:lnTo>
                      <a:pt x="1203" y="541"/>
                    </a:lnTo>
                    <a:lnTo>
                      <a:pt x="1203" y="541"/>
                    </a:lnTo>
                    <a:lnTo>
                      <a:pt x="1205" y="541"/>
                    </a:lnTo>
                    <a:lnTo>
                      <a:pt x="1205" y="541"/>
                    </a:lnTo>
                    <a:lnTo>
                      <a:pt x="1207" y="541"/>
                    </a:lnTo>
                    <a:lnTo>
                      <a:pt x="1207" y="541"/>
                    </a:lnTo>
                    <a:lnTo>
                      <a:pt x="1207" y="542"/>
                    </a:lnTo>
                    <a:lnTo>
                      <a:pt x="1208" y="542"/>
                    </a:lnTo>
                    <a:lnTo>
                      <a:pt x="1208" y="542"/>
                    </a:lnTo>
                    <a:lnTo>
                      <a:pt x="1210" y="542"/>
                    </a:lnTo>
                    <a:lnTo>
                      <a:pt x="1210" y="542"/>
                    </a:lnTo>
                    <a:lnTo>
                      <a:pt x="1211" y="541"/>
                    </a:lnTo>
                    <a:lnTo>
                      <a:pt x="1212" y="541"/>
                    </a:lnTo>
                    <a:lnTo>
                      <a:pt x="1212" y="541"/>
                    </a:lnTo>
                    <a:lnTo>
                      <a:pt x="1214" y="541"/>
                    </a:lnTo>
                    <a:lnTo>
                      <a:pt x="1214" y="541"/>
                    </a:lnTo>
                    <a:lnTo>
                      <a:pt x="1214" y="540"/>
                    </a:lnTo>
                    <a:lnTo>
                      <a:pt x="1215" y="540"/>
                    </a:lnTo>
                    <a:lnTo>
                      <a:pt x="1215" y="540"/>
                    </a:lnTo>
                    <a:lnTo>
                      <a:pt x="1216" y="539"/>
                    </a:lnTo>
                    <a:lnTo>
                      <a:pt x="1217" y="539"/>
                    </a:lnTo>
                    <a:lnTo>
                      <a:pt x="1217" y="539"/>
                    </a:lnTo>
                    <a:lnTo>
                      <a:pt x="1219" y="538"/>
                    </a:lnTo>
                    <a:lnTo>
                      <a:pt x="1219" y="538"/>
                    </a:lnTo>
                    <a:lnTo>
                      <a:pt x="1219" y="538"/>
                    </a:lnTo>
                    <a:lnTo>
                      <a:pt x="1221" y="538"/>
                    </a:lnTo>
                    <a:lnTo>
                      <a:pt x="1221" y="538"/>
                    </a:lnTo>
                    <a:lnTo>
                      <a:pt x="1221" y="537"/>
                    </a:lnTo>
                    <a:lnTo>
                      <a:pt x="1223" y="537"/>
                    </a:lnTo>
                    <a:lnTo>
                      <a:pt x="1223" y="537"/>
                    </a:lnTo>
                    <a:lnTo>
                      <a:pt x="1223" y="537"/>
                    </a:lnTo>
                    <a:lnTo>
                      <a:pt x="1224" y="537"/>
                    </a:lnTo>
                    <a:lnTo>
                      <a:pt x="1224" y="537"/>
                    </a:lnTo>
                    <a:lnTo>
                      <a:pt x="1226" y="536"/>
                    </a:lnTo>
                    <a:lnTo>
                      <a:pt x="1226" y="536"/>
                    </a:lnTo>
                    <a:lnTo>
                      <a:pt x="1226" y="536"/>
                    </a:lnTo>
                    <a:lnTo>
                      <a:pt x="1228" y="536"/>
                    </a:lnTo>
                    <a:lnTo>
                      <a:pt x="1228" y="536"/>
                    </a:lnTo>
                    <a:lnTo>
                      <a:pt x="1228" y="537"/>
                    </a:lnTo>
                    <a:lnTo>
                      <a:pt x="1230" y="537"/>
                    </a:lnTo>
                    <a:lnTo>
                      <a:pt x="1230" y="537"/>
                    </a:lnTo>
                    <a:lnTo>
                      <a:pt x="1231" y="538"/>
                    </a:lnTo>
                    <a:lnTo>
                      <a:pt x="1231" y="538"/>
                    </a:lnTo>
                    <a:lnTo>
                      <a:pt x="1231" y="538"/>
                    </a:lnTo>
                    <a:lnTo>
                      <a:pt x="1233" y="539"/>
                    </a:lnTo>
                    <a:lnTo>
                      <a:pt x="1233" y="539"/>
                    </a:lnTo>
                    <a:lnTo>
                      <a:pt x="1233" y="539"/>
                    </a:lnTo>
                    <a:lnTo>
                      <a:pt x="1235" y="539"/>
                    </a:lnTo>
                    <a:lnTo>
                      <a:pt x="1235" y="539"/>
                    </a:lnTo>
                    <a:lnTo>
                      <a:pt x="1237" y="539"/>
                    </a:lnTo>
                    <a:lnTo>
                      <a:pt x="1237" y="539"/>
                    </a:lnTo>
                    <a:lnTo>
                      <a:pt x="1239" y="539"/>
                    </a:lnTo>
                    <a:lnTo>
                      <a:pt x="1239" y="539"/>
                    </a:lnTo>
                    <a:lnTo>
                      <a:pt x="1240" y="538"/>
                    </a:lnTo>
                    <a:lnTo>
                      <a:pt x="1240" y="538"/>
                    </a:lnTo>
                    <a:lnTo>
                      <a:pt x="1240" y="538"/>
                    </a:lnTo>
                    <a:lnTo>
                      <a:pt x="1242" y="538"/>
                    </a:lnTo>
                    <a:lnTo>
                      <a:pt x="1242" y="538"/>
                    </a:lnTo>
                    <a:lnTo>
                      <a:pt x="1243" y="537"/>
                    </a:lnTo>
                    <a:lnTo>
                      <a:pt x="1244" y="537"/>
                    </a:lnTo>
                    <a:lnTo>
                      <a:pt x="1244" y="537"/>
                    </a:lnTo>
                    <a:lnTo>
                      <a:pt x="1245" y="536"/>
                    </a:lnTo>
                    <a:lnTo>
                      <a:pt x="1246" y="536"/>
                    </a:lnTo>
                    <a:lnTo>
                      <a:pt x="1246" y="536"/>
                    </a:lnTo>
                    <a:lnTo>
                      <a:pt x="1247" y="535"/>
                    </a:lnTo>
                    <a:lnTo>
                      <a:pt x="1247" y="535"/>
                    </a:lnTo>
                    <a:lnTo>
                      <a:pt x="1247" y="535"/>
                    </a:lnTo>
                    <a:lnTo>
                      <a:pt x="1249" y="535"/>
                    </a:lnTo>
                    <a:lnTo>
                      <a:pt x="1249" y="535"/>
                    </a:lnTo>
                    <a:lnTo>
                      <a:pt x="1250" y="534"/>
                    </a:lnTo>
                    <a:lnTo>
                      <a:pt x="1251" y="534"/>
                    </a:lnTo>
                    <a:lnTo>
                      <a:pt x="1251" y="534"/>
                    </a:lnTo>
                    <a:lnTo>
                      <a:pt x="1253" y="534"/>
                    </a:lnTo>
                    <a:lnTo>
                      <a:pt x="1253" y="534"/>
                    </a:lnTo>
                    <a:lnTo>
                      <a:pt x="1254" y="535"/>
                    </a:lnTo>
                    <a:lnTo>
                      <a:pt x="1255" y="535"/>
                    </a:lnTo>
                    <a:lnTo>
                      <a:pt x="1255" y="535"/>
                    </a:lnTo>
                    <a:lnTo>
                      <a:pt x="1256" y="535"/>
                    </a:lnTo>
                    <a:lnTo>
                      <a:pt x="1256" y="535"/>
                    </a:lnTo>
                    <a:lnTo>
                      <a:pt x="1257" y="536"/>
                    </a:lnTo>
                    <a:lnTo>
                      <a:pt x="1258" y="536"/>
                    </a:lnTo>
                    <a:lnTo>
                      <a:pt x="1258" y="536"/>
                    </a:lnTo>
                    <a:lnTo>
                      <a:pt x="1259" y="537"/>
                    </a:lnTo>
                    <a:lnTo>
                      <a:pt x="1260" y="537"/>
                    </a:lnTo>
                    <a:lnTo>
                      <a:pt x="1260" y="537"/>
                    </a:lnTo>
                    <a:lnTo>
                      <a:pt x="1261" y="538"/>
                    </a:lnTo>
                    <a:lnTo>
                      <a:pt x="1262" y="538"/>
                    </a:lnTo>
                    <a:lnTo>
                      <a:pt x="1262" y="538"/>
                    </a:lnTo>
                    <a:lnTo>
                      <a:pt x="1263" y="538"/>
                    </a:lnTo>
                    <a:lnTo>
                      <a:pt x="1263" y="538"/>
                    </a:lnTo>
                    <a:lnTo>
                      <a:pt x="1265" y="538"/>
                    </a:lnTo>
                    <a:lnTo>
                      <a:pt x="1265" y="538"/>
                    </a:lnTo>
                    <a:lnTo>
                      <a:pt x="1267" y="538"/>
                    </a:lnTo>
                    <a:lnTo>
                      <a:pt x="1267" y="538"/>
                    </a:lnTo>
                    <a:lnTo>
                      <a:pt x="1269" y="538"/>
                    </a:lnTo>
                    <a:lnTo>
                      <a:pt x="1269" y="538"/>
                    </a:lnTo>
                    <a:lnTo>
                      <a:pt x="1270" y="538"/>
                    </a:lnTo>
                    <a:lnTo>
                      <a:pt x="1270" y="538"/>
                    </a:lnTo>
                    <a:lnTo>
                      <a:pt x="1272" y="538"/>
                    </a:lnTo>
                    <a:lnTo>
                      <a:pt x="1272" y="538"/>
                    </a:lnTo>
                    <a:lnTo>
                      <a:pt x="1274" y="538"/>
                    </a:lnTo>
                    <a:lnTo>
                      <a:pt x="1274" y="538"/>
                    </a:lnTo>
                    <a:lnTo>
                      <a:pt x="1276" y="538"/>
                    </a:lnTo>
                    <a:lnTo>
                      <a:pt x="1276" y="538"/>
                    </a:lnTo>
                    <a:lnTo>
                      <a:pt x="1278" y="538"/>
                    </a:lnTo>
                    <a:lnTo>
                      <a:pt x="1278" y="538"/>
                    </a:lnTo>
                    <a:lnTo>
                      <a:pt x="1279" y="538"/>
                    </a:lnTo>
                    <a:lnTo>
                      <a:pt x="1279" y="538"/>
                    </a:lnTo>
                    <a:lnTo>
                      <a:pt x="1281" y="538"/>
                    </a:lnTo>
                    <a:lnTo>
                      <a:pt x="1281" y="538"/>
                    </a:lnTo>
                    <a:lnTo>
                      <a:pt x="1283" y="538"/>
                    </a:lnTo>
                    <a:lnTo>
                      <a:pt x="1283" y="538"/>
                    </a:lnTo>
                    <a:lnTo>
                      <a:pt x="1285" y="538"/>
                    </a:lnTo>
                    <a:lnTo>
                      <a:pt x="1285" y="538"/>
                    </a:lnTo>
                    <a:lnTo>
                      <a:pt x="1286" y="538"/>
                    </a:lnTo>
                    <a:lnTo>
                      <a:pt x="1286" y="538"/>
                    </a:lnTo>
                    <a:lnTo>
                      <a:pt x="1287" y="537"/>
                    </a:lnTo>
                    <a:lnTo>
                      <a:pt x="1288" y="537"/>
                    </a:lnTo>
                    <a:lnTo>
                      <a:pt x="1288" y="537"/>
                    </a:lnTo>
                    <a:lnTo>
                      <a:pt x="1290" y="537"/>
                    </a:lnTo>
                    <a:lnTo>
                      <a:pt x="1290" y="537"/>
                    </a:lnTo>
                    <a:lnTo>
                      <a:pt x="1292" y="537"/>
                    </a:lnTo>
                    <a:lnTo>
                      <a:pt x="1292" y="537"/>
                    </a:lnTo>
                    <a:lnTo>
                      <a:pt x="1292" y="538"/>
                    </a:lnTo>
                    <a:lnTo>
                      <a:pt x="1294" y="538"/>
                    </a:lnTo>
                    <a:lnTo>
                      <a:pt x="1294" y="538"/>
                    </a:lnTo>
                    <a:lnTo>
                      <a:pt x="1295" y="538"/>
                    </a:lnTo>
                    <a:lnTo>
                      <a:pt x="1295" y="538"/>
                    </a:lnTo>
                    <a:lnTo>
                      <a:pt x="1297" y="538"/>
                    </a:lnTo>
                    <a:lnTo>
                      <a:pt x="1297" y="538"/>
                    </a:lnTo>
                    <a:lnTo>
                      <a:pt x="1299" y="538"/>
                    </a:lnTo>
                    <a:lnTo>
                      <a:pt x="1299" y="538"/>
                    </a:lnTo>
                    <a:lnTo>
                      <a:pt x="1301" y="538"/>
                    </a:lnTo>
                    <a:lnTo>
                      <a:pt x="1301" y="538"/>
                    </a:lnTo>
                    <a:lnTo>
                      <a:pt x="1302" y="538"/>
                    </a:lnTo>
                    <a:lnTo>
                      <a:pt x="1302" y="538"/>
                    </a:lnTo>
                    <a:lnTo>
                      <a:pt x="1304" y="538"/>
                    </a:lnTo>
                    <a:lnTo>
                      <a:pt x="1304" y="538"/>
                    </a:lnTo>
                    <a:lnTo>
                      <a:pt x="1306" y="538"/>
                    </a:lnTo>
                    <a:lnTo>
                      <a:pt x="1306" y="538"/>
                    </a:lnTo>
                    <a:lnTo>
                      <a:pt x="1308" y="538"/>
                    </a:lnTo>
                    <a:lnTo>
                      <a:pt x="1308" y="538"/>
                    </a:lnTo>
                    <a:lnTo>
                      <a:pt x="1310" y="538"/>
                    </a:lnTo>
                    <a:lnTo>
                      <a:pt x="1310" y="538"/>
                    </a:lnTo>
                    <a:lnTo>
                      <a:pt x="1311" y="538"/>
                    </a:lnTo>
                    <a:lnTo>
                      <a:pt x="1311" y="538"/>
                    </a:lnTo>
                    <a:lnTo>
                      <a:pt x="1313" y="538"/>
                    </a:lnTo>
                    <a:lnTo>
                      <a:pt x="1313" y="538"/>
                    </a:lnTo>
                    <a:lnTo>
                      <a:pt x="1315" y="538"/>
                    </a:lnTo>
                    <a:lnTo>
                      <a:pt x="1315" y="538"/>
                    </a:lnTo>
                    <a:lnTo>
                      <a:pt x="1317" y="538"/>
                    </a:lnTo>
                    <a:lnTo>
                      <a:pt x="1317" y="538"/>
                    </a:lnTo>
                    <a:lnTo>
                      <a:pt x="1318" y="538"/>
                    </a:lnTo>
                    <a:lnTo>
                      <a:pt x="1318" y="538"/>
                    </a:lnTo>
                    <a:lnTo>
                      <a:pt x="1320" y="538"/>
                    </a:lnTo>
                    <a:lnTo>
                      <a:pt x="1320" y="538"/>
                    </a:lnTo>
                    <a:lnTo>
                      <a:pt x="1322" y="538"/>
                    </a:lnTo>
                    <a:lnTo>
                      <a:pt x="1322" y="538"/>
                    </a:lnTo>
                    <a:lnTo>
                      <a:pt x="1324" y="538"/>
                    </a:lnTo>
                    <a:lnTo>
                      <a:pt x="1324" y="538"/>
                    </a:lnTo>
                    <a:lnTo>
                      <a:pt x="1325" y="538"/>
                    </a:lnTo>
                    <a:lnTo>
                      <a:pt x="1325" y="538"/>
                    </a:lnTo>
                    <a:lnTo>
                      <a:pt x="1327" y="538"/>
                    </a:lnTo>
                    <a:lnTo>
                      <a:pt x="1327" y="538"/>
                    </a:lnTo>
                    <a:lnTo>
                      <a:pt x="1329" y="538"/>
                    </a:lnTo>
                    <a:lnTo>
                      <a:pt x="1329" y="538"/>
                    </a:lnTo>
                    <a:lnTo>
                      <a:pt x="1331" y="538"/>
                    </a:lnTo>
                    <a:lnTo>
                      <a:pt x="1331" y="538"/>
                    </a:lnTo>
                    <a:lnTo>
                      <a:pt x="1333" y="538"/>
                    </a:lnTo>
                    <a:lnTo>
                      <a:pt x="1333" y="538"/>
                    </a:lnTo>
                    <a:lnTo>
                      <a:pt x="1334" y="538"/>
                    </a:lnTo>
                    <a:lnTo>
                      <a:pt x="1334" y="538"/>
                    </a:lnTo>
                    <a:lnTo>
                      <a:pt x="1336" y="538"/>
                    </a:lnTo>
                    <a:lnTo>
                      <a:pt x="1336" y="538"/>
                    </a:lnTo>
                    <a:lnTo>
                      <a:pt x="1338" y="538"/>
                    </a:lnTo>
                    <a:lnTo>
                      <a:pt x="1338" y="538"/>
                    </a:lnTo>
                    <a:lnTo>
                      <a:pt x="1339" y="539"/>
                    </a:lnTo>
                    <a:lnTo>
                      <a:pt x="1340" y="539"/>
                    </a:lnTo>
                    <a:lnTo>
                      <a:pt x="1340" y="539"/>
                    </a:lnTo>
                    <a:lnTo>
                      <a:pt x="1341" y="539"/>
                    </a:lnTo>
                    <a:lnTo>
                      <a:pt x="1341" y="539"/>
                    </a:lnTo>
                    <a:lnTo>
                      <a:pt x="1343" y="539"/>
                    </a:lnTo>
                    <a:lnTo>
                      <a:pt x="1343" y="539"/>
                    </a:lnTo>
                    <a:lnTo>
                      <a:pt x="1344" y="545"/>
                    </a:lnTo>
                    <a:lnTo>
                      <a:pt x="1345" y="545"/>
                    </a:lnTo>
                    <a:lnTo>
                      <a:pt x="1345" y="545"/>
                    </a:lnTo>
                    <a:lnTo>
                      <a:pt x="1346" y="546"/>
                    </a:lnTo>
                    <a:lnTo>
                      <a:pt x="1347" y="546"/>
                    </a:lnTo>
                    <a:lnTo>
                      <a:pt x="1347" y="546"/>
                    </a:lnTo>
                    <a:lnTo>
                      <a:pt x="1349" y="546"/>
                    </a:lnTo>
                    <a:lnTo>
                      <a:pt x="1349" y="546"/>
                    </a:lnTo>
                    <a:lnTo>
                      <a:pt x="1349" y="558"/>
                    </a:lnTo>
                    <a:lnTo>
                      <a:pt x="1350" y="558"/>
                    </a:lnTo>
                    <a:lnTo>
                      <a:pt x="1350" y="558"/>
                    </a:lnTo>
                    <a:lnTo>
                      <a:pt x="1351" y="566"/>
                    </a:lnTo>
                    <a:lnTo>
                      <a:pt x="1352" y="566"/>
                    </a:lnTo>
                    <a:lnTo>
                      <a:pt x="1352" y="566"/>
                    </a:lnTo>
                    <a:lnTo>
                      <a:pt x="1353" y="572"/>
                    </a:lnTo>
                    <a:lnTo>
                      <a:pt x="1354" y="572"/>
                    </a:lnTo>
                    <a:lnTo>
                      <a:pt x="1354" y="572"/>
                    </a:lnTo>
                    <a:lnTo>
                      <a:pt x="1356" y="572"/>
                    </a:lnTo>
                    <a:lnTo>
                      <a:pt x="1356" y="572"/>
                    </a:lnTo>
                    <a:lnTo>
                      <a:pt x="1357" y="572"/>
                    </a:lnTo>
                    <a:lnTo>
                      <a:pt x="1357" y="572"/>
                    </a:lnTo>
                    <a:lnTo>
                      <a:pt x="1358" y="574"/>
                    </a:lnTo>
                    <a:lnTo>
                      <a:pt x="1359" y="574"/>
                    </a:lnTo>
                    <a:lnTo>
                      <a:pt x="1359" y="574"/>
                    </a:lnTo>
                    <a:lnTo>
                      <a:pt x="1361" y="581"/>
                    </a:lnTo>
                    <a:lnTo>
                      <a:pt x="1361" y="581"/>
                    </a:lnTo>
                    <a:lnTo>
                      <a:pt x="1361" y="581"/>
                    </a:lnTo>
                    <a:lnTo>
                      <a:pt x="1363" y="581"/>
                    </a:lnTo>
                    <a:lnTo>
                      <a:pt x="1363" y="581"/>
                    </a:lnTo>
                    <a:lnTo>
                      <a:pt x="1363" y="589"/>
                    </a:lnTo>
                    <a:lnTo>
                      <a:pt x="1365" y="589"/>
                    </a:lnTo>
                    <a:lnTo>
                      <a:pt x="1365" y="589"/>
                    </a:lnTo>
                    <a:lnTo>
                      <a:pt x="1365" y="595"/>
                    </a:lnTo>
                    <a:lnTo>
                      <a:pt x="1366" y="595"/>
                    </a:lnTo>
                    <a:lnTo>
                      <a:pt x="1366" y="595"/>
                    </a:lnTo>
                    <a:lnTo>
                      <a:pt x="1368" y="597"/>
                    </a:lnTo>
                    <a:lnTo>
                      <a:pt x="1368" y="597"/>
                    </a:lnTo>
                    <a:lnTo>
                      <a:pt x="1368" y="597"/>
                    </a:lnTo>
                    <a:lnTo>
                      <a:pt x="1370" y="597"/>
                    </a:lnTo>
                    <a:lnTo>
                      <a:pt x="1370" y="597"/>
                    </a:lnTo>
                    <a:lnTo>
                      <a:pt x="1370" y="596"/>
                    </a:lnTo>
                    <a:lnTo>
                      <a:pt x="1372" y="596"/>
                    </a:lnTo>
                    <a:lnTo>
                      <a:pt x="1372" y="596"/>
                    </a:lnTo>
                    <a:lnTo>
                      <a:pt x="1373" y="595"/>
                    </a:lnTo>
                    <a:lnTo>
                      <a:pt x="1373" y="595"/>
                    </a:lnTo>
                    <a:lnTo>
                      <a:pt x="1373" y="595"/>
                    </a:lnTo>
                    <a:lnTo>
                      <a:pt x="1375" y="594"/>
                    </a:lnTo>
                    <a:lnTo>
                      <a:pt x="1375" y="594"/>
                    </a:lnTo>
                    <a:lnTo>
                      <a:pt x="1375" y="594"/>
                    </a:lnTo>
                    <a:lnTo>
                      <a:pt x="1377" y="594"/>
                    </a:lnTo>
                    <a:lnTo>
                      <a:pt x="1377" y="594"/>
                    </a:lnTo>
                    <a:lnTo>
                      <a:pt x="1379" y="594"/>
                    </a:lnTo>
                    <a:lnTo>
                      <a:pt x="1379" y="594"/>
                    </a:lnTo>
                    <a:lnTo>
                      <a:pt x="1380" y="594"/>
                    </a:lnTo>
                    <a:lnTo>
                      <a:pt x="1380" y="594"/>
                    </a:lnTo>
                    <a:lnTo>
                      <a:pt x="1382" y="597"/>
                    </a:lnTo>
                    <a:lnTo>
                      <a:pt x="1382" y="597"/>
                    </a:lnTo>
                    <a:lnTo>
                      <a:pt x="1382" y="597"/>
                    </a:lnTo>
                    <a:lnTo>
                      <a:pt x="1384" y="597"/>
                    </a:lnTo>
                    <a:lnTo>
                      <a:pt x="1384" y="597"/>
                    </a:lnTo>
                    <a:lnTo>
                      <a:pt x="1384" y="602"/>
                    </a:lnTo>
                    <a:lnTo>
                      <a:pt x="1386" y="602"/>
                    </a:lnTo>
                    <a:lnTo>
                      <a:pt x="1386" y="602"/>
                    </a:lnTo>
                    <a:lnTo>
                      <a:pt x="1387" y="605"/>
                    </a:lnTo>
                    <a:lnTo>
                      <a:pt x="1388" y="605"/>
                    </a:lnTo>
                    <a:lnTo>
                      <a:pt x="1388" y="605"/>
                    </a:lnTo>
                    <a:lnTo>
                      <a:pt x="1389" y="605"/>
                    </a:lnTo>
                    <a:lnTo>
                      <a:pt x="1389" y="605"/>
                    </a:lnTo>
                    <a:lnTo>
                      <a:pt x="1389" y="605"/>
                    </a:lnTo>
                    <a:lnTo>
                      <a:pt x="1391" y="605"/>
                    </a:lnTo>
                    <a:lnTo>
                      <a:pt x="1391" y="605"/>
                    </a:lnTo>
                    <a:lnTo>
                      <a:pt x="1392" y="602"/>
                    </a:lnTo>
                    <a:lnTo>
                      <a:pt x="1393" y="602"/>
                    </a:lnTo>
                    <a:lnTo>
                      <a:pt x="1393" y="602"/>
                    </a:lnTo>
                    <a:lnTo>
                      <a:pt x="1394" y="596"/>
                    </a:lnTo>
                    <a:lnTo>
                      <a:pt x="1395" y="596"/>
                    </a:lnTo>
                    <a:lnTo>
                      <a:pt x="1395" y="596"/>
                    </a:lnTo>
                    <a:lnTo>
                      <a:pt x="1396" y="591"/>
                    </a:lnTo>
                    <a:lnTo>
                      <a:pt x="1396" y="591"/>
                    </a:lnTo>
                    <a:lnTo>
                      <a:pt x="1396" y="591"/>
                    </a:lnTo>
                    <a:lnTo>
                      <a:pt x="1398" y="591"/>
                    </a:lnTo>
                    <a:lnTo>
                      <a:pt x="1398" y="591"/>
                    </a:lnTo>
                    <a:lnTo>
                      <a:pt x="1399" y="588"/>
                    </a:lnTo>
                    <a:lnTo>
                      <a:pt x="1400" y="588"/>
                    </a:lnTo>
                    <a:lnTo>
                      <a:pt x="1400" y="588"/>
                    </a:lnTo>
                    <a:lnTo>
                      <a:pt x="1401" y="588"/>
                    </a:lnTo>
                    <a:lnTo>
                      <a:pt x="1402" y="588"/>
                    </a:lnTo>
                    <a:lnTo>
                      <a:pt x="1402" y="588"/>
                    </a:lnTo>
                    <a:lnTo>
                      <a:pt x="1403" y="592"/>
                    </a:lnTo>
                    <a:lnTo>
                      <a:pt x="1404" y="592"/>
                    </a:lnTo>
                    <a:lnTo>
                      <a:pt x="1404" y="592"/>
                    </a:lnTo>
                    <a:lnTo>
                      <a:pt x="1405" y="592"/>
                    </a:lnTo>
                    <a:lnTo>
                      <a:pt x="1405" y="592"/>
                    </a:lnTo>
                    <a:lnTo>
                      <a:pt x="1406" y="599"/>
                    </a:lnTo>
                    <a:lnTo>
                      <a:pt x="1407" y="599"/>
                    </a:lnTo>
                    <a:lnTo>
                      <a:pt x="1407" y="599"/>
                    </a:lnTo>
                    <a:lnTo>
                      <a:pt x="1408" y="602"/>
                    </a:lnTo>
                    <a:lnTo>
                      <a:pt x="1409" y="602"/>
                    </a:lnTo>
                    <a:lnTo>
                      <a:pt x="1409" y="602"/>
                    </a:lnTo>
                    <a:lnTo>
                      <a:pt x="1410" y="605"/>
                    </a:lnTo>
                    <a:lnTo>
                      <a:pt x="1411" y="605"/>
                    </a:lnTo>
                    <a:lnTo>
                      <a:pt x="1411" y="605"/>
                    </a:lnTo>
                    <a:lnTo>
                      <a:pt x="1412" y="605"/>
                    </a:lnTo>
                    <a:lnTo>
                      <a:pt x="1412" y="605"/>
                    </a:lnTo>
                    <a:lnTo>
                      <a:pt x="1414" y="605"/>
                    </a:lnTo>
                    <a:lnTo>
                      <a:pt x="1414" y="605"/>
                    </a:lnTo>
                    <a:lnTo>
                      <a:pt x="1415" y="601"/>
                    </a:lnTo>
                    <a:lnTo>
                      <a:pt x="1416" y="601"/>
                    </a:lnTo>
                    <a:lnTo>
                      <a:pt x="1416" y="601"/>
                    </a:lnTo>
                    <a:lnTo>
                      <a:pt x="1417" y="592"/>
                    </a:lnTo>
                    <a:lnTo>
                      <a:pt x="1418" y="592"/>
                    </a:lnTo>
                    <a:lnTo>
                      <a:pt x="1418" y="592"/>
                    </a:lnTo>
                    <a:lnTo>
                      <a:pt x="1420" y="592"/>
                    </a:lnTo>
                    <a:lnTo>
                      <a:pt x="1420" y="592"/>
                    </a:lnTo>
                    <a:lnTo>
                      <a:pt x="1420" y="585"/>
                    </a:lnTo>
                    <a:lnTo>
                      <a:pt x="1421" y="585"/>
                    </a:lnTo>
                    <a:lnTo>
                      <a:pt x="1421" y="585"/>
                    </a:lnTo>
                    <a:lnTo>
                      <a:pt x="1422" y="581"/>
                    </a:lnTo>
                    <a:lnTo>
                      <a:pt x="1423" y="581"/>
                    </a:lnTo>
                    <a:lnTo>
                      <a:pt x="1423" y="581"/>
                    </a:lnTo>
                    <a:lnTo>
                      <a:pt x="1424" y="582"/>
                    </a:lnTo>
                    <a:lnTo>
                      <a:pt x="1425" y="582"/>
                    </a:lnTo>
                    <a:lnTo>
                      <a:pt x="1425" y="582"/>
                    </a:lnTo>
                    <a:lnTo>
                      <a:pt x="1427" y="582"/>
                    </a:lnTo>
                    <a:lnTo>
                      <a:pt x="1427" y="582"/>
                    </a:lnTo>
                    <a:lnTo>
                      <a:pt x="1427" y="592"/>
                    </a:lnTo>
                    <a:lnTo>
                      <a:pt x="1428" y="592"/>
                    </a:lnTo>
                    <a:lnTo>
                      <a:pt x="1428" y="592"/>
                    </a:lnTo>
                    <a:lnTo>
                      <a:pt x="1429" y="599"/>
                    </a:lnTo>
                    <a:lnTo>
                      <a:pt x="1430" y="599"/>
                    </a:lnTo>
                    <a:lnTo>
                      <a:pt x="1430" y="599"/>
                    </a:lnTo>
                    <a:lnTo>
                      <a:pt x="1432" y="601"/>
                    </a:lnTo>
                    <a:lnTo>
                      <a:pt x="1432" y="601"/>
                    </a:lnTo>
                    <a:lnTo>
                      <a:pt x="1432" y="601"/>
                    </a:lnTo>
                    <a:lnTo>
                      <a:pt x="1434" y="601"/>
                    </a:lnTo>
                    <a:lnTo>
                      <a:pt x="1434" y="601"/>
                    </a:lnTo>
                    <a:lnTo>
                      <a:pt x="1434" y="602"/>
                    </a:lnTo>
                    <a:lnTo>
                      <a:pt x="1436" y="602"/>
                    </a:lnTo>
                    <a:lnTo>
                      <a:pt x="1436" y="602"/>
                    </a:lnTo>
                    <a:lnTo>
                      <a:pt x="1437" y="602"/>
                    </a:lnTo>
                    <a:lnTo>
                      <a:pt x="1437" y="602"/>
                    </a:lnTo>
                    <a:lnTo>
                      <a:pt x="1439" y="600"/>
                    </a:lnTo>
                    <a:lnTo>
                      <a:pt x="1439" y="600"/>
                    </a:lnTo>
                    <a:lnTo>
                      <a:pt x="1439" y="600"/>
                    </a:lnTo>
                    <a:lnTo>
                      <a:pt x="1441" y="600"/>
                    </a:lnTo>
                    <a:lnTo>
                      <a:pt x="1441" y="600"/>
                    </a:lnTo>
                    <a:lnTo>
                      <a:pt x="1441" y="584"/>
                    </a:lnTo>
                    <a:lnTo>
                      <a:pt x="1443" y="584"/>
                    </a:lnTo>
                    <a:lnTo>
                      <a:pt x="1443" y="584"/>
                    </a:lnTo>
                    <a:lnTo>
                      <a:pt x="1443" y="567"/>
                    </a:lnTo>
                    <a:lnTo>
                      <a:pt x="1444" y="567"/>
                    </a:lnTo>
                    <a:lnTo>
                      <a:pt x="1444" y="567"/>
                    </a:lnTo>
                    <a:lnTo>
                      <a:pt x="1446" y="550"/>
                    </a:lnTo>
                    <a:lnTo>
                      <a:pt x="1446" y="550"/>
                    </a:lnTo>
                    <a:lnTo>
                      <a:pt x="1446" y="550"/>
                    </a:lnTo>
                    <a:lnTo>
                      <a:pt x="1448" y="550"/>
                    </a:lnTo>
                    <a:lnTo>
                      <a:pt x="1448" y="550"/>
                    </a:lnTo>
                    <a:lnTo>
                      <a:pt x="1450" y="550"/>
                    </a:lnTo>
                    <a:lnTo>
                      <a:pt x="1450" y="550"/>
                    </a:lnTo>
                    <a:lnTo>
                      <a:pt x="1451" y="567"/>
                    </a:lnTo>
                    <a:lnTo>
                      <a:pt x="1451" y="567"/>
                    </a:lnTo>
                    <a:lnTo>
                      <a:pt x="1451" y="567"/>
                    </a:lnTo>
                    <a:lnTo>
                      <a:pt x="1453" y="577"/>
                    </a:lnTo>
                    <a:lnTo>
                      <a:pt x="1453" y="577"/>
                    </a:lnTo>
                    <a:lnTo>
                      <a:pt x="1453" y="577"/>
                    </a:lnTo>
                    <a:lnTo>
                      <a:pt x="1455" y="577"/>
                    </a:lnTo>
                    <a:lnTo>
                      <a:pt x="1455" y="577"/>
                    </a:lnTo>
                    <a:lnTo>
                      <a:pt x="1455" y="588"/>
                    </a:lnTo>
                    <a:lnTo>
                      <a:pt x="1457" y="588"/>
                    </a:lnTo>
                    <a:lnTo>
                      <a:pt x="1457" y="588"/>
                    </a:lnTo>
                    <a:lnTo>
                      <a:pt x="1458" y="592"/>
                    </a:lnTo>
                    <a:lnTo>
                      <a:pt x="1459" y="592"/>
                    </a:lnTo>
                    <a:lnTo>
                      <a:pt x="1459" y="592"/>
                    </a:lnTo>
                    <a:lnTo>
                      <a:pt x="1460" y="594"/>
                    </a:lnTo>
                    <a:lnTo>
                      <a:pt x="1460" y="594"/>
                    </a:lnTo>
                    <a:lnTo>
                      <a:pt x="1460" y="594"/>
                    </a:lnTo>
                    <a:lnTo>
                      <a:pt x="1462" y="594"/>
                    </a:lnTo>
                    <a:lnTo>
                      <a:pt x="1462" y="594"/>
                    </a:lnTo>
                    <a:lnTo>
                      <a:pt x="1464" y="594"/>
                    </a:lnTo>
                    <a:lnTo>
                      <a:pt x="1464" y="594"/>
                    </a:lnTo>
                    <a:lnTo>
                      <a:pt x="1465" y="587"/>
                    </a:lnTo>
                    <a:lnTo>
                      <a:pt x="1466" y="587"/>
                    </a:lnTo>
                    <a:lnTo>
                      <a:pt x="1466" y="587"/>
                    </a:lnTo>
                    <a:lnTo>
                      <a:pt x="1467" y="567"/>
                    </a:lnTo>
                    <a:lnTo>
                      <a:pt x="1467" y="567"/>
                    </a:lnTo>
                    <a:lnTo>
                      <a:pt x="1467" y="567"/>
                    </a:lnTo>
                    <a:lnTo>
                      <a:pt x="1469" y="567"/>
                    </a:lnTo>
                    <a:lnTo>
                      <a:pt x="1469" y="567"/>
                    </a:lnTo>
                    <a:lnTo>
                      <a:pt x="1470" y="546"/>
                    </a:lnTo>
                    <a:lnTo>
                      <a:pt x="1471" y="546"/>
                    </a:lnTo>
                    <a:lnTo>
                      <a:pt x="1471" y="546"/>
                    </a:lnTo>
                    <a:lnTo>
                      <a:pt x="1472" y="530"/>
                    </a:lnTo>
                    <a:lnTo>
                      <a:pt x="1473" y="530"/>
                    </a:lnTo>
                    <a:lnTo>
                      <a:pt x="1473" y="530"/>
                    </a:lnTo>
                    <a:lnTo>
                      <a:pt x="1474" y="537"/>
                    </a:lnTo>
                    <a:lnTo>
                      <a:pt x="1475" y="537"/>
                    </a:lnTo>
                    <a:lnTo>
                      <a:pt x="1475" y="537"/>
                    </a:lnTo>
                    <a:lnTo>
                      <a:pt x="1476" y="537"/>
                    </a:lnTo>
                    <a:lnTo>
                      <a:pt x="1476" y="537"/>
                    </a:lnTo>
                    <a:lnTo>
                      <a:pt x="1477" y="546"/>
                    </a:lnTo>
                    <a:lnTo>
                      <a:pt x="1478" y="546"/>
                    </a:lnTo>
                    <a:lnTo>
                      <a:pt x="1478" y="546"/>
                    </a:lnTo>
                    <a:lnTo>
                      <a:pt x="1479" y="570"/>
                    </a:lnTo>
                    <a:lnTo>
                      <a:pt x="1480" y="570"/>
                    </a:lnTo>
                    <a:lnTo>
                      <a:pt x="1480" y="570"/>
                    </a:lnTo>
                    <a:lnTo>
                      <a:pt x="1481" y="582"/>
                    </a:lnTo>
                    <a:lnTo>
                      <a:pt x="1482" y="582"/>
                    </a:lnTo>
                    <a:lnTo>
                      <a:pt x="1482" y="582"/>
                    </a:lnTo>
                    <a:lnTo>
                      <a:pt x="1483" y="582"/>
                    </a:lnTo>
                    <a:lnTo>
                      <a:pt x="1483" y="582"/>
                    </a:lnTo>
                    <a:lnTo>
                      <a:pt x="1484" y="588"/>
                    </a:lnTo>
                    <a:lnTo>
                      <a:pt x="1485" y="588"/>
                    </a:lnTo>
                    <a:lnTo>
                      <a:pt x="1485" y="588"/>
                    </a:lnTo>
                    <a:lnTo>
                      <a:pt x="1486" y="590"/>
                    </a:lnTo>
                    <a:lnTo>
                      <a:pt x="1487" y="590"/>
                    </a:lnTo>
                    <a:lnTo>
                      <a:pt x="1487" y="590"/>
                    </a:lnTo>
                    <a:lnTo>
                      <a:pt x="1488" y="592"/>
                    </a:lnTo>
                    <a:lnTo>
                      <a:pt x="1489" y="592"/>
                    </a:lnTo>
                    <a:lnTo>
                      <a:pt x="1489" y="592"/>
                    </a:lnTo>
                    <a:lnTo>
                      <a:pt x="1491" y="592"/>
                    </a:lnTo>
                    <a:lnTo>
                      <a:pt x="1491" y="592"/>
                    </a:lnTo>
                    <a:lnTo>
                      <a:pt x="1491" y="593"/>
                    </a:lnTo>
                    <a:lnTo>
                      <a:pt x="1492" y="593"/>
                    </a:lnTo>
                    <a:lnTo>
                      <a:pt x="1492" y="593"/>
                    </a:lnTo>
                    <a:lnTo>
                      <a:pt x="1493" y="594"/>
                    </a:lnTo>
                    <a:lnTo>
                      <a:pt x="1494" y="594"/>
                    </a:lnTo>
                    <a:lnTo>
                      <a:pt x="1494" y="594"/>
                    </a:lnTo>
                    <a:lnTo>
                      <a:pt x="1495" y="590"/>
                    </a:lnTo>
                    <a:lnTo>
                      <a:pt x="1496" y="590"/>
                    </a:lnTo>
                    <a:lnTo>
                      <a:pt x="1496" y="590"/>
                    </a:lnTo>
                    <a:lnTo>
                      <a:pt x="1498" y="590"/>
                    </a:lnTo>
                    <a:lnTo>
                      <a:pt x="1498" y="590"/>
                    </a:lnTo>
                    <a:lnTo>
                      <a:pt x="1498" y="582"/>
                    </a:lnTo>
                    <a:lnTo>
                      <a:pt x="1499" y="582"/>
                    </a:lnTo>
                    <a:lnTo>
                      <a:pt x="1499" y="582"/>
                    </a:lnTo>
                    <a:lnTo>
                      <a:pt x="1500" y="571"/>
                    </a:lnTo>
                    <a:lnTo>
                      <a:pt x="1501" y="571"/>
                    </a:lnTo>
                    <a:lnTo>
                      <a:pt x="1501" y="571"/>
                    </a:lnTo>
                    <a:lnTo>
                      <a:pt x="1503" y="557"/>
                    </a:lnTo>
                    <a:lnTo>
                      <a:pt x="1503" y="557"/>
                    </a:lnTo>
                    <a:lnTo>
                      <a:pt x="1503" y="557"/>
                    </a:lnTo>
                    <a:lnTo>
                      <a:pt x="1505" y="557"/>
                    </a:lnTo>
                    <a:lnTo>
                      <a:pt x="1505" y="557"/>
                    </a:lnTo>
                    <a:lnTo>
                      <a:pt x="1505" y="554"/>
                    </a:lnTo>
                    <a:lnTo>
                      <a:pt x="1506" y="554"/>
                    </a:lnTo>
                    <a:lnTo>
                      <a:pt x="1506" y="554"/>
                    </a:lnTo>
                    <a:lnTo>
                      <a:pt x="1507" y="556"/>
                    </a:lnTo>
                    <a:lnTo>
                      <a:pt x="1508" y="556"/>
                    </a:lnTo>
                    <a:lnTo>
                      <a:pt x="1508" y="556"/>
                    </a:lnTo>
                    <a:lnTo>
                      <a:pt x="1510" y="561"/>
                    </a:lnTo>
                    <a:lnTo>
                      <a:pt x="1510" y="561"/>
                    </a:lnTo>
                    <a:lnTo>
                      <a:pt x="1510" y="561"/>
                    </a:lnTo>
                    <a:lnTo>
                      <a:pt x="1512" y="561"/>
                    </a:lnTo>
                    <a:lnTo>
                      <a:pt x="1512" y="561"/>
                    </a:lnTo>
                    <a:lnTo>
                      <a:pt x="1512" y="574"/>
                    </a:lnTo>
                    <a:lnTo>
                      <a:pt x="1514" y="574"/>
                    </a:lnTo>
                    <a:lnTo>
                      <a:pt x="1514" y="574"/>
                    </a:lnTo>
                    <a:lnTo>
                      <a:pt x="1514" y="580"/>
                    </a:lnTo>
                    <a:lnTo>
                      <a:pt x="1515" y="580"/>
                    </a:lnTo>
                    <a:lnTo>
                      <a:pt x="1515" y="580"/>
                    </a:lnTo>
                    <a:lnTo>
                      <a:pt x="1517" y="584"/>
                    </a:lnTo>
                    <a:lnTo>
                      <a:pt x="1517" y="584"/>
                    </a:lnTo>
                    <a:lnTo>
                      <a:pt x="1517" y="584"/>
                    </a:lnTo>
                    <a:lnTo>
                      <a:pt x="1519" y="584"/>
                    </a:lnTo>
                    <a:lnTo>
                      <a:pt x="1519" y="584"/>
                    </a:lnTo>
                    <a:lnTo>
                      <a:pt x="1519" y="586"/>
                    </a:lnTo>
                    <a:lnTo>
                      <a:pt x="1521" y="586"/>
                    </a:lnTo>
                    <a:lnTo>
                      <a:pt x="1521" y="586"/>
                    </a:lnTo>
                    <a:lnTo>
                      <a:pt x="1522" y="585"/>
                    </a:lnTo>
                    <a:lnTo>
                      <a:pt x="1522" y="585"/>
                    </a:lnTo>
                    <a:lnTo>
                      <a:pt x="1522" y="585"/>
                    </a:lnTo>
                    <a:lnTo>
                      <a:pt x="1524" y="585"/>
                    </a:lnTo>
                    <a:lnTo>
                      <a:pt x="1524" y="585"/>
                    </a:lnTo>
                    <a:lnTo>
                      <a:pt x="1526" y="585"/>
                    </a:lnTo>
                    <a:lnTo>
                      <a:pt x="1526" y="585"/>
                    </a:lnTo>
                    <a:lnTo>
                      <a:pt x="1528" y="585"/>
                    </a:lnTo>
                    <a:lnTo>
                      <a:pt x="1528" y="585"/>
                    </a:lnTo>
                    <a:lnTo>
                      <a:pt x="1529" y="581"/>
                    </a:lnTo>
                    <a:lnTo>
                      <a:pt x="1530" y="581"/>
                    </a:lnTo>
                    <a:lnTo>
                      <a:pt x="1530" y="581"/>
                    </a:lnTo>
                    <a:lnTo>
                      <a:pt x="1531" y="574"/>
                    </a:lnTo>
                    <a:lnTo>
                      <a:pt x="1531" y="574"/>
                    </a:lnTo>
                    <a:lnTo>
                      <a:pt x="1531" y="574"/>
                    </a:lnTo>
                    <a:lnTo>
                      <a:pt x="1533" y="574"/>
                    </a:lnTo>
                    <a:lnTo>
                      <a:pt x="1533" y="574"/>
                    </a:lnTo>
                    <a:lnTo>
                      <a:pt x="1534" y="566"/>
                    </a:lnTo>
                    <a:lnTo>
                      <a:pt x="1535" y="566"/>
                    </a:lnTo>
                    <a:lnTo>
                      <a:pt x="1535" y="566"/>
                    </a:lnTo>
                    <a:lnTo>
                      <a:pt x="1536" y="560"/>
                    </a:lnTo>
                    <a:lnTo>
                      <a:pt x="1537" y="560"/>
                    </a:lnTo>
                    <a:lnTo>
                      <a:pt x="1537" y="560"/>
                    </a:lnTo>
                    <a:lnTo>
                      <a:pt x="1538" y="563"/>
                    </a:lnTo>
                    <a:lnTo>
                      <a:pt x="1538" y="563"/>
                    </a:lnTo>
                    <a:lnTo>
                      <a:pt x="1538" y="563"/>
                    </a:lnTo>
                    <a:lnTo>
                      <a:pt x="1540" y="563"/>
                    </a:lnTo>
                    <a:lnTo>
                      <a:pt x="1540" y="563"/>
                    </a:lnTo>
                    <a:lnTo>
                      <a:pt x="1541" y="565"/>
                    </a:lnTo>
                    <a:lnTo>
                      <a:pt x="1542" y="565"/>
                    </a:lnTo>
                    <a:lnTo>
                      <a:pt x="1542" y="565"/>
                    </a:lnTo>
                    <a:lnTo>
                      <a:pt x="1543" y="571"/>
                    </a:lnTo>
                    <a:lnTo>
                      <a:pt x="1544" y="571"/>
                    </a:lnTo>
                    <a:lnTo>
                      <a:pt x="1544" y="571"/>
                    </a:lnTo>
                    <a:lnTo>
                      <a:pt x="1545" y="579"/>
                    </a:lnTo>
                    <a:lnTo>
                      <a:pt x="1546" y="579"/>
                    </a:lnTo>
                    <a:lnTo>
                      <a:pt x="1546" y="579"/>
                    </a:lnTo>
                    <a:lnTo>
                      <a:pt x="1547" y="579"/>
                    </a:lnTo>
                    <a:lnTo>
                      <a:pt x="1547" y="579"/>
                    </a:lnTo>
                    <a:lnTo>
                      <a:pt x="1548" y="583"/>
                    </a:lnTo>
                    <a:lnTo>
                      <a:pt x="1549" y="583"/>
                    </a:lnTo>
                    <a:lnTo>
                      <a:pt x="1549" y="583"/>
                    </a:lnTo>
                    <a:lnTo>
                      <a:pt x="1550" y="584"/>
                    </a:lnTo>
                    <a:lnTo>
                      <a:pt x="1551" y="584"/>
                    </a:lnTo>
                    <a:lnTo>
                      <a:pt x="1551" y="584"/>
                    </a:lnTo>
                    <a:lnTo>
                      <a:pt x="1553" y="584"/>
                    </a:lnTo>
                    <a:lnTo>
                      <a:pt x="1553" y="584"/>
                    </a:lnTo>
                    <a:lnTo>
                      <a:pt x="1554" y="584"/>
                    </a:lnTo>
                    <a:lnTo>
                      <a:pt x="1554" y="584"/>
                    </a:lnTo>
                    <a:lnTo>
                      <a:pt x="1555" y="585"/>
                    </a:lnTo>
                    <a:lnTo>
                      <a:pt x="1556" y="585"/>
                    </a:lnTo>
                    <a:lnTo>
                      <a:pt x="1556" y="585"/>
                    </a:lnTo>
                    <a:lnTo>
                      <a:pt x="1558" y="585"/>
                    </a:lnTo>
                    <a:lnTo>
                      <a:pt x="1558" y="585"/>
                    </a:lnTo>
                    <a:lnTo>
                      <a:pt x="1559" y="584"/>
                    </a:lnTo>
                    <a:lnTo>
                      <a:pt x="1560" y="584"/>
                    </a:lnTo>
                    <a:lnTo>
                      <a:pt x="1560" y="584"/>
                    </a:lnTo>
                    <a:lnTo>
                      <a:pt x="1562" y="584"/>
                    </a:lnTo>
                    <a:lnTo>
                      <a:pt x="1562" y="584"/>
                    </a:lnTo>
                    <a:lnTo>
                      <a:pt x="1563" y="584"/>
                    </a:lnTo>
                    <a:lnTo>
                      <a:pt x="1563" y="584"/>
                    </a:lnTo>
                    <a:lnTo>
                      <a:pt x="1564" y="583"/>
                    </a:lnTo>
                    <a:lnTo>
                      <a:pt x="1565" y="583"/>
                    </a:lnTo>
                    <a:lnTo>
                      <a:pt x="1565" y="583"/>
                    </a:lnTo>
                    <a:lnTo>
                      <a:pt x="1566" y="584"/>
                    </a:lnTo>
                    <a:lnTo>
                      <a:pt x="1567" y="584"/>
                    </a:lnTo>
                    <a:lnTo>
                      <a:pt x="1567" y="584"/>
                    </a:lnTo>
                    <a:lnTo>
                      <a:pt x="1569" y="584"/>
                    </a:lnTo>
                    <a:lnTo>
                      <a:pt x="1569" y="584"/>
                    </a:lnTo>
                    <a:lnTo>
                      <a:pt x="1569" y="583"/>
                    </a:lnTo>
                    <a:lnTo>
                      <a:pt x="1570" y="583"/>
                    </a:lnTo>
                    <a:lnTo>
                      <a:pt x="1570" y="583"/>
                    </a:lnTo>
                    <a:lnTo>
                      <a:pt x="1572" y="583"/>
                    </a:lnTo>
                    <a:lnTo>
                      <a:pt x="1572" y="583"/>
                    </a:lnTo>
                    <a:lnTo>
                      <a:pt x="1574" y="583"/>
                    </a:lnTo>
                    <a:lnTo>
                      <a:pt x="1574" y="583"/>
                    </a:lnTo>
                    <a:lnTo>
                      <a:pt x="1576" y="583"/>
                    </a:lnTo>
                    <a:lnTo>
                      <a:pt x="1576" y="583"/>
                    </a:lnTo>
                    <a:lnTo>
                      <a:pt x="1577" y="583"/>
                    </a:lnTo>
                    <a:lnTo>
                      <a:pt x="1577" y="583"/>
                    </a:lnTo>
                    <a:lnTo>
                      <a:pt x="1579" y="583"/>
                    </a:lnTo>
                    <a:lnTo>
                      <a:pt x="1579" y="583"/>
                    </a:lnTo>
                    <a:lnTo>
                      <a:pt x="1581" y="582"/>
                    </a:lnTo>
                    <a:lnTo>
                      <a:pt x="1581" y="582"/>
                    </a:lnTo>
                    <a:lnTo>
                      <a:pt x="1581" y="582"/>
                    </a:lnTo>
                    <a:lnTo>
                      <a:pt x="1583" y="582"/>
                    </a:lnTo>
                    <a:lnTo>
                      <a:pt x="1583" y="582"/>
                    </a:lnTo>
                    <a:lnTo>
                      <a:pt x="1583" y="581"/>
                    </a:lnTo>
                    <a:lnTo>
                      <a:pt x="1585" y="581"/>
                    </a:lnTo>
                    <a:lnTo>
                      <a:pt x="1585" y="581"/>
                    </a:lnTo>
                    <a:lnTo>
                      <a:pt x="1585" y="580"/>
                    </a:lnTo>
                    <a:lnTo>
                      <a:pt x="1586" y="580"/>
                    </a:lnTo>
                    <a:lnTo>
                      <a:pt x="1586" y="580"/>
                    </a:lnTo>
                    <a:lnTo>
                      <a:pt x="1588" y="579"/>
                    </a:lnTo>
                    <a:lnTo>
                      <a:pt x="1588" y="579"/>
                    </a:lnTo>
                    <a:lnTo>
                      <a:pt x="1588" y="579"/>
                    </a:lnTo>
                    <a:lnTo>
                      <a:pt x="1590" y="579"/>
                    </a:lnTo>
                    <a:lnTo>
                      <a:pt x="1590" y="579"/>
                    </a:lnTo>
                    <a:lnTo>
                      <a:pt x="1590" y="578"/>
                    </a:lnTo>
                    <a:lnTo>
                      <a:pt x="1592" y="578"/>
                    </a:lnTo>
                    <a:lnTo>
                      <a:pt x="1592" y="578"/>
                    </a:lnTo>
                    <a:lnTo>
                      <a:pt x="1593" y="578"/>
                    </a:lnTo>
                    <a:lnTo>
                      <a:pt x="1593" y="578"/>
                    </a:lnTo>
                    <a:lnTo>
                      <a:pt x="1595" y="578"/>
                    </a:lnTo>
                    <a:lnTo>
                      <a:pt x="1595" y="578"/>
                    </a:lnTo>
                    <a:lnTo>
                      <a:pt x="1597" y="578"/>
                    </a:lnTo>
                    <a:lnTo>
                      <a:pt x="1597" y="578"/>
                    </a:lnTo>
                    <a:lnTo>
                      <a:pt x="1599" y="578"/>
                    </a:lnTo>
                    <a:lnTo>
                      <a:pt x="1599" y="578"/>
                    </a:lnTo>
                    <a:lnTo>
                      <a:pt x="1601" y="578"/>
                    </a:lnTo>
                    <a:lnTo>
                      <a:pt x="1601" y="578"/>
                    </a:lnTo>
                    <a:lnTo>
                      <a:pt x="1602" y="577"/>
                    </a:lnTo>
                    <a:lnTo>
                      <a:pt x="1602" y="577"/>
                    </a:lnTo>
                    <a:lnTo>
                      <a:pt x="1602" y="577"/>
                    </a:lnTo>
                    <a:lnTo>
                      <a:pt x="1604" y="577"/>
                    </a:lnTo>
                    <a:lnTo>
                      <a:pt x="1604" y="577"/>
                    </a:lnTo>
                    <a:lnTo>
                      <a:pt x="1605" y="575"/>
                    </a:lnTo>
                    <a:lnTo>
                      <a:pt x="1606" y="575"/>
                    </a:lnTo>
                    <a:lnTo>
                      <a:pt x="1606" y="575"/>
                    </a:lnTo>
                    <a:lnTo>
                      <a:pt x="1607" y="570"/>
                    </a:lnTo>
                    <a:lnTo>
                      <a:pt x="1608" y="570"/>
                    </a:lnTo>
                    <a:lnTo>
                      <a:pt x="1608" y="570"/>
                    </a:lnTo>
                    <a:lnTo>
                      <a:pt x="1609" y="568"/>
                    </a:lnTo>
                    <a:lnTo>
                      <a:pt x="1609" y="568"/>
                    </a:lnTo>
                    <a:lnTo>
                      <a:pt x="1609" y="568"/>
                    </a:lnTo>
                    <a:lnTo>
                      <a:pt x="1611" y="568"/>
                    </a:lnTo>
                    <a:lnTo>
                      <a:pt x="1611" y="568"/>
                    </a:lnTo>
                    <a:lnTo>
                      <a:pt x="1612" y="567"/>
                    </a:lnTo>
                    <a:lnTo>
                      <a:pt x="1613" y="567"/>
                    </a:lnTo>
                    <a:lnTo>
                      <a:pt x="1613" y="567"/>
                    </a:lnTo>
                    <a:lnTo>
                      <a:pt x="1615" y="567"/>
                    </a:lnTo>
                    <a:lnTo>
                      <a:pt x="1615" y="567"/>
                    </a:lnTo>
                    <a:lnTo>
                      <a:pt x="1616" y="569"/>
                    </a:lnTo>
                    <a:lnTo>
                      <a:pt x="1617" y="569"/>
                    </a:lnTo>
                    <a:lnTo>
                      <a:pt x="1617" y="569"/>
                    </a:lnTo>
                    <a:lnTo>
                      <a:pt x="1618" y="569"/>
                    </a:lnTo>
                    <a:lnTo>
                      <a:pt x="1618" y="569"/>
                    </a:lnTo>
                    <a:lnTo>
                      <a:pt x="1619" y="570"/>
                    </a:lnTo>
                    <a:lnTo>
                      <a:pt x="1620" y="570"/>
                    </a:lnTo>
                    <a:lnTo>
                      <a:pt x="1620" y="570"/>
                    </a:lnTo>
                    <a:lnTo>
                      <a:pt x="1621" y="570"/>
                    </a:lnTo>
                    <a:lnTo>
                      <a:pt x="1622" y="570"/>
                    </a:lnTo>
                    <a:lnTo>
                      <a:pt x="1622" y="570"/>
                    </a:lnTo>
                    <a:lnTo>
                      <a:pt x="1623" y="570"/>
                    </a:lnTo>
                    <a:lnTo>
                      <a:pt x="1624" y="570"/>
                    </a:lnTo>
                    <a:lnTo>
                      <a:pt x="1624" y="570"/>
                    </a:lnTo>
                    <a:lnTo>
                      <a:pt x="1625" y="570"/>
                    </a:lnTo>
                    <a:lnTo>
                      <a:pt x="1625" y="570"/>
                    </a:lnTo>
                    <a:lnTo>
                      <a:pt x="1626" y="570"/>
                    </a:lnTo>
                    <a:lnTo>
                      <a:pt x="1627" y="570"/>
                    </a:lnTo>
                    <a:lnTo>
                      <a:pt x="1627" y="570"/>
                    </a:lnTo>
                    <a:lnTo>
                      <a:pt x="1629" y="570"/>
                    </a:lnTo>
                    <a:lnTo>
                      <a:pt x="1629" y="570"/>
                    </a:lnTo>
                    <a:lnTo>
                      <a:pt x="1631" y="570"/>
                    </a:lnTo>
                    <a:lnTo>
                      <a:pt x="1631" y="570"/>
                    </a:lnTo>
                    <a:lnTo>
                      <a:pt x="1632" y="570"/>
                    </a:lnTo>
                    <a:lnTo>
                      <a:pt x="1632" y="570"/>
                    </a:lnTo>
                    <a:lnTo>
                      <a:pt x="1633" y="570"/>
                    </a:lnTo>
                    <a:lnTo>
                      <a:pt x="1634" y="570"/>
                    </a:lnTo>
                    <a:lnTo>
                      <a:pt x="1634" y="570"/>
                    </a:lnTo>
                    <a:lnTo>
                      <a:pt x="1635" y="568"/>
                    </a:lnTo>
                    <a:lnTo>
                      <a:pt x="1636" y="568"/>
                    </a:lnTo>
                    <a:lnTo>
                      <a:pt x="1636" y="568"/>
                    </a:lnTo>
                    <a:lnTo>
                      <a:pt x="1637" y="567"/>
                    </a:lnTo>
                    <a:lnTo>
                      <a:pt x="1638" y="567"/>
                    </a:lnTo>
                    <a:lnTo>
                      <a:pt x="1638" y="567"/>
                    </a:lnTo>
                    <a:lnTo>
                      <a:pt x="1640" y="567"/>
                    </a:lnTo>
                    <a:lnTo>
                      <a:pt x="1640" y="567"/>
                    </a:lnTo>
                    <a:lnTo>
                      <a:pt x="1640" y="566"/>
                    </a:lnTo>
                    <a:lnTo>
                      <a:pt x="1641" y="566"/>
                    </a:lnTo>
                    <a:lnTo>
                      <a:pt x="1641" y="566"/>
                    </a:lnTo>
                    <a:lnTo>
                      <a:pt x="1643" y="566"/>
                    </a:lnTo>
                    <a:lnTo>
                      <a:pt x="1643" y="566"/>
                    </a:lnTo>
                    <a:lnTo>
                      <a:pt x="1644" y="565"/>
                    </a:lnTo>
                    <a:lnTo>
                      <a:pt x="1645" y="565"/>
                    </a:lnTo>
                    <a:lnTo>
                      <a:pt x="1645" y="565"/>
                    </a:lnTo>
                    <a:lnTo>
                      <a:pt x="1647" y="565"/>
                    </a:lnTo>
                    <a:lnTo>
                      <a:pt x="1647" y="565"/>
                    </a:lnTo>
                    <a:lnTo>
                      <a:pt x="1647" y="567"/>
                    </a:lnTo>
                    <a:lnTo>
                      <a:pt x="1648" y="567"/>
                    </a:lnTo>
                    <a:lnTo>
                      <a:pt x="1648" y="567"/>
                    </a:lnTo>
                    <a:lnTo>
                      <a:pt x="1650" y="567"/>
                    </a:lnTo>
                    <a:lnTo>
                      <a:pt x="1650" y="567"/>
                    </a:lnTo>
                    <a:lnTo>
                      <a:pt x="1652" y="568"/>
                    </a:lnTo>
                    <a:lnTo>
                      <a:pt x="1652" y="568"/>
                    </a:lnTo>
                    <a:lnTo>
                      <a:pt x="1652" y="568"/>
                    </a:lnTo>
                    <a:lnTo>
                      <a:pt x="1654" y="568"/>
                    </a:lnTo>
                    <a:lnTo>
                      <a:pt x="1654" y="568"/>
                    </a:lnTo>
                    <a:lnTo>
                      <a:pt x="1656" y="568"/>
                    </a:lnTo>
                    <a:lnTo>
                      <a:pt x="1656" y="568"/>
                    </a:lnTo>
                    <a:lnTo>
                      <a:pt x="1656" y="567"/>
                    </a:lnTo>
                    <a:lnTo>
                      <a:pt x="1657" y="567"/>
                    </a:lnTo>
                    <a:lnTo>
                      <a:pt x="1657" y="567"/>
                    </a:lnTo>
                    <a:lnTo>
                      <a:pt x="1659" y="567"/>
                    </a:lnTo>
                    <a:lnTo>
                      <a:pt x="1659" y="567"/>
                    </a:lnTo>
                    <a:lnTo>
                      <a:pt x="1661" y="567"/>
                    </a:lnTo>
                    <a:lnTo>
                      <a:pt x="1661" y="567"/>
                    </a:lnTo>
                    <a:lnTo>
                      <a:pt x="1661" y="567"/>
                    </a:lnTo>
                    <a:lnTo>
                      <a:pt x="1663" y="567"/>
                    </a:lnTo>
                    <a:lnTo>
                      <a:pt x="1663" y="567"/>
                    </a:lnTo>
                    <a:lnTo>
                      <a:pt x="1664" y="565"/>
                    </a:lnTo>
                    <a:lnTo>
                      <a:pt x="1664" y="565"/>
                    </a:lnTo>
                    <a:lnTo>
                      <a:pt x="1664" y="565"/>
                    </a:lnTo>
                    <a:lnTo>
                      <a:pt x="1666" y="564"/>
                    </a:lnTo>
                    <a:lnTo>
                      <a:pt x="1666" y="564"/>
                    </a:lnTo>
                    <a:lnTo>
                      <a:pt x="1666" y="564"/>
                    </a:lnTo>
                    <a:lnTo>
                      <a:pt x="1668" y="564"/>
                    </a:lnTo>
                    <a:lnTo>
                      <a:pt x="1668" y="564"/>
                    </a:lnTo>
                    <a:lnTo>
                      <a:pt x="1668" y="563"/>
                    </a:lnTo>
                    <a:lnTo>
                      <a:pt x="1670" y="563"/>
                    </a:lnTo>
                    <a:lnTo>
                      <a:pt x="1670" y="563"/>
                    </a:lnTo>
                    <a:lnTo>
                      <a:pt x="1672" y="563"/>
                    </a:lnTo>
                    <a:lnTo>
                      <a:pt x="1672" y="563"/>
                    </a:lnTo>
                    <a:lnTo>
                      <a:pt x="1673" y="564"/>
                    </a:lnTo>
                    <a:lnTo>
                      <a:pt x="1673" y="564"/>
                    </a:lnTo>
                    <a:lnTo>
                      <a:pt x="1673" y="564"/>
                    </a:lnTo>
                    <a:lnTo>
                      <a:pt x="1675" y="564"/>
                    </a:lnTo>
                    <a:lnTo>
                      <a:pt x="1675" y="564"/>
                    </a:lnTo>
                    <a:lnTo>
                      <a:pt x="1676" y="565"/>
                    </a:lnTo>
                    <a:lnTo>
                      <a:pt x="1677" y="565"/>
                    </a:lnTo>
                    <a:lnTo>
                      <a:pt x="1677" y="565"/>
                    </a:lnTo>
                    <a:lnTo>
                      <a:pt x="1679" y="565"/>
                    </a:lnTo>
                    <a:lnTo>
                      <a:pt x="1679" y="565"/>
                    </a:lnTo>
                    <a:lnTo>
                      <a:pt x="1680" y="565"/>
                    </a:lnTo>
                    <a:lnTo>
                      <a:pt x="1680" y="565"/>
                    </a:lnTo>
                    <a:lnTo>
                      <a:pt x="1682" y="565"/>
                    </a:lnTo>
                    <a:lnTo>
                      <a:pt x="1682" y="565"/>
                    </a:lnTo>
                    <a:lnTo>
                      <a:pt x="1684" y="565"/>
                    </a:lnTo>
                    <a:lnTo>
                      <a:pt x="1684" y="565"/>
                    </a:lnTo>
                    <a:lnTo>
                      <a:pt x="1686" y="565"/>
                    </a:lnTo>
                    <a:lnTo>
                      <a:pt x="1686" y="565"/>
                    </a:lnTo>
                    <a:lnTo>
                      <a:pt x="1687" y="563"/>
                    </a:lnTo>
                    <a:lnTo>
                      <a:pt x="1687" y="563"/>
                    </a:lnTo>
                    <a:lnTo>
                      <a:pt x="1687" y="563"/>
                    </a:lnTo>
                    <a:lnTo>
                      <a:pt x="1689" y="563"/>
                    </a:lnTo>
                    <a:lnTo>
                      <a:pt x="1689" y="563"/>
                    </a:lnTo>
                    <a:lnTo>
                      <a:pt x="1690" y="563"/>
                    </a:lnTo>
                    <a:lnTo>
                      <a:pt x="1691" y="563"/>
                    </a:lnTo>
                    <a:lnTo>
                      <a:pt x="1691" y="563"/>
                    </a:lnTo>
                    <a:lnTo>
                      <a:pt x="1692" y="562"/>
                    </a:lnTo>
                    <a:lnTo>
                      <a:pt x="1693" y="562"/>
                    </a:lnTo>
                    <a:lnTo>
                      <a:pt x="1693" y="562"/>
                    </a:lnTo>
                    <a:lnTo>
                      <a:pt x="1694" y="560"/>
                    </a:lnTo>
                    <a:lnTo>
                      <a:pt x="1695" y="560"/>
                    </a:lnTo>
                    <a:lnTo>
                      <a:pt x="1695" y="560"/>
                    </a:lnTo>
                    <a:lnTo>
                      <a:pt x="1696" y="560"/>
                    </a:lnTo>
                    <a:lnTo>
                      <a:pt x="1696" y="560"/>
                    </a:lnTo>
                    <a:lnTo>
                      <a:pt x="1698" y="560"/>
                    </a:lnTo>
                    <a:lnTo>
                      <a:pt x="1698" y="560"/>
                    </a:lnTo>
                    <a:lnTo>
                      <a:pt x="1699" y="563"/>
                    </a:lnTo>
                    <a:lnTo>
                      <a:pt x="1700" y="563"/>
                    </a:lnTo>
                    <a:lnTo>
                      <a:pt x="1700" y="563"/>
                    </a:lnTo>
                    <a:lnTo>
                      <a:pt x="1702" y="563"/>
                    </a:lnTo>
                    <a:lnTo>
                      <a:pt x="1702" y="563"/>
                    </a:lnTo>
                    <a:lnTo>
                      <a:pt x="1703" y="563"/>
                    </a:lnTo>
                    <a:lnTo>
                      <a:pt x="1703" y="563"/>
                    </a:lnTo>
                    <a:lnTo>
                      <a:pt x="1705" y="563"/>
                    </a:lnTo>
                    <a:lnTo>
                      <a:pt x="1705" y="563"/>
                    </a:lnTo>
                    <a:lnTo>
                      <a:pt x="1706" y="563"/>
                    </a:lnTo>
                    <a:lnTo>
                      <a:pt x="1707" y="563"/>
                    </a:lnTo>
                    <a:lnTo>
                      <a:pt x="1707" y="563"/>
                    </a:lnTo>
                    <a:lnTo>
                      <a:pt x="1708" y="563"/>
                    </a:lnTo>
                    <a:lnTo>
                      <a:pt x="1709" y="563"/>
                    </a:lnTo>
                    <a:lnTo>
                      <a:pt x="1709" y="563"/>
                    </a:lnTo>
                    <a:lnTo>
                      <a:pt x="1711" y="563"/>
                    </a:lnTo>
                    <a:lnTo>
                      <a:pt x="1711" y="563"/>
                    </a:lnTo>
                    <a:lnTo>
                      <a:pt x="1711" y="563"/>
                    </a:lnTo>
                    <a:lnTo>
                      <a:pt x="1712" y="563"/>
                    </a:lnTo>
                    <a:lnTo>
                      <a:pt x="1712" y="563"/>
                    </a:lnTo>
                    <a:lnTo>
                      <a:pt x="1714" y="563"/>
                    </a:lnTo>
                    <a:lnTo>
                      <a:pt x="1714" y="563"/>
                    </a:lnTo>
                    <a:lnTo>
                      <a:pt x="1716" y="563"/>
                    </a:lnTo>
                    <a:lnTo>
                      <a:pt x="1716" y="563"/>
                    </a:lnTo>
                    <a:lnTo>
                      <a:pt x="1718" y="563"/>
                    </a:lnTo>
                    <a:lnTo>
                      <a:pt x="1718" y="563"/>
                    </a:lnTo>
                    <a:lnTo>
                      <a:pt x="1718" y="563"/>
                    </a:lnTo>
                    <a:lnTo>
                      <a:pt x="1719" y="563"/>
                    </a:lnTo>
                    <a:lnTo>
                      <a:pt x="1719" y="563"/>
                    </a:lnTo>
                    <a:lnTo>
                      <a:pt x="1720" y="563"/>
                    </a:lnTo>
                    <a:lnTo>
                      <a:pt x="1721" y="563"/>
                    </a:lnTo>
                    <a:lnTo>
                      <a:pt x="1721" y="563"/>
                    </a:lnTo>
                    <a:lnTo>
                      <a:pt x="1723" y="563"/>
                    </a:lnTo>
                    <a:lnTo>
                      <a:pt x="1723" y="563"/>
                    </a:lnTo>
                    <a:lnTo>
                      <a:pt x="1725" y="563"/>
                    </a:lnTo>
                    <a:lnTo>
                      <a:pt x="1725" y="563"/>
                    </a:lnTo>
                    <a:lnTo>
                      <a:pt x="1727" y="563"/>
                    </a:lnTo>
                    <a:lnTo>
                      <a:pt x="1727" y="563"/>
                    </a:lnTo>
                    <a:lnTo>
                      <a:pt x="1727" y="564"/>
                    </a:lnTo>
                    <a:lnTo>
                      <a:pt x="1728" y="564"/>
                    </a:lnTo>
                    <a:lnTo>
                      <a:pt x="1728" y="564"/>
                    </a:lnTo>
                    <a:lnTo>
                      <a:pt x="1730" y="563"/>
                    </a:lnTo>
                    <a:lnTo>
                      <a:pt x="1730" y="563"/>
                    </a:lnTo>
                    <a:lnTo>
                      <a:pt x="1730" y="563"/>
                    </a:lnTo>
                    <a:lnTo>
                      <a:pt x="1732" y="563"/>
                    </a:lnTo>
                    <a:lnTo>
                      <a:pt x="1732" y="563"/>
                    </a:lnTo>
                    <a:lnTo>
                      <a:pt x="1734" y="563"/>
                    </a:lnTo>
                    <a:lnTo>
                      <a:pt x="1734" y="563"/>
                    </a:lnTo>
                    <a:lnTo>
                      <a:pt x="1735" y="563"/>
                    </a:lnTo>
                    <a:lnTo>
                      <a:pt x="1735" y="563"/>
                    </a:lnTo>
                    <a:lnTo>
                      <a:pt x="1737" y="563"/>
                    </a:lnTo>
                    <a:lnTo>
                      <a:pt x="1737" y="563"/>
                    </a:lnTo>
                    <a:lnTo>
                      <a:pt x="1739" y="563"/>
                    </a:lnTo>
                    <a:lnTo>
                      <a:pt x="1739" y="563"/>
                    </a:lnTo>
                    <a:lnTo>
                      <a:pt x="1741" y="563"/>
                    </a:lnTo>
                    <a:lnTo>
                      <a:pt x="1741" y="563"/>
                    </a:lnTo>
                    <a:lnTo>
                      <a:pt x="1743" y="563"/>
                    </a:lnTo>
                    <a:lnTo>
                      <a:pt x="1743" y="563"/>
                    </a:lnTo>
                    <a:lnTo>
                      <a:pt x="1744" y="563"/>
                    </a:lnTo>
                    <a:lnTo>
                      <a:pt x="1744" y="563"/>
                    </a:lnTo>
                    <a:lnTo>
                      <a:pt x="1746" y="563"/>
                    </a:lnTo>
                    <a:lnTo>
                      <a:pt x="1746" y="563"/>
                    </a:lnTo>
                    <a:lnTo>
                      <a:pt x="1748" y="563"/>
                    </a:lnTo>
                    <a:lnTo>
                      <a:pt x="1748" y="563"/>
                    </a:lnTo>
                    <a:lnTo>
                      <a:pt x="1749" y="563"/>
                    </a:lnTo>
                    <a:lnTo>
                      <a:pt x="1750" y="563"/>
                    </a:lnTo>
                    <a:lnTo>
                      <a:pt x="1750" y="563"/>
                    </a:lnTo>
                    <a:lnTo>
                      <a:pt x="1751" y="563"/>
                    </a:lnTo>
                    <a:lnTo>
                      <a:pt x="1751" y="563"/>
                    </a:lnTo>
                    <a:lnTo>
                      <a:pt x="1753" y="563"/>
                    </a:lnTo>
                    <a:lnTo>
                      <a:pt x="1753" y="563"/>
                    </a:lnTo>
                    <a:lnTo>
                      <a:pt x="1755" y="563"/>
                    </a:lnTo>
                    <a:lnTo>
                      <a:pt x="1755" y="563"/>
                    </a:lnTo>
                    <a:lnTo>
                      <a:pt x="1757" y="563"/>
                    </a:lnTo>
                    <a:lnTo>
                      <a:pt x="1757" y="563"/>
                    </a:lnTo>
                    <a:lnTo>
                      <a:pt x="1758" y="562"/>
                    </a:lnTo>
                    <a:lnTo>
                      <a:pt x="1758" y="562"/>
                    </a:lnTo>
                    <a:lnTo>
                      <a:pt x="1758" y="562"/>
                    </a:lnTo>
                    <a:lnTo>
                      <a:pt x="1760" y="562"/>
                    </a:lnTo>
                    <a:lnTo>
                      <a:pt x="1760" y="562"/>
                    </a:lnTo>
                    <a:lnTo>
                      <a:pt x="1761" y="563"/>
                    </a:lnTo>
                    <a:lnTo>
                      <a:pt x="1762" y="563"/>
                    </a:lnTo>
                    <a:lnTo>
                      <a:pt x="1762" y="563"/>
                    </a:lnTo>
                    <a:lnTo>
                      <a:pt x="1764" y="563"/>
                    </a:lnTo>
                    <a:lnTo>
                      <a:pt x="1764" y="563"/>
                    </a:lnTo>
                    <a:lnTo>
                      <a:pt x="1766" y="563"/>
                    </a:lnTo>
                    <a:lnTo>
                      <a:pt x="1766" y="563"/>
                    </a:lnTo>
                    <a:lnTo>
                      <a:pt x="1767" y="563"/>
                    </a:lnTo>
                    <a:lnTo>
                      <a:pt x="1767" y="563"/>
                    </a:lnTo>
                    <a:lnTo>
                      <a:pt x="1768" y="562"/>
                    </a:lnTo>
                    <a:lnTo>
                      <a:pt x="1769" y="562"/>
                    </a:lnTo>
                    <a:lnTo>
                      <a:pt x="1769" y="562"/>
                    </a:lnTo>
                    <a:lnTo>
                      <a:pt x="1771" y="562"/>
                    </a:lnTo>
                    <a:lnTo>
                      <a:pt x="1771" y="562"/>
                    </a:lnTo>
                    <a:lnTo>
                      <a:pt x="1773" y="562"/>
                    </a:lnTo>
                    <a:lnTo>
                      <a:pt x="1773" y="562"/>
                    </a:lnTo>
                    <a:lnTo>
                      <a:pt x="1774" y="562"/>
                    </a:lnTo>
                    <a:lnTo>
                      <a:pt x="1774" y="562"/>
                    </a:lnTo>
                    <a:lnTo>
                      <a:pt x="1776" y="562"/>
                    </a:lnTo>
                    <a:lnTo>
                      <a:pt x="1776" y="562"/>
                    </a:lnTo>
                    <a:lnTo>
                      <a:pt x="1778" y="562"/>
                    </a:lnTo>
                    <a:lnTo>
                      <a:pt x="1778" y="562"/>
                    </a:lnTo>
                    <a:lnTo>
                      <a:pt x="1780" y="562"/>
                    </a:lnTo>
                    <a:lnTo>
                      <a:pt x="1780" y="562"/>
                    </a:lnTo>
                    <a:lnTo>
                      <a:pt x="1782" y="562"/>
                    </a:lnTo>
                    <a:lnTo>
                      <a:pt x="1782" y="562"/>
                    </a:lnTo>
                    <a:lnTo>
                      <a:pt x="1782" y="561"/>
                    </a:lnTo>
                    <a:lnTo>
                      <a:pt x="1783" y="561"/>
                    </a:lnTo>
                    <a:lnTo>
                      <a:pt x="1783" y="561"/>
                    </a:lnTo>
                    <a:lnTo>
                      <a:pt x="1785" y="561"/>
                    </a:lnTo>
                    <a:lnTo>
                      <a:pt x="1785" y="561"/>
                    </a:lnTo>
                    <a:lnTo>
                      <a:pt x="1787" y="561"/>
                    </a:lnTo>
                    <a:lnTo>
                      <a:pt x="1787" y="561"/>
                    </a:lnTo>
                    <a:lnTo>
                      <a:pt x="1789" y="561"/>
                    </a:lnTo>
                    <a:lnTo>
                      <a:pt x="1789" y="561"/>
                    </a:lnTo>
                    <a:lnTo>
                      <a:pt x="1790" y="561"/>
                    </a:lnTo>
                    <a:lnTo>
                      <a:pt x="1790" y="561"/>
                    </a:lnTo>
                    <a:lnTo>
                      <a:pt x="1791" y="560"/>
                    </a:lnTo>
                    <a:lnTo>
                      <a:pt x="1792" y="560"/>
                    </a:lnTo>
                    <a:lnTo>
                      <a:pt x="1792" y="560"/>
                    </a:lnTo>
                    <a:lnTo>
                      <a:pt x="1794" y="560"/>
                    </a:lnTo>
                    <a:lnTo>
                      <a:pt x="1794" y="560"/>
                    </a:lnTo>
                    <a:lnTo>
                      <a:pt x="1796" y="560"/>
                    </a:lnTo>
                    <a:lnTo>
                      <a:pt x="1796" y="560"/>
                    </a:lnTo>
                    <a:lnTo>
                      <a:pt x="1798" y="560"/>
                    </a:lnTo>
                    <a:lnTo>
                      <a:pt x="1798" y="560"/>
                    </a:lnTo>
                    <a:lnTo>
                      <a:pt x="1799" y="560"/>
                    </a:lnTo>
                    <a:lnTo>
                      <a:pt x="1799" y="560"/>
                    </a:lnTo>
                    <a:lnTo>
                      <a:pt x="1801" y="559"/>
                    </a:lnTo>
                    <a:lnTo>
                      <a:pt x="1801" y="559"/>
                    </a:lnTo>
                    <a:lnTo>
                      <a:pt x="1801" y="559"/>
                    </a:lnTo>
                    <a:lnTo>
                      <a:pt x="1803" y="559"/>
                    </a:lnTo>
                    <a:lnTo>
                      <a:pt x="1803" y="559"/>
                    </a:lnTo>
                    <a:lnTo>
                      <a:pt x="1803" y="560"/>
                    </a:lnTo>
                    <a:lnTo>
                      <a:pt x="1805" y="560"/>
                    </a:lnTo>
                    <a:lnTo>
                      <a:pt x="1805" y="560"/>
                    </a:lnTo>
                    <a:lnTo>
                      <a:pt x="1806" y="559"/>
                    </a:lnTo>
                    <a:lnTo>
                      <a:pt x="1806" y="559"/>
                    </a:lnTo>
                    <a:lnTo>
                      <a:pt x="1806" y="559"/>
                    </a:lnTo>
                    <a:lnTo>
                      <a:pt x="1808" y="559"/>
                    </a:lnTo>
                    <a:lnTo>
                      <a:pt x="1808" y="559"/>
                    </a:lnTo>
                    <a:lnTo>
                      <a:pt x="1810" y="559"/>
                    </a:lnTo>
                    <a:lnTo>
                      <a:pt x="1810" y="559"/>
                    </a:lnTo>
                    <a:lnTo>
                      <a:pt x="1812" y="559"/>
                    </a:lnTo>
                    <a:lnTo>
                      <a:pt x="1812" y="559"/>
                    </a:lnTo>
                    <a:lnTo>
                      <a:pt x="1813" y="559"/>
                    </a:lnTo>
                    <a:lnTo>
                      <a:pt x="1813" y="559"/>
                    </a:lnTo>
                    <a:lnTo>
                      <a:pt x="1815" y="559"/>
                    </a:lnTo>
                    <a:lnTo>
                      <a:pt x="1815" y="559"/>
                    </a:lnTo>
                    <a:lnTo>
                      <a:pt x="1817" y="559"/>
                    </a:lnTo>
                    <a:lnTo>
                      <a:pt x="1817" y="559"/>
                    </a:lnTo>
                    <a:lnTo>
                      <a:pt x="1819" y="559"/>
                    </a:lnTo>
                    <a:lnTo>
                      <a:pt x="1819" y="559"/>
                    </a:lnTo>
                    <a:lnTo>
                      <a:pt x="1820" y="558"/>
                    </a:lnTo>
                    <a:lnTo>
                      <a:pt x="1821" y="558"/>
                    </a:lnTo>
                    <a:lnTo>
                      <a:pt x="1821" y="558"/>
                    </a:lnTo>
                    <a:lnTo>
                      <a:pt x="1822" y="558"/>
                    </a:lnTo>
                    <a:lnTo>
                      <a:pt x="1822" y="558"/>
                    </a:lnTo>
                    <a:lnTo>
                      <a:pt x="1824" y="558"/>
                    </a:lnTo>
                    <a:lnTo>
                      <a:pt x="1824" y="558"/>
                    </a:lnTo>
                    <a:lnTo>
                      <a:pt x="1826" y="558"/>
                    </a:lnTo>
                    <a:lnTo>
                      <a:pt x="1826" y="558"/>
                    </a:lnTo>
                    <a:lnTo>
                      <a:pt x="1828" y="558"/>
                    </a:lnTo>
                    <a:lnTo>
                      <a:pt x="1828" y="558"/>
                    </a:lnTo>
                    <a:lnTo>
                      <a:pt x="1829" y="558"/>
                    </a:lnTo>
                    <a:lnTo>
                      <a:pt x="1829" y="558"/>
                    </a:lnTo>
                    <a:lnTo>
                      <a:pt x="1831" y="558"/>
                    </a:lnTo>
                    <a:lnTo>
                      <a:pt x="1831" y="558"/>
                    </a:lnTo>
                    <a:lnTo>
                      <a:pt x="1833" y="558"/>
                    </a:lnTo>
                    <a:lnTo>
                      <a:pt x="1833" y="558"/>
                    </a:lnTo>
                    <a:lnTo>
                      <a:pt x="1835" y="558"/>
                    </a:lnTo>
                    <a:lnTo>
                      <a:pt x="1835" y="558"/>
                    </a:lnTo>
                    <a:lnTo>
                      <a:pt x="1837" y="558"/>
                    </a:lnTo>
                    <a:lnTo>
                      <a:pt x="1837" y="558"/>
                    </a:lnTo>
                    <a:lnTo>
                      <a:pt x="1838" y="558"/>
                    </a:lnTo>
                    <a:lnTo>
                      <a:pt x="1838" y="558"/>
                    </a:lnTo>
                    <a:lnTo>
                      <a:pt x="1840" y="558"/>
                    </a:lnTo>
                    <a:lnTo>
                      <a:pt x="1840" y="558"/>
                    </a:lnTo>
                    <a:lnTo>
                      <a:pt x="1842" y="558"/>
                    </a:lnTo>
                    <a:lnTo>
                      <a:pt x="1842" y="558"/>
                    </a:lnTo>
                    <a:lnTo>
                      <a:pt x="1844" y="558"/>
                    </a:lnTo>
                    <a:lnTo>
                      <a:pt x="1844" y="558"/>
                    </a:lnTo>
                    <a:lnTo>
                      <a:pt x="1845" y="558"/>
                    </a:lnTo>
                    <a:lnTo>
                      <a:pt x="1845" y="558"/>
                    </a:lnTo>
                    <a:lnTo>
                      <a:pt x="1847" y="558"/>
                    </a:lnTo>
                    <a:lnTo>
                      <a:pt x="1847" y="558"/>
                    </a:lnTo>
                    <a:lnTo>
                      <a:pt x="1849" y="558"/>
                    </a:lnTo>
                    <a:lnTo>
                      <a:pt x="1849" y="558"/>
                    </a:lnTo>
                    <a:lnTo>
                      <a:pt x="1850" y="559"/>
                    </a:lnTo>
                    <a:lnTo>
                      <a:pt x="1851" y="559"/>
                    </a:lnTo>
                    <a:lnTo>
                      <a:pt x="1851" y="559"/>
                    </a:lnTo>
                    <a:lnTo>
                      <a:pt x="1853" y="559"/>
                    </a:lnTo>
                    <a:lnTo>
                      <a:pt x="1853" y="559"/>
                    </a:lnTo>
                    <a:lnTo>
                      <a:pt x="1853" y="561"/>
                    </a:lnTo>
                    <a:lnTo>
                      <a:pt x="1854" y="561"/>
                    </a:lnTo>
                    <a:lnTo>
                      <a:pt x="1854" y="561"/>
                    </a:lnTo>
                    <a:lnTo>
                      <a:pt x="1855" y="563"/>
                    </a:lnTo>
                    <a:lnTo>
                      <a:pt x="1856" y="563"/>
                    </a:lnTo>
                    <a:lnTo>
                      <a:pt x="1856" y="563"/>
                    </a:lnTo>
                    <a:lnTo>
                      <a:pt x="1857" y="567"/>
                    </a:lnTo>
                    <a:lnTo>
                      <a:pt x="1858" y="567"/>
                    </a:lnTo>
                    <a:lnTo>
                      <a:pt x="1858" y="567"/>
                    </a:lnTo>
                    <a:lnTo>
                      <a:pt x="1860" y="567"/>
                    </a:lnTo>
                    <a:lnTo>
                      <a:pt x="1860" y="567"/>
                    </a:lnTo>
                    <a:lnTo>
                      <a:pt x="1860" y="571"/>
                    </a:lnTo>
                    <a:lnTo>
                      <a:pt x="1861" y="571"/>
                    </a:lnTo>
                    <a:lnTo>
                      <a:pt x="1861" y="571"/>
                    </a:lnTo>
                    <a:lnTo>
                      <a:pt x="1862" y="574"/>
                    </a:lnTo>
                    <a:lnTo>
                      <a:pt x="1863" y="574"/>
                    </a:lnTo>
                    <a:lnTo>
                      <a:pt x="1863" y="574"/>
                    </a:lnTo>
                    <a:lnTo>
                      <a:pt x="1865" y="576"/>
                    </a:lnTo>
                    <a:lnTo>
                      <a:pt x="1865" y="576"/>
                    </a:lnTo>
                    <a:lnTo>
                      <a:pt x="1865" y="576"/>
                    </a:lnTo>
                    <a:lnTo>
                      <a:pt x="1867" y="576"/>
                    </a:lnTo>
                    <a:lnTo>
                      <a:pt x="1867" y="576"/>
                    </a:lnTo>
                    <a:lnTo>
                      <a:pt x="1869" y="576"/>
                    </a:lnTo>
                    <a:lnTo>
                      <a:pt x="1869" y="576"/>
                    </a:lnTo>
                    <a:lnTo>
                      <a:pt x="1869" y="577"/>
                    </a:lnTo>
                    <a:lnTo>
                      <a:pt x="1870" y="577"/>
                    </a:lnTo>
                    <a:lnTo>
                      <a:pt x="1870" y="577"/>
                    </a:lnTo>
                    <a:lnTo>
                      <a:pt x="1872" y="578"/>
                    </a:lnTo>
                    <a:lnTo>
                      <a:pt x="1872" y="578"/>
                    </a:lnTo>
                    <a:lnTo>
                      <a:pt x="1872" y="578"/>
                    </a:lnTo>
                    <a:lnTo>
                      <a:pt x="1874" y="578"/>
                    </a:lnTo>
                    <a:lnTo>
                      <a:pt x="1874" y="578"/>
                    </a:lnTo>
                    <a:lnTo>
                      <a:pt x="1874" y="577"/>
                    </a:lnTo>
                    <a:lnTo>
                      <a:pt x="1876" y="577"/>
                    </a:lnTo>
                    <a:lnTo>
                      <a:pt x="1876" y="577"/>
                    </a:lnTo>
                    <a:lnTo>
                      <a:pt x="1877" y="577"/>
                    </a:lnTo>
                    <a:lnTo>
                      <a:pt x="1877" y="577"/>
                    </a:lnTo>
                    <a:lnTo>
                      <a:pt x="1879" y="578"/>
                    </a:lnTo>
                    <a:lnTo>
                      <a:pt x="1879" y="578"/>
                    </a:lnTo>
                    <a:lnTo>
                      <a:pt x="1879" y="578"/>
                    </a:lnTo>
                    <a:lnTo>
                      <a:pt x="1881" y="578"/>
                    </a:lnTo>
                    <a:lnTo>
                      <a:pt x="1881" y="578"/>
                    </a:lnTo>
                    <a:lnTo>
                      <a:pt x="1883" y="578"/>
                    </a:lnTo>
                    <a:lnTo>
                      <a:pt x="1883" y="578"/>
                    </a:lnTo>
                    <a:lnTo>
                      <a:pt x="1884" y="579"/>
                    </a:lnTo>
                    <a:lnTo>
                      <a:pt x="1884" y="579"/>
                    </a:lnTo>
                    <a:lnTo>
                      <a:pt x="1884" y="579"/>
                    </a:lnTo>
                    <a:lnTo>
                      <a:pt x="1886" y="577"/>
                    </a:lnTo>
                    <a:lnTo>
                      <a:pt x="1886" y="577"/>
                    </a:lnTo>
                    <a:lnTo>
                      <a:pt x="1886" y="577"/>
                    </a:lnTo>
                    <a:lnTo>
                      <a:pt x="1888" y="577"/>
                    </a:lnTo>
                    <a:lnTo>
                      <a:pt x="1888" y="577"/>
                    </a:lnTo>
                    <a:lnTo>
                      <a:pt x="1888" y="576"/>
                    </a:lnTo>
                    <a:lnTo>
                      <a:pt x="1890" y="576"/>
                    </a:lnTo>
                    <a:lnTo>
                      <a:pt x="1890" y="576"/>
                    </a:lnTo>
                    <a:lnTo>
                      <a:pt x="1891" y="575"/>
                    </a:lnTo>
                    <a:lnTo>
                      <a:pt x="1892" y="575"/>
                    </a:lnTo>
                    <a:lnTo>
                      <a:pt x="1892" y="575"/>
                    </a:lnTo>
                    <a:lnTo>
                      <a:pt x="1893" y="576"/>
                    </a:lnTo>
                    <a:lnTo>
                      <a:pt x="1893" y="576"/>
                    </a:lnTo>
                    <a:lnTo>
                      <a:pt x="1893" y="576"/>
                    </a:lnTo>
                    <a:lnTo>
                      <a:pt x="1895" y="576"/>
                    </a:lnTo>
                    <a:lnTo>
                      <a:pt x="1895" y="576"/>
                    </a:lnTo>
                    <a:lnTo>
                      <a:pt x="1896" y="577"/>
                    </a:lnTo>
                    <a:lnTo>
                      <a:pt x="1897" y="577"/>
                    </a:lnTo>
                    <a:lnTo>
                      <a:pt x="1897" y="577"/>
                    </a:lnTo>
                    <a:lnTo>
                      <a:pt x="1898" y="577"/>
                    </a:lnTo>
                    <a:lnTo>
                      <a:pt x="1899" y="577"/>
                    </a:lnTo>
                    <a:lnTo>
                      <a:pt x="1899" y="577"/>
                    </a:lnTo>
                    <a:lnTo>
                      <a:pt x="1900" y="577"/>
                    </a:lnTo>
                    <a:lnTo>
                      <a:pt x="1900" y="577"/>
                    </a:lnTo>
                    <a:lnTo>
                      <a:pt x="1902" y="577"/>
                    </a:lnTo>
                    <a:lnTo>
                      <a:pt x="1902" y="577"/>
                    </a:lnTo>
                    <a:lnTo>
                      <a:pt x="1904" y="577"/>
                    </a:lnTo>
                    <a:lnTo>
                      <a:pt x="1904" y="577"/>
                    </a:lnTo>
                    <a:lnTo>
                      <a:pt x="1906" y="577"/>
                    </a:lnTo>
                    <a:lnTo>
                      <a:pt x="1906" y="577"/>
                    </a:lnTo>
                    <a:lnTo>
                      <a:pt x="1908" y="577"/>
                    </a:lnTo>
                    <a:lnTo>
                      <a:pt x="1908" y="577"/>
                    </a:lnTo>
                    <a:lnTo>
                      <a:pt x="1909" y="577"/>
                    </a:lnTo>
                    <a:lnTo>
                      <a:pt x="1909" y="577"/>
                    </a:lnTo>
                    <a:lnTo>
                      <a:pt x="1910" y="578"/>
                    </a:lnTo>
                    <a:lnTo>
                      <a:pt x="1911" y="578"/>
                    </a:lnTo>
                    <a:lnTo>
                      <a:pt x="1911" y="578"/>
                    </a:lnTo>
                    <a:lnTo>
                      <a:pt x="1912" y="576"/>
                    </a:lnTo>
                    <a:lnTo>
                      <a:pt x="1913" y="576"/>
                    </a:lnTo>
                    <a:lnTo>
                      <a:pt x="1913" y="576"/>
                    </a:lnTo>
                    <a:lnTo>
                      <a:pt x="1914" y="574"/>
                    </a:lnTo>
                    <a:lnTo>
                      <a:pt x="1915" y="574"/>
                    </a:lnTo>
                    <a:lnTo>
                      <a:pt x="1915" y="574"/>
                    </a:lnTo>
                    <a:lnTo>
                      <a:pt x="1916" y="574"/>
                    </a:lnTo>
                    <a:lnTo>
                      <a:pt x="1916" y="574"/>
                    </a:lnTo>
                    <a:lnTo>
                      <a:pt x="1917" y="570"/>
                    </a:lnTo>
                    <a:lnTo>
                      <a:pt x="1918" y="570"/>
                    </a:lnTo>
                    <a:lnTo>
                      <a:pt x="1918" y="570"/>
                    </a:lnTo>
                    <a:lnTo>
                      <a:pt x="1919" y="571"/>
                    </a:lnTo>
                    <a:lnTo>
                      <a:pt x="1920" y="571"/>
                    </a:lnTo>
                    <a:lnTo>
                      <a:pt x="1920" y="571"/>
                    </a:lnTo>
                    <a:lnTo>
                      <a:pt x="1921" y="574"/>
                    </a:lnTo>
                    <a:lnTo>
                      <a:pt x="1922" y="574"/>
                    </a:lnTo>
                    <a:lnTo>
                      <a:pt x="1922" y="574"/>
                    </a:lnTo>
                    <a:lnTo>
                      <a:pt x="1924" y="574"/>
                    </a:lnTo>
                    <a:lnTo>
                      <a:pt x="1924" y="574"/>
                    </a:lnTo>
                    <a:lnTo>
                      <a:pt x="1924" y="577"/>
                    </a:lnTo>
                    <a:lnTo>
                      <a:pt x="1925" y="577"/>
                    </a:lnTo>
                    <a:lnTo>
                      <a:pt x="1925" y="577"/>
                    </a:lnTo>
                    <a:lnTo>
                      <a:pt x="1926" y="580"/>
                    </a:lnTo>
                    <a:lnTo>
                      <a:pt x="1927" y="580"/>
                    </a:lnTo>
                    <a:lnTo>
                      <a:pt x="1927" y="580"/>
                    </a:lnTo>
                    <a:lnTo>
                      <a:pt x="1929" y="580"/>
                    </a:lnTo>
                    <a:lnTo>
                      <a:pt x="1929" y="580"/>
                    </a:lnTo>
                    <a:lnTo>
                      <a:pt x="1931" y="580"/>
                    </a:lnTo>
                    <a:lnTo>
                      <a:pt x="1931" y="580"/>
                    </a:lnTo>
                    <a:lnTo>
                      <a:pt x="1932" y="580"/>
                    </a:lnTo>
                    <a:lnTo>
                      <a:pt x="1932" y="580"/>
                    </a:lnTo>
                    <a:lnTo>
                      <a:pt x="1934" y="580"/>
                    </a:lnTo>
                    <a:lnTo>
                      <a:pt x="1934" y="580"/>
                    </a:lnTo>
                    <a:lnTo>
                      <a:pt x="1936" y="580"/>
                    </a:lnTo>
                    <a:lnTo>
                      <a:pt x="1936" y="580"/>
                    </a:lnTo>
                    <a:lnTo>
                      <a:pt x="1938" y="580"/>
                    </a:lnTo>
                    <a:lnTo>
                      <a:pt x="1938" y="580"/>
                    </a:lnTo>
                    <a:lnTo>
                      <a:pt x="1939" y="580"/>
                    </a:lnTo>
                    <a:lnTo>
                      <a:pt x="1939" y="580"/>
                    </a:lnTo>
                    <a:lnTo>
                      <a:pt x="1940" y="578"/>
                    </a:lnTo>
                    <a:lnTo>
                      <a:pt x="1941" y="578"/>
                    </a:lnTo>
                    <a:lnTo>
                      <a:pt x="1941" y="578"/>
                    </a:lnTo>
                    <a:lnTo>
                      <a:pt x="1943" y="576"/>
                    </a:lnTo>
                    <a:lnTo>
                      <a:pt x="1943" y="576"/>
                    </a:lnTo>
                    <a:lnTo>
                      <a:pt x="1943" y="576"/>
                    </a:lnTo>
                    <a:lnTo>
                      <a:pt x="1945" y="576"/>
                    </a:lnTo>
                    <a:lnTo>
                      <a:pt x="1945" y="576"/>
                    </a:lnTo>
                    <a:lnTo>
                      <a:pt x="1947" y="576"/>
                    </a:lnTo>
                    <a:lnTo>
                      <a:pt x="1947" y="576"/>
                    </a:lnTo>
                    <a:lnTo>
                      <a:pt x="1948" y="576"/>
                    </a:lnTo>
                    <a:lnTo>
                      <a:pt x="1948" y="576"/>
                    </a:lnTo>
                    <a:lnTo>
                      <a:pt x="1950" y="578"/>
                    </a:lnTo>
                    <a:lnTo>
                      <a:pt x="1950" y="578"/>
                    </a:lnTo>
                    <a:lnTo>
                      <a:pt x="1950" y="578"/>
                    </a:lnTo>
                    <a:lnTo>
                      <a:pt x="1952" y="578"/>
                    </a:lnTo>
                    <a:lnTo>
                      <a:pt x="1952" y="578"/>
                    </a:lnTo>
                    <a:lnTo>
                      <a:pt x="1952" y="580"/>
                    </a:lnTo>
                    <a:lnTo>
                      <a:pt x="1954" y="580"/>
                    </a:lnTo>
                    <a:lnTo>
                      <a:pt x="1954" y="580"/>
                    </a:lnTo>
                    <a:lnTo>
                      <a:pt x="1955" y="580"/>
                    </a:lnTo>
                    <a:lnTo>
                      <a:pt x="1955" y="580"/>
                    </a:lnTo>
                    <a:lnTo>
                      <a:pt x="1957" y="579"/>
                    </a:lnTo>
                    <a:lnTo>
                      <a:pt x="1957" y="579"/>
                    </a:lnTo>
                    <a:lnTo>
                      <a:pt x="1957" y="579"/>
                    </a:lnTo>
                    <a:lnTo>
                      <a:pt x="1959" y="579"/>
                    </a:lnTo>
                    <a:lnTo>
                      <a:pt x="1959" y="579"/>
                    </a:lnTo>
                    <a:lnTo>
                      <a:pt x="1959" y="580"/>
                    </a:lnTo>
                    <a:lnTo>
                      <a:pt x="1961" y="580"/>
                    </a:lnTo>
                    <a:lnTo>
                      <a:pt x="1961" y="580"/>
                    </a:lnTo>
                    <a:lnTo>
                      <a:pt x="1962" y="581"/>
                    </a:lnTo>
                    <a:lnTo>
                      <a:pt x="1963" y="581"/>
                    </a:lnTo>
                    <a:lnTo>
                      <a:pt x="1963" y="581"/>
                    </a:lnTo>
                    <a:lnTo>
                      <a:pt x="1964" y="580"/>
                    </a:lnTo>
                    <a:lnTo>
                      <a:pt x="1964" y="580"/>
                    </a:lnTo>
                    <a:lnTo>
                      <a:pt x="1964" y="580"/>
                    </a:lnTo>
                    <a:lnTo>
                      <a:pt x="1966" y="580"/>
                    </a:lnTo>
                    <a:lnTo>
                      <a:pt x="1966" y="580"/>
                    </a:lnTo>
                    <a:lnTo>
                      <a:pt x="1967" y="578"/>
                    </a:lnTo>
                    <a:lnTo>
                      <a:pt x="1968" y="578"/>
                    </a:lnTo>
                    <a:lnTo>
                      <a:pt x="1968" y="578"/>
                    </a:lnTo>
                    <a:lnTo>
                      <a:pt x="1969" y="576"/>
                    </a:lnTo>
                    <a:lnTo>
                      <a:pt x="1970" y="576"/>
                    </a:lnTo>
                    <a:lnTo>
                      <a:pt x="1970" y="576"/>
                    </a:lnTo>
                    <a:lnTo>
                      <a:pt x="1971" y="573"/>
                    </a:lnTo>
                    <a:lnTo>
                      <a:pt x="1971" y="573"/>
                    </a:lnTo>
                    <a:lnTo>
                      <a:pt x="1971" y="573"/>
                    </a:lnTo>
                    <a:lnTo>
                      <a:pt x="1973" y="573"/>
                    </a:lnTo>
                    <a:lnTo>
                      <a:pt x="1973" y="573"/>
                    </a:lnTo>
                    <a:lnTo>
                      <a:pt x="1974" y="574"/>
                    </a:lnTo>
                    <a:lnTo>
                      <a:pt x="1975" y="574"/>
                    </a:lnTo>
                    <a:lnTo>
                      <a:pt x="1975" y="574"/>
                    </a:lnTo>
                    <a:lnTo>
                      <a:pt x="1976" y="577"/>
                    </a:lnTo>
                    <a:lnTo>
                      <a:pt x="1977" y="577"/>
                    </a:lnTo>
                    <a:lnTo>
                      <a:pt x="1977" y="577"/>
                    </a:lnTo>
                    <a:lnTo>
                      <a:pt x="1978" y="577"/>
                    </a:lnTo>
                    <a:lnTo>
                      <a:pt x="1979" y="577"/>
                    </a:lnTo>
                    <a:lnTo>
                      <a:pt x="1979" y="577"/>
                    </a:lnTo>
                    <a:lnTo>
                      <a:pt x="1980" y="577"/>
                    </a:lnTo>
                    <a:lnTo>
                      <a:pt x="1980" y="577"/>
                    </a:lnTo>
                    <a:lnTo>
                      <a:pt x="1981" y="581"/>
                    </a:lnTo>
                    <a:lnTo>
                      <a:pt x="1982" y="581"/>
                    </a:lnTo>
                    <a:lnTo>
                      <a:pt x="1982" y="581"/>
                    </a:lnTo>
                    <a:lnTo>
                      <a:pt x="1983" y="580"/>
                    </a:lnTo>
                    <a:lnTo>
                      <a:pt x="1984" y="580"/>
                    </a:lnTo>
                    <a:lnTo>
                      <a:pt x="1984" y="580"/>
                    </a:lnTo>
                    <a:lnTo>
                      <a:pt x="1986" y="580"/>
                    </a:lnTo>
                    <a:lnTo>
                      <a:pt x="1986" y="580"/>
                    </a:lnTo>
                    <a:lnTo>
                      <a:pt x="1987" y="580"/>
                    </a:lnTo>
                    <a:lnTo>
                      <a:pt x="1987" y="580"/>
                    </a:lnTo>
                    <a:lnTo>
                      <a:pt x="1989" y="580"/>
                    </a:lnTo>
                    <a:lnTo>
                      <a:pt x="1989" y="580"/>
                    </a:lnTo>
                    <a:lnTo>
                      <a:pt x="1991" y="580"/>
                    </a:lnTo>
                    <a:lnTo>
                      <a:pt x="1991" y="580"/>
                    </a:lnTo>
                    <a:lnTo>
                      <a:pt x="1992" y="581"/>
                    </a:lnTo>
                    <a:lnTo>
                      <a:pt x="1993" y="581"/>
                    </a:lnTo>
                    <a:lnTo>
                      <a:pt x="1993" y="581"/>
                    </a:lnTo>
                    <a:lnTo>
                      <a:pt x="1995" y="581"/>
                    </a:lnTo>
                    <a:lnTo>
                      <a:pt x="1995" y="581"/>
                    </a:lnTo>
                    <a:lnTo>
                      <a:pt x="1996" y="581"/>
                    </a:lnTo>
                    <a:lnTo>
                      <a:pt x="1996" y="581"/>
                    </a:lnTo>
                    <a:lnTo>
                      <a:pt x="1998" y="581"/>
                    </a:lnTo>
                    <a:lnTo>
                      <a:pt x="1998" y="581"/>
                    </a:lnTo>
                    <a:lnTo>
                      <a:pt x="1999" y="577"/>
                    </a:lnTo>
                    <a:lnTo>
                      <a:pt x="2000" y="577"/>
                    </a:lnTo>
                    <a:lnTo>
                      <a:pt x="2000" y="577"/>
                    </a:lnTo>
                    <a:lnTo>
                      <a:pt x="2002" y="577"/>
                    </a:lnTo>
                    <a:lnTo>
                      <a:pt x="2002" y="577"/>
                    </a:lnTo>
                    <a:lnTo>
                      <a:pt x="2002" y="577"/>
                    </a:lnTo>
                    <a:lnTo>
                      <a:pt x="2003" y="577"/>
                    </a:lnTo>
                    <a:lnTo>
                      <a:pt x="2003" y="577"/>
                    </a:lnTo>
                    <a:lnTo>
                      <a:pt x="2004" y="572"/>
                    </a:lnTo>
                    <a:lnTo>
                      <a:pt x="2005" y="572"/>
                    </a:lnTo>
                    <a:lnTo>
                      <a:pt x="2005" y="572"/>
                    </a:lnTo>
                    <a:lnTo>
                      <a:pt x="2006" y="574"/>
                    </a:lnTo>
                    <a:lnTo>
                      <a:pt x="2007" y="574"/>
                    </a:lnTo>
                    <a:lnTo>
                      <a:pt x="2007" y="574"/>
                    </a:lnTo>
                    <a:lnTo>
                      <a:pt x="2009" y="574"/>
                    </a:lnTo>
                    <a:lnTo>
                      <a:pt x="2009" y="574"/>
                    </a:lnTo>
                    <a:lnTo>
                      <a:pt x="2009" y="578"/>
                    </a:lnTo>
                    <a:lnTo>
                      <a:pt x="2010" y="578"/>
                    </a:lnTo>
                    <a:lnTo>
                      <a:pt x="2010" y="578"/>
                    </a:lnTo>
                    <a:lnTo>
                      <a:pt x="2011" y="580"/>
                    </a:lnTo>
                    <a:lnTo>
                      <a:pt x="2012" y="580"/>
                    </a:lnTo>
                    <a:lnTo>
                      <a:pt x="2012" y="580"/>
                    </a:lnTo>
                    <a:lnTo>
                      <a:pt x="2014" y="579"/>
                    </a:lnTo>
                    <a:lnTo>
                      <a:pt x="2014" y="579"/>
                    </a:lnTo>
                    <a:lnTo>
                      <a:pt x="2014" y="579"/>
                    </a:lnTo>
                    <a:lnTo>
                      <a:pt x="2016" y="579"/>
                    </a:lnTo>
                    <a:lnTo>
                      <a:pt x="2016" y="579"/>
                    </a:lnTo>
                    <a:lnTo>
                      <a:pt x="2018" y="579"/>
                    </a:lnTo>
                    <a:lnTo>
                      <a:pt x="2018" y="579"/>
                    </a:lnTo>
                    <a:lnTo>
                      <a:pt x="2019" y="579"/>
                    </a:lnTo>
                    <a:lnTo>
                      <a:pt x="2019" y="579"/>
                    </a:lnTo>
                    <a:lnTo>
                      <a:pt x="2021" y="580"/>
                    </a:lnTo>
                    <a:lnTo>
                      <a:pt x="2021" y="580"/>
                    </a:lnTo>
                    <a:lnTo>
                      <a:pt x="2021" y="580"/>
                    </a:lnTo>
                    <a:lnTo>
                      <a:pt x="2023" y="580"/>
                    </a:lnTo>
                    <a:lnTo>
                      <a:pt x="2023" y="580"/>
                    </a:lnTo>
                    <a:lnTo>
                      <a:pt x="2025" y="580"/>
                    </a:lnTo>
                    <a:lnTo>
                      <a:pt x="2025" y="580"/>
                    </a:lnTo>
                    <a:lnTo>
                      <a:pt x="2026" y="580"/>
                    </a:lnTo>
                    <a:lnTo>
                      <a:pt x="2026" y="580"/>
                    </a:lnTo>
                    <a:lnTo>
                      <a:pt x="2028" y="580"/>
                    </a:lnTo>
                    <a:lnTo>
                      <a:pt x="2028" y="580"/>
                    </a:lnTo>
                    <a:lnTo>
                      <a:pt x="2030" y="580"/>
                    </a:lnTo>
                    <a:lnTo>
                      <a:pt x="2030" y="580"/>
                    </a:lnTo>
                    <a:lnTo>
                      <a:pt x="2032" y="580"/>
                    </a:lnTo>
                    <a:lnTo>
                      <a:pt x="2032" y="580"/>
                    </a:lnTo>
                    <a:lnTo>
                      <a:pt x="2034" y="580"/>
                    </a:lnTo>
                    <a:lnTo>
                      <a:pt x="2034" y="580"/>
                    </a:lnTo>
                    <a:lnTo>
                      <a:pt x="2035" y="580"/>
                    </a:lnTo>
                    <a:lnTo>
                      <a:pt x="2035" y="580"/>
                    </a:lnTo>
                    <a:lnTo>
                      <a:pt x="2037" y="580"/>
                    </a:lnTo>
                    <a:lnTo>
                      <a:pt x="2037" y="580"/>
                    </a:lnTo>
                    <a:lnTo>
                      <a:pt x="2038" y="579"/>
                    </a:lnTo>
                    <a:lnTo>
                      <a:pt x="2039" y="579"/>
                    </a:lnTo>
                    <a:lnTo>
                      <a:pt x="2039" y="579"/>
                    </a:lnTo>
                    <a:lnTo>
                      <a:pt x="2040" y="580"/>
                    </a:lnTo>
                    <a:lnTo>
                      <a:pt x="2041" y="580"/>
                    </a:lnTo>
                    <a:lnTo>
                      <a:pt x="2041" y="580"/>
                    </a:lnTo>
                    <a:lnTo>
                      <a:pt x="2042" y="580"/>
                    </a:lnTo>
                    <a:lnTo>
                      <a:pt x="2042" y="580"/>
                    </a:lnTo>
                    <a:lnTo>
                      <a:pt x="2044" y="580"/>
                    </a:lnTo>
                    <a:lnTo>
                      <a:pt x="2044" y="580"/>
                    </a:lnTo>
                    <a:lnTo>
                      <a:pt x="2046" y="580"/>
                    </a:lnTo>
                    <a:lnTo>
                      <a:pt x="2046" y="580"/>
                    </a:lnTo>
                    <a:lnTo>
                      <a:pt x="2048" y="580"/>
                    </a:lnTo>
                    <a:lnTo>
                      <a:pt x="2048" y="580"/>
                    </a:lnTo>
                    <a:lnTo>
                      <a:pt x="2050" y="580"/>
                    </a:lnTo>
                    <a:lnTo>
                      <a:pt x="2050" y="580"/>
                    </a:lnTo>
                    <a:lnTo>
                      <a:pt x="2051" y="580"/>
                    </a:lnTo>
                    <a:lnTo>
                      <a:pt x="2051" y="580"/>
                    </a:lnTo>
                    <a:lnTo>
                      <a:pt x="2053" y="580"/>
                    </a:lnTo>
                    <a:lnTo>
                      <a:pt x="2053" y="580"/>
                    </a:lnTo>
                    <a:lnTo>
                      <a:pt x="2054" y="579"/>
                    </a:lnTo>
                    <a:lnTo>
                      <a:pt x="2055" y="579"/>
                    </a:lnTo>
                    <a:lnTo>
                      <a:pt x="2055" y="579"/>
                    </a:lnTo>
                    <a:lnTo>
                      <a:pt x="2057" y="579"/>
                    </a:lnTo>
                    <a:lnTo>
                      <a:pt x="2057" y="579"/>
                    </a:lnTo>
                    <a:lnTo>
                      <a:pt x="2058" y="579"/>
                    </a:lnTo>
                    <a:lnTo>
                      <a:pt x="2058" y="579"/>
                    </a:lnTo>
                    <a:lnTo>
                      <a:pt x="2060" y="579"/>
                    </a:lnTo>
                    <a:lnTo>
                      <a:pt x="2060" y="579"/>
                    </a:lnTo>
                    <a:lnTo>
                      <a:pt x="2062" y="579"/>
                    </a:lnTo>
                    <a:lnTo>
                      <a:pt x="2062" y="579"/>
                    </a:lnTo>
                    <a:lnTo>
                      <a:pt x="2064" y="579"/>
                    </a:lnTo>
                    <a:lnTo>
                      <a:pt x="2064" y="579"/>
                    </a:lnTo>
                    <a:lnTo>
                      <a:pt x="2065" y="579"/>
                    </a:lnTo>
                    <a:lnTo>
                      <a:pt x="2065" y="579"/>
                    </a:lnTo>
                    <a:lnTo>
                      <a:pt x="2067" y="579"/>
                    </a:lnTo>
                    <a:lnTo>
                      <a:pt x="2067" y="579"/>
                    </a:lnTo>
                    <a:lnTo>
                      <a:pt x="2068" y="577"/>
                    </a:lnTo>
                    <a:lnTo>
                      <a:pt x="2069" y="577"/>
                    </a:lnTo>
                    <a:lnTo>
                      <a:pt x="2069" y="577"/>
                    </a:lnTo>
                    <a:lnTo>
                      <a:pt x="2071" y="577"/>
                    </a:lnTo>
                    <a:lnTo>
                      <a:pt x="2071" y="577"/>
                    </a:lnTo>
                    <a:lnTo>
                      <a:pt x="2073" y="577"/>
                    </a:lnTo>
                    <a:lnTo>
                      <a:pt x="2073" y="577"/>
                    </a:lnTo>
                    <a:lnTo>
                      <a:pt x="2074" y="577"/>
                    </a:lnTo>
                    <a:lnTo>
                      <a:pt x="2074" y="577"/>
                    </a:lnTo>
                    <a:lnTo>
                      <a:pt x="2075" y="577"/>
                    </a:lnTo>
                    <a:lnTo>
                      <a:pt x="2076" y="577"/>
                    </a:lnTo>
                    <a:lnTo>
                      <a:pt x="2076" y="577"/>
                    </a:lnTo>
                    <a:lnTo>
                      <a:pt x="2078" y="577"/>
                    </a:lnTo>
                    <a:lnTo>
                      <a:pt x="2078" y="577"/>
                    </a:lnTo>
                    <a:lnTo>
                      <a:pt x="2080" y="577"/>
                    </a:lnTo>
                    <a:lnTo>
                      <a:pt x="2080" y="577"/>
                    </a:lnTo>
                    <a:lnTo>
                      <a:pt x="2081" y="577"/>
                    </a:lnTo>
                    <a:lnTo>
                      <a:pt x="2081" y="577"/>
                    </a:lnTo>
                    <a:lnTo>
                      <a:pt x="2083" y="577"/>
                    </a:lnTo>
                    <a:lnTo>
                      <a:pt x="2083" y="577"/>
                    </a:lnTo>
                    <a:lnTo>
                      <a:pt x="2085" y="576"/>
                    </a:lnTo>
                    <a:lnTo>
                      <a:pt x="2085" y="576"/>
                    </a:lnTo>
                    <a:lnTo>
                      <a:pt x="2085" y="576"/>
                    </a:lnTo>
                    <a:lnTo>
                      <a:pt x="2087" y="576"/>
                    </a:lnTo>
                    <a:lnTo>
                      <a:pt x="2087" y="576"/>
                    </a:lnTo>
                    <a:lnTo>
                      <a:pt x="2089" y="576"/>
                    </a:lnTo>
                    <a:lnTo>
                      <a:pt x="2089" y="576"/>
                    </a:lnTo>
                    <a:lnTo>
                      <a:pt x="2090" y="576"/>
                    </a:lnTo>
                    <a:lnTo>
                      <a:pt x="2090" y="576"/>
                    </a:lnTo>
                    <a:lnTo>
                      <a:pt x="2092" y="576"/>
                    </a:lnTo>
                    <a:lnTo>
                      <a:pt x="2092" y="576"/>
                    </a:lnTo>
                    <a:lnTo>
                      <a:pt x="2094" y="576"/>
                    </a:lnTo>
                    <a:lnTo>
                      <a:pt x="2094" y="576"/>
                    </a:lnTo>
                    <a:lnTo>
                      <a:pt x="2096" y="576"/>
                    </a:lnTo>
                    <a:lnTo>
                      <a:pt x="2096" y="576"/>
                    </a:lnTo>
                    <a:lnTo>
                      <a:pt x="2097" y="572"/>
                    </a:lnTo>
                    <a:lnTo>
                      <a:pt x="2097" y="572"/>
                    </a:lnTo>
                    <a:lnTo>
                      <a:pt x="2097" y="572"/>
                    </a:lnTo>
                    <a:lnTo>
                      <a:pt x="2099" y="567"/>
                    </a:lnTo>
                    <a:lnTo>
                      <a:pt x="2099" y="567"/>
                    </a:lnTo>
                    <a:lnTo>
                      <a:pt x="2099" y="567"/>
                    </a:lnTo>
                    <a:lnTo>
                      <a:pt x="2101" y="567"/>
                    </a:lnTo>
                    <a:lnTo>
                      <a:pt x="2101" y="567"/>
                    </a:lnTo>
                    <a:lnTo>
                      <a:pt x="2101" y="582"/>
                    </a:lnTo>
                    <a:lnTo>
                      <a:pt x="2103" y="582"/>
                    </a:lnTo>
                    <a:lnTo>
                      <a:pt x="2103" y="582"/>
                    </a:lnTo>
                    <a:lnTo>
                      <a:pt x="2104" y="589"/>
                    </a:lnTo>
                    <a:lnTo>
                      <a:pt x="2105" y="589"/>
                    </a:lnTo>
                    <a:lnTo>
                      <a:pt x="2105" y="589"/>
                    </a:lnTo>
                    <a:lnTo>
                      <a:pt x="2106" y="597"/>
                    </a:lnTo>
                    <a:lnTo>
                      <a:pt x="2106" y="597"/>
                    </a:lnTo>
                    <a:lnTo>
                      <a:pt x="2106" y="597"/>
                    </a:lnTo>
                    <a:lnTo>
                      <a:pt x="2108" y="597"/>
                    </a:lnTo>
                    <a:lnTo>
                      <a:pt x="2108" y="597"/>
                    </a:lnTo>
                    <a:lnTo>
                      <a:pt x="2109" y="592"/>
                    </a:lnTo>
                    <a:lnTo>
                      <a:pt x="2110" y="592"/>
                    </a:lnTo>
                    <a:lnTo>
                      <a:pt x="2110" y="592"/>
                    </a:lnTo>
                    <a:lnTo>
                      <a:pt x="2111" y="553"/>
                    </a:lnTo>
                    <a:lnTo>
                      <a:pt x="2112" y="553"/>
                    </a:lnTo>
                    <a:lnTo>
                      <a:pt x="2112" y="553"/>
                    </a:lnTo>
                    <a:lnTo>
                      <a:pt x="2113" y="454"/>
                    </a:lnTo>
                    <a:lnTo>
                      <a:pt x="2113" y="454"/>
                    </a:lnTo>
                    <a:lnTo>
                      <a:pt x="2113" y="454"/>
                    </a:lnTo>
                    <a:lnTo>
                      <a:pt x="2115" y="454"/>
                    </a:lnTo>
                    <a:lnTo>
                      <a:pt x="2115" y="454"/>
                    </a:lnTo>
                    <a:lnTo>
                      <a:pt x="2116" y="278"/>
                    </a:lnTo>
                    <a:lnTo>
                      <a:pt x="2117" y="278"/>
                    </a:lnTo>
                    <a:lnTo>
                      <a:pt x="2117" y="278"/>
                    </a:lnTo>
                    <a:lnTo>
                      <a:pt x="2118" y="246"/>
                    </a:lnTo>
                    <a:lnTo>
                      <a:pt x="2119" y="246"/>
                    </a:lnTo>
                    <a:lnTo>
                      <a:pt x="2119" y="246"/>
                    </a:lnTo>
                    <a:lnTo>
                      <a:pt x="2120" y="155"/>
                    </a:lnTo>
                    <a:lnTo>
                      <a:pt x="2120" y="155"/>
                    </a:lnTo>
                    <a:lnTo>
                      <a:pt x="2120" y="155"/>
                    </a:lnTo>
                    <a:lnTo>
                      <a:pt x="2122" y="155"/>
                    </a:lnTo>
                    <a:lnTo>
                      <a:pt x="2122" y="155"/>
                    </a:lnTo>
                    <a:lnTo>
                      <a:pt x="2123" y="121"/>
                    </a:lnTo>
                    <a:lnTo>
                      <a:pt x="2124" y="121"/>
                    </a:lnTo>
                    <a:lnTo>
                      <a:pt x="2124" y="121"/>
                    </a:lnTo>
                    <a:lnTo>
                      <a:pt x="2125" y="198"/>
                    </a:lnTo>
                    <a:lnTo>
                      <a:pt x="2126" y="198"/>
                    </a:lnTo>
                    <a:lnTo>
                      <a:pt x="2126" y="198"/>
                    </a:lnTo>
                    <a:lnTo>
                      <a:pt x="2127" y="298"/>
                    </a:lnTo>
                    <a:lnTo>
                      <a:pt x="2128" y="298"/>
                    </a:lnTo>
                    <a:lnTo>
                      <a:pt x="2128" y="298"/>
                    </a:lnTo>
                    <a:lnTo>
                      <a:pt x="2129" y="298"/>
                    </a:lnTo>
                    <a:lnTo>
                      <a:pt x="2129" y="298"/>
                    </a:lnTo>
                    <a:lnTo>
                      <a:pt x="2130" y="416"/>
                    </a:lnTo>
                    <a:lnTo>
                      <a:pt x="2131" y="416"/>
                    </a:lnTo>
                    <a:lnTo>
                      <a:pt x="2131" y="416"/>
                    </a:lnTo>
                    <a:lnTo>
                      <a:pt x="2132" y="468"/>
                    </a:lnTo>
                    <a:lnTo>
                      <a:pt x="2133" y="468"/>
                    </a:lnTo>
                    <a:lnTo>
                      <a:pt x="2133" y="468"/>
                    </a:lnTo>
                    <a:lnTo>
                      <a:pt x="2134" y="512"/>
                    </a:lnTo>
                    <a:lnTo>
                      <a:pt x="2135" y="512"/>
                    </a:lnTo>
                    <a:lnTo>
                      <a:pt x="2135" y="512"/>
                    </a:lnTo>
                    <a:lnTo>
                      <a:pt x="2136" y="512"/>
                    </a:lnTo>
                    <a:lnTo>
                      <a:pt x="2136" y="512"/>
                    </a:lnTo>
                    <a:lnTo>
                      <a:pt x="2137" y="501"/>
                    </a:lnTo>
                    <a:lnTo>
                      <a:pt x="2138" y="501"/>
                    </a:lnTo>
                    <a:lnTo>
                      <a:pt x="2138" y="501"/>
                    </a:lnTo>
                    <a:lnTo>
                      <a:pt x="2139" y="436"/>
                    </a:lnTo>
                    <a:lnTo>
                      <a:pt x="2140" y="436"/>
                    </a:lnTo>
                    <a:lnTo>
                      <a:pt x="2140" y="436"/>
                    </a:lnTo>
                    <a:lnTo>
                      <a:pt x="2141" y="339"/>
                    </a:lnTo>
                    <a:lnTo>
                      <a:pt x="2142" y="339"/>
                    </a:lnTo>
                    <a:lnTo>
                      <a:pt x="2142" y="339"/>
                    </a:lnTo>
                    <a:lnTo>
                      <a:pt x="2144" y="339"/>
                    </a:lnTo>
                    <a:lnTo>
                      <a:pt x="2144" y="339"/>
                    </a:lnTo>
                    <a:lnTo>
                      <a:pt x="2144" y="228"/>
                    </a:lnTo>
                    <a:lnTo>
                      <a:pt x="2145" y="228"/>
                    </a:lnTo>
                    <a:lnTo>
                      <a:pt x="2145" y="228"/>
                    </a:lnTo>
                    <a:lnTo>
                      <a:pt x="2146" y="141"/>
                    </a:lnTo>
                    <a:lnTo>
                      <a:pt x="2147" y="141"/>
                    </a:lnTo>
                    <a:lnTo>
                      <a:pt x="2147" y="141"/>
                    </a:lnTo>
                    <a:lnTo>
                      <a:pt x="2148" y="115"/>
                    </a:lnTo>
                    <a:lnTo>
                      <a:pt x="2149" y="115"/>
                    </a:lnTo>
                    <a:lnTo>
                      <a:pt x="2149" y="115"/>
                    </a:lnTo>
                    <a:lnTo>
                      <a:pt x="2151" y="115"/>
                    </a:lnTo>
                    <a:lnTo>
                      <a:pt x="2151" y="115"/>
                    </a:lnTo>
                    <a:lnTo>
                      <a:pt x="2151" y="165"/>
                    </a:lnTo>
                    <a:lnTo>
                      <a:pt x="2152" y="165"/>
                    </a:lnTo>
                    <a:lnTo>
                      <a:pt x="2152" y="165"/>
                    </a:lnTo>
                    <a:lnTo>
                      <a:pt x="2153" y="237"/>
                    </a:lnTo>
                    <a:lnTo>
                      <a:pt x="2154" y="237"/>
                    </a:lnTo>
                    <a:lnTo>
                      <a:pt x="2154" y="237"/>
                    </a:lnTo>
                    <a:lnTo>
                      <a:pt x="2156" y="290"/>
                    </a:lnTo>
                    <a:lnTo>
                      <a:pt x="2156" y="290"/>
                    </a:lnTo>
                    <a:lnTo>
                      <a:pt x="2156" y="290"/>
                    </a:lnTo>
                    <a:lnTo>
                      <a:pt x="2158" y="290"/>
                    </a:lnTo>
                    <a:lnTo>
                      <a:pt x="2158" y="290"/>
                    </a:lnTo>
                    <a:lnTo>
                      <a:pt x="2158" y="409"/>
                    </a:lnTo>
                    <a:lnTo>
                      <a:pt x="2160" y="409"/>
                    </a:lnTo>
                    <a:lnTo>
                      <a:pt x="2160" y="409"/>
                    </a:lnTo>
                    <a:lnTo>
                      <a:pt x="2160" y="506"/>
                    </a:lnTo>
                    <a:lnTo>
                      <a:pt x="2161" y="506"/>
                    </a:lnTo>
                    <a:lnTo>
                      <a:pt x="2161" y="506"/>
                    </a:lnTo>
                    <a:lnTo>
                      <a:pt x="2163" y="523"/>
                    </a:lnTo>
                    <a:lnTo>
                      <a:pt x="2163" y="523"/>
                    </a:lnTo>
                    <a:lnTo>
                      <a:pt x="2163" y="523"/>
                    </a:lnTo>
                    <a:lnTo>
                      <a:pt x="2165" y="523"/>
                    </a:lnTo>
                    <a:lnTo>
                      <a:pt x="2165" y="523"/>
                    </a:lnTo>
                    <a:lnTo>
                      <a:pt x="2165" y="537"/>
                    </a:lnTo>
                    <a:lnTo>
                      <a:pt x="2167" y="537"/>
                    </a:lnTo>
                    <a:lnTo>
                      <a:pt x="2167" y="537"/>
                    </a:lnTo>
                    <a:lnTo>
                      <a:pt x="2168" y="528"/>
                    </a:lnTo>
                    <a:lnTo>
                      <a:pt x="2168" y="528"/>
                    </a:lnTo>
                    <a:lnTo>
                      <a:pt x="2168" y="528"/>
                    </a:lnTo>
                    <a:lnTo>
                      <a:pt x="2170" y="486"/>
                    </a:lnTo>
                    <a:lnTo>
                      <a:pt x="2170" y="486"/>
                    </a:lnTo>
                    <a:lnTo>
                      <a:pt x="2170" y="486"/>
                    </a:lnTo>
                    <a:lnTo>
                      <a:pt x="2172" y="486"/>
                    </a:lnTo>
                    <a:lnTo>
                      <a:pt x="2172" y="486"/>
                    </a:lnTo>
                    <a:lnTo>
                      <a:pt x="2172" y="349"/>
                    </a:lnTo>
                    <a:lnTo>
                      <a:pt x="2174" y="349"/>
                    </a:lnTo>
                    <a:lnTo>
                      <a:pt x="2174" y="349"/>
                    </a:lnTo>
                    <a:lnTo>
                      <a:pt x="2175" y="277"/>
                    </a:lnTo>
                    <a:lnTo>
                      <a:pt x="2176" y="277"/>
                    </a:lnTo>
                    <a:lnTo>
                      <a:pt x="2176" y="277"/>
                    </a:lnTo>
                    <a:lnTo>
                      <a:pt x="2177" y="196"/>
                    </a:lnTo>
                    <a:lnTo>
                      <a:pt x="2177" y="196"/>
                    </a:lnTo>
                    <a:lnTo>
                      <a:pt x="2177" y="196"/>
                    </a:lnTo>
                    <a:lnTo>
                      <a:pt x="2179" y="196"/>
                    </a:lnTo>
                    <a:lnTo>
                      <a:pt x="2179" y="196"/>
                    </a:lnTo>
                    <a:lnTo>
                      <a:pt x="2179" y="174"/>
                    </a:lnTo>
                    <a:lnTo>
                      <a:pt x="2181" y="174"/>
                    </a:lnTo>
                    <a:lnTo>
                      <a:pt x="2181" y="174"/>
                    </a:lnTo>
                    <a:lnTo>
                      <a:pt x="2182" y="200"/>
                    </a:lnTo>
                    <a:lnTo>
                      <a:pt x="2183" y="200"/>
                    </a:lnTo>
                    <a:lnTo>
                      <a:pt x="2183" y="200"/>
                    </a:lnTo>
                    <a:lnTo>
                      <a:pt x="2184" y="310"/>
                    </a:lnTo>
                    <a:lnTo>
                      <a:pt x="2184" y="310"/>
                    </a:lnTo>
                    <a:lnTo>
                      <a:pt x="2184" y="310"/>
                    </a:lnTo>
                    <a:lnTo>
                      <a:pt x="2186" y="310"/>
                    </a:lnTo>
                    <a:lnTo>
                      <a:pt x="2186" y="310"/>
                    </a:lnTo>
                    <a:lnTo>
                      <a:pt x="2187" y="392"/>
                    </a:lnTo>
                    <a:lnTo>
                      <a:pt x="2188" y="392"/>
                    </a:lnTo>
                    <a:lnTo>
                      <a:pt x="2188" y="392"/>
                    </a:lnTo>
                    <a:lnTo>
                      <a:pt x="2189" y="505"/>
                    </a:lnTo>
                    <a:lnTo>
                      <a:pt x="2190" y="505"/>
                    </a:lnTo>
                    <a:lnTo>
                      <a:pt x="2190" y="505"/>
                    </a:lnTo>
                    <a:lnTo>
                      <a:pt x="2191" y="519"/>
                    </a:lnTo>
                    <a:lnTo>
                      <a:pt x="2191" y="519"/>
                    </a:lnTo>
                    <a:lnTo>
                      <a:pt x="2191" y="519"/>
                    </a:lnTo>
                    <a:lnTo>
                      <a:pt x="2193" y="519"/>
                    </a:lnTo>
                    <a:lnTo>
                      <a:pt x="2193" y="519"/>
                    </a:lnTo>
                    <a:lnTo>
                      <a:pt x="2194" y="537"/>
                    </a:lnTo>
                    <a:lnTo>
                      <a:pt x="2195" y="537"/>
                    </a:lnTo>
                    <a:lnTo>
                      <a:pt x="2195" y="537"/>
                    </a:lnTo>
                    <a:lnTo>
                      <a:pt x="2196" y="478"/>
                    </a:lnTo>
                    <a:lnTo>
                      <a:pt x="2197" y="478"/>
                    </a:lnTo>
                    <a:lnTo>
                      <a:pt x="2197" y="478"/>
                    </a:lnTo>
                    <a:lnTo>
                      <a:pt x="2198" y="411"/>
                    </a:lnTo>
                    <a:lnTo>
                      <a:pt x="2199" y="411"/>
                    </a:lnTo>
                    <a:lnTo>
                      <a:pt x="2199" y="411"/>
                    </a:lnTo>
                    <a:lnTo>
                      <a:pt x="2200" y="411"/>
                    </a:lnTo>
                    <a:lnTo>
                      <a:pt x="2200" y="411"/>
                    </a:lnTo>
                    <a:lnTo>
                      <a:pt x="2201" y="306"/>
                    </a:lnTo>
                    <a:lnTo>
                      <a:pt x="2202" y="306"/>
                    </a:lnTo>
                    <a:lnTo>
                      <a:pt x="2202" y="306"/>
                    </a:lnTo>
                    <a:lnTo>
                      <a:pt x="2203" y="240"/>
                    </a:lnTo>
                    <a:lnTo>
                      <a:pt x="2204" y="240"/>
                    </a:lnTo>
                    <a:lnTo>
                      <a:pt x="2204" y="240"/>
                    </a:lnTo>
                    <a:lnTo>
                      <a:pt x="2205" y="173"/>
                    </a:lnTo>
                    <a:lnTo>
                      <a:pt x="2206" y="173"/>
                    </a:lnTo>
                    <a:lnTo>
                      <a:pt x="2206" y="173"/>
                    </a:lnTo>
                    <a:lnTo>
                      <a:pt x="2207" y="173"/>
                    </a:lnTo>
                    <a:lnTo>
                      <a:pt x="2207" y="173"/>
                    </a:lnTo>
                    <a:lnTo>
                      <a:pt x="2208" y="160"/>
                    </a:lnTo>
                    <a:lnTo>
                      <a:pt x="2209" y="160"/>
                    </a:lnTo>
                    <a:lnTo>
                      <a:pt x="2209" y="160"/>
                    </a:lnTo>
                    <a:lnTo>
                      <a:pt x="2210" y="186"/>
                    </a:lnTo>
                    <a:lnTo>
                      <a:pt x="2211" y="186"/>
                    </a:lnTo>
                    <a:lnTo>
                      <a:pt x="2211" y="186"/>
                    </a:lnTo>
                    <a:lnTo>
                      <a:pt x="2212" y="240"/>
                    </a:lnTo>
                    <a:lnTo>
                      <a:pt x="2213" y="240"/>
                    </a:lnTo>
                    <a:lnTo>
                      <a:pt x="2213" y="240"/>
                    </a:lnTo>
                    <a:lnTo>
                      <a:pt x="2215" y="240"/>
                    </a:lnTo>
                    <a:lnTo>
                      <a:pt x="2215" y="240"/>
                    </a:lnTo>
                    <a:lnTo>
                      <a:pt x="2215" y="405"/>
                    </a:lnTo>
                    <a:lnTo>
                      <a:pt x="2216" y="405"/>
                    </a:lnTo>
                    <a:lnTo>
                      <a:pt x="2216" y="405"/>
                    </a:lnTo>
                    <a:lnTo>
                      <a:pt x="2217" y="475"/>
                    </a:lnTo>
                    <a:lnTo>
                      <a:pt x="2218" y="475"/>
                    </a:lnTo>
                    <a:lnTo>
                      <a:pt x="2218" y="475"/>
                    </a:lnTo>
                    <a:lnTo>
                      <a:pt x="2219" y="526"/>
                    </a:lnTo>
                    <a:lnTo>
                      <a:pt x="2220" y="526"/>
                    </a:lnTo>
                    <a:lnTo>
                      <a:pt x="2220" y="526"/>
                    </a:lnTo>
                    <a:lnTo>
                      <a:pt x="2222" y="526"/>
                    </a:lnTo>
                    <a:lnTo>
                      <a:pt x="2222" y="526"/>
                    </a:lnTo>
                    <a:lnTo>
                      <a:pt x="2222" y="534"/>
                    </a:lnTo>
                    <a:lnTo>
                      <a:pt x="2223" y="534"/>
                    </a:lnTo>
                    <a:lnTo>
                      <a:pt x="2223" y="534"/>
                    </a:lnTo>
                    <a:lnTo>
                      <a:pt x="2224" y="535"/>
                    </a:lnTo>
                    <a:lnTo>
                      <a:pt x="2225" y="535"/>
                    </a:lnTo>
                    <a:lnTo>
                      <a:pt x="2225" y="535"/>
                    </a:lnTo>
                    <a:lnTo>
                      <a:pt x="2227" y="503"/>
                    </a:lnTo>
                    <a:lnTo>
                      <a:pt x="2227" y="503"/>
                    </a:lnTo>
                    <a:lnTo>
                      <a:pt x="2227" y="503"/>
                    </a:lnTo>
                    <a:lnTo>
                      <a:pt x="2229" y="503"/>
                    </a:lnTo>
                    <a:lnTo>
                      <a:pt x="2229" y="503"/>
                    </a:lnTo>
                    <a:lnTo>
                      <a:pt x="2229" y="365"/>
                    </a:lnTo>
                    <a:lnTo>
                      <a:pt x="2231" y="365"/>
                    </a:lnTo>
                    <a:lnTo>
                      <a:pt x="2231" y="365"/>
                    </a:lnTo>
                    <a:lnTo>
                      <a:pt x="2231" y="207"/>
                    </a:lnTo>
                    <a:lnTo>
                      <a:pt x="2232" y="207"/>
                    </a:lnTo>
                    <a:lnTo>
                      <a:pt x="2232" y="207"/>
                    </a:lnTo>
                    <a:lnTo>
                      <a:pt x="2234" y="131"/>
                    </a:lnTo>
                    <a:lnTo>
                      <a:pt x="2234" y="131"/>
                    </a:lnTo>
                    <a:lnTo>
                      <a:pt x="2234" y="131"/>
                    </a:lnTo>
                    <a:lnTo>
                      <a:pt x="2236" y="131"/>
                    </a:lnTo>
                    <a:lnTo>
                      <a:pt x="2236" y="131"/>
                    </a:lnTo>
                    <a:lnTo>
                      <a:pt x="2236" y="85"/>
                    </a:lnTo>
                    <a:lnTo>
                      <a:pt x="2238" y="85"/>
                    </a:lnTo>
                    <a:lnTo>
                      <a:pt x="2238" y="85"/>
                    </a:lnTo>
                    <a:lnTo>
                      <a:pt x="2239" y="54"/>
                    </a:lnTo>
                    <a:lnTo>
                      <a:pt x="2239" y="54"/>
                    </a:lnTo>
                    <a:lnTo>
                      <a:pt x="2239" y="54"/>
                    </a:lnTo>
                    <a:lnTo>
                      <a:pt x="2241" y="72"/>
                    </a:lnTo>
                    <a:lnTo>
                      <a:pt x="2241" y="72"/>
                    </a:lnTo>
                    <a:lnTo>
                      <a:pt x="2241" y="72"/>
                    </a:lnTo>
                    <a:lnTo>
                      <a:pt x="2243" y="72"/>
                    </a:lnTo>
                    <a:lnTo>
                      <a:pt x="2243" y="72"/>
                    </a:lnTo>
                    <a:lnTo>
                      <a:pt x="2243" y="207"/>
                    </a:lnTo>
                    <a:lnTo>
                      <a:pt x="2245" y="207"/>
                    </a:lnTo>
                    <a:lnTo>
                      <a:pt x="2245" y="207"/>
                    </a:lnTo>
                    <a:lnTo>
                      <a:pt x="2246" y="254"/>
                    </a:lnTo>
                    <a:lnTo>
                      <a:pt x="2246" y="254"/>
                    </a:lnTo>
                    <a:lnTo>
                      <a:pt x="2246" y="254"/>
                    </a:lnTo>
                    <a:lnTo>
                      <a:pt x="2248" y="391"/>
                    </a:lnTo>
                    <a:lnTo>
                      <a:pt x="2248" y="391"/>
                    </a:lnTo>
                    <a:lnTo>
                      <a:pt x="2248" y="391"/>
                    </a:lnTo>
                    <a:lnTo>
                      <a:pt x="2250" y="391"/>
                    </a:lnTo>
                    <a:lnTo>
                      <a:pt x="2250" y="391"/>
                    </a:lnTo>
                    <a:lnTo>
                      <a:pt x="2250" y="474"/>
                    </a:lnTo>
                    <a:lnTo>
                      <a:pt x="2252" y="474"/>
                    </a:lnTo>
                    <a:lnTo>
                      <a:pt x="2252" y="474"/>
                    </a:lnTo>
                    <a:lnTo>
                      <a:pt x="2253" y="505"/>
                    </a:lnTo>
                    <a:lnTo>
                      <a:pt x="2254" y="505"/>
                    </a:lnTo>
                    <a:lnTo>
                      <a:pt x="2254" y="505"/>
                    </a:lnTo>
                    <a:lnTo>
                      <a:pt x="2255" y="508"/>
                    </a:lnTo>
                    <a:lnTo>
                      <a:pt x="2255" y="508"/>
                    </a:lnTo>
                    <a:lnTo>
                      <a:pt x="2255" y="508"/>
                    </a:lnTo>
                    <a:lnTo>
                      <a:pt x="2257" y="508"/>
                    </a:lnTo>
                    <a:lnTo>
                      <a:pt x="2257" y="508"/>
                    </a:lnTo>
                    <a:lnTo>
                      <a:pt x="2258" y="480"/>
                    </a:lnTo>
                    <a:lnTo>
                      <a:pt x="2259" y="480"/>
                    </a:lnTo>
                    <a:lnTo>
                      <a:pt x="2259" y="480"/>
                    </a:lnTo>
                    <a:lnTo>
                      <a:pt x="2260" y="432"/>
                    </a:lnTo>
                    <a:lnTo>
                      <a:pt x="2261" y="432"/>
                    </a:lnTo>
                    <a:lnTo>
                      <a:pt x="2261" y="432"/>
                    </a:lnTo>
                    <a:lnTo>
                      <a:pt x="2262" y="281"/>
                    </a:lnTo>
                    <a:lnTo>
                      <a:pt x="2262" y="281"/>
                    </a:lnTo>
                    <a:lnTo>
                      <a:pt x="2262" y="281"/>
                    </a:lnTo>
                    <a:lnTo>
                      <a:pt x="2264" y="281"/>
                    </a:lnTo>
                    <a:lnTo>
                      <a:pt x="2264" y="281"/>
                    </a:lnTo>
                    <a:lnTo>
                      <a:pt x="2265" y="206"/>
                    </a:lnTo>
                    <a:lnTo>
                      <a:pt x="2266" y="206"/>
                    </a:lnTo>
                    <a:lnTo>
                      <a:pt x="2266" y="206"/>
                    </a:lnTo>
                    <a:lnTo>
                      <a:pt x="2267" y="157"/>
                    </a:lnTo>
                    <a:lnTo>
                      <a:pt x="2268" y="157"/>
                    </a:lnTo>
                    <a:lnTo>
                      <a:pt x="2268" y="157"/>
                    </a:lnTo>
                    <a:lnTo>
                      <a:pt x="2269" y="131"/>
                    </a:lnTo>
                    <a:lnTo>
                      <a:pt x="2270" y="131"/>
                    </a:lnTo>
                    <a:lnTo>
                      <a:pt x="2270" y="131"/>
                    </a:lnTo>
                    <a:lnTo>
                      <a:pt x="2271" y="131"/>
                    </a:lnTo>
                    <a:lnTo>
                      <a:pt x="2271" y="131"/>
                    </a:lnTo>
                    <a:lnTo>
                      <a:pt x="2272" y="182"/>
                    </a:lnTo>
                    <a:lnTo>
                      <a:pt x="2273" y="182"/>
                    </a:lnTo>
                    <a:lnTo>
                      <a:pt x="2273" y="182"/>
                    </a:lnTo>
                    <a:lnTo>
                      <a:pt x="2274" y="293"/>
                    </a:lnTo>
                    <a:lnTo>
                      <a:pt x="2275" y="293"/>
                    </a:lnTo>
                    <a:lnTo>
                      <a:pt x="2275" y="293"/>
                    </a:lnTo>
                    <a:lnTo>
                      <a:pt x="2276" y="416"/>
                    </a:lnTo>
                    <a:lnTo>
                      <a:pt x="2277" y="416"/>
                    </a:lnTo>
                    <a:lnTo>
                      <a:pt x="2277" y="416"/>
                    </a:lnTo>
                    <a:lnTo>
                      <a:pt x="2278" y="416"/>
                    </a:lnTo>
                    <a:lnTo>
                      <a:pt x="2278" y="416"/>
                    </a:lnTo>
                    <a:lnTo>
                      <a:pt x="2279" y="475"/>
                    </a:lnTo>
                    <a:lnTo>
                      <a:pt x="2280" y="475"/>
                    </a:lnTo>
                    <a:lnTo>
                      <a:pt x="2280" y="475"/>
                    </a:lnTo>
                    <a:lnTo>
                      <a:pt x="2281" y="519"/>
                    </a:lnTo>
                    <a:lnTo>
                      <a:pt x="2282" y="519"/>
                    </a:lnTo>
                    <a:lnTo>
                      <a:pt x="2282" y="519"/>
                    </a:lnTo>
                    <a:lnTo>
                      <a:pt x="2283" y="536"/>
                    </a:lnTo>
                    <a:lnTo>
                      <a:pt x="2284" y="536"/>
                    </a:lnTo>
                    <a:lnTo>
                      <a:pt x="2284" y="536"/>
                    </a:lnTo>
                    <a:lnTo>
                      <a:pt x="2286" y="536"/>
                    </a:lnTo>
                    <a:lnTo>
                      <a:pt x="2286" y="536"/>
                    </a:lnTo>
                    <a:lnTo>
                      <a:pt x="2286" y="538"/>
                    </a:lnTo>
                    <a:lnTo>
                      <a:pt x="2287" y="538"/>
                    </a:lnTo>
                    <a:lnTo>
                      <a:pt x="2287" y="538"/>
                    </a:lnTo>
                    <a:lnTo>
                      <a:pt x="2288" y="539"/>
                    </a:lnTo>
                    <a:lnTo>
                      <a:pt x="2289" y="539"/>
                    </a:lnTo>
                    <a:lnTo>
                      <a:pt x="2289" y="539"/>
                    </a:lnTo>
                    <a:lnTo>
                      <a:pt x="2290" y="537"/>
                    </a:lnTo>
                    <a:lnTo>
                      <a:pt x="2291" y="537"/>
                    </a:lnTo>
                    <a:lnTo>
                      <a:pt x="2291" y="537"/>
                    </a:lnTo>
                    <a:lnTo>
                      <a:pt x="2293" y="537"/>
                    </a:lnTo>
                    <a:lnTo>
                      <a:pt x="2293" y="537"/>
                    </a:lnTo>
                    <a:lnTo>
                      <a:pt x="2293" y="533"/>
                    </a:lnTo>
                    <a:lnTo>
                      <a:pt x="2294" y="533"/>
                    </a:lnTo>
                    <a:lnTo>
                      <a:pt x="2294" y="533"/>
                    </a:lnTo>
                    <a:lnTo>
                      <a:pt x="2295" y="534"/>
                    </a:lnTo>
                    <a:lnTo>
                      <a:pt x="2296" y="534"/>
                    </a:lnTo>
                    <a:lnTo>
                      <a:pt x="2296" y="534"/>
                    </a:lnTo>
                    <a:lnTo>
                      <a:pt x="2298" y="536"/>
                    </a:lnTo>
                    <a:lnTo>
                      <a:pt x="2298" y="536"/>
                    </a:lnTo>
                    <a:lnTo>
                      <a:pt x="2298" y="536"/>
                    </a:lnTo>
                    <a:lnTo>
                      <a:pt x="2300" y="536"/>
                    </a:lnTo>
                    <a:lnTo>
                      <a:pt x="2300" y="536"/>
                    </a:lnTo>
                    <a:lnTo>
                      <a:pt x="2300" y="537"/>
                    </a:lnTo>
                    <a:lnTo>
                      <a:pt x="2302" y="537"/>
                    </a:lnTo>
                    <a:lnTo>
                      <a:pt x="2302" y="537"/>
                    </a:lnTo>
                    <a:lnTo>
                      <a:pt x="2302" y="536"/>
                    </a:lnTo>
                    <a:lnTo>
                      <a:pt x="2303" y="536"/>
                    </a:lnTo>
                    <a:lnTo>
                      <a:pt x="2303" y="536"/>
                    </a:lnTo>
                    <a:lnTo>
                      <a:pt x="2305" y="537"/>
                    </a:lnTo>
                    <a:lnTo>
                      <a:pt x="2305" y="537"/>
                    </a:lnTo>
                    <a:lnTo>
                      <a:pt x="2305" y="537"/>
                    </a:lnTo>
                    <a:lnTo>
                      <a:pt x="2307" y="537"/>
                    </a:lnTo>
                    <a:lnTo>
                      <a:pt x="2307" y="537"/>
                    </a:lnTo>
                    <a:lnTo>
                      <a:pt x="2307" y="536"/>
                    </a:lnTo>
                    <a:lnTo>
                      <a:pt x="2309" y="536"/>
                    </a:lnTo>
                    <a:lnTo>
                      <a:pt x="2309" y="536"/>
                    </a:lnTo>
                    <a:lnTo>
                      <a:pt x="2309" y="537"/>
                    </a:lnTo>
                    <a:lnTo>
                      <a:pt x="2310" y="537"/>
                    </a:lnTo>
                    <a:lnTo>
                      <a:pt x="2310" y="537"/>
                    </a:lnTo>
                    <a:lnTo>
                      <a:pt x="2312" y="537"/>
                    </a:lnTo>
                    <a:lnTo>
                      <a:pt x="2312" y="537"/>
                    </a:lnTo>
                    <a:lnTo>
                      <a:pt x="2312" y="537"/>
                    </a:lnTo>
                    <a:lnTo>
                      <a:pt x="2314" y="537"/>
                    </a:lnTo>
                    <a:lnTo>
                      <a:pt x="2314" y="537"/>
                    </a:lnTo>
                    <a:lnTo>
                      <a:pt x="2316" y="537"/>
                    </a:lnTo>
                    <a:lnTo>
                      <a:pt x="2316" y="537"/>
                    </a:lnTo>
                    <a:lnTo>
                      <a:pt x="2317" y="539"/>
                    </a:lnTo>
                    <a:lnTo>
                      <a:pt x="2317" y="539"/>
                    </a:lnTo>
                    <a:lnTo>
                      <a:pt x="2317" y="539"/>
                    </a:lnTo>
                    <a:lnTo>
                      <a:pt x="2319" y="540"/>
                    </a:lnTo>
                    <a:lnTo>
                      <a:pt x="2319" y="540"/>
                    </a:lnTo>
                    <a:lnTo>
                      <a:pt x="2319" y="540"/>
                    </a:lnTo>
                    <a:lnTo>
                      <a:pt x="2321" y="540"/>
                    </a:lnTo>
                    <a:lnTo>
                      <a:pt x="2321" y="540"/>
                    </a:lnTo>
                    <a:lnTo>
                      <a:pt x="2323" y="540"/>
                    </a:lnTo>
                    <a:lnTo>
                      <a:pt x="2323" y="540"/>
                    </a:lnTo>
                    <a:lnTo>
                      <a:pt x="2325" y="540"/>
                    </a:lnTo>
                    <a:lnTo>
                      <a:pt x="2325" y="540"/>
                    </a:lnTo>
                    <a:lnTo>
                      <a:pt x="2326" y="541"/>
                    </a:lnTo>
                    <a:lnTo>
                      <a:pt x="2326" y="541"/>
                    </a:lnTo>
                    <a:lnTo>
                      <a:pt x="2326" y="541"/>
                    </a:lnTo>
                    <a:lnTo>
                      <a:pt x="2328" y="541"/>
                    </a:lnTo>
                    <a:lnTo>
                      <a:pt x="2328" y="541"/>
                    </a:lnTo>
                    <a:lnTo>
                      <a:pt x="2329" y="542"/>
                    </a:lnTo>
                    <a:lnTo>
                      <a:pt x="2330" y="542"/>
                    </a:lnTo>
                    <a:lnTo>
                      <a:pt x="2330" y="542"/>
                    </a:lnTo>
                    <a:lnTo>
                      <a:pt x="2331" y="547"/>
                    </a:lnTo>
                    <a:lnTo>
                      <a:pt x="2332" y="547"/>
                    </a:lnTo>
                    <a:lnTo>
                      <a:pt x="2332" y="547"/>
                    </a:lnTo>
                    <a:lnTo>
                      <a:pt x="2333" y="550"/>
                    </a:lnTo>
                    <a:lnTo>
                      <a:pt x="2333" y="550"/>
                    </a:lnTo>
                    <a:lnTo>
                      <a:pt x="2333" y="550"/>
                    </a:lnTo>
                    <a:lnTo>
                      <a:pt x="2335" y="550"/>
                    </a:lnTo>
                    <a:lnTo>
                      <a:pt x="2335" y="550"/>
                    </a:lnTo>
                    <a:lnTo>
                      <a:pt x="2336" y="552"/>
                    </a:lnTo>
                    <a:lnTo>
                      <a:pt x="2337" y="552"/>
                    </a:lnTo>
                    <a:lnTo>
                      <a:pt x="2337" y="552"/>
                    </a:lnTo>
                    <a:lnTo>
                      <a:pt x="2339" y="552"/>
                    </a:lnTo>
                    <a:lnTo>
                      <a:pt x="2339" y="552"/>
                    </a:lnTo>
                    <a:lnTo>
                      <a:pt x="2341" y="552"/>
                    </a:lnTo>
                    <a:lnTo>
                      <a:pt x="2341" y="552"/>
                    </a:lnTo>
                    <a:lnTo>
                      <a:pt x="2342" y="552"/>
                    </a:lnTo>
                    <a:lnTo>
                      <a:pt x="2342" y="552"/>
                    </a:lnTo>
                    <a:lnTo>
                      <a:pt x="2344" y="552"/>
                    </a:lnTo>
                    <a:lnTo>
                      <a:pt x="2344" y="552"/>
                    </a:lnTo>
                    <a:lnTo>
                      <a:pt x="2346" y="552"/>
                    </a:lnTo>
                    <a:lnTo>
                      <a:pt x="2346" y="552"/>
                    </a:lnTo>
                    <a:lnTo>
                      <a:pt x="2348" y="552"/>
                    </a:lnTo>
                    <a:lnTo>
                      <a:pt x="2348" y="552"/>
                    </a:lnTo>
                    <a:lnTo>
                      <a:pt x="2349" y="552"/>
                    </a:lnTo>
                    <a:lnTo>
                      <a:pt x="2349" y="552"/>
                    </a:lnTo>
                    <a:lnTo>
                      <a:pt x="2350" y="549"/>
                    </a:lnTo>
                    <a:lnTo>
                      <a:pt x="2351" y="549"/>
                    </a:lnTo>
                    <a:lnTo>
                      <a:pt x="2351" y="549"/>
                    </a:lnTo>
                    <a:lnTo>
                      <a:pt x="2352" y="543"/>
                    </a:lnTo>
                    <a:lnTo>
                      <a:pt x="2353" y="543"/>
                    </a:lnTo>
                    <a:lnTo>
                      <a:pt x="2353" y="543"/>
                    </a:lnTo>
                    <a:lnTo>
                      <a:pt x="2354" y="542"/>
                    </a:lnTo>
                    <a:lnTo>
                      <a:pt x="2355" y="542"/>
                    </a:lnTo>
                    <a:lnTo>
                      <a:pt x="2355" y="542"/>
                    </a:lnTo>
                    <a:lnTo>
                      <a:pt x="2357" y="542"/>
                    </a:lnTo>
                    <a:lnTo>
                      <a:pt x="2357" y="542"/>
                    </a:lnTo>
                    <a:lnTo>
                      <a:pt x="2357" y="545"/>
                    </a:lnTo>
                    <a:lnTo>
                      <a:pt x="2358" y="545"/>
                    </a:lnTo>
                    <a:lnTo>
                      <a:pt x="2358" y="545"/>
                    </a:lnTo>
                    <a:lnTo>
                      <a:pt x="2359" y="548"/>
                    </a:lnTo>
                    <a:lnTo>
                      <a:pt x="2360" y="548"/>
                    </a:lnTo>
                    <a:lnTo>
                      <a:pt x="2360" y="548"/>
                    </a:lnTo>
                    <a:lnTo>
                      <a:pt x="2361" y="550"/>
                    </a:lnTo>
                    <a:lnTo>
                      <a:pt x="2362" y="550"/>
                    </a:lnTo>
                    <a:lnTo>
                      <a:pt x="2362" y="550"/>
                    </a:lnTo>
                    <a:lnTo>
                      <a:pt x="2364" y="550"/>
                    </a:lnTo>
                    <a:lnTo>
                      <a:pt x="2364" y="550"/>
                    </a:lnTo>
                    <a:lnTo>
                      <a:pt x="2365" y="550"/>
                    </a:lnTo>
                    <a:lnTo>
                      <a:pt x="2365" y="550"/>
                    </a:lnTo>
                    <a:lnTo>
                      <a:pt x="2366" y="551"/>
                    </a:lnTo>
                    <a:lnTo>
                      <a:pt x="2367" y="551"/>
                    </a:lnTo>
                    <a:lnTo>
                      <a:pt x="2367" y="551"/>
                    </a:lnTo>
                    <a:lnTo>
                      <a:pt x="2369" y="551"/>
                    </a:lnTo>
                    <a:lnTo>
                      <a:pt x="2369" y="551"/>
                    </a:lnTo>
                    <a:lnTo>
                      <a:pt x="2371" y="551"/>
                    </a:lnTo>
                    <a:lnTo>
                      <a:pt x="2371" y="551"/>
                    </a:lnTo>
                    <a:lnTo>
                      <a:pt x="2372" y="551"/>
                    </a:lnTo>
                    <a:lnTo>
                      <a:pt x="2372" y="551"/>
                    </a:lnTo>
                    <a:lnTo>
                      <a:pt x="2373" y="550"/>
                    </a:lnTo>
                    <a:lnTo>
                      <a:pt x="2374" y="550"/>
                    </a:lnTo>
                    <a:lnTo>
                      <a:pt x="2374" y="550"/>
                    </a:lnTo>
                    <a:lnTo>
                      <a:pt x="2376" y="546"/>
                    </a:lnTo>
                    <a:lnTo>
                      <a:pt x="2376" y="546"/>
                    </a:lnTo>
                    <a:lnTo>
                      <a:pt x="2376" y="546"/>
                    </a:lnTo>
                    <a:lnTo>
                      <a:pt x="2378" y="546"/>
                    </a:lnTo>
                    <a:lnTo>
                      <a:pt x="2378" y="546"/>
                    </a:lnTo>
                    <a:lnTo>
                      <a:pt x="2378" y="542"/>
                    </a:lnTo>
                    <a:lnTo>
                      <a:pt x="2380" y="542"/>
                    </a:lnTo>
                    <a:lnTo>
                      <a:pt x="2380" y="542"/>
                    </a:lnTo>
                    <a:lnTo>
                      <a:pt x="2380" y="538"/>
                    </a:lnTo>
                    <a:lnTo>
                      <a:pt x="2381" y="538"/>
                    </a:lnTo>
                    <a:lnTo>
                      <a:pt x="2381" y="538"/>
                    </a:lnTo>
                    <a:lnTo>
                      <a:pt x="2383" y="539"/>
                    </a:lnTo>
                    <a:lnTo>
                      <a:pt x="2383" y="539"/>
                    </a:lnTo>
                    <a:lnTo>
                      <a:pt x="2383" y="539"/>
                    </a:lnTo>
                    <a:lnTo>
                      <a:pt x="2385" y="539"/>
                    </a:lnTo>
                    <a:lnTo>
                      <a:pt x="2385" y="539"/>
                    </a:lnTo>
                    <a:lnTo>
                      <a:pt x="2385" y="542"/>
                    </a:lnTo>
                    <a:lnTo>
                      <a:pt x="2387" y="542"/>
                    </a:lnTo>
                    <a:lnTo>
                      <a:pt x="2387" y="542"/>
                    </a:lnTo>
                    <a:lnTo>
                      <a:pt x="2388" y="544"/>
                    </a:lnTo>
                    <a:lnTo>
                      <a:pt x="2388" y="544"/>
                    </a:lnTo>
                    <a:lnTo>
                      <a:pt x="2388" y="544"/>
                    </a:lnTo>
                    <a:lnTo>
                      <a:pt x="2390" y="545"/>
                    </a:lnTo>
                    <a:lnTo>
                      <a:pt x="2390" y="545"/>
                    </a:lnTo>
                    <a:lnTo>
                      <a:pt x="2390" y="545"/>
                    </a:lnTo>
                    <a:lnTo>
                      <a:pt x="2392" y="545"/>
                    </a:lnTo>
                    <a:lnTo>
                      <a:pt x="2392" y="545"/>
                    </a:lnTo>
                    <a:lnTo>
                      <a:pt x="2392" y="546"/>
                    </a:lnTo>
                    <a:lnTo>
                      <a:pt x="2394" y="546"/>
                    </a:lnTo>
                    <a:lnTo>
                      <a:pt x="2394" y="546"/>
                    </a:lnTo>
                    <a:lnTo>
                      <a:pt x="2395" y="545"/>
                    </a:lnTo>
                    <a:lnTo>
                      <a:pt x="2396" y="545"/>
                    </a:lnTo>
                    <a:lnTo>
                      <a:pt x="2396" y="545"/>
                    </a:lnTo>
                    <a:lnTo>
                      <a:pt x="2397" y="545"/>
                    </a:lnTo>
                    <a:lnTo>
                      <a:pt x="2397" y="545"/>
                    </a:lnTo>
                    <a:lnTo>
                      <a:pt x="2399" y="545"/>
                    </a:lnTo>
                    <a:lnTo>
                      <a:pt x="2399" y="545"/>
                    </a:lnTo>
                    <a:lnTo>
                      <a:pt x="2401" y="545"/>
                    </a:lnTo>
                    <a:lnTo>
                      <a:pt x="2401" y="545"/>
                    </a:lnTo>
                    <a:lnTo>
                      <a:pt x="2402" y="541"/>
                    </a:lnTo>
                    <a:lnTo>
                      <a:pt x="2403" y="541"/>
                    </a:lnTo>
                    <a:lnTo>
                      <a:pt x="2403" y="541"/>
                    </a:lnTo>
                    <a:lnTo>
                      <a:pt x="2404" y="537"/>
                    </a:lnTo>
                    <a:lnTo>
                      <a:pt x="2404" y="537"/>
                    </a:lnTo>
                    <a:lnTo>
                      <a:pt x="2404" y="537"/>
                    </a:lnTo>
                    <a:lnTo>
                      <a:pt x="2406" y="537"/>
                    </a:lnTo>
                    <a:lnTo>
                      <a:pt x="2406" y="537"/>
                    </a:lnTo>
                    <a:lnTo>
                      <a:pt x="2407" y="535"/>
                    </a:lnTo>
                    <a:lnTo>
                      <a:pt x="2408" y="535"/>
                    </a:lnTo>
                    <a:lnTo>
                      <a:pt x="2408" y="535"/>
                    </a:lnTo>
                    <a:lnTo>
                      <a:pt x="2409" y="533"/>
                    </a:lnTo>
                    <a:lnTo>
                      <a:pt x="2410" y="533"/>
                    </a:lnTo>
                    <a:lnTo>
                      <a:pt x="2410" y="533"/>
                    </a:lnTo>
                    <a:lnTo>
                      <a:pt x="2412" y="533"/>
                    </a:lnTo>
                    <a:lnTo>
                      <a:pt x="2412" y="533"/>
                    </a:lnTo>
                    <a:lnTo>
                      <a:pt x="2413" y="533"/>
                    </a:lnTo>
                    <a:lnTo>
                      <a:pt x="2413" y="533"/>
                    </a:lnTo>
                    <a:lnTo>
                      <a:pt x="2414" y="539"/>
                    </a:lnTo>
                    <a:lnTo>
                      <a:pt x="2415" y="539"/>
                    </a:lnTo>
                    <a:lnTo>
                      <a:pt x="2415" y="539"/>
                    </a:lnTo>
                    <a:lnTo>
                      <a:pt x="2416" y="541"/>
                    </a:lnTo>
                    <a:lnTo>
                      <a:pt x="2417" y="541"/>
                    </a:lnTo>
                    <a:lnTo>
                      <a:pt x="2417" y="541"/>
                    </a:lnTo>
                    <a:lnTo>
                      <a:pt x="2418" y="542"/>
                    </a:lnTo>
                    <a:lnTo>
                      <a:pt x="2419" y="542"/>
                    </a:lnTo>
                    <a:lnTo>
                      <a:pt x="2419" y="542"/>
                    </a:lnTo>
                    <a:lnTo>
                      <a:pt x="2420" y="542"/>
                    </a:lnTo>
                    <a:lnTo>
                      <a:pt x="2420" y="542"/>
                    </a:lnTo>
                    <a:lnTo>
                      <a:pt x="2421" y="543"/>
                    </a:lnTo>
                    <a:lnTo>
                      <a:pt x="2422" y="543"/>
                    </a:lnTo>
                    <a:lnTo>
                      <a:pt x="2422" y="543"/>
                    </a:lnTo>
                    <a:lnTo>
                      <a:pt x="2424" y="543"/>
                    </a:lnTo>
                    <a:lnTo>
                      <a:pt x="2424" y="543"/>
                    </a:lnTo>
                    <a:lnTo>
                      <a:pt x="2425" y="541"/>
                    </a:lnTo>
                    <a:lnTo>
                      <a:pt x="2426" y="541"/>
                    </a:lnTo>
                    <a:lnTo>
                      <a:pt x="2426" y="541"/>
                    </a:lnTo>
                    <a:lnTo>
                      <a:pt x="2427" y="541"/>
                    </a:lnTo>
                    <a:lnTo>
                      <a:pt x="2427" y="541"/>
                    </a:lnTo>
                    <a:lnTo>
                      <a:pt x="2428" y="538"/>
                    </a:lnTo>
                    <a:lnTo>
                      <a:pt x="2429" y="538"/>
                    </a:lnTo>
                    <a:lnTo>
                      <a:pt x="2429" y="538"/>
                    </a:lnTo>
                    <a:lnTo>
                      <a:pt x="2430" y="537"/>
                    </a:lnTo>
                    <a:lnTo>
                      <a:pt x="2431" y="537"/>
                    </a:lnTo>
                    <a:lnTo>
                      <a:pt x="2431" y="537"/>
                    </a:lnTo>
                    <a:lnTo>
                      <a:pt x="2432" y="535"/>
                    </a:lnTo>
                    <a:lnTo>
                      <a:pt x="2433" y="535"/>
                    </a:lnTo>
                    <a:lnTo>
                      <a:pt x="2433" y="535"/>
                    </a:lnTo>
                    <a:lnTo>
                      <a:pt x="2435" y="535"/>
                    </a:lnTo>
                    <a:lnTo>
                      <a:pt x="2435" y="535"/>
                    </a:lnTo>
                    <a:lnTo>
                      <a:pt x="2435" y="534"/>
                    </a:lnTo>
                    <a:lnTo>
                      <a:pt x="2436" y="534"/>
                    </a:lnTo>
                    <a:lnTo>
                      <a:pt x="2436" y="534"/>
                    </a:lnTo>
                    <a:lnTo>
                      <a:pt x="2437" y="538"/>
                    </a:lnTo>
                    <a:lnTo>
                      <a:pt x="2438" y="538"/>
                    </a:lnTo>
                    <a:lnTo>
                      <a:pt x="2438" y="538"/>
                    </a:lnTo>
                    <a:lnTo>
                      <a:pt x="2439" y="541"/>
                    </a:lnTo>
                    <a:lnTo>
                      <a:pt x="2440" y="541"/>
                    </a:lnTo>
                    <a:lnTo>
                      <a:pt x="2440" y="541"/>
                    </a:lnTo>
                    <a:lnTo>
                      <a:pt x="2442" y="541"/>
                    </a:lnTo>
                    <a:lnTo>
                      <a:pt x="2442" y="541"/>
                    </a:lnTo>
                    <a:lnTo>
                      <a:pt x="2442" y="541"/>
                    </a:lnTo>
                    <a:lnTo>
                      <a:pt x="2443" y="541"/>
                    </a:lnTo>
                    <a:lnTo>
                      <a:pt x="2443" y="541"/>
                    </a:lnTo>
                    <a:lnTo>
                      <a:pt x="2444" y="541"/>
                    </a:lnTo>
                    <a:lnTo>
                      <a:pt x="2445" y="541"/>
                    </a:lnTo>
                    <a:lnTo>
                      <a:pt x="2445" y="541"/>
                    </a:lnTo>
                    <a:lnTo>
                      <a:pt x="2447" y="541"/>
                    </a:lnTo>
                    <a:lnTo>
                      <a:pt x="2447" y="541"/>
                    </a:lnTo>
                    <a:lnTo>
                      <a:pt x="2447" y="541"/>
                    </a:lnTo>
                    <a:lnTo>
                      <a:pt x="2449" y="541"/>
                    </a:lnTo>
                    <a:lnTo>
                      <a:pt x="2449" y="541"/>
                    </a:lnTo>
                    <a:lnTo>
                      <a:pt x="2451" y="541"/>
                    </a:lnTo>
                    <a:lnTo>
                      <a:pt x="2451" y="541"/>
                    </a:lnTo>
                    <a:lnTo>
                      <a:pt x="2452" y="541"/>
                    </a:lnTo>
                    <a:lnTo>
                      <a:pt x="2452" y="541"/>
                    </a:lnTo>
                    <a:lnTo>
                      <a:pt x="2454" y="542"/>
                    </a:lnTo>
                    <a:lnTo>
                      <a:pt x="2454" y="542"/>
                    </a:lnTo>
                    <a:lnTo>
                      <a:pt x="2454" y="542"/>
                    </a:lnTo>
                    <a:lnTo>
                      <a:pt x="2456" y="542"/>
                    </a:lnTo>
                    <a:lnTo>
                      <a:pt x="2456" y="542"/>
                    </a:lnTo>
                    <a:lnTo>
                      <a:pt x="2458" y="542"/>
                    </a:lnTo>
                    <a:lnTo>
                      <a:pt x="2458" y="542"/>
                    </a:lnTo>
                    <a:lnTo>
                      <a:pt x="2459" y="541"/>
                    </a:lnTo>
                    <a:lnTo>
                      <a:pt x="2459" y="541"/>
                    </a:lnTo>
                    <a:lnTo>
                      <a:pt x="2459" y="541"/>
                    </a:lnTo>
                    <a:lnTo>
                      <a:pt x="2461" y="541"/>
                    </a:lnTo>
                    <a:lnTo>
                      <a:pt x="2461" y="541"/>
                    </a:lnTo>
                    <a:lnTo>
                      <a:pt x="2461" y="541"/>
                    </a:lnTo>
                    <a:lnTo>
                      <a:pt x="2463" y="541"/>
                    </a:lnTo>
                    <a:lnTo>
                      <a:pt x="2463" y="541"/>
                    </a:lnTo>
                    <a:lnTo>
                      <a:pt x="2465" y="541"/>
                    </a:lnTo>
                    <a:lnTo>
                      <a:pt x="2465" y="541"/>
                    </a:lnTo>
                    <a:lnTo>
                      <a:pt x="2466" y="540"/>
                    </a:lnTo>
                    <a:lnTo>
                      <a:pt x="2467" y="540"/>
                    </a:lnTo>
                    <a:lnTo>
                      <a:pt x="2467" y="540"/>
                    </a:lnTo>
                    <a:lnTo>
                      <a:pt x="2468" y="540"/>
                    </a:lnTo>
                    <a:lnTo>
                      <a:pt x="2468" y="540"/>
                    </a:lnTo>
                    <a:lnTo>
                      <a:pt x="2470" y="540"/>
                    </a:lnTo>
                    <a:lnTo>
                      <a:pt x="2470" y="540"/>
                    </a:lnTo>
                    <a:lnTo>
                      <a:pt x="2471" y="539"/>
                    </a:lnTo>
                    <a:lnTo>
                      <a:pt x="2472" y="539"/>
                    </a:lnTo>
                    <a:lnTo>
                      <a:pt x="2472" y="539"/>
                    </a:lnTo>
                    <a:lnTo>
                      <a:pt x="2474" y="539"/>
                    </a:lnTo>
                    <a:lnTo>
                      <a:pt x="2474" y="539"/>
                    </a:lnTo>
                    <a:lnTo>
                      <a:pt x="2475" y="539"/>
                    </a:lnTo>
                    <a:lnTo>
                      <a:pt x="2475" y="539"/>
                    </a:lnTo>
                    <a:lnTo>
                      <a:pt x="2477" y="539"/>
                    </a:lnTo>
                    <a:lnTo>
                      <a:pt x="2477" y="539"/>
                    </a:lnTo>
                    <a:lnTo>
                      <a:pt x="2478" y="538"/>
                    </a:lnTo>
                    <a:lnTo>
                      <a:pt x="2479" y="538"/>
                    </a:lnTo>
                    <a:lnTo>
                      <a:pt x="2479" y="538"/>
                    </a:lnTo>
                    <a:lnTo>
                      <a:pt x="2480" y="537"/>
                    </a:lnTo>
                    <a:lnTo>
                      <a:pt x="2481" y="537"/>
                    </a:lnTo>
                    <a:lnTo>
                      <a:pt x="2481" y="537"/>
                    </a:lnTo>
                    <a:lnTo>
                      <a:pt x="2483" y="537"/>
                    </a:lnTo>
                    <a:lnTo>
                      <a:pt x="2483" y="537"/>
                    </a:lnTo>
                    <a:lnTo>
                      <a:pt x="2484" y="537"/>
                    </a:lnTo>
                    <a:lnTo>
                      <a:pt x="2484" y="537"/>
                    </a:lnTo>
                    <a:lnTo>
                      <a:pt x="2485" y="537"/>
                    </a:lnTo>
                    <a:lnTo>
                      <a:pt x="2486" y="537"/>
                    </a:lnTo>
                    <a:lnTo>
                      <a:pt x="2486" y="537"/>
                    </a:lnTo>
                    <a:lnTo>
                      <a:pt x="2487" y="537"/>
                    </a:lnTo>
                    <a:lnTo>
                      <a:pt x="2488" y="537"/>
                    </a:lnTo>
                    <a:lnTo>
                      <a:pt x="2488" y="537"/>
                    </a:lnTo>
                    <a:lnTo>
                      <a:pt x="2489" y="537"/>
                    </a:lnTo>
                    <a:lnTo>
                      <a:pt x="2490" y="537"/>
                    </a:lnTo>
                    <a:lnTo>
                      <a:pt x="2490" y="537"/>
                    </a:lnTo>
                    <a:lnTo>
                      <a:pt x="2491" y="537"/>
                    </a:lnTo>
                    <a:lnTo>
                      <a:pt x="2491" y="537"/>
                    </a:lnTo>
                    <a:lnTo>
                      <a:pt x="2493" y="537"/>
                    </a:lnTo>
                    <a:lnTo>
                      <a:pt x="2493" y="537"/>
                    </a:lnTo>
                    <a:lnTo>
                      <a:pt x="2494" y="536"/>
                    </a:lnTo>
                    <a:lnTo>
                      <a:pt x="2495" y="536"/>
                    </a:lnTo>
                    <a:lnTo>
                      <a:pt x="2495" y="536"/>
                    </a:lnTo>
                    <a:lnTo>
                      <a:pt x="2497" y="536"/>
                    </a:lnTo>
                    <a:lnTo>
                      <a:pt x="2497" y="536"/>
                    </a:lnTo>
                    <a:lnTo>
                      <a:pt x="2498" y="536"/>
                    </a:lnTo>
                    <a:lnTo>
                      <a:pt x="2498" y="536"/>
                    </a:lnTo>
                    <a:lnTo>
                      <a:pt x="2499" y="535"/>
                    </a:lnTo>
                    <a:lnTo>
                      <a:pt x="2500" y="535"/>
                    </a:lnTo>
                    <a:lnTo>
                      <a:pt x="2500" y="535"/>
                    </a:lnTo>
                    <a:lnTo>
                      <a:pt x="2501" y="534"/>
                    </a:lnTo>
                    <a:lnTo>
                      <a:pt x="2502" y="534"/>
                    </a:lnTo>
                    <a:lnTo>
                      <a:pt x="2502" y="534"/>
                    </a:lnTo>
                    <a:lnTo>
                      <a:pt x="2504" y="534"/>
                    </a:lnTo>
                    <a:lnTo>
                      <a:pt x="2504" y="534"/>
                    </a:lnTo>
                    <a:lnTo>
                      <a:pt x="2506" y="534"/>
                    </a:lnTo>
                    <a:lnTo>
                      <a:pt x="2506" y="534"/>
                    </a:lnTo>
                    <a:lnTo>
                      <a:pt x="2507" y="534"/>
                    </a:lnTo>
                    <a:lnTo>
                      <a:pt x="2507" y="534"/>
                    </a:lnTo>
                    <a:lnTo>
                      <a:pt x="2509" y="534"/>
                    </a:lnTo>
                    <a:lnTo>
                      <a:pt x="2509" y="534"/>
                    </a:lnTo>
                    <a:lnTo>
                      <a:pt x="2511" y="534"/>
                    </a:lnTo>
                    <a:lnTo>
                      <a:pt x="2511" y="534"/>
                    </a:lnTo>
                    <a:lnTo>
                      <a:pt x="2513" y="534"/>
                    </a:lnTo>
                    <a:lnTo>
                      <a:pt x="2513" y="534"/>
                    </a:lnTo>
                    <a:lnTo>
                      <a:pt x="2513" y="533"/>
                    </a:lnTo>
                    <a:lnTo>
                      <a:pt x="2514" y="533"/>
                    </a:lnTo>
                    <a:lnTo>
                      <a:pt x="2514" y="533"/>
                    </a:lnTo>
                    <a:lnTo>
                      <a:pt x="2516" y="533"/>
                    </a:lnTo>
                    <a:lnTo>
                      <a:pt x="2516" y="533"/>
                    </a:lnTo>
                    <a:lnTo>
                      <a:pt x="2518" y="533"/>
                    </a:lnTo>
                    <a:lnTo>
                      <a:pt x="2518" y="533"/>
                    </a:lnTo>
                    <a:lnTo>
                      <a:pt x="2520" y="533"/>
                    </a:lnTo>
                    <a:lnTo>
                      <a:pt x="2520" y="533"/>
                    </a:lnTo>
                    <a:lnTo>
                      <a:pt x="2522" y="533"/>
                    </a:lnTo>
                    <a:lnTo>
                      <a:pt x="2522" y="533"/>
                    </a:lnTo>
                    <a:lnTo>
                      <a:pt x="2523" y="533"/>
                    </a:lnTo>
                    <a:lnTo>
                      <a:pt x="2523" y="533"/>
                    </a:lnTo>
                    <a:lnTo>
                      <a:pt x="2525" y="531"/>
                    </a:lnTo>
                    <a:lnTo>
                      <a:pt x="2525" y="531"/>
                    </a:lnTo>
                    <a:lnTo>
                      <a:pt x="2525" y="531"/>
                    </a:lnTo>
                    <a:lnTo>
                      <a:pt x="2527" y="531"/>
                    </a:lnTo>
                    <a:lnTo>
                      <a:pt x="2527" y="531"/>
                    </a:lnTo>
                    <a:lnTo>
                      <a:pt x="2527" y="529"/>
                    </a:lnTo>
                    <a:lnTo>
                      <a:pt x="2529" y="529"/>
                    </a:lnTo>
                    <a:lnTo>
                      <a:pt x="2529" y="529"/>
                    </a:lnTo>
                    <a:lnTo>
                      <a:pt x="2530" y="526"/>
                    </a:lnTo>
                    <a:lnTo>
                      <a:pt x="2530" y="526"/>
                    </a:lnTo>
                    <a:lnTo>
                      <a:pt x="2530" y="526"/>
                    </a:lnTo>
                    <a:lnTo>
                      <a:pt x="2532" y="526"/>
                    </a:lnTo>
                    <a:lnTo>
                      <a:pt x="2532" y="526"/>
                    </a:lnTo>
                    <a:lnTo>
                      <a:pt x="2532" y="526"/>
                    </a:lnTo>
                    <a:lnTo>
                      <a:pt x="2534" y="526"/>
                    </a:lnTo>
                    <a:lnTo>
                      <a:pt x="2534" y="526"/>
                    </a:lnTo>
                    <a:lnTo>
                      <a:pt x="2534" y="526"/>
                    </a:lnTo>
                    <a:lnTo>
                      <a:pt x="2536" y="526"/>
                    </a:lnTo>
                    <a:lnTo>
                      <a:pt x="2536" y="526"/>
                    </a:lnTo>
                    <a:lnTo>
                      <a:pt x="2538" y="526"/>
                    </a:lnTo>
                    <a:lnTo>
                      <a:pt x="2538" y="526"/>
                    </a:lnTo>
                    <a:lnTo>
                      <a:pt x="2539" y="527"/>
                    </a:lnTo>
                    <a:lnTo>
                      <a:pt x="2539" y="527"/>
                    </a:lnTo>
                    <a:lnTo>
                      <a:pt x="2539" y="527"/>
                    </a:lnTo>
                    <a:lnTo>
                      <a:pt x="2541" y="527"/>
                    </a:lnTo>
                    <a:lnTo>
                      <a:pt x="2541" y="527"/>
                    </a:lnTo>
                    <a:lnTo>
                      <a:pt x="2542" y="529"/>
                    </a:lnTo>
                    <a:lnTo>
                      <a:pt x="2543" y="529"/>
                    </a:lnTo>
                    <a:lnTo>
                      <a:pt x="2543" y="529"/>
                    </a:lnTo>
                    <a:lnTo>
                      <a:pt x="2544" y="531"/>
                    </a:lnTo>
                    <a:lnTo>
                      <a:pt x="2545" y="531"/>
                    </a:lnTo>
                    <a:lnTo>
                      <a:pt x="2545" y="531"/>
                    </a:lnTo>
                    <a:lnTo>
                      <a:pt x="2546" y="533"/>
                    </a:lnTo>
                    <a:lnTo>
                      <a:pt x="2546" y="533"/>
                    </a:lnTo>
                    <a:lnTo>
                      <a:pt x="2546" y="533"/>
                    </a:lnTo>
                    <a:lnTo>
                      <a:pt x="2548" y="533"/>
                    </a:lnTo>
                    <a:lnTo>
                      <a:pt x="2548" y="533"/>
                    </a:lnTo>
                    <a:lnTo>
                      <a:pt x="2550" y="533"/>
                    </a:lnTo>
                    <a:lnTo>
                      <a:pt x="2550" y="533"/>
                    </a:lnTo>
                    <a:lnTo>
                      <a:pt x="2551" y="533"/>
                    </a:lnTo>
                    <a:lnTo>
                      <a:pt x="2552" y="533"/>
                    </a:lnTo>
                    <a:lnTo>
                      <a:pt x="2552" y="533"/>
                    </a:lnTo>
                    <a:lnTo>
                      <a:pt x="2553" y="532"/>
                    </a:lnTo>
                    <a:lnTo>
                      <a:pt x="2553" y="532"/>
                    </a:lnTo>
                    <a:lnTo>
                      <a:pt x="2553" y="532"/>
                    </a:lnTo>
                    <a:lnTo>
                      <a:pt x="2555" y="532"/>
                    </a:lnTo>
                    <a:lnTo>
                      <a:pt x="2555" y="532"/>
                    </a:lnTo>
                    <a:lnTo>
                      <a:pt x="2556" y="527"/>
                    </a:lnTo>
                    <a:lnTo>
                      <a:pt x="2557" y="527"/>
                    </a:lnTo>
                    <a:lnTo>
                      <a:pt x="2557" y="527"/>
                    </a:lnTo>
                    <a:lnTo>
                      <a:pt x="2559" y="527"/>
                    </a:lnTo>
                    <a:lnTo>
                      <a:pt x="2559" y="527"/>
                    </a:lnTo>
                    <a:lnTo>
                      <a:pt x="2560" y="526"/>
                    </a:lnTo>
                    <a:lnTo>
                      <a:pt x="2561" y="526"/>
                    </a:lnTo>
                    <a:lnTo>
                      <a:pt x="2561" y="526"/>
                    </a:lnTo>
                    <a:lnTo>
                      <a:pt x="2562" y="526"/>
                    </a:lnTo>
                    <a:lnTo>
                      <a:pt x="2562" y="526"/>
                    </a:lnTo>
                    <a:lnTo>
                      <a:pt x="2564" y="526"/>
                    </a:lnTo>
                    <a:lnTo>
                      <a:pt x="2564" y="526"/>
                    </a:lnTo>
                    <a:lnTo>
                      <a:pt x="2565" y="527"/>
                    </a:lnTo>
                    <a:lnTo>
                      <a:pt x="2566" y="527"/>
                    </a:lnTo>
                    <a:lnTo>
                      <a:pt x="2566" y="527"/>
                    </a:lnTo>
                    <a:lnTo>
                      <a:pt x="2567" y="528"/>
                    </a:lnTo>
                    <a:lnTo>
                      <a:pt x="2568" y="528"/>
                    </a:lnTo>
                    <a:lnTo>
                      <a:pt x="2568" y="528"/>
                    </a:lnTo>
                    <a:lnTo>
                      <a:pt x="2569" y="528"/>
                    </a:lnTo>
                    <a:lnTo>
                      <a:pt x="2569" y="528"/>
                    </a:lnTo>
                    <a:lnTo>
                      <a:pt x="2570" y="530"/>
                    </a:lnTo>
                    <a:lnTo>
                      <a:pt x="2571" y="530"/>
                    </a:lnTo>
                    <a:lnTo>
                      <a:pt x="2571" y="530"/>
                    </a:lnTo>
                    <a:lnTo>
                      <a:pt x="2572" y="531"/>
                    </a:lnTo>
                    <a:lnTo>
                      <a:pt x="2573" y="531"/>
                    </a:lnTo>
                    <a:lnTo>
                      <a:pt x="2573" y="531"/>
                    </a:lnTo>
                    <a:lnTo>
                      <a:pt x="2574" y="532"/>
                    </a:lnTo>
                    <a:lnTo>
                      <a:pt x="2575" y="532"/>
                    </a:lnTo>
                    <a:lnTo>
                      <a:pt x="2575" y="532"/>
                    </a:lnTo>
                    <a:lnTo>
                      <a:pt x="2577" y="532"/>
                    </a:lnTo>
                    <a:lnTo>
                      <a:pt x="2577" y="532"/>
                    </a:lnTo>
                    <a:lnTo>
                      <a:pt x="2578" y="532"/>
                    </a:lnTo>
                    <a:lnTo>
                      <a:pt x="2578" y="532"/>
                    </a:lnTo>
                    <a:lnTo>
                      <a:pt x="2579" y="533"/>
                    </a:lnTo>
                    <a:lnTo>
                      <a:pt x="2580" y="533"/>
                    </a:lnTo>
                    <a:lnTo>
                      <a:pt x="2580" y="533"/>
                    </a:lnTo>
                    <a:lnTo>
                      <a:pt x="2581" y="532"/>
                    </a:lnTo>
                    <a:lnTo>
                      <a:pt x="2582" y="532"/>
                    </a:lnTo>
                    <a:lnTo>
                      <a:pt x="2582" y="532"/>
                    </a:lnTo>
                    <a:lnTo>
                      <a:pt x="2584" y="532"/>
                    </a:lnTo>
                    <a:lnTo>
                      <a:pt x="2584" y="532"/>
                    </a:lnTo>
                    <a:lnTo>
                      <a:pt x="2584" y="529"/>
                    </a:lnTo>
                    <a:lnTo>
                      <a:pt x="2585" y="529"/>
                    </a:lnTo>
                    <a:lnTo>
                      <a:pt x="2585" y="529"/>
                    </a:lnTo>
                    <a:lnTo>
                      <a:pt x="2586" y="527"/>
                    </a:lnTo>
                    <a:lnTo>
                      <a:pt x="2587" y="527"/>
                    </a:lnTo>
                    <a:lnTo>
                      <a:pt x="2587" y="527"/>
                    </a:lnTo>
                    <a:lnTo>
                      <a:pt x="2589" y="526"/>
                    </a:lnTo>
                    <a:lnTo>
                      <a:pt x="2589" y="526"/>
                    </a:lnTo>
                    <a:lnTo>
                      <a:pt x="2589" y="526"/>
                    </a:lnTo>
                    <a:lnTo>
                      <a:pt x="2591" y="526"/>
                    </a:lnTo>
                    <a:lnTo>
                      <a:pt x="2591" y="526"/>
                    </a:lnTo>
                    <a:lnTo>
                      <a:pt x="2591" y="527"/>
                    </a:lnTo>
                    <a:lnTo>
                      <a:pt x="2593" y="527"/>
                    </a:lnTo>
                    <a:lnTo>
                      <a:pt x="2593" y="527"/>
                    </a:lnTo>
                    <a:lnTo>
                      <a:pt x="2594" y="527"/>
                    </a:lnTo>
                    <a:lnTo>
                      <a:pt x="2594" y="527"/>
                    </a:lnTo>
                    <a:lnTo>
                      <a:pt x="2596" y="528"/>
                    </a:lnTo>
                    <a:lnTo>
                      <a:pt x="2596" y="528"/>
                    </a:lnTo>
                    <a:lnTo>
                      <a:pt x="2596" y="528"/>
                    </a:lnTo>
                    <a:lnTo>
                      <a:pt x="2598" y="528"/>
                    </a:lnTo>
                    <a:lnTo>
                      <a:pt x="2598" y="528"/>
                    </a:lnTo>
                    <a:lnTo>
                      <a:pt x="2598" y="530"/>
                    </a:lnTo>
                    <a:lnTo>
                      <a:pt x="2600" y="530"/>
                    </a:lnTo>
                    <a:lnTo>
                      <a:pt x="2600" y="530"/>
                    </a:lnTo>
                    <a:lnTo>
                      <a:pt x="2601" y="531"/>
                    </a:lnTo>
                    <a:lnTo>
                      <a:pt x="2601" y="531"/>
                    </a:lnTo>
                    <a:lnTo>
                      <a:pt x="2601" y="531"/>
                    </a:lnTo>
                    <a:lnTo>
                      <a:pt x="2603" y="531"/>
                    </a:lnTo>
                    <a:lnTo>
                      <a:pt x="2603" y="531"/>
                    </a:lnTo>
                    <a:lnTo>
                      <a:pt x="2605" y="531"/>
                    </a:lnTo>
                    <a:lnTo>
                      <a:pt x="2605" y="531"/>
                    </a:lnTo>
                    <a:lnTo>
                      <a:pt x="2605" y="532"/>
                    </a:lnTo>
                    <a:lnTo>
                      <a:pt x="2607" y="532"/>
                    </a:lnTo>
                    <a:lnTo>
                      <a:pt x="2607" y="532"/>
                    </a:lnTo>
                    <a:lnTo>
                      <a:pt x="2609" y="532"/>
                    </a:lnTo>
                    <a:lnTo>
                      <a:pt x="2609" y="532"/>
                    </a:lnTo>
                    <a:lnTo>
                      <a:pt x="2610" y="530"/>
                    </a:lnTo>
                    <a:lnTo>
                      <a:pt x="2610" y="530"/>
                    </a:lnTo>
                    <a:lnTo>
                      <a:pt x="2610" y="530"/>
                    </a:lnTo>
                    <a:lnTo>
                      <a:pt x="2612" y="530"/>
                    </a:lnTo>
                    <a:lnTo>
                      <a:pt x="2612" y="530"/>
                    </a:lnTo>
                    <a:lnTo>
                      <a:pt x="2612" y="528"/>
                    </a:lnTo>
                    <a:lnTo>
                      <a:pt x="2614" y="528"/>
                    </a:lnTo>
                    <a:lnTo>
                      <a:pt x="2614" y="528"/>
                    </a:lnTo>
                    <a:lnTo>
                      <a:pt x="2616" y="528"/>
                    </a:lnTo>
                    <a:lnTo>
                      <a:pt x="2616" y="528"/>
                    </a:lnTo>
                    <a:lnTo>
                      <a:pt x="2617" y="526"/>
                    </a:lnTo>
                    <a:lnTo>
                      <a:pt x="2617" y="526"/>
                    </a:lnTo>
                    <a:lnTo>
                      <a:pt x="2617" y="526"/>
                    </a:lnTo>
                    <a:lnTo>
                      <a:pt x="2619" y="526"/>
                    </a:lnTo>
                    <a:lnTo>
                      <a:pt x="2619" y="526"/>
                    </a:lnTo>
                    <a:lnTo>
                      <a:pt x="2621" y="526"/>
                    </a:lnTo>
                    <a:lnTo>
                      <a:pt x="2621" y="526"/>
                    </a:lnTo>
                    <a:lnTo>
                      <a:pt x="2622" y="527"/>
                    </a:lnTo>
                    <a:lnTo>
                      <a:pt x="2623" y="527"/>
                    </a:lnTo>
                    <a:lnTo>
                      <a:pt x="2623" y="527"/>
                    </a:lnTo>
                    <a:lnTo>
                      <a:pt x="2624" y="527"/>
                    </a:lnTo>
                    <a:lnTo>
                      <a:pt x="2624" y="527"/>
                    </a:lnTo>
                    <a:lnTo>
                      <a:pt x="2626" y="527"/>
                    </a:lnTo>
                    <a:lnTo>
                      <a:pt x="2626" y="527"/>
                    </a:lnTo>
                    <a:lnTo>
                      <a:pt x="2627" y="528"/>
                    </a:lnTo>
                    <a:lnTo>
                      <a:pt x="2628" y="528"/>
                    </a:lnTo>
                    <a:lnTo>
                      <a:pt x="2628" y="528"/>
                    </a:lnTo>
                    <a:lnTo>
                      <a:pt x="2629" y="531"/>
                    </a:lnTo>
                    <a:lnTo>
                      <a:pt x="2630" y="531"/>
                    </a:lnTo>
                    <a:lnTo>
                      <a:pt x="2630" y="531"/>
                    </a:lnTo>
                    <a:lnTo>
                      <a:pt x="2632" y="531"/>
                    </a:lnTo>
                    <a:lnTo>
                      <a:pt x="2632" y="531"/>
                    </a:lnTo>
                    <a:lnTo>
                      <a:pt x="2633" y="531"/>
                    </a:lnTo>
                    <a:lnTo>
                      <a:pt x="2633" y="531"/>
                    </a:lnTo>
                    <a:lnTo>
                      <a:pt x="2634" y="532"/>
                    </a:lnTo>
                    <a:lnTo>
                      <a:pt x="2635" y="532"/>
                    </a:lnTo>
                    <a:lnTo>
                      <a:pt x="2635" y="532"/>
                    </a:lnTo>
                    <a:lnTo>
                      <a:pt x="2636" y="531"/>
                    </a:lnTo>
                    <a:lnTo>
                      <a:pt x="2637" y="531"/>
                    </a:lnTo>
                    <a:lnTo>
                      <a:pt x="2637" y="531"/>
                    </a:lnTo>
                    <a:lnTo>
                      <a:pt x="2638" y="532"/>
                    </a:lnTo>
                    <a:lnTo>
                      <a:pt x="2639" y="532"/>
                    </a:lnTo>
                    <a:lnTo>
                      <a:pt x="2639" y="532"/>
                    </a:lnTo>
                    <a:lnTo>
                      <a:pt x="2640" y="532"/>
                    </a:lnTo>
                    <a:lnTo>
                      <a:pt x="2640" y="532"/>
                    </a:lnTo>
                    <a:lnTo>
                      <a:pt x="2641" y="528"/>
                    </a:lnTo>
                    <a:lnTo>
                      <a:pt x="2642" y="528"/>
                    </a:lnTo>
                    <a:lnTo>
                      <a:pt x="2642" y="528"/>
                    </a:lnTo>
                    <a:lnTo>
                      <a:pt x="2643" y="526"/>
                    </a:lnTo>
                    <a:lnTo>
                      <a:pt x="2644" y="526"/>
                    </a:lnTo>
                    <a:lnTo>
                      <a:pt x="2644" y="526"/>
                    </a:lnTo>
                    <a:lnTo>
                      <a:pt x="2645" y="526"/>
                    </a:lnTo>
                    <a:lnTo>
                      <a:pt x="2646" y="526"/>
                    </a:lnTo>
                    <a:lnTo>
                      <a:pt x="2646" y="526"/>
                    </a:lnTo>
                    <a:lnTo>
                      <a:pt x="2648" y="526"/>
                    </a:lnTo>
                    <a:lnTo>
                      <a:pt x="2648" y="526"/>
                    </a:lnTo>
                    <a:lnTo>
                      <a:pt x="2649" y="526"/>
                    </a:lnTo>
                    <a:lnTo>
                      <a:pt x="2649" y="526"/>
                    </a:lnTo>
                    <a:lnTo>
                      <a:pt x="2651" y="526"/>
                    </a:lnTo>
                    <a:lnTo>
                      <a:pt x="2651" y="526"/>
                    </a:lnTo>
                    <a:lnTo>
                      <a:pt x="2652" y="526"/>
                    </a:lnTo>
                    <a:lnTo>
                      <a:pt x="2653" y="526"/>
                    </a:lnTo>
                    <a:lnTo>
                      <a:pt x="2653" y="526"/>
                    </a:lnTo>
                    <a:lnTo>
                      <a:pt x="2655" y="526"/>
                    </a:lnTo>
                    <a:lnTo>
                      <a:pt x="2655" y="526"/>
                    </a:lnTo>
                    <a:lnTo>
                      <a:pt x="2655" y="527"/>
                    </a:lnTo>
                    <a:lnTo>
                      <a:pt x="2656" y="527"/>
                    </a:lnTo>
                    <a:lnTo>
                      <a:pt x="2656" y="527"/>
                    </a:lnTo>
                    <a:lnTo>
                      <a:pt x="2657" y="529"/>
                    </a:lnTo>
                    <a:lnTo>
                      <a:pt x="2658" y="529"/>
                    </a:lnTo>
                    <a:lnTo>
                      <a:pt x="2658" y="529"/>
                    </a:lnTo>
                    <a:lnTo>
                      <a:pt x="2660" y="530"/>
                    </a:lnTo>
                    <a:lnTo>
                      <a:pt x="2660" y="530"/>
                    </a:lnTo>
                    <a:lnTo>
                      <a:pt x="2660" y="530"/>
                    </a:lnTo>
                    <a:lnTo>
                      <a:pt x="2662" y="530"/>
                    </a:lnTo>
                    <a:lnTo>
                      <a:pt x="2662" y="530"/>
                    </a:lnTo>
                    <a:lnTo>
                      <a:pt x="2662" y="531"/>
                    </a:lnTo>
                    <a:lnTo>
                      <a:pt x="2664" y="531"/>
                    </a:lnTo>
                    <a:lnTo>
                      <a:pt x="2664" y="531"/>
                    </a:lnTo>
                    <a:lnTo>
                      <a:pt x="2665" y="531"/>
                    </a:lnTo>
                    <a:lnTo>
                      <a:pt x="2665" y="531"/>
                    </a:lnTo>
                    <a:lnTo>
                      <a:pt x="2667" y="531"/>
                    </a:lnTo>
                    <a:lnTo>
                      <a:pt x="2667" y="531"/>
                    </a:lnTo>
                    <a:lnTo>
                      <a:pt x="2669" y="531"/>
                    </a:lnTo>
                    <a:lnTo>
                      <a:pt x="2669" y="531"/>
                    </a:lnTo>
                    <a:lnTo>
                      <a:pt x="2669" y="530"/>
                    </a:lnTo>
                    <a:lnTo>
                      <a:pt x="2671" y="530"/>
                    </a:lnTo>
                    <a:lnTo>
                      <a:pt x="2671" y="530"/>
                    </a:lnTo>
                    <a:lnTo>
                      <a:pt x="2671" y="528"/>
                    </a:lnTo>
                    <a:lnTo>
                      <a:pt x="2672" y="528"/>
                    </a:lnTo>
                    <a:lnTo>
                      <a:pt x="2672" y="528"/>
                    </a:lnTo>
                    <a:lnTo>
                      <a:pt x="2674" y="526"/>
                    </a:lnTo>
                    <a:lnTo>
                      <a:pt x="2674" y="526"/>
                    </a:lnTo>
                    <a:lnTo>
                      <a:pt x="2674" y="526"/>
                    </a:lnTo>
                    <a:lnTo>
                      <a:pt x="2676" y="526"/>
                    </a:lnTo>
                    <a:lnTo>
                      <a:pt x="2676" y="526"/>
                    </a:lnTo>
                    <a:lnTo>
                      <a:pt x="2676" y="526"/>
                    </a:lnTo>
                    <a:lnTo>
                      <a:pt x="2678" y="526"/>
                    </a:lnTo>
                    <a:lnTo>
                      <a:pt x="2678" y="526"/>
                    </a:lnTo>
                    <a:lnTo>
                      <a:pt x="2679" y="526"/>
                    </a:lnTo>
                    <a:lnTo>
                      <a:pt x="2679" y="526"/>
                    </a:lnTo>
                    <a:lnTo>
                      <a:pt x="2681" y="526"/>
                    </a:lnTo>
                    <a:lnTo>
                      <a:pt x="2681" y="526"/>
                    </a:lnTo>
                    <a:lnTo>
                      <a:pt x="2681" y="526"/>
                    </a:lnTo>
                    <a:lnTo>
                      <a:pt x="2683" y="526"/>
                    </a:lnTo>
                    <a:lnTo>
                      <a:pt x="2683" y="526"/>
                    </a:lnTo>
                    <a:lnTo>
                      <a:pt x="2685" y="526"/>
                    </a:lnTo>
                    <a:lnTo>
                      <a:pt x="2685" y="526"/>
                    </a:lnTo>
                    <a:lnTo>
                      <a:pt x="2686" y="527"/>
                    </a:lnTo>
                    <a:lnTo>
                      <a:pt x="2687" y="527"/>
                    </a:lnTo>
                    <a:lnTo>
                      <a:pt x="2687" y="527"/>
                    </a:lnTo>
                    <a:lnTo>
                      <a:pt x="2688" y="529"/>
                    </a:lnTo>
                    <a:lnTo>
                      <a:pt x="2688" y="529"/>
                    </a:lnTo>
                    <a:lnTo>
                      <a:pt x="2688" y="529"/>
                    </a:lnTo>
                    <a:lnTo>
                      <a:pt x="2690" y="529"/>
                    </a:lnTo>
                    <a:lnTo>
                      <a:pt x="2690" y="529"/>
                    </a:lnTo>
                    <a:lnTo>
                      <a:pt x="2691" y="530"/>
                    </a:lnTo>
                    <a:lnTo>
                      <a:pt x="2692" y="530"/>
                    </a:lnTo>
                    <a:lnTo>
                      <a:pt x="2692" y="530"/>
                    </a:lnTo>
                    <a:lnTo>
                      <a:pt x="2694" y="530"/>
                    </a:lnTo>
                    <a:lnTo>
                      <a:pt x="2694" y="530"/>
                    </a:lnTo>
                    <a:lnTo>
                      <a:pt x="2695" y="531"/>
                    </a:lnTo>
                    <a:lnTo>
                      <a:pt x="2695" y="531"/>
                    </a:lnTo>
                    <a:lnTo>
                      <a:pt x="2695" y="531"/>
                    </a:lnTo>
                    <a:lnTo>
                      <a:pt x="2697" y="531"/>
                    </a:lnTo>
                    <a:lnTo>
                      <a:pt x="2697" y="531"/>
                    </a:lnTo>
                    <a:lnTo>
                      <a:pt x="2698" y="530"/>
                    </a:lnTo>
                    <a:lnTo>
                      <a:pt x="2699" y="530"/>
                    </a:lnTo>
                    <a:lnTo>
                      <a:pt x="2699" y="530"/>
                    </a:lnTo>
                    <a:lnTo>
                      <a:pt x="2700" y="530"/>
                    </a:lnTo>
                    <a:lnTo>
                      <a:pt x="2701" y="530"/>
                    </a:lnTo>
                    <a:lnTo>
                      <a:pt x="2701" y="530"/>
                    </a:lnTo>
                    <a:lnTo>
                      <a:pt x="2702" y="529"/>
                    </a:lnTo>
                    <a:lnTo>
                      <a:pt x="2703" y="529"/>
                    </a:lnTo>
                    <a:lnTo>
                      <a:pt x="2703" y="529"/>
                    </a:lnTo>
                    <a:lnTo>
                      <a:pt x="2704" y="529"/>
                    </a:lnTo>
                    <a:lnTo>
                      <a:pt x="2704" y="529"/>
                    </a:lnTo>
                    <a:lnTo>
                      <a:pt x="2705" y="527"/>
                    </a:lnTo>
                    <a:lnTo>
                      <a:pt x="2706" y="527"/>
                    </a:lnTo>
                    <a:lnTo>
                      <a:pt x="2706" y="527"/>
                    </a:lnTo>
                    <a:lnTo>
                      <a:pt x="2708" y="527"/>
                    </a:lnTo>
                    <a:lnTo>
                      <a:pt x="2708" y="527"/>
                    </a:lnTo>
                    <a:lnTo>
                      <a:pt x="2709" y="528"/>
                    </a:lnTo>
                    <a:lnTo>
                      <a:pt x="2710" y="528"/>
                    </a:lnTo>
                    <a:lnTo>
                      <a:pt x="2710" y="528"/>
                    </a:lnTo>
                    <a:lnTo>
                      <a:pt x="2711" y="528"/>
                    </a:lnTo>
                    <a:lnTo>
                      <a:pt x="2711" y="528"/>
                    </a:lnTo>
                    <a:lnTo>
                      <a:pt x="2712" y="529"/>
                    </a:lnTo>
                    <a:lnTo>
                      <a:pt x="2713" y="529"/>
                    </a:lnTo>
                    <a:lnTo>
                      <a:pt x="2713" y="529"/>
                    </a:lnTo>
                    <a:lnTo>
                      <a:pt x="2715" y="529"/>
                    </a:lnTo>
                    <a:lnTo>
                      <a:pt x="2715" y="529"/>
                    </a:lnTo>
                    <a:lnTo>
                      <a:pt x="2717" y="529"/>
                    </a:lnTo>
                    <a:lnTo>
                      <a:pt x="2717" y="529"/>
                    </a:lnTo>
                    <a:lnTo>
                      <a:pt x="2719" y="529"/>
                    </a:lnTo>
                    <a:lnTo>
                      <a:pt x="2719" y="529"/>
                    </a:lnTo>
                    <a:lnTo>
                      <a:pt x="2719" y="530"/>
                    </a:lnTo>
                    <a:lnTo>
                      <a:pt x="2720" y="530"/>
                    </a:lnTo>
                    <a:lnTo>
                      <a:pt x="2720" y="530"/>
                    </a:lnTo>
                    <a:lnTo>
                      <a:pt x="2722" y="530"/>
                    </a:lnTo>
                    <a:lnTo>
                      <a:pt x="2722" y="530"/>
                    </a:lnTo>
                    <a:lnTo>
                      <a:pt x="2724" y="530"/>
                    </a:lnTo>
                    <a:lnTo>
                      <a:pt x="2724" y="530"/>
                    </a:lnTo>
                    <a:lnTo>
                      <a:pt x="2726" y="530"/>
                    </a:lnTo>
                    <a:lnTo>
                      <a:pt x="2726" y="530"/>
                    </a:lnTo>
                    <a:lnTo>
                      <a:pt x="2727" y="530"/>
                    </a:lnTo>
                    <a:lnTo>
                      <a:pt x="2727" y="530"/>
                    </a:lnTo>
                    <a:lnTo>
                      <a:pt x="2728" y="529"/>
                    </a:lnTo>
                    <a:lnTo>
                      <a:pt x="2729" y="529"/>
                    </a:lnTo>
                    <a:lnTo>
                      <a:pt x="2729" y="529"/>
                    </a:lnTo>
                    <a:lnTo>
                      <a:pt x="2731" y="530"/>
                    </a:lnTo>
                    <a:lnTo>
                      <a:pt x="2731" y="530"/>
                    </a:lnTo>
                    <a:lnTo>
                      <a:pt x="2731" y="530"/>
                    </a:lnTo>
                    <a:lnTo>
                      <a:pt x="2733" y="530"/>
                    </a:lnTo>
                    <a:lnTo>
                      <a:pt x="2733" y="530"/>
                    </a:lnTo>
                    <a:lnTo>
                      <a:pt x="2733" y="529"/>
                    </a:lnTo>
                    <a:lnTo>
                      <a:pt x="2734" y="529"/>
                    </a:lnTo>
                    <a:lnTo>
                      <a:pt x="2734" y="529"/>
                    </a:lnTo>
                    <a:lnTo>
                      <a:pt x="2736" y="529"/>
                    </a:lnTo>
                    <a:lnTo>
                      <a:pt x="2736" y="529"/>
                    </a:lnTo>
                    <a:lnTo>
                      <a:pt x="2738" y="529"/>
                    </a:lnTo>
                    <a:lnTo>
                      <a:pt x="2738" y="529"/>
                    </a:lnTo>
                    <a:lnTo>
                      <a:pt x="2740" y="529"/>
                    </a:lnTo>
                    <a:lnTo>
                      <a:pt x="2740" y="529"/>
                    </a:lnTo>
                    <a:lnTo>
                      <a:pt x="2742" y="529"/>
                    </a:lnTo>
                    <a:lnTo>
                      <a:pt x="2742" y="529"/>
                    </a:lnTo>
                    <a:lnTo>
                      <a:pt x="2743" y="529"/>
                    </a:lnTo>
                    <a:lnTo>
                      <a:pt x="2743" y="529"/>
                    </a:lnTo>
                    <a:lnTo>
                      <a:pt x="2745" y="529"/>
                    </a:lnTo>
                    <a:lnTo>
                      <a:pt x="2745" y="529"/>
                    </a:lnTo>
                    <a:lnTo>
                      <a:pt x="2747" y="529"/>
                    </a:lnTo>
                    <a:lnTo>
                      <a:pt x="2747" y="529"/>
                    </a:lnTo>
                    <a:lnTo>
                      <a:pt x="2749" y="529"/>
                    </a:lnTo>
                    <a:lnTo>
                      <a:pt x="2749" y="529"/>
                    </a:lnTo>
                    <a:lnTo>
                      <a:pt x="2750" y="529"/>
                    </a:lnTo>
                    <a:lnTo>
                      <a:pt x="2750" y="529"/>
                    </a:lnTo>
                    <a:lnTo>
                      <a:pt x="2752" y="529"/>
                    </a:lnTo>
                    <a:lnTo>
                      <a:pt x="2752" y="529"/>
                    </a:lnTo>
                    <a:lnTo>
                      <a:pt x="2754" y="529"/>
                    </a:lnTo>
                    <a:lnTo>
                      <a:pt x="2754" y="529"/>
                    </a:lnTo>
                    <a:lnTo>
                      <a:pt x="2756" y="529"/>
                    </a:lnTo>
                    <a:lnTo>
                      <a:pt x="2756" y="529"/>
                    </a:lnTo>
                    <a:lnTo>
                      <a:pt x="2758" y="529"/>
                    </a:lnTo>
                    <a:lnTo>
                      <a:pt x="2758" y="529"/>
                    </a:lnTo>
                    <a:lnTo>
                      <a:pt x="2759" y="529"/>
                    </a:lnTo>
                    <a:lnTo>
                      <a:pt x="2759" y="529"/>
                    </a:lnTo>
                    <a:lnTo>
                      <a:pt x="2761" y="529"/>
                    </a:lnTo>
                    <a:lnTo>
                      <a:pt x="2761" y="529"/>
                    </a:lnTo>
                    <a:lnTo>
                      <a:pt x="2762" y="528"/>
                    </a:lnTo>
                    <a:lnTo>
                      <a:pt x="2763" y="528"/>
                    </a:lnTo>
                    <a:lnTo>
                      <a:pt x="2763" y="528"/>
                    </a:lnTo>
                    <a:lnTo>
                      <a:pt x="2764" y="514"/>
                    </a:lnTo>
                    <a:lnTo>
                      <a:pt x="2765" y="514"/>
                    </a:lnTo>
                    <a:lnTo>
                      <a:pt x="2765" y="514"/>
                    </a:lnTo>
                    <a:lnTo>
                      <a:pt x="2766" y="413"/>
                    </a:lnTo>
                    <a:lnTo>
                      <a:pt x="2766" y="413"/>
                    </a:lnTo>
                    <a:lnTo>
                      <a:pt x="2766" y="413"/>
                    </a:lnTo>
                    <a:lnTo>
                      <a:pt x="2768" y="413"/>
                    </a:lnTo>
                    <a:lnTo>
                      <a:pt x="2768" y="413"/>
                    </a:lnTo>
                    <a:lnTo>
                      <a:pt x="2769" y="319"/>
                    </a:lnTo>
                    <a:lnTo>
                      <a:pt x="2770" y="319"/>
                    </a:lnTo>
                    <a:lnTo>
                      <a:pt x="2770" y="319"/>
                    </a:lnTo>
                    <a:lnTo>
                      <a:pt x="2771" y="230"/>
                    </a:lnTo>
                    <a:lnTo>
                      <a:pt x="2772" y="230"/>
                    </a:lnTo>
                    <a:lnTo>
                      <a:pt x="2772" y="230"/>
                    </a:lnTo>
                    <a:lnTo>
                      <a:pt x="2773" y="127"/>
                    </a:lnTo>
                    <a:lnTo>
                      <a:pt x="2774" y="127"/>
                    </a:lnTo>
                    <a:lnTo>
                      <a:pt x="2774" y="127"/>
                    </a:lnTo>
                    <a:lnTo>
                      <a:pt x="2775" y="127"/>
                    </a:lnTo>
                    <a:lnTo>
                      <a:pt x="2775" y="127"/>
                    </a:lnTo>
                    <a:lnTo>
                      <a:pt x="2776" y="71"/>
                    </a:lnTo>
                    <a:lnTo>
                      <a:pt x="2777" y="71"/>
                    </a:lnTo>
                    <a:lnTo>
                      <a:pt x="2777" y="71"/>
                    </a:lnTo>
                    <a:lnTo>
                      <a:pt x="2778" y="43"/>
                    </a:lnTo>
                    <a:lnTo>
                      <a:pt x="2779" y="43"/>
                    </a:lnTo>
                    <a:lnTo>
                      <a:pt x="2779" y="43"/>
                    </a:lnTo>
                    <a:lnTo>
                      <a:pt x="2780" y="75"/>
                    </a:lnTo>
                    <a:lnTo>
                      <a:pt x="2781" y="75"/>
                    </a:lnTo>
                    <a:lnTo>
                      <a:pt x="2781" y="75"/>
                    </a:lnTo>
                    <a:lnTo>
                      <a:pt x="2782" y="75"/>
                    </a:lnTo>
                    <a:lnTo>
                      <a:pt x="2782" y="75"/>
                    </a:lnTo>
                    <a:lnTo>
                      <a:pt x="2783" y="153"/>
                    </a:lnTo>
                    <a:lnTo>
                      <a:pt x="2784" y="153"/>
                    </a:lnTo>
                    <a:lnTo>
                      <a:pt x="2784" y="153"/>
                    </a:lnTo>
                    <a:lnTo>
                      <a:pt x="2785" y="325"/>
                    </a:lnTo>
                    <a:lnTo>
                      <a:pt x="2786" y="325"/>
                    </a:lnTo>
                    <a:lnTo>
                      <a:pt x="2786" y="325"/>
                    </a:lnTo>
                    <a:lnTo>
                      <a:pt x="2787" y="360"/>
                    </a:lnTo>
                    <a:lnTo>
                      <a:pt x="2788" y="360"/>
                    </a:lnTo>
                    <a:lnTo>
                      <a:pt x="2788" y="360"/>
                    </a:lnTo>
                    <a:lnTo>
                      <a:pt x="2790" y="360"/>
                    </a:lnTo>
                    <a:lnTo>
                      <a:pt x="2790" y="360"/>
                    </a:lnTo>
                    <a:lnTo>
                      <a:pt x="2790" y="449"/>
                    </a:lnTo>
                    <a:lnTo>
                      <a:pt x="2791" y="449"/>
                    </a:lnTo>
                    <a:lnTo>
                      <a:pt x="2791" y="449"/>
                    </a:lnTo>
                    <a:lnTo>
                      <a:pt x="2792" y="465"/>
                    </a:lnTo>
                    <a:lnTo>
                      <a:pt x="2793" y="465"/>
                    </a:lnTo>
                    <a:lnTo>
                      <a:pt x="2793" y="465"/>
                    </a:lnTo>
                    <a:lnTo>
                      <a:pt x="2794" y="455"/>
                    </a:lnTo>
                    <a:lnTo>
                      <a:pt x="2795" y="455"/>
                    </a:lnTo>
                    <a:lnTo>
                      <a:pt x="2795" y="455"/>
                    </a:lnTo>
                    <a:lnTo>
                      <a:pt x="2797" y="455"/>
                    </a:lnTo>
                    <a:lnTo>
                      <a:pt x="2797" y="455"/>
                    </a:lnTo>
                    <a:lnTo>
                      <a:pt x="2797" y="413"/>
                    </a:lnTo>
                    <a:lnTo>
                      <a:pt x="2798" y="413"/>
                    </a:lnTo>
                    <a:lnTo>
                      <a:pt x="2798" y="413"/>
                    </a:lnTo>
                    <a:lnTo>
                      <a:pt x="2799" y="346"/>
                    </a:lnTo>
                    <a:lnTo>
                      <a:pt x="2800" y="346"/>
                    </a:lnTo>
                    <a:lnTo>
                      <a:pt x="2800" y="346"/>
                    </a:lnTo>
                    <a:lnTo>
                      <a:pt x="2801" y="220"/>
                    </a:lnTo>
                    <a:lnTo>
                      <a:pt x="2802" y="220"/>
                    </a:lnTo>
                    <a:lnTo>
                      <a:pt x="2802" y="220"/>
                    </a:lnTo>
                    <a:lnTo>
                      <a:pt x="2804" y="220"/>
                    </a:lnTo>
                    <a:lnTo>
                      <a:pt x="2804" y="220"/>
                    </a:lnTo>
                    <a:lnTo>
                      <a:pt x="2804" y="146"/>
                    </a:lnTo>
                    <a:lnTo>
                      <a:pt x="2805" y="146"/>
                    </a:lnTo>
                    <a:lnTo>
                      <a:pt x="2805" y="146"/>
                    </a:lnTo>
                    <a:lnTo>
                      <a:pt x="2806" y="117"/>
                    </a:lnTo>
                    <a:lnTo>
                      <a:pt x="2807" y="117"/>
                    </a:lnTo>
                    <a:lnTo>
                      <a:pt x="2807" y="117"/>
                    </a:lnTo>
                    <a:lnTo>
                      <a:pt x="2809" y="154"/>
                    </a:lnTo>
                    <a:lnTo>
                      <a:pt x="2809" y="154"/>
                    </a:lnTo>
                    <a:lnTo>
                      <a:pt x="2809" y="154"/>
                    </a:lnTo>
                    <a:lnTo>
                      <a:pt x="2811" y="154"/>
                    </a:lnTo>
                    <a:lnTo>
                      <a:pt x="2811" y="154"/>
                    </a:lnTo>
                    <a:lnTo>
                      <a:pt x="2811" y="216"/>
                    </a:lnTo>
                    <a:lnTo>
                      <a:pt x="2813" y="216"/>
                    </a:lnTo>
                    <a:lnTo>
                      <a:pt x="2813" y="216"/>
                    </a:lnTo>
                    <a:lnTo>
                      <a:pt x="2813" y="316"/>
                    </a:lnTo>
                    <a:lnTo>
                      <a:pt x="2814" y="316"/>
                    </a:lnTo>
                    <a:lnTo>
                      <a:pt x="2814" y="316"/>
                    </a:lnTo>
                    <a:lnTo>
                      <a:pt x="2816" y="490"/>
                    </a:lnTo>
                    <a:lnTo>
                      <a:pt x="2816" y="490"/>
                    </a:lnTo>
                    <a:lnTo>
                      <a:pt x="2816" y="490"/>
                    </a:lnTo>
                    <a:lnTo>
                      <a:pt x="2818" y="490"/>
                    </a:lnTo>
                    <a:lnTo>
                      <a:pt x="2818" y="490"/>
                    </a:lnTo>
                    <a:lnTo>
                      <a:pt x="2818" y="531"/>
                    </a:lnTo>
                    <a:lnTo>
                      <a:pt x="2820" y="531"/>
                    </a:lnTo>
                    <a:lnTo>
                      <a:pt x="2820" y="531"/>
                    </a:lnTo>
                    <a:lnTo>
                      <a:pt x="2821" y="540"/>
                    </a:lnTo>
                    <a:lnTo>
                      <a:pt x="2821" y="540"/>
                    </a:lnTo>
                    <a:lnTo>
                      <a:pt x="2821" y="540"/>
                    </a:lnTo>
                    <a:lnTo>
                      <a:pt x="2823" y="536"/>
                    </a:lnTo>
                    <a:lnTo>
                      <a:pt x="2823" y="536"/>
                    </a:lnTo>
                    <a:lnTo>
                      <a:pt x="2823" y="536"/>
                    </a:lnTo>
                    <a:lnTo>
                      <a:pt x="2825" y="536"/>
                    </a:lnTo>
                    <a:lnTo>
                      <a:pt x="2825" y="536"/>
                    </a:lnTo>
                    <a:lnTo>
                      <a:pt x="2825" y="467"/>
                    </a:lnTo>
                    <a:lnTo>
                      <a:pt x="2827" y="467"/>
                    </a:lnTo>
                    <a:lnTo>
                      <a:pt x="2827" y="467"/>
                    </a:lnTo>
                    <a:lnTo>
                      <a:pt x="2828" y="284"/>
                    </a:lnTo>
                    <a:lnTo>
                      <a:pt x="2829" y="284"/>
                    </a:lnTo>
                    <a:lnTo>
                      <a:pt x="2829" y="284"/>
                    </a:lnTo>
                    <a:lnTo>
                      <a:pt x="2830" y="223"/>
                    </a:lnTo>
                    <a:lnTo>
                      <a:pt x="2830" y="223"/>
                    </a:lnTo>
                    <a:lnTo>
                      <a:pt x="2830" y="223"/>
                    </a:lnTo>
                    <a:lnTo>
                      <a:pt x="2832" y="223"/>
                    </a:lnTo>
                    <a:lnTo>
                      <a:pt x="2832" y="223"/>
                    </a:lnTo>
                    <a:lnTo>
                      <a:pt x="2833" y="180"/>
                    </a:lnTo>
                    <a:lnTo>
                      <a:pt x="2834" y="180"/>
                    </a:lnTo>
                    <a:lnTo>
                      <a:pt x="2834" y="180"/>
                    </a:lnTo>
                    <a:lnTo>
                      <a:pt x="2835" y="188"/>
                    </a:lnTo>
                    <a:lnTo>
                      <a:pt x="2836" y="188"/>
                    </a:lnTo>
                    <a:lnTo>
                      <a:pt x="2836" y="188"/>
                    </a:lnTo>
                    <a:lnTo>
                      <a:pt x="2837" y="216"/>
                    </a:lnTo>
                    <a:lnTo>
                      <a:pt x="2837" y="216"/>
                    </a:lnTo>
                    <a:lnTo>
                      <a:pt x="2837" y="216"/>
                    </a:lnTo>
                    <a:lnTo>
                      <a:pt x="2839" y="216"/>
                    </a:lnTo>
                    <a:lnTo>
                      <a:pt x="2839" y="216"/>
                    </a:lnTo>
                    <a:lnTo>
                      <a:pt x="2840" y="368"/>
                    </a:lnTo>
                    <a:lnTo>
                      <a:pt x="2841" y="368"/>
                    </a:lnTo>
                    <a:lnTo>
                      <a:pt x="2841" y="368"/>
                    </a:lnTo>
                    <a:lnTo>
                      <a:pt x="2842" y="408"/>
                    </a:lnTo>
                    <a:lnTo>
                      <a:pt x="2843" y="408"/>
                    </a:lnTo>
                    <a:lnTo>
                      <a:pt x="2843" y="408"/>
                    </a:lnTo>
                    <a:lnTo>
                      <a:pt x="2844" y="492"/>
                    </a:lnTo>
                    <a:lnTo>
                      <a:pt x="2845" y="492"/>
                    </a:lnTo>
                    <a:lnTo>
                      <a:pt x="2845" y="492"/>
                    </a:lnTo>
                    <a:lnTo>
                      <a:pt x="2846" y="492"/>
                    </a:lnTo>
                    <a:lnTo>
                      <a:pt x="2846" y="492"/>
                    </a:lnTo>
                    <a:lnTo>
                      <a:pt x="2847" y="524"/>
                    </a:lnTo>
                    <a:lnTo>
                      <a:pt x="2848" y="524"/>
                    </a:lnTo>
                    <a:lnTo>
                      <a:pt x="2848" y="524"/>
                    </a:lnTo>
                    <a:lnTo>
                      <a:pt x="2849" y="542"/>
                    </a:lnTo>
                    <a:lnTo>
                      <a:pt x="2850" y="542"/>
                    </a:lnTo>
                    <a:lnTo>
                      <a:pt x="2850" y="542"/>
                    </a:lnTo>
                    <a:lnTo>
                      <a:pt x="2851" y="511"/>
                    </a:lnTo>
                    <a:lnTo>
                      <a:pt x="2852" y="511"/>
                    </a:lnTo>
                    <a:lnTo>
                      <a:pt x="2852" y="511"/>
                    </a:lnTo>
                    <a:lnTo>
                      <a:pt x="2853" y="511"/>
                    </a:lnTo>
                    <a:lnTo>
                      <a:pt x="2853" y="511"/>
                    </a:lnTo>
                    <a:lnTo>
                      <a:pt x="2854" y="456"/>
                    </a:lnTo>
                    <a:lnTo>
                      <a:pt x="2855" y="456"/>
                    </a:lnTo>
                    <a:lnTo>
                      <a:pt x="2855" y="456"/>
                    </a:lnTo>
                    <a:lnTo>
                      <a:pt x="2856" y="378"/>
                    </a:lnTo>
                    <a:lnTo>
                      <a:pt x="2857" y="378"/>
                    </a:lnTo>
                    <a:lnTo>
                      <a:pt x="2857" y="378"/>
                    </a:lnTo>
                    <a:lnTo>
                      <a:pt x="2858" y="265"/>
                    </a:lnTo>
                    <a:lnTo>
                      <a:pt x="2859" y="265"/>
                    </a:lnTo>
                    <a:lnTo>
                      <a:pt x="2859" y="265"/>
                    </a:lnTo>
                    <a:lnTo>
                      <a:pt x="2860" y="265"/>
                    </a:lnTo>
                    <a:lnTo>
                      <a:pt x="2860" y="265"/>
                    </a:lnTo>
                    <a:lnTo>
                      <a:pt x="2861" y="185"/>
                    </a:lnTo>
                    <a:lnTo>
                      <a:pt x="2862" y="185"/>
                    </a:lnTo>
                    <a:lnTo>
                      <a:pt x="2862" y="185"/>
                    </a:lnTo>
                    <a:lnTo>
                      <a:pt x="2863" y="189"/>
                    </a:lnTo>
                    <a:lnTo>
                      <a:pt x="2864" y="189"/>
                    </a:lnTo>
                    <a:lnTo>
                      <a:pt x="2864" y="189"/>
                    </a:lnTo>
                    <a:lnTo>
                      <a:pt x="2865" y="297"/>
                    </a:lnTo>
                    <a:lnTo>
                      <a:pt x="2866" y="297"/>
                    </a:lnTo>
                    <a:lnTo>
                      <a:pt x="2866" y="297"/>
                    </a:lnTo>
                    <a:lnTo>
                      <a:pt x="2868" y="297"/>
                    </a:lnTo>
                    <a:lnTo>
                      <a:pt x="2868" y="297"/>
                    </a:lnTo>
                    <a:lnTo>
                      <a:pt x="2868" y="375"/>
                    </a:lnTo>
                    <a:lnTo>
                      <a:pt x="2869" y="375"/>
                    </a:lnTo>
                    <a:lnTo>
                      <a:pt x="2869" y="375"/>
                    </a:lnTo>
                    <a:lnTo>
                      <a:pt x="2870" y="453"/>
                    </a:lnTo>
                    <a:lnTo>
                      <a:pt x="2871" y="453"/>
                    </a:lnTo>
                    <a:lnTo>
                      <a:pt x="2871" y="453"/>
                    </a:lnTo>
                    <a:lnTo>
                      <a:pt x="2872" y="528"/>
                    </a:lnTo>
                    <a:lnTo>
                      <a:pt x="2873" y="528"/>
                    </a:lnTo>
                    <a:lnTo>
                      <a:pt x="2873" y="528"/>
                    </a:lnTo>
                    <a:lnTo>
                      <a:pt x="2875" y="528"/>
                    </a:lnTo>
                    <a:lnTo>
                      <a:pt x="2875" y="528"/>
                    </a:lnTo>
                    <a:lnTo>
                      <a:pt x="2875" y="536"/>
                    </a:lnTo>
                    <a:lnTo>
                      <a:pt x="2876" y="536"/>
                    </a:lnTo>
                    <a:lnTo>
                      <a:pt x="2876" y="536"/>
                    </a:lnTo>
                    <a:lnTo>
                      <a:pt x="2877" y="522"/>
                    </a:lnTo>
                    <a:lnTo>
                      <a:pt x="2878" y="522"/>
                    </a:lnTo>
                    <a:lnTo>
                      <a:pt x="2878" y="522"/>
                    </a:lnTo>
                    <a:lnTo>
                      <a:pt x="2880" y="487"/>
                    </a:lnTo>
                    <a:lnTo>
                      <a:pt x="2880" y="487"/>
                    </a:lnTo>
                    <a:lnTo>
                      <a:pt x="2880" y="487"/>
                    </a:lnTo>
                    <a:lnTo>
                      <a:pt x="2882" y="487"/>
                    </a:lnTo>
                    <a:lnTo>
                      <a:pt x="2882" y="487"/>
                    </a:lnTo>
                    <a:lnTo>
                      <a:pt x="2882" y="325"/>
                    </a:lnTo>
                    <a:lnTo>
                      <a:pt x="2884" y="325"/>
                    </a:lnTo>
                    <a:lnTo>
                      <a:pt x="2884" y="325"/>
                    </a:lnTo>
                    <a:lnTo>
                      <a:pt x="2884" y="247"/>
                    </a:lnTo>
                    <a:lnTo>
                      <a:pt x="2885" y="247"/>
                    </a:lnTo>
                    <a:lnTo>
                      <a:pt x="2885" y="247"/>
                    </a:lnTo>
                    <a:lnTo>
                      <a:pt x="2887" y="192"/>
                    </a:lnTo>
                    <a:lnTo>
                      <a:pt x="2887" y="192"/>
                    </a:lnTo>
                    <a:lnTo>
                      <a:pt x="2887" y="192"/>
                    </a:lnTo>
                    <a:lnTo>
                      <a:pt x="2889" y="192"/>
                    </a:lnTo>
                    <a:lnTo>
                      <a:pt x="2889" y="192"/>
                    </a:lnTo>
                    <a:lnTo>
                      <a:pt x="2889" y="181"/>
                    </a:lnTo>
                    <a:lnTo>
                      <a:pt x="2891" y="181"/>
                    </a:lnTo>
                    <a:lnTo>
                      <a:pt x="2891" y="181"/>
                    </a:lnTo>
                    <a:lnTo>
                      <a:pt x="2892" y="220"/>
                    </a:lnTo>
                    <a:lnTo>
                      <a:pt x="2892" y="220"/>
                    </a:lnTo>
                    <a:lnTo>
                      <a:pt x="2892" y="220"/>
                    </a:lnTo>
                    <a:lnTo>
                      <a:pt x="2894" y="321"/>
                    </a:lnTo>
                    <a:lnTo>
                      <a:pt x="2894" y="321"/>
                    </a:lnTo>
                    <a:lnTo>
                      <a:pt x="2894" y="321"/>
                    </a:lnTo>
                    <a:lnTo>
                      <a:pt x="2896" y="321"/>
                    </a:lnTo>
                    <a:lnTo>
                      <a:pt x="2896" y="321"/>
                    </a:lnTo>
                    <a:lnTo>
                      <a:pt x="2896" y="406"/>
                    </a:lnTo>
                    <a:lnTo>
                      <a:pt x="2898" y="406"/>
                    </a:lnTo>
                    <a:lnTo>
                      <a:pt x="2898" y="406"/>
                    </a:lnTo>
                    <a:lnTo>
                      <a:pt x="2899" y="499"/>
                    </a:lnTo>
                    <a:lnTo>
                      <a:pt x="2900" y="499"/>
                    </a:lnTo>
                    <a:lnTo>
                      <a:pt x="2900" y="499"/>
                    </a:lnTo>
                    <a:lnTo>
                      <a:pt x="2901" y="533"/>
                    </a:lnTo>
                    <a:lnTo>
                      <a:pt x="2901" y="533"/>
                    </a:lnTo>
                    <a:lnTo>
                      <a:pt x="2901" y="533"/>
                    </a:lnTo>
                    <a:lnTo>
                      <a:pt x="2903" y="533"/>
                    </a:lnTo>
                    <a:lnTo>
                      <a:pt x="2903" y="533"/>
                    </a:lnTo>
                    <a:lnTo>
                      <a:pt x="2904" y="535"/>
                    </a:lnTo>
                    <a:lnTo>
                      <a:pt x="2905" y="535"/>
                    </a:lnTo>
                    <a:lnTo>
                      <a:pt x="2905" y="535"/>
                    </a:lnTo>
                    <a:lnTo>
                      <a:pt x="2906" y="487"/>
                    </a:lnTo>
                    <a:lnTo>
                      <a:pt x="2907" y="487"/>
                    </a:lnTo>
                    <a:lnTo>
                      <a:pt x="2907" y="487"/>
                    </a:lnTo>
                    <a:lnTo>
                      <a:pt x="2908" y="420"/>
                    </a:lnTo>
                    <a:lnTo>
                      <a:pt x="2908" y="420"/>
                    </a:lnTo>
                    <a:lnTo>
                      <a:pt x="2908" y="420"/>
                    </a:lnTo>
                    <a:lnTo>
                      <a:pt x="2910" y="420"/>
                    </a:lnTo>
                    <a:lnTo>
                      <a:pt x="2910" y="420"/>
                    </a:lnTo>
                    <a:lnTo>
                      <a:pt x="2911" y="300"/>
                    </a:lnTo>
                    <a:lnTo>
                      <a:pt x="2912" y="300"/>
                    </a:lnTo>
                    <a:lnTo>
                      <a:pt x="2912" y="300"/>
                    </a:lnTo>
                    <a:lnTo>
                      <a:pt x="2913" y="211"/>
                    </a:lnTo>
                    <a:lnTo>
                      <a:pt x="2914" y="211"/>
                    </a:lnTo>
                    <a:lnTo>
                      <a:pt x="2914" y="211"/>
                    </a:lnTo>
                    <a:lnTo>
                      <a:pt x="2915" y="163"/>
                    </a:lnTo>
                    <a:lnTo>
                      <a:pt x="2916" y="163"/>
                    </a:lnTo>
                    <a:lnTo>
                      <a:pt x="2916" y="163"/>
                    </a:lnTo>
                    <a:lnTo>
                      <a:pt x="2917" y="163"/>
                    </a:lnTo>
                    <a:lnTo>
                      <a:pt x="2917" y="163"/>
                    </a:lnTo>
                    <a:lnTo>
                      <a:pt x="2918" y="159"/>
                    </a:lnTo>
                    <a:lnTo>
                      <a:pt x="2919" y="159"/>
                    </a:lnTo>
                    <a:lnTo>
                      <a:pt x="2919" y="159"/>
                    </a:lnTo>
                    <a:lnTo>
                      <a:pt x="2920" y="167"/>
                    </a:lnTo>
                    <a:lnTo>
                      <a:pt x="2921" y="167"/>
                    </a:lnTo>
                    <a:lnTo>
                      <a:pt x="2921" y="167"/>
                    </a:lnTo>
                    <a:lnTo>
                      <a:pt x="2922" y="238"/>
                    </a:lnTo>
                    <a:lnTo>
                      <a:pt x="2923" y="238"/>
                    </a:lnTo>
                    <a:lnTo>
                      <a:pt x="2923" y="238"/>
                    </a:lnTo>
                    <a:lnTo>
                      <a:pt x="2924" y="238"/>
                    </a:lnTo>
                    <a:lnTo>
                      <a:pt x="2924" y="238"/>
                    </a:lnTo>
                    <a:lnTo>
                      <a:pt x="2925" y="378"/>
                    </a:lnTo>
                    <a:lnTo>
                      <a:pt x="2926" y="378"/>
                    </a:lnTo>
                    <a:lnTo>
                      <a:pt x="2926" y="378"/>
                    </a:lnTo>
                    <a:lnTo>
                      <a:pt x="2927" y="495"/>
                    </a:lnTo>
                    <a:lnTo>
                      <a:pt x="2928" y="495"/>
                    </a:lnTo>
                    <a:lnTo>
                      <a:pt x="2928" y="495"/>
                    </a:lnTo>
                    <a:lnTo>
                      <a:pt x="2929" y="521"/>
                    </a:lnTo>
                    <a:lnTo>
                      <a:pt x="2930" y="521"/>
                    </a:lnTo>
                    <a:lnTo>
                      <a:pt x="2930" y="521"/>
                    </a:lnTo>
                    <a:lnTo>
                      <a:pt x="2931" y="521"/>
                    </a:lnTo>
                    <a:lnTo>
                      <a:pt x="2931" y="521"/>
                    </a:lnTo>
                    <a:lnTo>
                      <a:pt x="2932" y="529"/>
                    </a:lnTo>
                    <a:lnTo>
                      <a:pt x="2933" y="529"/>
                    </a:lnTo>
                    <a:lnTo>
                      <a:pt x="2933" y="529"/>
                    </a:lnTo>
                    <a:lnTo>
                      <a:pt x="2934" y="492"/>
                    </a:lnTo>
                    <a:lnTo>
                      <a:pt x="2935" y="492"/>
                    </a:lnTo>
                    <a:lnTo>
                      <a:pt x="2935" y="492"/>
                    </a:lnTo>
                    <a:lnTo>
                      <a:pt x="2936" y="391"/>
                    </a:lnTo>
                    <a:lnTo>
                      <a:pt x="2937" y="391"/>
                    </a:lnTo>
                    <a:lnTo>
                      <a:pt x="2937" y="391"/>
                    </a:lnTo>
                    <a:lnTo>
                      <a:pt x="2939" y="391"/>
                    </a:lnTo>
                    <a:lnTo>
                      <a:pt x="2939" y="391"/>
                    </a:lnTo>
                    <a:lnTo>
                      <a:pt x="2939" y="350"/>
                    </a:lnTo>
                    <a:lnTo>
                      <a:pt x="2940" y="350"/>
                    </a:lnTo>
                    <a:lnTo>
                      <a:pt x="2940" y="350"/>
                    </a:lnTo>
                    <a:lnTo>
                      <a:pt x="2941" y="224"/>
                    </a:lnTo>
                    <a:lnTo>
                      <a:pt x="2942" y="224"/>
                    </a:lnTo>
                    <a:lnTo>
                      <a:pt x="2942" y="224"/>
                    </a:lnTo>
                    <a:lnTo>
                      <a:pt x="2943" y="193"/>
                    </a:lnTo>
                    <a:lnTo>
                      <a:pt x="2944" y="193"/>
                    </a:lnTo>
                    <a:lnTo>
                      <a:pt x="2944" y="193"/>
                    </a:lnTo>
                    <a:lnTo>
                      <a:pt x="2946" y="193"/>
                    </a:lnTo>
                    <a:lnTo>
                      <a:pt x="2946" y="193"/>
                    </a:lnTo>
                    <a:lnTo>
                      <a:pt x="2946" y="203"/>
                    </a:lnTo>
                    <a:lnTo>
                      <a:pt x="2947" y="203"/>
                    </a:lnTo>
                    <a:lnTo>
                      <a:pt x="2947" y="203"/>
                    </a:lnTo>
                    <a:lnTo>
                      <a:pt x="2948" y="273"/>
                    </a:lnTo>
                    <a:lnTo>
                      <a:pt x="2949" y="273"/>
                    </a:lnTo>
                    <a:lnTo>
                      <a:pt x="2949" y="273"/>
                    </a:lnTo>
                    <a:lnTo>
                      <a:pt x="2951" y="303"/>
                    </a:lnTo>
                    <a:lnTo>
                      <a:pt x="2951" y="303"/>
                    </a:lnTo>
                    <a:lnTo>
                      <a:pt x="2951" y="303"/>
                    </a:lnTo>
                    <a:lnTo>
                      <a:pt x="2953" y="303"/>
                    </a:lnTo>
                    <a:lnTo>
                      <a:pt x="2953" y="303"/>
                    </a:lnTo>
                    <a:lnTo>
                      <a:pt x="2953" y="440"/>
                    </a:lnTo>
                    <a:lnTo>
                      <a:pt x="2955" y="440"/>
                    </a:lnTo>
                    <a:lnTo>
                      <a:pt x="2955" y="440"/>
                    </a:lnTo>
                    <a:lnTo>
                      <a:pt x="2955" y="503"/>
                    </a:lnTo>
                    <a:lnTo>
                      <a:pt x="2956" y="503"/>
                    </a:lnTo>
                    <a:lnTo>
                      <a:pt x="2956" y="503"/>
                    </a:lnTo>
                    <a:lnTo>
                      <a:pt x="2958" y="522"/>
                    </a:lnTo>
                    <a:lnTo>
                      <a:pt x="2958" y="522"/>
                    </a:lnTo>
                    <a:lnTo>
                      <a:pt x="2958" y="522"/>
                    </a:lnTo>
                    <a:lnTo>
                      <a:pt x="2960" y="522"/>
                    </a:lnTo>
                    <a:lnTo>
                      <a:pt x="2960" y="522"/>
                    </a:lnTo>
                    <a:lnTo>
                      <a:pt x="2960" y="532"/>
                    </a:lnTo>
                    <a:lnTo>
                      <a:pt x="2962" y="532"/>
                    </a:lnTo>
                    <a:lnTo>
                      <a:pt x="2962" y="532"/>
                    </a:lnTo>
                    <a:lnTo>
                      <a:pt x="2963" y="534"/>
                    </a:lnTo>
                    <a:lnTo>
                      <a:pt x="2963" y="534"/>
                    </a:lnTo>
                    <a:lnTo>
                      <a:pt x="2963" y="534"/>
                    </a:lnTo>
                    <a:lnTo>
                      <a:pt x="2965" y="539"/>
                    </a:lnTo>
                    <a:lnTo>
                      <a:pt x="2965" y="539"/>
                    </a:lnTo>
                    <a:lnTo>
                      <a:pt x="2965" y="539"/>
                    </a:lnTo>
                    <a:lnTo>
                      <a:pt x="2967" y="539"/>
                    </a:lnTo>
                    <a:lnTo>
                      <a:pt x="2967" y="539"/>
                    </a:lnTo>
                    <a:lnTo>
                      <a:pt x="2967" y="540"/>
                    </a:lnTo>
                    <a:lnTo>
                      <a:pt x="2969" y="540"/>
                    </a:lnTo>
                    <a:lnTo>
                      <a:pt x="2969" y="540"/>
                    </a:lnTo>
                    <a:lnTo>
                      <a:pt x="2970" y="542"/>
                    </a:lnTo>
                    <a:lnTo>
                      <a:pt x="2971" y="542"/>
                    </a:lnTo>
                    <a:lnTo>
                      <a:pt x="2971" y="542"/>
                    </a:lnTo>
                    <a:lnTo>
                      <a:pt x="2972" y="542"/>
                    </a:lnTo>
                    <a:lnTo>
                      <a:pt x="2972" y="542"/>
                    </a:lnTo>
                    <a:lnTo>
                      <a:pt x="2974" y="542"/>
                    </a:lnTo>
                    <a:lnTo>
                      <a:pt x="2974" y="542"/>
                    </a:lnTo>
                    <a:lnTo>
                      <a:pt x="2976" y="542"/>
                    </a:lnTo>
                    <a:lnTo>
                      <a:pt x="2976" y="542"/>
                    </a:lnTo>
                    <a:lnTo>
                      <a:pt x="2977" y="543"/>
                    </a:lnTo>
                    <a:lnTo>
                      <a:pt x="2978" y="543"/>
                    </a:lnTo>
                    <a:lnTo>
                      <a:pt x="2978" y="543"/>
                    </a:lnTo>
                    <a:lnTo>
                      <a:pt x="2979" y="543"/>
                    </a:lnTo>
                    <a:lnTo>
                      <a:pt x="2979" y="543"/>
                    </a:lnTo>
                    <a:lnTo>
                      <a:pt x="2981" y="543"/>
                    </a:lnTo>
                    <a:lnTo>
                      <a:pt x="2981" y="543"/>
                    </a:lnTo>
                    <a:lnTo>
                      <a:pt x="2982" y="544"/>
                    </a:lnTo>
                    <a:lnTo>
                      <a:pt x="2983" y="544"/>
                    </a:lnTo>
                    <a:lnTo>
                      <a:pt x="2983" y="544"/>
                    </a:lnTo>
                    <a:lnTo>
                      <a:pt x="2985" y="544"/>
                    </a:lnTo>
                    <a:lnTo>
                      <a:pt x="2985" y="544"/>
                    </a:lnTo>
                    <a:lnTo>
                      <a:pt x="2986" y="545"/>
                    </a:lnTo>
                    <a:lnTo>
                      <a:pt x="2986" y="545"/>
                    </a:lnTo>
                    <a:lnTo>
                      <a:pt x="2986" y="545"/>
                    </a:lnTo>
                    <a:lnTo>
                      <a:pt x="2988" y="545"/>
                    </a:lnTo>
                    <a:lnTo>
                      <a:pt x="2988" y="545"/>
                    </a:lnTo>
                    <a:lnTo>
                      <a:pt x="2989" y="546"/>
                    </a:lnTo>
                    <a:lnTo>
                      <a:pt x="2990" y="546"/>
                    </a:lnTo>
                    <a:lnTo>
                      <a:pt x="2990" y="546"/>
                    </a:lnTo>
                    <a:lnTo>
                      <a:pt x="2992" y="546"/>
                    </a:lnTo>
                    <a:lnTo>
                      <a:pt x="2992" y="546"/>
                    </a:lnTo>
                    <a:lnTo>
                      <a:pt x="2993" y="544"/>
                    </a:lnTo>
                    <a:lnTo>
                      <a:pt x="2994" y="544"/>
                    </a:lnTo>
                    <a:lnTo>
                      <a:pt x="2994" y="544"/>
                    </a:lnTo>
                    <a:lnTo>
                      <a:pt x="2995" y="544"/>
                    </a:lnTo>
                    <a:lnTo>
                      <a:pt x="2995" y="544"/>
                    </a:lnTo>
                    <a:lnTo>
                      <a:pt x="2997" y="544"/>
                    </a:lnTo>
                    <a:lnTo>
                      <a:pt x="2997" y="544"/>
                    </a:lnTo>
                    <a:lnTo>
                      <a:pt x="2998" y="542"/>
                    </a:lnTo>
                    <a:lnTo>
                      <a:pt x="2999" y="542"/>
                    </a:lnTo>
                    <a:lnTo>
                      <a:pt x="2999" y="542"/>
                    </a:lnTo>
                    <a:lnTo>
                      <a:pt x="3000" y="541"/>
                    </a:lnTo>
                    <a:lnTo>
                      <a:pt x="3001" y="541"/>
                    </a:lnTo>
                    <a:lnTo>
                      <a:pt x="3001" y="541"/>
                    </a:lnTo>
                    <a:lnTo>
                      <a:pt x="3002" y="541"/>
                    </a:lnTo>
                    <a:lnTo>
                      <a:pt x="3002" y="541"/>
                    </a:lnTo>
                    <a:lnTo>
                      <a:pt x="3003" y="540"/>
                    </a:lnTo>
                    <a:lnTo>
                      <a:pt x="3004" y="540"/>
                    </a:lnTo>
                    <a:lnTo>
                      <a:pt x="3004" y="540"/>
                    </a:lnTo>
                    <a:lnTo>
                      <a:pt x="3005" y="541"/>
                    </a:lnTo>
                    <a:lnTo>
                      <a:pt x="3006" y="541"/>
                    </a:lnTo>
                    <a:lnTo>
                      <a:pt x="3006" y="541"/>
                    </a:lnTo>
                    <a:lnTo>
                      <a:pt x="3008" y="541"/>
                    </a:lnTo>
                    <a:lnTo>
                      <a:pt x="3008" y="541"/>
                    </a:lnTo>
                    <a:lnTo>
                      <a:pt x="3010" y="541"/>
                    </a:lnTo>
                    <a:lnTo>
                      <a:pt x="3010" y="541"/>
                    </a:lnTo>
                    <a:lnTo>
                      <a:pt x="3010" y="545"/>
                    </a:lnTo>
                    <a:lnTo>
                      <a:pt x="3011" y="545"/>
                    </a:lnTo>
                    <a:lnTo>
                      <a:pt x="3011" y="545"/>
                    </a:lnTo>
                    <a:lnTo>
                      <a:pt x="3012" y="546"/>
                    </a:lnTo>
                    <a:lnTo>
                      <a:pt x="3013" y="546"/>
                    </a:lnTo>
                    <a:lnTo>
                      <a:pt x="3013" y="546"/>
                    </a:lnTo>
                    <a:lnTo>
                      <a:pt x="3014" y="546"/>
                    </a:lnTo>
                    <a:lnTo>
                      <a:pt x="3015" y="546"/>
                    </a:lnTo>
                    <a:lnTo>
                      <a:pt x="3015" y="546"/>
                    </a:lnTo>
                    <a:lnTo>
                      <a:pt x="3017" y="546"/>
                    </a:lnTo>
                    <a:lnTo>
                      <a:pt x="3017" y="546"/>
                    </a:lnTo>
                    <a:lnTo>
                      <a:pt x="3017" y="544"/>
                    </a:lnTo>
                    <a:lnTo>
                      <a:pt x="3018" y="544"/>
                    </a:lnTo>
                    <a:lnTo>
                      <a:pt x="3018" y="544"/>
                    </a:lnTo>
                    <a:lnTo>
                      <a:pt x="3019" y="546"/>
                    </a:lnTo>
                    <a:lnTo>
                      <a:pt x="3020" y="546"/>
                    </a:lnTo>
                    <a:lnTo>
                      <a:pt x="3020" y="546"/>
                    </a:lnTo>
                    <a:lnTo>
                      <a:pt x="3022" y="547"/>
                    </a:lnTo>
                    <a:lnTo>
                      <a:pt x="3022" y="547"/>
                    </a:lnTo>
                    <a:lnTo>
                      <a:pt x="3022" y="547"/>
                    </a:lnTo>
                    <a:lnTo>
                      <a:pt x="3024" y="547"/>
                    </a:lnTo>
                    <a:lnTo>
                      <a:pt x="3024" y="547"/>
                    </a:lnTo>
                    <a:lnTo>
                      <a:pt x="3026" y="547"/>
                    </a:lnTo>
                    <a:lnTo>
                      <a:pt x="3026" y="547"/>
                    </a:lnTo>
                    <a:lnTo>
                      <a:pt x="3026" y="548"/>
                    </a:lnTo>
                    <a:lnTo>
                      <a:pt x="3027" y="548"/>
                    </a:lnTo>
                    <a:lnTo>
                      <a:pt x="3027" y="548"/>
                    </a:lnTo>
                    <a:lnTo>
                      <a:pt x="3029" y="548"/>
                    </a:lnTo>
                    <a:lnTo>
                      <a:pt x="3029" y="548"/>
                    </a:lnTo>
                    <a:lnTo>
                      <a:pt x="3031" y="548"/>
                    </a:lnTo>
                    <a:lnTo>
                      <a:pt x="3031" y="548"/>
                    </a:lnTo>
                    <a:lnTo>
                      <a:pt x="3031" y="547"/>
                    </a:lnTo>
                    <a:lnTo>
                      <a:pt x="3033" y="547"/>
                    </a:lnTo>
                    <a:lnTo>
                      <a:pt x="3033" y="547"/>
                    </a:lnTo>
                    <a:lnTo>
                      <a:pt x="3034" y="546"/>
                    </a:lnTo>
                    <a:lnTo>
                      <a:pt x="3034" y="546"/>
                    </a:lnTo>
                    <a:lnTo>
                      <a:pt x="3034" y="546"/>
                    </a:lnTo>
                    <a:lnTo>
                      <a:pt x="3036" y="544"/>
                    </a:lnTo>
                    <a:lnTo>
                      <a:pt x="3036" y="544"/>
                    </a:lnTo>
                    <a:lnTo>
                      <a:pt x="3036" y="544"/>
                    </a:lnTo>
                    <a:lnTo>
                      <a:pt x="3038" y="544"/>
                    </a:lnTo>
                    <a:lnTo>
                      <a:pt x="3038" y="544"/>
                    </a:lnTo>
                    <a:lnTo>
                      <a:pt x="3038" y="542"/>
                    </a:lnTo>
                    <a:lnTo>
                      <a:pt x="3040" y="542"/>
                    </a:lnTo>
                    <a:lnTo>
                      <a:pt x="3040" y="542"/>
                    </a:lnTo>
                    <a:lnTo>
                      <a:pt x="3041" y="538"/>
                    </a:lnTo>
                    <a:lnTo>
                      <a:pt x="3041" y="538"/>
                    </a:lnTo>
                    <a:lnTo>
                      <a:pt x="3041" y="538"/>
                    </a:lnTo>
                    <a:lnTo>
                      <a:pt x="3043" y="536"/>
                    </a:lnTo>
                    <a:lnTo>
                      <a:pt x="3043" y="536"/>
                    </a:lnTo>
                    <a:lnTo>
                      <a:pt x="3043" y="536"/>
                    </a:lnTo>
                    <a:lnTo>
                      <a:pt x="3045" y="536"/>
                    </a:lnTo>
                    <a:lnTo>
                      <a:pt x="3045" y="536"/>
                    </a:lnTo>
                    <a:lnTo>
                      <a:pt x="3045" y="534"/>
                    </a:lnTo>
                    <a:lnTo>
                      <a:pt x="3047" y="534"/>
                    </a:lnTo>
                    <a:lnTo>
                      <a:pt x="3047" y="534"/>
                    </a:lnTo>
                    <a:lnTo>
                      <a:pt x="3048" y="537"/>
                    </a:lnTo>
                    <a:lnTo>
                      <a:pt x="3049" y="537"/>
                    </a:lnTo>
                    <a:lnTo>
                      <a:pt x="3049" y="537"/>
                    </a:lnTo>
                    <a:lnTo>
                      <a:pt x="3050" y="539"/>
                    </a:lnTo>
                    <a:lnTo>
                      <a:pt x="3050" y="539"/>
                    </a:lnTo>
                    <a:lnTo>
                      <a:pt x="3050" y="539"/>
                    </a:lnTo>
                    <a:lnTo>
                      <a:pt x="3052" y="539"/>
                    </a:lnTo>
                    <a:lnTo>
                      <a:pt x="3052" y="539"/>
                    </a:lnTo>
                    <a:lnTo>
                      <a:pt x="3054" y="539"/>
                    </a:lnTo>
                    <a:lnTo>
                      <a:pt x="3054" y="539"/>
                    </a:lnTo>
                    <a:lnTo>
                      <a:pt x="3055" y="540"/>
                    </a:lnTo>
                    <a:lnTo>
                      <a:pt x="3056" y="540"/>
                    </a:lnTo>
                    <a:lnTo>
                      <a:pt x="3056" y="540"/>
                    </a:lnTo>
                    <a:lnTo>
                      <a:pt x="3057" y="538"/>
                    </a:lnTo>
                    <a:lnTo>
                      <a:pt x="3057" y="538"/>
                    </a:lnTo>
                    <a:lnTo>
                      <a:pt x="3057" y="538"/>
                    </a:lnTo>
                    <a:lnTo>
                      <a:pt x="3059" y="538"/>
                    </a:lnTo>
                    <a:lnTo>
                      <a:pt x="3059" y="538"/>
                    </a:lnTo>
                    <a:lnTo>
                      <a:pt x="3060" y="539"/>
                    </a:lnTo>
                    <a:lnTo>
                      <a:pt x="3061" y="539"/>
                    </a:lnTo>
                    <a:lnTo>
                      <a:pt x="3061" y="539"/>
                    </a:lnTo>
                    <a:lnTo>
                      <a:pt x="3062" y="538"/>
                    </a:lnTo>
                    <a:lnTo>
                      <a:pt x="3063" y="538"/>
                    </a:lnTo>
                    <a:lnTo>
                      <a:pt x="3063" y="538"/>
                    </a:lnTo>
                    <a:lnTo>
                      <a:pt x="3064" y="535"/>
                    </a:lnTo>
                    <a:lnTo>
                      <a:pt x="3065" y="535"/>
                    </a:lnTo>
                    <a:lnTo>
                      <a:pt x="3065" y="535"/>
                    </a:lnTo>
                    <a:lnTo>
                      <a:pt x="3066" y="535"/>
                    </a:lnTo>
                    <a:lnTo>
                      <a:pt x="3066" y="535"/>
                    </a:lnTo>
                    <a:lnTo>
                      <a:pt x="3067" y="531"/>
                    </a:lnTo>
                    <a:lnTo>
                      <a:pt x="3068" y="531"/>
                    </a:lnTo>
                    <a:lnTo>
                      <a:pt x="3068" y="531"/>
                    </a:lnTo>
                    <a:lnTo>
                      <a:pt x="3069" y="530"/>
                    </a:lnTo>
                    <a:lnTo>
                      <a:pt x="3070" y="530"/>
                    </a:lnTo>
                    <a:lnTo>
                      <a:pt x="3070" y="530"/>
                    </a:lnTo>
                    <a:lnTo>
                      <a:pt x="3072" y="530"/>
                    </a:lnTo>
                    <a:lnTo>
                      <a:pt x="3072" y="530"/>
                    </a:lnTo>
                    <a:lnTo>
                      <a:pt x="3073" y="530"/>
                    </a:lnTo>
                    <a:lnTo>
                      <a:pt x="3073" y="530"/>
                    </a:lnTo>
                    <a:lnTo>
                      <a:pt x="3074" y="531"/>
                    </a:lnTo>
                    <a:lnTo>
                      <a:pt x="3075" y="531"/>
                    </a:lnTo>
                    <a:lnTo>
                      <a:pt x="3075" y="531"/>
                    </a:lnTo>
                    <a:lnTo>
                      <a:pt x="3076" y="532"/>
                    </a:lnTo>
                    <a:lnTo>
                      <a:pt x="3077" y="532"/>
                    </a:lnTo>
                    <a:lnTo>
                      <a:pt x="3077" y="532"/>
                    </a:lnTo>
                    <a:lnTo>
                      <a:pt x="3078" y="533"/>
                    </a:lnTo>
                    <a:lnTo>
                      <a:pt x="3079" y="533"/>
                    </a:lnTo>
                    <a:lnTo>
                      <a:pt x="3079" y="533"/>
                    </a:lnTo>
                    <a:lnTo>
                      <a:pt x="3081" y="533"/>
                    </a:lnTo>
                    <a:lnTo>
                      <a:pt x="3081" y="533"/>
                    </a:lnTo>
                    <a:lnTo>
                      <a:pt x="3081" y="533"/>
                    </a:lnTo>
                    <a:lnTo>
                      <a:pt x="3082" y="533"/>
                    </a:lnTo>
                    <a:lnTo>
                      <a:pt x="3082" y="533"/>
                    </a:lnTo>
                    <a:lnTo>
                      <a:pt x="3084" y="533"/>
                    </a:lnTo>
                    <a:lnTo>
                      <a:pt x="3084" y="533"/>
                    </a:lnTo>
                    <a:lnTo>
                      <a:pt x="3086" y="533"/>
                    </a:lnTo>
                    <a:lnTo>
                      <a:pt x="3086" y="533"/>
                    </a:lnTo>
                    <a:lnTo>
                      <a:pt x="3088" y="533"/>
                    </a:lnTo>
                    <a:lnTo>
                      <a:pt x="3088" y="533"/>
                    </a:lnTo>
                    <a:lnTo>
                      <a:pt x="3088" y="533"/>
                    </a:lnTo>
                    <a:lnTo>
                      <a:pt x="3089" y="533"/>
                    </a:lnTo>
                    <a:lnTo>
                      <a:pt x="3089" y="533"/>
                    </a:lnTo>
                    <a:lnTo>
                      <a:pt x="3090" y="531"/>
                    </a:lnTo>
                    <a:lnTo>
                      <a:pt x="3091" y="531"/>
                    </a:lnTo>
                    <a:lnTo>
                      <a:pt x="3091" y="531"/>
                    </a:lnTo>
                    <a:lnTo>
                      <a:pt x="3093" y="529"/>
                    </a:lnTo>
                    <a:lnTo>
                      <a:pt x="3093" y="529"/>
                    </a:lnTo>
                    <a:lnTo>
                      <a:pt x="3093" y="529"/>
                    </a:lnTo>
                    <a:lnTo>
                      <a:pt x="3095" y="529"/>
                    </a:lnTo>
                    <a:lnTo>
                      <a:pt x="3095" y="529"/>
                    </a:lnTo>
                    <a:lnTo>
                      <a:pt x="3095" y="524"/>
                    </a:lnTo>
                    <a:lnTo>
                      <a:pt x="3097" y="524"/>
                    </a:lnTo>
                    <a:lnTo>
                      <a:pt x="3097" y="524"/>
                    </a:lnTo>
                    <a:lnTo>
                      <a:pt x="3097" y="519"/>
                    </a:lnTo>
                    <a:lnTo>
                      <a:pt x="3098" y="519"/>
                    </a:lnTo>
                    <a:lnTo>
                      <a:pt x="3098" y="519"/>
                    </a:lnTo>
                    <a:lnTo>
                      <a:pt x="3100" y="519"/>
                    </a:lnTo>
                    <a:lnTo>
                      <a:pt x="3100" y="519"/>
                    </a:lnTo>
                    <a:lnTo>
                      <a:pt x="3100" y="519"/>
                    </a:lnTo>
                    <a:lnTo>
                      <a:pt x="3102" y="519"/>
                    </a:lnTo>
                    <a:lnTo>
                      <a:pt x="3102" y="519"/>
                    </a:lnTo>
                    <a:lnTo>
                      <a:pt x="3104" y="519"/>
                    </a:lnTo>
                    <a:lnTo>
                      <a:pt x="3104" y="519"/>
                    </a:lnTo>
                    <a:lnTo>
                      <a:pt x="3104" y="521"/>
                    </a:lnTo>
                    <a:lnTo>
                      <a:pt x="3105" y="521"/>
                    </a:lnTo>
                    <a:lnTo>
                      <a:pt x="3105" y="521"/>
                    </a:lnTo>
                    <a:lnTo>
                      <a:pt x="3107" y="525"/>
                    </a:lnTo>
                    <a:lnTo>
                      <a:pt x="3107" y="525"/>
                    </a:lnTo>
                    <a:lnTo>
                      <a:pt x="3107" y="525"/>
                    </a:lnTo>
                    <a:lnTo>
                      <a:pt x="3109" y="525"/>
                    </a:lnTo>
                    <a:lnTo>
                      <a:pt x="3109" y="525"/>
                    </a:lnTo>
                    <a:lnTo>
                      <a:pt x="3109" y="526"/>
                    </a:lnTo>
                    <a:lnTo>
                      <a:pt x="3111" y="526"/>
                    </a:lnTo>
                    <a:lnTo>
                      <a:pt x="3111" y="526"/>
                    </a:lnTo>
                    <a:lnTo>
                      <a:pt x="3112" y="526"/>
                    </a:lnTo>
                    <a:lnTo>
                      <a:pt x="3112" y="526"/>
                    </a:lnTo>
                    <a:lnTo>
                      <a:pt x="3114" y="526"/>
                    </a:lnTo>
                    <a:lnTo>
                      <a:pt x="3114" y="526"/>
                    </a:lnTo>
                    <a:lnTo>
                      <a:pt x="3116" y="526"/>
                    </a:lnTo>
                    <a:lnTo>
                      <a:pt x="3116" y="526"/>
                    </a:lnTo>
                    <a:lnTo>
                      <a:pt x="3118" y="526"/>
                    </a:lnTo>
                    <a:lnTo>
                      <a:pt x="3118" y="526"/>
                    </a:lnTo>
                    <a:lnTo>
                      <a:pt x="3120" y="526"/>
                    </a:lnTo>
                    <a:lnTo>
                      <a:pt x="3120" y="526"/>
                    </a:lnTo>
                    <a:lnTo>
                      <a:pt x="3121" y="526"/>
                    </a:lnTo>
                    <a:lnTo>
                      <a:pt x="3121" y="526"/>
                    </a:lnTo>
                    <a:lnTo>
                      <a:pt x="3121" y="526"/>
                    </a:lnTo>
                    <a:lnTo>
                      <a:pt x="3123" y="526"/>
                    </a:lnTo>
                    <a:lnTo>
                      <a:pt x="3123" y="526"/>
                    </a:lnTo>
                    <a:lnTo>
                      <a:pt x="3124" y="525"/>
                    </a:lnTo>
                    <a:lnTo>
                      <a:pt x="3125" y="525"/>
                    </a:lnTo>
                    <a:lnTo>
                      <a:pt x="3125" y="525"/>
                    </a:lnTo>
                    <a:lnTo>
                      <a:pt x="3126" y="524"/>
                    </a:lnTo>
                    <a:lnTo>
                      <a:pt x="3127" y="524"/>
                    </a:lnTo>
                    <a:lnTo>
                      <a:pt x="3127" y="524"/>
                    </a:lnTo>
                    <a:lnTo>
                      <a:pt x="3128" y="525"/>
                    </a:lnTo>
                    <a:lnTo>
                      <a:pt x="3128" y="525"/>
                    </a:lnTo>
                    <a:lnTo>
                      <a:pt x="3128" y="525"/>
                    </a:lnTo>
                    <a:lnTo>
                      <a:pt x="3130" y="525"/>
                    </a:lnTo>
                    <a:lnTo>
                      <a:pt x="3130" y="525"/>
                    </a:lnTo>
                    <a:lnTo>
                      <a:pt x="3132" y="525"/>
                    </a:lnTo>
                    <a:lnTo>
                      <a:pt x="3132" y="525"/>
                    </a:lnTo>
                    <a:lnTo>
                      <a:pt x="3134" y="525"/>
                    </a:lnTo>
                    <a:lnTo>
                      <a:pt x="3134" y="525"/>
                    </a:lnTo>
                    <a:lnTo>
                      <a:pt x="3136" y="525"/>
                    </a:lnTo>
                    <a:lnTo>
                      <a:pt x="3136" y="525"/>
                    </a:lnTo>
                    <a:lnTo>
                      <a:pt x="3137" y="525"/>
                    </a:lnTo>
                    <a:lnTo>
                      <a:pt x="3137" y="525"/>
                    </a:lnTo>
                    <a:lnTo>
                      <a:pt x="3139" y="525"/>
                    </a:lnTo>
                    <a:lnTo>
                      <a:pt x="3139" y="525"/>
                    </a:lnTo>
                    <a:lnTo>
                      <a:pt x="3141" y="525"/>
                    </a:lnTo>
                    <a:lnTo>
                      <a:pt x="3141" y="525"/>
                    </a:lnTo>
                    <a:lnTo>
                      <a:pt x="3143" y="525"/>
                    </a:lnTo>
                    <a:lnTo>
                      <a:pt x="3143" y="525"/>
                    </a:lnTo>
                    <a:lnTo>
                      <a:pt x="3144" y="525"/>
                    </a:lnTo>
                    <a:lnTo>
                      <a:pt x="3144" y="525"/>
                    </a:lnTo>
                    <a:lnTo>
                      <a:pt x="3145" y="524"/>
                    </a:lnTo>
                    <a:lnTo>
                      <a:pt x="3146" y="524"/>
                    </a:lnTo>
                    <a:lnTo>
                      <a:pt x="3146" y="524"/>
                    </a:lnTo>
                    <a:lnTo>
                      <a:pt x="3148" y="524"/>
                    </a:lnTo>
                    <a:lnTo>
                      <a:pt x="3148" y="524"/>
                    </a:lnTo>
                    <a:lnTo>
                      <a:pt x="3150" y="524"/>
                    </a:lnTo>
                    <a:lnTo>
                      <a:pt x="3150" y="524"/>
                    </a:lnTo>
                    <a:lnTo>
                      <a:pt x="3152" y="524"/>
                    </a:lnTo>
                    <a:lnTo>
                      <a:pt x="3152" y="524"/>
                    </a:lnTo>
                    <a:lnTo>
                      <a:pt x="3152" y="523"/>
                    </a:lnTo>
                    <a:lnTo>
                      <a:pt x="3153" y="523"/>
                    </a:lnTo>
                    <a:lnTo>
                      <a:pt x="3153" y="523"/>
                    </a:lnTo>
                    <a:lnTo>
                      <a:pt x="3155" y="523"/>
                    </a:lnTo>
                    <a:lnTo>
                      <a:pt x="3155" y="523"/>
                    </a:lnTo>
                    <a:lnTo>
                      <a:pt x="3157" y="523"/>
                    </a:lnTo>
                    <a:lnTo>
                      <a:pt x="3157" y="523"/>
                    </a:lnTo>
                    <a:lnTo>
                      <a:pt x="3159" y="523"/>
                    </a:lnTo>
                    <a:lnTo>
                      <a:pt x="3159" y="523"/>
                    </a:lnTo>
                    <a:lnTo>
                      <a:pt x="3160" y="523"/>
                    </a:lnTo>
                    <a:lnTo>
                      <a:pt x="3160" y="523"/>
                    </a:lnTo>
                    <a:lnTo>
                      <a:pt x="3162" y="523"/>
                    </a:lnTo>
                    <a:lnTo>
                      <a:pt x="3162" y="523"/>
                    </a:lnTo>
                    <a:lnTo>
                      <a:pt x="3164" y="523"/>
                    </a:lnTo>
                    <a:lnTo>
                      <a:pt x="3164" y="523"/>
                    </a:lnTo>
                    <a:lnTo>
                      <a:pt x="3166" y="523"/>
                    </a:lnTo>
                    <a:lnTo>
                      <a:pt x="3166" y="523"/>
                    </a:lnTo>
                    <a:lnTo>
                      <a:pt x="3167" y="523"/>
                    </a:lnTo>
                    <a:lnTo>
                      <a:pt x="3167" y="523"/>
                    </a:lnTo>
                    <a:lnTo>
                      <a:pt x="3168" y="522"/>
                    </a:lnTo>
                    <a:lnTo>
                      <a:pt x="3169" y="522"/>
                    </a:lnTo>
                    <a:lnTo>
                      <a:pt x="3169" y="522"/>
                    </a:lnTo>
                    <a:lnTo>
                      <a:pt x="3171" y="522"/>
                    </a:lnTo>
                    <a:lnTo>
                      <a:pt x="3171" y="522"/>
                    </a:lnTo>
                    <a:lnTo>
                      <a:pt x="3173" y="522"/>
                    </a:lnTo>
                    <a:lnTo>
                      <a:pt x="3173" y="522"/>
                    </a:lnTo>
                    <a:lnTo>
                      <a:pt x="3175" y="522"/>
                    </a:lnTo>
                    <a:lnTo>
                      <a:pt x="3175" y="522"/>
                    </a:lnTo>
                    <a:lnTo>
                      <a:pt x="3176" y="522"/>
                    </a:lnTo>
                    <a:lnTo>
                      <a:pt x="3176" y="522"/>
                    </a:lnTo>
                    <a:lnTo>
                      <a:pt x="3178" y="522"/>
                    </a:lnTo>
                    <a:lnTo>
                      <a:pt x="3178" y="522"/>
                    </a:lnTo>
                    <a:lnTo>
                      <a:pt x="3180" y="522"/>
                    </a:lnTo>
                    <a:lnTo>
                      <a:pt x="3180" y="522"/>
                    </a:lnTo>
                    <a:lnTo>
                      <a:pt x="3182" y="522"/>
                    </a:lnTo>
                    <a:lnTo>
                      <a:pt x="3182" y="522"/>
                    </a:lnTo>
                    <a:lnTo>
                      <a:pt x="3183" y="522"/>
                    </a:lnTo>
                    <a:lnTo>
                      <a:pt x="3183" y="522"/>
                    </a:lnTo>
                    <a:lnTo>
                      <a:pt x="3185" y="522"/>
                    </a:lnTo>
                    <a:lnTo>
                      <a:pt x="3185" y="522"/>
                    </a:lnTo>
                    <a:lnTo>
                      <a:pt x="3187" y="522"/>
                    </a:lnTo>
                    <a:lnTo>
                      <a:pt x="3187" y="522"/>
                    </a:lnTo>
                    <a:lnTo>
                      <a:pt x="3189" y="522"/>
                    </a:lnTo>
                    <a:lnTo>
                      <a:pt x="3189" y="522"/>
                    </a:lnTo>
                    <a:lnTo>
                      <a:pt x="3191" y="522"/>
                    </a:lnTo>
                    <a:lnTo>
                      <a:pt x="3191" y="522"/>
                    </a:lnTo>
                    <a:lnTo>
                      <a:pt x="3192" y="522"/>
                    </a:lnTo>
                    <a:lnTo>
                      <a:pt x="3192" y="522"/>
                    </a:lnTo>
                    <a:lnTo>
                      <a:pt x="3192" y="522"/>
                    </a:lnTo>
                    <a:lnTo>
                      <a:pt x="3194" y="522"/>
                    </a:lnTo>
                    <a:lnTo>
                      <a:pt x="3194" y="522"/>
                    </a:lnTo>
                    <a:lnTo>
                      <a:pt x="3195" y="522"/>
                    </a:lnTo>
                    <a:lnTo>
                      <a:pt x="3196" y="522"/>
                    </a:lnTo>
                    <a:lnTo>
                      <a:pt x="3196" y="522"/>
                    </a:lnTo>
                    <a:lnTo>
                      <a:pt x="3198" y="522"/>
                    </a:lnTo>
                    <a:lnTo>
                      <a:pt x="3198" y="522"/>
                    </a:lnTo>
                    <a:lnTo>
                      <a:pt x="3199" y="522"/>
                    </a:lnTo>
                    <a:lnTo>
                      <a:pt x="3199" y="522"/>
                    </a:lnTo>
                    <a:lnTo>
                      <a:pt x="3201" y="522"/>
                    </a:lnTo>
                    <a:lnTo>
                      <a:pt x="3201" y="522"/>
                    </a:lnTo>
                    <a:lnTo>
                      <a:pt x="3203" y="522"/>
                    </a:lnTo>
                    <a:lnTo>
                      <a:pt x="3203" y="522"/>
                    </a:lnTo>
                    <a:lnTo>
                      <a:pt x="3204" y="522"/>
                    </a:lnTo>
                    <a:lnTo>
                      <a:pt x="3205" y="522"/>
                    </a:lnTo>
                    <a:lnTo>
                      <a:pt x="3205" y="522"/>
                    </a:lnTo>
                    <a:lnTo>
                      <a:pt x="3207" y="522"/>
                    </a:lnTo>
                    <a:lnTo>
                      <a:pt x="3207" y="522"/>
                    </a:lnTo>
                    <a:lnTo>
                      <a:pt x="3208" y="522"/>
                    </a:lnTo>
                    <a:lnTo>
                      <a:pt x="3208" y="522"/>
                    </a:lnTo>
                    <a:lnTo>
                      <a:pt x="3210" y="522"/>
                    </a:lnTo>
                    <a:lnTo>
                      <a:pt x="3210" y="522"/>
                    </a:lnTo>
                    <a:lnTo>
                      <a:pt x="3212" y="522"/>
                    </a:lnTo>
                    <a:lnTo>
                      <a:pt x="3212" y="522"/>
                    </a:lnTo>
                    <a:lnTo>
                      <a:pt x="3214" y="522"/>
                    </a:lnTo>
                    <a:lnTo>
                      <a:pt x="3214" y="522"/>
                    </a:lnTo>
                    <a:lnTo>
                      <a:pt x="3215" y="522"/>
                    </a:lnTo>
                    <a:lnTo>
                      <a:pt x="3215" y="522"/>
                    </a:lnTo>
                    <a:lnTo>
                      <a:pt x="3217" y="522"/>
                    </a:lnTo>
                    <a:lnTo>
                      <a:pt x="3217" y="522"/>
                    </a:lnTo>
                    <a:lnTo>
                      <a:pt x="3219" y="522"/>
                    </a:lnTo>
                    <a:lnTo>
                      <a:pt x="3219" y="522"/>
                    </a:lnTo>
                    <a:lnTo>
                      <a:pt x="3221" y="522"/>
                    </a:lnTo>
                    <a:lnTo>
                      <a:pt x="3221" y="522"/>
                    </a:lnTo>
                    <a:lnTo>
                      <a:pt x="3223" y="522"/>
                    </a:lnTo>
                    <a:lnTo>
                      <a:pt x="3223" y="522"/>
                    </a:lnTo>
                    <a:lnTo>
                      <a:pt x="3224" y="522"/>
                    </a:lnTo>
                    <a:lnTo>
                      <a:pt x="3224" y="522"/>
                    </a:lnTo>
                    <a:lnTo>
                      <a:pt x="3226" y="522"/>
                    </a:lnTo>
                    <a:lnTo>
                      <a:pt x="3226" y="522"/>
                    </a:lnTo>
                    <a:lnTo>
                      <a:pt x="3228" y="522"/>
                    </a:lnTo>
                    <a:lnTo>
                      <a:pt x="3228" y="522"/>
                    </a:lnTo>
                    <a:lnTo>
                      <a:pt x="3230" y="522"/>
                    </a:lnTo>
                    <a:lnTo>
                      <a:pt x="3230" y="522"/>
                    </a:lnTo>
                    <a:lnTo>
                      <a:pt x="3231" y="522"/>
                    </a:lnTo>
                    <a:lnTo>
                      <a:pt x="3231" y="522"/>
                    </a:lnTo>
                    <a:lnTo>
                      <a:pt x="3233" y="522"/>
                    </a:lnTo>
                    <a:lnTo>
                      <a:pt x="3233" y="522"/>
                    </a:lnTo>
                    <a:lnTo>
                      <a:pt x="3235" y="522"/>
                    </a:lnTo>
                    <a:lnTo>
                      <a:pt x="3235" y="522"/>
                    </a:lnTo>
                    <a:lnTo>
                      <a:pt x="3237" y="522"/>
                    </a:lnTo>
                    <a:lnTo>
                      <a:pt x="3237" y="522"/>
                    </a:lnTo>
                    <a:lnTo>
                      <a:pt x="3238" y="522"/>
                    </a:lnTo>
                    <a:lnTo>
                      <a:pt x="3238" y="522"/>
                    </a:lnTo>
                    <a:lnTo>
                      <a:pt x="3239" y="522"/>
                    </a:lnTo>
                    <a:lnTo>
                      <a:pt x="3240" y="522"/>
                    </a:lnTo>
                    <a:lnTo>
                      <a:pt x="3240" y="522"/>
                    </a:lnTo>
                    <a:lnTo>
                      <a:pt x="3242" y="522"/>
                    </a:lnTo>
                    <a:lnTo>
                      <a:pt x="3242" y="522"/>
                    </a:lnTo>
                    <a:lnTo>
                      <a:pt x="3244" y="522"/>
                    </a:lnTo>
                    <a:lnTo>
                      <a:pt x="3244" y="522"/>
                    </a:lnTo>
                    <a:lnTo>
                      <a:pt x="3244" y="523"/>
                    </a:lnTo>
                    <a:lnTo>
                      <a:pt x="3246" y="523"/>
                    </a:lnTo>
                    <a:lnTo>
                      <a:pt x="3246" y="523"/>
                    </a:lnTo>
                    <a:lnTo>
                      <a:pt x="3246" y="526"/>
                    </a:lnTo>
                    <a:lnTo>
                      <a:pt x="3247" y="526"/>
                    </a:lnTo>
                    <a:lnTo>
                      <a:pt x="3247" y="526"/>
                    </a:lnTo>
                    <a:lnTo>
                      <a:pt x="3249" y="529"/>
                    </a:lnTo>
                    <a:lnTo>
                      <a:pt x="3249" y="529"/>
                    </a:lnTo>
                    <a:lnTo>
                      <a:pt x="3249" y="529"/>
                    </a:lnTo>
                    <a:lnTo>
                      <a:pt x="3251" y="529"/>
                    </a:lnTo>
                    <a:lnTo>
                      <a:pt x="3251" y="529"/>
                    </a:lnTo>
                    <a:lnTo>
                      <a:pt x="3251" y="534"/>
                    </a:lnTo>
                    <a:lnTo>
                      <a:pt x="3253" y="534"/>
                    </a:lnTo>
                    <a:lnTo>
                      <a:pt x="3253" y="534"/>
                    </a:lnTo>
                    <a:lnTo>
                      <a:pt x="3254" y="534"/>
                    </a:lnTo>
                    <a:lnTo>
                      <a:pt x="3254" y="534"/>
                    </a:lnTo>
                    <a:lnTo>
                      <a:pt x="3256" y="536"/>
                    </a:lnTo>
                    <a:lnTo>
                      <a:pt x="3256" y="536"/>
                    </a:lnTo>
                    <a:lnTo>
                      <a:pt x="3256" y="536"/>
                    </a:lnTo>
                    <a:lnTo>
                      <a:pt x="3258" y="536"/>
                    </a:lnTo>
                    <a:lnTo>
                      <a:pt x="3258" y="536"/>
                    </a:lnTo>
                    <a:lnTo>
                      <a:pt x="3258" y="538"/>
                    </a:lnTo>
                    <a:lnTo>
                      <a:pt x="3260" y="538"/>
                    </a:lnTo>
                    <a:lnTo>
                      <a:pt x="3260" y="538"/>
                    </a:lnTo>
                    <a:lnTo>
                      <a:pt x="3261" y="540"/>
                    </a:lnTo>
                    <a:lnTo>
                      <a:pt x="3262" y="540"/>
                    </a:lnTo>
                    <a:lnTo>
                      <a:pt x="3262" y="540"/>
                    </a:lnTo>
                    <a:lnTo>
                      <a:pt x="3263" y="544"/>
                    </a:lnTo>
                    <a:lnTo>
                      <a:pt x="3263" y="544"/>
                    </a:lnTo>
                    <a:lnTo>
                      <a:pt x="3263" y="544"/>
                    </a:lnTo>
                    <a:lnTo>
                      <a:pt x="3265" y="544"/>
                    </a:lnTo>
                    <a:lnTo>
                      <a:pt x="3265" y="544"/>
                    </a:lnTo>
                    <a:lnTo>
                      <a:pt x="3266" y="547"/>
                    </a:lnTo>
                    <a:lnTo>
                      <a:pt x="3267" y="547"/>
                    </a:lnTo>
                    <a:lnTo>
                      <a:pt x="3267" y="547"/>
                    </a:lnTo>
                    <a:lnTo>
                      <a:pt x="3268" y="550"/>
                    </a:lnTo>
                    <a:lnTo>
                      <a:pt x="3269" y="550"/>
                    </a:lnTo>
                    <a:lnTo>
                      <a:pt x="3269" y="550"/>
                    </a:lnTo>
                    <a:lnTo>
                      <a:pt x="3270" y="552"/>
                    </a:lnTo>
                    <a:lnTo>
                      <a:pt x="3270" y="552"/>
                    </a:lnTo>
                    <a:lnTo>
                      <a:pt x="3270" y="552"/>
                    </a:lnTo>
                    <a:lnTo>
                      <a:pt x="3272" y="552"/>
                    </a:lnTo>
                    <a:lnTo>
                      <a:pt x="3272" y="552"/>
                    </a:lnTo>
                    <a:lnTo>
                      <a:pt x="3273" y="553"/>
                    </a:lnTo>
                    <a:lnTo>
                      <a:pt x="3274" y="553"/>
                    </a:lnTo>
                    <a:lnTo>
                      <a:pt x="3274" y="553"/>
                    </a:lnTo>
                    <a:lnTo>
                      <a:pt x="3276" y="553"/>
                    </a:lnTo>
                    <a:lnTo>
                      <a:pt x="3276" y="553"/>
                    </a:lnTo>
                    <a:lnTo>
                      <a:pt x="3277" y="554"/>
                    </a:lnTo>
                    <a:lnTo>
                      <a:pt x="3278" y="554"/>
                    </a:lnTo>
                    <a:lnTo>
                      <a:pt x="3278" y="554"/>
                    </a:lnTo>
                    <a:lnTo>
                      <a:pt x="3279" y="554"/>
                    </a:lnTo>
                    <a:lnTo>
                      <a:pt x="3279" y="554"/>
                    </a:lnTo>
                    <a:lnTo>
                      <a:pt x="3280" y="553"/>
                    </a:lnTo>
                    <a:lnTo>
                      <a:pt x="3281" y="553"/>
                    </a:lnTo>
                    <a:lnTo>
                      <a:pt x="3281" y="553"/>
                    </a:lnTo>
                    <a:lnTo>
                      <a:pt x="3282" y="552"/>
                    </a:lnTo>
                    <a:lnTo>
                      <a:pt x="3283" y="552"/>
                    </a:lnTo>
                    <a:lnTo>
                      <a:pt x="3283" y="552"/>
                    </a:lnTo>
                    <a:lnTo>
                      <a:pt x="3284" y="550"/>
                    </a:lnTo>
                    <a:lnTo>
                      <a:pt x="3285" y="550"/>
                    </a:lnTo>
                    <a:lnTo>
                      <a:pt x="3285" y="550"/>
                    </a:lnTo>
                    <a:lnTo>
                      <a:pt x="3286" y="550"/>
                    </a:lnTo>
                    <a:lnTo>
                      <a:pt x="3286" y="550"/>
                    </a:lnTo>
                    <a:lnTo>
                      <a:pt x="3287" y="548"/>
                    </a:lnTo>
                    <a:lnTo>
                      <a:pt x="3288" y="548"/>
                    </a:lnTo>
                    <a:lnTo>
                      <a:pt x="3288" y="548"/>
                    </a:lnTo>
                    <a:lnTo>
                      <a:pt x="3290" y="548"/>
                    </a:lnTo>
                    <a:lnTo>
                      <a:pt x="3290" y="548"/>
                    </a:lnTo>
                    <a:lnTo>
                      <a:pt x="3291" y="550"/>
                    </a:lnTo>
                    <a:lnTo>
                      <a:pt x="3292" y="550"/>
                    </a:lnTo>
                    <a:lnTo>
                      <a:pt x="3292" y="550"/>
                    </a:lnTo>
                    <a:lnTo>
                      <a:pt x="3293" y="550"/>
                    </a:lnTo>
                    <a:lnTo>
                      <a:pt x="3293" y="550"/>
                    </a:lnTo>
                    <a:lnTo>
                      <a:pt x="3294" y="556"/>
                    </a:lnTo>
                    <a:lnTo>
                      <a:pt x="3295" y="556"/>
                    </a:lnTo>
                    <a:lnTo>
                      <a:pt x="3295" y="556"/>
                    </a:lnTo>
                    <a:lnTo>
                      <a:pt x="3296" y="560"/>
                    </a:lnTo>
                    <a:lnTo>
                      <a:pt x="3297" y="560"/>
                    </a:lnTo>
                    <a:lnTo>
                      <a:pt x="3297" y="560"/>
                    </a:lnTo>
                    <a:lnTo>
                      <a:pt x="3298" y="562"/>
                    </a:lnTo>
                    <a:lnTo>
                      <a:pt x="3299" y="562"/>
                    </a:lnTo>
                    <a:lnTo>
                      <a:pt x="3299" y="562"/>
                    </a:lnTo>
                    <a:lnTo>
                      <a:pt x="3301" y="562"/>
                    </a:lnTo>
                    <a:lnTo>
                      <a:pt x="3301" y="562"/>
                    </a:lnTo>
                    <a:lnTo>
                      <a:pt x="3302" y="562"/>
                    </a:lnTo>
                    <a:lnTo>
                      <a:pt x="3302" y="562"/>
                    </a:lnTo>
                    <a:lnTo>
                      <a:pt x="3303" y="561"/>
                    </a:lnTo>
                    <a:lnTo>
                      <a:pt x="3304" y="561"/>
                    </a:lnTo>
                    <a:lnTo>
                      <a:pt x="3304" y="561"/>
                    </a:lnTo>
                    <a:lnTo>
                      <a:pt x="3306" y="561"/>
                    </a:lnTo>
                    <a:lnTo>
                      <a:pt x="3306" y="561"/>
                    </a:lnTo>
                    <a:lnTo>
                      <a:pt x="3308" y="561"/>
                    </a:lnTo>
                    <a:lnTo>
                      <a:pt x="3308" y="561"/>
                    </a:lnTo>
                    <a:lnTo>
                      <a:pt x="3308" y="562"/>
                    </a:lnTo>
                    <a:lnTo>
                      <a:pt x="3309" y="562"/>
                    </a:lnTo>
                    <a:lnTo>
                      <a:pt x="3309" y="562"/>
                    </a:lnTo>
                    <a:lnTo>
                      <a:pt x="3310" y="559"/>
                    </a:lnTo>
                    <a:lnTo>
                      <a:pt x="3311" y="559"/>
                    </a:lnTo>
                    <a:lnTo>
                      <a:pt x="3311" y="559"/>
                    </a:lnTo>
                    <a:lnTo>
                      <a:pt x="3313" y="554"/>
                    </a:lnTo>
                    <a:lnTo>
                      <a:pt x="3313" y="554"/>
                    </a:lnTo>
                    <a:lnTo>
                      <a:pt x="3313" y="554"/>
                    </a:lnTo>
                    <a:lnTo>
                      <a:pt x="3315" y="554"/>
                    </a:lnTo>
                    <a:lnTo>
                      <a:pt x="3315" y="554"/>
                    </a:lnTo>
                    <a:lnTo>
                      <a:pt x="3315" y="553"/>
                    </a:lnTo>
                    <a:lnTo>
                      <a:pt x="3317" y="553"/>
                    </a:lnTo>
                    <a:lnTo>
                      <a:pt x="3317" y="553"/>
                    </a:lnTo>
                    <a:lnTo>
                      <a:pt x="3317" y="551"/>
                    </a:lnTo>
                    <a:lnTo>
                      <a:pt x="3318" y="551"/>
                    </a:lnTo>
                    <a:lnTo>
                      <a:pt x="3318" y="551"/>
                    </a:lnTo>
                    <a:lnTo>
                      <a:pt x="3320" y="551"/>
                    </a:lnTo>
                    <a:lnTo>
                      <a:pt x="3320" y="551"/>
                    </a:lnTo>
                    <a:lnTo>
                      <a:pt x="3322" y="551"/>
                    </a:lnTo>
                    <a:lnTo>
                      <a:pt x="3322" y="551"/>
                    </a:lnTo>
                    <a:lnTo>
                      <a:pt x="3322" y="552"/>
                    </a:lnTo>
                    <a:lnTo>
                      <a:pt x="3324" y="552"/>
                    </a:lnTo>
                    <a:lnTo>
                      <a:pt x="3324" y="552"/>
                    </a:lnTo>
                    <a:lnTo>
                      <a:pt x="3325" y="558"/>
                    </a:lnTo>
                    <a:lnTo>
                      <a:pt x="3325" y="558"/>
                    </a:lnTo>
                    <a:lnTo>
                      <a:pt x="3325" y="558"/>
                    </a:lnTo>
                    <a:lnTo>
                      <a:pt x="3327" y="562"/>
                    </a:lnTo>
                    <a:lnTo>
                      <a:pt x="3327" y="562"/>
                    </a:lnTo>
                    <a:lnTo>
                      <a:pt x="3327" y="562"/>
                    </a:lnTo>
                    <a:lnTo>
                      <a:pt x="3329" y="562"/>
                    </a:lnTo>
                    <a:lnTo>
                      <a:pt x="3329" y="562"/>
                    </a:lnTo>
                    <a:lnTo>
                      <a:pt x="3329" y="563"/>
                    </a:lnTo>
                    <a:lnTo>
                      <a:pt x="3331" y="563"/>
                    </a:lnTo>
                    <a:lnTo>
                      <a:pt x="3331" y="563"/>
                    </a:lnTo>
                    <a:lnTo>
                      <a:pt x="3333" y="563"/>
                    </a:lnTo>
                    <a:lnTo>
                      <a:pt x="3333" y="563"/>
                    </a:lnTo>
                    <a:lnTo>
                      <a:pt x="3334" y="563"/>
                    </a:lnTo>
                    <a:lnTo>
                      <a:pt x="3334" y="563"/>
                    </a:lnTo>
                    <a:lnTo>
                      <a:pt x="3336" y="563"/>
                    </a:lnTo>
                    <a:lnTo>
                      <a:pt x="3336" y="563"/>
                    </a:lnTo>
                    <a:lnTo>
                      <a:pt x="3338" y="563"/>
                    </a:lnTo>
                    <a:lnTo>
                      <a:pt x="3338" y="563"/>
                    </a:lnTo>
                    <a:lnTo>
                      <a:pt x="3339" y="563"/>
                    </a:lnTo>
                    <a:lnTo>
                      <a:pt x="3340" y="563"/>
                    </a:lnTo>
                    <a:lnTo>
                      <a:pt x="3340" y="563"/>
                    </a:lnTo>
                    <a:lnTo>
                      <a:pt x="3341" y="563"/>
                    </a:lnTo>
                    <a:lnTo>
                      <a:pt x="3341" y="563"/>
                    </a:lnTo>
                    <a:lnTo>
                      <a:pt x="3343" y="563"/>
                    </a:lnTo>
                    <a:lnTo>
                      <a:pt x="3343" y="563"/>
                    </a:lnTo>
                    <a:lnTo>
                      <a:pt x="3344" y="558"/>
                    </a:lnTo>
                    <a:lnTo>
                      <a:pt x="3345" y="558"/>
                    </a:lnTo>
                    <a:lnTo>
                      <a:pt x="3345" y="558"/>
                    </a:lnTo>
                    <a:lnTo>
                      <a:pt x="3346" y="554"/>
                    </a:lnTo>
                    <a:lnTo>
                      <a:pt x="3347" y="554"/>
                    </a:lnTo>
                    <a:lnTo>
                      <a:pt x="3347" y="554"/>
                    </a:lnTo>
                    <a:lnTo>
                      <a:pt x="3348" y="551"/>
                    </a:lnTo>
                    <a:lnTo>
                      <a:pt x="3348" y="551"/>
                    </a:lnTo>
                    <a:lnTo>
                      <a:pt x="3348" y="551"/>
                    </a:lnTo>
                    <a:lnTo>
                      <a:pt x="3350" y="551"/>
                    </a:lnTo>
                    <a:lnTo>
                      <a:pt x="3350" y="551"/>
                    </a:lnTo>
                    <a:lnTo>
                      <a:pt x="3352" y="551"/>
                    </a:lnTo>
                    <a:lnTo>
                      <a:pt x="3352" y="551"/>
                    </a:lnTo>
                    <a:lnTo>
                      <a:pt x="3354" y="551"/>
                    </a:lnTo>
                    <a:lnTo>
                      <a:pt x="3354" y="551"/>
                    </a:lnTo>
                    <a:lnTo>
                      <a:pt x="3355" y="558"/>
                    </a:lnTo>
                    <a:lnTo>
                      <a:pt x="3356" y="558"/>
                    </a:lnTo>
                    <a:lnTo>
                      <a:pt x="3356" y="558"/>
                    </a:lnTo>
                    <a:lnTo>
                      <a:pt x="3357" y="558"/>
                    </a:lnTo>
                    <a:lnTo>
                      <a:pt x="3357" y="558"/>
                    </a:lnTo>
                    <a:lnTo>
                      <a:pt x="3358" y="561"/>
                    </a:lnTo>
                    <a:lnTo>
                      <a:pt x="3359" y="561"/>
                    </a:lnTo>
                    <a:lnTo>
                      <a:pt x="3359" y="561"/>
                    </a:lnTo>
                    <a:lnTo>
                      <a:pt x="3360" y="564"/>
                    </a:lnTo>
                    <a:lnTo>
                      <a:pt x="3361" y="564"/>
                    </a:lnTo>
                    <a:lnTo>
                      <a:pt x="3361" y="564"/>
                    </a:lnTo>
                    <a:lnTo>
                      <a:pt x="3363" y="564"/>
                    </a:lnTo>
                    <a:lnTo>
                      <a:pt x="3363" y="564"/>
                    </a:lnTo>
                    <a:lnTo>
                      <a:pt x="3364" y="564"/>
                    </a:lnTo>
                    <a:lnTo>
                      <a:pt x="3364" y="564"/>
                    </a:lnTo>
                    <a:lnTo>
                      <a:pt x="3366" y="564"/>
                    </a:lnTo>
                    <a:lnTo>
                      <a:pt x="3366" y="564"/>
                    </a:lnTo>
                    <a:lnTo>
                      <a:pt x="3367" y="563"/>
                    </a:lnTo>
                    <a:lnTo>
                      <a:pt x="3368" y="563"/>
                    </a:lnTo>
                    <a:lnTo>
                      <a:pt x="3368" y="563"/>
                    </a:lnTo>
                    <a:lnTo>
                      <a:pt x="3369" y="563"/>
                    </a:lnTo>
                    <a:lnTo>
                      <a:pt x="3370" y="563"/>
                    </a:lnTo>
                    <a:lnTo>
                      <a:pt x="3370" y="563"/>
                    </a:lnTo>
                    <a:lnTo>
                      <a:pt x="3372" y="563"/>
                    </a:lnTo>
                    <a:lnTo>
                      <a:pt x="3372" y="563"/>
                    </a:lnTo>
                    <a:lnTo>
                      <a:pt x="3372" y="559"/>
                    </a:lnTo>
                    <a:lnTo>
                      <a:pt x="3373" y="559"/>
                    </a:lnTo>
                    <a:lnTo>
                      <a:pt x="3373" y="559"/>
                    </a:lnTo>
                    <a:lnTo>
                      <a:pt x="3374" y="554"/>
                    </a:lnTo>
                    <a:lnTo>
                      <a:pt x="3375" y="554"/>
                    </a:lnTo>
                    <a:lnTo>
                      <a:pt x="3375" y="554"/>
                    </a:lnTo>
                    <a:lnTo>
                      <a:pt x="3376" y="550"/>
                    </a:lnTo>
                    <a:lnTo>
                      <a:pt x="3377" y="550"/>
                    </a:lnTo>
                    <a:lnTo>
                      <a:pt x="3377" y="550"/>
                    </a:lnTo>
                    <a:lnTo>
                      <a:pt x="3379" y="550"/>
                    </a:lnTo>
                    <a:lnTo>
                      <a:pt x="3379" y="550"/>
                    </a:lnTo>
                    <a:lnTo>
                      <a:pt x="3379" y="546"/>
                    </a:lnTo>
                    <a:lnTo>
                      <a:pt x="3380" y="546"/>
                    </a:lnTo>
                    <a:lnTo>
                      <a:pt x="3380" y="546"/>
                    </a:lnTo>
                    <a:lnTo>
                      <a:pt x="3381" y="544"/>
                    </a:lnTo>
                    <a:lnTo>
                      <a:pt x="3382" y="544"/>
                    </a:lnTo>
                    <a:lnTo>
                      <a:pt x="3382" y="544"/>
                    </a:lnTo>
                    <a:lnTo>
                      <a:pt x="3384" y="546"/>
                    </a:lnTo>
                    <a:lnTo>
                      <a:pt x="3384" y="546"/>
                    </a:lnTo>
                    <a:lnTo>
                      <a:pt x="3384" y="546"/>
                    </a:lnTo>
                    <a:lnTo>
                      <a:pt x="3386" y="546"/>
                    </a:lnTo>
                    <a:lnTo>
                      <a:pt x="3386" y="546"/>
                    </a:lnTo>
                    <a:lnTo>
                      <a:pt x="3386" y="549"/>
                    </a:lnTo>
                    <a:lnTo>
                      <a:pt x="3388" y="549"/>
                    </a:lnTo>
                    <a:lnTo>
                      <a:pt x="3388" y="549"/>
                    </a:lnTo>
                    <a:lnTo>
                      <a:pt x="3388" y="554"/>
                    </a:lnTo>
                    <a:lnTo>
                      <a:pt x="3389" y="554"/>
                    </a:lnTo>
                    <a:lnTo>
                      <a:pt x="3389" y="554"/>
                    </a:lnTo>
                    <a:lnTo>
                      <a:pt x="3391" y="559"/>
                    </a:lnTo>
                    <a:lnTo>
                      <a:pt x="3391" y="559"/>
                    </a:lnTo>
                    <a:lnTo>
                      <a:pt x="3391" y="559"/>
                    </a:lnTo>
                    <a:lnTo>
                      <a:pt x="3393" y="559"/>
                    </a:lnTo>
                    <a:lnTo>
                      <a:pt x="3393" y="559"/>
                    </a:lnTo>
                    <a:lnTo>
                      <a:pt x="3393" y="562"/>
                    </a:lnTo>
                    <a:lnTo>
                      <a:pt x="3395" y="562"/>
                    </a:lnTo>
                    <a:lnTo>
                      <a:pt x="3395" y="562"/>
                    </a:lnTo>
                    <a:lnTo>
                      <a:pt x="3396" y="563"/>
                    </a:lnTo>
                    <a:lnTo>
                      <a:pt x="3396" y="563"/>
                    </a:lnTo>
                    <a:lnTo>
                      <a:pt x="3396" y="563"/>
                    </a:lnTo>
                    <a:lnTo>
                      <a:pt x="3398" y="563"/>
                    </a:lnTo>
                    <a:lnTo>
                      <a:pt x="3398" y="563"/>
                    </a:lnTo>
                    <a:lnTo>
                      <a:pt x="3400" y="563"/>
                    </a:lnTo>
                    <a:lnTo>
                      <a:pt x="3400" y="563"/>
                    </a:lnTo>
                    <a:lnTo>
                      <a:pt x="3400" y="562"/>
                    </a:lnTo>
                    <a:lnTo>
                      <a:pt x="3402" y="562"/>
                    </a:lnTo>
                    <a:lnTo>
                      <a:pt x="3402" y="562"/>
                    </a:lnTo>
                    <a:lnTo>
                      <a:pt x="3403" y="558"/>
                    </a:lnTo>
                    <a:lnTo>
                      <a:pt x="3404" y="558"/>
                    </a:lnTo>
                    <a:lnTo>
                      <a:pt x="3404" y="558"/>
                    </a:lnTo>
                    <a:lnTo>
                      <a:pt x="3405" y="555"/>
                    </a:lnTo>
                    <a:lnTo>
                      <a:pt x="3405" y="555"/>
                    </a:lnTo>
                    <a:lnTo>
                      <a:pt x="3405" y="555"/>
                    </a:lnTo>
                    <a:lnTo>
                      <a:pt x="3407" y="555"/>
                    </a:lnTo>
                    <a:lnTo>
                      <a:pt x="3407" y="555"/>
                    </a:lnTo>
                    <a:lnTo>
                      <a:pt x="3408" y="551"/>
                    </a:lnTo>
                    <a:lnTo>
                      <a:pt x="3409" y="551"/>
                    </a:lnTo>
                    <a:lnTo>
                      <a:pt x="3409" y="551"/>
                    </a:lnTo>
                    <a:lnTo>
                      <a:pt x="3410" y="546"/>
                    </a:lnTo>
                    <a:lnTo>
                      <a:pt x="3411" y="546"/>
                    </a:lnTo>
                    <a:lnTo>
                      <a:pt x="3411" y="546"/>
                    </a:lnTo>
                    <a:lnTo>
                      <a:pt x="3412" y="546"/>
                    </a:lnTo>
                    <a:lnTo>
                      <a:pt x="3412" y="546"/>
                    </a:lnTo>
                    <a:lnTo>
                      <a:pt x="3414" y="546"/>
                    </a:lnTo>
                    <a:lnTo>
                      <a:pt x="3414" y="546"/>
                    </a:lnTo>
                    <a:lnTo>
                      <a:pt x="3415" y="550"/>
                    </a:lnTo>
                    <a:lnTo>
                      <a:pt x="3416" y="550"/>
                    </a:lnTo>
                    <a:lnTo>
                      <a:pt x="3416" y="550"/>
                    </a:lnTo>
                    <a:lnTo>
                      <a:pt x="3417" y="553"/>
                    </a:lnTo>
                    <a:lnTo>
                      <a:pt x="3418" y="553"/>
                    </a:lnTo>
                    <a:lnTo>
                      <a:pt x="3418" y="553"/>
                    </a:lnTo>
                    <a:lnTo>
                      <a:pt x="3419" y="557"/>
                    </a:lnTo>
                    <a:lnTo>
                      <a:pt x="3419" y="557"/>
                    </a:lnTo>
                    <a:lnTo>
                      <a:pt x="3419" y="557"/>
                    </a:lnTo>
                    <a:lnTo>
                      <a:pt x="3421" y="557"/>
                    </a:lnTo>
                    <a:lnTo>
                      <a:pt x="3421" y="557"/>
                    </a:lnTo>
                    <a:lnTo>
                      <a:pt x="3422" y="561"/>
                    </a:lnTo>
                    <a:lnTo>
                      <a:pt x="3423" y="561"/>
                    </a:lnTo>
                    <a:lnTo>
                      <a:pt x="3423" y="561"/>
                    </a:lnTo>
                    <a:lnTo>
                      <a:pt x="3424" y="562"/>
                    </a:lnTo>
                    <a:lnTo>
                      <a:pt x="3425" y="562"/>
                    </a:lnTo>
                    <a:lnTo>
                      <a:pt x="3425" y="562"/>
                    </a:lnTo>
                    <a:lnTo>
                      <a:pt x="3426" y="561"/>
                    </a:lnTo>
                    <a:lnTo>
                      <a:pt x="3427" y="561"/>
                    </a:lnTo>
                    <a:lnTo>
                      <a:pt x="3427" y="561"/>
                    </a:lnTo>
                    <a:lnTo>
                      <a:pt x="3428" y="561"/>
                    </a:lnTo>
                    <a:lnTo>
                      <a:pt x="3428" y="561"/>
                    </a:lnTo>
                    <a:lnTo>
                      <a:pt x="3430" y="561"/>
                    </a:lnTo>
                    <a:lnTo>
                      <a:pt x="3430" y="561"/>
                    </a:lnTo>
                    <a:lnTo>
                      <a:pt x="3431" y="557"/>
                    </a:lnTo>
                    <a:lnTo>
                      <a:pt x="3432" y="557"/>
                    </a:lnTo>
                    <a:lnTo>
                      <a:pt x="3432" y="557"/>
                    </a:lnTo>
                    <a:lnTo>
                      <a:pt x="3433" y="550"/>
                    </a:lnTo>
                    <a:lnTo>
                      <a:pt x="3434" y="550"/>
                    </a:lnTo>
                    <a:lnTo>
                      <a:pt x="3434" y="550"/>
                    </a:lnTo>
                    <a:lnTo>
                      <a:pt x="3435" y="550"/>
                    </a:lnTo>
                    <a:lnTo>
                      <a:pt x="3435" y="550"/>
                    </a:lnTo>
                    <a:lnTo>
                      <a:pt x="3436" y="546"/>
                    </a:lnTo>
                    <a:lnTo>
                      <a:pt x="3437" y="546"/>
                    </a:lnTo>
                    <a:lnTo>
                      <a:pt x="3437" y="546"/>
                    </a:lnTo>
                    <a:lnTo>
                      <a:pt x="3438" y="544"/>
                    </a:lnTo>
                    <a:lnTo>
                      <a:pt x="3439" y="544"/>
                    </a:lnTo>
                    <a:lnTo>
                      <a:pt x="3439" y="544"/>
                    </a:lnTo>
                    <a:lnTo>
                      <a:pt x="3440" y="541"/>
                    </a:lnTo>
                    <a:lnTo>
                      <a:pt x="3441" y="541"/>
                    </a:lnTo>
                    <a:lnTo>
                      <a:pt x="3441" y="541"/>
                    </a:lnTo>
                    <a:lnTo>
                      <a:pt x="3443" y="541"/>
                    </a:lnTo>
                    <a:lnTo>
                      <a:pt x="3443" y="541"/>
                    </a:lnTo>
                    <a:lnTo>
                      <a:pt x="3443" y="543"/>
                    </a:lnTo>
                    <a:lnTo>
                      <a:pt x="3444" y="543"/>
                    </a:lnTo>
                    <a:lnTo>
                      <a:pt x="3444" y="543"/>
                    </a:lnTo>
                    <a:lnTo>
                      <a:pt x="3445" y="546"/>
                    </a:lnTo>
                    <a:lnTo>
                      <a:pt x="3446" y="546"/>
                    </a:lnTo>
                    <a:lnTo>
                      <a:pt x="3446" y="546"/>
                    </a:lnTo>
                    <a:lnTo>
                      <a:pt x="3447" y="552"/>
                    </a:lnTo>
                    <a:lnTo>
                      <a:pt x="3448" y="552"/>
                    </a:lnTo>
                    <a:lnTo>
                      <a:pt x="3448" y="552"/>
                    </a:lnTo>
                    <a:lnTo>
                      <a:pt x="3450" y="552"/>
                    </a:lnTo>
                    <a:lnTo>
                      <a:pt x="3450" y="552"/>
                    </a:lnTo>
                    <a:lnTo>
                      <a:pt x="3450" y="554"/>
                    </a:lnTo>
                    <a:lnTo>
                      <a:pt x="3451" y="554"/>
                    </a:lnTo>
                    <a:lnTo>
                      <a:pt x="3451" y="554"/>
                    </a:lnTo>
                    <a:lnTo>
                      <a:pt x="3452" y="559"/>
                    </a:lnTo>
                    <a:lnTo>
                      <a:pt x="3453" y="559"/>
                    </a:lnTo>
                    <a:lnTo>
                      <a:pt x="3453" y="559"/>
                    </a:lnTo>
                    <a:lnTo>
                      <a:pt x="3455" y="561"/>
                    </a:lnTo>
                    <a:lnTo>
                      <a:pt x="3455" y="561"/>
                    </a:lnTo>
                    <a:lnTo>
                      <a:pt x="3455" y="561"/>
                    </a:lnTo>
                    <a:lnTo>
                      <a:pt x="3457" y="561"/>
                    </a:lnTo>
                    <a:lnTo>
                      <a:pt x="3457" y="561"/>
                    </a:lnTo>
                    <a:lnTo>
                      <a:pt x="3457" y="562"/>
                    </a:lnTo>
                    <a:lnTo>
                      <a:pt x="3459" y="562"/>
                    </a:lnTo>
                    <a:lnTo>
                      <a:pt x="3459" y="562"/>
                    </a:lnTo>
                    <a:lnTo>
                      <a:pt x="3460" y="562"/>
                    </a:lnTo>
                    <a:lnTo>
                      <a:pt x="3460" y="562"/>
                    </a:lnTo>
                    <a:lnTo>
                      <a:pt x="3462" y="561"/>
                    </a:lnTo>
                    <a:lnTo>
                      <a:pt x="3462" y="561"/>
                    </a:lnTo>
                    <a:lnTo>
                      <a:pt x="3462" y="561"/>
                    </a:lnTo>
                    <a:lnTo>
                      <a:pt x="3464" y="561"/>
                    </a:lnTo>
                    <a:lnTo>
                      <a:pt x="3464" y="561"/>
                    </a:lnTo>
                    <a:lnTo>
                      <a:pt x="3464" y="557"/>
                    </a:lnTo>
                    <a:lnTo>
                      <a:pt x="3466" y="557"/>
                    </a:lnTo>
                    <a:lnTo>
                      <a:pt x="3466" y="557"/>
                    </a:lnTo>
                    <a:lnTo>
                      <a:pt x="3467" y="554"/>
                    </a:lnTo>
                    <a:lnTo>
                      <a:pt x="3467" y="554"/>
                    </a:lnTo>
                    <a:lnTo>
                      <a:pt x="3467" y="554"/>
                    </a:lnTo>
                    <a:lnTo>
                      <a:pt x="3469" y="549"/>
                    </a:lnTo>
                    <a:lnTo>
                      <a:pt x="3469" y="549"/>
                    </a:lnTo>
                    <a:lnTo>
                      <a:pt x="3469" y="549"/>
                    </a:lnTo>
                    <a:lnTo>
                      <a:pt x="3471" y="549"/>
                    </a:lnTo>
                    <a:lnTo>
                      <a:pt x="3471" y="549"/>
                    </a:lnTo>
                    <a:lnTo>
                      <a:pt x="3471" y="548"/>
                    </a:lnTo>
                    <a:lnTo>
                      <a:pt x="3473" y="548"/>
                    </a:lnTo>
                    <a:lnTo>
                      <a:pt x="3473" y="548"/>
                    </a:lnTo>
                    <a:lnTo>
                      <a:pt x="3474" y="550"/>
                    </a:lnTo>
                    <a:lnTo>
                      <a:pt x="3474" y="550"/>
                    </a:lnTo>
                    <a:lnTo>
                      <a:pt x="3474" y="550"/>
                    </a:lnTo>
                    <a:lnTo>
                      <a:pt x="3476" y="554"/>
                    </a:lnTo>
                    <a:lnTo>
                      <a:pt x="3476" y="554"/>
                    </a:lnTo>
                    <a:lnTo>
                      <a:pt x="3476" y="554"/>
                    </a:lnTo>
                    <a:lnTo>
                      <a:pt x="3478" y="554"/>
                    </a:lnTo>
                    <a:lnTo>
                      <a:pt x="3478" y="554"/>
                    </a:lnTo>
                    <a:lnTo>
                      <a:pt x="3478" y="558"/>
                    </a:lnTo>
                    <a:lnTo>
                      <a:pt x="3480" y="558"/>
                    </a:lnTo>
                    <a:lnTo>
                      <a:pt x="3480" y="558"/>
                    </a:lnTo>
                    <a:lnTo>
                      <a:pt x="3481" y="559"/>
                    </a:lnTo>
                    <a:lnTo>
                      <a:pt x="3482" y="559"/>
                    </a:lnTo>
                    <a:lnTo>
                      <a:pt x="3482" y="559"/>
                    </a:lnTo>
                    <a:lnTo>
                      <a:pt x="3483" y="560"/>
                    </a:lnTo>
                    <a:lnTo>
                      <a:pt x="3483" y="560"/>
                    </a:lnTo>
                    <a:lnTo>
                      <a:pt x="3483" y="560"/>
                    </a:lnTo>
                    <a:lnTo>
                      <a:pt x="3485" y="560"/>
                    </a:lnTo>
                    <a:lnTo>
                      <a:pt x="3485" y="560"/>
                    </a:lnTo>
                    <a:lnTo>
                      <a:pt x="3487" y="560"/>
                    </a:lnTo>
                    <a:lnTo>
                      <a:pt x="3487" y="560"/>
                    </a:lnTo>
                    <a:lnTo>
                      <a:pt x="3489" y="560"/>
                    </a:lnTo>
                    <a:lnTo>
                      <a:pt x="3489" y="560"/>
                    </a:lnTo>
                    <a:lnTo>
                      <a:pt x="3490" y="558"/>
                    </a:lnTo>
                    <a:lnTo>
                      <a:pt x="3490" y="558"/>
                    </a:lnTo>
                    <a:lnTo>
                      <a:pt x="3490" y="558"/>
                    </a:lnTo>
                    <a:lnTo>
                      <a:pt x="3492" y="558"/>
                    </a:lnTo>
                    <a:lnTo>
                      <a:pt x="3492" y="558"/>
                    </a:lnTo>
                    <a:lnTo>
                      <a:pt x="3493" y="557"/>
                    </a:lnTo>
                    <a:lnTo>
                      <a:pt x="3494" y="557"/>
                    </a:lnTo>
                    <a:lnTo>
                      <a:pt x="3494" y="557"/>
                    </a:lnTo>
                    <a:lnTo>
                      <a:pt x="3496" y="557"/>
                    </a:lnTo>
                    <a:lnTo>
                      <a:pt x="3496" y="557"/>
                    </a:lnTo>
                    <a:lnTo>
                      <a:pt x="3497" y="556"/>
                    </a:lnTo>
                    <a:lnTo>
                      <a:pt x="3498" y="556"/>
                    </a:lnTo>
                    <a:lnTo>
                      <a:pt x="3498" y="556"/>
                    </a:lnTo>
                    <a:lnTo>
                      <a:pt x="3499" y="556"/>
                    </a:lnTo>
                    <a:lnTo>
                      <a:pt x="3499" y="556"/>
                    </a:lnTo>
                    <a:lnTo>
                      <a:pt x="3500" y="555"/>
                    </a:lnTo>
                    <a:lnTo>
                      <a:pt x="3501" y="555"/>
                    </a:lnTo>
                    <a:lnTo>
                      <a:pt x="3501" y="555"/>
                    </a:lnTo>
                    <a:lnTo>
                      <a:pt x="3503" y="555"/>
                    </a:lnTo>
                    <a:lnTo>
                      <a:pt x="3503" y="555"/>
                    </a:lnTo>
                    <a:lnTo>
                      <a:pt x="3505" y="555"/>
                    </a:lnTo>
                    <a:lnTo>
                      <a:pt x="3505" y="555"/>
                    </a:lnTo>
                    <a:lnTo>
                      <a:pt x="3506" y="555"/>
                    </a:lnTo>
                    <a:lnTo>
                      <a:pt x="3506" y="555"/>
                    </a:lnTo>
                    <a:lnTo>
                      <a:pt x="3507" y="553"/>
                    </a:lnTo>
                    <a:lnTo>
                      <a:pt x="3508" y="553"/>
                    </a:lnTo>
                    <a:lnTo>
                      <a:pt x="3508" y="553"/>
                    </a:lnTo>
                    <a:lnTo>
                      <a:pt x="3509" y="550"/>
                    </a:lnTo>
                    <a:lnTo>
                      <a:pt x="3510" y="550"/>
                    </a:lnTo>
                    <a:lnTo>
                      <a:pt x="3510" y="550"/>
                    </a:lnTo>
                    <a:lnTo>
                      <a:pt x="3511" y="547"/>
                    </a:lnTo>
                    <a:lnTo>
                      <a:pt x="3512" y="547"/>
                    </a:lnTo>
                    <a:lnTo>
                      <a:pt x="3512" y="547"/>
                    </a:lnTo>
                    <a:lnTo>
                      <a:pt x="3514" y="547"/>
                    </a:lnTo>
                    <a:lnTo>
                      <a:pt x="3514" y="547"/>
                    </a:lnTo>
                    <a:lnTo>
                      <a:pt x="3515" y="547"/>
                    </a:lnTo>
                    <a:lnTo>
                      <a:pt x="3515" y="547"/>
                    </a:lnTo>
                    <a:lnTo>
                      <a:pt x="3516" y="546"/>
                    </a:lnTo>
                    <a:lnTo>
                      <a:pt x="3517" y="546"/>
                    </a:lnTo>
                    <a:lnTo>
                      <a:pt x="3517" y="546"/>
                    </a:lnTo>
                    <a:lnTo>
                      <a:pt x="3518" y="547"/>
                    </a:lnTo>
                    <a:lnTo>
                      <a:pt x="3519" y="547"/>
                    </a:lnTo>
                    <a:lnTo>
                      <a:pt x="3519" y="547"/>
                    </a:lnTo>
                    <a:lnTo>
                      <a:pt x="3521" y="547"/>
                    </a:lnTo>
                    <a:lnTo>
                      <a:pt x="3521" y="547"/>
                    </a:lnTo>
                    <a:lnTo>
                      <a:pt x="3521" y="543"/>
                    </a:lnTo>
                    <a:lnTo>
                      <a:pt x="3522" y="543"/>
                    </a:lnTo>
                    <a:lnTo>
                      <a:pt x="3522" y="543"/>
                    </a:lnTo>
                    <a:lnTo>
                      <a:pt x="3523" y="536"/>
                    </a:lnTo>
                    <a:lnTo>
                      <a:pt x="3524" y="536"/>
                    </a:lnTo>
                    <a:lnTo>
                      <a:pt x="3524" y="536"/>
                    </a:lnTo>
                    <a:lnTo>
                      <a:pt x="3526" y="533"/>
                    </a:lnTo>
                    <a:lnTo>
                      <a:pt x="3526" y="533"/>
                    </a:lnTo>
                    <a:lnTo>
                      <a:pt x="3526" y="533"/>
                    </a:lnTo>
                    <a:lnTo>
                      <a:pt x="3528" y="533"/>
                    </a:lnTo>
                    <a:lnTo>
                      <a:pt x="3528" y="533"/>
                    </a:lnTo>
                    <a:lnTo>
                      <a:pt x="3530" y="533"/>
                    </a:lnTo>
                    <a:lnTo>
                      <a:pt x="3530" y="533"/>
                    </a:lnTo>
                    <a:lnTo>
                      <a:pt x="3530" y="534"/>
                    </a:lnTo>
                    <a:lnTo>
                      <a:pt x="3531" y="534"/>
                    </a:lnTo>
                    <a:lnTo>
                      <a:pt x="3531" y="534"/>
                    </a:lnTo>
                    <a:lnTo>
                      <a:pt x="3533" y="534"/>
                    </a:lnTo>
                    <a:lnTo>
                      <a:pt x="3533" y="534"/>
                    </a:lnTo>
                    <a:lnTo>
                      <a:pt x="3535" y="534"/>
                    </a:lnTo>
                    <a:lnTo>
                      <a:pt x="3535" y="534"/>
                    </a:lnTo>
                    <a:lnTo>
                      <a:pt x="3537" y="534"/>
                    </a:lnTo>
                    <a:lnTo>
                      <a:pt x="3537" y="534"/>
                    </a:lnTo>
                    <a:lnTo>
                      <a:pt x="3537" y="536"/>
                    </a:lnTo>
                    <a:lnTo>
                      <a:pt x="3538" y="536"/>
                    </a:lnTo>
                    <a:lnTo>
                      <a:pt x="3538" y="536"/>
                    </a:lnTo>
                    <a:lnTo>
                      <a:pt x="3540" y="537"/>
                    </a:lnTo>
                    <a:lnTo>
                      <a:pt x="3540" y="537"/>
                    </a:lnTo>
                    <a:lnTo>
                      <a:pt x="3540" y="537"/>
                    </a:lnTo>
                    <a:lnTo>
                      <a:pt x="3542" y="537"/>
                    </a:lnTo>
                    <a:lnTo>
                      <a:pt x="3542" y="537"/>
                    </a:lnTo>
                    <a:lnTo>
                      <a:pt x="3542" y="541"/>
                    </a:lnTo>
                    <a:lnTo>
                      <a:pt x="3544" y="541"/>
                    </a:lnTo>
                    <a:lnTo>
                      <a:pt x="3544" y="541"/>
                    </a:lnTo>
                    <a:lnTo>
                      <a:pt x="3545" y="541"/>
                    </a:lnTo>
                    <a:lnTo>
                      <a:pt x="3545" y="541"/>
                    </a:lnTo>
                    <a:lnTo>
                      <a:pt x="3545" y="541"/>
                    </a:lnTo>
                    <a:lnTo>
                      <a:pt x="3547" y="541"/>
                    </a:lnTo>
                    <a:lnTo>
                      <a:pt x="3547" y="541"/>
                    </a:lnTo>
                    <a:lnTo>
                      <a:pt x="3549" y="541"/>
                    </a:lnTo>
                    <a:lnTo>
                      <a:pt x="3549" y="541"/>
                    </a:lnTo>
                  </a:path>
                </a:pathLst>
              </a:custGeom>
              <a:noFill/>
              <a:ln w="7938"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solidFill>
                    <a:prstClr val="black"/>
                  </a:solidFill>
                  <a:effectLst/>
                  <a:uLnTx/>
                  <a:uFillTx/>
                </a:endParaRPr>
              </a:p>
            </p:txBody>
          </p:sp>
          <p:grpSp>
            <p:nvGrpSpPr>
              <p:cNvPr id="17" name="Group 16"/>
              <p:cNvGrpSpPr/>
              <p:nvPr/>
            </p:nvGrpSpPr>
            <p:grpSpPr>
              <a:xfrm>
                <a:off x="1040098" y="1734831"/>
                <a:ext cx="675554" cy="544365"/>
                <a:chOff x="3219450" y="4452639"/>
                <a:chExt cx="675554" cy="601428"/>
              </a:xfrm>
            </p:grpSpPr>
            <p:sp>
              <p:nvSpPr>
                <p:cNvPr id="18" name="Line 56"/>
                <p:cNvSpPr>
                  <a:spLocks noChangeShapeType="1"/>
                </p:cNvSpPr>
                <p:nvPr/>
              </p:nvSpPr>
              <p:spPr bwMode="auto">
                <a:xfrm>
                  <a:off x="3253423" y="4836736"/>
                  <a:ext cx="450815"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prstClr val="black"/>
                    </a:solidFill>
                    <a:effectLst/>
                    <a:uLnTx/>
                    <a:uFillTx/>
                  </a:endParaRPr>
                </a:p>
              </p:txBody>
            </p:sp>
            <p:sp>
              <p:nvSpPr>
                <p:cNvPr id="19" name="Line 57"/>
                <p:cNvSpPr>
                  <a:spLocks noChangeShapeType="1"/>
                </p:cNvSpPr>
                <p:nvPr/>
              </p:nvSpPr>
              <p:spPr bwMode="auto">
                <a:xfrm flipV="1">
                  <a:off x="3317735" y="4819195"/>
                  <a:ext cx="0" cy="17542"/>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prstClr val="black"/>
                    </a:solidFill>
                    <a:effectLst/>
                    <a:uLnTx/>
                    <a:uFillTx/>
                  </a:endParaRPr>
                </a:p>
              </p:txBody>
            </p:sp>
            <p:sp>
              <p:nvSpPr>
                <p:cNvPr id="20" name="Line 58"/>
                <p:cNvSpPr>
                  <a:spLocks noChangeShapeType="1"/>
                </p:cNvSpPr>
                <p:nvPr/>
              </p:nvSpPr>
              <p:spPr bwMode="auto">
                <a:xfrm flipV="1">
                  <a:off x="3382205" y="4819195"/>
                  <a:ext cx="0" cy="17542"/>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prstClr val="black"/>
                    </a:solidFill>
                    <a:effectLst/>
                    <a:uLnTx/>
                    <a:uFillTx/>
                  </a:endParaRPr>
                </a:p>
              </p:txBody>
            </p:sp>
            <p:sp>
              <p:nvSpPr>
                <p:cNvPr id="21" name="Line 59"/>
                <p:cNvSpPr>
                  <a:spLocks noChangeShapeType="1"/>
                </p:cNvSpPr>
                <p:nvPr/>
              </p:nvSpPr>
              <p:spPr bwMode="auto">
                <a:xfrm flipV="1">
                  <a:off x="3446516" y="4819195"/>
                  <a:ext cx="0" cy="17542"/>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prstClr val="black"/>
                    </a:solidFill>
                    <a:effectLst/>
                    <a:uLnTx/>
                    <a:uFillTx/>
                  </a:endParaRPr>
                </a:p>
              </p:txBody>
            </p:sp>
            <p:sp>
              <p:nvSpPr>
                <p:cNvPr id="22" name="Line 60"/>
                <p:cNvSpPr>
                  <a:spLocks noChangeShapeType="1"/>
                </p:cNvSpPr>
                <p:nvPr/>
              </p:nvSpPr>
              <p:spPr bwMode="auto">
                <a:xfrm flipV="1">
                  <a:off x="3510986" y="4819195"/>
                  <a:ext cx="0" cy="17542"/>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prstClr val="black"/>
                    </a:solidFill>
                    <a:effectLst/>
                    <a:uLnTx/>
                    <a:uFillTx/>
                  </a:endParaRPr>
                </a:p>
              </p:txBody>
            </p:sp>
            <p:sp>
              <p:nvSpPr>
                <p:cNvPr id="23" name="Line 61"/>
                <p:cNvSpPr>
                  <a:spLocks noChangeShapeType="1"/>
                </p:cNvSpPr>
                <p:nvPr/>
              </p:nvSpPr>
              <p:spPr bwMode="auto">
                <a:xfrm flipV="1">
                  <a:off x="3575456" y="4819195"/>
                  <a:ext cx="0" cy="17542"/>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prstClr val="black"/>
                    </a:solidFill>
                    <a:effectLst/>
                    <a:uLnTx/>
                    <a:uFillTx/>
                  </a:endParaRPr>
                </a:p>
              </p:txBody>
            </p:sp>
            <p:sp>
              <p:nvSpPr>
                <p:cNvPr id="24" name="Line 62"/>
                <p:cNvSpPr>
                  <a:spLocks noChangeShapeType="1"/>
                </p:cNvSpPr>
                <p:nvPr/>
              </p:nvSpPr>
              <p:spPr bwMode="auto">
                <a:xfrm flipV="1">
                  <a:off x="3639927" y="4819195"/>
                  <a:ext cx="0" cy="17542"/>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prstClr val="black"/>
                    </a:solidFill>
                    <a:effectLst/>
                    <a:uLnTx/>
                    <a:uFillTx/>
                  </a:endParaRPr>
                </a:p>
              </p:txBody>
            </p:sp>
            <p:sp>
              <p:nvSpPr>
                <p:cNvPr id="25" name="Rectangle 64"/>
                <p:cNvSpPr>
                  <a:spLocks noChangeArrowheads="1"/>
                </p:cNvSpPr>
                <p:nvPr/>
              </p:nvSpPr>
              <p:spPr bwMode="auto">
                <a:xfrm>
                  <a:off x="3219450" y="4850043"/>
                  <a:ext cx="84960" cy="204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26" name="Rectangle 70"/>
                <p:cNvSpPr>
                  <a:spLocks noChangeArrowheads="1"/>
                </p:cNvSpPr>
                <p:nvPr/>
              </p:nvSpPr>
              <p:spPr bwMode="auto">
                <a:xfrm>
                  <a:off x="3555167" y="4850043"/>
                  <a:ext cx="339837" cy="204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3500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27" name="Freeform 72"/>
                <p:cNvSpPr>
                  <a:spLocks/>
                </p:cNvSpPr>
                <p:nvPr/>
              </p:nvSpPr>
              <p:spPr bwMode="auto">
                <a:xfrm>
                  <a:off x="3253423" y="4452639"/>
                  <a:ext cx="450815" cy="365951"/>
                </a:xfrm>
                <a:custGeom>
                  <a:avLst/>
                  <a:gdLst>
                    <a:gd name="T0" fmla="*/ 44 w 2839"/>
                    <a:gd name="T1" fmla="*/ 456 h 605"/>
                    <a:gd name="T2" fmla="*/ 89 w 2839"/>
                    <a:gd name="T3" fmla="*/ 511 h 605"/>
                    <a:gd name="T4" fmla="*/ 133 w 2839"/>
                    <a:gd name="T5" fmla="*/ 334 h 605"/>
                    <a:gd name="T6" fmla="*/ 178 w 2839"/>
                    <a:gd name="T7" fmla="*/ 181 h 605"/>
                    <a:gd name="T8" fmla="*/ 223 w 2839"/>
                    <a:gd name="T9" fmla="*/ 42 h 605"/>
                    <a:gd name="T10" fmla="*/ 267 w 2839"/>
                    <a:gd name="T11" fmla="*/ 40 h 605"/>
                    <a:gd name="T12" fmla="*/ 312 w 2839"/>
                    <a:gd name="T13" fmla="*/ 233 h 605"/>
                    <a:gd name="T14" fmla="*/ 356 w 2839"/>
                    <a:gd name="T15" fmla="*/ 400 h 605"/>
                    <a:gd name="T16" fmla="*/ 401 w 2839"/>
                    <a:gd name="T17" fmla="*/ 588 h 605"/>
                    <a:gd name="T18" fmla="*/ 446 w 2839"/>
                    <a:gd name="T19" fmla="*/ 579 h 605"/>
                    <a:gd name="T20" fmla="*/ 490 w 2839"/>
                    <a:gd name="T21" fmla="*/ 360 h 605"/>
                    <a:gd name="T22" fmla="*/ 535 w 2839"/>
                    <a:gd name="T23" fmla="*/ 177 h 605"/>
                    <a:gd name="T24" fmla="*/ 579 w 2839"/>
                    <a:gd name="T25" fmla="*/ 67 h 605"/>
                    <a:gd name="T26" fmla="*/ 624 w 2839"/>
                    <a:gd name="T27" fmla="*/ 102 h 605"/>
                    <a:gd name="T28" fmla="*/ 669 w 2839"/>
                    <a:gd name="T29" fmla="*/ 262 h 605"/>
                    <a:gd name="T30" fmla="*/ 713 w 2839"/>
                    <a:gd name="T31" fmla="*/ 427 h 605"/>
                    <a:gd name="T32" fmla="*/ 758 w 2839"/>
                    <a:gd name="T33" fmla="*/ 594 h 605"/>
                    <a:gd name="T34" fmla="*/ 802 w 2839"/>
                    <a:gd name="T35" fmla="*/ 599 h 605"/>
                    <a:gd name="T36" fmla="*/ 847 w 2839"/>
                    <a:gd name="T37" fmla="*/ 487 h 605"/>
                    <a:gd name="T38" fmla="*/ 892 w 2839"/>
                    <a:gd name="T39" fmla="*/ 351 h 605"/>
                    <a:gd name="T40" fmla="*/ 936 w 2839"/>
                    <a:gd name="T41" fmla="*/ 235 h 605"/>
                    <a:gd name="T42" fmla="*/ 981 w 2839"/>
                    <a:gd name="T43" fmla="*/ 175 h 605"/>
                    <a:gd name="T44" fmla="*/ 1026 w 2839"/>
                    <a:gd name="T45" fmla="*/ 306 h 605"/>
                    <a:gd name="T46" fmla="*/ 1070 w 2839"/>
                    <a:gd name="T47" fmla="*/ 480 h 605"/>
                    <a:gd name="T48" fmla="*/ 1115 w 2839"/>
                    <a:gd name="T49" fmla="*/ 595 h 605"/>
                    <a:gd name="T50" fmla="*/ 1160 w 2839"/>
                    <a:gd name="T51" fmla="*/ 605 h 605"/>
                    <a:gd name="T52" fmla="*/ 1204 w 2839"/>
                    <a:gd name="T53" fmla="*/ 482 h 605"/>
                    <a:gd name="T54" fmla="*/ 1249 w 2839"/>
                    <a:gd name="T55" fmla="*/ 419 h 605"/>
                    <a:gd name="T56" fmla="*/ 1294 w 2839"/>
                    <a:gd name="T57" fmla="*/ 203 h 605"/>
                    <a:gd name="T58" fmla="*/ 1338 w 2839"/>
                    <a:gd name="T59" fmla="*/ 112 h 605"/>
                    <a:gd name="T60" fmla="*/ 1383 w 2839"/>
                    <a:gd name="T61" fmla="*/ 119 h 605"/>
                    <a:gd name="T62" fmla="*/ 1428 w 2839"/>
                    <a:gd name="T63" fmla="*/ 171 h 605"/>
                    <a:gd name="T64" fmla="*/ 1472 w 2839"/>
                    <a:gd name="T65" fmla="*/ 512 h 605"/>
                    <a:gd name="T66" fmla="*/ 1517 w 2839"/>
                    <a:gd name="T67" fmla="*/ 582 h 605"/>
                    <a:gd name="T68" fmla="*/ 1562 w 2839"/>
                    <a:gd name="T69" fmla="*/ 593 h 605"/>
                    <a:gd name="T70" fmla="*/ 1606 w 2839"/>
                    <a:gd name="T71" fmla="*/ 514 h 605"/>
                    <a:gd name="T72" fmla="*/ 1651 w 2839"/>
                    <a:gd name="T73" fmla="*/ 409 h 605"/>
                    <a:gd name="T74" fmla="*/ 1695 w 2839"/>
                    <a:gd name="T75" fmla="*/ 192 h 605"/>
                    <a:gd name="T76" fmla="*/ 1740 w 2839"/>
                    <a:gd name="T77" fmla="*/ 168 h 605"/>
                    <a:gd name="T78" fmla="*/ 1785 w 2839"/>
                    <a:gd name="T79" fmla="*/ 252 h 605"/>
                    <a:gd name="T80" fmla="*/ 1829 w 2839"/>
                    <a:gd name="T81" fmla="*/ 559 h 605"/>
                    <a:gd name="T82" fmla="*/ 1874 w 2839"/>
                    <a:gd name="T83" fmla="*/ 583 h 605"/>
                    <a:gd name="T84" fmla="*/ 1918 w 2839"/>
                    <a:gd name="T85" fmla="*/ 587 h 605"/>
                    <a:gd name="T86" fmla="*/ 1963 w 2839"/>
                    <a:gd name="T87" fmla="*/ 469 h 605"/>
                    <a:gd name="T88" fmla="*/ 2008 w 2839"/>
                    <a:gd name="T89" fmla="*/ 331 h 605"/>
                    <a:gd name="T90" fmla="*/ 2052 w 2839"/>
                    <a:gd name="T91" fmla="*/ 111 h 605"/>
                    <a:gd name="T92" fmla="*/ 2097 w 2839"/>
                    <a:gd name="T93" fmla="*/ 105 h 605"/>
                    <a:gd name="T94" fmla="*/ 2141 w 2839"/>
                    <a:gd name="T95" fmla="*/ 177 h 605"/>
                    <a:gd name="T96" fmla="*/ 2186 w 2839"/>
                    <a:gd name="T97" fmla="*/ 254 h 605"/>
                    <a:gd name="T98" fmla="*/ 2231 w 2839"/>
                    <a:gd name="T99" fmla="*/ 363 h 605"/>
                    <a:gd name="T100" fmla="*/ 2275 w 2839"/>
                    <a:gd name="T101" fmla="*/ 541 h 605"/>
                    <a:gd name="T102" fmla="*/ 2320 w 2839"/>
                    <a:gd name="T103" fmla="*/ 572 h 605"/>
                    <a:gd name="T104" fmla="*/ 2364 w 2839"/>
                    <a:gd name="T105" fmla="*/ 597 h 605"/>
                    <a:gd name="T106" fmla="*/ 2409 w 2839"/>
                    <a:gd name="T107" fmla="*/ 600 h 605"/>
                    <a:gd name="T108" fmla="*/ 2454 w 2839"/>
                    <a:gd name="T109" fmla="*/ 601 h 605"/>
                    <a:gd name="T110" fmla="*/ 2498 w 2839"/>
                    <a:gd name="T111" fmla="*/ 600 h 605"/>
                    <a:gd name="T112" fmla="*/ 2543 w 2839"/>
                    <a:gd name="T113" fmla="*/ 599 h 605"/>
                    <a:gd name="T114" fmla="*/ 2588 w 2839"/>
                    <a:gd name="T115" fmla="*/ 595 h 605"/>
                    <a:gd name="T116" fmla="*/ 2632 w 2839"/>
                    <a:gd name="T117" fmla="*/ 593 h 605"/>
                    <a:gd name="T118" fmla="*/ 2677 w 2839"/>
                    <a:gd name="T119" fmla="*/ 592 h 605"/>
                    <a:gd name="T120" fmla="*/ 2722 w 2839"/>
                    <a:gd name="T121" fmla="*/ 591 h 605"/>
                    <a:gd name="T122" fmla="*/ 2766 w 2839"/>
                    <a:gd name="T123" fmla="*/ 587 h 605"/>
                    <a:gd name="T124" fmla="*/ 2811 w 2839"/>
                    <a:gd name="T125" fmla="*/ 587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39" h="605">
                      <a:moveTo>
                        <a:pt x="0" y="182"/>
                      </a:moveTo>
                      <a:lnTo>
                        <a:pt x="1" y="389"/>
                      </a:lnTo>
                      <a:lnTo>
                        <a:pt x="2" y="389"/>
                      </a:lnTo>
                      <a:lnTo>
                        <a:pt x="3" y="389"/>
                      </a:lnTo>
                      <a:lnTo>
                        <a:pt x="3" y="389"/>
                      </a:lnTo>
                      <a:lnTo>
                        <a:pt x="4" y="389"/>
                      </a:lnTo>
                      <a:lnTo>
                        <a:pt x="5" y="389"/>
                      </a:lnTo>
                      <a:lnTo>
                        <a:pt x="6" y="389"/>
                      </a:lnTo>
                      <a:lnTo>
                        <a:pt x="7" y="389"/>
                      </a:lnTo>
                      <a:lnTo>
                        <a:pt x="7" y="389"/>
                      </a:lnTo>
                      <a:lnTo>
                        <a:pt x="8" y="389"/>
                      </a:lnTo>
                      <a:lnTo>
                        <a:pt x="9" y="389"/>
                      </a:lnTo>
                      <a:lnTo>
                        <a:pt x="10" y="389"/>
                      </a:lnTo>
                      <a:lnTo>
                        <a:pt x="11" y="389"/>
                      </a:lnTo>
                      <a:lnTo>
                        <a:pt x="11" y="389"/>
                      </a:lnTo>
                      <a:lnTo>
                        <a:pt x="12" y="389"/>
                      </a:lnTo>
                      <a:lnTo>
                        <a:pt x="13" y="389"/>
                      </a:lnTo>
                      <a:lnTo>
                        <a:pt x="14" y="389"/>
                      </a:lnTo>
                      <a:lnTo>
                        <a:pt x="15" y="389"/>
                      </a:lnTo>
                      <a:lnTo>
                        <a:pt x="15" y="389"/>
                      </a:lnTo>
                      <a:lnTo>
                        <a:pt x="16" y="389"/>
                      </a:lnTo>
                      <a:lnTo>
                        <a:pt x="17" y="389"/>
                      </a:lnTo>
                      <a:lnTo>
                        <a:pt x="18" y="389"/>
                      </a:lnTo>
                      <a:lnTo>
                        <a:pt x="19" y="389"/>
                      </a:lnTo>
                      <a:lnTo>
                        <a:pt x="19" y="389"/>
                      </a:lnTo>
                      <a:lnTo>
                        <a:pt x="20" y="389"/>
                      </a:lnTo>
                      <a:lnTo>
                        <a:pt x="21" y="389"/>
                      </a:lnTo>
                      <a:lnTo>
                        <a:pt x="22" y="389"/>
                      </a:lnTo>
                      <a:lnTo>
                        <a:pt x="23" y="389"/>
                      </a:lnTo>
                      <a:lnTo>
                        <a:pt x="24" y="389"/>
                      </a:lnTo>
                      <a:lnTo>
                        <a:pt x="24" y="389"/>
                      </a:lnTo>
                      <a:lnTo>
                        <a:pt x="25" y="389"/>
                      </a:lnTo>
                      <a:lnTo>
                        <a:pt x="26" y="389"/>
                      </a:lnTo>
                      <a:lnTo>
                        <a:pt x="27" y="389"/>
                      </a:lnTo>
                      <a:lnTo>
                        <a:pt x="28" y="389"/>
                      </a:lnTo>
                      <a:lnTo>
                        <a:pt x="28" y="389"/>
                      </a:lnTo>
                      <a:lnTo>
                        <a:pt x="29" y="389"/>
                      </a:lnTo>
                      <a:lnTo>
                        <a:pt x="30" y="389"/>
                      </a:lnTo>
                      <a:lnTo>
                        <a:pt x="31" y="389"/>
                      </a:lnTo>
                      <a:lnTo>
                        <a:pt x="32" y="389"/>
                      </a:lnTo>
                      <a:lnTo>
                        <a:pt x="33" y="389"/>
                      </a:lnTo>
                      <a:lnTo>
                        <a:pt x="33" y="456"/>
                      </a:lnTo>
                      <a:lnTo>
                        <a:pt x="34" y="456"/>
                      </a:lnTo>
                      <a:lnTo>
                        <a:pt x="35" y="456"/>
                      </a:lnTo>
                      <a:lnTo>
                        <a:pt x="36" y="456"/>
                      </a:lnTo>
                      <a:lnTo>
                        <a:pt x="37" y="456"/>
                      </a:lnTo>
                      <a:lnTo>
                        <a:pt x="38" y="456"/>
                      </a:lnTo>
                      <a:lnTo>
                        <a:pt x="38" y="456"/>
                      </a:lnTo>
                      <a:lnTo>
                        <a:pt x="39" y="456"/>
                      </a:lnTo>
                      <a:lnTo>
                        <a:pt x="40" y="456"/>
                      </a:lnTo>
                      <a:lnTo>
                        <a:pt x="41" y="456"/>
                      </a:lnTo>
                      <a:lnTo>
                        <a:pt x="42" y="456"/>
                      </a:lnTo>
                      <a:lnTo>
                        <a:pt x="42" y="456"/>
                      </a:lnTo>
                      <a:lnTo>
                        <a:pt x="43" y="456"/>
                      </a:lnTo>
                      <a:lnTo>
                        <a:pt x="44" y="456"/>
                      </a:lnTo>
                      <a:lnTo>
                        <a:pt x="45" y="456"/>
                      </a:lnTo>
                      <a:lnTo>
                        <a:pt x="46" y="456"/>
                      </a:lnTo>
                      <a:lnTo>
                        <a:pt x="46" y="456"/>
                      </a:lnTo>
                      <a:lnTo>
                        <a:pt x="47" y="456"/>
                      </a:lnTo>
                      <a:lnTo>
                        <a:pt x="48" y="456"/>
                      </a:lnTo>
                      <a:lnTo>
                        <a:pt x="49" y="456"/>
                      </a:lnTo>
                      <a:lnTo>
                        <a:pt x="50" y="456"/>
                      </a:lnTo>
                      <a:lnTo>
                        <a:pt x="50" y="456"/>
                      </a:lnTo>
                      <a:lnTo>
                        <a:pt x="51" y="456"/>
                      </a:lnTo>
                      <a:lnTo>
                        <a:pt x="52" y="456"/>
                      </a:lnTo>
                      <a:lnTo>
                        <a:pt x="53" y="456"/>
                      </a:lnTo>
                      <a:lnTo>
                        <a:pt x="54" y="456"/>
                      </a:lnTo>
                      <a:lnTo>
                        <a:pt x="54" y="456"/>
                      </a:lnTo>
                      <a:lnTo>
                        <a:pt x="55" y="456"/>
                      </a:lnTo>
                      <a:lnTo>
                        <a:pt x="56" y="456"/>
                      </a:lnTo>
                      <a:lnTo>
                        <a:pt x="57" y="456"/>
                      </a:lnTo>
                      <a:lnTo>
                        <a:pt x="58" y="456"/>
                      </a:lnTo>
                      <a:lnTo>
                        <a:pt x="58" y="456"/>
                      </a:lnTo>
                      <a:lnTo>
                        <a:pt x="59" y="456"/>
                      </a:lnTo>
                      <a:lnTo>
                        <a:pt x="60" y="456"/>
                      </a:lnTo>
                      <a:lnTo>
                        <a:pt x="61" y="456"/>
                      </a:lnTo>
                      <a:lnTo>
                        <a:pt x="62" y="456"/>
                      </a:lnTo>
                      <a:lnTo>
                        <a:pt x="62" y="456"/>
                      </a:lnTo>
                      <a:lnTo>
                        <a:pt x="63" y="456"/>
                      </a:lnTo>
                      <a:lnTo>
                        <a:pt x="64" y="456"/>
                      </a:lnTo>
                      <a:lnTo>
                        <a:pt x="65" y="456"/>
                      </a:lnTo>
                      <a:lnTo>
                        <a:pt x="66" y="511"/>
                      </a:lnTo>
                      <a:lnTo>
                        <a:pt x="66" y="511"/>
                      </a:lnTo>
                      <a:lnTo>
                        <a:pt x="67" y="511"/>
                      </a:lnTo>
                      <a:lnTo>
                        <a:pt x="68" y="511"/>
                      </a:lnTo>
                      <a:lnTo>
                        <a:pt x="69" y="511"/>
                      </a:lnTo>
                      <a:lnTo>
                        <a:pt x="70" y="511"/>
                      </a:lnTo>
                      <a:lnTo>
                        <a:pt x="71" y="511"/>
                      </a:lnTo>
                      <a:lnTo>
                        <a:pt x="71" y="511"/>
                      </a:lnTo>
                      <a:lnTo>
                        <a:pt x="72" y="511"/>
                      </a:lnTo>
                      <a:lnTo>
                        <a:pt x="73" y="511"/>
                      </a:lnTo>
                      <a:lnTo>
                        <a:pt x="74" y="511"/>
                      </a:lnTo>
                      <a:lnTo>
                        <a:pt x="75" y="511"/>
                      </a:lnTo>
                      <a:lnTo>
                        <a:pt x="76" y="511"/>
                      </a:lnTo>
                      <a:lnTo>
                        <a:pt x="76" y="511"/>
                      </a:lnTo>
                      <a:lnTo>
                        <a:pt x="77" y="511"/>
                      </a:lnTo>
                      <a:lnTo>
                        <a:pt x="78" y="511"/>
                      </a:lnTo>
                      <a:lnTo>
                        <a:pt x="79" y="511"/>
                      </a:lnTo>
                      <a:lnTo>
                        <a:pt x="80" y="511"/>
                      </a:lnTo>
                      <a:lnTo>
                        <a:pt x="81" y="511"/>
                      </a:lnTo>
                      <a:lnTo>
                        <a:pt x="81" y="511"/>
                      </a:lnTo>
                      <a:lnTo>
                        <a:pt x="82" y="511"/>
                      </a:lnTo>
                      <a:lnTo>
                        <a:pt x="83" y="511"/>
                      </a:lnTo>
                      <a:lnTo>
                        <a:pt x="84" y="511"/>
                      </a:lnTo>
                      <a:lnTo>
                        <a:pt x="85" y="511"/>
                      </a:lnTo>
                      <a:lnTo>
                        <a:pt x="86" y="511"/>
                      </a:lnTo>
                      <a:lnTo>
                        <a:pt x="86" y="511"/>
                      </a:lnTo>
                      <a:lnTo>
                        <a:pt x="87" y="511"/>
                      </a:lnTo>
                      <a:lnTo>
                        <a:pt x="88" y="511"/>
                      </a:lnTo>
                      <a:lnTo>
                        <a:pt x="89" y="511"/>
                      </a:lnTo>
                      <a:lnTo>
                        <a:pt x="89" y="511"/>
                      </a:lnTo>
                      <a:lnTo>
                        <a:pt x="90" y="511"/>
                      </a:lnTo>
                      <a:lnTo>
                        <a:pt x="91" y="511"/>
                      </a:lnTo>
                      <a:lnTo>
                        <a:pt x="92" y="511"/>
                      </a:lnTo>
                      <a:lnTo>
                        <a:pt x="93" y="511"/>
                      </a:lnTo>
                      <a:lnTo>
                        <a:pt x="93" y="511"/>
                      </a:lnTo>
                      <a:lnTo>
                        <a:pt x="94" y="511"/>
                      </a:lnTo>
                      <a:lnTo>
                        <a:pt x="95" y="511"/>
                      </a:lnTo>
                      <a:lnTo>
                        <a:pt x="96" y="511"/>
                      </a:lnTo>
                      <a:lnTo>
                        <a:pt x="97" y="511"/>
                      </a:lnTo>
                      <a:lnTo>
                        <a:pt x="97" y="511"/>
                      </a:lnTo>
                      <a:lnTo>
                        <a:pt x="98" y="455"/>
                      </a:lnTo>
                      <a:lnTo>
                        <a:pt x="99" y="455"/>
                      </a:lnTo>
                      <a:lnTo>
                        <a:pt x="100" y="455"/>
                      </a:lnTo>
                      <a:lnTo>
                        <a:pt x="101" y="455"/>
                      </a:lnTo>
                      <a:lnTo>
                        <a:pt x="101" y="455"/>
                      </a:lnTo>
                      <a:lnTo>
                        <a:pt x="102" y="455"/>
                      </a:lnTo>
                      <a:lnTo>
                        <a:pt x="103" y="455"/>
                      </a:lnTo>
                      <a:lnTo>
                        <a:pt x="104" y="455"/>
                      </a:lnTo>
                      <a:lnTo>
                        <a:pt x="105" y="455"/>
                      </a:lnTo>
                      <a:lnTo>
                        <a:pt x="105" y="455"/>
                      </a:lnTo>
                      <a:lnTo>
                        <a:pt x="106" y="455"/>
                      </a:lnTo>
                      <a:lnTo>
                        <a:pt x="107" y="455"/>
                      </a:lnTo>
                      <a:lnTo>
                        <a:pt x="108" y="455"/>
                      </a:lnTo>
                      <a:lnTo>
                        <a:pt x="109" y="455"/>
                      </a:lnTo>
                      <a:lnTo>
                        <a:pt x="109" y="455"/>
                      </a:lnTo>
                      <a:lnTo>
                        <a:pt x="110" y="455"/>
                      </a:lnTo>
                      <a:lnTo>
                        <a:pt x="111" y="455"/>
                      </a:lnTo>
                      <a:lnTo>
                        <a:pt x="112" y="455"/>
                      </a:lnTo>
                      <a:lnTo>
                        <a:pt x="113" y="455"/>
                      </a:lnTo>
                      <a:lnTo>
                        <a:pt x="114" y="455"/>
                      </a:lnTo>
                      <a:lnTo>
                        <a:pt x="114" y="455"/>
                      </a:lnTo>
                      <a:lnTo>
                        <a:pt x="115" y="455"/>
                      </a:lnTo>
                      <a:lnTo>
                        <a:pt x="116" y="455"/>
                      </a:lnTo>
                      <a:lnTo>
                        <a:pt x="117" y="455"/>
                      </a:lnTo>
                      <a:lnTo>
                        <a:pt x="118" y="455"/>
                      </a:lnTo>
                      <a:lnTo>
                        <a:pt x="119" y="455"/>
                      </a:lnTo>
                      <a:lnTo>
                        <a:pt x="119" y="455"/>
                      </a:lnTo>
                      <a:lnTo>
                        <a:pt x="120" y="455"/>
                      </a:lnTo>
                      <a:lnTo>
                        <a:pt x="121" y="455"/>
                      </a:lnTo>
                      <a:lnTo>
                        <a:pt x="122" y="455"/>
                      </a:lnTo>
                      <a:lnTo>
                        <a:pt x="123" y="455"/>
                      </a:lnTo>
                      <a:lnTo>
                        <a:pt x="123" y="455"/>
                      </a:lnTo>
                      <a:lnTo>
                        <a:pt x="124" y="455"/>
                      </a:lnTo>
                      <a:lnTo>
                        <a:pt x="125" y="455"/>
                      </a:lnTo>
                      <a:lnTo>
                        <a:pt x="126" y="455"/>
                      </a:lnTo>
                      <a:lnTo>
                        <a:pt x="127" y="455"/>
                      </a:lnTo>
                      <a:lnTo>
                        <a:pt x="128" y="455"/>
                      </a:lnTo>
                      <a:lnTo>
                        <a:pt x="128" y="455"/>
                      </a:lnTo>
                      <a:lnTo>
                        <a:pt x="129" y="455"/>
                      </a:lnTo>
                      <a:lnTo>
                        <a:pt x="130" y="455"/>
                      </a:lnTo>
                      <a:lnTo>
                        <a:pt x="131" y="334"/>
                      </a:lnTo>
                      <a:lnTo>
                        <a:pt x="132" y="334"/>
                      </a:lnTo>
                      <a:lnTo>
                        <a:pt x="133" y="334"/>
                      </a:lnTo>
                      <a:lnTo>
                        <a:pt x="133" y="334"/>
                      </a:lnTo>
                      <a:lnTo>
                        <a:pt x="134" y="334"/>
                      </a:lnTo>
                      <a:lnTo>
                        <a:pt x="135" y="334"/>
                      </a:lnTo>
                      <a:lnTo>
                        <a:pt x="136" y="334"/>
                      </a:lnTo>
                      <a:lnTo>
                        <a:pt x="137" y="334"/>
                      </a:lnTo>
                      <a:lnTo>
                        <a:pt x="137" y="334"/>
                      </a:lnTo>
                      <a:lnTo>
                        <a:pt x="138" y="334"/>
                      </a:lnTo>
                      <a:lnTo>
                        <a:pt x="139" y="334"/>
                      </a:lnTo>
                      <a:lnTo>
                        <a:pt x="140" y="334"/>
                      </a:lnTo>
                      <a:lnTo>
                        <a:pt x="141" y="334"/>
                      </a:lnTo>
                      <a:lnTo>
                        <a:pt x="141" y="334"/>
                      </a:lnTo>
                      <a:lnTo>
                        <a:pt x="142" y="334"/>
                      </a:lnTo>
                      <a:lnTo>
                        <a:pt x="143" y="334"/>
                      </a:lnTo>
                      <a:lnTo>
                        <a:pt x="144" y="334"/>
                      </a:lnTo>
                      <a:lnTo>
                        <a:pt x="145" y="334"/>
                      </a:lnTo>
                      <a:lnTo>
                        <a:pt x="145" y="334"/>
                      </a:lnTo>
                      <a:lnTo>
                        <a:pt x="146" y="334"/>
                      </a:lnTo>
                      <a:lnTo>
                        <a:pt x="147" y="334"/>
                      </a:lnTo>
                      <a:lnTo>
                        <a:pt x="148" y="334"/>
                      </a:lnTo>
                      <a:lnTo>
                        <a:pt x="149" y="334"/>
                      </a:lnTo>
                      <a:lnTo>
                        <a:pt x="149" y="334"/>
                      </a:lnTo>
                      <a:lnTo>
                        <a:pt x="150" y="334"/>
                      </a:lnTo>
                      <a:lnTo>
                        <a:pt x="151" y="334"/>
                      </a:lnTo>
                      <a:lnTo>
                        <a:pt x="152" y="334"/>
                      </a:lnTo>
                      <a:lnTo>
                        <a:pt x="152" y="334"/>
                      </a:lnTo>
                      <a:lnTo>
                        <a:pt x="153" y="334"/>
                      </a:lnTo>
                      <a:lnTo>
                        <a:pt x="154" y="334"/>
                      </a:lnTo>
                      <a:lnTo>
                        <a:pt x="155" y="334"/>
                      </a:lnTo>
                      <a:lnTo>
                        <a:pt x="156" y="334"/>
                      </a:lnTo>
                      <a:lnTo>
                        <a:pt x="156" y="334"/>
                      </a:lnTo>
                      <a:lnTo>
                        <a:pt x="157" y="334"/>
                      </a:lnTo>
                      <a:lnTo>
                        <a:pt x="158" y="334"/>
                      </a:lnTo>
                      <a:lnTo>
                        <a:pt x="159" y="334"/>
                      </a:lnTo>
                      <a:lnTo>
                        <a:pt x="160" y="334"/>
                      </a:lnTo>
                      <a:lnTo>
                        <a:pt x="161" y="334"/>
                      </a:lnTo>
                      <a:lnTo>
                        <a:pt x="161" y="334"/>
                      </a:lnTo>
                      <a:lnTo>
                        <a:pt x="162" y="334"/>
                      </a:lnTo>
                      <a:lnTo>
                        <a:pt x="163" y="181"/>
                      </a:lnTo>
                      <a:lnTo>
                        <a:pt x="164" y="181"/>
                      </a:lnTo>
                      <a:lnTo>
                        <a:pt x="165" y="181"/>
                      </a:lnTo>
                      <a:lnTo>
                        <a:pt x="166" y="181"/>
                      </a:lnTo>
                      <a:lnTo>
                        <a:pt x="166" y="181"/>
                      </a:lnTo>
                      <a:lnTo>
                        <a:pt x="167" y="181"/>
                      </a:lnTo>
                      <a:lnTo>
                        <a:pt x="168" y="181"/>
                      </a:lnTo>
                      <a:lnTo>
                        <a:pt x="169" y="181"/>
                      </a:lnTo>
                      <a:lnTo>
                        <a:pt x="170" y="181"/>
                      </a:lnTo>
                      <a:lnTo>
                        <a:pt x="171" y="181"/>
                      </a:lnTo>
                      <a:lnTo>
                        <a:pt x="171" y="181"/>
                      </a:lnTo>
                      <a:lnTo>
                        <a:pt x="172" y="181"/>
                      </a:lnTo>
                      <a:lnTo>
                        <a:pt x="173" y="181"/>
                      </a:lnTo>
                      <a:lnTo>
                        <a:pt x="174" y="181"/>
                      </a:lnTo>
                      <a:lnTo>
                        <a:pt x="175" y="181"/>
                      </a:lnTo>
                      <a:lnTo>
                        <a:pt x="176" y="181"/>
                      </a:lnTo>
                      <a:lnTo>
                        <a:pt x="176" y="181"/>
                      </a:lnTo>
                      <a:lnTo>
                        <a:pt x="177" y="181"/>
                      </a:lnTo>
                      <a:lnTo>
                        <a:pt x="178" y="181"/>
                      </a:lnTo>
                      <a:lnTo>
                        <a:pt x="179" y="181"/>
                      </a:lnTo>
                      <a:lnTo>
                        <a:pt x="180" y="181"/>
                      </a:lnTo>
                      <a:lnTo>
                        <a:pt x="180" y="181"/>
                      </a:lnTo>
                      <a:lnTo>
                        <a:pt x="181" y="181"/>
                      </a:lnTo>
                      <a:lnTo>
                        <a:pt x="182" y="181"/>
                      </a:lnTo>
                      <a:lnTo>
                        <a:pt x="183" y="181"/>
                      </a:lnTo>
                      <a:lnTo>
                        <a:pt x="184" y="181"/>
                      </a:lnTo>
                      <a:lnTo>
                        <a:pt x="184" y="181"/>
                      </a:lnTo>
                      <a:lnTo>
                        <a:pt x="185" y="181"/>
                      </a:lnTo>
                      <a:lnTo>
                        <a:pt x="186" y="181"/>
                      </a:lnTo>
                      <a:lnTo>
                        <a:pt x="187" y="181"/>
                      </a:lnTo>
                      <a:lnTo>
                        <a:pt x="188" y="181"/>
                      </a:lnTo>
                      <a:lnTo>
                        <a:pt x="188" y="181"/>
                      </a:lnTo>
                      <a:lnTo>
                        <a:pt x="189" y="181"/>
                      </a:lnTo>
                      <a:lnTo>
                        <a:pt x="190" y="181"/>
                      </a:lnTo>
                      <a:lnTo>
                        <a:pt x="191" y="181"/>
                      </a:lnTo>
                      <a:lnTo>
                        <a:pt x="192" y="181"/>
                      </a:lnTo>
                      <a:lnTo>
                        <a:pt x="192" y="181"/>
                      </a:lnTo>
                      <a:lnTo>
                        <a:pt x="193" y="181"/>
                      </a:lnTo>
                      <a:lnTo>
                        <a:pt x="194" y="181"/>
                      </a:lnTo>
                      <a:lnTo>
                        <a:pt x="195" y="181"/>
                      </a:lnTo>
                      <a:lnTo>
                        <a:pt x="196" y="42"/>
                      </a:lnTo>
                      <a:lnTo>
                        <a:pt x="196" y="42"/>
                      </a:lnTo>
                      <a:lnTo>
                        <a:pt x="197" y="42"/>
                      </a:lnTo>
                      <a:lnTo>
                        <a:pt x="198" y="42"/>
                      </a:lnTo>
                      <a:lnTo>
                        <a:pt x="199" y="42"/>
                      </a:lnTo>
                      <a:lnTo>
                        <a:pt x="200" y="42"/>
                      </a:lnTo>
                      <a:lnTo>
                        <a:pt x="200" y="42"/>
                      </a:lnTo>
                      <a:lnTo>
                        <a:pt x="201" y="42"/>
                      </a:lnTo>
                      <a:lnTo>
                        <a:pt x="202" y="42"/>
                      </a:lnTo>
                      <a:lnTo>
                        <a:pt x="203" y="42"/>
                      </a:lnTo>
                      <a:lnTo>
                        <a:pt x="204" y="42"/>
                      </a:lnTo>
                      <a:lnTo>
                        <a:pt x="204" y="42"/>
                      </a:lnTo>
                      <a:lnTo>
                        <a:pt x="205" y="42"/>
                      </a:lnTo>
                      <a:lnTo>
                        <a:pt x="206" y="42"/>
                      </a:lnTo>
                      <a:lnTo>
                        <a:pt x="207" y="42"/>
                      </a:lnTo>
                      <a:lnTo>
                        <a:pt x="208" y="42"/>
                      </a:lnTo>
                      <a:lnTo>
                        <a:pt x="209" y="42"/>
                      </a:lnTo>
                      <a:lnTo>
                        <a:pt x="209" y="42"/>
                      </a:lnTo>
                      <a:lnTo>
                        <a:pt x="210" y="42"/>
                      </a:lnTo>
                      <a:lnTo>
                        <a:pt x="211" y="42"/>
                      </a:lnTo>
                      <a:lnTo>
                        <a:pt x="212" y="42"/>
                      </a:lnTo>
                      <a:lnTo>
                        <a:pt x="213" y="42"/>
                      </a:lnTo>
                      <a:lnTo>
                        <a:pt x="214" y="42"/>
                      </a:lnTo>
                      <a:lnTo>
                        <a:pt x="214" y="42"/>
                      </a:lnTo>
                      <a:lnTo>
                        <a:pt x="215" y="42"/>
                      </a:lnTo>
                      <a:lnTo>
                        <a:pt x="216" y="42"/>
                      </a:lnTo>
                      <a:lnTo>
                        <a:pt x="217" y="42"/>
                      </a:lnTo>
                      <a:lnTo>
                        <a:pt x="218" y="42"/>
                      </a:lnTo>
                      <a:lnTo>
                        <a:pt x="218" y="42"/>
                      </a:lnTo>
                      <a:lnTo>
                        <a:pt x="219" y="42"/>
                      </a:lnTo>
                      <a:lnTo>
                        <a:pt x="220" y="42"/>
                      </a:lnTo>
                      <a:lnTo>
                        <a:pt x="221" y="42"/>
                      </a:lnTo>
                      <a:lnTo>
                        <a:pt x="222" y="42"/>
                      </a:lnTo>
                      <a:lnTo>
                        <a:pt x="223" y="42"/>
                      </a:lnTo>
                      <a:lnTo>
                        <a:pt x="223" y="42"/>
                      </a:lnTo>
                      <a:lnTo>
                        <a:pt x="224" y="42"/>
                      </a:lnTo>
                      <a:lnTo>
                        <a:pt x="225" y="42"/>
                      </a:lnTo>
                      <a:lnTo>
                        <a:pt x="226" y="42"/>
                      </a:lnTo>
                      <a:lnTo>
                        <a:pt x="227" y="42"/>
                      </a:lnTo>
                      <a:lnTo>
                        <a:pt x="227" y="42"/>
                      </a:lnTo>
                      <a:lnTo>
                        <a:pt x="228" y="0"/>
                      </a:lnTo>
                      <a:lnTo>
                        <a:pt x="229" y="0"/>
                      </a:lnTo>
                      <a:lnTo>
                        <a:pt x="230" y="0"/>
                      </a:lnTo>
                      <a:lnTo>
                        <a:pt x="231" y="0"/>
                      </a:lnTo>
                      <a:lnTo>
                        <a:pt x="231" y="0"/>
                      </a:lnTo>
                      <a:lnTo>
                        <a:pt x="232" y="0"/>
                      </a:lnTo>
                      <a:lnTo>
                        <a:pt x="233" y="0"/>
                      </a:lnTo>
                      <a:lnTo>
                        <a:pt x="234" y="0"/>
                      </a:lnTo>
                      <a:lnTo>
                        <a:pt x="235" y="0"/>
                      </a:lnTo>
                      <a:lnTo>
                        <a:pt x="235" y="0"/>
                      </a:lnTo>
                      <a:lnTo>
                        <a:pt x="236" y="0"/>
                      </a:lnTo>
                      <a:lnTo>
                        <a:pt x="237" y="0"/>
                      </a:lnTo>
                      <a:lnTo>
                        <a:pt x="238" y="0"/>
                      </a:lnTo>
                      <a:lnTo>
                        <a:pt x="239" y="0"/>
                      </a:lnTo>
                      <a:lnTo>
                        <a:pt x="239" y="0"/>
                      </a:lnTo>
                      <a:lnTo>
                        <a:pt x="240" y="0"/>
                      </a:lnTo>
                      <a:lnTo>
                        <a:pt x="241" y="0"/>
                      </a:lnTo>
                      <a:lnTo>
                        <a:pt x="242" y="0"/>
                      </a:lnTo>
                      <a:lnTo>
                        <a:pt x="243" y="0"/>
                      </a:lnTo>
                      <a:lnTo>
                        <a:pt x="243" y="0"/>
                      </a:lnTo>
                      <a:lnTo>
                        <a:pt x="244" y="0"/>
                      </a:lnTo>
                      <a:lnTo>
                        <a:pt x="245" y="0"/>
                      </a:lnTo>
                      <a:lnTo>
                        <a:pt x="246" y="0"/>
                      </a:lnTo>
                      <a:lnTo>
                        <a:pt x="247" y="0"/>
                      </a:lnTo>
                      <a:lnTo>
                        <a:pt x="247" y="0"/>
                      </a:lnTo>
                      <a:lnTo>
                        <a:pt x="248" y="0"/>
                      </a:lnTo>
                      <a:lnTo>
                        <a:pt x="249" y="0"/>
                      </a:lnTo>
                      <a:lnTo>
                        <a:pt x="250" y="0"/>
                      </a:lnTo>
                      <a:lnTo>
                        <a:pt x="251" y="0"/>
                      </a:lnTo>
                      <a:lnTo>
                        <a:pt x="251" y="0"/>
                      </a:lnTo>
                      <a:lnTo>
                        <a:pt x="252" y="0"/>
                      </a:lnTo>
                      <a:lnTo>
                        <a:pt x="253" y="0"/>
                      </a:lnTo>
                      <a:lnTo>
                        <a:pt x="254" y="0"/>
                      </a:lnTo>
                      <a:lnTo>
                        <a:pt x="255" y="0"/>
                      </a:lnTo>
                      <a:lnTo>
                        <a:pt x="256" y="0"/>
                      </a:lnTo>
                      <a:lnTo>
                        <a:pt x="256" y="0"/>
                      </a:lnTo>
                      <a:lnTo>
                        <a:pt x="257" y="0"/>
                      </a:lnTo>
                      <a:lnTo>
                        <a:pt x="258" y="0"/>
                      </a:lnTo>
                      <a:lnTo>
                        <a:pt x="259" y="0"/>
                      </a:lnTo>
                      <a:lnTo>
                        <a:pt x="260" y="0"/>
                      </a:lnTo>
                      <a:lnTo>
                        <a:pt x="261" y="40"/>
                      </a:lnTo>
                      <a:lnTo>
                        <a:pt x="261" y="40"/>
                      </a:lnTo>
                      <a:lnTo>
                        <a:pt x="262" y="40"/>
                      </a:lnTo>
                      <a:lnTo>
                        <a:pt x="263" y="40"/>
                      </a:lnTo>
                      <a:lnTo>
                        <a:pt x="264" y="40"/>
                      </a:lnTo>
                      <a:lnTo>
                        <a:pt x="265" y="40"/>
                      </a:lnTo>
                      <a:lnTo>
                        <a:pt x="266" y="40"/>
                      </a:lnTo>
                      <a:lnTo>
                        <a:pt x="266" y="40"/>
                      </a:lnTo>
                      <a:lnTo>
                        <a:pt x="267" y="40"/>
                      </a:lnTo>
                      <a:lnTo>
                        <a:pt x="268" y="40"/>
                      </a:lnTo>
                      <a:lnTo>
                        <a:pt x="269" y="40"/>
                      </a:lnTo>
                      <a:lnTo>
                        <a:pt x="270" y="40"/>
                      </a:lnTo>
                      <a:lnTo>
                        <a:pt x="271" y="40"/>
                      </a:lnTo>
                      <a:lnTo>
                        <a:pt x="271" y="40"/>
                      </a:lnTo>
                      <a:lnTo>
                        <a:pt x="272" y="40"/>
                      </a:lnTo>
                      <a:lnTo>
                        <a:pt x="273" y="40"/>
                      </a:lnTo>
                      <a:lnTo>
                        <a:pt x="274" y="40"/>
                      </a:lnTo>
                      <a:lnTo>
                        <a:pt x="274" y="40"/>
                      </a:lnTo>
                      <a:lnTo>
                        <a:pt x="275" y="40"/>
                      </a:lnTo>
                      <a:lnTo>
                        <a:pt x="276" y="40"/>
                      </a:lnTo>
                      <a:lnTo>
                        <a:pt x="277" y="40"/>
                      </a:lnTo>
                      <a:lnTo>
                        <a:pt x="278" y="40"/>
                      </a:lnTo>
                      <a:lnTo>
                        <a:pt x="278" y="40"/>
                      </a:lnTo>
                      <a:lnTo>
                        <a:pt x="279" y="40"/>
                      </a:lnTo>
                      <a:lnTo>
                        <a:pt x="280" y="40"/>
                      </a:lnTo>
                      <a:lnTo>
                        <a:pt x="281" y="40"/>
                      </a:lnTo>
                      <a:lnTo>
                        <a:pt x="282" y="40"/>
                      </a:lnTo>
                      <a:lnTo>
                        <a:pt x="282" y="40"/>
                      </a:lnTo>
                      <a:lnTo>
                        <a:pt x="283" y="40"/>
                      </a:lnTo>
                      <a:lnTo>
                        <a:pt x="284" y="40"/>
                      </a:lnTo>
                      <a:lnTo>
                        <a:pt x="285" y="40"/>
                      </a:lnTo>
                      <a:lnTo>
                        <a:pt x="286" y="40"/>
                      </a:lnTo>
                      <a:lnTo>
                        <a:pt x="286" y="40"/>
                      </a:lnTo>
                      <a:lnTo>
                        <a:pt x="287" y="40"/>
                      </a:lnTo>
                      <a:lnTo>
                        <a:pt x="288" y="40"/>
                      </a:lnTo>
                      <a:lnTo>
                        <a:pt x="289" y="40"/>
                      </a:lnTo>
                      <a:lnTo>
                        <a:pt x="290" y="40"/>
                      </a:lnTo>
                      <a:lnTo>
                        <a:pt x="290" y="40"/>
                      </a:lnTo>
                      <a:lnTo>
                        <a:pt x="291" y="40"/>
                      </a:lnTo>
                      <a:lnTo>
                        <a:pt x="292" y="40"/>
                      </a:lnTo>
                      <a:lnTo>
                        <a:pt x="293" y="233"/>
                      </a:lnTo>
                      <a:lnTo>
                        <a:pt x="294" y="233"/>
                      </a:lnTo>
                      <a:lnTo>
                        <a:pt x="294" y="233"/>
                      </a:lnTo>
                      <a:lnTo>
                        <a:pt x="295" y="233"/>
                      </a:lnTo>
                      <a:lnTo>
                        <a:pt x="296" y="233"/>
                      </a:lnTo>
                      <a:lnTo>
                        <a:pt x="297" y="233"/>
                      </a:lnTo>
                      <a:lnTo>
                        <a:pt x="298" y="233"/>
                      </a:lnTo>
                      <a:lnTo>
                        <a:pt x="299" y="233"/>
                      </a:lnTo>
                      <a:lnTo>
                        <a:pt x="299" y="233"/>
                      </a:lnTo>
                      <a:lnTo>
                        <a:pt x="300" y="233"/>
                      </a:lnTo>
                      <a:lnTo>
                        <a:pt x="301" y="233"/>
                      </a:lnTo>
                      <a:lnTo>
                        <a:pt x="302" y="233"/>
                      </a:lnTo>
                      <a:lnTo>
                        <a:pt x="303" y="233"/>
                      </a:lnTo>
                      <a:lnTo>
                        <a:pt x="304" y="233"/>
                      </a:lnTo>
                      <a:lnTo>
                        <a:pt x="304" y="233"/>
                      </a:lnTo>
                      <a:lnTo>
                        <a:pt x="305" y="233"/>
                      </a:lnTo>
                      <a:lnTo>
                        <a:pt x="306" y="233"/>
                      </a:lnTo>
                      <a:lnTo>
                        <a:pt x="307" y="233"/>
                      </a:lnTo>
                      <a:lnTo>
                        <a:pt x="308" y="233"/>
                      </a:lnTo>
                      <a:lnTo>
                        <a:pt x="309" y="233"/>
                      </a:lnTo>
                      <a:lnTo>
                        <a:pt x="309" y="233"/>
                      </a:lnTo>
                      <a:lnTo>
                        <a:pt x="310" y="233"/>
                      </a:lnTo>
                      <a:lnTo>
                        <a:pt x="311" y="233"/>
                      </a:lnTo>
                      <a:lnTo>
                        <a:pt x="312" y="233"/>
                      </a:lnTo>
                      <a:lnTo>
                        <a:pt x="313" y="233"/>
                      </a:lnTo>
                      <a:lnTo>
                        <a:pt x="313" y="233"/>
                      </a:lnTo>
                      <a:lnTo>
                        <a:pt x="314" y="233"/>
                      </a:lnTo>
                      <a:lnTo>
                        <a:pt x="315" y="233"/>
                      </a:lnTo>
                      <a:lnTo>
                        <a:pt x="316" y="233"/>
                      </a:lnTo>
                      <a:lnTo>
                        <a:pt x="317" y="233"/>
                      </a:lnTo>
                      <a:lnTo>
                        <a:pt x="318" y="233"/>
                      </a:lnTo>
                      <a:lnTo>
                        <a:pt x="318" y="233"/>
                      </a:lnTo>
                      <a:lnTo>
                        <a:pt x="319" y="233"/>
                      </a:lnTo>
                      <a:lnTo>
                        <a:pt x="320" y="233"/>
                      </a:lnTo>
                      <a:lnTo>
                        <a:pt x="321" y="233"/>
                      </a:lnTo>
                      <a:lnTo>
                        <a:pt x="322" y="233"/>
                      </a:lnTo>
                      <a:lnTo>
                        <a:pt x="322" y="233"/>
                      </a:lnTo>
                      <a:lnTo>
                        <a:pt x="323" y="233"/>
                      </a:lnTo>
                      <a:lnTo>
                        <a:pt x="324" y="233"/>
                      </a:lnTo>
                      <a:lnTo>
                        <a:pt x="325" y="233"/>
                      </a:lnTo>
                      <a:lnTo>
                        <a:pt x="326" y="400"/>
                      </a:lnTo>
                      <a:lnTo>
                        <a:pt x="326" y="400"/>
                      </a:lnTo>
                      <a:lnTo>
                        <a:pt x="327" y="400"/>
                      </a:lnTo>
                      <a:lnTo>
                        <a:pt x="328" y="400"/>
                      </a:lnTo>
                      <a:lnTo>
                        <a:pt x="329" y="400"/>
                      </a:lnTo>
                      <a:lnTo>
                        <a:pt x="330" y="400"/>
                      </a:lnTo>
                      <a:lnTo>
                        <a:pt x="330" y="400"/>
                      </a:lnTo>
                      <a:lnTo>
                        <a:pt x="331" y="400"/>
                      </a:lnTo>
                      <a:lnTo>
                        <a:pt x="332" y="400"/>
                      </a:lnTo>
                      <a:lnTo>
                        <a:pt x="333" y="400"/>
                      </a:lnTo>
                      <a:lnTo>
                        <a:pt x="334" y="400"/>
                      </a:lnTo>
                      <a:lnTo>
                        <a:pt x="334" y="400"/>
                      </a:lnTo>
                      <a:lnTo>
                        <a:pt x="335" y="400"/>
                      </a:lnTo>
                      <a:lnTo>
                        <a:pt x="336" y="400"/>
                      </a:lnTo>
                      <a:lnTo>
                        <a:pt x="337" y="400"/>
                      </a:lnTo>
                      <a:lnTo>
                        <a:pt x="337" y="400"/>
                      </a:lnTo>
                      <a:lnTo>
                        <a:pt x="338" y="400"/>
                      </a:lnTo>
                      <a:lnTo>
                        <a:pt x="339" y="400"/>
                      </a:lnTo>
                      <a:lnTo>
                        <a:pt x="340" y="400"/>
                      </a:lnTo>
                      <a:lnTo>
                        <a:pt x="341" y="400"/>
                      </a:lnTo>
                      <a:lnTo>
                        <a:pt x="342" y="400"/>
                      </a:lnTo>
                      <a:lnTo>
                        <a:pt x="342" y="400"/>
                      </a:lnTo>
                      <a:lnTo>
                        <a:pt x="343" y="400"/>
                      </a:lnTo>
                      <a:lnTo>
                        <a:pt x="344" y="400"/>
                      </a:lnTo>
                      <a:lnTo>
                        <a:pt x="345" y="400"/>
                      </a:lnTo>
                      <a:lnTo>
                        <a:pt x="346" y="400"/>
                      </a:lnTo>
                      <a:lnTo>
                        <a:pt x="346" y="400"/>
                      </a:lnTo>
                      <a:lnTo>
                        <a:pt x="347" y="400"/>
                      </a:lnTo>
                      <a:lnTo>
                        <a:pt x="348" y="400"/>
                      </a:lnTo>
                      <a:lnTo>
                        <a:pt x="349" y="400"/>
                      </a:lnTo>
                      <a:lnTo>
                        <a:pt x="350" y="400"/>
                      </a:lnTo>
                      <a:lnTo>
                        <a:pt x="351" y="400"/>
                      </a:lnTo>
                      <a:lnTo>
                        <a:pt x="351" y="400"/>
                      </a:lnTo>
                      <a:lnTo>
                        <a:pt x="352" y="400"/>
                      </a:lnTo>
                      <a:lnTo>
                        <a:pt x="353" y="400"/>
                      </a:lnTo>
                      <a:lnTo>
                        <a:pt x="354" y="400"/>
                      </a:lnTo>
                      <a:lnTo>
                        <a:pt x="355" y="400"/>
                      </a:lnTo>
                      <a:lnTo>
                        <a:pt x="356" y="400"/>
                      </a:lnTo>
                      <a:lnTo>
                        <a:pt x="356" y="400"/>
                      </a:lnTo>
                      <a:lnTo>
                        <a:pt x="357" y="400"/>
                      </a:lnTo>
                      <a:lnTo>
                        <a:pt x="358" y="554"/>
                      </a:lnTo>
                      <a:lnTo>
                        <a:pt x="359" y="554"/>
                      </a:lnTo>
                      <a:lnTo>
                        <a:pt x="360" y="554"/>
                      </a:lnTo>
                      <a:lnTo>
                        <a:pt x="361" y="554"/>
                      </a:lnTo>
                      <a:lnTo>
                        <a:pt x="361" y="554"/>
                      </a:lnTo>
                      <a:lnTo>
                        <a:pt x="362" y="554"/>
                      </a:lnTo>
                      <a:lnTo>
                        <a:pt x="363" y="554"/>
                      </a:lnTo>
                      <a:lnTo>
                        <a:pt x="364" y="554"/>
                      </a:lnTo>
                      <a:lnTo>
                        <a:pt x="365" y="554"/>
                      </a:lnTo>
                      <a:lnTo>
                        <a:pt x="365" y="554"/>
                      </a:lnTo>
                      <a:lnTo>
                        <a:pt x="366" y="554"/>
                      </a:lnTo>
                      <a:lnTo>
                        <a:pt x="367" y="554"/>
                      </a:lnTo>
                      <a:lnTo>
                        <a:pt x="368" y="554"/>
                      </a:lnTo>
                      <a:lnTo>
                        <a:pt x="369" y="554"/>
                      </a:lnTo>
                      <a:lnTo>
                        <a:pt x="369" y="554"/>
                      </a:lnTo>
                      <a:lnTo>
                        <a:pt x="370" y="554"/>
                      </a:lnTo>
                      <a:lnTo>
                        <a:pt x="371" y="554"/>
                      </a:lnTo>
                      <a:lnTo>
                        <a:pt x="372" y="554"/>
                      </a:lnTo>
                      <a:lnTo>
                        <a:pt x="373" y="554"/>
                      </a:lnTo>
                      <a:lnTo>
                        <a:pt x="373" y="554"/>
                      </a:lnTo>
                      <a:lnTo>
                        <a:pt x="374" y="554"/>
                      </a:lnTo>
                      <a:lnTo>
                        <a:pt x="375" y="554"/>
                      </a:lnTo>
                      <a:lnTo>
                        <a:pt x="376" y="554"/>
                      </a:lnTo>
                      <a:lnTo>
                        <a:pt x="377" y="554"/>
                      </a:lnTo>
                      <a:lnTo>
                        <a:pt x="377" y="554"/>
                      </a:lnTo>
                      <a:lnTo>
                        <a:pt x="378" y="554"/>
                      </a:lnTo>
                      <a:lnTo>
                        <a:pt x="379" y="554"/>
                      </a:lnTo>
                      <a:lnTo>
                        <a:pt x="380" y="554"/>
                      </a:lnTo>
                      <a:lnTo>
                        <a:pt x="381" y="554"/>
                      </a:lnTo>
                      <a:lnTo>
                        <a:pt x="381" y="554"/>
                      </a:lnTo>
                      <a:lnTo>
                        <a:pt x="382" y="554"/>
                      </a:lnTo>
                      <a:lnTo>
                        <a:pt x="383" y="554"/>
                      </a:lnTo>
                      <a:lnTo>
                        <a:pt x="384" y="554"/>
                      </a:lnTo>
                      <a:lnTo>
                        <a:pt x="385" y="554"/>
                      </a:lnTo>
                      <a:lnTo>
                        <a:pt x="385" y="554"/>
                      </a:lnTo>
                      <a:lnTo>
                        <a:pt x="386" y="554"/>
                      </a:lnTo>
                      <a:lnTo>
                        <a:pt x="387" y="554"/>
                      </a:lnTo>
                      <a:lnTo>
                        <a:pt x="388" y="554"/>
                      </a:lnTo>
                      <a:lnTo>
                        <a:pt x="389" y="554"/>
                      </a:lnTo>
                      <a:lnTo>
                        <a:pt x="389" y="554"/>
                      </a:lnTo>
                      <a:lnTo>
                        <a:pt x="390" y="588"/>
                      </a:lnTo>
                      <a:lnTo>
                        <a:pt x="391" y="588"/>
                      </a:lnTo>
                      <a:lnTo>
                        <a:pt x="392" y="588"/>
                      </a:lnTo>
                      <a:lnTo>
                        <a:pt x="393" y="588"/>
                      </a:lnTo>
                      <a:lnTo>
                        <a:pt x="394" y="588"/>
                      </a:lnTo>
                      <a:lnTo>
                        <a:pt x="394" y="588"/>
                      </a:lnTo>
                      <a:lnTo>
                        <a:pt x="395" y="588"/>
                      </a:lnTo>
                      <a:lnTo>
                        <a:pt x="396" y="588"/>
                      </a:lnTo>
                      <a:lnTo>
                        <a:pt x="397" y="588"/>
                      </a:lnTo>
                      <a:lnTo>
                        <a:pt x="398" y="588"/>
                      </a:lnTo>
                      <a:lnTo>
                        <a:pt x="399" y="588"/>
                      </a:lnTo>
                      <a:lnTo>
                        <a:pt x="399" y="588"/>
                      </a:lnTo>
                      <a:lnTo>
                        <a:pt x="400" y="588"/>
                      </a:lnTo>
                      <a:lnTo>
                        <a:pt x="401" y="588"/>
                      </a:lnTo>
                      <a:lnTo>
                        <a:pt x="402" y="588"/>
                      </a:lnTo>
                      <a:lnTo>
                        <a:pt x="403" y="588"/>
                      </a:lnTo>
                      <a:lnTo>
                        <a:pt x="404" y="588"/>
                      </a:lnTo>
                      <a:lnTo>
                        <a:pt x="404" y="588"/>
                      </a:lnTo>
                      <a:lnTo>
                        <a:pt x="405" y="588"/>
                      </a:lnTo>
                      <a:lnTo>
                        <a:pt x="406" y="588"/>
                      </a:lnTo>
                      <a:lnTo>
                        <a:pt x="407" y="588"/>
                      </a:lnTo>
                      <a:lnTo>
                        <a:pt x="408" y="588"/>
                      </a:lnTo>
                      <a:lnTo>
                        <a:pt x="408" y="588"/>
                      </a:lnTo>
                      <a:lnTo>
                        <a:pt x="409" y="588"/>
                      </a:lnTo>
                      <a:lnTo>
                        <a:pt x="410" y="588"/>
                      </a:lnTo>
                      <a:lnTo>
                        <a:pt x="411" y="588"/>
                      </a:lnTo>
                      <a:lnTo>
                        <a:pt x="412" y="588"/>
                      </a:lnTo>
                      <a:lnTo>
                        <a:pt x="412" y="588"/>
                      </a:lnTo>
                      <a:lnTo>
                        <a:pt x="413" y="588"/>
                      </a:lnTo>
                      <a:lnTo>
                        <a:pt x="414" y="588"/>
                      </a:lnTo>
                      <a:lnTo>
                        <a:pt x="415" y="588"/>
                      </a:lnTo>
                      <a:lnTo>
                        <a:pt x="416" y="588"/>
                      </a:lnTo>
                      <a:lnTo>
                        <a:pt x="416" y="588"/>
                      </a:lnTo>
                      <a:lnTo>
                        <a:pt x="417" y="588"/>
                      </a:lnTo>
                      <a:lnTo>
                        <a:pt x="418" y="588"/>
                      </a:lnTo>
                      <a:lnTo>
                        <a:pt x="419" y="588"/>
                      </a:lnTo>
                      <a:lnTo>
                        <a:pt x="420" y="588"/>
                      </a:lnTo>
                      <a:lnTo>
                        <a:pt x="420" y="588"/>
                      </a:lnTo>
                      <a:lnTo>
                        <a:pt x="421" y="588"/>
                      </a:lnTo>
                      <a:lnTo>
                        <a:pt x="422" y="588"/>
                      </a:lnTo>
                      <a:lnTo>
                        <a:pt x="423" y="579"/>
                      </a:lnTo>
                      <a:lnTo>
                        <a:pt x="424" y="579"/>
                      </a:lnTo>
                      <a:lnTo>
                        <a:pt x="424" y="579"/>
                      </a:lnTo>
                      <a:lnTo>
                        <a:pt x="425" y="579"/>
                      </a:lnTo>
                      <a:lnTo>
                        <a:pt x="426" y="579"/>
                      </a:lnTo>
                      <a:lnTo>
                        <a:pt x="427" y="579"/>
                      </a:lnTo>
                      <a:lnTo>
                        <a:pt x="428" y="579"/>
                      </a:lnTo>
                      <a:lnTo>
                        <a:pt x="428" y="579"/>
                      </a:lnTo>
                      <a:lnTo>
                        <a:pt x="429" y="579"/>
                      </a:lnTo>
                      <a:lnTo>
                        <a:pt x="430" y="579"/>
                      </a:lnTo>
                      <a:lnTo>
                        <a:pt x="431" y="579"/>
                      </a:lnTo>
                      <a:lnTo>
                        <a:pt x="432" y="579"/>
                      </a:lnTo>
                      <a:lnTo>
                        <a:pt x="432" y="579"/>
                      </a:lnTo>
                      <a:lnTo>
                        <a:pt x="433" y="579"/>
                      </a:lnTo>
                      <a:lnTo>
                        <a:pt x="434" y="579"/>
                      </a:lnTo>
                      <a:lnTo>
                        <a:pt x="435" y="579"/>
                      </a:lnTo>
                      <a:lnTo>
                        <a:pt x="436" y="579"/>
                      </a:lnTo>
                      <a:lnTo>
                        <a:pt x="437" y="579"/>
                      </a:lnTo>
                      <a:lnTo>
                        <a:pt x="437" y="579"/>
                      </a:lnTo>
                      <a:lnTo>
                        <a:pt x="438" y="579"/>
                      </a:lnTo>
                      <a:lnTo>
                        <a:pt x="439" y="579"/>
                      </a:lnTo>
                      <a:lnTo>
                        <a:pt x="440" y="579"/>
                      </a:lnTo>
                      <a:lnTo>
                        <a:pt x="441" y="579"/>
                      </a:lnTo>
                      <a:lnTo>
                        <a:pt x="441" y="579"/>
                      </a:lnTo>
                      <a:lnTo>
                        <a:pt x="442" y="579"/>
                      </a:lnTo>
                      <a:lnTo>
                        <a:pt x="443" y="579"/>
                      </a:lnTo>
                      <a:lnTo>
                        <a:pt x="444" y="579"/>
                      </a:lnTo>
                      <a:lnTo>
                        <a:pt x="445" y="579"/>
                      </a:lnTo>
                      <a:lnTo>
                        <a:pt x="446" y="579"/>
                      </a:lnTo>
                      <a:lnTo>
                        <a:pt x="446" y="579"/>
                      </a:lnTo>
                      <a:lnTo>
                        <a:pt x="447" y="579"/>
                      </a:lnTo>
                      <a:lnTo>
                        <a:pt x="448" y="579"/>
                      </a:lnTo>
                      <a:lnTo>
                        <a:pt x="449" y="579"/>
                      </a:lnTo>
                      <a:lnTo>
                        <a:pt x="450" y="579"/>
                      </a:lnTo>
                      <a:lnTo>
                        <a:pt x="451" y="579"/>
                      </a:lnTo>
                      <a:lnTo>
                        <a:pt x="451" y="579"/>
                      </a:lnTo>
                      <a:lnTo>
                        <a:pt x="452" y="579"/>
                      </a:lnTo>
                      <a:lnTo>
                        <a:pt x="453" y="579"/>
                      </a:lnTo>
                      <a:lnTo>
                        <a:pt x="454" y="579"/>
                      </a:lnTo>
                      <a:lnTo>
                        <a:pt x="455" y="579"/>
                      </a:lnTo>
                      <a:lnTo>
                        <a:pt x="456" y="496"/>
                      </a:lnTo>
                      <a:lnTo>
                        <a:pt x="456" y="496"/>
                      </a:lnTo>
                      <a:lnTo>
                        <a:pt x="457" y="496"/>
                      </a:lnTo>
                      <a:lnTo>
                        <a:pt x="458" y="496"/>
                      </a:lnTo>
                      <a:lnTo>
                        <a:pt x="459" y="496"/>
                      </a:lnTo>
                      <a:lnTo>
                        <a:pt x="459" y="496"/>
                      </a:lnTo>
                      <a:lnTo>
                        <a:pt x="460" y="496"/>
                      </a:lnTo>
                      <a:lnTo>
                        <a:pt x="461" y="496"/>
                      </a:lnTo>
                      <a:lnTo>
                        <a:pt x="462" y="496"/>
                      </a:lnTo>
                      <a:lnTo>
                        <a:pt x="463" y="496"/>
                      </a:lnTo>
                      <a:lnTo>
                        <a:pt x="463" y="496"/>
                      </a:lnTo>
                      <a:lnTo>
                        <a:pt x="464" y="496"/>
                      </a:lnTo>
                      <a:lnTo>
                        <a:pt x="465" y="496"/>
                      </a:lnTo>
                      <a:lnTo>
                        <a:pt x="466" y="496"/>
                      </a:lnTo>
                      <a:lnTo>
                        <a:pt x="467" y="496"/>
                      </a:lnTo>
                      <a:lnTo>
                        <a:pt x="467" y="496"/>
                      </a:lnTo>
                      <a:lnTo>
                        <a:pt x="468" y="496"/>
                      </a:lnTo>
                      <a:lnTo>
                        <a:pt x="469" y="496"/>
                      </a:lnTo>
                      <a:lnTo>
                        <a:pt x="470" y="496"/>
                      </a:lnTo>
                      <a:lnTo>
                        <a:pt x="471" y="496"/>
                      </a:lnTo>
                      <a:lnTo>
                        <a:pt x="471" y="496"/>
                      </a:lnTo>
                      <a:lnTo>
                        <a:pt x="472" y="496"/>
                      </a:lnTo>
                      <a:lnTo>
                        <a:pt x="473" y="496"/>
                      </a:lnTo>
                      <a:lnTo>
                        <a:pt x="474" y="496"/>
                      </a:lnTo>
                      <a:lnTo>
                        <a:pt x="475" y="496"/>
                      </a:lnTo>
                      <a:lnTo>
                        <a:pt x="475" y="496"/>
                      </a:lnTo>
                      <a:lnTo>
                        <a:pt x="476" y="496"/>
                      </a:lnTo>
                      <a:lnTo>
                        <a:pt x="477" y="496"/>
                      </a:lnTo>
                      <a:lnTo>
                        <a:pt x="478" y="496"/>
                      </a:lnTo>
                      <a:lnTo>
                        <a:pt x="479" y="496"/>
                      </a:lnTo>
                      <a:lnTo>
                        <a:pt x="479" y="496"/>
                      </a:lnTo>
                      <a:lnTo>
                        <a:pt x="480" y="496"/>
                      </a:lnTo>
                      <a:lnTo>
                        <a:pt x="481" y="496"/>
                      </a:lnTo>
                      <a:lnTo>
                        <a:pt x="482" y="496"/>
                      </a:lnTo>
                      <a:lnTo>
                        <a:pt x="483" y="496"/>
                      </a:lnTo>
                      <a:lnTo>
                        <a:pt x="484" y="496"/>
                      </a:lnTo>
                      <a:lnTo>
                        <a:pt x="484" y="496"/>
                      </a:lnTo>
                      <a:lnTo>
                        <a:pt x="485" y="496"/>
                      </a:lnTo>
                      <a:lnTo>
                        <a:pt x="486" y="496"/>
                      </a:lnTo>
                      <a:lnTo>
                        <a:pt x="487" y="496"/>
                      </a:lnTo>
                      <a:lnTo>
                        <a:pt x="488" y="360"/>
                      </a:lnTo>
                      <a:lnTo>
                        <a:pt x="489" y="360"/>
                      </a:lnTo>
                      <a:lnTo>
                        <a:pt x="489" y="360"/>
                      </a:lnTo>
                      <a:lnTo>
                        <a:pt x="490" y="360"/>
                      </a:lnTo>
                      <a:lnTo>
                        <a:pt x="491" y="360"/>
                      </a:lnTo>
                      <a:lnTo>
                        <a:pt x="492" y="360"/>
                      </a:lnTo>
                      <a:lnTo>
                        <a:pt x="493" y="360"/>
                      </a:lnTo>
                      <a:lnTo>
                        <a:pt x="494" y="360"/>
                      </a:lnTo>
                      <a:lnTo>
                        <a:pt x="494" y="360"/>
                      </a:lnTo>
                      <a:lnTo>
                        <a:pt x="495" y="360"/>
                      </a:lnTo>
                      <a:lnTo>
                        <a:pt x="496" y="360"/>
                      </a:lnTo>
                      <a:lnTo>
                        <a:pt x="497" y="360"/>
                      </a:lnTo>
                      <a:lnTo>
                        <a:pt x="498" y="360"/>
                      </a:lnTo>
                      <a:lnTo>
                        <a:pt x="499" y="360"/>
                      </a:lnTo>
                      <a:lnTo>
                        <a:pt x="499" y="360"/>
                      </a:lnTo>
                      <a:lnTo>
                        <a:pt x="500" y="360"/>
                      </a:lnTo>
                      <a:lnTo>
                        <a:pt x="501" y="360"/>
                      </a:lnTo>
                      <a:lnTo>
                        <a:pt x="502" y="360"/>
                      </a:lnTo>
                      <a:lnTo>
                        <a:pt x="503" y="360"/>
                      </a:lnTo>
                      <a:lnTo>
                        <a:pt x="503" y="360"/>
                      </a:lnTo>
                      <a:lnTo>
                        <a:pt x="504" y="360"/>
                      </a:lnTo>
                      <a:lnTo>
                        <a:pt x="505" y="360"/>
                      </a:lnTo>
                      <a:lnTo>
                        <a:pt x="506" y="360"/>
                      </a:lnTo>
                      <a:lnTo>
                        <a:pt x="507" y="360"/>
                      </a:lnTo>
                      <a:lnTo>
                        <a:pt x="507" y="360"/>
                      </a:lnTo>
                      <a:lnTo>
                        <a:pt x="508" y="360"/>
                      </a:lnTo>
                      <a:lnTo>
                        <a:pt x="509" y="360"/>
                      </a:lnTo>
                      <a:lnTo>
                        <a:pt x="510" y="360"/>
                      </a:lnTo>
                      <a:lnTo>
                        <a:pt x="511" y="360"/>
                      </a:lnTo>
                      <a:lnTo>
                        <a:pt x="511" y="360"/>
                      </a:lnTo>
                      <a:lnTo>
                        <a:pt x="512" y="360"/>
                      </a:lnTo>
                      <a:lnTo>
                        <a:pt x="513" y="360"/>
                      </a:lnTo>
                      <a:lnTo>
                        <a:pt x="514" y="360"/>
                      </a:lnTo>
                      <a:lnTo>
                        <a:pt x="515" y="360"/>
                      </a:lnTo>
                      <a:lnTo>
                        <a:pt x="515" y="360"/>
                      </a:lnTo>
                      <a:lnTo>
                        <a:pt x="516" y="360"/>
                      </a:lnTo>
                      <a:lnTo>
                        <a:pt x="517" y="360"/>
                      </a:lnTo>
                      <a:lnTo>
                        <a:pt x="518" y="360"/>
                      </a:lnTo>
                      <a:lnTo>
                        <a:pt x="519" y="360"/>
                      </a:lnTo>
                      <a:lnTo>
                        <a:pt x="519" y="360"/>
                      </a:lnTo>
                      <a:lnTo>
                        <a:pt x="520" y="177"/>
                      </a:lnTo>
                      <a:lnTo>
                        <a:pt x="521" y="177"/>
                      </a:lnTo>
                      <a:lnTo>
                        <a:pt x="522" y="177"/>
                      </a:lnTo>
                      <a:lnTo>
                        <a:pt x="522" y="177"/>
                      </a:lnTo>
                      <a:lnTo>
                        <a:pt x="523" y="177"/>
                      </a:lnTo>
                      <a:lnTo>
                        <a:pt x="524" y="177"/>
                      </a:lnTo>
                      <a:lnTo>
                        <a:pt x="525" y="177"/>
                      </a:lnTo>
                      <a:lnTo>
                        <a:pt x="526" y="177"/>
                      </a:lnTo>
                      <a:lnTo>
                        <a:pt x="527" y="177"/>
                      </a:lnTo>
                      <a:lnTo>
                        <a:pt x="527" y="177"/>
                      </a:lnTo>
                      <a:lnTo>
                        <a:pt x="528" y="177"/>
                      </a:lnTo>
                      <a:lnTo>
                        <a:pt x="529" y="177"/>
                      </a:lnTo>
                      <a:lnTo>
                        <a:pt x="530" y="177"/>
                      </a:lnTo>
                      <a:lnTo>
                        <a:pt x="531" y="177"/>
                      </a:lnTo>
                      <a:lnTo>
                        <a:pt x="532" y="177"/>
                      </a:lnTo>
                      <a:lnTo>
                        <a:pt x="532" y="177"/>
                      </a:lnTo>
                      <a:lnTo>
                        <a:pt x="533" y="177"/>
                      </a:lnTo>
                      <a:lnTo>
                        <a:pt x="534" y="177"/>
                      </a:lnTo>
                      <a:lnTo>
                        <a:pt x="535" y="177"/>
                      </a:lnTo>
                      <a:lnTo>
                        <a:pt x="536" y="177"/>
                      </a:lnTo>
                      <a:lnTo>
                        <a:pt x="536" y="177"/>
                      </a:lnTo>
                      <a:lnTo>
                        <a:pt x="537" y="177"/>
                      </a:lnTo>
                      <a:lnTo>
                        <a:pt x="538" y="177"/>
                      </a:lnTo>
                      <a:lnTo>
                        <a:pt x="539" y="177"/>
                      </a:lnTo>
                      <a:lnTo>
                        <a:pt x="540" y="177"/>
                      </a:lnTo>
                      <a:lnTo>
                        <a:pt x="541" y="177"/>
                      </a:lnTo>
                      <a:lnTo>
                        <a:pt x="541" y="177"/>
                      </a:lnTo>
                      <a:lnTo>
                        <a:pt x="542" y="177"/>
                      </a:lnTo>
                      <a:lnTo>
                        <a:pt x="543" y="177"/>
                      </a:lnTo>
                      <a:lnTo>
                        <a:pt x="544" y="177"/>
                      </a:lnTo>
                      <a:lnTo>
                        <a:pt x="545" y="177"/>
                      </a:lnTo>
                      <a:lnTo>
                        <a:pt x="546" y="177"/>
                      </a:lnTo>
                      <a:lnTo>
                        <a:pt x="546" y="177"/>
                      </a:lnTo>
                      <a:lnTo>
                        <a:pt x="547" y="177"/>
                      </a:lnTo>
                      <a:lnTo>
                        <a:pt x="548" y="177"/>
                      </a:lnTo>
                      <a:lnTo>
                        <a:pt x="549" y="177"/>
                      </a:lnTo>
                      <a:lnTo>
                        <a:pt x="550" y="177"/>
                      </a:lnTo>
                      <a:lnTo>
                        <a:pt x="550" y="177"/>
                      </a:lnTo>
                      <a:lnTo>
                        <a:pt x="551" y="177"/>
                      </a:lnTo>
                      <a:lnTo>
                        <a:pt x="552" y="177"/>
                      </a:lnTo>
                      <a:lnTo>
                        <a:pt x="553" y="67"/>
                      </a:lnTo>
                      <a:lnTo>
                        <a:pt x="554" y="67"/>
                      </a:lnTo>
                      <a:lnTo>
                        <a:pt x="554" y="67"/>
                      </a:lnTo>
                      <a:lnTo>
                        <a:pt x="555" y="67"/>
                      </a:lnTo>
                      <a:lnTo>
                        <a:pt x="556" y="67"/>
                      </a:lnTo>
                      <a:lnTo>
                        <a:pt x="557" y="67"/>
                      </a:lnTo>
                      <a:lnTo>
                        <a:pt x="558" y="67"/>
                      </a:lnTo>
                      <a:lnTo>
                        <a:pt x="558" y="67"/>
                      </a:lnTo>
                      <a:lnTo>
                        <a:pt x="559" y="67"/>
                      </a:lnTo>
                      <a:lnTo>
                        <a:pt x="560" y="67"/>
                      </a:lnTo>
                      <a:lnTo>
                        <a:pt x="561" y="67"/>
                      </a:lnTo>
                      <a:lnTo>
                        <a:pt x="562" y="67"/>
                      </a:lnTo>
                      <a:lnTo>
                        <a:pt x="562" y="67"/>
                      </a:lnTo>
                      <a:lnTo>
                        <a:pt x="563" y="67"/>
                      </a:lnTo>
                      <a:lnTo>
                        <a:pt x="564" y="67"/>
                      </a:lnTo>
                      <a:lnTo>
                        <a:pt x="565" y="67"/>
                      </a:lnTo>
                      <a:lnTo>
                        <a:pt x="566" y="67"/>
                      </a:lnTo>
                      <a:lnTo>
                        <a:pt x="566" y="67"/>
                      </a:lnTo>
                      <a:lnTo>
                        <a:pt x="567" y="67"/>
                      </a:lnTo>
                      <a:lnTo>
                        <a:pt x="568" y="67"/>
                      </a:lnTo>
                      <a:lnTo>
                        <a:pt x="569" y="67"/>
                      </a:lnTo>
                      <a:lnTo>
                        <a:pt x="570" y="67"/>
                      </a:lnTo>
                      <a:lnTo>
                        <a:pt x="570" y="67"/>
                      </a:lnTo>
                      <a:lnTo>
                        <a:pt x="571" y="67"/>
                      </a:lnTo>
                      <a:lnTo>
                        <a:pt x="572" y="67"/>
                      </a:lnTo>
                      <a:lnTo>
                        <a:pt x="573" y="67"/>
                      </a:lnTo>
                      <a:lnTo>
                        <a:pt x="574" y="67"/>
                      </a:lnTo>
                      <a:lnTo>
                        <a:pt x="574" y="67"/>
                      </a:lnTo>
                      <a:lnTo>
                        <a:pt x="575" y="67"/>
                      </a:lnTo>
                      <a:lnTo>
                        <a:pt x="576" y="67"/>
                      </a:lnTo>
                      <a:lnTo>
                        <a:pt x="577" y="67"/>
                      </a:lnTo>
                      <a:lnTo>
                        <a:pt x="578" y="67"/>
                      </a:lnTo>
                      <a:lnTo>
                        <a:pt x="579" y="67"/>
                      </a:lnTo>
                      <a:lnTo>
                        <a:pt x="579" y="67"/>
                      </a:lnTo>
                      <a:lnTo>
                        <a:pt x="580" y="67"/>
                      </a:lnTo>
                      <a:lnTo>
                        <a:pt x="581" y="67"/>
                      </a:lnTo>
                      <a:lnTo>
                        <a:pt x="582" y="67"/>
                      </a:lnTo>
                      <a:lnTo>
                        <a:pt x="583" y="67"/>
                      </a:lnTo>
                      <a:lnTo>
                        <a:pt x="584" y="67"/>
                      </a:lnTo>
                      <a:lnTo>
                        <a:pt x="584" y="67"/>
                      </a:lnTo>
                      <a:lnTo>
                        <a:pt x="585" y="67"/>
                      </a:lnTo>
                      <a:lnTo>
                        <a:pt x="586" y="67"/>
                      </a:lnTo>
                      <a:lnTo>
                        <a:pt x="587" y="67"/>
                      </a:lnTo>
                      <a:lnTo>
                        <a:pt x="588" y="67"/>
                      </a:lnTo>
                      <a:lnTo>
                        <a:pt x="589" y="67"/>
                      </a:lnTo>
                      <a:lnTo>
                        <a:pt x="589" y="67"/>
                      </a:lnTo>
                      <a:lnTo>
                        <a:pt x="590" y="67"/>
                      </a:lnTo>
                      <a:lnTo>
                        <a:pt x="591" y="67"/>
                      </a:lnTo>
                      <a:lnTo>
                        <a:pt x="592" y="67"/>
                      </a:lnTo>
                      <a:lnTo>
                        <a:pt x="593" y="67"/>
                      </a:lnTo>
                      <a:lnTo>
                        <a:pt x="593" y="67"/>
                      </a:lnTo>
                      <a:lnTo>
                        <a:pt x="594" y="67"/>
                      </a:lnTo>
                      <a:lnTo>
                        <a:pt x="595" y="67"/>
                      </a:lnTo>
                      <a:lnTo>
                        <a:pt x="596" y="67"/>
                      </a:lnTo>
                      <a:lnTo>
                        <a:pt x="597" y="67"/>
                      </a:lnTo>
                      <a:lnTo>
                        <a:pt x="597" y="67"/>
                      </a:lnTo>
                      <a:lnTo>
                        <a:pt x="598" y="67"/>
                      </a:lnTo>
                      <a:lnTo>
                        <a:pt x="599" y="67"/>
                      </a:lnTo>
                      <a:lnTo>
                        <a:pt x="600" y="67"/>
                      </a:lnTo>
                      <a:lnTo>
                        <a:pt x="601" y="67"/>
                      </a:lnTo>
                      <a:lnTo>
                        <a:pt x="601" y="67"/>
                      </a:lnTo>
                      <a:lnTo>
                        <a:pt x="602" y="67"/>
                      </a:lnTo>
                      <a:lnTo>
                        <a:pt x="603" y="67"/>
                      </a:lnTo>
                      <a:lnTo>
                        <a:pt x="604" y="67"/>
                      </a:lnTo>
                      <a:lnTo>
                        <a:pt x="605" y="67"/>
                      </a:lnTo>
                      <a:lnTo>
                        <a:pt x="605" y="67"/>
                      </a:lnTo>
                      <a:lnTo>
                        <a:pt x="606" y="67"/>
                      </a:lnTo>
                      <a:lnTo>
                        <a:pt x="607" y="67"/>
                      </a:lnTo>
                      <a:lnTo>
                        <a:pt x="608" y="67"/>
                      </a:lnTo>
                      <a:lnTo>
                        <a:pt x="609" y="67"/>
                      </a:lnTo>
                      <a:lnTo>
                        <a:pt x="609" y="67"/>
                      </a:lnTo>
                      <a:lnTo>
                        <a:pt x="610" y="67"/>
                      </a:lnTo>
                      <a:lnTo>
                        <a:pt x="611" y="67"/>
                      </a:lnTo>
                      <a:lnTo>
                        <a:pt x="612" y="67"/>
                      </a:lnTo>
                      <a:lnTo>
                        <a:pt x="613" y="67"/>
                      </a:lnTo>
                      <a:lnTo>
                        <a:pt x="613" y="67"/>
                      </a:lnTo>
                      <a:lnTo>
                        <a:pt x="614" y="67"/>
                      </a:lnTo>
                      <a:lnTo>
                        <a:pt x="615" y="67"/>
                      </a:lnTo>
                      <a:lnTo>
                        <a:pt x="616" y="67"/>
                      </a:lnTo>
                      <a:lnTo>
                        <a:pt x="617" y="67"/>
                      </a:lnTo>
                      <a:lnTo>
                        <a:pt x="617" y="102"/>
                      </a:lnTo>
                      <a:lnTo>
                        <a:pt x="618" y="102"/>
                      </a:lnTo>
                      <a:lnTo>
                        <a:pt x="619" y="102"/>
                      </a:lnTo>
                      <a:lnTo>
                        <a:pt x="620" y="102"/>
                      </a:lnTo>
                      <a:lnTo>
                        <a:pt x="621" y="102"/>
                      </a:lnTo>
                      <a:lnTo>
                        <a:pt x="622" y="102"/>
                      </a:lnTo>
                      <a:lnTo>
                        <a:pt x="622" y="102"/>
                      </a:lnTo>
                      <a:lnTo>
                        <a:pt x="623" y="102"/>
                      </a:lnTo>
                      <a:lnTo>
                        <a:pt x="624" y="102"/>
                      </a:lnTo>
                      <a:lnTo>
                        <a:pt x="625" y="102"/>
                      </a:lnTo>
                      <a:lnTo>
                        <a:pt x="626" y="102"/>
                      </a:lnTo>
                      <a:lnTo>
                        <a:pt x="627" y="102"/>
                      </a:lnTo>
                      <a:lnTo>
                        <a:pt x="627" y="102"/>
                      </a:lnTo>
                      <a:lnTo>
                        <a:pt x="628" y="102"/>
                      </a:lnTo>
                      <a:lnTo>
                        <a:pt x="629" y="102"/>
                      </a:lnTo>
                      <a:lnTo>
                        <a:pt x="630" y="102"/>
                      </a:lnTo>
                      <a:lnTo>
                        <a:pt x="631" y="102"/>
                      </a:lnTo>
                      <a:lnTo>
                        <a:pt x="632" y="102"/>
                      </a:lnTo>
                      <a:lnTo>
                        <a:pt x="632" y="102"/>
                      </a:lnTo>
                      <a:lnTo>
                        <a:pt x="633" y="102"/>
                      </a:lnTo>
                      <a:lnTo>
                        <a:pt x="634" y="102"/>
                      </a:lnTo>
                      <a:lnTo>
                        <a:pt x="635" y="102"/>
                      </a:lnTo>
                      <a:lnTo>
                        <a:pt x="636" y="102"/>
                      </a:lnTo>
                      <a:lnTo>
                        <a:pt x="636" y="102"/>
                      </a:lnTo>
                      <a:lnTo>
                        <a:pt x="637" y="102"/>
                      </a:lnTo>
                      <a:lnTo>
                        <a:pt x="638" y="102"/>
                      </a:lnTo>
                      <a:lnTo>
                        <a:pt x="639" y="102"/>
                      </a:lnTo>
                      <a:lnTo>
                        <a:pt x="640" y="102"/>
                      </a:lnTo>
                      <a:lnTo>
                        <a:pt x="641" y="102"/>
                      </a:lnTo>
                      <a:lnTo>
                        <a:pt x="641" y="102"/>
                      </a:lnTo>
                      <a:lnTo>
                        <a:pt x="642" y="102"/>
                      </a:lnTo>
                      <a:lnTo>
                        <a:pt x="643" y="102"/>
                      </a:lnTo>
                      <a:lnTo>
                        <a:pt x="644" y="102"/>
                      </a:lnTo>
                      <a:lnTo>
                        <a:pt x="644" y="102"/>
                      </a:lnTo>
                      <a:lnTo>
                        <a:pt x="645" y="102"/>
                      </a:lnTo>
                      <a:lnTo>
                        <a:pt x="646" y="102"/>
                      </a:lnTo>
                      <a:lnTo>
                        <a:pt x="647" y="102"/>
                      </a:lnTo>
                      <a:lnTo>
                        <a:pt x="648" y="102"/>
                      </a:lnTo>
                      <a:lnTo>
                        <a:pt x="648" y="102"/>
                      </a:lnTo>
                      <a:lnTo>
                        <a:pt x="649" y="102"/>
                      </a:lnTo>
                      <a:lnTo>
                        <a:pt x="650" y="262"/>
                      </a:lnTo>
                      <a:lnTo>
                        <a:pt x="651" y="262"/>
                      </a:lnTo>
                      <a:lnTo>
                        <a:pt x="652" y="262"/>
                      </a:lnTo>
                      <a:lnTo>
                        <a:pt x="652" y="262"/>
                      </a:lnTo>
                      <a:lnTo>
                        <a:pt x="653" y="262"/>
                      </a:lnTo>
                      <a:lnTo>
                        <a:pt x="654" y="262"/>
                      </a:lnTo>
                      <a:lnTo>
                        <a:pt x="655" y="262"/>
                      </a:lnTo>
                      <a:lnTo>
                        <a:pt x="656" y="262"/>
                      </a:lnTo>
                      <a:lnTo>
                        <a:pt x="656" y="262"/>
                      </a:lnTo>
                      <a:lnTo>
                        <a:pt x="657" y="262"/>
                      </a:lnTo>
                      <a:lnTo>
                        <a:pt x="658" y="262"/>
                      </a:lnTo>
                      <a:lnTo>
                        <a:pt x="659" y="262"/>
                      </a:lnTo>
                      <a:lnTo>
                        <a:pt x="660" y="262"/>
                      </a:lnTo>
                      <a:lnTo>
                        <a:pt x="660" y="262"/>
                      </a:lnTo>
                      <a:lnTo>
                        <a:pt x="661" y="262"/>
                      </a:lnTo>
                      <a:lnTo>
                        <a:pt x="662" y="262"/>
                      </a:lnTo>
                      <a:lnTo>
                        <a:pt x="663" y="262"/>
                      </a:lnTo>
                      <a:lnTo>
                        <a:pt x="664" y="262"/>
                      </a:lnTo>
                      <a:lnTo>
                        <a:pt x="664" y="262"/>
                      </a:lnTo>
                      <a:lnTo>
                        <a:pt x="665" y="262"/>
                      </a:lnTo>
                      <a:lnTo>
                        <a:pt x="666" y="262"/>
                      </a:lnTo>
                      <a:lnTo>
                        <a:pt x="667" y="262"/>
                      </a:lnTo>
                      <a:lnTo>
                        <a:pt x="668" y="262"/>
                      </a:lnTo>
                      <a:lnTo>
                        <a:pt x="669" y="262"/>
                      </a:lnTo>
                      <a:lnTo>
                        <a:pt x="669" y="262"/>
                      </a:lnTo>
                      <a:lnTo>
                        <a:pt x="670" y="262"/>
                      </a:lnTo>
                      <a:lnTo>
                        <a:pt x="671" y="262"/>
                      </a:lnTo>
                      <a:lnTo>
                        <a:pt x="672" y="262"/>
                      </a:lnTo>
                      <a:lnTo>
                        <a:pt x="673" y="262"/>
                      </a:lnTo>
                      <a:lnTo>
                        <a:pt x="674" y="262"/>
                      </a:lnTo>
                      <a:lnTo>
                        <a:pt x="674" y="262"/>
                      </a:lnTo>
                      <a:lnTo>
                        <a:pt x="675" y="262"/>
                      </a:lnTo>
                      <a:lnTo>
                        <a:pt x="676" y="262"/>
                      </a:lnTo>
                      <a:lnTo>
                        <a:pt x="677" y="262"/>
                      </a:lnTo>
                      <a:lnTo>
                        <a:pt x="678" y="262"/>
                      </a:lnTo>
                      <a:lnTo>
                        <a:pt x="679" y="262"/>
                      </a:lnTo>
                      <a:lnTo>
                        <a:pt x="679" y="262"/>
                      </a:lnTo>
                      <a:lnTo>
                        <a:pt x="680" y="262"/>
                      </a:lnTo>
                      <a:lnTo>
                        <a:pt x="681" y="262"/>
                      </a:lnTo>
                      <a:lnTo>
                        <a:pt x="682" y="262"/>
                      </a:lnTo>
                      <a:lnTo>
                        <a:pt x="683" y="427"/>
                      </a:lnTo>
                      <a:lnTo>
                        <a:pt x="684" y="427"/>
                      </a:lnTo>
                      <a:lnTo>
                        <a:pt x="684" y="427"/>
                      </a:lnTo>
                      <a:lnTo>
                        <a:pt x="685" y="427"/>
                      </a:lnTo>
                      <a:lnTo>
                        <a:pt x="686" y="427"/>
                      </a:lnTo>
                      <a:lnTo>
                        <a:pt x="687" y="427"/>
                      </a:lnTo>
                      <a:lnTo>
                        <a:pt x="688" y="427"/>
                      </a:lnTo>
                      <a:lnTo>
                        <a:pt x="688" y="427"/>
                      </a:lnTo>
                      <a:lnTo>
                        <a:pt x="689" y="427"/>
                      </a:lnTo>
                      <a:lnTo>
                        <a:pt x="690" y="427"/>
                      </a:lnTo>
                      <a:lnTo>
                        <a:pt x="691" y="427"/>
                      </a:lnTo>
                      <a:lnTo>
                        <a:pt x="692" y="427"/>
                      </a:lnTo>
                      <a:lnTo>
                        <a:pt x="692" y="427"/>
                      </a:lnTo>
                      <a:lnTo>
                        <a:pt x="693" y="427"/>
                      </a:lnTo>
                      <a:lnTo>
                        <a:pt x="694" y="427"/>
                      </a:lnTo>
                      <a:lnTo>
                        <a:pt x="695" y="427"/>
                      </a:lnTo>
                      <a:lnTo>
                        <a:pt x="696" y="427"/>
                      </a:lnTo>
                      <a:lnTo>
                        <a:pt x="696" y="427"/>
                      </a:lnTo>
                      <a:lnTo>
                        <a:pt x="697" y="427"/>
                      </a:lnTo>
                      <a:lnTo>
                        <a:pt x="698" y="427"/>
                      </a:lnTo>
                      <a:lnTo>
                        <a:pt x="699" y="427"/>
                      </a:lnTo>
                      <a:lnTo>
                        <a:pt x="700" y="427"/>
                      </a:lnTo>
                      <a:lnTo>
                        <a:pt x="700" y="427"/>
                      </a:lnTo>
                      <a:lnTo>
                        <a:pt x="701" y="427"/>
                      </a:lnTo>
                      <a:lnTo>
                        <a:pt x="702" y="427"/>
                      </a:lnTo>
                      <a:lnTo>
                        <a:pt x="703" y="427"/>
                      </a:lnTo>
                      <a:lnTo>
                        <a:pt x="703" y="427"/>
                      </a:lnTo>
                      <a:lnTo>
                        <a:pt x="704" y="427"/>
                      </a:lnTo>
                      <a:lnTo>
                        <a:pt x="705" y="427"/>
                      </a:lnTo>
                      <a:lnTo>
                        <a:pt x="706" y="427"/>
                      </a:lnTo>
                      <a:lnTo>
                        <a:pt x="707" y="427"/>
                      </a:lnTo>
                      <a:lnTo>
                        <a:pt x="707" y="427"/>
                      </a:lnTo>
                      <a:lnTo>
                        <a:pt x="708" y="427"/>
                      </a:lnTo>
                      <a:lnTo>
                        <a:pt x="709" y="427"/>
                      </a:lnTo>
                      <a:lnTo>
                        <a:pt x="710" y="427"/>
                      </a:lnTo>
                      <a:lnTo>
                        <a:pt x="711" y="427"/>
                      </a:lnTo>
                      <a:lnTo>
                        <a:pt x="712" y="427"/>
                      </a:lnTo>
                      <a:lnTo>
                        <a:pt x="712" y="427"/>
                      </a:lnTo>
                      <a:lnTo>
                        <a:pt x="713" y="427"/>
                      </a:lnTo>
                      <a:lnTo>
                        <a:pt x="714" y="427"/>
                      </a:lnTo>
                      <a:lnTo>
                        <a:pt x="715" y="560"/>
                      </a:lnTo>
                      <a:lnTo>
                        <a:pt x="716" y="560"/>
                      </a:lnTo>
                      <a:lnTo>
                        <a:pt x="717" y="560"/>
                      </a:lnTo>
                      <a:lnTo>
                        <a:pt x="717" y="560"/>
                      </a:lnTo>
                      <a:lnTo>
                        <a:pt x="718" y="560"/>
                      </a:lnTo>
                      <a:lnTo>
                        <a:pt x="719" y="560"/>
                      </a:lnTo>
                      <a:lnTo>
                        <a:pt x="720" y="560"/>
                      </a:lnTo>
                      <a:lnTo>
                        <a:pt x="721" y="560"/>
                      </a:lnTo>
                      <a:lnTo>
                        <a:pt x="722" y="560"/>
                      </a:lnTo>
                      <a:lnTo>
                        <a:pt x="722" y="560"/>
                      </a:lnTo>
                      <a:lnTo>
                        <a:pt x="723" y="560"/>
                      </a:lnTo>
                      <a:lnTo>
                        <a:pt x="724" y="560"/>
                      </a:lnTo>
                      <a:lnTo>
                        <a:pt x="725" y="560"/>
                      </a:lnTo>
                      <a:lnTo>
                        <a:pt x="726" y="560"/>
                      </a:lnTo>
                      <a:lnTo>
                        <a:pt x="727" y="560"/>
                      </a:lnTo>
                      <a:lnTo>
                        <a:pt x="727" y="560"/>
                      </a:lnTo>
                      <a:lnTo>
                        <a:pt x="728" y="560"/>
                      </a:lnTo>
                      <a:lnTo>
                        <a:pt x="729" y="560"/>
                      </a:lnTo>
                      <a:lnTo>
                        <a:pt x="730" y="560"/>
                      </a:lnTo>
                      <a:lnTo>
                        <a:pt x="731" y="560"/>
                      </a:lnTo>
                      <a:lnTo>
                        <a:pt x="731" y="560"/>
                      </a:lnTo>
                      <a:lnTo>
                        <a:pt x="732" y="560"/>
                      </a:lnTo>
                      <a:lnTo>
                        <a:pt x="733" y="560"/>
                      </a:lnTo>
                      <a:lnTo>
                        <a:pt x="734" y="560"/>
                      </a:lnTo>
                      <a:lnTo>
                        <a:pt x="735" y="560"/>
                      </a:lnTo>
                      <a:lnTo>
                        <a:pt x="735" y="560"/>
                      </a:lnTo>
                      <a:lnTo>
                        <a:pt x="736" y="560"/>
                      </a:lnTo>
                      <a:lnTo>
                        <a:pt x="737" y="560"/>
                      </a:lnTo>
                      <a:lnTo>
                        <a:pt x="738" y="560"/>
                      </a:lnTo>
                      <a:lnTo>
                        <a:pt x="739" y="560"/>
                      </a:lnTo>
                      <a:lnTo>
                        <a:pt x="739" y="560"/>
                      </a:lnTo>
                      <a:lnTo>
                        <a:pt x="740" y="560"/>
                      </a:lnTo>
                      <a:lnTo>
                        <a:pt x="741" y="560"/>
                      </a:lnTo>
                      <a:lnTo>
                        <a:pt x="742" y="560"/>
                      </a:lnTo>
                      <a:lnTo>
                        <a:pt x="743" y="560"/>
                      </a:lnTo>
                      <a:lnTo>
                        <a:pt x="743" y="560"/>
                      </a:lnTo>
                      <a:lnTo>
                        <a:pt x="744" y="560"/>
                      </a:lnTo>
                      <a:lnTo>
                        <a:pt x="745" y="560"/>
                      </a:lnTo>
                      <a:lnTo>
                        <a:pt x="746" y="560"/>
                      </a:lnTo>
                      <a:lnTo>
                        <a:pt x="747" y="560"/>
                      </a:lnTo>
                      <a:lnTo>
                        <a:pt x="747" y="594"/>
                      </a:lnTo>
                      <a:lnTo>
                        <a:pt x="748" y="594"/>
                      </a:lnTo>
                      <a:lnTo>
                        <a:pt x="749" y="594"/>
                      </a:lnTo>
                      <a:lnTo>
                        <a:pt x="750" y="594"/>
                      </a:lnTo>
                      <a:lnTo>
                        <a:pt x="751" y="594"/>
                      </a:lnTo>
                      <a:lnTo>
                        <a:pt x="751" y="594"/>
                      </a:lnTo>
                      <a:lnTo>
                        <a:pt x="752" y="594"/>
                      </a:lnTo>
                      <a:lnTo>
                        <a:pt x="753" y="594"/>
                      </a:lnTo>
                      <a:lnTo>
                        <a:pt x="754" y="594"/>
                      </a:lnTo>
                      <a:lnTo>
                        <a:pt x="755" y="594"/>
                      </a:lnTo>
                      <a:lnTo>
                        <a:pt x="755" y="594"/>
                      </a:lnTo>
                      <a:lnTo>
                        <a:pt x="756" y="594"/>
                      </a:lnTo>
                      <a:lnTo>
                        <a:pt x="757" y="594"/>
                      </a:lnTo>
                      <a:lnTo>
                        <a:pt x="758" y="594"/>
                      </a:lnTo>
                      <a:lnTo>
                        <a:pt x="759" y="594"/>
                      </a:lnTo>
                      <a:lnTo>
                        <a:pt x="760" y="594"/>
                      </a:lnTo>
                      <a:lnTo>
                        <a:pt x="760" y="594"/>
                      </a:lnTo>
                      <a:lnTo>
                        <a:pt x="761" y="594"/>
                      </a:lnTo>
                      <a:lnTo>
                        <a:pt x="762" y="594"/>
                      </a:lnTo>
                      <a:lnTo>
                        <a:pt x="763" y="594"/>
                      </a:lnTo>
                      <a:lnTo>
                        <a:pt x="764" y="594"/>
                      </a:lnTo>
                      <a:lnTo>
                        <a:pt x="764" y="594"/>
                      </a:lnTo>
                      <a:lnTo>
                        <a:pt x="765" y="594"/>
                      </a:lnTo>
                      <a:lnTo>
                        <a:pt x="766" y="594"/>
                      </a:lnTo>
                      <a:lnTo>
                        <a:pt x="767" y="594"/>
                      </a:lnTo>
                      <a:lnTo>
                        <a:pt x="768" y="594"/>
                      </a:lnTo>
                      <a:lnTo>
                        <a:pt x="769" y="594"/>
                      </a:lnTo>
                      <a:lnTo>
                        <a:pt x="769" y="594"/>
                      </a:lnTo>
                      <a:lnTo>
                        <a:pt x="770" y="594"/>
                      </a:lnTo>
                      <a:lnTo>
                        <a:pt x="771" y="594"/>
                      </a:lnTo>
                      <a:lnTo>
                        <a:pt x="772" y="594"/>
                      </a:lnTo>
                      <a:lnTo>
                        <a:pt x="773" y="594"/>
                      </a:lnTo>
                      <a:lnTo>
                        <a:pt x="774" y="594"/>
                      </a:lnTo>
                      <a:lnTo>
                        <a:pt x="774" y="594"/>
                      </a:lnTo>
                      <a:lnTo>
                        <a:pt x="775" y="594"/>
                      </a:lnTo>
                      <a:lnTo>
                        <a:pt x="776" y="594"/>
                      </a:lnTo>
                      <a:lnTo>
                        <a:pt x="777" y="594"/>
                      </a:lnTo>
                      <a:lnTo>
                        <a:pt x="778" y="594"/>
                      </a:lnTo>
                      <a:lnTo>
                        <a:pt x="778" y="594"/>
                      </a:lnTo>
                      <a:lnTo>
                        <a:pt x="779" y="594"/>
                      </a:lnTo>
                      <a:lnTo>
                        <a:pt x="780" y="599"/>
                      </a:lnTo>
                      <a:lnTo>
                        <a:pt x="781" y="599"/>
                      </a:lnTo>
                      <a:lnTo>
                        <a:pt x="782" y="599"/>
                      </a:lnTo>
                      <a:lnTo>
                        <a:pt x="782" y="599"/>
                      </a:lnTo>
                      <a:lnTo>
                        <a:pt x="783" y="599"/>
                      </a:lnTo>
                      <a:lnTo>
                        <a:pt x="784" y="599"/>
                      </a:lnTo>
                      <a:lnTo>
                        <a:pt x="785" y="599"/>
                      </a:lnTo>
                      <a:lnTo>
                        <a:pt x="786" y="599"/>
                      </a:lnTo>
                      <a:lnTo>
                        <a:pt x="786" y="599"/>
                      </a:lnTo>
                      <a:lnTo>
                        <a:pt x="787" y="599"/>
                      </a:lnTo>
                      <a:lnTo>
                        <a:pt x="788" y="599"/>
                      </a:lnTo>
                      <a:lnTo>
                        <a:pt x="789" y="599"/>
                      </a:lnTo>
                      <a:lnTo>
                        <a:pt x="790" y="599"/>
                      </a:lnTo>
                      <a:lnTo>
                        <a:pt x="790" y="599"/>
                      </a:lnTo>
                      <a:lnTo>
                        <a:pt x="791" y="599"/>
                      </a:lnTo>
                      <a:lnTo>
                        <a:pt x="792" y="599"/>
                      </a:lnTo>
                      <a:lnTo>
                        <a:pt x="793" y="599"/>
                      </a:lnTo>
                      <a:lnTo>
                        <a:pt x="794" y="599"/>
                      </a:lnTo>
                      <a:lnTo>
                        <a:pt x="794" y="599"/>
                      </a:lnTo>
                      <a:lnTo>
                        <a:pt x="795" y="599"/>
                      </a:lnTo>
                      <a:lnTo>
                        <a:pt x="796" y="599"/>
                      </a:lnTo>
                      <a:lnTo>
                        <a:pt x="797" y="599"/>
                      </a:lnTo>
                      <a:lnTo>
                        <a:pt x="798" y="599"/>
                      </a:lnTo>
                      <a:lnTo>
                        <a:pt x="798" y="599"/>
                      </a:lnTo>
                      <a:lnTo>
                        <a:pt x="799" y="599"/>
                      </a:lnTo>
                      <a:lnTo>
                        <a:pt x="800" y="599"/>
                      </a:lnTo>
                      <a:lnTo>
                        <a:pt x="801" y="599"/>
                      </a:lnTo>
                      <a:lnTo>
                        <a:pt x="802" y="599"/>
                      </a:lnTo>
                      <a:lnTo>
                        <a:pt x="802" y="599"/>
                      </a:lnTo>
                      <a:lnTo>
                        <a:pt x="803" y="599"/>
                      </a:lnTo>
                      <a:lnTo>
                        <a:pt x="804" y="599"/>
                      </a:lnTo>
                      <a:lnTo>
                        <a:pt x="805" y="599"/>
                      </a:lnTo>
                      <a:lnTo>
                        <a:pt x="806" y="599"/>
                      </a:lnTo>
                      <a:lnTo>
                        <a:pt x="807" y="599"/>
                      </a:lnTo>
                      <a:lnTo>
                        <a:pt x="807" y="599"/>
                      </a:lnTo>
                      <a:lnTo>
                        <a:pt x="808" y="599"/>
                      </a:lnTo>
                      <a:lnTo>
                        <a:pt x="809" y="599"/>
                      </a:lnTo>
                      <a:lnTo>
                        <a:pt x="810" y="599"/>
                      </a:lnTo>
                      <a:lnTo>
                        <a:pt x="811" y="599"/>
                      </a:lnTo>
                      <a:lnTo>
                        <a:pt x="812" y="599"/>
                      </a:lnTo>
                      <a:lnTo>
                        <a:pt x="812" y="587"/>
                      </a:lnTo>
                      <a:lnTo>
                        <a:pt x="813" y="587"/>
                      </a:lnTo>
                      <a:lnTo>
                        <a:pt x="814" y="587"/>
                      </a:lnTo>
                      <a:lnTo>
                        <a:pt x="815" y="587"/>
                      </a:lnTo>
                      <a:lnTo>
                        <a:pt x="816" y="587"/>
                      </a:lnTo>
                      <a:lnTo>
                        <a:pt x="817" y="587"/>
                      </a:lnTo>
                      <a:lnTo>
                        <a:pt x="817" y="587"/>
                      </a:lnTo>
                      <a:lnTo>
                        <a:pt x="818" y="587"/>
                      </a:lnTo>
                      <a:lnTo>
                        <a:pt x="819" y="587"/>
                      </a:lnTo>
                      <a:lnTo>
                        <a:pt x="820" y="587"/>
                      </a:lnTo>
                      <a:lnTo>
                        <a:pt x="821" y="587"/>
                      </a:lnTo>
                      <a:lnTo>
                        <a:pt x="822" y="587"/>
                      </a:lnTo>
                      <a:lnTo>
                        <a:pt x="822" y="587"/>
                      </a:lnTo>
                      <a:lnTo>
                        <a:pt x="823" y="587"/>
                      </a:lnTo>
                      <a:lnTo>
                        <a:pt x="824" y="587"/>
                      </a:lnTo>
                      <a:lnTo>
                        <a:pt x="825" y="587"/>
                      </a:lnTo>
                      <a:lnTo>
                        <a:pt x="826" y="587"/>
                      </a:lnTo>
                      <a:lnTo>
                        <a:pt x="826" y="587"/>
                      </a:lnTo>
                      <a:lnTo>
                        <a:pt x="827" y="587"/>
                      </a:lnTo>
                      <a:lnTo>
                        <a:pt x="828" y="587"/>
                      </a:lnTo>
                      <a:lnTo>
                        <a:pt x="829" y="587"/>
                      </a:lnTo>
                      <a:lnTo>
                        <a:pt x="829" y="587"/>
                      </a:lnTo>
                      <a:lnTo>
                        <a:pt x="830" y="587"/>
                      </a:lnTo>
                      <a:lnTo>
                        <a:pt x="831" y="587"/>
                      </a:lnTo>
                      <a:lnTo>
                        <a:pt x="832" y="587"/>
                      </a:lnTo>
                      <a:lnTo>
                        <a:pt x="833" y="587"/>
                      </a:lnTo>
                      <a:lnTo>
                        <a:pt x="833" y="587"/>
                      </a:lnTo>
                      <a:lnTo>
                        <a:pt x="834" y="587"/>
                      </a:lnTo>
                      <a:lnTo>
                        <a:pt x="835" y="587"/>
                      </a:lnTo>
                      <a:lnTo>
                        <a:pt x="836" y="587"/>
                      </a:lnTo>
                      <a:lnTo>
                        <a:pt x="837" y="587"/>
                      </a:lnTo>
                      <a:lnTo>
                        <a:pt x="837" y="587"/>
                      </a:lnTo>
                      <a:lnTo>
                        <a:pt x="838" y="587"/>
                      </a:lnTo>
                      <a:lnTo>
                        <a:pt x="839" y="587"/>
                      </a:lnTo>
                      <a:lnTo>
                        <a:pt x="840" y="587"/>
                      </a:lnTo>
                      <a:lnTo>
                        <a:pt x="841" y="587"/>
                      </a:lnTo>
                      <a:lnTo>
                        <a:pt x="841" y="587"/>
                      </a:lnTo>
                      <a:lnTo>
                        <a:pt x="842" y="587"/>
                      </a:lnTo>
                      <a:lnTo>
                        <a:pt x="843" y="587"/>
                      </a:lnTo>
                      <a:lnTo>
                        <a:pt x="844" y="587"/>
                      </a:lnTo>
                      <a:lnTo>
                        <a:pt x="845" y="487"/>
                      </a:lnTo>
                      <a:lnTo>
                        <a:pt x="845" y="487"/>
                      </a:lnTo>
                      <a:lnTo>
                        <a:pt x="846" y="487"/>
                      </a:lnTo>
                      <a:lnTo>
                        <a:pt x="847" y="487"/>
                      </a:lnTo>
                      <a:lnTo>
                        <a:pt x="848" y="487"/>
                      </a:lnTo>
                      <a:lnTo>
                        <a:pt x="849" y="487"/>
                      </a:lnTo>
                      <a:lnTo>
                        <a:pt x="850" y="487"/>
                      </a:lnTo>
                      <a:lnTo>
                        <a:pt x="850" y="487"/>
                      </a:lnTo>
                      <a:lnTo>
                        <a:pt x="851" y="487"/>
                      </a:lnTo>
                      <a:lnTo>
                        <a:pt x="852" y="487"/>
                      </a:lnTo>
                      <a:lnTo>
                        <a:pt x="853" y="487"/>
                      </a:lnTo>
                      <a:lnTo>
                        <a:pt x="854" y="487"/>
                      </a:lnTo>
                      <a:lnTo>
                        <a:pt x="855" y="487"/>
                      </a:lnTo>
                      <a:lnTo>
                        <a:pt x="855" y="487"/>
                      </a:lnTo>
                      <a:lnTo>
                        <a:pt x="856" y="487"/>
                      </a:lnTo>
                      <a:lnTo>
                        <a:pt x="857" y="487"/>
                      </a:lnTo>
                      <a:lnTo>
                        <a:pt x="858" y="487"/>
                      </a:lnTo>
                      <a:lnTo>
                        <a:pt x="859" y="487"/>
                      </a:lnTo>
                      <a:lnTo>
                        <a:pt x="859" y="487"/>
                      </a:lnTo>
                      <a:lnTo>
                        <a:pt x="860" y="487"/>
                      </a:lnTo>
                      <a:lnTo>
                        <a:pt x="861" y="487"/>
                      </a:lnTo>
                      <a:lnTo>
                        <a:pt x="862" y="487"/>
                      </a:lnTo>
                      <a:lnTo>
                        <a:pt x="863" y="487"/>
                      </a:lnTo>
                      <a:lnTo>
                        <a:pt x="864" y="487"/>
                      </a:lnTo>
                      <a:lnTo>
                        <a:pt x="864" y="487"/>
                      </a:lnTo>
                      <a:lnTo>
                        <a:pt x="865" y="487"/>
                      </a:lnTo>
                      <a:lnTo>
                        <a:pt x="866" y="487"/>
                      </a:lnTo>
                      <a:lnTo>
                        <a:pt x="867" y="487"/>
                      </a:lnTo>
                      <a:lnTo>
                        <a:pt x="868" y="487"/>
                      </a:lnTo>
                      <a:lnTo>
                        <a:pt x="869" y="487"/>
                      </a:lnTo>
                      <a:lnTo>
                        <a:pt x="869" y="487"/>
                      </a:lnTo>
                      <a:lnTo>
                        <a:pt x="870" y="487"/>
                      </a:lnTo>
                      <a:lnTo>
                        <a:pt x="871" y="487"/>
                      </a:lnTo>
                      <a:lnTo>
                        <a:pt x="872" y="487"/>
                      </a:lnTo>
                      <a:lnTo>
                        <a:pt x="873" y="487"/>
                      </a:lnTo>
                      <a:lnTo>
                        <a:pt x="873" y="487"/>
                      </a:lnTo>
                      <a:lnTo>
                        <a:pt x="874" y="487"/>
                      </a:lnTo>
                      <a:lnTo>
                        <a:pt x="875" y="487"/>
                      </a:lnTo>
                      <a:lnTo>
                        <a:pt x="876" y="487"/>
                      </a:lnTo>
                      <a:lnTo>
                        <a:pt x="877" y="487"/>
                      </a:lnTo>
                      <a:lnTo>
                        <a:pt x="877" y="351"/>
                      </a:lnTo>
                      <a:lnTo>
                        <a:pt x="878" y="351"/>
                      </a:lnTo>
                      <a:lnTo>
                        <a:pt x="879" y="351"/>
                      </a:lnTo>
                      <a:lnTo>
                        <a:pt x="880" y="351"/>
                      </a:lnTo>
                      <a:lnTo>
                        <a:pt x="881" y="351"/>
                      </a:lnTo>
                      <a:lnTo>
                        <a:pt x="881" y="351"/>
                      </a:lnTo>
                      <a:lnTo>
                        <a:pt x="882" y="351"/>
                      </a:lnTo>
                      <a:lnTo>
                        <a:pt x="883" y="351"/>
                      </a:lnTo>
                      <a:lnTo>
                        <a:pt x="884" y="351"/>
                      </a:lnTo>
                      <a:lnTo>
                        <a:pt x="885" y="351"/>
                      </a:lnTo>
                      <a:lnTo>
                        <a:pt x="885" y="351"/>
                      </a:lnTo>
                      <a:lnTo>
                        <a:pt x="886" y="351"/>
                      </a:lnTo>
                      <a:lnTo>
                        <a:pt x="887" y="351"/>
                      </a:lnTo>
                      <a:lnTo>
                        <a:pt x="888" y="351"/>
                      </a:lnTo>
                      <a:lnTo>
                        <a:pt x="888" y="351"/>
                      </a:lnTo>
                      <a:lnTo>
                        <a:pt x="889" y="351"/>
                      </a:lnTo>
                      <a:lnTo>
                        <a:pt x="890" y="351"/>
                      </a:lnTo>
                      <a:lnTo>
                        <a:pt x="891" y="351"/>
                      </a:lnTo>
                      <a:lnTo>
                        <a:pt x="892" y="351"/>
                      </a:lnTo>
                      <a:lnTo>
                        <a:pt x="892" y="351"/>
                      </a:lnTo>
                      <a:lnTo>
                        <a:pt x="893" y="351"/>
                      </a:lnTo>
                      <a:lnTo>
                        <a:pt x="894" y="351"/>
                      </a:lnTo>
                      <a:lnTo>
                        <a:pt x="895" y="351"/>
                      </a:lnTo>
                      <a:lnTo>
                        <a:pt x="896" y="351"/>
                      </a:lnTo>
                      <a:lnTo>
                        <a:pt x="897" y="351"/>
                      </a:lnTo>
                      <a:lnTo>
                        <a:pt x="897" y="351"/>
                      </a:lnTo>
                      <a:lnTo>
                        <a:pt x="898" y="351"/>
                      </a:lnTo>
                      <a:lnTo>
                        <a:pt x="899" y="351"/>
                      </a:lnTo>
                      <a:lnTo>
                        <a:pt x="900" y="351"/>
                      </a:lnTo>
                      <a:lnTo>
                        <a:pt x="901" y="351"/>
                      </a:lnTo>
                      <a:lnTo>
                        <a:pt x="902" y="351"/>
                      </a:lnTo>
                      <a:lnTo>
                        <a:pt x="902" y="351"/>
                      </a:lnTo>
                      <a:lnTo>
                        <a:pt x="903" y="351"/>
                      </a:lnTo>
                      <a:lnTo>
                        <a:pt x="904" y="351"/>
                      </a:lnTo>
                      <a:lnTo>
                        <a:pt x="905" y="351"/>
                      </a:lnTo>
                      <a:lnTo>
                        <a:pt x="906" y="351"/>
                      </a:lnTo>
                      <a:lnTo>
                        <a:pt x="907" y="351"/>
                      </a:lnTo>
                      <a:lnTo>
                        <a:pt x="907" y="351"/>
                      </a:lnTo>
                      <a:lnTo>
                        <a:pt x="908" y="351"/>
                      </a:lnTo>
                      <a:lnTo>
                        <a:pt x="909" y="351"/>
                      </a:lnTo>
                      <a:lnTo>
                        <a:pt x="910" y="235"/>
                      </a:lnTo>
                      <a:lnTo>
                        <a:pt x="911" y="235"/>
                      </a:lnTo>
                      <a:lnTo>
                        <a:pt x="912" y="235"/>
                      </a:lnTo>
                      <a:lnTo>
                        <a:pt x="912" y="235"/>
                      </a:lnTo>
                      <a:lnTo>
                        <a:pt x="913" y="235"/>
                      </a:lnTo>
                      <a:lnTo>
                        <a:pt x="914" y="235"/>
                      </a:lnTo>
                      <a:lnTo>
                        <a:pt x="915" y="235"/>
                      </a:lnTo>
                      <a:lnTo>
                        <a:pt x="916" y="235"/>
                      </a:lnTo>
                      <a:lnTo>
                        <a:pt x="916" y="235"/>
                      </a:lnTo>
                      <a:lnTo>
                        <a:pt x="917" y="235"/>
                      </a:lnTo>
                      <a:lnTo>
                        <a:pt x="918" y="235"/>
                      </a:lnTo>
                      <a:lnTo>
                        <a:pt x="919" y="235"/>
                      </a:lnTo>
                      <a:lnTo>
                        <a:pt x="920" y="235"/>
                      </a:lnTo>
                      <a:lnTo>
                        <a:pt x="920" y="235"/>
                      </a:lnTo>
                      <a:lnTo>
                        <a:pt x="921" y="235"/>
                      </a:lnTo>
                      <a:lnTo>
                        <a:pt x="922" y="235"/>
                      </a:lnTo>
                      <a:lnTo>
                        <a:pt x="923" y="235"/>
                      </a:lnTo>
                      <a:lnTo>
                        <a:pt x="924" y="235"/>
                      </a:lnTo>
                      <a:lnTo>
                        <a:pt x="924" y="235"/>
                      </a:lnTo>
                      <a:lnTo>
                        <a:pt x="925" y="235"/>
                      </a:lnTo>
                      <a:lnTo>
                        <a:pt x="926" y="235"/>
                      </a:lnTo>
                      <a:lnTo>
                        <a:pt x="927" y="235"/>
                      </a:lnTo>
                      <a:lnTo>
                        <a:pt x="928" y="235"/>
                      </a:lnTo>
                      <a:lnTo>
                        <a:pt x="928" y="235"/>
                      </a:lnTo>
                      <a:lnTo>
                        <a:pt x="929" y="235"/>
                      </a:lnTo>
                      <a:lnTo>
                        <a:pt x="930" y="235"/>
                      </a:lnTo>
                      <a:lnTo>
                        <a:pt x="931" y="235"/>
                      </a:lnTo>
                      <a:lnTo>
                        <a:pt x="932" y="235"/>
                      </a:lnTo>
                      <a:lnTo>
                        <a:pt x="932" y="235"/>
                      </a:lnTo>
                      <a:lnTo>
                        <a:pt x="933" y="235"/>
                      </a:lnTo>
                      <a:lnTo>
                        <a:pt x="934" y="235"/>
                      </a:lnTo>
                      <a:lnTo>
                        <a:pt x="935" y="235"/>
                      </a:lnTo>
                      <a:lnTo>
                        <a:pt x="936" y="235"/>
                      </a:lnTo>
                      <a:lnTo>
                        <a:pt x="936" y="235"/>
                      </a:lnTo>
                      <a:lnTo>
                        <a:pt x="937" y="235"/>
                      </a:lnTo>
                      <a:lnTo>
                        <a:pt x="938" y="235"/>
                      </a:lnTo>
                      <a:lnTo>
                        <a:pt x="939" y="235"/>
                      </a:lnTo>
                      <a:lnTo>
                        <a:pt x="940" y="235"/>
                      </a:lnTo>
                      <a:lnTo>
                        <a:pt x="940" y="235"/>
                      </a:lnTo>
                      <a:lnTo>
                        <a:pt x="941" y="235"/>
                      </a:lnTo>
                      <a:lnTo>
                        <a:pt x="942" y="142"/>
                      </a:lnTo>
                      <a:lnTo>
                        <a:pt x="943" y="142"/>
                      </a:lnTo>
                      <a:lnTo>
                        <a:pt x="944" y="142"/>
                      </a:lnTo>
                      <a:lnTo>
                        <a:pt x="945" y="142"/>
                      </a:lnTo>
                      <a:lnTo>
                        <a:pt x="945" y="142"/>
                      </a:lnTo>
                      <a:lnTo>
                        <a:pt x="946" y="142"/>
                      </a:lnTo>
                      <a:lnTo>
                        <a:pt x="947" y="142"/>
                      </a:lnTo>
                      <a:lnTo>
                        <a:pt x="948" y="142"/>
                      </a:lnTo>
                      <a:lnTo>
                        <a:pt x="949" y="142"/>
                      </a:lnTo>
                      <a:lnTo>
                        <a:pt x="950" y="142"/>
                      </a:lnTo>
                      <a:lnTo>
                        <a:pt x="950" y="142"/>
                      </a:lnTo>
                      <a:lnTo>
                        <a:pt x="951" y="142"/>
                      </a:lnTo>
                      <a:lnTo>
                        <a:pt x="952" y="142"/>
                      </a:lnTo>
                      <a:lnTo>
                        <a:pt x="953" y="142"/>
                      </a:lnTo>
                      <a:lnTo>
                        <a:pt x="954" y="142"/>
                      </a:lnTo>
                      <a:lnTo>
                        <a:pt x="954" y="142"/>
                      </a:lnTo>
                      <a:lnTo>
                        <a:pt x="955" y="142"/>
                      </a:lnTo>
                      <a:lnTo>
                        <a:pt x="956" y="142"/>
                      </a:lnTo>
                      <a:lnTo>
                        <a:pt x="957" y="142"/>
                      </a:lnTo>
                      <a:lnTo>
                        <a:pt x="958" y="142"/>
                      </a:lnTo>
                      <a:lnTo>
                        <a:pt x="959" y="142"/>
                      </a:lnTo>
                      <a:lnTo>
                        <a:pt x="959" y="142"/>
                      </a:lnTo>
                      <a:lnTo>
                        <a:pt x="960" y="142"/>
                      </a:lnTo>
                      <a:lnTo>
                        <a:pt x="961" y="142"/>
                      </a:lnTo>
                      <a:lnTo>
                        <a:pt x="962" y="142"/>
                      </a:lnTo>
                      <a:lnTo>
                        <a:pt x="963" y="142"/>
                      </a:lnTo>
                      <a:lnTo>
                        <a:pt x="963" y="142"/>
                      </a:lnTo>
                      <a:lnTo>
                        <a:pt x="964" y="142"/>
                      </a:lnTo>
                      <a:lnTo>
                        <a:pt x="965" y="142"/>
                      </a:lnTo>
                      <a:lnTo>
                        <a:pt x="966" y="142"/>
                      </a:lnTo>
                      <a:lnTo>
                        <a:pt x="967" y="142"/>
                      </a:lnTo>
                      <a:lnTo>
                        <a:pt x="967" y="142"/>
                      </a:lnTo>
                      <a:lnTo>
                        <a:pt x="968" y="142"/>
                      </a:lnTo>
                      <a:lnTo>
                        <a:pt x="969" y="142"/>
                      </a:lnTo>
                      <a:lnTo>
                        <a:pt x="970" y="142"/>
                      </a:lnTo>
                      <a:lnTo>
                        <a:pt x="971" y="142"/>
                      </a:lnTo>
                      <a:lnTo>
                        <a:pt x="971" y="142"/>
                      </a:lnTo>
                      <a:lnTo>
                        <a:pt x="972" y="142"/>
                      </a:lnTo>
                      <a:lnTo>
                        <a:pt x="973" y="142"/>
                      </a:lnTo>
                      <a:lnTo>
                        <a:pt x="974" y="142"/>
                      </a:lnTo>
                      <a:lnTo>
                        <a:pt x="975" y="175"/>
                      </a:lnTo>
                      <a:lnTo>
                        <a:pt x="975" y="175"/>
                      </a:lnTo>
                      <a:lnTo>
                        <a:pt x="976" y="175"/>
                      </a:lnTo>
                      <a:lnTo>
                        <a:pt x="977" y="175"/>
                      </a:lnTo>
                      <a:lnTo>
                        <a:pt x="978" y="175"/>
                      </a:lnTo>
                      <a:lnTo>
                        <a:pt x="979" y="175"/>
                      </a:lnTo>
                      <a:lnTo>
                        <a:pt x="979" y="175"/>
                      </a:lnTo>
                      <a:lnTo>
                        <a:pt x="980" y="175"/>
                      </a:lnTo>
                      <a:lnTo>
                        <a:pt x="981" y="175"/>
                      </a:lnTo>
                      <a:lnTo>
                        <a:pt x="982" y="175"/>
                      </a:lnTo>
                      <a:lnTo>
                        <a:pt x="983" y="175"/>
                      </a:lnTo>
                      <a:lnTo>
                        <a:pt x="983" y="175"/>
                      </a:lnTo>
                      <a:lnTo>
                        <a:pt x="984" y="175"/>
                      </a:lnTo>
                      <a:lnTo>
                        <a:pt x="985" y="175"/>
                      </a:lnTo>
                      <a:lnTo>
                        <a:pt x="986" y="175"/>
                      </a:lnTo>
                      <a:lnTo>
                        <a:pt x="987" y="175"/>
                      </a:lnTo>
                      <a:lnTo>
                        <a:pt x="987" y="175"/>
                      </a:lnTo>
                      <a:lnTo>
                        <a:pt x="988" y="175"/>
                      </a:lnTo>
                      <a:lnTo>
                        <a:pt x="989" y="175"/>
                      </a:lnTo>
                      <a:lnTo>
                        <a:pt x="990" y="175"/>
                      </a:lnTo>
                      <a:lnTo>
                        <a:pt x="991" y="175"/>
                      </a:lnTo>
                      <a:lnTo>
                        <a:pt x="992" y="175"/>
                      </a:lnTo>
                      <a:lnTo>
                        <a:pt x="992" y="175"/>
                      </a:lnTo>
                      <a:lnTo>
                        <a:pt x="993" y="175"/>
                      </a:lnTo>
                      <a:lnTo>
                        <a:pt x="994" y="175"/>
                      </a:lnTo>
                      <a:lnTo>
                        <a:pt x="995" y="175"/>
                      </a:lnTo>
                      <a:lnTo>
                        <a:pt x="996" y="175"/>
                      </a:lnTo>
                      <a:lnTo>
                        <a:pt x="997" y="175"/>
                      </a:lnTo>
                      <a:lnTo>
                        <a:pt x="997" y="175"/>
                      </a:lnTo>
                      <a:lnTo>
                        <a:pt x="998" y="175"/>
                      </a:lnTo>
                      <a:lnTo>
                        <a:pt x="999" y="175"/>
                      </a:lnTo>
                      <a:lnTo>
                        <a:pt x="1000" y="175"/>
                      </a:lnTo>
                      <a:lnTo>
                        <a:pt x="1001" y="175"/>
                      </a:lnTo>
                      <a:lnTo>
                        <a:pt x="1002" y="175"/>
                      </a:lnTo>
                      <a:lnTo>
                        <a:pt x="1002" y="175"/>
                      </a:lnTo>
                      <a:lnTo>
                        <a:pt x="1003" y="175"/>
                      </a:lnTo>
                      <a:lnTo>
                        <a:pt x="1004" y="175"/>
                      </a:lnTo>
                      <a:lnTo>
                        <a:pt x="1005" y="175"/>
                      </a:lnTo>
                      <a:lnTo>
                        <a:pt x="1006" y="175"/>
                      </a:lnTo>
                      <a:lnTo>
                        <a:pt x="1007" y="175"/>
                      </a:lnTo>
                      <a:lnTo>
                        <a:pt x="1007" y="306"/>
                      </a:lnTo>
                      <a:lnTo>
                        <a:pt x="1008" y="306"/>
                      </a:lnTo>
                      <a:lnTo>
                        <a:pt x="1009" y="306"/>
                      </a:lnTo>
                      <a:lnTo>
                        <a:pt x="1010" y="306"/>
                      </a:lnTo>
                      <a:lnTo>
                        <a:pt x="1011" y="306"/>
                      </a:lnTo>
                      <a:lnTo>
                        <a:pt x="1011" y="306"/>
                      </a:lnTo>
                      <a:lnTo>
                        <a:pt x="1012" y="306"/>
                      </a:lnTo>
                      <a:lnTo>
                        <a:pt x="1013" y="306"/>
                      </a:lnTo>
                      <a:lnTo>
                        <a:pt x="1014" y="306"/>
                      </a:lnTo>
                      <a:lnTo>
                        <a:pt x="1014" y="306"/>
                      </a:lnTo>
                      <a:lnTo>
                        <a:pt x="1015" y="306"/>
                      </a:lnTo>
                      <a:lnTo>
                        <a:pt x="1016" y="306"/>
                      </a:lnTo>
                      <a:lnTo>
                        <a:pt x="1017" y="306"/>
                      </a:lnTo>
                      <a:lnTo>
                        <a:pt x="1018" y="306"/>
                      </a:lnTo>
                      <a:lnTo>
                        <a:pt x="1018" y="306"/>
                      </a:lnTo>
                      <a:lnTo>
                        <a:pt x="1019" y="306"/>
                      </a:lnTo>
                      <a:lnTo>
                        <a:pt x="1020" y="306"/>
                      </a:lnTo>
                      <a:lnTo>
                        <a:pt x="1021" y="306"/>
                      </a:lnTo>
                      <a:lnTo>
                        <a:pt x="1022" y="306"/>
                      </a:lnTo>
                      <a:lnTo>
                        <a:pt x="1022" y="306"/>
                      </a:lnTo>
                      <a:lnTo>
                        <a:pt x="1023" y="306"/>
                      </a:lnTo>
                      <a:lnTo>
                        <a:pt x="1024" y="306"/>
                      </a:lnTo>
                      <a:lnTo>
                        <a:pt x="1025" y="306"/>
                      </a:lnTo>
                      <a:lnTo>
                        <a:pt x="1026" y="306"/>
                      </a:lnTo>
                      <a:lnTo>
                        <a:pt x="1026" y="306"/>
                      </a:lnTo>
                      <a:lnTo>
                        <a:pt x="1027" y="306"/>
                      </a:lnTo>
                      <a:lnTo>
                        <a:pt x="1028" y="306"/>
                      </a:lnTo>
                      <a:lnTo>
                        <a:pt x="1029" y="306"/>
                      </a:lnTo>
                      <a:lnTo>
                        <a:pt x="1030" y="306"/>
                      </a:lnTo>
                      <a:lnTo>
                        <a:pt x="1030" y="306"/>
                      </a:lnTo>
                      <a:lnTo>
                        <a:pt x="1031" y="306"/>
                      </a:lnTo>
                      <a:lnTo>
                        <a:pt x="1032" y="306"/>
                      </a:lnTo>
                      <a:lnTo>
                        <a:pt x="1033" y="306"/>
                      </a:lnTo>
                      <a:lnTo>
                        <a:pt x="1034" y="306"/>
                      </a:lnTo>
                      <a:lnTo>
                        <a:pt x="1035" y="306"/>
                      </a:lnTo>
                      <a:lnTo>
                        <a:pt x="1035" y="306"/>
                      </a:lnTo>
                      <a:lnTo>
                        <a:pt x="1036" y="306"/>
                      </a:lnTo>
                      <a:lnTo>
                        <a:pt x="1037" y="306"/>
                      </a:lnTo>
                      <a:lnTo>
                        <a:pt x="1038" y="306"/>
                      </a:lnTo>
                      <a:lnTo>
                        <a:pt x="1039" y="306"/>
                      </a:lnTo>
                      <a:lnTo>
                        <a:pt x="1040" y="480"/>
                      </a:lnTo>
                      <a:lnTo>
                        <a:pt x="1040" y="480"/>
                      </a:lnTo>
                      <a:lnTo>
                        <a:pt x="1041" y="480"/>
                      </a:lnTo>
                      <a:lnTo>
                        <a:pt x="1042" y="480"/>
                      </a:lnTo>
                      <a:lnTo>
                        <a:pt x="1043" y="480"/>
                      </a:lnTo>
                      <a:lnTo>
                        <a:pt x="1044" y="480"/>
                      </a:lnTo>
                      <a:lnTo>
                        <a:pt x="1045" y="480"/>
                      </a:lnTo>
                      <a:lnTo>
                        <a:pt x="1045" y="480"/>
                      </a:lnTo>
                      <a:lnTo>
                        <a:pt x="1046" y="480"/>
                      </a:lnTo>
                      <a:lnTo>
                        <a:pt x="1047" y="480"/>
                      </a:lnTo>
                      <a:lnTo>
                        <a:pt x="1048" y="480"/>
                      </a:lnTo>
                      <a:lnTo>
                        <a:pt x="1049" y="480"/>
                      </a:lnTo>
                      <a:lnTo>
                        <a:pt x="1049" y="480"/>
                      </a:lnTo>
                      <a:lnTo>
                        <a:pt x="1050" y="480"/>
                      </a:lnTo>
                      <a:lnTo>
                        <a:pt x="1051" y="480"/>
                      </a:lnTo>
                      <a:lnTo>
                        <a:pt x="1052" y="480"/>
                      </a:lnTo>
                      <a:lnTo>
                        <a:pt x="1053" y="480"/>
                      </a:lnTo>
                      <a:lnTo>
                        <a:pt x="1054" y="480"/>
                      </a:lnTo>
                      <a:lnTo>
                        <a:pt x="1054" y="480"/>
                      </a:lnTo>
                      <a:lnTo>
                        <a:pt x="1055" y="480"/>
                      </a:lnTo>
                      <a:lnTo>
                        <a:pt x="1056" y="480"/>
                      </a:lnTo>
                      <a:lnTo>
                        <a:pt x="1057" y="480"/>
                      </a:lnTo>
                      <a:lnTo>
                        <a:pt x="1058" y="480"/>
                      </a:lnTo>
                      <a:lnTo>
                        <a:pt x="1058" y="480"/>
                      </a:lnTo>
                      <a:lnTo>
                        <a:pt x="1059" y="480"/>
                      </a:lnTo>
                      <a:lnTo>
                        <a:pt x="1060" y="480"/>
                      </a:lnTo>
                      <a:lnTo>
                        <a:pt x="1061" y="480"/>
                      </a:lnTo>
                      <a:lnTo>
                        <a:pt x="1062" y="480"/>
                      </a:lnTo>
                      <a:lnTo>
                        <a:pt x="1062" y="480"/>
                      </a:lnTo>
                      <a:lnTo>
                        <a:pt x="1063" y="480"/>
                      </a:lnTo>
                      <a:lnTo>
                        <a:pt x="1064" y="480"/>
                      </a:lnTo>
                      <a:lnTo>
                        <a:pt x="1065" y="480"/>
                      </a:lnTo>
                      <a:lnTo>
                        <a:pt x="1066" y="480"/>
                      </a:lnTo>
                      <a:lnTo>
                        <a:pt x="1066" y="480"/>
                      </a:lnTo>
                      <a:lnTo>
                        <a:pt x="1067" y="480"/>
                      </a:lnTo>
                      <a:lnTo>
                        <a:pt x="1068" y="480"/>
                      </a:lnTo>
                      <a:lnTo>
                        <a:pt x="1069" y="480"/>
                      </a:lnTo>
                      <a:lnTo>
                        <a:pt x="1070" y="480"/>
                      </a:lnTo>
                      <a:lnTo>
                        <a:pt x="1070" y="480"/>
                      </a:lnTo>
                      <a:lnTo>
                        <a:pt x="1071" y="480"/>
                      </a:lnTo>
                      <a:lnTo>
                        <a:pt x="1072" y="523"/>
                      </a:lnTo>
                      <a:lnTo>
                        <a:pt x="1073" y="523"/>
                      </a:lnTo>
                      <a:lnTo>
                        <a:pt x="1073" y="523"/>
                      </a:lnTo>
                      <a:lnTo>
                        <a:pt x="1074" y="523"/>
                      </a:lnTo>
                      <a:lnTo>
                        <a:pt x="1075" y="523"/>
                      </a:lnTo>
                      <a:lnTo>
                        <a:pt x="1076" y="523"/>
                      </a:lnTo>
                      <a:lnTo>
                        <a:pt x="1077" y="523"/>
                      </a:lnTo>
                      <a:lnTo>
                        <a:pt x="1078" y="523"/>
                      </a:lnTo>
                      <a:lnTo>
                        <a:pt x="1078" y="523"/>
                      </a:lnTo>
                      <a:lnTo>
                        <a:pt x="1079" y="523"/>
                      </a:lnTo>
                      <a:lnTo>
                        <a:pt x="1080" y="523"/>
                      </a:lnTo>
                      <a:lnTo>
                        <a:pt x="1081" y="523"/>
                      </a:lnTo>
                      <a:lnTo>
                        <a:pt x="1082" y="523"/>
                      </a:lnTo>
                      <a:lnTo>
                        <a:pt x="1082" y="523"/>
                      </a:lnTo>
                      <a:lnTo>
                        <a:pt x="1083" y="523"/>
                      </a:lnTo>
                      <a:lnTo>
                        <a:pt x="1084" y="523"/>
                      </a:lnTo>
                      <a:lnTo>
                        <a:pt x="1085" y="523"/>
                      </a:lnTo>
                      <a:lnTo>
                        <a:pt x="1086" y="523"/>
                      </a:lnTo>
                      <a:lnTo>
                        <a:pt x="1087" y="523"/>
                      </a:lnTo>
                      <a:lnTo>
                        <a:pt x="1087" y="523"/>
                      </a:lnTo>
                      <a:lnTo>
                        <a:pt x="1088" y="523"/>
                      </a:lnTo>
                      <a:lnTo>
                        <a:pt x="1089" y="523"/>
                      </a:lnTo>
                      <a:lnTo>
                        <a:pt x="1090" y="523"/>
                      </a:lnTo>
                      <a:lnTo>
                        <a:pt x="1091" y="523"/>
                      </a:lnTo>
                      <a:lnTo>
                        <a:pt x="1092" y="523"/>
                      </a:lnTo>
                      <a:lnTo>
                        <a:pt x="1092" y="523"/>
                      </a:lnTo>
                      <a:lnTo>
                        <a:pt x="1093" y="523"/>
                      </a:lnTo>
                      <a:lnTo>
                        <a:pt x="1094" y="523"/>
                      </a:lnTo>
                      <a:lnTo>
                        <a:pt x="1095" y="523"/>
                      </a:lnTo>
                      <a:lnTo>
                        <a:pt x="1096" y="523"/>
                      </a:lnTo>
                      <a:lnTo>
                        <a:pt x="1097" y="523"/>
                      </a:lnTo>
                      <a:lnTo>
                        <a:pt x="1097" y="523"/>
                      </a:lnTo>
                      <a:lnTo>
                        <a:pt x="1098" y="523"/>
                      </a:lnTo>
                      <a:lnTo>
                        <a:pt x="1099" y="523"/>
                      </a:lnTo>
                      <a:lnTo>
                        <a:pt x="1100" y="523"/>
                      </a:lnTo>
                      <a:lnTo>
                        <a:pt x="1101" y="523"/>
                      </a:lnTo>
                      <a:lnTo>
                        <a:pt x="1101" y="523"/>
                      </a:lnTo>
                      <a:lnTo>
                        <a:pt x="1102" y="523"/>
                      </a:lnTo>
                      <a:lnTo>
                        <a:pt x="1103" y="523"/>
                      </a:lnTo>
                      <a:lnTo>
                        <a:pt x="1104" y="523"/>
                      </a:lnTo>
                      <a:lnTo>
                        <a:pt x="1105" y="595"/>
                      </a:lnTo>
                      <a:lnTo>
                        <a:pt x="1105" y="595"/>
                      </a:lnTo>
                      <a:lnTo>
                        <a:pt x="1106" y="595"/>
                      </a:lnTo>
                      <a:lnTo>
                        <a:pt x="1107" y="595"/>
                      </a:lnTo>
                      <a:lnTo>
                        <a:pt x="1108" y="595"/>
                      </a:lnTo>
                      <a:lnTo>
                        <a:pt x="1109" y="595"/>
                      </a:lnTo>
                      <a:lnTo>
                        <a:pt x="1109" y="595"/>
                      </a:lnTo>
                      <a:lnTo>
                        <a:pt x="1110" y="595"/>
                      </a:lnTo>
                      <a:lnTo>
                        <a:pt x="1111" y="595"/>
                      </a:lnTo>
                      <a:lnTo>
                        <a:pt x="1112" y="595"/>
                      </a:lnTo>
                      <a:lnTo>
                        <a:pt x="1113" y="595"/>
                      </a:lnTo>
                      <a:lnTo>
                        <a:pt x="1113" y="595"/>
                      </a:lnTo>
                      <a:lnTo>
                        <a:pt x="1114" y="595"/>
                      </a:lnTo>
                      <a:lnTo>
                        <a:pt x="1115" y="595"/>
                      </a:lnTo>
                      <a:lnTo>
                        <a:pt x="1116" y="595"/>
                      </a:lnTo>
                      <a:lnTo>
                        <a:pt x="1117" y="595"/>
                      </a:lnTo>
                      <a:lnTo>
                        <a:pt x="1117" y="595"/>
                      </a:lnTo>
                      <a:lnTo>
                        <a:pt x="1118" y="595"/>
                      </a:lnTo>
                      <a:lnTo>
                        <a:pt x="1119" y="595"/>
                      </a:lnTo>
                      <a:lnTo>
                        <a:pt x="1120" y="595"/>
                      </a:lnTo>
                      <a:lnTo>
                        <a:pt x="1121" y="595"/>
                      </a:lnTo>
                      <a:lnTo>
                        <a:pt x="1121" y="595"/>
                      </a:lnTo>
                      <a:lnTo>
                        <a:pt x="1122" y="595"/>
                      </a:lnTo>
                      <a:lnTo>
                        <a:pt x="1123" y="595"/>
                      </a:lnTo>
                      <a:lnTo>
                        <a:pt x="1124" y="595"/>
                      </a:lnTo>
                      <a:lnTo>
                        <a:pt x="1125" y="595"/>
                      </a:lnTo>
                      <a:lnTo>
                        <a:pt x="1125" y="595"/>
                      </a:lnTo>
                      <a:lnTo>
                        <a:pt x="1126" y="595"/>
                      </a:lnTo>
                      <a:lnTo>
                        <a:pt x="1127" y="595"/>
                      </a:lnTo>
                      <a:lnTo>
                        <a:pt x="1128" y="595"/>
                      </a:lnTo>
                      <a:lnTo>
                        <a:pt x="1129" y="595"/>
                      </a:lnTo>
                      <a:lnTo>
                        <a:pt x="1130" y="595"/>
                      </a:lnTo>
                      <a:lnTo>
                        <a:pt x="1130" y="595"/>
                      </a:lnTo>
                      <a:lnTo>
                        <a:pt x="1131" y="595"/>
                      </a:lnTo>
                      <a:lnTo>
                        <a:pt x="1132" y="595"/>
                      </a:lnTo>
                      <a:lnTo>
                        <a:pt x="1133" y="595"/>
                      </a:lnTo>
                      <a:lnTo>
                        <a:pt x="1134" y="595"/>
                      </a:lnTo>
                      <a:lnTo>
                        <a:pt x="1135" y="595"/>
                      </a:lnTo>
                      <a:lnTo>
                        <a:pt x="1135" y="595"/>
                      </a:lnTo>
                      <a:lnTo>
                        <a:pt x="1136" y="595"/>
                      </a:lnTo>
                      <a:lnTo>
                        <a:pt x="1137" y="605"/>
                      </a:lnTo>
                      <a:lnTo>
                        <a:pt x="1138" y="605"/>
                      </a:lnTo>
                      <a:lnTo>
                        <a:pt x="1139" y="605"/>
                      </a:lnTo>
                      <a:lnTo>
                        <a:pt x="1140" y="605"/>
                      </a:lnTo>
                      <a:lnTo>
                        <a:pt x="1140" y="605"/>
                      </a:lnTo>
                      <a:lnTo>
                        <a:pt x="1141" y="605"/>
                      </a:lnTo>
                      <a:lnTo>
                        <a:pt x="1142" y="605"/>
                      </a:lnTo>
                      <a:lnTo>
                        <a:pt x="1143" y="605"/>
                      </a:lnTo>
                      <a:lnTo>
                        <a:pt x="1144" y="605"/>
                      </a:lnTo>
                      <a:lnTo>
                        <a:pt x="1144" y="605"/>
                      </a:lnTo>
                      <a:lnTo>
                        <a:pt x="1145" y="605"/>
                      </a:lnTo>
                      <a:lnTo>
                        <a:pt x="1146" y="605"/>
                      </a:lnTo>
                      <a:lnTo>
                        <a:pt x="1147" y="605"/>
                      </a:lnTo>
                      <a:lnTo>
                        <a:pt x="1148" y="605"/>
                      </a:lnTo>
                      <a:lnTo>
                        <a:pt x="1148" y="605"/>
                      </a:lnTo>
                      <a:lnTo>
                        <a:pt x="1149" y="605"/>
                      </a:lnTo>
                      <a:lnTo>
                        <a:pt x="1150" y="605"/>
                      </a:lnTo>
                      <a:lnTo>
                        <a:pt x="1151" y="605"/>
                      </a:lnTo>
                      <a:lnTo>
                        <a:pt x="1152" y="605"/>
                      </a:lnTo>
                      <a:lnTo>
                        <a:pt x="1152" y="605"/>
                      </a:lnTo>
                      <a:lnTo>
                        <a:pt x="1153" y="605"/>
                      </a:lnTo>
                      <a:lnTo>
                        <a:pt x="1154" y="605"/>
                      </a:lnTo>
                      <a:lnTo>
                        <a:pt x="1155" y="605"/>
                      </a:lnTo>
                      <a:lnTo>
                        <a:pt x="1156" y="605"/>
                      </a:lnTo>
                      <a:lnTo>
                        <a:pt x="1156" y="605"/>
                      </a:lnTo>
                      <a:lnTo>
                        <a:pt x="1157" y="605"/>
                      </a:lnTo>
                      <a:lnTo>
                        <a:pt x="1158" y="605"/>
                      </a:lnTo>
                      <a:lnTo>
                        <a:pt x="1159" y="605"/>
                      </a:lnTo>
                      <a:lnTo>
                        <a:pt x="1160" y="605"/>
                      </a:lnTo>
                      <a:lnTo>
                        <a:pt x="1160" y="605"/>
                      </a:lnTo>
                      <a:lnTo>
                        <a:pt x="1161" y="605"/>
                      </a:lnTo>
                      <a:lnTo>
                        <a:pt x="1162" y="605"/>
                      </a:lnTo>
                      <a:lnTo>
                        <a:pt x="1163" y="605"/>
                      </a:lnTo>
                      <a:lnTo>
                        <a:pt x="1164" y="605"/>
                      </a:lnTo>
                      <a:lnTo>
                        <a:pt x="1164" y="605"/>
                      </a:lnTo>
                      <a:lnTo>
                        <a:pt x="1165" y="605"/>
                      </a:lnTo>
                      <a:lnTo>
                        <a:pt x="1166" y="605"/>
                      </a:lnTo>
                      <a:lnTo>
                        <a:pt x="1167" y="605"/>
                      </a:lnTo>
                      <a:lnTo>
                        <a:pt x="1168" y="605"/>
                      </a:lnTo>
                      <a:lnTo>
                        <a:pt x="1168" y="605"/>
                      </a:lnTo>
                      <a:lnTo>
                        <a:pt x="1169" y="593"/>
                      </a:lnTo>
                      <a:lnTo>
                        <a:pt x="1170" y="593"/>
                      </a:lnTo>
                      <a:lnTo>
                        <a:pt x="1171" y="593"/>
                      </a:lnTo>
                      <a:lnTo>
                        <a:pt x="1172" y="593"/>
                      </a:lnTo>
                      <a:lnTo>
                        <a:pt x="1173" y="593"/>
                      </a:lnTo>
                      <a:lnTo>
                        <a:pt x="1173" y="593"/>
                      </a:lnTo>
                      <a:lnTo>
                        <a:pt x="1174" y="593"/>
                      </a:lnTo>
                      <a:lnTo>
                        <a:pt x="1175" y="593"/>
                      </a:lnTo>
                      <a:lnTo>
                        <a:pt x="1176" y="593"/>
                      </a:lnTo>
                      <a:lnTo>
                        <a:pt x="1177" y="593"/>
                      </a:lnTo>
                      <a:lnTo>
                        <a:pt x="1177" y="593"/>
                      </a:lnTo>
                      <a:lnTo>
                        <a:pt x="1178" y="593"/>
                      </a:lnTo>
                      <a:lnTo>
                        <a:pt x="1179" y="593"/>
                      </a:lnTo>
                      <a:lnTo>
                        <a:pt x="1180" y="593"/>
                      </a:lnTo>
                      <a:lnTo>
                        <a:pt x="1181" y="593"/>
                      </a:lnTo>
                      <a:lnTo>
                        <a:pt x="1182" y="593"/>
                      </a:lnTo>
                      <a:lnTo>
                        <a:pt x="1182" y="593"/>
                      </a:lnTo>
                      <a:lnTo>
                        <a:pt x="1183" y="593"/>
                      </a:lnTo>
                      <a:lnTo>
                        <a:pt x="1184" y="593"/>
                      </a:lnTo>
                      <a:lnTo>
                        <a:pt x="1185" y="593"/>
                      </a:lnTo>
                      <a:lnTo>
                        <a:pt x="1186" y="593"/>
                      </a:lnTo>
                      <a:lnTo>
                        <a:pt x="1187" y="593"/>
                      </a:lnTo>
                      <a:lnTo>
                        <a:pt x="1187" y="593"/>
                      </a:lnTo>
                      <a:lnTo>
                        <a:pt x="1188" y="593"/>
                      </a:lnTo>
                      <a:lnTo>
                        <a:pt x="1189" y="593"/>
                      </a:lnTo>
                      <a:lnTo>
                        <a:pt x="1190" y="593"/>
                      </a:lnTo>
                      <a:lnTo>
                        <a:pt x="1191" y="593"/>
                      </a:lnTo>
                      <a:lnTo>
                        <a:pt x="1192" y="593"/>
                      </a:lnTo>
                      <a:lnTo>
                        <a:pt x="1192" y="593"/>
                      </a:lnTo>
                      <a:lnTo>
                        <a:pt x="1193" y="593"/>
                      </a:lnTo>
                      <a:lnTo>
                        <a:pt x="1194" y="593"/>
                      </a:lnTo>
                      <a:lnTo>
                        <a:pt x="1195" y="593"/>
                      </a:lnTo>
                      <a:lnTo>
                        <a:pt x="1195" y="593"/>
                      </a:lnTo>
                      <a:lnTo>
                        <a:pt x="1196" y="593"/>
                      </a:lnTo>
                      <a:lnTo>
                        <a:pt x="1197" y="593"/>
                      </a:lnTo>
                      <a:lnTo>
                        <a:pt x="1198" y="593"/>
                      </a:lnTo>
                      <a:lnTo>
                        <a:pt x="1199" y="593"/>
                      </a:lnTo>
                      <a:lnTo>
                        <a:pt x="1199" y="593"/>
                      </a:lnTo>
                      <a:lnTo>
                        <a:pt x="1200" y="593"/>
                      </a:lnTo>
                      <a:lnTo>
                        <a:pt x="1201" y="593"/>
                      </a:lnTo>
                      <a:lnTo>
                        <a:pt x="1202" y="482"/>
                      </a:lnTo>
                      <a:lnTo>
                        <a:pt x="1203" y="482"/>
                      </a:lnTo>
                      <a:lnTo>
                        <a:pt x="1203" y="482"/>
                      </a:lnTo>
                      <a:lnTo>
                        <a:pt x="1204" y="482"/>
                      </a:lnTo>
                      <a:lnTo>
                        <a:pt x="1205" y="482"/>
                      </a:lnTo>
                      <a:lnTo>
                        <a:pt x="1206" y="482"/>
                      </a:lnTo>
                      <a:lnTo>
                        <a:pt x="1207" y="482"/>
                      </a:lnTo>
                      <a:lnTo>
                        <a:pt x="1207" y="482"/>
                      </a:lnTo>
                      <a:lnTo>
                        <a:pt x="1208" y="482"/>
                      </a:lnTo>
                      <a:lnTo>
                        <a:pt x="1209" y="482"/>
                      </a:lnTo>
                      <a:lnTo>
                        <a:pt x="1210" y="482"/>
                      </a:lnTo>
                      <a:lnTo>
                        <a:pt x="1211" y="482"/>
                      </a:lnTo>
                      <a:lnTo>
                        <a:pt x="1211" y="482"/>
                      </a:lnTo>
                      <a:lnTo>
                        <a:pt x="1212" y="482"/>
                      </a:lnTo>
                      <a:lnTo>
                        <a:pt x="1213" y="482"/>
                      </a:lnTo>
                      <a:lnTo>
                        <a:pt x="1214" y="482"/>
                      </a:lnTo>
                      <a:lnTo>
                        <a:pt x="1215" y="482"/>
                      </a:lnTo>
                      <a:lnTo>
                        <a:pt x="1215" y="482"/>
                      </a:lnTo>
                      <a:lnTo>
                        <a:pt x="1216" y="482"/>
                      </a:lnTo>
                      <a:lnTo>
                        <a:pt x="1217" y="482"/>
                      </a:lnTo>
                      <a:lnTo>
                        <a:pt x="1218" y="482"/>
                      </a:lnTo>
                      <a:lnTo>
                        <a:pt x="1219" y="482"/>
                      </a:lnTo>
                      <a:lnTo>
                        <a:pt x="1220" y="482"/>
                      </a:lnTo>
                      <a:lnTo>
                        <a:pt x="1220" y="482"/>
                      </a:lnTo>
                      <a:lnTo>
                        <a:pt x="1221" y="482"/>
                      </a:lnTo>
                      <a:lnTo>
                        <a:pt x="1222" y="482"/>
                      </a:lnTo>
                      <a:lnTo>
                        <a:pt x="1223" y="482"/>
                      </a:lnTo>
                      <a:lnTo>
                        <a:pt x="1224" y="482"/>
                      </a:lnTo>
                      <a:lnTo>
                        <a:pt x="1225" y="482"/>
                      </a:lnTo>
                      <a:lnTo>
                        <a:pt x="1225" y="482"/>
                      </a:lnTo>
                      <a:lnTo>
                        <a:pt x="1226" y="482"/>
                      </a:lnTo>
                      <a:lnTo>
                        <a:pt x="1227" y="482"/>
                      </a:lnTo>
                      <a:lnTo>
                        <a:pt x="1228" y="482"/>
                      </a:lnTo>
                      <a:lnTo>
                        <a:pt x="1229" y="482"/>
                      </a:lnTo>
                      <a:lnTo>
                        <a:pt x="1230" y="482"/>
                      </a:lnTo>
                      <a:lnTo>
                        <a:pt x="1230" y="482"/>
                      </a:lnTo>
                      <a:lnTo>
                        <a:pt x="1231" y="482"/>
                      </a:lnTo>
                      <a:lnTo>
                        <a:pt x="1232" y="482"/>
                      </a:lnTo>
                      <a:lnTo>
                        <a:pt x="1233" y="482"/>
                      </a:lnTo>
                      <a:lnTo>
                        <a:pt x="1234" y="482"/>
                      </a:lnTo>
                      <a:lnTo>
                        <a:pt x="1235" y="419"/>
                      </a:lnTo>
                      <a:lnTo>
                        <a:pt x="1235" y="419"/>
                      </a:lnTo>
                      <a:lnTo>
                        <a:pt x="1236" y="419"/>
                      </a:lnTo>
                      <a:lnTo>
                        <a:pt x="1237" y="419"/>
                      </a:lnTo>
                      <a:lnTo>
                        <a:pt x="1238" y="419"/>
                      </a:lnTo>
                      <a:lnTo>
                        <a:pt x="1239" y="419"/>
                      </a:lnTo>
                      <a:lnTo>
                        <a:pt x="1239" y="419"/>
                      </a:lnTo>
                      <a:lnTo>
                        <a:pt x="1240" y="419"/>
                      </a:lnTo>
                      <a:lnTo>
                        <a:pt x="1241" y="419"/>
                      </a:lnTo>
                      <a:lnTo>
                        <a:pt x="1242" y="419"/>
                      </a:lnTo>
                      <a:lnTo>
                        <a:pt x="1243" y="419"/>
                      </a:lnTo>
                      <a:lnTo>
                        <a:pt x="1243" y="419"/>
                      </a:lnTo>
                      <a:lnTo>
                        <a:pt x="1244" y="419"/>
                      </a:lnTo>
                      <a:lnTo>
                        <a:pt x="1245" y="419"/>
                      </a:lnTo>
                      <a:lnTo>
                        <a:pt x="1246" y="419"/>
                      </a:lnTo>
                      <a:lnTo>
                        <a:pt x="1247" y="419"/>
                      </a:lnTo>
                      <a:lnTo>
                        <a:pt x="1247" y="419"/>
                      </a:lnTo>
                      <a:lnTo>
                        <a:pt x="1248" y="419"/>
                      </a:lnTo>
                      <a:lnTo>
                        <a:pt x="1249" y="419"/>
                      </a:lnTo>
                      <a:lnTo>
                        <a:pt x="1250" y="419"/>
                      </a:lnTo>
                      <a:lnTo>
                        <a:pt x="1251" y="419"/>
                      </a:lnTo>
                      <a:lnTo>
                        <a:pt x="1251" y="419"/>
                      </a:lnTo>
                      <a:lnTo>
                        <a:pt x="1252" y="419"/>
                      </a:lnTo>
                      <a:lnTo>
                        <a:pt x="1253" y="419"/>
                      </a:lnTo>
                      <a:lnTo>
                        <a:pt x="1254" y="419"/>
                      </a:lnTo>
                      <a:lnTo>
                        <a:pt x="1255" y="419"/>
                      </a:lnTo>
                      <a:lnTo>
                        <a:pt x="1255" y="419"/>
                      </a:lnTo>
                      <a:lnTo>
                        <a:pt x="1256" y="419"/>
                      </a:lnTo>
                      <a:lnTo>
                        <a:pt x="1257" y="419"/>
                      </a:lnTo>
                      <a:lnTo>
                        <a:pt x="1258" y="419"/>
                      </a:lnTo>
                      <a:lnTo>
                        <a:pt x="1258" y="419"/>
                      </a:lnTo>
                      <a:lnTo>
                        <a:pt x="1259" y="419"/>
                      </a:lnTo>
                      <a:lnTo>
                        <a:pt x="1260" y="419"/>
                      </a:lnTo>
                      <a:lnTo>
                        <a:pt x="1261" y="419"/>
                      </a:lnTo>
                      <a:lnTo>
                        <a:pt x="1262" y="419"/>
                      </a:lnTo>
                      <a:lnTo>
                        <a:pt x="1263" y="419"/>
                      </a:lnTo>
                      <a:lnTo>
                        <a:pt x="1263" y="419"/>
                      </a:lnTo>
                      <a:lnTo>
                        <a:pt x="1264" y="419"/>
                      </a:lnTo>
                      <a:lnTo>
                        <a:pt x="1265" y="419"/>
                      </a:lnTo>
                      <a:lnTo>
                        <a:pt x="1266" y="419"/>
                      </a:lnTo>
                      <a:lnTo>
                        <a:pt x="1267" y="203"/>
                      </a:lnTo>
                      <a:lnTo>
                        <a:pt x="1268" y="203"/>
                      </a:lnTo>
                      <a:lnTo>
                        <a:pt x="1268" y="203"/>
                      </a:lnTo>
                      <a:lnTo>
                        <a:pt x="1269" y="203"/>
                      </a:lnTo>
                      <a:lnTo>
                        <a:pt x="1270" y="203"/>
                      </a:lnTo>
                      <a:lnTo>
                        <a:pt x="1271" y="203"/>
                      </a:lnTo>
                      <a:lnTo>
                        <a:pt x="1272" y="203"/>
                      </a:lnTo>
                      <a:lnTo>
                        <a:pt x="1272" y="203"/>
                      </a:lnTo>
                      <a:lnTo>
                        <a:pt x="1273" y="203"/>
                      </a:lnTo>
                      <a:lnTo>
                        <a:pt x="1274" y="203"/>
                      </a:lnTo>
                      <a:lnTo>
                        <a:pt x="1275" y="203"/>
                      </a:lnTo>
                      <a:lnTo>
                        <a:pt x="1276" y="203"/>
                      </a:lnTo>
                      <a:lnTo>
                        <a:pt x="1277" y="203"/>
                      </a:lnTo>
                      <a:lnTo>
                        <a:pt x="1277" y="203"/>
                      </a:lnTo>
                      <a:lnTo>
                        <a:pt x="1278" y="203"/>
                      </a:lnTo>
                      <a:lnTo>
                        <a:pt x="1279" y="203"/>
                      </a:lnTo>
                      <a:lnTo>
                        <a:pt x="1280" y="203"/>
                      </a:lnTo>
                      <a:lnTo>
                        <a:pt x="1281" y="203"/>
                      </a:lnTo>
                      <a:lnTo>
                        <a:pt x="1282" y="203"/>
                      </a:lnTo>
                      <a:lnTo>
                        <a:pt x="1282" y="203"/>
                      </a:lnTo>
                      <a:lnTo>
                        <a:pt x="1283" y="203"/>
                      </a:lnTo>
                      <a:lnTo>
                        <a:pt x="1284" y="203"/>
                      </a:lnTo>
                      <a:lnTo>
                        <a:pt x="1285" y="203"/>
                      </a:lnTo>
                      <a:lnTo>
                        <a:pt x="1286" y="203"/>
                      </a:lnTo>
                      <a:lnTo>
                        <a:pt x="1286" y="203"/>
                      </a:lnTo>
                      <a:lnTo>
                        <a:pt x="1287" y="203"/>
                      </a:lnTo>
                      <a:lnTo>
                        <a:pt x="1288" y="203"/>
                      </a:lnTo>
                      <a:lnTo>
                        <a:pt x="1289" y="203"/>
                      </a:lnTo>
                      <a:lnTo>
                        <a:pt x="1290" y="203"/>
                      </a:lnTo>
                      <a:lnTo>
                        <a:pt x="1290" y="203"/>
                      </a:lnTo>
                      <a:lnTo>
                        <a:pt x="1291" y="203"/>
                      </a:lnTo>
                      <a:lnTo>
                        <a:pt x="1292" y="203"/>
                      </a:lnTo>
                      <a:lnTo>
                        <a:pt x="1293" y="203"/>
                      </a:lnTo>
                      <a:lnTo>
                        <a:pt x="1294" y="203"/>
                      </a:lnTo>
                      <a:lnTo>
                        <a:pt x="1294" y="203"/>
                      </a:lnTo>
                      <a:lnTo>
                        <a:pt x="1295" y="203"/>
                      </a:lnTo>
                      <a:lnTo>
                        <a:pt x="1296" y="203"/>
                      </a:lnTo>
                      <a:lnTo>
                        <a:pt x="1297" y="203"/>
                      </a:lnTo>
                      <a:lnTo>
                        <a:pt x="1298" y="203"/>
                      </a:lnTo>
                      <a:lnTo>
                        <a:pt x="1298" y="203"/>
                      </a:lnTo>
                      <a:lnTo>
                        <a:pt x="1299" y="137"/>
                      </a:lnTo>
                      <a:lnTo>
                        <a:pt x="1300" y="137"/>
                      </a:lnTo>
                      <a:lnTo>
                        <a:pt x="1301" y="137"/>
                      </a:lnTo>
                      <a:lnTo>
                        <a:pt x="1302" y="137"/>
                      </a:lnTo>
                      <a:lnTo>
                        <a:pt x="1302" y="137"/>
                      </a:lnTo>
                      <a:lnTo>
                        <a:pt x="1303" y="137"/>
                      </a:lnTo>
                      <a:lnTo>
                        <a:pt x="1304" y="137"/>
                      </a:lnTo>
                      <a:lnTo>
                        <a:pt x="1305" y="137"/>
                      </a:lnTo>
                      <a:lnTo>
                        <a:pt x="1306" y="137"/>
                      </a:lnTo>
                      <a:lnTo>
                        <a:pt x="1306" y="137"/>
                      </a:lnTo>
                      <a:lnTo>
                        <a:pt x="1307" y="137"/>
                      </a:lnTo>
                      <a:lnTo>
                        <a:pt x="1308" y="137"/>
                      </a:lnTo>
                      <a:lnTo>
                        <a:pt x="1309" y="137"/>
                      </a:lnTo>
                      <a:lnTo>
                        <a:pt x="1310" y="137"/>
                      </a:lnTo>
                      <a:lnTo>
                        <a:pt x="1310" y="137"/>
                      </a:lnTo>
                      <a:lnTo>
                        <a:pt x="1311" y="137"/>
                      </a:lnTo>
                      <a:lnTo>
                        <a:pt x="1312" y="137"/>
                      </a:lnTo>
                      <a:lnTo>
                        <a:pt x="1313" y="137"/>
                      </a:lnTo>
                      <a:lnTo>
                        <a:pt x="1314" y="137"/>
                      </a:lnTo>
                      <a:lnTo>
                        <a:pt x="1315" y="137"/>
                      </a:lnTo>
                      <a:lnTo>
                        <a:pt x="1315" y="137"/>
                      </a:lnTo>
                      <a:lnTo>
                        <a:pt x="1316" y="137"/>
                      </a:lnTo>
                      <a:lnTo>
                        <a:pt x="1317" y="137"/>
                      </a:lnTo>
                      <a:lnTo>
                        <a:pt x="1318" y="137"/>
                      </a:lnTo>
                      <a:lnTo>
                        <a:pt x="1319" y="137"/>
                      </a:lnTo>
                      <a:lnTo>
                        <a:pt x="1320" y="137"/>
                      </a:lnTo>
                      <a:lnTo>
                        <a:pt x="1320" y="137"/>
                      </a:lnTo>
                      <a:lnTo>
                        <a:pt x="1321" y="137"/>
                      </a:lnTo>
                      <a:lnTo>
                        <a:pt x="1322" y="137"/>
                      </a:lnTo>
                      <a:lnTo>
                        <a:pt x="1323" y="137"/>
                      </a:lnTo>
                      <a:lnTo>
                        <a:pt x="1324" y="137"/>
                      </a:lnTo>
                      <a:lnTo>
                        <a:pt x="1325" y="137"/>
                      </a:lnTo>
                      <a:lnTo>
                        <a:pt x="1325" y="137"/>
                      </a:lnTo>
                      <a:lnTo>
                        <a:pt x="1326" y="137"/>
                      </a:lnTo>
                      <a:lnTo>
                        <a:pt x="1327" y="137"/>
                      </a:lnTo>
                      <a:lnTo>
                        <a:pt x="1328" y="137"/>
                      </a:lnTo>
                      <a:lnTo>
                        <a:pt x="1329" y="137"/>
                      </a:lnTo>
                      <a:lnTo>
                        <a:pt x="1329" y="137"/>
                      </a:lnTo>
                      <a:lnTo>
                        <a:pt x="1330" y="137"/>
                      </a:lnTo>
                      <a:lnTo>
                        <a:pt x="1331" y="137"/>
                      </a:lnTo>
                      <a:lnTo>
                        <a:pt x="1332" y="112"/>
                      </a:lnTo>
                      <a:lnTo>
                        <a:pt x="1333" y="112"/>
                      </a:lnTo>
                      <a:lnTo>
                        <a:pt x="1333" y="112"/>
                      </a:lnTo>
                      <a:lnTo>
                        <a:pt x="1334" y="112"/>
                      </a:lnTo>
                      <a:lnTo>
                        <a:pt x="1335" y="112"/>
                      </a:lnTo>
                      <a:lnTo>
                        <a:pt x="1336" y="112"/>
                      </a:lnTo>
                      <a:lnTo>
                        <a:pt x="1337" y="112"/>
                      </a:lnTo>
                      <a:lnTo>
                        <a:pt x="1337" y="112"/>
                      </a:lnTo>
                      <a:lnTo>
                        <a:pt x="1338" y="112"/>
                      </a:lnTo>
                      <a:lnTo>
                        <a:pt x="1339" y="112"/>
                      </a:lnTo>
                      <a:lnTo>
                        <a:pt x="1340" y="112"/>
                      </a:lnTo>
                      <a:lnTo>
                        <a:pt x="1341" y="112"/>
                      </a:lnTo>
                      <a:lnTo>
                        <a:pt x="1341" y="112"/>
                      </a:lnTo>
                      <a:lnTo>
                        <a:pt x="1342" y="112"/>
                      </a:lnTo>
                      <a:lnTo>
                        <a:pt x="1343" y="112"/>
                      </a:lnTo>
                      <a:lnTo>
                        <a:pt x="1344" y="112"/>
                      </a:lnTo>
                      <a:lnTo>
                        <a:pt x="1345" y="112"/>
                      </a:lnTo>
                      <a:lnTo>
                        <a:pt x="1345" y="112"/>
                      </a:lnTo>
                      <a:lnTo>
                        <a:pt x="1346" y="112"/>
                      </a:lnTo>
                      <a:lnTo>
                        <a:pt x="1347" y="112"/>
                      </a:lnTo>
                      <a:lnTo>
                        <a:pt x="1348" y="112"/>
                      </a:lnTo>
                      <a:lnTo>
                        <a:pt x="1349" y="112"/>
                      </a:lnTo>
                      <a:lnTo>
                        <a:pt x="1349" y="112"/>
                      </a:lnTo>
                      <a:lnTo>
                        <a:pt x="1350" y="112"/>
                      </a:lnTo>
                      <a:lnTo>
                        <a:pt x="1351" y="112"/>
                      </a:lnTo>
                      <a:lnTo>
                        <a:pt x="1352" y="112"/>
                      </a:lnTo>
                      <a:lnTo>
                        <a:pt x="1353" y="112"/>
                      </a:lnTo>
                      <a:lnTo>
                        <a:pt x="1353" y="112"/>
                      </a:lnTo>
                      <a:lnTo>
                        <a:pt x="1354" y="112"/>
                      </a:lnTo>
                      <a:lnTo>
                        <a:pt x="1355" y="112"/>
                      </a:lnTo>
                      <a:lnTo>
                        <a:pt x="1356" y="112"/>
                      </a:lnTo>
                      <a:lnTo>
                        <a:pt x="1357" y="112"/>
                      </a:lnTo>
                      <a:lnTo>
                        <a:pt x="1358" y="112"/>
                      </a:lnTo>
                      <a:lnTo>
                        <a:pt x="1358" y="112"/>
                      </a:lnTo>
                      <a:lnTo>
                        <a:pt x="1359" y="112"/>
                      </a:lnTo>
                      <a:lnTo>
                        <a:pt x="1360" y="112"/>
                      </a:lnTo>
                      <a:lnTo>
                        <a:pt x="1361" y="112"/>
                      </a:lnTo>
                      <a:lnTo>
                        <a:pt x="1362" y="112"/>
                      </a:lnTo>
                      <a:lnTo>
                        <a:pt x="1363" y="112"/>
                      </a:lnTo>
                      <a:lnTo>
                        <a:pt x="1363" y="112"/>
                      </a:lnTo>
                      <a:lnTo>
                        <a:pt x="1364" y="119"/>
                      </a:lnTo>
                      <a:lnTo>
                        <a:pt x="1365" y="119"/>
                      </a:lnTo>
                      <a:lnTo>
                        <a:pt x="1366" y="119"/>
                      </a:lnTo>
                      <a:lnTo>
                        <a:pt x="1367" y="119"/>
                      </a:lnTo>
                      <a:lnTo>
                        <a:pt x="1367" y="119"/>
                      </a:lnTo>
                      <a:lnTo>
                        <a:pt x="1368" y="119"/>
                      </a:lnTo>
                      <a:lnTo>
                        <a:pt x="1369" y="119"/>
                      </a:lnTo>
                      <a:lnTo>
                        <a:pt x="1370" y="119"/>
                      </a:lnTo>
                      <a:lnTo>
                        <a:pt x="1371" y="119"/>
                      </a:lnTo>
                      <a:lnTo>
                        <a:pt x="1372" y="119"/>
                      </a:lnTo>
                      <a:lnTo>
                        <a:pt x="1372" y="119"/>
                      </a:lnTo>
                      <a:lnTo>
                        <a:pt x="1373" y="119"/>
                      </a:lnTo>
                      <a:lnTo>
                        <a:pt x="1374" y="119"/>
                      </a:lnTo>
                      <a:lnTo>
                        <a:pt x="1375" y="119"/>
                      </a:lnTo>
                      <a:lnTo>
                        <a:pt x="1376" y="119"/>
                      </a:lnTo>
                      <a:lnTo>
                        <a:pt x="1377" y="119"/>
                      </a:lnTo>
                      <a:lnTo>
                        <a:pt x="1377" y="119"/>
                      </a:lnTo>
                      <a:lnTo>
                        <a:pt x="1378" y="119"/>
                      </a:lnTo>
                      <a:lnTo>
                        <a:pt x="1379" y="119"/>
                      </a:lnTo>
                      <a:lnTo>
                        <a:pt x="1380" y="119"/>
                      </a:lnTo>
                      <a:lnTo>
                        <a:pt x="1380" y="119"/>
                      </a:lnTo>
                      <a:lnTo>
                        <a:pt x="1381" y="119"/>
                      </a:lnTo>
                      <a:lnTo>
                        <a:pt x="1382" y="119"/>
                      </a:lnTo>
                      <a:lnTo>
                        <a:pt x="1383" y="119"/>
                      </a:lnTo>
                      <a:lnTo>
                        <a:pt x="1384" y="119"/>
                      </a:lnTo>
                      <a:lnTo>
                        <a:pt x="1384" y="119"/>
                      </a:lnTo>
                      <a:lnTo>
                        <a:pt x="1385" y="119"/>
                      </a:lnTo>
                      <a:lnTo>
                        <a:pt x="1386" y="119"/>
                      </a:lnTo>
                      <a:lnTo>
                        <a:pt x="1387" y="119"/>
                      </a:lnTo>
                      <a:lnTo>
                        <a:pt x="1388" y="119"/>
                      </a:lnTo>
                      <a:lnTo>
                        <a:pt x="1388" y="119"/>
                      </a:lnTo>
                      <a:lnTo>
                        <a:pt x="1389" y="119"/>
                      </a:lnTo>
                      <a:lnTo>
                        <a:pt x="1390" y="119"/>
                      </a:lnTo>
                      <a:lnTo>
                        <a:pt x="1391" y="119"/>
                      </a:lnTo>
                      <a:lnTo>
                        <a:pt x="1392" y="119"/>
                      </a:lnTo>
                      <a:lnTo>
                        <a:pt x="1392" y="119"/>
                      </a:lnTo>
                      <a:lnTo>
                        <a:pt x="1393" y="119"/>
                      </a:lnTo>
                      <a:lnTo>
                        <a:pt x="1394" y="119"/>
                      </a:lnTo>
                      <a:lnTo>
                        <a:pt x="1395" y="119"/>
                      </a:lnTo>
                      <a:lnTo>
                        <a:pt x="1396" y="119"/>
                      </a:lnTo>
                      <a:lnTo>
                        <a:pt x="1396" y="171"/>
                      </a:lnTo>
                      <a:lnTo>
                        <a:pt x="1397" y="171"/>
                      </a:lnTo>
                      <a:lnTo>
                        <a:pt x="1398" y="171"/>
                      </a:lnTo>
                      <a:lnTo>
                        <a:pt x="1399" y="171"/>
                      </a:lnTo>
                      <a:lnTo>
                        <a:pt x="1400" y="171"/>
                      </a:lnTo>
                      <a:lnTo>
                        <a:pt x="1400" y="171"/>
                      </a:lnTo>
                      <a:lnTo>
                        <a:pt x="1401" y="171"/>
                      </a:lnTo>
                      <a:lnTo>
                        <a:pt x="1402" y="171"/>
                      </a:lnTo>
                      <a:lnTo>
                        <a:pt x="1403" y="171"/>
                      </a:lnTo>
                      <a:lnTo>
                        <a:pt x="1404" y="171"/>
                      </a:lnTo>
                      <a:lnTo>
                        <a:pt x="1405" y="171"/>
                      </a:lnTo>
                      <a:lnTo>
                        <a:pt x="1405" y="171"/>
                      </a:lnTo>
                      <a:lnTo>
                        <a:pt x="1406" y="171"/>
                      </a:lnTo>
                      <a:lnTo>
                        <a:pt x="1407" y="171"/>
                      </a:lnTo>
                      <a:lnTo>
                        <a:pt x="1408" y="171"/>
                      </a:lnTo>
                      <a:lnTo>
                        <a:pt x="1409" y="171"/>
                      </a:lnTo>
                      <a:lnTo>
                        <a:pt x="1410" y="171"/>
                      </a:lnTo>
                      <a:lnTo>
                        <a:pt x="1410" y="171"/>
                      </a:lnTo>
                      <a:lnTo>
                        <a:pt x="1411" y="171"/>
                      </a:lnTo>
                      <a:lnTo>
                        <a:pt x="1412" y="171"/>
                      </a:lnTo>
                      <a:lnTo>
                        <a:pt x="1413" y="171"/>
                      </a:lnTo>
                      <a:lnTo>
                        <a:pt x="1414" y="171"/>
                      </a:lnTo>
                      <a:lnTo>
                        <a:pt x="1415" y="171"/>
                      </a:lnTo>
                      <a:lnTo>
                        <a:pt x="1415" y="171"/>
                      </a:lnTo>
                      <a:lnTo>
                        <a:pt x="1416" y="171"/>
                      </a:lnTo>
                      <a:lnTo>
                        <a:pt x="1417" y="171"/>
                      </a:lnTo>
                      <a:lnTo>
                        <a:pt x="1418" y="171"/>
                      </a:lnTo>
                      <a:lnTo>
                        <a:pt x="1419" y="171"/>
                      </a:lnTo>
                      <a:lnTo>
                        <a:pt x="1420" y="171"/>
                      </a:lnTo>
                      <a:lnTo>
                        <a:pt x="1420" y="171"/>
                      </a:lnTo>
                      <a:lnTo>
                        <a:pt x="1421" y="171"/>
                      </a:lnTo>
                      <a:lnTo>
                        <a:pt x="1422" y="171"/>
                      </a:lnTo>
                      <a:lnTo>
                        <a:pt x="1423" y="171"/>
                      </a:lnTo>
                      <a:lnTo>
                        <a:pt x="1424" y="171"/>
                      </a:lnTo>
                      <a:lnTo>
                        <a:pt x="1424" y="171"/>
                      </a:lnTo>
                      <a:lnTo>
                        <a:pt x="1425" y="171"/>
                      </a:lnTo>
                      <a:lnTo>
                        <a:pt x="1426" y="171"/>
                      </a:lnTo>
                      <a:lnTo>
                        <a:pt x="1427" y="171"/>
                      </a:lnTo>
                      <a:lnTo>
                        <a:pt x="1428" y="171"/>
                      </a:lnTo>
                      <a:lnTo>
                        <a:pt x="1428" y="171"/>
                      </a:lnTo>
                      <a:lnTo>
                        <a:pt x="1429" y="327"/>
                      </a:lnTo>
                      <a:lnTo>
                        <a:pt x="1430" y="327"/>
                      </a:lnTo>
                      <a:lnTo>
                        <a:pt x="1431" y="327"/>
                      </a:lnTo>
                      <a:lnTo>
                        <a:pt x="1432" y="327"/>
                      </a:lnTo>
                      <a:lnTo>
                        <a:pt x="1432" y="327"/>
                      </a:lnTo>
                      <a:lnTo>
                        <a:pt x="1433" y="327"/>
                      </a:lnTo>
                      <a:lnTo>
                        <a:pt x="1434" y="327"/>
                      </a:lnTo>
                      <a:lnTo>
                        <a:pt x="1435" y="327"/>
                      </a:lnTo>
                      <a:lnTo>
                        <a:pt x="1436" y="327"/>
                      </a:lnTo>
                      <a:lnTo>
                        <a:pt x="1436" y="327"/>
                      </a:lnTo>
                      <a:lnTo>
                        <a:pt x="1437" y="327"/>
                      </a:lnTo>
                      <a:lnTo>
                        <a:pt x="1438" y="327"/>
                      </a:lnTo>
                      <a:lnTo>
                        <a:pt x="1439" y="327"/>
                      </a:lnTo>
                      <a:lnTo>
                        <a:pt x="1440" y="327"/>
                      </a:lnTo>
                      <a:lnTo>
                        <a:pt x="1440" y="327"/>
                      </a:lnTo>
                      <a:lnTo>
                        <a:pt x="1441" y="327"/>
                      </a:lnTo>
                      <a:lnTo>
                        <a:pt x="1442" y="327"/>
                      </a:lnTo>
                      <a:lnTo>
                        <a:pt x="1443" y="327"/>
                      </a:lnTo>
                      <a:lnTo>
                        <a:pt x="1443" y="327"/>
                      </a:lnTo>
                      <a:lnTo>
                        <a:pt x="1444" y="327"/>
                      </a:lnTo>
                      <a:lnTo>
                        <a:pt x="1445" y="327"/>
                      </a:lnTo>
                      <a:lnTo>
                        <a:pt x="1446" y="327"/>
                      </a:lnTo>
                      <a:lnTo>
                        <a:pt x="1447" y="327"/>
                      </a:lnTo>
                      <a:lnTo>
                        <a:pt x="1448" y="327"/>
                      </a:lnTo>
                      <a:lnTo>
                        <a:pt x="1448" y="327"/>
                      </a:lnTo>
                      <a:lnTo>
                        <a:pt x="1449" y="327"/>
                      </a:lnTo>
                      <a:lnTo>
                        <a:pt x="1450" y="327"/>
                      </a:lnTo>
                      <a:lnTo>
                        <a:pt x="1451" y="327"/>
                      </a:lnTo>
                      <a:lnTo>
                        <a:pt x="1452" y="327"/>
                      </a:lnTo>
                      <a:lnTo>
                        <a:pt x="1453" y="327"/>
                      </a:lnTo>
                      <a:lnTo>
                        <a:pt x="1453" y="327"/>
                      </a:lnTo>
                      <a:lnTo>
                        <a:pt x="1454" y="327"/>
                      </a:lnTo>
                      <a:lnTo>
                        <a:pt x="1455" y="327"/>
                      </a:lnTo>
                      <a:lnTo>
                        <a:pt x="1456" y="327"/>
                      </a:lnTo>
                      <a:lnTo>
                        <a:pt x="1457" y="327"/>
                      </a:lnTo>
                      <a:lnTo>
                        <a:pt x="1458" y="327"/>
                      </a:lnTo>
                      <a:lnTo>
                        <a:pt x="1458" y="327"/>
                      </a:lnTo>
                      <a:lnTo>
                        <a:pt x="1459" y="327"/>
                      </a:lnTo>
                      <a:lnTo>
                        <a:pt x="1460" y="327"/>
                      </a:lnTo>
                      <a:lnTo>
                        <a:pt x="1461" y="327"/>
                      </a:lnTo>
                      <a:lnTo>
                        <a:pt x="1462" y="512"/>
                      </a:lnTo>
                      <a:lnTo>
                        <a:pt x="1462" y="512"/>
                      </a:lnTo>
                      <a:lnTo>
                        <a:pt x="1463" y="512"/>
                      </a:lnTo>
                      <a:lnTo>
                        <a:pt x="1464" y="512"/>
                      </a:lnTo>
                      <a:lnTo>
                        <a:pt x="1465" y="512"/>
                      </a:lnTo>
                      <a:lnTo>
                        <a:pt x="1466" y="512"/>
                      </a:lnTo>
                      <a:lnTo>
                        <a:pt x="1467" y="512"/>
                      </a:lnTo>
                      <a:lnTo>
                        <a:pt x="1467" y="512"/>
                      </a:lnTo>
                      <a:lnTo>
                        <a:pt x="1468" y="512"/>
                      </a:lnTo>
                      <a:lnTo>
                        <a:pt x="1469" y="512"/>
                      </a:lnTo>
                      <a:lnTo>
                        <a:pt x="1470" y="512"/>
                      </a:lnTo>
                      <a:lnTo>
                        <a:pt x="1471" y="512"/>
                      </a:lnTo>
                      <a:lnTo>
                        <a:pt x="1471" y="512"/>
                      </a:lnTo>
                      <a:lnTo>
                        <a:pt x="1472" y="512"/>
                      </a:lnTo>
                      <a:lnTo>
                        <a:pt x="1473" y="512"/>
                      </a:lnTo>
                      <a:lnTo>
                        <a:pt x="1474" y="512"/>
                      </a:lnTo>
                      <a:lnTo>
                        <a:pt x="1475" y="512"/>
                      </a:lnTo>
                      <a:lnTo>
                        <a:pt x="1475" y="512"/>
                      </a:lnTo>
                      <a:lnTo>
                        <a:pt x="1476" y="512"/>
                      </a:lnTo>
                      <a:lnTo>
                        <a:pt x="1477" y="512"/>
                      </a:lnTo>
                      <a:lnTo>
                        <a:pt x="1478" y="512"/>
                      </a:lnTo>
                      <a:lnTo>
                        <a:pt x="1479" y="512"/>
                      </a:lnTo>
                      <a:lnTo>
                        <a:pt x="1479" y="512"/>
                      </a:lnTo>
                      <a:lnTo>
                        <a:pt x="1480" y="512"/>
                      </a:lnTo>
                      <a:lnTo>
                        <a:pt x="1481" y="512"/>
                      </a:lnTo>
                      <a:lnTo>
                        <a:pt x="1482" y="512"/>
                      </a:lnTo>
                      <a:lnTo>
                        <a:pt x="1483" y="512"/>
                      </a:lnTo>
                      <a:lnTo>
                        <a:pt x="1483" y="512"/>
                      </a:lnTo>
                      <a:lnTo>
                        <a:pt x="1484" y="512"/>
                      </a:lnTo>
                      <a:lnTo>
                        <a:pt x="1485" y="512"/>
                      </a:lnTo>
                      <a:lnTo>
                        <a:pt x="1486" y="512"/>
                      </a:lnTo>
                      <a:lnTo>
                        <a:pt x="1487" y="512"/>
                      </a:lnTo>
                      <a:lnTo>
                        <a:pt x="1487" y="512"/>
                      </a:lnTo>
                      <a:lnTo>
                        <a:pt x="1488" y="512"/>
                      </a:lnTo>
                      <a:lnTo>
                        <a:pt x="1489" y="512"/>
                      </a:lnTo>
                      <a:lnTo>
                        <a:pt x="1490" y="512"/>
                      </a:lnTo>
                      <a:lnTo>
                        <a:pt x="1491" y="512"/>
                      </a:lnTo>
                      <a:lnTo>
                        <a:pt x="1491" y="512"/>
                      </a:lnTo>
                      <a:lnTo>
                        <a:pt x="1492" y="512"/>
                      </a:lnTo>
                      <a:lnTo>
                        <a:pt x="1493" y="512"/>
                      </a:lnTo>
                      <a:lnTo>
                        <a:pt x="1494" y="582"/>
                      </a:lnTo>
                      <a:lnTo>
                        <a:pt x="1495" y="582"/>
                      </a:lnTo>
                      <a:lnTo>
                        <a:pt x="1495" y="582"/>
                      </a:lnTo>
                      <a:lnTo>
                        <a:pt x="1496" y="582"/>
                      </a:lnTo>
                      <a:lnTo>
                        <a:pt x="1497" y="582"/>
                      </a:lnTo>
                      <a:lnTo>
                        <a:pt x="1498" y="582"/>
                      </a:lnTo>
                      <a:lnTo>
                        <a:pt x="1499" y="582"/>
                      </a:lnTo>
                      <a:lnTo>
                        <a:pt x="1500" y="582"/>
                      </a:lnTo>
                      <a:lnTo>
                        <a:pt x="1500" y="582"/>
                      </a:lnTo>
                      <a:lnTo>
                        <a:pt x="1501" y="582"/>
                      </a:lnTo>
                      <a:lnTo>
                        <a:pt x="1502" y="582"/>
                      </a:lnTo>
                      <a:lnTo>
                        <a:pt x="1503" y="582"/>
                      </a:lnTo>
                      <a:lnTo>
                        <a:pt x="1504" y="582"/>
                      </a:lnTo>
                      <a:lnTo>
                        <a:pt x="1505" y="582"/>
                      </a:lnTo>
                      <a:lnTo>
                        <a:pt x="1505" y="582"/>
                      </a:lnTo>
                      <a:lnTo>
                        <a:pt x="1506" y="582"/>
                      </a:lnTo>
                      <a:lnTo>
                        <a:pt x="1507" y="582"/>
                      </a:lnTo>
                      <a:lnTo>
                        <a:pt x="1508" y="582"/>
                      </a:lnTo>
                      <a:lnTo>
                        <a:pt x="1509" y="582"/>
                      </a:lnTo>
                      <a:lnTo>
                        <a:pt x="1510" y="582"/>
                      </a:lnTo>
                      <a:lnTo>
                        <a:pt x="1510" y="582"/>
                      </a:lnTo>
                      <a:lnTo>
                        <a:pt x="1511" y="582"/>
                      </a:lnTo>
                      <a:lnTo>
                        <a:pt x="1512" y="582"/>
                      </a:lnTo>
                      <a:lnTo>
                        <a:pt x="1513" y="582"/>
                      </a:lnTo>
                      <a:lnTo>
                        <a:pt x="1514" y="582"/>
                      </a:lnTo>
                      <a:lnTo>
                        <a:pt x="1514" y="582"/>
                      </a:lnTo>
                      <a:lnTo>
                        <a:pt x="1515" y="582"/>
                      </a:lnTo>
                      <a:lnTo>
                        <a:pt x="1516" y="582"/>
                      </a:lnTo>
                      <a:lnTo>
                        <a:pt x="1517" y="582"/>
                      </a:lnTo>
                      <a:lnTo>
                        <a:pt x="1518" y="582"/>
                      </a:lnTo>
                      <a:lnTo>
                        <a:pt x="1518" y="582"/>
                      </a:lnTo>
                      <a:lnTo>
                        <a:pt x="1519" y="582"/>
                      </a:lnTo>
                      <a:lnTo>
                        <a:pt x="1520" y="582"/>
                      </a:lnTo>
                      <a:lnTo>
                        <a:pt x="1521" y="582"/>
                      </a:lnTo>
                      <a:lnTo>
                        <a:pt x="1522" y="582"/>
                      </a:lnTo>
                      <a:lnTo>
                        <a:pt x="1522" y="582"/>
                      </a:lnTo>
                      <a:lnTo>
                        <a:pt x="1523" y="582"/>
                      </a:lnTo>
                      <a:lnTo>
                        <a:pt x="1524" y="582"/>
                      </a:lnTo>
                      <a:lnTo>
                        <a:pt x="1525" y="582"/>
                      </a:lnTo>
                      <a:lnTo>
                        <a:pt x="1526" y="582"/>
                      </a:lnTo>
                      <a:lnTo>
                        <a:pt x="1526" y="593"/>
                      </a:lnTo>
                      <a:lnTo>
                        <a:pt x="1527" y="593"/>
                      </a:lnTo>
                      <a:lnTo>
                        <a:pt x="1528" y="593"/>
                      </a:lnTo>
                      <a:lnTo>
                        <a:pt x="1529" y="593"/>
                      </a:lnTo>
                      <a:lnTo>
                        <a:pt x="1530" y="593"/>
                      </a:lnTo>
                      <a:lnTo>
                        <a:pt x="1530" y="593"/>
                      </a:lnTo>
                      <a:lnTo>
                        <a:pt x="1531" y="593"/>
                      </a:lnTo>
                      <a:lnTo>
                        <a:pt x="1532" y="593"/>
                      </a:lnTo>
                      <a:lnTo>
                        <a:pt x="1533" y="593"/>
                      </a:lnTo>
                      <a:lnTo>
                        <a:pt x="1534" y="593"/>
                      </a:lnTo>
                      <a:lnTo>
                        <a:pt x="1534" y="593"/>
                      </a:lnTo>
                      <a:lnTo>
                        <a:pt x="1535" y="593"/>
                      </a:lnTo>
                      <a:lnTo>
                        <a:pt x="1536" y="593"/>
                      </a:lnTo>
                      <a:lnTo>
                        <a:pt x="1537" y="593"/>
                      </a:lnTo>
                      <a:lnTo>
                        <a:pt x="1538" y="593"/>
                      </a:lnTo>
                      <a:lnTo>
                        <a:pt x="1538" y="593"/>
                      </a:lnTo>
                      <a:lnTo>
                        <a:pt x="1539" y="593"/>
                      </a:lnTo>
                      <a:lnTo>
                        <a:pt x="1540" y="593"/>
                      </a:lnTo>
                      <a:lnTo>
                        <a:pt x="1541" y="593"/>
                      </a:lnTo>
                      <a:lnTo>
                        <a:pt x="1542" y="593"/>
                      </a:lnTo>
                      <a:lnTo>
                        <a:pt x="1543" y="593"/>
                      </a:lnTo>
                      <a:lnTo>
                        <a:pt x="1543" y="593"/>
                      </a:lnTo>
                      <a:lnTo>
                        <a:pt x="1544" y="593"/>
                      </a:lnTo>
                      <a:lnTo>
                        <a:pt x="1545" y="593"/>
                      </a:lnTo>
                      <a:lnTo>
                        <a:pt x="1546" y="593"/>
                      </a:lnTo>
                      <a:lnTo>
                        <a:pt x="1547" y="593"/>
                      </a:lnTo>
                      <a:lnTo>
                        <a:pt x="1548" y="593"/>
                      </a:lnTo>
                      <a:lnTo>
                        <a:pt x="1548" y="593"/>
                      </a:lnTo>
                      <a:lnTo>
                        <a:pt x="1549" y="593"/>
                      </a:lnTo>
                      <a:lnTo>
                        <a:pt x="1550" y="593"/>
                      </a:lnTo>
                      <a:lnTo>
                        <a:pt x="1551" y="593"/>
                      </a:lnTo>
                      <a:lnTo>
                        <a:pt x="1552" y="593"/>
                      </a:lnTo>
                      <a:lnTo>
                        <a:pt x="1553" y="593"/>
                      </a:lnTo>
                      <a:lnTo>
                        <a:pt x="1553" y="593"/>
                      </a:lnTo>
                      <a:lnTo>
                        <a:pt x="1554" y="593"/>
                      </a:lnTo>
                      <a:lnTo>
                        <a:pt x="1555" y="593"/>
                      </a:lnTo>
                      <a:lnTo>
                        <a:pt x="1556" y="593"/>
                      </a:lnTo>
                      <a:lnTo>
                        <a:pt x="1557" y="593"/>
                      </a:lnTo>
                      <a:lnTo>
                        <a:pt x="1558" y="593"/>
                      </a:lnTo>
                      <a:lnTo>
                        <a:pt x="1558" y="593"/>
                      </a:lnTo>
                      <a:lnTo>
                        <a:pt x="1559" y="593"/>
                      </a:lnTo>
                      <a:lnTo>
                        <a:pt x="1560" y="593"/>
                      </a:lnTo>
                      <a:lnTo>
                        <a:pt x="1561" y="593"/>
                      </a:lnTo>
                      <a:lnTo>
                        <a:pt x="1562" y="593"/>
                      </a:lnTo>
                      <a:lnTo>
                        <a:pt x="1562" y="593"/>
                      </a:lnTo>
                      <a:lnTo>
                        <a:pt x="1563" y="593"/>
                      </a:lnTo>
                      <a:lnTo>
                        <a:pt x="1564" y="593"/>
                      </a:lnTo>
                      <a:lnTo>
                        <a:pt x="1565" y="593"/>
                      </a:lnTo>
                      <a:lnTo>
                        <a:pt x="1565" y="593"/>
                      </a:lnTo>
                      <a:lnTo>
                        <a:pt x="1566" y="593"/>
                      </a:lnTo>
                      <a:lnTo>
                        <a:pt x="1567" y="593"/>
                      </a:lnTo>
                      <a:lnTo>
                        <a:pt x="1568" y="593"/>
                      </a:lnTo>
                      <a:lnTo>
                        <a:pt x="1569" y="593"/>
                      </a:lnTo>
                      <a:lnTo>
                        <a:pt x="1569" y="593"/>
                      </a:lnTo>
                      <a:lnTo>
                        <a:pt x="1570" y="593"/>
                      </a:lnTo>
                      <a:lnTo>
                        <a:pt x="1571" y="593"/>
                      </a:lnTo>
                      <a:lnTo>
                        <a:pt x="1572" y="593"/>
                      </a:lnTo>
                      <a:lnTo>
                        <a:pt x="1573" y="593"/>
                      </a:lnTo>
                      <a:lnTo>
                        <a:pt x="1573" y="593"/>
                      </a:lnTo>
                      <a:lnTo>
                        <a:pt x="1574" y="593"/>
                      </a:lnTo>
                      <a:lnTo>
                        <a:pt x="1575" y="593"/>
                      </a:lnTo>
                      <a:lnTo>
                        <a:pt x="1576" y="593"/>
                      </a:lnTo>
                      <a:lnTo>
                        <a:pt x="1577" y="593"/>
                      </a:lnTo>
                      <a:lnTo>
                        <a:pt x="1577" y="593"/>
                      </a:lnTo>
                      <a:lnTo>
                        <a:pt x="1578" y="593"/>
                      </a:lnTo>
                      <a:lnTo>
                        <a:pt x="1579" y="593"/>
                      </a:lnTo>
                      <a:lnTo>
                        <a:pt x="1580" y="593"/>
                      </a:lnTo>
                      <a:lnTo>
                        <a:pt x="1581" y="593"/>
                      </a:lnTo>
                      <a:lnTo>
                        <a:pt x="1581" y="593"/>
                      </a:lnTo>
                      <a:lnTo>
                        <a:pt x="1582" y="593"/>
                      </a:lnTo>
                      <a:lnTo>
                        <a:pt x="1583" y="593"/>
                      </a:lnTo>
                      <a:lnTo>
                        <a:pt x="1584" y="593"/>
                      </a:lnTo>
                      <a:lnTo>
                        <a:pt x="1585" y="593"/>
                      </a:lnTo>
                      <a:lnTo>
                        <a:pt x="1586" y="593"/>
                      </a:lnTo>
                      <a:lnTo>
                        <a:pt x="1586" y="593"/>
                      </a:lnTo>
                      <a:lnTo>
                        <a:pt x="1587" y="593"/>
                      </a:lnTo>
                      <a:lnTo>
                        <a:pt x="1588" y="593"/>
                      </a:lnTo>
                      <a:lnTo>
                        <a:pt x="1589" y="593"/>
                      </a:lnTo>
                      <a:lnTo>
                        <a:pt x="1590" y="593"/>
                      </a:lnTo>
                      <a:lnTo>
                        <a:pt x="1590" y="593"/>
                      </a:lnTo>
                      <a:lnTo>
                        <a:pt x="1591" y="514"/>
                      </a:lnTo>
                      <a:lnTo>
                        <a:pt x="1592" y="514"/>
                      </a:lnTo>
                      <a:lnTo>
                        <a:pt x="1593" y="514"/>
                      </a:lnTo>
                      <a:lnTo>
                        <a:pt x="1594" y="514"/>
                      </a:lnTo>
                      <a:lnTo>
                        <a:pt x="1595" y="514"/>
                      </a:lnTo>
                      <a:lnTo>
                        <a:pt x="1595" y="514"/>
                      </a:lnTo>
                      <a:lnTo>
                        <a:pt x="1596" y="514"/>
                      </a:lnTo>
                      <a:lnTo>
                        <a:pt x="1597" y="514"/>
                      </a:lnTo>
                      <a:lnTo>
                        <a:pt x="1598" y="514"/>
                      </a:lnTo>
                      <a:lnTo>
                        <a:pt x="1599" y="514"/>
                      </a:lnTo>
                      <a:lnTo>
                        <a:pt x="1600" y="514"/>
                      </a:lnTo>
                      <a:lnTo>
                        <a:pt x="1600" y="514"/>
                      </a:lnTo>
                      <a:lnTo>
                        <a:pt x="1601" y="514"/>
                      </a:lnTo>
                      <a:lnTo>
                        <a:pt x="1602" y="514"/>
                      </a:lnTo>
                      <a:lnTo>
                        <a:pt x="1603" y="514"/>
                      </a:lnTo>
                      <a:lnTo>
                        <a:pt x="1604" y="514"/>
                      </a:lnTo>
                      <a:lnTo>
                        <a:pt x="1605" y="514"/>
                      </a:lnTo>
                      <a:lnTo>
                        <a:pt x="1605" y="514"/>
                      </a:lnTo>
                      <a:lnTo>
                        <a:pt x="1606" y="514"/>
                      </a:lnTo>
                      <a:lnTo>
                        <a:pt x="1607" y="514"/>
                      </a:lnTo>
                      <a:lnTo>
                        <a:pt x="1608" y="514"/>
                      </a:lnTo>
                      <a:lnTo>
                        <a:pt x="1609" y="514"/>
                      </a:lnTo>
                      <a:lnTo>
                        <a:pt x="1609" y="514"/>
                      </a:lnTo>
                      <a:lnTo>
                        <a:pt x="1610" y="514"/>
                      </a:lnTo>
                      <a:lnTo>
                        <a:pt x="1611" y="514"/>
                      </a:lnTo>
                      <a:lnTo>
                        <a:pt x="1612" y="514"/>
                      </a:lnTo>
                      <a:lnTo>
                        <a:pt x="1613" y="514"/>
                      </a:lnTo>
                      <a:lnTo>
                        <a:pt x="1613" y="514"/>
                      </a:lnTo>
                      <a:lnTo>
                        <a:pt x="1614" y="514"/>
                      </a:lnTo>
                      <a:lnTo>
                        <a:pt x="1615" y="514"/>
                      </a:lnTo>
                      <a:lnTo>
                        <a:pt x="1616" y="514"/>
                      </a:lnTo>
                      <a:lnTo>
                        <a:pt x="1617" y="514"/>
                      </a:lnTo>
                      <a:lnTo>
                        <a:pt x="1617" y="514"/>
                      </a:lnTo>
                      <a:lnTo>
                        <a:pt x="1618" y="514"/>
                      </a:lnTo>
                      <a:lnTo>
                        <a:pt x="1619" y="514"/>
                      </a:lnTo>
                      <a:lnTo>
                        <a:pt x="1620" y="514"/>
                      </a:lnTo>
                      <a:lnTo>
                        <a:pt x="1621" y="514"/>
                      </a:lnTo>
                      <a:lnTo>
                        <a:pt x="1621" y="514"/>
                      </a:lnTo>
                      <a:lnTo>
                        <a:pt x="1622" y="514"/>
                      </a:lnTo>
                      <a:lnTo>
                        <a:pt x="1623" y="514"/>
                      </a:lnTo>
                      <a:lnTo>
                        <a:pt x="1624" y="409"/>
                      </a:lnTo>
                      <a:lnTo>
                        <a:pt x="1625" y="409"/>
                      </a:lnTo>
                      <a:lnTo>
                        <a:pt x="1625" y="409"/>
                      </a:lnTo>
                      <a:lnTo>
                        <a:pt x="1626" y="409"/>
                      </a:lnTo>
                      <a:lnTo>
                        <a:pt x="1627" y="409"/>
                      </a:lnTo>
                      <a:lnTo>
                        <a:pt x="1628" y="409"/>
                      </a:lnTo>
                      <a:lnTo>
                        <a:pt x="1628" y="409"/>
                      </a:lnTo>
                      <a:lnTo>
                        <a:pt x="1629" y="409"/>
                      </a:lnTo>
                      <a:lnTo>
                        <a:pt x="1630" y="409"/>
                      </a:lnTo>
                      <a:lnTo>
                        <a:pt x="1631" y="409"/>
                      </a:lnTo>
                      <a:lnTo>
                        <a:pt x="1632" y="409"/>
                      </a:lnTo>
                      <a:lnTo>
                        <a:pt x="1633" y="409"/>
                      </a:lnTo>
                      <a:lnTo>
                        <a:pt x="1633" y="409"/>
                      </a:lnTo>
                      <a:lnTo>
                        <a:pt x="1634" y="409"/>
                      </a:lnTo>
                      <a:lnTo>
                        <a:pt x="1635" y="409"/>
                      </a:lnTo>
                      <a:lnTo>
                        <a:pt x="1636" y="409"/>
                      </a:lnTo>
                      <a:lnTo>
                        <a:pt x="1637" y="409"/>
                      </a:lnTo>
                      <a:lnTo>
                        <a:pt x="1638" y="409"/>
                      </a:lnTo>
                      <a:lnTo>
                        <a:pt x="1638" y="409"/>
                      </a:lnTo>
                      <a:lnTo>
                        <a:pt x="1639" y="409"/>
                      </a:lnTo>
                      <a:lnTo>
                        <a:pt x="1640" y="409"/>
                      </a:lnTo>
                      <a:lnTo>
                        <a:pt x="1641" y="409"/>
                      </a:lnTo>
                      <a:lnTo>
                        <a:pt x="1642" y="409"/>
                      </a:lnTo>
                      <a:lnTo>
                        <a:pt x="1643" y="409"/>
                      </a:lnTo>
                      <a:lnTo>
                        <a:pt x="1643" y="409"/>
                      </a:lnTo>
                      <a:lnTo>
                        <a:pt x="1644" y="409"/>
                      </a:lnTo>
                      <a:lnTo>
                        <a:pt x="1645" y="409"/>
                      </a:lnTo>
                      <a:lnTo>
                        <a:pt x="1646" y="409"/>
                      </a:lnTo>
                      <a:lnTo>
                        <a:pt x="1647" y="409"/>
                      </a:lnTo>
                      <a:lnTo>
                        <a:pt x="1648" y="409"/>
                      </a:lnTo>
                      <a:lnTo>
                        <a:pt x="1648" y="409"/>
                      </a:lnTo>
                      <a:lnTo>
                        <a:pt x="1649" y="409"/>
                      </a:lnTo>
                      <a:lnTo>
                        <a:pt x="1650" y="409"/>
                      </a:lnTo>
                      <a:lnTo>
                        <a:pt x="1651" y="409"/>
                      </a:lnTo>
                      <a:lnTo>
                        <a:pt x="1652" y="409"/>
                      </a:lnTo>
                      <a:lnTo>
                        <a:pt x="1652" y="409"/>
                      </a:lnTo>
                      <a:lnTo>
                        <a:pt x="1653" y="409"/>
                      </a:lnTo>
                      <a:lnTo>
                        <a:pt x="1654" y="409"/>
                      </a:lnTo>
                      <a:lnTo>
                        <a:pt x="1655" y="409"/>
                      </a:lnTo>
                      <a:lnTo>
                        <a:pt x="1656" y="409"/>
                      </a:lnTo>
                      <a:lnTo>
                        <a:pt x="1656" y="221"/>
                      </a:lnTo>
                      <a:lnTo>
                        <a:pt x="1657" y="221"/>
                      </a:lnTo>
                      <a:lnTo>
                        <a:pt x="1658" y="221"/>
                      </a:lnTo>
                      <a:lnTo>
                        <a:pt x="1659" y="221"/>
                      </a:lnTo>
                      <a:lnTo>
                        <a:pt x="1660" y="221"/>
                      </a:lnTo>
                      <a:lnTo>
                        <a:pt x="1660" y="221"/>
                      </a:lnTo>
                      <a:lnTo>
                        <a:pt x="1661" y="221"/>
                      </a:lnTo>
                      <a:lnTo>
                        <a:pt x="1662" y="221"/>
                      </a:lnTo>
                      <a:lnTo>
                        <a:pt x="1663" y="221"/>
                      </a:lnTo>
                      <a:lnTo>
                        <a:pt x="1664" y="221"/>
                      </a:lnTo>
                      <a:lnTo>
                        <a:pt x="1664" y="221"/>
                      </a:lnTo>
                      <a:lnTo>
                        <a:pt x="1665" y="221"/>
                      </a:lnTo>
                      <a:lnTo>
                        <a:pt x="1666" y="221"/>
                      </a:lnTo>
                      <a:lnTo>
                        <a:pt x="1667" y="221"/>
                      </a:lnTo>
                      <a:lnTo>
                        <a:pt x="1668" y="221"/>
                      </a:lnTo>
                      <a:lnTo>
                        <a:pt x="1668" y="221"/>
                      </a:lnTo>
                      <a:lnTo>
                        <a:pt x="1669" y="221"/>
                      </a:lnTo>
                      <a:lnTo>
                        <a:pt x="1670" y="221"/>
                      </a:lnTo>
                      <a:lnTo>
                        <a:pt x="1671" y="221"/>
                      </a:lnTo>
                      <a:lnTo>
                        <a:pt x="1672" y="221"/>
                      </a:lnTo>
                      <a:lnTo>
                        <a:pt x="1672" y="221"/>
                      </a:lnTo>
                      <a:lnTo>
                        <a:pt x="1673" y="221"/>
                      </a:lnTo>
                      <a:lnTo>
                        <a:pt x="1674" y="221"/>
                      </a:lnTo>
                      <a:lnTo>
                        <a:pt x="1675" y="221"/>
                      </a:lnTo>
                      <a:lnTo>
                        <a:pt x="1676" y="221"/>
                      </a:lnTo>
                      <a:lnTo>
                        <a:pt x="1676" y="221"/>
                      </a:lnTo>
                      <a:lnTo>
                        <a:pt x="1677" y="221"/>
                      </a:lnTo>
                      <a:lnTo>
                        <a:pt x="1678" y="221"/>
                      </a:lnTo>
                      <a:lnTo>
                        <a:pt x="1679" y="221"/>
                      </a:lnTo>
                      <a:lnTo>
                        <a:pt x="1680" y="221"/>
                      </a:lnTo>
                      <a:lnTo>
                        <a:pt x="1681" y="221"/>
                      </a:lnTo>
                      <a:lnTo>
                        <a:pt x="1681" y="221"/>
                      </a:lnTo>
                      <a:lnTo>
                        <a:pt x="1682" y="221"/>
                      </a:lnTo>
                      <a:lnTo>
                        <a:pt x="1683" y="221"/>
                      </a:lnTo>
                      <a:lnTo>
                        <a:pt x="1684" y="221"/>
                      </a:lnTo>
                      <a:lnTo>
                        <a:pt x="1685" y="221"/>
                      </a:lnTo>
                      <a:lnTo>
                        <a:pt x="1685" y="221"/>
                      </a:lnTo>
                      <a:lnTo>
                        <a:pt x="1686" y="221"/>
                      </a:lnTo>
                      <a:lnTo>
                        <a:pt x="1687" y="221"/>
                      </a:lnTo>
                      <a:lnTo>
                        <a:pt x="1688" y="221"/>
                      </a:lnTo>
                      <a:lnTo>
                        <a:pt x="1689" y="192"/>
                      </a:lnTo>
                      <a:lnTo>
                        <a:pt x="1690" y="192"/>
                      </a:lnTo>
                      <a:lnTo>
                        <a:pt x="1690" y="192"/>
                      </a:lnTo>
                      <a:lnTo>
                        <a:pt x="1691" y="192"/>
                      </a:lnTo>
                      <a:lnTo>
                        <a:pt x="1692" y="192"/>
                      </a:lnTo>
                      <a:lnTo>
                        <a:pt x="1693" y="192"/>
                      </a:lnTo>
                      <a:lnTo>
                        <a:pt x="1694" y="192"/>
                      </a:lnTo>
                      <a:lnTo>
                        <a:pt x="1695" y="192"/>
                      </a:lnTo>
                      <a:lnTo>
                        <a:pt x="1695" y="192"/>
                      </a:lnTo>
                      <a:lnTo>
                        <a:pt x="1696" y="192"/>
                      </a:lnTo>
                      <a:lnTo>
                        <a:pt x="1697" y="192"/>
                      </a:lnTo>
                      <a:lnTo>
                        <a:pt x="1698" y="192"/>
                      </a:lnTo>
                      <a:lnTo>
                        <a:pt x="1699" y="192"/>
                      </a:lnTo>
                      <a:lnTo>
                        <a:pt x="1699" y="192"/>
                      </a:lnTo>
                      <a:lnTo>
                        <a:pt x="1700" y="192"/>
                      </a:lnTo>
                      <a:lnTo>
                        <a:pt x="1701" y="192"/>
                      </a:lnTo>
                      <a:lnTo>
                        <a:pt x="1702" y="192"/>
                      </a:lnTo>
                      <a:lnTo>
                        <a:pt x="1703" y="192"/>
                      </a:lnTo>
                      <a:lnTo>
                        <a:pt x="1703" y="192"/>
                      </a:lnTo>
                      <a:lnTo>
                        <a:pt x="1704" y="192"/>
                      </a:lnTo>
                      <a:lnTo>
                        <a:pt x="1705" y="192"/>
                      </a:lnTo>
                      <a:lnTo>
                        <a:pt x="1706" y="192"/>
                      </a:lnTo>
                      <a:lnTo>
                        <a:pt x="1707" y="192"/>
                      </a:lnTo>
                      <a:lnTo>
                        <a:pt x="1707" y="192"/>
                      </a:lnTo>
                      <a:lnTo>
                        <a:pt x="1708" y="192"/>
                      </a:lnTo>
                      <a:lnTo>
                        <a:pt x="1709" y="192"/>
                      </a:lnTo>
                      <a:lnTo>
                        <a:pt x="1710" y="192"/>
                      </a:lnTo>
                      <a:lnTo>
                        <a:pt x="1711" y="192"/>
                      </a:lnTo>
                      <a:lnTo>
                        <a:pt x="1711" y="192"/>
                      </a:lnTo>
                      <a:lnTo>
                        <a:pt x="1712" y="192"/>
                      </a:lnTo>
                      <a:lnTo>
                        <a:pt x="1713" y="192"/>
                      </a:lnTo>
                      <a:lnTo>
                        <a:pt x="1714" y="192"/>
                      </a:lnTo>
                      <a:lnTo>
                        <a:pt x="1715" y="192"/>
                      </a:lnTo>
                      <a:lnTo>
                        <a:pt x="1715" y="192"/>
                      </a:lnTo>
                      <a:lnTo>
                        <a:pt x="1716" y="192"/>
                      </a:lnTo>
                      <a:lnTo>
                        <a:pt x="1717" y="192"/>
                      </a:lnTo>
                      <a:lnTo>
                        <a:pt x="1718" y="192"/>
                      </a:lnTo>
                      <a:lnTo>
                        <a:pt x="1719" y="192"/>
                      </a:lnTo>
                      <a:lnTo>
                        <a:pt x="1719" y="192"/>
                      </a:lnTo>
                      <a:lnTo>
                        <a:pt x="1720" y="192"/>
                      </a:lnTo>
                      <a:lnTo>
                        <a:pt x="1721" y="168"/>
                      </a:lnTo>
                      <a:lnTo>
                        <a:pt x="1722" y="168"/>
                      </a:lnTo>
                      <a:lnTo>
                        <a:pt x="1723" y="168"/>
                      </a:lnTo>
                      <a:lnTo>
                        <a:pt x="1723" y="168"/>
                      </a:lnTo>
                      <a:lnTo>
                        <a:pt x="1724" y="168"/>
                      </a:lnTo>
                      <a:lnTo>
                        <a:pt x="1725" y="168"/>
                      </a:lnTo>
                      <a:lnTo>
                        <a:pt x="1726" y="168"/>
                      </a:lnTo>
                      <a:lnTo>
                        <a:pt x="1727" y="168"/>
                      </a:lnTo>
                      <a:lnTo>
                        <a:pt x="1728" y="168"/>
                      </a:lnTo>
                      <a:lnTo>
                        <a:pt x="1728" y="168"/>
                      </a:lnTo>
                      <a:lnTo>
                        <a:pt x="1729" y="168"/>
                      </a:lnTo>
                      <a:lnTo>
                        <a:pt x="1730" y="168"/>
                      </a:lnTo>
                      <a:lnTo>
                        <a:pt x="1731" y="168"/>
                      </a:lnTo>
                      <a:lnTo>
                        <a:pt x="1732" y="168"/>
                      </a:lnTo>
                      <a:lnTo>
                        <a:pt x="1733" y="168"/>
                      </a:lnTo>
                      <a:lnTo>
                        <a:pt x="1733" y="168"/>
                      </a:lnTo>
                      <a:lnTo>
                        <a:pt x="1734" y="168"/>
                      </a:lnTo>
                      <a:lnTo>
                        <a:pt x="1735" y="168"/>
                      </a:lnTo>
                      <a:lnTo>
                        <a:pt x="1736" y="168"/>
                      </a:lnTo>
                      <a:lnTo>
                        <a:pt x="1737" y="168"/>
                      </a:lnTo>
                      <a:lnTo>
                        <a:pt x="1738" y="168"/>
                      </a:lnTo>
                      <a:lnTo>
                        <a:pt x="1738" y="168"/>
                      </a:lnTo>
                      <a:lnTo>
                        <a:pt x="1739" y="168"/>
                      </a:lnTo>
                      <a:lnTo>
                        <a:pt x="1740" y="168"/>
                      </a:lnTo>
                      <a:lnTo>
                        <a:pt x="1741" y="168"/>
                      </a:lnTo>
                      <a:lnTo>
                        <a:pt x="1742" y="168"/>
                      </a:lnTo>
                      <a:lnTo>
                        <a:pt x="1743" y="168"/>
                      </a:lnTo>
                      <a:lnTo>
                        <a:pt x="1743" y="168"/>
                      </a:lnTo>
                      <a:lnTo>
                        <a:pt x="1744" y="168"/>
                      </a:lnTo>
                      <a:lnTo>
                        <a:pt x="1745" y="168"/>
                      </a:lnTo>
                      <a:lnTo>
                        <a:pt x="1746" y="168"/>
                      </a:lnTo>
                      <a:lnTo>
                        <a:pt x="1747" y="168"/>
                      </a:lnTo>
                      <a:lnTo>
                        <a:pt x="1747" y="168"/>
                      </a:lnTo>
                      <a:lnTo>
                        <a:pt x="1748" y="168"/>
                      </a:lnTo>
                      <a:lnTo>
                        <a:pt x="1749" y="168"/>
                      </a:lnTo>
                      <a:lnTo>
                        <a:pt x="1750" y="168"/>
                      </a:lnTo>
                      <a:lnTo>
                        <a:pt x="1750" y="168"/>
                      </a:lnTo>
                      <a:lnTo>
                        <a:pt x="1751" y="168"/>
                      </a:lnTo>
                      <a:lnTo>
                        <a:pt x="1752" y="168"/>
                      </a:lnTo>
                      <a:lnTo>
                        <a:pt x="1753" y="168"/>
                      </a:lnTo>
                      <a:lnTo>
                        <a:pt x="1754" y="252"/>
                      </a:lnTo>
                      <a:lnTo>
                        <a:pt x="1754" y="252"/>
                      </a:lnTo>
                      <a:lnTo>
                        <a:pt x="1755" y="252"/>
                      </a:lnTo>
                      <a:lnTo>
                        <a:pt x="1756" y="252"/>
                      </a:lnTo>
                      <a:lnTo>
                        <a:pt x="1757" y="252"/>
                      </a:lnTo>
                      <a:lnTo>
                        <a:pt x="1758" y="252"/>
                      </a:lnTo>
                      <a:lnTo>
                        <a:pt x="1758" y="252"/>
                      </a:lnTo>
                      <a:lnTo>
                        <a:pt x="1759" y="252"/>
                      </a:lnTo>
                      <a:lnTo>
                        <a:pt x="1760" y="252"/>
                      </a:lnTo>
                      <a:lnTo>
                        <a:pt x="1761" y="252"/>
                      </a:lnTo>
                      <a:lnTo>
                        <a:pt x="1762" y="252"/>
                      </a:lnTo>
                      <a:lnTo>
                        <a:pt x="1762" y="252"/>
                      </a:lnTo>
                      <a:lnTo>
                        <a:pt x="1763" y="252"/>
                      </a:lnTo>
                      <a:lnTo>
                        <a:pt x="1764" y="252"/>
                      </a:lnTo>
                      <a:lnTo>
                        <a:pt x="1765" y="252"/>
                      </a:lnTo>
                      <a:lnTo>
                        <a:pt x="1766" y="252"/>
                      </a:lnTo>
                      <a:lnTo>
                        <a:pt x="1766" y="252"/>
                      </a:lnTo>
                      <a:lnTo>
                        <a:pt x="1767" y="252"/>
                      </a:lnTo>
                      <a:lnTo>
                        <a:pt x="1768" y="252"/>
                      </a:lnTo>
                      <a:lnTo>
                        <a:pt x="1769" y="252"/>
                      </a:lnTo>
                      <a:lnTo>
                        <a:pt x="1770" y="252"/>
                      </a:lnTo>
                      <a:lnTo>
                        <a:pt x="1771" y="252"/>
                      </a:lnTo>
                      <a:lnTo>
                        <a:pt x="1771" y="252"/>
                      </a:lnTo>
                      <a:lnTo>
                        <a:pt x="1772" y="252"/>
                      </a:lnTo>
                      <a:lnTo>
                        <a:pt x="1773" y="252"/>
                      </a:lnTo>
                      <a:lnTo>
                        <a:pt x="1774" y="252"/>
                      </a:lnTo>
                      <a:lnTo>
                        <a:pt x="1775" y="252"/>
                      </a:lnTo>
                      <a:lnTo>
                        <a:pt x="1776" y="252"/>
                      </a:lnTo>
                      <a:lnTo>
                        <a:pt x="1776" y="252"/>
                      </a:lnTo>
                      <a:lnTo>
                        <a:pt x="1777" y="252"/>
                      </a:lnTo>
                      <a:lnTo>
                        <a:pt x="1778" y="252"/>
                      </a:lnTo>
                      <a:lnTo>
                        <a:pt x="1779" y="252"/>
                      </a:lnTo>
                      <a:lnTo>
                        <a:pt x="1780" y="252"/>
                      </a:lnTo>
                      <a:lnTo>
                        <a:pt x="1781" y="252"/>
                      </a:lnTo>
                      <a:lnTo>
                        <a:pt x="1781" y="252"/>
                      </a:lnTo>
                      <a:lnTo>
                        <a:pt x="1782" y="252"/>
                      </a:lnTo>
                      <a:lnTo>
                        <a:pt x="1783" y="252"/>
                      </a:lnTo>
                      <a:lnTo>
                        <a:pt x="1784" y="252"/>
                      </a:lnTo>
                      <a:lnTo>
                        <a:pt x="1785" y="252"/>
                      </a:lnTo>
                      <a:lnTo>
                        <a:pt x="1785" y="252"/>
                      </a:lnTo>
                      <a:lnTo>
                        <a:pt x="1786" y="416"/>
                      </a:lnTo>
                      <a:lnTo>
                        <a:pt x="1787" y="416"/>
                      </a:lnTo>
                      <a:lnTo>
                        <a:pt x="1788" y="416"/>
                      </a:lnTo>
                      <a:lnTo>
                        <a:pt x="1789" y="416"/>
                      </a:lnTo>
                      <a:lnTo>
                        <a:pt x="1790" y="416"/>
                      </a:lnTo>
                      <a:lnTo>
                        <a:pt x="1790" y="416"/>
                      </a:lnTo>
                      <a:lnTo>
                        <a:pt x="1791" y="416"/>
                      </a:lnTo>
                      <a:lnTo>
                        <a:pt x="1792" y="416"/>
                      </a:lnTo>
                      <a:lnTo>
                        <a:pt x="1793" y="416"/>
                      </a:lnTo>
                      <a:lnTo>
                        <a:pt x="1794" y="416"/>
                      </a:lnTo>
                      <a:lnTo>
                        <a:pt x="1794" y="416"/>
                      </a:lnTo>
                      <a:lnTo>
                        <a:pt x="1795" y="416"/>
                      </a:lnTo>
                      <a:lnTo>
                        <a:pt x="1796" y="416"/>
                      </a:lnTo>
                      <a:lnTo>
                        <a:pt x="1797" y="416"/>
                      </a:lnTo>
                      <a:lnTo>
                        <a:pt x="1798" y="416"/>
                      </a:lnTo>
                      <a:lnTo>
                        <a:pt x="1798" y="416"/>
                      </a:lnTo>
                      <a:lnTo>
                        <a:pt x="1799" y="416"/>
                      </a:lnTo>
                      <a:lnTo>
                        <a:pt x="1800" y="416"/>
                      </a:lnTo>
                      <a:lnTo>
                        <a:pt x="1801" y="416"/>
                      </a:lnTo>
                      <a:lnTo>
                        <a:pt x="1802" y="416"/>
                      </a:lnTo>
                      <a:lnTo>
                        <a:pt x="1802" y="416"/>
                      </a:lnTo>
                      <a:lnTo>
                        <a:pt x="1803" y="416"/>
                      </a:lnTo>
                      <a:lnTo>
                        <a:pt x="1804" y="416"/>
                      </a:lnTo>
                      <a:lnTo>
                        <a:pt x="1805" y="416"/>
                      </a:lnTo>
                      <a:lnTo>
                        <a:pt x="1806" y="416"/>
                      </a:lnTo>
                      <a:lnTo>
                        <a:pt x="1806" y="416"/>
                      </a:lnTo>
                      <a:lnTo>
                        <a:pt x="1807" y="416"/>
                      </a:lnTo>
                      <a:lnTo>
                        <a:pt x="1808" y="416"/>
                      </a:lnTo>
                      <a:lnTo>
                        <a:pt x="1809" y="416"/>
                      </a:lnTo>
                      <a:lnTo>
                        <a:pt x="1810" y="416"/>
                      </a:lnTo>
                      <a:lnTo>
                        <a:pt x="1810" y="416"/>
                      </a:lnTo>
                      <a:lnTo>
                        <a:pt x="1811" y="416"/>
                      </a:lnTo>
                      <a:lnTo>
                        <a:pt x="1812" y="416"/>
                      </a:lnTo>
                      <a:lnTo>
                        <a:pt x="1813" y="416"/>
                      </a:lnTo>
                      <a:lnTo>
                        <a:pt x="1813" y="416"/>
                      </a:lnTo>
                      <a:lnTo>
                        <a:pt x="1814" y="416"/>
                      </a:lnTo>
                      <a:lnTo>
                        <a:pt x="1815" y="416"/>
                      </a:lnTo>
                      <a:lnTo>
                        <a:pt x="1816" y="416"/>
                      </a:lnTo>
                      <a:lnTo>
                        <a:pt x="1817" y="416"/>
                      </a:lnTo>
                      <a:lnTo>
                        <a:pt x="1818" y="416"/>
                      </a:lnTo>
                      <a:lnTo>
                        <a:pt x="1818" y="559"/>
                      </a:lnTo>
                      <a:lnTo>
                        <a:pt x="1819" y="559"/>
                      </a:lnTo>
                      <a:lnTo>
                        <a:pt x="1820" y="559"/>
                      </a:lnTo>
                      <a:lnTo>
                        <a:pt x="1821" y="559"/>
                      </a:lnTo>
                      <a:lnTo>
                        <a:pt x="1822" y="559"/>
                      </a:lnTo>
                      <a:lnTo>
                        <a:pt x="1823" y="559"/>
                      </a:lnTo>
                      <a:lnTo>
                        <a:pt x="1823" y="559"/>
                      </a:lnTo>
                      <a:lnTo>
                        <a:pt x="1824" y="559"/>
                      </a:lnTo>
                      <a:lnTo>
                        <a:pt x="1825" y="559"/>
                      </a:lnTo>
                      <a:lnTo>
                        <a:pt x="1826" y="559"/>
                      </a:lnTo>
                      <a:lnTo>
                        <a:pt x="1827" y="559"/>
                      </a:lnTo>
                      <a:lnTo>
                        <a:pt x="1828" y="559"/>
                      </a:lnTo>
                      <a:lnTo>
                        <a:pt x="1828" y="559"/>
                      </a:lnTo>
                      <a:lnTo>
                        <a:pt x="1829" y="559"/>
                      </a:lnTo>
                      <a:lnTo>
                        <a:pt x="1830" y="559"/>
                      </a:lnTo>
                      <a:lnTo>
                        <a:pt x="1831" y="559"/>
                      </a:lnTo>
                      <a:lnTo>
                        <a:pt x="1832" y="559"/>
                      </a:lnTo>
                      <a:lnTo>
                        <a:pt x="1833" y="559"/>
                      </a:lnTo>
                      <a:lnTo>
                        <a:pt x="1833" y="559"/>
                      </a:lnTo>
                      <a:lnTo>
                        <a:pt x="1834" y="559"/>
                      </a:lnTo>
                      <a:lnTo>
                        <a:pt x="1835" y="559"/>
                      </a:lnTo>
                      <a:lnTo>
                        <a:pt x="1836" y="559"/>
                      </a:lnTo>
                      <a:lnTo>
                        <a:pt x="1837" y="559"/>
                      </a:lnTo>
                      <a:lnTo>
                        <a:pt x="1837" y="559"/>
                      </a:lnTo>
                      <a:lnTo>
                        <a:pt x="1838" y="559"/>
                      </a:lnTo>
                      <a:lnTo>
                        <a:pt x="1839" y="559"/>
                      </a:lnTo>
                      <a:lnTo>
                        <a:pt x="1840" y="559"/>
                      </a:lnTo>
                      <a:lnTo>
                        <a:pt x="1841" y="559"/>
                      </a:lnTo>
                      <a:lnTo>
                        <a:pt x="1841" y="559"/>
                      </a:lnTo>
                      <a:lnTo>
                        <a:pt x="1842" y="559"/>
                      </a:lnTo>
                      <a:lnTo>
                        <a:pt x="1843" y="559"/>
                      </a:lnTo>
                      <a:lnTo>
                        <a:pt x="1844" y="559"/>
                      </a:lnTo>
                      <a:lnTo>
                        <a:pt x="1845" y="559"/>
                      </a:lnTo>
                      <a:lnTo>
                        <a:pt x="1845" y="559"/>
                      </a:lnTo>
                      <a:lnTo>
                        <a:pt x="1846" y="559"/>
                      </a:lnTo>
                      <a:lnTo>
                        <a:pt x="1847" y="559"/>
                      </a:lnTo>
                      <a:lnTo>
                        <a:pt x="1848" y="559"/>
                      </a:lnTo>
                      <a:lnTo>
                        <a:pt x="1849" y="559"/>
                      </a:lnTo>
                      <a:lnTo>
                        <a:pt x="1849" y="559"/>
                      </a:lnTo>
                      <a:lnTo>
                        <a:pt x="1850" y="559"/>
                      </a:lnTo>
                      <a:lnTo>
                        <a:pt x="1851" y="583"/>
                      </a:lnTo>
                      <a:lnTo>
                        <a:pt x="1852" y="583"/>
                      </a:lnTo>
                      <a:lnTo>
                        <a:pt x="1853" y="583"/>
                      </a:lnTo>
                      <a:lnTo>
                        <a:pt x="1853" y="583"/>
                      </a:lnTo>
                      <a:lnTo>
                        <a:pt x="1854" y="583"/>
                      </a:lnTo>
                      <a:lnTo>
                        <a:pt x="1855" y="583"/>
                      </a:lnTo>
                      <a:lnTo>
                        <a:pt x="1856" y="583"/>
                      </a:lnTo>
                      <a:lnTo>
                        <a:pt x="1857" y="583"/>
                      </a:lnTo>
                      <a:lnTo>
                        <a:pt x="1857" y="583"/>
                      </a:lnTo>
                      <a:lnTo>
                        <a:pt x="1858" y="583"/>
                      </a:lnTo>
                      <a:lnTo>
                        <a:pt x="1859" y="583"/>
                      </a:lnTo>
                      <a:lnTo>
                        <a:pt x="1860" y="583"/>
                      </a:lnTo>
                      <a:lnTo>
                        <a:pt x="1861" y="583"/>
                      </a:lnTo>
                      <a:lnTo>
                        <a:pt x="1861" y="583"/>
                      </a:lnTo>
                      <a:lnTo>
                        <a:pt x="1862" y="583"/>
                      </a:lnTo>
                      <a:lnTo>
                        <a:pt x="1863" y="583"/>
                      </a:lnTo>
                      <a:lnTo>
                        <a:pt x="1864" y="583"/>
                      </a:lnTo>
                      <a:lnTo>
                        <a:pt x="1865" y="583"/>
                      </a:lnTo>
                      <a:lnTo>
                        <a:pt x="1866" y="583"/>
                      </a:lnTo>
                      <a:lnTo>
                        <a:pt x="1866" y="583"/>
                      </a:lnTo>
                      <a:lnTo>
                        <a:pt x="1867" y="583"/>
                      </a:lnTo>
                      <a:lnTo>
                        <a:pt x="1868" y="583"/>
                      </a:lnTo>
                      <a:lnTo>
                        <a:pt x="1869" y="583"/>
                      </a:lnTo>
                      <a:lnTo>
                        <a:pt x="1870" y="583"/>
                      </a:lnTo>
                      <a:lnTo>
                        <a:pt x="1871" y="583"/>
                      </a:lnTo>
                      <a:lnTo>
                        <a:pt x="1871" y="583"/>
                      </a:lnTo>
                      <a:lnTo>
                        <a:pt x="1872" y="583"/>
                      </a:lnTo>
                      <a:lnTo>
                        <a:pt x="1873" y="583"/>
                      </a:lnTo>
                      <a:lnTo>
                        <a:pt x="1874" y="583"/>
                      </a:lnTo>
                      <a:lnTo>
                        <a:pt x="1875" y="583"/>
                      </a:lnTo>
                      <a:lnTo>
                        <a:pt x="1876" y="583"/>
                      </a:lnTo>
                      <a:lnTo>
                        <a:pt x="1876" y="583"/>
                      </a:lnTo>
                      <a:lnTo>
                        <a:pt x="1877" y="583"/>
                      </a:lnTo>
                      <a:lnTo>
                        <a:pt x="1878" y="583"/>
                      </a:lnTo>
                      <a:lnTo>
                        <a:pt x="1879" y="583"/>
                      </a:lnTo>
                      <a:lnTo>
                        <a:pt x="1880" y="583"/>
                      </a:lnTo>
                      <a:lnTo>
                        <a:pt x="1880" y="583"/>
                      </a:lnTo>
                      <a:lnTo>
                        <a:pt x="1881" y="583"/>
                      </a:lnTo>
                      <a:lnTo>
                        <a:pt x="1882" y="583"/>
                      </a:lnTo>
                      <a:lnTo>
                        <a:pt x="1883" y="583"/>
                      </a:lnTo>
                      <a:lnTo>
                        <a:pt x="1884" y="596"/>
                      </a:lnTo>
                      <a:lnTo>
                        <a:pt x="1884" y="596"/>
                      </a:lnTo>
                      <a:lnTo>
                        <a:pt x="1885" y="596"/>
                      </a:lnTo>
                      <a:lnTo>
                        <a:pt x="1886" y="596"/>
                      </a:lnTo>
                      <a:lnTo>
                        <a:pt x="1887" y="596"/>
                      </a:lnTo>
                      <a:lnTo>
                        <a:pt x="1888" y="596"/>
                      </a:lnTo>
                      <a:lnTo>
                        <a:pt x="1888" y="596"/>
                      </a:lnTo>
                      <a:lnTo>
                        <a:pt x="1889" y="596"/>
                      </a:lnTo>
                      <a:lnTo>
                        <a:pt x="1890" y="596"/>
                      </a:lnTo>
                      <a:lnTo>
                        <a:pt x="1891" y="596"/>
                      </a:lnTo>
                      <a:lnTo>
                        <a:pt x="1892" y="596"/>
                      </a:lnTo>
                      <a:lnTo>
                        <a:pt x="1892" y="596"/>
                      </a:lnTo>
                      <a:lnTo>
                        <a:pt x="1893" y="596"/>
                      </a:lnTo>
                      <a:lnTo>
                        <a:pt x="1894" y="596"/>
                      </a:lnTo>
                      <a:lnTo>
                        <a:pt x="1895" y="596"/>
                      </a:lnTo>
                      <a:lnTo>
                        <a:pt x="1896" y="596"/>
                      </a:lnTo>
                      <a:lnTo>
                        <a:pt x="1896" y="596"/>
                      </a:lnTo>
                      <a:lnTo>
                        <a:pt x="1897" y="596"/>
                      </a:lnTo>
                      <a:lnTo>
                        <a:pt x="1898" y="596"/>
                      </a:lnTo>
                      <a:lnTo>
                        <a:pt x="1899" y="596"/>
                      </a:lnTo>
                      <a:lnTo>
                        <a:pt x="1900" y="596"/>
                      </a:lnTo>
                      <a:lnTo>
                        <a:pt x="1900" y="596"/>
                      </a:lnTo>
                      <a:lnTo>
                        <a:pt x="1901" y="596"/>
                      </a:lnTo>
                      <a:lnTo>
                        <a:pt x="1902" y="596"/>
                      </a:lnTo>
                      <a:lnTo>
                        <a:pt x="1903" y="596"/>
                      </a:lnTo>
                      <a:lnTo>
                        <a:pt x="1904" y="596"/>
                      </a:lnTo>
                      <a:lnTo>
                        <a:pt x="1904" y="596"/>
                      </a:lnTo>
                      <a:lnTo>
                        <a:pt x="1905" y="596"/>
                      </a:lnTo>
                      <a:lnTo>
                        <a:pt x="1906" y="596"/>
                      </a:lnTo>
                      <a:lnTo>
                        <a:pt x="1907" y="596"/>
                      </a:lnTo>
                      <a:lnTo>
                        <a:pt x="1908" y="596"/>
                      </a:lnTo>
                      <a:lnTo>
                        <a:pt x="1908" y="596"/>
                      </a:lnTo>
                      <a:lnTo>
                        <a:pt x="1909" y="596"/>
                      </a:lnTo>
                      <a:lnTo>
                        <a:pt x="1910" y="596"/>
                      </a:lnTo>
                      <a:lnTo>
                        <a:pt x="1911" y="596"/>
                      </a:lnTo>
                      <a:lnTo>
                        <a:pt x="1912" y="596"/>
                      </a:lnTo>
                      <a:lnTo>
                        <a:pt x="1913" y="596"/>
                      </a:lnTo>
                      <a:lnTo>
                        <a:pt x="1913" y="596"/>
                      </a:lnTo>
                      <a:lnTo>
                        <a:pt x="1914" y="596"/>
                      </a:lnTo>
                      <a:lnTo>
                        <a:pt x="1915" y="596"/>
                      </a:lnTo>
                      <a:lnTo>
                        <a:pt x="1916" y="587"/>
                      </a:lnTo>
                      <a:lnTo>
                        <a:pt x="1917" y="587"/>
                      </a:lnTo>
                      <a:lnTo>
                        <a:pt x="1918" y="587"/>
                      </a:lnTo>
                      <a:lnTo>
                        <a:pt x="1918" y="587"/>
                      </a:lnTo>
                      <a:lnTo>
                        <a:pt x="1919" y="587"/>
                      </a:lnTo>
                      <a:lnTo>
                        <a:pt x="1920" y="587"/>
                      </a:lnTo>
                      <a:lnTo>
                        <a:pt x="1921" y="587"/>
                      </a:lnTo>
                      <a:lnTo>
                        <a:pt x="1922" y="587"/>
                      </a:lnTo>
                      <a:lnTo>
                        <a:pt x="1923" y="587"/>
                      </a:lnTo>
                      <a:lnTo>
                        <a:pt x="1923" y="587"/>
                      </a:lnTo>
                      <a:lnTo>
                        <a:pt x="1924" y="587"/>
                      </a:lnTo>
                      <a:lnTo>
                        <a:pt x="1925" y="587"/>
                      </a:lnTo>
                      <a:lnTo>
                        <a:pt x="1926" y="587"/>
                      </a:lnTo>
                      <a:lnTo>
                        <a:pt x="1927" y="587"/>
                      </a:lnTo>
                      <a:lnTo>
                        <a:pt x="1928" y="587"/>
                      </a:lnTo>
                      <a:lnTo>
                        <a:pt x="1928" y="587"/>
                      </a:lnTo>
                      <a:lnTo>
                        <a:pt x="1929" y="587"/>
                      </a:lnTo>
                      <a:lnTo>
                        <a:pt x="1930" y="587"/>
                      </a:lnTo>
                      <a:lnTo>
                        <a:pt x="1931" y="587"/>
                      </a:lnTo>
                      <a:lnTo>
                        <a:pt x="1932" y="587"/>
                      </a:lnTo>
                      <a:lnTo>
                        <a:pt x="1932" y="587"/>
                      </a:lnTo>
                      <a:lnTo>
                        <a:pt x="1933" y="587"/>
                      </a:lnTo>
                      <a:lnTo>
                        <a:pt x="1934" y="587"/>
                      </a:lnTo>
                      <a:lnTo>
                        <a:pt x="1935" y="587"/>
                      </a:lnTo>
                      <a:lnTo>
                        <a:pt x="1935" y="587"/>
                      </a:lnTo>
                      <a:lnTo>
                        <a:pt x="1936" y="587"/>
                      </a:lnTo>
                      <a:lnTo>
                        <a:pt x="1937" y="587"/>
                      </a:lnTo>
                      <a:lnTo>
                        <a:pt x="1938" y="587"/>
                      </a:lnTo>
                      <a:lnTo>
                        <a:pt x="1939" y="587"/>
                      </a:lnTo>
                      <a:lnTo>
                        <a:pt x="1939" y="587"/>
                      </a:lnTo>
                      <a:lnTo>
                        <a:pt x="1940" y="587"/>
                      </a:lnTo>
                      <a:lnTo>
                        <a:pt x="1941" y="587"/>
                      </a:lnTo>
                      <a:lnTo>
                        <a:pt x="1942" y="587"/>
                      </a:lnTo>
                      <a:lnTo>
                        <a:pt x="1943" y="587"/>
                      </a:lnTo>
                      <a:lnTo>
                        <a:pt x="1943" y="587"/>
                      </a:lnTo>
                      <a:lnTo>
                        <a:pt x="1944" y="587"/>
                      </a:lnTo>
                      <a:lnTo>
                        <a:pt x="1945" y="587"/>
                      </a:lnTo>
                      <a:lnTo>
                        <a:pt x="1946" y="587"/>
                      </a:lnTo>
                      <a:lnTo>
                        <a:pt x="1947" y="587"/>
                      </a:lnTo>
                      <a:lnTo>
                        <a:pt x="1947" y="587"/>
                      </a:lnTo>
                      <a:lnTo>
                        <a:pt x="1948" y="469"/>
                      </a:lnTo>
                      <a:lnTo>
                        <a:pt x="1949" y="469"/>
                      </a:lnTo>
                      <a:lnTo>
                        <a:pt x="1950" y="469"/>
                      </a:lnTo>
                      <a:lnTo>
                        <a:pt x="1951" y="469"/>
                      </a:lnTo>
                      <a:lnTo>
                        <a:pt x="1951" y="469"/>
                      </a:lnTo>
                      <a:lnTo>
                        <a:pt x="1952" y="469"/>
                      </a:lnTo>
                      <a:lnTo>
                        <a:pt x="1953" y="469"/>
                      </a:lnTo>
                      <a:lnTo>
                        <a:pt x="1954" y="469"/>
                      </a:lnTo>
                      <a:lnTo>
                        <a:pt x="1955" y="469"/>
                      </a:lnTo>
                      <a:lnTo>
                        <a:pt x="1956" y="469"/>
                      </a:lnTo>
                      <a:lnTo>
                        <a:pt x="1956" y="469"/>
                      </a:lnTo>
                      <a:lnTo>
                        <a:pt x="1957" y="469"/>
                      </a:lnTo>
                      <a:lnTo>
                        <a:pt x="1958" y="469"/>
                      </a:lnTo>
                      <a:lnTo>
                        <a:pt x="1959" y="469"/>
                      </a:lnTo>
                      <a:lnTo>
                        <a:pt x="1960" y="469"/>
                      </a:lnTo>
                      <a:lnTo>
                        <a:pt x="1961" y="469"/>
                      </a:lnTo>
                      <a:lnTo>
                        <a:pt x="1961" y="469"/>
                      </a:lnTo>
                      <a:lnTo>
                        <a:pt x="1962" y="469"/>
                      </a:lnTo>
                      <a:lnTo>
                        <a:pt x="1963" y="469"/>
                      </a:lnTo>
                      <a:lnTo>
                        <a:pt x="1964" y="469"/>
                      </a:lnTo>
                      <a:lnTo>
                        <a:pt x="1965" y="469"/>
                      </a:lnTo>
                      <a:lnTo>
                        <a:pt x="1966" y="469"/>
                      </a:lnTo>
                      <a:lnTo>
                        <a:pt x="1966" y="469"/>
                      </a:lnTo>
                      <a:lnTo>
                        <a:pt x="1967" y="469"/>
                      </a:lnTo>
                      <a:lnTo>
                        <a:pt x="1968" y="469"/>
                      </a:lnTo>
                      <a:lnTo>
                        <a:pt x="1969" y="469"/>
                      </a:lnTo>
                      <a:lnTo>
                        <a:pt x="1970" y="469"/>
                      </a:lnTo>
                      <a:lnTo>
                        <a:pt x="1971" y="469"/>
                      </a:lnTo>
                      <a:lnTo>
                        <a:pt x="1971" y="469"/>
                      </a:lnTo>
                      <a:lnTo>
                        <a:pt x="1972" y="469"/>
                      </a:lnTo>
                      <a:lnTo>
                        <a:pt x="1973" y="469"/>
                      </a:lnTo>
                      <a:lnTo>
                        <a:pt x="1974" y="469"/>
                      </a:lnTo>
                      <a:lnTo>
                        <a:pt x="1975" y="469"/>
                      </a:lnTo>
                      <a:lnTo>
                        <a:pt x="1975" y="469"/>
                      </a:lnTo>
                      <a:lnTo>
                        <a:pt x="1976" y="469"/>
                      </a:lnTo>
                      <a:lnTo>
                        <a:pt x="1977" y="469"/>
                      </a:lnTo>
                      <a:lnTo>
                        <a:pt x="1978" y="469"/>
                      </a:lnTo>
                      <a:lnTo>
                        <a:pt x="1979" y="469"/>
                      </a:lnTo>
                      <a:lnTo>
                        <a:pt x="1979" y="469"/>
                      </a:lnTo>
                      <a:lnTo>
                        <a:pt x="1980" y="469"/>
                      </a:lnTo>
                      <a:lnTo>
                        <a:pt x="1981" y="331"/>
                      </a:lnTo>
                      <a:lnTo>
                        <a:pt x="1982" y="331"/>
                      </a:lnTo>
                      <a:lnTo>
                        <a:pt x="1983" y="331"/>
                      </a:lnTo>
                      <a:lnTo>
                        <a:pt x="1983" y="331"/>
                      </a:lnTo>
                      <a:lnTo>
                        <a:pt x="1984" y="331"/>
                      </a:lnTo>
                      <a:lnTo>
                        <a:pt x="1985" y="331"/>
                      </a:lnTo>
                      <a:lnTo>
                        <a:pt x="1986" y="331"/>
                      </a:lnTo>
                      <a:lnTo>
                        <a:pt x="1987" y="331"/>
                      </a:lnTo>
                      <a:lnTo>
                        <a:pt x="1987" y="331"/>
                      </a:lnTo>
                      <a:lnTo>
                        <a:pt x="1988" y="331"/>
                      </a:lnTo>
                      <a:lnTo>
                        <a:pt x="1989" y="331"/>
                      </a:lnTo>
                      <a:lnTo>
                        <a:pt x="1990" y="331"/>
                      </a:lnTo>
                      <a:lnTo>
                        <a:pt x="1991" y="331"/>
                      </a:lnTo>
                      <a:lnTo>
                        <a:pt x="1991" y="331"/>
                      </a:lnTo>
                      <a:lnTo>
                        <a:pt x="1992" y="331"/>
                      </a:lnTo>
                      <a:lnTo>
                        <a:pt x="1993" y="331"/>
                      </a:lnTo>
                      <a:lnTo>
                        <a:pt x="1994" y="331"/>
                      </a:lnTo>
                      <a:lnTo>
                        <a:pt x="1995" y="331"/>
                      </a:lnTo>
                      <a:lnTo>
                        <a:pt x="1995" y="331"/>
                      </a:lnTo>
                      <a:lnTo>
                        <a:pt x="1996" y="331"/>
                      </a:lnTo>
                      <a:lnTo>
                        <a:pt x="1997" y="331"/>
                      </a:lnTo>
                      <a:lnTo>
                        <a:pt x="1998" y="331"/>
                      </a:lnTo>
                      <a:lnTo>
                        <a:pt x="1999" y="331"/>
                      </a:lnTo>
                      <a:lnTo>
                        <a:pt x="1999" y="331"/>
                      </a:lnTo>
                      <a:lnTo>
                        <a:pt x="2000" y="331"/>
                      </a:lnTo>
                      <a:lnTo>
                        <a:pt x="2001" y="331"/>
                      </a:lnTo>
                      <a:lnTo>
                        <a:pt x="2002" y="331"/>
                      </a:lnTo>
                      <a:lnTo>
                        <a:pt x="2003" y="331"/>
                      </a:lnTo>
                      <a:lnTo>
                        <a:pt x="2004" y="331"/>
                      </a:lnTo>
                      <a:lnTo>
                        <a:pt x="2004" y="331"/>
                      </a:lnTo>
                      <a:lnTo>
                        <a:pt x="2005" y="331"/>
                      </a:lnTo>
                      <a:lnTo>
                        <a:pt x="2006" y="331"/>
                      </a:lnTo>
                      <a:lnTo>
                        <a:pt x="2007" y="331"/>
                      </a:lnTo>
                      <a:lnTo>
                        <a:pt x="2008" y="331"/>
                      </a:lnTo>
                      <a:lnTo>
                        <a:pt x="2008" y="331"/>
                      </a:lnTo>
                      <a:lnTo>
                        <a:pt x="2009" y="331"/>
                      </a:lnTo>
                      <a:lnTo>
                        <a:pt x="2010" y="331"/>
                      </a:lnTo>
                      <a:lnTo>
                        <a:pt x="2011" y="331"/>
                      </a:lnTo>
                      <a:lnTo>
                        <a:pt x="2012" y="331"/>
                      </a:lnTo>
                      <a:lnTo>
                        <a:pt x="2013" y="331"/>
                      </a:lnTo>
                      <a:lnTo>
                        <a:pt x="2013" y="221"/>
                      </a:lnTo>
                      <a:lnTo>
                        <a:pt x="2014" y="221"/>
                      </a:lnTo>
                      <a:lnTo>
                        <a:pt x="2015" y="221"/>
                      </a:lnTo>
                      <a:lnTo>
                        <a:pt x="2016" y="221"/>
                      </a:lnTo>
                      <a:lnTo>
                        <a:pt x="2017" y="221"/>
                      </a:lnTo>
                      <a:lnTo>
                        <a:pt x="2018" y="221"/>
                      </a:lnTo>
                      <a:lnTo>
                        <a:pt x="2018" y="221"/>
                      </a:lnTo>
                      <a:lnTo>
                        <a:pt x="2019" y="221"/>
                      </a:lnTo>
                      <a:lnTo>
                        <a:pt x="2020" y="221"/>
                      </a:lnTo>
                      <a:lnTo>
                        <a:pt x="2021" y="221"/>
                      </a:lnTo>
                      <a:lnTo>
                        <a:pt x="2022" y="221"/>
                      </a:lnTo>
                      <a:lnTo>
                        <a:pt x="2022" y="221"/>
                      </a:lnTo>
                      <a:lnTo>
                        <a:pt x="2023" y="221"/>
                      </a:lnTo>
                      <a:lnTo>
                        <a:pt x="2024" y="221"/>
                      </a:lnTo>
                      <a:lnTo>
                        <a:pt x="2025" y="221"/>
                      </a:lnTo>
                      <a:lnTo>
                        <a:pt x="2026" y="221"/>
                      </a:lnTo>
                      <a:lnTo>
                        <a:pt x="2026" y="221"/>
                      </a:lnTo>
                      <a:lnTo>
                        <a:pt x="2027" y="221"/>
                      </a:lnTo>
                      <a:lnTo>
                        <a:pt x="2028" y="221"/>
                      </a:lnTo>
                      <a:lnTo>
                        <a:pt x="2029" y="221"/>
                      </a:lnTo>
                      <a:lnTo>
                        <a:pt x="2030" y="221"/>
                      </a:lnTo>
                      <a:lnTo>
                        <a:pt x="2030" y="221"/>
                      </a:lnTo>
                      <a:lnTo>
                        <a:pt x="2031" y="221"/>
                      </a:lnTo>
                      <a:lnTo>
                        <a:pt x="2032" y="221"/>
                      </a:lnTo>
                      <a:lnTo>
                        <a:pt x="2033" y="221"/>
                      </a:lnTo>
                      <a:lnTo>
                        <a:pt x="2034" y="221"/>
                      </a:lnTo>
                      <a:lnTo>
                        <a:pt x="2034" y="221"/>
                      </a:lnTo>
                      <a:lnTo>
                        <a:pt x="2035" y="221"/>
                      </a:lnTo>
                      <a:lnTo>
                        <a:pt x="2036" y="221"/>
                      </a:lnTo>
                      <a:lnTo>
                        <a:pt x="2037" y="221"/>
                      </a:lnTo>
                      <a:lnTo>
                        <a:pt x="2038" y="221"/>
                      </a:lnTo>
                      <a:lnTo>
                        <a:pt x="2038" y="221"/>
                      </a:lnTo>
                      <a:lnTo>
                        <a:pt x="2039" y="221"/>
                      </a:lnTo>
                      <a:lnTo>
                        <a:pt x="2040" y="221"/>
                      </a:lnTo>
                      <a:lnTo>
                        <a:pt x="2041" y="221"/>
                      </a:lnTo>
                      <a:lnTo>
                        <a:pt x="2042" y="221"/>
                      </a:lnTo>
                      <a:lnTo>
                        <a:pt x="2042" y="221"/>
                      </a:lnTo>
                      <a:lnTo>
                        <a:pt x="2043" y="221"/>
                      </a:lnTo>
                      <a:lnTo>
                        <a:pt x="2044" y="221"/>
                      </a:lnTo>
                      <a:lnTo>
                        <a:pt x="2045" y="221"/>
                      </a:lnTo>
                      <a:lnTo>
                        <a:pt x="2046" y="111"/>
                      </a:lnTo>
                      <a:lnTo>
                        <a:pt x="2046" y="111"/>
                      </a:lnTo>
                      <a:lnTo>
                        <a:pt x="2047" y="111"/>
                      </a:lnTo>
                      <a:lnTo>
                        <a:pt x="2048" y="111"/>
                      </a:lnTo>
                      <a:lnTo>
                        <a:pt x="2049" y="111"/>
                      </a:lnTo>
                      <a:lnTo>
                        <a:pt x="2050" y="111"/>
                      </a:lnTo>
                      <a:lnTo>
                        <a:pt x="2051" y="111"/>
                      </a:lnTo>
                      <a:lnTo>
                        <a:pt x="2051" y="111"/>
                      </a:lnTo>
                      <a:lnTo>
                        <a:pt x="2052" y="111"/>
                      </a:lnTo>
                      <a:lnTo>
                        <a:pt x="2053" y="111"/>
                      </a:lnTo>
                      <a:lnTo>
                        <a:pt x="2054" y="111"/>
                      </a:lnTo>
                      <a:lnTo>
                        <a:pt x="2055" y="111"/>
                      </a:lnTo>
                      <a:lnTo>
                        <a:pt x="2056" y="111"/>
                      </a:lnTo>
                      <a:lnTo>
                        <a:pt x="2056" y="111"/>
                      </a:lnTo>
                      <a:lnTo>
                        <a:pt x="2057" y="111"/>
                      </a:lnTo>
                      <a:lnTo>
                        <a:pt x="2058" y="111"/>
                      </a:lnTo>
                      <a:lnTo>
                        <a:pt x="2059" y="111"/>
                      </a:lnTo>
                      <a:lnTo>
                        <a:pt x="2060" y="111"/>
                      </a:lnTo>
                      <a:lnTo>
                        <a:pt x="2061" y="111"/>
                      </a:lnTo>
                      <a:lnTo>
                        <a:pt x="2061" y="111"/>
                      </a:lnTo>
                      <a:lnTo>
                        <a:pt x="2062" y="111"/>
                      </a:lnTo>
                      <a:lnTo>
                        <a:pt x="2063" y="111"/>
                      </a:lnTo>
                      <a:lnTo>
                        <a:pt x="2064" y="111"/>
                      </a:lnTo>
                      <a:lnTo>
                        <a:pt x="2065" y="111"/>
                      </a:lnTo>
                      <a:lnTo>
                        <a:pt x="2065" y="111"/>
                      </a:lnTo>
                      <a:lnTo>
                        <a:pt x="2066" y="111"/>
                      </a:lnTo>
                      <a:lnTo>
                        <a:pt x="2067" y="111"/>
                      </a:lnTo>
                      <a:lnTo>
                        <a:pt x="2068" y="111"/>
                      </a:lnTo>
                      <a:lnTo>
                        <a:pt x="2069" y="111"/>
                      </a:lnTo>
                      <a:lnTo>
                        <a:pt x="2069" y="111"/>
                      </a:lnTo>
                      <a:lnTo>
                        <a:pt x="2070" y="111"/>
                      </a:lnTo>
                      <a:lnTo>
                        <a:pt x="2071" y="111"/>
                      </a:lnTo>
                      <a:lnTo>
                        <a:pt x="2072" y="111"/>
                      </a:lnTo>
                      <a:lnTo>
                        <a:pt x="2073" y="111"/>
                      </a:lnTo>
                      <a:lnTo>
                        <a:pt x="2073" y="111"/>
                      </a:lnTo>
                      <a:lnTo>
                        <a:pt x="2074" y="111"/>
                      </a:lnTo>
                      <a:lnTo>
                        <a:pt x="2075" y="111"/>
                      </a:lnTo>
                      <a:lnTo>
                        <a:pt x="2076" y="111"/>
                      </a:lnTo>
                      <a:lnTo>
                        <a:pt x="2077" y="111"/>
                      </a:lnTo>
                      <a:lnTo>
                        <a:pt x="2077" y="111"/>
                      </a:lnTo>
                      <a:lnTo>
                        <a:pt x="2078" y="105"/>
                      </a:lnTo>
                      <a:lnTo>
                        <a:pt x="2079" y="105"/>
                      </a:lnTo>
                      <a:lnTo>
                        <a:pt x="2080" y="105"/>
                      </a:lnTo>
                      <a:lnTo>
                        <a:pt x="2081" y="105"/>
                      </a:lnTo>
                      <a:lnTo>
                        <a:pt x="2081" y="105"/>
                      </a:lnTo>
                      <a:lnTo>
                        <a:pt x="2082" y="105"/>
                      </a:lnTo>
                      <a:lnTo>
                        <a:pt x="2083" y="105"/>
                      </a:lnTo>
                      <a:lnTo>
                        <a:pt x="2084" y="105"/>
                      </a:lnTo>
                      <a:lnTo>
                        <a:pt x="2085" y="105"/>
                      </a:lnTo>
                      <a:lnTo>
                        <a:pt x="2085" y="105"/>
                      </a:lnTo>
                      <a:lnTo>
                        <a:pt x="2086" y="105"/>
                      </a:lnTo>
                      <a:lnTo>
                        <a:pt x="2087" y="105"/>
                      </a:lnTo>
                      <a:lnTo>
                        <a:pt x="2088" y="105"/>
                      </a:lnTo>
                      <a:lnTo>
                        <a:pt x="2089" y="105"/>
                      </a:lnTo>
                      <a:lnTo>
                        <a:pt x="2089" y="105"/>
                      </a:lnTo>
                      <a:lnTo>
                        <a:pt x="2090" y="105"/>
                      </a:lnTo>
                      <a:lnTo>
                        <a:pt x="2091" y="105"/>
                      </a:lnTo>
                      <a:lnTo>
                        <a:pt x="2092" y="105"/>
                      </a:lnTo>
                      <a:lnTo>
                        <a:pt x="2093" y="105"/>
                      </a:lnTo>
                      <a:lnTo>
                        <a:pt x="2094" y="105"/>
                      </a:lnTo>
                      <a:lnTo>
                        <a:pt x="2094" y="105"/>
                      </a:lnTo>
                      <a:lnTo>
                        <a:pt x="2095" y="105"/>
                      </a:lnTo>
                      <a:lnTo>
                        <a:pt x="2096" y="105"/>
                      </a:lnTo>
                      <a:lnTo>
                        <a:pt x="2097" y="105"/>
                      </a:lnTo>
                      <a:lnTo>
                        <a:pt x="2098" y="105"/>
                      </a:lnTo>
                      <a:lnTo>
                        <a:pt x="2099" y="105"/>
                      </a:lnTo>
                      <a:lnTo>
                        <a:pt x="2099" y="105"/>
                      </a:lnTo>
                      <a:lnTo>
                        <a:pt x="2100" y="105"/>
                      </a:lnTo>
                      <a:lnTo>
                        <a:pt x="2101" y="105"/>
                      </a:lnTo>
                      <a:lnTo>
                        <a:pt x="2102" y="105"/>
                      </a:lnTo>
                      <a:lnTo>
                        <a:pt x="2103" y="105"/>
                      </a:lnTo>
                      <a:lnTo>
                        <a:pt x="2103" y="105"/>
                      </a:lnTo>
                      <a:lnTo>
                        <a:pt x="2104" y="105"/>
                      </a:lnTo>
                      <a:lnTo>
                        <a:pt x="2105" y="105"/>
                      </a:lnTo>
                      <a:lnTo>
                        <a:pt x="2106" y="105"/>
                      </a:lnTo>
                      <a:lnTo>
                        <a:pt x="2107" y="105"/>
                      </a:lnTo>
                      <a:lnTo>
                        <a:pt x="2108" y="105"/>
                      </a:lnTo>
                      <a:lnTo>
                        <a:pt x="2108" y="105"/>
                      </a:lnTo>
                      <a:lnTo>
                        <a:pt x="2109" y="105"/>
                      </a:lnTo>
                      <a:lnTo>
                        <a:pt x="2110" y="105"/>
                      </a:lnTo>
                      <a:lnTo>
                        <a:pt x="2111" y="177"/>
                      </a:lnTo>
                      <a:lnTo>
                        <a:pt x="2112" y="177"/>
                      </a:lnTo>
                      <a:lnTo>
                        <a:pt x="2113" y="177"/>
                      </a:lnTo>
                      <a:lnTo>
                        <a:pt x="2113" y="177"/>
                      </a:lnTo>
                      <a:lnTo>
                        <a:pt x="2114" y="177"/>
                      </a:lnTo>
                      <a:lnTo>
                        <a:pt x="2115" y="177"/>
                      </a:lnTo>
                      <a:lnTo>
                        <a:pt x="2116" y="177"/>
                      </a:lnTo>
                      <a:lnTo>
                        <a:pt x="2117" y="177"/>
                      </a:lnTo>
                      <a:lnTo>
                        <a:pt x="2117" y="177"/>
                      </a:lnTo>
                      <a:lnTo>
                        <a:pt x="2118" y="177"/>
                      </a:lnTo>
                      <a:lnTo>
                        <a:pt x="2119" y="177"/>
                      </a:lnTo>
                      <a:lnTo>
                        <a:pt x="2120" y="177"/>
                      </a:lnTo>
                      <a:lnTo>
                        <a:pt x="2120" y="177"/>
                      </a:lnTo>
                      <a:lnTo>
                        <a:pt x="2121" y="177"/>
                      </a:lnTo>
                      <a:lnTo>
                        <a:pt x="2122" y="177"/>
                      </a:lnTo>
                      <a:lnTo>
                        <a:pt x="2123" y="177"/>
                      </a:lnTo>
                      <a:lnTo>
                        <a:pt x="2124" y="177"/>
                      </a:lnTo>
                      <a:lnTo>
                        <a:pt x="2124" y="177"/>
                      </a:lnTo>
                      <a:lnTo>
                        <a:pt x="2125" y="177"/>
                      </a:lnTo>
                      <a:lnTo>
                        <a:pt x="2126" y="177"/>
                      </a:lnTo>
                      <a:lnTo>
                        <a:pt x="2127" y="177"/>
                      </a:lnTo>
                      <a:lnTo>
                        <a:pt x="2128" y="177"/>
                      </a:lnTo>
                      <a:lnTo>
                        <a:pt x="2128" y="177"/>
                      </a:lnTo>
                      <a:lnTo>
                        <a:pt x="2129" y="177"/>
                      </a:lnTo>
                      <a:lnTo>
                        <a:pt x="2130" y="177"/>
                      </a:lnTo>
                      <a:lnTo>
                        <a:pt x="2131" y="177"/>
                      </a:lnTo>
                      <a:lnTo>
                        <a:pt x="2132" y="177"/>
                      </a:lnTo>
                      <a:lnTo>
                        <a:pt x="2132" y="177"/>
                      </a:lnTo>
                      <a:lnTo>
                        <a:pt x="2133" y="177"/>
                      </a:lnTo>
                      <a:lnTo>
                        <a:pt x="2134" y="177"/>
                      </a:lnTo>
                      <a:lnTo>
                        <a:pt x="2135" y="177"/>
                      </a:lnTo>
                      <a:lnTo>
                        <a:pt x="2136" y="177"/>
                      </a:lnTo>
                      <a:lnTo>
                        <a:pt x="2136" y="177"/>
                      </a:lnTo>
                      <a:lnTo>
                        <a:pt x="2137" y="177"/>
                      </a:lnTo>
                      <a:lnTo>
                        <a:pt x="2138" y="177"/>
                      </a:lnTo>
                      <a:lnTo>
                        <a:pt x="2139" y="177"/>
                      </a:lnTo>
                      <a:lnTo>
                        <a:pt x="2140" y="177"/>
                      </a:lnTo>
                      <a:lnTo>
                        <a:pt x="2141" y="177"/>
                      </a:lnTo>
                      <a:lnTo>
                        <a:pt x="2141" y="177"/>
                      </a:lnTo>
                      <a:lnTo>
                        <a:pt x="2142" y="177"/>
                      </a:lnTo>
                      <a:lnTo>
                        <a:pt x="2143" y="206"/>
                      </a:lnTo>
                      <a:lnTo>
                        <a:pt x="2144" y="206"/>
                      </a:lnTo>
                      <a:lnTo>
                        <a:pt x="2145" y="206"/>
                      </a:lnTo>
                      <a:lnTo>
                        <a:pt x="2146" y="206"/>
                      </a:lnTo>
                      <a:lnTo>
                        <a:pt x="2146" y="206"/>
                      </a:lnTo>
                      <a:lnTo>
                        <a:pt x="2147" y="206"/>
                      </a:lnTo>
                      <a:lnTo>
                        <a:pt x="2148" y="206"/>
                      </a:lnTo>
                      <a:lnTo>
                        <a:pt x="2149" y="206"/>
                      </a:lnTo>
                      <a:lnTo>
                        <a:pt x="2150" y="206"/>
                      </a:lnTo>
                      <a:lnTo>
                        <a:pt x="2151" y="206"/>
                      </a:lnTo>
                      <a:lnTo>
                        <a:pt x="2151" y="206"/>
                      </a:lnTo>
                      <a:lnTo>
                        <a:pt x="2152" y="206"/>
                      </a:lnTo>
                      <a:lnTo>
                        <a:pt x="2153" y="206"/>
                      </a:lnTo>
                      <a:lnTo>
                        <a:pt x="2154" y="206"/>
                      </a:lnTo>
                      <a:lnTo>
                        <a:pt x="2155" y="206"/>
                      </a:lnTo>
                      <a:lnTo>
                        <a:pt x="2156" y="206"/>
                      </a:lnTo>
                      <a:lnTo>
                        <a:pt x="2156" y="206"/>
                      </a:lnTo>
                      <a:lnTo>
                        <a:pt x="2157" y="206"/>
                      </a:lnTo>
                      <a:lnTo>
                        <a:pt x="2158" y="206"/>
                      </a:lnTo>
                      <a:lnTo>
                        <a:pt x="2159" y="206"/>
                      </a:lnTo>
                      <a:lnTo>
                        <a:pt x="2160" y="206"/>
                      </a:lnTo>
                      <a:lnTo>
                        <a:pt x="2160" y="206"/>
                      </a:lnTo>
                      <a:lnTo>
                        <a:pt x="2161" y="206"/>
                      </a:lnTo>
                      <a:lnTo>
                        <a:pt x="2162" y="206"/>
                      </a:lnTo>
                      <a:lnTo>
                        <a:pt x="2163" y="206"/>
                      </a:lnTo>
                      <a:lnTo>
                        <a:pt x="2164" y="206"/>
                      </a:lnTo>
                      <a:lnTo>
                        <a:pt x="2164" y="206"/>
                      </a:lnTo>
                      <a:lnTo>
                        <a:pt x="2165" y="206"/>
                      </a:lnTo>
                      <a:lnTo>
                        <a:pt x="2166" y="206"/>
                      </a:lnTo>
                      <a:lnTo>
                        <a:pt x="2167" y="206"/>
                      </a:lnTo>
                      <a:lnTo>
                        <a:pt x="2168" y="206"/>
                      </a:lnTo>
                      <a:lnTo>
                        <a:pt x="2168" y="206"/>
                      </a:lnTo>
                      <a:lnTo>
                        <a:pt x="2169" y="206"/>
                      </a:lnTo>
                      <a:lnTo>
                        <a:pt x="2170" y="206"/>
                      </a:lnTo>
                      <a:lnTo>
                        <a:pt x="2171" y="206"/>
                      </a:lnTo>
                      <a:lnTo>
                        <a:pt x="2172" y="206"/>
                      </a:lnTo>
                      <a:lnTo>
                        <a:pt x="2172" y="206"/>
                      </a:lnTo>
                      <a:lnTo>
                        <a:pt x="2173" y="206"/>
                      </a:lnTo>
                      <a:lnTo>
                        <a:pt x="2174" y="206"/>
                      </a:lnTo>
                      <a:lnTo>
                        <a:pt x="2175" y="206"/>
                      </a:lnTo>
                      <a:lnTo>
                        <a:pt x="2176" y="254"/>
                      </a:lnTo>
                      <a:lnTo>
                        <a:pt x="2176" y="254"/>
                      </a:lnTo>
                      <a:lnTo>
                        <a:pt x="2177" y="254"/>
                      </a:lnTo>
                      <a:lnTo>
                        <a:pt x="2178" y="254"/>
                      </a:lnTo>
                      <a:lnTo>
                        <a:pt x="2179" y="254"/>
                      </a:lnTo>
                      <a:lnTo>
                        <a:pt x="2179" y="254"/>
                      </a:lnTo>
                      <a:lnTo>
                        <a:pt x="2180" y="254"/>
                      </a:lnTo>
                      <a:lnTo>
                        <a:pt x="2181" y="254"/>
                      </a:lnTo>
                      <a:lnTo>
                        <a:pt x="2182" y="254"/>
                      </a:lnTo>
                      <a:lnTo>
                        <a:pt x="2183" y="254"/>
                      </a:lnTo>
                      <a:lnTo>
                        <a:pt x="2184" y="254"/>
                      </a:lnTo>
                      <a:lnTo>
                        <a:pt x="2184" y="254"/>
                      </a:lnTo>
                      <a:lnTo>
                        <a:pt x="2185" y="254"/>
                      </a:lnTo>
                      <a:lnTo>
                        <a:pt x="2186" y="254"/>
                      </a:lnTo>
                      <a:lnTo>
                        <a:pt x="2187" y="254"/>
                      </a:lnTo>
                      <a:lnTo>
                        <a:pt x="2188" y="254"/>
                      </a:lnTo>
                      <a:lnTo>
                        <a:pt x="2189" y="254"/>
                      </a:lnTo>
                      <a:lnTo>
                        <a:pt x="2189" y="254"/>
                      </a:lnTo>
                      <a:lnTo>
                        <a:pt x="2190" y="254"/>
                      </a:lnTo>
                      <a:lnTo>
                        <a:pt x="2191" y="254"/>
                      </a:lnTo>
                      <a:lnTo>
                        <a:pt x="2192" y="254"/>
                      </a:lnTo>
                      <a:lnTo>
                        <a:pt x="2193" y="254"/>
                      </a:lnTo>
                      <a:lnTo>
                        <a:pt x="2194" y="254"/>
                      </a:lnTo>
                      <a:lnTo>
                        <a:pt x="2194" y="254"/>
                      </a:lnTo>
                      <a:lnTo>
                        <a:pt x="2195" y="254"/>
                      </a:lnTo>
                      <a:lnTo>
                        <a:pt x="2196" y="254"/>
                      </a:lnTo>
                      <a:lnTo>
                        <a:pt x="2197" y="254"/>
                      </a:lnTo>
                      <a:lnTo>
                        <a:pt x="2198" y="254"/>
                      </a:lnTo>
                      <a:lnTo>
                        <a:pt x="2198" y="254"/>
                      </a:lnTo>
                      <a:lnTo>
                        <a:pt x="2199" y="254"/>
                      </a:lnTo>
                      <a:lnTo>
                        <a:pt x="2200" y="254"/>
                      </a:lnTo>
                      <a:lnTo>
                        <a:pt x="2201" y="254"/>
                      </a:lnTo>
                      <a:lnTo>
                        <a:pt x="2202" y="254"/>
                      </a:lnTo>
                      <a:lnTo>
                        <a:pt x="2203" y="254"/>
                      </a:lnTo>
                      <a:lnTo>
                        <a:pt x="2203" y="254"/>
                      </a:lnTo>
                      <a:lnTo>
                        <a:pt x="2204" y="254"/>
                      </a:lnTo>
                      <a:lnTo>
                        <a:pt x="2205" y="254"/>
                      </a:lnTo>
                      <a:lnTo>
                        <a:pt x="2206" y="254"/>
                      </a:lnTo>
                      <a:lnTo>
                        <a:pt x="2207" y="254"/>
                      </a:lnTo>
                      <a:lnTo>
                        <a:pt x="2207" y="254"/>
                      </a:lnTo>
                      <a:lnTo>
                        <a:pt x="2208" y="363"/>
                      </a:lnTo>
                      <a:lnTo>
                        <a:pt x="2209" y="363"/>
                      </a:lnTo>
                      <a:lnTo>
                        <a:pt x="2210" y="363"/>
                      </a:lnTo>
                      <a:lnTo>
                        <a:pt x="2211" y="363"/>
                      </a:lnTo>
                      <a:lnTo>
                        <a:pt x="2211" y="363"/>
                      </a:lnTo>
                      <a:lnTo>
                        <a:pt x="2212" y="363"/>
                      </a:lnTo>
                      <a:lnTo>
                        <a:pt x="2213" y="363"/>
                      </a:lnTo>
                      <a:lnTo>
                        <a:pt x="2214" y="363"/>
                      </a:lnTo>
                      <a:lnTo>
                        <a:pt x="2215" y="363"/>
                      </a:lnTo>
                      <a:lnTo>
                        <a:pt x="2215" y="363"/>
                      </a:lnTo>
                      <a:lnTo>
                        <a:pt x="2216" y="363"/>
                      </a:lnTo>
                      <a:lnTo>
                        <a:pt x="2217" y="363"/>
                      </a:lnTo>
                      <a:lnTo>
                        <a:pt x="2218" y="363"/>
                      </a:lnTo>
                      <a:lnTo>
                        <a:pt x="2219" y="363"/>
                      </a:lnTo>
                      <a:lnTo>
                        <a:pt x="2219" y="363"/>
                      </a:lnTo>
                      <a:lnTo>
                        <a:pt x="2220" y="363"/>
                      </a:lnTo>
                      <a:lnTo>
                        <a:pt x="2221" y="363"/>
                      </a:lnTo>
                      <a:lnTo>
                        <a:pt x="2222" y="363"/>
                      </a:lnTo>
                      <a:lnTo>
                        <a:pt x="2223" y="363"/>
                      </a:lnTo>
                      <a:lnTo>
                        <a:pt x="2223" y="363"/>
                      </a:lnTo>
                      <a:lnTo>
                        <a:pt x="2224" y="363"/>
                      </a:lnTo>
                      <a:lnTo>
                        <a:pt x="2225" y="363"/>
                      </a:lnTo>
                      <a:lnTo>
                        <a:pt x="2226" y="363"/>
                      </a:lnTo>
                      <a:lnTo>
                        <a:pt x="2227" y="363"/>
                      </a:lnTo>
                      <a:lnTo>
                        <a:pt x="2227" y="363"/>
                      </a:lnTo>
                      <a:lnTo>
                        <a:pt x="2228" y="363"/>
                      </a:lnTo>
                      <a:lnTo>
                        <a:pt x="2229" y="363"/>
                      </a:lnTo>
                      <a:lnTo>
                        <a:pt x="2230" y="363"/>
                      </a:lnTo>
                      <a:lnTo>
                        <a:pt x="2231" y="363"/>
                      </a:lnTo>
                      <a:lnTo>
                        <a:pt x="2231" y="363"/>
                      </a:lnTo>
                      <a:lnTo>
                        <a:pt x="2232" y="363"/>
                      </a:lnTo>
                      <a:lnTo>
                        <a:pt x="2233" y="363"/>
                      </a:lnTo>
                      <a:lnTo>
                        <a:pt x="2234" y="363"/>
                      </a:lnTo>
                      <a:lnTo>
                        <a:pt x="2235" y="363"/>
                      </a:lnTo>
                      <a:lnTo>
                        <a:pt x="2236" y="363"/>
                      </a:lnTo>
                      <a:lnTo>
                        <a:pt x="2236" y="363"/>
                      </a:lnTo>
                      <a:lnTo>
                        <a:pt x="2237" y="363"/>
                      </a:lnTo>
                      <a:lnTo>
                        <a:pt x="2238" y="363"/>
                      </a:lnTo>
                      <a:lnTo>
                        <a:pt x="2239" y="363"/>
                      </a:lnTo>
                      <a:lnTo>
                        <a:pt x="2240" y="363"/>
                      </a:lnTo>
                      <a:lnTo>
                        <a:pt x="2241" y="517"/>
                      </a:lnTo>
                      <a:lnTo>
                        <a:pt x="2241" y="517"/>
                      </a:lnTo>
                      <a:lnTo>
                        <a:pt x="2242" y="517"/>
                      </a:lnTo>
                      <a:lnTo>
                        <a:pt x="2243" y="517"/>
                      </a:lnTo>
                      <a:lnTo>
                        <a:pt x="2244" y="517"/>
                      </a:lnTo>
                      <a:lnTo>
                        <a:pt x="2245" y="517"/>
                      </a:lnTo>
                      <a:lnTo>
                        <a:pt x="2246" y="517"/>
                      </a:lnTo>
                      <a:lnTo>
                        <a:pt x="2246" y="517"/>
                      </a:lnTo>
                      <a:lnTo>
                        <a:pt x="2247" y="517"/>
                      </a:lnTo>
                      <a:lnTo>
                        <a:pt x="2248" y="517"/>
                      </a:lnTo>
                      <a:lnTo>
                        <a:pt x="2249" y="517"/>
                      </a:lnTo>
                      <a:lnTo>
                        <a:pt x="2250" y="517"/>
                      </a:lnTo>
                      <a:lnTo>
                        <a:pt x="2250" y="517"/>
                      </a:lnTo>
                      <a:lnTo>
                        <a:pt x="2251" y="517"/>
                      </a:lnTo>
                      <a:lnTo>
                        <a:pt x="2252" y="517"/>
                      </a:lnTo>
                      <a:lnTo>
                        <a:pt x="2253" y="517"/>
                      </a:lnTo>
                      <a:lnTo>
                        <a:pt x="2254" y="517"/>
                      </a:lnTo>
                      <a:lnTo>
                        <a:pt x="2254" y="517"/>
                      </a:lnTo>
                      <a:lnTo>
                        <a:pt x="2255" y="517"/>
                      </a:lnTo>
                      <a:lnTo>
                        <a:pt x="2256" y="517"/>
                      </a:lnTo>
                      <a:lnTo>
                        <a:pt x="2257" y="517"/>
                      </a:lnTo>
                      <a:lnTo>
                        <a:pt x="2258" y="517"/>
                      </a:lnTo>
                      <a:lnTo>
                        <a:pt x="2258" y="517"/>
                      </a:lnTo>
                      <a:lnTo>
                        <a:pt x="2259" y="517"/>
                      </a:lnTo>
                      <a:lnTo>
                        <a:pt x="2260" y="517"/>
                      </a:lnTo>
                      <a:lnTo>
                        <a:pt x="2261" y="517"/>
                      </a:lnTo>
                      <a:lnTo>
                        <a:pt x="2262" y="517"/>
                      </a:lnTo>
                      <a:lnTo>
                        <a:pt x="2262" y="517"/>
                      </a:lnTo>
                      <a:lnTo>
                        <a:pt x="2263" y="517"/>
                      </a:lnTo>
                      <a:lnTo>
                        <a:pt x="2264" y="517"/>
                      </a:lnTo>
                      <a:lnTo>
                        <a:pt x="2265" y="517"/>
                      </a:lnTo>
                      <a:lnTo>
                        <a:pt x="2266" y="517"/>
                      </a:lnTo>
                      <a:lnTo>
                        <a:pt x="2266" y="517"/>
                      </a:lnTo>
                      <a:lnTo>
                        <a:pt x="2267" y="517"/>
                      </a:lnTo>
                      <a:lnTo>
                        <a:pt x="2268" y="517"/>
                      </a:lnTo>
                      <a:lnTo>
                        <a:pt x="2269" y="517"/>
                      </a:lnTo>
                      <a:lnTo>
                        <a:pt x="2270" y="517"/>
                      </a:lnTo>
                      <a:lnTo>
                        <a:pt x="2270" y="517"/>
                      </a:lnTo>
                      <a:lnTo>
                        <a:pt x="2271" y="517"/>
                      </a:lnTo>
                      <a:lnTo>
                        <a:pt x="2272" y="517"/>
                      </a:lnTo>
                      <a:lnTo>
                        <a:pt x="2273" y="541"/>
                      </a:lnTo>
                      <a:lnTo>
                        <a:pt x="2274" y="541"/>
                      </a:lnTo>
                      <a:lnTo>
                        <a:pt x="2274" y="541"/>
                      </a:lnTo>
                      <a:lnTo>
                        <a:pt x="2275" y="541"/>
                      </a:lnTo>
                      <a:lnTo>
                        <a:pt x="2276" y="541"/>
                      </a:lnTo>
                      <a:lnTo>
                        <a:pt x="2277" y="541"/>
                      </a:lnTo>
                      <a:lnTo>
                        <a:pt x="2278" y="541"/>
                      </a:lnTo>
                      <a:lnTo>
                        <a:pt x="2279" y="541"/>
                      </a:lnTo>
                      <a:lnTo>
                        <a:pt x="2279" y="541"/>
                      </a:lnTo>
                      <a:lnTo>
                        <a:pt x="2280" y="541"/>
                      </a:lnTo>
                      <a:lnTo>
                        <a:pt x="2281" y="541"/>
                      </a:lnTo>
                      <a:lnTo>
                        <a:pt x="2282" y="541"/>
                      </a:lnTo>
                      <a:lnTo>
                        <a:pt x="2283" y="541"/>
                      </a:lnTo>
                      <a:lnTo>
                        <a:pt x="2284" y="541"/>
                      </a:lnTo>
                      <a:lnTo>
                        <a:pt x="2284" y="541"/>
                      </a:lnTo>
                      <a:lnTo>
                        <a:pt x="2285" y="541"/>
                      </a:lnTo>
                      <a:lnTo>
                        <a:pt x="2286" y="541"/>
                      </a:lnTo>
                      <a:lnTo>
                        <a:pt x="2287" y="541"/>
                      </a:lnTo>
                      <a:lnTo>
                        <a:pt x="2288" y="541"/>
                      </a:lnTo>
                      <a:lnTo>
                        <a:pt x="2289" y="541"/>
                      </a:lnTo>
                      <a:lnTo>
                        <a:pt x="2289" y="541"/>
                      </a:lnTo>
                      <a:lnTo>
                        <a:pt x="2290" y="541"/>
                      </a:lnTo>
                      <a:lnTo>
                        <a:pt x="2291" y="541"/>
                      </a:lnTo>
                      <a:lnTo>
                        <a:pt x="2292" y="541"/>
                      </a:lnTo>
                      <a:lnTo>
                        <a:pt x="2293" y="541"/>
                      </a:lnTo>
                      <a:lnTo>
                        <a:pt x="2293" y="541"/>
                      </a:lnTo>
                      <a:lnTo>
                        <a:pt x="2294" y="541"/>
                      </a:lnTo>
                      <a:lnTo>
                        <a:pt x="2295" y="541"/>
                      </a:lnTo>
                      <a:lnTo>
                        <a:pt x="2296" y="541"/>
                      </a:lnTo>
                      <a:lnTo>
                        <a:pt x="2297" y="541"/>
                      </a:lnTo>
                      <a:lnTo>
                        <a:pt x="2298" y="541"/>
                      </a:lnTo>
                      <a:lnTo>
                        <a:pt x="2298" y="541"/>
                      </a:lnTo>
                      <a:lnTo>
                        <a:pt x="2299" y="541"/>
                      </a:lnTo>
                      <a:lnTo>
                        <a:pt x="2300" y="541"/>
                      </a:lnTo>
                      <a:lnTo>
                        <a:pt x="2301" y="541"/>
                      </a:lnTo>
                      <a:lnTo>
                        <a:pt x="2302" y="541"/>
                      </a:lnTo>
                      <a:lnTo>
                        <a:pt x="2302" y="541"/>
                      </a:lnTo>
                      <a:lnTo>
                        <a:pt x="2303" y="541"/>
                      </a:lnTo>
                      <a:lnTo>
                        <a:pt x="2304" y="541"/>
                      </a:lnTo>
                      <a:lnTo>
                        <a:pt x="2305" y="541"/>
                      </a:lnTo>
                      <a:lnTo>
                        <a:pt x="2305" y="572"/>
                      </a:lnTo>
                      <a:lnTo>
                        <a:pt x="2306" y="572"/>
                      </a:lnTo>
                      <a:lnTo>
                        <a:pt x="2307" y="572"/>
                      </a:lnTo>
                      <a:lnTo>
                        <a:pt x="2308" y="572"/>
                      </a:lnTo>
                      <a:lnTo>
                        <a:pt x="2309" y="572"/>
                      </a:lnTo>
                      <a:lnTo>
                        <a:pt x="2309" y="572"/>
                      </a:lnTo>
                      <a:lnTo>
                        <a:pt x="2310" y="572"/>
                      </a:lnTo>
                      <a:lnTo>
                        <a:pt x="2311" y="572"/>
                      </a:lnTo>
                      <a:lnTo>
                        <a:pt x="2312" y="572"/>
                      </a:lnTo>
                      <a:lnTo>
                        <a:pt x="2313" y="572"/>
                      </a:lnTo>
                      <a:lnTo>
                        <a:pt x="2313" y="572"/>
                      </a:lnTo>
                      <a:lnTo>
                        <a:pt x="2314" y="572"/>
                      </a:lnTo>
                      <a:lnTo>
                        <a:pt x="2315" y="572"/>
                      </a:lnTo>
                      <a:lnTo>
                        <a:pt x="2316" y="572"/>
                      </a:lnTo>
                      <a:lnTo>
                        <a:pt x="2317" y="572"/>
                      </a:lnTo>
                      <a:lnTo>
                        <a:pt x="2317" y="572"/>
                      </a:lnTo>
                      <a:lnTo>
                        <a:pt x="2318" y="572"/>
                      </a:lnTo>
                      <a:lnTo>
                        <a:pt x="2319" y="572"/>
                      </a:lnTo>
                      <a:lnTo>
                        <a:pt x="2320" y="572"/>
                      </a:lnTo>
                      <a:lnTo>
                        <a:pt x="2321" y="572"/>
                      </a:lnTo>
                      <a:lnTo>
                        <a:pt x="2322" y="572"/>
                      </a:lnTo>
                      <a:lnTo>
                        <a:pt x="2322" y="572"/>
                      </a:lnTo>
                      <a:lnTo>
                        <a:pt x="2323" y="572"/>
                      </a:lnTo>
                      <a:lnTo>
                        <a:pt x="2324" y="572"/>
                      </a:lnTo>
                      <a:lnTo>
                        <a:pt x="2325" y="572"/>
                      </a:lnTo>
                      <a:lnTo>
                        <a:pt x="2326" y="572"/>
                      </a:lnTo>
                      <a:lnTo>
                        <a:pt x="2326" y="572"/>
                      </a:lnTo>
                      <a:lnTo>
                        <a:pt x="2327" y="572"/>
                      </a:lnTo>
                      <a:lnTo>
                        <a:pt x="2328" y="572"/>
                      </a:lnTo>
                      <a:lnTo>
                        <a:pt x="2329" y="572"/>
                      </a:lnTo>
                      <a:lnTo>
                        <a:pt x="2330" y="572"/>
                      </a:lnTo>
                      <a:lnTo>
                        <a:pt x="2331" y="572"/>
                      </a:lnTo>
                      <a:lnTo>
                        <a:pt x="2331" y="572"/>
                      </a:lnTo>
                      <a:lnTo>
                        <a:pt x="2332" y="572"/>
                      </a:lnTo>
                      <a:lnTo>
                        <a:pt x="2333" y="572"/>
                      </a:lnTo>
                      <a:lnTo>
                        <a:pt x="2334" y="572"/>
                      </a:lnTo>
                      <a:lnTo>
                        <a:pt x="2335" y="572"/>
                      </a:lnTo>
                      <a:lnTo>
                        <a:pt x="2336" y="572"/>
                      </a:lnTo>
                      <a:lnTo>
                        <a:pt x="2336" y="572"/>
                      </a:lnTo>
                      <a:lnTo>
                        <a:pt x="2337" y="572"/>
                      </a:lnTo>
                      <a:lnTo>
                        <a:pt x="2338" y="597"/>
                      </a:lnTo>
                      <a:lnTo>
                        <a:pt x="2339" y="597"/>
                      </a:lnTo>
                      <a:lnTo>
                        <a:pt x="2340" y="597"/>
                      </a:lnTo>
                      <a:lnTo>
                        <a:pt x="2341" y="597"/>
                      </a:lnTo>
                      <a:lnTo>
                        <a:pt x="2341" y="597"/>
                      </a:lnTo>
                      <a:lnTo>
                        <a:pt x="2342" y="597"/>
                      </a:lnTo>
                      <a:lnTo>
                        <a:pt x="2343" y="597"/>
                      </a:lnTo>
                      <a:lnTo>
                        <a:pt x="2344" y="597"/>
                      </a:lnTo>
                      <a:lnTo>
                        <a:pt x="2345" y="597"/>
                      </a:lnTo>
                      <a:lnTo>
                        <a:pt x="2345" y="597"/>
                      </a:lnTo>
                      <a:lnTo>
                        <a:pt x="2346" y="597"/>
                      </a:lnTo>
                      <a:lnTo>
                        <a:pt x="2347" y="597"/>
                      </a:lnTo>
                      <a:lnTo>
                        <a:pt x="2348" y="597"/>
                      </a:lnTo>
                      <a:lnTo>
                        <a:pt x="2349" y="597"/>
                      </a:lnTo>
                      <a:lnTo>
                        <a:pt x="2349" y="597"/>
                      </a:lnTo>
                      <a:lnTo>
                        <a:pt x="2350" y="597"/>
                      </a:lnTo>
                      <a:lnTo>
                        <a:pt x="2351" y="597"/>
                      </a:lnTo>
                      <a:lnTo>
                        <a:pt x="2352" y="597"/>
                      </a:lnTo>
                      <a:lnTo>
                        <a:pt x="2353" y="597"/>
                      </a:lnTo>
                      <a:lnTo>
                        <a:pt x="2353" y="597"/>
                      </a:lnTo>
                      <a:lnTo>
                        <a:pt x="2354" y="597"/>
                      </a:lnTo>
                      <a:lnTo>
                        <a:pt x="2355" y="597"/>
                      </a:lnTo>
                      <a:lnTo>
                        <a:pt x="2356" y="597"/>
                      </a:lnTo>
                      <a:lnTo>
                        <a:pt x="2357" y="597"/>
                      </a:lnTo>
                      <a:lnTo>
                        <a:pt x="2357" y="597"/>
                      </a:lnTo>
                      <a:lnTo>
                        <a:pt x="2358" y="597"/>
                      </a:lnTo>
                      <a:lnTo>
                        <a:pt x="2359" y="597"/>
                      </a:lnTo>
                      <a:lnTo>
                        <a:pt x="2360" y="597"/>
                      </a:lnTo>
                      <a:lnTo>
                        <a:pt x="2361" y="597"/>
                      </a:lnTo>
                      <a:lnTo>
                        <a:pt x="2361" y="597"/>
                      </a:lnTo>
                      <a:lnTo>
                        <a:pt x="2362" y="597"/>
                      </a:lnTo>
                      <a:lnTo>
                        <a:pt x="2363" y="597"/>
                      </a:lnTo>
                      <a:lnTo>
                        <a:pt x="2364" y="597"/>
                      </a:lnTo>
                      <a:lnTo>
                        <a:pt x="2364" y="597"/>
                      </a:lnTo>
                      <a:lnTo>
                        <a:pt x="2365" y="597"/>
                      </a:lnTo>
                      <a:lnTo>
                        <a:pt x="2366" y="597"/>
                      </a:lnTo>
                      <a:lnTo>
                        <a:pt x="2367" y="597"/>
                      </a:lnTo>
                      <a:lnTo>
                        <a:pt x="2368" y="597"/>
                      </a:lnTo>
                      <a:lnTo>
                        <a:pt x="2369" y="597"/>
                      </a:lnTo>
                      <a:lnTo>
                        <a:pt x="2369" y="597"/>
                      </a:lnTo>
                      <a:lnTo>
                        <a:pt x="2370" y="599"/>
                      </a:lnTo>
                      <a:lnTo>
                        <a:pt x="2371" y="599"/>
                      </a:lnTo>
                      <a:lnTo>
                        <a:pt x="2372" y="599"/>
                      </a:lnTo>
                      <a:lnTo>
                        <a:pt x="2373" y="599"/>
                      </a:lnTo>
                      <a:lnTo>
                        <a:pt x="2374" y="599"/>
                      </a:lnTo>
                      <a:lnTo>
                        <a:pt x="2374" y="599"/>
                      </a:lnTo>
                      <a:lnTo>
                        <a:pt x="2375" y="599"/>
                      </a:lnTo>
                      <a:lnTo>
                        <a:pt x="2376" y="599"/>
                      </a:lnTo>
                      <a:lnTo>
                        <a:pt x="2377" y="599"/>
                      </a:lnTo>
                      <a:lnTo>
                        <a:pt x="2378" y="599"/>
                      </a:lnTo>
                      <a:lnTo>
                        <a:pt x="2379" y="599"/>
                      </a:lnTo>
                      <a:lnTo>
                        <a:pt x="2379" y="599"/>
                      </a:lnTo>
                      <a:lnTo>
                        <a:pt x="2380" y="599"/>
                      </a:lnTo>
                      <a:lnTo>
                        <a:pt x="2381" y="599"/>
                      </a:lnTo>
                      <a:lnTo>
                        <a:pt x="2382" y="599"/>
                      </a:lnTo>
                      <a:lnTo>
                        <a:pt x="2383" y="599"/>
                      </a:lnTo>
                      <a:lnTo>
                        <a:pt x="2384" y="599"/>
                      </a:lnTo>
                      <a:lnTo>
                        <a:pt x="2384" y="599"/>
                      </a:lnTo>
                      <a:lnTo>
                        <a:pt x="2385" y="599"/>
                      </a:lnTo>
                      <a:lnTo>
                        <a:pt x="2386" y="599"/>
                      </a:lnTo>
                      <a:lnTo>
                        <a:pt x="2387" y="599"/>
                      </a:lnTo>
                      <a:lnTo>
                        <a:pt x="2388" y="599"/>
                      </a:lnTo>
                      <a:lnTo>
                        <a:pt x="2388" y="599"/>
                      </a:lnTo>
                      <a:lnTo>
                        <a:pt x="2389" y="599"/>
                      </a:lnTo>
                      <a:lnTo>
                        <a:pt x="2390" y="599"/>
                      </a:lnTo>
                      <a:lnTo>
                        <a:pt x="2391" y="599"/>
                      </a:lnTo>
                      <a:lnTo>
                        <a:pt x="2392" y="599"/>
                      </a:lnTo>
                      <a:lnTo>
                        <a:pt x="2392" y="599"/>
                      </a:lnTo>
                      <a:lnTo>
                        <a:pt x="2393" y="599"/>
                      </a:lnTo>
                      <a:lnTo>
                        <a:pt x="2394" y="599"/>
                      </a:lnTo>
                      <a:lnTo>
                        <a:pt x="2395" y="599"/>
                      </a:lnTo>
                      <a:lnTo>
                        <a:pt x="2396" y="599"/>
                      </a:lnTo>
                      <a:lnTo>
                        <a:pt x="2396" y="599"/>
                      </a:lnTo>
                      <a:lnTo>
                        <a:pt x="2397" y="599"/>
                      </a:lnTo>
                      <a:lnTo>
                        <a:pt x="2398" y="599"/>
                      </a:lnTo>
                      <a:lnTo>
                        <a:pt x="2399" y="599"/>
                      </a:lnTo>
                      <a:lnTo>
                        <a:pt x="2400" y="599"/>
                      </a:lnTo>
                      <a:lnTo>
                        <a:pt x="2400" y="599"/>
                      </a:lnTo>
                      <a:lnTo>
                        <a:pt x="2401" y="599"/>
                      </a:lnTo>
                      <a:lnTo>
                        <a:pt x="2402" y="599"/>
                      </a:lnTo>
                      <a:lnTo>
                        <a:pt x="2403" y="600"/>
                      </a:lnTo>
                      <a:lnTo>
                        <a:pt x="2404" y="600"/>
                      </a:lnTo>
                      <a:lnTo>
                        <a:pt x="2404" y="600"/>
                      </a:lnTo>
                      <a:lnTo>
                        <a:pt x="2405" y="600"/>
                      </a:lnTo>
                      <a:lnTo>
                        <a:pt x="2406" y="600"/>
                      </a:lnTo>
                      <a:lnTo>
                        <a:pt x="2407" y="600"/>
                      </a:lnTo>
                      <a:lnTo>
                        <a:pt x="2408" y="600"/>
                      </a:lnTo>
                      <a:lnTo>
                        <a:pt x="2408" y="600"/>
                      </a:lnTo>
                      <a:lnTo>
                        <a:pt x="2409" y="600"/>
                      </a:lnTo>
                      <a:lnTo>
                        <a:pt x="2410" y="600"/>
                      </a:lnTo>
                      <a:lnTo>
                        <a:pt x="2411" y="600"/>
                      </a:lnTo>
                      <a:lnTo>
                        <a:pt x="2412" y="600"/>
                      </a:lnTo>
                      <a:lnTo>
                        <a:pt x="2412" y="600"/>
                      </a:lnTo>
                      <a:lnTo>
                        <a:pt x="2413" y="600"/>
                      </a:lnTo>
                      <a:lnTo>
                        <a:pt x="2414" y="600"/>
                      </a:lnTo>
                      <a:lnTo>
                        <a:pt x="2415" y="600"/>
                      </a:lnTo>
                      <a:lnTo>
                        <a:pt x="2416" y="600"/>
                      </a:lnTo>
                      <a:lnTo>
                        <a:pt x="2417" y="600"/>
                      </a:lnTo>
                      <a:lnTo>
                        <a:pt x="2417" y="600"/>
                      </a:lnTo>
                      <a:lnTo>
                        <a:pt x="2418" y="600"/>
                      </a:lnTo>
                      <a:lnTo>
                        <a:pt x="2419" y="600"/>
                      </a:lnTo>
                      <a:lnTo>
                        <a:pt x="2420" y="600"/>
                      </a:lnTo>
                      <a:lnTo>
                        <a:pt x="2421" y="600"/>
                      </a:lnTo>
                      <a:lnTo>
                        <a:pt x="2421" y="600"/>
                      </a:lnTo>
                      <a:lnTo>
                        <a:pt x="2422" y="600"/>
                      </a:lnTo>
                      <a:lnTo>
                        <a:pt x="2423" y="600"/>
                      </a:lnTo>
                      <a:lnTo>
                        <a:pt x="2424" y="600"/>
                      </a:lnTo>
                      <a:lnTo>
                        <a:pt x="2425" y="600"/>
                      </a:lnTo>
                      <a:lnTo>
                        <a:pt x="2426" y="600"/>
                      </a:lnTo>
                      <a:lnTo>
                        <a:pt x="2426" y="600"/>
                      </a:lnTo>
                      <a:lnTo>
                        <a:pt x="2427" y="600"/>
                      </a:lnTo>
                      <a:lnTo>
                        <a:pt x="2428" y="600"/>
                      </a:lnTo>
                      <a:lnTo>
                        <a:pt x="2429" y="600"/>
                      </a:lnTo>
                      <a:lnTo>
                        <a:pt x="2430" y="600"/>
                      </a:lnTo>
                      <a:lnTo>
                        <a:pt x="2431" y="600"/>
                      </a:lnTo>
                      <a:lnTo>
                        <a:pt x="2431" y="600"/>
                      </a:lnTo>
                      <a:lnTo>
                        <a:pt x="2432" y="600"/>
                      </a:lnTo>
                      <a:lnTo>
                        <a:pt x="2433" y="600"/>
                      </a:lnTo>
                      <a:lnTo>
                        <a:pt x="2434" y="600"/>
                      </a:lnTo>
                      <a:lnTo>
                        <a:pt x="2435" y="600"/>
                      </a:lnTo>
                      <a:lnTo>
                        <a:pt x="2435" y="601"/>
                      </a:lnTo>
                      <a:lnTo>
                        <a:pt x="2436" y="601"/>
                      </a:lnTo>
                      <a:lnTo>
                        <a:pt x="2437" y="601"/>
                      </a:lnTo>
                      <a:lnTo>
                        <a:pt x="2438" y="601"/>
                      </a:lnTo>
                      <a:lnTo>
                        <a:pt x="2439" y="601"/>
                      </a:lnTo>
                      <a:lnTo>
                        <a:pt x="2439" y="601"/>
                      </a:lnTo>
                      <a:lnTo>
                        <a:pt x="2440" y="601"/>
                      </a:lnTo>
                      <a:lnTo>
                        <a:pt x="2441" y="601"/>
                      </a:lnTo>
                      <a:lnTo>
                        <a:pt x="2442" y="601"/>
                      </a:lnTo>
                      <a:lnTo>
                        <a:pt x="2443" y="601"/>
                      </a:lnTo>
                      <a:lnTo>
                        <a:pt x="2443" y="601"/>
                      </a:lnTo>
                      <a:lnTo>
                        <a:pt x="2444" y="601"/>
                      </a:lnTo>
                      <a:lnTo>
                        <a:pt x="2445" y="601"/>
                      </a:lnTo>
                      <a:lnTo>
                        <a:pt x="2446" y="601"/>
                      </a:lnTo>
                      <a:lnTo>
                        <a:pt x="2447" y="601"/>
                      </a:lnTo>
                      <a:lnTo>
                        <a:pt x="2447" y="601"/>
                      </a:lnTo>
                      <a:lnTo>
                        <a:pt x="2448" y="601"/>
                      </a:lnTo>
                      <a:lnTo>
                        <a:pt x="2449" y="601"/>
                      </a:lnTo>
                      <a:lnTo>
                        <a:pt x="2450" y="601"/>
                      </a:lnTo>
                      <a:lnTo>
                        <a:pt x="2451" y="601"/>
                      </a:lnTo>
                      <a:lnTo>
                        <a:pt x="2451" y="601"/>
                      </a:lnTo>
                      <a:lnTo>
                        <a:pt x="2452" y="601"/>
                      </a:lnTo>
                      <a:lnTo>
                        <a:pt x="2453" y="601"/>
                      </a:lnTo>
                      <a:lnTo>
                        <a:pt x="2454" y="601"/>
                      </a:lnTo>
                      <a:lnTo>
                        <a:pt x="2455" y="601"/>
                      </a:lnTo>
                      <a:lnTo>
                        <a:pt x="2455" y="601"/>
                      </a:lnTo>
                      <a:lnTo>
                        <a:pt x="2456" y="601"/>
                      </a:lnTo>
                      <a:lnTo>
                        <a:pt x="2457" y="601"/>
                      </a:lnTo>
                      <a:lnTo>
                        <a:pt x="2458" y="601"/>
                      </a:lnTo>
                      <a:lnTo>
                        <a:pt x="2459" y="601"/>
                      </a:lnTo>
                      <a:lnTo>
                        <a:pt x="2459" y="601"/>
                      </a:lnTo>
                      <a:lnTo>
                        <a:pt x="2460" y="601"/>
                      </a:lnTo>
                      <a:lnTo>
                        <a:pt x="2461" y="601"/>
                      </a:lnTo>
                      <a:lnTo>
                        <a:pt x="2462" y="601"/>
                      </a:lnTo>
                      <a:lnTo>
                        <a:pt x="2463" y="601"/>
                      </a:lnTo>
                      <a:lnTo>
                        <a:pt x="2464" y="601"/>
                      </a:lnTo>
                      <a:lnTo>
                        <a:pt x="2464" y="601"/>
                      </a:lnTo>
                      <a:lnTo>
                        <a:pt x="2465" y="601"/>
                      </a:lnTo>
                      <a:lnTo>
                        <a:pt x="2466" y="601"/>
                      </a:lnTo>
                      <a:lnTo>
                        <a:pt x="2467" y="601"/>
                      </a:lnTo>
                      <a:lnTo>
                        <a:pt x="2468" y="600"/>
                      </a:lnTo>
                      <a:lnTo>
                        <a:pt x="2469" y="600"/>
                      </a:lnTo>
                      <a:lnTo>
                        <a:pt x="2469" y="600"/>
                      </a:lnTo>
                      <a:lnTo>
                        <a:pt x="2470" y="600"/>
                      </a:lnTo>
                      <a:lnTo>
                        <a:pt x="2471" y="600"/>
                      </a:lnTo>
                      <a:lnTo>
                        <a:pt x="2472" y="600"/>
                      </a:lnTo>
                      <a:lnTo>
                        <a:pt x="2473" y="600"/>
                      </a:lnTo>
                      <a:lnTo>
                        <a:pt x="2474" y="600"/>
                      </a:lnTo>
                      <a:lnTo>
                        <a:pt x="2474" y="600"/>
                      </a:lnTo>
                      <a:lnTo>
                        <a:pt x="2475" y="600"/>
                      </a:lnTo>
                      <a:lnTo>
                        <a:pt x="2476" y="600"/>
                      </a:lnTo>
                      <a:lnTo>
                        <a:pt x="2477" y="600"/>
                      </a:lnTo>
                      <a:lnTo>
                        <a:pt x="2478" y="600"/>
                      </a:lnTo>
                      <a:lnTo>
                        <a:pt x="2479" y="600"/>
                      </a:lnTo>
                      <a:lnTo>
                        <a:pt x="2479" y="600"/>
                      </a:lnTo>
                      <a:lnTo>
                        <a:pt x="2480" y="600"/>
                      </a:lnTo>
                      <a:lnTo>
                        <a:pt x="2481" y="600"/>
                      </a:lnTo>
                      <a:lnTo>
                        <a:pt x="2482" y="600"/>
                      </a:lnTo>
                      <a:lnTo>
                        <a:pt x="2483" y="600"/>
                      </a:lnTo>
                      <a:lnTo>
                        <a:pt x="2483" y="600"/>
                      </a:lnTo>
                      <a:lnTo>
                        <a:pt x="2484" y="600"/>
                      </a:lnTo>
                      <a:lnTo>
                        <a:pt x="2485" y="600"/>
                      </a:lnTo>
                      <a:lnTo>
                        <a:pt x="2486" y="600"/>
                      </a:lnTo>
                      <a:lnTo>
                        <a:pt x="2487" y="600"/>
                      </a:lnTo>
                      <a:lnTo>
                        <a:pt x="2487" y="600"/>
                      </a:lnTo>
                      <a:lnTo>
                        <a:pt x="2488" y="600"/>
                      </a:lnTo>
                      <a:lnTo>
                        <a:pt x="2489" y="600"/>
                      </a:lnTo>
                      <a:lnTo>
                        <a:pt x="2490" y="600"/>
                      </a:lnTo>
                      <a:lnTo>
                        <a:pt x="2490" y="600"/>
                      </a:lnTo>
                      <a:lnTo>
                        <a:pt x="2491" y="600"/>
                      </a:lnTo>
                      <a:lnTo>
                        <a:pt x="2492" y="600"/>
                      </a:lnTo>
                      <a:lnTo>
                        <a:pt x="2493" y="600"/>
                      </a:lnTo>
                      <a:lnTo>
                        <a:pt x="2494" y="600"/>
                      </a:lnTo>
                      <a:lnTo>
                        <a:pt x="2494" y="600"/>
                      </a:lnTo>
                      <a:lnTo>
                        <a:pt x="2495" y="600"/>
                      </a:lnTo>
                      <a:lnTo>
                        <a:pt x="2496" y="600"/>
                      </a:lnTo>
                      <a:lnTo>
                        <a:pt x="2497" y="600"/>
                      </a:lnTo>
                      <a:lnTo>
                        <a:pt x="2498" y="600"/>
                      </a:lnTo>
                      <a:lnTo>
                        <a:pt x="2498" y="600"/>
                      </a:lnTo>
                      <a:lnTo>
                        <a:pt x="2499" y="600"/>
                      </a:lnTo>
                      <a:lnTo>
                        <a:pt x="2500" y="600"/>
                      </a:lnTo>
                      <a:lnTo>
                        <a:pt x="2501" y="600"/>
                      </a:lnTo>
                      <a:lnTo>
                        <a:pt x="2502" y="600"/>
                      </a:lnTo>
                      <a:lnTo>
                        <a:pt x="2502" y="600"/>
                      </a:lnTo>
                      <a:lnTo>
                        <a:pt x="2503" y="600"/>
                      </a:lnTo>
                      <a:lnTo>
                        <a:pt x="2504" y="600"/>
                      </a:lnTo>
                      <a:lnTo>
                        <a:pt x="2505" y="600"/>
                      </a:lnTo>
                      <a:lnTo>
                        <a:pt x="2506" y="600"/>
                      </a:lnTo>
                      <a:lnTo>
                        <a:pt x="2507" y="600"/>
                      </a:lnTo>
                      <a:lnTo>
                        <a:pt x="2507" y="600"/>
                      </a:lnTo>
                      <a:lnTo>
                        <a:pt x="2508" y="600"/>
                      </a:lnTo>
                      <a:lnTo>
                        <a:pt x="2509" y="600"/>
                      </a:lnTo>
                      <a:lnTo>
                        <a:pt x="2510" y="600"/>
                      </a:lnTo>
                      <a:lnTo>
                        <a:pt x="2511" y="600"/>
                      </a:lnTo>
                      <a:lnTo>
                        <a:pt x="2512" y="600"/>
                      </a:lnTo>
                      <a:lnTo>
                        <a:pt x="2512" y="600"/>
                      </a:lnTo>
                      <a:lnTo>
                        <a:pt x="2513" y="600"/>
                      </a:lnTo>
                      <a:lnTo>
                        <a:pt x="2514" y="600"/>
                      </a:lnTo>
                      <a:lnTo>
                        <a:pt x="2515" y="600"/>
                      </a:lnTo>
                      <a:lnTo>
                        <a:pt x="2516" y="600"/>
                      </a:lnTo>
                      <a:lnTo>
                        <a:pt x="2516" y="600"/>
                      </a:lnTo>
                      <a:lnTo>
                        <a:pt x="2517" y="600"/>
                      </a:lnTo>
                      <a:lnTo>
                        <a:pt x="2518" y="600"/>
                      </a:lnTo>
                      <a:lnTo>
                        <a:pt x="2519" y="600"/>
                      </a:lnTo>
                      <a:lnTo>
                        <a:pt x="2520" y="600"/>
                      </a:lnTo>
                      <a:lnTo>
                        <a:pt x="2521" y="600"/>
                      </a:lnTo>
                      <a:lnTo>
                        <a:pt x="2521" y="600"/>
                      </a:lnTo>
                      <a:lnTo>
                        <a:pt x="2522" y="600"/>
                      </a:lnTo>
                      <a:lnTo>
                        <a:pt x="2523" y="600"/>
                      </a:lnTo>
                      <a:lnTo>
                        <a:pt x="2524" y="600"/>
                      </a:lnTo>
                      <a:lnTo>
                        <a:pt x="2525" y="600"/>
                      </a:lnTo>
                      <a:lnTo>
                        <a:pt x="2526" y="600"/>
                      </a:lnTo>
                      <a:lnTo>
                        <a:pt x="2526" y="600"/>
                      </a:lnTo>
                      <a:lnTo>
                        <a:pt x="2527" y="600"/>
                      </a:lnTo>
                      <a:lnTo>
                        <a:pt x="2528" y="600"/>
                      </a:lnTo>
                      <a:lnTo>
                        <a:pt x="2529" y="600"/>
                      </a:lnTo>
                      <a:lnTo>
                        <a:pt x="2530" y="600"/>
                      </a:lnTo>
                      <a:lnTo>
                        <a:pt x="2530" y="600"/>
                      </a:lnTo>
                      <a:lnTo>
                        <a:pt x="2531" y="600"/>
                      </a:lnTo>
                      <a:lnTo>
                        <a:pt x="2532" y="600"/>
                      </a:lnTo>
                      <a:lnTo>
                        <a:pt x="2533" y="599"/>
                      </a:lnTo>
                      <a:lnTo>
                        <a:pt x="2534" y="599"/>
                      </a:lnTo>
                      <a:lnTo>
                        <a:pt x="2534" y="599"/>
                      </a:lnTo>
                      <a:lnTo>
                        <a:pt x="2535" y="599"/>
                      </a:lnTo>
                      <a:lnTo>
                        <a:pt x="2536" y="599"/>
                      </a:lnTo>
                      <a:lnTo>
                        <a:pt x="2537" y="599"/>
                      </a:lnTo>
                      <a:lnTo>
                        <a:pt x="2538" y="599"/>
                      </a:lnTo>
                      <a:lnTo>
                        <a:pt x="2538" y="599"/>
                      </a:lnTo>
                      <a:lnTo>
                        <a:pt x="2539" y="599"/>
                      </a:lnTo>
                      <a:lnTo>
                        <a:pt x="2540" y="599"/>
                      </a:lnTo>
                      <a:lnTo>
                        <a:pt x="2541" y="599"/>
                      </a:lnTo>
                      <a:lnTo>
                        <a:pt x="2542" y="599"/>
                      </a:lnTo>
                      <a:lnTo>
                        <a:pt x="2542" y="599"/>
                      </a:lnTo>
                      <a:lnTo>
                        <a:pt x="2543" y="599"/>
                      </a:lnTo>
                      <a:lnTo>
                        <a:pt x="2544" y="599"/>
                      </a:lnTo>
                      <a:lnTo>
                        <a:pt x="2545" y="599"/>
                      </a:lnTo>
                      <a:lnTo>
                        <a:pt x="2546" y="599"/>
                      </a:lnTo>
                      <a:lnTo>
                        <a:pt x="2546" y="599"/>
                      </a:lnTo>
                      <a:lnTo>
                        <a:pt x="2547" y="599"/>
                      </a:lnTo>
                      <a:lnTo>
                        <a:pt x="2548" y="599"/>
                      </a:lnTo>
                      <a:lnTo>
                        <a:pt x="2549" y="599"/>
                      </a:lnTo>
                      <a:lnTo>
                        <a:pt x="2549" y="599"/>
                      </a:lnTo>
                      <a:lnTo>
                        <a:pt x="2550" y="599"/>
                      </a:lnTo>
                      <a:lnTo>
                        <a:pt x="2551" y="599"/>
                      </a:lnTo>
                      <a:lnTo>
                        <a:pt x="2552" y="599"/>
                      </a:lnTo>
                      <a:lnTo>
                        <a:pt x="2553" y="599"/>
                      </a:lnTo>
                      <a:lnTo>
                        <a:pt x="2554" y="599"/>
                      </a:lnTo>
                      <a:lnTo>
                        <a:pt x="2554" y="599"/>
                      </a:lnTo>
                      <a:lnTo>
                        <a:pt x="2555" y="599"/>
                      </a:lnTo>
                      <a:lnTo>
                        <a:pt x="2556" y="599"/>
                      </a:lnTo>
                      <a:lnTo>
                        <a:pt x="2557" y="599"/>
                      </a:lnTo>
                      <a:lnTo>
                        <a:pt x="2558" y="599"/>
                      </a:lnTo>
                      <a:lnTo>
                        <a:pt x="2559" y="599"/>
                      </a:lnTo>
                      <a:lnTo>
                        <a:pt x="2559" y="599"/>
                      </a:lnTo>
                      <a:lnTo>
                        <a:pt x="2560" y="599"/>
                      </a:lnTo>
                      <a:lnTo>
                        <a:pt x="2561" y="599"/>
                      </a:lnTo>
                      <a:lnTo>
                        <a:pt x="2562" y="599"/>
                      </a:lnTo>
                      <a:lnTo>
                        <a:pt x="2563" y="599"/>
                      </a:lnTo>
                      <a:lnTo>
                        <a:pt x="2564" y="599"/>
                      </a:lnTo>
                      <a:lnTo>
                        <a:pt x="2564" y="599"/>
                      </a:lnTo>
                      <a:lnTo>
                        <a:pt x="2565" y="595"/>
                      </a:lnTo>
                      <a:lnTo>
                        <a:pt x="2566" y="595"/>
                      </a:lnTo>
                      <a:lnTo>
                        <a:pt x="2567" y="595"/>
                      </a:lnTo>
                      <a:lnTo>
                        <a:pt x="2568" y="595"/>
                      </a:lnTo>
                      <a:lnTo>
                        <a:pt x="2569" y="595"/>
                      </a:lnTo>
                      <a:lnTo>
                        <a:pt x="2569" y="595"/>
                      </a:lnTo>
                      <a:lnTo>
                        <a:pt x="2570" y="595"/>
                      </a:lnTo>
                      <a:lnTo>
                        <a:pt x="2571" y="595"/>
                      </a:lnTo>
                      <a:lnTo>
                        <a:pt x="2572" y="595"/>
                      </a:lnTo>
                      <a:lnTo>
                        <a:pt x="2573" y="595"/>
                      </a:lnTo>
                      <a:lnTo>
                        <a:pt x="2573" y="595"/>
                      </a:lnTo>
                      <a:lnTo>
                        <a:pt x="2574" y="595"/>
                      </a:lnTo>
                      <a:lnTo>
                        <a:pt x="2575" y="595"/>
                      </a:lnTo>
                      <a:lnTo>
                        <a:pt x="2576" y="595"/>
                      </a:lnTo>
                      <a:lnTo>
                        <a:pt x="2577" y="595"/>
                      </a:lnTo>
                      <a:lnTo>
                        <a:pt x="2577" y="595"/>
                      </a:lnTo>
                      <a:lnTo>
                        <a:pt x="2578" y="595"/>
                      </a:lnTo>
                      <a:lnTo>
                        <a:pt x="2579" y="595"/>
                      </a:lnTo>
                      <a:lnTo>
                        <a:pt x="2580" y="595"/>
                      </a:lnTo>
                      <a:lnTo>
                        <a:pt x="2581" y="595"/>
                      </a:lnTo>
                      <a:lnTo>
                        <a:pt x="2581" y="595"/>
                      </a:lnTo>
                      <a:lnTo>
                        <a:pt x="2582" y="595"/>
                      </a:lnTo>
                      <a:lnTo>
                        <a:pt x="2583" y="595"/>
                      </a:lnTo>
                      <a:lnTo>
                        <a:pt x="2584" y="595"/>
                      </a:lnTo>
                      <a:lnTo>
                        <a:pt x="2585" y="595"/>
                      </a:lnTo>
                      <a:lnTo>
                        <a:pt x="2585" y="595"/>
                      </a:lnTo>
                      <a:lnTo>
                        <a:pt x="2586" y="595"/>
                      </a:lnTo>
                      <a:lnTo>
                        <a:pt x="2587" y="595"/>
                      </a:lnTo>
                      <a:lnTo>
                        <a:pt x="2588" y="595"/>
                      </a:lnTo>
                      <a:lnTo>
                        <a:pt x="2589" y="595"/>
                      </a:lnTo>
                      <a:lnTo>
                        <a:pt x="2589" y="595"/>
                      </a:lnTo>
                      <a:lnTo>
                        <a:pt x="2590" y="595"/>
                      </a:lnTo>
                      <a:lnTo>
                        <a:pt x="2591" y="595"/>
                      </a:lnTo>
                      <a:lnTo>
                        <a:pt x="2592" y="595"/>
                      </a:lnTo>
                      <a:lnTo>
                        <a:pt x="2593" y="595"/>
                      </a:lnTo>
                      <a:lnTo>
                        <a:pt x="2593" y="595"/>
                      </a:lnTo>
                      <a:lnTo>
                        <a:pt x="2594" y="595"/>
                      </a:lnTo>
                      <a:lnTo>
                        <a:pt x="2595" y="595"/>
                      </a:lnTo>
                      <a:lnTo>
                        <a:pt x="2596" y="595"/>
                      </a:lnTo>
                      <a:lnTo>
                        <a:pt x="2597" y="595"/>
                      </a:lnTo>
                      <a:lnTo>
                        <a:pt x="2597" y="593"/>
                      </a:lnTo>
                      <a:lnTo>
                        <a:pt x="2598" y="593"/>
                      </a:lnTo>
                      <a:lnTo>
                        <a:pt x="2599" y="593"/>
                      </a:lnTo>
                      <a:lnTo>
                        <a:pt x="2600" y="593"/>
                      </a:lnTo>
                      <a:lnTo>
                        <a:pt x="2601" y="593"/>
                      </a:lnTo>
                      <a:lnTo>
                        <a:pt x="2602" y="593"/>
                      </a:lnTo>
                      <a:lnTo>
                        <a:pt x="2602" y="593"/>
                      </a:lnTo>
                      <a:lnTo>
                        <a:pt x="2603" y="593"/>
                      </a:lnTo>
                      <a:lnTo>
                        <a:pt x="2604" y="593"/>
                      </a:lnTo>
                      <a:lnTo>
                        <a:pt x="2605" y="593"/>
                      </a:lnTo>
                      <a:lnTo>
                        <a:pt x="2606" y="593"/>
                      </a:lnTo>
                      <a:lnTo>
                        <a:pt x="2607" y="593"/>
                      </a:lnTo>
                      <a:lnTo>
                        <a:pt x="2607" y="593"/>
                      </a:lnTo>
                      <a:lnTo>
                        <a:pt x="2608" y="593"/>
                      </a:lnTo>
                      <a:lnTo>
                        <a:pt x="2609" y="593"/>
                      </a:lnTo>
                      <a:lnTo>
                        <a:pt x="2610" y="593"/>
                      </a:lnTo>
                      <a:lnTo>
                        <a:pt x="2611" y="593"/>
                      </a:lnTo>
                      <a:lnTo>
                        <a:pt x="2611" y="593"/>
                      </a:lnTo>
                      <a:lnTo>
                        <a:pt x="2612" y="593"/>
                      </a:lnTo>
                      <a:lnTo>
                        <a:pt x="2613" y="593"/>
                      </a:lnTo>
                      <a:lnTo>
                        <a:pt x="2614" y="593"/>
                      </a:lnTo>
                      <a:lnTo>
                        <a:pt x="2615" y="593"/>
                      </a:lnTo>
                      <a:lnTo>
                        <a:pt x="2616" y="593"/>
                      </a:lnTo>
                      <a:lnTo>
                        <a:pt x="2616" y="593"/>
                      </a:lnTo>
                      <a:lnTo>
                        <a:pt x="2617" y="593"/>
                      </a:lnTo>
                      <a:lnTo>
                        <a:pt x="2618" y="593"/>
                      </a:lnTo>
                      <a:lnTo>
                        <a:pt x="2619" y="593"/>
                      </a:lnTo>
                      <a:lnTo>
                        <a:pt x="2620" y="593"/>
                      </a:lnTo>
                      <a:lnTo>
                        <a:pt x="2620" y="593"/>
                      </a:lnTo>
                      <a:lnTo>
                        <a:pt x="2621" y="593"/>
                      </a:lnTo>
                      <a:lnTo>
                        <a:pt x="2622" y="593"/>
                      </a:lnTo>
                      <a:lnTo>
                        <a:pt x="2623" y="593"/>
                      </a:lnTo>
                      <a:lnTo>
                        <a:pt x="2624" y="593"/>
                      </a:lnTo>
                      <a:lnTo>
                        <a:pt x="2624" y="593"/>
                      </a:lnTo>
                      <a:lnTo>
                        <a:pt x="2625" y="593"/>
                      </a:lnTo>
                      <a:lnTo>
                        <a:pt x="2626" y="593"/>
                      </a:lnTo>
                      <a:lnTo>
                        <a:pt x="2627" y="593"/>
                      </a:lnTo>
                      <a:lnTo>
                        <a:pt x="2628" y="593"/>
                      </a:lnTo>
                      <a:lnTo>
                        <a:pt x="2628" y="593"/>
                      </a:lnTo>
                      <a:lnTo>
                        <a:pt x="2629" y="593"/>
                      </a:lnTo>
                      <a:lnTo>
                        <a:pt x="2630" y="593"/>
                      </a:lnTo>
                      <a:lnTo>
                        <a:pt x="2631" y="593"/>
                      </a:lnTo>
                      <a:lnTo>
                        <a:pt x="2632" y="593"/>
                      </a:lnTo>
                      <a:lnTo>
                        <a:pt x="2632" y="593"/>
                      </a:lnTo>
                      <a:lnTo>
                        <a:pt x="2633" y="593"/>
                      </a:lnTo>
                      <a:lnTo>
                        <a:pt x="2634" y="593"/>
                      </a:lnTo>
                      <a:lnTo>
                        <a:pt x="2635" y="593"/>
                      </a:lnTo>
                      <a:lnTo>
                        <a:pt x="2636" y="593"/>
                      </a:lnTo>
                      <a:lnTo>
                        <a:pt x="2636" y="593"/>
                      </a:lnTo>
                      <a:lnTo>
                        <a:pt x="2637" y="593"/>
                      </a:lnTo>
                      <a:lnTo>
                        <a:pt x="2638" y="593"/>
                      </a:lnTo>
                      <a:lnTo>
                        <a:pt x="2639" y="593"/>
                      </a:lnTo>
                      <a:lnTo>
                        <a:pt x="2640" y="593"/>
                      </a:lnTo>
                      <a:lnTo>
                        <a:pt x="2640" y="593"/>
                      </a:lnTo>
                      <a:lnTo>
                        <a:pt x="2641" y="593"/>
                      </a:lnTo>
                      <a:lnTo>
                        <a:pt x="2642" y="593"/>
                      </a:lnTo>
                      <a:lnTo>
                        <a:pt x="2643" y="593"/>
                      </a:lnTo>
                      <a:lnTo>
                        <a:pt x="2644" y="593"/>
                      </a:lnTo>
                      <a:lnTo>
                        <a:pt x="2644" y="593"/>
                      </a:lnTo>
                      <a:lnTo>
                        <a:pt x="2645" y="593"/>
                      </a:lnTo>
                      <a:lnTo>
                        <a:pt x="2646" y="593"/>
                      </a:lnTo>
                      <a:lnTo>
                        <a:pt x="2647" y="593"/>
                      </a:lnTo>
                      <a:lnTo>
                        <a:pt x="2648" y="593"/>
                      </a:lnTo>
                      <a:lnTo>
                        <a:pt x="2649" y="593"/>
                      </a:lnTo>
                      <a:lnTo>
                        <a:pt x="2649" y="593"/>
                      </a:lnTo>
                      <a:lnTo>
                        <a:pt x="2650" y="593"/>
                      </a:lnTo>
                      <a:lnTo>
                        <a:pt x="2651" y="593"/>
                      </a:lnTo>
                      <a:lnTo>
                        <a:pt x="2652" y="593"/>
                      </a:lnTo>
                      <a:lnTo>
                        <a:pt x="2653" y="593"/>
                      </a:lnTo>
                      <a:lnTo>
                        <a:pt x="2654" y="593"/>
                      </a:lnTo>
                      <a:lnTo>
                        <a:pt x="2654" y="593"/>
                      </a:lnTo>
                      <a:lnTo>
                        <a:pt x="2655" y="593"/>
                      </a:lnTo>
                      <a:lnTo>
                        <a:pt x="2656" y="593"/>
                      </a:lnTo>
                      <a:lnTo>
                        <a:pt x="2657" y="593"/>
                      </a:lnTo>
                      <a:lnTo>
                        <a:pt x="2658" y="593"/>
                      </a:lnTo>
                      <a:lnTo>
                        <a:pt x="2659" y="593"/>
                      </a:lnTo>
                      <a:lnTo>
                        <a:pt x="2659" y="593"/>
                      </a:lnTo>
                      <a:lnTo>
                        <a:pt x="2660" y="593"/>
                      </a:lnTo>
                      <a:lnTo>
                        <a:pt x="2661" y="593"/>
                      </a:lnTo>
                      <a:lnTo>
                        <a:pt x="2662" y="593"/>
                      </a:lnTo>
                      <a:lnTo>
                        <a:pt x="2663" y="592"/>
                      </a:lnTo>
                      <a:lnTo>
                        <a:pt x="2664" y="592"/>
                      </a:lnTo>
                      <a:lnTo>
                        <a:pt x="2664" y="592"/>
                      </a:lnTo>
                      <a:lnTo>
                        <a:pt x="2665" y="592"/>
                      </a:lnTo>
                      <a:lnTo>
                        <a:pt x="2666" y="592"/>
                      </a:lnTo>
                      <a:lnTo>
                        <a:pt x="2667" y="592"/>
                      </a:lnTo>
                      <a:lnTo>
                        <a:pt x="2668" y="592"/>
                      </a:lnTo>
                      <a:lnTo>
                        <a:pt x="2668" y="592"/>
                      </a:lnTo>
                      <a:lnTo>
                        <a:pt x="2669" y="592"/>
                      </a:lnTo>
                      <a:lnTo>
                        <a:pt x="2670" y="592"/>
                      </a:lnTo>
                      <a:lnTo>
                        <a:pt x="2671" y="592"/>
                      </a:lnTo>
                      <a:lnTo>
                        <a:pt x="2671" y="592"/>
                      </a:lnTo>
                      <a:lnTo>
                        <a:pt x="2672" y="592"/>
                      </a:lnTo>
                      <a:lnTo>
                        <a:pt x="2673" y="592"/>
                      </a:lnTo>
                      <a:lnTo>
                        <a:pt x="2674" y="592"/>
                      </a:lnTo>
                      <a:lnTo>
                        <a:pt x="2675" y="592"/>
                      </a:lnTo>
                      <a:lnTo>
                        <a:pt x="2675" y="592"/>
                      </a:lnTo>
                      <a:lnTo>
                        <a:pt x="2676" y="592"/>
                      </a:lnTo>
                      <a:lnTo>
                        <a:pt x="2677" y="592"/>
                      </a:lnTo>
                      <a:lnTo>
                        <a:pt x="2678" y="592"/>
                      </a:lnTo>
                      <a:lnTo>
                        <a:pt x="2679" y="592"/>
                      </a:lnTo>
                      <a:lnTo>
                        <a:pt x="2679" y="592"/>
                      </a:lnTo>
                      <a:lnTo>
                        <a:pt x="2680" y="592"/>
                      </a:lnTo>
                      <a:lnTo>
                        <a:pt x="2681" y="592"/>
                      </a:lnTo>
                      <a:lnTo>
                        <a:pt x="2682" y="592"/>
                      </a:lnTo>
                      <a:lnTo>
                        <a:pt x="2683" y="592"/>
                      </a:lnTo>
                      <a:lnTo>
                        <a:pt x="2683" y="592"/>
                      </a:lnTo>
                      <a:lnTo>
                        <a:pt x="2684" y="592"/>
                      </a:lnTo>
                      <a:lnTo>
                        <a:pt x="2685" y="592"/>
                      </a:lnTo>
                      <a:lnTo>
                        <a:pt x="2686" y="592"/>
                      </a:lnTo>
                      <a:lnTo>
                        <a:pt x="2687" y="592"/>
                      </a:lnTo>
                      <a:lnTo>
                        <a:pt x="2687" y="592"/>
                      </a:lnTo>
                      <a:lnTo>
                        <a:pt x="2688" y="592"/>
                      </a:lnTo>
                      <a:lnTo>
                        <a:pt x="2689" y="592"/>
                      </a:lnTo>
                      <a:lnTo>
                        <a:pt x="2690" y="592"/>
                      </a:lnTo>
                      <a:lnTo>
                        <a:pt x="2691" y="592"/>
                      </a:lnTo>
                      <a:lnTo>
                        <a:pt x="2692" y="592"/>
                      </a:lnTo>
                      <a:lnTo>
                        <a:pt x="2692" y="592"/>
                      </a:lnTo>
                      <a:lnTo>
                        <a:pt x="2693" y="592"/>
                      </a:lnTo>
                      <a:lnTo>
                        <a:pt x="2694" y="592"/>
                      </a:lnTo>
                      <a:lnTo>
                        <a:pt x="2695" y="591"/>
                      </a:lnTo>
                      <a:lnTo>
                        <a:pt x="2696" y="591"/>
                      </a:lnTo>
                      <a:lnTo>
                        <a:pt x="2697" y="591"/>
                      </a:lnTo>
                      <a:lnTo>
                        <a:pt x="2697" y="591"/>
                      </a:lnTo>
                      <a:lnTo>
                        <a:pt x="2698" y="591"/>
                      </a:lnTo>
                      <a:lnTo>
                        <a:pt x="2699" y="591"/>
                      </a:lnTo>
                      <a:lnTo>
                        <a:pt x="2700" y="591"/>
                      </a:lnTo>
                      <a:lnTo>
                        <a:pt x="2701" y="591"/>
                      </a:lnTo>
                      <a:lnTo>
                        <a:pt x="2702" y="591"/>
                      </a:lnTo>
                      <a:lnTo>
                        <a:pt x="2702" y="591"/>
                      </a:lnTo>
                      <a:lnTo>
                        <a:pt x="2703" y="591"/>
                      </a:lnTo>
                      <a:lnTo>
                        <a:pt x="2704" y="591"/>
                      </a:lnTo>
                      <a:lnTo>
                        <a:pt x="2705" y="591"/>
                      </a:lnTo>
                      <a:lnTo>
                        <a:pt x="2706" y="591"/>
                      </a:lnTo>
                      <a:lnTo>
                        <a:pt x="2706" y="591"/>
                      </a:lnTo>
                      <a:lnTo>
                        <a:pt x="2707" y="591"/>
                      </a:lnTo>
                      <a:lnTo>
                        <a:pt x="2708" y="591"/>
                      </a:lnTo>
                      <a:lnTo>
                        <a:pt x="2709" y="591"/>
                      </a:lnTo>
                      <a:lnTo>
                        <a:pt x="2710" y="591"/>
                      </a:lnTo>
                      <a:lnTo>
                        <a:pt x="2711" y="591"/>
                      </a:lnTo>
                      <a:lnTo>
                        <a:pt x="2711" y="591"/>
                      </a:lnTo>
                      <a:lnTo>
                        <a:pt x="2712" y="591"/>
                      </a:lnTo>
                      <a:lnTo>
                        <a:pt x="2713" y="591"/>
                      </a:lnTo>
                      <a:lnTo>
                        <a:pt x="2714" y="591"/>
                      </a:lnTo>
                      <a:lnTo>
                        <a:pt x="2715" y="591"/>
                      </a:lnTo>
                      <a:lnTo>
                        <a:pt x="2715" y="591"/>
                      </a:lnTo>
                      <a:lnTo>
                        <a:pt x="2716" y="591"/>
                      </a:lnTo>
                      <a:lnTo>
                        <a:pt x="2717" y="591"/>
                      </a:lnTo>
                      <a:lnTo>
                        <a:pt x="2718" y="591"/>
                      </a:lnTo>
                      <a:lnTo>
                        <a:pt x="2719" y="591"/>
                      </a:lnTo>
                      <a:lnTo>
                        <a:pt x="2719" y="591"/>
                      </a:lnTo>
                      <a:lnTo>
                        <a:pt x="2720" y="591"/>
                      </a:lnTo>
                      <a:lnTo>
                        <a:pt x="2721" y="591"/>
                      </a:lnTo>
                      <a:lnTo>
                        <a:pt x="2722" y="591"/>
                      </a:lnTo>
                      <a:lnTo>
                        <a:pt x="2723" y="591"/>
                      </a:lnTo>
                      <a:lnTo>
                        <a:pt x="2723" y="591"/>
                      </a:lnTo>
                      <a:lnTo>
                        <a:pt x="2724" y="591"/>
                      </a:lnTo>
                      <a:lnTo>
                        <a:pt x="2725" y="591"/>
                      </a:lnTo>
                      <a:lnTo>
                        <a:pt x="2726" y="591"/>
                      </a:lnTo>
                      <a:lnTo>
                        <a:pt x="2727" y="591"/>
                      </a:lnTo>
                      <a:lnTo>
                        <a:pt x="2727" y="589"/>
                      </a:lnTo>
                      <a:lnTo>
                        <a:pt x="2728" y="589"/>
                      </a:lnTo>
                      <a:lnTo>
                        <a:pt x="2729" y="589"/>
                      </a:lnTo>
                      <a:lnTo>
                        <a:pt x="2730" y="589"/>
                      </a:lnTo>
                      <a:lnTo>
                        <a:pt x="2731" y="589"/>
                      </a:lnTo>
                      <a:lnTo>
                        <a:pt x="2731" y="589"/>
                      </a:lnTo>
                      <a:lnTo>
                        <a:pt x="2732" y="589"/>
                      </a:lnTo>
                      <a:lnTo>
                        <a:pt x="2733" y="589"/>
                      </a:lnTo>
                      <a:lnTo>
                        <a:pt x="2734" y="589"/>
                      </a:lnTo>
                      <a:lnTo>
                        <a:pt x="2735" y="589"/>
                      </a:lnTo>
                      <a:lnTo>
                        <a:pt x="2735" y="589"/>
                      </a:lnTo>
                      <a:lnTo>
                        <a:pt x="2736" y="589"/>
                      </a:lnTo>
                      <a:lnTo>
                        <a:pt x="2737" y="589"/>
                      </a:lnTo>
                      <a:lnTo>
                        <a:pt x="2738" y="589"/>
                      </a:lnTo>
                      <a:lnTo>
                        <a:pt x="2739" y="589"/>
                      </a:lnTo>
                      <a:lnTo>
                        <a:pt x="2739" y="589"/>
                      </a:lnTo>
                      <a:lnTo>
                        <a:pt x="2740" y="589"/>
                      </a:lnTo>
                      <a:lnTo>
                        <a:pt x="2741" y="589"/>
                      </a:lnTo>
                      <a:lnTo>
                        <a:pt x="2742" y="589"/>
                      </a:lnTo>
                      <a:lnTo>
                        <a:pt x="2743" y="589"/>
                      </a:lnTo>
                      <a:lnTo>
                        <a:pt x="2744" y="589"/>
                      </a:lnTo>
                      <a:lnTo>
                        <a:pt x="2744" y="589"/>
                      </a:lnTo>
                      <a:lnTo>
                        <a:pt x="2745" y="589"/>
                      </a:lnTo>
                      <a:lnTo>
                        <a:pt x="2746" y="589"/>
                      </a:lnTo>
                      <a:lnTo>
                        <a:pt x="2747" y="589"/>
                      </a:lnTo>
                      <a:lnTo>
                        <a:pt x="2748" y="589"/>
                      </a:lnTo>
                      <a:lnTo>
                        <a:pt x="2749" y="589"/>
                      </a:lnTo>
                      <a:lnTo>
                        <a:pt x="2749" y="589"/>
                      </a:lnTo>
                      <a:lnTo>
                        <a:pt x="2750" y="589"/>
                      </a:lnTo>
                      <a:lnTo>
                        <a:pt x="2751" y="589"/>
                      </a:lnTo>
                      <a:lnTo>
                        <a:pt x="2752" y="589"/>
                      </a:lnTo>
                      <a:lnTo>
                        <a:pt x="2753" y="589"/>
                      </a:lnTo>
                      <a:lnTo>
                        <a:pt x="2754" y="589"/>
                      </a:lnTo>
                      <a:lnTo>
                        <a:pt x="2754" y="589"/>
                      </a:lnTo>
                      <a:lnTo>
                        <a:pt x="2755" y="589"/>
                      </a:lnTo>
                      <a:lnTo>
                        <a:pt x="2756" y="589"/>
                      </a:lnTo>
                      <a:lnTo>
                        <a:pt x="2757" y="589"/>
                      </a:lnTo>
                      <a:lnTo>
                        <a:pt x="2758" y="589"/>
                      </a:lnTo>
                      <a:lnTo>
                        <a:pt x="2758" y="589"/>
                      </a:lnTo>
                      <a:lnTo>
                        <a:pt x="2759" y="589"/>
                      </a:lnTo>
                      <a:lnTo>
                        <a:pt x="2760" y="587"/>
                      </a:lnTo>
                      <a:lnTo>
                        <a:pt x="2761" y="587"/>
                      </a:lnTo>
                      <a:lnTo>
                        <a:pt x="2762" y="587"/>
                      </a:lnTo>
                      <a:lnTo>
                        <a:pt x="2762" y="587"/>
                      </a:lnTo>
                      <a:lnTo>
                        <a:pt x="2763" y="587"/>
                      </a:lnTo>
                      <a:lnTo>
                        <a:pt x="2764" y="587"/>
                      </a:lnTo>
                      <a:lnTo>
                        <a:pt x="2765" y="587"/>
                      </a:lnTo>
                      <a:lnTo>
                        <a:pt x="2766" y="587"/>
                      </a:lnTo>
                      <a:lnTo>
                        <a:pt x="2766" y="587"/>
                      </a:lnTo>
                      <a:lnTo>
                        <a:pt x="2767" y="587"/>
                      </a:lnTo>
                      <a:lnTo>
                        <a:pt x="2768" y="587"/>
                      </a:lnTo>
                      <a:lnTo>
                        <a:pt x="2769" y="587"/>
                      </a:lnTo>
                      <a:lnTo>
                        <a:pt x="2770" y="587"/>
                      </a:lnTo>
                      <a:lnTo>
                        <a:pt x="2770" y="587"/>
                      </a:lnTo>
                      <a:lnTo>
                        <a:pt x="2771" y="587"/>
                      </a:lnTo>
                      <a:lnTo>
                        <a:pt x="2772" y="587"/>
                      </a:lnTo>
                      <a:lnTo>
                        <a:pt x="2773" y="587"/>
                      </a:lnTo>
                      <a:lnTo>
                        <a:pt x="2774" y="587"/>
                      </a:lnTo>
                      <a:lnTo>
                        <a:pt x="2774" y="587"/>
                      </a:lnTo>
                      <a:lnTo>
                        <a:pt x="2775" y="587"/>
                      </a:lnTo>
                      <a:lnTo>
                        <a:pt x="2776" y="587"/>
                      </a:lnTo>
                      <a:lnTo>
                        <a:pt x="2777" y="587"/>
                      </a:lnTo>
                      <a:lnTo>
                        <a:pt x="2778" y="587"/>
                      </a:lnTo>
                      <a:lnTo>
                        <a:pt x="2778" y="587"/>
                      </a:lnTo>
                      <a:lnTo>
                        <a:pt x="2779" y="587"/>
                      </a:lnTo>
                      <a:lnTo>
                        <a:pt x="2780" y="587"/>
                      </a:lnTo>
                      <a:lnTo>
                        <a:pt x="2781" y="587"/>
                      </a:lnTo>
                      <a:lnTo>
                        <a:pt x="2782" y="587"/>
                      </a:lnTo>
                      <a:lnTo>
                        <a:pt x="2782" y="587"/>
                      </a:lnTo>
                      <a:lnTo>
                        <a:pt x="2783" y="587"/>
                      </a:lnTo>
                      <a:lnTo>
                        <a:pt x="2784" y="587"/>
                      </a:lnTo>
                      <a:lnTo>
                        <a:pt x="2785" y="587"/>
                      </a:lnTo>
                      <a:lnTo>
                        <a:pt x="2786" y="587"/>
                      </a:lnTo>
                      <a:lnTo>
                        <a:pt x="2787" y="587"/>
                      </a:lnTo>
                      <a:lnTo>
                        <a:pt x="2787" y="587"/>
                      </a:lnTo>
                      <a:lnTo>
                        <a:pt x="2788" y="587"/>
                      </a:lnTo>
                      <a:lnTo>
                        <a:pt x="2789" y="587"/>
                      </a:lnTo>
                      <a:lnTo>
                        <a:pt x="2790" y="587"/>
                      </a:lnTo>
                      <a:lnTo>
                        <a:pt x="2791" y="587"/>
                      </a:lnTo>
                      <a:lnTo>
                        <a:pt x="2792" y="587"/>
                      </a:lnTo>
                      <a:lnTo>
                        <a:pt x="2792" y="587"/>
                      </a:lnTo>
                      <a:lnTo>
                        <a:pt x="2793" y="587"/>
                      </a:lnTo>
                      <a:lnTo>
                        <a:pt x="2794" y="587"/>
                      </a:lnTo>
                      <a:lnTo>
                        <a:pt x="2795" y="587"/>
                      </a:lnTo>
                      <a:lnTo>
                        <a:pt x="2796" y="587"/>
                      </a:lnTo>
                      <a:lnTo>
                        <a:pt x="2797" y="587"/>
                      </a:lnTo>
                      <a:lnTo>
                        <a:pt x="2797" y="587"/>
                      </a:lnTo>
                      <a:lnTo>
                        <a:pt x="2798" y="587"/>
                      </a:lnTo>
                      <a:lnTo>
                        <a:pt x="2799" y="587"/>
                      </a:lnTo>
                      <a:lnTo>
                        <a:pt x="2800" y="587"/>
                      </a:lnTo>
                      <a:lnTo>
                        <a:pt x="2801" y="587"/>
                      </a:lnTo>
                      <a:lnTo>
                        <a:pt x="2801" y="587"/>
                      </a:lnTo>
                      <a:lnTo>
                        <a:pt x="2802" y="587"/>
                      </a:lnTo>
                      <a:lnTo>
                        <a:pt x="2803" y="587"/>
                      </a:lnTo>
                      <a:lnTo>
                        <a:pt x="2804" y="587"/>
                      </a:lnTo>
                      <a:lnTo>
                        <a:pt x="2805" y="587"/>
                      </a:lnTo>
                      <a:lnTo>
                        <a:pt x="2805" y="587"/>
                      </a:lnTo>
                      <a:lnTo>
                        <a:pt x="2806" y="587"/>
                      </a:lnTo>
                      <a:lnTo>
                        <a:pt x="2807" y="587"/>
                      </a:lnTo>
                      <a:lnTo>
                        <a:pt x="2808" y="587"/>
                      </a:lnTo>
                      <a:lnTo>
                        <a:pt x="2809" y="587"/>
                      </a:lnTo>
                      <a:lnTo>
                        <a:pt x="2809" y="587"/>
                      </a:lnTo>
                      <a:lnTo>
                        <a:pt x="2810" y="587"/>
                      </a:lnTo>
                      <a:lnTo>
                        <a:pt x="2811" y="587"/>
                      </a:lnTo>
                      <a:lnTo>
                        <a:pt x="2812" y="587"/>
                      </a:lnTo>
                      <a:lnTo>
                        <a:pt x="2813" y="587"/>
                      </a:lnTo>
                      <a:lnTo>
                        <a:pt x="2813" y="587"/>
                      </a:lnTo>
                      <a:lnTo>
                        <a:pt x="2814" y="587"/>
                      </a:lnTo>
                      <a:lnTo>
                        <a:pt x="2815" y="587"/>
                      </a:lnTo>
                      <a:lnTo>
                        <a:pt x="2816" y="587"/>
                      </a:lnTo>
                      <a:lnTo>
                        <a:pt x="2817" y="587"/>
                      </a:lnTo>
                      <a:lnTo>
                        <a:pt x="2817" y="587"/>
                      </a:lnTo>
                      <a:lnTo>
                        <a:pt x="2818" y="587"/>
                      </a:lnTo>
                      <a:lnTo>
                        <a:pt x="2819" y="587"/>
                      </a:lnTo>
                      <a:lnTo>
                        <a:pt x="2820" y="587"/>
                      </a:lnTo>
                      <a:lnTo>
                        <a:pt x="2821" y="587"/>
                      </a:lnTo>
                      <a:lnTo>
                        <a:pt x="2821" y="587"/>
                      </a:lnTo>
                      <a:lnTo>
                        <a:pt x="2822" y="587"/>
                      </a:lnTo>
                      <a:lnTo>
                        <a:pt x="2823" y="587"/>
                      </a:lnTo>
                      <a:lnTo>
                        <a:pt x="2824" y="587"/>
                      </a:lnTo>
                      <a:lnTo>
                        <a:pt x="2825" y="586"/>
                      </a:lnTo>
                      <a:lnTo>
                        <a:pt x="2825" y="586"/>
                      </a:lnTo>
                      <a:lnTo>
                        <a:pt x="2826" y="586"/>
                      </a:lnTo>
                      <a:lnTo>
                        <a:pt x="2827" y="586"/>
                      </a:lnTo>
                      <a:lnTo>
                        <a:pt x="2828" y="586"/>
                      </a:lnTo>
                      <a:lnTo>
                        <a:pt x="2829" y="586"/>
                      </a:lnTo>
                      <a:lnTo>
                        <a:pt x="2830" y="586"/>
                      </a:lnTo>
                      <a:lnTo>
                        <a:pt x="2830" y="586"/>
                      </a:lnTo>
                      <a:lnTo>
                        <a:pt x="2831" y="586"/>
                      </a:lnTo>
                      <a:lnTo>
                        <a:pt x="2832" y="586"/>
                      </a:lnTo>
                      <a:lnTo>
                        <a:pt x="2833" y="586"/>
                      </a:lnTo>
                      <a:lnTo>
                        <a:pt x="2834" y="586"/>
                      </a:lnTo>
                      <a:lnTo>
                        <a:pt x="2834" y="586"/>
                      </a:lnTo>
                      <a:lnTo>
                        <a:pt x="2835" y="586"/>
                      </a:lnTo>
                      <a:lnTo>
                        <a:pt x="2836" y="586"/>
                      </a:lnTo>
                      <a:lnTo>
                        <a:pt x="2837" y="586"/>
                      </a:lnTo>
                      <a:lnTo>
                        <a:pt x="2838" y="586"/>
                      </a:lnTo>
                      <a:lnTo>
                        <a:pt x="2839" y="586"/>
                      </a:lnTo>
                      <a:lnTo>
                        <a:pt x="2839" y="586"/>
                      </a:lnTo>
                    </a:path>
                  </a:pathLst>
                </a:custGeom>
                <a:noFill/>
                <a:ln w="7938" cap="flat">
                  <a:solidFill>
                    <a:srgbClr val="ED7D31">
                      <a:lumMod val="75000"/>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prstClr val="black"/>
                    </a:solidFill>
                    <a:effectLst/>
                    <a:uLnTx/>
                    <a:uFillTx/>
                  </a:endParaRPr>
                </a:p>
              </p:txBody>
            </p:sp>
            <p:sp>
              <p:nvSpPr>
                <p:cNvPr id="28" name="Freeform 73"/>
                <p:cNvSpPr>
                  <a:spLocks/>
                </p:cNvSpPr>
                <p:nvPr/>
              </p:nvSpPr>
              <p:spPr bwMode="auto">
                <a:xfrm>
                  <a:off x="3253423" y="4452639"/>
                  <a:ext cx="450815" cy="365951"/>
                </a:xfrm>
                <a:custGeom>
                  <a:avLst/>
                  <a:gdLst>
                    <a:gd name="T0" fmla="*/ 44 w 2839"/>
                    <a:gd name="T1" fmla="*/ 476 h 605"/>
                    <a:gd name="T2" fmla="*/ 89 w 2839"/>
                    <a:gd name="T3" fmla="*/ 417 h 605"/>
                    <a:gd name="T4" fmla="*/ 133 w 2839"/>
                    <a:gd name="T5" fmla="*/ 146 h 605"/>
                    <a:gd name="T6" fmla="*/ 178 w 2839"/>
                    <a:gd name="T7" fmla="*/ 41 h 605"/>
                    <a:gd name="T8" fmla="*/ 223 w 2839"/>
                    <a:gd name="T9" fmla="*/ 0 h 605"/>
                    <a:gd name="T10" fmla="*/ 267 w 2839"/>
                    <a:gd name="T11" fmla="*/ 140 h 605"/>
                    <a:gd name="T12" fmla="*/ 312 w 2839"/>
                    <a:gd name="T13" fmla="*/ 281 h 605"/>
                    <a:gd name="T14" fmla="*/ 356 w 2839"/>
                    <a:gd name="T15" fmla="*/ 526 h 605"/>
                    <a:gd name="T16" fmla="*/ 401 w 2839"/>
                    <a:gd name="T17" fmla="*/ 597 h 605"/>
                    <a:gd name="T18" fmla="*/ 446 w 2839"/>
                    <a:gd name="T19" fmla="*/ 591 h 605"/>
                    <a:gd name="T20" fmla="*/ 490 w 2839"/>
                    <a:gd name="T21" fmla="*/ 236 h 605"/>
                    <a:gd name="T22" fmla="*/ 535 w 2839"/>
                    <a:gd name="T23" fmla="*/ 149 h 605"/>
                    <a:gd name="T24" fmla="*/ 579 w 2839"/>
                    <a:gd name="T25" fmla="*/ 89 h 605"/>
                    <a:gd name="T26" fmla="*/ 624 w 2839"/>
                    <a:gd name="T27" fmla="*/ 140 h 605"/>
                    <a:gd name="T28" fmla="*/ 669 w 2839"/>
                    <a:gd name="T29" fmla="*/ 354 h 605"/>
                    <a:gd name="T30" fmla="*/ 713 w 2839"/>
                    <a:gd name="T31" fmla="*/ 410 h 605"/>
                    <a:gd name="T32" fmla="*/ 758 w 2839"/>
                    <a:gd name="T33" fmla="*/ 574 h 605"/>
                    <a:gd name="T34" fmla="*/ 802 w 2839"/>
                    <a:gd name="T35" fmla="*/ 600 h 605"/>
                    <a:gd name="T36" fmla="*/ 847 w 2839"/>
                    <a:gd name="T37" fmla="*/ 478 h 605"/>
                    <a:gd name="T38" fmla="*/ 892 w 2839"/>
                    <a:gd name="T39" fmla="*/ 369 h 605"/>
                    <a:gd name="T40" fmla="*/ 936 w 2839"/>
                    <a:gd name="T41" fmla="*/ 209 h 605"/>
                    <a:gd name="T42" fmla="*/ 981 w 2839"/>
                    <a:gd name="T43" fmla="*/ 102 h 605"/>
                    <a:gd name="T44" fmla="*/ 1026 w 2839"/>
                    <a:gd name="T45" fmla="*/ 254 h 605"/>
                    <a:gd name="T46" fmla="*/ 1070 w 2839"/>
                    <a:gd name="T47" fmla="*/ 364 h 605"/>
                    <a:gd name="T48" fmla="*/ 1115 w 2839"/>
                    <a:gd name="T49" fmla="*/ 580 h 605"/>
                    <a:gd name="T50" fmla="*/ 1160 w 2839"/>
                    <a:gd name="T51" fmla="*/ 591 h 605"/>
                    <a:gd name="T52" fmla="*/ 1204 w 2839"/>
                    <a:gd name="T53" fmla="*/ 522 h 605"/>
                    <a:gd name="T54" fmla="*/ 1249 w 2839"/>
                    <a:gd name="T55" fmla="*/ 293 h 605"/>
                    <a:gd name="T56" fmla="*/ 1294 w 2839"/>
                    <a:gd name="T57" fmla="*/ 183 h 605"/>
                    <a:gd name="T58" fmla="*/ 1338 w 2839"/>
                    <a:gd name="T59" fmla="*/ 90 h 605"/>
                    <a:gd name="T60" fmla="*/ 1383 w 2839"/>
                    <a:gd name="T61" fmla="*/ 146 h 605"/>
                    <a:gd name="T62" fmla="*/ 1428 w 2839"/>
                    <a:gd name="T63" fmla="*/ 288 h 605"/>
                    <a:gd name="T64" fmla="*/ 1472 w 2839"/>
                    <a:gd name="T65" fmla="*/ 539 h 605"/>
                    <a:gd name="T66" fmla="*/ 1517 w 2839"/>
                    <a:gd name="T67" fmla="*/ 587 h 605"/>
                    <a:gd name="T68" fmla="*/ 1562 w 2839"/>
                    <a:gd name="T69" fmla="*/ 522 h 605"/>
                    <a:gd name="T70" fmla="*/ 1606 w 2839"/>
                    <a:gd name="T71" fmla="*/ 428 h 605"/>
                    <a:gd name="T72" fmla="*/ 1651 w 2839"/>
                    <a:gd name="T73" fmla="*/ 258 h 605"/>
                    <a:gd name="T74" fmla="*/ 1695 w 2839"/>
                    <a:gd name="T75" fmla="*/ 65 h 605"/>
                    <a:gd name="T76" fmla="*/ 1740 w 2839"/>
                    <a:gd name="T77" fmla="*/ 59 h 605"/>
                    <a:gd name="T78" fmla="*/ 1785 w 2839"/>
                    <a:gd name="T79" fmla="*/ 71 h 605"/>
                    <a:gd name="T80" fmla="*/ 1829 w 2839"/>
                    <a:gd name="T81" fmla="*/ 369 h 605"/>
                    <a:gd name="T82" fmla="*/ 1874 w 2839"/>
                    <a:gd name="T83" fmla="*/ 533 h 605"/>
                    <a:gd name="T84" fmla="*/ 1918 w 2839"/>
                    <a:gd name="T85" fmla="*/ 581 h 605"/>
                    <a:gd name="T86" fmla="*/ 1963 w 2839"/>
                    <a:gd name="T87" fmla="*/ 529 h 605"/>
                    <a:gd name="T88" fmla="*/ 2008 w 2839"/>
                    <a:gd name="T89" fmla="*/ 386 h 605"/>
                    <a:gd name="T90" fmla="*/ 2052 w 2839"/>
                    <a:gd name="T91" fmla="*/ 152 h 605"/>
                    <a:gd name="T92" fmla="*/ 2097 w 2839"/>
                    <a:gd name="T93" fmla="*/ 107 h 605"/>
                    <a:gd name="T94" fmla="*/ 2141 w 2839"/>
                    <a:gd name="T95" fmla="*/ 121 h 605"/>
                    <a:gd name="T96" fmla="*/ 2186 w 2839"/>
                    <a:gd name="T97" fmla="*/ 263 h 605"/>
                    <a:gd name="T98" fmla="*/ 2231 w 2839"/>
                    <a:gd name="T99" fmla="*/ 456 h 605"/>
                    <a:gd name="T100" fmla="*/ 2275 w 2839"/>
                    <a:gd name="T101" fmla="*/ 571 h 605"/>
                    <a:gd name="T102" fmla="*/ 2320 w 2839"/>
                    <a:gd name="T103" fmla="*/ 585 h 605"/>
                    <a:gd name="T104" fmla="*/ 2364 w 2839"/>
                    <a:gd name="T105" fmla="*/ 589 h 605"/>
                    <a:gd name="T106" fmla="*/ 2409 w 2839"/>
                    <a:gd name="T107" fmla="*/ 597 h 605"/>
                    <a:gd name="T108" fmla="*/ 2454 w 2839"/>
                    <a:gd name="T109" fmla="*/ 600 h 605"/>
                    <a:gd name="T110" fmla="*/ 2498 w 2839"/>
                    <a:gd name="T111" fmla="*/ 600 h 605"/>
                    <a:gd name="T112" fmla="*/ 2543 w 2839"/>
                    <a:gd name="T113" fmla="*/ 601 h 605"/>
                    <a:gd name="T114" fmla="*/ 2588 w 2839"/>
                    <a:gd name="T115" fmla="*/ 601 h 605"/>
                    <a:gd name="T116" fmla="*/ 2632 w 2839"/>
                    <a:gd name="T117" fmla="*/ 602 h 605"/>
                    <a:gd name="T118" fmla="*/ 2677 w 2839"/>
                    <a:gd name="T119" fmla="*/ 603 h 605"/>
                    <a:gd name="T120" fmla="*/ 2722 w 2839"/>
                    <a:gd name="T121" fmla="*/ 605 h 605"/>
                    <a:gd name="T122" fmla="*/ 2766 w 2839"/>
                    <a:gd name="T123" fmla="*/ 602 h 605"/>
                    <a:gd name="T124" fmla="*/ 2811 w 2839"/>
                    <a:gd name="T125" fmla="*/ 602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39" h="605">
                      <a:moveTo>
                        <a:pt x="0" y="469"/>
                      </a:moveTo>
                      <a:lnTo>
                        <a:pt x="1" y="491"/>
                      </a:lnTo>
                      <a:lnTo>
                        <a:pt x="2" y="491"/>
                      </a:lnTo>
                      <a:lnTo>
                        <a:pt x="3" y="491"/>
                      </a:lnTo>
                      <a:lnTo>
                        <a:pt x="3" y="491"/>
                      </a:lnTo>
                      <a:lnTo>
                        <a:pt x="4" y="491"/>
                      </a:lnTo>
                      <a:lnTo>
                        <a:pt x="5" y="491"/>
                      </a:lnTo>
                      <a:lnTo>
                        <a:pt x="6" y="491"/>
                      </a:lnTo>
                      <a:lnTo>
                        <a:pt x="7" y="491"/>
                      </a:lnTo>
                      <a:lnTo>
                        <a:pt x="7" y="491"/>
                      </a:lnTo>
                      <a:lnTo>
                        <a:pt x="8" y="491"/>
                      </a:lnTo>
                      <a:lnTo>
                        <a:pt x="9" y="491"/>
                      </a:lnTo>
                      <a:lnTo>
                        <a:pt x="10" y="491"/>
                      </a:lnTo>
                      <a:lnTo>
                        <a:pt x="11" y="491"/>
                      </a:lnTo>
                      <a:lnTo>
                        <a:pt x="11" y="491"/>
                      </a:lnTo>
                      <a:lnTo>
                        <a:pt x="12" y="491"/>
                      </a:lnTo>
                      <a:lnTo>
                        <a:pt x="13" y="491"/>
                      </a:lnTo>
                      <a:lnTo>
                        <a:pt x="14" y="491"/>
                      </a:lnTo>
                      <a:lnTo>
                        <a:pt x="15" y="491"/>
                      </a:lnTo>
                      <a:lnTo>
                        <a:pt x="15" y="491"/>
                      </a:lnTo>
                      <a:lnTo>
                        <a:pt x="16" y="491"/>
                      </a:lnTo>
                      <a:lnTo>
                        <a:pt x="17" y="491"/>
                      </a:lnTo>
                      <a:lnTo>
                        <a:pt x="18" y="491"/>
                      </a:lnTo>
                      <a:lnTo>
                        <a:pt x="19" y="491"/>
                      </a:lnTo>
                      <a:lnTo>
                        <a:pt x="19" y="491"/>
                      </a:lnTo>
                      <a:lnTo>
                        <a:pt x="20" y="491"/>
                      </a:lnTo>
                      <a:lnTo>
                        <a:pt x="21" y="491"/>
                      </a:lnTo>
                      <a:lnTo>
                        <a:pt x="22" y="491"/>
                      </a:lnTo>
                      <a:lnTo>
                        <a:pt x="23" y="491"/>
                      </a:lnTo>
                      <a:lnTo>
                        <a:pt x="24" y="491"/>
                      </a:lnTo>
                      <a:lnTo>
                        <a:pt x="24" y="491"/>
                      </a:lnTo>
                      <a:lnTo>
                        <a:pt x="25" y="491"/>
                      </a:lnTo>
                      <a:lnTo>
                        <a:pt x="26" y="491"/>
                      </a:lnTo>
                      <a:lnTo>
                        <a:pt x="27" y="491"/>
                      </a:lnTo>
                      <a:lnTo>
                        <a:pt x="28" y="491"/>
                      </a:lnTo>
                      <a:lnTo>
                        <a:pt x="28" y="491"/>
                      </a:lnTo>
                      <a:lnTo>
                        <a:pt x="29" y="491"/>
                      </a:lnTo>
                      <a:lnTo>
                        <a:pt x="30" y="491"/>
                      </a:lnTo>
                      <a:lnTo>
                        <a:pt x="31" y="491"/>
                      </a:lnTo>
                      <a:lnTo>
                        <a:pt x="32" y="491"/>
                      </a:lnTo>
                      <a:lnTo>
                        <a:pt x="33" y="491"/>
                      </a:lnTo>
                      <a:lnTo>
                        <a:pt x="33" y="476"/>
                      </a:lnTo>
                      <a:lnTo>
                        <a:pt x="34" y="476"/>
                      </a:lnTo>
                      <a:lnTo>
                        <a:pt x="35" y="476"/>
                      </a:lnTo>
                      <a:lnTo>
                        <a:pt x="36" y="476"/>
                      </a:lnTo>
                      <a:lnTo>
                        <a:pt x="37" y="476"/>
                      </a:lnTo>
                      <a:lnTo>
                        <a:pt x="38" y="476"/>
                      </a:lnTo>
                      <a:lnTo>
                        <a:pt x="38" y="476"/>
                      </a:lnTo>
                      <a:lnTo>
                        <a:pt x="39" y="476"/>
                      </a:lnTo>
                      <a:lnTo>
                        <a:pt x="40" y="476"/>
                      </a:lnTo>
                      <a:lnTo>
                        <a:pt x="41" y="476"/>
                      </a:lnTo>
                      <a:lnTo>
                        <a:pt x="42" y="476"/>
                      </a:lnTo>
                      <a:lnTo>
                        <a:pt x="42" y="476"/>
                      </a:lnTo>
                      <a:lnTo>
                        <a:pt x="43" y="476"/>
                      </a:lnTo>
                      <a:lnTo>
                        <a:pt x="44" y="476"/>
                      </a:lnTo>
                      <a:lnTo>
                        <a:pt x="45" y="476"/>
                      </a:lnTo>
                      <a:lnTo>
                        <a:pt x="46" y="476"/>
                      </a:lnTo>
                      <a:lnTo>
                        <a:pt x="46" y="476"/>
                      </a:lnTo>
                      <a:lnTo>
                        <a:pt x="47" y="476"/>
                      </a:lnTo>
                      <a:lnTo>
                        <a:pt x="48" y="476"/>
                      </a:lnTo>
                      <a:lnTo>
                        <a:pt x="49" y="476"/>
                      </a:lnTo>
                      <a:lnTo>
                        <a:pt x="50" y="476"/>
                      </a:lnTo>
                      <a:lnTo>
                        <a:pt x="50" y="476"/>
                      </a:lnTo>
                      <a:lnTo>
                        <a:pt x="51" y="476"/>
                      </a:lnTo>
                      <a:lnTo>
                        <a:pt x="52" y="476"/>
                      </a:lnTo>
                      <a:lnTo>
                        <a:pt x="53" y="476"/>
                      </a:lnTo>
                      <a:lnTo>
                        <a:pt x="54" y="476"/>
                      </a:lnTo>
                      <a:lnTo>
                        <a:pt x="54" y="476"/>
                      </a:lnTo>
                      <a:lnTo>
                        <a:pt x="55" y="476"/>
                      </a:lnTo>
                      <a:lnTo>
                        <a:pt x="56" y="476"/>
                      </a:lnTo>
                      <a:lnTo>
                        <a:pt x="57" y="476"/>
                      </a:lnTo>
                      <a:lnTo>
                        <a:pt x="58" y="476"/>
                      </a:lnTo>
                      <a:lnTo>
                        <a:pt x="58" y="476"/>
                      </a:lnTo>
                      <a:lnTo>
                        <a:pt x="59" y="476"/>
                      </a:lnTo>
                      <a:lnTo>
                        <a:pt x="60" y="476"/>
                      </a:lnTo>
                      <a:lnTo>
                        <a:pt x="61" y="476"/>
                      </a:lnTo>
                      <a:lnTo>
                        <a:pt x="62" y="476"/>
                      </a:lnTo>
                      <a:lnTo>
                        <a:pt x="62" y="476"/>
                      </a:lnTo>
                      <a:lnTo>
                        <a:pt x="63" y="476"/>
                      </a:lnTo>
                      <a:lnTo>
                        <a:pt x="64" y="476"/>
                      </a:lnTo>
                      <a:lnTo>
                        <a:pt x="65" y="476"/>
                      </a:lnTo>
                      <a:lnTo>
                        <a:pt x="66" y="417"/>
                      </a:lnTo>
                      <a:lnTo>
                        <a:pt x="66" y="417"/>
                      </a:lnTo>
                      <a:lnTo>
                        <a:pt x="67" y="417"/>
                      </a:lnTo>
                      <a:lnTo>
                        <a:pt x="68" y="417"/>
                      </a:lnTo>
                      <a:lnTo>
                        <a:pt x="69" y="417"/>
                      </a:lnTo>
                      <a:lnTo>
                        <a:pt x="70" y="417"/>
                      </a:lnTo>
                      <a:lnTo>
                        <a:pt x="71" y="417"/>
                      </a:lnTo>
                      <a:lnTo>
                        <a:pt x="71" y="417"/>
                      </a:lnTo>
                      <a:lnTo>
                        <a:pt x="72" y="417"/>
                      </a:lnTo>
                      <a:lnTo>
                        <a:pt x="73" y="417"/>
                      </a:lnTo>
                      <a:lnTo>
                        <a:pt x="74" y="417"/>
                      </a:lnTo>
                      <a:lnTo>
                        <a:pt x="75" y="417"/>
                      </a:lnTo>
                      <a:lnTo>
                        <a:pt x="76" y="417"/>
                      </a:lnTo>
                      <a:lnTo>
                        <a:pt x="76" y="417"/>
                      </a:lnTo>
                      <a:lnTo>
                        <a:pt x="77" y="417"/>
                      </a:lnTo>
                      <a:lnTo>
                        <a:pt x="78" y="417"/>
                      </a:lnTo>
                      <a:lnTo>
                        <a:pt x="79" y="417"/>
                      </a:lnTo>
                      <a:lnTo>
                        <a:pt x="80" y="417"/>
                      </a:lnTo>
                      <a:lnTo>
                        <a:pt x="81" y="417"/>
                      </a:lnTo>
                      <a:lnTo>
                        <a:pt x="81" y="417"/>
                      </a:lnTo>
                      <a:lnTo>
                        <a:pt x="82" y="417"/>
                      </a:lnTo>
                      <a:lnTo>
                        <a:pt x="83" y="417"/>
                      </a:lnTo>
                      <a:lnTo>
                        <a:pt x="84" y="417"/>
                      </a:lnTo>
                      <a:lnTo>
                        <a:pt x="85" y="417"/>
                      </a:lnTo>
                      <a:lnTo>
                        <a:pt x="86" y="417"/>
                      </a:lnTo>
                      <a:lnTo>
                        <a:pt x="86" y="417"/>
                      </a:lnTo>
                      <a:lnTo>
                        <a:pt x="87" y="417"/>
                      </a:lnTo>
                      <a:lnTo>
                        <a:pt x="88" y="417"/>
                      </a:lnTo>
                      <a:lnTo>
                        <a:pt x="89" y="417"/>
                      </a:lnTo>
                      <a:lnTo>
                        <a:pt x="89" y="417"/>
                      </a:lnTo>
                      <a:lnTo>
                        <a:pt x="90" y="417"/>
                      </a:lnTo>
                      <a:lnTo>
                        <a:pt x="91" y="417"/>
                      </a:lnTo>
                      <a:lnTo>
                        <a:pt x="92" y="417"/>
                      </a:lnTo>
                      <a:lnTo>
                        <a:pt x="93" y="417"/>
                      </a:lnTo>
                      <a:lnTo>
                        <a:pt x="93" y="417"/>
                      </a:lnTo>
                      <a:lnTo>
                        <a:pt x="94" y="417"/>
                      </a:lnTo>
                      <a:lnTo>
                        <a:pt x="95" y="417"/>
                      </a:lnTo>
                      <a:lnTo>
                        <a:pt x="96" y="417"/>
                      </a:lnTo>
                      <a:lnTo>
                        <a:pt x="97" y="417"/>
                      </a:lnTo>
                      <a:lnTo>
                        <a:pt x="97" y="417"/>
                      </a:lnTo>
                      <a:lnTo>
                        <a:pt x="98" y="322"/>
                      </a:lnTo>
                      <a:lnTo>
                        <a:pt x="99" y="322"/>
                      </a:lnTo>
                      <a:lnTo>
                        <a:pt x="100" y="322"/>
                      </a:lnTo>
                      <a:lnTo>
                        <a:pt x="101" y="322"/>
                      </a:lnTo>
                      <a:lnTo>
                        <a:pt x="101" y="322"/>
                      </a:lnTo>
                      <a:lnTo>
                        <a:pt x="102" y="322"/>
                      </a:lnTo>
                      <a:lnTo>
                        <a:pt x="103" y="322"/>
                      </a:lnTo>
                      <a:lnTo>
                        <a:pt x="104" y="322"/>
                      </a:lnTo>
                      <a:lnTo>
                        <a:pt x="105" y="322"/>
                      </a:lnTo>
                      <a:lnTo>
                        <a:pt x="105" y="322"/>
                      </a:lnTo>
                      <a:lnTo>
                        <a:pt x="106" y="322"/>
                      </a:lnTo>
                      <a:lnTo>
                        <a:pt x="107" y="322"/>
                      </a:lnTo>
                      <a:lnTo>
                        <a:pt x="108" y="322"/>
                      </a:lnTo>
                      <a:lnTo>
                        <a:pt x="109" y="322"/>
                      </a:lnTo>
                      <a:lnTo>
                        <a:pt x="109" y="322"/>
                      </a:lnTo>
                      <a:lnTo>
                        <a:pt x="110" y="322"/>
                      </a:lnTo>
                      <a:lnTo>
                        <a:pt x="111" y="322"/>
                      </a:lnTo>
                      <a:lnTo>
                        <a:pt x="112" y="322"/>
                      </a:lnTo>
                      <a:lnTo>
                        <a:pt x="113" y="322"/>
                      </a:lnTo>
                      <a:lnTo>
                        <a:pt x="114" y="322"/>
                      </a:lnTo>
                      <a:lnTo>
                        <a:pt x="114" y="322"/>
                      </a:lnTo>
                      <a:lnTo>
                        <a:pt x="115" y="322"/>
                      </a:lnTo>
                      <a:lnTo>
                        <a:pt x="116" y="322"/>
                      </a:lnTo>
                      <a:lnTo>
                        <a:pt x="117" y="322"/>
                      </a:lnTo>
                      <a:lnTo>
                        <a:pt x="118" y="322"/>
                      </a:lnTo>
                      <a:lnTo>
                        <a:pt x="119" y="322"/>
                      </a:lnTo>
                      <a:lnTo>
                        <a:pt x="119" y="322"/>
                      </a:lnTo>
                      <a:lnTo>
                        <a:pt x="120" y="322"/>
                      </a:lnTo>
                      <a:lnTo>
                        <a:pt x="121" y="322"/>
                      </a:lnTo>
                      <a:lnTo>
                        <a:pt x="122" y="322"/>
                      </a:lnTo>
                      <a:lnTo>
                        <a:pt x="123" y="322"/>
                      </a:lnTo>
                      <a:lnTo>
                        <a:pt x="123" y="322"/>
                      </a:lnTo>
                      <a:lnTo>
                        <a:pt x="124" y="322"/>
                      </a:lnTo>
                      <a:lnTo>
                        <a:pt x="125" y="322"/>
                      </a:lnTo>
                      <a:lnTo>
                        <a:pt x="126" y="322"/>
                      </a:lnTo>
                      <a:lnTo>
                        <a:pt x="127" y="322"/>
                      </a:lnTo>
                      <a:lnTo>
                        <a:pt x="128" y="322"/>
                      </a:lnTo>
                      <a:lnTo>
                        <a:pt x="128" y="322"/>
                      </a:lnTo>
                      <a:lnTo>
                        <a:pt x="129" y="322"/>
                      </a:lnTo>
                      <a:lnTo>
                        <a:pt x="130" y="322"/>
                      </a:lnTo>
                      <a:lnTo>
                        <a:pt x="131" y="146"/>
                      </a:lnTo>
                      <a:lnTo>
                        <a:pt x="132" y="146"/>
                      </a:lnTo>
                      <a:lnTo>
                        <a:pt x="133" y="146"/>
                      </a:lnTo>
                      <a:lnTo>
                        <a:pt x="133" y="146"/>
                      </a:lnTo>
                      <a:lnTo>
                        <a:pt x="134" y="146"/>
                      </a:lnTo>
                      <a:lnTo>
                        <a:pt x="135" y="146"/>
                      </a:lnTo>
                      <a:lnTo>
                        <a:pt x="136" y="146"/>
                      </a:lnTo>
                      <a:lnTo>
                        <a:pt x="137" y="146"/>
                      </a:lnTo>
                      <a:lnTo>
                        <a:pt x="137" y="146"/>
                      </a:lnTo>
                      <a:lnTo>
                        <a:pt x="138" y="146"/>
                      </a:lnTo>
                      <a:lnTo>
                        <a:pt x="139" y="146"/>
                      </a:lnTo>
                      <a:lnTo>
                        <a:pt x="140" y="146"/>
                      </a:lnTo>
                      <a:lnTo>
                        <a:pt x="141" y="146"/>
                      </a:lnTo>
                      <a:lnTo>
                        <a:pt x="141" y="146"/>
                      </a:lnTo>
                      <a:lnTo>
                        <a:pt x="142" y="146"/>
                      </a:lnTo>
                      <a:lnTo>
                        <a:pt x="143" y="146"/>
                      </a:lnTo>
                      <a:lnTo>
                        <a:pt x="144" y="146"/>
                      </a:lnTo>
                      <a:lnTo>
                        <a:pt x="145" y="146"/>
                      </a:lnTo>
                      <a:lnTo>
                        <a:pt x="145" y="146"/>
                      </a:lnTo>
                      <a:lnTo>
                        <a:pt x="146" y="146"/>
                      </a:lnTo>
                      <a:lnTo>
                        <a:pt x="147" y="146"/>
                      </a:lnTo>
                      <a:lnTo>
                        <a:pt x="148" y="146"/>
                      </a:lnTo>
                      <a:lnTo>
                        <a:pt x="149" y="146"/>
                      </a:lnTo>
                      <a:lnTo>
                        <a:pt x="149" y="146"/>
                      </a:lnTo>
                      <a:lnTo>
                        <a:pt x="150" y="146"/>
                      </a:lnTo>
                      <a:lnTo>
                        <a:pt x="151" y="146"/>
                      </a:lnTo>
                      <a:lnTo>
                        <a:pt x="152" y="146"/>
                      </a:lnTo>
                      <a:lnTo>
                        <a:pt x="152" y="146"/>
                      </a:lnTo>
                      <a:lnTo>
                        <a:pt x="153" y="146"/>
                      </a:lnTo>
                      <a:lnTo>
                        <a:pt x="154" y="146"/>
                      </a:lnTo>
                      <a:lnTo>
                        <a:pt x="155" y="146"/>
                      </a:lnTo>
                      <a:lnTo>
                        <a:pt x="156" y="146"/>
                      </a:lnTo>
                      <a:lnTo>
                        <a:pt x="156" y="146"/>
                      </a:lnTo>
                      <a:lnTo>
                        <a:pt x="157" y="146"/>
                      </a:lnTo>
                      <a:lnTo>
                        <a:pt x="158" y="146"/>
                      </a:lnTo>
                      <a:lnTo>
                        <a:pt x="159" y="146"/>
                      </a:lnTo>
                      <a:lnTo>
                        <a:pt x="160" y="146"/>
                      </a:lnTo>
                      <a:lnTo>
                        <a:pt x="161" y="146"/>
                      </a:lnTo>
                      <a:lnTo>
                        <a:pt x="161" y="146"/>
                      </a:lnTo>
                      <a:lnTo>
                        <a:pt x="162" y="146"/>
                      </a:lnTo>
                      <a:lnTo>
                        <a:pt x="163" y="41"/>
                      </a:lnTo>
                      <a:lnTo>
                        <a:pt x="164" y="41"/>
                      </a:lnTo>
                      <a:lnTo>
                        <a:pt x="165" y="41"/>
                      </a:lnTo>
                      <a:lnTo>
                        <a:pt x="166" y="41"/>
                      </a:lnTo>
                      <a:lnTo>
                        <a:pt x="166" y="41"/>
                      </a:lnTo>
                      <a:lnTo>
                        <a:pt x="167" y="41"/>
                      </a:lnTo>
                      <a:lnTo>
                        <a:pt x="168" y="41"/>
                      </a:lnTo>
                      <a:lnTo>
                        <a:pt x="169" y="41"/>
                      </a:lnTo>
                      <a:lnTo>
                        <a:pt x="170" y="41"/>
                      </a:lnTo>
                      <a:lnTo>
                        <a:pt x="171" y="41"/>
                      </a:lnTo>
                      <a:lnTo>
                        <a:pt x="171" y="41"/>
                      </a:lnTo>
                      <a:lnTo>
                        <a:pt x="172" y="41"/>
                      </a:lnTo>
                      <a:lnTo>
                        <a:pt x="173" y="41"/>
                      </a:lnTo>
                      <a:lnTo>
                        <a:pt x="174" y="41"/>
                      </a:lnTo>
                      <a:lnTo>
                        <a:pt x="175" y="41"/>
                      </a:lnTo>
                      <a:lnTo>
                        <a:pt x="176" y="41"/>
                      </a:lnTo>
                      <a:lnTo>
                        <a:pt x="176" y="41"/>
                      </a:lnTo>
                      <a:lnTo>
                        <a:pt x="177" y="41"/>
                      </a:lnTo>
                      <a:lnTo>
                        <a:pt x="178" y="41"/>
                      </a:lnTo>
                      <a:lnTo>
                        <a:pt x="179" y="41"/>
                      </a:lnTo>
                      <a:lnTo>
                        <a:pt x="180" y="41"/>
                      </a:lnTo>
                      <a:lnTo>
                        <a:pt x="180" y="41"/>
                      </a:lnTo>
                      <a:lnTo>
                        <a:pt x="181" y="41"/>
                      </a:lnTo>
                      <a:lnTo>
                        <a:pt x="182" y="41"/>
                      </a:lnTo>
                      <a:lnTo>
                        <a:pt x="183" y="41"/>
                      </a:lnTo>
                      <a:lnTo>
                        <a:pt x="184" y="41"/>
                      </a:lnTo>
                      <a:lnTo>
                        <a:pt x="184" y="41"/>
                      </a:lnTo>
                      <a:lnTo>
                        <a:pt x="185" y="41"/>
                      </a:lnTo>
                      <a:lnTo>
                        <a:pt x="186" y="41"/>
                      </a:lnTo>
                      <a:lnTo>
                        <a:pt x="187" y="41"/>
                      </a:lnTo>
                      <a:lnTo>
                        <a:pt x="188" y="41"/>
                      </a:lnTo>
                      <a:lnTo>
                        <a:pt x="188" y="41"/>
                      </a:lnTo>
                      <a:lnTo>
                        <a:pt x="189" y="41"/>
                      </a:lnTo>
                      <a:lnTo>
                        <a:pt x="190" y="41"/>
                      </a:lnTo>
                      <a:lnTo>
                        <a:pt x="191" y="41"/>
                      </a:lnTo>
                      <a:lnTo>
                        <a:pt x="192" y="41"/>
                      </a:lnTo>
                      <a:lnTo>
                        <a:pt x="192" y="41"/>
                      </a:lnTo>
                      <a:lnTo>
                        <a:pt x="193" y="41"/>
                      </a:lnTo>
                      <a:lnTo>
                        <a:pt x="194" y="41"/>
                      </a:lnTo>
                      <a:lnTo>
                        <a:pt x="195" y="41"/>
                      </a:lnTo>
                      <a:lnTo>
                        <a:pt x="196" y="0"/>
                      </a:lnTo>
                      <a:lnTo>
                        <a:pt x="196" y="0"/>
                      </a:lnTo>
                      <a:lnTo>
                        <a:pt x="197" y="0"/>
                      </a:lnTo>
                      <a:lnTo>
                        <a:pt x="198" y="0"/>
                      </a:lnTo>
                      <a:lnTo>
                        <a:pt x="199" y="0"/>
                      </a:lnTo>
                      <a:lnTo>
                        <a:pt x="200" y="0"/>
                      </a:lnTo>
                      <a:lnTo>
                        <a:pt x="200" y="0"/>
                      </a:lnTo>
                      <a:lnTo>
                        <a:pt x="201" y="0"/>
                      </a:lnTo>
                      <a:lnTo>
                        <a:pt x="202" y="0"/>
                      </a:lnTo>
                      <a:lnTo>
                        <a:pt x="203" y="0"/>
                      </a:lnTo>
                      <a:lnTo>
                        <a:pt x="204" y="0"/>
                      </a:lnTo>
                      <a:lnTo>
                        <a:pt x="204" y="0"/>
                      </a:lnTo>
                      <a:lnTo>
                        <a:pt x="205" y="0"/>
                      </a:lnTo>
                      <a:lnTo>
                        <a:pt x="206" y="0"/>
                      </a:lnTo>
                      <a:lnTo>
                        <a:pt x="207" y="0"/>
                      </a:lnTo>
                      <a:lnTo>
                        <a:pt x="208" y="0"/>
                      </a:lnTo>
                      <a:lnTo>
                        <a:pt x="209" y="0"/>
                      </a:lnTo>
                      <a:lnTo>
                        <a:pt x="209" y="0"/>
                      </a:lnTo>
                      <a:lnTo>
                        <a:pt x="210" y="0"/>
                      </a:lnTo>
                      <a:lnTo>
                        <a:pt x="211" y="0"/>
                      </a:lnTo>
                      <a:lnTo>
                        <a:pt x="212" y="0"/>
                      </a:lnTo>
                      <a:lnTo>
                        <a:pt x="213" y="0"/>
                      </a:lnTo>
                      <a:lnTo>
                        <a:pt x="214" y="0"/>
                      </a:lnTo>
                      <a:lnTo>
                        <a:pt x="214" y="0"/>
                      </a:lnTo>
                      <a:lnTo>
                        <a:pt x="215" y="0"/>
                      </a:lnTo>
                      <a:lnTo>
                        <a:pt x="216" y="0"/>
                      </a:lnTo>
                      <a:lnTo>
                        <a:pt x="217" y="0"/>
                      </a:lnTo>
                      <a:lnTo>
                        <a:pt x="218" y="0"/>
                      </a:lnTo>
                      <a:lnTo>
                        <a:pt x="218" y="0"/>
                      </a:lnTo>
                      <a:lnTo>
                        <a:pt x="219" y="0"/>
                      </a:lnTo>
                      <a:lnTo>
                        <a:pt x="220" y="0"/>
                      </a:lnTo>
                      <a:lnTo>
                        <a:pt x="221" y="0"/>
                      </a:lnTo>
                      <a:lnTo>
                        <a:pt x="222" y="0"/>
                      </a:lnTo>
                      <a:lnTo>
                        <a:pt x="223" y="0"/>
                      </a:lnTo>
                      <a:lnTo>
                        <a:pt x="223" y="0"/>
                      </a:lnTo>
                      <a:lnTo>
                        <a:pt x="224" y="0"/>
                      </a:lnTo>
                      <a:lnTo>
                        <a:pt x="225" y="0"/>
                      </a:lnTo>
                      <a:lnTo>
                        <a:pt x="226" y="0"/>
                      </a:lnTo>
                      <a:lnTo>
                        <a:pt x="227" y="0"/>
                      </a:lnTo>
                      <a:lnTo>
                        <a:pt x="227" y="0"/>
                      </a:lnTo>
                      <a:lnTo>
                        <a:pt x="228" y="52"/>
                      </a:lnTo>
                      <a:lnTo>
                        <a:pt x="229" y="52"/>
                      </a:lnTo>
                      <a:lnTo>
                        <a:pt x="230" y="52"/>
                      </a:lnTo>
                      <a:lnTo>
                        <a:pt x="231" y="52"/>
                      </a:lnTo>
                      <a:lnTo>
                        <a:pt x="231" y="52"/>
                      </a:lnTo>
                      <a:lnTo>
                        <a:pt x="232" y="52"/>
                      </a:lnTo>
                      <a:lnTo>
                        <a:pt x="233" y="52"/>
                      </a:lnTo>
                      <a:lnTo>
                        <a:pt x="234" y="52"/>
                      </a:lnTo>
                      <a:lnTo>
                        <a:pt x="235" y="52"/>
                      </a:lnTo>
                      <a:lnTo>
                        <a:pt x="235" y="52"/>
                      </a:lnTo>
                      <a:lnTo>
                        <a:pt x="236" y="52"/>
                      </a:lnTo>
                      <a:lnTo>
                        <a:pt x="237" y="52"/>
                      </a:lnTo>
                      <a:lnTo>
                        <a:pt x="238" y="52"/>
                      </a:lnTo>
                      <a:lnTo>
                        <a:pt x="239" y="52"/>
                      </a:lnTo>
                      <a:lnTo>
                        <a:pt x="239" y="52"/>
                      </a:lnTo>
                      <a:lnTo>
                        <a:pt x="240" y="52"/>
                      </a:lnTo>
                      <a:lnTo>
                        <a:pt x="241" y="52"/>
                      </a:lnTo>
                      <a:lnTo>
                        <a:pt x="242" y="52"/>
                      </a:lnTo>
                      <a:lnTo>
                        <a:pt x="243" y="52"/>
                      </a:lnTo>
                      <a:lnTo>
                        <a:pt x="243" y="52"/>
                      </a:lnTo>
                      <a:lnTo>
                        <a:pt x="244" y="52"/>
                      </a:lnTo>
                      <a:lnTo>
                        <a:pt x="245" y="52"/>
                      </a:lnTo>
                      <a:lnTo>
                        <a:pt x="246" y="52"/>
                      </a:lnTo>
                      <a:lnTo>
                        <a:pt x="247" y="52"/>
                      </a:lnTo>
                      <a:lnTo>
                        <a:pt x="247" y="52"/>
                      </a:lnTo>
                      <a:lnTo>
                        <a:pt x="248" y="52"/>
                      </a:lnTo>
                      <a:lnTo>
                        <a:pt x="249" y="52"/>
                      </a:lnTo>
                      <a:lnTo>
                        <a:pt x="250" y="52"/>
                      </a:lnTo>
                      <a:lnTo>
                        <a:pt x="251" y="52"/>
                      </a:lnTo>
                      <a:lnTo>
                        <a:pt x="251" y="52"/>
                      </a:lnTo>
                      <a:lnTo>
                        <a:pt x="252" y="52"/>
                      </a:lnTo>
                      <a:lnTo>
                        <a:pt x="253" y="52"/>
                      </a:lnTo>
                      <a:lnTo>
                        <a:pt x="254" y="52"/>
                      </a:lnTo>
                      <a:lnTo>
                        <a:pt x="255" y="52"/>
                      </a:lnTo>
                      <a:lnTo>
                        <a:pt x="256" y="52"/>
                      </a:lnTo>
                      <a:lnTo>
                        <a:pt x="256" y="52"/>
                      </a:lnTo>
                      <a:lnTo>
                        <a:pt x="257" y="52"/>
                      </a:lnTo>
                      <a:lnTo>
                        <a:pt x="258" y="52"/>
                      </a:lnTo>
                      <a:lnTo>
                        <a:pt x="259" y="52"/>
                      </a:lnTo>
                      <a:lnTo>
                        <a:pt x="260" y="52"/>
                      </a:lnTo>
                      <a:lnTo>
                        <a:pt x="261" y="140"/>
                      </a:lnTo>
                      <a:lnTo>
                        <a:pt x="261" y="140"/>
                      </a:lnTo>
                      <a:lnTo>
                        <a:pt x="262" y="140"/>
                      </a:lnTo>
                      <a:lnTo>
                        <a:pt x="263" y="140"/>
                      </a:lnTo>
                      <a:lnTo>
                        <a:pt x="264" y="140"/>
                      </a:lnTo>
                      <a:lnTo>
                        <a:pt x="265" y="140"/>
                      </a:lnTo>
                      <a:lnTo>
                        <a:pt x="266" y="140"/>
                      </a:lnTo>
                      <a:lnTo>
                        <a:pt x="266" y="140"/>
                      </a:lnTo>
                      <a:lnTo>
                        <a:pt x="267" y="140"/>
                      </a:lnTo>
                      <a:lnTo>
                        <a:pt x="268" y="140"/>
                      </a:lnTo>
                      <a:lnTo>
                        <a:pt x="269" y="140"/>
                      </a:lnTo>
                      <a:lnTo>
                        <a:pt x="270" y="140"/>
                      </a:lnTo>
                      <a:lnTo>
                        <a:pt x="271" y="140"/>
                      </a:lnTo>
                      <a:lnTo>
                        <a:pt x="271" y="140"/>
                      </a:lnTo>
                      <a:lnTo>
                        <a:pt x="272" y="140"/>
                      </a:lnTo>
                      <a:lnTo>
                        <a:pt x="273" y="140"/>
                      </a:lnTo>
                      <a:lnTo>
                        <a:pt x="274" y="140"/>
                      </a:lnTo>
                      <a:lnTo>
                        <a:pt x="274" y="140"/>
                      </a:lnTo>
                      <a:lnTo>
                        <a:pt x="275" y="140"/>
                      </a:lnTo>
                      <a:lnTo>
                        <a:pt x="276" y="140"/>
                      </a:lnTo>
                      <a:lnTo>
                        <a:pt x="277" y="140"/>
                      </a:lnTo>
                      <a:lnTo>
                        <a:pt x="278" y="140"/>
                      </a:lnTo>
                      <a:lnTo>
                        <a:pt x="278" y="140"/>
                      </a:lnTo>
                      <a:lnTo>
                        <a:pt x="279" y="140"/>
                      </a:lnTo>
                      <a:lnTo>
                        <a:pt x="280" y="140"/>
                      </a:lnTo>
                      <a:lnTo>
                        <a:pt x="281" y="140"/>
                      </a:lnTo>
                      <a:lnTo>
                        <a:pt x="282" y="140"/>
                      </a:lnTo>
                      <a:lnTo>
                        <a:pt x="282" y="140"/>
                      </a:lnTo>
                      <a:lnTo>
                        <a:pt x="283" y="140"/>
                      </a:lnTo>
                      <a:lnTo>
                        <a:pt x="284" y="140"/>
                      </a:lnTo>
                      <a:lnTo>
                        <a:pt x="285" y="140"/>
                      </a:lnTo>
                      <a:lnTo>
                        <a:pt x="286" y="140"/>
                      </a:lnTo>
                      <a:lnTo>
                        <a:pt x="286" y="140"/>
                      </a:lnTo>
                      <a:lnTo>
                        <a:pt x="287" y="140"/>
                      </a:lnTo>
                      <a:lnTo>
                        <a:pt x="288" y="140"/>
                      </a:lnTo>
                      <a:lnTo>
                        <a:pt x="289" y="140"/>
                      </a:lnTo>
                      <a:lnTo>
                        <a:pt x="290" y="140"/>
                      </a:lnTo>
                      <a:lnTo>
                        <a:pt x="290" y="140"/>
                      </a:lnTo>
                      <a:lnTo>
                        <a:pt x="291" y="140"/>
                      </a:lnTo>
                      <a:lnTo>
                        <a:pt x="292" y="140"/>
                      </a:lnTo>
                      <a:lnTo>
                        <a:pt x="293" y="281"/>
                      </a:lnTo>
                      <a:lnTo>
                        <a:pt x="294" y="281"/>
                      </a:lnTo>
                      <a:lnTo>
                        <a:pt x="294" y="281"/>
                      </a:lnTo>
                      <a:lnTo>
                        <a:pt x="295" y="281"/>
                      </a:lnTo>
                      <a:lnTo>
                        <a:pt x="296" y="281"/>
                      </a:lnTo>
                      <a:lnTo>
                        <a:pt x="297" y="281"/>
                      </a:lnTo>
                      <a:lnTo>
                        <a:pt x="298" y="281"/>
                      </a:lnTo>
                      <a:lnTo>
                        <a:pt x="299" y="281"/>
                      </a:lnTo>
                      <a:lnTo>
                        <a:pt x="299" y="281"/>
                      </a:lnTo>
                      <a:lnTo>
                        <a:pt x="300" y="281"/>
                      </a:lnTo>
                      <a:lnTo>
                        <a:pt x="301" y="281"/>
                      </a:lnTo>
                      <a:lnTo>
                        <a:pt x="302" y="281"/>
                      </a:lnTo>
                      <a:lnTo>
                        <a:pt x="303" y="281"/>
                      </a:lnTo>
                      <a:lnTo>
                        <a:pt x="304" y="281"/>
                      </a:lnTo>
                      <a:lnTo>
                        <a:pt x="304" y="281"/>
                      </a:lnTo>
                      <a:lnTo>
                        <a:pt x="305" y="281"/>
                      </a:lnTo>
                      <a:lnTo>
                        <a:pt x="306" y="281"/>
                      </a:lnTo>
                      <a:lnTo>
                        <a:pt x="307" y="281"/>
                      </a:lnTo>
                      <a:lnTo>
                        <a:pt x="308" y="281"/>
                      </a:lnTo>
                      <a:lnTo>
                        <a:pt x="309" y="281"/>
                      </a:lnTo>
                      <a:lnTo>
                        <a:pt x="309" y="281"/>
                      </a:lnTo>
                      <a:lnTo>
                        <a:pt x="310" y="281"/>
                      </a:lnTo>
                      <a:lnTo>
                        <a:pt x="311" y="281"/>
                      </a:lnTo>
                      <a:lnTo>
                        <a:pt x="312" y="281"/>
                      </a:lnTo>
                      <a:lnTo>
                        <a:pt x="313" y="281"/>
                      </a:lnTo>
                      <a:lnTo>
                        <a:pt x="313" y="281"/>
                      </a:lnTo>
                      <a:lnTo>
                        <a:pt x="314" y="281"/>
                      </a:lnTo>
                      <a:lnTo>
                        <a:pt x="315" y="281"/>
                      </a:lnTo>
                      <a:lnTo>
                        <a:pt x="316" y="281"/>
                      </a:lnTo>
                      <a:lnTo>
                        <a:pt x="317" y="281"/>
                      </a:lnTo>
                      <a:lnTo>
                        <a:pt x="318" y="281"/>
                      </a:lnTo>
                      <a:lnTo>
                        <a:pt x="318" y="281"/>
                      </a:lnTo>
                      <a:lnTo>
                        <a:pt x="319" y="281"/>
                      </a:lnTo>
                      <a:lnTo>
                        <a:pt x="320" y="281"/>
                      </a:lnTo>
                      <a:lnTo>
                        <a:pt x="321" y="281"/>
                      </a:lnTo>
                      <a:lnTo>
                        <a:pt x="322" y="281"/>
                      </a:lnTo>
                      <a:lnTo>
                        <a:pt x="322" y="281"/>
                      </a:lnTo>
                      <a:lnTo>
                        <a:pt x="323" y="281"/>
                      </a:lnTo>
                      <a:lnTo>
                        <a:pt x="324" y="281"/>
                      </a:lnTo>
                      <a:lnTo>
                        <a:pt x="325" y="281"/>
                      </a:lnTo>
                      <a:lnTo>
                        <a:pt x="326" y="526"/>
                      </a:lnTo>
                      <a:lnTo>
                        <a:pt x="326" y="526"/>
                      </a:lnTo>
                      <a:lnTo>
                        <a:pt x="327" y="526"/>
                      </a:lnTo>
                      <a:lnTo>
                        <a:pt x="328" y="526"/>
                      </a:lnTo>
                      <a:lnTo>
                        <a:pt x="329" y="526"/>
                      </a:lnTo>
                      <a:lnTo>
                        <a:pt x="330" y="526"/>
                      </a:lnTo>
                      <a:lnTo>
                        <a:pt x="330" y="526"/>
                      </a:lnTo>
                      <a:lnTo>
                        <a:pt x="331" y="526"/>
                      </a:lnTo>
                      <a:lnTo>
                        <a:pt x="332" y="526"/>
                      </a:lnTo>
                      <a:lnTo>
                        <a:pt x="333" y="526"/>
                      </a:lnTo>
                      <a:lnTo>
                        <a:pt x="334" y="526"/>
                      </a:lnTo>
                      <a:lnTo>
                        <a:pt x="334" y="526"/>
                      </a:lnTo>
                      <a:lnTo>
                        <a:pt x="335" y="526"/>
                      </a:lnTo>
                      <a:lnTo>
                        <a:pt x="336" y="526"/>
                      </a:lnTo>
                      <a:lnTo>
                        <a:pt x="337" y="526"/>
                      </a:lnTo>
                      <a:lnTo>
                        <a:pt x="337" y="526"/>
                      </a:lnTo>
                      <a:lnTo>
                        <a:pt x="338" y="526"/>
                      </a:lnTo>
                      <a:lnTo>
                        <a:pt x="339" y="526"/>
                      </a:lnTo>
                      <a:lnTo>
                        <a:pt x="340" y="526"/>
                      </a:lnTo>
                      <a:lnTo>
                        <a:pt x="341" y="526"/>
                      </a:lnTo>
                      <a:lnTo>
                        <a:pt x="342" y="526"/>
                      </a:lnTo>
                      <a:lnTo>
                        <a:pt x="342" y="526"/>
                      </a:lnTo>
                      <a:lnTo>
                        <a:pt x="343" y="526"/>
                      </a:lnTo>
                      <a:lnTo>
                        <a:pt x="344" y="526"/>
                      </a:lnTo>
                      <a:lnTo>
                        <a:pt x="345" y="526"/>
                      </a:lnTo>
                      <a:lnTo>
                        <a:pt x="346" y="526"/>
                      </a:lnTo>
                      <a:lnTo>
                        <a:pt x="346" y="526"/>
                      </a:lnTo>
                      <a:lnTo>
                        <a:pt x="347" y="526"/>
                      </a:lnTo>
                      <a:lnTo>
                        <a:pt x="348" y="526"/>
                      </a:lnTo>
                      <a:lnTo>
                        <a:pt x="349" y="526"/>
                      </a:lnTo>
                      <a:lnTo>
                        <a:pt x="350" y="526"/>
                      </a:lnTo>
                      <a:lnTo>
                        <a:pt x="351" y="526"/>
                      </a:lnTo>
                      <a:lnTo>
                        <a:pt x="351" y="526"/>
                      </a:lnTo>
                      <a:lnTo>
                        <a:pt x="352" y="526"/>
                      </a:lnTo>
                      <a:lnTo>
                        <a:pt x="353" y="526"/>
                      </a:lnTo>
                      <a:lnTo>
                        <a:pt x="354" y="526"/>
                      </a:lnTo>
                      <a:lnTo>
                        <a:pt x="355" y="526"/>
                      </a:lnTo>
                      <a:lnTo>
                        <a:pt x="356" y="526"/>
                      </a:lnTo>
                      <a:lnTo>
                        <a:pt x="356" y="526"/>
                      </a:lnTo>
                      <a:lnTo>
                        <a:pt x="357" y="526"/>
                      </a:lnTo>
                      <a:lnTo>
                        <a:pt x="358" y="585"/>
                      </a:lnTo>
                      <a:lnTo>
                        <a:pt x="359" y="585"/>
                      </a:lnTo>
                      <a:lnTo>
                        <a:pt x="360" y="585"/>
                      </a:lnTo>
                      <a:lnTo>
                        <a:pt x="361" y="585"/>
                      </a:lnTo>
                      <a:lnTo>
                        <a:pt x="361" y="585"/>
                      </a:lnTo>
                      <a:lnTo>
                        <a:pt x="362" y="585"/>
                      </a:lnTo>
                      <a:lnTo>
                        <a:pt x="363" y="585"/>
                      </a:lnTo>
                      <a:lnTo>
                        <a:pt x="364" y="585"/>
                      </a:lnTo>
                      <a:lnTo>
                        <a:pt x="365" y="585"/>
                      </a:lnTo>
                      <a:lnTo>
                        <a:pt x="365" y="585"/>
                      </a:lnTo>
                      <a:lnTo>
                        <a:pt x="366" y="585"/>
                      </a:lnTo>
                      <a:lnTo>
                        <a:pt x="367" y="585"/>
                      </a:lnTo>
                      <a:lnTo>
                        <a:pt x="368" y="585"/>
                      </a:lnTo>
                      <a:lnTo>
                        <a:pt x="369" y="585"/>
                      </a:lnTo>
                      <a:lnTo>
                        <a:pt x="369" y="585"/>
                      </a:lnTo>
                      <a:lnTo>
                        <a:pt x="370" y="585"/>
                      </a:lnTo>
                      <a:lnTo>
                        <a:pt x="371" y="585"/>
                      </a:lnTo>
                      <a:lnTo>
                        <a:pt x="372" y="585"/>
                      </a:lnTo>
                      <a:lnTo>
                        <a:pt x="373" y="585"/>
                      </a:lnTo>
                      <a:lnTo>
                        <a:pt x="373" y="585"/>
                      </a:lnTo>
                      <a:lnTo>
                        <a:pt x="374" y="585"/>
                      </a:lnTo>
                      <a:lnTo>
                        <a:pt x="375" y="585"/>
                      </a:lnTo>
                      <a:lnTo>
                        <a:pt x="376" y="585"/>
                      </a:lnTo>
                      <a:lnTo>
                        <a:pt x="377" y="585"/>
                      </a:lnTo>
                      <a:lnTo>
                        <a:pt x="377" y="585"/>
                      </a:lnTo>
                      <a:lnTo>
                        <a:pt x="378" y="585"/>
                      </a:lnTo>
                      <a:lnTo>
                        <a:pt x="379" y="585"/>
                      </a:lnTo>
                      <a:lnTo>
                        <a:pt x="380" y="585"/>
                      </a:lnTo>
                      <a:lnTo>
                        <a:pt x="381" y="585"/>
                      </a:lnTo>
                      <a:lnTo>
                        <a:pt x="381" y="585"/>
                      </a:lnTo>
                      <a:lnTo>
                        <a:pt x="382" y="585"/>
                      </a:lnTo>
                      <a:lnTo>
                        <a:pt x="383" y="585"/>
                      </a:lnTo>
                      <a:lnTo>
                        <a:pt x="384" y="585"/>
                      </a:lnTo>
                      <a:lnTo>
                        <a:pt x="385" y="585"/>
                      </a:lnTo>
                      <a:lnTo>
                        <a:pt x="385" y="585"/>
                      </a:lnTo>
                      <a:lnTo>
                        <a:pt x="386" y="585"/>
                      </a:lnTo>
                      <a:lnTo>
                        <a:pt x="387" y="585"/>
                      </a:lnTo>
                      <a:lnTo>
                        <a:pt x="388" y="585"/>
                      </a:lnTo>
                      <a:lnTo>
                        <a:pt x="389" y="585"/>
                      </a:lnTo>
                      <a:lnTo>
                        <a:pt x="389" y="585"/>
                      </a:lnTo>
                      <a:lnTo>
                        <a:pt x="390" y="597"/>
                      </a:lnTo>
                      <a:lnTo>
                        <a:pt x="391" y="597"/>
                      </a:lnTo>
                      <a:lnTo>
                        <a:pt x="392" y="597"/>
                      </a:lnTo>
                      <a:lnTo>
                        <a:pt x="393" y="597"/>
                      </a:lnTo>
                      <a:lnTo>
                        <a:pt x="394" y="597"/>
                      </a:lnTo>
                      <a:lnTo>
                        <a:pt x="394" y="597"/>
                      </a:lnTo>
                      <a:lnTo>
                        <a:pt x="395" y="597"/>
                      </a:lnTo>
                      <a:lnTo>
                        <a:pt x="396" y="597"/>
                      </a:lnTo>
                      <a:lnTo>
                        <a:pt x="397" y="597"/>
                      </a:lnTo>
                      <a:lnTo>
                        <a:pt x="398" y="597"/>
                      </a:lnTo>
                      <a:lnTo>
                        <a:pt x="399" y="597"/>
                      </a:lnTo>
                      <a:lnTo>
                        <a:pt x="399" y="597"/>
                      </a:lnTo>
                      <a:lnTo>
                        <a:pt x="400" y="597"/>
                      </a:lnTo>
                      <a:lnTo>
                        <a:pt x="401" y="597"/>
                      </a:lnTo>
                      <a:lnTo>
                        <a:pt x="402" y="597"/>
                      </a:lnTo>
                      <a:lnTo>
                        <a:pt x="403" y="597"/>
                      </a:lnTo>
                      <a:lnTo>
                        <a:pt x="404" y="597"/>
                      </a:lnTo>
                      <a:lnTo>
                        <a:pt x="404" y="597"/>
                      </a:lnTo>
                      <a:lnTo>
                        <a:pt x="405" y="597"/>
                      </a:lnTo>
                      <a:lnTo>
                        <a:pt x="406" y="597"/>
                      </a:lnTo>
                      <a:lnTo>
                        <a:pt x="407" y="597"/>
                      </a:lnTo>
                      <a:lnTo>
                        <a:pt x="408" y="597"/>
                      </a:lnTo>
                      <a:lnTo>
                        <a:pt x="408" y="597"/>
                      </a:lnTo>
                      <a:lnTo>
                        <a:pt x="409" y="597"/>
                      </a:lnTo>
                      <a:lnTo>
                        <a:pt x="410" y="597"/>
                      </a:lnTo>
                      <a:lnTo>
                        <a:pt x="411" y="597"/>
                      </a:lnTo>
                      <a:lnTo>
                        <a:pt x="412" y="597"/>
                      </a:lnTo>
                      <a:lnTo>
                        <a:pt x="412" y="597"/>
                      </a:lnTo>
                      <a:lnTo>
                        <a:pt x="413" y="597"/>
                      </a:lnTo>
                      <a:lnTo>
                        <a:pt x="414" y="597"/>
                      </a:lnTo>
                      <a:lnTo>
                        <a:pt x="415" y="597"/>
                      </a:lnTo>
                      <a:lnTo>
                        <a:pt x="416" y="597"/>
                      </a:lnTo>
                      <a:lnTo>
                        <a:pt x="416" y="597"/>
                      </a:lnTo>
                      <a:lnTo>
                        <a:pt x="417" y="597"/>
                      </a:lnTo>
                      <a:lnTo>
                        <a:pt x="418" y="597"/>
                      </a:lnTo>
                      <a:lnTo>
                        <a:pt x="419" y="597"/>
                      </a:lnTo>
                      <a:lnTo>
                        <a:pt x="420" y="597"/>
                      </a:lnTo>
                      <a:lnTo>
                        <a:pt x="420" y="597"/>
                      </a:lnTo>
                      <a:lnTo>
                        <a:pt x="421" y="597"/>
                      </a:lnTo>
                      <a:lnTo>
                        <a:pt x="422" y="597"/>
                      </a:lnTo>
                      <a:lnTo>
                        <a:pt x="423" y="591"/>
                      </a:lnTo>
                      <a:lnTo>
                        <a:pt x="424" y="591"/>
                      </a:lnTo>
                      <a:lnTo>
                        <a:pt x="424" y="591"/>
                      </a:lnTo>
                      <a:lnTo>
                        <a:pt x="425" y="591"/>
                      </a:lnTo>
                      <a:lnTo>
                        <a:pt x="426" y="591"/>
                      </a:lnTo>
                      <a:lnTo>
                        <a:pt x="427" y="591"/>
                      </a:lnTo>
                      <a:lnTo>
                        <a:pt x="428" y="591"/>
                      </a:lnTo>
                      <a:lnTo>
                        <a:pt x="428" y="591"/>
                      </a:lnTo>
                      <a:lnTo>
                        <a:pt x="429" y="591"/>
                      </a:lnTo>
                      <a:lnTo>
                        <a:pt x="430" y="591"/>
                      </a:lnTo>
                      <a:lnTo>
                        <a:pt x="431" y="591"/>
                      </a:lnTo>
                      <a:lnTo>
                        <a:pt x="432" y="591"/>
                      </a:lnTo>
                      <a:lnTo>
                        <a:pt x="432" y="591"/>
                      </a:lnTo>
                      <a:lnTo>
                        <a:pt x="433" y="591"/>
                      </a:lnTo>
                      <a:lnTo>
                        <a:pt x="434" y="591"/>
                      </a:lnTo>
                      <a:lnTo>
                        <a:pt x="435" y="591"/>
                      </a:lnTo>
                      <a:lnTo>
                        <a:pt x="436" y="591"/>
                      </a:lnTo>
                      <a:lnTo>
                        <a:pt x="437" y="591"/>
                      </a:lnTo>
                      <a:lnTo>
                        <a:pt x="437" y="591"/>
                      </a:lnTo>
                      <a:lnTo>
                        <a:pt x="438" y="591"/>
                      </a:lnTo>
                      <a:lnTo>
                        <a:pt x="439" y="591"/>
                      </a:lnTo>
                      <a:lnTo>
                        <a:pt x="440" y="591"/>
                      </a:lnTo>
                      <a:lnTo>
                        <a:pt x="441" y="591"/>
                      </a:lnTo>
                      <a:lnTo>
                        <a:pt x="441" y="591"/>
                      </a:lnTo>
                      <a:lnTo>
                        <a:pt x="442" y="591"/>
                      </a:lnTo>
                      <a:lnTo>
                        <a:pt x="443" y="591"/>
                      </a:lnTo>
                      <a:lnTo>
                        <a:pt x="444" y="591"/>
                      </a:lnTo>
                      <a:lnTo>
                        <a:pt x="445" y="591"/>
                      </a:lnTo>
                      <a:lnTo>
                        <a:pt x="446" y="591"/>
                      </a:lnTo>
                      <a:lnTo>
                        <a:pt x="446" y="591"/>
                      </a:lnTo>
                      <a:lnTo>
                        <a:pt x="447" y="591"/>
                      </a:lnTo>
                      <a:lnTo>
                        <a:pt x="448" y="591"/>
                      </a:lnTo>
                      <a:lnTo>
                        <a:pt x="449" y="591"/>
                      </a:lnTo>
                      <a:lnTo>
                        <a:pt x="450" y="591"/>
                      </a:lnTo>
                      <a:lnTo>
                        <a:pt x="451" y="591"/>
                      </a:lnTo>
                      <a:lnTo>
                        <a:pt x="451" y="591"/>
                      </a:lnTo>
                      <a:lnTo>
                        <a:pt x="452" y="591"/>
                      </a:lnTo>
                      <a:lnTo>
                        <a:pt x="453" y="591"/>
                      </a:lnTo>
                      <a:lnTo>
                        <a:pt x="454" y="591"/>
                      </a:lnTo>
                      <a:lnTo>
                        <a:pt x="455" y="591"/>
                      </a:lnTo>
                      <a:lnTo>
                        <a:pt x="456" y="493"/>
                      </a:lnTo>
                      <a:lnTo>
                        <a:pt x="456" y="493"/>
                      </a:lnTo>
                      <a:lnTo>
                        <a:pt x="457" y="493"/>
                      </a:lnTo>
                      <a:lnTo>
                        <a:pt x="458" y="493"/>
                      </a:lnTo>
                      <a:lnTo>
                        <a:pt x="459" y="493"/>
                      </a:lnTo>
                      <a:lnTo>
                        <a:pt x="459" y="493"/>
                      </a:lnTo>
                      <a:lnTo>
                        <a:pt x="460" y="493"/>
                      </a:lnTo>
                      <a:lnTo>
                        <a:pt x="461" y="493"/>
                      </a:lnTo>
                      <a:lnTo>
                        <a:pt x="462" y="493"/>
                      </a:lnTo>
                      <a:lnTo>
                        <a:pt x="463" y="493"/>
                      </a:lnTo>
                      <a:lnTo>
                        <a:pt x="463" y="493"/>
                      </a:lnTo>
                      <a:lnTo>
                        <a:pt x="464" y="493"/>
                      </a:lnTo>
                      <a:lnTo>
                        <a:pt x="465" y="493"/>
                      </a:lnTo>
                      <a:lnTo>
                        <a:pt x="466" y="493"/>
                      </a:lnTo>
                      <a:lnTo>
                        <a:pt x="467" y="493"/>
                      </a:lnTo>
                      <a:lnTo>
                        <a:pt x="467" y="493"/>
                      </a:lnTo>
                      <a:lnTo>
                        <a:pt x="468" y="493"/>
                      </a:lnTo>
                      <a:lnTo>
                        <a:pt x="469" y="493"/>
                      </a:lnTo>
                      <a:lnTo>
                        <a:pt x="470" y="493"/>
                      </a:lnTo>
                      <a:lnTo>
                        <a:pt x="471" y="493"/>
                      </a:lnTo>
                      <a:lnTo>
                        <a:pt x="471" y="493"/>
                      </a:lnTo>
                      <a:lnTo>
                        <a:pt x="472" y="493"/>
                      </a:lnTo>
                      <a:lnTo>
                        <a:pt x="473" y="493"/>
                      </a:lnTo>
                      <a:lnTo>
                        <a:pt x="474" y="493"/>
                      </a:lnTo>
                      <a:lnTo>
                        <a:pt x="475" y="493"/>
                      </a:lnTo>
                      <a:lnTo>
                        <a:pt x="475" y="493"/>
                      </a:lnTo>
                      <a:lnTo>
                        <a:pt x="476" y="493"/>
                      </a:lnTo>
                      <a:lnTo>
                        <a:pt x="477" y="493"/>
                      </a:lnTo>
                      <a:lnTo>
                        <a:pt x="478" y="493"/>
                      </a:lnTo>
                      <a:lnTo>
                        <a:pt x="479" y="493"/>
                      </a:lnTo>
                      <a:lnTo>
                        <a:pt x="479" y="493"/>
                      </a:lnTo>
                      <a:lnTo>
                        <a:pt x="480" y="493"/>
                      </a:lnTo>
                      <a:lnTo>
                        <a:pt x="481" y="493"/>
                      </a:lnTo>
                      <a:lnTo>
                        <a:pt x="482" y="493"/>
                      </a:lnTo>
                      <a:lnTo>
                        <a:pt x="483" y="493"/>
                      </a:lnTo>
                      <a:lnTo>
                        <a:pt x="484" y="493"/>
                      </a:lnTo>
                      <a:lnTo>
                        <a:pt x="484" y="493"/>
                      </a:lnTo>
                      <a:lnTo>
                        <a:pt x="485" y="493"/>
                      </a:lnTo>
                      <a:lnTo>
                        <a:pt x="486" y="493"/>
                      </a:lnTo>
                      <a:lnTo>
                        <a:pt x="487" y="493"/>
                      </a:lnTo>
                      <a:lnTo>
                        <a:pt x="488" y="236"/>
                      </a:lnTo>
                      <a:lnTo>
                        <a:pt x="489" y="236"/>
                      </a:lnTo>
                      <a:lnTo>
                        <a:pt x="489" y="236"/>
                      </a:lnTo>
                      <a:lnTo>
                        <a:pt x="490" y="236"/>
                      </a:lnTo>
                      <a:lnTo>
                        <a:pt x="491" y="236"/>
                      </a:lnTo>
                      <a:lnTo>
                        <a:pt x="492" y="236"/>
                      </a:lnTo>
                      <a:lnTo>
                        <a:pt x="493" y="236"/>
                      </a:lnTo>
                      <a:lnTo>
                        <a:pt x="494" y="236"/>
                      </a:lnTo>
                      <a:lnTo>
                        <a:pt x="494" y="236"/>
                      </a:lnTo>
                      <a:lnTo>
                        <a:pt x="495" y="236"/>
                      </a:lnTo>
                      <a:lnTo>
                        <a:pt x="496" y="236"/>
                      </a:lnTo>
                      <a:lnTo>
                        <a:pt x="497" y="236"/>
                      </a:lnTo>
                      <a:lnTo>
                        <a:pt x="498" y="236"/>
                      </a:lnTo>
                      <a:lnTo>
                        <a:pt x="499" y="236"/>
                      </a:lnTo>
                      <a:lnTo>
                        <a:pt x="499" y="236"/>
                      </a:lnTo>
                      <a:lnTo>
                        <a:pt x="500" y="236"/>
                      </a:lnTo>
                      <a:lnTo>
                        <a:pt x="501" y="236"/>
                      </a:lnTo>
                      <a:lnTo>
                        <a:pt x="502" y="236"/>
                      </a:lnTo>
                      <a:lnTo>
                        <a:pt x="503" y="236"/>
                      </a:lnTo>
                      <a:lnTo>
                        <a:pt x="503" y="236"/>
                      </a:lnTo>
                      <a:lnTo>
                        <a:pt x="504" y="236"/>
                      </a:lnTo>
                      <a:lnTo>
                        <a:pt x="505" y="236"/>
                      </a:lnTo>
                      <a:lnTo>
                        <a:pt x="506" y="236"/>
                      </a:lnTo>
                      <a:lnTo>
                        <a:pt x="507" y="236"/>
                      </a:lnTo>
                      <a:lnTo>
                        <a:pt x="507" y="236"/>
                      </a:lnTo>
                      <a:lnTo>
                        <a:pt x="508" y="236"/>
                      </a:lnTo>
                      <a:lnTo>
                        <a:pt x="509" y="236"/>
                      </a:lnTo>
                      <a:lnTo>
                        <a:pt x="510" y="236"/>
                      </a:lnTo>
                      <a:lnTo>
                        <a:pt x="511" y="236"/>
                      </a:lnTo>
                      <a:lnTo>
                        <a:pt x="511" y="236"/>
                      </a:lnTo>
                      <a:lnTo>
                        <a:pt x="512" y="236"/>
                      </a:lnTo>
                      <a:lnTo>
                        <a:pt x="513" y="236"/>
                      </a:lnTo>
                      <a:lnTo>
                        <a:pt x="514" y="236"/>
                      </a:lnTo>
                      <a:lnTo>
                        <a:pt x="515" y="236"/>
                      </a:lnTo>
                      <a:lnTo>
                        <a:pt x="515" y="236"/>
                      </a:lnTo>
                      <a:lnTo>
                        <a:pt x="516" y="236"/>
                      </a:lnTo>
                      <a:lnTo>
                        <a:pt x="517" y="236"/>
                      </a:lnTo>
                      <a:lnTo>
                        <a:pt x="518" y="236"/>
                      </a:lnTo>
                      <a:lnTo>
                        <a:pt x="519" y="236"/>
                      </a:lnTo>
                      <a:lnTo>
                        <a:pt x="519" y="236"/>
                      </a:lnTo>
                      <a:lnTo>
                        <a:pt x="520" y="149"/>
                      </a:lnTo>
                      <a:lnTo>
                        <a:pt x="521" y="149"/>
                      </a:lnTo>
                      <a:lnTo>
                        <a:pt x="522" y="149"/>
                      </a:lnTo>
                      <a:lnTo>
                        <a:pt x="522" y="149"/>
                      </a:lnTo>
                      <a:lnTo>
                        <a:pt x="523" y="149"/>
                      </a:lnTo>
                      <a:lnTo>
                        <a:pt x="524" y="149"/>
                      </a:lnTo>
                      <a:lnTo>
                        <a:pt x="525" y="149"/>
                      </a:lnTo>
                      <a:lnTo>
                        <a:pt x="526" y="149"/>
                      </a:lnTo>
                      <a:lnTo>
                        <a:pt x="527" y="149"/>
                      </a:lnTo>
                      <a:lnTo>
                        <a:pt x="527" y="149"/>
                      </a:lnTo>
                      <a:lnTo>
                        <a:pt x="528" y="149"/>
                      </a:lnTo>
                      <a:lnTo>
                        <a:pt x="529" y="149"/>
                      </a:lnTo>
                      <a:lnTo>
                        <a:pt x="530" y="149"/>
                      </a:lnTo>
                      <a:lnTo>
                        <a:pt x="531" y="149"/>
                      </a:lnTo>
                      <a:lnTo>
                        <a:pt x="532" y="149"/>
                      </a:lnTo>
                      <a:lnTo>
                        <a:pt x="532" y="149"/>
                      </a:lnTo>
                      <a:lnTo>
                        <a:pt x="533" y="149"/>
                      </a:lnTo>
                      <a:lnTo>
                        <a:pt x="534" y="149"/>
                      </a:lnTo>
                      <a:lnTo>
                        <a:pt x="535" y="149"/>
                      </a:lnTo>
                      <a:lnTo>
                        <a:pt x="536" y="149"/>
                      </a:lnTo>
                      <a:lnTo>
                        <a:pt x="536" y="149"/>
                      </a:lnTo>
                      <a:lnTo>
                        <a:pt x="537" y="149"/>
                      </a:lnTo>
                      <a:lnTo>
                        <a:pt x="538" y="149"/>
                      </a:lnTo>
                      <a:lnTo>
                        <a:pt x="539" y="149"/>
                      </a:lnTo>
                      <a:lnTo>
                        <a:pt x="540" y="149"/>
                      </a:lnTo>
                      <a:lnTo>
                        <a:pt x="541" y="149"/>
                      </a:lnTo>
                      <a:lnTo>
                        <a:pt x="541" y="149"/>
                      </a:lnTo>
                      <a:lnTo>
                        <a:pt x="542" y="149"/>
                      </a:lnTo>
                      <a:lnTo>
                        <a:pt x="543" y="149"/>
                      </a:lnTo>
                      <a:lnTo>
                        <a:pt x="544" y="149"/>
                      </a:lnTo>
                      <a:lnTo>
                        <a:pt x="545" y="149"/>
                      </a:lnTo>
                      <a:lnTo>
                        <a:pt x="546" y="149"/>
                      </a:lnTo>
                      <a:lnTo>
                        <a:pt x="546" y="149"/>
                      </a:lnTo>
                      <a:lnTo>
                        <a:pt x="547" y="149"/>
                      </a:lnTo>
                      <a:lnTo>
                        <a:pt x="548" y="149"/>
                      </a:lnTo>
                      <a:lnTo>
                        <a:pt x="549" y="149"/>
                      </a:lnTo>
                      <a:lnTo>
                        <a:pt x="550" y="149"/>
                      </a:lnTo>
                      <a:lnTo>
                        <a:pt x="550" y="149"/>
                      </a:lnTo>
                      <a:lnTo>
                        <a:pt x="551" y="149"/>
                      </a:lnTo>
                      <a:lnTo>
                        <a:pt x="552" y="149"/>
                      </a:lnTo>
                      <a:lnTo>
                        <a:pt x="553" y="89"/>
                      </a:lnTo>
                      <a:lnTo>
                        <a:pt x="554" y="89"/>
                      </a:lnTo>
                      <a:lnTo>
                        <a:pt x="554" y="89"/>
                      </a:lnTo>
                      <a:lnTo>
                        <a:pt x="555" y="89"/>
                      </a:lnTo>
                      <a:lnTo>
                        <a:pt x="556" y="89"/>
                      </a:lnTo>
                      <a:lnTo>
                        <a:pt x="557" y="89"/>
                      </a:lnTo>
                      <a:lnTo>
                        <a:pt x="558" y="89"/>
                      </a:lnTo>
                      <a:lnTo>
                        <a:pt x="558" y="89"/>
                      </a:lnTo>
                      <a:lnTo>
                        <a:pt x="559" y="89"/>
                      </a:lnTo>
                      <a:lnTo>
                        <a:pt x="560" y="89"/>
                      </a:lnTo>
                      <a:lnTo>
                        <a:pt x="561" y="89"/>
                      </a:lnTo>
                      <a:lnTo>
                        <a:pt x="562" y="89"/>
                      </a:lnTo>
                      <a:lnTo>
                        <a:pt x="562" y="89"/>
                      </a:lnTo>
                      <a:lnTo>
                        <a:pt x="563" y="89"/>
                      </a:lnTo>
                      <a:lnTo>
                        <a:pt x="564" y="89"/>
                      </a:lnTo>
                      <a:lnTo>
                        <a:pt x="565" y="89"/>
                      </a:lnTo>
                      <a:lnTo>
                        <a:pt x="566" y="89"/>
                      </a:lnTo>
                      <a:lnTo>
                        <a:pt x="566" y="89"/>
                      </a:lnTo>
                      <a:lnTo>
                        <a:pt x="567" y="89"/>
                      </a:lnTo>
                      <a:lnTo>
                        <a:pt x="568" y="89"/>
                      </a:lnTo>
                      <a:lnTo>
                        <a:pt x="569" y="89"/>
                      </a:lnTo>
                      <a:lnTo>
                        <a:pt x="570" y="89"/>
                      </a:lnTo>
                      <a:lnTo>
                        <a:pt x="570" y="89"/>
                      </a:lnTo>
                      <a:lnTo>
                        <a:pt x="571" y="89"/>
                      </a:lnTo>
                      <a:lnTo>
                        <a:pt x="572" y="89"/>
                      </a:lnTo>
                      <a:lnTo>
                        <a:pt x="573" y="89"/>
                      </a:lnTo>
                      <a:lnTo>
                        <a:pt x="574" y="89"/>
                      </a:lnTo>
                      <a:lnTo>
                        <a:pt x="574" y="89"/>
                      </a:lnTo>
                      <a:lnTo>
                        <a:pt x="575" y="89"/>
                      </a:lnTo>
                      <a:lnTo>
                        <a:pt x="576" y="89"/>
                      </a:lnTo>
                      <a:lnTo>
                        <a:pt x="577" y="89"/>
                      </a:lnTo>
                      <a:lnTo>
                        <a:pt x="578" y="89"/>
                      </a:lnTo>
                      <a:lnTo>
                        <a:pt x="579" y="89"/>
                      </a:lnTo>
                      <a:lnTo>
                        <a:pt x="579" y="89"/>
                      </a:lnTo>
                      <a:lnTo>
                        <a:pt x="580" y="89"/>
                      </a:lnTo>
                      <a:lnTo>
                        <a:pt x="581" y="89"/>
                      </a:lnTo>
                      <a:lnTo>
                        <a:pt x="582" y="89"/>
                      </a:lnTo>
                      <a:lnTo>
                        <a:pt x="583" y="89"/>
                      </a:lnTo>
                      <a:lnTo>
                        <a:pt x="584" y="89"/>
                      </a:lnTo>
                      <a:lnTo>
                        <a:pt x="584" y="89"/>
                      </a:lnTo>
                      <a:lnTo>
                        <a:pt x="585" y="100"/>
                      </a:lnTo>
                      <a:lnTo>
                        <a:pt x="586" y="100"/>
                      </a:lnTo>
                      <a:lnTo>
                        <a:pt x="587" y="100"/>
                      </a:lnTo>
                      <a:lnTo>
                        <a:pt x="588" y="100"/>
                      </a:lnTo>
                      <a:lnTo>
                        <a:pt x="589" y="100"/>
                      </a:lnTo>
                      <a:lnTo>
                        <a:pt x="589" y="100"/>
                      </a:lnTo>
                      <a:lnTo>
                        <a:pt x="590" y="100"/>
                      </a:lnTo>
                      <a:lnTo>
                        <a:pt x="591" y="100"/>
                      </a:lnTo>
                      <a:lnTo>
                        <a:pt x="592" y="100"/>
                      </a:lnTo>
                      <a:lnTo>
                        <a:pt x="593" y="100"/>
                      </a:lnTo>
                      <a:lnTo>
                        <a:pt x="593" y="100"/>
                      </a:lnTo>
                      <a:lnTo>
                        <a:pt x="594" y="100"/>
                      </a:lnTo>
                      <a:lnTo>
                        <a:pt x="595" y="100"/>
                      </a:lnTo>
                      <a:lnTo>
                        <a:pt x="596" y="100"/>
                      </a:lnTo>
                      <a:lnTo>
                        <a:pt x="597" y="100"/>
                      </a:lnTo>
                      <a:lnTo>
                        <a:pt x="597" y="100"/>
                      </a:lnTo>
                      <a:lnTo>
                        <a:pt x="598" y="100"/>
                      </a:lnTo>
                      <a:lnTo>
                        <a:pt x="599" y="100"/>
                      </a:lnTo>
                      <a:lnTo>
                        <a:pt x="600" y="100"/>
                      </a:lnTo>
                      <a:lnTo>
                        <a:pt x="601" y="100"/>
                      </a:lnTo>
                      <a:lnTo>
                        <a:pt x="601" y="100"/>
                      </a:lnTo>
                      <a:lnTo>
                        <a:pt x="602" y="100"/>
                      </a:lnTo>
                      <a:lnTo>
                        <a:pt x="603" y="100"/>
                      </a:lnTo>
                      <a:lnTo>
                        <a:pt x="604" y="100"/>
                      </a:lnTo>
                      <a:lnTo>
                        <a:pt x="605" y="100"/>
                      </a:lnTo>
                      <a:lnTo>
                        <a:pt x="605" y="100"/>
                      </a:lnTo>
                      <a:lnTo>
                        <a:pt x="606" y="100"/>
                      </a:lnTo>
                      <a:lnTo>
                        <a:pt x="607" y="100"/>
                      </a:lnTo>
                      <a:lnTo>
                        <a:pt x="608" y="100"/>
                      </a:lnTo>
                      <a:lnTo>
                        <a:pt x="609" y="100"/>
                      </a:lnTo>
                      <a:lnTo>
                        <a:pt x="609" y="100"/>
                      </a:lnTo>
                      <a:lnTo>
                        <a:pt x="610" y="100"/>
                      </a:lnTo>
                      <a:lnTo>
                        <a:pt x="611" y="100"/>
                      </a:lnTo>
                      <a:lnTo>
                        <a:pt x="612" y="100"/>
                      </a:lnTo>
                      <a:lnTo>
                        <a:pt x="613" y="100"/>
                      </a:lnTo>
                      <a:lnTo>
                        <a:pt x="613" y="100"/>
                      </a:lnTo>
                      <a:lnTo>
                        <a:pt x="614" y="100"/>
                      </a:lnTo>
                      <a:lnTo>
                        <a:pt x="615" y="100"/>
                      </a:lnTo>
                      <a:lnTo>
                        <a:pt x="616" y="100"/>
                      </a:lnTo>
                      <a:lnTo>
                        <a:pt x="617" y="100"/>
                      </a:lnTo>
                      <a:lnTo>
                        <a:pt x="617" y="140"/>
                      </a:lnTo>
                      <a:lnTo>
                        <a:pt x="618" y="140"/>
                      </a:lnTo>
                      <a:lnTo>
                        <a:pt x="619" y="140"/>
                      </a:lnTo>
                      <a:lnTo>
                        <a:pt x="620" y="140"/>
                      </a:lnTo>
                      <a:lnTo>
                        <a:pt x="621" y="140"/>
                      </a:lnTo>
                      <a:lnTo>
                        <a:pt x="622" y="140"/>
                      </a:lnTo>
                      <a:lnTo>
                        <a:pt x="622" y="140"/>
                      </a:lnTo>
                      <a:lnTo>
                        <a:pt x="623" y="140"/>
                      </a:lnTo>
                      <a:lnTo>
                        <a:pt x="624" y="140"/>
                      </a:lnTo>
                      <a:lnTo>
                        <a:pt x="625" y="140"/>
                      </a:lnTo>
                      <a:lnTo>
                        <a:pt x="626" y="140"/>
                      </a:lnTo>
                      <a:lnTo>
                        <a:pt x="627" y="140"/>
                      </a:lnTo>
                      <a:lnTo>
                        <a:pt x="627" y="140"/>
                      </a:lnTo>
                      <a:lnTo>
                        <a:pt x="628" y="140"/>
                      </a:lnTo>
                      <a:lnTo>
                        <a:pt x="629" y="140"/>
                      </a:lnTo>
                      <a:lnTo>
                        <a:pt x="630" y="140"/>
                      </a:lnTo>
                      <a:lnTo>
                        <a:pt x="631" y="140"/>
                      </a:lnTo>
                      <a:lnTo>
                        <a:pt x="632" y="140"/>
                      </a:lnTo>
                      <a:lnTo>
                        <a:pt x="632" y="140"/>
                      </a:lnTo>
                      <a:lnTo>
                        <a:pt x="633" y="140"/>
                      </a:lnTo>
                      <a:lnTo>
                        <a:pt x="634" y="140"/>
                      </a:lnTo>
                      <a:lnTo>
                        <a:pt x="635" y="140"/>
                      </a:lnTo>
                      <a:lnTo>
                        <a:pt x="636" y="140"/>
                      </a:lnTo>
                      <a:lnTo>
                        <a:pt x="636" y="140"/>
                      </a:lnTo>
                      <a:lnTo>
                        <a:pt x="637" y="140"/>
                      </a:lnTo>
                      <a:lnTo>
                        <a:pt x="638" y="140"/>
                      </a:lnTo>
                      <a:lnTo>
                        <a:pt x="639" y="140"/>
                      </a:lnTo>
                      <a:lnTo>
                        <a:pt x="640" y="140"/>
                      </a:lnTo>
                      <a:lnTo>
                        <a:pt x="641" y="140"/>
                      </a:lnTo>
                      <a:lnTo>
                        <a:pt x="641" y="140"/>
                      </a:lnTo>
                      <a:lnTo>
                        <a:pt x="642" y="140"/>
                      </a:lnTo>
                      <a:lnTo>
                        <a:pt x="643" y="140"/>
                      </a:lnTo>
                      <a:lnTo>
                        <a:pt x="644" y="140"/>
                      </a:lnTo>
                      <a:lnTo>
                        <a:pt x="644" y="140"/>
                      </a:lnTo>
                      <a:lnTo>
                        <a:pt x="645" y="140"/>
                      </a:lnTo>
                      <a:lnTo>
                        <a:pt x="646" y="140"/>
                      </a:lnTo>
                      <a:lnTo>
                        <a:pt x="647" y="140"/>
                      </a:lnTo>
                      <a:lnTo>
                        <a:pt x="648" y="140"/>
                      </a:lnTo>
                      <a:lnTo>
                        <a:pt x="648" y="140"/>
                      </a:lnTo>
                      <a:lnTo>
                        <a:pt x="649" y="140"/>
                      </a:lnTo>
                      <a:lnTo>
                        <a:pt x="650" y="354"/>
                      </a:lnTo>
                      <a:lnTo>
                        <a:pt x="651" y="354"/>
                      </a:lnTo>
                      <a:lnTo>
                        <a:pt x="652" y="354"/>
                      </a:lnTo>
                      <a:lnTo>
                        <a:pt x="652" y="354"/>
                      </a:lnTo>
                      <a:lnTo>
                        <a:pt x="653" y="354"/>
                      </a:lnTo>
                      <a:lnTo>
                        <a:pt x="654" y="354"/>
                      </a:lnTo>
                      <a:lnTo>
                        <a:pt x="655" y="354"/>
                      </a:lnTo>
                      <a:lnTo>
                        <a:pt x="656" y="354"/>
                      </a:lnTo>
                      <a:lnTo>
                        <a:pt x="656" y="354"/>
                      </a:lnTo>
                      <a:lnTo>
                        <a:pt x="657" y="354"/>
                      </a:lnTo>
                      <a:lnTo>
                        <a:pt x="658" y="354"/>
                      </a:lnTo>
                      <a:lnTo>
                        <a:pt x="659" y="354"/>
                      </a:lnTo>
                      <a:lnTo>
                        <a:pt x="660" y="354"/>
                      </a:lnTo>
                      <a:lnTo>
                        <a:pt x="660" y="354"/>
                      </a:lnTo>
                      <a:lnTo>
                        <a:pt x="661" y="354"/>
                      </a:lnTo>
                      <a:lnTo>
                        <a:pt x="662" y="354"/>
                      </a:lnTo>
                      <a:lnTo>
                        <a:pt x="663" y="354"/>
                      </a:lnTo>
                      <a:lnTo>
                        <a:pt x="664" y="354"/>
                      </a:lnTo>
                      <a:lnTo>
                        <a:pt x="664" y="354"/>
                      </a:lnTo>
                      <a:lnTo>
                        <a:pt x="665" y="354"/>
                      </a:lnTo>
                      <a:lnTo>
                        <a:pt x="666" y="354"/>
                      </a:lnTo>
                      <a:lnTo>
                        <a:pt x="667" y="354"/>
                      </a:lnTo>
                      <a:lnTo>
                        <a:pt x="668" y="354"/>
                      </a:lnTo>
                      <a:lnTo>
                        <a:pt x="669" y="354"/>
                      </a:lnTo>
                      <a:lnTo>
                        <a:pt x="669" y="354"/>
                      </a:lnTo>
                      <a:lnTo>
                        <a:pt x="670" y="354"/>
                      </a:lnTo>
                      <a:lnTo>
                        <a:pt x="671" y="354"/>
                      </a:lnTo>
                      <a:lnTo>
                        <a:pt x="672" y="354"/>
                      </a:lnTo>
                      <a:lnTo>
                        <a:pt x="673" y="354"/>
                      </a:lnTo>
                      <a:lnTo>
                        <a:pt x="674" y="354"/>
                      </a:lnTo>
                      <a:lnTo>
                        <a:pt x="674" y="354"/>
                      </a:lnTo>
                      <a:lnTo>
                        <a:pt x="675" y="354"/>
                      </a:lnTo>
                      <a:lnTo>
                        <a:pt x="676" y="354"/>
                      </a:lnTo>
                      <a:lnTo>
                        <a:pt x="677" y="354"/>
                      </a:lnTo>
                      <a:lnTo>
                        <a:pt x="678" y="354"/>
                      </a:lnTo>
                      <a:lnTo>
                        <a:pt x="679" y="354"/>
                      </a:lnTo>
                      <a:lnTo>
                        <a:pt x="679" y="354"/>
                      </a:lnTo>
                      <a:lnTo>
                        <a:pt x="680" y="354"/>
                      </a:lnTo>
                      <a:lnTo>
                        <a:pt x="681" y="354"/>
                      </a:lnTo>
                      <a:lnTo>
                        <a:pt x="682" y="354"/>
                      </a:lnTo>
                      <a:lnTo>
                        <a:pt x="683" y="410"/>
                      </a:lnTo>
                      <a:lnTo>
                        <a:pt x="684" y="410"/>
                      </a:lnTo>
                      <a:lnTo>
                        <a:pt x="684" y="410"/>
                      </a:lnTo>
                      <a:lnTo>
                        <a:pt x="685" y="410"/>
                      </a:lnTo>
                      <a:lnTo>
                        <a:pt x="686" y="410"/>
                      </a:lnTo>
                      <a:lnTo>
                        <a:pt x="687" y="410"/>
                      </a:lnTo>
                      <a:lnTo>
                        <a:pt x="688" y="410"/>
                      </a:lnTo>
                      <a:lnTo>
                        <a:pt x="688" y="410"/>
                      </a:lnTo>
                      <a:lnTo>
                        <a:pt x="689" y="410"/>
                      </a:lnTo>
                      <a:lnTo>
                        <a:pt x="690" y="410"/>
                      </a:lnTo>
                      <a:lnTo>
                        <a:pt x="691" y="410"/>
                      </a:lnTo>
                      <a:lnTo>
                        <a:pt x="692" y="410"/>
                      </a:lnTo>
                      <a:lnTo>
                        <a:pt x="692" y="410"/>
                      </a:lnTo>
                      <a:lnTo>
                        <a:pt x="693" y="410"/>
                      </a:lnTo>
                      <a:lnTo>
                        <a:pt x="694" y="410"/>
                      </a:lnTo>
                      <a:lnTo>
                        <a:pt x="695" y="410"/>
                      </a:lnTo>
                      <a:lnTo>
                        <a:pt x="696" y="410"/>
                      </a:lnTo>
                      <a:lnTo>
                        <a:pt x="696" y="410"/>
                      </a:lnTo>
                      <a:lnTo>
                        <a:pt x="697" y="410"/>
                      </a:lnTo>
                      <a:lnTo>
                        <a:pt x="698" y="410"/>
                      </a:lnTo>
                      <a:lnTo>
                        <a:pt x="699" y="410"/>
                      </a:lnTo>
                      <a:lnTo>
                        <a:pt x="700" y="410"/>
                      </a:lnTo>
                      <a:lnTo>
                        <a:pt x="700" y="410"/>
                      </a:lnTo>
                      <a:lnTo>
                        <a:pt x="701" y="410"/>
                      </a:lnTo>
                      <a:lnTo>
                        <a:pt x="702" y="410"/>
                      </a:lnTo>
                      <a:lnTo>
                        <a:pt x="703" y="410"/>
                      </a:lnTo>
                      <a:lnTo>
                        <a:pt x="703" y="410"/>
                      </a:lnTo>
                      <a:lnTo>
                        <a:pt x="704" y="410"/>
                      </a:lnTo>
                      <a:lnTo>
                        <a:pt x="705" y="410"/>
                      </a:lnTo>
                      <a:lnTo>
                        <a:pt x="706" y="410"/>
                      </a:lnTo>
                      <a:lnTo>
                        <a:pt x="707" y="410"/>
                      </a:lnTo>
                      <a:lnTo>
                        <a:pt x="707" y="410"/>
                      </a:lnTo>
                      <a:lnTo>
                        <a:pt x="708" y="410"/>
                      </a:lnTo>
                      <a:lnTo>
                        <a:pt x="709" y="410"/>
                      </a:lnTo>
                      <a:lnTo>
                        <a:pt x="710" y="410"/>
                      </a:lnTo>
                      <a:lnTo>
                        <a:pt x="711" y="410"/>
                      </a:lnTo>
                      <a:lnTo>
                        <a:pt x="712" y="410"/>
                      </a:lnTo>
                      <a:lnTo>
                        <a:pt x="712" y="410"/>
                      </a:lnTo>
                      <a:lnTo>
                        <a:pt x="713" y="410"/>
                      </a:lnTo>
                      <a:lnTo>
                        <a:pt x="714" y="410"/>
                      </a:lnTo>
                      <a:lnTo>
                        <a:pt x="715" y="529"/>
                      </a:lnTo>
                      <a:lnTo>
                        <a:pt x="716" y="529"/>
                      </a:lnTo>
                      <a:lnTo>
                        <a:pt x="717" y="529"/>
                      </a:lnTo>
                      <a:lnTo>
                        <a:pt x="717" y="529"/>
                      </a:lnTo>
                      <a:lnTo>
                        <a:pt x="718" y="529"/>
                      </a:lnTo>
                      <a:lnTo>
                        <a:pt x="719" y="529"/>
                      </a:lnTo>
                      <a:lnTo>
                        <a:pt x="720" y="529"/>
                      </a:lnTo>
                      <a:lnTo>
                        <a:pt x="721" y="529"/>
                      </a:lnTo>
                      <a:lnTo>
                        <a:pt x="722" y="529"/>
                      </a:lnTo>
                      <a:lnTo>
                        <a:pt x="722" y="529"/>
                      </a:lnTo>
                      <a:lnTo>
                        <a:pt x="723" y="529"/>
                      </a:lnTo>
                      <a:lnTo>
                        <a:pt x="724" y="529"/>
                      </a:lnTo>
                      <a:lnTo>
                        <a:pt x="725" y="529"/>
                      </a:lnTo>
                      <a:lnTo>
                        <a:pt x="726" y="529"/>
                      </a:lnTo>
                      <a:lnTo>
                        <a:pt x="727" y="529"/>
                      </a:lnTo>
                      <a:lnTo>
                        <a:pt x="727" y="529"/>
                      </a:lnTo>
                      <a:lnTo>
                        <a:pt x="728" y="529"/>
                      </a:lnTo>
                      <a:lnTo>
                        <a:pt x="729" y="529"/>
                      </a:lnTo>
                      <a:lnTo>
                        <a:pt x="730" y="529"/>
                      </a:lnTo>
                      <a:lnTo>
                        <a:pt x="731" y="529"/>
                      </a:lnTo>
                      <a:lnTo>
                        <a:pt x="731" y="529"/>
                      </a:lnTo>
                      <a:lnTo>
                        <a:pt x="732" y="529"/>
                      </a:lnTo>
                      <a:lnTo>
                        <a:pt x="733" y="529"/>
                      </a:lnTo>
                      <a:lnTo>
                        <a:pt x="734" y="529"/>
                      </a:lnTo>
                      <a:lnTo>
                        <a:pt x="735" y="529"/>
                      </a:lnTo>
                      <a:lnTo>
                        <a:pt x="735" y="529"/>
                      </a:lnTo>
                      <a:lnTo>
                        <a:pt x="736" y="529"/>
                      </a:lnTo>
                      <a:lnTo>
                        <a:pt x="737" y="529"/>
                      </a:lnTo>
                      <a:lnTo>
                        <a:pt x="738" y="529"/>
                      </a:lnTo>
                      <a:lnTo>
                        <a:pt x="739" y="529"/>
                      </a:lnTo>
                      <a:lnTo>
                        <a:pt x="739" y="529"/>
                      </a:lnTo>
                      <a:lnTo>
                        <a:pt x="740" y="529"/>
                      </a:lnTo>
                      <a:lnTo>
                        <a:pt x="741" y="529"/>
                      </a:lnTo>
                      <a:lnTo>
                        <a:pt x="742" y="529"/>
                      </a:lnTo>
                      <a:lnTo>
                        <a:pt x="743" y="529"/>
                      </a:lnTo>
                      <a:lnTo>
                        <a:pt x="743" y="529"/>
                      </a:lnTo>
                      <a:lnTo>
                        <a:pt x="744" y="529"/>
                      </a:lnTo>
                      <a:lnTo>
                        <a:pt x="745" y="529"/>
                      </a:lnTo>
                      <a:lnTo>
                        <a:pt x="746" y="529"/>
                      </a:lnTo>
                      <a:lnTo>
                        <a:pt x="747" y="529"/>
                      </a:lnTo>
                      <a:lnTo>
                        <a:pt x="747" y="574"/>
                      </a:lnTo>
                      <a:lnTo>
                        <a:pt x="748" y="574"/>
                      </a:lnTo>
                      <a:lnTo>
                        <a:pt x="749" y="574"/>
                      </a:lnTo>
                      <a:lnTo>
                        <a:pt x="750" y="574"/>
                      </a:lnTo>
                      <a:lnTo>
                        <a:pt x="751" y="574"/>
                      </a:lnTo>
                      <a:lnTo>
                        <a:pt x="751" y="574"/>
                      </a:lnTo>
                      <a:lnTo>
                        <a:pt x="752" y="574"/>
                      </a:lnTo>
                      <a:lnTo>
                        <a:pt x="753" y="574"/>
                      </a:lnTo>
                      <a:lnTo>
                        <a:pt x="754" y="574"/>
                      </a:lnTo>
                      <a:lnTo>
                        <a:pt x="755" y="574"/>
                      </a:lnTo>
                      <a:lnTo>
                        <a:pt x="755" y="574"/>
                      </a:lnTo>
                      <a:lnTo>
                        <a:pt x="756" y="574"/>
                      </a:lnTo>
                      <a:lnTo>
                        <a:pt x="757" y="574"/>
                      </a:lnTo>
                      <a:lnTo>
                        <a:pt x="758" y="574"/>
                      </a:lnTo>
                      <a:lnTo>
                        <a:pt x="759" y="574"/>
                      </a:lnTo>
                      <a:lnTo>
                        <a:pt x="760" y="574"/>
                      </a:lnTo>
                      <a:lnTo>
                        <a:pt x="760" y="574"/>
                      </a:lnTo>
                      <a:lnTo>
                        <a:pt x="761" y="574"/>
                      </a:lnTo>
                      <a:lnTo>
                        <a:pt x="762" y="574"/>
                      </a:lnTo>
                      <a:lnTo>
                        <a:pt x="763" y="574"/>
                      </a:lnTo>
                      <a:lnTo>
                        <a:pt x="764" y="574"/>
                      </a:lnTo>
                      <a:lnTo>
                        <a:pt x="764" y="574"/>
                      </a:lnTo>
                      <a:lnTo>
                        <a:pt x="765" y="574"/>
                      </a:lnTo>
                      <a:lnTo>
                        <a:pt x="766" y="574"/>
                      </a:lnTo>
                      <a:lnTo>
                        <a:pt x="767" y="574"/>
                      </a:lnTo>
                      <a:lnTo>
                        <a:pt x="768" y="574"/>
                      </a:lnTo>
                      <a:lnTo>
                        <a:pt x="769" y="574"/>
                      </a:lnTo>
                      <a:lnTo>
                        <a:pt x="769" y="574"/>
                      </a:lnTo>
                      <a:lnTo>
                        <a:pt x="770" y="574"/>
                      </a:lnTo>
                      <a:lnTo>
                        <a:pt x="771" y="574"/>
                      </a:lnTo>
                      <a:lnTo>
                        <a:pt x="772" y="574"/>
                      </a:lnTo>
                      <a:lnTo>
                        <a:pt x="773" y="574"/>
                      </a:lnTo>
                      <a:lnTo>
                        <a:pt x="774" y="574"/>
                      </a:lnTo>
                      <a:lnTo>
                        <a:pt x="774" y="574"/>
                      </a:lnTo>
                      <a:lnTo>
                        <a:pt x="775" y="574"/>
                      </a:lnTo>
                      <a:lnTo>
                        <a:pt x="776" y="574"/>
                      </a:lnTo>
                      <a:lnTo>
                        <a:pt x="777" y="574"/>
                      </a:lnTo>
                      <a:lnTo>
                        <a:pt x="778" y="574"/>
                      </a:lnTo>
                      <a:lnTo>
                        <a:pt x="778" y="574"/>
                      </a:lnTo>
                      <a:lnTo>
                        <a:pt x="779" y="574"/>
                      </a:lnTo>
                      <a:lnTo>
                        <a:pt x="780" y="600"/>
                      </a:lnTo>
                      <a:lnTo>
                        <a:pt x="781" y="600"/>
                      </a:lnTo>
                      <a:lnTo>
                        <a:pt x="782" y="600"/>
                      </a:lnTo>
                      <a:lnTo>
                        <a:pt x="782" y="600"/>
                      </a:lnTo>
                      <a:lnTo>
                        <a:pt x="783" y="600"/>
                      </a:lnTo>
                      <a:lnTo>
                        <a:pt x="784" y="600"/>
                      </a:lnTo>
                      <a:lnTo>
                        <a:pt x="785" y="600"/>
                      </a:lnTo>
                      <a:lnTo>
                        <a:pt x="786" y="600"/>
                      </a:lnTo>
                      <a:lnTo>
                        <a:pt x="786" y="600"/>
                      </a:lnTo>
                      <a:lnTo>
                        <a:pt x="787" y="600"/>
                      </a:lnTo>
                      <a:lnTo>
                        <a:pt x="788" y="600"/>
                      </a:lnTo>
                      <a:lnTo>
                        <a:pt x="789" y="600"/>
                      </a:lnTo>
                      <a:lnTo>
                        <a:pt x="790" y="600"/>
                      </a:lnTo>
                      <a:lnTo>
                        <a:pt x="790" y="600"/>
                      </a:lnTo>
                      <a:lnTo>
                        <a:pt x="791" y="600"/>
                      </a:lnTo>
                      <a:lnTo>
                        <a:pt x="792" y="600"/>
                      </a:lnTo>
                      <a:lnTo>
                        <a:pt x="793" y="600"/>
                      </a:lnTo>
                      <a:lnTo>
                        <a:pt x="794" y="600"/>
                      </a:lnTo>
                      <a:lnTo>
                        <a:pt x="794" y="600"/>
                      </a:lnTo>
                      <a:lnTo>
                        <a:pt x="795" y="600"/>
                      </a:lnTo>
                      <a:lnTo>
                        <a:pt x="796" y="600"/>
                      </a:lnTo>
                      <a:lnTo>
                        <a:pt x="797" y="600"/>
                      </a:lnTo>
                      <a:lnTo>
                        <a:pt x="798" y="600"/>
                      </a:lnTo>
                      <a:lnTo>
                        <a:pt x="798" y="600"/>
                      </a:lnTo>
                      <a:lnTo>
                        <a:pt x="799" y="600"/>
                      </a:lnTo>
                      <a:lnTo>
                        <a:pt x="800" y="600"/>
                      </a:lnTo>
                      <a:lnTo>
                        <a:pt x="801" y="600"/>
                      </a:lnTo>
                      <a:lnTo>
                        <a:pt x="802" y="600"/>
                      </a:lnTo>
                      <a:lnTo>
                        <a:pt x="802" y="600"/>
                      </a:lnTo>
                      <a:lnTo>
                        <a:pt x="803" y="600"/>
                      </a:lnTo>
                      <a:lnTo>
                        <a:pt x="804" y="600"/>
                      </a:lnTo>
                      <a:lnTo>
                        <a:pt x="805" y="600"/>
                      </a:lnTo>
                      <a:lnTo>
                        <a:pt x="806" y="600"/>
                      </a:lnTo>
                      <a:lnTo>
                        <a:pt x="807" y="600"/>
                      </a:lnTo>
                      <a:lnTo>
                        <a:pt x="807" y="600"/>
                      </a:lnTo>
                      <a:lnTo>
                        <a:pt x="808" y="600"/>
                      </a:lnTo>
                      <a:lnTo>
                        <a:pt x="809" y="600"/>
                      </a:lnTo>
                      <a:lnTo>
                        <a:pt x="810" y="600"/>
                      </a:lnTo>
                      <a:lnTo>
                        <a:pt x="811" y="600"/>
                      </a:lnTo>
                      <a:lnTo>
                        <a:pt x="812" y="600"/>
                      </a:lnTo>
                      <a:lnTo>
                        <a:pt x="812" y="555"/>
                      </a:lnTo>
                      <a:lnTo>
                        <a:pt x="813" y="555"/>
                      </a:lnTo>
                      <a:lnTo>
                        <a:pt x="814" y="555"/>
                      </a:lnTo>
                      <a:lnTo>
                        <a:pt x="815" y="555"/>
                      </a:lnTo>
                      <a:lnTo>
                        <a:pt x="816" y="555"/>
                      </a:lnTo>
                      <a:lnTo>
                        <a:pt x="817" y="555"/>
                      </a:lnTo>
                      <a:lnTo>
                        <a:pt x="817" y="555"/>
                      </a:lnTo>
                      <a:lnTo>
                        <a:pt x="818" y="555"/>
                      </a:lnTo>
                      <a:lnTo>
                        <a:pt x="819" y="555"/>
                      </a:lnTo>
                      <a:lnTo>
                        <a:pt x="820" y="555"/>
                      </a:lnTo>
                      <a:lnTo>
                        <a:pt x="821" y="555"/>
                      </a:lnTo>
                      <a:lnTo>
                        <a:pt x="822" y="555"/>
                      </a:lnTo>
                      <a:lnTo>
                        <a:pt x="822" y="555"/>
                      </a:lnTo>
                      <a:lnTo>
                        <a:pt x="823" y="555"/>
                      </a:lnTo>
                      <a:lnTo>
                        <a:pt x="824" y="555"/>
                      </a:lnTo>
                      <a:lnTo>
                        <a:pt x="825" y="555"/>
                      </a:lnTo>
                      <a:lnTo>
                        <a:pt x="826" y="555"/>
                      </a:lnTo>
                      <a:lnTo>
                        <a:pt x="826" y="555"/>
                      </a:lnTo>
                      <a:lnTo>
                        <a:pt x="827" y="555"/>
                      </a:lnTo>
                      <a:lnTo>
                        <a:pt x="828" y="555"/>
                      </a:lnTo>
                      <a:lnTo>
                        <a:pt x="829" y="555"/>
                      </a:lnTo>
                      <a:lnTo>
                        <a:pt x="829" y="555"/>
                      </a:lnTo>
                      <a:lnTo>
                        <a:pt x="830" y="555"/>
                      </a:lnTo>
                      <a:lnTo>
                        <a:pt x="831" y="555"/>
                      </a:lnTo>
                      <a:lnTo>
                        <a:pt x="832" y="555"/>
                      </a:lnTo>
                      <a:lnTo>
                        <a:pt x="833" y="555"/>
                      </a:lnTo>
                      <a:lnTo>
                        <a:pt x="833" y="555"/>
                      </a:lnTo>
                      <a:lnTo>
                        <a:pt x="834" y="555"/>
                      </a:lnTo>
                      <a:lnTo>
                        <a:pt x="835" y="555"/>
                      </a:lnTo>
                      <a:lnTo>
                        <a:pt x="836" y="555"/>
                      </a:lnTo>
                      <a:lnTo>
                        <a:pt x="837" y="555"/>
                      </a:lnTo>
                      <a:lnTo>
                        <a:pt x="837" y="555"/>
                      </a:lnTo>
                      <a:lnTo>
                        <a:pt x="838" y="555"/>
                      </a:lnTo>
                      <a:lnTo>
                        <a:pt x="839" y="555"/>
                      </a:lnTo>
                      <a:lnTo>
                        <a:pt x="840" y="555"/>
                      </a:lnTo>
                      <a:lnTo>
                        <a:pt x="841" y="555"/>
                      </a:lnTo>
                      <a:lnTo>
                        <a:pt x="841" y="555"/>
                      </a:lnTo>
                      <a:lnTo>
                        <a:pt x="842" y="555"/>
                      </a:lnTo>
                      <a:lnTo>
                        <a:pt x="843" y="555"/>
                      </a:lnTo>
                      <a:lnTo>
                        <a:pt x="844" y="555"/>
                      </a:lnTo>
                      <a:lnTo>
                        <a:pt x="845" y="478"/>
                      </a:lnTo>
                      <a:lnTo>
                        <a:pt x="845" y="478"/>
                      </a:lnTo>
                      <a:lnTo>
                        <a:pt x="846" y="478"/>
                      </a:lnTo>
                      <a:lnTo>
                        <a:pt x="847" y="478"/>
                      </a:lnTo>
                      <a:lnTo>
                        <a:pt x="848" y="478"/>
                      </a:lnTo>
                      <a:lnTo>
                        <a:pt x="849" y="478"/>
                      </a:lnTo>
                      <a:lnTo>
                        <a:pt x="850" y="478"/>
                      </a:lnTo>
                      <a:lnTo>
                        <a:pt x="850" y="478"/>
                      </a:lnTo>
                      <a:lnTo>
                        <a:pt x="851" y="478"/>
                      </a:lnTo>
                      <a:lnTo>
                        <a:pt x="852" y="478"/>
                      </a:lnTo>
                      <a:lnTo>
                        <a:pt x="853" y="478"/>
                      </a:lnTo>
                      <a:lnTo>
                        <a:pt x="854" y="478"/>
                      </a:lnTo>
                      <a:lnTo>
                        <a:pt x="855" y="478"/>
                      </a:lnTo>
                      <a:lnTo>
                        <a:pt x="855" y="478"/>
                      </a:lnTo>
                      <a:lnTo>
                        <a:pt x="856" y="478"/>
                      </a:lnTo>
                      <a:lnTo>
                        <a:pt x="857" y="478"/>
                      </a:lnTo>
                      <a:lnTo>
                        <a:pt x="858" y="478"/>
                      </a:lnTo>
                      <a:lnTo>
                        <a:pt x="859" y="478"/>
                      </a:lnTo>
                      <a:lnTo>
                        <a:pt x="859" y="478"/>
                      </a:lnTo>
                      <a:lnTo>
                        <a:pt x="860" y="478"/>
                      </a:lnTo>
                      <a:lnTo>
                        <a:pt x="861" y="478"/>
                      </a:lnTo>
                      <a:lnTo>
                        <a:pt x="862" y="478"/>
                      </a:lnTo>
                      <a:lnTo>
                        <a:pt x="863" y="478"/>
                      </a:lnTo>
                      <a:lnTo>
                        <a:pt x="864" y="478"/>
                      </a:lnTo>
                      <a:lnTo>
                        <a:pt x="864" y="478"/>
                      </a:lnTo>
                      <a:lnTo>
                        <a:pt x="865" y="478"/>
                      </a:lnTo>
                      <a:lnTo>
                        <a:pt x="866" y="478"/>
                      </a:lnTo>
                      <a:lnTo>
                        <a:pt x="867" y="478"/>
                      </a:lnTo>
                      <a:lnTo>
                        <a:pt x="868" y="478"/>
                      </a:lnTo>
                      <a:lnTo>
                        <a:pt x="869" y="478"/>
                      </a:lnTo>
                      <a:lnTo>
                        <a:pt x="869" y="478"/>
                      </a:lnTo>
                      <a:lnTo>
                        <a:pt x="870" y="478"/>
                      </a:lnTo>
                      <a:lnTo>
                        <a:pt x="871" y="478"/>
                      </a:lnTo>
                      <a:lnTo>
                        <a:pt x="872" y="478"/>
                      </a:lnTo>
                      <a:lnTo>
                        <a:pt x="873" y="478"/>
                      </a:lnTo>
                      <a:lnTo>
                        <a:pt x="873" y="478"/>
                      </a:lnTo>
                      <a:lnTo>
                        <a:pt x="874" y="478"/>
                      </a:lnTo>
                      <a:lnTo>
                        <a:pt x="875" y="478"/>
                      </a:lnTo>
                      <a:lnTo>
                        <a:pt x="876" y="478"/>
                      </a:lnTo>
                      <a:lnTo>
                        <a:pt x="877" y="478"/>
                      </a:lnTo>
                      <a:lnTo>
                        <a:pt x="877" y="369"/>
                      </a:lnTo>
                      <a:lnTo>
                        <a:pt x="878" y="369"/>
                      </a:lnTo>
                      <a:lnTo>
                        <a:pt x="879" y="369"/>
                      </a:lnTo>
                      <a:lnTo>
                        <a:pt x="880" y="369"/>
                      </a:lnTo>
                      <a:lnTo>
                        <a:pt x="881" y="369"/>
                      </a:lnTo>
                      <a:lnTo>
                        <a:pt x="881" y="369"/>
                      </a:lnTo>
                      <a:lnTo>
                        <a:pt x="882" y="369"/>
                      </a:lnTo>
                      <a:lnTo>
                        <a:pt x="883" y="369"/>
                      </a:lnTo>
                      <a:lnTo>
                        <a:pt x="884" y="369"/>
                      </a:lnTo>
                      <a:lnTo>
                        <a:pt x="885" y="369"/>
                      </a:lnTo>
                      <a:lnTo>
                        <a:pt x="885" y="369"/>
                      </a:lnTo>
                      <a:lnTo>
                        <a:pt x="886" y="369"/>
                      </a:lnTo>
                      <a:lnTo>
                        <a:pt x="887" y="369"/>
                      </a:lnTo>
                      <a:lnTo>
                        <a:pt x="888" y="369"/>
                      </a:lnTo>
                      <a:lnTo>
                        <a:pt x="888" y="369"/>
                      </a:lnTo>
                      <a:lnTo>
                        <a:pt x="889" y="369"/>
                      </a:lnTo>
                      <a:lnTo>
                        <a:pt x="890" y="369"/>
                      </a:lnTo>
                      <a:lnTo>
                        <a:pt x="891" y="369"/>
                      </a:lnTo>
                      <a:lnTo>
                        <a:pt x="892" y="369"/>
                      </a:lnTo>
                      <a:lnTo>
                        <a:pt x="892" y="369"/>
                      </a:lnTo>
                      <a:lnTo>
                        <a:pt x="893" y="369"/>
                      </a:lnTo>
                      <a:lnTo>
                        <a:pt x="894" y="369"/>
                      </a:lnTo>
                      <a:lnTo>
                        <a:pt x="895" y="369"/>
                      </a:lnTo>
                      <a:lnTo>
                        <a:pt x="896" y="369"/>
                      </a:lnTo>
                      <a:lnTo>
                        <a:pt x="897" y="369"/>
                      </a:lnTo>
                      <a:lnTo>
                        <a:pt x="897" y="369"/>
                      </a:lnTo>
                      <a:lnTo>
                        <a:pt x="898" y="369"/>
                      </a:lnTo>
                      <a:lnTo>
                        <a:pt x="899" y="369"/>
                      </a:lnTo>
                      <a:lnTo>
                        <a:pt x="900" y="369"/>
                      </a:lnTo>
                      <a:lnTo>
                        <a:pt x="901" y="369"/>
                      </a:lnTo>
                      <a:lnTo>
                        <a:pt x="902" y="369"/>
                      </a:lnTo>
                      <a:lnTo>
                        <a:pt x="902" y="369"/>
                      </a:lnTo>
                      <a:lnTo>
                        <a:pt x="903" y="369"/>
                      </a:lnTo>
                      <a:lnTo>
                        <a:pt x="904" y="369"/>
                      </a:lnTo>
                      <a:lnTo>
                        <a:pt x="905" y="369"/>
                      </a:lnTo>
                      <a:lnTo>
                        <a:pt x="906" y="369"/>
                      </a:lnTo>
                      <a:lnTo>
                        <a:pt x="907" y="369"/>
                      </a:lnTo>
                      <a:lnTo>
                        <a:pt x="907" y="369"/>
                      </a:lnTo>
                      <a:lnTo>
                        <a:pt x="908" y="369"/>
                      </a:lnTo>
                      <a:lnTo>
                        <a:pt x="909" y="369"/>
                      </a:lnTo>
                      <a:lnTo>
                        <a:pt x="910" y="209"/>
                      </a:lnTo>
                      <a:lnTo>
                        <a:pt x="911" y="209"/>
                      </a:lnTo>
                      <a:lnTo>
                        <a:pt x="912" y="209"/>
                      </a:lnTo>
                      <a:lnTo>
                        <a:pt x="912" y="209"/>
                      </a:lnTo>
                      <a:lnTo>
                        <a:pt x="913" y="209"/>
                      </a:lnTo>
                      <a:lnTo>
                        <a:pt x="914" y="209"/>
                      </a:lnTo>
                      <a:lnTo>
                        <a:pt x="915" y="209"/>
                      </a:lnTo>
                      <a:lnTo>
                        <a:pt x="916" y="209"/>
                      </a:lnTo>
                      <a:lnTo>
                        <a:pt x="916" y="209"/>
                      </a:lnTo>
                      <a:lnTo>
                        <a:pt x="917" y="209"/>
                      </a:lnTo>
                      <a:lnTo>
                        <a:pt x="918" y="209"/>
                      </a:lnTo>
                      <a:lnTo>
                        <a:pt x="919" y="209"/>
                      </a:lnTo>
                      <a:lnTo>
                        <a:pt x="920" y="209"/>
                      </a:lnTo>
                      <a:lnTo>
                        <a:pt x="920" y="209"/>
                      </a:lnTo>
                      <a:lnTo>
                        <a:pt x="921" y="209"/>
                      </a:lnTo>
                      <a:lnTo>
                        <a:pt x="922" y="209"/>
                      </a:lnTo>
                      <a:lnTo>
                        <a:pt x="923" y="209"/>
                      </a:lnTo>
                      <a:lnTo>
                        <a:pt x="924" y="209"/>
                      </a:lnTo>
                      <a:lnTo>
                        <a:pt x="924" y="209"/>
                      </a:lnTo>
                      <a:lnTo>
                        <a:pt x="925" y="209"/>
                      </a:lnTo>
                      <a:lnTo>
                        <a:pt x="926" y="209"/>
                      </a:lnTo>
                      <a:lnTo>
                        <a:pt x="927" y="209"/>
                      </a:lnTo>
                      <a:lnTo>
                        <a:pt x="928" y="209"/>
                      </a:lnTo>
                      <a:lnTo>
                        <a:pt x="928" y="209"/>
                      </a:lnTo>
                      <a:lnTo>
                        <a:pt x="929" y="209"/>
                      </a:lnTo>
                      <a:lnTo>
                        <a:pt x="930" y="209"/>
                      </a:lnTo>
                      <a:lnTo>
                        <a:pt x="931" y="209"/>
                      </a:lnTo>
                      <a:lnTo>
                        <a:pt x="932" y="209"/>
                      </a:lnTo>
                      <a:lnTo>
                        <a:pt x="932" y="209"/>
                      </a:lnTo>
                      <a:lnTo>
                        <a:pt x="933" y="209"/>
                      </a:lnTo>
                      <a:lnTo>
                        <a:pt x="934" y="209"/>
                      </a:lnTo>
                      <a:lnTo>
                        <a:pt x="935" y="209"/>
                      </a:lnTo>
                      <a:lnTo>
                        <a:pt x="936" y="209"/>
                      </a:lnTo>
                      <a:lnTo>
                        <a:pt x="936" y="209"/>
                      </a:lnTo>
                      <a:lnTo>
                        <a:pt x="937" y="209"/>
                      </a:lnTo>
                      <a:lnTo>
                        <a:pt x="938" y="209"/>
                      </a:lnTo>
                      <a:lnTo>
                        <a:pt x="939" y="209"/>
                      </a:lnTo>
                      <a:lnTo>
                        <a:pt x="940" y="209"/>
                      </a:lnTo>
                      <a:lnTo>
                        <a:pt x="940" y="209"/>
                      </a:lnTo>
                      <a:lnTo>
                        <a:pt x="941" y="209"/>
                      </a:lnTo>
                      <a:lnTo>
                        <a:pt x="942" y="95"/>
                      </a:lnTo>
                      <a:lnTo>
                        <a:pt x="943" y="95"/>
                      </a:lnTo>
                      <a:lnTo>
                        <a:pt x="944" y="95"/>
                      </a:lnTo>
                      <a:lnTo>
                        <a:pt x="945" y="95"/>
                      </a:lnTo>
                      <a:lnTo>
                        <a:pt x="945" y="95"/>
                      </a:lnTo>
                      <a:lnTo>
                        <a:pt x="946" y="95"/>
                      </a:lnTo>
                      <a:lnTo>
                        <a:pt x="947" y="95"/>
                      </a:lnTo>
                      <a:lnTo>
                        <a:pt x="948" y="95"/>
                      </a:lnTo>
                      <a:lnTo>
                        <a:pt x="949" y="95"/>
                      </a:lnTo>
                      <a:lnTo>
                        <a:pt x="950" y="95"/>
                      </a:lnTo>
                      <a:lnTo>
                        <a:pt x="950" y="95"/>
                      </a:lnTo>
                      <a:lnTo>
                        <a:pt x="951" y="95"/>
                      </a:lnTo>
                      <a:lnTo>
                        <a:pt x="952" y="95"/>
                      </a:lnTo>
                      <a:lnTo>
                        <a:pt x="953" y="95"/>
                      </a:lnTo>
                      <a:lnTo>
                        <a:pt x="954" y="95"/>
                      </a:lnTo>
                      <a:lnTo>
                        <a:pt x="954" y="95"/>
                      </a:lnTo>
                      <a:lnTo>
                        <a:pt x="955" y="95"/>
                      </a:lnTo>
                      <a:lnTo>
                        <a:pt x="956" y="95"/>
                      </a:lnTo>
                      <a:lnTo>
                        <a:pt x="957" y="95"/>
                      </a:lnTo>
                      <a:lnTo>
                        <a:pt x="958" y="95"/>
                      </a:lnTo>
                      <a:lnTo>
                        <a:pt x="959" y="95"/>
                      </a:lnTo>
                      <a:lnTo>
                        <a:pt x="959" y="95"/>
                      </a:lnTo>
                      <a:lnTo>
                        <a:pt x="960" y="95"/>
                      </a:lnTo>
                      <a:lnTo>
                        <a:pt x="961" y="95"/>
                      </a:lnTo>
                      <a:lnTo>
                        <a:pt x="962" y="95"/>
                      </a:lnTo>
                      <a:lnTo>
                        <a:pt x="963" y="95"/>
                      </a:lnTo>
                      <a:lnTo>
                        <a:pt x="963" y="95"/>
                      </a:lnTo>
                      <a:lnTo>
                        <a:pt x="964" y="95"/>
                      </a:lnTo>
                      <a:lnTo>
                        <a:pt x="965" y="95"/>
                      </a:lnTo>
                      <a:lnTo>
                        <a:pt x="966" y="95"/>
                      </a:lnTo>
                      <a:lnTo>
                        <a:pt x="967" y="95"/>
                      </a:lnTo>
                      <a:lnTo>
                        <a:pt x="967" y="95"/>
                      </a:lnTo>
                      <a:lnTo>
                        <a:pt x="968" y="95"/>
                      </a:lnTo>
                      <a:lnTo>
                        <a:pt x="969" y="95"/>
                      </a:lnTo>
                      <a:lnTo>
                        <a:pt x="970" y="95"/>
                      </a:lnTo>
                      <a:lnTo>
                        <a:pt x="971" y="95"/>
                      </a:lnTo>
                      <a:lnTo>
                        <a:pt x="971" y="95"/>
                      </a:lnTo>
                      <a:lnTo>
                        <a:pt x="972" y="95"/>
                      </a:lnTo>
                      <a:lnTo>
                        <a:pt x="973" y="95"/>
                      </a:lnTo>
                      <a:lnTo>
                        <a:pt x="974" y="95"/>
                      </a:lnTo>
                      <a:lnTo>
                        <a:pt x="975" y="102"/>
                      </a:lnTo>
                      <a:lnTo>
                        <a:pt x="975" y="102"/>
                      </a:lnTo>
                      <a:lnTo>
                        <a:pt x="976" y="102"/>
                      </a:lnTo>
                      <a:lnTo>
                        <a:pt x="977" y="102"/>
                      </a:lnTo>
                      <a:lnTo>
                        <a:pt x="978" y="102"/>
                      </a:lnTo>
                      <a:lnTo>
                        <a:pt x="979" y="102"/>
                      </a:lnTo>
                      <a:lnTo>
                        <a:pt x="979" y="102"/>
                      </a:lnTo>
                      <a:lnTo>
                        <a:pt x="980" y="102"/>
                      </a:lnTo>
                      <a:lnTo>
                        <a:pt x="981" y="102"/>
                      </a:lnTo>
                      <a:lnTo>
                        <a:pt x="982" y="102"/>
                      </a:lnTo>
                      <a:lnTo>
                        <a:pt x="983" y="102"/>
                      </a:lnTo>
                      <a:lnTo>
                        <a:pt x="983" y="102"/>
                      </a:lnTo>
                      <a:lnTo>
                        <a:pt x="984" y="102"/>
                      </a:lnTo>
                      <a:lnTo>
                        <a:pt x="985" y="102"/>
                      </a:lnTo>
                      <a:lnTo>
                        <a:pt x="986" y="102"/>
                      </a:lnTo>
                      <a:lnTo>
                        <a:pt x="987" y="102"/>
                      </a:lnTo>
                      <a:lnTo>
                        <a:pt x="987" y="102"/>
                      </a:lnTo>
                      <a:lnTo>
                        <a:pt x="988" y="102"/>
                      </a:lnTo>
                      <a:lnTo>
                        <a:pt x="989" y="102"/>
                      </a:lnTo>
                      <a:lnTo>
                        <a:pt x="990" y="102"/>
                      </a:lnTo>
                      <a:lnTo>
                        <a:pt x="991" y="102"/>
                      </a:lnTo>
                      <a:lnTo>
                        <a:pt x="992" y="102"/>
                      </a:lnTo>
                      <a:lnTo>
                        <a:pt x="992" y="102"/>
                      </a:lnTo>
                      <a:lnTo>
                        <a:pt x="993" y="102"/>
                      </a:lnTo>
                      <a:lnTo>
                        <a:pt x="994" y="102"/>
                      </a:lnTo>
                      <a:lnTo>
                        <a:pt x="995" y="102"/>
                      </a:lnTo>
                      <a:lnTo>
                        <a:pt x="996" y="102"/>
                      </a:lnTo>
                      <a:lnTo>
                        <a:pt x="997" y="102"/>
                      </a:lnTo>
                      <a:lnTo>
                        <a:pt x="997" y="102"/>
                      </a:lnTo>
                      <a:lnTo>
                        <a:pt x="998" y="102"/>
                      </a:lnTo>
                      <a:lnTo>
                        <a:pt x="999" y="102"/>
                      </a:lnTo>
                      <a:lnTo>
                        <a:pt x="1000" y="102"/>
                      </a:lnTo>
                      <a:lnTo>
                        <a:pt x="1001" y="102"/>
                      </a:lnTo>
                      <a:lnTo>
                        <a:pt x="1002" y="102"/>
                      </a:lnTo>
                      <a:lnTo>
                        <a:pt x="1002" y="102"/>
                      </a:lnTo>
                      <a:lnTo>
                        <a:pt x="1003" y="102"/>
                      </a:lnTo>
                      <a:lnTo>
                        <a:pt x="1004" y="102"/>
                      </a:lnTo>
                      <a:lnTo>
                        <a:pt x="1005" y="102"/>
                      </a:lnTo>
                      <a:lnTo>
                        <a:pt x="1006" y="102"/>
                      </a:lnTo>
                      <a:lnTo>
                        <a:pt x="1007" y="102"/>
                      </a:lnTo>
                      <a:lnTo>
                        <a:pt x="1007" y="254"/>
                      </a:lnTo>
                      <a:lnTo>
                        <a:pt x="1008" y="254"/>
                      </a:lnTo>
                      <a:lnTo>
                        <a:pt x="1009" y="254"/>
                      </a:lnTo>
                      <a:lnTo>
                        <a:pt x="1010" y="254"/>
                      </a:lnTo>
                      <a:lnTo>
                        <a:pt x="1011" y="254"/>
                      </a:lnTo>
                      <a:lnTo>
                        <a:pt x="1011" y="254"/>
                      </a:lnTo>
                      <a:lnTo>
                        <a:pt x="1012" y="254"/>
                      </a:lnTo>
                      <a:lnTo>
                        <a:pt x="1013" y="254"/>
                      </a:lnTo>
                      <a:lnTo>
                        <a:pt x="1014" y="254"/>
                      </a:lnTo>
                      <a:lnTo>
                        <a:pt x="1014" y="254"/>
                      </a:lnTo>
                      <a:lnTo>
                        <a:pt x="1015" y="254"/>
                      </a:lnTo>
                      <a:lnTo>
                        <a:pt x="1016" y="254"/>
                      </a:lnTo>
                      <a:lnTo>
                        <a:pt x="1017" y="254"/>
                      </a:lnTo>
                      <a:lnTo>
                        <a:pt x="1018" y="254"/>
                      </a:lnTo>
                      <a:lnTo>
                        <a:pt x="1018" y="254"/>
                      </a:lnTo>
                      <a:lnTo>
                        <a:pt x="1019" y="254"/>
                      </a:lnTo>
                      <a:lnTo>
                        <a:pt x="1020" y="254"/>
                      </a:lnTo>
                      <a:lnTo>
                        <a:pt x="1021" y="254"/>
                      </a:lnTo>
                      <a:lnTo>
                        <a:pt x="1022" y="254"/>
                      </a:lnTo>
                      <a:lnTo>
                        <a:pt x="1022" y="254"/>
                      </a:lnTo>
                      <a:lnTo>
                        <a:pt x="1023" y="254"/>
                      </a:lnTo>
                      <a:lnTo>
                        <a:pt x="1024" y="254"/>
                      </a:lnTo>
                      <a:lnTo>
                        <a:pt x="1025" y="254"/>
                      </a:lnTo>
                      <a:lnTo>
                        <a:pt x="1026" y="254"/>
                      </a:lnTo>
                      <a:lnTo>
                        <a:pt x="1026" y="254"/>
                      </a:lnTo>
                      <a:lnTo>
                        <a:pt x="1027" y="254"/>
                      </a:lnTo>
                      <a:lnTo>
                        <a:pt x="1028" y="254"/>
                      </a:lnTo>
                      <a:lnTo>
                        <a:pt x="1029" y="254"/>
                      </a:lnTo>
                      <a:lnTo>
                        <a:pt x="1030" y="254"/>
                      </a:lnTo>
                      <a:lnTo>
                        <a:pt x="1030" y="254"/>
                      </a:lnTo>
                      <a:lnTo>
                        <a:pt x="1031" y="254"/>
                      </a:lnTo>
                      <a:lnTo>
                        <a:pt x="1032" y="254"/>
                      </a:lnTo>
                      <a:lnTo>
                        <a:pt x="1033" y="254"/>
                      </a:lnTo>
                      <a:lnTo>
                        <a:pt x="1034" y="254"/>
                      </a:lnTo>
                      <a:lnTo>
                        <a:pt x="1035" y="254"/>
                      </a:lnTo>
                      <a:lnTo>
                        <a:pt x="1035" y="254"/>
                      </a:lnTo>
                      <a:lnTo>
                        <a:pt x="1036" y="254"/>
                      </a:lnTo>
                      <a:lnTo>
                        <a:pt x="1037" y="254"/>
                      </a:lnTo>
                      <a:lnTo>
                        <a:pt x="1038" y="254"/>
                      </a:lnTo>
                      <a:lnTo>
                        <a:pt x="1039" y="254"/>
                      </a:lnTo>
                      <a:lnTo>
                        <a:pt x="1040" y="364"/>
                      </a:lnTo>
                      <a:lnTo>
                        <a:pt x="1040" y="364"/>
                      </a:lnTo>
                      <a:lnTo>
                        <a:pt x="1041" y="364"/>
                      </a:lnTo>
                      <a:lnTo>
                        <a:pt x="1042" y="364"/>
                      </a:lnTo>
                      <a:lnTo>
                        <a:pt x="1043" y="364"/>
                      </a:lnTo>
                      <a:lnTo>
                        <a:pt x="1044" y="364"/>
                      </a:lnTo>
                      <a:lnTo>
                        <a:pt x="1045" y="364"/>
                      </a:lnTo>
                      <a:lnTo>
                        <a:pt x="1045" y="364"/>
                      </a:lnTo>
                      <a:lnTo>
                        <a:pt x="1046" y="364"/>
                      </a:lnTo>
                      <a:lnTo>
                        <a:pt x="1047" y="364"/>
                      </a:lnTo>
                      <a:lnTo>
                        <a:pt x="1048" y="364"/>
                      </a:lnTo>
                      <a:lnTo>
                        <a:pt x="1049" y="364"/>
                      </a:lnTo>
                      <a:lnTo>
                        <a:pt x="1049" y="364"/>
                      </a:lnTo>
                      <a:lnTo>
                        <a:pt x="1050" y="364"/>
                      </a:lnTo>
                      <a:lnTo>
                        <a:pt x="1051" y="364"/>
                      </a:lnTo>
                      <a:lnTo>
                        <a:pt x="1052" y="364"/>
                      </a:lnTo>
                      <a:lnTo>
                        <a:pt x="1053" y="364"/>
                      </a:lnTo>
                      <a:lnTo>
                        <a:pt x="1054" y="364"/>
                      </a:lnTo>
                      <a:lnTo>
                        <a:pt x="1054" y="364"/>
                      </a:lnTo>
                      <a:lnTo>
                        <a:pt x="1055" y="364"/>
                      </a:lnTo>
                      <a:lnTo>
                        <a:pt x="1056" y="364"/>
                      </a:lnTo>
                      <a:lnTo>
                        <a:pt x="1057" y="364"/>
                      </a:lnTo>
                      <a:lnTo>
                        <a:pt x="1058" y="364"/>
                      </a:lnTo>
                      <a:lnTo>
                        <a:pt x="1058" y="364"/>
                      </a:lnTo>
                      <a:lnTo>
                        <a:pt x="1059" y="364"/>
                      </a:lnTo>
                      <a:lnTo>
                        <a:pt x="1060" y="364"/>
                      </a:lnTo>
                      <a:lnTo>
                        <a:pt x="1061" y="364"/>
                      </a:lnTo>
                      <a:lnTo>
                        <a:pt x="1062" y="364"/>
                      </a:lnTo>
                      <a:lnTo>
                        <a:pt x="1062" y="364"/>
                      </a:lnTo>
                      <a:lnTo>
                        <a:pt x="1063" y="364"/>
                      </a:lnTo>
                      <a:lnTo>
                        <a:pt x="1064" y="364"/>
                      </a:lnTo>
                      <a:lnTo>
                        <a:pt x="1065" y="364"/>
                      </a:lnTo>
                      <a:lnTo>
                        <a:pt x="1066" y="364"/>
                      </a:lnTo>
                      <a:lnTo>
                        <a:pt x="1066" y="364"/>
                      </a:lnTo>
                      <a:lnTo>
                        <a:pt x="1067" y="364"/>
                      </a:lnTo>
                      <a:lnTo>
                        <a:pt x="1068" y="364"/>
                      </a:lnTo>
                      <a:lnTo>
                        <a:pt x="1069" y="364"/>
                      </a:lnTo>
                      <a:lnTo>
                        <a:pt x="1070" y="364"/>
                      </a:lnTo>
                      <a:lnTo>
                        <a:pt x="1070" y="364"/>
                      </a:lnTo>
                      <a:lnTo>
                        <a:pt x="1071" y="364"/>
                      </a:lnTo>
                      <a:lnTo>
                        <a:pt x="1072" y="474"/>
                      </a:lnTo>
                      <a:lnTo>
                        <a:pt x="1073" y="474"/>
                      </a:lnTo>
                      <a:lnTo>
                        <a:pt x="1073" y="474"/>
                      </a:lnTo>
                      <a:lnTo>
                        <a:pt x="1074" y="474"/>
                      </a:lnTo>
                      <a:lnTo>
                        <a:pt x="1075" y="474"/>
                      </a:lnTo>
                      <a:lnTo>
                        <a:pt x="1076" y="474"/>
                      </a:lnTo>
                      <a:lnTo>
                        <a:pt x="1077" y="474"/>
                      </a:lnTo>
                      <a:lnTo>
                        <a:pt x="1078" y="474"/>
                      </a:lnTo>
                      <a:lnTo>
                        <a:pt x="1078" y="474"/>
                      </a:lnTo>
                      <a:lnTo>
                        <a:pt x="1079" y="474"/>
                      </a:lnTo>
                      <a:lnTo>
                        <a:pt x="1080" y="474"/>
                      </a:lnTo>
                      <a:lnTo>
                        <a:pt x="1081" y="474"/>
                      </a:lnTo>
                      <a:lnTo>
                        <a:pt x="1082" y="474"/>
                      </a:lnTo>
                      <a:lnTo>
                        <a:pt x="1082" y="474"/>
                      </a:lnTo>
                      <a:lnTo>
                        <a:pt x="1083" y="474"/>
                      </a:lnTo>
                      <a:lnTo>
                        <a:pt x="1084" y="474"/>
                      </a:lnTo>
                      <a:lnTo>
                        <a:pt x="1085" y="474"/>
                      </a:lnTo>
                      <a:lnTo>
                        <a:pt x="1086" y="474"/>
                      </a:lnTo>
                      <a:lnTo>
                        <a:pt x="1087" y="474"/>
                      </a:lnTo>
                      <a:lnTo>
                        <a:pt x="1087" y="474"/>
                      </a:lnTo>
                      <a:lnTo>
                        <a:pt x="1088" y="474"/>
                      </a:lnTo>
                      <a:lnTo>
                        <a:pt x="1089" y="474"/>
                      </a:lnTo>
                      <a:lnTo>
                        <a:pt x="1090" y="474"/>
                      </a:lnTo>
                      <a:lnTo>
                        <a:pt x="1091" y="474"/>
                      </a:lnTo>
                      <a:lnTo>
                        <a:pt x="1092" y="474"/>
                      </a:lnTo>
                      <a:lnTo>
                        <a:pt x="1092" y="474"/>
                      </a:lnTo>
                      <a:lnTo>
                        <a:pt x="1093" y="474"/>
                      </a:lnTo>
                      <a:lnTo>
                        <a:pt x="1094" y="474"/>
                      </a:lnTo>
                      <a:lnTo>
                        <a:pt x="1095" y="474"/>
                      </a:lnTo>
                      <a:lnTo>
                        <a:pt x="1096" y="474"/>
                      </a:lnTo>
                      <a:lnTo>
                        <a:pt x="1097" y="474"/>
                      </a:lnTo>
                      <a:lnTo>
                        <a:pt x="1097" y="474"/>
                      </a:lnTo>
                      <a:lnTo>
                        <a:pt x="1098" y="474"/>
                      </a:lnTo>
                      <a:lnTo>
                        <a:pt x="1099" y="474"/>
                      </a:lnTo>
                      <a:lnTo>
                        <a:pt x="1100" y="474"/>
                      </a:lnTo>
                      <a:lnTo>
                        <a:pt x="1101" y="474"/>
                      </a:lnTo>
                      <a:lnTo>
                        <a:pt x="1101" y="474"/>
                      </a:lnTo>
                      <a:lnTo>
                        <a:pt x="1102" y="474"/>
                      </a:lnTo>
                      <a:lnTo>
                        <a:pt x="1103" y="474"/>
                      </a:lnTo>
                      <a:lnTo>
                        <a:pt x="1104" y="474"/>
                      </a:lnTo>
                      <a:lnTo>
                        <a:pt x="1105" y="580"/>
                      </a:lnTo>
                      <a:lnTo>
                        <a:pt x="1105" y="580"/>
                      </a:lnTo>
                      <a:lnTo>
                        <a:pt x="1106" y="580"/>
                      </a:lnTo>
                      <a:lnTo>
                        <a:pt x="1107" y="580"/>
                      </a:lnTo>
                      <a:lnTo>
                        <a:pt x="1108" y="580"/>
                      </a:lnTo>
                      <a:lnTo>
                        <a:pt x="1109" y="580"/>
                      </a:lnTo>
                      <a:lnTo>
                        <a:pt x="1109" y="580"/>
                      </a:lnTo>
                      <a:lnTo>
                        <a:pt x="1110" y="580"/>
                      </a:lnTo>
                      <a:lnTo>
                        <a:pt x="1111" y="580"/>
                      </a:lnTo>
                      <a:lnTo>
                        <a:pt x="1112" y="580"/>
                      </a:lnTo>
                      <a:lnTo>
                        <a:pt x="1113" y="580"/>
                      </a:lnTo>
                      <a:lnTo>
                        <a:pt x="1113" y="580"/>
                      </a:lnTo>
                      <a:lnTo>
                        <a:pt x="1114" y="580"/>
                      </a:lnTo>
                      <a:lnTo>
                        <a:pt x="1115" y="580"/>
                      </a:lnTo>
                      <a:lnTo>
                        <a:pt x="1116" y="580"/>
                      </a:lnTo>
                      <a:lnTo>
                        <a:pt x="1117" y="580"/>
                      </a:lnTo>
                      <a:lnTo>
                        <a:pt x="1117" y="580"/>
                      </a:lnTo>
                      <a:lnTo>
                        <a:pt x="1118" y="580"/>
                      </a:lnTo>
                      <a:lnTo>
                        <a:pt x="1119" y="580"/>
                      </a:lnTo>
                      <a:lnTo>
                        <a:pt x="1120" y="580"/>
                      </a:lnTo>
                      <a:lnTo>
                        <a:pt x="1121" y="580"/>
                      </a:lnTo>
                      <a:lnTo>
                        <a:pt x="1121" y="580"/>
                      </a:lnTo>
                      <a:lnTo>
                        <a:pt x="1122" y="580"/>
                      </a:lnTo>
                      <a:lnTo>
                        <a:pt x="1123" y="580"/>
                      </a:lnTo>
                      <a:lnTo>
                        <a:pt x="1124" y="580"/>
                      </a:lnTo>
                      <a:lnTo>
                        <a:pt x="1125" y="580"/>
                      </a:lnTo>
                      <a:lnTo>
                        <a:pt x="1125" y="580"/>
                      </a:lnTo>
                      <a:lnTo>
                        <a:pt x="1126" y="580"/>
                      </a:lnTo>
                      <a:lnTo>
                        <a:pt x="1127" y="580"/>
                      </a:lnTo>
                      <a:lnTo>
                        <a:pt x="1128" y="580"/>
                      </a:lnTo>
                      <a:lnTo>
                        <a:pt x="1129" y="580"/>
                      </a:lnTo>
                      <a:lnTo>
                        <a:pt x="1130" y="580"/>
                      </a:lnTo>
                      <a:lnTo>
                        <a:pt x="1130" y="580"/>
                      </a:lnTo>
                      <a:lnTo>
                        <a:pt x="1131" y="580"/>
                      </a:lnTo>
                      <a:lnTo>
                        <a:pt x="1132" y="580"/>
                      </a:lnTo>
                      <a:lnTo>
                        <a:pt x="1133" y="580"/>
                      </a:lnTo>
                      <a:lnTo>
                        <a:pt x="1134" y="580"/>
                      </a:lnTo>
                      <a:lnTo>
                        <a:pt x="1135" y="580"/>
                      </a:lnTo>
                      <a:lnTo>
                        <a:pt x="1135" y="580"/>
                      </a:lnTo>
                      <a:lnTo>
                        <a:pt x="1136" y="580"/>
                      </a:lnTo>
                      <a:lnTo>
                        <a:pt x="1137" y="591"/>
                      </a:lnTo>
                      <a:lnTo>
                        <a:pt x="1138" y="591"/>
                      </a:lnTo>
                      <a:lnTo>
                        <a:pt x="1139" y="591"/>
                      </a:lnTo>
                      <a:lnTo>
                        <a:pt x="1140" y="591"/>
                      </a:lnTo>
                      <a:lnTo>
                        <a:pt x="1140" y="591"/>
                      </a:lnTo>
                      <a:lnTo>
                        <a:pt x="1141" y="591"/>
                      </a:lnTo>
                      <a:lnTo>
                        <a:pt x="1142" y="591"/>
                      </a:lnTo>
                      <a:lnTo>
                        <a:pt x="1143" y="591"/>
                      </a:lnTo>
                      <a:lnTo>
                        <a:pt x="1144" y="591"/>
                      </a:lnTo>
                      <a:lnTo>
                        <a:pt x="1144" y="591"/>
                      </a:lnTo>
                      <a:lnTo>
                        <a:pt x="1145" y="591"/>
                      </a:lnTo>
                      <a:lnTo>
                        <a:pt x="1146" y="591"/>
                      </a:lnTo>
                      <a:lnTo>
                        <a:pt x="1147" y="591"/>
                      </a:lnTo>
                      <a:lnTo>
                        <a:pt x="1148" y="591"/>
                      </a:lnTo>
                      <a:lnTo>
                        <a:pt x="1148" y="591"/>
                      </a:lnTo>
                      <a:lnTo>
                        <a:pt x="1149" y="591"/>
                      </a:lnTo>
                      <a:lnTo>
                        <a:pt x="1150" y="591"/>
                      </a:lnTo>
                      <a:lnTo>
                        <a:pt x="1151" y="591"/>
                      </a:lnTo>
                      <a:lnTo>
                        <a:pt x="1152" y="591"/>
                      </a:lnTo>
                      <a:lnTo>
                        <a:pt x="1152" y="591"/>
                      </a:lnTo>
                      <a:lnTo>
                        <a:pt x="1153" y="591"/>
                      </a:lnTo>
                      <a:lnTo>
                        <a:pt x="1154" y="591"/>
                      </a:lnTo>
                      <a:lnTo>
                        <a:pt x="1155" y="591"/>
                      </a:lnTo>
                      <a:lnTo>
                        <a:pt x="1156" y="591"/>
                      </a:lnTo>
                      <a:lnTo>
                        <a:pt x="1156" y="591"/>
                      </a:lnTo>
                      <a:lnTo>
                        <a:pt x="1157" y="591"/>
                      </a:lnTo>
                      <a:lnTo>
                        <a:pt x="1158" y="591"/>
                      </a:lnTo>
                      <a:lnTo>
                        <a:pt x="1159" y="591"/>
                      </a:lnTo>
                      <a:lnTo>
                        <a:pt x="1160" y="591"/>
                      </a:lnTo>
                      <a:lnTo>
                        <a:pt x="1160" y="591"/>
                      </a:lnTo>
                      <a:lnTo>
                        <a:pt x="1161" y="591"/>
                      </a:lnTo>
                      <a:lnTo>
                        <a:pt x="1162" y="591"/>
                      </a:lnTo>
                      <a:lnTo>
                        <a:pt x="1163" y="591"/>
                      </a:lnTo>
                      <a:lnTo>
                        <a:pt x="1164" y="591"/>
                      </a:lnTo>
                      <a:lnTo>
                        <a:pt x="1164" y="591"/>
                      </a:lnTo>
                      <a:lnTo>
                        <a:pt x="1165" y="591"/>
                      </a:lnTo>
                      <a:lnTo>
                        <a:pt x="1166" y="591"/>
                      </a:lnTo>
                      <a:lnTo>
                        <a:pt x="1167" y="591"/>
                      </a:lnTo>
                      <a:lnTo>
                        <a:pt x="1168" y="591"/>
                      </a:lnTo>
                      <a:lnTo>
                        <a:pt x="1168" y="591"/>
                      </a:lnTo>
                      <a:lnTo>
                        <a:pt x="1169" y="572"/>
                      </a:lnTo>
                      <a:lnTo>
                        <a:pt x="1170" y="572"/>
                      </a:lnTo>
                      <a:lnTo>
                        <a:pt x="1171" y="572"/>
                      </a:lnTo>
                      <a:lnTo>
                        <a:pt x="1172" y="572"/>
                      </a:lnTo>
                      <a:lnTo>
                        <a:pt x="1173" y="572"/>
                      </a:lnTo>
                      <a:lnTo>
                        <a:pt x="1173" y="572"/>
                      </a:lnTo>
                      <a:lnTo>
                        <a:pt x="1174" y="572"/>
                      </a:lnTo>
                      <a:lnTo>
                        <a:pt x="1175" y="572"/>
                      </a:lnTo>
                      <a:lnTo>
                        <a:pt x="1176" y="572"/>
                      </a:lnTo>
                      <a:lnTo>
                        <a:pt x="1177" y="572"/>
                      </a:lnTo>
                      <a:lnTo>
                        <a:pt x="1177" y="572"/>
                      </a:lnTo>
                      <a:lnTo>
                        <a:pt x="1178" y="572"/>
                      </a:lnTo>
                      <a:lnTo>
                        <a:pt x="1179" y="572"/>
                      </a:lnTo>
                      <a:lnTo>
                        <a:pt x="1180" y="572"/>
                      </a:lnTo>
                      <a:lnTo>
                        <a:pt x="1181" y="572"/>
                      </a:lnTo>
                      <a:lnTo>
                        <a:pt x="1182" y="572"/>
                      </a:lnTo>
                      <a:lnTo>
                        <a:pt x="1182" y="572"/>
                      </a:lnTo>
                      <a:lnTo>
                        <a:pt x="1183" y="572"/>
                      </a:lnTo>
                      <a:lnTo>
                        <a:pt x="1184" y="572"/>
                      </a:lnTo>
                      <a:lnTo>
                        <a:pt x="1185" y="572"/>
                      </a:lnTo>
                      <a:lnTo>
                        <a:pt x="1186" y="572"/>
                      </a:lnTo>
                      <a:lnTo>
                        <a:pt x="1187" y="572"/>
                      </a:lnTo>
                      <a:lnTo>
                        <a:pt x="1187" y="572"/>
                      </a:lnTo>
                      <a:lnTo>
                        <a:pt x="1188" y="572"/>
                      </a:lnTo>
                      <a:lnTo>
                        <a:pt x="1189" y="572"/>
                      </a:lnTo>
                      <a:lnTo>
                        <a:pt x="1190" y="572"/>
                      </a:lnTo>
                      <a:lnTo>
                        <a:pt x="1191" y="572"/>
                      </a:lnTo>
                      <a:lnTo>
                        <a:pt x="1192" y="572"/>
                      </a:lnTo>
                      <a:lnTo>
                        <a:pt x="1192" y="572"/>
                      </a:lnTo>
                      <a:lnTo>
                        <a:pt x="1193" y="572"/>
                      </a:lnTo>
                      <a:lnTo>
                        <a:pt x="1194" y="572"/>
                      </a:lnTo>
                      <a:lnTo>
                        <a:pt x="1195" y="572"/>
                      </a:lnTo>
                      <a:lnTo>
                        <a:pt x="1195" y="572"/>
                      </a:lnTo>
                      <a:lnTo>
                        <a:pt x="1196" y="572"/>
                      </a:lnTo>
                      <a:lnTo>
                        <a:pt x="1197" y="572"/>
                      </a:lnTo>
                      <a:lnTo>
                        <a:pt x="1198" y="572"/>
                      </a:lnTo>
                      <a:lnTo>
                        <a:pt x="1199" y="572"/>
                      </a:lnTo>
                      <a:lnTo>
                        <a:pt x="1199" y="572"/>
                      </a:lnTo>
                      <a:lnTo>
                        <a:pt x="1200" y="572"/>
                      </a:lnTo>
                      <a:lnTo>
                        <a:pt x="1201" y="572"/>
                      </a:lnTo>
                      <a:lnTo>
                        <a:pt x="1202" y="522"/>
                      </a:lnTo>
                      <a:lnTo>
                        <a:pt x="1203" y="522"/>
                      </a:lnTo>
                      <a:lnTo>
                        <a:pt x="1203" y="522"/>
                      </a:lnTo>
                      <a:lnTo>
                        <a:pt x="1204" y="522"/>
                      </a:lnTo>
                      <a:lnTo>
                        <a:pt x="1205" y="522"/>
                      </a:lnTo>
                      <a:lnTo>
                        <a:pt x="1206" y="522"/>
                      </a:lnTo>
                      <a:lnTo>
                        <a:pt x="1207" y="522"/>
                      </a:lnTo>
                      <a:lnTo>
                        <a:pt x="1207" y="522"/>
                      </a:lnTo>
                      <a:lnTo>
                        <a:pt x="1208" y="522"/>
                      </a:lnTo>
                      <a:lnTo>
                        <a:pt x="1209" y="522"/>
                      </a:lnTo>
                      <a:lnTo>
                        <a:pt x="1210" y="522"/>
                      </a:lnTo>
                      <a:lnTo>
                        <a:pt x="1211" y="522"/>
                      </a:lnTo>
                      <a:lnTo>
                        <a:pt x="1211" y="522"/>
                      </a:lnTo>
                      <a:lnTo>
                        <a:pt x="1212" y="522"/>
                      </a:lnTo>
                      <a:lnTo>
                        <a:pt x="1213" y="522"/>
                      </a:lnTo>
                      <a:lnTo>
                        <a:pt x="1214" y="522"/>
                      </a:lnTo>
                      <a:lnTo>
                        <a:pt x="1215" y="522"/>
                      </a:lnTo>
                      <a:lnTo>
                        <a:pt x="1215" y="522"/>
                      </a:lnTo>
                      <a:lnTo>
                        <a:pt x="1216" y="522"/>
                      </a:lnTo>
                      <a:lnTo>
                        <a:pt x="1217" y="522"/>
                      </a:lnTo>
                      <a:lnTo>
                        <a:pt x="1218" y="522"/>
                      </a:lnTo>
                      <a:lnTo>
                        <a:pt x="1219" y="522"/>
                      </a:lnTo>
                      <a:lnTo>
                        <a:pt x="1220" y="522"/>
                      </a:lnTo>
                      <a:lnTo>
                        <a:pt x="1220" y="522"/>
                      </a:lnTo>
                      <a:lnTo>
                        <a:pt x="1221" y="522"/>
                      </a:lnTo>
                      <a:lnTo>
                        <a:pt x="1222" y="522"/>
                      </a:lnTo>
                      <a:lnTo>
                        <a:pt x="1223" y="522"/>
                      </a:lnTo>
                      <a:lnTo>
                        <a:pt x="1224" y="522"/>
                      </a:lnTo>
                      <a:lnTo>
                        <a:pt x="1225" y="522"/>
                      </a:lnTo>
                      <a:lnTo>
                        <a:pt x="1225" y="522"/>
                      </a:lnTo>
                      <a:lnTo>
                        <a:pt x="1226" y="522"/>
                      </a:lnTo>
                      <a:lnTo>
                        <a:pt x="1227" y="522"/>
                      </a:lnTo>
                      <a:lnTo>
                        <a:pt x="1228" y="522"/>
                      </a:lnTo>
                      <a:lnTo>
                        <a:pt x="1229" y="522"/>
                      </a:lnTo>
                      <a:lnTo>
                        <a:pt x="1230" y="522"/>
                      </a:lnTo>
                      <a:lnTo>
                        <a:pt x="1230" y="522"/>
                      </a:lnTo>
                      <a:lnTo>
                        <a:pt x="1231" y="522"/>
                      </a:lnTo>
                      <a:lnTo>
                        <a:pt x="1232" y="522"/>
                      </a:lnTo>
                      <a:lnTo>
                        <a:pt x="1233" y="522"/>
                      </a:lnTo>
                      <a:lnTo>
                        <a:pt x="1234" y="522"/>
                      </a:lnTo>
                      <a:lnTo>
                        <a:pt x="1235" y="293"/>
                      </a:lnTo>
                      <a:lnTo>
                        <a:pt x="1235" y="293"/>
                      </a:lnTo>
                      <a:lnTo>
                        <a:pt x="1236" y="293"/>
                      </a:lnTo>
                      <a:lnTo>
                        <a:pt x="1237" y="293"/>
                      </a:lnTo>
                      <a:lnTo>
                        <a:pt x="1238" y="293"/>
                      </a:lnTo>
                      <a:lnTo>
                        <a:pt x="1239" y="293"/>
                      </a:lnTo>
                      <a:lnTo>
                        <a:pt x="1239" y="293"/>
                      </a:lnTo>
                      <a:lnTo>
                        <a:pt x="1240" y="293"/>
                      </a:lnTo>
                      <a:lnTo>
                        <a:pt x="1241" y="293"/>
                      </a:lnTo>
                      <a:lnTo>
                        <a:pt x="1242" y="293"/>
                      </a:lnTo>
                      <a:lnTo>
                        <a:pt x="1243" y="293"/>
                      </a:lnTo>
                      <a:lnTo>
                        <a:pt x="1243" y="293"/>
                      </a:lnTo>
                      <a:lnTo>
                        <a:pt x="1244" y="293"/>
                      </a:lnTo>
                      <a:lnTo>
                        <a:pt x="1245" y="293"/>
                      </a:lnTo>
                      <a:lnTo>
                        <a:pt x="1246" y="293"/>
                      </a:lnTo>
                      <a:lnTo>
                        <a:pt x="1247" y="293"/>
                      </a:lnTo>
                      <a:lnTo>
                        <a:pt x="1247" y="293"/>
                      </a:lnTo>
                      <a:lnTo>
                        <a:pt x="1248" y="293"/>
                      </a:lnTo>
                      <a:lnTo>
                        <a:pt x="1249" y="293"/>
                      </a:lnTo>
                      <a:lnTo>
                        <a:pt x="1250" y="293"/>
                      </a:lnTo>
                      <a:lnTo>
                        <a:pt x="1251" y="293"/>
                      </a:lnTo>
                      <a:lnTo>
                        <a:pt x="1251" y="293"/>
                      </a:lnTo>
                      <a:lnTo>
                        <a:pt x="1252" y="293"/>
                      </a:lnTo>
                      <a:lnTo>
                        <a:pt x="1253" y="293"/>
                      </a:lnTo>
                      <a:lnTo>
                        <a:pt x="1254" y="293"/>
                      </a:lnTo>
                      <a:lnTo>
                        <a:pt x="1255" y="293"/>
                      </a:lnTo>
                      <a:lnTo>
                        <a:pt x="1255" y="293"/>
                      </a:lnTo>
                      <a:lnTo>
                        <a:pt x="1256" y="293"/>
                      </a:lnTo>
                      <a:lnTo>
                        <a:pt x="1257" y="293"/>
                      </a:lnTo>
                      <a:lnTo>
                        <a:pt x="1258" y="293"/>
                      </a:lnTo>
                      <a:lnTo>
                        <a:pt x="1258" y="293"/>
                      </a:lnTo>
                      <a:lnTo>
                        <a:pt x="1259" y="293"/>
                      </a:lnTo>
                      <a:lnTo>
                        <a:pt x="1260" y="293"/>
                      </a:lnTo>
                      <a:lnTo>
                        <a:pt x="1261" y="293"/>
                      </a:lnTo>
                      <a:lnTo>
                        <a:pt x="1262" y="293"/>
                      </a:lnTo>
                      <a:lnTo>
                        <a:pt x="1263" y="293"/>
                      </a:lnTo>
                      <a:lnTo>
                        <a:pt x="1263" y="293"/>
                      </a:lnTo>
                      <a:lnTo>
                        <a:pt x="1264" y="293"/>
                      </a:lnTo>
                      <a:lnTo>
                        <a:pt x="1265" y="293"/>
                      </a:lnTo>
                      <a:lnTo>
                        <a:pt x="1266" y="293"/>
                      </a:lnTo>
                      <a:lnTo>
                        <a:pt x="1267" y="183"/>
                      </a:lnTo>
                      <a:lnTo>
                        <a:pt x="1268" y="183"/>
                      </a:lnTo>
                      <a:lnTo>
                        <a:pt x="1268" y="183"/>
                      </a:lnTo>
                      <a:lnTo>
                        <a:pt x="1269" y="183"/>
                      </a:lnTo>
                      <a:lnTo>
                        <a:pt x="1270" y="183"/>
                      </a:lnTo>
                      <a:lnTo>
                        <a:pt x="1271" y="183"/>
                      </a:lnTo>
                      <a:lnTo>
                        <a:pt x="1272" y="183"/>
                      </a:lnTo>
                      <a:lnTo>
                        <a:pt x="1272" y="183"/>
                      </a:lnTo>
                      <a:lnTo>
                        <a:pt x="1273" y="183"/>
                      </a:lnTo>
                      <a:lnTo>
                        <a:pt x="1274" y="183"/>
                      </a:lnTo>
                      <a:lnTo>
                        <a:pt x="1275" y="183"/>
                      </a:lnTo>
                      <a:lnTo>
                        <a:pt x="1276" y="183"/>
                      </a:lnTo>
                      <a:lnTo>
                        <a:pt x="1277" y="183"/>
                      </a:lnTo>
                      <a:lnTo>
                        <a:pt x="1277" y="183"/>
                      </a:lnTo>
                      <a:lnTo>
                        <a:pt x="1278" y="183"/>
                      </a:lnTo>
                      <a:lnTo>
                        <a:pt x="1279" y="183"/>
                      </a:lnTo>
                      <a:lnTo>
                        <a:pt x="1280" y="183"/>
                      </a:lnTo>
                      <a:lnTo>
                        <a:pt x="1281" y="183"/>
                      </a:lnTo>
                      <a:lnTo>
                        <a:pt x="1282" y="183"/>
                      </a:lnTo>
                      <a:lnTo>
                        <a:pt x="1282" y="183"/>
                      </a:lnTo>
                      <a:lnTo>
                        <a:pt x="1283" y="183"/>
                      </a:lnTo>
                      <a:lnTo>
                        <a:pt x="1284" y="183"/>
                      </a:lnTo>
                      <a:lnTo>
                        <a:pt x="1285" y="183"/>
                      </a:lnTo>
                      <a:lnTo>
                        <a:pt x="1286" y="183"/>
                      </a:lnTo>
                      <a:lnTo>
                        <a:pt x="1286" y="183"/>
                      </a:lnTo>
                      <a:lnTo>
                        <a:pt x="1287" y="183"/>
                      </a:lnTo>
                      <a:lnTo>
                        <a:pt x="1288" y="183"/>
                      </a:lnTo>
                      <a:lnTo>
                        <a:pt x="1289" y="183"/>
                      </a:lnTo>
                      <a:lnTo>
                        <a:pt x="1290" y="183"/>
                      </a:lnTo>
                      <a:lnTo>
                        <a:pt x="1290" y="183"/>
                      </a:lnTo>
                      <a:lnTo>
                        <a:pt x="1291" y="183"/>
                      </a:lnTo>
                      <a:lnTo>
                        <a:pt x="1292" y="183"/>
                      </a:lnTo>
                      <a:lnTo>
                        <a:pt x="1293" y="183"/>
                      </a:lnTo>
                      <a:lnTo>
                        <a:pt x="1294" y="183"/>
                      </a:lnTo>
                      <a:lnTo>
                        <a:pt x="1294" y="183"/>
                      </a:lnTo>
                      <a:lnTo>
                        <a:pt x="1295" y="183"/>
                      </a:lnTo>
                      <a:lnTo>
                        <a:pt x="1296" y="183"/>
                      </a:lnTo>
                      <a:lnTo>
                        <a:pt x="1297" y="183"/>
                      </a:lnTo>
                      <a:lnTo>
                        <a:pt x="1298" y="183"/>
                      </a:lnTo>
                      <a:lnTo>
                        <a:pt x="1298" y="183"/>
                      </a:lnTo>
                      <a:lnTo>
                        <a:pt x="1299" y="105"/>
                      </a:lnTo>
                      <a:lnTo>
                        <a:pt x="1300" y="105"/>
                      </a:lnTo>
                      <a:lnTo>
                        <a:pt x="1301" y="105"/>
                      </a:lnTo>
                      <a:lnTo>
                        <a:pt x="1302" y="105"/>
                      </a:lnTo>
                      <a:lnTo>
                        <a:pt x="1302" y="105"/>
                      </a:lnTo>
                      <a:lnTo>
                        <a:pt x="1303" y="105"/>
                      </a:lnTo>
                      <a:lnTo>
                        <a:pt x="1304" y="105"/>
                      </a:lnTo>
                      <a:lnTo>
                        <a:pt x="1305" y="105"/>
                      </a:lnTo>
                      <a:lnTo>
                        <a:pt x="1306" y="105"/>
                      </a:lnTo>
                      <a:lnTo>
                        <a:pt x="1306" y="105"/>
                      </a:lnTo>
                      <a:lnTo>
                        <a:pt x="1307" y="105"/>
                      </a:lnTo>
                      <a:lnTo>
                        <a:pt x="1308" y="105"/>
                      </a:lnTo>
                      <a:lnTo>
                        <a:pt x="1309" y="105"/>
                      </a:lnTo>
                      <a:lnTo>
                        <a:pt x="1310" y="105"/>
                      </a:lnTo>
                      <a:lnTo>
                        <a:pt x="1310" y="105"/>
                      </a:lnTo>
                      <a:lnTo>
                        <a:pt x="1311" y="105"/>
                      </a:lnTo>
                      <a:lnTo>
                        <a:pt x="1312" y="105"/>
                      </a:lnTo>
                      <a:lnTo>
                        <a:pt x="1313" y="105"/>
                      </a:lnTo>
                      <a:lnTo>
                        <a:pt x="1314" y="105"/>
                      </a:lnTo>
                      <a:lnTo>
                        <a:pt x="1315" y="105"/>
                      </a:lnTo>
                      <a:lnTo>
                        <a:pt x="1315" y="105"/>
                      </a:lnTo>
                      <a:lnTo>
                        <a:pt x="1316" y="105"/>
                      </a:lnTo>
                      <a:lnTo>
                        <a:pt x="1317" y="105"/>
                      </a:lnTo>
                      <a:lnTo>
                        <a:pt x="1318" y="105"/>
                      </a:lnTo>
                      <a:lnTo>
                        <a:pt x="1319" y="105"/>
                      </a:lnTo>
                      <a:lnTo>
                        <a:pt x="1320" y="105"/>
                      </a:lnTo>
                      <a:lnTo>
                        <a:pt x="1320" y="105"/>
                      </a:lnTo>
                      <a:lnTo>
                        <a:pt x="1321" y="105"/>
                      </a:lnTo>
                      <a:lnTo>
                        <a:pt x="1322" y="105"/>
                      </a:lnTo>
                      <a:lnTo>
                        <a:pt x="1323" y="105"/>
                      </a:lnTo>
                      <a:lnTo>
                        <a:pt x="1324" y="105"/>
                      </a:lnTo>
                      <a:lnTo>
                        <a:pt x="1325" y="105"/>
                      </a:lnTo>
                      <a:lnTo>
                        <a:pt x="1325" y="105"/>
                      </a:lnTo>
                      <a:lnTo>
                        <a:pt x="1326" y="105"/>
                      </a:lnTo>
                      <a:lnTo>
                        <a:pt x="1327" y="105"/>
                      </a:lnTo>
                      <a:lnTo>
                        <a:pt x="1328" y="105"/>
                      </a:lnTo>
                      <a:lnTo>
                        <a:pt x="1329" y="105"/>
                      </a:lnTo>
                      <a:lnTo>
                        <a:pt x="1329" y="105"/>
                      </a:lnTo>
                      <a:lnTo>
                        <a:pt x="1330" y="105"/>
                      </a:lnTo>
                      <a:lnTo>
                        <a:pt x="1331" y="105"/>
                      </a:lnTo>
                      <a:lnTo>
                        <a:pt x="1332" y="90"/>
                      </a:lnTo>
                      <a:lnTo>
                        <a:pt x="1333" y="90"/>
                      </a:lnTo>
                      <a:lnTo>
                        <a:pt x="1333" y="90"/>
                      </a:lnTo>
                      <a:lnTo>
                        <a:pt x="1334" y="90"/>
                      </a:lnTo>
                      <a:lnTo>
                        <a:pt x="1335" y="90"/>
                      </a:lnTo>
                      <a:lnTo>
                        <a:pt x="1336" y="90"/>
                      </a:lnTo>
                      <a:lnTo>
                        <a:pt x="1337" y="90"/>
                      </a:lnTo>
                      <a:lnTo>
                        <a:pt x="1337" y="90"/>
                      </a:lnTo>
                      <a:lnTo>
                        <a:pt x="1338" y="90"/>
                      </a:lnTo>
                      <a:lnTo>
                        <a:pt x="1339" y="90"/>
                      </a:lnTo>
                      <a:lnTo>
                        <a:pt x="1340" y="90"/>
                      </a:lnTo>
                      <a:lnTo>
                        <a:pt x="1341" y="90"/>
                      </a:lnTo>
                      <a:lnTo>
                        <a:pt x="1341" y="90"/>
                      </a:lnTo>
                      <a:lnTo>
                        <a:pt x="1342" y="90"/>
                      </a:lnTo>
                      <a:lnTo>
                        <a:pt x="1343" y="90"/>
                      </a:lnTo>
                      <a:lnTo>
                        <a:pt x="1344" y="90"/>
                      </a:lnTo>
                      <a:lnTo>
                        <a:pt x="1345" y="90"/>
                      </a:lnTo>
                      <a:lnTo>
                        <a:pt x="1345" y="90"/>
                      </a:lnTo>
                      <a:lnTo>
                        <a:pt x="1346" y="90"/>
                      </a:lnTo>
                      <a:lnTo>
                        <a:pt x="1347" y="90"/>
                      </a:lnTo>
                      <a:lnTo>
                        <a:pt x="1348" y="90"/>
                      </a:lnTo>
                      <a:lnTo>
                        <a:pt x="1349" y="90"/>
                      </a:lnTo>
                      <a:lnTo>
                        <a:pt x="1349" y="90"/>
                      </a:lnTo>
                      <a:lnTo>
                        <a:pt x="1350" y="90"/>
                      </a:lnTo>
                      <a:lnTo>
                        <a:pt x="1351" y="90"/>
                      </a:lnTo>
                      <a:lnTo>
                        <a:pt x="1352" y="90"/>
                      </a:lnTo>
                      <a:lnTo>
                        <a:pt x="1353" y="90"/>
                      </a:lnTo>
                      <a:lnTo>
                        <a:pt x="1353" y="90"/>
                      </a:lnTo>
                      <a:lnTo>
                        <a:pt x="1354" y="90"/>
                      </a:lnTo>
                      <a:lnTo>
                        <a:pt x="1355" y="90"/>
                      </a:lnTo>
                      <a:lnTo>
                        <a:pt x="1356" y="90"/>
                      </a:lnTo>
                      <a:lnTo>
                        <a:pt x="1357" y="90"/>
                      </a:lnTo>
                      <a:lnTo>
                        <a:pt x="1358" y="90"/>
                      </a:lnTo>
                      <a:lnTo>
                        <a:pt x="1358" y="90"/>
                      </a:lnTo>
                      <a:lnTo>
                        <a:pt x="1359" y="90"/>
                      </a:lnTo>
                      <a:lnTo>
                        <a:pt x="1360" y="90"/>
                      </a:lnTo>
                      <a:lnTo>
                        <a:pt x="1361" y="90"/>
                      </a:lnTo>
                      <a:lnTo>
                        <a:pt x="1362" y="90"/>
                      </a:lnTo>
                      <a:lnTo>
                        <a:pt x="1363" y="90"/>
                      </a:lnTo>
                      <a:lnTo>
                        <a:pt x="1363" y="90"/>
                      </a:lnTo>
                      <a:lnTo>
                        <a:pt x="1364" y="146"/>
                      </a:lnTo>
                      <a:lnTo>
                        <a:pt x="1365" y="146"/>
                      </a:lnTo>
                      <a:lnTo>
                        <a:pt x="1366" y="146"/>
                      </a:lnTo>
                      <a:lnTo>
                        <a:pt x="1367" y="146"/>
                      </a:lnTo>
                      <a:lnTo>
                        <a:pt x="1367" y="146"/>
                      </a:lnTo>
                      <a:lnTo>
                        <a:pt x="1368" y="146"/>
                      </a:lnTo>
                      <a:lnTo>
                        <a:pt x="1369" y="146"/>
                      </a:lnTo>
                      <a:lnTo>
                        <a:pt x="1370" y="146"/>
                      </a:lnTo>
                      <a:lnTo>
                        <a:pt x="1371" y="146"/>
                      </a:lnTo>
                      <a:lnTo>
                        <a:pt x="1372" y="146"/>
                      </a:lnTo>
                      <a:lnTo>
                        <a:pt x="1372" y="146"/>
                      </a:lnTo>
                      <a:lnTo>
                        <a:pt x="1373" y="146"/>
                      </a:lnTo>
                      <a:lnTo>
                        <a:pt x="1374" y="146"/>
                      </a:lnTo>
                      <a:lnTo>
                        <a:pt x="1375" y="146"/>
                      </a:lnTo>
                      <a:lnTo>
                        <a:pt x="1376" y="146"/>
                      </a:lnTo>
                      <a:lnTo>
                        <a:pt x="1377" y="146"/>
                      </a:lnTo>
                      <a:lnTo>
                        <a:pt x="1377" y="146"/>
                      </a:lnTo>
                      <a:lnTo>
                        <a:pt x="1378" y="146"/>
                      </a:lnTo>
                      <a:lnTo>
                        <a:pt x="1379" y="146"/>
                      </a:lnTo>
                      <a:lnTo>
                        <a:pt x="1380" y="146"/>
                      </a:lnTo>
                      <a:lnTo>
                        <a:pt x="1380" y="146"/>
                      </a:lnTo>
                      <a:lnTo>
                        <a:pt x="1381" y="146"/>
                      </a:lnTo>
                      <a:lnTo>
                        <a:pt x="1382" y="146"/>
                      </a:lnTo>
                      <a:lnTo>
                        <a:pt x="1383" y="146"/>
                      </a:lnTo>
                      <a:lnTo>
                        <a:pt x="1384" y="146"/>
                      </a:lnTo>
                      <a:lnTo>
                        <a:pt x="1384" y="146"/>
                      </a:lnTo>
                      <a:lnTo>
                        <a:pt x="1385" y="146"/>
                      </a:lnTo>
                      <a:lnTo>
                        <a:pt x="1386" y="146"/>
                      </a:lnTo>
                      <a:lnTo>
                        <a:pt x="1387" y="146"/>
                      </a:lnTo>
                      <a:lnTo>
                        <a:pt x="1388" y="146"/>
                      </a:lnTo>
                      <a:lnTo>
                        <a:pt x="1388" y="146"/>
                      </a:lnTo>
                      <a:lnTo>
                        <a:pt x="1389" y="146"/>
                      </a:lnTo>
                      <a:lnTo>
                        <a:pt x="1390" y="146"/>
                      </a:lnTo>
                      <a:lnTo>
                        <a:pt x="1391" y="146"/>
                      </a:lnTo>
                      <a:lnTo>
                        <a:pt x="1392" y="146"/>
                      </a:lnTo>
                      <a:lnTo>
                        <a:pt x="1392" y="146"/>
                      </a:lnTo>
                      <a:lnTo>
                        <a:pt x="1393" y="146"/>
                      </a:lnTo>
                      <a:lnTo>
                        <a:pt x="1394" y="146"/>
                      </a:lnTo>
                      <a:lnTo>
                        <a:pt x="1395" y="146"/>
                      </a:lnTo>
                      <a:lnTo>
                        <a:pt x="1396" y="146"/>
                      </a:lnTo>
                      <a:lnTo>
                        <a:pt x="1396" y="288"/>
                      </a:lnTo>
                      <a:lnTo>
                        <a:pt x="1397" y="288"/>
                      </a:lnTo>
                      <a:lnTo>
                        <a:pt x="1398" y="288"/>
                      </a:lnTo>
                      <a:lnTo>
                        <a:pt x="1399" y="288"/>
                      </a:lnTo>
                      <a:lnTo>
                        <a:pt x="1400" y="288"/>
                      </a:lnTo>
                      <a:lnTo>
                        <a:pt x="1400" y="288"/>
                      </a:lnTo>
                      <a:lnTo>
                        <a:pt x="1401" y="288"/>
                      </a:lnTo>
                      <a:lnTo>
                        <a:pt x="1402" y="288"/>
                      </a:lnTo>
                      <a:lnTo>
                        <a:pt x="1403" y="288"/>
                      </a:lnTo>
                      <a:lnTo>
                        <a:pt x="1404" y="288"/>
                      </a:lnTo>
                      <a:lnTo>
                        <a:pt x="1405" y="288"/>
                      </a:lnTo>
                      <a:lnTo>
                        <a:pt x="1405" y="288"/>
                      </a:lnTo>
                      <a:lnTo>
                        <a:pt x="1406" y="288"/>
                      </a:lnTo>
                      <a:lnTo>
                        <a:pt x="1407" y="288"/>
                      </a:lnTo>
                      <a:lnTo>
                        <a:pt x="1408" y="288"/>
                      </a:lnTo>
                      <a:lnTo>
                        <a:pt x="1409" y="288"/>
                      </a:lnTo>
                      <a:lnTo>
                        <a:pt x="1410" y="288"/>
                      </a:lnTo>
                      <a:lnTo>
                        <a:pt x="1410" y="288"/>
                      </a:lnTo>
                      <a:lnTo>
                        <a:pt x="1411" y="288"/>
                      </a:lnTo>
                      <a:lnTo>
                        <a:pt x="1412" y="288"/>
                      </a:lnTo>
                      <a:lnTo>
                        <a:pt x="1413" y="288"/>
                      </a:lnTo>
                      <a:lnTo>
                        <a:pt x="1414" y="288"/>
                      </a:lnTo>
                      <a:lnTo>
                        <a:pt x="1415" y="288"/>
                      </a:lnTo>
                      <a:lnTo>
                        <a:pt x="1415" y="288"/>
                      </a:lnTo>
                      <a:lnTo>
                        <a:pt x="1416" y="288"/>
                      </a:lnTo>
                      <a:lnTo>
                        <a:pt x="1417" y="288"/>
                      </a:lnTo>
                      <a:lnTo>
                        <a:pt x="1418" y="288"/>
                      </a:lnTo>
                      <a:lnTo>
                        <a:pt x="1419" y="288"/>
                      </a:lnTo>
                      <a:lnTo>
                        <a:pt x="1420" y="288"/>
                      </a:lnTo>
                      <a:lnTo>
                        <a:pt x="1420" y="288"/>
                      </a:lnTo>
                      <a:lnTo>
                        <a:pt x="1421" y="288"/>
                      </a:lnTo>
                      <a:lnTo>
                        <a:pt x="1422" y="288"/>
                      </a:lnTo>
                      <a:lnTo>
                        <a:pt x="1423" y="288"/>
                      </a:lnTo>
                      <a:lnTo>
                        <a:pt x="1424" y="288"/>
                      </a:lnTo>
                      <a:lnTo>
                        <a:pt x="1424" y="288"/>
                      </a:lnTo>
                      <a:lnTo>
                        <a:pt x="1425" y="288"/>
                      </a:lnTo>
                      <a:lnTo>
                        <a:pt x="1426" y="288"/>
                      </a:lnTo>
                      <a:lnTo>
                        <a:pt x="1427" y="288"/>
                      </a:lnTo>
                      <a:lnTo>
                        <a:pt x="1428" y="288"/>
                      </a:lnTo>
                      <a:lnTo>
                        <a:pt x="1428" y="288"/>
                      </a:lnTo>
                      <a:lnTo>
                        <a:pt x="1429" y="408"/>
                      </a:lnTo>
                      <a:lnTo>
                        <a:pt x="1430" y="408"/>
                      </a:lnTo>
                      <a:lnTo>
                        <a:pt x="1431" y="408"/>
                      </a:lnTo>
                      <a:lnTo>
                        <a:pt x="1432" y="408"/>
                      </a:lnTo>
                      <a:lnTo>
                        <a:pt x="1432" y="408"/>
                      </a:lnTo>
                      <a:lnTo>
                        <a:pt x="1433" y="408"/>
                      </a:lnTo>
                      <a:lnTo>
                        <a:pt x="1434" y="408"/>
                      </a:lnTo>
                      <a:lnTo>
                        <a:pt x="1435" y="408"/>
                      </a:lnTo>
                      <a:lnTo>
                        <a:pt x="1436" y="408"/>
                      </a:lnTo>
                      <a:lnTo>
                        <a:pt x="1436" y="408"/>
                      </a:lnTo>
                      <a:lnTo>
                        <a:pt x="1437" y="408"/>
                      </a:lnTo>
                      <a:lnTo>
                        <a:pt x="1438" y="408"/>
                      </a:lnTo>
                      <a:lnTo>
                        <a:pt x="1439" y="408"/>
                      </a:lnTo>
                      <a:lnTo>
                        <a:pt x="1440" y="408"/>
                      </a:lnTo>
                      <a:lnTo>
                        <a:pt x="1440" y="408"/>
                      </a:lnTo>
                      <a:lnTo>
                        <a:pt x="1441" y="408"/>
                      </a:lnTo>
                      <a:lnTo>
                        <a:pt x="1442" y="408"/>
                      </a:lnTo>
                      <a:lnTo>
                        <a:pt x="1443" y="408"/>
                      </a:lnTo>
                      <a:lnTo>
                        <a:pt x="1443" y="408"/>
                      </a:lnTo>
                      <a:lnTo>
                        <a:pt x="1444" y="408"/>
                      </a:lnTo>
                      <a:lnTo>
                        <a:pt x="1445" y="408"/>
                      </a:lnTo>
                      <a:lnTo>
                        <a:pt x="1446" y="408"/>
                      </a:lnTo>
                      <a:lnTo>
                        <a:pt x="1447" y="408"/>
                      </a:lnTo>
                      <a:lnTo>
                        <a:pt x="1448" y="408"/>
                      </a:lnTo>
                      <a:lnTo>
                        <a:pt x="1448" y="408"/>
                      </a:lnTo>
                      <a:lnTo>
                        <a:pt x="1449" y="408"/>
                      </a:lnTo>
                      <a:lnTo>
                        <a:pt x="1450" y="408"/>
                      </a:lnTo>
                      <a:lnTo>
                        <a:pt x="1451" y="408"/>
                      </a:lnTo>
                      <a:lnTo>
                        <a:pt x="1452" y="408"/>
                      </a:lnTo>
                      <a:lnTo>
                        <a:pt x="1453" y="408"/>
                      </a:lnTo>
                      <a:lnTo>
                        <a:pt x="1453" y="408"/>
                      </a:lnTo>
                      <a:lnTo>
                        <a:pt x="1454" y="408"/>
                      </a:lnTo>
                      <a:lnTo>
                        <a:pt x="1455" y="408"/>
                      </a:lnTo>
                      <a:lnTo>
                        <a:pt x="1456" y="408"/>
                      </a:lnTo>
                      <a:lnTo>
                        <a:pt x="1457" y="408"/>
                      </a:lnTo>
                      <a:lnTo>
                        <a:pt x="1458" y="408"/>
                      </a:lnTo>
                      <a:lnTo>
                        <a:pt x="1458" y="408"/>
                      </a:lnTo>
                      <a:lnTo>
                        <a:pt x="1459" y="408"/>
                      </a:lnTo>
                      <a:lnTo>
                        <a:pt x="1460" y="408"/>
                      </a:lnTo>
                      <a:lnTo>
                        <a:pt x="1461" y="408"/>
                      </a:lnTo>
                      <a:lnTo>
                        <a:pt x="1462" y="539"/>
                      </a:lnTo>
                      <a:lnTo>
                        <a:pt x="1462" y="539"/>
                      </a:lnTo>
                      <a:lnTo>
                        <a:pt x="1463" y="539"/>
                      </a:lnTo>
                      <a:lnTo>
                        <a:pt x="1464" y="539"/>
                      </a:lnTo>
                      <a:lnTo>
                        <a:pt x="1465" y="539"/>
                      </a:lnTo>
                      <a:lnTo>
                        <a:pt x="1466" y="539"/>
                      </a:lnTo>
                      <a:lnTo>
                        <a:pt x="1467" y="539"/>
                      </a:lnTo>
                      <a:lnTo>
                        <a:pt x="1467" y="539"/>
                      </a:lnTo>
                      <a:lnTo>
                        <a:pt x="1468" y="539"/>
                      </a:lnTo>
                      <a:lnTo>
                        <a:pt x="1469" y="539"/>
                      </a:lnTo>
                      <a:lnTo>
                        <a:pt x="1470" y="539"/>
                      </a:lnTo>
                      <a:lnTo>
                        <a:pt x="1471" y="539"/>
                      </a:lnTo>
                      <a:lnTo>
                        <a:pt x="1471" y="539"/>
                      </a:lnTo>
                      <a:lnTo>
                        <a:pt x="1472" y="539"/>
                      </a:lnTo>
                      <a:lnTo>
                        <a:pt x="1473" y="539"/>
                      </a:lnTo>
                      <a:lnTo>
                        <a:pt x="1474" y="539"/>
                      </a:lnTo>
                      <a:lnTo>
                        <a:pt x="1475" y="539"/>
                      </a:lnTo>
                      <a:lnTo>
                        <a:pt x="1475" y="539"/>
                      </a:lnTo>
                      <a:lnTo>
                        <a:pt x="1476" y="539"/>
                      </a:lnTo>
                      <a:lnTo>
                        <a:pt x="1477" y="539"/>
                      </a:lnTo>
                      <a:lnTo>
                        <a:pt x="1478" y="539"/>
                      </a:lnTo>
                      <a:lnTo>
                        <a:pt x="1479" y="539"/>
                      </a:lnTo>
                      <a:lnTo>
                        <a:pt x="1479" y="539"/>
                      </a:lnTo>
                      <a:lnTo>
                        <a:pt x="1480" y="539"/>
                      </a:lnTo>
                      <a:lnTo>
                        <a:pt x="1481" y="539"/>
                      </a:lnTo>
                      <a:lnTo>
                        <a:pt x="1482" y="539"/>
                      </a:lnTo>
                      <a:lnTo>
                        <a:pt x="1483" y="539"/>
                      </a:lnTo>
                      <a:lnTo>
                        <a:pt x="1483" y="539"/>
                      </a:lnTo>
                      <a:lnTo>
                        <a:pt x="1484" y="539"/>
                      </a:lnTo>
                      <a:lnTo>
                        <a:pt x="1485" y="539"/>
                      </a:lnTo>
                      <a:lnTo>
                        <a:pt x="1486" y="539"/>
                      </a:lnTo>
                      <a:lnTo>
                        <a:pt x="1487" y="539"/>
                      </a:lnTo>
                      <a:lnTo>
                        <a:pt x="1487" y="539"/>
                      </a:lnTo>
                      <a:lnTo>
                        <a:pt x="1488" y="539"/>
                      </a:lnTo>
                      <a:lnTo>
                        <a:pt x="1489" y="539"/>
                      </a:lnTo>
                      <a:lnTo>
                        <a:pt x="1490" y="539"/>
                      </a:lnTo>
                      <a:lnTo>
                        <a:pt x="1491" y="539"/>
                      </a:lnTo>
                      <a:lnTo>
                        <a:pt x="1491" y="539"/>
                      </a:lnTo>
                      <a:lnTo>
                        <a:pt x="1492" y="539"/>
                      </a:lnTo>
                      <a:lnTo>
                        <a:pt x="1493" y="539"/>
                      </a:lnTo>
                      <a:lnTo>
                        <a:pt x="1494" y="587"/>
                      </a:lnTo>
                      <a:lnTo>
                        <a:pt x="1495" y="587"/>
                      </a:lnTo>
                      <a:lnTo>
                        <a:pt x="1495" y="587"/>
                      </a:lnTo>
                      <a:lnTo>
                        <a:pt x="1496" y="587"/>
                      </a:lnTo>
                      <a:lnTo>
                        <a:pt x="1497" y="587"/>
                      </a:lnTo>
                      <a:lnTo>
                        <a:pt x="1498" y="587"/>
                      </a:lnTo>
                      <a:lnTo>
                        <a:pt x="1499" y="587"/>
                      </a:lnTo>
                      <a:lnTo>
                        <a:pt x="1500" y="587"/>
                      </a:lnTo>
                      <a:lnTo>
                        <a:pt x="1500" y="587"/>
                      </a:lnTo>
                      <a:lnTo>
                        <a:pt x="1501" y="587"/>
                      </a:lnTo>
                      <a:lnTo>
                        <a:pt x="1502" y="587"/>
                      </a:lnTo>
                      <a:lnTo>
                        <a:pt x="1503" y="587"/>
                      </a:lnTo>
                      <a:lnTo>
                        <a:pt x="1504" y="587"/>
                      </a:lnTo>
                      <a:lnTo>
                        <a:pt x="1505" y="587"/>
                      </a:lnTo>
                      <a:lnTo>
                        <a:pt x="1505" y="587"/>
                      </a:lnTo>
                      <a:lnTo>
                        <a:pt x="1506" y="587"/>
                      </a:lnTo>
                      <a:lnTo>
                        <a:pt x="1507" y="587"/>
                      </a:lnTo>
                      <a:lnTo>
                        <a:pt x="1508" y="587"/>
                      </a:lnTo>
                      <a:lnTo>
                        <a:pt x="1509" y="587"/>
                      </a:lnTo>
                      <a:lnTo>
                        <a:pt x="1510" y="587"/>
                      </a:lnTo>
                      <a:lnTo>
                        <a:pt x="1510" y="587"/>
                      </a:lnTo>
                      <a:lnTo>
                        <a:pt x="1511" y="587"/>
                      </a:lnTo>
                      <a:lnTo>
                        <a:pt x="1512" y="587"/>
                      </a:lnTo>
                      <a:lnTo>
                        <a:pt x="1513" y="587"/>
                      </a:lnTo>
                      <a:lnTo>
                        <a:pt x="1514" y="587"/>
                      </a:lnTo>
                      <a:lnTo>
                        <a:pt x="1514" y="587"/>
                      </a:lnTo>
                      <a:lnTo>
                        <a:pt x="1515" y="587"/>
                      </a:lnTo>
                      <a:lnTo>
                        <a:pt x="1516" y="587"/>
                      </a:lnTo>
                      <a:lnTo>
                        <a:pt x="1517" y="587"/>
                      </a:lnTo>
                      <a:lnTo>
                        <a:pt x="1518" y="587"/>
                      </a:lnTo>
                      <a:lnTo>
                        <a:pt x="1518" y="587"/>
                      </a:lnTo>
                      <a:lnTo>
                        <a:pt x="1519" y="587"/>
                      </a:lnTo>
                      <a:lnTo>
                        <a:pt x="1520" y="587"/>
                      </a:lnTo>
                      <a:lnTo>
                        <a:pt x="1521" y="587"/>
                      </a:lnTo>
                      <a:lnTo>
                        <a:pt x="1522" y="587"/>
                      </a:lnTo>
                      <a:lnTo>
                        <a:pt x="1522" y="587"/>
                      </a:lnTo>
                      <a:lnTo>
                        <a:pt x="1523" y="587"/>
                      </a:lnTo>
                      <a:lnTo>
                        <a:pt x="1524" y="587"/>
                      </a:lnTo>
                      <a:lnTo>
                        <a:pt x="1525" y="587"/>
                      </a:lnTo>
                      <a:lnTo>
                        <a:pt x="1526" y="587"/>
                      </a:lnTo>
                      <a:lnTo>
                        <a:pt x="1526" y="590"/>
                      </a:lnTo>
                      <a:lnTo>
                        <a:pt x="1527" y="590"/>
                      </a:lnTo>
                      <a:lnTo>
                        <a:pt x="1528" y="590"/>
                      </a:lnTo>
                      <a:lnTo>
                        <a:pt x="1529" y="590"/>
                      </a:lnTo>
                      <a:lnTo>
                        <a:pt x="1530" y="590"/>
                      </a:lnTo>
                      <a:lnTo>
                        <a:pt x="1530" y="590"/>
                      </a:lnTo>
                      <a:lnTo>
                        <a:pt x="1531" y="590"/>
                      </a:lnTo>
                      <a:lnTo>
                        <a:pt x="1532" y="590"/>
                      </a:lnTo>
                      <a:lnTo>
                        <a:pt x="1533" y="590"/>
                      </a:lnTo>
                      <a:lnTo>
                        <a:pt x="1534" y="590"/>
                      </a:lnTo>
                      <a:lnTo>
                        <a:pt x="1534" y="590"/>
                      </a:lnTo>
                      <a:lnTo>
                        <a:pt x="1535" y="590"/>
                      </a:lnTo>
                      <a:lnTo>
                        <a:pt x="1536" y="590"/>
                      </a:lnTo>
                      <a:lnTo>
                        <a:pt x="1537" y="590"/>
                      </a:lnTo>
                      <a:lnTo>
                        <a:pt x="1538" y="590"/>
                      </a:lnTo>
                      <a:lnTo>
                        <a:pt x="1538" y="590"/>
                      </a:lnTo>
                      <a:lnTo>
                        <a:pt x="1539" y="590"/>
                      </a:lnTo>
                      <a:lnTo>
                        <a:pt x="1540" y="590"/>
                      </a:lnTo>
                      <a:lnTo>
                        <a:pt x="1541" y="590"/>
                      </a:lnTo>
                      <a:lnTo>
                        <a:pt x="1542" y="590"/>
                      </a:lnTo>
                      <a:lnTo>
                        <a:pt x="1543" y="590"/>
                      </a:lnTo>
                      <a:lnTo>
                        <a:pt x="1543" y="590"/>
                      </a:lnTo>
                      <a:lnTo>
                        <a:pt x="1544" y="590"/>
                      </a:lnTo>
                      <a:lnTo>
                        <a:pt x="1545" y="590"/>
                      </a:lnTo>
                      <a:lnTo>
                        <a:pt x="1546" y="590"/>
                      </a:lnTo>
                      <a:lnTo>
                        <a:pt x="1547" y="590"/>
                      </a:lnTo>
                      <a:lnTo>
                        <a:pt x="1548" y="590"/>
                      </a:lnTo>
                      <a:lnTo>
                        <a:pt x="1548" y="590"/>
                      </a:lnTo>
                      <a:lnTo>
                        <a:pt x="1549" y="590"/>
                      </a:lnTo>
                      <a:lnTo>
                        <a:pt x="1550" y="590"/>
                      </a:lnTo>
                      <a:lnTo>
                        <a:pt x="1551" y="590"/>
                      </a:lnTo>
                      <a:lnTo>
                        <a:pt x="1552" y="590"/>
                      </a:lnTo>
                      <a:lnTo>
                        <a:pt x="1553" y="590"/>
                      </a:lnTo>
                      <a:lnTo>
                        <a:pt x="1553" y="590"/>
                      </a:lnTo>
                      <a:lnTo>
                        <a:pt x="1554" y="590"/>
                      </a:lnTo>
                      <a:lnTo>
                        <a:pt x="1555" y="590"/>
                      </a:lnTo>
                      <a:lnTo>
                        <a:pt x="1556" y="590"/>
                      </a:lnTo>
                      <a:lnTo>
                        <a:pt x="1557" y="590"/>
                      </a:lnTo>
                      <a:lnTo>
                        <a:pt x="1558" y="590"/>
                      </a:lnTo>
                      <a:lnTo>
                        <a:pt x="1558" y="590"/>
                      </a:lnTo>
                      <a:lnTo>
                        <a:pt x="1559" y="522"/>
                      </a:lnTo>
                      <a:lnTo>
                        <a:pt x="1560" y="522"/>
                      </a:lnTo>
                      <a:lnTo>
                        <a:pt x="1561" y="522"/>
                      </a:lnTo>
                      <a:lnTo>
                        <a:pt x="1562" y="522"/>
                      </a:lnTo>
                      <a:lnTo>
                        <a:pt x="1562" y="522"/>
                      </a:lnTo>
                      <a:lnTo>
                        <a:pt x="1563" y="522"/>
                      </a:lnTo>
                      <a:lnTo>
                        <a:pt x="1564" y="522"/>
                      </a:lnTo>
                      <a:lnTo>
                        <a:pt x="1565" y="522"/>
                      </a:lnTo>
                      <a:lnTo>
                        <a:pt x="1565" y="522"/>
                      </a:lnTo>
                      <a:lnTo>
                        <a:pt x="1566" y="522"/>
                      </a:lnTo>
                      <a:lnTo>
                        <a:pt x="1567" y="522"/>
                      </a:lnTo>
                      <a:lnTo>
                        <a:pt x="1568" y="522"/>
                      </a:lnTo>
                      <a:lnTo>
                        <a:pt x="1569" y="522"/>
                      </a:lnTo>
                      <a:lnTo>
                        <a:pt x="1569" y="522"/>
                      </a:lnTo>
                      <a:lnTo>
                        <a:pt x="1570" y="522"/>
                      </a:lnTo>
                      <a:lnTo>
                        <a:pt x="1571" y="522"/>
                      </a:lnTo>
                      <a:lnTo>
                        <a:pt x="1572" y="522"/>
                      </a:lnTo>
                      <a:lnTo>
                        <a:pt x="1573" y="522"/>
                      </a:lnTo>
                      <a:lnTo>
                        <a:pt x="1573" y="522"/>
                      </a:lnTo>
                      <a:lnTo>
                        <a:pt x="1574" y="522"/>
                      </a:lnTo>
                      <a:lnTo>
                        <a:pt x="1575" y="522"/>
                      </a:lnTo>
                      <a:lnTo>
                        <a:pt x="1576" y="522"/>
                      </a:lnTo>
                      <a:lnTo>
                        <a:pt x="1577" y="522"/>
                      </a:lnTo>
                      <a:lnTo>
                        <a:pt x="1577" y="522"/>
                      </a:lnTo>
                      <a:lnTo>
                        <a:pt x="1578" y="522"/>
                      </a:lnTo>
                      <a:lnTo>
                        <a:pt x="1579" y="522"/>
                      </a:lnTo>
                      <a:lnTo>
                        <a:pt x="1580" y="522"/>
                      </a:lnTo>
                      <a:lnTo>
                        <a:pt x="1581" y="522"/>
                      </a:lnTo>
                      <a:lnTo>
                        <a:pt x="1581" y="522"/>
                      </a:lnTo>
                      <a:lnTo>
                        <a:pt x="1582" y="522"/>
                      </a:lnTo>
                      <a:lnTo>
                        <a:pt x="1583" y="522"/>
                      </a:lnTo>
                      <a:lnTo>
                        <a:pt x="1584" y="522"/>
                      </a:lnTo>
                      <a:lnTo>
                        <a:pt x="1585" y="522"/>
                      </a:lnTo>
                      <a:lnTo>
                        <a:pt x="1586" y="522"/>
                      </a:lnTo>
                      <a:lnTo>
                        <a:pt x="1586" y="522"/>
                      </a:lnTo>
                      <a:lnTo>
                        <a:pt x="1587" y="522"/>
                      </a:lnTo>
                      <a:lnTo>
                        <a:pt x="1588" y="522"/>
                      </a:lnTo>
                      <a:lnTo>
                        <a:pt x="1589" y="522"/>
                      </a:lnTo>
                      <a:lnTo>
                        <a:pt x="1590" y="522"/>
                      </a:lnTo>
                      <a:lnTo>
                        <a:pt x="1590" y="522"/>
                      </a:lnTo>
                      <a:lnTo>
                        <a:pt x="1591" y="428"/>
                      </a:lnTo>
                      <a:lnTo>
                        <a:pt x="1592" y="428"/>
                      </a:lnTo>
                      <a:lnTo>
                        <a:pt x="1593" y="428"/>
                      </a:lnTo>
                      <a:lnTo>
                        <a:pt x="1594" y="428"/>
                      </a:lnTo>
                      <a:lnTo>
                        <a:pt x="1595" y="428"/>
                      </a:lnTo>
                      <a:lnTo>
                        <a:pt x="1595" y="428"/>
                      </a:lnTo>
                      <a:lnTo>
                        <a:pt x="1596" y="428"/>
                      </a:lnTo>
                      <a:lnTo>
                        <a:pt x="1597" y="428"/>
                      </a:lnTo>
                      <a:lnTo>
                        <a:pt x="1598" y="428"/>
                      </a:lnTo>
                      <a:lnTo>
                        <a:pt x="1599" y="428"/>
                      </a:lnTo>
                      <a:lnTo>
                        <a:pt x="1600" y="428"/>
                      </a:lnTo>
                      <a:lnTo>
                        <a:pt x="1600" y="428"/>
                      </a:lnTo>
                      <a:lnTo>
                        <a:pt x="1601" y="428"/>
                      </a:lnTo>
                      <a:lnTo>
                        <a:pt x="1602" y="428"/>
                      </a:lnTo>
                      <a:lnTo>
                        <a:pt x="1603" y="428"/>
                      </a:lnTo>
                      <a:lnTo>
                        <a:pt x="1604" y="428"/>
                      </a:lnTo>
                      <a:lnTo>
                        <a:pt x="1605" y="428"/>
                      </a:lnTo>
                      <a:lnTo>
                        <a:pt x="1605" y="428"/>
                      </a:lnTo>
                      <a:lnTo>
                        <a:pt x="1606" y="428"/>
                      </a:lnTo>
                      <a:lnTo>
                        <a:pt x="1607" y="428"/>
                      </a:lnTo>
                      <a:lnTo>
                        <a:pt x="1608" y="428"/>
                      </a:lnTo>
                      <a:lnTo>
                        <a:pt x="1609" y="428"/>
                      </a:lnTo>
                      <a:lnTo>
                        <a:pt x="1609" y="428"/>
                      </a:lnTo>
                      <a:lnTo>
                        <a:pt x="1610" y="428"/>
                      </a:lnTo>
                      <a:lnTo>
                        <a:pt x="1611" y="428"/>
                      </a:lnTo>
                      <a:lnTo>
                        <a:pt x="1612" y="428"/>
                      </a:lnTo>
                      <a:lnTo>
                        <a:pt x="1613" y="428"/>
                      </a:lnTo>
                      <a:lnTo>
                        <a:pt x="1613" y="428"/>
                      </a:lnTo>
                      <a:lnTo>
                        <a:pt x="1614" y="428"/>
                      </a:lnTo>
                      <a:lnTo>
                        <a:pt x="1615" y="428"/>
                      </a:lnTo>
                      <a:lnTo>
                        <a:pt x="1616" y="428"/>
                      </a:lnTo>
                      <a:lnTo>
                        <a:pt x="1617" y="428"/>
                      </a:lnTo>
                      <a:lnTo>
                        <a:pt x="1617" y="428"/>
                      </a:lnTo>
                      <a:lnTo>
                        <a:pt x="1618" y="428"/>
                      </a:lnTo>
                      <a:lnTo>
                        <a:pt x="1619" y="428"/>
                      </a:lnTo>
                      <a:lnTo>
                        <a:pt x="1620" y="428"/>
                      </a:lnTo>
                      <a:lnTo>
                        <a:pt x="1621" y="428"/>
                      </a:lnTo>
                      <a:lnTo>
                        <a:pt x="1621" y="428"/>
                      </a:lnTo>
                      <a:lnTo>
                        <a:pt x="1622" y="428"/>
                      </a:lnTo>
                      <a:lnTo>
                        <a:pt x="1623" y="428"/>
                      </a:lnTo>
                      <a:lnTo>
                        <a:pt x="1624" y="258"/>
                      </a:lnTo>
                      <a:lnTo>
                        <a:pt x="1625" y="258"/>
                      </a:lnTo>
                      <a:lnTo>
                        <a:pt x="1625" y="258"/>
                      </a:lnTo>
                      <a:lnTo>
                        <a:pt x="1626" y="258"/>
                      </a:lnTo>
                      <a:lnTo>
                        <a:pt x="1627" y="258"/>
                      </a:lnTo>
                      <a:lnTo>
                        <a:pt x="1628" y="258"/>
                      </a:lnTo>
                      <a:lnTo>
                        <a:pt x="1628" y="258"/>
                      </a:lnTo>
                      <a:lnTo>
                        <a:pt x="1629" y="258"/>
                      </a:lnTo>
                      <a:lnTo>
                        <a:pt x="1630" y="258"/>
                      </a:lnTo>
                      <a:lnTo>
                        <a:pt x="1631" y="258"/>
                      </a:lnTo>
                      <a:lnTo>
                        <a:pt x="1632" y="258"/>
                      </a:lnTo>
                      <a:lnTo>
                        <a:pt x="1633" y="258"/>
                      </a:lnTo>
                      <a:lnTo>
                        <a:pt x="1633" y="258"/>
                      </a:lnTo>
                      <a:lnTo>
                        <a:pt x="1634" y="258"/>
                      </a:lnTo>
                      <a:lnTo>
                        <a:pt x="1635" y="258"/>
                      </a:lnTo>
                      <a:lnTo>
                        <a:pt x="1636" y="258"/>
                      </a:lnTo>
                      <a:lnTo>
                        <a:pt x="1637" y="258"/>
                      </a:lnTo>
                      <a:lnTo>
                        <a:pt x="1638" y="258"/>
                      </a:lnTo>
                      <a:lnTo>
                        <a:pt x="1638" y="258"/>
                      </a:lnTo>
                      <a:lnTo>
                        <a:pt x="1639" y="258"/>
                      </a:lnTo>
                      <a:lnTo>
                        <a:pt x="1640" y="258"/>
                      </a:lnTo>
                      <a:lnTo>
                        <a:pt x="1641" y="258"/>
                      </a:lnTo>
                      <a:lnTo>
                        <a:pt x="1642" y="258"/>
                      </a:lnTo>
                      <a:lnTo>
                        <a:pt x="1643" y="258"/>
                      </a:lnTo>
                      <a:lnTo>
                        <a:pt x="1643" y="258"/>
                      </a:lnTo>
                      <a:lnTo>
                        <a:pt x="1644" y="258"/>
                      </a:lnTo>
                      <a:lnTo>
                        <a:pt x="1645" y="258"/>
                      </a:lnTo>
                      <a:lnTo>
                        <a:pt x="1646" y="258"/>
                      </a:lnTo>
                      <a:lnTo>
                        <a:pt x="1647" y="258"/>
                      </a:lnTo>
                      <a:lnTo>
                        <a:pt x="1648" y="258"/>
                      </a:lnTo>
                      <a:lnTo>
                        <a:pt x="1648" y="258"/>
                      </a:lnTo>
                      <a:lnTo>
                        <a:pt x="1649" y="258"/>
                      </a:lnTo>
                      <a:lnTo>
                        <a:pt x="1650" y="258"/>
                      </a:lnTo>
                      <a:lnTo>
                        <a:pt x="1651" y="258"/>
                      </a:lnTo>
                      <a:lnTo>
                        <a:pt x="1652" y="258"/>
                      </a:lnTo>
                      <a:lnTo>
                        <a:pt x="1652" y="258"/>
                      </a:lnTo>
                      <a:lnTo>
                        <a:pt x="1653" y="258"/>
                      </a:lnTo>
                      <a:lnTo>
                        <a:pt x="1654" y="258"/>
                      </a:lnTo>
                      <a:lnTo>
                        <a:pt x="1655" y="258"/>
                      </a:lnTo>
                      <a:lnTo>
                        <a:pt x="1656" y="258"/>
                      </a:lnTo>
                      <a:lnTo>
                        <a:pt x="1656" y="133"/>
                      </a:lnTo>
                      <a:lnTo>
                        <a:pt x="1657" y="133"/>
                      </a:lnTo>
                      <a:lnTo>
                        <a:pt x="1658" y="133"/>
                      </a:lnTo>
                      <a:lnTo>
                        <a:pt x="1659" y="133"/>
                      </a:lnTo>
                      <a:lnTo>
                        <a:pt x="1660" y="133"/>
                      </a:lnTo>
                      <a:lnTo>
                        <a:pt x="1660" y="133"/>
                      </a:lnTo>
                      <a:lnTo>
                        <a:pt x="1661" y="133"/>
                      </a:lnTo>
                      <a:lnTo>
                        <a:pt x="1662" y="133"/>
                      </a:lnTo>
                      <a:lnTo>
                        <a:pt x="1663" y="133"/>
                      </a:lnTo>
                      <a:lnTo>
                        <a:pt x="1664" y="133"/>
                      </a:lnTo>
                      <a:lnTo>
                        <a:pt x="1664" y="133"/>
                      </a:lnTo>
                      <a:lnTo>
                        <a:pt x="1665" y="133"/>
                      </a:lnTo>
                      <a:lnTo>
                        <a:pt x="1666" y="133"/>
                      </a:lnTo>
                      <a:lnTo>
                        <a:pt x="1667" y="133"/>
                      </a:lnTo>
                      <a:lnTo>
                        <a:pt x="1668" y="133"/>
                      </a:lnTo>
                      <a:lnTo>
                        <a:pt x="1668" y="133"/>
                      </a:lnTo>
                      <a:lnTo>
                        <a:pt x="1669" y="133"/>
                      </a:lnTo>
                      <a:lnTo>
                        <a:pt x="1670" y="133"/>
                      </a:lnTo>
                      <a:lnTo>
                        <a:pt x="1671" y="133"/>
                      </a:lnTo>
                      <a:lnTo>
                        <a:pt x="1672" y="133"/>
                      </a:lnTo>
                      <a:lnTo>
                        <a:pt x="1672" y="133"/>
                      </a:lnTo>
                      <a:lnTo>
                        <a:pt x="1673" y="133"/>
                      </a:lnTo>
                      <a:lnTo>
                        <a:pt x="1674" y="133"/>
                      </a:lnTo>
                      <a:lnTo>
                        <a:pt x="1675" y="133"/>
                      </a:lnTo>
                      <a:lnTo>
                        <a:pt x="1676" y="133"/>
                      </a:lnTo>
                      <a:lnTo>
                        <a:pt x="1676" y="133"/>
                      </a:lnTo>
                      <a:lnTo>
                        <a:pt x="1677" y="133"/>
                      </a:lnTo>
                      <a:lnTo>
                        <a:pt x="1678" y="133"/>
                      </a:lnTo>
                      <a:lnTo>
                        <a:pt x="1679" y="133"/>
                      </a:lnTo>
                      <a:lnTo>
                        <a:pt x="1680" y="133"/>
                      </a:lnTo>
                      <a:lnTo>
                        <a:pt x="1681" y="133"/>
                      </a:lnTo>
                      <a:lnTo>
                        <a:pt x="1681" y="133"/>
                      </a:lnTo>
                      <a:lnTo>
                        <a:pt x="1682" y="133"/>
                      </a:lnTo>
                      <a:lnTo>
                        <a:pt x="1683" y="133"/>
                      </a:lnTo>
                      <a:lnTo>
                        <a:pt x="1684" y="133"/>
                      </a:lnTo>
                      <a:lnTo>
                        <a:pt x="1685" y="133"/>
                      </a:lnTo>
                      <a:lnTo>
                        <a:pt x="1685" y="133"/>
                      </a:lnTo>
                      <a:lnTo>
                        <a:pt x="1686" y="133"/>
                      </a:lnTo>
                      <a:lnTo>
                        <a:pt x="1687" y="133"/>
                      </a:lnTo>
                      <a:lnTo>
                        <a:pt x="1688" y="133"/>
                      </a:lnTo>
                      <a:lnTo>
                        <a:pt x="1689" y="65"/>
                      </a:lnTo>
                      <a:lnTo>
                        <a:pt x="1690" y="65"/>
                      </a:lnTo>
                      <a:lnTo>
                        <a:pt x="1690" y="65"/>
                      </a:lnTo>
                      <a:lnTo>
                        <a:pt x="1691" y="65"/>
                      </a:lnTo>
                      <a:lnTo>
                        <a:pt x="1692" y="65"/>
                      </a:lnTo>
                      <a:lnTo>
                        <a:pt x="1693" y="65"/>
                      </a:lnTo>
                      <a:lnTo>
                        <a:pt x="1694" y="65"/>
                      </a:lnTo>
                      <a:lnTo>
                        <a:pt x="1695" y="65"/>
                      </a:lnTo>
                      <a:lnTo>
                        <a:pt x="1695" y="65"/>
                      </a:lnTo>
                      <a:lnTo>
                        <a:pt x="1696" y="65"/>
                      </a:lnTo>
                      <a:lnTo>
                        <a:pt x="1697" y="65"/>
                      </a:lnTo>
                      <a:lnTo>
                        <a:pt x="1698" y="65"/>
                      </a:lnTo>
                      <a:lnTo>
                        <a:pt x="1699" y="65"/>
                      </a:lnTo>
                      <a:lnTo>
                        <a:pt x="1699" y="65"/>
                      </a:lnTo>
                      <a:lnTo>
                        <a:pt x="1700" y="65"/>
                      </a:lnTo>
                      <a:lnTo>
                        <a:pt x="1701" y="65"/>
                      </a:lnTo>
                      <a:lnTo>
                        <a:pt x="1702" y="65"/>
                      </a:lnTo>
                      <a:lnTo>
                        <a:pt x="1703" y="65"/>
                      </a:lnTo>
                      <a:lnTo>
                        <a:pt x="1703" y="65"/>
                      </a:lnTo>
                      <a:lnTo>
                        <a:pt x="1704" y="65"/>
                      </a:lnTo>
                      <a:lnTo>
                        <a:pt x="1705" y="65"/>
                      </a:lnTo>
                      <a:lnTo>
                        <a:pt x="1706" y="65"/>
                      </a:lnTo>
                      <a:lnTo>
                        <a:pt x="1707" y="65"/>
                      </a:lnTo>
                      <a:lnTo>
                        <a:pt x="1707" y="65"/>
                      </a:lnTo>
                      <a:lnTo>
                        <a:pt x="1708" y="65"/>
                      </a:lnTo>
                      <a:lnTo>
                        <a:pt x="1709" y="65"/>
                      </a:lnTo>
                      <a:lnTo>
                        <a:pt x="1710" y="65"/>
                      </a:lnTo>
                      <a:lnTo>
                        <a:pt x="1711" y="65"/>
                      </a:lnTo>
                      <a:lnTo>
                        <a:pt x="1711" y="65"/>
                      </a:lnTo>
                      <a:lnTo>
                        <a:pt x="1712" y="65"/>
                      </a:lnTo>
                      <a:lnTo>
                        <a:pt x="1713" y="65"/>
                      </a:lnTo>
                      <a:lnTo>
                        <a:pt x="1714" y="65"/>
                      </a:lnTo>
                      <a:lnTo>
                        <a:pt x="1715" y="65"/>
                      </a:lnTo>
                      <a:lnTo>
                        <a:pt x="1715" y="65"/>
                      </a:lnTo>
                      <a:lnTo>
                        <a:pt x="1716" y="65"/>
                      </a:lnTo>
                      <a:lnTo>
                        <a:pt x="1717" y="65"/>
                      </a:lnTo>
                      <a:lnTo>
                        <a:pt x="1718" y="65"/>
                      </a:lnTo>
                      <a:lnTo>
                        <a:pt x="1719" y="65"/>
                      </a:lnTo>
                      <a:lnTo>
                        <a:pt x="1719" y="65"/>
                      </a:lnTo>
                      <a:lnTo>
                        <a:pt x="1720" y="65"/>
                      </a:lnTo>
                      <a:lnTo>
                        <a:pt x="1721" y="59"/>
                      </a:lnTo>
                      <a:lnTo>
                        <a:pt x="1722" y="59"/>
                      </a:lnTo>
                      <a:lnTo>
                        <a:pt x="1723" y="59"/>
                      </a:lnTo>
                      <a:lnTo>
                        <a:pt x="1723" y="59"/>
                      </a:lnTo>
                      <a:lnTo>
                        <a:pt x="1724" y="59"/>
                      </a:lnTo>
                      <a:lnTo>
                        <a:pt x="1725" y="59"/>
                      </a:lnTo>
                      <a:lnTo>
                        <a:pt x="1726" y="59"/>
                      </a:lnTo>
                      <a:lnTo>
                        <a:pt x="1727" y="59"/>
                      </a:lnTo>
                      <a:lnTo>
                        <a:pt x="1728" y="59"/>
                      </a:lnTo>
                      <a:lnTo>
                        <a:pt x="1728" y="59"/>
                      </a:lnTo>
                      <a:lnTo>
                        <a:pt x="1729" y="59"/>
                      </a:lnTo>
                      <a:lnTo>
                        <a:pt x="1730" y="59"/>
                      </a:lnTo>
                      <a:lnTo>
                        <a:pt x="1731" y="59"/>
                      </a:lnTo>
                      <a:lnTo>
                        <a:pt x="1732" y="59"/>
                      </a:lnTo>
                      <a:lnTo>
                        <a:pt x="1733" y="59"/>
                      </a:lnTo>
                      <a:lnTo>
                        <a:pt x="1733" y="59"/>
                      </a:lnTo>
                      <a:lnTo>
                        <a:pt x="1734" y="59"/>
                      </a:lnTo>
                      <a:lnTo>
                        <a:pt x="1735" y="59"/>
                      </a:lnTo>
                      <a:lnTo>
                        <a:pt x="1736" y="59"/>
                      </a:lnTo>
                      <a:lnTo>
                        <a:pt x="1737" y="59"/>
                      </a:lnTo>
                      <a:lnTo>
                        <a:pt x="1738" y="59"/>
                      </a:lnTo>
                      <a:lnTo>
                        <a:pt x="1738" y="59"/>
                      </a:lnTo>
                      <a:lnTo>
                        <a:pt x="1739" y="59"/>
                      </a:lnTo>
                      <a:lnTo>
                        <a:pt x="1740" y="59"/>
                      </a:lnTo>
                      <a:lnTo>
                        <a:pt x="1741" y="59"/>
                      </a:lnTo>
                      <a:lnTo>
                        <a:pt x="1742" y="59"/>
                      </a:lnTo>
                      <a:lnTo>
                        <a:pt x="1743" y="59"/>
                      </a:lnTo>
                      <a:lnTo>
                        <a:pt x="1743" y="59"/>
                      </a:lnTo>
                      <a:lnTo>
                        <a:pt x="1744" y="59"/>
                      </a:lnTo>
                      <a:lnTo>
                        <a:pt x="1745" y="59"/>
                      </a:lnTo>
                      <a:lnTo>
                        <a:pt x="1746" y="59"/>
                      </a:lnTo>
                      <a:lnTo>
                        <a:pt x="1747" y="59"/>
                      </a:lnTo>
                      <a:lnTo>
                        <a:pt x="1747" y="59"/>
                      </a:lnTo>
                      <a:lnTo>
                        <a:pt x="1748" y="59"/>
                      </a:lnTo>
                      <a:lnTo>
                        <a:pt x="1749" y="59"/>
                      </a:lnTo>
                      <a:lnTo>
                        <a:pt x="1750" y="59"/>
                      </a:lnTo>
                      <a:lnTo>
                        <a:pt x="1750" y="59"/>
                      </a:lnTo>
                      <a:lnTo>
                        <a:pt x="1751" y="59"/>
                      </a:lnTo>
                      <a:lnTo>
                        <a:pt x="1752" y="59"/>
                      </a:lnTo>
                      <a:lnTo>
                        <a:pt x="1753" y="59"/>
                      </a:lnTo>
                      <a:lnTo>
                        <a:pt x="1754" y="71"/>
                      </a:lnTo>
                      <a:lnTo>
                        <a:pt x="1754" y="71"/>
                      </a:lnTo>
                      <a:lnTo>
                        <a:pt x="1755" y="71"/>
                      </a:lnTo>
                      <a:lnTo>
                        <a:pt x="1756" y="71"/>
                      </a:lnTo>
                      <a:lnTo>
                        <a:pt x="1757" y="71"/>
                      </a:lnTo>
                      <a:lnTo>
                        <a:pt x="1758" y="71"/>
                      </a:lnTo>
                      <a:lnTo>
                        <a:pt x="1758" y="71"/>
                      </a:lnTo>
                      <a:lnTo>
                        <a:pt x="1759" y="71"/>
                      </a:lnTo>
                      <a:lnTo>
                        <a:pt x="1760" y="71"/>
                      </a:lnTo>
                      <a:lnTo>
                        <a:pt x="1761" y="71"/>
                      </a:lnTo>
                      <a:lnTo>
                        <a:pt x="1762" y="71"/>
                      </a:lnTo>
                      <a:lnTo>
                        <a:pt x="1762" y="71"/>
                      </a:lnTo>
                      <a:lnTo>
                        <a:pt x="1763" y="71"/>
                      </a:lnTo>
                      <a:lnTo>
                        <a:pt x="1764" y="71"/>
                      </a:lnTo>
                      <a:lnTo>
                        <a:pt x="1765" y="71"/>
                      </a:lnTo>
                      <a:lnTo>
                        <a:pt x="1766" y="71"/>
                      </a:lnTo>
                      <a:lnTo>
                        <a:pt x="1766" y="71"/>
                      </a:lnTo>
                      <a:lnTo>
                        <a:pt x="1767" y="71"/>
                      </a:lnTo>
                      <a:lnTo>
                        <a:pt x="1768" y="71"/>
                      </a:lnTo>
                      <a:lnTo>
                        <a:pt x="1769" y="71"/>
                      </a:lnTo>
                      <a:lnTo>
                        <a:pt x="1770" y="71"/>
                      </a:lnTo>
                      <a:lnTo>
                        <a:pt x="1771" y="71"/>
                      </a:lnTo>
                      <a:lnTo>
                        <a:pt x="1771" y="71"/>
                      </a:lnTo>
                      <a:lnTo>
                        <a:pt x="1772" y="71"/>
                      </a:lnTo>
                      <a:lnTo>
                        <a:pt x="1773" y="71"/>
                      </a:lnTo>
                      <a:lnTo>
                        <a:pt x="1774" y="71"/>
                      </a:lnTo>
                      <a:lnTo>
                        <a:pt x="1775" y="71"/>
                      </a:lnTo>
                      <a:lnTo>
                        <a:pt x="1776" y="71"/>
                      </a:lnTo>
                      <a:lnTo>
                        <a:pt x="1776" y="71"/>
                      </a:lnTo>
                      <a:lnTo>
                        <a:pt x="1777" y="71"/>
                      </a:lnTo>
                      <a:lnTo>
                        <a:pt x="1778" y="71"/>
                      </a:lnTo>
                      <a:lnTo>
                        <a:pt x="1779" y="71"/>
                      </a:lnTo>
                      <a:lnTo>
                        <a:pt x="1780" y="71"/>
                      </a:lnTo>
                      <a:lnTo>
                        <a:pt x="1781" y="71"/>
                      </a:lnTo>
                      <a:lnTo>
                        <a:pt x="1781" y="71"/>
                      </a:lnTo>
                      <a:lnTo>
                        <a:pt x="1782" y="71"/>
                      </a:lnTo>
                      <a:lnTo>
                        <a:pt x="1783" y="71"/>
                      </a:lnTo>
                      <a:lnTo>
                        <a:pt x="1784" y="71"/>
                      </a:lnTo>
                      <a:lnTo>
                        <a:pt x="1785" y="71"/>
                      </a:lnTo>
                      <a:lnTo>
                        <a:pt x="1785" y="71"/>
                      </a:lnTo>
                      <a:lnTo>
                        <a:pt x="1786" y="170"/>
                      </a:lnTo>
                      <a:lnTo>
                        <a:pt x="1787" y="170"/>
                      </a:lnTo>
                      <a:lnTo>
                        <a:pt x="1788" y="170"/>
                      </a:lnTo>
                      <a:lnTo>
                        <a:pt x="1789" y="170"/>
                      </a:lnTo>
                      <a:lnTo>
                        <a:pt x="1790" y="170"/>
                      </a:lnTo>
                      <a:lnTo>
                        <a:pt x="1790" y="170"/>
                      </a:lnTo>
                      <a:lnTo>
                        <a:pt x="1791" y="170"/>
                      </a:lnTo>
                      <a:lnTo>
                        <a:pt x="1792" y="170"/>
                      </a:lnTo>
                      <a:lnTo>
                        <a:pt x="1793" y="170"/>
                      </a:lnTo>
                      <a:lnTo>
                        <a:pt x="1794" y="170"/>
                      </a:lnTo>
                      <a:lnTo>
                        <a:pt x="1794" y="170"/>
                      </a:lnTo>
                      <a:lnTo>
                        <a:pt x="1795" y="170"/>
                      </a:lnTo>
                      <a:lnTo>
                        <a:pt x="1796" y="170"/>
                      </a:lnTo>
                      <a:lnTo>
                        <a:pt x="1797" y="170"/>
                      </a:lnTo>
                      <a:lnTo>
                        <a:pt x="1798" y="170"/>
                      </a:lnTo>
                      <a:lnTo>
                        <a:pt x="1798" y="170"/>
                      </a:lnTo>
                      <a:lnTo>
                        <a:pt x="1799" y="170"/>
                      </a:lnTo>
                      <a:lnTo>
                        <a:pt x="1800" y="170"/>
                      </a:lnTo>
                      <a:lnTo>
                        <a:pt x="1801" y="170"/>
                      </a:lnTo>
                      <a:lnTo>
                        <a:pt x="1802" y="170"/>
                      </a:lnTo>
                      <a:lnTo>
                        <a:pt x="1802" y="170"/>
                      </a:lnTo>
                      <a:lnTo>
                        <a:pt x="1803" y="170"/>
                      </a:lnTo>
                      <a:lnTo>
                        <a:pt x="1804" y="170"/>
                      </a:lnTo>
                      <a:lnTo>
                        <a:pt x="1805" y="170"/>
                      </a:lnTo>
                      <a:lnTo>
                        <a:pt x="1806" y="170"/>
                      </a:lnTo>
                      <a:lnTo>
                        <a:pt x="1806" y="170"/>
                      </a:lnTo>
                      <a:lnTo>
                        <a:pt x="1807" y="170"/>
                      </a:lnTo>
                      <a:lnTo>
                        <a:pt x="1808" y="170"/>
                      </a:lnTo>
                      <a:lnTo>
                        <a:pt x="1809" y="170"/>
                      </a:lnTo>
                      <a:lnTo>
                        <a:pt x="1810" y="170"/>
                      </a:lnTo>
                      <a:lnTo>
                        <a:pt x="1810" y="170"/>
                      </a:lnTo>
                      <a:lnTo>
                        <a:pt x="1811" y="170"/>
                      </a:lnTo>
                      <a:lnTo>
                        <a:pt x="1812" y="170"/>
                      </a:lnTo>
                      <a:lnTo>
                        <a:pt x="1813" y="170"/>
                      </a:lnTo>
                      <a:lnTo>
                        <a:pt x="1813" y="170"/>
                      </a:lnTo>
                      <a:lnTo>
                        <a:pt x="1814" y="170"/>
                      </a:lnTo>
                      <a:lnTo>
                        <a:pt x="1815" y="170"/>
                      </a:lnTo>
                      <a:lnTo>
                        <a:pt x="1816" y="170"/>
                      </a:lnTo>
                      <a:lnTo>
                        <a:pt x="1817" y="170"/>
                      </a:lnTo>
                      <a:lnTo>
                        <a:pt x="1818" y="170"/>
                      </a:lnTo>
                      <a:lnTo>
                        <a:pt x="1818" y="369"/>
                      </a:lnTo>
                      <a:lnTo>
                        <a:pt x="1819" y="369"/>
                      </a:lnTo>
                      <a:lnTo>
                        <a:pt x="1820" y="369"/>
                      </a:lnTo>
                      <a:lnTo>
                        <a:pt x="1821" y="369"/>
                      </a:lnTo>
                      <a:lnTo>
                        <a:pt x="1822" y="369"/>
                      </a:lnTo>
                      <a:lnTo>
                        <a:pt x="1823" y="369"/>
                      </a:lnTo>
                      <a:lnTo>
                        <a:pt x="1823" y="369"/>
                      </a:lnTo>
                      <a:lnTo>
                        <a:pt x="1824" y="369"/>
                      </a:lnTo>
                      <a:lnTo>
                        <a:pt x="1825" y="369"/>
                      </a:lnTo>
                      <a:lnTo>
                        <a:pt x="1826" y="369"/>
                      </a:lnTo>
                      <a:lnTo>
                        <a:pt x="1827" y="369"/>
                      </a:lnTo>
                      <a:lnTo>
                        <a:pt x="1828" y="369"/>
                      </a:lnTo>
                      <a:lnTo>
                        <a:pt x="1828" y="369"/>
                      </a:lnTo>
                      <a:lnTo>
                        <a:pt x="1829" y="369"/>
                      </a:lnTo>
                      <a:lnTo>
                        <a:pt x="1830" y="369"/>
                      </a:lnTo>
                      <a:lnTo>
                        <a:pt x="1831" y="369"/>
                      </a:lnTo>
                      <a:lnTo>
                        <a:pt x="1832" y="369"/>
                      </a:lnTo>
                      <a:lnTo>
                        <a:pt x="1833" y="369"/>
                      </a:lnTo>
                      <a:lnTo>
                        <a:pt x="1833" y="369"/>
                      </a:lnTo>
                      <a:lnTo>
                        <a:pt x="1834" y="369"/>
                      </a:lnTo>
                      <a:lnTo>
                        <a:pt x="1835" y="369"/>
                      </a:lnTo>
                      <a:lnTo>
                        <a:pt x="1836" y="369"/>
                      </a:lnTo>
                      <a:lnTo>
                        <a:pt x="1837" y="369"/>
                      </a:lnTo>
                      <a:lnTo>
                        <a:pt x="1837" y="369"/>
                      </a:lnTo>
                      <a:lnTo>
                        <a:pt x="1838" y="369"/>
                      </a:lnTo>
                      <a:lnTo>
                        <a:pt x="1839" y="369"/>
                      </a:lnTo>
                      <a:lnTo>
                        <a:pt x="1840" y="369"/>
                      </a:lnTo>
                      <a:lnTo>
                        <a:pt x="1841" y="369"/>
                      </a:lnTo>
                      <a:lnTo>
                        <a:pt x="1841" y="369"/>
                      </a:lnTo>
                      <a:lnTo>
                        <a:pt x="1842" y="369"/>
                      </a:lnTo>
                      <a:lnTo>
                        <a:pt x="1843" y="369"/>
                      </a:lnTo>
                      <a:lnTo>
                        <a:pt x="1844" y="369"/>
                      </a:lnTo>
                      <a:lnTo>
                        <a:pt x="1845" y="369"/>
                      </a:lnTo>
                      <a:lnTo>
                        <a:pt x="1845" y="369"/>
                      </a:lnTo>
                      <a:lnTo>
                        <a:pt x="1846" y="369"/>
                      </a:lnTo>
                      <a:lnTo>
                        <a:pt x="1847" y="369"/>
                      </a:lnTo>
                      <a:lnTo>
                        <a:pt x="1848" y="369"/>
                      </a:lnTo>
                      <a:lnTo>
                        <a:pt x="1849" y="369"/>
                      </a:lnTo>
                      <a:lnTo>
                        <a:pt x="1849" y="369"/>
                      </a:lnTo>
                      <a:lnTo>
                        <a:pt x="1850" y="369"/>
                      </a:lnTo>
                      <a:lnTo>
                        <a:pt x="1851" y="533"/>
                      </a:lnTo>
                      <a:lnTo>
                        <a:pt x="1852" y="533"/>
                      </a:lnTo>
                      <a:lnTo>
                        <a:pt x="1853" y="533"/>
                      </a:lnTo>
                      <a:lnTo>
                        <a:pt x="1853" y="533"/>
                      </a:lnTo>
                      <a:lnTo>
                        <a:pt x="1854" y="533"/>
                      </a:lnTo>
                      <a:lnTo>
                        <a:pt x="1855" y="533"/>
                      </a:lnTo>
                      <a:lnTo>
                        <a:pt x="1856" y="533"/>
                      </a:lnTo>
                      <a:lnTo>
                        <a:pt x="1857" y="533"/>
                      </a:lnTo>
                      <a:lnTo>
                        <a:pt x="1857" y="533"/>
                      </a:lnTo>
                      <a:lnTo>
                        <a:pt x="1858" y="533"/>
                      </a:lnTo>
                      <a:lnTo>
                        <a:pt x="1859" y="533"/>
                      </a:lnTo>
                      <a:lnTo>
                        <a:pt x="1860" y="533"/>
                      </a:lnTo>
                      <a:lnTo>
                        <a:pt x="1861" y="533"/>
                      </a:lnTo>
                      <a:lnTo>
                        <a:pt x="1861" y="533"/>
                      </a:lnTo>
                      <a:lnTo>
                        <a:pt x="1862" y="533"/>
                      </a:lnTo>
                      <a:lnTo>
                        <a:pt x="1863" y="533"/>
                      </a:lnTo>
                      <a:lnTo>
                        <a:pt x="1864" y="533"/>
                      </a:lnTo>
                      <a:lnTo>
                        <a:pt x="1865" y="533"/>
                      </a:lnTo>
                      <a:lnTo>
                        <a:pt x="1866" y="533"/>
                      </a:lnTo>
                      <a:lnTo>
                        <a:pt x="1866" y="533"/>
                      </a:lnTo>
                      <a:lnTo>
                        <a:pt x="1867" y="533"/>
                      </a:lnTo>
                      <a:lnTo>
                        <a:pt x="1868" y="533"/>
                      </a:lnTo>
                      <a:lnTo>
                        <a:pt x="1869" y="533"/>
                      </a:lnTo>
                      <a:lnTo>
                        <a:pt x="1870" y="533"/>
                      </a:lnTo>
                      <a:lnTo>
                        <a:pt x="1871" y="533"/>
                      </a:lnTo>
                      <a:lnTo>
                        <a:pt x="1871" y="533"/>
                      </a:lnTo>
                      <a:lnTo>
                        <a:pt x="1872" y="533"/>
                      </a:lnTo>
                      <a:lnTo>
                        <a:pt x="1873" y="533"/>
                      </a:lnTo>
                      <a:lnTo>
                        <a:pt x="1874" y="533"/>
                      </a:lnTo>
                      <a:lnTo>
                        <a:pt x="1875" y="533"/>
                      </a:lnTo>
                      <a:lnTo>
                        <a:pt x="1876" y="533"/>
                      </a:lnTo>
                      <a:lnTo>
                        <a:pt x="1876" y="533"/>
                      </a:lnTo>
                      <a:lnTo>
                        <a:pt x="1877" y="533"/>
                      </a:lnTo>
                      <a:lnTo>
                        <a:pt x="1878" y="533"/>
                      </a:lnTo>
                      <a:lnTo>
                        <a:pt x="1879" y="533"/>
                      </a:lnTo>
                      <a:lnTo>
                        <a:pt x="1880" y="533"/>
                      </a:lnTo>
                      <a:lnTo>
                        <a:pt x="1880" y="533"/>
                      </a:lnTo>
                      <a:lnTo>
                        <a:pt x="1881" y="533"/>
                      </a:lnTo>
                      <a:lnTo>
                        <a:pt x="1882" y="533"/>
                      </a:lnTo>
                      <a:lnTo>
                        <a:pt x="1883" y="533"/>
                      </a:lnTo>
                      <a:lnTo>
                        <a:pt x="1884" y="570"/>
                      </a:lnTo>
                      <a:lnTo>
                        <a:pt x="1884" y="570"/>
                      </a:lnTo>
                      <a:lnTo>
                        <a:pt x="1885" y="570"/>
                      </a:lnTo>
                      <a:lnTo>
                        <a:pt x="1886" y="570"/>
                      </a:lnTo>
                      <a:lnTo>
                        <a:pt x="1887" y="570"/>
                      </a:lnTo>
                      <a:lnTo>
                        <a:pt x="1888" y="570"/>
                      </a:lnTo>
                      <a:lnTo>
                        <a:pt x="1888" y="570"/>
                      </a:lnTo>
                      <a:lnTo>
                        <a:pt x="1889" y="570"/>
                      </a:lnTo>
                      <a:lnTo>
                        <a:pt x="1890" y="570"/>
                      </a:lnTo>
                      <a:lnTo>
                        <a:pt x="1891" y="570"/>
                      </a:lnTo>
                      <a:lnTo>
                        <a:pt x="1892" y="570"/>
                      </a:lnTo>
                      <a:lnTo>
                        <a:pt x="1892" y="570"/>
                      </a:lnTo>
                      <a:lnTo>
                        <a:pt x="1893" y="570"/>
                      </a:lnTo>
                      <a:lnTo>
                        <a:pt x="1894" y="570"/>
                      </a:lnTo>
                      <a:lnTo>
                        <a:pt x="1895" y="570"/>
                      </a:lnTo>
                      <a:lnTo>
                        <a:pt x="1896" y="570"/>
                      </a:lnTo>
                      <a:lnTo>
                        <a:pt x="1896" y="570"/>
                      </a:lnTo>
                      <a:lnTo>
                        <a:pt x="1897" y="570"/>
                      </a:lnTo>
                      <a:lnTo>
                        <a:pt x="1898" y="570"/>
                      </a:lnTo>
                      <a:lnTo>
                        <a:pt x="1899" y="570"/>
                      </a:lnTo>
                      <a:lnTo>
                        <a:pt x="1900" y="570"/>
                      </a:lnTo>
                      <a:lnTo>
                        <a:pt x="1900" y="570"/>
                      </a:lnTo>
                      <a:lnTo>
                        <a:pt x="1901" y="570"/>
                      </a:lnTo>
                      <a:lnTo>
                        <a:pt x="1902" y="570"/>
                      </a:lnTo>
                      <a:lnTo>
                        <a:pt x="1903" y="570"/>
                      </a:lnTo>
                      <a:lnTo>
                        <a:pt x="1904" y="570"/>
                      </a:lnTo>
                      <a:lnTo>
                        <a:pt x="1904" y="570"/>
                      </a:lnTo>
                      <a:lnTo>
                        <a:pt x="1905" y="570"/>
                      </a:lnTo>
                      <a:lnTo>
                        <a:pt x="1906" y="570"/>
                      </a:lnTo>
                      <a:lnTo>
                        <a:pt x="1907" y="570"/>
                      </a:lnTo>
                      <a:lnTo>
                        <a:pt x="1908" y="570"/>
                      </a:lnTo>
                      <a:lnTo>
                        <a:pt x="1908" y="570"/>
                      </a:lnTo>
                      <a:lnTo>
                        <a:pt x="1909" y="570"/>
                      </a:lnTo>
                      <a:lnTo>
                        <a:pt x="1910" y="570"/>
                      </a:lnTo>
                      <a:lnTo>
                        <a:pt x="1911" y="570"/>
                      </a:lnTo>
                      <a:lnTo>
                        <a:pt x="1912" y="570"/>
                      </a:lnTo>
                      <a:lnTo>
                        <a:pt x="1913" y="570"/>
                      </a:lnTo>
                      <a:lnTo>
                        <a:pt x="1913" y="570"/>
                      </a:lnTo>
                      <a:lnTo>
                        <a:pt x="1914" y="570"/>
                      </a:lnTo>
                      <a:lnTo>
                        <a:pt x="1915" y="570"/>
                      </a:lnTo>
                      <a:lnTo>
                        <a:pt x="1916" y="581"/>
                      </a:lnTo>
                      <a:lnTo>
                        <a:pt x="1917" y="581"/>
                      </a:lnTo>
                      <a:lnTo>
                        <a:pt x="1918" y="581"/>
                      </a:lnTo>
                      <a:lnTo>
                        <a:pt x="1918" y="581"/>
                      </a:lnTo>
                      <a:lnTo>
                        <a:pt x="1919" y="581"/>
                      </a:lnTo>
                      <a:lnTo>
                        <a:pt x="1920" y="581"/>
                      </a:lnTo>
                      <a:lnTo>
                        <a:pt x="1921" y="581"/>
                      </a:lnTo>
                      <a:lnTo>
                        <a:pt x="1922" y="581"/>
                      </a:lnTo>
                      <a:lnTo>
                        <a:pt x="1923" y="581"/>
                      </a:lnTo>
                      <a:lnTo>
                        <a:pt x="1923" y="581"/>
                      </a:lnTo>
                      <a:lnTo>
                        <a:pt x="1924" y="581"/>
                      </a:lnTo>
                      <a:lnTo>
                        <a:pt x="1925" y="581"/>
                      </a:lnTo>
                      <a:lnTo>
                        <a:pt x="1926" y="581"/>
                      </a:lnTo>
                      <a:lnTo>
                        <a:pt x="1927" y="581"/>
                      </a:lnTo>
                      <a:lnTo>
                        <a:pt x="1928" y="581"/>
                      </a:lnTo>
                      <a:lnTo>
                        <a:pt x="1928" y="581"/>
                      </a:lnTo>
                      <a:lnTo>
                        <a:pt x="1929" y="581"/>
                      </a:lnTo>
                      <a:lnTo>
                        <a:pt x="1930" y="581"/>
                      </a:lnTo>
                      <a:lnTo>
                        <a:pt x="1931" y="581"/>
                      </a:lnTo>
                      <a:lnTo>
                        <a:pt x="1932" y="581"/>
                      </a:lnTo>
                      <a:lnTo>
                        <a:pt x="1932" y="581"/>
                      </a:lnTo>
                      <a:lnTo>
                        <a:pt x="1933" y="581"/>
                      </a:lnTo>
                      <a:lnTo>
                        <a:pt x="1934" y="581"/>
                      </a:lnTo>
                      <a:lnTo>
                        <a:pt x="1935" y="581"/>
                      </a:lnTo>
                      <a:lnTo>
                        <a:pt x="1935" y="581"/>
                      </a:lnTo>
                      <a:lnTo>
                        <a:pt x="1936" y="581"/>
                      </a:lnTo>
                      <a:lnTo>
                        <a:pt x="1937" y="581"/>
                      </a:lnTo>
                      <a:lnTo>
                        <a:pt x="1938" y="581"/>
                      </a:lnTo>
                      <a:lnTo>
                        <a:pt x="1939" y="581"/>
                      </a:lnTo>
                      <a:lnTo>
                        <a:pt x="1939" y="581"/>
                      </a:lnTo>
                      <a:lnTo>
                        <a:pt x="1940" y="581"/>
                      </a:lnTo>
                      <a:lnTo>
                        <a:pt x="1941" y="581"/>
                      </a:lnTo>
                      <a:lnTo>
                        <a:pt x="1942" y="581"/>
                      </a:lnTo>
                      <a:lnTo>
                        <a:pt x="1943" y="581"/>
                      </a:lnTo>
                      <a:lnTo>
                        <a:pt x="1943" y="581"/>
                      </a:lnTo>
                      <a:lnTo>
                        <a:pt x="1944" y="581"/>
                      </a:lnTo>
                      <a:lnTo>
                        <a:pt x="1945" y="581"/>
                      </a:lnTo>
                      <a:lnTo>
                        <a:pt x="1946" y="581"/>
                      </a:lnTo>
                      <a:lnTo>
                        <a:pt x="1947" y="581"/>
                      </a:lnTo>
                      <a:lnTo>
                        <a:pt x="1947" y="581"/>
                      </a:lnTo>
                      <a:lnTo>
                        <a:pt x="1948" y="529"/>
                      </a:lnTo>
                      <a:lnTo>
                        <a:pt x="1949" y="529"/>
                      </a:lnTo>
                      <a:lnTo>
                        <a:pt x="1950" y="529"/>
                      </a:lnTo>
                      <a:lnTo>
                        <a:pt x="1951" y="529"/>
                      </a:lnTo>
                      <a:lnTo>
                        <a:pt x="1951" y="529"/>
                      </a:lnTo>
                      <a:lnTo>
                        <a:pt x="1952" y="529"/>
                      </a:lnTo>
                      <a:lnTo>
                        <a:pt x="1953" y="529"/>
                      </a:lnTo>
                      <a:lnTo>
                        <a:pt x="1954" y="529"/>
                      </a:lnTo>
                      <a:lnTo>
                        <a:pt x="1955" y="529"/>
                      </a:lnTo>
                      <a:lnTo>
                        <a:pt x="1956" y="529"/>
                      </a:lnTo>
                      <a:lnTo>
                        <a:pt x="1956" y="529"/>
                      </a:lnTo>
                      <a:lnTo>
                        <a:pt x="1957" y="529"/>
                      </a:lnTo>
                      <a:lnTo>
                        <a:pt x="1958" y="529"/>
                      </a:lnTo>
                      <a:lnTo>
                        <a:pt x="1959" y="529"/>
                      </a:lnTo>
                      <a:lnTo>
                        <a:pt x="1960" y="529"/>
                      </a:lnTo>
                      <a:lnTo>
                        <a:pt x="1961" y="529"/>
                      </a:lnTo>
                      <a:lnTo>
                        <a:pt x="1961" y="529"/>
                      </a:lnTo>
                      <a:lnTo>
                        <a:pt x="1962" y="529"/>
                      </a:lnTo>
                      <a:lnTo>
                        <a:pt x="1963" y="529"/>
                      </a:lnTo>
                      <a:lnTo>
                        <a:pt x="1964" y="529"/>
                      </a:lnTo>
                      <a:lnTo>
                        <a:pt x="1965" y="529"/>
                      </a:lnTo>
                      <a:lnTo>
                        <a:pt x="1966" y="529"/>
                      </a:lnTo>
                      <a:lnTo>
                        <a:pt x="1966" y="529"/>
                      </a:lnTo>
                      <a:lnTo>
                        <a:pt x="1967" y="529"/>
                      </a:lnTo>
                      <a:lnTo>
                        <a:pt x="1968" y="529"/>
                      </a:lnTo>
                      <a:lnTo>
                        <a:pt x="1969" y="529"/>
                      </a:lnTo>
                      <a:lnTo>
                        <a:pt x="1970" y="529"/>
                      </a:lnTo>
                      <a:lnTo>
                        <a:pt x="1971" y="529"/>
                      </a:lnTo>
                      <a:lnTo>
                        <a:pt x="1971" y="529"/>
                      </a:lnTo>
                      <a:lnTo>
                        <a:pt x="1972" y="529"/>
                      </a:lnTo>
                      <a:lnTo>
                        <a:pt x="1973" y="529"/>
                      </a:lnTo>
                      <a:lnTo>
                        <a:pt x="1974" y="529"/>
                      </a:lnTo>
                      <a:lnTo>
                        <a:pt x="1975" y="529"/>
                      </a:lnTo>
                      <a:lnTo>
                        <a:pt x="1975" y="529"/>
                      </a:lnTo>
                      <a:lnTo>
                        <a:pt x="1976" y="529"/>
                      </a:lnTo>
                      <a:lnTo>
                        <a:pt x="1977" y="529"/>
                      </a:lnTo>
                      <a:lnTo>
                        <a:pt x="1978" y="529"/>
                      </a:lnTo>
                      <a:lnTo>
                        <a:pt x="1979" y="529"/>
                      </a:lnTo>
                      <a:lnTo>
                        <a:pt x="1979" y="529"/>
                      </a:lnTo>
                      <a:lnTo>
                        <a:pt x="1980" y="529"/>
                      </a:lnTo>
                      <a:lnTo>
                        <a:pt x="1981" y="386"/>
                      </a:lnTo>
                      <a:lnTo>
                        <a:pt x="1982" y="386"/>
                      </a:lnTo>
                      <a:lnTo>
                        <a:pt x="1983" y="386"/>
                      </a:lnTo>
                      <a:lnTo>
                        <a:pt x="1983" y="386"/>
                      </a:lnTo>
                      <a:lnTo>
                        <a:pt x="1984" y="386"/>
                      </a:lnTo>
                      <a:lnTo>
                        <a:pt x="1985" y="386"/>
                      </a:lnTo>
                      <a:lnTo>
                        <a:pt x="1986" y="386"/>
                      </a:lnTo>
                      <a:lnTo>
                        <a:pt x="1987" y="386"/>
                      </a:lnTo>
                      <a:lnTo>
                        <a:pt x="1987" y="386"/>
                      </a:lnTo>
                      <a:lnTo>
                        <a:pt x="1988" y="386"/>
                      </a:lnTo>
                      <a:lnTo>
                        <a:pt x="1989" y="386"/>
                      </a:lnTo>
                      <a:lnTo>
                        <a:pt x="1990" y="386"/>
                      </a:lnTo>
                      <a:lnTo>
                        <a:pt x="1991" y="386"/>
                      </a:lnTo>
                      <a:lnTo>
                        <a:pt x="1991" y="386"/>
                      </a:lnTo>
                      <a:lnTo>
                        <a:pt x="1992" y="386"/>
                      </a:lnTo>
                      <a:lnTo>
                        <a:pt x="1993" y="386"/>
                      </a:lnTo>
                      <a:lnTo>
                        <a:pt x="1994" y="386"/>
                      </a:lnTo>
                      <a:lnTo>
                        <a:pt x="1995" y="386"/>
                      </a:lnTo>
                      <a:lnTo>
                        <a:pt x="1995" y="386"/>
                      </a:lnTo>
                      <a:lnTo>
                        <a:pt x="1996" y="386"/>
                      </a:lnTo>
                      <a:lnTo>
                        <a:pt x="1997" y="386"/>
                      </a:lnTo>
                      <a:lnTo>
                        <a:pt x="1998" y="386"/>
                      </a:lnTo>
                      <a:lnTo>
                        <a:pt x="1999" y="386"/>
                      </a:lnTo>
                      <a:lnTo>
                        <a:pt x="1999" y="386"/>
                      </a:lnTo>
                      <a:lnTo>
                        <a:pt x="2000" y="386"/>
                      </a:lnTo>
                      <a:lnTo>
                        <a:pt x="2001" y="386"/>
                      </a:lnTo>
                      <a:lnTo>
                        <a:pt x="2002" y="386"/>
                      </a:lnTo>
                      <a:lnTo>
                        <a:pt x="2003" y="386"/>
                      </a:lnTo>
                      <a:lnTo>
                        <a:pt x="2004" y="386"/>
                      </a:lnTo>
                      <a:lnTo>
                        <a:pt x="2004" y="386"/>
                      </a:lnTo>
                      <a:lnTo>
                        <a:pt x="2005" y="386"/>
                      </a:lnTo>
                      <a:lnTo>
                        <a:pt x="2006" y="386"/>
                      </a:lnTo>
                      <a:lnTo>
                        <a:pt x="2007" y="386"/>
                      </a:lnTo>
                      <a:lnTo>
                        <a:pt x="2008" y="386"/>
                      </a:lnTo>
                      <a:lnTo>
                        <a:pt x="2008" y="386"/>
                      </a:lnTo>
                      <a:lnTo>
                        <a:pt x="2009" y="386"/>
                      </a:lnTo>
                      <a:lnTo>
                        <a:pt x="2010" y="386"/>
                      </a:lnTo>
                      <a:lnTo>
                        <a:pt x="2011" y="386"/>
                      </a:lnTo>
                      <a:lnTo>
                        <a:pt x="2012" y="386"/>
                      </a:lnTo>
                      <a:lnTo>
                        <a:pt x="2013" y="386"/>
                      </a:lnTo>
                      <a:lnTo>
                        <a:pt x="2013" y="328"/>
                      </a:lnTo>
                      <a:lnTo>
                        <a:pt x="2014" y="328"/>
                      </a:lnTo>
                      <a:lnTo>
                        <a:pt x="2015" y="328"/>
                      </a:lnTo>
                      <a:lnTo>
                        <a:pt x="2016" y="328"/>
                      </a:lnTo>
                      <a:lnTo>
                        <a:pt x="2017" y="328"/>
                      </a:lnTo>
                      <a:lnTo>
                        <a:pt x="2018" y="328"/>
                      </a:lnTo>
                      <a:lnTo>
                        <a:pt x="2018" y="328"/>
                      </a:lnTo>
                      <a:lnTo>
                        <a:pt x="2019" y="328"/>
                      </a:lnTo>
                      <a:lnTo>
                        <a:pt x="2020" y="328"/>
                      </a:lnTo>
                      <a:lnTo>
                        <a:pt x="2021" y="328"/>
                      </a:lnTo>
                      <a:lnTo>
                        <a:pt x="2022" y="328"/>
                      </a:lnTo>
                      <a:lnTo>
                        <a:pt x="2022" y="328"/>
                      </a:lnTo>
                      <a:lnTo>
                        <a:pt x="2023" y="328"/>
                      </a:lnTo>
                      <a:lnTo>
                        <a:pt x="2024" y="328"/>
                      </a:lnTo>
                      <a:lnTo>
                        <a:pt x="2025" y="328"/>
                      </a:lnTo>
                      <a:lnTo>
                        <a:pt x="2026" y="328"/>
                      </a:lnTo>
                      <a:lnTo>
                        <a:pt x="2026" y="328"/>
                      </a:lnTo>
                      <a:lnTo>
                        <a:pt x="2027" y="328"/>
                      </a:lnTo>
                      <a:lnTo>
                        <a:pt x="2028" y="328"/>
                      </a:lnTo>
                      <a:lnTo>
                        <a:pt x="2029" y="328"/>
                      </a:lnTo>
                      <a:lnTo>
                        <a:pt x="2030" y="328"/>
                      </a:lnTo>
                      <a:lnTo>
                        <a:pt x="2030" y="328"/>
                      </a:lnTo>
                      <a:lnTo>
                        <a:pt x="2031" y="328"/>
                      </a:lnTo>
                      <a:lnTo>
                        <a:pt x="2032" y="328"/>
                      </a:lnTo>
                      <a:lnTo>
                        <a:pt x="2033" y="328"/>
                      </a:lnTo>
                      <a:lnTo>
                        <a:pt x="2034" y="328"/>
                      </a:lnTo>
                      <a:lnTo>
                        <a:pt x="2034" y="328"/>
                      </a:lnTo>
                      <a:lnTo>
                        <a:pt x="2035" y="328"/>
                      </a:lnTo>
                      <a:lnTo>
                        <a:pt x="2036" y="328"/>
                      </a:lnTo>
                      <a:lnTo>
                        <a:pt x="2037" y="328"/>
                      </a:lnTo>
                      <a:lnTo>
                        <a:pt x="2038" y="328"/>
                      </a:lnTo>
                      <a:lnTo>
                        <a:pt x="2038" y="328"/>
                      </a:lnTo>
                      <a:lnTo>
                        <a:pt x="2039" y="328"/>
                      </a:lnTo>
                      <a:lnTo>
                        <a:pt x="2040" y="328"/>
                      </a:lnTo>
                      <a:lnTo>
                        <a:pt x="2041" y="328"/>
                      </a:lnTo>
                      <a:lnTo>
                        <a:pt x="2042" y="328"/>
                      </a:lnTo>
                      <a:lnTo>
                        <a:pt x="2042" y="328"/>
                      </a:lnTo>
                      <a:lnTo>
                        <a:pt x="2043" y="328"/>
                      </a:lnTo>
                      <a:lnTo>
                        <a:pt x="2044" y="328"/>
                      </a:lnTo>
                      <a:lnTo>
                        <a:pt x="2045" y="328"/>
                      </a:lnTo>
                      <a:lnTo>
                        <a:pt x="2046" y="152"/>
                      </a:lnTo>
                      <a:lnTo>
                        <a:pt x="2046" y="152"/>
                      </a:lnTo>
                      <a:lnTo>
                        <a:pt x="2047" y="152"/>
                      </a:lnTo>
                      <a:lnTo>
                        <a:pt x="2048" y="152"/>
                      </a:lnTo>
                      <a:lnTo>
                        <a:pt x="2049" y="152"/>
                      </a:lnTo>
                      <a:lnTo>
                        <a:pt x="2050" y="152"/>
                      </a:lnTo>
                      <a:lnTo>
                        <a:pt x="2051" y="152"/>
                      </a:lnTo>
                      <a:lnTo>
                        <a:pt x="2051" y="152"/>
                      </a:lnTo>
                      <a:lnTo>
                        <a:pt x="2052" y="152"/>
                      </a:lnTo>
                      <a:lnTo>
                        <a:pt x="2053" y="152"/>
                      </a:lnTo>
                      <a:lnTo>
                        <a:pt x="2054" y="152"/>
                      </a:lnTo>
                      <a:lnTo>
                        <a:pt x="2055" y="152"/>
                      </a:lnTo>
                      <a:lnTo>
                        <a:pt x="2056" y="152"/>
                      </a:lnTo>
                      <a:lnTo>
                        <a:pt x="2056" y="152"/>
                      </a:lnTo>
                      <a:lnTo>
                        <a:pt x="2057" y="152"/>
                      </a:lnTo>
                      <a:lnTo>
                        <a:pt x="2058" y="152"/>
                      </a:lnTo>
                      <a:lnTo>
                        <a:pt x="2059" y="152"/>
                      </a:lnTo>
                      <a:lnTo>
                        <a:pt x="2060" y="152"/>
                      </a:lnTo>
                      <a:lnTo>
                        <a:pt x="2061" y="152"/>
                      </a:lnTo>
                      <a:lnTo>
                        <a:pt x="2061" y="152"/>
                      </a:lnTo>
                      <a:lnTo>
                        <a:pt x="2062" y="152"/>
                      </a:lnTo>
                      <a:lnTo>
                        <a:pt x="2063" y="152"/>
                      </a:lnTo>
                      <a:lnTo>
                        <a:pt x="2064" y="152"/>
                      </a:lnTo>
                      <a:lnTo>
                        <a:pt x="2065" y="152"/>
                      </a:lnTo>
                      <a:lnTo>
                        <a:pt x="2065" y="152"/>
                      </a:lnTo>
                      <a:lnTo>
                        <a:pt x="2066" y="152"/>
                      </a:lnTo>
                      <a:lnTo>
                        <a:pt x="2067" y="152"/>
                      </a:lnTo>
                      <a:lnTo>
                        <a:pt x="2068" y="152"/>
                      </a:lnTo>
                      <a:lnTo>
                        <a:pt x="2069" y="152"/>
                      </a:lnTo>
                      <a:lnTo>
                        <a:pt x="2069" y="152"/>
                      </a:lnTo>
                      <a:lnTo>
                        <a:pt x="2070" y="152"/>
                      </a:lnTo>
                      <a:lnTo>
                        <a:pt x="2071" y="152"/>
                      </a:lnTo>
                      <a:lnTo>
                        <a:pt x="2072" y="152"/>
                      </a:lnTo>
                      <a:lnTo>
                        <a:pt x="2073" y="152"/>
                      </a:lnTo>
                      <a:lnTo>
                        <a:pt x="2073" y="152"/>
                      </a:lnTo>
                      <a:lnTo>
                        <a:pt x="2074" y="152"/>
                      </a:lnTo>
                      <a:lnTo>
                        <a:pt x="2075" y="152"/>
                      </a:lnTo>
                      <a:lnTo>
                        <a:pt x="2076" y="152"/>
                      </a:lnTo>
                      <a:lnTo>
                        <a:pt x="2077" y="152"/>
                      </a:lnTo>
                      <a:lnTo>
                        <a:pt x="2077" y="152"/>
                      </a:lnTo>
                      <a:lnTo>
                        <a:pt x="2078" y="107"/>
                      </a:lnTo>
                      <a:lnTo>
                        <a:pt x="2079" y="107"/>
                      </a:lnTo>
                      <a:lnTo>
                        <a:pt x="2080" y="107"/>
                      </a:lnTo>
                      <a:lnTo>
                        <a:pt x="2081" y="107"/>
                      </a:lnTo>
                      <a:lnTo>
                        <a:pt x="2081" y="107"/>
                      </a:lnTo>
                      <a:lnTo>
                        <a:pt x="2082" y="107"/>
                      </a:lnTo>
                      <a:lnTo>
                        <a:pt x="2083" y="107"/>
                      </a:lnTo>
                      <a:lnTo>
                        <a:pt x="2084" y="107"/>
                      </a:lnTo>
                      <a:lnTo>
                        <a:pt x="2085" y="107"/>
                      </a:lnTo>
                      <a:lnTo>
                        <a:pt x="2085" y="107"/>
                      </a:lnTo>
                      <a:lnTo>
                        <a:pt x="2086" y="107"/>
                      </a:lnTo>
                      <a:lnTo>
                        <a:pt x="2087" y="107"/>
                      </a:lnTo>
                      <a:lnTo>
                        <a:pt x="2088" y="107"/>
                      </a:lnTo>
                      <a:lnTo>
                        <a:pt x="2089" y="107"/>
                      </a:lnTo>
                      <a:lnTo>
                        <a:pt x="2089" y="107"/>
                      </a:lnTo>
                      <a:lnTo>
                        <a:pt x="2090" y="107"/>
                      </a:lnTo>
                      <a:lnTo>
                        <a:pt x="2091" y="107"/>
                      </a:lnTo>
                      <a:lnTo>
                        <a:pt x="2092" y="107"/>
                      </a:lnTo>
                      <a:lnTo>
                        <a:pt x="2093" y="107"/>
                      </a:lnTo>
                      <a:lnTo>
                        <a:pt x="2094" y="107"/>
                      </a:lnTo>
                      <a:lnTo>
                        <a:pt x="2094" y="107"/>
                      </a:lnTo>
                      <a:lnTo>
                        <a:pt x="2095" y="107"/>
                      </a:lnTo>
                      <a:lnTo>
                        <a:pt x="2096" y="107"/>
                      </a:lnTo>
                      <a:lnTo>
                        <a:pt x="2097" y="107"/>
                      </a:lnTo>
                      <a:lnTo>
                        <a:pt x="2098" y="107"/>
                      </a:lnTo>
                      <a:lnTo>
                        <a:pt x="2099" y="107"/>
                      </a:lnTo>
                      <a:lnTo>
                        <a:pt x="2099" y="107"/>
                      </a:lnTo>
                      <a:lnTo>
                        <a:pt x="2100" y="107"/>
                      </a:lnTo>
                      <a:lnTo>
                        <a:pt x="2101" y="107"/>
                      </a:lnTo>
                      <a:lnTo>
                        <a:pt x="2102" y="107"/>
                      </a:lnTo>
                      <a:lnTo>
                        <a:pt x="2103" y="107"/>
                      </a:lnTo>
                      <a:lnTo>
                        <a:pt x="2103" y="107"/>
                      </a:lnTo>
                      <a:lnTo>
                        <a:pt x="2104" y="107"/>
                      </a:lnTo>
                      <a:lnTo>
                        <a:pt x="2105" y="107"/>
                      </a:lnTo>
                      <a:lnTo>
                        <a:pt x="2106" y="107"/>
                      </a:lnTo>
                      <a:lnTo>
                        <a:pt x="2107" y="107"/>
                      </a:lnTo>
                      <a:lnTo>
                        <a:pt x="2108" y="107"/>
                      </a:lnTo>
                      <a:lnTo>
                        <a:pt x="2108" y="107"/>
                      </a:lnTo>
                      <a:lnTo>
                        <a:pt x="2109" y="107"/>
                      </a:lnTo>
                      <a:lnTo>
                        <a:pt x="2110" y="107"/>
                      </a:lnTo>
                      <a:lnTo>
                        <a:pt x="2111" y="121"/>
                      </a:lnTo>
                      <a:lnTo>
                        <a:pt x="2112" y="121"/>
                      </a:lnTo>
                      <a:lnTo>
                        <a:pt x="2113" y="121"/>
                      </a:lnTo>
                      <a:lnTo>
                        <a:pt x="2113" y="121"/>
                      </a:lnTo>
                      <a:lnTo>
                        <a:pt x="2114" y="121"/>
                      </a:lnTo>
                      <a:lnTo>
                        <a:pt x="2115" y="121"/>
                      </a:lnTo>
                      <a:lnTo>
                        <a:pt x="2116" y="121"/>
                      </a:lnTo>
                      <a:lnTo>
                        <a:pt x="2117" y="121"/>
                      </a:lnTo>
                      <a:lnTo>
                        <a:pt x="2117" y="121"/>
                      </a:lnTo>
                      <a:lnTo>
                        <a:pt x="2118" y="121"/>
                      </a:lnTo>
                      <a:lnTo>
                        <a:pt x="2119" y="121"/>
                      </a:lnTo>
                      <a:lnTo>
                        <a:pt x="2120" y="121"/>
                      </a:lnTo>
                      <a:lnTo>
                        <a:pt x="2120" y="121"/>
                      </a:lnTo>
                      <a:lnTo>
                        <a:pt x="2121" y="121"/>
                      </a:lnTo>
                      <a:lnTo>
                        <a:pt x="2122" y="121"/>
                      </a:lnTo>
                      <a:lnTo>
                        <a:pt x="2123" y="121"/>
                      </a:lnTo>
                      <a:lnTo>
                        <a:pt x="2124" y="121"/>
                      </a:lnTo>
                      <a:lnTo>
                        <a:pt x="2124" y="121"/>
                      </a:lnTo>
                      <a:lnTo>
                        <a:pt x="2125" y="121"/>
                      </a:lnTo>
                      <a:lnTo>
                        <a:pt x="2126" y="121"/>
                      </a:lnTo>
                      <a:lnTo>
                        <a:pt x="2127" y="121"/>
                      </a:lnTo>
                      <a:lnTo>
                        <a:pt x="2128" y="121"/>
                      </a:lnTo>
                      <a:lnTo>
                        <a:pt x="2128" y="121"/>
                      </a:lnTo>
                      <a:lnTo>
                        <a:pt x="2129" y="121"/>
                      </a:lnTo>
                      <a:lnTo>
                        <a:pt x="2130" y="121"/>
                      </a:lnTo>
                      <a:lnTo>
                        <a:pt x="2131" y="121"/>
                      </a:lnTo>
                      <a:lnTo>
                        <a:pt x="2132" y="121"/>
                      </a:lnTo>
                      <a:lnTo>
                        <a:pt x="2132" y="121"/>
                      </a:lnTo>
                      <a:lnTo>
                        <a:pt x="2133" y="121"/>
                      </a:lnTo>
                      <a:lnTo>
                        <a:pt x="2134" y="121"/>
                      </a:lnTo>
                      <a:lnTo>
                        <a:pt x="2135" y="121"/>
                      </a:lnTo>
                      <a:lnTo>
                        <a:pt x="2136" y="121"/>
                      </a:lnTo>
                      <a:lnTo>
                        <a:pt x="2136" y="121"/>
                      </a:lnTo>
                      <a:lnTo>
                        <a:pt x="2137" y="121"/>
                      </a:lnTo>
                      <a:lnTo>
                        <a:pt x="2138" y="121"/>
                      </a:lnTo>
                      <a:lnTo>
                        <a:pt x="2139" y="121"/>
                      </a:lnTo>
                      <a:lnTo>
                        <a:pt x="2140" y="121"/>
                      </a:lnTo>
                      <a:lnTo>
                        <a:pt x="2141" y="121"/>
                      </a:lnTo>
                      <a:lnTo>
                        <a:pt x="2141" y="121"/>
                      </a:lnTo>
                      <a:lnTo>
                        <a:pt x="2142" y="121"/>
                      </a:lnTo>
                      <a:lnTo>
                        <a:pt x="2143" y="220"/>
                      </a:lnTo>
                      <a:lnTo>
                        <a:pt x="2144" y="220"/>
                      </a:lnTo>
                      <a:lnTo>
                        <a:pt x="2145" y="220"/>
                      </a:lnTo>
                      <a:lnTo>
                        <a:pt x="2146" y="220"/>
                      </a:lnTo>
                      <a:lnTo>
                        <a:pt x="2146" y="220"/>
                      </a:lnTo>
                      <a:lnTo>
                        <a:pt x="2147" y="220"/>
                      </a:lnTo>
                      <a:lnTo>
                        <a:pt x="2148" y="220"/>
                      </a:lnTo>
                      <a:lnTo>
                        <a:pt x="2149" y="220"/>
                      </a:lnTo>
                      <a:lnTo>
                        <a:pt x="2150" y="220"/>
                      </a:lnTo>
                      <a:lnTo>
                        <a:pt x="2151" y="220"/>
                      </a:lnTo>
                      <a:lnTo>
                        <a:pt x="2151" y="220"/>
                      </a:lnTo>
                      <a:lnTo>
                        <a:pt x="2152" y="220"/>
                      </a:lnTo>
                      <a:lnTo>
                        <a:pt x="2153" y="220"/>
                      </a:lnTo>
                      <a:lnTo>
                        <a:pt x="2154" y="220"/>
                      </a:lnTo>
                      <a:lnTo>
                        <a:pt x="2155" y="220"/>
                      </a:lnTo>
                      <a:lnTo>
                        <a:pt x="2156" y="220"/>
                      </a:lnTo>
                      <a:lnTo>
                        <a:pt x="2156" y="220"/>
                      </a:lnTo>
                      <a:lnTo>
                        <a:pt x="2157" y="220"/>
                      </a:lnTo>
                      <a:lnTo>
                        <a:pt x="2158" y="220"/>
                      </a:lnTo>
                      <a:lnTo>
                        <a:pt x="2159" y="220"/>
                      </a:lnTo>
                      <a:lnTo>
                        <a:pt x="2160" y="220"/>
                      </a:lnTo>
                      <a:lnTo>
                        <a:pt x="2160" y="220"/>
                      </a:lnTo>
                      <a:lnTo>
                        <a:pt x="2161" y="220"/>
                      </a:lnTo>
                      <a:lnTo>
                        <a:pt x="2162" y="220"/>
                      </a:lnTo>
                      <a:lnTo>
                        <a:pt x="2163" y="220"/>
                      </a:lnTo>
                      <a:lnTo>
                        <a:pt x="2164" y="220"/>
                      </a:lnTo>
                      <a:lnTo>
                        <a:pt x="2164" y="220"/>
                      </a:lnTo>
                      <a:lnTo>
                        <a:pt x="2165" y="220"/>
                      </a:lnTo>
                      <a:lnTo>
                        <a:pt x="2166" y="220"/>
                      </a:lnTo>
                      <a:lnTo>
                        <a:pt x="2167" y="220"/>
                      </a:lnTo>
                      <a:lnTo>
                        <a:pt x="2168" y="220"/>
                      </a:lnTo>
                      <a:lnTo>
                        <a:pt x="2168" y="220"/>
                      </a:lnTo>
                      <a:lnTo>
                        <a:pt x="2169" y="220"/>
                      </a:lnTo>
                      <a:lnTo>
                        <a:pt x="2170" y="220"/>
                      </a:lnTo>
                      <a:lnTo>
                        <a:pt x="2171" y="220"/>
                      </a:lnTo>
                      <a:lnTo>
                        <a:pt x="2172" y="220"/>
                      </a:lnTo>
                      <a:lnTo>
                        <a:pt x="2172" y="220"/>
                      </a:lnTo>
                      <a:lnTo>
                        <a:pt x="2173" y="220"/>
                      </a:lnTo>
                      <a:lnTo>
                        <a:pt x="2174" y="220"/>
                      </a:lnTo>
                      <a:lnTo>
                        <a:pt x="2175" y="220"/>
                      </a:lnTo>
                      <a:lnTo>
                        <a:pt x="2176" y="263"/>
                      </a:lnTo>
                      <a:lnTo>
                        <a:pt x="2176" y="263"/>
                      </a:lnTo>
                      <a:lnTo>
                        <a:pt x="2177" y="263"/>
                      </a:lnTo>
                      <a:lnTo>
                        <a:pt x="2178" y="263"/>
                      </a:lnTo>
                      <a:lnTo>
                        <a:pt x="2179" y="263"/>
                      </a:lnTo>
                      <a:lnTo>
                        <a:pt x="2179" y="263"/>
                      </a:lnTo>
                      <a:lnTo>
                        <a:pt x="2180" y="263"/>
                      </a:lnTo>
                      <a:lnTo>
                        <a:pt x="2181" y="263"/>
                      </a:lnTo>
                      <a:lnTo>
                        <a:pt x="2182" y="263"/>
                      </a:lnTo>
                      <a:lnTo>
                        <a:pt x="2183" y="263"/>
                      </a:lnTo>
                      <a:lnTo>
                        <a:pt x="2184" y="263"/>
                      </a:lnTo>
                      <a:lnTo>
                        <a:pt x="2184" y="263"/>
                      </a:lnTo>
                      <a:lnTo>
                        <a:pt x="2185" y="263"/>
                      </a:lnTo>
                      <a:lnTo>
                        <a:pt x="2186" y="263"/>
                      </a:lnTo>
                      <a:lnTo>
                        <a:pt x="2187" y="263"/>
                      </a:lnTo>
                      <a:lnTo>
                        <a:pt x="2188" y="263"/>
                      </a:lnTo>
                      <a:lnTo>
                        <a:pt x="2189" y="263"/>
                      </a:lnTo>
                      <a:lnTo>
                        <a:pt x="2189" y="263"/>
                      </a:lnTo>
                      <a:lnTo>
                        <a:pt x="2190" y="263"/>
                      </a:lnTo>
                      <a:lnTo>
                        <a:pt x="2191" y="263"/>
                      </a:lnTo>
                      <a:lnTo>
                        <a:pt x="2192" y="263"/>
                      </a:lnTo>
                      <a:lnTo>
                        <a:pt x="2193" y="263"/>
                      </a:lnTo>
                      <a:lnTo>
                        <a:pt x="2194" y="263"/>
                      </a:lnTo>
                      <a:lnTo>
                        <a:pt x="2194" y="263"/>
                      </a:lnTo>
                      <a:lnTo>
                        <a:pt x="2195" y="263"/>
                      </a:lnTo>
                      <a:lnTo>
                        <a:pt x="2196" y="263"/>
                      </a:lnTo>
                      <a:lnTo>
                        <a:pt x="2197" y="263"/>
                      </a:lnTo>
                      <a:lnTo>
                        <a:pt x="2198" y="263"/>
                      </a:lnTo>
                      <a:lnTo>
                        <a:pt x="2198" y="263"/>
                      </a:lnTo>
                      <a:lnTo>
                        <a:pt x="2199" y="263"/>
                      </a:lnTo>
                      <a:lnTo>
                        <a:pt x="2200" y="263"/>
                      </a:lnTo>
                      <a:lnTo>
                        <a:pt x="2201" y="263"/>
                      </a:lnTo>
                      <a:lnTo>
                        <a:pt x="2202" y="263"/>
                      </a:lnTo>
                      <a:lnTo>
                        <a:pt x="2203" y="263"/>
                      </a:lnTo>
                      <a:lnTo>
                        <a:pt x="2203" y="263"/>
                      </a:lnTo>
                      <a:lnTo>
                        <a:pt x="2204" y="263"/>
                      </a:lnTo>
                      <a:lnTo>
                        <a:pt x="2205" y="263"/>
                      </a:lnTo>
                      <a:lnTo>
                        <a:pt x="2206" y="263"/>
                      </a:lnTo>
                      <a:lnTo>
                        <a:pt x="2207" y="263"/>
                      </a:lnTo>
                      <a:lnTo>
                        <a:pt x="2207" y="263"/>
                      </a:lnTo>
                      <a:lnTo>
                        <a:pt x="2208" y="456"/>
                      </a:lnTo>
                      <a:lnTo>
                        <a:pt x="2209" y="456"/>
                      </a:lnTo>
                      <a:lnTo>
                        <a:pt x="2210" y="456"/>
                      </a:lnTo>
                      <a:lnTo>
                        <a:pt x="2211" y="456"/>
                      </a:lnTo>
                      <a:lnTo>
                        <a:pt x="2211" y="456"/>
                      </a:lnTo>
                      <a:lnTo>
                        <a:pt x="2212" y="456"/>
                      </a:lnTo>
                      <a:lnTo>
                        <a:pt x="2213" y="456"/>
                      </a:lnTo>
                      <a:lnTo>
                        <a:pt x="2214" y="456"/>
                      </a:lnTo>
                      <a:lnTo>
                        <a:pt x="2215" y="456"/>
                      </a:lnTo>
                      <a:lnTo>
                        <a:pt x="2215" y="456"/>
                      </a:lnTo>
                      <a:lnTo>
                        <a:pt x="2216" y="456"/>
                      </a:lnTo>
                      <a:lnTo>
                        <a:pt x="2217" y="456"/>
                      </a:lnTo>
                      <a:lnTo>
                        <a:pt x="2218" y="456"/>
                      </a:lnTo>
                      <a:lnTo>
                        <a:pt x="2219" y="456"/>
                      </a:lnTo>
                      <a:lnTo>
                        <a:pt x="2219" y="456"/>
                      </a:lnTo>
                      <a:lnTo>
                        <a:pt x="2220" y="456"/>
                      </a:lnTo>
                      <a:lnTo>
                        <a:pt x="2221" y="456"/>
                      </a:lnTo>
                      <a:lnTo>
                        <a:pt x="2222" y="456"/>
                      </a:lnTo>
                      <a:lnTo>
                        <a:pt x="2223" y="456"/>
                      </a:lnTo>
                      <a:lnTo>
                        <a:pt x="2223" y="456"/>
                      </a:lnTo>
                      <a:lnTo>
                        <a:pt x="2224" y="456"/>
                      </a:lnTo>
                      <a:lnTo>
                        <a:pt x="2225" y="456"/>
                      </a:lnTo>
                      <a:lnTo>
                        <a:pt x="2226" y="456"/>
                      </a:lnTo>
                      <a:lnTo>
                        <a:pt x="2227" y="456"/>
                      </a:lnTo>
                      <a:lnTo>
                        <a:pt x="2227" y="456"/>
                      </a:lnTo>
                      <a:lnTo>
                        <a:pt x="2228" y="456"/>
                      </a:lnTo>
                      <a:lnTo>
                        <a:pt x="2229" y="456"/>
                      </a:lnTo>
                      <a:lnTo>
                        <a:pt x="2230" y="456"/>
                      </a:lnTo>
                      <a:lnTo>
                        <a:pt x="2231" y="456"/>
                      </a:lnTo>
                      <a:lnTo>
                        <a:pt x="2231" y="456"/>
                      </a:lnTo>
                      <a:lnTo>
                        <a:pt x="2232" y="456"/>
                      </a:lnTo>
                      <a:lnTo>
                        <a:pt x="2233" y="456"/>
                      </a:lnTo>
                      <a:lnTo>
                        <a:pt x="2234" y="456"/>
                      </a:lnTo>
                      <a:lnTo>
                        <a:pt x="2235" y="456"/>
                      </a:lnTo>
                      <a:lnTo>
                        <a:pt x="2236" y="456"/>
                      </a:lnTo>
                      <a:lnTo>
                        <a:pt x="2236" y="456"/>
                      </a:lnTo>
                      <a:lnTo>
                        <a:pt x="2237" y="456"/>
                      </a:lnTo>
                      <a:lnTo>
                        <a:pt x="2238" y="456"/>
                      </a:lnTo>
                      <a:lnTo>
                        <a:pt x="2239" y="456"/>
                      </a:lnTo>
                      <a:lnTo>
                        <a:pt x="2240" y="456"/>
                      </a:lnTo>
                      <a:lnTo>
                        <a:pt x="2241" y="544"/>
                      </a:lnTo>
                      <a:lnTo>
                        <a:pt x="2241" y="544"/>
                      </a:lnTo>
                      <a:lnTo>
                        <a:pt x="2242" y="544"/>
                      </a:lnTo>
                      <a:lnTo>
                        <a:pt x="2243" y="544"/>
                      </a:lnTo>
                      <a:lnTo>
                        <a:pt x="2244" y="544"/>
                      </a:lnTo>
                      <a:lnTo>
                        <a:pt x="2245" y="544"/>
                      </a:lnTo>
                      <a:lnTo>
                        <a:pt x="2246" y="544"/>
                      </a:lnTo>
                      <a:lnTo>
                        <a:pt x="2246" y="544"/>
                      </a:lnTo>
                      <a:lnTo>
                        <a:pt x="2247" y="544"/>
                      </a:lnTo>
                      <a:lnTo>
                        <a:pt x="2248" y="544"/>
                      </a:lnTo>
                      <a:lnTo>
                        <a:pt x="2249" y="544"/>
                      </a:lnTo>
                      <a:lnTo>
                        <a:pt x="2250" y="544"/>
                      </a:lnTo>
                      <a:lnTo>
                        <a:pt x="2250" y="544"/>
                      </a:lnTo>
                      <a:lnTo>
                        <a:pt x="2251" y="544"/>
                      </a:lnTo>
                      <a:lnTo>
                        <a:pt x="2252" y="544"/>
                      </a:lnTo>
                      <a:lnTo>
                        <a:pt x="2253" y="544"/>
                      </a:lnTo>
                      <a:lnTo>
                        <a:pt x="2254" y="544"/>
                      </a:lnTo>
                      <a:lnTo>
                        <a:pt x="2254" y="544"/>
                      </a:lnTo>
                      <a:lnTo>
                        <a:pt x="2255" y="544"/>
                      </a:lnTo>
                      <a:lnTo>
                        <a:pt x="2256" y="544"/>
                      </a:lnTo>
                      <a:lnTo>
                        <a:pt x="2257" y="544"/>
                      </a:lnTo>
                      <a:lnTo>
                        <a:pt x="2258" y="544"/>
                      </a:lnTo>
                      <a:lnTo>
                        <a:pt x="2258" y="544"/>
                      </a:lnTo>
                      <a:lnTo>
                        <a:pt x="2259" y="544"/>
                      </a:lnTo>
                      <a:lnTo>
                        <a:pt x="2260" y="544"/>
                      </a:lnTo>
                      <a:lnTo>
                        <a:pt x="2261" y="544"/>
                      </a:lnTo>
                      <a:lnTo>
                        <a:pt x="2262" y="544"/>
                      </a:lnTo>
                      <a:lnTo>
                        <a:pt x="2262" y="544"/>
                      </a:lnTo>
                      <a:lnTo>
                        <a:pt x="2263" y="544"/>
                      </a:lnTo>
                      <a:lnTo>
                        <a:pt x="2264" y="544"/>
                      </a:lnTo>
                      <a:lnTo>
                        <a:pt x="2265" y="544"/>
                      </a:lnTo>
                      <a:lnTo>
                        <a:pt x="2266" y="544"/>
                      </a:lnTo>
                      <a:lnTo>
                        <a:pt x="2266" y="544"/>
                      </a:lnTo>
                      <a:lnTo>
                        <a:pt x="2267" y="544"/>
                      </a:lnTo>
                      <a:lnTo>
                        <a:pt x="2268" y="544"/>
                      </a:lnTo>
                      <a:lnTo>
                        <a:pt x="2269" y="544"/>
                      </a:lnTo>
                      <a:lnTo>
                        <a:pt x="2270" y="544"/>
                      </a:lnTo>
                      <a:lnTo>
                        <a:pt x="2270" y="544"/>
                      </a:lnTo>
                      <a:lnTo>
                        <a:pt x="2271" y="544"/>
                      </a:lnTo>
                      <a:lnTo>
                        <a:pt x="2272" y="544"/>
                      </a:lnTo>
                      <a:lnTo>
                        <a:pt x="2273" y="571"/>
                      </a:lnTo>
                      <a:lnTo>
                        <a:pt x="2274" y="571"/>
                      </a:lnTo>
                      <a:lnTo>
                        <a:pt x="2274" y="571"/>
                      </a:lnTo>
                      <a:lnTo>
                        <a:pt x="2275" y="571"/>
                      </a:lnTo>
                      <a:lnTo>
                        <a:pt x="2276" y="571"/>
                      </a:lnTo>
                      <a:lnTo>
                        <a:pt x="2277" y="571"/>
                      </a:lnTo>
                      <a:lnTo>
                        <a:pt x="2278" y="571"/>
                      </a:lnTo>
                      <a:lnTo>
                        <a:pt x="2279" y="571"/>
                      </a:lnTo>
                      <a:lnTo>
                        <a:pt x="2279" y="571"/>
                      </a:lnTo>
                      <a:lnTo>
                        <a:pt x="2280" y="571"/>
                      </a:lnTo>
                      <a:lnTo>
                        <a:pt x="2281" y="571"/>
                      </a:lnTo>
                      <a:lnTo>
                        <a:pt x="2282" y="571"/>
                      </a:lnTo>
                      <a:lnTo>
                        <a:pt x="2283" y="571"/>
                      </a:lnTo>
                      <a:lnTo>
                        <a:pt x="2284" y="571"/>
                      </a:lnTo>
                      <a:lnTo>
                        <a:pt x="2284" y="571"/>
                      </a:lnTo>
                      <a:lnTo>
                        <a:pt x="2285" y="571"/>
                      </a:lnTo>
                      <a:lnTo>
                        <a:pt x="2286" y="571"/>
                      </a:lnTo>
                      <a:lnTo>
                        <a:pt x="2287" y="571"/>
                      </a:lnTo>
                      <a:lnTo>
                        <a:pt x="2288" y="571"/>
                      </a:lnTo>
                      <a:lnTo>
                        <a:pt x="2289" y="571"/>
                      </a:lnTo>
                      <a:lnTo>
                        <a:pt x="2289" y="571"/>
                      </a:lnTo>
                      <a:lnTo>
                        <a:pt x="2290" y="571"/>
                      </a:lnTo>
                      <a:lnTo>
                        <a:pt x="2291" y="571"/>
                      </a:lnTo>
                      <a:lnTo>
                        <a:pt x="2292" y="571"/>
                      </a:lnTo>
                      <a:lnTo>
                        <a:pt x="2293" y="571"/>
                      </a:lnTo>
                      <a:lnTo>
                        <a:pt x="2293" y="571"/>
                      </a:lnTo>
                      <a:lnTo>
                        <a:pt x="2294" y="571"/>
                      </a:lnTo>
                      <a:lnTo>
                        <a:pt x="2295" y="571"/>
                      </a:lnTo>
                      <a:lnTo>
                        <a:pt x="2296" y="571"/>
                      </a:lnTo>
                      <a:lnTo>
                        <a:pt x="2297" y="571"/>
                      </a:lnTo>
                      <a:lnTo>
                        <a:pt x="2298" y="571"/>
                      </a:lnTo>
                      <a:lnTo>
                        <a:pt x="2298" y="571"/>
                      </a:lnTo>
                      <a:lnTo>
                        <a:pt x="2299" y="571"/>
                      </a:lnTo>
                      <a:lnTo>
                        <a:pt x="2300" y="571"/>
                      </a:lnTo>
                      <a:lnTo>
                        <a:pt x="2301" y="571"/>
                      </a:lnTo>
                      <a:lnTo>
                        <a:pt x="2302" y="571"/>
                      </a:lnTo>
                      <a:lnTo>
                        <a:pt x="2302" y="571"/>
                      </a:lnTo>
                      <a:lnTo>
                        <a:pt x="2303" y="571"/>
                      </a:lnTo>
                      <a:lnTo>
                        <a:pt x="2304" y="571"/>
                      </a:lnTo>
                      <a:lnTo>
                        <a:pt x="2305" y="571"/>
                      </a:lnTo>
                      <a:lnTo>
                        <a:pt x="2305" y="585"/>
                      </a:lnTo>
                      <a:lnTo>
                        <a:pt x="2306" y="585"/>
                      </a:lnTo>
                      <a:lnTo>
                        <a:pt x="2307" y="585"/>
                      </a:lnTo>
                      <a:lnTo>
                        <a:pt x="2308" y="585"/>
                      </a:lnTo>
                      <a:lnTo>
                        <a:pt x="2309" y="585"/>
                      </a:lnTo>
                      <a:lnTo>
                        <a:pt x="2309" y="585"/>
                      </a:lnTo>
                      <a:lnTo>
                        <a:pt x="2310" y="585"/>
                      </a:lnTo>
                      <a:lnTo>
                        <a:pt x="2311" y="585"/>
                      </a:lnTo>
                      <a:lnTo>
                        <a:pt x="2312" y="585"/>
                      </a:lnTo>
                      <a:lnTo>
                        <a:pt x="2313" y="585"/>
                      </a:lnTo>
                      <a:lnTo>
                        <a:pt x="2313" y="585"/>
                      </a:lnTo>
                      <a:lnTo>
                        <a:pt x="2314" y="585"/>
                      </a:lnTo>
                      <a:lnTo>
                        <a:pt x="2315" y="585"/>
                      </a:lnTo>
                      <a:lnTo>
                        <a:pt x="2316" y="585"/>
                      </a:lnTo>
                      <a:lnTo>
                        <a:pt x="2317" y="585"/>
                      </a:lnTo>
                      <a:lnTo>
                        <a:pt x="2317" y="585"/>
                      </a:lnTo>
                      <a:lnTo>
                        <a:pt x="2318" y="585"/>
                      </a:lnTo>
                      <a:lnTo>
                        <a:pt x="2319" y="585"/>
                      </a:lnTo>
                      <a:lnTo>
                        <a:pt x="2320" y="585"/>
                      </a:lnTo>
                      <a:lnTo>
                        <a:pt x="2321" y="585"/>
                      </a:lnTo>
                      <a:lnTo>
                        <a:pt x="2322" y="585"/>
                      </a:lnTo>
                      <a:lnTo>
                        <a:pt x="2322" y="585"/>
                      </a:lnTo>
                      <a:lnTo>
                        <a:pt x="2323" y="585"/>
                      </a:lnTo>
                      <a:lnTo>
                        <a:pt x="2324" y="585"/>
                      </a:lnTo>
                      <a:lnTo>
                        <a:pt x="2325" y="585"/>
                      </a:lnTo>
                      <a:lnTo>
                        <a:pt x="2326" y="585"/>
                      </a:lnTo>
                      <a:lnTo>
                        <a:pt x="2326" y="585"/>
                      </a:lnTo>
                      <a:lnTo>
                        <a:pt x="2327" y="585"/>
                      </a:lnTo>
                      <a:lnTo>
                        <a:pt x="2328" y="585"/>
                      </a:lnTo>
                      <a:lnTo>
                        <a:pt x="2329" y="585"/>
                      </a:lnTo>
                      <a:lnTo>
                        <a:pt x="2330" y="585"/>
                      </a:lnTo>
                      <a:lnTo>
                        <a:pt x="2331" y="585"/>
                      </a:lnTo>
                      <a:lnTo>
                        <a:pt x="2331" y="585"/>
                      </a:lnTo>
                      <a:lnTo>
                        <a:pt x="2332" y="585"/>
                      </a:lnTo>
                      <a:lnTo>
                        <a:pt x="2333" y="585"/>
                      </a:lnTo>
                      <a:lnTo>
                        <a:pt x="2334" y="585"/>
                      </a:lnTo>
                      <a:lnTo>
                        <a:pt x="2335" y="585"/>
                      </a:lnTo>
                      <a:lnTo>
                        <a:pt x="2336" y="585"/>
                      </a:lnTo>
                      <a:lnTo>
                        <a:pt x="2336" y="585"/>
                      </a:lnTo>
                      <a:lnTo>
                        <a:pt x="2337" y="585"/>
                      </a:lnTo>
                      <a:lnTo>
                        <a:pt x="2338" y="589"/>
                      </a:lnTo>
                      <a:lnTo>
                        <a:pt x="2339" y="589"/>
                      </a:lnTo>
                      <a:lnTo>
                        <a:pt x="2340" y="589"/>
                      </a:lnTo>
                      <a:lnTo>
                        <a:pt x="2341" y="589"/>
                      </a:lnTo>
                      <a:lnTo>
                        <a:pt x="2341" y="589"/>
                      </a:lnTo>
                      <a:lnTo>
                        <a:pt x="2342" y="589"/>
                      </a:lnTo>
                      <a:lnTo>
                        <a:pt x="2343" y="589"/>
                      </a:lnTo>
                      <a:lnTo>
                        <a:pt x="2344" y="589"/>
                      </a:lnTo>
                      <a:lnTo>
                        <a:pt x="2345" y="589"/>
                      </a:lnTo>
                      <a:lnTo>
                        <a:pt x="2345" y="589"/>
                      </a:lnTo>
                      <a:lnTo>
                        <a:pt x="2346" y="589"/>
                      </a:lnTo>
                      <a:lnTo>
                        <a:pt x="2347" y="589"/>
                      </a:lnTo>
                      <a:lnTo>
                        <a:pt x="2348" y="589"/>
                      </a:lnTo>
                      <a:lnTo>
                        <a:pt x="2349" y="589"/>
                      </a:lnTo>
                      <a:lnTo>
                        <a:pt x="2349" y="589"/>
                      </a:lnTo>
                      <a:lnTo>
                        <a:pt x="2350" y="589"/>
                      </a:lnTo>
                      <a:lnTo>
                        <a:pt x="2351" y="589"/>
                      </a:lnTo>
                      <a:lnTo>
                        <a:pt x="2352" y="589"/>
                      </a:lnTo>
                      <a:lnTo>
                        <a:pt x="2353" y="589"/>
                      </a:lnTo>
                      <a:lnTo>
                        <a:pt x="2353" y="589"/>
                      </a:lnTo>
                      <a:lnTo>
                        <a:pt x="2354" y="589"/>
                      </a:lnTo>
                      <a:lnTo>
                        <a:pt x="2355" y="589"/>
                      </a:lnTo>
                      <a:lnTo>
                        <a:pt x="2356" y="589"/>
                      </a:lnTo>
                      <a:lnTo>
                        <a:pt x="2357" y="589"/>
                      </a:lnTo>
                      <a:lnTo>
                        <a:pt x="2357" y="589"/>
                      </a:lnTo>
                      <a:lnTo>
                        <a:pt x="2358" y="589"/>
                      </a:lnTo>
                      <a:lnTo>
                        <a:pt x="2359" y="589"/>
                      </a:lnTo>
                      <a:lnTo>
                        <a:pt x="2360" y="589"/>
                      </a:lnTo>
                      <a:lnTo>
                        <a:pt x="2361" y="589"/>
                      </a:lnTo>
                      <a:lnTo>
                        <a:pt x="2361" y="589"/>
                      </a:lnTo>
                      <a:lnTo>
                        <a:pt x="2362" y="589"/>
                      </a:lnTo>
                      <a:lnTo>
                        <a:pt x="2363" y="589"/>
                      </a:lnTo>
                      <a:lnTo>
                        <a:pt x="2364" y="589"/>
                      </a:lnTo>
                      <a:lnTo>
                        <a:pt x="2364" y="589"/>
                      </a:lnTo>
                      <a:lnTo>
                        <a:pt x="2365" y="589"/>
                      </a:lnTo>
                      <a:lnTo>
                        <a:pt x="2366" y="589"/>
                      </a:lnTo>
                      <a:lnTo>
                        <a:pt x="2367" y="589"/>
                      </a:lnTo>
                      <a:lnTo>
                        <a:pt x="2368" y="589"/>
                      </a:lnTo>
                      <a:lnTo>
                        <a:pt x="2369" y="589"/>
                      </a:lnTo>
                      <a:lnTo>
                        <a:pt x="2369" y="589"/>
                      </a:lnTo>
                      <a:lnTo>
                        <a:pt x="2370" y="596"/>
                      </a:lnTo>
                      <a:lnTo>
                        <a:pt x="2371" y="596"/>
                      </a:lnTo>
                      <a:lnTo>
                        <a:pt x="2372" y="596"/>
                      </a:lnTo>
                      <a:lnTo>
                        <a:pt x="2373" y="596"/>
                      </a:lnTo>
                      <a:lnTo>
                        <a:pt x="2374" y="596"/>
                      </a:lnTo>
                      <a:lnTo>
                        <a:pt x="2374" y="596"/>
                      </a:lnTo>
                      <a:lnTo>
                        <a:pt x="2375" y="596"/>
                      </a:lnTo>
                      <a:lnTo>
                        <a:pt x="2376" y="596"/>
                      </a:lnTo>
                      <a:lnTo>
                        <a:pt x="2377" y="596"/>
                      </a:lnTo>
                      <a:lnTo>
                        <a:pt x="2378" y="596"/>
                      </a:lnTo>
                      <a:lnTo>
                        <a:pt x="2379" y="596"/>
                      </a:lnTo>
                      <a:lnTo>
                        <a:pt x="2379" y="596"/>
                      </a:lnTo>
                      <a:lnTo>
                        <a:pt x="2380" y="596"/>
                      </a:lnTo>
                      <a:lnTo>
                        <a:pt x="2381" y="596"/>
                      </a:lnTo>
                      <a:lnTo>
                        <a:pt x="2382" y="596"/>
                      </a:lnTo>
                      <a:lnTo>
                        <a:pt x="2383" y="596"/>
                      </a:lnTo>
                      <a:lnTo>
                        <a:pt x="2384" y="596"/>
                      </a:lnTo>
                      <a:lnTo>
                        <a:pt x="2384" y="596"/>
                      </a:lnTo>
                      <a:lnTo>
                        <a:pt x="2385" y="596"/>
                      </a:lnTo>
                      <a:lnTo>
                        <a:pt x="2386" y="596"/>
                      </a:lnTo>
                      <a:lnTo>
                        <a:pt x="2387" y="596"/>
                      </a:lnTo>
                      <a:lnTo>
                        <a:pt x="2388" y="596"/>
                      </a:lnTo>
                      <a:lnTo>
                        <a:pt x="2388" y="596"/>
                      </a:lnTo>
                      <a:lnTo>
                        <a:pt x="2389" y="596"/>
                      </a:lnTo>
                      <a:lnTo>
                        <a:pt x="2390" y="596"/>
                      </a:lnTo>
                      <a:lnTo>
                        <a:pt x="2391" y="596"/>
                      </a:lnTo>
                      <a:lnTo>
                        <a:pt x="2392" y="596"/>
                      </a:lnTo>
                      <a:lnTo>
                        <a:pt x="2392" y="596"/>
                      </a:lnTo>
                      <a:lnTo>
                        <a:pt x="2393" y="596"/>
                      </a:lnTo>
                      <a:lnTo>
                        <a:pt x="2394" y="596"/>
                      </a:lnTo>
                      <a:lnTo>
                        <a:pt x="2395" y="596"/>
                      </a:lnTo>
                      <a:lnTo>
                        <a:pt x="2396" y="596"/>
                      </a:lnTo>
                      <a:lnTo>
                        <a:pt x="2396" y="596"/>
                      </a:lnTo>
                      <a:lnTo>
                        <a:pt x="2397" y="596"/>
                      </a:lnTo>
                      <a:lnTo>
                        <a:pt x="2398" y="596"/>
                      </a:lnTo>
                      <a:lnTo>
                        <a:pt x="2399" y="596"/>
                      </a:lnTo>
                      <a:lnTo>
                        <a:pt x="2400" y="596"/>
                      </a:lnTo>
                      <a:lnTo>
                        <a:pt x="2400" y="596"/>
                      </a:lnTo>
                      <a:lnTo>
                        <a:pt x="2401" y="596"/>
                      </a:lnTo>
                      <a:lnTo>
                        <a:pt x="2402" y="596"/>
                      </a:lnTo>
                      <a:lnTo>
                        <a:pt x="2403" y="597"/>
                      </a:lnTo>
                      <a:lnTo>
                        <a:pt x="2404" y="597"/>
                      </a:lnTo>
                      <a:lnTo>
                        <a:pt x="2404" y="597"/>
                      </a:lnTo>
                      <a:lnTo>
                        <a:pt x="2405" y="597"/>
                      </a:lnTo>
                      <a:lnTo>
                        <a:pt x="2406" y="597"/>
                      </a:lnTo>
                      <a:lnTo>
                        <a:pt x="2407" y="597"/>
                      </a:lnTo>
                      <a:lnTo>
                        <a:pt x="2408" y="597"/>
                      </a:lnTo>
                      <a:lnTo>
                        <a:pt x="2408" y="597"/>
                      </a:lnTo>
                      <a:lnTo>
                        <a:pt x="2409" y="597"/>
                      </a:lnTo>
                      <a:lnTo>
                        <a:pt x="2410" y="597"/>
                      </a:lnTo>
                      <a:lnTo>
                        <a:pt x="2411" y="597"/>
                      </a:lnTo>
                      <a:lnTo>
                        <a:pt x="2412" y="597"/>
                      </a:lnTo>
                      <a:lnTo>
                        <a:pt x="2412" y="597"/>
                      </a:lnTo>
                      <a:lnTo>
                        <a:pt x="2413" y="597"/>
                      </a:lnTo>
                      <a:lnTo>
                        <a:pt x="2414" y="597"/>
                      </a:lnTo>
                      <a:lnTo>
                        <a:pt x="2415" y="597"/>
                      </a:lnTo>
                      <a:lnTo>
                        <a:pt x="2416" y="597"/>
                      </a:lnTo>
                      <a:lnTo>
                        <a:pt x="2417" y="597"/>
                      </a:lnTo>
                      <a:lnTo>
                        <a:pt x="2417" y="597"/>
                      </a:lnTo>
                      <a:lnTo>
                        <a:pt x="2418" y="597"/>
                      </a:lnTo>
                      <a:lnTo>
                        <a:pt x="2419" y="597"/>
                      </a:lnTo>
                      <a:lnTo>
                        <a:pt x="2420" y="597"/>
                      </a:lnTo>
                      <a:lnTo>
                        <a:pt x="2421" y="597"/>
                      </a:lnTo>
                      <a:lnTo>
                        <a:pt x="2421" y="597"/>
                      </a:lnTo>
                      <a:lnTo>
                        <a:pt x="2422" y="597"/>
                      </a:lnTo>
                      <a:lnTo>
                        <a:pt x="2423" y="597"/>
                      </a:lnTo>
                      <a:lnTo>
                        <a:pt x="2424" y="597"/>
                      </a:lnTo>
                      <a:lnTo>
                        <a:pt x="2425" y="597"/>
                      </a:lnTo>
                      <a:lnTo>
                        <a:pt x="2426" y="597"/>
                      </a:lnTo>
                      <a:lnTo>
                        <a:pt x="2426" y="597"/>
                      </a:lnTo>
                      <a:lnTo>
                        <a:pt x="2427" y="597"/>
                      </a:lnTo>
                      <a:lnTo>
                        <a:pt x="2428" y="597"/>
                      </a:lnTo>
                      <a:lnTo>
                        <a:pt x="2429" y="597"/>
                      </a:lnTo>
                      <a:lnTo>
                        <a:pt x="2430" y="597"/>
                      </a:lnTo>
                      <a:lnTo>
                        <a:pt x="2431" y="597"/>
                      </a:lnTo>
                      <a:lnTo>
                        <a:pt x="2431" y="597"/>
                      </a:lnTo>
                      <a:lnTo>
                        <a:pt x="2432" y="597"/>
                      </a:lnTo>
                      <a:lnTo>
                        <a:pt x="2433" y="597"/>
                      </a:lnTo>
                      <a:lnTo>
                        <a:pt x="2434" y="597"/>
                      </a:lnTo>
                      <a:lnTo>
                        <a:pt x="2435" y="597"/>
                      </a:lnTo>
                      <a:lnTo>
                        <a:pt x="2435" y="600"/>
                      </a:lnTo>
                      <a:lnTo>
                        <a:pt x="2436" y="600"/>
                      </a:lnTo>
                      <a:lnTo>
                        <a:pt x="2437" y="600"/>
                      </a:lnTo>
                      <a:lnTo>
                        <a:pt x="2438" y="600"/>
                      </a:lnTo>
                      <a:lnTo>
                        <a:pt x="2439" y="600"/>
                      </a:lnTo>
                      <a:lnTo>
                        <a:pt x="2439" y="600"/>
                      </a:lnTo>
                      <a:lnTo>
                        <a:pt x="2440" y="600"/>
                      </a:lnTo>
                      <a:lnTo>
                        <a:pt x="2441" y="600"/>
                      </a:lnTo>
                      <a:lnTo>
                        <a:pt x="2442" y="600"/>
                      </a:lnTo>
                      <a:lnTo>
                        <a:pt x="2443" y="600"/>
                      </a:lnTo>
                      <a:lnTo>
                        <a:pt x="2443" y="600"/>
                      </a:lnTo>
                      <a:lnTo>
                        <a:pt x="2444" y="600"/>
                      </a:lnTo>
                      <a:lnTo>
                        <a:pt x="2445" y="600"/>
                      </a:lnTo>
                      <a:lnTo>
                        <a:pt x="2446" y="600"/>
                      </a:lnTo>
                      <a:lnTo>
                        <a:pt x="2447" y="600"/>
                      </a:lnTo>
                      <a:lnTo>
                        <a:pt x="2447" y="600"/>
                      </a:lnTo>
                      <a:lnTo>
                        <a:pt x="2448" y="600"/>
                      </a:lnTo>
                      <a:lnTo>
                        <a:pt x="2449" y="600"/>
                      </a:lnTo>
                      <a:lnTo>
                        <a:pt x="2450" y="600"/>
                      </a:lnTo>
                      <a:lnTo>
                        <a:pt x="2451" y="600"/>
                      </a:lnTo>
                      <a:lnTo>
                        <a:pt x="2451" y="600"/>
                      </a:lnTo>
                      <a:lnTo>
                        <a:pt x="2452" y="600"/>
                      </a:lnTo>
                      <a:lnTo>
                        <a:pt x="2453" y="600"/>
                      </a:lnTo>
                      <a:lnTo>
                        <a:pt x="2454" y="600"/>
                      </a:lnTo>
                      <a:lnTo>
                        <a:pt x="2455" y="600"/>
                      </a:lnTo>
                      <a:lnTo>
                        <a:pt x="2455" y="600"/>
                      </a:lnTo>
                      <a:lnTo>
                        <a:pt x="2456" y="600"/>
                      </a:lnTo>
                      <a:lnTo>
                        <a:pt x="2457" y="600"/>
                      </a:lnTo>
                      <a:lnTo>
                        <a:pt x="2458" y="600"/>
                      </a:lnTo>
                      <a:lnTo>
                        <a:pt x="2459" y="600"/>
                      </a:lnTo>
                      <a:lnTo>
                        <a:pt x="2459" y="600"/>
                      </a:lnTo>
                      <a:lnTo>
                        <a:pt x="2460" y="600"/>
                      </a:lnTo>
                      <a:lnTo>
                        <a:pt x="2461" y="600"/>
                      </a:lnTo>
                      <a:lnTo>
                        <a:pt x="2462" y="600"/>
                      </a:lnTo>
                      <a:lnTo>
                        <a:pt x="2463" y="600"/>
                      </a:lnTo>
                      <a:lnTo>
                        <a:pt x="2464" y="600"/>
                      </a:lnTo>
                      <a:lnTo>
                        <a:pt x="2464" y="600"/>
                      </a:lnTo>
                      <a:lnTo>
                        <a:pt x="2465" y="600"/>
                      </a:lnTo>
                      <a:lnTo>
                        <a:pt x="2466" y="600"/>
                      </a:lnTo>
                      <a:lnTo>
                        <a:pt x="2467" y="600"/>
                      </a:lnTo>
                      <a:lnTo>
                        <a:pt x="2468" y="600"/>
                      </a:lnTo>
                      <a:lnTo>
                        <a:pt x="2469" y="600"/>
                      </a:lnTo>
                      <a:lnTo>
                        <a:pt x="2469" y="600"/>
                      </a:lnTo>
                      <a:lnTo>
                        <a:pt x="2470" y="600"/>
                      </a:lnTo>
                      <a:lnTo>
                        <a:pt x="2471" y="600"/>
                      </a:lnTo>
                      <a:lnTo>
                        <a:pt x="2472" y="600"/>
                      </a:lnTo>
                      <a:lnTo>
                        <a:pt x="2473" y="600"/>
                      </a:lnTo>
                      <a:lnTo>
                        <a:pt x="2474" y="600"/>
                      </a:lnTo>
                      <a:lnTo>
                        <a:pt x="2474" y="600"/>
                      </a:lnTo>
                      <a:lnTo>
                        <a:pt x="2475" y="600"/>
                      </a:lnTo>
                      <a:lnTo>
                        <a:pt x="2476" y="600"/>
                      </a:lnTo>
                      <a:lnTo>
                        <a:pt x="2477" y="600"/>
                      </a:lnTo>
                      <a:lnTo>
                        <a:pt x="2478" y="600"/>
                      </a:lnTo>
                      <a:lnTo>
                        <a:pt x="2479" y="600"/>
                      </a:lnTo>
                      <a:lnTo>
                        <a:pt x="2479" y="600"/>
                      </a:lnTo>
                      <a:lnTo>
                        <a:pt x="2480" y="600"/>
                      </a:lnTo>
                      <a:lnTo>
                        <a:pt x="2481" y="600"/>
                      </a:lnTo>
                      <a:lnTo>
                        <a:pt x="2482" y="600"/>
                      </a:lnTo>
                      <a:lnTo>
                        <a:pt x="2483" y="600"/>
                      </a:lnTo>
                      <a:lnTo>
                        <a:pt x="2483" y="600"/>
                      </a:lnTo>
                      <a:lnTo>
                        <a:pt x="2484" y="600"/>
                      </a:lnTo>
                      <a:lnTo>
                        <a:pt x="2485" y="600"/>
                      </a:lnTo>
                      <a:lnTo>
                        <a:pt x="2486" y="600"/>
                      </a:lnTo>
                      <a:lnTo>
                        <a:pt x="2487" y="600"/>
                      </a:lnTo>
                      <a:lnTo>
                        <a:pt x="2487" y="600"/>
                      </a:lnTo>
                      <a:lnTo>
                        <a:pt x="2488" y="600"/>
                      </a:lnTo>
                      <a:lnTo>
                        <a:pt x="2489" y="600"/>
                      </a:lnTo>
                      <a:lnTo>
                        <a:pt x="2490" y="600"/>
                      </a:lnTo>
                      <a:lnTo>
                        <a:pt x="2490" y="600"/>
                      </a:lnTo>
                      <a:lnTo>
                        <a:pt x="2491" y="600"/>
                      </a:lnTo>
                      <a:lnTo>
                        <a:pt x="2492" y="600"/>
                      </a:lnTo>
                      <a:lnTo>
                        <a:pt x="2493" y="600"/>
                      </a:lnTo>
                      <a:lnTo>
                        <a:pt x="2494" y="600"/>
                      </a:lnTo>
                      <a:lnTo>
                        <a:pt x="2494" y="600"/>
                      </a:lnTo>
                      <a:lnTo>
                        <a:pt x="2495" y="600"/>
                      </a:lnTo>
                      <a:lnTo>
                        <a:pt x="2496" y="600"/>
                      </a:lnTo>
                      <a:lnTo>
                        <a:pt x="2497" y="600"/>
                      </a:lnTo>
                      <a:lnTo>
                        <a:pt x="2498" y="600"/>
                      </a:lnTo>
                      <a:lnTo>
                        <a:pt x="2498" y="600"/>
                      </a:lnTo>
                      <a:lnTo>
                        <a:pt x="2499" y="600"/>
                      </a:lnTo>
                      <a:lnTo>
                        <a:pt x="2500" y="600"/>
                      </a:lnTo>
                      <a:lnTo>
                        <a:pt x="2501" y="600"/>
                      </a:lnTo>
                      <a:lnTo>
                        <a:pt x="2502" y="600"/>
                      </a:lnTo>
                      <a:lnTo>
                        <a:pt x="2502" y="600"/>
                      </a:lnTo>
                      <a:lnTo>
                        <a:pt x="2503" y="600"/>
                      </a:lnTo>
                      <a:lnTo>
                        <a:pt x="2504" y="600"/>
                      </a:lnTo>
                      <a:lnTo>
                        <a:pt x="2505" y="600"/>
                      </a:lnTo>
                      <a:lnTo>
                        <a:pt x="2506" y="600"/>
                      </a:lnTo>
                      <a:lnTo>
                        <a:pt x="2507" y="600"/>
                      </a:lnTo>
                      <a:lnTo>
                        <a:pt x="2507" y="600"/>
                      </a:lnTo>
                      <a:lnTo>
                        <a:pt x="2508" y="600"/>
                      </a:lnTo>
                      <a:lnTo>
                        <a:pt x="2509" y="600"/>
                      </a:lnTo>
                      <a:lnTo>
                        <a:pt x="2510" y="600"/>
                      </a:lnTo>
                      <a:lnTo>
                        <a:pt x="2511" y="600"/>
                      </a:lnTo>
                      <a:lnTo>
                        <a:pt x="2512" y="600"/>
                      </a:lnTo>
                      <a:lnTo>
                        <a:pt x="2512" y="600"/>
                      </a:lnTo>
                      <a:lnTo>
                        <a:pt x="2513" y="600"/>
                      </a:lnTo>
                      <a:lnTo>
                        <a:pt x="2514" y="600"/>
                      </a:lnTo>
                      <a:lnTo>
                        <a:pt x="2515" y="600"/>
                      </a:lnTo>
                      <a:lnTo>
                        <a:pt x="2516" y="600"/>
                      </a:lnTo>
                      <a:lnTo>
                        <a:pt x="2516" y="600"/>
                      </a:lnTo>
                      <a:lnTo>
                        <a:pt x="2517" y="600"/>
                      </a:lnTo>
                      <a:lnTo>
                        <a:pt x="2518" y="600"/>
                      </a:lnTo>
                      <a:lnTo>
                        <a:pt x="2519" y="600"/>
                      </a:lnTo>
                      <a:lnTo>
                        <a:pt x="2520" y="600"/>
                      </a:lnTo>
                      <a:lnTo>
                        <a:pt x="2521" y="600"/>
                      </a:lnTo>
                      <a:lnTo>
                        <a:pt x="2521" y="600"/>
                      </a:lnTo>
                      <a:lnTo>
                        <a:pt x="2522" y="600"/>
                      </a:lnTo>
                      <a:lnTo>
                        <a:pt x="2523" y="600"/>
                      </a:lnTo>
                      <a:lnTo>
                        <a:pt x="2524" y="600"/>
                      </a:lnTo>
                      <a:lnTo>
                        <a:pt x="2525" y="600"/>
                      </a:lnTo>
                      <a:lnTo>
                        <a:pt x="2526" y="600"/>
                      </a:lnTo>
                      <a:lnTo>
                        <a:pt x="2526" y="600"/>
                      </a:lnTo>
                      <a:lnTo>
                        <a:pt x="2527" y="600"/>
                      </a:lnTo>
                      <a:lnTo>
                        <a:pt x="2528" y="600"/>
                      </a:lnTo>
                      <a:lnTo>
                        <a:pt x="2529" y="600"/>
                      </a:lnTo>
                      <a:lnTo>
                        <a:pt x="2530" y="600"/>
                      </a:lnTo>
                      <a:lnTo>
                        <a:pt x="2530" y="600"/>
                      </a:lnTo>
                      <a:lnTo>
                        <a:pt x="2531" y="600"/>
                      </a:lnTo>
                      <a:lnTo>
                        <a:pt x="2532" y="600"/>
                      </a:lnTo>
                      <a:lnTo>
                        <a:pt x="2533" y="601"/>
                      </a:lnTo>
                      <a:lnTo>
                        <a:pt x="2534" y="601"/>
                      </a:lnTo>
                      <a:lnTo>
                        <a:pt x="2534" y="601"/>
                      </a:lnTo>
                      <a:lnTo>
                        <a:pt x="2535" y="601"/>
                      </a:lnTo>
                      <a:lnTo>
                        <a:pt x="2536" y="601"/>
                      </a:lnTo>
                      <a:lnTo>
                        <a:pt x="2537" y="601"/>
                      </a:lnTo>
                      <a:lnTo>
                        <a:pt x="2538" y="601"/>
                      </a:lnTo>
                      <a:lnTo>
                        <a:pt x="2538" y="601"/>
                      </a:lnTo>
                      <a:lnTo>
                        <a:pt x="2539" y="601"/>
                      </a:lnTo>
                      <a:lnTo>
                        <a:pt x="2540" y="601"/>
                      </a:lnTo>
                      <a:lnTo>
                        <a:pt x="2541" y="601"/>
                      </a:lnTo>
                      <a:lnTo>
                        <a:pt x="2542" y="601"/>
                      </a:lnTo>
                      <a:lnTo>
                        <a:pt x="2542" y="601"/>
                      </a:lnTo>
                      <a:lnTo>
                        <a:pt x="2543" y="601"/>
                      </a:lnTo>
                      <a:lnTo>
                        <a:pt x="2544" y="601"/>
                      </a:lnTo>
                      <a:lnTo>
                        <a:pt x="2545" y="601"/>
                      </a:lnTo>
                      <a:lnTo>
                        <a:pt x="2546" y="601"/>
                      </a:lnTo>
                      <a:lnTo>
                        <a:pt x="2546" y="601"/>
                      </a:lnTo>
                      <a:lnTo>
                        <a:pt x="2547" y="601"/>
                      </a:lnTo>
                      <a:lnTo>
                        <a:pt x="2548" y="601"/>
                      </a:lnTo>
                      <a:lnTo>
                        <a:pt x="2549" y="601"/>
                      </a:lnTo>
                      <a:lnTo>
                        <a:pt x="2549" y="601"/>
                      </a:lnTo>
                      <a:lnTo>
                        <a:pt x="2550" y="601"/>
                      </a:lnTo>
                      <a:lnTo>
                        <a:pt x="2551" y="601"/>
                      </a:lnTo>
                      <a:lnTo>
                        <a:pt x="2552" y="601"/>
                      </a:lnTo>
                      <a:lnTo>
                        <a:pt x="2553" y="601"/>
                      </a:lnTo>
                      <a:lnTo>
                        <a:pt x="2554" y="601"/>
                      </a:lnTo>
                      <a:lnTo>
                        <a:pt x="2554" y="601"/>
                      </a:lnTo>
                      <a:lnTo>
                        <a:pt x="2555" y="601"/>
                      </a:lnTo>
                      <a:lnTo>
                        <a:pt x="2556" y="601"/>
                      </a:lnTo>
                      <a:lnTo>
                        <a:pt x="2557" y="601"/>
                      </a:lnTo>
                      <a:lnTo>
                        <a:pt x="2558" y="601"/>
                      </a:lnTo>
                      <a:lnTo>
                        <a:pt x="2559" y="601"/>
                      </a:lnTo>
                      <a:lnTo>
                        <a:pt x="2559" y="601"/>
                      </a:lnTo>
                      <a:lnTo>
                        <a:pt x="2560" y="601"/>
                      </a:lnTo>
                      <a:lnTo>
                        <a:pt x="2561" y="601"/>
                      </a:lnTo>
                      <a:lnTo>
                        <a:pt x="2562" y="601"/>
                      </a:lnTo>
                      <a:lnTo>
                        <a:pt x="2563" y="601"/>
                      </a:lnTo>
                      <a:lnTo>
                        <a:pt x="2564" y="601"/>
                      </a:lnTo>
                      <a:lnTo>
                        <a:pt x="2564" y="601"/>
                      </a:lnTo>
                      <a:lnTo>
                        <a:pt x="2565" y="601"/>
                      </a:lnTo>
                      <a:lnTo>
                        <a:pt x="2566" y="601"/>
                      </a:lnTo>
                      <a:lnTo>
                        <a:pt x="2567" y="601"/>
                      </a:lnTo>
                      <a:lnTo>
                        <a:pt x="2568" y="601"/>
                      </a:lnTo>
                      <a:lnTo>
                        <a:pt x="2569" y="601"/>
                      </a:lnTo>
                      <a:lnTo>
                        <a:pt x="2569" y="601"/>
                      </a:lnTo>
                      <a:lnTo>
                        <a:pt x="2570" y="601"/>
                      </a:lnTo>
                      <a:lnTo>
                        <a:pt x="2571" y="601"/>
                      </a:lnTo>
                      <a:lnTo>
                        <a:pt x="2572" y="601"/>
                      </a:lnTo>
                      <a:lnTo>
                        <a:pt x="2573" y="601"/>
                      </a:lnTo>
                      <a:lnTo>
                        <a:pt x="2573" y="601"/>
                      </a:lnTo>
                      <a:lnTo>
                        <a:pt x="2574" y="601"/>
                      </a:lnTo>
                      <a:lnTo>
                        <a:pt x="2575" y="601"/>
                      </a:lnTo>
                      <a:lnTo>
                        <a:pt x="2576" y="601"/>
                      </a:lnTo>
                      <a:lnTo>
                        <a:pt x="2577" y="601"/>
                      </a:lnTo>
                      <a:lnTo>
                        <a:pt x="2577" y="601"/>
                      </a:lnTo>
                      <a:lnTo>
                        <a:pt x="2578" y="601"/>
                      </a:lnTo>
                      <a:lnTo>
                        <a:pt x="2579" y="601"/>
                      </a:lnTo>
                      <a:lnTo>
                        <a:pt x="2580" y="601"/>
                      </a:lnTo>
                      <a:lnTo>
                        <a:pt x="2581" y="601"/>
                      </a:lnTo>
                      <a:lnTo>
                        <a:pt x="2581" y="601"/>
                      </a:lnTo>
                      <a:lnTo>
                        <a:pt x="2582" y="601"/>
                      </a:lnTo>
                      <a:lnTo>
                        <a:pt x="2583" y="601"/>
                      </a:lnTo>
                      <a:lnTo>
                        <a:pt x="2584" y="601"/>
                      </a:lnTo>
                      <a:lnTo>
                        <a:pt x="2585" y="601"/>
                      </a:lnTo>
                      <a:lnTo>
                        <a:pt x="2585" y="601"/>
                      </a:lnTo>
                      <a:lnTo>
                        <a:pt x="2586" y="601"/>
                      </a:lnTo>
                      <a:lnTo>
                        <a:pt x="2587" y="601"/>
                      </a:lnTo>
                      <a:lnTo>
                        <a:pt x="2588" y="601"/>
                      </a:lnTo>
                      <a:lnTo>
                        <a:pt x="2589" y="601"/>
                      </a:lnTo>
                      <a:lnTo>
                        <a:pt x="2589" y="601"/>
                      </a:lnTo>
                      <a:lnTo>
                        <a:pt x="2590" y="601"/>
                      </a:lnTo>
                      <a:lnTo>
                        <a:pt x="2591" y="601"/>
                      </a:lnTo>
                      <a:lnTo>
                        <a:pt x="2592" y="601"/>
                      </a:lnTo>
                      <a:lnTo>
                        <a:pt x="2593" y="601"/>
                      </a:lnTo>
                      <a:lnTo>
                        <a:pt x="2593" y="601"/>
                      </a:lnTo>
                      <a:lnTo>
                        <a:pt x="2594" y="601"/>
                      </a:lnTo>
                      <a:lnTo>
                        <a:pt x="2595" y="601"/>
                      </a:lnTo>
                      <a:lnTo>
                        <a:pt x="2596" y="601"/>
                      </a:lnTo>
                      <a:lnTo>
                        <a:pt x="2597" y="601"/>
                      </a:lnTo>
                      <a:lnTo>
                        <a:pt x="2597" y="602"/>
                      </a:lnTo>
                      <a:lnTo>
                        <a:pt x="2598" y="602"/>
                      </a:lnTo>
                      <a:lnTo>
                        <a:pt x="2599" y="602"/>
                      </a:lnTo>
                      <a:lnTo>
                        <a:pt x="2600" y="602"/>
                      </a:lnTo>
                      <a:lnTo>
                        <a:pt x="2601" y="602"/>
                      </a:lnTo>
                      <a:lnTo>
                        <a:pt x="2602" y="602"/>
                      </a:lnTo>
                      <a:lnTo>
                        <a:pt x="2602" y="602"/>
                      </a:lnTo>
                      <a:lnTo>
                        <a:pt x="2603" y="602"/>
                      </a:lnTo>
                      <a:lnTo>
                        <a:pt x="2604" y="602"/>
                      </a:lnTo>
                      <a:lnTo>
                        <a:pt x="2605" y="602"/>
                      </a:lnTo>
                      <a:lnTo>
                        <a:pt x="2606" y="602"/>
                      </a:lnTo>
                      <a:lnTo>
                        <a:pt x="2607" y="602"/>
                      </a:lnTo>
                      <a:lnTo>
                        <a:pt x="2607" y="602"/>
                      </a:lnTo>
                      <a:lnTo>
                        <a:pt x="2608" y="602"/>
                      </a:lnTo>
                      <a:lnTo>
                        <a:pt x="2609" y="602"/>
                      </a:lnTo>
                      <a:lnTo>
                        <a:pt x="2610" y="602"/>
                      </a:lnTo>
                      <a:lnTo>
                        <a:pt x="2611" y="602"/>
                      </a:lnTo>
                      <a:lnTo>
                        <a:pt x="2611" y="602"/>
                      </a:lnTo>
                      <a:lnTo>
                        <a:pt x="2612" y="602"/>
                      </a:lnTo>
                      <a:lnTo>
                        <a:pt x="2613" y="602"/>
                      </a:lnTo>
                      <a:lnTo>
                        <a:pt x="2614" y="602"/>
                      </a:lnTo>
                      <a:lnTo>
                        <a:pt x="2615" y="602"/>
                      </a:lnTo>
                      <a:lnTo>
                        <a:pt x="2616" y="602"/>
                      </a:lnTo>
                      <a:lnTo>
                        <a:pt x="2616" y="602"/>
                      </a:lnTo>
                      <a:lnTo>
                        <a:pt x="2617" y="602"/>
                      </a:lnTo>
                      <a:lnTo>
                        <a:pt x="2618" y="602"/>
                      </a:lnTo>
                      <a:lnTo>
                        <a:pt x="2619" y="602"/>
                      </a:lnTo>
                      <a:lnTo>
                        <a:pt x="2620" y="602"/>
                      </a:lnTo>
                      <a:lnTo>
                        <a:pt x="2620" y="602"/>
                      </a:lnTo>
                      <a:lnTo>
                        <a:pt x="2621" y="602"/>
                      </a:lnTo>
                      <a:lnTo>
                        <a:pt x="2622" y="602"/>
                      </a:lnTo>
                      <a:lnTo>
                        <a:pt x="2623" y="602"/>
                      </a:lnTo>
                      <a:lnTo>
                        <a:pt x="2624" y="602"/>
                      </a:lnTo>
                      <a:lnTo>
                        <a:pt x="2624" y="602"/>
                      </a:lnTo>
                      <a:lnTo>
                        <a:pt x="2625" y="602"/>
                      </a:lnTo>
                      <a:lnTo>
                        <a:pt x="2626" y="602"/>
                      </a:lnTo>
                      <a:lnTo>
                        <a:pt x="2627" y="602"/>
                      </a:lnTo>
                      <a:lnTo>
                        <a:pt x="2628" y="602"/>
                      </a:lnTo>
                      <a:lnTo>
                        <a:pt x="2628" y="602"/>
                      </a:lnTo>
                      <a:lnTo>
                        <a:pt x="2629" y="602"/>
                      </a:lnTo>
                      <a:lnTo>
                        <a:pt x="2630" y="602"/>
                      </a:lnTo>
                      <a:lnTo>
                        <a:pt x="2631" y="602"/>
                      </a:lnTo>
                      <a:lnTo>
                        <a:pt x="2632" y="602"/>
                      </a:lnTo>
                      <a:lnTo>
                        <a:pt x="2632" y="602"/>
                      </a:lnTo>
                      <a:lnTo>
                        <a:pt x="2633" y="602"/>
                      </a:lnTo>
                      <a:lnTo>
                        <a:pt x="2634" y="602"/>
                      </a:lnTo>
                      <a:lnTo>
                        <a:pt x="2635" y="602"/>
                      </a:lnTo>
                      <a:lnTo>
                        <a:pt x="2636" y="602"/>
                      </a:lnTo>
                      <a:lnTo>
                        <a:pt x="2636" y="602"/>
                      </a:lnTo>
                      <a:lnTo>
                        <a:pt x="2637" y="602"/>
                      </a:lnTo>
                      <a:lnTo>
                        <a:pt x="2638" y="602"/>
                      </a:lnTo>
                      <a:lnTo>
                        <a:pt x="2639" y="602"/>
                      </a:lnTo>
                      <a:lnTo>
                        <a:pt x="2640" y="602"/>
                      </a:lnTo>
                      <a:lnTo>
                        <a:pt x="2640" y="602"/>
                      </a:lnTo>
                      <a:lnTo>
                        <a:pt x="2641" y="602"/>
                      </a:lnTo>
                      <a:lnTo>
                        <a:pt x="2642" y="602"/>
                      </a:lnTo>
                      <a:lnTo>
                        <a:pt x="2643" y="602"/>
                      </a:lnTo>
                      <a:lnTo>
                        <a:pt x="2644" y="602"/>
                      </a:lnTo>
                      <a:lnTo>
                        <a:pt x="2644" y="602"/>
                      </a:lnTo>
                      <a:lnTo>
                        <a:pt x="2645" y="602"/>
                      </a:lnTo>
                      <a:lnTo>
                        <a:pt x="2646" y="602"/>
                      </a:lnTo>
                      <a:lnTo>
                        <a:pt x="2647" y="602"/>
                      </a:lnTo>
                      <a:lnTo>
                        <a:pt x="2648" y="602"/>
                      </a:lnTo>
                      <a:lnTo>
                        <a:pt x="2649" y="602"/>
                      </a:lnTo>
                      <a:lnTo>
                        <a:pt x="2649" y="602"/>
                      </a:lnTo>
                      <a:lnTo>
                        <a:pt x="2650" y="602"/>
                      </a:lnTo>
                      <a:lnTo>
                        <a:pt x="2651" y="602"/>
                      </a:lnTo>
                      <a:lnTo>
                        <a:pt x="2652" y="602"/>
                      </a:lnTo>
                      <a:lnTo>
                        <a:pt x="2653" y="602"/>
                      </a:lnTo>
                      <a:lnTo>
                        <a:pt x="2654" y="602"/>
                      </a:lnTo>
                      <a:lnTo>
                        <a:pt x="2654" y="602"/>
                      </a:lnTo>
                      <a:lnTo>
                        <a:pt x="2655" y="602"/>
                      </a:lnTo>
                      <a:lnTo>
                        <a:pt x="2656" y="602"/>
                      </a:lnTo>
                      <a:lnTo>
                        <a:pt x="2657" y="602"/>
                      </a:lnTo>
                      <a:lnTo>
                        <a:pt x="2658" y="602"/>
                      </a:lnTo>
                      <a:lnTo>
                        <a:pt x="2659" y="602"/>
                      </a:lnTo>
                      <a:lnTo>
                        <a:pt x="2659" y="602"/>
                      </a:lnTo>
                      <a:lnTo>
                        <a:pt x="2660" y="602"/>
                      </a:lnTo>
                      <a:lnTo>
                        <a:pt x="2661" y="602"/>
                      </a:lnTo>
                      <a:lnTo>
                        <a:pt x="2662" y="602"/>
                      </a:lnTo>
                      <a:lnTo>
                        <a:pt x="2663" y="603"/>
                      </a:lnTo>
                      <a:lnTo>
                        <a:pt x="2664" y="603"/>
                      </a:lnTo>
                      <a:lnTo>
                        <a:pt x="2664" y="603"/>
                      </a:lnTo>
                      <a:lnTo>
                        <a:pt x="2665" y="603"/>
                      </a:lnTo>
                      <a:lnTo>
                        <a:pt x="2666" y="603"/>
                      </a:lnTo>
                      <a:lnTo>
                        <a:pt x="2667" y="603"/>
                      </a:lnTo>
                      <a:lnTo>
                        <a:pt x="2668" y="603"/>
                      </a:lnTo>
                      <a:lnTo>
                        <a:pt x="2668" y="603"/>
                      </a:lnTo>
                      <a:lnTo>
                        <a:pt x="2669" y="603"/>
                      </a:lnTo>
                      <a:lnTo>
                        <a:pt x="2670" y="603"/>
                      </a:lnTo>
                      <a:lnTo>
                        <a:pt x="2671" y="603"/>
                      </a:lnTo>
                      <a:lnTo>
                        <a:pt x="2671" y="603"/>
                      </a:lnTo>
                      <a:lnTo>
                        <a:pt x="2672" y="603"/>
                      </a:lnTo>
                      <a:lnTo>
                        <a:pt x="2673" y="603"/>
                      </a:lnTo>
                      <a:lnTo>
                        <a:pt x="2674" y="603"/>
                      </a:lnTo>
                      <a:lnTo>
                        <a:pt x="2675" y="603"/>
                      </a:lnTo>
                      <a:lnTo>
                        <a:pt x="2675" y="603"/>
                      </a:lnTo>
                      <a:lnTo>
                        <a:pt x="2676" y="603"/>
                      </a:lnTo>
                      <a:lnTo>
                        <a:pt x="2677" y="603"/>
                      </a:lnTo>
                      <a:lnTo>
                        <a:pt x="2678" y="603"/>
                      </a:lnTo>
                      <a:lnTo>
                        <a:pt x="2679" y="603"/>
                      </a:lnTo>
                      <a:lnTo>
                        <a:pt x="2679" y="603"/>
                      </a:lnTo>
                      <a:lnTo>
                        <a:pt x="2680" y="603"/>
                      </a:lnTo>
                      <a:lnTo>
                        <a:pt x="2681" y="603"/>
                      </a:lnTo>
                      <a:lnTo>
                        <a:pt x="2682" y="603"/>
                      </a:lnTo>
                      <a:lnTo>
                        <a:pt x="2683" y="603"/>
                      </a:lnTo>
                      <a:lnTo>
                        <a:pt x="2683" y="603"/>
                      </a:lnTo>
                      <a:lnTo>
                        <a:pt x="2684" y="603"/>
                      </a:lnTo>
                      <a:lnTo>
                        <a:pt x="2685" y="603"/>
                      </a:lnTo>
                      <a:lnTo>
                        <a:pt x="2686" y="603"/>
                      </a:lnTo>
                      <a:lnTo>
                        <a:pt x="2687" y="603"/>
                      </a:lnTo>
                      <a:lnTo>
                        <a:pt x="2687" y="603"/>
                      </a:lnTo>
                      <a:lnTo>
                        <a:pt x="2688" y="603"/>
                      </a:lnTo>
                      <a:lnTo>
                        <a:pt x="2689" y="603"/>
                      </a:lnTo>
                      <a:lnTo>
                        <a:pt x="2690" y="603"/>
                      </a:lnTo>
                      <a:lnTo>
                        <a:pt x="2691" y="603"/>
                      </a:lnTo>
                      <a:lnTo>
                        <a:pt x="2692" y="603"/>
                      </a:lnTo>
                      <a:lnTo>
                        <a:pt x="2692" y="603"/>
                      </a:lnTo>
                      <a:lnTo>
                        <a:pt x="2693" y="603"/>
                      </a:lnTo>
                      <a:lnTo>
                        <a:pt x="2694" y="603"/>
                      </a:lnTo>
                      <a:lnTo>
                        <a:pt x="2695" y="605"/>
                      </a:lnTo>
                      <a:lnTo>
                        <a:pt x="2696" y="605"/>
                      </a:lnTo>
                      <a:lnTo>
                        <a:pt x="2697" y="605"/>
                      </a:lnTo>
                      <a:lnTo>
                        <a:pt x="2697" y="605"/>
                      </a:lnTo>
                      <a:lnTo>
                        <a:pt x="2698" y="605"/>
                      </a:lnTo>
                      <a:lnTo>
                        <a:pt x="2699" y="605"/>
                      </a:lnTo>
                      <a:lnTo>
                        <a:pt x="2700" y="605"/>
                      </a:lnTo>
                      <a:lnTo>
                        <a:pt x="2701" y="605"/>
                      </a:lnTo>
                      <a:lnTo>
                        <a:pt x="2702" y="605"/>
                      </a:lnTo>
                      <a:lnTo>
                        <a:pt x="2702" y="605"/>
                      </a:lnTo>
                      <a:lnTo>
                        <a:pt x="2703" y="605"/>
                      </a:lnTo>
                      <a:lnTo>
                        <a:pt x="2704" y="605"/>
                      </a:lnTo>
                      <a:lnTo>
                        <a:pt x="2705" y="605"/>
                      </a:lnTo>
                      <a:lnTo>
                        <a:pt x="2706" y="605"/>
                      </a:lnTo>
                      <a:lnTo>
                        <a:pt x="2706" y="605"/>
                      </a:lnTo>
                      <a:lnTo>
                        <a:pt x="2707" y="605"/>
                      </a:lnTo>
                      <a:lnTo>
                        <a:pt x="2708" y="605"/>
                      </a:lnTo>
                      <a:lnTo>
                        <a:pt x="2709" y="605"/>
                      </a:lnTo>
                      <a:lnTo>
                        <a:pt x="2710" y="605"/>
                      </a:lnTo>
                      <a:lnTo>
                        <a:pt x="2711" y="605"/>
                      </a:lnTo>
                      <a:lnTo>
                        <a:pt x="2711" y="605"/>
                      </a:lnTo>
                      <a:lnTo>
                        <a:pt x="2712" y="605"/>
                      </a:lnTo>
                      <a:lnTo>
                        <a:pt x="2713" y="605"/>
                      </a:lnTo>
                      <a:lnTo>
                        <a:pt x="2714" y="605"/>
                      </a:lnTo>
                      <a:lnTo>
                        <a:pt x="2715" y="605"/>
                      </a:lnTo>
                      <a:lnTo>
                        <a:pt x="2715" y="605"/>
                      </a:lnTo>
                      <a:lnTo>
                        <a:pt x="2716" y="605"/>
                      </a:lnTo>
                      <a:lnTo>
                        <a:pt x="2717" y="605"/>
                      </a:lnTo>
                      <a:lnTo>
                        <a:pt x="2718" y="605"/>
                      </a:lnTo>
                      <a:lnTo>
                        <a:pt x="2719" y="605"/>
                      </a:lnTo>
                      <a:lnTo>
                        <a:pt x="2719" y="605"/>
                      </a:lnTo>
                      <a:lnTo>
                        <a:pt x="2720" y="605"/>
                      </a:lnTo>
                      <a:lnTo>
                        <a:pt x="2721" y="605"/>
                      </a:lnTo>
                      <a:lnTo>
                        <a:pt x="2722" y="605"/>
                      </a:lnTo>
                      <a:lnTo>
                        <a:pt x="2723" y="605"/>
                      </a:lnTo>
                      <a:lnTo>
                        <a:pt x="2723" y="605"/>
                      </a:lnTo>
                      <a:lnTo>
                        <a:pt x="2724" y="605"/>
                      </a:lnTo>
                      <a:lnTo>
                        <a:pt x="2725" y="605"/>
                      </a:lnTo>
                      <a:lnTo>
                        <a:pt x="2726" y="605"/>
                      </a:lnTo>
                      <a:lnTo>
                        <a:pt x="2727" y="605"/>
                      </a:lnTo>
                      <a:lnTo>
                        <a:pt x="2727" y="605"/>
                      </a:lnTo>
                      <a:lnTo>
                        <a:pt x="2728" y="605"/>
                      </a:lnTo>
                      <a:lnTo>
                        <a:pt x="2729" y="605"/>
                      </a:lnTo>
                      <a:lnTo>
                        <a:pt x="2730" y="605"/>
                      </a:lnTo>
                      <a:lnTo>
                        <a:pt x="2731" y="605"/>
                      </a:lnTo>
                      <a:lnTo>
                        <a:pt x="2731" y="605"/>
                      </a:lnTo>
                      <a:lnTo>
                        <a:pt x="2732" y="605"/>
                      </a:lnTo>
                      <a:lnTo>
                        <a:pt x="2733" y="605"/>
                      </a:lnTo>
                      <a:lnTo>
                        <a:pt x="2734" y="605"/>
                      </a:lnTo>
                      <a:lnTo>
                        <a:pt x="2735" y="605"/>
                      </a:lnTo>
                      <a:lnTo>
                        <a:pt x="2735" y="605"/>
                      </a:lnTo>
                      <a:lnTo>
                        <a:pt x="2736" y="605"/>
                      </a:lnTo>
                      <a:lnTo>
                        <a:pt x="2737" y="605"/>
                      </a:lnTo>
                      <a:lnTo>
                        <a:pt x="2738" y="605"/>
                      </a:lnTo>
                      <a:lnTo>
                        <a:pt x="2739" y="605"/>
                      </a:lnTo>
                      <a:lnTo>
                        <a:pt x="2739" y="605"/>
                      </a:lnTo>
                      <a:lnTo>
                        <a:pt x="2740" y="605"/>
                      </a:lnTo>
                      <a:lnTo>
                        <a:pt x="2741" y="605"/>
                      </a:lnTo>
                      <a:lnTo>
                        <a:pt x="2742" y="605"/>
                      </a:lnTo>
                      <a:lnTo>
                        <a:pt x="2743" y="605"/>
                      </a:lnTo>
                      <a:lnTo>
                        <a:pt x="2744" y="605"/>
                      </a:lnTo>
                      <a:lnTo>
                        <a:pt x="2744" y="605"/>
                      </a:lnTo>
                      <a:lnTo>
                        <a:pt x="2745" y="605"/>
                      </a:lnTo>
                      <a:lnTo>
                        <a:pt x="2746" y="605"/>
                      </a:lnTo>
                      <a:lnTo>
                        <a:pt x="2747" y="605"/>
                      </a:lnTo>
                      <a:lnTo>
                        <a:pt x="2748" y="605"/>
                      </a:lnTo>
                      <a:lnTo>
                        <a:pt x="2749" y="605"/>
                      </a:lnTo>
                      <a:lnTo>
                        <a:pt x="2749" y="605"/>
                      </a:lnTo>
                      <a:lnTo>
                        <a:pt x="2750" y="605"/>
                      </a:lnTo>
                      <a:lnTo>
                        <a:pt x="2751" y="605"/>
                      </a:lnTo>
                      <a:lnTo>
                        <a:pt x="2752" y="605"/>
                      </a:lnTo>
                      <a:lnTo>
                        <a:pt x="2753" y="605"/>
                      </a:lnTo>
                      <a:lnTo>
                        <a:pt x="2754" y="605"/>
                      </a:lnTo>
                      <a:lnTo>
                        <a:pt x="2754" y="605"/>
                      </a:lnTo>
                      <a:lnTo>
                        <a:pt x="2755" y="605"/>
                      </a:lnTo>
                      <a:lnTo>
                        <a:pt x="2756" y="605"/>
                      </a:lnTo>
                      <a:lnTo>
                        <a:pt x="2757" y="605"/>
                      </a:lnTo>
                      <a:lnTo>
                        <a:pt x="2758" y="605"/>
                      </a:lnTo>
                      <a:lnTo>
                        <a:pt x="2758" y="605"/>
                      </a:lnTo>
                      <a:lnTo>
                        <a:pt x="2759" y="605"/>
                      </a:lnTo>
                      <a:lnTo>
                        <a:pt x="2760" y="602"/>
                      </a:lnTo>
                      <a:lnTo>
                        <a:pt x="2761" y="602"/>
                      </a:lnTo>
                      <a:lnTo>
                        <a:pt x="2762" y="602"/>
                      </a:lnTo>
                      <a:lnTo>
                        <a:pt x="2762" y="602"/>
                      </a:lnTo>
                      <a:lnTo>
                        <a:pt x="2763" y="602"/>
                      </a:lnTo>
                      <a:lnTo>
                        <a:pt x="2764" y="602"/>
                      </a:lnTo>
                      <a:lnTo>
                        <a:pt x="2765" y="602"/>
                      </a:lnTo>
                      <a:lnTo>
                        <a:pt x="2766" y="602"/>
                      </a:lnTo>
                      <a:lnTo>
                        <a:pt x="2766" y="602"/>
                      </a:lnTo>
                      <a:lnTo>
                        <a:pt x="2767" y="602"/>
                      </a:lnTo>
                      <a:lnTo>
                        <a:pt x="2768" y="602"/>
                      </a:lnTo>
                      <a:lnTo>
                        <a:pt x="2769" y="602"/>
                      </a:lnTo>
                      <a:lnTo>
                        <a:pt x="2770" y="602"/>
                      </a:lnTo>
                      <a:lnTo>
                        <a:pt x="2770" y="602"/>
                      </a:lnTo>
                      <a:lnTo>
                        <a:pt x="2771" y="602"/>
                      </a:lnTo>
                      <a:lnTo>
                        <a:pt x="2772" y="602"/>
                      </a:lnTo>
                      <a:lnTo>
                        <a:pt x="2773" y="602"/>
                      </a:lnTo>
                      <a:lnTo>
                        <a:pt x="2774" y="602"/>
                      </a:lnTo>
                      <a:lnTo>
                        <a:pt x="2774" y="602"/>
                      </a:lnTo>
                      <a:lnTo>
                        <a:pt x="2775" y="602"/>
                      </a:lnTo>
                      <a:lnTo>
                        <a:pt x="2776" y="602"/>
                      </a:lnTo>
                      <a:lnTo>
                        <a:pt x="2777" y="602"/>
                      </a:lnTo>
                      <a:lnTo>
                        <a:pt x="2778" y="602"/>
                      </a:lnTo>
                      <a:lnTo>
                        <a:pt x="2778" y="602"/>
                      </a:lnTo>
                      <a:lnTo>
                        <a:pt x="2779" y="602"/>
                      </a:lnTo>
                      <a:lnTo>
                        <a:pt x="2780" y="602"/>
                      </a:lnTo>
                      <a:lnTo>
                        <a:pt x="2781" y="602"/>
                      </a:lnTo>
                      <a:lnTo>
                        <a:pt x="2782" y="602"/>
                      </a:lnTo>
                      <a:lnTo>
                        <a:pt x="2782" y="602"/>
                      </a:lnTo>
                      <a:lnTo>
                        <a:pt x="2783" y="602"/>
                      </a:lnTo>
                      <a:lnTo>
                        <a:pt x="2784" y="602"/>
                      </a:lnTo>
                      <a:lnTo>
                        <a:pt x="2785" y="602"/>
                      </a:lnTo>
                      <a:lnTo>
                        <a:pt x="2786" y="602"/>
                      </a:lnTo>
                      <a:lnTo>
                        <a:pt x="2787" y="602"/>
                      </a:lnTo>
                      <a:lnTo>
                        <a:pt x="2787" y="602"/>
                      </a:lnTo>
                      <a:lnTo>
                        <a:pt x="2788" y="602"/>
                      </a:lnTo>
                      <a:lnTo>
                        <a:pt x="2789" y="602"/>
                      </a:lnTo>
                      <a:lnTo>
                        <a:pt x="2790" y="602"/>
                      </a:lnTo>
                      <a:lnTo>
                        <a:pt x="2791" y="602"/>
                      </a:lnTo>
                      <a:lnTo>
                        <a:pt x="2792" y="602"/>
                      </a:lnTo>
                      <a:lnTo>
                        <a:pt x="2792" y="602"/>
                      </a:lnTo>
                      <a:lnTo>
                        <a:pt x="2793" y="602"/>
                      </a:lnTo>
                      <a:lnTo>
                        <a:pt x="2794" y="602"/>
                      </a:lnTo>
                      <a:lnTo>
                        <a:pt x="2795" y="602"/>
                      </a:lnTo>
                      <a:lnTo>
                        <a:pt x="2796" y="602"/>
                      </a:lnTo>
                      <a:lnTo>
                        <a:pt x="2797" y="602"/>
                      </a:lnTo>
                      <a:lnTo>
                        <a:pt x="2797" y="602"/>
                      </a:lnTo>
                      <a:lnTo>
                        <a:pt x="2798" y="602"/>
                      </a:lnTo>
                      <a:lnTo>
                        <a:pt x="2799" y="602"/>
                      </a:lnTo>
                      <a:lnTo>
                        <a:pt x="2800" y="602"/>
                      </a:lnTo>
                      <a:lnTo>
                        <a:pt x="2801" y="602"/>
                      </a:lnTo>
                      <a:lnTo>
                        <a:pt x="2801" y="602"/>
                      </a:lnTo>
                      <a:lnTo>
                        <a:pt x="2802" y="602"/>
                      </a:lnTo>
                      <a:lnTo>
                        <a:pt x="2803" y="602"/>
                      </a:lnTo>
                      <a:lnTo>
                        <a:pt x="2804" y="602"/>
                      </a:lnTo>
                      <a:lnTo>
                        <a:pt x="2805" y="602"/>
                      </a:lnTo>
                      <a:lnTo>
                        <a:pt x="2805" y="602"/>
                      </a:lnTo>
                      <a:lnTo>
                        <a:pt x="2806" y="602"/>
                      </a:lnTo>
                      <a:lnTo>
                        <a:pt x="2807" y="602"/>
                      </a:lnTo>
                      <a:lnTo>
                        <a:pt x="2808" y="602"/>
                      </a:lnTo>
                      <a:lnTo>
                        <a:pt x="2809" y="602"/>
                      </a:lnTo>
                      <a:lnTo>
                        <a:pt x="2809" y="602"/>
                      </a:lnTo>
                      <a:lnTo>
                        <a:pt x="2810" y="602"/>
                      </a:lnTo>
                      <a:lnTo>
                        <a:pt x="2811" y="602"/>
                      </a:lnTo>
                      <a:lnTo>
                        <a:pt x="2812" y="602"/>
                      </a:lnTo>
                      <a:lnTo>
                        <a:pt x="2813" y="602"/>
                      </a:lnTo>
                      <a:lnTo>
                        <a:pt x="2813" y="602"/>
                      </a:lnTo>
                      <a:lnTo>
                        <a:pt x="2814" y="602"/>
                      </a:lnTo>
                      <a:lnTo>
                        <a:pt x="2815" y="602"/>
                      </a:lnTo>
                      <a:lnTo>
                        <a:pt x="2816" y="602"/>
                      </a:lnTo>
                      <a:lnTo>
                        <a:pt x="2817" y="602"/>
                      </a:lnTo>
                      <a:lnTo>
                        <a:pt x="2817" y="602"/>
                      </a:lnTo>
                      <a:lnTo>
                        <a:pt x="2818" y="602"/>
                      </a:lnTo>
                      <a:lnTo>
                        <a:pt x="2819" y="602"/>
                      </a:lnTo>
                      <a:lnTo>
                        <a:pt x="2820" y="602"/>
                      </a:lnTo>
                      <a:lnTo>
                        <a:pt x="2821" y="602"/>
                      </a:lnTo>
                      <a:lnTo>
                        <a:pt x="2821" y="602"/>
                      </a:lnTo>
                      <a:lnTo>
                        <a:pt x="2822" y="602"/>
                      </a:lnTo>
                      <a:lnTo>
                        <a:pt x="2823" y="602"/>
                      </a:lnTo>
                      <a:lnTo>
                        <a:pt x="2824" y="602"/>
                      </a:lnTo>
                      <a:lnTo>
                        <a:pt x="2825" y="600"/>
                      </a:lnTo>
                      <a:lnTo>
                        <a:pt x="2825" y="600"/>
                      </a:lnTo>
                      <a:lnTo>
                        <a:pt x="2826" y="600"/>
                      </a:lnTo>
                      <a:lnTo>
                        <a:pt x="2827" y="600"/>
                      </a:lnTo>
                      <a:lnTo>
                        <a:pt x="2828" y="600"/>
                      </a:lnTo>
                      <a:lnTo>
                        <a:pt x="2829" y="600"/>
                      </a:lnTo>
                      <a:lnTo>
                        <a:pt x="2830" y="600"/>
                      </a:lnTo>
                      <a:lnTo>
                        <a:pt x="2830" y="600"/>
                      </a:lnTo>
                      <a:lnTo>
                        <a:pt x="2831" y="600"/>
                      </a:lnTo>
                      <a:lnTo>
                        <a:pt x="2832" y="600"/>
                      </a:lnTo>
                      <a:lnTo>
                        <a:pt x="2833" y="600"/>
                      </a:lnTo>
                      <a:lnTo>
                        <a:pt x="2834" y="600"/>
                      </a:lnTo>
                      <a:lnTo>
                        <a:pt x="2834" y="600"/>
                      </a:lnTo>
                      <a:lnTo>
                        <a:pt x="2835" y="600"/>
                      </a:lnTo>
                      <a:lnTo>
                        <a:pt x="2836" y="600"/>
                      </a:lnTo>
                      <a:lnTo>
                        <a:pt x="2837" y="600"/>
                      </a:lnTo>
                      <a:lnTo>
                        <a:pt x="2838" y="600"/>
                      </a:lnTo>
                      <a:lnTo>
                        <a:pt x="2839" y="600"/>
                      </a:lnTo>
                      <a:lnTo>
                        <a:pt x="2839" y="600"/>
                      </a:lnTo>
                    </a:path>
                  </a:pathLst>
                </a:custGeom>
                <a:noFill/>
                <a:ln w="7938" cap="flat">
                  <a:solidFill>
                    <a:srgbClr val="FF00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prstClr val="black"/>
                    </a:solidFill>
                    <a:effectLst/>
                    <a:uLnTx/>
                    <a:uFillTx/>
                  </a:endParaRPr>
                </a:p>
              </p:txBody>
            </p:sp>
          </p:grpSp>
        </p:grpSp>
        <p:sp>
          <p:nvSpPr>
            <p:cNvPr id="71" name="TextBox 70"/>
            <p:cNvSpPr txBox="1"/>
            <p:nvPr/>
          </p:nvSpPr>
          <p:spPr>
            <a:xfrm>
              <a:off x="843096" y="2742886"/>
              <a:ext cx="4852798" cy="1323439"/>
            </a:xfrm>
            <a:prstGeom prst="rect">
              <a:avLst/>
            </a:prstGeom>
            <a:noFill/>
          </p:spPr>
          <p:txBody>
            <a:bodyPr wrap="square" rtlCol="0">
              <a:spAutoFit/>
            </a:bodyPr>
            <a:lstStyle/>
            <a:p>
              <a:r>
                <a:rPr lang="en-US" sz="1600" dirty="0"/>
                <a:t>A short snippet of a time series of the flexion of a subject’s little finger. Subjectively, most people would expect that two occurrences of consecutive multiple flexions to be the top motif (inset). Instead we find the simple “ramp-up” pattern.</a:t>
              </a:r>
            </a:p>
          </p:txBody>
        </p:sp>
      </p:grpSp>
      <p:grpSp>
        <p:nvGrpSpPr>
          <p:cNvPr id="77" name="Group 76"/>
          <p:cNvGrpSpPr/>
          <p:nvPr/>
        </p:nvGrpSpPr>
        <p:grpSpPr>
          <a:xfrm>
            <a:off x="359747" y="4424814"/>
            <a:ext cx="4932286" cy="2012771"/>
            <a:chOff x="706247" y="4364385"/>
            <a:chExt cx="4932286" cy="2012771"/>
          </a:xfrm>
        </p:grpSpPr>
        <p:grpSp>
          <p:nvGrpSpPr>
            <p:cNvPr id="29" name="Group 28"/>
            <p:cNvGrpSpPr/>
            <p:nvPr/>
          </p:nvGrpSpPr>
          <p:grpSpPr>
            <a:xfrm>
              <a:off x="773096" y="4364385"/>
              <a:ext cx="4865437" cy="1152397"/>
              <a:chOff x="3352800" y="3681912"/>
              <a:chExt cx="4865437" cy="1152397"/>
            </a:xfrm>
          </p:grpSpPr>
          <p:sp>
            <p:nvSpPr>
              <p:cNvPr id="30" name="Line 43"/>
              <p:cNvSpPr>
                <a:spLocks noChangeShapeType="1"/>
              </p:cNvSpPr>
              <p:nvPr/>
            </p:nvSpPr>
            <p:spPr bwMode="auto">
              <a:xfrm>
                <a:off x="3357404" y="4551686"/>
                <a:ext cx="4835760"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31" name="Line 45"/>
              <p:cNvSpPr>
                <a:spLocks noChangeShapeType="1"/>
              </p:cNvSpPr>
              <p:nvPr/>
            </p:nvSpPr>
            <p:spPr bwMode="auto">
              <a:xfrm flipV="1">
                <a:off x="4164324" y="4501504"/>
                <a:ext cx="0" cy="50182"/>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32" name="Line 46"/>
              <p:cNvSpPr>
                <a:spLocks noChangeShapeType="1"/>
              </p:cNvSpPr>
              <p:nvPr/>
            </p:nvSpPr>
            <p:spPr bwMode="auto">
              <a:xfrm flipV="1">
                <a:off x="4970092" y="4501504"/>
                <a:ext cx="0" cy="50182"/>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33" name="Line 47"/>
              <p:cNvSpPr>
                <a:spLocks noChangeShapeType="1"/>
              </p:cNvSpPr>
              <p:nvPr/>
            </p:nvSpPr>
            <p:spPr bwMode="auto">
              <a:xfrm flipV="1">
                <a:off x="5775860" y="4501504"/>
                <a:ext cx="0" cy="50182"/>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34" name="Line 48"/>
              <p:cNvSpPr>
                <a:spLocks noChangeShapeType="1"/>
              </p:cNvSpPr>
              <p:nvPr/>
            </p:nvSpPr>
            <p:spPr bwMode="auto">
              <a:xfrm flipV="1">
                <a:off x="6581628" y="4501504"/>
                <a:ext cx="0" cy="50182"/>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35" name="Line 49"/>
              <p:cNvSpPr>
                <a:spLocks noChangeShapeType="1"/>
              </p:cNvSpPr>
              <p:nvPr/>
            </p:nvSpPr>
            <p:spPr bwMode="auto">
              <a:xfrm flipV="1">
                <a:off x="7387396" y="4501504"/>
                <a:ext cx="0" cy="50182"/>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36" name="Rectangle 51"/>
              <p:cNvSpPr>
                <a:spLocks noChangeArrowheads="1"/>
              </p:cNvSpPr>
              <p:nvPr/>
            </p:nvSpPr>
            <p:spPr bwMode="auto">
              <a:xfrm>
                <a:off x="3352800" y="4618865"/>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262626"/>
                    </a:solidFill>
                    <a:effectLst/>
                    <a:uLnTx/>
                    <a:uFillTx/>
                    <a:latin typeface="Arial" panose="020B0604020202020204" pitchFamily="34" charset="0"/>
                  </a:rPr>
                  <a:t>1</a:t>
                </a:r>
                <a:endParaRPr kumimoji="0" lang="en-US" altLang="en-US" sz="14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37" name="Rectangle 57"/>
              <p:cNvSpPr>
                <a:spLocks noChangeArrowheads="1"/>
              </p:cNvSpPr>
              <p:nvPr/>
            </p:nvSpPr>
            <p:spPr bwMode="auto">
              <a:xfrm>
                <a:off x="7721306" y="4618865"/>
                <a:ext cx="4969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262626"/>
                    </a:solidFill>
                    <a:effectLst/>
                    <a:uLnTx/>
                    <a:uFillTx/>
                    <a:latin typeface="Arial" panose="020B0604020202020204" pitchFamily="34" charset="0"/>
                  </a:rPr>
                  <a:t>60000</a:t>
                </a:r>
                <a:endParaRPr kumimoji="0" lang="en-US" altLang="en-US" sz="14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38" name="Freeform 72"/>
              <p:cNvSpPr>
                <a:spLocks/>
              </p:cNvSpPr>
              <p:nvPr/>
            </p:nvSpPr>
            <p:spPr bwMode="auto">
              <a:xfrm>
                <a:off x="3358556" y="4225324"/>
                <a:ext cx="4552590" cy="130234"/>
              </a:xfrm>
              <a:custGeom>
                <a:avLst/>
                <a:gdLst>
                  <a:gd name="T0" fmla="*/ 65 w 3955"/>
                  <a:gd name="T1" fmla="*/ 109 h 109"/>
                  <a:gd name="T2" fmla="*/ 131 w 3955"/>
                  <a:gd name="T3" fmla="*/ 109 h 109"/>
                  <a:gd name="T4" fmla="*/ 204 w 3955"/>
                  <a:gd name="T5" fmla="*/ 109 h 109"/>
                  <a:gd name="T6" fmla="*/ 271 w 3955"/>
                  <a:gd name="T7" fmla="*/ 109 h 109"/>
                  <a:gd name="T8" fmla="*/ 337 w 3955"/>
                  <a:gd name="T9" fmla="*/ 109 h 109"/>
                  <a:gd name="T10" fmla="*/ 402 w 3955"/>
                  <a:gd name="T11" fmla="*/ 109 h 109"/>
                  <a:gd name="T12" fmla="*/ 479 w 3955"/>
                  <a:gd name="T13" fmla="*/ 109 h 109"/>
                  <a:gd name="T14" fmla="*/ 549 w 3955"/>
                  <a:gd name="T15" fmla="*/ 109 h 109"/>
                  <a:gd name="T16" fmla="*/ 613 w 3955"/>
                  <a:gd name="T17" fmla="*/ 109 h 109"/>
                  <a:gd name="T18" fmla="*/ 677 w 3955"/>
                  <a:gd name="T19" fmla="*/ 109 h 109"/>
                  <a:gd name="T20" fmla="*/ 749 w 3955"/>
                  <a:gd name="T21" fmla="*/ 109 h 109"/>
                  <a:gd name="T22" fmla="*/ 815 w 3955"/>
                  <a:gd name="T23" fmla="*/ 109 h 109"/>
                  <a:gd name="T24" fmla="*/ 874 w 3955"/>
                  <a:gd name="T25" fmla="*/ 47 h 109"/>
                  <a:gd name="T26" fmla="*/ 934 w 3955"/>
                  <a:gd name="T27" fmla="*/ 24 h 109"/>
                  <a:gd name="T28" fmla="*/ 993 w 3955"/>
                  <a:gd name="T29" fmla="*/ 10 h 109"/>
                  <a:gd name="T30" fmla="*/ 1057 w 3955"/>
                  <a:gd name="T31" fmla="*/ 0 h 109"/>
                  <a:gd name="T32" fmla="*/ 1114 w 3955"/>
                  <a:gd name="T33" fmla="*/ 15 h 109"/>
                  <a:gd name="T34" fmla="*/ 1170 w 3955"/>
                  <a:gd name="T35" fmla="*/ 37 h 109"/>
                  <a:gd name="T36" fmla="*/ 1228 w 3955"/>
                  <a:gd name="T37" fmla="*/ 58 h 109"/>
                  <a:gd name="T38" fmla="*/ 1288 w 3955"/>
                  <a:gd name="T39" fmla="*/ 107 h 109"/>
                  <a:gd name="T40" fmla="*/ 1353 w 3955"/>
                  <a:gd name="T41" fmla="*/ 108 h 109"/>
                  <a:gd name="T42" fmla="*/ 1411 w 3955"/>
                  <a:gd name="T43" fmla="*/ 107 h 109"/>
                  <a:gd name="T44" fmla="*/ 1470 w 3955"/>
                  <a:gd name="T45" fmla="*/ 105 h 109"/>
                  <a:gd name="T46" fmla="*/ 1532 w 3955"/>
                  <a:gd name="T47" fmla="*/ 101 h 109"/>
                  <a:gd name="T48" fmla="*/ 1598 w 3955"/>
                  <a:gd name="T49" fmla="*/ 101 h 109"/>
                  <a:gd name="T50" fmla="*/ 1658 w 3955"/>
                  <a:gd name="T51" fmla="*/ 101 h 109"/>
                  <a:gd name="T52" fmla="*/ 1717 w 3955"/>
                  <a:gd name="T53" fmla="*/ 103 h 109"/>
                  <a:gd name="T54" fmla="*/ 1775 w 3955"/>
                  <a:gd name="T55" fmla="*/ 106 h 109"/>
                  <a:gd name="T56" fmla="*/ 1837 w 3955"/>
                  <a:gd name="T57" fmla="*/ 109 h 109"/>
                  <a:gd name="T58" fmla="*/ 1905 w 3955"/>
                  <a:gd name="T59" fmla="*/ 109 h 109"/>
                  <a:gd name="T60" fmla="*/ 1969 w 3955"/>
                  <a:gd name="T61" fmla="*/ 109 h 109"/>
                  <a:gd name="T62" fmla="*/ 2031 w 3955"/>
                  <a:gd name="T63" fmla="*/ 109 h 109"/>
                  <a:gd name="T64" fmla="*/ 2098 w 3955"/>
                  <a:gd name="T65" fmla="*/ 108 h 109"/>
                  <a:gd name="T66" fmla="*/ 2167 w 3955"/>
                  <a:gd name="T67" fmla="*/ 108 h 109"/>
                  <a:gd name="T68" fmla="*/ 2235 w 3955"/>
                  <a:gd name="T69" fmla="*/ 108 h 109"/>
                  <a:gd name="T70" fmla="*/ 2293 w 3955"/>
                  <a:gd name="T71" fmla="*/ 66 h 109"/>
                  <a:gd name="T72" fmla="*/ 2350 w 3955"/>
                  <a:gd name="T73" fmla="*/ 48 h 109"/>
                  <a:gd name="T74" fmla="*/ 2411 w 3955"/>
                  <a:gd name="T75" fmla="*/ 31 h 109"/>
                  <a:gd name="T76" fmla="*/ 2474 w 3955"/>
                  <a:gd name="T77" fmla="*/ 20 h 109"/>
                  <a:gd name="T78" fmla="*/ 2533 w 3955"/>
                  <a:gd name="T79" fmla="*/ 30 h 109"/>
                  <a:gd name="T80" fmla="*/ 2589 w 3955"/>
                  <a:gd name="T81" fmla="*/ 44 h 109"/>
                  <a:gd name="T82" fmla="*/ 2646 w 3955"/>
                  <a:gd name="T83" fmla="*/ 64 h 109"/>
                  <a:gd name="T84" fmla="*/ 2703 w 3955"/>
                  <a:gd name="T85" fmla="*/ 108 h 109"/>
                  <a:gd name="T86" fmla="*/ 2765 w 3955"/>
                  <a:gd name="T87" fmla="*/ 108 h 109"/>
                  <a:gd name="T88" fmla="*/ 2827 w 3955"/>
                  <a:gd name="T89" fmla="*/ 108 h 109"/>
                  <a:gd name="T90" fmla="*/ 2886 w 3955"/>
                  <a:gd name="T91" fmla="*/ 108 h 109"/>
                  <a:gd name="T92" fmla="*/ 2946 w 3955"/>
                  <a:gd name="T93" fmla="*/ 108 h 109"/>
                  <a:gd name="T94" fmla="*/ 3013 w 3955"/>
                  <a:gd name="T95" fmla="*/ 109 h 109"/>
                  <a:gd name="T96" fmla="*/ 3072 w 3955"/>
                  <a:gd name="T97" fmla="*/ 66 h 109"/>
                  <a:gd name="T98" fmla="*/ 3131 w 3955"/>
                  <a:gd name="T99" fmla="*/ 45 h 109"/>
                  <a:gd name="T100" fmla="*/ 3189 w 3955"/>
                  <a:gd name="T101" fmla="*/ 30 h 109"/>
                  <a:gd name="T102" fmla="*/ 3250 w 3955"/>
                  <a:gd name="T103" fmla="*/ 18 h 109"/>
                  <a:gd name="T104" fmla="*/ 3310 w 3955"/>
                  <a:gd name="T105" fmla="*/ 26 h 109"/>
                  <a:gd name="T106" fmla="*/ 3366 w 3955"/>
                  <a:gd name="T107" fmla="*/ 43 h 109"/>
                  <a:gd name="T108" fmla="*/ 3422 w 3955"/>
                  <a:gd name="T109" fmla="*/ 58 h 109"/>
                  <a:gd name="T110" fmla="*/ 3482 w 3955"/>
                  <a:gd name="T111" fmla="*/ 87 h 109"/>
                  <a:gd name="T112" fmla="*/ 3548 w 3955"/>
                  <a:gd name="T113" fmla="*/ 108 h 109"/>
                  <a:gd name="T114" fmla="*/ 3613 w 3955"/>
                  <a:gd name="T115" fmla="*/ 108 h 109"/>
                  <a:gd name="T116" fmla="*/ 3674 w 3955"/>
                  <a:gd name="T117" fmla="*/ 108 h 109"/>
                  <a:gd name="T118" fmla="*/ 3741 w 3955"/>
                  <a:gd name="T119" fmla="*/ 107 h 109"/>
                  <a:gd name="T120" fmla="*/ 3805 w 3955"/>
                  <a:gd name="T121" fmla="*/ 107 h 109"/>
                  <a:gd name="T122" fmla="*/ 3866 w 3955"/>
                  <a:gd name="T123" fmla="*/ 107 h 109"/>
                  <a:gd name="T124" fmla="*/ 3926 w 3955"/>
                  <a:gd name="T125" fmla="*/ 10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55" h="109">
                    <a:moveTo>
                      <a:pt x="0" y="109"/>
                    </a:moveTo>
                    <a:lnTo>
                      <a:pt x="0" y="109"/>
                    </a:lnTo>
                    <a:lnTo>
                      <a:pt x="1" y="109"/>
                    </a:lnTo>
                    <a:lnTo>
                      <a:pt x="2" y="109"/>
                    </a:lnTo>
                    <a:lnTo>
                      <a:pt x="3" y="109"/>
                    </a:lnTo>
                    <a:lnTo>
                      <a:pt x="3" y="109"/>
                    </a:lnTo>
                    <a:lnTo>
                      <a:pt x="3" y="109"/>
                    </a:lnTo>
                    <a:lnTo>
                      <a:pt x="4" y="109"/>
                    </a:lnTo>
                    <a:lnTo>
                      <a:pt x="5" y="109"/>
                    </a:lnTo>
                    <a:lnTo>
                      <a:pt x="5" y="109"/>
                    </a:lnTo>
                    <a:lnTo>
                      <a:pt x="5" y="109"/>
                    </a:lnTo>
                    <a:lnTo>
                      <a:pt x="7" y="109"/>
                    </a:lnTo>
                    <a:lnTo>
                      <a:pt x="7" y="109"/>
                    </a:lnTo>
                    <a:lnTo>
                      <a:pt x="7" y="109"/>
                    </a:lnTo>
                    <a:lnTo>
                      <a:pt x="8" y="109"/>
                    </a:lnTo>
                    <a:lnTo>
                      <a:pt x="9" y="109"/>
                    </a:lnTo>
                    <a:lnTo>
                      <a:pt x="10" y="109"/>
                    </a:lnTo>
                    <a:lnTo>
                      <a:pt x="11" y="109"/>
                    </a:lnTo>
                    <a:lnTo>
                      <a:pt x="12" y="109"/>
                    </a:lnTo>
                    <a:lnTo>
                      <a:pt x="12" y="109"/>
                    </a:lnTo>
                    <a:lnTo>
                      <a:pt x="14" y="109"/>
                    </a:lnTo>
                    <a:lnTo>
                      <a:pt x="14" y="109"/>
                    </a:lnTo>
                    <a:lnTo>
                      <a:pt x="15" y="109"/>
                    </a:lnTo>
                    <a:lnTo>
                      <a:pt x="16" y="109"/>
                    </a:lnTo>
                    <a:lnTo>
                      <a:pt x="17" y="109"/>
                    </a:lnTo>
                    <a:lnTo>
                      <a:pt x="17" y="109"/>
                    </a:lnTo>
                    <a:lnTo>
                      <a:pt x="18" y="109"/>
                    </a:lnTo>
                    <a:lnTo>
                      <a:pt x="18" y="109"/>
                    </a:lnTo>
                    <a:lnTo>
                      <a:pt x="19" y="109"/>
                    </a:lnTo>
                    <a:lnTo>
                      <a:pt x="19" y="109"/>
                    </a:lnTo>
                    <a:lnTo>
                      <a:pt x="19" y="109"/>
                    </a:lnTo>
                    <a:lnTo>
                      <a:pt x="21" y="109"/>
                    </a:lnTo>
                    <a:lnTo>
                      <a:pt x="21" y="109"/>
                    </a:lnTo>
                    <a:lnTo>
                      <a:pt x="21" y="109"/>
                    </a:lnTo>
                    <a:lnTo>
                      <a:pt x="23" y="109"/>
                    </a:lnTo>
                    <a:lnTo>
                      <a:pt x="23" y="109"/>
                    </a:lnTo>
                    <a:lnTo>
                      <a:pt x="24" y="109"/>
                    </a:lnTo>
                    <a:lnTo>
                      <a:pt x="24" y="109"/>
                    </a:lnTo>
                    <a:lnTo>
                      <a:pt x="25" y="109"/>
                    </a:lnTo>
                    <a:lnTo>
                      <a:pt x="26" y="109"/>
                    </a:lnTo>
                    <a:lnTo>
                      <a:pt x="27" y="109"/>
                    </a:lnTo>
                    <a:lnTo>
                      <a:pt x="27" y="109"/>
                    </a:lnTo>
                    <a:lnTo>
                      <a:pt x="28" y="109"/>
                    </a:lnTo>
                    <a:lnTo>
                      <a:pt x="28" y="109"/>
                    </a:lnTo>
                    <a:lnTo>
                      <a:pt x="30" y="109"/>
                    </a:lnTo>
                    <a:lnTo>
                      <a:pt x="30" y="109"/>
                    </a:lnTo>
                    <a:lnTo>
                      <a:pt x="31" y="109"/>
                    </a:lnTo>
                    <a:lnTo>
                      <a:pt x="32" y="109"/>
                    </a:lnTo>
                    <a:lnTo>
                      <a:pt x="33" y="109"/>
                    </a:lnTo>
                    <a:lnTo>
                      <a:pt x="34" y="109"/>
                    </a:lnTo>
                    <a:lnTo>
                      <a:pt x="35" y="109"/>
                    </a:lnTo>
                    <a:lnTo>
                      <a:pt x="35" y="109"/>
                    </a:lnTo>
                    <a:lnTo>
                      <a:pt x="36" y="109"/>
                    </a:lnTo>
                    <a:lnTo>
                      <a:pt x="37" y="109"/>
                    </a:lnTo>
                    <a:lnTo>
                      <a:pt x="37" y="109"/>
                    </a:lnTo>
                    <a:lnTo>
                      <a:pt x="38" y="109"/>
                    </a:lnTo>
                    <a:lnTo>
                      <a:pt x="39" y="109"/>
                    </a:lnTo>
                    <a:lnTo>
                      <a:pt x="39" y="109"/>
                    </a:lnTo>
                    <a:lnTo>
                      <a:pt x="39" y="109"/>
                    </a:lnTo>
                    <a:lnTo>
                      <a:pt x="40" y="109"/>
                    </a:lnTo>
                    <a:lnTo>
                      <a:pt x="41" y="109"/>
                    </a:lnTo>
                    <a:lnTo>
                      <a:pt x="42" y="109"/>
                    </a:lnTo>
                    <a:lnTo>
                      <a:pt x="43" y="109"/>
                    </a:lnTo>
                    <a:lnTo>
                      <a:pt x="44" y="109"/>
                    </a:lnTo>
                    <a:lnTo>
                      <a:pt x="44" y="109"/>
                    </a:lnTo>
                    <a:lnTo>
                      <a:pt x="46" y="109"/>
                    </a:lnTo>
                    <a:lnTo>
                      <a:pt x="46" y="109"/>
                    </a:lnTo>
                    <a:lnTo>
                      <a:pt x="46" y="109"/>
                    </a:lnTo>
                    <a:lnTo>
                      <a:pt x="47" y="109"/>
                    </a:lnTo>
                    <a:lnTo>
                      <a:pt x="48" y="109"/>
                    </a:lnTo>
                    <a:lnTo>
                      <a:pt x="49" y="109"/>
                    </a:lnTo>
                    <a:lnTo>
                      <a:pt x="49" y="109"/>
                    </a:lnTo>
                    <a:lnTo>
                      <a:pt x="50" y="109"/>
                    </a:lnTo>
                    <a:lnTo>
                      <a:pt x="50" y="109"/>
                    </a:lnTo>
                    <a:lnTo>
                      <a:pt x="51" y="109"/>
                    </a:lnTo>
                    <a:lnTo>
                      <a:pt x="51" y="109"/>
                    </a:lnTo>
                    <a:lnTo>
                      <a:pt x="52" y="109"/>
                    </a:lnTo>
                    <a:lnTo>
                      <a:pt x="53" y="109"/>
                    </a:lnTo>
                    <a:lnTo>
                      <a:pt x="53" y="109"/>
                    </a:lnTo>
                    <a:lnTo>
                      <a:pt x="54" y="109"/>
                    </a:lnTo>
                    <a:lnTo>
                      <a:pt x="55" y="109"/>
                    </a:lnTo>
                    <a:lnTo>
                      <a:pt x="56" y="109"/>
                    </a:lnTo>
                    <a:lnTo>
                      <a:pt x="56" y="109"/>
                    </a:lnTo>
                    <a:lnTo>
                      <a:pt x="57" y="109"/>
                    </a:lnTo>
                    <a:lnTo>
                      <a:pt x="58" y="109"/>
                    </a:lnTo>
                    <a:lnTo>
                      <a:pt x="58" y="109"/>
                    </a:lnTo>
                    <a:lnTo>
                      <a:pt x="60" y="109"/>
                    </a:lnTo>
                    <a:lnTo>
                      <a:pt x="60" y="109"/>
                    </a:lnTo>
                    <a:lnTo>
                      <a:pt x="60" y="109"/>
                    </a:lnTo>
                    <a:lnTo>
                      <a:pt x="62" y="109"/>
                    </a:lnTo>
                    <a:lnTo>
                      <a:pt x="62" y="109"/>
                    </a:lnTo>
                    <a:lnTo>
                      <a:pt x="63" y="109"/>
                    </a:lnTo>
                    <a:lnTo>
                      <a:pt x="64" y="109"/>
                    </a:lnTo>
                    <a:lnTo>
                      <a:pt x="64" y="109"/>
                    </a:lnTo>
                    <a:lnTo>
                      <a:pt x="65" y="109"/>
                    </a:lnTo>
                    <a:lnTo>
                      <a:pt x="66" y="109"/>
                    </a:lnTo>
                    <a:lnTo>
                      <a:pt x="67" y="109"/>
                    </a:lnTo>
                    <a:lnTo>
                      <a:pt x="67" y="109"/>
                    </a:lnTo>
                    <a:lnTo>
                      <a:pt x="69" y="109"/>
                    </a:lnTo>
                    <a:lnTo>
                      <a:pt x="69" y="109"/>
                    </a:lnTo>
                    <a:lnTo>
                      <a:pt x="69" y="109"/>
                    </a:lnTo>
                    <a:lnTo>
                      <a:pt x="70" y="109"/>
                    </a:lnTo>
                    <a:lnTo>
                      <a:pt x="70" y="109"/>
                    </a:lnTo>
                    <a:lnTo>
                      <a:pt x="71" y="109"/>
                    </a:lnTo>
                    <a:lnTo>
                      <a:pt x="71" y="109"/>
                    </a:lnTo>
                    <a:lnTo>
                      <a:pt x="72" y="109"/>
                    </a:lnTo>
                    <a:lnTo>
                      <a:pt x="72" y="109"/>
                    </a:lnTo>
                    <a:lnTo>
                      <a:pt x="74" y="109"/>
                    </a:lnTo>
                    <a:lnTo>
                      <a:pt x="74" y="109"/>
                    </a:lnTo>
                    <a:lnTo>
                      <a:pt x="75" y="109"/>
                    </a:lnTo>
                    <a:lnTo>
                      <a:pt x="76" y="109"/>
                    </a:lnTo>
                    <a:lnTo>
                      <a:pt x="76" y="109"/>
                    </a:lnTo>
                    <a:lnTo>
                      <a:pt x="77" y="109"/>
                    </a:lnTo>
                    <a:lnTo>
                      <a:pt x="78" y="109"/>
                    </a:lnTo>
                    <a:lnTo>
                      <a:pt x="78" y="109"/>
                    </a:lnTo>
                    <a:lnTo>
                      <a:pt x="79" y="109"/>
                    </a:lnTo>
                    <a:lnTo>
                      <a:pt x="80" y="109"/>
                    </a:lnTo>
                    <a:lnTo>
                      <a:pt x="81" y="109"/>
                    </a:lnTo>
                    <a:lnTo>
                      <a:pt x="82" y="109"/>
                    </a:lnTo>
                    <a:lnTo>
                      <a:pt x="83" y="109"/>
                    </a:lnTo>
                    <a:lnTo>
                      <a:pt x="83" y="109"/>
                    </a:lnTo>
                    <a:lnTo>
                      <a:pt x="84" y="109"/>
                    </a:lnTo>
                    <a:lnTo>
                      <a:pt x="85" y="109"/>
                    </a:lnTo>
                    <a:lnTo>
                      <a:pt x="85" y="109"/>
                    </a:lnTo>
                    <a:lnTo>
                      <a:pt x="86" y="109"/>
                    </a:lnTo>
                    <a:lnTo>
                      <a:pt x="86" y="109"/>
                    </a:lnTo>
                    <a:lnTo>
                      <a:pt x="87" y="109"/>
                    </a:lnTo>
                    <a:lnTo>
                      <a:pt x="88" y="109"/>
                    </a:lnTo>
                    <a:lnTo>
                      <a:pt x="88" y="109"/>
                    </a:lnTo>
                    <a:lnTo>
                      <a:pt x="90" y="109"/>
                    </a:lnTo>
                    <a:lnTo>
                      <a:pt x="90" y="109"/>
                    </a:lnTo>
                    <a:lnTo>
                      <a:pt x="90" y="109"/>
                    </a:lnTo>
                    <a:lnTo>
                      <a:pt x="91" y="109"/>
                    </a:lnTo>
                    <a:lnTo>
                      <a:pt x="92" y="109"/>
                    </a:lnTo>
                    <a:lnTo>
                      <a:pt x="92" y="109"/>
                    </a:lnTo>
                    <a:lnTo>
                      <a:pt x="94" y="109"/>
                    </a:lnTo>
                    <a:lnTo>
                      <a:pt x="94" y="109"/>
                    </a:lnTo>
                    <a:lnTo>
                      <a:pt x="95" y="109"/>
                    </a:lnTo>
                    <a:lnTo>
                      <a:pt x="95" y="109"/>
                    </a:lnTo>
                    <a:lnTo>
                      <a:pt x="96" y="109"/>
                    </a:lnTo>
                    <a:lnTo>
                      <a:pt x="97" y="109"/>
                    </a:lnTo>
                    <a:lnTo>
                      <a:pt x="98" y="109"/>
                    </a:lnTo>
                    <a:lnTo>
                      <a:pt x="99" y="109"/>
                    </a:lnTo>
                    <a:lnTo>
                      <a:pt x="99" y="109"/>
                    </a:lnTo>
                    <a:lnTo>
                      <a:pt x="101" y="109"/>
                    </a:lnTo>
                    <a:lnTo>
                      <a:pt x="101" y="109"/>
                    </a:lnTo>
                    <a:lnTo>
                      <a:pt x="101" y="109"/>
                    </a:lnTo>
                    <a:lnTo>
                      <a:pt x="102" y="109"/>
                    </a:lnTo>
                    <a:lnTo>
                      <a:pt x="103" y="109"/>
                    </a:lnTo>
                    <a:lnTo>
                      <a:pt x="103" y="109"/>
                    </a:lnTo>
                    <a:lnTo>
                      <a:pt x="104" y="109"/>
                    </a:lnTo>
                    <a:lnTo>
                      <a:pt x="104" y="109"/>
                    </a:lnTo>
                    <a:lnTo>
                      <a:pt x="105" y="109"/>
                    </a:lnTo>
                    <a:lnTo>
                      <a:pt x="106" y="109"/>
                    </a:lnTo>
                    <a:lnTo>
                      <a:pt x="106" y="109"/>
                    </a:lnTo>
                    <a:lnTo>
                      <a:pt x="106" y="109"/>
                    </a:lnTo>
                    <a:lnTo>
                      <a:pt x="108" y="109"/>
                    </a:lnTo>
                    <a:lnTo>
                      <a:pt x="108" y="109"/>
                    </a:lnTo>
                    <a:lnTo>
                      <a:pt x="109" y="109"/>
                    </a:lnTo>
                    <a:lnTo>
                      <a:pt x="109" y="109"/>
                    </a:lnTo>
                    <a:lnTo>
                      <a:pt x="111" y="109"/>
                    </a:lnTo>
                    <a:lnTo>
                      <a:pt x="112" y="109"/>
                    </a:lnTo>
                    <a:lnTo>
                      <a:pt x="112" y="109"/>
                    </a:lnTo>
                    <a:lnTo>
                      <a:pt x="113" y="109"/>
                    </a:lnTo>
                    <a:lnTo>
                      <a:pt x="113" y="109"/>
                    </a:lnTo>
                    <a:lnTo>
                      <a:pt x="115" y="109"/>
                    </a:lnTo>
                    <a:lnTo>
                      <a:pt x="115" y="109"/>
                    </a:lnTo>
                    <a:lnTo>
                      <a:pt x="117" y="109"/>
                    </a:lnTo>
                    <a:lnTo>
                      <a:pt x="117" y="109"/>
                    </a:lnTo>
                    <a:lnTo>
                      <a:pt x="118" y="109"/>
                    </a:lnTo>
                    <a:lnTo>
                      <a:pt x="119" y="109"/>
                    </a:lnTo>
                    <a:lnTo>
                      <a:pt x="119" y="109"/>
                    </a:lnTo>
                    <a:lnTo>
                      <a:pt x="120" y="109"/>
                    </a:lnTo>
                    <a:lnTo>
                      <a:pt x="120" y="109"/>
                    </a:lnTo>
                    <a:lnTo>
                      <a:pt x="122" y="109"/>
                    </a:lnTo>
                    <a:lnTo>
                      <a:pt x="122" y="109"/>
                    </a:lnTo>
                    <a:lnTo>
                      <a:pt x="122" y="109"/>
                    </a:lnTo>
                    <a:lnTo>
                      <a:pt x="124" y="109"/>
                    </a:lnTo>
                    <a:lnTo>
                      <a:pt x="124" y="109"/>
                    </a:lnTo>
                    <a:lnTo>
                      <a:pt x="125" y="109"/>
                    </a:lnTo>
                    <a:lnTo>
                      <a:pt x="125" y="109"/>
                    </a:lnTo>
                    <a:lnTo>
                      <a:pt x="125" y="109"/>
                    </a:lnTo>
                    <a:lnTo>
                      <a:pt x="127" y="109"/>
                    </a:lnTo>
                    <a:lnTo>
                      <a:pt x="127" y="109"/>
                    </a:lnTo>
                    <a:lnTo>
                      <a:pt x="128" y="109"/>
                    </a:lnTo>
                    <a:lnTo>
                      <a:pt x="129" y="109"/>
                    </a:lnTo>
                    <a:lnTo>
                      <a:pt x="129" y="109"/>
                    </a:lnTo>
                    <a:lnTo>
                      <a:pt x="130" y="109"/>
                    </a:lnTo>
                    <a:lnTo>
                      <a:pt x="131" y="109"/>
                    </a:lnTo>
                    <a:lnTo>
                      <a:pt x="131" y="109"/>
                    </a:lnTo>
                    <a:lnTo>
                      <a:pt x="133" y="109"/>
                    </a:lnTo>
                    <a:lnTo>
                      <a:pt x="133" y="109"/>
                    </a:lnTo>
                    <a:lnTo>
                      <a:pt x="134" y="109"/>
                    </a:lnTo>
                    <a:lnTo>
                      <a:pt x="135" y="109"/>
                    </a:lnTo>
                    <a:lnTo>
                      <a:pt x="136" y="109"/>
                    </a:lnTo>
                    <a:lnTo>
                      <a:pt x="136" y="109"/>
                    </a:lnTo>
                    <a:lnTo>
                      <a:pt x="137" y="109"/>
                    </a:lnTo>
                    <a:lnTo>
                      <a:pt x="137" y="109"/>
                    </a:lnTo>
                    <a:lnTo>
                      <a:pt x="138" y="109"/>
                    </a:lnTo>
                    <a:lnTo>
                      <a:pt x="138" y="109"/>
                    </a:lnTo>
                    <a:lnTo>
                      <a:pt x="139" y="109"/>
                    </a:lnTo>
                    <a:lnTo>
                      <a:pt x="140" y="109"/>
                    </a:lnTo>
                    <a:lnTo>
                      <a:pt x="140" y="109"/>
                    </a:lnTo>
                    <a:lnTo>
                      <a:pt x="141" y="109"/>
                    </a:lnTo>
                    <a:lnTo>
                      <a:pt x="142" y="109"/>
                    </a:lnTo>
                    <a:lnTo>
                      <a:pt x="143" y="109"/>
                    </a:lnTo>
                    <a:lnTo>
                      <a:pt x="144" y="109"/>
                    </a:lnTo>
                    <a:lnTo>
                      <a:pt x="145" y="109"/>
                    </a:lnTo>
                    <a:lnTo>
                      <a:pt x="145" y="109"/>
                    </a:lnTo>
                    <a:lnTo>
                      <a:pt x="147" y="109"/>
                    </a:lnTo>
                    <a:lnTo>
                      <a:pt x="147" y="109"/>
                    </a:lnTo>
                    <a:lnTo>
                      <a:pt x="149" y="109"/>
                    </a:lnTo>
                    <a:lnTo>
                      <a:pt x="149" y="109"/>
                    </a:lnTo>
                    <a:lnTo>
                      <a:pt x="150" y="109"/>
                    </a:lnTo>
                    <a:lnTo>
                      <a:pt x="151" y="109"/>
                    </a:lnTo>
                    <a:lnTo>
                      <a:pt x="151" y="109"/>
                    </a:lnTo>
                    <a:lnTo>
                      <a:pt x="152" y="109"/>
                    </a:lnTo>
                    <a:lnTo>
                      <a:pt x="152" y="109"/>
                    </a:lnTo>
                    <a:lnTo>
                      <a:pt x="154" y="109"/>
                    </a:lnTo>
                    <a:lnTo>
                      <a:pt x="154" y="109"/>
                    </a:lnTo>
                    <a:lnTo>
                      <a:pt x="154" y="109"/>
                    </a:lnTo>
                    <a:lnTo>
                      <a:pt x="156" y="109"/>
                    </a:lnTo>
                    <a:lnTo>
                      <a:pt x="156" y="109"/>
                    </a:lnTo>
                    <a:lnTo>
                      <a:pt x="157" y="109"/>
                    </a:lnTo>
                    <a:lnTo>
                      <a:pt x="158" y="109"/>
                    </a:lnTo>
                    <a:lnTo>
                      <a:pt x="159" y="109"/>
                    </a:lnTo>
                    <a:lnTo>
                      <a:pt x="160" y="109"/>
                    </a:lnTo>
                    <a:lnTo>
                      <a:pt x="160" y="109"/>
                    </a:lnTo>
                    <a:lnTo>
                      <a:pt x="161" y="109"/>
                    </a:lnTo>
                    <a:lnTo>
                      <a:pt x="161" y="109"/>
                    </a:lnTo>
                    <a:lnTo>
                      <a:pt x="163" y="109"/>
                    </a:lnTo>
                    <a:lnTo>
                      <a:pt x="163" y="109"/>
                    </a:lnTo>
                    <a:lnTo>
                      <a:pt x="164" y="109"/>
                    </a:lnTo>
                    <a:lnTo>
                      <a:pt x="165" y="109"/>
                    </a:lnTo>
                    <a:lnTo>
                      <a:pt x="166" y="109"/>
                    </a:lnTo>
                    <a:lnTo>
                      <a:pt x="167" y="109"/>
                    </a:lnTo>
                    <a:lnTo>
                      <a:pt x="168" y="109"/>
                    </a:lnTo>
                    <a:lnTo>
                      <a:pt x="168" y="109"/>
                    </a:lnTo>
                    <a:lnTo>
                      <a:pt x="168" y="109"/>
                    </a:lnTo>
                    <a:lnTo>
                      <a:pt x="170" y="109"/>
                    </a:lnTo>
                    <a:lnTo>
                      <a:pt x="170" y="109"/>
                    </a:lnTo>
                    <a:lnTo>
                      <a:pt x="172" y="109"/>
                    </a:lnTo>
                    <a:lnTo>
                      <a:pt x="172" y="109"/>
                    </a:lnTo>
                    <a:lnTo>
                      <a:pt x="173" y="109"/>
                    </a:lnTo>
                    <a:lnTo>
                      <a:pt x="174" y="109"/>
                    </a:lnTo>
                    <a:lnTo>
                      <a:pt x="175" y="109"/>
                    </a:lnTo>
                    <a:lnTo>
                      <a:pt x="176" y="109"/>
                    </a:lnTo>
                    <a:lnTo>
                      <a:pt x="177" y="109"/>
                    </a:lnTo>
                    <a:lnTo>
                      <a:pt x="177" y="109"/>
                    </a:lnTo>
                    <a:lnTo>
                      <a:pt x="179" y="109"/>
                    </a:lnTo>
                    <a:lnTo>
                      <a:pt x="179" y="109"/>
                    </a:lnTo>
                    <a:lnTo>
                      <a:pt x="180" y="109"/>
                    </a:lnTo>
                    <a:lnTo>
                      <a:pt x="181" y="109"/>
                    </a:lnTo>
                    <a:lnTo>
                      <a:pt x="182" y="109"/>
                    </a:lnTo>
                    <a:lnTo>
                      <a:pt x="183" y="109"/>
                    </a:lnTo>
                    <a:lnTo>
                      <a:pt x="184" y="109"/>
                    </a:lnTo>
                    <a:lnTo>
                      <a:pt x="184" y="109"/>
                    </a:lnTo>
                    <a:lnTo>
                      <a:pt x="184" y="109"/>
                    </a:lnTo>
                    <a:lnTo>
                      <a:pt x="185" y="109"/>
                    </a:lnTo>
                    <a:lnTo>
                      <a:pt x="186" y="109"/>
                    </a:lnTo>
                    <a:lnTo>
                      <a:pt x="186" y="109"/>
                    </a:lnTo>
                    <a:lnTo>
                      <a:pt x="188" y="109"/>
                    </a:lnTo>
                    <a:lnTo>
                      <a:pt x="188" y="109"/>
                    </a:lnTo>
                    <a:lnTo>
                      <a:pt x="189" y="109"/>
                    </a:lnTo>
                    <a:lnTo>
                      <a:pt x="189" y="109"/>
                    </a:lnTo>
                    <a:lnTo>
                      <a:pt x="190" y="109"/>
                    </a:lnTo>
                    <a:lnTo>
                      <a:pt x="191" y="109"/>
                    </a:lnTo>
                    <a:lnTo>
                      <a:pt x="192" y="109"/>
                    </a:lnTo>
                    <a:lnTo>
                      <a:pt x="193" y="109"/>
                    </a:lnTo>
                    <a:lnTo>
                      <a:pt x="193" y="109"/>
                    </a:lnTo>
                    <a:lnTo>
                      <a:pt x="195" y="109"/>
                    </a:lnTo>
                    <a:lnTo>
                      <a:pt x="195" y="109"/>
                    </a:lnTo>
                    <a:lnTo>
                      <a:pt x="195" y="109"/>
                    </a:lnTo>
                    <a:lnTo>
                      <a:pt x="196" y="109"/>
                    </a:lnTo>
                    <a:lnTo>
                      <a:pt x="197" y="109"/>
                    </a:lnTo>
                    <a:lnTo>
                      <a:pt x="198" y="109"/>
                    </a:lnTo>
                    <a:lnTo>
                      <a:pt x="198" y="109"/>
                    </a:lnTo>
                    <a:lnTo>
                      <a:pt x="200" y="109"/>
                    </a:lnTo>
                    <a:lnTo>
                      <a:pt x="200" y="109"/>
                    </a:lnTo>
                    <a:lnTo>
                      <a:pt x="201" y="109"/>
                    </a:lnTo>
                    <a:lnTo>
                      <a:pt x="202" y="109"/>
                    </a:lnTo>
                    <a:lnTo>
                      <a:pt x="202" y="109"/>
                    </a:lnTo>
                    <a:lnTo>
                      <a:pt x="203" y="109"/>
                    </a:lnTo>
                    <a:lnTo>
                      <a:pt x="203" y="109"/>
                    </a:lnTo>
                    <a:lnTo>
                      <a:pt x="204" y="109"/>
                    </a:lnTo>
                    <a:lnTo>
                      <a:pt x="205" y="109"/>
                    </a:lnTo>
                    <a:lnTo>
                      <a:pt x="206" y="109"/>
                    </a:lnTo>
                    <a:lnTo>
                      <a:pt x="207" y="109"/>
                    </a:lnTo>
                    <a:lnTo>
                      <a:pt x="207" y="109"/>
                    </a:lnTo>
                    <a:lnTo>
                      <a:pt x="207" y="109"/>
                    </a:lnTo>
                    <a:lnTo>
                      <a:pt x="209" y="109"/>
                    </a:lnTo>
                    <a:lnTo>
                      <a:pt x="209" y="109"/>
                    </a:lnTo>
                    <a:lnTo>
                      <a:pt x="210" y="109"/>
                    </a:lnTo>
                    <a:lnTo>
                      <a:pt x="211" y="109"/>
                    </a:lnTo>
                    <a:lnTo>
                      <a:pt x="211" y="109"/>
                    </a:lnTo>
                    <a:lnTo>
                      <a:pt x="212" y="109"/>
                    </a:lnTo>
                    <a:lnTo>
                      <a:pt x="213" y="109"/>
                    </a:lnTo>
                    <a:lnTo>
                      <a:pt x="213" y="109"/>
                    </a:lnTo>
                    <a:lnTo>
                      <a:pt x="214" y="109"/>
                    </a:lnTo>
                    <a:lnTo>
                      <a:pt x="214" y="109"/>
                    </a:lnTo>
                    <a:lnTo>
                      <a:pt x="215" y="109"/>
                    </a:lnTo>
                    <a:lnTo>
                      <a:pt x="216" y="109"/>
                    </a:lnTo>
                    <a:lnTo>
                      <a:pt x="216" y="109"/>
                    </a:lnTo>
                    <a:lnTo>
                      <a:pt x="218" y="109"/>
                    </a:lnTo>
                    <a:lnTo>
                      <a:pt x="218" y="109"/>
                    </a:lnTo>
                    <a:lnTo>
                      <a:pt x="219" y="109"/>
                    </a:lnTo>
                    <a:lnTo>
                      <a:pt x="219" y="109"/>
                    </a:lnTo>
                    <a:lnTo>
                      <a:pt x="221" y="109"/>
                    </a:lnTo>
                    <a:lnTo>
                      <a:pt x="221" y="109"/>
                    </a:lnTo>
                    <a:lnTo>
                      <a:pt x="222" y="109"/>
                    </a:lnTo>
                    <a:lnTo>
                      <a:pt x="223" y="109"/>
                    </a:lnTo>
                    <a:lnTo>
                      <a:pt x="223" y="109"/>
                    </a:lnTo>
                    <a:lnTo>
                      <a:pt x="224" y="109"/>
                    </a:lnTo>
                    <a:lnTo>
                      <a:pt x="225" y="109"/>
                    </a:lnTo>
                    <a:lnTo>
                      <a:pt x="225" y="109"/>
                    </a:lnTo>
                    <a:lnTo>
                      <a:pt x="227" y="109"/>
                    </a:lnTo>
                    <a:lnTo>
                      <a:pt x="227" y="109"/>
                    </a:lnTo>
                    <a:lnTo>
                      <a:pt x="227" y="109"/>
                    </a:lnTo>
                    <a:lnTo>
                      <a:pt x="228" y="109"/>
                    </a:lnTo>
                    <a:lnTo>
                      <a:pt x="229" y="109"/>
                    </a:lnTo>
                    <a:lnTo>
                      <a:pt x="230" y="109"/>
                    </a:lnTo>
                    <a:lnTo>
                      <a:pt x="230" y="109"/>
                    </a:lnTo>
                    <a:lnTo>
                      <a:pt x="230" y="109"/>
                    </a:lnTo>
                    <a:lnTo>
                      <a:pt x="232" y="109"/>
                    </a:lnTo>
                    <a:lnTo>
                      <a:pt x="232" y="109"/>
                    </a:lnTo>
                    <a:lnTo>
                      <a:pt x="232" y="109"/>
                    </a:lnTo>
                    <a:lnTo>
                      <a:pt x="234" y="109"/>
                    </a:lnTo>
                    <a:lnTo>
                      <a:pt x="234" y="109"/>
                    </a:lnTo>
                    <a:lnTo>
                      <a:pt x="235" y="109"/>
                    </a:lnTo>
                    <a:lnTo>
                      <a:pt x="235" y="109"/>
                    </a:lnTo>
                    <a:lnTo>
                      <a:pt x="235" y="109"/>
                    </a:lnTo>
                    <a:lnTo>
                      <a:pt x="237" y="109"/>
                    </a:lnTo>
                    <a:lnTo>
                      <a:pt x="238" y="109"/>
                    </a:lnTo>
                    <a:lnTo>
                      <a:pt x="238" y="109"/>
                    </a:lnTo>
                    <a:lnTo>
                      <a:pt x="239" y="109"/>
                    </a:lnTo>
                    <a:lnTo>
                      <a:pt x="239" y="109"/>
                    </a:lnTo>
                    <a:lnTo>
                      <a:pt x="239" y="109"/>
                    </a:lnTo>
                    <a:lnTo>
                      <a:pt x="241" y="109"/>
                    </a:lnTo>
                    <a:lnTo>
                      <a:pt x="241" y="109"/>
                    </a:lnTo>
                    <a:lnTo>
                      <a:pt x="243" y="109"/>
                    </a:lnTo>
                    <a:lnTo>
                      <a:pt x="243" y="109"/>
                    </a:lnTo>
                    <a:lnTo>
                      <a:pt x="244" y="109"/>
                    </a:lnTo>
                    <a:lnTo>
                      <a:pt x="245" y="109"/>
                    </a:lnTo>
                    <a:lnTo>
                      <a:pt x="246" y="109"/>
                    </a:lnTo>
                    <a:lnTo>
                      <a:pt x="246" y="109"/>
                    </a:lnTo>
                    <a:lnTo>
                      <a:pt x="248" y="109"/>
                    </a:lnTo>
                    <a:lnTo>
                      <a:pt x="248" y="109"/>
                    </a:lnTo>
                    <a:lnTo>
                      <a:pt x="249" y="109"/>
                    </a:lnTo>
                    <a:lnTo>
                      <a:pt x="250" y="109"/>
                    </a:lnTo>
                    <a:lnTo>
                      <a:pt x="250" y="109"/>
                    </a:lnTo>
                    <a:lnTo>
                      <a:pt x="251" y="109"/>
                    </a:lnTo>
                    <a:lnTo>
                      <a:pt x="251" y="109"/>
                    </a:lnTo>
                    <a:lnTo>
                      <a:pt x="252" y="109"/>
                    </a:lnTo>
                    <a:lnTo>
                      <a:pt x="253" y="109"/>
                    </a:lnTo>
                    <a:lnTo>
                      <a:pt x="254" y="109"/>
                    </a:lnTo>
                    <a:lnTo>
                      <a:pt x="255" y="109"/>
                    </a:lnTo>
                    <a:lnTo>
                      <a:pt x="255" y="109"/>
                    </a:lnTo>
                    <a:lnTo>
                      <a:pt x="257" y="109"/>
                    </a:lnTo>
                    <a:lnTo>
                      <a:pt x="257" y="109"/>
                    </a:lnTo>
                    <a:lnTo>
                      <a:pt x="258" y="109"/>
                    </a:lnTo>
                    <a:lnTo>
                      <a:pt x="259" y="109"/>
                    </a:lnTo>
                    <a:lnTo>
                      <a:pt x="260" y="109"/>
                    </a:lnTo>
                    <a:lnTo>
                      <a:pt x="261" y="109"/>
                    </a:lnTo>
                    <a:lnTo>
                      <a:pt x="262" y="109"/>
                    </a:lnTo>
                    <a:lnTo>
                      <a:pt x="262" y="109"/>
                    </a:lnTo>
                    <a:lnTo>
                      <a:pt x="263" y="109"/>
                    </a:lnTo>
                    <a:lnTo>
                      <a:pt x="264" y="109"/>
                    </a:lnTo>
                    <a:lnTo>
                      <a:pt x="264" y="109"/>
                    </a:lnTo>
                    <a:lnTo>
                      <a:pt x="265" y="109"/>
                    </a:lnTo>
                    <a:lnTo>
                      <a:pt x="266" y="109"/>
                    </a:lnTo>
                    <a:lnTo>
                      <a:pt x="266" y="109"/>
                    </a:lnTo>
                    <a:lnTo>
                      <a:pt x="266" y="109"/>
                    </a:lnTo>
                    <a:lnTo>
                      <a:pt x="267" y="109"/>
                    </a:lnTo>
                    <a:lnTo>
                      <a:pt x="268" y="109"/>
                    </a:lnTo>
                    <a:lnTo>
                      <a:pt x="269" y="109"/>
                    </a:lnTo>
                    <a:lnTo>
                      <a:pt x="269" y="109"/>
                    </a:lnTo>
                    <a:lnTo>
                      <a:pt x="270" y="109"/>
                    </a:lnTo>
                    <a:lnTo>
                      <a:pt x="270" y="109"/>
                    </a:lnTo>
                    <a:lnTo>
                      <a:pt x="271" y="109"/>
                    </a:lnTo>
                    <a:lnTo>
                      <a:pt x="271" y="109"/>
                    </a:lnTo>
                    <a:lnTo>
                      <a:pt x="271" y="109"/>
                    </a:lnTo>
                    <a:lnTo>
                      <a:pt x="273" y="109"/>
                    </a:lnTo>
                    <a:lnTo>
                      <a:pt x="273" y="109"/>
                    </a:lnTo>
                    <a:lnTo>
                      <a:pt x="274" y="109"/>
                    </a:lnTo>
                    <a:lnTo>
                      <a:pt x="275" y="109"/>
                    </a:lnTo>
                    <a:lnTo>
                      <a:pt x="276" y="109"/>
                    </a:lnTo>
                    <a:lnTo>
                      <a:pt x="277" y="109"/>
                    </a:lnTo>
                    <a:lnTo>
                      <a:pt x="278" y="109"/>
                    </a:lnTo>
                    <a:lnTo>
                      <a:pt x="278" y="109"/>
                    </a:lnTo>
                    <a:lnTo>
                      <a:pt x="280" y="109"/>
                    </a:lnTo>
                    <a:lnTo>
                      <a:pt x="280" y="109"/>
                    </a:lnTo>
                    <a:lnTo>
                      <a:pt x="282" y="109"/>
                    </a:lnTo>
                    <a:lnTo>
                      <a:pt x="282" y="109"/>
                    </a:lnTo>
                    <a:lnTo>
                      <a:pt x="282" y="109"/>
                    </a:lnTo>
                    <a:lnTo>
                      <a:pt x="283" y="109"/>
                    </a:lnTo>
                    <a:lnTo>
                      <a:pt x="283" y="109"/>
                    </a:lnTo>
                    <a:lnTo>
                      <a:pt x="284" y="109"/>
                    </a:lnTo>
                    <a:lnTo>
                      <a:pt x="284" y="109"/>
                    </a:lnTo>
                    <a:lnTo>
                      <a:pt x="285" y="109"/>
                    </a:lnTo>
                    <a:lnTo>
                      <a:pt x="286" y="109"/>
                    </a:lnTo>
                    <a:lnTo>
                      <a:pt x="286" y="109"/>
                    </a:lnTo>
                    <a:lnTo>
                      <a:pt x="287" y="109"/>
                    </a:lnTo>
                    <a:lnTo>
                      <a:pt x="287" y="109"/>
                    </a:lnTo>
                    <a:lnTo>
                      <a:pt x="289" y="109"/>
                    </a:lnTo>
                    <a:lnTo>
                      <a:pt x="289" y="109"/>
                    </a:lnTo>
                    <a:lnTo>
                      <a:pt x="290" y="109"/>
                    </a:lnTo>
                    <a:lnTo>
                      <a:pt x="291" y="109"/>
                    </a:lnTo>
                    <a:lnTo>
                      <a:pt x="291" y="109"/>
                    </a:lnTo>
                    <a:lnTo>
                      <a:pt x="292" y="109"/>
                    </a:lnTo>
                    <a:lnTo>
                      <a:pt x="293" y="109"/>
                    </a:lnTo>
                    <a:lnTo>
                      <a:pt x="293" y="109"/>
                    </a:lnTo>
                    <a:lnTo>
                      <a:pt x="294" y="109"/>
                    </a:lnTo>
                    <a:lnTo>
                      <a:pt x="294" y="109"/>
                    </a:lnTo>
                    <a:lnTo>
                      <a:pt x="294" y="109"/>
                    </a:lnTo>
                    <a:lnTo>
                      <a:pt x="295" y="109"/>
                    </a:lnTo>
                    <a:lnTo>
                      <a:pt x="296" y="109"/>
                    </a:lnTo>
                    <a:lnTo>
                      <a:pt x="296" y="109"/>
                    </a:lnTo>
                    <a:lnTo>
                      <a:pt x="297" y="109"/>
                    </a:lnTo>
                    <a:lnTo>
                      <a:pt x="298" y="109"/>
                    </a:lnTo>
                    <a:lnTo>
                      <a:pt x="298" y="109"/>
                    </a:lnTo>
                    <a:lnTo>
                      <a:pt x="298" y="109"/>
                    </a:lnTo>
                    <a:lnTo>
                      <a:pt x="299" y="109"/>
                    </a:lnTo>
                    <a:lnTo>
                      <a:pt x="300" y="109"/>
                    </a:lnTo>
                    <a:lnTo>
                      <a:pt x="301" y="109"/>
                    </a:lnTo>
                    <a:lnTo>
                      <a:pt x="301" y="109"/>
                    </a:lnTo>
                    <a:lnTo>
                      <a:pt x="302" y="109"/>
                    </a:lnTo>
                    <a:lnTo>
                      <a:pt x="302" y="109"/>
                    </a:lnTo>
                    <a:lnTo>
                      <a:pt x="303" y="109"/>
                    </a:lnTo>
                    <a:lnTo>
                      <a:pt x="303" y="109"/>
                    </a:lnTo>
                    <a:lnTo>
                      <a:pt x="305" y="109"/>
                    </a:lnTo>
                    <a:lnTo>
                      <a:pt x="305" y="109"/>
                    </a:lnTo>
                    <a:lnTo>
                      <a:pt x="305" y="109"/>
                    </a:lnTo>
                    <a:lnTo>
                      <a:pt x="306" y="109"/>
                    </a:lnTo>
                    <a:lnTo>
                      <a:pt x="307" y="109"/>
                    </a:lnTo>
                    <a:lnTo>
                      <a:pt x="308" y="109"/>
                    </a:lnTo>
                    <a:lnTo>
                      <a:pt x="309" y="109"/>
                    </a:lnTo>
                    <a:lnTo>
                      <a:pt x="309" y="109"/>
                    </a:lnTo>
                    <a:lnTo>
                      <a:pt x="310" y="109"/>
                    </a:lnTo>
                    <a:lnTo>
                      <a:pt x="310" y="109"/>
                    </a:lnTo>
                    <a:lnTo>
                      <a:pt x="312" y="109"/>
                    </a:lnTo>
                    <a:lnTo>
                      <a:pt x="312" y="109"/>
                    </a:lnTo>
                    <a:lnTo>
                      <a:pt x="312" y="109"/>
                    </a:lnTo>
                    <a:lnTo>
                      <a:pt x="313" y="109"/>
                    </a:lnTo>
                    <a:lnTo>
                      <a:pt x="314" y="109"/>
                    </a:lnTo>
                    <a:lnTo>
                      <a:pt x="315" y="109"/>
                    </a:lnTo>
                    <a:lnTo>
                      <a:pt x="316" y="109"/>
                    </a:lnTo>
                    <a:lnTo>
                      <a:pt x="316" y="109"/>
                    </a:lnTo>
                    <a:lnTo>
                      <a:pt x="317" y="109"/>
                    </a:lnTo>
                    <a:lnTo>
                      <a:pt x="317" y="109"/>
                    </a:lnTo>
                    <a:lnTo>
                      <a:pt x="319" y="109"/>
                    </a:lnTo>
                    <a:lnTo>
                      <a:pt x="319" y="109"/>
                    </a:lnTo>
                    <a:lnTo>
                      <a:pt x="321" y="109"/>
                    </a:lnTo>
                    <a:lnTo>
                      <a:pt x="321" y="109"/>
                    </a:lnTo>
                    <a:lnTo>
                      <a:pt x="321" y="109"/>
                    </a:lnTo>
                    <a:lnTo>
                      <a:pt x="322" y="109"/>
                    </a:lnTo>
                    <a:lnTo>
                      <a:pt x="322" y="109"/>
                    </a:lnTo>
                    <a:lnTo>
                      <a:pt x="323" y="109"/>
                    </a:lnTo>
                    <a:lnTo>
                      <a:pt x="324" y="109"/>
                    </a:lnTo>
                    <a:lnTo>
                      <a:pt x="324" y="109"/>
                    </a:lnTo>
                    <a:lnTo>
                      <a:pt x="326" y="109"/>
                    </a:lnTo>
                    <a:lnTo>
                      <a:pt x="326" y="109"/>
                    </a:lnTo>
                    <a:lnTo>
                      <a:pt x="328" y="109"/>
                    </a:lnTo>
                    <a:lnTo>
                      <a:pt x="328" y="109"/>
                    </a:lnTo>
                    <a:lnTo>
                      <a:pt x="329" y="109"/>
                    </a:lnTo>
                    <a:lnTo>
                      <a:pt x="329" y="109"/>
                    </a:lnTo>
                    <a:lnTo>
                      <a:pt x="329" y="109"/>
                    </a:lnTo>
                    <a:lnTo>
                      <a:pt x="330" y="109"/>
                    </a:lnTo>
                    <a:lnTo>
                      <a:pt x="331" y="109"/>
                    </a:lnTo>
                    <a:lnTo>
                      <a:pt x="332" y="109"/>
                    </a:lnTo>
                    <a:lnTo>
                      <a:pt x="333" y="109"/>
                    </a:lnTo>
                    <a:lnTo>
                      <a:pt x="333" y="109"/>
                    </a:lnTo>
                    <a:lnTo>
                      <a:pt x="335" y="109"/>
                    </a:lnTo>
                    <a:lnTo>
                      <a:pt x="335" y="109"/>
                    </a:lnTo>
                    <a:lnTo>
                      <a:pt x="336" y="109"/>
                    </a:lnTo>
                    <a:lnTo>
                      <a:pt x="337" y="109"/>
                    </a:lnTo>
                    <a:lnTo>
                      <a:pt x="337" y="109"/>
                    </a:lnTo>
                    <a:lnTo>
                      <a:pt x="338" y="109"/>
                    </a:lnTo>
                    <a:lnTo>
                      <a:pt x="339" y="109"/>
                    </a:lnTo>
                    <a:lnTo>
                      <a:pt x="339" y="109"/>
                    </a:lnTo>
                    <a:lnTo>
                      <a:pt x="340" y="109"/>
                    </a:lnTo>
                    <a:lnTo>
                      <a:pt x="340" y="109"/>
                    </a:lnTo>
                    <a:lnTo>
                      <a:pt x="342" y="109"/>
                    </a:lnTo>
                    <a:lnTo>
                      <a:pt x="342" y="109"/>
                    </a:lnTo>
                    <a:lnTo>
                      <a:pt x="343" y="109"/>
                    </a:lnTo>
                    <a:lnTo>
                      <a:pt x="344" y="109"/>
                    </a:lnTo>
                    <a:lnTo>
                      <a:pt x="344" y="109"/>
                    </a:lnTo>
                    <a:lnTo>
                      <a:pt x="345" y="109"/>
                    </a:lnTo>
                    <a:lnTo>
                      <a:pt x="345" y="109"/>
                    </a:lnTo>
                    <a:lnTo>
                      <a:pt x="347" y="109"/>
                    </a:lnTo>
                    <a:lnTo>
                      <a:pt x="348" y="109"/>
                    </a:lnTo>
                    <a:lnTo>
                      <a:pt x="349" y="109"/>
                    </a:lnTo>
                    <a:lnTo>
                      <a:pt x="349" y="109"/>
                    </a:lnTo>
                    <a:lnTo>
                      <a:pt x="349" y="109"/>
                    </a:lnTo>
                    <a:lnTo>
                      <a:pt x="350" y="109"/>
                    </a:lnTo>
                    <a:lnTo>
                      <a:pt x="351" y="109"/>
                    </a:lnTo>
                    <a:lnTo>
                      <a:pt x="351" y="109"/>
                    </a:lnTo>
                    <a:lnTo>
                      <a:pt x="351" y="109"/>
                    </a:lnTo>
                    <a:lnTo>
                      <a:pt x="353" y="109"/>
                    </a:lnTo>
                    <a:lnTo>
                      <a:pt x="353" y="109"/>
                    </a:lnTo>
                    <a:lnTo>
                      <a:pt x="354" y="109"/>
                    </a:lnTo>
                    <a:lnTo>
                      <a:pt x="355" y="109"/>
                    </a:lnTo>
                    <a:lnTo>
                      <a:pt x="356" y="109"/>
                    </a:lnTo>
                    <a:lnTo>
                      <a:pt x="356" y="109"/>
                    </a:lnTo>
                    <a:lnTo>
                      <a:pt x="357" y="109"/>
                    </a:lnTo>
                    <a:lnTo>
                      <a:pt x="358" y="109"/>
                    </a:lnTo>
                    <a:lnTo>
                      <a:pt x="358" y="109"/>
                    </a:lnTo>
                    <a:lnTo>
                      <a:pt x="360" y="109"/>
                    </a:lnTo>
                    <a:lnTo>
                      <a:pt x="360" y="109"/>
                    </a:lnTo>
                    <a:lnTo>
                      <a:pt x="361" y="109"/>
                    </a:lnTo>
                    <a:lnTo>
                      <a:pt x="361" y="109"/>
                    </a:lnTo>
                    <a:lnTo>
                      <a:pt x="363" y="109"/>
                    </a:lnTo>
                    <a:lnTo>
                      <a:pt x="364" y="109"/>
                    </a:lnTo>
                    <a:lnTo>
                      <a:pt x="364" y="109"/>
                    </a:lnTo>
                    <a:lnTo>
                      <a:pt x="365" y="109"/>
                    </a:lnTo>
                    <a:lnTo>
                      <a:pt x="365" y="109"/>
                    </a:lnTo>
                    <a:lnTo>
                      <a:pt x="365" y="109"/>
                    </a:lnTo>
                    <a:lnTo>
                      <a:pt x="367" y="109"/>
                    </a:lnTo>
                    <a:lnTo>
                      <a:pt x="367" y="109"/>
                    </a:lnTo>
                    <a:lnTo>
                      <a:pt x="367" y="109"/>
                    </a:lnTo>
                    <a:lnTo>
                      <a:pt x="368" y="109"/>
                    </a:lnTo>
                    <a:lnTo>
                      <a:pt x="369" y="109"/>
                    </a:lnTo>
                    <a:lnTo>
                      <a:pt x="369" y="109"/>
                    </a:lnTo>
                    <a:lnTo>
                      <a:pt x="370" y="109"/>
                    </a:lnTo>
                    <a:lnTo>
                      <a:pt x="371" y="109"/>
                    </a:lnTo>
                    <a:lnTo>
                      <a:pt x="372" y="109"/>
                    </a:lnTo>
                    <a:lnTo>
                      <a:pt x="372" y="109"/>
                    </a:lnTo>
                    <a:lnTo>
                      <a:pt x="372" y="109"/>
                    </a:lnTo>
                    <a:lnTo>
                      <a:pt x="374" y="109"/>
                    </a:lnTo>
                    <a:lnTo>
                      <a:pt x="374" y="109"/>
                    </a:lnTo>
                    <a:lnTo>
                      <a:pt x="375" y="109"/>
                    </a:lnTo>
                    <a:lnTo>
                      <a:pt x="376" y="109"/>
                    </a:lnTo>
                    <a:lnTo>
                      <a:pt x="376" y="109"/>
                    </a:lnTo>
                    <a:lnTo>
                      <a:pt x="376" y="109"/>
                    </a:lnTo>
                    <a:lnTo>
                      <a:pt x="377" y="109"/>
                    </a:lnTo>
                    <a:lnTo>
                      <a:pt x="377" y="109"/>
                    </a:lnTo>
                    <a:lnTo>
                      <a:pt x="379" y="109"/>
                    </a:lnTo>
                    <a:lnTo>
                      <a:pt x="380" y="109"/>
                    </a:lnTo>
                    <a:lnTo>
                      <a:pt x="381" y="109"/>
                    </a:lnTo>
                    <a:lnTo>
                      <a:pt x="381" y="109"/>
                    </a:lnTo>
                    <a:lnTo>
                      <a:pt x="381" y="109"/>
                    </a:lnTo>
                    <a:lnTo>
                      <a:pt x="382" y="109"/>
                    </a:lnTo>
                    <a:lnTo>
                      <a:pt x="383" y="109"/>
                    </a:lnTo>
                    <a:lnTo>
                      <a:pt x="383" y="109"/>
                    </a:lnTo>
                    <a:lnTo>
                      <a:pt x="384" y="109"/>
                    </a:lnTo>
                    <a:lnTo>
                      <a:pt x="384" y="109"/>
                    </a:lnTo>
                    <a:lnTo>
                      <a:pt x="385" y="109"/>
                    </a:lnTo>
                    <a:lnTo>
                      <a:pt x="385" y="109"/>
                    </a:lnTo>
                    <a:lnTo>
                      <a:pt x="386" y="109"/>
                    </a:lnTo>
                    <a:lnTo>
                      <a:pt x="387" y="109"/>
                    </a:lnTo>
                    <a:lnTo>
                      <a:pt x="388" y="109"/>
                    </a:lnTo>
                    <a:lnTo>
                      <a:pt x="388" y="109"/>
                    </a:lnTo>
                    <a:lnTo>
                      <a:pt x="388" y="109"/>
                    </a:lnTo>
                    <a:lnTo>
                      <a:pt x="390" y="109"/>
                    </a:lnTo>
                    <a:lnTo>
                      <a:pt x="390" y="109"/>
                    </a:lnTo>
                    <a:lnTo>
                      <a:pt x="392" y="109"/>
                    </a:lnTo>
                    <a:lnTo>
                      <a:pt x="392" y="109"/>
                    </a:lnTo>
                    <a:lnTo>
                      <a:pt x="392" y="109"/>
                    </a:lnTo>
                    <a:lnTo>
                      <a:pt x="393" y="109"/>
                    </a:lnTo>
                    <a:lnTo>
                      <a:pt x="393" y="109"/>
                    </a:lnTo>
                    <a:lnTo>
                      <a:pt x="395" y="109"/>
                    </a:lnTo>
                    <a:lnTo>
                      <a:pt x="396" y="109"/>
                    </a:lnTo>
                    <a:lnTo>
                      <a:pt x="396" y="109"/>
                    </a:lnTo>
                    <a:lnTo>
                      <a:pt x="397" y="109"/>
                    </a:lnTo>
                    <a:lnTo>
                      <a:pt x="397" y="109"/>
                    </a:lnTo>
                    <a:lnTo>
                      <a:pt x="399" y="109"/>
                    </a:lnTo>
                    <a:lnTo>
                      <a:pt x="399" y="109"/>
                    </a:lnTo>
                    <a:lnTo>
                      <a:pt x="399" y="109"/>
                    </a:lnTo>
                    <a:lnTo>
                      <a:pt x="400" y="109"/>
                    </a:lnTo>
                    <a:lnTo>
                      <a:pt x="401" y="109"/>
                    </a:lnTo>
                    <a:lnTo>
                      <a:pt x="402" y="109"/>
                    </a:lnTo>
                    <a:lnTo>
                      <a:pt x="403" y="109"/>
                    </a:lnTo>
                    <a:lnTo>
                      <a:pt x="404" y="109"/>
                    </a:lnTo>
                    <a:lnTo>
                      <a:pt x="404" y="109"/>
                    </a:lnTo>
                    <a:lnTo>
                      <a:pt x="406" y="109"/>
                    </a:lnTo>
                    <a:lnTo>
                      <a:pt x="406" y="109"/>
                    </a:lnTo>
                    <a:lnTo>
                      <a:pt x="407" y="109"/>
                    </a:lnTo>
                    <a:lnTo>
                      <a:pt x="407" y="109"/>
                    </a:lnTo>
                    <a:lnTo>
                      <a:pt x="408" y="109"/>
                    </a:lnTo>
                    <a:lnTo>
                      <a:pt x="409" y="109"/>
                    </a:lnTo>
                    <a:lnTo>
                      <a:pt x="410" y="109"/>
                    </a:lnTo>
                    <a:lnTo>
                      <a:pt x="410" y="109"/>
                    </a:lnTo>
                    <a:lnTo>
                      <a:pt x="411" y="109"/>
                    </a:lnTo>
                    <a:lnTo>
                      <a:pt x="411" y="109"/>
                    </a:lnTo>
                    <a:lnTo>
                      <a:pt x="413" y="109"/>
                    </a:lnTo>
                    <a:lnTo>
                      <a:pt x="413" y="109"/>
                    </a:lnTo>
                    <a:lnTo>
                      <a:pt x="415" y="109"/>
                    </a:lnTo>
                    <a:lnTo>
                      <a:pt x="415" y="109"/>
                    </a:lnTo>
                    <a:lnTo>
                      <a:pt x="416" y="109"/>
                    </a:lnTo>
                    <a:lnTo>
                      <a:pt x="417" y="109"/>
                    </a:lnTo>
                    <a:lnTo>
                      <a:pt x="418" y="109"/>
                    </a:lnTo>
                    <a:lnTo>
                      <a:pt x="419" y="109"/>
                    </a:lnTo>
                    <a:lnTo>
                      <a:pt x="419" y="109"/>
                    </a:lnTo>
                    <a:lnTo>
                      <a:pt x="420" y="109"/>
                    </a:lnTo>
                    <a:lnTo>
                      <a:pt x="420" y="109"/>
                    </a:lnTo>
                    <a:lnTo>
                      <a:pt x="422" y="109"/>
                    </a:lnTo>
                    <a:lnTo>
                      <a:pt x="422" y="109"/>
                    </a:lnTo>
                    <a:lnTo>
                      <a:pt x="423" y="109"/>
                    </a:lnTo>
                    <a:lnTo>
                      <a:pt x="424" y="109"/>
                    </a:lnTo>
                    <a:lnTo>
                      <a:pt x="425" y="109"/>
                    </a:lnTo>
                    <a:lnTo>
                      <a:pt x="426" y="109"/>
                    </a:lnTo>
                    <a:lnTo>
                      <a:pt x="427" y="109"/>
                    </a:lnTo>
                    <a:lnTo>
                      <a:pt x="427" y="109"/>
                    </a:lnTo>
                    <a:lnTo>
                      <a:pt x="428" y="109"/>
                    </a:lnTo>
                    <a:lnTo>
                      <a:pt x="429" y="109"/>
                    </a:lnTo>
                    <a:lnTo>
                      <a:pt x="429" y="109"/>
                    </a:lnTo>
                    <a:lnTo>
                      <a:pt x="431" y="109"/>
                    </a:lnTo>
                    <a:lnTo>
                      <a:pt x="431" y="109"/>
                    </a:lnTo>
                    <a:lnTo>
                      <a:pt x="432" y="109"/>
                    </a:lnTo>
                    <a:lnTo>
                      <a:pt x="433" y="109"/>
                    </a:lnTo>
                    <a:lnTo>
                      <a:pt x="434" y="109"/>
                    </a:lnTo>
                    <a:lnTo>
                      <a:pt x="434" y="109"/>
                    </a:lnTo>
                    <a:lnTo>
                      <a:pt x="435" y="109"/>
                    </a:lnTo>
                    <a:lnTo>
                      <a:pt x="435" y="109"/>
                    </a:lnTo>
                    <a:lnTo>
                      <a:pt x="436" y="109"/>
                    </a:lnTo>
                    <a:lnTo>
                      <a:pt x="436" y="109"/>
                    </a:lnTo>
                    <a:lnTo>
                      <a:pt x="438" y="109"/>
                    </a:lnTo>
                    <a:lnTo>
                      <a:pt x="438" y="109"/>
                    </a:lnTo>
                    <a:lnTo>
                      <a:pt x="439" y="109"/>
                    </a:lnTo>
                    <a:lnTo>
                      <a:pt x="439" y="109"/>
                    </a:lnTo>
                    <a:lnTo>
                      <a:pt x="440" y="109"/>
                    </a:lnTo>
                    <a:lnTo>
                      <a:pt x="441" y="109"/>
                    </a:lnTo>
                    <a:lnTo>
                      <a:pt x="441" y="109"/>
                    </a:lnTo>
                    <a:lnTo>
                      <a:pt x="442" y="109"/>
                    </a:lnTo>
                    <a:lnTo>
                      <a:pt x="443" y="109"/>
                    </a:lnTo>
                    <a:lnTo>
                      <a:pt x="443" y="109"/>
                    </a:lnTo>
                    <a:lnTo>
                      <a:pt x="445" y="109"/>
                    </a:lnTo>
                    <a:lnTo>
                      <a:pt x="445" y="109"/>
                    </a:lnTo>
                    <a:lnTo>
                      <a:pt x="447" y="109"/>
                    </a:lnTo>
                    <a:lnTo>
                      <a:pt x="447" y="109"/>
                    </a:lnTo>
                    <a:lnTo>
                      <a:pt x="448" y="109"/>
                    </a:lnTo>
                    <a:lnTo>
                      <a:pt x="449" y="109"/>
                    </a:lnTo>
                    <a:lnTo>
                      <a:pt x="450" y="109"/>
                    </a:lnTo>
                    <a:lnTo>
                      <a:pt x="450" y="109"/>
                    </a:lnTo>
                    <a:lnTo>
                      <a:pt x="452" y="109"/>
                    </a:lnTo>
                    <a:lnTo>
                      <a:pt x="452" y="109"/>
                    </a:lnTo>
                    <a:lnTo>
                      <a:pt x="454" y="109"/>
                    </a:lnTo>
                    <a:lnTo>
                      <a:pt x="454" y="109"/>
                    </a:lnTo>
                    <a:lnTo>
                      <a:pt x="455" y="109"/>
                    </a:lnTo>
                    <a:lnTo>
                      <a:pt x="455" y="109"/>
                    </a:lnTo>
                    <a:lnTo>
                      <a:pt x="457" y="109"/>
                    </a:lnTo>
                    <a:lnTo>
                      <a:pt x="458" y="109"/>
                    </a:lnTo>
                    <a:lnTo>
                      <a:pt x="459" y="109"/>
                    </a:lnTo>
                    <a:lnTo>
                      <a:pt x="459" y="109"/>
                    </a:lnTo>
                    <a:lnTo>
                      <a:pt x="461" y="109"/>
                    </a:lnTo>
                    <a:lnTo>
                      <a:pt x="461" y="109"/>
                    </a:lnTo>
                    <a:lnTo>
                      <a:pt x="462" y="109"/>
                    </a:lnTo>
                    <a:lnTo>
                      <a:pt x="463" y="109"/>
                    </a:lnTo>
                    <a:lnTo>
                      <a:pt x="464" y="109"/>
                    </a:lnTo>
                    <a:lnTo>
                      <a:pt x="465" y="109"/>
                    </a:lnTo>
                    <a:lnTo>
                      <a:pt x="466" y="109"/>
                    </a:lnTo>
                    <a:lnTo>
                      <a:pt x="466" y="109"/>
                    </a:lnTo>
                    <a:lnTo>
                      <a:pt x="468" y="109"/>
                    </a:lnTo>
                    <a:lnTo>
                      <a:pt x="468" y="109"/>
                    </a:lnTo>
                    <a:lnTo>
                      <a:pt x="470" y="109"/>
                    </a:lnTo>
                    <a:lnTo>
                      <a:pt x="470" y="109"/>
                    </a:lnTo>
                    <a:lnTo>
                      <a:pt x="471" y="109"/>
                    </a:lnTo>
                    <a:lnTo>
                      <a:pt x="471" y="109"/>
                    </a:lnTo>
                    <a:lnTo>
                      <a:pt x="473" y="109"/>
                    </a:lnTo>
                    <a:lnTo>
                      <a:pt x="474" y="109"/>
                    </a:lnTo>
                    <a:lnTo>
                      <a:pt x="475" y="109"/>
                    </a:lnTo>
                    <a:lnTo>
                      <a:pt x="475" y="109"/>
                    </a:lnTo>
                    <a:lnTo>
                      <a:pt x="477" y="109"/>
                    </a:lnTo>
                    <a:lnTo>
                      <a:pt x="477" y="109"/>
                    </a:lnTo>
                    <a:lnTo>
                      <a:pt x="478" y="109"/>
                    </a:lnTo>
                    <a:lnTo>
                      <a:pt x="479" y="109"/>
                    </a:lnTo>
                    <a:lnTo>
                      <a:pt x="480" y="109"/>
                    </a:lnTo>
                    <a:lnTo>
                      <a:pt x="481" y="109"/>
                    </a:lnTo>
                    <a:lnTo>
                      <a:pt x="482" y="109"/>
                    </a:lnTo>
                    <a:lnTo>
                      <a:pt x="482" y="109"/>
                    </a:lnTo>
                    <a:lnTo>
                      <a:pt x="484" y="109"/>
                    </a:lnTo>
                    <a:lnTo>
                      <a:pt x="484" y="109"/>
                    </a:lnTo>
                    <a:lnTo>
                      <a:pt x="484" y="109"/>
                    </a:lnTo>
                    <a:lnTo>
                      <a:pt x="486" y="109"/>
                    </a:lnTo>
                    <a:lnTo>
                      <a:pt x="486" y="109"/>
                    </a:lnTo>
                    <a:lnTo>
                      <a:pt x="487" y="109"/>
                    </a:lnTo>
                    <a:lnTo>
                      <a:pt x="487" y="109"/>
                    </a:lnTo>
                    <a:lnTo>
                      <a:pt x="489" y="109"/>
                    </a:lnTo>
                    <a:lnTo>
                      <a:pt x="490" y="109"/>
                    </a:lnTo>
                    <a:lnTo>
                      <a:pt x="491" y="109"/>
                    </a:lnTo>
                    <a:lnTo>
                      <a:pt x="491" y="109"/>
                    </a:lnTo>
                    <a:lnTo>
                      <a:pt x="493" y="109"/>
                    </a:lnTo>
                    <a:lnTo>
                      <a:pt x="493" y="109"/>
                    </a:lnTo>
                    <a:lnTo>
                      <a:pt x="494" y="109"/>
                    </a:lnTo>
                    <a:lnTo>
                      <a:pt x="495" y="109"/>
                    </a:lnTo>
                    <a:lnTo>
                      <a:pt x="496" y="109"/>
                    </a:lnTo>
                    <a:lnTo>
                      <a:pt x="497" y="109"/>
                    </a:lnTo>
                    <a:lnTo>
                      <a:pt x="498" y="109"/>
                    </a:lnTo>
                    <a:lnTo>
                      <a:pt x="498" y="109"/>
                    </a:lnTo>
                    <a:lnTo>
                      <a:pt x="500" y="109"/>
                    </a:lnTo>
                    <a:lnTo>
                      <a:pt x="500" y="109"/>
                    </a:lnTo>
                    <a:lnTo>
                      <a:pt x="502" y="109"/>
                    </a:lnTo>
                    <a:lnTo>
                      <a:pt x="502" y="109"/>
                    </a:lnTo>
                    <a:lnTo>
                      <a:pt x="503" y="109"/>
                    </a:lnTo>
                    <a:lnTo>
                      <a:pt x="503" y="109"/>
                    </a:lnTo>
                    <a:lnTo>
                      <a:pt x="505" y="109"/>
                    </a:lnTo>
                    <a:lnTo>
                      <a:pt x="506" y="109"/>
                    </a:lnTo>
                    <a:lnTo>
                      <a:pt x="507" y="109"/>
                    </a:lnTo>
                    <a:lnTo>
                      <a:pt x="507" y="109"/>
                    </a:lnTo>
                    <a:lnTo>
                      <a:pt x="509" y="109"/>
                    </a:lnTo>
                    <a:lnTo>
                      <a:pt x="509" y="109"/>
                    </a:lnTo>
                    <a:lnTo>
                      <a:pt x="509" y="109"/>
                    </a:lnTo>
                    <a:lnTo>
                      <a:pt x="510" y="109"/>
                    </a:lnTo>
                    <a:lnTo>
                      <a:pt x="511" y="109"/>
                    </a:lnTo>
                    <a:lnTo>
                      <a:pt x="511" y="109"/>
                    </a:lnTo>
                    <a:lnTo>
                      <a:pt x="512" y="109"/>
                    </a:lnTo>
                    <a:lnTo>
                      <a:pt x="513" y="109"/>
                    </a:lnTo>
                    <a:lnTo>
                      <a:pt x="514" y="109"/>
                    </a:lnTo>
                    <a:lnTo>
                      <a:pt x="514" y="109"/>
                    </a:lnTo>
                    <a:lnTo>
                      <a:pt x="515" y="109"/>
                    </a:lnTo>
                    <a:lnTo>
                      <a:pt x="516" y="109"/>
                    </a:lnTo>
                    <a:lnTo>
                      <a:pt x="516" y="109"/>
                    </a:lnTo>
                    <a:lnTo>
                      <a:pt x="517" y="109"/>
                    </a:lnTo>
                    <a:lnTo>
                      <a:pt x="517" y="109"/>
                    </a:lnTo>
                    <a:lnTo>
                      <a:pt x="518" y="109"/>
                    </a:lnTo>
                    <a:lnTo>
                      <a:pt x="519" y="109"/>
                    </a:lnTo>
                    <a:lnTo>
                      <a:pt x="519" y="109"/>
                    </a:lnTo>
                    <a:lnTo>
                      <a:pt x="521" y="109"/>
                    </a:lnTo>
                    <a:lnTo>
                      <a:pt x="521" y="109"/>
                    </a:lnTo>
                    <a:lnTo>
                      <a:pt x="522" y="109"/>
                    </a:lnTo>
                    <a:lnTo>
                      <a:pt x="523" y="109"/>
                    </a:lnTo>
                    <a:lnTo>
                      <a:pt x="523" y="109"/>
                    </a:lnTo>
                    <a:lnTo>
                      <a:pt x="525" y="109"/>
                    </a:lnTo>
                    <a:lnTo>
                      <a:pt x="525" y="109"/>
                    </a:lnTo>
                    <a:lnTo>
                      <a:pt x="526" y="109"/>
                    </a:lnTo>
                    <a:lnTo>
                      <a:pt x="526" y="109"/>
                    </a:lnTo>
                    <a:lnTo>
                      <a:pt x="527" y="109"/>
                    </a:lnTo>
                    <a:lnTo>
                      <a:pt x="528" y="109"/>
                    </a:lnTo>
                    <a:lnTo>
                      <a:pt x="528" y="109"/>
                    </a:lnTo>
                    <a:lnTo>
                      <a:pt x="529" y="109"/>
                    </a:lnTo>
                    <a:lnTo>
                      <a:pt x="529" y="109"/>
                    </a:lnTo>
                    <a:lnTo>
                      <a:pt x="530" y="109"/>
                    </a:lnTo>
                    <a:lnTo>
                      <a:pt x="530" y="109"/>
                    </a:lnTo>
                    <a:lnTo>
                      <a:pt x="532" y="109"/>
                    </a:lnTo>
                    <a:lnTo>
                      <a:pt x="532" y="109"/>
                    </a:lnTo>
                    <a:lnTo>
                      <a:pt x="533" y="109"/>
                    </a:lnTo>
                    <a:lnTo>
                      <a:pt x="533" y="109"/>
                    </a:lnTo>
                    <a:lnTo>
                      <a:pt x="534" y="109"/>
                    </a:lnTo>
                    <a:lnTo>
                      <a:pt x="535" y="109"/>
                    </a:lnTo>
                    <a:lnTo>
                      <a:pt x="536" y="109"/>
                    </a:lnTo>
                    <a:lnTo>
                      <a:pt x="536" y="109"/>
                    </a:lnTo>
                    <a:lnTo>
                      <a:pt x="537" y="109"/>
                    </a:lnTo>
                    <a:lnTo>
                      <a:pt x="537" y="109"/>
                    </a:lnTo>
                    <a:lnTo>
                      <a:pt x="537" y="109"/>
                    </a:lnTo>
                    <a:lnTo>
                      <a:pt x="539" y="109"/>
                    </a:lnTo>
                    <a:lnTo>
                      <a:pt x="539" y="109"/>
                    </a:lnTo>
                    <a:lnTo>
                      <a:pt x="541" y="109"/>
                    </a:lnTo>
                    <a:lnTo>
                      <a:pt x="541" y="109"/>
                    </a:lnTo>
                    <a:lnTo>
                      <a:pt x="541" y="109"/>
                    </a:lnTo>
                    <a:lnTo>
                      <a:pt x="542" y="109"/>
                    </a:lnTo>
                    <a:lnTo>
                      <a:pt x="543" y="109"/>
                    </a:lnTo>
                    <a:lnTo>
                      <a:pt x="543" y="109"/>
                    </a:lnTo>
                    <a:lnTo>
                      <a:pt x="544" y="109"/>
                    </a:lnTo>
                    <a:lnTo>
                      <a:pt x="545" y="109"/>
                    </a:lnTo>
                    <a:lnTo>
                      <a:pt x="545" y="109"/>
                    </a:lnTo>
                    <a:lnTo>
                      <a:pt x="546" y="109"/>
                    </a:lnTo>
                    <a:lnTo>
                      <a:pt x="546" y="109"/>
                    </a:lnTo>
                    <a:lnTo>
                      <a:pt x="547" y="109"/>
                    </a:lnTo>
                    <a:lnTo>
                      <a:pt x="548" y="109"/>
                    </a:lnTo>
                    <a:lnTo>
                      <a:pt x="548" y="109"/>
                    </a:lnTo>
                    <a:lnTo>
                      <a:pt x="549" y="109"/>
                    </a:lnTo>
                    <a:lnTo>
                      <a:pt x="550" y="109"/>
                    </a:lnTo>
                    <a:lnTo>
                      <a:pt x="550" y="109"/>
                    </a:lnTo>
                    <a:lnTo>
                      <a:pt x="551" y="109"/>
                    </a:lnTo>
                    <a:lnTo>
                      <a:pt x="552" y="109"/>
                    </a:lnTo>
                    <a:lnTo>
                      <a:pt x="553" y="109"/>
                    </a:lnTo>
                    <a:lnTo>
                      <a:pt x="553" y="109"/>
                    </a:lnTo>
                    <a:lnTo>
                      <a:pt x="554" y="109"/>
                    </a:lnTo>
                    <a:lnTo>
                      <a:pt x="555" y="109"/>
                    </a:lnTo>
                    <a:lnTo>
                      <a:pt x="555" y="109"/>
                    </a:lnTo>
                    <a:lnTo>
                      <a:pt x="557" y="109"/>
                    </a:lnTo>
                    <a:lnTo>
                      <a:pt x="557" y="109"/>
                    </a:lnTo>
                    <a:lnTo>
                      <a:pt x="557" y="109"/>
                    </a:lnTo>
                    <a:lnTo>
                      <a:pt x="558" y="109"/>
                    </a:lnTo>
                    <a:lnTo>
                      <a:pt x="559" y="109"/>
                    </a:lnTo>
                    <a:lnTo>
                      <a:pt x="559" y="109"/>
                    </a:lnTo>
                    <a:lnTo>
                      <a:pt x="560" y="109"/>
                    </a:lnTo>
                    <a:lnTo>
                      <a:pt x="560" y="109"/>
                    </a:lnTo>
                    <a:lnTo>
                      <a:pt x="561" y="109"/>
                    </a:lnTo>
                    <a:lnTo>
                      <a:pt x="562" y="109"/>
                    </a:lnTo>
                    <a:lnTo>
                      <a:pt x="562" y="109"/>
                    </a:lnTo>
                    <a:lnTo>
                      <a:pt x="564" y="109"/>
                    </a:lnTo>
                    <a:lnTo>
                      <a:pt x="564" y="109"/>
                    </a:lnTo>
                    <a:lnTo>
                      <a:pt x="564" y="109"/>
                    </a:lnTo>
                    <a:lnTo>
                      <a:pt x="565" y="109"/>
                    </a:lnTo>
                    <a:lnTo>
                      <a:pt x="566" y="109"/>
                    </a:lnTo>
                    <a:lnTo>
                      <a:pt x="567" y="109"/>
                    </a:lnTo>
                    <a:lnTo>
                      <a:pt x="567" y="109"/>
                    </a:lnTo>
                    <a:lnTo>
                      <a:pt x="568" y="109"/>
                    </a:lnTo>
                    <a:lnTo>
                      <a:pt x="569" y="109"/>
                    </a:lnTo>
                    <a:lnTo>
                      <a:pt x="569" y="109"/>
                    </a:lnTo>
                    <a:lnTo>
                      <a:pt x="571" y="109"/>
                    </a:lnTo>
                    <a:lnTo>
                      <a:pt x="571" y="109"/>
                    </a:lnTo>
                    <a:lnTo>
                      <a:pt x="571" y="109"/>
                    </a:lnTo>
                    <a:lnTo>
                      <a:pt x="572" y="109"/>
                    </a:lnTo>
                    <a:lnTo>
                      <a:pt x="573" y="109"/>
                    </a:lnTo>
                    <a:lnTo>
                      <a:pt x="574" y="109"/>
                    </a:lnTo>
                    <a:lnTo>
                      <a:pt x="574" y="109"/>
                    </a:lnTo>
                    <a:lnTo>
                      <a:pt x="575" y="109"/>
                    </a:lnTo>
                    <a:lnTo>
                      <a:pt x="576" y="109"/>
                    </a:lnTo>
                    <a:lnTo>
                      <a:pt x="576" y="109"/>
                    </a:lnTo>
                    <a:lnTo>
                      <a:pt x="576" y="109"/>
                    </a:lnTo>
                    <a:lnTo>
                      <a:pt x="578" y="109"/>
                    </a:lnTo>
                    <a:lnTo>
                      <a:pt x="578" y="109"/>
                    </a:lnTo>
                    <a:lnTo>
                      <a:pt x="578" y="109"/>
                    </a:lnTo>
                    <a:lnTo>
                      <a:pt x="580" y="109"/>
                    </a:lnTo>
                    <a:lnTo>
                      <a:pt x="580" y="109"/>
                    </a:lnTo>
                    <a:lnTo>
                      <a:pt x="581" y="109"/>
                    </a:lnTo>
                    <a:lnTo>
                      <a:pt x="581" y="109"/>
                    </a:lnTo>
                    <a:lnTo>
                      <a:pt x="583" y="109"/>
                    </a:lnTo>
                    <a:lnTo>
                      <a:pt x="584" y="109"/>
                    </a:lnTo>
                    <a:lnTo>
                      <a:pt x="584" y="109"/>
                    </a:lnTo>
                    <a:lnTo>
                      <a:pt x="585" y="109"/>
                    </a:lnTo>
                    <a:lnTo>
                      <a:pt x="585" y="109"/>
                    </a:lnTo>
                    <a:lnTo>
                      <a:pt x="587" y="109"/>
                    </a:lnTo>
                    <a:lnTo>
                      <a:pt x="587" y="109"/>
                    </a:lnTo>
                    <a:lnTo>
                      <a:pt x="587" y="109"/>
                    </a:lnTo>
                    <a:lnTo>
                      <a:pt x="588" y="109"/>
                    </a:lnTo>
                    <a:lnTo>
                      <a:pt x="588" y="109"/>
                    </a:lnTo>
                    <a:lnTo>
                      <a:pt x="589" y="109"/>
                    </a:lnTo>
                    <a:lnTo>
                      <a:pt x="589" y="109"/>
                    </a:lnTo>
                    <a:lnTo>
                      <a:pt x="590" y="109"/>
                    </a:lnTo>
                    <a:lnTo>
                      <a:pt x="591" y="109"/>
                    </a:lnTo>
                    <a:lnTo>
                      <a:pt x="592" y="109"/>
                    </a:lnTo>
                    <a:lnTo>
                      <a:pt x="592" y="109"/>
                    </a:lnTo>
                    <a:lnTo>
                      <a:pt x="593" y="109"/>
                    </a:lnTo>
                    <a:lnTo>
                      <a:pt x="594" y="109"/>
                    </a:lnTo>
                    <a:lnTo>
                      <a:pt x="594" y="109"/>
                    </a:lnTo>
                    <a:lnTo>
                      <a:pt x="596" y="109"/>
                    </a:lnTo>
                    <a:lnTo>
                      <a:pt x="596" y="109"/>
                    </a:lnTo>
                    <a:lnTo>
                      <a:pt x="596" y="109"/>
                    </a:lnTo>
                    <a:lnTo>
                      <a:pt x="597" y="109"/>
                    </a:lnTo>
                    <a:lnTo>
                      <a:pt x="597" y="109"/>
                    </a:lnTo>
                    <a:lnTo>
                      <a:pt x="598" y="109"/>
                    </a:lnTo>
                    <a:lnTo>
                      <a:pt x="599" y="109"/>
                    </a:lnTo>
                    <a:lnTo>
                      <a:pt x="600" y="109"/>
                    </a:lnTo>
                    <a:lnTo>
                      <a:pt x="601" y="109"/>
                    </a:lnTo>
                    <a:lnTo>
                      <a:pt x="601" y="109"/>
                    </a:lnTo>
                    <a:lnTo>
                      <a:pt x="602" y="109"/>
                    </a:lnTo>
                    <a:lnTo>
                      <a:pt x="603" y="109"/>
                    </a:lnTo>
                    <a:lnTo>
                      <a:pt x="603" y="109"/>
                    </a:lnTo>
                    <a:lnTo>
                      <a:pt x="604" y="109"/>
                    </a:lnTo>
                    <a:lnTo>
                      <a:pt x="605" y="109"/>
                    </a:lnTo>
                    <a:lnTo>
                      <a:pt x="606" y="109"/>
                    </a:lnTo>
                    <a:lnTo>
                      <a:pt x="607" y="109"/>
                    </a:lnTo>
                    <a:lnTo>
                      <a:pt x="608" y="109"/>
                    </a:lnTo>
                    <a:lnTo>
                      <a:pt x="608" y="109"/>
                    </a:lnTo>
                    <a:lnTo>
                      <a:pt x="609" y="109"/>
                    </a:lnTo>
                    <a:lnTo>
                      <a:pt x="610" y="109"/>
                    </a:lnTo>
                    <a:lnTo>
                      <a:pt x="610" y="109"/>
                    </a:lnTo>
                    <a:lnTo>
                      <a:pt x="610" y="109"/>
                    </a:lnTo>
                    <a:lnTo>
                      <a:pt x="611" y="109"/>
                    </a:lnTo>
                    <a:lnTo>
                      <a:pt x="612" y="109"/>
                    </a:lnTo>
                    <a:lnTo>
                      <a:pt x="612" y="109"/>
                    </a:lnTo>
                    <a:lnTo>
                      <a:pt x="613" y="109"/>
                    </a:lnTo>
                    <a:lnTo>
                      <a:pt x="613" y="109"/>
                    </a:lnTo>
                    <a:lnTo>
                      <a:pt x="615" y="109"/>
                    </a:lnTo>
                    <a:lnTo>
                      <a:pt x="615" y="109"/>
                    </a:lnTo>
                    <a:lnTo>
                      <a:pt x="615" y="109"/>
                    </a:lnTo>
                    <a:lnTo>
                      <a:pt x="617" y="109"/>
                    </a:lnTo>
                    <a:lnTo>
                      <a:pt x="617" y="109"/>
                    </a:lnTo>
                    <a:lnTo>
                      <a:pt x="619" y="109"/>
                    </a:lnTo>
                    <a:lnTo>
                      <a:pt x="619" y="109"/>
                    </a:lnTo>
                    <a:lnTo>
                      <a:pt x="620" y="109"/>
                    </a:lnTo>
                    <a:lnTo>
                      <a:pt x="621" y="109"/>
                    </a:lnTo>
                    <a:lnTo>
                      <a:pt x="622" y="109"/>
                    </a:lnTo>
                    <a:lnTo>
                      <a:pt x="622" y="109"/>
                    </a:lnTo>
                    <a:lnTo>
                      <a:pt x="623" y="109"/>
                    </a:lnTo>
                    <a:lnTo>
                      <a:pt x="623" y="109"/>
                    </a:lnTo>
                    <a:lnTo>
                      <a:pt x="624" y="109"/>
                    </a:lnTo>
                    <a:lnTo>
                      <a:pt x="624" y="109"/>
                    </a:lnTo>
                    <a:lnTo>
                      <a:pt x="624" y="109"/>
                    </a:lnTo>
                    <a:lnTo>
                      <a:pt x="626" y="109"/>
                    </a:lnTo>
                    <a:lnTo>
                      <a:pt x="626" y="109"/>
                    </a:lnTo>
                    <a:lnTo>
                      <a:pt x="626" y="109"/>
                    </a:lnTo>
                    <a:lnTo>
                      <a:pt x="627" y="109"/>
                    </a:lnTo>
                    <a:lnTo>
                      <a:pt x="627" y="109"/>
                    </a:lnTo>
                    <a:lnTo>
                      <a:pt x="628" y="109"/>
                    </a:lnTo>
                    <a:lnTo>
                      <a:pt x="629" y="109"/>
                    </a:lnTo>
                    <a:lnTo>
                      <a:pt x="629" y="109"/>
                    </a:lnTo>
                    <a:lnTo>
                      <a:pt x="630" y="109"/>
                    </a:lnTo>
                    <a:lnTo>
                      <a:pt x="631" y="109"/>
                    </a:lnTo>
                    <a:lnTo>
                      <a:pt x="631" y="109"/>
                    </a:lnTo>
                    <a:lnTo>
                      <a:pt x="631" y="109"/>
                    </a:lnTo>
                    <a:lnTo>
                      <a:pt x="633" y="109"/>
                    </a:lnTo>
                    <a:lnTo>
                      <a:pt x="633" y="109"/>
                    </a:lnTo>
                    <a:lnTo>
                      <a:pt x="633" y="109"/>
                    </a:lnTo>
                    <a:lnTo>
                      <a:pt x="634" y="109"/>
                    </a:lnTo>
                    <a:lnTo>
                      <a:pt x="635" y="109"/>
                    </a:lnTo>
                    <a:lnTo>
                      <a:pt x="635" y="109"/>
                    </a:lnTo>
                    <a:lnTo>
                      <a:pt x="636" y="109"/>
                    </a:lnTo>
                    <a:lnTo>
                      <a:pt x="637" y="109"/>
                    </a:lnTo>
                    <a:lnTo>
                      <a:pt x="637" y="109"/>
                    </a:lnTo>
                    <a:lnTo>
                      <a:pt x="638" y="109"/>
                    </a:lnTo>
                    <a:lnTo>
                      <a:pt x="639" y="109"/>
                    </a:lnTo>
                    <a:lnTo>
                      <a:pt x="640" y="109"/>
                    </a:lnTo>
                    <a:lnTo>
                      <a:pt x="640" y="109"/>
                    </a:lnTo>
                    <a:lnTo>
                      <a:pt x="641" y="109"/>
                    </a:lnTo>
                    <a:lnTo>
                      <a:pt x="642" y="109"/>
                    </a:lnTo>
                    <a:lnTo>
                      <a:pt x="642" y="109"/>
                    </a:lnTo>
                    <a:lnTo>
                      <a:pt x="643" y="109"/>
                    </a:lnTo>
                    <a:lnTo>
                      <a:pt x="644" y="109"/>
                    </a:lnTo>
                    <a:lnTo>
                      <a:pt x="644" y="109"/>
                    </a:lnTo>
                    <a:lnTo>
                      <a:pt x="645" y="109"/>
                    </a:lnTo>
                    <a:lnTo>
                      <a:pt x="645" y="109"/>
                    </a:lnTo>
                    <a:lnTo>
                      <a:pt x="647" y="109"/>
                    </a:lnTo>
                    <a:lnTo>
                      <a:pt x="647" y="109"/>
                    </a:lnTo>
                    <a:lnTo>
                      <a:pt x="648" y="109"/>
                    </a:lnTo>
                    <a:lnTo>
                      <a:pt x="649" y="109"/>
                    </a:lnTo>
                    <a:lnTo>
                      <a:pt x="649" y="109"/>
                    </a:lnTo>
                    <a:lnTo>
                      <a:pt x="651" y="109"/>
                    </a:lnTo>
                    <a:lnTo>
                      <a:pt x="651" y="109"/>
                    </a:lnTo>
                    <a:lnTo>
                      <a:pt x="652" y="109"/>
                    </a:lnTo>
                    <a:lnTo>
                      <a:pt x="652" y="109"/>
                    </a:lnTo>
                    <a:lnTo>
                      <a:pt x="653" y="109"/>
                    </a:lnTo>
                    <a:lnTo>
                      <a:pt x="654" y="109"/>
                    </a:lnTo>
                    <a:lnTo>
                      <a:pt x="654" y="109"/>
                    </a:lnTo>
                    <a:lnTo>
                      <a:pt x="655" y="109"/>
                    </a:lnTo>
                    <a:lnTo>
                      <a:pt x="655" y="109"/>
                    </a:lnTo>
                    <a:lnTo>
                      <a:pt x="656" y="109"/>
                    </a:lnTo>
                    <a:lnTo>
                      <a:pt x="656" y="109"/>
                    </a:lnTo>
                    <a:lnTo>
                      <a:pt x="657" y="109"/>
                    </a:lnTo>
                    <a:lnTo>
                      <a:pt x="658" y="109"/>
                    </a:lnTo>
                    <a:lnTo>
                      <a:pt x="658" y="109"/>
                    </a:lnTo>
                    <a:lnTo>
                      <a:pt x="658" y="109"/>
                    </a:lnTo>
                    <a:lnTo>
                      <a:pt x="659" y="109"/>
                    </a:lnTo>
                    <a:lnTo>
                      <a:pt x="659" y="109"/>
                    </a:lnTo>
                    <a:lnTo>
                      <a:pt x="660" y="109"/>
                    </a:lnTo>
                    <a:lnTo>
                      <a:pt x="661" y="109"/>
                    </a:lnTo>
                    <a:lnTo>
                      <a:pt x="662" y="109"/>
                    </a:lnTo>
                    <a:lnTo>
                      <a:pt x="662" y="109"/>
                    </a:lnTo>
                    <a:lnTo>
                      <a:pt x="663" y="109"/>
                    </a:lnTo>
                    <a:lnTo>
                      <a:pt x="663" y="109"/>
                    </a:lnTo>
                    <a:lnTo>
                      <a:pt x="663" y="109"/>
                    </a:lnTo>
                    <a:lnTo>
                      <a:pt x="665" y="109"/>
                    </a:lnTo>
                    <a:lnTo>
                      <a:pt x="665" y="109"/>
                    </a:lnTo>
                    <a:lnTo>
                      <a:pt x="665" y="109"/>
                    </a:lnTo>
                    <a:lnTo>
                      <a:pt x="666" y="109"/>
                    </a:lnTo>
                    <a:lnTo>
                      <a:pt x="667" y="109"/>
                    </a:lnTo>
                    <a:lnTo>
                      <a:pt x="668" y="109"/>
                    </a:lnTo>
                    <a:lnTo>
                      <a:pt x="669" y="109"/>
                    </a:lnTo>
                    <a:lnTo>
                      <a:pt x="670" y="109"/>
                    </a:lnTo>
                    <a:lnTo>
                      <a:pt x="670" y="109"/>
                    </a:lnTo>
                    <a:lnTo>
                      <a:pt x="670" y="109"/>
                    </a:lnTo>
                    <a:lnTo>
                      <a:pt x="672" y="109"/>
                    </a:lnTo>
                    <a:lnTo>
                      <a:pt x="672" y="109"/>
                    </a:lnTo>
                    <a:lnTo>
                      <a:pt x="674" y="109"/>
                    </a:lnTo>
                    <a:lnTo>
                      <a:pt x="674" y="109"/>
                    </a:lnTo>
                    <a:lnTo>
                      <a:pt x="675" y="109"/>
                    </a:lnTo>
                    <a:lnTo>
                      <a:pt x="676" y="109"/>
                    </a:lnTo>
                    <a:lnTo>
                      <a:pt x="677" y="109"/>
                    </a:lnTo>
                    <a:lnTo>
                      <a:pt x="678" y="109"/>
                    </a:lnTo>
                    <a:lnTo>
                      <a:pt x="678" y="109"/>
                    </a:lnTo>
                    <a:lnTo>
                      <a:pt x="679" y="109"/>
                    </a:lnTo>
                    <a:lnTo>
                      <a:pt x="679" y="109"/>
                    </a:lnTo>
                    <a:lnTo>
                      <a:pt x="680" y="109"/>
                    </a:lnTo>
                    <a:lnTo>
                      <a:pt x="681" y="109"/>
                    </a:lnTo>
                    <a:lnTo>
                      <a:pt x="681" y="109"/>
                    </a:lnTo>
                    <a:lnTo>
                      <a:pt x="682" y="109"/>
                    </a:lnTo>
                    <a:lnTo>
                      <a:pt x="683" y="109"/>
                    </a:lnTo>
                    <a:lnTo>
                      <a:pt x="684" y="109"/>
                    </a:lnTo>
                    <a:lnTo>
                      <a:pt x="685" y="109"/>
                    </a:lnTo>
                    <a:lnTo>
                      <a:pt x="685" y="109"/>
                    </a:lnTo>
                    <a:lnTo>
                      <a:pt x="686" y="109"/>
                    </a:lnTo>
                    <a:lnTo>
                      <a:pt x="686" y="109"/>
                    </a:lnTo>
                    <a:lnTo>
                      <a:pt x="688" y="109"/>
                    </a:lnTo>
                    <a:lnTo>
                      <a:pt x="688" y="109"/>
                    </a:lnTo>
                    <a:lnTo>
                      <a:pt x="690" y="109"/>
                    </a:lnTo>
                    <a:lnTo>
                      <a:pt x="690" y="109"/>
                    </a:lnTo>
                    <a:lnTo>
                      <a:pt x="690" y="109"/>
                    </a:lnTo>
                    <a:lnTo>
                      <a:pt x="691" y="109"/>
                    </a:lnTo>
                    <a:lnTo>
                      <a:pt x="692" y="109"/>
                    </a:lnTo>
                    <a:lnTo>
                      <a:pt x="693" y="109"/>
                    </a:lnTo>
                    <a:lnTo>
                      <a:pt x="693" y="109"/>
                    </a:lnTo>
                    <a:lnTo>
                      <a:pt x="694" y="109"/>
                    </a:lnTo>
                    <a:lnTo>
                      <a:pt x="695" y="109"/>
                    </a:lnTo>
                    <a:lnTo>
                      <a:pt x="695" y="109"/>
                    </a:lnTo>
                    <a:lnTo>
                      <a:pt x="696" y="109"/>
                    </a:lnTo>
                    <a:lnTo>
                      <a:pt x="697" y="109"/>
                    </a:lnTo>
                    <a:lnTo>
                      <a:pt x="697" y="109"/>
                    </a:lnTo>
                    <a:lnTo>
                      <a:pt x="698" y="109"/>
                    </a:lnTo>
                    <a:lnTo>
                      <a:pt x="699" y="109"/>
                    </a:lnTo>
                    <a:lnTo>
                      <a:pt x="700" y="109"/>
                    </a:lnTo>
                    <a:lnTo>
                      <a:pt x="701" y="109"/>
                    </a:lnTo>
                    <a:lnTo>
                      <a:pt x="702" y="109"/>
                    </a:lnTo>
                    <a:lnTo>
                      <a:pt x="702" y="109"/>
                    </a:lnTo>
                    <a:lnTo>
                      <a:pt x="702" y="109"/>
                    </a:lnTo>
                    <a:lnTo>
                      <a:pt x="704" y="109"/>
                    </a:lnTo>
                    <a:lnTo>
                      <a:pt x="704" y="109"/>
                    </a:lnTo>
                    <a:lnTo>
                      <a:pt x="704" y="109"/>
                    </a:lnTo>
                    <a:lnTo>
                      <a:pt x="706" y="109"/>
                    </a:lnTo>
                    <a:lnTo>
                      <a:pt x="706" y="109"/>
                    </a:lnTo>
                    <a:lnTo>
                      <a:pt x="707" y="109"/>
                    </a:lnTo>
                    <a:lnTo>
                      <a:pt x="707" y="109"/>
                    </a:lnTo>
                    <a:lnTo>
                      <a:pt x="708" y="109"/>
                    </a:lnTo>
                    <a:lnTo>
                      <a:pt x="709" y="109"/>
                    </a:lnTo>
                    <a:lnTo>
                      <a:pt x="709" y="109"/>
                    </a:lnTo>
                    <a:lnTo>
                      <a:pt x="711" y="109"/>
                    </a:lnTo>
                    <a:lnTo>
                      <a:pt x="711" y="109"/>
                    </a:lnTo>
                    <a:lnTo>
                      <a:pt x="713" y="109"/>
                    </a:lnTo>
                    <a:lnTo>
                      <a:pt x="713" y="109"/>
                    </a:lnTo>
                    <a:lnTo>
                      <a:pt x="713" y="109"/>
                    </a:lnTo>
                    <a:lnTo>
                      <a:pt x="714" y="109"/>
                    </a:lnTo>
                    <a:lnTo>
                      <a:pt x="715" y="109"/>
                    </a:lnTo>
                    <a:lnTo>
                      <a:pt x="716" y="109"/>
                    </a:lnTo>
                    <a:lnTo>
                      <a:pt x="717" y="109"/>
                    </a:lnTo>
                    <a:lnTo>
                      <a:pt x="718" y="109"/>
                    </a:lnTo>
                    <a:lnTo>
                      <a:pt x="718" y="109"/>
                    </a:lnTo>
                    <a:lnTo>
                      <a:pt x="720" y="109"/>
                    </a:lnTo>
                    <a:lnTo>
                      <a:pt x="720" y="109"/>
                    </a:lnTo>
                    <a:lnTo>
                      <a:pt x="721" y="109"/>
                    </a:lnTo>
                    <a:lnTo>
                      <a:pt x="722" y="109"/>
                    </a:lnTo>
                    <a:lnTo>
                      <a:pt x="723" y="109"/>
                    </a:lnTo>
                    <a:lnTo>
                      <a:pt x="723" y="109"/>
                    </a:lnTo>
                    <a:lnTo>
                      <a:pt x="724" y="109"/>
                    </a:lnTo>
                    <a:lnTo>
                      <a:pt x="725" y="109"/>
                    </a:lnTo>
                    <a:lnTo>
                      <a:pt x="725" y="109"/>
                    </a:lnTo>
                    <a:lnTo>
                      <a:pt x="727" y="109"/>
                    </a:lnTo>
                    <a:lnTo>
                      <a:pt x="727" y="109"/>
                    </a:lnTo>
                    <a:lnTo>
                      <a:pt x="727" y="109"/>
                    </a:lnTo>
                    <a:lnTo>
                      <a:pt x="729" y="109"/>
                    </a:lnTo>
                    <a:lnTo>
                      <a:pt x="729" y="109"/>
                    </a:lnTo>
                    <a:lnTo>
                      <a:pt x="729" y="109"/>
                    </a:lnTo>
                    <a:lnTo>
                      <a:pt x="730" y="109"/>
                    </a:lnTo>
                    <a:lnTo>
                      <a:pt x="731" y="109"/>
                    </a:lnTo>
                    <a:lnTo>
                      <a:pt x="732" y="109"/>
                    </a:lnTo>
                    <a:lnTo>
                      <a:pt x="733" y="109"/>
                    </a:lnTo>
                    <a:lnTo>
                      <a:pt x="734" y="109"/>
                    </a:lnTo>
                    <a:lnTo>
                      <a:pt x="734" y="109"/>
                    </a:lnTo>
                    <a:lnTo>
                      <a:pt x="736" y="109"/>
                    </a:lnTo>
                    <a:lnTo>
                      <a:pt x="736" y="109"/>
                    </a:lnTo>
                    <a:lnTo>
                      <a:pt x="737" y="109"/>
                    </a:lnTo>
                    <a:lnTo>
                      <a:pt x="738" y="109"/>
                    </a:lnTo>
                    <a:lnTo>
                      <a:pt x="739" y="109"/>
                    </a:lnTo>
                    <a:lnTo>
                      <a:pt x="739" y="109"/>
                    </a:lnTo>
                    <a:lnTo>
                      <a:pt x="741" y="109"/>
                    </a:lnTo>
                    <a:lnTo>
                      <a:pt x="741" y="109"/>
                    </a:lnTo>
                    <a:lnTo>
                      <a:pt x="741" y="109"/>
                    </a:lnTo>
                    <a:lnTo>
                      <a:pt x="743" y="109"/>
                    </a:lnTo>
                    <a:lnTo>
                      <a:pt x="743" y="109"/>
                    </a:lnTo>
                    <a:lnTo>
                      <a:pt x="745" y="109"/>
                    </a:lnTo>
                    <a:lnTo>
                      <a:pt x="745" y="109"/>
                    </a:lnTo>
                    <a:lnTo>
                      <a:pt x="746" y="109"/>
                    </a:lnTo>
                    <a:lnTo>
                      <a:pt x="747" y="109"/>
                    </a:lnTo>
                    <a:lnTo>
                      <a:pt x="748" y="109"/>
                    </a:lnTo>
                    <a:lnTo>
                      <a:pt x="749" y="109"/>
                    </a:lnTo>
                    <a:lnTo>
                      <a:pt x="750" y="109"/>
                    </a:lnTo>
                    <a:lnTo>
                      <a:pt x="750" y="109"/>
                    </a:lnTo>
                    <a:lnTo>
                      <a:pt x="752" y="109"/>
                    </a:lnTo>
                    <a:lnTo>
                      <a:pt x="752" y="109"/>
                    </a:lnTo>
                    <a:lnTo>
                      <a:pt x="753" y="109"/>
                    </a:lnTo>
                    <a:lnTo>
                      <a:pt x="754" y="109"/>
                    </a:lnTo>
                    <a:lnTo>
                      <a:pt x="755" y="109"/>
                    </a:lnTo>
                    <a:lnTo>
                      <a:pt x="755" y="109"/>
                    </a:lnTo>
                    <a:lnTo>
                      <a:pt x="756" y="109"/>
                    </a:lnTo>
                    <a:lnTo>
                      <a:pt x="757" y="109"/>
                    </a:lnTo>
                    <a:lnTo>
                      <a:pt x="757" y="109"/>
                    </a:lnTo>
                    <a:lnTo>
                      <a:pt x="759" y="109"/>
                    </a:lnTo>
                    <a:lnTo>
                      <a:pt x="759" y="109"/>
                    </a:lnTo>
                    <a:lnTo>
                      <a:pt x="760" y="109"/>
                    </a:lnTo>
                    <a:lnTo>
                      <a:pt x="760" y="109"/>
                    </a:lnTo>
                    <a:lnTo>
                      <a:pt x="760" y="109"/>
                    </a:lnTo>
                    <a:lnTo>
                      <a:pt x="761" y="109"/>
                    </a:lnTo>
                    <a:lnTo>
                      <a:pt x="762" y="109"/>
                    </a:lnTo>
                    <a:lnTo>
                      <a:pt x="763" y="109"/>
                    </a:lnTo>
                    <a:lnTo>
                      <a:pt x="764" y="109"/>
                    </a:lnTo>
                    <a:lnTo>
                      <a:pt x="764" y="109"/>
                    </a:lnTo>
                    <a:lnTo>
                      <a:pt x="764" y="109"/>
                    </a:lnTo>
                    <a:lnTo>
                      <a:pt x="766" y="109"/>
                    </a:lnTo>
                    <a:lnTo>
                      <a:pt x="766" y="109"/>
                    </a:lnTo>
                    <a:lnTo>
                      <a:pt x="767" y="109"/>
                    </a:lnTo>
                    <a:lnTo>
                      <a:pt x="768" y="109"/>
                    </a:lnTo>
                    <a:lnTo>
                      <a:pt x="768" y="109"/>
                    </a:lnTo>
                    <a:lnTo>
                      <a:pt x="769" y="109"/>
                    </a:lnTo>
                    <a:lnTo>
                      <a:pt x="770" y="109"/>
                    </a:lnTo>
                    <a:lnTo>
                      <a:pt x="771" y="109"/>
                    </a:lnTo>
                    <a:lnTo>
                      <a:pt x="771" y="109"/>
                    </a:lnTo>
                    <a:lnTo>
                      <a:pt x="773" y="109"/>
                    </a:lnTo>
                    <a:lnTo>
                      <a:pt x="773" y="109"/>
                    </a:lnTo>
                    <a:lnTo>
                      <a:pt x="773" y="109"/>
                    </a:lnTo>
                    <a:lnTo>
                      <a:pt x="775" y="109"/>
                    </a:lnTo>
                    <a:lnTo>
                      <a:pt x="775" y="109"/>
                    </a:lnTo>
                    <a:lnTo>
                      <a:pt x="776" y="109"/>
                    </a:lnTo>
                    <a:lnTo>
                      <a:pt x="776" y="109"/>
                    </a:lnTo>
                    <a:lnTo>
                      <a:pt x="777" y="109"/>
                    </a:lnTo>
                    <a:lnTo>
                      <a:pt x="778" y="109"/>
                    </a:lnTo>
                    <a:lnTo>
                      <a:pt x="779" y="109"/>
                    </a:lnTo>
                    <a:lnTo>
                      <a:pt x="780" y="109"/>
                    </a:lnTo>
                    <a:lnTo>
                      <a:pt x="780" y="109"/>
                    </a:lnTo>
                    <a:lnTo>
                      <a:pt x="781" y="109"/>
                    </a:lnTo>
                    <a:lnTo>
                      <a:pt x="782" y="109"/>
                    </a:lnTo>
                    <a:lnTo>
                      <a:pt x="782" y="109"/>
                    </a:lnTo>
                    <a:lnTo>
                      <a:pt x="784" y="109"/>
                    </a:lnTo>
                    <a:lnTo>
                      <a:pt x="784" y="109"/>
                    </a:lnTo>
                    <a:lnTo>
                      <a:pt x="784" y="109"/>
                    </a:lnTo>
                    <a:lnTo>
                      <a:pt x="785" y="109"/>
                    </a:lnTo>
                    <a:lnTo>
                      <a:pt x="786" y="109"/>
                    </a:lnTo>
                    <a:lnTo>
                      <a:pt x="787" y="109"/>
                    </a:lnTo>
                    <a:lnTo>
                      <a:pt x="787" y="109"/>
                    </a:lnTo>
                    <a:lnTo>
                      <a:pt x="788" y="109"/>
                    </a:lnTo>
                    <a:lnTo>
                      <a:pt x="789" y="109"/>
                    </a:lnTo>
                    <a:lnTo>
                      <a:pt x="789" y="109"/>
                    </a:lnTo>
                    <a:lnTo>
                      <a:pt x="790" y="109"/>
                    </a:lnTo>
                    <a:lnTo>
                      <a:pt x="791" y="109"/>
                    </a:lnTo>
                    <a:lnTo>
                      <a:pt x="791" y="109"/>
                    </a:lnTo>
                    <a:lnTo>
                      <a:pt x="792" y="109"/>
                    </a:lnTo>
                    <a:lnTo>
                      <a:pt x="792" y="109"/>
                    </a:lnTo>
                    <a:lnTo>
                      <a:pt x="793" y="109"/>
                    </a:lnTo>
                    <a:lnTo>
                      <a:pt x="794" y="109"/>
                    </a:lnTo>
                    <a:lnTo>
                      <a:pt x="795" y="109"/>
                    </a:lnTo>
                    <a:lnTo>
                      <a:pt x="795" y="109"/>
                    </a:lnTo>
                    <a:lnTo>
                      <a:pt x="796" y="109"/>
                    </a:lnTo>
                    <a:lnTo>
                      <a:pt x="796" y="109"/>
                    </a:lnTo>
                    <a:lnTo>
                      <a:pt x="798" y="109"/>
                    </a:lnTo>
                    <a:lnTo>
                      <a:pt x="798" y="109"/>
                    </a:lnTo>
                    <a:lnTo>
                      <a:pt x="800" y="109"/>
                    </a:lnTo>
                    <a:lnTo>
                      <a:pt x="800" y="109"/>
                    </a:lnTo>
                    <a:lnTo>
                      <a:pt x="800" y="109"/>
                    </a:lnTo>
                    <a:lnTo>
                      <a:pt x="801" y="109"/>
                    </a:lnTo>
                    <a:lnTo>
                      <a:pt x="802" y="109"/>
                    </a:lnTo>
                    <a:lnTo>
                      <a:pt x="803" y="109"/>
                    </a:lnTo>
                    <a:lnTo>
                      <a:pt x="804" y="109"/>
                    </a:lnTo>
                    <a:lnTo>
                      <a:pt x="804" y="109"/>
                    </a:lnTo>
                    <a:lnTo>
                      <a:pt x="805" y="109"/>
                    </a:lnTo>
                    <a:lnTo>
                      <a:pt x="805" y="109"/>
                    </a:lnTo>
                    <a:lnTo>
                      <a:pt x="806" y="109"/>
                    </a:lnTo>
                    <a:lnTo>
                      <a:pt x="807" y="109"/>
                    </a:lnTo>
                    <a:lnTo>
                      <a:pt x="807" y="109"/>
                    </a:lnTo>
                    <a:lnTo>
                      <a:pt x="808" y="109"/>
                    </a:lnTo>
                    <a:lnTo>
                      <a:pt x="808" y="109"/>
                    </a:lnTo>
                    <a:lnTo>
                      <a:pt x="809" y="109"/>
                    </a:lnTo>
                    <a:lnTo>
                      <a:pt x="809" y="109"/>
                    </a:lnTo>
                    <a:lnTo>
                      <a:pt x="810" y="109"/>
                    </a:lnTo>
                    <a:lnTo>
                      <a:pt x="811" y="109"/>
                    </a:lnTo>
                    <a:lnTo>
                      <a:pt x="812" y="109"/>
                    </a:lnTo>
                    <a:lnTo>
                      <a:pt x="812" y="109"/>
                    </a:lnTo>
                    <a:lnTo>
                      <a:pt x="812" y="109"/>
                    </a:lnTo>
                    <a:lnTo>
                      <a:pt x="813" y="109"/>
                    </a:lnTo>
                    <a:lnTo>
                      <a:pt x="814" y="109"/>
                    </a:lnTo>
                    <a:lnTo>
                      <a:pt x="814" y="109"/>
                    </a:lnTo>
                    <a:lnTo>
                      <a:pt x="815" y="109"/>
                    </a:lnTo>
                    <a:lnTo>
                      <a:pt x="816" y="109"/>
                    </a:lnTo>
                    <a:lnTo>
                      <a:pt x="816" y="109"/>
                    </a:lnTo>
                    <a:lnTo>
                      <a:pt x="817" y="109"/>
                    </a:lnTo>
                    <a:lnTo>
                      <a:pt x="818" y="109"/>
                    </a:lnTo>
                    <a:lnTo>
                      <a:pt x="819" y="103"/>
                    </a:lnTo>
                    <a:lnTo>
                      <a:pt x="819" y="103"/>
                    </a:lnTo>
                    <a:lnTo>
                      <a:pt x="819" y="103"/>
                    </a:lnTo>
                    <a:lnTo>
                      <a:pt x="820" y="103"/>
                    </a:lnTo>
                    <a:lnTo>
                      <a:pt x="821" y="103"/>
                    </a:lnTo>
                    <a:lnTo>
                      <a:pt x="821" y="103"/>
                    </a:lnTo>
                    <a:lnTo>
                      <a:pt x="822" y="98"/>
                    </a:lnTo>
                    <a:lnTo>
                      <a:pt x="823" y="98"/>
                    </a:lnTo>
                    <a:lnTo>
                      <a:pt x="823" y="98"/>
                    </a:lnTo>
                    <a:lnTo>
                      <a:pt x="823" y="98"/>
                    </a:lnTo>
                    <a:lnTo>
                      <a:pt x="824" y="98"/>
                    </a:lnTo>
                    <a:lnTo>
                      <a:pt x="825" y="86"/>
                    </a:lnTo>
                    <a:lnTo>
                      <a:pt x="826" y="86"/>
                    </a:lnTo>
                    <a:lnTo>
                      <a:pt x="827" y="86"/>
                    </a:lnTo>
                    <a:lnTo>
                      <a:pt x="827" y="82"/>
                    </a:lnTo>
                    <a:lnTo>
                      <a:pt x="828" y="82"/>
                    </a:lnTo>
                    <a:lnTo>
                      <a:pt x="828" y="82"/>
                    </a:lnTo>
                    <a:lnTo>
                      <a:pt x="829" y="82"/>
                    </a:lnTo>
                    <a:lnTo>
                      <a:pt x="830" y="82"/>
                    </a:lnTo>
                    <a:lnTo>
                      <a:pt x="830" y="82"/>
                    </a:lnTo>
                    <a:lnTo>
                      <a:pt x="830" y="80"/>
                    </a:lnTo>
                    <a:lnTo>
                      <a:pt x="831" y="80"/>
                    </a:lnTo>
                    <a:lnTo>
                      <a:pt x="832" y="80"/>
                    </a:lnTo>
                    <a:lnTo>
                      <a:pt x="833" y="79"/>
                    </a:lnTo>
                    <a:lnTo>
                      <a:pt x="833" y="79"/>
                    </a:lnTo>
                    <a:lnTo>
                      <a:pt x="834" y="79"/>
                    </a:lnTo>
                    <a:lnTo>
                      <a:pt x="835" y="79"/>
                    </a:lnTo>
                    <a:lnTo>
                      <a:pt x="835" y="79"/>
                    </a:lnTo>
                    <a:lnTo>
                      <a:pt x="835" y="79"/>
                    </a:lnTo>
                    <a:lnTo>
                      <a:pt x="836" y="78"/>
                    </a:lnTo>
                    <a:lnTo>
                      <a:pt x="837" y="78"/>
                    </a:lnTo>
                    <a:lnTo>
                      <a:pt x="837" y="78"/>
                    </a:lnTo>
                    <a:lnTo>
                      <a:pt x="839" y="78"/>
                    </a:lnTo>
                    <a:lnTo>
                      <a:pt x="839" y="78"/>
                    </a:lnTo>
                    <a:lnTo>
                      <a:pt x="839" y="78"/>
                    </a:lnTo>
                    <a:lnTo>
                      <a:pt x="840" y="78"/>
                    </a:lnTo>
                    <a:lnTo>
                      <a:pt x="841" y="78"/>
                    </a:lnTo>
                    <a:lnTo>
                      <a:pt x="841" y="69"/>
                    </a:lnTo>
                    <a:lnTo>
                      <a:pt x="842" y="69"/>
                    </a:lnTo>
                    <a:lnTo>
                      <a:pt x="843" y="69"/>
                    </a:lnTo>
                    <a:lnTo>
                      <a:pt x="843" y="69"/>
                    </a:lnTo>
                    <a:lnTo>
                      <a:pt x="844" y="69"/>
                    </a:lnTo>
                    <a:lnTo>
                      <a:pt x="844" y="69"/>
                    </a:lnTo>
                    <a:lnTo>
                      <a:pt x="844" y="63"/>
                    </a:lnTo>
                    <a:lnTo>
                      <a:pt x="846" y="63"/>
                    </a:lnTo>
                    <a:lnTo>
                      <a:pt x="846" y="63"/>
                    </a:lnTo>
                    <a:lnTo>
                      <a:pt x="847" y="62"/>
                    </a:lnTo>
                    <a:lnTo>
                      <a:pt x="847" y="62"/>
                    </a:lnTo>
                    <a:lnTo>
                      <a:pt x="848" y="62"/>
                    </a:lnTo>
                    <a:lnTo>
                      <a:pt x="849" y="62"/>
                    </a:lnTo>
                    <a:lnTo>
                      <a:pt x="849" y="62"/>
                    </a:lnTo>
                    <a:lnTo>
                      <a:pt x="850" y="62"/>
                    </a:lnTo>
                    <a:lnTo>
                      <a:pt x="851" y="62"/>
                    </a:lnTo>
                    <a:lnTo>
                      <a:pt x="851" y="62"/>
                    </a:lnTo>
                    <a:lnTo>
                      <a:pt x="853" y="62"/>
                    </a:lnTo>
                    <a:lnTo>
                      <a:pt x="853" y="62"/>
                    </a:lnTo>
                    <a:lnTo>
                      <a:pt x="853" y="62"/>
                    </a:lnTo>
                    <a:lnTo>
                      <a:pt x="854" y="62"/>
                    </a:lnTo>
                    <a:lnTo>
                      <a:pt x="855" y="62"/>
                    </a:lnTo>
                    <a:lnTo>
                      <a:pt x="855" y="62"/>
                    </a:lnTo>
                    <a:lnTo>
                      <a:pt x="855" y="59"/>
                    </a:lnTo>
                    <a:lnTo>
                      <a:pt x="856" y="59"/>
                    </a:lnTo>
                    <a:lnTo>
                      <a:pt x="857" y="59"/>
                    </a:lnTo>
                    <a:lnTo>
                      <a:pt x="857" y="59"/>
                    </a:lnTo>
                    <a:lnTo>
                      <a:pt x="858" y="57"/>
                    </a:lnTo>
                    <a:lnTo>
                      <a:pt x="859" y="57"/>
                    </a:lnTo>
                    <a:lnTo>
                      <a:pt x="859" y="57"/>
                    </a:lnTo>
                    <a:lnTo>
                      <a:pt x="860" y="57"/>
                    </a:lnTo>
                    <a:lnTo>
                      <a:pt x="860" y="57"/>
                    </a:lnTo>
                    <a:lnTo>
                      <a:pt x="861" y="55"/>
                    </a:lnTo>
                    <a:lnTo>
                      <a:pt x="862" y="55"/>
                    </a:lnTo>
                    <a:lnTo>
                      <a:pt x="862" y="55"/>
                    </a:lnTo>
                    <a:lnTo>
                      <a:pt x="863" y="55"/>
                    </a:lnTo>
                    <a:lnTo>
                      <a:pt x="864" y="55"/>
                    </a:lnTo>
                    <a:lnTo>
                      <a:pt x="864" y="54"/>
                    </a:lnTo>
                    <a:lnTo>
                      <a:pt x="865" y="54"/>
                    </a:lnTo>
                    <a:lnTo>
                      <a:pt x="865" y="54"/>
                    </a:lnTo>
                    <a:lnTo>
                      <a:pt x="866" y="54"/>
                    </a:lnTo>
                    <a:lnTo>
                      <a:pt x="867" y="54"/>
                    </a:lnTo>
                    <a:lnTo>
                      <a:pt x="867" y="54"/>
                    </a:lnTo>
                    <a:lnTo>
                      <a:pt x="868" y="54"/>
                    </a:lnTo>
                    <a:lnTo>
                      <a:pt x="869" y="54"/>
                    </a:lnTo>
                    <a:lnTo>
                      <a:pt x="869" y="54"/>
                    </a:lnTo>
                    <a:lnTo>
                      <a:pt x="870" y="50"/>
                    </a:lnTo>
                    <a:lnTo>
                      <a:pt x="870" y="50"/>
                    </a:lnTo>
                    <a:lnTo>
                      <a:pt x="870" y="50"/>
                    </a:lnTo>
                    <a:lnTo>
                      <a:pt x="871" y="50"/>
                    </a:lnTo>
                    <a:lnTo>
                      <a:pt x="872" y="47"/>
                    </a:lnTo>
                    <a:lnTo>
                      <a:pt x="872" y="47"/>
                    </a:lnTo>
                    <a:lnTo>
                      <a:pt x="873" y="47"/>
                    </a:lnTo>
                    <a:lnTo>
                      <a:pt x="874" y="47"/>
                    </a:lnTo>
                    <a:lnTo>
                      <a:pt x="874" y="47"/>
                    </a:lnTo>
                    <a:lnTo>
                      <a:pt x="875" y="45"/>
                    </a:lnTo>
                    <a:lnTo>
                      <a:pt x="876" y="45"/>
                    </a:lnTo>
                    <a:lnTo>
                      <a:pt x="876" y="45"/>
                    </a:lnTo>
                    <a:lnTo>
                      <a:pt x="876" y="45"/>
                    </a:lnTo>
                    <a:lnTo>
                      <a:pt x="878" y="45"/>
                    </a:lnTo>
                    <a:lnTo>
                      <a:pt x="878" y="44"/>
                    </a:lnTo>
                    <a:lnTo>
                      <a:pt x="879" y="44"/>
                    </a:lnTo>
                    <a:lnTo>
                      <a:pt x="879" y="44"/>
                    </a:lnTo>
                    <a:lnTo>
                      <a:pt x="880" y="44"/>
                    </a:lnTo>
                    <a:lnTo>
                      <a:pt x="881" y="44"/>
                    </a:lnTo>
                    <a:lnTo>
                      <a:pt x="881" y="44"/>
                    </a:lnTo>
                    <a:lnTo>
                      <a:pt x="881" y="44"/>
                    </a:lnTo>
                    <a:lnTo>
                      <a:pt x="882" y="44"/>
                    </a:lnTo>
                    <a:lnTo>
                      <a:pt x="883" y="44"/>
                    </a:lnTo>
                    <a:lnTo>
                      <a:pt x="883" y="44"/>
                    </a:lnTo>
                    <a:lnTo>
                      <a:pt x="883" y="44"/>
                    </a:lnTo>
                    <a:lnTo>
                      <a:pt x="885" y="44"/>
                    </a:lnTo>
                    <a:lnTo>
                      <a:pt x="885" y="44"/>
                    </a:lnTo>
                    <a:lnTo>
                      <a:pt x="886" y="42"/>
                    </a:lnTo>
                    <a:lnTo>
                      <a:pt x="886" y="42"/>
                    </a:lnTo>
                    <a:lnTo>
                      <a:pt x="886" y="42"/>
                    </a:lnTo>
                    <a:lnTo>
                      <a:pt x="888" y="42"/>
                    </a:lnTo>
                    <a:lnTo>
                      <a:pt x="889" y="42"/>
                    </a:lnTo>
                    <a:lnTo>
                      <a:pt x="889" y="39"/>
                    </a:lnTo>
                    <a:lnTo>
                      <a:pt x="890" y="39"/>
                    </a:lnTo>
                    <a:lnTo>
                      <a:pt x="890" y="39"/>
                    </a:lnTo>
                    <a:lnTo>
                      <a:pt x="890" y="39"/>
                    </a:lnTo>
                    <a:lnTo>
                      <a:pt x="892" y="37"/>
                    </a:lnTo>
                    <a:lnTo>
                      <a:pt x="892" y="37"/>
                    </a:lnTo>
                    <a:lnTo>
                      <a:pt x="892" y="37"/>
                    </a:lnTo>
                    <a:lnTo>
                      <a:pt x="893" y="37"/>
                    </a:lnTo>
                    <a:lnTo>
                      <a:pt x="894" y="37"/>
                    </a:lnTo>
                    <a:lnTo>
                      <a:pt x="894" y="37"/>
                    </a:lnTo>
                    <a:lnTo>
                      <a:pt x="895" y="37"/>
                    </a:lnTo>
                    <a:lnTo>
                      <a:pt x="896" y="37"/>
                    </a:lnTo>
                    <a:lnTo>
                      <a:pt x="897" y="37"/>
                    </a:lnTo>
                    <a:lnTo>
                      <a:pt x="897" y="37"/>
                    </a:lnTo>
                    <a:lnTo>
                      <a:pt x="898" y="37"/>
                    </a:lnTo>
                    <a:lnTo>
                      <a:pt x="899" y="37"/>
                    </a:lnTo>
                    <a:lnTo>
                      <a:pt x="899" y="37"/>
                    </a:lnTo>
                    <a:lnTo>
                      <a:pt x="900" y="35"/>
                    </a:lnTo>
                    <a:lnTo>
                      <a:pt x="901" y="35"/>
                    </a:lnTo>
                    <a:lnTo>
                      <a:pt x="901" y="35"/>
                    </a:lnTo>
                    <a:lnTo>
                      <a:pt x="902" y="35"/>
                    </a:lnTo>
                    <a:lnTo>
                      <a:pt x="902" y="35"/>
                    </a:lnTo>
                    <a:lnTo>
                      <a:pt x="902" y="35"/>
                    </a:lnTo>
                    <a:lnTo>
                      <a:pt x="903" y="33"/>
                    </a:lnTo>
                    <a:lnTo>
                      <a:pt x="904" y="33"/>
                    </a:lnTo>
                    <a:lnTo>
                      <a:pt x="905" y="33"/>
                    </a:lnTo>
                    <a:lnTo>
                      <a:pt x="906" y="32"/>
                    </a:lnTo>
                    <a:lnTo>
                      <a:pt x="906" y="32"/>
                    </a:lnTo>
                    <a:lnTo>
                      <a:pt x="906" y="32"/>
                    </a:lnTo>
                    <a:lnTo>
                      <a:pt x="907" y="32"/>
                    </a:lnTo>
                    <a:lnTo>
                      <a:pt x="908" y="32"/>
                    </a:lnTo>
                    <a:lnTo>
                      <a:pt x="908" y="32"/>
                    </a:lnTo>
                    <a:lnTo>
                      <a:pt x="909" y="31"/>
                    </a:lnTo>
                    <a:lnTo>
                      <a:pt x="910" y="31"/>
                    </a:lnTo>
                    <a:lnTo>
                      <a:pt x="910" y="31"/>
                    </a:lnTo>
                    <a:lnTo>
                      <a:pt x="910" y="31"/>
                    </a:lnTo>
                    <a:lnTo>
                      <a:pt x="911" y="31"/>
                    </a:lnTo>
                    <a:lnTo>
                      <a:pt x="912" y="31"/>
                    </a:lnTo>
                    <a:lnTo>
                      <a:pt x="913" y="31"/>
                    </a:lnTo>
                    <a:lnTo>
                      <a:pt x="913" y="31"/>
                    </a:lnTo>
                    <a:lnTo>
                      <a:pt x="914" y="31"/>
                    </a:lnTo>
                    <a:lnTo>
                      <a:pt x="915" y="31"/>
                    </a:lnTo>
                    <a:lnTo>
                      <a:pt x="915" y="31"/>
                    </a:lnTo>
                    <a:lnTo>
                      <a:pt x="916" y="31"/>
                    </a:lnTo>
                    <a:lnTo>
                      <a:pt x="917" y="31"/>
                    </a:lnTo>
                    <a:lnTo>
                      <a:pt x="917" y="31"/>
                    </a:lnTo>
                    <a:lnTo>
                      <a:pt x="917" y="30"/>
                    </a:lnTo>
                    <a:lnTo>
                      <a:pt x="918" y="30"/>
                    </a:lnTo>
                    <a:lnTo>
                      <a:pt x="918" y="30"/>
                    </a:lnTo>
                    <a:lnTo>
                      <a:pt x="920" y="29"/>
                    </a:lnTo>
                    <a:lnTo>
                      <a:pt x="920" y="29"/>
                    </a:lnTo>
                    <a:lnTo>
                      <a:pt x="921" y="29"/>
                    </a:lnTo>
                    <a:lnTo>
                      <a:pt x="922" y="29"/>
                    </a:lnTo>
                    <a:lnTo>
                      <a:pt x="922" y="29"/>
                    </a:lnTo>
                    <a:lnTo>
                      <a:pt x="923" y="28"/>
                    </a:lnTo>
                    <a:lnTo>
                      <a:pt x="924" y="28"/>
                    </a:lnTo>
                    <a:lnTo>
                      <a:pt x="924" y="28"/>
                    </a:lnTo>
                    <a:lnTo>
                      <a:pt x="925" y="27"/>
                    </a:lnTo>
                    <a:lnTo>
                      <a:pt x="925" y="27"/>
                    </a:lnTo>
                    <a:lnTo>
                      <a:pt x="926" y="27"/>
                    </a:lnTo>
                    <a:lnTo>
                      <a:pt x="927" y="27"/>
                    </a:lnTo>
                    <a:lnTo>
                      <a:pt x="928" y="27"/>
                    </a:lnTo>
                    <a:lnTo>
                      <a:pt x="928" y="27"/>
                    </a:lnTo>
                    <a:lnTo>
                      <a:pt x="929" y="27"/>
                    </a:lnTo>
                    <a:lnTo>
                      <a:pt x="929" y="27"/>
                    </a:lnTo>
                    <a:lnTo>
                      <a:pt x="929" y="27"/>
                    </a:lnTo>
                    <a:lnTo>
                      <a:pt x="931" y="27"/>
                    </a:lnTo>
                    <a:lnTo>
                      <a:pt x="931" y="26"/>
                    </a:lnTo>
                    <a:lnTo>
                      <a:pt x="933" y="26"/>
                    </a:lnTo>
                    <a:lnTo>
                      <a:pt x="933" y="26"/>
                    </a:lnTo>
                    <a:lnTo>
                      <a:pt x="934" y="24"/>
                    </a:lnTo>
                    <a:lnTo>
                      <a:pt x="934" y="24"/>
                    </a:lnTo>
                    <a:lnTo>
                      <a:pt x="935" y="24"/>
                    </a:lnTo>
                    <a:lnTo>
                      <a:pt x="935" y="24"/>
                    </a:lnTo>
                    <a:lnTo>
                      <a:pt x="936" y="24"/>
                    </a:lnTo>
                    <a:lnTo>
                      <a:pt x="937" y="24"/>
                    </a:lnTo>
                    <a:lnTo>
                      <a:pt x="937" y="24"/>
                    </a:lnTo>
                    <a:lnTo>
                      <a:pt x="938" y="24"/>
                    </a:lnTo>
                    <a:lnTo>
                      <a:pt x="938" y="24"/>
                    </a:lnTo>
                    <a:lnTo>
                      <a:pt x="940" y="23"/>
                    </a:lnTo>
                    <a:lnTo>
                      <a:pt x="940" y="23"/>
                    </a:lnTo>
                    <a:lnTo>
                      <a:pt x="940" y="23"/>
                    </a:lnTo>
                    <a:lnTo>
                      <a:pt x="941" y="23"/>
                    </a:lnTo>
                    <a:lnTo>
                      <a:pt x="941" y="23"/>
                    </a:lnTo>
                    <a:lnTo>
                      <a:pt x="942" y="23"/>
                    </a:lnTo>
                    <a:lnTo>
                      <a:pt x="942" y="23"/>
                    </a:lnTo>
                    <a:lnTo>
                      <a:pt x="943" y="23"/>
                    </a:lnTo>
                    <a:lnTo>
                      <a:pt x="944" y="23"/>
                    </a:lnTo>
                    <a:lnTo>
                      <a:pt x="944" y="23"/>
                    </a:lnTo>
                    <a:lnTo>
                      <a:pt x="945" y="23"/>
                    </a:lnTo>
                    <a:lnTo>
                      <a:pt x="945" y="23"/>
                    </a:lnTo>
                    <a:lnTo>
                      <a:pt x="945" y="23"/>
                    </a:lnTo>
                    <a:lnTo>
                      <a:pt x="946" y="23"/>
                    </a:lnTo>
                    <a:lnTo>
                      <a:pt x="947" y="23"/>
                    </a:lnTo>
                    <a:lnTo>
                      <a:pt x="947" y="23"/>
                    </a:lnTo>
                    <a:lnTo>
                      <a:pt x="948" y="22"/>
                    </a:lnTo>
                    <a:lnTo>
                      <a:pt x="949" y="22"/>
                    </a:lnTo>
                    <a:lnTo>
                      <a:pt x="949" y="22"/>
                    </a:lnTo>
                    <a:lnTo>
                      <a:pt x="949" y="22"/>
                    </a:lnTo>
                    <a:lnTo>
                      <a:pt x="950" y="22"/>
                    </a:lnTo>
                    <a:lnTo>
                      <a:pt x="951" y="22"/>
                    </a:lnTo>
                    <a:lnTo>
                      <a:pt x="951" y="22"/>
                    </a:lnTo>
                    <a:lnTo>
                      <a:pt x="952" y="22"/>
                    </a:lnTo>
                    <a:lnTo>
                      <a:pt x="953" y="22"/>
                    </a:lnTo>
                    <a:lnTo>
                      <a:pt x="953" y="18"/>
                    </a:lnTo>
                    <a:lnTo>
                      <a:pt x="954" y="18"/>
                    </a:lnTo>
                    <a:lnTo>
                      <a:pt x="954" y="18"/>
                    </a:lnTo>
                    <a:lnTo>
                      <a:pt x="956" y="18"/>
                    </a:lnTo>
                    <a:lnTo>
                      <a:pt x="956" y="18"/>
                    </a:lnTo>
                    <a:lnTo>
                      <a:pt x="956" y="18"/>
                    </a:lnTo>
                    <a:lnTo>
                      <a:pt x="957" y="18"/>
                    </a:lnTo>
                    <a:lnTo>
                      <a:pt x="958" y="18"/>
                    </a:lnTo>
                    <a:lnTo>
                      <a:pt x="959" y="18"/>
                    </a:lnTo>
                    <a:lnTo>
                      <a:pt x="959" y="18"/>
                    </a:lnTo>
                    <a:lnTo>
                      <a:pt x="960" y="18"/>
                    </a:lnTo>
                    <a:lnTo>
                      <a:pt x="961" y="18"/>
                    </a:lnTo>
                    <a:lnTo>
                      <a:pt x="961" y="18"/>
                    </a:lnTo>
                    <a:lnTo>
                      <a:pt x="962" y="18"/>
                    </a:lnTo>
                    <a:lnTo>
                      <a:pt x="963" y="18"/>
                    </a:lnTo>
                    <a:lnTo>
                      <a:pt x="963" y="18"/>
                    </a:lnTo>
                    <a:lnTo>
                      <a:pt x="964" y="18"/>
                    </a:lnTo>
                    <a:lnTo>
                      <a:pt x="965" y="18"/>
                    </a:lnTo>
                    <a:lnTo>
                      <a:pt x="966" y="18"/>
                    </a:lnTo>
                    <a:lnTo>
                      <a:pt x="967" y="18"/>
                    </a:lnTo>
                    <a:lnTo>
                      <a:pt x="968" y="16"/>
                    </a:lnTo>
                    <a:lnTo>
                      <a:pt x="968" y="16"/>
                    </a:lnTo>
                    <a:lnTo>
                      <a:pt x="968" y="16"/>
                    </a:lnTo>
                    <a:lnTo>
                      <a:pt x="969" y="16"/>
                    </a:lnTo>
                    <a:lnTo>
                      <a:pt x="970" y="16"/>
                    </a:lnTo>
                    <a:lnTo>
                      <a:pt x="970" y="16"/>
                    </a:lnTo>
                    <a:lnTo>
                      <a:pt x="970" y="14"/>
                    </a:lnTo>
                    <a:lnTo>
                      <a:pt x="972" y="14"/>
                    </a:lnTo>
                    <a:lnTo>
                      <a:pt x="972" y="14"/>
                    </a:lnTo>
                    <a:lnTo>
                      <a:pt x="973" y="13"/>
                    </a:lnTo>
                    <a:lnTo>
                      <a:pt x="973" y="13"/>
                    </a:lnTo>
                    <a:lnTo>
                      <a:pt x="974" y="13"/>
                    </a:lnTo>
                    <a:lnTo>
                      <a:pt x="974" y="13"/>
                    </a:lnTo>
                    <a:lnTo>
                      <a:pt x="975" y="13"/>
                    </a:lnTo>
                    <a:lnTo>
                      <a:pt x="975" y="13"/>
                    </a:lnTo>
                    <a:lnTo>
                      <a:pt x="976" y="13"/>
                    </a:lnTo>
                    <a:lnTo>
                      <a:pt x="977" y="13"/>
                    </a:lnTo>
                    <a:lnTo>
                      <a:pt x="977" y="13"/>
                    </a:lnTo>
                    <a:lnTo>
                      <a:pt x="979" y="13"/>
                    </a:lnTo>
                    <a:lnTo>
                      <a:pt x="979" y="13"/>
                    </a:lnTo>
                    <a:lnTo>
                      <a:pt x="979" y="13"/>
                    </a:lnTo>
                    <a:lnTo>
                      <a:pt x="980" y="13"/>
                    </a:lnTo>
                    <a:lnTo>
                      <a:pt x="980" y="13"/>
                    </a:lnTo>
                    <a:lnTo>
                      <a:pt x="981" y="13"/>
                    </a:lnTo>
                    <a:lnTo>
                      <a:pt x="982" y="13"/>
                    </a:lnTo>
                    <a:lnTo>
                      <a:pt x="983" y="13"/>
                    </a:lnTo>
                    <a:lnTo>
                      <a:pt x="984" y="13"/>
                    </a:lnTo>
                    <a:lnTo>
                      <a:pt x="984" y="12"/>
                    </a:lnTo>
                    <a:lnTo>
                      <a:pt x="986" y="12"/>
                    </a:lnTo>
                    <a:lnTo>
                      <a:pt x="986" y="12"/>
                    </a:lnTo>
                    <a:lnTo>
                      <a:pt x="986" y="12"/>
                    </a:lnTo>
                    <a:lnTo>
                      <a:pt x="987" y="10"/>
                    </a:lnTo>
                    <a:lnTo>
                      <a:pt x="988" y="10"/>
                    </a:lnTo>
                    <a:lnTo>
                      <a:pt x="988" y="10"/>
                    </a:lnTo>
                    <a:lnTo>
                      <a:pt x="989" y="10"/>
                    </a:lnTo>
                    <a:lnTo>
                      <a:pt x="990" y="10"/>
                    </a:lnTo>
                    <a:lnTo>
                      <a:pt x="990" y="10"/>
                    </a:lnTo>
                    <a:lnTo>
                      <a:pt x="991" y="10"/>
                    </a:lnTo>
                    <a:lnTo>
                      <a:pt x="991" y="10"/>
                    </a:lnTo>
                    <a:lnTo>
                      <a:pt x="992" y="10"/>
                    </a:lnTo>
                    <a:lnTo>
                      <a:pt x="993" y="10"/>
                    </a:lnTo>
                    <a:lnTo>
                      <a:pt x="993" y="10"/>
                    </a:lnTo>
                    <a:lnTo>
                      <a:pt x="995" y="10"/>
                    </a:lnTo>
                    <a:lnTo>
                      <a:pt x="995" y="10"/>
                    </a:lnTo>
                    <a:lnTo>
                      <a:pt x="996" y="9"/>
                    </a:lnTo>
                    <a:lnTo>
                      <a:pt x="996" y="9"/>
                    </a:lnTo>
                    <a:lnTo>
                      <a:pt x="996" y="9"/>
                    </a:lnTo>
                    <a:lnTo>
                      <a:pt x="998" y="8"/>
                    </a:lnTo>
                    <a:lnTo>
                      <a:pt x="998" y="8"/>
                    </a:lnTo>
                    <a:lnTo>
                      <a:pt x="999" y="8"/>
                    </a:lnTo>
                    <a:lnTo>
                      <a:pt x="1000" y="8"/>
                    </a:lnTo>
                    <a:lnTo>
                      <a:pt x="1000" y="8"/>
                    </a:lnTo>
                    <a:lnTo>
                      <a:pt x="1001" y="7"/>
                    </a:lnTo>
                    <a:lnTo>
                      <a:pt x="1002" y="7"/>
                    </a:lnTo>
                    <a:lnTo>
                      <a:pt x="1002" y="7"/>
                    </a:lnTo>
                    <a:lnTo>
                      <a:pt x="1004" y="7"/>
                    </a:lnTo>
                    <a:lnTo>
                      <a:pt x="1004" y="7"/>
                    </a:lnTo>
                    <a:lnTo>
                      <a:pt x="1004" y="7"/>
                    </a:lnTo>
                    <a:lnTo>
                      <a:pt x="1005" y="7"/>
                    </a:lnTo>
                    <a:lnTo>
                      <a:pt x="1006" y="7"/>
                    </a:lnTo>
                    <a:lnTo>
                      <a:pt x="1007" y="7"/>
                    </a:lnTo>
                    <a:lnTo>
                      <a:pt x="1007" y="7"/>
                    </a:lnTo>
                    <a:lnTo>
                      <a:pt x="1007" y="7"/>
                    </a:lnTo>
                    <a:lnTo>
                      <a:pt x="1009" y="7"/>
                    </a:lnTo>
                    <a:lnTo>
                      <a:pt x="1009" y="7"/>
                    </a:lnTo>
                    <a:lnTo>
                      <a:pt x="1009" y="7"/>
                    </a:lnTo>
                    <a:lnTo>
                      <a:pt x="1011" y="7"/>
                    </a:lnTo>
                    <a:lnTo>
                      <a:pt x="1011" y="7"/>
                    </a:lnTo>
                    <a:lnTo>
                      <a:pt x="1012" y="6"/>
                    </a:lnTo>
                    <a:lnTo>
                      <a:pt x="1012" y="6"/>
                    </a:lnTo>
                    <a:lnTo>
                      <a:pt x="1012" y="6"/>
                    </a:lnTo>
                    <a:lnTo>
                      <a:pt x="1014" y="6"/>
                    </a:lnTo>
                    <a:lnTo>
                      <a:pt x="1015" y="6"/>
                    </a:lnTo>
                    <a:lnTo>
                      <a:pt x="1015" y="4"/>
                    </a:lnTo>
                    <a:lnTo>
                      <a:pt x="1016" y="4"/>
                    </a:lnTo>
                    <a:lnTo>
                      <a:pt x="1016" y="4"/>
                    </a:lnTo>
                    <a:lnTo>
                      <a:pt x="1018" y="3"/>
                    </a:lnTo>
                    <a:lnTo>
                      <a:pt x="1018" y="3"/>
                    </a:lnTo>
                    <a:lnTo>
                      <a:pt x="1019" y="3"/>
                    </a:lnTo>
                    <a:lnTo>
                      <a:pt x="1020" y="3"/>
                    </a:lnTo>
                    <a:lnTo>
                      <a:pt x="1021" y="3"/>
                    </a:lnTo>
                    <a:lnTo>
                      <a:pt x="1021" y="3"/>
                    </a:lnTo>
                    <a:lnTo>
                      <a:pt x="1022" y="3"/>
                    </a:lnTo>
                    <a:lnTo>
                      <a:pt x="1022" y="3"/>
                    </a:lnTo>
                    <a:lnTo>
                      <a:pt x="1023" y="3"/>
                    </a:lnTo>
                    <a:lnTo>
                      <a:pt x="1023" y="3"/>
                    </a:lnTo>
                    <a:lnTo>
                      <a:pt x="1023" y="3"/>
                    </a:lnTo>
                    <a:lnTo>
                      <a:pt x="1025" y="3"/>
                    </a:lnTo>
                    <a:lnTo>
                      <a:pt x="1025" y="3"/>
                    </a:lnTo>
                    <a:lnTo>
                      <a:pt x="1026" y="2"/>
                    </a:lnTo>
                    <a:lnTo>
                      <a:pt x="1027" y="2"/>
                    </a:lnTo>
                    <a:lnTo>
                      <a:pt x="1027" y="2"/>
                    </a:lnTo>
                    <a:lnTo>
                      <a:pt x="1028" y="2"/>
                    </a:lnTo>
                    <a:lnTo>
                      <a:pt x="1028" y="2"/>
                    </a:lnTo>
                    <a:lnTo>
                      <a:pt x="1029" y="2"/>
                    </a:lnTo>
                    <a:lnTo>
                      <a:pt x="1030" y="2"/>
                    </a:lnTo>
                    <a:lnTo>
                      <a:pt x="1031" y="2"/>
                    </a:lnTo>
                    <a:lnTo>
                      <a:pt x="1032" y="2"/>
                    </a:lnTo>
                    <a:lnTo>
                      <a:pt x="1032" y="2"/>
                    </a:lnTo>
                    <a:lnTo>
                      <a:pt x="1032" y="2"/>
                    </a:lnTo>
                    <a:lnTo>
                      <a:pt x="1033" y="2"/>
                    </a:lnTo>
                    <a:lnTo>
                      <a:pt x="1034" y="2"/>
                    </a:lnTo>
                    <a:lnTo>
                      <a:pt x="1034" y="2"/>
                    </a:lnTo>
                    <a:lnTo>
                      <a:pt x="1035" y="2"/>
                    </a:lnTo>
                    <a:lnTo>
                      <a:pt x="1035" y="2"/>
                    </a:lnTo>
                    <a:lnTo>
                      <a:pt x="1036" y="2"/>
                    </a:lnTo>
                    <a:lnTo>
                      <a:pt x="1037" y="2"/>
                    </a:lnTo>
                    <a:lnTo>
                      <a:pt x="1038" y="0"/>
                    </a:lnTo>
                    <a:lnTo>
                      <a:pt x="1039" y="0"/>
                    </a:lnTo>
                    <a:lnTo>
                      <a:pt x="1039" y="0"/>
                    </a:lnTo>
                    <a:lnTo>
                      <a:pt x="1040" y="0"/>
                    </a:lnTo>
                    <a:lnTo>
                      <a:pt x="1041" y="0"/>
                    </a:lnTo>
                    <a:lnTo>
                      <a:pt x="1041" y="0"/>
                    </a:lnTo>
                    <a:lnTo>
                      <a:pt x="1043" y="0"/>
                    </a:lnTo>
                    <a:lnTo>
                      <a:pt x="1043" y="0"/>
                    </a:lnTo>
                    <a:lnTo>
                      <a:pt x="1043" y="0"/>
                    </a:lnTo>
                    <a:lnTo>
                      <a:pt x="1044" y="0"/>
                    </a:lnTo>
                    <a:lnTo>
                      <a:pt x="1044" y="0"/>
                    </a:lnTo>
                    <a:lnTo>
                      <a:pt x="1046" y="0"/>
                    </a:lnTo>
                    <a:lnTo>
                      <a:pt x="1046" y="0"/>
                    </a:lnTo>
                    <a:lnTo>
                      <a:pt x="1047" y="0"/>
                    </a:lnTo>
                    <a:lnTo>
                      <a:pt x="1048" y="0"/>
                    </a:lnTo>
                    <a:lnTo>
                      <a:pt x="1048" y="0"/>
                    </a:lnTo>
                    <a:lnTo>
                      <a:pt x="1049" y="0"/>
                    </a:lnTo>
                    <a:lnTo>
                      <a:pt x="1050" y="0"/>
                    </a:lnTo>
                    <a:lnTo>
                      <a:pt x="1050" y="0"/>
                    </a:lnTo>
                    <a:lnTo>
                      <a:pt x="1050" y="0"/>
                    </a:lnTo>
                    <a:lnTo>
                      <a:pt x="1051" y="0"/>
                    </a:lnTo>
                    <a:lnTo>
                      <a:pt x="1052" y="0"/>
                    </a:lnTo>
                    <a:lnTo>
                      <a:pt x="1053" y="0"/>
                    </a:lnTo>
                    <a:lnTo>
                      <a:pt x="1053" y="0"/>
                    </a:lnTo>
                    <a:lnTo>
                      <a:pt x="1054" y="0"/>
                    </a:lnTo>
                    <a:lnTo>
                      <a:pt x="1054" y="0"/>
                    </a:lnTo>
                    <a:lnTo>
                      <a:pt x="1055" y="0"/>
                    </a:lnTo>
                    <a:lnTo>
                      <a:pt x="1055" y="0"/>
                    </a:lnTo>
                    <a:lnTo>
                      <a:pt x="1057" y="0"/>
                    </a:lnTo>
                    <a:lnTo>
                      <a:pt x="1057" y="0"/>
                    </a:lnTo>
                    <a:lnTo>
                      <a:pt x="1057" y="0"/>
                    </a:lnTo>
                    <a:lnTo>
                      <a:pt x="1059" y="0"/>
                    </a:lnTo>
                    <a:lnTo>
                      <a:pt x="1059" y="0"/>
                    </a:lnTo>
                    <a:lnTo>
                      <a:pt x="1060" y="0"/>
                    </a:lnTo>
                    <a:lnTo>
                      <a:pt x="1061" y="0"/>
                    </a:lnTo>
                    <a:lnTo>
                      <a:pt x="1061" y="0"/>
                    </a:lnTo>
                    <a:lnTo>
                      <a:pt x="1062" y="0"/>
                    </a:lnTo>
                    <a:lnTo>
                      <a:pt x="1063" y="0"/>
                    </a:lnTo>
                    <a:lnTo>
                      <a:pt x="1063" y="0"/>
                    </a:lnTo>
                    <a:lnTo>
                      <a:pt x="1064" y="0"/>
                    </a:lnTo>
                    <a:lnTo>
                      <a:pt x="1064" y="0"/>
                    </a:lnTo>
                    <a:lnTo>
                      <a:pt x="1066" y="0"/>
                    </a:lnTo>
                    <a:lnTo>
                      <a:pt x="1066" y="0"/>
                    </a:lnTo>
                    <a:lnTo>
                      <a:pt x="1066" y="0"/>
                    </a:lnTo>
                    <a:lnTo>
                      <a:pt x="1067" y="1"/>
                    </a:lnTo>
                    <a:lnTo>
                      <a:pt x="1067" y="1"/>
                    </a:lnTo>
                    <a:lnTo>
                      <a:pt x="1068" y="1"/>
                    </a:lnTo>
                    <a:lnTo>
                      <a:pt x="1068" y="1"/>
                    </a:lnTo>
                    <a:lnTo>
                      <a:pt x="1069" y="1"/>
                    </a:lnTo>
                    <a:lnTo>
                      <a:pt x="1070" y="1"/>
                    </a:lnTo>
                    <a:lnTo>
                      <a:pt x="1070" y="2"/>
                    </a:lnTo>
                    <a:lnTo>
                      <a:pt x="1071" y="2"/>
                    </a:lnTo>
                    <a:lnTo>
                      <a:pt x="1071" y="2"/>
                    </a:lnTo>
                    <a:lnTo>
                      <a:pt x="1072" y="3"/>
                    </a:lnTo>
                    <a:lnTo>
                      <a:pt x="1073" y="3"/>
                    </a:lnTo>
                    <a:lnTo>
                      <a:pt x="1073" y="3"/>
                    </a:lnTo>
                    <a:lnTo>
                      <a:pt x="1074" y="3"/>
                    </a:lnTo>
                    <a:lnTo>
                      <a:pt x="1074" y="3"/>
                    </a:lnTo>
                    <a:lnTo>
                      <a:pt x="1075" y="3"/>
                    </a:lnTo>
                    <a:lnTo>
                      <a:pt x="1075" y="4"/>
                    </a:lnTo>
                    <a:lnTo>
                      <a:pt x="1076" y="4"/>
                    </a:lnTo>
                    <a:lnTo>
                      <a:pt x="1077" y="4"/>
                    </a:lnTo>
                    <a:lnTo>
                      <a:pt x="1077" y="4"/>
                    </a:lnTo>
                    <a:lnTo>
                      <a:pt x="1078" y="5"/>
                    </a:lnTo>
                    <a:lnTo>
                      <a:pt x="1078" y="5"/>
                    </a:lnTo>
                    <a:lnTo>
                      <a:pt x="1078" y="5"/>
                    </a:lnTo>
                    <a:lnTo>
                      <a:pt x="1079" y="5"/>
                    </a:lnTo>
                    <a:lnTo>
                      <a:pt x="1080" y="5"/>
                    </a:lnTo>
                    <a:lnTo>
                      <a:pt x="1080" y="5"/>
                    </a:lnTo>
                    <a:lnTo>
                      <a:pt x="1081" y="5"/>
                    </a:lnTo>
                    <a:lnTo>
                      <a:pt x="1082" y="5"/>
                    </a:lnTo>
                    <a:lnTo>
                      <a:pt x="1082" y="5"/>
                    </a:lnTo>
                    <a:lnTo>
                      <a:pt x="1082" y="5"/>
                    </a:lnTo>
                    <a:lnTo>
                      <a:pt x="1083" y="5"/>
                    </a:lnTo>
                    <a:lnTo>
                      <a:pt x="1084" y="5"/>
                    </a:lnTo>
                    <a:lnTo>
                      <a:pt x="1085" y="5"/>
                    </a:lnTo>
                    <a:lnTo>
                      <a:pt x="1086" y="5"/>
                    </a:lnTo>
                    <a:lnTo>
                      <a:pt x="1086" y="8"/>
                    </a:lnTo>
                    <a:lnTo>
                      <a:pt x="1087" y="8"/>
                    </a:lnTo>
                    <a:lnTo>
                      <a:pt x="1087" y="8"/>
                    </a:lnTo>
                    <a:lnTo>
                      <a:pt x="1088" y="8"/>
                    </a:lnTo>
                    <a:lnTo>
                      <a:pt x="1089" y="8"/>
                    </a:lnTo>
                    <a:lnTo>
                      <a:pt x="1089" y="8"/>
                    </a:lnTo>
                    <a:lnTo>
                      <a:pt x="1089" y="11"/>
                    </a:lnTo>
                    <a:lnTo>
                      <a:pt x="1090" y="11"/>
                    </a:lnTo>
                    <a:lnTo>
                      <a:pt x="1091" y="11"/>
                    </a:lnTo>
                    <a:lnTo>
                      <a:pt x="1092" y="11"/>
                    </a:lnTo>
                    <a:lnTo>
                      <a:pt x="1092" y="11"/>
                    </a:lnTo>
                    <a:lnTo>
                      <a:pt x="1093" y="11"/>
                    </a:lnTo>
                    <a:lnTo>
                      <a:pt x="1094" y="11"/>
                    </a:lnTo>
                    <a:lnTo>
                      <a:pt x="1094" y="11"/>
                    </a:lnTo>
                    <a:lnTo>
                      <a:pt x="1094" y="11"/>
                    </a:lnTo>
                    <a:lnTo>
                      <a:pt x="1095" y="11"/>
                    </a:lnTo>
                    <a:lnTo>
                      <a:pt x="1096" y="11"/>
                    </a:lnTo>
                    <a:lnTo>
                      <a:pt x="1096" y="11"/>
                    </a:lnTo>
                    <a:lnTo>
                      <a:pt x="1096" y="11"/>
                    </a:lnTo>
                    <a:lnTo>
                      <a:pt x="1098" y="11"/>
                    </a:lnTo>
                    <a:lnTo>
                      <a:pt x="1098" y="11"/>
                    </a:lnTo>
                    <a:lnTo>
                      <a:pt x="1098" y="11"/>
                    </a:lnTo>
                    <a:lnTo>
                      <a:pt x="1099" y="11"/>
                    </a:lnTo>
                    <a:lnTo>
                      <a:pt x="1099" y="11"/>
                    </a:lnTo>
                    <a:lnTo>
                      <a:pt x="1100" y="11"/>
                    </a:lnTo>
                    <a:lnTo>
                      <a:pt x="1100" y="12"/>
                    </a:lnTo>
                    <a:lnTo>
                      <a:pt x="1101" y="12"/>
                    </a:lnTo>
                    <a:lnTo>
                      <a:pt x="1102" y="12"/>
                    </a:lnTo>
                    <a:lnTo>
                      <a:pt x="1102" y="12"/>
                    </a:lnTo>
                    <a:lnTo>
                      <a:pt x="1103" y="12"/>
                    </a:lnTo>
                    <a:lnTo>
                      <a:pt x="1103" y="12"/>
                    </a:lnTo>
                    <a:lnTo>
                      <a:pt x="1103" y="14"/>
                    </a:lnTo>
                    <a:lnTo>
                      <a:pt x="1105" y="14"/>
                    </a:lnTo>
                    <a:lnTo>
                      <a:pt x="1105" y="14"/>
                    </a:lnTo>
                    <a:lnTo>
                      <a:pt x="1106" y="15"/>
                    </a:lnTo>
                    <a:lnTo>
                      <a:pt x="1106" y="15"/>
                    </a:lnTo>
                    <a:lnTo>
                      <a:pt x="1106" y="15"/>
                    </a:lnTo>
                    <a:lnTo>
                      <a:pt x="1107" y="15"/>
                    </a:lnTo>
                    <a:lnTo>
                      <a:pt x="1108" y="15"/>
                    </a:lnTo>
                    <a:lnTo>
                      <a:pt x="1109" y="15"/>
                    </a:lnTo>
                    <a:lnTo>
                      <a:pt x="1109" y="15"/>
                    </a:lnTo>
                    <a:lnTo>
                      <a:pt x="1110" y="15"/>
                    </a:lnTo>
                    <a:lnTo>
                      <a:pt x="1110" y="15"/>
                    </a:lnTo>
                    <a:lnTo>
                      <a:pt x="1112" y="15"/>
                    </a:lnTo>
                    <a:lnTo>
                      <a:pt x="1112" y="15"/>
                    </a:lnTo>
                    <a:lnTo>
                      <a:pt x="1112" y="15"/>
                    </a:lnTo>
                    <a:lnTo>
                      <a:pt x="1113" y="15"/>
                    </a:lnTo>
                    <a:lnTo>
                      <a:pt x="1114" y="15"/>
                    </a:lnTo>
                    <a:lnTo>
                      <a:pt x="1114" y="15"/>
                    </a:lnTo>
                    <a:lnTo>
                      <a:pt x="1114" y="18"/>
                    </a:lnTo>
                    <a:lnTo>
                      <a:pt x="1115" y="18"/>
                    </a:lnTo>
                    <a:lnTo>
                      <a:pt x="1116" y="18"/>
                    </a:lnTo>
                    <a:lnTo>
                      <a:pt x="1116" y="18"/>
                    </a:lnTo>
                    <a:lnTo>
                      <a:pt x="1117" y="20"/>
                    </a:lnTo>
                    <a:lnTo>
                      <a:pt x="1117" y="20"/>
                    </a:lnTo>
                    <a:lnTo>
                      <a:pt x="1119" y="20"/>
                    </a:lnTo>
                    <a:lnTo>
                      <a:pt x="1119" y="20"/>
                    </a:lnTo>
                    <a:lnTo>
                      <a:pt x="1119" y="20"/>
                    </a:lnTo>
                    <a:lnTo>
                      <a:pt x="1120" y="22"/>
                    </a:lnTo>
                    <a:lnTo>
                      <a:pt x="1121" y="22"/>
                    </a:lnTo>
                    <a:lnTo>
                      <a:pt x="1121" y="22"/>
                    </a:lnTo>
                    <a:lnTo>
                      <a:pt x="1121" y="22"/>
                    </a:lnTo>
                    <a:lnTo>
                      <a:pt x="1122" y="22"/>
                    </a:lnTo>
                    <a:lnTo>
                      <a:pt x="1122" y="22"/>
                    </a:lnTo>
                    <a:lnTo>
                      <a:pt x="1123" y="22"/>
                    </a:lnTo>
                    <a:lnTo>
                      <a:pt x="1124" y="22"/>
                    </a:lnTo>
                    <a:lnTo>
                      <a:pt x="1125" y="22"/>
                    </a:lnTo>
                    <a:lnTo>
                      <a:pt x="1125" y="22"/>
                    </a:lnTo>
                    <a:lnTo>
                      <a:pt x="1126" y="22"/>
                    </a:lnTo>
                    <a:lnTo>
                      <a:pt x="1126" y="22"/>
                    </a:lnTo>
                    <a:lnTo>
                      <a:pt x="1127" y="22"/>
                    </a:lnTo>
                    <a:lnTo>
                      <a:pt x="1128" y="22"/>
                    </a:lnTo>
                    <a:lnTo>
                      <a:pt x="1128" y="22"/>
                    </a:lnTo>
                    <a:lnTo>
                      <a:pt x="1129" y="22"/>
                    </a:lnTo>
                    <a:lnTo>
                      <a:pt x="1129" y="22"/>
                    </a:lnTo>
                    <a:lnTo>
                      <a:pt x="1130" y="22"/>
                    </a:lnTo>
                    <a:lnTo>
                      <a:pt x="1130" y="22"/>
                    </a:lnTo>
                    <a:lnTo>
                      <a:pt x="1131" y="24"/>
                    </a:lnTo>
                    <a:lnTo>
                      <a:pt x="1131" y="24"/>
                    </a:lnTo>
                    <a:lnTo>
                      <a:pt x="1132" y="24"/>
                    </a:lnTo>
                    <a:lnTo>
                      <a:pt x="1133" y="24"/>
                    </a:lnTo>
                    <a:lnTo>
                      <a:pt x="1133" y="24"/>
                    </a:lnTo>
                    <a:lnTo>
                      <a:pt x="1133" y="24"/>
                    </a:lnTo>
                    <a:lnTo>
                      <a:pt x="1134" y="26"/>
                    </a:lnTo>
                    <a:lnTo>
                      <a:pt x="1135" y="26"/>
                    </a:lnTo>
                    <a:lnTo>
                      <a:pt x="1135" y="26"/>
                    </a:lnTo>
                    <a:lnTo>
                      <a:pt x="1136" y="26"/>
                    </a:lnTo>
                    <a:lnTo>
                      <a:pt x="1137" y="26"/>
                    </a:lnTo>
                    <a:lnTo>
                      <a:pt x="1137" y="27"/>
                    </a:lnTo>
                    <a:lnTo>
                      <a:pt x="1138" y="27"/>
                    </a:lnTo>
                    <a:lnTo>
                      <a:pt x="1138" y="27"/>
                    </a:lnTo>
                    <a:lnTo>
                      <a:pt x="1140" y="27"/>
                    </a:lnTo>
                    <a:lnTo>
                      <a:pt x="1141" y="27"/>
                    </a:lnTo>
                    <a:lnTo>
                      <a:pt x="1142" y="27"/>
                    </a:lnTo>
                    <a:lnTo>
                      <a:pt x="1142" y="27"/>
                    </a:lnTo>
                    <a:lnTo>
                      <a:pt x="1142" y="27"/>
                    </a:lnTo>
                    <a:lnTo>
                      <a:pt x="1144" y="27"/>
                    </a:lnTo>
                    <a:lnTo>
                      <a:pt x="1144" y="27"/>
                    </a:lnTo>
                    <a:lnTo>
                      <a:pt x="1145" y="29"/>
                    </a:lnTo>
                    <a:lnTo>
                      <a:pt x="1145" y="29"/>
                    </a:lnTo>
                    <a:lnTo>
                      <a:pt x="1146" y="29"/>
                    </a:lnTo>
                    <a:lnTo>
                      <a:pt x="1147" y="29"/>
                    </a:lnTo>
                    <a:lnTo>
                      <a:pt x="1147" y="29"/>
                    </a:lnTo>
                    <a:lnTo>
                      <a:pt x="1148" y="29"/>
                    </a:lnTo>
                    <a:lnTo>
                      <a:pt x="1148" y="32"/>
                    </a:lnTo>
                    <a:lnTo>
                      <a:pt x="1149" y="32"/>
                    </a:lnTo>
                    <a:lnTo>
                      <a:pt x="1149" y="32"/>
                    </a:lnTo>
                    <a:lnTo>
                      <a:pt x="1149" y="32"/>
                    </a:lnTo>
                    <a:lnTo>
                      <a:pt x="1151" y="33"/>
                    </a:lnTo>
                    <a:lnTo>
                      <a:pt x="1151" y="33"/>
                    </a:lnTo>
                    <a:lnTo>
                      <a:pt x="1151" y="33"/>
                    </a:lnTo>
                    <a:lnTo>
                      <a:pt x="1152" y="33"/>
                    </a:lnTo>
                    <a:lnTo>
                      <a:pt x="1153" y="33"/>
                    </a:lnTo>
                    <a:lnTo>
                      <a:pt x="1153" y="33"/>
                    </a:lnTo>
                    <a:lnTo>
                      <a:pt x="1153" y="33"/>
                    </a:lnTo>
                    <a:lnTo>
                      <a:pt x="1154" y="33"/>
                    </a:lnTo>
                    <a:lnTo>
                      <a:pt x="1154" y="33"/>
                    </a:lnTo>
                    <a:lnTo>
                      <a:pt x="1156" y="33"/>
                    </a:lnTo>
                    <a:lnTo>
                      <a:pt x="1157" y="33"/>
                    </a:lnTo>
                    <a:lnTo>
                      <a:pt x="1157" y="33"/>
                    </a:lnTo>
                    <a:lnTo>
                      <a:pt x="1158" y="33"/>
                    </a:lnTo>
                    <a:lnTo>
                      <a:pt x="1158" y="33"/>
                    </a:lnTo>
                    <a:lnTo>
                      <a:pt x="1159" y="33"/>
                    </a:lnTo>
                    <a:lnTo>
                      <a:pt x="1160" y="33"/>
                    </a:lnTo>
                    <a:lnTo>
                      <a:pt x="1160" y="33"/>
                    </a:lnTo>
                    <a:lnTo>
                      <a:pt x="1161" y="33"/>
                    </a:lnTo>
                    <a:lnTo>
                      <a:pt x="1161" y="33"/>
                    </a:lnTo>
                    <a:lnTo>
                      <a:pt x="1162" y="33"/>
                    </a:lnTo>
                    <a:lnTo>
                      <a:pt x="1162" y="34"/>
                    </a:lnTo>
                    <a:lnTo>
                      <a:pt x="1163" y="34"/>
                    </a:lnTo>
                    <a:lnTo>
                      <a:pt x="1164" y="34"/>
                    </a:lnTo>
                    <a:lnTo>
                      <a:pt x="1164" y="34"/>
                    </a:lnTo>
                    <a:lnTo>
                      <a:pt x="1165" y="36"/>
                    </a:lnTo>
                    <a:lnTo>
                      <a:pt x="1165" y="36"/>
                    </a:lnTo>
                    <a:lnTo>
                      <a:pt x="1165" y="36"/>
                    </a:lnTo>
                    <a:lnTo>
                      <a:pt x="1166" y="36"/>
                    </a:lnTo>
                    <a:lnTo>
                      <a:pt x="1167" y="36"/>
                    </a:lnTo>
                    <a:lnTo>
                      <a:pt x="1167" y="36"/>
                    </a:lnTo>
                    <a:lnTo>
                      <a:pt x="1168" y="37"/>
                    </a:lnTo>
                    <a:lnTo>
                      <a:pt x="1168" y="37"/>
                    </a:lnTo>
                    <a:lnTo>
                      <a:pt x="1169" y="37"/>
                    </a:lnTo>
                    <a:lnTo>
                      <a:pt x="1169" y="37"/>
                    </a:lnTo>
                    <a:lnTo>
                      <a:pt x="1170" y="37"/>
                    </a:lnTo>
                    <a:lnTo>
                      <a:pt x="1170" y="37"/>
                    </a:lnTo>
                    <a:lnTo>
                      <a:pt x="1172" y="37"/>
                    </a:lnTo>
                    <a:lnTo>
                      <a:pt x="1172" y="37"/>
                    </a:lnTo>
                    <a:lnTo>
                      <a:pt x="1173" y="38"/>
                    </a:lnTo>
                    <a:lnTo>
                      <a:pt x="1174" y="38"/>
                    </a:lnTo>
                    <a:lnTo>
                      <a:pt x="1174" y="38"/>
                    </a:lnTo>
                    <a:lnTo>
                      <a:pt x="1176" y="38"/>
                    </a:lnTo>
                    <a:lnTo>
                      <a:pt x="1176" y="38"/>
                    </a:lnTo>
                    <a:lnTo>
                      <a:pt x="1176" y="39"/>
                    </a:lnTo>
                    <a:lnTo>
                      <a:pt x="1177" y="39"/>
                    </a:lnTo>
                    <a:lnTo>
                      <a:pt x="1178" y="39"/>
                    </a:lnTo>
                    <a:lnTo>
                      <a:pt x="1179" y="42"/>
                    </a:lnTo>
                    <a:lnTo>
                      <a:pt x="1179" y="42"/>
                    </a:lnTo>
                    <a:lnTo>
                      <a:pt x="1180" y="42"/>
                    </a:lnTo>
                    <a:lnTo>
                      <a:pt x="1181" y="42"/>
                    </a:lnTo>
                    <a:lnTo>
                      <a:pt x="1181" y="42"/>
                    </a:lnTo>
                    <a:lnTo>
                      <a:pt x="1182" y="42"/>
                    </a:lnTo>
                    <a:lnTo>
                      <a:pt x="1183" y="42"/>
                    </a:lnTo>
                    <a:lnTo>
                      <a:pt x="1183" y="42"/>
                    </a:lnTo>
                    <a:lnTo>
                      <a:pt x="1183" y="42"/>
                    </a:lnTo>
                    <a:lnTo>
                      <a:pt x="1184" y="43"/>
                    </a:lnTo>
                    <a:lnTo>
                      <a:pt x="1184" y="43"/>
                    </a:lnTo>
                    <a:lnTo>
                      <a:pt x="1185" y="43"/>
                    </a:lnTo>
                    <a:lnTo>
                      <a:pt x="1186" y="43"/>
                    </a:lnTo>
                    <a:lnTo>
                      <a:pt x="1187" y="43"/>
                    </a:lnTo>
                    <a:lnTo>
                      <a:pt x="1187" y="43"/>
                    </a:lnTo>
                    <a:lnTo>
                      <a:pt x="1188" y="43"/>
                    </a:lnTo>
                    <a:lnTo>
                      <a:pt x="1188" y="43"/>
                    </a:lnTo>
                    <a:lnTo>
                      <a:pt x="1189" y="43"/>
                    </a:lnTo>
                    <a:lnTo>
                      <a:pt x="1190" y="43"/>
                    </a:lnTo>
                    <a:lnTo>
                      <a:pt x="1190" y="43"/>
                    </a:lnTo>
                    <a:lnTo>
                      <a:pt x="1192" y="43"/>
                    </a:lnTo>
                    <a:lnTo>
                      <a:pt x="1192" y="43"/>
                    </a:lnTo>
                    <a:lnTo>
                      <a:pt x="1192" y="43"/>
                    </a:lnTo>
                    <a:lnTo>
                      <a:pt x="1193" y="44"/>
                    </a:lnTo>
                    <a:lnTo>
                      <a:pt x="1193" y="44"/>
                    </a:lnTo>
                    <a:lnTo>
                      <a:pt x="1194" y="44"/>
                    </a:lnTo>
                    <a:lnTo>
                      <a:pt x="1194" y="44"/>
                    </a:lnTo>
                    <a:lnTo>
                      <a:pt x="1195" y="44"/>
                    </a:lnTo>
                    <a:lnTo>
                      <a:pt x="1196" y="44"/>
                    </a:lnTo>
                    <a:lnTo>
                      <a:pt x="1196" y="44"/>
                    </a:lnTo>
                    <a:lnTo>
                      <a:pt x="1197" y="44"/>
                    </a:lnTo>
                    <a:lnTo>
                      <a:pt x="1197" y="44"/>
                    </a:lnTo>
                    <a:lnTo>
                      <a:pt x="1198" y="49"/>
                    </a:lnTo>
                    <a:lnTo>
                      <a:pt x="1199" y="49"/>
                    </a:lnTo>
                    <a:lnTo>
                      <a:pt x="1199" y="49"/>
                    </a:lnTo>
                    <a:lnTo>
                      <a:pt x="1200" y="49"/>
                    </a:lnTo>
                    <a:lnTo>
                      <a:pt x="1200" y="49"/>
                    </a:lnTo>
                    <a:lnTo>
                      <a:pt x="1201" y="49"/>
                    </a:lnTo>
                    <a:lnTo>
                      <a:pt x="1201" y="50"/>
                    </a:lnTo>
                    <a:lnTo>
                      <a:pt x="1202" y="50"/>
                    </a:lnTo>
                    <a:lnTo>
                      <a:pt x="1203" y="50"/>
                    </a:lnTo>
                    <a:lnTo>
                      <a:pt x="1203" y="50"/>
                    </a:lnTo>
                    <a:lnTo>
                      <a:pt x="1204" y="50"/>
                    </a:lnTo>
                    <a:lnTo>
                      <a:pt x="1204" y="50"/>
                    </a:lnTo>
                    <a:lnTo>
                      <a:pt x="1204" y="50"/>
                    </a:lnTo>
                    <a:lnTo>
                      <a:pt x="1205" y="50"/>
                    </a:lnTo>
                    <a:lnTo>
                      <a:pt x="1206" y="50"/>
                    </a:lnTo>
                    <a:lnTo>
                      <a:pt x="1206" y="50"/>
                    </a:lnTo>
                    <a:lnTo>
                      <a:pt x="1207" y="50"/>
                    </a:lnTo>
                    <a:lnTo>
                      <a:pt x="1208" y="50"/>
                    </a:lnTo>
                    <a:lnTo>
                      <a:pt x="1208" y="50"/>
                    </a:lnTo>
                    <a:lnTo>
                      <a:pt x="1208" y="50"/>
                    </a:lnTo>
                    <a:lnTo>
                      <a:pt x="1209" y="50"/>
                    </a:lnTo>
                    <a:lnTo>
                      <a:pt x="1210" y="50"/>
                    </a:lnTo>
                    <a:lnTo>
                      <a:pt x="1210" y="50"/>
                    </a:lnTo>
                    <a:lnTo>
                      <a:pt x="1211" y="50"/>
                    </a:lnTo>
                    <a:lnTo>
                      <a:pt x="1212" y="50"/>
                    </a:lnTo>
                    <a:lnTo>
                      <a:pt x="1212" y="53"/>
                    </a:lnTo>
                    <a:lnTo>
                      <a:pt x="1213" y="53"/>
                    </a:lnTo>
                    <a:lnTo>
                      <a:pt x="1213" y="53"/>
                    </a:lnTo>
                    <a:lnTo>
                      <a:pt x="1214" y="53"/>
                    </a:lnTo>
                    <a:lnTo>
                      <a:pt x="1215" y="53"/>
                    </a:lnTo>
                    <a:lnTo>
                      <a:pt x="1215" y="53"/>
                    </a:lnTo>
                    <a:lnTo>
                      <a:pt x="1215" y="57"/>
                    </a:lnTo>
                    <a:lnTo>
                      <a:pt x="1216" y="57"/>
                    </a:lnTo>
                    <a:lnTo>
                      <a:pt x="1217" y="57"/>
                    </a:lnTo>
                    <a:lnTo>
                      <a:pt x="1218" y="57"/>
                    </a:lnTo>
                    <a:lnTo>
                      <a:pt x="1218" y="57"/>
                    </a:lnTo>
                    <a:lnTo>
                      <a:pt x="1219" y="57"/>
                    </a:lnTo>
                    <a:lnTo>
                      <a:pt x="1220" y="57"/>
                    </a:lnTo>
                    <a:lnTo>
                      <a:pt x="1220" y="57"/>
                    </a:lnTo>
                    <a:lnTo>
                      <a:pt x="1221" y="58"/>
                    </a:lnTo>
                    <a:lnTo>
                      <a:pt x="1222" y="58"/>
                    </a:lnTo>
                    <a:lnTo>
                      <a:pt x="1222" y="58"/>
                    </a:lnTo>
                    <a:lnTo>
                      <a:pt x="1222" y="58"/>
                    </a:lnTo>
                    <a:lnTo>
                      <a:pt x="1223" y="58"/>
                    </a:lnTo>
                    <a:lnTo>
                      <a:pt x="1224" y="58"/>
                    </a:lnTo>
                    <a:lnTo>
                      <a:pt x="1225" y="58"/>
                    </a:lnTo>
                    <a:lnTo>
                      <a:pt x="1225" y="58"/>
                    </a:lnTo>
                    <a:lnTo>
                      <a:pt x="1226" y="58"/>
                    </a:lnTo>
                    <a:lnTo>
                      <a:pt x="1227" y="58"/>
                    </a:lnTo>
                    <a:lnTo>
                      <a:pt x="1227" y="58"/>
                    </a:lnTo>
                    <a:lnTo>
                      <a:pt x="1227" y="58"/>
                    </a:lnTo>
                    <a:lnTo>
                      <a:pt x="1228" y="58"/>
                    </a:lnTo>
                    <a:lnTo>
                      <a:pt x="1229" y="58"/>
                    </a:lnTo>
                    <a:lnTo>
                      <a:pt x="1229" y="58"/>
                    </a:lnTo>
                    <a:lnTo>
                      <a:pt x="1229" y="59"/>
                    </a:lnTo>
                    <a:lnTo>
                      <a:pt x="1231" y="59"/>
                    </a:lnTo>
                    <a:lnTo>
                      <a:pt x="1231" y="59"/>
                    </a:lnTo>
                    <a:lnTo>
                      <a:pt x="1232" y="64"/>
                    </a:lnTo>
                    <a:lnTo>
                      <a:pt x="1232" y="64"/>
                    </a:lnTo>
                    <a:lnTo>
                      <a:pt x="1233" y="64"/>
                    </a:lnTo>
                    <a:lnTo>
                      <a:pt x="1234" y="64"/>
                    </a:lnTo>
                    <a:lnTo>
                      <a:pt x="1234" y="64"/>
                    </a:lnTo>
                    <a:lnTo>
                      <a:pt x="1235" y="64"/>
                    </a:lnTo>
                    <a:lnTo>
                      <a:pt x="1235" y="64"/>
                    </a:lnTo>
                    <a:lnTo>
                      <a:pt x="1236" y="64"/>
                    </a:lnTo>
                    <a:lnTo>
                      <a:pt x="1236" y="64"/>
                    </a:lnTo>
                    <a:lnTo>
                      <a:pt x="1238" y="65"/>
                    </a:lnTo>
                    <a:lnTo>
                      <a:pt x="1238" y="65"/>
                    </a:lnTo>
                    <a:lnTo>
                      <a:pt x="1238" y="65"/>
                    </a:lnTo>
                    <a:lnTo>
                      <a:pt x="1239" y="65"/>
                    </a:lnTo>
                    <a:lnTo>
                      <a:pt x="1239" y="65"/>
                    </a:lnTo>
                    <a:lnTo>
                      <a:pt x="1240" y="65"/>
                    </a:lnTo>
                    <a:lnTo>
                      <a:pt x="1240" y="66"/>
                    </a:lnTo>
                    <a:lnTo>
                      <a:pt x="1241" y="66"/>
                    </a:lnTo>
                    <a:lnTo>
                      <a:pt x="1242" y="66"/>
                    </a:lnTo>
                    <a:lnTo>
                      <a:pt x="1242" y="66"/>
                    </a:lnTo>
                    <a:lnTo>
                      <a:pt x="1243" y="66"/>
                    </a:lnTo>
                    <a:lnTo>
                      <a:pt x="1243" y="70"/>
                    </a:lnTo>
                    <a:lnTo>
                      <a:pt x="1245" y="70"/>
                    </a:lnTo>
                    <a:lnTo>
                      <a:pt x="1245" y="70"/>
                    </a:lnTo>
                    <a:lnTo>
                      <a:pt x="1245" y="70"/>
                    </a:lnTo>
                    <a:lnTo>
                      <a:pt x="1246" y="73"/>
                    </a:lnTo>
                    <a:lnTo>
                      <a:pt x="1247" y="73"/>
                    </a:lnTo>
                    <a:lnTo>
                      <a:pt x="1247" y="73"/>
                    </a:lnTo>
                    <a:lnTo>
                      <a:pt x="1247" y="73"/>
                    </a:lnTo>
                    <a:lnTo>
                      <a:pt x="1248" y="73"/>
                    </a:lnTo>
                    <a:lnTo>
                      <a:pt x="1248" y="73"/>
                    </a:lnTo>
                    <a:lnTo>
                      <a:pt x="1249" y="73"/>
                    </a:lnTo>
                    <a:lnTo>
                      <a:pt x="1250" y="73"/>
                    </a:lnTo>
                    <a:lnTo>
                      <a:pt x="1251" y="73"/>
                    </a:lnTo>
                    <a:lnTo>
                      <a:pt x="1251" y="73"/>
                    </a:lnTo>
                    <a:lnTo>
                      <a:pt x="1252" y="73"/>
                    </a:lnTo>
                    <a:lnTo>
                      <a:pt x="1252" y="73"/>
                    </a:lnTo>
                    <a:lnTo>
                      <a:pt x="1254" y="73"/>
                    </a:lnTo>
                    <a:lnTo>
                      <a:pt x="1254" y="73"/>
                    </a:lnTo>
                    <a:lnTo>
                      <a:pt x="1255" y="73"/>
                    </a:lnTo>
                    <a:lnTo>
                      <a:pt x="1255" y="73"/>
                    </a:lnTo>
                    <a:lnTo>
                      <a:pt x="1256" y="73"/>
                    </a:lnTo>
                    <a:lnTo>
                      <a:pt x="1257" y="76"/>
                    </a:lnTo>
                    <a:lnTo>
                      <a:pt x="1257" y="76"/>
                    </a:lnTo>
                    <a:lnTo>
                      <a:pt x="1258" y="76"/>
                    </a:lnTo>
                    <a:lnTo>
                      <a:pt x="1259" y="76"/>
                    </a:lnTo>
                    <a:lnTo>
                      <a:pt x="1259" y="76"/>
                    </a:lnTo>
                    <a:lnTo>
                      <a:pt x="1260" y="80"/>
                    </a:lnTo>
                    <a:lnTo>
                      <a:pt x="1261" y="80"/>
                    </a:lnTo>
                    <a:lnTo>
                      <a:pt x="1261" y="80"/>
                    </a:lnTo>
                    <a:lnTo>
                      <a:pt x="1263" y="80"/>
                    </a:lnTo>
                    <a:lnTo>
                      <a:pt x="1263" y="80"/>
                    </a:lnTo>
                    <a:lnTo>
                      <a:pt x="1263" y="82"/>
                    </a:lnTo>
                    <a:lnTo>
                      <a:pt x="1264" y="82"/>
                    </a:lnTo>
                    <a:lnTo>
                      <a:pt x="1264" y="82"/>
                    </a:lnTo>
                    <a:lnTo>
                      <a:pt x="1266" y="85"/>
                    </a:lnTo>
                    <a:lnTo>
                      <a:pt x="1266" y="85"/>
                    </a:lnTo>
                    <a:lnTo>
                      <a:pt x="1267" y="85"/>
                    </a:lnTo>
                    <a:lnTo>
                      <a:pt x="1268" y="85"/>
                    </a:lnTo>
                    <a:lnTo>
                      <a:pt x="1268" y="85"/>
                    </a:lnTo>
                    <a:lnTo>
                      <a:pt x="1268" y="85"/>
                    </a:lnTo>
                    <a:lnTo>
                      <a:pt x="1270" y="85"/>
                    </a:lnTo>
                    <a:lnTo>
                      <a:pt x="1270" y="85"/>
                    </a:lnTo>
                    <a:lnTo>
                      <a:pt x="1271" y="87"/>
                    </a:lnTo>
                    <a:lnTo>
                      <a:pt x="1271" y="87"/>
                    </a:lnTo>
                    <a:lnTo>
                      <a:pt x="1272" y="87"/>
                    </a:lnTo>
                    <a:lnTo>
                      <a:pt x="1273" y="87"/>
                    </a:lnTo>
                    <a:lnTo>
                      <a:pt x="1274" y="87"/>
                    </a:lnTo>
                    <a:lnTo>
                      <a:pt x="1274" y="87"/>
                    </a:lnTo>
                    <a:lnTo>
                      <a:pt x="1275" y="87"/>
                    </a:lnTo>
                    <a:lnTo>
                      <a:pt x="1275" y="87"/>
                    </a:lnTo>
                    <a:lnTo>
                      <a:pt x="1277" y="88"/>
                    </a:lnTo>
                    <a:lnTo>
                      <a:pt x="1277" y="88"/>
                    </a:lnTo>
                    <a:lnTo>
                      <a:pt x="1277" y="88"/>
                    </a:lnTo>
                    <a:lnTo>
                      <a:pt x="1278" y="88"/>
                    </a:lnTo>
                    <a:lnTo>
                      <a:pt x="1278" y="88"/>
                    </a:lnTo>
                    <a:lnTo>
                      <a:pt x="1279" y="88"/>
                    </a:lnTo>
                    <a:lnTo>
                      <a:pt x="1280" y="92"/>
                    </a:lnTo>
                    <a:lnTo>
                      <a:pt x="1280" y="92"/>
                    </a:lnTo>
                    <a:lnTo>
                      <a:pt x="1280" y="92"/>
                    </a:lnTo>
                    <a:lnTo>
                      <a:pt x="1282" y="92"/>
                    </a:lnTo>
                    <a:lnTo>
                      <a:pt x="1282" y="92"/>
                    </a:lnTo>
                    <a:lnTo>
                      <a:pt x="1282" y="104"/>
                    </a:lnTo>
                    <a:lnTo>
                      <a:pt x="1284" y="104"/>
                    </a:lnTo>
                    <a:lnTo>
                      <a:pt x="1284" y="104"/>
                    </a:lnTo>
                    <a:lnTo>
                      <a:pt x="1285" y="105"/>
                    </a:lnTo>
                    <a:lnTo>
                      <a:pt x="1286" y="105"/>
                    </a:lnTo>
                    <a:lnTo>
                      <a:pt x="1286" y="105"/>
                    </a:lnTo>
                    <a:lnTo>
                      <a:pt x="1287" y="105"/>
                    </a:lnTo>
                    <a:lnTo>
                      <a:pt x="1288" y="105"/>
                    </a:lnTo>
                    <a:lnTo>
                      <a:pt x="1288" y="107"/>
                    </a:lnTo>
                    <a:lnTo>
                      <a:pt x="1289" y="107"/>
                    </a:lnTo>
                    <a:lnTo>
                      <a:pt x="1290" y="107"/>
                    </a:lnTo>
                    <a:lnTo>
                      <a:pt x="1291" y="108"/>
                    </a:lnTo>
                    <a:lnTo>
                      <a:pt x="1291" y="108"/>
                    </a:lnTo>
                    <a:lnTo>
                      <a:pt x="1291" y="108"/>
                    </a:lnTo>
                    <a:lnTo>
                      <a:pt x="1293" y="108"/>
                    </a:lnTo>
                    <a:lnTo>
                      <a:pt x="1293" y="108"/>
                    </a:lnTo>
                    <a:lnTo>
                      <a:pt x="1294" y="108"/>
                    </a:lnTo>
                    <a:lnTo>
                      <a:pt x="1294" y="108"/>
                    </a:lnTo>
                    <a:lnTo>
                      <a:pt x="1295" y="108"/>
                    </a:lnTo>
                    <a:lnTo>
                      <a:pt x="1296" y="108"/>
                    </a:lnTo>
                    <a:lnTo>
                      <a:pt x="1296" y="108"/>
                    </a:lnTo>
                    <a:lnTo>
                      <a:pt x="1298" y="108"/>
                    </a:lnTo>
                    <a:lnTo>
                      <a:pt x="1298" y="108"/>
                    </a:lnTo>
                    <a:lnTo>
                      <a:pt x="1299" y="108"/>
                    </a:lnTo>
                    <a:lnTo>
                      <a:pt x="1300" y="108"/>
                    </a:lnTo>
                    <a:lnTo>
                      <a:pt x="1300" y="108"/>
                    </a:lnTo>
                    <a:lnTo>
                      <a:pt x="1302" y="108"/>
                    </a:lnTo>
                    <a:lnTo>
                      <a:pt x="1302" y="108"/>
                    </a:lnTo>
                    <a:lnTo>
                      <a:pt x="1302" y="108"/>
                    </a:lnTo>
                    <a:lnTo>
                      <a:pt x="1303" y="108"/>
                    </a:lnTo>
                    <a:lnTo>
                      <a:pt x="1304" y="108"/>
                    </a:lnTo>
                    <a:lnTo>
                      <a:pt x="1305" y="108"/>
                    </a:lnTo>
                    <a:lnTo>
                      <a:pt x="1306" y="108"/>
                    </a:lnTo>
                    <a:lnTo>
                      <a:pt x="1307" y="108"/>
                    </a:lnTo>
                    <a:lnTo>
                      <a:pt x="1307" y="108"/>
                    </a:lnTo>
                    <a:lnTo>
                      <a:pt x="1308" y="108"/>
                    </a:lnTo>
                    <a:lnTo>
                      <a:pt x="1309" y="108"/>
                    </a:lnTo>
                    <a:lnTo>
                      <a:pt x="1309" y="108"/>
                    </a:lnTo>
                    <a:lnTo>
                      <a:pt x="1310" y="108"/>
                    </a:lnTo>
                    <a:lnTo>
                      <a:pt x="1310" y="108"/>
                    </a:lnTo>
                    <a:lnTo>
                      <a:pt x="1311" y="108"/>
                    </a:lnTo>
                    <a:lnTo>
                      <a:pt x="1312" y="108"/>
                    </a:lnTo>
                    <a:lnTo>
                      <a:pt x="1312" y="108"/>
                    </a:lnTo>
                    <a:lnTo>
                      <a:pt x="1313" y="108"/>
                    </a:lnTo>
                    <a:lnTo>
                      <a:pt x="1314" y="108"/>
                    </a:lnTo>
                    <a:lnTo>
                      <a:pt x="1314" y="108"/>
                    </a:lnTo>
                    <a:lnTo>
                      <a:pt x="1316" y="108"/>
                    </a:lnTo>
                    <a:lnTo>
                      <a:pt x="1316" y="108"/>
                    </a:lnTo>
                    <a:lnTo>
                      <a:pt x="1316" y="108"/>
                    </a:lnTo>
                    <a:lnTo>
                      <a:pt x="1318" y="108"/>
                    </a:lnTo>
                    <a:lnTo>
                      <a:pt x="1318" y="108"/>
                    </a:lnTo>
                    <a:lnTo>
                      <a:pt x="1319" y="108"/>
                    </a:lnTo>
                    <a:lnTo>
                      <a:pt x="1319" y="108"/>
                    </a:lnTo>
                    <a:lnTo>
                      <a:pt x="1320" y="108"/>
                    </a:lnTo>
                    <a:lnTo>
                      <a:pt x="1321" y="108"/>
                    </a:lnTo>
                    <a:lnTo>
                      <a:pt x="1321" y="108"/>
                    </a:lnTo>
                    <a:lnTo>
                      <a:pt x="1321" y="108"/>
                    </a:lnTo>
                    <a:lnTo>
                      <a:pt x="1323" y="108"/>
                    </a:lnTo>
                    <a:lnTo>
                      <a:pt x="1323" y="108"/>
                    </a:lnTo>
                    <a:lnTo>
                      <a:pt x="1325" y="108"/>
                    </a:lnTo>
                    <a:lnTo>
                      <a:pt x="1325" y="108"/>
                    </a:lnTo>
                    <a:lnTo>
                      <a:pt x="1325" y="108"/>
                    </a:lnTo>
                    <a:lnTo>
                      <a:pt x="1326" y="108"/>
                    </a:lnTo>
                    <a:lnTo>
                      <a:pt x="1327" y="108"/>
                    </a:lnTo>
                    <a:lnTo>
                      <a:pt x="1327" y="108"/>
                    </a:lnTo>
                    <a:lnTo>
                      <a:pt x="1328" y="108"/>
                    </a:lnTo>
                    <a:lnTo>
                      <a:pt x="1329" y="108"/>
                    </a:lnTo>
                    <a:lnTo>
                      <a:pt x="1330" y="108"/>
                    </a:lnTo>
                    <a:lnTo>
                      <a:pt x="1330" y="108"/>
                    </a:lnTo>
                    <a:lnTo>
                      <a:pt x="1332" y="108"/>
                    </a:lnTo>
                    <a:lnTo>
                      <a:pt x="1332" y="108"/>
                    </a:lnTo>
                    <a:lnTo>
                      <a:pt x="1333" y="108"/>
                    </a:lnTo>
                    <a:lnTo>
                      <a:pt x="1333" y="108"/>
                    </a:lnTo>
                    <a:lnTo>
                      <a:pt x="1334" y="108"/>
                    </a:lnTo>
                    <a:lnTo>
                      <a:pt x="1335" y="108"/>
                    </a:lnTo>
                    <a:lnTo>
                      <a:pt x="1336" y="108"/>
                    </a:lnTo>
                    <a:lnTo>
                      <a:pt x="1336" y="108"/>
                    </a:lnTo>
                    <a:lnTo>
                      <a:pt x="1337" y="108"/>
                    </a:lnTo>
                    <a:lnTo>
                      <a:pt x="1337" y="108"/>
                    </a:lnTo>
                    <a:lnTo>
                      <a:pt x="1338" y="108"/>
                    </a:lnTo>
                    <a:lnTo>
                      <a:pt x="1339" y="108"/>
                    </a:lnTo>
                    <a:lnTo>
                      <a:pt x="1339" y="108"/>
                    </a:lnTo>
                    <a:lnTo>
                      <a:pt x="1340" y="108"/>
                    </a:lnTo>
                    <a:lnTo>
                      <a:pt x="1341" y="108"/>
                    </a:lnTo>
                    <a:lnTo>
                      <a:pt x="1341" y="108"/>
                    </a:lnTo>
                    <a:lnTo>
                      <a:pt x="1341" y="108"/>
                    </a:lnTo>
                    <a:lnTo>
                      <a:pt x="1342" y="108"/>
                    </a:lnTo>
                    <a:lnTo>
                      <a:pt x="1343" y="108"/>
                    </a:lnTo>
                    <a:lnTo>
                      <a:pt x="1344" y="109"/>
                    </a:lnTo>
                    <a:lnTo>
                      <a:pt x="1344" y="109"/>
                    </a:lnTo>
                    <a:lnTo>
                      <a:pt x="1345" y="109"/>
                    </a:lnTo>
                    <a:lnTo>
                      <a:pt x="1345" y="108"/>
                    </a:lnTo>
                    <a:lnTo>
                      <a:pt x="1346" y="108"/>
                    </a:lnTo>
                    <a:lnTo>
                      <a:pt x="1346" y="108"/>
                    </a:lnTo>
                    <a:lnTo>
                      <a:pt x="1347" y="108"/>
                    </a:lnTo>
                    <a:lnTo>
                      <a:pt x="1348" y="108"/>
                    </a:lnTo>
                    <a:lnTo>
                      <a:pt x="1348" y="108"/>
                    </a:lnTo>
                    <a:lnTo>
                      <a:pt x="1348" y="108"/>
                    </a:lnTo>
                    <a:lnTo>
                      <a:pt x="1349" y="108"/>
                    </a:lnTo>
                    <a:lnTo>
                      <a:pt x="1350" y="108"/>
                    </a:lnTo>
                    <a:lnTo>
                      <a:pt x="1351" y="108"/>
                    </a:lnTo>
                    <a:lnTo>
                      <a:pt x="1351" y="108"/>
                    </a:lnTo>
                    <a:lnTo>
                      <a:pt x="1352" y="108"/>
                    </a:lnTo>
                    <a:lnTo>
                      <a:pt x="1353" y="108"/>
                    </a:lnTo>
                    <a:lnTo>
                      <a:pt x="1353" y="108"/>
                    </a:lnTo>
                    <a:lnTo>
                      <a:pt x="1353" y="108"/>
                    </a:lnTo>
                    <a:lnTo>
                      <a:pt x="1354" y="108"/>
                    </a:lnTo>
                    <a:lnTo>
                      <a:pt x="1355" y="108"/>
                    </a:lnTo>
                    <a:lnTo>
                      <a:pt x="1355" y="108"/>
                    </a:lnTo>
                    <a:lnTo>
                      <a:pt x="1357" y="107"/>
                    </a:lnTo>
                    <a:lnTo>
                      <a:pt x="1357" y="107"/>
                    </a:lnTo>
                    <a:lnTo>
                      <a:pt x="1358" y="107"/>
                    </a:lnTo>
                    <a:lnTo>
                      <a:pt x="1358" y="107"/>
                    </a:lnTo>
                    <a:lnTo>
                      <a:pt x="1359" y="107"/>
                    </a:lnTo>
                    <a:lnTo>
                      <a:pt x="1360" y="107"/>
                    </a:lnTo>
                    <a:lnTo>
                      <a:pt x="1361" y="107"/>
                    </a:lnTo>
                    <a:lnTo>
                      <a:pt x="1361" y="107"/>
                    </a:lnTo>
                    <a:lnTo>
                      <a:pt x="1362" y="107"/>
                    </a:lnTo>
                    <a:lnTo>
                      <a:pt x="1362" y="107"/>
                    </a:lnTo>
                    <a:lnTo>
                      <a:pt x="1362" y="107"/>
                    </a:lnTo>
                    <a:lnTo>
                      <a:pt x="1364" y="107"/>
                    </a:lnTo>
                    <a:lnTo>
                      <a:pt x="1364" y="107"/>
                    </a:lnTo>
                    <a:lnTo>
                      <a:pt x="1365" y="107"/>
                    </a:lnTo>
                    <a:lnTo>
                      <a:pt x="1365" y="107"/>
                    </a:lnTo>
                    <a:lnTo>
                      <a:pt x="1366" y="107"/>
                    </a:lnTo>
                    <a:lnTo>
                      <a:pt x="1366" y="107"/>
                    </a:lnTo>
                    <a:lnTo>
                      <a:pt x="1367" y="107"/>
                    </a:lnTo>
                    <a:lnTo>
                      <a:pt x="1368" y="107"/>
                    </a:lnTo>
                    <a:lnTo>
                      <a:pt x="1368" y="107"/>
                    </a:lnTo>
                    <a:lnTo>
                      <a:pt x="1369" y="107"/>
                    </a:lnTo>
                    <a:lnTo>
                      <a:pt x="1369" y="107"/>
                    </a:lnTo>
                    <a:lnTo>
                      <a:pt x="1369" y="107"/>
                    </a:lnTo>
                    <a:lnTo>
                      <a:pt x="1371" y="107"/>
                    </a:lnTo>
                    <a:lnTo>
                      <a:pt x="1371" y="107"/>
                    </a:lnTo>
                    <a:lnTo>
                      <a:pt x="1371" y="107"/>
                    </a:lnTo>
                    <a:lnTo>
                      <a:pt x="1372" y="107"/>
                    </a:lnTo>
                    <a:lnTo>
                      <a:pt x="1372" y="107"/>
                    </a:lnTo>
                    <a:lnTo>
                      <a:pt x="1373" y="107"/>
                    </a:lnTo>
                    <a:lnTo>
                      <a:pt x="1373" y="107"/>
                    </a:lnTo>
                    <a:lnTo>
                      <a:pt x="1374" y="107"/>
                    </a:lnTo>
                    <a:lnTo>
                      <a:pt x="1374" y="107"/>
                    </a:lnTo>
                    <a:lnTo>
                      <a:pt x="1375" y="107"/>
                    </a:lnTo>
                    <a:lnTo>
                      <a:pt x="1376" y="107"/>
                    </a:lnTo>
                    <a:lnTo>
                      <a:pt x="1376" y="107"/>
                    </a:lnTo>
                    <a:lnTo>
                      <a:pt x="1378" y="107"/>
                    </a:lnTo>
                    <a:lnTo>
                      <a:pt x="1378" y="107"/>
                    </a:lnTo>
                    <a:lnTo>
                      <a:pt x="1378" y="107"/>
                    </a:lnTo>
                    <a:lnTo>
                      <a:pt x="1379" y="107"/>
                    </a:lnTo>
                    <a:lnTo>
                      <a:pt x="1380" y="107"/>
                    </a:lnTo>
                    <a:lnTo>
                      <a:pt x="1380" y="107"/>
                    </a:lnTo>
                    <a:lnTo>
                      <a:pt x="1380" y="107"/>
                    </a:lnTo>
                    <a:lnTo>
                      <a:pt x="1381" y="107"/>
                    </a:lnTo>
                    <a:lnTo>
                      <a:pt x="1382" y="107"/>
                    </a:lnTo>
                    <a:lnTo>
                      <a:pt x="1382" y="107"/>
                    </a:lnTo>
                    <a:lnTo>
                      <a:pt x="1383" y="107"/>
                    </a:lnTo>
                    <a:lnTo>
                      <a:pt x="1384" y="107"/>
                    </a:lnTo>
                    <a:lnTo>
                      <a:pt x="1385" y="107"/>
                    </a:lnTo>
                    <a:lnTo>
                      <a:pt x="1385" y="107"/>
                    </a:lnTo>
                    <a:lnTo>
                      <a:pt x="1387" y="107"/>
                    </a:lnTo>
                    <a:lnTo>
                      <a:pt x="1387" y="107"/>
                    </a:lnTo>
                    <a:lnTo>
                      <a:pt x="1388" y="107"/>
                    </a:lnTo>
                    <a:lnTo>
                      <a:pt x="1389" y="107"/>
                    </a:lnTo>
                    <a:lnTo>
                      <a:pt x="1389" y="107"/>
                    </a:lnTo>
                    <a:lnTo>
                      <a:pt x="1390" y="107"/>
                    </a:lnTo>
                    <a:lnTo>
                      <a:pt x="1390" y="107"/>
                    </a:lnTo>
                    <a:lnTo>
                      <a:pt x="1390" y="107"/>
                    </a:lnTo>
                    <a:lnTo>
                      <a:pt x="1392" y="107"/>
                    </a:lnTo>
                    <a:lnTo>
                      <a:pt x="1392" y="107"/>
                    </a:lnTo>
                    <a:lnTo>
                      <a:pt x="1392" y="107"/>
                    </a:lnTo>
                    <a:lnTo>
                      <a:pt x="1393" y="107"/>
                    </a:lnTo>
                    <a:lnTo>
                      <a:pt x="1394" y="107"/>
                    </a:lnTo>
                    <a:lnTo>
                      <a:pt x="1394" y="107"/>
                    </a:lnTo>
                    <a:lnTo>
                      <a:pt x="1394" y="107"/>
                    </a:lnTo>
                    <a:lnTo>
                      <a:pt x="1396" y="107"/>
                    </a:lnTo>
                    <a:lnTo>
                      <a:pt x="1396" y="107"/>
                    </a:lnTo>
                    <a:lnTo>
                      <a:pt x="1396" y="107"/>
                    </a:lnTo>
                    <a:lnTo>
                      <a:pt x="1397" y="107"/>
                    </a:lnTo>
                    <a:lnTo>
                      <a:pt x="1398" y="107"/>
                    </a:lnTo>
                    <a:lnTo>
                      <a:pt x="1399" y="107"/>
                    </a:lnTo>
                    <a:lnTo>
                      <a:pt x="1399" y="107"/>
                    </a:lnTo>
                    <a:lnTo>
                      <a:pt x="1400" y="107"/>
                    </a:lnTo>
                    <a:lnTo>
                      <a:pt x="1401" y="107"/>
                    </a:lnTo>
                    <a:lnTo>
                      <a:pt x="1401" y="107"/>
                    </a:lnTo>
                    <a:lnTo>
                      <a:pt x="1401" y="107"/>
                    </a:lnTo>
                    <a:lnTo>
                      <a:pt x="1403" y="107"/>
                    </a:lnTo>
                    <a:lnTo>
                      <a:pt x="1403" y="107"/>
                    </a:lnTo>
                    <a:lnTo>
                      <a:pt x="1404" y="107"/>
                    </a:lnTo>
                    <a:lnTo>
                      <a:pt x="1404" y="107"/>
                    </a:lnTo>
                    <a:lnTo>
                      <a:pt x="1405" y="107"/>
                    </a:lnTo>
                    <a:lnTo>
                      <a:pt x="1406" y="107"/>
                    </a:lnTo>
                    <a:lnTo>
                      <a:pt x="1406" y="107"/>
                    </a:lnTo>
                    <a:lnTo>
                      <a:pt x="1406" y="107"/>
                    </a:lnTo>
                    <a:lnTo>
                      <a:pt x="1407" y="107"/>
                    </a:lnTo>
                    <a:lnTo>
                      <a:pt x="1408" y="107"/>
                    </a:lnTo>
                    <a:lnTo>
                      <a:pt x="1408" y="107"/>
                    </a:lnTo>
                    <a:lnTo>
                      <a:pt x="1408" y="107"/>
                    </a:lnTo>
                    <a:lnTo>
                      <a:pt x="1410" y="107"/>
                    </a:lnTo>
                    <a:lnTo>
                      <a:pt x="1410" y="107"/>
                    </a:lnTo>
                    <a:lnTo>
                      <a:pt x="1411" y="107"/>
                    </a:lnTo>
                    <a:lnTo>
                      <a:pt x="1412" y="107"/>
                    </a:lnTo>
                    <a:lnTo>
                      <a:pt x="1412" y="107"/>
                    </a:lnTo>
                    <a:lnTo>
                      <a:pt x="1413" y="107"/>
                    </a:lnTo>
                    <a:lnTo>
                      <a:pt x="1413" y="107"/>
                    </a:lnTo>
                    <a:lnTo>
                      <a:pt x="1414" y="107"/>
                    </a:lnTo>
                    <a:lnTo>
                      <a:pt x="1414" y="107"/>
                    </a:lnTo>
                    <a:lnTo>
                      <a:pt x="1415" y="107"/>
                    </a:lnTo>
                    <a:lnTo>
                      <a:pt x="1416" y="107"/>
                    </a:lnTo>
                    <a:lnTo>
                      <a:pt x="1416" y="107"/>
                    </a:lnTo>
                    <a:lnTo>
                      <a:pt x="1417" y="107"/>
                    </a:lnTo>
                    <a:lnTo>
                      <a:pt x="1417" y="107"/>
                    </a:lnTo>
                    <a:lnTo>
                      <a:pt x="1418" y="107"/>
                    </a:lnTo>
                    <a:lnTo>
                      <a:pt x="1419" y="107"/>
                    </a:lnTo>
                    <a:lnTo>
                      <a:pt x="1419" y="107"/>
                    </a:lnTo>
                    <a:lnTo>
                      <a:pt x="1420" y="107"/>
                    </a:lnTo>
                    <a:lnTo>
                      <a:pt x="1421" y="107"/>
                    </a:lnTo>
                    <a:lnTo>
                      <a:pt x="1421" y="107"/>
                    </a:lnTo>
                    <a:lnTo>
                      <a:pt x="1422" y="107"/>
                    </a:lnTo>
                    <a:lnTo>
                      <a:pt x="1422" y="107"/>
                    </a:lnTo>
                    <a:lnTo>
                      <a:pt x="1423" y="107"/>
                    </a:lnTo>
                    <a:lnTo>
                      <a:pt x="1424" y="107"/>
                    </a:lnTo>
                    <a:lnTo>
                      <a:pt x="1424" y="107"/>
                    </a:lnTo>
                    <a:lnTo>
                      <a:pt x="1424" y="107"/>
                    </a:lnTo>
                    <a:lnTo>
                      <a:pt x="1426" y="107"/>
                    </a:lnTo>
                    <a:lnTo>
                      <a:pt x="1426" y="107"/>
                    </a:lnTo>
                    <a:lnTo>
                      <a:pt x="1427" y="107"/>
                    </a:lnTo>
                    <a:lnTo>
                      <a:pt x="1427" y="107"/>
                    </a:lnTo>
                    <a:lnTo>
                      <a:pt x="1428" y="107"/>
                    </a:lnTo>
                    <a:lnTo>
                      <a:pt x="1429" y="107"/>
                    </a:lnTo>
                    <a:lnTo>
                      <a:pt x="1430" y="107"/>
                    </a:lnTo>
                    <a:lnTo>
                      <a:pt x="1431" y="107"/>
                    </a:lnTo>
                    <a:lnTo>
                      <a:pt x="1431" y="107"/>
                    </a:lnTo>
                    <a:lnTo>
                      <a:pt x="1432" y="107"/>
                    </a:lnTo>
                    <a:lnTo>
                      <a:pt x="1433" y="107"/>
                    </a:lnTo>
                    <a:lnTo>
                      <a:pt x="1433" y="107"/>
                    </a:lnTo>
                    <a:lnTo>
                      <a:pt x="1434" y="107"/>
                    </a:lnTo>
                    <a:lnTo>
                      <a:pt x="1435" y="107"/>
                    </a:lnTo>
                    <a:lnTo>
                      <a:pt x="1435" y="107"/>
                    </a:lnTo>
                    <a:lnTo>
                      <a:pt x="1435" y="107"/>
                    </a:lnTo>
                    <a:lnTo>
                      <a:pt x="1436" y="107"/>
                    </a:lnTo>
                    <a:lnTo>
                      <a:pt x="1437" y="107"/>
                    </a:lnTo>
                    <a:lnTo>
                      <a:pt x="1438" y="107"/>
                    </a:lnTo>
                    <a:lnTo>
                      <a:pt x="1438" y="107"/>
                    </a:lnTo>
                    <a:lnTo>
                      <a:pt x="1438" y="107"/>
                    </a:lnTo>
                    <a:lnTo>
                      <a:pt x="1439" y="107"/>
                    </a:lnTo>
                    <a:lnTo>
                      <a:pt x="1440" y="107"/>
                    </a:lnTo>
                    <a:lnTo>
                      <a:pt x="1440" y="107"/>
                    </a:lnTo>
                    <a:lnTo>
                      <a:pt x="1441" y="107"/>
                    </a:lnTo>
                    <a:lnTo>
                      <a:pt x="1442" y="107"/>
                    </a:lnTo>
                    <a:lnTo>
                      <a:pt x="1442" y="107"/>
                    </a:lnTo>
                    <a:lnTo>
                      <a:pt x="1442" y="107"/>
                    </a:lnTo>
                    <a:lnTo>
                      <a:pt x="1443" y="106"/>
                    </a:lnTo>
                    <a:lnTo>
                      <a:pt x="1443" y="106"/>
                    </a:lnTo>
                    <a:lnTo>
                      <a:pt x="1443" y="106"/>
                    </a:lnTo>
                    <a:lnTo>
                      <a:pt x="1445" y="106"/>
                    </a:lnTo>
                    <a:lnTo>
                      <a:pt x="1445" y="106"/>
                    </a:lnTo>
                    <a:lnTo>
                      <a:pt x="1446" y="106"/>
                    </a:lnTo>
                    <a:lnTo>
                      <a:pt x="1446" y="106"/>
                    </a:lnTo>
                    <a:lnTo>
                      <a:pt x="1447" y="106"/>
                    </a:lnTo>
                    <a:lnTo>
                      <a:pt x="1447" y="106"/>
                    </a:lnTo>
                    <a:lnTo>
                      <a:pt x="1447" y="106"/>
                    </a:lnTo>
                    <a:lnTo>
                      <a:pt x="1449" y="106"/>
                    </a:lnTo>
                    <a:lnTo>
                      <a:pt x="1449" y="106"/>
                    </a:lnTo>
                    <a:lnTo>
                      <a:pt x="1449" y="106"/>
                    </a:lnTo>
                    <a:lnTo>
                      <a:pt x="1451" y="106"/>
                    </a:lnTo>
                    <a:lnTo>
                      <a:pt x="1451" y="106"/>
                    </a:lnTo>
                    <a:lnTo>
                      <a:pt x="1452" y="106"/>
                    </a:lnTo>
                    <a:lnTo>
                      <a:pt x="1452" y="106"/>
                    </a:lnTo>
                    <a:lnTo>
                      <a:pt x="1453" y="106"/>
                    </a:lnTo>
                    <a:lnTo>
                      <a:pt x="1453" y="106"/>
                    </a:lnTo>
                    <a:lnTo>
                      <a:pt x="1454" y="106"/>
                    </a:lnTo>
                    <a:lnTo>
                      <a:pt x="1455" y="106"/>
                    </a:lnTo>
                    <a:lnTo>
                      <a:pt x="1456" y="106"/>
                    </a:lnTo>
                    <a:lnTo>
                      <a:pt x="1456" y="106"/>
                    </a:lnTo>
                    <a:lnTo>
                      <a:pt x="1458" y="106"/>
                    </a:lnTo>
                    <a:lnTo>
                      <a:pt x="1458" y="106"/>
                    </a:lnTo>
                    <a:lnTo>
                      <a:pt x="1458" y="106"/>
                    </a:lnTo>
                    <a:lnTo>
                      <a:pt x="1459" y="106"/>
                    </a:lnTo>
                    <a:lnTo>
                      <a:pt x="1459" y="106"/>
                    </a:lnTo>
                    <a:lnTo>
                      <a:pt x="1460" y="106"/>
                    </a:lnTo>
                    <a:lnTo>
                      <a:pt x="1460" y="106"/>
                    </a:lnTo>
                    <a:lnTo>
                      <a:pt x="1461" y="106"/>
                    </a:lnTo>
                    <a:lnTo>
                      <a:pt x="1462" y="106"/>
                    </a:lnTo>
                    <a:lnTo>
                      <a:pt x="1463" y="105"/>
                    </a:lnTo>
                    <a:lnTo>
                      <a:pt x="1463" y="105"/>
                    </a:lnTo>
                    <a:lnTo>
                      <a:pt x="1465" y="105"/>
                    </a:lnTo>
                    <a:lnTo>
                      <a:pt x="1465" y="105"/>
                    </a:lnTo>
                    <a:lnTo>
                      <a:pt x="1466" y="105"/>
                    </a:lnTo>
                    <a:lnTo>
                      <a:pt x="1467" y="105"/>
                    </a:lnTo>
                    <a:lnTo>
                      <a:pt x="1467" y="105"/>
                    </a:lnTo>
                    <a:lnTo>
                      <a:pt x="1467" y="105"/>
                    </a:lnTo>
                    <a:lnTo>
                      <a:pt x="1468" y="105"/>
                    </a:lnTo>
                    <a:lnTo>
                      <a:pt x="1469" y="105"/>
                    </a:lnTo>
                    <a:lnTo>
                      <a:pt x="1470" y="105"/>
                    </a:lnTo>
                    <a:lnTo>
                      <a:pt x="1470" y="105"/>
                    </a:lnTo>
                    <a:lnTo>
                      <a:pt x="1471" y="105"/>
                    </a:lnTo>
                    <a:lnTo>
                      <a:pt x="1471" y="104"/>
                    </a:lnTo>
                    <a:lnTo>
                      <a:pt x="1472" y="104"/>
                    </a:lnTo>
                    <a:lnTo>
                      <a:pt x="1472" y="104"/>
                    </a:lnTo>
                    <a:lnTo>
                      <a:pt x="1473" y="104"/>
                    </a:lnTo>
                    <a:lnTo>
                      <a:pt x="1474" y="104"/>
                    </a:lnTo>
                    <a:lnTo>
                      <a:pt x="1474" y="104"/>
                    </a:lnTo>
                    <a:lnTo>
                      <a:pt x="1474" y="104"/>
                    </a:lnTo>
                    <a:lnTo>
                      <a:pt x="1475" y="104"/>
                    </a:lnTo>
                    <a:lnTo>
                      <a:pt x="1476" y="104"/>
                    </a:lnTo>
                    <a:lnTo>
                      <a:pt x="1477" y="104"/>
                    </a:lnTo>
                    <a:lnTo>
                      <a:pt x="1477" y="104"/>
                    </a:lnTo>
                    <a:lnTo>
                      <a:pt x="1478" y="104"/>
                    </a:lnTo>
                    <a:lnTo>
                      <a:pt x="1478" y="104"/>
                    </a:lnTo>
                    <a:lnTo>
                      <a:pt x="1479" y="104"/>
                    </a:lnTo>
                    <a:lnTo>
                      <a:pt x="1479" y="104"/>
                    </a:lnTo>
                    <a:lnTo>
                      <a:pt x="1480" y="104"/>
                    </a:lnTo>
                    <a:lnTo>
                      <a:pt x="1481" y="104"/>
                    </a:lnTo>
                    <a:lnTo>
                      <a:pt x="1481" y="104"/>
                    </a:lnTo>
                    <a:lnTo>
                      <a:pt x="1482" y="104"/>
                    </a:lnTo>
                    <a:lnTo>
                      <a:pt x="1483" y="104"/>
                    </a:lnTo>
                    <a:lnTo>
                      <a:pt x="1484" y="104"/>
                    </a:lnTo>
                    <a:lnTo>
                      <a:pt x="1484" y="104"/>
                    </a:lnTo>
                    <a:lnTo>
                      <a:pt x="1485" y="104"/>
                    </a:lnTo>
                    <a:lnTo>
                      <a:pt x="1486" y="104"/>
                    </a:lnTo>
                    <a:lnTo>
                      <a:pt x="1486" y="104"/>
                    </a:lnTo>
                    <a:lnTo>
                      <a:pt x="1487" y="104"/>
                    </a:lnTo>
                    <a:lnTo>
                      <a:pt x="1488" y="104"/>
                    </a:lnTo>
                    <a:lnTo>
                      <a:pt x="1488" y="104"/>
                    </a:lnTo>
                    <a:lnTo>
                      <a:pt x="1488" y="104"/>
                    </a:lnTo>
                    <a:lnTo>
                      <a:pt x="1490" y="104"/>
                    </a:lnTo>
                    <a:lnTo>
                      <a:pt x="1490" y="104"/>
                    </a:lnTo>
                    <a:lnTo>
                      <a:pt x="1491" y="103"/>
                    </a:lnTo>
                    <a:lnTo>
                      <a:pt x="1491" y="103"/>
                    </a:lnTo>
                    <a:lnTo>
                      <a:pt x="1492" y="103"/>
                    </a:lnTo>
                    <a:lnTo>
                      <a:pt x="1493" y="103"/>
                    </a:lnTo>
                    <a:lnTo>
                      <a:pt x="1493" y="103"/>
                    </a:lnTo>
                    <a:lnTo>
                      <a:pt x="1494" y="103"/>
                    </a:lnTo>
                    <a:lnTo>
                      <a:pt x="1494" y="103"/>
                    </a:lnTo>
                    <a:lnTo>
                      <a:pt x="1495" y="103"/>
                    </a:lnTo>
                    <a:lnTo>
                      <a:pt x="1495" y="103"/>
                    </a:lnTo>
                    <a:lnTo>
                      <a:pt x="1497" y="103"/>
                    </a:lnTo>
                    <a:lnTo>
                      <a:pt x="1497" y="103"/>
                    </a:lnTo>
                    <a:lnTo>
                      <a:pt x="1497" y="103"/>
                    </a:lnTo>
                    <a:lnTo>
                      <a:pt x="1498" y="103"/>
                    </a:lnTo>
                    <a:lnTo>
                      <a:pt x="1499" y="103"/>
                    </a:lnTo>
                    <a:lnTo>
                      <a:pt x="1499" y="103"/>
                    </a:lnTo>
                    <a:lnTo>
                      <a:pt x="1500" y="103"/>
                    </a:lnTo>
                    <a:lnTo>
                      <a:pt x="1500" y="103"/>
                    </a:lnTo>
                    <a:lnTo>
                      <a:pt x="1502" y="103"/>
                    </a:lnTo>
                    <a:lnTo>
                      <a:pt x="1502" y="103"/>
                    </a:lnTo>
                    <a:lnTo>
                      <a:pt x="1502" y="102"/>
                    </a:lnTo>
                    <a:lnTo>
                      <a:pt x="1504" y="102"/>
                    </a:lnTo>
                    <a:lnTo>
                      <a:pt x="1504" y="102"/>
                    </a:lnTo>
                    <a:lnTo>
                      <a:pt x="1505" y="102"/>
                    </a:lnTo>
                    <a:lnTo>
                      <a:pt x="1506" y="102"/>
                    </a:lnTo>
                    <a:lnTo>
                      <a:pt x="1506" y="102"/>
                    </a:lnTo>
                    <a:lnTo>
                      <a:pt x="1507" y="102"/>
                    </a:lnTo>
                    <a:lnTo>
                      <a:pt x="1508" y="102"/>
                    </a:lnTo>
                    <a:lnTo>
                      <a:pt x="1508" y="102"/>
                    </a:lnTo>
                    <a:lnTo>
                      <a:pt x="1509" y="102"/>
                    </a:lnTo>
                    <a:lnTo>
                      <a:pt x="1510" y="102"/>
                    </a:lnTo>
                    <a:lnTo>
                      <a:pt x="1511" y="102"/>
                    </a:lnTo>
                    <a:lnTo>
                      <a:pt x="1511" y="102"/>
                    </a:lnTo>
                    <a:lnTo>
                      <a:pt x="1511" y="102"/>
                    </a:lnTo>
                    <a:lnTo>
                      <a:pt x="1513" y="102"/>
                    </a:lnTo>
                    <a:lnTo>
                      <a:pt x="1513" y="102"/>
                    </a:lnTo>
                    <a:lnTo>
                      <a:pt x="1514" y="102"/>
                    </a:lnTo>
                    <a:lnTo>
                      <a:pt x="1514" y="102"/>
                    </a:lnTo>
                    <a:lnTo>
                      <a:pt x="1515" y="102"/>
                    </a:lnTo>
                    <a:lnTo>
                      <a:pt x="1516" y="102"/>
                    </a:lnTo>
                    <a:lnTo>
                      <a:pt x="1516" y="102"/>
                    </a:lnTo>
                    <a:lnTo>
                      <a:pt x="1518" y="102"/>
                    </a:lnTo>
                    <a:lnTo>
                      <a:pt x="1518" y="102"/>
                    </a:lnTo>
                    <a:lnTo>
                      <a:pt x="1519" y="102"/>
                    </a:lnTo>
                    <a:lnTo>
                      <a:pt x="1520" y="102"/>
                    </a:lnTo>
                    <a:lnTo>
                      <a:pt x="1520" y="102"/>
                    </a:lnTo>
                    <a:lnTo>
                      <a:pt x="1522" y="102"/>
                    </a:lnTo>
                    <a:lnTo>
                      <a:pt x="1522" y="102"/>
                    </a:lnTo>
                    <a:lnTo>
                      <a:pt x="1522" y="102"/>
                    </a:lnTo>
                    <a:lnTo>
                      <a:pt x="1523" y="102"/>
                    </a:lnTo>
                    <a:lnTo>
                      <a:pt x="1524" y="102"/>
                    </a:lnTo>
                    <a:lnTo>
                      <a:pt x="1525" y="102"/>
                    </a:lnTo>
                    <a:lnTo>
                      <a:pt x="1525" y="102"/>
                    </a:lnTo>
                    <a:lnTo>
                      <a:pt x="1525" y="102"/>
                    </a:lnTo>
                    <a:lnTo>
                      <a:pt x="1527" y="102"/>
                    </a:lnTo>
                    <a:lnTo>
                      <a:pt x="1527" y="102"/>
                    </a:lnTo>
                    <a:lnTo>
                      <a:pt x="1528" y="102"/>
                    </a:lnTo>
                    <a:lnTo>
                      <a:pt x="1529" y="102"/>
                    </a:lnTo>
                    <a:lnTo>
                      <a:pt x="1529" y="102"/>
                    </a:lnTo>
                    <a:lnTo>
                      <a:pt x="1530" y="101"/>
                    </a:lnTo>
                    <a:lnTo>
                      <a:pt x="1530" y="101"/>
                    </a:lnTo>
                    <a:lnTo>
                      <a:pt x="1531" y="101"/>
                    </a:lnTo>
                    <a:lnTo>
                      <a:pt x="1532" y="101"/>
                    </a:lnTo>
                    <a:lnTo>
                      <a:pt x="1532" y="101"/>
                    </a:lnTo>
                    <a:lnTo>
                      <a:pt x="1533" y="101"/>
                    </a:lnTo>
                    <a:lnTo>
                      <a:pt x="1534" y="101"/>
                    </a:lnTo>
                    <a:lnTo>
                      <a:pt x="1534" y="101"/>
                    </a:lnTo>
                    <a:lnTo>
                      <a:pt x="1536" y="101"/>
                    </a:lnTo>
                    <a:lnTo>
                      <a:pt x="1536" y="101"/>
                    </a:lnTo>
                    <a:lnTo>
                      <a:pt x="1537" y="101"/>
                    </a:lnTo>
                    <a:lnTo>
                      <a:pt x="1537" y="101"/>
                    </a:lnTo>
                    <a:lnTo>
                      <a:pt x="1539" y="101"/>
                    </a:lnTo>
                    <a:lnTo>
                      <a:pt x="1539" y="101"/>
                    </a:lnTo>
                    <a:lnTo>
                      <a:pt x="1540" y="101"/>
                    </a:lnTo>
                    <a:lnTo>
                      <a:pt x="1541" y="101"/>
                    </a:lnTo>
                    <a:lnTo>
                      <a:pt x="1541" y="101"/>
                    </a:lnTo>
                    <a:lnTo>
                      <a:pt x="1541" y="101"/>
                    </a:lnTo>
                    <a:lnTo>
                      <a:pt x="1543" y="101"/>
                    </a:lnTo>
                    <a:lnTo>
                      <a:pt x="1543" y="101"/>
                    </a:lnTo>
                    <a:lnTo>
                      <a:pt x="1544" y="101"/>
                    </a:lnTo>
                    <a:lnTo>
                      <a:pt x="1545" y="101"/>
                    </a:lnTo>
                    <a:lnTo>
                      <a:pt x="1545" y="101"/>
                    </a:lnTo>
                    <a:lnTo>
                      <a:pt x="1546" y="101"/>
                    </a:lnTo>
                    <a:lnTo>
                      <a:pt x="1547" y="101"/>
                    </a:lnTo>
                    <a:lnTo>
                      <a:pt x="1547" y="101"/>
                    </a:lnTo>
                    <a:lnTo>
                      <a:pt x="1548" y="101"/>
                    </a:lnTo>
                    <a:lnTo>
                      <a:pt x="1548" y="101"/>
                    </a:lnTo>
                    <a:lnTo>
                      <a:pt x="1550" y="101"/>
                    </a:lnTo>
                    <a:lnTo>
                      <a:pt x="1550" y="101"/>
                    </a:lnTo>
                    <a:lnTo>
                      <a:pt x="1550" y="101"/>
                    </a:lnTo>
                    <a:lnTo>
                      <a:pt x="1552" y="101"/>
                    </a:lnTo>
                    <a:lnTo>
                      <a:pt x="1552" y="101"/>
                    </a:lnTo>
                    <a:lnTo>
                      <a:pt x="1553" y="101"/>
                    </a:lnTo>
                    <a:lnTo>
                      <a:pt x="1553" y="101"/>
                    </a:lnTo>
                    <a:lnTo>
                      <a:pt x="1553" y="101"/>
                    </a:lnTo>
                    <a:lnTo>
                      <a:pt x="1555" y="101"/>
                    </a:lnTo>
                    <a:lnTo>
                      <a:pt x="1556" y="101"/>
                    </a:lnTo>
                    <a:lnTo>
                      <a:pt x="1556" y="101"/>
                    </a:lnTo>
                    <a:lnTo>
                      <a:pt x="1557" y="101"/>
                    </a:lnTo>
                    <a:lnTo>
                      <a:pt x="1557" y="101"/>
                    </a:lnTo>
                    <a:lnTo>
                      <a:pt x="1559" y="101"/>
                    </a:lnTo>
                    <a:lnTo>
                      <a:pt x="1559" y="101"/>
                    </a:lnTo>
                    <a:lnTo>
                      <a:pt x="1561" y="101"/>
                    </a:lnTo>
                    <a:lnTo>
                      <a:pt x="1561" y="101"/>
                    </a:lnTo>
                    <a:lnTo>
                      <a:pt x="1562" y="101"/>
                    </a:lnTo>
                    <a:lnTo>
                      <a:pt x="1563" y="101"/>
                    </a:lnTo>
                    <a:lnTo>
                      <a:pt x="1564" y="101"/>
                    </a:lnTo>
                    <a:lnTo>
                      <a:pt x="1564" y="101"/>
                    </a:lnTo>
                    <a:lnTo>
                      <a:pt x="1564" y="101"/>
                    </a:lnTo>
                    <a:lnTo>
                      <a:pt x="1566" y="101"/>
                    </a:lnTo>
                    <a:lnTo>
                      <a:pt x="1566" y="101"/>
                    </a:lnTo>
                    <a:lnTo>
                      <a:pt x="1567" y="101"/>
                    </a:lnTo>
                    <a:lnTo>
                      <a:pt x="1568" y="101"/>
                    </a:lnTo>
                    <a:lnTo>
                      <a:pt x="1568" y="101"/>
                    </a:lnTo>
                    <a:lnTo>
                      <a:pt x="1569" y="101"/>
                    </a:lnTo>
                    <a:lnTo>
                      <a:pt x="1569" y="101"/>
                    </a:lnTo>
                    <a:lnTo>
                      <a:pt x="1571" y="101"/>
                    </a:lnTo>
                    <a:lnTo>
                      <a:pt x="1572" y="101"/>
                    </a:lnTo>
                    <a:lnTo>
                      <a:pt x="1573" y="101"/>
                    </a:lnTo>
                    <a:lnTo>
                      <a:pt x="1573" y="101"/>
                    </a:lnTo>
                    <a:lnTo>
                      <a:pt x="1573" y="101"/>
                    </a:lnTo>
                    <a:lnTo>
                      <a:pt x="1575" y="101"/>
                    </a:lnTo>
                    <a:lnTo>
                      <a:pt x="1575" y="101"/>
                    </a:lnTo>
                    <a:lnTo>
                      <a:pt x="1575" y="101"/>
                    </a:lnTo>
                    <a:lnTo>
                      <a:pt x="1576" y="101"/>
                    </a:lnTo>
                    <a:lnTo>
                      <a:pt x="1577" y="101"/>
                    </a:lnTo>
                    <a:lnTo>
                      <a:pt x="1578" y="101"/>
                    </a:lnTo>
                    <a:lnTo>
                      <a:pt x="1578" y="101"/>
                    </a:lnTo>
                    <a:lnTo>
                      <a:pt x="1579" y="101"/>
                    </a:lnTo>
                    <a:lnTo>
                      <a:pt x="1580" y="101"/>
                    </a:lnTo>
                    <a:lnTo>
                      <a:pt x="1580" y="101"/>
                    </a:lnTo>
                    <a:lnTo>
                      <a:pt x="1581" y="101"/>
                    </a:lnTo>
                    <a:lnTo>
                      <a:pt x="1582" y="101"/>
                    </a:lnTo>
                    <a:lnTo>
                      <a:pt x="1582" y="101"/>
                    </a:lnTo>
                    <a:lnTo>
                      <a:pt x="1584" y="101"/>
                    </a:lnTo>
                    <a:lnTo>
                      <a:pt x="1584" y="101"/>
                    </a:lnTo>
                    <a:lnTo>
                      <a:pt x="1584" y="101"/>
                    </a:lnTo>
                    <a:lnTo>
                      <a:pt x="1585" y="101"/>
                    </a:lnTo>
                    <a:lnTo>
                      <a:pt x="1585" y="101"/>
                    </a:lnTo>
                    <a:lnTo>
                      <a:pt x="1586" y="101"/>
                    </a:lnTo>
                    <a:lnTo>
                      <a:pt x="1586" y="101"/>
                    </a:lnTo>
                    <a:lnTo>
                      <a:pt x="1587" y="101"/>
                    </a:lnTo>
                    <a:lnTo>
                      <a:pt x="1588" y="101"/>
                    </a:lnTo>
                    <a:lnTo>
                      <a:pt x="1589" y="101"/>
                    </a:lnTo>
                    <a:lnTo>
                      <a:pt x="1589" y="101"/>
                    </a:lnTo>
                    <a:lnTo>
                      <a:pt x="1591" y="101"/>
                    </a:lnTo>
                    <a:lnTo>
                      <a:pt x="1591" y="101"/>
                    </a:lnTo>
                    <a:lnTo>
                      <a:pt x="1591" y="101"/>
                    </a:lnTo>
                    <a:lnTo>
                      <a:pt x="1592" y="101"/>
                    </a:lnTo>
                    <a:lnTo>
                      <a:pt x="1593" y="101"/>
                    </a:lnTo>
                    <a:lnTo>
                      <a:pt x="1593" y="101"/>
                    </a:lnTo>
                    <a:lnTo>
                      <a:pt x="1594" y="101"/>
                    </a:lnTo>
                    <a:lnTo>
                      <a:pt x="1595" y="101"/>
                    </a:lnTo>
                    <a:lnTo>
                      <a:pt x="1595" y="101"/>
                    </a:lnTo>
                    <a:lnTo>
                      <a:pt x="1596" y="101"/>
                    </a:lnTo>
                    <a:lnTo>
                      <a:pt x="1596" y="101"/>
                    </a:lnTo>
                    <a:lnTo>
                      <a:pt x="1596" y="101"/>
                    </a:lnTo>
                    <a:lnTo>
                      <a:pt x="1598" y="101"/>
                    </a:lnTo>
                    <a:lnTo>
                      <a:pt x="1598" y="101"/>
                    </a:lnTo>
                    <a:lnTo>
                      <a:pt x="1599" y="101"/>
                    </a:lnTo>
                    <a:lnTo>
                      <a:pt x="1600" y="101"/>
                    </a:lnTo>
                    <a:lnTo>
                      <a:pt x="1600" y="101"/>
                    </a:lnTo>
                    <a:lnTo>
                      <a:pt x="1600" y="101"/>
                    </a:lnTo>
                    <a:lnTo>
                      <a:pt x="1601" y="101"/>
                    </a:lnTo>
                    <a:lnTo>
                      <a:pt x="1602" y="101"/>
                    </a:lnTo>
                    <a:lnTo>
                      <a:pt x="1602" y="101"/>
                    </a:lnTo>
                    <a:lnTo>
                      <a:pt x="1603" y="101"/>
                    </a:lnTo>
                    <a:lnTo>
                      <a:pt x="1604" y="101"/>
                    </a:lnTo>
                    <a:lnTo>
                      <a:pt x="1605" y="101"/>
                    </a:lnTo>
                    <a:lnTo>
                      <a:pt x="1605" y="101"/>
                    </a:lnTo>
                    <a:lnTo>
                      <a:pt x="1606" y="101"/>
                    </a:lnTo>
                    <a:lnTo>
                      <a:pt x="1607" y="101"/>
                    </a:lnTo>
                    <a:lnTo>
                      <a:pt x="1607" y="101"/>
                    </a:lnTo>
                    <a:lnTo>
                      <a:pt x="1607" y="101"/>
                    </a:lnTo>
                    <a:lnTo>
                      <a:pt x="1608" y="101"/>
                    </a:lnTo>
                    <a:lnTo>
                      <a:pt x="1609" y="101"/>
                    </a:lnTo>
                    <a:lnTo>
                      <a:pt x="1609" y="101"/>
                    </a:lnTo>
                    <a:lnTo>
                      <a:pt x="1610" y="101"/>
                    </a:lnTo>
                    <a:lnTo>
                      <a:pt x="1610" y="101"/>
                    </a:lnTo>
                    <a:lnTo>
                      <a:pt x="1611" y="101"/>
                    </a:lnTo>
                    <a:lnTo>
                      <a:pt x="1612" y="101"/>
                    </a:lnTo>
                    <a:lnTo>
                      <a:pt x="1612" y="101"/>
                    </a:lnTo>
                    <a:lnTo>
                      <a:pt x="1612" y="101"/>
                    </a:lnTo>
                    <a:lnTo>
                      <a:pt x="1613" y="101"/>
                    </a:lnTo>
                    <a:lnTo>
                      <a:pt x="1614" y="101"/>
                    </a:lnTo>
                    <a:lnTo>
                      <a:pt x="1614" y="101"/>
                    </a:lnTo>
                    <a:lnTo>
                      <a:pt x="1616" y="101"/>
                    </a:lnTo>
                    <a:lnTo>
                      <a:pt x="1616" y="101"/>
                    </a:lnTo>
                    <a:lnTo>
                      <a:pt x="1617" y="101"/>
                    </a:lnTo>
                    <a:lnTo>
                      <a:pt x="1618" y="101"/>
                    </a:lnTo>
                    <a:lnTo>
                      <a:pt x="1619" y="101"/>
                    </a:lnTo>
                    <a:lnTo>
                      <a:pt x="1619" y="101"/>
                    </a:lnTo>
                    <a:lnTo>
                      <a:pt x="1620" y="101"/>
                    </a:lnTo>
                    <a:lnTo>
                      <a:pt x="1621" y="101"/>
                    </a:lnTo>
                    <a:lnTo>
                      <a:pt x="1621" y="101"/>
                    </a:lnTo>
                    <a:lnTo>
                      <a:pt x="1621" y="101"/>
                    </a:lnTo>
                    <a:lnTo>
                      <a:pt x="1623" y="101"/>
                    </a:lnTo>
                    <a:lnTo>
                      <a:pt x="1623" y="101"/>
                    </a:lnTo>
                    <a:lnTo>
                      <a:pt x="1624" y="101"/>
                    </a:lnTo>
                    <a:lnTo>
                      <a:pt x="1624" y="101"/>
                    </a:lnTo>
                    <a:lnTo>
                      <a:pt x="1625" y="101"/>
                    </a:lnTo>
                    <a:lnTo>
                      <a:pt x="1626" y="101"/>
                    </a:lnTo>
                    <a:lnTo>
                      <a:pt x="1626" y="101"/>
                    </a:lnTo>
                    <a:lnTo>
                      <a:pt x="1627" y="101"/>
                    </a:lnTo>
                    <a:lnTo>
                      <a:pt x="1627" y="101"/>
                    </a:lnTo>
                    <a:lnTo>
                      <a:pt x="1628" y="101"/>
                    </a:lnTo>
                    <a:lnTo>
                      <a:pt x="1628" y="101"/>
                    </a:lnTo>
                    <a:lnTo>
                      <a:pt x="1628" y="101"/>
                    </a:lnTo>
                    <a:lnTo>
                      <a:pt x="1630" y="101"/>
                    </a:lnTo>
                    <a:lnTo>
                      <a:pt x="1630" y="101"/>
                    </a:lnTo>
                    <a:lnTo>
                      <a:pt x="1631" y="101"/>
                    </a:lnTo>
                    <a:lnTo>
                      <a:pt x="1631" y="101"/>
                    </a:lnTo>
                    <a:lnTo>
                      <a:pt x="1631" y="101"/>
                    </a:lnTo>
                    <a:lnTo>
                      <a:pt x="1633" y="101"/>
                    </a:lnTo>
                    <a:lnTo>
                      <a:pt x="1634" y="101"/>
                    </a:lnTo>
                    <a:lnTo>
                      <a:pt x="1634" y="101"/>
                    </a:lnTo>
                    <a:lnTo>
                      <a:pt x="1635" y="101"/>
                    </a:lnTo>
                    <a:lnTo>
                      <a:pt x="1635" y="101"/>
                    </a:lnTo>
                    <a:lnTo>
                      <a:pt x="1637" y="101"/>
                    </a:lnTo>
                    <a:lnTo>
                      <a:pt x="1637" y="101"/>
                    </a:lnTo>
                    <a:lnTo>
                      <a:pt x="1637" y="101"/>
                    </a:lnTo>
                    <a:lnTo>
                      <a:pt x="1638" y="101"/>
                    </a:lnTo>
                    <a:lnTo>
                      <a:pt x="1639" y="101"/>
                    </a:lnTo>
                    <a:lnTo>
                      <a:pt x="1639" y="101"/>
                    </a:lnTo>
                    <a:lnTo>
                      <a:pt x="1640" y="101"/>
                    </a:lnTo>
                    <a:lnTo>
                      <a:pt x="1641" y="101"/>
                    </a:lnTo>
                    <a:lnTo>
                      <a:pt x="1641" y="101"/>
                    </a:lnTo>
                    <a:lnTo>
                      <a:pt x="1642" y="101"/>
                    </a:lnTo>
                    <a:lnTo>
                      <a:pt x="1642" y="101"/>
                    </a:lnTo>
                    <a:lnTo>
                      <a:pt x="1643" y="101"/>
                    </a:lnTo>
                    <a:lnTo>
                      <a:pt x="1644" y="101"/>
                    </a:lnTo>
                    <a:lnTo>
                      <a:pt x="1644" y="101"/>
                    </a:lnTo>
                    <a:lnTo>
                      <a:pt x="1646" y="101"/>
                    </a:lnTo>
                    <a:lnTo>
                      <a:pt x="1646" y="101"/>
                    </a:lnTo>
                    <a:lnTo>
                      <a:pt x="1647" y="101"/>
                    </a:lnTo>
                    <a:lnTo>
                      <a:pt x="1647" y="101"/>
                    </a:lnTo>
                    <a:lnTo>
                      <a:pt x="1647" y="101"/>
                    </a:lnTo>
                    <a:lnTo>
                      <a:pt x="1649" y="101"/>
                    </a:lnTo>
                    <a:lnTo>
                      <a:pt x="1649" y="101"/>
                    </a:lnTo>
                    <a:lnTo>
                      <a:pt x="1650" y="101"/>
                    </a:lnTo>
                    <a:lnTo>
                      <a:pt x="1651" y="101"/>
                    </a:lnTo>
                    <a:lnTo>
                      <a:pt x="1651" y="101"/>
                    </a:lnTo>
                    <a:lnTo>
                      <a:pt x="1651" y="101"/>
                    </a:lnTo>
                    <a:lnTo>
                      <a:pt x="1652" y="101"/>
                    </a:lnTo>
                    <a:lnTo>
                      <a:pt x="1653" y="101"/>
                    </a:lnTo>
                    <a:lnTo>
                      <a:pt x="1653" y="101"/>
                    </a:lnTo>
                    <a:lnTo>
                      <a:pt x="1654" y="101"/>
                    </a:lnTo>
                    <a:lnTo>
                      <a:pt x="1655" y="101"/>
                    </a:lnTo>
                    <a:lnTo>
                      <a:pt x="1655" y="101"/>
                    </a:lnTo>
                    <a:lnTo>
                      <a:pt x="1655" y="101"/>
                    </a:lnTo>
                    <a:lnTo>
                      <a:pt x="1656" y="101"/>
                    </a:lnTo>
                    <a:lnTo>
                      <a:pt x="1656" y="101"/>
                    </a:lnTo>
                    <a:lnTo>
                      <a:pt x="1657" y="101"/>
                    </a:lnTo>
                    <a:lnTo>
                      <a:pt x="1658" y="101"/>
                    </a:lnTo>
                    <a:lnTo>
                      <a:pt x="1658" y="101"/>
                    </a:lnTo>
                    <a:lnTo>
                      <a:pt x="1658" y="101"/>
                    </a:lnTo>
                    <a:lnTo>
                      <a:pt x="1659" y="101"/>
                    </a:lnTo>
                    <a:lnTo>
                      <a:pt x="1660" y="101"/>
                    </a:lnTo>
                    <a:lnTo>
                      <a:pt x="1660" y="101"/>
                    </a:lnTo>
                    <a:lnTo>
                      <a:pt x="1660" y="101"/>
                    </a:lnTo>
                    <a:lnTo>
                      <a:pt x="1662" y="101"/>
                    </a:lnTo>
                    <a:lnTo>
                      <a:pt x="1662" y="101"/>
                    </a:lnTo>
                    <a:lnTo>
                      <a:pt x="1662" y="101"/>
                    </a:lnTo>
                    <a:lnTo>
                      <a:pt x="1663" y="101"/>
                    </a:lnTo>
                    <a:lnTo>
                      <a:pt x="1663" y="101"/>
                    </a:lnTo>
                    <a:lnTo>
                      <a:pt x="1663" y="101"/>
                    </a:lnTo>
                    <a:lnTo>
                      <a:pt x="1665" y="101"/>
                    </a:lnTo>
                    <a:lnTo>
                      <a:pt x="1666" y="101"/>
                    </a:lnTo>
                    <a:lnTo>
                      <a:pt x="1666" y="101"/>
                    </a:lnTo>
                    <a:lnTo>
                      <a:pt x="1667" y="101"/>
                    </a:lnTo>
                    <a:lnTo>
                      <a:pt x="1667" y="101"/>
                    </a:lnTo>
                    <a:lnTo>
                      <a:pt x="1667" y="101"/>
                    </a:lnTo>
                    <a:lnTo>
                      <a:pt x="1669" y="101"/>
                    </a:lnTo>
                    <a:lnTo>
                      <a:pt x="1669" y="101"/>
                    </a:lnTo>
                    <a:lnTo>
                      <a:pt x="1671" y="101"/>
                    </a:lnTo>
                    <a:lnTo>
                      <a:pt x="1671" y="101"/>
                    </a:lnTo>
                    <a:lnTo>
                      <a:pt x="1671" y="101"/>
                    </a:lnTo>
                    <a:lnTo>
                      <a:pt x="1672" y="101"/>
                    </a:lnTo>
                    <a:lnTo>
                      <a:pt x="1673" y="101"/>
                    </a:lnTo>
                    <a:lnTo>
                      <a:pt x="1673" y="101"/>
                    </a:lnTo>
                    <a:lnTo>
                      <a:pt x="1674" y="101"/>
                    </a:lnTo>
                    <a:lnTo>
                      <a:pt x="1674" y="101"/>
                    </a:lnTo>
                    <a:lnTo>
                      <a:pt x="1675" y="101"/>
                    </a:lnTo>
                    <a:lnTo>
                      <a:pt x="1676" y="101"/>
                    </a:lnTo>
                    <a:lnTo>
                      <a:pt x="1676" y="101"/>
                    </a:lnTo>
                    <a:lnTo>
                      <a:pt x="1677" y="101"/>
                    </a:lnTo>
                    <a:lnTo>
                      <a:pt x="1678" y="101"/>
                    </a:lnTo>
                    <a:lnTo>
                      <a:pt x="1678" y="101"/>
                    </a:lnTo>
                    <a:lnTo>
                      <a:pt x="1679" y="101"/>
                    </a:lnTo>
                    <a:lnTo>
                      <a:pt x="1679" y="101"/>
                    </a:lnTo>
                    <a:lnTo>
                      <a:pt x="1679" y="101"/>
                    </a:lnTo>
                    <a:lnTo>
                      <a:pt x="1680" y="101"/>
                    </a:lnTo>
                    <a:lnTo>
                      <a:pt x="1681" y="101"/>
                    </a:lnTo>
                    <a:lnTo>
                      <a:pt x="1682" y="101"/>
                    </a:lnTo>
                    <a:lnTo>
                      <a:pt x="1683" y="101"/>
                    </a:lnTo>
                    <a:lnTo>
                      <a:pt x="1683" y="101"/>
                    </a:lnTo>
                    <a:lnTo>
                      <a:pt x="1683" y="101"/>
                    </a:lnTo>
                    <a:lnTo>
                      <a:pt x="1685" y="101"/>
                    </a:lnTo>
                    <a:lnTo>
                      <a:pt x="1685" y="101"/>
                    </a:lnTo>
                    <a:lnTo>
                      <a:pt x="1686" y="101"/>
                    </a:lnTo>
                    <a:lnTo>
                      <a:pt x="1686" y="101"/>
                    </a:lnTo>
                    <a:lnTo>
                      <a:pt x="1687" y="101"/>
                    </a:lnTo>
                    <a:lnTo>
                      <a:pt x="1687" y="101"/>
                    </a:lnTo>
                    <a:lnTo>
                      <a:pt x="1688" y="101"/>
                    </a:lnTo>
                    <a:lnTo>
                      <a:pt x="1689" y="101"/>
                    </a:lnTo>
                    <a:lnTo>
                      <a:pt x="1690" y="101"/>
                    </a:lnTo>
                    <a:lnTo>
                      <a:pt x="1690" y="101"/>
                    </a:lnTo>
                    <a:lnTo>
                      <a:pt x="1690" y="101"/>
                    </a:lnTo>
                    <a:lnTo>
                      <a:pt x="1691" y="101"/>
                    </a:lnTo>
                    <a:lnTo>
                      <a:pt x="1692" y="101"/>
                    </a:lnTo>
                    <a:lnTo>
                      <a:pt x="1692" y="101"/>
                    </a:lnTo>
                    <a:lnTo>
                      <a:pt x="1693" y="101"/>
                    </a:lnTo>
                    <a:lnTo>
                      <a:pt x="1694" y="101"/>
                    </a:lnTo>
                    <a:lnTo>
                      <a:pt x="1694" y="101"/>
                    </a:lnTo>
                    <a:lnTo>
                      <a:pt x="1694" y="101"/>
                    </a:lnTo>
                    <a:lnTo>
                      <a:pt x="1695" y="101"/>
                    </a:lnTo>
                    <a:lnTo>
                      <a:pt x="1695" y="101"/>
                    </a:lnTo>
                    <a:lnTo>
                      <a:pt x="1697" y="101"/>
                    </a:lnTo>
                    <a:lnTo>
                      <a:pt x="1697" y="101"/>
                    </a:lnTo>
                    <a:lnTo>
                      <a:pt x="1698" y="101"/>
                    </a:lnTo>
                    <a:lnTo>
                      <a:pt x="1699" y="101"/>
                    </a:lnTo>
                    <a:lnTo>
                      <a:pt x="1699" y="101"/>
                    </a:lnTo>
                    <a:lnTo>
                      <a:pt x="1701" y="101"/>
                    </a:lnTo>
                    <a:lnTo>
                      <a:pt x="1701" y="101"/>
                    </a:lnTo>
                    <a:lnTo>
                      <a:pt x="1701" y="101"/>
                    </a:lnTo>
                    <a:lnTo>
                      <a:pt x="1702" y="101"/>
                    </a:lnTo>
                    <a:lnTo>
                      <a:pt x="1702" y="101"/>
                    </a:lnTo>
                    <a:lnTo>
                      <a:pt x="1703" y="101"/>
                    </a:lnTo>
                    <a:lnTo>
                      <a:pt x="1704" y="101"/>
                    </a:lnTo>
                    <a:lnTo>
                      <a:pt x="1704" y="101"/>
                    </a:lnTo>
                    <a:lnTo>
                      <a:pt x="1705" y="101"/>
                    </a:lnTo>
                    <a:lnTo>
                      <a:pt x="1705" y="102"/>
                    </a:lnTo>
                    <a:lnTo>
                      <a:pt x="1706" y="102"/>
                    </a:lnTo>
                    <a:lnTo>
                      <a:pt x="1706" y="102"/>
                    </a:lnTo>
                    <a:lnTo>
                      <a:pt x="1708" y="102"/>
                    </a:lnTo>
                    <a:lnTo>
                      <a:pt x="1708" y="102"/>
                    </a:lnTo>
                    <a:lnTo>
                      <a:pt x="1708" y="102"/>
                    </a:lnTo>
                    <a:lnTo>
                      <a:pt x="1710" y="102"/>
                    </a:lnTo>
                    <a:lnTo>
                      <a:pt x="1710" y="102"/>
                    </a:lnTo>
                    <a:lnTo>
                      <a:pt x="1711" y="102"/>
                    </a:lnTo>
                    <a:lnTo>
                      <a:pt x="1711" y="102"/>
                    </a:lnTo>
                    <a:lnTo>
                      <a:pt x="1712" y="102"/>
                    </a:lnTo>
                    <a:lnTo>
                      <a:pt x="1713" y="102"/>
                    </a:lnTo>
                    <a:lnTo>
                      <a:pt x="1714" y="102"/>
                    </a:lnTo>
                    <a:lnTo>
                      <a:pt x="1715" y="102"/>
                    </a:lnTo>
                    <a:lnTo>
                      <a:pt x="1715" y="102"/>
                    </a:lnTo>
                    <a:lnTo>
                      <a:pt x="1715" y="102"/>
                    </a:lnTo>
                    <a:lnTo>
                      <a:pt x="1717" y="103"/>
                    </a:lnTo>
                    <a:lnTo>
                      <a:pt x="1717" y="103"/>
                    </a:lnTo>
                    <a:lnTo>
                      <a:pt x="1717" y="103"/>
                    </a:lnTo>
                    <a:lnTo>
                      <a:pt x="1718" y="103"/>
                    </a:lnTo>
                    <a:lnTo>
                      <a:pt x="1719" y="103"/>
                    </a:lnTo>
                    <a:lnTo>
                      <a:pt x="1719" y="103"/>
                    </a:lnTo>
                    <a:lnTo>
                      <a:pt x="1720" y="103"/>
                    </a:lnTo>
                    <a:lnTo>
                      <a:pt x="1721" y="103"/>
                    </a:lnTo>
                    <a:lnTo>
                      <a:pt x="1721" y="103"/>
                    </a:lnTo>
                    <a:lnTo>
                      <a:pt x="1722" y="103"/>
                    </a:lnTo>
                    <a:lnTo>
                      <a:pt x="1722" y="103"/>
                    </a:lnTo>
                    <a:lnTo>
                      <a:pt x="1722" y="103"/>
                    </a:lnTo>
                    <a:lnTo>
                      <a:pt x="1724" y="103"/>
                    </a:lnTo>
                    <a:lnTo>
                      <a:pt x="1724" y="103"/>
                    </a:lnTo>
                    <a:lnTo>
                      <a:pt x="1724" y="103"/>
                    </a:lnTo>
                    <a:lnTo>
                      <a:pt x="1725" y="103"/>
                    </a:lnTo>
                    <a:lnTo>
                      <a:pt x="1726" y="103"/>
                    </a:lnTo>
                    <a:lnTo>
                      <a:pt x="1726" y="103"/>
                    </a:lnTo>
                    <a:lnTo>
                      <a:pt x="1726" y="103"/>
                    </a:lnTo>
                    <a:lnTo>
                      <a:pt x="1727" y="103"/>
                    </a:lnTo>
                    <a:lnTo>
                      <a:pt x="1728" y="103"/>
                    </a:lnTo>
                    <a:lnTo>
                      <a:pt x="1728" y="103"/>
                    </a:lnTo>
                    <a:lnTo>
                      <a:pt x="1729" y="103"/>
                    </a:lnTo>
                    <a:lnTo>
                      <a:pt x="1729" y="103"/>
                    </a:lnTo>
                    <a:lnTo>
                      <a:pt x="1731" y="103"/>
                    </a:lnTo>
                    <a:lnTo>
                      <a:pt x="1731" y="103"/>
                    </a:lnTo>
                    <a:lnTo>
                      <a:pt x="1733" y="103"/>
                    </a:lnTo>
                    <a:lnTo>
                      <a:pt x="1733" y="103"/>
                    </a:lnTo>
                    <a:lnTo>
                      <a:pt x="1733" y="103"/>
                    </a:lnTo>
                    <a:lnTo>
                      <a:pt x="1734" y="103"/>
                    </a:lnTo>
                    <a:lnTo>
                      <a:pt x="1735" y="103"/>
                    </a:lnTo>
                    <a:lnTo>
                      <a:pt x="1735" y="103"/>
                    </a:lnTo>
                    <a:lnTo>
                      <a:pt x="1736" y="103"/>
                    </a:lnTo>
                    <a:lnTo>
                      <a:pt x="1736" y="103"/>
                    </a:lnTo>
                    <a:lnTo>
                      <a:pt x="1737" y="103"/>
                    </a:lnTo>
                    <a:lnTo>
                      <a:pt x="1737" y="103"/>
                    </a:lnTo>
                    <a:lnTo>
                      <a:pt x="1738" y="103"/>
                    </a:lnTo>
                    <a:lnTo>
                      <a:pt x="1738" y="103"/>
                    </a:lnTo>
                    <a:lnTo>
                      <a:pt x="1739" y="104"/>
                    </a:lnTo>
                    <a:lnTo>
                      <a:pt x="1740" y="104"/>
                    </a:lnTo>
                    <a:lnTo>
                      <a:pt x="1740" y="104"/>
                    </a:lnTo>
                    <a:lnTo>
                      <a:pt x="1741" y="104"/>
                    </a:lnTo>
                    <a:lnTo>
                      <a:pt x="1742" y="104"/>
                    </a:lnTo>
                    <a:lnTo>
                      <a:pt x="1743" y="104"/>
                    </a:lnTo>
                    <a:lnTo>
                      <a:pt x="1744" y="104"/>
                    </a:lnTo>
                    <a:lnTo>
                      <a:pt x="1745" y="104"/>
                    </a:lnTo>
                    <a:lnTo>
                      <a:pt x="1745" y="104"/>
                    </a:lnTo>
                    <a:lnTo>
                      <a:pt x="1745" y="104"/>
                    </a:lnTo>
                    <a:lnTo>
                      <a:pt x="1747" y="104"/>
                    </a:lnTo>
                    <a:lnTo>
                      <a:pt x="1747" y="104"/>
                    </a:lnTo>
                    <a:lnTo>
                      <a:pt x="1747" y="105"/>
                    </a:lnTo>
                    <a:lnTo>
                      <a:pt x="1749" y="105"/>
                    </a:lnTo>
                    <a:lnTo>
                      <a:pt x="1749" y="105"/>
                    </a:lnTo>
                    <a:lnTo>
                      <a:pt x="1750" y="106"/>
                    </a:lnTo>
                    <a:lnTo>
                      <a:pt x="1750" y="106"/>
                    </a:lnTo>
                    <a:lnTo>
                      <a:pt x="1751" y="106"/>
                    </a:lnTo>
                    <a:lnTo>
                      <a:pt x="1752" y="106"/>
                    </a:lnTo>
                    <a:lnTo>
                      <a:pt x="1752" y="106"/>
                    </a:lnTo>
                    <a:lnTo>
                      <a:pt x="1753" y="106"/>
                    </a:lnTo>
                    <a:lnTo>
                      <a:pt x="1753" y="106"/>
                    </a:lnTo>
                    <a:lnTo>
                      <a:pt x="1754" y="106"/>
                    </a:lnTo>
                    <a:lnTo>
                      <a:pt x="1754" y="106"/>
                    </a:lnTo>
                    <a:lnTo>
                      <a:pt x="1754" y="106"/>
                    </a:lnTo>
                    <a:lnTo>
                      <a:pt x="1756" y="106"/>
                    </a:lnTo>
                    <a:lnTo>
                      <a:pt x="1756" y="106"/>
                    </a:lnTo>
                    <a:lnTo>
                      <a:pt x="1756" y="106"/>
                    </a:lnTo>
                    <a:lnTo>
                      <a:pt x="1757" y="106"/>
                    </a:lnTo>
                    <a:lnTo>
                      <a:pt x="1757" y="106"/>
                    </a:lnTo>
                    <a:lnTo>
                      <a:pt x="1758" y="106"/>
                    </a:lnTo>
                    <a:lnTo>
                      <a:pt x="1758" y="106"/>
                    </a:lnTo>
                    <a:lnTo>
                      <a:pt x="1759" y="106"/>
                    </a:lnTo>
                    <a:lnTo>
                      <a:pt x="1760" y="106"/>
                    </a:lnTo>
                    <a:lnTo>
                      <a:pt x="1760" y="106"/>
                    </a:lnTo>
                    <a:lnTo>
                      <a:pt x="1761" y="106"/>
                    </a:lnTo>
                    <a:lnTo>
                      <a:pt x="1761" y="106"/>
                    </a:lnTo>
                    <a:lnTo>
                      <a:pt x="1761" y="106"/>
                    </a:lnTo>
                    <a:lnTo>
                      <a:pt x="1763" y="106"/>
                    </a:lnTo>
                    <a:lnTo>
                      <a:pt x="1763" y="106"/>
                    </a:lnTo>
                    <a:lnTo>
                      <a:pt x="1764" y="106"/>
                    </a:lnTo>
                    <a:lnTo>
                      <a:pt x="1765" y="106"/>
                    </a:lnTo>
                    <a:lnTo>
                      <a:pt x="1765" y="106"/>
                    </a:lnTo>
                    <a:lnTo>
                      <a:pt x="1765" y="106"/>
                    </a:lnTo>
                    <a:lnTo>
                      <a:pt x="1766" y="106"/>
                    </a:lnTo>
                    <a:lnTo>
                      <a:pt x="1767" y="106"/>
                    </a:lnTo>
                    <a:lnTo>
                      <a:pt x="1767" y="106"/>
                    </a:lnTo>
                    <a:lnTo>
                      <a:pt x="1768" y="106"/>
                    </a:lnTo>
                    <a:lnTo>
                      <a:pt x="1768" y="106"/>
                    </a:lnTo>
                    <a:lnTo>
                      <a:pt x="1770" y="106"/>
                    </a:lnTo>
                    <a:lnTo>
                      <a:pt x="1770" y="106"/>
                    </a:lnTo>
                    <a:lnTo>
                      <a:pt x="1770" y="106"/>
                    </a:lnTo>
                    <a:lnTo>
                      <a:pt x="1772" y="106"/>
                    </a:lnTo>
                    <a:lnTo>
                      <a:pt x="1772" y="106"/>
                    </a:lnTo>
                    <a:lnTo>
                      <a:pt x="1773" y="106"/>
                    </a:lnTo>
                    <a:lnTo>
                      <a:pt x="1773" y="106"/>
                    </a:lnTo>
                    <a:lnTo>
                      <a:pt x="1773" y="106"/>
                    </a:lnTo>
                    <a:lnTo>
                      <a:pt x="1774" y="106"/>
                    </a:lnTo>
                    <a:lnTo>
                      <a:pt x="1775" y="106"/>
                    </a:lnTo>
                    <a:lnTo>
                      <a:pt x="1775" y="106"/>
                    </a:lnTo>
                    <a:lnTo>
                      <a:pt x="1776" y="106"/>
                    </a:lnTo>
                    <a:lnTo>
                      <a:pt x="1777" y="106"/>
                    </a:lnTo>
                    <a:lnTo>
                      <a:pt x="1777" y="106"/>
                    </a:lnTo>
                    <a:lnTo>
                      <a:pt x="1777" y="106"/>
                    </a:lnTo>
                    <a:lnTo>
                      <a:pt x="1778" y="107"/>
                    </a:lnTo>
                    <a:lnTo>
                      <a:pt x="1779" y="107"/>
                    </a:lnTo>
                    <a:lnTo>
                      <a:pt x="1779" y="107"/>
                    </a:lnTo>
                    <a:lnTo>
                      <a:pt x="1780" y="107"/>
                    </a:lnTo>
                    <a:lnTo>
                      <a:pt x="1780" y="107"/>
                    </a:lnTo>
                    <a:lnTo>
                      <a:pt x="1781" y="107"/>
                    </a:lnTo>
                    <a:lnTo>
                      <a:pt x="1781" y="107"/>
                    </a:lnTo>
                    <a:lnTo>
                      <a:pt x="1782" y="107"/>
                    </a:lnTo>
                    <a:lnTo>
                      <a:pt x="1783" y="107"/>
                    </a:lnTo>
                    <a:lnTo>
                      <a:pt x="1784" y="107"/>
                    </a:lnTo>
                    <a:lnTo>
                      <a:pt x="1784" y="107"/>
                    </a:lnTo>
                    <a:lnTo>
                      <a:pt x="1784" y="107"/>
                    </a:lnTo>
                    <a:lnTo>
                      <a:pt x="1786" y="107"/>
                    </a:lnTo>
                    <a:lnTo>
                      <a:pt x="1786" y="107"/>
                    </a:lnTo>
                    <a:lnTo>
                      <a:pt x="1787" y="107"/>
                    </a:lnTo>
                    <a:lnTo>
                      <a:pt x="1788" y="107"/>
                    </a:lnTo>
                    <a:lnTo>
                      <a:pt x="1788" y="107"/>
                    </a:lnTo>
                    <a:lnTo>
                      <a:pt x="1788" y="107"/>
                    </a:lnTo>
                    <a:lnTo>
                      <a:pt x="1789" y="107"/>
                    </a:lnTo>
                    <a:lnTo>
                      <a:pt x="1789" y="107"/>
                    </a:lnTo>
                    <a:lnTo>
                      <a:pt x="1789" y="107"/>
                    </a:lnTo>
                    <a:lnTo>
                      <a:pt x="1791" y="107"/>
                    </a:lnTo>
                    <a:lnTo>
                      <a:pt x="1791" y="107"/>
                    </a:lnTo>
                    <a:lnTo>
                      <a:pt x="1792" y="107"/>
                    </a:lnTo>
                    <a:lnTo>
                      <a:pt x="1792" y="107"/>
                    </a:lnTo>
                    <a:lnTo>
                      <a:pt x="1793" y="107"/>
                    </a:lnTo>
                    <a:lnTo>
                      <a:pt x="1793" y="107"/>
                    </a:lnTo>
                    <a:lnTo>
                      <a:pt x="1795" y="107"/>
                    </a:lnTo>
                    <a:lnTo>
                      <a:pt x="1795" y="107"/>
                    </a:lnTo>
                    <a:lnTo>
                      <a:pt x="1796" y="107"/>
                    </a:lnTo>
                    <a:lnTo>
                      <a:pt x="1797" y="107"/>
                    </a:lnTo>
                    <a:lnTo>
                      <a:pt x="1798" y="107"/>
                    </a:lnTo>
                    <a:lnTo>
                      <a:pt x="1798" y="107"/>
                    </a:lnTo>
                    <a:lnTo>
                      <a:pt x="1799" y="107"/>
                    </a:lnTo>
                    <a:lnTo>
                      <a:pt x="1799" y="107"/>
                    </a:lnTo>
                    <a:lnTo>
                      <a:pt x="1800" y="107"/>
                    </a:lnTo>
                    <a:lnTo>
                      <a:pt x="1800" y="107"/>
                    </a:lnTo>
                    <a:lnTo>
                      <a:pt x="1800" y="107"/>
                    </a:lnTo>
                    <a:lnTo>
                      <a:pt x="1802" y="107"/>
                    </a:lnTo>
                    <a:lnTo>
                      <a:pt x="1802" y="107"/>
                    </a:lnTo>
                    <a:lnTo>
                      <a:pt x="1804" y="107"/>
                    </a:lnTo>
                    <a:lnTo>
                      <a:pt x="1804" y="107"/>
                    </a:lnTo>
                    <a:lnTo>
                      <a:pt x="1805" y="107"/>
                    </a:lnTo>
                    <a:lnTo>
                      <a:pt x="1805" y="107"/>
                    </a:lnTo>
                    <a:lnTo>
                      <a:pt x="1807" y="107"/>
                    </a:lnTo>
                    <a:lnTo>
                      <a:pt x="1808" y="107"/>
                    </a:lnTo>
                    <a:lnTo>
                      <a:pt x="1809" y="107"/>
                    </a:lnTo>
                    <a:lnTo>
                      <a:pt x="1809" y="107"/>
                    </a:lnTo>
                    <a:lnTo>
                      <a:pt x="1809" y="107"/>
                    </a:lnTo>
                    <a:lnTo>
                      <a:pt x="1811" y="107"/>
                    </a:lnTo>
                    <a:lnTo>
                      <a:pt x="1811" y="107"/>
                    </a:lnTo>
                    <a:lnTo>
                      <a:pt x="1812" y="108"/>
                    </a:lnTo>
                    <a:lnTo>
                      <a:pt x="1812" y="108"/>
                    </a:lnTo>
                    <a:lnTo>
                      <a:pt x="1813" y="108"/>
                    </a:lnTo>
                    <a:lnTo>
                      <a:pt x="1814" y="108"/>
                    </a:lnTo>
                    <a:lnTo>
                      <a:pt x="1815" y="108"/>
                    </a:lnTo>
                    <a:lnTo>
                      <a:pt x="1815" y="108"/>
                    </a:lnTo>
                    <a:lnTo>
                      <a:pt x="1816" y="108"/>
                    </a:lnTo>
                    <a:lnTo>
                      <a:pt x="1816" y="108"/>
                    </a:lnTo>
                    <a:lnTo>
                      <a:pt x="1817" y="108"/>
                    </a:lnTo>
                    <a:lnTo>
                      <a:pt x="1818" y="108"/>
                    </a:lnTo>
                    <a:lnTo>
                      <a:pt x="1818" y="108"/>
                    </a:lnTo>
                    <a:lnTo>
                      <a:pt x="1820" y="108"/>
                    </a:lnTo>
                    <a:lnTo>
                      <a:pt x="1820" y="108"/>
                    </a:lnTo>
                    <a:lnTo>
                      <a:pt x="1820" y="108"/>
                    </a:lnTo>
                    <a:lnTo>
                      <a:pt x="1821" y="108"/>
                    </a:lnTo>
                    <a:lnTo>
                      <a:pt x="1821" y="108"/>
                    </a:lnTo>
                    <a:lnTo>
                      <a:pt x="1823" y="108"/>
                    </a:lnTo>
                    <a:lnTo>
                      <a:pt x="1823" y="108"/>
                    </a:lnTo>
                    <a:lnTo>
                      <a:pt x="1824" y="108"/>
                    </a:lnTo>
                    <a:lnTo>
                      <a:pt x="1824" y="108"/>
                    </a:lnTo>
                    <a:lnTo>
                      <a:pt x="1825" y="108"/>
                    </a:lnTo>
                    <a:lnTo>
                      <a:pt x="1825" y="108"/>
                    </a:lnTo>
                    <a:lnTo>
                      <a:pt x="1826" y="108"/>
                    </a:lnTo>
                    <a:lnTo>
                      <a:pt x="1827" y="108"/>
                    </a:lnTo>
                    <a:lnTo>
                      <a:pt x="1827" y="108"/>
                    </a:lnTo>
                    <a:lnTo>
                      <a:pt x="1828" y="109"/>
                    </a:lnTo>
                    <a:lnTo>
                      <a:pt x="1828" y="109"/>
                    </a:lnTo>
                    <a:lnTo>
                      <a:pt x="1829" y="109"/>
                    </a:lnTo>
                    <a:lnTo>
                      <a:pt x="1830" y="109"/>
                    </a:lnTo>
                    <a:lnTo>
                      <a:pt x="1831" y="109"/>
                    </a:lnTo>
                    <a:lnTo>
                      <a:pt x="1831" y="109"/>
                    </a:lnTo>
                    <a:lnTo>
                      <a:pt x="1832" y="109"/>
                    </a:lnTo>
                    <a:lnTo>
                      <a:pt x="1832" y="109"/>
                    </a:lnTo>
                    <a:lnTo>
                      <a:pt x="1834" y="109"/>
                    </a:lnTo>
                    <a:lnTo>
                      <a:pt x="1834" y="109"/>
                    </a:lnTo>
                    <a:lnTo>
                      <a:pt x="1834" y="109"/>
                    </a:lnTo>
                    <a:lnTo>
                      <a:pt x="1835" y="109"/>
                    </a:lnTo>
                    <a:lnTo>
                      <a:pt x="1836" y="109"/>
                    </a:lnTo>
                    <a:lnTo>
                      <a:pt x="1837" y="109"/>
                    </a:lnTo>
                    <a:lnTo>
                      <a:pt x="1837" y="109"/>
                    </a:lnTo>
                    <a:lnTo>
                      <a:pt x="1839" y="109"/>
                    </a:lnTo>
                    <a:lnTo>
                      <a:pt x="1839" y="109"/>
                    </a:lnTo>
                    <a:lnTo>
                      <a:pt x="1839" y="109"/>
                    </a:lnTo>
                    <a:lnTo>
                      <a:pt x="1840" y="109"/>
                    </a:lnTo>
                    <a:lnTo>
                      <a:pt x="1841" y="109"/>
                    </a:lnTo>
                    <a:lnTo>
                      <a:pt x="1841" y="109"/>
                    </a:lnTo>
                    <a:lnTo>
                      <a:pt x="1843" y="109"/>
                    </a:lnTo>
                    <a:lnTo>
                      <a:pt x="1843" y="109"/>
                    </a:lnTo>
                    <a:lnTo>
                      <a:pt x="1844" y="109"/>
                    </a:lnTo>
                    <a:lnTo>
                      <a:pt x="1845" y="109"/>
                    </a:lnTo>
                    <a:lnTo>
                      <a:pt x="1845" y="109"/>
                    </a:lnTo>
                    <a:lnTo>
                      <a:pt x="1846" y="109"/>
                    </a:lnTo>
                    <a:lnTo>
                      <a:pt x="1847" y="109"/>
                    </a:lnTo>
                    <a:lnTo>
                      <a:pt x="1847" y="109"/>
                    </a:lnTo>
                    <a:lnTo>
                      <a:pt x="1848" y="109"/>
                    </a:lnTo>
                    <a:lnTo>
                      <a:pt x="1848" y="109"/>
                    </a:lnTo>
                    <a:lnTo>
                      <a:pt x="1850" y="109"/>
                    </a:lnTo>
                    <a:lnTo>
                      <a:pt x="1850" y="109"/>
                    </a:lnTo>
                    <a:lnTo>
                      <a:pt x="1851" y="109"/>
                    </a:lnTo>
                    <a:lnTo>
                      <a:pt x="1851" y="109"/>
                    </a:lnTo>
                    <a:lnTo>
                      <a:pt x="1852" y="109"/>
                    </a:lnTo>
                    <a:lnTo>
                      <a:pt x="1853" y="109"/>
                    </a:lnTo>
                    <a:lnTo>
                      <a:pt x="1854" y="109"/>
                    </a:lnTo>
                    <a:lnTo>
                      <a:pt x="1854" y="109"/>
                    </a:lnTo>
                    <a:lnTo>
                      <a:pt x="1855" y="109"/>
                    </a:lnTo>
                    <a:lnTo>
                      <a:pt x="1855" y="109"/>
                    </a:lnTo>
                    <a:lnTo>
                      <a:pt x="1856" y="109"/>
                    </a:lnTo>
                    <a:lnTo>
                      <a:pt x="1857" y="109"/>
                    </a:lnTo>
                    <a:lnTo>
                      <a:pt x="1857" y="109"/>
                    </a:lnTo>
                    <a:lnTo>
                      <a:pt x="1859" y="109"/>
                    </a:lnTo>
                    <a:lnTo>
                      <a:pt x="1859" y="109"/>
                    </a:lnTo>
                    <a:lnTo>
                      <a:pt x="1860" y="109"/>
                    </a:lnTo>
                    <a:lnTo>
                      <a:pt x="1861" y="109"/>
                    </a:lnTo>
                    <a:lnTo>
                      <a:pt x="1862" y="109"/>
                    </a:lnTo>
                    <a:lnTo>
                      <a:pt x="1863" y="109"/>
                    </a:lnTo>
                    <a:lnTo>
                      <a:pt x="1863" y="109"/>
                    </a:lnTo>
                    <a:lnTo>
                      <a:pt x="1864" y="109"/>
                    </a:lnTo>
                    <a:lnTo>
                      <a:pt x="1864" y="109"/>
                    </a:lnTo>
                    <a:lnTo>
                      <a:pt x="1866" y="109"/>
                    </a:lnTo>
                    <a:lnTo>
                      <a:pt x="1866" y="109"/>
                    </a:lnTo>
                    <a:lnTo>
                      <a:pt x="1867" y="109"/>
                    </a:lnTo>
                    <a:lnTo>
                      <a:pt x="1868" y="109"/>
                    </a:lnTo>
                    <a:lnTo>
                      <a:pt x="1869" y="109"/>
                    </a:lnTo>
                    <a:lnTo>
                      <a:pt x="1870" y="109"/>
                    </a:lnTo>
                    <a:lnTo>
                      <a:pt x="1871" y="109"/>
                    </a:lnTo>
                    <a:lnTo>
                      <a:pt x="1871" y="109"/>
                    </a:lnTo>
                    <a:lnTo>
                      <a:pt x="1871" y="109"/>
                    </a:lnTo>
                    <a:lnTo>
                      <a:pt x="1873" y="109"/>
                    </a:lnTo>
                    <a:lnTo>
                      <a:pt x="1873" y="109"/>
                    </a:lnTo>
                    <a:lnTo>
                      <a:pt x="1873" y="109"/>
                    </a:lnTo>
                    <a:lnTo>
                      <a:pt x="1875" y="109"/>
                    </a:lnTo>
                    <a:lnTo>
                      <a:pt x="1875" y="109"/>
                    </a:lnTo>
                    <a:lnTo>
                      <a:pt x="1876" y="109"/>
                    </a:lnTo>
                    <a:lnTo>
                      <a:pt x="1876" y="109"/>
                    </a:lnTo>
                    <a:lnTo>
                      <a:pt x="1877" y="109"/>
                    </a:lnTo>
                    <a:lnTo>
                      <a:pt x="1878" y="109"/>
                    </a:lnTo>
                    <a:lnTo>
                      <a:pt x="1878" y="109"/>
                    </a:lnTo>
                    <a:lnTo>
                      <a:pt x="1879" y="109"/>
                    </a:lnTo>
                    <a:lnTo>
                      <a:pt x="1880" y="109"/>
                    </a:lnTo>
                    <a:lnTo>
                      <a:pt x="1880" y="109"/>
                    </a:lnTo>
                    <a:lnTo>
                      <a:pt x="1882" y="109"/>
                    </a:lnTo>
                    <a:lnTo>
                      <a:pt x="1882" y="109"/>
                    </a:lnTo>
                    <a:lnTo>
                      <a:pt x="1882" y="109"/>
                    </a:lnTo>
                    <a:lnTo>
                      <a:pt x="1883" y="109"/>
                    </a:lnTo>
                    <a:lnTo>
                      <a:pt x="1884" y="109"/>
                    </a:lnTo>
                    <a:lnTo>
                      <a:pt x="1885" y="109"/>
                    </a:lnTo>
                    <a:lnTo>
                      <a:pt x="1886" y="109"/>
                    </a:lnTo>
                    <a:lnTo>
                      <a:pt x="1886" y="109"/>
                    </a:lnTo>
                    <a:lnTo>
                      <a:pt x="1887" y="109"/>
                    </a:lnTo>
                    <a:lnTo>
                      <a:pt x="1887" y="109"/>
                    </a:lnTo>
                    <a:lnTo>
                      <a:pt x="1889" y="109"/>
                    </a:lnTo>
                    <a:lnTo>
                      <a:pt x="1889" y="109"/>
                    </a:lnTo>
                    <a:lnTo>
                      <a:pt x="1889" y="109"/>
                    </a:lnTo>
                    <a:lnTo>
                      <a:pt x="1890" y="109"/>
                    </a:lnTo>
                    <a:lnTo>
                      <a:pt x="1891" y="109"/>
                    </a:lnTo>
                    <a:lnTo>
                      <a:pt x="1891" y="109"/>
                    </a:lnTo>
                    <a:lnTo>
                      <a:pt x="1892" y="109"/>
                    </a:lnTo>
                    <a:lnTo>
                      <a:pt x="1893" y="109"/>
                    </a:lnTo>
                    <a:lnTo>
                      <a:pt x="1894" y="109"/>
                    </a:lnTo>
                    <a:lnTo>
                      <a:pt x="1894" y="109"/>
                    </a:lnTo>
                    <a:lnTo>
                      <a:pt x="1896" y="109"/>
                    </a:lnTo>
                    <a:lnTo>
                      <a:pt x="1896" y="109"/>
                    </a:lnTo>
                    <a:lnTo>
                      <a:pt x="1896" y="109"/>
                    </a:lnTo>
                    <a:lnTo>
                      <a:pt x="1898" y="109"/>
                    </a:lnTo>
                    <a:lnTo>
                      <a:pt x="1898" y="109"/>
                    </a:lnTo>
                    <a:lnTo>
                      <a:pt x="1898" y="109"/>
                    </a:lnTo>
                    <a:lnTo>
                      <a:pt x="1899" y="109"/>
                    </a:lnTo>
                    <a:lnTo>
                      <a:pt x="1899" y="109"/>
                    </a:lnTo>
                    <a:lnTo>
                      <a:pt x="1901" y="109"/>
                    </a:lnTo>
                    <a:lnTo>
                      <a:pt x="1902" y="109"/>
                    </a:lnTo>
                    <a:lnTo>
                      <a:pt x="1903" y="109"/>
                    </a:lnTo>
                    <a:lnTo>
                      <a:pt x="1903" y="109"/>
                    </a:lnTo>
                    <a:lnTo>
                      <a:pt x="1904" y="109"/>
                    </a:lnTo>
                    <a:lnTo>
                      <a:pt x="1905" y="109"/>
                    </a:lnTo>
                    <a:lnTo>
                      <a:pt x="1905" y="109"/>
                    </a:lnTo>
                    <a:lnTo>
                      <a:pt x="1906" y="109"/>
                    </a:lnTo>
                    <a:lnTo>
                      <a:pt x="1907" y="109"/>
                    </a:lnTo>
                    <a:lnTo>
                      <a:pt x="1907" y="109"/>
                    </a:lnTo>
                    <a:lnTo>
                      <a:pt x="1908" y="109"/>
                    </a:lnTo>
                    <a:lnTo>
                      <a:pt x="1909" y="109"/>
                    </a:lnTo>
                    <a:lnTo>
                      <a:pt x="1910" y="109"/>
                    </a:lnTo>
                    <a:lnTo>
                      <a:pt x="1910" y="109"/>
                    </a:lnTo>
                    <a:lnTo>
                      <a:pt x="1912" y="109"/>
                    </a:lnTo>
                    <a:lnTo>
                      <a:pt x="1912" y="109"/>
                    </a:lnTo>
                    <a:lnTo>
                      <a:pt x="1913" y="109"/>
                    </a:lnTo>
                    <a:lnTo>
                      <a:pt x="1914" y="109"/>
                    </a:lnTo>
                    <a:lnTo>
                      <a:pt x="1914" y="109"/>
                    </a:lnTo>
                    <a:lnTo>
                      <a:pt x="1915" y="109"/>
                    </a:lnTo>
                    <a:lnTo>
                      <a:pt x="1915" y="109"/>
                    </a:lnTo>
                    <a:lnTo>
                      <a:pt x="1915" y="109"/>
                    </a:lnTo>
                    <a:lnTo>
                      <a:pt x="1917" y="109"/>
                    </a:lnTo>
                    <a:lnTo>
                      <a:pt x="1918" y="109"/>
                    </a:lnTo>
                    <a:lnTo>
                      <a:pt x="1918" y="109"/>
                    </a:lnTo>
                    <a:lnTo>
                      <a:pt x="1919" y="109"/>
                    </a:lnTo>
                    <a:lnTo>
                      <a:pt x="1919" y="109"/>
                    </a:lnTo>
                    <a:lnTo>
                      <a:pt x="1921" y="109"/>
                    </a:lnTo>
                    <a:lnTo>
                      <a:pt x="1921" y="109"/>
                    </a:lnTo>
                    <a:lnTo>
                      <a:pt x="1921" y="109"/>
                    </a:lnTo>
                    <a:lnTo>
                      <a:pt x="1922" y="109"/>
                    </a:lnTo>
                    <a:lnTo>
                      <a:pt x="1923" y="109"/>
                    </a:lnTo>
                    <a:lnTo>
                      <a:pt x="1924" y="109"/>
                    </a:lnTo>
                    <a:lnTo>
                      <a:pt x="1924" y="109"/>
                    </a:lnTo>
                    <a:lnTo>
                      <a:pt x="1925" y="109"/>
                    </a:lnTo>
                    <a:lnTo>
                      <a:pt x="1926" y="109"/>
                    </a:lnTo>
                    <a:lnTo>
                      <a:pt x="1926" y="109"/>
                    </a:lnTo>
                    <a:lnTo>
                      <a:pt x="1928" y="109"/>
                    </a:lnTo>
                    <a:lnTo>
                      <a:pt x="1928" y="109"/>
                    </a:lnTo>
                    <a:lnTo>
                      <a:pt x="1929" y="109"/>
                    </a:lnTo>
                    <a:lnTo>
                      <a:pt x="1930" y="109"/>
                    </a:lnTo>
                    <a:lnTo>
                      <a:pt x="1931" y="109"/>
                    </a:lnTo>
                    <a:lnTo>
                      <a:pt x="1931" y="109"/>
                    </a:lnTo>
                    <a:lnTo>
                      <a:pt x="1932" y="109"/>
                    </a:lnTo>
                    <a:lnTo>
                      <a:pt x="1933" y="109"/>
                    </a:lnTo>
                    <a:lnTo>
                      <a:pt x="1933" y="109"/>
                    </a:lnTo>
                    <a:lnTo>
                      <a:pt x="1935" y="109"/>
                    </a:lnTo>
                    <a:lnTo>
                      <a:pt x="1935" y="109"/>
                    </a:lnTo>
                    <a:lnTo>
                      <a:pt x="1935" y="109"/>
                    </a:lnTo>
                    <a:lnTo>
                      <a:pt x="1937" y="109"/>
                    </a:lnTo>
                    <a:lnTo>
                      <a:pt x="1937" y="109"/>
                    </a:lnTo>
                    <a:lnTo>
                      <a:pt x="1938" y="109"/>
                    </a:lnTo>
                    <a:lnTo>
                      <a:pt x="1938" y="109"/>
                    </a:lnTo>
                    <a:lnTo>
                      <a:pt x="1939" y="109"/>
                    </a:lnTo>
                    <a:lnTo>
                      <a:pt x="1940" y="109"/>
                    </a:lnTo>
                    <a:lnTo>
                      <a:pt x="1941" y="109"/>
                    </a:lnTo>
                    <a:lnTo>
                      <a:pt x="1941" y="109"/>
                    </a:lnTo>
                    <a:lnTo>
                      <a:pt x="1942" y="109"/>
                    </a:lnTo>
                    <a:lnTo>
                      <a:pt x="1942" y="109"/>
                    </a:lnTo>
                    <a:lnTo>
                      <a:pt x="1944" y="109"/>
                    </a:lnTo>
                    <a:lnTo>
                      <a:pt x="1944" y="109"/>
                    </a:lnTo>
                    <a:lnTo>
                      <a:pt x="1945" y="109"/>
                    </a:lnTo>
                    <a:lnTo>
                      <a:pt x="1945" y="109"/>
                    </a:lnTo>
                    <a:lnTo>
                      <a:pt x="1946" y="109"/>
                    </a:lnTo>
                    <a:lnTo>
                      <a:pt x="1946" y="109"/>
                    </a:lnTo>
                    <a:lnTo>
                      <a:pt x="1947" y="109"/>
                    </a:lnTo>
                    <a:lnTo>
                      <a:pt x="1947" y="109"/>
                    </a:lnTo>
                    <a:lnTo>
                      <a:pt x="1948" y="109"/>
                    </a:lnTo>
                    <a:lnTo>
                      <a:pt x="1949" y="109"/>
                    </a:lnTo>
                    <a:lnTo>
                      <a:pt x="1949" y="109"/>
                    </a:lnTo>
                    <a:lnTo>
                      <a:pt x="1949" y="109"/>
                    </a:lnTo>
                    <a:lnTo>
                      <a:pt x="1950" y="109"/>
                    </a:lnTo>
                    <a:lnTo>
                      <a:pt x="1951" y="109"/>
                    </a:lnTo>
                    <a:lnTo>
                      <a:pt x="1951" y="109"/>
                    </a:lnTo>
                    <a:lnTo>
                      <a:pt x="1953" y="109"/>
                    </a:lnTo>
                    <a:lnTo>
                      <a:pt x="1953" y="109"/>
                    </a:lnTo>
                    <a:lnTo>
                      <a:pt x="1953" y="109"/>
                    </a:lnTo>
                    <a:lnTo>
                      <a:pt x="1954" y="109"/>
                    </a:lnTo>
                    <a:lnTo>
                      <a:pt x="1955" y="109"/>
                    </a:lnTo>
                    <a:lnTo>
                      <a:pt x="1956" y="109"/>
                    </a:lnTo>
                    <a:lnTo>
                      <a:pt x="1956" y="109"/>
                    </a:lnTo>
                    <a:lnTo>
                      <a:pt x="1957" y="109"/>
                    </a:lnTo>
                    <a:lnTo>
                      <a:pt x="1958" y="109"/>
                    </a:lnTo>
                    <a:lnTo>
                      <a:pt x="1958" y="109"/>
                    </a:lnTo>
                    <a:lnTo>
                      <a:pt x="1959" y="109"/>
                    </a:lnTo>
                    <a:lnTo>
                      <a:pt x="1960" y="109"/>
                    </a:lnTo>
                    <a:lnTo>
                      <a:pt x="1960" y="109"/>
                    </a:lnTo>
                    <a:lnTo>
                      <a:pt x="1960" y="109"/>
                    </a:lnTo>
                    <a:lnTo>
                      <a:pt x="1961" y="109"/>
                    </a:lnTo>
                    <a:lnTo>
                      <a:pt x="1962" y="109"/>
                    </a:lnTo>
                    <a:lnTo>
                      <a:pt x="1963" y="109"/>
                    </a:lnTo>
                    <a:lnTo>
                      <a:pt x="1963" y="109"/>
                    </a:lnTo>
                    <a:lnTo>
                      <a:pt x="1965" y="109"/>
                    </a:lnTo>
                    <a:lnTo>
                      <a:pt x="1965" y="109"/>
                    </a:lnTo>
                    <a:lnTo>
                      <a:pt x="1966" y="109"/>
                    </a:lnTo>
                    <a:lnTo>
                      <a:pt x="1967" y="109"/>
                    </a:lnTo>
                    <a:lnTo>
                      <a:pt x="1967" y="109"/>
                    </a:lnTo>
                    <a:lnTo>
                      <a:pt x="1967" y="109"/>
                    </a:lnTo>
                    <a:lnTo>
                      <a:pt x="1969" y="109"/>
                    </a:lnTo>
                    <a:lnTo>
                      <a:pt x="1969" y="109"/>
                    </a:lnTo>
                    <a:lnTo>
                      <a:pt x="1969" y="109"/>
                    </a:lnTo>
                    <a:lnTo>
                      <a:pt x="1970" y="109"/>
                    </a:lnTo>
                    <a:lnTo>
                      <a:pt x="1970" y="109"/>
                    </a:lnTo>
                    <a:lnTo>
                      <a:pt x="1971" y="109"/>
                    </a:lnTo>
                    <a:lnTo>
                      <a:pt x="1971" y="109"/>
                    </a:lnTo>
                    <a:lnTo>
                      <a:pt x="1972" y="109"/>
                    </a:lnTo>
                    <a:lnTo>
                      <a:pt x="1973" y="109"/>
                    </a:lnTo>
                    <a:lnTo>
                      <a:pt x="1973" y="109"/>
                    </a:lnTo>
                    <a:lnTo>
                      <a:pt x="1974" y="109"/>
                    </a:lnTo>
                    <a:lnTo>
                      <a:pt x="1974" y="109"/>
                    </a:lnTo>
                    <a:lnTo>
                      <a:pt x="1976" y="109"/>
                    </a:lnTo>
                    <a:lnTo>
                      <a:pt x="1976" y="109"/>
                    </a:lnTo>
                    <a:lnTo>
                      <a:pt x="1977" y="109"/>
                    </a:lnTo>
                    <a:lnTo>
                      <a:pt x="1978" y="109"/>
                    </a:lnTo>
                    <a:lnTo>
                      <a:pt x="1978" y="109"/>
                    </a:lnTo>
                    <a:lnTo>
                      <a:pt x="1979" y="109"/>
                    </a:lnTo>
                    <a:lnTo>
                      <a:pt x="1980" y="109"/>
                    </a:lnTo>
                    <a:lnTo>
                      <a:pt x="1980" y="109"/>
                    </a:lnTo>
                    <a:lnTo>
                      <a:pt x="1981" y="109"/>
                    </a:lnTo>
                    <a:lnTo>
                      <a:pt x="1981" y="109"/>
                    </a:lnTo>
                    <a:lnTo>
                      <a:pt x="1983" y="109"/>
                    </a:lnTo>
                    <a:lnTo>
                      <a:pt x="1983" y="109"/>
                    </a:lnTo>
                    <a:lnTo>
                      <a:pt x="1983" y="109"/>
                    </a:lnTo>
                    <a:lnTo>
                      <a:pt x="1984" y="109"/>
                    </a:lnTo>
                    <a:lnTo>
                      <a:pt x="1984" y="109"/>
                    </a:lnTo>
                    <a:lnTo>
                      <a:pt x="1985" y="109"/>
                    </a:lnTo>
                    <a:lnTo>
                      <a:pt x="1986" y="109"/>
                    </a:lnTo>
                    <a:lnTo>
                      <a:pt x="1987" y="109"/>
                    </a:lnTo>
                    <a:lnTo>
                      <a:pt x="1987" y="109"/>
                    </a:lnTo>
                    <a:lnTo>
                      <a:pt x="1988" y="109"/>
                    </a:lnTo>
                    <a:lnTo>
                      <a:pt x="1988" y="109"/>
                    </a:lnTo>
                    <a:lnTo>
                      <a:pt x="1990" y="109"/>
                    </a:lnTo>
                    <a:lnTo>
                      <a:pt x="1990" y="109"/>
                    </a:lnTo>
                    <a:lnTo>
                      <a:pt x="1990" y="109"/>
                    </a:lnTo>
                    <a:lnTo>
                      <a:pt x="1992" y="109"/>
                    </a:lnTo>
                    <a:lnTo>
                      <a:pt x="1992" y="109"/>
                    </a:lnTo>
                    <a:lnTo>
                      <a:pt x="1992" y="109"/>
                    </a:lnTo>
                    <a:lnTo>
                      <a:pt x="1993" y="109"/>
                    </a:lnTo>
                    <a:lnTo>
                      <a:pt x="1994" y="109"/>
                    </a:lnTo>
                    <a:lnTo>
                      <a:pt x="1995" y="109"/>
                    </a:lnTo>
                    <a:lnTo>
                      <a:pt x="1995" y="109"/>
                    </a:lnTo>
                    <a:lnTo>
                      <a:pt x="1996" y="109"/>
                    </a:lnTo>
                    <a:lnTo>
                      <a:pt x="1996" y="109"/>
                    </a:lnTo>
                    <a:lnTo>
                      <a:pt x="1997" y="109"/>
                    </a:lnTo>
                    <a:lnTo>
                      <a:pt x="1997" y="109"/>
                    </a:lnTo>
                    <a:lnTo>
                      <a:pt x="1998" y="109"/>
                    </a:lnTo>
                    <a:lnTo>
                      <a:pt x="1999" y="109"/>
                    </a:lnTo>
                    <a:lnTo>
                      <a:pt x="1999" y="109"/>
                    </a:lnTo>
                    <a:lnTo>
                      <a:pt x="1999" y="109"/>
                    </a:lnTo>
                    <a:lnTo>
                      <a:pt x="2000" y="109"/>
                    </a:lnTo>
                    <a:lnTo>
                      <a:pt x="2001" y="109"/>
                    </a:lnTo>
                    <a:lnTo>
                      <a:pt x="2001" y="109"/>
                    </a:lnTo>
                    <a:lnTo>
                      <a:pt x="2002" y="109"/>
                    </a:lnTo>
                    <a:lnTo>
                      <a:pt x="2003" y="109"/>
                    </a:lnTo>
                    <a:lnTo>
                      <a:pt x="2004" y="109"/>
                    </a:lnTo>
                    <a:lnTo>
                      <a:pt x="2004" y="109"/>
                    </a:lnTo>
                    <a:lnTo>
                      <a:pt x="2005" y="109"/>
                    </a:lnTo>
                    <a:lnTo>
                      <a:pt x="2006" y="109"/>
                    </a:lnTo>
                    <a:lnTo>
                      <a:pt x="2006" y="109"/>
                    </a:lnTo>
                    <a:lnTo>
                      <a:pt x="2008" y="109"/>
                    </a:lnTo>
                    <a:lnTo>
                      <a:pt x="2008" y="109"/>
                    </a:lnTo>
                    <a:lnTo>
                      <a:pt x="2009" y="109"/>
                    </a:lnTo>
                    <a:lnTo>
                      <a:pt x="2010" y="109"/>
                    </a:lnTo>
                    <a:lnTo>
                      <a:pt x="2011" y="109"/>
                    </a:lnTo>
                    <a:lnTo>
                      <a:pt x="2011" y="109"/>
                    </a:lnTo>
                    <a:lnTo>
                      <a:pt x="2012" y="109"/>
                    </a:lnTo>
                    <a:lnTo>
                      <a:pt x="2013" y="109"/>
                    </a:lnTo>
                    <a:lnTo>
                      <a:pt x="2013" y="109"/>
                    </a:lnTo>
                    <a:lnTo>
                      <a:pt x="2015" y="109"/>
                    </a:lnTo>
                    <a:lnTo>
                      <a:pt x="2015" y="109"/>
                    </a:lnTo>
                    <a:lnTo>
                      <a:pt x="2016" y="109"/>
                    </a:lnTo>
                    <a:lnTo>
                      <a:pt x="2017" y="109"/>
                    </a:lnTo>
                    <a:lnTo>
                      <a:pt x="2018" y="109"/>
                    </a:lnTo>
                    <a:lnTo>
                      <a:pt x="2018" y="109"/>
                    </a:lnTo>
                    <a:lnTo>
                      <a:pt x="2019" y="109"/>
                    </a:lnTo>
                    <a:lnTo>
                      <a:pt x="2019" y="109"/>
                    </a:lnTo>
                    <a:lnTo>
                      <a:pt x="2020" y="109"/>
                    </a:lnTo>
                    <a:lnTo>
                      <a:pt x="2020" y="109"/>
                    </a:lnTo>
                    <a:lnTo>
                      <a:pt x="2020" y="109"/>
                    </a:lnTo>
                    <a:lnTo>
                      <a:pt x="2022" y="109"/>
                    </a:lnTo>
                    <a:lnTo>
                      <a:pt x="2022" y="109"/>
                    </a:lnTo>
                    <a:lnTo>
                      <a:pt x="2023" y="109"/>
                    </a:lnTo>
                    <a:lnTo>
                      <a:pt x="2024" y="109"/>
                    </a:lnTo>
                    <a:lnTo>
                      <a:pt x="2024" y="109"/>
                    </a:lnTo>
                    <a:lnTo>
                      <a:pt x="2024" y="109"/>
                    </a:lnTo>
                    <a:lnTo>
                      <a:pt x="2025" y="109"/>
                    </a:lnTo>
                    <a:lnTo>
                      <a:pt x="2025" y="109"/>
                    </a:lnTo>
                    <a:lnTo>
                      <a:pt x="2026" y="109"/>
                    </a:lnTo>
                    <a:lnTo>
                      <a:pt x="2027" y="109"/>
                    </a:lnTo>
                    <a:lnTo>
                      <a:pt x="2028" y="109"/>
                    </a:lnTo>
                    <a:lnTo>
                      <a:pt x="2029" y="109"/>
                    </a:lnTo>
                    <a:lnTo>
                      <a:pt x="2029" y="109"/>
                    </a:lnTo>
                    <a:lnTo>
                      <a:pt x="2029" y="109"/>
                    </a:lnTo>
                    <a:lnTo>
                      <a:pt x="2031" y="109"/>
                    </a:lnTo>
                    <a:lnTo>
                      <a:pt x="2031" y="109"/>
                    </a:lnTo>
                    <a:lnTo>
                      <a:pt x="2031" y="109"/>
                    </a:lnTo>
                    <a:lnTo>
                      <a:pt x="2032" y="109"/>
                    </a:lnTo>
                    <a:lnTo>
                      <a:pt x="2033" y="109"/>
                    </a:lnTo>
                    <a:lnTo>
                      <a:pt x="2033" y="109"/>
                    </a:lnTo>
                    <a:lnTo>
                      <a:pt x="2034" y="109"/>
                    </a:lnTo>
                    <a:lnTo>
                      <a:pt x="2035" y="109"/>
                    </a:lnTo>
                    <a:lnTo>
                      <a:pt x="2036" y="109"/>
                    </a:lnTo>
                    <a:lnTo>
                      <a:pt x="2036" y="109"/>
                    </a:lnTo>
                    <a:lnTo>
                      <a:pt x="2036" y="109"/>
                    </a:lnTo>
                    <a:lnTo>
                      <a:pt x="2038" y="109"/>
                    </a:lnTo>
                    <a:lnTo>
                      <a:pt x="2038" y="109"/>
                    </a:lnTo>
                    <a:lnTo>
                      <a:pt x="2039" y="109"/>
                    </a:lnTo>
                    <a:lnTo>
                      <a:pt x="2040" y="109"/>
                    </a:lnTo>
                    <a:lnTo>
                      <a:pt x="2041" y="109"/>
                    </a:lnTo>
                    <a:lnTo>
                      <a:pt x="2041" y="109"/>
                    </a:lnTo>
                    <a:lnTo>
                      <a:pt x="2043" y="109"/>
                    </a:lnTo>
                    <a:lnTo>
                      <a:pt x="2043" y="109"/>
                    </a:lnTo>
                    <a:lnTo>
                      <a:pt x="2044" y="109"/>
                    </a:lnTo>
                    <a:lnTo>
                      <a:pt x="2045" y="109"/>
                    </a:lnTo>
                    <a:lnTo>
                      <a:pt x="2045" y="109"/>
                    </a:lnTo>
                    <a:lnTo>
                      <a:pt x="2047" y="109"/>
                    </a:lnTo>
                    <a:lnTo>
                      <a:pt x="2047" y="109"/>
                    </a:lnTo>
                    <a:lnTo>
                      <a:pt x="2047" y="109"/>
                    </a:lnTo>
                    <a:lnTo>
                      <a:pt x="2048" y="109"/>
                    </a:lnTo>
                    <a:lnTo>
                      <a:pt x="2049" y="109"/>
                    </a:lnTo>
                    <a:lnTo>
                      <a:pt x="2050" y="109"/>
                    </a:lnTo>
                    <a:lnTo>
                      <a:pt x="2051" y="109"/>
                    </a:lnTo>
                    <a:lnTo>
                      <a:pt x="2051" y="109"/>
                    </a:lnTo>
                    <a:lnTo>
                      <a:pt x="2052" y="109"/>
                    </a:lnTo>
                    <a:lnTo>
                      <a:pt x="2052" y="109"/>
                    </a:lnTo>
                    <a:lnTo>
                      <a:pt x="2054" y="109"/>
                    </a:lnTo>
                    <a:lnTo>
                      <a:pt x="2054" y="109"/>
                    </a:lnTo>
                    <a:lnTo>
                      <a:pt x="2054" y="109"/>
                    </a:lnTo>
                    <a:lnTo>
                      <a:pt x="2055" y="109"/>
                    </a:lnTo>
                    <a:lnTo>
                      <a:pt x="2056" y="109"/>
                    </a:lnTo>
                    <a:lnTo>
                      <a:pt x="2057" y="109"/>
                    </a:lnTo>
                    <a:lnTo>
                      <a:pt x="2057" y="109"/>
                    </a:lnTo>
                    <a:lnTo>
                      <a:pt x="2059" y="109"/>
                    </a:lnTo>
                    <a:lnTo>
                      <a:pt x="2059" y="109"/>
                    </a:lnTo>
                    <a:lnTo>
                      <a:pt x="2061" y="109"/>
                    </a:lnTo>
                    <a:lnTo>
                      <a:pt x="2061" y="109"/>
                    </a:lnTo>
                    <a:lnTo>
                      <a:pt x="2063" y="109"/>
                    </a:lnTo>
                    <a:lnTo>
                      <a:pt x="2063" y="109"/>
                    </a:lnTo>
                    <a:lnTo>
                      <a:pt x="2063" y="109"/>
                    </a:lnTo>
                    <a:lnTo>
                      <a:pt x="2064" y="109"/>
                    </a:lnTo>
                    <a:lnTo>
                      <a:pt x="2065" y="109"/>
                    </a:lnTo>
                    <a:lnTo>
                      <a:pt x="2065" y="109"/>
                    </a:lnTo>
                    <a:lnTo>
                      <a:pt x="2066" y="109"/>
                    </a:lnTo>
                    <a:lnTo>
                      <a:pt x="2067" y="109"/>
                    </a:lnTo>
                    <a:lnTo>
                      <a:pt x="2068" y="109"/>
                    </a:lnTo>
                    <a:lnTo>
                      <a:pt x="2068" y="109"/>
                    </a:lnTo>
                    <a:lnTo>
                      <a:pt x="2069" y="109"/>
                    </a:lnTo>
                    <a:lnTo>
                      <a:pt x="2070" y="109"/>
                    </a:lnTo>
                    <a:lnTo>
                      <a:pt x="2070" y="109"/>
                    </a:lnTo>
                    <a:lnTo>
                      <a:pt x="2071" y="109"/>
                    </a:lnTo>
                    <a:lnTo>
                      <a:pt x="2071" y="109"/>
                    </a:lnTo>
                    <a:lnTo>
                      <a:pt x="2072" y="109"/>
                    </a:lnTo>
                    <a:lnTo>
                      <a:pt x="2073" y="109"/>
                    </a:lnTo>
                    <a:lnTo>
                      <a:pt x="2073" y="109"/>
                    </a:lnTo>
                    <a:lnTo>
                      <a:pt x="2074" y="109"/>
                    </a:lnTo>
                    <a:lnTo>
                      <a:pt x="2075" y="109"/>
                    </a:lnTo>
                    <a:lnTo>
                      <a:pt x="2075" y="109"/>
                    </a:lnTo>
                    <a:lnTo>
                      <a:pt x="2076" y="109"/>
                    </a:lnTo>
                    <a:lnTo>
                      <a:pt x="2077" y="109"/>
                    </a:lnTo>
                    <a:lnTo>
                      <a:pt x="2077" y="109"/>
                    </a:lnTo>
                    <a:lnTo>
                      <a:pt x="2079" y="109"/>
                    </a:lnTo>
                    <a:lnTo>
                      <a:pt x="2079" y="109"/>
                    </a:lnTo>
                    <a:lnTo>
                      <a:pt x="2079" y="108"/>
                    </a:lnTo>
                    <a:lnTo>
                      <a:pt x="2080" y="108"/>
                    </a:lnTo>
                    <a:lnTo>
                      <a:pt x="2081" y="109"/>
                    </a:lnTo>
                    <a:lnTo>
                      <a:pt x="2082" y="108"/>
                    </a:lnTo>
                    <a:lnTo>
                      <a:pt x="2082" y="108"/>
                    </a:lnTo>
                    <a:lnTo>
                      <a:pt x="2082" y="108"/>
                    </a:lnTo>
                    <a:lnTo>
                      <a:pt x="2083" y="108"/>
                    </a:lnTo>
                    <a:lnTo>
                      <a:pt x="2084" y="108"/>
                    </a:lnTo>
                    <a:lnTo>
                      <a:pt x="2084" y="108"/>
                    </a:lnTo>
                    <a:lnTo>
                      <a:pt x="2085" y="108"/>
                    </a:lnTo>
                    <a:lnTo>
                      <a:pt x="2086" y="108"/>
                    </a:lnTo>
                    <a:lnTo>
                      <a:pt x="2086" y="108"/>
                    </a:lnTo>
                    <a:lnTo>
                      <a:pt x="2087" y="108"/>
                    </a:lnTo>
                    <a:lnTo>
                      <a:pt x="2088" y="108"/>
                    </a:lnTo>
                    <a:lnTo>
                      <a:pt x="2089" y="108"/>
                    </a:lnTo>
                    <a:lnTo>
                      <a:pt x="2089" y="108"/>
                    </a:lnTo>
                    <a:lnTo>
                      <a:pt x="2090" y="108"/>
                    </a:lnTo>
                    <a:lnTo>
                      <a:pt x="2091" y="108"/>
                    </a:lnTo>
                    <a:lnTo>
                      <a:pt x="2091" y="108"/>
                    </a:lnTo>
                    <a:lnTo>
                      <a:pt x="2092" y="108"/>
                    </a:lnTo>
                    <a:lnTo>
                      <a:pt x="2093" y="108"/>
                    </a:lnTo>
                    <a:lnTo>
                      <a:pt x="2093" y="108"/>
                    </a:lnTo>
                    <a:lnTo>
                      <a:pt x="2093" y="108"/>
                    </a:lnTo>
                    <a:lnTo>
                      <a:pt x="2094" y="108"/>
                    </a:lnTo>
                    <a:lnTo>
                      <a:pt x="2094" y="108"/>
                    </a:lnTo>
                    <a:lnTo>
                      <a:pt x="2096" y="108"/>
                    </a:lnTo>
                    <a:lnTo>
                      <a:pt x="2096" y="108"/>
                    </a:lnTo>
                    <a:lnTo>
                      <a:pt x="2097" y="108"/>
                    </a:lnTo>
                    <a:lnTo>
                      <a:pt x="2098" y="108"/>
                    </a:lnTo>
                    <a:lnTo>
                      <a:pt x="2098" y="108"/>
                    </a:lnTo>
                    <a:lnTo>
                      <a:pt x="2099" y="108"/>
                    </a:lnTo>
                    <a:lnTo>
                      <a:pt x="2100" y="108"/>
                    </a:lnTo>
                    <a:lnTo>
                      <a:pt x="2100" y="108"/>
                    </a:lnTo>
                    <a:lnTo>
                      <a:pt x="2102" y="108"/>
                    </a:lnTo>
                    <a:lnTo>
                      <a:pt x="2102" y="108"/>
                    </a:lnTo>
                    <a:lnTo>
                      <a:pt x="2102" y="108"/>
                    </a:lnTo>
                    <a:lnTo>
                      <a:pt x="2103" y="108"/>
                    </a:lnTo>
                    <a:lnTo>
                      <a:pt x="2104" y="108"/>
                    </a:lnTo>
                    <a:lnTo>
                      <a:pt x="2105" y="108"/>
                    </a:lnTo>
                    <a:lnTo>
                      <a:pt x="2106" y="108"/>
                    </a:lnTo>
                    <a:lnTo>
                      <a:pt x="2107" y="108"/>
                    </a:lnTo>
                    <a:lnTo>
                      <a:pt x="2107" y="108"/>
                    </a:lnTo>
                    <a:lnTo>
                      <a:pt x="2109" y="108"/>
                    </a:lnTo>
                    <a:lnTo>
                      <a:pt x="2109" y="108"/>
                    </a:lnTo>
                    <a:lnTo>
                      <a:pt x="2109" y="108"/>
                    </a:lnTo>
                    <a:lnTo>
                      <a:pt x="2110" y="108"/>
                    </a:lnTo>
                    <a:lnTo>
                      <a:pt x="2111" y="108"/>
                    </a:lnTo>
                    <a:lnTo>
                      <a:pt x="2112" y="108"/>
                    </a:lnTo>
                    <a:lnTo>
                      <a:pt x="2113" y="108"/>
                    </a:lnTo>
                    <a:lnTo>
                      <a:pt x="2113" y="108"/>
                    </a:lnTo>
                    <a:lnTo>
                      <a:pt x="2114" y="108"/>
                    </a:lnTo>
                    <a:lnTo>
                      <a:pt x="2114" y="108"/>
                    </a:lnTo>
                    <a:lnTo>
                      <a:pt x="2116" y="108"/>
                    </a:lnTo>
                    <a:lnTo>
                      <a:pt x="2116" y="108"/>
                    </a:lnTo>
                    <a:lnTo>
                      <a:pt x="2118" y="108"/>
                    </a:lnTo>
                    <a:lnTo>
                      <a:pt x="2118" y="108"/>
                    </a:lnTo>
                    <a:lnTo>
                      <a:pt x="2119" y="108"/>
                    </a:lnTo>
                    <a:lnTo>
                      <a:pt x="2120" y="108"/>
                    </a:lnTo>
                    <a:lnTo>
                      <a:pt x="2120" y="108"/>
                    </a:lnTo>
                    <a:lnTo>
                      <a:pt x="2121" y="108"/>
                    </a:lnTo>
                    <a:lnTo>
                      <a:pt x="2121" y="108"/>
                    </a:lnTo>
                    <a:lnTo>
                      <a:pt x="2122" y="108"/>
                    </a:lnTo>
                    <a:lnTo>
                      <a:pt x="2123" y="108"/>
                    </a:lnTo>
                    <a:lnTo>
                      <a:pt x="2123" y="108"/>
                    </a:lnTo>
                    <a:lnTo>
                      <a:pt x="2124" y="108"/>
                    </a:lnTo>
                    <a:lnTo>
                      <a:pt x="2125" y="108"/>
                    </a:lnTo>
                    <a:lnTo>
                      <a:pt x="2125" y="108"/>
                    </a:lnTo>
                    <a:lnTo>
                      <a:pt x="2126" y="108"/>
                    </a:lnTo>
                    <a:lnTo>
                      <a:pt x="2127" y="108"/>
                    </a:lnTo>
                    <a:lnTo>
                      <a:pt x="2127" y="108"/>
                    </a:lnTo>
                    <a:lnTo>
                      <a:pt x="2128" y="108"/>
                    </a:lnTo>
                    <a:lnTo>
                      <a:pt x="2129" y="108"/>
                    </a:lnTo>
                    <a:lnTo>
                      <a:pt x="2130" y="108"/>
                    </a:lnTo>
                    <a:lnTo>
                      <a:pt x="2130" y="108"/>
                    </a:lnTo>
                    <a:lnTo>
                      <a:pt x="2130" y="108"/>
                    </a:lnTo>
                    <a:lnTo>
                      <a:pt x="2131" y="108"/>
                    </a:lnTo>
                    <a:lnTo>
                      <a:pt x="2132" y="108"/>
                    </a:lnTo>
                    <a:lnTo>
                      <a:pt x="2132" y="108"/>
                    </a:lnTo>
                    <a:lnTo>
                      <a:pt x="2133" y="108"/>
                    </a:lnTo>
                    <a:lnTo>
                      <a:pt x="2133" y="108"/>
                    </a:lnTo>
                    <a:lnTo>
                      <a:pt x="2134" y="108"/>
                    </a:lnTo>
                    <a:lnTo>
                      <a:pt x="2135" y="108"/>
                    </a:lnTo>
                    <a:lnTo>
                      <a:pt x="2135" y="108"/>
                    </a:lnTo>
                    <a:lnTo>
                      <a:pt x="2136" y="108"/>
                    </a:lnTo>
                    <a:lnTo>
                      <a:pt x="2137" y="108"/>
                    </a:lnTo>
                    <a:lnTo>
                      <a:pt x="2137" y="108"/>
                    </a:lnTo>
                    <a:lnTo>
                      <a:pt x="2137" y="108"/>
                    </a:lnTo>
                    <a:lnTo>
                      <a:pt x="2138" y="108"/>
                    </a:lnTo>
                    <a:lnTo>
                      <a:pt x="2139" y="108"/>
                    </a:lnTo>
                    <a:lnTo>
                      <a:pt x="2139" y="108"/>
                    </a:lnTo>
                    <a:lnTo>
                      <a:pt x="2141" y="108"/>
                    </a:lnTo>
                    <a:lnTo>
                      <a:pt x="2141" y="108"/>
                    </a:lnTo>
                    <a:lnTo>
                      <a:pt x="2142" y="108"/>
                    </a:lnTo>
                    <a:lnTo>
                      <a:pt x="2143" y="108"/>
                    </a:lnTo>
                    <a:lnTo>
                      <a:pt x="2144" y="108"/>
                    </a:lnTo>
                    <a:lnTo>
                      <a:pt x="2145" y="108"/>
                    </a:lnTo>
                    <a:lnTo>
                      <a:pt x="2146" y="108"/>
                    </a:lnTo>
                    <a:lnTo>
                      <a:pt x="2146" y="108"/>
                    </a:lnTo>
                    <a:lnTo>
                      <a:pt x="2146" y="108"/>
                    </a:lnTo>
                    <a:lnTo>
                      <a:pt x="2148" y="108"/>
                    </a:lnTo>
                    <a:lnTo>
                      <a:pt x="2148" y="108"/>
                    </a:lnTo>
                    <a:lnTo>
                      <a:pt x="2149" y="108"/>
                    </a:lnTo>
                    <a:lnTo>
                      <a:pt x="2150" y="108"/>
                    </a:lnTo>
                    <a:lnTo>
                      <a:pt x="2151" y="108"/>
                    </a:lnTo>
                    <a:lnTo>
                      <a:pt x="2152" y="108"/>
                    </a:lnTo>
                    <a:lnTo>
                      <a:pt x="2153" y="108"/>
                    </a:lnTo>
                    <a:lnTo>
                      <a:pt x="2153" y="108"/>
                    </a:lnTo>
                    <a:lnTo>
                      <a:pt x="2153" y="108"/>
                    </a:lnTo>
                    <a:lnTo>
                      <a:pt x="2155" y="108"/>
                    </a:lnTo>
                    <a:lnTo>
                      <a:pt x="2155" y="108"/>
                    </a:lnTo>
                    <a:lnTo>
                      <a:pt x="2157" y="108"/>
                    </a:lnTo>
                    <a:lnTo>
                      <a:pt x="2157" y="108"/>
                    </a:lnTo>
                    <a:lnTo>
                      <a:pt x="2158" y="108"/>
                    </a:lnTo>
                    <a:lnTo>
                      <a:pt x="2159" y="108"/>
                    </a:lnTo>
                    <a:lnTo>
                      <a:pt x="2160" y="108"/>
                    </a:lnTo>
                    <a:lnTo>
                      <a:pt x="2161" y="108"/>
                    </a:lnTo>
                    <a:lnTo>
                      <a:pt x="2162" y="108"/>
                    </a:lnTo>
                    <a:lnTo>
                      <a:pt x="2162" y="108"/>
                    </a:lnTo>
                    <a:lnTo>
                      <a:pt x="2164" y="108"/>
                    </a:lnTo>
                    <a:lnTo>
                      <a:pt x="2164" y="108"/>
                    </a:lnTo>
                    <a:lnTo>
                      <a:pt x="2165" y="108"/>
                    </a:lnTo>
                    <a:lnTo>
                      <a:pt x="2166" y="108"/>
                    </a:lnTo>
                    <a:lnTo>
                      <a:pt x="2166" y="108"/>
                    </a:lnTo>
                    <a:lnTo>
                      <a:pt x="2167" y="108"/>
                    </a:lnTo>
                    <a:lnTo>
                      <a:pt x="2167" y="108"/>
                    </a:lnTo>
                    <a:lnTo>
                      <a:pt x="2169" y="108"/>
                    </a:lnTo>
                    <a:lnTo>
                      <a:pt x="2169" y="108"/>
                    </a:lnTo>
                    <a:lnTo>
                      <a:pt x="2169" y="108"/>
                    </a:lnTo>
                    <a:lnTo>
                      <a:pt x="2171" y="108"/>
                    </a:lnTo>
                    <a:lnTo>
                      <a:pt x="2171" y="108"/>
                    </a:lnTo>
                    <a:lnTo>
                      <a:pt x="2173" y="108"/>
                    </a:lnTo>
                    <a:lnTo>
                      <a:pt x="2173" y="108"/>
                    </a:lnTo>
                    <a:lnTo>
                      <a:pt x="2174" y="108"/>
                    </a:lnTo>
                    <a:lnTo>
                      <a:pt x="2175" y="108"/>
                    </a:lnTo>
                    <a:lnTo>
                      <a:pt x="2176" y="108"/>
                    </a:lnTo>
                    <a:lnTo>
                      <a:pt x="2177" y="108"/>
                    </a:lnTo>
                    <a:lnTo>
                      <a:pt x="2178" y="108"/>
                    </a:lnTo>
                    <a:lnTo>
                      <a:pt x="2178" y="108"/>
                    </a:lnTo>
                    <a:lnTo>
                      <a:pt x="2180" y="108"/>
                    </a:lnTo>
                    <a:lnTo>
                      <a:pt x="2180" y="108"/>
                    </a:lnTo>
                    <a:lnTo>
                      <a:pt x="2181" y="108"/>
                    </a:lnTo>
                    <a:lnTo>
                      <a:pt x="2182" y="108"/>
                    </a:lnTo>
                    <a:lnTo>
                      <a:pt x="2183" y="108"/>
                    </a:lnTo>
                    <a:lnTo>
                      <a:pt x="2183" y="108"/>
                    </a:lnTo>
                    <a:lnTo>
                      <a:pt x="2185" y="108"/>
                    </a:lnTo>
                    <a:lnTo>
                      <a:pt x="2185" y="108"/>
                    </a:lnTo>
                    <a:lnTo>
                      <a:pt x="2186" y="108"/>
                    </a:lnTo>
                    <a:lnTo>
                      <a:pt x="2187" y="108"/>
                    </a:lnTo>
                    <a:lnTo>
                      <a:pt x="2187" y="108"/>
                    </a:lnTo>
                    <a:lnTo>
                      <a:pt x="2188" y="108"/>
                    </a:lnTo>
                    <a:lnTo>
                      <a:pt x="2188" y="108"/>
                    </a:lnTo>
                    <a:lnTo>
                      <a:pt x="2190" y="108"/>
                    </a:lnTo>
                    <a:lnTo>
                      <a:pt x="2190" y="108"/>
                    </a:lnTo>
                    <a:lnTo>
                      <a:pt x="2191" y="108"/>
                    </a:lnTo>
                    <a:lnTo>
                      <a:pt x="2192" y="108"/>
                    </a:lnTo>
                    <a:lnTo>
                      <a:pt x="2192" y="108"/>
                    </a:lnTo>
                    <a:lnTo>
                      <a:pt x="2192" y="108"/>
                    </a:lnTo>
                    <a:lnTo>
                      <a:pt x="2194" y="108"/>
                    </a:lnTo>
                    <a:lnTo>
                      <a:pt x="2194" y="108"/>
                    </a:lnTo>
                    <a:lnTo>
                      <a:pt x="2195" y="108"/>
                    </a:lnTo>
                    <a:lnTo>
                      <a:pt x="2196" y="108"/>
                    </a:lnTo>
                    <a:lnTo>
                      <a:pt x="2196" y="108"/>
                    </a:lnTo>
                    <a:lnTo>
                      <a:pt x="2197" y="108"/>
                    </a:lnTo>
                    <a:lnTo>
                      <a:pt x="2198" y="108"/>
                    </a:lnTo>
                    <a:lnTo>
                      <a:pt x="2198" y="108"/>
                    </a:lnTo>
                    <a:lnTo>
                      <a:pt x="2199" y="108"/>
                    </a:lnTo>
                    <a:lnTo>
                      <a:pt x="2199" y="108"/>
                    </a:lnTo>
                    <a:lnTo>
                      <a:pt x="2201" y="108"/>
                    </a:lnTo>
                    <a:lnTo>
                      <a:pt x="2201" y="108"/>
                    </a:lnTo>
                    <a:lnTo>
                      <a:pt x="2201" y="108"/>
                    </a:lnTo>
                    <a:lnTo>
                      <a:pt x="2202" y="108"/>
                    </a:lnTo>
                    <a:lnTo>
                      <a:pt x="2203" y="108"/>
                    </a:lnTo>
                    <a:lnTo>
                      <a:pt x="2203" y="108"/>
                    </a:lnTo>
                    <a:lnTo>
                      <a:pt x="2204" y="108"/>
                    </a:lnTo>
                    <a:lnTo>
                      <a:pt x="2204" y="108"/>
                    </a:lnTo>
                    <a:lnTo>
                      <a:pt x="2204" y="108"/>
                    </a:lnTo>
                    <a:lnTo>
                      <a:pt x="2206" y="108"/>
                    </a:lnTo>
                    <a:lnTo>
                      <a:pt x="2207" y="108"/>
                    </a:lnTo>
                    <a:lnTo>
                      <a:pt x="2207" y="108"/>
                    </a:lnTo>
                    <a:lnTo>
                      <a:pt x="2208" y="108"/>
                    </a:lnTo>
                    <a:lnTo>
                      <a:pt x="2208" y="108"/>
                    </a:lnTo>
                    <a:lnTo>
                      <a:pt x="2210" y="108"/>
                    </a:lnTo>
                    <a:lnTo>
                      <a:pt x="2210" y="108"/>
                    </a:lnTo>
                    <a:lnTo>
                      <a:pt x="2211" y="108"/>
                    </a:lnTo>
                    <a:lnTo>
                      <a:pt x="2212" y="108"/>
                    </a:lnTo>
                    <a:lnTo>
                      <a:pt x="2212" y="108"/>
                    </a:lnTo>
                    <a:lnTo>
                      <a:pt x="2212" y="108"/>
                    </a:lnTo>
                    <a:lnTo>
                      <a:pt x="2213" y="108"/>
                    </a:lnTo>
                    <a:lnTo>
                      <a:pt x="2214" y="108"/>
                    </a:lnTo>
                    <a:lnTo>
                      <a:pt x="2215" y="108"/>
                    </a:lnTo>
                    <a:lnTo>
                      <a:pt x="2215" y="108"/>
                    </a:lnTo>
                    <a:lnTo>
                      <a:pt x="2215" y="108"/>
                    </a:lnTo>
                    <a:lnTo>
                      <a:pt x="2217" y="108"/>
                    </a:lnTo>
                    <a:lnTo>
                      <a:pt x="2217" y="108"/>
                    </a:lnTo>
                    <a:lnTo>
                      <a:pt x="2218" y="108"/>
                    </a:lnTo>
                    <a:lnTo>
                      <a:pt x="2219" y="108"/>
                    </a:lnTo>
                    <a:lnTo>
                      <a:pt x="2219" y="108"/>
                    </a:lnTo>
                    <a:lnTo>
                      <a:pt x="2220" y="108"/>
                    </a:lnTo>
                    <a:lnTo>
                      <a:pt x="2220" y="108"/>
                    </a:lnTo>
                    <a:lnTo>
                      <a:pt x="2222" y="108"/>
                    </a:lnTo>
                    <a:lnTo>
                      <a:pt x="2222" y="108"/>
                    </a:lnTo>
                    <a:lnTo>
                      <a:pt x="2223" y="108"/>
                    </a:lnTo>
                    <a:lnTo>
                      <a:pt x="2224" y="108"/>
                    </a:lnTo>
                    <a:lnTo>
                      <a:pt x="2224" y="108"/>
                    </a:lnTo>
                    <a:lnTo>
                      <a:pt x="2224" y="108"/>
                    </a:lnTo>
                    <a:lnTo>
                      <a:pt x="2226" y="108"/>
                    </a:lnTo>
                    <a:lnTo>
                      <a:pt x="2226" y="108"/>
                    </a:lnTo>
                    <a:lnTo>
                      <a:pt x="2228" y="108"/>
                    </a:lnTo>
                    <a:lnTo>
                      <a:pt x="2228" y="108"/>
                    </a:lnTo>
                    <a:lnTo>
                      <a:pt x="2229" y="108"/>
                    </a:lnTo>
                    <a:lnTo>
                      <a:pt x="2229" y="108"/>
                    </a:lnTo>
                    <a:lnTo>
                      <a:pt x="2230" y="108"/>
                    </a:lnTo>
                    <a:lnTo>
                      <a:pt x="2231" y="108"/>
                    </a:lnTo>
                    <a:lnTo>
                      <a:pt x="2231" y="108"/>
                    </a:lnTo>
                    <a:lnTo>
                      <a:pt x="2232" y="108"/>
                    </a:lnTo>
                    <a:lnTo>
                      <a:pt x="2233" y="108"/>
                    </a:lnTo>
                    <a:lnTo>
                      <a:pt x="2233" y="108"/>
                    </a:lnTo>
                    <a:lnTo>
                      <a:pt x="2235" y="108"/>
                    </a:lnTo>
                    <a:lnTo>
                      <a:pt x="2235" y="108"/>
                    </a:lnTo>
                    <a:lnTo>
                      <a:pt x="2235" y="108"/>
                    </a:lnTo>
                    <a:lnTo>
                      <a:pt x="2236" y="108"/>
                    </a:lnTo>
                    <a:lnTo>
                      <a:pt x="2236" y="108"/>
                    </a:lnTo>
                    <a:lnTo>
                      <a:pt x="2237" y="108"/>
                    </a:lnTo>
                    <a:lnTo>
                      <a:pt x="2237" y="108"/>
                    </a:lnTo>
                    <a:lnTo>
                      <a:pt x="2238" y="108"/>
                    </a:lnTo>
                    <a:lnTo>
                      <a:pt x="2239" y="108"/>
                    </a:lnTo>
                    <a:lnTo>
                      <a:pt x="2239" y="108"/>
                    </a:lnTo>
                    <a:lnTo>
                      <a:pt x="2240" y="108"/>
                    </a:lnTo>
                    <a:lnTo>
                      <a:pt x="2240" y="108"/>
                    </a:lnTo>
                    <a:lnTo>
                      <a:pt x="2242" y="107"/>
                    </a:lnTo>
                    <a:lnTo>
                      <a:pt x="2242" y="107"/>
                    </a:lnTo>
                    <a:lnTo>
                      <a:pt x="2242" y="107"/>
                    </a:lnTo>
                    <a:lnTo>
                      <a:pt x="2243" y="107"/>
                    </a:lnTo>
                    <a:lnTo>
                      <a:pt x="2243" y="107"/>
                    </a:lnTo>
                    <a:lnTo>
                      <a:pt x="2244" y="107"/>
                    </a:lnTo>
                    <a:lnTo>
                      <a:pt x="2244" y="107"/>
                    </a:lnTo>
                    <a:lnTo>
                      <a:pt x="2245" y="107"/>
                    </a:lnTo>
                    <a:lnTo>
                      <a:pt x="2246" y="107"/>
                    </a:lnTo>
                    <a:lnTo>
                      <a:pt x="2246" y="107"/>
                    </a:lnTo>
                    <a:lnTo>
                      <a:pt x="2247" y="107"/>
                    </a:lnTo>
                    <a:lnTo>
                      <a:pt x="2247" y="107"/>
                    </a:lnTo>
                    <a:lnTo>
                      <a:pt x="2249" y="107"/>
                    </a:lnTo>
                    <a:lnTo>
                      <a:pt x="2249" y="107"/>
                    </a:lnTo>
                    <a:lnTo>
                      <a:pt x="2250" y="107"/>
                    </a:lnTo>
                    <a:lnTo>
                      <a:pt x="2251" y="107"/>
                    </a:lnTo>
                    <a:lnTo>
                      <a:pt x="2251" y="107"/>
                    </a:lnTo>
                    <a:lnTo>
                      <a:pt x="2252" y="107"/>
                    </a:lnTo>
                    <a:lnTo>
                      <a:pt x="2253" y="107"/>
                    </a:lnTo>
                    <a:lnTo>
                      <a:pt x="2253" y="104"/>
                    </a:lnTo>
                    <a:lnTo>
                      <a:pt x="2254" y="104"/>
                    </a:lnTo>
                    <a:lnTo>
                      <a:pt x="2255" y="104"/>
                    </a:lnTo>
                    <a:lnTo>
                      <a:pt x="2255" y="96"/>
                    </a:lnTo>
                    <a:lnTo>
                      <a:pt x="2256" y="96"/>
                    </a:lnTo>
                    <a:lnTo>
                      <a:pt x="2256" y="96"/>
                    </a:lnTo>
                    <a:lnTo>
                      <a:pt x="2258" y="96"/>
                    </a:lnTo>
                    <a:lnTo>
                      <a:pt x="2258" y="96"/>
                    </a:lnTo>
                    <a:lnTo>
                      <a:pt x="2259" y="83"/>
                    </a:lnTo>
                    <a:lnTo>
                      <a:pt x="2259" y="83"/>
                    </a:lnTo>
                    <a:lnTo>
                      <a:pt x="2260" y="83"/>
                    </a:lnTo>
                    <a:lnTo>
                      <a:pt x="2260" y="83"/>
                    </a:lnTo>
                    <a:lnTo>
                      <a:pt x="2261" y="82"/>
                    </a:lnTo>
                    <a:lnTo>
                      <a:pt x="2261" y="82"/>
                    </a:lnTo>
                    <a:lnTo>
                      <a:pt x="2262" y="82"/>
                    </a:lnTo>
                    <a:lnTo>
                      <a:pt x="2263" y="82"/>
                    </a:lnTo>
                    <a:lnTo>
                      <a:pt x="2263" y="82"/>
                    </a:lnTo>
                    <a:lnTo>
                      <a:pt x="2263" y="82"/>
                    </a:lnTo>
                    <a:lnTo>
                      <a:pt x="2264" y="80"/>
                    </a:lnTo>
                    <a:lnTo>
                      <a:pt x="2265" y="80"/>
                    </a:lnTo>
                    <a:lnTo>
                      <a:pt x="2265" y="80"/>
                    </a:lnTo>
                    <a:lnTo>
                      <a:pt x="2265" y="80"/>
                    </a:lnTo>
                    <a:lnTo>
                      <a:pt x="2267" y="80"/>
                    </a:lnTo>
                    <a:lnTo>
                      <a:pt x="2267" y="80"/>
                    </a:lnTo>
                    <a:lnTo>
                      <a:pt x="2267" y="80"/>
                    </a:lnTo>
                    <a:lnTo>
                      <a:pt x="2268" y="80"/>
                    </a:lnTo>
                    <a:lnTo>
                      <a:pt x="2269" y="80"/>
                    </a:lnTo>
                    <a:lnTo>
                      <a:pt x="2270" y="78"/>
                    </a:lnTo>
                    <a:lnTo>
                      <a:pt x="2270" y="78"/>
                    </a:lnTo>
                    <a:lnTo>
                      <a:pt x="2271" y="78"/>
                    </a:lnTo>
                    <a:lnTo>
                      <a:pt x="2271" y="78"/>
                    </a:lnTo>
                    <a:lnTo>
                      <a:pt x="2272" y="78"/>
                    </a:lnTo>
                    <a:lnTo>
                      <a:pt x="2272" y="78"/>
                    </a:lnTo>
                    <a:lnTo>
                      <a:pt x="2272" y="75"/>
                    </a:lnTo>
                    <a:lnTo>
                      <a:pt x="2274" y="75"/>
                    </a:lnTo>
                    <a:lnTo>
                      <a:pt x="2274" y="75"/>
                    </a:lnTo>
                    <a:lnTo>
                      <a:pt x="2275" y="72"/>
                    </a:lnTo>
                    <a:lnTo>
                      <a:pt x="2275" y="72"/>
                    </a:lnTo>
                    <a:lnTo>
                      <a:pt x="2276" y="72"/>
                    </a:lnTo>
                    <a:lnTo>
                      <a:pt x="2277" y="72"/>
                    </a:lnTo>
                    <a:lnTo>
                      <a:pt x="2277" y="72"/>
                    </a:lnTo>
                    <a:lnTo>
                      <a:pt x="2278" y="72"/>
                    </a:lnTo>
                    <a:lnTo>
                      <a:pt x="2278" y="72"/>
                    </a:lnTo>
                    <a:lnTo>
                      <a:pt x="2279" y="72"/>
                    </a:lnTo>
                    <a:lnTo>
                      <a:pt x="2279" y="72"/>
                    </a:lnTo>
                    <a:lnTo>
                      <a:pt x="2279" y="72"/>
                    </a:lnTo>
                    <a:lnTo>
                      <a:pt x="2281" y="71"/>
                    </a:lnTo>
                    <a:lnTo>
                      <a:pt x="2281" y="71"/>
                    </a:lnTo>
                    <a:lnTo>
                      <a:pt x="2281" y="71"/>
                    </a:lnTo>
                    <a:lnTo>
                      <a:pt x="2283" y="71"/>
                    </a:lnTo>
                    <a:lnTo>
                      <a:pt x="2283" y="71"/>
                    </a:lnTo>
                    <a:lnTo>
                      <a:pt x="2284" y="71"/>
                    </a:lnTo>
                    <a:lnTo>
                      <a:pt x="2284" y="71"/>
                    </a:lnTo>
                    <a:lnTo>
                      <a:pt x="2285" y="71"/>
                    </a:lnTo>
                    <a:lnTo>
                      <a:pt x="2286" y="71"/>
                    </a:lnTo>
                    <a:lnTo>
                      <a:pt x="2286" y="71"/>
                    </a:lnTo>
                    <a:lnTo>
                      <a:pt x="2286" y="70"/>
                    </a:lnTo>
                    <a:lnTo>
                      <a:pt x="2288" y="70"/>
                    </a:lnTo>
                    <a:lnTo>
                      <a:pt x="2288" y="70"/>
                    </a:lnTo>
                    <a:lnTo>
                      <a:pt x="2289" y="68"/>
                    </a:lnTo>
                    <a:lnTo>
                      <a:pt x="2290" y="68"/>
                    </a:lnTo>
                    <a:lnTo>
                      <a:pt x="2290" y="68"/>
                    </a:lnTo>
                    <a:lnTo>
                      <a:pt x="2291" y="68"/>
                    </a:lnTo>
                    <a:lnTo>
                      <a:pt x="2292" y="68"/>
                    </a:lnTo>
                    <a:lnTo>
                      <a:pt x="2292" y="66"/>
                    </a:lnTo>
                    <a:lnTo>
                      <a:pt x="2293" y="66"/>
                    </a:lnTo>
                    <a:lnTo>
                      <a:pt x="2293" y="66"/>
                    </a:lnTo>
                    <a:lnTo>
                      <a:pt x="2295" y="64"/>
                    </a:lnTo>
                    <a:lnTo>
                      <a:pt x="2295" y="64"/>
                    </a:lnTo>
                    <a:lnTo>
                      <a:pt x="2295" y="64"/>
                    </a:lnTo>
                    <a:lnTo>
                      <a:pt x="2296" y="64"/>
                    </a:lnTo>
                    <a:lnTo>
                      <a:pt x="2297" y="64"/>
                    </a:lnTo>
                    <a:lnTo>
                      <a:pt x="2297" y="64"/>
                    </a:lnTo>
                    <a:lnTo>
                      <a:pt x="2298" y="64"/>
                    </a:lnTo>
                    <a:lnTo>
                      <a:pt x="2298" y="64"/>
                    </a:lnTo>
                    <a:lnTo>
                      <a:pt x="2298" y="64"/>
                    </a:lnTo>
                    <a:lnTo>
                      <a:pt x="2299" y="64"/>
                    </a:lnTo>
                    <a:lnTo>
                      <a:pt x="2300" y="63"/>
                    </a:lnTo>
                    <a:lnTo>
                      <a:pt x="2301" y="63"/>
                    </a:lnTo>
                    <a:lnTo>
                      <a:pt x="2302" y="63"/>
                    </a:lnTo>
                    <a:lnTo>
                      <a:pt x="2302" y="63"/>
                    </a:lnTo>
                    <a:lnTo>
                      <a:pt x="2303" y="63"/>
                    </a:lnTo>
                    <a:lnTo>
                      <a:pt x="2304" y="63"/>
                    </a:lnTo>
                    <a:lnTo>
                      <a:pt x="2304" y="63"/>
                    </a:lnTo>
                    <a:lnTo>
                      <a:pt x="2306" y="63"/>
                    </a:lnTo>
                    <a:lnTo>
                      <a:pt x="2306" y="63"/>
                    </a:lnTo>
                    <a:lnTo>
                      <a:pt x="2306" y="62"/>
                    </a:lnTo>
                    <a:lnTo>
                      <a:pt x="2307" y="62"/>
                    </a:lnTo>
                    <a:lnTo>
                      <a:pt x="2308" y="62"/>
                    </a:lnTo>
                    <a:lnTo>
                      <a:pt x="2309" y="59"/>
                    </a:lnTo>
                    <a:lnTo>
                      <a:pt x="2309" y="59"/>
                    </a:lnTo>
                    <a:lnTo>
                      <a:pt x="2309" y="59"/>
                    </a:lnTo>
                    <a:lnTo>
                      <a:pt x="2310" y="59"/>
                    </a:lnTo>
                    <a:lnTo>
                      <a:pt x="2311" y="59"/>
                    </a:lnTo>
                    <a:lnTo>
                      <a:pt x="2311" y="59"/>
                    </a:lnTo>
                    <a:lnTo>
                      <a:pt x="2312" y="58"/>
                    </a:lnTo>
                    <a:lnTo>
                      <a:pt x="2313" y="58"/>
                    </a:lnTo>
                    <a:lnTo>
                      <a:pt x="2313" y="58"/>
                    </a:lnTo>
                    <a:lnTo>
                      <a:pt x="2314" y="58"/>
                    </a:lnTo>
                    <a:lnTo>
                      <a:pt x="2314" y="58"/>
                    </a:lnTo>
                    <a:lnTo>
                      <a:pt x="2314" y="58"/>
                    </a:lnTo>
                    <a:lnTo>
                      <a:pt x="2316" y="58"/>
                    </a:lnTo>
                    <a:lnTo>
                      <a:pt x="2316" y="58"/>
                    </a:lnTo>
                    <a:lnTo>
                      <a:pt x="2317" y="58"/>
                    </a:lnTo>
                    <a:lnTo>
                      <a:pt x="2317" y="58"/>
                    </a:lnTo>
                    <a:lnTo>
                      <a:pt x="2318" y="58"/>
                    </a:lnTo>
                    <a:lnTo>
                      <a:pt x="2318" y="58"/>
                    </a:lnTo>
                    <a:lnTo>
                      <a:pt x="2318" y="58"/>
                    </a:lnTo>
                    <a:lnTo>
                      <a:pt x="2320" y="58"/>
                    </a:lnTo>
                    <a:lnTo>
                      <a:pt x="2320" y="58"/>
                    </a:lnTo>
                    <a:lnTo>
                      <a:pt x="2320" y="58"/>
                    </a:lnTo>
                    <a:lnTo>
                      <a:pt x="2322" y="58"/>
                    </a:lnTo>
                    <a:lnTo>
                      <a:pt x="2322" y="58"/>
                    </a:lnTo>
                    <a:lnTo>
                      <a:pt x="2323" y="58"/>
                    </a:lnTo>
                    <a:lnTo>
                      <a:pt x="2323" y="58"/>
                    </a:lnTo>
                    <a:lnTo>
                      <a:pt x="2324" y="58"/>
                    </a:lnTo>
                    <a:lnTo>
                      <a:pt x="2324" y="58"/>
                    </a:lnTo>
                    <a:lnTo>
                      <a:pt x="2325" y="58"/>
                    </a:lnTo>
                    <a:lnTo>
                      <a:pt x="2325" y="58"/>
                    </a:lnTo>
                    <a:lnTo>
                      <a:pt x="2326" y="55"/>
                    </a:lnTo>
                    <a:lnTo>
                      <a:pt x="2327" y="55"/>
                    </a:lnTo>
                    <a:lnTo>
                      <a:pt x="2327" y="55"/>
                    </a:lnTo>
                    <a:lnTo>
                      <a:pt x="2329" y="54"/>
                    </a:lnTo>
                    <a:lnTo>
                      <a:pt x="2329" y="54"/>
                    </a:lnTo>
                    <a:lnTo>
                      <a:pt x="2329" y="54"/>
                    </a:lnTo>
                    <a:lnTo>
                      <a:pt x="2330" y="54"/>
                    </a:lnTo>
                    <a:lnTo>
                      <a:pt x="2330" y="54"/>
                    </a:lnTo>
                    <a:lnTo>
                      <a:pt x="2330" y="54"/>
                    </a:lnTo>
                    <a:lnTo>
                      <a:pt x="2331" y="53"/>
                    </a:lnTo>
                    <a:lnTo>
                      <a:pt x="2332" y="53"/>
                    </a:lnTo>
                    <a:lnTo>
                      <a:pt x="2333" y="53"/>
                    </a:lnTo>
                    <a:lnTo>
                      <a:pt x="2333" y="53"/>
                    </a:lnTo>
                    <a:lnTo>
                      <a:pt x="2334" y="53"/>
                    </a:lnTo>
                    <a:lnTo>
                      <a:pt x="2334" y="53"/>
                    </a:lnTo>
                    <a:lnTo>
                      <a:pt x="2334" y="53"/>
                    </a:lnTo>
                    <a:lnTo>
                      <a:pt x="2335" y="53"/>
                    </a:lnTo>
                    <a:lnTo>
                      <a:pt x="2336" y="53"/>
                    </a:lnTo>
                    <a:lnTo>
                      <a:pt x="2336" y="53"/>
                    </a:lnTo>
                    <a:lnTo>
                      <a:pt x="2337" y="52"/>
                    </a:lnTo>
                    <a:lnTo>
                      <a:pt x="2337" y="52"/>
                    </a:lnTo>
                    <a:lnTo>
                      <a:pt x="2338" y="52"/>
                    </a:lnTo>
                    <a:lnTo>
                      <a:pt x="2338" y="52"/>
                    </a:lnTo>
                    <a:lnTo>
                      <a:pt x="2339" y="52"/>
                    </a:lnTo>
                    <a:lnTo>
                      <a:pt x="2340" y="52"/>
                    </a:lnTo>
                    <a:lnTo>
                      <a:pt x="2340" y="51"/>
                    </a:lnTo>
                    <a:lnTo>
                      <a:pt x="2341" y="51"/>
                    </a:lnTo>
                    <a:lnTo>
                      <a:pt x="2341" y="51"/>
                    </a:lnTo>
                    <a:lnTo>
                      <a:pt x="2342" y="50"/>
                    </a:lnTo>
                    <a:lnTo>
                      <a:pt x="2343" y="50"/>
                    </a:lnTo>
                    <a:lnTo>
                      <a:pt x="2343" y="50"/>
                    </a:lnTo>
                    <a:lnTo>
                      <a:pt x="2344" y="50"/>
                    </a:lnTo>
                    <a:lnTo>
                      <a:pt x="2345" y="50"/>
                    </a:lnTo>
                    <a:lnTo>
                      <a:pt x="2345" y="50"/>
                    </a:lnTo>
                    <a:lnTo>
                      <a:pt x="2345" y="48"/>
                    </a:lnTo>
                    <a:lnTo>
                      <a:pt x="2346" y="48"/>
                    </a:lnTo>
                    <a:lnTo>
                      <a:pt x="2346" y="48"/>
                    </a:lnTo>
                    <a:lnTo>
                      <a:pt x="2348" y="48"/>
                    </a:lnTo>
                    <a:lnTo>
                      <a:pt x="2348" y="48"/>
                    </a:lnTo>
                    <a:lnTo>
                      <a:pt x="2349" y="48"/>
                    </a:lnTo>
                    <a:lnTo>
                      <a:pt x="2350" y="48"/>
                    </a:lnTo>
                    <a:lnTo>
                      <a:pt x="2350" y="48"/>
                    </a:lnTo>
                    <a:lnTo>
                      <a:pt x="2351" y="48"/>
                    </a:lnTo>
                    <a:lnTo>
                      <a:pt x="2352" y="48"/>
                    </a:lnTo>
                    <a:lnTo>
                      <a:pt x="2352" y="48"/>
                    </a:lnTo>
                    <a:lnTo>
                      <a:pt x="2353" y="47"/>
                    </a:lnTo>
                    <a:lnTo>
                      <a:pt x="2354" y="47"/>
                    </a:lnTo>
                    <a:lnTo>
                      <a:pt x="2355" y="47"/>
                    </a:lnTo>
                    <a:lnTo>
                      <a:pt x="2356" y="47"/>
                    </a:lnTo>
                    <a:lnTo>
                      <a:pt x="2357" y="47"/>
                    </a:lnTo>
                    <a:lnTo>
                      <a:pt x="2357" y="47"/>
                    </a:lnTo>
                    <a:lnTo>
                      <a:pt x="2357" y="47"/>
                    </a:lnTo>
                    <a:lnTo>
                      <a:pt x="2358" y="47"/>
                    </a:lnTo>
                    <a:lnTo>
                      <a:pt x="2359" y="47"/>
                    </a:lnTo>
                    <a:lnTo>
                      <a:pt x="2359" y="47"/>
                    </a:lnTo>
                    <a:lnTo>
                      <a:pt x="2359" y="45"/>
                    </a:lnTo>
                    <a:lnTo>
                      <a:pt x="2361" y="45"/>
                    </a:lnTo>
                    <a:lnTo>
                      <a:pt x="2361" y="45"/>
                    </a:lnTo>
                    <a:lnTo>
                      <a:pt x="2362" y="45"/>
                    </a:lnTo>
                    <a:lnTo>
                      <a:pt x="2362" y="45"/>
                    </a:lnTo>
                    <a:lnTo>
                      <a:pt x="2362" y="45"/>
                    </a:lnTo>
                    <a:lnTo>
                      <a:pt x="2364" y="45"/>
                    </a:lnTo>
                    <a:lnTo>
                      <a:pt x="2365" y="45"/>
                    </a:lnTo>
                    <a:lnTo>
                      <a:pt x="2365" y="44"/>
                    </a:lnTo>
                    <a:lnTo>
                      <a:pt x="2366" y="44"/>
                    </a:lnTo>
                    <a:lnTo>
                      <a:pt x="2366" y="44"/>
                    </a:lnTo>
                    <a:lnTo>
                      <a:pt x="2366" y="44"/>
                    </a:lnTo>
                    <a:lnTo>
                      <a:pt x="2368" y="44"/>
                    </a:lnTo>
                    <a:lnTo>
                      <a:pt x="2368" y="44"/>
                    </a:lnTo>
                    <a:lnTo>
                      <a:pt x="2368" y="44"/>
                    </a:lnTo>
                    <a:lnTo>
                      <a:pt x="2369" y="44"/>
                    </a:lnTo>
                    <a:lnTo>
                      <a:pt x="2369" y="44"/>
                    </a:lnTo>
                    <a:lnTo>
                      <a:pt x="2370" y="44"/>
                    </a:lnTo>
                    <a:lnTo>
                      <a:pt x="2370" y="44"/>
                    </a:lnTo>
                    <a:lnTo>
                      <a:pt x="2371" y="44"/>
                    </a:lnTo>
                    <a:lnTo>
                      <a:pt x="2372" y="44"/>
                    </a:lnTo>
                    <a:lnTo>
                      <a:pt x="2372" y="44"/>
                    </a:lnTo>
                    <a:lnTo>
                      <a:pt x="2373" y="44"/>
                    </a:lnTo>
                    <a:lnTo>
                      <a:pt x="2373" y="44"/>
                    </a:lnTo>
                    <a:lnTo>
                      <a:pt x="2375" y="44"/>
                    </a:lnTo>
                    <a:lnTo>
                      <a:pt x="2375" y="44"/>
                    </a:lnTo>
                    <a:lnTo>
                      <a:pt x="2375" y="44"/>
                    </a:lnTo>
                    <a:lnTo>
                      <a:pt x="2376" y="40"/>
                    </a:lnTo>
                    <a:lnTo>
                      <a:pt x="2377" y="40"/>
                    </a:lnTo>
                    <a:lnTo>
                      <a:pt x="2377" y="40"/>
                    </a:lnTo>
                    <a:lnTo>
                      <a:pt x="2377" y="40"/>
                    </a:lnTo>
                    <a:lnTo>
                      <a:pt x="2378" y="40"/>
                    </a:lnTo>
                    <a:lnTo>
                      <a:pt x="2379" y="40"/>
                    </a:lnTo>
                    <a:lnTo>
                      <a:pt x="2379" y="39"/>
                    </a:lnTo>
                    <a:lnTo>
                      <a:pt x="2380" y="39"/>
                    </a:lnTo>
                    <a:lnTo>
                      <a:pt x="2381" y="39"/>
                    </a:lnTo>
                    <a:lnTo>
                      <a:pt x="2382" y="39"/>
                    </a:lnTo>
                    <a:lnTo>
                      <a:pt x="2382" y="39"/>
                    </a:lnTo>
                    <a:lnTo>
                      <a:pt x="2382" y="39"/>
                    </a:lnTo>
                    <a:lnTo>
                      <a:pt x="2383" y="39"/>
                    </a:lnTo>
                    <a:lnTo>
                      <a:pt x="2384" y="39"/>
                    </a:lnTo>
                    <a:lnTo>
                      <a:pt x="2384" y="39"/>
                    </a:lnTo>
                    <a:lnTo>
                      <a:pt x="2385" y="39"/>
                    </a:lnTo>
                    <a:lnTo>
                      <a:pt x="2385" y="39"/>
                    </a:lnTo>
                    <a:lnTo>
                      <a:pt x="2386" y="39"/>
                    </a:lnTo>
                    <a:lnTo>
                      <a:pt x="2387" y="39"/>
                    </a:lnTo>
                    <a:lnTo>
                      <a:pt x="2387" y="39"/>
                    </a:lnTo>
                    <a:lnTo>
                      <a:pt x="2388" y="39"/>
                    </a:lnTo>
                    <a:lnTo>
                      <a:pt x="2389" y="39"/>
                    </a:lnTo>
                    <a:lnTo>
                      <a:pt x="2389" y="39"/>
                    </a:lnTo>
                    <a:lnTo>
                      <a:pt x="2390" y="39"/>
                    </a:lnTo>
                    <a:lnTo>
                      <a:pt x="2391" y="39"/>
                    </a:lnTo>
                    <a:lnTo>
                      <a:pt x="2391" y="39"/>
                    </a:lnTo>
                    <a:lnTo>
                      <a:pt x="2392" y="39"/>
                    </a:lnTo>
                    <a:lnTo>
                      <a:pt x="2392" y="39"/>
                    </a:lnTo>
                    <a:lnTo>
                      <a:pt x="2393" y="39"/>
                    </a:lnTo>
                    <a:lnTo>
                      <a:pt x="2393" y="37"/>
                    </a:lnTo>
                    <a:lnTo>
                      <a:pt x="2394" y="37"/>
                    </a:lnTo>
                    <a:lnTo>
                      <a:pt x="2395" y="37"/>
                    </a:lnTo>
                    <a:lnTo>
                      <a:pt x="2396" y="34"/>
                    </a:lnTo>
                    <a:lnTo>
                      <a:pt x="2396" y="34"/>
                    </a:lnTo>
                    <a:lnTo>
                      <a:pt x="2396" y="34"/>
                    </a:lnTo>
                    <a:lnTo>
                      <a:pt x="2398" y="34"/>
                    </a:lnTo>
                    <a:lnTo>
                      <a:pt x="2398" y="34"/>
                    </a:lnTo>
                    <a:lnTo>
                      <a:pt x="2398" y="33"/>
                    </a:lnTo>
                    <a:lnTo>
                      <a:pt x="2400" y="33"/>
                    </a:lnTo>
                    <a:lnTo>
                      <a:pt x="2400" y="33"/>
                    </a:lnTo>
                    <a:lnTo>
                      <a:pt x="2401" y="33"/>
                    </a:lnTo>
                    <a:lnTo>
                      <a:pt x="2401" y="33"/>
                    </a:lnTo>
                    <a:lnTo>
                      <a:pt x="2402" y="33"/>
                    </a:lnTo>
                    <a:lnTo>
                      <a:pt x="2403" y="33"/>
                    </a:lnTo>
                    <a:lnTo>
                      <a:pt x="2404" y="33"/>
                    </a:lnTo>
                    <a:lnTo>
                      <a:pt x="2404" y="33"/>
                    </a:lnTo>
                    <a:lnTo>
                      <a:pt x="2405" y="33"/>
                    </a:lnTo>
                    <a:lnTo>
                      <a:pt x="2405" y="33"/>
                    </a:lnTo>
                    <a:lnTo>
                      <a:pt x="2407" y="33"/>
                    </a:lnTo>
                    <a:lnTo>
                      <a:pt x="2407" y="33"/>
                    </a:lnTo>
                    <a:lnTo>
                      <a:pt x="2408" y="33"/>
                    </a:lnTo>
                    <a:lnTo>
                      <a:pt x="2409" y="33"/>
                    </a:lnTo>
                    <a:lnTo>
                      <a:pt x="2410" y="31"/>
                    </a:lnTo>
                    <a:lnTo>
                      <a:pt x="2410" y="31"/>
                    </a:lnTo>
                    <a:lnTo>
                      <a:pt x="2411" y="31"/>
                    </a:lnTo>
                    <a:lnTo>
                      <a:pt x="2411" y="31"/>
                    </a:lnTo>
                    <a:lnTo>
                      <a:pt x="2412" y="31"/>
                    </a:lnTo>
                    <a:lnTo>
                      <a:pt x="2412" y="31"/>
                    </a:lnTo>
                    <a:lnTo>
                      <a:pt x="2412" y="30"/>
                    </a:lnTo>
                    <a:lnTo>
                      <a:pt x="2414" y="30"/>
                    </a:lnTo>
                    <a:lnTo>
                      <a:pt x="2414" y="30"/>
                    </a:lnTo>
                    <a:lnTo>
                      <a:pt x="2415" y="28"/>
                    </a:lnTo>
                    <a:lnTo>
                      <a:pt x="2416" y="28"/>
                    </a:lnTo>
                    <a:lnTo>
                      <a:pt x="2416" y="28"/>
                    </a:lnTo>
                    <a:lnTo>
                      <a:pt x="2417" y="28"/>
                    </a:lnTo>
                    <a:lnTo>
                      <a:pt x="2418" y="28"/>
                    </a:lnTo>
                    <a:lnTo>
                      <a:pt x="2418" y="28"/>
                    </a:lnTo>
                    <a:lnTo>
                      <a:pt x="2419" y="28"/>
                    </a:lnTo>
                    <a:lnTo>
                      <a:pt x="2419" y="28"/>
                    </a:lnTo>
                    <a:lnTo>
                      <a:pt x="2421" y="28"/>
                    </a:lnTo>
                    <a:lnTo>
                      <a:pt x="2421" y="28"/>
                    </a:lnTo>
                    <a:lnTo>
                      <a:pt x="2421" y="28"/>
                    </a:lnTo>
                    <a:lnTo>
                      <a:pt x="2423" y="28"/>
                    </a:lnTo>
                    <a:lnTo>
                      <a:pt x="2423" y="28"/>
                    </a:lnTo>
                    <a:lnTo>
                      <a:pt x="2424" y="28"/>
                    </a:lnTo>
                    <a:lnTo>
                      <a:pt x="2424" y="28"/>
                    </a:lnTo>
                    <a:lnTo>
                      <a:pt x="2424" y="28"/>
                    </a:lnTo>
                    <a:lnTo>
                      <a:pt x="2426" y="28"/>
                    </a:lnTo>
                    <a:lnTo>
                      <a:pt x="2427" y="28"/>
                    </a:lnTo>
                    <a:lnTo>
                      <a:pt x="2428" y="28"/>
                    </a:lnTo>
                    <a:lnTo>
                      <a:pt x="2428" y="28"/>
                    </a:lnTo>
                    <a:lnTo>
                      <a:pt x="2429" y="27"/>
                    </a:lnTo>
                    <a:lnTo>
                      <a:pt x="2430" y="27"/>
                    </a:lnTo>
                    <a:lnTo>
                      <a:pt x="2430" y="27"/>
                    </a:lnTo>
                    <a:lnTo>
                      <a:pt x="2431" y="27"/>
                    </a:lnTo>
                    <a:lnTo>
                      <a:pt x="2432" y="27"/>
                    </a:lnTo>
                    <a:lnTo>
                      <a:pt x="2432" y="27"/>
                    </a:lnTo>
                    <a:lnTo>
                      <a:pt x="2432" y="25"/>
                    </a:lnTo>
                    <a:lnTo>
                      <a:pt x="2433" y="25"/>
                    </a:lnTo>
                    <a:lnTo>
                      <a:pt x="2434" y="25"/>
                    </a:lnTo>
                    <a:lnTo>
                      <a:pt x="2435" y="24"/>
                    </a:lnTo>
                    <a:lnTo>
                      <a:pt x="2435" y="24"/>
                    </a:lnTo>
                    <a:lnTo>
                      <a:pt x="2435" y="24"/>
                    </a:lnTo>
                    <a:lnTo>
                      <a:pt x="2437" y="24"/>
                    </a:lnTo>
                    <a:lnTo>
                      <a:pt x="2437" y="24"/>
                    </a:lnTo>
                    <a:lnTo>
                      <a:pt x="2438" y="24"/>
                    </a:lnTo>
                    <a:lnTo>
                      <a:pt x="2439" y="24"/>
                    </a:lnTo>
                    <a:lnTo>
                      <a:pt x="2439" y="24"/>
                    </a:lnTo>
                    <a:lnTo>
                      <a:pt x="2440" y="24"/>
                    </a:lnTo>
                    <a:lnTo>
                      <a:pt x="2440" y="24"/>
                    </a:lnTo>
                    <a:lnTo>
                      <a:pt x="2440" y="24"/>
                    </a:lnTo>
                    <a:lnTo>
                      <a:pt x="2442" y="24"/>
                    </a:lnTo>
                    <a:lnTo>
                      <a:pt x="2443" y="24"/>
                    </a:lnTo>
                    <a:lnTo>
                      <a:pt x="2443" y="24"/>
                    </a:lnTo>
                    <a:lnTo>
                      <a:pt x="2444" y="24"/>
                    </a:lnTo>
                    <a:lnTo>
                      <a:pt x="2444" y="24"/>
                    </a:lnTo>
                    <a:lnTo>
                      <a:pt x="2446" y="24"/>
                    </a:lnTo>
                    <a:lnTo>
                      <a:pt x="2446" y="24"/>
                    </a:lnTo>
                    <a:lnTo>
                      <a:pt x="2446" y="23"/>
                    </a:lnTo>
                    <a:lnTo>
                      <a:pt x="2447" y="23"/>
                    </a:lnTo>
                    <a:lnTo>
                      <a:pt x="2448" y="23"/>
                    </a:lnTo>
                    <a:lnTo>
                      <a:pt x="2449" y="21"/>
                    </a:lnTo>
                    <a:lnTo>
                      <a:pt x="2449" y="21"/>
                    </a:lnTo>
                    <a:lnTo>
                      <a:pt x="2450" y="21"/>
                    </a:lnTo>
                    <a:lnTo>
                      <a:pt x="2451" y="21"/>
                    </a:lnTo>
                    <a:lnTo>
                      <a:pt x="2451" y="21"/>
                    </a:lnTo>
                    <a:lnTo>
                      <a:pt x="2451" y="20"/>
                    </a:lnTo>
                    <a:lnTo>
                      <a:pt x="2453" y="20"/>
                    </a:lnTo>
                    <a:lnTo>
                      <a:pt x="2453" y="20"/>
                    </a:lnTo>
                    <a:lnTo>
                      <a:pt x="2455" y="20"/>
                    </a:lnTo>
                    <a:lnTo>
                      <a:pt x="2455" y="20"/>
                    </a:lnTo>
                    <a:lnTo>
                      <a:pt x="2455" y="20"/>
                    </a:lnTo>
                    <a:lnTo>
                      <a:pt x="2456" y="20"/>
                    </a:lnTo>
                    <a:lnTo>
                      <a:pt x="2456" y="20"/>
                    </a:lnTo>
                    <a:lnTo>
                      <a:pt x="2456" y="20"/>
                    </a:lnTo>
                    <a:lnTo>
                      <a:pt x="2457" y="20"/>
                    </a:lnTo>
                    <a:lnTo>
                      <a:pt x="2458" y="20"/>
                    </a:lnTo>
                    <a:lnTo>
                      <a:pt x="2459" y="20"/>
                    </a:lnTo>
                    <a:lnTo>
                      <a:pt x="2460" y="20"/>
                    </a:lnTo>
                    <a:lnTo>
                      <a:pt x="2460" y="20"/>
                    </a:lnTo>
                    <a:lnTo>
                      <a:pt x="2462" y="20"/>
                    </a:lnTo>
                    <a:lnTo>
                      <a:pt x="2462" y="20"/>
                    </a:lnTo>
                    <a:lnTo>
                      <a:pt x="2463" y="20"/>
                    </a:lnTo>
                    <a:lnTo>
                      <a:pt x="2463" y="20"/>
                    </a:lnTo>
                    <a:lnTo>
                      <a:pt x="2464" y="20"/>
                    </a:lnTo>
                    <a:lnTo>
                      <a:pt x="2465" y="20"/>
                    </a:lnTo>
                    <a:lnTo>
                      <a:pt x="2466" y="20"/>
                    </a:lnTo>
                    <a:lnTo>
                      <a:pt x="2466" y="20"/>
                    </a:lnTo>
                    <a:lnTo>
                      <a:pt x="2467" y="20"/>
                    </a:lnTo>
                    <a:lnTo>
                      <a:pt x="2467" y="20"/>
                    </a:lnTo>
                    <a:lnTo>
                      <a:pt x="2468" y="20"/>
                    </a:lnTo>
                    <a:lnTo>
                      <a:pt x="2469" y="20"/>
                    </a:lnTo>
                    <a:lnTo>
                      <a:pt x="2469" y="20"/>
                    </a:lnTo>
                    <a:lnTo>
                      <a:pt x="2471" y="20"/>
                    </a:lnTo>
                    <a:lnTo>
                      <a:pt x="2471" y="20"/>
                    </a:lnTo>
                    <a:lnTo>
                      <a:pt x="2471" y="20"/>
                    </a:lnTo>
                    <a:lnTo>
                      <a:pt x="2472" y="20"/>
                    </a:lnTo>
                    <a:lnTo>
                      <a:pt x="2472" y="20"/>
                    </a:lnTo>
                    <a:lnTo>
                      <a:pt x="2474" y="20"/>
                    </a:lnTo>
                    <a:lnTo>
                      <a:pt x="2474" y="20"/>
                    </a:lnTo>
                    <a:lnTo>
                      <a:pt x="2475" y="20"/>
                    </a:lnTo>
                    <a:lnTo>
                      <a:pt x="2476" y="20"/>
                    </a:lnTo>
                    <a:lnTo>
                      <a:pt x="2476" y="20"/>
                    </a:lnTo>
                    <a:lnTo>
                      <a:pt x="2477" y="20"/>
                    </a:lnTo>
                    <a:lnTo>
                      <a:pt x="2478" y="20"/>
                    </a:lnTo>
                    <a:lnTo>
                      <a:pt x="2478" y="20"/>
                    </a:lnTo>
                    <a:lnTo>
                      <a:pt x="2479" y="20"/>
                    </a:lnTo>
                    <a:lnTo>
                      <a:pt x="2480" y="20"/>
                    </a:lnTo>
                    <a:lnTo>
                      <a:pt x="2481" y="20"/>
                    </a:lnTo>
                    <a:lnTo>
                      <a:pt x="2481" y="20"/>
                    </a:lnTo>
                    <a:lnTo>
                      <a:pt x="2482" y="20"/>
                    </a:lnTo>
                    <a:lnTo>
                      <a:pt x="2483" y="20"/>
                    </a:lnTo>
                    <a:lnTo>
                      <a:pt x="2483" y="20"/>
                    </a:lnTo>
                    <a:lnTo>
                      <a:pt x="2483" y="20"/>
                    </a:lnTo>
                    <a:lnTo>
                      <a:pt x="2484" y="20"/>
                    </a:lnTo>
                    <a:lnTo>
                      <a:pt x="2485" y="20"/>
                    </a:lnTo>
                    <a:lnTo>
                      <a:pt x="2485" y="20"/>
                    </a:lnTo>
                    <a:lnTo>
                      <a:pt x="2485" y="20"/>
                    </a:lnTo>
                    <a:lnTo>
                      <a:pt x="2487" y="20"/>
                    </a:lnTo>
                    <a:lnTo>
                      <a:pt x="2487" y="20"/>
                    </a:lnTo>
                    <a:lnTo>
                      <a:pt x="2487" y="20"/>
                    </a:lnTo>
                    <a:lnTo>
                      <a:pt x="2488" y="20"/>
                    </a:lnTo>
                    <a:lnTo>
                      <a:pt x="2488" y="20"/>
                    </a:lnTo>
                    <a:lnTo>
                      <a:pt x="2488" y="20"/>
                    </a:lnTo>
                    <a:lnTo>
                      <a:pt x="2490" y="20"/>
                    </a:lnTo>
                    <a:lnTo>
                      <a:pt x="2490" y="20"/>
                    </a:lnTo>
                    <a:lnTo>
                      <a:pt x="2490" y="20"/>
                    </a:lnTo>
                    <a:lnTo>
                      <a:pt x="2491" y="20"/>
                    </a:lnTo>
                    <a:lnTo>
                      <a:pt x="2492" y="20"/>
                    </a:lnTo>
                    <a:lnTo>
                      <a:pt x="2492" y="20"/>
                    </a:lnTo>
                    <a:lnTo>
                      <a:pt x="2492" y="20"/>
                    </a:lnTo>
                    <a:lnTo>
                      <a:pt x="2494" y="20"/>
                    </a:lnTo>
                    <a:lnTo>
                      <a:pt x="2494" y="20"/>
                    </a:lnTo>
                    <a:lnTo>
                      <a:pt x="2495" y="20"/>
                    </a:lnTo>
                    <a:lnTo>
                      <a:pt x="2495" y="20"/>
                    </a:lnTo>
                    <a:lnTo>
                      <a:pt x="2496" y="20"/>
                    </a:lnTo>
                    <a:lnTo>
                      <a:pt x="2496" y="20"/>
                    </a:lnTo>
                    <a:lnTo>
                      <a:pt x="2497" y="20"/>
                    </a:lnTo>
                    <a:lnTo>
                      <a:pt x="2498" y="20"/>
                    </a:lnTo>
                    <a:lnTo>
                      <a:pt x="2498" y="20"/>
                    </a:lnTo>
                    <a:lnTo>
                      <a:pt x="2499" y="20"/>
                    </a:lnTo>
                    <a:lnTo>
                      <a:pt x="2499" y="20"/>
                    </a:lnTo>
                    <a:lnTo>
                      <a:pt x="2499" y="20"/>
                    </a:lnTo>
                    <a:lnTo>
                      <a:pt x="2501" y="22"/>
                    </a:lnTo>
                    <a:lnTo>
                      <a:pt x="2501" y="22"/>
                    </a:lnTo>
                    <a:lnTo>
                      <a:pt x="2501" y="22"/>
                    </a:lnTo>
                    <a:lnTo>
                      <a:pt x="2502" y="22"/>
                    </a:lnTo>
                    <a:lnTo>
                      <a:pt x="2503" y="22"/>
                    </a:lnTo>
                    <a:lnTo>
                      <a:pt x="2503" y="24"/>
                    </a:lnTo>
                    <a:lnTo>
                      <a:pt x="2504" y="24"/>
                    </a:lnTo>
                    <a:lnTo>
                      <a:pt x="2505" y="24"/>
                    </a:lnTo>
                    <a:lnTo>
                      <a:pt x="2506" y="25"/>
                    </a:lnTo>
                    <a:lnTo>
                      <a:pt x="2506" y="25"/>
                    </a:lnTo>
                    <a:lnTo>
                      <a:pt x="2508" y="25"/>
                    </a:lnTo>
                    <a:lnTo>
                      <a:pt x="2508" y="25"/>
                    </a:lnTo>
                    <a:lnTo>
                      <a:pt x="2508" y="25"/>
                    </a:lnTo>
                    <a:lnTo>
                      <a:pt x="2509" y="26"/>
                    </a:lnTo>
                    <a:lnTo>
                      <a:pt x="2510" y="26"/>
                    </a:lnTo>
                    <a:lnTo>
                      <a:pt x="2510" y="26"/>
                    </a:lnTo>
                    <a:lnTo>
                      <a:pt x="2510" y="26"/>
                    </a:lnTo>
                    <a:lnTo>
                      <a:pt x="2511" y="26"/>
                    </a:lnTo>
                    <a:lnTo>
                      <a:pt x="2512" y="26"/>
                    </a:lnTo>
                    <a:lnTo>
                      <a:pt x="2512" y="26"/>
                    </a:lnTo>
                    <a:lnTo>
                      <a:pt x="2513" y="26"/>
                    </a:lnTo>
                    <a:lnTo>
                      <a:pt x="2514" y="26"/>
                    </a:lnTo>
                    <a:lnTo>
                      <a:pt x="2514" y="26"/>
                    </a:lnTo>
                    <a:lnTo>
                      <a:pt x="2515" y="26"/>
                    </a:lnTo>
                    <a:lnTo>
                      <a:pt x="2515" y="26"/>
                    </a:lnTo>
                    <a:lnTo>
                      <a:pt x="2516" y="26"/>
                    </a:lnTo>
                    <a:lnTo>
                      <a:pt x="2517" y="26"/>
                    </a:lnTo>
                    <a:lnTo>
                      <a:pt x="2517" y="26"/>
                    </a:lnTo>
                    <a:lnTo>
                      <a:pt x="2518" y="28"/>
                    </a:lnTo>
                    <a:lnTo>
                      <a:pt x="2518" y="28"/>
                    </a:lnTo>
                    <a:lnTo>
                      <a:pt x="2519" y="28"/>
                    </a:lnTo>
                    <a:lnTo>
                      <a:pt x="2519" y="28"/>
                    </a:lnTo>
                    <a:lnTo>
                      <a:pt x="2520" y="29"/>
                    </a:lnTo>
                    <a:lnTo>
                      <a:pt x="2520" y="29"/>
                    </a:lnTo>
                    <a:lnTo>
                      <a:pt x="2521" y="29"/>
                    </a:lnTo>
                    <a:lnTo>
                      <a:pt x="2522" y="29"/>
                    </a:lnTo>
                    <a:lnTo>
                      <a:pt x="2522" y="29"/>
                    </a:lnTo>
                    <a:lnTo>
                      <a:pt x="2523" y="29"/>
                    </a:lnTo>
                    <a:lnTo>
                      <a:pt x="2524" y="29"/>
                    </a:lnTo>
                    <a:lnTo>
                      <a:pt x="2524" y="29"/>
                    </a:lnTo>
                    <a:lnTo>
                      <a:pt x="2526" y="29"/>
                    </a:lnTo>
                    <a:lnTo>
                      <a:pt x="2526" y="29"/>
                    </a:lnTo>
                    <a:lnTo>
                      <a:pt x="2527" y="29"/>
                    </a:lnTo>
                    <a:lnTo>
                      <a:pt x="2528" y="29"/>
                    </a:lnTo>
                    <a:lnTo>
                      <a:pt x="2529" y="29"/>
                    </a:lnTo>
                    <a:lnTo>
                      <a:pt x="2529" y="29"/>
                    </a:lnTo>
                    <a:lnTo>
                      <a:pt x="2530" y="29"/>
                    </a:lnTo>
                    <a:lnTo>
                      <a:pt x="2531" y="29"/>
                    </a:lnTo>
                    <a:lnTo>
                      <a:pt x="2531" y="29"/>
                    </a:lnTo>
                    <a:lnTo>
                      <a:pt x="2531" y="30"/>
                    </a:lnTo>
                    <a:lnTo>
                      <a:pt x="2533" y="30"/>
                    </a:lnTo>
                    <a:lnTo>
                      <a:pt x="2533" y="30"/>
                    </a:lnTo>
                    <a:lnTo>
                      <a:pt x="2534" y="31"/>
                    </a:lnTo>
                    <a:lnTo>
                      <a:pt x="2534" y="31"/>
                    </a:lnTo>
                    <a:lnTo>
                      <a:pt x="2535" y="31"/>
                    </a:lnTo>
                    <a:lnTo>
                      <a:pt x="2536" y="31"/>
                    </a:lnTo>
                    <a:lnTo>
                      <a:pt x="2536" y="31"/>
                    </a:lnTo>
                    <a:lnTo>
                      <a:pt x="2537" y="31"/>
                    </a:lnTo>
                    <a:lnTo>
                      <a:pt x="2537" y="32"/>
                    </a:lnTo>
                    <a:lnTo>
                      <a:pt x="2538" y="32"/>
                    </a:lnTo>
                    <a:lnTo>
                      <a:pt x="2538" y="32"/>
                    </a:lnTo>
                    <a:lnTo>
                      <a:pt x="2538" y="32"/>
                    </a:lnTo>
                    <a:lnTo>
                      <a:pt x="2540" y="33"/>
                    </a:lnTo>
                    <a:lnTo>
                      <a:pt x="2540" y="33"/>
                    </a:lnTo>
                    <a:lnTo>
                      <a:pt x="2540" y="33"/>
                    </a:lnTo>
                    <a:lnTo>
                      <a:pt x="2541" y="33"/>
                    </a:lnTo>
                    <a:lnTo>
                      <a:pt x="2541" y="33"/>
                    </a:lnTo>
                    <a:lnTo>
                      <a:pt x="2542" y="33"/>
                    </a:lnTo>
                    <a:lnTo>
                      <a:pt x="2543" y="33"/>
                    </a:lnTo>
                    <a:lnTo>
                      <a:pt x="2543" y="33"/>
                    </a:lnTo>
                    <a:lnTo>
                      <a:pt x="2544" y="33"/>
                    </a:lnTo>
                    <a:lnTo>
                      <a:pt x="2544" y="33"/>
                    </a:lnTo>
                    <a:lnTo>
                      <a:pt x="2545" y="33"/>
                    </a:lnTo>
                    <a:lnTo>
                      <a:pt x="2545" y="33"/>
                    </a:lnTo>
                    <a:lnTo>
                      <a:pt x="2545" y="33"/>
                    </a:lnTo>
                    <a:lnTo>
                      <a:pt x="2547" y="33"/>
                    </a:lnTo>
                    <a:lnTo>
                      <a:pt x="2547" y="33"/>
                    </a:lnTo>
                    <a:lnTo>
                      <a:pt x="2548" y="34"/>
                    </a:lnTo>
                    <a:lnTo>
                      <a:pt x="2549" y="34"/>
                    </a:lnTo>
                    <a:lnTo>
                      <a:pt x="2549" y="34"/>
                    </a:lnTo>
                    <a:lnTo>
                      <a:pt x="2549" y="34"/>
                    </a:lnTo>
                    <a:lnTo>
                      <a:pt x="2550" y="34"/>
                    </a:lnTo>
                    <a:lnTo>
                      <a:pt x="2550" y="34"/>
                    </a:lnTo>
                    <a:lnTo>
                      <a:pt x="2551" y="34"/>
                    </a:lnTo>
                    <a:lnTo>
                      <a:pt x="2552" y="34"/>
                    </a:lnTo>
                    <a:lnTo>
                      <a:pt x="2553" y="34"/>
                    </a:lnTo>
                    <a:lnTo>
                      <a:pt x="2554" y="36"/>
                    </a:lnTo>
                    <a:lnTo>
                      <a:pt x="2554" y="36"/>
                    </a:lnTo>
                    <a:lnTo>
                      <a:pt x="2554" y="36"/>
                    </a:lnTo>
                    <a:lnTo>
                      <a:pt x="2555" y="36"/>
                    </a:lnTo>
                    <a:lnTo>
                      <a:pt x="2556" y="36"/>
                    </a:lnTo>
                    <a:lnTo>
                      <a:pt x="2556" y="36"/>
                    </a:lnTo>
                    <a:lnTo>
                      <a:pt x="2557" y="37"/>
                    </a:lnTo>
                    <a:lnTo>
                      <a:pt x="2557" y="37"/>
                    </a:lnTo>
                    <a:lnTo>
                      <a:pt x="2558" y="37"/>
                    </a:lnTo>
                    <a:lnTo>
                      <a:pt x="2559" y="37"/>
                    </a:lnTo>
                    <a:lnTo>
                      <a:pt x="2560" y="37"/>
                    </a:lnTo>
                    <a:lnTo>
                      <a:pt x="2561" y="37"/>
                    </a:lnTo>
                    <a:lnTo>
                      <a:pt x="2561" y="37"/>
                    </a:lnTo>
                    <a:lnTo>
                      <a:pt x="2562" y="37"/>
                    </a:lnTo>
                    <a:lnTo>
                      <a:pt x="2563" y="37"/>
                    </a:lnTo>
                    <a:lnTo>
                      <a:pt x="2563" y="37"/>
                    </a:lnTo>
                    <a:lnTo>
                      <a:pt x="2564" y="37"/>
                    </a:lnTo>
                    <a:lnTo>
                      <a:pt x="2565" y="37"/>
                    </a:lnTo>
                    <a:lnTo>
                      <a:pt x="2565" y="37"/>
                    </a:lnTo>
                    <a:lnTo>
                      <a:pt x="2565" y="37"/>
                    </a:lnTo>
                    <a:lnTo>
                      <a:pt x="2566" y="37"/>
                    </a:lnTo>
                    <a:lnTo>
                      <a:pt x="2566" y="37"/>
                    </a:lnTo>
                    <a:lnTo>
                      <a:pt x="2568" y="37"/>
                    </a:lnTo>
                    <a:lnTo>
                      <a:pt x="2568" y="37"/>
                    </a:lnTo>
                    <a:lnTo>
                      <a:pt x="2569" y="37"/>
                    </a:lnTo>
                    <a:lnTo>
                      <a:pt x="2569" y="37"/>
                    </a:lnTo>
                    <a:lnTo>
                      <a:pt x="2570" y="37"/>
                    </a:lnTo>
                    <a:lnTo>
                      <a:pt x="2570" y="37"/>
                    </a:lnTo>
                    <a:lnTo>
                      <a:pt x="2571" y="40"/>
                    </a:lnTo>
                    <a:lnTo>
                      <a:pt x="2572" y="40"/>
                    </a:lnTo>
                    <a:lnTo>
                      <a:pt x="2572" y="40"/>
                    </a:lnTo>
                    <a:lnTo>
                      <a:pt x="2572" y="40"/>
                    </a:lnTo>
                    <a:lnTo>
                      <a:pt x="2573" y="40"/>
                    </a:lnTo>
                    <a:lnTo>
                      <a:pt x="2573" y="40"/>
                    </a:lnTo>
                    <a:lnTo>
                      <a:pt x="2574" y="40"/>
                    </a:lnTo>
                    <a:lnTo>
                      <a:pt x="2575" y="40"/>
                    </a:lnTo>
                    <a:lnTo>
                      <a:pt x="2575" y="40"/>
                    </a:lnTo>
                    <a:lnTo>
                      <a:pt x="2576" y="40"/>
                    </a:lnTo>
                    <a:lnTo>
                      <a:pt x="2576" y="41"/>
                    </a:lnTo>
                    <a:lnTo>
                      <a:pt x="2577" y="41"/>
                    </a:lnTo>
                    <a:lnTo>
                      <a:pt x="2577" y="41"/>
                    </a:lnTo>
                    <a:lnTo>
                      <a:pt x="2578" y="41"/>
                    </a:lnTo>
                    <a:lnTo>
                      <a:pt x="2579" y="41"/>
                    </a:lnTo>
                    <a:lnTo>
                      <a:pt x="2579" y="41"/>
                    </a:lnTo>
                    <a:lnTo>
                      <a:pt x="2581" y="41"/>
                    </a:lnTo>
                    <a:lnTo>
                      <a:pt x="2581" y="41"/>
                    </a:lnTo>
                    <a:lnTo>
                      <a:pt x="2581" y="41"/>
                    </a:lnTo>
                    <a:lnTo>
                      <a:pt x="2582" y="42"/>
                    </a:lnTo>
                    <a:lnTo>
                      <a:pt x="2582" y="42"/>
                    </a:lnTo>
                    <a:lnTo>
                      <a:pt x="2582" y="42"/>
                    </a:lnTo>
                    <a:lnTo>
                      <a:pt x="2583" y="42"/>
                    </a:lnTo>
                    <a:lnTo>
                      <a:pt x="2584" y="42"/>
                    </a:lnTo>
                    <a:lnTo>
                      <a:pt x="2585" y="42"/>
                    </a:lnTo>
                    <a:lnTo>
                      <a:pt x="2585" y="43"/>
                    </a:lnTo>
                    <a:lnTo>
                      <a:pt x="2586" y="43"/>
                    </a:lnTo>
                    <a:lnTo>
                      <a:pt x="2586" y="43"/>
                    </a:lnTo>
                    <a:lnTo>
                      <a:pt x="2588" y="44"/>
                    </a:lnTo>
                    <a:lnTo>
                      <a:pt x="2588" y="44"/>
                    </a:lnTo>
                    <a:lnTo>
                      <a:pt x="2588" y="44"/>
                    </a:lnTo>
                    <a:lnTo>
                      <a:pt x="2589" y="44"/>
                    </a:lnTo>
                    <a:lnTo>
                      <a:pt x="2589" y="44"/>
                    </a:lnTo>
                    <a:lnTo>
                      <a:pt x="2590" y="44"/>
                    </a:lnTo>
                    <a:lnTo>
                      <a:pt x="2590" y="46"/>
                    </a:lnTo>
                    <a:lnTo>
                      <a:pt x="2591" y="46"/>
                    </a:lnTo>
                    <a:lnTo>
                      <a:pt x="2592" y="46"/>
                    </a:lnTo>
                    <a:lnTo>
                      <a:pt x="2593" y="46"/>
                    </a:lnTo>
                    <a:lnTo>
                      <a:pt x="2593" y="46"/>
                    </a:lnTo>
                    <a:lnTo>
                      <a:pt x="2593" y="46"/>
                    </a:lnTo>
                    <a:lnTo>
                      <a:pt x="2595" y="46"/>
                    </a:lnTo>
                    <a:lnTo>
                      <a:pt x="2595" y="46"/>
                    </a:lnTo>
                    <a:lnTo>
                      <a:pt x="2596" y="46"/>
                    </a:lnTo>
                    <a:lnTo>
                      <a:pt x="2596" y="46"/>
                    </a:lnTo>
                    <a:lnTo>
                      <a:pt x="2597" y="46"/>
                    </a:lnTo>
                    <a:lnTo>
                      <a:pt x="2597" y="46"/>
                    </a:lnTo>
                    <a:lnTo>
                      <a:pt x="2598" y="46"/>
                    </a:lnTo>
                    <a:lnTo>
                      <a:pt x="2598" y="46"/>
                    </a:lnTo>
                    <a:lnTo>
                      <a:pt x="2599" y="46"/>
                    </a:lnTo>
                    <a:lnTo>
                      <a:pt x="2600" y="46"/>
                    </a:lnTo>
                    <a:lnTo>
                      <a:pt x="2600" y="46"/>
                    </a:lnTo>
                    <a:lnTo>
                      <a:pt x="2601" y="46"/>
                    </a:lnTo>
                    <a:lnTo>
                      <a:pt x="2602" y="46"/>
                    </a:lnTo>
                    <a:lnTo>
                      <a:pt x="2602" y="46"/>
                    </a:lnTo>
                    <a:lnTo>
                      <a:pt x="2603" y="46"/>
                    </a:lnTo>
                    <a:lnTo>
                      <a:pt x="2604" y="46"/>
                    </a:lnTo>
                    <a:lnTo>
                      <a:pt x="2604" y="46"/>
                    </a:lnTo>
                    <a:lnTo>
                      <a:pt x="2604" y="48"/>
                    </a:lnTo>
                    <a:lnTo>
                      <a:pt x="2605" y="48"/>
                    </a:lnTo>
                    <a:lnTo>
                      <a:pt x="2606" y="48"/>
                    </a:lnTo>
                    <a:lnTo>
                      <a:pt x="2606" y="48"/>
                    </a:lnTo>
                    <a:lnTo>
                      <a:pt x="2607" y="49"/>
                    </a:lnTo>
                    <a:lnTo>
                      <a:pt x="2607" y="49"/>
                    </a:lnTo>
                    <a:lnTo>
                      <a:pt x="2608" y="49"/>
                    </a:lnTo>
                    <a:lnTo>
                      <a:pt x="2609" y="49"/>
                    </a:lnTo>
                    <a:lnTo>
                      <a:pt x="2609" y="49"/>
                    </a:lnTo>
                    <a:lnTo>
                      <a:pt x="2610" y="50"/>
                    </a:lnTo>
                    <a:lnTo>
                      <a:pt x="2611" y="50"/>
                    </a:lnTo>
                    <a:lnTo>
                      <a:pt x="2611" y="50"/>
                    </a:lnTo>
                    <a:lnTo>
                      <a:pt x="2611" y="50"/>
                    </a:lnTo>
                    <a:lnTo>
                      <a:pt x="2612" y="50"/>
                    </a:lnTo>
                    <a:lnTo>
                      <a:pt x="2613" y="50"/>
                    </a:lnTo>
                    <a:lnTo>
                      <a:pt x="2614" y="50"/>
                    </a:lnTo>
                    <a:lnTo>
                      <a:pt x="2614" y="50"/>
                    </a:lnTo>
                    <a:lnTo>
                      <a:pt x="2614" y="50"/>
                    </a:lnTo>
                    <a:lnTo>
                      <a:pt x="2616" y="50"/>
                    </a:lnTo>
                    <a:lnTo>
                      <a:pt x="2616" y="50"/>
                    </a:lnTo>
                    <a:lnTo>
                      <a:pt x="2616" y="50"/>
                    </a:lnTo>
                    <a:lnTo>
                      <a:pt x="2617" y="50"/>
                    </a:lnTo>
                    <a:lnTo>
                      <a:pt x="2618" y="50"/>
                    </a:lnTo>
                    <a:lnTo>
                      <a:pt x="2618" y="50"/>
                    </a:lnTo>
                    <a:lnTo>
                      <a:pt x="2618" y="50"/>
                    </a:lnTo>
                    <a:lnTo>
                      <a:pt x="2620" y="50"/>
                    </a:lnTo>
                    <a:lnTo>
                      <a:pt x="2620" y="50"/>
                    </a:lnTo>
                    <a:lnTo>
                      <a:pt x="2621" y="54"/>
                    </a:lnTo>
                    <a:lnTo>
                      <a:pt x="2621" y="54"/>
                    </a:lnTo>
                    <a:lnTo>
                      <a:pt x="2622" y="54"/>
                    </a:lnTo>
                    <a:lnTo>
                      <a:pt x="2623" y="54"/>
                    </a:lnTo>
                    <a:lnTo>
                      <a:pt x="2624" y="54"/>
                    </a:lnTo>
                    <a:lnTo>
                      <a:pt x="2624" y="55"/>
                    </a:lnTo>
                    <a:lnTo>
                      <a:pt x="2625" y="55"/>
                    </a:lnTo>
                    <a:lnTo>
                      <a:pt x="2625" y="55"/>
                    </a:lnTo>
                    <a:lnTo>
                      <a:pt x="2625" y="55"/>
                    </a:lnTo>
                    <a:lnTo>
                      <a:pt x="2627" y="55"/>
                    </a:lnTo>
                    <a:lnTo>
                      <a:pt x="2627" y="55"/>
                    </a:lnTo>
                    <a:lnTo>
                      <a:pt x="2627" y="55"/>
                    </a:lnTo>
                    <a:lnTo>
                      <a:pt x="2628" y="55"/>
                    </a:lnTo>
                    <a:lnTo>
                      <a:pt x="2628" y="55"/>
                    </a:lnTo>
                    <a:lnTo>
                      <a:pt x="2629" y="55"/>
                    </a:lnTo>
                    <a:lnTo>
                      <a:pt x="2629" y="55"/>
                    </a:lnTo>
                    <a:lnTo>
                      <a:pt x="2630" y="55"/>
                    </a:lnTo>
                    <a:lnTo>
                      <a:pt x="2631" y="55"/>
                    </a:lnTo>
                    <a:lnTo>
                      <a:pt x="2631" y="55"/>
                    </a:lnTo>
                    <a:lnTo>
                      <a:pt x="2632" y="55"/>
                    </a:lnTo>
                    <a:lnTo>
                      <a:pt x="2632" y="55"/>
                    </a:lnTo>
                    <a:lnTo>
                      <a:pt x="2634" y="55"/>
                    </a:lnTo>
                    <a:lnTo>
                      <a:pt x="2634" y="55"/>
                    </a:lnTo>
                    <a:lnTo>
                      <a:pt x="2634" y="55"/>
                    </a:lnTo>
                    <a:lnTo>
                      <a:pt x="2635" y="55"/>
                    </a:lnTo>
                    <a:lnTo>
                      <a:pt x="2636" y="55"/>
                    </a:lnTo>
                    <a:lnTo>
                      <a:pt x="2636" y="55"/>
                    </a:lnTo>
                    <a:lnTo>
                      <a:pt x="2636" y="55"/>
                    </a:lnTo>
                    <a:lnTo>
                      <a:pt x="2637" y="55"/>
                    </a:lnTo>
                    <a:lnTo>
                      <a:pt x="2638" y="55"/>
                    </a:lnTo>
                    <a:lnTo>
                      <a:pt x="2638" y="59"/>
                    </a:lnTo>
                    <a:lnTo>
                      <a:pt x="2639" y="59"/>
                    </a:lnTo>
                    <a:lnTo>
                      <a:pt x="2640" y="59"/>
                    </a:lnTo>
                    <a:lnTo>
                      <a:pt x="2641" y="63"/>
                    </a:lnTo>
                    <a:lnTo>
                      <a:pt x="2641" y="63"/>
                    </a:lnTo>
                    <a:lnTo>
                      <a:pt x="2641" y="63"/>
                    </a:lnTo>
                    <a:lnTo>
                      <a:pt x="2642" y="63"/>
                    </a:lnTo>
                    <a:lnTo>
                      <a:pt x="2643" y="63"/>
                    </a:lnTo>
                    <a:lnTo>
                      <a:pt x="2643" y="63"/>
                    </a:lnTo>
                    <a:lnTo>
                      <a:pt x="2643" y="64"/>
                    </a:lnTo>
                    <a:lnTo>
                      <a:pt x="2644" y="64"/>
                    </a:lnTo>
                    <a:lnTo>
                      <a:pt x="2645" y="64"/>
                    </a:lnTo>
                    <a:lnTo>
                      <a:pt x="2645" y="64"/>
                    </a:lnTo>
                    <a:lnTo>
                      <a:pt x="2646" y="64"/>
                    </a:lnTo>
                    <a:lnTo>
                      <a:pt x="2646" y="64"/>
                    </a:lnTo>
                    <a:lnTo>
                      <a:pt x="2647" y="64"/>
                    </a:lnTo>
                    <a:lnTo>
                      <a:pt x="2647" y="64"/>
                    </a:lnTo>
                    <a:lnTo>
                      <a:pt x="2648" y="64"/>
                    </a:lnTo>
                    <a:lnTo>
                      <a:pt x="2648" y="64"/>
                    </a:lnTo>
                    <a:lnTo>
                      <a:pt x="2649" y="65"/>
                    </a:lnTo>
                    <a:lnTo>
                      <a:pt x="2650" y="65"/>
                    </a:lnTo>
                    <a:lnTo>
                      <a:pt x="2650" y="65"/>
                    </a:lnTo>
                    <a:lnTo>
                      <a:pt x="2651" y="65"/>
                    </a:lnTo>
                    <a:lnTo>
                      <a:pt x="2651" y="65"/>
                    </a:lnTo>
                    <a:lnTo>
                      <a:pt x="2652" y="65"/>
                    </a:lnTo>
                    <a:lnTo>
                      <a:pt x="2652" y="65"/>
                    </a:lnTo>
                    <a:lnTo>
                      <a:pt x="2653" y="65"/>
                    </a:lnTo>
                    <a:lnTo>
                      <a:pt x="2654" y="65"/>
                    </a:lnTo>
                    <a:lnTo>
                      <a:pt x="2655" y="68"/>
                    </a:lnTo>
                    <a:lnTo>
                      <a:pt x="2655" y="68"/>
                    </a:lnTo>
                    <a:lnTo>
                      <a:pt x="2655" y="68"/>
                    </a:lnTo>
                    <a:lnTo>
                      <a:pt x="2657" y="68"/>
                    </a:lnTo>
                    <a:lnTo>
                      <a:pt x="2657" y="68"/>
                    </a:lnTo>
                    <a:lnTo>
                      <a:pt x="2657" y="69"/>
                    </a:lnTo>
                    <a:lnTo>
                      <a:pt x="2659" y="69"/>
                    </a:lnTo>
                    <a:lnTo>
                      <a:pt x="2659" y="69"/>
                    </a:lnTo>
                    <a:lnTo>
                      <a:pt x="2659" y="69"/>
                    </a:lnTo>
                    <a:lnTo>
                      <a:pt x="2660" y="73"/>
                    </a:lnTo>
                    <a:lnTo>
                      <a:pt x="2660" y="73"/>
                    </a:lnTo>
                    <a:lnTo>
                      <a:pt x="2661" y="73"/>
                    </a:lnTo>
                    <a:lnTo>
                      <a:pt x="2662" y="73"/>
                    </a:lnTo>
                    <a:lnTo>
                      <a:pt x="2663" y="73"/>
                    </a:lnTo>
                    <a:lnTo>
                      <a:pt x="2663" y="75"/>
                    </a:lnTo>
                    <a:lnTo>
                      <a:pt x="2664" y="75"/>
                    </a:lnTo>
                    <a:lnTo>
                      <a:pt x="2664" y="75"/>
                    </a:lnTo>
                    <a:lnTo>
                      <a:pt x="2664" y="75"/>
                    </a:lnTo>
                    <a:lnTo>
                      <a:pt x="2666" y="75"/>
                    </a:lnTo>
                    <a:lnTo>
                      <a:pt x="2666" y="75"/>
                    </a:lnTo>
                    <a:lnTo>
                      <a:pt x="2667" y="75"/>
                    </a:lnTo>
                    <a:lnTo>
                      <a:pt x="2667" y="75"/>
                    </a:lnTo>
                    <a:lnTo>
                      <a:pt x="2668" y="75"/>
                    </a:lnTo>
                    <a:lnTo>
                      <a:pt x="2669" y="75"/>
                    </a:lnTo>
                    <a:lnTo>
                      <a:pt x="2669" y="75"/>
                    </a:lnTo>
                    <a:lnTo>
                      <a:pt x="2670" y="75"/>
                    </a:lnTo>
                    <a:lnTo>
                      <a:pt x="2671" y="75"/>
                    </a:lnTo>
                    <a:lnTo>
                      <a:pt x="2671" y="75"/>
                    </a:lnTo>
                    <a:lnTo>
                      <a:pt x="2671" y="75"/>
                    </a:lnTo>
                    <a:lnTo>
                      <a:pt x="2673" y="75"/>
                    </a:lnTo>
                    <a:lnTo>
                      <a:pt x="2673" y="75"/>
                    </a:lnTo>
                    <a:lnTo>
                      <a:pt x="2674" y="76"/>
                    </a:lnTo>
                    <a:lnTo>
                      <a:pt x="2675" y="76"/>
                    </a:lnTo>
                    <a:lnTo>
                      <a:pt x="2675" y="76"/>
                    </a:lnTo>
                    <a:lnTo>
                      <a:pt x="2676" y="76"/>
                    </a:lnTo>
                    <a:lnTo>
                      <a:pt x="2677" y="76"/>
                    </a:lnTo>
                    <a:lnTo>
                      <a:pt x="2677" y="82"/>
                    </a:lnTo>
                    <a:lnTo>
                      <a:pt x="2678" y="82"/>
                    </a:lnTo>
                    <a:lnTo>
                      <a:pt x="2679" y="82"/>
                    </a:lnTo>
                    <a:lnTo>
                      <a:pt x="2679" y="82"/>
                    </a:lnTo>
                    <a:lnTo>
                      <a:pt x="2680" y="84"/>
                    </a:lnTo>
                    <a:lnTo>
                      <a:pt x="2680" y="84"/>
                    </a:lnTo>
                    <a:lnTo>
                      <a:pt x="2680" y="84"/>
                    </a:lnTo>
                    <a:lnTo>
                      <a:pt x="2682" y="84"/>
                    </a:lnTo>
                    <a:lnTo>
                      <a:pt x="2682" y="84"/>
                    </a:lnTo>
                    <a:lnTo>
                      <a:pt x="2683" y="85"/>
                    </a:lnTo>
                    <a:lnTo>
                      <a:pt x="2683" y="85"/>
                    </a:lnTo>
                    <a:lnTo>
                      <a:pt x="2684" y="85"/>
                    </a:lnTo>
                    <a:lnTo>
                      <a:pt x="2685" y="85"/>
                    </a:lnTo>
                    <a:lnTo>
                      <a:pt x="2686" y="85"/>
                    </a:lnTo>
                    <a:lnTo>
                      <a:pt x="2687" y="85"/>
                    </a:lnTo>
                    <a:lnTo>
                      <a:pt x="2687" y="85"/>
                    </a:lnTo>
                    <a:lnTo>
                      <a:pt x="2687" y="85"/>
                    </a:lnTo>
                    <a:lnTo>
                      <a:pt x="2688" y="86"/>
                    </a:lnTo>
                    <a:lnTo>
                      <a:pt x="2689" y="86"/>
                    </a:lnTo>
                    <a:lnTo>
                      <a:pt x="2689" y="86"/>
                    </a:lnTo>
                    <a:lnTo>
                      <a:pt x="2690" y="86"/>
                    </a:lnTo>
                    <a:lnTo>
                      <a:pt x="2691" y="86"/>
                    </a:lnTo>
                    <a:lnTo>
                      <a:pt x="2691" y="86"/>
                    </a:lnTo>
                    <a:lnTo>
                      <a:pt x="2691" y="91"/>
                    </a:lnTo>
                    <a:lnTo>
                      <a:pt x="2692" y="91"/>
                    </a:lnTo>
                    <a:lnTo>
                      <a:pt x="2692" y="91"/>
                    </a:lnTo>
                    <a:lnTo>
                      <a:pt x="2694" y="100"/>
                    </a:lnTo>
                    <a:lnTo>
                      <a:pt x="2694" y="100"/>
                    </a:lnTo>
                    <a:lnTo>
                      <a:pt x="2694" y="100"/>
                    </a:lnTo>
                    <a:lnTo>
                      <a:pt x="2695" y="100"/>
                    </a:lnTo>
                    <a:lnTo>
                      <a:pt x="2696" y="100"/>
                    </a:lnTo>
                    <a:lnTo>
                      <a:pt x="2696" y="100"/>
                    </a:lnTo>
                    <a:lnTo>
                      <a:pt x="2697" y="103"/>
                    </a:lnTo>
                    <a:lnTo>
                      <a:pt x="2698" y="103"/>
                    </a:lnTo>
                    <a:lnTo>
                      <a:pt x="2698" y="103"/>
                    </a:lnTo>
                    <a:lnTo>
                      <a:pt x="2698" y="103"/>
                    </a:lnTo>
                    <a:lnTo>
                      <a:pt x="2699" y="107"/>
                    </a:lnTo>
                    <a:lnTo>
                      <a:pt x="2699" y="107"/>
                    </a:lnTo>
                    <a:lnTo>
                      <a:pt x="2700" y="107"/>
                    </a:lnTo>
                    <a:lnTo>
                      <a:pt x="2701" y="107"/>
                    </a:lnTo>
                    <a:lnTo>
                      <a:pt x="2701" y="107"/>
                    </a:lnTo>
                    <a:lnTo>
                      <a:pt x="2702" y="107"/>
                    </a:lnTo>
                    <a:lnTo>
                      <a:pt x="2702" y="108"/>
                    </a:lnTo>
                    <a:lnTo>
                      <a:pt x="2703" y="108"/>
                    </a:lnTo>
                    <a:lnTo>
                      <a:pt x="2703" y="108"/>
                    </a:lnTo>
                    <a:lnTo>
                      <a:pt x="2705" y="108"/>
                    </a:lnTo>
                    <a:lnTo>
                      <a:pt x="2705" y="108"/>
                    </a:lnTo>
                    <a:lnTo>
                      <a:pt x="2705" y="108"/>
                    </a:lnTo>
                    <a:lnTo>
                      <a:pt x="2706" y="108"/>
                    </a:lnTo>
                    <a:lnTo>
                      <a:pt x="2707" y="108"/>
                    </a:lnTo>
                    <a:lnTo>
                      <a:pt x="2708" y="108"/>
                    </a:lnTo>
                    <a:lnTo>
                      <a:pt x="2708" y="108"/>
                    </a:lnTo>
                    <a:lnTo>
                      <a:pt x="2708" y="108"/>
                    </a:lnTo>
                    <a:lnTo>
                      <a:pt x="2710" y="108"/>
                    </a:lnTo>
                    <a:lnTo>
                      <a:pt x="2710" y="108"/>
                    </a:lnTo>
                    <a:lnTo>
                      <a:pt x="2710" y="108"/>
                    </a:lnTo>
                    <a:lnTo>
                      <a:pt x="2712" y="108"/>
                    </a:lnTo>
                    <a:lnTo>
                      <a:pt x="2712" y="108"/>
                    </a:lnTo>
                    <a:lnTo>
                      <a:pt x="2712" y="108"/>
                    </a:lnTo>
                    <a:lnTo>
                      <a:pt x="2714" y="108"/>
                    </a:lnTo>
                    <a:lnTo>
                      <a:pt x="2714" y="108"/>
                    </a:lnTo>
                    <a:lnTo>
                      <a:pt x="2714" y="108"/>
                    </a:lnTo>
                    <a:lnTo>
                      <a:pt x="2715" y="108"/>
                    </a:lnTo>
                    <a:lnTo>
                      <a:pt x="2715" y="108"/>
                    </a:lnTo>
                    <a:lnTo>
                      <a:pt x="2716" y="108"/>
                    </a:lnTo>
                    <a:lnTo>
                      <a:pt x="2716" y="108"/>
                    </a:lnTo>
                    <a:lnTo>
                      <a:pt x="2717" y="108"/>
                    </a:lnTo>
                    <a:lnTo>
                      <a:pt x="2718" y="108"/>
                    </a:lnTo>
                    <a:lnTo>
                      <a:pt x="2719" y="108"/>
                    </a:lnTo>
                    <a:lnTo>
                      <a:pt x="2719" y="108"/>
                    </a:lnTo>
                    <a:lnTo>
                      <a:pt x="2721" y="108"/>
                    </a:lnTo>
                    <a:lnTo>
                      <a:pt x="2721" y="108"/>
                    </a:lnTo>
                    <a:lnTo>
                      <a:pt x="2722" y="108"/>
                    </a:lnTo>
                    <a:lnTo>
                      <a:pt x="2722" y="108"/>
                    </a:lnTo>
                    <a:lnTo>
                      <a:pt x="2723" y="108"/>
                    </a:lnTo>
                    <a:lnTo>
                      <a:pt x="2724" y="108"/>
                    </a:lnTo>
                    <a:lnTo>
                      <a:pt x="2724" y="108"/>
                    </a:lnTo>
                    <a:lnTo>
                      <a:pt x="2725" y="108"/>
                    </a:lnTo>
                    <a:lnTo>
                      <a:pt x="2726" y="108"/>
                    </a:lnTo>
                    <a:lnTo>
                      <a:pt x="2726" y="108"/>
                    </a:lnTo>
                    <a:lnTo>
                      <a:pt x="2727" y="108"/>
                    </a:lnTo>
                    <a:lnTo>
                      <a:pt x="2728" y="108"/>
                    </a:lnTo>
                    <a:lnTo>
                      <a:pt x="2728" y="108"/>
                    </a:lnTo>
                    <a:lnTo>
                      <a:pt x="2729" y="108"/>
                    </a:lnTo>
                    <a:lnTo>
                      <a:pt x="2730" y="108"/>
                    </a:lnTo>
                    <a:lnTo>
                      <a:pt x="2730" y="108"/>
                    </a:lnTo>
                    <a:lnTo>
                      <a:pt x="2730" y="108"/>
                    </a:lnTo>
                    <a:lnTo>
                      <a:pt x="2731" y="108"/>
                    </a:lnTo>
                    <a:lnTo>
                      <a:pt x="2732" y="108"/>
                    </a:lnTo>
                    <a:lnTo>
                      <a:pt x="2733" y="108"/>
                    </a:lnTo>
                    <a:lnTo>
                      <a:pt x="2733" y="108"/>
                    </a:lnTo>
                    <a:lnTo>
                      <a:pt x="2734" y="108"/>
                    </a:lnTo>
                    <a:lnTo>
                      <a:pt x="2735" y="108"/>
                    </a:lnTo>
                    <a:lnTo>
                      <a:pt x="2735" y="108"/>
                    </a:lnTo>
                    <a:lnTo>
                      <a:pt x="2736" y="108"/>
                    </a:lnTo>
                    <a:lnTo>
                      <a:pt x="2737" y="108"/>
                    </a:lnTo>
                    <a:lnTo>
                      <a:pt x="2737" y="108"/>
                    </a:lnTo>
                    <a:lnTo>
                      <a:pt x="2738" y="108"/>
                    </a:lnTo>
                    <a:lnTo>
                      <a:pt x="2739" y="108"/>
                    </a:lnTo>
                    <a:lnTo>
                      <a:pt x="2740" y="108"/>
                    </a:lnTo>
                    <a:lnTo>
                      <a:pt x="2740" y="108"/>
                    </a:lnTo>
                    <a:lnTo>
                      <a:pt x="2742" y="108"/>
                    </a:lnTo>
                    <a:lnTo>
                      <a:pt x="2742" y="108"/>
                    </a:lnTo>
                    <a:lnTo>
                      <a:pt x="2742" y="108"/>
                    </a:lnTo>
                    <a:lnTo>
                      <a:pt x="2743" y="108"/>
                    </a:lnTo>
                    <a:lnTo>
                      <a:pt x="2744" y="108"/>
                    </a:lnTo>
                    <a:lnTo>
                      <a:pt x="2744" y="108"/>
                    </a:lnTo>
                    <a:lnTo>
                      <a:pt x="2744" y="108"/>
                    </a:lnTo>
                    <a:lnTo>
                      <a:pt x="2745" y="108"/>
                    </a:lnTo>
                    <a:lnTo>
                      <a:pt x="2745" y="108"/>
                    </a:lnTo>
                    <a:lnTo>
                      <a:pt x="2747" y="108"/>
                    </a:lnTo>
                    <a:lnTo>
                      <a:pt x="2748" y="108"/>
                    </a:lnTo>
                    <a:lnTo>
                      <a:pt x="2749" y="108"/>
                    </a:lnTo>
                    <a:lnTo>
                      <a:pt x="2749" y="108"/>
                    </a:lnTo>
                    <a:lnTo>
                      <a:pt x="2749" y="108"/>
                    </a:lnTo>
                    <a:lnTo>
                      <a:pt x="2751" y="108"/>
                    </a:lnTo>
                    <a:lnTo>
                      <a:pt x="2751" y="108"/>
                    </a:lnTo>
                    <a:lnTo>
                      <a:pt x="2751" y="108"/>
                    </a:lnTo>
                    <a:lnTo>
                      <a:pt x="2753" y="108"/>
                    </a:lnTo>
                    <a:lnTo>
                      <a:pt x="2753" y="108"/>
                    </a:lnTo>
                    <a:lnTo>
                      <a:pt x="2754" y="108"/>
                    </a:lnTo>
                    <a:lnTo>
                      <a:pt x="2754" y="108"/>
                    </a:lnTo>
                    <a:lnTo>
                      <a:pt x="2755" y="108"/>
                    </a:lnTo>
                    <a:lnTo>
                      <a:pt x="2755" y="108"/>
                    </a:lnTo>
                    <a:lnTo>
                      <a:pt x="2756" y="108"/>
                    </a:lnTo>
                    <a:lnTo>
                      <a:pt x="2756" y="108"/>
                    </a:lnTo>
                    <a:lnTo>
                      <a:pt x="2758" y="108"/>
                    </a:lnTo>
                    <a:lnTo>
                      <a:pt x="2758" y="108"/>
                    </a:lnTo>
                    <a:lnTo>
                      <a:pt x="2758" y="108"/>
                    </a:lnTo>
                    <a:lnTo>
                      <a:pt x="2760" y="108"/>
                    </a:lnTo>
                    <a:lnTo>
                      <a:pt x="2760" y="108"/>
                    </a:lnTo>
                    <a:lnTo>
                      <a:pt x="2761" y="108"/>
                    </a:lnTo>
                    <a:lnTo>
                      <a:pt x="2761" y="108"/>
                    </a:lnTo>
                    <a:lnTo>
                      <a:pt x="2762" y="108"/>
                    </a:lnTo>
                    <a:lnTo>
                      <a:pt x="2762" y="108"/>
                    </a:lnTo>
                    <a:lnTo>
                      <a:pt x="2763" y="108"/>
                    </a:lnTo>
                    <a:lnTo>
                      <a:pt x="2764" y="108"/>
                    </a:lnTo>
                    <a:lnTo>
                      <a:pt x="2764" y="108"/>
                    </a:lnTo>
                    <a:lnTo>
                      <a:pt x="2765" y="108"/>
                    </a:lnTo>
                    <a:lnTo>
                      <a:pt x="2765" y="108"/>
                    </a:lnTo>
                    <a:lnTo>
                      <a:pt x="2765" y="108"/>
                    </a:lnTo>
                    <a:lnTo>
                      <a:pt x="2767" y="108"/>
                    </a:lnTo>
                    <a:lnTo>
                      <a:pt x="2767" y="108"/>
                    </a:lnTo>
                    <a:lnTo>
                      <a:pt x="2768" y="108"/>
                    </a:lnTo>
                    <a:lnTo>
                      <a:pt x="2769" y="108"/>
                    </a:lnTo>
                    <a:lnTo>
                      <a:pt x="2769" y="108"/>
                    </a:lnTo>
                    <a:lnTo>
                      <a:pt x="2770" y="108"/>
                    </a:lnTo>
                    <a:lnTo>
                      <a:pt x="2771" y="108"/>
                    </a:lnTo>
                    <a:lnTo>
                      <a:pt x="2772" y="108"/>
                    </a:lnTo>
                    <a:lnTo>
                      <a:pt x="2773" y="108"/>
                    </a:lnTo>
                    <a:lnTo>
                      <a:pt x="2774" y="108"/>
                    </a:lnTo>
                    <a:lnTo>
                      <a:pt x="2774" y="108"/>
                    </a:lnTo>
                    <a:lnTo>
                      <a:pt x="2774" y="108"/>
                    </a:lnTo>
                    <a:lnTo>
                      <a:pt x="2776" y="108"/>
                    </a:lnTo>
                    <a:lnTo>
                      <a:pt x="2776" y="108"/>
                    </a:lnTo>
                    <a:lnTo>
                      <a:pt x="2777" y="108"/>
                    </a:lnTo>
                    <a:lnTo>
                      <a:pt x="2777" y="108"/>
                    </a:lnTo>
                    <a:lnTo>
                      <a:pt x="2778" y="108"/>
                    </a:lnTo>
                    <a:lnTo>
                      <a:pt x="2779" y="108"/>
                    </a:lnTo>
                    <a:lnTo>
                      <a:pt x="2779" y="108"/>
                    </a:lnTo>
                    <a:lnTo>
                      <a:pt x="2780" y="108"/>
                    </a:lnTo>
                    <a:lnTo>
                      <a:pt x="2781" y="108"/>
                    </a:lnTo>
                    <a:lnTo>
                      <a:pt x="2781" y="108"/>
                    </a:lnTo>
                    <a:lnTo>
                      <a:pt x="2781" y="108"/>
                    </a:lnTo>
                    <a:lnTo>
                      <a:pt x="2783" y="108"/>
                    </a:lnTo>
                    <a:lnTo>
                      <a:pt x="2783" y="108"/>
                    </a:lnTo>
                    <a:lnTo>
                      <a:pt x="2784" y="108"/>
                    </a:lnTo>
                    <a:lnTo>
                      <a:pt x="2785" y="108"/>
                    </a:lnTo>
                    <a:lnTo>
                      <a:pt x="2785" y="108"/>
                    </a:lnTo>
                    <a:lnTo>
                      <a:pt x="2785" y="108"/>
                    </a:lnTo>
                    <a:lnTo>
                      <a:pt x="2786" y="108"/>
                    </a:lnTo>
                    <a:lnTo>
                      <a:pt x="2787" y="108"/>
                    </a:lnTo>
                    <a:lnTo>
                      <a:pt x="2788" y="108"/>
                    </a:lnTo>
                    <a:lnTo>
                      <a:pt x="2789" y="108"/>
                    </a:lnTo>
                    <a:lnTo>
                      <a:pt x="2789" y="108"/>
                    </a:lnTo>
                    <a:lnTo>
                      <a:pt x="2790" y="108"/>
                    </a:lnTo>
                    <a:lnTo>
                      <a:pt x="2790" y="108"/>
                    </a:lnTo>
                    <a:lnTo>
                      <a:pt x="2791" y="108"/>
                    </a:lnTo>
                    <a:lnTo>
                      <a:pt x="2792" y="108"/>
                    </a:lnTo>
                    <a:lnTo>
                      <a:pt x="2792" y="108"/>
                    </a:lnTo>
                    <a:lnTo>
                      <a:pt x="2793" y="108"/>
                    </a:lnTo>
                    <a:lnTo>
                      <a:pt x="2793" y="108"/>
                    </a:lnTo>
                    <a:lnTo>
                      <a:pt x="2794" y="108"/>
                    </a:lnTo>
                    <a:lnTo>
                      <a:pt x="2795" y="108"/>
                    </a:lnTo>
                    <a:lnTo>
                      <a:pt x="2795" y="108"/>
                    </a:lnTo>
                    <a:lnTo>
                      <a:pt x="2796" y="108"/>
                    </a:lnTo>
                    <a:lnTo>
                      <a:pt x="2796" y="108"/>
                    </a:lnTo>
                    <a:lnTo>
                      <a:pt x="2797" y="108"/>
                    </a:lnTo>
                    <a:lnTo>
                      <a:pt x="2797" y="108"/>
                    </a:lnTo>
                    <a:lnTo>
                      <a:pt x="2799" y="108"/>
                    </a:lnTo>
                    <a:lnTo>
                      <a:pt x="2799" y="108"/>
                    </a:lnTo>
                    <a:lnTo>
                      <a:pt x="2800" y="108"/>
                    </a:lnTo>
                    <a:lnTo>
                      <a:pt x="2800" y="108"/>
                    </a:lnTo>
                    <a:lnTo>
                      <a:pt x="2801" y="108"/>
                    </a:lnTo>
                    <a:lnTo>
                      <a:pt x="2802" y="108"/>
                    </a:lnTo>
                    <a:lnTo>
                      <a:pt x="2802" y="108"/>
                    </a:lnTo>
                    <a:lnTo>
                      <a:pt x="2803" y="108"/>
                    </a:lnTo>
                    <a:lnTo>
                      <a:pt x="2804" y="108"/>
                    </a:lnTo>
                    <a:lnTo>
                      <a:pt x="2804" y="108"/>
                    </a:lnTo>
                    <a:lnTo>
                      <a:pt x="2806" y="108"/>
                    </a:lnTo>
                    <a:lnTo>
                      <a:pt x="2806" y="108"/>
                    </a:lnTo>
                    <a:lnTo>
                      <a:pt x="2807" y="108"/>
                    </a:lnTo>
                    <a:lnTo>
                      <a:pt x="2808" y="108"/>
                    </a:lnTo>
                    <a:lnTo>
                      <a:pt x="2808" y="108"/>
                    </a:lnTo>
                    <a:lnTo>
                      <a:pt x="2808" y="108"/>
                    </a:lnTo>
                    <a:lnTo>
                      <a:pt x="2809" y="108"/>
                    </a:lnTo>
                    <a:lnTo>
                      <a:pt x="2810" y="108"/>
                    </a:lnTo>
                    <a:lnTo>
                      <a:pt x="2810" y="108"/>
                    </a:lnTo>
                    <a:lnTo>
                      <a:pt x="2811" y="108"/>
                    </a:lnTo>
                    <a:lnTo>
                      <a:pt x="2812" y="108"/>
                    </a:lnTo>
                    <a:lnTo>
                      <a:pt x="2812" y="108"/>
                    </a:lnTo>
                    <a:lnTo>
                      <a:pt x="2813" y="108"/>
                    </a:lnTo>
                    <a:lnTo>
                      <a:pt x="2813" y="108"/>
                    </a:lnTo>
                    <a:lnTo>
                      <a:pt x="2814" y="108"/>
                    </a:lnTo>
                    <a:lnTo>
                      <a:pt x="2815" y="108"/>
                    </a:lnTo>
                    <a:lnTo>
                      <a:pt x="2815" y="108"/>
                    </a:lnTo>
                    <a:lnTo>
                      <a:pt x="2816" y="108"/>
                    </a:lnTo>
                    <a:lnTo>
                      <a:pt x="2816" y="108"/>
                    </a:lnTo>
                    <a:lnTo>
                      <a:pt x="2817" y="108"/>
                    </a:lnTo>
                    <a:lnTo>
                      <a:pt x="2817" y="108"/>
                    </a:lnTo>
                    <a:lnTo>
                      <a:pt x="2818" y="108"/>
                    </a:lnTo>
                    <a:lnTo>
                      <a:pt x="2818" y="108"/>
                    </a:lnTo>
                    <a:lnTo>
                      <a:pt x="2819" y="108"/>
                    </a:lnTo>
                    <a:lnTo>
                      <a:pt x="2820" y="108"/>
                    </a:lnTo>
                    <a:lnTo>
                      <a:pt x="2820" y="108"/>
                    </a:lnTo>
                    <a:lnTo>
                      <a:pt x="2821" y="108"/>
                    </a:lnTo>
                    <a:lnTo>
                      <a:pt x="2822" y="108"/>
                    </a:lnTo>
                    <a:lnTo>
                      <a:pt x="2822" y="108"/>
                    </a:lnTo>
                    <a:lnTo>
                      <a:pt x="2823" y="108"/>
                    </a:lnTo>
                    <a:lnTo>
                      <a:pt x="2824" y="108"/>
                    </a:lnTo>
                    <a:lnTo>
                      <a:pt x="2824" y="108"/>
                    </a:lnTo>
                    <a:lnTo>
                      <a:pt x="2825" y="108"/>
                    </a:lnTo>
                    <a:lnTo>
                      <a:pt x="2825" y="108"/>
                    </a:lnTo>
                    <a:lnTo>
                      <a:pt x="2826" y="108"/>
                    </a:lnTo>
                    <a:lnTo>
                      <a:pt x="2827" y="108"/>
                    </a:lnTo>
                    <a:lnTo>
                      <a:pt x="2827" y="108"/>
                    </a:lnTo>
                    <a:lnTo>
                      <a:pt x="2828" y="108"/>
                    </a:lnTo>
                    <a:lnTo>
                      <a:pt x="2828" y="108"/>
                    </a:lnTo>
                    <a:lnTo>
                      <a:pt x="2829" y="108"/>
                    </a:lnTo>
                    <a:lnTo>
                      <a:pt x="2829" y="108"/>
                    </a:lnTo>
                    <a:lnTo>
                      <a:pt x="2830" y="108"/>
                    </a:lnTo>
                    <a:lnTo>
                      <a:pt x="2831" y="108"/>
                    </a:lnTo>
                    <a:lnTo>
                      <a:pt x="2831" y="108"/>
                    </a:lnTo>
                    <a:lnTo>
                      <a:pt x="2831" y="108"/>
                    </a:lnTo>
                    <a:lnTo>
                      <a:pt x="2832" y="108"/>
                    </a:lnTo>
                    <a:lnTo>
                      <a:pt x="2833" y="108"/>
                    </a:lnTo>
                    <a:lnTo>
                      <a:pt x="2834" y="108"/>
                    </a:lnTo>
                    <a:lnTo>
                      <a:pt x="2834" y="108"/>
                    </a:lnTo>
                    <a:lnTo>
                      <a:pt x="2834" y="108"/>
                    </a:lnTo>
                    <a:lnTo>
                      <a:pt x="2836" y="108"/>
                    </a:lnTo>
                    <a:lnTo>
                      <a:pt x="2836" y="108"/>
                    </a:lnTo>
                    <a:lnTo>
                      <a:pt x="2838" y="108"/>
                    </a:lnTo>
                    <a:lnTo>
                      <a:pt x="2838" y="108"/>
                    </a:lnTo>
                    <a:lnTo>
                      <a:pt x="2838" y="108"/>
                    </a:lnTo>
                    <a:lnTo>
                      <a:pt x="2840" y="108"/>
                    </a:lnTo>
                    <a:lnTo>
                      <a:pt x="2840" y="108"/>
                    </a:lnTo>
                    <a:lnTo>
                      <a:pt x="2841" y="108"/>
                    </a:lnTo>
                    <a:lnTo>
                      <a:pt x="2842" y="108"/>
                    </a:lnTo>
                    <a:lnTo>
                      <a:pt x="2842" y="108"/>
                    </a:lnTo>
                    <a:lnTo>
                      <a:pt x="2843" y="108"/>
                    </a:lnTo>
                    <a:lnTo>
                      <a:pt x="2844" y="108"/>
                    </a:lnTo>
                    <a:lnTo>
                      <a:pt x="2844" y="108"/>
                    </a:lnTo>
                    <a:lnTo>
                      <a:pt x="2845" y="108"/>
                    </a:lnTo>
                    <a:lnTo>
                      <a:pt x="2845" y="108"/>
                    </a:lnTo>
                    <a:lnTo>
                      <a:pt x="2847" y="108"/>
                    </a:lnTo>
                    <a:lnTo>
                      <a:pt x="2847" y="108"/>
                    </a:lnTo>
                    <a:lnTo>
                      <a:pt x="2847" y="108"/>
                    </a:lnTo>
                    <a:lnTo>
                      <a:pt x="2848" y="108"/>
                    </a:lnTo>
                    <a:lnTo>
                      <a:pt x="2848" y="108"/>
                    </a:lnTo>
                    <a:lnTo>
                      <a:pt x="2849" y="108"/>
                    </a:lnTo>
                    <a:lnTo>
                      <a:pt x="2850" y="108"/>
                    </a:lnTo>
                    <a:lnTo>
                      <a:pt x="2850" y="108"/>
                    </a:lnTo>
                    <a:lnTo>
                      <a:pt x="2851" y="108"/>
                    </a:lnTo>
                    <a:lnTo>
                      <a:pt x="2852" y="108"/>
                    </a:lnTo>
                    <a:lnTo>
                      <a:pt x="2852" y="108"/>
                    </a:lnTo>
                    <a:lnTo>
                      <a:pt x="2854" y="108"/>
                    </a:lnTo>
                    <a:lnTo>
                      <a:pt x="2854" y="108"/>
                    </a:lnTo>
                    <a:lnTo>
                      <a:pt x="2855" y="108"/>
                    </a:lnTo>
                    <a:lnTo>
                      <a:pt x="2855" y="108"/>
                    </a:lnTo>
                    <a:lnTo>
                      <a:pt x="2856" y="108"/>
                    </a:lnTo>
                    <a:lnTo>
                      <a:pt x="2857" y="108"/>
                    </a:lnTo>
                    <a:lnTo>
                      <a:pt x="2858" y="108"/>
                    </a:lnTo>
                    <a:lnTo>
                      <a:pt x="2858" y="108"/>
                    </a:lnTo>
                    <a:lnTo>
                      <a:pt x="2859" y="108"/>
                    </a:lnTo>
                    <a:lnTo>
                      <a:pt x="2859" y="108"/>
                    </a:lnTo>
                    <a:lnTo>
                      <a:pt x="2859" y="108"/>
                    </a:lnTo>
                    <a:lnTo>
                      <a:pt x="2861" y="108"/>
                    </a:lnTo>
                    <a:lnTo>
                      <a:pt x="2861" y="108"/>
                    </a:lnTo>
                    <a:lnTo>
                      <a:pt x="2862" y="108"/>
                    </a:lnTo>
                    <a:lnTo>
                      <a:pt x="2863" y="108"/>
                    </a:lnTo>
                    <a:lnTo>
                      <a:pt x="2863" y="108"/>
                    </a:lnTo>
                    <a:lnTo>
                      <a:pt x="2863" y="108"/>
                    </a:lnTo>
                    <a:lnTo>
                      <a:pt x="2864" y="108"/>
                    </a:lnTo>
                    <a:lnTo>
                      <a:pt x="2865" y="108"/>
                    </a:lnTo>
                    <a:lnTo>
                      <a:pt x="2865" y="108"/>
                    </a:lnTo>
                    <a:lnTo>
                      <a:pt x="2866" y="108"/>
                    </a:lnTo>
                    <a:lnTo>
                      <a:pt x="2866" y="108"/>
                    </a:lnTo>
                    <a:lnTo>
                      <a:pt x="2866" y="108"/>
                    </a:lnTo>
                    <a:lnTo>
                      <a:pt x="2868" y="108"/>
                    </a:lnTo>
                    <a:lnTo>
                      <a:pt x="2868" y="108"/>
                    </a:lnTo>
                    <a:lnTo>
                      <a:pt x="2870" y="108"/>
                    </a:lnTo>
                    <a:lnTo>
                      <a:pt x="2870" y="108"/>
                    </a:lnTo>
                    <a:lnTo>
                      <a:pt x="2870" y="108"/>
                    </a:lnTo>
                    <a:lnTo>
                      <a:pt x="2871" y="108"/>
                    </a:lnTo>
                    <a:lnTo>
                      <a:pt x="2871" y="108"/>
                    </a:lnTo>
                    <a:lnTo>
                      <a:pt x="2872" y="108"/>
                    </a:lnTo>
                    <a:lnTo>
                      <a:pt x="2873" y="108"/>
                    </a:lnTo>
                    <a:lnTo>
                      <a:pt x="2873" y="108"/>
                    </a:lnTo>
                    <a:lnTo>
                      <a:pt x="2874" y="108"/>
                    </a:lnTo>
                    <a:lnTo>
                      <a:pt x="2875" y="108"/>
                    </a:lnTo>
                    <a:lnTo>
                      <a:pt x="2875" y="108"/>
                    </a:lnTo>
                    <a:lnTo>
                      <a:pt x="2875" y="108"/>
                    </a:lnTo>
                    <a:lnTo>
                      <a:pt x="2876" y="108"/>
                    </a:lnTo>
                    <a:lnTo>
                      <a:pt x="2877" y="108"/>
                    </a:lnTo>
                    <a:lnTo>
                      <a:pt x="2877" y="108"/>
                    </a:lnTo>
                    <a:lnTo>
                      <a:pt x="2877" y="108"/>
                    </a:lnTo>
                    <a:lnTo>
                      <a:pt x="2879" y="109"/>
                    </a:lnTo>
                    <a:lnTo>
                      <a:pt x="2879" y="109"/>
                    </a:lnTo>
                    <a:lnTo>
                      <a:pt x="2879" y="109"/>
                    </a:lnTo>
                    <a:lnTo>
                      <a:pt x="2880" y="108"/>
                    </a:lnTo>
                    <a:lnTo>
                      <a:pt x="2880" y="108"/>
                    </a:lnTo>
                    <a:lnTo>
                      <a:pt x="2881" y="108"/>
                    </a:lnTo>
                    <a:lnTo>
                      <a:pt x="2882" y="108"/>
                    </a:lnTo>
                    <a:lnTo>
                      <a:pt x="2882" y="108"/>
                    </a:lnTo>
                    <a:lnTo>
                      <a:pt x="2882" y="108"/>
                    </a:lnTo>
                    <a:lnTo>
                      <a:pt x="2883" y="108"/>
                    </a:lnTo>
                    <a:lnTo>
                      <a:pt x="2884" y="108"/>
                    </a:lnTo>
                    <a:lnTo>
                      <a:pt x="2884" y="108"/>
                    </a:lnTo>
                    <a:lnTo>
                      <a:pt x="2884" y="109"/>
                    </a:lnTo>
                    <a:lnTo>
                      <a:pt x="2886" y="108"/>
                    </a:lnTo>
                    <a:lnTo>
                      <a:pt x="2886" y="108"/>
                    </a:lnTo>
                    <a:lnTo>
                      <a:pt x="2887" y="109"/>
                    </a:lnTo>
                    <a:lnTo>
                      <a:pt x="2887" y="109"/>
                    </a:lnTo>
                    <a:lnTo>
                      <a:pt x="2887" y="109"/>
                    </a:lnTo>
                    <a:lnTo>
                      <a:pt x="2889" y="109"/>
                    </a:lnTo>
                    <a:lnTo>
                      <a:pt x="2890" y="109"/>
                    </a:lnTo>
                    <a:lnTo>
                      <a:pt x="2890" y="109"/>
                    </a:lnTo>
                    <a:lnTo>
                      <a:pt x="2891" y="109"/>
                    </a:lnTo>
                    <a:lnTo>
                      <a:pt x="2891" y="109"/>
                    </a:lnTo>
                    <a:lnTo>
                      <a:pt x="2893" y="109"/>
                    </a:lnTo>
                    <a:lnTo>
                      <a:pt x="2893" y="109"/>
                    </a:lnTo>
                    <a:lnTo>
                      <a:pt x="2893" y="109"/>
                    </a:lnTo>
                    <a:lnTo>
                      <a:pt x="2894" y="109"/>
                    </a:lnTo>
                    <a:lnTo>
                      <a:pt x="2895" y="109"/>
                    </a:lnTo>
                    <a:lnTo>
                      <a:pt x="2895" y="109"/>
                    </a:lnTo>
                    <a:lnTo>
                      <a:pt x="2895" y="109"/>
                    </a:lnTo>
                    <a:lnTo>
                      <a:pt x="2896" y="109"/>
                    </a:lnTo>
                    <a:lnTo>
                      <a:pt x="2897" y="109"/>
                    </a:lnTo>
                    <a:lnTo>
                      <a:pt x="2897" y="109"/>
                    </a:lnTo>
                    <a:lnTo>
                      <a:pt x="2898" y="109"/>
                    </a:lnTo>
                    <a:lnTo>
                      <a:pt x="2898" y="109"/>
                    </a:lnTo>
                    <a:lnTo>
                      <a:pt x="2900" y="109"/>
                    </a:lnTo>
                    <a:lnTo>
                      <a:pt x="2900" y="109"/>
                    </a:lnTo>
                    <a:lnTo>
                      <a:pt x="2900" y="109"/>
                    </a:lnTo>
                    <a:lnTo>
                      <a:pt x="2902" y="109"/>
                    </a:lnTo>
                    <a:lnTo>
                      <a:pt x="2902" y="109"/>
                    </a:lnTo>
                    <a:lnTo>
                      <a:pt x="2902" y="109"/>
                    </a:lnTo>
                    <a:lnTo>
                      <a:pt x="2903" y="109"/>
                    </a:lnTo>
                    <a:lnTo>
                      <a:pt x="2904" y="109"/>
                    </a:lnTo>
                    <a:lnTo>
                      <a:pt x="2904" y="109"/>
                    </a:lnTo>
                    <a:lnTo>
                      <a:pt x="2905" y="109"/>
                    </a:lnTo>
                    <a:lnTo>
                      <a:pt x="2906" y="109"/>
                    </a:lnTo>
                    <a:lnTo>
                      <a:pt x="2907" y="109"/>
                    </a:lnTo>
                    <a:lnTo>
                      <a:pt x="2907" y="109"/>
                    </a:lnTo>
                    <a:lnTo>
                      <a:pt x="2909" y="109"/>
                    </a:lnTo>
                    <a:lnTo>
                      <a:pt x="2909" y="109"/>
                    </a:lnTo>
                    <a:lnTo>
                      <a:pt x="2910" y="109"/>
                    </a:lnTo>
                    <a:lnTo>
                      <a:pt x="2910" y="109"/>
                    </a:lnTo>
                    <a:lnTo>
                      <a:pt x="2911" y="109"/>
                    </a:lnTo>
                    <a:lnTo>
                      <a:pt x="2912" y="109"/>
                    </a:lnTo>
                    <a:lnTo>
                      <a:pt x="2912" y="109"/>
                    </a:lnTo>
                    <a:lnTo>
                      <a:pt x="2913" y="109"/>
                    </a:lnTo>
                    <a:lnTo>
                      <a:pt x="2914" y="109"/>
                    </a:lnTo>
                    <a:lnTo>
                      <a:pt x="2914" y="109"/>
                    </a:lnTo>
                    <a:lnTo>
                      <a:pt x="2914" y="109"/>
                    </a:lnTo>
                    <a:lnTo>
                      <a:pt x="2916" y="109"/>
                    </a:lnTo>
                    <a:lnTo>
                      <a:pt x="2916" y="109"/>
                    </a:lnTo>
                    <a:lnTo>
                      <a:pt x="2917" y="108"/>
                    </a:lnTo>
                    <a:lnTo>
                      <a:pt x="2918" y="108"/>
                    </a:lnTo>
                    <a:lnTo>
                      <a:pt x="2918" y="108"/>
                    </a:lnTo>
                    <a:lnTo>
                      <a:pt x="2918" y="108"/>
                    </a:lnTo>
                    <a:lnTo>
                      <a:pt x="2919" y="108"/>
                    </a:lnTo>
                    <a:lnTo>
                      <a:pt x="2919" y="108"/>
                    </a:lnTo>
                    <a:lnTo>
                      <a:pt x="2920" y="108"/>
                    </a:lnTo>
                    <a:lnTo>
                      <a:pt x="2921" y="108"/>
                    </a:lnTo>
                    <a:lnTo>
                      <a:pt x="2922" y="108"/>
                    </a:lnTo>
                    <a:lnTo>
                      <a:pt x="2922" y="108"/>
                    </a:lnTo>
                    <a:lnTo>
                      <a:pt x="2923" y="108"/>
                    </a:lnTo>
                    <a:lnTo>
                      <a:pt x="2923" y="108"/>
                    </a:lnTo>
                    <a:lnTo>
                      <a:pt x="2923" y="108"/>
                    </a:lnTo>
                    <a:lnTo>
                      <a:pt x="2925" y="108"/>
                    </a:lnTo>
                    <a:lnTo>
                      <a:pt x="2925" y="108"/>
                    </a:lnTo>
                    <a:lnTo>
                      <a:pt x="2926" y="108"/>
                    </a:lnTo>
                    <a:lnTo>
                      <a:pt x="2927" y="108"/>
                    </a:lnTo>
                    <a:lnTo>
                      <a:pt x="2928" y="108"/>
                    </a:lnTo>
                    <a:lnTo>
                      <a:pt x="2928" y="108"/>
                    </a:lnTo>
                    <a:lnTo>
                      <a:pt x="2929" y="108"/>
                    </a:lnTo>
                    <a:lnTo>
                      <a:pt x="2930" y="108"/>
                    </a:lnTo>
                    <a:lnTo>
                      <a:pt x="2930" y="108"/>
                    </a:lnTo>
                    <a:lnTo>
                      <a:pt x="2932" y="108"/>
                    </a:lnTo>
                    <a:lnTo>
                      <a:pt x="2932" y="108"/>
                    </a:lnTo>
                    <a:lnTo>
                      <a:pt x="2932" y="108"/>
                    </a:lnTo>
                    <a:lnTo>
                      <a:pt x="2934" y="108"/>
                    </a:lnTo>
                    <a:lnTo>
                      <a:pt x="2934" y="108"/>
                    </a:lnTo>
                    <a:lnTo>
                      <a:pt x="2934" y="108"/>
                    </a:lnTo>
                    <a:lnTo>
                      <a:pt x="2935" y="108"/>
                    </a:lnTo>
                    <a:lnTo>
                      <a:pt x="2935" y="108"/>
                    </a:lnTo>
                    <a:lnTo>
                      <a:pt x="2936" y="108"/>
                    </a:lnTo>
                    <a:lnTo>
                      <a:pt x="2936" y="108"/>
                    </a:lnTo>
                    <a:lnTo>
                      <a:pt x="2937" y="108"/>
                    </a:lnTo>
                    <a:lnTo>
                      <a:pt x="2938" y="108"/>
                    </a:lnTo>
                    <a:lnTo>
                      <a:pt x="2939" y="108"/>
                    </a:lnTo>
                    <a:lnTo>
                      <a:pt x="2939" y="108"/>
                    </a:lnTo>
                    <a:lnTo>
                      <a:pt x="2939" y="108"/>
                    </a:lnTo>
                    <a:lnTo>
                      <a:pt x="2940" y="108"/>
                    </a:lnTo>
                    <a:lnTo>
                      <a:pt x="2941" y="108"/>
                    </a:lnTo>
                    <a:lnTo>
                      <a:pt x="2941" y="108"/>
                    </a:lnTo>
                    <a:lnTo>
                      <a:pt x="2942" y="108"/>
                    </a:lnTo>
                    <a:lnTo>
                      <a:pt x="2943" y="108"/>
                    </a:lnTo>
                    <a:lnTo>
                      <a:pt x="2943" y="108"/>
                    </a:lnTo>
                    <a:lnTo>
                      <a:pt x="2944" y="108"/>
                    </a:lnTo>
                    <a:lnTo>
                      <a:pt x="2944" y="108"/>
                    </a:lnTo>
                    <a:lnTo>
                      <a:pt x="2945" y="108"/>
                    </a:lnTo>
                    <a:lnTo>
                      <a:pt x="2946" y="108"/>
                    </a:lnTo>
                    <a:lnTo>
                      <a:pt x="2946" y="108"/>
                    </a:lnTo>
                    <a:lnTo>
                      <a:pt x="2947" y="108"/>
                    </a:lnTo>
                    <a:lnTo>
                      <a:pt x="2948" y="108"/>
                    </a:lnTo>
                    <a:lnTo>
                      <a:pt x="2948" y="108"/>
                    </a:lnTo>
                    <a:lnTo>
                      <a:pt x="2949" y="108"/>
                    </a:lnTo>
                    <a:lnTo>
                      <a:pt x="2949" y="108"/>
                    </a:lnTo>
                    <a:lnTo>
                      <a:pt x="2950" y="108"/>
                    </a:lnTo>
                    <a:lnTo>
                      <a:pt x="2951" y="108"/>
                    </a:lnTo>
                    <a:lnTo>
                      <a:pt x="2952" y="108"/>
                    </a:lnTo>
                    <a:lnTo>
                      <a:pt x="2953" y="108"/>
                    </a:lnTo>
                    <a:lnTo>
                      <a:pt x="2953" y="108"/>
                    </a:lnTo>
                    <a:lnTo>
                      <a:pt x="2953" y="108"/>
                    </a:lnTo>
                    <a:lnTo>
                      <a:pt x="2955" y="108"/>
                    </a:lnTo>
                    <a:lnTo>
                      <a:pt x="2955" y="108"/>
                    </a:lnTo>
                    <a:lnTo>
                      <a:pt x="2956" y="108"/>
                    </a:lnTo>
                    <a:lnTo>
                      <a:pt x="2957" y="108"/>
                    </a:lnTo>
                    <a:lnTo>
                      <a:pt x="2957" y="108"/>
                    </a:lnTo>
                    <a:lnTo>
                      <a:pt x="2957" y="108"/>
                    </a:lnTo>
                    <a:lnTo>
                      <a:pt x="2958" y="108"/>
                    </a:lnTo>
                    <a:lnTo>
                      <a:pt x="2959" y="108"/>
                    </a:lnTo>
                    <a:lnTo>
                      <a:pt x="2960" y="108"/>
                    </a:lnTo>
                    <a:lnTo>
                      <a:pt x="2960" y="108"/>
                    </a:lnTo>
                    <a:lnTo>
                      <a:pt x="2960" y="108"/>
                    </a:lnTo>
                    <a:lnTo>
                      <a:pt x="2961" y="108"/>
                    </a:lnTo>
                    <a:lnTo>
                      <a:pt x="2962" y="108"/>
                    </a:lnTo>
                    <a:lnTo>
                      <a:pt x="2962" y="108"/>
                    </a:lnTo>
                    <a:lnTo>
                      <a:pt x="2964" y="108"/>
                    </a:lnTo>
                    <a:lnTo>
                      <a:pt x="2964" y="108"/>
                    </a:lnTo>
                    <a:lnTo>
                      <a:pt x="2964" y="108"/>
                    </a:lnTo>
                    <a:lnTo>
                      <a:pt x="2965" y="108"/>
                    </a:lnTo>
                    <a:lnTo>
                      <a:pt x="2965" y="108"/>
                    </a:lnTo>
                    <a:lnTo>
                      <a:pt x="2967" y="108"/>
                    </a:lnTo>
                    <a:lnTo>
                      <a:pt x="2968" y="108"/>
                    </a:lnTo>
                    <a:lnTo>
                      <a:pt x="2969" y="108"/>
                    </a:lnTo>
                    <a:lnTo>
                      <a:pt x="2969" y="108"/>
                    </a:lnTo>
                    <a:lnTo>
                      <a:pt x="2971" y="108"/>
                    </a:lnTo>
                    <a:lnTo>
                      <a:pt x="2971" y="108"/>
                    </a:lnTo>
                    <a:lnTo>
                      <a:pt x="2973" y="108"/>
                    </a:lnTo>
                    <a:lnTo>
                      <a:pt x="2973" y="108"/>
                    </a:lnTo>
                    <a:lnTo>
                      <a:pt x="2973" y="108"/>
                    </a:lnTo>
                    <a:lnTo>
                      <a:pt x="2974" y="108"/>
                    </a:lnTo>
                    <a:lnTo>
                      <a:pt x="2974" y="108"/>
                    </a:lnTo>
                    <a:lnTo>
                      <a:pt x="2975" y="108"/>
                    </a:lnTo>
                    <a:lnTo>
                      <a:pt x="2976" y="108"/>
                    </a:lnTo>
                    <a:lnTo>
                      <a:pt x="2976" y="108"/>
                    </a:lnTo>
                    <a:lnTo>
                      <a:pt x="2978" y="108"/>
                    </a:lnTo>
                    <a:lnTo>
                      <a:pt x="2978" y="108"/>
                    </a:lnTo>
                    <a:lnTo>
                      <a:pt x="2980" y="108"/>
                    </a:lnTo>
                    <a:lnTo>
                      <a:pt x="2980" y="108"/>
                    </a:lnTo>
                    <a:lnTo>
                      <a:pt x="2981" y="108"/>
                    </a:lnTo>
                    <a:lnTo>
                      <a:pt x="2981" y="108"/>
                    </a:lnTo>
                    <a:lnTo>
                      <a:pt x="2983" y="108"/>
                    </a:lnTo>
                    <a:lnTo>
                      <a:pt x="2984" y="108"/>
                    </a:lnTo>
                    <a:lnTo>
                      <a:pt x="2984" y="108"/>
                    </a:lnTo>
                    <a:lnTo>
                      <a:pt x="2985" y="108"/>
                    </a:lnTo>
                    <a:lnTo>
                      <a:pt x="2985" y="108"/>
                    </a:lnTo>
                    <a:lnTo>
                      <a:pt x="2987" y="108"/>
                    </a:lnTo>
                    <a:lnTo>
                      <a:pt x="2987" y="108"/>
                    </a:lnTo>
                    <a:lnTo>
                      <a:pt x="2987" y="108"/>
                    </a:lnTo>
                    <a:lnTo>
                      <a:pt x="2988" y="108"/>
                    </a:lnTo>
                    <a:lnTo>
                      <a:pt x="2989" y="108"/>
                    </a:lnTo>
                    <a:lnTo>
                      <a:pt x="2989" y="108"/>
                    </a:lnTo>
                    <a:lnTo>
                      <a:pt x="2989" y="108"/>
                    </a:lnTo>
                    <a:lnTo>
                      <a:pt x="2990" y="108"/>
                    </a:lnTo>
                    <a:lnTo>
                      <a:pt x="2991" y="108"/>
                    </a:lnTo>
                    <a:lnTo>
                      <a:pt x="2991" y="108"/>
                    </a:lnTo>
                    <a:lnTo>
                      <a:pt x="2992" y="108"/>
                    </a:lnTo>
                    <a:lnTo>
                      <a:pt x="2992" y="108"/>
                    </a:lnTo>
                    <a:lnTo>
                      <a:pt x="2993" y="109"/>
                    </a:lnTo>
                    <a:lnTo>
                      <a:pt x="2994" y="109"/>
                    </a:lnTo>
                    <a:lnTo>
                      <a:pt x="2994" y="109"/>
                    </a:lnTo>
                    <a:lnTo>
                      <a:pt x="2996" y="109"/>
                    </a:lnTo>
                    <a:lnTo>
                      <a:pt x="2996" y="109"/>
                    </a:lnTo>
                    <a:lnTo>
                      <a:pt x="2996" y="109"/>
                    </a:lnTo>
                    <a:lnTo>
                      <a:pt x="2997" y="109"/>
                    </a:lnTo>
                    <a:lnTo>
                      <a:pt x="2997" y="109"/>
                    </a:lnTo>
                    <a:lnTo>
                      <a:pt x="2999" y="109"/>
                    </a:lnTo>
                    <a:lnTo>
                      <a:pt x="2999" y="109"/>
                    </a:lnTo>
                    <a:lnTo>
                      <a:pt x="3000" y="109"/>
                    </a:lnTo>
                    <a:lnTo>
                      <a:pt x="3001" y="109"/>
                    </a:lnTo>
                    <a:lnTo>
                      <a:pt x="3001" y="109"/>
                    </a:lnTo>
                    <a:lnTo>
                      <a:pt x="3003" y="109"/>
                    </a:lnTo>
                    <a:lnTo>
                      <a:pt x="3003" y="109"/>
                    </a:lnTo>
                    <a:lnTo>
                      <a:pt x="3004" y="109"/>
                    </a:lnTo>
                    <a:lnTo>
                      <a:pt x="3005" y="109"/>
                    </a:lnTo>
                    <a:lnTo>
                      <a:pt x="3006" y="109"/>
                    </a:lnTo>
                    <a:lnTo>
                      <a:pt x="3007" y="109"/>
                    </a:lnTo>
                    <a:lnTo>
                      <a:pt x="3008" y="109"/>
                    </a:lnTo>
                    <a:lnTo>
                      <a:pt x="3008" y="109"/>
                    </a:lnTo>
                    <a:lnTo>
                      <a:pt x="3008" y="109"/>
                    </a:lnTo>
                    <a:lnTo>
                      <a:pt x="3010" y="109"/>
                    </a:lnTo>
                    <a:lnTo>
                      <a:pt x="3010" y="109"/>
                    </a:lnTo>
                    <a:lnTo>
                      <a:pt x="3010" y="109"/>
                    </a:lnTo>
                    <a:lnTo>
                      <a:pt x="3012" y="109"/>
                    </a:lnTo>
                    <a:lnTo>
                      <a:pt x="3012" y="109"/>
                    </a:lnTo>
                    <a:lnTo>
                      <a:pt x="3013" y="109"/>
                    </a:lnTo>
                    <a:lnTo>
                      <a:pt x="3013" y="109"/>
                    </a:lnTo>
                    <a:lnTo>
                      <a:pt x="3013" y="109"/>
                    </a:lnTo>
                    <a:lnTo>
                      <a:pt x="3015" y="109"/>
                    </a:lnTo>
                    <a:lnTo>
                      <a:pt x="3016" y="109"/>
                    </a:lnTo>
                    <a:lnTo>
                      <a:pt x="3017" y="109"/>
                    </a:lnTo>
                    <a:lnTo>
                      <a:pt x="3017" y="109"/>
                    </a:lnTo>
                    <a:lnTo>
                      <a:pt x="3019" y="109"/>
                    </a:lnTo>
                    <a:lnTo>
                      <a:pt x="3019" y="109"/>
                    </a:lnTo>
                    <a:lnTo>
                      <a:pt x="3019" y="109"/>
                    </a:lnTo>
                    <a:lnTo>
                      <a:pt x="3020" y="109"/>
                    </a:lnTo>
                    <a:lnTo>
                      <a:pt x="3021" y="109"/>
                    </a:lnTo>
                    <a:lnTo>
                      <a:pt x="3021" y="109"/>
                    </a:lnTo>
                    <a:lnTo>
                      <a:pt x="3022" y="109"/>
                    </a:lnTo>
                    <a:lnTo>
                      <a:pt x="3023" y="109"/>
                    </a:lnTo>
                    <a:lnTo>
                      <a:pt x="3023" y="109"/>
                    </a:lnTo>
                    <a:lnTo>
                      <a:pt x="3024" y="109"/>
                    </a:lnTo>
                    <a:lnTo>
                      <a:pt x="3024" y="109"/>
                    </a:lnTo>
                    <a:lnTo>
                      <a:pt x="3026" y="108"/>
                    </a:lnTo>
                    <a:lnTo>
                      <a:pt x="3026" y="108"/>
                    </a:lnTo>
                    <a:lnTo>
                      <a:pt x="3026" y="108"/>
                    </a:lnTo>
                    <a:lnTo>
                      <a:pt x="3028" y="108"/>
                    </a:lnTo>
                    <a:lnTo>
                      <a:pt x="3028" y="108"/>
                    </a:lnTo>
                    <a:lnTo>
                      <a:pt x="3028" y="97"/>
                    </a:lnTo>
                    <a:lnTo>
                      <a:pt x="3029" y="97"/>
                    </a:lnTo>
                    <a:lnTo>
                      <a:pt x="3030" y="97"/>
                    </a:lnTo>
                    <a:lnTo>
                      <a:pt x="3030" y="97"/>
                    </a:lnTo>
                    <a:lnTo>
                      <a:pt x="3031" y="97"/>
                    </a:lnTo>
                    <a:lnTo>
                      <a:pt x="3032" y="92"/>
                    </a:lnTo>
                    <a:lnTo>
                      <a:pt x="3033" y="92"/>
                    </a:lnTo>
                    <a:lnTo>
                      <a:pt x="3033" y="92"/>
                    </a:lnTo>
                    <a:lnTo>
                      <a:pt x="3034" y="88"/>
                    </a:lnTo>
                    <a:lnTo>
                      <a:pt x="3035" y="88"/>
                    </a:lnTo>
                    <a:lnTo>
                      <a:pt x="3035" y="88"/>
                    </a:lnTo>
                    <a:lnTo>
                      <a:pt x="3036" y="88"/>
                    </a:lnTo>
                    <a:lnTo>
                      <a:pt x="3036" y="88"/>
                    </a:lnTo>
                    <a:lnTo>
                      <a:pt x="3037" y="88"/>
                    </a:lnTo>
                    <a:lnTo>
                      <a:pt x="3037" y="85"/>
                    </a:lnTo>
                    <a:lnTo>
                      <a:pt x="3038" y="85"/>
                    </a:lnTo>
                    <a:lnTo>
                      <a:pt x="3039" y="85"/>
                    </a:lnTo>
                    <a:lnTo>
                      <a:pt x="3040" y="83"/>
                    </a:lnTo>
                    <a:lnTo>
                      <a:pt x="3040" y="83"/>
                    </a:lnTo>
                    <a:lnTo>
                      <a:pt x="3040" y="83"/>
                    </a:lnTo>
                    <a:lnTo>
                      <a:pt x="3041" y="83"/>
                    </a:lnTo>
                    <a:lnTo>
                      <a:pt x="3042" y="83"/>
                    </a:lnTo>
                    <a:lnTo>
                      <a:pt x="3042" y="83"/>
                    </a:lnTo>
                    <a:lnTo>
                      <a:pt x="3043" y="83"/>
                    </a:lnTo>
                    <a:lnTo>
                      <a:pt x="3044" y="83"/>
                    </a:lnTo>
                    <a:lnTo>
                      <a:pt x="3044" y="83"/>
                    </a:lnTo>
                    <a:lnTo>
                      <a:pt x="3044" y="83"/>
                    </a:lnTo>
                    <a:lnTo>
                      <a:pt x="3045" y="83"/>
                    </a:lnTo>
                    <a:lnTo>
                      <a:pt x="3045" y="83"/>
                    </a:lnTo>
                    <a:lnTo>
                      <a:pt x="3046" y="83"/>
                    </a:lnTo>
                    <a:lnTo>
                      <a:pt x="3047" y="83"/>
                    </a:lnTo>
                    <a:lnTo>
                      <a:pt x="3047" y="83"/>
                    </a:lnTo>
                    <a:lnTo>
                      <a:pt x="3047" y="83"/>
                    </a:lnTo>
                    <a:lnTo>
                      <a:pt x="3048" y="81"/>
                    </a:lnTo>
                    <a:lnTo>
                      <a:pt x="3049" y="81"/>
                    </a:lnTo>
                    <a:lnTo>
                      <a:pt x="3049" y="81"/>
                    </a:lnTo>
                    <a:lnTo>
                      <a:pt x="3051" y="81"/>
                    </a:lnTo>
                    <a:lnTo>
                      <a:pt x="3051" y="81"/>
                    </a:lnTo>
                    <a:lnTo>
                      <a:pt x="3051" y="73"/>
                    </a:lnTo>
                    <a:lnTo>
                      <a:pt x="3052" y="73"/>
                    </a:lnTo>
                    <a:lnTo>
                      <a:pt x="3053" y="73"/>
                    </a:lnTo>
                    <a:lnTo>
                      <a:pt x="3054" y="73"/>
                    </a:lnTo>
                    <a:lnTo>
                      <a:pt x="3054" y="73"/>
                    </a:lnTo>
                    <a:lnTo>
                      <a:pt x="3055" y="73"/>
                    </a:lnTo>
                    <a:lnTo>
                      <a:pt x="3055" y="73"/>
                    </a:lnTo>
                    <a:lnTo>
                      <a:pt x="3056" y="73"/>
                    </a:lnTo>
                    <a:lnTo>
                      <a:pt x="3056" y="73"/>
                    </a:lnTo>
                    <a:lnTo>
                      <a:pt x="3056" y="71"/>
                    </a:lnTo>
                    <a:lnTo>
                      <a:pt x="3058" y="71"/>
                    </a:lnTo>
                    <a:lnTo>
                      <a:pt x="3058" y="71"/>
                    </a:lnTo>
                    <a:lnTo>
                      <a:pt x="3059" y="71"/>
                    </a:lnTo>
                    <a:lnTo>
                      <a:pt x="3059" y="71"/>
                    </a:lnTo>
                    <a:lnTo>
                      <a:pt x="3060" y="71"/>
                    </a:lnTo>
                    <a:lnTo>
                      <a:pt x="3061" y="71"/>
                    </a:lnTo>
                    <a:lnTo>
                      <a:pt x="3061" y="71"/>
                    </a:lnTo>
                    <a:lnTo>
                      <a:pt x="3062" y="71"/>
                    </a:lnTo>
                    <a:lnTo>
                      <a:pt x="3062" y="71"/>
                    </a:lnTo>
                    <a:lnTo>
                      <a:pt x="3063" y="71"/>
                    </a:lnTo>
                    <a:lnTo>
                      <a:pt x="3063" y="71"/>
                    </a:lnTo>
                    <a:lnTo>
                      <a:pt x="3063" y="71"/>
                    </a:lnTo>
                    <a:lnTo>
                      <a:pt x="3065" y="71"/>
                    </a:lnTo>
                    <a:lnTo>
                      <a:pt x="3065" y="71"/>
                    </a:lnTo>
                    <a:lnTo>
                      <a:pt x="3066" y="71"/>
                    </a:lnTo>
                    <a:lnTo>
                      <a:pt x="3067" y="71"/>
                    </a:lnTo>
                    <a:lnTo>
                      <a:pt x="3067" y="71"/>
                    </a:lnTo>
                    <a:lnTo>
                      <a:pt x="3068" y="70"/>
                    </a:lnTo>
                    <a:lnTo>
                      <a:pt x="3068" y="70"/>
                    </a:lnTo>
                    <a:lnTo>
                      <a:pt x="3069" y="70"/>
                    </a:lnTo>
                    <a:lnTo>
                      <a:pt x="3070" y="70"/>
                    </a:lnTo>
                    <a:lnTo>
                      <a:pt x="3071" y="70"/>
                    </a:lnTo>
                    <a:lnTo>
                      <a:pt x="3071" y="66"/>
                    </a:lnTo>
                    <a:lnTo>
                      <a:pt x="3072" y="66"/>
                    </a:lnTo>
                    <a:lnTo>
                      <a:pt x="3072" y="66"/>
                    </a:lnTo>
                    <a:lnTo>
                      <a:pt x="3073" y="65"/>
                    </a:lnTo>
                    <a:lnTo>
                      <a:pt x="3074" y="65"/>
                    </a:lnTo>
                    <a:lnTo>
                      <a:pt x="3074" y="65"/>
                    </a:lnTo>
                    <a:lnTo>
                      <a:pt x="3075" y="65"/>
                    </a:lnTo>
                    <a:lnTo>
                      <a:pt x="3075" y="65"/>
                    </a:lnTo>
                    <a:lnTo>
                      <a:pt x="3075" y="65"/>
                    </a:lnTo>
                    <a:lnTo>
                      <a:pt x="3076" y="65"/>
                    </a:lnTo>
                    <a:lnTo>
                      <a:pt x="3077" y="65"/>
                    </a:lnTo>
                    <a:lnTo>
                      <a:pt x="3078" y="65"/>
                    </a:lnTo>
                    <a:lnTo>
                      <a:pt x="3079" y="65"/>
                    </a:lnTo>
                    <a:lnTo>
                      <a:pt x="3079" y="65"/>
                    </a:lnTo>
                    <a:lnTo>
                      <a:pt x="3079" y="65"/>
                    </a:lnTo>
                    <a:lnTo>
                      <a:pt x="3081" y="65"/>
                    </a:lnTo>
                    <a:lnTo>
                      <a:pt x="3081" y="65"/>
                    </a:lnTo>
                    <a:lnTo>
                      <a:pt x="3082" y="64"/>
                    </a:lnTo>
                    <a:lnTo>
                      <a:pt x="3083" y="64"/>
                    </a:lnTo>
                    <a:lnTo>
                      <a:pt x="3083" y="64"/>
                    </a:lnTo>
                    <a:lnTo>
                      <a:pt x="3083" y="64"/>
                    </a:lnTo>
                    <a:lnTo>
                      <a:pt x="3084" y="64"/>
                    </a:lnTo>
                    <a:lnTo>
                      <a:pt x="3085" y="62"/>
                    </a:lnTo>
                    <a:lnTo>
                      <a:pt x="3086" y="62"/>
                    </a:lnTo>
                    <a:lnTo>
                      <a:pt x="3086" y="62"/>
                    </a:lnTo>
                    <a:lnTo>
                      <a:pt x="3087" y="57"/>
                    </a:lnTo>
                    <a:lnTo>
                      <a:pt x="3088" y="57"/>
                    </a:lnTo>
                    <a:lnTo>
                      <a:pt x="3088" y="57"/>
                    </a:lnTo>
                    <a:lnTo>
                      <a:pt x="3089" y="57"/>
                    </a:lnTo>
                    <a:lnTo>
                      <a:pt x="3090" y="57"/>
                    </a:lnTo>
                    <a:lnTo>
                      <a:pt x="3090" y="57"/>
                    </a:lnTo>
                    <a:lnTo>
                      <a:pt x="3090" y="57"/>
                    </a:lnTo>
                    <a:lnTo>
                      <a:pt x="3091" y="57"/>
                    </a:lnTo>
                    <a:lnTo>
                      <a:pt x="3091" y="57"/>
                    </a:lnTo>
                    <a:lnTo>
                      <a:pt x="3093" y="57"/>
                    </a:lnTo>
                    <a:lnTo>
                      <a:pt x="3093" y="57"/>
                    </a:lnTo>
                    <a:lnTo>
                      <a:pt x="3094" y="57"/>
                    </a:lnTo>
                    <a:lnTo>
                      <a:pt x="3095" y="57"/>
                    </a:lnTo>
                    <a:lnTo>
                      <a:pt x="3095" y="57"/>
                    </a:lnTo>
                    <a:lnTo>
                      <a:pt x="3096" y="57"/>
                    </a:lnTo>
                    <a:lnTo>
                      <a:pt x="3097" y="57"/>
                    </a:lnTo>
                    <a:lnTo>
                      <a:pt x="3097" y="57"/>
                    </a:lnTo>
                    <a:lnTo>
                      <a:pt x="3097" y="57"/>
                    </a:lnTo>
                    <a:lnTo>
                      <a:pt x="3098" y="56"/>
                    </a:lnTo>
                    <a:lnTo>
                      <a:pt x="3098" y="56"/>
                    </a:lnTo>
                    <a:lnTo>
                      <a:pt x="3099" y="56"/>
                    </a:lnTo>
                    <a:lnTo>
                      <a:pt x="3100" y="56"/>
                    </a:lnTo>
                    <a:lnTo>
                      <a:pt x="3101" y="56"/>
                    </a:lnTo>
                    <a:lnTo>
                      <a:pt x="3101" y="51"/>
                    </a:lnTo>
                    <a:lnTo>
                      <a:pt x="3102" y="51"/>
                    </a:lnTo>
                    <a:lnTo>
                      <a:pt x="3102" y="51"/>
                    </a:lnTo>
                    <a:lnTo>
                      <a:pt x="3102" y="51"/>
                    </a:lnTo>
                    <a:lnTo>
                      <a:pt x="3104" y="51"/>
                    </a:lnTo>
                    <a:lnTo>
                      <a:pt x="3104" y="51"/>
                    </a:lnTo>
                    <a:lnTo>
                      <a:pt x="3104" y="50"/>
                    </a:lnTo>
                    <a:lnTo>
                      <a:pt x="3106" y="50"/>
                    </a:lnTo>
                    <a:lnTo>
                      <a:pt x="3106" y="50"/>
                    </a:lnTo>
                    <a:lnTo>
                      <a:pt x="3107" y="50"/>
                    </a:lnTo>
                    <a:lnTo>
                      <a:pt x="3107" y="50"/>
                    </a:lnTo>
                    <a:lnTo>
                      <a:pt x="3107" y="50"/>
                    </a:lnTo>
                    <a:lnTo>
                      <a:pt x="3108" y="50"/>
                    </a:lnTo>
                    <a:lnTo>
                      <a:pt x="3109" y="50"/>
                    </a:lnTo>
                    <a:lnTo>
                      <a:pt x="3110" y="50"/>
                    </a:lnTo>
                    <a:lnTo>
                      <a:pt x="3110" y="50"/>
                    </a:lnTo>
                    <a:lnTo>
                      <a:pt x="3111" y="50"/>
                    </a:lnTo>
                    <a:lnTo>
                      <a:pt x="3111" y="50"/>
                    </a:lnTo>
                    <a:lnTo>
                      <a:pt x="3113" y="50"/>
                    </a:lnTo>
                    <a:lnTo>
                      <a:pt x="3113" y="50"/>
                    </a:lnTo>
                    <a:lnTo>
                      <a:pt x="3113" y="50"/>
                    </a:lnTo>
                    <a:lnTo>
                      <a:pt x="3114" y="50"/>
                    </a:lnTo>
                    <a:lnTo>
                      <a:pt x="3115" y="50"/>
                    </a:lnTo>
                    <a:lnTo>
                      <a:pt x="3115" y="46"/>
                    </a:lnTo>
                    <a:lnTo>
                      <a:pt x="3116" y="46"/>
                    </a:lnTo>
                    <a:lnTo>
                      <a:pt x="3117" y="46"/>
                    </a:lnTo>
                    <a:lnTo>
                      <a:pt x="3117" y="46"/>
                    </a:lnTo>
                    <a:lnTo>
                      <a:pt x="3118" y="46"/>
                    </a:lnTo>
                    <a:lnTo>
                      <a:pt x="3118" y="46"/>
                    </a:lnTo>
                    <a:lnTo>
                      <a:pt x="3119" y="46"/>
                    </a:lnTo>
                    <a:lnTo>
                      <a:pt x="3120" y="46"/>
                    </a:lnTo>
                    <a:lnTo>
                      <a:pt x="3120" y="46"/>
                    </a:lnTo>
                    <a:lnTo>
                      <a:pt x="3121" y="46"/>
                    </a:lnTo>
                    <a:lnTo>
                      <a:pt x="3122" y="46"/>
                    </a:lnTo>
                    <a:lnTo>
                      <a:pt x="3122" y="46"/>
                    </a:lnTo>
                    <a:lnTo>
                      <a:pt x="3122" y="46"/>
                    </a:lnTo>
                    <a:lnTo>
                      <a:pt x="3123" y="46"/>
                    </a:lnTo>
                    <a:lnTo>
                      <a:pt x="3123" y="46"/>
                    </a:lnTo>
                    <a:lnTo>
                      <a:pt x="3124" y="46"/>
                    </a:lnTo>
                    <a:lnTo>
                      <a:pt x="3125" y="46"/>
                    </a:lnTo>
                    <a:lnTo>
                      <a:pt x="3126" y="46"/>
                    </a:lnTo>
                    <a:lnTo>
                      <a:pt x="3126" y="45"/>
                    </a:lnTo>
                    <a:lnTo>
                      <a:pt x="3127" y="45"/>
                    </a:lnTo>
                    <a:lnTo>
                      <a:pt x="3127" y="45"/>
                    </a:lnTo>
                    <a:lnTo>
                      <a:pt x="3128" y="45"/>
                    </a:lnTo>
                    <a:lnTo>
                      <a:pt x="3129" y="45"/>
                    </a:lnTo>
                    <a:lnTo>
                      <a:pt x="3129" y="45"/>
                    </a:lnTo>
                    <a:lnTo>
                      <a:pt x="3130" y="45"/>
                    </a:lnTo>
                    <a:lnTo>
                      <a:pt x="3130" y="45"/>
                    </a:lnTo>
                    <a:lnTo>
                      <a:pt x="3131" y="45"/>
                    </a:lnTo>
                    <a:lnTo>
                      <a:pt x="3132" y="45"/>
                    </a:lnTo>
                    <a:lnTo>
                      <a:pt x="3132" y="45"/>
                    </a:lnTo>
                    <a:lnTo>
                      <a:pt x="3133" y="45"/>
                    </a:lnTo>
                    <a:lnTo>
                      <a:pt x="3134" y="45"/>
                    </a:lnTo>
                    <a:lnTo>
                      <a:pt x="3134" y="45"/>
                    </a:lnTo>
                    <a:lnTo>
                      <a:pt x="3135" y="44"/>
                    </a:lnTo>
                    <a:lnTo>
                      <a:pt x="3136" y="44"/>
                    </a:lnTo>
                    <a:lnTo>
                      <a:pt x="3136" y="44"/>
                    </a:lnTo>
                    <a:lnTo>
                      <a:pt x="3138" y="44"/>
                    </a:lnTo>
                    <a:lnTo>
                      <a:pt x="3138" y="42"/>
                    </a:lnTo>
                    <a:lnTo>
                      <a:pt x="3139" y="42"/>
                    </a:lnTo>
                    <a:lnTo>
                      <a:pt x="3139" y="42"/>
                    </a:lnTo>
                    <a:lnTo>
                      <a:pt x="3139" y="42"/>
                    </a:lnTo>
                    <a:lnTo>
                      <a:pt x="3141" y="42"/>
                    </a:lnTo>
                    <a:lnTo>
                      <a:pt x="3141" y="42"/>
                    </a:lnTo>
                    <a:lnTo>
                      <a:pt x="3142" y="42"/>
                    </a:lnTo>
                    <a:lnTo>
                      <a:pt x="3142" y="42"/>
                    </a:lnTo>
                    <a:lnTo>
                      <a:pt x="3143" y="42"/>
                    </a:lnTo>
                    <a:lnTo>
                      <a:pt x="3143" y="42"/>
                    </a:lnTo>
                    <a:lnTo>
                      <a:pt x="3143" y="42"/>
                    </a:lnTo>
                    <a:lnTo>
                      <a:pt x="3145" y="42"/>
                    </a:lnTo>
                    <a:lnTo>
                      <a:pt x="3145" y="42"/>
                    </a:lnTo>
                    <a:lnTo>
                      <a:pt x="3146" y="40"/>
                    </a:lnTo>
                    <a:lnTo>
                      <a:pt x="3146" y="40"/>
                    </a:lnTo>
                    <a:lnTo>
                      <a:pt x="3147" y="40"/>
                    </a:lnTo>
                    <a:lnTo>
                      <a:pt x="3147" y="40"/>
                    </a:lnTo>
                    <a:lnTo>
                      <a:pt x="3148" y="40"/>
                    </a:lnTo>
                    <a:lnTo>
                      <a:pt x="3149" y="40"/>
                    </a:lnTo>
                    <a:lnTo>
                      <a:pt x="3149" y="39"/>
                    </a:lnTo>
                    <a:lnTo>
                      <a:pt x="3150" y="39"/>
                    </a:lnTo>
                    <a:lnTo>
                      <a:pt x="3150" y="39"/>
                    </a:lnTo>
                    <a:lnTo>
                      <a:pt x="3150" y="39"/>
                    </a:lnTo>
                    <a:lnTo>
                      <a:pt x="3152" y="38"/>
                    </a:lnTo>
                    <a:lnTo>
                      <a:pt x="3152" y="38"/>
                    </a:lnTo>
                    <a:lnTo>
                      <a:pt x="3152" y="38"/>
                    </a:lnTo>
                    <a:lnTo>
                      <a:pt x="3153" y="38"/>
                    </a:lnTo>
                    <a:lnTo>
                      <a:pt x="3154" y="38"/>
                    </a:lnTo>
                    <a:lnTo>
                      <a:pt x="3154" y="38"/>
                    </a:lnTo>
                    <a:lnTo>
                      <a:pt x="3155" y="38"/>
                    </a:lnTo>
                    <a:lnTo>
                      <a:pt x="3156" y="38"/>
                    </a:lnTo>
                    <a:lnTo>
                      <a:pt x="3157" y="38"/>
                    </a:lnTo>
                    <a:lnTo>
                      <a:pt x="3157" y="38"/>
                    </a:lnTo>
                    <a:lnTo>
                      <a:pt x="3157" y="38"/>
                    </a:lnTo>
                    <a:lnTo>
                      <a:pt x="3159" y="38"/>
                    </a:lnTo>
                    <a:lnTo>
                      <a:pt x="3159" y="38"/>
                    </a:lnTo>
                    <a:lnTo>
                      <a:pt x="3160" y="38"/>
                    </a:lnTo>
                    <a:lnTo>
                      <a:pt x="3161" y="38"/>
                    </a:lnTo>
                    <a:lnTo>
                      <a:pt x="3161" y="38"/>
                    </a:lnTo>
                    <a:lnTo>
                      <a:pt x="3161" y="38"/>
                    </a:lnTo>
                    <a:lnTo>
                      <a:pt x="3162" y="38"/>
                    </a:lnTo>
                    <a:lnTo>
                      <a:pt x="3163" y="38"/>
                    </a:lnTo>
                    <a:lnTo>
                      <a:pt x="3163" y="37"/>
                    </a:lnTo>
                    <a:lnTo>
                      <a:pt x="3164" y="37"/>
                    </a:lnTo>
                    <a:lnTo>
                      <a:pt x="3165" y="37"/>
                    </a:lnTo>
                    <a:lnTo>
                      <a:pt x="3166" y="34"/>
                    </a:lnTo>
                    <a:lnTo>
                      <a:pt x="3166" y="34"/>
                    </a:lnTo>
                    <a:lnTo>
                      <a:pt x="3166" y="34"/>
                    </a:lnTo>
                    <a:lnTo>
                      <a:pt x="3167" y="34"/>
                    </a:lnTo>
                    <a:lnTo>
                      <a:pt x="3168" y="34"/>
                    </a:lnTo>
                    <a:lnTo>
                      <a:pt x="3168" y="34"/>
                    </a:lnTo>
                    <a:lnTo>
                      <a:pt x="3169" y="34"/>
                    </a:lnTo>
                    <a:lnTo>
                      <a:pt x="3169" y="34"/>
                    </a:lnTo>
                    <a:lnTo>
                      <a:pt x="3170" y="34"/>
                    </a:lnTo>
                    <a:lnTo>
                      <a:pt x="3171" y="33"/>
                    </a:lnTo>
                    <a:lnTo>
                      <a:pt x="3171" y="33"/>
                    </a:lnTo>
                    <a:lnTo>
                      <a:pt x="3172" y="33"/>
                    </a:lnTo>
                    <a:lnTo>
                      <a:pt x="3173" y="33"/>
                    </a:lnTo>
                    <a:lnTo>
                      <a:pt x="3173" y="33"/>
                    </a:lnTo>
                    <a:lnTo>
                      <a:pt x="3173" y="33"/>
                    </a:lnTo>
                    <a:lnTo>
                      <a:pt x="3174" y="33"/>
                    </a:lnTo>
                    <a:lnTo>
                      <a:pt x="3175" y="33"/>
                    </a:lnTo>
                    <a:lnTo>
                      <a:pt x="3175" y="33"/>
                    </a:lnTo>
                    <a:lnTo>
                      <a:pt x="3177" y="33"/>
                    </a:lnTo>
                    <a:lnTo>
                      <a:pt x="3177" y="33"/>
                    </a:lnTo>
                    <a:lnTo>
                      <a:pt x="3177" y="33"/>
                    </a:lnTo>
                    <a:lnTo>
                      <a:pt x="3178" y="33"/>
                    </a:lnTo>
                    <a:lnTo>
                      <a:pt x="3179" y="33"/>
                    </a:lnTo>
                    <a:lnTo>
                      <a:pt x="3180" y="32"/>
                    </a:lnTo>
                    <a:lnTo>
                      <a:pt x="3180" y="32"/>
                    </a:lnTo>
                    <a:lnTo>
                      <a:pt x="3181" y="32"/>
                    </a:lnTo>
                    <a:lnTo>
                      <a:pt x="3181" y="32"/>
                    </a:lnTo>
                    <a:lnTo>
                      <a:pt x="3182" y="32"/>
                    </a:lnTo>
                    <a:lnTo>
                      <a:pt x="3182" y="32"/>
                    </a:lnTo>
                    <a:lnTo>
                      <a:pt x="3183" y="31"/>
                    </a:lnTo>
                    <a:lnTo>
                      <a:pt x="3184" y="31"/>
                    </a:lnTo>
                    <a:lnTo>
                      <a:pt x="3184" y="31"/>
                    </a:lnTo>
                    <a:lnTo>
                      <a:pt x="3185" y="30"/>
                    </a:lnTo>
                    <a:lnTo>
                      <a:pt x="3185" y="30"/>
                    </a:lnTo>
                    <a:lnTo>
                      <a:pt x="3186" y="30"/>
                    </a:lnTo>
                    <a:lnTo>
                      <a:pt x="3187" y="30"/>
                    </a:lnTo>
                    <a:lnTo>
                      <a:pt x="3188" y="30"/>
                    </a:lnTo>
                    <a:lnTo>
                      <a:pt x="3188" y="30"/>
                    </a:lnTo>
                    <a:lnTo>
                      <a:pt x="3189" y="30"/>
                    </a:lnTo>
                    <a:lnTo>
                      <a:pt x="3189" y="30"/>
                    </a:lnTo>
                    <a:lnTo>
                      <a:pt x="3189" y="30"/>
                    </a:lnTo>
                    <a:lnTo>
                      <a:pt x="3191" y="30"/>
                    </a:lnTo>
                    <a:lnTo>
                      <a:pt x="3191" y="30"/>
                    </a:lnTo>
                    <a:lnTo>
                      <a:pt x="3193" y="30"/>
                    </a:lnTo>
                    <a:lnTo>
                      <a:pt x="3193" y="30"/>
                    </a:lnTo>
                    <a:lnTo>
                      <a:pt x="3193" y="30"/>
                    </a:lnTo>
                    <a:lnTo>
                      <a:pt x="3194" y="30"/>
                    </a:lnTo>
                    <a:lnTo>
                      <a:pt x="3194" y="30"/>
                    </a:lnTo>
                    <a:lnTo>
                      <a:pt x="3195" y="30"/>
                    </a:lnTo>
                    <a:lnTo>
                      <a:pt x="3195" y="30"/>
                    </a:lnTo>
                    <a:lnTo>
                      <a:pt x="3196" y="30"/>
                    </a:lnTo>
                    <a:lnTo>
                      <a:pt x="3197" y="30"/>
                    </a:lnTo>
                    <a:lnTo>
                      <a:pt x="3197" y="29"/>
                    </a:lnTo>
                    <a:lnTo>
                      <a:pt x="3198" y="29"/>
                    </a:lnTo>
                    <a:lnTo>
                      <a:pt x="3198" y="29"/>
                    </a:lnTo>
                    <a:lnTo>
                      <a:pt x="3199" y="28"/>
                    </a:lnTo>
                    <a:lnTo>
                      <a:pt x="3200" y="28"/>
                    </a:lnTo>
                    <a:lnTo>
                      <a:pt x="3200" y="28"/>
                    </a:lnTo>
                    <a:lnTo>
                      <a:pt x="3200" y="28"/>
                    </a:lnTo>
                    <a:lnTo>
                      <a:pt x="3201" y="28"/>
                    </a:lnTo>
                    <a:lnTo>
                      <a:pt x="3202" y="28"/>
                    </a:lnTo>
                    <a:lnTo>
                      <a:pt x="3202" y="27"/>
                    </a:lnTo>
                    <a:lnTo>
                      <a:pt x="3203" y="27"/>
                    </a:lnTo>
                    <a:lnTo>
                      <a:pt x="3204" y="27"/>
                    </a:lnTo>
                    <a:lnTo>
                      <a:pt x="3205" y="27"/>
                    </a:lnTo>
                    <a:lnTo>
                      <a:pt x="3205" y="27"/>
                    </a:lnTo>
                    <a:lnTo>
                      <a:pt x="3205" y="27"/>
                    </a:lnTo>
                    <a:lnTo>
                      <a:pt x="3206" y="27"/>
                    </a:lnTo>
                    <a:lnTo>
                      <a:pt x="3207" y="27"/>
                    </a:lnTo>
                    <a:lnTo>
                      <a:pt x="3207" y="27"/>
                    </a:lnTo>
                    <a:lnTo>
                      <a:pt x="3208" y="27"/>
                    </a:lnTo>
                    <a:lnTo>
                      <a:pt x="3208" y="27"/>
                    </a:lnTo>
                    <a:lnTo>
                      <a:pt x="3209" y="27"/>
                    </a:lnTo>
                    <a:lnTo>
                      <a:pt x="3209" y="27"/>
                    </a:lnTo>
                    <a:lnTo>
                      <a:pt x="3210" y="27"/>
                    </a:lnTo>
                    <a:lnTo>
                      <a:pt x="3211" y="27"/>
                    </a:lnTo>
                    <a:lnTo>
                      <a:pt x="3211" y="27"/>
                    </a:lnTo>
                    <a:lnTo>
                      <a:pt x="3212" y="27"/>
                    </a:lnTo>
                    <a:lnTo>
                      <a:pt x="3212" y="27"/>
                    </a:lnTo>
                    <a:lnTo>
                      <a:pt x="3213" y="26"/>
                    </a:lnTo>
                    <a:lnTo>
                      <a:pt x="3214" y="26"/>
                    </a:lnTo>
                    <a:lnTo>
                      <a:pt x="3214" y="26"/>
                    </a:lnTo>
                    <a:lnTo>
                      <a:pt x="3216" y="26"/>
                    </a:lnTo>
                    <a:lnTo>
                      <a:pt x="3216" y="26"/>
                    </a:lnTo>
                    <a:lnTo>
                      <a:pt x="3216" y="24"/>
                    </a:lnTo>
                    <a:lnTo>
                      <a:pt x="3217" y="24"/>
                    </a:lnTo>
                    <a:lnTo>
                      <a:pt x="3217" y="24"/>
                    </a:lnTo>
                    <a:lnTo>
                      <a:pt x="3219" y="23"/>
                    </a:lnTo>
                    <a:lnTo>
                      <a:pt x="3219" y="23"/>
                    </a:lnTo>
                    <a:lnTo>
                      <a:pt x="3220" y="23"/>
                    </a:lnTo>
                    <a:lnTo>
                      <a:pt x="3221" y="23"/>
                    </a:lnTo>
                    <a:lnTo>
                      <a:pt x="3221" y="23"/>
                    </a:lnTo>
                    <a:lnTo>
                      <a:pt x="3222" y="23"/>
                    </a:lnTo>
                    <a:lnTo>
                      <a:pt x="3223" y="23"/>
                    </a:lnTo>
                    <a:lnTo>
                      <a:pt x="3223" y="23"/>
                    </a:lnTo>
                    <a:lnTo>
                      <a:pt x="3224" y="23"/>
                    </a:lnTo>
                    <a:lnTo>
                      <a:pt x="3224" y="23"/>
                    </a:lnTo>
                    <a:lnTo>
                      <a:pt x="3225" y="23"/>
                    </a:lnTo>
                    <a:lnTo>
                      <a:pt x="3226" y="23"/>
                    </a:lnTo>
                    <a:lnTo>
                      <a:pt x="3227" y="23"/>
                    </a:lnTo>
                    <a:lnTo>
                      <a:pt x="3228" y="23"/>
                    </a:lnTo>
                    <a:lnTo>
                      <a:pt x="3228" y="23"/>
                    </a:lnTo>
                    <a:lnTo>
                      <a:pt x="3228" y="23"/>
                    </a:lnTo>
                    <a:lnTo>
                      <a:pt x="3229" y="23"/>
                    </a:lnTo>
                    <a:lnTo>
                      <a:pt x="3230" y="23"/>
                    </a:lnTo>
                    <a:lnTo>
                      <a:pt x="3230" y="23"/>
                    </a:lnTo>
                    <a:lnTo>
                      <a:pt x="3230" y="22"/>
                    </a:lnTo>
                    <a:lnTo>
                      <a:pt x="3232" y="22"/>
                    </a:lnTo>
                    <a:lnTo>
                      <a:pt x="3232" y="22"/>
                    </a:lnTo>
                    <a:lnTo>
                      <a:pt x="3233" y="21"/>
                    </a:lnTo>
                    <a:lnTo>
                      <a:pt x="3233" y="21"/>
                    </a:lnTo>
                    <a:lnTo>
                      <a:pt x="3233" y="21"/>
                    </a:lnTo>
                    <a:lnTo>
                      <a:pt x="3234" y="21"/>
                    </a:lnTo>
                    <a:lnTo>
                      <a:pt x="3235" y="21"/>
                    </a:lnTo>
                    <a:lnTo>
                      <a:pt x="3236" y="21"/>
                    </a:lnTo>
                    <a:lnTo>
                      <a:pt x="3236" y="20"/>
                    </a:lnTo>
                    <a:lnTo>
                      <a:pt x="3237" y="20"/>
                    </a:lnTo>
                    <a:lnTo>
                      <a:pt x="3237" y="20"/>
                    </a:lnTo>
                    <a:lnTo>
                      <a:pt x="3239" y="20"/>
                    </a:lnTo>
                    <a:lnTo>
                      <a:pt x="3239" y="20"/>
                    </a:lnTo>
                    <a:lnTo>
                      <a:pt x="3239" y="20"/>
                    </a:lnTo>
                    <a:lnTo>
                      <a:pt x="3240" y="20"/>
                    </a:lnTo>
                    <a:lnTo>
                      <a:pt x="3241" y="20"/>
                    </a:lnTo>
                    <a:lnTo>
                      <a:pt x="3241" y="20"/>
                    </a:lnTo>
                    <a:lnTo>
                      <a:pt x="3242" y="20"/>
                    </a:lnTo>
                    <a:lnTo>
                      <a:pt x="3243" y="20"/>
                    </a:lnTo>
                    <a:lnTo>
                      <a:pt x="3244" y="20"/>
                    </a:lnTo>
                    <a:lnTo>
                      <a:pt x="3244" y="20"/>
                    </a:lnTo>
                    <a:lnTo>
                      <a:pt x="3246" y="20"/>
                    </a:lnTo>
                    <a:lnTo>
                      <a:pt x="3246" y="20"/>
                    </a:lnTo>
                    <a:lnTo>
                      <a:pt x="3247" y="20"/>
                    </a:lnTo>
                    <a:lnTo>
                      <a:pt x="3248" y="20"/>
                    </a:lnTo>
                    <a:lnTo>
                      <a:pt x="3248" y="20"/>
                    </a:lnTo>
                    <a:lnTo>
                      <a:pt x="3249" y="20"/>
                    </a:lnTo>
                    <a:lnTo>
                      <a:pt x="3249" y="20"/>
                    </a:lnTo>
                    <a:lnTo>
                      <a:pt x="3250" y="18"/>
                    </a:lnTo>
                    <a:lnTo>
                      <a:pt x="3251" y="18"/>
                    </a:lnTo>
                    <a:lnTo>
                      <a:pt x="3251" y="18"/>
                    </a:lnTo>
                    <a:lnTo>
                      <a:pt x="3252" y="17"/>
                    </a:lnTo>
                    <a:lnTo>
                      <a:pt x="3253" y="17"/>
                    </a:lnTo>
                    <a:lnTo>
                      <a:pt x="3253" y="17"/>
                    </a:lnTo>
                    <a:lnTo>
                      <a:pt x="3255" y="17"/>
                    </a:lnTo>
                    <a:lnTo>
                      <a:pt x="3255" y="17"/>
                    </a:lnTo>
                    <a:lnTo>
                      <a:pt x="3255" y="17"/>
                    </a:lnTo>
                    <a:lnTo>
                      <a:pt x="3256" y="17"/>
                    </a:lnTo>
                    <a:lnTo>
                      <a:pt x="3257" y="17"/>
                    </a:lnTo>
                    <a:lnTo>
                      <a:pt x="3258" y="17"/>
                    </a:lnTo>
                    <a:lnTo>
                      <a:pt x="3258" y="17"/>
                    </a:lnTo>
                    <a:lnTo>
                      <a:pt x="3259" y="17"/>
                    </a:lnTo>
                    <a:lnTo>
                      <a:pt x="3260" y="17"/>
                    </a:lnTo>
                    <a:lnTo>
                      <a:pt x="3260" y="17"/>
                    </a:lnTo>
                    <a:lnTo>
                      <a:pt x="3261" y="17"/>
                    </a:lnTo>
                    <a:lnTo>
                      <a:pt x="3262" y="17"/>
                    </a:lnTo>
                    <a:lnTo>
                      <a:pt x="3262" y="17"/>
                    </a:lnTo>
                    <a:lnTo>
                      <a:pt x="3263" y="17"/>
                    </a:lnTo>
                    <a:lnTo>
                      <a:pt x="3264" y="17"/>
                    </a:lnTo>
                    <a:lnTo>
                      <a:pt x="3264" y="17"/>
                    </a:lnTo>
                    <a:lnTo>
                      <a:pt x="3265" y="17"/>
                    </a:lnTo>
                    <a:lnTo>
                      <a:pt x="3265" y="17"/>
                    </a:lnTo>
                    <a:lnTo>
                      <a:pt x="3267" y="17"/>
                    </a:lnTo>
                    <a:lnTo>
                      <a:pt x="3267" y="17"/>
                    </a:lnTo>
                    <a:lnTo>
                      <a:pt x="3267" y="17"/>
                    </a:lnTo>
                    <a:lnTo>
                      <a:pt x="3268" y="17"/>
                    </a:lnTo>
                    <a:lnTo>
                      <a:pt x="3269" y="17"/>
                    </a:lnTo>
                    <a:lnTo>
                      <a:pt x="3269" y="17"/>
                    </a:lnTo>
                    <a:lnTo>
                      <a:pt x="3269" y="17"/>
                    </a:lnTo>
                    <a:lnTo>
                      <a:pt x="3271" y="17"/>
                    </a:lnTo>
                    <a:lnTo>
                      <a:pt x="3271" y="17"/>
                    </a:lnTo>
                    <a:lnTo>
                      <a:pt x="3272" y="17"/>
                    </a:lnTo>
                    <a:lnTo>
                      <a:pt x="3273" y="17"/>
                    </a:lnTo>
                    <a:lnTo>
                      <a:pt x="3274" y="18"/>
                    </a:lnTo>
                    <a:lnTo>
                      <a:pt x="3274" y="18"/>
                    </a:lnTo>
                    <a:lnTo>
                      <a:pt x="3275" y="18"/>
                    </a:lnTo>
                    <a:lnTo>
                      <a:pt x="3276" y="18"/>
                    </a:lnTo>
                    <a:lnTo>
                      <a:pt x="3276" y="18"/>
                    </a:lnTo>
                    <a:lnTo>
                      <a:pt x="3276" y="19"/>
                    </a:lnTo>
                    <a:lnTo>
                      <a:pt x="3278" y="19"/>
                    </a:lnTo>
                    <a:lnTo>
                      <a:pt x="3278" y="19"/>
                    </a:lnTo>
                    <a:lnTo>
                      <a:pt x="3279" y="20"/>
                    </a:lnTo>
                    <a:lnTo>
                      <a:pt x="3279" y="20"/>
                    </a:lnTo>
                    <a:lnTo>
                      <a:pt x="3280" y="20"/>
                    </a:lnTo>
                    <a:lnTo>
                      <a:pt x="3281" y="20"/>
                    </a:lnTo>
                    <a:lnTo>
                      <a:pt x="3281" y="20"/>
                    </a:lnTo>
                    <a:lnTo>
                      <a:pt x="3282" y="21"/>
                    </a:lnTo>
                    <a:lnTo>
                      <a:pt x="3283" y="21"/>
                    </a:lnTo>
                    <a:lnTo>
                      <a:pt x="3283" y="21"/>
                    </a:lnTo>
                    <a:lnTo>
                      <a:pt x="3283" y="21"/>
                    </a:lnTo>
                    <a:lnTo>
                      <a:pt x="3285" y="21"/>
                    </a:lnTo>
                    <a:lnTo>
                      <a:pt x="3285" y="21"/>
                    </a:lnTo>
                    <a:lnTo>
                      <a:pt x="3285" y="21"/>
                    </a:lnTo>
                    <a:lnTo>
                      <a:pt x="3287" y="21"/>
                    </a:lnTo>
                    <a:lnTo>
                      <a:pt x="3287" y="21"/>
                    </a:lnTo>
                    <a:lnTo>
                      <a:pt x="3287" y="21"/>
                    </a:lnTo>
                    <a:lnTo>
                      <a:pt x="3288" y="21"/>
                    </a:lnTo>
                    <a:lnTo>
                      <a:pt x="3289" y="21"/>
                    </a:lnTo>
                    <a:lnTo>
                      <a:pt x="3289" y="21"/>
                    </a:lnTo>
                    <a:lnTo>
                      <a:pt x="3290" y="21"/>
                    </a:lnTo>
                    <a:lnTo>
                      <a:pt x="3291" y="21"/>
                    </a:lnTo>
                    <a:lnTo>
                      <a:pt x="3292" y="21"/>
                    </a:lnTo>
                    <a:lnTo>
                      <a:pt x="3292" y="21"/>
                    </a:lnTo>
                    <a:lnTo>
                      <a:pt x="3292" y="21"/>
                    </a:lnTo>
                    <a:lnTo>
                      <a:pt x="3293" y="22"/>
                    </a:lnTo>
                    <a:lnTo>
                      <a:pt x="3294" y="22"/>
                    </a:lnTo>
                    <a:lnTo>
                      <a:pt x="3294" y="22"/>
                    </a:lnTo>
                    <a:lnTo>
                      <a:pt x="3295" y="22"/>
                    </a:lnTo>
                    <a:lnTo>
                      <a:pt x="3296" y="22"/>
                    </a:lnTo>
                    <a:lnTo>
                      <a:pt x="3296" y="25"/>
                    </a:lnTo>
                    <a:lnTo>
                      <a:pt x="3297" y="25"/>
                    </a:lnTo>
                    <a:lnTo>
                      <a:pt x="3298" y="25"/>
                    </a:lnTo>
                    <a:lnTo>
                      <a:pt x="3299" y="25"/>
                    </a:lnTo>
                    <a:lnTo>
                      <a:pt x="3299" y="25"/>
                    </a:lnTo>
                    <a:lnTo>
                      <a:pt x="3299" y="25"/>
                    </a:lnTo>
                    <a:lnTo>
                      <a:pt x="3301" y="25"/>
                    </a:lnTo>
                    <a:lnTo>
                      <a:pt x="3301" y="25"/>
                    </a:lnTo>
                    <a:lnTo>
                      <a:pt x="3302" y="26"/>
                    </a:lnTo>
                    <a:lnTo>
                      <a:pt x="3302" y="26"/>
                    </a:lnTo>
                    <a:lnTo>
                      <a:pt x="3303" y="26"/>
                    </a:lnTo>
                    <a:lnTo>
                      <a:pt x="3303" y="26"/>
                    </a:lnTo>
                    <a:lnTo>
                      <a:pt x="3304" y="26"/>
                    </a:lnTo>
                    <a:lnTo>
                      <a:pt x="3304" y="26"/>
                    </a:lnTo>
                    <a:lnTo>
                      <a:pt x="3305" y="26"/>
                    </a:lnTo>
                    <a:lnTo>
                      <a:pt x="3306" y="26"/>
                    </a:lnTo>
                    <a:lnTo>
                      <a:pt x="3306" y="26"/>
                    </a:lnTo>
                    <a:lnTo>
                      <a:pt x="3306" y="26"/>
                    </a:lnTo>
                    <a:lnTo>
                      <a:pt x="3307" y="26"/>
                    </a:lnTo>
                    <a:lnTo>
                      <a:pt x="3308" y="26"/>
                    </a:lnTo>
                    <a:lnTo>
                      <a:pt x="3308" y="26"/>
                    </a:lnTo>
                    <a:lnTo>
                      <a:pt x="3309" y="26"/>
                    </a:lnTo>
                    <a:lnTo>
                      <a:pt x="3310" y="26"/>
                    </a:lnTo>
                    <a:lnTo>
                      <a:pt x="3310" y="26"/>
                    </a:lnTo>
                    <a:lnTo>
                      <a:pt x="3310" y="26"/>
                    </a:lnTo>
                    <a:lnTo>
                      <a:pt x="3311" y="26"/>
                    </a:lnTo>
                    <a:lnTo>
                      <a:pt x="3312" y="26"/>
                    </a:lnTo>
                    <a:lnTo>
                      <a:pt x="3313" y="26"/>
                    </a:lnTo>
                    <a:lnTo>
                      <a:pt x="3313" y="26"/>
                    </a:lnTo>
                    <a:lnTo>
                      <a:pt x="3314" y="26"/>
                    </a:lnTo>
                    <a:lnTo>
                      <a:pt x="3315" y="26"/>
                    </a:lnTo>
                    <a:lnTo>
                      <a:pt x="3315" y="26"/>
                    </a:lnTo>
                    <a:lnTo>
                      <a:pt x="3315" y="28"/>
                    </a:lnTo>
                    <a:lnTo>
                      <a:pt x="3317" y="28"/>
                    </a:lnTo>
                    <a:lnTo>
                      <a:pt x="3317" y="28"/>
                    </a:lnTo>
                    <a:lnTo>
                      <a:pt x="3317" y="28"/>
                    </a:lnTo>
                    <a:lnTo>
                      <a:pt x="3318" y="28"/>
                    </a:lnTo>
                    <a:lnTo>
                      <a:pt x="3318" y="28"/>
                    </a:lnTo>
                    <a:lnTo>
                      <a:pt x="3319" y="28"/>
                    </a:lnTo>
                    <a:lnTo>
                      <a:pt x="3320" y="28"/>
                    </a:lnTo>
                    <a:lnTo>
                      <a:pt x="3320" y="28"/>
                    </a:lnTo>
                    <a:lnTo>
                      <a:pt x="3321" y="28"/>
                    </a:lnTo>
                    <a:lnTo>
                      <a:pt x="3321" y="29"/>
                    </a:lnTo>
                    <a:lnTo>
                      <a:pt x="3322" y="29"/>
                    </a:lnTo>
                    <a:lnTo>
                      <a:pt x="3322" y="29"/>
                    </a:lnTo>
                    <a:lnTo>
                      <a:pt x="3322" y="29"/>
                    </a:lnTo>
                    <a:lnTo>
                      <a:pt x="3324" y="29"/>
                    </a:lnTo>
                    <a:lnTo>
                      <a:pt x="3324" y="29"/>
                    </a:lnTo>
                    <a:lnTo>
                      <a:pt x="3324" y="29"/>
                    </a:lnTo>
                    <a:lnTo>
                      <a:pt x="3326" y="29"/>
                    </a:lnTo>
                    <a:lnTo>
                      <a:pt x="3326" y="29"/>
                    </a:lnTo>
                    <a:lnTo>
                      <a:pt x="3326" y="29"/>
                    </a:lnTo>
                    <a:lnTo>
                      <a:pt x="3327" y="29"/>
                    </a:lnTo>
                    <a:lnTo>
                      <a:pt x="3327" y="29"/>
                    </a:lnTo>
                    <a:lnTo>
                      <a:pt x="3328" y="29"/>
                    </a:lnTo>
                    <a:lnTo>
                      <a:pt x="3328" y="29"/>
                    </a:lnTo>
                    <a:lnTo>
                      <a:pt x="3329" y="29"/>
                    </a:lnTo>
                    <a:lnTo>
                      <a:pt x="3330" y="29"/>
                    </a:lnTo>
                    <a:lnTo>
                      <a:pt x="3330" y="30"/>
                    </a:lnTo>
                    <a:lnTo>
                      <a:pt x="3331" y="30"/>
                    </a:lnTo>
                    <a:lnTo>
                      <a:pt x="3331" y="30"/>
                    </a:lnTo>
                    <a:lnTo>
                      <a:pt x="3332" y="34"/>
                    </a:lnTo>
                    <a:lnTo>
                      <a:pt x="3333" y="34"/>
                    </a:lnTo>
                    <a:lnTo>
                      <a:pt x="3333" y="34"/>
                    </a:lnTo>
                    <a:lnTo>
                      <a:pt x="3334" y="34"/>
                    </a:lnTo>
                    <a:lnTo>
                      <a:pt x="3335" y="34"/>
                    </a:lnTo>
                    <a:lnTo>
                      <a:pt x="3335" y="34"/>
                    </a:lnTo>
                    <a:lnTo>
                      <a:pt x="3336" y="34"/>
                    </a:lnTo>
                    <a:lnTo>
                      <a:pt x="3337" y="34"/>
                    </a:lnTo>
                    <a:lnTo>
                      <a:pt x="3337" y="34"/>
                    </a:lnTo>
                    <a:lnTo>
                      <a:pt x="3338" y="34"/>
                    </a:lnTo>
                    <a:lnTo>
                      <a:pt x="3338" y="34"/>
                    </a:lnTo>
                    <a:lnTo>
                      <a:pt x="3338" y="34"/>
                    </a:lnTo>
                    <a:lnTo>
                      <a:pt x="3340" y="34"/>
                    </a:lnTo>
                    <a:lnTo>
                      <a:pt x="3340" y="34"/>
                    </a:lnTo>
                    <a:lnTo>
                      <a:pt x="3341" y="34"/>
                    </a:lnTo>
                    <a:lnTo>
                      <a:pt x="3342" y="34"/>
                    </a:lnTo>
                    <a:lnTo>
                      <a:pt x="3342" y="34"/>
                    </a:lnTo>
                    <a:lnTo>
                      <a:pt x="3342" y="34"/>
                    </a:lnTo>
                    <a:lnTo>
                      <a:pt x="3343" y="34"/>
                    </a:lnTo>
                    <a:lnTo>
                      <a:pt x="3343" y="34"/>
                    </a:lnTo>
                    <a:lnTo>
                      <a:pt x="3345" y="34"/>
                    </a:lnTo>
                    <a:lnTo>
                      <a:pt x="3345" y="34"/>
                    </a:lnTo>
                    <a:lnTo>
                      <a:pt x="3346" y="34"/>
                    </a:lnTo>
                    <a:lnTo>
                      <a:pt x="3346" y="38"/>
                    </a:lnTo>
                    <a:lnTo>
                      <a:pt x="3347" y="38"/>
                    </a:lnTo>
                    <a:lnTo>
                      <a:pt x="3347" y="38"/>
                    </a:lnTo>
                    <a:lnTo>
                      <a:pt x="3348" y="38"/>
                    </a:lnTo>
                    <a:lnTo>
                      <a:pt x="3349" y="38"/>
                    </a:lnTo>
                    <a:lnTo>
                      <a:pt x="3349" y="38"/>
                    </a:lnTo>
                    <a:lnTo>
                      <a:pt x="3349" y="39"/>
                    </a:lnTo>
                    <a:lnTo>
                      <a:pt x="3350" y="39"/>
                    </a:lnTo>
                    <a:lnTo>
                      <a:pt x="3351" y="39"/>
                    </a:lnTo>
                    <a:lnTo>
                      <a:pt x="3352" y="39"/>
                    </a:lnTo>
                    <a:lnTo>
                      <a:pt x="3352" y="39"/>
                    </a:lnTo>
                    <a:lnTo>
                      <a:pt x="3353" y="39"/>
                    </a:lnTo>
                    <a:lnTo>
                      <a:pt x="3353" y="39"/>
                    </a:lnTo>
                    <a:lnTo>
                      <a:pt x="3354" y="39"/>
                    </a:lnTo>
                    <a:lnTo>
                      <a:pt x="3354" y="39"/>
                    </a:lnTo>
                    <a:lnTo>
                      <a:pt x="3355" y="39"/>
                    </a:lnTo>
                    <a:lnTo>
                      <a:pt x="3356" y="39"/>
                    </a:lnTo>
                    <a:lnTo>
                      <a:pt x="3356" y="39"/>
                    </a:lnTo>
                    <a:lnTo>
                      <a:pt x="3356" y="39"/>
                    </a:lnTo>
                    <a:lnTo>
                      <a:pt x="3357" y="39"/>
                    </a:lnTo>
                    <a:lnTo>
                      <a:pt x="3357" y="39"/>
                    </a:lnTo>
                    <a:lnTo>
                      <a:pt x="3358" y="39"/>
                    </a:lnTo>
                    <a:lnTo>
                      <a:pt x="3359" y="39"/>
                    </a:lnTo>
                    <a:lnTo>
                      <a:pt x="3359" y="39"/>
                    </a:lnTo>
                    <a:lnTo>
                      <a:pt x="3359" y="39"/>
                    </a:lnTo>
                    <a:lnTo>
                      <a:pt x="3360" y="42"/>
                    </a:lnTo>
                    <a:lnTo>
                      <a:pt x="3361" y="42"/>
                    </a:lnTo>
                    <a:lnTo>
                      <a:pt x="3361" y="42"/>
                    </a:lnTo>
                    <a:lnTo>
                      <a:pt x="3362" y="42"/>
                    </a:lnTo>
                    <a:lnTo>
                      <a:pt x="3363" y="42"/>
                    </a:lnTo>
                    <a:lnTo>
                      <a:pt x="3363" y="42"/>
                    </a:lnTo>
                    <a:lnTo>
                      <a:pt x="3363" y="42"/>
                    </a:lnTo>
                    <a:lnTo>
                      <a:pt x="3365" y="42"/>
                    </a:lnTo>
                    <a:lnTo>
                      <a:pt x="3365" y="42"/>
                    </a:lnTo>
                    <a:lnTo>
                      <a:pt x="3366" y="43"/>
                    </a:lnTo>
                    <a:lnTo>
                      <a:pt x="3366" y="43"/>
                    </a:lnTo>
                    <a:lnTo>
                      <a:pt x="3367" y="43"/>
                    </a:lnTo>
                    <a:lnTo>
                      <a:pt x="3368" y="43"/>
                    </a:lnTo>
                    <a:lnTo>
                      <a:pt x="3369" y="43"/>
                    </a:lnTo>
                    <a:lnTo>
                      <a:pt x="3369" y="43"/>
                    </a:lnTo>
                    <a:lnTo>
                      <a:pt x="3370" y="43"/>
                    </a:lnTo>
                    <a:lnTo>
                      <a:pt x="3370" y="43"/>
                    </a:lnTo>
                    <a:lnTo>
                      <a:pt x="3370" y="43"/>
                    </a:lnTo>
                    <a:lnTo>
                      <a:pt x="3372" y="43"/>
                    </a:lnTo>
                    <a:lnTo>
                      <a:pt x="3372" y="43"/>
                    </a:lnTo>
                    <a:lnTo>
                      <a:pt x="3372" y="43"/>
                    </a:lnTo>
                    <a:lnTo>
                      <a:pt x="3373" y="43"/>
                    </a:lnTo>
                    <a:lnTo>
                      <a:pt x="3373" y="43"/>
                    </a:lnTo>
                    <a:lnTo>
                      <a:pt x="3374" y="43"/>
                    </a:lnTo>
                    <a:lnTo>
                      <a:pt x="3374" y="44"/>
                    </a:lnTo>
                    <a:lnTo>
                      <a:pt x="3375" y="44"/>
                    </a:lnTo>
                    <a:lnTo>
                      <a:pt x="3375" y="44"/>
                    </a:lnTo>
                    <a:lnTo>
                      <a:pt x="3376" y="44"/>
                    </a:lnTo>
                    <a:lnTo>
                      <a:pt x="3377" y="44"/>
                    </a:lnTo>
                    <a:lnTo>
                      <a:pt x="3377" y="44"/>
                    </a:lnTo>
                    <a:lnTo>
                      <a:pt x="3377" y="44"/>
                    </a:lnTo>
                    <a:lnTo>
                      <a:pt x="3379" y="44"/>
                    </a:lnTo>
                    <a:lnTo>
                      <a:pt x="3379" y="44"/>
                    </a:lnTo>
                    <a:lnTo>
                      <a:pt x="3379" y="44"/>
                    </a:lnTo>
                    <a:lnTo>
                      <a:pt x="3380" y="45"/>
                    </a:lnTo>
                    <a:lnTo>
                      <a:pt x="3381" y="45"/>
                    </a:lnTo>
                    <a:lnTo>
                      <a:pt x="3381" y="45"/>
                    </a:lnTo>
                    <a:lnTo>
                      <a:pt x="3381" y="45"/>
                    </a:lnTo>
                    <a:lnTo>
                      <a:pt x="3382" y="45"/>
                    </a:lnTo>
                    <a:lnTo>
                      <a:pt x="3383" y="45"/>
                    </a:lnTo>
                    <a:lnTo>
                      <a:pt x="3383" y="46"/>
                    </a:lnTo>
                    <a:lnTo>
                      <a:pt x="3384" y="46"/>
                    </a:lnTo>
                    <a:lnTo>
                      <a:pt x="3385" y="46"/>
                    </a:lnTo>
                    <a:lnTo>
                      <a:pt x="3385" y="47"/>
                    </a:lnTo>
                    <a:lnTo>
                      <a:pt x="3386" y="47"/>
                    </a:lnTo>
                    <a:lnTo>
                      <a:pt x="3386" y="47"/>
                    </a:lnTo>
                    <a:lnTo>
                      <a:pt x="3387" y="47"/>
                    </a:lnTo>
                    <a:lnTo>
                      <a:pt x="3388" y="47"/>
                    </a:lnTo>
                    <a:lnTo>
                      <a:pt x="3388" y="47"/>
                    </a:lnTo>
                    <a:lnTo>
                      <a:pt x="3389" y="47"/>
                    </a:lnTo>
                    <a:lnTo>
                      <a:pt x="3389" y="47"/>
                    </a:lnTo>
                    <a:lnTo>
                      <a:pt x="3390" y="47"/>
                    </a:lnTo>
                    <a:lnTo>
                      <a:pt x="3391" y="49"/>
                    </a:lnTo>
                    <a:lnTo>
                      <a:pt x="3391" y="49"/>
                    </a:lnTo>
                    <a:lnTo>
                      <a:pt x="3391" y="49"/>
                    </a:lnTo>
                    <a:lnTo>
                      <a:pt x="3393" y="49"/>
                    </a:lnTo>
                    <a:lnTo>
                      <a:pt x="3393" y="49"/>
                    </a:lnTo>
                    <a:lnTo>
                      <a:pt x="3393" y="49"/>
                    </a:lnTo>
                    <a:lnTo>
                      <a:pt x="3394" y="50"/>
                    </a:lnTo>
                    <a:lnTo>
                      <a:pt x="3395" y="50"/>
                    </a:lnTo>
                    <a:lnTo>
                      <a:pt x="3395" y="50"/>
                    </a:lnTo>
                    <a:lnTo>
                      <a:pt x="3395" y="50"/>
                    </a:lnTo>
                    <a:lnTo>
                      <a:pt x="3397" y="50"/>
                    </a:lnTo>
                    <a:lnTo>
                      <a:pt x="3397" y="51"/>
                    </a:lnTo>
                    <a:lnTo>
                      <a:pt x="3398" y="51"/>
                    </a:lnTo>
                    <a:lnTo>
                      <a:pt x="3398" y="51"/>
                    </a:lnTo>
                    <a:lnTo>
                      <a:pt x="3399" y="51"/>
                    </a:lnTo>
                    <a:lnTo>
                      <a:pt x="3400" y="52"/>
                    </a:lnTo>
                    <a:lnTo>
                      <a:pt x="3400" y="52"/>
                    </a:lnTo>
                    <a:lnTo>
                      <a:pt x="3401" y="52"/>
                    </a:lnTo>
                    <a:lnTo>
                      <a:pt x="3401" y="52"/>
                    </a:lnTo>
                    <a:lnTo>
                      <a:pt x="3402" y="52"/>
                    </a:lnTo>
                    <a:lnTo>
                      <a:pt x="3402" y="52"/>
                    </a:lnTo>
                    <a:lnTo>
                      <a:pt x="3402" y="52"/>
                    </a:lnTo>
                    <a:lnTo>
                      <a:pt x="3404" y="52"/>
                    </a:lnTo>
                    <a:lnTo>
                      <a:pt x="3404" y="52"/>
                    </a:lnTo>
                    <a:lnTo>
                      <a:pt x="3405" y="52"/>
                    </a:lnTo>
                    <a:lnTo>
                      <a:pt x="3405" y="52"/>
                    </a:lnTo>
                    <a:lnTo>
                      <a:pt x="3406" y="52"/>
                    </a:lnTo>
                    <a:lnTo>
                      <a:pt x="3407" y="52"/>
                    </a:lnTo>
                    <a:lnTo>
                      <a:pt x="3407" y="52"/>
                    </a:lnTo>
                    <a:lnTo>
                      <a:pt x="3408" y="52"/>
                    </a:lnTo>
                    <a:lnTo>
                      <a:pt x="3409" y="52"/>
                    </a:lnTo>
                    <a:lnTo>
                      <a:pt x="3409" y="52"/>
                    </a:lnTo>
                    <a:lnTo>
                      <a:pt x="3409" y="52"/>
                    </a:lnTo>
                    <a:lnTo>
                      <a:pt x="3411" y="56"/>
                    </a:lnTo>
                    <a:lnTo>
                      <a:pt x="3411" y="56"/>
                    </a:lnTo>
                    <a:lnTo>
                      <a:pt x="3411" y="56"/>
                    </a:lnTo>
                    <a:lnTo>
                      <a:pt x="3412" y="56"/>
                    </a:lnTo>
                    <a:lnTo>
                      <a:pt x="3412" y="56"/>
                    </a:lnTo>
                    <a:lnTo>
                      <a:pt x="3412" y="56"/>
                    </a:lnTo>
                    <a:lnTo>
                      <a:pt x="3413" y="57"/>
                    </a:lnTo>
                    <a:lnTo>
                      <a:pt x="3414" y="57"/>
                    </a:lnTo>
                    <a:lnTo>
                      <a:pt x="3415" y="57"/>
                    </a:lnTo>
                    <a:lnTo>
                      <a:pt x="3415" y="57"/>
                    </a:lnTo>
                    <a:lnTo>
                      <a:pt x="3416" y="57"/>
                    </a:lnTo>
                    <a:lnTo>
                      <a:pt x="3416" y="57"/>
                    </a:lnTo>
                    <a:lnTo>
                      <a:pt x="3416" y="58"/>
                    </a:lnTo>
                    <a:lnTo>
                      <a:pt x="3418" y="58"/>
                    </a:lnTo>
                    <a:lnTo>
                      <a:pt x="3418" y="58"/>
                    </a:lnTo>
                    <a:lnTo>
                      <a:pt x="3419" y="58"/>
                    </a:lnTo>
                    <a:lnTo>
                      <a:pt x="3420" y="58"/>
                    </a:lnTo>
                    <a:lnTo>
                      <a:pt x="3420" y="58"/>
                    </a:lnTo>
                    <a:lnTo>
                      <a:pt x="3420" y="58"/>
                    </a:lnTo>
                    <a:lnTo>
                      <a:pt x="3421" y="58"/>
                    </a:lnTo>
                    <a:lnTo>
                      <a:pt x="3422" y="58"/>
                    </a:lnTo>
                    <a:lnTo>
                      <a:pt x="3422" y="58"/>
                    </a:lnTo>
                    <a:lnTo>
                      <a:pt x="3423" y="58"/>
                    </a:lnTo>
                    <a:lnTo>
                      <a:pt x="3424" y="58"/>
                    </a:lnTo>
                    <a:lnTo>
                      <a:pt x="3425" y="59"/>
                    </a:lnTo>
                    <a:lnTo>
                      <a:pt x="3425" y="59"/>
                    </a:lnTo>
                    <a:lnTo>
                      <a:pt x="3425" y="59"/>
                    </a:lnTo>
                    <a:lnTo>
                      <a:pt x="3427" y="59"/>
                    </a:lnTo>
                    <a:lnTo>
                      <a:pt x="3427" y="59"/>
                    </a:lnTo>
                    <a:lnTo>
                      <a:pt x="3428" y="61"/>
                    </a:lnTo>
                    <a:lnTo>
                      <a:pt x="3428" y="61"/>
                    </a:lnTo>
                    <a:lnTo>
                      <a:pt x="3429" y="61"/>
                    </a:lnTo>
                    <a:lnTo>
                      <a:pt x="3429" y="61"/>
                    </a:lnTo>
                    <a:lnTo>
                      <a:pt x="3430" y="62"/>
                    </a:lnTo>
                    <a:lnTo>
                      <a:pt x="3430" y="62"/>
                    </a:lnTo>
                    <a:lnTo>
                      <a:pt x="3431" y="62"/>
                    </a:lnTo>
                    <a:lnTo>
                      <a:pt x="3432" y="62"/>
                    </a:lnTo>
                    <a:lnTo>
                      <a:pt x="3432" y="62"/>
                    </a:lnTo>
                    <a:lnTo>
                      <a:pt x="3432" y="62"/>
                    </a:lnTo>
                    <a:lnTo>
                      <a:pt x="3433" y="63"/>
                    </a:lnTo>
                    <a:lnTo>
                      <a:pt x="3434" y="63"/>
                    </a:lnTo>
                    <a:lnTo>
                      <a:pt x="3434" y="63"/>
                    </a:lnTo>
                    <a:lnTo>
                      <a:pt x="3435" y="63"/>
                    </a:lnTo>
                    <a:lnTo>
                      <a:pt x="3436" y="63"/>
                    </a:lnTo>
                    <a:lnTo>
                      <a:pt x="3436" y="63"/>
                    </a:lnTo>
                    <a:lnTo>
                      <a:pt x="3436" y="63"/>
                    </a:lnTo>
                    <a:lnTo>
                      <a:pt x="3437" y="63"/>
                    </a:lnTo>
                    <a:lnTo>
                      <a:pt x="3438" y="63"/>
                    </a:lnTo>
                    <a:lnTo>
                      <a:pt x="3439" y="63"/>
                    </a:lnTo>
                    <a:lnTo>
                      <a:pt x="3439" y="63"/>
                    </a:lnTo>
                    <a:lnTo>
                      <a:pt x="3440" y="63"/>
                    </a:lnTo>
                    <a:lnTo>
                      <a:pt x="3441" y="63"/>
                    </a:lnTo>
                    <a:lnTo>
                      <a:pt x="3441" y="63"/>
                    </a:lnTo>
                    <a:lnTo>
                      <a:pt x="3442" y="64"/>
                    </a:lnTo>
                    <a:lnTo>
                      <a:pt x="3443" y="64"/>
                    </a:lnTo>
                    <a:lnTo>
                      <a:pt x="3443" y="64"/>
                    </a:lnTo>
                    <a:lnTo>
                      <a:pt x="3444" y="67"/>
                    </a:lnTo>
                    <a:lnTo>
                      <a:pt x="3444" y="67"/>
                    </a:lnTo>
                    <a:lnTo>
                      <a:pt x="3445" y="67"/>
                    </a:lnTo>
                    <a:lnTo>
                      <a:pt x="3446" y="67"/>
                    </a:lnTo>
                    <a:lnTo>
                      <a:pt x="3447" y="67"/>
                    </a:lnTo>
                    <a:lnTo>
                      <a:pt x="3447" y="68"/>
                    </a:lnTo>
                    <a:lnTo>
                      <a:pt x="3448" y="68"/>
                    </a:lnTo>
                    <a:lnTo>
                      <a:pt x="3448" y="68"/>
                    </a:lnTo>
                    <a:lnTo>
                      <a:pt x="3448" y="68"/>
                    </a:lnTo>
                    <a:lnTo>
                      <a:pt x="3450" y="69"/>
                    </a:lnTo>
                    <a:lnTo>
                      <a:pt x="3450" y="69"/>
                    </a:lnTo>
                    <a:lnTo>
                      <a:pt x="3452" y="69"/>
                    </a:lnTo>
                    <a:lnTo>
                      <a:pt x="3452" y="69"/>
                    </a:lnTo>
                    <a:lnTo>
                      <a:pt x="3452" y="69"/>
                    </a:lnTo>
                    <a:lnTo>
                      <a:pt x="3453" y="69"/>
                    </a:lnTo>
                    <a:lnTo>
                      <a:pt x="3453" y="69"/>
                    </a:lnTo>
                    <a:lnTo>
                      <a:pt x="3454" y="69"/>
                    </a:lnTo>
                    <a:lnTo>
                      <a:pt x="3454" y="69"/>
                    </a:lnTo>
                    <a:lnTo>
                      <a:pt x="3455" y="69"/>
                    </a:lnTo>
                    <a:lnTo>
                      <a:pt x="3455" y="69"/>
                    </a:lnTo>
                    <a:lnTo>
                      <a:pt x="3455" y="69"/>
                    </a:lnTo>
                    <a:lnTo>
                      <a:pt x="3457" y="69"/>
                    </a:lnTo>
                    <a:lnTo>
                      <a:pt x="3457" y="69"/>
                    </a:lnTo>
                    <a:lnTo>
                      <a:pt x="3458" y="70"/>
                    </a:lnTo>
                    <a:lnTo>
                      <a:pt x="3459" y="70"/>
                    </a:lnTo>
                    <a:lnTo>
                      <a:pt x="3459" y="70"/>
                    </a:lnTo>
                    <a:lnTo>
                      <a:pt x="3460" y="70"/>
                    </a:lnTo>
                    <a:lnTo>
                      <a:pt x="3461" y="70"/>
                    </a:lnTo>
                    <a:lnTo>
                      <a:pt x="3461" y="74"/>
                    </a:lnTo>
                    <a:lnTo>
                      <a:pt x="3462" y="74"/>
                    </a:lnTo>
                    <a:lnTo>
                      <a:pt x="3463" y="74"/>
                    </a:lnTo>
                    <a:lnTo>
                      <a:pt x="3464" y="78"/>
                    </a:lnTo>
                    <a:lnTo>
                      <a:pt x="3464" y="78"/>
                    </a:lnTo>
                    <a:lnTo>
                      <a:pt x="3464" y="78"/>
                    </a:lnTo>
                    <a:lnTo>
                      <a:pt x="3466" y="78"/>
                    </a:lnTo>
                    <a:lnTo>
                      <a:pt x="3466" y="78"/>
                    </a:lnTo>
                    <a:lnTo>
                      <a:pt x="3467" y="78"/>
                    </a:lnTo>
                    <a:lnTo>
                      <a:pt x="3467" y="78"/>
                    </a:lnTo>
                    <a:lnTo>
                      <a:pt x="3468" y="78"/>
                    </a:lnTo>
                    <a:lnTo>
                      <a:pt x="3469" y="78"/>
                    </a:lnTo>
                    <a:lnTo>
                      <a:pt x="3469" y="78"/>
                    </a:lnTo>
                    <a:lnTo>
                      <a:pt x="3470" y="78"/>
                    </a:lnTo>
                    <a:lnTo>
                      <a:pt x="3471" y="78"/>
                    </a:lnTo>
                    <a:lnTo>
                      <a:pt x="3471" y="78"/>
                    </a:lnTo>
                    <a:lnTo>
                      <a:pt x="3472" y="78"/>
                    </a:lnTo>
                    <a:lnTo>
                      <a:pt x="3473" y="78"/>
                    </a:lnTo>
                    <a:lnTo>
                      <a:pt x="3473" y="78"/>
                    </a:lnTo>
                    <a:lnTo>
                      <a:pt x="3475" y="78"/>
                    </a:lnTo>
                    <a:lnTo>
                      <a:pt x="3475" y="78"/>
                    </a:lnTo>
                    <a:lnTo>
                      <a:pt x="3475" y="81"/>
                    </a:lnTo>
                    <a:lnTo>
                      <a:pt x="3476" y="81"/>
                    </a:lnTo>
                    <a:lnTo>
                      <a:pt x="3477" y="81"/>
                    </a:lnTo>
                    <a:lnTo>
                      <a:pt x="3478" y="82"/>
                    </a:lnTo>
                    <a:lnTo>
                      <a:pt x="3478" y="82"/>
                    </a:lnTo>
                    <a:lnTo>
                      <a:pt x="3479" y="82"/>
                    </a:lnTo>
                    <a:lnTo>
                      <a:pt x="3480" y="82"/>
                    </a:lnTo>
                    <a:lnTo>
                      <a:pt x="3480" y="82"/>
                    </a:lnTo>
                    <a:lnTo>
                      <a:pt x="3481" y="87"/>
                    </a:lnTo>
                    <a:lnTo>
                      <a:pt x="3482" y="87"/>
                    </a:lnTo>
                    <a:lnTo>
                      <a:pt x="3482" y="87"/>
                    </a:lnTo>
                    <a:lnTo>
                      <a:pt x="3483" y="88"/>
                    </a:lnTo>
                    <a:lnTo>
                      <a:pt x="3483" y="88"/>
                    </a:lnTo>
                    <a:lnTo>
                      <a:pt x="3484" y="88"/>
                    </a:lnTo>
                    <a:lnTo>
                      <a:pt x="3485" y="88"/>
                    </a:lnTo>
                    <a:lnTo>
                      <a:pt x="3485" y="88"/>
                    </a:lnTo>
                    <a:lnTo>
                      <a:pt x="3485" y="88"/>
                    </a:lnTo>
                    <a:lnTo>
                      <a:pt x="3487" y="88"/>
                    </a:lnTo>
                    <a:lnTo>
                      <a:pt x="3487" y="88"/>
                    </a:lnTo>
                    <a:lnTo>
                      <a:pt x="3487" y="88"/>
                    </a:lnTo>
                    <a:lnTo>
                      <a:pt x="3489" y="88"/>
                    </a:lnTo>
                    <a:lnTo>
                      <a:pt x="3489" y="88"/>
                    </a:lnTo>
                    <a:lnTo>
                      <a:pt x="3489" y="90"/>
                    </a:lnTo>
                    <a:lnTo>
                      <a:pt x="3491" y="90"/>
                    </a:lnTo>
                    <a:lnTo>
                      <a:pt x="3491" y="90"/>
                    </a:lnTo>
                    <a:lnTo>
                      <a:pt x="3492" y="90"/>
                    </a:lnTo>
                    <a:lnTo>
                      <a:pt x="3492" y="90"/>
                    </a:lnTo>
                    <a:lnTo>
                      <a:pt x="3493" y="90"/>
                    </a:lnTo>
                    <a:lnTo>
                      <a:pt x="3494" y="90"/>
                    </a:lnTo>
                    <a:lnTo>
                      <a:pt x="3495" y="90"/>
                    </a:lnTo>
                    <a:lnTo>
                      <a:pt x="3495" y="101"/>
                    </a:lnTo>
                    <a:lnTo>
                      <a:pt x="3496" y="101"/>
                    </a:lnTo>
                    <a:lnTo>
                      <a:pt x="3496" y="101"/>
                    </a:lnTo>
                    <a:lnTo>
                      <a:pt x="3498" y="107"/>
                    </a:lnTo>
                    <a:lnTo>
                      <a:pt x="3498" y="107"/>
                    </a:lnTo>
                    <a:lnTo>
                      <a:pt x="3498" y="107"/>
                    </a:lnTo>
                    <a:lnTo>
                      <a:pt x="3499" y="107"/>
                    </a:lnTo>
                    <a:lnTo>
                      <a:pt x="3500" y="107"/>
                    </a:lnTo>
                    <a:lnTo>
                      <a:pt x="3500" y="108"/>
                    </a:lnTo>
                    <a:lnTo>
                      <a:pt x="3501" y="108"/>
                    </a:lnTo>
                    <a:lnTo>
                      <a:pt x="3501" y="108"/>
                    </a:lnTo>
                    <a:lnTo>
                      <a:pt x="3503" y="108"/>
                    </a:lnTo>
                    <a:lnTo>
                      <a:pt x="3503" y="108"/>
                    </a:lnTo>
                    <a:lnTo>
                      <a:pt x="3505" y="108"/>
                    </a:lnTo>
                    <a:lnTo>
                      <a:pt x="3505" y="108"/>
                    </a:lnTo>
                    <a:lnTo>
                      <a:pt x="3505" y="108"/>
                    </a:lnTo>
                    <a:lnTo>
                      <a:pt x="3506" y="108"/>
                    </a:lnTo>
                    <a:lnTo>
                      <a:pt x="3506" y="108"/>
                    </a:lnTo>
                    <a:lnTo>
                      <a:pt x="3506" y="108"/>
                    </a:lnTo>
                    <a:lnTo>
                      <a:pt x="3508" y="108"/>
                    </a:lnTo>
                    <a:lnTo>
                      <a:pt x="3509" y="108"/>
                    </a:lnTo>
                    <a:lnTo>
                      <a:pt x="3509" y="108"/>
                    </a:lnTo>
                    <a:lnTo>
                      <a:pt x="3510" y="108"/>
                    </a:lnTo>
                    <a:lnTo>
                      <a:pt x="3510" y="108"/>
                    </a:lnTo>
                    <a:lnTo>
                      <a:pt x="3511" y="108"/>
                    </a:lnTo>
                    <a:lnTo>
                      <a:pt x="3512" y="108"/>
                    </a:lnTo>
                    <a:lnTo>
                      <a:pt x="3512" y="108"/>
                    </a:lnTo>
                    <a:lnTo>
                      <a:pt x="3514" y="108"/>
                    </a:lnTo>
                    <a:lnTo>
                      <a:pt x="3514" y="108"/>
                    </a:lnTo>
                    <a:lnTo>
                      <a:pt x="3514" y="108"/>
                    </a:lnTo>
                    <a:lnTo>
                      <a:pt x="3515" y="108"/>
                    </a:lnTo>
                    <a:lnTo>
                      <a:pt x="3516" y="108"/>
                    </a:lnTo>
                    <a:lnTo>
                      <a:pt x="3517" y="108"/>
                    </a:lnTo>
                    <a:lnTo>
                      <a:pt x="3517" y="108"/>
                    </a:lnTo>
                    <a:lnTo>
                      <a:pt x="3519" y="108"/>
                    </a:lnTo>
                    <a:lnTo>
                      <a:pt x="3519" y="108"/>
                    </a:lnTo>
                    <a:lnTo>
                      <a:pt x="3521" y="108"/>
                    </a:lnTo>
                    <a:lnTo>
                      <a:pt x="3521" y="108"/>
                    </a:lnTo>
                    <a:lnTo>
                      <a:pt x="3522" y="108"/>
                    </a:lnTo>
                    <a:lnTo>
                      <a:pt x="3522" y="108"/>
                    </a:lnTo>
                    <a:lnTo>
                      <a:pt x="3523" y="108"/>
                    </a:lnTo>
                    <a:lnTo>
                      <a:pt x="3524" y="108"/>
                    </a:lnTo>
                    <a:lnTo>
                      <a:pt x="3525" y="108"/>
                    </a:lnTo>
                    <a:lnTo>
                      <a:pt x="3526" y="108"/>
                    </a:lnTo>
                    <a:lnTo>
                      <a:pt x="3526" y="108"/>
                    </a:lnTo>
                    <a:lnTo>
                      <a:pt x="3528" y="108"/>
                    </a:lnTo>
                    <a:lnTo>
                      <a:pt x="3528" y="108"/>
                    </a:lnTo>
                    <a:lnTo>
                      <a:pt x="3528" y="108"/>
                    </a:lnTo>
                    <a:lnTo>
                      <a:pt x="3530" y="108"/>
                    </a:lnTo>
                    <a:lnTo>
                      <a:pt x="3530" y="108"/>
                    </a:lnTo>
                    <a:lnTo>
                      <a:pt x="3531" y="108"/>
                    </a:lnTo>
                    <a:lnTo>
                      <a:pt x="3532" y="108"/>
                    </a:lnTo>
                    <a:lnTo>
                      <a:pt x="3533" y="108"/>
                    </a:lnTo>
                    <a:lnTo>
                      <a:pt x="3533" y="108"/>
                    </a:lnTo>
                    <a:lnTo>
                      <a:pt x="3533" y="108"/>
                    </a:lnTo>
                    <a:lnTo>
                      <a:pt x="3534" y="108"/>
                    </a:lnTo>
                    <a:lnTo>
                      <a:pt x="3535" y="108"/>
                    </a:lnTo>
                    <a:lnTo>
                      <a:pt x="3535" y="108"/>
                    </a:lnTo>
                    <a:lnTo>
                      <a:pt x="3535" y="108"/>
                    </a:lnTo>
                    <a:lnTo>
                      <a:pt x="3537" y="108"/>
                    </a:lnTo>
                    <a:lnTo>
                      <a:pt x="3537" y="108"/>
                    </a:lnTo>
                    <a:lnTo>
                      <a:pt x="3538" y="108"/>
                    </a:lnTo>
                    <a:lnTo>
                      <a:pt x="3538" y="108"/>
                    </a:lnTo>
                    <a:lnTo>
                      <a:pt x="3540" y="108"/>
                    </a:lnTo>
                    <a:lnTo>
                      <a:pt x="3541" y="108"/>
                    </a:lnTo>
                    <a:lnTo>
                      <a:pt x="3542" y="108"/>
                    </a:lnTo>
                    <a:lnTo>
                      <a:pt x="3542" y="108"/>
                    </a:lnTo>
                    <a:lnTo>
                      <a:pt x="3542" y="108"/>
                    </a:lnTo>
                    <a:lnTo>
                      <a:pt x="3544" y="108"/>
                    </a:lnTo>
                    <a:lnTo>
                      <a:pt x="3544" y="108"/>
                    </a:lnTo>
                    <a:lnTo>
                      <a:pt x="3546" y="108"/>
                    </a:lnTo>
                    <a:lnTo>
                      <a:pt x="3546" y="108"/>
                    </a:lnTo>
                    <a:lnTo>
                      <a:pt x="3546" y="108"/>
                    </a:lnTo>
                    <a:lnTo>
                      <a:pt x="3547" y="108"/>
                    </a:lnTo>
                    <a:lnTo>
                      <a:pt x="3548" y="108"/>
                    </a:lnTo>
                    <a:lnTo>
                      <a:pt x="3548" y="108"/>
                    </a:lnTo>
                    <a:lnTo>
                      <a:pt x="3549" y="108"/>
                    </a:lnTo>
                    <a:lnTo>
                      <a:pt x="3550" y="108"/>
                    </a:lnTo>
                    <a:lnTo>
                      <a:pt x="3551" y="108"/>
                    </a:lnTo>
                    <a:lnTo>
                      <a:pt x="3551" y="108"/>
                    </a:lnTo>
                    <a:lnTo>
                      <a:pt x="3551" y="108"/>
                    </a:lnTo>
                    <a:lnTo>
                      <a:pt x="3553" y="108"/>
                    </a:lnTo>
                    <a:lnTo>
                      <a:pt x="3553" y="108"/>
                    </a:lnTo>
                    <a:lnTo>
                      <a:pt x="3554" y="108"/>
                    </a:lnTo>
                    <a:lnTo>
                      <a:pt x="3554" y="108"/>
                    </a:lnTo>
                    <a:lnTo>
                      <a:pt x="3555" y="108"/>
                    </a:lnTo>
                    <a:lnTo>
                      <a:pt x="3556" y="108"/>
                    </a:lnTo>
                    <a:lnTo>
                      <a:pt x="3557" y="108"/>
                    </a:lnTo>
                    <a:lnTo>
                      <a:pt x="3558" y="108"/>
                    </a:lnTo>
                    <a:lnTo>
                      <a:pt x="3558" y="108"/>
                    </a:lnTo>
                    <a:lnTo>
                      <a:pt x="3560" y="108"/>
                    </a:lnTo>
                    <a:lnTo>
                      <a:pt x="3560" y="108"/>
                    </a:lnTo>
                    <a:lnTo>
                      <a:pt x="3561" y="108"/>
                    </a:lnTo>
                    <a:lnTo>
                      <a:pt x="3562" y="108"/>
                    </a:lnTo>
                    <a:lnTo>
                      <a:pt x="3562" y="108"/>
                    </a:lnTo>
                    <a:lnTo>
                      <a:pt x="3563" y="108"/>
                    </a:lnTo>
                    <a:lnTo>
                      <a:pt x="3564" y="108"/>
                    </a:lnTo>
                    <a:lnTo>
                      <a:pt x="3565" y="108"/>
                    </a:lnTo>
                    <a:lnTo>
                      <a:pt x="3565" y="108"/>
                    </a:lnTo>
                    <a:lnTo>
                      <a:pt x="3565" y="108"/>
                    </a:lnTo>
                    <a:lnTo>
                      <a:pt x="3567" y="108"/>
                    </a:lnTo>
                    <a:lnTo>
                      <a:pt x="3567" y="108"/>
                    </a:lnTo>
                    <a:lnTo>
                      <a:pt x="3568" y="108"/>
                    </a:lnTo>
                    <a:lnTo>
                      <a:pt x="3569" y="108"/>
                    </a:lnTo>
                    <a:lnTo>
                      <a:pt x="3569" y="108"/>
                    </a:lnTo>
                    <a:lnTo>
                      <a:pt x="3570" y="108"/>
                    </a:lnTo>
                    <a:lnTo>
                      <a:pt x="3570" y="108"/>
                    </a:lnTo>
                    <a:lnTo>
                      <a:pt x="3571" y="108"/>
                    </a:lnTo>
                    <a:lnTo>
                      <a:pt x="3572" y="108"/>
                    </a:lnTo>
                    <a:lnTo>
                      <a:pt x="3573" y="108"/>
                    </a:lnTo>
                    <a:lnTo>
                      <a:pt x="3573" y="108"/>
                    </a:lnTo>
                    <a:lnTo>
                      <a:pt x="3574" y="108"/>
                    </a:lnTo>
                    <a:lnTo>
                      <a:pt x="3574" y="108"/>
                    </a:lnTo>
                    <a:lnTo>
                      <a:pt x="3576" y="108"/>
                    </a:lnTo>
                    <a:lnTo>
                      <a:pt x="3576" y="108"/>
                    </a:lnTo>
                    <a:lnTo>
                      <a:pt x="3577" y="108"/>
                    </a:lnTo>
                    <a:lnTo>
                      <a:pt x="3578" y="108"/>
                    </a:lnTo>
                    <a:lnTo>
                      <a:pt x="3579" y="108"/>
                    </a:lnTo>
                    <a:lnTo>
                      <a:pt x="3580" y="108"/>
                    </a:lnTo>
                    <a:lnTo>
                      <a:pt x="3581" y="108"/>
                    </a:lnTo>
                    <a:lnTo>
                      <a:pt x="3581" y="108"/>
                    </a:lnTo>
                    <a:lnTo>
                      <a:pt x="3581" y="108"/>
                    </a:lnTo>
                    <a:lnTo>
                      <a:pt x="3583" y="108"/>
                    </a:lnTo>
                    <a:lnTo>
                      <a:pt x="3583" y="108"/>
                    </a:lnTo>
                    <a:lnTo>
                      <a:pt x="3585" y="108"/>
                    </a:lnTo>
                    <a:lnTo>
                      <a:pt x="3585" y="108"/>
                    </a:lnTo>
                    <a:lnTo>
                      <a:pt x="3586" y="108"/>
                    </a:lnTo>
                    <a:lnTo>
                      <a:pt x="3587" y="108"/>
                    </a:lnTo>
                    <a:lnTo>
                      <a:pt x="3587" y="108"/>
                    </a:lnTo>
                    <a:lnTo>
                      <a:pt x="3588" y="108"/>
                    </a:lnTo>
                    <a:lnTo>
                      <a:pt x="3589" y="108"/>
                    </a:lnTo>
                    <a:lnTo>
                      <a:pt x="3589" y="108"/>
                    </a:lnTo>
                    <a:lnTo>
                      <a:pt x="3590" y="108"/>
                    </a:lnTo>
                    <a:lnTo>
                      <a:pt x="3590" y="108"/>
                    </a:lnTo>
                    <a:lnTo>
                      <a:pt x="3592" y="108"/>
                    </a:lnTo>
                    <a:lnTo>
                      <a:pt x="3592" y="108"/>
                    </a:lnTo>
                    <a:lnTo>
                      <a:pt x="3593" y="108"/>
                    </a:lnTo>
                    <a:lnTo>
                      <a:pt x="3593" y="108"/>
                    </a:lnTo>
                    <a:lnTo>
                      <a:pt x="3594" y="108"/>
                    </a:lnTo>
                    <a:lnTo>
                      <a:pt x="3594" y="108"/>
                    </a:lnTo>
                    <a:lnTo>
                      <a:pt x="3595" y="108"/>
                    </a:lnTo>
                    <a:lnTo>
                      <a:pt x="3596" y="108"/>
                    </a:lnTo>
                    <a:lnTo>
                      <a:pt x="3596" y="108"/>
                    </a:lnTo>
                    <a:lnTo>
                      <a:pt x="3597" y="108"/>
                    </a:lnTo>
                    <a:lnTo>
                      <a:pt x="3597" y="108"/>
                    </a:lnTo>
                    <a:lnTo>
                      <a:pt x="3597" y="108"/>
                    </a:lnTo>
                    <a:lnTo>
                      <a:pt x="3598" y="108"/>
                    </a:lnTo>
                    <a:lnTo>
                      <a:pt x="3599" y="108"/>
                    </a:lnTo>
                    <a:lnTo>
                      <a:pt x="3599" y="108"/>
                    </a:lnTo>
                    <a:lnTo>
                      <a:pt x="3600" y="108"/>
                    </a:lnTo>
                    <a:lnTo>
                      <a:pt x="3601" y="108"/>
                    </a:lnTo>
                    <a:lnTo>
                      <a:pt x="3601" y="108"/>
                    </a:lnTo>
                    <a:lnTo>
                      <a:pt x="3601" y="108"/>
                    </a:lnTo>
                    <a:lnTo>
                      <a:pt x="3602" y="108"/>
                    </a:lnTo>
                    <a:lnTo>
                      <a:pt x="3603" y="108"/>
                    </a:lnTo>
                    <a:lnTo>
                      <a:pt x="3603" y="108"/>
                    </a:lnTo>
                    <a:lnTo>
                      <a:pt x="3604" y="108"/>
                    </a:lnTo>
                    <a:lnTo>
                      <a:pt x="3605" y="108"/>
                    </a:lnTo>
                    <a:lnTo>
                      <a:pt x="3606" y="108"/>
                    </a:lnTo>
                    <a:lnTo>
                      <a:pt x="3606" y="108"/>
                    </a:lnTo>
                    <a:lnTo>
                      <a:pt x="3607" y="108"/>
                    </a:lnTo>
                    <a:lnTo>
                      <a:pt x="3608" y="108"/>
                    </a:lnTo>
                    <a:lnTo>
                      <a:pt x="3608" y="108"/>
                    </a:lnTo>
                    <a:lnTo>
                      <a:pt x="3608" y="108"/>
                    </a:lnTo>
                    <a:lnTo>
                      <a:pt x="3609" y="108"/>
                    </a:lnTo>
                    <a:lnTo>
                      <a:pt x="3610" y="108"/>
                    </a:lnTo>
                    <a:lnTo>
                      <a:pt x="3611" y="108"/>
                    </a:lnTo>
                    <a:lnTo>
                      <a:pt x="3611" y="108"/>
                    </a:lnTo>
                    <a:lnTo>
                      <a:pt x="3611" y="108"/>
                    </a:lnTo>
                    <a:lnTo>
                      <a:pt x="3613" y="108"/>
                    </a:lnTo>
                    <a:lnTo>
                      <a:pt x="3613" y="108"/>
                    </a:lnTo>
                    <a:lnTo>
                      <a:pt x="3614" y="108"/>
                    </a:lnTo>
                    <a:lnTo>
                      <a:pt x="3615" y="108"/>
                    </a:lnTo>
                    <a:lnTo>
                      <a:pt x="3615" y="108"/>
                    </a:lnTo>
                    <a:lnTo>
                      <a:pt x="3615" y="108"/>
                    </a:lnTo>
                    <a:lnTo>
                      <a:pt x="3616" y="108"/>
                    </a:lnTo>
                    <a:lnTo>
                      <a:pt x="3616" y="108"/>
                    </a:lnTo>
                    <a:lnTo>
                      <a:pt x="3618" y="108"/>
                    </a:lnTo>
                    <a:lnTo>
                      <a:pt x="3618" y="108"/>
                    </a:lnTo>
                    <a:lnTo>
                      <a:pt x="3619" y="108"/>
                    </a:lnTo>
                    <a:lnTo>
                      <a:pt x="3620" y="108"/>
                    </a:lnTo>
                    <a:lnTo>
                      <a:pt x="3620" y="108"/>
                    </a:lnTo>
                    <a:lnTo>
                      <a:pt x="3620" y="108"/>
                    </a:lnTo>
                    <a:lnTo>
                      <a:pt x="3621" y="108"/>
                    </a:lnTo>
                    <a:lnTo>
                      <a:pt x="3622" y="108"/>
                    </a:lnTo>
                    <a:lnTo>
                      <a:pt x="3622" y="108"/>
                    </a:lnTo>
                    <a:lnTo>
                      <a:pt x="3622" y="108"/>
                    </a:lnTo>
                    <a:lnTo>
                      <a:pt x="3624" y="108"/>
                    </a:lnTo>
                    <a:lnTo>
                      <a:pt x="3624" y="108"/>
                    </a:lnTo>
                    <a:lnTo>
                      <a:pt x="3625" y="108"/>
                    </a:lnTo>
                    <a:lnTo>
                      <a:pt x="3625" y="108"/>
                    </a:lnTo>
                    <a:lnTo>
                      <a:pt x="3626" y="108"/>
                    </a:lnTo>
                    <a:lnTo>
                      <a:pt x="3626" y="108"/>
                    </a:lnTo>
                    <a:lnTo>
                      <a:pt x="3627" y="108"/>
                    </a:lnTo>
                    <a:lnTo>
                      <a:pt x="3627" y="108"/>
                    </a:lnTo>
                    <a:lnTo>
                      <a:pt x="3628" y="108"/>
                    </a:lnTo>
                    <a:lnTo>
                      <a:pt x="3629" y="108"/>
                    </a:lnTo>
                    <a:lnTo>
                      <a:pt x="3629" y="108"/>
                    </a:lnTo>
                    <a:lnTo>
                      <a:pt x="3631" y="108"/>
                    </a:lnTo>
                    <a:lnTo>
                      <a:pt x="3631" y="108"/>
                    </a:lnTo>
                    <a:lnTo>
                      <a:pt x="3632" y="108"/>
                    </a:lnTo>
                    <a:lnTo>
                      <a:pt x="3632" y="108"/>
                    </a:lnTo>
                    <a:lnTo>
                      <a:pt x="3632" y="108"/>
                    </a:lnTo>
                    <a:lnTo>
                      <a:pt x="3633" y="108"/>
                    </a:lnTo>
                    <a:lnTo>
                      <a:pt x="3634" y="108"/>
                    </a:lnTo>
                    <a:lnTo>
                      <a:pt x="3635" y="108"/>
                    </a:lnTo>
                    <a:lnTo>
                      <a:pt x="3636" y="108"/>
                    </a:lnTo>
                    <a:lnTo>
                      <a:pt x="3636" y="108"/>
                    </a:lnTo>
                    <a:lnTo>
                      <a:pt x="3638" y="108"/>
                    </a:lnTo>
                    <a:lnTo>
                      <a:pt x="3638" y="108"/>
                    </a:lnTo>
                    <a:lnTo>
                      <a:pt x="3638" y="108"/>
                    </a:lnTo>
                    <a:lnTo>
                      <a:pt x="3639" y="108"/>
                    </a:lnTo>
                    <a:lnTo>
                      <a:pt x="3640" y="108"/>
                    </a:lnTo>
                    <a:lnTo>
                      <a:pt x="3640" y="108"/>
                    </a:lnTo>
                    <a:lnTo>
                      <a:pt x="3640" y="108"/>
                    </a:lnTo>
                    <a:lnTo>
                      <a:pt x="3641" y="108"/>
                    </a:lnTo>
                    <a:lnTo>
                      <a:pt x="3642" y="108"/>
                    </a:lnTo>
                    <a:lnTo>
                      <a:pt x="3642" y="108"/>
                    </a:lnTo>
                    <a:lnTo>
                      <a:pt x="3643" y="108"/>
                    </a:lnTo>
                    <a:lnTo>
                      <a:pt x="3643" y="108"/>
                    </a:lnTo>
                    <a:lnTo>
                      <a:pt x="3644" y="108"/>
                    </a:lnTo>
                    <a:lnTo>
                      <a:pt x="3645" y="108"/>
                    </a:lnTo>
                    <a:lnTo>
                      <a:pt x="3645" y="108"/>
                    </a:lnTo>
                    <a:lnTo>
                      <a:pt x="3646" y="108"/>
                    </a:lnTo>
                    <a:lnTo>
                      <a:pt x="3647" y="108"/>
                    </a:lnTo>
                    <a:lnTo>
                      <a:pt x="3647" y="108"/>
                    </a:lnTo>
                    <a:lnTo>
                      <a:pt x="3648" y="108"/>
                    </a:lnTo>
                    <a:lnTo>
                      <a:pt x="3648" y="108"/>
                    </a:lnTo>
                    <a:lnTo>
                      <a:pt x="3650" y="108"/>
                    </a:lnTo>
                    <a:lnTo>
                      <a:pt x="3650" y="108"/>
                    </a:lnTo>
                    <a:lnTo>
                      <a:pt x="3651" y="108"/>
                    </a:lnTo>
                    <a:lnTo>
                      <a:pt x="3652" y="108"/>
                    </a:lnTo>
                    <a:lnTo>
                      <a:pt x="3652" y="108"/>
                    </a:lnTo>
                    <a:lnTo>
                      <a:pt x="3653" y="108"/>
                    </a:lnTo>
                    <a:lnTo>
                      <a:pt x="3654" y="108"/>
                    </a:lnTo>
                    <a:lnTo>
                      <a:pt x="3654" y="108"/>
                    </a:lnTo>
                    <a:lnTo>
                      <a:pt x="3654" y="108"/>
                    </a:lnTo>
                    <a:lnTo>
                      <a:pt x="3656" y="108"/>
                    </a:lnTo>
                    <a:lnTo>
                      <a:pt x="3656" y="108"/>
                    </a:lnTo>
                    <a:lnTo>
                      <a:pt x="3656" y="108"/>
                    </a:lnTo>
                    <a:lnTo>
                      <a:pt x="3657" y="108"/>
                    </a:lnTo>
                    <a:lnTo>
                      <a:pt x="3658" y="108"/>
                    </a:lnTo>
                    <a:lnTo>
                      <a:pt x="3659" y="108"/>
                    </a:lnTo>
                    <a:lnTo>
                      <a:pt x="3659" y="108"/>
                    </a:lnTo>
                    <a:lnTo>
                      <a:pt x="3659" y="108"/>
                    </a:lnTo>
                    <a:lnTo>
                      <a:pt x="3660" y="108"/>
                    </a:lnTo>
                    <a:lnTo>
                      <a:pt x="3661" y="108"/>
                    </a:lnTo>
                    <a:lnTo>
                      <a:pt x="3661" y="108"/>
                    </a:lnTo>
                    <a:lnTo>
                      <a:pt x="3663" y="108"/>
                    </a:lnTo>
                    <a:lnTo>
                      <a:pt x="3663" y="108"/>
                    </a:lnTo>
                    <a:lnTo>
                      <a:pt x="3664" y="108"/>
                    </a:lnTo>
                    <a:lnTo>
                      <a:pt x="3664" y="108"/>
                    </a:lnTo>
                    <a:lnTo>
                      <a:pt x="3664" y="108"/>
                    </a:lnTo>
                    <a:lnTo>
                      <a:pt x="3666" y="108"/>
                    </a:lnTo>
                    <a:lnTo>
                      <a:pt x="3666" y="108"/>
                    </a:lnTo>
                    <a:lnTo>
                      <a:pt x="3667" y="108"/>
                    </a:lnTo>
                    <a:lnTo>
                      <a:pt x="3668" y="108"/>
                    </a:lnTo>
                    <a:lnTo>
                      <a:pt x="3668" y="108"/>
                    </a:lnTo>
                    <a:lnTo>
                      <a:pt x="3668" y="108"/>
                    </a:lnTo>
                    <a:lnTo>
                      <a:pt x="3670" y="108"/>
                    </a:lnTo>
                    <a:lnTo>
                      <a:pt x="3670" y="108"/>
                    </a:lnTo>
                    <a:lnTo>
                      <a:pt x="3671" y="108"/>
                    </a:lnTo>
                    <a:lnTo>
                      <a:pt x="3672" y="108"/>
                    </a:lnTo>
                    <a:lnTo>
                      <a:pt x="3673" y="108"/>
                    </a:lnTo>
                    <a:lnTo>
                      <a:pt x="3673" y="108"/>
                    </a:lnTo>
                    <a:lnTo>
                      <a:pt x="3674" y="108"/>
                    </a:lnTo>
                    <a:lnTo>
                      <a:pt x="3674" y="108"/>
                    </a:lnTo>
                    <a:lnTo>
                      <a:pt x="3675" y="108"/>
                    </a:lnTo>
                    <a:lnTo>
                      <a:pt x="3675" y="108"/>
                    </a:lnTo>
                    <a:lnTo>
                      <a:pt x="3675" y="108"/>
                    </a:lnTo>
                    <a:lnTo>
                      <a:pt x="3677" y="108"/>
                    </a:lnTo>
                    <a:lnTo>
                      <a:pt x="3677" y="108"/>
                    </a:lnTo>
                    <a:lnTo>
                      <a:pt x="3678" y="108"/>
                    </a:lnTo>
                    <a:lnTo>
                      <a:pt x="3679" y="108"/>
                    </a:lnTo>
                    <a:lnTo>
                      <a:pt x="3679" y="108"/>
                    </a:lnTo>
                    <a:lnTo>
                      <a:pt x="3679" y="108"/>
                    </a:lnTo>
                    <a:lnTo>
                      <a:pt x="3680" y="108"/>
                    </a:lnTo>
                    <a:lnTo>
                      <a:pt x="3681" y="108"/>
                    </a:lnTo>
                    <a:lnTo>
                      <a:pt x="3681" y="108"/>
                    </a:lnTo>
                    <a:lnTo>
                      <a:pt x="3682" y="108"/>
                    </a:lnTo>
                    <a:lnTo>
                      <a:pt x="3683" y="108"/>
                    </a:lnTo>
                    <a:lnTo>
                      <a:pt x="3684" y="108"/>
                    </a:lnTo>
                    <a:lnTo>
                      <a:pt x="3684" y="108"/>
                    </a:lnTo>
                    <a:lnTo>
                      <a:pt x="3686" y="108"/>
                    </a:lnTo>
                    <a:lnTo>
                      <a:pt x="3686" y="108"/>
                    </a:lnTo>
                    <a:lnTo>
                      <a:pt x="3687" y="108"/>
                    </a:lnTo>
                    <a:lnTo>
                      <a:pt x="3687" y="108"/>
                    </a:lnTo>
                    <a:lnTo>
                      <a:pt x="3688" y="108"/>
                    </a:lnTo>
                    <a:lnTo>
                      <a:pt x="3689" y="108"/>
                    </a:lnTo>
                    <a:lnTo>
                      <a:pt x="3690" y="108"/>
                    </a:lnTo>
                    <a:lnTo>
                      <a:pt x="3691" y="108"/>
                    </a:lnTo>
                    <a:lnTo>
                      <a:pt x="3691" y="108"/>
                    </a:lnTo>
                    <a:lnTo>
                      <a:pt x="3692" y="108"/>
                    </a:lnTo>
                    <a:lnTo>
                      <a:pt x="3693" y="108"/>
                    </a:lnTo>
                    <a:lnTo>
                      <a:pt x="3693" y="108"/>
                    </a:lnTo>
                    <a:lnTo>
                      <a:pt x="3694" y="108"/>
                    </a:lnTo>
                    <a:lnTo>
                      <a:pt x="3695" y="108"/>
                    </a:lnTo>
                    <a:lnTo>
                      <a:pt x="3695" y="108"/>
                    </a:lnTo>
                    <a:lnTo>
                      <a:pt x="3695" y="108"/>
                    </a:lnTo>
                    <a:lnTo>
                      <a:pt x="3696" y="108"/>
                    </a:lnTo>
                    <a:lnTo>
                      <a:pt x="3697" y="108"/>
                    </a:lnTo>
                    <a:lnTo>
                      <a:pt x="3698" y="108"/>
                    </a:lnTo>
                    <a:lnTo>
                      <a:pt x="3699" y="108"/>
                    </a:lnTo>
                    <a:lnTo>
                      <a:pt x="3699" y="108"/>
                    </a:lnTo>
                    <a:lnTo>
                      <a:pt x="3700" y="108"/>
                    </a:lnTo>
                    <a:lnTo>
                      <a:pt x="3700" y="108"/>
                    </a:lnTo>
                    <a:lnTo>
                      <a:pt x="3702" y="108"/>
                    </a:lnTo>
                    <a:lnTo>
                      <a:pt x="3702" y="108"/>
                    </a:lnTo>
                    <a:lnTo>
                      <a:pt x="3702" y="108"/>
                    </a:lnTo>
                    <a:lnTo>
                      <a:pt x="3703" y="108"/>
                    </a:lnTo>
                    <a:lnTo>
                      <a:pt x="3704" y="108"/>
                    </a:lnTo>
                    <a:lnTo>
                      <a:pt x="3705" y="108"/>
                    </a:lnTo>
                    <a:lnTo>
                      <a:pt x="3706" y="108"/>
                    </a:lnTo>
                    <a:lnTo>
                      <a:pt x="3706" y="108"/>
                    </a:lnTo>
                    <a:lnTo>
                      <a:pt x="3707" y="108"/>
                    </a:lnTo>
                    <a:lnTo>
                      <a:pt x="3707" y="108"/>
                    </a:lnTo>
                    <a:lnTo>
                      <a:pt x="3709" y="108"/>
                    </a:lnTo>
                    <a:lnTo>
                      <a:pt x="3709" y="108"/>
                    </a:lnTo>
                    <a:lnTo>
                      <a:pt x="3710" y="108"/>
                    </a:lnTo>
                    <a:lnTo>
                      <a:pt x="3711" y="108"/>
                    </a:lnTo>
                    <a:lnTo>
                      <a:pt x="3712" y="108"/>
                    </a:lnTo>
                    <a:lnTo>
                      <a:pt x="3712" y="108"/>
                    </a:lnTo>
                    <a:lnTo>
                      <a:pt x="3713" y="108"/>
                    </a:lnTo>
                    <a:lnTo>
                      <a:pt x="3714" y="108"/>
                    </a:lnTo>
                    <a:lnTo>
                      <a:pt x="3714" y="108"/>
                    </a:lnTo>
                    <a:lnTo>
                      <a:pt x="3714" y="108"/>
                    </a:lnTo>
                    <a:lnTo>
                      <a:pt x="3716" y="108"/>
                    </a:lnTo>
                    <a:lnTo>
                      <a:pt x="3716" y="108"/>
                    </a:lnTo>
                    <a:lnTo>
                      <a:pt x="3718" y="108"/>
                    </a:lnTo>
                    <a:lnTo>
                      <a:pt x="3718" y="108"/>
                    </a:lnTo>
                    <a:lnTo>
                      <a:pt x="3718" y="108"/>
                    </a:lnTo>
                    <a:lnTo>
                      <a:pt x="3719" y="108"/>
                    </a:lnTo>
                    <a:lnTo>
                      <a:pt x="3720" y="108"/>
                    </a:lnTo>
                    <a:lnTo>
                      <a:pt x="3721" y="108"/>
                    </a:lnTo>
                    <a:lnTo>
                      <a:pt x="3722" y="108"/>
                    </a:lnTo>
                    <a:lnTo>
                      <a:pt x="3722" y="108"/>
                    </a:lnTo>
                    <a:lnTo>
                      <a:pt x="3723" y="108"/>
                    </a:lnTo>
                    <a:lnTo>
                      <a:pt x="3723" y="108"/>
                    </a:lnTo>
                    <a:lnTo>
                      <a:pt x="3725" y="108"/>
                    </a:lnTo>
                    <a:lnTo>
                      <a:pt x="3725" y="108"/>
                    </a:lnTo>
                    <a:lnTo>
                      <a:pt x="3726" y="108"/>
                    </a:lnTo>
                    <a:lnTo>
                      <a:pt x="3726" y="108"/>
                    </a:lnTo>
                    <a:lnTo>
                      <a:pt x="3727" y="108"/>
                    </a:lnTo>
                    <a:lnTo>
                      <a:pt x="3728" y="108"/>
                    </a:lnTo>
                    <a:lnTo>
                      <a:pt x="3729" y="108"/>
                    </a:lnTo>
                    <a:lnTo>
                      <a:pt x="3729" y="107"/>
                    </a:lnTo>
                    <a:lnTo>
                      <a:pt x="3730" y="107"/>
                    </a:lnTo>
                    <a:lnTo>
                      <a:pt x="3730" y="107"/>
                    </a:lnTo>
                    <a:lnTo>
                      <a:pt x="3731" y="107"/>
                    </a:lnTo>
                    <a:lnTo>
                      <a:pt x="3732" y="107"/>
                    </a:lnTo>
                    <a:lnTo>
                      <a:pt x="3732" y="107"/>
                    </a:lnTo>
                    <a:lnTo>
                      <a:pt x="3734" y="107"/>
                    </a:lnTo>
                    <a:lnTo>
                      <a:pt x="3734" y="107"/>
                    </a:lnTo>
                    <a:lnTo>
                      <a:pt x="3735" y="107"/>
                    </a:lnTo>
                    <a:lnTo>
                      <a:pt x="3736" y="107"/>
                    </a:lnTo>
                    <a:lnTo>
                      <a:pt x="3737" y="107"/>
                    </a:lnTo>
                    <a:lnTo>
                      <a:pt x="3737" y="107"/>
                    </a:lnTo>
                    <a:lnTo>
                      <a:pt x="3739" y="107"/>
                    </a:lnTo>
                    <a:lnTo>
                      <a:pt x="3739" y="107"/>
                    </a:lnTo>
                    <a:lnTo>
                      <a:pt x="3740" y="107"/>
                    </a:lnTo>
                    <a:lnTo>
                      <a:pt x="3741" y="107"/>
                    </a:lnTo>
                    <a:lnTo>
                      <a:pt x="3741" y="107"/>
                    </a:lnTo>
                    <a:lnTo>
                      <a:pt x="3742" y="107"/>
                    </a:lnTo>
                    <a:lnTo>
                      <a:pt x="3742" y="107"/>
                    </a:lnTo>
                    <a:lnTo>
                      <a:pt x="3744" y="107"/>
                    </a:lnTo>
                    <a:lnTo>
                      <a:pt x="3745" y="107"/>
                    </a:lnTo>
                    <a:lnTo>
                      <a:pt x="3746" y="107"/>
                    </a:lnTo>
                    <a:lnTo>
                      <a:pt x="3746" y="107"/>
                    </a:lnTo>
                    <a:lnTo>
                      <a:pt x="3746" y="107"/>
                    </a:lnTo>
                    <a:lnTo>
                      <a:pt x="3748" y="107"/>
                    </a:lnTo>
                    <a:lnTo>
                      <a:pt x="3748" y="107"/>
                    </a:lnTo>
                    <a:lnTo>
                      <a:pt x="3748" y="107"/>
                    </a:lnTo>
                    <a:lnTo>
                      <a:pt x="3750" y="107"/>
                    </a:lnTo>
                    <a:lnTo>
                      <a:pt x="3750" y="107"/>
                    </a:lnTo>
                    <a:lnTo>
                      <a:pt x="3751" y="107"/>
                    </a:lnTo>
                    <a:lnTo>
                      <a:pt x="3751" y="107"/>
                    </a:lnTo>
                    <a:lnTo>
                      <a:pt x="3752" y="107"/>
                    </a:lnTo>
                    <a:lnTo>
                      <a:pt x="3753" y="107"/>
                    </a:lnTo>
                    <a:lnTo>
                      <a:pt x="3753" y="107"/>
                    </a:lnTo>
                    <a:lnTo>
                      <a:pt x="3754" y="107"/>
                    </a:lnTo>
                    <a:lnTo>
                      <a:pt x="3755" y="107"/>
                    </a:lnTo>
                    <a:lnTo>
                      <a:pt x="3755" y="107"/>
                    </a:lnTo>
                    <a:lnTo>
                      <a:pt x="3757" y="107"/>
                    </a:lnTo>
                    <a:lnTo>
                      <a:pt x="3757" y="107"/>
                    </a:lnTo>
                    <a:lnTo>
                      <a:pt x="3757" y="107"/>
                    </a:lnTo>
                    <a:lnTo>
                      <a:pt x="3758" y="107"/>
                    </a:lnTo>
                    <a:lnTo>
                      <a:pt x="3758" y="107"/>
                    </a:lnTo>
                    <a:lnTo>
                      <a:pt x="3759" y="107"/>
                    </a:lnTo>
                    <a:lnTo>
                      <a:pt x="3760" y="107"/>
                    </a:lnTo>
                    <a:lnTo>
                      <a:pt x="3761" y="107"/>
                    </a:lnTo>
                    <a:lnTo>
                      <a:pt x="3762" y="107"/>
                    </a:lnTo>
                    <a:lnTo>
                      <a:pt x="3762" y="107"/>
                    </a:lnTo>
                    <a:lnTo>
                      <a:pt x="3762" y="107"/>
                    </a:lnTo>
                    <a:lnTo>
                      <a:pt x="3764" y="107"/>
                    </a:lnTo>
                    <a:lnTo>
                      <a:pt x="3764" y="107"/>
                    </a:lnTo>
                    <a:lnTo>
                      <a:pt x="3765" y="107"/>
                    </a:lnTo>
                    <a:lnTo>
                      <a:pt x="3765" y="107"/>
                    </a:lnTo>
                    <a:lnTo>
                      <a:pt x="3766" y="107"/>
                    </a:lnTo>
                    <a:lnTo>
                      <a:pt x="3767" y="107"/>
                    </a:lnTo>
                    <a:lnTo>
                      <a:pt x="3768" y="107"/>
                    </a:lnTo>
                    <a:lnTo>
                      <a:pt x="3768" y="107"/>
                    </a:lnTo>
                    <a:lnTo>
                      <a:pt x="3769" y="107"/>
                    </a:lnTo>
                    <a:lnTo>
                      <a:pt x="3769" y="107"/>
                    </a:lnTo>
                    <a:lnTo>
                      <a:pt x="3771" y="107"/>
                    </a:lnTo>
                    <a:lnTo>
                      <a:pt x="3771" y="107"/>
                    </a:lnTo>
                    <a:lnTo>
                      <a:pt x="3771" y="107"/>
                    </a:lnTo>
                    <a:lnTo>
                      <a:pt x="3773" y="107"/>
                    </a:lnTo>
                    <a:lnTo>
                      <a:pt x="3773" y="107"/>
                    </a:lnTo>
                    <a:lnTo>
                      <a:pt x="3773" y="107"/>
                    </a:lnTo>
                    <a:lnTo>
                      <a:pt x="3774" y="107"/>
                    </a:lnTo>
                    <a:lnTo>
                      <a:pt x="3774" y="107"/>
                    </a:lnTo>
                    <a:lnTo>
                      <a:pt x="3776" y="107"/>
                    </a:lnTo>
                    <a:lnTo>
                      <a:pt x="3777" y="107"/>
                    </a:lnTo>
                    <a:lnTo>
                      <a:pt x="3777" y="107"/>
                    </a:lnTo>
                    <a:lnTo>
                      <a:pt x="3778" y="107"/>
                    </a:lnTo>
                    <a:lnTo>
                      <a:pt x="3778" y="107"/>
                    </a:lnTo>
                    <a:lnTo>
                      <a:pt x="3779" y="107"/>
                    </a:lnTo>
                    <a:lnTo>
                      <a:pt x="3780" y="107"/>
                    </a:lnTo>
                    <a:lnTo>
                      <a:pt x="3780" y="107"/>
                    </a:lnTo>
                    <a:lnTo>
                      <a:pt x="3781" y="107"/>
                    </a:lnTo>
                    <a:lnTo>
                      <a:pt x="3781" y="107"/>
                    </a:lnTo>
                    <a:lnTo>
                      <a:pt x="3782" y="107"/>
                    </a:lnTo>
                    <a:lnTo>
                      <a:pt x="3782" y="107"/>
                    </a:lnTo>
                    <a:lnTo>
                      <a:pt x="3783" y="107"/>
                    </a:lnTo>
                    <a:lnTo>
                      <a:pt x="3784" y="107"/>
                    </a:lnTo>
                    <a:lnTo>
                      <a:pt x="3785" y="107"/>
                    </a:lnTo>
                    <a:lnTo>
                      <a:pt x="3785" y="107"/>
                    </a:lnTo>
                    <a:lnTo>
                      <a:pt x="3785" y="107"/>
                    </a:lnTo>
                    <a:lnTo>
                      <a:pt x="3787" y="107"/>
                    </a:lnTo>
                    <a:lnTo>
                      <a:pt x="3787" y="107"/>
                    </a:lnTo>
                    <a:lnTo>
                      <a:pt x="3788" y="107"/>
                    </a:lnTo>
                    <a:lnTo>
                      <a:pt x="3789" y="107"/>
                    </a:lnTo>
                    <a:lnTo>
                      <a:pt x="3789" y="107"/>
                    </a:lnTo>
                    <a:lnTo>
                      <a:pt x="3790" y="107"/>
                    </a:lnTo>
                    <a:lnTo>
                      <a:pt x="3790" y="107"/>
                    </a:lnTo>
                    <a:lnTo>
                      <a:pt x="3790" y="107"/>
                    </a:lnTo>
                    <a:lnTo>
                      <a:pt x="3792" y="107"/>
                    </a:lnTo>
                    <a:lnTo>
                      <a:pt x="3792" y="107"/>
                    </a:lnTo>
                    <a:lnTo>
                      <a:pt x="3793" y="107"/>
                    </a:lnTo>
                    <a:lnTo>
                      <a:pt x="3794" y="107"/>
                    </a:lnTo>
                    <a:lnTo>
                      <a:pt x="3794" y="107"/>
                    </a:lnTo>
                    <a:lnTo>
                      <a:pt x="3796" y="107"/>
                    </a:lnTo>
                    <a:lnTo>
                      <a:pt x="3796" y="107"/>
                    </a:lnTo>
                    <a:lnTo>
                      <a:pt x="3797" y="107"/>
                    </a:lnTo>
                    <a:lnTo>
                      <a:pt x="3798" y="107"/>
                    </a:lnTo>
                    <a:lnTo>
                      <a:pt x="3799" y="107"/>
                    </a:lnTo>
                    <a:lnTo>
                      <a:pt x="3799" y="107"/>
                    </a:lnTo>
                    <a:lnTo>
                      <a:pt x="3800" y="107"/>
                    </a:lnTo>
                    <a:lnTo>
                      <a:pt x="3801" y="107"/>
                    </a:lnTo>
                    <a:lnTo>
                      <a:pt x="3801" y="107"/>
                    </a:lnTo>
                    <a:lnTo>
                      <a:pt x="3801" y="107"/>
                    </a:lnTo>
                    <a:lnTo>
                      <a:pt x="3803" y="107"/>
                    </a:lnTo>
                    <a:lnTo>
                      <a:pt x="3803" y="107"/>
                    </a:lnTo>
                    <a:lnTo>
                      <a:pt x="3804" y="107"/>
                    </a:lnTo>
                    <a:lnTo>
                      <a:pt x="3805" y="107"/>
                    </a:lnTo>
                    <a:lnTo>
                      <a:pt x="3805" y="107"/>
                    </a:lnTo>
                    <a:lnTo>
                      <a:pt x="3806" y="107"/>
                    </a:lnTo>
                    <a:lnTo>
                      <a:pt x="3806" y="107"/>
                    </a:lnTo>
                    <a:lnTo>
                      <a:pt x="3807" y="107"/>
                    </a:lnTo>
                    <a:lnTo>
                      <a:pt x="3808" y="107"/>
                    </a:lnTo>
                    <a:lnTo>
                      <a:pt x="3809" y="107"/>
                    </a:lnTo>
                    <a:lnTo>
                      <a:pt x="3810" y="107"/>
                    </a:lnTo>
                    <a:lnTo>
                      <a:pt x="3810" y="107"/>
                    </a:lnTo>
                    <a:lnTo>
                      <a:pt x="3810" y="107"/>
                    </a:lnTo>
                    <a:lnTo>
                      <a:pt x="3812" y="107"/>
                    </a:lnTo>
                    <a:lnTo>
                      <a:pt x="3812" y="107"/>
                    </a:lnTo>
                    <a:lnTo>
                      <a:pt x="3813" y="107"/>
                    </a:lnTo>
                    <a:lnTo>
                      <a:pt x="3814" y="107"/>
                    </a:lnTo>
                    <a:lnTo>
                      <a:pt x="3815" y="107"/>
                    </a:lnTo>
                    <a:lnTo>
                      <a:pt x="3816" y="107"/>
                    </a:lnTo>
                    <a:lnTo>
                      <a:pt x="3816" y="107"/>
                    </a:lnTo>
                    <a:lnTo>
                      <a:pt x="3817" y="107"/>
                    </a:lnTo>
                    <a:lnTo>
                      <a:pt x="3817" y="107"/>
                    </a:lnTo>
                    <a:lnTo>
                      <a:pt x="3818" y="107"/>
                    </a:lnTo>
                    <a:lnTo>
                      <a:pt x="3819" y="107"/>
                    </a:lnTo>
                    <a:lnTo>
                      <a:pt x="3819" y="107"/>
                    </a:lnTo>
                    <a:lnTo>
                      <a:pt x="3820" y="107"/>
                    </a:lnTo>
                    <a:lnTo>
                      <a:pt x="3821" y="107"/>
                    </a:lnTo>
                    <a:lnTo>
                      <a:pt x="3821" y="107"/>
                    </a:lnTo>
                    <a:lnTo>
                      <a:pt x="3822" y="107"/>
                    </a:lnTo>
                    <a:lnTo>
                      <a:pt x="3823" y="107"/>
                    </a:lnTo>
                    <a:lnTo>
                      <a:pt x="3824" y="107"/>
                    </a:lnTo>
                    <a:lnTo>
                      <a:pt x="3824" y="107"/>
                    </a:lnTo>
                    <a:lnTo>
                      <a:pt x="3824" y="107"/>
                    </a:lnTo>
                    <a:lnTo>
                      <a:pt x="3826" y="107"/>
                    </a:lnTo>
                    <a:lnTo>
                      <a:pt x="3826" y="107"/>
                    </a:lnTo>
                    <a:lnTo>
                      <a:pt x="3827" y="107"/>
                    </a:lnTo>
                    <a:lnTo>
                      <a:pt x="3828" y="107"/>
                    </a:lnTo>
                    <a:lnTo>
                      <a:pt x="3828" y="107"/>
                    </a:lnTo>
                    <a:lnTo>
                      <a:pt x="3829" y="107"/>
                    </a:lnTo>
                    <a:lnTo>
                      <a:pt x="3829" y="107"/>
                    </a:lnTo>
                    <a:lnTo>
                      <a:pt x="3830" y="107"/>
                    </a:lnTo>
                    <a:lnTo>
                      <a:pt x="3831" y="107"/>
                    </a:lnTo>
                    <a:lnTo>
                      <a:pt x="3832" y="107"/>
                    </a:lnTo>
                    <a:lnTo>
                      <a:pt x="3832" y="107"/>
                    </a:lnTo>
                    <a:lnTo>
                      <a:pt x="3833" y="107"/>
                    </a:lnTo>
                    <a:lnTo>
                      <a:pt x="3833" y="107"/>
                    </a:lnTo>
                    <a:lnTo>
                      <a:pt x="3834" y="107"/>
                    </a:lnTo>
                    <a:lnTo>
                      <a:pt x="3835" y="107"/>
                    </a:lnTo>
                    <a:lnTo>
                      <a:pt x="3835" y="107"/>
                    </a:lnTo>
                    <a:lnTo>
                      <a:pt x="3835" y="107"/>
                    </a:lnTo>
                    <a:lnTo>
                      <a:pt x="3836" y="107"/>
                    </a:lnTo>
                    <a:lnTo>
                      <a:pt x="3837" y="107"/>
                    </a:lnTo>
                    <a:lnTo>
                      <a:pt x="3838" y="107"/>
                    </a:lnTo>
                    <a:lnTo>
                      <a:pt x="3838" y="107"/>
                    </a:lnTo>
                    <a:lnTo>
                      <a:pt x="3839" y="107"/>
                    </a:lnTo>
                    <a:lnTo>
                      <a:pt x="3839" y="107"/>
                    </a:lnTo>
                    <a:lnTo>
                      <a:pt x="3840" y="107"/>
                    </a:lnTo>
                    <a:lnTo>
                      <a:pt x="3840" y="107"/>
                    </a:lnTo>
                    <a:lnTo>
                      <a:pt x="3841" y="107"/>
                    </a:lnTo>
                    <a:lnTo>
                      <a:pt x="3842" y="107"/>
                    </a:lnTo>
                    <a:lnTo>
                      <a:pt x="3842" y="107"/>
                    </a:lnTo>
                    <a:lnTo>
                      <a:pt x="3844" y="107"/>
                    </a:lnTo>
                    <a:lnTo>
                      <a:pt x="3844" y="107"/>
                    </a:lnTo>
                    <a:lnTo>
                      <a:pt x="3844" y="107"/>
                    </a:lnTo>
                    <a:lnTo>
                      <a:pt x="3845" y="107"/>
                    </a:lnTo>
                    <a:lnTo>
                      <a:pt x="3845" y="107"/>
                    </a:lnTo>
                    <a:lnTo>
                      <a:pt x="3846" y="107"/>
                    </a:lnTo>
                    <a:lnTo>
                      <a:pt x="3846" y="107"/>
                    </a:lnTo>
                    <a:lnTo>
                      <a:pt x="3847" y="107"/>
                    </a:lnTo>
                    <a:lnTo>
                      <a:pt x="3848" y="107"/>
                    </a:lnTo>
                    <a:lnTo>
                      <a:pt x="3848" y="107"/>
                    </a:lnTo>
                    <a:lnTo>
                      <a:pt x="3849" y="107"/>
                    </a:lnTo>
                    <a:lnTo>
                      <a:pt x="3849" y="107"/>
                    </a:lnTo>
                    <a:lnTo>
                      <a:pt x="3851" y="107"/>
                    </a:lnTo>
                    <a:lnTo>
                      <a:pt x="3851" y="107"/>
                    </a:lnTo>
                    <a:lnTo>
                      <a:pt x="3852" y="107"/>
                    </a:lnTo>
                    <a:lnTo>
                      <a:pt x="3852" y="107"/>
                    </a:lnTo>
                    <a:lnTo>
                      <a:pt x="3853" y="107"/>
                    </a:lnTo>
                    <a:lnTo>
                      <a:pt x="3853" y="107"/>
                    </a:lnTo>
                    <a:lnTo>
                      <a:pt x="3854" y="107"/>
                    </a:lnTo>
                    <a:lnTo>
                      <a:pt x="3855" y="107"/>
                    </a:lnTo>
                    <a:lnTo>
                      <a:pt x="3855" y="107"/>
                    </a:lnTo>
                    <a:lnTo>
                      <a:pt x="3856" y="107"/>
                    </a:lnTo>
                    <a:lnTo>
                      <a:pt x="3856" y="107"/>
                    </a:lnTo>
                    <a:lnTo>
                      <a:pt x="3857" y="107"/>
                    </a:lnTo>
                    <a:lnTo>
                      <a:pt x="3858" y="107"/>
                    </a:lnTo>
                    <a:lnTo>
                      <a:pt x="3858" y="107"/>
                    </a:lnTo>
                    <a:lnTo>
                      <a:pt x="3859" y="107"/>
                    </a:lnTo>
                    <a:lnTo>
                      <a:pt x="3860" y="107"/>
                    </a:lnTo>
                    <a:lnTo>
                      <a:pt x="3860" y="107"/>
                    </a:lnTo>
                    <a:lnTo>
                      <a:pt x="3860" y="107"/>
                    </a:lnTo>
                    <a:lnTo>
                      <a:pt x="3861" y="107"/>
                    </a:lnTo>
                    <a:lnTo>
                      <a:pt x="3862" y="107"/>
                    </a:lnTo>
                    <a:lnTo>
                      <a:pt x="3862" y="107"/>
                    </a:lnTo>
                    <a:lnTo>
                      <a:pt x="3863" y="107"/>
                    </a:lnTo>
                    <a:lnTo>
                      <a:pt x="3863" y="107"/>
                    </a:lnTo>
                    <a:lnTo>
                      <a:pt x="3864" y="107"/>
                    </a:lnTo>
                    <a:lnTo>
                      <a:pt x="3865" y="107"/>
                    </a:lnTo>
                    <a:lnTo>
                      <a:pt x="3865" y="107"/>
                    </a:lnTo>
                    <a:lnTo>
                      <a:pt x="3866" y="107"/>
                    </a:lnTo>
                    <a:lnTo>
                      <a:pt x="3867" y="107"/>
                    </a:lnTo>
                    <a:lnTo>
                      <a:pt x="3867" y="107"/>
                    </a:lnTo>
                    <a:lnTo>
                      <a:pt x="3867" y="107"/>
                    </a:lnTo>
                    <a:lnTo>
                      <a:pt x="3868" y="107"/>
                    </a:lnTo>
                    <a:lnTo>
                      <a:pt x="3868" y="107"/>
                    </a:lnTo>
                    <a:lnTo>
                      <a:pt x="3869" y="107"/>
                    </a:lnTo>
                    <a:lnTo>
                      <a:pt x="3870" y="107"/>
                    </a:lnTo>
                    <a:lnTo>
                      <a:pt x="3871" y="107"/>
                    </a:lnTo>
                    <a:lnTo>
                      <a:pt x="3871" y="107"/>
                    </a:lnTo>
                    <a:lnTo>
                      <a:pt x="3872" y="107"/>
                    </a:lnTo>
                    <a:lnTo>
                      <a:pt x="3872" y="107"/>
                    </a:lnTo>
                    <a:lnTo>
                      <a:pt x="3873" y="107"/>
                    </a:lnTo>
                    <a:lnTo>
                      <a:pt x="3874" y="107"/>
                    </a:lnTo>
                    <a:lnTo>
                      <a:pt x="3874" y="107"/>
                    </a:lnTo>
                    <a:lnTo>
                      <a:pt x="3874" y="107"/>
                    </a:lnTo>
                    <a:lnTo>
                      <a:pt x="3875" y="107"/>
                    </a:lnTo>
                    <a:lnTo>
                      <a:pt x="3876" y="107"/>
                    </a:lnTo>
                    <a:lnTo>
                      <a:pt x="3877" y="107"/>
                    </a:lnTo>
                    <a:lnTo>
                      <a:pt x="3877" y="107"/>
                    </a:lnTo>
                    <a:lnTo>
                      <a:pt x="3878" y="107"/>
                    </a:lnTo>
                    <a:lnTo>
                      <a:pt x="3879" y="107"/>
                    </a:lnTo>
                    <a:lnTo>
                      <a:pt x="3879" y="107"/>
                    </a:lnTo>
                    <a:lnTo>
                      <a:pt x="3879" y="107"/>
                    </a:lnTo>
                    <a:lnTo>
                      <a:pt x="3881" y="107"/>
                    </a:lnTo>
                    <a:lnTo>
                      <a:pt x="3881" y="107"/>
                    </a:lnTo>
                    <a:lnTo>
                      <a:pt x="3881" y="107"/>
                    </a:lnTo>
                    <a:lnTo>
                      <a:pt x="3883" y="107"/>
                    </a:lnTo>
                    <a:lnTo>
                      <a:pt x="3883" y="107"/>
                    </a:lnTo>
                    <a:lnTo>
                      <a:pt x="3884" y="107"/>
                    </a:lnTo>
                    <a:lnTo>
                      <a:pt x="3884" y="107"/>
                    </a:lnTo>
                    <a:lnTo>
                      <a:pt x="3884" y="107"/>
                    </a:lnTo>
                    <a:lnTo>
                      <a:pt x="3886" y="107"/>
                    </a:lnTo>
                    <a:lnTo>
                      <a:pt x="3886" y="107"/>
                    </a:lnTo>
                    <a:lnTo>
                      <a:pt x="3887" y="107"/>
                    </a:lnTo>
                    <a:lnTo>
                      <a:pt x="3887" y="107"/>
                    </a:lnTo>
                    <a:lnTo>
                      <a:pt x="3888" y="107"/>
                    </a:lnTo>
                    <a:lnTo>
                      <a:pt x="3888" y="107"/>
                    </a:lnTo>
                    <a:lnTo>
                      <a:pt x="3888" y="107"/>
                    </a:lnTo>
                    <a:lnTo>
                      <a:pt x="3890" y="107"/>
                    </a:lnTo>
                    <a:lnTo>
                      <a:pt x="3890" y="107"/>
                    </a:lnTo>
                    <a:lnTo>
                      <a:pt x="3890" y="107"/>
                    </a:lnTo>
                    <a:lnTo>
                      <a:pt x="3891" y="107"/>
                    </a:lnTo>
                    <a:lnTo>
                      <a:pt x="3892" y="107"/>
                    </a:lnTo>
                    <a:lnTo>
                      <a:pt x="3893" y="107"/>
                    </a:lnTo>
                    <a:lnTo>
                      <a:pt x="3894" y="107"/>
                    </a:lnTo>
                    <a:lnTo>
                      <a:pt x="3894" y="107"/>
                    </a:lnTo>
                    <a:lnTo>
                      <a:pt x="3895" y="107"/>
                    </a:lnTo>
                    <a:lnTo>
                      <a:pt x="3895" y="107"/>
                    </a:lnTo>
                    <a:lnTo>
                      <a:pt x="3897" y="107"/>
                    </a:lnTo>
                    <a:lnTo>
                      <a:pt x="3897" y="107"/>
                    </a:lnTo>
                    <a:lnTo>
                      <a:pt x="3897" y="107"/>
                    </a:lnTo>
                    <a:lnTo>
                      <a:pt x="3898" y="107"/>
                    </a:lnTo>
                    <a:lnTo>
                      <a:pt x="3899" y="107"/>
                    </a:lnTo>
                    <a:lnTo>
                      <a:pt x="3899" y="107"/>
                    </a:lnTo>
                    <a:lnTo>
                      <a:pt x="3900" y="107"/>
                    </a:lnTo>
                    <a:lnTo>
                      <a:pt x="3900" y="107"/>
                    </a:lnTo>
                    <a:lnTo>
                      <a:pt x="3901" y="107"/>
                    </a:lnTo>
                    <a:lnTo>
                      <a:pt x="3902" y="107"/>
                    </a:lnTo>
                    <a:lnTo>
                      <a:pt x="3903" y="107"/>
                    </a:lnTo>
                    <a:lnTo>
                      <a:pt x="3903" y="107"/>
                    </a:lnTo>
                    <a:lnTo>
                      <a:pt x="3904" y="107"/>
                    </a:lnTo>
                    <a:lnTo>
                      <a:pt x="3904" y="107"/>
                    </a:lnTo>
                    <a:lnTo>
                      <a:pt x="3905" y="107"/>
                    </a:lnTo>
                    <a:lnTo>
                      <a:pt x="3906" y="107"/>
                    </a:lnTo>
                    <a:lnTo>
                      <a:pt x="3906" y="107"/>
                    </a:lnTo>
                    <a:lnTo>
                      <a:pt x="3907" y="107"/>
                    </a:lnTo>
                    <a:lnTo>
                      <a:pt x="3908" y="107"/>
                    </a:lnTo>
                    <a:lnTo>
                      <a:pt x="3908" y="107"/>
                    </a:lnTo>
                    <a:lnTo>
                      <a:pt x="3909" y="107"/>
                    </a:lnTo>
                    <a:lnTo>
                      <a:pt x="3910" y="107"/>
                    </a:lnTo>
                    <a:lnTo>
                      <a:pt x="3911" y="107"/>
                    </a:lnTo>
                    <a:lnTo>
                      <a:pt x="3911" y="107"/>
                    </a:lnTo>
                    <a:lnTo>
                      <a:pt x="3911" y="107"/>
                    </a:lnTo>
                    <a:lnTo>
                      <a:pt x="3913" y="107"/>
                    </a:lnTo>
                    <a:lnTo>
                      <a:pt x="3913" y="107"/>
                    </a:lnTo>
                    <a:lnTo>
                      <a:pt x="3914" y="107"/>
                    </a:lnTo>
                    <a:lnTo>
                      <a:pt x="3915" y="107"/>
                    </a:lnTo>
                    <a:lnTo>
                      <a:pt x="3915" y="107"/>
                    </a:lnTo>
                    <a:lnTo>
                      <a:pt x="3916" y="107"/>
                    </a:lnTo>
                    <a:lnTo>
                      <a:pt x="3916" y="107"/>
                    </a:lnTo>
                    <a:lnTo>
                      <a:pt x="3918" y="107"/>
                    </a:lnTo>
                    <a:lnTo>
                      <a:pt x="3918" y="107"/>
                    </a:lnTo>
                    <a:lnTo>
                      <a:pt x="3918" y="107"/>
                    </a:lnTo>
                    <a:lnTo>
                      <a:pt x="3919" y="107"/>
                    </a:lnTo>
                    <a:lnTo>
                      <a:pt x="3920" y="107"/>
                    </a:lnTo>
                    <a:lnTo>
                      <a:pt x="3920" y="107"/>
                    </a:lnTo>
                    <a:lnTo>
                      <a:pt x="3920" y="107"/>
                    </a:lnTo>
                    <a:lnTo>
                      <a:pt x="3922" y="107"/>
                    </a:lnTo>
                    <a:lnTo>
                      <a:pt x="3922" y="107"/>
                    </a:lnTo>
                    <a:lnTo>
                      <a:pt x="3922" y="107"/>
                    </a:lnTo>
                    <a:lnTo>
                      <a:pt x="3923" y="107"/>
                    </a:lnTo>
                    <a:lnTo>
                      <a:pt x="3924" y="107"/>
                    </a:lnTo>
                    <a:lnTo>
                      <a:pt x="3925" y="107"/>
                    </a:lnTo>
                    <a:lnTo>
                      <a:pt x="3925" y="107"/>
                    </a:lnTo>
                    <a:lnTo>
                      <a:pt x="3926" y="107"/>
                    </a:lnTo>
                    <a:lnTo>
                      <a:pt x="3926" y="107"/>
                    </a:lnTo>
                    <a:lnTo>
                      <a:pt x="3927" y="107"/>
                    </a:lnTo>
                    <a:lnTo>
                      <a:pt x="3927" y="107"/>
                    </a:lnTo>
                    <a:lnTo>
                      <a:pt x="3927" y="107"/>
                    </a:lnTo>
                    <a:lnTo>
                      <a:pt x="3929" y="107"/>
                    </a:lnTo>
                    <a:lnTo>
                      <a:pt x="3929" y="107"/>
                    </a:lnTo>
                    <a:lnTo>
                      <a:pt x="3930" y="107"/>
                    </a:lnTo>
                    <a:lnTo>
                      <a:pt x="3931" y="107"/>
                    </a:lnTo>
                    <a:lnTo>
                      <a:pt x="3932" y="107"/>
                    </a:lnTo>
                    <a:lnTo>
                      <a:pt x="3932" y="107"/>
                    </a:lnTo>
                    <a:lnTo>
                      <a:pt x="3932" y="107"/>
                    </a:lnTo>
                    <a:lnTo>
                      <a:pt x="3933" y="107"/>
                    </a:lnTo>
                    <a:lnTo>
                      <a:pt x="3934" y="107"/>
                    </a:lnTo>
                    <a:lnTo>
                      <a:pt x="3934" y="107"/>
                    </a:lnTo>
                    <a:lnTo>
                      <a:pt x="3934" y="107"/>
                    </a:lnTo>
                    <a:lnTo>
                      <a:pt x="3936" y="107"/>
                    </a:lnTo>
                    <a:lnTo>
                      <a:pt x="3936" y="107"/>
                    </a:lnTo>
                    <a:lnTo>
                      <a:pt x="3937" y="107"/>
                    </a:lnTo>
                    <a:lnTo>
                      <a:pt x="3938" y="107"/>
                    </a:lnTo>
                    <a:lnTo>
                      <a:pt x="3938" y="107"/>
                    </a:lnTo>
                    <a:lnTo>
                      <a:pt x="3939" y="107"/>
                    </a:lnTo>
                    <a:lnTo>
                      <a:pt x="3940" y="107"/>
                    </a:lnTo>
                    <a:lnTo>
                      <a:pt x="3940" y="107"/>
                    </a:lnTo>
                    <a:lnTo>
                      <a:pt x="3941" y="107"/>
                    </a:lnTo>
                    <a:lnTo>
                      <a:pt x="3942" y="107"/>
                    </a:lnTo>
                    <a:lnTo>
                      <a:pt x="3942" y="107"/>
                    </a:lnTo>
                    <a:lnTo>
                      <a:pt x="3943" y="107"/>
                    </a:lnTo>
                    <a:lnTo>
                      <a:pt x="3943" y="107"/>
                    </a:lnTo>
                    <a:lnTo>
                      <a:pt x="3944" y="107"/>
                    </a:lnTo>
                    <a:lnTo>
                      <a:pt x="3945" y="107"/>
                    </a:lnTo>
                    <a:lnTo>
                      <a:pt x="3945" y="107"/>
                    </a:lnTo>
                    <a:lnTo>
                      <a:pt x="3946" y="107"/>
                    </a:lnTo>
                    <a:lnTo>
                      <a:pt x="3947" y="107"/>
                    </a:lnTo>
                    <a:lnTo>
                      <a:pt x="3947" y="107"/>
                    </a:lnTo>
                    <a:lnTo>
                      <a:pt x="3948" y="107"/>
                    </a:lnTo>
                    <a:lnTo>
                      <a:pt x="3949" y="107"/>
                    </a:lnTo>
                    <a:lnTo>
                      <a:pt x="3950" y="107"/>
                    </a:lnTo>
                    <a:lnTo>
                      <a:pt x="3950" y="107"/>
                    </a:lnTo>
                    <a:lnTo>
                      <a:pt x="3950" y="107"/>
                    </a:lnTo>
                    <a:lnTo>
                      <a:pt x="3951" y="107"/>
                    </a:lnTo>
                    <a:lnTo>
                      <a:pt x="3952" y="107"/>
                    </a:lnTo>
                    <a:lnTo>
                      <a:pt x="3952" y="107"/>
                    </a:lnTo>
                    <a:lnTo>
                      <a:pt x="3954" y="107"/>
                    </a:lnTo>
                    <a:lnTo>
                      <a:pt x="3954" y="107"/>
                    </a:lnTo>
                    <a:lnTo>
                      <a:pt x="3955" y="107"/>
                    </a:lnTo>
                  </a:path>
                </a:pathLst>
              </a:custGeom>
              <a:noFill/>
              <a:ln w="25400" cap="flat">
                <a:solidFill>
                  <a:srgbClr val="70AD47">
                    <a:lumMod val="75000"/>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39" name="Freeform 73"/>
              <p:cNvSpPr>
                <a:spLocks/>
              </p:cNvSpPr>
              <p:nvPr/>
            </p:nvSpPr>
            <p:spPr bwMode="auto">
              <a:xfrm>
                <a:off x="3358556" y="3681912"/>
                <a:ext cx="4835760" cy="365760"/>
              </a:xfrm>
              <a:custGeom>
                <a:avLst/>
                <a:gdLst>
                  <a:gd name="T0" fmla="*/ 67 w 4201"/>
                  <a:gd name="T1" fmla="*/ 618 h 658"/>
                  <a:gd name="T2" fmla="*/ 137 w 4201"/>
                  <a:gd name="T3" fmla="*/ 620 h 658"/>
                  <a:gd name="T4" fmla="*/ 207 w 4201"/>
                  <a:gd name="T5" fmla="*/ 609 h 658"/>
                  <a:gd name="T6" fmla="*/ 271 w 4201"/>
                  <a:gd name="T7" fmla="*/ 612 h 658"/>
                  <a:gd name="T8" fmla="*/ 338 w 4201"/>
                  <a:gd name="T9" fmla="*/ 614 h 658"/>
                  <a:gd name="T10" fmla="*/ 407 w 4201"/>
                  <a:gd name="T11" fmla="*/ 616 h 658"/>
                  <a:gd name="T12" fmla="*/ 482 w 4201"/>
                  <a:gd name="T13" fmla="*/ 614 h 658"/>
                  <a:gd name="T14" fmla="*/ 553 w 4201"/>
                  <a:gd name="T15" fmla="*/ 628 h 658"/>
                  <a:gd name="T16" fmla="*/ 622 w 4201"/>
                  <a:gd name="T17" fmla="*/ 629 h 658"/>
                  <a:gd name="T18" fmla="*/ 688 w 4201"/>
                  <a:gd name="T19" fmla="*/ 631 h 658"/>
                  <a:gd name="T20" fmla="*/ 764 w 4201"/>
                  <a:gd name="T21" fmla="*/ 631 h 658"/>
                  <a:gd name="T22" fmla="*/ 829 w 4201"/>
                  <a:gd name="T23" fmla="*/ 634 h 658"/>
                  <a:gd name="T24" fmla="*/ 895 w 4201"/>
                  <a:gd name="T25" fmla="*/ 634 h 658"/>
                  <a:gd name="T26" fmla="*/ 961 w 4201"/>
                  <a:gd name="T27" fmla="*/ 633 h 658"/>
                  <a:gd name="T28" fmla="*/ 1034 w 4201"/>
                  <a:gd name="T29" fmla="*/ 631 h 658"/>
                  <a:gd name="T30" fmla="*/ 1098 w 4201"/>
                  <a:gd name="T31" fmla="*/ 502 h 658"/>
                  <a:gd name="T32" fmla="*/ 1159 w 4201"/>
                  <a:gd name="T33" fmla="*/ 626 h 658"/>
                  <a:gd name="T34" fmla="*/ 1220 w 4201"/>
                  <a:gd name="T35" fmla="*/ 621 h 658"/>
                  <a:gd name="T36" fmla="*/ 1280 w 4201"/>
                  <a:gd name="T37" fmla="*/ 415 h 658"/>
                  <a:gd name="T38" fmla="*/ 1341 w 4201"/>
                  <a:gd name="T39" fmla="*/ 621 h 658"/>
                  <a:gd name="T40" fmla="*/ 1404 w 4201"/>
                  <a:gd name="T41" fmla="*/ 595 h 658"/>
                  <a:gd name="T42" fmla="*/ 1468 w 4201"/>
                  <a:gd name="T43" fmla="*/ 585 h 658"/>
                  <a:gd name="T44" fmla="*/ 1539 w 4201"/>
                  <a:gd name="T45" fmla="*/ 585 h 658"/>
                  <a:gd name="T46" fmla="*/ 1610 w 4201"/>
                  <a:gd name="T47" fmla="*/ 631 h 658"/>
                  <a:gd name="T48" fmla="*/ 1674 w 4201"/>
                  <a:gd name="T49" fmla="*/ 657 h 658"/>
                  <a:gd name="T50" fmla="*/ 1736 w 4201"/>
                  <a:gd name="T51" fmla="*/ 616 h 658"/>
                  <a:gd name="T52" fmla="*/ 1796 w 4201"/>
                  <a:gd name="T53" fmla="*/ 634 h 658"/>
                  <a:gd name="T54" fmla="*/ 1859 w 4201"/>
                  <a:gd name="T55" fmla="*/ 634 h 658"/>
                  <a:gd name="T56" fmla="*/ 1925 w 4201"/>
                  <a:gd name="T57" fmla="*/ 620 h 658"/>
                  <a:gd name="T58" fmla="*/ 1992 w 4201"/>
                  <a:gd name="T59" fmla="*/ 614 h 658"/>
                  <a:gd name="T60" fmla="*/ 2059 w 4201"/>
                  <a:gd name="T61" fmla="*/ 612 h 658"/>
                  <a:gd name="T62" fmla="*/ 2132 w 4201"/>
                  <a:gd name="T63" fmla="*/ 608 h 658"/>
                  <a:gd name="T64" fmla="*/ 2204 w 4201"/>
                  <a:gd name="T65" fmla="*/ 624 h 658"/>
                  <a:gd name="T66" fmla="*/ 2268 w 4201"/>
                  <a:gd name="T67" fmla="*/ 620 h 658"/>
                  <a:gd name="T68" fmla="*/ 2333 w 4201"/>
                  <a:gd name="T69" fmla="*/ 622 h 658"/>
                  <a:gd name="T70" fmla="*/ 2400 w 4201"/>
                  <a:gd name="T71" fmla="*/ 630 h 658"/>
                  <a:gd name="T72" fmla="*/ 2472 w 4201"/>
                  <a:gd name="T73" fmla="*/ 626 h 658"/>
                  <a:gd name="T74" fmla="*/ 2534 w 4201"/>
                  <a:gd name="T75" fmla="*/ 368 h 658"/>
                  <a:gd name="T76" fmla="*/ 2595 w 4201"/>
                  <a:gd name="T77" fmla="*/ 564 h 658"/>
                  <a:gd name="T78" fmla="*/ 2655 w 4201"/>
                  <a:gd name="T79" fmla="*/ 224 h 658"/>
                  <a:gd name="T80" fmla="*/ 2716 w 4201"/>
                  <a:gd name="T81" fmla="*/ 581 h 658"/>
                  <a:gd name="T82" fmla="*/ 2781 w 4201"/>
                  <a:gd name="T83" fmla="*/ 596 h 658"/>
                  <a:gd name="T84" fmla="*/ 2845 w 4201"/>
                  <a:gd name="T85" fmla="*/ 584 h 658"/>
                  <a:gd name="T86" fmla="*/ 2909 w 4201"/>
                  <a:gd name="T87" fmla="*/ 590 h 658"/>
                  <a:gd name="T88" fmla="*/ 2976 w 4201"/>
                  <a:gd name="T89" fmla="*/ 580 h 658"/>
                  <a:gd name="T90" fmla="*/ 3042 w 4201"/>
                  <a:gd name="T91" fmla="*/ 576 h 658"/>
                  <a:gd name="T92" fmla="*/ 3107 w 4201"/>
                  <a:gd name="T93" fmla="*/ 573 h 658"/>
                  <a:gd name="T94" fmla="*/ 3173 w 4201"/>
                  <a:gd name="T95" fmla="*/ 572 h 658"/>
                  <a:gd name="T96" fmla="*/ 3239 w 4201"/>
                  <a:gd name="T97" fmla="*/ 575 h 658"/>
                  <a:gd name="T98" fmla="*/ 3306 w 4201"/>
                  <a:gd name="T99" fmla="*/ 505 h 658"/>
                  <a:gd name="T100" fmla="*/ 3366 w 4201"/>
                  <a:gd name="T101" fmla="*/ 535 h 658"/>
                  <a:gd name="T102" fmla="*/ 3427 w 4201"/>
                  <a:gd name="T103" fmla="*/ 349 h 658"/>
                  <a:gd name="T104" fmla="*/ 3487 w 4201"/>
                  <a:gd name="T105" fmla="*/ 220 h 658"/>
                  <a:gd name="T106" fmla="*/ 3551 w 4201"/>
                  <a:gd name="T107" fmla="*/ 588 h 658"/>
                  <a:gd name="T108" fmla="*/ 3615 w 4201"/>
                  <a:gd name="T109" fmla="*/ 586 h 658"/>
                  <a:gd name="T110" fmla="*/ 3677 w 4201"/>
                  <a:gd name="T111" fmla="*/ 570 h 658"/>
                  <a:gd name="T112" fmla="*/ 3750 w 4201"/>
                  <a:gd name="T113" fmla="*/ 568 h 658"/>
                  <a:gd name="T114" fmla="*/ 3824 w 4201"/>
                  <a:gd name="T115" fmla="*/ 567 h 658"/>
                  <a:gd name="T116" fmla="*/ 3888 w 4201"/>
                  <a:gd name="T117" fmla="*/ 598 h 658"/>
                  <a:gd name="T118" fmla="*/ 3952 w 4201"/>
                  <a:gd name="T119" fmla="*/ 611 h 658"/>
                  <a:gd name="T120" fmla="*/ 4016 w 4201"/>
                  <a:gd name="T121" fmla="*/ 610 h 658"/>
                  <a:gd name="T122" fmla="*/ 4078 w 4201"/>
                  <a:gd name="T123" fmla="*/ 593 h 658"/>
                  <a:gd name="T124" fmla="*/ 4142 w 4201"/>
                  <a:gd name="T125" fmla="*/ 603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01" h="658">
                    <a:moveTo>
                      <a:pt x="0" y="616"/>
                    </a:moveTo>
                    <a:lnTo>
                      <a:pt x="0" y="616"/>
                    </a:lnTo>
                    <a:lnTo>
                      <a:pt x="1" y="616"/>
                    </a:lnTo>
                    <a:lnTo>
                      <a:pt x="2" y="616"/>
                    </a:lnTo>
                    <a:lnTo>
                      <a:pt x="3" y="615"/>
                    </a:lnTo>
                    <a:lnTo>
                      <a:pt x="3" y="615"/>
                    </a:lnTo>
                    <a:lnTo>
                      <a:pt x="3" y="615"/>
                    </a:lnTo>
                    <a:lnTo>
                      <a:pt x="5" y="615"/>
                    </a:lnTo>
                    <a:lnTo>
                      <a:pt x="5" y="615"/>
                    </a:lnTo>
                    <a:lnTo>
                      <a:pt x="5" y="613"/>
                    </a:lnTo>
                    <a:lnTo>
                      <a:pt x="7" y="613"/>
                    </a:lnTo>
                    <a:lnTo>
                      <a:pt x="7" y="613"/>
                    </a:lnTo>
                    <a:lnTo>
                      <a:pt x="8" y="613"/>
                    </a:lnTo>
                    <a:lnTo>
                      <a:pt x="9" y="613"/>
                    </a:lnTo>
                    <a:lnTo>
                      <a:pt x="10" y="613"/>
                    </a:lnTo>
                    <a:lnTo>
                      <a:pt x="11" y="613"/>
                    </a:lnTo>
                    <a:lnTo>
                      <a:pt x="12" y="613"/>
                    </a:lnTo>
                    <a:lnTo>
                      <a:pt x="12" y="613"/>
                    </a:lnTo>
                    <a:lnTo>
                      <a:pt x="14" y="614"/>
                    </a:lnTo>
                    <a:lnTo>
                      <a:pt x="14" y="614"/>
                    </a:lnTo>
                    <a:lnTo>
                      <a:pt x="15" y="614"/>
                    </a:lnTo>
                    <a:lnTo>
                      <a:pt x="16" y="614"/>
                    </a:lnTo>
                    <a:lnTo>
                      <a:pt x="17" y="615"/>
                    </a:lnTo>
                    <a:lnTo>
                      <a:pt x="17" y="615"/>
                    </a:lnTo>
                    <a:lnTo>
                      <a:pt x="18" y="615"/>
                    </a:lnTo>
                    <a:lnTo>
                      <a:pt x="19" y="615"/>
                    </a:lnTo>
                    <a:lnTo>
                      <a:pt x="19" y="615"/>
                    </a:lnTo>
                    <a:lnTo>
                      <a:pt x="19" y="616"/>
                    </a:lnTo>
                    <a:lnTo>
                      <a:pt x="21" y="616"/>
                    </a:lnTo>
                    <a:lnTo>
                      <a:pt x="21" y="616"/>
                    </a:lnTo>
                    <a:lnTo>
                      <a:pt x="23" y="616"/>
                    </a:lnTo>
                    <a:lnTo>
                      <a:pt x="23" y="616"/>
                    </a:lnTo>
                    <a:lnTo>
                      <a:pt x="24" y="616"/>
                    </a:lnTo>
                    <a:lnTo>
                      <a:pt x="25" y="616"/>
                    </a:lnTo>
                    <a:lnTo>
                      <a:pt x="26" y="616"/>
                    </a:lnTo>
                    <a:lnTo>
                      <a:pt x="27" y="616"/>
                    </a:lnTo>
                    <a:lnTo>
                      <a:pt x="28" y="616"/>
                    </a:lnTo>
                    <a:lnTo>
                      <a:pt x="28" y="616"/>
                    </a:lnTo>
                    <a:lnTo>
                      <a:pt x="28" y="616"/>
                    </a:lnTo>
                    <a:lnTo>
                      <a:pt x="30" y="616"/>
                    </a:lnTo>
                    <a:lnTo>
                      <a:pt x="30" y="616"/>
                    </a:lnTo>
                    <a:lnTo>
                      <a:pt x="31" y="616"/>
                    </a:lnTo>
                    <a:lnTo>
                      <a:pt x="32" y="616"/>
                    </a:lnTo>
                    <a:lnTo>
                      <a:pt x="33" y="616"/>
                    </a:lnTo>
                    <a:lnTo>
                      <a:pt x="34" y="616"/>
                    </a:lnTo>
                    <a:lnTo>
                      <a:pt x="35" y="616"/>
                    </a:lnTo>
                    <a:lnTo>
                      <a:pt x="35" y="616"/>
                    </a:lnTo>
                    <a:lnTo>
                      <a:pt x="36" y="616"/>
                    </a:lnTo>
                    <a:lnTo>
                      <a:pt x="37" y="616"/>
                    </a:lnTo>
                    <a:lnTo>
                      <a:pt x="37" y="616"/>
                    </a:lnTo>
                    <a:lnTo>
                      <a:pt x="39" y="616"/>
                    </a:lnTo>
                    <a:lnTo>
                      <a:pt x="39" y="616"/>
                    </a:lnTo>
                    <a:lnTo>
                      <a:pt x="39" y="615"/>
                    </a:lnTo>
                    <a:lnTo>
                      <a:pt x="40" y="615"/>
                    </a:lnTo>
                    <a:lnTo>
                      <a:pt x="41" y="615"/>
                    </a:lnTo>
                    <a:lnTo>
                      <a:pt x="42" y="615"/>
                    </a:lnTo>
                    <a:lnTo>
                      <a:pt x="43" y="615"/>
                    </a:lnTo>
                    <a:lnTo>
                      <a:pt x="44" y="615"/>
                    </a:lnTo>
                    <a:lnTo>
                      <a:pt x="44" y="615"/>
                    </a:lnTo>
                    <a:lnTo>
                      <a:pt x="46" y="615"/>
                    </a:lnTo>
                    <a:lnTo>
                      <a:pt x="46" y="615"/>
                    </a:lnTo>
                    <a:lnTo>
                      <a:pt x="47" y="616"/>
                    </a:lnTo>
                    <a:lnTo>
                      <a:pt x="47" y="616"/>
                    </a:lnTo>
                    <a:lnTo>
                      <a:pt x="48" y="616"/>
                    </a:lnTo>
                    <a:lnTo>
                      <a:pt x="49" y="616"/>
                    </a:lnTo>
                    <a:lnTo>
                      <a:pt x="50" y="616"/>
                    </a:lnTo>
                    <a:lnTo>
                      <a:pt x="50" y="616"/>
                    </a:lnTo>
                    <a:lnTo>
                      <a:pt x="51" y="616"/>
                    </a:lnTo>
                    <a:lnTo>
                      <a:pt x="51" y="616"/>
                    </a:lnTo>
                    <a:lnTo>
                      <a:pt x="53" y="616"/>
                    </a:lnTo>
                    <a:lnTo>
                      <a:pt x="53" y="616"/>
                    </a:lnTo>
                    <a:lnTo>
                      <a:pt x="54" y="616"/>
                    </a:lnTo>
                    <a:lnTo>
                      <a:pt x="55" y="616"/>
                    </a:lnTo>
                    <a:lnTo>
                      <a:pt x="56" y="616"/>
                    </a:lnTo>
                    <a:lnTo>
                      <a:pt x="56" y="616"/>
                    </a:lnTo>
                    <a:lnTo>
                      <a:pt x="58" y="616"/>
                    </a:lnTo>
                    <a:lnTo>
                      <a:pt x="58" y="616"/>
                    </a:lnTo>
                    <a:lnTo>
                      <a:pt x="60" y="616"/>
                    </a:lnTo>
                    <a:lnTo>
                      <a:pt x="60" y="616"/>
                    </a:lnTo>
                    <a:lnTo>
                      <a:pt x="62" y="616"/>
                    </a:lnTo>
                    <a:lnTo>
                      <a:pt x="62" y="616"/>
                    </a:lnTo>
                    <a:lnTo>
                      <a:pt x="63" y="616"/>
                    </a:lnTo>
                    <a:lnTo>
                      <a:pt x="64" y="616"/>
                    </a:lnTo>
                    <a:lnTo>
                      <a:pt x="64" y="617"/>
                    </a:lnTo>
                    <a:lnTo>
                      <a:pt x="65" y="617"/>
                    </a:lnTo>
                    <a:lnTo>
                      <a:pt x="66" y="617"/>
                    </a:lnTo>
                    <a:lnTo>
                      <a:pt x="67" y="618"/>
                    </a:lnTo>
                    <a:lnTo>
                      <a:pt x="67" y="618"/>
                    </a:lnTo>
                    <a:lnTo>
                      <a:pt x="69" y="618"/>
                    </a:lnTo>
                    <a:lnTo>
                      <a:pt x="69" y="618"/>
                    </a:lnTo>
                    <a:lnTo>
                      <a:pt x="70" y="619"/>
                    </a:lnTo>
                    <a:lnTo>
                      <a:pt x="70" y="619"/>
                    </a:lnTo>
                    <a:lnTo>
                      <a:pt x="71" y="619"/>
                    </a:lnTo>
                    <a:lnTo>
                      <a:pt x="72" y="619"/>
                    </a:lnTo>
                    <a:lnTo>
                      <a:pt x="72" y="619"/>
                    </a:lnTo>
                    <a:lnTo>
                      <a:pt x="74" y="619"/>
                    </a:lnTo>
                    <a:lnTo>
                      <a:pt x="74" y="619"/>
                    </a:lnTo>
                    <a:lnTo>
                      <a:pt x="75" y="617"/>
                    </a:lnTo>
                    <a:lnTo>
                      <a:pt x="76" y="617"/>
                    </a:lnTo>
                    <a:lnTo>
                      <a:pt x="76" y="617"/>
                    </a:lnTo>
                    <a:lnTo>
                      <a:pt x="78" y="617"/>
                    </a:lnTo>
                    <a:lnTo>
                      <a:pt x="78" y="617"/>
                    </a:lnTo>
                    <a:lnTo>
                      <a:pt x="79" y="617"/>
                    </a:lnTo>
                    <a:lnTo>
                      <a:pt x="80" y="617"/>
                    </a:lnTo>
                    <a:lnTo>
                      <a:pt x="81" y="617"/>
                    </a:lnTo>
                    <a:lnTo>
                      <a:pt x="82" y="617"/>
                    </a:lnTo>
                    <a:lnTo>
                      <a:pt x="83" y="617"/>
                    </a:lnTo>
                    <a:lnTo>
                      <a:pt x="83" y="617"/>
                    </a:lnTo>
                    <a:lnTo>
                      <a:pt x="84" y="618"/>
                    </a:lnTo>
                    <a:lnTo>
                      <a:pt x="85" y="618"/>
                    </a:lnTo>
                    <a:lnTo>
                      <a:pt x="85" y="618"/>
                    </a:lnTo>
                    <a:lnTo>
                      <a:pt x="86" y="618"/>
                    </a:lnTo>
                    <a:lnTo>
                      <a:pt x="87" y="618"/>
                    </a:lnTo>
                    <a:lnTo>
                      <a:pt x="88" y="618"/>
                    </a:lnTo>
                    <a:lnTo>
                      <a:pt x="88" y="618"/>
                    </a:lnTo>
                    <a:lnTo>
                      <a:pt x="90" y="619"/>
                    </a:lnTo>
                    <a:lnTo>
                      <a:pt x="90" y="619"/>
                    </a:lnTo>
                    <a:lnTo>
                      <a:pt x="90" y="619"/>
                    </a:lnTo>
                    <a:lnTo>
                      <a:pt x="92" y="619"/>
                    </a:lnTo>
                    <a:lnTo>
                      <a:pt x="92" y="619"/>
                    </a:lnTo>
                    <a:lnTo>
                      <a:pt x="94" y="619"/>
                    </a:lnTo>
                    <a:lnTo>
                      <a:pt x="94" y="619"/>
                    </a:lnTo>
                    <a:lnTo>
                      <a:pt x="95" y="620"/>
                    </a:lnTo>
                    <a:lnTo>
                      <a:pt x="95" y="620"/>
                    </a:lnTo>
                    <a:lnTo>
                      <a:pt x="96" y="620"/>
                    </a:lnTo>
                    <a:lnTo>
                      <a:pt x="97" y="620"/>
                    </a:lnTo>
                    <a:lnTo>
                      <a:pt x="98" y="620"/>
                    </a:lnTo>
                    <a:lnTo>
                      <a:pt x="99" y="620"/>
                    </a:lnTo>
                    <a:lnTo>
                      <a:pt x="99" y="620"/>
                    </a:lnTo>
                    <a:lnTo>
                      <a:pt x="101" y="621"/>
                    </a:lnTo>
                    <a:lnTo>
                      <a:pt x="101" y="621"/>
                    </a:lnTo>
                    <a:lnTo>
                      <a:pt x="101" y="621"/>
                    </a:lnTo>
                    <a:lnTo>
                      <a:pt x="102" y="621"/>
                    </a:lnTo>
                    <a:lnTo>
                      <a:pt x="103" y="621"/>
                    </a:lnTo>
                    <a:lnTo>
                      <a:pt x="103" y="621"/>
                    </a:lnTo>
                    <a:lnTo>
                      <a:pt x="104" y="621"/>
                    </a:lnTo>
                    <a:lnTo>
                      <a:pt x="104" y="621"/>
                    </a:lnTo>
                    <a:lnTo>
                      <a:pt x="106" y="621"/>
                    </a:lnTo>
                    <a:lnTo>
                      <a:pt x="106" y="621"/>
                    </a:lnTo>
                    <a:lnTo>
                      <a:pt x="106" y="621"/>
                    </a:lnTo>
                    <a:lnTo>
                      <a:pt x="108" y="621"/>
                    </a:lnTo>
                    <a:lnTo>
                      <a:pt x="108" y="621"/>
                    </a:lnTo>
                    <a:lnTo>
                      <a:pt x="109" y="621"/>
                    </a:lnTo>
                    <a:lnTo>
                      <a:pt x="109" y="621"/>
                    </a:lnTo>
                    <a:lnTo>
                      <a:pt x="111" y="621"/>
                    </a:lnTo>
                    <a:lnTo>
                      <a:pt x="112" y="621"/>
                    </a:lnTo>
                    <a:lnTo>
                      <a:pt x="112" y="621"/>
                    </a:lnTo>
                    <a:lnTo>
                      <a:pt x="113" y="621"/>
                    </a:lnTo>
                    <a:lnTo>
                      <a:pt x="113" y="621"/>
                    </a:lnTo>
                    <a:lnTo>
                      <a:pt x="115" y="621"/>
                    </a:lnTo>
                    <a:lnTo>
                      <a:pt x="115" y="621"/>
                    </a:lnTo>
                    <a:lnTo>
                      <a:pt x="117" y="621"/>
                    </a:lnTo>
                    <a:lnTo>
                      <a:pt x="117" y="621"/>
                    </a:lnTo>
                    <a:lnTo>
                      <a:pt x="118" y="621"/>
                    </a:lnTo>
                    <a:lnTo>
                      <a:pt x="119" y="621"/>
                    </a:lnTo>
                    <a:lnTo>
                      <a:pt x="120" y="621"/>
                    </a:lnTo>
                    <a:lnTo>
                      <a:pt x="120" y="621"/>
                    </a:lnTo>
                    <a:lnTo>
                      <a:pt x="122" y="621"/>
                    </a:lnTo>
                    <a:lnTo>
                      <a:pt x="122" y="621"/>
                    </a:lnTo>
                    <a:lnTo>
                      <a:pt x="124" y="621"/>
                    </a:lnTo>
                    <a:lnTo>
                      <a:pt x="124" y="621"/>
                    </a:lnTo>
                    <a:lnTo>
                      <a:pt x="125" y="621"/>
                    </a:lnTo>
                    <a:lnTo>
                      <a:pt x="125" y="621"/>
                    </a:lnTo>
                    <a:lnTo>
                      <a:pt x="127" y="621"/>
                    </a:lnTo>
                    <a:lnTo>
                      <a:pt x="128" y="621"/>
                    </a:lnTo>
                    <a:lnTo>
                      <a:pt x="129" y="621"/>
                    </a:lnTo>
                    <a:lnTo>
                      <a:pt x="129" y="621"/>
                    </a:lnTo>
                    <a:lnTo>
                      <a:pt x="131" y="621"/>
                    </a:lnTo>
                    <a:lnTo>
                      <a:pt x="131" y="621"/>
                    </a:lnTo>
                    <a:lnTo>
                      <a:pt x="133" y="621"/>
                    </a:lnTo>
                    <a:lnTo>
                      <a:pt x="133" y="621"/>
                    </a:lnTo>
                    <a:lnTo>
                      <a:pt x="134" y="621"/>
                    </a:lnTo>
                    <a:lnTo>
                      <a:pt x="135" y="621"/>
                    </a:lnTo>
                    <a:lnTo>
                      <a:pt x="136" y="621"/>
                    </a:lnTo>
                    <a:lnTo>
                      <a:pt x="137" y="621"/>
                    </a:lnTo>
                    <a:lnTo>
                      <a:pt x="137" y="620"/>
                    </a:lnTo>
                    <a:lnTo>
                      <a:pt x="138" y="620"/>
                    </a:lnTo>
                    <a:lnTo>
                      <a:pt x="138" y="620"/>
                    </a:lnTo>
                    <a:lnTo>
                      <a:pt x="140" y="620"/>
                    </a:lnTo>
                    <a:lnTo>
                      <a:pt x="140" y="620"/>
                    </a:lnTo>
                    <a:lnTo>
                      <a:pt x="141" y="620"/>
                    </a:lnTo>
                    <a:lnTo>
                      <a:pt x="142" y="620"/>
                    </a:lnTo>
                    <a:lnTo>
                      <a:pt x="143" y="620"/>
                    </a:lnTo>
                    <a:lnTo>
                      <a:pt x="144" y="620"/>
                    </a:lnTo>
                    <a:lnTo>
                      <a:pt x="145" y="620"/>
                    </a:lnTo>
                    <a:lnTo>
                      <a:pt x="145" y="620"/>
                    </a:lnTo>
                    <a:lnTo>
                      <a:pt x="147" y="620"/>
                    </a:lnTo>
                    <a:lnTo>
                      <a:pt x="147" y="620"/>
                    </a:lnTo>
                    <a:lnTo>
                      <a:pt x="149" y="620"/>
                    </a:lnTo>
                    <a:lnTo>
                      <a:pt x="149" y="620"/>
                    </a:lnTo>
                    <a:lnTo>
                      <a:pt x="150" y="620"/>
                    </a:lnTo>
                    <a:lnTo>
                      <a:pt x="151" y="620"/>
                    </a:lnTo>
                    <a:lnTo>
                      <a:pt x="151" y="619"/>
                    </a:lnTo>
                    <a:lnTo>
                      <a:pt x="152" y="619"/>
                    </a:lnTo>
                    <a:lnTo>
                      <a:pt x="152" y="619"/>
                    </a:lnTo>
                    <a:lnTo>
                      <a:pt x="154" y="620"/>
                    </a:lnTo>
                    <a:lnTo>
                      <a:pt x="154" y="620"/>
                    </a:lnTo>
                    <a:lnTo>
                      <a:pt x="154" y="620"/>
                    </a:lnTo>
                    <a:lnTo>
                      <a:pt x="156" y="620"/>
                    </a:lnTo>
                    <a:lnTo>
                      <a:pt x="156" y="620"/>
                    </a:lnTo>
                    <a:lnTo>
                      <a:pt x="157" y="620"/>
                    </a:lnTo>
                    <a:lnTo>
                      <a:pt x="158" y="620"/>
                    </a:lnTo>
                    <a:lnTo>
                      <a:pt x="159" y="620"/>
                    </a:lnTo>
                    <a:lnTo>
                      <a:pt x="160" y="620"/>
                    </a:lnTo>
                    <a:lnTo>
                      <a:pt x="160" y="619"/>
                    </a:lnTo>
                    <a:lnTo>
                      <a:pt x="161" y="619"/>
                    </a:lnTo>
                    <a:lnTo>
                      <a:pt x="161" y="619"/>
                    </a:lnTo>
                    <a:lnTo>
                      <a:pt x="163" y="619"/>
                    </a:lnTo>
                    <a:lnTo>
                      <a:pt x="163" y="619"/>
                    </a:lnTo>
                    <a:lnTo>
                      <a:pt x="164" y="619"/>
                    </a:lnTo>
                    <a:lnTo>
                      <a:pt x="165" y="619"/>
                    </a:lnTo>
                    <a:lnTo>
                      <a:pt x="166" y="619"/>
                    </a:lnTo>
                    <a:lnTo>
                      <a:pt x="167" y="619"/>
                    </a:lnTo>
                    <a:lnTo>
                      <a:pt x="168" y="618"/>
                    </a:lnTo>
                    <a:lnTo>
                      <a:pt x="168" y="618"/>
                    </a:lnTo>
                    <a:lnTo>
                      <a:pt x="168" y="618"/>
                    </a:lnTo>
                    <a:lnTo>
                      <a:pt x="170" y="618"/>
                    </a:lnTo>
                    <a:lnTo>
                      <a:pt x="170" y="618"/>
                    </a:lnTo>
                    <a:lnTo>
                      <a:pt x="172" y="618"/>
                    </a:lnTo>
                    <a:lnTo>
                      <a:pt x="172" y="618"/>
                    </a:lnTo>
                    <a:lnTo>
                      <a:pt x="173" y="618"/>
                    </a:lnTo>
                    <a:lnTo>
                      <a:pt x="174" y="618"/>
                    </a:lnTo>
                    <a:lnTo>
                      <a:pt x="175" y="618"/>
                    </a:lnTo>
                    <a:lnTo>
                      <a:pt x="176" y="618"/>
                    </a:lnTo>
                    <a:lnTo>
                      <a:pt x="177" y="618"/>
                    </a:lnTo>
                    <a:lnTo>
                      <a:pt x="177" y="618"/>
                    </a:lnTo>
                    <a:lnTo>
                      <a:pt x="179" y="618"/>
                    </a:lnTo>
                    <a:lnTo>
                      <a:pt x="179" y="618"/>
                    </a:lnTo>
                    <a:lnTo>
                      <a:pt x="180" y="618"/>
                    </a:lnTo>
                    <a:lnTo>
                      <a:pt x="181" y="618"/>
                    </a:lnTo>
                    <a:lnTo>
                      <a:pt x="182" y="618"/>
                    </a:lnTo>
                    <a:lnTo>
                      <a:pt x="183" y="618"/>
                    </a:lnTo>
                    <a:lnTo>
                      <a:pt x="184" y="618"/>
                    </a:lnTo>
                    <a:lnTo>
                      <a:pt x="184" y="618"/>
                    </a:lnTo>
                    <a:lnTo>
                      <a:pt x="185" y="617"/>
                    </a:lnTo>
                    <a:lnTo>
                      <a:pt x="186" y="617"/>
                    </a:lnTo>
                    <a:lnTo>
                      <a:pt x="186" y="617"/>
                    </a:lnTo>
                    <a:lnTo>
                      <a:pt x="188" y="617"/>
                    </a:lnTo>
                    <a:lnTo>
                      <a:pt x="188" y="617"/>
                    </a:lnTo>
                    <a:lnTo>
                      <a:pt x="189" y="617"/>
                    </a:lnTo>
                    <a:lnTo>
                      <a:pt x="190" y="617"/>
                    </a:lnTo>
                    <a:lnTo>
                      <a:pt x="191" y="617"/>
                    </a:lnTo>
                    <a:lnTo>
                      <a:pt x="192" y="617"/>
                    </a:lnTo>
                    <a:lnTo>
                      <a:pt x="193" y="617"/>
                    </a:lnTo>
                    <a:lnTo>
                      <a:pt x="193" y="616"/>
                    </a:lnTo>
                    <a:lnTo>
                      <a:pt x="195" y="616"/>
                    </a:lnTo>
                    <a:lnTo>
                      <a:pt x="195" y="616"/>
                    </a:lnTo>
                    <a:lnTo>
                      <a:pt x="196" y="616"/>
                    </a:lnTo>
                    <a:lnTo>
                      <a:pt x="197" y="616"/>
                    </a:lnTo>
                    <a:lnTo>
                      <a:pt x="198" y="616"/>
                    </a:lnTo>
                    <a:lnTo>
                      <a:pt x="198" y="616"/>
                    </a:lnTo>
                    <a:lnTo>
                      <a:pt x="200" y="616"/>
                    </a:lnTo>
                    <a:lnTo>
                      <a:pt x="200" y="616"/>
                    </a:lnTo>
                    <a:lnTo>
                      <a:pt x="201" y="615"/>
                    </a:lnTo>
                    <a:lnTo>
                      <a:pt x="202" y="615"/>
                    </a:lnTo>
                    <a:lnTo>
                      <a:pt x="202" y="615"/>
                    </a:lnTo>
                    <a:lnTo>
                      <a:pt x="203" y="615"/>
                    </a:lnTo>
                    <a:lnTo>
                      <a:pt x="203" y="615"/>
                    </a:lnTo>
                    <a:lnTo>
                      <a:pt x="204" y="610"/>
                    </a:lnTo>
                    <a:lnTo>
                      <a:pt x="205" y="610"/>
                    </a:lnTo>
                    <a:lnTo>
                      <a:pt x="206" y="610"/>
                    </a:lnTo>
                    <a:lnTo>
                      <a:pt x="207" y="609"/>
                    </a:lnTo>
                    <a:lnTo>
                      <a:pt x="207" y="609"/>
                    </a:lnTo>
                    <a:lnTo>
                      <a:pt x="207" y="609"/>
                    </a:lnTo>
                    <a:lnTo>
                      <a:pt x="209" y="609"/>
                    </a:lnTo>
                    <a:lnTo>
                      <a:pt x="209" y="609"/>
                    </a:lnTo>
                    <a:lnTo>
                      <a:pt x="210" y="608"/>
                    </a:lnTo>
                    <a:lnTo>
                      <a:pt x="211" y="608"/>
                    </a:lnTo>
                    <a:lnTo>
                      <a:pt x="211" y="608"/>
                    </a:lnTo>
                    <a:lnTo>
                      <a:pt x="212" y="608"/>
                    </a:lnTo>
                    <a:lnTo>
                      <a:pt x="213" y="608"/>
                    </a:lnTo>
                    <a:lnTo>
                      <a:pt x="213" y="609"/>
                    </a:lnTo>
                    <a:lnTo>
                      <a:pt x="214" y="609"/>
                    </a:lnTo>
                    <a:lnTo>
                      <a:pt x="214" y="609"/>
                    </a:lnTo>
                    <a:lnTo>
                      <a:pt x="215" y="610"/>
                    </a:lnTo>
                    <a:lnTo>
                      <a:pt x="216" y="610"/>
                    </a:lnTo>
                    <a:lnTo>
                      <a:pt x="216" y="610"/>
                    </a:lnTo>
                    <a:lnTo>
                      <a:pt x="218" y="610"/>
                    </a:lnTo>
                    <a:lnTo>
                      <a:pt x="218" y="610"/>
                    </a:lnTo>
                    <a:lnTo>
                      <a:pt x="219" y="610"/>
                    </a:lnTo>
                    <a:lnTo>
                      <a:pt x="219" y="610"/>
                    </a:lnTo>
                    <a:lnTo>
                      <a:pt x="221" y="612"/>
                    </a:lnTo>
                    <a:lnTo>
                      <a:pt x="221" y="612"/>
                    </a:lnTo>
                    <a:lnTo>
                      <a:pt x="222" y="612"/>
                    </a:lnTo>
                    <a:lnTo>
                      <a:pt x="223" y="612"/>
                    </a:lnTo>
                    <a:lnTo>
                      <a:pt x="223" y="612"/>
                    </a:lnTo>
                    <a:lnTo>
                      <a:pt x="224" y="613"/>
                    </a:lnTo>
                    <a:lnTo>
                      <a:pt x="225" y="613"/>
                    </a:lnTo>
                    <a:lnTo>
                      <a:pt x="225" y="613"/>
                    </a:lnTo>
                    <a:lnTo>
                      <a:pt x="227" y="615"/>
                    </a:lnTo>
                    <a:lnTo>
                      <a:pt x="227" y="615"/>
                    </a:lnTo>
                    <a:lnTo>
                      <a:pt x="227" y="615"/>
                    </a:lnTo>
                    <a:lnTo>
                      <a:pt x="228" y="615"/>
                    </a:lnTo>
                    <a:lnTo>
                      <a:pt x="229" y="615"/>
                    </a:lnTo>
                    <a:lnTo>
                      <a:pt x="230" y="613"/>
                    </a:lnTo>
                    <a:lnTo>
                      <a:pt x="230" y="613"/>
                    </a:lnTo>
                    <a:lnTo>
                      <a:pt x="230" y="613"/>
                    </a:lnTo>
                    <a:lnTo>
                      <a:pt x="232" y="613"/>
                    </a:lnTo>
                    <a:lnTo>
                      <a:pt x="232" y="613"/>
                    </a:lnTo>
                    <a:lnTo>
                      <a:pt x="232" y="612"/>
                    </a:lnTo>
                    <a:lnTo>
                      <a:pt x="234" y="612"/>
                    </a:lnTo>
                    <a:lnTo>
                      <a:pt x="234" y="612"/>
                    </a:lnTo>
                    <a:lnTo>
                      <a:pt x="235" y="610"/>
                    </a:lnTo>
                    <a:lnTo>
                      <a:pt x="235" y="610"/>
                    </a:lnTo>
                    <a:lnTo>
                      <a:pt x="235" y="610"/>
                    </a:lnTo>
                    <a:lnTo>
                      <a:pt x="237" y="610"/>
                    </a:lnTo>
                    <a:lnTo>
                      <a:pt x="238" y="610"/>
                    </a:lnTo>
                    <a:lnTo>
                      <a:pt x="238" y="611"/>
                    </a:lnTo>
                    <a:lnTo>
                      <a:pt x="239" y="611"/>
                    </a:lnTo>
                    <a:lnTo>
                      <a:pt x="239" y="611"/>
                    </a:lnTo>
                    <a:lnTo>
                      <a:pt x="241" y="612"/>
                    </a:lnTo>
                    <a:lnTo>
                      <a:pt x="241" y="612"/>
                    </a:lnTo>
                    <a:lnTo>
                      <a:pt x="241" y="612"/>
                    </a:lnTo>
                    <a:lnTo>
                      <a:pt x="243" y="612"/>
                    </a:lnTo>
                    <a:lnTo>
                      <a:pt x="243" y="612"/>
                    </a:lnTo>
                    <a:lnTo>
                      <a:pt x="244" y="612"/>
                    </a:lnTo>
                    <a:lnTo>
                      <a:pt x="245" y="612"/>
                    </a:lnTo>
                    <a:lnTo>
                      <a:pt x="246" y="612"/>
                    </a:lnTo>
                    <a:lnTo>
                      <a:pt x="246" y="612"/>
                    </a:lnTo>
                    <a:lnTo>
                      <a:pt x="248" y="612"/>
                    </a:lnTo>
                    <a:lnTo>
                      <a:pt x="248" y="612"/>
                    </a:lnTo>
                    <a:lnTo>
                      <a:pt x="249" y="613"/>
                    </a:lnTo>
                    <a:lnTo>
                      <a:pt x="250" y="613"/>
                    </a:lnTo>
                    <a:lnTo>
                      <a:pt x="250" y="613"/>
                    </a:lnTo>
                    <a:lnTo>
                      <a:pt x="251" y="613"/>
                    </a:lnTo>
                    <a:lnTo>
                      <a:pt x="251" y="613"/>
                    </a:lnTo>
                    <a:lnTo>
                      <a:pt x="252" y="615"/>
                    </a:lnTo>
                    <a:lnTo>
                      <a:pt x="253" y="615"/>
                    </a:lnTo>
                    <a:lnTo>
                      <a:pt x="254" y="615"/>
                    </a:lnTo>
                    <a:lnTo>
                      <a:pt x="255" y="615"/>
                    </a:lnTo>
                    <a:lnTo>
                      <a:pt x="255" y="615"/>
                    </a:lnTo>
                    <a:lnTo>
                      <a:pt x="257" y="615"/>
                    </a:lnTo>
                    <a:lnTo>
                      <a:pt x="257" y="615"/>
                    </a:lnTo>
                    <a:lnTo>
                      <a:pt x="258" y="615"/>
                    </a:lnTo>
                    <a:lnTo>
                      <a:pt x="259" y="615"/>
                    </a:lnTo>
                    <a:lnTo>
                      <a:pt x="260" y="615"/>
                    </a:lnTo>
                    <a:lnTo>
                      <a:pt x="261" y="615"/>
                    </a:lnTo>
                    <a:lnTo>
                      <a:pt x="262" y="615"/>
                    </a:lnTo>
                    <a:lnTo>
                      <a:pt x="262" y="615"/>
                    </a:lnTo>
                    <a:lnTo>
                      <a:pt x="263" y="613"/>
                    </a:lnTo>
                    <a:lnTo>
                      <a:pt x="264" y="613"/>
                    </a:lnTo>
                    <a:lnTo>
                      <a:pt x="264" y="613"/>
                    </a:lnTo>
                    <a:lnTo>
                      <a:pt x="266" y="613"/>
                    </a:lnTo>
                    <a:lnTo>
                      <a:pt x="266" y="613"/>
                    </a:lnTo>
                    <a:lnTo>
                      <a:pt x="266" y="611"/>
                    </a:lnTo>
                    <a:lnTo>
                      <a:pt x="267" y="611"/>
                    </a:lnTo>
                    <a:lnTo>
                      <a:pt x="268" y="611"/>
                    </a:lnTo>
                    <a:lnTo>
                      <a:pt x="269" y="612"/>
                    </a:lnTo>
                    <a:lnTo>
                      <a:pt x="269" y="612"/>
                    </a:lnTo>
                    <a:lnTo>
                      <a:pt x="270" y="612"/>
                    </a:lnTo>
                    <a:lnTo>
                      <a:pt x="271" y="612"/>
                    </a:lnTo>
                    <a:lnTo>
                      <a:pt x="271" y="612"/>
                    </a:lnTo>
                    <a:lnTo>
                      <a:pt x="271" y="613"/>
                    </a:lnTo>
                    <a:lnTo>
                      <a:pt x="273" y="613"/>
                    </a:lnTo>
                    <a:lnTo>
                      <a:pt x="273" y="613"/>
                    </a:lnTo>
                    <a:lnTo>
                      <a:pt x="274" y="613"/>
                    </a:lnTo>
                    <a:lnTo>
                      <a:pt x="275" y="613"/>
                    </a:lnTo>
                    <a:lnTo>
                      <a:pt x="276" y="613"/>
                    </a:lnTo>
                    <a:lnTo>
                      <a:pt x="277" y="613"/>
                    </a:lnTo>
                    <a:lnTo>
                      <a:pt x="278" y="613"/>
                    </a:lnTo>
                    <a:lnTo>
                      <a:pt x="278" y="613"/>
                    </a:lnTo>
                    <a:lnTo>
                      <a:pt x="280" y="613"/>
                    </a:lnTo>
                    <a:lnTo>
                      <a:pt x="280" y="613"/>
                    </a:lnTo>
                    <a:lnTo>
                      <a:pt x="282" y="613"/>
                    </a:lnTo>
                    <a:lnTo>
                      <a:pt x="282" y="613"/>
                    </a:lnTo>
                    <a:lnTo>
                      <a:pt x="283" y="615"/>
                    </a:lnTo>
                    <a:lnTo>
                      <a:pt x="283" y="615"/>
                    </a:lnTo>
                    <a:lnTo>
                      <a:pt x="284" y="615"/>
                    </a:lnTo>
                    <a:lnTo>
                      <a:pt x="285" y="615"/>
                    </a:lnTo>
                    <a:lnTo>
                      <a:pt x="286" y="615"/>
                    </a:lnTo>
                    <a:lnTo>
                      <a:pt x="286" y="616"/>
                    </a:lnTo>
                    <a:lnTo>
                      <a:pt x="287" y="616"/>
                    </a:lnTo>
                    <a:lnTo>
                      <a:pt x="287" y="616"/>
                    </a:lnTo>
                    <a:lnTo>
                      <a:pt x="289" y="616"/>
                    </a:lnTo>
                    <a:lnTo>
                      <a:pt x="289" y="616"/>
                    </a:lnTo>
                    <a:lnTo>
                      <a:pt x="290" y="616"/>
                    </a:lnTo>
                    <a:lnTo>
                      <a:pt x="291" y="616"/>
                    </a:lnTo>
                    <a:lnTo>
                      <a:pt x="291" y="615"/>
                    </a:lnTo>
                    <a:lnTo>
                      <a:pt x="292" y="615"/>
                    </a:lnTo>
                    <a:lnTo>
                      <a:pt x="293" y="615"/>
                    </a:lnTo>
                    <a:lnTo>
                      <a:pt x="294" y="613"/>
                    </a:lnTo>
                    <a:lnTo>
                      <a:pt x="294" y="613"/>
                    </a:lnTo>
                    <a:lnTo>
                      <a:pt x="294" y="613"/>
                    </a:lnTo>
                    <a:lnTo>
                      <a:pt x="296" y="613"/>
                    </a:lnTo>
                    <a:lnTo>
                      <a:pt x="296" y="613"/>
                    </a:lnTo>
                    <a:lnTo>
                      <a:pt x="297" y="612"/>
                    </a:lnTo>
                    <a:lnTo>
                      <a:pt x="298" y="612"/>
                    </a:lnTo>
                    <a:lnTo>
                      <a:pt x="298" y="612"/>
                    </a:lnTo>
                    <a:lnTo>
                      <a:pt x="299" y="612"/>
                    </a:lnTo>
                    <a:lnTo>
                      <a:pt x="300" y="612"/>
                    </a:lnTo>
                    <a:lnTo>
                      <a:pt x="301" y="612"/>
                    </a:lnTo>
                    <a:lnTo>
                      <a:pt x="302" y="612"/>
                    </a:lnTo>
                    <a:lnTo>
                      <a:pt x="302" y="613"/>
                    </a:lnTo>
                    <a:lnTo>
                      <a:pt x="303" y="613"/>
                    </a:lnTo>
                    <a:lnTo>
                      <a:pt x="303" y="613"/>
                    </a:lnTo>
                    <a:lnTo>
                      <a:pt x="305" y="613"/>
                    </a:lnTo>
                    <a:lnTo>
                      <a:pt x="305" y="613"/>
                    </a:lnTo>
                    <a:lnTo>
                      <a:pt x="305" y="614"/>
                    </a:lnTo>
                    <a:lnTo>
                      <a:pt x="306" y="614"/>
                    </a:lnTo>
                    <a:lnTo>
                      <a:pt x="307" y="614"/>
                    </a:lnTo>
                    <a:lnTo>
                      <a:pt x="308" y="614"/>
                    </a:lnTo>
                    <a:lnTo>
                      <a:pt x="309" y="614"/>
                    </a:lnTo>
                    <a:lnTo>
                      <a:pt x="310" y="614"/>
                    </a:lnTo>
                    <a:lnTo>
                      <a:pt x="310" y="614"/>
                    </a:lnTo>
                    <a:lnTo>
                      <a:pt x="312" y="614"/>
                    </a:lnTo>
                    <a:lnTo>
                      <a:pt x="312" y="614"/>
                    </a:lnTo>
                    <a:lnTo>
                      <a:pt x="313" y="615"/>
                    </a:lnTo>
                    <a:lnTo>
                      <a:pt x="313" y="615"/>
                    </a:lnTo>
                    <a:lnTo>
                      <a:pt x="314" y="615"/>
                    </a:lnTo>
                    <a:lnTo>
                      <a:pt x="315" y="615"/>
                    </a:lnTo>
                    <a:lnTo>
                      <a:pt x="316" y="615"/>
                    </a:lnTo>
                    <a:lnTo>
                      <a:pt x="316" y="616"/>
                    </a:lnTo>
                    <a:lnTo>
                      <a:pt x="317" y="616"/>
                    </a:lnTo>
                    <a:lnTo>
                      <a:pt x="317" y="616"/>
                    </a:lnTo>
                    <a:lnTo>
                      <a:pt x="319" y="616"/>
                    </a:lnTo>
                    <a:lnTo>
                      <a:pt x="319" y="616"/>
                    </a:lnTo>
                    <a:lnTo>
                      <a:pt x="321" y="616"/>
                    </a:lnTo>
                    <a:lnTo>
                      <a:pt x="321" y="616"/>
                    </a:lnTo>
                    <a:lnTo>
                      <a:pt x="322" y="615"/>
                    </a:lnTo>
                    <a:lnTo>
                      <a:pt x="322" y="615"/>
                    </a:lnTo>
                    <a:lnTo>
                      <a:pt x="323" y="615"/>
                    </a:lnTo>
                    <a:lnTo>
                      <a:pt x="324" y="615"/>
                    </a:lnTo>
                    <a:lnTo>
                      <a:pt x="324" y="615"/>
                    </a:lnTo>
                    <a:lnTo>
                      <a:pt x="326" y="615"/>
                    </a:lnTo>
                    <a:lnTo>
                      <a:pt x="326" y="615"/>
                    </a:lnTo>
                    <a:lnTo>
                      <a:pt x="328" y="615"/>
                    </a:lnTo>
                    <a:lnTo>
                      <a:pt x="328" y="615"/>
                    </a:lnTo>
                    <a:lnTo>
                      <a:pt x="329" y="615"/>
                    </a:lnTo>
                    <a:lnTo>
                      <a:pt x="329" y="615"/>
                    </a:lnTo>
                    <a:lnTo>
                      <a:pt x="330" y="613"/>
                    </a:lnTo>
                    <a:lnTo>
                      <a:pt x="331" y="613"/>
                    </a:lnTo>
                    <a:lnTo>
                      <a:pt x="332" y="613"/>
                    </a:lnTo>
                    <a:lnTo>
                      <a:pt x="333" y="613"/>
                    </a:lnTo>
                    <a:lnTo>
                      <a:pt x="333" y="613"/>
                    </a:lnTo>
                    <a:lnTo>
                      <a:pt x="335" y="613"/>
                    </a:lnTo>
                    <a:lnTo>
                      <a:pt x="335" y="613"/>
                    </a:lnTo>
                    <a:lnTo>
                      <a:pt x="336" y="614"/>
                    </a:lnTo>
                    <a:lnTo>
                      <a:pt x="337" y="614"/>
                    </a:lnTo>
                    <a:lnTo>
                      <a:pt x="337" y="614"/>
                    </a:lnTo>
                    <a:lnTo>
                      <a:pt x="338" y="614"/>
                    </a:lnTo>
                    <a:lnTo>
                      <a:pt x="339" y="614"/>
                    </a:lnTo>
                    <a:lnTo>
                      <a:pt x="339" y="615"/>
                    </a:lnTo>
                    <a:lnTo>
                      <a:pt x="340" y="615"/>
                    </a:lnTo>
                    <a:lnTo>
                      <a:pt x="340" y="615"/>
                    </a:lnTo>
                    <a:lnTo>
                      <a:pt x="342" y="615"/>
                    </a:lnTo>
                    <a:lnTo>
                      <a:pt x="342" y="615"/>
                    </a:lnTo>
                    <a:lnTo>
                      <a:pt x="344" y="615"/>
                    </a:lnTo>
                    <a:lnTo>
                      <a:pt x="344" y="615"/>
                    </a:lnTo>
                    <a:lnTo>
                      <a:pt x="345" y="615"/>
                    </a:lnTo>
                    <a:lnTo>
                      <a:pt x="345" y="615"/>
                    </a:lnTo>
                    <a:lnTo>
                      <a:pt x="347" y="615"/>
                    </a:lnTo>
                    <a:lnTo>
                      <a:pt x="348" y="615"/>
                    </a:lnTo>
                    <a:lnTo>
                      <a:pt x="349" y="615"/>
                    </a:lnTo>
                    <a:lnTo>
                      <a:pt x="349" y="615"/>
                    </a:lnTo>
                    <a:lnTo>
                      <a:pt x="350" y="616"/>
                    </a:lnTo>
                    <a:lnTo>
                      <a:pt x="351" y="616"/>
                    </a:lnTo>
                    <a:lnTo>
                      <a:pt x="351" y="616"/>
                    </a:lnTo>
                    <a:lnTo>
                      <a:pt x="353" y="616"/>
                    </a:lnTo>
                    <a:lnTo>
                      <a:pt x="353" y="616"/>
                    </a:lnTo>
                    <a:lnTo>
                      <a:pt x="354" y="616"/>
                    </a:lnTo>
                    <a:lnTo>
                      <a:pt x="355" y="616"/>
                    </a:lnTo>
                    <a:lnTo>
                      <a:pt x="356" y="616"/>
                    </a:lnTo>
                    <a:lnTo>
                      <a:pt x="356" y="616"/>
                    </a:lnTo>
                    <a:lnTo>
                      <a:pt x="358" y="616"/>
                    </a:lnTo>
                    <a:lnTo>
                      <a:pt x="358" y="616"/>
                    </a:lnTo>
                    <a:lnTo>
                      <a:pt x="360" y="616"/>
                    </a:lnTo>
                    <a:lnTo>
                      <a:pt x="360" y="616"/>
                    </a:lnTo>
                    <a:lnTo>
                      <a:pt x="361" y="616"/>
                    </a:lnTo>
                    <a:lnTo>
                      <a:pt x="361" y="616"/>
                    </a:lnTo>
                    <a:lnTo>
                      <a:pt x="363" y="616"/>
                    </a:lnTo>
                    <a:lnTo>
                      <a:pt x="364" y="616"/>
                    </a:lnTo>
                    <a:lnTo>
                      <a:pt x="364" y="615"/>
                    </a:lnTo>
                    <a:lnTo>
                      <a:pt x="365" y="615"/>
                    </a:lnTo>
                    <a:lnTo>
                      <a:pt x="365" y="615"/>
                    </a:lnTo>
                    <a:lnTo>
                      <a:pt x="367" y="612"/>
                    </a:lnTo>
                    <a:lnTo>
                      <a:pt x="367" y="612"/>
                    </a:lnTo>
                    <a:lnTo>
                      <a:pt x="367" y="612"/>
                    </a:lnTo>
                    <a:lnTo>
                      <a:pt x="368" y="612"/>
                    </a:lnTo>
                    <a:lnTo>
                      <a:pt x="369" y="612"/>
                    </a:lnTo>
                    <a:lnTo>
                      <a:pt x="369" y="613"/>
                    </a:lnTo>
                    <a:lnTo>
                      <a:pt x="370" y="613"/>
                    </a:lnTo>
                    <a:lnTo>
                      <a:pt x="371" y="613"/>
                    </a:lnTo>
                    <a:lnTo>
                      <a:pt x="372" y="613"/>
                    </a:lnTo>
                    <a:lnTo>
                      <a:pt x="372" y="613"/>
                    </a:lnTo>
                    <a:lnTo>
                      <a:pt x="372" y="614"/>
                    </a:lnTo>
                    <a:lnTo>
                      <a:pt x="374" y="614"/>
                    </a:lnTo>
                    <a:lnTo>
                      <a:pt x="374" y="614"/>
                    </a:lnTo>
                    <a:lnTo>
                      <a:pt x="375" y="615"/>
                    </a:lnTo>
                    <a:lnTo>
                      <a:pt x="376" y="615"/>
                    </a:lnTo>
                    <a:lnTo>
                      <a:pt x="376" y="615"/>
                    </a:lnTo>
                    <a:lnTo>
                      <a:pt x="377" y="615"/>
                    </a:lnTo>
                    <a:lnTo>
                      <a:pt x="377" y="615"/>
                    </a:lnTo>
                    <a:lnTo>
                      <a:pt x="379" y="615"/>
                    </a:lnTo>
                    <a:lnTo>
                      <a:pt x="380" y="615"/>
                    </a:lnTo>
                    <a:lnTo>
                      <a:pt x="381" y="616"/>
                    </a:lnTo>
                    <a:lnTo>
                      <a:pt x="381" y="616"/>
                    </a:lnTo>
                    <a:lnTo>
                      <a:pt x="381" y="616"/>
                    </a:lnTo>
                    <a:lnTo>
                      <a:pt x="383" y="616"/>
                    </a:lnTo>
                    <a:lnTo>
                      <a:pt x="383" y="616"/>
                    </a:lnTo>
                    <a:lnTo>
                      <a:pt x="384" y="616"/>
                    </a:lnTo>
                    <a:lnTo>
                      <a:pt x="384" y="616"/>
                    </a:lnTo>
                    <a:lnTo>
                      <a:pt x="385" y="616"/>
                    </a:lnTo>
                    <a:lnTo>
                      <a:pt x="386" y="616"/>
                    </a:lnTo>
                    <a:lnTo>
                      <a:pt x="387" y="616"/>
                    </a:lnTo>
                    <a:lnTo>
                      <a:pt x="388" y="616"/>
                    </a:lnTo>
                    <a:lnTo>
                      <a:pt x="388" y="616"/>
                    </a:lnTo>
                    <a:lnTo>
                      <a:pt x="390" y="616"/>
                    </a:lnTo>
                    <a:lnTo>
                      <a:pt x="390" y="616"/>
                    </a:lnTo>
                    <a:lnTo>
                      <a:pt x="392" y="616"/>
                    </a:lnTo>
                    <a:lnTo>
                      <a:pt x="392" y="616"/>
                    </a:lnTo>
                    <a:lnTo>
                      <a:pt x="392" y="616"/>
                    </a:lnTo>
                    <a:lnTo>
                      <a:pt x="393" y="616"/>
                    </a:lnTo>
                    <a:lnTo>
                      <a:pt x="393" y="616"/>
                    </a:lnTo>
                    <a:lnTo>
                      <a:pt x="395" y="616"/>
                    </a:lnTo>
                    <a:lnTo>
                      <a:pt x="396" y="616"/>
                    </a:lnTo>
                    <a:lnTo>
                      <a:pt x="397" y="616"/>
                    </a:lnTo>
                    <a:lnTo>
                      <a:pt x="397" y="616"/>
                    </a:lnTo>
                    <a:lnTo>
                      <a:pt x="399" y="616"/>
                    </a:lnTo>
                    <a:lnTo>
                      <a:pt x="399" y="616"/>
                    </a:lnTo>
                    <a:lnTo>
                      <a:pt x="400" y="616"/>
                    </a:lnTo>
                    <a:lnTo>
                      <a:pt x="401" y="616"/>
                    </a:lnTo>
                    <a:lnTo>
                      <a:pt x="402" y="616"/>
                    </a:lnTo>
                    <a:lnTo>
                      <a:pt x="403" y="616"/>
                    </a:lnTo>
                    <a:lnTo>
                      <a:pt x="404" y="616"/>
                    </a:lnTo>
                    <a:lnTo>
                      <a:pt x="404" y="616"/>
                    </a:lnTo>
                    <a:lnTo>
                      <a:pt x="406" y="616"/>
                    </a:lnTo>
                    <a:lnTo>
                      <a:pt x="406" y="616"/>
                    </a:lnTo>
                    <a:lnTo>
                      <a:pt x="407" y="616"/>
                    </a:lnTo>
                    <a:lnTo>
                      <a:pt x="408" y="616"/>
                    </a:lnTo>
                    <a:lnTo>
                      <a:pt x="409" y="616"/>
                    </a:lnTo>
                    <a:lnTo>
                      <a:pt x="410" y="616"/>
                    </a:lnTo>
                    <a:lnTo>
                      <a:pt x="411" y="616"/>
                    </a:lnTo>
                    <a:lnTo>
                      <a:pt x="411" y="616"/>
                    </a:lnTo>
                    <a:lnTo>
                      <a:pt x="413" y="616"/>
                    </a:lnTo>
                    <a:lnTo>
                      <a:pt x="413" y="616"/>
                    </a:lnTo>
                    <a:lnTo>
                      <a:pt x="415" y="616"/>
                    </a:lnTo>
                    <a:lnTo>
                      <a:pt x="415" y="616"/>
                    </a:lnTo>
                    <a:lnTo>
                      <a:pt x="416" y="616"/>
                    </a:lnTo>
                    <a:lnTo>
                      <a:pt x="417" y="616"/>
                    </a:lnTo>
                    <a:lnTo>
                      <a:pt x="418" y="616"/>
                    </a:lnTo>
                    <a:lnTo>
                      <a:pt x="419" y="616"/>
                    </a:lnTo>
                    <a:lnTo>
                      <a:pt x="420" y="616"/>
                    </a:lnTo>
                    <a:lnTo>
                      <a:pt x="420" y="616"/>
                    </a:lnTo>
                    <a:lnTo>
                      <a:pt x="422" y="616"/>
                    </a:lnTo>
                    <a:lnTo>
                      <a:pt x="422" y="616"/>
                    </a:lnTo>
                    <a:lnTo>
                      <a:pt x="423" y="616"/>
                    </a:lnTo>
                    <a:lnTo>
                      <a:pt x="424" y="616"/>
                    </a:lnTo>
                    <a:lnTo>
                      <a:pt x="425" y="616"/>
                    </a:lnTo>
                    <a:lnTo>
                      <a:pt x="426" y="616"/>
                    </a:lnTo>
                    <a:lnTo>
                      <a:pt x="427" y="616"/>
                    </a:lnTo>
                    <a:lnTo>
                      <a:pt x="427" y="616"/>
                    </a:lnTo>
                    <a:lnTo>
                      <a:pt x="428" y="615"/>
                    </a:lnTo>
                    <a:lnTo>
                      <a:pt x="429" y="615"/>
                    </a:lnTo>
                    <a:lnTo>
                      <a:pt x="429" y="615"/>
                    </a:lnTo>
                    <a:lnTo>
                      <a:pt x="431" y="615"/>
                    </a:lnTo>
                    <a:lnTo>
                      <a:pt x="431" y="615"/>
                    </a:lnTo>
                    <a:lnTo>
                      <a:pt x="432" y="615"/>
                    </a:lnTo>
                    <a:lnTo>
                      <a:pt x="433" y="615"/>
                    </a:lnTo>
                    <a:lnTo>
                      <a:pt x="434" y="616"/>
                    </a:lnTo>
                    <a:lnTo>
                      <a:pt x="434" y="616"/>
                    </a:lnTo>
                    <a:lnTo>
                      <a:pt x="435" y="616"/>
                    </a:lnTo>
                    <a:lnTo>
                      <a:pt x="436" y="616"/>
                    </a:lnTo>
                    <a:lnTo>
                      <a:pt x="436" y="616"/>
                    </a:lnTo>
                    <a:lnTo>
                      <a:pt x="438" y="616"/>
                    </a:lnTo>
                    <a:lnTo>
                      <a:pt x="438" y="616"/>
                    </a:lnTo>
                    <a:lnTo>
                      <a:pt x="439" y="615"/>
                    </a:lnTo>
                    <a:lnTo>
                      <a:pt x="439" y="615"/>
                    </a:lnTo>
                    <a:lnTo>
                      <a:pt x="440" y="615"/>
                    </a:lnTo>
                    <a:lnTo>
                      <a:pt x="441" y="615"/>
                    </a:lnTo>
                    <a:lnTo>
                      <a:pt x="442" y="615"/>
                    </a:lnTo>
                    <a:lnTo>
                      <a:pt x="443" y="615"/>
                    </a:lnTo>
                    <a:lnTo>
                      <a:pt x="443" y="615"/>
                    </a:lnTo>
                    <a:lnTo>
                      <a:pt x="445" y="615"/>
                    </a:lnTo>
                    <a:lnTo>
                      <a:pt x="445" y="615"/>
                    </a:lnTo>
                    <a:lnTo>
                      <a:pt x="447" y="615"/>
                    </a:lnTo>
                    <a:lnTo>
                      <a:pt x="447" y="615"/>
                    </a:lnTo>
                    <a:lnTo>
                      <a:pt x="448" y="615"/>
                    </a:lnTo>
                    <a:lnTo>
                      <a:pt x="449" y="615"/>
                    </a:lnTo>
                    <a:lnTo>
                      <a:pt x="450" y="615"/>
                    </a:lnTo>
                    <a:lnTo>
                      <a:pt x="450" y="615"/>
                    </a:lnTo>
                    <a:lnTo>
                      <a:pt x="452" y="615"/>
                    </a:lnTo>
                    <a:lnTo>
                      <a:pt x="452" y="615"/>
                    </a:lnTo>
                    <a:lnTo>
                      <a:pt x="454" y="615"/>
                    </a:lnTo>
                    <a:lnTo>
                      <a:pt x="454" y="615"/>
                    </a:lnTo>
                    <a:lnTo>
                      <a:pt x="455" y="615"/>
                    </a:lnTo>
                    <a:lnTo>
                      <a:pt x="455" y="615"/>
                    </a:lnTo>
                    <a:lnTo>
                      <a:pt x="457" y="615"/>
                    </a:lnTo>
                    <a:lnTo>
                      <a:pt x="458" y="615"/>
                    </a:lnTo>
                    <a:lnTo>
                      <a:pt x="459" y="615"/>
                    </a:lnTo>
                    <a:lnTo>
                      <a:pt x="459" y="615"/>
                    </a:lnTo>
                    <a:lnTo>
                      <a:pt x="461" y="615"/>
                    </a:lnTo>
                    <a:lnTo>
                      <a:pt x="461" y="615"/>
                    </a:lnTo>
                    <a:lnTo>
                      <a:pt x="462" y="615"/>
                    </a:lnTo>
                    <a:lnTo>
                      <a:pt x="463" y="615"/>
                    </a:lnTo>
                    <a:lnTo>
                      <a:pt x="464" y="615"/>
                    </a:lnTo>
                    <a:lnTo>
                      <a:pt x="465" y="615"/>
                    </a:lnTo>
                    <a:lnTo>
                      <a:pt x="466" y="615"/>
                    </a:lnTo>
                    <a:lnTo>
                      <a:pt x="466" y="615"/>
                    </a:lnTo>
                    <a:lnTo>
                      <a:pt x="468" y="615"/>
                    </a:lnTo>
                    <a:lnTo>
                      <a:pt x="468" y="615"/>
                    </a:lnTo>
                    <a:lnTo>
                      <a:pt x="470" y="615"/>
                    </a:lnTo>
                    <a:lnTo>
                      <a:pt x="470" y="615"/>
                    </a:lnTo>
                    <a:lnTo>
                      <a:pt x="471" y="615"/>
                    </a:lnTo>
                    <a:lnTo>
                      <a:pt x="471" y="615"/>
                    </a:lnTo>
                    <a:lnTo>
                      <a:pt x="473" y="615"/>
                    </a:lnTo>
                    <a:lnTo>
                      <a:pt x="474" y="615"/>
                    </a:lnTo>
                    <a:lnTo>
                      <a:pt x="475" y="615"/>
                    </a:lnTo>
                    <a:lnTo>
                      <a:pt x="475" y="615"/>
                    </a:lnTo>
                    <a:lnTo>
                      <a:pt x="477" y="615"/>
                    </a:lnTo>
                    <a:lnTo>
                      <a:pt x="477" y="615"/>
                    </a:lnTo>
                    <a:lnTo>
                      <a:pt x="478" y="615"/>
                    </a:lnTo>
                    <a:lnTo>
                      <a:pt x="479" y="614"/>
                    </a:lnTo>
                    <a:lnTo>
                      <a:pt x="480" y="614"/>
                    </a:lnTo>
                    <a:lnTo>
                      <a:pt x="481" y="614"/>
                    </a:lnTo>
                    <a:lnTo>
                      <a:pt x="482" y="614"/>
                    </a:lnTo>
                    <a:lnTo>
                      <a:pt x="482" y="614"/>
                    </a:lnTo>
                    <a:lnTo>
                      <a:pt x="484" y="614"/>
                    </a:lnTo>
                    <a:lnTo>
                      <a:pt x="484" y="614"/>
                    </a:lnTo>
                    <a:lnTo>
                      <a:pt x="484" y="615"/>
                    </a:lnTo>
                    <a:lnTo>
                      <a:pt x="486" y="615"/>
                    </a:lnTo>
                    <a:lnTo>
                      <a:pt x="486" y="615"/>
                    </a:lnTo>
                    <a:lnTo>
                      <a:pt x="487" y="615"/>
                    </a:lnTo>
                    <a:lnTo>
                      <a:pt x="487" y="615"/>
                    </a:lnTo>
                    <a:lnTo>
                      <a:pt x="489" y="615"/>
                    </a:lnTo>
                    <a:lnTo>
                      <a:pt x="490" y="615"/>
                    </a:lnTo>
                    <a:lnTo>
                      <a:pt x="491" y="615"/>
                    </a:lnTo>
                    <a:lnTo>
                      <a:pt x="491" y="615"/>
                    </a:lnTo>
                    <a:lnTo>
                      <a:pt x="493" y="615"/>
                    </a:lnTo>
                    <a:lnTo>
                      <a:pt x="493" y="615"/>
                    </a:lnTo>
                    <a:lnTo>
                      <a:pt x="494" y="615"/>
                    </a:lnTo>
                    <a:lnTo>
                      <a:pt x="495" y="615"/>
                    </a:lnTo>
                    <a:lnTo>
                      <a:pt x="496" y="615"/>
                    </a:lnTo>
                    <a:lnTo>
                      <a:pt x="497" y="615"/>
                    </a:lnTo>
                    <a:lnTo>
                      <a:pt x="498" y="615"/>
                    </a:lnTo>
                    <a:lnTo>
                      <a:pt x="498" y="615"/>
                    </a:lnTo>
                    <a:lnTo>
                      <a:pt x="500" y="615"/>
                    </a:lnTo>
                    <a:lnTo>
                      <a:pt x="500" y="615"/>
                    </a:lnTo>
                    <a:lnTo>
                      <a:pt x="502" y="615"/>
                    </a:lnTo>
                    <a:lnTo>
                      <a:pt x="502" y="615"/>
                    </a:lnTo>
                    <a:lnTo>
                      <a:pt x="503" y="615"/>
                    </a:lnTo>
                    <a:lnTo>
                      <a:pt x="503" y="615"/>
                    </a:lnTo>
                    <a:lnTo>
                      <a:pt x="505" y="615"/>
                    </a:lnTo>
                    <a:lnTo>
                      <a:pt x="506" y="615"/>
                    </a:lnTo>
                    <a:lnTo>
                      <a:pt x="507" y="615"/>
                    </a:lnTo>
                    <a:lnTo>
                      <a:pt x="507" y="615"/>
                    </a:lnTo>
                    <a:lnTo>
                      <a:pt x="509" y="615"/>
                    </a:lnTo>
                    <a:lnTo>
                      <a:pt x="509" y="615"/>
                    </a:lnTo>
                    <a:lnTo>
                      <a:pt x="509" y="616"/>
                    </a:lnTo>
                    <a:lnTo>
                      <a:pt x="510" y="616"/>
                    </a:lnTo>
                    <a:lnTo>
                      <a:pt x="511" y="616"/>
                    </a:lnTo>
                    <a:lnTo>
                      <a:pt x="512" y="616"/>
                    </a:lnTo>
                    <a:lnTo>
                      <a:pt x="513" y="616"/>
                    </a:lnTo>
                    <a:lnTo>
                      <a:pt x="514" y="616"/>
                    </a:lnTo>
                    <a:lnTo>
                      <a:pt x="514" y="616"/>
                    </a:lnTo>
                    <a:lnTo>
                      <a:pt x="515" y="616"/>
                    </a:lnTo>
                    <a:lnTo>
                      <a:pt x="516" y="616"/>
                    </a:lnTo>
                    <a:lnTo>
                      <a:pt x="516" y="616"/>
                    </a:lnTo>
                    <a:lnTo>
                      <a:pt x="517" y="616"/>
                    </a:lnTo>
                    <a:lnTo>
                      <a:pt x="518" y="616"/>
                    </a:lnTo>
                    <a:lnTo>
                      <a:pt x="519" y="616"/>
                    </a:lnTo>
                    <a:lnTo>
                      <a:pt x="519" y="616"/>
                    </a:lnTo>
                    <a:lnTo>
                      <a:pt x="521" y="616"/>
                    </a:lnTo>
                    <a:lnTo>
                      <a:pt x="521" y="616"/>
                    </a:lnTo>
                    <a:lnTo>
                      <a:pt x="523" y="616"/>
                    </a:lnTo>
                    <a:lnTo>
                      <a:pt x="523" y="616"/>
                    </a:lnTo>
                    <a:lnTo>
                      <a:pt x="525" y="616"/>
                    </a:lnTo>
                    <a:lnTo>
                      <a:pt x="525" y="616"/>
                    </a:lnTo>
                    <a:lnTo>
                      <a:pt x="526" y="619"/>
                    </a:lnTo>
                    <a:lnTo>
                      <a:pt x="526" y="619"/>
                    </a:lnTo>
                    <a:lnTo>
                      <a:pt x="527" y="619"/>
                    </a:lnTo>
                    <a:lnTo>
                      <a:pt x="528" y="619"/>
                    </a:lnTo>
                    <a:lnTo>
                      <a:pt x="529" y="619"/>
                    </a:lnTo>
                    <a:lnTo>
                      <a:pt x="529" y="624"/>
                    </a:lnTo>
                    <a:lnTo>
                      <a:pt x="530" y="624"/>
                    </a:lnTo>
                    <a:lnTo>
                      <a:pt x="530" y="624"/>
                    </a:lnTo>
                    <a:lnTo>
                      <a:pt x="532" y="624"/>
                    </a:lnTo>
                    <a:lnTo>
                      <a:pt x="532" y="625"/>
                    </a:lnTo>
                    <a:lnTo>
                      <a:pt x="533" y="625"/>
                    </a:lnTo>
                    <a:lnTo>
                      <a:pt x="534" y="625"/>
                    </a:lnTo>
                    <a:lnTo>
                      <a:pt x="535" y="625"/>
                    </a:lnTo>
                    <a:lnTo>
                      <a:pt x="536" y="625"/>
                    </a:lnTo>
                    <a:lnTo>
                      <a:pt x="537" y="625"/>
                    </a:lnTo>
                    <a:lnTo>
                      <a:pt x="537" y="625"/>
                    </a:lnTo>
                    <a:lnTo>
                      <a:pt x="537" y="626"/>
                    </a:lnTo>
                    <a:lnTo>
                      <a:pt x="539" y="626"/>
                    </a:lnTo>
                    <a:lnTo>
                      <a:pt x="539" y="626"/>
                    </a:lnTo>
                    <a:lnTo>
                      <a:pt x="541" y="627"/>
                    </a:lnTo>
                    <a:lnTo>
                      <a:pt x="541" y="627"/>
                    </a:lnTo>
                    <a:lnTo>
                      <a:pt x="541" y="627"/>
                    </a:lnTo>
                    <a:lnTo>
                      <a:pt x="542" y="627"/>
                    </a:lnTo>
                    <a:lnTo>
                      <a:pt x="543" y="627"/>
                    </a:lnTo>
                    <a:lnTo>
                      <a:pt x="543" y="628"/>
                    </a:lnTo>
                    <a:lnTo>
                      <a:pt x="544" y="628"/>
                    </a:lnTo>
                    <a:lnTo>
                      <a:pt x="545" y="628"/>
                    </a:lnTo>
                    <a:lnTo>
                      <a:pt x="546" y="628"/>
                    </a:lnTo>
                    <a:lnTo>
                      <a:pt x="546" y="628"/>
                    </a:lnTo>
                    <a:lnTo>
                      <a:pt x="546" y="628"/>
                    </a:lnTo>
                    <a:lnTo>
                      <a:pt x="548" y="628"/>
                    </a:lnTo>
                    <a:lnTo>
                      <a:pt x="548" y="628"/>
                    </a:lnTo>
                    <a:lnTo>
                      <a:pt x="549" y="628"/>
                    </a:lnTo>
                    <a:lnTo>
                      <a:pt x="550" y="628"/>
                    </a:lnTo>
                    <a:lnTo>
                      <a:pt x="551" y="628"/>
                    </a:lnTo>
                    <a:lnTo>
                      <a:pt x="552" y="628"/>
                    </a:lnTo>
                    <a:lnTo>
                      <a:pt x="553" y="628"/>
                    </a:lnTo>
                    <a:lnTo>
                      <a:pt x="553" y="628"/>
                    </a:lnTo>
                    <a:lnTo>
                      <a:pt x="554" y="628"/>
                    </a:lnTo>
                    <a:lnTo>
                      <a:pt x="555" y="628"/>
                    </a:lnTo>
                    <a:lnTo>
                      <a:pt x="555" y="628"/>
                    </a:lnTo>
                    <a:lnTo>
                      <a:pt x="557" y="628"/>
                    </a:lnTo>
                    <a:lnTo>
                      <a:pt x="557" y="628"/>
                    </a:lnTo>
                    <a:lnTo>
                      <a:pt x="557" y="630"/>
                    </a:lnTo>
                    <a:lnTo>
                      <a:pt x="558" y="630"/>
                    </a:lnTo>
                    <a:lnTo>
                      <a:pt x="559" y="630"/>
                    </a:lnTo>
                    <a:lnTo>
                      <a:pt x="560" y="630"/>
                    </a:lnTo>
                    <a:lnTo>
                      <a:pt x="560" y="630"/>
                    </a:lnTo>
                    <a:lnTo>
                      <a:pt x="562" y="630"/>
                    </a:lnTo>
                    <a:lnTo>
                      <a:pt x="562" y="630"/>
                    </a:lnTo>
                    <a:lnTo>
                      <a:pt x="564" y="630"/>
                    </a:lnTo>
                    <a:lnTo>
                      <a:pt x="564" y="630"/>
                    </a:lnTo>
                    <a:lnTo>
                      <a:pt x="565" y="629"/>
                    </a:lnTo>
                    <a:lnTo>
                      <a:pt x="566" y="629"/>
                    </a:lnTo>
                    <a:lnTo>
                      <a:pt x="567" y="629"/>
                    </a:lnTo>
                    <a:lnTo>
                      <a:pt x="568" y="629"/>
                    </a:lnTo>
                    <a:lnTo>
                      <a:pt x="569" y="629"/>
                    </a:lnTo>
                    <a:lnTo>
                      <a:pt x="569" y="629"/>
                    </a:lnTo>
                    <a:lnTo>
                      <a:pt x="571" y="629"/>
                    </a:lnTo>
                    <a:lnTo>
                      <a:pt x="571" y="629"/>
                    </a:lnTo>
                    <a:lnTo>
                      <a:pt x="571" y="630"/>
                    </a:lnTo>
                    <a:lnTo>
                      <a:pt x="572" y="630"/>
                    </a:lnTo>
                    <a:lnTo>
                      <a:pt x="573" y="630"/>
                    </a:lnTo>
                    <a:lnTo>
                      <a:pt x="574" y="631"/>
                    </a:lnTo>
                    <a:lnTo>
                      <a:pt x="574" y="631"/>
                    </a:lnTo>
                    <a:lnTo>
                      <a:pt x="575" y="631"/>
                    </a:lnTo>
                    <a:lnTo>
                      <a:pt x="576" y="631"/>
                    </a:lnTo>
                    <a:lnTo>
                      <a:pt x="576" y="631"/>
                    </a:lnTo>
                    <a:lnTo>
                      <a:pt x="578" y="631"/>
                    </a:lnTo>
                    <a:lnTo>
                      <a:pt x="578" y="631"/>
                    </a:lnTo>
                    <a:lnTo>
                      <a:pt x="580" y="631"/>
                    </a:lnTo>
                    <a:lnTo>
                      <a:pt x="580" y="631"/>
                    </a:lnTo>
                    <a:lnTo>
                      <a:pt x="581" y="631"/>
                    </a:lnTo>
                    <a:lnTo>
                      <a:pt x="581" y="631"/>
                    </a:lnTo>
                    <a:lnTo>
                      <a:pt x="583" y="631"/>
                    </a:lnTo>
                    <a:lnTo>
                      <a:pt x="584" y="631"/>
                    </a:lnTo>
                    <a:lnTo>
                      <a:pt x="585" y="631"/>
                    </a:lnTo>
                    <a:lnTo>
                      <a:pt x="585" y="632"/>
                    </a:lnTo>
                    <a:lnTo>
                      <a:pt x="587" y="632"/>
                    </a:lnTo>
                    <a:lnTo>
                      <a:pt x="587" y="632"/>
                    </a:lnTo>
                    <a:lnTo>
                      <a:pt x="588" y="634"/>
                    </a:lnTo>
                    <a:lnTo>
                      <a:pt x="588" y="634"/>
                    </a:lnTo>
                    <a:lnTo>
                      <a:pt x="589" y="634"/>
                    </a:lnTo>
                    <a:lnTo>
                      <a:pt x="590" y="634"/>
                    </a:lnTo>
                    <a:lnTo>
                      <a:pt x="591" y="634"/>
                    </a:lnTo>
                    <a:lnTo>
                      <a:pt x="592" y="634"/>
                    </a:lnTo>
                    <a:lnTo>
                      <a:pt x="592" y="634"/>
                    </a:lnTo>
                    <a:lnTo>
                      <a:pt x="593" y="631"/>
                    </a:lnTo>
                    <a:lnTo>
                      <a:pt x="594" y="631"/>
                    </a:lnTo>
                    <a:lnTo>
                      <a:pt x="594" y="631"/>
                    </a:lnTo>
                    <a:lnTo>
                      <a:pt x="596" y="631"/>
                    </a:lnTo>
                    <a:lnTo>
                      <a:pt x="596" y="631"/>
                    </a:lnTo>
                    <a:lnTo>
                      <a:pt x="596" y="630"/>
                    </a:lnTo>
                    <a:lnTo>
                      <a:pt x="597" y="630"/>
                    </a:lnTo>
                    <a:lnTo>
                      <a:pt x="597" y="630"/>
                    </a:lnTo>
                    <a:lnTo>
                      <a:pt x="599" y="630"/>
                    </a:lnTo>
                    <a:lnTo>
                      <a:pt x="600" y="630"/>
                    </a:lnTo>
                    <a:lnTo>
                      <a:pt x="601" y="630"/>
                    </a:lnTo>
                    <a:lnTo>
                      <a:pt x="601" y="630"/>
                    </a:lnTo>
                    <a:lnTo>
                      <a:pt x="602" y="631"/>
                    </a:lnTo>
                    <a:lnTo>
                      <a:pt x="603" y="631"/>
                    </a:lnTo>
                    <a:lnTo>
                      <a:pt x="603" y="631"/>
                    </a:lnTo>
                    <a:lnTo>
                      <a:pt x="604" y="631"/>
                    </a:lnTo>
                    <a:lnTo>
                      <a:pt x="605" y="631"/>
                    </a:lnTo>
                    <a:lnTo>
                      <a:pt x="606" y="631"/>
                    </a:lnTo>
                    <a:lnTo>
                      <a:pt x="607" y="631"/>
                    </a:lnTo>
                    <a:lnTo>
                      <a:pt x="608" y="631"/>
                    </a:lnTo>
                    <a:lnTo>
                      <a:pt x="608" y="631"/>
                    </a:lnTo>
                    <a:lnTo>
                      <a:pt x="610" y="631"/>
                    </a:lnTo>
                    <a:lnTo>
                      <a:pt x="610" y="631"/>
                    </a:lnTo>
                    <a:lnTo>
                      <a:pt x="610" y="630"/>
                    </a:lnTo>
                    <a:lnTo>
                      <a:pt x="611" y="630"/>
                    </a:lnTo>
                    <a:lnTo>
                      <a:pt x="612" y="630"/>
                    </a:lnTo>
                    <a:lnTo>
                      <a:pt x="613" y="630"/>
                    </a:lnTo>
                    <a:lnTo>
                      <a:pt x="613" y="630"/>
                    </a:lnTo>
                    <a:lnTo>
                      <a:pt x="615" y="630"/>
                    </a:lnTo>
                    <a:lnTo>
                      <a:pt x="615" y="630"/>
                    </a:lnTo>
                    <a:lnTo>
                      <a:pt x="617" y="630"/>
                    </a:lnTo>
                    <a:lnTo>
                      <a:pt x="617" y="630"/>
                    </a:lnTo>
                    <a:lnTo>
                      <a:pt x="619" y="630"/>
                    </a:lnTo>
                    <a:lnTo>
                      <a:pt x="619" y="630"/>
                    </a:lnTo>
                    <a:lnTo>
                      <a:pt x="620" y="630"/>
                    </a:lnTo>
                    <a:lnTo>
                      <a:pt x="621" y="630"/>
                    </a:lnTo>
                    <a:lnTo>
                      <a:pt x="622" y="629"/>
                    </a:lnTo>
                    <a:lnTo>
                      <a:pt x="622" y="629"/>
                    </a:lnTo>
                    <a:lnTo>
                      <a:pt x="623" y="629"/>
                    </a:lnTo>
                    <a:lnTo>
                      <a:pt x="624" y="629"/>
                    </a:lnTo>
                    <a:lnTo>
                      <a:pt x="624" y="629"/>
                    </a:lnTo>
                    <a:lnTo>
                      <a:pt x="624" y="628"/>
                    </a:lnTo>
                    <a:lnTo>
                      <a:pt x="626" y="628"/>
                    </a:lnTo>
                    <a:lnTo>
                      <a:pt x="626" y="628"/>
                    </a:lnTo>
                    <a:lnTo>
                      <a:pt x="627" y="629"/>
                    </a:lnTo>
                    <a:lnTo>
                      <a:pt x="627" y="629"/>
                    </a:lnTo>
                    <a:lnTo>
                      <a:pt x="628" y="629"/>
                    </a:lnTo>
                    <a:lnTo>
                      <a:pt x="629" y="629"/>
                    </a:lnTo>
                    <a:lnTo>
                      <a:pt x="629" y="629"/>
                    </a:lnTo>
                    <a:lnTo>
                      <a:pt x="630" y="630"/>
                    </a:lnTo>
                    <a:lnTo>
                      <a:pt x="631" y="630"/>
                    </a:lnTo>
                    <a:lnTo>
                      <a:pt x="631" y="630"/>
                    </a:lnTo>
                    <a:lnTo>
                      <a:pt x="633" y="632"/>
                    </a:lnTo>
                    <a:lnTo>
                      <a:pt x="633" y="632"/>
                    </a:lnTo>
                    <a:lnTo>
                      <a:pt x="633" y="632"/>
                    </a:lnTo>
                    <a:lnTo>
                      <a:pt x="635" y="632"/>
                    </a:lnTo>
                    <a:lnTo>
                      <a:pt x="635" y="632"/>
                    </a:lnTo>
                    <a:lnTo>
                      <a:pt x="636" y="632"/>
                    </a:lnTo>
                    <a:lnTo>
                      <a:pt x="637" y="632"/>
                    </a:lnTo>
                    <a:lnTo>
                      <a:pt x="638" y="632"/>
                    </a:lnTo>
                    <a:lnTo>
                      <a:pt x="639" y="632"/>
                    </a:lnTo>
                    <a:lnTo>
                      <a:pt x="640" y="632"/>
                    </a:lnTo>
                    <a:lnTo>
                      <a:pt x="640" y="632"/>
                    </a:lnTo>
                    <a:lnTo>
                      <a:pt x="641" y="633"/>
                    </a:lnTo>
                    <a:lnTo>
                      <a:pt x="642" y="633"/>
                    </a:lnTo>
                    <a:lnTo>
                      <a:pt x="642" y="633"/>
                    </a:lnTo>
                    <a:lnTo>
                      <a:pt x="643" y="633"/>
                    </a:lnTo>
                    <a:lnTo>
                      <a:pt x="644" y="633"/>
                    </a:lnTo>
                    <a:lnTo>
                      <a:pt x="644" y="634"/>
                    </a:lnTo>
                    <a:lnTo>
                      <a:pt x="645" y="634"/>
                    </a:lnTo>
                    <a:lnTo>
                      <a:pt x="645" y="634"/>
                    </a:lnTo>
                    <a:lnTo>
                      <a:pt x="647" y="634"/>
                    </a:lnTo>
                    <a:lnTo>
                      <a:pt x="647" y="634"/>
                    </a:lnTo>
                    <a:lnTo>
                      <a:pt x="649" y="634"/>
                    </a:lnTo>
                    <a:lnTo>
                      <a:pt x="649" y="634"/>
                    </a:lnTo>
                    <a:lnTo>
                      <a:pt x="651" y="634"/>
                    </a:lnTo>
                    <a:lnTo>
                      <a:pt x="651" y="634"/>
                    </a:lnTo>
                    <a:lnTo>
                      <a:pt x="652" y="633"/>
                    </a:lnTo>
                    <a:lnTo>
                      <a:pt x="652" y="633"/>
                    </a:lnTo>
                    <a:lnTo>
                      <a:pt x="653" y="633"/>
                    </a:lnTo>
                    <a:lnTo>
                      <a:pt x="654" y="633"/>
                    </a:lnTo>
                    <a:lnTo>
                      <a:pt x="655" y="633"/>
                    </a:lnTo>
                    <a:lnTo>
                      <a:pt x="655" y="634"/>
                    </a:lnTo>
                    <a:lnTo>
                      <a:pt x="656" y="634"/>
                    </a:lnTo>
                    <a:lnTo>
                      <a:pt x="656" y="634"/>
                    </a:lnTo>
                    <a:lnTo>
                      <a:pt x="658" y="634"/>
                    </a:lnTo>
                    <a:lnTo>
                      <a:pt x="658" y="634"/>
                    </a:lnTo>
                    <a:lnTo>
                      <a:pt x="658" y="633"/>
                    </a:lnTo>
                    <a:lnTo>
                      <a:pt x="659" y="633"/>
                    </a:lnTo>
                    <a:lnTo>
                      <a:pt x="660" y="633"/>
                    </a:lnTo>
                    <a:lnTo>
                      <a:pt x="661" y="633"/>
                    </a:lnTo>
                    <a:lnTo>
                      <a:pt x="662" y="633"/>
                    </a:lnTo>
                    <a:lnTo>
                      <a:pt x="663" y="633"/>
                    </a:lnTo>
                    <a:lnTo>
                      <a:pt x="663" y="633"/>
                    </a:lnTo>
                    <a:lnTo>
                      <a:pt x="663" y="632"/>
                    </a:lnTo>
                    <a:lnTo>
                      <a:pt x="665" y="632"/>
                    </a:lnTo>
                    <a:lnTo>
                      <a:pt x="665" y="632"/>
                    </a:lnTo>
                    <a:lnTo>
                      <a:pt x="666" y="632"/>
                    </a:lnTo>
                    <a:lnTo>
                      <a:pt x="667" y="632"/>
                    </a:lnTo>
                    <a:lnTo>
                      <a:pt x="668" y="632"/>
                    </a:lnTo>
                    <a:lnTo>
                      <a:pt x="669" y="632"/>
                    </a:lnTo>
                    <a:lnTo>
                      <a:pt x="670" y="632"/>
                    </a:lnTo>
                    <a:lnTo>
                      <a:pt x="670" y="632"/>
                    </a:lnTo>
                    <a:lnTo>
                      <a:pt x="672" y="632"/>
                    </a:lnTo>
                    <a:lnTo>
                      <a:pt x="672" y="632"/>
                    </a:lnTo>
                    <a:lnTo>
                      <a:pt x="674" y="632"/>
                    </a:lnTo>
                    <a:lnTo>
                      <a:pt x="674" y="632"/>
                    </a:lnTo>
                    <a:lnTo>
                      <a:pt x="675" y="632"/>
                    </a:lnTo>
                    <a:lnTo>
                      <a:pt x="676" y="632"/>
                    </a:lnTo>
                    <a:lnTo>
                      <a:pt x="677" y="632"/>
                    </a:lnTo>
                    <a:lnTo>
                      <a:pt x="678" y="632"/>
                    </a:lnTo>
                    <a:lnTo>
                      <a:pt x="678" y="631"/>
                    </a:lnTo>
                    <a:lnTo>
                      <a:pt x="679" y="631"/>
                    </a:lnTo>
                    <a:lnTo>
                      <a:pt x="679" y="631"/>
                    </a:lnTo>
                    <a:lnTo>
                      <a:pt x="680" y="632"/>
                    </a:lnTo>
                    <a:lnTo>
                      <a:pt x="681" y="632"/>
                    </a:lnTo>
                    <a:lnTo>
                      <a:pt x="681" y="632"/>
                    </a:lnTo>
                    <a:lnTo>
                      <a:pt x="682" y="632"/>
                    </a:lnTo>
                    <a:lnTo>
                      <a:pt x="683" y="632"/>
                    </a:lnTo>
                    <a:lnTo>
                      <a:pt x="684" y="632"/>
                    </a:lnTo>
                    <a:lnTo>
                      <a:pt x="685" y="632"/>
                    </a:lnTo>
                    <a:lnTo>
                      <a:pt x="686" y="631"/>
                    </a:lnTo>
                    <a:lnTo>
                      <a:pt x="686" y="631"/>
                    </a:lnTo>
                    <a:lnTo>
                      <a:pt x="686" y="631"/>
                    </a:lnTo>
                    <a:lnTo>
                      <a:pt x="688" y="631"/>
                    </a:lnTo>
                    <a:lnTo>
                      <a:pt x="688" y="631"/>
                    </a:lnTo>
                    <a:lnTo>
                      <a:pt x="690" y="631"/>
                    </a:lnTo>
                    <a:lnTo>
                      <a:pt x="690" y="631"/>
                    </a:lnTo>
                    <a:lnTo>
                      <a:pt x="691" y="631"/>
                    </a:lnTo>
                    <a:lnTo>
                      <a:pt x="692" y="631"/>
                    </a:lnTo>
                    <a:lnTo>
                      <a:pt x="693" y="631"/>
                    </a:lnTo>
                    <a:lnTo>
                      <a:pt x="694" y="631"/>
                    </a:lnTo>
                    <a:lnTo>
                      <a:pt x="695" y="631"/>
                    </a:lnTo>
                    <a:lnTo>
                      <a:pt x="695" y="631"/>
                    </a:lnTo>
                    <a:lnTo>
                      <a:pt x="697" y="631"/>
                    </a:lnTo>
                    <a:lnTo>
                      <a:pt x="697" y="631"/>
                    </a:lnTo>
                    <a:lnTo>
                      <a:pt x="698" y="631"/>
                    </a:lnTo>
                    <a:lnTo>
                      <a:pt x="699" y="631"/>
                    </a:lnTo>
                    <a:lnTo>
                      <a:pt x="700" y="631"/>
                    </a:lnTo>
                    <a:lnTo>
                      <a:pt x="701" y="631"/>
                    </a:lnTo>
                    <a:lnTo>
                      <a:pt x="702" y="631"/>
                    </a:lnTo>
                    <a:lnTo>
                      <a:pt x="702" y="631"/>
                    </a:lnTo>
                    <a:lnTo>
                      <a:pt x="704" y="631"/>
                    </a:lnTo>
                    <a:lnTo>
                      <a:pt x="704" y="631"/>
                    </a:lnTo>
                    <a:lnTo>
                      <a:pt x="706" y="631"/>
                    </a:lnTo>
                    <a:lnTo>
                      <a:pt x="706" y="631"/>
                    </a:lnTo>
                    <a:lnTo>
                      <a:pt x="707" y="631"/>
                    </a:lnTo>
                    <a:lnTo>
                      <a:pt x="708" y="631"/>
                    </a:lnTo>
                    <a:lnTo>
                      <a:pt x="709" y="631"/>
                    </a:lnTo>
                    <a:lnTo>
                      <a:pt x="709" y="631"/>
                    </a:lnTo>
                    <a:lnTo>
                      <a:pt x="711" y="631"/>
                    </a:lnTo>
                    <a:lnTo>
                      <a:pt x="711" y="631"/>
                    </a:lnTo>
                    <a:lnTo>
                      <a:pt x="713" y="631"/>
                    </a:lnTo>
                    <a:lnTo>
                      <a:pt x="713" y="631"/>
                    </a:lnTo>
                    <a:lnTo>
                      <a:pt x="714" y="631"/>
                    </a:lnTo>
                    <a:lnTo>
                      <a:pt x="715" y="631"/>
                    </a:lnTo>
                    <a:lnTo>
                      <a:pt x="716" y="631"/>
                    </a:lnTo>
                    <a:lnTo>
                      <a:pt x="717" y="631"/>
                    </a:lnTo>
                    <a:lnTo>
                      <a:pt x="718" y="631"/>
                    </a:lnTo>
                    <a:lnTo>
                      <a:pt x="718" y="631"/>
                    </a:lnTo>
                    <a:lnTo>
                      <a:pt x="720" y="631"/>
                    </a:lnTo>
                    <a:lnTo>
                      <a:pt x="720" y="631"/>
                    </a:lnTo>
                    <a:lnTo>
                      <a:pt x="721" y="631"/>
                    </a:lnTo>
                    <a:lnTo>
                      <a:pt x="722" y="631"/>
                    </a:lnTo>
                    <a:lnTo>
                      <a:pt x="723" y="631"/>
                    </a:lnTo>
                    <a:lnTo>
                      <a:pt x="723" y="631"/>
                    </a:lnTo>
                    <a:lnTo>
                      <a:pt x="725" y="631"/>
                    </a:lnTo>
                    <a:lnTo>
                      <a:pt x="725" y="631"/>
                    </a:lnTo>
                    <a:lnTo>
                      <a:pt x="727" y="631"/>
                    </a:lnTo>
                    <a:lnTo>
                      <a:pt x="727" y="631"/>
                    </a:lnTo>
                    <a:lnTo>
                      <a:pt x="729" y="631"/>
                    </a:lnTo>
                    <a:lnTo>
                      <a:pt x="729" y="631"/>
                    </a:lnTo>
                    <a:lnTo>
                      <a:pt x="730" y="631"/>
                    </a:lnTo>
                    <a:lnTo>
                      <a:pt x="731" y="631"/>
                    </a:lnTo>
                    <a:lnTo>
                      <a:pt x="732" y="631"/>
                    </a:lnTo>
                    <a:lnTo>
                      <a:pt x="733" y="631"/>
                    </a:lnTo>
                    <a:lnTo>
                      <a:pt x="734" y="631"/>
                    </a:lnTo>
                    <a:lnTo>
                      <a:pt x="734" y="631"/>
                    </a:lnTo>
                    <a:lnTo>
                      <a:pt x="736" y="631"/>
                    </a:lnTo>
                    <a:lnTo>
                      <a:pt x="736" y="631"/>
                    </a:lnTo>
                    <a:lnTo>
                      <a:pt x="737" y="631"/>
                    </a:lnTo>
                    <a:lnTo>
                      <a:pt x="738" y="631"/>
                    </a:lnTo>
                    <a:lnTo>
                      <a:pt x="739" y="631"/>
                    </a:lnTo>
                    <a:lnTo>
                      <a:pt x="739" y="631"/>
                    </a:lnTo>
                    <a:lnTo>
                      <a:pt x="741" y="631"/>
                    </a:lnTo>
                    <a:lnTo>
                      <a:pt x="741" y="631"/>
                    </a:lnTo>
                    <a:lnTo>
                      <a:pt x="743" y="631"/>
                    </a:lnTo>
                    <a:lnTo>
                      <a:pt x="743" y="631"/>
                    </a:lnTo>
                    <a:lnTo>
                      <a:pt x="745" y="631"/>
                    </a:lnTo>
                    <a:lnTo>
                      <a:pt x="745" y="631"/>
                    </a:lnTo>
                    <a:lnTo>
                      <a:pt x="746" y="631"/>
                    </a:lnTo>
                    <a:lnTo>
                      <a:pt x="747" y="631"/>
                    </a:lnTo>
                    <a:lnTo>
                      <a:pt x="748" y="631"/>
                    </a:lnTo>
                    <a:lnTo>
                      <a:pt x="749" y="631"/>
                    </a:lnTo>
                    <a:lnTo>
                      <a:pt x="750" y="631"/>
                    </a:lnTo>
                    <a:lnTo>
                      <a:pt x="750" y="631"/>
                    </a:lnTo>
                    <a:lnTo>
                      <a:pt x="752" y="631"/>
                    </a:lnTo>
                    <a:lnTo>
                      <a:pt x="752" y="631"/>
                    </a:lnTo>
                    <a:lnTo>
                      <a:pt x="753" y="631"/>
                    </a:lnTo>
                    <a:lnTo>
                      <a:pt x="754" y="631"/>
                    </a:lnTo>
                    <a:lnTo>
                      <a:pt x="755" y="631"/>
                    </a:lnTo>
                    <a:lnTo>
                      <a:pt x="755" y="631"/>
                    </a:lnTo>
                    <a:lnTo>
                      <a:pt x="756" y="630"/>
                    </a:lnTo>
                    <a:lnTo>
                      <a:pt x="757" y="630"/>
                    </a:lnTo>
                    <a:lnTo>
                      <a:pt x="757" y="630"/>
                    </a:lnTo>
                    <a:lnTo>
                      <a:pt x="759" y="630"/>
                    </a:lnTo>
                    <a:lnTo>
                      <a:pt x="759" y="630"/>
                    </a:lnTo>
                    <a:lnTo>
                      <a:pt x="760" y="630"/>
                    </a:lnTo>
                    <a:lnTo>
                      <a:pt x="760" y="630"/>
                    </a:lnTo>
                    <a:lnTo>
                      <a:pt x="761" y="631"/>
                    </a:lnTo>
                    <a:lnTo>
                      <a:pt x="762" y="631"/>
                    </a:lnTo>
                    <a:lnTo>
                      <a:pt x="763" y="631"/>
                    </a:lnTo>
                    <a:lnTo>
                      <a:pt x="764" y="631"/>
                    </a:lnTo>
                    <a:lnTo>
                      <a:pt x="764" y="631"/>
                    </a:lnTo>
                    <a:lnTo>
                      <a:pt x="764" y="632"/>
                    </a:lnTo>
                    <a:lnTo>
                      <a:pt x="766" y="632"/>
                    </a:lnTo>
                    <a:lnTo>
                      <a:pt x="766" y="632"/>
                    </a:lnTo>
                    <a:lnTo>
                      <a:pt x="767" y="634"/>
                    </a:lnTo>
                    <a:lnTo>
                      <a:pt x="768" y="634"/>
                    </a:lnTo>
                    <a:lnTo>
                      <a:pt x="768" y="634"/>
                    </a:lnTo>
                    <a:lnTo>
                      <a:pt x="769" y="634"/>
                    </a:lnTo>
                    <a:lnTo>
                      <a:pt x="770" y="634"/>
                    </a:lnTo>
                    <a:lnTo>
                      <a:pt x="771" y="634"/>
                    </a:lnTo>
                    <a:lnTo>
                      <a:pt x="771" y="634"/>
                    </a:lnTo>
                    <a:lnTo>
                      <a:pt x="773" y="635"/>
                    </a:lnTo>
                    <a:lnTo>
                      <a:pt x="773" y="635"/>
                    </a:lnTo>
                    <a:lnTo>
                      <a:pt x="773" y="635"/>
                    </a:lnTo>
                    <a:lnTo>
                      <a:pt x="775" y="635"/>
                    </a:lnTo>
                    <a:lnTo>
                      <a:pt x="775" y="635"/>
                    </a:lnTo>
                    <a:lnTo>
                      <a:pt x="776" y="635"/>
                    </a:lnTo>
                    <a:lnTo>
                      <a:pt x="776" y="635"/>
                    </a:lnTo>
                    <a:lnTo>
                      <a:pt x="778" y="636"/>
                    </a:lnTo>
                    <a:lnTo>
                      <a:pt x="778" y="636"/>
                    </a:lnTo>
                    <a:lnTo>
                      <a:pt x="779" y="636"/>
                    </a:lnTo>
                    <a:lnTo>
                      <a:pt x="780" y="636"/>
                    </a:lnTo>
                    <a:lnTo>
                      <a:pt x="780" y="636"/>
                    </a:lnTo>
                    <a:lnTo>
                      <a:pt x="781" y="635"/>
                    </a:lnTo>
                    <a:lnTo>
                      <a:pt x="782" y="635"/>
                    </a:lnTo>
                    <a:lnTo>
                      <a:pt x="782" y="635"/>
                    </a:lnTo>
                    <a:lnTo>
                      <a:pt x="784" y="635"/>
                    </a:lnTo>
                    <a:lnTo>
                      <a:pt x="784" y="635"/>
                    </a:lnTo>
                    <a:lnTo>
                      <a:pt x="784" y="634"/>
                    </a:lnTo>
                    <a:lnTo>
                      <a:pt x="785" y="634"/>
                    </a:lnTo>
                    <a:lnTo>
                      <a:pt x="786" y="634"/>
                    </a:lnTo>
                    <a:lnTo>
                      <a:pt x="787" y="634"/>
                    </a:lnTo>
                    <a:lnTo>
                      <a:pt x="787" y="634"/>
                    </a:lnTo>
                    <a:lnTo>
                      <a:pt x="789" y="634"/>
                    </a:lnTo>
                    <a:lnTo>
                      <a:pt x="789" y="634"/>
                    </a:lnTo>
                    <a:lnTo>
                      <a:pt x="790" y="635"/>
                    </a:lnTo>
                    <a:lnTo>
                      <a:pt x="791" y="635"/>
                    </a:lnTo>
                    <a:lnTo>
                      <a:pt x="791" y="635"/>
                    </a:lnTo>
                    <a:lnTo>
                      <a:pt x="792" y="634"/>
                    </a:lnTo>
                    <a:lnTo>
                      <a:pt x="792" y="634"/>
                    </a:lnTo>
                    <a:lnTo>
                      <a:pt x="793" y="634"/>
                    </a:lnTo>
                    <a:lnTo>
                      <a:pt x="794" y="634"/>
                    </a:lnTo>
                    <a:lnTo>
                      <a:pt x="795" y="634"/>
                    </a:lnTo>
                    <a:lnTo>
                      <a:pt x="795" y="635"/>
                    </a:lnTo>
                    <a:lnTo>
                      <a:pt x="796" y="635"/>
                    </a:lnTo>
                    <a:lnTo>
                      <a:pt x="796" y="635"/>
                    </a:lnTo>
                    <a:lnTo>
                      <a:pt x="798" y="635"/>
                    </a:lnTo>
                    <a:lnTo>
                      <a:pt x="798" y="635"/>
                    </a:lnTo>
                    <a:lnTo>
                      <a:pt x="800" y="635"/>
                    </a:lnTo>
                    <a:lnTo>
                      <a:pt x="800" y="635"/>
                    </a:lnTo>
                    <a:lnTo>
                      <a:pt x="801" y="635"/>
                    </a:lnTo>
                    <a:lnTo>
                      <a:pt x="802" y="635"/>
                    </a:lnTo>
                    <a:lnTo>
                      <a:pt x="803" y="635"/>
                    </a:lnTo>
                    <a:lnTo>
                      <a:pt x="804" y="635"/>
                    </a:lnTo>
                    <a:lnTo>
                      <a:pt x="804" y="634"/>
                    </a:lnTo>
                    <a:lnTo>
                      <a:pt x="805" y="634"/>
                    </a:lnTo>
                    <a:lnTo>
                      <a:pt x="805" y="634"/>
                    </a:lnTo>
                    <a:lnTo>
                      <a:pt x="806" y="635"/>
                    </a:lnTo>
                    <a:lnTo>
                      <a:pt x="807" y="635"/>
                    </a:lnTo>
                    <a:lnTo>
                      <a:pt x="807" y="635"/>
                    </a:lnTo>
                    <a:lnTo>
                      <a:pt x="808" y="635"/>
                    </a:lnTo>
                    <a:lnTo>
                      <a:pt x="809" y="635"/>
                    </a:lnTo>
                    <a:lnTo>
                      <a:pt x="809" y="634"/>
                    </a:lnTo>
                    <a:lnTo>
                      <a:pt x="810" y="634"/>
                    </a:lnTo>
                    <a:lnTo>
                      <a:pt x="811" y="634"/>
                    </a:lnTo>
                    <a:lnTo>
                      <a:pt x="812" y="634"/>
                    </a:lnTo>
                    <a:lnTo>
                      <a:pt x="812" y="634"/>
                    </a:lnTo>
                    <a:lnTo>
                      <a:pt x="812" y="634"/>
                    </a:lnTo>
                    <a:lnTo>
                      <a:pt x="814" y="634"/>
                    </a:lnTo>
                    <a:lnTo>
                      <a:pt x="814" y="634"/>
                    </a:lnTo>
                    <a:lnTo>
                      <a:pt x="815" y="634"/>
                    </a:lnTo>
                    <a:lnTo>
                      <a:pt x="816" y="634"/>
                    </a:lnTo>
                    <a:lnTo>
                      <a:pt x="817" y="634"/>
                    </a:lnTo>
                    <a:lnTo>
                      <a:pt x="818" y="634"/>
                    </a:lnTo>
                    <a:lnTo>
                      <a:pt x="819" y="634"/>
                    </a:lnTo>
                    <a:lnTo>
                      <a:pt x="819" y="634"/>
                    </a:lnTo>
                    <a:lnTo>
                      <a:pt x="820" y="633"/>
                    </a:lnTo>
                    <a:lnTo>
                      <a:pt x="821" y="633"/>
                    </a:lnTo>
                    <a:lnTo>
                      <a:pt x="821" y="633"/>
                    </a:lnTo>
                    <a:lnTo>
                      <a:pt x="823" y="633"/>
                    </a:lnTo>
                    <a:lnTo>
                      <a:pt x="823" y="633"/>
                    </a:lnTo>
                    <a:lnTo>
                      <a:pt x="823" y="634"/>
                    </a:lnTo>
                    <a:lnTo>
                      <a:pt x="824" y="634"/>
                    </a:lnTo>
                    <a:lnTo>
                      <a:pt x="825" y="634"/>
                    </a:lnTo>
                    <a:lnTo>
                      <a:pt x="826" y="634"/>
                    </a:lnTo>
                    <a:lnTo>
                      <a:pt x="827" y="634"/>
                    </a:lnTo>
                    <a:lnTo>
                      <a:pt x="828" y="634"/>
                    </a:lnTo>
                    <a:lnTo>
                      <a:pt x="828" y="634"/>
                    </a:lnTo>
                    <a:lnTo>
                      <a:pt x="829" y="634"/>
                    </a:lnTo>
                    <a:lnTo>
                      <a:pt x="830" y="634"/>
                    </a:lnTo>
                    <a:lnTo>
                      <a:pt x="830" y="634"/>
                    </a:lnTo>
                    <a:lnTo>
                      <a:pt x="831" y="634"/>
                    </a:lnTo>
                    <a:lnTo>
                      <a:pt x="831" y="634"/>
                    </a:lnTo>
                    <a:lnTo>
                      <a:pt x="832" y="634"/>
                    </a:lnTo>
                    <a:lnTo>
                      <a:pt x="833" y="634"/>
                    </a:lnTo>
                    <a:lnTo>
                      <a:pt x="834" y="634"/>
                    </a:lnTo>
                    <a:lnTo>
                      <a:pt x="835" y="632"/>
                    </a:lnTo>
                    <a:lnTo>
                      <a:pt x="835" y="632"/>
                    </a:lnTo>
                    <a:lnTo>
                      <a:pt x="835" y="632"/>
                    </a:lnTo>
                    <a:lnTo>
                      <a:pt x="837" y="632"/>
                    </a:lnTo>
                    <a:lnTo>
                      <a:pt x="837" y="632"/>
                    </a:lnTo>
                    <a:lnTo>
                      <a:pt x="839" y="632"/>
                    </a:lnTo>
                    <a:lnTo>
                      <a:pt x="839" y="632"/>
                    </a:lnTo>
                    <a:lnTo>
                      <a:pt x="840" y="632"/>
                    </a:lnTo>
                    <a:lnTo>
                      <a:pt x="841" y="632"/>
                    </a:lnTo>
                    <a:lnTo>
                      <a:pt x="842" y="632"/>
                    </a:lnTo>
                    <a:lnTo>
                      <a:pt x="843" y="632"/>
                    </a:lnTo>
                    <a:lnTo>
                      <a:pt x="843" y="634"/>
                    </a:lnTo>
                    <a:lnTo>
                      <a:pt x="844" y="634"/>
                    </a:lnTo>
                    <a:lnTo>
                      <a:pt x="844" y="634"/>
                    </a:lnTo>
                    <a:lnTo>
                      <a:pt x="846" y="634"/>
                    </a:lnTo>
                    <a:lnTo>
                      <a:pt x="846" y="634"/>
                    </a:lnTo>
                    <a:lnTo>
                      <a:pt x="847" y="634"/>
                    </a:lnTo>
                    <a:lnTo>
                      <a:pt x="848" y="634"/>
                    </a:lnTo>
                    <a:lnTo>
                      <a:pt x="849" y="634"/>
                    </a:lnTo>
                    <a:lnTo>
                      <a:pt x="849" y="634"/>
                    </a:lnTo>
                    <a:lnTo>
                      <a:pt x="851" y="634"/>
                    </a:lnTo>
                    <a:lnTo>
                      <a:pt x="851" y="634"/>
                    </a:lnTo>
                    <a:lnTo>
                      <a:pt x="853" y="634"/>
                    </a:lnTo>
                    <a:lnTo>
                      <a:pt x="853" y="634"/>
                    </a:lnTo>
                    <a:lnTo>
                      <a:pt x="854" y="634"/>
                    </a:lnTo>
                    <a:lnTo>
                      <a:pt x="855" y="634"/>
                    </a:lnTo>
                    <a:lnTo>
                      <a:pt x="855" y="634"/>
                    </a:lnTo>
                    <a:lnTo>
                      <a:pt x="856" y="634"/>
                    </a:lnTo>
                    <a:lnTo>
                      <a:pt x="857" y="634"/>
                    </a:lnTo>
                    <a:lnTo>
                      <a:pt x="857" y="634"/>
                    </a:lnTo>
                    <a:lnTo>
                      <a:pt x="858" y="634"/>
                    </a:lnTo>
                    <a:lnTo>
                      <a:pt x="859" y="634"/>
                    </a:lnTo>
                    <a:lnTo>
                      <a:pt x="859" y="635"/>
                    </a:lnTo>
                    <a:lnTo>
                      <a:pt x="860" y="635"/>
                    </a:lnTo>
                    <a:lnTo>
                      <a:pt x="860" y="635"/>
                    </a:lnTo>
                    <a:lnTo>
                      <a:pt x="862" y="635"/>
                    </a:lnTo>
                    <a:lnTo>
                      <a:pt x="862" y="635"/>
                    </a:lnTo>
                    <a:lnTo>
                      <a:pt x="863" y="635"/>
                    </a:lnTo>
                    <a:lnTo>
                      <a:pt x="864" y="635"/>
                    </a:lnTo>
                    <a:lnTo>
                      <a:pt x="865" y="635"/>
                    </a:lnTo>
                    <a:lnTo>
                      <a:pt x="865" y="635"/>
                    </a:lnTo>
                    <a:lnTo>
                      <a:pt x="867" y="635"/>
                    </a:lnTo>
                    <a:lnTo>
                      <a:pt x="867" y="635"/>
                    </a:lnTo>
                    <a:lnTo>
                      <a:pt x="868" y="634"/>
                    </a:lnTo>
                    <a:lnTo>
                      <a:pt x="869" y="634"/>
                    </a:lnTo>
                    <a:lnTo>
                      <a:pt x="869" y="634"/>
                    </a:lnTo>
                    <a:lnTo>
                      <a:pt x="870" y="634"/>
                    </a:lnTo>
                    <a:lnTo>
                      <a:pt x="870" y="634"/>
                    </a:lnTo>
                    <a:lnTo>
                      <a:pt x="871" y="633"/>
                    </a:lnTo>
                    <a:lnTo>
                      <a:pt x="872" y="633"/>
                    </a:lnTo>
                    <a:lnTo>
                      <a:pt x="873" y="633"/>
                    </a:lnTo>
                    <a:lnTo>
                      <a:pt x="874" y="633"/>
                    </a:lnTo>
                    <a:lnTo>
                      <a:pt x="874" y="633"/>
                    </a:lnTo>
                    <a:lnTo>
                      <a:pt x="876" y="633"/>
                    </a:lnTo>
                    <a:lnTo>
                      <a:pt x="876" y="633"/>
                    </a:lnTo>
                    <a:lnTo>
                      <a:pt x="876" y="634"/>
                    </a:lnTo>
                    <a:lnTo>
                      <a:pt x="878" y="634"/>
                    </a:lnTo>
                    <a:lnTo>
                      <a:pt x="878" y="634"/>
                    </a:lnTo>
                    <a:lnTo>
                      <a:pt x="879" y="634"/>
                    </a:lnTo>
                    <a:lnTo>
                      <a:pt x="879" y="634"/>
                    </a:lnTo>
                    <a:lnTo>
                      <a:pt x="880" y="634"/>
                    </a:lnTo>
                    <a:lnTo>
                      <a:pt x="881" y="634"/>
                    </a:lnTo>
                    <a:lnTo>
                      <a:pt x="881" y="634"/>
                    </a:lnTo>
                    <a:lnTo>
                      <a:pt x="882" y="634"/>
                    </a:lnTo>
                    <a:lnTo>
                      <a:pt x="883" y="634"/>
                    </a:lnTo>
                    <a:lnTo>
                      <a:pt x="883" y="634"/>
                    </a:lnTo>
                    <a:lnTo>
                      <a:pt x="885" y="634"/>
                    </a:lnTo>
                    <a:lnTo>
                      <a:pt x="885" y="634"/>
                    </a:lnTo>
                    <a:lnTo>
                      <a:pt x="886" y="634"/>
                    </a:lnTo>
                    <a:lnTo>
                      <a:pt x="886" y="634"/>
                    </a:lnTo>
                    <a:lnTo>
                      <a:pt x="888" y="634"/>
                    </a:lnTo>
                    <a:lnTo>
                      <a:pt x="889" y="634"/>
                    </a:lnTo>
                    <a:lnTo>
                      <a:pt x="890" y="634"/>
                    </a:lnTo>
                    <a:lnTo>
                      <a:pt x="890" y="634"/>
                    </a:lnTo>
                    <a:lnTo>
                      <a:pt x="890" y="633"/>
                    </a:lnTo>
                    <a:lnTo>
                      <a:pt x="892" y="633"/>
                    </a:lnTo>
                    <a:lnTo>
                      <a:pt x="892" y="633"/>
                    </a:lnTo>
                    <a:lnTo>
                      <a:pt x="893" y="634"/>
                    </a:lnTo>
                    <a:lnTo>
                      <a:pt x="894" y="634"/>
                    </a:lnTo>
                    <a:lnTo>
                      <a:pt x="894" y="634"/>
                    </a:lnTo>
                    <a:lnTo>
                      <a:pt x="895" y="634"/>
                    </a:lnTo>
                    <a:lnTo>
                      <a:pt x="896" y="634"/>
                    </a:lnTo>
                    <a:lnTo>
                      <a:pt x="897" y="634"/>
                    </a:lnTo>
                    <a:lnTo>
                      <a:pt x="897" y="634"/>
                    </a:lnTo>
                    <a:lnTo>
                      <a:pt x="899" y="635"/>
                    </a:lnTo>
                    <a:lnTo>
                      <a:pt x="899" y="635"/>
                    </a:lnTo>
                    <a:lnTo>
                      <a:pt x="899" y="635"/>
                    </a:lnTo>
                    <a:lnTo>
                      <a:pt x="901" y="635"/>
                    </a:lnTo>
                    <a:lnTo>
                      <a:pt x="901" y="635"/>
                    </a:lnTo>
                    <a:lnTo>
                      <a:pt x="902" y="634"/>
                    </a:lnTo>
                    <a:lnTo>
                      <a:pt x="902" y="634"/>
                    </a:lnTo>
                    <a:lnTo>
                      <a:pt x="902" y="634"/>
                    </a:lnTo>
                    <a:lnTo>
                      <a:pt x="904" y="632"/>
                    </a:lnTo>
                    <a:lnTo>
                      <a:pt x="905" y="632"/>
                    </a:lnTo>
                    <a:lnTo>
                      <a:pt x="906" y="632"/>
                    </a:lnTo>
                    <a:lnTo>
                      <a:pt x="906" y="632"/>
                    </a:lnTo>
                    <a:lnTo>
                      <a:pt x="907" y="631"/>
                    </a:lnTo>
                    <a:lnTo>
                      <a:pt x="908" y="631"/>
                    </a:lnTo>
                    <a:lnTo>
                      <a:pt x="908" y="631"/>
                    </a:lnTo>
                    <a:lnTo>
                      <a:pt x="910" y="631"/>
                    </a:lnTo>
                    <a:lnTo>
                      <a:pt x="910" y="631"/>
                    </a:lnTo>
                    <a:lnTo>
                      <a:pt x="910" y="632"/>
                    </a:lnTo>
                    <a:lnTo>
                      <a:pt x="911" y="632"/>
                    </a:lnTo>
                    <a:lnTo>
                      <a:pt x="912" y="632"/>
                    </a:lnTo>
                    <a:lnTo>
                      <a:pt x="913" y="632"/>
                    </a:lnTo>
                    <a:lnTo>
                      <a:pt x="913" y="632"/>
                    </a:lnTo>
                    <a:lnTo>
                      <a:pt x="915" y="632"/>
                    </a:lnTo>
                    <a:lnTo>
                      <a:pt x="915" y="632"/>
                    </a:lnTo>
                    <a:lnTo>
                      <a:pt x="916" y="634"/>
                    </a:lnTo>
                    <a:lnTo>
                      <a:pt x="917" y="634"/>
                    </a:lnTo>
                    <a:lnTo>
                      <a:pt x="917" y="634"/>
                    </a:lnTo>
                    <a:lnTo>
                      <a:pt x="918" y="634"/>
                    </a:lnTo>
                    <a:lnTo>
                      <a:pt x="918" y="634"/>
                    </a:lnTo>
                    <a:lnTo>
                      <a:pt x="920" y="634"/>
                    </a:lnTo>
                    <a:lnTo>
                      <a:pt x="921" y="634"/>
                    </a:lnTo>
                    <a:lnTo>
                      <a:pt x="922" y="634"/>
                    </a:lnTo>
                    <a:lnTo>
                      <a:pt x="922" y="634"/>
                    </a:lnTo>
                    <a:lnTo>
                      <a:pt x="924" y="634"/>
                    </a:lnTo>
                    <a:lnTo>
                      <a:pt x="924" y="634"/>
                    </a:lnTo>
                    <a:lnTo>
                      <a:pt x="925" y="634"/>
                    </a:lnTo>
                    <a:lnTo>
                      <a:pt x="926" y="634"/>
                    </a:lnTo>
                    <a:lnTo>
                      <a:pt x="927" y="634"/>
                    </a:lnTo>
                    <a:lnTo>
                      <a:pt x="928" y="634"/>
                    </a:lnTo>
                    <a:lnTo>
                      <a:pt x="929" y="634"/>
                    </a:lnTo>
                    <a:lnTo>
                      <a:pt x="929" y="634"/>
                    </a:lnTo>
                    <a:lnTo>
                      <a:pt x="929" y="634"/>
                    </a:lnTo>
                    <a:lnTo>
                      <a:pt x="931" y="634"/>
                    </a:lnTo>
                    <a:lnTo>
                      <a:pt x="931" y="634"/>
                    </a:lnTo>
                    <a:lnTo>
                      <a:pt x="933" y="634"/>
                    </a:lnTo>
                    <a:lnTo>
                      <a:pt x="933" y="634"/>
                    </a:lnTo>
                    <a:lnTo>
                      <a:pt x="934" y="634"/>
                    </a:lnTo>
                    <a:lnTo>
                      <a:pt x="935" y="634"/>
                    </a:lnTo>
                    <a:lnTo>
                      <a:pt x="935" y="635"/>
                    </a:lnTo>
                    <a:lnTo>
                      <a:pt x="936" y="635"/>
                    </a:lnTo>
                    <a:lnTo>
                      <a:pt x="937" y="635"/>
                    </a:lnTo>
                    <a:lnTo>
                      <a:pt x="938" y="633"/>
                    </a:lnTo>
                    <a:lnTo>
                      <a:pt x="938" y="633"/>
                    </a:lnTo>
                    <a:lnTo>
                      <a:pt x="938" y="633"/>
                    </a:lnTo>
                    <a:lnTo>
                      <a:pt x="940" y="633"/>
                    </a:lnTo>
                    <a:lnTo>
                      <a:pt x="940" y="633"/>
                    </a:lnTo>
                    <a:lnTo>
                      <a:pt x="941" y="631"/>
                    </a:lnTo>
                    <a:lnTo>
                      <a:pt x="941" y="631"/>
                    </a:lnTo>
                    <a:lnTo>
                      <a:pt x="942" y="631"/>
                    </a:lnTo>
                    <a:lnTo>
                      <a:pt x="943" y="631"/>
                    </a:lnTo>
                    <a:lnTo>
                      <a:pt x="944" y="631"/>
                    </a:lnTo>
                    <a:lnTo>
                      <a:pt x="944" y="630"/>
                    </a:lnTo>
                    <a:lnTo>
                      <a:pt x="945" y="630"/>
                    </a:lnTo>
                    <a:lnTo>
                      <a:pt x="945" y="630"/>
                    </a:lnTo>
                    <a:lnTo>
                      <a:pt x="946" y="631"/>
                    </a:lnTo>
                    <a:lnTo>
                      <a:pt x="947" y="631"/>
                    </a:lnTo>
                    <a:lnTo>
                      <a:pt x="947" y="631"/>
                    </a:lnTo>
                    <a:lnTo>
                      <a:pt x="949" y="631"/>
                    </a:lnTo>
                    <a:lnTo>
                      <a:pt x="949" y="631"/>
                    </a:lnTo>
                    <a:lnTo>
                      <a:pt x="949" y="633"/>
                    </a:lnTo>
                    <a:lnTo>
                      <a:pt x="950" y="633"/>
                    </a:lnTo>
                    <a:lnTo>
                      <a:pt x="951" y="633"/>
                    </a:lnTo>
                    <a:lnTo>
                      <a:pt x="952" y="634"/>
                    </a:lnTo>
                    <a:lnTo>
                      <a:pt x="952" y="634"/>
                    </a:lnTo>
                    <a:lnTo>
                      <a:pt x="953" y="634"/>
                    </a:lnTo>
                    <a:lnTo>
                      <a:pt x="954" y="634"/>
                    </a:lnTo>
                    <a:lnTo>
                      <a:pt x="954" y="634"/>
                    </a:lnTo>
                    <a:lnTo>
                      <a:pt x="956" y="634"/>
                    </a:lnTo>
                    <a:lnTo>
                      <a:pt x="956" y="634"/>
                    </a:lnTo>
                    <a:lnTo>
                      <a:pt x="957" y="633"/>
                    </a:lnTo>
                    <a:lnTo>
                      <a:pt x="958" y="633"/>
                    </a:lnTo>
                    <a:lnTo>
                      <a:pt x="959" y="633"/>
                    </a:lnTo>
                    <a:lnTo>
                      <a:pt x="960" y="633"/>
                    </a:lnTo>
                    <a:lnTo>
                      <a:pt x="961" y="633"/>
                    </a:lnTo>
                    <a:lnTo>
                      <a:pt x="961" y="633"/>
                    </a:lnTo>
                    <a:lnTo>
                      <a:pt x="963" y="633"/>
                    </a:lnTo>
                    <a:lnTo>
                      <a:pt x="963" y="633"/>
                    </a:lnTo>
                    <a:lnTo>
                      <a:pt x="964" y="633"/>
                    </a:lnTo>
                    <a:lnTo>
                      <a:pt x="965" y="633"/>
                    </a:lnTo>
                    <a:lnTo>
                      <a:pt x="966" y="633"/>
                    </a:lnTo>
                    <a:lnTo>
                      <a:pt x="967" y="633"/>
                    </a:lnTo>
                    <a:lnTo>
                      <a:pt x="968" y="633"/>
                    </a:lnTo>
                    <a:lnTo>
                      <a:pt x="968" y="633"/>
                    </a:lnTo>
                    <a:lnTo>
                      <a:pt x="969" y="634"/>
                    </a:lnTo>
                    <a:lnTo>
                      <a:pt x="970" y="634"/>
                    </a:lnTo>
                    <a:lnTo>
                      <a:pt x="970" y="634"/>
                    </a:lnTo>
                    <a:lnTo>
                      <a:pt x="972" y="635"/>
                    </a:lnTo>
                    <a:lnTo>
                      <a:pt x="972" y="635"/>
                    </a:lnTo>
                    <a:lnTo>
                      <a:pt x="972" y="635"/>
                    </a:lnTo>
                    <a:lnTo>
                      <a:pt x="973" y="635"/>
                    </a:lnTo>
                    <a:lnTo>
                      <a:pt x="974" y="635"/>
                    </a:lnTo>
                    <a:lnTo>
                      <a:pt x="974" y="634"/>
                    </a:lnTo>
                    <a:lnTo>
                      <a:pt x="975" y="634"/>
                    </a:lnTo>
                    <a:lnTo>
                      <a:pt x="975" y="634"/>
                    </a:lnTo>
                    <a:lnTo>
                      <a:pt x="977" y="634"/>
                    </a:lnTo>
                    <a:lnTo>
                      <a:pt x="977" y="634"/>
                    </a:lnTo>
                    <a:lnTo>
                      <a:pt x="979" y="634"/>
                    </a:lnTo>
                    <a:lnTo>
                      <a:pt x="979" y="634"/>
                    </a:lnTo>
                    <a:lnTo>
                      <a:pt x="980" y="634"/>
                    </a:lnTo>
                    <a:lnTo>
                      <a:pt x="980" y="634"/>
                    </a:lnTo>
                    <a:lnTo>
                      <a:pt x="982" y="634"/>
                    </a:lnTo>
                    <a:lnTo>
                      <a:pt x="983" y="634"/>
                    </a:lnTo>
                    <a:lnTo>
                      <a:pt x="984" y="634"/>
                    </a:lnTo>
                    <a:lnTo>
                      <a:pt x="984" y="634"/>
                    </a:lnTo>
                    <a:lnTo>
                      <a:pt x="986" y="634"/>
                    </a:lnTo>
                    <a:lnTo>
                      <a:pt x="986" y="634"/>
                    </a:lnTo>
                    <a:lnTo>
                      <a:pt x="986" y="634"/>
                    </a:lnTo>
                    <a:lnTo>
                      <a:pt x="988" y="634"/>
                    </a:lnTo>
                    <a:lnTo>
                      <a:pt x="988" y="634"/>
                    </a:lnTo>
                    <a:lnTo>
                      <a:pt x="989" y="634"/>
                    </a:lnTo>
                    <a:lnTo>
                      <a:pt x="990" y="634"/>
                    </a:lnTo>
                    <a:lnTo>
                      <a:pt x="991" y="634"/>
                    </a:lnTo>
                    <a:lnTo>
                      <a:pt x="991" y="634"/>
                    </a:lnTo>
                    <a:lnTo>
                      <a:pt x="993" y="634"/>
                    </a:lnTo>
                    <a:lnTo>
                      <a:pt x="993" y="634"/>
                    </a:lnTo>
                    <a:lnTo>
                      <a:pt x="995" y="634"/>
                    </a:lnTo>
                    <a:lnTo>
                      <a:pt x="995" y="634"/>
                    </a:lnTo>
                    <a:lnTo>
                      <a:pt x="996" y="634"/>
                    </a:lnTo>
                    <a:lnTo>
                      <a:pt x="996" y="634"/>
                    </a:lnTo>
                    <a:lnTo>
                      <a:pt x="998" y="634"/>
                    </a:lnTo>
                    <a:lnTo>
                      <a:pt x="999" y="634"/>
                    </a:lnTo>
                    <a:lnTo>
                      <a:pt x="1000" y="634"/>
                    </a:lnTo>
                    <a:lnTo>
                      <a:pt x="1000" y="634"/>
                    </a:lnTo>
                    <a:lnTo>
                      <a:pt x="1002" y="634"/>
                    </a:lnTo>
                    <a:lnTo>
                      <a:pt x="1002" y="634"/>
                    </a:lnTo>
                    <a:lnTo>
                      <a:pt x="1004" y="634"/>
                    </a:lnTo>
                    <a:lnTo>
                      <a:pt x="1004" y="634"/>
                    </a:lnTo>
                    <a:lnTo>
                      <a:pt x="1005" y="633"/>
                    </a:lnTo>
                    <a:lnTo>
                      <a:pt x="1005" y="633"/>
                    </a:lnTo>
                    <a:lnTo>
                      <a:pt x="1006" y="633"/>
                    </a:lnTo>
                    <a:lnTo>
                      <a:pt x="1007" y="633"/>
                    </a:lnTo>
                    <a:lnTo>
                      <a:pt x="1007" y="633"/>
                    </a:lnTo>
                    <a:lnTo>
                      <a:pt x="1009" y="633"/>
                    </a:lnTo>
                    <a:lnTo>
                      <a:pt x="1009" y="633"/>
                    </a:lnTo>
                    <a:lnTo>
                      <a:pt x="1011" y="633"/>
                    </a:lnTo>
                    <a:lnTo>
                      <a:pt x="1011" y="633"/>
                    </a:lnTo>
                    <a:lnTo>
                      <a:pt x="1012" y="633"/>
                    </a:lnTo>
                    <a:lnTo>
                      <a:pt x="1012" y="633"/>
                    </a:lnTo>
                    <a:lnTo>
                      <a:pt x="1014" y="633"/>
                    </a:lnTo>
                    <a:lnTo>
                      <a:pt x="1015" y="633"/>
                    </a:lnTo>
                    <a:lnTo>
                      <a:pt x="1016" y="633"/>
                    </a:lnTo>
                    <a:lnTo>
                      <a:pt x="1016" y="633"/>
                    </a:lnTo>
                    <a:lnTo>
                      <a:pt x="1018" y="633"/>
                    </a:lnTo>
                    <a:lnTo>
                      <a:pt x="1018" y="633"/>
                    </a:lnTo>
                    <a:lnTo>
                      <a:pt x="1019" y="633"/>
                    </a:lnTo>
                    <a:lnTo>
                      <a:pt x="1020" y="633"/>
                    </a:lnTo>
                    <a:lnTo>
                      <a:pt x="1021" y="633"/>
                    </a:lnTo>
                    <a:lnTo>
                      <a:pt x="1022" y="633"/>
                    </a:lnTo>
                    <a:lnTo>
                      <a:pt x="1022" y="632"/>
                    </a:lnTo>
                    <a:lnTo>
                      <a:pt x="1023" y="632"/>
                    </a:lnTo>
                    <a:lnTo>
                      <a:pt x="1023" y="632"/>
                    </a:lnTo>
                    <a:lnTo>
                      <a:pt x="1025" y="632"/>
                    </a:lnTo>
                    <a:lnTo>
                      <a:pt x="1025" y="632"/>
                    </a:lnTo>
                    <a:lnTo>
                      <a:pt x="1027" y="632"/>
                    </a:lnTo>
                    <a:lnTo>
                      <a:pt x="1027" y="632"/>
                    </a:lnTo>
                    <a:lnTo>
                      <a:pt x="1028" y="632"/>
                    </a:lnTo>
                    <a:lnTo>
                      <a:pt x="1028" y="632"/>
                    </a:lnTo>
                    <a:lnTo>
                      <a:pt x="1030" y="632"/>
                    </a:lnTo>
                    <a:lnTo>
                      <a:pt x="1031" y="632"/>
                    </a:lnTo>
                    <a:lnTo>
                      <a:pt x="1032" y="632"/>
                    </a:lnTo>
                    <a:lnTo>
                      <a:pt x="1032" y="632"/>
                    </a:lnTo>
                    <a:lnTo>
                      <a:pt x="1033" y="631"/>
                    </a:lnTo>
                    <a:lnTo>
                      <a:pt x="1034" y="631"/>
                    </a:lnTo>
                    <a:lnTo>
                      <a:pt x="1034" y="631"/>
                    </a:lnTo>
                    <a:lnTo>
                      <a:pt x="1035" y="631"/>
                    </a:lnTo>
                    <a:lnTo>
                      <a:pt x="1036" y="631"/>
                    </a:lnTo>
                    <a:lnTo>
                      <a:pt x="1037" y="631"/>
                    </a:lnTo>
                    <a:lnTo>
                      <a:pt x="1038" y="631"/>
                    </a:lnTo>
                    <a:lnTo>
                      <a:pt x="1039" y="631"/>
                    </a:lnTo>
                    <a:lnTo>
                      <a:pt x="1039" y="631"/>
                    </a:lnTo>
                    <a:lnTo>
                      <a:pt x="1041" y="631"/>
                    </a:lnTo>
                    <a:lnTo>
                      <a:pt x="1041" y="631"/>
                    </a:lnTo>
                    <a:lnTo>
                      <a:pt x="1043" y="631"/>
                    </a:lnTo>
                    <a:lnTo>
                      <a:pt x="1043" y="631"/>
                    </a:lnTo>
                    <a:lnTo>
                      <a:pt x="1044" y="630"/>
                    </a:lnTo>
                    <a:lnTo>
                      <a:pt x="1044" y="630"/>
                    </a:lnTo>
                    <a:lnTo>
                      <a:pt x="1044" y="630"/>
                    </a:lnTo>
                    <a:lnTo>
                      <a:pt x="1046" y="630"/>
                    </a:lnTo>
                    <a:lnTo>
                      <a:pt x="1047" y="630"/>
                    </a:lnTo>
                    <a:lnTo>
                      <a:pt x="1048" y="630"/>
                    </a:lnTo>
                    <a:lnTo>
                      <a:pt x="1048" y="630"/>
                    </a:lnTo>
                    <a:lnTo>
                      <a:pt x="1050" y="630"/>
                    </a:lnTo>
                    <a:lnTo>
                      <a:pt x="1050" y="630"/>
                    </a:lnTo>
                    <a:lnTo>
                      <a:pt x="1050" y="631"/>
                    </a:lnTo>
                    <a:lnTo>
                      <a:pt x="1051" y="631"/>
                    </a:lnTo>
                    <a:lnTo>
                      <a:pt x="1052" y="631"/>
                    </a:lnTo>
                    <a:lnTo>
                      <a:pt x="1053" y="630"/>
                    </a:lnTo>
                    <a:lnTo>
                      <a:pt x="1053" y="630"/>
                    </a:lnTo>
                    <a:lnTo>
                      <a:pt x="1054" y="630"/>
                    </a:lnTo>
                    <a:lnTo>
                      <a:pt x="1055" y="630"/>
                    </a:lnTo>
                    <a:lnTo>
                      <a:pt x="1055" y="630"/>
                    </a:lnTo>
                    <a:lnTo>
                      <a:pt x="1057" y="630"/>
                    </a:lnTo>
                    <a:lnTo>
                      <a:pt x="1057" y="630"/>
                    </a:lnTo>
                    <a:lnTo>
                      <a:pt x="1059" y="631"/>
                    </a:lnTo>
                    <a:lnTo>
                      <a:pt x="1059" y="631"/>
                    </a:lnTo>
                    <a:lnTo>
                      <a:pt x="1059" y="631"/>
                    </a:lnTo>
                    <a:lnTo>
                      <a:pt x="1060" y="631"/>
                    </a:lnTo>
                    <a:lnTo>
                      <a:pt x="1061" y="631"/>
                    </a:lnTo>
                    <a:lnTo>
                      <a:pt x="1061" y="621"/>
                    </a:lnTo>
                    <a:lnTo>
                      <a:pt x="1062" y="621"/>
                    </a:lnTo>
                    <a:lnTo>
                      <a:pt x="1063" y="621"/>
                    </a:lnTo>
                    <a:lnTo>
                      <a:pt x="1064" y="562"/>
                    </a:lnTo>
                    <a:lnTo>
                      <a:pt x="1064" y="562"/>
                    </a:lnTo>
                    <a:lnTo>
                      <a:pt x="1066" y="562"/>
                    </a:lnTo>
                    <a:lnTo>
                      <a:pt x="1066" y="562"/>
                    </a:lnTo>
                    <a:lnTo>
                      <a:pt x="1067" y="476"/>
                    </a:lnTo>
                    <a:lnTo>
                      <a:pt x="1067" y="476"/>
                    </a:lnTo>
                    <a:lnTo>
                      <a:pt x="1068" y="476"/>
                    </a:lnTo>
                    <a:lnTo>
                      <a:pt x="1069" y="476"/>
                    </a:lnTo>
                    <a:lnTo>
                      <a:pt x="1070" y="476"/>
                    </a:lnTo>
                    <a:lnTo>
                      <a:pt x="1070" y="308"/>
                    </a:lnTo>
                    <a:lnTo>
                      <a:pt x="1071" y="308"/>
                    </a:lnTo>
                    <a:lnTo>
                      <a:pt x="1071" y="308"/>
                    </a:lnTo>
                    <a:lnTo>
                      <a:pt x="1072" y="197"/>
                    </a:lnTo>
                    <a:lnTo>
                      <a:pt x="1073" y="197"/>
                    </a:lnTo>
                    <a:lnTo>
                      <a:pt x="1073" y="197"/>
                    </a:lnTo>
                    <a:lnTo>
                      <a:pt x="1074" y="197"/>
                    </a:lnTo>
                    <a:lnTo>
                      <a:pt x="1075" y="197"/>
                    </a:lnTo>
                    <a:lnTo>
                      <a:pt x="1075" y="87"/>
                    </a:lnTo>
                    <a:lnTo>
                      <a:pt x="1076" y="87"/>
                    </a:lnTo>
                    <a:lnTo>
                      <a:pt x="1077" y="87"/>
                    </a:lnTo>
                    <a:lnTo>
                      <a:pt x="1078" y="26"/>
                    </a:lnTo>
                    <a:lnTo>
                      <a:pt x="1078" y="26"/>
                    </a:lnTo>
                    <a:lnTo>
                      <a:pt x="1078" y="26"/>
                    </a:lnTo>
                    <a:lnTo>
                      <a:pt x="1080" y="26"/>
                    </a:lnTo>
                    <a:lnTo>
                      <a:pt x="1080" y="26"/>
                    </a:lnTo>
                    <a:lnTo>
                      <a:pt x="1081" y="0"/>
                    </a:lnTo>
                    <a:lnTo>
                      <a:pt x="1082" y="0"/>
                    </a:lnTo>
                    <a:lnTo>
                      <a:pt x="1082" y="0"/>
                    </a:lnTo>
                    <a:lnTo>
                      <a:pt x="1083" y="0"/>
                    </a:lnTo>
                    <a:lnTo>
                      <a:pt x="1084" y="37"/>
                    </a:lnTo>
                    <a:lnTo>
                      <a:pt x="1085" y="37"/>
                    </a:lnTo>
                    <a:lnTo>
                      <a:pt x="1086" y="37"/>
                    </a:lnTo>
                    <a:lnTo>
                      <a:pt x="1086" y="246"/>
                    </a:lnTo>
                    <a:lnTo>
                      <a:pt x="1087" y="246"/>
                    </a:lnTo>
                    <a:lnTo>
                      <a:pt x="1087" y="246"/>
                    </a:lnTo>
                    <a:lnTo>
                      <a:pt x="1089" y="246"/>
                    </a:lnTo>
                    <a:lnTo>
                      <a:pt x="1089" y="246"/>
                    </a:lnTo>
                    <a:lnTo>
                      <a:pt x="1089" y="439"/>
                    </a:lnTo>
                    <a:lnTo>
                      <a:pt x="1090" y="439"/>
                    </a:lnTo>
                    <a:lnTo>
                      <a:pt x="1091" y="439"/>
                    </a:lnTo>
                    <a:lnTo>
                      <a:pt x="1092" y="503"/>
                    </a:lnTo>
                    <a:lnTo>
                      <a:pt x="1092" y="503"/>
                    </a:lnTo>
                    <a:lnTo>
                      <a:pt x="1093" y="503"/>
                    </a:lnTo>
                    <a:lnTo>
                      <a:pt x="1094" y="503"/>
                    </a:lnTo>
                    <a:lnTo>
                      <a:pt x="1094" y="503"/>
                    </a:lnTo>
                    <a:lnTo>
                      <a:pt x="1095" y="554"/>
                    </a:lnTo>
                    <a:lnTo>
                      <a:pt x="1096" y="554"/>
                    </a:lnTo>
                    <a:lnTo>
                      <a:pt x="1096" y="554"/>
                    </a:lnTo>
                    <a:lnTo>
                      <a:pt x="1098" y="502"/>
                    </a:lnTo>
                    <a:lnTo>
                      <a:pt x="1098" y="502"/>
                    </a:lnTo>
                    <a:lnTo>
                      <a:pt x="1098" y="502"/>
                    </a:lnTo>
                    <a:lnTo>
                      <a:pt x="1099" y="502"/>
                    </a:lnTo>
                    <a:lnTo>
                      <a:pt x="1100" y="502"/>
                    </a:lnTo>
                    <a:lnTo>
                      <a:pt x="1100" y="388"/>
                    </a:lnTo>
                    <a:lnTo>
                      <a:pt x="1101" y="388"/>
                    </a:lnTo>
                    <a:lnTo>
                      <a:pt x="1102" y="388"/>
                    </a:lnTo>
                    <a:lnTo>
                      <a:pt x="1103" y="388"/>
                    </a:lnTo>
                    <a:lnTo>
                      <a:pt x="1103" y="388"/>
                    </a:lnTo>
                    <a:lnTo>
                      <a:pt x="1103" y="245"/>
                    </a:lnTo>
                    <a:lnTo>
                      <a:pt x="1105" y="245"/>
                    </a:lnTo>
                    <a:lnTo>
                      <a:pt x="1105" y="245"/>
                    </a:lnTo>
                    <a:lnTo>
                      <a:pt x="1106" y="114"/>
                    </a:lnTo>
                    <a:lnTo>
                      <a:pt x="1106" y="114"/>
                    </a:lnTo>
                    <a:lnTo>
                      <a:pt x="1106" y="114"/>
                    </a:lnTo>
                    <a:lnTo>
                      <a:pt x="1108" y="114"/>
                    </a:lnTo>
                    <a:lnTo>
                      <a:pt x="1109" y="114"/>
                    </a:lnTo>
                    <a:lnTo>
                      <a:pt x="1109" y="74"/>
                    </a:lnTo>
                    <a:lnTo>
                      <a:pt x="1110" y="74"/>
                    </a:lnTo>
                    <a:lnTo>
                      <a:pt x="1110" y="74"/>
                    </a:lnTo>
                    <a:lnTo>
                      <a:pt x="1112" y="112"/>
                    </a:lnTo>
                    <a:lnTo>
                      <a:pt x="1112" y="112"/>
                    </a:lnTo>
                    <a:lnTo>
                      <a:pt x="1112" y="112"/>
                    </a:lnTo>
                    <a:lnTo>
                      <a:pt x="1114" y="112"/>
                    </a:lnTo>
                    <a:lnTo>
                      <a:pt x="1114" y="112"/>
                    </a:lnTo>
                    <a:lnTo>
                      <a:pt x="1114" y="293"/>
                    </a:lnTo>
                    <a:lnTo>
                      <a:pt x="1115" y="293"/>
                    </a:lnTo>
                    <a:lnTo>
                      <a:pt x="1116" y="293"/>
                    </a:lnTo>
                    <a:lnTo>
                      <a:pt x="1117" y="450"/>
                    </a:lnTo>
                    <a:lnTo>
                      <a:pt x="1117" y="450"/>
                    </a:lnTo>
                    <a:lnTo>
                      <a:pt x="1119" y="450"/>
                    </a:lnTo>
                    <a:lnTo>
                      <a:pt x="1119" y="450"/>
                    </a:lnTo>
                    <a:lnTo>
                      <a:pt x="1120" y="595"/>
                    </a:lnTo>
                    <a:lnTo>
                      <a:pt x="1121" y="595"/>
                    </a:lnTo>
                    <a:lnTo>
                      <a:pt x="1121" y="595"/>
                    </a:lnTo>
                    <a:lnTo>
                      <a:pt x="1122" y="595"/>
                    </a:lnTo>
                    <a:lnTo>
                      <a:pt x="1122" y="595"/>
                    </a:lnTo>
                    <a:lnTo>
                      <a:pt x="1123" y="627"/>
                    </a:lnTo>
                    <a:lnTo>
                      <a:pt x="1124" y="627"/>
                    </a:lnTo>
                    <a:lnTo>
                      <a:pt x="1125" y="627"/>
                    </a:lnTo>
                    <a:lnTo>
                      <a:pt x="1125" y="618"/>
                    </a:lnTo>
                    <a:lnTo>
                      <a:pt x="1126" y="618"/>
                    </a:lnTo>
                    <a:lnTo>
                      <a:pt x="1126" y="618"/>
                    </a:lnTo>
                    <a:lnTo>
                      <a:pt x="1128" y="618"/>
                    </a:lnTo>
                    <a:lnTo>
                      <a:pt x="1128" y="618"/>
                    </a:lnTo>
                    <a:lnTo>
                      <a:pt x="1129" y="540"/>
                    </a:lnTo>
                    <a:lnTo>
                      <a:pt x="1129" y="540"/>
                    </a:lnTo>
                    <a:lnTo>
                      <a:pt x="1130" y="540"/>
                    </a:lnTo>
                    <a:lnTo>
                      <a:pt x="1131" y="413"/>
                    </a:lnTo>
                    <a:lnTo>
                      <a:pt x="1131" y="413"/>
                    </a:lnTo>
                    <a:lnTo>
                      <a:pt x="1132" y="413"/>
                    </a:lnTo>
                    <a:lnTo>
                      <a:pt x="1133" y="413"/>
                    </a:lnTo>
                    <a:lnTo>
                      <a:pt x="1133" y="413"/>
                    </a:lnTo>
                    <a:lnTo>
                      <a:pt x="1134" y="240"/>
                    </a:lnTo>
                    <a:lnTo>
                      <a:pt x="1135" y="240"/>
                    </a:lnTo>
                    <a:lnTo>
                      <a:pt x="1135" y="240"/>
                    </a:lnTo>
                    <a:lnTo>
                      <a:pt x="1137" y="240"/>
                    </a:lnTo>
                    <a:lnTo>
                      <a:pt x="1137" y="137"/>
                    </a:lnTo>
                    <a:lnTo>
                      <a:pt x="1138" y="137"/>
                    </a:lnTo>
                    <a:lnTo>
                      <a:pt x="1138" y="137"/>
                    </a:lnTo>
                    <a:lnTo>
                      <a:pt x="1140" y="137"/>
                    </a:lnTo>
                    <a:lnTo>
                      <a:pt x="1141" y="137"/>
                    </a:lnTo>
                    <a:lnTo>
                      <a:pt x="1142" y="137"/>
                    </a:lnTo>
                    <a:lnTo>
                      <a:pt x="1142" y="137"/>
                    </a:lnTo>
                    <a:lnTo>
                      <a:pt x="1142" y="170"/>
                    </a:lnTo>
                    <a:lnTo>
                      <a:pt x="1144" y="170"/>
                    </a:lnTo>
                    <a:lnTo>
                      <a:pt x="1144" y="170"/>
                    </a:lnTo>
                    <a:lnTo>
                      <a:pt x="1145" y="320"/>
                    </a:lnTo>
                    <a:lnTo>
                      <a:pt x="1145" y="320"/>
                    </a:lnTo>
                    <a:lnTo>
                      <a:pt x="1146" y="320"/>
                    </a:lnTo>
                    <a:lnTo>
                      <a:pt x="1147" y="320"/>
                    </a:lnTo>
                    <a:lnTo>
                      <a:pt x="1148" y="320"/>
                    </a:lnTo>
                    <a:lnTo>
                      <a:pt x="1148" y="475"/>
                    </a:lnTo>
                    <a:lnTo>
                      <a:pt x="1149" y="475"/>
                    </a:lnTo>
                    <a:lnTo>
                      <a:pt x="1149" y="475"/>
                    </a:lnTo>
                    <a:lnTo>
                      <a:pt x="1151" y="600"/>
                    </a:lnTo>
                    <a:lnTo>
                      <a:pt x="1151" y="600"/>
                    </a:lnTo>
                    <a:lnTo>
                      <a:pt x="1151" y="600"/>
                    </a:lnTo>
                    <a:lnTo>
                      <a:pt x="1153" y="600"/>
                    </a:lnTo>
                    <a:lnTo>
                      <a:pt x="1153" y="600"/>
                    </a:lnTo>
                    <a:lnTo>
                      <a:pt x="1153" y="633"/>
                    </a:lnTo>
                    <a:lnTo>
                      <a:pt x="1154" y="633"/>
                    </a:lnTo>
                    <a:lnTo>
                      <a:pt x="1154" y="633"/>
                    </a:lnTo>
                    <a:lnTo>
                      <a:pt x="1156" y="633"/>
                    </a:lnTo>
                    <a:lnTo>
                      <a:pt x="1157" y="633"/>
                    </a:lnTo>
                    <a:lnTo>
                      <a:pt x="1157" y="637"/>
                    </a:lnTo>
                    <a:lnTo>
                      <a:pt x="1158" y="637"/>
                    </a:lnTo>
                    <a:lnTo>
                      <a:pt x="1158" y="637"/>
                    </a:lnTo>
                    <a:lnTo>
                      <a:pt x="1159" y="626"/>
                    </a:lnTo>
                    <a:lnTo>
                      <a:pt x="1160" y="626"/>
                    </a:lnTo>
                    <a:lnTo>
                      <a:pt x="1160" y="626"/>
                    </a:lnTo>
                    <a:lnTo>
                      <a:pt x="1161" y="626"/>
                    </a:lnTo>
                    <a:lnTo>
                      <a:pt x="1162" y="626"/>
                    </a:lnTo>
                    <a:lnTo>
                      <a:pt x="1162" y="531"/>
                    </a:lnTo>
                    <a:lnTo>
                      <a:pt x="1163" y="531"/>
                    </a:lnTo>
                    <a:lnTo>
                      <a:pt x="1164" y="531"/>
                    </a:lnTo>
                    <a:lnTo>
                      <a:pt x="1165" y="404"/>
                    </a:lnTo>
                    <a:lnTo>
                      <a:pt x="1165" y="404"/>
                    </a:lnTo>
                    <a:lnTo>
                      <a:pt x="1165" y="404"/>
                    </a:lnTo>
                    <a:lnTo>
                      <a:pt x="1167" y="404"/>
                    </a:lnTo>
                    <a:lnTo>
                      <a:pt x="1167" y="404"/>
                    </a:lnTo>
                    <a:lnTo>
                      <a:pt x="1168" y="295"/>
                    </a:lnTo>
                    <a:lnTo>
                      <a:pt x="1168" y="295"/>
                    </a:lnTo>
                    <a:lnTo>
                      <a:pt x="1169" y="295"/>
                    </a:lnTo>
                    <a:lnTo>
                      <a:pt x="1170" y="207"/>
                    </a:lnTo>
                    <a:lnTo>
                      <a:pt x="1170" y="207"/>
                    </a:lnTo>
                    <a:lnTo>
                      <a:pt x="1172" y="207"/>
                    </a:lnTo>
                    <a:lnTo>
                      <a:pt x="1172" y="207"/>
                    </a:lnTo>
                    <a:lnTo>
                      <a:pt x="1173" y="238"/>
                    </a:lnTo>
                    <a:lnTo>
                      <a:pt x="1174" y="238"/>
                    </a:lnTo>
                    <a:lnTo>
                      <a:pt x="1174" y="238"/>
                    </a:lnTo>
                    <a:lnTo>
                      <a:pt x="1176" y="238"/>
                    </a:lnTo>
                    <a:lnTo>
                      <a:pt x="1176" y="238"/>
                    </a:lnTo>
                    <a:lnTo>
                      <a:pt x="1176" y="362"/>
                    </a:lnTo>
                    <a:lnTo>
                      <a:pt x="1177" y="362"/>
                    </a:lnTo>
                    <a:lnTo>
                      <a:pt x="1178" y="362"/>
                    </a:lnTo>
                    <a:lnTo>
                      <a:pt x="1179" y="525"/>
                    </a:lnTo>
                    <a:lnTo>
                      <a:pt x="1179" y="525"/>
                    </a:lnTo>
                    <a:lnTo>
                      <a:pt x="1180" y="525"/>
                    </a:lnTo>
                    <a:lnTo>
                      <a:pt x="1181" y="525"/>
                    </a:lnTo>
                    <a:lnTo>
                      <a:pt x="1181" y="525"/>
                    </a:lnTo>
                    <a:lnTo>
                      <a:pt x="1182" y="566"/>
                    </a:lnTo>
                    <a:lnTo>
                      <a:pt x="1183" y="566"/>
                    </a:lnTo>
                    <a:lnTo>
                      <a:pt x="1183" y="566"/>
                    </a:lnTo>
                    <a:lnTo>
                      <a:pt x="1184" y="634"/>
                    </a:lnTo>
                    <a:lnTo>
                      <a:pt x="1184" y="634"/>
                    </a:lnTo>
                    <a:lnTo>
                      <a:pt x="1185" y="634"/>
                    </a:lnTo>
                    <a:lnTo>
                      <a:pt x="1186" y="634"/>
                    </a:lnTo>
                    <a:lnTo>
                      <a:pt x="1187" y="634"/>
                    </a:lnTo>
                    <a:lnTo>
                      <a:pt x="1187" y="642"/>
                    </a:lnTo>
                    <a:lnTo>
                      <a:pt x="1188" y="642"/>
                    </a:lnTo>
                    <a:lnTo>
                      <a:pt x="1188" y="642"/>
                    </a:lnTo>
                    <a:lnTo>
                      <a:pt x="1190" y="642"/>
                    </a:lnTo>
                    <a:lnTo>
                      <a:pt x="1190" y="632"/>
                    </a:lnTo>
                    <a:lnTo>
                      <a:pt x="1192" y="632"/>
                    </a:lnTo>
                    <a:lnTo>
                      <a:pt x="1192" y="632"/>
                    </a:lnTo>
                    <a:lnTo>
                      <a:pt x="1193" y="527"/>
                    </a:lnTo>
                    <a:lnTo>
                      <a:pt x="1193" y="527"/>
                    </a:lnTo>
                    <a:lnTo>
                      <a:pt x="1194" y="527"/>
                    </a:lnTo>
                    <a:lnTo>
                      <a:pt x="1195" y="527"/>
                    </a:lnTo>
                    <a:lnTo>
                      <a:pt x="1196" y="527"/>
                    </a:lnTo>
                    <a:lnTo>
                      <a:pt x="1196" y="468"/>
                    </a:lnTo>
                    <a:lnTo>
                      <a:pt x="1197" y="468"/>
                    </a:lnTo>
                    <a:lnTo>
                      <a:pt x="1197" y="468"/>
                    </a:lnTo>
                    <a:lnTo>
                      <a:pt x="1198" y="264"/>
                    </a:lnTo>
                    <a:lnTo>
                      <a:pt x="1199" y="264"/>
                    </a:lnTo>
                    <a:lnTo>
                      <a:pt x="1199" y="264"/>
                    </a:lnTo>
                    <a:lnTo>
                      <a:pt x="1200" y="264"/>
                    </a:lnTo>
                    <a:lnTo>
                      <a:pt x="1201" y="264"/>
                    </a:lnTo>
                    <a:lnTo>
                      <a:pt x="1201" y="203"/>
                    </a:lnTo>
                    <a:lnTo>
                      <a:pt x="1202" y="203"/>
                    </a:lnTo>
                    <a:lnTo>
                      <a:pt x="1203" y="203"/>
                    </a:lnTo>
                    <a:lnTo>
                      <a:pt x="1204" y="180"/>
                    </a:lnTo>
                    <a:lnTo>
                      <a:pt x="1204" y="180"/>
                    </a:lnTo>
                    <a:lnTo>
                      <a:pt x="1204" y="180"/>
                    </a:lnTo>
                    <a:lnTo>
                      <a:pt x="1206" y="180"/>
                    </a:lnTo>
                    <a:lnTo>
                      <a:pt x="1206" y="180"/>
                    </a:lnTo>
                    <a:lnTo>
                      <a:pt x="1207" y="186"/>
                    </a:lnTo>
                    <a:lnTo>
                      <a:pt x="1208" y="186"/>
                    </a:lnTo>
                    <a:lnTo>
                      <a:pt x="1208" y="186"/>
                    </a:lnTo>
                    <a:lnTo>
                      <a:pt x="1209" y="186"/>
                    </a:lnTo>
                    <a:lnTo>
                      <a:pt x="1210" y="186"/>
                    </a:lnTo>
                    <a:lnTo>
                      <a:pt x="1210" y="235"/>
                    </a:lnTo>
                    <a:lnTo>
                      <a:pt x="1211" y="235"/>
                    </a:lnTo>
                    <a:lnTo>
                      <a:pt x="1212" y="235"/>
                    </a:lnTo>
                    <a:lnTo>
                      <a:pt x="1212" y="381"/>
                    </a:lnTo>
                    <a:lnTo>
                      <a:pt x="1213" y="381"/>
                    </a:lnTo>
                    <a:lnTo>
                      <a:pt x="1213" y="381"/>
                    </a:lnTo>
                    <a:lnTo>
                      <a:pt x="1215" y="381"/>
                    </a:lnTo>
                    <a:lnTo>
                      <a:pt x="1215" y="381"/>
                    </a:lnTo>
                    <a:lnTo>
                      <a:pt x="1215" y="555"/>
                    </a:lnTo>
                    <a:lnTo>
                      <a:pt x="1216" y="555"/>
                    </a:lnTo>
                    <a:lnTo>
                      <a:pt x="1217" y="555"/>
                    </a:lnTo>
                    <a:lnTo>
                      <a:pt x="1218" y="621"/>
                    </a:lnTo>
                    <a:lnTo>
                      <a:pt x="1218" y="621"/>
                    </a:lnTo>
                    <a:lnTo>
                      <a:pt x="1219" y="621"/>
                    </a:lnTo>
                    <a:lnTo>
                      <a:pt x="1220" y="621"/>
                    </a:lnTo>
                    <a:lnTo>
                      <a:pt x="1220" y="621"/>
                    </a:lnTo>
                    <a:lnTo>
                      <a:pt x="1221" y="631"/>
                    </a:lnTo>
                    <a:lnTo>
                      <a:pt x="1222" y="631"/>
                    </a:lnTo>
                    <a:lnTo>
                      <a:pt x="1222" y="631"/>
                    </a:lnTo>
                    <a:lnTo>
                      <a:pt x="1223" y="632"/>
                    </a:lnTo>
                    <a:lnTo>
                      <a:pt x="1223" y="632"/>
                    </a:lnTo>
                    <a:lnTo>
                      <a:pt x="1224" y="632"/>
                    </a:lnTo>
                    <a:lnTo>
                      <a:pt x="1225" y="632"/>
                    </a:lnTo>
                    <a:lnTo>
                      <a:pt x="1226" y="632"/>
                    </a:lnTo>
                    <a:lnTo>
                      <a:pt x="1227" y="557"/>
                    </a:lnTo>
                    <a:lnTo>
                      <a:pt x="1227" y="557"/>
                    </a:lnTo>
                    <a:lnTo>
                      <a:pt x="1227" y="557"/>
                    </a:lnTo>
                    <a:lnTo>
                      <a:pt x="1229" y="557"/>
                    </a:lnTo>
                    <a:lnTo>
                      <a:pt x="1229" y="557"/>
                    </a:lnTo>
                    <a:lnTo>
                      <a:pt x="1229" y="459"/>
                    </a:lnTo>
                    <a:lnTo>
                      <a:pt x="1231" y="459"/>
                    </a:lnTo>
                    <a:lnTo>
                      <a:pt x="1231" y="459"/>
                    </a:lnTo>
                    <a:lnTo>
                      <a:pt x="1232" y="282"/>
                    </a:lnTo>
                    <a:lnTo>
                      <a:pt x="1232" y="282"/>
                    </a:lnTo>
                    <a:lnTo>
                      <a:pt x="1233" y="282"/>
                    </a:lnTo>
                    <a:lnTo>
                      <a:pt x="1234" y="282"/>
                    </a:lnTo>
                    <a:lnTo>
                      <a:pt x="1235" y="282"/>
                    </a:lnTo>
                    <a:lnTo>
                      <a:pt x="1235" y="255"/>
                    </a:lnTo>
                    <a:lnTo>
                      <a:pt x="1236" y="255"/>
                    </a:lnTo>
                    <a:lnTo>
                      <a:pt x="1236" y="255"/>
                    </a:lnTo>
                    <a:lnTo>
                      <a:pt x="1238" y="233"/>
                    </a:lnTo>
                    <a:lnTo>
                      <a:pt x="1238" y="233"/>
                    </a:lnTo>
                    <a:lnTo>
                      <a:pt x="1238" y="233"/>
                    </a:lnTo>
                    <a:lnTo>
                      <a:pt x="1239" y="233"/>
                    </a:lnTo>
                    <a:lnTo>
                      <a:pt x="1240" y="233"/>
                    </a:lnTo>
                    <a:lnTo>
                      <a:pt x="1240" y="312"/>
                    </a:lnTo>
                    <a:lnTo>
                      <a:pt x="1241" y="312"/>
                    </a:lnTo>
                    <a:lnTo>
                      <a:pt x="1242" y="312"/>
                    </a:lnTo>
                    <a:lnTo>
                      <a:pt x="1243" y="312"/>
                    </a:lnTo>
                    <a:lnTo>
                      <a:pt x="1243" y="465"/>
                    </a:lnTo>
                    <a:lnTo>
                      <a:pt x="1245" y="465"/>
                    </a:lnTo>
                    <a:lnTo>
                      <a:pt x="1245" y="465"/>
                    </a:lnTo>
                    <a:lnTo>
                      <a:pt x="1246" y="599"/>
                    </a:lnTo>
                    <a:lnTo>
                      <a:pt x="1247" y="599"/>
                    </a:lnTo>
                    <a:lnTo>
                      <a:pt x="1247" y="599"/>
                    </a:lnTo>
                    <a:lnTo>
                      <a:pt x="1248" y="599"/>
                    </a:lnTo>
                    <a:lnTo>
                      <a:pt x="1248" y="599"/>
                    </a:lnTo>
                    <a:lnTo>
                      <a:pt x="1249" y="622"/>
                    </a:lnTo>
                    <a:lnTo>
                      <a:pt x="1250" y="622"/>
                    </a:lnTo>
                    <a:lnTo>
                      <a:pt x="1251" y="622"/>
                    </a:lnTo>
                    <a:lnTo>
                      <a:pt x="1251" y="634"/>
                    </a:lnTo>
                    <a:lnTo>
                      <a:pt x="1252" y="634"/>
                    </a:lnTo>
                    <a:lnTo>
                      <a:pt x="1252" y="634"/>
                    </a:lnTo>
                    <a:lnTo>
                      <a:pt x="1254" y="634"/>
                    </a:lnTo>
                    <a:lnTo>
                      <a:pt x="1254" y="634"/>
                    </a:lnTo>
                    <a:lnTo>
                      <a:pt x="1255" y="626"/>
                    </a:lnTo>
                    <a:lnTo>
                      <a:pt x="1255" y="626"/>
                    </a:lnTo>
                    <a:lnTo>
                      <a:pt x="1256" y="626"/>
                    </a:lnTo>
                    <a:lnTo>
                      <a:pt x="1257" y="515"/>
                    </a:lnTo>
                    <a:lnTo>
                      <a:pt x="1257" y="515"/>
                    </a:lnTo>
                    <a:lnTo>
                      <a:pt x="1258" y="515"/>
                    </a:lnTo>
                    <a:lnTo>
                      <a:pt x="1259" y="515"/>
                    </a:lnTo>
                    <a:lnTo>
                      <a:pt x="1259" y="515"/>
                    </a:lnTo>
                    <a:lnTo>
                      <a:pt x="1260" y="386"/>
                    </a:lnTo>
                    <a:lnTo>
                      <a:pt x="1261" y="386"/>
                    </a:lnTo>
                    <a:lnTo>
                      <a:pt x="1261" y="386"/>
                    </a:lnTo>
                    <a:lnTo>
                      <a:pt x="1263" y="386"/>
                    </a:lnTo>
                    <a:lnTo>
                      <a:pt x="1263" y="386"/>
                    </a:lnTo>
                    <a:lnTo>
                      <a:pt x="1263" y="282"/>
                    </a:lnTo>
                    <a:lnTo>
                      <a:pt x="1264" y="282"/>
                    </a:lnTo>
                    <a:lnTo>
                      <a:pt x="1264" y="282"/>
                    </a:lnTo>
                    <a:lnTo>
                      <a:pt x="1266" y="178"/>
                    </a:lnTo>
                    <a:lnTo>
                      <a:pt x="1266" y="178"/>
                    </a:lnTo>
                    <a:lnTo>
                      <a:pt x="1267" y="178"/>
                    </a:lnTo>
                    <a:lnTo>
                      <a:pt x="1268" y="178"/>
                    </a:lnTo>
                    <a:lnTo>
                      <a:pt x="1268" y="178"/>
                    </a:lnTo>
                    <a:lnTo>
                      <a:pt x="1268" y="173"/>
                    </a:lnTo>
                    <a:lnTo>
                      <a:pt x="1270" y="173"/>
                    </a:lnTo>
                    <a:lnTo>
                      <a:pt x="1270" y="173"/>
                    </a:lnTo>
                    <a:lnTo>
                      <a:pt x="1271" y="240"/>
                    </a:lnTo>
                    <a:lnTo>
                      <a:pt x="1271" y="240"/>
                    </a:lnTo>
                    <a:lnTo>
                      <a:pt x="1272" y="240"/>
                    </a:lnTo>
                    <a:lnTo>
                      <a:pt x="1273" y="240"/>
                    </a:lnTo>
                    <a:lnTo>
                      <a:pt x="1274" y="240"/>
                    </a:lnTo>
                    <a:lnTo>
                      <a:pt x="1274" y="268"/>
                    </a:lnTo>
                    <a:lnTo>
                      <a:pt x="1275" y="268"/>
                    </a:lnTo>
                    <a:lnTo>
                      <a:pt x="1275" y="268"/>
                    </a:lnTo>
                    <a:lnTo>
                      <a:pt x="1277" y="313"/>
                    </a:lnTo>
                    <a:lnTo>
                      <a:pt x="1277" y="313"/>
                    </a:lnTo>
                    <a:lnTo>
                      <a:pt x="1277" y="313"/>
                    </a:lnTo>
                    <a:lnTo>
                      <a:pt x="1278" y="313"/>
                    </a:lnTo>
                    <a:lnTo>
                      <a:pt x="1279" y="313"/>
                    </a:lnTo>
                    <a:lnTo>
                      <a:pt x="1280" y="415"/>
                    </a:lnTo>
                    <a:lnTo>
                      <a:pt x="1280" y="415"/>
                    </a:lnTo>
                    <a:lnTo>
                      <a:pt x="1280" y="415"/>
                    </a:lnTo>
                    <a:lnTo>
                      <a:pt x="1282" y="415"/>
                    </a:lnTo>
                    <a:lnTo>
                      <a:pt x="1282" y="415"/>
                    </a:lnTo>
                    <a:lnTo>
                      <a:pt x="1282" y="560"/>
                    </a:lnTo>
                    <a:lnTo>
                      <a:pt x="1284" y="560"/>
                    </a:lnTo>
                    <a:lnTo>
                      <a:pt x="1284" y="560"/>
                    </a:lnTo>
                    <a:lnTo>
                      <a:pt x="1285" y="582"/>
                    </a:lnTo>
                    <a:lnTo>
                      <a:pt x="1286" y="582"/>
                    </a:lnTo>
                    <a:lnTo>
                      <a:pt x="1286" y="582"/>
                    </a:lnTo>
                    <a:lnTo>
                      <a:pt x="1287" y="582"/>
                    </a:lnTo>
                    <a:lnTo>
                      <a:pt x="1288" y="582"/>
                    </a:lnTo>
                    <a:lnTo>
                      <a:pt x="1288" y="612"/>
                    </a:lnTo>
                    <a:lnTo>
                      <a:pt x="1289" y="612"/>
                    </a:lnTo>
                    <a:lnTo>
                      <a:pt x="1290" y="612"/>
                    </a:lnTo>
                    <a:lnTo>
                      <a:pt x="1291" y="635"/>
                    </a:lnTo>
                    <a:lnTo>
                      <a:pt x="1291" y="635"/>
                    </a:lnTo>
                    <a:lnTo>
                      <a:pt x="1291" y="635"/>
                    </a:lnTo>
                    <a:lnTo>
                      <a:pt x="1293" y="635"/>
                    </a:lnTo>
                    <a:lnTo>
                      <a:pt x="1293" y="635"/>
                    </a:lnTo>
                    <a:lnTo>
                      <a:pt x="1294" y="637"/>
                    </a:lnTo>
                    <a:lnTo>
                      <a:pt x="1294" y="637"/>
                    </a:lnTo>
                    <a:lnTo>
                      <a:pt x="1295" y="637"/>
                    </a:lnTo>
                    <a:lnTo>
                      <a:pt x="1296" y="637"/>
                    </a:lnTo>
                    <a:lnTo>
                      <a:pt x="1296" y="638"/>
                    </a:lnTo>
                    <a:lnTo>
                      <a:pt x="1298" y="638"/>
                    </a:lnTo>
                    <a:lnTo>
                      <a:pt x="1298" y="638"/>
                    </a:lnTo>
                    <a:lnTo>
                      <a:pt x="1299" y="639"/>
                    </a:lnTo>
                    <a:lnTo>
                      <a:pt x="1300" y="639"/>
                    </a:lnTo>
                    <a:lnTo>
                      <a:pt x="1300" y="639"/>
                    </a:lnTo>
                    <a:lnTo>
                      <a:pt x="1302" y="639"/>
                    </a:lnTo>
                    <a:lnTo>
                      <a:pt x="1302" y="639"/>
                    </a:lnTo>
                    <a:lnTo>
                      <a:pt x="1302" y="638"/>
                    </a:lnTo>
                    <a:lnTo>
                      <a:pt x="1303" y="638"/>
                    </a:lnTo>
                    <a:lnTo>
                      <a:pt x="1304" y="638"/>
                    </a:lnTo>
                    <a:lnTo>
                      <a:pt x="1305" y="638"/>
                    </a:lnTo>
                    <a:lnTo>
                      <a:pt x="1306" y="638"/>
                    </a:lnTo>
                    <a:lnTo>
                      <a:pt x="1307" y="638"/>
                    </a:lnTo>
                    <a:lnTo>
                      <a:pt x="1307" y="638"/>
                    </a:lnTo>
                    <a:lnTo>
                      <a:pt x="1308" y="637"/>
                    </a:lnTo>
                    <a:lnTo>
                      <a:pt x="1309" y="637"/>
                    </a:lnTo>
                    <a:lnTo>
                      <a:pt x="1309" y="637"/>
                    </a:lnTo>
                    <a:lnTo>
                      <a:pt x="1310" y="634"/>
                    </a:lnTo>
                    <a:lnTo>
                      <a:pt x="1310" y="634"/>
                    </a:lnTo>
                    <a:lnTo>
                      <a:pt x="1311" y="634"/>
                    </a:lnTo>
                    <a:lnTo>
                      <a:pt x="1312" y="634"/>
                    </a:lnTo>
                    <a:lnTo>
                      <a:pt x="1312" y="634"/>
                    </a:lnTo>
                    <a:lnTo>
                      <a:pt x="1313" y="632"/>
                    </a:lnTo>
                    <a:lnTo>
                      <a:pt x="1314" y="632"/>
                    </a:lnTo>
                    <a:lnTo>
                      <a:pt x="1314" y="632"/>
                    </a:lnTo>
                    <a:lnTo>
                      <a:pt x="1316" y="632"/>
                    </a:lnTo>
                    <a:lnTo>
                      <a:pt x="1316" y="632"/>
                    </a:lnTo>
                    <a:lnTo>
                      <a:pt x="1316" y="631"/>
                    </a:lnTo>
                    <a:lnTo>
                      <a:pt x="1318" y="631"/>
                    </a:lnTo>
                    <a:lnTo>
                      <a:pt x="1318" y="631"/>
                    </a:lnTo>
                    <a:lnTo>
                      <a:pt x="1319" y="630"/>
                    </a:lnTo>
                    <a:lnTo>
                      <a:pt x="1319" y="630"/>
                    </a:lnTo>
                    <a:lnTo>
                      <a:pt x="1320" y="630"/>
                    </a:lnTo>
                    <a:lnTo>
                      <a:pt x="1321" y="630"/>
                    </a:lnTo>
                    <a:lnTo>
                      <a:pt x="1321" y="630"/>
                    </a:lnTo>
                    <a:lnTo>
                      <a:pt x="1321" y="629"/>
                    </a:lnTo>
                    <a:lnTo>
                      <a:pt x="1323" y="629"/>
                    </a:lnTo>
                    <a:lnTo>
                      <a:pt x="1323" y="629"/>
                    </a:lnTo>
                    <a:lnTo>
                      <a:pt x="1325" y="628"/>
                    </a:lnTo>
                    <a:lnTo>
                      <a:pt x="1325" y="628"/>
                    </a:lnTo>
                    <a:lnTo>
                      <a:pt x="1325" y="628"/>
                    </a:lnTo>
                    <a:lnTo>
                      <a:pt x="1326" y="628"/>
                    </a:lnTo>
                    <a:lnTo>
                      <a:pt x="1327" y="628"/>
                    </a:lnTo>
                    <a:lnTo>
                      <a:pt x="1327" y="626"/>
                    </a:lnTo>
                    <a:lnTo>
                      <a:pt x="1328" y="626"/>
                    </a:lnTo>
                    <a:lnTo>
                      <a:pt x="1329" y="626"/>
                    </a:lnTo>
                    <a:lnTo>
                      <a:pt x="1330" y="626"/>
                    </a:lnTo>
                    <a:lnTo>
                      <a:pt x="1330" y="626"/>
                    </a:lnTo>
                    <a:lnTo>
                      <a:pt x="1332" y="626"/>
                    </a:lnTo>
                    <a:lnTo>
                      <a:pt x="1332" y="626"/>
                    </a:lnTo>
                    <a:lnTo>
                      <a:pt x="1333" y="625"/>
                    </a:lnTo>
                    <a:lnTo>
                      <a:pt x="1333" y="625"/>
                    </a:lnTo>
                    <a:lnTo>
                      <a:pt x="1334" y="625"/>
                    </a:lnTo>
                    <a:lnTo>
                      <a:pt x="1335" y="625"/>
                    </a:lnTo>
                    <a:lnTo>
                      <a:pt x="1336" y="625"/>
                    </a:lnTo>
                    <a:lnTo>
                      <a:pt x="1336" y="623"/>
                    </a:lnTo>
                    <a:lnTo>
                      <a:pt x="1337" y="623"/>
                    </a:lnTo>
                    <a:lnTo>
                      <a:pt x="1337" y="623"/>
                    </a:lnTo>
                    <a:lnTo>
                      <a:pt x="1338" y="621"/>
                    </a:lnTo>
                    <a:lnTo>
                      <a:pt x="1339" y="621"/>
                    </a:lnTo>
                    <a:lnTo>
                      <a:pt x="1339" y="621"/>
                    </a:lnTo>
                    <a:lnTo>
                      <a:pt x="1341" y="621"/>
                    </a:lnTo>
                    <a:lnTo>
                      <a:pt x="1341" y="621"/>
                    </a:lnTo>
                    <a:lnTo>
                      <a:pt x="1341" y="614"/>
                    </a:lnTo>
                    <a:lnTo>
                      <a:pt x="1342" y="614"/>
                    </a:lnTo>
                    <a:lnTo>
                      <a:pt x="1343" y="614"/>
                    </a:lnTo>
                    <a:lnTo>
                      <a:pt x="1344" y="605"/>
                    </a:lnTo>
                    <a:lnTo>
                      <a:pt x="1344" y="605"/>
                    </a:lnTo>
                    <a:lnTo>
                      <a:pt x="1345" y="605"/>
                    </a:lnTo>
                    <a:lnTo>
                      <a:pt x="1346" y="605"/>
                    </a:lnTo>
                    <a:lnTo>
                      <a:pt x="1346" y="605"/>
                    </a:lnTo>
                    <a:lnTo>
                      <a:pt x="1347" y="601"/>
                    </a:lnTo>
                    <a:lnTo>
                      <a:pt x="1348" y="601"/>
                    </a:lnTo>
                    <a:lnTo>
                      <a:pt x="1348" y="601"/>
                    </a:lnTo>
                    <a:lnTo>
                      <a:pt x="1349" y="600"/>
                    </a:lnTo>
                    <a:lnTo>
                      <a:pt x="1350" y="600"/>
                    </a:lnTo>
                    <a:lnTo>
                      <a:pt x="1351" y="600"/>
                    </a:lnTo>
                    <a:lnTo>
                      <a:pt x="1352" y="600"/>
                    </a:lnTo>
                    <a:lnTo>
                      <a:pt x="1353" y="599"/>
                    </a:lnTo>
                    <a:lnTo>
                      <a:pt x="1353" y="599"/>
                    </a:lnTo>
                    <a:lnTo>
                      <a:pt x="1353" y="599"/>
                    </a:lnTo>
                    <a:lnTo>
                      <a:pt x="1355" y="599"/>
                    </a:lnTo>
                    <a:lnTo>
                      <a:pt x="1355" y="599"/>
                    </a:lnTo>
                    <a:lnTo>
                      <a:pt x="1357" y="599"/>
                    </a:lnTo>
                    <a:lnTo>
                      <a:pt x="1357" y="599"/>
                    </a:lnTo>
                    <a:lnTo>
                      <a:pt x="1358" y="601"/>
                    </a:lnTo>
                    <a:lnTo>
                      <a:pt x="1358" y="601"/>
                    </a:lnTo>
                    <a:lnTo>
                      <a:pt x="1359" y="601"/>
                    </a:lnTo>
                    <a:lnTo>
                      <a:pt x="1360" y="601"/>
                    </a:lnTo>
                    <a:lnTo>
                      <a:pt x="1361" y="601"/>
                    </a:lnTo>
                    <a:lnTo>
                      <a:pt x="1361" y="603"/>
                    </a:lnTo>
                    <a:lnTo>
                      <a:pt x="1362" y="603"/>
                    </a:lnTo>
                    <a:lnTo>
                      <a:pt x="1362" y="603"/>
                    </a:lnTo>
                    <a:lnTo>
                      <a:pt x="1364" y="604"/>
                    </a:lnTo>
                    <a:lnTo>
                      <a:pt x="1364" y="604"/>
                    </a:lnTo>
                    <a:lnTo>
                      <a:pt x="1364" y="604"/>
                    </a:lnTo>
                    <a:lnTo>
                      <a:pt x="1365" y="604"/>
                    </a:lnTo>
                    <a:lnTo>
                      <a:pt x="1366" y="604"/>
                    </a:lnTo>
                    <a:lnTo>
                      <a:pt x="1366" y="605"/>
                    </a:lnTo>
                    <a:lnTo>
                      <a:pt x="1367" y="605"/>
                    </a:lnTo>
                    <a:lnTo>
                      <a:pt x="1368" y="605"/>
                    </a:lnTo>
                    <a:lnTo>
                      <a:pt x="1369" y="605"/>
                    </a:lnTo>
                    <a:lnTo>
                      <a:pt x="1369" y="605"/>
                    </a:lnTo>
                    <a:lnTo>
                      <a:pt x="1369" y="603"/>
                    </a:lnTo>
                    <a:lnTo>
                      <a:pt x="1371" y="603"/>
                    </a:lnTo>
                    <a:lnTo>
                      <a:pt x="1371" y="603"/>
                    </a:lnTo>
                    <a:lnTo>
                      <a:pt x="1372" y="602"/>
                    </a:lnTo>
                    <a:lnTo>
                      <a:pt x="1372" y="602"/>
                    </a:lnTo>
                    <a:lnTo>
                      <a:pt x="1373" y="602"/>
                    </a:lnTo>
                    <a:lnTo>
                      <a:pt x="1374" y="602"/>
                    </a:lnTo>
                    <a:lnTo>
                      <a:pt x="1374" y="602"/>
                    </a:lnTo>
                    <a:lnTo>
                      <a:pt x="1375" y="599"/>
                    </a:lnTo>
                    <a:lnTo>
                      <a:pt x="1376" y="599"/>
                    </a:lnTo>
                    <a:lnTo>
                      <a:pt x="1376" y="599"/>
                    </a:lnTo>
                    <a:lnTo>
                      <a:pt x="1378" y="592"/>
                    </a:lnTo>
                    <a:lnTo>
                      <a:pt x="1378" y="592"/>
                    </a:lnTo>
                    <a:lnTo>
                      <a:pt x="1378" y="592"/>
                    </a:lnTo>
                    <a:lnTo>
                      <a:pt x="1380" y="592"/>
                    </a:lnTo>
                    <a:lnTo>
                      <a:pt x="1380" y="592"/>
                    </a:lnTo>
                    <a:lnTo>
                      <a:pt x="1380" y="590"/>
                    </a:lnTo>
                    <a:lnTo>
                      <a:pt x="1381" y="590"/>
                    </a:lnTo>
                    <a:lnTo>
                      <a:pt x="1382" y="590"/>
                    </a:lnTo>
                    <a:lnTo>
                      <a:pt x="1383" y="590"/>
                    </a:lnTo>
                    <a:lnTo>
                      <a:pt x="1384" y="590"/>
                    </a:lnTo>
                    <a:lnTo>
                      <a:pt x="1385" y="590"/>
                    </a:lnTo>
                    <a:lnTo>
                      <a:pt x="1385" y="590"/>
                    </a:lnTo>
                    <a:lnTo>
                      <a:pt x="1387" y="590"/>
                    </a:lnTo>
                    <a:lnTo>
                      <a:pt x="1387" y="590"/>
                    </a:lnTo>
                    <a:lnTo>
                      <a:pt x="1388" y="590"/>
                    </a:lnTo>
                    <a:lnTo>
                      <a:pt x="1389" y="590"/>
                    </a:lnTo>
                    <a:lnTo>
                      <a:pt x="1389" y="591"/>
                    </a:lnTo>
                    <a:lnTo>
                      <a:pt x="1390" y="591"/>
                    </a:lnTo>
                    <a:lnTo>
                      <a:pt x="1390" y="591"/>
                    </a:lnTo>
                    <a:lnTo>
                      <a:pt x="1392" y="591"/>
                    </a:lnTo>
                    <a:lnTo>
                      <a:pt x="1392" y="591"/>
                    </a:lnTo>
                    <a:lnTo>
                      <a:pt x="1392" y="591"/>
                    </a:lnTo>
                    <a:lnTo>
                      <a:pt x="1394" y="591"/>
                    </a:lnTo>
                    <a:lnTo>
                      <a:pt x="1394" y="591"/>
                    </a:lnTo>
                    <a:lnTo>
                      <a:pt x="1394" y="594"/>
                    </a:lnTo>
                    <a:lnTo>
                      <a:pt x="1396" y="594"/>
                    </a:lnTo>
                    <a:lnTo>
                      <a:pt x="1396" y="594"/>
                    </a:lnTo>
                    <a:lnTo>
                      <a:pt x="1397" y="595"/>
                    </a:lnTo>
                    <a:lnTo>
                      <a:pt x="1397" y="595"/>
                    </a:lnTo>
                    <a:lnTo>
                      <a:pt x="1398" y="595"/>
                    </a:lnTo>
                    <a:lnTo>
                      <a:pt x="1399" y="595"/>
                    </a:lnTo>
                    <a:lnTo>
                      <a:pt x="1400" y="595"/>
                    </a:lnTo>
                    <a:lnTo>
                      <a:pt x="1401" y="595"/>
                    </a:lnTo>
                    <a:lnTo>
                      <a:pt x="1401" y="595"/>
                    </a:lnTo>
                    <a:lnTo>
                      <a:pt x="1403" y="595"/>
                    </a:lnTo>
                    <a:lnTo>
                      <a:pt x="1403" y="595"/>
                    </a:lnTo>
                    <a:lnTo>
                      <a:pt x="1404" y="595"/>
                    </a:lnTo>
                    <a:lnTo>
                      <a:pt x="1405" y="595"/>
                    </a:lnTo>
                    <a:lnTo>
                      <a:pt x="1406" y="594"/>
                    </a:lnTo>
                    <a:lnTo>
                      <a:pt x="1406" y="594"/>
                    </a:lnTo>
                    <a:lnTo>
                      <a:pt x="1406" y="594"/>
                    </a:lnTo>
                    <a:lnTo>
                      <a:pt x="1408" y="594"/>
                    </a:lnTo>
                    <a:lnTo>
                      <a:pt x="1408" y="594"/>
                    </a:lnTo>
                    <a:lnTo>
                      <a:pt x="1408" y="590"/>
                    </a:lnTo>
                    <a:lnTo>
                      <a:pt x="1410" y="590"/>
                    </a:lnTo>
                    <a:lnTo>
                      <a:pt x="1410" y="590"/>
                    </a:lnTo>
                    <a:lnTo>
                      <a:pt x="1411" y="588"/>
                    </a:lnTo>
                    <a:lnTo>
                      <a:pt x="1412" y="588"/>
                    </a:lnTo>
                    <a:lnTo>
                      <a:pt x="1412" y="588"/>
                    </a:lnTo>
                    <a:lnTo>
                      <a:pt x="1413" y="588"/>
                    </a:lnTo>
                    <a:lnTo>
                      <a:pt x="1414" y="588"/>
                    </a:lnTo>
                    <a:lnTo>
                      <a:pt x="1414" y="587"/>
                    </a:lnTo>
                    <a:lnTo>
                      <a:pt x="1415" y="587"/>
                    </a:lnTo>
                    <a:lnTo>
                      <a:pt x="1416" y="587"/>
                    </a:lnTo>
                    <a:lnTo>
                      <a:pt x="1417" y="587"/>
                    </a:lnTo>
                    <a:lnTo>
                      <a:pt x="1417" y="587"/>
                    </a:lnTo>
                    <a:lnTo>
                      <a:pt x="1419" y="587"/>
                    </a:lnTo>
                    <a:lnTo>
                      <a:pt x="1419" y="587"/>
                    </a:lnTo>
                    <a:lnTo>
                      <a:pt x="1420" y="587"/>
                    </a:lnTo>
                    <a:lnTo>
                      <a:pt x="1421" y="587"/>
                    </a:lnTo>
                    <a:lnTo>
                      <a:pt x="1422" y="587"/>
                    </a:lnTo>
                    <a:lnTo>
                      <a:pt x="1422" y="587"/>
                    </a:lnTo>
                    <a:lnTo>
                      <a:pt x="1423" y="588"/>
                    </a:lnTo>
                    <a:lnTo>
                      <a:pt x="1424" y="588"/>
                    </a:lnTo>
                    <a:lnTo>
                      <a:pt x="1424" y="588"/>
                    </a:lnTo>
                    <a:lnTo>
                      <a:pt x="1426" y="588"/>
                    </a:lnTo>
                    <a:lnTo>
                      <a:pt x="1426" y="588"/>
                    </a:lnTo>
                    <a:lnTo>
                      <a:pt x="1427" y="588"/>
                    </a:lnTo>
                    <a:lnTo>
                      <a:pt x="1427" y="588"/>
                    </a:lnTo>
                    <a:lnTo>
                      <a:pt x="1428" y="590"/>
                    </a:lnTo>
                    <a:lnTo>
                      <a:pt x="1429" y="590"/>
                    </a:lnTo>
                    <a:lnTo>
                      <a:pt x="1430" y="590"/>
                    </a:lnTo>
                    <a:lnTo>
                      <a:pt x="1431" y="590"/>
                    </a:lnTo>
                    <a:lnTo>
                      <a:pt x="1431" y="590"/>
                    </a:lnTo>
                    <a:lnTo>
                      <a:pt x="1433" y="590"/>
                    </a:lnTo>
                    <a:lnTo>
                      <a:pt x="1433" y="590"/>
                    </a:lnTo>
                    <a:lnTo>
                      <a:pt x="1434" y="589"/>
                    </a:lnTo>
                    <a:lnTo>
                      <a:pt x="1435" y="589"/>
                    </a:lnTo>
                    <a:lnTo>
                      <a:pt x="1435" y="589"/>
                    </a:lnTo>
                    <a:lnTo>
                      <a:pt x="1436" y="587"/>
                    </a:lnTo>
                    <a:lnTo>
                      <a:pt x="1436" y="587"/>
                    </a:lnTo>
                    <a:lnTo>
                      <a:pt x="1437" y="587"/>
                    </a:lnTo>
                    <a:lnTo>
                      <a:pt x="1438" y="587"/>
                    </a:lnTo>
                    <a:lnTo>
                      <a:pt x="1438" y="587"/>
                    </a:lnTo>
                    <a:lnTo>
                      <a:pt x="1439" y="586"/>
                    </a:lnTo>
                    <a:lnTo>
                      <a:pt x="1440" y="586"/>
                    </a:lnTo>
                    <a:lnTo>
                      <a:pt x="1440" y="586"/>
                    </a:lnTo>
                    <a:lnTo>
                      <a:pt x="1442" y="586"/>
                    </a:lnTo>
                    <a:lnTo>
                      <a:pt x="1442" y="586"/>
                    </a:lnTo>
                    <a:lnTo>
                      <a:pt x="1442" y="585"/>
                    </a:lnTo>
                    <a:lnTo>
                      <a:pt x="1443" y="585"/>
                    </a:lnTo>
                    <a:lnTo>
                      <a:pt x="1443" y="585"/>
                    </a:lnTo>
                    <a:lnTo>
                      <a:pt x="1445" y="584"/>
                    </a:lnTo>
                    <a:lnTo>
                      <a:pt x="1445" y="584"/>
                    </a:lnTo>
                    <a:lnTo>
                      <a:pt x="1446" y="584"/>
                    </a:lnTo>
                    <a:lnTo>
                      <a:pt x="1447" y="584"/>
                    </a:lnTo>
                    <a:lnTo>
                      <a:pt x="1447" y="584"/>
                    </a:lnTo>
                    <a:lnTo>
                      <a:pt x="1447" y="583"/>
                    </a:lnTo>
                    <a:lnTo>
                      <a:pt x="1449" y="583"/>
                    </a:lnTo>
                    <a:lnTo>
                      <a:pt x="1449" y="583"/>
                    </a:lnTo>
                    <a:lnTo>
                      <a:pt x="1451" y="582"/>
                    </a:lnTo>
                    <a:lnTo>
                      <a:pt x="1451" y="582"/>
                    </a:lnTo>
                    <a:lnTo>
                      <a:pt x="1451" y="582"/>
                    </a:lnTo>
                    <a:lnTo>
                      <a:pt x="1452" y="582"/>
                    </a:lnTo>
                    <a:lnTo>
                      <a:pt x="1453" y="582"/>
                    </a:lnTo>
                    <a:lnTo>
                      <a:pt x="1453" y="583"/>
                    </a:lnTo>
                    <a:lnTo>
                      <a:pt x="1454" y="583"/>
                    </a:lnTo>
                    <a:lnTo>
                      <a:pt x="1455" y="583"/>
                    </a:lnTo>
                    <a:lnTo>
                      <a:pt x="1456" y="585"/>
                    </a:lnTo>
                    <a:lnTo>
                      <a:pt x="1456" y="585"/>
                    </a:lnTo>
                    <a:lnTo>
                      <a:pt x="1458" y="585"/>
                    </a:lnTo>
                    <a:lnTo>
                      <a:pt x="1458" y="585"/>
                    </a:lnTo>
                    <a:lnTo>
                      <a:pt x="1459" y="586"/>
                    </a:lnTo>
                    <a:lnTo>
                      <a:pt x="1459" y="586"/>
                    </a:lnTo>
                    <a:lnTo>
                      <a:pt x="1460" y="586"/>
                    </a:lnTo>
                    <a:lnTo>
                      <a:pt x="1461" y="586"/>
                    </a:lnTo>
                    <a:lnTo>
                      <a:pt x="1462" y="586"/>
                    </a:lnTo>
                    <a:lnTo>
                      <a:pt x="1463" y="586"/>
                    </a:lnTo>
                    <a:lnTo>
                      <a:pt x="1463" y="586"/>
                    </a:lnTo>
                    <a:lnTo>
                      <a:pt x="1465" y="586"/>
                    </a:lnTo>
                    <a:lnTo>
                      <a:pt x="1465" y="586"/>
                    </a:lnTo>
                    <a:lnTo>
                      <a:pt x="1467" y="586"/>
                    </a:lnTo>
                    <a:lnTo>
                      <a:pt x="1467" y="586"/>
                    </a:lnTo>
                    <a:lnTo>
                      <a:pt x="1467" y="585"/>
                    </a:lnTo>
                    <a:lnTo>
                      <a:pt x="1468" y="585"/>
                    </a:lnTo>
                    <a:lnTo>
                      <a:pt x="1469" y="585"/>
                    </a:lnTo>
                    <a:lnTo>
                      <a:pt x="1470" y="584"/>
                    </a:lnTo>
                    <a:lnTo>
                      <a:pt x="1470" y="584"/>
                    </a:lnTo>
                    <a:lnTo>
                      <a:pt x="1471" y="584"/>
                    </a:lnTo>
                    <a:lnTo>
                      <a:pt x="1472" y="584"/>
                    </a:lnTo>
                    <a:lnTo>
                      <a:pt x="1472" y="584"/>
                    </a:lnTo>
                    <a:lnTo>
                      <a:pt x="1473" y="582"/>
                    </a:lnTo>
                    <a:lnTo>
                      <a:pt x="1474" y="582"/>
                    </a:lnTo>
                    <a:lnTo>
                      <a:pt x="1474" y="582"/>
                    </a:lnTo>
                    <a:lnTo>
                      <a:pt x="1475" y="582"/>
                    </a:lnTo>
                    <a:lnTo>
                      <a:pt x="1476" y="582"/>
                    </a:lnTo>
                    <a:lnTo>
                      <a:pt x="1477" y="582"/>
                    </a:lnTo>
                    <a:lnTo>
                      <a:pt x="1478" y="582"/>
                    </a:lnTo>
                    <a:lnTo>
                      <a:pt x="1478" y="581"/>
                    </a:lnTo>
                    <a:lnTo>
                      <a:pt x="1479" y="581"/>
                    </a:lnTo>
                    <a:lnTo>
                      <a:pt x="1479" y="581"/>
                    </a:lnTo>
                    <a:lnTo>
                      <a:pt x="1481" y="581"/>
                    </a:lnTo>
                    <a:lnTo>
                      <a:pt x="1481" y="581"/>
                    </a:lnTo>
                    <a:lnTo>
                      <a:pt x="1482" y="581"/>
                    </a:lnTo>
                    <a:lnTo>
                      <a:pt x="1483" y="581"/>
                    </a:lnTo>
                    <a:lnTo>
                      <a:pt x="1484" y="582"/>
                    </a:lnTo>
                    <a:lnTo>
                      <a:pt x="1484" y="582"/>
                    </a:lnTo>
                    <a:lnTo>
                      <a:pt x="1485" y="582"/>
                    </a:lnTo>
                    <a:lnTo>
                      <a:pt x="1486" y="582"/>
                    </a:lnTo>
                    <a:lnTo>
                      <a:pt x="1486" y="582"/>
                    </a:lnTo>
                    <a:lnTo>
                      <a:pt x="1487" y="582"/>
                    </a:lnTo>
                    <a:lnTo>
                      <a:pt x="1488" y="582"/>
                    </a:lnTo>
                    <a:lnTo>
                      <a:pt x="1488" y="582"/>
                    </a:lnTo>
                    <a:lnTo>
                      <a:pt x="1490" y="584"/>
                    </a:lnTo>
                    <a:lnTo>
                      <a:pt x="1490" y="584"/>
                    </a:lnTo>
                    <a:lnTo>
                      <a:pt x="1490" y="584"/>
                    </a:lnTo>
                    <a:lnTo>
                      <a:pt x="1491" y="584"/>
                    </a:lnTo>
                    <a:lnTo>
                      <a:pt x="1492" y="584"/>
                    </a:lnTo>
                    <a:lnTo>
                      <a:pt x="1493" y="585"/>
                    </a:lnTo>
                    <a:lnTo>
                      <a:pt x="1493" y="585"/>
                    </a:lnTo>
                    <a:lnTo>
                      <a:pt x="1494" y="585"/>
                    </a:lnTo>
                    <a:lnTo>
                      <a:pt x="1495" y="585"/>
                    </a:lnTo>
                    <a:lnTo>
                      <a:pt x="1495" y="585"/>
                    </a:lnTo>
                    <a:lnTo>
                      <a:pt x="1497" y="585"/>
                    </a:lnTo>
                    <a:lnTo>
                      <a:pt x="1497" y="585"/>
                    </a:lnTo>
                    <a:lnTo>
                      <a:pt x="1498" y="585"/>
                    </a:lnTo>
                    <a:lnTo>
                      <a:pt x="1499" y="585"/>
                    </a:lnTo>
                    <a:lnTo>
                      <a:pt x="1500" y="585"/>
                    </a:lnTo>
                    <a:lnTo>
                      <a:pt x="1500" y="585"/>
                    </a:lnTo>
                    <a:lnTo>
                      <a:pt x="1502" y="585"/>
                    </a:lnTo>
                    <a:lnTo>
                      <a:pt x="1502" y="585"/>
                    </a:lnTo>
                    <a:lnTo>
                      <a:pt x="1504" y="585"/>
                    </a:lnTo>
                    <a:lnTo>
                      <a:pt x="1504" y="585"/>
                    </a:lnTo>
                    <a:lnTo>
                      <a:pt x="1506" y="585"/>
                    </a:lnTo>
                    <a:lnTo>
                      <a:pt x="1506" y="585"/>
                    </a:lnTo>
                    <a:lnTo>
                      <a:pt x="1507" y="585"/>
                    </a:lnTo>
                    <a:lnTo>
                      <a:pt x="1508" y="585"/>
                    </a:lnTo>
                    <a:lnTo>
                      <a:pt x="1509" y="585"/>
                    </a:lnTo>
                    <a:lnTo>
                      <a:pt x="1510" y="585"/>
                    </a:lnTo>
                    <a:lnTo>
                      <a:pt x="1511" y="585"/>
                    </a:lnTo>
                    <a:lnTo>
                      <a:pt x="1511" y="585"/>
                    </a:lnTo>
                    <a:lnTo>
                      <a:pt x="1513" y="585"/>
                    </a:lnTo>
                    <a:lnTo>
                      <a:pt x="1513" y="585"/>
                    </a:lnTo>
                    <a:lnTo>
                      <a:pt x="1514" y="585"/>
                    </a:lnTo>
                    <a:lnTo>
                      <a:pt x="1515" y="585"/>
                    </a:lnTo>
                    <a:lnTo>
                      <a:pt x="1516" y="585"/>
                    </a:lnTo>
                    <a:lnTo>
                      <a:pt x="1516" y="585"/>
                    </a:lnTo>
                    <a:lnTo>
                      <a:pt x="1518" y="585"/>
                    </a:lnTo>
                    <a:lnTo>
                      <a:pt x="1518" y="585"/>
                    </a:lnTo>
                    <a:lnTo>
                      <a:pt x="1520" y="585"/>
                    </a:lnTo>
                    <a:lnTo>
                      <a:pt x="1520" y="585"/>
                    </a:lnTo>
                    <a:lnTo>
                      <a:pt x="1522" y="585"/>
                    </a:lnTo>
                    <a:lnTo>
                      <a:pt x="1522" y="585"/>
                    </a:lnTo>
                    <a:lnTo>
                      <a:pt x="1523" y="584"/>
                    </a:lnTo>
                    <a:lnTo>
                      <a:pt x="1523" y="584"/>
                    </a:lnTo>
                    <a:lnTo>
                      <a:pt x="1524" y="584"/>
                    </a:lnTo>
                    <a:lnTo>
                      <a:pt x="1525" y="584"/>
                    </a:lnTo>
                    <a:lnTo>
                      <a:pt x="1525" y="584"/>
                    </a:lnTo>
                    <a:lnTo>
                      <a:pt x="1527" y="584"/>
                    </a:lnTo>
                    <a:lnTo>
                      <a:pt x="1527" y="584"/>
                    </a:lnTo>
                    <a:lnTo>
                      <a:pt x="1529" y="584"/>
                    </a:lnTo>
                    <a:lnTo>
                      <a:pt x="1529" y="585"/>
                    </a:lnTo>
                    <a:lnTo>
                      <a:pt x="1530" y="585"/>
                    </a:lnTo>
                    <a:lnTo>
                      <a:pt x="1531" y="585"/>
                    </a:lnTo>
                    <a:lnTo>
                      <a:pt x="1532" y="585"/>
                    </a:lnTo>
                    <a:lnTo>
                      <a:pt x="1532" y="585"/>
                    </a:lnTo>
                    <a:lnTo>
                      <a:pt x="1534" y="585"/>
                    </a:lnTo>
                    <a:lnTo>
                      <a:pt x="1534" y="585"/>
                    </a:lnTo>
                    <a:lnTo>
                      <a:pt x="1536" y="585"/>
                    </a:lnTo>
                    <a:lnTo>
                      <a:pt x="1536" y="585"/>
                    </a:lnTo>
                    <a:lnTo>
                      <a:pt x="1537" y="585"/>
                    </a:lnTo>
                    <a:lnTo>
                      <a:pt x="1537" y="585"/>
                    </a:lnTo>
                    <a:lnTo>
                      <a:pt x="1539" y="585"/>
                    </a:lnTo>
                    <a:lnTo>
                      <a:pt x="1540" y="585"/>
                    </a:lnTo>
                    <a:lnTo>
                      <a:pt x="1541" y="585"/>
                    </a:lnTo>
                    <a:lnTo>
                      <a:pt x="1541" y="585"/>
                    </a:lnTo>
                    <a:lnTo>
                      <a:pt x="1543" y="585"/>
                    </a:lnTo>
                    <a:lnTo>
                      <a:pt x="1543" y="585"/>
                    </a:lnTo>
                    <a:lnTo>
                      <a:pt x="1545" y="585"/>
                    </a:lnTo>
                    <a:lnTo>
                      <a:pt x="1545" y="585"/>
                    </a:lnTo>
                    <a:lnTo>
                      <a:pt x="1546" y="585"/>
                    </a:lnTo>
                    <a:lnTo>
                      <a:pt x="1547" y="585"/>
                    </a:lnTo>
                    <a:lnTo>
                      <a:pt x="1548" y="585"/>
                    </a:lnTo>
                    <a:lnTo>
                      <a:pt x="1548" y="585"/>
                    </a:lnTo>
                    <a:lnTo>
                      <a:pt x="1550" y="585"/>
                    </a:lnTo>
                    <a:lnTo>
                      <a:pt x="1550" y="585"/>
                    </a:lnTo>
                    <a:lnTo>
                      <a:pt x="1552" y="585"/>
                    </a:lnTo>
                    <a:lnTo>
                      <a:pt x="1552" y="585"/>
                    </a:lnTo>
                    <a:lnTo>
                      <a:pt x="1553" y="585"/>
                    </a:lnTo>
                    <a:lnTo>
                      <a:pt x="1553" y="585"/>
                    </a:lnTo>
                    <a:lnTo>
                      <a:pt x="1555" y="585"/>
                    </a:lnTo>
                    <a:lnTo>
                      <a:pt x="1556" y="585"/>
                    </a:lnTo>
                    <a:lnTo>
                      <a:pt x="1557" y="585"/>
                    </a:lnTo>
                    <a:lnTo>
                      <a:pt x="1557" y="585"/>
                    </a:lnTo>
                    <a:lnTo>
                      <a:pt x="1559" y="585"/>
                    </a:lnTo>
                    <a:lnTo>
                      <a:pt x="1559" y="585"/>
                    </a:lnTo>
                    <a:lnTo>
                      <a:pt x="1561" y="585"/>
                    </a:lnTo>
                    <a:lnTo>
                      <a:pt x="1561" y="585"/>
                    </a:lnTo>
                    <a:lnTo>
                      <a:pt x="1562" y="585"/>
                    </a:lnTo>
                    <a:lnTo>
                      <a:pt x="1563" y="585"/>
                    </a:lnTo>
                    <a:lnTo>
                      <a:pt x="1564" y="585"/>
                    </a:lnTo>
                    <a:lnTo>
                      <a:pt x="1564" y="585"/>
                    </a:lnTo>
                    <a:lnTo>
                      <a:pt x="1566" y="585"/>
                    </a:lnTo>
                    <a:lnTo>
                      <a:pt x="1566" y="585"/>
                    </a:lnTo>
                    <a:lnTo>
                      <a:pt x="1568" y="585"/>
                    </a:lnTo>
                    <a:lnTo>
                      <a:pt x="1568" y="585"/>
                    </a:lnTo>
                    <a:lnTo>
                      <a:pt x="1569" y="585"/>
                    </a:lnTo>
                    <a:lnTo>
                      <a:pt x="1569" y="585"/>
                    </a:lnTo>
                    <a:lnTo>
                      <a:pt x="1571" y="585"/>
                    </a:lnTo>
                    <a:lnTo>
                      <a:pt x="1572" y="585"/>
                    </a:lnTo>
                    <a:lnTo>
                      <a:pt x="1573" y="585"/>
                    </a:lnTo>
                    <a:lnTo>
                      <a:pt x="1573" y="585"/>
                    </a:lnTo>
                    <a:lnTo>
                      <a:pt x="1575" y="585"/>
                    </a:lnTo>
                    <a:lnTo>
                      <a:pt x="1575" y="585"/>
                    </a:lnTo>
                    <a:lnTo>
                      <a:pt x="1576" y="585"/>
                    </a:lnTo>
                    <a:lnTo>
                      <a:pt x="1577" y="585"/>
                    </a:lnTo>
                    <a:lnTo>
                      <a:pt x="1578" y="585"/>
                    </a:lnTo>
                    <a:lnTo>
                      <a:pt x="1579" y="585"/>
                    </a:lnTo>
                    <a:lnTo>
                      <a:pt x="1580" y="585"/>
                    </a:lnTo>
                    <a:lnTo>
                      <a:pt x="1580" y="585"/>
                    </a:lnTo>
                    <a:lnTo>
                      <a:pt x="1582" y="585"/>
                    </a:lnTo>
                    <a:lnTo>
                      <a:pt x="1582" y="585"/>
                    </a:lnTo>
                    <a:lnTo>
                      <a:pt x="1584" y="585"/>
                    </a:lnTo>
                    <a:lnTo>
                      <a:pt x="1584" y="585"/>
                    </a:lnTo>
                    <a:lnTo>
                      <a:pt x="1585" y="586"/>
                    </a:lnTo>
                    <a:lnTo>
                      <a:pt x="1585" y="586"/>
                    </a:lnTo>
                    <a:lnTo>
                      <a:pt x="1586" y="586"/>
                    </a:lnTo>
                    <a:lnTo>
                      <a:pt x="1587" y="586"/>
                    </a:lnTo>
                    <a:lnTo>
                      <a:pt x="1588" y="586"/>
                    </a:lnTo>
                    <a:lnTo>
                      <a:pt x="1589" y="586"/>
                    </a:lnTo>
                    <a:lnTo>
                      <a:pt x="1589" y="586"/>
                    </a:lnTo>
                    <a:lnTo>
                      <a:pt x="1591" y="592"/>
                    </a:lnTo>
                    <a:lnTo>
                      <a:pt x="1591" y="592"/>
                    </a:lnTo>
                    <a:lnTo>
                      <a:pt x="1591" y="592"/>
                    </a:lnTo>
                    <a:lnTo>
                      <a:pt x="1592" y="592"/>
                    </a:lnTo>
                    <a:lnTo>
                      <a:pt x="1593" y="592"/>
                    </a:lnTo>
                    <a:lnTo>
                      <a:pt x="1593" y="594"/>
                    </a:lnTo>
                    <a:lnTo>
                      <a:pt x="1594" y="594"/>
                    </a:lnTo>
                    <a:lnTo>
                      <a:pt x="1595" y="594"/>
                    </a:lnTo>
                    <a:lnTo>
                      <a:pt x="1596" y="606"/>
                    </a:lnTo>
                    <a:lnTo>
                      <a:pt x="1596" y="606"/>
                    </a:lnTo>
                    <a:lnTo>
                      <a:pt x="1596" y="606"/>
                    </a:lnTo>
                    <a:lnTo>
                      <a:pt x="1598" y="606"/>
                    </a:lnTo>
                    <a:lnTo>
                      <a:pt x="1598" y="606"/>
                    </a:lnTo>
                    <a:lnTo>
                      <a:pt x="1599" y="615"/>
                    </a:lnTo>
                    <a:lnTo>
                      <a:pt x="1600" y="615"/>
                    </a:lnTo>
                    <a:lnTo>
                      <a:pt x="1600" y="615"/>
                    </a:lnTo>
                    <a:lnTo>
                      <a:pt x="1601" y="615"/>
                    </a:lnTo>
                    <a:lnTo>
                      <a:pt x="1602" y="615"/>
                    </a:lnTo>
                    <a:lnTo>
                      <a:pt x="1602" y="621"/>
                    </a:lnTo>
                    <a:lnTo>
                      <a:pt x="1603" y="621"/>
                    </a:lnTo>
                    <a:lnTo>
                      <a:pt x="1604" y="621"/>
                    </a:lnTo>
                    <a:lnTo>
                      <a:pt x="1605" y="621"/>
                    </a:lnTo>
                    <a:lnTo>
                      <a:pt x="1605" y="621"/>
                    </a:lnTo>
                    <a:lnTo>
                      <a:pt x="1607" y="621"/>
                    </a:lnTo>
                    <a:lnTo>
                      <a:pt x="1607" y="621"/>
                    </a:lnTo>
                    <a:lnTo>
                      <a:pt x="1607" y="624"/>
                    </a:lnTo>
                    <a:lnTo>
                      <a:pt x="1608" y="624"/>
                    </a:lnTo>
                    <a:lnTo>
                      <a:pt x="1609" y="624"/>
                    </a:lnTo>
                    <a:lnTo>
                      <a:pt x="1610" y="631"/>
                    </a:lnTo>
                    <a:lnTo>
                      <a:pt x="1610" y="631"/>
                    </a:lnTo>
                    <a:lnTo>
                      <a:pt x="1611" y="631"/>
                    </a:lnTo>
                    <a:lnTo>
                      <a:pt x="1612" y="631"/>
                    </a:lnTo>
                    <a:lnTo>
                      <a:pt x="1612" y="631"/>
                    </a:lnTo>
                    <a:lnTo>
                      <a:pt x="1613" y="641"/>
                    </a:lnTo>
                    <a:lnTo>
                      <a:pt x="1614" y="641"/>
                    </a:lnTo>
                    <a:lnTo>
                      <a:pt x="1614" y="641"/>
                    </a:lnTo>
                    <a:lnTo>
                      <a:pt x="1616" y="647"/>
                    </a:lnTo>
                    <a:lnTo>
                      <a:pt x="1616" y="647"/>
                    </a:lnTo>
                    <a:lnTo>
                      <a:pt x="1617" y="647"/>
                    </a:lnTo>
                    <a:lnTo>
                      <a:pt x="1618" y="647"/>
                    </a:lnTo>
                    <a:lnTo>
                      <a:pt x="1619" y="649"/>
                    </a:lnTo>
                    <a:lnTo>
                      <a:pt x="1619" y="649"/>
                    </a:lnTo>
                    <a:lnTo>
                      <a:pt x="1620" y="649"/>
                    </a:lnTo>
                    <a:lnTo>
                      <a:pt x="1621" y="649"/>
                    </a:lnTo>
                    <a:lnTo>
                      <a:pt x="1621" y="649"/>
                    </a:lnTo>
                    <a:lnTo>
                      <a:pt x="1621" y="648"/>
                    </a:lnTo>
                    <a:lnTo>
                      <a:pt x="1623" y="648"/>
                    </a:lnTo>
                    <a:lnTo>
                      <a:pt x="1623" y="648"/>
                    </a:lnTo>
                    <a:lnTo>
                      <a:pt x="1624" y="647"/>
                    </a:lnTo>
                    <a:lnTo>
                      <a:pt x="1624" y="647"/>
                    </a:lnTo>
                    <a:lnTo>
                      <a:pt x="1625" y="647"/>
                    </a:lnTo>
                    <a:lnTo>
                      <a:pt x="1626" y="647"/>
                    </a:lnTo>
                    <a:lnTo>
                      <a:pt x="1627" y="647"/>
                    </a:lnTo>
                    <a:lnTo>
                      <a:pt x="1627" y="646"/>
                    </a:lnTo>
                    <a:lnTo>
                      <a:pt x="1628" y="646"/>
                    </a:lnTo>
                    <a:lnTo>
                      <a:pt x="1628" y="646"/>
                    </a:lnTo>
                    <a:lnTo>
                      <a:pt x="1630" y="646"/>
                    </a:lnTo>
                    <a:lnTo>
                      <a:pt x="1630" y="646"/>
                    </a:lnTo>
                    <a:lnTo>
                      <a:pt x="1631" y="646"/>
                    </a:lnTo>
                    <a:lnTo>
                      <a:pt x="1631" y="646"/>
                    </a:lnTo>
                    <a:lnTo>
                      <a:pt x="1633" y="646"/>
                    </a:lnTo>
                    <a:lnTo>
                      <a:pt x="1634" y="646"/>
                    </a:lnTo>
                    <a:lnTo>
                      <a:pt x="1635" y="646"/>
                    </a:lnTo>
                    <a:lnTo>
                      <a:pt x="1635" y="649"/>
                    </a:lnTo>
                    <a:lnTo>
                      <a:pt x="1637" y="649"/>
                    </a:lnTo>
                    <a:lnTo>
                      <a:pt x="1637" y="649"/>
                    </a:lnTo>
                    <a:lnTo>
                      <a:pt x="1638" y="654"/>
                    </a:lnTo>
                    <a:lnTo>
                      <a:pt x="1639" y="654"/>
                    </a:lnTo>
                    <a:lnTo>
                      <a:pt x="1639" y="654"/>
                    </a:lnTo>
                    <a:lnTo>
                      <a:pt x="1640" y="654"/>
                    </a:lnTo>
                    <a:lnTo>
                      <a:pt x="1641" y="654"/>
                    </a:lnTo>
                    <a:lnTo>
                      <a:pt x="1641" y="657"/>
                    </a:lnTo>
                    <a:lnTo>
                      <a:pt x="1642" y="657"/>
                    </a:lnTo>
                    <a:lnTo>
                      <a:pt x="1642" y="657"/>
                    </a:lnTo>
                    <a:lnTo>
                      <a:pt x="1643" y="658"/>
                    </a:lnTo>
                    <a:lnTo>
                      <a:pt x="1644" y="658"/>
                    </a:lnTo>
                    <a:lnTo>
                      <a:pt x="1644" y="658"/>
                    </a:lnTo>
                    <a:lnTo>
                      <a:pt x="1646" y="658"/>
                    </a:lnTo>
                    <a:lnTo>
                      <a:pt x="1646" y="658"/>
                    </a:lnTo>
                    <a:lnTo>
                      <a:pt x="1647" y="654"/>
                    </a:lnTo>
                    <a:lnTo>
                      <a:pt x="1647" y="654"/>
                    </a:lnTo>
                    <a:lnTo>
                      <a:pt x="1647" y="654"/>
                    </a:lnTo>
                    <a:lnTo>
                      <a:pt x="1649" y="648"/>
                    </a:lnTo>
                    <a:lnTo>
                      <a:pt x="1649" y="648"/>
                    </a:lnTo>
                    <a:lnTo>
                      <a:pt x="1650" y="648"/>
                    </a:lnTo>
                    <a:lnTo>
                      <a:pt x="1651" y="648"/>
                    </a:lnTo>
                    <a:lnTo>
                      <a:pt x="1651" y="648"/>
                    </a:lnTo>
                    <a:lnTo>
                      <a:pt x="1652" y="642"/>
                    </a:lnTo>
                    <a:lnTo>
                      <a:pt x="1653" y="642"/>
                    </a:lnTo>
                    <a:lnTo>
                      <a:pt x="1653" y="642"/>
                    </a:lnTo>
                    <a:lnTo>
                      <a:pt x="1655" y="642"/>
                    </a:lnTo>
                    <a:lnTo>
                      <a:pt x="1655" y="642"/>
                    </a:lnTo>
                    <a:lnTo>
                      <a:pt x="1655" y="640"/>
                    </a:lnTo>
                    <a:lnTo>
                      <a:pt x="1656" y="640"/>
                    </a:lnTo>
                    <a:lnTo>
                      <a:pt x="1657" y="640"/>
                    </a:lnTo>
                    <a:lnTo>
                      <a:pt x="1658" y="639"/>
                    </a:lnTo>
                    <a:lnTo>
                      <a:pt x="1658" y="639"/>
                    </a:lnTo>
                    <a:lnTo>
                      <a:pt x="1658" y="639"/>
                    </a:lnTo>
                    <a:lnTo>
                      <a:pt x="1660" y="639"/>
                    </a:lnTo>
                    <a:lnTo>
                      <a:pt x="1660" y="639"/>
                    </a:lnTo>
                    <a:lnTo>
                      <a:pt x="1660" y="644"/>
                    </a:lnTo>
                    <a:lnTo>
                      <a:pt x="1662" y="644"/>
                    </a:lnTo>
                    <a:lnTo>
                      <a:pt x="1662" y="644"/>
                    </a:lnTo>
                    <a:lnTo>
                      <a:pt x="1663" y="651"/>
                    </a:lnTo>
                    <a:lnTo>
                      <a:pt x="1663" y="651"/>
                    </a:lnTo>
                    <a:lnTo>
                      <a:pt x="1663" y="651"/>
                    </a:lnTo>
                    <a:lnTo>
                      <a:pt x="1665" y="651"/>
                    </a:lnTo>
                    <a:lnTo>
                      <a:pt x="1666" y="651"/>
                    </a:lnTo>
                    <a:lnTo>
                      <a:pt x="1666" y="654"/>
                    </a:lnTo>
                    <a:lnTo>
                      <a:pt x="1667" y="654"/>
                    </a:lnTo>
                    <a:lnTo>
                      <a:pt x="1667" y="654"/>
                    </a:lnTo>
                    <a:lnTo>
                      <a:pt x="1669" y="657"/>
                    </a:lnTo>
                    <a:lnTo>
                      <a:pt x="1669" y="657"/>
                    </a:lnTo>
                    <a:lnTo>
                      <a:pt x="1671" y="657"/>
                    </a:lnTo>
                    <a:lnTo>
                      <a:pt x="1671" y="657"/>
                    </a:lnTo>
                    <a:lnTo>
                      <a:pt x="1672" y="657"/>
                    </a:lnTo>
                    <a:lnTo>
                      <a:pt x="1673" y="657"/>
                    </a:lnTo>
                    <a:lnTo>
                      <a:pt x="1674" y="657"/>
                    </a:lnTo>
                    <a:lnTo>
                      <a:pt x="1674" y="657"/>
                    </a:lnTo>
                    <a:lnTo>
                      <a:pt x="1675" y="653"/>
                    </a:lnTo>
                    <a:lnTo>
                      <a:pt x="1676" y="653"/>
                    </a:lnTo>
                    <a:lnTo>
                      <a:pt x="1676" y="653"/>
                    </a:lnTo>
                    <a:lnTo>
                      <a:pt x="1677" y="643"/>
                    </a:lnTo>
                    <a:lnTo>
                      <a:pt x="1678" y="643"/>
                    </a:lnTo>
                    <a:lnTo>
                      <a:pt x="1678" y="643"/>
                    </a:lnTo>
                    <a:lnTo>
                      <a:pt x="1679" y="643"/>
                    </a:lnTo>
                    <a:lnTo>
                      <a:pt x="1679" y="643"/>
                    </a:lnTo>
                    <a:lnTo>
                      <a:pt x="1680" y="636"/>
                    </a:lnTo>
                    <a:lnTo>
                      <a:pt x="1681" y="636"/>
                    </a:lnTo>
                    <a:lnTo>
                      <a:pt x="1682" y="636"/>
                    </a:lnTo>
                    <a:lnTo>
                      <a:pt x="1683" y="632"/>
                    </a:lnTo>
                    <a:lnTo>
                      <a:pt x="1683" y="632"/>
                    </a:lnTo>
                    <a:lnTo>
                      <a:pt x="1683" y="632"/>
                    </a:lnTo>
                    <a:lnTo>
                      <a:pt x="1685" y="632"/>
                    </a:lnTo>
                    <a:lnTo>
                      <a:pt x="1685" y="632"/>
                    </a:lnTo>
                    <a:lnTo>
                      <a:pt x="1686" y="633"/>
                    </a:lnTo>
                    <a:lnTo>
                      <a:pt x="1686" y="633"/>
                    </a:lnTo>
                    <a:lnTo>
                      <a:pt x="1687" y="633"/>
                    </a:lnTo>
                    <a:lnTo>
                      <a:pt x="1688" y="633"/>
                    </a:lnTo>
                    <a:lnTo>
                      <a:pt x="1689" y="644"/>
                    </a:lnTo>
                    <a:lnTo>
                      <a:pt x="1690" y="644"/>
                    </a:lnTo>
                    <a:lnTo>
                      <a:pt x="1690" y="644"/>
                    </a:lnTo>
                    <a:lnTo>
                      <a:pt x="1691" y="651"/>
                    </a:lnTo>
                    <a:lnTo>
                      <a:pt x="1692" y="651"/>
                    </a:lnTo>
                    <a:lnTo>
                      <a:pt x="1692" y="651"/>
                    </a:lnTo>
                    <a:lnTo>
                      <a:pt x="1694" y="651"/>
                    </a:lnTo>
                    <a:lnTo>
                      <a:pt x="1694" y="651"/>
                    </a:lnTo>
                    <a:lnTo>
                      <a:pt x="1694" y="653"/>
                    </a:lnTo>
                    <a:lnTo>
                      <a:pt x="1695" y="653"/>
                    </a:lnTo>
                    <a:lnTo>
                      <a:pt x="1695" y="653"/>
                    </a:lnTo>
                    <a:lnTo>
                      <a:pt x="1697" y="654"/>
                    </a:lnTo>
                    <a:lnTo>
                      <a:pt x="1697" y="654"/>
                    </a:lnTo>
                    <a:lnTo>
                      <a:pt x="1698" y="654"/>
                    </a:lnTo>
                    <a:lnTo>
                      <a:pt x="1699" y="654"/>
                    </a:lnTo>
                    <a:lnTo>
                      <a:pt x="1699" y="654"/>
                    </a:lnTo>
                    <a:lnTo>
                      <a:pt x="1701" y="654"/>
                    </a:lnTo>
                    <a:lnTo>
                      <a:pt x="1701" y="654"/>
                    </a:lnTo>
                    <a:lnTo>
                      <a:pt x="1702" y="652"/>
                    </a:lnTo>
                    <a:lnTo>
                      <a:pt x="1702" y="652"/>
                    </a:lnTo>
                    <a:lnTo>
                      <a:pt x="1703" y="652"/>
                    </a:lnTo>
                    <a:lnTo>
                      <a:pt x="1704" y="652"/>
                    </a:lnTo>
                    <a:lnTo>
                      <a:pt x="1705" y="652"/>
                    </a:lnTo>
                    <a:lnTo>
                      <a:pt x="1705" y="635"/>
                    </a:lnTo>
                    <a:lnTo>
                      <a:pt x="1706" y="635"/>
                    </a:lnTo>
                    <a:lnTo>
                      <a:pt x="1706" y="635"/>
                    </a:lnTo>
                    <a:lnTo>
                      <a:pt x="1708" y="635"/>
                    </a:lnTo>
                    <a:lnTo>
                      <a:pt x="1708" y="635"/>
                    </a:lnTo>
                    <a:lnTo>
                      <a:pt x="1708" y="616"/>
                    </a:lnTo>
                    <a:lnTo>
                      <a:pt x="1710" y="616"/>
                    </a:lnTo>
                    <a:lnTo>
                      <a:pt x="1710" y="616"/>
                    </a:lnTo>
                    <a:lnTo>
                      <a:pt x="1711" y="598"/>
                    </a:lnTo>
                    <a:lnTo>
                      <a:pt x="1711" y="598"/>
                    </a:lnTo>
                    <a:lnTo>
                      <a:pt x="1712" y="598"/>
                    </a:lnTo>
                    <a:lnTo>
                      <a:pt x="1713" y="598"/>
                    </a:lnTo>
                    <a:lnTo>
                      <a:pt x="1714" y="598"/>
                    </a:lnTo>
                    <a:lnTo>
                      <a:pt x="1715" y="598"/>
                    </a:lnTo>
                    <a:lnTo>
                      <a:pt x="1715" y="598"/>
                    </a:lnTo>
                    <a:lnTo>
                      <a:pt x="1717" y="616"/>
                    </a:lnTo>
                    <a:lnTo>
                      <a:pt x="1717" y="616"/>
                    </a:lnTo>
                    <a:lnTo>
                      <a:pt x="1717" y="616"/>
                    </a:lnTo>
                    <a:lnTo>
                      <a:pt x="1718" y="616"/>
                    </a:lnTo>
                    <a:lnTo>
                      <a:pt x="1719" y="616"/>
                    </a:lnTo>
                    <a:lnTo>
                      <a:pt x="1719" y="628"/>
                    </a:lnTo>
                    <a:lnTo>
                      <a:pt x="1720" y="628"/>
                    </a:lnTo>
                    <a:lnTo>
                      <a:pt x="1721" y="628"/>
                    </a:lnTo>
                    <a:lnTo>
                      <a:pt x="1722" y="640"/>
                    </a:lnTo>
                    <a:lnTo>
                      <a:pt x="1722" y="640"/>
                    </a:lnTo>
                    <a:lnTo>
                      <a:pt x="1722" y="640"/>
                    </a:lnTo>
                    <a:lnTo>
                      <a:pt x="1724" y="640"/>
                    </a:lnTo>
                    <a:lnTo>
                      <a:pt x="1724" y="640"/>
                    </a:lnTo>
                    <a:lnTo>
                      <a:pt x="1725" y="644"/>
                    </a:lnTo>
                    <a:lnTo>
                      <a:pt x="1726" y="644"/>
                    </a:lnTo>
                    <a:lnTo>
                      <a:pt x="1726" y="644"/>
                    </a:lnTo>
                    <a:lnTo>
                      <a:pt x="1727" y="644"/>
                    </a:lnTo>
                    <a:lnTo>
                      <a:pt x="1728" y="644"/>
                    </a:lnTo>
                    <a:lnTo>
                      <a:pt x="1728" y="646"/>
                    </a:lnTo>
                    <a:lnTo>
                      <a:pt x="1729" y="646"/>
                    </a:lnTo>
                    <a:lnTo>
                      <a:pt x="1729" y="646"/>
                    </a:lnTo>
                    <a:lnTo>
                      <a:pt x="1731" y="646"/>
                    </a:lnTo>
                    <a:lnTo>
                      <a:pt x="1731" y="646"/>
                    </a:lnTo>
                    <a:lnTo>
                      <a:pt x="1733" y="646"/>
                    </a:lnTo>
                    <a:lnTo>
                      <a:pt x="1733" y="646"/>
                    </a:lnTo>
                    <a:lnTo>
                      <a:pt x="1733" y="638"/>
                    </a:lnTo>
                    <a:lnTo>
                      <a:pt x="1734" y="638"/>
                    </a:lnTo>
                    <a:lnTo>
                      <a:pt x="1735" y="638"/>
                    </a:lnTo>
                    <a:lnTo>
                      <a:pt x="1736" y="616"/>
                    </a:lnTo>
                    <a:lnTo>
                      <a:pt x="1736" y="616"/>
                    </a:lnTo>
                    <a:lnTo>
                      <a:pt x="1737" y="616"/>
                    </a:lnTo>
                    <a:lnTo>
                      <a:pt x="1738" y="616"/>
                    </a:lnTo>
                    <a:lnTo>
                      <a:pt x="1738" y="616"/>
                    </a:lnTo>
                    <a:lnTo>
                      <a:pt x="1739" y="594"/>
                    </a:lnTo>
                    <a:lnTo>
                      <a:pt x="1740" y="594"/>
                    </a:lnTo>
                    <a:lnTo>
                      <a:pt x="1740" y="594"/>
                    </a:lnTo>
                    <a:lnTo>
                      <a:pt x="1741" y="594"/>
                    </a:lnTo>
                    <a:lnTo>
                      <a:pt x="1742" y="576"/>
                    </a:lnTo>
                    <a:lnTo>
                      <a:pt x="1743" y="576"/>
                    </a:lnTo>
                    <a:lnTo>
                      <a:pt x="1744" y="576"/>
                    </a:lnTo>
                    <a:lnTo>
                      <a:pt x="1745" y="584"/>
                    </a:lnTo>
                    <a:lnTo>
                      <a:pt x="1745" y="584"/>
                    </a:lnTo>
                    <a:lnTo>
                      <a:pt x="1745" y="584"/>
                    </a:lnTo>
                    <a:lnTo>
                      <a:pt x="1747" y="584"/>
                    </a:lnTo>
                    <a:lnTo>
                      <a:pt x="1747" y="584"/>
                    </a:lnTo>
                    <a:lnTo>
                      <a:pt x="1747" y="594"/>
                    </a:lnTo>
                    <a:lnTo>
                      <a:pt x="1749" y="594"/>
                    </a:lnTo>
                    <a:lnTo>
                      <a:pt x="1749" y="594"/>
                    </a:lnTo>
                    <a:lnTo>
                      <a:pt x="1750" y="619"/>
                    </a:lnTo>
                    <a:lnTo>
                      <a:pt x="1750" y="619"/>
                    </a:lnTo>
                    <a:lnTo>
                      <a:pt x="1751" y="619"/>
                    </a:lnTo>
                    <a:lnTo>
                      <a:pt x="1752" y="619"/>
                    </a:lnTo>
                    <a:lnTo>
                      <a:pt x="1753" y="619"/>
                    </a:lnTo>
                    <a:lnTo>
                      <a:pt x="1753" y="633"/>
                    </a:lnTo>
                    <a:lnTo>
                      <a:pt x="1754" y="633"/>
                    </a:lnTo>
                    <a:lnTo>
                      <a:pt x="1754" y="633"/>
                    </a:lnTo>
                    <a:lnTo>
                      <a:pt x="1756" y="640"/>
                    </a:lnTo>
                    <a:lnTo>
                      <a:pt x="1756" y="640"/>
                    </a:lnTo>
                    <a:lnTo>
                      <a:pt x="1756" y="640"/>
                    </a:lnTo>
                    <a:lnTo>
                      <a:pt x="1757" y="640"/>
                    </a:lnTo>
                    <a:lnTo>
                      <a:pt x="1758" y="640"/>
                    </a:lnTo>
                    <a:lnTo>
                      <a:pt x="1758" y="641"/>
                    </a:lnTo>
                    <a:lnTo>
                      <a:pt x="1759" y="641"/>
                    </a:lnTo>
                    <a:lnTo>
                      <a:pt x="1760" y="641"/>
                    </a:lnTo>
                    <a:lnTo>
                      <a:pt x="1761" y="641"/>
                    </a:lnTo>
                    <a:lnTo>
                      <a:pt x="1761" y="641"/>
                    </a:lnTo>
                    <a:lnTo>
                      <a:pt x="1761" y="644"/>
                    </a:lnTo>
                    <a:lnTo>
                      <a:pt x="1763" y="644"/>
                    </a:lnTo>
                    <a:lnTo>
                      <a:pt x="1763" y="644"/>
                    </a:lnTo>
                    <a:lnTo>
                      <a:pt x="1764" y="645"/>
                    </a:lnTo>
                    <a:lnTo>
                      <a:pt x="1765" y="645"/>
                    </a:lnTo>
                    <a:lnTo>
                      <a:pt x="1765" y="645"/>
                    </a:lnTo>
                    <a:lnTo>
                      <a:pt x="1766" y="645"/>
                    </a:lnTo>
                    <a:lnTo>
                      <a:pt x="1767" y="645"/>
                    </a:lnTo>
                    <a:lnTo>
                      <a:pt x="1767" y="646"/>
                    </a:lnTo>
                    <a:lnTo>
                      <a:pt x="1768" y="646"/>
                    </a:lnTo>
                    <a:lnTo>
                      <a:pt x="1768" y="646"/>
                    </a:lnTo>
                    <a:lnTo>
                      <a:pt x="1770" y="641"/>
                    </a:lnTo>
                    <a:lnTo>
                      <a:pt x="1770" y="641"/>
                    </a:lnTo>
                    <a:lnTo>
                      <a:pt x="1770" y="641"/>
                    </a:lnTo>
                    <a:lnTo>
                      <a:pt x="1772" y="641"/>
                    </a:lnTo>
                    <a:lnTo>
                      <a:pt x="1772" y="641"/>
                    </a:lnTo>
                    <a:lnTo>
                      <a:pt x="1773" y="633"/>
                    </a:lnTo>
                    <a:lnTo>
                      <a:pt x="1773" y="633"/>
                    </a:lnTo>
                    <a:lnTo>
                      <a:pt x="1773" y="633"/>
                    </a:lnTo>
                    <a:lnTo>
                      <a:pt x="1775" y="621"/>
                    </a:lnTo>
                    <a:lnTo>
                      <a:pt x="1775" y="621"/>
                    </a:lnTo>
                    <a:lnTo>
                      <a:pt x="1776" y="621"/>
                    </a:lnTo>
                    <a:lnTo>
                      <a:pt x="1777" y="621"/>
                    </a:lnTo>
                    <a:lnTo>
                      <a:pt x="1777" y="621"/>
                    </a:lnTo>
                    <a:lnTo>
                      <a:pt x="1778" y="605"/>
                    </a:lnTo>
                    <a:lnTo>
                      <a:pt x="1779" y="605"/>
                    </a:lnTo>
                    <a:lnTo>
                      <a:pt x="1779" y="605"/>
                    </a:lnTo>
                    <a:lnTo>
                      <a:pt x="1780" y="605"/>
                    </a:lnTo>
                    <a:lnTo>
                      <a:pt x="1781" y="605"/>
                    </a:lnTo>
                    <a:lnTo>
                      <a:pt x="1781" y="602"/>
                    </a:lnTo>
                    <a:lnTo>
                      <a:pt x="1782" y="602"/>
                    </a:lnTo>
                    <a:lnTo>
                      <a:pt x="1783" y="602"/>
                    </a:lnTo>
                    <a:lnTo>
                      <a:pt x="1784" y="604"/>
                    </a:lnTo>
                    <a:lnTo>
                      <a:pt x="1784" y="604"/>
                    </a:lnTo>
                    <a:lnTo>
                      <a:pt x="1784" y="604"/>
                    </a:lnTo>
                    <a:lnTo>
                      <a:pt x="1786" y="604"/>
                    </a:lnTo>
                    <a:lnTo>
                      <a:pt x="1786" y="604"/>
                    </a:lnTo>
                    <a:lnTo>
                      <a:pt x="1787" y="609"/>
                    </a:lnTo>
                    <a:lnTo>
                      <a:pt x="1788" y="609"/>
                    </a:lnTo>
                    <a:lnTo>
                      <a:pt x="1788" y="609"/>
                    </a:lnTo>
                    <a:lnTo>
                      <a:pt x="1789" y="623"/>
                    </a:lnTo>
                    <a:lnTo>
                      <a:pt x="1789" y="623"/>
                    </a:lnTo>
                    <a:lnTo>
                      <a:pt x="1789" y="623"/>
                    </a:lnTo>
                    <a:lnTo>
                      <a:pt x="1791" y="623"/>
                    </a:lnTo>
                    <a:lnTo>
                      <a:pt x="1792" y="623"/>
                    </a:lnTo>
                    <a:lnTo>
                      <a:pt x="1792" y="630"/>
                    </a:lnTo>
                    <a:lnTo>
                      <a:pt x="1793" y="630"/>
                    </a:lnTo>
                    <a:lnTo>
                      <a:pt x="1793" y="630"/>
                    </a:lnTo>
                    <a:lnTo>
                      <a:pt x="1795" y="630"/>
                    </a:lnTo>
                    <a:lnTo>
                      <a:pt x="1795" y="634"/>
                    </a:lnTo>
                    <a:lnTo>
                      <a:pt x="1796" y="634"/>
                    </a:lnTo>
                    <a:lnTo>
                      <a:pt x="1797" y="634"/>
                    </a:lnTo>
                    <a:lnTo>
                      <a:pt x="1798" y="637"/>
                    </a:lnTo>
                    <a:lnTo>
                      <a:pt x="1798" y="637"/>
                    </a:lnTo>
                    <a:lnTo>
                      <a:pt x="1799" y="637"/>
                    </a:lnTo>
                    <a:lnTo>
                      <a:pt x="1800" y="637"/>
                    </a:lnTo>
                    <a:lnTo>
                      <a:pt x="1800" y="637"/>
                    </a:lnTo>
                    <a:lnTo>
                      <a:pt x="1800" y="636"/>
                    </a:lnTo>
                    <a:lnTo>
                      <a:pt x="1802" y="636"/>
                    </a:lnTo>
                    <a:lnTo>
                      <a:pt x="1802" y="636"/>
                    </a:lnTo>
                    <a:lnTo>
                      <a:pt x="1804" y="636"/>
                    </a:lnTo>
                    <a:lnTo>
                      <a:pt x="1804" y="636"/>
                    </a:lnTo>
                    <a:lnTo>
                      <a:pt x="1805" y="636"/>
                    </a:lnTo>
                    <a:lnTo>
                      <a:pt x="1805" y="636"/>
                    </a:lnTo>
                    <a:lnTo>
                      <a:pt x="1807" y="636"/>
                    </a:lnTo>
                    <a:lnTo>
                      <a:pt x="1808" y="636"/>
                    </a:lnTo>
                    <a:lnTo>
                      <a:pt x="1809" y="632"/>
                    </a:lnTo>
                    <a:lnTo>
                      <a:pt x="1809" y="632"/>
                    </a:lnTo>
                    <a:lnTo>
                      <a:pt x="1809" y="632"/>
                    </a:lnTo>
                    <a:lnTo>
                      <a:pt x="1811" y="632"/>
                    </a:lnTo>
                    <a:lnTo>
                      <a:pt x="1811" y="632"/>
                    </a:lnTo>
                    <a:lnTo>
                      <a:pt x="1812" y="624"/>
                    </a:lnTo>
                    <a:lnTo>
                      <a:pt x="1812" y="624"/>
                    </a:lnTo>
                    <a:lnTo>
                      <a:pt x="1813" y="624"/>
                    </a:lnTo>
                    <a:lnTo>
                      <a:pt x="1814" y="624"/>
                    </a:lnTo>
                    <a:lnTo>
                      <a:pt x="1815" y="624"/>
                    </a:lnTo>
                    <a:lnTo>
                      <a:pt x="1815" y="615"/>
                    </a:lnTo>
                    <a:lnTo>
                      <a:pt x="1816" y="615"/>
                    </a:lnTo>
                    <a:lnTo>
                      <a:pt x="1816" y="615"/>
                    </a:lnTo>
                    <a:lnTo>
                      <a:pt x="1817" y="608"/>
                    </a:lnTo>
                    <a:lnTo>
                      <a:pt x="1818" y="608"/>
                    </a:lnTo>
                    <a:lnTo>
                      <a:pt x="1818" y="608"/>
                    </a:lnTo>
                    <a:lnTo>
                      <a:pt x="1820" y="608"/>
                    </a:lnTo>
                    <a:lnTo>
                      <a:pt x="1820" y="608"/>
                    </a:lnTo>
                    <a:lnTo>
                      <a:pt x="1820" y="612"/>
                    </a:lnTo>
                    <a:lnTo>
                      <a:pt x="1821" y="612"/>
                    </a:lnTo>
                    <a:lnTo>
                      <a:pt x="1821" y="612"/>
                    </a:lnTo>
                    <a:lnTo>
                      <a:pt x="1823" y="614"/>
                    </a:lnTo>
                    <a:lnTo>
                      <a:pt x="1823" y="614"/>
                    </a:lnTo>
                    <a:lnTo>
                      <a:pt x="1824" y="614"/>
                    </a:lnTo>
                    <a:lnTo>
                      <a:pt x="1825" y="614"/>
                    </a:lnTo>
                    <a:lnTo>
                      <a:pt x="1825" y="614"/>
                    </a:lnTo>
                    <a:lnTo>
                      <a:pt x="1826" y="621"/>
                    </a:lnTo>
                    <a:lnTo>
                      <a:pt x="1827" y="621"/>
                    </a:lnTo>
                    <a:lnTo>
                      <a:pt x="1827" y="621"/>
                    </a:lnTo>
                    <a:lnTo>
                      <a:pt x="1828" y="629"/>
                    </a:lnTo>
                    <a:lnTo>
                      <a:pt x="1828" y="629"/>
                    </a:lnTo>
                    <a:lnTo>
                      <a:pt x="1829" y="629"/>
                    </a:lnTo>
                    <a:lnTo>
                      <a:pt x="1830" y="629"/>
                    </a:lnTo>
                    <a:lnTo>
                      <a:pt x="1831" y="629"/>
                    </a:lnTo>
                    <a:lnTo>
                      <a:pt x="1831" y="634"/>
                    </a:lnTo>
                    <a:lnTo>
                      <a:pt x="1832" y="634"/>
                    </a:lnTo>
                    <a:lnTo>
                      <a:pt x="1832" y="634"/>
                    </a:lnTo>
                    <a:lnTo>
                      <a:pt x="1834" y="634"/>
                    </a:lnTo>
                    <a:lnTo>
                      <a:pt x="1834" y="634"/>
                    </a:lnTo>
                    <a:lnTo>
                      <a:pt x="1834" y="635"/>
                    </a:lnTo>
                    <a:lnTo>
                      <a:pt x="1835" y="635"/>
                    </a:lnTo>
                    <a:lnTo>
                      <a:pt x="1836" y="635"/>
                    </a:lnTo>
                    <a:lnTo>
                      <a:pt x="1837" y="635"/>
                    </a:lnTo>
                    <a:lnTo>
                      <a:pt x="1837" y="635"/>
                    </a:lnTo>
                    <a:lnTo>
                      <a:pt x="1839" y="635"/>
                    </a:lnTo>
                    <a:lnTo>
                      <a:pt x="1839" y="635"/>
                    </a:lnTo>
                    <a:lnTo>
                      <a:pt x="1840" y="636"/>
                    </a:lnTo>
                    <a:lnTo>
                      <a:pt x="1841" y="636"/>
                    </a:lnTo>
                    <a:lnTo>
                      <a:pt x="1841" y="636"/>
                    </a:lnTo>
                    <a:lnTo>
                      <a:pt x="1843" y="636"/>
                    </a:lnTo>
                    <a:lnTo>
                      <a:pt x="1843" y="636"/>
                    </a:lnTo>
                    <a:lnTo>
                      <a:pt x="1844" y="636"/>
                    </a:lnTo>
                    <a:lnTo>
                      <a:pt x="1845" y="636"/>
                    </a:lnTo>
                    <a:lnTo>
                      <a:pt x="1845" y="634"/>
                    </a:lnTo>
                    <a:lnTo>
                      <a:pt x="1846" y="634"/>
                    </a:lnTo>
                    <a:lnTo>
                      <a:pt x="1847" y="634"/>
                    </a:lnTo>
                    <a:lnTo>
                      <a:pt x="1848" y="634"/>
                    </a:lnTo>
                    <a:lnTo>
                      <a:pt x="1848" y="634"/>
                    </a:lnTo>
                    <a:lnTo>
                      <a:pt x="1850" y="634"/>
                    </a:lnTo>
                    <a:lnTo>
                      <a:pt x="1850" y="634"/>
                    </a:lnTo>
                    <a:lnTo>
                      <a:pt x="1851" y="634"/>
                    </a:lnTo>
                    <a:lnTo>
                      <a:pt x="1851" y="634"/>
                    </a:lnTo>
                    <a:lnTo>
                      <a:pt x="1852" y="634"/>
                    </a:lnTo>
                    <a:lnTo>
                      <a:pt x="1853" y="634"/>
                    </a:lnTo>
                    <a:lnTo>
                      <a:pt x="1854" y="634"/>
                    </a:lnTo>
                    <a:lnTo>
                      <a:pt x="1854" y="634"/>
                    </a:lnTo>
                    <a:lnTo>
                      <a:pt x="1855" y="634"/>
                    </a:lnTo>
                    <a:lnTo>
                      <a:pt x="1855" y="634"/>
                    </a:lnTo>
                    <a:lnTo>
                      <a:pt x="1856" y="634"/>
                    </a:lnTo>
                    <a:lnTo>
                      <a:pt x="1857" y="634"/>
                    </a:lnTo>
                    <a:lnTo>
                      <a:pt x="1857" y="634"/>
                    </a:lnTo>
                    <a:lnTo>
                      <a:pt x="1859" y="634"/>
                    </a:lnTo>
                    <a:lnTo>
                      <a:pt x="1859" y="634"/>
                    </a:lnTo>
                    <a:lnTo>
                      <a:pt x="1860" y="634"/>
                    </a:lnTo>
                    <a:lnTo>
                      <a:pt x="1861" y="634"/>
                    </a:lnTo>
                    <a:lnTo>
                      <a:pt x="1862" y="634"/>
                    </a:lnTo>
                    <a:lnTo>
                      <a:pt x="1863" y="634"/>
                    </a:lnTo>
                    <a:lnTo>
                      <a:pt x="1864" y="634"/>
                    </a:lnTo>
                    <a:lnTo>
                      <a:pt x="1864" y="634"/>
                    </a:lnTo>
                    <a:lnTo>
                      <a:pt x="1866" y="634"/>
                    </a:lnTo>
                    <a:lnTo>
                      <a:pt x="1866" y="634"/>
                    </a:lnTo>
                    <a:lnTo>
                      <a:pt x="1867" y="634"/>
                    </a:lnTo>
                    <a:lnTo>
                      <a:pt x="1868" y="634"/>
                    </a:lnTo>
                    <a:lnTo>
                      <a:pt x="1869" y="634"/>
                    </a:lnTo>
                    <a:lnTo>
                      <a:pt x="1870" y="634"/>
                    </a:lnTo>
                    <a:lnTo>
                      <a:pt x="1871" y="633"/>
                    </a:lnTo>
                    <a:lnTo>
                      <a:pt x="1871" y="633"/>
                    </a:lnTo>
                    <a:lnTo>
                      <a:pt x="1871" y="633"/>
                    </a:lnTo>
                    <a:lnTo>
                      <a:pt x="1873" y="633"/>
                    </a:lnTo>
                    <a:lnTo>
                      <a:pt x="1873" y="633"/>
                    </a:lnTo>
                    <a:lnTo>
                      <a:pt x="1873" y="631"/>
                    </a:lnTo>
                    <a:lnTo>
                      <a:pt x="1875" y="631"/>
                    </a:lnTo>
                    <a:lnTo>
                      <a:pt x="1875" y="631"/>
                    </a:lnTo>
                    <a:lnTo>
                      <a:pt x="1876" y="630"/>
                    </a:lnTo>
                    <a:lnTo>
                      <a:pt x="1876" y="630"/>
                    </a:lnTo>
                    <a:lnTo>
                      <a:pt x="1877" y="630"/>
                    </a:lnTo>
                    <a:lnTo>
                      <a:pt x="1878" y="630"/>
                    </a:lnTo>
                    <a:lnTo>
                      <a:pt x="1878" y="630"/>
                    </a:lnTo>
                    <a:lnTo>
                      <a:pt x="1879" y="629"/>
                    </a:lnTo>
                    <a:lnTo>
                      <a:pt x="1880" y="629"/>
                    </a:lnTo>
                    <a:lnTo>
                      <a:pt x="1880" y="629"/>
                    </a:lnTo>
                    <a:lnTo>
                      <a:pt x="1882" y="628"/>
                    </a:lnTo>
                    <a:lnTo>
                      <a:pt x="1882" y="628"/>
                    </a:lnTo>
                    <a:lnTo>
                      <a:pt x="1882" y="628"/>
                    </a:lnTo>
                    <a:lnTo>
                      <a:pt x="1883" y="628"/>
                    </a:lnTo>
                    <a:lnTo>
                      <a:pt x="1884" y="628"/>
                    </a:lnTo>
                    <a:lnTo>
                      <a:pt x="1885" y="628"/>
                    </a:lnTo>
                    <a:lnTo>
                      <a:pt x="1886" y="628"/>
                    </a:lnTo>
                    <a:lnTo>
                      <a:pt x="1887" y="628"/>
                    </a:lnTo>
                    <a:lnTo>
                      <a:pt x="1887" y="628"/>
                    </a:lnTo>
                    <a:lnTo>
                      <a:pt x="1889" y="628"/>
                    </a:lnTo>
                    <a:lnTo>
                      <a:pt x="1889" y="628"/>
                    </a:lnTo>
                    <a:lnTo>
                      <a:pt x="1890" y="628"/>
                    </a:lnTo>
                    <a:lnTo>
                      <a:pt x="1891" y="628"/>
                    </a:lnTo>
                    <a:lnTo>
                      <a:pt x="1892" y="628"/>
                    </a:lnTo>
                    <a:lnTo>
                      <a:pt x="1893" y="628"/>
                    </a:lnTo>
                    <a:lnTo>
                      <a:pt x="1894" y="628"/>
                    </a:lnTo>
                    <a:lnTo>
                      <a:pt x="1894" y="628"/>
                    </a:lnTo>
                    <a:lnTo>
                      <a:pt x="1896" y="628"/>
                    </a:lnTo>
                    <a:lnTo>
                      <a:pt x="1896" y="628"/>
                    </a:lnTo>
                    <a:lnTo>
                      <a:pt x="1896" y="628"/>
                    </a:lnTo>
                    <a:lnTo>
                      <a:pt x="1898" y="628"/>
                    </a:lnTo>
                    <a:lnTo>
                      <a:pt x="1898" y="628"/>
                    </a:lnTo>
                    <a:lnTo>
                      <a:pt x="1898" y="625"/>
                    </a:lnTo>
                    <a:lnTo>
                      <a:pt x="1899" y="625"/>
                    </a:lnTo>
                    <a:lnTo>
                      <a:pt x="1899" y="625"/>
                    </a:lnTo>
                    <a:lnTo>
                      <a:pt x="1901" y="619"/>
                    </a:lnTo>
                    <a:lnTo>
                      <a:pt x="1902" y="619"/>
                    </a:lnTo>
                    <a:lnTo>
                      <a:pt x="1903" y="619"/>
                    </a:lnTo>
                    <a:lnTo>
                      <a:pt x="1903" y="619"/>
                    </a:lnTo>
                    <a:lnTo>
                      <a:pt x="1904" y="617"/>
                    </a:lnTo>
                    <a:lnTo>
                      <a:pt x="1905" y="617"/>
                    </a:lnTo>
                    <a:lnTo>
                      <a:pt x="1905" y="617"/>
                    </a:lnTo>
                    <a:lnTo>
                      <a:pt x="1906" y="617"/>
                    </a:lnTo>
                    <a:lnTo>
                      <a:pt x="1907" y="617"/>
                    </a:lnTo>
                    <a:lnTo>
                      <a:pt x="1907" y="616"/>
                    </a:lnTo>
                    <a:lnTo>
                      <a:pt x="1908" y="616"/>
                    </a:lnTo>
                    <a:lnTo>
                      <a:pt x="1909" y="616"/>
                    </a:lnTo>
                    <a:lnTo>
                      <a:pt x="1910" y="616"/>
                    </a:lnTo>
                    <a:lnTo>
                      <a:pt x="1910" y="616"/>
                    </a:lnTo>
                    <a:lnTo>
                      <a:pt x="1912" y="616"/>
                    </a:lnTo>
                    <a:lnTo>
                      <a:pt x="1912" y="616"/>
                    </a:lnTo>
                    <a:lnTo>
                      <a:pt x="1913" y="618"/>
                    </a:lnTo>
                    <a:lnTo>
                      <a:pt x="1914" y="618"/>
                    </a:lnTo>
                    <a:lnTo>
                      <a:pt x="1914" y="618"/>
                    </a:lnTo>
                    <a:lnTo>
                      <a:pt x="1915" y="619"/>
                    </a:lnTo>
                    <a:lnTo>
                      <a:pt x="1915" y="619"/>
                    </a:lnTo>
                    <a:lnTo>
                      <a:pt x="1915" y="619"/>
                    </a:lnTo>
                    <a:lnTo>
                      <a:pt x="1917" y="619"/>
                    </a:lnTo>
                    <a:lnTo>
                      <a:pt x="1918" y="619"/>
                    </a:lnTo>
                    <a:lnTo>
                      <a:pt x="1918" y="620"/>
                    </a:lnTo>
                    <a:lnTo>
                      <a:pt x="1919" y="620"/>
                    </a:lnTo>
                    <a:lnTo>
                      <a:pt x="1919" y="620"/>
                    </a:lnTo>
                    <a:lnTo>
                      <a:pt x="1921" y="620"/>
                    </a:lnTo>
                    <a:lnTo>
                      <a:pt x="1921" y="620"/>
                    </a:lnTo>
                    <a:lnTo>
                      <a:pt x="1921" y="619"/>
                    </a:lnTo>
                    <a:lnTo>
                      <a:pt x="1922" y="619"/>
                    </a:lnTo>
                    <a:lnTo>
                      <a:pt x="1923" y="619"/>
                    </a:lnTo>
                    <a:lnTo>
                      <a:pt x="1924" y="620"/>
                    </a:lnTo>
                    <a:lnTo>
                      <a:pt x="1924" y="620"/>
                    </a:lnTo>
                    <a:lnTo>
                      <a:pt x="1925" y="620"/>
                    </a:lnTo>
                    <a:lnTo>
                      <a:pt x="1926" y="620"/>
                    </a:lnTo>
                    <a:lnTo>
                      <a:pt x="1926" y="620"/>
                    </a:lnTo>
                    <a:lnTo>
                      <a:pt x="1928" y="620"/>
                    </a:lnTo>
                    <a:lnTo>
                      <a:pt x="1928" y="620"/>
                    </a:lnTo>
                    <a:lnTo>
                      <a:pt x="1929" y="620"/>
                    </a:lnTo>
                    <a:lnTo>
                      <a:pt x="1930" y="620"/>
                    </a:lnTo>
                    <a:lnTo>
                      <a:pt x="1931" y="620"/>
                    </a:lnTo>
                    <a:lnTo>
                      <a:pt x="1931" y="620"/>
                    </a:lnTo>
                    <a:lnTo>
                      <a:pt x="1932" y="619"/>
                    </a:lnTo>
                    <a:lnTo>
                      <a:pt x="1933" y="619"/>
                    </a:lnTo>
                    <a:lnTo>
                      <a:pt x="1933" y="619"/>
                    </a:lnTo>
                    <a:lnTo>
                      <a:pt x="1935" y="617"/>
                    </a:lnTo>
                    <a:lnTo>
                      <a:pt x="1935" y="617"/>
                    </a:lnTo>
                    <a:lnTo>
                      <a:pt x="1935" y="617"/>
                    </a:lnTo>
                    <a:lnTo>
                      <a:pt x="1937" y="617"/>
                    </a:lnTo>
                    <a:lnTo>
                      <a:pt x="1937" y="617"/>
                    </a:lnTo>
                    <a:lnTo>
                      <a:pt x="1938" y="616"/>
                    </a:lnTo>
                    <a:lnTo>
                      <a:pt x="1938" y="616"/>
                    </a:lnTo>
                    <a:lnTo>
                      <a:pt x="1939" y="616"/>
                    </a:lnTo>
                    <a:lnTo>
                      <a:pt x="1940" y="616"/>
                    </a:lnTo>
                    <a:lnTo>
                      <a:pt x="1941" y="616"/>
                    </a:lnTo>
                    <a:lnTo>
                      <a:pt x="1941" y="615"/>
                    </a:lnTo>
                    <a:lnTo>
                      <a:pt x="1942" y="615"/>
                    </a:lnTo>
                    <a:lnTo>
                      <a:pt x="1942" y="615"/>
                    </a:lnTo>
                    <a:lnTo>
                      <a:pt x="1944" y="615"/>
                    </a:lnTo>
                    <a:lnTo>
                      <a:pt x="1944" y="615"/>
                    </a:lnTo>
                    <a:lnTo>
                      <a:pt x="1945" y="615"/>
                    </a:lnTo>
                    <a:lnTo>
                      <a:pt x="1946" y="615"/>
                    </a:lnTo>
                    <a:lnTo>
                      <a:pt x="1946" y="614"/>
                    </a:lnTo>
                    <a:lnTo>
                      <a:pt x="1947" y="614"/>
                    </a:lnTo>
                    <a:lnTo>
                      <a:pt x="1947" y="614"/>
                    </a:lnTo>
                    <a:lnTo>
                      <a:pt x="1949" y="616"/>
                    </a:lnTo>
                    <a:lnTo>
                      <a:pt x="1949" y="616"/>
                    </a:lnTo>
                    <a:lnTo>
                      <a:pt x="1949" y="616"/>
                    </a:lnTo>
                    <a:lnTo>
                      <a:pt x="1951" y="616"/>
                    </a:lnTo>
                    <a:lnTo>
                      <a:pt x="1951" y="616"/>
                    </a:lnTo>
                    <a:lnTo>
                      <a:pt x="1953" y="616"/>
                    </a:lnTo>
                    <a:lnTo>
                      <a:pt x="1953" y="616"/>
                    </a:lnTo>
                    <a:lnTo>
                      <a:pt x="1954" y="617"/>
                    </a:lnTo>
                    <a:lnTo>
                      <a:pt x="1955" y="617"/>
                    </a:lnTo>
                    <a:lnTo>
                      <a:pt x="1956" y="617"/>
                    </a:lnTo>
                    <a:lnTo>
                      <a:pt x="1957" y="617"/>
                    </a:lnTo>
                    <a:lnTo>
                      <a:pt x="1958" y="617"/>
                    </a:lnTo>
                    <a:lnTo>
                      <a:pt x="1958" y="617"/>
                    </a:lnTo>
                    <a:lnTo>
                      <a:pt x="1960" y="617"/>
                    </a:lnTo>
                    <a:lnTo>
                      <a:pt x="1960" y="617"/>
                    </a:lnTo>
                    <a:lnTo>
                      <a:pt x="1960" y="616"/>
                    </a:lnTo>
                    <a:lnTo>
                      <a:pt x="1961" y="616"/>
                    </a:lnTo>
                    <a:lnTo>
                      <a:pt x="1962" y="616"/>
                    </a:lnTo>
                    <a:lnTo>
                      <a:pt x="1963" y="616"/>
                    </a:lnTo>
                    <a:lnTo>
                      <a:pt x="1963" y="616"/>
                    </a:lnTo>
                    <a:lnTo>
                      <a:pt x="1965" y="616"/>
                    </a:lnTo>
                    <a:lnTo>
                      <a:pt x="1965" y="616"/>
                    </a:lnTo>
                    <a:lnTo>
                      <a:pt x="1966" y="616"/>
                    </a:lnTo>
                    <a:lnTo>
                      <a:pt x="1967" y="616"/>
                    </a:lnTo>
                    <a:lnTo>
                      <a:pt x="1967" y="616"/>
                    </a:lnTo>
                    <a:lnTo>
                      <a:pt x="1969" y="614"/>
                    </a:lnTo>
                    <a:lnTo>
                      <a:pt x="1969" y="614"/>
                    </a:lnTo>
                    <a:lnTo>
                      <a:pt x="1969" y="614"/>
                    </a:lnTo>
                    <a:lnTo>
                      <a:pt x="1970" y="614"/>
                    </a:lnTo>
                    <a:lnTo>
                      <a:pt x="1971" y="614"/>
                    </a:lnTo>
                    <a:lnTo>
                      <a:pt x="1971" y="613"/>
                    </a:lnTo>
                    <a:lnTo>
                      <a:pt x="1972" y="613"/>
                    </a:lnTo>
                    <a:lnTo>
                      <a:pt x="1973" y="613"/>
                    </a:lnTo>
                    <a:lnTo>
                      <a:pt x="1974" y="613"/>
                    </a:lnTo>
                    <a:lnTo>
                      <a:pt x="1974" y="611"/>
                    </a:lnTo>
                    <a:lnTo>
                      <a:pt x="1976" y="611"/>
                    </a:lnTo>
                    <a:lnTo>
                      <a:pt x="1976" y="611"/>
                    </a:lnTo>
                    <a:lnTo>
                      <a:pt x="1977" y="611"/>
                    </a:lnTo>
                    <a:lnTo>
                      <a:pt x="1978" y="611"/>
                    </a:lnTo>
                    <a:lnTo>
                      <a:pt x="1979" y="611"/>
                    </a:lnTo>
                    <a:lnTo>
                      <a:pt x="1980" y="611"/>
                    </a:lnTo>
                    <a:lnTo>
                      <a:pt x="1980" y="613"/>
                    </a:lnTo>
                    <a:lnTo>
                      <a:pt x="1981" y="613"/>
                    </a:lnTo>
                    <a:lnTo>
                      <a:pt x="1981" y="613"/>
                    </a:lnTo>
                    <a:lnTo>
                      <a:pt x="1983" y="614"/>
                    </a:lnTo>
                    <a:lnTo>
                      <a:pt x="1983" y="614"/>
                    </a:lnTo>
                    <a:lnTo>
                      <a:pt x="1983" y="614"/>
                    </a:lnTo>
                    <a:lnTo>
                      <a:pt x="1984" y="614"/>
                    </a:lnTo>
                    <a:lnTo>
                      <a:pt x="1985" y="614"/>
                    </a:lnTo>
                    <a:lnTo>
                      <a:pt x="1986" y="614"/>
                    </a:lnTo>
                    <a:lnTo>
                      <a:pt x="1987" y="614"/>
                    </a:lnTo>
                    <a:lnTo>
                      <a:pt x="1988" y="614"/>
                    </a:lnTo>
                    <a:lnTo>
                      <a:pt x="1988" y="614"/>
                    </a:lnTo>
                    <a:lnTo>
                      <a:pt x="1990" y="614"/>
                    </a:lnTo>
                    <a:lnTo>
                      <a:pt x="1990" y="614"/>
                    </a:lnTo>
                    <a:lnTo>
                      <a:pt x="1992" y="614"/>
                    </a:lnTo>
                    <a:lnTo>
                      <a:pt x="1992" y="614"/>
                    </a:lnTo>
                    <a:lnTo>
                      <a:pt x="1993" y="614"/>
                    </a:lnTo>
                    <a:lnTo>
                      <a:pt x="1994" y="614"/>
                    </a:lnTo>
                    <a:lnTo>
                      <a:pt x="1995" y="614"/>
                    </a:lnTo>
                    <a:lnTo>
                      <a:pt x="1996" y="614"/>
                    </a:lnTo>
                    <a:lnTo>
                      <a:pt x="1996" y="612"/>
                    </a:lnTo>
                    <a:lnTo>
                      <a:pt x="1997" y="612"/>
                    </a:lnTo>
                    <a:lnTo>
                      <a:pt x="1997" y="612"/>
                    </a:lnTo>
                    <a:lnTo>
                      <a:pt x="1999" y="612"/>
                    </a:lnTo>
                    <a:lnTo>
                      <a:pt x="1999" y="612"/>
                    </a:lnTo>
                    <a:lnTo>
                      <a:pt x="1999" y="611"/>
                    </a:lnTo>
                    <a:lnTo>
                      <a:pt x="2000" y="611"/>
                    </a:lnTo>
                    <a:lnTo>
                      <a:pt x="2001" y="611"/>
                    </a:lnTo>
                    <a:lnTo>
                      <a:pt x="2002" y="610"/>
                    </a:lnTo>
                    <a:lnTo>
                      <a:pt x="2002" y="610"/>
                    </a:lnTo>
                    <a:lnTo>
                      <a:pt x="2003" y="610"/>
                    </a:lnTo>
                    <a:lnTo>
                      <a:pt x="2004" y="610"/>
                    </a:lnTo>
                    <a:lnTo>
                      <a:pt x="2004" y="610"/>
                    </a:lnTo>
                    <a:lnTo>
                      <a:pt x="2005" y="608"/>
                    </a:lnTo>
                    <a:lnTo>
                      <a:pt x="2006" y="608"/>
                    </a:lnTo>
                    <a:lnTo>
                      <a:pt x="2006" y="608"/>
                    </a:lnTo>
                    <a:lnTo>
                      <a:pt x="2008" y="608"/>
                    </a:lnTo>
                    <a:lnTo>
                      <a:pt x="2008" y="608"/>
                    </a:lnTo>
                    <a:lnTo>
                      <a:pt x="2009" y="608"/>
                    </a:lnTo>
                    <a:lnTo>
                      <a:pt x="2010" y="608"/>
                    </a:lnTo>
                    <a:lnTo>
                      <a:pt x="2011" y="611"/>
                    </a:lnTo>
                    <a:lnTo>
                      <a:pt x="2011" y="611"/>
                    </a:lnTo>
                    <a:lnTo>
                      <a:pt x="2012" y="611"/>
                    </a:lnTo>
                    <a:lnTo>
                      <a:pt x="2013" y="611"/>
                    </a:lnTo>
                    <a:lnTo>
                      <a:pt x="2013" y="611"/>
                    </a:lnTo>
                    <a:lnTo>
                      <a:pt x="2015" y="611"/>
                    </a:lnTo>
                    <a:lnTo>
                      <a:pt x="2015" y="611"/>
                    </a:lnTo>
                    <a:lnTo>
                      <a:pt x="2016" y="611"/>
                    </a:lnTo>
                    <a:lnTo>
                      <a:pt x="2017" y="611"/>
                    </a:lnTo>
                    <a:lnTo>
                      <a:pt x="2018" y="611"/>
                    </a:lnTo>
                    <a:lnTo>
                      <a:pt x="2019" y="611"/>
                    </a:lnTo>
                    <a:lnTo>
                      <a:pt x="2019" y="612"/>
                    </a:lnTo>
                    <a:lnTo>
                      <a:pt x="2020" y="612"/>
                    </a:lnTo>
                    <a:lnTo>
                      <a:pt x="2020" y="612"/>
                    </a:lnTo>
                    <a:lnTo>
                      <a:pt x="2022" y="611"/>
                    </a:lnTo>
                    <a:lnTo>
                      <a:pt x="2022" y="611"/>
                    </a:lnTo>
                    <a:lnTo>
                      <a:pt x="2022" y="611"/>
                    </a:lnTo>
                    <a:lnTo>
                      <a:pt x="2024" y="611"/>
                    </a:lnTo>
                    <a:lnTo>
                      <a:pt x="2024" y="611"/>
                    </a:lnTo>
                    <a:lnTo>
                      <a:pt x="2024" y="612"/>
                    </a:lnTo>
                    <a:lnTo>
                      <a:pt x="2025" y="612"/>
                    </a:lnTo>
                    <a:lnTo>
                      <a:pt x="2025" y="612"/>
                    </a:lnTo>
                    <a:lnTo>
                      <a:pt x="2027" y="612"/>
                    </a:lnTo>
                    <a:lnTo>
                      <a:pt x="2028" y="612"/>
                    </a:lnTo>
                    <a:lnTo>
                      <a:pt x="2029" y="612"/>
                    </a:lnTo>
                    <a:lnTo>
                      <a:pt x="2029" y="612"/>
                    </a:lnTo>
                    <a:lnTo>
                      <a:pt x="2031" y="612"/>
                    </a:lnTo>
                    <a:lnTo>
                      <a:pt x="2031" y="612"/>
                    </a:lnTo>
                    <a:lnTo>
                      <a:pt x="2032" y="612"/>
                    </a:lnTo>
                    <a:lnTo>
                      <a:pt x="2033" y="612"/>
                    </a:lnTo>
                    <a:lnTo>
                      <a:pt x="2033" y="611"/>
                    </a:lnTo>
                    <a:lnTo>
                      <a:pt x="2034" y="611"/>
                    </a:lnTo>
                    <a:lnTo>
                      <a:pt x="2035" y="611"/>
                    </a:lnTo>
                    <a:lnTo>
                      <a:pt x="2036" y="612"/>
                    </a:lnTo>
                    <a:lnTo>
                      <a:pt x="2036" y="612"/>
                    </a:lnTo>
                    <a:lnTo>
                      <a:pt x="2036" y="612"/>
                    </a:lnTo>
                    <a:lnTo>
                      <a:pt x="2038" y="612"/>
                    </a:lnTo>
                    <a:lnTo>
                      <a:pt x="2038" y="612"/>
                    </a:lnTo>
                    <a:lnTo>
                      <a:pt x="2039" y="612"/>
                    </a:lnTo>
                    <a:lnTo>
                      <a:pt x="2040" y="612"/>
                    </a:lnTo>
                    <a:lnTo>
                      <a:pt x="2041" y="612"/>
                    </a:lnTo>
                    <a:lnTo>
                      <a:pt x="2041" y="612"/>
                    </a:lnTo>
                    <a:lnTo>
                      <a:pt x="2043" y="612"/>
                    </a:lnTo>
                    <a:lnTo>
                      <a:pt x="2043" y="612"/>
                    </a:lnTo>
                    <a:lnTo>
                      <a:pt x="2044" y="613"/>
                    </a:lnTo>
                    <a:lnTo>
                      <a:pt x="2045" y="613"/>
                    </a:lnTo>
                    <a:lnTo>
                      <a:pt x="2045" y="613"/>
                    </a:lnTo>
                    <a:lnTo>
                      <a:pt x="2047" y="613"/>
                    </a:lnTo>
                    <a:lnTo>
                      <a:pt x="2047" y="613"/>
                    </a:lnTo>
                    <a:lnTo>
                      <a:pt x="2047" y="612"/>
                    </a:lnTo>
                    <a:lnTo>
                      <a:pt x="2048" y="612"/>
                    </a:lnTo>
                    <a:lnTo>
                      <a:pt x="2049" y="612"/>
                    </a:lnTo>
                    <a:lnTo>
                      <a:pt x="2050" y="612"/>
                    </a:lnTo>
                    <a:lnTo>
                      <a:pt x="2051" y="612"/>
                    </a:lnTo>
                    <a:lnTo>
                      <a:pt x="2052" y="612"/>
                    </a:lnTo>
                    <a:lnTo>
                      <a:pt x="2052" y="612"/>
                    </a:lnTo>
                    <a:lnTo>
                      <a:pt x="2054" y="612"/>
                    </a:lnTo>
                    <a:lnTo>
                      <a:pt x="2054" y="612"/>
                    </a:lnTo>
                    <a:lnTo>
                      <a:pt x="2055" y="612"/>
                    </a:lnTo>
                    <a:lnTo>
                      <a:pt x="2056" y="612"/>
                    </a:lnTo>
                    <a:lnTo>
                      <a:pt x="2057" y="612"/>
                    </a:lnTo>
                    <a:lnTo>
                      <a:pt x="2057" y="612"/>
                    </a:lnTo>
                    <a:lnTo>
                      <a:pt x="2059" y="612"/>
                    </a:lnTo>
                    <a:lnTo>
                      <a:pt x="2059" y="612"/>
                    </a:lnTo>
                    <a:lnTo>
                      <a:pt x="2061" y="612"/>
                    </a:lnTo>
                    <a:lnTo>
                      <a:pt x="2061" y="612"/>
                    </a:lnTo>
                    <a:lnTo>
                      <a:pt x="2063" y="612"/>
                    </a:lnTo>
                    <a:lnTo>
                      <a:pt x="2063" y="612"/>
                    </a:lnTo>
                    <a:lnTo>
                      <a:pt x="2064" y="612"/>
                    </a:lnTo>
                    <a:lnTo>
                      <a:pt x="2065" y="612"/>
                    </a:lnTo>
                    <a:lnTo>
                      <a:pt x="2066" y="612"/>
                    </a:lnTo>
                    <a:lnTo>
                      <a:pt x="2067" y="612"/>
                    </a:lnTo>
                    <a:lnTo>
                      <a:pt x="2068" y="612"/>
                    </a:lnTo>
                    <a:lnTo>
                      <a:pt x="2068" y="612"/>
                    </a:lnTo>
                    <a:lnTo>
                      <a:pt x="2069" y="611"/>
                    </a:lnTo>
                    <a:lnTo>
                      <a:pt x="2070" y="611"/>
                    </a:lnTo>
                    <a:lnTo>
                      <a:pt x="2070" y="611"/>
                    </a:lnTo>
                    <a:lnTo>
                      <a:pt x="2071" y="611"/>
                    </a:lnTo>
                    <a:lnTo>
                      <a:pt x="2072" y="611"/>
                    </a:lnTo>
                    <a:lnTo>
                      <a:pt x="2073" y="611"/>
                    </a:lnTo>
                    <a:lnTo>
                      <a:pt x="2073" y="611"/>
                    </a:lnTo>
                    <a:lnTo>
                      <a:pt x="2075" y="611"/>
                    </a:lnTo>
                    <a:lnTo>
                      <a:pt x="2075" y="611"/>
                    </a:lnTo>
                    <a:lnTo>
                      <a:pt x="2077" y="611"/>
                    </a:lnTo>
                    <a:lnTo>
                      <a:pt x="2077" y="611"/>
                    </a:lnTo>
                    <a:lnTo>
                      <a:pt x="2079" y="611"/>
                    </a:lnTo>
                    <a:lnTo>
                      <a:pt x="2079" y="611"/>
                    </a:lnTo>
                    <a:lnTo>
                      <a:pt x="2080" y="611"/>
                    </a:lnTo>
                    <a:lnTo>
                      <a:pt x="2081" y="610"/>
                    </a:lnTo>
                    <a:lnTo>
                      <a:pt x="2082" y="610"/>
                    </a:lnTo>
                    <a:lnTo>
                      <a:pt x="2082" y="610"/>
                    </a:lnTo>
                    <a:lnTo>
                      <a:pt x="2083" y="611"/>
                    </a:lnTo>
                    <a:lnTo>
                      <a:pt x="2084" y="611"/>
                    </a:lnTo>
                    <a:lnTo>
                      <a:pt x="2084" y="611"/>
                    </a:lnTo>
                    <a:lnTo>
                      <a:pt x="2086" y="611"/>
                    </a:lnTo>
                    <a:lnTo>
                      <a:pt x="2086" y="611"/>
                    </a:lnTo>
                    <a:lnTo>
                      <a:pt x="2087" y="611"/>
                    </a:lnTo>
                    <a:lnTo>
                      <a:pt x="2088" y="611"/>
                    </a:lnTo>
                    <a:lnTo>
                      <a:pt x="2089" y="611"/>
                    </a:lnTo>
                    <a:lnTo>
                      <a:pt x="2089" y="611"/>
                    </a:lnTo>
                    <a:lnTo>
                      <a:pt x="2091" y="611"/>
                    </a:lnTo>
                    <a:lnTo>
                      <a:pt x="2091" y="611"/>
                    </a:lnTo>
                    <a:lnTo>
                      <a:pt x="2092" y="610"/>
                    </a:lnTo>
                    <a:lnTo>
                      <a:pt x="2093" y="610"/>
                    </a:lnTo>
                    <a:lnTo>
                      <a:pt x="2093" y="610"/>
                    </a:lnTo>
                    <a:lnTo>
                      <a:pt x="2094" y="610"/>
                    </a:lnTo>
                    <a:lnTo>
                      <a:pt x="2094" y="610"/>
                    </a:lnTo>
                    <a:lnTo>
                      <a:pt x="2096" y="610"/>
                    </a:lnTo>
                    <a:lnTo>
                      <a:pt x="2097" y="610"/>
                    </a:lnTo>
                    <a:lnTo>
                      <a:pt x="2098" y="610"/>
                    </a:lnTo>
                    <a:lnTo>
                      <a:pt x="2098" y="610"/>
                    </a:lnTo>
                    <a:lnTo>
                      <a:pt x="2100" y="610"/>
                    </a:lnTo>
                    <a:lnTo>
                      <a:pt x="2100" y="610"/>
                    </a:lnTo>
                    <a:lnTo>
                      <a:pt x="2102" y="610"/>
                    </a:lnTo>
                    <a:lnTo>
                      <a:pt x="2102" y="610"/>
                    </a:lnTo>
                    <a:lnTo>
                      <a:pt x="2103" y="610"/>
                    </a:lnTo>
                    <a:lnTo>
                      <a:pt x="2104" y="610"/>
                    </a:lnTo>
                    <a:lnTo>
                      <a:pt x="2105" y="610"/>
                    </a:lnTo>
                    <a:lnTo>
                      <a:pt x="2106" y="610"/>
                    </a:lnTo>
                    <a:lnTo>
                      <a:pt x="2107" y="610"/>
                    </a:lnTo>
                    <a:lnTo>
                      <a:pt x="2107" y="610"/>
                    </a:lnTo>
                    <a:lnTo>
                      <a:pt x="2109" y="609"/>
                    </a:lnTo>
                    <a:lnTo>
                      <a:pt x="2109" y="609"/>
                    </a:lnTo>
                    <a:lnTo>
                      <a:pt x="2109" y="609"/>
                    </a:lnTo>
                    <a:lnTo>
                      <a:pt x="2110" y="609"/>
                    </a:lnTo>
                    <a:lnTo>
                      <a:pt x="2111" y="609"/>
                    </a:lnTo>
                    <a:lnTo>
                      <a:pt x="2112" y="609"/>
                    </a:lnTo>
                    <a:lnTo>
                      <a:pt x="2113" y="609"/>
                    </a:lnTo>
                    <a:lnTo>
                      <a:pt x="2114" y="609"/>
                    </a:lnTo>
                    <a:lnTo>
                      <a:pt x="2114" y="609"/>
                    </a:lnTo>
                    <a:lnTo>
                      <a:pt x="2116" y="609"/>
                    </a:lnTo>
                    <a:lnTo>
                      <a:pt x="2116" y="609"/>
                    </a:lnTo>
                    <a:lnTo>
                      <a:pt x="2118" y="609"/>
                    </a:lnTo>
                    <a:lnTo>
                      <a:pt x="2118" y="609"/>
                    </a:lnTo>
                    <a:lnTo>
                      <a:pt x="2119" y="609"/>
                    </a:lnTo>
                    <a:lnTo>
                      <a:pt x="2120" y="609"/>
                    </a:lnTo>
                    <a:lnTo>
                      <a:pt x="2120" y="608"/>
                    </a:lnTo>
                    <a:lnTo>
                      <a:pt x="2121" y="608"/>
                    </a:lnTo>
                    <a:lnTo>
                      <a:pt x="2122" y="608"/>
                    </a:lnTo>
                    <a:lnTo>
                      <a:pt x="2123" y="608"/>
                    </a:lnTo>
                    <a:lnTo>
                      <a:pt x="2123" y="608"/>
                    </a:lnTo>
                    <a:lnTo>
                      <a:pt x="2125" y="608"/>
                    </a:lnTo>
                    <a:lnTo>
                      <a:pt x="2125" y="608"/>
                    </a:lnTo>
                    <a:lnTo>
                      <a:pt x="2126" y="608"/>
                    </a:lnTo>
                    <a:lnTo>
                      <a:pt x="2127" y="608"/>
                    </a:lnTo>
                    <a:lnTo>
                      <a:pt x="2128" y="608"/>
                    </a:lnTo>
                    <a:lnTo>
                      <a:pt x="2129" y="608"/>
                    </a:lnTo>
                    <a:lnTo>
                      <a:pt x="2130" y="608"/>
                    </a:lnTo>
                    <a:lnTo>
                      <a:pt x="2130" y="608"/>
                    </a:lnTo>
                    <a:lnTo>
                      <a:pt x="2131" y="608"/>
                    </a:lnTo>
                    <a:lnTo>
                      <a:pt x="2132" y="608"/>
                    </a:lnTo>
                    <a:lnTo>
                      <a:pt x="2132" y="608"/>
                    </a:lnTo>
                    <a:lnTo>
                      <a:pt x="2133" y="608"/>
                    </a:lnTo>
                    <a:lnTo>
                      <a:pt x="2134" y="608"/>
                    </a:lnTo>
                    <a:lnTo>
                      <a:pt x="2135" y="608"/>
                    </a:lnTo>
                    <a:lnTo>
                      <a:pt x="2136" y="608"/>
                    </a:lnTo>
                    <a:lnTo>
                      <a:pt x="2137" y="608"/>
                    </a:lnTo>
                    <a:lnTo>
                      <a:pt x="2137" y="608"/>
                    </a:lnTo>
                    <a:lnTo>
                      <a:pt x="2137" y="608"/>
                    </a:lnTo>
                    <a:lnTo>
                      <a:pt x="2139" y="608"/>
                    </a:lnTo>
                    <a:lnTo>
                      <a:pt x="2139" y="608"/>
                    </a:lnTo>
                    <a:lnTo>
                      <a:pt x="2141" y="608"/>
                    </a:lnTo>
                    <a:lnTo>
                      <a:pt x="2141" y="608"/>
                    </a:lnTo>
                    <a:lnTo>
                      <a:pt x="2142" y="608"/>
                    </a:lnTo>
                    <a:lnTo>
                      <a:pt x="2143" y="608"/>
                    </a:lnTo>
                    <a:lnTo>
                      <a:pt x="2144" y="608"/>
                    </a:lnTo>
                    <a:lnTo>
                      <a:pt x="2145" y="608"/>
                    </a:lnTo>
                    <a:lnTo>
                      <a:pt x="2146" y="608"/>
                    </a:lnTo>
                    <a:lnTo>
                      <a:pt x="2146" y="608"/>
                    </a:lnTo>
                    <a:lnTo>
                      <a:pt x="2148" y="608"/>
                    </a:lnTo>
                    <a:lnTo>
                      <a:pt x="2148" y="608"/>
                    </a:lnTo>
                    <a:lnTo>
                      <a:pt x="2149" y="608"/>
                    </a:lnTo>
                    <a:lnTo>
                      <a:pt x="2150" y="608"/>
                    </a:lnTo>
                    <a:lnTo>
                      <a:pt x="2151" y="608"/>
                    </a:lnTo>
                    <a:lnTo>
                      <a:pt x="2152" y="608"/>
                    </a:lnTo>
                    <a:lnTo>
                      <a:pt x="2153" y="608"/>
                    </a:lnTo>
                    <a:lnTo>
                      <a:pt x="2153" y="608"/>
                    </a:lnTo>
                    <a:lnTo>
                      <a:pt x="2153" y="607"/>
                    </a:lnTo>
                    <a:lnTo>
                      <a:pt x="2155" y="607"/>
                    </a:lnTo>
                    <a:lnTo>
                      <a:pt x="2155" y="607"/>
                    </a:lnTo>
                    <a:lnTo>
                      <a:pt x="2157" y="607"/>
                    </a:lnTo>
                    <a:lnTo>
                      <a:pt x="2157" y="607"/>
                    </a:lnTo>
                    <a:lnTo>
                      <a:pt x="2158" y="607"/>
                    </a:lnTo>
                    <a:lnTo>
                      <a:pt x="2159" y="607"/>
                    </a:lnTo>
                    <a:lnTo>
                      <a:pt x="2160" y="607"/>
                    </a:lnTo>
                    <a:lnTo>
                      <a:pt x="2161" y="607"/>
                    </a:lnTo>
                    <a:lnTo>
                      <a:pt x="2162" y="607"/>
                    </a:lnTo>
                    <a:lnTo>
                      <a:pt x="2162" y="607"/>
                    </a:lnTo>
                    <a:lnTo>
                      <a:pt x="2164" y="607"/>
                    </a:lnTo>
                    <a:lnTo>
                      <a:pt x="2164" y="607"/>
                    </a:lnTo>
                    <a:lnTo>
                      <a:pt x="2165" y="607"/>
                    </a:lnTo>
                    <a:lnTo>
                      <a:pt x="2166" y="607"/>
                    </a:lnTo>
                    <a:lnTo>
                      <a:pt x="2167" y="607"/>
                    </a:lnTo>
                    <a:lnTo>
                      <a:pt x="2167" y="607"/>
                    </a:lnTo>
                    <a:lnTo>
                      <a:pt x="2169" y="607"/>
                    </a:lnTo>
                    <a:lnTo>
                      <a:pt x="2169" y="607"/>
                    </a:lnTo>
                    <a:lnTo>
                      <a:pt x="2171" y="607"/>
                    </a:lnTo>
                    <a:lnTo>
                      <a:pt x="2171" y="607"/>
                    </a:lnTo>
                    <a:lnTo>
                      <a:pt x="2173" y="607"/>
                    </a:lnTo>
                    <a:lnTo>
                      <a:pt x="2173" y="607"/>
                    </a:lnTo>
                    <a:lnTo>
                      <a:pt x="2174" y="607"/>
                    </a:lnTo>
                    <a:lnTo>
                      <a:pt x="2175" y="607"/>
                    </a:lnTo>
                    <a:lnTo>
                      <a:pt x="2176" y="607"/>
                    </a:lnTo>
                    <a:lnTo>
                      <a:pt x="2177" y="607"/>
                    </a:lnTo>
                    <a:lnTo>
                      <a:pt x="2178" y="607"/>
                    </a:lnTo>
                    <a:lnTo>
                      <a:pt x="2178" y="607"/>
                    </a:lnTo>
                    <a:lnTo>
                      <a:pt x="2180" y="607"/>
                    </a:lnTo>
                    <a:lnTo>
                      <a:pt x="2180" y="607"/>
                    </a:lnTo>
                    <a:lnTo>
                      <a:pt x="2181" y="607"/>
                    </a:lnTo>
                    <a:lnTo>
                      <a:pt x="2182" y="607"/>
                    </a:lnTo>
                    <a:lnTo>
                      <a:pt x="2183" y="607"/>
                    </a:lnTo>
                    <a:lnTo>
                      <a:pt x="2183" y="607"/>
                    </a:lnTo>
                    <a:lnTo>
                      <a:pt x="2185" y="607"/>
                    </a:lnTo>
                    <a:lnTo>
                      <a:pt x="2185" y="607"/>
                    </a:lnTo>
                    <a:lnTo>
                      <a:pt x="2187" y="607"/>
                    </a:lnTo>
                    <a:lnTo>
                      <a:pt x="2187" y="607"/>
                    </a:lnTo>
                    <a:lnTo>
                      <a:pt x="2188" y="607"/>
                    </a:lnTo>
                    <a:lnTo>
                      <a:pt x="2188" y="607"/>
                    </a:lnTo>
                    <a:lnTo>
                      <a:pt x="2190" y="608"/>
                    </a:lnTo>
                    <a:lnTo>
                      <a:pt x="2190" y="608"/>
                    </a:lnTo>
                    <a:lnTo>
                      <a:pt x="2191" y="608"/>
                    </a:lnTo>
                    <a:lnTo>
                      <a:pt x="2192" y="608"/>
                    </a:lnTo>
                    <a:lnTo>
                      <a:pt x="2192" y="608"/>
                    </a:lnTo>
                    <a:lnTo>
                      <a:pt x="2192" y="609"/>
                    </a:lnTo>
                    <a:lnTo>
                      <a:pt x="2194" y="609"/>
                    </a:lnTo>
                    <a:lnTo>
                      <a:pt x="2194" y="609"/>
                    </a:lnTo>
                    <a:lnTo>
                      <a:pt x="2195" y="611"/>
                    </a:lnTo>
                    <a:lnTo>
                      <a:pt x="2196" y="611"/>
                    </a:lnTo>
                    <a:lnTo>
                      <a:pt x="2196" y="611"/>
                    </a:lnTo>
                    <a:lnTo>
                      <a:pt x="2197" y="611"/>
                    </a:lnTo>
                    <a:lnTo>
                      <a:pt x="2198" y="611"/>
                    </a:lnTo>
                    <a:lnTo>
                      <a:pt x="2198" y="616"/>
                    </a:lnTo>
                    <a:lnTo>
                      <a:pt x="2199" y="616"/>
                    </a:lnTo>
                    <a:lnTo>
                      <a:pt x="2199" y="616"/>
                    </a:lnTo>
                    <a:lnTo>
                      <a:pt x="2201" y="621"/>
                    </a:lnTo>
                    <a:lnTo>
                      <a:pt x="2201" y="621"/>
                    </a:lnTo>
                    <a:lnTo>
                      <a:pt x="2201" y="621"/>
                    </a:lnTo>
                    <a:lnTo>
                      <a:pt x="2203" y="621"/>
                    </a:lnTo>
                    <a:lnTo>
                      <a:pt x="2203" y="621"/>
                    </a:lnTo>
                    <a:lnTo>
                      <a:pt x="2204" y="624"/>
                    </a:lnTo>
                    <a:lnTo>
                      <a:pt x="2204" y="624"/>
                    </a:lnTo>
                    <a:lnTo>
                      <a:pt x="2204" y="624"/>
                    </a:lnTo>
                    <a:lnTo>
                      <a:pt x="2206" y="624"/>
                    </a:lnTo>
                    <a:lnTo>
                      <a:pt x="2207" y="624"/>
                    </a:lnTo>
                    <a:lnTo>
                      <a:pt x="2207" y="626"/>
                    </a:lnTo>
                    <a:lnTo>
                      <a:pt x="2208" y="626"/>
                    </a:lnTo>
                    <a:lnTo>
                      <a:pt x="2208" y="626"/>
                    </a:lnTo>
                    <a:lnTo>
                      <a:pt x="2210" y="626"/>
                    </a:lnTo>
                    <a:lnTo>
                      <a:pt x="2210" y="626"/>
                    </a:lnTo>
                    <a:lnTo>
                      <a:pt x="2212" y="626"/>
                    </a:lnTo>
                    <a:lnTo>
                      <a:pt x="2212" y="626"/>
                    </a:lnTo>
                    <a:lnTo>
                      <a:pt x="2212" y="627"/>
                    </a:lnTo>
                    <a:lnTo>
                      <a:pt x="2213" y="627"/>
                    </a:lnTo>
                    <a:lnTo>
                      <a:pt x="2214" y="627"/>
                    </a:lnTo>
                    <a:lnTo>
                      <a:pt x="2215" y="628"/>
                    </a:lnTo>
                    <a:lnTo>
                      <a:pt x="2215" y="628"/>
                    </a:lnTo>
                    <a:lnTo>
                      <a:pt x="2215" y="628"/>
                    </a:lnTo>
                    <a:lnTo>
                      <a:pt x="2217" y="628"/>
                    </a:lnTo>
                    <a:lnTo>
                      <a:pt x="2217" y="628"/>
                    </a:lnTo>
                    <a:lnTo>
                      <a:pt x="2218" y="628"/>
                    </a:lnTo>
                    <a:lnTo>
                      <a:pt x="2219" y="628"/>
                    </a:lnTo>
                    <a:lnTo>
                      <a:pt x="2219" y="628"/>
                    </a:lnTo>
                    <a:lnTo>
                      <a:pt x="2220" y="628"/>
                    </a:lnTo>
                    <a:lnTo>
                      <a:pt x="2220" y="628"/>
                    </a:lnTo>
                    <a:lnTo>
                      <a:pt x="2222" y="628"/>
                    </a:lnTo>
                    <a:lnTo>
                      <a:pt x="2223" y="628"/>
                    </a:lnTo>
                    <a:lnTo>
                      <a:pt x="2224" y="628"/>
                    </a:lnTo>
                    <a:lnTo>
                      <a:pt x="2224" y="628"/>
                    </a:lnTo>
                    <a:lnTo>
                      <a:pt x="2224" y="628"/>
                    </a:lnTo>
                    <a:lnTo>
                      <a:pt x="2226" y="628"/>
                    </a:lnTo>
                    <a:lnTo>
                      <a:pt x="2226" y="628"/>
                    </a:lnTo>
                    <a:lnTo>
                      <a:pt x="2228" y="628"/>
                    </a:lnTo>
                    <a:lnTo>
                      <a:pt x="2228" y="628"/>
                    </a:lnTo>
                    <a:lnTo>
                      <a:pt x="2229" y="629"/>
                    </a:lnTo>
                    <a:lnTo>
                      <a:pt x="2229" y="629"/>
                    </a:lnTo>
                    <a:lnTo>
                      <a:pt x="2230" y="629"/>
                    </a:lnTo>
                    <a:lnTo>
                      <a:pt x="2231" y="629"/>
                    </a:lnTo>
                    <a:lnTo>
                      <a:pt x="2231" y="629"/>
                    </a:lnTo>
                    <a:lnTo>
                      <a:pt x="2232" y="628"/>
                    </a:lnTo>
                    <a:lnTo>
                      <a:pt x="2233" y="628"/>
                    </a:lnTo>
                    <a:lnTo>
                      <a:pt x="2233" y="628"/>
                    </a:lnTo>
                    <a:lnTo>
                      <a:pt x="2235" y="626"/>
                    </a:lnTo>
                    <a:lnTo>
                      <a:pt x="2235" y="626"/>
                    </a:lnTo>
                    <a:lnTo>
                      <a:pt x="2235" y="626"/>
                    </a:lnTo>
                    <a:lnTo>
                      <a:pt x="2236" y="626"/>
                    </a:lnTo>
                    <a:lnTo>
                      <a:pt x="2237" y="626"/>
                    </a:lnTo>
                    <a:lnTo>
                      <a:pt x="2237" y="625"/>
                    </a:lnTo>
                    <a:lnTo>
                      <a:pt x="2238" y="625"/>
                    </a:lnTo>
                    <a:lnTo>
                      <a:pt x="2239" y="625"/>
                    </a:lnTo>
                    <a:lnTo>
                      <a:pt x="2240" y="625"/>
                    </a:lnTo>
                    <a:lnTo>
                      <a:pt x="2240" y="626"/>
                    </a:lnTo>
                    <a:lnTo>
                      <a:pt x="2242" y="626"/>
                    </a:lnTo>
                    <a:lnTo>
                      <a:pt x="2242" y="626"/>
                    </a:lnTo>
                    <a:lnTo>
                      <a:pt x="2243" y="627"/>
                    </a:lnTo>
                    <a:lnTo>
                      <a:pt x="2243" y="627"/>
                    </a:lnTo>
                    <a:lnTo>
                      <a:pt x="2244" y="627"/>
                    </a:lnTo>
                    <a:lnTo>
                      <a:pt x="2245" y="627"/>
                    </a:lnTo>
                    <a:lnTo>
                      <a:pt x="2246" y="627"/>
                    </a:lnTo>
                    <a:lnTo>
                      <a:pt x="2246" y="628"/>
                    </a:lnTo>
                    <a:lnTo>
                      <a:pt x="2247" y="628"/>
                    </a:lnTo>
                    <a:lnTo>
                      <a:pt x="2247" y="628"/>
                    </a:lnTo>
                    <a:lnTo>
                      <a:pt x="2249" y="628"/>
                    </a:lnTo>
                    <a:lnTo>
                      <a:pt x="2249" y="628"/>
                    </a:lnTo>
                    <a:lnTo>
                      <a:pt x="2251" y="628"/>
                    </a:lnTo>
                    <a:lnTo>
                      <a:pt x="2251" y="628"/>
                    </a:lnTo>
                    <a:lnTo>
                      <a:pt x="2252" y="628"/>
                    </a:lnTo>
                    <a:lnTo>
                      <a:pt x="2253" y="628"/>
                    </a:lnTo>
                    <a:lnTo>
                      <a:pt x="2254" y="628"/>
                    </a:lnTo>
                    <a:lnTo>
                      <a:pt x="2255" y="628"/>
                    </a:lnTo>
                    <a:lnTo>
                      <a:pt x="2256" y="628"/>
                    </a:lnTo>
                    <a:lnTo>
                      <a:pt x="2256" y="628"/>
                    </a:lnTo>
                    <a:lnTo>
                      <a:pt x="2258" y="628"/>
                    </a:lnTo>
                    <a:lnTo>
                      <a:pt x="2258" y="628"/>
                    </a:lnTo>
                    <a:lnTo>
                      <a:pt x="2259" y="628"/>
                    </a:lnTo>
                    <a:lnTo>
                      <a:pt x="2260" y="628"/>
                    </a:lnTo>
                    <a:lnTo>
                      <a:pt x="2260" y="628"/>
                    </a:lnTo>
                    <a:lnTo>
                      <a:pt x="2261" y="628"/>
                    </a:lnTo>
                    <a:lnTo>
                      <a:pt x="2262" y="628"/>
                    </a:lnTo>
                    <a:lnTo>
                      <a:pt x="2263" y="626"/>
                    </a:lnTo>
                    <a:lnTo>
                      <a:pt x="2263" y="626"/>
                    </a:lnTo>
                    <a:lnTo>
                      <a:pt x="2263" y="626"/>
                    </a:lnTo>
                    <a:lnTo>
                      <a:pt x="2265" y="626"/>
                    </a:lnTo>
                    <a:lnTo>
                      <a:pt x="2265" y="626"/>
                    </a:lnTo>
                    <a:lnTo>
                      <a:pt x="2265" y="624"/>
                    </a:lnTo>
                    <a:lnTo>
                      <a:pt x="2267" y="624"/>
                    </a:lnTo>
                    <a:lnTo>
                      <a:pt x="2267" y="624"/>
                    </a:lnTo>
                    <a:lnTo>
                      <a:pt x="2268" y="620"/>
                    </a:lnTo>
                    <a:lnTo>
                      <a:pt x="2268" y="620"/>
                    </a:lnTo>
                    <a:lnTo>
                      <a:pt x="2269" y="620"/>
                    </a:lnTo>
                    <a:lnTo>
                      <a:pt x="2270" y="620"/>
                    </a:lnTo>
                    <a:lnTo>
                      <a:pt x="2271" y="620"/>
                    </a:lnTo>
                    <a:lnTo>
                      <a:pt x="2271" y="621"/>
                    </a:lnTo>
                    <a:lnTo>
                      <a:pt x="2272" y="621"/>
                    </a:lnTo>
                    <a:lnTo>
                      <a:pt x="2272" y="621"/>
                    </a:lnTo>
                    <a:lnTo>
                      <a:pt x="2274" y="624"/>
                    </a:lnTo>
                    <a:lnTo>
                      <a:pt x="2274" y="624"/>
                    </a:lnTo>
                    <a:lnTo>
                      <a:pt x="2274" y="624"/>
                    </a:lnTo>
                    <a:lnTo>
                      <a:pt x="2275" y="624"/>
                    </a:lnTo>
                    <a:lnTo>
                      <a:pt x="2276" y="624"/>
                    </a:lnTo>
                    <a:lnTo>
                      <a:pt x="2277" y="627"/>
                    </a:lnTo>
                    <a:lnTo>
                      <a:pt x="2277" y="627"/>
                    </a:lnTo>
                    <a:lnTo>
                      <a:pt x="2278" y="627"/>
                    </a:lnTo>
                    <a:lnTo>
                      <a:pt x="2279" y="627"/>
                    </a:lnTo>
                    <a:lnTo>
                      <a:pt x="2279" y="627"/>
                    </a:lnTo>
                    <a:lnTo>
                      <a:pt x="2279" y="630"/>
                    </a:lnTo>
                    <a:lnTo>
                      <a:pt x="2281" y="630"/>
                    </a:lnTo>
                    <a:lnTo>
                      <a:pt x="2281" y="630"/>
                    </a:lnTo>
                    <a:lnTo>
                      <a:pt x="2283" y="630"/>
                    </a:lnTo>
                    <a:lnTo>
                      <a:pt x="2283" y="630"/>
                    </a:lnTo>
                    <a:lnTo>
                      <a:pt x="2284" y="630"/>
                    </a:lnTo>
                    <a:lnTo>
                      <a:pt x="2285" y="630"/>
                    </a:lnTo>
                    <a:lnTo>
                      <a:pt x="2286" y="630"/>
                    </a:lnTo>
                    <a:lnTo>
                      <a:pt x="2286" y="630"/>
                    </a:lnTo>
                    <a:lnTo>
                      <a:pt x="2288" y="630"/>
                    </a:lnTo>
                    <a:lnTo>
                      <a:pt x="2288" y="630"/>
                    </a:lnTo>
                    <a:lnTo>
                      <a:pt x="2290" y="630"/>
                    </a:lnTo>
                    <a:lnTo>
                      <a:pt x="2290" y="630"/>
                    </a:lnTo>
                    <a:lnTo>
                      <a:pt x="2291" y="630"/>
                    </a:lnTo>
                    <a:lnTo>
                      <a:pt x="2292" y="630"/>
                    </a:lnTo>
                    <a:lnTo>
                      <a:pt x="2293" y="630"/>
                    </a:lnTo>
                    <a:lnTo>
                      <a:pt x="2293" y="630"/>
                    </a:lnTo>
                    <a:lnTo>
                      <a:pt x="2295" y="630"/>
                    </a:lnTo>
                    <a:lnTo>
                      <a:pt x="2295" y="630"/>
                    </a:lnTo>
                    <a:lnTo>
                      <a:pt x="2296" y="628"/>
                    </a:lnTo>
                    <a:lnTo>
                      <a:pt x="2297" y="628"/>
                    </a:lnTo>
                    <a:lnTo>
                      <a:pt x="2297" y="628"/>
                    </a:lnTo>
                    <a:lnTo>
                      <a:pt x="2298" y="628"/>
                    </a:lnTo>
                    <a:lnTo>
                      <a:pt x="2298" y="628"/>
                    </a:lnTo>
                    <a:lnTo>
                      <a:pt x="2299" y="626"/>
                    </a:lnTo>
                    <a:lnTo>
                      <a:pt x="2300" y="626"/>
                    </a:lnTo>
                    <a:lnTo>
                      <a:pt x="2301" y="626"/>
                    </a:lnTo>
                    <a:lnTo>
                      <a:pt x="2302" y="626"/>
                    </a:lnTo>
                    <a:lnTo>
                      <a:pt x="2302" y="626"/>
                    </a:lnTo>
                    <a:lnTo>
                      <a:pt x="2304" y="626"/>
                    </a:lnTo>
                    <a:lnTo>
                      <a:pt x="2304" y="626"/>
                    </a:lnTo>
                    <a:lnTo>
                      <a:pt x="2306" y="626"/>
                    </a:lnTo>
                    <a:lnTo>
                      <a:pt x="2306" y="626"/>
                    </a:lnTo>
                    <a:lnTo>
                      <a:pt x="2307" y="628"/>
                    </a:lnTo>
                    <a:lnTo>
                      <a:pt x="2307" y="628"/>
                    </a:lnTo>
                    <a:lnTo>
                      <a:pt x="2308" y="628"/>
                    </a:lnTo>
                    <a:lnTo>
                      <a:pt x="2309" y="628"/>
                    </a:lnTo>
                    <a:lnTo>
                      <a:pt x="2309" y="628"/>
                    </a:lnTo>
                    <a:lnTo>
                      <a:pt x="2310" y="630"/>
                    </a:lnTo>
                    <a:lnTo>
                      <a:pt x="2311" y="630"/>
                    </a:lnTo>
                    <a:lnTo>
                      <a:pt x="2311" y="630"/>
                    </a:lnTo>
                    <a:lnTo>
                      <a:pt x="2313" y="630"/>
                    </a:lnTo>
                    <a:lnTo>
                      <a:pt x="2313" y="630"/>
                    </a:lnTo>
                    <a:lnTo>
                      <a:pt x="2314" y="630"/>
                    </a:lnTo>
                    <a:lnTo>
                      <a:pt x="2314" y="630"/>
                    </a:lnTo>
                    <a:lnTo>
                      <a:pt x="2316" y="629"/>
                    </a:lnTo>
                    <a:lnTo>
                      <a:pt x="2316" y="629"/>
                    </a:lnTo>
                    <a:lnTo>
                      <a:pt x="2317" y="629"/>
                    </a:lnTo>
                    <a:lnTo>
                      <a:pt x="2318" y="629"/>
                    </a:lnTo>
                    <a:lnTo>
                      <a:pt x="2318" y="629"/>
                    </a:lnTo>
                    <a:lnTo>
                      <a:pt x="2318" y="630"/>
                    </a:lnTo>
                    <a:lnTo>
                      <a:pt x="2320" y="630"/>
                    </a:lnTo>
                    <a:lnTo>
                      <a:pt x="2320" y="630"/>
                    </a:lnTo>
                    <a:lnTo>
                      <a:pt x="2322" y="631"/>
                    </a:lnTo>
                    <a:lnTo>
                      <a:pt x="2322" y="631"/>
                    </a:lnTo>
                    <a:lnTo>
                      <a:pt x="2322" y="631"/>
                    </a:lnTo>
                    <a:lnTo>
                      <a:pt x="2323" y="631"/>
                    </a:lnTo>
                    <a:lnTo>
                      <a:pt x="2324" y="631"/>
                    </a:lnTo>
                    <a:lnTo>
                      <a:pt x="2324" y="630"/>
                    </a:lnTo>
                    <a:lnTo>
                      <a:pt x="2325" y="630"/>
                    </a:lnTo>
                    <a:lnTo>
                      <a:pt x="2325" y="630"/>
                    </a:lnTo>
                    <a:lnTo>
                      <a:pt x="2327" y="628"/>
                    </a:lnTo>
                    <a:lnTo>
                      <a:pt x="2327" y="628"/>
                    </a:lnTo>
                    <a:lnTo>
                      <a:pt x="2327" y="628"/>
                    </a:lnTo>
                    <a:lnTo>
                      <a:pt x="2329" y="628"/>
                    </a:lnTo>
                    <a:lnTo>
                      <a:pt x="2329" y="628"/>
                    </a:lnTo>
                    <a:lnTo>
                      <a:pt x="2330" y="626"/>
                    </a:lnTo>
                    <a:lnTo>
                      <a:pt x="2330" y="626"/>
                    </a:lnTo>
                    <a:lnTo>
                      <a:pt x="2330" y="626"/>
                    </a:lnTo>
                    <a:lnTo>
                      <a:pt x="2332" y="626"/>
                    </a:lnTo>
                    <a:lnTo>
                      <a:pt x="2333" y="626"/>
                    </a:lnTo>
                    <a:lnTo>
                      <a:pt x="2333" y="622"/>
                    </a:lnTo>
                    <a:lnTo>
                      <a:pt x="2334" y="622"/>
                    </a:lnTo>
                    <a:lnTo>
                      <a:pt x="2334" y="622"/>
                    </a:lnTo>
                    <a:lnTo>
                      <a:pt x="2335" y="623"/>
                    </a:lnTo>
                    <a:lnTo>
                      <a:pt x="2336" y="623"/>
                    </a:lnTo>
                    <a:lnTo>
                      <a:pt x="2336" y="623"/>
                    </a:lnTo>
                    <a:lnTo>
                      <a:pt x="2337" y="623"/>
                    </a:lnTo>
                    <a:lnTo>
                      <a:pt x="2338" y="623"/>
                    </a:lnTo>
                    <a:lnTo>
                      <a:pt x="2338" y="627"/>
                    </a:lnTo>
                    <a:lnTo>
                      <a:pt x="2339" y="627"/>
                    </a:lnTo>
                    <a:lnTo>
                      <a:pt x="2340" y="627"/>
                    </a:lnTo>
                    <a:lnTo>
                      <a:pt x="2341" y="628"/>
                    </a:lnTo>
                    <a:lnTo>
                      <a:pt x="2341" y="628"/>
                    </a:lnTo>
                    <a:lnTo>
                      <a:pt x="2341" y="628"/>
                    </a:lnTo>
                    <a:lnTo>
                      <a:pt x="2343" y="628"/>
                    </a:lnTo>
                    <a:lnTo>
                      <a:pt x="2343" y="628"/>
                    </a:lnTo>
                    <a:lnTo>
                      <a:pt x="2344" y="631"/>
                    </a:lnTo>
                    <a:lnTo>
                      <a:pt x="2345" y="631"/>
                    </a:lnTo>
                    <a:lnTo>
                      <a:pt x="2345" y="631"/>
                    </a:lnTo>
                    <a:lnTo>
                      <a:pt x="2346" y="631"/>
                    </a:lnTo>
                    <a:lnTo>
                      <a:pt x="2346" y="630"/>
                    </a:lnTo>
                    <a:lnTo>
                      <a:pt x="2348" y="630"/>
                    </a:lnTo>
                    <a:lnTo>
                      <a:pt x="2349" y="630"/>
                    </a:lnTo>
                    <a:lnTo>
                      <a:pt x="2350" y="630"/>
                    </a:lnTo>
                    <a:lnTo>
                      <a:pt x="2350" y="630"/>
                    </a:lnTo>
                    <a:lnTo>
                      <a:pt x="2352" y="630"/>
                    </a:lnTo>
                    <a:lnTo>
                      <a:pt x="2352" y="630"/>
                    </a:lnTo>
                    <a:lnTo>
                      <a:pt x="2353" y="630"/>
                    </a:lnTo>
                    <a:lnTo>
                      <a:pt x="2354" y="630"/>
                    </a:lnTo>
                    <a:lnTo>
                      <a:pt x="2355" y="630"/>
                    </a:lnTo>
                    <a:lnTo>
                      <a:pt x="2356" y="630"/>
                    </a:lnTo>
                    <a:lnTo>
                      <a:pt x="2357" y="630"/>
                    </a:lnTo>
                    <a:lnTo>
                      <a:pt x="2357" y="630"/>
                    </a:lnTo>
                    <a:lnTo>
                      <a:pt x="2358" y="631"/>
                    </a:lnTo>
                    <a:lnTo>
                      <a:pt x="2359" y="631"/>
                    </a:lnTo>
                    <a:lnTo>
                      <a:pt x="2359" y="631"/>
                    </a:lnTo>
                    <a:lnTo>
                      <a:pt x="2361" y="631"/>
                    </a:lnTo>
                    <a:lnTo>
                      <a:pt x="2361" y="631"/>
                    </a:lnTo>
                    <a:lnTo>
                      <a:pt x="2362" y="631"/>
                    </a:lnTo>
                    <a:lnTo>
                      <a:pt x="2362" y="631"/>
                    </a:lnTo>
                    <a:lnTo>
                      <a:pt x="2364" y="631"/>
                    </a:lnTo>
                    <a:lnTo>
                      <a:pt x="2365" y="631"/>
                    </a:lnTo>
                    <a:lnTo>
                      <a:pt x="2366" y="631"/>
                    </a:lnTo>
                    <a:lnTo>
                      <a:pt x="2366" y="631"/>
                    </a:lnTo>
                    <a:lnTo>
                      <a:pt x="2366" y="628"/>
                    </a:lnTo>
                    <a:lnTo>
                      <a:pt x="2368" y="628"/>
                    </a:lnTo>
                    <a:lnTo>
                      <a:pt x="2368" y="628"/>
                    </a:lnTo>
                    <a:lnTo>
                      <a:pt x="2369" y="627"/>
                    </a:lnTo>
                    <a:lnTo>
                      <a:pt x="2369" y="627"/>
                    </a:lnTo>
                    <a:lnTo>
                      <a:pt x="2370" y="627"/>
                    </a:lnTo>
                    <a:lnTo>
                      <a:pt x="2371" y="627"/>
                    </a:lnTo>
                    <a:lnTo>
                      <a:pt x="2372" y="627"/>
                    </a:lnTo>
                    <a:lnTo>
                      <a:pt x="2372" y="621"/>
                    </a:lnTo>
                    <a:lnTo>
                      <a:pt x="2373" y="621"/>
                    </a:lnTo>
                    <a:lnTo>
                      <a:pt x="2373" y="621"/>
                    </a:lnTo>
                    <a:lnTo>
                      <a:pt x="2375" y="623"/>
                    </a:lnTo>
                    <a:lnTo>
                      <a:pt x="2375" y="623"/>
                    </a:lnTo>
                    <a:lnTo>
                      <a:pt x="2375" y="623"/>
                    </a:lnTo>
                    <a:lnTo>
                      <a:pt x="2377" y="623"/>
                    </a:lnTo>
                    <a:lnTo>
                      <a:pt x="2377" y="623"/>
                    </a:lnTo>
                    <a:lnTo>
                      <a:pt x="2377" y="628"/>
                    </a:lnTo>
                    <a:lnTo>
                      <a:pt x="2378" y="628"/>
                    </a:lnTo>
                    <a:lnTo>
                      <a:pt x="2379" y="628"/>
                    </a:lnTo>
                    <a:lnTo>
                      <a:pt x="2380" y="630"/>
                    </a:lnTo>
                    <a:lnTo>
                      <a:pt x="2380" y="630"/>
                    </a:lnTo>
                    <a:lnTo>
                      <a:pt x="2381" y="630"/>
                    </a:lnTo>
                    <a:lnTo>
                      <a:pt x="2382" y="630"/>
                    </a:lnTo>
                    <a:lnTo>
                      <a:pt x="2382" y="630"/>
                    </a:lnTo>
                    <a:lnTo>
                      <a:pt x="2383" y="629"/>
                    </a:lnTo>
                    <a:lnTo>
                      <a:pt x="2384" y="629"/>
                    </a:lnTo>
                    <a:lnTo>
                      <a:pt x="2384" y="629"/>
                    </a:lnTo>
                    <a:lnTo>
                      <a:pt x="2385" y="629"/>
                    </a:lnTo>
                    <a:lnTo>
                      <a:pt x="2386" y="629"/>
                    </a:lnTo>
                    <a:lnTo>
                      <a:pt x="2387" y="629"/>
                    </a:lnTo>
                    <a:lnTo>
                      <a:pt x="2388" y="629"/>
                    </a:lnTo>
                    <a:lnTo>
                      <a:pt x="2389" y="629"/>
                    </a:lnTo>
                    <a:lnTo>
                      <a:pt x="2389" y="629"/>
                    </a:lnTo>
                    <a:lnTo>
                      <a:pt x="2391" y="629"/>
                    </a:lnTo>
                    <a:lnTo>
                      <a:pt x="2391" y="629"/>
                    </a:lnTo>
                    <a:lnTo>
                      <a:pt x="2392" y="630"/>
                    </a:lnTo>
                    <a:lnTo>
                      <a:pt x="2392" y="630"/>
                    </a:lnTo>
                    <a:lnTo>
                      <a:pt x="2393" y="630"/>
                    </a:lnTo>
                    <a:lnTo>
                      <a:pt x="2394" y="630"/>
                    </a:lnTo>
                    <a:lnTo>
                      <a:pt x="2395" y="630"/>
                    </a:lnTo>
                    <a:lnTo>
                      <a:pt x="2396" y="630"/>
                    </a:lnTo>
                    <a:lnTo>
                      <a:pt x="2396" y="630"/>
                    </a:lnTo>
                    <a:lnTo>
                      <a:pt x="2398" y="630"/>
                    </a:lnTo>
                    <a:lnTo>
                      <a:pt x="2398" y="630"/>
                    </a:lnTo>
                    <a:lnTo>
                      <a:pt x="2400" y="630"/>
                    </a:lnTo>
                    <a:lnTo>
                      <a:pt x="2400" y="630"/>
                    </a:lnTo>
                    <a:lnTo>
                      <a:pt x="2401" y="630"/>
                    </a:lnTo>
                    <a:lnTo>
                      <a:pt x="2402" y="630"/>
                    </a:lnTo>
                    <a:lnTo>
                      <a:pt x="2403" y="630"/>
                    </a:lnTo>
                    <a:lnTo>
                      <a:pt x="2404" y="630"/>
                    </a:lnTo>
                    <a:lnTo>
                      <a:pt x="2405" y="630"/>
                    </a:lnTo>
                    <a:lnTo>
                      <a:pt x="2405" y="630"/>
                    </a:lnTo>
                    <a:lnTo>
                      <a:pt x="2407" y="630"/>
                    </a:lnTo>
                    <a:lnTo>
                      <a:pt x="2407" y="630"/>
                    </a:lnTo>
                    <a:lnTo>
                      <a:pt x="2408" y="630"/>
                    </a:lnTo>
                    <a:lnTo>
                      <a:pt x="2409" y="630"/>
                    </a:lnTo>
                    <a:lnTo>
                      <a:pt x="2410" y="630"/>
                    </a:lnTo>
                    <a:lnTo>
                      <a:pt x="2411" y="630"/>
                    </a:lnTo>
                    <a:lnTo>
                      <a:pt x="2411" y="629"/>
                    </a:lnTo>
                    <a:lnTo>
                      <a:pt x="2412" y="629"/>
                    </a:lnTo>
                    <a:lnTo>
                      <a:pt x="2412" y="629"/>
                    </a:lnTo>
                    <a:lnTo>
                      <a:pt x="2414" y="630"/>
                    </a:lnTo>
                    <a:lnTo>
                      <a:pt x="2414" y="630"/>
                    </a:lnTo>
                    <a:lnTo>
                      <a:pt x="2414" y="630"/>
                    </a:lnTo>
                    <a:lnTo>
                      <a:pt x="2416" y="630"/>
                    </a:lnTo>
                    <a:lnTo>
                      <a:pt x="2416" y="630"/>
                    </a:lnTo>
                    <a:lnTo>
                      <a:pt x="2417" y="630"/>
                    </a:lnTo>
                    <a:lnTo>
                      <a:pt x="2418" y="630"/>
                    </a:lnTo>
                    <a:lnTo>
                      <a:pt x="2419" y="630"/>
                    </a:lnTo>
                    <a:lnTo>
                      <a:pt x="2419" y="630"/>
                    </a:lnTo>
                    <a:lnTo>
                      <a:pt x="2421" y="630"/>
                    </a:lnTo>
                    <a:lnTo>
                      <a:pt x="2421" y="630"/>
                    </a:lnTo>
                    <a:lnTo>
                      <a:pt x="2423" y="630"/>
                    </a:lnTo>
                    <a:lnTo>
                      <a:pt x="2423" y="630"/>
                    </a:lnTo>
                    <a:lnTo>
                      <a:pt x="2424" y="630"/>
                    </a:lnTo>
                    <a:lnTo>
                      <a:pt x="2424" y="630"/>
                    </a:lnTo>
                    <a:lnTo>
                      <a:pt x="2426" y="630"/>
                    </a:lnTo>
                    <a:lnTo>
                      <a:pt x="2427" y="630"/>
                    </a:lnTo>
                    <a:lnTo>
                      <a:pt x="2428" y="630"/>
                    </a:lnTo>
                    <a:lnTo>
                      <a:pt x="2428" y="630"/>
                    </a:lnTo>
                    <a:lnTo>
                      <a:pt x="2430" y="630"/>
                    </a:lnTo>
                    <a:lnTo>
                      <a:pt x="2430" y="630"/>
                    </a:lnTo>
                    <a:lnTo>
                      <a:pt x="2431" y="629"/>
                    </a:lnTo>
                    <a:lnTo>
                      <a:pt x="2432" y="629"/>
                    </a:lnTo>
                    <a:lnTo>
                      <a:pt x="2432" y="629"/>
                    </a:lnTo>
                    <a:lnTo>
                      <a:pt x="2433" y="629"/>
                    </a:lnTo>
                    <a:lnTo>
                      <a:pt x="2434" y="629"/>
                    </a:lnTo>
                    <a:lnTo>
                      <a:pt x="2435" y="629"/>
                    </a:lnTo>
                    <a:lnTo>
                      <a:pt x="2435" y="629"/>
                    </a:lnTo>
                    <a:lnTo>
                      <a:pt x="2437" y="629"/>
                    </a:lnTo>
                    <a:lnTo>
                      <a:pt x="2437" y="629"/>
                    </a:lnTo>
                    <a:lnTo>
                      <a:pt x="2439" y="629"/>
                    </a:lnTo>
                    <a:lnTo>
                      <a:pt x="2439" y="629"/>
                    </a:lnTo>
                    <a:lnTo>
                      <a:pt x="2440" y="629"/>
                    </a:lnTo>
                    <a:lnTo>
                      <a:pt x="2440" y="629"/>
                    </a:lnTo>
                    <a:lnTo>
                      <a:pt x="2442" y="629"/>
                    </a:lnTo>
                    <a:lnTo>
                      <a:pt x="2443" y="629"/>
                    </a:lnTo>
                    <a:lnTo>
                      <a:pt x="2444" y="629"/>
                    </a:lnTo>
                    <a:lnTo>
                      <a:pt x="2444" y="629"/>
                    </a:lnTo>
                    <a:lnTo>
                      <a:pt x="2446" y="629"/>
                    </a:lnTo>
                    <a:lnTo>
                      <a:pt x="2446" y="629"/>
                    </a:lnTo>
                    <a:lnTo>
                      <a:pt x="2447" y="628"/>
                    </a:lnTo>
                    <a:lnTo>
                      <a:pt x="2447" y="628"/>
                    </a:lnTo>
                    <a:lnTo>
                      <a:pt x="2448" y="628"/>
                    </a:lnTo>
                    <a:lnTo>
                      <a:pt x="2449" y="628"/>
                    </a:lnTo>
                    <a:lnTo>
                      <a:pt x="2450" y="628"/>
                    </a:lnTo>
                    <a:lnTo>
                      <a:pt x="2451" y="628"/>
                    </a:lnTo>
                    <a:lnTo>
                      <a:pt x="2451" y="628"/>
                    </a:lnTo>
                    <a:lnTo>
                      <a:pt x="2453" y="628"/>
                    </a:lnTo>
                    <a:lnTo>
                      <a:pt x="2453" y="628"/>
                    </a:lnTo>
                    <a:lnTo>
                      <a:pt x="2455" y="628"/>
                    </a:lnTo>
                    <a:lnTo>
                      <a:pt x="2455" y="628"/>
                    </a:lnTo>
                    <a:lnTo>
                      <a:pt x="2456" y="627"/>
                    </a:lnTo>
                    <a:lnTo>
                      <a:pt x="2456" y="627"/>
                    </a:lnTo>
                    <a:lnTo>
                      <a:pt x="2456" y="627"/>
                    </a:lnTo>
                    <a:lnTo>
                      <a:pt x="2458" y="627"/>
                    </a:lnTo>
                    <a:lnTo>
                      <a:pt x="2459" y="627"/>
                    </a:lnTo>
                    <a:lnTo>
                      <a:pt x="2460" y="627"/>
                    </a:lnTo>
                    <a:lnTo>
                      <a:pt x="2460" y="627"/>
                    </a:lnTo>
                    <a:lnTo>
                      <a:pt x="2462" y="627"/>
                    </a:lnTo>
                    <a:lnTo>
                      <a:pt x="2462" y="627"/>
                    </a:lnTo>
                    <a:lnTo>
                      <a:pt x="2463" y="627"/>
                    </a:lnTo>
                    <a:lnTo>
                      <a:pt x="2464" y="627"/>
                    </a:lnTo>
                    <a:lnTo>
                      <a:pt x="2465" y="627"/>
                    </a:lnTo>
                    <a:lnTo>
                      <a:pt x="2466" y="627"/>
                    </a:lnTo>
                    <a:lnTo>
                      <a:pt x="2467" y="626"/>
                    </a:lnTo>
                    <a:lnTo>
                      <a:pt x="2467" y="626"/>
                    </a:lnTo>
                    <a:lnTo>
                      <a:pt x="2467" y="626"/>
                    </a:lnTo>
                    <a:lnTo>
                      <a:pt x="2469" y="626"/>
                    </a:lnTo>
                    <a:lnTo>
                      <a:pt x="2469" y="626"/>
                    </a:lnTo>
                    <a:lnTo>
                      <a:pt x="2471" y="626"/>
                    </a:lnTo>
                    <a:lnTo>
                      <a:pt x="2471" y="626"/>
                    </a:lnTo>
                    <a:lnTo>
                      <a:pt x="2472" y="626"/>
                    </a:lnTo>
                    <a:lnTo>
                      <a:pt x="2472" y="626"/>
                    </a:lnTo>
                    <a:lnTo>
                      <a:pt x="2474" y="626"/>
                    </a:lnTo>
                    <a:lnTo>
                      <a:pt x="2475" y="626"/>
                    </a:lnTo>
                    <a:lnTo>
                      <a:pt x="2476" y="626"/>
                    </a:lnTo>
                    <a:lnTo>
                      <a:pt x="2476" y="626"/>
                    </a:lnTo>
                    <a:lnTo>
                      <a:pt x="2478" y="626"/>
                    </a:lnTo>
                    <a:lnTo>
                      <a:pt x="2478" y="626"/>
                    </a:lnTo>
                    <a:lnTo>
                      <a:pt x="2479" y="626"/>
                    </a:lnTo>
                    <a:lnTo>
                      <a:pt x="2480" y="626"/>
                    </a:lnTo>
                    <a:lnTo>
                      <a:pt x="2481" y="621"/>
                    </a:lnTo>
                    <a:lnTo>
                      <a:pt x="2481" y="621"/>
                    </a:lnTo>
                    <a:lnTo>
                      <a:pt x="2482" y="621"/>
                    </a:lnTo>
                    <a:lnTo>
                      <a:pt x="2483" y="621"/>
                    </a:lnTo>
                    <a:lnTo>
                      <a:pt x="2483" y="621"/>
                    </a:lnTo>
                    <a:lnTo>
                      <a:pt x="2484" y="616"/>
                    </a:lnTo>
                    <a:lnTo>
                      <a:pt x="2485" y="616"/>
                    </a:lnTo>
                    <a:lnTo>
                      <a:pt x="2485" y="616"/>
                    </a:lnTo>
                    <a:lnTo>
                      <a:pt x="2487" y="633"/>
                    </a:lnTo>
                    <a:lnTo>
                      <a:pt x="2487" y="633"/>
                    </a:lnTo>
                    <a:lnTo>
                      <a:pt x="2487" y="633"/>
                    </a:lnTo>
                    <a:lnTo>
                      <a:pt x="2488" y="633"/>
                    </a:lnTo>
                    <a:lnTo>
                      <a:pt x="2488" y="633"/>
                    </a:lnTo>
                    <a:lnTo>
                      <a:pt x="2490" y="641"/>
                    </a:lnTo>
                    <a:lnTo>
                      <a:pt x="2490" y="641"/>
                    </a:lnTo>
                    <a:lnTo>
                      <a:pt x="2490" y="641"/>
                    </a:lnTo>
                    <a:lnTo>
                      <a:pt x="2492" y="641"/>
                    </a:lnTo>
                    <a:lnTo>
                      <a:pt x="2492" y="641"/>
                    </a:lnTo>
                    <a:lnTo>
                      <a:pt x="2492" y="649"/>
                    </a:lnTo>
                    <a:lnTo>
                      <a:pt x="2494" y="649"/>
                    </a:lnTo>
                    <a:lnTo>
                      <a:pt x="2494" y="649"/>
                    </a:lnTo>
                    <a:lnTo>
                      <a:pt x="2495" y="644"/>
                    </a:lnTo>
                    <a:lnTo>
                      <a:pt x="2495" y="644"/>
                    </a:lnTo>
                    <a:lnTo>
                      <a:pt x="2496" y="644"/>
                    </a:lnTo>
                    <a:lnTo>
                      <a:pt x="2497" y="644"/>
                    </a:lnTo>
                    <a:lnTo>
                      <a:pt x="2498" y="644"/>
                    </a:lnTo>
                    <a:lnTo>
                      <a:pt x="2498" y="601"/>
                    </a:lnTo>
                    <a:lnTo>
                      <a:pt x="2499" y="601"/>
                    </a:lnTo>
                    <a:lnTo>
                      <a:pt x="2499" y="601"/>
                    </a:lnTo>
                    <a:lnTo>
                      <a:pt x="2501" y="493"/>
                    </a:lnTo>
                    <a:lnTo>
                      <a:pt x="2501" y="493"/>
                    </a:lnTo>
                    <a:lnTo>
                      <a:pt x="2501" y="493"/>
                    </a:lnTo>
                    <a:lnTo>
                      <a:pt x="2502" y="493"/>
                    </a:lnTo>
                    <a:lnTo>
                      <a:pt x="2503" y="493"/>
                    </a:lnTo>
                    <a:lnTo>
                      <a:pt x="2503" y="302"/>
                    </a:lnTo>
                    <a:lnTo>
                      <a:pt x="2504" y="302"/>
                    </a:lnTo>
                    <a:lnTo>
                      <a:pt x="2505" y="302"/>
                    </a:lnTo>
                    <a:lnTo>
                      <a:pt x="2506" y="267"/>
                    </a:lnTo>
                    <a:lnTo>
                      <a:pt x="2506" y="267"/>
                    </a:lnTo>
                    <a:lnTo>
                      <a:pt x="2508" y="267"/>
                    </a:lnTo>
                    <a:lnTo>
                      <a:pt x="2508" y="267"/>
                    </a:lnTo>
                    <a:lnTo>
                      <a:pt x="2509" y="168"/>
                    </a:lnTo>
                    <a:lnTo>
                      <a:pt x="2510" y="168"/>
                    </a:lnTo>
                    <a:lnTo>
                      <a:pt x="2510" y="168"/>
                    </a:lnTo>
                    <a:lnTo>
                      <a:pt x="2511" y="168"/>
                    </a:lnTo>
                    <a:lnTo>
                      <a:pt x="2512" y="168"/>
                    </a:lnTo>
                    <a:lnTo>
                      <a:pt x="2512" y="131"/>
                    </a:lnTo>
                    <a:lnTo>
                      <a:pt x="2513" y="131"/>
                    </a:lnTo>
                    <a:lnTo>
                      <a:pt x="2514" y="131"/>
                    </a:lnTo>
                    <a:lnTo>
                      <a:pt x="2514" y="215"/>
                    </a:lnTo>
                    <a:lnTo>
                      <a:pt x="2515" y="215"/>
                    </a:lnTo>
                    <a:lnTo>
                      <a:pt x="2515" y="215"/>
                    </a:lnTo>
                    <a:lnTo>
                      <a:pt x="2517" y="215"/>
                    </a:lnTo>
                    <a:lnTo>
                      <a:pt x="2517" y="215"/>
                    </a:lnTo>
                    <a:lnTo>
                      <a:pt x="2518" y="324"/>
                    </a:lnTo>
                    <a:lnTo>
                      <a:pt x="2518" y="324"/>
                    </a:lnTo>
                    <a:lnTo>
                      <a:pt x="2519" y="324"/>
                    </a:lnTo>
                    <a:lnTo>
                      <a:pt x="2520" y="451"/>
                    </a:lnTo>
                    <a:lnTo>
                      <a:pt x="2520" y="451"/>
                    </a:lnTo>
                    <a:lnTo>
                      <a:pt x="2521" y="451"/>
                    </a:lnTo>
                    <a:lnTo>
                      <a:pt x="2522" y="451"/>
                    </a:lnTo>
                    <a:lnTo>
                      <a:pt x="2522" y="451"/>
                    </a:lnTo>
                    <a:lnTo>
                      <a:pt x="2523" y="509"/>
                    </a:lnTo>
                    <a:lnTo>
                      <a:pt x="2524" y="509"/>
                    </a:lnTo>
                    <a:lnTo>
                      <a:pt x="2524" y="509"/>
                    </a:lnTo>
                    <a:lnTo>
                      <a:pt x="2526" y="509"/>
                    </a:lnTo>
                    <a:lnTo>
                      <a:pt x="2526" y="556"/>
                    </a:lnTo>
                    <a:lnTo>
                      <a:pt x="2527" y="556"/>
                    </a:lnTo>
                    <a:lnTo>
                      <a:pt x="2528" y="556"/>
                    </a:lnTo>
                    <a:lnTo>
                      <a:pt x="2529" y="544"/>
                    </a:lnTo>
                    <a:lnTo>
                      <a:pt x="2529" y="544"/>
                    </a:lnTo>
                    <a:lnTo>
                      <a:pt x="2530" y="544"/>
                    </a:lnTo>
                    <a:lnTo>
                      <a:pt x="2531" y="544"/>
                    </a:lnTo>
                    <a:lnTo>
                      <a:pt x="2531" y="544"/>
                    </a:lnTo>
                    <a:lnTo>
                      <a:pt x="2531" y="473"/>
                    </a:lnTo>
                    <a:lnTo>
                      <a:pt x="2533" y="473"/>
                    </a:lnTo>
                    <a:lnTo>
                      <a:pt x="2533" y="473"/>
                    </a:lnTo>
                    <a:lnTo>
                      <a:pt x="2534" y="368"/>
                    </a:lnTo>
                    <a:lnTo>
                      <a:pt x="2534" y="368"/>
                    </a:lnTo>
                    <a:lnTo>
                      <a:pt x="2535" y="368"/>
                    </a:lnTo>
                    <a:lnTo>
                      <a:pt x="2536" y="368"/>
                    </a:lnTo>
                    <a:lnTo>
                      <a:pt x="2537" y="368"/>
                    </a:lnTo>
                    <a:lnTo>
                      <a:pt x="2537" y="248"/>
                    </a:lnTo>
                    <a:lnTo>
                      <a:pt x="2538" y="248"/>
                    </a:lnTo>
                    <a:lnTo>
                      <a:pt x="2538" y="248"/>
                    </a:lnTo>
                    <a:lnTo>
                      <a:pt x="2540" y="153"/>
                    </a:lnTo>
                    <a:lnTo>
                      <a:pt x="2540" y="153"/>
                    </a:lnTo>
                    <a:lnTo>
                      <a:pt x="2540" y="153"/>
                    </a:lnTo>
                    <a:lnTo>
                      <a:pt x="2541" y="153"/>
                    </a:lnTo>
                    <a:lnTo>
                      <a:pt x="2542" y="153"/>
                    </a:lnTo>
                    <a:lnTo>
                      <a:pt x="2543" y="125"/>
                    </a:lnTo>
                    <a:lnTo>
                      <a:pt x="2543" y="125"/>
                    </a:lnTo>
                    <a:lnTo>
                      <a:pt x="2544" y="125"/>
                    </a:lnTo>
                    <a:lnTo>
                      <a:pt x="2545" y="125"/>
                    </a:lnTo>
                    <a:lnTo>
                      <a:pt x="2545" y="125"/>
                    </a:lnTo>
                    <a:lnTo>
                      <a:pt x="2545" y="180"/>
                    </a:lnTo>
                    <a:lnTo>
                      <a:pt x="2547" y="180"/>
                    </a:lnTo>
                    <a:lnTo>
                      <a:pt x="2547" y="180"/>
                    </a:lnTo>
                    <a:lnTo>
                      <a:pt x="2548" y="258"/>
                    </a:lnTo>
                    <a:lnTo>
                      <a:pt x="2549" y="258"/>
                    </a:lnTo>
                    <a:lnTo>
                      <a:pt x="2549" y="258"/>
                    </a:lnTo>
                    <a:lnTo>
                      <a:pt x="2550" y="258"/>
                    </a:lnTo>
                    <a:lnTo>
                      <a:pt x="2550" y="258"/>
                    </a:lnTo>
                    <a:lnTo>
                      <a:pt x="2551" y="315"/>
                    </a:lnTo>
                    <a:lnTo>
                      <a:pt x="2552" y="315"/>
                    </a:lnTo>
                    <a:lnTo>
                      <a:pt x="2553" y="315"/>
                    </a:lnTo>
                    <a:lnTo>
                      <a:pt x="2554" y="444"/>
                    </a:lnTo>
                    <a:lnTo>
                      <a:pt x="2554" y="444"/>
                    </a:lnTo>
                    <a:lnTo>
                      <a:pt x="2554" y="444"/>
                    </a:lnTo>
                    <a:lnTo>
                      <a:pt x="2556" y="444"/>
                    </a:lnTo>
                    <a:lnTo>
                      <a:pt x="2556" y="444"/>
                    </a:lnTo>
                    <a:lnTo>
                      <a:pt x="2557" y="550"/>
                    </a:lnTo>
                    <a:lnTo>
                      <a:pt x="2557" y="550"/>
                    </a:lnTo>
                    <a:lnTo>
                      <a:pt x="2558" y="550"/>
                    </a:lnTo>
                    <a:lnTo>
                      <a:pt x="2559" y="569"/>
                    </a:lnTo>
                    <a:lnTo>
                      <a:pt x="2560" y="569"/>
                    </a:lnTo>
                    <a:lnTo>
                      <a:pt x="2561" y="569"/>
                    </a:lnTo>
                    <a:lnTo>
                      <a:pt x="2561" y="569"/>
                    </a:lnTo>
                    <a:lnTo>
                      <a:pt x="2562" y="584"/>
                    </a:lnTo>
                    <a:lnTo>
                      <a:pt x="2563" y="584"/>
                    </a:lnTo>
                    <a:lnTo>
                      <a:pt x="2563" y="584"/>
                    </a:lnTo>
                    <a:lnTo>
                      <a:pt x="2565" y="584"/>
                    </a:lnTo>
                    <a:lnTo>
                      <a:pt x="2565" y="584"/>
                    </a:lnTo>
                    <a:lnTo>
                      <a:pt x="2565" y="574"/>
                    </a:lnTo>
                    <a:lnTo>
                      <a:pt x="2566" y="574"/>
                    </a:lnTo>
                    <a:lnTo>
                      <a:pt x="2566" y="574"/>
                    </a:lnTo>
                    <a:lnTo>
                      <a:pt x="2568" y="529"/>
                    </a:lnTo>
                    <a:lnTo>
                      <a:pt x="2568" y="529"/>
                    </a:lnTo>
                    <a:lnTo>
                      <a:pt x="2569" y="529"/>
                    </a:lnTo>
                    <a:lnTo>
                      <a:pt x="2570" y="529"/>
                    </a:lnTo>
                    <a:lnTo>
                      <a:pt x="2570" y="529"/>
                    </a:lnTo>
                    <a:lnTo>
                      <a:pt x="2571" y="379"/>
                    </a:lnTo>
                    <a:lnTo>
                      <a:pt x="2572" y="379"/>
                    </a:lnTo>
                    <a:lnTo>
                      <a:pt x="2572" y="379"/>
                    </a:lnTo>
                    <a:lnTo>
                      <a:pt x="2573" y="301"/>
                    </a:lnTo>
                    <a:lnTo>
                      <a:pt x="2573" y="301"/>
                    </a:lnTo>
                    <a:lnTo>
                      <a:pt x="2574" y="301"/>
                    </a:lnTo>
                    <a:lnTo>
                      <a:pt x="2575" y="301"/>
                    </a:lnTo>
                    <a:lnTo>
                      <a:pt x="2576" y="301"/>
                    </a:lnTo>
                    <a:lnTo>
                      <a:pt x="2576" y="212"/>
                    </a:lnTo>
                    <a:lnTo>
                      <a:pt x="2577" y="212"/>
                    </a:lnTo>
                    <a:lnTo>
                      <a:pt x="2577" y="212"/>
                    </a:lnTo>
                    <a:lnTo>
                      <a:pt x="2579" y="212"/>
                    </a:lnTo>
                    <a:lnTo>
                      <a:pt x="2579" y="189"/>
                    </a:lnTo>
                    <a:lnTo>
                      <a:pt x="2581" y="189"/>
                    </a:lnTo>
                    <a:lnTo>
                      <a:pt x="2581" y="189"/>
                    </a:lnTo>
                    <a:lnTo>
                      <a:pt x="2582" y="218"/>
                    </a:lnTo>
                    <a:lnTo>
                      <a:pt x="2582" y="218"/>
                    </a:lnTo>
                    <a:lnTo>
                      <a:pt x="2582" y="218"/>
                    </a:lnTo>
                    <a:lnTo>
                      <a:pt x="2584" y="218"/>
                    </a:lnTo>
                    <a:lnTo>
                      <a:pt x="2585" y="218"/>
                    </a:lnTo>
                    <a:lnTo>
                      <a:pt x="2585" y="337"/>
                    </a:lnTo>
                    <a:lnTo>
                      <a:pt x="2586" y="337"/>
                    </a:lnTo>
                    <a:lnTo>
                      <a:pt x="2586" y="337"/>
                    </a:lnTo>
                    <a:lnTo>
                      <a:pt x="2588" y="426"/>
                    </a:lnTo>
                    <a:lnTo>
                      <a:pt x="2588" y="426"/>
                    </a:lnTo>
                    <a:lnTo>
                      <a:pt x="2588" y="426"/>
                    </a:lnTo>
                    <a:lnTo>
                      <a:pt x="2589" y="426"/>
                    </a:lnTo>
                    <a:lnTo>
                      <a:pt x="2590" y="426"/>
                    </a:lnTo>
                    <a:lnTo>
                      <a:pt x="2590" y="549"/>
                    </a:lnTo>
                    <a:lnTo>
                      <a:pt x="2591" y="549"/>
                    </a:lnTo>
                    <a:lnTo>
                      <a:pt x="2592" y="549"/>
                    </a:lnTo>
                    <a:lnTo>
                      <a:pt x="2593" y="564"/>
                    </a:lnTo>
                    <a:lnTo>
                      <a:pt x="2593" y="564"/>
                    </a:lnTo>
                    <a:lnTo>
                      <a:pt x="2593" y="564"/>
                    </a:lnTo>
                    <a:lnTo>
                      <a:pt x="2595" y="564"/>
                    </a:lnTo>
                    <a:lnTo>
                      <a:pt x="2595" y="564"/>
                    </a:lnTo>
                    <a:lnTo>
                      <a:pt x="2596" y="584"/>
                    </a:lnTo>
                    <a:lnTo>
                      <a:pt x="2596" y="584"/>
                    </a:lnTo>
                    <a:lnTo>
                      <a:pt x="2597" y="584"/>
                    </a:lnTo>
                    <a:lnTo>
                      <a:pt x="2598" y="584"/>
                    </a:lnTo>
                    <a:lnTo>
                      <a:pt x="2598" y="584"/>
                    </a:lnTo>
                    <a:lnTo>
                      <a:pt x="2599" y="519"/>
                    </a:lnTo>
                    <a:lnTo>
                      <a:pt x="2600" y="519"/>
                    </a:lnTo>
                    <a:lnTo>
                      <a:pt x="2600" y="519"/>
                    </a:lnTo>
                    <a:lnTo>
                      <a:pt x="2601" y="447"/>
                    </a:lnTo>
                    <a:lnTo>
                      <a:pt x="2602" y="447"/>
                    </a:lnTo>
                    <a:lnTo>
                      <a:pt x="2602" y="447"/>
                    </a:lnTo>
                    <a:lnTo>
                      <a:pt x="2604" y="447"/>
                    </a:lnTo>
                    <a:lnTo>
                      <a:pt x="2604" y="447"/>
                    </a:lnTo>
                    <a:lnTo>
                      <a:pt x="2604" y="333"/>
                    </a:lnTo>
                    <a:lnTo>
                      <a:pt x="2605" y="333"/>
                    </a:lnTo>
                    <a:lnTo>
                      <a:pt x="2606" y="333"/>
                    </a:lnTo>
                    <a:lnTo>
                      <a:pt x="2607" y="260"/>
                    </a:lnTo>
                    <a:lnTo>
                      <a:pt x="2607" y="260"/>
                    </a:lnTo>
                    <a:lnTo>
                      <a:pt x="2608" y="260"/>
                    </a:lnTo>
                    <a:lnTo>
                      <a:pt x="2609" y="260"/>
                    </a:lnTo>
                    <a:lnTo>
                      <a:pt x="2609" y="260"/>
                    </a:lnTo>
                    <a:lnTo>
                      <a:pt x="2610" y="188"/>
                    </a:lnTo>
                    <a:lnTo>
                      <a:pt x="2611" y="188"/>
                    </a:lnTo>
                    <a:lnTo>
                      <a:pt x="2611" y="188"/>
                    </a:lnTo>
                    <a:lnTo>
                      <a:pt x="2612" y="173"/>
                    </a:lnTo>
                    <a:lnTo>
                      <a:pt x="2613" y="173"/>
                    </a:lnTo>
                    <a:lnTo>
                      <a:pt x="2614" y="173"/>
                    </a:lnTo>
                    <a:lnTo>
                      <a:pt x="2614" y="173"/>
                    </a:lnTo>
                    <a:lnTo>
                      <a:pt x="2616" y="201"/>
                    </a:lnTo>
                    <a:lnTo>
                      <a:pt x="2616" y="201"/>
                    </a:lnTo>
                    <a:lnTo>
                      <a:pt x="2616" y="201"/>
                    </a:lnTo>
                    <a:lnTo>
                      <a:pt x="2618" y="201"/>
                    </a:lnTo>
                    <a:lnTo>
                      <a:pt x="2618" y="201"/>
                    </a:lnTo>
                    <a:lnTo>
                      <a:pt x="2618" y="260"/>
                    </a:lnTo>
                    <a:lnTo>
                      <a:pt x="2620" y="260"/>
                    </a:lnTo>
                    <a:lnTo>
                      <a:pt x="2620" y="260"/>
                    </a:lnTo>
                    <a:lnTo>
                      <a:pt x="2621" y="440"/>
                    </a:lnTo>
                    <a:lnTo>
                      <a:pt x="2621" y="440"/>
                    </a:lnTo>
                    <a:lnTo>
                      <a:pt x="2622" y="440"/>
                    </a:lnTo>
                    <a:lnTo>
                      <a:pt x="2623" y="440"/>
                    </a:lnTo>
                    <a:lnTo>
                      <a:pt x="2624" y="440"/>
                    </a:lnTo>
                    <a:lnTo>
                      <a:pt x="2624" y="516"/>
                    </a:lnTo>
                    <a:lnTo>
                      <a:pt x="2625" y="516"/>
                    </a:lnTo>
                    <a:lnTo>
                      <a:pt x="2625" y="516"/>
                    </a:lnTo>
                    <a:lnTo>
                      <a:pt x="2627" y="572"/>
                    </a:lnTo>
                    <a:lnTo>
                      <a:pt x="2627" y="572"/>
                    </a:lnTo>
                    <a:lnTo>
                      <a:pt x="2627" y="572"/>
                    </a:lnTo>
                    <a:lnTo>
                      <a:pt x="2628" y="572"/>
                    </a:lnTo>
                    <a:lnTo>
                      <a:pt x="2629" y="572"/>
                    </a:lnTo>
                    <a:lnTo>
                      <a:pt x="2629" y="581"/>
                    </a:lnTo>
                    <a:lnTo>
                      <a:pt x="2630" y="581"/>
                    </a:lnTo>
                    <a:lnTo>
                      <a:pt x="2631" y="581"/>
                    </a:lnTo>
                    <a:lnTo>
                      <a:pt x="2632" y="581"/>
                    </a:lnTo>
                    <a:lnTo>
                      <a:pt x="2632" y="582"/>
                    </a:lnTo>
                    <a:lnTo>
                      <a:pt x="2634" y="582"/>
                    </a:lnTo>
                    <a:lnTo>
                      <a:pt x="2634" y="582"/>
                    </a:lnTo>
                    <a:lnTo>
                      <a:pt x="2635" y="547"/>
                    </a:lnTo>
                    <a:lnTo>
                      <a:pt x="2636" y="547"/>
                    </a:lnTo>
                    <a:lnTo>
                      <a:pt x="2636" y="547"/>
                    </a:lnTo>
                    <a:lnTo>
                      <a:pt x="2637" y="547"/>
                    </a:lnTo>
                    <a:lnTo>
                      <a:pt x="2638" y="547"/>
                    </a:lnTo>
                    <a:lnTo>
                      <a:pt x="2638" y="397"/>
                    </a:lnTo>
                    <a:lnTo>
                      <a:pt x="2639" y="397"/>
                    </a:lnTo>
                    <a:lnTo>
                      <a:pt x="2640" y="397"/>
                    </a:lnTo>
                    <a:lnTo>
                      <a:pt x="2641" y="225"/>
                    </a:lnTo>
                    <a:lnTo>
                      <a:pt x="2641" y="225"/>
                    </a:lnTo>
                    <a:lnTo>
                      <a:pt x="2641" y="225"/>
                    </a:lnTo>
                    <a:lnTo>
                      <a:pt x="2643" y="225"/>
                    </a:lnTo>
                    <a:lnTo>
                      <a:pt x="2643" y="225"/>
                    </a:lnTo>
                    <a:lnTo>
                      <a:pt x="2643" y="141"/>
                    </a:lnTo>
                    <a:lnTo>
                      <a:pt x="2644" y="141"/>
                    </a:lnTo>
                    <a:lnTo>
                      <a:pt x="2645" y="141"/>
                    </a:lnTo>
                    <a:lnTo>
                      <a:pt x="2646" y="92"/>
                    </a:lnTo>
                    <a:lnTo>
                      <a:pt x="2646" y="92"/>
                    </a:lnTo>
                    <a:lnTo>
                      <a:pt x="2647" y="92"/>
                    </a:lnTo>
                    <a:lnTo>
                      <a:pt x="2648" y="92"/>
                    </a:lnTo>
                    <a:lnTo>
                      <a:pt x="2648" y="92"/>
                    </a:lnTo>
                    <a:lnTo>
                      <a:pt x="2649" y="59"/>
                    </a:lnTo>
                    <a:lnTo>
                      <a:pt x="2650" y="59"/>
                    </a:lnTo>
                    <a:lnTo>
                      <a:pt x="2650" y="59"/>
                    </a:lnTo>
                    <a:lnTo>
                      <a:pt x="2651" y="59"/>
                    </a:lnTo>
                    <a:lnTo>
                      <a:pt x="2652" y="59"/>
                    </a:lnTo>
                    <a:lnTo>
                      <a:pt x="2652" y="77"/>
                    </a:lnTo>
                    <a:lnTo>
                      <a:pt x="2653" y="77"/>
                    </a:lnTo>
                    <a:lnTo>
                      <a:pt x="2654" y="77"/>
                    </a:lnTo>
                    <a:lnTo>
                      <a:pt x="2655" y="224"/>
                    </a:lnTo>
                    <a:lnTo>
                      <a:pt x="2655" y="224"/>
                    </a:lnTo>
                    <a:lnTo>
                      <a:pt x="2655" y="224"/>
                    </a:lnTo>
                    <a:lnTo>
                      <a:pt x="2657" y="224"/>
                    </a:lnTo>
                    <a:lnTo>
                      <a:pt x="2657" y="224"/>
                    </a:lnTo>
                    <a:lnTo>
                      <a:pt x="2657" y="276"/>
                    </a:lnTo>
                    <a:lnTo>
                      <a:pt x="2659" y="276"/>
                    </a:lnTo>
                    <a:lnTo>
                      <a:pt x="2659" y="276"/>
                    </a:lnTo>
                    <a:lnTo>
                      <a:pt x="2660" y="425"/>
                    </a:lnTo>
                    <a:lnTo>
                      <a:pt x="2660" y="425"/>
                    </a:lnTo>
                    <a:lnTo>
                      <a:pt x="2661" y="425"/>
                    </a:lnTo>
                    <a:lnTo>
                      <a:pt x="2662" y="425"/>
                    </a:lnTo>
                    <a:lnTo>
                      <a:pt x="2663" y="425"/>
                    </a:lnTo>
                    <a:lnTo>
                      <a:pt x="2663" y="515"/>
                    </a:lnTo>
                    <a:lnTo>
                      <a:pt x="2664" y="515"/>
                    </a:lnTo>
                    <a:lnTo>
                      <a:pt x="2664" y="515"/>
                    </a:lnTo>
                    <a:lnTo>
                      <a:pt x="2666" y="549"/>
                    </a:lnTo>
                    <a:lnTo>
                      <a:pt x="2666" y="549"/>
                    </a:lnTo>
                    <a:lnTo>
                      <a:pt x="2667" y="549"/>
                    </a:lnTo>
                    <a:lnTo>
                      <a:pt x="2668" y="549"/>
                    </a:lnTo>
                    <a:lnTo>
                      <a:pt x="2669" y="552"/>
                    </a:lnTo>
                    <a:lnTo>
                      <a:pt x="2669" y="552"/>
                    </a:lnTo>
                    <a:lnTo>
                      <a:pt x="2670" y="552"/>
                    </a:lnTo>
                    <a:lnTo>
                      <a:pt x="2671" y="552"/>
                    </a:lnTo>
                    <a:lnTo>
                      <a:pt x="2671" y="552"/>
                    </a:lnTo>
                    <a:lnTo>
                      <a:pt x="2671" y="522"/>
                    </a:lnTo>
                    <a:lnTo>
                      <a:pt x="2673" y="522"/>
                    </a:lnTo>
                    <a:lnTo>
                      <a:pt x="2673" y="522"/>
                    </a:lnTo>
                    <a:lnTo>
                      <a:pt x="2674" y="470"/>
                    </a:lnTo>
                    <a:lnTo>
                      <a:pt x="2675" y="470"/>
                    </a:lnTo>
                    <a:lnTo>
                      <a:pt x="2675" y="470"/>
                    </a:lnTo>
                    <a:lnTo>
                      <a:pt x="2676" y="470"/>
                    </a:lnTo>
                    <a:lnTo>
                      <a:pt x="2677" y="470"/>
                    </a:lnTo>
                    <a:lnTo>
                      <a:pt x="2677" y="305"/>
                    </a:lnTo>
                    <a:lnTo>
                      <a:pt x="2678" y="305"/>
                    </a:lnTo>
                    <a:lnTo>
                      <a:pt x="2679" y="305"/>
                    </a:lnTo>
                    <a:lnTo>
                      <a:pt x="2680" y="224"/>
                    </a:lnTo>
                    <a:lnTo>
                      <a:pt x="2680" y="224"/>
                    </a:lnTo>
                    <a:lnTo>
                      <a:pt x="2680" y="224"/>
                    </a:lnTo>
                    <a:lnTo>
                      <a:pt x="2682" y="224"/>
                    </a:lnTo>
                    <a:lnTo>
                      <a:pt x="2682" y="224"/>
                    </a:lnTo>
                    <a:lnTo>
                      <a:pt x="2683" y="171"/>
                    </a:lnTo>
                    <a:lnTo>
                      <a:pt x="2683" y="171"/>
                    </a:lnTo>
                    <a:lnTo>
                      <a:pt x="2684" y="171"/>
                    </a:lnTo>
                    <a:lnTo>
                      <a:pt x="2685" y="171"/>
                    </a:lnTo>
                    <a:lnTo>
                      <a:pt x="2686" y="141"/>
                    </a:lnTo>
                    <a:lnTo>
                      <a:pt x="2687" y="141"/>
                    </a:lnTo>
                    <a:lnTo>
                      <a:pt x="2687" y="141"/>
                    </a:lnTo>
                    <a:lnTo>
                      <a:pt x="2688" y="197"/>
                    </a:lnTo>
                    <a:lnTo>
                      <a:pt x="2689" y="197"/>
                    </a:lnTo>
                    <a:lnTo>
                      <a:pt x="2689" y="197"/>
                    </a:lnTo>
                    <a:lnTo>
                      <a:pt x="2691" y="197"/>
                    </a:lnTo>
                    <a:lnTo>
                      <a:pt x="2691" y="197"/>
                    </a:lnTo>
                    <a:lnTo>
                      <a:pt x="2691" y="318"/>
                    </a:lnTo>
                    <a:lnTo>
                      <a:pt x="2692" y="318"/>
                    </a:lnTo>
                    <a:lnTo>
                      <a:pt x="2692" y="318"/>
                    </a:lnTo>
                    <a:lnTo>
                      <a:pt x="2694" y="452"/>
                    </a:lnTo>
                    <a:lnTo>
                      <a:pt x="2694" y="452"/>
                    </a:lnTo>
                    <a:lnTo>
                      <a:pt x="2694" y="452"/>
                    </a:lnTo>
                    <a:lnTo>
                      <a:pt x="2696" y="452"/>
                    </a:lnTo>
                    <a:lnTo>
                      <a:pt x="2696" y="452"/>
                    </a:lnTo>
                    <a:lnTo>
                      <a:pt x="2697" y="517"/>
                    </a:lnTo>
                    <a:lnTo>
                      <a:pt x="2698" y="517"/>
                    </a:lnTo>
                    <a:lnTo>
                      <a:pt x="2698" y="517"/>
                    </a:lnTo>
                    <a:lnTo>
                      <a:pt x="2699" y="564"/>
                    </a:lnTo>
                    <a:lnTo>
                      <a:pt x="2699" y="564"/>
                    </a:lnTo>
                    <a:lnTo>
                      <a:pt x="2700" y="564"/>
                    </a:lnTo>
                    <a:lnTo>
                      <a:pt x="2701" y="564"/>
                    </a:lnTo>
                    <a:lnTo>
                      <a:pt x="2702" y="564"/>
                    </a:lnTo>
                    <a:lnTo>
                      <a:pt x="2702" y="582"/>
                    </a:lnTo>
                    <a:lnTo>
                      <a:pt x="2703" y="582"/>
                    </a:lnTo>
                    <a:lnTo>
                      <a:pt x="2703" y="582"/>
                    </a:lnTo>
                    <a:lnTo>
                      <a:pt x="2705" y="582"/>
                    </a:lnTo>
                    <a:lnTo>
                      <a:pt x="2705" y="582"/>
                    </a:lnTo>
                    <a:lnTo>
                      <a:pt x="2705" y="585"/>
                    </a:lnTo>
                    <a:lnTo>
                      <a:pt x="2706" y="585"/>
                    </a:lnTo>
                    <a:lnTo>
                      <a:pt x="2707" y="585"/>
                    </a:lnTo>
                    <a:lnTo>
                      <a:pt x="2708" y="586"/>
                    </a:lnTo>
                    <a:lnTo>
                      <a:pt x="2708" y="586"/>
                    </a:lnTo>
                    <a:lnTo>
                      <a:pt x="2708" y="586"/>
                    </a:lnTo>
                    <a:lnTo>
                      <a:pt x="2710" y="586"/>
                    </a:lnTo>
                    <a:lnTo>
                      <a:pt x="2710" y="586"/>
                    </a:lnTo>
                    <a:lnTo>
                      <a:pt x="2710" y="584"/>
                    </a:lnTo>
                    <a:lnTo>
                      <a:pt x="2712" y="584"/>
                    </a:lnTo>
                    <a:lnTo>
                      <a:pt x="2712" y="584"/>
                    </a:lnTo>
                    <a:lnTo>
                      <a:pt x="2714" y="580"/>
                    </a:lnTo>
                    <a:lnTo>
                      <a:pt x="2714" y="580"/>
                    </a:lnTo>
                    <a:lnTo>
                      <a:pt x="2714" y="580"/>
                    </a:lnTo>
                    <a:lnTo>
                      <a:pt x="2715" y="580"/>
                    </a:lnTo>
                    <a:lnTo>
                      <a:pt x="2716" y="580"/>
                    </a:lnTo>
                    <a:lnTo>
                      <a:pt x="2716" y="581"/>
                    </a:lnTo>
                    <a:lnTo>
                      <a:pt x="2717" y="581"/>
                    </a:lnTo>
                    <a:lnTo>
                      <a:pt x="2718" y="581"/>
                    </a:lnTo>
                    <a:lnTo>
                      <a:pt x="2719" y="582"/>
                    </a:lnTo>
                    <a:lnTo>
                      <a:pt x="2719" y="582"/>
                    </a:lnTo>
                    <a:lnTo>
                      <a:pt x="2721" y="582"/>
                    </a:lnTo>
                    <a:lnTo>
                      <a:pt x="2721" y="582"/>
                    </a:lnTo>
                    <a:lnTo>
                      <a:pt x="2722" y="583"/>
                    </a:lnTo>
                    <a:lnTo>
                      <a:pt x="2722" y="583"/>
                    </a:lnTo>
                    <a:lnTo>
                      <a:pt x="2723" y="583"/>
                    </a:lnTo>
                    <a:lnTo>
                      <a:pt x="2724" y="583"/>
                    </a:lnTo>
                    <a:lnTo>
                      <a:pt x="2724" y="583"/>
                    </a:lnTo>
                    <a:lnTo>
                      <a:pt x="2725" y="582"/>
                    </a:lnTo>
                    <a:lnTo>
                      <a:pt x="2726" y="582"/>
                    </a:lnTo>
                    <a:lnTo>
                      <a:pt x="2726" y="582"/>
                    </a:lnTo>
                    <a:lnTo>
                      <a:pt x="2727" y="583"/>
                    </a:lnTo>
                    <a:lnTo>
                      <a:pt x="2728" y="583"/>
                    </a:lnTo>
                    <a:lnTo>
                      <a:pt x="2728" y="583"/>
                    </a:lnTo>
                    <a:lnTo>
                      <a:pt x="2730" y="583"/>
                    </a:lnTo>
                    <a:lnTo>
                      <a:pt x="2730" y="583"/>
                    </a:lnTo>
                    <a:lnTo>
                      <a:pt x="2730" y="582"/>
                    </a:lnTo>
                    <a:lnTo>
                      <a:pt x="2731" y="582"/>
                    </a:lnTo>
                    <a:lnTo>
                      <a:pt x="2732" y="582"/>
                    </a:lnTo>
                    <a:lnTo>
                      <a:pt x="2733" y="583"/>
                    </a:lnTo>
                    <a:lnTo>
                      <a:pt x="2733" y="583"/>
                    </a:lnTo>
                    <a:lnTo>
                      <a:pt x="2734" y="583"/>
                    </a:lnTo>
                    <a:lnTo>
                      <a:pt x="2735" y="583"/>
                    </a:lnTo>
                    <a:lnTo>
                      <a:pt x="2735" y="583"/>
                    </a:lnTo>
                    <a:lnTo>
                      <a:pt x="2736" y="584"/>
                    </a:lnTo>
                    <a:lnTo>
                      <a:pt x="2737" y="584"/>
                    </a:lnTo>
                    <a:lnTo>
                      <a:pt x="2737" y="584"/>
                    </a:lnTo>
                    <a:lnTo>
                      <a:pt x="2738" y="584"/>
                    </a:lnTo>
                    <a:lnTo>
                      <a:pt x="2739" y="584"/>
                    </a:lnTo>
                    <a:lnTo>
                      <a:pt x="2740" y="584"/>
                    </a:lnTo>
                    <a:lnTo>
                      <a:pt x="2740" y="584"/>
                    </a:lnTo>
                    <a:lnTo>
                      <a:pt x="2742" y="586"/>
                    </a:lnTo>
                    <a:lnTo>
                      <a:pt x="2742" y="586"/>
                    </a:lnTo>
                    <a:lnTo>
                      <a:pt x="2742" y="586"/>
                    </a:lnTo>
                    <a:lnTo>
                      <a:pt x="2744" y="586"/>
                    </a:lnTo>
                    <a:lnTo>
                      <a:pt x="2744" y="586"/>
                    </a:lnTo>
                    <a:lnTo>
                      <a:pt x="2744" y="587"/>
                    </a:lnTo>
                    <a:lnTo>
                      <a:pt x="2745" y="587"/>
                    </a:lnTo>
                    <a:lnTo>
                      <a:pt x="2745" y="587"/>
                    </a:lnTo>
                    <a:lnTo>
                      <a:pt x="2747" y="587"/>
                    </a:lnTo>
                    <a:lnTo>
                      <a:pt x="2748" y="587"/>
                    </a:lnTo>
                    <a:lnTo>
                      <a:pt x="2749" y="587"/>
                    </a:lnTo>
                    <a:lnTo>
                      <a:pt x="2749" y="587"/>
                    </a:lnTo>
                    <a:lnTo>
                      <a:pt x="2751" y="587"/>
                    </a:lnTo>
                    <a:lnTo>
                      <a:pt x="2751" y="587"/>
                    </a:lnTo>
                    <a:lnTo>
                      <a:pt x="2753" y="588"/>
                    </a:lnTo>
                    <a:lnTo>
                      <a:pt x="2753" y="588"/>
                    </a:lnTo>
                    <a:lnTo>
                      <a:pt x="2753" y="588"/>
                    </a:lnTo>
                    <a:lnTo>
                      <a:pt x="2754" y="588"/>
                    </a:lnTo>
                    <a:lnTo>
                      <a:pt x="2755" y="588"/>
                    </a:lnTo>
                    <a:lnTo>
                      <a:pt x="2755" y="590"/>
                    </a:lnTo>
                    <a:lnTo>
                      <a:pt x="2756" y="590"/>
                    </a:lnTo>
                    <a:lnTo>
                      <a:pt x="2756" y="590"/>
                    </a:lnTo>
                    <a:lnTo>
                      <a:pt x="2758" y="590"/>
                    </a:lnTo>
                    <a:lnTo>
                      <a:pt x="2758" y="590"/>
                    </a:lnTo>
                    <a:lnTo>
                      <a:pt x="2758" y="595"/>
                    </a:lnTo>
                    <a:lnTo>
                      <a:pt x="2760" y="595"/>
                    </a:lnTo>
                    <a:lnTo>
                      <a:pt x="2760" y="595"/>
                    </a:lnTo>
                    <a:lnTo>
                      <a:pt x="2761" y="598"/>
                    </a:lnTo>
                    <a:lnTo>
                      <a:pt x="2761" y="598"/>
                    </a:lnTo>
                    <a:lnTo>
                      <a:pt x="2762" y="598"/>
                    </a:lnTo>
                    <a:lnTo>
                      <a:pt x="2763" y="598"/>
                    </a:lnTo>
                    <a:lnTo>
                      <a:pt x="2764" y="598"/>
                    </a:lnTo>
                    <a:lnTo>
                      <a:pt x="2764" y="600"/>
                    </a:lnTo>
                    <a:lnTo>
                      <a:pt x="2765" y="600"/>
                    </a:lnTo>
                    <a:lnTo>
                      <a:pt x="2765" y="600"/>
                    </a:lnTo>
                    <a:lnTo>
                      <a:pt x="2767" y="600"/>
                    </a:lnTo>
                    <a:lnTo>
                      <a:pt x="2767" y="600"/>
                    </a:lnTo>
                    <a:lnTo>
                      <a:pt x="2769" y="600"/>
                    </a:lnTo>
                    <a:lnTo>
                      <a:pt x="2769" y="600"/>
                    </a:lnTo>
                    <a:lnTo>
                      <a:pt x="2770" y="600"/>
                    </a:lnTo>
                    <a:lnTo>
                      <a:pt x="2771" y="600"/>
                    </a:lnTo>
                    <a:lnTo>
                      <a:pt x="2772" y="600"/>
                    </a:lnTo>
                    <a:lnTo>
                      <a:pt x="2773" y="600"/>
                    </a:lnTo>
                    <a:lnTo>
                      <a:pt x="2774" y="600"/>
                    </a:lnTo>
                    <a:lnTo>
                      <a:pt x="2774" y="600"/>
                    </a:lnTo>
                    <a:lnTo>
                      <a:pt x="2776" y="600"/>
                    </a:lnTo>
                    <a:lnTo>
                      <a:pt x="2776" y="600"/>
                    </a:lnTo>
                    <a:lnTo>
                      <a:pt x="2777" y="600"/>
                    </a:lnTo>
                    <a:lnTo>
                      <a:pt x="2778" y="600"/>
                    </a:lnTo>
                    <a:lnTo>
                      <a:pt x="2779" y="600"/>
                    </a:lnTo>
                    <a:lnTo>
                      <a:pt x="2780" y="600"/>
                    </a:lnTo>
                    <a:lnTo>
                      <a:pt x="2781" y="596"/>
                    </a:lnTo>
                    <a:lnTo>
                      <a:pt x="2781" y="596"/>
                    </a:lnTo>
                    <a:lnTo>
                      <a:pt x="2781" y="596"/>
                    </a:lnTo>
                    <a:lnTo>
                      <a:pt x="2783" y="596"/>
                    </a:lnTo>
                    <a:lnTo>
                      <a:pt x="2783" y="596"/>
                    </a:lnTo>
                    <a:lnTo>
                      <a:pt x="2784" y="591"/>
                    </a:lnTo>
                    <a:lnTo>
                      <a:pt x="2785" y="591"/>
                    </a:lnTo>
                    <a:lnTo>
                      <a:pt x="2785" y="591"/>
                    </a:lnTo>
                    <a:lnTo>
                      <a:pt x="2786" y="590"/>
                    </a:lnTo>
                    <a:lnTo>
                      <a:pt x="2786" y="590"/>
                    </a:lnTo>
                    <a:lnTo>
                      <a:pt x="2787" y="590"/>
                    </a:lnTo>
                    <a:lnTo>
                      <a:pt x="2788" y="590"/>
                    </a:lnTo>
                    <a:lnTo>
                      <a:pt x="2789" y="590"/>
                    </a:lnTo>
                    <a:lnTo>
                      <a:pt x="2789" y="592"/>
                    </a:lnTo>
                    <a:lnTo>
                      <a:pt x="2790" y="592"/>
                    </a:lnTo>
                    <a:lnTo>
                      <a:pt x="2790" y="592"/>
                    </a:lnTo>
                    <a:lnTo>
                      <a:pt x="2792" y="592"/>
                    </a:lnTo>
                    <a:lnTo>
                      <a:pt x="2792" y="595"/>
                    </a:lnTo>
                    <a:lnTo>
                      <a:pt x="2793" y="595"/>
                    </a:lnTo>
                    <a:lnTo>
                      <a:pt x="2794" y="595"/>
                    </a:lnTo>
                    <a:lnTo>
                      <a:pt x="2795" y="598"/>
                    </a:lnTo>
                    <a:lnTo>
                      <a:pt x="2795" y="598"/>
                    </a:lnTo>
                    <a:lnTo>
                      <a:pt x="2796" y="598"/>
                    </a:lnTo>
                    <a:lnTo>
                      <a:pt x="2797" y="598"/>
                    </a:lnTo>
                    <a:lnTo>
                      <a:pt x="2797" y="598"/>
                    </a:lnTo>
                    <a:lnTo>
                      <a:pt x="2799" y="598"/>
                    </a:lnTo>
                    <a:lnTo>
                      <a:pt x="2799" y="598"/>
                    </a:lnTo>
                    <a:lnTo>
                      <a:pt x="2800" y="599"/>
                    </a:lnTo>
                    <a:lnTo>
                      <a:pt x="2800" y="599"/>
                    </a:lnTo>
                    <a:lnTo>
                      <a:pt x="2801" y="599"/>
                    </a:lnTo>
                    <a:lnTo>
                      <a:pt x="2802" y="599"/>
                    </a:lnTo>
                    <a:lnTo>
                      <a:pt x="2803" y="599"/>
                    </a:lnTo>
                    <a:lnTo>
                      <a:pt x="2804" y="599"/>
                    </a:lnTo>
                    <a:lnTo>
                      <a:pt x="2804" y="599"/>
                    </a:lnTo>
                    <a:lnTo>
                      <a:pt x="2806" y="599"/>
                    </a:lnTo>
                    <a:lnTo>
                      <a:pt x="2806" y="599"/>
                    </a:lnTo>
                    <a:lnTo>
                      <a:pt x="2808" y="599"/>
                    </a:lnTo>
                    <a:lnTo>
                      <a:pt x="2808" y="599"/>
                    </a:lnTo>
                    <a:lnTo>
                      <a:pt x="2808" y="597"/>
                    </a:lnTo>
                    <a:lnTo>
                      <a:pt x="2809" y="597"/>
                    </a:lnTo>
                    <a:lnTo>
                      <a:pt x="2810" y="597"/>
                    </a:lnTo>
                    <a:lnTo>
                      <a:pt x="2811" y="597"/>
                    </a:lnTo>
                    <a:lnTo>
                      <a:pt x="2812" y="597"/>
                    </a:lnTo>
                    <a:lnTo>
                      <a:pt x="2812" y="594"/>
                    </a:lnTo>
                    <a:lnTo>
                      <a:pt x="2813" y="594"/>
                    </a:lnTo>
                    <a:lnTo>
                      <a:pt x="2813" y="594"/>
                    </a:lnTo>
                    <a:lnTo>
                      <a:pt x="2814" y="590"/>
                    </a:lnTo>
                    <a:lnTo>
                      <a:pt x="2815" y="590"/>
                    </a:lnTo>
                    <a:lnTo>
                      <a:pt x="2815" y="590"/>
                    </a:lnTo>
                    <a:lnTo>
                      <a:pt x="2816" y="590"/>
                    </a:lnTo>
                    <a:lnTo>
                      <a:pt x="2817" y="590"/>
                    </a:lnTo>
                    <a:lnTo>
                      <a:pt x="2817" y="585"/>
                    </a:lnTo>
                    <a:lnTo>
                      <a:pt x="2818" y="585"/>
                    </a:lnTo>
                    <a:lnTo>
                      <a:pt x="2818" y="585"/>
                    </a:lnTo>
                    <a:lnTo>
                      <a:pt x="2820" y="586"/>
                    </a:lnTo>
                    <a:lnTo>
                      <a:pt x="2820" y="586"/>
                    </a:lnTo>
                    <a:lnTo>
                      <a:pt x="2820" y="586"/>
                    </a:lnTo>
                    <a:lnTo>
                      <a:pt x="2822" y="586"/>
                    </a:lnTo>
                    <a:lnTo>
                      <a:pt x="2822" y="586"/>
                    </a:lnTo>
                    <a:lnTo>
                      <a:pt x="2823" y="590"/>
                    </a:lnTo>
                    <a:lnTo>
                      <a:pt x="2824" y="590"/>
                    </a:lnTo>
                    <a:lnTo>
                      <a:pt x="2824" y="590"/>
                    </a:lnTo>
                    <a:lnTo>
                      <a:pt x="2825" y="591"/>
                    </a:lnTo>
                    <a:lnTo>
                      <a:pt x="2825" y="591"/>
                    </a:lnTo>
                    <a:lnTo>
                      <a:pt x="2826" y="591"/>
                    </a:lnTo>
                    <a:lnTo>
                      <a:pt x="2827" y="591"/>
                    </a:lnTo>
                    <a:lnTo>
                      <a:pt x="2828" y="591"/>
                    </a:lnTo>
                    <a:lnTo>
                      <a:pt x="2828" y="592"/>
                    </a:lnTo>
                    <a:lnTo>
                      <a:pt x="2829" y="592"/>
                    </a:lnTo>
                    <a:lnTo>
                      <a:pt x="2829" y="592"/>
                    </a:lnTo>
                    <a:lnTo>
                      <a:pt x="2831" y="592"/>
                    </a:lnTo>
                    <a:lnTo>
                      <a:pt x="2831" y="592"/>
                    </a:lnTo>
                    <a:lnTo>
                      <a:pt x="2831" y="593"/>
                    </a:lnTo>
                    <a:lnTo>
                      <a:pt x="2832" y="593"/>
                    </a:lnTo>
                    <a:lnTo>
                      <a:pt x="2833" y="593"/>
                    </a:lnTo>
                    <a:lnTo>
                      <a:pt x="2834" y="592"/>
                    </a:lnTo>
                    <a:lnTo>
                      <a:pt x="2834" y="592"/>
                    </a:lnTo>
                    <a:lnTo>
                      <a:pt x="2834" y="592"/>
                    </a:lnTo>
                    <a:lnTo>
                      <a:pt x="2836" y="592"/>
                    </a:lnTo>
                    <a:lnTo>
                      <a:pt x="2836" y="592"/>
                    </a:lnTo>
                    <a:lnTo>
                      <a:pt x="2838" y="592"/>
                    </a:lnTo>
                    <a:lnTo>
                      <a:pt x="2838" y="592"/>
                    </a:lnTo>
                    <a:lnTo>
                      <a:pt x="2840" y="592"/>
                    </a:lnTo>
                    <a:lnTo>
                      <a:pt x="2840" y="592"/>
                    </a:lnTo>
                    <a:lnTo>
                      <a:pt x="2841" y="592"/>
                    </a:lnTo>
                    <a:lnTo>
                      <a:pt x="2842" y="592"/>
                    </a:lnTo>
                    <a:lnTo>
                      <a:pt x="2842" y="589"/>
                    </a:lnTo>
                    <a:lnTo>
                      <a:pt x="2843" y="589"/>
                    </a:lnTo>
                    <a:lnTo>
                      <a:pt x="2844" y="589"/>
                    </a:lnTo>
                    <a:lnTo>
                      <a:pt x="2845" y="589"/>
                    </a:lnTo>
                    <a:lnTo>
                      <a:pt x="2845" y="584"/>
                    </a:lnTo>
                    <a:lnTo>
                      <a:pt x="2847" y="584"/>
                    </a:lnTo>
                    <a:lnTo>
                      <a:pt x="2847" y="584"/>
                    </a:lnTo>
                    <a:lnTo>
                      <a:pt x="2848" y="582"/>
                    </a:lnTo>
                    <a:lnTo>
                      <a:pt x="2848" y="582"/>
                    </a:lnTo>
                    <a:lnTo>
                      <a:pt x="2849" y="582"/>
                    </a:lnTo>
                    <a:lnTo>
                      <a:pt x="2850" y="582"/>
                    </a:lnTo>
                    <a:lnTo>
                      <a:pt x="2850" y="582"/>
                    </a:lnTo>
                    <a:lnTo>
                      <a:pt x="2851" y="580"/>
                    </a:lnTo>
                    <a:lnTo>
                      <a:pt x="2852" y="580"/>
                    </a:lnTo>
                    <a:lnTo>
                      <a:pt x="2852" y="580"/>
                    </a:lnTo>
                    <a:lnTo>
                      <a:pt x="2854" y="580"/>
                    </a:lnTo>
                    <a:lnTo>
                      <a:pt x="2854" y="580"/>
                    </a:lnTo>
                    <a:lnTo>
                      <a:pt x="2855" y="580"/>
                    </a:lnTo>
                    <a:lnTo>
                      <a:pt x="2855" y="580"/>
                    </a:lnTo>
                    <a:lnTo>
                      <a:pt x="2856" y="586"/>
                    </a:lnTo>
                    <a:lnTo>
                      <a:pt x="2857" y="586"/>
                    </a:lnTo>
                    <a:lnTo>
                      <a:pt x="2858" y="586"/>
                    </a:lnTo>
                    <a:lnTo>
                      <a:pt x="2859" y="589"/>
                    </a:lnTo>
                    <a:lnTo>
                      <a:pt x="2859" y="589"/>
                    </a:lnTo>
                    <a:lnTo>
                      <a:pt x="2859" y="589"/>
                    </a:lnTo>
                    <a:lnTo>
                      <a:pt x="2861" y="589"/>
                    </a:lnTo>
                    <a:lnTo>
                      <a:pt x="2861" y="589"/>
                    </a:lnTo>
                    <a:lnTo>
                      <a:pt x="2862" y="590"/>
                    </a:lnTo>
                    <a:lnTo>
                      <a:pt x="2863" y="590"/>
                    </a:lnTo>
                    <a:lnTo>
                      <a:pt x="2863" y="590"/>
                    </a:lnTo>
                    <a:lnTo>
                      <a:pt x="2864" y="590"/>
                    </a:lnTo>
                    <a:lnTo>
                      <a:pt x="2865" y="590"/>
                    </a:lnTo>
                    <a:lnTo>
                      <a:pt x="2865" y="591"/>
                    </a:lnTo>
                    <a:lnTo>
                      <a:pt x="2866" y="591"/>
                    </a:lnTo>
                    <a:lnTo>
                      <a:pt x="2866" y="591"/>
                    </a:lnTo>
                    <a:lnTo>
                      <a:pt x="2868" y="591"/>
                    </a:lnTo>
                    <a:lnTo>
                      <a:pt x="2868" y="591"/>
                    </a:lnTo>
                    <a:lnTo>
                      <a:pt x="2870" y="591"/>
                    </a:lnTo>
                    <a:lnTo>
                      <a:pt x="2870" y="591"/>
                    </a:lnTo>
                    <a:lnTo>
                      <a:pt x="2870" y="589"/>
                    </a:lnTo>
                    <a:lnTo>
                      <a:pt x="2871" y="589"/>
                    </a:lnTo>
                    <a:lnTo>
                      <a:pt x="2871" y="589"/>
                    </a:lnTo>
                    <a:lnTo>
                      <a:pt x="2873" y="585"/>
                    </a:lnTo>
                    <a:lnTo>
                      <a:pt x="2873" y="585"/>
                    </a:lnTo>
                    <a:lnTo>
                      <a:pt x="2874" y="585"/>
                    </a:lnTo>
                    <a:lnTo>
                      <a:pt x="2875" y="585"/>
                    </a:lnTo>
                    <a:lnTo>
                      <a:pt x="2875" y="585"/>
                    </a:lnTo>
                    <a:lnTo>
                      <a:pt x="2876" y="584"/>
                    </a:lnTo>
                    <a:lnTo>
                      <a:pt x="2877" y="584"/>
                    </a:lnTo>
                    <a:lnTo>
                      <a:pt x="2877" y="584"/>
                    </a:lnTo>
                    <a:lnTo>
                      <a:pt x="2879" y="582"/>
                    </a:lnTo>
                    <a:lnTo>
                      <a:pt x="2879" y="582"/>
                    </a:lnTo>
                    <a:lnTo>
                      <a:pt x="2879" y="582"/>
                    </a:lnTo>
                    <a:lnTo>
                      <a:pt x="2880" y="582"/>
                    </a:lnTo>
                    <a:lnTo>
                      <a:pt x="2881" y="582"/>
                    </a:lnTo>
                    <a:lnTo>
                      <a:pt x="2882" y="581"/>
                    </a:lnTo>
                    <a:lnTo>
                      <a:pt x="2882" y="581"/>
                    </a:lnTo>
                    <a:lnTo>
                      <a:pt x="2882" y="581"/>
                    </a:lnTo>
                    <a:lnTo>
                      <a:pt x="2884" y="581"/>
                    </a:lnTo>
                    <a:lnTo>
                      <a:pt x="2884" y="581"/>
                    </a:lnTo>
                    <a:lnTo>
                      <a:pt x="2884" y="585"/>
                    </a:lnTo>
                    <a:lnTo>
                      <a:pt x="2886" y="585"/>
                    </a:lnTo>
                    <a:lnTo>
                      <a:pt x="2886" y="585"/>
                    </a:lnTo>
                    <a:lnTo>
                      <a:pt x="2887" y="588"/>
                    </a:lnTo>
                    <a:lnTo>
                      <a:pt x="2887" y="588"/>
                    </a:lnTo>
                    <a:lnTo>
                      <a:pt x="2887" y="588"/>
                    </a:lnTo>
                    <a:lnTo>
                      <a:pt x="2889" y="588"/>
                    </a:lnTo>
                    <a:lnTo>
                      <a:pt x="2890" y="588"/>
                    </a:lnTo>
                    <a:lnTo>
                      <a:pt x="2890" y="589"/>
                    </a:lnTo>
                    <a:lnTo>
                      <a:pt x="2891" y="589"/>
                    </a:lnTo>
                    <a:lnTo>
                      <a:pt x="2891" y="589"/>
                    </a:lnTo>
                    <a:lnTo>
                      <a:pt x="2893" y="588"/>
                    </a:lnTo>
                    <a:lnTo>
                      <a:pt x="2893" y="588"/>
                    </a:lnTo>
                    <a:lnTo>
                      <a:pt x="2893" y="588"/>
                    </a:lnTo>
                    <a:lnTo>
                      <a:pt x="2895" y="588"/>
                    </a:lnTo>
                    <a:lnTo>
                      <a:pt x="2895" y="588"/>
                    </a:lnTo>
                    <a:lnTo>
                      <a:pt x="2895" y="589"/>
                    </a:lnTo>
                    <a:lnTo>
                      <a:pt x="2896" y="589"/>
                    </a:lnTo>
                    <a:lnTo>
                      <a:pt x="2897" y="589"/>
                    </a:lnTo>
                    <a:lnTo>
                      <a:pt x="2898" y="589"/>
                    </a:lnTo>
                    <a:lnTo>
                      <a:pt x="2898" y="589"/>
                    </a:lnTo>
                    <a:lnTo>
                      <a:pt x="2900" y="589"/>
                    </a:lnTo>
                    <a:lnTo>
                      <a:pt x="2900" y="589"/>
                    </a:lnTo>
                    <a:lnTo>
                      <a:pt x="2902" y="589"/>
                    </a:lnTo>
                    <a:lnTo>
                      <a:pt x="2902" y="589"/>
                    </a:lnTo>
                    <a:lnTo>
                      <a:pt x="2903" y="589"/>
                    </a:lnTo>
                    <a:lnTo>
                      <a:pt x="2904" y="589"/>
                    </a:lnTo>
                    <a:lnTo>
                      <a:pt x="2904" y="590"/>
                    </a:lnTo>
                    <a:lnTo>
                      <a:pt x="2905" y="590"/>
                    </a:lnTo>
                    <a:lnTo>
                      <a:pt x="2906" y="590"/>
                    </a:lnTo>
                    <a:lnTo>
                      <a:pt x="2907" y="590"/>
                    </a:lnTo>
                    <a:lnTo>
                      <a:pt x="2907" y="590"/>
                    </a:lnTo>
                    <a:lnTo>
                      <a:pt x="2909" y="590"/>
                    </a:lnTo>
                    <a:lnTo>
                      <a:pt x="2909" y="590"/>
                    </a:lnTo>
                    <a:lnTo>
                      <a:pt x="2910" y="589"/>
                    </a:lnTo>
                    <a:lnTo>
                      <a:pt x="2910" y="589"/>
                    </a:lnTo>
                    <a:lnTo>
                      <a:pt x="2911" y="589"/>
                    </a:lnTo>
                    <a:lnTo>
                      <a:pt x="2912" y="588"/>
                    </a:lnTo>
                    <a:lnTo>
                      <a:pt x="2912" y="588"/>
                    </a:lnTo>
                    <a:lnTo>
                      <a:pt x="2913" y="588"/>
                    </a:lnTo>
                    <a:lnTo>
                      <a:pt x="2914" y="588"/>
                    </a:lnTo>
                    <a:lnTo>
                      <a:pt x="2914" y="588"/>
                    </a:lnTo>
                    <a:lnTo>
                      <a:pt x="2916" y="588"/>
                    </a:lnTo>
                    <a:lnTo>
                      <a:pt x="2916" y="588"/>
                    </a:lnTo>
                    <a:lnTo>
                      <a:pt x="2918" y="588"/>
                    </a:lnTo>
                    <a:lnTo>
                      <a:pt x="2918" y="588"/>
                    </a:lnTo>
                    <a:lnTo>
                      <a:pt x="2918" y="587"/>
                    </a:lnTo>
                    <a:lnTo>
                      <a:pt x="2919" y="587"/>
                    </a:lnTo>
                    <a:lnTo>
                      <a:pt x="2920" y="587"/>
                    </a:lnTo>
                    <a:lnTo>
                      <a:pt x="2921" y="587"/>
                    </a:lnTo>
                    <a:lnTo>
                      <a:pt x="2922" y="587"/>
                    </a:lnTo>
                    <a:lnTo>
                      <a:pt x="2923" y="587"/>
                    </a:lnTo>
                    <a:lnTo>
                      <a:pt x="2923" y="587"/>
                    </a:lnTo>
                    <a:lnTo>
                      <a:pt x="2923" y="586"/>
                    </a:lnTo>
                    <a:lnTo>
                      <a:pt x="2925" y="586"/>
                    </a:lnTo>
                    <a:lnTo>
                      <a:pt x="2925" y="586"/>
                    </a:lnTo>
                    <a:lnTo>
                      <a:pt x="2926" y="586"/>
                    </a:lnTo>
                    <a:lnTo>
                      <a:pt x="2927" y="586"/>
                    </a:lnTo>
                    <a:lnTo>
                      <a:pt x="2928" y="586"/>
                    </a:lnTo>
                    <a:lnTo>
                      <a:pt x="2929" y="586"/>
                    </a:lnTo>
                    <a:lnTo>
                      <a:pt x="2930" y="586"/>
                    </a:lnTo>
                    <a:lnTo>
                      <a:pt x="2930" y="586"/>
                    </a:lnTo>
                    <a:lnTo>
                      <a:pt x="2932" y="585"/>
                    </a:lnTo>
                    <a:lnTo>
                      <a:pt x="2932" y="585"/>
                    </a:lnTo>
                    <a:lnTo>
                      <a:pt x="2932" y="585"/>
                    </a:lnTo>
                    <a:lnTo>
                      <a:pt x="2934" y="585"/>
                    </a:lnTo>
                    <a:lnTo>
                      <a:pt x="2934" y="585"/>
                    </a:lnTo>
                    <a:lnTo>
                      <a:pt x="2935" y="584"/>
                    </a:lnTo>
                    <a:lnTo>
                      <a:pt x="2935" y="584"/>
                    </a:lnTo>
                    <a:lnTo>
                      <a:pt x="2936" y="584"/>
                    </a:lnTo>
                    <a:lnTo>
                      <a:pt x="2937" y="584"/>
                    </a:lnTo>
                    <a:lnTo>
                      <a:pt x="2938" y="584"/>
                    </a:lnTo>
                    <a:lnTo>
                      <a:pt x="2939" y="584"/>
                    </a:lnTo>
                    <a:lnTo>
                      <a:pt x="2939" y="584"/>
                    </a:lnTo>
                    <a:lnTo>
                      <a:pt x="2940" y="583"/>
                    </a:lnTo>
                    <a:lnTo>
                      <a:pt x="2941" y="583"/>
                    </a:lnTo>
                    <a:lnTo>
                      <a:pt x="2941" y="583"/>
                    </a:lnTo>
                    <a:lnTo>
                      <a:pt x="2942" y="583"/>
                    </a:lnTo>
                    <a:lnTo>
                      <a:pt x="2943" y="583"/>
                    </a:lnTo>
                    <a:lnTo>
                      <a:pt x="2943" y="584"/>
                    </a:lnTo>
                    <a:lnTo>
                      <a:pt x="2944" y="584"/>
                    </a:lnTo>
                    <a:lnTo>
                      <a:pt x="2944" y="584"/>
                    </a:lnTo>
                    <a:lnTo>
                      <a:pt x="2946" y="583"/>
                    </a:lnTo>
                    <a:lnTo>
                      <a:pt x="2946" y="583"/>
                    </a:lnTo>
                    <a:lnTo>
                      <a:pt x="2946" y="583"/>
                    </a:lnTo>
                    <a:lnTo>
                      <a:pt x="2948" y="583"/>
                    </a:lnTo>
                    <a:lnTo>
                      <a:pt x="2948" y="583"/>
                    </a:lnTo>
                    <a:lnTo>
                      <a:pt x="2949" y="583"/>
                    </a:lnTo>
                    <a:lnTo>
                      <a:pt x="2949" y="583"/>
                    </a:lnTo>
                    <a:lnTo>
                      <a:pt x="2951" y="582"/>
                    </a:lnTo>
                    <a:lnTo>
                      <a:pt x="2952" y="582"/>
                    </a:lnTo>
                    <a:lnTo>
                      <a:pt x="2953" y="582"/>
                    </a:lnTo>
                    <a:lnTo>
                      <a:pt x="2953" y="582"/>
                    </a:lnTo>
                    <a:lnTo>
                      <a:pt x="2955" y="582"/>
                    </a:lnTo>
                    <a:lnTo>
                      <a:pt x="2955" y="582"/>
                    </a:lnTo>
                    <a:lnTo>
                      <a:pt x="2957" y="582"/>
                    </a:lnTo>
                    <a:lnTo>
                      <a:pt x="2957" y="582"/>
                    </a:lnTo>
                    <a:lnTo>
                      <a:pt x="2957" y="582"/>
                    </a:lnTo>
                    <a:lnTo>
                      <a:pt x="2958" y="582"/>
                    </a:lnTo>
                    <a:lnTo>
                      <a:pt x="2959" y="582"/>
                    </a:lnTo>
                    <a:lnTo>
                      <a:pt x="2960" y="581"/>
                    </a:lnTo>
                    <a:lnTo>
                      <a:pt x="2960" y="581"/>
                    </a:lnTo>
                    <a:lnTo>
                      <a:pt x="2960" y="581"/>
                    </a:lnTo>
                    <a:lnTo>
                      <a:pt x="2962" y="581"/>
                    </a:lnTo>
                    <a:lnTo>
                      <a:pt x="2962" y="581"/>
                    </a:lnTo>
                    <a:lnTo>
                      <a:pt x="2964" y="581"/>
                    </a:lnTo>
                    <a:lnTo>
                      <a:pt x="2964" y="581"/>
                    </a:lnTo>
                    <a:lnTo>
                      <a:pt x="2965" y="581"/>
                    </a:lnTo>
                    <a:lnTo>
                      <a:pt x="2965" y="581"/>
                    </a:lnTo>
                    <a:lnTo>
                      <a:pt x="2967" y="581"/>
                    </a:lnTo>
                    <a:lnTo>
                      <a:pt x="2968" y="581"/>
                    </a:lnTo>
                    <a:lnTo>
                      <a:pt x="2969" y="581"/>
                    </a:lnTo>
                    <a:lnTo>
                      <a:pt x="2969" y="581"/>
                    </a:lnTo>
                    <a:lnTo>
                      <a:pt x="2971" y="581"/>
                    </a:lnTo>
                    <a:lnTo>
                      <a:pt x="2971" y="581"/>
                    </a:lnTo>
                    <a:lnTo>
                      <a:pt x="2973" y="581"/>
                    </a:lnTo>
                    <a:lnTo>
                      <a:pt x="2973" y="581"/>
                    </a:lnTo>
                    <a:lnTo>
                      <a:pt x="2974" y="580"/>
                    </a:lnTo>
                    <a:lnTo>
                      <a:pt x="2974" y="580"/>
                    </a:lnTo>
                    <a:lnTo>
                      <a:pt x="2975" y="580"/>
                    </a:lnTo>
                    <a:lnTo>
                      <a:pt x="2976" y="580"/>
                    </a:lnTo>
                    <a:lnTo>
                      <a:pt x="2976" y="580"/>
                    </a:lnTo>
                    <a:lnTo>
                      <a:pt x="2978" y="580"/>
                    </a:lnTo>
                    <a:lnTo>
                      <a:pt x="2978" y="580"/>
                    </a:lnTo>
                    <a:lnTo>
                      <a:pt x="2980" y="580"/>
                    </a:lnTo>
                    <a:lnTo>
                      <a:pt x="2980" y="580"/>
                    </a:lnTo>
                    <a:lnTo>
                      <a:pt x="2981" y="580"/>
                    </a:lnTo>
                    <a:lnTo>
                      <a:pt x="2981" y="580"/>
                    </a:lnTo>
                    <a:lnTo>
                      <a:pt x="2983" y="580"/>
                    </a:lnTo>
                    <a:lnTo>
                      <a:pt x="2984" y="580"/>
                    </a:lnTo>
                    <a:lnTo>
                      <a:pt x="2985" y="580"/>
                    </a:lnTo>
                    <a:lnTo>
                      <a:pt x="2985" y="580"/>
                    </a:lnTo>
                    <a:lnTo>
                      <a:pt x="2987" y="580"/>
                    </a:lnTo>
                    <a:lnTo>
                      <a:pt x="2987" y="580"/>
                    </a:lnTo>
                    <a:lnTo>
                      <a:pt x="2988" y="578"/>
                    </a:lnTo>
                    <a:lnTo>
                      <a:pt x="2989" y="578"/>
                    </a:lnTo>
                    <a:lnTo>
                      <a:pt x="2989" y="578"/>
                    </a:lnTo>
                    <a:lnTo>
                      <a:pt x="2990" y="578"/>
                    </a:lnTo>
                    <a:lnTo>
                      <a:pt x="2991" y="578"/>
                    </a:lnTo>
                    <a:lnTo>
                      <a:pt x="2991" y="575"/>
                    </a:lnTo>
                    <a:lnTo>
                      <a:pt x="2992" y="575"/>
                    </a:lnTo>
                    <a:lnTo>
                      <a:pt x="2992" y="575"/>
                    </a:lnTo>
                    <a:lnTo>
                      <a:pt x="2993" y="572"/>
                    </a:lnTo>
                    <a:lnTo>
                      <a:pt x="2994" y="572"/>
                    </a:lnTo>
                    <a:lnTo>
                      <a:pt x="2994" y="572"/>
                    </a:lnTo>
                    <a:lnTo>
                      <a:pt x="2996" y="572"/>
                    </a:lnTo>
                    <a:lnTo>
                      <a:pt x="2996" y="572"/>
                    </a:lnTo>
                    <a:lnTo>
                      <a:pt x="2996" y="571"/>
                    </a:lnTo>
                    <a:lnTo>
                      <a:pt x="2997" y="571"/>
                    </a:lnTo>
                    <a:lnTo>
                      <a:pt x="2997" y="571"/>
                    </a:lnTo>
                    <a:lnTo>
                      <a:pt x="2999" y="572"/>
                    </a:lnTo>
                    <a:lnTo>
                      <a:pt x="2999" y="572"/>
                    </a:lnTo>
                    <a:lnTo>
                      <a:pt x="3000" y="572"/>
                    </a:lnTo>
                    <a:lnTo>
                      <a:pt x="3001" y="572"/>
                    </a:lnTo>
                    <a:lnTo>
                      <a:pt x="3001" y="572"/>
                    </a:lnTo>
                    <a:lnTo>
                      <a:pt x="3003" y="572"/>
                    </a:lnTo>
                    <a:lnTo>
                      <a:pt x="3003" y="572"/>
                    </a:lnTo>
                    <a:lnTo>
                      <a:pt x="3004" y="573"/>
                    </a:lnTo>
                    <a:lnTo>
                      <a:pt x="3005" y="573"/>
                    </a:lnTo>
                    <a:lnTo>
                      <a:pt x="3006" y="573"/>
                    </a:lnTo>
                    <a:lnTo>
                      <a:pt x="3007" y="573"/>
                    </a:lnTo>
                    <a:lnTo>
                      <a:pt x="3008" y="575"/>
                    </a:lnTo>
                    <a:lnTo>
                      <a:pt x="3008" y="575"/>
                    </a:lnTo>
                    <a:lnTo>
                      <a:pt x="3008" y="575"/>
                    </a:lnTo>
                    <a:lnTo>
                      <a:pt x="3010" y="575"/>
                    </a:lnTo>
                    <a:lnTo>
                      <a:pt x="3010" y="575"/>
                    </a:lnTo>
                    <a:lnTo>
                      <a:pt x="3010" y="578"/>
                    </a:lnTo>
                    <a:lnTo>
                      <a:pt x="3012" y="578"/>
                    </a:lnTo>
                    <a:lnTo>
                      <a:pt x="3012" y="578"/>
                    </a:lnTo>
                    <a:lnTo>
                      <a:pt x="3013" y="579"/>
                    </a:lnTo>
                    <a:lnTo>
                      <a:pt x="3013" y="579"/>
                    </a:lnTo>
                    <a:lnTo>
                      <a:pt x="3013" y="579"/>
                    </a:lnTo>
                    <a:lnTo>
                      <a:pt x="3015" y="579"/>
                    </a:lnTo>
                    <a:lnTo>
                      <a:pt x="3016" y="579"/>
                    </a:lnTo>
                    <a:lnTo>
                      <a:pt x="3017" y="579"/>
                    </a:lnTo>
                    <a:lnTo>
                      <a:pt x="3017" y="579"/>
                    </a:lnTo>
                    <a:lnTo>
                      <a:pt x="3019" y="580"/>
                    </a:lnTo>
                    <a:lnTo>
                      <a:pt x="3019" y="580"/>
                    </a:lnTo>
                    <a:lnTo>
                      <a:pt x="3019" y="580"/>
                    </a:lnTo>
                    <a:lnTo>
                      <a:pt x="3020" y="580"/>
                    </a:lnTo>
                    <a:lnTo>
                      <a:pt x="3021" y="580"/>
                    </a:lnTo>
                    <a:lnTo>
                      <a:pt x="3021" y="578"/>
                    </a:lnTo>
                    <a:lnTo>
                      <a:pt x="3022" y="578"/>
                    </a:lnTo>
                    <a:lnTo>
                      <a:pt x="3023" y="578"/>
                    </a:lnTo>
                    <a:lnTo>
                      <a:pt x="3024" y="578"/>
                    </a:lnTo>
                    <a:lnTo>
                      <a:pt x="3024" y="573"/>
                    </a:lnTo>
                    <a:lnTo>
                      <a:pt x="3026" y="573"/>
                    </a:lnTo>
                    <a:lnTo>
                      <a:pt x="3026" y="573"/>
                    </a:lnTo>
                    <a:lnTo>
                      <a:pt x="3028" y="573"/>
                    </a:lnTo>
                    <a:lnTo>
                      <a:pt x="3028" y="573"/>
                    </a:lnTo>
                    <a:lnTo>
                      <a:pt x="3029" y="573"/>
                    </a:lnTo>
                    <a:lnTo>
                      <a:pt x="3030" y="573"/>
                    </a:lnTo>
                    <a:lnTo>
                      <a:pt x="3030" y="572"/>
                    </a:lnTo>
                    <a:lnTo>
                      <a:pt x="3031" y="572"/>
                    </a:lnTo>
                    <a:lnTo>
                      <a:pt x="3032" y="572"/>
                    </a:lnTo>
                    <a:lnTo>
                      <a:pt x="3033" y="572"/>
                    </a:lnTo>
                    <a:lnTo>
                      <a:pt x="3033" y="572"/>
                    </a:lnTo>
                    <a:lnTo>
                      <a:pt x="3035" y="572"/>
                    </a:lnTo>
                    <a:lnTo>
                      <a:pt x="3035" y="572"/>
                    </a:lnTo>
                    <a:lnTo>
                      <a:pt x="3036" y="573"/>
                    </a:lnTo>
                    <a:lnTo>
                      <a:pt x="3036" y="573"/>
                    </a:lnTo>
                    <a:lnTo>
                      <a:pt x="3037" y="573"/>
                    </a:lnTo>
                    <a:lnTo>
                      <a:pt x="3038" y="574"/>
                    </a:lnTo>
                    <a:lnTo>
                      <a:pt x="3038" y="574"/>
                    </a:lnTo>
                    <a:lnTo>
                      <a:pt x="3039" y="574"/>
                    </a:lnTo>
                    <a:lnTo>
                      <a:pt x="3040" y="574"/>
                    </a:lnTo>
                    <a:lnTo>
                      <a:pt x="3040" y="574"/>
                    </a:lnTo>
                    <a:lnTo>
                      <a:pt x="3041" y="576"/>
                    </a:lnTo>
                    <a:lnTo>
                      <a:pt x="3042" y="576"/>
                    </a:lnTo>
                    <a:lnTo>
                      <a:pt x="3042" y="576"/>
                    </a:lnTo>
                    <a:lnTo>
                      <a:pt x="3044" y="576"/>
                    </a:lnTo>
                    <a:lnTo>
                      <a:pt x="3044" y="576"/>
                    </a:lnTo>
                    <a:lnTo>
                      <a:pt x="3044" y="578"/>
                    </a:lnTo>
                    <a:lnTo>
                      <a:pt x="3045" y="578"/>
                    </a:lnTo>
                    <a:lnTo>
                      <a:pt x="3046" y="578"/>
                    </a:lnTo>
                    <a:lnTo>
                      <a:pt x="3047" y="578"/>
                    </a:lnTo>
                    <a:lnTo>
                      <a:pt x="3047" y="578"/>
                    </a:lnTo>
                    <a:lnTo>
                      <a:pt x="3047" y="578"/>
                    </a:lnTo>
                    <a:lnTo>
                      <a:pt x="3049" y="578"/>
                    </a:lnTo>
                    <a:lnTo>
                      <a:pt x="3049" y="578"/>
                    </a:lnTo>
                    <a:lnTo>
                      <a:pt x="3051" y="578"/>
                    </a:lnTo>
                    <a:lnTo>
                      <a:pt x="3051" y="578"/>
                    </a:lnTo>
                    <a:lnTo>
                      <a:pt x="3052" y="579"/>
                    </a:lnTo>
                    <a:lnTo>
                      <a:pt x="3052" y="579"/>
                    </a:lnTo>
                    <a:lnTo>
                      <a:pt x="3053" y="579"/>
                    </a:lnTo>
                    <a:lnTo>
                      <a:pt x="3054" y="579"/>
                    </a:lnTo>
                    <a:lnTo>
                      <a:pt x="3055" y="579"/>
                    </a:lnTo>
                    <a:lnTo>
                      <a:pt x="3055" y="578"/>
                    </a:lnTo>
                    <a:lnTo>
                      <a:pt x="3056" y="578"/>
                    </a:lnTo>
                    <a:lnTo>
                      <a:pt x="3056" y="578"/>
                    </a:lnTo>
                    <a:lnTo>
                      <a:pt x="3058" y="575"/>
                    </a:lnTo>
                    <a:lnTo>
                      <a:pt x="3058" y="575"/>
                    </a:lnTo>
                    <a:lnTo>
                      <a:pt x="3059" y="575"/>
                    </a:lnTo>
                    <a:lnTo>
                      <a:pt x="3060" y="575"/>
                    </a:lnTo>
                    <a:lnTo>
                      <a:pt x="3061" y="573"/>
                    </a:lnTo>
                    <a:lnTo>
                      <a:pt x="3061" y="573"/>
                    </a:lnTo>
                    <a:lnTo>
                      <a:pt x="3062" y="573"/>
                    </a:lnTo>
                    <a:lnTo>
                      <a:pt x="3063" y="573"/>
                    </a:lnTo>
                    <a:lnTo>
                      <a:pt x="3063" y="573"/>
                    </a:lnTo>
                    <a:lnTo>
                      <a:pt x="3063" y="572"/>
                    </a:lnTo>
                    <a:lnTo>
                      <a:pt x="3065" y="572"/>
                    </a:lnTo>
                    <a:lnTo>
                      <a:pt x="3065" y="572"/>
                    </a:lnTo>
                    <a:lnTo>
                      <a:pt x="3066" y="573"/>
                    </a:lnTo>
                    <a:lnTo>
                      <a:pt x="3067" y="573"/>
                    </a:lnTo>
                    <a:lnTo>
                      <a:pt x="3067" y="573"/>
                    </a:lnTo>
                    <a:lnTo>
                      <a:pt x="3068" y="573"/>
                    </a:lnTo>
                    <a:lnTo>
                      <a:pt x="3069" y="573"/>
                    </a:lnTo>
                    <a:lnTo>
                      <a:pt x="3070" y="573"/>
                    </a:lnTo>
                    <a:lnTo>
                      <a:pt x="3071" y="573"/>
                    </a:lnTo>
                    <a:lnTo>
                      <a:pt x="3072" y="574"/>
                    </a:lnTo>
                    <a:lnTo>
                      <a:pt x="3072" y="574"/>
                    </a:lnTo>
                    <a:lnTo>
                      <a:pt x="3072" y="574"/>
                    </a:lnTo>
                    <a:lnTo>
                      <a:pt x="3074" y="574"/>
                    </a:lnTo>
                    <a:lnTo>
                      <a:pt x="3074" y="574"/>
                    </a:lnTo>
                    <a:lnTo>
                      <a:pt x="3075" y="577"/>
                    </a:lnTo>
                    <a:lnTo>
                      <a:pt x="3075" y="577"/>
                    </a:lnTo>
                    <a:lnTo>
                      <a:pt x="3075" y="577"/>
                    </a:lnTo>
                    <a:lnTo>
                      <a:pt x="3077" y="577"/>
                    </a:lnTo>
                    <a:lnTo>
                      <a:pt x="3078" y="578"/>
                    </a:lnTo>
                    <a:lnTo>
                      <a:pt x="3079" y="578"/>
                    </a:lnTo>
                    <a:lnTo>
                      <a:pt x="3079" y="578"/>
                    </a:lnTo>
                    <a:lnTo>
                      <a:pt x="3081" y="578"/>
                    </a:lnTo>
                    <a:lnTo>
                      <a:pt x="3081" y="578"/>
                    </a:lnTo>
                    <a:lnTo>
                      <a:pt x="3083" y="578"/>
                    </a:lnTo>
                    <a:lnTo>
                      <a:pt x="3083" y="578"/>
                    </a:lnTo>
                    <a:lnTo>
                      <a:pt x="3083" y="578"/>
                    </a:lnTo>
                    <a:lnTo>
                      <a:pt x="3084" y="578"/>
                    </a:lnTo>
                    <a:lnTo>
                      <a:pt x="3085" y="578"/>
                    </a:lnTo>
                    <a:lnTo>
                      <a:pt x="3086" y="578"/>
                    </a:lnTo>
                    <a:lnTo>
                      <a:pt x="3086" y="578"/>
                    </a:lnTo>
                    <a:lnTo>
                      <a:pt x="3088" y="578"/>
                    </a:lnTo>
                    <a:lnTo>
                      <a:pt x="3088" y="578"/>
                    </a:lnTo>
                    <a:lnTo>
                      <a:pt x="3089" y="577"/>
                    </a:lnTo>
                    <a:lnTo>
                      <a:pt x="3090" y="577"/>
                    </a:lnTo>
                    <a:lnTo>
                      <a:pt x="3090" y="577"/>
                    </a:lnTo>
                    <a:lnTo>
                      <a:pt x="3091" y="574"/>
                    </a:lnTo>
                    <a:lnTo>
                      <a:pt x="3091" y="574"/>
                    </a:lnTo>
                    <a:lnTo>
                      <a:pt x="3091" y="574"/>
                    </a:lnTo>
                    <a:lnTo>
                      <a:pt x="3093" y="574"/>
                    </a:lnTo>
                    <a:lnTo>
                      <a:pt x="3094" y="574"/>
                    </a:lnTo>
                    <a:lnTo>
                      <a:pt x="3095" y="574"/>
                    </a:lnTo>
                    <a:lnTo>
                      <a:pt x="3095" y="574"/>
                    </a:lnTo>
                    <a:lnTo>
                      <a:pt x="3097" y="574"/>
                    </a:lnTo>
                    <a:lnTo>
                      <a:pt x="3097" y="574"/>
                    </a:lnTo>
                    <a:lnTo>
                      <a:pt x="3097" y="572"/>
                    </a:lnTo>
                    <a:lnTo>
                      <a:pt x="3098" y="572"/>
                    </a:lnTo>
                    <a:lnTo>
                      <a:pt x="3099" y="572"/>
                    </a:lnTo>
                    <a:lnTo>
                      <a:pt x="3100" y="572"/>
                    </a:lnTo>
                    <a:lnTo>
                      <a:pt x="3101" y="572"/>
                    </a:lnTo>
                    <a:lnTo>
                      <a:pt x="3102" y="572"/>
                    </a:lnTo>
                    <a:lnTo>
                      <a:pt x="3102" y="572"/>
                    </a:lnTo>
                    <a:lnTo>
                      <a:pt x="3102" y="573"/>
                    </a:lnTo>
                    <a:lnTo>
                      <a:pt x="3104" y="573"/>
                    </a:lnTo>
                    <a:lnTo>
                      <a:pt x="3104" y="573"/>
                    </a:lnTo>
                    <a:lnTo>
                      <a:pt x="3106" y="573"/>
                    </a:lnTo>
                    <a:lnTo>
                      <a:pt x="3106" y="573"/>
                    </a:lnTo>
                    <a:lnTo>
                      <a:pt x="3107" y="573"/>
                    </a:lnTo>
                    <a:lnTo>
                      <a:pt x="3107" y="573"/>
                    </a:lnTo>
                    <a:lnTo>
                      <a:pt x="3108" y="574"/>
                    </a:lnTo>
                    <a:lnTo>
                      <a:pt x="3109" y="574"/>
                    </a:lnTo>
                    <a:lnTo>
                      <a:pt x="3110" y="574"/>
                    </a:lnTo>
                    <a:lnTo>
                      <a:pt x="3111" y="578"/>
                    </a:lnTo>
                    <a:lnTo>
                      <a:pt x="3111" y="578"/>
                    </a:lnTo>
                    <a:lnTo>
                      <a:pt x="3113" y="578"/>
                    </a:lnTo>
                    <a:lnTo>
                      <a:pt x="3113" y="578"/>
                    </a:lnTo>
                    <a:lnTo>
                      <a:pt x="3114" y="578"/>
                    </a:lnTo>
                    <a:lnTo>
                      <a:pt x="3115" y="578"/>
                    </a:lnTo>
                    <a:lnTo>
                      <a:pt x="3116" y="578"/>
                    </a:lnTo>
                    <a:lnTo>
                      <a:pt x="3117" y="578"/>
                    </a:lnTo>
                    <a:lnTo>
                      <a:pt x="3117" y="578"/>
                    </a:lnTo>
                    <a:lnTo>
                      <a:pt x="3118" y="578"/>
                    </a:lnTo>
                    <a:lnTo>
                      <a:pt x="3118" y="578"/>
                    </a:lnTo>
                    <a:lnTo>
                      <a:pt x="3119" y="578"/>
                    </a:lnTo>
                    <a:lnTo>
                      <a:pt x="3120" y="578"/>
                    </a:lnTo>
                    <a:lnTo>
                      <a:pt x="3120" y="578"/>
                    </a:lnTo>
                    <a:lnTo>
                      <a:pt x="3122" y="578"/>
                    </a:lnTo>
                    <a:lnTo>
                      <a:pt x="3122" y="578"/>
                    </a:lnTo>
                    <a:lnTo>
                      <a:pt x="3122" y="578"/>
                    </a:lnTo>
                    <a:lnTo>
                      <a:pt x="3123" y="578"/>
                    </a:lnTo>
                    <a:lnTo>
                      <a:pt x="3123" y="578"/>
                    </a:lnTo>
                    <a:lnTo>
                      <a:pt x="3125" y="574"/>
                    </a:lnTo>
                    <a:lnTo>
                      <a:pt x="3125" y="574"/>
                    </a:lnTo>
                    <a:lnTo>
                      <a:pt x="3126" y="574"/>
                    </a:lnTo>
                    <a:lnTo>
                      <a:pt x="3127" y="574"/>
                    </a:lnTo>
                    <a:lnTo>
                      <a:pt x="3127" y="574"/>
                    </a:lnTo>
                    <a:lnTo>
                      <a:pt x="3128" y="572"/>
                    </a:lnTo>
                    <a:lnTo>
                      <a:pt x="3129" y="572"/>
                    </a:lnTo>
                    <a:lnTo>
                      <a:pt x="3129" y="572"/>
                    </a:lnTo>
                    <a:lnTo>
                      <a:pt x="3130" y="572"/>
                    </a:lnTo>
                    <a:lnTo>
                      <a:pt x="3131" y="571"/>
                    </a:lnTo>
                    <a:lnTo>
                      <a:pt x="3132" y="571"/>
                    </a:lnTo>
                    <a:lnTo>
                      <a:pt x="3133" y="571"/>
                    </a:lnTo>
                    <a:lnTo>
                      <a:pt x="3134" y="571"/>
                    </a:lnTo>
                    <a:lnTo>
                      <a:pt x="3134" y="571"/>
                    </a:lnTo>
                    <a:lnTo>
                      <a:pt x="3136" y="571"/>
                    </a:lnTo>
                    <a:lnTo>
                      <a:pt x="3136" y="571"/>
                    </a:lnTo>
                    <a:lnTo>
                      <a:pt x="3138" y="571"/>
                    </a:lnTo>
                    <a:lnTo>
                      <a:pt x="3138" y="571"/>
                    </a:lnTo>
                    <a:lnTo>
                      <a:pt x="3139" y="572"/>
                    </a:lnTo>
                    <a:lnTo>
                      <a:pt x="3139" y="572"/>
                    </a:lnTo>
                    <a:lnTo>
                      <a:pt x="3139" y="572"/>
                    </a:lnTo>
                    <a:lnTo>
                      <a:pt x="3141" y="572"/>
                    </a:lnTo>
                    <a:lnTo>
                      <a:pt x="3142" y="572"/>
                    </a:lnTo>
                    <a:lnTo>
                      <a:pt x="3142" y="573"/>
                    </a:lnTo>
                    <a:lnTo>
                      <a:pt x="3143" y="573"/>
                    </a:lnTo>
                    <a:lnTo>
                      <a:pt x="3143" y="573"/>
                    </a:lnTo>
                    <a:lnTo>
                      <a:pt x="3145" y="575"/>
                    </a:lnTo>
                    <a:lnTo>
                      <a:pt x="3145" y="575"/>
                    </a:lnTo>
                    <a:lnTo>
                      <a:pt x="3145" y="575"/>
                    </a:lnTo>
                    <a:lnTo>
                      <a:pt x="3146" y="575"/>
                    </a:lnTo>
                    <a:lnTo>
                      <a:pt x="3147" y="575"/>
                    </a:lnTo>
                    <a:lnTo>
                      <a:pt x="3147" y="577"/>
                    </a:lnTo>
                    <a:lnTo>
                      <a:pt x="3148" y="577"/>
                    </a:lnTo>
                    <a:lnTo>
                      <a:pt x="3149" y="577"/>
                    </a:lnTo>
                    <a:lnTo>
                      <a:pt x="3150" y="577"/>
                    </a:lnTo>
                    <a:lnTo>
                      <a:pt x="3150" y="577"/>
                    </a:lnTo>
                    <a:lnTo>
                      <a:pt x="3150" y="578"/>
                    </a:lnTo>
                    <a:lnTo>
                      <a:pt x="3152" y="578"/>
                    </a:lnTo>
                    <a:lnTo>
                      <a:pt x="3152" y="578"/>
                    </a:lnTo>
                    <a:lnTo>
                      <a:pt x="3153" y="578"/>
                    </a:lnTo>
                    <a:lnTo>
                      <a:pt x="3154" y="578"/>
                    </a:lnTo>
                    <a:lnTo>
                      <a:pt x="3155" y="578"/>
                    </a:lnTo>
                    <a:lnTo>
                      <a:pt x="3156" y="578"/>
                    </a:lnTo>
                    <a:lnTo>
                      <a:pt x="3157" y="578"/>
                    </a:lnTo>
                    <a:lnTo>
                      <a:pt x="3157" y="578"/>
                    </a:lnTo>
                    <a:lnTo>
                      <a:pt x="3159" y="577"/>
                    </a:lnTo>
                    <a:lnTo>
                      <a:pt x="3159" y="577"/>
                    </a:lnTo>
                    <a:lnTo>
                      <a:pt x="3159" y="577"/>
                    </a:lnTo>
                    <a:lnTo>
                      <a:pt x="3161" y="577"/>
                    </a:lnTo>
                    <a:lnTo>
                      <a:pt x="3161" y="577"/>
                    </a:lnTo>
                    <a:lnTo>
                      <a:pt x="3161" y="574"/>
                    </a:lnTo>
                    <a:lnTo>
                      <a:pt x="3162" y="574"/>
                    </a:lnTo>
                    <a:lnTo>
                      <a:pt x="3163" y="574"/>
                    </a:lnTo>
                    <a:lnTo>
                      <a:pt x="3164" y="572"/>
                    </a:lnTo>
                    <a:lnTo>
                      <a:pt x="3165" y="572"/>
                    </a:lnTo>
                    <a:lnTo>
                      <a:pt x="3166" y="572"/>
                    </a:lnTo>
                    <a:lnTo>
                      <a:pt x="3166" y="572"/>
                    </a:lnTo>
                    <a:lnTo>
                      <a:pt x="3167" y="571"/>
                    </a:lnTo>
                    <a:lnTo>
                      <a:pt x="3168" y="571"/>
                    </a:lnTo>
                    <a:lnTo>
                      <a:pt x="3168" y="571"/>
                    </a:lnTo>
                    <a:lnTo>
                      <a:pt x="3169" y="571"/>
                    </a:lnTo>
                    <a:lnTo>
                      <a:pt x="3170" y="571"/>
                    </a:lnTo>
                    <a:lnTo>
                      <a:pt x="3171" y="571"/>
                    </a:lnTo>
                    <a:lnTo>
                      <a:pt x="3172" y="571"/>
                    </a:lnTo>
                    <a:lnTo>
                      <a:pt x="3173" y="572"/>
                    </a:lnTo>
                    <a:lnTo>
                      <a:pt x="3173" y="572"/>
                    </a:lnTo>
                    <a:lnTo>
                      <a:pt x="3173" y="572"/>
                    </a:lnTo>
                    <a:lnTo>
                      <a:pt x="3175" y="572"/>
                    </a:lnTo>
                    <a:lnTo>
                      <a:pt x="3175" y="572"/>
                    </a:lnTo>
                    <a:lnTo>
                      <a:pt x="3177" y="572"/>
                    </a:lnTo>
                    <a:lnTo>
                      <a:pt x="3177" y="572"/>
                    </a:lnTo>
                    <a:lnTo>
                      <a:pt x="3178" y="573"/>
                    </a:lnTo>
                    <a:lnTo>
                      <a:pt x="3178" y="573"/>
                    </a:lnTo>
                    <a:lnTo>
                      <a:pt x="3179" y="573"/>
                    </a:lnTo>
                    <a:lnTo>
                      <a:pt x="3180" y="573"/>
                    </a:lnTo>
                    <a:lnTo>
                      <a:pt x="3181" y="573"/>
                    </a:lnTo>
                    <a:lnTo>
                      <a:pt x="3181" y="575"/>
                    </a:lnTo>
                    <a:lnTo>
                      <a:pt x="3182" y="575"/>
                    </a:lnTo>
                    <a:lnTo>
                      <a:pt x="3182" y="575"/>
                    </a:lnTo>
                    <a:lnTo>
                      <a:pt x="3184" y="575"/>
                    </a:lnTo>
                    <a:lnTo>
                      <a:pt x="3184" y="577"/>
                    </a:lnTo>
                    <a:lnTo>
                      <a:pt x="3185" y="577"/>
                    </a:lnTo>
                    <a:lnTo>
                      <a:pt x="3186" y="577"/>
                    </a:lnTo>
                    <a:lnTo>
                      <a:pt x="3187" y="577"/>
                    </a:lnTo>
                    <a:lnTo>
                      <a:pt x="3188" y="577"/>
                    </a:lnTo>
                    <a:lnTo>
                      <a:pt x="3189" y="577"/>
                    </a:lnTo>
                    <a:lnTo>
                      <a:pt x="3189" y="577"/>
                    </a:lnTo>
                    <a:lnTo>
                      <a:pt x="3189" y="578"/>
                    </a:lnTo>
                    <a:lnTo>
                      <a:pt x="3191" y="578"/>
                    </a:lnTo>
                    <a:lnTo>
                      <a:pt x="3191" y="578"/>
                    </a:lnTo>
                    <a:lnTo>
                      <a:pt x="3193" y="577"/>
                    </a:lnTo>
                    <a:lnTo>
                      <a:pt x="3193" y="577"/>
                    </a:lnTo>
                    <a:lnTo>
                      <a:pt x="3193" y="577"/>
                    </a:lnTo>
                    <a:lnTo>
                      <a:pt x="3194" y="577"/>
                    </a:lnTo>
                    <a:lnTo>
                      <a:pt x="3195" y="577"/>
                    </a:lnTo>
                    <a:lnTo>
                      <a:pt x="3195" y="576"/>
                    </a:lnTo>
                    <a:lnTo>
                      <a:pt x="3196" y="576"/>
                    </a:lnTo>
                    <a:lnTo>
                      <a:pt x="3197" y="576"/>
                    </a:lnTo>
                    <a:lnTo>
                      <a:pt x="3198" y="575"/>
                    </a:lnTo>
                    <a:lnTo>
                      <a:pt x="3198" y="575"/>
                    </a:lnTo>
                    <a:lnTo>
                      <a:pt x="3198" y="575"/>
                    </a:lnTo>
                    <a:lnTo>
                      <a:pt x="3200" y="575"/>
                    </a:lnTo>
                    <a:lnTo>
                      <a:pt x="3200" y="575"/>
                    </a:lnTo>
                    <a:lnTo>
                      <a:pt x="3200" y="573"/>
                    </a:lnTo>
                    <a:lnTo>
                      <a:pt x="3201" y="573"/>
                    </a:lnTo>
                    <a:lnTo>
                      <a:pt x="3202" y="573"/>
                    </a:lnTo>
                    <a:lnTo>
                      <a:pt x="3203" y="573"/>
                    </a:lnTo>
                    <a:lnTo>
                      <a:pt x="3204" y="573"/>
                    </a:lnTo>
                    <a:lnTo>
                      <a:pt x="3205" y="573"/>
                    </a:lnTo>
                    <a:lnTo>
                      <a:pt x="3205" y="573"/>
                    </a:lnTo>
                    <a:lnTo>
                      <a:pt x="3206" y="574"/>
                    </a:lnTo>
                    <a:lnTo>
                      <a:pt x="3207" y="574"/>
                    </a:lnTo>
                    <a:lnTo>
                      <a:pt x="3207" y="574"/>
                    </a:lnTo>
                    <a:lnTo>
                      <a:pt x="3208" y="574"/>
                    </a:lnTo>
                    <a:lnTo>
                      <a:pt x="3209" y="574"/>
                    </a:lnTo>
                    <a:lnTo>
                      <a:pt x="3209" y="575"/>
                    </a:lnTo>
                    <a:lnTo>
                      <a:pt x="3210" y="575"/>
                    </a:lnTo>
                    <a:lnTo>
                      <a:pt x="3211" y="575"/>
                    </a:lnTo>
                    <a:lnTo>
                      <a:pt x="3212" y="575"/>
                    </a:lnTo>
                    <a:lnTo>
                      <a:pt x="3212" y="575"/>
                    </a:lnTo>
                    <a:lnTo>
                      <a:pt x="3214" y="575"/>
                    </a:lnTo>
                    <a:lnTo>
                      <a:pt x="3214" y="575"/>
                    </a:lnTo>
                    <a:lnTo>
                      <a:pt x="3216" y="575"/>
                    </a:lnTo>
                    <a:lnTo>
                      <a:pt x="3216" y="575"/>
                    </a:lnTo>
                    <a:lnTo>
                      <a:pt x="3217" y="576"/>
                    </a:lnTo>
                    <a:lnTo>
                      <a:pt x="3217" y="576"/>
                    </a:lnTo>
                    <a:lnTo>
                      <a:pt x="3219" y="576"/>
                    </a:lnTo>
                    <a:lnTo>
                      <a:pt x="3220" y="576"/>
                    </a:lnTo>
                    <a:lnTo>
                      <a:pt x="3221" y="576"/>
                    </a:lnTo>
                    <a:lnTo>
                      <a:pt x="3221" y="576"/>
                    </a:lnTo>
                    <a:lnTo>
                      <a:pt x="3223" y="576"/>
                    </a:lnTo>
                    <a:lnTo>
                      <a:pt x="3223" y="576"/>
                    </a:lnTo>
                    <a:lnTo>
                      <a:pt x="3224" y="576"/>
                    </a:lnTo>
                    <a:lnTo>
                      <a:pt x="3225" y="576"/>
                    </a:lnTo>
                    <a:lnTo>
                      <a:pt x="3226" y="576"/>
                    </a:lnTo>
                    <a:lnTo>
                      <a:pt x="3227" y="576"/>
                    </a:lnTo>
                    <a:lnTo>
                      <a:pt x="3228" y="576"/>
                    </a:lnTo>
                    <a:lnTo>
                      <a:pt x="3228" y="576"/>
                    </a:lnTo>
                    <a:lnTo>
                      <a:pt x="3229" y="575"/>
                    </a:lnTo>
                    <a:lnTo>
                      <a:pt x="3230" y="575"/>
                    </a:lnTo>
                    <a:lnTo>
                      <a:pt x="3230" y="575"/>
                    </a:lnTo>
                    <a:lnTo>
                      <a:pt x="3232" y="576"/>
                    </a:lnTo>
                    <a:lnTo>
                      <a:pt x="3232" y="576"/>
                    </a:lnTo>
                    <a:lnTo>
                      <a:pt x="3232" y="576"/>
                    </a:lnTo>
                    <a:lnTo>
                      <a:pt x="3233" y="576"/>
                    </a:lnTo>
                    <a:lnTo>
                      <a:pt x="3233" y="576"/>
                    </a:lnTo>
                    <a:lnTo>
                      <a:pt x="3234" y="575"/>
                    </a:lnTo>
                    <a:lnTo>
                      <a:pt x="3235" y="575"/>
                    </a:lnTo>
                    <a:lnTo>
                      <a:pt x="3236" y="575"/>
                    </a:lnTo>
                    <a:lnTo>
                      <a:pt x="3237" y="575"/>
                    </a:lnTo>
                    <a:lnTo>
                      <a:pt x="3237" y="575"/>
                    </a:lnTo>
                    <a:lnTo>
                      <a:pt x="3239" y="575"/>
                    </a:lnTo>
                    <a:lnTo>
                      <a:pt x="3239" y="575"/>
                    </a:lnTo>
                    <a:lnTo>
                      <a:pt x="3240" y="575"/>
                    </a:lnTo>
                    <a:lnTo>
                      <a:pt x="3241" y="575"/>
                    </a:lnTo>
                    <a:lnTo>
                      <a:pt x="3242" y="575"/>
                    </a:lnTo>
                    <a:lnTo>
                      <a:pt x="3243" y="575"/>
                    </a:lnTo>
                    <a:lnTo>
                      <a:pt x="3244" y="575"/>
                    </a:lnTo>
                    <a:lnTo>
                      <a:pt x="3244" y="575"/>
                    </a:lnTo>
                    <a:lnTo>
                      <a:pt x="3246" y="575"/>
                    </a:lnTo>
                    <a:lnTo>
                      <a:pt x="3246" y="575"/>
                    </a:lnTo>
                    <a:lnTo>
                      <a:pt x="3248" y="575"/>
                    </a:lnTo>
                    <a:lnTo>
                      <a:pt x="3248" y="575"/>
                    </a:lnTo>
                    <a:lnTo>
                      <a:pt x="3249" y="575"/>
                    </a:lnTo>
                    <a:lnTo>
                      <a:pt x="3249" y="575"/>
                    </a:lnTo>
                    <a:lnTo>
                      <a:pt x="3251" y="575"/>
                    </a:lnTo>
                    <a:lnTo>
                      <a:pt x="3251" y="575"/>
                    </a:lnTo>
                    <a:lnTo>
                      <a:pt x="3253" y="575"/>
                    </a:lnTo>
                    <a:lnTo>
                      <a:pt x="3253" y="575"/>
                    </a:lnTo>
                    <a:lnTo>
                      <a:pt x="3255" y="575"/>
                    </a:lnTo>
                    <a:lnTo>
                      <a:pt x="3255" y="575"/>
                    </a:lnTo>
                    <a:lnTo>
                      <a:pt x="3256" y="575"/>
                    </a:lnTo>
                    <a:lnTo>
                      <a:pt x="3257" y="575"/>
                    </a:lnTo>
                    <a:lnTo>
                      <a:pt x="3258" y="575"/>
                    </a:lnTo>
                    <a:lnTo>
                      <a:pt x="3259" y="575"/>
                    </a:lnTo>
                    <a:lnTo>
                      <a:pt x="3260" y="575"/>
                    </a:lnTo>
                    <a:lnTo>
                      <a:pt x="3260" y="575"/>
                    </a:lnTo>
                    <a:lnTo>
                      <a:pt x="3262" y="575"/>
                    </a:lnTo>
                    <a:lnTo>
                      <a:pt x="3262" y="575"/>
                    </a:lnTo>
                    <a:lnTo>
                      <a:pt x="3263" y="575"/>
                    </a:lnTo>
                    <a:lnTo>
                      <a:pt x="3264" y="575"/>
                    </a:lnTo>
                    <a:lnTo>
                      <a:pt x="3265" y="575"/>
                    </a:lnTo>
                    <a:lnTo>
                      <a:pt x="3265" y="575"/>
                    </a:lnTo>
                    <a:lnTo>
                      <a:pt x="3267" y="575"/>
                    </a:lnTo>
                    <a:lnTo>
                      <a:pt x="3267" y="575"/>
                    </a:lnTo>
                    <a:lnTo>
                      <a:pt x="3268" y="574"/>
                    </a:lnTo>
                    <a:lnTo>
                      <a:pt x="3269" y="574"/>
                    </a:lnTo>
                    <a:lnTo>
                      <a:pt x="3269" y="574"/>
                    </a:lnTo>
                    <a:lnTo>
                      <a:pt x="3271" y="558"/>
                    </a:lnTo>
                    <a:lnTo>
                      <a:pt x="3271" y="558"/>
                    </a:lnTo>
                    <a:lnTo>
                      <a:pt x="3272" y="558"/>
                    </a:lnTo>
                    <a:lnTo>
                      <a:pt x="3273" y="558"/>
                    </a:lnTo>
                    <a:lnTo>
                      <a:pt x="3274" y="448"/>
                    </a:lnTo>
                    <a:lnTo>
                      <a:pt x="3274" y="448"/>
                    </a:lnTo>
                    <a:lnTo>
                      <a:pt x="3275" y="448"/>
                    </a:lnTo>
                    <a:lnTo>
                      <a:pt x="3276" y="448"/>
                    </a:lnTo>
                    <a:lnTo>
                      <a:pt x="3276" y="448"/>
                    </a:lnTo>
                    <a:lnTo>
                      <a:pt x="3276" y="347"/>
                    </a:lnTo>
                    <a:lnTo>
                      <a:pt x="3278" y="347"/>
                    </a:lnTo>
                    <a:lnTo>
                      <a:pt x="3278" y="347"/>
                    </a:lnTo>
                    <a:lnTo>
                      <a:pt x="3279" y="250"/>
                    </a:lnTo>
                    <a:lnTo>
                      <a:pt x="3279" y="250"/>
                    </a:lnTo>
                    <a:lnTo>
                      <a:pt x="3280" y="250"/>
                    </a:lnTo>
                    <a:lnTo>
                      <a:pt x="3281" y="250"/>
                    </a:lnTo>
                    <a:lnTo>
                      <a:pt x="3281" y="250"/>
                    </a:lnTo>
                    <a:lnTo>
                      <a:pt x="3282" y="138"/>
                    </a:lnTo>
                    <a:lnTo>
                      <a:pt x="3283" y="138"/>
                    </a:lnTo>
                    <a:lnTo>
                      <a:pt x="3283" y="138"/>
                    </a:lnTo>
                    <a:lnTo>
                      <a:pt x="3285" y="76"/>
                    </a:lnTo>
                    <a:lnTo>
                      <a:pt x="3285" y="76"/>
                    </a:lnTo>
                    <a:lnTo>
                      <a:pt x="3285" y="76"/>
                    </a:lnTo>
                    <a:lnTo>
                      <a:pt x="3287" y="76"/>
                    </a:lnTo>
                    <a:lnTo>
                      <a:pt x="3287" y="76"/>
                    </a:lnTo>
                    <a:lnTo>
                      <a:pt x="3287" y="47"/>
                    </a:lnTo>
                    <a:lnTo>
                      <a:pt x="3288" y="47"/>
                    </a:lnTo>
                    <a:lnTo>
                      <a:pt x="3289" y="47"/>
                    </a:lnTo>
                    <a:lnTo>
                      <a:pt x="3290" y="47"/>
                    </a:lnTo>
                    <a:lnTo>
                      <a:pt x="3291" y="81"/>
                    </a:lnTo>
                    <a:lnTo>
                      <a:pt x="3292" y="81"/>
                    </a:lnTo>
                    <a:lnTo>
                      <a:pt x="3292" y="81"/>
                    </a:lnTo>
                    <a:lnTo>
                      <a:pt x="3293" y="167"/>
                    </a:lnTo>
                    <a:lnTo>
                      <a:pt x="3294" y="167"/>
                    </a:lnTo>
                    <a:lnTo>
                      <a:pt x="3294" y="167"/>
                    </a:lnTo>
                    <a:lnTo>
                      <a:pt x="3295" y="167"/>
                    </a:lnTo>
                    <a:lnTo>
                      <a:pt x="3296" y="167"/>
                    </a:lnTo>
                    <a:lnTo>
                      <a:pt x="3296" y="353"/>
                    </a:lnTo>
                    <a:lnTo>
                      <a:pt x="3297" y="353"/>
                    </a:lnTo>
                    <a:lnTo>
                      <a:pt x="3298" y="353"/>
                    </a:lnTo>
                    <a:lnTo>
                      <a:pt x="3299" y="391"/>
                    </a:lnTo>
                    <a:lnTo>
                      <a:pt x="3299" y="391"/>
                    </a:lnTo>
                    <a:lnTo>
                      <a:pt x="3299" y="391"/>
                    </a:lnTo>
                    <a:lnTo>
                      <a:pt x="3301" y="391"/>
                    </a:lnTo>
                    <a:lnTo>
                      <a:pt x="3301" y="391"/>
                    </a:lnTo>
                    <a:lnTo>
                      <a:pt x="3302" y="488"/>
                    </a:lnTo>
                    <a:lnTo>
                      <a:pt x="3302" y="488"/>
                    </a:lnTo>
                    <a:lnTo>
                      <a:pt x="3303" y="488"/>
                    </a:lnTo>
                    <a:lnTo>
                      <a:pt x="3304" y="505"/>
                    </a:lnTo>
                    <a:lnTo>
                      <a:pt x="3304" y="505"/>
                    </a:lnTo>
                    <a:lnTo>
                      <a:pt x="3305" y="505"/>
                    </a:lnTo>
                    <a:lnTo>
                      <a:pt x="3306" y="505"/>
                    </a:lnTo>
                    <a:lnTo>
                      <a:pt x="3306" y="505"/>
                    </a:lnTo>
                    <a:lnTo>
                      <a:pt x="3307" y="494"/>
                    </a:lnTo>
                    <a:lnTo>
                      <a:pt x="3308" y="494"/>
                    </a:lnTo>
                    <a:lnTo>
                      <a:pt x="3308" y="494"/>
                    </a:lnTo>
                    <a:lnTo>
                      <a:pt x="3310" y="494"/>
                    </a:lnTo>
                    <a:lnTo>
                      <a:pt x="3310" y="494"/>
                    </a:lnTo>
                    <a:lnTo>
                      <a:pt x="3310" y="448"/>
                    </a:lnTo>
                    <a:lnTo>
                      <a:pt x="3311" y="448"/>
                    </a:lnTo>
                    <a:lnTo>
                      <a:pt x="3312" y="448"/>
                    </a:lnTo>
                    <a:lnTo>
                      <a:pt x="3313" y="376"/>
                    </a:lnTo>
                    <a:lnTo>
                      <a:pt x="3313" y="376"/>
                    </a:lnTo>
                    <a:lnTo>
                      <a:pt x="3314" y="376"/>
                    </a:lnTo>
                    <a:lnTo>
                      <a:pt x="3315" y="376"/>
                    </a:lnTo>
                    <a:lnTo>
                      <a:pt x="3315" y="376"/>
                    </a:lnTo>
                    <a:lnTo>
                      <a:pt x="3315" y="239"/>
                    </a:lnTo>
                    <a:lnTo>
                      <a:pt x="3317" y="239"/>
                    </a:lnTo>
                    <a:lnTo>
                      <a:pt x="3317" y="239"/>
                    </a:lnTo>
                    <a:lnTo>
                      <a:pt x="3318" y="159"/>
                    </a:lnTo>
                    <a:lnTo>
                      <a:pt x="3318" y="159"/>
                    </a:lnTo>
                    <a:lnTo>
                      <a:pt x="3319" y="159"/>
                    </a:lnTo>
                    <a:lnTo>
                      <a:pt x="3320" y="159"/>
                    </a:lnTo>
                    <a:lnTo>
                      <a:pt x="3321" y="159"/>
                    </a:lnTo>
                    <a:lnTo>
                      <a:pt x="3321" y="127"/>
                    </a:lnTo>
                    <a:lnTo>
                      <a:pt x="3322" y="127"/>
                    </a:lnTo>
                    <a:lnTo>
                      <a:pt x="3322" y="127"/>
                    </a:lnTo>
                    <a:lnTo>
                      <a:pt x="3324" y="168"/>
                    </a:lnTo>
                    <a:lnTo>
                      <a:pt x="3324" y="168"/>
                    </a:lnTo>
                    <a:lnTo>
                      <a:pt x="3324" y="168"/>
                    </a:lnTo>
                    <a:lnTo>
                      <a:pt x="3326" y="168"/>
                    </a:lnTo>
                    <a:lnTo>
                      <a:pt x="3326" y="168"/>
                    </a:lnTo>
                    <a:lnTo>
                      <a:pt x="3327" y="235"/>
                    </a:lnTo>
                    <a:lnTo>
                      <a:pt x="3327" y="235"/>
                    </a:lnTo>
                    <a:lnTo>
                      <a:pt x="3328" y="235"/>
                    </a:lnTo>
                    <a:lnTo>
                      <a:pt x="3329" y="235"/>
                    </a:lnTo>
                    <a:lnTo>
                      <a:pt x="3330" y="235"/>
                    </a:lnTo>
                    <a:lnTo>
                      <a:pt x="3330" y="343"/>
                    </a:lnTo>
                    <a:lnTo>
                      <a:pt x="3331" y="343"/>
                    </a:lnTo>
                    <a:lnTo>
                      <a:pt x="3331" y="343"/>
                    </a:lnTo>
                    <a:lnTo>
                      <a:pt x="3332" y="532"/>
                    </a:lnTo>
                    <a:lnTo>
                      <a:pt x="3333" y="532"/>
                    </a:lnTo>
                    <a:lnTo>
                      <a:pt x="3333" y="532"/>
                    </a:lnTo>
                    <a:lnTo>
                      <a:pt x="3334" y="532"/>
                    </a:lnTo>
                    <a:lnTo>
                      <a:pt x="3335" y="532"/>
                    </a:lnTo>
                    <a:lnTo>
                      <a:pt x="3335" y="578"/>
                    </a:lnTo>
                    <a:lnTo>
                      <a:pt x="3336" y="578"/>
                    </a:lnTo>
                    <a:lnTo>
                      <a:pt x="3337" y="578"/>
                    </a:lnTo>
                    <a:lnTo>
                      <a:pt x="3338" y="587"/>
                    </a:lnTo>
                    <a:lnTo>
                      <a:pt x="3338" y="587"/>
                    </a:lnTo>
                    <a:lnTo>
                      <a:pt x="3338" y="587"/>
                    </a:lnTo>
                    <a:lnTo>
                      <a:pt x="3340" y="587"/>
                    </a:lnTo>
                    <a:lnTo>
                      <a:pt x="3340" y="587"/>
                    </a:lnTo>
                    <a:lnTo>
                      <a:pt x="3341" y="582"/>
                    </a:lnTo>
                    <a:lnTo>
                      <a:pt x="3342" y="582"/>
                    </a:lnTo>
                    <a:lnTo>
                      <a:pt x="3342" y="582"/>
                    </a:lnTo>
                    <a:lnTo>
                      <a:pt x="3343" y="582"/>
                    </a:lnTo>
                    <a:lnTo>
                      <a:pt x="3343" y="507"/>
                    </a:lnTo>
                    <a:lnTo>
                      <a:pt x="3345" y="507"/>
                    </a:lnTo>
                    <a:lnTo>
                      <a:pt x="3346" y="507"/>
                    </a:lnTo>
                    <a:lnTo>
                      <a:pt x="3346" y="309"/>
                    </a:lnTo>
                    <a:lnTo>
                      <a:pt x="3347" y="309"/>
                    </a:lnTo>
                    <a:lnTo>
                      <a:pt x="3347" y="309"/>
                    </a:lnTo>
                    <a:lnTo>
                      <a:pt x="3349" y="309"/>
                    </a:lnTo>
                    <a:lnTo>
                      <a:pt x="3349" y="309"/>
                    </a:lnTo>
                    <a:lnTo>
                      <a:pt x="3349" y="242"/>
                    </a:lnTo>
                    <a:lnTo>
                      <a:pt x="3350" y="242"/>
                    </a:lnTo>
                    <a:lnTo>
                      <a:pt x="3351" y="242"/>
                    </a:lnTo>
                    <a:lnTo>
                      <a:pt x="3352" y="195"/>
                    </a:lnTo>
                    <a:lnTo>
                      <a:pt x="3352" y="195"/>
                    </a:lnTo>
                    <a:lnTo>
                      <a:pt x="3353" y="195"/>
                    </a:lnTo>
                    <a:lnTo>
                      <a:pt x="3354" y="195"/>
                    </a:lnTo>
                    <a:lnTo>
                      <a:pt x="3354" y="195"/>
                    </a:lnTo>
                    <a:lnTo>
                      <a:pt x="3355" y="204"/>
                    </a:lnTo>
                    <a:lnTo>
                      <a:pt x="3356" y="204"/>
                    </a:lnTo>
                    <a:lnTo>
                      <a:pt x="3356" y="204"/>
                    </a:lnTo>
                    <a:lnTo>
                      <a:pt x="3357" y="235"/>
                    </a:lnTo>
                    <a:lnTo>
                      <a:pt x="3357" y="235"/>
                    </a:lnTo>
                    <a:lnTo>
                      <a:pt x="3358" y="235"/>
                    </a:lnTo>
                    <a:lnTo>
                      <a:pt x="3359" y="235"/>
                    </a:lnTo>
                    <a:lnTo>
                      <a:pt x="3359" y="235"/>
                    </a:lnTo>
                    <a:lnTo>
                      <a:pt x="3360" y="400"/>
                    </a:lnTo>
                    <a:lnTo>
                      <a:pt x="3361" y="400"/>
                    </a:lnTo>
                    <a:lnTo>
                      <a:pt x="3361" y="400"/>
                    </a:lnTo>
                    <a:lnTo>
                      <a:pt x="3363" y="400"/>
                    </a:lnTo>
                    <a:lnTo>
                      <a:pt x="3363" y="400"/>
                    </a:lnTo>
                    <a:lnTo>
                      <a:pt x="3363" y="443"/>
                    </a:lnTo>
                    <a:lnTo>
                      <a:pt x="3365" y="443"/>
                    </a:lnTo>
                    <a:lnTo>
                      <a:pt x="3365" y="443"/>
                    </a:lnTo>
                    <a:lnTo>
                      <a:pt x="3366" y="535"/>
                    </a:lnTo>
                    <a:lnTo>
                      <a:pt x="3366" y="535"/>
                    </a:lnTo>
                    <a:lnTo>
                      <a:pt x="3367" y="535"/>
                    </a:lnTo>
                    <a:lnTo>
                      <a:pt x="3368" y="535"/>
                    </a:lnTo>
                    <a:lnTo>
                      <a:pt x="3369" y="535"/>
                    </a:lnTo>
                    <a:lnTo>
                      <a:pt x="3369" y="569"/>
                    </a:lnTo>
                    <a:lnTo>
                      <a:pt x="3370" y="569"/>
                    </a:lnTo>
                    <a:lnTo>
                      <a:pt x="3370" y="569"/>
                    </a:lnTo>
                    <a:lnTo>
                      <a:pt x="3372" y="590"/>
                    </a:lnTo>
                    <a:lnTo>
                      <a:pt x="3372" y="590"/>
                    </a:lnTo>
                    <a:lnTo>
                      <a:pt x="3372" y="590"/>
                    </a:lnTo>
                    <a:lnTo>
                      <a:pt x="3373" y="590"/>
                    </a:lnTo>
                    <a:lnTo>
                      <a:pt x="3374" y="590"/>
                    </a:lnTo>
                    <a:lnTo>
                      <a:pt x="3374" y="555"/>
                    </a:lnTo>
                    <a:lnTo>
                      <a:pt x="3375" y="555"/>
                    </a:lnTo>
                    <a:lnTo>
                      <a:pt x="3375" y="555"/>
                    </a:lnTo>
                    <a:lnTo>
                      <a:pt x="3377" y="495"/>
                    </a:lnTo>
                    <a:lnTo>
                      <a:pt x="3377" y="495"/>
                    </a:lnTo>
                    <a:lnTo>
                      <a:pt x="3377" y="495"/>
                    </a:lnTo>
                    <a:lnTo>
                      <a:pt x="3379" y="495"/>
                    </a:lnTo>
                    <a:lnTo>
                      <a:pt x="3379" y="495"/>
                    </a:lnTo>
                    <a:lnTo>
                      <a:pt x="3380" y="411"/>
                    </a:lnTo>
                    <a:lnTo>
                      <a:pt x="3381" y="411"/>
                    </a:lnTo>
                    <a:lnTo>
                      <a:pt x="3381" y="411"/>
                    </a:lnTo>
                    <a:lnTo>
                      <a:pt x="3382" y="411"/>
                    </a:lnTo>
                    <a:lnTo>
                      <a:pt x="3383" y="411"/>
                    </a:lnTo>
                    <a:lnTo>
                      <a:pt x="3383" y="288"/>
                    </a:lnTo>
                    <a:lnTo>
                      <a:pt x="3384" y="288"/>
                    </a:lnTo>
                    <a:lnTo>
                      <a:pt x="3385" y="288"/>
                    </a:lnTo>
                    <a:lnTo>
                      <a:pt x="3385" y="200"/>
                    </a:lnTo>
                    <a:lnTo>
                      <a:pt x="3386" y="200"/>
                    </a:lnTo>
                    <a:lnTo>
                      <a:pt x="3386" y="200"/>
                    </a:lnTo>
                    <a:lnTo>
                      <a:pt x="3388" y="200"/>
                    </a:lnTo>
                    <a:lnTo>
                      <a:pt x="3388" y="200"/>
                    </a:lnTo>
                    <a:lnTo>
                      <a:pt x="3389" y="206"/>
                    </a:lnTo>
                    <a:lnTo>
                      <a:pt x="3389" y="206"/>
                    </a:lnTo>
                    <a:lnTo>
                      <a:pt x="3390" y="206"/>
                    </a:lnTo>
                    <a:lnTo>
                      <a:pt x="3391" y="323"/>
                    </a:lnTo>
                    <a:lnTo>
                      <a:pt x="3391" y="323"/>
                    </a:lnTo>
                    <a:lnTo>
                      <a:pt x="3391" y="323"/>
                    </a:lnTo>
                    <a:lnTo>
                      <a:pt x="3393" y="323"/>
                    </a:lnTo>
                    <a:lnTo>
                      <a:pt x="3393" y="323"/>
                    </a:lnTo>
                    <a:lnTo>
                      <a:pt x="3394" y="408"/>
                    </a:lnTo>
                    <a:lnTo>
                      <a:pt x="3395" y="408"/>
                    </a:lnTo>
                    <a:lnTo>
                      <a:pt x="3395" y="408"/>
                    </a:lnTo>
                    <a:lnTo>
                      <a:pt x="3397" y="408"/>
                    </a:lnTo>
                    <a:lnTo>
                      <a:pt x="3397" y="492"/>
                    </a:lnTo>
                    <a:lnTo>
                      <a:pt x="3398" y="492"/>
                    </a:lnTo>
                    <a:lnTo>
                      <a:pt x="3399" y="492"/>
                    </a:lnTo>
                    <a:lnTo>
                      <a:pt x="3400" y="574"/>
                    </a:lnTo>
                    <a:lnTo>
                      <a:pt x="3400" y="574"/>
                    </a:lnTo>
                    <a:lnTo>
                      <a:pt x="3401" y="574"/>
                    </a:lnTo>
                    <a:lnTo>
                      <a:pt x="3402" y="574"/>
                    </a:lnTo>
                    <a:lnTo>
                      <a:pt x="3402" y="574"/>
                    </a:lnTo>
                    <a:lnTo>
                      <a:pt x="3402" y="582"/>
                    </a:lnTo>
                    <a:lnTo>
                      <a:pt x="3404" y="582"/>
                    </a:lnTo>
                    <a:lnTo>
                      <a:pt x="3404" y="582"/>
                    </a:lnTo>
                    <a:lnTo>
                      <a:pt x="3405" y="568"/>
                    </a:lnTo>
                    <a:lnTo>
                      <a:pt x="3405" y="568"/>
                    </a:lnTo>
                    <a:lnTo>
                      <a:pt x="3406" y="568"/>
                    </a:lnTo>
                    <a:lnTo>
                      <a:pt x="3407" y="568"/>
                    </a:lnTo>
                    <a:lnTo>
                      <a:pt x="3407" y="568"/>
                    </a:lnTo>
                    <a:lnTo>
                      <a:pt x="3408" y="530"/>
                    </a:lnTo>
                    <a:lnTo>
                      <a:pt x="3409" y="530"/>
                    </a:lnTo>
                    <a:lnTo>
                      <a:pt x="3409" y="530"/>
                    </a:lnTo>
                    <a:lnTo>
                      <a:pt x="3411" y="353"/>
                    </a:lnTo>
                    <a:lnTo>
                      <a:pt x="3411" y="353"/>
                    </a:lnTo>
                    <a:lnTo>
                      <a:pt x="3411" y="353"/>
                    </a:lnTo>
                    <a:lnTo>
                      <a:pt x="3412" y="353"/>
                    </a:lnTo>
                    <a:lnTo>
                      <a:pt x="3412" y="353"/>
                    </a:lnTo>
                    <a:lnTo>
                      <a:pt x="3413" y="268"/>
                    </a:lnTo>
                    <a:lnTo>
                      <a:pt x="3414" y="268"/>
                    </a:lnTo>
                    <a:lnTo>
                      <a:pt x="3415" y="268"/>
                    </a:lnTo>
                    <a:lnTo>
                      <a:pt x="3416" y="268"/>
                    </a:lnTo>
                    <a:lnTo>
                      <a:pt x="3416" y="268"/>
                    </a:lnTo>
                    <a:lnTo>
                      <a:pt x="3416" y="208"/>
                    </a:lnTo>
                    <a:lnTo>
                      <a:pt x="3418" y="208"/>
                    </a:lnTo>
                    <a:lnTo>
                      <a:pt x="3418" y="208"/>
                    </a:lnTo>
                    <a:lnTo>
                      <a:pt x="3419" y="196"/>
                    </a:lnTo>
                    <a:lnTo>
                      <a:pt x="3420" y="196"/>
                    </a:lnTo>
                    <a:lnTo>
                      <a:pt x="3420" y="196"/>
                    </a:lnTo>
                    <a:lnTo>
                      <a:pt x="3421" y="196"/>
                    </a:lnTo>
                    <a:lnTo>
                      <a:pt x="3422" y="196"/>
                    </a:lnTo>
                    <a:lnTo>
                      <a:pt x="3422" y="239"/>
                    </a:lnTo>
                    <a:lnTo>
                      <a:pt x="3423" y="239"/>
                    </a:lnTo>
                    <a:lnTo>
                      <a:pt x="3424" y="239"/>
                    </a:lnTo>
                    <a:lnTo>
                      <a:pt x="3425" y="349"/>
                    </a:lnTo>
                    <a:lnTo>
                      <a:pt x="3425" y="349"/>
                    </a:lnTo>
                    <a:lnTo>
                      <a:pt x="3425" y="349"/>
                    </a:lnTo>
                    <a:lnTo>
                      <a:pt x="3427" y="349"/>
                    </a:lnTo>
                    <a:lnTo>
                      <a:pt x="3427" y="349"/>
                    </a:lnTo>
                    <a:lnTo>
                      <a:pt x="3428" y="441"/>
                    </a:lnTo>
                    <a:lnTo>
                      <a:pt x="3428" y="441"/>
                    </a:lnTo>
                    <a:lnTo>
                      <a:pt x="3429" y="441"/>
                    </a:lnTo>
                    <a:lnTo>
                      <a:pt x="3430" y="543"/>
                    </a:lnTo>
                    <a:lnTo>
                      <a:pt x="3430" y="543"/>
                    </a:lnTo>
                    <a:lnTo>
                      <a:pt x="3431" y="543"/>
                    </a:lnTo>
                    <a:lnTo>
                      <a:pt x="3432" y="543"/>
                    </a:lnTo>
                    <a:lnTo>
                      <a:pt x="3432" y="543"/>
                    </a:lnTo>
                    <a:lnTo>
                      <a:pt x="3433" y="579"/>
                    </a:lnTo>
                    <a:lnTo>
                      <a:pt x="3434" y="579"/>
                    </a:lnTo>
                    <a:lnTo>
                      <a:pt x="3434" y="579"/>
                    </a:lnTo>
                    <a:lnTo>
                      <a:pt x="3436" y="579"/>
                    </a:lnTo>
                    <a:lnTo>
                      <a:pt x="3436" y="579"/>
                    </a:lnTo>
                    <a:lnTo>
                      <a:pt x="3436" y="582"/>
                    </a:lnTo>
                    <a:lnTo>
                      <a:pt x="3437" y="582"/>
                    </a:lnTo>
                    <a:lnTo>
                      <a:pt x="3438" y="582"/>
                    </a:lnTo>
                    <a:lnTo>
                      <a:pt x="3439" y="530"/>
                    </a:lnTo>
                    <a:lnTo>
                      <a:pt x="3439" y="530"/>
                    </a:lnTo>
                    <a:lnTo>
                      <a:pt x="3440" y="530"/>
                    </a:lnTo>
                    <a:lnTo>
                      <a:pt x="3441" y="530"/>
                    </a:lnTo>
                    <a:lnTo>
                      <a:pt x="3441" y="530"/>
                    </a:lnTo>
                    <a:lnTo>
                      <a:pt x="3442" y="457"/>
                    </a:lnTo>
                    <a:lnTo>
                      <a:pt x="3443" y="457"/>
                    </a:lnTo>
                    <a:lnTo>
                      <a:pt x="3443" y="457"/>
                    </a:lnTo>
                    <a:lnTo>
                      <a:pt x="3444" y="326"/>
                    </a:lnTo>
                    <a:lnTo>
                      <a:pt x="3444" y="326"/>
                    </a:lnTo>
                    <a:lnTo>
                      <a:pt x="3445" y="326"/>
                    </a:lnTo>
                    <a:lnTo>
                      <a:pt x="3446" y="326"/>
                    </a:lnTo>
                    <a:lnTo>
                      <a:pt x="3447" y="326"/>
                    </a:lnTo>
                    <a:lnTo>
                      <a:pt x="3447" y="230"/>
                    </a:lnTo>
                    <a:lnTo>
                      <a:pt x="3448" y="230"/>
                    </a:lnTo>
                    <a:lnTo>
                      <a:pt x="3448" y="230"/>
                    </a:lnTo>
                    <a:lnTo>
                      <a:pt x="3450" y="177"/>
                    </a:lnTo>
                    <a:lnTo>
                      <a:pt x="3450" y="177"/>
                    </a:lnTo>
                    <a:lnTo>
                      <a:pt x="3452" y="177"/>
                    </a:lnTo>
                    <a:lnTo>
                      <a:pt x="3452" y="177"/>
                    </a:lnTo>
                    <a:lnTo>
                      <a:pt x="3453" y="173"/>
                    </a:lnTo>
                    <a:lnTo>
                      <a:pt x="3453" y="173"/>
                    </a:lnTo>
                    <a:lnTo>
                      <a:pt x="3454" y="173"/>
                    </a:lnTo>
                    <a:lnTo>
                      <a:pt x="3455" y="173"/>
                    </a:lnTo>
                    <a:lnTo>
                      <a:pt x="3455" y="173"/>
                    </a:lnTo>
                    <a:lnTo>
                      <a:pt x="3455" y="181"/>
                    </a:lnTo>
                    <a:lnTo>
                      <a:pt x="3457" y="181"/>
                    </a:lnTo>
                    <a:lnTo>
                      <a:pt x="3457" y="181"/>
                    </a:lnTo>
                    <a:lnTo>
                      <a:pt x="3458" y="259"/>
                    </a:lnTo>
                    <a:lnTo>
                      <a:pt x="3459" y="259"/>
                    </a:lnTo>
                    <a:lnTo>
                      <a:pt x="3459" y="259"/>
                    </a:lnTo>
                    <a:lnTo>
                      <a:pt x="3460" y="259"/>
                    </a:lnTo>
                    <a:lnTo>
                      <a:pt x="3461" y="259"/>
                    </a:lnTo>
                    <a:lnTo>
                      <a:pt x="3461" y="411"/>
                    </a:lnTo>
                    <a:lnTo>
                      <a:pt x="3462" y="411"/>
                    </a:lnTo>
                    <a:lnTo>
                      <a:pt x="3463" y="411"/>
                    </a:lnTo>
                    <a:lnTo>
                      <a:pt x="3464" y="538"/>
                    </a:lnTo>
                    <a:lnTo>
                      <a:pt x="3464" y="538"/>
                    </a:lnTo>
                    <a:lnTo>
                      <a:pt x="3464" y="538"/>
                    </a:lnTo>
                    <a:lnTo>
                      <a:pt x="3466" y="538"/>
                    </a:lnTo>
                    <a:lnTo>
                      <a:pt x="3466" y="538"/>
                    </a:lnTo>
                    <a:lnTo>
                      <a:pt x="3467" y="566"/>
                    </a:lnTo>
                    <a:lnTo>
                      <a:pt x="3467" y="566"/>
                    </a:lnTo>
                    <a:lnTo>
                      <a:pt x="3468" y="566"/>
                    </a:lnTo>
                    <a:lnTo>
                      <a:pt x="3469" y="566"/>
                    </a:lnTo>
                    <a:lnTo>
                      <a:pt x="3469" y="566"/>
                    </a:lnTo>
                    <a:lnTo>
                      <a:pt x="3470" y="575"/>
                    </a:lnTo>
                    <a:lnTo>
                      <a:pt x="3471" y="575"/>
                    </a:lnTo>
                    <a:lnTo>
                      <a:pt x="3471" y="575"/>
                    </a:lnTo>
                    <a:lnTo>
                      <a:pt x="3472" y="535"/>
                    </a:lnTo>
                    <a:lnTo>
                      <a:pt x="3473" y="535"/>
                    </a:lnTo>
                    <a:lnTo>
                      <a:pt x="3473" y="535"/>
                    </a:lnTo>
                    <a:lnTo>
                      <a:pt x="3475" y="535"/>
                    </a:lnTo>
                    <a:lnTo>
                      <a:pt x="3475" y="535"/>
                    </a:lnTo>
                    <a:lnTo>
                      <a:pt x="3475" y="425"/>
                    </a:lnTo>
                    <a:lnTo>
                      <a:pt x="3476" y="425"/>
                    </a:lnTo>
                    <a:lnTo>
                      <a:pt x="3477" y="425"/>
                    </a:lnTo>
                    <a:lnTo>
                      <a:pt x="3478" y="380"/>
                    </a:lnTo>
                    <a:lnTo>
                      <a:pt x="3478" y="380"/>
                    </a:lnTo>
                    <a:lnTo>
                      <a:pt x="3479" y="380"/>
                    </a:lnTo>
                    <a:lnTo>
                      <a:pt x="3480" y="380"/>
                    </a:lnTo>
                    <a:lnTo>
                      <a:pt x="3480" y="380"/>
                    </a:lnTo>
                    <a:lnTo>
                      <a:pt x="3481" y="244"/>
                    </a:lnTo>
                    <a:lnTo>
                      <a:pt x="3482" y="244"/>
                    </a:lnTo>
                    <a:lnTo>
                      <a:pt x="3482" y="244"/>
                    </a:lnTo>
                    <a:lnTo>
                      <a:pt x="3483" y="209"/>
                    </a:lnTo>
                    <a:lnTo>
                      <a:pt x="3483" y="209"/>
                    </a:lnTo>
                    <a:lnTo>
                      <a:pt x="3484" y="209"/>
                    </a:lnTo>
                    <a:lnTo>
                      <a:pt x="3485" y="209"/>
                    </a:lnTo>
                    <a:lnTo>
                      <a:pt x="3485" y="209"/>
                    </a:lnTo>
                    <a:lnTo>
                      <a:pt x="3487" y="220"/>
                    </a:lnTo>
                    <a:lnTo>
                      <a:pt x="3487" y="220"/>
                    </a:lnTo>
                    <a:lnTo>
                      <a:pt x="3487" y="220"/>
                    </a:lnTo>
                    <a:lnTo>
                      <a:pt x="3489" y="220"/>
                    </a:lnTo>
                    <a:lnTo>
                      <a:pt x="3489" y="220"/>
                    </a:lnTo>
                    <a:lnTo>
                      <a:pt x="3489" y="297"/>
                    </a:lnTo>
                    <a:lnTo>
                      <a:pt x="3491" y="297"/>
                    </a:lnTo>
                    <a:lnTo>
                      <a:pt x="3491" y="297"/>
                    </a:lnTo>
                    <a:lnTo>
                      <a:pt x="3492" y="329"/>
                    </a:lnTo>
                    <a:lnTo>
                      <a:pt x="3492" y="329"/>
                    </a:lnTo>
                    <a:lnTo>
                      <a:pt x="3493" y="329"/>
                    </a:lnTo>
                    <a:lnTo>
                      <a:pt x="3494" y="329"/>
                    </a:lnTo>
                    <a:lnTo>
                      <a:pt x="3495" y="329"/>
                    </a:lnTo>
                    <a:lnTo>
                      <a:pt x="3495" y="478"/>
                    </a:lnTo>
                    <a:lnTo>
                      <a:pt x="3496" y="478"/>
                    </a:lnTo>
                    <a:lnTo>
                      <a:pt x="3496" y="478"/>
                    </a:lnTo>
                    <a:lnTo>
                      <a:pt x="3498" y="546"/>
                    </a:lnTo>
                    <a:lnTo>
                      <a:pt x="3498" y="546"/>
                    </a:lnTo>
                    <a:lnTo>
                      <a:pt x="3498" y="546"/>
                    </a:lnTo>
                    <a:lnTo>
                      <a:pt x="3499" y="546"/>
                    </a:lnTo>
                    <a:lnTo>
                      <a:pt x="3500" y="546"/>
                    </a:lnTo>
                    <a:lnTo>
                      <a:pt x="3500" y="567"/>
                    </a:lnTo>
                    <a:lnTo>
                      <a:pt x="3501" y="567"/>
                    </a:lnTo>
                    <a:lnTo>
                      <a:pt x="3501" y="567"/>
                    </a:lnTo>
                    <a:lnTo>
                      <a:pt x="3503" y="578"/>
                    </a:lnTo>
                    <a:lnTo>
                      <a:pt x="3503" y="578"/>
                    </a:lnTo>
                    <a:lnTo>
                      <a:pt x="3505" y="578"/>
                    </a:lnTo>
                    <a:lnTo>
                      <a:pt x="3505" y="578"/>
                    </a:lnTo>
                    <a:lnTo>
                      <a:pt x="3506" y="581"/>
                    </a:lnTo>
                    <a:lnTo>
                      <a:pt x="3506" y="581"/>
                    </a:lnTo>
                    <a:lnTo>
                      <a:pt x="3506" y="581"/>
                    </a:lnTo>
                    <a:lnTo>
                      <a:pt x="3508" y="581"/>
                    </a:lnTo>
                    <a:lnTo>
                      <a:pt x="3509" y="581"/>
                    </a:lnTo>
                    <a:lnTo>
                      <a:pt x="3509" y="586"/>
                    </a:lnTo>
                    <a:lnTo>
                      <a:pt x="3510" y="586"/>
                    </a:lnTo>
                    <a:lnTo>
                      <a:pt x="3510" y="586"/>
                    </a:lnTo>
                    <a:lnTo>
                      <a:pt x="3511" y="587"/>
                    </a:lnTo>
                    <a:lnTo>
                      <a:pt x="3512" y="587"/>
                    </a:lnTo>
                    <a:lnTo>
                      <a:pt x="3512" y="587"/>
                    </a:lnTo>
                    <a:lnTo>
                      <a:pt x="3514" y="587"/>
                    </a:lnTo>
                    <a:lnTo>
                      <a:pt x="3514" y="587"/>
                    </a:lnTo>
                    <a:lnTo>
                      <a:pt x="3514" y="590"/>
                    </a:lnTo>
                    <a:lnTo>
                      <a:pt x="3515" y="590"/>
                    </a:lnTo>
                    <a:lnTo>
                      <a:pt x="3516" y="590"/>
                    </a:lnTo>
                    <a:lnTo>
                      <a:pt x="3517" y="590"/>
                    </a:lnTo>
                    <a:lnTo>
                      <a:pt x="3517" y="590"/>
                    </a:lnTo>
                    <a:lnTo>
                      <a:pt x="3519" y="590"/>
                    </a:lnTo>
                    <a:lnTo>
                      <a:pt x="3519" y="590"/>
                    </a:lnTo>
                    <a:lnTo>
                      <a:pt x="3521" y="590"/>
                    </a:lnTo>
                    <a:lnTo>
                      <a:pt x="3521" y="590"/>
                    </a:lnTo>
                    <a:lnTo>
                      <a:pt x="3522" y="590"/>
                    </a:lnTo>
                    <a:lnTo>
                      <a:pt x="3522" y="590"/>
                    </a:lnTo>
                    <a:lnTo>
                      <a:pt x="3523" y="591"/>
                    </a:lnTo>
                    <a:lnTo>
                      <a:pt x="3524" y="591"/>
                    </a:lnTo>
                    <a:lnTo>
                      <a:pt x="3525" y="591"/>
                    </a:lnTo>
                    <a:lnTo>
                      <a:pt x="3526" y="591"/>
                    </a:lnTo>
                    <a:lnTo>
                      <a:pt x="3526" y="591"/>
                    </a:lnTo>
                    <a:lnTo>
                      <a:pt x="3528" y="591"/>
                    </a:lnTo>
                    <a:lnTo>
                      <a:pt x="3528" y="591"/>
                    </a:lnTo>
                    <a:lnTo>
                      <a:pt x="3528" y="591"/>
                    </a:lnTo>
                    <a:lnTo>
                      <a:pt x="3530" y="591"/>
                    </a:lnTo>
                    <a:lnTo>
                      <a:pt x="3530" y="591"/>
                    </a:lnTo>
                    <a:lnTo>
                      <a:pt x="3531" y="591"/>
                    </a:lnTo>
                    <a:lnTo>
                      <a:pt x="3532" y="591"/>
                    </a:lnTo>
                    <a:lnTo>
                      <a:pt x="3533" y="591"/>
                    </a:lnTo>
                    <a:lnTo>
                      <a:pt x="3533" y="591"/>
                    </a:lnTo>
                    <a:lnTo>
                      <a:pt x="3534" y="592"/>
                    </a:lnTo>
                    <a:lnTo>
                      <a:pt x="3535" y="592"/>
                    </a:lnTo>
                    <a:lnTo>
                      <a:pt x="3535" y="592"/>
                    </a:lnTo>
                    <a:lnTo>
                      <a:pt x="3537" y="593"/>
                    </a:lnTo>
                    <a:lnTo>
                      <a:pt x="3537" y="593"/>
                    </a:lnTo>
                    <a:lnTo>
                      <a:pt x="3537" y="593"/>
                    </a:lnTo>
                    <a:lnTo>
                      <a:pt x="3538" y="593"/>
                    </a:lnTo>
                    <a:lnTo>
                      <a:pt x="3538" y="593"/>
                    </a:lnTo>
                    <a:lnTo>
                      <a:pt x="3540" y="593"/>
                    </a:lnTo>
                    <a:lnTo>
                      <a:pt x="3541" y="593"/>
                    </a:lnTo>
                    <a:lnTo>
                      <a:pt x="3542" y="593"/>
                    </a:lnTo>
                    <a:lnTo>
                      <a:pt x="3542" y="593"/>
                    </a:lnTo>
                    <a:lnTo>
                      <a:pt x="3542" y="591"/>
                    </a:lnTo>
                    <a:lnTo>
                      <a:pt x="3544" y="591"/>
                    </a:lnTo>
                    <a:lnTo>
                      <a:pt x="3544" y="591"/>
                    </a:lnTo>
                    <a:lnTo>
                      <a:pt x="3546" y="591"/>
                    </a:lnTo>
                    <a:lnTo>
                      <a:pt x="3546" y="591"/>
                    </a:lnTo>
                    <a:lnTo>
                      <a:pt x="3547" y="591"/>
                    </a:lnTo>
                    <a:lnTo>
                      <a:pt x="3548" y="591"/>
                    </a:lnTo>
                    <a:lnTo>
                      <a:pt x="3548" y="590"/>
                    </a:lnTo>
                    <a:lnTo>
                      <a:pt x="3549" y="590"/>
                    </a:lnTo>
                    <a:lnTo>
                      <a:pt x="3550" y="590"/>
                    </a:lnTo>
                    <a:lnTo>
                      <a:pt x="3551" y="588"/>
                    </a:lnTo>
                    <a:lnTo>
                      <a:pt x="3551" y="588"/>
                    </a:lnTo>
                    <a:lnTo>
                      <a:pt x="3551" y="588"/>
                    </a:lnTo>
                    <a:lnTo>
                      <a:pt x="3553" y="588"/>
                    </a:lnTo>
                    <a:lnTo>
                      <a:pt x="3553" y="588"/>
                    </a:lnTo>
                    <a:lnTo>
                      <a:pt x="3554" y="587"/>
                    </a:lnTo>
                    <a:lnTo>
                      <a:pt x="3554" y="587"/>
                    </a:lnTo>
                    <a:lnTo>
                      <a:pt x="3555" y="587"/>
                    </a:lnTo>
                    <a:lnTo>
                      <a:pt x="3556" y="588"/>
                    </a:lnTo>
                    <a:lnTo>
                      <a:pt x="3557" y="588"/>
                    </a:lnTo>
                    <a:lnTo>
                      <a:pt x="3558" y="588"/>
                    </a:lnTo>
                    <a:lnTo>
                      <a:pt x="3558" y="588"/>
                    </a:lnTo>
                    <a:lnTo>
                      <a:pt x="3560" y="588"/>
                    </a:lnTo>
                    <a:lnTo>
                      <a:pt x="3560" y="588"/>
                    </a:lnTo>
                    <a:lnTo>
                      <a:pt x="3561" y="588"/>
                    </a:lnTo>
                    <a:lnTo>
                      <a:pt x="3562" y="588"/>
                    </a:lnTo>
                    <a:lnTo>
                      <a:pt x="3562" y="592"/>
                    </a:lnTo>
                    <a:lnTo>
                      <a:pt x="3563" y="592"/>
                    </a:lnTo>
                    <a:lnTo>
                      <a:pt x="3564" y="592"/>
                    </a:lnTo>
                    <a:lnTo>
                      <a:pt x="3565" y="594"/>
                    </a:lnTo>
                    <a:lnTo>
                      <a:pt x="3565" y="594"/>
                    </a:lnTo>
                    <a:lnTo>
                      <a:pt x="3565" y="594"/>
                    </a:lnTo>
                    <a:lnTo>
                      <a:pt x="3567" y="594"/>
                    </a:lnTo>
                    <a:lnTo>
                      <a:pt x="3567" y="594"/>
                    </a:lnTo>
                    <a:lnTo>
                      <a:pt x="3568" y="593"/>
                    </a:lnTo>
                    <a:lnTo>
                      <a:pt x="3569" y="593"/>
                    </a:lnTo>
                    <a:lnTo>
                      <a:pt x="3569" y="593"/>
                    </a:lnTo>
                    <a:lnTo>
                      <a:pt x="3570" y="591"/>
                    </a:lnTo>
                    <a:lnTo>
                      <a:pt x="3570" y="591"/>
                    </a:lnTo>
                    <a:lnTo>
                      <a:pt x="3571" y="591"/>
                    </a:lnTo>
                    <a:lnTo>
                      <a:pt x="3572" y="591"/>
                    </a:lnTo>
                    <a:lnTo>
                      <a:pt x="3573" y="591"/>
                    </a:lnTo>
                    <a:lnTo>
                      <a:pt x="3573" y="594"/>
                    </a:lnTo>
                    <a:lnTo>
                      <a:pt x="3574" y="594"/>
                    </a:lnTo>
                    <a:lnTo>
                      <a:pt x="3574" y="594"/>
                    </a:lnTo>
                    <a:lnTo>
                      <a:pt x="3576" y="594"/>
                    </a:lnTo>
                    <a:lnTo>
                      <a:pt x="3576" y="595"/>
                    </a:lnTo>
                    <a:lnTo>
                      <a:pt x="3577" y="595"/>
                    </a:lnTo>
                    <a:lnTo>
                      <a:pt x="3578" y="595"/>
                    </a:lnTo>
                    <a:lnTo>
                      <a:pt x="3579" y="595"/>
                    </a:lnTo>
                    <a:lnTo>
                      <a:pt x="3580" y="595"/>
                    </a:lnTo>
                    <a:lnTo>
                      <a:pt x="3581" y="595"/>
                    </a:lnTo>
                    <a:lnTo>
                      <a:pt x="3581" y="595"/>
                    </a:lnTo>
                    <a:lnTo>
                      <a:pt x="3581" y="595"/>
                    </a:lnTo>
                    <a:lnTo>
                      <a:pt x="3583" y="595"/>
                    </a:lnTo>
                    <a:lnTo>
                      <a:pt x="3583" y="595"/>
                    </a:lnTo>
                    <a:lnTo>
                      <a:pt x="3585" y="595"/>
                    </a:lnTo>
                    <a:lnTo>
                      <a:pt x="3585" y="595"/>
                    </a:lnTo>
                    <a:lnTo>
                      <a:pt x="3586" y="595"/>
                    </a:lnTo>
                    <a:lnTo>
                      <a:pt x="3587" y="595"/>
                    </a:lnTo>
                    <a:lnTo>
                      <a:pt x="3587" y="595"/>
                    </a:lnTo>
                    <a:lnTo>
                      <a:pt x="3588" y="595"/>
                    </a:lnTo>
                    <a:lnTo>
                      <a:pt x="3589" y="595"/>
                    </a:lnTo>
                    <a:lnTo>
                      <a:pt x="3590" y="594"/>
                    </a:lnTo>
                    <a:lnTo>
                      <a:pt x="3590" y="594"/>
                    </a:lnTo>
                    <a:lnTo>
                      <a:pt x="3590" y="594"/>
                    </a:lnTo>
                    <a:lnTo>
                      <a:pt x="3592" y="594"/>
                    </a:lnTo>
                    <a:lnTo>
                      <a:pt x="3592" y="594"/>
                    </a:lnTo>
                    <a:lnTo>
                      <a:pt x="3593" y="591"/>
                    </a:lnTo>
                    <a:lnTo>
                      <a:pt x="3593" y="591"/>
                    </a:lnTo>
                    <a:lnTo>
                      <a:pt x="3594" y="591"/>
                    </a:lnTo>
                    <a:lnTo>
                      <a:pt x="3595" y="591"/>
                    </a:lnTo>
                    <a:lnTo>
                      <a:pt x="3596" y="591"/>
                    </a:lnTo>
                    <a:lnTo>
                      <a:pt x="3596" y="590"/>
                    </a:lnTo>
                    <a:lnTo>
                      <a:pt x="3597" y="590"/>
                    </a:lnTo>
                    <a:lnTo>
                      <a:pt x="3597" y="590"/>
                    </a:lnTo>
                    <a:lnTo>
                      <a:pt x="3598" y="585"/>
                    </a:lnTo>
                    <a:lnTo>
                      <a:pt x="3599" y="585"/>
                    </a:lnTo>
                    <a:lnTo>
                      <a:pt x="3599" y="585"/>
                    </a:lnTo>
                    <a:lnTo>
                      <a:pt x="3601" y="585"/>
                    </a:lnTo>
                    <a:lnTo>
                      <a:pt x="3601" y="585"/>
                    </a:lnTo>
                    <a:lnTo>
                      <a:pt x="3601" y="582"/>
                    </a:lnTo>
                    <a:lnTo>
                      <a:pt x="3602" y="582"/>
                    </a:lnTo>
                    <a:lnTo>
                      <a:pt x="3603" y="582"/>
                    </a:lnTo>
                    <a:lnTo>
                      <a:pt x="3604" y="581"/>
                    </a:lnTo>
                    <a:lnTo>
                      <a:pt x="3604" y="581"/>
                    </a:lnTo>
                    <a:lnTo>
                      <a:pt x="3605" y="581"/>
                    </a:lnTo>
                    <a:lnTo>
                      <a:pt x="3606" y="581"/>
                    </a:lnTo>
                    <a:lnTo>
                      <a:pt x="3606" y="581"/>
                    </a:lnTo>
                    <a:lnTo>
                      <a:pt x="3607" y="584"/>
                    </a:lnTo>
                    <a:lnTo>
                      <a:pt x="3608" y="584"/>
                    </a:lnTo>
                    <a:lnTo>
                      <a:pt x="3608" y="584"/>
                    </a:lnTo>
                    <a:lnTo>
                      <a:pt x="3609" y="586"/>
                    </a:lnTo>
                    <a:lnTo>
                      <a:pt x="3610" y="586"/>
                    </a:lnTo>
                    <a:lnTo>
                      <a:pt x="3611" y="586"/>
                    </a:lnTo>
                    <a:lnTo>
                      <a:pt x="3611" y="586"/>
                    </a:lnTo>
                    <a:lnTo>
                      <a:pt x="3613" y="586"/>
                    </a:lnTo>
                    <a:lnTo>
                      <a:pt x="3613" y="586"/>
                    </a:lnTo>
                    <a:lnTo>
                      <a:pt x="3615" y="586"/>
                    </a:lnTo>
                    <a:lnTo>
                      <a:pt x="3615" y="586"/>
                    </a:lnTo>
                    <a:lnTo>
                      <a:pt x="3615" y="587"/>
                    </a:lnTo>
                    <a:lnTo>
                      <a:pt x="3616" y="587"/>
                    </a:lnTo>
                    <a:lnTo>
                      <a:pt x="3616" y="587"/>
                    </a:lnTo>
                    <a:lnTo>
                      <a:pt x="3618" y="585"/>
                    </a:lnTo>
                    <a:lnTo>
                      <a:pt x="3618" y="585"/>
                    </a:lnTo>
                    <a:lnTo>
                      <a:pt x="3619" y="585"/>
                    </a:lnTo>
                    <a:lnTo>
                      <a:pt x="3620" y="585"/>
                    </a:lnTo>
                    <a:lnTo>
                      <a:pt x="3620" y="585"/>
                    </a:lnTo>
                    <a:lnTo>
                      <a:pt x="3621" y="586"/>
                    </a:lnTo>
                    <a:lnTo>
                      <a:pt x="3622" y="586"/>
                    </a:lnTo>
                    <a:lnTo>
                      <a:pt x="3622" y="586"/>
                    </a:lnTo>
                    <a:lnTo>
                      <a:pt x="3624" y="585"/>
                    </a:lnTo>
                    <a:lnTo>
                      <a:pt x="3624" y="585"/>
                    </a:lnTo>
                    <a:lnTo>
                      <a:pt x="3624" y="585"/>
                    </a:lnTo>
                    <a:lnTo>
                      <a:pt x="3625" y="585"/>
                    </a:lnTo>
                    <a:lnTo>
                      <a:pt x="3626" y="585"/>
                    </a:lnTo>
                    <a:lnTo>
                      <a:pt x="3626" y="582"/>
                    </a:lnTo>
                    <a:lnTo>
                      <a:pt x="3627" y="582"/>
                    </a:lnTo>
                    <a:lnTo>
                      <a:pt x="3627" y="582"/>
                    </a:lnTo>
                    <a:lnTo>
                      <a:pt x="3629" y="582"/>
                    </a:lnTo>
                    <a:lnTo>
                      <a:pt x="3629" y="578"/>
                    </a:lnTo>
                    <a:lnTo>
                      <a:pt x="3631" y="578"/>
                    </a:lnTo>
                    <a:lnTo>
                      <a:pt x="3631" y="578"/>
                    </a:lnTo>
                    <a:lnTo>
                      <a:pt x="3632" y="576"/>
                    </a:lnTo>
                    <a:lnTo>
                      <a:pt x="3632" y="576"/>
                    </a:lnTo>
                    <a:lnTo>
                      <a:pt x="3632" y="576"/>
                    </a:lnTo>
                    <a:lnTo>
                      <a:pt x="3634" y="576"/>
                    </a:lnTo>
                    <a:lnTo>
                      <a:pt x="3635" y="576"/>
                    </a:lnTo>
                    <a:lnTo>
                      <a:pt x="3636" y="576"/>
                    </a:lnTo>
                    <a:lnTo>
                      <a:pt x="3636" y="576"/>
                    </a:lnTo>
                    <a:lnTo>
                      <a:pt x="3638" y="578"/>
                    </a:lnTo>
                    <a:lnTo>
                      <a:pt x="3638" y="578"/>
                    </a:lnTo>
                    <a:lnTo>
                      <a:pt x="3638" y="578"/>
                    </a:lnTo>
                    <a:lnTo>
                      <a:pt x="3640" y="578"/>
                    </a:lnTo>
                    <a:lnTo>
                      <a:pt x="3640" y="578"/>
                    </a:lnTo>
                    <a:lnTo>
                      <a:pt x="3640" y="578"/>
                    </a:lnTo>
                    <a:lnTo>
                      <a:pt x="3641" y="578"/>
                    </a:lnTo>
                    <a:lnTo>
                      <a:pt x="3642" y="578"/>
                    </a:lnTo>
                    <a:lnTo>
                      <a:pt x="3643" y="579"/>
                    </a:lnTo>
                    <a:lnTo>
                      <a:pt x="3643" y="579"/>
                    </a:lnTo>
                    <a:lnTo>
                      <a:pt x="3643" y="579"/>
                    </a:lnTo>
                    <a:lnTo>
                      <a:pt x="3645" y="579"/>
                    </a:lnTo>
                    <a:lnTo>
                      <a:pt x="3645" y="579"/>
                    </a:lnTo>
                    <a:lnTo>
                      <a:pt x="3646" y="580"/>
                    </a:lnTo>
                    <a:lnTo>
                      <a:pt x="3647" y="580"/>
                    </a:lnTo>
                    <a:lnTo>
                      <a:pt x="3647" y="580"/>
                    </a:lnTo>
                    <a:lnTo>
                      <a:pt x="3648" y="580"/>
                    </a:lnTo>
                    <a:lnTo>
                      <a:pt x="3648" y="580"/>
                    </a:lnTo>
                    <a:lnTo>
                      <a:pt x="3650" y="580"/>
                    </a:lnTo>
                    <a:lnTo>
                      <a:pt x="3651" y="580"/>
                    </a:lnTo>
                    <a:lnTo>
                      <a:pt x="3652" y="580"/>
                    </a:lnTo>
                    <a:lnTo>
                      <a:pt x="3652" y="580"/>
                    </a:lnTo>
                    <a:lnTo>
                      <a:pt x="3654" y="580"/>
                    </a:lnTo>
                    <a:lnTo>
                      <a:pt x="3654" y="580"/>
                    </a:lnTo>
                    <a:lnTo>
                      <a:pt x="3654" y="579"/>
                    </a:lnTo>
                    <a:lnTo>
                      <a:pt x="3656" y="579"/>
                    </a:lnTo>
                    <a:lnTo>
                      <a:pt x="3656" y="579"/>
                    </a:lnTo>
                    <a:lnTo>
                      <a:pt x="3657" y="578"/>
                    </a:lnTo>
                    <a:lnTo>
                      <a:pt x="3657" y="578"/>
                    </a:lnTo>
                    <a:lnTo>
                      <a:pt x="3658" y="578"/>
                    </a:lnTo>
                    <a:lnTo>
                      <a:pt x="3659" y="578"/>
                    </a:lnTo>
                    <a:lnTo>
                      <a:pt x="3659" y="578"/>
                    </a:lnTo>
                    <a:lnTo>
                      <a:pt x="3660" y="575"/>
                    </a:lnTo>
                    <a:lnTo>
                      <a:pt x="3661" y="575"/>
                    </a:lnTo>
                    <a:lnTo>
                      <a:pt x="3661" y="575"/>
                    </a:lnTo>
                    <a:lnTo>
                      <a:pt x="3663" y="569"/>
                    </a:lnTo>
                    <a:lnTo>
                      <a:pt x="3663" y="569"/>
                    </a:lnTo>
                    <a:lnTo>
                      <a:pt x="3664" y="569"/>
                    </a:lnTo>
                    <a:lnTo>
                      <a:pt x="3664" y="569"/>
                    </a:lnTo>
                    <a:lnTo>
                      <a:pt x="3666" y="565"/>
                    </a:lnTo>
                    <a:lnTo>
                      <a:pt x="3666" y="565"/>
                    </a:lnTo>
                    <a:lnTo>
                      <a:pt x="3667" y="565"/>
                    </a:lnTo>
                    <a:lnTo>
                      <a:pt x="3668" y="565"/>
                    </a:lnTo>
                    <a:lnTo>
                      <a:pt x="3668" y="565"/>
                    </a:lnTo>
                    <a:lnTo>
                      <a:pt x="3668" y="564"/>
                    </a:lnTo>
                    <a:lnTo>
                      <a:pt x="3670" y="564"/>
                    </a:lnTo>
                    <a:lnTo>
                      <a:pt x="3670" y="564"/>
                    </a:lnTo>
                    <a:lnTo>
                      <a:pt x="3671" y="564"/>
                    </a:lnTo>
                    <a:lnTo>
                      <a:pt x="3672" y="564"/>
                    </a:lnTo>
                    <a:lnTo>
                      <a:pt x="3673" y="564"/>
                    </a:lnTo>
                    <a:lnTo>
                      <a:pt x="3674" y="564"/>
                    </a:lnTo>
                    <a:lnTo>
                      <a:pt x="3674" y="566"/>
                    </a:lnTo>
                    <a:lnTo>
                      <a:pt x="3675" y="566"/>
                    </a:lnTo>
                    <a:lnTo>
                      <a:pt x="3675" y="566"/>
                    </a:lnTo>
                    <a:lnTo>
                      <a:pt x="3677" y="570"/>
                    </a:lnTo>
                    <a:lnTo>
                      <a:pt x="3677" y="570"/>
                    </a:lnTo>
                    <a:lnTo>
                      <a:pt x="3677" y="570"/>
                    </a:lnTo>
                    <a:lnTo>
                      <a:pt x="3679" y="570"/>
                    </a:lnTo>
                    <a:lnTo>
                      <a:pt x="3679" y="570"/>
                    </a:lnTo>
                    <a:lnTo>
                      <a:pt x="3679" y="572"/>
                    </a:lnTo>
                    <a:lnTo>
                      <a:pt x="3680" y="572"/>
                    </a:lnTo>
                    <a:lnTo>
                      <a:pt x="3681" y="572"/>
                    </a:lnTo>
                    <a:lnTo>
                      <a:pt x="3682" y="572"/>
                    </a:lnTo>
                    <a:lnTo>
                      <a:pt x="3683" y="572"/>
                    </a:lnTo>
                    <a:lnTo>
                      <a:pt x="3684" y="572"/>
                    </a:lnTo>
                    <a:lnTo>
                      <a:pt x="3684" y="572"/>
                    </a:lnTo>
                    <a:lnTo>
                      <a:pt x="3686" y="572"/>
                    </a:lnTo>
                    <a:lnTo>
                      <a:pt x="3686" y="572"/>
                    </a:lnTo>
                    <a:lnTo>
                      <a:pt x="3687" y="572"/>
                    </a:lnTo>
                    <a:lnTo>
                      <a:pt x="3688" y="572"/>
                    </a:lnTo>
                    <a:lnTo>
                      <a:pt x="3689" y="572"/>
                    </a:lnTo>
                    <a:lnTo>
                      <a:pt x="3690" y="572"/>
                    </a:lnTo>
                    <a:lnTo>
                      <a:pt x="3691" y="572"/>
                    </a:lnTo>
                    <a:lnTo>
                      <a:pt x="3691" y="572"/>
                    </a:lnTo>
                    <a:lnTo>
                      <a:pt x="3693" y="572"/>
                    </a:lnTo>
                    <a:lnTo>
                      <a:pt x="3693" y="572"/>
                    </a:lnTo>
                    <a:lnTo>
                      <a:pt x="3694" y="571"/>
                    </a:lnTo>
                    <a:lnTo>
                      <a:pt x="3695" y="571"/>
                    </a:lnTo>
                    <a:lnTo>
                      <a:pt x="3695" y="571"/>
                    </a:lnTo>
                    <a:lnTo>
                      <a:pt x="3696" y="570"/>
                    </a:lnTo>
                    <a:lnTo>
                      <a:pt x="3696" y="570"/>
                    </a:lnTo>
                    <a:lnTo>
                      <a:pt x="3697" y="570"/>
                    </a:lnTo>
                    <a:lnTo>
                      <a:pt x="3698" y="570"/>
                    </a:lnTo>
                    <a:lnTo>
                      <a:pt x="3699" y="570"/>
                    </a:lnTo>
                    <a:lnTo>
                      <a:pt x="3699" y="569"/>
                    </a:lnTo>
                    <a:lnTo>
                      <a:pt x="3700" y="569"/>
                    </a:lnTo>
                    <a:lnTo>
                      <a:pt x="3700" y="569"/>
                    </a:lnTo>
                    <a:lnTo>
                      <a:pt x="3702" y="569"/>
                    </a:lnTo>
                    <a:lnTo>
                      <a:pt x="3702" y="569"/>
                    </a:lnTo>
                    <a:lnTo>
                      <a:pt x="3702" y="570"/>
                    </a:lnTo>
                    <a:lnTo>
                      <a:pt x="3703" y="570"/>
                    </a:lnTo>
                    <a:lnTo>
                      <a:pt x="3704" y="570"/>
                    </a:lnTo>
                    <a:lnTo>
                      <a:pt x="3705" y="570"/>
                    </a:lnTo>
                    <a:lnTo>
                      <a:pt x="3706" y="570"/>
                    </a:lnTo>
                    <a:lnTo>
                      <a:pt x="3707" y="570"/>
                    </a:lnTo>
                    <a:lnTo>
                      <a:pt x="3707" y="570"/>
                    </a:lnTo>
                    <a:lnTo>
                      <a:pt x="3709" y="570"/>
                    </a:lnTo>
                    <a:lnTo>
                      <a:pt x="3709" y="570"/>
                    </a:lnTo>
                    <a:lnTo>
                      <a:pt x="3710" y="570"/>
                    </a:lnTo>
                    <a:lnTo>
                      <a:pt x="3711" y="570"/>
                    </a:lnTo>
                    <a:lnTo>
                      <a:pt x="3712" y="570"/>
                    </a:lnTo>
                    <a:lnTo>
                      <a:pt x="3713" y="570"/>
                    </a:lnTo>
                    <a:lnTo>
                      <a:pt x="3714" y="570"/>
                    </a:lnTo>
                    <a:lnTo>
                      <a:pt x="3714" y="570"/>
                    </a:lnTo>
                    <a:lnTo>
                      <a:pt x="3716" y="570"/>
                    </a:lnTo>
                    <a:lnTo>
                      <a:pt x="3716" y="570"/>
                    </a:lnTo>
                    <a:lnTo>
                      <a:pt x="3718" y="570"/>
                    </a:lnTo>
                    <a:lnTo>
                      <a:pt x="3718" y="570"/>
                    </a:lnTo>
                    <a:lnTo>
                      <a:pt x="3719" y="570"/>
                    </a:lnTo>
                    <a:lnTo>
                      <a:pt x="3720" y="570"/>
                    </a:lnTo>
                    <a:lnTo>
                      <a:pt x="3721" y="570"/>
                    </a:lnTo>
                    <a:lnTo>
                      <a:pt x="3722" y="570"/>
                    </a:lnTo>
                    <a:lnTo>
                      <a:pt x="3722" y="569"/>
                    </a:lnTo>
                    <a:lnTo>
                      <a:pt x="3723" y="569"/>
                    </a:lnTo>
                    <a:lnTo>
                      <a:pt x="3723" y="569"/>
                    </a:lnTo>
                    <a:lnTo>
                      <a:pt x="3725" y="569"/>
                    </a:lnTo>
                    <a:lnTo>
                      <a:pt x="3725" y="569"/>
                    </a:lnTo>
                    <a:lnTo>
                      <a:pt x="3726" y="569"/>
                    </a:lnTo>
                    <a:lnTo>
                      <a:pt x="3727" y="569"/>
                    </a:lnTo>
                    <a:lnTo>
                      <a:pt x="3728" y="569"/>
                    </a:lnTo>
                    <a:lnTo>
                      <a:pt x="3729" y="569"/>
                    </a:lnTo>
                    <a:lnTo>
                      <a:pt x="3730" y="569"/>
                    </a:lnTo>
                    <a:lnTo>
                      <a:pt x="3730" y="569"/>
                    </a:lnTo>
                    <a:lnTo>
                      <a:pt x="3730" y="569"/>
                    </a:lnTo>
                    <a:lnTo>
                      <a:pt x="3732" y="569"/>
                    </a:lnTo>
                    <a:lnTo>
                      <a:pt x="3732" y="569"/>
                    </a:lnTo>
                    <a:lnTo>
                      <a:pt x="3734" y="569"/>
                    </a:lnTo>
                    <a:lnTo>
                      <a:pt x="3734" y="569"/>
                    </a:lnTo>
                    <a:lnTo>
                      <a:pt x="3735" y="569"/>
                    </a:lnTo>
                    <a:lnTo>
                      <a:pt x="3736" y="569"/>
                    </a:lnTo>
                    <a:lnTo>
                      <a:pt x="3737" y="569"/>
                    </a:lnTo>
                    <a:lnTo>
                      <a:pt x="3737" y="569"/>
                    </a:lnTo>
                    <a:lnTo>
                      <a:pt x="3739" y="569"/>
                    </a:lnTo>
                    <a:lnTo>
                      <a:pt x="3739" y="569"/>
                    </a:lnTo>
                    <a:lnTo>
                      <a:pt x="3741" y="569"/>
                    </a:lnTo>
                    <a:lnTo>
                      <a:pt x="3741" y="569"/>
                    </a:lnTo>
                    <a:lnTo>
                      <a:pt x="3742" y="569"/>
                    </a:lnTo>
                    <a:lnTo>
                      <a:pt x="3742" y="569"/>
                    </a:lnTo>
                    <a:lnTo>
                      <a:pt x="3744" y="569"/>
                    </a:lnTo>
                    <a:lnTo>
                      <a:pt x="3745" y="569"/>
                    </a:lnTo>
                    <a:lnTo>
                      <a:pt x="3746" y="569"/>
                    </a:lnTo>
                    <a:lnTo>
                      <a:pt x="3746" y="569"/>
                    </a:lnTo>
                    <a:lnTo>
                      <a:pt x="3748" y="569"/>
                    </a:lnTo>
                    <a:lnTo>
                      <a:pt x="3748" y="569"/>
                    </a:lnTo>
                    <a:lnTo>
                      <a:pt x="3750" y="568"/>
                    </a:lnTo>
                    <a:lnTo>
                      <a:pt x="3750" y="568"/>
                    </a:lnTo>
                    <a:lnTo>
                      <a:pt x="3750" y="568"/>
                    </a:lnTo>
                    <a:lnTo>
                      <a:pt x="3751" y="568"/>
                    </a:lnTo>
                    <a:lnTo>
                      <a:pt x="3752" y="568"/>
                    </a:lnTo>
                    <a:lnTo>
                      <a:pt x="3753" y="568"/>
                    </a:lnTo>
                    <a:lnTo>
                      <a:pt x="3753" y="568"/>
                    </a:lnTo>
                    <a:lnTo>
                      <a:pt x="3755" y="568"/>
                    </a:lnTo>
                    <a:lnTo>
                      <a:pt x="3755" y="568"/>
                    </a:lnTo>
                    <a:lnTo>
                      <a:pt x="3757" y="568"/>
                    </a:lnTo>
                    <a:lnTo>
                      <a:pt x="3757" y="568"/>
                    </a:lnTo>
                    <a:lnTo>
                      <a:pt x="3758" y="568"/>
                    </a:lnTo>
                    <a:lnTo>
                      <a:pt x="3758" y="568"/>
                    </a:lnTo>
                    <a:lnTo>
                      <a:pt x="3760" y="568"/>
                    </a:lnTo>
                    <a:lnTo>
                      <a:pt x="3761" y="568"/>
                    </a:lnTo>
                    <a:lnTo>
                      <a:pt x="3762" y="568"/>
                    </a:lnTo>
                    <a:lnTo>
                      <a:pt x="3762" y="568"/>
                    </a:lnTo>
                    <a:lnTo>
                      <a:pt x="3764" y="568"/>
                    </a:lnTo>
                    <a:lnTo>
                      <a:pt x="3764" y="568"/>
                    </a:lnTo>
                    <a:lnTo>
                      <a:pt x="3765" y="568"/>
                    </a:lnTo>
                    <a:lnTo>
                      <a:pt x="3766" y="568"/>
                    </a:lnTo>
                    <a:lnTo>
                      <a:pt x="3767" y="568"/>
                    </a:lnTo>
                    <a:lnTo>
                      <a:pt x="3768" y="568"/>
                    </a:lnTo>
                    <a:lnTo>
                      <a:pt x="3769" y="568"/>
                    </a:lnTo>
                    <a:lnTo>
                      <a:pt x="3769" y="568"/>
                    </a:lnTo>
                    <a:lnTo>
                      <a:pt x="3771" y="568"/>
                    </a:lnTo>
                    <a:lnTo>
                      <a:pt x="3771" y="568"/>
                    </a:lnTo>
                    <a:lnTo>
                      <a:pt x="3773" y="568"/>
                    </a:lnTo>
                    <a:lnTo>
                      <a:pt x="3773" y="568"/>
                    </a:lnTo>
                    <a:lnTo>
                      <a:pt x="3774" y="568"/>
                    </a:lnTo>
                    <a:lnTo>
                      <a:pt x="3774" y="568"/>
                    </a:lnTo>
                    <a:lnTo>
                      <a:pt x="3776" y="568"/>
                    </a:lnTo>
                    <a:lnTo>
                      <a:pt x="3777" y="568"/>
                    </a:lnTo>
                    <a:lnTo>
                      <a:pt x="3777" y="567"/>
                    </a:lnTo>
                    <a:lnTo>
                      <a:pt x="3778" y="567"/>
                    </a:lnTo>
                    <a:lnTo>
                      <a:pt x="3778" y="567"/>
                    </a:lnTo>
                    <a:lnTo>
                      <a:pt x="3780" y="567"/>
                    </a:lnTo>
                    <a:lnTo>
                      <a:pt x="3780" y="567"/>
                    </a:lnTo>
                    <a:lnTo>
                      <a:pt x="3781" y="568"/>
                    </a:lnTo>
                    <a:lnTo>
                      <a:pt x="3781" y="568"/>
                    </a:lnTo>
                    <a:lnTo>
                      <a:pt x="3782" y="568"/>
                    </a:lnTo>
                    <a:lnTo>
                      <a:pt x="3783" y="568"/>
                    </a:lnTo>
                    <a:lnTo>
                      <a:pt x="3784" y="568"/>
                    </a:lnTo>
                    <a:lnTo>
                      <a:pt x="3785" y="568"/>
                    </a:lnTo>
                    <a:lnTo>
                      <a:pt x="3785" y="568"/>
                    </a:lnTo>
                    <a:lnTo>
                      <a:pt x="3787" y="568"/>
                    </a:lnTo>
                    <a:lnTo>
                      <a:pt x="3787" y="568"/>
                    </a:lnTo>
                    <a:lnTo>
                      <a:pt x="3789" y="568"/>
                    </a:lnTo>
                    <a:lnTo>
                      <a:pt x="3789" y="568"/>
                    </a:lnTo>
                    <a:lnTo>
                      <a:pt x="3790" y="568"/>
                    </a:lnTo>
                    <a:lnTo>
                      <a:pt x="3790" y="568"/>
                    </a:lnTo>
                    <a:lnTo>
                      <a:pt x="3792" y="567"/>
                    </a:lnTo>
                    <a:lnTo>
                      <a:pt x="3792" y="567"/>
                    </a:lnTo>
                    <a:lnTo>
                      <a:pt x="3793" y="567"/>
                    </a:lnTo>
                    <a:lnTo>
                      <a:pt x="3794" y="567"/>
                    </a:lnTo>
                    <a:lnTo>
                      <a:pt x="3794" y="567"/>
                    </a:lnTo>
                    <a:lnTo>
                      <a:pt x="3796" y="567"/>
                    </a:lnTo>
                    <a:lnTo>
                      <a:pt x="3796" y="567"/>
                    </a:lnTo>
                    <a:lnTo>
                      <a:pt x="3797" y="567"/>
                    </a:lnTo>
                    <a:lnTo>
                      <a:pt x="3798" y="567"/>
                    </a:lnTo>
                    <a:lnTo>
                      <a:pt x="3799" y="567"/>
                    </a:lnTo>
                    <a:lnTo>
                      <a:pt x="3800" y="567"/>
                    </a:lnTo>
                    <a:lnTo>
                      <a:pt x="3801" y="567"/>
                    </a:lnTo>
                    <a:lnTo>
                      <a:pt x="3801" y="567"/>
                    </a:lnTo>
                    <a:lnTo>
                      <a:pt x="3803" y="567"/>
                    </a:lnTo>
                    <a:lnTo>
                      <a:pt x="3803" y="567"/>
                    </a:lnTo>
                    <a:lnTo>
                      <a:pt x="3805" y="567"/>
                    </a:lnTo>
                    <a:lnTo>
                      <a:pt x="3805" y="567"/>
                    </a:lnTo>
                    <a:lnTo>
                      <a:pt x="3806" y="567"/>
                    </a:lnTo>
                    <a:lnTo>
                      <a:pt x="3806" y="567"/>
                    </a:lnTo>
                    <a:lnTo>
                      <a:pt x="3808" y="567"/>
                    </a:lnTo>
                    <a:lnTo>
                      <a:pt x="3809" y="567"/>
                    </a:lnTo>
                    <a:lnTo>
                      <a:pt x="3810" y="567"/>
                    </a:lnTo>
                    <a:lnTo>
                      <a:pt x="3810" y="567"/>
                    </a:lnTo>
                    <a:lnTo>
                      <a:pt x="3812" y="567"/>
                    </a:lnTo>
                    <a:lnTo>
                      <a:pt x="3812" y="567"/>
                    </a:lnTo>
                    <a:lnTo>
                      <a:pt x="3813" y="567"/>
                    </a:lnTo>
                    <a:lnTo>
                      <a:pt x="3814" y="567"/>
                    </a:lnTo>
                    <a:lnTo>
                      <a:pt x="3815" y="567"/>
                    </a:lnTo>
                    <a:lnTo>
                      <a:pt x="3816" y="567"/>
                    </a:lnTo>
                    <a:lnTo>
                      <a:pt x="3817" y="567"/>
                    </a:lnTo>
                    <a:lnTo>
                      <a:pt x="3817" y="567"/>
                    </a:lnTo>
                    <a:lnTo>
                      <a:pt x="3819" y="567"/>
                    </a:lnTo>
                    <a:lnTo>
                      <a:pt x="3819" y="567"/>
                    </a:lnTo>
                    <a:lnTo>
                      <a:pt x="3820" y="567"/>
                    </a:lnTo>
                    <a:lnTo>
                      <a:pt x="3821" y="567"/>
                    </a:lnTo>
                    <a:lnTo>
                      <a:pt x="3822" y="567"/>
                    </a:lnTo>
                    <a:lnTo>
                      <a:pt x="3823" y="567"/>
                    </a:lnTo>
                    <a:lnTo>
                      <a:pt x="3824" y="567"/>
                    </a:lnTo>
                    <a:lnTo>
                      <a:pt x="3824" y="567"/>
                    </a:lnTo>
                    <a:lnTo>
                      <a:pt x="3826" y="567"/>
                    </a:lnTo>
                    <a:lnTo>
                      <a:pt x="3826" y="567"/>
                    </a:lnTo>
                    <a:lnTo>
                      <a:pt x="3828" y="567"/>
                    </a:lnTo>
                    <a:lnTo>
                      <a:pt x="3828" y="567"/>
                    </a:lnTo>
                    <a:lnTo>
                      <a:pt x="3829" y="567"/>
                    </a:lnTo>
                    <a:lnTo>
                      <a:pt x="3830" y="567"/>
                    </a:lnTo>
                    <a:lnTo>
                      <a:pt x="3831" y="567"/>
                    </a:lnTo>
                    <a:lnTo>
                      <a:pt x="3832" y="567"/>
                    </a:lnTo>
                    <a:lnTo>
                      <a:pt x="3833" y="567"/>
                    </a:lnTo>
                    <a:lnTo>
                      <a:pt x="3833" y="567"/>
                    </a:lnTo>
                    <a:lnTo>
                      <a:pt x="3834" y="568"/>
                    </a:lnTo>
                    <a:lnTo>
                      <a:pt x="3835" y="568"/>
                    </a:lnTo>
                    <a:lnTo>
                      <a:pt x="3835" y="568"/>
                    </a:lnTo>
                    <a:lnTo>
                      <a:pt x="3836" y="568"/>
                    </a:lnTo>
                    <a:lnTo>
                      <a:pt x="3837" y="568"/>
                    </a:lnTo>
                    <a:lnTo>
                      <a:pt x="3838" y="568"/>
                    </a:lnTo>
                    <a:lnTo>
                      <a:pt x="3839" y="568"/>
                    </a:lnTo>
                    <a:lnTo>
                      <a:pt x="3839" y="569"/>
                    </a:lnTo>
                    <a:lnTo>
                      <a:pt x="3840" y="569"/>
                    </a:lnTo>
                    <a:lnTo>
                      <a:pt x="3840" y="569"/>
                    </a:lnTo>
                    <a:lnTo>
                      <a:pt x="3842" y="569"/>
                    </a:lnTo>
                    <a:lnTo>
                      <a:pt x="3842" y="571"/>
                    </a:lnTo>
                    <a:lnTo>
                      <a:pt x="3844" y="571"/>
                    </a:lnTo>
                    <a:lnTo>
                      <a:pt x="3844" y="571"/>
                    </a:lnTo>
                    <a:lnTo>
                      <a:pt x="3845" y="575"/>
                    </a:lnTo>
                    <a:lnTo>
                      <a:pt x="3845" y="575"/>
                    </a:lnTo>
                    <a:lnTo>
                      <a:pt x="3846" y="575"/>
                    </a:lnTo>
                    <a:lnTo>
                      <a:pt x="3847" y="575"/>
                    </a:lnTo>
                    <a:lnTo>
                      <a:pt x="3848" y="575"/>
                    </a:lnTo>
                    <a:lnTo>
                      <a:pt x="3848" y="581"/>
                    </a:lnTo>
                    <a:lnTo>
                      <a:pt x="3849" y="581"/>
                    </a:lnTo>
                    <a:lnTo>
                      <a:pt x="3849" y="581"/>
                    </a:lnTo>
                    <a:lnTo>
                      <a:pt x="3851" y="581"/>
                    </a:lnTo>
                    <a:lnTo>
                      <a:pt x="3851" y="581"/>
                    </a:lnTo>
                    <a:lnTo>
                      <a:pt x="3852" y="581"/>
                    </a:lnTo>
                    <a:lnTo>
                      <a:pt x="3853" y="581"/>
                    </a:lnTo>
                    <a:lnTo>
                      <a:pt x="3853" y="582"/>
                    </a:lnTo>
                    <a:lnTo>
                      <a:pt x="3854" y="582"/>
                    </a:lnTo>
                    <a:lnTo>
                      <a:pt x="3855" y="582"/>
                    </a:lnTo>
                    <a:lnTo>
                      <a:pt x="3856" y="585"/>
                    </a:lnTo>
                    <a:lnTo>
                      <a:pt x="3856" y="585"/>
                    </a:lnTo>
                    <a:lnTo>
                      <a:pt x="3856" y="585"/>
                    </a:lnTo>
                    <a:lnTo>
                      <a:pt x="3858" y="585"/>
                    </a:lnTo>
                    <a:lnTo>
                      <a:pt x="3858" y="585"/>
                    </a:lnTo>
                    <a:lnTo>
                      <a:pt x="3859" y="587"/>
                    </a:lnTo>
                    <a:lnTo>
                      <a:pt x="3860" y="587"/>
                    </a:lnTo>
                    <a:lnTo>
                      <a:pt x="3860" y="587"/>
                    </a:lnTo>
                    <a:lnTo>
                      <a:pt x="3861" y="587"/>
                    </a:lnTo>
                    <a:lnTo>
                      <a:pt x="3862" y="587"/>
                    </a:lnTo>
                    <a:lnTo>
                      <a:pt x="3862" y="591"/>
                    </a:lnTo>
                    <a:lnTo>
                      <a:pt x="3863" y="591"/>
                    </a:lnTo>
                    <a:lnTo>
                      <a:pt x="3863" y="591"/>
                    </a:lnTo>
                    <a:lnTo>
                      <a:pt x="3864" y="595"/>
                    </a:lnTo>
                    <a:lnTo>
                      <a:pt x="3865" y="595"/>
                    </a:lnTo>
                    <a:lnTo>
                      <a:pt x="3865" y="595"/>
                    </a:lnTo>
                    <a:lnTo>
                      <a:pt x="3867" y="595"/>
                    </a:lnTo>
                    <a:lnTo>
                      <a:pt x="3867" y="595"/>
                    </a:lnTo>
                    <a:lnTo>
                      <a:pt x="3867" y="597"/>
                    </a:lnTo>
                    <a:lnTo>
                      <a:pt x="3868" y="597"/>
                    </a:lnTo>
                    <a:lnTo>
                      <a:pt x="3868" y="597"/>
                    </a:lnTo>
                    <a:lnTo>
                      <a:pt x="3870" y="600"/>
                    </a:lnTo>
                    <a:lnTo>
                      <a:pt x="3870" y="600"/>
                    </a:lnTo>
                    <a:lnTo>
                      <a:pt x="3871" y="600"/>
                    </a:lnTo>
                    <a:lnTo>
                      <a:pt x="3872" y="600"/>
                    </a:lnTo>
                    <a:lnTo>
                      <a:pt x="3872" y="600"/>
                    </a:lnTo>
                    <a:lnTo>
                      <a:pt x="3873" y="601"/>
                    </a:lnTo>
                    <a:lnTo>
                      <a:pt x="3874" y="601"/>
                    </a:lnTo>
                    <a:lnTo>
                      <a:pt x="3874" y="601"/>
                    </a:lnTo>
                    <a:lnTo>
                      <a:pt x="3875" y="601"/>
                    </a:lnTo>
                    <a:lnTo>
                      <a:pt x="3876" y="601"/>
                    </a:lnTo>
                    <a:lnTo>
                      <a:pt x="3877" y="601"/>
                    </a:lnTo>
                    <a:lnTo>
                      <a:pt x="3878" y="601"/>
                    </a:lnTo>
                    <a:lnTo>
                      <a:pt x="3879" y="603"/>
                    </a:lnTo>
                    <a:lnTo>
                      <a:pt x="3879" y="603"/>
                    </a:lnTo>
                    <a:lnTo>
                      <a:pt x="3879" y="603"/>
                    </a:lnTo>
                    <a:lnTo>
                      <a:pt x="3881" y="603"/>
                    </a:lnTo>
                    <a:lnTo>
                      <a:pt x="3881" y="603"/>
                    </a:lnTo>
                    <a:lnTo>
                      <a:pt x="3881" y="601"/>
                    </a:lnTo>
                    <a:lnTo>
                      <a:pt x="3883" y="601"/>
                    </a:lnTo>
                    <a:lnTo>
                      <a:pt x="3883" y="601"/>
                    </a:lnTo>
                    <a:lnTo>
                      <a:pt x="3884" y="600"/>
                    </a:lnTo>
                    <a:lnTo>
                      <a:pt x="3884" y="600"/>
                    </a:lnTo>
                    <a:lnTo>
                      <a:pt x="3884" y="600"/>
                    </a:lnTo>
                    <a:lnTo>
                      <a:pt x="3886" y="600"/>
                    </a:lnTo>
                    <a:lnTo>
                      <a:pt x="3887" y="600"/>
                    </a:lnTo>
                    <a:lnTo>
                      <a:pt x="3887" y="598"/>
                    </a:lnTo>
                    <a:lnTo>
                      <a:pt x="3888" y="598"/>
                    </a:lnTo>
                    <a:lnTo>
                      <a:pt x="3888" y="598"/>
                    </a:lnTo>
                    <a:lnTo>
                      <a:pt x="3890" y="595"/>
                    </a:lnTo>
                    <a:lnTo>
                      <a:pt x="3890" y="595"/>
                    </a:lnTo>
                    <a:lnTo>
                      <a:pt x="3890" y="595"/>
                    </a:lnTo>
                    <a:lnTo>
                      <a:pt x="3891" y="595"/>
                    </a:lnTo>
                    <a:lnTo>
                      <a:pt x="3892" y="595"/>
                    </a:lnTo>
                    <a:lnTo>
                      <a:pt x="3893" y="595"/>
                    </a:lnTo>
                    <a:lnTo>
                      <a:pt x="3894" y="595"/>
                    </a:lnTo>
                    <a:lnTo>
                      <a:pt x="3895" y="595"/>
                    </a:lnTo>
                    <a:lnTo>
                      <a:pt x="3895" y="597"/>
                    </a:lnTo>
                    <a:lnTo>
                      <a:pt x="3897" y="597"/>
                    </a:lnTo>
                    <a:lnTo>
                      <a:pt x="3897" y="597"/>
                    </a:lnTo>
                    <a:lnTo>
                      <a:pt x="3898" y="604"/>
                    </a:lnTo>
                    <a:lnTo>
                      <a:pt x="3899" y="604"/>
                    </a:lnTo>
                    <a:lnTo>
                      <a:pt x="3899" y="604"/>
                    </a:lnTo>
                    <a:lnTo>
                      <a:pt x="3900" y="604"/>
                    </a:lnTo>
                    <a:lnTo>
                      <a:pt x="3900" y="604"/>
                    </a:lnTo>
                    <a:lnTo>
                      <a:pt x="3901" y="608"/>
                    </a:lnTo>
                    <a:lnTo>
                      <a:pt x="3902" y="608"/>
                    </a:lnTo>
                    <a:lnTo>
                      <a:pt x="3903" y="608"/>
                    </a:lnTo>
                    <a:lnTo>
                      <a:pt x="3903" y="610"/>
                    </a:lnTo>
                    <a:lnTo>
                      <a:pt x="3904" y="610"/>
                    </a:lnTo>
                    <a:lnTo>
                      <a:pt x="3904" y="610"/>
                    </a:lnTo>
                    <a:lnTo>
                      <a:pt x="3906" y="610"/>
                    </a:lnTo>
                    <a:lnTo>
                      <a:pt x="3906" y="610"/>
                    </a:lnTo>
                    <a:lnTo>
                      <a:pt x="3907" y="610"/>
                    </a:lnTo>
                    <a:lnTo>
                      <a:pt x="3908" y="610"/>
                    </a:lnTo>
                    <a:lnTo>
                      <a:pt x="3909" y="609"/>
                    </a:lnTo>
                    <a:lnTo>
                      <a:pt x="3909" y="609"/>
                    </a:lnTo>
                    <a:lnTo>
                      <a:pt x="3910" y="609"/>
                    </a:lnTo>
                    <a:lnTo>
                      <a:pt x="3911" y="609"/>
                    </a:lnTo>
                    <a:lnTo>
                      <a:pt x="3911" y="609"/>
                    </a:lnTo>
                    <a:lnTo>
                      <a:pt x="3913" y="609"/>
                    </a:lnTo>
                    <a:lnTo>
                      <a:pt x="3913" y="609"/>
                    </a:lnTo>
                    <a:lnTo>
                      <a:pt x="3914" y="609"/>
                    </a:lnTo>
                    <a:lnTo>
                      <a:pt x="3915" y="609"/>
                    </a:lnTo>
                    <a:lnTo>
                      <a:pt x="3915" y="610"/>
                    </a:lnTo>
                    <a:lnTo>
                      <a:pt x="3916" y="610"/>
                    </a:lnTo>
                    <a:lnTo>
                      <a:pt x="3916" y="610"/>
                    </a:lnTo>
                    <a:lnTo>
                      <a:pt x="3918" y="608"/>
                    </a:lnTo>
                    <a:lnTo>
                      <a:pt x="3918" y="608"/>
                    </a:lnTo>
                    <a:lnTo>
                      <a:pt x="3918" y="608"/>
                    </a:lnTo>
                    <a:lnTo>
                      <a:pt x="3920" y="608"/>
                    </a:lnTo>
                    <a:lnTo>
                      <a:pt x="3920" y="608"/>
                    </a:lnTo>
                    <a:lnTo>
                      <a:pt x="3920" y="603"/>
                    </a:lnTo>
                    <a:lnTo>
                      <a:pt x="3922" y="603"/>
                    </a:lnTo>
                    <a:lnTo>
                      <a:pt x="3922" y="603"/>
                    </a:lnTo>
                    <a:lnTo>
                      <a:pt x="3923" y="601"/>
                    </a:lnTo>
                    <a:lnTo>
                      <a:pt x="3923" y="601"/>
                    </a:lnTo>
                    <a:lnTo>
                      <a:pt x="3924" y="601"/>
                    </a:lnTo>
                    <a:lnTo>
                      <a:pt x="3925" y="601"/>
                    </a:lnTo>
                    <a:lnTo>
                      <a:pt x="3926" y="601"/>
                    </a:lnTo>
                    <a:lnTo>
                      <a:pt x="3926" y="599"/>
                    </a:lnTo>
                    <a:lnTo>
                      <a:pt x="3927" y="599"/>
                    </a:lnTo>
                    <a:lnTo>
                      <a:pt x="3927" y="599"/>
                    </a:lnTo>
                    <a:lnTo>
                      <a:pt x="3929" y="599"/>
                    </a:lnTo>
                    <a:lnTo>
                      <a:pt x="3929" y="599"/>
                    </a:lnTo>
                    <a:lnTo>
                      <a:pt x="3930" y="599"/>
                    </a:lnTo>
                    <a:lnTo>
                      <a:pt x="3931" y="599"/>
                    </a:lnTo>
                    <a:lnTo>
                      <a:pt x="3932" y="600"/>
                    </a:lnTo>
                    <a:lnTo>
                      <a:pt x="3932" y="600"/>
                    </a:lnTo>
                    <a:lnTo>
                      <a:pt x="3932" y="600"/>
                    </a:lnTo>
                    <a:lnTo>
                      <a:pt x="3934" y="600"/>
                    </a:lnTo>
                    <a:lnTo>
                      <a:pt x="3934" y="600"/>
                    </a:lnTo>
                    <a:lnTo>
                      <a:pt x="3934" y="607"/>
                    </a:lnTo>
                    <a:lnTo>
                      <a:pt x="3936" y="607"/>
                    </a:lnTo>
                    <a:lnTo>
                      <a:pt x="3936" y="607"/>
                    </a:lnTo>
                    <a:lnTo>
                      <a:pt x="3937" y="610"/>
                    </a:lnTo>
                    <a:lnTo>
                      <a:pt x="3938" y="610"/>
                    </a:lnTo>
                    <a:lnTo>
                      <a:pt x="3938" y="610"/>
                    </a:lnTo>
                    <a:lnTo>
                      <a:pt x="3939" y="610"/>
                    </a:lnTo>
                    <a:lnTo>
                      <a:pt x="3940" y="610"/>
                    </a:lnTo>
                    <a:lnTo>
                      <a:pt x="3940" y="612"/>
                    </a:lnTo>
                    <a:lnTo>
                      <a:pt x="3941" y="612"/>
                    </a:lnTo>
                    <a:lnTo>
                      <a:pt x="3942" y="612"/>
                    </a:lnTo>
                    <a:lnTo>
                      <a:pt x="3943" y="612"/>
                    </a:lnTo>
                    <a:lnTo>
                      <a:pt x="3943" y="612"/>
                    </a:lnTo>
                    <a:lnTo>
                      <a:pt x="3945" y="612"/>
                    </a:lnTo>
                    <a:lnTo>
                      <a:pt x="3945" y="612"/>
                    </a:lnTo>
                    <a:lnTo>
                      <a:pt x="3946" y="612"/>
                    </a:lnTo>
                    <a:lnTo>
                      <a:pt x="3947" y="612"/>
                    </a:lnTo>
                    <a:lnTo>
                      <a:pt x="3948" y="612"/>
                    </a:lnTo>
                    <a:lnTo>
                      <a:pt x="3949" y="612"/>
                    </a:lnTo>
                    <a:lnTo>
                      <a:pt x="3950" y="612"/>
                    </a:lnTo>
                    <a:lnTo>
                      <a:pt x="3950" y="612"/>
                    </a:lnTo>
                    <a:lnTo>
                      <a:pt x="3951" y="611"/>
                    </a:lnTo>
                    <a:lnTo>
                      <a:pt x="3952" y="611"/>
                    </a:lnTo>
                    <a:lnTo>
                      <a:pt x="3952" y="611"/>
                    </a:lnTo>
                    <a:lnTo>
                      <a:pt x="3954" y="611"/>
                    </a:lnTo>
                    <a:lnTo>
                      <a:pt x="3954" y="611"/>
                    </a:lnTo>
                    <a:lnTo>
                      <a:pt x="3955" y="611"/>
                    </a:lnTo>
                    <a:lnTo>
                      <a:pt x="3956" y="611"/>
                    </a:lnTo>
                    <a:lnTo>
                      <a:pt x="3957" y="606"/>
                    </a:lnTo>
                    <a:lnTo>
                      <a:pt x="3957" y="606"/>
                    </a:lnTo>
                    <a:lnTo>
                      <a:pt x="3958" y="606"/>
                    </a:lnTo>
                    <a:lnTo>
                      <a:pt x="3959" y="606"/>
                    </a:lnTo>
                    <a:lnTo>
                      <a:pt x="3959" y="606"/>
                    </a:lnTo>
                    <a:lnTo>
                      <a:pt x="3960" y="602"/>
                    </a:lnTo>
                    <a:lnTo>
                      <a:pt x="3961" y="602"/>
                    </a:lnTo>
                    <a:lnTo>
                      <a:pt x="3961" y="602"/>
                    </a:lnTo>
                    <a:lnTo>
                      <a:pt x="3962" y="599"/>
                    </a:lnTo>
                    <a:lnTo>
                      <a:pt x="3962" y="599"/>
                    </a:lnTo>
                    <a:lnTo>
                      <a:pt x="3963" y="599"/>
                    </a:lnTo>
                    <a:lnTo>
                      <a:pt x="3964" y="599"/>
                    </a:lnTo>
                    <a:lnTo>
                      <a:pt x="3965" y="599"/>
                    </a:lnTo>
                    <a:lnTo>
                      <a:pt x="3966" y="599"/>
                    </a:lnTo>
                    <a:lnTo>
                      <a:pt x="3966" y="599"/>
                    </a:lnTo>
                    <a:lnTo>
                      <a:pt x="3968" y="599"/>
                    </a:lnTo>
                    <a:lnTo>
                      <a:pt x="3968" y="599"/>
                    </a:lnTo>
                    <a:lnTo>
                      <a:pt x="3969" y="599"/>
                    </a:lnTo>
                    <a:lnTo>
                      <a:pt x="3970" y="599"/>
                    </a:lnTo>
                    <a:lnTo>
                      <a:pt x="3971" y="606"/>
                    </a:lnTo>
                    <a:lnTo>
                      <a:pt x="3971" y="606"/>
                    </a:lnTo>
                    <a:lnTo>
                      <a:pt x="3972" y="606"/>
                    </a:lnTo>
                    <a:lnTo>
                      <a:pt x="3973" y="606"/>
                    </a:lnTo>
                    <a:lnTo>
                      <a:pt x="3973" y="606"/>
                    </a:lnTo>
                    <a:lnTo>
                      <a:pt x="3973" y="609"/>
                    </a:lnTo>
                    <a:lnTo>
                      <a:pt x="3975" y="609"/>
                    </a:lnTo>
                    <a:lnTo>
                      <a:pt x="3975" y="609"/>
                    </a:lnTo>
                    <a:lnTo>
                      <a:pt x="3977" y="613"/>
                    </a:lnTo>
                    <a:lnTo>
                      <a:pt x="3977" y="613"/>
                    </a:lnTo>
                    <a:lnTo>
                      <a:pt x="3977" y="613"/>
                    </a:lnTo>
                    <a:lnTo>
                      <a:pt x="3978" y="613"/>
                    </a:lnTo>
                    <a:lnTo>
                      <a:pt x="3979" y="613"/>
                    </a:lnTo>
                    <a:lnTo>
                      <a:pt x="3980" y="613"/>
                    </a:lnTo>
                    <a:lnTo>
                      <a:pt x="3981" y="613"/>
                    </a:lnTo>
                    <a:lnTo>
                      <a:pt x="3982" y="613"/>
                    </a:lnTo>
                    <a:lnTo>
                      <a:pt x="3982" y="613"/>
                    </a:lnTo>
                    <a:lnTo>
                      <a:pt x="3984" y="613"/>
                    </a:lnTo>
                    <a:lnTo>
                      <a:pt x="3984" y="613"/>
                    </a:lnTo>
                    <a:lnTo>
                      <a:pt x="3985" y="612"/>
                    </a:lnTo>
                    <a:lnTo>
                      <a:pt x="3985" y="612"/>
                    </a:lnTo>
                    <a:lnTo>
                      <a:pt x="3986" y="612"/>
                    </a:lnTo>
                    <a:lnTo>
                      <a:pt x="3987" y="612"/>
                    </a:lnTo>
                    <a:lnTo>
                      <a:pt x="3988" y="612"/>
                    </a:lnTo>
                    <a:lnTo>
                      <a:pt x="3988" y="611"/>
                    </a:lnTo>
                    <a:lnTo>
                      <a:pt x="3989" y="611"/>
                    </a:lnTo>
                    <a:lnTo>
                      <a:pt x="3989" y="611"/>
                    </a:lnTo>
                    <a:lnTo>
                      <a:pt x="3990" y="608"/>
                    </a:lnTo>
                    <a:lnTo>
                      <a:pt x="3991" y="608"/>
                    </a:lnTo>
                    <a:lnTo>
                      <a:pt x="3991" y="608"/>
                    </a:lnTo>
                    <a:lnTo>
                      <a:pt x="3993" y="608"/>
                    </a:lnTo>
                    <a:lnTo>
                      <a:pt x="3993" y="608"/>
                    </a:lnTo>
                    <a:lnTo>
                      <a:pt x="3993" y="602"/>
                    </a:lnTo>
                    <a:lnTo>
                      <a:pt x="3994" y="602"/>
                    </a:lnTo>
                    <a:lnTo>
                      <a:pt x="3994" y="602"/>
                    </a:lnTo>
                    <a:lnTo>
                      <a:pt x="3996" y="597"/>
                    </a:lnTo>
                    <a:lnTo>
                      <a:pt x="3996" y="597"/>
                    </a:lnTo>
                    <a:lnTo>
                      <a:pt x="3997" y="597"/>
                    </a:lnTo>
                    <a:lnTo>
                      <a:pt x="3998" y="597"/>
                    </a:lnTo>
                    <a:lnTo>
                      <a:pt x="3998" y="597"/>
                    </a:lnTo>
                    <a:lnTo>
                      <a:pt x="3999" y="593"/>
                    </a:lnTo>
                    <a:lnTo>
                      <a:pt x="4000" y="593"/>
                    </a:lnTo>
                    <a:lnTo>
                      <a:pt x="4000" y="593"/>
                    </a:lnTo>
                    <a:lnTo>
                      <a:pt x="4001" y="591"/>
                    </a:lnTo>
                    <a:lnTo>
                      <a:pt x="4002" y="591"/>
                    </a:lnTo>
                    <a:lnTo>
                      <a:pt x="4003" y="591"/>
                    </a:lnTo>
                    <a:lnTo>
                      <a:pt x="4004" y="591"/>
                    </a:lnTo>
                    <a:lnTo>
                      <a:pt x="4005" y="593"/>
                    </a:lnTo>
                    <a:lnTo>
                      <a:pt x="4005" y="593"/>
                    </a:lnTo>
                    <a:lnTo>
                      <a:pt x="4005" y="593"/>
                    </a:lnTo>
                    <a:lnTo>
                      <a:pt x="4007" y="593"/>
                    </a:lnTo>
                    <a:lnTo>
                      <a:pt x="4007" y="593"/>
                    </a:lnTo>
                    <a:lnTo>
                      <a:pt x="4007" y="596"/>
                    </a:lnTo>
                    <a:lnTo>
                      <a:pt x="4009" y="596"/>
                    </a:lnTo>
                    <a:lnTo>
                      <a:pt x="4009" y="596"/>
                    </a:lnTo>
                    <a:lnTo>
                      <a:pt x="4010" y="602"/>
                    </a:lnTo>
                    <a:lnTo>
                      <a:pt x="4010" y="602"/>
                    </a:lnTo>
                    <a:lnTo>
                      <a:pt x="4010" y="602"/>
                    </a:lnTo>
                    <a:lnTo>
                      <a:pt x="4012" y="602"/>
                    </a:lnTo>
                    <a:lnTo>
                      <a:pt x="4013" y="602"/>
                    </a:lnTo>
                    <a:lnTo>
                      <a:pt x="4013" y="608"/>
                    </a:lnTo>
                    <a:lnTo>
                      <a:pt x="4014" y="608"/>
                    </a:lnTo>
                    <a:lnTo>
                      <a:pt x="4014" y="608"/>
                    </a:lnTo>
                    <a:lnTo>
                      <a:pt x="4016" y="610"/>
                    </a:lnTo>
                    <a:lnTo>
                      <a:pt x="4016" y="610"/>
                    </a:lnTo>
                    <a:lnTo>
                      <a:pt x="4016" y="610"/>
                    </a:lnTo>
                    <a:lnTo>
                      <a:pt x="4017" y="610"/>
                    </a:lnTo>
                    <a:lnTo>
                      <a:pt x="4018" y="610"/>
                    </a:lnTo>
                    <a:lnTo>
                      <a:pt x="4018" y="611"/>
                    </a:lnTo>
                    <a:lnTo>
                      <a:pt x="4019" y="611"/>
                    </a:lnTo>
                    <a:lnTo>
                      <a:pt x="4020" y="611"/>
                    </a:lnTo>
                    <a:lnTo>
                      <a:pt x="4021" y="611"/>
                    </a:lnTo>
                    <a:lnTo>
                      <a:pt x="4021" y="611"/>
                    </a:lnTo>
                    <a:lnTo>
                      <a:pt x="4023" y="611"/>
                    </a:lnTo>
                    <a:lnTo>
                      <a:pt x="4023" y="611"/>
                    </a:lnTo>
                    <a:lnTo>
                      <a:pt x="4024" y="610"/>
                    </a:lnTo>
                    <a:lnTo>
                      <a:pt x="4024" y="610"/>
                    </a:lnTo>
                    <a:lnTo>
                      <a:pt x="4025" y="610"/>
                    </a:lnTo>
                    <a:lnTo>
                      <a:pt x="4026" y="610"/>
                    </a:lnTo>
                    <a:lnTo>
                      <a:pt x="4026" y="610"/>
                    </a:lnTo>
                    <a:lnTo>
                      <a:pt x="4027" y="606"/>
                    </a:lnTo>
                    <a:lnTo>
                      <a:pt x="4028" y="606"/>
                    </a:lnTo>
                    <a:lnTo>
                      <a:pt x="4028" y="606"/>
                    </a:lnTo>
                    <a:lnTo>
                      <a:pt x="4030" y="603"/>
                    </a:lnTo>
                    <a:lnTo>
                      <a:pt x="4030" y="603"/>
                    </a:lnTo>
                    <a:lnTo>
                      <a:pt x="4030" y="603"/>
                    </a:lnTo>
                    <a:lnTo>
                      <a:pt x="4032" y="603"/>
                    </a:lnTo>
                    <a:lnTo>
                      <a:pt x="4032" y="603"/>
                    </a:lnTo>
                    <a:lnTo>
                      <a:pt x="4032" y="599"/>
                    </a:lnTo>
                    <a:lnTo>
                      <a:pt x="4033" y="599"/>
                    </a:lnTo>
                    <a:lnTo>
                      <a:pt x="4034" y="599"/>
                    </a:lnTo>
                    <a:lnTo>
                      <a:pt x="4035" y="594"/>
                    </a:lnTo>
                    <a:lnTo>
                      <a:pt x="4035" y="594"/>
                    </a:lnTo>
                    <a:lnTo>
                      <a:pt x="4036" y="594"/>
                    </a:lnTo>
                    <a:lnTo>
                      <a:pt x="4037" y="594"/>
                    </a:lnTo>
                    <a:lnTo>
                      <a:pt x="4037" y="594"/>
                    </a:lnTo>
                    <a:lnTo>
                      <a:pt x="4039" y="594"/>
                    </a:lnTo>
                    <a:lnTo>
                      <a:pt x="4039" y="594"/>
                    </a:lnTo>
                    <a:lnTo>
                      <a:pt x="4040" y="594"/>
                    </a:lnTo>
                    <a:lnTo>
                      <a:pt x="4041" y="594"/>
                    </a:lnTo>
                    <a:lnTo>
                      <a:pt x="4041" y="598"/>
                    </a:lnTo>
                    <a:lnTo>
                      <a:pt x="4042" y="598"/>
                    </a:lnTo>
                    <a:lnTo>
                      <a:pt x="4042" y="598"/>
                    </a:lnTo>
                    <a:lnTo>
                      <a:pt x="4044" y="601"/>
                    </a:lnTo>
                    <a:lnTo>
                      <a:pt x="4044" y="601"/>
                    </a:lnTo>
                    <a:lnTo>
                      <a:pt x="4044" y="601"/>
                    </a:lnTo>
                    <a:lnTo>
                      <a:pt x="4046" y="601"/>
                    </a:lnTo>
                    <a:lnTo>
                      <a:pt x="4046" y="601"/>
                    </a:lnTo>
                    <a:lnTo>
                      <a:pt x="4046" y="605"/>
                    </a:lnTo>
                    <a:lnTo>
                      <a:pt x="4048" y="605"/>
                    </a:lnTo>
                    <a:lnTo>
                      <a:pt x="4048" y="605"/>
                    </a:lnTo>
                    <a:lnTo>
                      <a:pt x="4049" y="609"/>
                    </a:lnTo>
                    <a:lnTo>
                      <a:pt x="4049" y="609"/>
                    </a:lnTo>
                    <a:lnTo>
                      <a:pt x="4050" y="609"/>
                    </a:lnTo>
                    <a:lnTo>
                      <a:pt x="4051" y="609"/>
                    </a:lnTo>
                    <a:lnTo>
                      <a:pt x="4052" y="609"/>
                    </a:lnTo>
                    <a:lnTo>
                      <a:pt x="4052" y="610"/>
                    </a:lnTo>
                    <a:lnTo>
                      <a:pt x="4053" y="610"/>
                    </a:lnTo>
                    <a:lnTo>
                      <a:pt x="4053" y="610"/>
                    </a:lnTo>
                    <a:lnTo>
                      <a:pt x="4055" y="609"/>
                    </a:lnTo>
                    <a:lnTo>
                      <a:pt x="4055" y="609"/>
                    </a:lnTo>
                    <a:lnTo>
                      <a:pt x="4056" y="609"/>
                    </a:lnTo>
                    <a:lnTo>
                      <a:pt x="4057" y="609"/>
                    </a:lnTo>
                    <a:lnTo>
                      <a:pt x="4058" y="609"/>
                    </a:lnTo>
                    <a:lnTo>
                      <a:pt x="4058" y="609"/>
                    </a:lnTo>
                    <a:lnTo>
                      <a:pt x="4060" y="609"/>
                    </a:lnTo>
                    <a:lnTo>
                      <a:pt x="4060" y="609"/>
                    </a:lnTo>
                    <a:lnTo>
                      <a:pt x="4060" y="605"/>
                    </a:lnTo>
                    <a:lnTo>
                      <a:pt x="4062" y="605"/>
                    </a:lnTo>
                    <a:lnTo>
                      <a:pt x="4062" y="605"/>
                    </a:lnTo>
                    <a:lnTo>
                      <a:pt x="4063" y="598"/>
                    </a:lnTo>
                    <a:lnTo>
                      <a:pt x="4064" y="598"/>
                    </a:lnTo>
                    <a:lnTo>
                      <a:pt x="4064" y="598"/>
                    </a:lnTo>
                    <a:lnTo>
                      <a:pt x="4065" y="598"/>
                    </a:lnTo>
                    <a:lnTo>
                      <a:pt x="4066" y="598"/>
                    </a:lnTo>
                    <a:lnTo>
                      <a:pt x="4066" y="594"/>
                    </a:lnTo>
                    <a:lnTo>
                      <a:pt x="4067" y="594"/>
                    </a:lnTo>
                    <a:lnTo>
                      <a:pt x="4067" y="594"/>
                    </a:lnTo>
                    <a:lnTo>
                      <a:pt x="4069" y="591"/>
                    </a:lnTo>
                    <a:lnTo>
                      <a:pt x="4069" y="591"/>
                    </a:lnTo>
                    <a:lnTo>
                      <a:pt x="4069" y="591"/>
                    </a:lnTo>
                    <a:lnTo>
                      <a:pt x="4071" y="591"/>
                    </a:lnTo>
                    <a:lnTo>
                      <a:pt x="4071" y="591"/>
                    </a:lnTo>
                    <a:lnTo>
                      <a:pt x="4071" y="589"/>
                    </a:lnTo>
                    <a:lnTo>
                      <a:pt x="4072" y="589"/>
                    </a:lnTo>
                    <a:lnTo>
                      <a:pt x="4073" y="589"/>
                    </a:lnTo>
                    <a:lnTo>
                      <a:pt x="4074" y="589"/>
                    </a:lnTo>
                    <a:lnTo>
                      <a:pt x="4075" y="591"/>
                    </a:lnTo>
                    <a:lnTo>
                      <a:pt x="4076" y="591"/>
                    </a:lnTo>
                    <a:lnTo>
                      <a:pt x="4076" y="591"/>
                    </a:lnTo>
                    <a:lnTo>
                      <a:pt x="4077" y="593"/>
                    </a:lnTo>
                    <a:lnTo>
                      <a:pt x="4078" y="593"/>
                    </a:lnTo>
                    <a:lnTo>
                      <a:pt x="4078" y="593"/>
                    </a:lnTo>
                    <a:lnTo>
                      <a:pt x="4079" y="593"/>
                    </a:lnTo>
                    <a:lnTo>
                      <a:pt x="4080" y="593"/>
                    </a:lnTo>
                    <a:lnTo>
                      <a:pt x="4080" y="600"/>
                    </a:lnTo>
                    <a:lnTo>
                      <a:pt x="4081" y="600"/>
                    </a:lnTo>
                    <a:lnTo>
                      <a:pt x="4082" y="600"/>
                    </a:lnTo>
                    <a:lnTo>
                      <a:pt x="4083" y="602"/>
                    </a:lnTo>
                    <a:lnTo>
                      <a:pt x="4083" y="602"/>
                    </a:lnTo>
                    <a:lnTo>
                      <a:pt x="4083" y="602"/>
                    </a:lnTo>
                    <a:lnTo>
                      <a:pt x="4085" y="602"/>
                    </a:lnTo>
                    <a:lnTo>
                      <a:pt x="4085" y="602"/>
                    </a:lnTo>
                    <a:lnTo>
                      <a:pt x="4086" y="608"/>
                    </a:lnTo>
                    <a:lnTo>
                      <a:pt x="4087" y="608"/>
                    </a:lnTo>
                    <a:lnTo>
                      <a:pt x="4087" y="608"/>
                    </a:lnTo>
                    <a:lnTo>
                      <a:pt x="4088" y="609"/>
                    </a:lnTo>
                    <a:lnTo>
                      <a:pt x="4088" y="609"/>
                    </a:lnTo>
                    <a:lnTo>
                      <a:pt x="4089" y="609"/>
                    </a:lnTo>
                    <a:lnTo>
                      <a:pt x="4090" y="609"/>
                    </a:lnTo>
                    <a:lnTo>
                      <a:pt x="4091" y="609"/>
                    </a:lnTo>
                    <a:lnTo>
                      <a:pt x="4091" y="610"/>
                    </a:lnTo>
                    <a:lnTo>
                      <a:pt x="4092" y="610"/>
                    </a:lnTo>
                    <a:lnTo>
                      <a:pt x="4092" y="610"/>
                    </a:lnTo>
                    <a:lnTo>
                      <a:pt x="4094" y="610"/>
                    </a:lnTo>
                    <a:lnTo>
                      <a:pt x="4094" y="610"/>
                    </a:lnTo>
                    <a:lnTo>
                      <a:pt x="4095" y="610"/>
                    </a:lnTo>
                    <a:lnTo>
                      <a:pt x="4096" y="610"/>
                    </a:lnTo>
                    <a:lnTo>
                      <a:pt x="4097" y="609"/>
                    </a:lnTo>
                    <a:lnTo>
                      <a:pt x="4097" y="609"/>
                    </a:lnTo>
                    <a:lnTo>
                      <a:pt x="4098" y="609"/>
                    </a:lnTo>
                    <a:lnTo>
                      <a:pt x="4099" y="609"/>
                    </a:lnTo>
                    <a:lnTo>
                      <a:pt x="4099" y="609"/>
                    </a:lnTo>
                    <a:lnTo>
                      <a:pt x="4099" y="605"/>
                    </a:lnTo>
                    <a:lnTo>
                      <a:pt x="4101" y="605"/>
                    </a:lnTo>
                    <a:lnTo>
                      <a:pt x="4101" y="605"/>
                    </a:lnTo>
                    <a:lnTo>
                      <a:pt x="4103" y="602"/>
                    </a:lnTo>
                    <a:lnTo>
                      <a:pt x="4103" y="602"/>
                    </a:lnTo>
                    <a:lnTo>
                      <a:pt x="4103" y="602"/>
                    </a:lnTo>
                    <a:lnTo>
                      <a:pt x="4104" y="602"/>
                    </a:lnTo>
                    <a:lnTo>
                      <a:pt x="4105" y="602"/>
                    </a:lnTo>
                    <a:lnTo>
                      <a:pt x="4105" y="596"/>
                    </a:lnTo>
                    <a:lnTo>
                      <a:pt x="4106" y="596"/>
                    </a:lnTo>
                    <a:lnTo>
                      <a:pt x="4107" y="596"/>
                    </a:lnTo>
                    <a:lnTo>
                      <a:pt x="4108" y="595"/>
                    </a:lnTo>
                    <a:lnTo>
                      <a:pt x="4108" y="595"/>
                    </a:lnTo>
                    <a:lnTo>
                      <a:pt x="4110" y="595"/>
                    </a:lnTo>
                    <a:lnTo>
                      <a:pt x="4110" y="595"/>
                    </a:lnTo>
                    <a:lnTo>
                      <a:pt x="4111" y="597"/>
                    </a:lnTo>
                    <a:lnTo>
                      <a:pt x="4111" y="597"/>
                    </a:lnTo>
                    <a:lnTo>
                      <a:pt x="4112" y="597"/>
                    </a:lnTo>
                    <a:lnTo>
                      <a:pt x="4113" y="597"/>
                    </a:lnTo>
                    <a:lnTo>
                      <a:pt x="4114" y="597"/>
                    </a:lnTo>
                    <a:lnTo>
                      <a:pt x="4114" y="602"/>
                    </a:lnTo>
                    <a:lnTo>
                      <a:pt x="4115" y="602"/>
                    </a:lnTo>
                    <a:lnTo>
                      <a:pt x="4115" y="602"/>
                    </a:lnTo>
                    <a:lnTo>
                      <a:pt x="4116" y="606"/>
                    </a:lnTo>
                    <a:lnTo>
                      <a:pt x="4117" y="606"/>
                    </a:lnTo>
                    <a:lnTo>
                      <a:pt x="4117" y="606"/>
                    </a:lnTo>
                    <a:lnTo>
                      <a:pt x="4118" y="606"/>
                    </a:lnTo>
                    <a:lnTo>
                      <a:pt x="4119" y="606"/>
                    </a:lnTo>
                    <a:lnTo>
                      <a:pt x="4119" y="608"/>
                    </a:lnTo>
                    <a:lnTo>
                      <a:pt x="4120" y="608"/>
                    </a:lnTo>
                    <a:lnTo>
                      <a:pt x="4121" y="608"/>
                    </a:lnTo>
                    <a:lnTo>
                      <a:pt x="4122" y="608"/>
                    </a:lnTo>
                    <a:lnTo>
                      <a:pt x="4122" y="608"/>
                    </a:lnTo>
                    <a:lnTo>
                      <a:pt x="4122" y="608"/>
                    </a:lnTo>
                    <a:lnTo>
                      <a:pt x="4124" y="608"/>
                    </a:lnTo>
                    <a:lnTo>
                      <a:pt x="4124" y="608"/>
                    </a:lnTo>
                    <a:lnTo>
                      <a:pt x="4126" y="608"/>
                    </a:lnTo>
                    <a:lnTo>
                      <a:pt x="4126" y="608"/>
                    </a:lnTo>
                    <a:lnTo>
                      <a:pt x="4127" y="608"/>
                    </a:lnTo>
                    <a:lnTo>
                      <a:pt x="4128" y="608"/>
                    </a:lnTo>
                    <a:lnTo>
                      <a:pt x="4129" y="608"/>
                    </a:lnTo>
                    <a:lnTo>
                      <a:pt x="4130" y="608"/>
                    </a:lnTo>
                    <a:lnTo>
                      <a:pt x="4130" y="606"/>
                    </a:lnTo>
                    <a:lnTo>
                      <a:pt x="4131" y="606"/>
                    </a:lnTo>
                    <a:lnTo>
                      <a:pt x="4131" y="606"/>
                    </a:lnTo>
                    <a:lnTo>
                      <a:pt x="4133" y="606"/>
                    </a:lnTo>
                    <a:lnTo>
                      <a:pt x="4133" y="606"/>
                    </a:lnTo>
                    <a:lnTo>
                      <a:pt x="4133" y="605"/>
                    </a:lnTo>
                    <a:lnTo>
                      <a:pt x="4134" y="605"/>
                    </a:lnTo>
                    <a:lnTo>
                      <a:pt x="4135" y="605"/>
                    </a:lnTo>
                    <a:lnTo>
                      <a:pt x="4136" y="605"/>
                    </a:lnTo>
                    <a:lnTo>
                      <a:pt x="4136" y="605"/>
                    </a:lnTo>
                    <a:lnTo>
                      <a:pt x="4138" y="605"/>
                    </a:lnTo>
                    <a:lnTo>
                      <a:pt x="4138" y="605"/>
                    </a:lnTo>
                    <a:lnTo>
                      <a:pt x="4139" y="604"/>
                    </a:lnTo>
                    <a:lnTo>
                      <a:pt x="4140" y="604"/>
                    </a:lnTo>
                    <a:lnTo>
                      <a:pt x="4140" y="604"/>
                    </a:lnTo>
                    <a:lnTo>
                      <a:pt x="4142" y="603"/>
                    </a:lnTo>
                    <a:lnTo>
                      <a:pt x="4142" y="603"/>
                    </a:lnTo>
                    <a:lnTo>
                      <a:pt x="4142" y="603"/>
                    </a:lnTo>
                    <a:lnTo>
                      <a:pt x="4143" y="603"/>
                    </a:lnTo>
                    <a:lnTo>
                      <a:pt x="4144" y="603"/>
                    </a:lnTo>
                    <a:lnTo>
                      <a:pt x="4145" y="603"/>
                    </a:lnTo>
                    <a:lnTo>
                      <a:pt x="4146" y="603"/>
                    </a:lnTo>
                    <a:lnTo>
                      <a:pt x="4147" y="603"/>
                    </a:lnTo>
                    <a:lnTo>
                      <a:pt x="4147" y="603"/>
                    </a:lnTo>
                    <a:lnTo>
                      <a:pt x="4149" y="603"/>
                    </a:lnTo>
                    <a:lnTo>
                      <a:pt x="4149" y="603"/>
                    </a:lnTo>
                    <a:lnTo>
                      <a:pt x="4150" y="601"/>
                    </a:lnTo>
                    <a:lnTo>
                      <a:pt x="4150" y="601"/>
                    </a:lnTo>
                    <a:lnTo>
                      <a:pt x="4151" y="601"/>
                    </a:lnTo>
                    <a:lnTo>
                      <a:pt x="4152" y="601"/>
                    </a:lnTo>
                    <a:lnTo>
                      <a:pt x="4152" y="601"/>
                    </a:lnTo>
                    <a:lnTo>
                      <a:pt x="4153" y="597"/>
                    </a:lnTo>
                    <a:lnTo>
                      <a:pt x="4154" y="597"/>
                    </a:lnTo>
                    <a:lnTo>
                      <a:pt x="4154" y="597"/>
                    </a:lnTo>
                    <a:lnTo>
                      <a:pt x="4156" y="595"/>
                    </a:lnTo>
                    <a:lnTo>
                      <a:pt x="4156" y="595"/>
                    </a:lnTo>
                    <a:lnTo>
                      <a:pt x="4156" y="595"/>
                    </a:lnTo>
                    <a:lnTo>
                      <a:pt x="4158" y="595"/>
                    </a:lnTo>
                    <a:lnTo>
                      <a:pt x="4158" y="595"/>
                    </a:lnTo>
                    <a:lnTo>
                      <a:pt x="4159" y="595"/>
                    </a:lnTo>
                    <a:lnTo>
                      <a:pt x="4160" y="595"/>
                    </a:lnTo>
                    <a:lnTo>
                      <a:pt x="4161" y="594"/>
                    </a:lnTo>
                    <a:lnTo>
                      <a:pt x="4162" y="594"/>
                    </a:lnTo>
                    <a:lnTo>
                      <a:pt x="4163" y="594"/>
                    </a:lnTo>
                    <a:lnTo>
                      <a:pt x="4163" y="594"/>
                    </a:lnTo>
                    <a:lnTo>
                      <a:pt x="4164" y="595"/>
                    </a:lnTo>
                    <a:lnTo>
                      <a:pt x="4165" y="595"/>
                    </a:lnTo>
                    <a:lnTo>
                      <a:pt x="4165" y="595"/>
                    </a:lnTo>
                    <a:lnTo>
                      <a:pt x="4166" y="595"/>
                    </a:lnTo>
                    <a:lnTo>
                      <a:pt x="4167" y="595"/>
                    </a:lnTo>
                    <a:lnTo>
                      <a:pt x="4167" y="591"/>
                    </a:lnTo>
                    <a:lnTo>
                      <a:pt x="4168" y="591"/>
                    </a:lnTo>
                    <a:lnTo>
                      <a:pt x="4168" y="591"/>
                    </a:lnTo>
                    <a:lnTo>
                      <a:pt x="4169" y="582"/>
                    </a:lnTo>
                    <a:lnTo>
                      <a:pt x="4170" y="582"/>
                    </a:lnTo>
                    <a:lnTo>
                      <a:pt x="4170" y="582"/>
                    </a:lnTo>
                    <a:lnTo>
                      <a:pt x="4172" y="582"/>
                    </a:lnTo>
                    <a:lnTo>
                      <a:pt x="4172" y="582"/>
                    </a:lnTo>
                    <a:lnTo>
                      <a:pt x="4173" y="580"/>
                    </a:lnTo>
                    <a:lnTo>
                      <a:pt x="4173" y="580"/>
                    </a:lnTo>
                    <a:lnTo>
                      <a:pt x="4173" y="580"/>
                    </a:lnTo>
                    <a:lnTo>
                      <a:pt x="4175" y="580"/>
                    </a:lnTo>
                    <a:lnTo>
                      <a:pt x="4176" y="580"/>
                    </a:lnTo>
                    <a:lnTo>
                      <a:pt x="4177" y="580"/>
                    </a:lnTo>
                    <a:lnTo>
                      <a:pt x="4177" y="580"/>
                    </a:lnTo>
                    <a:lnTo>
                      <a:pt x="4178" y="581"/>
                    </a:lnTo>
                    <a:lnTo>
                      <a:pt x="4179" y="581"/>
                    </a:lnTo>
                    <a:lnTo>
                      <a:pt x="4179" y="581"/>
                    </a:lnTo>
                    <a:lnTo>
                      <a:pt x="4181" y="581"/>
                    </a:lnTo>
                    <a:lnTo>
                      <a:pt x="4181" y="581"/>
                    </a:lnTo>
                    <a:lnTo>
                      <a:pt x="4182" y="581"/>
                    </a:lnTo>
                    <a:lnTo>
                      <a:pt x="4183" y="581"/>
                    </a:lnTo>
                    <a:lnTo>
                      <a:pt x="4184" y="581"/>
                    </a:lnTo>
                    <a:lnTo>
                      <a:pt x="4184" y="581"/>
                    </a:lnTo>
                    <a:lnTo>
                      <a:pt x="4186" y="581"/>
                    </a:lnTo>
                    <a:lnTo>
                      <a:pt x="4186" y="581"/>
                    </a:lnTo>
                    <a:lnTo>
                      <a:pt x="4186" y="582"/>
                    </a:lnTo>
                    <a:lnTo>
                      <a:pt x="4188" y="582"/>
                    </a:lnTo>
                    <a:lnTo>
                      <a:pt x="4188" y="582"/>
                    </a:lnTo>
                    <a:lnTo>
                      <a:pt x="4189" y="583"/>
                    </a:lnTo>
                    <a:lnTo>
                      <a:pt x="4189" y="583"/>
                    </a:lnTo>
                    <a:lnTo>
                      <a:pt x="4189" y="583"/>
                    </a:lnTo>
                    <a:lnTo>
                      <a:pt x="4191" y="583"/>
                    </a:lnTo>
                    <a:lnTo>
                      <a:pt x="4192" y="583"/>
                    </a:lnTo>
                    <a:lnTo>
                      <a:pt x="4192" y="588"/>
                    </a:lnTo>
                    <a:lnTo>
                      <a:pt x="4193" y="588"/>
                    </a:lnTo>
                    <a:lnTo>
                      <a:pt x="4193" y="588"/>
                    </a:lnTo>
                    <a:lnTo>
                      <a:pt x="4195" y="589"/>
                    </a:lnTo>
                    <a:lnTo>
                      <a:pt x="4195" y="589"/>
                    </a:lnTo>
                    <a:lnTo>
                      <a:pt x="4195" y="589"/>
                    </a:lnTo>
                    <a:lnTo>
                      <a:pt x="4197" y="589"/>
                    </a:lnTo>
                    <a:lnTo>
                      <a:pt x="4197" y="589"/>
                    </a:lnTo>
                    <a:lnTo>
                      <a:pt x="4198" y="589"/>
                    </a:lnTo>
                    <a:lnTo>
                      <a:pt x="4199" y="589"/>
                    </a:lnTo>
                    <a:lnTo>
                      <a:pt x="4200" y="589"/>
                    </a:lnTo>
                    <a:lnTo>
                      <a:pt x="4200" y="589"/>
                    </a:lnTo>
                    <a:lnTo>
                      <a:pt x="4201" y="589"/>
                    </a:lnTo>
                  </a:path>
                </a:pathLst>
              </a:custGeom>
              <a:noFill/>
              <a:ln w="7938"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0" name="Line 45"/>
              <p:cNvSpPr>
                <a:spLocks noChangeShapeType="1"/>
              </p:cNvSpPr>
              <p:nvPr/>
            </p:nvSpPr>
            <p:spPr bwMode="auto">
              <a:xfrm flipV="1">
                <a:off x="3356286" y="4501504"/>
                <a:ext cx="0" cy="50182"/>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1" name="Line 49"/>
              <p:cNvSpPr>
                <a:spLocks noChangeShapeType="1"/>
              </p:cNvSpPr>
              <p:nvPr/>
            </p:nvSpPr>
            <p:spPr bwMode="auto">
              <a:xfrm flipV="1">
                <a:off x="8193846" y="4501504"/>
                <a:ext cx="0" cy="50182"/>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grpSp>
        <p:sp>
          <p:nvSpPr>
            <p:cNvPr id="75" name="TextBox 74"/>
            <p:cNvSpPr txBox="1"/>
            <p:nvPr/>
          </p:nvSpPr>
          <p:spPr>
            <a:xfrm>
              <a:off x="706247" y="5546159"/>
              <a:ext cx="4852798" cy="830997"/>
            </a:xfrm>
            <a:prstGeom prst="rect">
              <a:avLst/>
            </a:prstGeom>
            <a:noFill/>
          </p:spPr>
          <p:txBody>
            <a:bodyPr wrap="square" rtlCol="0">
              <a:spAutoFit/>
            </a:bodyPr>
            <a:lstStyle/>
            <a:p>
              <a:r>
                <a:rPr lang="en-US" sz="1600" dirty="0"/>
                <a:t>The complexity measure shown in parallel to the raw data. We simply normalize this complexity vector to be in range [0 - 1] to obtain the final </a:t>
              </a:r>
              <a:r>
                <a:rPr lang="en-US" sz="1600" dirty="0">
                  <a:solidFill>
                    <a:srgbClr val="00B050"/>
                  </a:solidFill>
                </a:rPr>
                <a:t>AV</a:t>
              </a:r>
              <a:r>
                <a:rPr lang="en-US" sz="1600" dirty="0"/>
                <a:t>.</a:t>
              </a:r>
            </a:p>
          </p:txBody>
        </p:sp>
      </p:grpSp>
      <p:grpSp>
        <p:nvGrpSpPr>
          <p:cNvPr id="81" name="Group 80"/>
          <p:cNvGrpSpPr/>
          <p:nvPr/>
        </p:nvGrpSpPr>
        <p:grpSpPr>
          <a:xfrm>
            <a:off x="6600019" y="4442718"/>
            <a:ext cx="4852798" cy="2056545"/>
            <a:chOff x="6636255" y="4217329"/>
            <a:chExt cx="4852798" cy="2056545"/>
          </a:xfrm>
        </p:grpSpPr>
        <p:grpSp>
          <p:nvGrpSpPr>
            <p:cNvPr id="79" name="Group 78"/>
            <p:cNvGrpSpPr/>
            <p:nvPr/>
          </p:nvGrpSpPr>
          <p:grpSpPr>
            <a:xfrm>
              <a:off x="6644439" y="4217329"/>
              <a:ext cx="4226704" cy="1313003"/>
              <a:chOff x="6644439" y="4217329"/>
              <a:chExt cx="4226704" cy="1313003"/>
            </a:xfrm>
          </p:grpSpPr>
          <p:sp>
            <p:nvSpPr>
              <p:cNvPr id="43" name="Freeform 42"/>
              <p:cNvSpPr>
                <a:spLocks/>
              </p:cNvSpPr>
              <p:nvPr/>
            </p:nvSpPr>
            <p:spPr bwMode="auto">
              <a:xfrm>
                <a:off x="6679507" y="4524492"/>
                <a:ext cx="2554815" cy="330856"/>
              </a:xfrm>
              <a:custGeom>
                <a:avLst/>
                <a:gdLst>
                  <a:gd name="T0" fmla="*/ 37 w 2370"/>
                  <a:gd name="T1" fmla="*/ 1158 h 1741"/>
                  <a:gd name="T2" fmla="*/ 74 w 2370"/>
                  <a:gd name="T3" fmla="*/ 1340 h 1741"/>
                  <a:gd name="T4" fmla="*/ 112 w 2370"/>
                  <a:gd name="T5" fmla="*/ 1338 h 1741"/>
                  <a:gd name="T6" fmla="*/ 149 w 2370"/>
                  <a:gd name="T7" fmla="*/ 1009 h 1741"/>
                  <a:gd name="T8" fmla="*/ 186 w 2370"/>
                  <a:gd name="T9" fmla="*/ 598 h 1741"/>
                  <a:gd name="T10" fmla="*/ 223 w 2370"/>
                  <a:gd name="T11" fmla="*/ 107 h 1741"/>
                  <a:gd name="T12" fmla="*/ 261 w 2370"/>
                  <a:gd name="T13" fmla="*/ 217 h 1741"/>
                  <a:gd name="T14" fmla="*/ 298 w 2370"/>
                  <a:gd name="T15" fmla="*/ 737 h 1741"/>
                  <a:gd name="T16" fmla="*/ 335 w 2370"/>
                  <a:gd name="T17" fmla="*/ 1604 h 1741"/>
                  <a:gd name="T18" fmla="*/ 372 w 2370"/>
                  <a:gd name="T19" fmla="*/ 1697 h 1741"/>
                  <a:gd name="T20" fmla="*/ 410 w 2370"/>
                  <a:gd name="T21" fmla="*/ 1447 h 1741"/>
                  <a:gd name="T22" fmla="*/ 447 w 2370"/>
                  <a:gd name="T23" fmla="*/ 1081 h 1741"/>
                  <a:gd name="T24" fmla="*/ 484 w 2370"/>
                  <a:gd name="T25" fmla="*/ 585 h 1741"/>
                  <a:gd name="T26" fmla="*/ 521 w 2370"/>
                  <a:gd name="T27" fmla="*/ 289 h 1741"/>
                  <a:gd name="T28" fmla="*/ 558 w 2370"/>
                  <a:gd name="T29" fmla="*/ 384 h 1741"/>
                  <a:gd name="T30" fmla="*/ 596 w 2370"/>
                  <a:gd name="T31" fmla="*/ 814 h 1741"/>
                  <a:gd name="T32" fmla="*/ 633 w 2370"/>
                  <a:gd name="T33" fmla="*/ 1619 h 1741"/>
                  <a:gd name="T34" fmla="*/ 670 w 2370"/>
                  <a:gd name="T35" fmla="*/ 1714 h 1741"/>
                  <a:gd name="T36" fmla="*/ 708 w 2370"/>
                  <a:gd name="T37" fmla="*/ 1694 h 1741"/>
                  <a:gd name="T38" fmla="*/ 745 w 2370"/>
                  <a:gd name="T39" fmla="*/ 1422 h 1741"/>
                  <a:gd name="T40" fmla="*/ 782 w 2370"/>
                  <a:gd name="T41" fmla="*/ 1056 h 1741"/>
                  <a:gd name="T42" fmla="*/ 819 w 2370"/>
                  <a:gd name="T43" fmla="*/ 491 h 1741"/>
                  <a:gd name="T44" fmla="*/ 856 w 2370"/>
                  <a:gd name="T45" fmla="*/ 580 h 1741"/>
                  <a:gd name="T46" fmla="*/ 894 w 2370"/>
                  <a:gd name="T47" fmla="*/ 934 h 1741"/>
                  <a:gd name="T48" fmla="*/ 931 w 2370"/>
                  <a:gd name="T49" fmla="*/ 1522 h 1741"/>
                  <a:gd name="T50" fmla="*/ 968 w 2370"/>
                  <a:gd name="T51" fmla="*/ 1716 h 1741"/>
                  <a:gd name="T52" fmla="*/ 1006 w 2370"/>
                  <a:gd name="T53" fmla="*/ 1711 h 1741"/>
                  <a:gd name="T54" fmla="*/ 1043 w 2370"/>
                  <a:gd name="T55" fmla="*/ 1410 h 1741"/>
                  <a:gd name="T56" fmla="*/ 1080 w 2370"/>
                  <a:gd name="T57" fmla="*/ 1241 h 1741"/>
                  <a:gd name="T58" fmla="*/ 1117 w 2370"/>
                  <a:gd name="T59" fmla="*/ 478 h 1741"/>
                  <a:gd name="T60" fmla="*/ 1154 w 2370"/>
                  <a:gd name="T61" fmla="*/ 411 h 1741"/>
                  <a:gd name="T62" fmla="*/ 1192 w 2370"/>
                  <a:gd name="T63" fmla="*/ 428 h 1741"/>
                  <a:gd name="T64" fmla="*/ 1229 w 2370"/>
                  <a:gd name="T65" fmla="*/ 992 h 1741"/>
                  <a:gd name="T66" fmla="*/ 1266 w 2370"/>
                  <a:gd name="T67" fmla="*/ 1490 h 1741"/>
                  <a:gd name="T68" fmla="*/ 1304 w 2370"/>
                  <a:gd name="T69" fmla="*/ 1709 h 1741"/>
                  <a:gd name="T70" fmla="*/ 1341 w 2370"/>
                  <a:gd name="T71" fmla="*/ 1711 h 1741"/>
                  <a:gd name="T72" fmla="*/ 1378 w 2370"/>
                  <a:gd name="T73" fmla="*/ 1497 h 1741"/>
                  <a:gd name="T74" fmla="*/ 1415 w 2370"/>
                  <a:gd name="T75" fmla="*/ 705 h 1741"/>
                  <a:gd name="T76" fmla="*/ 1452 w 2370"/>
                  <a:gd name="T77" fmla="*/ 628 h 1741"/>
                  <a:gd name="T78" fmla="*/ 1490 w 2370"/>
                  <a:gd name="T79" fmla="*/ 563 h 1741"/>
                  <a:gd name="T80" fmla="*/ 1527 w 2370"/>
                  <a:gd name="T81" fmla="*/ 1233 h 1741"/>
                  <a:gd name="T82" fmla="*/ 1564 w 2370"/>
                  <a:gd name="T83" fmla="*/ 1617 h 1741"/>
                  <a:gd name="T84" fmla="*/ 1602 w 2370"/>
                  <a:gd name="T85" fmla="*/ 1719 h 1741"/>
                  <a:gd name="T86" fmla="*/ 1639 w 2370"/>
                  <a:gd name="T87" fmla="*/ 1694 h 1741"/>
                  <a:gd name="T88" fmla="*/ 1676 w 2370"/>
                  <a:gd name="T89" fmla="*/ 1375 h 1741"/>
                  <a:gd name="T90" fmla="*/ 1713 w 2370"/>
                  <a:gd name="T91" fmla="*/ 705 h 1741"/>
                  <a:gd name="T92" fmla="*/ 1750 w 2370"/>
                  <a:gd name="T93" fmla="*/ 406 h 1741"/>
                  <a:gd name="T94" fmla="*/ 1788 w 2370"/>
                  <a:gd name="T95" fmla="*/ 391 h 1741"/>
                  <a:gd name="T96" fmla="*/ 1825 w 2370"/>
                  <a:gd name="T97" fmla="*/ 665 h 1741"/>
                  <a:gd name="T98" fmla="*/ 1862 w 2370"/>
                  <a:gd name="T99" fmla="*/ 795 h 1741"/>
                  <a:gd name="T100" fmla="*/ 1900 w 2370"/>
                  <a:gd name="T101" fmla="*/ 1505 h 1741"/>
                  <a:gd name="T102" fmla="*/ 1937 w 2370"/>
                  <a:gd name="T103" fmla="*/ 1569 h 1741"/>
                  <a:gd name="T104" fmla="*/ 1974 w 2370"/>
                  <a:gd name="T105" fmla="*/ 1654 h 1741"/>
                  <a:gd name="T106" fmla="*/ 2011 w 2370"/>
                  <a:gd name="T107" fmla="*/ 1726 h 1741"/>
                  <a:gd name="T108" fmla="*/ 2048 w 2370"/>
                  <a:gd name="T109" fmla="*/ 1729 h 1741"/>
                  <a:gd name="T110" fmla="*/ 2086 w 2370"/>
                  <a:gd name="T111" fmla="*/ 1731 h 1741"/>
                  <a:gd name="T112" fmla="*/ 2123 w 2370"/>
                  <a:gd name="T113" fmla="*/ 1729 h 1741"/>
                  <a:gd name="T114" fmla="*/ 2160 w 2370"/>
                  <a:gd name="T115" fmla="*/ 1726 h 1741"/>
                  <a:gd name="T116" fmla="*/ 2198 w 2370"/>
                  <a:gd name="T117" fmla="*/ 1711 h 1741"/>
                  <a:gd name="T118" fmla="*/ 2235 w 2370"/>
                  <a:gd name="T119" fmla="*/ 1709 h 1741"/>
                  <a:gd name="T120" fmla="*/ 2272 w 2370"/>
                  <a:gd name="T121" fmla="*/ 1706 h 1741"/>
                  <a:gd name="T122" fmla="*/ 2309 w 2370"/>
                  <a:gd name="T123" fmla="*/ 1699 h 1741"/>
                  <a:gd name="T124" fmla="*/ 2346 w 2370"/>
                  <a:gd name="T125" fmla="*/ 1694 h 1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0" h="1741">
                    <a:moveTo>
                      <a:pt x="0" y="0"/>
                    </a:moveTo>
                    <a:lnTo>
                      <a:pt x="1" y="0"/>
                    </a:lnTo>
                    <a:lnTo>
                      <a:pt x="2" y="0"/>
                    </a:lnTo>
                    <a:lnTo>
                      <a:pt x="2" y="0"/>
                    </a:lnTo>
                    <a:lnTo>
                      <a:pt x="3" y="600"/>
                    </a:lnTo>
                    <a:lnTo>
                      <a:pt x="4" y="600"/>
                    </a:lnTo>
                    <a:lnTo>
                      <a:pt x="4" y="600"/>
                    </a:lnTo>
                    <a:lnTo>
                      <a:pt x="5" y="600"/>
                    </a:lnTo>
                    <a:lnTo>
                      <a:pt x="6" y="600"/>
                    </a:lnTo>
                    <a:lnTo>
                      <a:pt x="7" y="600"/>
                    </a:lnTo>
                    <a:lnTo>
                      <a:pt x="7" y="600"/>
                    </a:lnTo>
                    <a:lnTo>
                      <a:pt x="8" y="600"/>
                    </a:lnTo>
                    <a:lnTo>
                      <a:pt x="9" y="600"/>
                    </a:lnTo>
                    <a:lnTo>
                      <a:pt x="9" y="600"/>
                    </a:lnTo>
                    <a:lnTo>
                      <a:pt x="10" y="600"/>
                    </a:lnTo>
                    <a:lnTo>
                      <a:pt x="11" y="600"/>
                    </a:lnTo>
                    <a:lnTo>
                      <a:pt x="11" y="600"/>
                    </a:lnTo>
                    <a:lnTo>
                      <a:pt x="12" y="600"/>
                    </a:lnTo>
                    <a:lnTo>
                      <a:pt x="13" y="600"/>
                    </a:lnTo>
                    <a:lnTo>
                      <a:pt x="13" y="600"/>
                    </a:lnTo>
                    <a:lnTo>
                      <a:pt x="14" y="600"/>
                    </a:lnTo>
                    <a:lnTo>
                      <a:pt x="15" y="600"/>
                    </a:lnTo>
                    <a:lnTo>
                      <a:pt x="15" y="600"/>
                    </a:lnTo>
                    <a:lnTo>
                      <a:pt x="16" y="600"/>
                    </a:lnTo>
                    <a:lnTo>
                      <a:pt x="17" y="600"/>
                    </a:lnTo>
                    <a:lnTo>
                      <a:pt x="17" y="600"/>
                    </a:lnTo>
                    <a:lnTo>
                      <a:pt x="18" y="600"/>
                    </a:lnTo>
                    <a:lnTo>
                      <a:pt x="19" y="600"/>
                    </a:lnTo>
                    <a:lnTo>
                      <a:pt x="20" y="600"/>
                    </a:lnTo>
                    <a:lnTo>
                      <a:pt x="20" y="600"/>
                    </a:lnTo>
                    <a:lnTo>
                      <a:pt x="21" y="600"/>
                    </a:lnTo>
                    <a:lnTo>
                      <a:pt x="22" y="600"/>
                    </a:lnTo>
                    <a:lnTo>
                      <a:pt x="22" y="600"/>
                    </a:lnTo>
                    <a:lnTo>
                      <a:pt x="23" y="600"/>
                    </a:lnTo>
                    <a:lnTo>
                      <a:pt x="24" y="600"/>
                    </a:lnTo>
                    <a:lnTo>
                      <a:pt x="24" y="600"/>
                    </a:lnTo>
                    <a:lnTo>
                      <a:pt x="25" y="600"/>
                    </a:lnTo>
                    <a:lnTo>
                      <a:pt x="26" y="600"/>
                    </a:lnTo>
                    <a:lnTo>
                      <a:pt x="26" y="600"/>
                    </a:lnTo>
                    <a:lnTo>
                      <a:pt x="27" y="600"/>
                    </a:lnTo>
                    <a:lnTo>
                      <a:pt x="28" y="600"/>
                    </a:lnTo>
                    <a:lnTo>
                      <a:pt x="28" y="600"/>
                    </a:lnTo>
                    <a:lnTo>
                      <a:pt x="29" y="600"/>
                    </a:lnTo>
                    <a:lnTo>
                      <a:pt x="30" y="600"/>
                    </a:lnTo>
                    <a:lnTo>
                      <a:pt x="30" y="1158"/>
                    </a:lnTo>
                    <a:lnTo>
                      <a:pt x="31" y="1158"/>
                    </a:lnTo>
                    <a:lnTo>
                      <a:pt x="32" y="1158"/>
                    </a:lnTo>
                    <a:lnTo>
                      <a:pt x="32" y="1158"/>
                    </a:lnTo>
                    <a:lnTo>
                      <a:pt x="33" y="1158"/>
                    </a:lnTo>
                    <a:lnTo>
                      <a:pt x="34" y="1158"/>
                    </a:lnTo>
                    <a:lnTo>
                      <a:pt x="35" y="1158"/>
                    </a:lnTo>
                    <a:lnTo>
                      <a:pt x="35" y="1158"/>
                    </a:lnTo>
                    <a:lnTo>
                      <a:pt x="36" y="1158"/>
                    </a:lnTo>
                    <a:lnTo>
                      <a:pt x="37" y="1158"/>
                    </a:lnTo>
                    <a:lnTo>
                      <a:pt x="37" y="1158"/>
                    </a:lnTo>
                    <a:lnTo>
                      <a:pt x="38" y="1158"/>
                    </a:lnTo>
                    <a:lnTo>
                      <a:pt x="39" y="1158"/>
                    </a:lnTo>
                    <a:lnTo>
                      <a:pt x="39" y="1158"/>
                    </a:lnTo>
                    <a:lnTo>
                      <a:pt x="40" y="1158"/>
                    </a:lnTo>
                    <a:lnTo>
                      <a:pt x="41" y="1158"/>
                    </a:lnTo>
                    <a:lnTo>
                      <a:pt x="41" y="1158"/>
                    </a:lnTo>
                    <a:lnTo>
                      <a:pt x="42" y="1158"/>
                    </a:lnTo>
                    <a:lnTo>
                      <a:pt x="42" y="1158"/>
                    </a:lnTo>
                    <a:lnTo>
                      <a:pt x="43" y="1158"/>
                    </a:lnTo>
                    <a:lnTo>
                      <a:pt x="44" y="1158"/>
                    </a:lnTo>
                    <a:lnTo>
                      <a:pt x="44" y="1158"/>
                    </a:lnTo>
                    <a:lnTo>
                      <a:pt x="45" y="1158"/>
                    </a:lnTo>
                    <a:lnTo>
                      <a:pt x="46" y="1158"/>
                    </a:lnTo>
                    <a:lnTo>
                      <a:pt x="46" y="1158"/>
                    </a:lnTo>
                    <a:lnTo>
                      <a:pt x="47" y="1158"/>
                    </a:lnTo>
                    <a:lnTo>
                      <a:pt x="48" y="1158"/>
                    </a:lnTo>
                    <a:lnTo>
                      <a:pt x="49" y="1158"/>
                    </a:lnTo>
                    <a:lnTo>
                      <a:pt x="49" y="1158"/>
                    </a:lnTo>
                    <a:lnTo>
                      <a:pt x="50" y="1158"/>
                    </a:lnTo>
                    <a:lnTo>
                      <a:pt x="51" y="1158"/>
                    </a:lnTo>
                    <a:lnTo>
                      <a:pt x="51" y="1158"/>
                    </a:lnTo>
                    <a:lnTo>
                      <a:pt x="52" y="1158"/>
                    </a:lnTo>
                    <a:lnTo>
                      <a:pt x="53" y="1158"/>
                    </a:lnTo>
                    <a:lnTo>
                      <a:pt x="53" y="1158"/>
                    </a:lnTo>
                    <a:lnTo>
                      <a:pt x="54" y="1158"/>
                    </a:lnTo>
                    <a:lnTo>
                      <a:pt x="55" y="1158"/>
                    </a:lnTo>
                    <a:lnTo>
                      <a:pt x="55" y="1158"/>
                    </a:lnTo>
                    <a:lnTo>
                      <a:pt x="56" y="1158"/>
                    </a:lnTo>
                    <a:lnTo>
                      <a:pt x="57" y="1158"/>
                    </a:lnTo>
                    <a:lnTo>
                      <a:pt x="57" y="1340"/>
                    </a:lnTo>
                    <a:lnTo>
                      <a:pt x="58" y="1340"/>
                    </a:lnTo>
                    <a:lnTo>
                      <a:pt x="59" y="1340"/>
                    </a:lnTo>
                    <a:lnTo>
                      <a:pt x="59" y="1340"/>
                    </a:lnTo>
                    <a:lnTo>
                      <a:pt x="60" y="1340"/>
                    </a:lnTo>
                    <a:lnTo>
                      <a:pt x="61" y="1340"/>
                    </a:lnTo>
                    <a:lnTo>
                      <a:pt x="62" y="1340"/>
                    </a:lnTo>
                    <a:lnTo>
                      <a:pt x="62" y="1340"/>
                    </a:lnTo>
                    <a:lnTo>
                      <a:pt x="63" y="1340"/>
                    </a:lnTo>
                    <a:lnTo>
                      <a:pt x="64" y="1340"/>
                    </a:lnTo>
                    <a:lnTo>
                      <a:pt x="64" y="1340"/>
                    </a:lnTo>
                    <a:lnTo>
                      <a:pt x="65" y="1340"/>
                    </a:lnTo>
                    <a:lnTo>
                      <a:pt x="66" y="1340"/>
                    </a:lnTo>
                    <a:lnTo>
                      <a:pt x="66" y="1340"/>
                    </a:lnTo>
                    <a:lnTo>
                      <a:pt x="67" y="1340"/>
                    </a:lnTo>
                    <a:lnTo>
                      <a:pt x="68" y="1340"/>
                    </a:lnTo>
                    <a:lnTo>
                      <a:pt x="68" y="1340"/>
                    </a:lnTo>
                    <a:lnTo>
                      <a:pt x="69" y="1340"/>
                    </a:lnTo>
                    <a:lnTo>
                      <a:pt x="70" y="1340"/>
                    </a:lnTo>
                    <a:lnTo>
                      <a:pt x="70" y="1340"/>
                    </a:lnTo>
                    <a:lnTo>
                      <a:pt x="71" y="1340"/>
                    </a:lnTo>
                    <a:lnTo>
                      <a:pt x="72" y="1340"/>
                    </a:lnTo>
                    <a:lnTo>
                      <a:pt x="72" y="1340"/>
                    </a:lnTo>
                    <a:lnTo>
                      <a:pt x="73" y="1340"/>
                    </a:lnTo>
                    <a:lnTo>
                      <a:pt x="74" y="1340"/>
                    </a:lnTo>
                    <a:lnTo>
                      <a:pt x="74" y="1340"/>
                    </a:lnTo>
                    <a:lnTo>
                      <a:pt x="75" y="1340"/>
                    </a:lnTo>
                    <a:lnTo>
                      <a:pt x="76" y="1340"/>
                    </a:lnTo>
                    <a:lnTo>
                      <a:pt x="77" y="1340"/>
                    </a:lnTo>
                    <a:lnTo>
                      <a:pt x="77" y="1340"/>
                    </a:lnTo>
                    <a:lnTo>
                      <a:pt x="78" y="1340"/>
                    </a:lnTo>
                    <a:lnTo>
                      <a:pt x="79" y="1340"/>
                    </a:lnTo>
                    <a:lnTo>
                      <a:pt x="79" y="1340"/>
                    </a:lnTo>
                    <a:lnTo>
                      <a:pt x="80" y="1340"/>
                    </a:lnTo>
                    <a:lnTo>
                      <a:pt x="81" y="1340"/>
                    </a:lnTo>
                    <a:lnTo>
                      <a:pt x="81" y="1340"/>
                    </a:lnTo>
                    <a:lnTo>
                      <a:pt x="82" y="1340"/>
                    </a:lnTo>
                    <a:lnTo>
                      <a:pt x="83" y="1340"/>
                    </a:lnTo>
                    <a:lnTo>
                      <a:pt x="83" y="1340"/>
                    </a:lnTo>
                    <a:lnTo>
                      <a:pt x="84" y="1340"/>
                    </a:lnTo>
                    <a:lnTo>
                      <a:pt x="84" y="1487"/>
                    </a:lnTo>
                    <a:lnTo>
                      <a:pt x="85" y="1487"/>
                    </a:lnTo>
                    <a:lnTo>
                      <a:pt x="86" y="1487"/>
                    </a:lnTo>
                    <a:lnTo>
                      <a:pt x="86" y="1487"/>
                    </a:lnTo>
                    <a:lnTo>
                      <a:pt x="87" y="1487"/>
                    </a:lnTo>
                    <a:lnTo>
                      <a:pt x="88" y="1487"/>
                    </a:lnTo>
                    <a:lnTo>
                      <a:pt x="88" y="1487"/>
                    </a:lnTo>
                    <a:lnTo>
                      <a:pt x="89" y="1487"/>
                    </a:lnTo>
                    <a:lnTo>
                      <a:pt x="90" y="1487"/>
                    </a:lnTo>
                    <a:lnTo>
                      <a:pt x="91" y="1487"/>
                    </a:lnTo>
                    <a:lnTo>
                      <a:pt x="91" y="1487"/>
                    </a:lnTo>
                    <a:lnTo>
                      <a:pt x="92" y="1487"/>
                    </a:lnTo>
                    <a:lnTo>
                      <a:pt x="93" y="1487"/>
                    </a:lnTo>
                    <a:lnTo>
                      <a:pt x="93" y="1487"/>
                    </a:lnTo>
                    <a:lnTo>
                      <a:pt x="94" y="1487"/>
                    </a:lnTo>
                    <a:lnTo>
                      <a:pt x="95" y="1487"/>
                    </a:lnTo>
                    <a:lnTo>
                      <a:pt x="95" y="1487"/>
                    </a:lnTo>
                    <a:lnTo>
                      <a:pt x="96" y="1487"/>
                    </a:lnTo>
                    <a:lnTo>
                      <a:pt x="97" y="1487"/>
                    </a:lnTo>
                    <a:lnTo>
                      <a:pt x="97" y="1487"/>
                    </a:lnTo>
                    <a:lnTo>
                      <a:pt x="98" y="1487"/>
                    </a:lnTo>
                    <a:lnTo>
                      <a:pt x="99" y="1487"/>
                    </a:lnTo>
                    <a:lnTo>
                      <a:pt x="99" y="1487"/>
                    </a:lnTo>
                    <a:lnTo>
                      <a:pt x="100" y="1487"/>
                    </a:lnTo>
                    <a:lnTo>
                      <a:pt x="101" y="1487"/>
                    </a:lnTo>
                    <a:lnTo>
                      <a:pt x="101" y="1487"/>
                    </a:lnTo>
                    <a:lnTo>
                      <a:pt x="102" y="1487"/>
                    </a:lnTo>
                    <a:lnTo>
                      <a:pt x="103" y="1487"/>
                    </a:lnTo>
                    <a:lnTo>
                      <a:pt x="103" y="1487"/>
                    </a:lnTo>
                    <a:lnTo>
                      <a:pt x="104" y="1487"/>
                    </a:lnTo>
                    <a:lnTo>
                      <a:pt x="105" y="1487"/>
                    </a:lnTo>
                    <a:lnTo>
                      <a:pt x="106" y="1487"/>
                    </a:lnTo>
                    <a:lnTo>
                      <a:pt x="106" y="1487"/>
                    </a:lnTo>
                    <a:lnTo>
                      <a:pt x="107" y="1487"/>
                    </a:lnTo>
                    <a:lnTo>
                      <a:pt x="108" y="1487"/>
                    </a:lnTo>
                    <a:lnTo>
                      <a:pt x="108" y="1487"/>
                    </a:lnTo>
                    <a:lnTo>
                      <a:pt x="109" y="1487"/>
                    </a:lnTo>
                    <a:lnTo>
                      <a:pt x="110" y="1487"/>
                    </a:lnTo>
                    <a:lnTo>
                      <a:pt x="110" y="1487"/>
                    </a:lnTo>
                    <a:lnTo>
                      <a:pt x="111" y="1487"/>
                    </a:lnTo>
                    <a:lnTo>
                      <a:pt x="112" y="1338"/>
                    </a:lnTo>
                    <a:lnTo>
                      <a:pt x="112" y="1338"/>
                    </a:lnTo>
                    <a:lnTo>
                      <a:pt x="113" y="1338"/>
                    </a:lnTo>
                    <a:lnTo>
                      <a:pt x="114" y="1338"/>
                    </a:lnTo>
                    <a:lnTo>
                      <a:pt x="114" y="1338"/>
                    </a:lnTo>
                    <a:lnTo>
                      <a:pt x="115" y="1338"/>
                    </a:lnTo>
                    <a:lnTo>
                      <a:pt x="116" y="1338"/>
                    </a:lnTo>
                    <a:lnTo>
                      <a:pt x="116" y="1338"/>
                    </a:lnTo>
                    <a:lnTo>
                      <a:pt x="117" y="1338"/>
                    </a:lnTo>
                    <a:lnTo>
                      <a:pt x="118" y="1338"/>
                    </a:lnTo>
                    <a:lnTo>
                      <a:pt x="119" y="1338"/>
                    </a:lnTo>
                    <a:lnTo>
                      <a:pt x="119" y="1338"/>
                    </a:lnTo>
                    <a:lnTo>
                      <a:pt x="120" y="1338"/>
                    </a:lnTo>
                    <a:lnTo>
                      <a:pt x="121" y="1338"/>
                    </a:lnTo>
                    <a:lnTo>
                      <a:pt x="121" y="1338"/>
                    </a:lnTo>
                    <a:lnTo>
                      <a:pt x="122" y="1338"/>
                    </a:lnTo>
                    <a:lnTo>
                      <a:pt x="123" y="1338"/>
                    </a:lnTo>
                    <a:lnTo>
                      <a:pt x="123" y="1338"/>
                    </a:lnTo>
                    <a:lnTo>
                      <a:pt x="124" y="1338"/>
                    </a:lnTo>
                    <a:lnTo>
                      <a:pt x="125" y="1338"/>
                    </a:lnTo>
                    <a:lnTo>
                      <a:pt x="125" y="1338"/>
                    </a:lnTo>
                    <a:lnTo>
                      <a:pt x="126" y="1338"/>
                    </a:lnTo>
                    <a:lnTo>
                      <a:pt x="126" y="1338"/>
                    </a:lnTo>
                    <a:lnTo>
                      <a:pt x="127" y="1338"/>
                    </a:lnTo>
                    <a:lnTo>
                      <a:pt x="128" y="1338"/>
                    </a:lnTo>
                    <a:lnTo>
                      <a:pt x="128" y="1338"/>
                    </a:lnTo>
                    <a:lnTo>
                      <a:pt x="129" y="1338"/>
                    </a:lnTo>
                    <a:lnTo>
                      <a:pt x="130" y="1338"/>
                    </a:lnTo>
                    <a:lnTo>
                      <a:pt x="130" y="1338"/>
                    </a:lnTo>
                    <a:lnTo>
                      <a:pt x="131" y="1338"/>
                    </a:lnTo>
                    <a:lnTo>
                      <a:pt x="132" y="1338"/>
                    </a:lnTo>
                    <a:lnTo>
                      <a:pt x="132" y="1338"/>
                    </a:lnTo>
                    <a:lnTo>
                      <a:pt x="133" y="1338"/>
                    </a:lnTo>
                    <a:lnTo>
                      <a:pt x="134" y="1338"/>
                    </a:lnTo>
                    <a:lnTo>
                      <a:pt x="135" y="1338"/>
                    </a:lnTo>
                    <a:lnTo>
                      <a:pt x="135" y="1338"/>
                    </a:lnTo>
                    <a:lnTo>
                      <a:pt x="136" y="1338"/>
                    </a:lnTo>
                    <a:lnTo>
                      <a:pt x="137" y="1338"/>
                    </a:lnTo>
                    <a:lnTo>
                      <a:pt x="137" y="1338"/>
                    </a:lnTo>
                    <a:lnTo>
                      <a:pt x="138" y="1338"/>
                    </a:lnTo>
                    <a:lnTo>
                      <a:pt x="139" y="1009"/>
                    </a:lnTo>
                    <a:lnTo>
                      <a:pt x="139" y="1009"/>
                    </a:lnTo>
                    <a:lnTo>
                      <a:pt x="140" y="1009"/>
                    </a:lnTo>
                    <a:lnTo>
                      <a:pt x="141" y="1009"/>
                    </a:lnTo>
                    <a:lnTo>
                      <a:pt x="141" y="1009"/>
                    </a:lnTo>
                    <a:lnTo>
                      <a:pt x="142" y="1009"/>
                    </a:lnTo>
                    <a:lnTo>
                      <a:pt x="143" y="1009"/>
                    </a:lnTo>
                    <a:lnTo>
                      <a:pt x="143" y="1009"/>
                    </a:lnTo>
                    <a:lnTo>
                      <a:pt x="144" y="1009"/>
                    </a:lnTo>
                    <a:lnTo>
                      <a:pt x="145" y="1009"/>
                    </a:lnTo>
                    <a:lnTo>
                      <a:pt x="145" y="1009"/>
                    </a:lnTo>
                    <a:lnTo>
                      <a:pt x="146" y="1009"/>
                    </a:lnTo>
                    <a:lnTo>
                      <a:pt x="147" y="1009"/>
                    </a:lnTo>
                    <a:lnTo>
                      <a:pt x="148" y="1009"/>
                    </a:lnTo>
                    <a:lnTo>
                      <a:pt x="148" y="1009"/>
                    </a:lnTo>
                    <a:lnTo>
                      <a:pt x="149" y="1009"/>
                    </a:lnTo>
                    <a:lnTo>
                      <a:pt x="150" y="1009"/>
                    </a:lnTo>
                    <a:lnTo>
                      <a:pt x="150" y="1009"/>
                    </a:lnTo>
                    <a:lnTo>
                      <a:pt x="151" y="1009"/>
                    </a:lnTo>
                    <a:lnTo>
                      <a:pt x="152" y="1009"/>
                    </a:lnTo>
                    <a:lnTo>
                      <a:pt x="152" y="1009"/>
                    </a:lnTo>
                    <a:lnTo>
                      <a:pt x="153" y="1009"/>
                    </a:lnTo>
                    <a:lnTo>
                      <a:pt x="154" y="1009"/>
                    </a:lnTo>
                    <a:lnTo>
                      <a:pt x="154" y="1009"/>
                    </a:lnTo>
                    <a:lnTo>
                      <a:pt x="155" y="1009"/>
                    </a:lnTo>
                    <a:lnTo>
                      <a:pt x="156" y="1009"/>
                    </a:lnTo>
                    <a:lnTo>
                      <a:pt x="156" y="1009"/>
                    </a:lnTo>
                    <a:lnTo>
                      <a:pt x="157" y="1009"/>
                    </a:lnTo>
                    <a:lnTo>
                      <a:pt x="158" y="1009"/>
                    </a:lnTo>
                    <a:lnTo>
                      <a:pt x="158" y="1009"/>
                    </a:lnTo>
                    <a:lnTo>
                      <a:pt x="159" y="1009"/>
                    </a:lnTo>
                    <a:lnTo>
                      <a:pt x="160" y="1009"/>
                    </a:lnTo>
                    <a:lnTo>
                      <a:pt x="160" y="1009"/>
                    </a:lnTo>
                    <a:lnTo>
                      <a:pt x="161" y="1009"/>
                    </a:lnTo>
                    <a:lnTo>
                      <a:pt x="162" y="1009"/>
                    </a:lnTo>
                    <a:lnTo>
                      <a:pt x="163" y="1009"/>
                    </a:lnTo>
                    <a:lnTo>
                      <a:pt x="163" y="1009"/>
                    </a:lnTo>
                    <a:lnTo>
                      <a:pt x="164" y="1009"/>
                    </a:lnTo>
                    <a:lnTo>
                      <a:pt x="165" y="1009"/>
                    </a:lnTo>
                    <a:lnTo>
                      <a:pt x="165" y="1009"/>
                    </a:lnTo>
                    <a:lnTo>
                      <a:pt x="166" y="598"/>
                    </a:lnTo>
                    <a:lnTo>
                      <a:pt x="167" y="598"/>
                    </a:lnTo>
                    <a:lnTo>
                      <a:pt x="167" y="598"/>
                    </a:lnTo>
                    <a:lnTo>
                      <a:pt x="168" y="598"/>
                    </a:lnTo>
                    <a:lnTo>
                      <a:pt x="168" y="598"/>
                    </a:lnTo>
                    <a:lnTo>
                      <a:pt x="169" y="598"/>
                    </a:lnTo>
                    <a:lnTo>
                      <a:pt x="170" y="598"/>
                    </a:lnTo>
                    <a:lnTo>
                      <a:pt x="170" y="598"/>
                    </a:lnTo>
                    <a:lnTo>
                      <a:pt x="171" y="598"/>
                    </a:lnTo>
                    <a:lnTo>
                      <a:pt x="172" y="598"/>
                    </a:lnTo>
                    <a:lnTo>
                      <a:pt x="172" y="598"/>
                    </a:lnTo>
                    <a:lnTo>
                      <a:pt x="173" y="598"/>
                    </a:lnTo>
                    <a:lnTo>
                      <a:pt x="174" y="598"/>
                    </a:lnTo>
                    <a:lnTo>
                      <a:pt x="174" y="598"/>
                    </a:lnTo>
                    <a:lnTo>
                      <a:pt x="175" y="598"/>
                    </a:lnTo>
                    <a:lnTo>
                      <a:pt x="176" y="598"/>
                    </a:lnTo>
                    <a:lnTo>
                      <a:pt x="177" y="598"/>
                    </a:lnTo>
                    <a:lnTo>
                      <a:pt x="177" y="598"/>
                    </a:lnTo>
                    <a:lnTo>
                      <a:pt x="178" y="598"/>
                    </a:lnTo>
                    <a:lnTo>
                      <a:pt x="179" y="598"/>
                    </a:lnTo>
                    <a:lnTo>
                      <a:pt x="179" y="598"/>
                    </a:lnTo>
                    <a:lnTo>
                      <a:pt x="180" y="598"/>
                    </a:lnTo>
                    <a:lnTo>
                      <a:pt x="181" y="598"/>
                    </a:lnTo>
                    <a:lnTo>
                      <a:pt x="181" y="598"/>
                    </a:lnTo>
                    <a:lnTo>
                      <a:pt x="182" y="598"/>
                    </a:lnTo>
                    <a:lnTo>
                      <a:pt x="183" y="598"/>
                    </a:lnTo>
                    <a:lnTo>
                      <a:pt x="183" y="598"/>
                    </a:lnTo>
                    <a:lnTo>
                      <a:pt x="184" y="598"/>
                    </a:lnTo>
                    <a:lnTo>
                      <a:pt x="185" y="598"/>
                    </a:lnTo>
                    <a:lnTo>
                      <a:pt x="185" y="598"/>
                    </a:lnTo>
                    <a:lnTo>
                      <a:pt x="186" y="598"/>
                    </a:lnTo>
                    <a:lnTo>
                      <a:pt x="187" y="598"/>
                    </a:lnTo>
                    <a:lnTo>
                      <a:pt x="187" y="598"/>
                    </a:lnTo>
                    <a:lnTo>
                      <a:pt x="188" y="598"/>
                    </a:lnTo>
                    <a:lnTo>
                      <a:pt x="189" y="598"/>
                    </a:lnTo>
                    <a:lnTo>
                      <a:pt x="190" y="598"/>
                    </a:lnTo>
                    <a:lnTo>
                      <a:pt x="190" y="598"/>
                    </a:lnTo>
                    <a:lnTo>
                      <a:pt x="191" y="598"/>
                    </a:lnTo>
                    <a:lnTo>
                      <a:pt x="192" y="598"/>
                    </a:lnTo>
                    <a:lnTo>
                      <a:pt x="192" y="598"/>
                    </a:lnTo>
                    <a:lnTo>
                      <a:pt x="193" y="221"/>
                    </a:lnTo>
                    <a:lnTo>
                      <a:pt x="194" y="221"/>
                    </a:lnTo>
                    <a:lnTo>
                      <a:pt x="194" y="221"/>
                    </a:lnTo>
                    <a:lnTo>
                      <a:pt x="195" y="221"/>
                    </a:lnTo>
                    <a:lnTo>
                      <a:pt x="196" y="221"/>
                    </a:lnTo>
                    <a:lnTo>
                      <a:pt x="196" y="221"/>
                    </a:lnTo>
                    <a:lnTo>
                      <a:pt x="197" y="221"/>
                    </a:lnTo>
                    <a:lnTo>
                      <a:pt x="198" y="221"/>
                    </a:lnTo>
                    <a:lnTo>
                      <a:pt x="198" y="221"/>
                    </a:lnTo>
                    <a:lnTo>
                      <a:pt x="199" y="221"/>
                    </a:lnTo>
                    <a:lnTo>
                      <a:pt x="200" y="221"/>
                    </a:lnTo>
                    <a:lnTo>
                      <a:pt x="200" y="221"/>
                    </a:lnTo>
                    <a:lnTo>
                      <a:pt x="201" y="221"/>
                    </a:lnTo>
                    <a:lnTo>
                      <a:pt x="202" y="221"/>
                    </a:lnTo>
                    <a:lnTo>
                      <a:pt x="202" y="221"/>
                    </a:lnTo>
                    <a:lnTo>
                      <a:pt x="203" y="221"/>
                    </a:lnTo>
                    <a:lnTo>
                      <a:pt x="204" y="221"/>
                    </a:lnTo>
                    <a:lnTo>
                      <a:pt x="205" y="221"/>
                    </a:lnTo>
                    <a:lnTo>
                      <a:pt x="205" y="221"/>
                    </a:lnTo>
                    <a:lnTo>
                      <a:pt x="206" y="221"/>
                    </a:lnTo>
                    <a:lnTo>
                      <a:pt x="207" y="221"/>
                    </a:lnTo>
                    <a:lnTo>
                      <a:pt x="207" y="221"/>
                    </a:lnTo>
                    <a:lnTo>
                      <a:pt x="208" y="221"/>
                    </a:lnTo>
                    <a:lnTo>
                      <a:pt x="209" y="221"/>
                    </a:lnTo>
                    <a:lnTo>
                      <a:pt x="209" y="221"/>
                    </a:lnTo>
                    <a:lnTo>
                      <a:pt x="210" y="221"/>
                    </a:lnTo>
                    <a:lnTo>
                      <a:pt x="210" y="221"/>
                    </a:lnTo>
                    <a:lnTo>
                      <a:pt x="211" y="221"/>
                    </a:lnTo>
                    <a:lnTo>
                      <a:pt x="212" y="221"/>
                    </a:lnTo>
                    <a:lnTo>
                      <a:pt x="212" y="221"/>
                    </a:lnTo>
                    <a:lnTo>
                      <a:pt x="213" y="221"/>
                    </a:lnTo>
                    <a:lnTo>
                      <a:pt x="214" y="221"/>
                    </a:lnTo>
                    <a:lnTo>
                      <a:pt x="214" y="221"/>
                    </a:lnTo>
                    <a:lnTo>
                      <a:pt x="215" y="221"/>
                    </a:lnTo>
                    <a:lnTo>
                      <a:pt x="216" y="221"/>
                    </a:lnTo>
                    <a:lnTo>
                      <a:pt x="216" y="221"/>
                    </a:lnTo>
                    <a:lnTo>
                      <a:pt x="217" y="221"/>
                    </a:lnTo>
                    <a:lnTo>
                      <a:pt x="218" y="221"/>
                    </a:lnTo>
                    <a:lnTo>
                      <a:pt x="219" y="221"/>
                    </a:lnTo>
                    <a:lnTo>
                      <a:pt x="219" y="221"/>
                    </a:lnTo>
                    <a:lnTo>
                      <a:pt x="220" y="107"/>
                    </a:lnTo>
                    <a:lnTo>
                      <a:pt x="221" y="107"/>
                    </a:lnTo>
                    <a:lnTo>
                      <a:pt x="221" y="107"/>
                    </a:lnTo>
                    <a:lnTo>
                      <a:pt x="222" y="107"/>
                    </a:lnTo>
                    <a:lnTo>
                      <a:pt x="223" y="107"/>
                    </a:lnTo>
                    <a:lnTo>
                      <a:pt x="223" y="107"/>
                    </a:lnTo>
                    <a:lnTo>
                      <a:pt x="224" y="107"/>
                    </a:lnTo>
                    <a:lnTo>
                      <a:pt x="225" y="107"/>
                    </a:lnTo>
                    <a:lnTo>
                      <a:pt x="225" y="107"/>
                    </a:lnTo>
                    <a:lnTo>
                      <a:pt x="226" y="107"/>
                    </a:lnTo>
                    <a:lnTo>
                      <a:pt x="227" y="107"/>
                    </a:lnTo>
                    <a:lnTo>
                      <a:pt x="227" y="107"/>
                    </a:lnTo>
                    <a:lnTo>
                      <a:pt x="228" y="107"/>
                    </a:lnTo>
                    <a:lnTo>
                      <a:pt x="229" y="107"/>
                    </a:lnTo>
                    <a:lnTo>
                      <a:pt x="229" y="107"/>
                    </a:lnTo>
                    <a:lnTo>
                      <a:pt x="230" y="107"/>
                    </a:lnTo>
                    <a:lnTo>
                      <a:pt x="231" y="107"/>
                    </a:lnTo>
                    <a:lnTo>
                      <a:pt x="231" y="107"/>
                    </a:lnTo>
                    <a:lnTo>
                      <a:pt x="232" y="107"/>
                    </a:lnTo>
                    <a:lnTo>
                      <a:pt x="233" y="107"/>
                    </a:lnTo>
                    <a:lnTo>
                      <a:pt x="234" y="107"/>
                    </a:lnTo>
                    <a:lnTo>
                      <a:pt x="234" y="107"/>
                    </a:lnTo>
                    <a:lnTo>
                      <a:pt x="235" y="107"/>
                    </a:lnTo>
                    <a:lnTo>
                      <a:pt x="236" y="107"/>
                    </a:lnTo>
                    <a:lnTo>
                      <a:pt x="236" y="107"/>
                    </a:lnTo>
                    <a:lnTo>
                      <a:pt x="237" y="107"/>
                    </a:lnTo>
                    <a:lnTo>
                      <a:pt x="238" y="107"/>
                    </a:lnTo>
                    <a:lnTo>
                      <a:pt x="238" y="107"/>
                    </a:lnTo>
                    <a:lnTo>
                      <a:pt x="239" y="107"/>
                    </a:lnTo>
                    <a:lnTo>
                      <a:pt x="240" y="107"/>
                    </a:lnTo>
                    <a:lnTo>
                      <a:pt x="240" y="107"/>
                    </a:lnTo>
                    <a:lnTo>
                      <a:pt x="241" y="107"/>
                    </a:lnTo>
                    <a:lnTo>
                      <a:pt x="242" y="107"/>
                    </a:lnTo>
                    <a:lnTo>
                      <a:pt x="242" y="107"/>
                    </a:lnTo>
                    <a:lnTo>
                      <a:pt x="243" y="107"/>
                    </a:lnTo>
                    <a:lnTo>
                      <a:pt x="244" y="107"/>
                    </a:lnTo>
                    <a:lnTo>
                      <a:pt x="244" y="107"/>
                    </a:lnTo>
                    <a:lnTo>
                      <a:pt x="245" y="107"/>
                    </a:lnTo>
                    <a:lnTo>
                      <a:pt x="246" y="107"/>
                    </a:lnTo>
                    <a:lnTo>
                      <a:pt x="247" y="107"/>
                    </a:lnTo>
                    <a:lnTo>
                      <a:pt x="247" y="217"/>
                    </a:lnTo>
                    <a:lnTo>
                      <a:pt x="248" y="217"/>
                    </a:lnTo>
                    <a:lnTo>
                      <a:pt x="249" y="217"/>
                    </a:lnTo>
                    <a:lnTo>
                      <a:pt x="249" y="217"/>
                    </a:lnTo>
                    <a:lnTo>
                      <a:pt x="250" y="217"/>
                    </a:lnTo>
                    <a:lnTo>
                      <a:pt x="251" y="217"/>
                    </a:lnTo>
                    <a:lnTo>
                      <a:pt x="251" y="217"/>
                    </a:lnTo>
                    <a:lnTo>
                      <a:pt x="252" y="217"/>
                    </a:lnTo>
                    <a:lnTo>
                      <a:pt x="253" y="217"/>
                    </a:lnTo>
                    <a:lnTo>
                      <a:pt x="253" y="217"/>
                    </a:lnTo>
                    <a:lnTo>
                      <a:pt x="254" y="217"/>
                    </a:lnTo>
                    <a:lnTo>
                      <a:pt x="254" y="217"/>
                    </a:lnTo>
                    <a:lnTo>
                      <a:pt x="255" y="217"/>
                    </a:lnTo>
                    <a:lnTo>
                      <a:pt x="256" y="217"/>
                    </a:lnTo>
                    <a:lnTo>
                      <a:pt x="256" y="217"/>
                    </a:lnTo>
                    <a:lnTo>
                      <a:pt x="257" y="217"/>
                    </a:lnTo>
                    <a:lnTo>
                      <a:pt x="258" y="217"/>
                    </a:lnTo>
                    <a:lnTo>
                      <a:pt x="258" y="217"/>
                    </a:lnTo>
                    <a:lnTo>
                      <a:pt x="259" y="217"/>
                    </a:lnTo>
                    <a:lnTo>
                      <a:pt x="260" y="217"/>
                    </a:lnTo>
                    <a:lnTo>
                      <a:pt x="261" y="217"/>
                    </a:lnTo>
                    <a:lnTo>
                      <a:pt x="261" y="217"/>
                    </a:lnTo>
                    <a:lnTo>
                      <a:pt x="262" y="217"/>
                    </a:lnTo>
                    <a:lnTo>
                      <a:pt x="263" y="217"/>
                    </a:lnTo>
                    <a:lnTo>
                      <a:pt x="263" y="217"/>
                    </a:lnTo>
                    <a:lnTo>
                      <a:pt x="264" y="217"/>
                    </a:lnTo>
                    <a:lnTo>
                      <a:pt x="265" y="217"/>
                    </a:lnTo>
                    <a:lnTo>
                      <a:pt x="265" y="217"/>
                    </a:lnTo>
                    <a:lnTo>
                      <a:pt x="266" y="217"/>
                    </a:lnTo>
                    <a:lnTo>
                      <a:pt x="267" y="217"/>
                    </a:lnTo>
                    <a:lnTo>
                      <a:pt x="267" y="217"/>
                    </a:lnTo>
                    <a:lnTo>
                      <a:pt x="268" y="217"/>
                    </a:lnTo>
                    <a:lnTo>
                      <a:pt x="269" y="217"/>
                    </a:lnTo>
                    <a:lnTo>
                      <a:pt x="269" y="217"/>
                    </a:lnTo>
                    <a:lnTo>
                      <a:pt x="270" y="217"/>
                    </a:lnTo>
                    <a:lnTo>
                      <a:pt x="271" y="217"/>
                    </a:lnTo>
                    <a:lnTo>
                      <a:pt x="271" y="217"/>
                    </a:lnTo>
                    <a:lnTo>
                      <a:pt x="272" y="217"/>
                    </a:lnTo>
                    <a:lnTo>
                      <a:pt x="273" y="217"/>
                    </a:lnTo>
                    <a:lnTo>
                      <a:pt x="273" y="217"/>
                    </a:lnTo>
                    <a:lnTo>
                      <a:pt x="274" y="737"/>
                    </a:lnTo>
                    <a:lnTo>
                      <a:pt x="275" y="737"/>
                    </a:lnTo>
                    <a:lnTo>
                      <a:pt x="276" y="737"/>
                    </a:lnTo>
                    <a:lnTo>
                      <a:pt x="276" y="737"/>
                    </a:lnTo>
                    <a:lnTo>
                      <a:pt x="277" y="737"/>
                    </a:lnTo>
                    <a:lnTo>
                      <a:pt x="278" y="737"/>
                    </a:lnTo>
                    <a:lnTo>
                      <a:pt x="278" y="737"/>
                    </a:lnTo>
                    <a:lnTo>
                      <a:pt x="279" y="737"/>
                    </a:lnTo>
                    <a:lnTo>
                      <a:pt x="280" y="737"/>
                    </a:lnTo>
                    <a:lnTo>
                      <a:pt x="280" y="737"/>
                    </a:lnTo>
                    <a:lnTo>
                      <a:pt x="281" y="737"/>
                    </a:lnTo>
                    <a:lnTo>
                      <a:pt x="282" y="737"/>
                    </a:lnTo>
                    <a:lnTo>
                      <a:pt x="282" y="737"/>
                    </a:lnTo>
                    <a:lnTo>
                      <a:pt x="283" y="737"/>
                    </a:lnTo>
                    <a:lnTo>
                      <a:pt x="284" y="737"/>
                    </a:lnTo>
                    <a:lnTo>
                      <a:pt x="284" y="737"/>
                    </a:lnTo>
                    <a:lnTo>
                      <a:pt x="285" y="737"/>
                    </a:lnTo>
                    <a:lnTo>
                      <a:pt x="286" y="737"/>
                    </a:lnTo>
                    <a:lnTo>
                      <a:pt x="286" y="737"/>
                    </a:lnTo>
                    <a:lnTo>
                      <a:pt x="287" y="737"/>
                    </a:lnTo>
                    <a:lnTo>
                      <a:pt x="288" y="737"/>
                    </a:lnTo>
                    <a:lnTo>
                      <a:pt x="288" y="737"/>
                    </a:lnTo>
                    <a:lnTo>
                      <a:pt x="289" y="737"/>
                    </a:lnTo>
                    <a:lnTo>
                      <a:pt x="290" y="737"/>
                    </a:lnTo>
                    <a:lnTo>
                      <a:pt x="291" y="737"/>
                    </a:lnTo>
                    <a:lnTo>
                      <a:pt x="291" y="737"/>
                    </a:lnTo>
                    <a:lnTo>
                      <a:pt x="292" y="737"/>
                    </a:lnTo>
                    <a:lnTo>
                      <a:pt x="293" y="737"/>
                    </a:lnTo>
                    <a:lnTo>
                      <a:pt x="293" y="737"/>
                    </a:lnTo>
                    <a:lnTo>
                      <a:pt x="294" y="737"/>
                    </a:lnTo>
                    <a:lnTo>
                      <a:pt x="295" y="737"/>
                    </a:lnTo>
                    <a:lnTo>
                      <a:pt x="295" y="737"/>
                    </a:lnTo>
                    <a:lnTo>
                      <a:pt x="296" y="737"/>
                    </a:lnTo>
                    <a:lnTo>
                      <a:pt x="296" y="737"/>
                    </a:lnTo>
                    <a:lnTo>
                      <a:pt x="297" y="737"/>
                    </a:lnTo>
                    <a:lnTo>
                      <a:pt x="298" y="737"/>
                    </a:lnTo>
                    <a:lnTo>
                      <a:pt x="298" y="737"/>
                    </a:lnTo>
                    <a:lnTo>
                      <a:pt x="299" y="737"/>
                    </a:lnTo>
                    <a:lnTo>
                      <a:pt x="300" y="737"/>
                    </a:lnTo>
                    <a:lnTo>
                      <a:pt x="300" y="737"/>
                    </a:lnTo>
                    <a:lnTo>
                      <a:pt x="301" y="1188"/>
                    </a:lnTo>
                    <a:lnTo>
                      <a:pt x="302" y="1188"/>
                    </a:lnTo>
                    <a:lnTo>
                      <a:pt x="302" y="1188"/>
                    </a:lnTo>
                    <a:lnTo>
                      <a:pt x="303" y="1188"/>
                    </a:lnTo>
                    <a:lnTo>
                      <a:pt x="304" y="1188"/>
                    </a:lnTo>
                    <a:lnTo>
                      <a:pt x="305" y="1188"/>
                    </a:lnTo>
                    <a:lnTo>
                      <a:pt x="305" y="1188"/>
                    </a:lnTo>
                    <a:lnTo>
                      <a:pt x="306" y="1188"/>
                    </a:lnTo>
                    <a:lnTo>
                      <a:pt x="307" y="1188"/>
                    </a:lnTo>
                    <a:lnTo>
                      <a:pt x="307" y="1188"/>
                    </a:lnTo>
                    <a:lnTo>
                      <a:pt x="308" y="1188"/>
                    </a:lnTo>
                    <a:lnTo>
                      <a:pt x="309" y="1188"/>
                    </a:lnTo>
                    <a:lnTo>
                      <a:pt x="309" y="1188"/>
                    </a:lnTo>
                    <a:lnTo>
                      <a:pt x="310" y="1188"/>
                    </a:lnTo>
                    <a:lnTo>
                      <a:pt x="311" y="1188"/>
                    </a:lnTo>
                    <a:lnTo>
                      <a:pt x="311" y="1188"/>
                    </a:lnTo>
                    <a:lnTo>
                      <a:pt x="312" y="1188"/>
                    </a:lnTo>
                    <a:lnTo>
                      <a:pt x="313" y="1188"/>
                    </a:lnTo>
                    <a:lnTo>
                      <a:pt x="313" y="1188"/>
                    </a:lnTo>
                    <a:lnTo>
                      <a:pt x="314" y="1188"/>
                    </a:lnTo>
                    <a:lnTo>
                      <a:pt x="315" y="1188"/>
                    </a:lnTo>
                    <a:lnTo>
                      <a:pt x="315" y="1188"/>
                    </a:lnTo>
                    <a:lnTo>
                      <a:pt x="316" y="1188"/>
                    </a:lnTo>
                    <a:lnTo>
                      <a:pt x="317" y="1188"/>
                    </a:lnTo>
                    <a:lnTo>
                      <a:pt x="318" y="1188"/>
                    </a:lnTo>
                    <a:lnTo>
                      <a:pt x="318" y="1188"/>
                    </a:lnTo>
                    <a:lnTo>
                      <a:pt x="319" y="1188"/>
                    </a:lnTo>
                    <a:lnTo>
                      <a:pt x="320" y="1188"/>
                    </a:lnTo>
                    <a:lnTo>
                      <a:pt x="320" y="1188"/>
                    </a:lnTo>
                    <a:lnTo>
                      <a:pt x="321" y="1188"/>
                    </a:lnTo>
                    <a:lnTo>
                      <a:pt x="322" y="1188"/>
                    </a:lnTo>
                    <a:lnTo>
                      <a:pt x="322" y="1188"/>
                    </a:lnTo>
                    <a:lnTo>
                      <a:pt x="323" y="1188"/>
                    </a:lnTo>
                    <a:lnTo>
                      <a:pt x="324" y="1188"/>
                    </a:lnTo>
                    <a:lnTo>
                      <a:pt x="324" y="1188"/>
                    </a:lnTo>
                    <a:lnTo>
                      <a:pt x="325" y="1188"/>
                    </a:lnTo>
                    <a:lnTo>
                      <a:pt x="326" y="1188"/>
                    </a:lnTo>
                    <a:lnTo>
                      <a:pt x="326" y="1188"/>
                    </a:lnTo>
                    <a:lnTo>
                      <a:pt x="327" y="1188"/>
                    </a:lnTo>
                    <a:lnTo>
                      <a:pt x="328" y="1188"/>
                    </a:lnTo>
                    <a:lnTo>
                      <a:pt x="328" y="1604"/>
                    </a:lnTo>
                    <a:lnTo>
                      <a:pt x="329" y="1604"/>
                    </a:lnTo>
                    <a:lnTo>
                      <a:pt x="330" y="1604"/>
                    </a:lnTo>
                    <a:lnTo>
                      <a:pt x="330" y="1604"/>
                    </a:lnTo>
                    <a:lnTo>
                      <a:pt x="331" y="1604"/>
                    </a:lnTo>
                    <a:lnTo>
                      <a:pt x="332" y="1604"/>
                    </a:lnTo>
                    <a:lnTo>
                      <a:pt x="333" y="1604"/>
                    </a:lnTo>
                    <a:lnTo>
                      <a:pt x="333" y="1604"/>
                    </a:lnTo>
                    <a:lnTo>
                      <a:pt x="334" y="1604"/>
                    </a:lnTo>
                    <a:lnTo>
                      <a:pt x="335" y="1604"/>
                    </a:lnTo>
                    <a:lnTo>
                      <a:pt x="335" y="1604"/>
                    </a:lnTo>
                    <a:lnTo>
                      <a:pt x="336" y="1604"/>
                    </a:lnTo>
                    <a:lnTo>
                      <a:pt x="337" y="1604"/>
                    </a:lnTo>
                    <a:lnTo>
                      <a:pt x="337" y="1604"/>
                    </a:lnTo>
                    <a:lnTo>
                      <a:pt x="338" y="1604"/>
                    </a:lnTo>
                    <a:lnTo>
                      <a:pt x="338" y="1604"/>
                    </a:lnTo>
                    <a:lnTo>
                      <a:pt x="339" y="1604"/>
                    </a:lnTo>
                    <a:lnTo>
                      <a:pt x="340" y="1604"/>
                    </a:lnTo>
                    <a:lnTo>
                      <a:pt x="340" y="1604"/>
                    </a:lnTo>
                    <a:lnTo>
                      <a:pt x="341" y="1604"/>
                    </a:lnTo>
                    <a:lnTo>
                      <a:pt x="342" y="1604"/>
                    </a:lnTo>
                    <a:lnTo>
                      <a:pt x="342" y="1604"/>
                    </a:lnTo>
                    <a:lnTo>
                      <a:pt x="343" y="1604"/>
                    </a:lnTo>
                    <a:lnTo>
                      <a:pt x="344" y="1604"/>
                    </a:lnTo>
                    <a:lnTo>
                      <a:pt x="344" y="1604"/>
                    </a:lnTo>
                    <a:lnTo>
                      <a:pt x="345" y="1604"/>
                    </a:lnTo>
                    <a:lnTo>
                      <a:pt x="346" y="1604"/>
                    </a:lnTo>
                    <a:lnTo>
                      <a:pt x="347" y="1604"/>
                    </a:lnTo>
                    <a:lnTo>
                      <a:pt x="347" y="1604"/>
                    </a:lnTo>
                    <a:lnTo>
                      <a:pt x="348" y="1604"/>
                    </a:lnTo>
                    <a:lnTo>
                      <a:pt x="349" y="1604"/>
                    </a:lnTo>
                    <a:lnTo>
                      <a:pt x="349" y="1604"/>
                    </a:lnTo>
                    <a:lnTo>
                      <a:pt x="350" y="1604"/>
                    </a:lnTo>
                    <a:lnTo>
                      <a:pt x="351" y="1604"/>
                    </a:lnTo>
                    <a:lnTo>
                      <a:pt x="351" y="1604"/>
                    </a:lnTo>
                    <a:lnTo>
                      <a:pt x="352" y="1604"/>
                    </a:lnTo>
                    <a:lnTo>
                      <a:pt x="353" y="1604"/>
                    </a:lnTo>
                    <a:lnTo>
                      <a:pt x="353" y="1604"/>
                    </a:lnTo>
                    <a:lnTo>
                      <a:pt x="354" y="1604"/>
                    </a:lnTo>
                    <a:lnTo>
                      <a:pt x="355" y="1604"/>
                    </a:lnTo>
                    <a:lnTo>
                      <a:pt x="355" y="1697"/>
                    </a:lnTo>
                    <a:lnTo>
                      <a:pt x="356" y="1697"/>
                    </a:lnTo>
                    <a:lnTo>
                      <a:pt x="357" y="1697"/>
                    </a:lnTo>
                    <a:lnTo>
                      <a:pt x="357" y="1697"/>
                    </a:lnTo>
                    <a:lnTo>
                      <a:pt x="358" y="1697"/>
                    </a:lnTo>
                    <a:lnTo>
                      <a:pt x="359" y="1697"/>
                    </a:lnTo>
                    <a:lnTo>
                      <a:pt x="359" y="1697"/>
                    </a:lnTo>
                    <a:lnTo>
                      <a:pt x="360" y="1697"/>
                    </a:lnTo>
                    <a:lnTo>
                      <a:pt x="361" y="1697"/>
                    </a:lnTo>
                    <a:lnTo>
                      <a:pt x="362" y="1697"/>
                    </a:lnTo>
                    <a:lnTo>
                      <a:pt x="362" y="1697"/>
                    </a:lnTo>
                    <a:lnTo>
                      <a:pt x="363" y="1697"/>
                    </a:lnTo>
                    <a:lnTo>
                      <a:pt x="364" y="1697"/>
                    </a:lnTo>
                    <a:lnTo>
                      <a:pt x="364" y="1697"/>
                    </a:lnTo>
                    <a:lnTo>
                      <a:pt x="365" y="1697"/>
                    </a:lnTo>
                    <a:lnTo>
                      <a:pt x="366" y="1697"/>
                    </a:lnTo>
                    <a:lnTo>
                      <a:pt x="366" y="1697"/>
                    </a:lnTo>
                    <a:lnTo>
                      <a:pt x="367" y="1697"/>
                    </a:lnTo>
                    <a:lnTo>
                      <a:pt x="368" y="1697"/>
                    </a:lnTo>
                    <a:lnTo>
                      <a:pt x="368" y="1697"/>
                    </a:lnTo>
                    <a:lnTo>
                      <a:pt x="369" y="1697"/>
                    </a:lnTo>
                    <a:lnTo>
                      <a:pt x="370" y="1697"/>
                    </a:lnTo>
                    <a:lnTo>
                      <a:pt x="370" y="1697"/>
                    </a:lnTo>
                    <a:lnTo>
                      <a:pt x="371" y="1697"/>
                    </a:lnTo>
                    <a:lnTo>
                      <a:pt x="372" y="1697"/>
                    </a:lnTo>
                    <a:lnTo>
                      <a:pt x="372" y="1697"/>
                    </a:lnTo>
                    <a:lnTo>
                      <a:pt x="373" y="1697"/>
                    </a:lnTo>
                    <a:lnTo>
                      <a:pt x="374" y="1697"/>
                    </a:lnTo>
                    <a:lnTo>
                      <a:pt x="375" y="1697"/>
                    </a:lnTo>
                    <a:lnTo>
                      <a:pt x="375" y="1697"/>
                    </a:lnTo>
                    <a:lnTo>
                      <a:pt x="376" y="1697"/>
                    </a:lnTo>
                    <a:lnTo>
                      <a:pt x="377" y="1697"/>
                    </a:lnTo>
                    <a:lnTo>
                      <a:pt x="377" y="1697"/>
                    </a:lnTo>
                    <a:lnTo>
                      <a:pt x="378" y="1697"/>
                    </a:lnTo>
                    <a:lnTo>
                      <a:pt x="379" y="1697"/>
                    </a:lnTo>
                    <a:lnTo>
                      <a:pt x="379" y="1697"/>
                    </a:lnTo>
                    <a:lnTo>
                      <a:pt x="380" y="1697"/>
                    </a:lnTo>
                    <a:lnTo>
                      <a:pt x="380" y="1697"/>
                    </a:lnTo>
                    <a:lnTo>
                      <a:pt x="381" y="1697"/>
                    </a:lnTo>
                    <a:lnTo>
                      <a:pt x="382" y="1697"/>
                    </a:lnTo>
                    <a:lnTo>
                      <a:pt x="382" y="1672"/>
                    </a:lnTo>
                    <a:lnTo>
                      <a:pt x="383" y="1672"/>
                    </a:lnTo>
                    <a:lnTo>
                      <a:pt x="384" y="1672"/>
                    </a:lnTo>
                    <a:lnTo>
                      <a:pt x="384" y="1672"/>
                    </a:lnTo>
                    <a:lnTo>
                      <a:pt x="385" y="1672"/>
                    </a:lnTo>
                    <a:lnTo>
                      <a:pt x="386" y="1672"/>
                    </a:lnTo>
                    <a:lnTo>
                      <a:pt x="386" y="1672"/>
                    </a:lnTo>
                    <a:lnTo>
                      <a:pt x="387" y="1672"/>
                    </a:lnTo>
                    <a:lnTo>
                      <a:pt x="388" y="1672"/>
                    </a:lnTo>
                    <a:lnTo>
                      <a:pt x="389" y="1672"/>
                    </a:lnTo>
                    <a:lnTo>
                      <a:pt x="389" y="1672"/>
                    </a:lnTo>
                    <a:lnTo>
                      <a:pt x="390" y="1672"/>
                    </a:lnTo>
                    <a:lnTo>
                      <a:pt x="391" y="1672"/>
                    </a:lnTo>
                    <a:lnTo>
                      <a:pt x="391" y="1672"/>
                    </a:lnTo>
                    <a:lnTo>
                      <a:pt x="392" y="1672"/>
                    </a:lnTo>
                    <a:lnTo>
                      <a:pt x="393" y="1672"/>
                    </a:lnTo>
                    <a:lnTo>
                      <a:pt x="393" y="1672"/>
                    </a:lnTo>
                    <a:lnTo>
                      <a:pt x="394" y="1672"/>
                    </a:lnTo>
                    <a:lnTo>
                      <a:pt x="395" y="1672"/>
                    </a:lnTo>
                    <a:lnTo>
                      <a:pt x="395" y="1672"/>
                    </a:lnTo>
                    <a:lnTo>
                      <a:pt x="396" y="1672"/>
                    </a:lnTo>
                    <a:lnTo>
                      <a:pt x="397" y="1672"/>
                    </a:lnTo>
                    <a:lnTo>
                      <a:pt x="397" y="1672"/>
                    </a:lnTo>
                    <a:lnTo>
                      <a:pt x="398" y="1672"/>
                    </a:lnTo>
                    <a:lnTo>
                      <a:pt x="399" y="1672"/>
                    </a:lnTo>
                    <a:lnTo>
                      <a:pt x="399" y="1672"/>
                    </a:lnTo>
                    <a:lnTo>
                      <a:pt x="400" y="1672"/>
                    </a:lnTo>
                    <a:lnTo>
                      <a:pt x="401" y="1672"/>
                    </a:lnTo>
                    <a:lnTo>
                      <a:pt x="401" y="1672"/>
                    </a:lnTo>
                    <a:lnTo>
                      <a:pt x="402" y="1672"/>
                    </a:lnTo>
                    <a:lnTo>
                      <a:pt x="403" y="1672"/>
                    </a:lnTo>
                    <a:lnTo>
                      <a:pt x="404" y="1672"/>
                    </a:lnTo>
                    <a:lnTo>
                      <a:pt x="404" y="1672"/>
                    </a:lnTo>
                    <a:lnTo>
                      <a:pt x="405" y="1672"/>
                    </a:lnTo>
                    <a:lnTo>
                      <a:pt x="406" y="1672"/>
                    </a:lnTo>
                    <a:lnTo>
                      <a:pt x="406" y="1672"/>
                    </a:lnTo>
                    <a:lnTo>
                      <a:pt x="407" y="1672"/>
                    </a:lnTo>
                    <a:lnTo>
                      <a:pt x="408" y="1672"/>
                    </a:lnTo>
                    <a:lnTo>
                      <a:pt x="408" y="1672"/>
                    </a:lnTo>
                    <a:lnTo>
                      <a:pt x="409" y="1672"/>
                    </a:lnTo>
                    <a:lnTo>
                      <a:pt x="410" y="1447"/>
                    </a:lnTo>
                    <a:lnTo>
                      <a:pt x="410" y="1447"/>
                    </a:lnTo>
                    <a:lnTo>
                      <a:pt x="411" y="1447"/>
                    </a:lnTo>
                    <a:lnTo>
                      <a:pt x="412" y="1447"/>
                    </a:lnTo>
                    <a:lnTo>
                      <a:pt x="412" y="1447"/>
                    </a:lnTo>
                    <a:lnTo>
                      <a:pt x="413" y="1447"/>
                    </a:lnTo>
                    <a:lnTo>
                      <a:pt x="414" y="1447"/>
                    </a:lnTo>
                    <a:lnTo>
                      <a:pt x="414" y="1447"/>
                    </a:lnTo>
                    <a:lnTo>
                      <a:pt x="415" y="1447"/>
                    </a:lnTo>
                    <a:lnTo>
                      <a:pt x="416" y="1447"/>
                    </a:lnTo>
                    <a:lnTo>
                      <a:pt x="416" y="1447"/>
                    </a:lnTo>
                    <a:lnTo>
                      <a:pt x="417" y="1447"/>
                    </a:lnTo>
                    <a:lnTo>
                      <a:pt x="418" y="1447"/>
                    </a:lnTo>
                    <a:lnTo>
                      <a:pt x="419" y="1447"/>
                    </a:lnTo>
                    <a:lnTo>
                      <a:pt x="419" y="1447"/>
                    </a:lnTo>
                    <a:lnTo>
                      <a:pt x="420" y="1447"/>
                    </a:lnTo>
                    <a:lnTo>
                      <a:pt x="421" y="1447"/>
                    </a:lnTo>
                    <a:lnTo>
                      <a:pt x="421" y="1447"/>
                    </a:lnTo>
                    <a:lnTo>
                      <a:pt x="422" y="1447"/>
                    </a:lnTo>
                    <a:lnTo>
                      <a:pt x="422" y="1447"/>
                    </a:lnTo>
                    <a:lnTo>
                      <a:pt x="423" y="1447"/>
                    </a:lnTo>
                    <a:lnTo>
                      <a:pt x="424" y="1447"/>
                    </a:lnTo>
                    <a:lnTo>
                      <a:pt x="424" y="1447"/>
                    </a:lnTo>
                    <a:lnTo>
                      <a:pt x="425" y="1447"/>
                    </a:lnTo>
                    <a:lnTo>
                      <a:pt x="426" y="1447"/>
                    </a:lnTo>
                    <a:lnTo>
                      <a:pt x="426" y="1447"/>
                    </a:lnTo>
                    <a:lnTo>
                      <a:pt x="427" y="1447"/>
                    </a:lnTo>
                    <a:lnTo>
                      <a:pt x="428" y="1447"/>
                    </a:lnTo>
                    <a:lnTo>
                      <a:pt x="428" y="1447"/>
                    </a:lnTo>
                    <a:lnTo>
                      <a:pt x="429" y="1447"/>
                    </a:lnTo>
                    <a:lnTo>
                      <a:pt x="430" y="1447"/>
                    </a:lnTo>
                    <a:lnTo>
                      <a:pt x="430" y="1447"/>
                    </a:lnTo>
                    <a:lnTo>
                      <a:pt x="431" y="1447"/>
                    </a:lnTo>
                    <a:lnTo>
                      <a:pt x="432" y="1447"/>
                    </a:lnTo>
                    <a:lnTo>
                      <a:pt x="433" y="1447"/>
                    </a:lnTo>
                    <a:lnTo>
                      <a:pt x="433" y="1447"/>
                    </a:lnTo>
                    <a:lnTo>
                      <a:pt x="434" y="1447"/>
                    </a:lnTo>
                    <a:lnTo>
                      <a:pt x="435" y="1447"/>
                    </a:lnTo>
                    <a:lnTo>
                      <a:pt x="435" y="1447"/>
                    </a:lnTo>
                    <a:lnTo>
                      <a:pt x="436" y="1447"/>
                    </a:lnTo>
                    <a:lnTo>
                      <a:pt x="437" y="1081"/>
                    </a:lnTo>
                    <a:lnTo>
                      <a:pt x="437" y="1081"/>
                    </a:lnTo>
                    <a:lnTo>
                      <a:pt x="438" y="1081"/>
                    </a:lnTo>
                    <a:lnTo>
                      <a:pt x="439" y="1081"/>
                    </a:lnTo>
                    <a:lnTo>
                      <a:pt x="439" y="1081"/>
                    </a:lnTo>
                    <a:lnTo>
                      <a:pt x="440" y="1081"/>
                    </a:lnTo>
                    <a:lnTo>
                      <a:pt x="441" y="1081"/>
                    </a:lnTo>
                    <a:lnTo>
                      <a:pt x="441" y="1081"/>
                    </a:lnTo>
                    <a:lnTo>
                      <a:pt x="442" y="1081"/>
                    </a:lnTo>
                    <a:lnTo>
                      <a:pt x="443" y="1081"/>
                    </a:lnTo>
                    <a:lnTo>
                      <a:pt x="443" y="1081"/>
                    </a:lnTo>
                    <a:lnTo>
                      <a:pt x="444" y="1081"/>
                    </a:lnTo>
                    <a:lnTo>
                      <a:pt x="445" y="1081"/>
                    </a:lnTo>
                    <a:lnTo>
                      <a:pt x="446" y="1081"/>
                    </a:lnTo>
                    <a:lnTo>
                      <a:pt x="446" y="1081"/>
                    </a:lnTo>
                    <a:lnTo>
                      <a:pt x="447" y="1081"/>
                    </a:lnTo>
                    <a:lnTo>
                      <a:pt x="448" y="1081"/>
                    </a:lnTo>
                    <a:lnTo>
                      <a:pt x="448" y="1081"/>
                    </a:lnTo>
                    <a:lnTo>
                      <a:pt x="449" y="1081"/>
                    </a:lnTo>
                    <a:lnTo>
                      <a:pt x="450" y="1081"/>
                    </a:lnTo>
                    <a:lnTo>
                      <a:pt x="450" y="1081"/>
                    </a:lnTo>
                    <a:lnTo>
                      <a:pt x="451" y="1081"/>
                    </a:lnTo>
                    <a:lnTo>
                      <a:pt x="452" y="1081"/>
                    </a:lnTo>
                    <a:lnTo>
                      <a:pt x="452" y="1081"/>
                    </a:lnTo>
                    <a:lnTo>
                      <a:pt x="453" y="1081"/>
                    </a:lnTo>
                    <a:lnTo>
                      <a:pt x="454" y="1081"/>
                    </a:lnTo>
                    <a:lnTo>
                      <a:pt x="454" y="1081"/>
                    </a:lnTo>
                    <a:lnTo>
                      <a:pt x="455" y="1081"/>
                    </a:lnTo>
                    <a:lnTo>
                      <a:pt x="456" y="1081"/>
                    </a:lnTo>
                    <a:lnTo>
                      <a:pt x="456" y="1081"/>
                    </a:lnTo>
                    <a:lnTo>
                      <a:pt x="457" y="1081"/>
                    </a:lnTo>
                    <a:lnTo>
                      <a:pt x="458" y="1081"/>
                    </a:lnTo>
                    <a:lnTo>
                      <a:pt x="458" y="1081"/>
                    </a:lnTo>
                    <a:lnTo>
                      <a:pt x="459" y="1081"/>
                    </a:lnTo>
                    <a:lnTo>
                      <a:pt x="460" y="1081"/>
                    </a:lnTo>
                    <a:lnTo>
                      <a:pt x="461" y="1081"/>
                    </a:lnTo>
                    <a:lnTo>
                      <a:pt x="461" y="1081"/>
                    </a:lnTo>
                    <a:lnTo>
                      <a:pt x="462" y="1081"/>
                    </a:lnTo>
                    <a:lnTo>
                      <a:pt x="463" y="1081"/>
                    </a:lnTo>
                    <a:lnTo>
                      <a:pt x="463" y="1081"/>
                    </a:lnTo>
                    <a:lnTo>
                      <a:pt x="464" y="585"/>
                    </a:lnTo>
                    <a:lnTo>
                      <a:pt x="464" y="585"/>
                    </a:lnTo>
                    <a:lnTo>
                      <a:pt x="465" y="585"/>
                    </a:lnTo>
                    <a:lnTo>
                      <a:pt x="466" y="585"/>
                    </a:lnTo>
                    <a:lnTo>
                      <a:pt x="466" y="585"/>
                    </a:lnTo>
                    <a:lnTo>
                      <a:pt x="467" y="585"/>
                    </a:lnTo>
                    <a:lnTo>
                      <a:pt x="468" y="585"/>
                    </a:lnTo>
                    <a:lnTo>
                      <a:pt x="468" y="585"/>
                    </a:lnTo>
                    <a:lnTo>
                      <a:pt x="469" y="585"/>
                    </a:lnTo>
                    <a:lnTo>
                      <a:pt x="470" y="585"/>
                    </a:lnTo>
                    <a:lnTo>
                      <a:pt x="470" y="585"/>
                    </a:lnTo>
                    <a:lnTo>
                      <a:pt x="471" y="585"/>
                    </a:lnTo>
                    <a:lnTo>
                      <a:pt x="472" y="585"/>
                    </a:lnTo>
                    <a:lnTo>
                      <a:pt x="472" y="585"/>
                    </a:lnTo>
                    <a:lnTo>
                      <a:pt x="473" y="585"/>
                    </a:lnTo>
                    <a:lnTo>
                      <a:pt x="474" y="585"/>
                    </a:lnTo>
                    <a:lnTo>
                      <a:pt x="475" y="585"/>
                    </a:lnTo>
                    <a:lnTo>
                      <a:pt x="475" y="585"/>
                    </a:lnTo>
                    <a:lnTo>
                      <a:pt x="476" y="585"/>
                    </a:lnTo>
                    <a:lnTo>
                      <a:pt x="477" y="585"/>
                    </a:lnTo>
                    <a:lnTo>
                      <a:pt x="477" y="585"/>
                    </a:lnTo>
                    <a:lnTo>
                      <a:pt x="478" y="585"/>
                    </a:lnTo>
                    <a:lnTo>
                      <a:pt x="479" y="585"/>
                    </a:lnTo>
                    <a:lnTo>
                      <a:pt x="479" y="585"/>
                    </a:lnTo>
                    <a:lnTo>
                      <a:pt x="480" y="585"/>
                    </a:lnTo>
                    <a:lnTo>
                      <a:pt x="481" y="585"/>
                    </a:lnTo>
                    <a:lnTo>
                      <a:pt x="481" y="585"/>
                    </a:lnTo>
                    <a:lnTo>
                      <a:pt x="482" y="585"/>
                    </a:lnTo>
                    <a:lnTo>
                      <a:pt x="483" y="585"/>
                    </a:lnTo>
                    <a:lnTo>
                      <a:pt x="483" y="585"/>
                    </a:lnTo>
                    <a:lnTo>
                      <a:pt x="484" y="585"/>
                    </a:lnTo>
                    <a:lnTo>
                      <a:pt x="485" y="585"/>
                    </a:lnTo>
                    <a:lnTo>
                      <a:pt x="485" y="585"/>
                    </a:lnTo>
                    <a:lnTo>
                      <a:pt x="486" y="585"/>
                    </a:lnTo>
                    <a:lnTo>
                      <a:pt x="487" y="585"/>
                    </a:lnTo>
                    <a:lnTo>
                      <a:pt x="487" y="585"/>
                    </a:lnTo>
                    <a:lnTo>
                      <a:pt x="488" y="585"/>
                    </a:lnTo>
                    <a:lnTo>
                      <a:pt x="489" y="585"/>
                    </a:lnTo>
                    <a:lnTo>
                      <a:pt x="490" y="585"/>
                    </a:lnTo>
                    <a:lnTo>
                      <a:pt x="490" y="585"/>
                    </a:lnTo>
                    <a:lnTo>
                      <a:pt x="491" y="289"/>
                    </a:lnTo>
                    <a:lnTo>
                      <a:pt x="492" y="289"/>
                    </a:lnTo>
                    <a:lnTo>
                      <a:pt x="492" y="289"/>
                    </a:lnTo>
                    <a:lnTo>
                      <a:pt x="493" y="289"/>
                    </a:lnTo>
                    <a:lnTo>
                      <a:pt x="494" y="289"/>
                    </a:lnTo>
                    <a:lnTo>
                      <a:pt x="494" y="289"/>
                    </a:lnTo>
                    <a:lnTo>
                      <a:pt x="495" y="289"/>
                    </a:lnTo>
                    <a:lnTo>
                      <a:pt x="496" y="289"/>
                    </a:lnTo>
                    <a:lnTo>
                      <a:pt x="496" y="289"/>
                    </a:lnTo>
                    <a:lnTo>
                      <a:pt x="497" y="289"/>
                    </a:lnTo>
                    <a:lnTo>
                      <a:pt x="498" y="289"/>
                    </a:lnTo>
                    <a:lnTo>
                      <a:pt x="498" y="289"/>
                    </a:lnTo>
                    <a:lnTo>
                      <a:pt x="499" y="289"/>
                    </a:lnTo>
                    <a:lnTo>
                      <a:pt x="500" y="289"/>
                    </a:lnTo>
                    <a:lnTo>
                      <a:pt x="500" y="289"/>
                    </a:lnTo>
                    <a:lnTo>
                      <a:pt x="501" y="289"/>
                    </a:lnTo>
                    <a:lnTo>
                      <a:pt x="502" y="289"/>
                    </a:lnTo>
                    <a:lnTo>
                      <a:pt x="503" y="289"/>
                    </a:lnTo>
                    <a:lnTo>
                      <a:pt x="503" y="289"/>
                    </a:lnTo>
                    <a:lnTo>
                      <a:pt x="504" y="289"/>
                    </a:lnTo>
                    <a:lnTo>
                      <a:pt x="505" y="289"/>
                    </a:lnTo>
                    <a:lnTo>
                      <a:pt x="505" y="289"/>
                    </a:lnTo>
                    <a:lnTo>
                      <a:pt x="506" y="289"/>
                    </a:lnTo>
                    <a:lnTo>
                      <a:pt x="507" y="289"/>
                    </a:lnTo>
                    <a:lnTo>
                      <a:pt x="507" y="289"/>
                    </a:lnTo>
                    <a:lnTo>
                      <a:pt x="508" y="289"/>
                    </a:lnTo>
                    <a:lnTo>
                      <a:pt x="508" y="289"/>
                    </a:lnTo>
                    <a:lnTo>
                      <a:pt x="509" y="289"/>
                    </a:lnTo>
                    <a:lnTo>
                      <a:pt x="510" y="289"/>
                    </a:lnTo>
                    <a:lnTo>
                      <a:pt x="510" y="289"/>
                    </a:lnTo>
                    <a:lnTo>
                      <a:pt x="511" y="289"/>
                    </a:lnTo>
                    <a:lnTo>
                      <a:pt x="512" y="289"/>
                    </a:lnTo>
                    <a:lnTo>
                      <a:pt x="512" y="289"/>
                    </a:lnTo>
                    <a:lnTo>
                      <a:pt x="513" y="289"/>
                    </a:lnTo>
                    <a:lnTo>
                      <a:pt x="514" y="289"/>
                    </a:lnTo>
                    <a:lnTo>
                      <a:pt x="514" y="289"/>
                    </a:lnTo>
                    <a:lnTo>
                      <a:pt x="515" y="289"/>
                    </a:lnTo>
                    <a:lnTo>
                      <a:pt x="516" y="289"/>
                    </a:lnTo>
                    <a:lnTo>
                      <a:pt x="517" y="289"/>
                    </a:lnTo>
                    <a:lnTo>
                      <a:pt x="517" y="289"/>
                    </a:lnTo>
                    <a:lnTo>
                      <a:pt x="518" y="289"/>
                    </a:lnTo>
                    <a:lnTo>
                      <a:pt x="519" y="289"/>
                    </a:lnTo>
                    <a:lnTo>
                      <a:pt x="519" y="289"/>
                    </a:lnTo>
                    <a:lnTo>
                      <a:pt x="520" y="289"/>
                    </a:lnTo>
                    <a:lnTo>
                      <a:pt x="521" y="289"/>
                    </a:lnTo>
                    <a:lnTo>
                      <a:pt x="521" y="289"/>
                    </a:lnTo>
                    <a:lnTo>
                      <a:pt x="522" y="289"/>
                    </a:lnTo>
                    <a:lnTo>
                      <a:pt x="523" y="289"/>
                    </a:lnTo>
                    <a:lnTo>
                      <a:pt x="523" y="289"/>
                    </a:lnTo>
                    <a:lnTo>
                      <a:pt x="524" y="289"/>
                    </a:lnTo>
                    <a:lnTo>
                      <a:pt x="525" y="289"/>
                    </a:lnTo>
                    <a:lnTo>
                      <a:pt x="525" y="289"/>
                    </a:lnTo>
                    <a:lnTo>
                      <a:pt x="526" y="289"/>
                    </a:lnTo>
                    <a:lnTo>
                      <a:pt x="527" y="289"/>
                    </a:lnTo>
                    <a:lnTo>
                      <a:pt x="527" y="289"/>
                    </a:lnTo>
                    <a:lnTo>
                      <a:pt x="528" y="289"/>
                    </a:lnTo>
                    <a:lnTo>
                      <a:pt x="529" y="289"/>
                    </a:lnTo>
                    <a:lnTo>
                      <a:pt x="529" y="289"/>
                    </a:lnTo>
                    <a:lnTo>
                      <a:pt x="530" y="289"/>
                    </a:lnTo>
                    <a:lnTo>
                      <a:pt x="531" y="289"/>
                    </a:lnTo>
                    <a:lnTo>
                      <a:pt x="532" y="289"/>
                    </a:lnTo>
                    <a:lnTo>
                      <a:pt x="532" y="289"/>
                    </a:lnTo>
                    <a:lnTo>
                      <a:pt x="533" y="289"/>
                    </a:lnTo>
                    <a:lnTo>
                      <a:pt x="534" y="289"/>
                    </a:lnTo>
                    <a:lnTo>
                      <a:pt x="534" y="289"/>
                    </a:lnTo>
                    <a:lnTo>
                      <a:pt x="535" y="289"/>
                    </a:lnTo>
                    <a:lnTo>
                      <a:pt x="536" y="289"/>
                    </a:lnTo>
                    <a:lnTo>
                      <a:pt x="536" y="289"/>
                    </a:lnTo>
                    <a:lnTo>
                      <a:pt x="537" y="289"/>
                    </a:lnTo>
                    <a:lnTo>
                      <a:pt x="538" y="289"/>
                    </a:lnTo>
                    <a:lnTo>
                      <a:pt x="538" y="289"/>
                    </a:lnTo>
                    <a:lnTo>
                      <a:pt x="539" y="289"/>
                    </a:lnTo>
                    <a:lnTo>
                      <a:pt x="540" y="289"/>
                    </a:lnTo>
                    <a:lnTo>
                      <a:pt x="540" y="289"/>
                    </a:lnTo>
                    <a:lnTo>
                      <a:pt x="541" y="289"/>
                    </a:lnTo>
                    <a:lnTo>
                      <a:pt x="542" y="289"/>
                    </a:lnTo>
                    <a:lnTo>
                      <a:pt x="542" y="289"/>
                    </a:lnTo>
                    <a:lnTo>
                      <a:pt x="543" y="289"/>
                    </a:lnTo>
                    <a:lnTo>
                      <a:pt x="544" y="289"/>
                    </a:lnTo>
                    <a:lnTo>
                      <a:pt x="544" y="289"/>
                    </a:lnTo>
                    <a:lnTo>
                      <a:pt x="545" y="384"/>
                    </a:lnTo>
                    <a:lnTo>
                      <a:pt x="546" y="384"/>
                    </a:lnTo>
                    <a:lnTo>
                      <a:pt x="547" y="384"/>
                    </a:lnTo>
                    <a:lnTo>
                      <a:pt x="547" y="384"/>
                    </a:lnTo>
                    <a:lnTo>
                      <a:pt x="548" y="384"/>
                    </a:lnTo>
                    <a:lnTo>
                      <a:pt x="549" y="384"/>
                    </a:lnTo>
                    <a:lnTo>
                      <a:pt x="549" y="384"/>
                    </a:lnTo>
                    <a:lnTo>
                      <a:pt x="550" y="384"/>
                    </a:lnTo>
                    <a:lnTo>
                      <a:pt x="550" y="384"/>
                    </a:lnTo>
                    <a:lnTo>
                      <a:pt x="551" y="384"/>
                    </a:lnTo>
                    <a:lnTo>
                      <a:pt x="552" y="384"/>
                    </a:lnTo>
                    <a:lnTo>
                      <a:pt x="552" y="384"/>
                    </a:lnTo>
                    <a:lnTo>
                      <a:pt x="553" y="384"/>
                    </a:lnTo>
                    <a:lnTo>
                      <a:pt x="554" y="384"/>
                    </a:lnTo>
                    <a:lnTo>
                      <a:pt x="554" y="384"/>
                    </a:lnTo>
                    <a:lnTo>
                      <a:pt x="555" y="384"/>
                    </a:lnTo>
                    <a:lnTo>
                      <a:pt x="556" y="384"/>
                    </a:lnTo>
                    <a:lnTo>
                      <a:pt x="556" y="384"/>
                    </a:lnTo>
                    <a:lnTo>
                      <a:pt x="557" y="384"/>
                    </a:lnTo>
                    <a:lnTo>
                      <a:pt x="558" y="384"/>
                    </a:lnTo>
                    <a:lnTo>
                      <a:pt x="558" y="384"/>
                    </a:lnTo>
                    <a:lnTo>
                      <a:pt x="559" y="384"/>
                    </a:lnTo>
                    <a:lnTo>
                      <a:pt x="560" y="384"/>
                    </a:lnTo>
                    <a:lnTo>
                      <a:pt x="561" y="384"/>
                    </a:lnTo>
                    <a:lnTo>
                      <a:pt x="561" y="384"/>
                    </a:lnTo>
                    <a:lnTo>
                      <a:pt x="562" y="384"/>
                    </a:lnTo>
                    <a:lnTo>
                      <a:pt x="563" y="384"/>
                    </a:lnTo>
                    <a:lnTo>
                      <a:pt x="563" y="384"/>
                    </a:lnTo>
                    <a:lnTo>
                      <a:pt x="564" y="384"/>
                    </a:lnTo>
                    <a:lnTo>
                      <a:pt x="565" y="384"/>
                    </a:lnTo>
                    <a:lnTo>
                      <a:pt x="565" y="384"/>
                    </a:lnTo>
                    <a:lnTo>
                      <a:pt x="566" y="384"/>
                    </a:lnTo>
                    <a:lnTo>
                      <a:pt x="567" y="384"/>
                    </a:lnTo>
                    <a:lnTo>
                      <a:pt x="567" y="384"/>
                    </a:lnTo>
                    <a:lnTo>
                      <a:pt x="568" y="384"/>
                    </a:lnTo>
                    <a:lnTo>
                      <a:pt x="569" y="384"/>
                    </a:lnTo>
                    <a:lnTo>
                      <a:pt x="569" y="384"/>
                    </a:lnTo>
                    <a:lnTo>
                      <a:pt x="570" y="384"/>
                    </a:lnTo>
                    <a:lnTo>
                      <a:pt x="571" y="384"/>
                    </a:lnTo>
                    <a:lnTo>
                      <a:pt x="571" y="384"/>
                    </a:lnTo>
                    <a:lnTo>
                      <a:pt x="572" y="814"/>
                    </a:lnTo>
                    <a:lnTo>
                      <a:pt x="573" y="814"/>
                    </a:lnTo>
                    <a:lnTo>
                      <a:pt x="574" y="814"/>
                    </a:lnTo>
                    <a:lnTo>
                      <a:pt x="574" y="814"/>
                    </a:lnTo>
                    <a:lnTo>
                      <a:pt x="575" y="814"/>
                    </a:lnTo>
                    <a:lnTo>
                      <a:pt x="576" y="814"/>
                    </a:lnTo>
                    <a:lnTo>
                      <a:pt x="576" y="814"/>
                    </a:lnTo>
                    <a:lnTo>
                      <a:pt x="577" y="814"/>
                    </a:lnTo>
                    <a:lnTo>
                      <a:pt x="578" y="814"/>
                    </a:lnTo>
                    <a:lnTo>
                      <a:pt x="578" y="814"/>
                    </a:lnTo>
                    <a:lnTo>
                      <a:pt x="579" y="814"/>
                    </a:lnTo>
                    <a:lnTo>
                      <a:pt x="580" y="814"/>
                    </a:lnTo>
                    <a:lnTo>
                      <a:pt x="580" y="814"/>
                    </a:lnTo>
                    <a:lnTo>
                      <a:pt x="581" y="814"/>
                    </a:lnTo>
                    <a:lnTo>
                      <a:pt x="582" y="814"/>
                    </a:lnTo>
                    <a:lnTo>
                      <a:pt x="582" y="814"/>
                    </a:lnTo>
                    <a:lnTo>
                      <a:pt x="583" y="814"/>
                    </a:lnTo>
                    <a:lnTo>
                      <a:pt x="584" y="814"/>
                    </a:lnTo>
                    <a:lnTo>
                      <a:pt x="584" y="814"/>
                    </a:lnTo>
                    <a:lnTo>
                      <a:pt x="585" y="814"/>
                    </a:lnTo>
                    <a:lnTo>
                      <a:pt x="586" y="814"/>
                    </a:lnTo>
                    <a:lnTo>
                      <a:pt x="586" y="814"/>
                    </a:lnTo>
                    <a:lnTo>
                      <a:pt x="587" y="814"/>
                    </a:lnTo>
                    <a:lnTo>
                      <a:pt x="588" y="814"/>
                    </a:lnTo>
                    <a:lnTo>
                      <a:pt x="589" y="814"/>
                    </a:lnTo>
                    <a:lnTo>
                      <a:pt x="589" y="814"/>
                    </a:lnTo>
                    <a:lnTo>
                      <a:pt x="590" y="814"/>
                    </a:lnTo>
                    <a:lnTo>
                      <a:pt x="591" y="814"/>
                    </a:lnTo>
                    <a:lnTo>
                      <a:pt x="591" y="814"/>
                    </a:lnTo>
                    <a:lnTo>
                      <a:pt x="592" y="814"/>
                    </a:lnTo>
                    <a:lnTo>
                      <a:pt x="592" y="814"/>
                    </a:lnTo>
                    <a:lnTo>
                      <a:pt x="593" y="814"/>
                    </a:lnTo>
                    <a:lnTo>
                      <a:pt x="594" y="814"/>
                    </a:lnTo>
                    <a:lnTo>
                      <a:pt x="594" y="814"/>
                    </a:lnTo>
                    <a:lnTo>
                      <a:pt x="595" y="814"/>
                    </a:lnTo>
                    <a:lnTo>
                      <a:pt x="596" y="814"/>
                    </a:lnTo>
                    <a:lnTo>
                      <a:pt x="596" y="814"/>
                    </a:lnTo>
                    <a:lnTo>
                      <a:pt x="597" y="814"/>
                    </a:lnTo>
                    <a:lnTo>
                      <a:pt x="598" y="814"/>
                    </a:lnTo>
                    <a:lnTo>
                      <a:pt x="598" y="814"/>
                    </a:lnTo>
                    <a:lnTo>
                      <a:pt x="599" y="1260"/>
                    </a:lnTo>
                    <a:lnTo>
                      <a:pt x="600" y="1260"/>
                    </a:lnTo>
                    <a:lnTo>
                      <a:pt x="600" y="1260"/>
                    </a:lnTo>
                    <a:lnTo>
                      <a:pt x="601" y="1260"/>
                    </a:lnTo>
                    <a:lnTo>
                      <a:pt x="602" y="1260"/>
                    </a:lnTo>
                    <a:lnTo>
                      <a:pt x="603" y="1260"/>
                    </a:lnTo>
                    <a:lnTo>
                      <a:pt x="603" y="1260"/>
                    </a:lnTo>
                    <a:lnTo>
                      <a:pt x="604" y="1260"/>
                    </a:lnTo>
                    <a:lnTo>
                      <a:pt x="605" y="1260"/>
                    </a:lnTo>
                    <a:lnTo>
                      <a:pt x="605" y="1260"/>
                    </a:lnTo>
                    <a:lnTo>
                      <a:pt x="606" y="1260"/>
                    </a:lnTo>
                    <a:lnTo>
                      <a:pt x="607" y="1260"/>
                    </a:lnTo>
                    <a:lnTo>
                      <a:pt x="607" y="1260"/>
                    </a:lnTo>
                    <a:lnTo>
                      <a:pt x="608" y="1260"/>
                    </a:lnTo>
                    <a:lnTo>
                      <a:pt x="609" y="1260"/>
                    </a:lnTo>
                    <a:lnTo>
                      <a:pt x="609" y="1260"/>
                    </a:lnTo>
                    <a:lnTo>
                      <a:pt x="610" y="1260"/>
                    </a:lnTo>
                    <a:lnTo>
                      <a:pt x="611" y="1260"/>
                    </a:lnTo>
                    <a:lnTo>
                      <a:pt x="611" y="1260"/>
                    </a:lnTo>
                    <a:lnTo>
                      <a:pt x="612" y="1260"/>
                    </a:lnTo>
                    <a:lnTo>
                      <a:pt x="613" y="1260"/>
                    </a:lnTo>
                    <a:lnTo>
                      <a:pt x="613" y="1260"/>
                    </a:lnTo>
                    <a:lnTo>
                      <a:pt x="614" y="1260"/>
                    </a:lnTo>
                    <a:lnTo>
                      <a:pt x="615" y="1260"/>
                    </a:lnTo>
                    <a:lnTo>
                      <a:pt x="615" y="1260"/>
                    </a:lnTo>
                    <a:lnTo>
                      <a:pt x="616" y="1260"/>
                    </a:lnTo>
                    <a:lnTo>
                      <a:pt x="617" y="1260"/>
                    </a:lnTo>
                    <a:lnTo>
                      <a:pt x="618" y="1260"/>
                    </a:lnTo>
                    <a:lnTo>
                      <a:pt x="618" y="1260"/>
                    </a:lnTo>
                    <a:lnTo>
                      <a:pt x="619" y="1260"/>
                    </a:lnTo>
                    <a:lnTo>
                      <a:pt x="620" y="1260"/>
                    </a:lnTo>
                    <a:lnTo>
                      <a:pt x="620" y="1260"/>
                    </a:lnTo>
                    <a:lnTo>
                      <a:pt x="621" y="1260"/>
                    </a:lnTo>
                    <a:lnTo>
                      <a:pt x="622" y="1260"/>
                    </a:lnTo>
                    <a:lnTo>
                      <a:pt x="622" y="1260"/>
                    </a:lnTo>
                    <a:lnTo>
                      <a:pt x="623" y="1260"/>
                    </a:lnTo>
                    <a:lnTo>
                      <a:pt x="624" y="1260"/>
                    </a:lnTo>
                    <a:lnTo>
                      <a:pt x="624" y="1260"/>
                    </a:lnTo>
                    <a:lnTo>
                      <a:pt x="625" y="1260"/>
                    </a:lnTo>
                    <a:lnTo>
                      <a:pt x="626" y="1260"/>
                    </a:lnTo>
                    <a:lnTo>
                      <a:pt x="626" y="1619"/>
                    </a:lnTo>
                    <a:lnTo>
                      <a:pt x="627" y="1619"/>
                    </a:lnTo>
                    <a:lnTo>
                      <a:pt x="628" y="1619"/>
                    </a:lnTo>
                    <a:lnTo>
                      <a:pt x="628" y="1619"/>
                    </a:lnTo>
                    <a:lnTo>
                      <a:pt x="629" y="1619"/>
                    </a:lnTo>
                    <a:lnTo>
                      <a:pt x="630" y="1619"/>
                    </a:lnTo>
                    <a:lnTo>
                      <a:pt x="631" y="1619"/>
                    </a:lnTo>
                    <a:lnTo>
                      <a:pt x="631" y="1619"/>
                    </a:lnTo>
                    <a:lnTo>
                      <a:pt x="632" y="1619"/>
                    </a:lnTo>
                    <a:lnTo>
                      <a:pt x="633" y="1619"/>
                    </a:lnTo>
                    <a:lnTo>
                      <a:pt x="633" y="1619"/>
                    </a:lnTo>
                    <a:lnTo>
                      <a:pt x="634" y="1619"/>
                    </a:lnTo>
                    <a:lnTo>
                      <a:pt x="634" y="1619"/>
                    </a:lnTo>
                    <a:lnTo>
                      <a:pt x="635" y="1619"/>
                    </a:lnTo>
                    <a:lnTo>
                      <a:pt x="636" y="1619"/>
                    </a:lnTo>
                    <a:lnTo>
                      <a:pt x="636" y="1619"/>
                    </a:lnTo>
                    <a:lnTo>
                      <a:pt x="637" y="1619"/>
                    </a:lnTo>
                    <a:lnTo>
                      <a:pt x="638" y="1619"/>
                    </a:lnTo>
                    <a:lnTo>
                      <a:pt x="638" y="1619"/>
                    </a:lnTo>
                    <a:lnTo>
                      <a:pt x="639" y="1619"/>
                    </a:lnTo>
                    <a:lnTo>
                      <a:pt x="640" y="1619"/>
                    </a:lnTo>
                    <a:lnTo>
                      <a:pt x="640" y="1619"/>
                    </a:lnTo>
                    <a:lnTo>
                      <a:pt x="641" y="1619"/>
                    </a:lnTo>
                    <a:lnTo>
                      <a:pt x="642" y="1619"/>
                    </a:lnTo>
                    <a:lnTo>
                      <a:pt x="642" y="1619"/>
                    </a:lnTo>
                    <a:lnTo>
                      <a:pt x="643" y="1619"/>
                    </a:lnTo>
                    <a:lnTo>
                      <a:pt x="644" y="1619"/>
                    </a:lnTo>
                    <a:lnTo>
                      <a:pt x="645" y="1619"/>
                    </a:lnTo>
                    <a:lnTo>
                      <a:pt x="645" y="1619"/>
                    </a:lnTo>
                    <a:lnTo>
                      <a:pt x="646" y="1619"/>
                    </a:lnTo>
                    <a:lnTo>
                      <a:pt x="647" y="1619"/>
                    </a:lnTo>
                    <a:lnTo>
                      <a:pt x="647" y="1619"/>
                    </a:lnTo>
                    <a:lnTo>
                      <a:pt x="648" y="1619"/>
                    </a:lnTo>
                    <a:lnTo>
                      <a:pt x="649" y="1619"/>
                    </a:lnTo>
                    <a:lnTo>
                      <a:pt x="649" y="1619"/>
                    </a:lnTo>
                    <a:lnTo>
                      <a:pt x="650" y="1619"/>
                    </a:lnTo>
                    <a:lnTo>
                      <a:pt x="651" y="1619"/>
                    </a:lnTo>
                    <a:lnTo>
                      <a:pt x="651" y="1619"/>
                    </a:lnTo>
                    <a:lnTo>
                      <a:pt x="652" y="1619"/>
                    </a:lnTo>
                    <a:lnTo>
                      <a:pt x="653" y="1619"/>
                    </a:lnTo>
                    <a:lnTo>
                      <a:pt x="653" y="1714"/>
                    </a:lnTo>
                    <a:lnTo>
                      <a:pt x="654" y="1714"/>
                    </a:lnTo>
                    <a:lnTo>
                      <a:pt x="655" y="1714"/>
                    </a:lnTo>
                    <a:lnTo>
                      <a:pt x="655" y="1714"/>
                    </a:lnTo>
                    <a:lnTo>
                      <a:pt x="656" y="1714"/>
                    </a:lnTo>
                    <a:lnTo>
                      <a:pt x="657" y="1714"/>
                    </a:lnTo>
                    <a:lnTo>
                      <a:pt x="657" y="1714"/>
                    </a:lnTo>
                    <a:lnTo>
                      <a:pt x="658" y="1714"/>
                    </a:lnTo>
                    <a:lnTo>
                      <a:pt x="659" y="1714"/>
                    </a:lnTo>
                    <a:lnTo>
                      <a:pt x="660" y="1714"/>
                    </a:lnTo>
                    <a:lnTo>
                      <a:pt x="660" y="1714"/>
                    </a:lnTo>
                    <a:lnTo>
                      <a:pt x="661" y="1714"/>
                    </a:lnTo>
                    <a:lnTo>
                      <a:pt x="662" y="1714"/>
                    </a:lnTo>
                    <a:lnTo>
                      <a:pt x="662" y="1714"/>
                    </a:lnTo>
                    <a:lnTo>
                      <a:pt x="663" y="1714"/>
                    </a:lnTo>
                    <a:lnTo>
                      <a:pt x="664" y="1714"/>
                    </a:lnTo>
                    <a:lnTo>
                      <a:pt x="664" y="1714"/>
                    </a:lnTo>
                    <a:lnTo>
                      <a:pt x="665" y="1714"/>
                    </a:lnTo>
                    <a:lnTo>
                      <a:pt x="666" y="1714"/>
                    </a:lnTo>
                    <a:lnTo>
                      <a:pt x="666" y="1714"/>
                    </a:lnTo>
                    <a:lnTo>
                      <a:pt x="667" y="1714"/>
                    </a:lnTo>
                    <a:lnTo>
                      <a:pt x="668" y="1714"/>
                    </a:lnTo>
                    <a:lnTo>
                      <a:pt x="668" y="1714"/>
                    </a:lnTo>
                    <a:lnTo>
                      <a:pt x="669" y="1714"/>
                    </a:lnTo>
                    <a:lnTo>
                      <a:pt x="670" y="1714"/>
                    </a:lnTo>
                    <a:lnTo>
                      <a:pt x="670" y="1714"/>
                    </a:lnTo>
                    <a:lnTo>
                      <a:pt x="671" y="1714"/>
                    </a:lnTo>
                    <a:lnTo>
                      <a:pt x="672" y="1714"/>
                    </a:lnTo>
                    <a:lnTo>
                      <a:pt x="673" y="1714"/>
                    </a:lnTo>
                    <a:lnTo>
                      <a:pt x="673" y="1714"/>
                    </a:lnTo>
                    <a:lnTo>
                      <a:pt x="674" y="1714"/>
                    </a:lnTo>
                    <a:lnTo>
                      <a:pt x="675" y="1714"/>
                    </a:lnTo>
                    <a:lnTo>
                      <a:pt x="675" y="1714"/>
                    </a:lnTo>
                    <a:lnTo>
                      <a:pt x="676" y="1714"/>
                    </a:lnTo>
                    <a:lnTo>
                      <a:pt x="676" y="1714"/>
                    </a:lnTo>
                    <a:lnTo>
                      <a:pt x="677" y="1714"/>
                    </a:lnTo>
                    <a:lnTo>
                      <a:pt x="678" y="1714"/>
                    </a:lnTo>
                    <a:lnTo>
                      <a:pt x="678" y="1714"/>
                    </a:lnTo>
                    <a:lnTo>
                      <a:pt x="679" y="1714"/>
                    </a:lnTo>
                    <a:lnTo>
                      <a:pt x="680" y="1714"/>
                    </a:lnTo>
                    <a:lnTo>
                      <a:pt x="680" y="1726"/>
                    </a:lnTo>
                    <a:lnTo>
                      <a:pt x="681" y="1726"/>
                    </a:lnTo>
                    <a:lnTo>
                      <a:pt x="682" y="1726"/>
                    </a:lnTo>
                    <a:lnTo>
                      <a:pt x="682" y="1726"/>
                    </a:lnTo>
                    <a:lnTo>
                      <a:pt x="683" y="1726"/>
                    </a:lnTo>
                    <a:lnTo>
                      <a:pt x="684" y="1726"/>
                    </a:lnTo>
                    <a:lnTo>
                      <a:pt x="684" y="1726"/>
                    </a:lnTo>
                    <a:lnTo>
                      <a:pt x="685" y="1726"/>
                    </a:lnTo>
                    <a:lnTo>
                      <a:pt x="686" y="1726"/>
                    </a:lnTo>
                    <a:lnTo>
                      <a:pt x="686" y="1726"/>
                    </a:lnTo>
                    <a:lnTo>
                      <a:pt x="687" y="1726"/>
                    </a:lnTo>
                    <a:lnTo>
                      <a:pt x="688" y="1726"/>
                    </a:lnTo>
                    <a:lnTo>
                      <a:pt x="689" y="1726"/>
                    </a:lnTo>
                    <a:lnTo>
                      <a:pt x="689" y="1726"/>
                    </a:lnTo>
                    <a:lnTo>
                      <a:pt x="690" y="1726"/>
                    </a:lnTo>
                    <a:lnTo>
                      <a:pt x="691" y="1726"/>
                    </a:lnTo>
                    <a:lnTo>
                      <a:pt x="691" y="1726"/>
                    </a:lnTo>
                    <a:lnTo>
                      <a:pt x="692" y="1726"/>
                    </a:lnTo>
                    <a:lnTo>
                      <a:pt x="693" y="1726"/>
                    </a:lnTo>
                    <a:lnTo>
                      <a:pt x="693" y="1726"/>
                    </a:lnTo>
                    <a:lnTo>
                      <a:pt x="694" y="1726"/>
                    </a:lnTo>
                    <a:lnTo>
                      <a:pt x="695" y="1726"/>
                    </a:lnTo>
                    <a:lnTo>
                      <a:pt x="695" y="1726"/>
                    </a:lnTo>
                    <a:lnTo>
                      <a:pt x="696" y="1726"/>
                    </a:lnTo>
                    <a:lnTo>
                      <a:pt x="697" y="1726"/>
                    </a:lnTo>
                    <a:lnTo>
                      <a:pt x="697" y="1726"/>
                    </a:lnTo>
                    <a:lnTo>
                      <a:pt x="698" y="1726"/>
                    </a:lnTo>
                    <a:lnTo>
                      <a:pt x="699" y="1726"/>
                    </a:lnTo>
                    <a:lnTo>
                      <a:pt x="699" y="1726"/>
                    </a:lnTo>
                    <a:lnTo>
                      <a:pt x="700" y="1726"/>
                    </a:lnTo>
                    <a:lnTo>
                      <a:pt x="701" y="1726"/>
                    </a:lnTo>
                    <a:lnTo>
                      <a:pt x="702" y="1726"/>
                    </a:lnTo>
                    <a:lnTo>
                      <a:pt x="702" y="1726"/>
                    </a:lnTo>
                    <a:lnTo>
                      <a:pt x="703" y="1726"/>
                    </a:lnTo>
                    <a:lnTo>
                      <a:pt x="704" y="1726"/>
                    </a:lnTo>
                    <a:lnTo>
                      <a:pt x="704" y="1726"/>
                    </a:lnTo>
                    <a:lnTo>
                      <a:pt x="705" y="1726"/>
                    </a:lnTo>
                    <a:lnTo>
                      <a:pt x="706" y="1726"/>
                    </a:lnTo>
                    <a:lnTo>
                      <a:pt x="706" y="1726"/>
                    </a:lnTo>
                    <a:lnTo>
                      <a:pt x="707" y="1726"/>
                    </a:lnTo>
                    <a:lnTo>
                      <a:pt x="708" y="1694"/>
                    </a:lnTo>
                    <a:lnTo>
                      <a:pt x="708" y="1694"/>
                    </a:lnTo>
                    <a:lnTo>
                      <a:pt x="709" y="1694"/>
                    </a:lnTo>
                    <a:lnTo>
                      <a:pt x="710" y="1694"/>
                    </a:lnTo>
                    <a:lnTo>
                      <a:pt x="710" y="1694"/>
                    </a:lnTo>
                    <a:lnTo>
                      <a:pt x="711" y="1694"/>
                    </a:lnTo>
                    <a:lnTo>
                      <a:pt x="712" y="1694"/>
                    </a:lnTo>
                    <a:lnTo>
                      <a:pt x="712" y="1694"/>
                    </a:lnTo>
                    <a:lnTo>
                      <a:pt x="713" y="1694"/>
                    </a:lnTo>
                    <a:lnTo>
                      <a:pt x="714" y="1694"/>
                    </a:lnTo>
                    <a:lnTo>
                      <a:pt x="714" y="1694"/>
                    </a:lnTo>
                    <a:lnTo>
                      <a:pt x="715" y="1694"/>
                    </a:lnTo>
                    <a:lnTo>
                      <a:pt x="716" y="1694"/>
                    </a:lnTo>
                    <a:lnTo>
                      <a:pt x="717" y="1694"/>
                    </a:lnTo>
                    <a:lnTo>
                      <a:pt x="717" y="1694"/>
                    </a:lnTo>
                    <a:lnTo>
                      <a:pt x="718" y="1694"/>
                    </a:lnTo>
                    <a:lnTo>
                      <a:pt x="718" y="1694"/>
                    </a:lnTo>
                    <a:lnTo>
                      <a:pt x="719" y="1694"/>
                    </a:lnTo>
                    <a:lnTo>
                      <a:pt x="720" y="1694"/>
                    </a:lnTo>
                    <a:lnTo>
                      <a:pt x="720" y="1694"/>
                    </a:lnTo>
                    <a:lnTo>
                      <a:pt x="721" y="1694"/>
                    </a:lnTo>
                    <a:lnTo>
                      <a:pt x="722" y="1694"/>
                    </a:lnTo>
                    <a:lnTo>
                      <a:pt x="722" y="1694"/>
                    </a:lnTo>
                    <a:lnTo>
                      <a:pt x="723" y="1694"/>
                    </a:lnTo>
                    <a:lnTo>
                      <a:pt x="724" y="1694"/>
                    </a:lnTo>
                    <a:lnTo>
                      <a:pt x="724" y="1694"/>
                    </a:lnTo>
                    <a:lnTo>
                      <a:pt x="725" y="1694"/>
                    </a:lnTo>
                    <a:lnTo>
                      <a:pt x="726" y="1694"/>
                    </a:lnTo>
                    <a:lnTo>
                      <a:pt x="726" y="1694"/>
                    </a:lnTo>
                    <a:lnTo>
                      <a:pt x="727" y="1694"/>
                    </a:lnTo>
                    <a:lnTo>
                      <a:pt x="728" y="1694"/>
                    </a:lnTo>
                    <a:lnTo>
                      <a:pt x="728" y="1694"/>
                    </a:lnTo>
                    <a:lnTo>
                      <a:pt x="729" y="1694"/>
                    </a:lnTo>
                    <a:lnTo>
                      <a:pt x="730" y="1694"/>
                    </a:lnTo>
                    <a:lnTo>
                      <a:pt x="731" y="1694"/>
                    </a:lnTo>
                    <a:lnTo>
                      <a:pt x="731" y="1694"/>
                    </a:lnTo>
                    <a:lnTo>
                      <a:pt x="732" y="1694"/>
                    </a:lnTo>
                    <a:lnTo>
                      <a:pt x="733" y="1694"/>
                    </a:lnTo>
                    <a:lnTo>
                      <a:pt x="733" y="1694"/>
                    </a:lnTo>
                    <a:lnTo>
                      <a:pt x="734" y="1694"/>
                    </a:lnTo>
                    <a:lnTo>
                      <a:pt x="735" y="1422"/>
                    </a:lnTo>
                    <a:lnTo>
                      <a:pt x="735" y="1422"/>
                    </a:lnTo>
                    <a:lnTo>
                      <a:pt x="736" y="1422"/>
                    </a:lnTo>
                    <a:lnTo>
                      <a:pt x="737" y="1422"/>
                    </a:lnTo>
                    <a:lnTo>
                      <a:pt x="737" y="1422"/>
                    </a:lnTo>
                    <a:lnTo>
                      <a:pt x="738" y="1422"/>
                    </a:lnTo>
                    <a:lnTo>
                      <a:pt x="739" y="1422"/>
                    </a:lnTo>
                    <a:lnTo>
                      <a:pt x="739" y="1422"/>
                    </a:lnTo>
                    <a:lnTo>
                      <a:pt x="740" y="1422"/>
                    </a:lnTo>
                    <a:lnTo>
                      <a:pt x="741" y="1422"/>
                    </a:lnTo>
                    <a:lnTo>
                      <a:pt x="741" y="1422"/>
                    </a:lnTo>
                    <a:lnTo>
                      <a:pt x="742" y="1422"/>
                    </a:lnTo>
                    <a:lnTo>
                      <a:pt x="743" y="1422"/>
                    </a:lnTo>
                    <a:lnTo>
                      <a:pt x="744" y="1422"/>
                    </a:lnTo>
                    <a:lnTo>
                      <a:pt x="744" y="1422"/>
                    </a:lnTo>
                    <a:lnTo>
                      <a:pt x="745" y="1422"/>
                    </a:lnTo>
                    <a:lnTo>
                      <a:pt x="746" y="1422"/>
                    </a:lnTo>
                    <a:lnTo>
                      <a:pt x="746" y="1422"/>
                    </a:lnTo>
                    <a:lnTo>
                      <a:pt x="747" y="1422"/>
                    </a:lnTo>
                    <a:lnTo>
                      <a:pt x="748" y="1422"/>
                    </a:lnTo>
                    <a:lnTo>
                      <a:pt x="748" y="1422"/>
                    </a:lnTo>
                    <a:lnTo>
                      <a:pt x="749" y="1422"/>
                    </a:lnTo>
                    <a:lnTo>
                      <a:pt x="750" y="1422"/>
                    </a:lnTo>
                    <a:lnTo>
                      <a:pt x="750" y="1422"/>
                    </a:lnTo>
                    <a:lnTo>
                      <a:pt x="751" y="1422"/>
                    </a:lnTo>
                    <a:lnTo>
                      <a:pt x="752" y="1422"/>
                    </a:lnTo>
                    <a:lnTo>
                      <a:pt x="752" y="1422"/>
                    </a:lnTo>
                    <a:lnTo>
                      <a:pt x="753" y="1422"/>
                    </a:lnTo>
                    <a:lnTo>
                      <a:pt x="754" y="1422"/>
                    </a:lnTo>
                    <a:lnTo>
                      <a:pt x="754" y="1422"/>
                    </a:lnTo>
                    <a:lnTo>
                      <a:pt x="755" y="1422"/>
                    </a:lnTo>
                    <a:lnTo>
                      <a:pt x="756" y="1422"/>
                    </a:lnTo>
                    <a:lnTo>
                      <a:pt x="756" y="1422"/>
                    </a:lnTo>
                    <a:lnTo>
                      <a:pt x="757" y="1422"/>
                    </a:lnTo>
                    <a:lnTo>
                      <a:pt x="758" y="1422"/>
                    </a:lnTo>
                    <a:lnTo>
                      <a:pt x="759" y="1422"/>
                    </a:lnTo>
                    <a:lnTo>
                      <a:pt x="759" y="1422"/>
                    </a:lnTo>
                    <a:lnTo>
                      <a:pt x="760" y="1422"/>
                    </a:lnTo>
                    <a:lnTo>
                      <a:pt x="761" y="1422"/>
                    </a:lnTo>
                    <a:lnTo>
                      <a:pt x="761" y="1422"/>
                    </a:lnTo>
                    <a:lnTo>
                      <a:pt x="762" y="1056"/>
                    </a:lnTo>
                    <a:lnTo>
                      <a:pt x="762" y="1056"/>
                    </a:lnTo>
                    <a:lnTo>
                      <a:pt x="763" y="1056"/>
                    </a:lnTo>
                    <a:lnTo>
                      <a:pt x="764" y="1056"/>
                    </a:lnTo>
                    <a:lnTo>
                      <a:pt x="764" y="1056"/>
                    </a:lnTo>
                    <a:lnTo>
                      <a:pt x="765" y="1056"/>
                    </a:lnTo>
                    <a:lnTo>
                      <a:pt x="766" y="1056"/>
                    </a:lnTo>
                    <a:lnTo>
                      <a:pt x="766" y="1056"/>
                    </a:lnTo>
                    <a:lnTo>
                      <a:pt x="767" y="1056"/>
                    </a:lnTo>
                    <a:lnTo>
                      <a:pt x="768" y="1056"/>
                    </a:lnTo>
                    <a:lnTo>
                      <a:pt x="768" y="1056"/>
                    </a:lnTo>
                    <a:lnTo>
                      <a:pt x="769" y="1056"/>
                    </a:lnTo>
                    <a:lnTo>
                      <a:pt x="770" y="1056"/>
                    </a:lnTo>
                    <a:lnTo>
                      <a:pt x="770" y="1056"/>
                    </a:lnTo>
                    <a:lnTo>
                      <a:pt x="771" y="1056"/>
                    </a:lnTo>
                    <a:lnTo>
                      <a:pt x="772" y="1056"/>
                    </a:lnTo>
                    <a:lnTo>
                      <a:pt x="773" y="1056"/>
                    </a:lnTo>
                    <a:lnTo>
                      <a:pt x="773" y="1056"/>
                    </a:lnTo>
                    <a:lnTo>
                      <a:pt x="774" y="1056"/>
                    </a:lnTo>
                    <a:lnTo>
                      <a:pt x="775" y="1056"/>
                    </a:lnTo>
                    <a:lnTo>
                      <a:pt x="775" y="1056"/>
                    </a:lnTo>
                    <a:lnTo>
                      <a:pt x="776" y="1056"/>
                    </a:lnTo>
                    <a:lnTo>
                      <a:pt x="777" y="1056"/>
                    </a:lnTo>
                    <a:lnTo>
                      <a:pt x="777" y="1056"/>
                    </a:lnTo>
                    <a:lnTo>
                      <a:pt x="778" y="1056"/>
                    </a:lnTo>
                    <a:lnTo>
                      <a:pt x="779" y="1056"/>
                    </a:lnTo>
                    <a:lnTo>
                      <a:pt x="779" y="1056"/>
                    </a:lnTo>
                    <a:lnTo>
                      <a:pt x="780" y="1056"/>
                    </a:lnTo>
                    <a:lnTo>
                      <a:pt x="781" y="1056"/>
                    </a:lnTo>
                    <a:lnTo>
                      <a:pt x="781" y="1056"/>
                    </a:lnTo>
                    <a:lnTo>
                      <a:pt x="782" y="1056"/>
                    </a:lnTo>
                    <a:lnTo>
                      <a:pt x="783" y="1056"/>
                    </a:lnTo>
                    <a:lnTo>
                      <a:pt x="783" y="1056"/>
                    </a:lnTo>
                    <a:lnTo>
                      <a:pt x="784" y="1056"/>
                    </a:lnTo>
                    <a:lnTo>
                      <a:pt x="785" y="1056"/>
                    </a:lnTo>
                    <a:lnTo>
                      <a:pt x="785" y="1056"/>
                    </a:lnTo>
                    <a:lnTo>
                      <a:pt x="786" y="1056"/>
                    </a:lnTo>
                    <a:lnTo>
                      <a:pt x="787" y="1056"/>
                    </a:lnTo>
                    <a:lnTo>
                      <a:pt x="788" y="1056"/>
                    </a:lnTo>
                    <a:lnTo>
                      <a:pt x="788" y="1056"/>
                    </a:lnTo>
                    <a:lnTo>
                      <a:pt x="789" y="742"/>
                    </a:lnTo>
                    <a:lnTo>
                      <a:pt x="790" y="742"/>
                    </a:lnTo>
                    <a:lnTo>
                      <a:pt x="790" y="742"/>
                    </a:lnTo>
                    <a:lnTo>
                      <a:pt x="791" y="742"/>
                    </a:lnTo>
                    <a:lnTo>
                      <a:pt x="792" y="742"/>
                    </a:lnTo>
                    <a:lnTo>
                      <a:pt x="792" y="742"/>
                    </a:lnTo>
                    <a:lnTo>
                      <a:pt x="793" y="742"/>
                    </a:lnTo>
                    <a:lnTo>
                      <a:pt x="794" y="742"/>
                    </a:lnTo>
                    <a:lnTo>
                      <a:pt x="794" y="742"/>
                    </a:lnTo>
                    <a:lnTo>
                      <a:pt x="795" y="742"/>
                    </a:lnTo>
                    <a:lnTo>
                      <a:pt x="796" y="742"/>
                    </a:lnTo>
                    <a:lnTo>
                      <a:pt x="796" y="742"/>
                    </a:lnTo>
                    <a:lnTo>
                      <a:pt x="797" y="742"/>
                    </a:lnTo>
                    <a:lnTo>
                      <a:pt x="798" y="742"/>
                    </a:lnTo>
                    <a:lnTo>
                      <a:pt x="798" y="742"/>
                    </a:lnTo>
                    <a:lnTo>
                      <a:pt x="799" y="742"/>
                    </a:lnTo>
                    <a:lnTo>
                      <a:pt x="800" y="742"/>
                    </a:lnTo>
                    <a:lnTo>
                      <a:pt x="801" y="742"/>
                    </a:lnTo>
                    <a:lnTo>
                      <a:pt x="801" y="742"/>
                    </a:lnTo>
                    <a:lnTo>
                      <a:pt x="802" y="742"/>
                    </a:lnTo>
                    <a:lnTo>
                      <a:pt x="803" y="742"/>
                    </a:lnTo>
                    <a:lnTo>
                      <a:pt x="803" y="742"/>
                    </a:lnTo>
                    <a:lnTo>
                      <a:pt x="804" y="742"/>
                    </a:lnTo>
                    <a:lnTo>
                      <a:pt x="804" y="742"/>
                    </a:lnTo>
                    <a:lnTo>
                      <a:pt x="805" y="742"/>
                    </a:lnTo>
                    <a:lnTo>
                      <a:pt x="806" y="742"/>
                    </a:lnTo>
                    <a:lnTo>
                      <a:pt x="806" y="742"/>
                    </a:lnTo>
                    <a:lnTo>
                      <a:pt x="807" y="742"/>
                    </a:lnTo>
                    <a:lnTo>
                      <a:pt x="808" y="742"/>
                    </a:lnTo>
                    <a:lnTo>
                      <a:pt x="808" y="742"/>
                    </a:lnTo>
                    <a:lnTo>
                      <a:pt x="809" y="742"/>
                    </a:lnTo>
                    <a:lnTo>
                      <a:pt x="810" y="742"/>
                    </a:lnTo>
                    <a:lnTo>
                      <a:pt x="810" y="742"/>
                    </a:lnTo>
                    <a:lnTo>
                      <a:pt x="811" y="742"/>
                    </a:lnTo>
                    <a:lnTo>
                      <a:pt x="812" y="742"/>
                    </a:lnTo>
                    <a:lnTo>
                      <a:pt x="812" y="742"/>
                    </a:lnTo>
                    <a:lnTo>
                      <a:pt x="813" y="742"/>
                    </a:lnTo>
                    <a:lnTo>
                      <a:pt x="814" y="742"/>
                    </a:lnTo>
                    <a:lnTo>
                      <a:pt x="814" y="742"/>
                    </a:lnTo>
                    <a:lnTo>
                      <a:pt x="815" y="742"/>
                    </a:lnTo>
                    <a:lnTo>
                      <a:pt x="816" y="491"/>
                    </a:lnTo>
                    <a:lnTo>
                      <a:pt x="817" y="491"/>
                    </a:lnTo>
                    <a:lnTo>
                      <a:pt x="817" y="491"/>
                    </a:lnTo>
                    <a:lnTo>
                      <a:pt x="818" y="491"/>
                    </a:lnTo>
                    <a:lnTo>
                      <a:pt x="819" y="491"/>
                    </a:lnTo>
                    <a:lnTo>
                      <a:pt x="819" y="491"/>
                    </a:lnTo>
                    <a:lnTo>
                      <a:pt x="820" y="491"/>
                    </a:lnTo>
                    <a:lnTo>
                      <a:pt x="821" y="491"/>
                    </a:lnTo>
                    <a:lnTo>
                      <a:pt x="821" y="491"/>
                    </a:lnTo>
                    <a:lnTo>
                      <a:pt x="822" y="491"/>
                    </a:lnTo>
                    <a:lnTo>
                      <a:pt x="823" y="491"/>
                    </a:lnTo>
                    <a:lnTo>
                      <a:pt x="823" y="491"/>
                    </a:lnTo>
                    <a:lnTo>
                      <a:pt x="824" y="491"/>
                    </a:lnTo>
                    <a:lnTo>
                      <a:pt x="825" y="491"/>
                    </a:lnTo>
                    <a:lnTo>
                      <a:pt x="825" y="491"/>
                    </a:lnTo>
                    <a:lnTo>
                      <a:pt x="826" y="491"/>
                    </a:lnTo>
                    <a:lnTo>
                      <a:pt x="827" y="491"/>
                    </a:lnTo>
                    <a:lnTo>
                      <a:pt x="827" y="491"/>
                    </a:lnTo>
                    <a:lnTo>
                      <a:pt x="828" y="491"/>
                    </a:lnTo>
                    <a:lnTo>
                      <a:pt x="829" y="491"/>
                    </a:lnTo>
                    <a:lnTo>
                      <a:pt x="830" y="491"/>
                    </a:lnTo>
                    <a:lnTo>
                      <a:pt x="830" y="491"/>
                    </a:lnTo>
                    <a:lnTo>
                      <a:pt x="831" y="491"/>
                    </a:lnTo>
                    <a:lnTo>
                      <a:pt x="832" y="491"/>
                    </a:lnTo>
                    <a:lnTo>
                      <a:pt x="832" y="491"/>
                    </a:lnTo>
                    <a:lnTo>
                      <a:pt x="833" y="491"/>
                    </a:lnTo>
                    <a:lnTo>
                      <a:pt x="834" y="491"/>
                    </a:lnTo>
                    <a:lnTo>
                      <a:pt x="834" y="491"/>
                    </a:lnTo>
                    <a:lnTo>
                      <a:pt x="835" y="491"/>
                    </a:lnTo>
                    <a:lnTo>
                      <a:pt x="836" y="491"/>
                    </a:lnTo>
                    <a:lnTo>
                      <a:pt x="836" y="491"/>
                    </a:lnTo>
                    <a:lnTo>
                      <a:pt x="837" y="491"/>
                    </a:lnTo>
                    <a:lnTo>
                      <a:pt x="838" y="491"/>
                    </a:lnTo>
                    <a:lnTo>
                      <a:pt x="838" y="491"/>
                    </a:lnTo>
                    <a:lnTo>
                      <a:pt x="839" y="491"/>
                    </a:lnTo>
                    <a:lnTo>
                      <a:pt x="840" y="491"/>
                    </a:lnTo>
                    <a:lnTo>
                      <a:pt x="840" y="491"/>
                    </a:lnTo>
                    <a:lnTo>
                      <a:pt x="841" y="491"/>
                    </a:lnTo>
                    <a:lnTo>
                      <a:pt x="842" y="491"/>
                    </a:lnTo>
                    <a:lnTo>
                      <a:pt x="842" y="491"/>
                    </a:lnTo>
                    <a:lnTo>
                      <a:pt x="843" y="580"/>
                    </a:lnTo>
                    <a:lnTo>
                      <a:pt x="844" y="580"/>
                    </a:lnTo>
                    <a:lnTo>
                      <a:pt x="845" y="580"/>
                    </a:lnTo>
                    <a:lnTo>
                      <a:pt x="845" y="580"/>
                    </a:lnTo>
                    <a:lnTo>
                      <a:pt x="846" y="580"/>
                    </a:lnTo>
                    <a:lnTo>
                      <a:pt x="846" y="580"/>
                    </a:lnTo>
                    <a:lnTo>
                      <a:pt x="847" y="580"/>
                    </a:lnTo>
                    <a:lnTo>
                      <a:pt x="848" y="580"/>
                    </a:lnTo>
                    <a:lnTo>
                      <a:pt x="848" y="580"/>
                    </a:lnTo>
                    <a:lnTo>
                      <a:pt x="849" y="580"/>
                    </a:lnTo>
                    <a:lnTo>
                      <a:pt x="850" y="580"/>
                    </a:lnTo>
                    <a:lnTo>
                      <a:pt x="850" y="580"/>
                    </a:lnTo>
                    <a:lnTo>
                      <a:pt x="851" y="580"/>
                    </a:lnTo>
                    <a:lnTo>
                      <a:pt x="852" y="580"/>
                    </a:lnTo>
                    <a:lnTo>
                      <a:pt x="852" y="580"/>
                    </a:lnTo>
                    <a:lnTo>
                      <a:pt x="853" y="580"/>
                    </a:lnTo>
                    <a:lnTo>
                      <a:pt x="854" y="580"/>
                    </a:lnTo>
                    <a:lnTo>
                      <a:pt x="854" y="580"/>
                    </a:lnTo>
                    <a:lnTo>
                      <a:pt x="855" y="580"/>
                    </a:lnTo>
                    <a:lnTo>
                      <a:pt x="856" y="580"/>
                    </a:lnTo>
                    <a:lnTo>
                      <a:pt x="856" y="580"/>
                    </a:lnTo>
                    <a:lnTo>
                      <a:pt x="857" y="580"/>
                    </a:lnTo>
                    <a:lnTo>
                      <a:pt x="858" y="580"/>
                    </a:lnTo>
                    <a:lnTo>
                      <a:pt x="859" y="580"/>
                    </a:lnTo>
                    <a:lnTo>
                      <a:pt x="859" y="580"/>
                    </a:lnTo>
                    <a:lnTo>
                      <a:pt x="860" y="580"/>
                    </a:lnTo>
                    <a:lnTo>
                      <a:pt x="861" y="580"/>
                    </a:lnTo>
                    <a:lnTo>
                      <a:pt x="861" y="580"/>
                    </a:lnTo>
                    <a:lnTo>
                      <a:pt x="862" y="580"/>
                    </a:lnTo>
                    <a:lnTo>
                      <a:pt x="863" y="580"/>
                    </a:lnTo>
                    <a:lnTo>
                      <a:pt x="863" y="580"/>
                    </a:lnTo>
                    <a:lnTo>
                      <a:pt x="864" y="580"/>
                    </a:lnTo>
                    <a:lnTo>
                      <a:pt x="865" y="580"/>
                    </a:lnTo>
                    <a:lnTo>
                      <a:pt x="865" y="580"/>
                    </a:lnTo>
                    <a:lnTo>
                      <a:pt x="866" y="580"/>
                    </a:lnTo>
                    <a:lnTo>
                      <a:pt x="867" y="580"/>
                    </a:lnTo>
                    <a:lnTo>
                      <a:pt x="867" y="580"/>
                    </a:lnTo>
                    <a:lnTo>
                      <a:pt x="868" y="580"/>
                    </a:lnTo>
                    <a:lnTo>
                      <a:pt x="869" y="580"/>
                    </a:lnTo>
                    <a:lnTo>
                      <a:pt x="869" y="580"/>
                    </a:lnTo>
                    <a:lnTo>
                      <a:pt x="870" y="934"/>
                    </a:lnTo>
                    <a:lnTo>
                      <a:pt x="871" y="934"/>
                    </a:lnTo>
                    <a:lnTo>
                      <a:pt x="872" y="934"/>
                    </a:lnTo>
                    <a:lnTo>
                      <a:pt x="872" y="934"/>
                    </a:lnTo>
                    <a:lnTo>
                      <a:pt x="873" y="934"/>
                    </a:lnTo>
                    <a:lnTo>
                      <a:pt x="874" y="934"/>
                    </a:lnTo>
                    <a:lnTo>
                      <a:pt x="874" y="934"/>
                    </a:lnTo>
                    <a:lnTo>
                      <a:pt x="875" y="934"/>
                    </a:lnTo>
                    <a:lnTo>
                      <a:pt x="876" y="934"/>
                    </a:lnTo>
                    <a:lnTo>
                      <a:pt x="876" y="934"/>
                    </a:lnTo>
                    <a:lnTo>
                      <a:pt x="877" y="934"/>
                    </a:lnTo>
                    <a:lnTo>
                      <a:pt x="878" y="934"/>
                    </a:lnTo>
                    <a:lnTo>
                      <a:pt x="878" y="934"/>
                    </a:lnTo>
                    <a:lnTo>
                      <a:pt x="879" y="934"/>
                    </a:lnTo>
                    <a:lnTo>
                      <a:pt x="880" y="934"/>
                    </a:lnTo>
                    <a:lnTo>
                      <a:pt x="880" y="934"/>
                    </a:lnTo>
                    <a:lnTo>
                      <a:pt x="881" y="934"/>
                    </a:lnTo>
                    <a:lnTo>
                      <a:pt x="882" y="934"/>
                    </a:lnTo>
                    <a:lnTo>
                      <a:pt x="882" y="934"/>
                    </a:lnTo>
                    <a:lnTo>
                      <a:pt x="883" y="934"/>
                    </a:lnTo>
                    <a:lnTo>
                      <a:pt x="884" y="934"/>
                    </a:lnTo>
                    <a:lnTo>
                      <a:pt x="884" y="934"/>
                    </a:lnTo>
                    <a:lnTo>
                      <a:pt x="885" y="934"/>
                    </a:lnTo>
                    <a:lnTo>
                      <a:pt x="886" y="934"/>
                    </a:lnTo>
                    <a:lnTo>
                      <a:pt x="887" y="934"/>
                    </a:lnTo>
                    <a:lnTo>
                      <a:pt x="887" y="934"/>
                    </a:lnTo>
                    <a:lnTo>
                      <a:pt x="888" y="934"/>
                    </a:lnTo>
                    <a:lnTo>
                      <a:pt x="888" y="934"/>
                    </a:lnTo>
                    <a:lnTo>
                      <a:pt x="889" y="934"/>
                    </a:lnTo>
                    <a:lnTo>
                      <a:pt x="890" y="934"/>
                    </a:lnTo>
                    <a:lnTo>
                      <a:pt x="890" y="934"/>
                    </a:lnTo>
                    <a:lnTo>
                      <a:pt x="891" y="934"/>
                    </a:lnTo>
                    <a:lnTo>
                      <a:pt x="892" y="934"/>
                    </a:lnTo>
                    <a:lnTo>
                      <a:pt x="892" y="934"/>
                    </a:lnTo>
                    <a:lnTo>
                      <a:pt x="893" y="934"/>
                    </a:lnTo>
                    <a:lnTo>
                      <a:pt x="894" y="934"/>
                    </a:lnTo>
                    <a:lnTo>
                      <a:pt x="894" y="934"/>
                    </a:lnTo>
                    <a:lnTo>
                      <a:pt x="895" y="934"/>
                    </a:lnTo>
                    <a:lnTo>
                      <a:pt x="896" y="934"/>
                    </a:lnTo>
                    <a:lnTo>
                      <a:pt x="896" y="934"/>
                    </a:lnTo>
                    <a:lnTo>
                      <a:pt x="897" y="1405"/>
                    </a:lnTo>
                    <a:lnTo>
                      <a:pt x="898" y="1405"/>
                    </a:lnTo>
                    <a:lnTo>
                      <a:pt x="898" y="1405"/>
                    </a:lnTo>
                    <a:lnTo>
                      <a:pt x="899" y="1405"/>
                    </a:lnTo>
                    <a:lnTo>
                      <a:pt x="900" y="1405"/>
                    </a:lnTo>
                    <a:lnTo>
                      <a:pt x="901" y="1405"/>
                    </a:lnTo>
                    <a:lnTo>
                      <a:pt x="901" y="1405"/>
                    </a:lnTo>
                    <a:lnTo>
                      <a:pt x="902" y="1405"/>
                    </a:lnTo>
                    <a:lnTo>
                      <a:pt x="903" y="1405"/>
                    </a:lnTo>
                    <a:lnTo>
                      <a:pt x="903" y="1405"/>
                    </a:lnTo>
                    <a:lnTo>
                      <a:pt x="904" y="1405"/>
                    </a:lnTo>
                    <a:lnTo>
                      <a:pt x="905" y="1405"/>
                    </a:lnTo>
                    <a:lnTo>
                      <a:pt x="905" y="1405"/>
                    </a:lnTo>
                    <a:lnTo>
                      <a:pt x="906" y="1405"/>
                    </a:lnTo>
                    <a:lnTo>
                      <a:pt x="907" y="1405"/>
                    </a:lnTo>
                    <a:lnTo>
                      <a:pt x="907" y="1405"/>
                    </a:lnTo>
                    <a:lnTo>
                      <a:pt x="908" y="1405"/>
                    </a:lnTo>
                    <a:lnTo>
                      <a:pt x="909" y="1405"/>
                    </a:lnTo>
                    <a:lnTo>
                      <a:pt x="909" y="1405"/>
                    </a:lnTo>
                    <a:lnTo>
                      <a:pt x="910" y="1405"/>
                    </a:lnTo>
                    <a:lnTo>
                      <a:pt x="911" y="1405"/>
                    </a:lnTo>
                    <a:lnTo>
                      <a:pt x="911" y="1405"/>
                    </a:lnTo>
                    <a:lnTo>
                      <a:pt x="912" y="1405"/>
                    </a:lnTo>
                    <a:lnTo>
                      <a:pt x="913" y="1405"/>
                    </a:lnTo>
                    <a:lnTo>
                      <a:pt x="913" y="1405"/>
                    </a:lnTo>
                    <a:lnTo>
                      <a:pt x="914" y="1405"/>
                    </a:lnTo>
                    <a:lnTo>
                      <a:pt x="915" y="1405"/>
                    </a:lnTo>
                    <a:lnTo>
                      <a:pt x="916" y="1405"/>
                    </a:lnTo>
                    <a:lnTo>
                      <a:pt x="916" y="1405"/>
                    </a:lnTo>
                    <a:lnTo>
                      <a:pt x="917" y="1405"/>
                    </a:lnTo>
                    <a:lnTo>
                      <a:pt x="918" y="1405"/>
                    </a:lnTo>
                    <a:lnTo>
                      <a:pt x="918" y="1405"/>
                    </a:lnTo>
                    <a:lnTo>
                      <a:pt x="919" y="1405"/>
                    </a:lnTo>
                    <a:lnTo>
                      <a:pt x="920" y="1405"/>
                    </a:lnTo>
                    <a:lnTo>
                      <a:pt x="920" y="1405"/>
                    </a:lnTo>
                    <a:lnTo>
                      <a:pt x="921" y="1405"/>
                    </a:lnTo>
                    <a:lnTo>
                      <a:pt x="922" y="1405"/>
                    </a:lnTo>
                    <a:lnTo>
                      <a:pt x="922" y="1405"/>
                    </a:lnTo>
                    <a:lnTo>
                      <a:pt x="923" y="1405"/>
                    </a:lnTo>
                    <a:lnTo>
                      <a:pt x="924" y="1405"/>
                    </a:lnTo>
                    <a:lnTo>
                      <a:pt x="924" y="1522"/>
                    </a:lnTo>
                    <a:lnTo>
                      <a:pt x="925" y="1522"/>
                    </a:lnTo>
                    <a:lnTo>
                      <a:pt x="926" y="1522"/>
                    </a:lnTo>
                    <a:lnTo>
                      <a:pt x="926" y="1522"/>
                    </a:lnTo>
                    <a:lnTo>
                      <a:pt x="927" y="1522"/>
                    </a:lnTo>
                    <a:lnTo>
                      <a:pt x="928" y="1522"/>
                    </a:lnTo>
                    <a:lnTo>
                      <a:pt x="929" y="1522"/>
                    </a:lnTo>
                    <a:lnTo>
                      <a:pt x="929" y="1522"/>
                    </a:lnTo>
                    <a:lnTo>
                      <a:pt x="930" y="1522"/>
                    </a:lnTo>
                    <a:lnTo>
                      <a:pt x="930" y="1522"/>
                    </a:lnTo>
                    <a:lnTo>
                      <a:pt x="931" y="1522"/>
                    </a:lnTo>
                    <a:lnTo>
                      <a:pt x="932" y="1522"/>
                    </a:lnTo>
                    <a:lnTo>
                      <a:pt x="932" y="1522"/>
                    </a:lnTo>
                    <a:lnTo>
                      <a:pt x="933" y="1522"/>
                    </a:lnTo>
                    <a:lnTo>
                      <a:pt x="934" y="1522"/>
                    </a:lnTo>
                    <a:lnTo>
                      <a:pt x="934" y="1522"/>
                    </a:lnTo>
                    <a:lnTo>
                      <a:pt x="935" y="1522"/>
                    </a:lnTo>
                    <a:lnTo>
                      <a:pt x="936" y="1522"/>
                    </a:lnTo>
                    <a:lnTo>
                      <a:pt x="936" y="1522"/>
                    </a:lnTo>
                    <a:lnTo>
                      <a:pt x="937" y="1522"/>
                    </a:lnTo>
                    <a:lnTo>
                      <a:pt x="938" y="1522"/>
                    </a:lnTo>
                    <a:lnTo>
                      <a:pt x="938" y="1522"/>
                    </a:lnTo>
                    <a:lnTo>
                      <a:pt x="939" y="1522"/>
                    </a:lnTo>
                    <a:lnTo>
                      <a:pt x="940" y="1522"/>
                    </a:lnTo>
                    <a:lnTo>
                      <a:pt x="940" y="1522"/>
                    </a:lnTo>
                    <a:lnTo>
                      <a:pt x="941" y="1522"/>
                    </a:lnTo>
                    <a:lnTo>
                      <a:pt x="942" y="1522"/>
                    </a:lnTo>
                    <a:lnTo>
                      <a:pt x="943" y="1522"/>
                    </a:lnTo>
                    <a:lnTo>
                      <a:pt x="943" y="1522"/>
                    </a:lnTo>
                    <a:lnTo>
                      <a:pt x="944" y="1522"/>
                    </a:lnTo>
                    <a:lnTo>
                      <a:pt x="945" y="1522"/>
                    </a:lnTo>
                    <a:lnTo>
                      <a:pt x="945" y="1522"/>
                    </a:lnTo>
                    <a:lnTo>
                      <a:pt x="946" y="1522"/>
                    </a:lnTo>
                    <a:lnTo>
                      <a:pt x="947" y="1522"/>
                    </a:lnTo>
                    <a:lnTo>
                      <a:pt x="947" y="1522"/>
                    </a:lnTo>
                    <a:lnTo>
                      <a:pt x="948" y="1522"/>
                    </a:lnTo>
                    <a:lnTo>
                      <a:pt x="949" y="1522"/>
                    </a:lnTo>
                    <a:lnTo>
                      <a:pt x="949" y="1522"/>
                    </a:lnTo>
                    <a:lnTo>
                      <a:pt x="950" y="1522"/>
                    </a:lnTo>
                    <a:lnTo>
                      <a:pt x="951" y="1522"/>
                    </a:lnTo>
                    <a:lnTo>
                      <a:pt x="951" y="1716"/>
                    </a:lnTo>
                    <a:lnTo>
                      <a:pt x="952" y="1716"/>
                    </a:lnTo>
                    <a:lnTo>
                      <a:pt x="953" y="1716"/>
                    </a:lnTo>
                    <a:lnTo>
                      <a:pt x="953" y="1716"/>
                    </a:lnTo>
                    <a:lnTo>
                      <a:pt x="954" y="1716"/>
                    </a:lnTo>
                    <a:lnTo>
                      <a:pt x="955" y="1716"/>
                    </a:lnTo>
                    <a:lnTo>
                      <a:pt x="955" y="1716"/>
                    </a:lnTo>
                    <a:lnTo>
                      <a:pt x="956" y="1716"/>
                    </a:lnTo>
                    <a:lnTo>
                      <a:pt x="957" y="1716"/>
                    </a:lnTo>
                    <a:lnTo>
                      <a:pt x="958" y="1716"/>
                    </a:lnTo>
                    <a:lnTo>
                      <a:pt x="958" y="1716"/>
                    </a:lnTo>
                    <a:lnTo>
                      <a:pt x="959" y="1716"/>
                    </a:lnTo>
                    <a:lnTo>
                      <a:pt x="960" y="1716"/>
                    </a:lnTo>
                    <a:lnTo>
                      <a:pt x="960" y="1716"/>
                    </a:lnTo>
                    <a:lnTo>
                      <a:pt x="961" y="1716"/>
                    </a:lnTo>
                    <a:lnTo>
                      <a:pt x="962" y="1716"/>
                    </a:lnTo>
                    <a:lnTo>
                      <a:pt x="962" y="1716"/>
                    </a:lnTo>
                    <a:lnTo>
                      <a:pt x="963" y="1716"/>
                    </a:lnTo>
                    <a:lnTo>
                      <a:pt x="964" y="1716"/>
                    </a:lnTo>
                    <a:lnTo>
                      <a:pt x="964" y="1716"/>
                    </a:lnTo>
                    <a:lnTo>
                      <a:pt x="965" y="1716"/>
                    </a:lnTo>
                    <a:lnTo>
                      <a:pt x="966" y="1716"/>
                    </a:lnTo>
                    <a:lnTo>
                      <a:pt x="966" y="1716"/>
                    </a:lnTo>
                    <a:lnTo>
                      <a:pt x="967" y="1716"/>
                    </a:lnTo>
                    <a:lnTo>
                      <a:pt x="968" y="1716"/>
                    </a:lnTo>
                    <a:lnTo>
                      <a:pt x="968" y="1716"/>
                    </a:lnTo>
                    <a:lnTo>
                      <a:pt x="969" y="1716"/>
                    </a:lnTo>
                    <a:lnTo>
                      <a:pt x="970" y="1716"/>
                    </a:lnTo>
                    <a:lnTo>
                      <a:pt x="970" y="1716"/>
                    </a:lnTo>
                    <a:lnTo>
                      <a:pt x="971" y="1716"/>
                    </a:lnTo>
                    <a:lnTo>
                      <a:pt x="972" y="1716"/>
                    </a:lnTo>
                    <a:lnTo>
                      <a:pt x="972" y="1716"/>
                    </a:lnTo>
                    <a:lnTo>
                      <a:pt x="973" y="1716"/>
                    </a:lnTo>
                    <a:lnTo>
                      <a:pt x="974" y="1716"/>
                    </a:lnTo>
                    <a:lnTo>
                      <a:pt x="974" y="1716"/>
                    </a:lnTo>
                    <a:lnTo>
                      <a:pt x="975" y="1716"/>
                    </a:lnTo>
                    <a:lnTo>
                      <a:pt x="976" y="1716"/>
                    </a:lnTo>
                    <a:lnTo>
                      <a:pt x="976" y="1716"/>
                    </a:lnTo>
                    <a:lnTo>
                      <a:pt x="977" y="1716"/>
                    </a:lnTo>
                    <a:lnTo>
                      <a:pt x="978" y="1716"/>
                    </a:lnTo>
                    <a:lnTo>
                      <a:pt x="978" y="1741"/>
                    </a:lnTo>
                    <a:lnTo>
                      <a:pt x="979" y="1741"/>
                    </a:lnTo>
                    <a:lnTo>
                      <a:pt x="980" y="1741"/>
                    </a:lnTo>
                    <a:lnTo>
                      <a:pt x="980" y="1741"/>
                    </a:lnTo>
                    <a:lnTo>
                      <a:pt x="981" y="1741"/>
                    </a:lnTo>
                    <a:lnTo>
                      <a:pt x="982" y="1741"/>
                    </a:lnTo>
                    <a:lnTo>
                      <a:pt x="982" y="1741"/>
                    </a:lnTo>
                    <a:lnTo>
                      <a:pt x="983" y="1741"/>
                    </a:lnTo>
                    <a:lnTo>
                      <a:pt x="984" y="1741"/>
                    </a:lnTo>
                    <a:lnTo>
                      <a:pt x="984" y="1741"/>
                    </a:lnTo>
                    <a:lnTo>
                      <a:pt x="985" y="1741"/>
                    </a:lnTo>
                    <a:lnTo>
                      <a:pt x="986" y="1741"/>
                    </a:lnTo>
                    <a:lnTo>
                      <a:pt x="987" y="1741"/>
                    </a:lnTo>
                    <a:lnTo>
                      <a:pt x="987" y="1741"/>
                    </a:lnTo>
                    <a:lnTo>
                      <a:pt x="988" y="1741"/>
                    </a:lnTo>
                    <a:lnTo>
                      <a:pt x="989" y="1741"/>
                    </a:lnTo>
                    <a:lnTo>
                      <a:pt x="989" y="1741"/>
                    </a:lnTo>
                    <a:lnTo>
                      <a:pt x="990" y="1741"/>
                    </a:lnTo>
                    <a:lnTo>
                      <a:pt x="991" y="1741"/>
                    </a:lnTo>
                    <a:lnTo>
                      <a:pt x="991" y="1741"/>
                    </a:lnTo>
                    <a:lnTo>
                      <a:pt x="992" y="1741"/>
                    </a:lnTo>
                    <a:lnTo>
                      <a:pt x="993" y="1741"/>
                    </a:lnTo>
                    <a:lnTo>
                      <a:pt x="993" y="1741"/>
                    </a:lnTo>
                    <a:lnTo>
                      <a:pt x="994" y="1741"/>
                    </a:lnTo>
                    <a:lnTo>
                      <a:pt x="995" y="1741"/>
                    </a:lnTo>
                    <a:lnTo>
                      <a:pt x="995" y="1741"/>
                    </a:lnTo>
                    <a:lnTo>
                      <a:pt x="996" y="1741"/>
                    </a:lnTo>
                    <a:lnTo>
                      <a:pt x="997" y="1741"/>
                    </a:lnTo>
                    <a:lnTo>
                      <a:pt x="997" y="1741"/>
                    </a:lnTo>
                    <a:lnTo>
                      <a:pt x="998" y="1741"/>
                    </a:lnTo>
                    <a:lnTo>
                      <a:pt x="999" y="1741"/>
                    </a:lnTo>
                    <a:lnTo>
                      <a:pt x="1000" y="1741"/>
                    </a:lnTo>
                    <a:lnTo>
                      <a:pt x="1000" y="1741"/>
                    </a:lnTo>
                    <a:lnTo>
                      <a:pt x="1001" y="1741"/>
                    </a:lnTo>
                    <a:lnTo>
                      <a:pt x="1002" y="1741"/>
                    </a:lnTo>
                    <a:lnTo>
                      <a:pt x="1002" y="1741"/>
                    </a:lnTo>
                    <a:lnTo>
                      <a:pt x="1003" y="1741"/>
                    </a:lnTo>
                    <a:lnTo>
                      <a:pt x="1004" y="1741"/>
                    </a:lnTo>
                    <a:lnTo>
                      <a:pt x="1004" y="1741"/>
                    </a:lnTo>
                    <a:lnTo>
                      <a:pt x="1005" y="1741"/>
                    </a:lnTo>
                    <a:lnTo>
                      <a:pt x="1006" y="1711"/>
                    </a:lnTo>
                    <a:lnTo>
                      <a:pt x="1006" y="1711"/>
                    </a:lnTo>
                    <a:lnTo>
                      <a:pt x="1007" y="1711"/>
                    </a:lnTo>
                    <a:lnTo>
                      <a:pt x="1008" y="1711"/>
                    </a:lnTo>
                    <a:lnTo>
                      <a:pt x="1008" y="1711"/>
                    </a:lnTo>
                    <a:lnTo>
                      <a:pt x="1009" y="1711"/>
                    </a:lnTo>
                    <a:lnTo>
                      <a:pt x="1010" y="1711"/>
                    </a:lnTo>
                    <a:lnTo>
                      <a:pt x="1010" y="1711"/>
                    </a:lnTo>
                    <a:lnTo>
                      <a:pt x="1011" y="1711"/>
                    </a:lnTo>
                    <a:lnTo>
                      <a:pt x="1012" y="1711"/>
                    </a:lnTo>
                    <a:lnTo>
                      <a:pt x="1012" y="1711"/>
                    </a:lnTo>
                    <a:lnTo>
                      <a:pt x="1013" y="1711"/>
                    </a:lnTo>
                    <a:lnTo>
                      <a:pt x="1014" y="1711"/>
                    </a:lnTo>
                    <a:lnTo>
                      <a:pt x="1015" y="1711"/>
                    </a:lnTo>
                    <a:lnTo>
                      <a:pt x="1015" y="1711"/>
                    </a:lnTo>
                    <a:lnTo>
                      <a:pt x="1016" y="1711"/>
                    </a:lnTo>
                    <a:lnTo>
                      <a:pt x="1016" y="1711"/>
                    </a:lnTo>
                    <a:lnTo>
                      <a:pt x="1017" y="1711"/>
                    </a:lnTo>
                    <a:lnTo>
                      <a:pt x="1018" y="1711"/>
                    </a:lnTo>
                    <a:lnTo>
                      <a:pt x="1018" y="1711"/>
                    </a:lnTo>
                    <a:lnTo>
                      <a:pt x="1019" y="1711"/>
                    </a:lnTo>
                    <a:lnTo>
                      <a:pt x="1020" y="1711"/>
                    </a:lnTo>
                    <a:lnTo>
                      <a:pt x="1020" y="1711"/>
                    </a:lnTo>
                    <a:lnTo>
                      <a:pt x="1021" y="1711"/>
                    </a:lnTo>
                    <a:lnTo>
                      <a:pt x="1022" y="1711"/>
                    </a:lnTo>
                    <a:lnTo>
                      <a:pt x="1022" y="1711"/>
                    </a:lnTo>
                    <a:lnTo>
                      <a:pt x="1023" y="1711"/>
                    </a:lnTo>
                    <a:lnTo>
                      <a:pt x="1024" y="1711"/>
                    </a:lnTo>
                    <a:lnTo>
                      <a:pt x="1024" y="1711"/>
                    </a:lnTo>
                    <a:lnTo>
                      <a:pt x="1025" y="1711"/>
                    </a:lnTo>
                    <a:lnTo>
                      <a:pt x="1026" y="1711"/>
                    </a:lnTo>
                    <a:lnTo>
                      <a:pt x="1026" y="1711"/>
                    </a:lnTo>
                    <a:lnTo>
                      <a:pt x="1027" y="1711"/>
                    </a:lnTo>
                    <a:lnTo>
                      <a:pt x="1028" y="1711"/>
                    </a:lnTo>
                    <a:lnTo>
                      <a:pt x="1029" y="1711"/>
                    </a:lnTo>
                    <a:lnTo>
                      <a:pt x="1029" y="1711"/>
                    </a:lnTo>
                    <a:lnTo>
                      <a:pt x="1030" y="1711"/>
                    </a:lnTo>
                    <a:lnTo>
                      <a:pt x="1031" y="1711"/>
                    </a:lnTo>
                    <a:lnTo>
                      <a:pt x="1031" y="1711"/>
                    </a:lnTo>
                    <a:lnTo>
                      <a:pt x="1032" y="1711"/>
                    </a:lnTo>
                    <a:lnTo>
                      <a:pt x="1033" y="1410"/>
                    </a:lnTo>
                    <a:lnTo>
                      <a:pt x="1033" y="1410"/>
                    </a:lnTo>
                    <a:lnTo>
                      <a:pt x="1034" y="1410"/>
                    </a:lnTo>
                    <a:lnTo>
                      <a:pt x="1035" y="1410"/>
                    </a:lnTo>
                    <a:lnTo>
                      <a:pt x="1035" y="1410"/>
                    </a:lnTo>
                    <a:lnTo>
                      <a:pt x="1036" y="1410"/>
                    </a:lnTo>
                    <a:lnTo>
                      <a:pt x="1037" y="1410"/>
                    </a:lnTo>
                    <a:lnTo>
                      <a:pt x="1037" y="1410"/>
                    </a:lnTo>
                    <a:lnTo>
                      <a:pt x="1038" y="1410"/>
                    </a:lnTo>
                    <a:lnTo>
                      <a:pt x="1039" y="1410"/>
                    </a:lnTo>
                    <a:lnTo>
                      <a:pt x="1039" y="1410"/>
                    </a:lnTo>
                    <a:lnTo>
                      <a:pt x="1040" y="1410"/>
                    </a:lnTo>
                    <a:lnTo>
                      <a:pt x="1041" y="1410"/>
                    </a:lnTo>
                    <a:lnTo>
                      <a:pt x="1041" y="1410"/>
                    </a:lnTo>
                    <a:lnTo>
                      <a:pt x="1042" y="1410"/>
                    </a:lnTo>
                    <a:lnTo>
                      <a:pt x="1043" y="1410"/>
                    </a:lnTo>
                    <a:lnTo>
                      <a:pt x="1044" y="1410"/>
                    </a:lnTo>
                    <a:lnTo>
                      <a:pt x="1044" y="1410"/>
                    </a:lnTo>
                    <a:lnTo>
                      <a:pt x="1045" y="1410"/>
                    </a:lnTo>
                    <a:lnTo>
                      <a:pt x="1046" y="1410"/>
                    </a:lnTo>
                    <a:lnTo>
                      <a:pt x="1046" y="1410"/>
                    </a:lnTo>
                    <a:lnTo>
                      <a:pt x="1047" y="1410"/>
                    </a:lnTo>
                    <a:lnTo>
                      <a:pt x="1048" y="1410"/>
                    </a:lnTo>
                    <a:lnTo>
                      <a:pt x="1048" y="1410"/>
                    </a:lnTo>
                    <a:lnTo>
                      <a:pt x="1049" y="1410"/>
                    </a:lnTo>
                    <a:lnTo>
                      <a:pt x="1050" y="1410"/>
                    </a:lnTo>
                    <a:lnTo>
                      <a:pt x="1050" y="1410"/>
                    </a:lnTo>
                    <a:lnTo>
                      <a:pt x="1051" y="1410"/>
                    </a:lnTo>
                    <a:lnTo>
                      <a:pt x="1052" y="1410"/>
                    </a:lnTo>
                    <a:lnTo>
                      <a:pt x="1052" y="1410"/>
                    </a:lnTo>
                    <a:lnTo>
                      <a:pt x="1053" y="1410"/>
                    </a:lnTo>
                    <a:lnTo>
                      <a:pt x="1054" y="1410"/>
                    </a:lnTo>
                    <a:lnTo>
                      <a:pt x="1054" y="1410"/>
                    </a:lnTo>
                    <a:lnTo>
                      <a:pt x="1055" y="1410"/>
                    </a:lnTo>
                    <a:lnTo>
                      <a:pt x="1056" y="1410"/>
                    </a:lnTo>
                    <a:lnTo>
                      <a:pt x="1057" y="1410"/>
                    </a:lnTo>
                    <a:lnTo>
                      <a:pt x="1057" y="1410"/>
                    </a:lnTo>
                    <a:lnTo>
                      <a:pt x="1058" y="1410"/>
                    </a:lnTo>
                    <a:lnTo>
                      <a:pt x="1058" y="1410"/>
                    </a:lnTo>
                    <a:lnTo>
                      <a:pt x="1059" y="1410"/>
                    </a:lnTo>
                    <a:lnTo>
                      <a:pt x="1060" y="1241"/>
                    </a:lnTo>
                    <a:lnTo>
                      <a:pt x="1060" y="1241"/>
                    </a:lnTo>
                    <a:lnTo>
                      <a:pt x="1061" y="1241"/>
                    </a:lnTo>
                    <a:lnTo>
                      <a:pt x="1062" y="1241"/>
                    </a:lnTo>
                    <a:lnTo>
                      <a:pt x="1062" y="1241"/>
                    </a:lnTo>
                    <a:lnTo>
                      <a:pt x="1063" y="1241"/>
                    </a:lnTo>
                    <a:lnTo>
                      <a:pt x="1064" y="1241"/>
                    </a:lnTo>
                    <a:lnTo>
                      <a:pt x="1064" y="1241"/>
                    </a:lnTo>
                    <a:lnTo>
                      <a:pt x="1065" y="1241"/>
                    </a:lnTo>
                    <a:lnTo>
                      <a:pt x="1066" y="1241"/>
                    </a:lnTo>
                    <a:lnTo>
                      <a:pt x="1066" y="1241"/>
                    </a:lnTo>
                    <a:lnTo>
                      <a:pt x="1067" y="1241"/>
                    </a:lnTo>
                    <a:lnTo>
                      <a:pt x="1068" y="1241"/>
                    </a:lnTo>
                    <a:lnTo>
                      <a:pt x="1068" y="1241"/>
                    </a:lnTo>
                    <a:lnTo>
                      <a:pt x="1069" y="1241"/>
                    </a:lnTo>
                    <a:lnTo>
                      <a:pt x="1070" y="1241"/>
                    </a:lnTo>
                    <a:lnTo>
                      <a:pt x="1071" y="1241"/>
                    </a:lnTo>
                    <a:lnTo>
                      <a:pt x="1071" y="1241"/>
                    </a:lnTo>
                    <a:lnTo>
                      <a:pt x="1072" y="1241"/>
                    </a:lnTo>
                    <a:lnTo>
                      <a:pt x="1073" y="1241"/>
                    </a:lnTo>
                    <a:lnTo>
                      <a:pt x="1073" y="1241"/>
                    </a:lnTo>
                    <a:lnTo>
                      <a:pt x="1074" y="1241"/>
                    </a:lnTo>
                    <a:lnTo>
                      <a:pt x="1075" y="1241"/>
                    </a:lnTo>
                    <a:lnTo>
                      <a:pt x="1075" y="1241"/>
                    </a:lnTo>
                    <a:lnTo>
                      <a:pt x="1076" y="1241"/>
                    </a:lnTo>
                    <a:lnTo>
                      <a:pt x="1077" y="1241"/>
                    </a:lnTo>
                    <a:lnTo>
                      <a:pt x="1077" y="1241"/>
                    </a:lnTo>
                    <a:lnTo>
                      <a:pt x="1078" y="1241"/>
                    </a:lnTo>
                    <a:lnTo>
                      <a:pt x="1079" y="1241"/>
                    </a:lnTo>
                    <a:lnTo>
                      <a:pt x="1079" y="1241"/>
                    </a:lnTo>
                    <a:lnTo>
                      <a:pt x="1080" y="1241"/>
                    </a:lnTo>
                    <a:lnTo>
                      <a:pt x="1081" y="1241"/>
                    </a:lnTo>
                    <a:lnTo>
                      <a:pt x="1081" y="1241"/>
                    </a:lnTo>
                    <a:lnTo>
                      <a:pt x="1082" y="1241"/>
                    </a:lnTo>
                    <a:lnTo>
                      <a:pt x="1083" y="1241"/>
                    </a:lnTo>
                    <a:lnTo>
                      <a:pt x="1083" y="1241"/>
                    </a:lnTo>
                    <a:lnTo>
                      <a:pt x="1084" y="1241"/>
                    </a:lnTo>
                    <a:lnTo>
                      <a:pt x="1085" y="1241"/>
                    </a:lnTo>
                    <a:lnTo>
                      <a:pt x="1086" y="1241"/>
                    </a:lnTo>
                    <a:lnTo>
                      <a:pt x="1086" y="1241"/>
                    </a:lnTo>
                    <a:lnTo>
                      <a:pt x="1087" y="655"/>
                    </a:lnTo>
                    <a:lnTo>
                      <a:pt x="1088" y="655"/>
                    </a:lnTo>
                    <a:lnTo>
                      <a:pt x="1088" y="655"/>
                    </a:lnTo>
                    <a:lnTo>
                      <a:pt x="1089" y="655"/>
                    </a:lnTo>
                    <a:lnTo>
                      <a:pt x="1090" y="655"/>
                    </a:lnTo>
                    <a:lnTo>
                      <a:pt x="1090" y="655"/>
                    </a:lnTo>
                    <a:lnTo>
                      <a:pt x="1091" y="655"/>
                    </a:lnTo>
                    <a:lnTo>
                      <a:pt x="1092" y="655"/>
                    </a:lnTo>
                    <a:lnTo>
                      <a:pt x="1092" y="655"/>
                    </a:lnTo>
                    <a:lnTo>
                      <a:pt x="1093" y="655"/>
                    </a:lnTo>
                    <a:lnTo>
                      <a:pt x="1094" y="655"/>
                    </a:lnTo>
                    <a:lnTo>
                      <a:pt x="1094" y="655"/>
                    </a:lnTo>
                    <a:lnTo>
                      <a:pt x="1095" y="655"/>
                    </a:lnTo>
                    <a:lnTo>
                      <a:pt x="1096" y="655"/>
                    </a:lnTo>
                    <a:lnTo>
                      <a:pt x="1096" y="655"/>
                    </a:lnTo>
                    <a:lnTo>
                      <a:pt x="1097" y="655"/>
                    </a:lnTo>
                    <a:lnTo>
                      <a:pt x="1098" y="655"/>
                    </a:lnTo>
                    <a:lnTo>
                      <a:pt x="1098" y="655"/>
                    </a:lnTo>
                    <a:lnTo>
                      <a:pt x="1099" y="655"/>
                    </a:lnTo>
                    <a:lnTo>
                      <a:pt x="1100" y="655"/>
                    </a:lnTo>
                    <a:lnTo>
                      <a:pt x="1100" y="655"/>
                    </a:lnTo>
                    <a:lnTo>
                      <a:pt x="1101" y="655"/>
                    </a:lnTo>
                    <a:lnTo>
                      <a:pt x="1102" y="655"/>
                    </a:lnTo>
                    <a:lnTo>
                      <a:pt x="1102" y="655"/>
                    </a:lnTo>
                    <a:lnTo>
                      <a:pt x="1103" y="655"/>
                    </a:lnTo>
                    <a:lnTo>
                      <a:pt x="1104" y="655"/>
                    </a:lnTo>
                    <a:lnTo>
                      <a:pt x="1104" y="655"/>
                    </a:lnTo>
                    <a:lnTo>
                      <a:pt x="1105" y="655"/>
                    </a:lnTo>
                    <a:lnTo>
                      <a:pt x="1106" y="655"/>
                    </a:lnTo>
                    <a:lnTo>
                      <a:pt x="1106" y="655"/>
                    </a:lnTo>
                    <a:lnTo>
                      <a:pt x="1107" y="655"/>
                    </a:lnTo>
                    <a:lnTo>
                      <a:pt x="1108" y="655"/>
                    </a:lnTo>
                    <a:lnTo>
                      <a:pt x="1108" y="655"/>
                    </a:lnTo>
                    <a:lnTo>
                      <a:pt x="1109" y="655"/>
                    </a:lnTo>
                    <a:lnTo>
                      <a:pt x="1110" y="655"/>
                    </a:lnTo>
                    <a:lnTo>
                      <a:pt x="1110" y="655"/>
                    </a:lnTo>
                    <a:lnTo>
                      <a:pt x="1111" y="655"/>
                    </a:lnTo>
                    <a:lnTo>
                      <a:pt x="1112" y="655"/>
                    </a:lnTo>
                    <a:lnTo>
                      <a:pt x="1112" y="655"/>
                    </a:lnTo>
                    <a:lnTo>
                      <a:pt x="1113" y="655"/>
                    </a:lnTo>
                    <a:lnTo>
                      <a:pt x="1114" y="478"/>
                    </a:lnTo>
                    <a:lnTo>
                      <a:pt x="1115" y="478"/>
                    </a:lnTo>
                    <a:lnTo>
                      <a:pt x="1115" y="478"/>
                    </a:lnTo>
                    <a:lnTo>
                      <a:pt x="1116" y="478"/>
                    </a:lnTo>
                    <a:lnTo>
                      <a:pt x="1117" y="478"/>
                    </a:lnTo>
                    <a:lnTo>
                      <a:pt x="1117" y="478"/>
                    </a:lnTo>
                    <a:lnTo>
                      <a:pt x="1118" y="478"/>
                    </a:lnTo>
                    <a:lnTo>
                      <a:pt x="1119" y="478"/>
                    </a:lnTo>
                    <a:lnTo>
                      <a:pt x="1119" y="478"/>
                    </a:lnTo>
                    <a:lnTo>
                      <a:pt x="1120" y="478"/>
                    </a:lnTo>
                    <a:lnTo>
                      <a:pt x="1121" y="478"/>
                    </a:lnTo>
                    <a:lnTo>
                      <a:pt x="1121" y="478"/>
                    </a:lnTo>
                    <a:lnTo>
                      <a:pt x="1122" y="478"/>
                    </a:lnTo>
                    <a:lnTo>
                      <a:pt x="1123" y="478"/>
                    </a:lnTo>
                    <a:lnTo>
                      <a:pt x="1123" y="478"/>
                    </a:lnTo>
                    <a:lnTo>
                      <a:pt x="1124" y="478"/>
                    </a:lnTo>
                    <a:lnTo>
                      <a:pt x="1125" y="478"/>
                    </a:lnTo>
                    <a:lnTo>
                      <a:pt x="1125" y="478"/>
                    </a:lnTo>
                    <a:lnTo>
                      <a:pt x="1126" y="478"/>
                    </a:lnTo>
                    <a:lnTo>
                      <a:pt x="1127" y="478"/>
                    </a:lnTo>
                    <a:lnTo>
                      <a:pt x="1128" y="478"/>
                    </a:lnTo>
                    <a:lnTo>
                      <a:pt x="1128" y="478"/>
                    </a:lnTo>
                    <a:lnTo>
                      <a:pt x="1129" y="478"/>
                    </a:lnTo>
                    <a:lnTo>
                      <a:pt x="1130" y="478"/>
                    </a:lnTo>
                    <a:lnTo>
                      <a:pt x="1130" y="478"/>
                    </a:lnTo>
                    <a:lnTo>
                      <a:pt x="1131" y="478"/>
                    </a:lnTo>
                    <a:lnTo>
                      <a:pt x="1132" y="478"/>
                    </a:lnTo>
                    <a:lnTo>
                      <a:pt x="1132" y="478"/>
                    </a:lnTo>
                    <a:lnTo>
                      <a:pt x="1133" y="478"/>
                    </a:lnTo>
                    <a:lnTo>
                      <a:pt x="1134" y="478"/>
                    </a:lnTo>
                    <a:lnTo>
                      <a:pt x="1134" y="478"/>
                    </a:lnTo>
                    <a:lnTo>
                      <a:pt x="1135" y="478"/>
                    </a:lnTo>
                    <a:lnTo>
                      <a:pt x="1136" y="478"/>
                    </a:lnTo>
                    <a:lnTo>
                      <a:pt x="1136" y="478"/>
                    </a:lnTo>
                    <a:lnTo>
                      <a:pt x="1137" y="478"/>
                    </a:lnTo>
                    <a:lnTo>
                      <a:pt x="1138" y="478"/>
                    </a:lnTo>
                    <a:lnTo>
                      <a:pt x="1138" y="478"/>
                    </a:lnTo>
                    <a:lnTo>
                      <a:pt x="1139" y="478"/>
                    </a:lnTo>
                    <a:lnTo>
                      <a:pt x="1140" y="478"/>
                    </a:lnTo>
                    <a:lnTo>
                      <a:pt x="1140" y="478"/>
                    </a:lnTo>
                    <a:lnTo>
                      <a:pt x="1141" y="411"/>
                    </a:lnTo>
                    <a:lnTo>
                      <a:pt x="1142" y="411"/>
                    </a:lnTo>
                    <a:lnTo>
                      <a:pt x="1142" y="411"/>
                    </a:lnTo>
                    <a:lnTo>
                      <a:pt x="1143" y="411"/>
                    </a:lnTo>
                    <a:lnTo>
                      <a:pt x="1144" y="411"/>
                    </a:lnTo>
                    <a:lnTo>
                      <a:pt x="1144" y="411"/>
                    </a:lnTo>
                    <a:lnTo>
                      <a:pt x="1145" y="411"/>
                    </a:lnTo>
                    <a:lnTo>
                      <a:pt x="1146" y="411"/>
                    </a:lnTo>
                    <a:lnTo>
                      <a:pt x="1146" y="411"/>
                    </a:lnTo>
                    <a:lnTo>
                      <a:pt x="1147" y="411"/>
                    </a:lnTo>
                    <a:lnTo>
                      <a:pt x="1148" y="411"/>
                    </a:lnTo>
                    <a:lnTo>
                      <a:pt x="1148" y="411"/>
                    </a:lnTo>
                    <a:lnTo>
                      <a:pt x="1149" y="411"/>
                    </a:lnTo>
                    <a:lnTo>
                      <a:pt x="1150" y="411"/>
                    </a:lnTo>
                    <a:lnTo>
                      <a:pt x="1150" y="411"/>
                    </a:lnTo>
                    <a:lnTo>
                      <a:pt x="1151" y="411"/>
                    </a:lnTo>
                    <a:lnTo>
                      <a:pt x="1152" y="411"/>
                    </a:lnTo>
                    <a:lnTo>
                      <a:pt x="1152" y="411"/>
                    </a:lnTo>
                    <a:lnTo>
                      <a:pt x="1153" y="411"/>
                    </a:lnTo>
                    <a:lnTo>
                      <a:pt x="1154" y="411"/>
                    </a:lnTo>
                    <a:lnTo>
                      <a:pt x="1154" y="411"/>
                    </a:lnTo>
                    <a:lnTo>
                      <a:pt x="1155" y="411"/>
                    </a:lnTo>
                    <a:lnTo>
                      <a:pt x="1156" y="411"/>
                    </a:lnTo>
                    <a:lnTo>
                      <a:pt x="1157" y="411"/>
                    </a:lnTo>
                    <a:lnTo>
                      <a:pt x="1157" y="411"/>
                    </a:lnTo>
                    <a:lnTo>
                      <a:pt x="1158" y="411"/>
                    </a:lnTo>
                    <a:lnTo>
                      <a:pt x="1159" y="411"/>
                    </a:lnTo>
                    <a:lnTo>
                      <a:pt x="1159" y="411"/>
                    </a:lnTo>
                    <a:lnTo>
                      <a:pt x="1160" y="411"/>
                    </a:lnTo>
                    <a:lnTo>
                      <a:pt x="1161" y="411"/>
                    </a:lnTo>
                    <a:lnTo>
                      <a:pt x="1161" y="411"/>
                    </a:lnTo>
                    <a:lnTo>
                      <a:pt x="1162" y="411"/>
                    </a:lnTo>
                    <a:lnTo>
                      <a:pt x="1163" y="411"/>
                    </a:lnTo>
                    <a:lnTo>
                      <a:pt x="1163" y="411"/>
                    </a:lnTo>
                    <a:lnTo>
                      <a:pt x="1164" y="411"/>
                    </a:lnTo>
                    <a:lnTo>
                      <a:pt x="1165" y="411"/>
                    </a:lnTo>
                    <a:lnTo>
                      <a:pt x="1165" y="411"/>
                    </a:lnTo>
                    <a:lnTo>
                      <a:pt x="1166" y="411"/>
                    </a:lnTo>
                    <a:lnTo>
                      <a:pt x="1167" y="411"/>
                    </a:lnTo>
                    <a:lnTo>
                      <a:pt x="1167" y="411"/>
                    </a:lnTo>
                    <a:lnTo>
                      <a:pt x="1168" y="428"/>
                    </a:lnTo>
                    <a:lnTo>
                      <a:pt x="1169" y="428"/>
                    </a:lnTo>
                    <a:lnTo>
                      <a:pt x="1169" y="428"/>
                    </a:lnTo>
                    <a:lnTo>
                      <a:pt x="1170" y="428"/>
                    </a:lnTo>
                    <a:lnTo>
                      <a:pt x="1171" y="428"/>
                    </a:lnTo>
                    <a:lnTo>
                      <a:pt x="1172" y="428"/>
                    </a:lnTo>
                    <a:lnTo>
                      <a:pt x="1172" y="428"/>
                    </a:lnTo>
                    <a:lnTo>
                      <a:pt x="1173" y="428"/>
                    </a:lnTo>
                    <a:lnTo>
                      <a:pt x="1174" y="428"/>
                    </a:lnTo>
                    <a:lnTo>
                      <a:pt x="1174" y="428"/>
                    </a:lnTo>
                    <a:lnTo>
                      <a:pt x="1175" y="428"/>
                    </a:lnTo>
                    <a:lnTo>
                      <a:pt x="1176" y="428"/>
                    </a:lnTo>
                    <a:lnTo>
                      <a:pt x="1176" y="428"/>
                    </a:lnTo>
                    <a:lnTo>
                      <a:pt x="1177" y="428"/>
                    </a:lnTo>
                    <a:lnTo>
                      <a:pt x="1178" y="428"/>
                    </a:lnTo>
                    <a:lnTo>
                      <a:pt x="1178" y="428"/>
                    </a:lnTo>
                    <a:lnTo>
                      <a:pt x="1179" y="428"/>
                    </a:lnTo>
                    <a:lnTo>
                      <a:pt x="1180" y="428"/>
                    </a:lnTo>
                    <a:lnTo>
                      <a:pt x="1180" y="428"/>
                    </a:lnTo>
                    <a:lnTo>
                      <a:pt x="1181" y="428"/>
                    </a:lnTo>
                    <a:lnTo>
                      <a:pt x="1182" y="428"/>
                    </a:lnTo>
                    <a:lnTo>
                      <a:pt x="1182" y="428"/>
                    </a:lnTo>
                    <a:lnTo>
                      <a:pt x="1183" y="428"/>
                    </a:lnTo>
                    <a:lnTo>
                      <a:pt x="1184" y="428"/>
                    </a:lnTo>
                    <a:lnTo>
                      <a:pt x="1184" y="428"/>
                    </a:lnTo>
                    <a:lnTo>
                      <a:pt x="1185" y="428"/>
                    </a:lnTo>
                    <a:lnTo>
                      <a:pt x="1186" y="428"/>
                    </a:lnTo>
                    <a:lnTo>
                      <a:pt x="1186" y="428"/>
                    </a:lnTo>
                    <a:lnTo>
                      <a:pt x="1187" y="428"/>
                    </a:lnTo>
                    <a:lnTo>
                      <a:pt x="1188" y="428"/>
                    </a:lnTo>
                    <a:lnTo>
                      <a:pt x="1188" y="428"/>
                    </a:lnTo>
                    <a:lnTo>
                      <a:pt x="1189" y="428"/>
                    </a:lnTo>
                    <a:lnTo>
                      <a:pt x="1190" y="428"/>
                    </a:lnTo>
                    <a:lnTo>
                      <a:pt x="1190" y="428"/>
                    </a:lnTo>
                    <a:lnTo>
                      <a:pt x="1191" y="428"/>
                    </a:lnTo>
                    <a:lnTo>
                      <a:pt x="1192" y="428"/>
                    </a:lnTo>
                    <a:lnTo>
                      <a:pt x="1192" y="428"/>
                    </a:lnTo>
                    <a:lnTo>
                      <a:pt x="1193" y="428"/>
                    </a:lnTo>
                    <a:lnTo>
                      <a:pt x="1194" y="428"/>
                    </a:lnTo>
                    <a:lnTo>
                      <a:pt x="1194" y="428"/>
                    </a:lnTo>
                    <a:lnTo>
                      <a:pt x="1195" y="570"/>
                    </a:lnTo>
                    <a:lnTo>
                      <a:pt x="1196" y="570"/>
                    </a:lnTo>
                    <a:lnTo>
                      <a:pt x="1196" y="570"/>
                    </a:lnTo>
                    <a:lnTo>
                      <a:pt x="1197" y="570"/>
                    </a:lnTo>
                    <a:lnTo>
                      <a:pt x="1198" y="570"/>
                    </a:lnTo>
                    <a:lnTo>
                      <a:pt x="1199" y="570"/>
                    </a:lnTo>
                    <a:lnTo>
                      <a:pt x="1199" y="570"/>
                    </a:lnTo>
                    <a:lnTo>
                      <a:pt x="1200" y="570"/>
                    </a:lnTo>
                    <a:lnTo>
                      <a:pt x="1201" y="570"/>
                    </a:lnTo>
                    <a:lnTo>
                      <a:pt x="1201" y="570"/>
                    </a:lnTo>
                    <a:lnTo>
                      <a:pt x="1202" y="570"/>
                    </a:lnTo>
                    <a:lnTo>
                      <a:pt x="1203" y="570"/>
                    </a:lnTo>
                    <a:lnTo>
                      <a:pt x="1203" y="570"/>
                    </a:lnTo>
                    <a:lnTo>
                      <a:pt x="1204" y="570"/>
                    </a:lnTo>
                    <a:lnTo>
                      <a:pt x="1205" y="570"/>
                    </a:lnTo>
                    <a:lnTo>
                      <a:pt x="1205" y="570"/>
                    </a:lnTo>
                    <a:lnTo>
                      <a:pt x="1206" y="570"/>
                    </a:lnTo>
                    <a:lnTo>
                      <a:pt x="1207" y="570"/>
                    </a:lnTo>
                    <a:lnTo>
                      <a:pt x="1207" y="570"/>
                    </a:lnTo>
                    <a:lnTo>
                      <a:pt x="1208" y="570"/>
                    </a:lnTo>
                    <a:lnTo>
                      <a:pt x="1209" y="570"/>
                    </a:lnTo>
                    <a:lnTo>
                      <a:pt x="1209" y="570"/>
                    </a:lnTo>
                    <a:lnTo>
                      <a:pt x="1210" y="570"/>
                    </a:lnTo>
                    <a:lnTo>
                      <a:pt x="1211" y="570"/>
                    </a:lnTo>
                    <a:lnTo>
                      <a:pt x="1211" y="570"/>
                    </a:lnTo>
                    <a:lnTo>
                      <a:pt x="1212" y="570"/>
                    </a:lnTo>
                    <a:lnTo>
                      <a:pt x="1213" y="570"/>
                    </a:lnTo>
                    <a:lnTo>
                      <a:pt x="1214" y="570"/>
                    </a:lnTo>
                    <a:lnTo>
                      <a:pt x="1214" y="570"/>
                    </a:lnTo>
                    <a:lnTo>
                      <a:pt x="1215" y="570"/>
                    </a:lnTo>
                    <a:lnTo>
                      <a:pt x="1216" y="570"/>
                    </a:lnTo>
                    <a:lnTo>
                      <a:pt x="1216" y="570"/>
                    </a:lnTo>
                    <a:lnTo>
                      <a:pt x="1217" y="570"/>
                    </a:lnTo>
                    <a:lnTo>
                      <a:pt x="1218" y="570"/>
                    </a:lnTo>
                    <a:lnTo>
                      <a:pt x="1218" y="570"/>
                    </a:lnTo>
                    <a:lnTo>
                      <a:pt x="1219" y="570"/>
                    </a:lnTo>
                    <a:lnTo>
                      <a:pt x="1220" y="570"/>
                    </a:lnTo>
                    <a:lnTo>
                      <a:pt x="1220" y="570"/>
                    </a:lnTo>
                    <a:lnTo>
                      <a:pt x="1221" y="570"/>
                    </a:lnTo>
                    <a:lnTo>
                      <a:pt x="1222" y="570"/>
                    </a:lnTo>
                    <a:lnTo>
                      <a:pt x="1222" y="992"/>
                    </a:lnTo>
                    <a:lnTo>
                      <a:pt x="1223" y="992"/>
                    </a:lnTo>
                    <a:lnTo>
                      <a:pt x="1224" y="992"/>
                    </a:lnTo>
                    <a:lnTo>
                      <a:pt x="1224" y="992"/>
                    </a:lnTo>
                    <a:lnTo>
                      <a:pt x="1225" y="992"/>
                    </a:lnTo>
                    <a:lnTo>
                      <a:pt x="1226" y="992"/>
                    </a:lnTo>
                    <a:lnTo>
                      <a:pt x="1226" y="992"/>
                    </a:lnTo>
                    <a:lnTo>
                      <a:pt x="1227" y="992"/>
                    </a:lnTo>
                    <a:lnTo>
                      <a:pt x="1228" y="992"/>
                    </a:lnTo>
                    <a:lnTo>
                      <a:pt x="1228" y="992"/>
                    </a:lnTo>
                    <a:lnTo>
                      <a:pt x="1229" y="992"/>
                    </a:lnTo>
                    <a:lnTo>
                      <a:pt x="1230" y="992"/>
                    </a:lnTo>
                    <a:lnTo>
                      <a:pt x="1230" y="992"/>
                    </a:lnTo>
                    <a:lnTo>
                      <a:pt x="1231" y="992"/>
                    </a:lnTo>
                    <a:lnTo>
                      <a:pt x="1232" y="992"/>
                    </a:lnTo>
                    <a:lnTo>
                      <a:pt x="1232" y="992"/>
                    </a:lnTo>
                    <a:lnTo>
                      <a:pt x="1233" y="992"/>
                    </a:lnTo>
                    <a:lnTo>
                      <a:pt x="1234" y="992"/>
                    </a:lnTo>
                    <a:lnTo>
                      <a:pt x="1234" y="992"/>
                    </a:lnTo>
                    <a:lnTo>
                      <a:pt x="1235" y="992"/>
                    </a:lnTo>
                    <a:lnTo>
                      <a:pt x="1236" y="992"/>
                    </a:lnTo>
                    <a:lnTo>
                      <a:pt x="1236" y="992"/>
                    </a:lnTo>
                    <a:lnTo>
                      <a:pt x="1237" y="992"/>
                    </a:lnTo>
                    <a:lnTo>
                      <a:pt x="1238" y="992"/>
                    </a:lnTo>
                    <a:lnTo>
                      <a:pt x="1238" y="992"/>
                    </a:lnTo>
                    <a:lnTo>
                      <a:pt x="1239" y="992"/>
                    </a:lnTo>
                    <a:lnTo>
                      <a:pt x="1240" y="992"/>
                    </a:lnTo>
                    <a:lnTo>
                      <a:pt x="1240" y="992"/>
                    </a:lnTo>
                    <a:lnTo>
                      <a:pt x="1241" y="992"/>
                    </a:lnTo>
                    <a:lnTo>
                      <a:pt x="1242" y="992"/>
                    </a:lnTo>
                    <a:lnTo>
                      <a:pt x="1243" y="992"/>
                    </a:lnTo>
                    <a:lnTo>
                      <a:pt x="1243" y="992"/>
                    </a:lnTo>
                    <a:lnTo>
                      <a:pt x="1244" y="992"/>
                    </a:lnTo>
                    <a:lnTo>
                      <a:pt x="1245" y="992"/>
                    </a:lnTo>
                    <a:lnTo>
                      <a:pt x="1245" y="992"/>
                    </a:lnTo>
                    <a:lnTo>
                      <a:pt x="1246" y="992"/>
                    </a:lnTo>
                    <a:lnTo>
                      <a:pt x="1247" y="992"/>
                    </a:lnTo>
                    <a:lnTo>
                      <a:pt x="1247" y="992"/>
                    </a:lnTo>
                    <a:lnTo>
                      <a:pt x="1248" y="992"/>
                    </a:lnTo>
                    <a:lnTo>
                      <a:pt x="1249" y="992"/>
                    </a:lnTo>
                    <a:lnTo>
                      <a:pt x="1249" y="1490"/>
                    </a:lnTo>
                    <a:lnTo>
                      <a:pt x="1250" y="1490"/>
                    </a:lnTo>
                    <a:lnTo>
                      <a:pt x="1251" y="1490"/>
                    </a:lnTo>
                    <a:lnTo>
                      <a:pt x="1251" y="1490"/>
                    </a:lnTo>
                    <a:lnTo>
                      <a:pt x="1252" y="1490"/>
                    </a:lnTo>
                    <a:lnTo>
                      <a:pt x="1253" y="1490"/>
                    </a:lnTo>
                    <a:lnTo>
                      <a:pt x="1253" y="1490"/>
                    </a:lnTo>
                    <a:lnTo>
                      <a:pt x="1254" y="1490"/>
                    </a:lnTo>
                    <a:lnTo>
                      <a:pt x="1255" y="1490"/>
                    </a:lnTo>
                    <a:lnTo>
                      <a:pt x="1256" y="1490"/>
                    </a:lnTo>
                    <a:lnTo>
                      <a:pt x="1256" y="1490"/>
                    </a:lnTo>
                    <a:lnTo>
                      <a:pt x="1257" y="1490"/>
                    </a:lnTo>
                    <a:lnTo>
                      <a:pt x="1258" y="1490"/>
                    </a:lnTo>
                    <a:lnTo>
                      <a:pt x="1258" y="1490"/>
                    </a:lnTo>
                    <a:lnTo>
                      <a:pt x="1259" y="1490"/>
                    </a:lnTo>
                    <a:lnTo>
                      <a:pt x="1260" y="1490"/>
                    </a:lnTo>
                    <a:lnTo>
                      <a:pt x="1260" y="1490"/>
                    </a:lnTo>
                    <a:lnTo>
                      <a:pt x="1261" y="1490"/>
                    </a:lnTo>
                    <a:lnTo>
                      <a:pt x="1262" y="1490"/>
                    </a:lnTo>
                    <a:lnTo>
                      <a:pt x="1262" y="1490"/>
                    </a:lnTo>
                    <a:lnTo>
                      <a:pt x="1263" y="1490"/>
                    </a:lnTo>
                    <a:lnTo>
                      <a:pt x="1264" y="1490"/>
                    </a:lnTo>
                    <a:lnTo>
                      <a:pt x="1264" y="1490"/>
                    </a:lnTo>
                    <a:lnTo>
                      <a:pt x="1265" y="1490"/>
                    </a:lnTo>
                    <a:lnTo>
                      <a:pt x="1266" y="1490"/>
                    </a:lnTo>
                    <a:lnTo>
                      <a:pt x="1266" y="1490"/>
                    </a:lnTo>
                    <a:lnTo>
                      <a:pt x="1267" y="1490"/>
                    </a:lnTo>
                    <a:lnTo>
                      <a:pt x="1268" y="1490"/>
                    </a:lnTo>
                    <a:lnTo>
                      <a:pt x="1268" y="1490"/>
                    </a:lnTo>
                    <a:lnTo>
                      <a:pt x="1269" y="1490"/>
                    </a:lnTo>
                    <a:lnTo>
                      <a:pt x="1270" y="1490"/>
                    </a:lnTo>
                    <a:lnTo>
                      <a:pt x="1270" y="1490"/>
                    </a:lnTo>
                    <a:lnTo>
                      <a:pt x="1271" y="1490"/>
                    </a:lnTo>
                    <a:lnTo>
                      <a:pt x="1272" y="1490"/>
                    </a:lnTo>
                    <a:lnTo>
                      <a:pt x="1272" y="1490"/>
                    </a:lnTo>
                    <a:lnTo>
                      <a:pt x="1273" y="1490"/>
                    </a:lnTo>
                    <a:lnTo>
                      <a:pt x="1274" y="1490"/>
                    </a:lnTo>
                    <a:lnTo>
                      <a:pt x="1274" y="1490"/>
                    </a:lnTo>
                    <a:lnTo>
                      <a:pt x="1275" y="1490"/>
                    </a:lnTo>
                    <a:lnTo>
                      <a:pt x="1276" y="1490"/>
                    </a:lnTo>
                    <a:lnTo>
                      <a:pt x="1276" y="1682"/>
                    </a:lnTo>
                    <a:lnTo>
                      <a:pt x="1277" y="1682"/>
                    </a:lnTo>
                    <a:lnTo>
                      <a:pt x="1278" y="1682"/>
                    </a:lnTo>
                    <a:lnTo>
                      <a:pt x="1278" y="1682"/>
                    </a:lnTo>
                    <a:lnTo>
                      <a:pt x="1279" y="1682"/>
                    </a:lnTo>
                    <a:lnTo>
                      <a:pt x="1280" y="1682"/>
                    </a:lnTo>
                    <a:lnTo>
                      <a:pt x="1280" y="1682"/>
                    </a:lnTo>
                    <a:lnTo>
                      <a:pt x="1281" y="1682"/>
                    </a:lnTo>
                    <a:lnTo>
                      <a:pt x="1282" y="1682"/>
                    </a:lnTo>
                    <a:lnTo>
                      <a:pt x="1282" y="1682"/>
                    </a:lnTo>
                    <a:lnTo>
                      <a:pt x="1283" y="1682"/>
                    </a:lnTo>
                    <a:lnTo>
                      <a:pt x="1284" y="1682"/>
                    </a:lnTo>
                    <a:lnTo>
                      <a:pt x="1285" y="1682"/>
                    </a:lnTo>
                    <a:lnTo>
                      <a:pt x="1285" y="1682"/>
                    </a:lnTo>
                    <a:lnTo>
                      <a:pt x="1286" y="1682"/>
                    </a:lnTo>
                    <a:lnTo>
                      <a:pt x="1287" y="1682"/>
                    </a:lnTo>
                    <a:lnTo>
                      <a:pt x="1287" y="1682"/>
                    </a:lnTo>
                    <a:lnTo>
                      <a:pt x="1288" y="1682"/>
                    </a:lnTo>
                    <a:lnTo>
                      <a:pt x="1289" y="1682"/>
                    </a:lnTo>
                    <a:lnTo>
                      <a:pt x="1289" y="1682"/>
                    </a:lnTo>
                    <a:lnTo>
                      <a:pt x="1290" y="1682"/>
                    </a:lnTo>
                    <a:lnTo>
                      <a:pt x="1291" y="1682"/>
                    </a:lnTo>
                    <a:lnTo>
                      <a:pt x="1291" y="1682"/>
                    </a:lnTo>
                    <a:lnTo>
                      <a:pt x="1292" y="1682"/>
                    </a:lnTo>
                    <a:lnTo>
                      <a:pt x="1293" y="1682"/>
                    </a:lnTo>
                    <a:lnTo>
                      <a:pt x="1293" y="1682"/>
                    </a:lnTo>
                    <a:lnTo>
                      <a:pt x="1294" y="1682"/>
                    </a:lnTo>
                    <a:lnTo>
                      <a:pt x="1295" y="1682"/>
                    </a:lnTo>
                    <a:lnTo>
                      <a:pt x="1295" y="1682"/>
                    </a:lnTo>
                    <a:lnTo>
                      <a:pt x="1296" y="1682"/>
                    </a:lnTo>
                    <a:lnTo>
                      <a:pt x="1297" y="1682"/>
                    </a:lnTo>
                    <a:lnTo>
                      <a:pt x="1297" y="1682"/>
                    </a:lnTo>
                    <a:lnTo>
                      <a:pt x="1298" y="1682"/>
                    </a:lnTo>
                    <a:lnTo>
                      <a:pt x="1299" y="1682"/>
                    </a:lnTo>
                    <a:lnTo>
                      <a:pt x="1300" y="1682"/>
                    </a:lnTo>
                    <a:lnTo>
                      <a:pt x="1300" y="1682"/>
                    </a:lnTo>
                    <a:lnTo>
                      <a:pt x="1301" y="1682"/>
                    </a:lnTo>
                    <a:lnTo>
                      <a:pt x="1302" y="1682"/>
                    </a:lnTo>
                    <a:lnTo>
                      <a:pt x="1302" y="1682"/>
                    </a:lnTo>
                    <a:lnTo>
                      <a:pt x="1303" y="1682"/>
                    </a:lnTo>
                    <a:lnTo>
                      <a:pt x="1304" y="1709"/>
                    </a:lnTo>
                    <a:lnTo>
                      <a:pt x="1304" y="1709"/>
                    </a:lnTo>
                    <a:lnTo>
                      <a:pt x="1305" y="1709"/>
                    </a:lnTo>
                    <a:lnTo>
                      <a:pt x="1306" y="1709"/>
                    </a:lnTo>
                    <a:lnTo>
                      <a:pt x="1306" y="1709"/>
                    </a:lnTo>
                    <a:lnTo>
                      <a:pt x="1307" y="1709"/>
                    </a:lnTo>
                    <a:lnTo>
                      <a:pt x="1308" y="1709"/>
                    </a:lnTo>
                    <a:lnTo>
                      <a:pt x="1308" y="1709"/>
                    </a:lnTo>
                    <a:lnTo>
                      <a:pt x="1309" y="1709"/>
                    </a:lnTo>
                    <a:lnTo>
                      <a:pt x="1310" y="1709"/>
                    </a:lnTo>
                    <a:lnTo>
                      <a:pt x="1310" y="1709"/>
                    </a:lnTo>
                    <a:lnTo>
                      <a:pt x="1311" y="1709"/>
                    </a:lnTo>
                    <a:lnTo>
                      <a:pt x="1311" y="1709"/>
                    </a:lnTo>
                    <a:lnTo>
                      <a:pt x="1312" y="1709"/>
                    </a:lnTo>
                    <a:lnTo>
                      <a:pt x="1313" y="1709"/>
                    </a:lnTo>
                    <a:lnTo>
                      <a:pt x="1314" y="1709"/>
                    </a:lnTo>
                    <a:lnTo>
                      <a:pt x="1314" y="1709"/>
                    </a:lnTo>
                    <a:lnTo>
                      <a:pt x="1315" y="1709"/>
                    </a:lnTo>
                    <a:lnTo>
                      <a:pt x="1316" y="1709"/>
                    </a:lnTo>
                    <a:lnTo>
                      <a:pt x="1316" y="1709"/>
                    </a:lnTo>
                    <a:lnTo>
                      <a:pt x="1317" y="1709"/>
                    </a:lnTo>
                    <a:lnTo>
                      <a:pt x="1318" y="1709"/>
                    </a:lnTo>
                    <a:lnTo>
                      <a:pt x="1318" y="1709"/>
                    </a:lnTo>
                    <a:lnTo>
                      <a:pt x="1319" y="1709"/>
                    </a:lnTo>
                    <a:lnTo>
                      <a:pt x="1320" y="1709"/>
                    </a:lnTo>
                    <a:lnTo>
                      <a:pt x="1320" y="1709"/>
                    </a:lnTo>
                    <a:lnTo>
                      <a:pt x="1321" y="1709"/>
                    </a:lnTo>
                    <a:lnTo>
                      <a:pt x="1322" y="1709"/>
                    </a:lnTo>
                    <a:lnTo>
                      <a:pt x="1322" y="1709"/>
                    </a:lnTo>
                    <a:lnTo>
                      <a:pt x="1323" y="1709"/>
                    </a:lnTo>
                    <a:lnTo>
                      <a:pt x="1324" y="1709"/>
                    </a:lnTo>
                    <a:lnTo>
                      <a:pt x="1324" y="1709"/>
                    </a:lnTo>
                    <a:lnTo>
                      <a:pt x="1325" y="1709"/>
                    </a:lnTo>
                    <a:lnTo>
                      <a:pt x="1326" y="1709"/>
                    </a:lnTo>
                    <a:lnTo>
                      <a:pt x="1327" y="1709"/>
                    </a:lnTo>
                    <a:lnTo>
                      <a:pt x="1327" y="1709"/>
                    </a:lnTo>
                    <a:lnTo>
                      <a:pt x="1328" y="1709"/>
                    </a:lnTo>
                    <a:lnTo>
                      <a:pt x="1329" y="1709"/>
                    </a:lnTo>
                    <a:lnTo>
                      <a:pt x="1329" y="1709"/>
                    </a:lnTo>
                    <a:lnTo>
                      <a:pt x="1330" y="1709"/>
                    </a:lnTo>
                    <a:lnTo>
                      <a:pt x="1331" y="1711"/>
                    </a:lnTo>
                    <a:lnTo>
                      <a:pt x="1331" y="1711"/>
                    </a:lnTo>
                    <a:lnTo>
                      <a:pt x="1332" y="1711"/>
                    </a:lnTo>
                    <a:lnTo>
                      <a:pt x="1333" y="1711"/>
                    </a:lnTo>
                    <a:lnTo>
                      <a:pt x="1333" y="1711"/>
                    </a:lnTo>
                    <a:lnTo>
                      <a:pt x="1334" y="1711"/>
                    </a:lnTo>
                    <a:lnTo>
                      <a:pt x="1335" y="1711"/>
                    </a:lnTo>
                    <a:lnTo>
                      <a:pt x="1335" y="1711"/>
                    </a:lnTo>
                    <a:lnTo>
                      <a:pt x="1336" y="1711"/>
                    </a:lnTo>
                    <a:lnTo>
                      <a:pt x="1337" y="1711"/>
                    </a:lnTo>
                    <a:lnTo>
                      <a:pt x="1337" y="1711"/>
                    </a:lnTo>
                    <a:lnTo>
                      <a:pt x="1338" y="1711"/>
                    </a:lnTo>
                    <a:lnTo>
                      <a:pt x="1339" y="1711"/>
                    </a:lnTo>
                    <a:lnTo>
                      <a:pt x="1339" y="1711"/>
                    </a:lnTo>
                    <a:lnTo>
                      <a:pt x="1340" y="1711"/>
                    </a:lnTo>
                    <a:lnTo>
                      <a:pt x="1341" y="1711"/>
                    </a:lnTo>
                    <a:lnTo>
                      <a:pt x="1342" y="1711"/>
                    </a:lnTo>
                    <a:lnTo>
                      <a:pt x="1342" y="1711"/>
                    </a:lnTo>
                    <a:lnTo>
                      <a:pt x="1343" y="1711"/>
                    </a:lnTo>
                    <a:lnTo>
                      <a:pt x="1344" y="1711"/>
                    </a:lnTo>
                    <a:lnTo>
                      <a:pt x="1344" y="1711"/>
                    </a:lnTo>
                    <a:lnTo>
                      <a:pt x="1345" y="1711"/>
                    </a:lnTo>
                    <a:lnTo>
                      <a:pt x="1346" y="1711"/>
                    </a:lnTo>
                    <a:lnTo>
                      <a:pt x="1346" y="1711"/>
                    </a:lnTo>
                    <a:lnTo>
                      <a:pt x="1347" y="1711"/>
                    </a:lnTo>
                    <a:lnTo>
                      <a:pt x="1348" y="1711"/>
                    </a:lnTo>
                    <a:lnTo>
                      <a:pt x="1348" y="1711"/>
                    </a:lnTo>
                    <a:lnTo>
                      <a:pt x="1349" y="1711"/>
                    </a:lnTo>
                    <a:lnTo>
                      <a:pt x="1350" y="1711"/>
                    </a:lnTo>
                    <a:lnTo>
                      <a:pt x="1350" y="1711"/>
                    </a:lnTo>
                    <a:lnTo>
                      <a:pt x="1351" y="1711"/>
                    </a:lnTo>
                    <a:lnTo>
                      <a:pt x="1352" y="1711"/>
                    </a:lnTo>
                    <a:lnTo>
                      <a:pt x="1352" y="1711"/>
                    </a:lnTo>
                    <a:lnTo>
                      <a:pt x="1353" y="1711"/>
                    </a:lnTo>
                    <a:lnTo>
                      <a:pt x="1353" y="1711"/>
                    </a:lnTo>
                    <a:lnTo>
                      <a:pt x="1354" y="1711"/>
                    </a:lnTo>
                    <a:lnTo>
                      <a:pt x="1355" y="1711"/>
                    </a:lnTo>
                    <a:lnTo>
                      <a:pt x="1356" y="1711"/>
                    </a:lnTo>
                    <a:lnTo>
                      <a:pt x="1356" y="1711"/>
                    </a:lnTo>
                    <a:lnTo>
                      <a:pt x="1357" y="1711"/>
                    </a:lnTo>
                    <a:lnTo>
                      <a:pt x="1358" y="1497"/>
                    </a:lnTo>
                    <a:lnTo>
                      <a:pt x="1358" y="1497"/>
                    </a:lnTo>
                    <a:lnTo>
                      <a:pt x="1359" y="1497"/>
                    </a:lnTo>
                    <a:lnTo>
                      <a:pt x="1360" y="1497"/>
                    </a:lnTo>
                    <a:lnTo>
                      <a:pt x="1360" y="1497"/>
                    </a:lnTo>
                    <a:lnTo>
                      <a:pt x="1361" y="1497"/>
                    </a:lnTo>
                    <a:lnTo>
                      <a:pt x="1362" y="1497"/>
                    </a:lnTo>
                    <a:lnTo>
                      <a:pt x="1362" y="1497"/>
                    </a:lnTo>
                    <a:lnTo>
                      <a:pt x="1363" y="1497"/>
                    </a:lnTo>
                    <a:lnTo>
                      <a:pt x="1364" y="1497"/>
                    </a:lnTo>
                    <a:lnTo>
                      <a:pt x="1364" y="1497"/>
                    </a:lnTo>
                    <a:lnTo>
                      <a:pt x="1365" y="1497"/>
                    </a:lnTo>
                    <a:lnTo>
                      <a:pt x="1366" y="1497"/>
                    </a:lnTo>
                    <a:lnTo>
                      <a:pt x="1366" y="1497"/>
                    </a:lnTo>
                    <a:lnTo>
                      <a:pt x="1367" y="1497"/>
                    </a:lnTo>
                    <a:lnTo>
                      <a:pt x="1368" y="1497"/>
                    </a:lnTo>
                    <a:lnTo>
                      <a:pt x="1368" y="1497"/>
                    </a:lnTo>
                    <a:lnTo>
                      <a:pt x="1369" y="1497"/>
                    </a:lnTo>
                    <a:lnTo>
                      <a:pt x="1370" y="1497"/>
                    </a:lnTo>
                    <a:lnTo>
                      <a:pt x="1371" y="1497"/>
                    </a:lnTo>
                    <a:lnTo>
                      <a:pt x="1371" y="1497"/>
                    </a:lnTo>
                    <a:lnTo>
                      <a:pt x="1372" y="1497"/>
                    </a:lnTo>
                    <a:lnTo>
                      <a:pt x="1373" y="1497"/>
                    </a:lnTo>
                    <a:lnTo>
                      <a:pt x="1373" y="1497"/>
                    </a:lnTo>
                    <a:lnTo>
                      <a:pt x="1374" y="1497"/>
                    </a:lnTo>
                    <a:lnTo>
                      <a:pt x="1375" y="1497"/>
                    </a:lnTo>
                    <a:lnTo>
                      <a:pt x="1375" y="1497"/>
                    </a:lnTo>
                    <a:lnTo>
                      <a:pt x="1376" y="1497"/>
                    </a:lnTo>
                    <a:lnTo>
                      <a:pt x="1377" y="1497"/>
                    </a:lnTo>
                    <a:lnTo>
                      <a:pt x="1377" y="1497"/>
                    </a:lnTo>
                    <a:lnTo>
                      <a:pt x="1378" y="1497"/>
                    </a:lnTo>
                    <a:lnTo>
                      <a:pt x="1379" y="1497"/>
                    </a:lnTo>
                    <a:lnTo>
                      <a:pt x="1379" y="1497"/>
                    </a:lnTo>
                    <a:lnTo>
                      <a:pt x="1380" y="1497"/>
                    </a:lnTo>
                    <a:lnTo>
                      <a:pt x="1381" y="1497"/>
                    </a:lnTo>
                    <a:lnTo>
                      <a:pt x="1381" y="1497"/>
                    </a:lnTo>
                    <a:lnTo>
                      <a:pt x="1382" y="1497"/>
                    </a:lnTo>
                    <a:lnTo>
                      <a:pt x="1383" y="1497"/>
                    </a:lnTo>
                    <a:lnTo>
                      <a:pt x="1384" y="1497"/>
                    </a:lnTo>
                    <a:lnTo>
                      <a:pt x="1384" y="1497"/>
                    </a:lnTo>
                    <a:lnTo>
                      <a:pt x="1385" y="1213"/>
                    </a:lnTo>
                    <a:lnTo>
                      <a:pt x="1386" y="1213"/>
                    </a:lnTo>
                    <a:lnTo>
                      <a:pt x="1386" y="1213"/>
                    </a:lnTo>
                    <a:lnTo>
                      <a:pt x="1387" y="1213"/>
                    </a:lnTo>
                    <a:lnTo>
                      <a:pt x="1388" y="1213"/>
                    </a:lnTo>
                    <a:lnTo>
                      <a:pt x="1388" y="1213"/>
                    </a:lnTo>
                    <a:lnTo>
                      <a:pt x="1389" y="1213"/>
                    </a:lnTo>
                    <a:lnTo>
                      <a:pt x="1390" y="1213"/>
                    </a:lnTo>
                    <a:lnTo>
                      <a:pt x="1390" y="1213"/>
                    </a:lnTo>
                    <a:lnTo>
                      <a:pt x="1391" y="1213"/>
                    </a:lnTo>
                    <a:lnTo>
                      <a:pt x="1392" y="1213"/>
                    </a:lnTo>
                    <a:lnTo>
                      <a:pt x="1392" y="1213"/>
                    </a:lnTo>
                    <a:lnTo>
                      <a:pt x="1393" y="1213"/>
                    </a:lnTo>
                    <a:lnTo>
                      <a:pt x="1394" y="1213"/>
                    </a:lnTo>
                    <a:lnTo>
                      <a:pt x="1394" y="1213"/>
                    </a:lnTo>
                    <a:lnTo>
                      <a:pt x="1395" y="1213"/>
                    </a:lnTo>
                    <a:lnTo>
                      <a:pt x="1395" y="1213"/>
                    </a:lnTo>
                    <a:lnTo>
                      <a:pt x="1396" y="1213"/>
                    </a:lnTo>
                    <a:lnTo>
                      <a:pt x="1397" y="1213"/>
                    </a:lnTo>
                    <a:lnTo>
                      <a:pt x="1398" y="1213"/>
                    </a:lnTo>
                    <a:lnTo>
                      <a:pt x="1398" y="1213"/>
                    </a:lnTo>
                    <a:lnTo>
                      <a:pt x="1399" y="1213"/>
                    </a:lnTo>
                    <a:lnTo>
                      <a:pt x="1400" y="1213"/>
                    </a:lnTo>
                    <a:lnTo>
                      <a:pt x="1400" y="1213"/>
                    </a:lnTo>
                    <a:lnTo>
                      <a:pt x="1401" y="1213"/>
                    </a:lnTo>
                    <a:lnTo>
                      <a:pt x="1402" y="1213"/>
                    </a:lnTo>
                    <a:lnTo>
                      <a:pt x="1402" y="1213"/>
                    </a:lnTo>
                    <a:lnTo>
                      <a:pt x="1403" y="1213"/>
                    </a:lnTo>
                    <a:lnTo>
                      <a:pt x="1404" y="1213"/>
                    </a:lnTo>
                    <a:lnTo>
                      <a:pt x="1404" y="1213"/>
                    </a:lnTo>
                    <a:lnTo>
                      <a:pt x="1405" y="1213"/>
                    </a:lnTo>
                    <a:lnTo>
                      <a:pt x="1406" y="1213"/>
                    </a:lnTo>
                    <a:lnTo>
                      <a:pt x="1406" y="1213"/>
                    </a:lnTo>
                    <a:lnTo>
                      <a:pt x="1407" y="1213"/>
                    </a:lnTo>
                    <a:lnTo>
                      <a:pt x="1408" y="1213"/>
                    </a:lnTo>
                    <a:lnTo>
                      <a:pt x="1408" y="1213"/>
                    </a:lnTo>
                    <a:lnTo>
                      <a:pt x="1409" y="1213"/>
                    </a:lnTo>
                    <a:lnTo>
                      <a:pt x="1410" y="1213"/>
                    </a:lnTo>
                    <a:lnTo>
                      <a:pt x="1410" y="1213"/>
                    </a:lnTo>
                    <a:lnTo>
                      <a:pt x="1411" y="1213"/>
                    </a:lnTo>
                    <a:lnTo>
                      <a:pt x="1412" y="705"/>
                    </a:lnTo>
                    <a:lnTo>
                      <a:pt x="1413" y="705"/>
                    </a:lnTo>
                    <a:lnTo>
                      <a:pt x="1413" y="705"/>
                    </a:lnTo>
                    <a:lnTo>
                      <a:pt x="1414" y="705"/>
                    </a:lnTo>
                    <a:lnTo>
                      <a:pt x="1415" y="705"/>
                    </a:lnTo>
                    <a:lnTo>
                      <a:pt x="1415" y="705"/>
                    </a:lnTo>
                    <a:lnTo>
                      <a:pt x="1416" y="705"/>
                    </a:lnTo>
                    <a:lnTo>
                      <a:pt x="1417" y="705"/>
                    </a:lnTo>
                    <a:lnTo>
                      <a:pt x="1417" y="705"/>
                    </a:lnTo>
                    <a:lnTo>
                      <a:pt x="1418" y="705"/>
                    </a:lnTo>
                    <a:lnTo>
                      <a:pt x="1419" y="705"/>
                    </a:lnTo>
                    <a:lnTo>
                      <a:pt x="1419" y="705"/>
                    </a:lnTo>
                    <a:lnTo>
                      <a:pt x="1420" y="705"/>
                    </a:lnTo>
                    <a:lnTo>
                      <a:pt x="1421" y="705"/>
                    </a:lnTo>
                    <a:lnTo>
                      <a:pt x="1421" y="705"/>
                    </a:lnTo>
                    <a:lnTo>
                      <a:pt x="1422" y="705"/>
                    </a:lnTo>
                    <a:lnTo>
                      <a:pt x="1423" y="705"/>
                    </a:lnTo>
                    <a:lnTo>
                      <a:pt x="1423" y="705"/>
                    </a:lnTo>
                    <a:lnTo>
                      <a:pt x="1424" y="705"/>
                    </a:lnTo>
                    <a:lnTo>
                      <a:pt x="1425" y="705"/>
                    </a:lnTo>
                    <a:lnTo>
                      <a:pt x="1426" y="705"/>
                    </a:lnTo>
                    <a:lnTo>
                      <a:pt x="1426" y="705"/>
                    </a:lnTo>
                    <a:lnTo>
                      <a:pt x="1427" y="705"/>
                    </a:lnTo>
                    <a:lnTo>
                      <a:pt x="1428" y="705"/>
                    </a:lnTo>
                    <a:lnTo>
                      <a:pt x="1428" y="705"/>
                    </a:lnTo>
                    <a:lnTo>
                      <a:pt x="1429" y="705"/>
                    </a:lnTo>
                    <a:lnTo>
                      <a:pt x="1430" y="705"/>
                    </a:lnTo>
                    <a:lnTo>
                      <a:pt x="1430" y="705"/>
                    </a:lnTo>
                    <a:lnTo>
                      <a:pt x="1431" y="705"/>
                    </a:lnTo>
                    <a:lnTo>
                      <a:pt x="1432" y="705"/>
                    </a:lnTo>
                    <a:lnTo>
                      <a:pt x="1432" y="705"/>
                    </a:lnTo>
                    <a:lnTo>
                      <a:pt x="1433" y="705"/>
                    </a:lnTo>
                    <a:lnTo>
                      <a:pt x="1434" y="705"/>
                    </a:lnTo>
                    <a:lnTo>
                      <a:pt x="1434" y="705"/>
                    </a:lnTo>
                    <a:lnTo>
                      <a:pt x="1435" y="705"/>
                    </a:lnTo>
                    <a:lnTo>
                      <a:pt x="1436" y="705"/>
                    </a:lnTo>
                    <a:lnTo>
                      <a:pt x="1436" y="705"/>
                    </a:lnTo>
                    <a:lnTo>
                      <a:pt x="1437" y="705"/>
                    </a:lnTo>
                    <a:lnTo>
                      <a:pt x="1438" y="705"/>
                    </a:lnTo>
                    <a:lnTo>
                      <a:pt x="1438" y="705"/>
                    </a:lnTo>
                    <a:lnTo>
                      <a:pt x="1439" y="628"/>
                    </a:lnTo>
                    <a:lnTo>
                      <a:pt x="1439" y="628"/>
                    </a:lnTo>
                    <a:lnTo>
                      <a:pt x="1440" y="628"/>
                    </a:lnTo>
                    <a:lnTo>
                      <a:pt x="1441" y="628"/>
                    </a:lnTo>
                    <a:lnTo>
                      <a:pt x="1442" y="628"/>
                    </a:lnTo>
                    <a:lnTo>
                      <a:pt x="1442" y="628"/>
                    </a:lnTo>
                    <a:lnTo>
                      <a:pt x="1443" y="628"/>
                    </a:lnTo>
                    <a:lnTo>
                      <a:pt x="1444" y="628"/>
                    </a:lnTo>
                    <a:lnTo>
                      <a:pt x="1444" y="628"/>
                    </a:lnTo>
                    <a:lnTo>
                      <a:pt x="1445" y="628"/>
                    </a:lnTo>
                    <a:lnTo>
                      <a:pt x="1446" y="628"/>
                    </a:lnTo>
                    <a:lnTo>
                      <a:pt x="1446" y="628"/>
                    </a:lnTo>
                    <a:lnTo>
                      <a:pt x="1447" y="628"/>
                    </a:lnTo>
                    <a:lnTo>
                      <a:pt x="1448" y="628"/>
                    </a:lnTo>
                    <a:lnTo>
                      <a:pt x="1448" y="628"/>
                    </a:lnTo>
                    <a:lnTo>
                      <a:pt x="1449" y="628"/>
                    </a:lnTo>
                    <a:lnTo>
                      <a:pt x="1450" y="628"/>
                    </a:lnTo>
                    <a:lnTo>
                      <a:pt x="1450" y="628"/>
                    </a:lnTo>
                    <a:lnTo>
                      <a:pt x="1451" y="628"/>
                    </a:lnTo>
                    <a:lnTo>
                      <a:pt x="1452" y="628"/>
                    </a:lnTo>
                    <a:lnTo>
                      <a:pt x="1452" y="628"/>
                    </a:lnTo>
                    <a:lnTo>
                      <a:pt x="1453" y="628"/>
                    </a:lnTo>
                    <a:lnTo>
                      <a:pt x="1454" y="628"/>
                    </a:lnTo>
                    <a:lnTo>
                      <a:pt x="1455" y="628"/>
                    </a:lnTo>
                    <a:lnTo>
                      <a:pt x="1455" y="628"/>
                    </a:lnTo>
                    <a:lnTo>
                      <a:pt x="1456" y="628"/>
                    </a:lnTo>
                    <a:lnTo>
                      <a:pt x="1457" y="628"/>
                    </a:lnTo>
                    <a:lnTo>
                      <a:pt x="1457" y="628"/>
                    </a:lnTo>
                    <a:lnTo>
                      <a:pt x="1458" y="628"/>
                    </a:lnTo>
                    <a:lnTo>
                      <a:pt x="1459" y="628"/>
                    </a:lnTo>
                    <a:lnTo>
                      <a:pt x="1459" y="628"/>
                    </a:lnTo>
                    <a:lnTo>
                      <a:pt x="1460" y="628"/>
                    </a:lnTo>
                    <a:lnTo>
                      <a:pt x="1461" y="628"/>
                    </a:lnTo>
                    <a:lnTo>
                      <a:pt x="1461" y="628"/>
                    </a:lnTo>
                    <a:lnTo>
                      <a:pt x="1462" y="628"/>
                    </a:lnTo>
                    <a:lnTo>
                      <a:pt x="1463" y="628"/>
                    </a:lnTo>
                    <a:lnTo>
                      <a:pt x="1463" y="628"/>
                    </a:lnTo>
                    <a:lnTo>
                      <a:pt x="1464" y="628"/>
                    </a:lnTo>
                    <a:lnTo>
                      <a:pt x="1465" y="628"/>
                    </a:lnTo>
                    <a:lnTo>
                      <a:pt x="1465" y="628"/>
                    </a:lnTo>
                    <a:lnTo>
                      <a:pt x="1466" y="563"/>
                    </a:lnTo>
                    <a:lnTo>
                      <a:pt x="1467" y="563"/>
                    </a:lnTo>
                    <a:lnTo>
                      <a:pt x="1467" y="563"/>
                    </a:lnTo>
                    <a:lnTo>
                      <a:pt x="1468" y="563"/>
                    </a:lnTo>
                    <a:lnTo>
                      <a:pt x="1469" y="563"/>
                    </a:lnTo>
                    <a:lnTo>
                      <a:pt x="1470" y="563"/>
                    </a:lnTo>
                    <a:lnTo>
                      <a:pt x="1470" y="563"/>
                    </a:lnTo>
                    <a:lnTo>
                      <a:pt x="1471" y="563"/>
                    </a:lnTo>
                    <a:lnTo>
                      <a:pt x="1472" y="563"/>
                    </a:lnTo>
                    <a:lnTo>
                      <a:pt x="1472" y="563"/>
                    </a:lnTo>
                    <a:lnTo>
                      <a:pt x="1473" y="563"/>
                    </a:lnTo>
                    <a:lnTo>
                      <a:pt x="1474" y="563"/>
                    </a:lnTo>
                    <a:lnTo>
                      <a:pt x="1474" y="563"/>
                    </a:lnTo>
                    <a:lnTo>
                      <a:pt x="1475" y="563"/>
                    </a:lnTo>
                    <a:lnTo>
                      <a:pt x="1476" y="563"/>
                    </a:lnTo>
                    <a:lnTo>
                      <a:pt x="1476" y="563"/>
                    </a:lnTo>
                    <a:lnTo>
                      <a:pt x="1477" y="563"/>
                    </a:lnTo>
                    <a:lnTo>
                      <a:pt x="1478" y="563"/>
                    </a:lnTo>
                    <a:lnTo>
                      <a:pt x="1478" y="563"/>
                    </a:lnTo>
                    <a:lnTo>
                      <a:pt x="1479" y="563"/>
                    </a:lnTo>
                    <a:lnTo>
                      <a:pt x="1480" y="563"/>
                    </a:lnTo>
                    <a:lnTo>
                      <a:pt x="1480" y="563"/>
                    </a:lnTo>
                    <a:lnTo>
                      <a:pt x="1481" y="563"/>
                    </a:lnTo>
                    <a:lnTo>
                      <a:pt x="1481" y="563"/>
                    </a:lnTo>
                    <a:lnTo>
                      <a:pt x="1482" y="563"/>
                    </a:lnTo>
                    <a:lnTo>
                      <a:pt x="1483" y="563"/>
                    </a:lnTo>
                    <a:lnTo>
                      <a:pt x="1484" y="563"/>
                    </a:lnTo>
                    <a:lnTo>
                      <a:pt x="1484" y="563"/>
                    </a:lnTo>
                    <a:lnTo>
                      <a:pt x="1485" y="563"/>
                    </a:lnTo>
                    <a:lnTo>
                      <a:pt x="1486" y="563"/>
                    </a:lnTo>
                    <a:lnTo>
                      <a:pt x="1486" y="563"/>
                    </a:lnTo>
                    <a:lnTo>
                      <a:pt x="1487" y="563"/>
                    </a:lnTo>
                    <a:lnTo>
                      <a:pt x="1488" y="563"/>
                    </a:lnTo>
                    <a:lnTo>
                      <a:pt x="1488" y="563"/>
                    </a:lnTo>
                    <a:lnTo>
                      <a:pt x="1489" y="563"/>
                    </a:lnTo>
                    <a:lnTo>
                      <a:pt x="1490" y="563"/>
                    </a:lnTo>
                    <a:lnTo>
                      <a:pt x="1490" y="563"/>
                    </a:lnTo>
                    <a:lnTo>
                      <a:pt x="1491" y="563"/>
                    </a:lnTo>
                    <a:lnTo>
                      <a:pt x="1492" y="563"/>
                    </a:lnTo>
                    <a:lnTo>
                      <a:pt x="1492" y="563"/>
                    </a:lnTo>
                    <a:lnTo>
                      <a:pt x="1493" y="790"/>
                    </a:lnTo>
                    <a:lnTo>
                      <a:pt x="1494" y="790"/>
                    </a:lnTo>
                    <a:lnTo>
                      <a:pt x="1494" y="790"/>
                    </a:lnTo>
                    <a:lnTo>
                      <a:pt x="1495" y="790"/>
                    </a:lnTo>
                    <a:lnTo>
                      <a:pt x="1496" y="790"/>
                    </a:lnTo>
                    <a:lnTo>
                      <a:pt x="1496" y="790"/>
                    </a:lnTo>
                    <a:lnTo>
                      <a:pt x="1497" y="790"/>
                    </a:lnTo>
                    <a:lnTo>
                      <a:pt x="1498" y="790"/>
                    </a:lnTo>
                    <a:lnTo>
                      <a:pt x="1499" y="790"/>
                    </a:lnTo>
                    <a:lnTo>
                      <a:pt x="1499" y="790"/>
                    </a:lnTo>
                    <a:lnTo>
                      <a:pt x="1500" y="790"/>
                    </a:lnTo>
                    <a:lnTo>
                      <a:pt x="1501" y="790"/>
                    </a:lnTo>
                    <a:lnTo>
                      <a:pt x="1501" y="790"/>
                    </a:lnTo>
                    <a:lnTo>
                      <a:pt x="1502" y="790"/>
                    </a:lnTo>
                    <a:lnTo>
                      <a:pt x="1503" y="790"/>
                    </a:lnTo>
                    <a:lnTo>
                      <a:pt x="1503" y="790"/>
                    </a:lnTo>
                    <a:lnTo>
                      <a:pt x="1504" y="790"/>
                    </a:lnTo>
                    <a:lnTo>
                      <a:pt x="1505" y="790"/>
                    </a:lnTo>
                    <a:lnTo>
                      <a:pt x="1505" y="790"/>
                    </a:lnTo>
                    <a:lnTo>
                      <a:pt x="1506" y="790"/>
                    </a:lnTo>
                    <a:lnTo>
                      <a:pt x="1507" y="790"/>
                    </a:lnTo>
                    <a:lnTo>
                      <a:pt x="1507" y="790"/>
                    </a:lnTo>
                    <a:lnTo>
                      <a:pt x="1508" y="790"/>
                    </a:lnTo>
                    <a:lnTo>
                      <a:pt x="1509" y="790"/>
                    </a:lnTo>
                    <a:lnTo>
                      <a:pt x="1509" y="790"/>
                    </a:lnTo>
                    <a:lnTo>
                      <a:pt x="1510" y="790"/>
                    </a:lnTo>
                    <a:lnTo>
                      <a:pt x="1511" y="790"/>
                    </a:lnTo>
                    <a:lnTo>
                      <a:pt x="1512" y="790"/>
                    </a:lnTo>
                    <a:lnTo>
                      <a:pt x="1512" y="790"/>
                    </a:lnTo>
                    <a:lnTo>
                      <a:pt x="1513" y="790"/>
                    </a:lnTo>
                    <a:lnTo>
                      <a:pt x="1514" y="790"/>
                    </a:lnTo>
                    <a:lnTo>
                      <a:pt x="1514" y="790"/>
                    </a:lnTo>
                    <a:lnTo>
                      <a:pt x="1515" y="790"/>
                    </a:lnTo>
                    <a:lnTo>
                      <a:pt x="1516" y="790"/>
                    </a:lnTo>
                    <a:lnTo>
                      <a:pt x="1516" y="790"/>
                    </a:lnTo>
                    <a:lnTo>
                      <a:pt x="1517" y="790"/>
                    </a:lnTo>
                    <a:lnTo>
                      <a:pt x="1518" y="790"/>
                    </a:lnTo>
                    <a:lnTo>
                      <a:pt x="1518" y="790"/>
                    </a:lnTo>
                    <a:lnTo>
                      <a:pt x="1519" y="790"/>
                    </a:lnTo>
                    <a:lnTo>
                      <a:pt x="1520" y="790"/>
                    </a:lnTo>
                    <a:lnTo>
                      <a:pt x="1520" y="1233"/>
                    </a:lnTo>
                    <a:lnTo>
                      <a:pt x="1521" y="1233"/>
                    </a:lnTo>
                    <a:lnTo>
                      <a:pt x="1522" y="1233"/>
                    </a:lnTo>
                    <a:lnTo>
                      <a:pt x="1522" y="1233"/>
                    </a:lnTo>
                    <a:lnTo>
                      <a:pt x="1523" y="1233"/>
                    </a:lnTo>
                    <a:lnTo>
                      <a:pt x="1523" y="1233"/>
                    </a:lnTo>
                    <a:lnTo>
                      <a:pt x="1524" y="1233"/>
                    </a:lnTo>
                    <a:lnTo>
                      <a:pt x="1525" y="1233"/>
                    </a:lnTo>
                    <a:lnTo>
                      <a:pt x="1526" y="1233"/>
                    </a:lnTo>
                    <a:lnTo>
                      <a:pt x="1526" y="1233"/>
                    </a:lnTo>
                    <a:lnTo>
                      <a:pt x="1527" y="1233"/>
                    </a:lnTo>
                    <a:lnTo>
                      <a:pt x="1528" y="1233"/>
                    </a:lnTo>
                    <a:lnTo>
                      <a:pt x="1528" y="1233"/>
                    </a:lnTo>
                    <a:lnTo>
                      <a:pt x="1529" y="1233"/>
                    </a:lnTo>
                    <a:lnTo>
                      <a:pt x="1530" y="1233"/>
                    </a:lnTo>
                    <a:lnTo>
                      <a:pt x="1530" y="1233"/>
                    </a:lnTo>
                    <a:lnTo>
                      <a:pt x="1531" y="1233"/>
                    </a:lnTo>
                    <a:lnTo>
                      <a:pt x="1532" y="1233"/>
                    </a:lnTo>
                    <a:lnTo>
                      <a:pt x="1532" y="1233"/>
                    </a:lnTo>
                    <a:lnTo>
                      <a:pt x="1533" y="1233"/>
                    </a:lnTo>
                    <a:lnTo>
                      <a:pt x="1534" y="1233"/>
                    </a:lnTo>
                    <a:lnTo>
                      <a:pt x="1534" y="1233"/>
                    </a:lnTo>
                    <a:lnTo>
                      <a:pt x="1535" y="1233"/>
                    </a:lnTo>
                    <a:lnTo>
                      <a:pt x="1536" y="1233"/>
                    </a:lnTo>
                    <a:lnTo>
                      <a:pt x="1536" y="1233"/>
                    </a:lnTo>
                    <a:lnTo>
                      <a:pt x="1537" y="1233"/>
                    </a:lnTo>
                    <a:lnTo>
                      <a:pt x="1538" y="1233"/>
                    </a:lnTo>
                    <a:lnTo>
                      <a:pt x="1538" y="1233"/>
                    </a:lnTo>
                    <a:lnTo>
                      <a:pt x="1539" y="1233"/>
                    </a:lnTo>
                    <a:lnTo>
                      <a:pt x="1540" y="1233"/>
                    </a:lnTo>
                    <a:lnTo>
                      <a:pt x="1541" y="1233"/>
                    </a:lnTo>
                    <a:lnTo>
                      <a:pt x="1541" y="1233"/>
                    </a:lnTo>
                    <a:lnTo>
                      <a:pt x="1542" y="1233"/>
                    </a:lnTo>
                    <a:lnTo>
                      <a:pt x="1543" y="1233"/>
                    </a:lnTo>
                    <a:lnTo>
                      <a:pt x="1543" y="1233"/>
                    </a:lnTo>
                    <a:lnTo>
                      <a:pt x="1544" y="1233"/>
                    </a:lnTo>
                    <a:lnTo>
                      <a:pt x="1545" y="1233"/>
                    </a:lnTo>
                    <a:lnTo>
                      <a:pt x="1545" y="1233"/>
                    </a:lnTo>
                    <a:lnTo>
                      <a:pt x="1546" y="1233"/>
                    </a:lnTo>
                    <a:lnTo>
                      <a:pt x="1547" y="1233"/>
                    </a:lnTo>
                    <a:lnTo>
                      <a:pt x="1547" y="1617"/>
                    </a:lnTo>
                    <a:lnTo>
                      <a:pt x="1548" y="1617"/>
                    </a:lnTo>
                    <a:lnTo>
                      <a:pt x="1549" y="1617"/>
                    </a:lnTo>
                    <a:lnTo>
                      <a:pt x="1549" y="1617"/>
                    </a:lnTo>
                    <a:lnTo>
                      <a:pt x="1550" y="1617"/>
                    </a:lnTo>
                    <a:lnTo>
                      <a:pt x="1551" y="1617"/>
                    </a:lnTo>
                    <a:lnTo>
                      <a:pt x="1551" y="1617"/>
                    </a:lnTo>
                    <a:lnTo>
                      <a:pt x="1552" y="1617"/>
                    </a:lnTo>
                    <a:lnTo>
                      <a:pt x="1553" y="1617"/>
                    </a:lnTo>
                    <a:lnTo>
                      <a:pt x="1554" y="1617"/>
                    </a:lnTo>
                    <a:lnTo>
                      <a:pt x="1554" y="1617"/>
                    </a:lnTo>
                    <a:lnTo>
                      <a:pt x="1555" y="1617"/>
                    </a:lnTo>
                    <a:lnTo>
                      <a:pt x="1556" y="1617"/>
                    </a:lnTo>
                    <a:lnTo>
                      <a:pt x="1556" y="1617"/>
                    </a:lnTo>
                    <a:lnTo>
                      <a:pt x="1557" y="1617"/>
                    </a:lnTo>
                    <a:lnTo>
                      <a:pt x="1558" y="1617"/>
                    </a:lnTo>
                    <a:lnTo>
                      <a:pt x="1558" y="1617"/>
                    </a:lnTo>
                    <a:lnTo>
                      <a:pt x="1559" y="1617"/>
                    </a:lnTo>
                    <a:lnTo>
                      <a:pt x="1560" y="1617"/>
                    </a:lnTo>
                    <a:lnTo>
                      <a:pt x="1560" y="1617"/>
                    </a:lnTo>
                    <a:lnTo>
                      <a:pt x="1561" y="1617"/>
                    </a:lnTo>
                    <a:lnTo>
                      <a:pt x="1562" y="1617"/>
                    </a:lnTo>
                    <a:lnTo>
                      <a:pt x="1562" y="1617"/>
                    </a:lnTo>
                    <a:lnTo>
                      <a:pt x="1563" y="1617"/>
                    </a:lnTo>
                    <a:lnTo>
                      <a:pt x="1564" y="1617"/>
                    </a:lnTo>
                    <a:lnTo>
                      <a:pt x="1564" y="1617"/>
                    </a:lnTo>
                    <a:lnTo>
                      <a:pt x="1565" y="1617"/>
                    </a:lnTo>
                    <a:lnTo>
                      <a:pt x="1565" y="1617"/>
                    </a:lnTo>
                    <a:lnTo>
                      <a:pt x="1566" y="1617"/>
                    </a:lnTo>
                    <a:lnTo>
                      <a:pt x="1567" y="1617"/>
                    </a:lnTo>
                    <a:lnTo>
                      <a:pt x="1567" y="1617"/>
                    </a:lnTo>
                    <a:lnTo>
                      <a:pt x="1568" y="1617"/>
                    </a:lnTo>
                    <a:lnTo>
                      <a:pt x="1569" y="1617"/>
                    </a:lnTo>
                    <a:lnTo>
                      <a:pt x="1570" y="1617"/>
                    </a:lnTo>
                    <a:lnTo>
                      <a:pt x="1570" y="1617"/>
                    </a:lnTo>
                    <a:lnTo>
                      <a:pt x="1571" y="1617"/>
                    </a:lnTo>
                    <a:lnTo>
                      <a:pt x="1572" y="1617"/>
                    </a:lnTo>
                    <a:lnTo>
                      <a:pt x="1572" y="1617"/>
                    </a:lnTo>
                    <a:lnTo>
                      <a:pt x="1573" y="1617"/>
                    </a:lnTo>
                    <a:lnTo>
                      <a:pt x="1574" y="1617"/>
                    </a:lnTo>
                    <a:lnTo>
                      <a:pt x="1574" y="1684"/>
                    </a:lnTo>
                    <a:lnTo>
                      <a:pt x="1575" y="1684"/>
                    </a:lnTo>
                    <a:lnTo>
                      <a:pt x="1576" y="1684"/>
                    </a:lnTo>
                    <a:lnTo>
                      <a:pt x="1576" y="1684"/>
                    </a:lnTo>
                    <a:lnTo>
                      <a:pt x="1577" y="1684"/>
                    </a:lnTo>
                    <a:lnTo>
                      <a:pt x="1578" y="1684"/>
                    </a:lnTo>
                    <a:lnTo>
                      <a:pt x="1578" y="1684"/>
                    </a:lnTo>
                    <a:lnTo>
                      <a:pt x="1579" y="1684"/>
                    </a:lnTo>
                    <a:lnTo>
                      <a:pt x="1580" y="1684"/>
                    </a:lnTo>
                    <a:lnTo>
                      <a:pt x="1580" y="1684"/>
                    </a:lnTo>
                    <a:lnTo>
                      <a:pt x="1581" y="1684"/>
                    </a:lnTo>
                    <a:lnTo>
                      <a:pt x="1582" y="1684"/>
                    </a:lnTo>
                    <a:lnTo>
                      <a:pt x="1583" y="1684"/>
                    </a:lnTo>
                    <a:lnTo>
                      <a:pt x="1583" y="1684"/>
                    </a:lnTo>
                    <a:lnTo>
                      <a:pt x="1584" y="1684"/>
                    </a:lnTo>
                    <a:lnTo>
                      <a:pt x="1585" y="1684"/>
                    </a:lnTo>
                    <a:lnTo>
                      <a:pt x="1585" y="1684"/>
                    </a:lnTo>
                    <a:lnTo>
                      <a:pt x="1586" y="1684"/>
                    </a:lnTo>
                    <a:lnTo>
                      <a:pt x="1587" y="1684"/>
                    </a:lnTo>
                    <a:lnTo>
                      <a:pt x="1587" y="1684"/>
                    </a:lnTo>
                    <a:lnTo>
                      <a:pt x="1588" y="1684"/>
                    </a:lnTo>
                    <a:lnTo>
                      <a:pt x="1589" y="1684"/>
                    </a:lnTo>
                    <a:lnTo>
                      <a:pt x="1589" y="1684"/>
                    </a:lnTo>
                    <a:lnTo>
                      <a:pt x="1590" y="1684"/>
                    </a:lnTo>
                    <a:lnTo>
                      <a:pt x="1591" y="1684"/>
                    </a:lnTo>
                    <a:lnTo>
                      <a:pt x="1591" y="1684"/>
                    </a:lnTo>
                    <a:lnTo>
                      <a:pt x="1592" y="1684"/>
                    </a:lnTo>
                    <a:lnTo>
                      <a:pt x="1593" y="1684"/>
                    </a:lnTo>
                    <a:lnTo>
                      <a:pt x="1593" y="1684"/>
                    </a:lnTo>
                    <a:lnTo>
                      <a:pt x="1594" y="1684"/>
                    </a:lnTo>
                    <a:lnTo>
                      <a:pt x="1595" y="1684"/>
                    </a:lnTo>
                    <a:lnTo>
                      <a:pt x="1595" y="1684"/>
                    </a:lnTo>
                    <a:lnTo>
                      <a:pt x="1596" y="1684"/>
                    </a:lnTo>
                    <a:lnTo>
                      <a:pt x="1597" y="1684"/>
                    </a:lnTo>
                    <a:lnTo>
                      <a:pt x="1598" y="1684"/>
                    </a:lnTo>
                    <a:lnTo>
                      <a:pt x="1598" y="1684"/>
                    </a:lnTo>
                    <a:lnTo>
                      <a:pt x="1599" y="1684"/>
                    </a:lnTo>
                    <a:lnTo>
                      <a:pt x="1600" y="1684"/>
                    </a:lnTo>
                    <a:lnTo>
                      <a:pt x="1600" y="1684"/>
                    </a:lnTo>
                    <a:lnTo>
                      <a:pt x="1601" y="1684"/>
                    </a:lnTo>
                    <a:lnTo>
                      <a:pt x="1602" y="1719"/>
                    </a:lnTo>
                    <a:lnTo>
                      <a:pt x="1602" y="1719"/>
                    </a:lnTo>
                    <a:lnTo>
                      <a:pt x="1603" y="1719"/>
                    </a:lnTo>
                    <a:lnTo>
                      <a:pt x="1604" y="1719"/>
                    </a:lnTo>
                    <a:lnTo>
                      <a:pt x="1604" y="1719"/>
                    </a:lnTo>
                    <a:lnTo>
                      <a:pt x="1605" y="1719"/>
                    </a:lnTo>
                    <a:lnTo>
                      <a:pt x="1606" y="1719"/>
                    </a:lnTo>
                    <a:lnTo>
                      <a:pt x="1606" y="1719"/>
                    </a:lnTo>
                    <a:lnTo>
                      <a:pt x="1607" y="1719"/>
                    </a:lnTo>
                    <a:lnTo>
                      <a:pt x="1607" y="1719"/>
                    </a:lnTo>
                    <a:lnTo>
                      <a:pt x="1608" y="1719"/>
                    </a:lnTo>
                    <a:lnTo>
                      <a:pt x="1609" y="1719"/>
                    </a:lnTo>
                    <a:lnTo>
                      <a:pt x="1609" y="1719"/>
                    </a:lnTo>
                    <a:lnTo>
                      <a:pt x="1610" y="1719"/>
                    </a:lnTo>
                    <a:lnTo>
                      <a:pt x="1611" y="1719"/>
                    </a:lnTo>
                    <a:lnTo>
                      <a:pt x="1612" y="1719"/>
                    </a:lnTo>
                    <a:lnTo>
                      <a:pt x="1612" y="1719"/>
                    </a:lnTo>
                    <a:lnTo>
                      <a:pt x="1613" y="1719"/>
                    </a:lnTo>
                    <a:lnTo>
                      <a:pt x="1614" y="1719"/>
                    </a:lnTo>
                    <a:lnTo>
                      <a:pt x="1614" y="1719"/>
                    </a:lnTo>
                    <a:lnTo>
                      <a:pt x="1615" y="1719"/>
                    </a:lnTo>
                    <a:lnTo>
                      <a:pt x="1616" y="1719"/>
                    </a:lnTo>
                    <a:lnTo>
                      <a:pt x="1616" y="1719"/>
                    </a:lnTo>
                    <a:lnTo>
                      <a:pt x="1617" y="1719"/>
                    </a:lnTo>
                    <a:lnTo>
                      <a:pt x="1618" y="1719"/>
                    </a:lnTo>
                    <a:lnTo>
                      <a:pt x="1618" y="1719"/>
                    </a:lnTo>
                    <a:lnTo>
                      <a:pt x="1619" y="1719"/>
                    </a:lnTo>
                    <a:lnTo>
                      <a:pt x="1620" y="1719"/>
                    </a:lnTo>
                    <a:lnTo>
                      <a:pt x="1620" y="1719"/>
                    </a:lnTo>
                    <a:lnTo>
                      <a:pt x="1621" y="1719"/>
                    </a:lnTo>
                    <a:lnTo>
                      <a:pt x="1622" y="1719"/>
                    </a:lnTo>
                    <a:lnTo>
                      <a:pt x="1622" y="1719"/>
                    </a:lnTo>
                    <a:lnTo>
                      <a:pt x="1623" y="1719"/>
                    </a:lnTo>
                    <a:lnTo>
                      <a:pt x="1624" y="1719"/>
                    </a:lnTo>
                    <a:lnTo>
                      <a:pt x="1625" y="1719"/>
                    </a:lnTo>
                    <a:lnTo>
                      <a:pt x="1625" y="1719"/>
                    </a:lnTo>
                    <a:lnTo>
                      <a:pt x="1626" y="1719"/>
                    </a:lnTo>
                    <a:lnTo>
                      <a:pt x="1627" y="1719"/>
                    </a:lnTo>
                    <a:lnTo>
                      <a:pt x="1627" y="1719"/>
                    </a:lnTo>
                    <a:lnTo>
                      <a:pt x="1628" y="1719"/>
                    </a:lnTo>
                    <a:lnTo>
                      <a:pt x="1629" y="1694"/>
                    </a:lnTo>
                    <a:lnTo>
                      <a:pt x="1629" y="1694"/>
                    </a:lnTo>
                    <a:lnTo>
                      <a:pt x="1630" y="1694"/>
                    </a:lnTo>
                    <a:lnTo>
                      <a:pt x="1631" y="1694"/>
                    </a:lnTo>
                    <a:lnTo>
                      <a:pt x="1631" y="1694"/>
                    </a:lnTo>
                    <a:lnTo>
                      <a:pt x="1632" y="1694"/>
                    </a:lnTo>
                    <a:lnTo>
                      <a:pt x="1633" y="1694"/>
                    </a:lnTo>
                    <a:lnTo>
                      <a:pt x="1633" y="1694"/>
                    </a:lnTo>
                    <a:lnTo>
                      <a:pt x="1634" y="1694"/>
                    </a:lnTo>
                    <a:lnTo>
                      <a:pt x="1635" y="1694"/>
                    </a:lnTo>
                    <a:lnTo>
                      <a:pt x="1635" y="1694"/>
                    </a:lnTo>
                    <a:lnTo>
                      <a:pt x="1636" y="1694"/>
                    </a:lnTo>
                    <a:lnTo>
                      <a:pt x="1637" y="1694"/>
                    </a:lnTo>
                    <a:lnTo>
                      <a:pt x="1637" y="1694"/>
                    </a:lnTo>
                    <a:lnTo>
                      <a:pt x="1638" y="1694"/>
                    </a:lnTo>
                    <a:lnTo>
                      <a:pt x="1639" y="1694"/>
                    </a:lnTo>
                    <a:lnTo>
                      <a:pt x="1640" y="1694"/>
                    </a:lnTo>
                    <a:lnTo>
                      <a:pt x="1640" y="1694"/>
                    </a:lnTo>
                    <a:lnTo>
                      <a:pt x="1641" y="1694"/>
                    </a:lnTo>
                    <a:lnTo>
                      <a:pt x="1642" y="1694"/>
                    </a:lnTo>
                    <a:lnTo>
                      <a:pt x="1642" y="1694"/>
                    </a:lnTo>
                    <a:lnTo>
                      <a:pt x="1643" y="1694"/>
                    </a:lnTo>
                    <a:lnTo>
                      <a:pt x="1644" y="1694"/>
                    </a:lnTo>
                    <a:lnTo>
                      <a:pt x="1644" y="1694"/>
                    </a:lnTo>
                    <a:lnTo>
                      <a:pt x="1645" y="1694"/>
                    </a:lnTo>
                    <a:lnTo>
                      <a:pt x="1646" y="1694"/>
                    </a:lnTo>
                    <a:lnTo>
                      <a:pt x="1646" y="1694"/>
                    </a:lnTo>
                    <a:lnTo>
                      <a:pt x="1647" y="1694"/>
                    </a:lnTo>
                    <a:lnTo>
                      <a:pt x="1648" y="1694"/>
                    </a:lnTo>
                    <a:lnTo>
                      <a:pt x="1648" y="1694"/>
                    </a:lnTo>
                    <a:lnTo>
                      <a:pt x="1649" y="1694"/>
                    </a:lnTo>
                    <a:lnTo>
                      <a:pt x="1649" y="1694"/>
                    </a:lnTo>
                    <a:lnTo>
                      <a:pt x="1650" y="1694"/>
                    </a:lnTo>
                    <a:lnTo>
                      <a:pt x="1651" y="1694"/>
                    </a:lnTo>
                    <a:lnTo>
                      <a:pt x="1651" y="1694"/>
                    </a:lnTo>
                    <a:lnTo>
                      <a:pt x="1652" y="1694"/>
                    </a:lnTo>
                    <a:lnTo>
                      <a:pt x="1653" y="1694"/>
                    </a:lnTo>
                    <a:lnTo>
                      <a:pt x="1654" y="1694"/>
                    </a:lnTo>
                    <a:lnTo>
                      <a:pt x="1654" y="1694"/>
                    </a:lnTo>
                    <a:lnTo>
                      <a:pt x="1655" y="1694"/>
                    </a:lnTo>
                    <a:lnTo>
                      <a:pt x="1656" y="1375"/>
                    </a:lnTo>
                    <a:lnTo>
                      <a:pt x="1656" y="1375"/>
                    </a:lnTo>
                    <a:lnTo>
                      <a:pt x="1657" y="1375"/>
                    </a:lnTo>
                    <a:lnTo>
                      <a:pt x="1658" y="1375"/>
                    </a:lnTo>
                    <a:lnTo>
                      <a:pt x="1658" y="1375"/>
                    </a:lnTo>
                    <a:lnTo>
                      <a:pt x="1659" y="1375"/>
                    </a:lnTo>
                    <a:lnTo>
                      <a:pt x="1660" y="1375"/>
                    </a:lnTo>
                    <a:lnTo>
                      <a:pt x="1660" y="1375"/>
                    </a:lnTo>
                    <a:lnTo>
                      <a:pt x="1661" y="1375"/>
                    </a:lnTo>
                    <a:lnTo>
                      <a:pt x="1662" y="1375"/>
                    </a:lnTo>
                    <a:lnTo>
                      <a:pt x="1662" y="1375"/>
                    </a:lnTo>
                    <a:lnTo>
                      <a:pt x="1663" y="1375"/>
                    </a:lnTo>
                    <a:lnTo>
                      <a:pt x="1664" y="1375"/>
                    </a:lnTo>
                    <a:lnTo>
                      <a:pt x="1664" y="1375"/>
                    </a:lnTo>
                    <a:lnTo>
                      <a:pt x="1665" y="1375"/>
                    </a:lnTo>
                    <a:lnTo>
                      <a:pt x="1666" y="1375"/>
                    </a:lnTo>
                    <a:lnTo>
                      <a:pt x="1666" y="1375"/>
                    </a:lnTo>
                    <a:lnTo>
                      <a:pt x="1667" y="1375"/>
                    </a:lnTo>
                    <a:lnTo>
                      <a:pt x="1668" y="1375"/>
                    </a:lnTo>
                    <a:lnTo>
                      <a:pt x="1669" y="1375"/>
                    </a:lnTo>
                    <a:lnTo>
                      <a:pt x="1669" y="1375"/>
                    </a:lnTo>
                    <a:lnTo>
                      <a:pt x="1670" y="1375"/>
                    </a:lnTo>
                    <a:lnTo>
                      <a:pt x="1671" y="1375"/>
                    </a:lnTo>
                    <a:lnTo>
                      <a:pt x="1671" y="1375"/>
                    </a:lnTo>
                    <a:lnTo>
                      <a:pt x="1672" y="1375"/>
                    </a:lnTo>
                    <a:lnTo>
                      <a:pt x="1673" y="1375"/>
                    </a:lnTo>
                    <a:lnTo>
                      <a:pt x="1673" y="1375"/>
                    </a:lnTo>
                    <a:lnTo>
                      <a:pt x="1674" y="1375"/>
                    </a:lnTo>
                    <a:lnTo>
                      <a:pt x="1675" y="1375"/>
                    </a:lnTo>
                    <a:lnTo>
                      <a:pt x="1675" y="1375"/>
                    </a:lnTo>
                    <a:lnTo>
                      <a:pt x="1676" y="1375"/>
                    </a:lnTo>
                    <a:lnTo>
                      <a:pt x="1677" y="1375"/>
                    </a:lnTo>
                    <a:lnTo>
                      <a:pt x="1677" y="1375"/>
                    </a:lnTo>
                    <a:lnTo>
                      <a:pt x="1678" y="1375"/>
                    </a:lnTo>
                    <a:lnTo>
                      <a:pt x="1679" y="1375"/>
                    </a:lnTo>
                    <a:lnTo>
                      <a:pt x="1679" y="1375"/>
                    </a:lnTo>
                    <a:lnTo>
                      <a:pt x="1680" y="1375"/>
                    </a:lnTo>
                    <a:lnTo>
                      <a:pt x="1681" y="1375"/>
                    </a:lnTo>
                    <a:lnTo>
                      <a:pt x="1682" y="1375"/>
                    </a:lnTo>
                    <a:lnTo>
                      <a:pt x="1682" y="1375"/>
                    </a:lnTo>
                    <a:lnTo>
                      <a:pt x="1683" y="1004"/>
                    </a:lnTo>
                    <a:lnTo>
                      <a:pt x="1684" y="1004"/>
                    </a:lnTo>
                    <a:lnTo>
                      <a:pt x="1684" y="1004"/>
                    </a:lnTo>
                    <a:lnTo>
                      <a:pt x="1685" y="1004"/>
                    </a:lnTo>
                    <a:lnTo>
                      <a:pt x="1686" y="1004"/>
                    </a:lnTo>
                    <a:lnTo>
                      <a:pt x="1686" y="1004"/>
                    </a:lnTo>
                    <a:lnTo>
                      <a:pt x="1687" y="1004"/>
                    </a:lnTo>
                    <a:lnTo>
                      <a:pt x="1688" y="1004"/>
                    </a:lnTo>
                    <a:lnTo>
                      <a:pt x="1688" y="1004"/>
                    </a:lnTo>
                    <a:lnTo>
                      <a:pt x="1689" y="1004"/>
                    </a:lnTo>
                    <a:lnTo>
                      <a:pt x="1690" y="1004"/>
                    </a:lnTo>
                    <a:lnTo>
                      <a:pt x="1690" y="1004"/>
                    </a:lnTo>
                    <a:lnTo>
                      <a:pt x="1691" y="1004"/>
                    </a:lnTo>
                    <a:lnTo>
                      <a:pt x="1692" y="1004"/>
                    </a:lnTo>
                    <a:lnTo>
                      <a:pt x="1692" y="1004"/>
                    </a:lnTo>
                    <a:lnTo>
                      <a:pt x="1693" y="1004"/>
                    </a:lnTo>
                    <a:lnTo>
                      <a:pt x="1693" y="1004"/>
                    </a:lnTo>
                    <a:lnTo>
                      <a:pt x="1694" y="1004"/>
                    </a:lnTo>
                    <a:lnTo>
                      <a:pt x="1695" y="1004"/>
                    </a:lnTo>
                    <a:lnTo>
                      <a:pt x="1696" y="1004"/>
                    </a:lnTo>
                    <a:lnTo>
                      <a:pt x="1696" y="1004"/>
                    </a:lnTo>
                    <a:lnTo>
                      <a:pt x="1697" y="1004"/>
                    </a:lnTo>
                    <a:lnTo>
                      <a:pt x="1698" y="1004"/>
                    </a:lnTo>
                    <a:lnTo>
                      <a:pt x="1698" y="1004"/>
                    </a:lnTo>
                    <a:lnTo>
                      <a:pt x="1699" y="1004"/>
                    </a:lnTo>
                    <a:lnTo>
                      <a:pt x="1700" y="1004"/>
                    </a:lnTo>
                    <a:lnTo>
                      <a:pt x="1700" y="1004"/>
                    </a:lnTo>
                    <a:lnTo>
                      <a:pt x="1701" y="1004"/>
                    </a:lnTo>
                    <a:lnTo>
                      <a:pt x="1702" y="1004"/>
                    </a:lnTo>
                    <a:lnTo>
                      <a:pt x="1702" y="1004"/>
                    </a:lnTo>
                    <a:lnTo>
                      <a:pt x="1703" y="1004"/>
                    </a:lnTo>
                    <a:lnTo>
                      <a:pt x="1704" y="1004"/>
                    </a:lnTo>
                    <a:lnTo>
                      <a:pt x="1704" y="1004"/>
                    </a:lnTo>
                    <a:lnTo>
                      <a:pt x="1705" y="1004"/>
                    </a:lnTo>
                    <a:lnTo>
                      <a:pt x="1706" y="1004"/>
                    </a:lnTo>
                    <a:lnTo>
                      <a:pt x="1706" y="1004"/>
                    </a:lnTo>
                    <a:lnTo>
                      <a:pt x="1707" y="1004"/>
                    </a:lnTo>
                    <a:lnTo>
                      <a:pt x="1708" y="1004"/>
                    </a:lnTo>
                    <a:lnTo>
                      <a:pt x="1708" y="1004"/>
                    </a:lnTo>
                    <a:lnTo>
                      <a:pt x="1709" y="1004"/>
                    </a:lnTo>
                    <a:lnTo>
                      <a:pt x="1710" y="705"/>
                    </a:lnTo>
                    <a:lnTo>
                      <a:pt x="1711" y="705"/>
                    </a:lnTo>
                    <a:lnTo>
                      <a:pt x="1711" y="705"/>
                    </a:lnTo>
                    <a:lnTo>
                      <a:pt x="1712" y="705"/>
                    </a:lnTo>
                    <a:lnTo>
                      <a:pt x="1713" y="705"/>
                    </a:lnTo>
                    <a:lnTo>
                      <a:pt x="1713" y="705"/>
                    </a:lnTo>
                    <a:lnTo>
                      <a:pt x="1714" y="705"/>
                    </a:lnTo>
                    <a:lnTo>
                      <a:pt x="1715" y="705"/>
                    </a:lnTo>
                    <a:lnTo>
                      <a:pt x="1715" y="705"/>
                    </a:lnTo>
                    <a:lnTo>
                      <a:pt x="1716" y="705"/>
                    </a:lnTo>
                    <a:lnTo>
                      <a:pt x="1717" y="705"/>
                    </a:lnTo>
                    <a:lnTo>
                      <a:pt x="1717" y="705"/>
                    </a:lnTo>
                    <a:lnTo>
                      <a:pt x="1718" y="705"/>
                    </a:lnTo>
                    <a:lnTo>
                      <a:pt x="1719" y="705"/>
                    </a:lnTo>
                    <a:lnTo>
                      <a:pt x="1719" y="705"/>
                    </a:lnTo>
                    <a:lnTo>
                      <a:pt x="1720" y="705"/>
                    </a:lnTo>
                    <a:lnTo>
                      <a:pt x="1721" y="705"/>
                    </a:lnTo>
                    <a:lnTo>
                      <a:pt x="1721" y="705"/>
                    </a:lnTo>
                    <a:lnTo>
                      <a:pt x="1722" y="705"/>
                    </a:lnTo>
                    <a:lnTo>
                      <a:pt x="1723" y="705"/>
                    </a:lnTo>
                    <a:lnTo>
                      <a:pt x="1723" y="705"/>
                    </a:lnTo>
                    <a:lnTo>
                      <a:pt x="1724" y="705"/>
                    </a:lnTo>
                    <a:lnTo>
                      <a:pt x="1725" y="705"/>
                    </a:lnTo>
                    <a:lnTo>
                      <a:pt x="1726" y="705"/>
                    </a:lnTo>
                    <a:lnTo>
                      <a:pt x="1726" y="705"/>
                    </a:lnTo>
                    <a:lnTo>
                      <a:pt x="1727" y="705"/>
                    </a:lnTo>
                    <a:lnTo>
                      <a:pt x="1728" y="705"/>
                    </a:lnTo>
                    <a:lnTo>
                      <a:pt x="1728" y="705"/>
                    </a:lnTo>
                    <a:lnTo>
                      <a:pt x="1729" y="705"/>
                    </a:lnTo>
                    <a:lnTo>
                      <a:pt x="1730" y="705"/>
                    </a:lnTo>
                    <a:lnTo>
                      <a:pt x="1730" y="705"/>
                    </a:lnTo>
                    <a:lnTo>
                      <a:pt x="1731" y="705"/>
                    </a:lnTo>
                    <a:lnTo>
                      <a:pt x="1732" y="705"/>
                    </a:lnTo>
                    <a:lnTo>
                      <a:pt x="1732" y="705"/>
                    </a:lnTo>
                    <a:lnTo>
                      <a:pt x="1733" y="705"/>
                    </a:lnTo>
                    <a:lnTo>
                      <a:pt x="1734" y="705"/>
                    </a:lnTo>
                    <a:lnTo>
                      <a:pt x="1734" y="705"/>
                    </a:lnTo>
                    <a:lnTo>
                      <a:pt x="1735" y="705"/>
                    </a:lnTo>
                    <a:lnTo>
                      <a:pt x="1735" y="705"/>
                    </a:lnTo>
                    <a:lnTo>
                      <a:pt x="1736" y="705"/>
                    </a:lnTo>
                    <a:lnTo>
                      <a:pt x="1737" y="406"/>
                    </a:lnTo>
                    <a:lnTo>
                      <a:pt x="1737" y="406"/>
                    </a:lnTo>
                    <a:lnTo>
                      <a:pt x="1738" y="406"/>
                    </a:lnTo>
                    <a:lnTo>
                      <a:pt x="1739" y="406"/>
                    </a:lnTo>
                    <a:lnTo>
                      <a:pt x="1740" y="406"/>
                    </a:lnTo>
                    <a:lnTo>
                      <a:pt x="1740" y="406"/>
                    </a:lnTo>
                    <a:lnTo>
                      <a:pt x="1741" y="406"/>
                    </a:lnTo>
                    <a:lnTo>
                      <a:pt x="1742" y="406"/>
                    </a:lnTo>
                    <a:lnTo>
                      <a:pt x="1742" y="406"/>
                    </a:lnTo>
                    <a:lnTo>
                      <a:pt x="1743" y="406"/>
                    </a:lnTo>
                    <a:lnTo>
                      <a:pt x="1744" y="406"/>
                    </a:lnTo>
                    <a:lnTo>
                      <a:pt x="1744" y="406"/>
                    </a:lnTo>
                    <a:lnTo>
                      <a:pt x="1745" y="406"/>
                    </a:lnTo>
                    <a:lnTo>
                      <a:pt x="1746" y="406"/>
                    </a:lnTo>
                    <a:lnTo>
                      <a:pt x="1746" y="406"/>
                    </a:lnTo>
                    <a:lnTo>
                      <a:pt x="1747" y="406"/>
                    </a:lnTo>
                    <a:lnTo>
                      <a:pt x="1748" y="406"/>
                    </a:lnTo>
                    <a:lnTo>
                      <a:pt x="1748" y="406"/>
                    </a:lnTo>
                    <a:lnTo>
                      <a:pt x="1749" y="406"/>
                    </a:lnTo>
                    <a:lnTo>
                      <a:pt x="1750" y="406"/>
                    </a:lnTo>
                    <a:lnTo>
                      <a:pt x="1750" y="406"/>
                    </a:lnTo>
                    <a:lnTo>
                      <a:pt x="1751" y="406"/>
                    </a:lnTo>
                    <a:lnTo>
                      <a:pt x="1752" y="406"/>
                    </a:lnTo>
                    <a:lnTo>
                      <a:pt x="1753" y="406"/>
                    </a:lnTo>
                    <a:lnTo>
                      <a:pt x="1753" y="406"/>
                    </a:lnTo>
                    <a:lnTo>
                      <a:pt x="1754" y="406"/>
                    </a:lnTo>
                    <a:lnTo>
                      <a:pt x="1755" y="406"/>
                    </a:lnTo>
                    <a:lnTo>
                      <a:pt x="1755" y="406"/>
                    </a:lnTo>
                    <a:lnTo>
                      <a:pt x="1756" y="406"/>
                    </a:lnTo>
                    <a:lnTo>
                      <a:pt x="1757" y="406"/>
                    </a:lnTo>
                    <a:lnTo>
                      <a:pt x="1757" y="406"/>
                    </a:lnTo>
                    <a:lnTo>
                      <a:pt x="1758" y="406"/>
                    </a:lnTo>
                    <a:lnTo>
                      <a:pt x="1759" y="406"/>
                    </a:lnTo>
                    <a:lnTo>
                      <a:pt x="1759" y="406"/>
                    </a:lnTo>
                    <a:lnTo>
                      <a:pt x="1760" y="406"/>
                    </a:lnTo>
                    <a:lnTo>
                      <a:pt x="1761" y="406"/>
                    </a:lnTo>
                    <a:lnTo>
                      <a:pt x="1761" y="406"/>
                    </a:lnTo>
                    <a:lnTo>
                      <a:pt x="1762" y="406"/>
                    </a:lnTo>
                    <a:lnTo>
                      <a:pt x="1763" y="406"/>
                    </a:lnTo>
                    <a:lnTo>
                      <a:pt x="1763" y="406"/>
                    </a:lnTo>
                    <a:lnTo>
                      <a:pt x="1764" y="391"/>
                    </a:lnTo>
                    <a:lnTo>
                      <a:pt x="1765" y="391"/>
                    </a:lnTo>
                    <a:lnTo>
                      <a:pt x="1765" y="391"/>
                    </a:lnTo>
                    <a:lnTo>
                      <a:pt x="1766" y="391"/>
                    </a:lnTo>
                    <a:lnTo>
                      <a:pt x="1767" y="391"/>
                    </a:lnTo>
                    <a:lnTo>
                      <a:pt x="1768" y="391"/>
                    </a:lnTo>
                    <a:lnTo>
                      <a:pt x="1768" y="391"/>
                    </a:lnTo>
                    <a:lnTo>
                      <a:pt x="1769" y="391"/>
                    </a:lnTo>
                    <a:lnTo>
                      <a:pt x="1770" y="391"/>
                    </a:lnTo>
                    <a:lnTo>
                      <a:pt x="1770" y="391"/>
                    </a:lnTo>
                    <a:lnTo>
                      <a:pt x="1771" y="391"/>
                    </a:lnTo>
                    <a:lnTo>
                      <a:pt x="1772" y="391"/>
                    </a:lnTo>
                    <a:lnTo>
                      <a:pt x="1772" y="391"/>
                    </a:lnTo>
                    <a:lnTo>
                      <a:pt x="1773" y="391"/>
                    </a:lnTo>
                    <a:lnTo>
                      <a:pt x="1774" y="391"/>
                    </a:lnTo>
                    <a:lnTo>
                      <a:pt x="1774" y="391"/>
                    </a:lnTo>
                    <a:lnTo>
                      <a:pt x="1775" y="391"/>
                    </a:lnTo>
                    <a:lnTo>
                      <a:pt x="1776" y="391"/>
                    </a:lnTo>
                    <a:lnTo>
                      <a:pt x="1776" y="391"/>
                    </a:lnTo>
                    <a:lnTo>
                      <a:pt x="1777" y="391"/>
                    </a:lnTo>
                    <a:lnTo>
                      <a:pt x="1777" y="391"/>
                    </a:lnTo>
                    <a:lnTo>
                      <a:pt x="1778" y="391"/>
                    </a:lnTo>
                    <a:lnTo>
                      <a:pt x="1779" y="391"/>
                    </a:lnTo>
                    <a:lnTo>
                      <a:pt x="1779" y="391"/>
                    </a:lnTo>
                    <a:lnTo>
                      <a:pt x="1780" y="391"/>
                    </a:lnTo>
                    <a:lnTo>
                      <a:pt x="1781" y="391"/>
                    </a:lnTo>
                    <a:lnTo>
                      <a:pt x="1782" y="391"/>
                    </a:lnTo>
                    <a:lnTo>
                      <a:pt x="1782" y="391"/>
                    </a:lnTo>
                    <a:lnTo>
                      <a:pt x="1783" y="391"/>
                    </a:lnTo>
                    <a:lnTo>
                      <a:pt x="1784" y="391"/>
                    </a:lnTo>
                    <a:lnTo>
                      <a:pt x="1784" y="391"/>
                    </a:lnTo>
                    <a:lnTo>
                      <a:pt x="1785" y="391"/>
                    </a:lnTo>
                    <a:lnTo>
                      <a:pt x="1786" y="391"/>
                    </a:lnTo>
                    <a:lnTo>
                      <a:pt x="1786" y="391"/>
                    </a:lnTo>
                    <a:lnTo>
                      <a:pt x="1787" y="391"/>
                    </a:lnTo>
                    <a:lnTo>
                      <a:pt x="1788" y="391"/>
                    </a:lnTo>
                    <a:lnTo>
                      <a:pt x="1788" y="391"/>
                    </a:lnTo>
                    <a:lnTo>
                      <a:pt x="1789" y="391"/>
                    </a:lnTo>
                    <a:lnTo>
                      <a:pt x="1790" y="391"/>
                    </a:lnTo>
                    <a:lnTo>
                      <a:pt x="1790" y="391"/>
                    </a:lnTo>
                    <a:lnTo>
                      <a:pt x="1791" y="585"/>
                    </a:lnTo>
                    <a:lnTo>
                      <a:pt x="1792" y="585"/>
                    </a:lnTo>
                    <a:lnTo>
                      <a:pt x="1792" y="585"/>
                    </a:lnTo>
                    <a:lnTo>
                      <a:pt x="1793" y="585"/>
                    </a:lnTo>
                    <a:lnTo>
                      <a:pt x="1794" y="585"/>
                    </a:lnTo>
                    <a:lnTo>
                      <a:pt x="1794" y="585"/>
                    </a:lnTo>
                    <a:lnTo>
                      <a:pt x="1795" y="585"/>
                    </a:lnTo>
                    <a:lnTo>
                      <a:pt x="1796" y="585"/>
                    </a:lnTo>
                    <a:lnTo>
                      <a:pt x="1797" y="585"/>
                    </a:lnTo>
                    <a:lnTo>
                      <a:pt x="1797" y="585"/>
                    </a:lnTo>
                    <a:lnTo>
                      <a:pt x="1798" y="585"/>
                    </a:lnTo>
                    <a:lnTo>
                      <a:pt x="1799" y="585"/>
                    </a:lnTo>
                    <a:lnTo>
                      <a:pt x="1799" y="585"/>
                    </a:lnTo>
                    <a:lnTo>
                      <a:pt x="1800" y="585"/>
                    </a:lnTo>
                    <a:lnTo>
                      <a:pt x="1801" y="585"/>
                    </a:lnTo>
                    <a:lnTo>
                      <a:pt x="1801" y="585"/>
                    </a:lnTo>
                    <a:lnTo>
                      <a:pt x="1802" y="585"/>
                    </a:lnTo>
                    <a:lnTo>
                      <a:pt x="1803" y="585"/>
                    </a:lnTo>
                    <a:lnTo>
                      <a:pt x="1803" y="585"/>
                    </a:lnTo>
                    <a:lnTo>
                      <a:pt x="1804" y="585"/>
                    </a:lnTo>
                    <a:lnTo>
                      <a:pt x="1805" y="585"/>
                    </a:lnTo>
                    <a:lnTo>
                      <a:pt x="1805" y="585"/>
                    </a:lnTo>
                    <a:lnTo>
                      <a:pt x="1806" y="585"/>
                    </a:lnTo>
                    <a:lnTo>
                      <a:pt x="1807" y="585"/>
                    </a:lnTo>
                    <a:lnTo>
                      <a:pt x="1807" y="585"/>
                    </a:lnTo>
                    <a:lnTo>
                      <a:pt x="1808" y="585"/>
                    </a:lnTo>
                    <a:lnTo>
                      <a:pt x="1809" y="585"/>
                    </a:lnTo>
                    <a:lnTo>
                      <a:pt x="1810" y="585"/>
                    </a:lnTo>
                    <a:lnTo>
                      <a:pt x="1810" y="585"/>
                    </a:lnTo>
                    <a:lnTo>
                      <a:pt x="1811" y="585"/>
                    </a:lnTo>
                    <a:lnTo>
                      <a:pt x="1812" y="585"/>
                    </a:lnTo>
                    <a:lnTo>
                      <a:pt x="1812" y="585"/>
                    </a:lnTo>
                    <a:lnTo>
                      <a:pt x="1813" y="585"/>
                    </a:lnTo>
                    <a:lnTo>
                      <a:pt x="1814" y="585"/>
                    </a:lnTo>
                    <a:lnTo>
                      <a:pt x="1814" y="585"/>
                    </a:lnTo>
                    <a:lnTo>
                      <a:pt x="1815" y="585"/>
                    </a:lnTo>
                    <a:lnTo>
                      <a:pt x="1816" y="585"/>
                    </a:lnTo>
                    <a:lnTo>
                      <a:pt x="1816" y="585"/>
                    </a:lnTo>
                    <a:lnTo>
                      <a:pt x="1817" y="585"/>
                    </a:lnTo>
                    <a:lnTo>
                      <a:pt x="1818" y="585"/>
                    </a:lnTo>
                    <a:lnTo>
                      <a:pt x="1818" y="665"/>
                    </a:lnTo>
                    <a:lnTo>
                      <a:pt x="1819" y="665"/>
                    </a:lnTo>
                    <a:lnTo>
                      <a:pt x="1819" y="665"/>
                    </a:lnTo>
                    <a:lnTo>
                      <a:pt x="1820" y="665"/>
                    </a:lnTo>
                    <a:lnTo>
                      <a:pt x="1821" y="665"/>
                    </a:lnTo>
                    <a:lnTo>
                      <a:pt x="1821" y="665"/>
                    </a:lnTo>
                    <a:lnTo>
                      <a:pt x="1822" y="665"/>
                    </a:lnTo>
                    <a:lnTo>
                      <a:pt x="1823" y="665"/>
                    </a:lnTo>
                    <a:lnTo>
                      <a:pt x="1824" y="665"/>
                    </a:lnTo>
                    <a:lnTo>
                      <a:pt x="1824" y="665"/>
                    </a:lnTo>
                    <a:lnTo>
                      <a:pt x="1825" y="665"/>
                    </a:lnTo>
                    <a:lnTo>
                      <a:pt x="1826" y="665"/>
                    </a:lnTo>
                    <a:lnTo>
                      <a:pt x="1826" y="665"/>
                    </a:lnTo>
                    <a:lnTo>
                      <a:pt x="1827" y="665"/>
                    </a:lnTo>
                    <a:lnTo>
                      <a:pt x="1828" y="665"/>
                    </a:lnTo>
                    <a:lnTo>
                      <a:pt x="1828" y="665"/>
                    </a:lnTo>
                    <a:lnTo>
                      <a:pt x="1829" y="665"/>
                    </a:lnTo>
                    <a:lnTo>
                      <a:pt x="1830" y="665"/>
                    </a:lnTo>
                    <a:lnTo>
                      <a:pt x="1830" y="665"/>
                    </a:lnTo>
                    <a:lnTo>
                      <a:pt x="1831" y="665"/>
                    </a:lnTo>
                    <a:lnTo>
                      <a:pt x="1832" y="665"/>
                    </a:lnTo>
                    <a:lnTo>
                      <a:pt x="1832" y="665"/>
                    </a:lnTo>
                    <a:lnTo>
                      <a:pt x="1833" y="665"/>
                    </a:lnTo>
                    <a:lnTo>
                      <a:pt x="1834" y="665"/>
                    </a:lnTo>
                    <a:lnTo>
                      <a:pt x="1834" y="665"/>
                    </a:lnTo>
                    <a:lnTo>
                      <a:pt x="1835" y="665"/>
                    </a:lnTo>
                    <a:lnTo>
                      <a:pt x="1836" y="665"/>
                    </a:lnTo>
                    <a:lnTo>
                      <a:pt x="1836" y="665"/>
                    </a:lnTo>
                    <a:lnTo>
                      <a:pt x="1837" y="665"/>
                    </a:lnTo>
                    <a:lnTo>
                      <a:pt x="1838" y="665"/>
                    </a:lnTo>
                    <a:lnTo>
                      <a:pt x="1839" y="665"/>
                    </a:lnTo>
                    <a:lnTo>
                      <a:pt x="1839" y="665"/>
                    </a:lnTo>
                    <a:lnTo>
                      <a:pt x="1840" y="665"/>
                    </a:lnTo>
                    <a:lnTo>
                      <a:pt x="1841" y="665"/>
                    </a:lnTo>
                    <a:lnTo>
                      <a:pt x="1841" y="665"/>
                    </a:lnTo>
                    <a:lnTo>
                      <a:pt x="1842" y="665"/>
                    </a:lnTo>
                    <a:lnTo>
                      <a:pt x="1843" y="665"/>
                    </a:lnTo>
                    <a:lnTo>
                      <a:pt x="1843" y="665"/>
                    </a:lnTo>
                    <a:lnTo>
                      <a:pt x="1844" y="665"/>
                    </a:lnTo>
                    <a:lnTo>
                      <a:pt x="1845" y="665"/>
                    </a:lnTo>
                    <a:lnTo>
                      <a:pt x="1845" y="795"/>
                    </a:lnTo>
                    <a:lnTo>
                      <a:pt x="1846" y="795"/>
                    </a:lnTo>
                    <a:lnTo>
                      <a:pt x="1847" y="795"/>
                    </a:lnTo>
                    <a:lnTo>
                      <a:pt x="1847" y="795"/>
                    </a:lnTo>
                    <a:lnTo>
                      <a:pt x="1848" y="795"/>
                    </a:lnTo>
                    <a:lnTo>
                      <a:pt x="1849" y="795"/>
                    </a:lnTo>
                    <a:lnTo>
                      <a:pt x="1849" y="795"/>
                    </a:lnTo>
                    <a:lnTo>
                      <a:pt x="1850" y="795"/>
                    </a:lnTo>
                    <a:lnTo>
                      <a:pt x="1851" y="795"/>
                    </a:lnTo>
                    <a:lnTo>
                      <a:pt x="1851" y="795"/>
                    </a:lnTo>
                    <a:lnTo>
                      <a:pt x="1852" y="795"/>
                    </a:lnTo>
                    <a:lnTo>
                      <a:pt x="1853" y="795"/>
                    </a:lnTo>
                    <a:lnTo>
                      <a:pt x="1854" y="795"/>
                    </a:lnTo>
                    <a:lnTo>
                      <a:pt x="1854" y="795"/>
                    </a:lnTo>
                    <a:lnTo>
                      <a:pt x="1855" y="795"/>
                    </a:lnTo>
                    <a:lnTo>
                      <a:pt x="1856" y="795"/>
                    </a:lnTo>
                    <a:lnTo>
                      <a:pt x="1856" y="795"/>
                    </a:lnTo>
                    <a:lnTo>
                      <a:pt x="1857" y="795"/>
                    </a:lnTo>
                    <a:lnTo>
                      <a:pt x="1858" y="795"/>
                    </a:lnTo>
                    <a:lnTo>
                      <a:pt x="1858" y="795"/>
                    </a:lnTo>
                    <a:lnTo>
                      <a:pt x="1859" y="795"/>
                    </a:lnTo>
                    <a:lnTo>
                      <a:pt x="1860" y="795"/>
                    </a:lnTo>
                    <a:lnTo>
                      <a:pt x="1860" y="795"/>
                    </a:lnTo>
                    <a:lnTo>
                      <a:pt x="1861" y="795"/>
                    </a:lnTo>
                    <a:lnTo>
                      <a:pt x="1861" y="795"/>
                    </a:lnTo>
                    <a:lnTo>
                      <a:pt x="1862" y="795"/>
                    </a:lnTo>
                    <a:lnTo>
                      <a:pt x="1863" y="795"/>
                    </a:lnTo>
                    <a:lnTo>
                      <a:pt x="1863" y="795"/>
                    </a:lnTo>
                    <a:lnTo>
                      <a:pt x="1864" y="795"/>
                    </a:lnTo>
                    <a:lnTo>
                      <a:pt x="1865" y="795"/>
                    </a:lnTo>
                    <a:lnTo>
                      <a:pt x="1865" y="795"/>
                    </a:lnTo>
                    <a:lnTo>
                      <a:pt x="1866" y="795"/>
                    </a:lnTo>
                    <a:lnTo>
                      <a:pt x="1867" y="795"/>
                    </a:lnTo>
                    <a:lnTo>
                      <a:pt x="1868" y="795"/>
                    </a:lnTo>
                    <a:lnTo>
                      <a:pt x="1868" y="795"/>
                    </a:lnTo>
                    <a:lnTo>
                      <a:pt x="1869" y="795"/>
                    </a:lnTo>
                    <a:lnTo>
                      <a:pt x="1870" y="795"/>
                    </a:lnTo>
                    <a:lnTo>
                      <a:pt x="1870" y="795"/>
                    </a:lnTo>
                    <a:lnTo>
                      <a:pt x="1871" y="795"/>
                    </a:lnTo>
                    <a:lnTo>
                      <a:pt x="1872" y="795"/>
                    </a:lnTo>
                    <a:lnTo>
                      <a:pt x="1872" y="1089"/>
                    </a:lnTo>
                    <a:lnTo>
                      <a:pt x="1873" y="1089"/>
                    </a:lnTo>
                    <a:lnTo>
                      <a:pt x="1874" y="1089"/>
                    </a:lnTo>
                    <a:lnTo>
                      <a:pt x="1874" y="1089"/>
                    </a:lnTo>
                    <a:lnTo>
                      <a:pt x="1875" y="1089"/>
                    </a:lnTo>
                    <a:lnTo>
                      <a:pt x="1876" y="1089"/>
                    </a:lnTo>
                    <a:lnTo>
                      <a:pt x="1876" y="1089"/>
                    </a:lnTo>
                    <a:lnTo>
                      <a:pt x="1877" y="1089"/>
                    </a:lnTo>
                    <a:lnTo>
                      <a:pt x="1878" y="1089"/>
                    </a:lnTo>
                    <a:lnTo>
                      <a:pt x="1878" y="1089"/>
                    </a:lnTo>
                    <a:lnTo>
                      <a:pt x="1879" y="1089"/>
                    </a:lnTo>
                    <a:lnTo>
                      <a:pt x="1880" y="1089"/>
                    </a:lnTo>
                    <a:lnTo>
                      <a:pt x="1881" y="1089"/>
                    </a:lnTo>
                    <a:lnTo>
                      <a:pt x="1881" y="1089"/>
                    </a:lnTo>
                    <a:lnTo>
                      <a:pt x="1882" y="1089"/>
                    </a:lnTo>
                    <a:lnTo>
                      <a:pt x="1883" y="1089"/>
                    </a:lnTo>
                    <a:lnTo>
                      <a:pt x="1883" y="1089"/>
                    </a:lnTo>
                    <a:lnTo>
                      <a:pt x="1884" y="1089"/>
                    </a:lnTo>
                    <a:lnTo>
                      <a:pt x="1885" y="1089"/>
                    </a:lnTo>
                    <a:lnTo>
                      <a:pt x="1885" y="1089"/>
                    </a:lnTo>
                    <a:lnTo>
                      <a:pt x="1886" y="1089"/>
                    </a:lnTo>
                    <a:lnTo>
                      <a:pt x="1887" y="1089"/>
                    </a:lnTo>
                    <a:lnTo>
                      <a:pt x="1887" y="1089"/>
                    </a:lnTo>
                    <a:lnTo>
                      <a:pt x="1888" y="1089"/>
                    </a:lnTo>
                    <a:lnTo>
                      <a:pt x="1889" y="1089"/>
                    </a:lnTo>
                    <a:lnTo>
                      <a:pt x="1889" y="1089"/>
                    </a:lnTo>
                    <a:lnTo>
                      <a:pt x="1890" y="1089"/>
                    </a:lnTo>
                    <a:lnTo>
                      <a:pt x="1891" y="1089"/>
                    </a:lnTo>
                    <a:lnTo>
                      <a:pt x="1891" y="1089"/>
                    </a:lnTo>
                    <a:lnTo>
                      <a:pt x="1892" y="1089"/>
                    </a:lnTo>
                    <a:lnTo>
                      <a:pt x="1893" y="1089"/>
                    </a:lnTo>
                    <a:lnTo>
                      <a:pt x="1893" y="1089"/>
                    </a:lnTo>
                    <a:lnTo>
                      <a:pt x="1894" y="1089"/>
                    </a:lnTo>
                    <a:lnTo>
                      <a:pt x="1895" y="1089"/>
                    </a:lnTo>
                    <a:lnTo>
                      <a:pt x="1896" y="1089"/>
                    </a:lnTo>
                    <a:lnTo>
                      <a:pt x="1896" y="1089"/>
                    </a:lnTo>
                    <a:lnTo>
                      <a:pt x="1897" y="1089"/>
                    </a:lnTo>
                    <a:lnTo>
                      <a:pt x="1898" y="1089"/>
                    </a:lnTo>
                    <a:lnTo>
                      <a:pt x="1898" y="1089"/>
                    </a:lnTo>
                    <a:lnTo>
                      <a:pt x="1899" y="1089"/>
                    </a:lnTo>
                    <a:lnTo>
                      <a:pt x="1900" y="1505"/>
                    </a:lnTo>
                    <a:lnTo>
                      <a:pt x="1900" y="1505"/>
                    </a:lnTo>
                    <a:lnTo>
                      <a:pt x="1901" y="1505"/>
                    </a:lnTo>
                    <a:lnTo>
                      <a:pt x="1902" y="1505"/>
                    </a:lnTo>
                    <a:lnTo>
                      <a:pt x="1902" y="1505"/>
                    </a:lnTo>
                    <a:lnTo>
                      <a:pt x="1903" y="1505"/>
                    </a:lnTo>
                    <a:lnTo>
                      <a:pt x="1903" y="1505"/>
                    </a:lnTo>
                    <a:lnTo>
                      <a:pt x="1904" y="1505"/>
                    </a:lnTo>
                    <a:lnTo>
                      <a:pt x="1905" y="1505"/>
                    </a:lnTo>
                    <a:lnTo>
                      <a:pt x="1905" y="1505"/>
                    </a:lnTo>
                    <a:lnTo>
                      <a:pt x="1906" y="1505"/>
                    </a:lnTo>
                    <a:lnTo>
                      <a:pt x="1907" y="1505"/>
                    </a:lnTo>
                    <a:lnTo>
                      <a:pt x="1907" y="1505"/>
                    </a:lnTo>
                    <a:lnTo>
                      <a:pt x="1908" y="1505"/>
                    </a:lnTo>
                    <a:lnTo>
                      <a:pt x="1909" y="1505"/>
                    </a:lnTo>
                    <a:lnTo>
                      <a:pt x="1910" y="1505"/>
                    </a:lnTo>
                    <a:lnTo>
                      <a:pt x="1910" y="1505"/>
                    </a:lnTo>
                    <a:lnTo>
                      <a:pt x="1911" y="1505"/>
                    </a:lnTo>
                    <a:lnTo>
                      <a:pt x="1912" y="1505"/>
                    </a:lnTo>
                    <a:lnTo>
                      <a:pt x="1912" y="1505"/>
                    </a:lnTo>
                    <a:lnTo>
                      <a:pt x="1913" y="1505"/>
                    </a:lnTo>
                    <a:lnTo>
                      <a:pt x="1914" y="1505"/>
                    </a:lnTo>
                    <a:lnTo>
                      <a:pt x="1914" y="1505"/>
                    </a:lnTo>
                    <a:lnTo>
                      <a:pt x="1915" y="1505"/>
                    </a:lnTo>
                    <a:lnTo>
                      <a:pt x="1916" y="1505"/>
                    </a:lnTo>
                    <a:lnTo>
                      <a:pt x="1916" y="1505"/>
                    </a:lnTo>
                    <a:lnTo>
                      <a:pt x="1917" y="1505"/>
                    </a:lnTo>
                    <a:lnTo>
                      <a:pt x="1918" y="1505"/>
                    </a:lnTo>
                    <a:lnTo>
                      <a:pt x="1918" y="1505"/>
                    </a:lnTo>
                    <a:lnTo>
                      <a:pt x="1919" y="1505"/>
                    </a:lnTo>
                    <a:lnTo>
                      <a:pt x="1920" y="1505"/>
                    </a:lnTo>
                    <a:lnTo>
                      <a:pt x="1920" y="1505"/>
                    </a:lnTo>
                    <a:lnTo>
                      <a:pt x="1921" y="1505"/>
                    </a:lnTo>
                    <a:lnTo>
                      <a:pt x="1922" y="1505"/>
                    </a:lnTo>
                    <a:lnTo>
                      <a:pt x="1922" y="1505"/>
                    </a:lnTo>
                    <a:lnTo>
                      <a:pt x="1923" y="1505"/>
                    </a:lnTo>
                    <a:lnTo>
                      <a:pt x="1924" y="1505"/>
                    </a:lnTo>
                    <a:lnTo>
                      <a:pt x="1925" y="1505"/>
                    </a:lnTo>
                    <a:lnTo>
                      <a:pt x="1925" y="1505"/>
                    </a:lnTo>
                    <a:lnTo>
                      <a:pt x="1926" y="1505"/>
                    </a:lnTo>
                    <a:lnTo>
                      <a:pt x="1927" y="1569"/>
                    </a:lnTo>
                    <a:lnTo>
                      <a:pt x="1927" y="1569"/>
                    </a:lnTo>
                    <a:lnTo>
                      <a:pt x="1928" y="1569"/>
                    </a:lnTo>
                    <a:lnTo>
                      <a:pt x="1929" y="1569"/>
                    </a:lnTo>
                    <a:lnTo>
                      <a:pt x="1929" y="1569"/>
                    </a:lnTo>
                    <a:lnTo>
                      <a:pt x="1930" y="1569"/>
                    </a:lnTo>
                    <a:lnTo>
                      <a:pt x="1931" y="1569"/>
                    </a:lnTo>
                    <a:lnTo>
                      <a:pt x="1931" y="1569"/>
                    </a:lnTo>
                    <a:lnTo>
                      <a:pt x="1932" y="1569"/>
                    </a:lnTo>
                    <a:lnTo>
                      <a:pt x="1933" y="1569"/>
                    </a:lnTo>
                    <a:lnTo>
                      <a:pt x="1933" y="1569"/>
                    </a:lnTo>
                    <a:lnTo>
                      <a:pt x="1934" y="1569"/>
                    </a:lnTo>
                    <a:lnTo>
                      <a:pt x="1935" y="1569"/>
                    </a:lnTo>
                    <a:lnTo>
                      <a:pt x="1935" y="1569"/>
                    </a:lnTo>
                    <a:lnTo>
                      <a:pt x="1936" y="1569"/>
                    </a:lnTo>
                    <a:lnTo>
                      <a:pt x="1937" y="1569"/>
                    </a:lnTo>
                    <a:lnTo>
                      <a:pt x="1938" y="1569"/>
                    </a:lnTo>
                    <a:lnTo>
                      <a:pt x="1938" y="1569"/>
                    </a:lnTo>
                    <a:lnTo>
                      <a:pt x="1939" y="1569"/>
                    </a:lnTo>
                    <a:lnTo>
                      <a:pt x="1940" y="1569"/>
                    </a:lnTo>
                    <a:lnTo>
                      <a:pt x="1940" y="1569"/>
                    </a:lnTo>
                    <a:lnTo>
                      <a:pt x="1941" y="1569"/>
                    </a:lnTo>
                    <a:lnTo>
                      <a:pt x="1942" y="1569"/>
                    </a:lnTo>
                    <a:lnTo>
                      <a:pt x="1942" y="1569"/>
                    </a:lnTo>
                    <a:lnTo>
                      <a:pt x="1943" y="1569"/>
                    </a:lnTo>
                    <a:lnTo>
                      <a:pt x="1944" y="1569"/>
                    </a:lnTo>
                    <a:lnTo>
                      <a:pt x="1944" y="1569"/>
                    </a:lnTo>
                    <a:lnTo>
                      <a:pt x="1945" y="1569"/>
                    </a:lnTo>
                    <a:lnTo>
                      <a:pt x="1946" y="1569"/>
                    </a:lnTo>
                    <a:lnTo>
                      <a:pt x="1946" y="1569"/>
                    </a:lnTo>
                    <a:lnTo>
                      <a:pt x="1947" y="1569"/>
                    </a:lnTo>
                    <a:lnTo>
                      <a:pt x="1947" y="1569"/>
                    </a:lnTo>
                    <a:lnTo>
                      <a:pt x="1948" y="1569"/>
                    </a:lnTo>
                    <a:lnTo>
                      <a:pt x="1949" y="1569"/>
                    </a:lnTo>
                    <a:lnTo>
                      <a:pt x="1949" y="1569"/>
                    </a:lnTo>
                    <a:lnTo>
                      <a:pt x="1950" y="1569"/>
                    </a:lnTo>
                    <a:lnTo>
                      <a:pt x="1951" y="1569"/>
                    </a:lnTo>
                    <a:lnTo>
                      <a:pt x="1952" y="1569"/>
                    </a:lnTo>
                    <a:lnTo>
                      <a:pt x="1952" y="1569"/>
                    </a:lnTo>
                    <a:lnTo>
                      <a:pt x="1953" y="1569"/>
                    </a:lnTo>
                    <a:lnTo>
                      <a:pt x="1954" y="1654"/>
                    </a:lnTo>
                    <a:lnTo>
                      <a:pt x="1954" y="1654"/>
                    </a:lnTo>
                    <a:lnTo>
                      <a:pt x="1955" y="1654"/>
                    </a:lnTo>
                    <a:lnTo>
                      <a:pt x="1956" y="1654"/>
                    </a:lnTo>
                    <a:lnTo>
                      <a:pt x="1956" y="1654"/>
                    </a:lnTo>
                    <a:lnTo>
                      <a:pt x="1957" y="1654"/>
                    </a:lnTo>
                    <a:lnTo>
                      <a:pt x="1958" y="1654"/>
                    </a:lnTo>
                    <a:lnTo>
                      <a:pt x="1958" y="1654"/>
                    </a:lnTo>
                    <a:lnTo>
                      <a:pt x="1959" y="1654"/>
                    </a:lnTo>
                    <a:lnTo>
                      <a:pt x="1960" y="1654"/>
                    </a:lnTo>
                    <a:lnTo>
                      <a:pt x="1960" y="1654"/>
                    </a:lnTo>
                    <a:lnTo>
                      <a:pt x="1961" y="1654"/>
                    </a:lnTo>
                    <a:lnTo>
                      <a:pt x="1962" y="1654"/>
                    </a:lnTo>
                    <a:lnTo>
                      <a:pt x="1962" y="1654"/>
                    </a:lnTo>
                    <a:lnTo>
                      <a:pt x="1963" y="1654"/>
                    </a:lnTo>
                    <a:lnTo>
                      <a:pt x="1964" y="1654"/>
                    </a:lnTo>
                    <a:lnTo>
                      <a:pt x="1964" y="1654"/>
                    </a:lnTo>
                    <a:lnTo>
                      <a:pt x="1965" y="1654"/>
                    </a:lnTo>
                    <a:lnTo>
                      <a:pt x="1966" y="1654"/>
                    </a:lnTo>
                    <a:lnTo>
                      <a:pt x="1967" y="1654"/>
                    </a:lnTo>
                    <a:lnTo>
                      <a:pt x="1967" y="1654"/>
                    </a:lnTo>
                    <a:lnTo>
                      <a:pt x="1968" y="1654"/>
                    </a:lnTo>
                    <a:lnTo>
                      <a:pt x="1969" y="1654"/>
                    </a:lnTo>
                    <a:lnTo>
                      <a:pt x="1969" y="1654"/>
                    </a:lnTo>
                    <a:lnTo>
                      <a:pt x="1970" y="1654"/>
                    </a:lnTo>
                    <a:lnTo>
                      <a:pt x="1971" y="1654"/>
                    </a:lnTo>
                    <a:lnTo>
                      <a:pt x="1971" y="1654"/>
                    </a:lnTo>
                    <a:lnTo>
                      <a:pt x="1972" y="1654"/>
                    </a:lnTo>
                    <a:lnTo>
                      <a:pt x="1973" y="1654"/>
                    </a:lnTo>
                    <a:lnTo>
                      <a:pt x="1973" y="1654"/>
                    </a:lnTo>
                    <a:lnTo>
                      <a:pt x="1974" y="1654"/>
                    </a:lnTo>
                    <a:lnTo>
                      <a:pt x="1975" y="1654"/>
                    </a:lnTo>
                    <a:lnTo>
                      <a:pt x="1975" y="1654"/>
                    </a:lnTo>
                    <a:lnTo>
                      <a:pt x="1976" y="1654"/>
                    </a:lnTo>
                    <a:lnTo>
                      <a:pt x="1977" y="1654"/>
                    </a:lnTo>
                    <a:lnTo>
                      <a:pt x="1977" y="1654"/>
                    </a:lnTo>
                    <a:lnTo>
                      <a:pt x="1978" y="1654"/>
                    </a:lnTo>
                    <a:lnTo>
                      <a:pt x="1979" y="1654"/>
                    </a:lnTo>
                    <a:lnTo>
                      <a:pt x="1979" y="1654"/>
                    </a:lnTo>
                    <a:lnTo>
                      <a:pt x="1980" y="1654"/>
                    </a:lnTo>
                    <a:lnTo>
                      <a:pt x="1981" y="1721"/>
                    </a:lnTo>
                    <a:lnTo>
                      <a:pt x="1982" y="1721"/>
                    </a:lnTo>
                    <a:lnTo>
                      <a:pt x="1982" y="1721"/>
                    </a:lnTo>
                    <a:lnTo>
                      <a:pt x="1983" y="1721"/>
                    </a:lnTo>
                    <a:lnTo>
                      <a:pt x="1984" y="1721"/>
                    </a:lnTo>
                    <a:lnTo>
                      <a:pt x="1984" y="1721"/>
                    </a:lnTo>
                    <a:lnTo>
                      <a:pt x="1985" y="1721"/>
                    </a:lnTo>
                    <a:lnTo>
                      <a:pt x="1986" y="1721"/>
                    </a:lnTo>
                    <a:lnTo>
                      <a:pt x="1986" y="1721"/>
                    </a:lnTo>
                    <a:lnTo>
                      <a:pt x="1987" y="1721"/>
                    </a:lnTo>
                    <a:lnTo>
                      <a:pt x="1988" y="1721"/>
                    </a:lnTo>
                    <a:lnTo>
                      <a:pt x="1988" y="1721"/>
                    </a:lnTo>
                    <a:lnTo>
                      <a:pt x="1989" y="1721"/>
                    </a:lnTo>
                    <a:lnTo>
                      <a:pt x="1989" y="1721"/>
                    </a:lnTo>
                    <a:lnTo>
                      <a:pt x="1990" y="1721"/>
                    </a:lnTo>
                    <a:lnTo>
                      <a:pt x="1991" y="1721"/>
                    </a:lnTo>
                    <a:lnTo>
                      <a:pt x="1991" y="1721"/>
                    </a:lnTo>
                    <a:lnTo>
                      <a:pt x="1992" y="1721"/>
                    </a:lnTo>
                    <a:lnTo>
                      <a:pt x="1993" y="1721"/>
                    </a:lnTo>
                    <a:lnTo>
                      <a:pt x="1993" y="1721"/>
                    </a:lnTo>
                    <a:lnTo>
                      <a:pt x="1994" y="1721"/>
                    </a:lnTo>
                    <a:lnTo>
                      <a:pt x="1995" y="1721"/>
                    </a:lnTo>
                    <a:lnTo>
                      <a:pt x="1996" y="1721"/>
                    </a:lnTo>
                    <a:lnTo>
                      <a:pt x="1996" y="1721"/>
                    </a:lnTo>
                    <a:lnTo>
                      <a:pt x="1997" y="1721"/>
                    </a:lnTo>
                    <a:lnTo>
                      <a:pt x="1998" y="1721"/>
                    </a:lnTo>
                    <a:lnTo>
                      <a:pt x="1998" y="1721"/>
                    </a:lnTo>
                    <a:lnTo>
                      <a:pt x="1999" y="1721"/>
                    </a:lnTo>
                    <a:lnTo>
                      <a:pt x="2000" y="1721"/>
                    </a:lnTo>
                    <a:lnTo>
                      <a:pt x="2000" y="1721"/>
                    </a:lnTo>
                    <a:lnTo>
                      <a:pt x="2001" y="1721"/>
                    </a:lnTo>
                    <a:lnTo>
                      <a:pt x="2002" y="1721"/>
                    </a:lnTo>
                    <a:lnTo>
                      <a:pt x="2002" y="1721"/>
                    </a:lnTo>
                    <a:lnTo>
                      <a:pt x="2003" y="1721"/>
                    </a:lnTo>
                    <a:lnTo>
                      <a:pt x="2004" y="1721"/>
                    </a:lnTo>
                    <a:lnTo>
                      <a:pt x="2004" y="1721"/>
                    </a:lnTo>
                    <a:lnTo>
                      <a:pt x="2005" y="1721"/>
                    </a:lnTo>
                    <a:lnTo>
                      <a:pt x="2006" y="1721"/>
                    </a:lnTo>
                    <a:lnTo>
                      <a:pt x="2006" y="1721"/>
                    </a:lnTo>
                    <a:lnTo>
                      <a:pt x="2007" y="1721"/>
                    </a:lnTo>
                    <a:lnTo>
                      <a:pt x="2008" y="1726"/>
                    </a:lnTo>
                    <a:lnTo>
                      <a:pt x="2009" y="1726"/>
                    </a:lnTo>
                    <a:lnTo>
                      <a:pt x="2009" y="1726"/>
                    </a:lnTo>
                    <a:lnTo>
                      <a:pt x="2010" y="1726"/>
                    </a:lnTo>
                    <a:lnTo>
                      <a:pt x="2011" y="1726"/>
                    </a:lnTo>
                    <a:lnTo>
                      <a:pt x="2011" y="1726"/>
                    </a:lnTo>
                    <a:lnTo>
                      <a:pt x="2012" y="1726"/>
                    </a:lnTo>
                    <a:lnTo>
                      <a:pt x="2013" y="1726"/>
                    </a:lnTo>
                    <a:lnTo>
                      <a:pt x="2013" y="1726"/>
                    </a:lnTo>
                    <a:lnTo>
                      <a:pt x="2014" y="1726"/>
                    </a:lnTo>
                    <a:lnTo>
                      <a:pt x="2015" y="1726"/>
                    </a:lnTo>
                    <a:lnTo>
                      <a:pt x="2015" y="1726"/>
                    </a:lnTo>
                    <a:lnTo>
                      <a:pt x="2016" y="1726"/>
                    </a:lnTo>
                    <a:lnTo>
                      <a:pt x="2017" y="1726"/>
                    </a:lnTo>
                    <a:lnTo>
                      <a:pt x="2017" y="1726"/>
                    </a:lnTo>
                    <a:lnTo>
                      <a:pt x="2018" y="1726"/>
                    </a:lnTo>
                    <a:lnTo>
                      <a:pt x="2019" y="1726"/>
                    </a:lnTo>
                    <a:lnTo>
                      <a:pt x="2019" y="1726"/>
                    </a:lnTo>
                    <a:lnTo>
                      <a:pt x="2020" y="1726"/>
                    </a:lnTo>
                    <a:lnTo>
                      <a:pt x="2021" y="1726"/>
                    </a:lnTo>
                    <a:lnTo>
                      <a:pt x="2021" y="1726"/>
                    </a:lnTo>
                    <a:lnTo>
                      <a:pt x="2022" y="1726"/>
                    </a:lnTo>
                    <a:lnTo>
                      <a:pt x="2023" y="1726"/>
                    </a:lnTo>
                    <a:lnTo>
                      <a:pt x="2024" y="1726"/>
                    </a:lnTo>
                    <a:lnTo>
                      <a:pt x="2024" y="1726"/>
                    </a:lnTo>
                    <a:lnTo>
                      <a:pt x="2025" y="1726"/>
                    </a:lnTo>
                    <a:lnTo>
                      <a:pt x="2026" y="1726"/>
                    </a:lnTo>
                    <a:lnTo>
                      <a:pt x="2026" y="1726"/>
                    </a:lnTo>
                    <a:lnTo>
                      <a:pt x="2027" y="1726"/>
                    </a:lnTo>
                    <a:lnTo>
                      <a:pt x="2028" y="1726"/>
                    </a:lnTo>
                    <a:lnTo>
                      <a:pt x="2028" y="1726"/>
                    </a:lnTo>
                    <a:lnTo>
                      <a:pt x="2029" y="1726"/>
                    </a:lnTo>
                    <a:lnTo>
                      <a:pt x="2030" y="1726"/>
                    </a:lnTo>
                    <a:lnTo>
                      <a:pt x="2030" y="1726"/>
                    </a:lnTo>
                    <a:lnTo>
                      <a:pt x="2031" y="1726"/>
                    </a:lnTo>
                    <a:lnTo>
                      <a:pt x="2031" y="1726"/>
                    </a:lnTo>
                    <a:lnTo>
                      <a:pt x="2032" y="1726"/>
                    </a:lnTo>
                    <a:lnTo>
                      <a:pt x="2033" y="1726"/>
                    </a:lnTo>
                    <a:lnTo>
                      <a:pt x="2033" y="1726"/>
                    </a:lnTo>
                    <a:lnTo>
                      <a:pt x="2034" y="1726"/>
                    </a:lnTo>
                    <a:lnTo>
                      <a:pt x="2035" y="1729"/>
                    </a:lnTo>
                    <a:lnTo>
                      <a:pt x="2035" y="1729"/>
                    </a:lnTo>
                    <a:lnTo>
                      <a:pt x="2036" y="1729"/>
                    </a:lnTo>
                    <a:lnTo>
                      <a:pt x="2037" y="1729"/>
                    </a:lnTo>
                    <a:lnTo>
                      <a:pt x="2038" y="1729"/>
                    </a:lnTo>
                    <a:lnTo>
                      <a:pt x="2038" y="1729"/>
                    </a:lnTo>
                    <a:lnTo>
                      <a:pt x="2039" y="1729"/>
                    </a:lnTo>
                    <a:lnTo>
                      <a:pt x="2040" y="1729"/>
                    </a:lnTo>
                    <a:lnTo>
                      <a:pt x="2040" y="1729"/>
                    </a:lnTo>
                    <a:lnTo>
                      <a:pt x="2041" y="1729"/>
                    </a:lnTo>
                    <a:lnTo>
                      <a:pt x="2042" y="1729"/>
                    </a:lnTo>
                    <a:lnTo>
                      <a:pt x="2042" y="1729"/>
                    </a:lnTo>
                    <a:lnTo>
                      <a:pt x="2043" y="1729"/>
                    </a:lnTo>
                    <a:lnTo>
                      <a:pt x="2044" y="1729"/>
                    </a:lnTo>
                    <a:lnTo>
                      <a:pt x="2044" y="1729"/>
                    </a:lnTo>
                    <a:lnTo>
                      <a:pt x="2045" y="1729"/>
                    </a:lnTo>
                    <a:lnTo>
                      <a:pt x="2046" y="1729"/>
                    </a:lnTo>
                    <a:lnTo>
                      <a:pt x="2046" y="1729"/>
                    </a:lnTo>
                    <a:lnTo>
                      <a:pt x="2047" y="1729"/>
                    </a:lnTo>
                    <a:lnTo>
                      <a:pt x="2048" y="1729"/>
                    </a:lnTo>
                    <a:lnTo>
                      <a:pt x="2048" y="1729"/>
                    </a:lnTo>
                    <a:lnTo>
                      <a:pt x="2049" y="1729"/>
                    </a:lnTo>
                    <a:lnTo>
                      <a:pt x="2050" y="1729"/>
                    </a:lnTo>
                    <a:lnTo>
                      <a:pt x="2050" y="1729"/>
                    </a:lnTo>
                    <a:lnTo>
                      <a:pt x="2051" y="1729"/>
                    </a:lnTo>
                    <a:lnTo>
                      <a:pt x="2052" y="1729"/>
                    </a:lnTo>
                    <a:lnTo>
                      <a:pt x="2053" y="1729"/>
                    </a:lnTo>
                    <a:lnTo>
                      <a:pt x="2053" y="1729"/>
                    </a:lnTo>
                    <a:lnTo>
                      <a:pt x="2054" y="1729"/>
                    </a:lnTo>
                    <a:lnTo>
                      <a:pt x="2055" y="1729"/>
                    </a:lnTo>
                    <a:lnTo>
                      <a:pt x="2055" y="1729"/>
                    </a:lnTo>
                    <a:lnTo>
                      <a:pt x="2056" y="1729"/>
                    </a:lnTo>
                    <a:lnTo>
                      <a:pt x="2057" y="1729"/>
                    </a:lnTo>
                    <a:lnTo>
                      <a:pt x="2057" y="1729"/>
                    </a:lnTo>
                    <a:lnTo>
                      <a:pt x="2058" y="1729"/>
                    </a:lnTo>
                    <a:lnTo>
                      <a:pt x="2059" y="1729"/>
                    </a:lnTo>
                    <a:lnTo>
                      <a:pt x="2059" y="1729"/>
                    </a:lnTo>
                    <a:lnTo>
                      <a:pt x="2060" y="1729"/>
                    </a:lnTo>
                    <a:lnTo>
                      <a:pt x="2061" y="1729"/>
                    </a:lnTo>
                    <a:lnTo>
                      <a:pt x="2061" y="1729"/>
                    </a:lnTo>
                    <a:lnTo>
                      <a:pt x="2062" y="1731"/>
                    </a:lnTo>
                    <a:lnTo>
                      <a:pt x="2063" y="1731"/>
                    </a:lnTo>
                    <a:lnTo>
                      <a:pt x="2063" y="1731"/>
                    </a:lnTo>
                    <a:lnTo>
                      <a:pt x="2064" y="1731"/>
                    </a:lnTo>
                    <a:lnTo>
                      <a:pt x="2065" y="1731"/>
                    </a:lnTo>
                    <a:lnTo>
                      <a:pt x="2066" y="1731"/>
                    </a:lnTo>
                    <a:lnTo>
                      <a:pt x="2066" y="1731"/>
                    </a:lnTo>
                    <a:lnTo>
                      <a:pt x="2067" y="1731"/>
                    </a:lnTo>
                    <a:lnTo>
                      <a:pt x="2068" y="1731"/>
                    </a:lnTo>
                    <a:lnTo>
                      <a:pt x="2068" y="1731"/>
                    </a:lnTo>
                    <a:lnTo>
                      <a:pt x="2069" y="1731"/>
                    </a:lnTo>
                    <a:lnTo>
                      <a:pt x="2070" y="1731"/>
                    </a:lnTo>
                    <a:lnTo>
                      <a:pt x="2070" y="1731"/>
                    </a:lnTo>
                    <a:lnTo>
                      <a:pt x="2071" y="1731"/>
                    </a:lnTo>
                    <a:lnTo>
                      <a:pt x="2072" y="1731"/>
                    </a:lnTo>
                    <a:lnTo>
                      <a:pt x="2072" y="1731"/>
                    </a:lnTo>
                    <a:lnTo>
                      <a:pt x="2073" y="1731"/>
                    </a:lnTo>
                    <a:lnTo>
                      <a:pt x="2073" y="1731"/>
                    </a:lnTo>
                    <a:lnTo>
                      <a:pt x="2074" y="1731"/>
                    </a:lnTo>
                    <a:lnTo>
                      <a:pt x="2075" y="1731"/>
                    </a:lnTo>
                    <a:lnTo>
                      <a:pt x="2075" y="1731"/>
                    </a:lnTo>
                    <a:lnTo>
                      <a:pt x="2076" y="1731"/>
                    </a:lnTo>
                    <a:lnTo>
                      <a:pt x="2077" y="1731"/>
                    </a:lnTo>
                    <a:lnTo>
                      <a:pt x="2077" y="1731"/>
                    </a:lnTo>
                    <a:lnTo>
                      <a:pt x="2078" y="1731"/>
                    </a:lnTo>
                    <a:lnTo>
                      <a:pt x="2079" y="1731"/>
                    </a:lnTo>
                    <a:lnTo>
                      <a:pt x="2080" y="1731"/>
                    </a:lnTo>
                    <a:lnTo>
                      <a:pt x="2080" y="1731"/>
                    </a:lnTo>
                    <a:lnTo>
                      <a:pt x="2081" y="1731"/>
                    </a:lnTo>
                    <a:lnTo>
                      <a:pt x="2082" y="1731"/>
                    </a:lnTo>
                    <a:lnTo>
                      <a:pt x="2082" y="1731"/>
                    </a:lnTo>
                    <a:lnTo>
                      <a:pt x="2083" y="1731"/>
                    </a:lnTo>
                    <a:lnTo>
                      <a:pt x="2084" y="1731"/>
                    </a:lnTo>
                    <a:lnTo>
                      <a:pt x="2084" y="1731"/>
                    </a:lnTo>
                    <a:lnTo>
                      <a:pt x="2085" y="1731"/>
                    </a:lnTo>
                    <a:lnTo>
                      <a:pt x="2086" y="1731"/>
                    </a:lnTo>
                    <a:lnTo>
                      <a:pt x="2086" y="1731"/>
                    </a:lnTo>
                    <a:lnTo>
                      <a:pt x="2087" y="1731"/>
                    </a:lnTo>
                    <a:lnTo>
                      <a:pt x="2088" y="1731"/>
                    </a:lnTo>
                    <a:lnTo>
                      <a:pt x="2088" y="1731"/>
                    </a:lnTo>
                    <a:lnTo>
                      <a:pt x="2089" y="1729"/>
                    </a:lnTo>
                    <a:lnTo>
                      <a:pt x="2090" y="1729"/>
                    </a:lnTo>
                    <a:lnTo>
                      <a:pt x="2090" y="1729"/>
                    </a:lnTo>
                    <a:lnTo>
                      <a:pt x="2091" y="1729"/>
                    </a:lnTo>
                    <a:lnTo>
                      <a:pt x="2092" y="1729"/>
                    </a:lnTo>
                    <a:lnTo>
                      <a:pt x="2092" y="1729"/>
                    </a:lnTo>
                    <a:lnTo>
                      <a:pt x="2093" y="1729"/>
                    </a:lnTo>
                    <a:lnTo>
                      <a:pt x="2094" y="1729"/>
                    </a:lnTo>
                    <a:lnTo>
                      <a:pt x="2095" y="1729"/>
                    </a:lnTo>
                    <a:lnTo>
                      <a:pt x="2095" y="1729"/>
                    </a:lnTo>
                    <a:lnTo>
                      <a:pt x="2096" y="1729"/>
                    </a:lnTo>
                    <a:lnTo>
                      <a:pt x="2097" y="1729"/>
                    </a:lnTo>
                    <a:lnTo>
                      <a:pt x="2097" y="1729"/>
                    </a:lnTo>
                    <a:lnTo>
                      <a:pt x="2098" y="1729"/>
                    </a:lnTo>
                    <a:lnTo>
                      <a:pt x="2099" y="1729"/>
                    </a:lnTo>
                    <a:lnTo>
                      <a:pt x="2099" y="1729"/>
                    </a:lnTo>
                    <a:lnTo>
                      <a:pt x="2100" y="1729"/>
                    </a:lnTo>
                    <a:lnTo>
                      <a:pt x="2101" y="1729"/>
                    </a:lnTo>
                    <a:lnTo>
                      <a:pt x="2101" y="1729"/>
                    </a:lnTo>
                    <a:lnTo>
                      <a:pt x="2102" y="1729"/>
                    </a:lnTo>
                    <a:lnTo>
                      <a:pt x="2103" y="1729"/>
                    </a:lnTo>
                    <a:lnTo>
                      <a:pt x="2103" y="1729"/>
                    </a:lnTo>
                    <a:lnTo>
                      <a:pt x="2104" y="1729"/>
                    </a:lnTo>
                    <a:lnTo>
                      <a:pt x="2105" y="1729"/>
                    </a:lnTo>
                    <a:lnTo>
                      <a:pt x="2105" y="1729"/>
                    </a:lnTo>
                    <a:lnTo>
                      <a:pt x="2106" y="1729"/>
                    </a:lnTo>
                    <a:lnTo>
                      <a:pt x="2107" y="1729"/>
                    </a:lnTo>
                    <a:lnTo>
                      <a:pt x="2108" y="1729"/>
                    </a:lnTo>
                    <a:lnTo>
                      <a:pt x="2108" y="1729"/>
                    </a:lnTo>
                    <a:lnTo>
                      <a:pt x="2109" y="1729"/>
                    </a:lnTo>
                    <a:lnTo>
                      <a:pt x="2110" y="1729"/>
                    </a:lnTo>
                    <a:lnTo>
                      <a:pt x="2110" y="1729"/>
                    </a:lnTo>
                    <a:lnTo>
                      <a:pt x="2111" y="1729"/>
                    </a:lnTo>
                    <a:lnTo>
                      <a:pt x="2112" y="1729"/>
                    </a:lnTo>
                    <a:lnTo>
                      <a:pt x="2112" y="1729"/>
                    </a:lnTo>
                    <a:lnTo>
                      <a:pt x="2113" y="1729"/>
                    </a:lnTo>
                    <a:lnTo>
                      <a:pt x="2114" y="1729"/>
                    </a:lnTo>
                    <a:lnTo>
                      <a:pt x="2114" y="1729"/>
                    </a:lnTo>
                    <a:lnTo>
                      <a:pt x="2115" y="1729"/>
                    </a:lnTo>
                    <a:lnTo>
                      <a:pt x="2115" y="1729"/>
                    </a:lnTo>
                    <a:lnTo>
                      <a:pt x="2116" y="1729"/>
                    </a:lnTo>
                    <a:lnTo>
                      <a:pt x="2117" y="1729"/>
                    </a:lnTo>
                    <a:lnTo>
                      <a:pt x="2117" y="1729"/>
                    </a:lnTo>
                    <a:lnTo>
                      <a:pt x="2118" y="1729"/>
                    </a:lnTo>
                    <a:lnTo>
                      <a:pt x="2119" y="1729"/>
                    </a:lnTo>
                    <a:lnTo>
                      <a:pt x="2119" y="1729"/>
                    </a:lnTo>
                    <a:lnTo>
                      <a:pt x="2120" y="1729"/>
                    </a:lnTo>
                    <a:lnTo>
                      <a:pt x="2121" y="1729"/>
                    </a:lnTo>
                    <a:lnTo>
                      <a:pt x="2121" y="1729"/>
                    </a:lnTo>
                    <a:lnTo>
                      <a:pt x="2122" y="1729"/>
                    </a:lnTo>
                    <a:lnTo>
                      <a:pt x="2123" y="1729"/>
                    </a:lnTo>
                    <a:lnTo>
                      <a:pt x="2124" y="1729"/>
                    </a:lnTo>
                    <a:lnTo>
                      <a:pt x="2124" y="1729"/>
                    </a:lnTo>
                    <a:lnTo>
                      <a:pt x="2125" y="1729"/>
                    </a:lnTo>
                    <a:lnTo>
                      <a:pt x="2126" y="1729"/>
                    </a:lnTo>
                    <a:lnTo>
                      <a:pt x="2126" y="1729"/>
                    </a:lnTo>
                    <a:lnTo>
                      <a:pt x="2127" y="1729"/>
                    </a:lnTo>
                    <a:lnTo>
                      <a:pt x="2128" y="1729"/>
                    </a:lnTo>
                    <a:lnTo>
                      <a:pt x="2128" y="1729"/>
                    </a:lnTo>
                    <a:lnTo>
                      <a:pt x="2129" y="1729"/>
                    </a:lnTo>
                    <a:lnTo>
                      <a:pt x="2130" y="1729"/>
                    </a:lnTo>
                    <a:lnTo>
                      <a:pt x="2130" y="1729"/>
                    </a:lnTo>
                    <a:lnTo>
                      <a:pt x="2131" y="1729"/>
                    </a:lnTo>
                    <a:lnTo>
                      <a:pt x="2132" y="1729"/>
                    </a:lnTo>
                    <a:lnTo>
                      <a:pt x="2132" y="1729"/>
                    </a:lnTo>
                    <a:lnTo>
                      <a:pt x="2133" y="1729"/>
                    </a:lnTo>
                    <a:lnTo>
                      <a:pt x="2134" y="1729"/>
                    </a:lnTo>
                    <a:lnTo>
                      <a:pt x="2134" y="1729"/>
                    </a:lnTo>
                    <a:lnTo>
                      <a:pt x="2135" y="1729"/>
                    </a:lnTo>
                    <a:lnTo>
                      <a:pt x="2136" y="1729"/>
                    </a:lnTo>
                    <a:lnTo>
                      <a:pt x="2137" y="1729"/>
                    </a:lnTo>
                    <a:lnTo>
                      <a:pt x="2137" y="1729"/>
                    </a:lnTo>
                    <a:lnTo>
                      <a:pt x="2138" y="1729"/>
                    </a:lnTo>
                    <a:lnTo>
                      <a:pt x="2139" y="1729"/>
                    </a:lnTo>
                    <a:lnTo>
                      <a:pt x="2139" y="1729"/>
                    </a:lnTo>
                    <a:lnTo>
                      <a:pt x="2140" y="1729"/>
                    </a:lnTo>
                    <a:lnTo>
                      <a:pt x="2141" y="1729"/>
                    </a:lnTo>
                    <a:lnTo>
                      <a:pt x="2141" y="1729"/>
                    </a:lnTo>
                    <a:lnTo>
                      <a:pt x="2142" y="1729"/>
                    </a:lnTo>
                    <a:lnTo>
                      <a:pt x="2143" y="1729"/>
                    </a:lnTo>
                    <a:lnTo>
                      <a:pt x="2143" y="1726"/>
                    </a:lnTo>
                    <a:lnTo>
                      <a:pt x="2144" y="1726"/>
                    </a:lnTo>
                    <a:lnTo>
                      <a:pt x="2145" y="1726"/>
                    </a:lnTo>
                    <a:lnTo>
                      <a:pt x="2145" y="1726"/>
                    </a:lnTo>
                    <a:lnTo>
                      <a:pt x="2146" y="1726"/>
                    </a:lnTo>
                    <a:lnTo>
                      <a:pt x="2147" y="1726"/>
                    </a:lnTo>
                    <a:lnTo>
                      <a:pt x="2147" y="1726"/>
                    </a:lnTo>
                    <a:lnTo>
                      <a:pt x="2148" y="1726"/>
                    </a:lnTo>
                    <a:lnTo>
                      <a:pt x="2149" y="1726"/>
                    </a:lnTo>
                    <a:lnTo>
                      <a:pt x="2149" y="1726"/>
                    </a:lnTo>
                    <a:lnTo>
                      <a:pt x="2150" y="1726"/>
                    </a:lnTo>
                    <a:lnTo>
                      <a:pt x="2151" y="1726"/>
                    </a:lnTo>
                    <a:lnTo>
                      <a:pt x="2152" y="1726"/>
                    </a:lnTo>
                    <a:lnTo>
                      <a:pt x="2152" y="1726"/>
                    </a:lnTo>
                    <a:lnTo>
                      <a:pt x="2153" y="1726"/>
                    </a:lnTo>
                    <a:lnTo>
                      <a:pt x="2154" y="1726"/>
                    </a:lnTo>
                    <a:lnTo>
                      <a:pt x="2154" y="1726"/>
                    </a:lnTo>
                    <a:lnTo>
                      <a:pt x="2155" y="1726"/>
                    </a:lnTo>
                    <a:lnTo>
                      <a:pt x="2156" y="1726"/>
                    </a:lnTo>
                    <a:lnTo>
                      <a:pt x="2156" y="1726"/>
                    </a:lnTo>
                    <a:lnTo>
                      <a:pt x="2157" y="1726"/>
                    </a:lnTo>
                    <a:lnTo>
                      <a:pt x="2157" y="1726"/>
                    </a:lnTo>
                    <a:lnTo>
                      <a:pt x="2158" y="1726"/>
                    </a:lnTo>
                    <a:lnTo>
                      <a:pt x="2159" y="1726"/>
                    </a:lnTo>
                    <a:lnTo>
                      <a:pt x="2159" y="1726"/>
                    </a:lnTo>
                    <a:lnTo>
                      <a:pt x="2160" y="1726"/>
                    </a:lnTo>
                    <a:lnTo>
                      <a:pt x="2161" y="1726"/>
                    </a:lnTo>
                    <a:lnTo>
                      <a:pt x="2161" y="1726"/>
                    </a:lnTo>
                    <a:lnTo>
                      <a:pt x="2162" y="1726"/>
                    </a:lnTo>
                    <a:lnTo>
                      <a:pt x="2163" y="1726"/>
                    </a:lnTo>
                    <a:lnTo>
                      <a:pt x="2163" y="1726"/>
                    </a:lnTo>
                    <a:lnTo>
                      <a:pt x="2164" y="1726"/>
                    </a:lnTo>
                    <a:lnTo>
                      <a:pt x="2165" y="1726"/>
                    </a:lnTo>
                    <a:lnTo>
                      <a:pt x="2166" y="1726"/>
                    </a:lnTo>
                    <a:lnTo>
                      <a:pt x="2166" y="1726"/>
                    </a:lnTo>
                    <a:lnTo>
                      <a:pt x="2167" y="1726"/>
                    </a:lnTo>
                    <a:lnTo>
                      <a:pt x="2168" y="1726"/>
                    </a:lnTo>
                    <a:lnTo>
                      <a:pt x="2168" y="1726"/>
                    </a:lnTo>
                    <a:lnTo>
                      <a:pt x="2169" y="1726"/>
                    </a:lnTo>
                    <a:lnTo>
                      <a:pt x="2170" y="1726"/>
                    </a:lnTo>
                    <a:lnTo>
                      <a:pt x="2170" y="1716"/>
                    </a:lnTo>
                    <a:lnTo>
                      <a:pt x="2171" y="1716"/>
                    </a:lnTo>
                    <a:lnTo>
                      <a:pt x="2172" y="1716"/>
                    </a:lnTo>
                    <a:lnTo>
                      <a:pt x="2172" y="1716"/>
                    </a:lnTo>
                    <a:lnTo>
                      <a:pt x="2173" y="1716"/>
                    </a:lnTo>
                    <a:lnTo>
                      <a:pt x="2174" y="1716"/>
                    </a:lnTo>
                    <a:lnTo>
                      <a:pt x="2174" y="1716"/>
                    </a:lnTo>
                    <a:lnTo>
                      <a:pt x="2175" y="1716"/>
                    </a:lnTo>
                    <a:lnTo>
                      <a:pt x="2176" y="1716"/>
                    </a:lnTo>
                    <a:lnTo>
                      <a:pt x="2176" y="1716"/>
                    </a:lnTo>
                    <a:lnTo>
                      <a:pt x="2177" y="1716"/>
                    </a:lnTo>
                    <a:lnTo>
                      <a:pt x="2178" y="1716"/>
                    </a:lnTo>
                    <a:lnTo>
                      <a:pt x="2178" y="1716"/>
                    </a:lnTo>
                    <a:lnTo>
                      <a:pt x="2179" y="1716"/>
                    </a:lnTo>
                    <a:lnTo>
                      <a:pt x="2180" y="1716"/>
                    </a:lnTo>
                    <a:lnTo>
                      <a:pt x="2181" y="1716"/>
                    </a:lnTo>
                    <a:lnTo>
                      <a:pt x="2181" y="1716"/>
                    </a:lnTo>
                    <a:lnTo>
                      <a:pt x="2182" y="1716"/>
                    </a:lnTo>
                    <a:lnTo>
                      <a:pt x="2183" y="1716"/>
                    </a:lnTo>
                    <a:lnTo>
                      <a:pt x="2183" y="1716"/>
                    </a:lnTo>
                    <a:lnTo>
                      <a:pt x="2184" y="1716"/>
                    </a:lnTo>
                    <a:lnTo>
                      <a:pt x="2185" y="1716"/>
                    </a:lnTo>
                    <a:lnTo>
                      <a:pt x="2185" y="1716"/>
                    </a:lnTo>
                    <a:lnTo>
                      <a:pt x="2186" y="1716"/>
                    </a:lnTo>
                    <a:lnTo>
                      <a:pt x="2187" y="1716"/>
                    </a:lnTo>
                    <a:lnTo>
                      <a:pt x="2187" y="1716"/>
                    </a:lnTo>
                    <a:lnTo>
                      <a:pt x="2188" y="1716"/>
                    </a:lnTo>
                    <a:lnTo>
                      <a:pt x="2189" y="1716"/>
                    </a:lnTo>
                    <a:lnTo>
                      <a:pt x="2189" y="1716"/>
                    </a:lnTo>
                    <a:lnTo>
                      <a:pt x="2190" y="1716"/>
                    </a:lnTo>
                    <a:lnTo>
                      <a:pt x="2191" y="1716"/>
                    </a:lnTo>
                    <a:lnTo>
                      <a:pt x="2191" y="1716"/>
                    </a:lnTo>
                    <a:lnTo>
                      <a:pt x="2192" y="1716"/>
                    </a:lnTo>
                    <a:lnTo>
                      <a:pt x="2193" y="1716"/>
                    </a:lnTo>
                    <a:lnTo>
                      <a:pt x="2194" y="1716"/>
                    </a:lnTo>
                    <a:lnTo>
                      <a:pt x="2194" y="1716"/>
                    </a:lnTo>
                    <a:lnTo>
                      <a:pt x="2195" y="1716"/>
                    </a:lnTo>
                    <a:lnTo>
                      <a:pt x="2196" y="1716"/>
                    </a:lnTo>
                    <a:lnTo>
                      <a:pt x="2196" y="1716"/>
                    </a:lnTo>
                    <a:lnTo>
                      <a:pt x="2197" y="1716"/>
                    </a:lnTo>
                    <a:lnTo>
                      <a:pt x="2198" y="1711"/>
                    </a:lnTo>
                    <a:lnTo>
                      <a:pt x="2198" y="1711"/>
                    </a:lnTo>
                    <a:lnTo>
                      <a:pt x="2199" y="1711"/>
                    </a:lnTo>
                    <a:lnTo>
                      <a:pt x="2200" y="1711"/>
                    </a:lnTo>
                    <a:lnTo>
                      <a:pt x="2200" y="1711"/>
                    </a:lnTo>
                    <a:lnTo>
                      <a:pt x="2201" y="1711"/>
                    </a:lnTo>
                    <a:lnTo>
                      <a:pt x="2201" y="1711"/>
                    </a:lnTo>
                    <a:lnTo>
                      <a:pt x="2202" y="1711"/>
                    </a:lnTo>
                    <a:lnTo>
                      <a:pt x="2203" y="1711"/>
                    </a:lnTo>
                    <a:lnTo>
                      <a:pt x="2203" y="1711"/>
                    </a:lnTo>
                    <a:lnTo>
                      <a:pt x="2204" y="1711"/>
                    </a:lnTo>
                    <a:lnTo>
                      <a:pt x="2205" y="1711"/>
                    </a:lnTo>
                    <a:lnTo>
                      <a:pt x="2205" y="1711"/>
                    </a:lnTo>
                    <a:lnTo>
                      <a:pt x="2206" y="1711"/>
                    </a:lnTo>
                    <a:lnTo>
                      <a:pt x="2207" y="1711"/>
                    </a:lnTo>
                    <a:lnTo>
                      <a:pt x="2208" y="1711"/>
                    </a:lnTo>
                    <a:lnTo>
                      <a:pt x="2208" y="1711"/>
                    </a:lnTo>
                    <a:lnTo>
                      <a:pt x="2209" y="1711"/>
                    </a:lnTo>
                    <a:lnTo>
                      <a:pt x="2210" y="1711"/>
                    </a:lnTo>
                    <a:lnTo>
                      <a:pt x="2210" y="1711"/>
                    </a:lnTo>
                    <a:lnTo>
                      <a:pt x="2211" y="1711"/>
                    </a:lnTo>
                    <a:lnTo>
                      <a:pt x="2212" y="1711"/>
                    </a:lnTo>
                    <a:lnTo>
                      <a:pt x="2212" y="1711"/>
                    </a:lnTo>
                    <a:lnTo>
                      <a:pt x="2213" y="1711"/>
                    </a:lnTo>
                    <a:lnTo>
                      <a:pt x="2214" y="1711"/>
                    </a:lnTo>
                    <a:lnTo>
                      <a:pt x="2214" y="1711"/>
                    </a:lnTo>
                    <a:lnTo>
                      <a:pt x="2215" y="1711"/>
                    </a:lnTo>
                    <a:lnTo>
                      <a:pt x="2216" y="1711"/>
                    </a:lnTo>
                    <a:lnTo>
                      <a:pt x="2216" y="1711"/>
                    </a:lnTo>
                    <a:lnTo>
                      <a:pt x="2217" y="1711"/>
                    </a:lnTo>
                    <a:lnTo>
                      <a:pt x="2218" y="1711"/>
                    </a:lnTo>
                    <a:lnTo>
                      <a:pt x="2218" y="1711"/>
                    </a:lnTo>
                    <a:lnTo>
                      <a:pt x="2219" y="1711"/>
                    </a:lnTo>
                    <a:lnTo>
                      <a:pt x="2220" y="1711"/>
                    </a:lnTo>
                    <a:lnTo>
                      <a:pt x="2220" y="1711"/>
                    </a:lnTo>
                    <a:lnTo>
                      <a:pt x="2221" y="1711"/>
                    </a:lnTo>
                    <a:lnTo>
                      <a:pt x="2222" y="1711"/>
                    </a:lnTo>
                    <a:lnTo>
                      <a:pt x="2223" y="1711"/>
                    </a:lnTo>
                    <a:lnTo>
                      <a:pt x="2223" y="1711"/>
                    </a:lnTo>
                    <a:lnTo>
                      <a:pt x="2224" y="1711"/>
                    </a:lnTo>
                    <a:lnTo>
                      <a:pt x="2225" y="1709"/>
                    </a:lnTo>
                    <a:lnTo>
                      <a:pt x="2225" y="1709"/>
                    </a:lnTo>
                    <a:lnTo>
                      <a:pt x="2226" y="1709"/>
                    </a:lnTo>
                    <a:lnTo>
                      <a:pt x="2227" y="1709"/>
                    </a:lnTo>
                    <a:lnTo>
                      <a:pt x="2227" y="1709"/>
                    </a:lnTo>
                    <a:lnTo>
                      <a:pt x="2228" y="1709"/>
                    </a:lnTo>
                    <a:lnTo>
                      <a:pt x="2229" y="1709"/>
                    </a:lnTo>
                    <a:lnTo>
                      <a:pt x="2229" y="1709"/>
                    </a:lnTo>
                    <a:lnTo>
                      <a:pt x="2230" y="1709"/>
                    </a:lnTo>
                    <a:lnTo>
                      <a:pt x="2231" y="1709"/>
                    </a:lnTo>
                    <a:lnTo>
                      <a:pt x="2231" y="1709"/>
                    </a:lnTo>
                    <a:lnTo>
                      <a:pt x="2232" y="1709"/>
                    </a:lnTo>
                    <a:lnTo>
                      <a:pt x="2233" y="1709"/>
                    </a:lnTo>
                    <a:lnTo>
                      <a:pt x="2233" y="1709"/>
                    </a:lnTo>
                    <a:lnTo>
                      <a:pt x="2234" y="1709"/>
                    </a:lnTo>
                    <a:lnTo>
                      <a:pt x="2235" y="1709"/>
                    </a:lnTo>
                    <a:lnTo>
                      <a:pt x="2236" y="1709"/>
                    </a:lnTo>
                    <a:lnTo>
                      <a:pt x="2236" y="1709"/>
                    </a:lnTo>
                    <a:lnTo>
                      <a:pt x="2237" y="1709"/>
                    </a:lnTo>
                    <a:lnTo>
                      <a:pt x="2238" y="1709"/>
                    </a:lnTo>
                    <a:lnTo>
                      <a:pt x="2238" y="1709"/>
                    </a:lnTo>
                    <a:lnTo>
                      <a:pt x="2239" y="1709"/>
                    </a:lnTo>
                    <a:lnTo>
                      <a:pt x="2240" y="1709"/>
                    </a:lnTo>
                    <a:lnTo>
                      <a:pt x="2240" y="1709"/>
                    </a:lnTo>
                    <a:lnTo>
                      <a:pt x="2241" y="1709"/>
                    </a:lnTo>
                    <a:lnTo>
                      <a:pt x="2242" y="1709"/>
                    </a:lnTo>
                    <a:lnTo>
                      <a:pt x="2242" y="1709"/>
                    </a:lnTo>
                    <a:lnTo>
                      <a:pt x="2243" y="1709"/>
                    </a:lnTo>
                    <a:lnTo>
                      <a:pt x="2243" y="1709"/>
                    </a:lnTo>
                    <a:lnTo>
                      <a:pt x="2244" y="1709"/>
                    </a:lnTo>
                    <a:lnTo>
                      <a:pt x="2245" y="1709"/>
                    </a:lnTo>
                    <a:lnTo>
                      <a:pt x="2245" y="1709"/>
                    </a:lnTo>
                    <a:lnTo>
                      <a:pt x="2246" y="1709"/>
                    </a:lnTo>
                    <a:lnTo>
                      <a:pt x="2247" y="1709"/>
                    </a:lnTo>
                    <a:lnTo>
                      <a:pt x="2247" y="1709"/>
                    </a:lnTo>
                    <a:lnTo>
                      <a:pt x="2248" y="1709"/>
                    </a:lnTo>
                    <a:lnTo>
                      <a:pt x="2249" y="1709"/>
                    </a:lnTo>
                    <a:lnTo>
                      <a:pt x="2249" y="1709"/>
                    </a:lnTo>
                    <a:lnTo>
                      <a:pt x="2250" y="1709"/>
                    </a:lnTo>
                    <a:lnTo>
                      <a:pt x="2251" y="1709"/>
                    </a:lnTo>
                    <a:lnTo>
                      <a:pt x="2252" y="1706"/>
                    </a:lnTo>
                    <a:lnTo>
                      <a:pt x="2252" y="1706"/>
                    </a:lnTo>
                    <a:lnTo>
                      <a:pt x="2253" y="1706"/>
                    </a:lnTo>
                    <a:lnTo>
                      <a:pt x="2254" y="1706"/>
                    </a:lnTo>
                    <a:lnTo>
                      <a:pt x="2254" y="1706"/>
                    </a:lnTo>
                    <a:lnTo>
                      <a:pt x="2255" y="1706"/>
                    </a:lnTo>
                    <a:lnTo>
                      <a:pt x="2256" y="1706"/>
                    </a:lnTo>
                    <a:lnTo>
                      <a:pt x="2256" y="1706"/>
                    </a:lnTo>
                    <a:lnTo>
                      <a:pt x="2257" y="1706"/>
                    </a:lnTo>
                    <a:lnTo>
                      <a:pt x="2258" y="1706"/>
                    </a:lnTo>
                    <a:lnTo>
                      <a:pt x="2258" y="1706"/>
                    </a:lnTo>
                    <a:lnTo>
                      <a:pt x="2259" y="1706"/>
                    </a:lnTo>
                    <a:lnTo>
                      <a:pt x="2260" y="1706"/>
                    </a:lnTo>
                    <a:lnTo>
                      <a:pt x="2260" y="1706"/>
                    </a:lnTo>
                    <a:lnTo>
                      <a:pt x="2261" y="1706"/>
                    </a:lnTo>
                    <a:lnTo>
                      <a:pt x="2262" y="1706"/>
                    </a:lnTo>
                    <a:lnTo>
                      <a:pt x="2262" y="1706"/>
                    </a:lnTo>
                    <a:lnTo>
                      <a:pt x="2263" y="1706"/>
                    </a:lnTo>
                    <a:lnTo>
                      <a:pt x="2264" y="1706"/>
                    </a:lnTo>
                    <a:lnTo>
                      <a:pt x="2265" y="1706"/>
                    </a:lnTo>
                    <a:lnTo>
                      <a:pt x="2265" y="1706"/>
                    </a:lnTo>
                    <a:lnTo>
                      <a:pt x="2266" y="1706"/>
                    </a:lnTo>
                    <a:lnTo>
                      <a:pt x="2267" y="1706"/>
                    </a:lnTo>
                    <a:lnTo>
                      <a:pt x="2267" y="1706"/>
                    </a:lnTo>
                    <a:lnTo>
                      <a:pt x="2268" y="1706"/>
                    </a:lnTo>
                    <a:lnTo>
                      <a:pt x="2269" y="1706"/>
                    </a:lnTo>
                    <a:lnTo>
                      <a:pt x="2269" y="1706"/>
                    </a:lnTo>
                    <a:lnTo>
                      <a:pt x="2270" y="1706"/>
                    </a:lnTo>
                    <a:lnTo>
                      <a:pt x="2271" y="1706"/>
                    </a:lnTo>
                    <a:lnTo>
                      <a:pt x="2271" y="1706"/>
                    </a:lnTo>
                    <a:lnTo>
                      <a:pt x="2272" y="1706"/>
                    </a:lnTo>
                    <a:lnTo>
                      <a:pt x="2273" y="1706"/>
                    </a:lnTo>
                    <a:lnTo>
                      <a:pt x="2273" y="1706"/>
                    </a:lnTo>
                    <a:lnTo>
                      <a:pt x="2274" y="1706"/>
                    </a:lnTo>
                    <a:lnTo>
                      <a:pt x="2275" y="1706"/>
                    </a:lnTo>
                    <a:lnTo>
                      <a:pt x="2275" y="1706"/>
                    </a:lnTo>
                    <a:lnTo>
                      <a:pt x="2276" y="1706"/>
                    </a:lnTo>
                    <a:lnTo>
                      <a:pt x="2277" y="1706"/>
                    </a:lnTo>
                    <a:lnTo>
                      <a:pt x="2277" y="1706"/>
                    </a:lnTo>
                    <a:lnTo>
                      <a:pt x="2278" y="1706"/>
                    </a:lnTo>
                    <a:lnTo>
                      <a:pt x="2279" y="1704"/>
                    </a:lnTo>
                    <a:lnTo>
                      <a:pt x="2280" y="1704"/>
                    </a:lnTo>
                    <a:lnTo>
                      <a:pt x="2280" y="1704"/>
                    </a:lnTo>
                    <a:lnTo>
                      <a:pt x="2281" y="1704"/>
                    </a:lnTo>
                    <a:lnTo>
                      <a:pt x="2282" y="1704"/>
                    </a:lnTo>
                    <a:lnTo>
                      <a:pt x="2282" y="1704"/>
                    </a:lnTo>
                    <a:lnTo>
                      <a:pt x="2283" y="1704"/>
                    </a:lnTo>
                    <a:lnTo>
                      <a:pt x="2284" y="1704"/>
                    </a:lnTo>
                    <a:lnTo>
                      <a:pt x="2284" y="1704"/>
                    </a:lnTo>
                    <a:lnTo>
                      <a:pt x="2285" y="1704"/>
                    </a:lnTo>
                    <a:lnTo>
                      <a:pt x="2285" y="1704"/>
                    </a:lnTo>
                    <a:lnTo>
                      <a:pt x="2286" y="1704"/>
                    </a:lnTo>
                    <a:lnTo>
                      <a:pt x="2287" y="1704"/>
                    </a:lnTo>
                    <a:lnTo>
                      <a:pt x="2287" y="1704"/>
                    </a:lnTo>
                    <a:lnTo>
                      <a:pt x="2288" y="1704"/>
                    </a:lnTo>
                    <a:lnTo>
                      <a:pt x="2289" y="1704"/>
                    </a:lnTo>
                    <a:lnTo>
                      <a:pt x="2289" y="1704"/>
                    </a:lnTo>
                    <a:lnTo>
                      <a:pt x="2290" y="1704"/>
                    </a:lnTo>
                    <a:lnTo>
                      <a:pt x="2291" y="1704"/>
                    </a:lnTo>
                    <a:lnTo>
                      <a:pt x="2291" y="1704"/>
                    </a:lnTo>
                    <a:lnTo>
                      <a:pt x="2292" y="1704"/>
                    </a:lnTo>
                    <a:lnTo>
                      <a:pt x="2293" y="1704"/>
                    </a:lnTo>
                    <a:lnTo>
                      <a:pt x="2294" y="1704"/>
                    </a:lnTo>
                    <a:lnTo>
                      <a:pt x="2294" y="1704"/>
                    </a:lnTo>
                    <a:lnTo>
                      <a:pt x="2295" y="1704"/>
                    </a:lnTo>
                    <a:lnTo>
                      <a:pt x="2296" y="1704"/>
                    </a:lnTo>
                    <a:lnTo>
                      <a:pt x="2296" y="1704"/>
                    </a:lnTo>
                    <a:lnTo>
                      <a:pt x="2297" y="1704"/>
                    </a:lnTo>
                    <a:lnTo>
                      <a:pt x="2298" y="1704"/>
                    </a:lnTo>
                    <a:lnTo>
                      <a:pt x="2298" y="1704"/>
                    </a:lnTo>
                    <a:lnTo>
                      <a:pt x="2299" y="1704"/>
                    </a:lnTo>
                    <a:lnTo>
                      <a:pt x="2300" y="1704"/>
                    </a:lnTo>
                    <a:lnTo>
                      <a:pt x="2300" y="1704"/>
                    </a:lnTo>
                    <a:lnTo>
                      <a:pt x="2301" y="1704"/>
                    </a:lnTo>
                    <a:lnTo>
                      <a:pt x="2302" y="1704"/>
                    </a:lnTo>
                    <a:lnTo>
                      <a:pt x="2302" y="1704"/>
                    </a:lnTo>
                    <a:lnTo>
                      <a:pt x="2303" y="1704"/>
                    </a:lnTo>
                    <a:lnTo>
                      <a:pt x="2304" y="1704"/>
                    </a:lnTo>
                    <a:lnTo>
                      <a:pt x="2304" y="1704"/>
                    </a:lnTo>
                    <a:lnTo>
                      <a:pt x="2305" y="1704"/>
                    </a:lnTo>
                    <a:lnTo>
                      <a:pt x="2306" y="1699"/>
                    </a:lnTo>
                    <a:lnTo>
                      <a:pt x="2307" y="1699"/>
                    </a:lnTo>
                    <a:lnTo>
                      <a:pt x="2307" y="1699"/>
                    </a:lnTo>
                    <a:lnTo>
                      <a:pt x="2308" y="1699"/>
                    </a:lnTo>
                    <a:lnTo>
                      <a:pt x="2309" y="1699"/>
                    </a:lnTo>
                    <a:lnTo>
                      <a:pt x="2309" y="1699"/>
                    </a:lnTo>
                    <a:lnTo>
                      <a:pt x="2310" y="1699"/>
                    </a:lnTo>
                    <a:lnTo>
                      <a:pt x="2311" y="1699"/>
                    </a:lnTo>
                    <a:lnTo>
                      <a:pt x="2311" y="1699"/>
                    </a:lnTo>
                    <a:lnTo>
                      <a:pt x="2312" y="1699"/>
                    </a:lnTo>
                    <a:lnTo>
                      <a:pt x="2313" y="1699"/>
                    </a:lnTo>
                    <a:lnTo>
                      <a:pt x="2313" y="1699"/>
                    </a:lnTo>
                    <a:lnTo>
                      <a:pt x="2314" y="1699"/>
                    </a:lnTo>
                    <a:lnTo>
                      <a:pt x="2315" y="1699"/>
                    </a:lnTo>
                    <a:lnTo>
                      <a:pt x="2315" y="1699"/>
                    </a:lnTo>
                    <a:lnTo>
                      <a:pt x="2316" y="1699"/>
                    </a:lnTo>
                    <a:lnTo>
                      <a:pt x="2317" y="1699"/>
                    </a:lnTo>
                    <a:lnTo>
                      <a:pt x="2317" y="1699"/>
                    </a:lnTo>
                    <a:lnTo>
                      <a:pt x="2318" y="1699"/>
                    </a:lnTo>
                    <a:lnTo>
                      <a:pt x="2319" y="1699"/>
                    </a:lnTo>
                    <a:lnTo>
                      <a:pt x="2319" y="1699"/>
                    </a:lnTo>
                    <a:lnTo>
                      <a:pt x="2320" y="1699"/>
                    </a:lnTo>
                    <a:lnTo>
                      <a:pt x="2321" y="1699"/>
                    </a:lnTo>
                    <a:lnTo>
                      <a:pt x="2322" y="1699"/>
                    </a:lnTo>
                    <a:lnTo>
                      <a:pt x="2322" y="1699"/>
                    </a:lnTo>
                    <a:lnTo>
                      <a:pt x="2323" y="1699"/>
                    </a:lnTo>
                    <a:lnTo>
                      <a:pt x="2324" y="1699"/>
                    </a:lnTo>
                    <a:lnTo>
                      <a:pt x="2324" y="1699"/>
                    </a:lnTo>
                    <a:lnTo>
                      <a:pt x="2325" y="1699"/>
                    </a:lnTo>
                    <a:lnTo>
                      <a:pt x="2326" y="1699"/>
                    </a:lnTo>
                    <a:lnTo>
                      <a:pt x="2326" y="1699"/>
                    </a:lnTo>
                    <a:lnTo>
                      <a:pt x="2327" y="1699"/>
                    </a:lnTo>
                    <a:lnTo>
                      <a:pt x="2327" y="1699"/>
                    </a:lnTo>
                    <a:lnTo>
                      <a:pt x="2328" y="1699"/>
                    </a:lnTo>
                    <a:lnTo>
                      <a:pt x="2329" y="1699"/>
                    </a:lnTo>
                    <a:lnTo>
                      <a:pt x="2329" y="1699"/>
                    </a:lnTo>
                    <a:lnTo>
                      <a:pt x="2330" y="1699"/>
                    </a:lnTo>
                    <a:lnTo>
                      <a:pt x="2331" y="1699"/>
                    </a:lnTo>
                    <a:lnTo>
                      <a:pt x="2331" y="1699"/>
                    </a:lnTo>
                    <a:lnTo>
                      <a:pt x="2332" y="1699"/>
                    </a:lnTo>
                    <a:lnTo>
                      <a:pt x="2333" y="1694"/>
                    </a:lnTo>
                    <a:lnTo>
                      <a:pt x="2333" y="1694"/>
                    </a:lnTo>
                    <a:lnTo>
                      <a:pt x="2334" y="1694"/>
                    </a:lnTo>
                    <a:lnTo>
                      <a:pt x="2335" y="1694"/>
                    </a:lnTo>
                    <a:lnTo>
                      <a:pt x="2336" y="1694"/>
                    </a:lnTo>
                    <a:lnTo>
                      <a:pt x="2336" y="1694"/>
                    </a:lnTo>
                    <a:lnTo>
                      <a:pt x="2337" y="1694"/>
                    </a:lnTo>
                    <a:lnTo>
                      <a:pt x="2338" y="1694"/>
                    </a:lnTo>
                    <a:lnTo>
                      <a:pt x="2338" y="1694"/>
                    </a:lnTo>
                    <a:lnTo>
                      <a:pt x="2339" y="1694"/>
                    </a:lnTo>
                    <a:lnTo>
                      <a:pt x="2340" y="1694"/>
                    </a:lnTo>
                    <a:lnTo>
                      <a:pt x="2340" y="1694"/>
                    </a:lnTo>
                    <a:lnTo>
                      <a:pt x="2341" y="1694"/>
                    </a:lnTo>
                    <a:lnTo>
                      <a:pt x="2342" y="1694"/>
                    </a:lnTo>
                    <a:lnTo>
                      <a:pt x="2342" y="1694"/>
                    </a:lnTo>
                    <a:lnTo>
                      <a:pt x="2343" y="1694"/>
                    </a:lnTo>
                    <a:lnTo>
                      <a:pt x="2344" y="1694"/>
                    </a:lnTo>
                    <a:lnTo>
                      <a:pt x="2344" y="1694"/>
                    </a:lnTo>
                    <a:lnTo>
                      <a:pt x="2345" y="1694"/>
                    </a:lnTo>
                    <a:lnTo>
                      <a:pt x="2346" y="1694"/>
                    </a:lnTo>
                    <a:lnTo>
                      <a:pt x="2346" y="1694"/>
                    </a:lnTo>
                    <a:lnTo>
                      <a:pt x="2347" y="1694"/>
                    </a:lnTo>
                    <a:lnTo>
                      <a:pt x="2348" y="1694"/>
                    </a:lnTo>
                    <a:lnTo>
                      <a:pt x="2348" y="1694"/>
                    </a:lnTo>
                    <a:lnTo>
                      <a:pt x="2349" y="1694"/>
                    </a:lnTo>
                    <a:lnTo>
                      <a:pt x="2350" y="1694"/>
                    </a:lnTo>
                    <a:lnTo>
                      <a:pt x="2351" y="1694"/>
                    </a:lnTo>
                    <a:lnTo>
                      <a:pt x="2351" y="1694"/>
                    </a:lnTo>
                    <a:lnTo>
                      <a:pt x="2352" y="1694"/>
                    </a:lnTo>
                    <a:lnTo>
                      <a:pt x="2353" y="1694"/>
                    </a:lnTo>
                    <a:lnTo>
                      <a:pt x="2353" y="1694"/>
                    </a:lnTo>
                    <a:lnTo>
                      <a:pt x="2354" y="1694"/>
                    </a:lnTo>
                    <a:lnTo>
                      <a:pt x="2355" y="1694"/>
                    </a:lnTo>
                    <a:lnTo>
                      <a:pt x="2355" y="1694"/>
                    </a:lnTo>
                    <a:lnTo>
                      <a:pt x="2356" y="1694"/>
                    </a:lnTo>
                    <a:lnTo>
                      <a:pt x="2357" y="1694"/>
                    </a:lnTo>
                    <a:lnTo>
                      <a:pt x="2357" y="1694"/>
                    </a:lnTo>
                    <a:lnTo>
                      <a:pt x="2358" y="1694"/>
                    </a:lnTo>
                    <a:lnTo>
                      <a:pt x="2359" y="1694"/>
                    </a:lnTo>
                    <a:lnTo>
                      <a:pt x="2359" y="1694"/>
                    </a:lnTo>
                    <a:lnTo>
                      <a:pt x="2360" y="1694"/>
                    </a:lnTo>
                    <a:lnTo>
                      <a:pt x="2361" y="1694"/>
                    </a:lnTo>
                    <a:lnTo>
                      <a:pt x="2361" y="1694"/>
                    </a:lnTo>
                    <a:lnTo>
                      <a:pt x="2362" y="1694"/>
                    </a:lnTo>
                    <a:lnTo>
                      <a:pt x="2363" y="1694"/>
                    </a:lnTo>
                    <a:lnTo>
                      <a:pt x="2364" y="1694"/>
                    </a:lnTo>
                    <a:lnTo>
                      <a:pt x="2364" y="1694"/>
                    </a:lnTo>
                    <a:lnTo>
                      <a:pt x="2365" y="1694"/>
                    </a:lnTo>
                    <a:lnTo>
                      <a:pt x="2366" y="1694"/>
                    </a:lnTo>
                    <a:lnTo>
                      <a:pt x="2366" y="1694"/>
                    </a:lnTo>
                    <a:lnTo>
                      <a:pt x="2367" y="1694"/>
                    </a:lnTo>
                    <a:lnTo>
                      <a:pt x="2368" y="1694"/>
                    </a:lnTo>
                    <a:lnTo>
                      <a:pt x="2368" y="1694"/>
                    </a:lnTo>
                    <a:lnTo>
                      <a:pt x="2369" y="1694"/>
                    </a:lnTo>
                    <a:lnTo>
                      <a:pt x="2369" y="1694"/>
                    </a:lnTo>
                    <a:lnTo>
                      <a:pt x="2370" y="1694"/>
                    </a:lnTo>
                  </a:path>
                </a:pathLst>
              </a:custGeom>
              <a:noFill/>
              <a:ln w="15875" cap="flat">
                <a:solidFill>
                  <a:srgbClr val="70AD47">
                    <a:lumMod val="50000"/>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4" name="Freeform 43"/>
              <p:cNvSpPr>
                <a:spLocks/>
              </p:cNvSpPr>
              <p:nvPr/>
            </p:nvSpPr>
            <p:spPr bwMode="auto">
              <a:xfrm>
                <a:off x="6679507" y="4995564"/>
                <a:ext cx="2554815" cy="220571"/>
              </a:xfrm>
              <a:custGeom>
                <a:avLst/>
                <a:gdLst>
                  <a:gd name="T0" fmla="*/ 37 w 2370"/>
                  <a:gd name="T1" fmla="*/ 28 h 237"/>
                  <a:gd name="T2" fmla="*/ 74 w 2370"/>
                  <a:gd name="T3" fmla="*/ 28 h 237"/>
                  <a:gd name="T4" fmla="*/ 112 w 2370"/>
                  <a:gd name="T5" fmla="*/ 28 h 237"/>
                  <a:gd name="T6" fmla="*/ 149 w 2370"/>
                  <a:gd name="T7" fmla="*/ 28 h 237"/>
                  <a:gd name="T8" fmla="*/ 186 w 2370"/>
                  <a:gd name="T9" fmla="*/ 28 h 237"/>
                  <a:gd name="T10" fmla="*/ 223 w 2370"/>
                  <a:gd name="T11" fmla="*/ 30 h 237"/>
                  <a:gd name="T12" fmla="*/ 261 w 2370"/>
                  <a:gd name="T13" fmla="*/ 48 h 237"/>
                  <a:gd name="T14" fmla="*/ 298 w 2370"/>
                  <a:gd name="T15" fmla="*/ 53 h 237"/>
                  <a:gd name="T16" fmla="*/ 335 w 2370"/>
                  <a:gd name="T17" fmla="*/ 113 h 237"/>
                  <a:gd name="T18" fmla="*/ 372 w 2370"/>
                  <a:gd name="T19" fmla="*/ 133 h 237"/>
                  <a:gd name="T20" fmla="*/ 410 w 2370"/>
                  <a:gd name="T21" fmla="*/ 133 h 237"/>
                  <a:gd name="T22" fmla="*/ 447 w 2370"/>
                  <a:gd name="T23" fmla="*/ 160 h 237"/>
                  <a:gd name="T24" fmla="*/ 484 w 2370"/>
                  <a:gd name="T25" fmla="*/ 187 h 237"/>
                  <a:gd name="T26" fmla="*/ 521 w 2370"/>
                  <a:gd name="T27" fmla="*/ 205 h 237"/>
                  <a:gd name="T28" fmla="*/ 558 w 2370"/>
                  <a:gd name="T29" fmla="*/ 207 h 237"/>
                  <a:gd name="T30" fmla="*/ 596 w 2370"/>
                  <a:gd name="T31" fmla="*/ 205 h 237"/>
                  <a:gd name="T32" fmla="*/ 633 w 2370"/>
                  <a:gd name="T33" fmla="*/ 202 h 237"/>
                  <a:gd name="T34" fmla="*/ 670 w 2370"/>
                  <a:gd name="T35" fmla="*/ 202 h 237"/>
                  <a:gd name="T36" fmla="*/ 708 w 2370"/>
                  <a:gd name="T37" fmla="*/ 212 h 237"/>
                  <a:gd name="T38" fmla="*/ 745 w 2370"/>
                  <a:gd name="T39" fmla="*/ 235 h 237"/>
                  <a:gd name="T40" fmla="*/ 782 w 2370"/>
                  <a:gd name="T41" fmla="*/ 237 h 237"/>
                  <a:gd name="T42" fmla="*/ 819 w 2370"/>
                  <a:gd name="T43" fmla="*/ 227 h 237"/>
                  <a:gd name="T44" fmla="*/ 856 w 2370"/>
                  <a:gd name="T45" fmla="*/ 192 h 237"/>
                  <a:gd name="T46" fmla="*/ 894 w 2370"/>
                  <a:gd name="T47" fmla="*/ 185 h 237"/>
                  <a:gd name="T48" fmla="*/ 931 w 2370"/>
                  <a:gd name="T49" fmla="*/ 197 h 237"/>
                  <a:gd name="T50" fmla="*/ 968 w 2370"/>
                  <a:gd name="T51" fmla="*/ 217 h 237"/>
                  <a:gd name="T52" fmla="*/ 1006 w 2370"/>
                  <a:gd name="T53" fmla="*/ 227 h 237"/>
                  <a:gd name="T54" fmla="*/ 1043 w 2370"/>
                  <a:gd name="T55" fmla="*/ 235 h 237"/>
                  <a:gd name="T56" fmla="*/ 1080 w 2370"/>
                  <a:gd name="T57" fmla="*/ 222 h 237"/>
                  <a:gd name="T58" fmla="*/ 1117 w 2370"/>
                  <a:gd name="T59" fmla="*/ 195 h 237"/>
                  <a:gd name="T60" fmla="*/ 1154 w 2370"/>
                  <a:gd name="T61" fmla="*/ 162 h 237"/>
                  <a:gd name="T62" fmla="*/ 1192 w 2370"/>
                  <a:gd name="T63" fmla="*/ 165 h 237"/>
                  <a:gd name="T64" fmla="*/ 1229 w 2370"/>
                  <a:gd name="T65" fmla="*/ 217 h 237"/>
                  <a:gd name="T66" fmla="*/ 1266 w 2370"/>
                  <a:gd name="T67" fmla="*/ 222 h 237"/>
                  <a:gd name="T68" fmla="*/ 1304 w 2370"/>
                  <a:gd name="T69" fmla="*/ 227 h 237"/>
                  <a:gd name="T70" fmla="*/ 1341 w 2370"/>
                  <a:gd name="T71" fmla="*/ 220 h 237"/>
                  <a:gd name="T72" fmla="*/ 1378 w 2370"/>
                  <a:gd name="T73" fmla="*/ 172 h 237"/>
                  <a:gd name="T74" fmla="*/ 1415 w 2370"/>
                  <a:gd name="T75" fmla="*/ 118 h 237"/>
                  <a:gd name="T76" fmla="*/ 1452 w 2370"/>
                  <a:gd name="T77" fmla="*/ 65 h 237"/>
                  <a:gd name="T78" fmla="*/ 1490 w 2370"/>
                  <a:gd name="T79" fmla="*/ 115 h 237"/>
                  <a:gd name="T80" fmla="*/ 1527 w 2370"/>
                  <a:gd name="T81" fmla="*/ 185 h 237"/>
                  <a:gd name="T82" fmla="*/ 1564 w 2370"/>
                  <a:gd name="T83" fmla="*/ 197 h 237"/>
                  <a:gd name="T84" fmla="*/ 1602 w 2370"/>
                  <a:gd name="T85" fmla="*/ 202 h 237"/>
                  <a:gd name="T86" fmla="*/ 1639 w 2370"/>
                  <a:gd name="T87" fmla="*/ 180 h 237"/>
                  <a:gd name="T88" fmla="*/ 1676 w 2370"/>
                  <a:gd name="T89" fmla="*/ 118 h 237"/>
                  <a:gd name="T90" fmla="*/ 1713 w 2370"/>
                  <a:gd name="T91" fmla="*/ 53 h 237"/>
                  <a:gd name="T92" fmla="*/ 1750 w 2370"/>
                  <a:gd name="T93" fmla="*/ 26 h 237"/>
                  <a:gd name="T94" fmla="*/ 1788 w 2370"/>
                  <a:gd name="T95" fmla="*/ 53 h 237"/>
                  <a:gd name="T96" fmla="*/ 1825 w 2370"/>
                  <a:gd name="T97" fmla="*/ 165 h 237"/>
                  <a:gd name="T98" fmla="*/ 1862 w 2370"/>
                  <a:gd name="T99" fmla="*/ 185 h 237"/>
                  <a:gd name="T100" fmla="*/ 1900 w 2370"/>
                  <a:gd name="T101" fmla="*/ 190 h 237"/>
                  <a:gd name="T102" fmla="*/ 1937 w 2370"/>
                  <a:gd name="T103" fmla="*/ 200 h 237"/>
                  <a:gd name="T104" fmla="*/ 1974 w 2370"/>
                  <a:gd name="T105" fmla="*/ 202 h 237"/>
                  <a:gd name="T106" fmla="*/ 2011 w 2370"/>
                  <a:gd name="T107" fmla="*/ 190 h 237"/>
                  <a:gd name="T108" fmla="*/ 2048 w 2370"/>
                  <a:gd name="T109" fmla="*/ 130 h 237"/>
                  <a:gd name="T110" fmla="*/ 2086 w 2370"/>
                  <a:gd name="T111" fmla="*/ 85 h 237"/>
                  <a:gd name="T112" fmla="*/ 2123 w 2370"/>
                  <a:gd name="T113" fmla="*/ 83 h 237"/>
                  <a:gd name="T114" fmla="*/ 2160 w 2370"/>
                  <a:gd name="T115" fmla="*/ 98 h 237"/>
                  <a:gd name="T116" fmla="*/ 2198 w 2370"/>
                  <a:gd name="T117" fmla="*/ 138 h 237"/>
                  <a:gd name="T118" fmla="*/ 2235 w 2370"/>
                  <a:gd name="T119" fmla="*/ 170 h 237"/>
                  <a:gd name="T120" fmla="*/ 2272 w 2370"/>
                  <a:gd name="T121" fmla="*/ 177 h 237"/>
                  <a:gd name="T122" fmla="*/ 2309 w 2370"/>
                  <a:gd name="T123" fmla="*/ 175 h 237"/>
                  <a:gd name="T124" fmla="*/ 2346 w 2370"/>
                  <a:gd name="T125" fmla="*/ 17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0" h="237">
                    <a:moveTo>
                      <a:pt x="0" y="28"/>
                    </a:moveTo>
                    <a:lnTo>
                      <a:pt x="1" y="28"/>
                    </a:lnTo>
                    <a:lnTo>
                      <a:pt x="2" y="28"/>
                    </a:lnTo>
                    <a:lnTo>
                      <a:pt x="2" y="28"/>
                    </a:lnTo>
                    <a:lnTo>
                      <a:pt x="3" y="28"/>
                    </a:lnTo>
                    <a:lnTo>
                      <a:pt x="4" y="28"/>
                    </a:lnTo>
                    <a:lnTo>
                      <a:pt x="4" y="28"/>
                    </a:lnTo>
                    <a:lnTo>
                      <a:pt x="5" y="28"/>
                    </a:lnTo>
                    <a:lnTo>
                      <a:pt x="6" y="28"/>
                    </a:lnTo>
                    <a:lnTo>
                      <a:pt x="7" y="28"/>
                    </a:lnTo>
                    <a:lnTo>
                      <a:pt x="7" y="28"/>
                    </a:lnTo>
                    <a:lnTo>
                      <a:pt x="8" y="28"/>
                    </a:lnTo>
                    <a:lnTo>
                      <a:pt x="9" y="28"/>
                    </a:lnTo>
                    <a:lnTo>
                      <a:pt x="9" y="28"/>
                    </a:lnTo>
                    <a:lnTo>
                      <a:pt x="10" y="28"/>
                    </a:lnTo>
                    <a:lnTo>
                      <a:pt x="11" y="28"/>
                    </a:lnTo>
                    <a:lnTo>
                      <a:pt x="11" y="28"/>
                    </a:lnTo>
                    <a:lnTo>
                      <a:pt x="12" y="28"/>
                    </a:lnTo>
                    <a:lnTo>
                      <a:pt x="13" y="28"/>
                    </a:lnTo>
                    <a:lnTo>
                      <a:pt x="13" y="28"/>
                    </a:lnTo>
                    <a:lnTo>
                      <a:pt x="14" y="28"/>
                    </a:lnTo>
                    <a:lnTo>
                      <a:pt x="15" y="28"/>
                    </a:lnTo>
                    <a:lnTo>
                      <a:pt x="15" y="28"/>
                    </a:lnTo>
                    <a:lnTo>
                      <a:pt x="16" y="28"/>
                    </a:lnTo>
                    <a:lnTo>
                      <a:pt x="17" y="28"/>
                    </a:lnTo>
                    <a:lnTo>
                      <a:pt x="17" y="28"/>
                    </a:lnTo>
                    <a:lnTo>
                      <a:pt x="18" y="28"/>
                    </a:lnTo>
                    <a:lnTo>
                      <a:pt x="19" y="28"/>
                    </a:lnTo>
                    <a:lnTo>
                      <a:pt x="20" y="28"/>
                    </a:lnTo>
                    <a:lnTo>
                      <a:pt x="20" y="28"/>
                    </a:lnTo>
                    <a:lnTo>
                      <a:pt x="21" y="28"/>
                    </a:lnTo>
                    <a:lnTo>
                      <a:pt x="22" y="28"/>
                    </a:lnTo>
                    <a:lnTo>
                      <a:pt x="22" y="28"/>
                    </a:lnTo>
                    <a:lnTo>
                      <a:pt x="23" y="28"/>
                    </a:lnTo>
                    <a:lnTo>
                      <a:pt x="24" y="28"/>
                    </a:lnTo>
                    <a:lnTo>
                      <a:pt x="24" y="28"/>
                    </a:lnTo>
                    <a:lnTo>
                      <a:pt x="25" y="28"/>
                    </a:lnTo>
                    <a:lnTo>
                      <a:pt x="26" y="28"/>
                    </a:lnTo>
                    <a:lnTo>
                      <a:pt x="26" y="28"/>
                    </a:lnTo>
                    <a:lnTo>
                      <a:pt x="27" y="28"/>
                    </a:lnTo>
                    <a:lnTo>
                      <a:pt x="28" y="28"/>
                    </a:lnTo>
                    <a:lnTo>
                      <a:pt x="28" y="28"/>
                    </a:lnTo>
                    <a:lnTo>
                      <a:pt x="29" y="28"/>
                    </a:lnTo>
                    <a:lnTo>
                      <a:pt x="30" y="28"/>
                    </a:lnTo>
                    <a:lnTo>
                      <a:pt x="30" y="28"/>
                    </a:lnTo>
                    <a:lnTo>
                      <a:pt x="31" y="28"/>
                    </a:lnTo>
                    <a:lnTo>
                      <a:pt x="32" y="28"/>
                    </a:lnTo>
                    <a:lnTo>
                      <a:pt x="32" y="28"/>
                    </a:lnTo>
                    <a:lnTo>
                      <a:pt x="33" y="28"/>
                    </a:lnTo>
                    <a:lnTo>
                      <a:pt x="34" y="28"/>
                    </a:lnTo>
                    <a:lnTo>
                      <a:pt x="35" y="28"/>
                    </a:lnTo>
                    <a:lnTo>
                      <a:pt x="35" y="28"/>
                    </a:lnTo>
                    <a:lnTo>
                      <a:pt x="36" y="28"/>
                    </a:lnTo>
                    <a:lnTo>
                      <a:pt x="37" y="28"/>
                    </a:lnTo>
                    <a:lnTo>
                      <a:pt x="37" y="28"/>
                    </a:lnTo>
                    <a:lnTo>
                      <a:pt x="38" y="28"/>
                    </a:lnTo>
                    <a:lnTo>
                      <a:pt x="39" y="28"/>
                    </a:lnTo>
                    <a:lnTo>
                      <a:pt x="39" y="28"/>
                    </a:lnTo>
                    <a:lnTo>
                      <a:pt x="40" y="28"/>
                    </a:lnTo>
                    <a:lnTo>
                      <a:pt x="41" y="28"/>
                    </a:lnTo>
                    <a:lnTo>
                      <a:pt x="41" y="28"/>
                    </a:lnTo>
                    <a:lnTo>
                      <a:pt x="42" y="28"/>
                    </a:lnTo>
                    <a:lnTo>
                      <a:pt x="42" y="28"/>
                    </a:lnTo>
                    <a:lnTo>
                      <a:pt x="43" y="28"/>
                    </a:lnTo>
                    <a:lnTo>
                      <a:pt x="44" y="28"/>
                    </a:lnTo>
                    <a:lnTo>
                      <a:pt x="44" y="28"/>
                    </a:lnTo>
                    <a:lnTo>
                      <a:pt x="45" y="28"/>
                    </a:lnTo>
                    <a:lnTo>
                      <a:pt x="46" y="28"/>
                    </a:lnTo>
                    <a:lnTo>
                      <a:pt x="46" y="28"/>
                    </a:lnTo>
                    <a:lnTo>
                      <a:pt x="47" y="28"/>
                    </a:lnTo>
                    <a:lnTo>
                      <a:pt x="48" y="28"/>
                    </a:lnTo>
                    <a:lnTo>
                      <a:pt x="49" y="28"/>
                    </a:lnTo>
                    <a:lnTo>
                      <a:pt x="49" y="28"/>
                    </a:lnTo>
                    <a:lnTo>
                      <a:pt x="50" y="28"/>
                    </a:lnTo>
                    <a:lnTo>
                      <a:pt x="51" y="28"/>
                    </a:lnTo>
                    <a:lnTo>
                      <a:pt x="51" y="28"/>
                    </a:lnTo>
                    <a:lnTo>
                      <a:pt x="52" y="28"/>
                    </a:lnTo>
                    <a:lnTo>
                      <a:pt x="53" y="28"/>
                    </a:lnTo>
                    <a:lnTo>
                      <a:pt x="53" y="28"/>
                    </a:lnTo>
                    <a:lnTo>
                      <a:pt x="54" y="28"/>
                    </a:lnTo>
                    <a:lnTo>
                      <a:pt x="55" y="28"/>
                    </a:lnTo>
                    <a:lnTo>
                      <a:pt x="55" y="28"/>
                    </a:lnTo>
                    <a:lnTo>
                      <a:pt x="56" y="28"/>
                    </a:lnTo>
                    <a:lnTo>
                      <a:pt x="57" y="28"/>
                    </a:lnTo>
                    <a:lnTo>
                      <a:pt x="57" y="28"/>
                    </a:lnTo>
                    <a:lnTo>
                      <a:pt x="58" y="28"/>
                    </a:lnTo>
                    <a:lnTo>
                      <a:pt x="59" y="28"/>
                    </a:lnTo>
                    <a:lnTo>
                      <a:pt x="59" y="28"/>
                    </a:lnTo>
                    <a:lnTo>
                      <a:pt x="60" y="28"/>
                    </a:lnTo>
                    <a:lnTo>
                      <a:pt x="61" y="28"/>
                    </a:lnTo>
                    <a:lnTo>
                      <a:pt x="62" y="28"/>
                    </a:lnTo>
                    <a:lnTo>
                      <a:pt x="62" y="28"/>
                    </a:lnTo>
                    <a:lnTo>
                      <a:pt x="63" y="28"/>
                    </a:lnTo>
                    <a:lnTo>
                      <a:pt x="64" y="28"/>
                    </a:lnTo>
                    <a:lnTo>
                      <a:pt x="64" y="28"/>
                    </a:lnTo>
                    <a:lnTo>
                      <a:pt x="65" y="28"/>
                    </a:lnTo>
                    <a:lnTo>
                      <a:pt x="66" y="28"/>
                    </a:lnTo>
                    <a:lnTo>
                      <a:pt x="66" y="28"/>
                    </a:lnTo>
                    <a:lnTo>
                      <a:pt x="67" y="28"/>
                    </a:lnTo>
                    <a:lnTo>
                      <a:pt x="68" y="28"/>
                    </a:lnTo>
                    <a:lnTo>
                      <a:pt x="68" y="28"/>
                    </a:lnTo>
                    <a:lnTo>
                      <a:pt x="69" y="28"/>
                    </a:lnTo>
                    <a:lnTo>
                      <a:pt x="70" y="28"/>
                    </a:lnTo>
                    <a:lnTo>
                      <a:pt x="70" y="28"/>
                    </a:lnTo>
                    <a:lnTo>
                      <a:pt x="71" y="28"/>
                    </a:lnTo>
                    <a:lnTo>
                      <a:pt x="72" y="28"/>
                    </a:lnTo>
                    <a:lnTo>
                      <a:pt x="72" y="28"/>
                    </a:lnTo>
                    <a:lnTo>
                      <a:pt x="73" y="28"/>
                    </a:lnTo>
                    <a:lnTo>
                      <a:pt x="74" y="28"/>
                    </a:lnTo>
                    <a:lnTo>
                      <a:pt x="74" y="28"/>
                    </a:lnTo>
                    <a:lnTo>
                      <a:pt x="75" y="28"/>
                    </a:lnTo>
                    <a:lnTo>
                      <a:pt x="76" y="28"/>
                    </a:lnTo>
                    <a:lnTo>
                      <a:pt x="77" y="28"/>
                    </a:lnTo>
                    <a:lnTo>
                      <a:pt x="77" y="28"/>
                    </a:lnTo>
                    <a:lnTo>
                      <a:pt x="78" y="28"/>
                    </a:lnTo>
                    <a:lnTo>
                      <a:pt x="79" y="28"/>
                    </a:lnTo>
                    <a:lnTo>
                      <a:pt x="79" y="28"/>
                    </a:lnTo>
                    <a:lnTo>
                      <a:pt x="80" y="28"/>
                    </a:lnTo>
                    <a:lnTo>
                      <a:pt x="81" y="28"/>
                    </a:lnTo>
                    <a:lnTo>
                      <a:pt x="81" y="28"/>
                    </a:lnTo>
                    <a:lnTo>
                      <a:pt x="82" y="28"/>
                    </a:lnTo>
                    <a:lnTo>
                      <a:pt x="83" y="28"/>
                    </a:lnTo>
                    <a:lnTo>
                      <a:pt x="83" y="28"/>
                    </a:lnTo>
                    <a:lnTo>
                      <a:pt x="84" y="28"/>
                    </a:lnTo>
                    <a:lnTo>
                      <a:pt x="84" y="28"/>
                    </a:lnTo>
                    <a:lnTo>
                      <a:pt x="85" y="28"/>
                    </a:lnTo>
                    <a:lnTo>
                      <a:pt x="86" y="28"/>
                    </a:lnTo>
                    <a:lnTo>
                      <a:pt x="86" y="28"/>
                    </a:lnTo>
                    <a:lnTo>
                      <a:pt x="87" y="28"/>
                    </a:lnTo>
                    <a:lnTo>
                      <a:pt x="88" y="28"/>
                    </a:lnTo>
                    <a:lnTo>
                      <a:pt x="88" y="28"/>
                    </a:lnTo>
                    <a:lnTo>
                      <a:pt x="89" y="28"/>
                    </a:lnTo>
                    <a:lnTo>
                      <a:pt x="90" y="28"/>
                    </a:lnTo>
                    <a:lnTo>
                      <a:pt x="91" y="28"/>
                    </a:lnTo>
                    <a:lnTo>
                      <a:pt x="91" y="28"/>
                    </a:lnTo>
                    <a:lnTo>
                      <a:pt x="92" y="28"/>
                    </a:lnTo>
                    <a:lnTo>
                      <a:pt x="93" y="28"/>
                    </a:lnTo>
                    <a:lnTo>
                      <a:pt x="93" y="28"/>
                    </a:lnTo>
                    <a:lnTo>
                      <a:pt x="94" y="28"/>
                    </a:lnTo>
                    <a:lnTo>
                      <a:pt x="95" y="28"/>
                    </a:lnTo>
                    <a:lnTo>
                      <a:pt x="95" y="28"/>
                    </a:lnTo>
                    <a:lnTo>
                      <a:pt x="96" y="28"/>
                    </a:lnTo>
                    <a:lnTo>
                      <a:pt x="97" y="28"/>
                    </a:lnTo>
                    <a:lnTo>
                      <a:pt x="97" y="28"/>
                    </a:lnTo>
                    <a:lnTo>
                      <a:pt x="98" y="28"/>
                    </a:lnTo>
                    <a:lnTo>
                      <a:pt x="99" y="28"/>
                    </a:lnTo>
                    <a:lnTo>
                      <a:pt x="99" y="28"/>
                    </a:lnTo>
                    <a:lnTo>
                      <a:pt x="100" y="28"/>
                    </a:lnTo>
                    <a:lnTo>
                      <a:pt x="101" y="28"/>
                    </a:lnTo>
                    <a:lnTo>
                      <a:pt x="101" y="28"/>
                    </a:lnTo>
                    <a:lnTo>
                      <a:pt x="102" y="28"/>
                    </a:lnTo>
                    <a:lnTo>
                      <a:pt x="103" y="28"/>
                    </a:lnTo>
                    <a:lnTo>
                      <a:pt x="103" y="28"/>
                    </a:lnTo>
                    <a:lnTo>
                      <a:pt x="104" y="28"/>
                    </a:lnTo>
                    <a:lnTo>
                      <a:pt x="105" y="28"/>
                    </a:lnTo>
                    <a:lnTo>
                      <a:pt x="106" y="28"/>
                    </a:lnTo>
                    <a:lnTo>
                      <a:pt x="106" y="28"/>
                    </a:lnTo>
                    <a:lnTo>
                      <a:pt x="107" y="28"/>
                    </a:lnTo>
                    <a:lnTo>
                      <a:pt x="108" y="28"/>
                    </a:lnTo>
                    <a:lnTo>
                      <a:pt x="108" y="28"/>
                    </a:lnTo>
                    <a:lnTo>
                      <a:pt x="109" y="28"/>
                    </a:lnTo>
                    <a:lnTo>
                      <a:pt x="110" y="28"/>
                    </a:lnTo>
                    <a:lnTo>
                      <a:pt x="110" y="28"/>
                    </a:lnTo>
                    <a:lnTo>
                      <a:pt x="111" y="28"/>
                    </a:lnTo>
                    <a:lnTo>
                      <a:pt x="112" y="28"/>
                    </a:lnTo>
                    <a:lnTo>
                      <a:pt x="112" y="28"/>
                    </a:lnTo>
                    <a:lnTo>
                      <a:pt x="113" y="28"/>
                    </a:lnTo>
                    <a:lnTo>
                      <a:pt x="114" y="28"/>
                    </a:lnTo>
                    <a:lnTo>
                      <a:pt x="114" y="28"/>
                    </a:lnTo>
                    <a:lnTo>
                      <a:pt x="115" y="28"/>
                    </a:lnTo>
                    <a:lnTo>
                      <a:pt x="116" y="28"/>
                    </a:lnTo>
                    <a:lnTo>
                      <a:pt x="116" y="28"/>
                    </a:lnTo>
                    <a:lnTo>
                      <a:pt x="117" y="28"/>
                    </a:lnTo>
                    <a:lnTo>
                      <a:pt x="118" y="28"/>
                    </a:lnTo>
                    <a:lnTo>
                      <a:pt x="119" y="28"/>
                    </a:lnTo>
                    <a:lnTo>
                      <a:pt x="119" y="28"/>
                    </a:lnTo>
                    <a:lnTo>
                      <a:pt x="120" y="28"/>
                    </a:lnTo>
                    <a:lnTo>
                      <a:pt x="121" y="28"/>
                    </a:lnTo>
                    <a:lnTo>
                      <a:pt x="121" y="28"/>
                    </a:lnTo>
                    <a:lnTo>
                      <a:pt x="122" y="28"/>
                    </a:lnTo>
                    <a:lnTo>
                      <a:pt x="123" y="28"/>
                    </a:lnTo>
                    <a:lnTo>
                      <a:pt x="123" y="28"/>
                    </a:lnTo>
                    <a:lnTo>
                      <a:pt x="124" y="28"/>
                    </a:lnTo>
                    <a:lnTo>
                      <a:pt x="125" y="28"/>
                    </a:lnTo>
                    <a:lnTo>
                      <a:pt x="125" y="28"/>
                    </a:lnTo>
                    <a:lnTo>
                      <a:pt x="126" y="28"/>
                    </a:lnTo>
                    <a:lnTo>
                      <a:pt x="126" y="28"/>
                    </a:lnTo>
                    <a:lnTo>
                      <a:pt x="127" y="28"/>
                    </a:lnTo>
                    <a:lnTo>
                      <a:pt x="128" y="28"/>
                    </a:lnTo>
                    <a:lnTo>
                      <a:pt x="128" y="28"/>
                    </a:lnTo>
                    <a:lnTo>
                      <a:pt x="129" y="28"/>
                    </a:lnTo>
                    <a:lnTo>
                      <a:pt x="130" y="28"/>
                    </a:lnTo>
                    <a:lnTo>
                      <a:pt x="130" y="28"/>
                    </a:lnTo>
                    <a:lnTo>
                      <a:pt x="131" y="28"/>
                    </a:lnTo>
                    <a:lnTo>
                      <a:pt x="132" y="28"/>
                    </a:lnTo>
                    <a:lnTo>
                      <a:pt x="132" y="28"/>
                    </a:lnTo>
                    <a:lnTo>
                      <a:pt x="133" y="28"/>
                    </a:lnTo>
                    <a:lnTo>
                      <a:pt x="134" y="28"/>
                    </a:lnTo>
                    <a:lnTo>
                      <a:pt x="135" y="28"/>
                    </a:lnTo>
                    <a:lnTo>
                      <a:pt x="135" y="28"/>
                    </a:lnTo>
                    <a:lnTo>
                      <a:pt x="136" y="28"/>
                    </a:lnTo>
                    <a:lnTo>
                      <a:pt x="137" y="28"/>
                    </a:lnTo>
                    <a:lnTo>
                      <a:pt x="137" y="28"/>
                    </a:lnTo>
                    <a:lnTo>
                      <a:pt x="138" y="28"/>
                    </a:lnTo>
                    <a:lnTo>
                      <a:pt x="139" y="28"/>
                    </a:lnTo>
                    <a:lnTo>
                      <a:pt x="139" y="28"/>
                    </a:lnTo>
                    <a:lnTo>
                      <a:pt x="140" y="28"/>
                    </a:lnTo>
                    <a:lnTo>
                      <a:pt x="141" y="28"/>
                    </a:lnTo>
                    <a:lnTo>
                      <a:pt x="141" y="28"/>
                    </a:lnTo>
                    <a:lnTo>
                      <a:pt x="142" y="28"/>
                    </a:lnTo>
                    <a:lnTo>
                      <a:pt x="143" y="28"/>
                    </a:lnTo>
                    <a:lnTo>
                      <a:pt x="143" y="28"/>
                    </a:lnTo>
                    <a:lnTo>
                      <a:pt x="144" y="28"/>
                    </a:lnTo>
                    <a:lnTo>
                      <a:pt x="145" y="28"/>
                    </a:lnTo>
                    <a:lnTo>
                      <a:pt x="145" y="28"/>
                    </a:lnTo>
                    <a:lnTo>
                      <a:pt x="146" y="28"/>
                    </a:lnTo>
                    <a:lnTo>
                      <a:pt x="147" y="28"/>
                    </a:lnTo>
                    <a:lnTo>
                      <a:pt x="148" y="28"/>
                    </a:lnTo>
                    <a:lnTo>
                      <a:pt x="148" y="28"/>
                    </a:lnTo>
                    <a:lnTo>
                      <a:pt x="149" y="28"/>
                    </a:lnTo>
                    <a:lnTo>
                      <a:pt x="150" y="28"/>
                    </a:lnTo>
                    <a:lnTo>
                      <a:pt x="150" y="28"/>
                    </a:lnTo>
                    <a:lnTo>
                      <a:pt x="151" y="28"/>
                    </a:lnTo>
                    <a:lnTo>
                      <a:pt x="152" y="28"/>
                    </a:lnTo>
                    <a:lnTo>
                      <a:pt x="152" y="28"/>
                    </a:lnTo>
                    <a:lnTo>
                      <a:pt x="153" y="28"/>
                    </a:lnTo>
                    <a:lnTo>
                      <a:pt x="154" y="28"/>
                    </a:lnTo>
                    <a:lnTo>
                      <a:pt x="154" y="28"/>
                    </a:lnTo>
                    <a:lnTo>
                      <a:pt x="155" y="28"/>
                    </a:lnTo>
                    <a:lnTo>
                      <a:pt x="156" y="28"/>
                    </a:lnTo>
                    <a:lnTo>
                      <a:pt x="156" y="28"/>
                    </a:lnTo>
                    <a:lnTo>
                      <a:pt x="157" y="28"/>
                    </a:lnTo>
                    <a:lnTo>
                      <a:pt x="158" y="28"/>
                    </a:lnTo>
                    <a:lnTo>
                      <a:pt x="158" y="28"/>
                    </a:lnTo>
                    <a:lnTo>
                      <a:pt x="159" y="28"/>
                    </a:lnTo>
                    <a:lnTo>
                      <a:pt x="160" y="28"/>
                    </a:lnTo>
                    <a:lnTo>
                      <a:pt x="160" y="28"/>
                    </a:lnTo>
                    <a:lnTo>
                      <a:pt x="161" y="28"/>
                    </a:lnTo>
                    <a:lnTo>
                      <a:pt x="162" y="28"/>
                    </a:lnTo>
                    <a:lnTo>
                      <a:pt x="163" y="28"/>
                    </a:lnTo>
                    <a:lnTo>
                      <a:pt x="163" y="28"/>
                    </a:lnTo>
                    <a:lnTo>
                      <a:pt x="164" y="28"/>
                    </a:lnTo>
                    <a:lnTo>
                      <a:pt x="165" y="28"/>
                    </a:lnTo>
                    <a:lnTo>
                      <a:pt x="165" y="28"/>
                    </a:lnTo>
                    <a:lnTo>
                      <a:pt x="166" y="28"/>
                    </a:lnTo>
                    <a:lnTo>
                      <a:pt x="167" y="28"/>
                    </a:lnTo>
                    <a:lnTo>
                      <a:pt x="167" y="28"/>
                    </a:lnTo>
                    <a:lnTo>
                      <a:pt x="168" y="28"/>
                    </a:lnTo>
                    <a:lnTo>
                      <a:pt x="168" y="28"/>
                    </a:lnTo>
                    <a:lnTo>
                      <a:pt x="169" y="28"/>
                    </a:lnTo>
                    <a:lnTo>
                      <a:pt x="170" y="28"/>
                    </a:lnTo>
                    <a:lnTo>
                      <a:pt x="170" y="28"/>
                    </a:lnTo>
                    <a:lnTo>
                      <a:pt x="171" y="28"/>
                    </a:lnTo>
                    <a:lnTo>
                      <a:pt x="172" y="28"/>
                    </a:lnTo>
                    <a:lnTo>
                      <a:pt x="172" y="28"/>
                    </a:lnTo>
                    <a:lnTo>
                      <a:pt x="173" y="28"/>
                    </a:lnTo>
                    <a:lnTo>
                      <a:pt x="174" y="28"/>
                    </a:lnTo>
                    <a:lnTo>
                      <a:pt x="174" y="28"/>
                    </a:lnTo>
                    <a:lnTo>
                      <a:pt x="175" y="28"/>
                    </a:lnTo>
                    <a:lnTo>
                      <a:pt x="176" y="28"/>
                    </a:lnTo>
                    <a:lnTo>
                      <a:pt x="177" y="28"/>
                    </a:lnTo>
                    <a:lnTo>
                      <a:pt x="177" y="28"/>
                    </a:lnTo>
                    <a:lnTo>
                      <a:pt x="178" y="28"/>
                    </a:lnTo>
                    <a:lnTo>
                      <a:pt x="179" y="28"/>
                    </a:lnTo>
                    <a:lnTo>
                      <a:pt x="179" y="28"/>
                    </a:lnTo>
                    <a:lnTo>
                      <a:pt x="180" y="28"/>
                    </a:lnTo>
                    <a:lnTo>
                      <a:pt x="181" y="28"/>
                    </a:lnTo>
                    <a:lnTo>
                      <a:pt x="181" y="28"/>
                    </a:lnTo>
                    <a:lnTo>
                      <a:pt x="182" y="28"/>
                    </a:lnTo>
                    <a:lnTo>
                      <a:pt x="183" y="28"/>
                    </a:lnTo>
                    <a:lnTo>
                      <a:pt x="183" y="28"/>
                    </a:lnTo>
                    <a:lnTo>
                      <a:pt x="184" y="28"/>
                    </a:lnTo>
                    <a:lnTo>
                      <a:pt x="185" y="28"/>
                    </a:lnTo>
                    <a:lnTo>
                      <a:pt x="185" y="28"/>
                    </a:lnTo>
                    <a:lnTo>
                      <a:pt x="186" y="28"/>
                    </a:lnTo>
                    <a:lnTo>
                      <a:pt x="187" y="28"/>
                    </a:lnTo>
                    <a:lnTo>
                      <a:pt x="187" y="28"/>
                    </a:lnTo>
                    <a:lnTo>
                      <a:pt x="188" y="28"/>
                    </a:lnTo>
                    <a:lnTo>
                      <a:pt x="189" y="28"/>
                    </a:lnTo>
                    <a:lnTo>
                      <a:pt x="190" y="28"/>
                    </a:lnTo>
                    <a:lnTo>
                      <a:pt x="190" y="28"/>
                    </a:lnTo>
                    <a:lnTo>
                      <a:pt x="191" y="28"/>
                    </a:lnTo>
                    <a:lnTo>
                      <a:pt x="192" y="28"/>
                    </a:lnTo>
                    <a:lnTo>
                      <a:pt x="192" y="28"/>
                    </a:lnTo>
                    <a:lnTo>
                      <a:pt x="193" y="28"/>
                    </a:lnTo>
                    <a:lnTo>
                      <a:pt x="194" y="28"/>
                    </a:lnTo>
                    <a:lnTo>
                      <a:pt x="194" y="28"/>
                    </a:lnTo>
                    <a:lnTo>
                      <a:pt x="195" y="28"/>
                    </a:lnTo>
                    <a:lnTo>
                      <a:pt x="196" y="28"/>
                    </a:lnTo>
                    <a:lnTo>
                      <a:pt x="196" y="28"/>
                    </a:lnTo>
                    <a:lnTo>
                      <a:pt x="197" y="28"/>
                    </a:lnTo>
                    <a:lnTo>
                      <a:pt x="198" y="28"/>
                    </a:lnTo>
                    <a:lnTo>
                      <a:pt x="198" y="30"/>
                    </a:lnTo>
                    <a:lnTo>
                      <a:pt x="199" y="30"/>
                    </a:lnTo>
                    <a:lnTo>
                      <a:pt x="200" y="30"/>
                    </a:lnTo>
                    <a:lnTo>
                      <a:pt x="200" y="30"/>
                    </a:lnTo>
                    <a:lnTo>
                      <a:pt x="201" y="30"/>
                    </a:lnTo>
                    <a:lnTo>
                      <a:pt x="202" y="30"/>
                    </a:lnTo>
                    <a:lnTo>
                      <a:pt x="202" y="30"/>
                    </a:lnTo>
                    <a:lnTo>
                      <a:pt x="203" y="30"/>
                    </a:lnTo>
                    <a:lnTo>
                      <a:pt x="204" y="30"/>
                    </a:lnTo>
                    <a:lnTo>
                      <a:pt x="205" y="30"/>
                    </a:lnTo>
                    <a:lnTo>
                      <a:pt x="205" y="30"/>
                    </a:lnTo>
                    <a:lnTo>
                      <a:pt x="206" y="30"/>
                    </a:lnTo>
                    <a:lnTo>
                      <a:pt x="207" y="30"/>
                    </a:lnTo>
                    <a:lnTo>
                      <a:pt x="207" y="30"/>
                    </a:lnTo>
                    <a:lnTo>
                      <a:pt x="208" y="30"/>
                    </a:lnTo>
                    <a:lnTo>
                      <a:pt x="209" y="30"/>
                    </a:lnTo>
                    <a:lnTo>
                      <a:pt x="209" y="30"/>
                    </a:lnTo>
                    <a:lnTo>
                      <a:pt x="210" y="30"/>
                    </a:lnTo>
                    <a:lnTo>
                      <a:pt x="210" y="30"/>
                    </a:lnTo>
                    <a:lnTo>
                      <a:pt x="211" y="30"/>
                    </a:lnTo>
                    <a:lnTo>
                      <a:pt x="212" y="30"/>
                    </a:lnTo>
                    <a:lnTo>
                      <a:pt x="212" y="30"/>
                    </a:lnTo>
                    <a:lnTo>
                      <a:pt x="213" y="30"/>
                    </a:lnTo>
                    <a:lnTo>
                      <a:pt x="214" y="30"/>
                    </a:lnTo>
                    <a:lnTo>
                      <a:pt x="214" y="30"/>
                    </a:lnTo>
                    <a:lnTo>
                      <a:pt x="215" y="30"/>
                    </a:lnTo>
                    <a:lnTo>
                      <a:pt x="216" y="30"/>
                    </a:lnTo>
                    <a:lnTo>
                      <a:pt x="216" y="30"/>
                    </a:lnTo>
                    <a:lnTo>
                      <a:pt x="217" y="30"/>
                    </a:lnTo>
                    <a:lnTo>
                      <a:pt x="218" y="30"/>
                    </a:lnTo>
                    <a:lnTo>
                      <a:pt x="219" y="30"/>
                    </a:lnTo>
                    <a:lnTo>
                      <a:pt x="219" y="30"/>
                    </a:lnTo>
                    <a:lnTo>
                      <a:pt x="220" y="30"/>
                    </a:lnTo>
                    <a:lnTo>
                      <a:pt x="221" y="30"/>
                    </a:lnTo>
                    <a:lnTo>
                      <a:pt x="221" y="30"/>
                    </a:lnTo>
                    <a:lnTo>
                      <a:pt x="222" y="30"/>
                    </a:lnTo>
                    <a:lnTo>
                      <a:pt x="223" y="30"/>
                    </a:lnTo>
                    <a:lnTo>
                      <a:pt x="223" y="30"/>
                    </a:lnTo>
                    <a:lnTo>
                      <a:pt x="224" y="30"/>
                    </a:lnTo>
                    <a:lnTo>
                      <a:pt x="225" y="30"/>
                    </a:lnTo>
                    <a:lnTo>
                      <a:pt x="225" y="30"/>
                    </a:lnTo>
                    <a:lnTo>
                      <a:pt x="226" y="30"/>
                    </a:lnTo>
                    <a:lnTo>
                      <a:pt x="227" y="30"/>
                    </a:lnTo>
                    <a:lnTo>
                      <a:pt x="227" y="30"/>
                    </a:lnTo>
                    <a:lnTo>
                      <a:pt x="228" y="30"/>
                    </a:lnTo>
                    <a:lnTo>
                      <a:pt x="229" y="30"/>
                    </a:lnTo>
                    <a:lnTo>
                      <a:pt x="229" y="30"/>
                    </a:lnTo>
                    <a:lnTo>
                      <a:pt x="230" y="30"/>
                    </a:lnTo>
                    <a:lnTo>
                      <a:pt x="231" y="30"/>
                    </a:lnTo>
                    <a:lnTo>
                      <a:pt x="231" y="30"/>
                    </a:lnTo>
                    <a:lnTo>
                      <a:pt x="232" y="30"/>
                    </a:lnTo>
                    <a:lnTo>
                      <a:pt x="233" y="30"/>
                    </a:lnTo>
                    <a:lnTo>
                      <a:pt x="234" y="30"/>
                    </a:lnTo>
                    <a:lnTo>
                      <a:pt x="234" y="30"/>
                    </a:lnTo>
                    <a:lnTo>
                      <a:pt x="235" y="30"/>
                    </a:lnTo>
                    <a:lnTo>
                      <a:pt x="236" y="30"/>
                    </a:lnTo>
                    <a:lnTo>
                      <a:pt x="236" y="30"/>
                    </a:lnTo>
                    <a:lnTo>
                      <a:pt x="237" y="30"/>
                    </a:lnTo>
                    <a:lnTo>
                      <a:pt x="238" y="30"/>
                    </a:lnTo>
                    <a:lnTo>
                      <a:pt x="238" y="30"/>
                    </a:lnTo>
                    <a:lnTo>
                      <a:pt x="239" y="30"/>
                    </a:lnTo>
                    <a:lnTo>
                      <a:pt x="240" y="30"/>
                    </a:lnTo>
                    <a:lnTo>
                      <a:pt x="240" y="30"/>
                    </a:lnTo>
                    <a:lnTo>
                      <a:pt x="241" y="30"/>
                    </a:lnTo>
                    <a:lnTo>
                      <a:pt x="242" y="30"/>
                    </a:lnTo>
                    <a:lnTo>
                      <a:pt x="242" y="30"/>
                    </a:lnTo>
                    <a:lnTo>
                      <a:pt x="243" y="30"/>
                    </a:lnTo>
                    <a:lnTo>
                      <a:pt x="244" y="30"/>
                    </a:lnTo>
                    <a:lnTo>
                      <a:pt x="244" y="30"/>
                    </a:lnTo>
                    <a:lnTo>
                      <a:pt x="245" y="30"/>
                    </a:lnTo>
                    <a:lnTo>
                      <a:pt x="246" y="30"/>
                    </a:lnTo>
                    <a:lnTo>
                      <a:pt x="247" y="30"/>
                    </a:lnTo>
                    <a:lnTo>
                      <a:pt x="247" y="30"/>
                    </a:lnTo>
                    <a:lnTo>
                      <a:pt x="248" y="30"/>
                    </a:lnTo>
                    <a:lnTo>
                      <a:pt x="249" y="30"/>
                    </a:lnTo>
                    <a:lnTo>
                      <a:pt x="249" y="30"/>
                    </a:lnTo>
                    <a:lnTo>
                      <a:pt x="250" y="30"/>
                    </a:lnTo>
                    <a:lnTo>
                      <a:pt x="251" y="30"/>
                    </a:lnTo>
                    <a:lnTo>
                      <a:pt x="251" y="30"/>
                    </a:lnTo>
                    <a:lnTo>
                      <a:pt x="252" y="30"/>
                    </a:lnTo>
                    <a:lnTo>
                      <a:pt x="253" y="48"/>
                    </a:lnTo>
                    <a:lnTo>
                      <a:pt x="253" y="48"/>
                    </a:lnTo>
                    <a:lnTo>
                      <a:pt x="254" y="48"/>
                    </a:lnTo>
                    <a:lnTo>
                      <a:pt x="254" y="48"/>
                    </a:lnTo>
                    <a:lnTo>
                      <a:pt x="255" y="48"/>
                    </a:lnTo>
                    <a:lnTo>
                      <a:pt x="256" y="48"/>
                    </a:lnTo>
                    <a:lnTo>
                      <a:pt x="256" y="48"/>
                    </a:lnTo>
                    <a:lnTo>
                      <a:pt x="257" y="48"/>
                    </a:lnTo>
                    <a:lnTo>
                      <a:pt x="258" y="48"/>
                    </a:lnTo>
                    <a:lnTo>
                      <a:pt x="258" y="48"/>
                    </a:lnTo>
                    <a:lnTo>
                      <a:pt x="259" y="48"/>
                    </a:lnTo>
                    <a:lnTo>
                      <a:pt x="260" y="48"/>
                    </a:lnTo>
                    <a:lnTo>
                      <a:pt x="261" y="48"/>
                    </a:lnTo>
                    <a:lnTo>
                      <a:pt x="261" y="48"/>
                    </a:lnTo>
                    <a:lnTo>
                      <a:pt x="262" y="48"/>
                    </a:lnTo>
                    <a:lnTo>
                      <a:pt x="263" y="48"/>
                    </a:lnTo>
                    <a:lnTo>
                      <a:pt x="263" y="48"/>
                    </a:lnTo>
                    <a:lnTo>
                      <a:pt x="264" y="48"/>
                    </a:lnTo>
                    <a:lnTo>
                      <a:pt x="265" y="48"/>
                    </a:lnTo>
                    <a:lnTo>
                      <a:pt x="265" y="48"/>
                    </a:lnTo>
                    <a:lnTo>
                      <a:pt x="266" y="48"/>
                    </a:lnTo>
                    <a:lnTo>
                      <a:pt x="267" y="48"/>
                    </a:lnTo>
                    <a:lnTo>
                      <a:pt x="267" y="48"/>
                    </a:lnTo>
                    <a:lnTo>
                      <a:pt x="268" y="48"/>
                    </a:lnTo>
                    <a:lnTo>
                      <a:pt x="269" y="48"/>
                    </a:lnTo>
                    <a:lnTo>
                      <a:pt x="269" y="48"/>
                    </a:lnTo>
                    <a:lnTo>
                      <a:pt x="270" y="48"/>
                    </a:lnTo>
                    <a:lnTo>
                      <a:pt x="271" y="48"/>
                    </a:lnTo>
                    <a:lnTo>
                      <a:pt x="271" y="48"/>
                    </a:lnTo>
                    <a:lnTo>
                      <a:pt x="272" y="48"/>
                    </a:lnTo>
                    <a:lnTo>
                      <a:pt x="273" y="48"/>
                    </a:lnTo>
                    <a:lnTo>
                      <a:pt x="273" y="48"/>
                    </a:lnTo>
                    <a:lnTo>
                      <a:pt x="274" y="48"/>
                    </a:lnTo>
                    <a:lnTo>
                      <a:pt x="275" y="48"/>
                    </a:lnTo>
                    <a:lnTo>
                      <a:pt x="276" y="48"/>
                    </a:lnTo>
                    <a:lnTo>
                      <a:pt x="276" y="48"/>
                    </a:lnTo>
                    <a:lnTo>
                      <a:pt x="277" y="48"/>
                    </a:lnTo>
                    <a:lnTo>
                      <a:pt x="278" y="48"/>
                    </a:lnTo>
                    <a:lnTo>
                      <a:pt x="278" y="48"/>
                    </a:lnTo>
                    <a:lnTo>
                      <a:pt x="279" y="48"/>
                    </a:lnTo>
                    <a:lnTo>
                      <a:pt x="280" y="53"/>
                    </a:lnTo>
                    <a:lnTo>
                      <a:pt x="280" y="53"/>
                    </a:lnTo>
                    <a:lnTo>
                      <a:pt x="281" y="53"/>
                    </a:lnTo>
                    <a:lnTo>
                      <a:pt x="282" y="53"/>
                    </a:lnTo>
                    <a:lnTo>
                      <a:pt x="282" y="53"/>
                    </a:lnTo>
                    <a:lnTo>
                      <a:pt x="283" y="53"/>
                    </a:lnTo>
                    <a:lnTo>
                      <a:pt x="284" y="53"/>
                    </a:lnTo>
                    <a:lnTo>
                      <a:pt x="284" y="53"/>
                    </a:lnTo>
                    <a:lnTo>
                      <a:pt x="285" y="53"/>
                    </a:lnTo>
                    <a:lnTo>
                      <a:pt x="286" y="53"/>
                    </a:lnTo>
                    <a:lnTo>
                      <a:pt x="286" y="53"/>
                    </a:lnTo>
                    <a:lnTo>
                      <a:pt x="287" y="53"/>
                    </a:lnTo>
                    <a:lnTo>
                      <a:pt x="288" y="53"/>
                    </a:lnTo>
                    <a:lnTo>
                      <a:pt x="288" y="53"/>
                    </a:lnTo>
                    <a:lnTo>
                      <a:pt x="289" y="53"/>
                    </a:lnTo>
                    <a:lnTo>
                      <a:pt x="290" y="53"/>
                    </a:lnTo>
                    <a:lnTo>
                      <a:pt x="291" y="53"/>
                    </a:lnTo>
                    <a:lnTo>
                      <a:pt x="291" y="53"/>
                    </a:lnTo>
                    <a:lnTo>
                      <a:pt x="292" y="53"/>
                    </a:lnTo>
                    <a:lnTo>
                      <a:pt x="293" y="53"/>
                    </a:lnTo>
                    <a:lnTo>
                      <a:pt x="293" y="53"/>
                    </a:lnTo>
                    <a:lnTo>
                      <a:pt x="294" y="53"/>
                    </a:lnTo>
                    <a:lnTo>
                      <a:pt x="295" y="53"/>
                    </a:lnTo>
                    <a:lnTo>
                      <a:pt x="295" y="53"/>
                    </a:lnTo>
                    <a:lnTo>
                      <a:pt x="296" y="53"/>
                    </a:lnTo>
                    <a:lnTo>
                      <a:pt x="296" y="53"/>
                    </a:lnTo>
                    <a:lnTo>
                      <a:pt x="297" y="53"/>
                    </a:lnTo>
                    <a:lnTo>
                      <a:pt x="298" y="53"/>
                    </a:lnTo>
                    <a:lnTo>
                      <a:pt x="298" y="53"/>
                    </a:lnTo>
                    <a:lnTo>
                      <a:pt x="299" y="53"/>
                    </a:lnTo>
                    <a:lnTo>
                      <a:pt x="300" y="53"/>
                    </a:lnTo>
                    <a:lnTo>
                      <a:pt x="300" y="53"/>
                    </a:lnTo>
                    <a:lnTo>
                      <a:pt x="301" y="53"/>
                    </a:lnTo>
                    <a:lnTo>
                      <a:pt x="302" y="53"/>
                    </a:lnTo>
                    <a:lnTo>
                      <a:pt x="302" y="53"/>
                    </a:lnTo>
                    <a:lnTo>
                      <a:pt x="303" y="53"/>
                    </a:lnTo>
                    <a:lnTo>
                      <a:pt x="304" y="53"/>
                    </a:lnTo>
                    <a:lnTo>
                      <a:pt x="305" y="53"/>
                    </a:lnTo>
                    <a:lnTo>
                      <a:pt x="305" y="53"/>
                    </a:lnTo>
                    <a:lnTo>
                      <a:pt x="306" y="53"/>
                    </a:lnTo>
                    <a:lnTo>
                      <a:pt x="307" y="88"/>
                    </a:lnTo>
                    <a:lnTo>
                      <a:pt x="307" y="88"/>
                    </a:lnTo>
                    <a:lnTo>
                      <a:pt x="308" y="88"/>
                    </a:lnTo>
                    <a:lnTo>
                      <a:pt x="309" y="88"/>
                    </a:lnTo>
                    <a:lnTo>
                      <a:pt x="309" y="88"/>
                    </a:lnTo>
                    <a:lnTo>
                      <a:pt x="310" y="88"/>
                    </a:lnTo>
                    <a:lnTo>
                      <a:pt x="311" y="88"/>
                    </a:lnTo>
                    <a:lnTo>
                      <a:pt x="311" y="88"/>
                    </a:lnTo>
                    <a:lnTo>
                      <a:pt x="312" y="88"/>
                    </a:lnTo>
                    <a:lnTo>
                      <a:pt x="313" y="88"/>
                    </a:lnTo>
                    <a:lnTo>
                      <a:pt x="313" y="88"/>
                    </a:lnTo>
                    <a:lnTo>
                      <a:pt x="314" y="88"/>
                    </a:lnTo>
                    <a:lnTo>
                      <a:pt x="315" y="88"/>
                    </a:lnTo>
                    <a:lnTo>
                      <a:pt x="315" y="88"/>
                    </a:lnTo>
                    <a:lnTo>
                      <a:pt x="316" y="88"/>
                    </a:lnTo>
                    <a:lnTo>
                      <a:pt x="317" y="88"/>
                    </a:lnTo>
                    <a:lnTo>
                      <a:pt x="318" y="88"/>
                    </a:lnTo>
                    <a:lnTo>
                      <a:pt x="318" y="88"/>
                    </a:lnTo>
                    <a:lnTo>
                      <a:pt x="319" y="88"/>
                    </a:lnTo>
                    <a:lnTo>
                      <a:pt x="320" y="88"/>
                    </a:lnTo>
                    <a:lnTo>
                      <a:pt x="320" y="88"/>
                    </a:lnTo>
                    <a:lnTo>
                      <a:pt x="321" y="88"/>
                    </a:lnTo>
                    <a:lnTo>
                      <a:pt x="322" y="88"/>
                    </a:lnTo>
                    <a:lnTo>
                      <a:pt x="322" y="88"/>
                    </a:lnTo>
                    <a:lnTo>
                      <a:pt x="323" y="88"/>
                    </a:lnTo>
                    <a:lnTo>
                      <a:pt x="324" y="88"/>
                    </a:lnTo>
                    <a:lnTo>
                      <a:pt x="324" y="88"/>
                    </a:lnTo>
                    <a:lnTo>
                      <a:pt x="325" y="88"/>
                    </a:lnTo>
                    <a:lnTo>
                      <a:pt x="326" y="88"/>
                    </a:lnTo>
                    <a:lnTo>
                      <a:pt x="326" y="88"/>
                    </a:lnTo>
                    <a:lnTo>
                      <a:pt x="327" y="88"/>
                    </a:lnTo>
                    <a:lnTo>
                      <a:pt x="328" y="88"/>
                    </a:lnTo>
                    <a:lnTo>
                      <a:pt x="328" y="88"/>
                    </a:lnTo>
                    <a:lnTo>
                      <a:pt x="329" y="88"/>
                    </a:lnTo>
                    <a:lnTo>
                      <a:pt x="330" y="88"/>
                    </a:lnTo>
                    <a:lnTo>
                      <a:pt x="330" y="88"/>
                    </a:lnTo>
                    <a:lnTo>
                      <a:pt x="331" y="88"/>
                    </a:lnTo>
                    <a:lnTo>
                      <a:pt x="332" y="88"/>
                    </a:lnTo>
                    <a:lnTo>
                      <a:pt x="333" y="88"/>
                    </a:lnTo>
                    <a:lnTo>
                      <a:pt x="333" y="88"/>
                    </a:lnTo>
                    <a:lnTo>
                      <a:pt x="334" y="113"/>
                    </a:lnTo>
                    <a:lnTo>
                      <a:pt x="335" y="113"/>
                    </a:lnTo>
                    <a:lnTo>
                      <a:pt x="335" y="113"/>
                    </a:lnTo>
                    <a:lnTo>
                      <a:pt x="336" y="113"/>
                    </a:lnTo>
                    <a:lnTo>
                      <a:pt x="337" y="113"/>
                    </a:lnTo>
                    <a:lnTo>
                      <a:pt x="337" y="113"/>
                    </a:lnTo>
                    <a:lnTo>
                      <a:pt x="338" y="113"/>
                    </a:lnTo>
                    <a:lnTo>
                      <a:pt x="338" y="113"/>
                    </a:lnTo>
                    <a:lnTo>
                      <a:pt x="339" y="113"/>
                    </a:lnTo>
                    <a:lnTo>
                      <a:pt x="340" y="113"/>
                    </a:lnTo>
                    <a:lnTo>
                      <a:pt x="340" y="113"/>
                    </a:lnTo>
                    <a:lnTo>
                      <a:pt x="341" y="113"/>
                    </a:lnTo>
                    <a:lnTo>
                      <a:pt x="342" y="113"/>
                    </a:lnTo>
                    <a:lnTo>
                      <a:pt x="342" y="113"/>
                    </a:lnTo>
                    <a:lnTo>
                      <a:pt x="343" y="113"/>
                    </a:lnTo>
                    <a:lnTo>
                      <a:pt x="344" y="113"/>
                    </a:lnTo>
                    <a:lnTo>
                      <a:pt x="344" y="113"/>
                    </a:lnTo>
                    <a:lnTo>
                      <a:pt x="345" y="113"/>
                    </a:lnTo>
                    <a:lnTo>
                      <a:pt x="346" y="113"/>
                    </a:lnTo>
                    <a:lnTo>
                      <a:pt x="347" y="113"/>
                    </a:lnTo>
                    <a:lnTo>
                      <a:pt x="347" y="113"/>
                    </a:lnTo>
                    <a:lnTo>
                      <a:pt x="348" y="113"/>
                    </a:lnTo>
                    <a:lnTo>
                      <a:pt x="349" y="113"/>
                    </a:lnTo>
                    <a:lnTo>
                      <a:pt x="349" y="113"/>
                    </a:lnTo>
                    <a:lnTo>
                      <a:pt x="350" y="113"/>
                    </a:lnTo>
                    <a:lnTo>
                      <a:pt x="351" y="113"/>
                    </a:lnTo>
                    <a:lnTo>
                      <a:pt x="351" y="113"/>
                    </a:lnTo>
                    <a:lnTo>
                      <a:pt x="352" y="113"/>
                    </a:lnTo>
                    <a:lnTo>
                      <a:pt x="353" y="113"/>
                    </a:lnTo>
                    <a:lnTo>
                      <a:pt x="353" y="113"/>
                    </a:lnTo>
                    <a:lnTo>
                      <a:pt x="354" y="113"/>
                    </a:lnTo>
                    <a:lnTo>
                      <a:pt x="355" y="113"/>
                    </a:lnTo>
                    <a:lnTo>
                      <a:pt x="355" y="113"/>
                    </a:lnTo>
                    <a:lnTo>
                      <a:pt x="356" y="113"/>
                    </a:lnTo>
                    <a:lnTo>
                      <a:pt x="357" y="113"/>
                    </a:lnTo>
                    <a:lnTo>
                      <a:pt x="357" y="113"/>
                    </a:lnTo>
                    <a:lnTo>
                      <a:pt x="358" y="113"/>
                    </a:lnTo>
                    <a:lnTo>
                      <a:pt x="359" y="113"/>
                    </a:lnTo>
                    <a:lnTo>
                      <a:pt x="359" y="113"/>
                    </a:lnTo>
                    <a:lnTo>
                      <a:pt x="360" y="113"/>
                    </a:lnTo>
                    <a:lnTo>
                      <a:pt x="361" y="133"/>
                    </a:lnTo>
                    <a:lnTo>
                      <a:pt x="362" y="133"/>
                    </a:lnTo>
                    <a:lnTo>
                      <a:pt x="362" y="133"/>
                    </a:lnTo>
                    <a:lnTo>
                      <a:pt x="363" y="133"/>
                    </a:lnTo>
                    <a:lnTo>
                      <a:pt x="364" y="133"/>
                    </a:lnTo>
                    <a:lnTo>
                      <a:pt x="364" y="133"/>
                    </a:lnTo>
                    <a:lnTo>
                      <a:pt x="365" y="133"/>
                    </a:lnTo>
                    <a:lnTo>
                      <a:pt x="366" y="133"/>
                    </a:lnTo>
                    <a:lnTo>
                      <a:pt x="366" y="133"/>
                    </a:lnTo>
                    <a:lnTo>
                      <a:pt x="367" y="133"/>
                    </a:lnTo>
                    <a:lnTo>
                      <a:pt x="368" y="133"/>
                    </a:lnTo>
                    <a:lnTo>
                      <a:pt x="368" y="133"/>
                    </a:lnTo>
                    <a:lnTo>
                      <a:pt x="369" y="133"/>
                    </a:lnTo>
                    <a:lnTo>
                      <a:pt x="370" y="133"/>
                    </a:lnTo>
                    <a:lnTo>
                      <a:pt x="370" y="133"/>
                    </a:lnTo>
                    <a:lnTo>
                      <a:pt x="371" y="133"/>
                    </a:lnTo>
                    <a:lnTo>
                      <a:pt x="372" y="133"/>
                    </a:lnTo>
                    <a:lnTo>
                      <a:pt x="372" y="133"/>
                    </a:lnTo>
                    <a:lnTo>
                      <a:pt x="373" y="133"/>
                    </a:lnTo>
                    <a:lnTo>
                      <a:pt x="374" y="133"/>
                    </a:lnTo>
                    <a:lnTo>
                      <a:pt x="375" y="133"/>
                    </a:lnTo>
                    <a:lnTo>
                      <a:pt x="375" y="133"/>
                    </a:lnTo>
                    <a:lnTo>
                      <a:pt x="376" y="133"/>
                    </a:lnTo>
                    <a:lnTo>
                      <a:pt x="377" y="133"/>
                    </a:lnTo>
                    <a:lnTo>
                      <a:pt x="377" y="133"/>
                    </a:lnTo>
                    <a:lnTo>
                      <a:pt x="378" y="133"/>
                    </a:lnTo>
                    <a:lnTo>
                      <a:pt x="379" y="133"/>
                    </a:lnTo>
                    <a:lnTo>
                      <a:pt x="379" y="133"/>
                    </a:lnTo>
                    <a:lnTo>
                      <a:pt x="380" y="133"/>
                    </a:lnTo>
                    <a:lnTo>
                      <a:pt x="380" y="133"/>
                    </a:lnTo>
                    <a:lnTo>
                      <a:pt x="381" y="133"/>
                    </a:lnTo>
                    <a:lnTo>
                      <a:pt x="382" y="133"/>
                    </a:lnTo>
                    <a:lnTo>
                      <a:pt x="382" y="133"/>
                    </a:lnTo>
                    <a:lnTo>
                      <a:pt x="383" y="133"/>
                    </a:lnTo>
                    <a:lnTo>
                      <a:pt x="384" y="133"/>
                    </a:lnTo>
                    <a:lnTo>
                      <a:pt x="384" y="133"/>
                    </a:lnTo>
                    <a:lnTo>
                      <a:pt x="385" y="133"/>
                    </a:lnTo>
                    <a:lnTo>
                      <a:pt x="386" y="133"/>
                    </a:lnTo>
                    <a:lnTo>
                      <a:pt x="386" y="133"/>
                    </a:lnTo>
                    <a:lnTo>
                      <a:pt x="387" y="133"/>
                    </a:lnTo>
                    <a:lnTo>
                      <a:pt x="388" y="133"/>
                    </a:lnTo>
                    <a:lnTo>
                      <a:pt x="389" y="133"/>
                    </a:lnTo>
                    <a:lnTo>
                      <a:pt x="389" y="133"/>
                    </a:lnTo>
                    <a:lnTo>
                      <a:pt x="390" y="133"/>
                    </a:lnTo>
                    <a:lnTo>
                      <a:pt x="391" y="133"/>
                    </a:lnTo>
                    <a:lnTo>
                      <a:pt x="391" y="133"/>
                    </a:lnTo>
                    <a:lnTo>
                      <a:pt x="392" y="133"/>
                    </a:lnTo>
                    <a:lnTo>
                      <a:pt x="393" y="133"/>
                    </a:lnTo>
                    <a:lnTo>
                      <a:pt x="393" y="133"/>
                    </a:lnTo>
                    <a:lnTo>
                      <a:pt x="394" y="133"/>
                    </a:lnTo>
                    <a:lnTo>
                      <a:pt x="395" y="133"/>
                    </a:lnTo>
                    <a:lnTo>
                      <a:pt x="395" y="133"/>
                    </a:lnTo>
                    <a:lnTo>
                      <a:pt x="396" y="133"/>
                    </a:lnTo>
                    <a:lnTo>
                      <a:pt x="397" y="133"/>
                    </a:lnTo>
                    <a:lnTo>
                      <a:pt x="397" y="133"/>
                    </a:lnTo>
                    <a:lnTo>
                      <a:pt x="398" y="133"/>
                    </a:lnTo>
                    <a:lnTo>
                      <a:pt x="399" y="133"/>
                    </a:lnTo>
                    <a:lnTo>
                      <a:pt x="399" y="133"/>
                    </a:lnTo>
                    <a:lnTo>
                      <a:pt x="400" y="133"/>
                    </a:lnTo>
                    <a:lnTo>
                      <a:pt x="401" y="133"/>
                    </a:lnTo>
                    <a:lnTo>
                      <a:pt x="401" y="133"/>
                    </a:lnTo>
                    <a:lnTo>
                      <a:pt x="402" y="133"/>
                    </a:lnTo>
                    <a:lnTo>
                      <a:pt x="403" y="133"/>
                    </a:lnTo>
                    <a:lnTo>
                      <a:pt x="404" y="133"/>
                    </a:lnTo>
                    <a:lnTo>
                      <a:pt x="404" y="133"/>
                    </a:lnTo>
                    <a:lnTo>
                      <a:pt x="405" y="133"/>
                    </a:lnTo>
                    <a:lnTo>
                      <a:pt x="406" y="133"/>
                    </a:lnTo>
                    <a:lnTo>
                      <a:pt x="406" y="133"/>
                    </a:lnTo>
                    <a:lnTo>
                      <a:pt x="407" y="133"/>
                    </a:lnTo>
                    <a:lnTo>
                      <a:pt x="408" y="133"/>
                    </a:lnTo>
                    <a:lnTo>
                      <a:pt x="408" y="133"/>
                    </a:lnTo>
                    <a:lnTo>
                      <a:pt x="409" y="133"/>
                    </a:lnTo>
                    <a:lnTo>
                      <a:pt x="410" y="133"/>
                    </a:lnTo>
                    <a:lnTo>
                      <a:pt x="410" y="133"/>
                    </a:lnTo>
                    <a:lnTo>
                      <a:pt x="411" y="133"/>
                    </a:lnTo>
                    <a:lnTo>
                      <a:pt x="412" y="133"/>
                    </a:lnTo>
                    <a:lnTo>
                      <a:pt x="412" y="133"/>
                    </a:lnTo>
                    <a:lnTo>
                      <a:pt x="413" y="133"/>
                    </a:lnTo>
                    <a:lnTo>
                      <a:pt x="414" y="133"/>
                    </a:lnTo>
                    <a:lnTo>
                      <a:pt x="414" y="133"/>
                    </a:lnTo>
                    <a:lnTo>
                      <a:pt x="415" y="140"/>
                    </a:lnTo>
                    <a:lnTo>
                      <a:pt x="416" y="140"/>
                    </a:lnTo>
                    <a:lnTo>
                      <a:pt x="416" y="140"/>
                    </a:lnTo>
                    <a:lnTo>
                      <a:pt x="417" y="140"/>
                    </a:lnTo>
                    <a:lnTo>
                      <a:pt x="418" y="140"/>
                    </a:lnTo>
                    <a:lnTo>
                      <a:pt x="419" y="140"/>
                    </a:lnTo>
                    <a:lnTo>
                      <a:pt x="419" y="140"/>
                    </a:lnTo>
                    <a:lnTo>
                      <a:pt x="420" y="140"/>
                    </a:lnTo>
                    <a:lnTo>
                      <a:pt x="421" y="140"/>
                    </a:lnTo>
                    <a:lnTo>
                      <a:pt x="421" y="140"/>
                    </a:lnTo>
                    <a:lnTo>
                      <a:pt x="422" y="140"/>
                    </a:lnTo>
                    <a:lnTo>
                      <a:pt x="422" y="140"/>
                    </a:lnTo>
                    <a:lnTo>
                      <a:pt x="423" y="140"/>
                    </a:lnTo>
                    <a:lnTo>
                      <a:pt x="424" y="140"/>
                    </a:lnTo>
                    <a:lnTo>
                      <a:pt x="424" y="140"/>
                    </a:lnTo>
                    <a:lnTo>
                      <a:pt x="425" y="140"/>
                    </a:lnTo>
                    <a:lnTo>
                      <a:pt x="426" y="140"/>
                    </a:lnTo>
                    <a:lnTo>
                      <a:pt x="426" y="140"/>
                    </a:lnTo>
                    <a:lnTo>
                      <a:pt x="427" y="140"/>
                    </a:lnTo>
                    <a:lnTo>
                      <a:pt x="428" y="140"/>
                    </a:lnTo>
                    <a:lnTo>
                      <a:pt x="428" y="140"/>
                    </a:lnTo>
                    <a:lnTo>
                      <a:pt x="429" y="140"/>
                    </a:lnTo>
                    <a:lnTo>
                      <a:pt x="430" y="140"/>
                    </a:lnTo>
                    <a:lnTo>
                      <a:pt x="430" y="140"/>
                    </a:lnTo>
                    <a:lnTo>
                      <a:pt x="431" y="140"/>
                    </a:lnTo>
                    <a:lnTo>
                      <a:pt x="432" y="140"/>
                    </a:lnTo>
                    <a:lnTo>
                      <a:pt x="433" y="140"/>
                    </a:lnTo>
                    <a:lnTo>
                      <a:pt x="433" y="140"/>
                    </a:lnTo>
                    <a:lnTo>
                      <a:pt x="434" y="140"/>
                    </a:lnTo>
                    <a:lnTo>
                      <a:pt x="435" y="140"/>
                    </a:lnTo>
                    <a:lnTo>
                      <a:pt x="435" y="140"/>
                    </a:lnTo>
                    <a:lnTo>
                      <a:pt x="436" y="140"/>
                    </a:lnTo>
                    <a:lnTo>
                      <a:pt x="437" y="140"/>
                    </a:lnTo>
                    <a:lnTo>
                      <a:pt x="437" y="140"/>
                    </a:lnTo>
                    <a:lnTo>
                      <a:pt x="438" y="140"/>
                    </a:lnTo>
                    <a:lnTo>
                      <a:pt x="439" y="140"/>
                    </a:lnTo>
                    <a:lnTo>
                      <a:pt x="439" y="140"/>
                    </a:lnTo>
                    <a:lnTo>
                      <a:pt x="440" y="140"/>
                    </a:lnTo>
                    <a:lnTo>
                      <a:pt x="441" y="140"/>
                    </a:lnTo>
                    <a:lnTo>
                      <a:pt x="441" y="140"/>
                    </a:lnTo>
                    <a:lnTo>
                      <a:pt x="442" y="160"/>
                    </a:lnTo>
                    <a:lnTo>
                      <a:pt x="443" y="160"/>
                    </a:lnTo>
                    <a:lnTo>
                      <a:pt x="443" y="160"/>
                    </a:lnTo>
                    <a:lnTo>
                      <a:pt x="444" y="160"/>
                    </a:lnTo>
                    <a:lnTo>
                      <a:pt x="445" y="160"/>
                    </a:lnTo>
                    <a:lnTo>
                      <a:pt x="446" y="160"/>
                    </a:lnTo>
                    <a:lnTo>
                      <a:pt x="446" y="160"/>
                    </a:lnTo>
                    <a:lnTo>
                      <a:pt x="447" y="160"/>
                    </a:lnTo>
                    <a:lnTo>
                      <a:pt x="448" y="160"/>
                    </a:lnTo>
                    <a:lnTo>
                      <a:pt x="448" y="160"/>
                    </a:lnTo>
                    <a:lnTo>
                      <a:pt x="449" y="160"/>
                    </a:lnTo>
                    <a:lnTo>
                      <a:pt x="450" y="160"/>
                    </a:lnTo>
                    <a:lnTo>
                      <a:pt x="450" y="160"/>
                    </a:lnTo>
                    <a:lnTo>
                      <a:pt x="451" y="160"/>
                    </a:lnTo>
                    <a:lnTo>
                      <a:pt x="452" y="160"/>
                    </a:lnTo>
                    <a:lnTo>
                      <a:pt x="452" y="160"/>
                    </a:lnTo>
                    <a:lnTo>
                      <a:pt x="453" y="160"/>
                    </a:lnTo>
                    <a:lnTo>
                      <a:pt x="454" y="160"/>
                    </a:lnTo>
                    <a:lnTo>
                      <a:pt x="454" y="160"/>
                    </a:lnTo>
                    <a:lnTo>
                      <a:pt x="455" y="160"/>
                    </a:lnTo>
                    <a:lnTo>
                      <a:pt x="456" y="160"/>
                    </a:lnTo>
                    <a:lnTo>
                      <a:pt x="456" y="160"/>
                    </a:lnTo>
                    <a:lnTo>
                      <a:pt x="457" y="160"/>
                    </a:lnTo>
                    <a:lnTo>
                      <a:pt x="458" y="160"/>
                    </a:lnTo>
                    <a:lnTo>
                      <a:pt x="458" y="160"/>
                    </a:lnTo>
                    <a:lnTo>
                      <a:pt x="459" y="160"/>
                    </a:lnTo>
                    <a:lnTo>
                      <a:pt x="460" y="160"/>
                    </a:lnTo>
                    <a:lnTo>
                      <a:pt x="461" y="160"/>
                    </a:lnTo>
                    <a:lnTo>
                      <a:pt x="461" y="160"/>
                    </a:lnTo>
                    <a:lnTo>
                      <a:pt x="462" y="160"/>
                    </a:lnTo>
                    <a:lnTo>
                      <a:pt x="463" y="160"/>
                    </a:lnTo>
                    <a:lnTo>
                      <a:pt x="463" y="160"/>
                    </a:lnTo>
                    <a:lnTo>
                      <a:pt x="464" y="160"/>
                    </a:lnTo>
                    <a:lnTo>
                      <a:pt x="464" y="160"/>
                    </a:lnTo>
                    <a:lnTo>
                      <a:pt x="465" y="160"/>
                    </a:lnTo>
                    <a:lnTo>
                      <a:pt x="466" y="160"/>
                    </a:lnTo>
                    <a:lnTo>
                      <a:pt x="466" y="160"/>
                    </a:lnTo>
                    <a:lnTo>
                      <a:pt x="467" y="160"/>
                    </a:lnTo>
                    <a:lnTo>
                      <a:pt x="468" y="160"/>
                    </a:lnTo>
                    <a:lnTo>
                      <a:pt x="468" y="160"/>
                    </a:lnTo>
                    <a:lnTo>
                      <a:pt x="469" y="187"/>
                    </a:lnTo>
                    <a:lnTo>
                      <a:pt x="470" y="187"/>
                    </a:lnTo>
                    <a:lnTo>
                      <a:pt x="470" y="187"/>
                    </a:lnTo>
                    <a:lnTo>
                      <a:pt x="471" y="187"/>
                    </a:lnTo>
                    <a:lnTo>
                      <a:pt x="472" y="187"/>
                    </a:lnTo>
                    <a:lnTo>
                      <a:pt x="472" y="187"/>
                    </a:lnTo>
                    <a:lnTo>
                      <a:pt x="473" y="187"/>
                    </a:lnTo>
                    <a:lnTo>
                      <a:pt x="474" y="187"/>
                    </a:lnTo>
                    <a:lnTo>
                      <a:pt x="475" y="187"/>
                    </a:lnTo>
                    <a:lnTo>
                      <a:pt x="475" y="187"/>
                    </a:lnTo>
                    <a:lnTo>
                      <a:pt x="476" y="187"/>
                    </a:lnTo>
                    <a:lnTo>
                      <a:pt x="477" y="187"/>
                    </a:lnTo>
                    <a:lnTo>
                      <a:pt x="477" y="187"/>
                    </a:lnTo>
                    <a:lnTo>
                      <a:pt x="478" y="187"/>
                    </a:lnTo>
                    <a:lnTo>
                      <a:pt x="479" y="187"/>
                    </a:lnTo>
                    <a:lnTo>
                      <a:pt x="479" y="187"/>
                    </a:lnTo>
                    <a:lnTo>
                      <a:pt x="480" y="187"/>
                    </a:lnTo>
                    <a:lnTo>
                      <a:pt x="481" y="187"/>
                    </a:lnTo>
                    <a:lnTo>
                      <a:pt x="481" y="187"/>
                    </a:lnTo>
                    <a:lnTo>
                      <a:pt x="482" y="187"/>
                    </a:lnTo>
                    <a:lnTo>
                      <a:pt x="483" y="187"/>
                    </a:lnTo>
                    <a:lnTo>
                      <a:pt x="483" y="187"/>
                    </a:lnTo>
                    <a:lnTo>
                      <a:pt x="484" y="187"/>
                    </a:lnTo>
                    <a:lnTo>
                      <a:pt x="485" y="187"/>
                    </a:lnTo>
                    <a:lnTo>
                      <a:pt x="485" y="187"/>
                    </a:lnTo>
                    <a:lnTo>
                      <a:pt x="486" y="187"/>
                    </a:lnTo>
                    <a:lnTo>
                      <a:pt x="487" y="187"/>
                    </a:lnTo>
                    <a:lnTo>
                      <a:pt x="487" y="187"/>
                    </a:lnTo>
                    <a:lnTo>
                      <a:pt x="488" y="187"/>
                    </a:lnTo>
                    <a:lnTo>
                      <a:pt x="489" y="187"/>
                    </a:lnTo>
                    <a:lnTo>
                      <a:pt x="490" y="187"/>
                    </a:lnTo>
                    <a:lnTo>
                      <a:pt x="490" y="187"/>
                    </a:lnTo>
                    <a:lnTo>
                      <a:pt x="491" y="187"/>
                    </a:lnTo>
                    <a:lnTo>
                      <a:pt x="492" y="187"/>
                    </a:lnTo>
                    <a:lnTo>
                      <a:pt x="492" y="187"/>
                    </a:lnTo>
                    <a:lnTo>
                      <a:pt x="493" y="187"/>
                    </a:lnTo>
                    <a:lnTo>
                      <a:pt x="494" y="187"/>
                    </a:lnTo>
                    <a:lnTo>
                      <a:pt x="494" y="187"/>
                    </a:lnTo>
                    <a:lnTo>
                      <a:pt x="495" y="187"/>
                    </a:lnTo>
                    <a:lnTo>
                      <a:pt x="496" y="187"/>
                    </a:lnTo>
                    <a:lnTo>
                      <a:pt x="496" y="205"/>
                    </a:lnTo>
                    <a:lnTo>
                      <a:pt x="497" y="205"/>
                    </a:lnTo>
                    <a:lnTo>
                      <a:pt x="498" y="205"/>
                    </a:lnTo>
                    <a:lnTo>
                      <a:pt x="498" y="205"/>
                    </a:lnTo>
                    <a:lnTo>
                      <a:pt x="499" y="205"/>
                    </a:lnTo>
                    <a:lnTo>
                      <a:pt x="500" y="205"/>
                    </a:lnTo>
                    <a:lnTo>
                      <a:pt x="500" y="205"/>
                    </a:lnTo>
                    <a:lnTo>
                      <a:pt x="501" y="205"/>
                    </a:lnTo>
                    <a:lnTo>
                      <a:pt x="502" y="205"/>
                    </a:lnTo>
                    <a:lnTo>
                      <a:pt x="503" y="205"/>
                    </a:lnTo>
                    <a:lnTo>
                      <a:pt x="503" y="205"/>
                    </a:lnTo>
                    <a:lnTo>
                      <a:pt x="504" y="205"/>
                    </a:lnTo>
                    <a:lnTo>
                      <a:pt x="505" y="205"/>
                    </a:lnTo>
                    <a:lnTo>
                      <a:pt x="505" y="205"/>
                    </a:lnTo>
                    <a:lnTo>
                      <a:pt x="506" y="205"/>
                    </a:lnTo>
                    <a:lnTo>
                      <a:pt x="507" y="205"/>
                    </a:lnTo>
                    <a:lnTo>
                      <a:pt x="507" y="205"/>
                    </a:lnTo>
                    <a:lnTo>
                      <a:pt x="508" y="205"/>
                    </a:lnTo>
                    <a:lnTo>
                      <a:pt x="508" y="205"/>
                    </a:lnTo>
                    <a:lnTo>
                      <a:pt x="509" y="205"/>
                    </a:lnTo>
                    <a:lnTo>
                      <a:pt x="510" y="205"/>
                    </a:lnTo>
                    <a:lnTo>
                      <a:pt x="510" y="205"/>
                    </a:lnTo>
                    <a:lnTo>
                      <a:pt x="511" y="205"/>
                    </a:lnTo>
                    <a:lnTo>
                      <a:pt x="512" y="205"/>
                    </a:lnTo>
                    <a:lnTo>
                      <a:pt x="512" y="205"/>
                    </a:lnTo>
                    <a:lnTo>
                      <a:pt x="513" y="205"/>
                    </a:lnTo>
                    <a:lnTo>
                      <a:pt x="514" y="205"/>
                    </a:lnTo>
                    <a:lnTo>
                      <a:pt x="514" y="205"/>
                    </a:lnTo>
                    <a:lnTo>
                      <a:pt x="515" y="205"/>
                    </a:lnTo>
                    <a:lnTo>
                      <a:pt x="516" y="205"/>
                    </a:lnTo>
                    <a:lnTo>
                      <a:pt x="517" y="205"/>
                    </a:lnTo>
                    <a:lnTo>
                      <a:pt x="517" y="205"/>
                    </a:lnTo>
                    <a:lnTo>
                      <a:pt x="518" y="205"/>
                    </a:lnTo>
                    <a:lnTo>
                      <a:pt x="519" y="205"/>
                    </a:lnTo>
                    <a:lnTo>
                      <a:pt x="519" y="205"/>
                    </a:lnTo>
                    <a:lnTo>
                      <a:pt x="520" y="205"/>
                    </a:lnTo>
                    <a:lnTo>
                      <a:pt x="521" y="205"/>
                    </a:lnTo>
                    <a:lnTo>
                      <a:pt x="521" y="205"/>
                    </a:lnTo>
                    <a:lnTo>
                      <a:pt x="522" y="205"/>
                    </a:lnTo>
                    <a:lnTo>
                      <a:pt x="523" y="205"/>
                    </a:lnTo>
                    <a:lnTo>
                      <a:pt x="523" y="212"/>
                    </a:lnTo>
                    <a:lnTo>
                      <a:pt x="524" y="212"/>
                    </a:lnTo>
                    <a:lnTo>
                      <a:pt x="525" y="212"/>
                    </a:lnTo>
                    <a:lnTo>
                      <a:pt x="525" y="212"/>
                    </a:lnTo>
                    <a:lnTo>
                      <a:pt x="526" y="212"/>
                    </a:lnTo>
                    <a:lnTo>
                      <a:pt x="527" y="212"/>
                    </a:lnTo>
                    <a:lnTo>
                      <a:pt x="527" y="212"/>
                    </a:lnTo>
                    <a:lnTo>
                      <a:pt x="528" y="212"/>
                    </a:lnTo>
                    <a:lnTo>
                      <a:pt x="529" y="212"/>
                    </a:lnTo>
                    <a:lnTo>
                      <a:pt x="529" y="212"/>
                    </a:lnTo>
                    <a:lnTo>
                      <a:pt x="530" y="212"/>
                    </a:lnTo>
                    <a:lnTo>
                      <a:pt x="531" y="212"/>
                    </a:lnTo>
                    <a:lnTo>
                      <a:pt x="532" y="212"/>
                    </a:lnTo>
                    <a:lnTo>
                      <a:pt x="532" y="212"/>
                    </a:lnTo>
                    <a:lnTo>
                      <a:pt x="533" y="212"/>
                    </a:lnTo>
                    <a:lnTo>
                      <a:pt x="534" y="212"/>
                    </a:lnTo>
                    <a:lnTo>
                      <a:pt x="534" y="212"/>
                    </a:lnTo>
                    <a:lnTo>
                      <a:pt x="535" y="212"/>
                    </a:lnTo>
                    <a:lnTo>
                      <a:pt x="536" y="212"/>
                    </a:lnTo>
                    <a:lnTo>
                      <a:pt x="536" y="212"/>
                    </a:lnTo>
                    <a:lnTo>
                      <a:pt x="537" y="212"/>
                    </a:lnTo>
                    <a:lnTo>
                      <a:pt x="538" y="212"/>
                    </a:lnTo>
                    <a:lnTo>
                      <a:pt x="538" y="212"/>
                    </a:lnTo>
                    <a:lnTo>
                      <a:pt x="539" y="212"/>
                    </a:lnTo>
                    <a:lnTo>
                      <a:pt x="540" y="212"/>
                    </a:lnTo>
                    <a:lnTo>
                      <a:pt x="540" y="212"/>
                    </a:lnTo>
                    <a:lnTo>
                      <a:pt x="541" y="212"/>
                    </a:lnTo>
                    <a:lnTo>
                      <a:pt x="542" y="212"/>
                    </a:lnTo>
                    <a:lnTo>
                      <a:pt x="542" y="212"/>
                    </a:lnTo>
                    <a:lnTo>
                      <a:pt x="543" y="212"/>
                    </a:lnTo>
                    <a:lnTo>
                      <a:pt x="544" y="212"/>
                    </a:lnTo>
                    <a:lnTo>
                      <a:pt x="544" y="212"/>
                    </a:lnTo>
                    <a:lnTo>
                      <a:pt x="545" y="212"/>
                    </a:lnTo>
                    <a:lnTo>
                      <a:pt x="546" y="212"/>
                    </a:lnTo>
                    <a:lnTo>
                      <a:pt x="547" y="212"/>
                    </a:lnTo>
                    <a:lnTo>
                      <a:pt x="547" y="212"/>
                    </a:lnTo>
                    <a:lnTo>
                      <a:pt x="548" y="212"/>
                    </a:lnTo>
                    <a:lnTo>
                      <a:pt x="549" y="212"/>
                    </a:lnTo>
                    <a:lnTo>
                      <a:pt x="549" y="212"/>
                    </a:lnTo>
                    <a:lnTo>
                      <a:pt x="550" y="212"/>
                    </a:lnTo>
                    <a:lnTo>
                      <a:pt x="550" y="207"/>
                    </a:lnTo>
                    <a:lnTo>
                      <a:pt x="551" y="207"/>
                    </a:lnTo>
                    <a:lnTo>
                      <a:pt x="552" y="207"/>
                    </a:lnTo>
                    <a:lnTo>
                      <a:pt x="552" y="207"/>
                    </a:lnTo>
                    <a:lnTo>
                      <a:pt x="553" y="207"/>
                    </a:lnTo>
                    <a:lnTo>
                      <a:pt x="554" y="207"/>
                    </a:lnTo>
                    <a:lnTo>
                      <a:pt x="554" y="207"/>
                    </a:lnTo>
                    <a:lnTo>
                      <a:pt x="555" y="207"/>
                    </a:lnTo>
                    <a:lnTo>
                      <a:pt x="556" y="207"/>
                    </a:lnTo>
                    <a:lnTo>
                      <a:pt x="556" y="207"/>
                    </a:lnTo>
                    <a:lnTo>
                      <a:pt x="557" y="207"/>
                    </a:lnTo>
                    <a:lnTo>
                      <a:pt x="558" y="207"/>
                    </a:lnTo>
                    <a:lnTo>
                      <a:pt x="558" y="207"/>
                    </a:lnTo>
                    <a:lnTo>
                      <a:pt x="559" y="207"/>
                    </a:lnTo>
                    <a:lnTo>
                      <a:pt x="560" y="207"/>
                    </a:lnTo>
                    <a:lnTo>
                      <a:pt x="561" y="207"/>
                    </a:lnTo>
                    <a:lnTo>
                      <a:pt x="561" y="207"/>
                    </a:lnTo>
                    <a:lnTo>
                      <a:pt x="562" y="207"/>
                    </a:lnTo>
                    <a:lnTo>
                      <a:pt x="563" y="207"/>
                    </a:lnTo>
                    <a:lnTo>
                      <a:pt x="563" y="207"/>
                    </a:lnTo>
                    <a:lnTo>
                      <a:pt x="564" y="207"/>
                    </a:lnTo>
                    <a:lnTo>
                      <a:pt x="565" y="207"/>
                    </a:lnTo>
                    <a:lnTo>
                      <a:pt x="565" y="207"/>
                    </a:lnTo>
                    <a:lnTo>
                      <a:pt x="566" y="207"/>
                    </a:lnTo>
                    <a:lnTo>
                      <a:pt x="567" y="207"/>
                    </a:lnTo>
                    <a:lnTo>
                      <a:pt x="567" y="207"/>
                    </a:lnTo>
                    <a:lnTo>
                      <a:pt x="568" y="207"/>
                    </a:lnTo>
                    <a:lnTo>
                      <a:pt x="569" y="207"/>
                    </a:lnTo>
                    <a:lnTo>
                      <a:pt x="569" y="207"/>
                    </a:lnTo>
                    <a:lnTo>
                      <a:pt x="570" y="207"/>
                    </a:lnTo>
                    <a:lnTo>
                      <a:pt x="571" y="207"/>
                    </a:lnTo>
                    <a:lnTo>
                      <a:pt x="571" y="207"/>
                    </a:lnTo>
                    <a:lnTo>
                      <a:pt x="572" y="207"/>
                    </a:lnTo>
                    <a:lnTo>
                      <a:pt x="573" y="207"/>
                    </a:lnTo>
                    <a:lnTo>
                      <a:pt x="574" y="207"/>
                    </a:lnTo>
                    <a:lnTo>
                      <a:pt x="574" y="207"/>
                    </a:lnTo>
                    <a:lnTo>
                      <a:pt x="575" y="207"/>
                    </a:lnTo>
                    <a:lnTo>
                      <a:pt x="576" y="207"/>
                    </a:lnTo>
                    <a:lnTo>
                      <a:pt x="576" y="207"/>
                    </a:lnTo>
                    <a:lnTo>
                      <a:pt x="577" y="207"/>
                    </a:lnTo>
                    <a:lnTo>
                      <a:pt x="578" y="205"/>
                    </a:lnTo>
                    <a:lnTo>
                      <a:pt x="578" y="205"/>
                    </a:lnTo>
                    <a:lnTo>
                      <a:pt x="579" y="205"/>
                    </a:lnTo>
                    <a:lnTo>
                      <a:pt x="580" y="205"/>
                    </a:lnTo>
                    <a:lnTo>
                      <a:pt x="580" y="205"/>
                    </a:lnTo>
                    <a:lnTo>
                      <a:pt x="581" y="205"/>
                    </a:lnTo>
                    <a:lnTo>
                      <a:pt x="582" y="205"/>
                    </a:lnTo>
                    <a:lnTo>
                      <a:pt x="582" y="205"/>
                    </a:lnTo>
                    <a:lnTo>
                      <a:pt x="583" y="205"/>
                    </a:lnTo>
                    <a:lnTo>
                      <a:pt x="584" y="205"/>
                    </a:lnTo>
                    <a:lnTo>
                      <a:pt x="584" y="205"/>
                    </a:lnTo>
                    <a:lnTo>
                      <a:pt x="585" y="205"/>
                    </a:lnTo>
                    <a:lnTo>
                      <a:pt x="586" y="205"/>
                    </a:lnTo>
                    <a:lnTo>
                      <a:pt x="586" y="205"/>
                    </a:lnTo>
                    <a:lnTo>
                      <a:pt x="587" y="205"/>
                    </a:lnTo>
                    <a:lnTo>
                      <a:pt x="588" y="205"/>
                    </a:lnTo>
                    <a:lnTo>
                      <a:pt x="589" y="205"/>
                    </a:lnTo>
                    <a:lnTo>
                      <a:pt x="589" y="205"/>
                    </a:lnTo>
                    <a:lnTo>
                      <a:pt x="590" y="205"/>
                    </a:lnTo>
                    <a:lnTo>
                      <a:pt x="591" y="205"/>
                    </a:lnTo>
                    <a:lnTo>
                      <a:pt x="591" y="205"/>
                    </a:lnTo>
                    <a:lnTo>
                      <a:pt x="592" y="205"/>
                    </a:lnTo>
                    <a:lnTo>
                      <a:pt x="592" y="205"/>
                    </a:lnTo>
                    <a:lnTo>
                      <a:pt x="593" y="205"/>
                    </a:lnTo>
                    <a:lnTo>
                      <a:pt x="594" y="205"/>
                    </a:lnTo>
                    <a:lnTo>
                      <a:pt x="594" y="205"/>
                    </a:lnTo>
                    <a:lnTo>
                      <a:pt x="595" y="205"/>
                    </a:lnTo>
                    <a:lnTo>
                      <a:pt x="596" y="205"/>
                    </a:lnTo>
                    <a:lnTo>
                      <a:pt x="596" y="205"/>
                    </a:lnTo>
                    <a:lnTo>
                      <a:pt x="597" y="205"/>
                    </a:lnTo>
                    <a:lnTo>
                      <a:pt x="598" y="205"/>
                    </a:lnTo>
                    <a:lnTo>
                      <a:pt x="598" y="205"/>
                    </a:lnTo>
                    <a:lnTo>
                      <a:pt x="599" y="205"/>
                    </a:lnTo>
                    <a:lnTo>
                      <a:pt x="600" y="205"/>
                    </a:lnTo>
                    <a:lnTo>
                      <a:pt x="600" y="205"/>
                    </a:lnTo>
                    <a:lnTo>
                      <a:pt x="601" y="205"/>
                    </a:lnTo>
                    <a:lnTo>
                      <a:pt x="602" y="205"/>
                    </a:lnTo>
                    <a:lnTo>
                      <a:pt x="603" y="205"/>
                    </a:lnTo>
                    <a:lnTo>
                      <a:pt x="603" y="205"/>
                    </a:lnTo>
                    <a:lnTo>
                      <a:pt x="604" y="205"/>
                    </a:lnTo>
                    <a:lnTo>
                      <a:pt x="605" y="202"/>
                    </a:lnTo>
                    <a:lnTo>
                      <a:pt x="605" y="202"/>
                    </a:lnTo>
                    <a:lnTo>
                      <a:pt x="606" y="202"/>
                    </a:lnTo>
                    <a:lnTo>
                      <a:pt x="607" y="202"/>
                    </a:lnTo>
                    <a:lnTo>
                      <a:pt x="607" y="202"/>
                    </a:lnTo>
                    <a:lnTo>
                      <a:pt x="608" y="202"/>
                    </a:lnTo>
                    <a:lnTo>
                      <a:pt x="609" y="202"/>
                    </a:lnTo>
                    <a:lnTo>
                      <a:pt x="609" y="202"/>
                    </a:lnTo>
                    <a:lnTo>
                      <a:pt x="610" y="202"/>
                    </a:lnTo>
                    <a:lnTo>
                      <a:pt x="611" y="202"/>
                    </a:lnTo>
                    <a:lnTo>
                      <a:pt x="611" y="202"/>
                    </a:lnTo>
                    <a:lnTo>
                      <a:pt x="612" y="202"/>
                    </a:lnTo>
                    <a:lnTo>
                      <a:pt x="613" y="202"/>
                    </a:lnTo>
                    <a:lnTo>
                      <a:pt x="613" y="202"/>
                    </a:lnTo>
                    <a:lnTo>
                      <a:pt x="614" y="202"/>
                    </a:lnTo>
                    <a:lnTo>
                      <a:pt x="615" y="202"/>
                    </a:lnTo>
                    <a:lnTo>
                      <a:pt x="615" y="202"/>
                    </a:lnTo>
                    <a:lnTo>
                      <a:pt x="616" y="202"/>
                    </a:lnTo>
                    <a:lnTo>
                      <a:pt x="617" y="202"/>
                    </a:lnTo>
                    <a:lnTo>
                      <a:pt x="618" y="202"/>
                    </a:lnTo>
                    <a:lnTo>
                      <a:pt x="618" y="202"/>
                    </a:lnTo>
                    <a:lnTo>
                      <a:pt x="619" y="202"/>
                    </a:lnTo>
                    <a:lnTo>
                      <a:pt x="620" y="202"/>
                    </a:lnTo>
                    <a:lnTo>
                      <a:pt x="620" y="202"/>
                    </a:lnTo>
                    <a:lnTo>
                      <a:pt x="621" y="202"/>
                    </a:lnTo>
                    <a:lnTo>
                      <a:pt x="622" y="202"/>
                    </a:lnTo>
                    <a:lnTo>
                      <a:pt x="622" y="202"/>
                    </a:lnTo>
                    <a:lnTo>
                      <a:pt x="623" y="202"/>
                    </a:lnTo>
                    <a:lnTo>
                      <a:pt x="624" y="202"/>
                    </a:lnTo>
                    <a:lnTo>
                      <a:pt x="624" y="202"/>
                    </a:lnTo>
                    <a:lnTo>
                      <a:pt x="625" y="202"/>
                    </a:lnTo>
                    <a:lnTo>
                      <a:pt x="626" y="202"/>
                    </a:lnTo>
                    <a:lnTo>
                      <a:pt x="626" y="202"/>
                    </a:lnTo>
                    <a:lnTo>
                      <a:pt x="627" y="202"/>
                    </a:lnTo>
                    <a:lnTo>
                      <a:pt x="628" y="202"/>
                    </a:lnTo>
                    <a:lnTo>
                      <a:pt x="628" y="202"/>
                    </a:lnTo>
                    <a:lnTo>
                      <a:pt x="629" y="202"/>
                    </a:lnTo>
                    <a:lnTo>
                      <a:pt x="630" y="202"/>
                    </a:lnTo>
                    <a:lnTo>
                      <a:pt x="631" y="202"/>
                    </a:lnTo>
                    <a:lnTo>
                      <a:pt x="631" y="202"/>
                    </a:lnTo>
                    <a:lnTo>
                      <a:pt x="632" y="202"/>
                    </a:lnTo>
                    <a:lnTo>
                      <a:pt x="633" y="202"/>
                    </a:lnTo>
                    <a:lnTo>
                      <a:pt x="633" y="202"/>
                    </a:lnTo>
                    <a:lnTo>
                      <a:pt x="634" y="202"/>
                    </a:lnTo>
                    <a:lnTo>
                      <a:pt x="634" y="202"/>
                    </a:lnTo>
                    <a:lnTo>
                      <a:pt x="635" y="202"/>
                    </a:lnTo>
                    <a:lnTo>
                      <a:pt x="636" y="202"/>
                    </a:lnTo>
                    <a:lnTo>
                      <a:pt x="636" y="202"/>
                    </a:lnTo>
                    <a:lnTo>
                      <a:pt x="637" y="202"/>
                    </a:lnTo>
                    <a:lnTo>
                      <a:pt x="638" y="202"/>
                    </a:lnTo>
                    <a:lnTo>
                      <a:pt x="638" y="202"/>
                    </a:lnTo>
                    <a:lnTo>
                      <a:pt x="639" y="202"/>
                    </a:lnTo>
                    <a:lnTo>
                      <a:pt x="640" y="202"/>
                    </a:lnTo>
                    <a:lnTo>
                      <a:pt x="640" y="202"/>
                    </a:lnTo>
                    <a:lnTo>
                      <a:pt x="641" y="202"/>
                    </a:lnTo>
                    <a:lnTo>
                      <a:pt x="642" y="202"/>
                    </a:lnTo>
                    <a:lnTo>
                      <a:pt x="642" y="202"/>
                    </a:lnTo>
                    <a:lnTo>
                      <a:pt x="643" y="202"/>
                    </a:lnTo>
                    <a:lnTo>
                      <a:pt x="644" y="202"/>
                    </a:lnTo>
                    <a:lnTo>
                      <a:pt x="645" y="202"/>
                    </a:lnTo>
                    <a:lnTo>
                      <a:pt x="645" y="202"/>
                    </a:lnTo>
                    <a:lnTo>
                      <a:pt x="646" y="202"/>
                    </a:lnTo>
                    <a:lnTo>
                      <a:pt x="647" y="202"/>
                    </a:lnTo>
                    <a:lnTo>
                      <a:pt x="647" y="202"/>
                    </a:lnTo>
                    <a:lnTo>
                      <a:pt x="648" y="202"/>
                    </a:lnTo>
                    <a:lnTo>
                      <a:pt x="649" y="202"/>
                    </a:lnTo>
                    <a:lnTo>
                      <a:pt x="649" y="202"/>
                    </a:lnTo>
                    <a:lnTo>
                      <a:pt x="650" y="202"/>
                    </a:lnTo>
                    <a:lnTo>
                      <a:pt x="651" y="202"/>
                    </a:lnTo>
                    <a:lnTo>
                      <a:pt x="651" y="202"/>
                    </a:lnTo>
                    <a:lnTo>
                      <a:pt x="652" y="202"/>
                    </a:lnTo>
                    <a:lnTo>
                      <a:pt x="653" y="202"/>
                    </a:lnTo>
                    <a:lnTo>
                      <a:pt x="653" y="202"/>
                    </a:lnTo>
                    <a:lnTo>
                      <a:pt x="654" y="202"/>
                    </a:lnTo>
                    <a:lnTo>
                      <a:pt x="655" y="202"/>
                    </a:lnTo>
                    <a:lnTo>
                      <a:pt x="655" y="202"/>
                    </a:lnTo>
                    <a:lnTo>
                      <a:pt x="656" y="202"/>
                    </a:lnTo>
                    <a:lnTo>
                      <a:pt x="657" y="202"/>
                    </a:lnTo>
                    <a:lnTo>
                      <a:pt x="657" y="202"/>
                    </a:lnTo>
                    <a:lnTo>
                      <a:pt x="658" y="202"/>
                    </a:lnTo>
                    <a:lnTo>
                      <a:pt x="659" y="202"/>
                    </a:lnTo>
                    <a:lnTo>
                      <a:pt x="660" y="202"/>
                    </a:lnTo>
                    <a:lnTo>
                      <a:pt x="660" y="202"/>
                    </a:lnTo>
                    <a:lnTo>
                      <a:pt x="661" y="202"/>
                    </a:lnTo>
                    <a:lnTo>
                      <a:pt x="662" y="202"/>
                    </a:lnTo>
                    <a:lnTo>
                      <a:pt x="662" y="202"/>
                    </a:lnTo>
                    <a:lnTo>
                      <a:pt x="663" y="202"/>
                    </a:lnTo>
                    <a:lnTo>
                      <a:pt x="664" y="202"/>
                    </a:lnTo>
                    <a:lnTo>
                      <a:pt x="664" y="202"/>
                    </a:lnTo>
                    <a:lnTo>
                      <a:pt x="665" y="202"/>
                    </a:lnTo>
                    <a:lnTo>
                      <a:pt x="666" y="202"/>
                    </a:lnTo>
                    <a:lnTo>
                      <a:pt x="666" y="202"/>
                    </a:lnTo>
                    <a:lnTo>
                      <a:pt x="667" y="202"/>
                    </a:lnTo>
                    <a:lnTo>
                      <a:pt x="668" y="202"/>
                    </a:lnTo>
                    <a:lnTo>
                      <a:pt x="668" y="202"/>
                    </a:lnTo>
                    <a:lnTo>
                      <a:pt x="669" y="202"/>
                    </a:lnTo>
                    <a:lnTo>
                      <a:pt x="670" y="202"/>
                    </a:lnTo>
                    <a:lnTo>
                      <a:pt x="670" y="202"/>
                    </a:lnTo>
                    <a:lnTo>
                      <a:pt x="671" y="202"/>
                    </a:lnTo>
                    <a:lnTo>
                      <a:pt x="672" y="202"/>
                    </a:lnTo>
                    <a:lnTo>
                      <a:pt x="673" y="202"/>
                    </a:lnTo>
                    <a:lnTo>
                      <a:pt x="673" y="202"/>
                    </a:lnTo>
                    <a:lnTo>
                      <a:pt x="674" y="202"/>
                    </a:lnTo>
                    <a:lnTo>
                      <a:pt x="675" y="202"/>
                    </a:lnTo>
                    <a:lnTo>
                      <a:pt x="675" y="202"/>
                    </a:lnTo>
                    <a:lnTo>
                      <a:pt x="676" y="202"/>
                    </a:lnTo>
                    <a:lnTo>
                      <a:pt x="676" y="202"/>
                    </a:lnTo>
                    <a:lnTo>
                      <a:pt x="677" y="202"/>
                    </a:lnTo>
                    <a:lnTo>
                      <a:pt x="678" y="202"/>
                    </a:lnTo>
                    <a:lnTo>
                      <a:pt x="678" y="202"/>
                    </a:lnTo>
                    <a:lnTo>
                      <a:pt x="679" y="202"/>
                    </a:lnTo>
                    <a:lnTo>
                      <a:pt x="680" y="202"/>
                    </a:lnTo>
                    <a:lnTo>
                      <a:pt x="680" y="202"/>
                    </a:lnTo>
                    <a:lnTo>
                      <a:pt x="681" y="202"/>
                    </a:lnTo>
                    <a:lnTo>
                      <a:pt x="682" y="202"/>
                    </a:lnTo>
                    <a:lnTo>
                      <a:pt x="682" y="202"/>
                    </a:lnTo>
                    <a:lnTo>
                      <a:pt x="683" y="202"/>
                    </a:lnTo>
                    <a:lnTo>
                      <a:pt x="684" y="202"/>
                    </a:lnTo>
                    <a:lnTo>
                      <a:pt x="684" y="202"/>
                    </a:lnTo>
                    <a:lnTo>
                      <a:pt x="685" y="202"/>
                    </a:lnTo>
                    <a:lnTo>
                      <a:pt x="686" y="212"/>
                    </a:lnTo>
                    <a:lnTo>
                      <a:pt x="686" y="212"/>
                    </a:lnTo>
                    <a:lnTo>
                      <a:pt x="687" y="212"/>
                    </a:lnTo>
                    <a:lnTo>
                      <a:pt x="688" y="212"/>
                    </a:lnTo>
                    <a:lnTo>
                      <a:pt x="689" y="212"/>
                    </a:lnTo>
                    <a:lnTo>
                      <a:pt x="689" y="212"/>
                    </a:lnTo>
                    <a:lnTo>
                      <a:pt x="690" y="212"/>
                    </a:lnTo>
                    <a:lnTo>
                      <a:pt x="691" y="212"/>
                    </a:lnTo>
                    <a:lnTo>
                      <a:pt x="691" y="212"/>
                    </a:lnTo>
                    <a:lnTo>
                      <a:pt x="692" y="212"/>
                    </a:lnTo>
                    <a:lnTo>
                      <a:pt x="693" y="212"/>
                    </a:lnTo>
                    <a:lnTo>
                      <a:pt x="693" y="212"/>
                    </a:lnTo>
                    <a:lnTo>
                      <a:pt x="694" y="212"/>
                    </a:lnTo>
                    <a:lnTo>
                      <a:pt x="695" y="212"/>
                    </a:lnTo>
                    <a:lnTo>
                      <a:pt x="695" y="212"/>
                    </a:lnTo>
                    <a:lnTo>
                      <a:pt x="696" y="212"/>
                    </a:lnTo>
                    <a:lnTo>
                      <a:pt x="697" y="212"/>
                    </a:lnTo>
                    <a:lnTo>
                      <a:pt x="697" y="212"/>
                    </a:lnTo>
                    <a:lnTo>
                      <a:pt x="698" y="212"/>
                    </a:lnTo>
                    <a:lnTo>
                      <a:pt x="699" y="212"/>
                    </a:lnTo>
                    <a:lnTo>
                      <a:pt x="699" y="212"/>
                    </a:lnTo>
                    <a:lnTo>
                      <a:pt x="700" y="212"/>
                    </a:lnTo>
                    <a:lnTo>
                      <a:pt x="701" y="212"/>
                    </a:lnTo>
                    <a:lnTo>
                      <a:pt x="702" y="212"/>
                    </a:lnTo>
                    <a:lnTo>
                      <a:pt x="702" y="212"/>
                    </a:lnTo>
                    <a:lnTo>
                      <a:pt x="703" y="212"/>
                    </a:lnTo>
                    <a:lnTo>
                      <a:pt x="704" y="212"/>
                    </a:lnTo>
                    <a:lnTo>
                      <a:pt x="704" y="212"/>
                    </a:lnTo>
                    <a:lnTo>
                      <a:pt x="705" y="212"/>
                    </a:lnTo>
                    <a:lnTo>
                      <a:pt x="706" y="212"/>
                    </a:lnTo>
                    <a:lnTo>
                      <a:pt x="706" y="212"/>
                    </a:lnTo>
                    <a:lnTo>
                      <a:pt x="707" y="212"/>
                    </a:lnTo>
                    <a:lnTo>
                      <a:pt x="708" y="212"/>
                    </a:lnTo>
                    <a:lnTo>
                      <a:pt x="708" y="212"/>
                    </a:lnTo>
                    <a:lnTo>
                      <a:pt x="709" y="212"/>
                    </a:lnTo>
                    <a:lnTo>
                      <a:pt x="710" y="212"/>
                    </a:lnTo>
                    <a:lnTo>
                      <a:pt x="710" y="212"/>
                    </a:lnTo>
                    <a:lnTo>
                      <a:pt x="711" y="212"/>
                    </a:lnTo>
                    <a:lnTo>
                      <a:pt x="712" y="212"/>
                    </a:lnTo>
                    <a:lnTo>
                      <a:pt x="712" y="212"/>
                    </a:lnTo>
                    <a:lnTo>
                      <a:pt x="713" y="227"/>
                    </a:lnTo>
                    <a:lnTo>
                      <a:pt x="714" y="227"/>
                    </a:lnTo>
                    <a:lnTo>
                      <a:pt x="714" y="227"/>
                    </a:lnTo>
                    <a:lnTo>
                      <a:pt x="715" y="227"/>
                    </a:lnTo>
                    <a:lnTo>
                      <a:pt x="716" y="227"/>
                    </a:lnTo>
                    <a:lnTo>
                      <a:pt x="717" y="227"/>
                    </a:lnTo>
                    <a:lnTo>
                      <a:pt x="717" y="227"/>
                    </a:lnTo>
                    <a:lnTo>
                      <a:pt x="718" y="227"/>
                    </a:lnTo>
                    <a:lnTo>
                      <a:pt x="718" y="227"/>
                    </a:lnTo>
                    <a:lnTo>
                      <a:pt x="719" y="227"/>
                    </a:lnTo>
                    <a:lnTo>
                      <a:pt x="720" y="227"/>
                    </a:lnTo>
                    <a:lnTo>
                      <a:pt x="720" y="227"/>
                    </a:lnTo>
                    <a:lnTo>
                      <a:pt x="721" y="227"/>
                    </a:lnTo>
                    <a:lnTo>
                      <a:pt x="722" y="227"/>
                    </a:lnTo>
                    <a:lnTo>
                      <a:pt x="722" y="227"/>
                    </a:lnTo>
                    <a:lnTo>
                      <a:pt x="723" y="227"/>
                    </a:lnTo>
                    <a:lnTo>
                      <a:pt x="724" y="227"/>
                    </a:lnTo>
                    <a:lnTo>
                      <a:pt x="724" y="227"/>
                    </a:lnTo>
                    <a:lnTo>
                      <a:pt x="725" y="227"/>
                    </a:lnTo>
                    <a:lnTo>
                      <a:pt x="726" y="227"/>
                    </a:lnTo>
                    <a:lnTo>
                      <a:pt x="726" y="227"/>
                    </a:lnTo>
                    <a:lnTo>
                      <a:pt x="727" y="227"/>
                    </a:lnTo>
                    <a:lnTo>
                      <a:pt x="728" y="227"/>
                    </a:lnTo>
                    <a:lnTo>
                      <a:pt x="728" y="227"/>
                    </a:lnTo>
                    <a:lnTo>
                      <a:pt x="729" y="227"/>
                    </a:lnTo>
                    <a:lnTo>
                      <a:pt x="730" y="227"/>
                    </a:lnTo>
                    <a:lnTo>
                      <a:pt x="731" y="227"/>
                    </a:lnTo>
                    <a:lnTo>
                      <a:pt x="731" y="227"/>
                    </a:lnTo>
                    <a:lnTo>
                      <a:pt x="732" y="227"/>
                    </a:lnTo>
                    <a:lnTo>
                      <a:pt x="733" y="227"/>
                    </a:lnTo>
                    <a:lnTo>
                      <a:pt x="733" y="227"/>
                    </a:lnTo>
                    <a:lnTo>
                      <a:pt x="734" y="227"/>
                    </a:lnTo>
                    <a:lnTo>
                      <a:pt x="735" y="227"/>
                    </a:lnTo>
                    <a:lnTo>
                      <a:pt x="735" y="227"/>
                    </a:lnTo>
                    <a:lnTo>
                      <a:pt x="736" y="227"/>
                    </a:lnTo>
                    <a:lnTo>
                      <a:pt x="737" y="227"/>
                    </a:lnTo>
                    <a:lnTo>
                      <a:pt x="737" y="227"/>
                    </a:lnTo>
                    <a:lnTo>
                      <a:pt x="738" y="227"/>
                    </a:lnTo>
                    <a:lnTo>
                      <a:pt x="739" y="227"/>
                    </a:lnTo>
                    <a:lnTo>
                      <a:pt x="739" y="227"/>
                    </a:lnTo>
                    <a:lnTo>
                      <a:pt x="740" y="235"/>
                    </a:lnTo>
                    <a:lnTo>
                      <a:pt x="741" y="235"/>
                    </a:lnTo>
                    <a:lnTo>
                      <a:pt x="741" y="235"/>
                    </a:lnTo>
                    <a:lnTo>
                      <a:pt x="742" y="235"/>
                    </a:lnTo>
                    <a:lnTo>
                      <a:pt x="743" y="235"/>
                    </a:lnTo>
                    <a:lnTo>
                      <a:pt x="744" y="235"/>
                    </a:lnTo>
                    <a:lnTo>
                      <a:pt x="744" y="235"/>
                    </a:lnTo>
                    <a:lnTo>
                      <a:pt x="745" y="235"/>
                    </a:lnTo>
                    <a:lnTo>
                      <a:pt x="746" y="235"/>
                    </a:lnTo>
                    <a:lnTo>
                      <a:pt x="746" y="235"/>
                    </a:lnTo>
                    <a:lnTo>
                      <a:pt x="747" y="235"/>
                    </a:lnTo>
                    <a:lnTo>
                      <a:pt x="748" y="235"/>
                    </a:lnTo>
                    <a:lnTo>
                      <a:pt x="748" y="235"/>
                    </a:lnTo>
                    <a:lnTo>
                      <a:pt x="749" y="235"/>
                    </a:lnTo>
                    <a:lnTo>
                      <a:pt x="750" y="235"/>
                    </a:lnTo>
                    <a:lnTo>
                      <a:pt x="750" y="235"/>
                    </a:lnTo>
                    <a:lnTo>
                      <a:pt x="751" y="235"/>
                    </a:lnTo>
                    <a:lnTo>
                      <a:pt x="752" y="235"/>
                    </a:lnTo>
                    <a:lnTo>
                      <a:pt x="752" y="235"/>
                    </a:lnTo>
                    <a:lnTo>
                      <a:pt x="753" y="235"/>
                    </a:lnTo>
                    <a:lnTo>
                      <a:pt x="754" y="235"/>
                    </a:lnTo>
                    <a:lnTo>
                      <a:pt x="754" y="235"/>
                    </a:lnTo>
                    <a:lnTo>
                      <a:pt x="755" y="235"/>
                    </a:lnTo>
                    <a:lnTo>
                      <a:pt x="756" y="235"/>
                    </a:lnTo>
                    <a:lnTo>
                      <a:pt x="756" y="235"/>
                    </a:lnTo>
                    <a:lnTo>
                      <a:pt x="757" y="235"/>
                    </a:lnTo>
                    <a:lnTo>
                      <a:pt x="758" y="235"/>
                    </a:lnTo>
                    <a:lnTo>
                      <a:pt x="759" y="235"/>
                    </a:lnTo>
                    <a:lnTo>
                      <a:pt x="759" y="235"/>
                    </a:lnTo>
                    <a:lnTo>
                      <a:pt x="760" y="235"/>
                    </a:lnTo>
                    <a:lnTo>
                      <a:pt x="761" y="235"/>
                    </a:lnTo>
                    <a:lnTo>
                      <a:pt x="761" y="235"/>
                    </a:lnTo>
                    <a:lnTo>
                      <a:pt x="762" y="235"/>
                    </a:lnTo>
                    <a:lnTo>
                      <a:pt x="762" y="235"/>
                    </a:lnTo>
                    <a:lnTo>
                      <a:pt x="763" y="235"/>
                    </a:lnTo>
                    <a:lnTo>
                      <a:pt x="764" y="235"/>
                    </a:lnTo>
                    <a:lnTo>
                      <a:pt x="764" y="235"/>
                    </a:lnTo>
                    <a:lnTo>
                      <a:pt x="765" y="235"/>
                    </a:lnTo>
                    <a:lnTo>
                      <a:pt x="766" y="235"/>
                    </a:lnTo>
                    <a:lnTo>
                      <a:pt x="766" y="235"/>
                    </a:lnTo>
                    <a:lnTo>
                      <a:pt x="767" y="237"/>
                    </a:lnTo>
                    <a:lnTo>
                      <a:pt x="768" y="237"/>
                    </a:lnTo>
                    <a:lnTo>
                      <a:pt x="768" y="237"/>
                    </a:lnTo>
                    <a:lnTo>
                      <a:pt x="769" y="237"/>
                    </a:lnTo>
                    <a:lnTo>
                      <a:pt x="770" y="237"/>
                    </a:lnTo>
                    <a:lnTo>
                      <a:pt x="770" y="237"/>
                    </a:lnTo>
                    <a:lnTo>
                      <a:pt x="771" y="237"/>
                    </a:lnTo>
                    <a:lnTo>
                      <a:pt x="772" y="237"/>
                    </a:lnTo>
                    <a:lnTo>
                      <a:pt x="773" y="237"/>
                    </a:lnTo>
                    <a:lnTo>
                      <a:pt x="773" y="237"/>
                    </a:lnTo>
                    <a:lnTo>
                      <a:pt x="774" y="237"/>
                    </a:lnTo>
                    <a:lnTo>
                      <a:pt x="775" y="237"/>
                    </a:lnTo>
                    <a:lnTo>
                      <a:pt x="775" y="237"/>
                    </a:lnTo>
                    <a:lnTo>
                      <a:pt x="776" y="237"/>
                    </a:lnTo>
                    <a:lnTo>
                      <a:pt x="777" y="237"/>
                    </a:lnTo>
                    <a:lnTo>
                      <a:pt x="777" y="237"/>
                    </a:lnTo>
                    <a:lnTo>
                      <a:pt x="778" y="237"/>
                    </a:lnTo>
                    <a:lnTo>
                      <a:pt x="779" y="237"/>
                    </a:lnTo>
                    <a:lnTo>
                      <a:pt x="779" y="237"/>
                    </a:lnTo>
                    <a:lnTo>
                      <a:pt x="780" y="237"/>
                    </a:lnTo>
                    <a:lnTo>
                      <a:pt x="781" y="237"/>
                    </a:lnTo>
                    <a:lnTo>
                      <a:pt x="781" y="237"/>
                    </a:lnTo>
                    <a:lnTo>
                      <a:pt x="782" y="237"/>
                    </a:lnTo>
                    <a:lnTo>
                      <a:pt x="783" y="237"/>
                    </a:lnTo>
                    <a:lnTo>
                      <a:pt x="783" y="237"/>
                    </a:lnTo>
                    <a:lnTo>
                      <a:pt x="784" y="237"/>
                    </a:lnTo>
                    <a:lnTo>
                      <a:pt x="785" y="237"/>
                    </a:lnTo>
                    <a:lnTo>
                      <a:pt x="785" y="237"/>
                    </a:lnTo>
                    <a:lnTo>
                      <a:pt x="786" y="237"/>
                    </a:lnTo>
                    <a:lnTo>
                      <a:pt x="787" y="237"/>
                    </a:lnTo>
                    <a:lnTo>
                      <a:pt x="788" y="237"/>
                    </a:lnTo>
                    <a:lnTo>
                      <a:pt x="788" y="237"/>
                    </a:lnTo>
                    <a:lnTo>
                      <a:pt x="789" y="237"/>
                    </a:lnTo>
                    <a:lnTo>
                      <a:pt x="790" y="237"/>
                    </a:lnTo>
                    <a:lnTo>
                      <a:pt x="790" y="237"/>
                    </a:lnTo>
                    <a:lnTo>
                      <a:pt x="791" y="237"/>
                    </a:lnTo>
                    <a:lnTo>
                      <a:pt x="792" y="237"/>
                    </a:lnTo>
                    <a:lnTo>
                      <a:pt x="792" y="237"/>
                    </a:lnTo>
                    <a:lnTo>
                      <a:pt x="793" y="237"/>
                    </a:lnTo>
                    <a:lnTo>
                      <a:pt x="794" y="237"/>
                    </a:lnTo>
                    <a:lnTo>
                      <a:pt x="794" y="227"/>
                    </a:lnTo>
                    <a:lnTo>
                      <a:pt x="795" y="227"/>
                    </a:lnTo>
                    <a:lnTo>
                      <a:pt x="796" y="227"/>
                    </a:lnTo>
                    <a:lnTo>
                      <a:pt x="796" y="227"/>
                    </a:lnTo>
                    <a:lnTo>
                      <a:pt x="797" y="227"/>
                    </a:lnTo>
                    <a:lnTo>
                      <a:pt x="798" y="227"/>
                    </a:lnTo>
                    <a:lnTo>
                      <a:pt x="798" y="227"/>
                    </a:lnTo>
                    <a:lnTo>
                      <a:pt x="799" y="227"/>
                    </a:lnTo>
                    <a:lnTo>
                      <a:pt x="800" y="227"/>
                    </a:lnTo>
                    <a:lnTo>
                      <a:pt x="801" y="227"/>
                    </a:lnTo>
                    <a:lnTo>
                      <a:pt x="801" y="227"/>
                    </a:lnTo>
                    <a:lnTo>
                      <a:pt x="802" y="227"/>
                    </a:lnTo>
                    <a:lnTo>
                      <a:pt x="803" y="227"/>
                    </a:lnTo>
                    <a:lnTo>
                      <a:pt x="803" y="227"/>
                    </a:lnTo>
                    <a:lnTo>
                      <a:pt x="804" y="227"/>
                    </a:lnTo>
                    <a:lnTo>
                      <a:pt x="804" y="227"/>
                    </a:lnTo>
                    <a:lnTo>
                      <a:pt x="805" y="227"/>
                    </a:lnTo>
                    <a:lnTo>
                      <a:pt x="806" y="227"/>
                    </a:lnTo>
                    <a:lnTo>
                      <a:pt x="806" y="227"/>
                    </a:lnTo>
                    <a:lnTo>
                      <a:pt x="807" y="227"/>
                    </a:lnTo>
                    <a:lnTo>
                      <a:pt x="808" y="227"/>
                    </a:lnTo>
                    <a:lnTo>
                      <a:pt x="808" y="227"/>
                    </a:lnTo>
                    <a:lnTo>
                      <a:pt x="809" y="227"/>
                    </a:lnTo>
                    <a:lnTo>
                      <a:pt x="810" y="227"/>
                    </a:lnTo>
                    <a:lnTo>
                      <a:pt x="810" y="227"/>
                    </a:lnTo>
                    <a:lnTo>
                      <a:pt x="811" y="227"/>
                    </a:lnTo>
                    <a:lnTo>
                      <a:pt x="812" y="227"/>
                    </a:lnTo>
                    <a:lnTo>
                      <a:pt x="812" y="227"/>
                    </a:lnTo>
                    <a:lnTo>
                      <a:pt x="813" y="227"/>
                    </a:lnTo>
                    <a:lnTo>
                      <a:pt x="814" y="227"/>
                    </a:lnTo>
                    <a:lnTo>
                      <a:pt x="814" y="227"/>
                    </a:lnTo>
                    <a:lnTo>
                      <a:pt x="815" y="227"/>
                    </a:lnTo>
                    <a:lnTo>
                      <a:pt x="816" y="227"/>
                    </a:lnTo>
                    <a:lnTo>
                      <a:pt x="817" y="227"/>
                    </a:lnTo>
                    <a:lnTo>
                      <a:pt x="817" y="227"/>
                    </a:lnTo>
                    <a:lnTo>
                      <a:pt x="818" y="227"/>
                    </a:lnTo>
                    <a:lnTo>
                      <a:pt x="819" y="227"/>
                    </a:lnTo>
                    <a:lnTo>
                      <a:pt x="819" y="227"/>
                    </a:lnTo>
                    <a:lnTo>
                      <a:pt x="820" y="227"/>
                    </a:lnTo>
                    <a:lnTo>
                      <a:pt x="821" y="227"/>
                    </a:lnTo>
                    <a:lnTo>
                      <a:pt x="821" y="207"/>
                    </a:lnTo>
                    <a:lnTo>
                      <a:pt x="822" y="207"/>
                    </a:lnTo>
                    <a:lnTo>
                      <a:pt x="823" y="207"/>
                    </a:lnTo>
                    <a:lnTo>
                      <a:pt x="823" y="207"/>
                    </a:lnTo>
                    <a:lnTo>
                      <a:pt x="824" y="207"/>
                    </a:lnTo>
                    <a:lnTo>
                      <a:pt x="825" y="207"/>
                    </a:lnTo>
                    <a:lnTo>
                      <a:pt x="825" y="207"/>
                    </a:lnTo>
                    <a:lnTo>
                      <a:pt x="826" y="207"/>
                    </a:lnTo>
                    <a:lnTo>
                      <a:pt x="827" y="207"/>
                    </a:lnTo>
                    <a:lnTo>
                      <a:pt x="827" y="207"/>
                    </a:lnTo>
                    <a:lnTo>
                      <a:pt x="828" y="207"/>
                    </a:lnTo>
                    <a:lnTo>
                      <a:pt x="829" y="207"/>
                    </a:lnTo>
                    <a:lnTo>
                      <a:pt x="830" y="207"/>
                    </a:lnTo>
                    <a:lnTo>
                      <a:pt x="830" y="207"/>
                    </a:lnTo>
                    <a:lnTo>
                      <a:pt x="831" y="207"/>
                    </a:lnTo>
                    <a:lnTo>
                      <a:pt x="832" y="207"/>
                    </a:lnTo>
                    <a:lnTo>
                      <a:pt x="832" y="207"/>
                    </a:lnTo>
                    <a:lnTo>
                      <a:pt x="833" y="207"/>
                    </a:lnTo>
                    <a:lnTo>
                      <a:pt x="834" y="207"/>
                    </a:lnTo>
                    <a:lnTo>
                      <a:pt x="834" y="207"/>
                    </a:lnTo>
                    <a:lnTo>
                      <a:pt x="835" y="207"/>
                    </a:lnTo>
                    <a:lnTo>
                      <a:pt x="836" y="207"/>
                    </a:lnTo>
                    <a:lnTo>
                      <a:pt x="836" y="207"/>
                    </a:lnTo>
                    <a:lnTo>
                      <a:pt x="837" y="207"/>
                    </a:lnTo>
                    <a:lnTo>
                      <a:pt x="838" y="207"/>
                    </a:lnTo>
                    <a:lnTo>
                      <a:pt x="838" y="207"/>
                    </a:lnTo>
                    <a:lnTo>
                      <a:pt x="839" y="207"/>
                    </a:lnTo>
                    <a:lnTo>
                      <a:pt x="840" y="207"/>
                    </a:lnTo>
                    <a:lnTo>
                      <a:pt x="840" y="207"/>
                    </a:lnTo>
                    <a:lnTo>
                      <a:pt x="841" y="207"/>
                    </a:lnTo>
                    <a:lnTo>
                      <a:pt x="842" y="207"/>
                    </a:lnTo>
                    <a:lnTo>
                      <a:pt x="842" y="207"/>
                    </a:lnTo>
                    <a:lnTo>
                      <a:pt x="843" y="207"/>
                    </a:lnTo>
                    <a:lnTo>
                      <a:pt x="844" y="207"/>
                    </a:lnTo>
                    <a:lnTo>
                      <a:pt x="845" y="207"/>
                    </a:lnTo>
                    <a:lnTo>
                      <a:pt x="845" y="207"/>
                    </a:lnTo>
                    <a:lnTo>
                      <a:pt x="846" y="207"/>
                    </a:lnTo>
                    <a:lnTo>
                      <a:pt x="846" y="207"/>
                    </a:lnTo>
                    <a:lnTo>
                      <a:pt x="847" y="207"/>
                    </a:lnTo>
                    <a:lnTo>
                      <a:pt x="848" y="207"/>
                    </a:lnTo>
                    <a:lnTo>
                      <a:pt x="848" y="192"/>
                    </a:lnTo>
                    <a:lnTo>
                      <a:pt x="849" y="192"/>
                    </a:lnTo>
                    <a:lnTo>
                      <a:pt x="850" y="192"/>
                    </a:lnTo>
                    <a:lnTo>
                      <a:pt x="850" y="192"/>
                    </a:lnTo>
                    <a:lnTo>
                      <a:pt x="851" y="192"/>
                    </a:lnTo>
                    <a:lnTo>
                      <a:pt x="852" y="192"/>
                    </a:lnTo>
                    <a:lnTo>
                      <a:pt x="852" y="192"/>
                    </a:lnTo>
                    <a:lnTo>
                      <a:pt x="853" y="192"/>
                    </a:lnTo>
                    <a:lnTo>
                      <a:pt x="854" y="192"/>
                    </a:lnTo>
                    <a:lnTo>
                      <a:pt x="854" y="192"/>
                    </a:lnTo>
                    <a:lnTo>
                      <a:pt x="855" y="192"/>
                    </a:lnTo>
                    <a:lnTo>
                      <a:pt x="856" y="192"/>
                    </a:lnTo>
                    <a:lnTo>
                      <a:pt x="856" y="192"/>
                    </a:lnTo>
                    <a:lnTo>
                      <a:pt x="857" y="192"/>
                    </a:lnTo>
                    <a:lnTo>
                      <a:pt x="858" y="192"/>
                    </a:lnTo>
                    <a:lnTo>
                      <a:pt x="859" y="192"/>
                    </a:lnTo>
                    <a:lnTo>
                      <a:pt x="859" y="192"/>
                    </a:lnTo>
                    <a:lnTo>
                      <a:pt x="860" y="192"/>
                    </a:lnTo>
                    <a:lnTo>
                      <a:pt x="861" y="192"/>
                    </a:lnTo>
                    <a:lnTo>
                      <a:pt x="861" y="192"/>
                    </a:lnTo>
                    <a:lnTo>
                      <a:pt x="862" y="192"/>
                    </a:lnTo>
                    <a:lnTo>
                      <a:pt x="863" y="192"/>
                    </a:lnTo>
                    <a:lnTo>
                      <a:pt x="863" y="192"/>
                    </a:lnTo>
                    <a:lnTo>
                      <a:pt x="864" y="192"/>
                    </a:lnTo>
                    <a:lnTo>
                      <a:pt x="865" y="192"/>
                    </a:lnTo>
                    <a:lnTo>
                      <a:pt x="865" y="192"/>
                    </a:lnTo>
                    <a:lnTo>
                      <a:pt x="866" y="192"/>
                    </a:lnTo>
                    <a:lnTo>
                      <a:pt x="867" y="192"/>
                    </a:lnTo>
                    <a:lnTo>
                      <a:pt x="867" y="192"/>
                    </a:lnTo>
                    <a:lnTo>
                      <a:pt x="868" y="192"/>
                    </a:lnTo>
                    <a:lnTo>
                      <a:pt x="869" y="192"/>
                    </a:lnTo>
                    <a:lnTo>
                      <a:pt x="869" y="192"/>
                    </a:lnTo>
                    <a:lnTo>
                      <a:pt x="870" y="192"/>
                    </a:lnTo>
                    <a:lnTo>
                      <a:pt x="871" y="192"/>
                    </a:lnTo>
                    <a:lnTo>
                      <a:pt x="872" y="192"/>
                    </a:lnTo>
                    <a:lnTo>
                      <a:pt x="872" y="192"/>
                    </a:lnTo>
                    <a:lnTo>
                      <a:pt x="873" y="192"/>
                    </a:lnTo>
                    <a:lnTo>
                      <a:pt x="874" y="192"/>
                    </a:lnTo>
                    <a:lnTo>
                      <a:pt x="874" y="192"/>
                    </a:lnTo>
                    <a:lnTo>
                      <a:pt x="875" y="192"/>
                    </a:lnTo>
                    <a:lnTo>
                      <a:pt x="876" y="185"/>
                    </a:lnTo>
                    <a:lnTo>
                      <a:pt x="876" y="185"/>
                    </a:lnTo>
                    <a:lnTo>
                      <a:pt x="877" y="185"/>
                    </a:lnTo>
                    <a:lnTo>
                      <a:pt x="878" y="185"/>
                    </a:lnTo>
                    <a:lnTo>
                      <a:pt x="878" y="185"/>
                    </a:lnTo>
                    <a:lnTo>
                      <a:pt x="879" y="185"/>
                    </a:lnTo>
                    <a:lnTo>
                      <a:pt x="880" y="185"/>
                    </a:lnTo>
                    <a:lnTo>
                      <a:pt x="880" y="185"/>
                    </a:lnTo>
                    <a:lnTo>
                      <a:pt x="881" y="185"/>
                    </a:lnTo>
                    <a:lnTo>
                      <a:pt x="882" y="185"/>
                    </a:lnTo>
                    <a:lnTo>
                      <a:pt x="882" y="185"/>
                    </a:lnTo>
                    <a:lnTo>
                      <a:pt x="883" y="185"/>
                    </a:lnTo>
                    <a:lnTo>
                      <a:pt x="884" y="185"/>
                    </a:lnTo>
                    <a:lnTo>
                      <a:pt x="884" y="185"/>
                    </a:lnTo>
                    <a:lnTo>
                      <a:pt x="885" y="185"/>
                    </a:lnTo>
                    <a:lnTo>
                      <a:pt x="886" y="185"/>
                    </a:lnTo>
                    <a:lnTo>
                      <a:pt x="887" y="185"/>
                    </a:lnTo>
                    <a:lnTo>
                      <a:pt x="887" y="185"/>
                    </a:lnTo>
                    <a:lnTo>
                      <a:pt x="888" y="185"/>
                    </a:lnTo>
                    <a:lnTo>
                      <a:pt x="888" y="185"/>
                    </a:lnTo>
                    <a:lnTo>
                      <a:pt x="889" y="185"/>
                    </a:lnTo>
                    <a:lnTo>
                      <a:pt x="890" y="185"/>
                    </a:lnTo>
                    <a:lnTo>
                      <a:pt x="890" y="185"/>
                    </a:lnTo>
                    <a:lnTo>
                      <a:pt x="891" y="185"/>
                    </a:lnTo>
                    <a:lnTo>
                      <a:pt x="892" y="185"/>
                    </a:lnTo>
                    <a:lnTo>
                      <a:pt x="892" y="185"/>
                    </a:lnTo>
                    <a:lnTo>
                      <a:pt x="893" y="185"/>
                    </a:lnTo>
                    <a:lnTo>
                      <a:pt x="894" y="185"/>
                    </a:lnTo>
                    <a:lnTo>
                      <a:pt x="894" y="185"/>
                    </a:lnTo>
                    <a:lnTo>
                      <a:pt x="895" y="185"/>
                    </a:lnTo>
                    <a:lnTo>
                      <a:pt x="896" y="185"/>
                    </a:lnTo>
                    <a:lnTo>
                      <a:pt x="896" y="185"/>
                    </a:lnTo>
                    <a:lnTo>
                      <a:pt x="897" y="185"/>
                    </a:lnTo>
                    <a:lnTo>
                      <a:pt x="898" y="185"/>
                    </a:lnTo>
                    <a:lnTo>
                      <a:pt x="898" y="185"/>
                    </a:lnTo>
                    <a:lnTo>
                      <a:pt x="899" y="185"/>
                    </a:lnTo>
                    <a:lnTo>
                      <a:pt x="900" y="185"/>
                    </a:lnTo>
                    <a:lnTo>
                      <a:pt x="901" y="185"/>
                    </a:lnTo>
                    <a:lnTo>
                      <a:pt x="901" y="185"/>
                    </a:lnTo>
                    <a:lnTo>
                      <a:pt x="902" y="185"/>
                    </a:lnTo>
                    <a:lnTo>
                      <a:pt x="903" y="182"/>
                    </a:lnTo>
                    <a:lnTo>
                      <a:pt x="903" y="182"/>
                    </a:lnTo>
                    <a:lnTo>
                      <a:pt x="904" y="182"/>
                    </a:lnTo>
                    <a:lnTo>
                      <a:pt x="905" y="182"/>
                    </a:lnTo>
                    <a:lnTo>
                      <a:pt x="905" y="182"/>
                    </a:lnTo>
                    <a:lnTo>
                      <a:pt x="906" y="182"/>
                    </a:lnTo>
                    <a:lnTo>
                      <a:pt x="907" y="182"/>
                    </a:lnTo>
                    <a:lnTo>
                      <a:pt x="907" y="182"/>
                    </a:lnTo>
                    <a:lnTo>
                      <a:pt x="908" y="182"/>
                    </a:lnTo>
                    <a:lnTo>
                      <a:pt x="909" y="182"/>
                    </a:lnTo>
                    <a:lnTo>
                      <a:pt x="909" y="182"/>
                    </a:lnTo>
                    <a:lnTo>
                      <a:pt x="910" y="182"/>
                    </a:lnTo>
                    <a:lnTo>
                      <a:pt x="911" y="182"/>
                    </a:lnTo>
                    <a:lnTo>
                      <a:pt x="911" y="182"/>
                    </a:lnTo>
                    <a:lnTo>
                      <a:pt x="912" y="182"/>
                    </a:lnTo>
                    <a:lnTo>
                      <a:pt x="913" y="182"/>
                    </a:lnTo>
                    <a:lnTo>
                      <a:pt x="913" y="182"/>
                    </a:lnTo>
                    <a:lnTo>
                      <a:pt x="914" y="182"/>
                    </a:lnTo>
                    <a:lnTo>
                      <a:pt x="915" y="182"/>
                    </a:lnTo>
                    <a:lnTo>
                      <a:pt x="916" y="182"/>
                    </a:lnTo>
                    <a:lnTo>
                      <a:pt x="916" y="182"/>
                    </a:lnTo>
                    <a:lnTo>
                      <a:pt x="917" y="182"/>
                    </a:lnTo>
                    <a:lnTo>
                      <a:pt x="918" y="182"/>
                    </a:lnTo>
                    <a:lnTo>
                      <a:pt x="918" y="182"/>
                    </a:lnTo>
                    <a:lnTo>
                      <a:pt x="919" y="182"/>
                    </a:lnTo>
                    <a:lnTo>
                      <a:pt x="920" y="182"/>
                    </a:lnTo>
                    <a:lnTo>
                      <a:pt x="920" y="182"/>
                    </a:lnTo>
                    <a:lnTo>
                      <a:pt x="921" y="182"/>
                    </a:lnTo>
                    <a:lnTo>
                      <a:pt x="922" y="182"/>
                    </a:lnTo>
                    <a:lnTo>
                      <a:pt x="922" y="182"/>
                    </a:lnTo>
                    <a:lnTo>
                      <a:pt x="923" y="182"/>
                    </a:lnTo>
                    <a:lnTo>
                      <a:pt x="924" y="182"/>
                    </a:lnTo>
                    <a:lnTo>
                      <a:pt x="924" y="182"/>
                    </a:lnTo>
                    <a:lnTo>
                      <a:pt x="925" y="182"/>
                    </a:lnTo>
                    <a:lnTo>
                      <a:pt x="926" y="182"/>
                    </a:lnTo>
                    <a:lnTo>
                      <a:pt x="926" y="182"/>
                    </a:lnTo>
                    <a:lnTo>
                      <a:pt x="927" y="182"/>
                    </a:lnTo>
                    <a:lnTo>
                      <a:pt x="928" y="182"/>
                    </a:lnTo>
                    <a:lnTo>
                      <a:pt x="929" y="182"/>
                    </a:lnTo>
                    <a:lnTo>
                      <a:pt x="929" y="182"/>
                    </a:lnTo>
                    <a:lnTo>
                      <a:pt x="930" y="197"/>
                    </a:lnTo>
                    <a:lnTo>
                      <a:pt x="930" y="197"/>
                    </a:lnTo>
                    <a:lnTo>
                      <a:pt x="931" y="197"/>
                    </a:lnTo>
                    <a:lnTo>
                      <a:pt x="932" y="197"/>
                    </a:lnTo>
                    <a:lnTo>
                      <a:pt x="932" y="197"/>
                    </a:lnTo>
                    <a:lnTo>
                      <a:pt x="933" y="197"/>
                    </a:lnTo>
                    <a:lnTo>
                      <a:pt x="934" y="197"/>
                    </a:lnTo>
                    <a:lnTo>
                      <a:pt x="934" y="197"/>
                    </a:lnTo>
                    <a:lnTo>
                      <a:pt x="935" y="197"/>
                    </a:lnTo>
                    <a:lnTo>
                      <a:pt x="936" y="197"/>
                    </a:lnTo>
                    <a:lnTo>
                      <a:pt x="936" y="197"/>
                    </a:lnTo>
                    <a:lnTo>
                      <a:pt x="937" y="197"/>
                    </a:lnTo>
                    <a:lnTo>
                      <a:pt x="938" y="197"/>
                    </a:lnTo>
                    <a:lnTo>
                      <a:pt x="938" y="197"/>
                    </a:lnTo>
                    <a:lnTo>
                      <a:pt x="939" y="197"/>
                    </a:lnTo>
                    <a:lnTo>
                      <a:pt x="940" y="197"/>
                    </a:lnTo>
                    <a:lnTo>
                      <a:pt x="940" y="197"/>
                    </a:lnTo>
                    <a:lnTo>
                      <a:pt x="941" y="197"/>
                    </a:lnTo>
                    <a:lnTo>
                      <a:pt x="942" y="197"/>
                    </a:lnTo>
                    <a:lnTo>
                      <a:pt x="943" y="197"/>
                    </a:lnTo>
                    <a:lnTo>
                      <a:pt x="943" y="197"/>
                    </a:lnTo>
                    <a:lnTo>
                      <a:pt x="944" y="197"/>
                    </a:lnTo>
                    <a:lnTo>
                      <a:pt x="945" y="197"/>
                    </a:lnTo>
                    <a:lnTo>
                      <a:pt x="945" y="197"/>
                    </a:lnTo>
                    <a:lnTo>
                      <a:pt x="946" y="197"/>
                    </a:lnTo>
                    <a:lnTo>
                      <a:pt x="947" y="197"/>
                    </a:lnTo>
                    <a:lnTo>
                      <a:pt x="947" y="197"/>
                    </a:lnTo>
                    <a:lnTo>
                      <a:pt x="948" y="197"/>
                    </a:lnTo>
                    <a:lnTo>
                      <a:pt x="949" y="197"/>
                    </a:lnTo>
                    <a:lnTo>
                      <a:pt x="949" y="197"/>
                    </a:lnTo>
                    <a:lnTo>
                      <a:pt x="950" y="197"/>
                    </a:lnTo>
                    <a:lnTo>
                      <a:pt x="951" y="197"/>
                    </a:lnTo>
                    <a:lnTo>
                      <a:pt x="951" y="197"/>
                    </a:lnTo>
                    <a:lnTo>
                      <a:pt x="952" y="197"/>
                    </a:lnTo>
                    <a:lnTo>
                      <a:pt x="953" y="197"/>
                    </a:lnTo>
                    <a:lnTo>
                      <a:pt x="953" y="197"/>
                    </a:lnTo>
                    <a:lnTo>
                      <a:pt x="954" y="197"/>
                    </a:lnTo>
                    <a:lnTo>
                      <a:pt x="955" y="197"/>
                    </a:lnTo>
                    <a:lnTo>
                      <a:pt x="955" y="197"/>
                    </a:lnTo>
                    <a:lnTo>
                      <a:pt x="956" y="197"/>
                    </a:lnTo>
                    <a:lnTo>
                      <a:pt x="957" y="217"/>
                    </a:lnTo>
                    <a:lnTo>
                      <a:pt x="958" y="217"/>
                    </a:lnTo>
                    <a:lnTo>
                      <a:pt x="958" y="217"/>
                    </a:lnTo>
                    <a:lnTo>
                      <a:pt x="959" y="217"/>
                    </a:lnTo>
                    <a:lnTo>
                      <a:pt x="960" y="217"/>
                    </a:lnTo>
                    <a:lnTo>
                      <a:pt x="960" y="217"/>
                    </a:lnTo>
                    <a:lnTo>
                      <a:pt x="961" y="217"/>
                    </a:lnTo>
                    <a:lnTo>
                      <a:pt x="962" y="217"/>
                    </a:lnTo>
                    <a:lnTo>
                      <a:pt x="962" y="217"/>
                    </a:lnTo>
                    <a:lnTo>
                      <a:pt x="963" y="217"/>
                    </a:lnTo>
                    <a:lnTo>
                      <a:pt x="964" y="217"/>
                    </a:lnTo>
                    <a:lnTo>
                      <a:pt x="964" y="217"/>
                    </a:lnTo>
                    <a:lnTo>
                      <a:pt x="965" y="217"/>
                    </a:lnTo>
                    <a:lnTo>
                      <a:pt x="966" y="217"/>
                    </a:lnTo>
                    <a:lnTo>
                      <a:pt x="966" y="217"/>
                    </a:lnTo>
                    <a:lnTo>
                      <a:pt x="967" y="217"/>
                    </a:lnTo>
                    <a:lnTo>
                      <a:pt x="968" y="217"/>
                    </a:lnTo>
                    <a:lnTo>
                      <a:pt x="968" y="217"/>
                    </a:lnTo>
                    <a:lnTo>
                      <a:pt x="969" y="217"/>
                    </a:lnTo>
                    <a:lnTo>
                      <a:pt x="970" y="217"/>
                    </a:lnTo>
                    <a:lnTo>
                      <a:pt x="970" y="217"/>
                    </a:lnTo>
                    <a:lnTo>
                      <a:pt x="971" y="217"/>
                    </a:lnTo>
                    <a:lnTo>
                      <a:pt x="972" y="217"/>
                    </a:lnTo>
                    <a:lnTo>
                      <a:pt x="972" y="217"/>
                    </a:lnTo>
                    <a:lnTo>
                      <a:pt x="973" y="217"/>
                    </a:lnTo>
                    <a:lnTo>
                      <a:pt x="974" y="217"/>
                    </a:lnTo>
                    <a:lnTo>
                      <a:pt x="974" y="217"/>
                    </a:lnTo>
                    <a:lnTo>
                      <a:pt x="975" y="217"/>
                    </a:lnTo>
                    <a:lnTo>
                      <a:pt x="976" y="217"/>
                    </a:lnTo>
                    <a:lnTo>
                      <a:pt x="976" y="217"/>
                    </a:lnTo>
                    <a:lnTo>
                      <a:pt x="977" y="217"/>
                    </a:lnTo>
                    <a:lnTo>
                      <a:pt x="978" y="217"/>
                    </a:lnTo>
                    <a:lnTo>
                      <a:pt x="978" y="217"/>
                    </a:lnTo>
                    <a:lnTo>
                      <a:pt x="979" y="217"/>
                    </a:lnTo>
                    <a:lnTo>
                      <a:pt x="980" y="217"/>
                    </a:lnTo>
                    <a:lnTo>
                      <a:pt x="980" y="217"/>
                    </a:lnTo>
                    <a:lnTo>
                      <a:pt x="981" y="217"/>
                    </a:lnTo>
                    <a:lnTo>
                      <a:pt x="982" y="217"/>
                    </a:lnTo>
                    <a:lnTo>
                      <a:pt x="982" y="217"/>
                    </a:lnTo>
                    <a:lnTo>
                      <a:pt x="983" y="217"/>
                    </a:lnTo>
                    <a:lnTo>
                      <a:pt x="984" y="227"/>
                    </a:lnTo>
                    <a:lnTo>
                      <a:pt x="984" y="227"/>
                    </a:lnTo>
                    <a:lnTo>
                      <a:pt x="985" y="227"/>
                    </a:lnTo>
                    <a:lnTo>
                      <a:pt x="986" y="227"/>
                    </a:lnTo>
                    <a:lnTo>
                      <a:pt x="987" y="227"/>
                    </a:lnTo>
                    <a:lnTo>
                      <a:pt x="987" y="227"/>
                    </a:lnTo>
                    <a:lnTo>
                      <a:pt x="988" y="227"/>
                    </a:lnTo>
                    <a:lnTo>
                      <a:pt x="989" y="227"/>
                    </a:lnTo>
                    <a:lnTo>
                      <a:pt x="989" y="227"/>
                    </a:lnTo>
                    <a:lnTo>
                      <a:pt x="990" y="227"/>
                    </a:lnTo>
                    <a:lnTo>
                      <a:pt x="991" y="227"/>
                    </a:lnTo>
                    <a:lnTo>
                      <a:pt x="991" y="227"/>
                    </a:lnTo>
                    <a:lnTo>
                      <a:pt x="992" y="227"/>
                    </a:lnTo>
                    <a:lnTo>
                      <a:pt x="993" y="227"/>
                    </a:lnTo>
                    <a:lnTo>
                      <a:pt x="993" y="227"/>
                    </a:lnTo>
                    <a:lnTo>
                      <a:pt x="994" y="227"/>
                    </a:lnTo>
                    <a:lnTo>
                      <a:pt x="995" y="227"/>
                    </a:lnTo>
                    <a:lnTo>
                      <a:pt x="995" y="227"/>
                    </a:lnTo>
                    <a:lnTo>
                      <a:pt x="996" y="227"/>
                    </a:lnTo>
                    <a:lnTo>
                      <a:pt x="997" y="227"/>
                    </a:lnTo>
                    <a:lnTo>
                      <a:pt x="997" y="227"/>
                    </a:lnTo>
                    <a:lnTo>
                      <a:pt x="998" y="227"/>
                    </a:lnTo>
                    <a:lnTo>
                      <a:pt x="999" y="227"/>
                    </a:lnTo>
                    <a:lnTo>
                      <a:pt x="1000" y="227"/>
                    </a:lnTo>
                    <a:lnTo>
                      <a:pt x="1000" y="227"/>
                    </a:lnTo>
                    <a:lnTo>
                      <a:pt x="1001" y="227"/>
                    </a:lnTo>
                    <a:lnTo>
                      <a:pt x="1002" y="227"/>
                    </a:lnTo>
                    <a:lnTo>
                      <a:pt x="1002" y="227"/>
                    </a:lnTo>
                    <a:lnTo>
                      <a:pt x="1003" y="227"/>
                    </a:lnTo>
                    <a:lnTo>
                      <a:pt x="1004" y="227"/>
                    </a:lnTo>
                    <a:lnTo>
                      <a:pt x="1004" y="227"/>
                    </a:lnTo>
                    <a:lnTo>
                      <a:pt x="1005" y="227"/>
                    </a:lnTo>
                    <a:lnTo>
                      <a:pt x="1006" y="227"/>
                    </a:lnTo>
                    <a:lnTo>
                      <a:pt x="1006" y="227"/>
                    </a:lnTo>
                    <a:lnTo>
                      <a:pt x="1007" y="227"/>
                    </a:lnTo>
                    <a:lnTo>
                      <a:pt x="1008" y="227"/>
                    </a:lnTo>
                    <a:lnTo>
                      <a:pt x="1008" y="227"/>
                    </a:lnTo>
                    <a:lnTo>
                      <a:pt x="1009" y="227"/>
                    </a:lnTo>
                    <a:lnTo>
                      <a:pt x="1010" y="227"/>
                    </a:lnTo>
                    <a:lnTo>
                      <a:pt x="1010" y="227"/>
                    </a:lnTo>
                    <a:lnTo>
                      <a:pt x="1011" y="235"/>
                    </a:lnTo>
                    <a:lnTo>
                      <a:pt x="1012" y="235"/>
                    </a:lnTo>
                    <a:lnTo>
                      <a:pt x="1012" y="235"/>
                    </a:lnTo>
                    <a:lnTo>
                      <a:pt x="1013" y="235"/>
                    </a:lnTo>
                    <a:lnTo>
                      <a:pt x="1014" y="235"/>
                    </a:lnTo>
                    <a:lnTo>
                      <a:pt x="1015" y="235"/>
                    </a:lnTo>
                    <a:lnTo>
                      <a:pt x="1015" y="235"/>
                    </a:lnTo>
                    <a:lnTo>
                      <a:pt x="1016" y="235"/>
                    </a:lnTo>
                    <a:lnTo>
                      <a:pt x="1016" y="235"/>
                    </a:lnTo>
                    <a:lnTo>
                      <a:pt x="1017" y="235"/>
                    </a:lnTo>
                    <a:lnTo>
                      <a:pt x="1018" y="235"/>
                    </a:lnTo>
                    <a:lnTo>
                      <a:pt x="1018" y="235"/>
                    </a:lnTo>
                    <a:lnTo>
                      <a:pt x="1019" y="235"/>
                    </a:lnTo>
                    <a:lnTo>
                      <a:pt x="1020" y="235"/>
                    </a:lnTo>
                    <a:lnTo>
                      <a:pt x="1020" y="235"/>
                    </a:lnTo>
                    <a:lnTo>
                      <a:pt x="1021" y="235"/>
                    </a:lnTo>
                    <a:lnTo>
                      <a:pt x="1022" y="235"/>
                    </a:lnTo>
                    <a:lnTo>
                      <a:pt x="1022" y="235"/>
                    </a:lnTo>
                    <a:lnTo>
                      <a:pt x="1023" y="235"/>
                    </a:lnTo>
                    <a:lnTo>
                      <a:pt x="1024" y="235"/>
                    </a:lnTo>
                    <a:lnTo>
                      <a:pt x="1024" y="235"/>
                    </a:lnTo>
                    <a:lnTo>
                      <a:pt x="1025" y="235"/>
                    </a:lnTo>
                    <a:lnTo>
                      <a:pt x="1026" y="235"/>
                    </a:lnTo>
                    <a:lnTo>
                      <a:pt x="1026" y="235"/>
                    </a:lnTo>
                    <a:lnTo>
                      <a:pt x="1027" y="235"/>
                    </a:lnTo>
                    <a:lnTo>
                      <a:pt x="1028" y="235"/>
                    </a:lnTo>
                    <a:lnTo>
                      <a:pt x="1029" y="235"/>
                    </a:lnTo>
                    <a:lnTo>
                      <a:pt x="1029" y="235"/>
                    </a:lnTo>
                    <a:lnTo>
                      <a:pt x="1030" y="235"/>
                    </a:lnTo>
                    <a:lnTo>
                      <a:pt x="1031" y="235"/>
                    </a:lnTo>
                    <a:lnTo>
                      <a:pt x="1031" y="235"/>
                    </a:lnTo>
                    <a:lnTo>
                      <a:pt x="1032" y="235"/>
                    </a:lnTo>
                    <a:lnTo>
                      <a:pt x="1033" y="235"/>
                    </a:lnTo>
                    <a:lnTo>
                      <a:pt x="1033" y="235"/>
                    </a:lnTo>
                    <a:lnTo>
                      <a:pt x="1034" y="235"/>
                    </a:lnTo>
                    <a:lnTo>
                      <a:pt x="1035" y="235"/>
                    </a:lnTo>
                    <a:lnTo>
                      <a:pt x="1035" y="235"/>
                    </a:lnTo>
                    <a:lnTo>
                      <a:pt x="1036" y="235"/>
                    </a:lnTo>
                    <a:lnTo>
                      <a:pt x="1037" y="235"/>
                    </a:lnTo>
                    <a:lnTo>
                      <a:pt x="1037" y="235"/>
                    </a:lnTo>
                    <a:lnTo>
                      <a:pt x="1038" y="235"/>
                    </a:lnTo>
                    <a:lnTo>
                      <a:pt x="1039" y="235"/>
                    </a:lnTo>
                    <a:lnTo>
                      <a:pt x="1039" y="235"/>
                    </a:lnTo>
                    <a:lnTo>
                      <a:pt x="1040" y="235"/>
                    </a:lnTo>
                    <a:lnTo>
                      <a:pt x="1041" y="235"/>
                    </a:lnTo>
                    <a:lnTo>
                      <a:pt x="1041" y="235"/>
                    </a:lnTo>
                    <a:lnTo>
                      <a:pt x="1042" y="235"/>
                    </a:lnTo>
                    <a:lnTo>
                      <a:pt x="1043" y="235"/>
                    </a:lnTo>
                    <a:lnTo>
                      <a:pt x="1044" y="235"/>
                    </a:lnTo>
                    <a:lnTo>
                      <a:pt x="1044" y="235"/>
                    </a:lnTo>
                    <a:lnTo>
                      <a:pt x="1045" y="235"/>
                    </a:lnTo>
                    <a:lnTo>
                      <a:pt x="1046" y="235"/>
                    </a:lnTo>
                    <a:lnTo>
                      <a:pt x="1046" y="235"/>
                    </a:lnTo>
                    <a:lnTo>
                      <a:pt x="1047" y="235"/>
                    </a:lnTo>
                    <a:lnTo>
                      <a:pt x="1048" y="235"/>
                    </a:lnTo>
                    <a:lnTo>
                      <a:pt x="1048" y="235"/>
                    </a:lnTo>
                    <a:lnTo>
                      <a:pt x="1049" y="235"/>
                    </a:lnTo>
                    <a:lnTo>
                      <a:pt x="1050" y="235"/>
                    </a:lnTo>
                    <a:lnTo>
                      <a:pt x="1050" y="235"/>
                    </a:lnTo>
                    <a:lnTo>
                      <a:pt x="1051" y="235"/>
                    </a:lnTo>
                    <a:lnTo>
                      <a:pt x="1052" y="235"/>
                    </a:lnTo>
                    <a:lnTo>
                      <a:pt x="1052" y="235"/>
                    </a:lnTo>
                    <a:lnTo>
                      <a:pt x="1053" y="235"/>
                    </a:lnTo>
                    <a:lnTo>
                      <a:pt x="1054" y="235"/>
                    </a:lnTo>
                    <a:lnTo>
                      <a:pt x="1054" y="235"/>
                    </a:lnTo>
                    <a:lnTo>
                      <a:pt x="1055" y="235"/>
                    </a:lnTo>
                    <a:lnTo>
                      <a:pt x="1056" y="235"/>
                    </a:lnTo>
                    <a:lnTo>
                      <a:pt x="1057" y="235"/>
                    </a:lnTo>
                    <a:lnTo>
                      <a:pt x="1057" y="235"/>
                    </a:lnTo>
                    <a:lnTo>
                      <a:pt x="1058" y="235"/>
                    </a:lnTo>
                    <a:lnTo>
                      <a:pt x="1058" y="235"/>
                    </a:lnTo>
                    <a:lnTo>
                      <a:pt x="1059" y="235"/>
                    </a:lnTo>
                    <a:lnTo>
                      <a:pt x="1060" y="235"/>
                    </a:lnTo>
                    <a:lnTo>
                      <a:pt x="1060" y="235"/>
                    </a:lnTo>
                    <a:lnTo>
                      <a:pt x="1061" y="235"/>
                    </a:lnTo>
                    <a:lnTo>
                      <a:pt x="1062" y="235"/>
                    </a:lnTo>
                    <a:lnTo>
                      <a:pt x="1062" y="235"/>
                    </a:lnTo>
                    <a:lnTo>
                      <a:pt x="1063" y="235"/>
                    </a:lnTo>
                    <a:lnTo>
                      <a:pt x="1064" y="235"/>
                    </a:lnTo>
                    <a:lnTo>
                      <a:pt x="1064" y="235"/>
                    </a:lnTo>
                    <a:lnTo>
                      <a:pt x="1065" y="222"/>
                    </a:lnTo>
                    <a:lnTo>
                      <a:pt x="1066" y="222"/>
                    </a:lnTo>
                    <a:lnTo>
                      <a:pt x="1066" y="222"/>
                    </a:lnTo>
                    <a:lnTo>
                      <a:pt x="1067" y="222"/>
                    </a:lnTo>
                    <a:lnTo>
                      <a:pt x="1068" y="222"/>
                    </a:lnTo>
                    <a:lnTo>
                      <a:pt x="1068" y="222"/>
                    </a:lnTo>
                    <a:lnTo>
                      <a:pt x="1069" y="222"/>
                    </a:lnTo>
                    <a:lnTo>
                      <a:pt x="1070" y="222"/>
                    </a:lnTo>
                    <a:lnTo>
                      <a:pt x="1071" y="222"/>
                    </a:lnTo>
                    <a:lnTo>
                      <a:pt x="1071" y="222"/>
                    </a:lnTo>
                    <a:lnTo>
                      <a:pt x="1072" y="222"/>
                    </a:lnTo>
                    <a:lnTo>
                      <a:pt x="1073" y="222"/>
                    </a:lnTo>
                    <a:lnTo>
                      <a:pt x="1073" y="222"/>
                    </a:lnTo>
                    <a:lnTo>
                      <a:pt x="1074" y="222"/>
                    </a:lnTo>
                    <a:lnTo>
                      <a:pt x="1075" y="222"/>
                    </a:lnTo>
                    <a:lnTo>
                      <a:pt x="1075" y="222"/>
                    </a:lnTo>
                    <a:lnTo>
                      <a:pt x="1076" y="222"/>
                    </a:lnTo>
                    <a:lnTo>
                      <a:pt x="1077" y="222"/>
                    </a:lnTo>
                    <a:lnTo>
                      <a:pt x="1077" y="222"/>
                    </a:lnTo>
                    <a:lnTo>
                      <a:pt x="1078" y="222"/>
                    </a:lnTo>
                    <a:lnTo>
                      <a:pt x="1079" y="222"/>
                    </a:lnTo>
                    <a:lnTo>
                      <a:pt x="1079" y="222"/>
                    </a:lnTo>
                    <a:lnTo>
                      <a:pt x="1080" y="222"/>
                    </a:lnTo>
                    <a:lnTo>
                      <a:pt x="1081" y="222"/>
                    </a:lnTo>
                    <a:lnTo>
                      <a:pt x="1081" y="222"/>
                    </a:lnTo>
                    <a:lnTo>
                      <a:pt x="1082" y="222"/>
                    </a:lnTo>
                    <a:lnTo>
                      <a:pt x="1083" y="222"/>
                    </a:lnTo>
                    <a:lnTo>
                      <a:pt x="1083" y="222"/>
                    </a:lnTo>
                    <a:lnTo>
                      <a:pt x="1084" y="222"/>
                    </a:lnTo>
                    <a:lnTo>
                      <a:pt x="1085" y="222"/>
                    </a:lnTo>
                    <a:lnTo>
                      <a:pt x="1086" y="222"/>
                    </a:lnTo>
                    <a:lnTo>
                      <a:pt x="1086" y="222"/>
                    </a:lnTo>
                    <a:lnTo>
                      <a:pt x="1087" y="222"/>
                    </a:lnTo>
                    <a:lnTo>
                      <a:pt x="1088" y="222"/>
                    </a:lnTo>
                    <a:lnTo>
                      <a:pt x="1088" y="222"/>
                    </a:lnTo>
                    <a:lnTo>
                      <a:pt x="1089" y="222"/>
                    </a:lnTo>
                    <a:lnTo>
                      <a:pt x="1090" y="222"/>
                    </a:lnTo>
                    <a:lnTo>
                      <a:pt x="1090" y="222"/>
                    </a:lnTo>
                    <a:lnTo>
                      <a:pt x="1091" y="222"/>
                    </a:lnTo>
                    <a:lnTo>
                      <a:pt x="1092" y="222"/>
                    </a:lnTo>
                    <a:lnTo>
                      <a:pt x="1092" y="195"/>
                    </a:lnTo>
                    <a:lnTo>
                      <a:pt x="1093" y="195"/>
                    </a:lnTo>
                    <a:lnTo>
                      <a:pt x="1094" y="195"/>
                    </a:lnTo>
                    <a:lnTo>
                      <a:pt x="1094" y="195"/>
                    </a:lnTo>
                    <a:lnTo>
                      <a:pt x="1095" y="195"/>
                    </a:lnTo>
                    <a:lnTo>
                      <a:pt x="1096" y="195"/>
                    </a:lnTo>
                    <a:lnTo>
                      <a:pt x="1096" y="195"/>
                    </a:lnTo>
                    <a:lnTo>
                      <a:pt x="1097" y="195"/>
                    </a:lnTo>
                    <a:lnTo>
                      <a:pt x="1098" y="195"/>
                    </a:lnTo>
                    <a:lnTo>
                      <a:pt x="1098" y="195"/>
                    </a:lnTo>
                    <a:lnTo>
                      <a:pt x="1099" y="195"/>
                    </a:lnTo>
                    <a:lnTo>
                      <a:pt x="1100" y="195"/>
                    </a:lnTo>
                    <a:lnTo>
                      <a:pt x="1100" y="195"/>
                    </a:lnTo>
                    <a:lnTo>
                      <a:pt x="1101" y="195"/>
                    </a:lnTo>
                    <a:lnTo>
                      <a:pt x="1102" y="195"/>
                    </a:lnTo>
                    <a:lnTo>
                      <a:pt x="1102" y="195"/>
                    </a:lnTo>
                    <a:lnTo>
                      <a:pt x="1103" y="195"/>
                    </a:lnTo>
                    <a:lnTo>
                      <a:pt x="1104" y="195"/>
                    </a:lnTo>
                    <a:lnTo>
                      <a:pt x="1104" y="195"/>
                    </a:lnTo>
                    <a:lnTo>
                      <a:pt x="1105" y="195"/>
                    </a:lnTo>
                    <a:lnTo>
                      <a:pt x="1106" y="195"/>
                    </a:lnTo>
                    <a:lnTo>
                      <a:pt x="1106" y="195"/>
                    </a:lnTo>
                    <a:lnTo>
                      <a:pt x="1107" y="195"/>
                    </a:lnTo>
                    <a:lnTo>
                      <a:pt x="1108" y="195"/>
                    </a:lnTo>
                    <a:lnTo>
                      <a:pt x="1108" y="195"/>
                    </a:lnTo>
                    <a:lnTo>
                      <a:pt x="1109" y="195"/>
                    </a:lnTo>
                    <a:lnTo>
                      <a:pt x="1110" y="195"/>
                    </a:lnTo>
                    <a:lnTo>
                      <a:pt x="1110" y="195"/>
                    </a:lnTo>
                    <a:lnTo>
                      <a:pt x="1111" y="195"/>
                    </a:lnTo>
                    <a:lnTo>
                      <a:pt x="1112" y="195"/>
                    </a:lnTo>
                    <a:lnTo>
                      <a:pt x="1112" y="195"/>
                    </a:lnTo>
                    <a:lnTo>
                      <a:pt x="1113" y="195"/>
                    </a:lnTo>
                    <a:lnTo>
                      <a:pt x="1114" y="195"/>
                    </a:lnTo>
                    <a:lnTo>
                      <a:pt x="1115" y="195"/>
                    </a:lnTo>
                    <a:lnTo>
                      <a:pt x="1115" y="195"/>
                    </a:lnTo>
                    <a:lnTo>
                      <a:pt x="1116" y="195"/>
                    </a:lnTo>
                    <a:lnTo>
                      <a:pt x="1117" y="195"/>
                    </a:lnTo>
                    <a:lnTo>
                      <a:pt x="1117" y="195"/>
                    </a:lnTo>
                    <a:lnTo>
                      <a:pt x="1118" y="195"/>
                    </a:lnTo>
                    <a:lnTo>
                      <a:pt x="1119" y="195"/>
                    </a:lnTo>
                    <a:lnTo>
                      <a:pt x="1119" y="175"/>
                    </a:lnTo>
                    <a:lnTo>
                      <a:pt x="1120" y="175"/>
                    </a:lnTo>
                    <a:lnTo>
                      <a:pt x="1121" y="175"/>
                    </a:lnTo>
                    <a:lnTo>
                      <a:pt x="1121" y="175"/>
                    </a:lnTo>
                    <a:lnTo>
                      <a:pt x="1122" y="175"/>
                    </a:lnTo>
                    <a:lnTo>
                      <a:pt x="1123" y="175"/>
                    </a:lnTo>
                    <a:lnTo>
                      <a:pt x="1123" y="175"/>
                    </a:lnTo>
                    <a:lnTo>
                      <a:pt x="1124" y="175"/>
                    </a:lnTo>
                    <a:lnTo>
                      <a:pt x="1125" y="175"/>
                    </a:lnTo>
                    <a:lnTo>
                      <a:pt x="1125" y="175"/>
                    </a:lnTo>
                    <a:lnTo>
                      <a:pt x="1126" y="175"/>
                    </a:lnTo>
                    <a:lnTo>
                      <a:pt x="1127" y="175"/>
                    </a:lnTo>
                    <a:lnTo>
                      <a:pt x="1128" y="175"/>
                    </a:lnTo>
                    <a:lnTo>
                      <a:pt x="1128" y="175"/>
                    </a:lnTo>
                    <a:lnTo>
                      <a:pt x="1129" y="175"/>
                    </a:lnTo>
                    <a:lnTo>
                      <a:pt x="1130" y="175"/>
                    </a:lnTo>
                    <a:lnTo>
                      <a:pt x="1130" y="175"/>
                    </a:lnTo>
                    <a:lnTo>
                      <a:pt x="1131" y="175"/>
                    </a:lnTo>
                    <a:lnTo>
                      <a:pt x="1132" y="175"/>
                    </a:lnTo>
                    <a:lnTo>
                      <a:pt x="1132" y="175"/>
                    </a:lnTo>
                    <a:lnTo>
                      <a:pt x="1133" y="175"/>
                    </a:lnTo>
                    <a:lnTo>
                      <a:pt x="1134" y="175"/>
                    </a:lnTo>
                    <a:lnTo>
                      <a:pt x="1134" y="175"/>
                    </a:lnTo>
                    <a:lnTo>
                      <a:pt x="1135" y="175"/>
                    </a:lnTo>
                    <a:lnTo>
                      <a:pt x="1136" y="175"/>
                    </a:lnTo>
                    <a:lnTo>
                      <a:pt x="1136" y="175"/>
                    </a:lnTo>
                    <a:lnTo>
                      <a:pt x="1137" y="175"/>
                    </a:lnTo>
                    <a:lnTo>
                      <a:pt x="1138" y="175"/>
                    </a:lnTo>
                    <a:lnTo>
                      <a:pt x="1138" y="175"/>
                    </a:lnTo>
                    <a:lnTo>
                      <a:pt x="1139" y="175"/>
                    </a:lnTo>
                    <a:lnTo>
                      <a:pt x="1140" y="175"/>
                    </a:lnTo>
                    <a:lnTo>
                      <a:pt x="1140" y="175"/>
                    </a:lnTo>
                    <a:lnTo>
                      <a:pt x="1141" y="175"/>
                    </a:lnTo>
                    <a:lnTo>
                      <a:pt x="1142" y="175"/>
                    </a:lnTo>
                    <a:lnTo>
                      <a:pt x="1142" y="175"/>
                    </a:lnTo>
                    <a:lnTo>
                      <a:pt x="1143" y="175"/>
                    </a:lnTo>
                    <a:lnTo>
                      <a:pt x="1144" y="175"/>
                    </a:lnTo>
                    <a:lnTo>
                      <a:pt x="1144" y="175"/>
                    </a:lnTo>
                    <a:lnTo>
                      <a:pt x="1145" y="175"/>
                    </a:lnTo>
                    <a:lnTo>
                      <a:pt x="1146" y="175"/>
                    </a:lnTo>
                    <a:lnTo>
                      <a:pt x="1146" y="162"/>
                    </a:lnTo>
                    <a:lnTo>
                      <a:pt x="1147" y="162"/>
                    </a:lnTo>
                    <a:lnTo>
                      <a:pt x="1148" y="162"/>
                    </a:lnTo>
                    <a:lnTo>
                      <a:pt x="1148" y="162"/>
                    </a:lnTo>
                    <a:lnTo>
                      <a:pt x="1149" y="162"/>
                    </a:lnTo>
                    <a:lnTo>
                      <a:pt x="1150" y="162"/>
                    </a:lnTo>
                    <a:lnTo>
                      <a:pt x="1150" y="162"/>
                    </a:lnTo>
                    <a:lnTo>
                      <a:pt x="1151" y="162"/>
                    </a:lnTo>
                    <a:lnTo>
                      <a:pt x="1152" y="162"/>
                    </a:lnTo>
                    <a:lnTo>
                      <a:pt x="1152" y="162"/>
                    </a:lnTo>
                    <a:lnTo>
                      <a:pt x="1153" y="162"/>
                    </a:lnTo>
                    <a:lnTo>
                      <a:pt x="1154" y="162"/>
                    </a:lnTo>
                    <a:lnTo>
                      <a:pt x="1154" y="162"/>
                    </a:lnTo>
                    <a:lnTo>
                      <a:pt x="1155" y="162"/>
                    </a:lnTo>
                    <a:lnTo>
                      <a:pt x="1156" y="162"/>
                    </a:lnTo>
                    <a:lnTo>
                      <a:pt x="1157" y="162"/>
                    </a:lnTo>
                    <a:lnTo>
                      <a:pt x="1157" y="162"/>
                    </a:lnTo>
                    <a:lnTo>
                      <a:pt x="1158" y="162"/>
                    </a:lnTo>
                    <a:lnTo>
                      <a:pt x="1159" y="162"/>
                    </a:lnTo>
                    <a:lnTo>
                      <a:pt x="1159" y="162"/>
                    </a:lnTo>
                    <a:lnTo>
                      <a:pt x="1160" y="162"/>
                    </a:lnTo>
                    <a:lnTo>
                      <a:pt x="1161" y="162"/>
                    </a:lnTo>
                    <a:lnTo>
                      <a:pt x="1161" y="162"/>
                    </a:lnTo>
                    <a:lnTo>
                      <a:pt x="1162" y="162"/>
                    </a:lnTo>
                    <a:lnTo>
                      <a:pt x="1163" y="162"/>
                    </a:lnTo>
                    <a:lnTo>
                      <a:pt x="1163" y="162"/>
                    </a:lnTo>
                    <a:lnTo>
                      <a:pt x="1164" y="162"/>
                    </a:lnTo>
                    <a:lnTo>
                      <a:pt x="1165" y="162"/>
                    </a:lnTo>
                    <a:lnTo>
                      <a:pt x="1165" y="162"/>
                    </a:lnTo>
                    <a:lnTo>
                      <a:pt x="1166" y="162"/>
                    </a:lnTo>
                    <a:lnTo>
                      <a:pt x="1167" y="162"/>
                    </a:lnTo>
                    <a:lnTo>
                      <a:pt x="1167" y="162"/>
                    </a:lnTo>
                    <a:lnTo>
                      <a:pt x="1168" y="162"/>
                    </a:lnTo>
                    <a:lnTo>
                      <a:pt x="1169" y="162"/>
                    </a:lnTo>
                    <a:lnTo>
                      <a:pt x="1169" y="162"/>
                    </a:lnTo>
                    <a:lnTo>
                      <a:pt x="1170" y="162"/>
                    </a:lnTo>
                    <a:lnTo>
                      <a:pt x="1171" y="162"/>
                    </a:lnTo>
                    <a:lnTo>
                      <a:pt x="1172" y="162"/>
                    </a:lnTo>
                    <a:lnTo>
                      <a:pt x="1172" y="162"/>
                    </a:lnTo>
                    <a:lnTo>
                      <a:pt x="1173" y="162"/>
                    </a:lnTo>
                    <a:lnTo>
                      <a:pt x="1174" y="165"/>
                    </a:lnTo>
                    <a:lnTo>
                      <a:pt x="1174" y="165"/>
                    </a:lnTo>
                    <a:lnTo>
                      <a:pt x="1175" y="165"/>
                    </a:lnTo>
                    <a:lnTo>
                      <a:pt x="1176" y="165"/>
                    </a:lnTo>
                    <a:lnTo>
                      <a:pt x="1176" y="165"/>
                    </a:lnTo>
                    <a:lnTo>
                      <a:pt x="1177" y="165"/>
                    </a:lnTo>
                    <a:lnTo>
                      <a:pt x="1178" y="165"/>
                    </a:lnTo>
                    <a:lnTo>
                      <a:pt x="1178" y="165"/>
                    </a:lnTo>
                    <a:lnTo>
                      <a:pt x="1179" y="165"/>
                    </a:lnTo>
                    <a:lnTo>
                      <a:pt x="1180" y="165"/>
                    </a:lnTo>
                    <a:lnTo>
                      <a:pt x="1180" y="165"/>
                    </a:lnTo>
                    <a:lnTo>
                      <a:pt x="1181" y="165"/>
                    </a:lnTo>
                    <a:lnTo>
                      <a:pt x="1182" y="165"/>
                    </a:lnTo>
                    <a:lnTo>
                      <a:pt x="1182" y="165"/>
                    </a:lnTo>
                    <a:lnTo>
                      <a:pt x="1183" y="165"/>
                    </a:lnTo>
                    <a:lnTo>
                      <a:pt x="1184" y="165"/>
                    </a:lnTo>
                    <a:lnTo>
                      <a:pt x="1184" y="165"/>
                    </a:lnTo>
                    <a:lnTo>
                      <a:pt x="1185" y="165"/>
                    </a:lnTo>
                    <a:lnTo>
                      <a:pt x="1186" y="165"/>
                    </a:lnTo>
                    <a:lnTo>
                      <a:pt x="1186" y="165"/>
                    </a:lnTo>
                    <a:lnTo>
                      <a:pt x="1187" y="165"/>
                    </a:lnTo>
                    <a:lnTo>
                      <a:pt x="1188" y="165"/>
                    </a:lnTo>
                    <a:lnTo>
                      <a:pt x="1188" y="165"/>
                    </a:lnTo>
                    <a:lnTo>
                      <a:pt x="1189" y="165"/>
                    </a:lnTo>
                    <a:lnTo>
                      <a:pt x="1190" y="165"/>
                    </a:lnTo>
                    <a:lnTo>
                      <a:pt x="1190" y="165"/>
                    </a:lnTo>
                    <a:lnTo>
                      <a:pt x="1191" y="165"/>
                    </a:lnTo>
                    <a:lnTo>
                      <a:pt x="1192" y="165"/>
                    </a:lnTo>
                    <a:lnTo>
                      <a:pt x="1192" y="165"/>
                    </a:lnTo>
                    <a:lnTo>
                      <a:pt x="1193" y="165"/>
                    </a:lnTo>
                    <a:lnTo>
                      <a:pt x="1194" y="165"/>
                    </a:lnTo>
                    <a:lnTo>
                      <a:pt x="1194" y="165"/>
                    </a:lnTo>
                    <a:lnTo>
                      <a:pt x="1195" y="165"/>
                    </a:lnTo>
                    <a:lnTo>
                      <a:pt x="1196" y="165"/>
                    </a:lnTo>
                    <a:lnTo>
                      <a:pt x="1196" y="165"/>
                    </a:lnTo>
                    <a:lnTo>
                      <a:pt x="1197" y="165"/>
                    </a:lnTo>
                    <a:lnTo>
                      <a:pt x="1198" y="165"/>
                    </a:lnTo>
                    <a:lnTo>
                      <a:pt x="1199" y="165"/>
                    </a:lnTo>
                    <a:lnTo>
                      <a:pt x="1199" y="165"/>
                    </a:lnTo>
                    <a:lnTo>
                      <a:pt x="1200" y="165"/>
                    </a:lnTo>
                    <a:lnTo>
                      <a:pt x="1201" y="197"/>
                    </a:lnTo>
                    <a:lnTo>
                      <a:pt x="1201" y="197"/>
                    </a:lnTo>
                    <a:lnTo>
                      <a:pt x="1202" y="197"/>
                    </a:lnTo>
                    <a:lnTo>
                      <a:pt x="1203" y="197"/>
                    </a:lnTo>
                    <a:lnTo>
                      <a:pt x="1203" y="197"/>
                    </a:lnTo>
                    <a:lnTo>
                      <a:pt x="1204" y="197"/>
                    </a:lnTo>
                    <a:lnTo>
                      <a:pt x="1205" y="197"/>
                    </a:lnTo>
                    <a:lnTo>
                      <a:pt x="1205" y="197"/>
                    </a:lnTo>
                    <a:lnTo>
                      <a:pt x="1206" y="197"/>
                    </a:lnTo>
                    <a:lnTo>
                      <a:pt x="1207" y="197"/>
                    </a:lnTo>
                    <a:lnTo>
                      <a:pt x="1207" y="197"/>
                    </a:lnTo>
                    <a:lnTo>
                      <a:pt x="1208" y="197"/>
                    </a:lnTo>
                    <a:lnTo>
                      <a:pt x="1209" y="197"/>
                    </a:lnTo>
                    <a:lnTo>
                      <a:pt x="1209" y="197"/>
                    </a:lnTo>
                    <a:lnTo>
                      <a:pt x="1210" y="197"/>
                    </a:lnTo>
                    <a:lnTo>
                      <a:pt x="1211" y="197"/>
                    </a:lnTo>
                    <a:lnTo>
                      <a:pt x="1211" y="197"/>
                    </a:lnTo>
                    <a:lnTo>
                      <a:pt x="1212" y="197"/>
                    </a:lnTo>
                    <a:lnTo>
                      <a:pt x="1213" y="197"/>
                    </a:lnTo>
                    <a:lnTo>
                      <a:pt x="1214" y="197"/>
                    </a:lnTo>
                    <a:lnTo>
                      <a:pt x="1214" y="197"/>
                    </a:lnTo>
                    <a:lnTo>
                      <a:pt x="1215" y="197"/>
                    </a:lnTo>
                    <a:lnTo>
                      <a:pt x="1216" y="197"/>
                    </a:lnTo>
                    <a:lnTo>
                      <a:pt x="1216" y="197"/>
                    </a:lnTo>
                    <a:lnTo>
                      <a:pt x="1217" y="197"/>
                    </a:lnTo>
                    <a:lnTo>
                      <a:pt x="1218" y="197"/>
                    </a:lnTo>
                    <a:lnTo>
                      <a:pt x="1218" y="197"/>
                    </a:lnTo>
                    <a:lnTo>
                      <a:pt x="1219" y="197"/>
                    </a:lnTo>
                    <a:lnTo>
                      <a:pt x="1220" y="197"/>
                    </a:lnTo>
                    <a:lnTo>
                      <a:pt x="1220" y="197"/>
                    </a:lnTo>
                    <a:lnTo>
                      <a:pt x="1221" y="197"/>
                    </a:lnTo>
                    <a:lnTo>
                      <a:pt x="1222" y="197"/>
                    </a:lnTo>
                    <a:lnTo>
                      <a:pt x="1222" y="197"/>
                    </a:lnTo>
                    <a:lnTo>
                      <a:pt x="1223" y="197"/>
                    </a:lnTo>
                    <a:lnTo>
                      <a:pt x="1224" y="197"/>
                    </a:lnTo>
                    <a:lnTo>
                      <a:pt x="1224" y="197"/>
                    </a:lnTo>
                    <a:lnTo>
                      <a:pt x="1225" y="197"/>
                    </a:lnTo>
                    <a:lnTo>
                      <a:pt x="1226" y="197"/>
                    </a:lnTo>
                    <a:lnTo>
                      <a:pt x="1226" y="197"/>
                    </a:lnTo>
                    <a:lnTo>
                      <a:pt x="1227" y="197"/>
                    </a:lnTo>
                    <a:lnTo>
                      <a:pt x="1228" y="217"/>
                    </a:lnTo>
                    <a:lnTo>
                      <a:pt x="1228" y="217"/>
                    </a:lnTo>
                    <a:lnTo>
                      <a:pt x="1229" y="217"/>
                    </a:lnTo>
                    <a:lnTo>
                      <a:pt x="1230" y="217"/>
                    </a:lnTo>
                    <a:lnTo>
                      <a:pt x="1230" y="217"/>
                    </a:lnTo>
                    <a:lnTo>
                      <a:pt x="1231" y="217"/>
                    </a:lnTo>
                    <a:lnTo>
                      <a:pt x="1232" y="217"/>
                    </a:lnTo>
                    <a:lnTo>
                      <a:pt x="1232" y="217"/>
                    </a:lnTo>
                    <a:lnTo>
                      <a:pt x="1233" y="217"/>
                    </a:lnTo>
                    <a:lnTo>
                      <a:pt x="1234" y="217"/>
                    </a:lnTo>
                    <a:lnTo>
                      <a:pt x="1234" y="217"/>
                    </a:lnTo>
                    <a:lnTo>
                      <a:pt x="1235" y="217"/>
                    </a:lnTo>
                    <a:lnTo>
                      <a:pt x="1236" y="217"/>
                    </a:lnTo>
                    <a:lnTo>
                      <a:pt x="1236" y="217"/>
                    </a:lnTo>
                    <a:lnTo>
                      <a:pt x="1237" y="217"/>
                    </a:lnTo>
                    <a:lnTo>
                      <a:pt x="1238" y="217"/>
                    </a:lnTo>
                    <a:lnTo>
                      <a:pt x="1238" y="217"/>
                    </a:lnTo>
                    <a:lnTo>
                      <a:pt x="1239" y="217"/>
                    </a:lnTo>
                    <a:lnTo>
                      <a:pt x="1240" y="217"/>
                    </a:lnTo>
                    <a:lnTo>
                      <a:pt x="1240" y="217"/>
                    </a:lnTo>
                    <a:lnTo>
                      <a:pt x="1241" y="217"/>
                    </a:lnTo>
                    <a:lnTo>
                      <a:pt x="1242" y="217"/>
                    </a:lnTo>
                    <a:lnTo>
                      <a:pt x="1243" y="217"/>
                    </a:lnTo>
                    <a:lnTo>
                      <a:pt x="1243" y="217"/>
                    </a:lnTo>
                    <a:lnTo>
                      <a:pt x="1244" y="217"/>
                    </a:lnTo>
                    <a:lnTo>
                      <a:pt x="1245" y="217"/>
                    </a:lnTo>
                    <a:lnTo>
                      <a:pt x="1245" y="217"/>
                    </a:lnTo>
                    <a:lnTo>
                      <a:pt x="1246" y="217"/>
                    </a:lnTo>
                    <a:lnTo>
                      <a:pt x="1247" y="217"/>
                    </a:lnTo>
                    <a:lnTo>
                      <a:pt x="1247" y="217"/>
                    </a:lnTo>
                    <a:lnTo>
                      <a:pt x="1248" y="217"/>
                    </a:lnTo>
                    <a:lnTo>
                      <a:pt x="1249" y="217"/>
                    </a:lnTo>
                    <a:lnTo>
                      <a:pt x="1249" y="217"/>
                    </a:lnTo>
                    <a:lnTo>
                      <a:pt x="1250" y="217"/>
                    </a:lnTo>
                    <a:lnTo>
                      <a:pt x="1251" y="217"/>
                    </a:lnTo>
                    <a:lnTo>
                      <a:pt x="1251" y="217"/>
                    </a:lnTo>
                    <a:lnTo>
                      <a:pt x="1252" y="217"/>
                    </a:lnTo>
                    <a:lnTo>
                      <a:pt x="1253" y="217"/>
                    </a:lnTo>
                    <a:lnTo>
                      <a:pt x="1253" y="217"/>
                    </a:lnTo>
                    <a:lnTo>
                      <a:pt x="1254" y="217"/>
                    </a:lnTo>
                    <a:lnTo>
                      <a:pt x="1255" y="222"/>
                    </a:lnTo>
                    <a:lnTo>
                      <a:pt x="1256" y="222"/>
                    </a:lnTo>
                    <a:lnTo>
                      <a:pt x="1256" y="222"/>
                    </a:lnTo>
                    <a:lnTo>
                      <a:pt x="1257" y="222"/>
                    </a:lnTo>
                    <a:lnTo>
                      <a:pt x="1258" y="222"/>
                    </a:lnTo>
                    <a:lnTo>
                      <a:pt x="1258" y="222"/>
                    </a:lnTo>
                    <a:lnTo>
                      <a:pt x="1259" y="222"/>
                    </a:lnTo>
                    <a:lnTo>
                      <a:pt x="1260" y="222"/>
                    </a:lnTo>
                    <a:lnTo>
                      <a:pt x="1260" y="222"/>
                    </a:lnTo>
                    <a:lnTo>
                      <a:pt x="1261" y="222"/>
                    </a:lnTo>
                    <a:lnTo>
                      <a:pt x="1262" y="222"/>
                    </a:lnTo>
                    <a:lnTo>
                      <a:pt x="1262" y="222"/>
                    </a:lnTo>
                    <a:lnTo>
                      <a:pt x="1263" y="222"/>
                    </a:lnTo>
                    <a:lnTo>
                      <a:pt x="1264" y="222"/>
                    </a:lnTo>
                    <a:lnTo>
                      <a:pt x="1264" y="222"/>
                    </a:lnTo>
                    <a:lnTo>
                      <a:pt x="1265" y="222"/>
                    </a:lnTo>
                    <a:lnTo>
                      <a:pt x="1266" y="222"/>
                    </a:lnTo>
                    <a:lnTo>
                      <a:pt x="1266" y="222"/>
                    </a:lnTo>
                    <a:lnTo>
                      <a:pt x="1267" y="222"/>
                    </a:lnTo>
                    <a:lnTo>
                      <a:pt x="1268" y="222"/>
                    </a:lnTo>
                    <a:lnTo>
                      <a:pt x="1268" y="222"/>
                    </a:lnTo>
                    <a:lnTo>
                      <a:pt x="1269" y="222"/>
                    </a:lnTo>
                    <a:lnTo>
                      <a:pt x="1270" y="222"/>
                    </a:lnTo>
                    <a:lnTo>
                      <a:pt x="1270" y="222"/>
                    </a:lnTo>
                    <a:lnTo>
                      <a:pt x="1271" y="222"/>
                    </a:lnTo>
                    <a:lnTo>
                      <a:pt x="1272" y="222"/>
                    </a:lnTo>
                    <a:lnTo>
                      <a:pt x="1272" y="222"/>
                    </a:lnTo>
                    <a:lnTo>
                      <a:pt x="1273" y="222"/>
                    </a:lnTo>
                    <a:lnTo>
                      <a:pt x="1274" y="222"/>
                    </a:lnTo>
                    <a:lnTo>
                      <a:pt x="1274" y="222"/>
                    </a:lnTo>
                    <a:lnTo>
                      <a:pt x="1275" y="222"/>
                    </a:lnTo>
                    <a:lnTo>
                      <a:pt x="1276" y="222"/>
                    </a:lnTo>
                    <a:lnTo>
                      <a:pt x="1276" y="222"/>
                    </a:lnTo>
                    <a:lnTo>
                      <a:pt x="1277" y="222"/>
                    </a:lnTo>
                    <a:lnTo>
                      <a:pt x="1278" y="222"/>
                    </a:lnTo>
                    <a:lnTo>
                      <a:pt x="1278" y="222"/>
                    </a:lnTo>
                    <a:lnTo>
                      <a:pt x="1279" y="222"/>
                    </a:lnTo>
                    <a:lnTo>
                      <a:pt x="1280" y="222"/>
                    </a:lnTo>
                    <a:lnTo>
                      <a:pt x="1280" y="222"/>
                    </a:lnTo>
                    <a:lnTo>
                      <a:pt x="1281" y="222"/>
                    </a:lnTo>
                    <a:lnTo>
                      <a:pt x="1282" y="227"/>
                    </a:lnTo>
                    <a:lnTo>
                      <a:pt x="1282" y="227"/>
                    </a:lnTo>
                    <a:lnTo>
                      <a:pt x="1283" y="227"/>
                    </a:lnTo>
                    <a:lnTo>
                      <a:pt x="1284" y="227"/>
                    </a:lnTo>
                    <a:lnTo>
                      <a:pt x="1285" y="227"/>
                    </a:lnTo>
                    <a:lnTo>
                      <a:pt x="1285" y="227"/>
                    </a:lnTo>
                    <a:lnTo>
                      <a:pt x="1286" y="227"/>
                    </a:lnTo>
                    <a:lnTo>
                      <a:pt x="1287" y="227"/>
                    </a:lnTo>
                    <a:lnTo>
                      <a:pt x="1287" y="227"/>
                    </a:lnTo>
                    <a:lnTo>
                      <a:pt x="1288" y="227"/>
                    </a:lnTo>
                    <a:lnTo>
                      <a:pt x="1289" y="227"/>
                    </a:lnTo>
                    <a:lnTo>
                      <a:pt x="1289" y="227"/>
                    </a:lnTo>
                    <a:lnTo>
                      <a:pt x="1290" y="227"/>
                    </a:lnTo>
                    <a:lnTo>
                      <a:pt x="1291" y="227"/>
                    </a:lnTo>
                    <a:lnTo>
                      <a:pt x="1291" y="227"/>
                    </a:lnTo>
                    <a:lnTo>
                      <a:pt x="1292" y="227"/>
                    </a:lnTo>
                    <a:lnTo>
                      <a:pt x="1293" y="227"/>
                    </a:lnTo>
                    <a:lnTo>
                      <a:pt x="1293" y="227"/>
                    </a:lnTo>
                    <a:lnTo>
                      <a:pt x="1294" y="227"/>
                    </a:lnTo>
                    <a:lnTo>
                      <a:pt x="1295" y="227"/>
                    </a:lnTo>
                    <a:lnTo>
                      <a:pt x="1295" y="227"/>
                    </a:lnTo>
                    <a:lnTo>
                      <a:pt x="1296" y="227"/>
                    </a:lnTo>
                    <a:lnTo>
                      <a:pt x="1297" y="227"/>
                    </a:lnTo>
                    <a:lnTo>
                      <a:pt x="1297" y="227"/>
                    </a:lnTo>
                    <a:lnTo>
                      <a:pt x="1298" y="227"/>
                    </a:lnTo>
                    <a:lnTo>
                      <a:pt x="1299" y="227"/>
                    </a:lnTo>
                    <a:lnTo>
                      <a:pt x="1300" y="227"/>
                    </a:lnTo>
                    <a:lnTo>
                      <a:pt x="1300" y="227"/>
                    </a:lnTo>
                    <a:lnTo>
                      <a:pt x="1301" y="227"/>
                    </a:lnTo>
                    <a:lnTo>
                      <a:pt x="1302" y="227"/>
                    </a:lnTo>
                    <a:lnTo>
                      <a:pt x="1302" y="227"/>
                    </a:lnTo>
                    <a:lnTo>
                      <a:pt x="1303" y="227"/>
                    </a:lnTo>
                    <a:lnTo>
                      <a:pt x="1304" y="227"/>
                    </a:lnTo>
                    <a:lnTo>
                      <a:pt x="1304" y="227"/>
                    </a:lnTo>
                    <a:lnTo>
                      <a:pt x="1305" y="227"/>
                    </a:lnTo>
                    <a:lnTo>
                      <a:pt x="1306" y="227"/>
                    </a:lnTo>
                    <a:lnTo>
                      <a:pt x="1306" y="227"/>
                    </a:lnTo>
                    <a:lnTo>
                      <a:pt x="1307" y="227"/>
                    </a:lnTo>
                    <a:lnTo>
                      <a:pt x="1308" y="227"/>
                    </a:lnTo>
                    <a:lnTo>
                      <a:pt x="1308" y="227"/>
                    </a:lnTo>
                    <a:lnTo>
                      <a:pt x="1309" y="227"/>
                    </a:lnTo>
                    <a:lnTo>
                      <a:pt x="1310" y="227"/>
                    </a:lnTo>
                    <a:lnTo>
                      <a:pt x="1310" y="227"/>
                    </a:lnTo>
                    <a:lnTo>
                      <a:pt x="1311" y="227"/>
                    </a:lnTo>
                    <a:lnTo>
                      <a:pt x="1311" y="227"/>
                    </a:lnTo>
                    <a:lnTo>
                      <a:pt x="1312" y="227"/>
                    </a:lnTo>
                    <a:lnTo>
                      <a:pt x="1313" y="227"/>
                    </a:lnTo>
                    <a:lnTo>
                      <a:pt x="1314" y="227"/>
                    </a:lnTo>
                    <a:lnTo>
                      <a:pt x="1314" y="227"/>
                    </a:lnTo>
                    <a:lnTo>
                      <a:pt x="1315" y="227"/>
                    </a:lnTo>
                    <a:lnTo>
                      <a:pt x="1316" y="227"/>
                    </a:lnTo>
                    <a:lnTo>
                      <a:pt x="1316" y="227"/>
                    </a:lnTo>
                    <a:lnTo>
                      <a:pt x="1317" y="227"/>
                    </a:lnTo>
                    <a:lnTo>
                      <a:pt x="1318" y="227"/>
                    </a:lnTo>
                    <a:lnTo>
                      <a:pt x="1318" y="227"/>
                    </a:lnTo>
                    <a:lnTo>
                      <a:pt x="1319" y="227"/>
                    </a:lnTo>
                    <a:lnTo>
                      <a:pt x="1320" y="227"/>
                    </a:lnTo>
                    <a:lnTo>
                      <a:pt x="1320" y="227"/>
                    </a:lnTo>
                    <a:lnTo>
                      <a:pt x="1321" y="227"/>
                    </a:lnTo>
                    <a:lnTo>
                      <a:pt x="1322" y="227"/>
                    </a:lnTo>
                    <a:lnTo>
                      <a:pt x="1322" y="227"/>
                    </a:lnTo>
                    <a:lnTo>
                      <a:pt x="1323" y="227"/>
                    </a:lnTo>
                    <a:lnTo>
                      <a:pt x="1324" y="227"/>
                    </a:lnTo>
                    <a:lnTo>
                      <a:pt x="1324" y="227"/>
                    </a:lnTo>
                    <a:lnTo>
                      <a:pt x="1325" y="227"/>
                    </a:lnTo>
                    <a:lnTo>
                      <a:pt x="1326" y="227"/>
                    </a:lnTo>
                    <a:lnTo>
                      <a:pt x="1327" y="227"/>
                    </a:lnTo>
                    <a:lnTo>
                      <a:pt x="1327" y="227"/>
                    </a:lnTo>
                    <a:lnTo>
                      <a:pt x="1328" y="227"/>
                    </a:lnTo>
                    <a:lnTo>
                      <a:pt x="1329" y="227"/>
                    </a:lnTo>
                    <a:lnTo>
                      <a:pt x="1329" y="227"/>
                    </a:lnTo>
                    <a:lnTo>
                      <a:pt x="1330" y="227"/>
                    </a:lnTo>
                    <a:lnTo>
                      <a:pt x="1331" y="227"/>
                    </a:lnTo>
                    <a:lnTo>
                      <a:pt x="1331" y="227"/>
                    </a:lnTo>
                    <a:lnTo>
                      <a:pt x="1332" y="227"/>
                    </a:lnTo>
                    <a:lnTo>
                      <a:pt x="1333" y="227"/>
                    </a:lnTo>
                    <a:lnTo>
                      <a:pt x="1333" y="227"/>
                    </a:lnTo>
                    <a:lnTo>
                      <a:pt x="1334" y="227"/>
                    </a:lnTo>
                    <a:lnTo>
                      <a:pt x="1335" y="227"/>
                    </a:lnTo>
                    <a:lnTo>
                      <a:pt x="1335" y="227"/>
                    </a:lnTo>
                    <a:lnTo>
                      <a:pt x="1336" y="220"/>
                    </a:lnTo>
                    <a:lnTo>
                      <a:pt x="1337" y="220"/>
                    </a:lnTo>
                    <a:lnTo>
                      <a:pt x="1337" y="220"/>
                    </a:lnTo>
                    <a:lnTo>
                      <a:pt x="1338" y="220"/>
                    </a:lnTo>
                    <a:lnTo>
                      <a:pt x="1339" y="220"/>
                    </a:lnTo>
                    <a:lnTo>
                      <a:pt x="1339" y="220"/>
                    </a:lnTo>
                    <a:lnTo>
                      <a:pt x="1340" y="220"/>
                    </a:lnTo>
                    <a:lnTo>
                      <a:pt x="1341" y="220"/>
                    </a:lnTo>
                    <a:lnTo>
                      <a:pt x="1342" y="220"/>
                    </a:lnTo>
                    <a:lnTo>
                      <a:pt x="1342" y="220"/>
                    </a:lnTo>
                    <a:lnTo>
                      <a:pt x="1343" y="220"/>
                    </a:lnTo>
                    <a:lnTo>
                      <a:pt x="1344" y="220"/>
                    </a:lnTo>
                    <a:lnTo>
                      <a:pt x="1344" y="220"/>
                    </a:lnTo>
                    <a:lnTo>
                      <a:pt x="1345" y="220"/>
                    </a:lnTo>
                    <a:lnTo>
                      <a:pt x="1346" y="220"/>
                    </a:lnTo>
                    <a:lnTo>
                      <a:pt x="1346" y="220"/>
                    </a:lnTo>
                    <a:lnTo>
                      <a:pt x="1347" y="220"/>
                    </a:lnTo>
                    <a:lnTo>
                      <a:pt x="1348" y="220"/>
                    </a:lnTo>
                    <a:lnTo>
                      <a:pt x="1348" y="220"/>
                    </a:lnTo>
                    <a:lnTo>
                      <a:pt x="1349" y="220"/>
                    </a:lnTo>
                    <a:lnTo>
                      <a:pt x="1350" y="220"/>
                    </a:lnTo>
                    <a:lnTo>
                      <a:pt x="1350" y="220"/>
                    </a:lnTo>
                    <a:lnTo>
                      <a:pt x="1351" y="220"/>
                    </a:lnTo>
                    <a:lnTo>
                      <a:pt x="1352" y="220"/>
                    </a:lnTo>
                    <a:lnTo>
                      <a:pt x="1352" y="220"/>
                    </a:lnTo>
                    <a:lnTo>
                      <a:pt x="1353" y="220"/>
                    </a:lnTo>
                    <a:lnTo>
                      <a:pt x="1353" y="220"/>
                    </a:lnTo>
                    <a:lnTo>
                      <a:pt x="1354" y="220"/>
                    </a:lnTo>
                    <a:lnTo>
                      <a:pt x="1355" y="220"/>
                    </a:lnTo>
                    <a:lnTo>
                      <a:pt x="1356" y="220"/>
                    </a:lnTo>
                    <a:lnTo>
                      <a:pt x="1356" y="220"/>
                    </a:lnTo>
                    <a:lnTo>
                      <a:pt x="1357" y="220"/>
                    </a:lnTo>
                    <a:lnTo>
                      <a:pt x="1358" y="220"/>
                    </a:lnTo>
                    <a:lnTo>
                      <a:pt x="1358" y="220"/>
                    </a:lnTo>
                    <a:lnTo>
                      <a:pt x="1359" y="220"/>
                    </a:lnTo>
                    <a:lnTo>
                      <a:pt x="1360" y="220"/>
                    </a:lnTo>
                    <a:lnTo>
                      <a:pt x="1360" y="220"/>
                    </a:lnTo>
                    <a:lnTo>
                      <a:pt x="1361" y="220"/>
                    </a:lnTo>
                    <a:lnTo>
                      <a:pt x="1362" y="220"/>
                    </a:lnTo>
                    <a:lnTo>
                      <a:pt x="1362" y="220"/>
                    </a:lnTo>
                    <a:lnTo>
                      <a:pt x="1363" y="172"/>
                    </a:lnTo>
                    <a:lnTo>
                      <a:pt x="1364" y="172"/>
                    </a:lnTo>
                    <a:lnTo>
                      <a:pt x="1364" y="172"/>
                    </a:lnTo>
                    <a:lnTo>
                      <a:pt x="1365" y="172"/>
                    </a:lnTo>
                    <a:lnTo>
                      <a:pt x="1366" y="172"/>
                    </a:lnTo>
                    <a:lnTo>
                      <a:pt x="1366" y="172"/>
                    </a:lnTo>
                    <a:lnTo>
                      <a:pt x="1367" y="172"/>
                    </a:lnTo>
                    <a:lnTo>
                      <a:pt x="1368" y="172"/>
                    </a:lnTo>
                    <a:lnTo>
                      <a:pt x="1368" y="172"/>
                    </a:lnTo>
                    <a:lnTo>
                      <a:pt x="1369" y="172"/>
                    </a:lnTo>
                    <a:lnTo>
                      <a:pt x="1370" y="172"/>
                    </a:lnTo>
                    <a:lnTo>
                      <a:pt x="1371" y="172"/>
                    </a:lnTo>
                    <a:lnTo>
                      <a:pt x="1371" y="172"/>
                    </a:lnTo>
                    <a:lnTo>
                      <a:pt x="1372" y="172"/>
                    </a:lnTo>
                    <a:lnTo>
                      <a:pt x="1373" y="172"/>
                    </a:lnTo>
                    <a:lnTo>
                      <a:pt x="1373" y="172"/>
                    </a:lnTo>
                    <a:lnTo>
                      <a:pt x="1374" y="172"/>
                    </a:lnTo>
                    <a:lnTo>
                      <a:pt x="1375" y="172"/>
                    </a:lnTo>
                    <a:lnTo>
                      <a:pt x="1375" y="172"/>
                    </a:lnTo>
                    <a:lnTo>
                      <a:pt x="1376" y="172"/>
                    </a:lnTo>
                    <a:lnTo>
                      <a:pt x="1377" y="172"/>
                    </a:lnTo>
                    <a:lnTo>
                      <a:pt x="1377" y="172"/>
                    </a:lnTo>
                    <a:lnTo>
                      <a:pt x="1378" y="172"/>
                    </a:lnTo>
                    <a:lnTo>
                      <a:pt x="1379" y="172"/>
                    </a:lnTo>
                    <a:lnTo>
                      <a:pt x="1379" y="172"/>
                    </a:lnTo>
                    <a:lnTo>
                      <a:pt x="1380" y="172"/>
                    </a:lnTo>
                    <a:lnTo>
                      <a:pt x="1381" y="172"/>
                    </a:lnTo>
                    <a:lnTo>
                      <a:pt x="1381" y="172"/>
                    </a:lnTo>
                    <a:lnTo>
                      <a:pt x="1382" y="172"/>
                    </a:lnTo>
                    <a:lnTo>
                      <a:pt x="1383" y="172"/>
                    </a:lnTo>
                    <a:lnTo>
                      <a:pt x="1384" y="172"/>
                    </a:lnTo>
                    <a:lnTo>
                      <a:pt x="1384" y="172"/>
                    </a:lnTo>
                    <a:lnTo>
                      <a:pt x="1385" y="172"/>
                    </a:lnTo>
                    <a:lnTo>
                      <a:pt x="1386" y="172"/>
                    </a:lnTo>
                    <a:lnTo>
                      <a:pt x="1386" y="172"/>
                    </a:lnTo>
                    <a:lnTo>
                      <a:pt x="1387" y="172"/>
                    </a:lnTo>
                    <a:lnTo>
                      <a:pt x="1388" y="172"/>
                    </a:lnTo>
                    <a:lnTo>
                      <a:pt x="1388" y="172"/>
                    </a:lnTo>
                    <a:lnTo>
                      <a:pt x="1389" y="172"/>
                    </a:lnTo>
                    <a:lnTo>
                      <a:pt x="1390" y="172"/>
                    </a:lnTo>
                    <a:lnTo>
                      <a:pt x="1390" y="118"/>
                    </a:lnTo>
                    <a:lnTo>
                      <a:pt x="1391" y="118"/>
                    </a:lnTo>
                    <a:lnTo>
                      <a:pt x="1392" y="118"/>
                    </a:lnTo>
                    <a:lnTo>
                      <a:pt x="1392" y="118"/>
                    </a:lnTo>
                    <a:lnTo>
                      <a:pt x="1393" y="118"/>
                    </a:lnTo>
                    <a:lnTo>
                      <a:pt x="1394" y="118"/>
                    </a:lnTo>
                    <a:lnTo>
                      <a:pt x="1394" y="118"/>
                    </a:lnTo>
                    <a:lnTo>
                      <a:pt x="1395" y="118"/>
                    </a:lnTo>
                    <a:lnTo>
                      <a:pt x="1395" y="118"/>
                    </a:lnTo>
                    <a:lnTo>
                      <a:pt x="1396" y="118"/>
                    </a:lnTo>
                    <a:lnTo>
                      <a:pt x="1397" y="118"/>
                    </a:lnTo>
                    <a:lnTo>
                      <a:pt x="1398" y="118"/>
                    </a:lnTo>
                    <a:lnTo>
                      <a:pt x="1398" y="118"/>
                    </a:lnTo>
                    <a:lnTo>
                      <a:pt x="1399" y="118"/>
                    </a:lnTo>
                    <a:lnTo>
                      <a:pt x="1400" y="118"/>
                    </a:lnTo>
                    <a:lnTo>
                      <a:pt x="1400" y="118"/>
                    </a:lnTo>
                    <a:lnTo>
                      <a:pt x="1401" y="118"/>
                    </a:lnTo>
                    <a:lnTo>
                      <a:pt x="1402" y="118"/>
                    </a:lnTo>
                    <a:lnTo>
                      <a:pt x="1402" y="118"/>
                    </a:lnTo>
                    <a:lnTo>
                      <a:pt x="1403" y="118"/>
                    </a:lnTo>
                    <a:lnTo>
                      <a:pt x="1404" y="118"/>
                    </a:lnTo>
                    <a:lnTo>
                      <a:pt x="1404" y="118"/>
                    </a:lnTo>
                    <a:lnTo>
                      <a:pt x="1405" y="118"/>
                    </a:lnTo>
                    <a:lnTo>
                      <a:pt x="1406" y="118"/>
                    </a:lnTo>
                    <a:lnTo>
                      <a:pt x="1406" y="118"/>
                    </a:lnTo>
                    <a:lnTo>
                      <a:pt x="1407" y="118"/>
                    </a:lnTo>
                    <a:lnTo>
                      <a:pt x="1408" y="118"/>
                    </a:lnTo>
                    <a:lnTo>
                      <a:pt x="1408" y="118"/>
                    </a:lnTo>
                    <a:lnTo>
                      <a:pt x="1409" y="118"/>
                    </a:lnTo>
                    <a:lnTo>
                      <a:pt x="1410" y="118"/>
                    </a:lnTo>
                    <a:lnTo>
                      <a:pt x="1410" y="118"/>
                    </a:lnTo>
                    <a:lnTo>
                      <a:pt x="1411" y="118"/>
                    </a:lnTo>
                    <a:lnTo>
                      <a:pt x="1412" y="118"/>
                    </a:lnTo>
                    <a:lnTo>
                      <a:pt x="1413" y="118"/>
                    </a:lnTo>
                    <a:lnTo>
                      <a:pt x="1413" y="118"/>
                    </a:lnTo>
                    <a:lnTo>
                      <a:pt x="1414" y="118"/>
                    </a:lnTo>
                    <a:lnTo>
                      <a:pt x="1415" y="118"/>
                    </a:lnTo>
                    <a:lnTo>
                      <a:pt x="1415" y="118"/>
                    </a:lnTo>
                    <a:lnTo>
                      <a:pt x="1416" y="118"/>
                    </a:lnTo>
                    <a:lnTo>
                      <a:pt x="1417" y="118"/>
                    </a:lnTo>
                    <a:lnTo>
                      <a:pt x="1417" y="65"/>
                    </a:lnTo>
                    <a:lnTo>
                      <a:pt x="1418" y="65"/>
                    </a:lnTo>
                    <a:lnTo>
                      <a:pt x="1419" y="65"/>
                    </a:lnTo>
                    <a:lnTo>
                      <a:pt x="1419" y="65"/>
                    </a:lnTo>
                    <a:lnTo>
                      <a:pt x="1420" y="65"/>
                    </a:lnTo>
                    <a:lnTo>
                      <a:pt x="1421" y="65"/>
                    </a:lnTo>
                    <a:lnTo>
                      <a:pt x="1421" y="65"/>
                    </a:lnTo>
                    <a:lnTo>
                      <a:pt x="1422" y="65"/>
                    </a:lnTo>
                    <a:lnTo>
                      <a:pt x="1423" y="65"/>
                    </a:lnTo>
                    <a:lnTo>
                      <a:pt x="1423" y="65"/>
                    </a:lnTo>
                    <a:lnTo>
                      <a:pt x="1424" y="65"/>
                    </a:lnTo>
                    <a:lnTo>
                      <a:pt x="1425" y="65"/>
                    </a:lnTo>
                    <a:lnTo>
                      <a:pt x="1426" y="65"/>
                    </a:lnTo>
                    <a:lnTo>
                      <a:pt x="1426" y="65"/>
                    </a:lnTo>
                    <a:lnTo>
                      <a:pt x="1427" y="65"/>
                    </a:lnTo>
                    <a:lnTo>
                      <a:pt x="1428" y="65"/>
                    </a:lnTo>
                    <a:lnTo>
                      <a:pt x="1428" y="65"/>
                    </a:lnTo>
                    <a:lnTo>
                      <a:pt x="1429" y="65"/>
                    </a:lnTo>
                    <a:lnTo>
                      <a:pt x="1430" y="65"/>
                    </a:lnTo>
                    <a:lnTo>
                      <a:pt x="1430" y="65"/>
                    </a:lnTo>
                    <a:lnTo>
                      <a:pt x="1431" y="65"/>
                    </a:lnTo>
                    <a:lnTo>
                      <a:pt x="1432" y="65"/>
                    </a:lnTo>
                    <a:lnTo>
                      <a:pt x="1432" y="65"/>
                    </a:lnTo>
                    <a:lnTo>
                      <a:pt x="1433" y="65"/>
                    </a:lnTo>
                    <a:lnTo>
                      <a:pt x="1434" y="65"/>
                    </a:lnTo>
                    <a:lnTo>
                      <a:pt x="1434" y="65"/>
                    </a:lnTo>
                    <a:lnTo>
                      <a:pt x="1435" y="65"/>
                    </a:lnTo>
                    <a:lnTo>
                      <a:pt x="1436" y="65"/>
                    </a:lnTo>
                    <a:lnTo>
                      <a:pt x="1436" y="65"/>
                    </a:lnTo>
                    <a:lnTo>
                      <a:pt x="1437" y="65"/>
                    </a:lnTo>
                    <a:lnTo>
                      <a:pt x="1438" y="65"/>
                    </a:lnTo>
                    <a:lnTo>
                      <a:pt x="1438" y="65"/>
                    </a:lnTo>
                    <a:lnTo>
                      <a:pt x="1439" y="65"/>
                    </a:lnTo>
                    <a:lnTo>
                      <a:pt x="1439" y="65"/>
                    </a:lnTo>
                    <a:lnTo>
                      <a:pt x="1440" y="65"/>
                    </a:lnTo>
                    <a:lnTo>
                      <a:pt x="1441" y="65"/>
                    </a:lnTo>
                    <a:lnTo>
                      <a:pt x="1442" y="65"/>
                    </a:lnTo>
                    <a:lnTo>
                      <a:pt x="1442" y="65"/>
                    </a:lnTo>
                    <a:lnTo>
                      <a:pt x="1443" y="65"/>
                    </a:lnTo>
                    <a:lnTo>
                      <a:pt x="1444" y="65"/>
                    </a:lnTo>
                    <a:lnTo>
                      <a:pt x="1444" y="65"/>
                    </a:lnTo>
                    <a:lnTo>
                      <a:pt x="1445" y="65"/>
                    </a:lnTo>
                    <a:lnTo>
                      <a:pt x="1446" y="65"/>
                    </a:lnTo>
                    <a:lnTo>
                      <a:pt x="1446" y="65"/>
                    </a:lnTo>
                    <a:lnTo>
                      <a:pt x="1447" y="65"/>
                    </a:lnTo>
                    <a:lnTo>
                      <a:pt x="1448" y="65"/>
                    </a:lnTo>
                    <a:lnTo>
                      <a:pt x="1448" y="65"/>
                    </a:lnTo>
                    <a:lnTo>
                      <a:pt x="1449" y="65"/>
                    </a:lnTo>
                    <a:lnTo>
                      <a:pt x="1450" y="65"/>
                    </a:lnTo>
                    <a:lnTo>
                      <a:pt x="1450" y="65"/>
                    </a:lnTo>
                    <a:lnTo>
                      <a:pt x="1451" y="65"/>
                    </a:lnTo>
                    <a:lnTo>
                      <a:pt x="1452" y="65"/>
                    </a:lnTo>
                    <a:lnTo>
                      <a:pt x="1452" y="65"/>
                    </a:lnTo>
                    <a:lnTo>
                      <a:pt x="1453" y="65"/>
                    </a:lnTo>
                    <a:lnTo>
                      <a:pt x="1454" y="65"/>
                    </a:lnTo>
                    <a:lnTo>
                      <a:pt x="1455" y="65"/>
                    </a:lnTo>
                    <a:lnTo>
                      <a:pt x="1455" y="65"/>
                    </a:lnTo>
                    <a:lnTo>
                      <a:pt x="1456" y="65"/>
                    </a:lnTo>
                    <a:lnTo>
                      <a:pt x="1457" y="65"/>
                    </a:lnTo>
                    <a:lnTo>
                      <a:pt x="1457" y="65"/>
                    </a:lnTo>
                    <a:lnTo>
                      <a:pt x="1458" y="65"/>
                    </a:lnTo>
                    <a:lnTo>
                      <a:pt x="1459" y="65"/>
                    </a:lnTo>
                    <a:lnTo>
                      <a:pt x="1459" y="65"/>
                    </a:lnTo>
                    <a:lnTo>
                      <a:pt x="1460" y="65"/>
                    </a:lnTo>
                    <a:lnTo>
                      <a:pt x="1461" y="65"/>
                    </a:lnTo>
                    <a:lnTo>
                      <a:pt x="1461" y="65"/>
                    </a:lnTo>
                    <a:lnTo>
                      <a:pt x="1462" y="65"/>
                    </a:lnTo>
                    <a:lnTo>
                      <a:pt x="1463" y="65"/>
                    </a:lnTo>
                    <a:lnTo>
                      <a:pt x="1463" y="65"/>
                    </a:lnTo>
                    <a:lnTo>
                      <a:pt x="1464" y="65"/>
                    </a:lnTo>
                    <a:lnTo>
                      <a:pt x="1465" y="65"/>
                    </a:lnTo>
                    <a:lnTo>
                      <a:pt x="1465" y="65"/>
                    </a:lnTo>
                    <a:lnTo>
                      <a:pt x="1466" y="65"/>
                    </a:lnTo>
                    <a:lnTo>
                      <a:pt x="1467" y="65"/>
                    </a:lnTo>
                    <a:lnTo>
                      <a:pt x="1467" y="65"/>
                    </a:lnTo>
                    <a:lnTo>
                      <a:pt x="1468" y="65"/>
                    </a:lnTo>
                    <a:lnTo>
                      <a:pt x="1469" y="65"/>
                    </a:lnTo>
                    <a:lnTo>
                      <a:pt x="1470" y="65"/>
                    </a:lnTo>
                    <a:lnTo>
                      <a:pt x="1470" y="65"/>
                    </a:lnTo>
                    <a:lnTo>
                      <a:pt x="1471" y="65"/>
                    </a:lnTo>
                    <a:lnTo>
                      <a:pt x="1472" y="115"/>
                    </a:lnTo>
                    <a:lnTo>
                      <a:pt x="1472" y="115"/>
                    </a:lnTo>
                    <a:lnTo>
                      <a:pt x="1473" y="115"/>
                    </a:lnTo>
                    <a:lnTo>
                      <a:pt x="1474" y="115"/>
                    </a:lnTo>
                    <a:lnTo>
                      <a:pt x="1474" y="115"/>
                    </a:lnTo>
                    <a:lnTo>
                      <a:pt x="1475" y="115"/>
                    </a:lnTo>
                    <a:lnTo>
                      <a:pt x="1476" y="115"/>
                    </a:lnTo>
                    <a:lnTo>
                      <a:pt x="1476" y="115"/>
                    </a:lnTo>
                    <a:lnTo>
                      <a:pt x="1477" y="115"/>
                    </a:lnTo>
                    <a:lnTo>
                      <a:pt x="1478" y="115"/>
                    </a:lnTo>
                    <a:lnTo>
                      <a:pt x="1478" y="115"/>
                    </a:lnTo>
                    <a:lnTo>
                      <a:pt x="1479" y="115"/>
                    </a:lnTo>
                    <a:lnTo>
                      <a:pt x="1480" y="115"/>
                    </a:lnTo>
                    <a:lnTo>
                      <a:pt x="1480" y="115"/>
                    </a:lnTo>
                    <a:lnTo>
                      <a:pt x="1481" y="115"/>
                    </a:lnTo>
                    <a:lnTo>
                      <a:pt x="1481" y="115"/>
                    </a:lnTo>
                    <a:lnTo>
                      <a:pt x="1482" y="115"/>
                    </a:lnTo>
                    <a:lnTo>
                      <a:pt x="1483" y="115"/>
                    </a:lnTo>
                    <a:lnTo>
                      <a:pt x="1484" y="115"/>
                    </a:lnTo>
                    <a:lnTo>
                      <a:pt x="1484" y="115"/>
                    </a:lnTo>
                    <a:lnTo>
                      <a:pt x="1485" y="115"/>
                    </a:lnTo>
                    <a:lnTo>
                      <a:pt x="1486" y="115"/>
                    </a:lnTo>
                    <a:lnTo>
                      <a:pt x="1486" y="115"/>
                    </a:lnTo>
                    <a:lnTo>
                      <a:pt x="1487" y="115"/>
                    </a:lnTo>
                    <a:lnTo>
                      <a:pt x="1488" y="115"/>
                    </a:lnTo>
                    <a:lnTo>
                      <a:pt x="1488" y="115"/>
                    </a:lnTo>
                    <a:lnTo>
                      <a:pt x="1489" y="115"/>
                    </a:lnTo>
                    <a:lnTo>
                      <a:pt x="1490" y="115"/>
                    </a:lnTo>
                    <a:lnTo>
                      <a:pt x="1490" y="115"/>
                    </a:lnTo>
                    <a:lnTo>
                      <a:pt x="1491" y="115"/>
                    </a:lnTo>
                    <a:lnTo>
                      <a:pt x="1492" y="115"/>
                    </a:lnTo>
                    <a:lnTo>
                      <a:pt x="1492" y="115"/>
                    </a:lnTo>
                    <a:lnTo>
                      <a:pt x="1493" y="115"/>
                    </a:lnTo>
                    <a:lnTo>
                      <a:pt x="1494" y="115"/>
                    </a:lnTo>
                    <a:lnTo>
                      <a:pt x="1494" y="115"/>
                    </a:lnTo>
                    <a:lnTo>
                      <a:pt x="1495" y="115"/>
                    </a:lnTo>
                    <a:lnTo>
                      <a:pt x="1496" y="115"/>
                    </a:lnTo>
                    <a:lnTo>
                      <a:pt x="1496" y="115"/>
                    </a:lnTo>
                    <a:lnTo>
                      <a:pt x="1497" y="115"/>
                    </a:lnTo>
                    <a:lnTo>
                      <a:pt x="1498" y="115"/>
                    </a:lnTo>
                    <a:lnTo>
                      <a:pt x="1499" y="150"/>
                    </a:lnTo>
                    <a:lnTo>
                      <a:pt x="1499" y="150"/>
                    </a:lnTo>
                    <a:lnTo>
                      <a:pt x="1500" y="150"/>
                    </a:lnTo>
                    <a:lnTo>
                      <a:pt x="1501" y="150"/>
                    </a:lnTo>
                    <a:lnTo>
                      <a:pt x="1501" y="150"/>
                    </a:lnTo>
                    <a:lnTo>
                      <a:pt x="1502" y="150"/>
                    </a:lnTo>
                    <a:lnTo>
                      <a:pt x="1503" y="150"/>
                    </a:lnTo>
                    <a:lnTo>
                      <a:pt x="1503" y="150"/>
                    </a:lnTo>
                    <a:lnTo>
                      <a:pt x="1504" y="150"/>
                    </a:lnTo>
                    <a:lnTo>
                      <a:pt x="1505" y="150"/>
                    </a:lnTo>
                    <a:lnTo>
                      <a:pt x="1505" y="150"/>
                    </a:lnTo>
                    <a:lnTo>
                      <a:pt x="1506" y="150"/>
                    </a:lnTo>
                    <a:lnTo>
                      <a:pt x="1507" y="150"/>
                    </a:lnTo>
                    <a:lnTo>
                      <a:pt x="1507" y="150"/>
                    </a:lnTo>
                    <a:lnTo>
                      <a:pt x="1508" y="150"/>
                    </a:lnTo>
                    <a:lnTo>
                      <a:pt x="1509" y="150"/>
                    </a:lnTo>
                    <a:lnTo>
                      <a:pt x="1509" y="150"/>
                    </a:lnTo>
                    <a:lnTo>
                      <a:pt x="1510" y="150"/>
                    </a:lnTo>
                    <a:lnTo>
                      <a:pt x="1511" y="150"/>
                    </a:lnTo>
                    <a:lnTo>
                      <a:pt x="1512" y="150"/>
                    </a:lnTo>
                    <a:lnTo>
                      <a:pt x="1512" y="150"/>
                    </a:lnTo>
                    <a:lnTo>
                      <a:pt x="1513" y="150"/>
                    </a:lnTo>
                    <a:lnTo>
                      <a:pt x="1514" y="150"/>
                    </a:lnTo>
                    <a:lnTo>
                      <a:pt x="1514" y="150"/>
                    </a:lnTo>
                    <a:lnTo>
                      <a:pt x="1515" y="150"/>
                    </a:lnTo>
                    <a:lnTo>
                      <a:pt x="1516" y="150"/>
                    </a:lnTo>
                    <a:lnTo>
                      <a:pt x="1516" y="150"/>
                    </a:lnTo>
                    <a:lnTo>
                      <a:pt x="1517" y="150"/>
                    </a:lnTo>
                    <a:lnTo>
                      <a:pt x="1518" y="150"/>
                    </a:lnTo>
                    <a:lnTo>
                      <a:pt x="1518" y="150"/>
                    </a:lnTo>
                    <a:lnTo>
                      <a:pt x="1519" y="150"/>
                    </a:lnTo>
                    <a:lnTo>
                      <a:pt x="1520" y="150"/>
                    </a:lnTo>
                    <a:lnTo>
                      <a:pt x="1520" y="150"/>
                    </a:lnTo>
                    <a:lnTo>
                      <a:pt x="1521" y="150"/>
                    </a:lnTo>
                    <a:lnTo>
                      <a:pt x="1522" y="150"/>
                    </a:lnTo>
                    <a:lnTo>
                      <a:pt x="1522" y="150"/>
                    </a:lnTo>
                    <a:lnTo>
                      <a:pt x="1523" y="150"/>
                    </a:lnTo>
                    <a:lnTo>
                      <a:pt x="1523" y="150"/>
                    </a:lnTo>
                    <a:lnTo>
                      <a:pt x="1524" y="150"/>
                    </a:lnTo>
                    <a:lnTo>
                      <a:pt x="1525" y="150"/>
                    </a:lnTo>
                    <a:lnTo>
                      <a:pt x="1526" y="185"/>
                    </a:lnTo>
                    <a:lnTo>
                      <a:pt x="1526" y="185"/>
                    </a:lnTo>
                    <a:lnTo>
                      <a:pt x="1527" y="185"/>
                    </a:lnTo>
                    <a:lnTo>
                      <a:pt x="1528" y="185"/>
                    </a:lnTo>
                    <a:lnTo>
                      <a:pt x="1528" y="185"/>
                    </a:lnTo>
                    <a:lnTo>
                      <a:pt x="1529" y="185"/>
                    </a:lnTo>
                    <a:lnTo>
                      <a:pt x="1530" y="185"/>
                    </a:lnTo>
                    <a:lnTo>
                      <a:pt x="1530" y="185"/>
                    </a:lnTo>
                    <a:lnTo>
                      <a:pt x="1531" y="185"/>
                    </a:lnTo>
                    <a:lnTo>
                      <a:pt x="1532" y="185"/>
                    </a:lnTo>
                    <a:lnTo>
                      <a:pt x="1532" y="185"/>
                    </a:lnTo>
                    <a:lnTo>
                      <a:pt x="1533" y="185"/>
                    </a:lnTo>
                    <a:lnTo>
                      <a:pt x="1534" y="185"/>
                    </a:lnTo>
                    <a:lnTo>
                      <a:pt x="1534" y="185"/>
                    </a:lnTo>
                    <a:lnTo>
                      <a:pt x="1535" y="185"/>
                    </a:lnTo>
                    <a:lnTo>
                      <a:pt x="1536" y="185"/>
                    </a:lnTo>
                    <a:lnTo>
                      <a:pt x="1536" y="185"/>
                    </a:lnTo>
                    <a:lnTo>
                      <a:pt x="1537" y="185"/>
                    </a:lnTo>
                    <a:lnTo>
                      <a:pt x="1538" y="185"/>
                    </a:lnTo>
                    <a:lnTo>
                      <a:pt x="1538" y="185"/>
                    </a:lnTo>
                    <a:lnTo>
                      <a:pt x="1539" y="185"/>
                    </a:lnTo>
                    <a:lnTo>
                      <a:pt x="1540" y="185"/>
                    </a:lnTo>
                    <a:lnTo>
                      <a:pt x="1541" y="185"/>
                    </a:lnTo>
                    <a:lnTo>
                      <a:pt x="1541" y="185"/>
                    </a:lnTo>
                    <a:lnTo>
                      <a:pt x="1542" y="185"/>
                    </a:lnTo>
                    <a:lnTo>
                      <a:pt x="1543" y="185"/>
                    </a:lnTo>
                    <a:lnTo>
                      <a:pt x="1543" y="185"/>
                    </a:lnTo>
                    <a:lnTo>
                      <a:pt x="1544" y="185"/>
                    </a:lnTo>
                    <a:lnTo>
                      <a:pt x="1545" y="185"/>
                    </a:lnTo>
                    <a:lnTo>
                      <a:pt x="1545" y="185"/>
                    </a:lnTo>
                    <a:lnTo>
                      <a:pt x="1546" y="185"/>
                    </a:lnTo>
                    <a:lnTo>
                      <a:pt x="1547" y="185"/>
                    </a:lnTo>
                    <a:lnTo>
                      <a:pt x="1547" y="185"/>
                    </a:lnTo>
                    <a:lnTo>
                      <a:pt x="1548" y="185"/>
                    </a:lnTo>
                    <a:lnTo>
                      <a:pt x="1549" y="185"/>
                    </a:lnTo>
                    <a:lnTo>
                      <a:pt x="1549" y="185"/>
                    </a:lnTo>
                    <a:lnTo>
                      <a:pt x="1550" y="185"/>
                    </a:lnTo>
                    <a:lnTo>
                      <a:pt x="1551" y="185"/>
                    </a:lnTo>
                    <a:lnTo>
                      <a:pt x="1551" y="185"/>
                    </a:lnTo>
                    <a:lnTo>
                      <a:pt x="1552" y="185"/>
                    </a:lnTo>
                    <a:lnTo>
                      <a:pt x="1553" y="197"/>
                    </a:lnTo>
                    <a:lnTo>
                      <a:pt x="1554" y="197"/>
                    </a:lnTo>
                    <a:lnTo>
                      <a:pt x="1554" y="197"/>
                    </a:lnTo>
                    <a:lnTo>
                      <a:pt x="1555" y="197"/>
                    </a:lnTo>
                    <a:lnTo>
                      <a:pt x="1556" y="197"/>
                    </a:lnTo>
                    <a:lnTo>
                      <a:pt x="1556" y="197"/>
                    </a:lnTo>
                    <a:lnTo>
                      <a:pt x="1557" y="197"/>
                    </a:lnTo>
                    <a:lnTo>
                      <a:pt x="1558" y="197"/>
                    </a:lnTo>
                    <a:lnTo>
                      <a:pt x="1558" y="197"/>
                    </a:lnTo>
                    <a:lnTo>
                      <a:pt x="1559" y="197"/>
                    </a:lnTo>
                    <a:lnTo>
                      <a:pt x="1560" y="197"/>
                    </a:lnTo>
                    <a:lnTo>
                      <a:pt x="1560" y="197"/>
                    </a:lnTo>
                    <a:lnTo>
                      <a:pt x="1561" y="197"/>
                    </a:lnTo>
                    <a:lnTo>
                      <a:pt x="1562" y="197"/>
                    </a:lnTo>
                    <a:lnTo>
                      <a:pt x="1562" y="197"/>
                    </a:lnTo>
                    <a:lnTo>
                      <a:pt x="1563" y="197"/>
                    </a:lnTo>
                    <a:lnTo>
                      <a:pt x="1564" y="197"/>
                    </a:lnTo>
                    <a:lnTo>
                      <a:pt x="1564" y="197"/>
                    </a:lnTo>
                    <a:lnTo>
                      <a:pt x="1565" y="197"/>
                    </a:lnTo>
                    <a:lnTo>
                      <a:pt x="1565" y="197"/>
                    </a:lnTo>
                    <a:lnTo>
                      <a:pt x="1566" y="197"/>
                    </a:lnTo>
                    <a:lnTo>
                      <a:pt x="1567" y="197"/>
                    </a:lnTo>
                    <a:lnTo>
                      <a:pt x="1567" y="197"/>
                    </a:lnTo>
                    <a:lnTo>
                      <a:pt x="1568" y="197"/>
                    </a:lnTo>
                    <a:lnTo>
                      <a:pt x="1569" y="197"/>
                    </a:lnTo>
                    <a:lnTo>
                      <a:pt x="1570" y="197"/>
                    </a:lnTo>
                    <a:lnTo>
                      <a:pt x="1570" y="197"/>
                    </a:lnTo>
                    <a:lnTo>
                      <a:pt x="1571" y="197"/>
                    </a:lnTo>
                    <a:lnTo>
                      <a:pt x="1572" y="197"/>
                    </a:lnTo>
                    <a:lnTo>
                      <a:pt x="1572" y="197"/>
                    </a:lnTo>
                    <a:lnTo>
                      <a:pt x="1573" y="197"/>
                    </a:lnTo>
                    <a:lnTo>
                      <a:pt x="1574" y="197"/>
                    </a:lnTo>
                    <a:lnTo>
                      <a:pt x="1574" y="197"/>
                    </a:lnTo>
                    <a:lnTo>
                      <a:pt x="1575" y="197"/>
                    </a:lnTo>
                    <a:lnTo>
                      <a:pt x="1576" y="197"/>
                    </a:lnTo>
                    <a:lnTo>
                      <a:pt x="1576" y="197"/>
                    </a:lnTo>
                    <a:lnTo>
                      <a:pt x="1577" y="197"/>
                    </a:lnTo>
                    <a:lnTo>
                      <a:pt x="1578" y="197"/>
                    </a:lnTo>
                    <a:lnTo>
                      <a:pt x="1578" y="197"/>
                    </a:lnTo>
                    <a:lnTo>
                      <a:pt x="1579" y="197"/>
                    </a:lnTo>
                    <a:lnTo>
                      <a:pt x="1580" y="202"/>
                    </a:lnTo>
                    <a:lnTo>
                      <a:pt x="1580" y="202"/>
                    </a:lnTo>
                    <a:lnTo>
                      <a:pt x="1581" y="202"/>
                    </a:lnTo>
                    <a:lnTo>
                      <a:pt x="1582" y="202"/>
                    </a:lnTo>
                    <a:lnTo>
                      <a:pt x="1583" y="202"/>
                    </a:lnTo>
                    <a:lnTo>
                      <a:pt x="1583" y="202"/>
                    </a:lnTo>
                    <a:lnTo>
                      <a:pt x="1584" y="202"/>
                    </a:lnTo>
                    <a:lnTo>
                      <a:pt x="1585" y="202"/>
                    </a:lnTo>
                    <a:lnTo>
                      <a:pt x="1585" y="202"/>
                    </a:lnTo>
                    <a:lnTo>
                      <a:pt x="1586" y="202"/>
                    </a:lnTo>
                    <a:lnTo>
                      <a:pt x="1587" y="202"/>
                    </a:lnTo>
                    <a:lnTo>
                      <a:pt x="1587" y="202"/>
                    </a:lnTo>
                    <a:lnTo>
                      <a:pt x="1588" y="202"/>
                    </a:lnTo>
                    <a:lnTo>
                      <a:pt x="1589" y="202"/>
                    </a:lnTo>
                    <a:lnTo>
                      <a:pt x="1589" y="202"/>
                    </a:lnTo>
                    <a:lnTo>
                      <a:pt x="1590" y="202"/>
                    </a:lnTo>
                    <a:lnTo>
                      <a:pt x="1591" y="202"/>
                    </a:lnTo>
                    <a:lnTo>
                      <a:pt x="1591" y="202"/>
                    </a:lnTo>
                    <a:lnTo>
                      <a:pt x="1592" y="202"/>
                    </a:lnTo>
                    <a:lnTo>
                      <a:pt x="1593" y="202"/>
                    </a:lnTo>
                    <a:lnTo>
                      <a:pt x="1593" y="202"/>
                    </a:lnTo>
                    <a:lnTo>
                      <a:pt x="1594" y="202"/>
                    </a:lnTo>
                    <a:lnTo>
                      <a:pt x="1595" y="202"/>
                    </a:lnTo>
                    <a:lnTo>
                      <a:pt x="1595" y="202"/>
                    </a:lnTo>
                    <a:lnTo>
                      <a:pt x="1596" y="202"/>
                    </a:lnTo>
                    <a:lnTo>
                      <a:pt x="1597" y="202"/>
                    </a:lnTo>
                    <a:lnTo>
                      <a:pt x="1598" y="202"/>
                    </a:lnTo>
                    <a:lnTo>
                      <a:pt x="1598" y="202"/>
                    </a:lnTo>
                    <a:lnTo>
                      <a:pt x="1599" y="202"/>
                    </a:lnTo>
                    <a:lnTo>
                      <a:pt x="1600" y="202"/>
                    </a:lnTo>
                    <a:lnTo>
                      <a:pt x="1600" y="202"/>
                    </a:lnTo>
                    <a:lnTo>
                      <a:pt x="1601" y="202"/>
                    </a:lnTo>
                    <a:lnTo>
                      <a:pt x="1602" y="202"/>
                    </a:lnTo>
                    <a:lnTo>
                      <a:pt x="1602" y="202"/>
                    </a:lnTo>
                    <a:lnTo>
                      <a:pt x="1603" y="202"/>
                    </a:lnTo>
                    <a:lnTo>
                      <a:pt x="1604" y="202"/>
                    </a:lnTo>
                    <a:lnTo>
                      <a:pt x="1604" y="202"/>
                    </a:lnTo>
                    <a:lnTo>
                      <a:pt x="1605" y="202"/>
                    </a:lnTo>
                    <a:lnTo>
                      <a:pt x="1606" y="202"/>
                    </a:lnTo>
                    <a:lnTo>
                      <a:pt x="1606" y="202"/>
                    </a:lnTo>
                    <a:lnTo>
                      <a:pt x="1607" y="202"/>
                    </a:lnTo>
                    <a:lnTo>
                      <a:pt x="1607" y="202"/>
                    </a:lnTo>
                    <a:lnTo>
                      <a:pt x="1608" y="202"/>
                    </a:lnTo>
                    <a:lnTo>
                      <a:pt x="1609" y="202"/>
                    </a:lnTo>
                    <a:lnTo>
                      <a:pt x="1609" y="202"/>
                    </a:lnTo>
                    <a:lnTo>
                      <a:pt x="1610" y="202"/>
                    </a:lnTo>
                    <a:lnTo>
                      <a:pt x="1611" y="202"/>
                    </a:lnTo>
                    <a:lnTo>
                      <a:pt x="1612" y="202"/>
                    </a:lnTo>
                    <a:lnTo>
                      <a:pt x="1612" y="202"/>
                    </a:lnTo>
                    <a:lnTo>
                      <a:pt x="1613" y="202"/>
                    </a:lnTo>
                    <a:lnTo>
                      <a:pt x="1614" y="202"/>
                    </a:lnTo>
                    <a:lnTo>
                      <a:pt x="1614" y="202"/>
                    </a:lnTo>
                    <a:lnTo>
                      <a:pt x="1615" y="202"/>
                    </a:lnTo>
                    <a:lnTo>
                      <a:pt x="1616" y="202"/>
                    </a:lnTo>
                    <a:lnTo>
                      <a:pt x="1616" y="202"/>
                    </a:lnTo>
                    <a:lnTo>
                      <a:pt x="1617" y="202"/>
                    </a:lnTo>
                    <a:lnTo>
                      <a:pt x="1618" y="202"/>
                    </a:lnTo>
                    <a:lnTo>
                      <a:pt x="1618" y="202"/>
                    </a:lnTo>
                    <a:lnTo>
                      <a:pt x="1619" y="202"/>
                    </a:lnTo>
                    <a:lnTo>
                      <a:pt x="1620" y="202"/>
                    </a:lnTo>
                    <a:lnTo>
                      <a:pt x="1620" y="202"/>
                    </a:lnTo>
                    <a:lnTo>
                      <a:pt x="1621" y="202"/>
                    </a:lnTo>
                    <a:lnTo>
                      <a:pt x="1622" y="202"/>
                    </a:lnTo>
                    <a:lnTo>
                      <a:pt x="1622" y="202"/>
                    </a:lnTo>
                    <a:lnTo>
                      <a:pt x="1623" y="202"/>
                    </a:lnTo>
                    <a:lnTo>
                      <a:pt x="1624" y="202"/>
                    </a:lnTo>
                    <a:lnTo>
                      <a:pt x="1625" y="202"/>
                    </a:lnTo>
                    <a:lnTo>
                      <a:pt x="1625" y="202"/>
                    </a:lnTo>
                    <a:lnTo>
                      <a:pt x="1626" y="202"/>
                    </a:lnTo>
                    <a:lnTo>
                      <a:pt x="1627" y="202"/>
                    </a:lnTo>
                    <a:lnTo>
                      <a:pt x="1627" y="202"/>
                    </a:lnTo>
                    <a:lnTo>
                      <a:pt x="1628" y="202"/>
                    </a:lnTo>
                    <a:lnTo>
                      <a:pt x="1629" y="202"/>
                    </a:lnTo>
                    <a:lnTo>
                      <a:pt x="1629" y="202"/>
                    </a:lnTo>
                    <a:lnTo>
                      <a:pt x="1630" y="202"/>
                    </a:lnTo>
                    <a:lnTo>
                      <a:pt x="1631" y="202"/>
                    </a:lnTo>
                    <a:lnTo>
                      <a:pt x="1631" y="202"/>
                    </a:lnTo>
                    <a:lnTo>
                      <a:pt x="1632" y="202"/>
                    </a:lnTo>
                    <a:lnTo>
                      <a:pt x="1633" y="202"/>
                    </a:lnTo>
                    <a:lnTo>
                      <a:pt x="1633" y="202"/>
                    </a:lnTo>
                    <a:lnTo>
                      <a:pt x="1634" y="180"/>
                    </a:lnTo>
                    <a:lnTo>
                      <a:pt x="1635" y="180"/>
                    </a:lnTo>
                    <a:lnTo>
                      <a:pt x="1635" y="180"/>
                    </a:lnTo>
                    <a:lnTo>
                      <a:pt x="1636" y="180"/>
                    </a:lnTo>
                    <a:lnTo>
                      <a:pt x="1637" y="180"/>
                    </a:lnTo>
                    <a:lnTo>
                      <a:pt x="1637" y="180"/>
                    </a:lnTo>
                    <a:lnTo>
                      <a:pt x="1638" y="180"/>
                    </a:lnTo>
                    <a:lnTo>
                      <a:pt x="1639" y="180"/>
                    </a:lnTo>
                    <a:lnTo>
                      <a:pt x="1640" y="180"/>
                    </a:lnTo>
                    <a:lnTo>
                      <a:pt x="1640" y="180"/>
                    </a:lnTo>
                    <a:lnTo>
                      <a:pt x="1641" y="180"/>
                    </a:lnTo>
                    <a:lnTo>
                      <a:pt x="1642" y="180"/>
                    </a:lnTo>
                    <a:lnTo>
                      <a:pt x="1642" y="180"/>
                    </a:lnTo>
                    <a:lnTo>
                      <a:pt x="1643" y="180"/>
                    </a:lnTo>
                    <a:lnTo>
                      <a:pt x="1644" y="180"/>
                    </a:lnTo>
                    <a:lnTo>
                      <a:pt x="1644" y="180"/>
                    </a:lnTo>
                    <a:lnTo>
                      <a:pt x="1645" y="180"/>
                    </a:lnTo>
                    <a:lnTo>
                      <a:pt x="1646" y="180"/>
                    </a:lnTo>
                    <a:lnTo>
                      <a:pt x="1646" y="180"/>
                    </a:lnTo>
                    <a:lnTo>
                      <a:pt x="1647" y="180"/>
                    </a:lnTo>
                    <a:lnTo>
                      <a:pt x="1648" y="180"/>
                    </a:lnTo>
                    <a:lnTo>
                      <a:pt x="1648" y="180"/>
                    </a:lnTo>
                    <a:lnTo>
                      <a:pt x="1649" y="180"/>
                    </a:lnTo>
                    <a:lnTo>
                      <a:pt x="1649" y="180"/>
                    </a:lnTo>
                    <a:lnTo>
                      <a:pt x="1650" y="180"/>
                    </a:lnTo>
                    <a:lnTo>
                      <a:pt x="1651" y="180"/>
                    </a:lnTo>
                    <a:lnTo>
                      <a:pt x="1651" y="180"/>
                    </a:lnTo>
                    <a:lnTo>
                      <a:pt x="1652" y="180"/>
                    </a:lnTo>
                    <a:lnTo>
                      <a:pt x="1653" y="180"/>
                    </a:lnTo>
                    <a:lnTo>
                      <a:pt x="1654" y="180"/>
                    </a:lnTo>
                    <a:lnTo>
                      <a:pt x="1654" y="180"/>
                    </a:lnTo>
                    <a:lnTo>
                      <a:pt x="1655" y="180"/>
                    </a:lnTo>
                    <a:lnTo>
                      <a:pt x="1656" y="180"/>
                    </a:lnTo>
                    <a:lnTo>
                      <a:pt x="1656" y="180"/>
                    </a:lnTo>
                    <a:lnTo>
                      <a:pt x="1657" y="180"/>
                    </a:lnTo>
                    <a:lnTo>
                      <a:pt x="1658" y="180"/>
                    </a:lnTo>
                    <a:lnTo>
                      <a:pt x="1658" y="180"/>
                    </a:lnTo>
                    <a:lnTo>
                      <a:pt x="1659" y="180"/>
                    </a:lnTo>
                    <a:lnTo>
                      <a:pt x="1660" y="180"/>
                    </a:lnTo>
                    <a:lnTo>
                      <a:pt x="1660" y="180"/>
                    </a:lnTo>
                    <a:lnTo>
                      <a:pt x="1661" y="118"/>
                    </a:lnTo>
                    <a:lnTo>
                      <a:pt x="1662" y="118"/>
                    </a:lnTo>
                    <a:lnTo>
                      <a:pt x="1662" y="118"/>
                    </a:lnTo>
                    <a:lnTo>
                      <a:pt x="1663" y="118"/>
                    </a:lnTo>
                    <a:lnTo>
                      <a:pt x="1664" y="118"/>
                    </a:lnTo>
                    <a:lnTo>
                      <a:pt x="1664" y="118"/>
                    </a:lnTo>
                    <a:lnTo>
                      <a:pt x="1665" y="118"/>
                    </a:lnTo>
                    <a:lnTo>
                      <a:pt x="1666" y="118"/>
                    </a:lnTo>
                    <a:lnTo>
                      <a:pt x="1666" y="118"/>
                    </a:lnTo>
                    <a:lnTo>
                      <a:pt x="1667" y="118"/>
                    </a:lnTo>
                    <a:lnTo>
                      <a:pt x="1668" y="118"/>
                    </a:lnTo>
                    <a:lnTo>
                      <a:pt x="1669" y="118"/>
                    </a:lnTo>
                    <a:lnTo>
                      <a:pt x="1669" y="118"/>
                    </a:lnTo>
                    <a:lnTo>
                      <a:pt x="1670" y="118"/>
                    </a:lnTo>
                    <a:lnTo>
                      <a:pt x="1671" y="118"/>
                    </a:lnTo>
                    <a:lnTo>
                      <a:pt x="1671" y="118"/>
                    </a:lnTo>
                    <a:lnTo>
                      <a:pt x="1672" y="118"/>
                    </a:lnTo>
                    <a:lnTo>
                      <a:pt x="1673" y="118"/>
                    </a:lnTo>
                    <a:lnTo>
                      <a:pt x="1673" y="118"/>
                    </a:lnTo>
                    <a:lnTo>
                      <a:pt x="1674" y="118"/>
                    </a:lnTo>
                    <a:lnTo>
                      <a:pt x="1675" y="118"/>
                    </a:lnTo>
                    <a:lnTo>
                      <a:pt x="1675" y="118"/>
                    </a:lnTo>
                    <a:lnTo>
                      <a:pt x="1676" y="118"/>
                    </a:lnTo>
                    <a:lnTo>
                      <a:pt x="1677" y="118"/>
                    </a:lnTo>
                    <a:lnTo>
                      <a:pt x="1677" y="118"/>
                    </a:lnTo>
                    <a:lnTo>
                      <a:pt x="1678" y="118"/>
                    </a:lnTo>
                    <a:lnTo>
                      <a:pt x="1679" y="118"/>
                    </a:lnTo>
                    <a:lnTo>
                      <a:pt x="1679" y="118"/>
                    </a:lnTo>
                    <a:lnTo>
                      <a:pt x="1680" y="118"/>
                    </a:lnTo>
                    <a:lnTo>
                      <a:pt x="1681" y="118"/>
                    </a:lnTo>
                    <a:lnTo>
                      <a:pt x="1682" y="118"/>
                    </a:lnTo>
                    <a:lnTo>
                      <a:pt x="1682" y="118"/>
                    </a:lnTo>
                    <a:lnTo>
                      <a:pt x="1683" y="118"/>
                    </a:lnTo>
                    <a:lnTo>
                      <a:pt x="1684" y="118"/>
                    </a:lnTo>
                    <a:lnTo>
                      <a:pt x="1684" y="118"/>
                    </a:lnTo>
                    <a:lnTo>
                      <a:pt x="1685" y="118"/>
                    </a:lnTo>
                    <a:lnTo>
                      <a:pt x="1686" y="118"/>
                    </a:lnTo>
                    <a:lnTo>
                      <a:pt x="1686" y="118"/>
                    </a:lnTo>
                    <a:lnTo>
                      <a:pt x="1687" y="118"/>
                    </a:lnTo>
                    <a:lnTo>
                      <a:pt x="1688" y="118"/>
                    </a:lnTo>
                    <a:lnTo>
                      <a:pt x="1688" y="53"/>
                    </a:lnTo>
                    <a:lnTo>
                      <a:pt x="1689" y="53"/>
                    </a:lnTo>
                    <a:lnTo>
                      <a:pt x="1690" y="53"/>
                    </a:lnTo>
                    <a:lnTo>
                      <a:pt x="1690" y="53"/>
                    </a:lnTo>
                    <a:lnTo>
                      <a:pt x="1691" y="53"/>
                    </a:lnTo>
                    <a:lnTo>
                      <a:pt x="1692" y="53"/>
                    </a:lnTo>
                    <a:lnTo>
                      <a:pt x="1692" y="53"/>
                    </a:lnTo>
                    <a:lnTo>
                      <a:pt x="1693" y="53"/>
                    </a:lnTo>
                    <a:lnTo>
                      <a:pt x="1693" y="53"/>
                    </a:lnTo>
                    <a:lnTo>
                      <a:pt x="1694" y="53"/>
                    </a:lnTo>
                    <a:lnTo>
                      <a:pt x="1695" y="53"/>
                    </a:lnTo>
                    <a:lnTo>
                      <a:pt x="1696" y="53"/>
                    </a:lnTo>
                    <a:lnTo>
                      <a:pt x="1696" y="53"/>
                    </a:lnTo>
                    <a:lnTo>
                      <a:pt x="1697" y="53"/>
                    </a:lnTo>
                    <a:lnTo>
                      <a:pt x="1698" y="53"/>
                    </a:lnTo>
                    <a:lnTo>
                      <a:pt x="1698" y="53"/>
                    </a:lnTo>
                    <a:lnTo>
                      <a:pt x="1699" y="53"/>
                    </a:lnTo>
                    <a:lnTo>
                      <a:pt x="1700" y="53"/>
                    </a:lnTo>
                    <a:lnTo>
                      <a:pt x="1700" y="53"/>
                    </a:lnTo>
                    <a:lnTo>
                      <a:pt x="1701" y="53"/>
                    </a:lnTo>
                    <a:lnTo>
                      <a:pt x="1702" y="53"/>
                    </a:lnTo>
                    <a:lnTo>
                      <a:pt x="1702" y="53"/>
                    </a:lnTo>
                    <a:lnTo>
                      <a:pt x="1703" y="53"/>
                    </a:lnTo>
                    <a:lnTo>
                      <a:pt x="1704" y="53"/>
                    </a:lnTo>
                    <a:lnTo>
                      <a:pt x="1704" y="53"/>
                    </a:lnTo>
                    <a:lnTo>
                      <a:pt x="1705" y="53"/>
                    </a:lnTo>
                    <a:lnTo>
                      <a:pt x="1706" y="53"/>
                    </a:lnTo>
                    <a:lnTo>
                      <a:pt x="1706" y="53"/>
                    </a:lnTo>
                    <a:lnTo>
                      <a:pt x="1707" y="53"/>
                    </a:lnTo>
                    <a:lnTo>
                      <a:pt x="1708" y="53"/>
                    </a:lnTo>
                    <a:lnTo>
                      <a:pt x="1708" y="53"/>
                    </a:lnTo>
                    <a:lnTo>
                      <a:pt x="1709" y="53"/>
                    </a:lnTo>
                    <a:lnTo>
                      <a:pt x="1710" y="53"/>
                    </a:lnTo>
                    <a:lnTo>
                      <a:pt x="1711" y="53"/>
                    </a:lnTo>
                    <a:lnTo>
                      <a:pt x="1711" y="53"/>
                    </a:lnTo>
                    <a:lnTo>
                      <a:pt x="1712" y="53"/>
                    </a:lnTo>
                    <a:lnTo>
                      <a:pt x="1713" y="53"/>
                    </a:lnTo>
                    <a:lnTo>
                      <a:pt x="1713" y="53"/>
                    </a:lnTo>
                    <a:lnTo>
                      <a:pt x="1714" y="53"/>
                    </a:lnTo>
                    <a:lnTo>
                      <a:pt x="1715" y="53"/>
                    </a:lnTo>
                    <a:lnTo>
                      <a:pt x="1715" y="0"/>
                    </a:lnTo>
                    <a:lnTo>
                      <a:pt x="1716" y="0"/>
                    </a:lnTo>
                    <a:lnTo>
                      <a:pt x="1717" y="0"/>
                    </a:lnTo>
                    <a:lnTo>
                      <a:pt x="1717" y="0"/>
                    </a:lnTo>
                    <a:lnTo>
                      <a:pt x="1718" y="0"/>
                    </a:lnTo>
                    <a:lnTo>
                      <a:pt x="1719" y="0"/>
                    </a:lnTo>
                    <a:lnTo>
                      <a:pt x="1719" y="0"/>
                    </a:lnTo>
                    <a:lnTo>
                      <a:pt x="1720" y="0"/>
                    </a:lnTo>
                    <a:lnTo>
                      <a:pt x="1721" y="0"/>
                    </a:lnTo>
                    <a:lnTo>
                      <a:pt x="1721" y="0"/>
                    </a:lnTo>
                    <a:lnTo>
                      <a:pt x="1722" y="0"/>
                    </a:lnTo>
                    <a:lnTo>
                      <a:pt x="1723" y="0"/>
                    </a:lnTo>
                    <a:lnTo>
                      <a:pt x="1723" y="0"/>
                    </a:lnTo>
                    <a:lnTo>
                      <a:pt x="1724" y="0"/>
                    </a:lnTo>
                    <a:lnTo>
                      <a:pt x="1725" y="0"/>
                    </a:lnTo>
                    <a:lnTo>
                      <a:pt x="1726" y="0"/>
                    </a:lnTo>
                    <a:lnTo>
                      <a:pt x="1726" y="0"/>
                    </a:lnTo>
                    <a:lnTo>
                      <a:pt x="1727" y="0"/>
                    </a:lnTo>
                    <a:lnTo>
                      <a:pt x="1728" y="0"/>
                    </a:lnTo>
                    <a:lnTo>
                      <a:pt x="1728" y="0"/>
                    </a:lnTo>
                    <a:lnTo>
                      <a:pt x="1729" y="0"/>
                    </a:lnTo>
                    <a:lnTo>
                      <a:pt x="1730" y="0"/>
                    </a:lnTo>
                    <a:lnTo>
                      <a:pt x="1730" y="0"/>
                    </a:lnTo>
                    <a:lnTo>
                      <a:pt x="1731" y="0"/>
                    </a:lnTo>
                    <a:lnTo>
                      <a:pt x="1732" y="0"/>
                    </a:lnTo>
                    <a:lnTo>
                      <a:pt x="1732" y="0"/>
                    </a:lnTo>
                    <a:lnTo>
                      <a:pt x="1733" y="0"/>
                    </a:lnTo>
                    <a:lnTo>
                      <a:pt x="1734" y="0"/>
                    </a:lnTo>
                    <a:lnTo>
                      <a:pt x="1734" y="0"/>
                    </a:lnTo>
                    <a:lnTo>
                      <a:pt x="1735" y="0"/>
                    </a:lnTo>
                    <a:lnTo>
                      <a:pt x="1735" y="0"/>
                    </a:lnTo>
                    <a:lnTo>
                      <a:pt x="1736" y="0"/>
                    </a:lnTo>
                    <a:lnTo>
                      <a:pt x="1737" y="0"/>
                    </a:lnTo>
                    <a:lnTo>
                      <a:pt x="1737" y="0"/>
                    </a:lnTo>
                    <a:lnTo>
                      <a:pt x="1738" y="0"/>
                    </a:lnTo>
                    <a:lnTo>
                      <a:pt x="1739" y="0"/>
                    </a:lnTo>
                    <a:lnTo>
                      <a:pt x="1740" y="0"/>
                    </a:lnTo>
                    <a:lnTo>
                      <a:pt x="1740" y="0"/>
                    </a:lnTo>
                    <a:lnTo>
                      <a:pt x="1741" y="0"/>
                    </a:lnTo>
                    <a:lnTo>
                      <a:pt x="1742" y="0"/>
                    </a:lnTo>
                    <a:lnTo>
                      <a:pt x="1742" y="26"/>
                    </a:lnTo>
                    <a:lnTo>
                      <a:pt x="1743" y="26"/>
                    </a:lnTo>
                    <a:lnTo>
                      <a:pt x="1744" y="26"/>
                    </a:lnTo>
                    <a:lnTo>
                      <a:pt x="1744" y="26"/>
                    </a:lnTo>
                    <a:lnTo>
                      <a:pt x="1745" y="26"/>
                    </a:lnTo>
                    <a:lnTo>
                      <a:pt x="1746" y="26"/>
                    </a:lnTo>
                    <a:lnTo>
                      <a:pt x="1746" y="26"/>
                    </a:lnTo>
                    <a:lnTo>
                      <a:pt x="1747" y="26"/>
                    </a:lnTo>
                    <a:lnTo>
                      <a:pt x="1748" y="26"/>
                    </a:lnTo>
                    <a:lnTo>
                      <a:pt x="1748" y="26"/>
                    </a:lnTo>
                    <a:lnTo>
                      <a:pt x="1749" y="26"/>
                    </a:lnTo>
                    <a:lnTo>
                      <a:pt x="1750" y="26"/>
                    </a:lnTo>
                    <a:lnTo>
                      <a:pt x="1750" y="26"/>
                    </a:lnTo>
                    <a:lnTo>
                      <a:pt x="1751" y="26"/>
                    </a:lnTo>
                    <a:lnTo>
                      <a:pt x="1752" y="26"/>
                    </a:lnTo>
                    <a:lnTo>
                      <a:pt x="1753" y="26"/>
                    </a:lnTo>
                    <a:lnTo>
                      <a:pt x="1753" y="26"/>
                    </a:lnTo>
                    <a:lnTo>
                      <a:pt x="1754" y="26"/>
                    </a:lnTo>
                    <a:lnTo>
                      <a:pt x="1755" y="26"/>
                    </a:lnTo>
                    <a:lnTo>
                      <a:pt x="1755" y="26"/>
                    </a:lnTo>
                    <a:lnTo>
                      <a:pt x="1756" y="26"/>
                    </a:lnTo>
                    <a:lnTo>
                      <a:pt x="1757" y="26"/>
                    </a:lnTo>
                    <a:lnTo>
                      <a:pt x="1757" y="26"/>
                    </a:lnTo>
                    <a:lnTo>
                      <a:pt x="1758" y="26"/>
                    </a:lnTo>
                    <a:lnTo>
                      <a:pt x="1759" y="26"/>
                    </a:lnTo>
                    <a:lnTo>
                      <a:pt x="1759" y="26"/>
                    </a:lnTo>
                    <a:lnTo>
                      <a:pt x="1760" y="26"/>
                    </a:lnTo>
                    <a:lnTo>
                      <a:pt x="1761" y="26"/>
                    </a:lnTo>
                    <a:lnTo>
                      <a:pt x="1761" y="26"/>
                    </a:lnTo>
                    <a:lnTo>
                      <a:pt x="1762" y="26"/>
                    </a:lnTo>
                    <a:lnTo>
                      <a:pt x="1763" y="26"/>
                    </a:lnTo>
                    <a:lnTo>
                      <a:pt x="1763" y="26"/>
                    </a:lnTo>
                    <a:lnTo>
                      <a:pt x="1764" y="26"/>
                    </a:lnTo>
                    <a:lnTo>
                      <a:pt x="1765" y="26"/>
                    </a:lnTo>
                    <a:lnTo>
                      <a:pt x="1765" y="26"/>
                    </a:lnTo>
                    <a:lnTo>
                      <a:pt x="1766" y="26"/>
                    </a:lnTo>
                    <a:lnTo>
                      <a:pt x="1767" y="26"/>
                    </a:lnTo>
                    <a:lnTo>
                      <a:pt x="1768" y="26"/>
                    </a:lnTo>
                    <a:lnTo>
                      <a:pt x="1768" y="26"/>
                    </a:lnTo>
                    <a:lnTo>
                      <a:pt x="1769" y="26"/>
                    </a:lnTo>
                    <a:lnTo>
                      <a:pt x="1770" y="53"/>
                    </a:lnTo>
                    <a:lnTo>
                      <a:pt x="1770" y="53"/>
                    </a:lnTo>
                    <a:lnTo>
                      <a:pt x="1771" y="53"/>
                    </a:lnTo>
                    <a:lnTo>
                      <a:pt x="1772" y="53"/>
                    </a:lnTo>
                    <a:lnTo>
                      <a:pt x="1772" y="53"/>
                    </a:lnTo>
                    <a:lnTo>
                      <a:pt x="1773" y="53"/>
                    </a:lnTo>
                    <a:lnTo>
                      <a:pt x="1774" y="53"/>
                    </a:lnTo>
                    <a:lnTo>
                      <a:pt x="1774" y="53"/>
                    </a:lnTo>
                    <a:lnTo>
                      <a:pt x="1775" y="53"/>
                    </a:lnTo>
                    <a:lnTo>
                      <a:pt x="1776" y="53"/>
                    </a:lnTo>
                    <a:lnTo>
                      <a:pt x="1776" y="53"/>
                    </a:lnTo>
                    <a:lnTo>
                      <a:pt x="1777" y="53"/>
                    </a:lnTo>
                    <a:lnTo>
                      <a:pt x="1777" y="53"/>
                    </a:lnTo>
                    <a:lnTo>
                      <a:pt x="1778" y="53"/>
                    </a:lnTo>
                    <a:lnTo>
                      <a:pt x="1779" y="53"/>
                    </a:lnTo>
                    <a:lnTo>
                      <a:pt x="1779" y="53"/>
                    </a:lnTo>
                    <a:lnTo>
                      <a:pt x="1780" y="53"/>
                    </a:lnTo>
                    <a:lnTo>
                      <a:pt x="1781" y="53"/>
                    </a:lnTo>
                    <a:lnTo>
                      <a:pt x="1782" y="53"/>
                    </a:lnTo>
                    <a:lnTo>
                      <a:pt x="1782" y="53"/>
                    </a:lnTo>
                    <a:lnTo>
                      <a:pt x="1783" y="53"/>
                    </a:lnTo>
                    <a:lnTo>
                      <a:pt x="1784" y="53"/>
                    </a:lnTo>
                    <a:lnTo>
                      <a:pt x="1784" y="53"/>
                    </a:lnTo>
                    <a:lnTo>
                      <a:pt x="1785" y="53"/>
                    </a:lnTo>
                    <a:lnTo>
                      <a:pt x="1786" y="53"/>
                    </a:lnTo>
                    <a:lnTo>
                      <a:pt x="1786" y="53"/>
                    </a:lnTo>
                    <a:lnTo>
                      <a:pt x="1787" y="53"/>
                    </a:lnTo>
                    <a:lnTo>
                      <a:pt x="1788" y="53"/>
                    </a:lnTo>
                    <a:lnTo>
                      <a:pt x="1788" y="53"/>
                    </a:lnTo>
                    <a:lnTo>
                      <a:pt x="1789" y="53"/>
                    </a:lnTo>
                    <a:lnTo>
                      <a:pt x="1790" y="53"/>
                    </a:lnTo>
                    <a:lnTo>
                      <a:pt x="1790" y="53"/>
                    </a:lnTo>
                    <a:lnTo>
                      <a:pt x="1791" y="53"/>
                    </a:lnTo>
                    <a:lnTo>
                      <a:pt x="1792" y="53"/>
                    </a:lnTo>
                    <a:lnTo>
                      <a:pt x="1792" y="53"/>
                    </a:lnTo>
                    <a:lnTo>
                      <a:pt x="1793" y="53"/>
                    </a:lnTo>
                    <a:lnTo>
                      <a:pt x="1794" y="53"/>
                    </a:lnTo>
                    <a:lnTo>
                      <a:pt x="1794" y="53"/>
                    </a:lnTo>
                    <a:lnTo>
                      <a:pt x="1795" y="53"/>
                    </a:lnTo>
                    <a:lnTo>
                      <a:pt x="1796" y="53"/>
                    </a:lnTo>
                    <a:lnTo>
                      <a:pt x="1797" y="125"/>
                    </a:lnTo>
                    <a:lnTo>
                      <a:pt x="1797" y="125"/>
                    </a:lnTo>
                    <a:lnTo>
                      <a:pt x="1798" y="125"/>
                    </a:lnTo>
                    <a:lnTo>
                      <a:pt x="1799" y="125"/>
                    </a:lnTo>
                    <a:lnTo>
                      <a:pt x="1799" y="125"/>
                    </a:lnTo>
                    <a:lnTo>
                      <a:pt x="1800" y="125"/>
                    </a:lnTo>
                    <a:lnTo>
                      <a:pt x="1801" y="125"/>
                    </a:lnTo>
                    <a:lnTo>
                      <a:pt x="1801" y="125"/>
                    </a:lnTo>
                    <a:lnTo>
                      <a:pt x="1802" y="125"/>
                    </a:lnTo>
                    <a:lnTo>
                      <a:pt x="1803" y="125"/>
                    </a:lnTo>
                    <a:lnTo>
                      <a:pt x="1803" y="125"/>
                    </a:lnTo>
                    <a:lnTo>
                      <a:pt x="1804" y="125"/>
                    </a:lnTo>
                    <a:lnTo>
                      <a:pt x="1805" y="125"/>
                    </a:lnTo>
                    <a:lnTo>
                      <a:pt x="1805" y="125"/>
                    </a:lnTo>
                    <a:lnTo>
                      <a:pt x="1806" y="125"/>
                    </a:lnTo>
                    <a:lnTo>
                      <a:pt x="1807" y="125"/>
                    </a:lnTo>
                    <a:lnTo>
                      <a:pt x="1807" y="125"/>
                    </a:lnTo>
                    <a:lnTo>
                      <a:pt x="1808" y="125"/>
                    </a:lnTo>
                    <a:lnTo>
                      <a:pt x="1809" y="125"/>
                    </a:lnTo>
                    <a:lnTo>
                      <a:pt x="1810" y="125"/>
                    </a:lnTo>
                    <a:lnTo>
                      <a:pt x="1810" y="125"/>
                    </a:lnTo>
                    <a:lnTo>
                      <a:pt x="1811" y="125"/>
                    </a:lnTo>
                    <a:lnTo>
                      <a:pt x="1812" y="125"/>
                    </a:lnTo>
                    <a:lnTo>
                      <a:pt x="1812" y="125"/>
                    </a:lnTo>
                    <a:lnTo>
                      <a:pt x="1813" y="125"/>
                    </a:lnTo>
                    <a:lnTo>
                      <a:pt x="1814" y="125"/>
                    </a:lnTo>
                    <a:lnTo>
                      <a:pt x="1814" y="125"/>
                    </a:lnTo>
                    <a:lnTo>
                      <a:pt x="1815" y="125"/>
                    </a:lnTo>
                    <a:lnTo>
                      <a:pt x="1816" y="125"/>
                    </a:lnTo>
                    <a:lnTo>
                      <a:pt x="1816" y="125"/>
                    </a:lnTo>
                    <a:lnTo>
                      <a:pt x="1817" y="125"/>
                    </a:lnTo>
                    <a:lnTo>
                      <a:pt x="1818" y="125"/>
                    </a:lnTo>
                    <a:lnTo>
                      <a:pt x="1818" y="125"/>
                    </a:lnTo>
                    <a:lnTo>
                      <a:pt x="1819" y="125"/>
                    </a:lnTo>
                    <a:lnTo>
                      <a:pt x="1819" y="125"/>
                    </a:lnTo>
                    <a:lnTo>
                      <a:pt x="1820" y="125"/>
                    </a:lnTo>
                    <a:lnTo>
                      <a:pt x="1821" y="125"/>
                    </a:lnTo>
                    <a:lnTo>
                      <a:pt x="1821" y="125"/>
                    </a:lnTo>
                    <a:lnTo>
                      <a:pt x="1822" y="125"/>
                    </a:lnTo>
                    <a:lnTo>
                      <a:pt x="1823" y="125"/>
                    </a:lnTo>
                    <a:lnTo>
                      <a:pt x="1824" y="165"/>
                    </a:lnTo>
                    <a:lnTo>
                      <a:pt x="1824" y="165"/>
                    </a:lnTo>
                    <a:lnTo>
                      <a:pt x="1825" y="165"/>
                    </a:lnTo>
                    <a:lnTo>
                      <a:pt x="1826" y="165"/>
                    </a:lnTo>
                    <a:lnTo>
                      <a:pt x="1826" y="165"/>
                    </a:lnTo>
                    <a:lnTo>
                      <a:pt x="1827" y="165"/>
                    </a:lnTo>
                    <a:lnTo>
                      <a:pt x="1828" y="165"/>
                    </a:lnTo>
                    <a:lnTo>
                      <a:pt x="1828" y="165"/>
                    </a:lnTo>
                    <a:lnTo>
                      <a:pt x="1829" y="165"/>
                    </a:lnTo>
                    <a:lnTo>
                      <a:pt x="1830" y="165"/>
                    </a:lnTo>
                    <a:lnTo>
                      <a:pt x="1830" y="165"/>
                    </a:lnTo>
                    <a:lnTo>
                      <a:pt x="1831" y="165"/>
                    </a:lnTo>
                    <a:lnTo>
                      <a:pt x="1832" y="165"/>
                    </a:lnTo>
                    <a:lnTo>
                      <a:pt x="1832" y="165"/>
                    </a:lnTo>
                    <a:lnTo>
                      <a:pt x="1833" y="165"/>
                    </a:lnTo>
                    <a:lnTo>
                      <a:pt x="1834" y="165"/>
                    </a:lnTo>
                    <a:lnTo>
                      <a:pt x="1834" y="165"/>
                    </a:lnTo>
                    <a:lnTo>
                      <a:pt x="1835" y="165"/>
                    </a:lnTo>
                    <a:lnTo>
                      <a:pt x="1836" y="165"/>
                    </a:lnTo>
                    <a:lnTo>
                      <a:pt x="1836" y="165"/>
                    </a:lnTo>
                    <a:lnTo>
                      <a:pt x="1837" y="165"/>
                    </a:lnTo>
                    <a:lnTo>
                      <a:pt x="1838" y="165"/>
                    </a:lnTo>
                    <a:lnTo>
                      <a:pt x="1839" y="165"/>
                    </a:lnTo>
                    <a:lnTo>
                      <a:pt x="1839" y="165"/>
                    </a:lnTo>
                    <a:lnTo>
                      <a:pt x="1840" y="165"/>
                    </a:lnTo>
                    <a:lnTo>
                      <a:pt x="1841" y="165"/>
                    </a:lnTo>
                    <a:lnTo>
                      <a:pt x="1841" y="165"/>
                    </a:lnTo>
                    <a:lnTo>
                      <a:pt x="1842" y="165"/>
                    </a:lnTo>
                    <a:lnTo>
                      <a:pt x="1843" y="165"/>
                    </a:lnTo>
                    <a:lnTo>
                      <a:pt x="1843" y="165"/>
                    </a:lnTo>
                    <a:lnTo>
                      <a:pt x="1844" y="165"/>
                    </a:lnTo>
                    <a:lnTo>
                      <a:pt x="1845" y="165"/>
                    </a:lnTo>
                    <a:lnTo>
                      <a:pt x="1845" y="165"/>
                    </a:lnTo>
                    <a:lnTo>
                      <a:pt x="1846" y="165"/>
                    </a:lnTo>
                    <a:lnTo>
                      <a:pt x="1847" y="165"/>
                    </a:lnTo>
                    <a:lnTo>
                      <a:pt x="1847" y="165"/>
                    </a:lnTo>
                    <a:lnTo>
                      <a:pt x="1848" y="165"/>
                    </a:lnTo>
                    <a:lnTo>
                      <a:pt x="1849" y="165"/>
                    </a:lnTo>
                    <a:lnTo>
                      <a:pt x="1849" y="165"/>
                    </a:lnTo>
                    <a:lnTo>
                      <a:pt x="1850" y="165"/>
                    </a:lnTo>
                    <a:lnTo>
                      <a:pt x="1851" y="185"/>
                    </a:lnTo>
                    <a:lnTo>
                      <a:pt x="1851" y="185"/>
                    </a:lnTo>
                    <a:lnTo>
                      <a:pt x="1852" y="185"/>
                    </a:lnTo>
                    <a:lnTo>
                      <a:pt x="1853" y="185"/>
                    </a:lnTo>
                    <a:lnTo>
                      <a:pt x="1854" y="185"/>
                    </a:lnTo>
                    <a:lnTo>
                      <a:pt x="1854" y="185"/>
                    </a:lnTo>
                    <a:lnTo>
                      <a:pt x="1855" y="185"/>
                    </a:lnTo>
                    <a:lnTo>
                      <a:pt x="1856" y="185"/>
                    </a:lnTo>
                    <a:lnTo>
                      <a:pt x="1856" y="185"/>
                    </a:lnTo>
                    <a:lnTo>
                      <a:pt x="1857" y="185"/>
                    </a:lnTo>
                    <a:lnTo>
                      <a:pt x="1858" y="185"/>
                    </a:lnTo>
                    <a:lnTo>
                      <a:pt x="1858" y="185"/>
                    </a:lnTo>
                    <a:lnTo>
                      <a:pt x="1859" y="185"/>
                    </a:lnTo>
                    <a:lnTo>
                      <a:pt x="1860" y="185"/>
                    </a:lnTo>
                    <a:lnTo>
                      <a:pt x="1860" y="185"/>
                    </a:lnTo>
                    <a:lnTo>
                      <a:pt x="1861" y="185"/>
                    </a:lnTo>
                    <a:lnTo>
                      <a:pt x="1861" y="185"/>
                    </a:lnTo>
                    <a:lnTo>
                      <a:pt x="1862" y="185"/>
                    </a:lnTo>
                    <a:lnTo>
                      <a:pt x="1863" y="185"/>
                    </a:lnTo>
                    <a:lnTo>
                      <a:pt x="1863" y="185"/>
                    </a:lnTo>
                    <a:lnTo>
                      <a:pt x="1864" y="185"/>
                    </a:lnTo>
                    <a:lnTo>
                      <a:pt x="1865" y="185"/>
                    </a:lnTo>
                    <a:lnTo>
                      <a:pt x="1865" y="185"/>
                    </a:lnTo>
                    <a:lnTo>
                      <a:pt x="1866" y="185"/>
                    </a:lnTo>
                    <a:lnTo>
                      <a:pt x="1867" y="185"/>
                    </a:lnTo>
                    <a:lnTo>
                      <a:pt x="1868" y="185"/>
                    </a:lnTo>
                    <a:lnTo>
                      <a:pt x="1868" y="185"/>
                    </a:lnTo>
                    <a:lnTo>
                      <a:pt x="1869" y="185"/>
                    </a:lnTo>
                    <a:lnTo>
                      <a:pt x="1870" y="185"/>
                    </a:lnTo>
                    <a:lnTo>
                      <a:pt x="1870" y="185"/>
                    </a:lnTo>
                    <a:lnTo>
                      <a:pt x="1871" y="185"/>
                    </a:lnTo>
                    <a:lnTo>
                      <a:pt x="1872" y="185"/>
                    </a:lnTo>
                    <a:lnTo>
                      <a:pt x="1872" y="185"/>
                    </a:lnTo>
                    <a:lnTo>
                      <a:pt x="1873" y="185"/>
                    </a:lnTo>
                    <a:lnTo>
                      <a:pt x="1874" y="185"/>
                    </a:lnTo>
                    <a:lnTo>
                      <a:pt x="1874" y="185"/>
                    </a:lnTo>
                    <a:lnTo>
                      <a:pt x="1875" y="185"/>
                    </a:lnTo>
                    <a:lnTo>
                      <a:pt x="1876" y="185"/>
                    </a:lnTo>
                    <a:lnTo>
                      <a:pt x="1876" y="185"/>
                    </a:lnTo>
                    <a:lnTo>
                      <a:pt x="1877" y="185"/>
                    </a:lnTo>
                    <a:lnTo>
                      <a:pt x="1878" y="190"/>
                    </a:lnTo>
                    <a:lnTo>
                      <a:pt x="1878" y="190"/>
                    </a:lnTo>
                    <a:lnTo>
                      <a:pt x="1879" y="190"/>
                    </a:lnTo>
                    <a:lnTo>
                      <a:pt x="1880" y="190"/>
                    </a:lnTo>
                    <a:lnTo>
                      <a:pt x="1881" y="190"/>
                    </a:lnTo>
                    <a:lnTo>
                      <a:pt x="1881" y="190"/>
                    </a:lnTo>
                    <a:lnTo>
                      <a:pt x="1882" y="190"/>
                    </a:lnTo>
                    <a:lnTo>
                      <a:pt x="1883" y="190"/>
                    </a:lnTo>
                    <a:lnTo>
                      <a:pt x="1883" y="190"/>
                    </a:lnTo>
                    <a:lnTo>
                      <a:pt x="1884" y="190"/>
                    </a:lnTo>
                    <a:lnTo>
                      <a:pt x="1885" y="190"/>
                    </a:lnTo>
                    <a:lnTo>
                      <a:pt x="1885" y="190"/>
                    </a:lnTo>
                    <a:lnTo>
                      <a:pt x="1886" y="190"/>
                    </a:lnTo>
                    <a:lnTo>
                      <a:pt x="1887" y="190"/>
                    </a:lnTo>
                    <a:lnTo>
                      <a:pt x="1887" y="190"/>
                    </a:lnTo>
                    <a:lnTo>
                      <a:pt x="1888" y="190"/>
                    </a:lnTo>
                    <a:lnTo>
                      <a:pt x="1889" y="190"/>
                    </a:lnTo>
                    <a:lnTo>
                      <a:pt x="1889" y="190"/>
                    </a:lnTo>
                    <a:lnTo>
                      <a:pt x="1890" y="190"/>
                    </a:lnTo>
                    <a:lnTo>
                      <a:pt x="1891" y="190"/>
                    </a:lnTo>
                    <a:lnTo>
                      <a:pt x="1891" y="190"/>
                    </a:lnTo>
                    <a:lnTo>
                      <a:pt x="1892" y="190"/>
                    </a:lnTo>
                    <a:lnTo>
                      <a:pt x="1893" y="190"/>
                    </a:lnTo>
                    <a:lnTo>
                      <a:pt x="1893" y="190"/>
                    </a:lnTo>
                    <a:lnTo>
                      <a:pt x="1894" y="190"/>
                    </a:lnTo>
                    <a:lnTo>
                      <a:pt x="1895" y="190"/>
                    </a:lnTo>
                    <a:lnTo>
                      <a:pt x="1896" y="190"/>
                    </a:lnTo>
                    <a:lnTo>
                      <a:pt x="1896" y="190"/>
                    </a:lnTo>
                    <a:lnTo>
                      <a:pt x="1897" y="190"/>
                    </a:lnTo>
                    <a:lnTo>
                      <a:pt x="1898" y="190"/>
                    </a:lnTo>
                    <a:lnTo>
                      <a:pt x="1898" y="190"/>
                    </a:lnTo>
                    <a:lnTo>
                      <a:pt x="1899" y="190"/>
                    </a:lnTo>
                    <a:lnTo>
                      <a:pt x="1900" y="190"/>
                    </a:lnTo>
                    <a:lnTo>
                      <a:pt x="1900" y="190"/>
                    </a:lnTo>
                    <a:lnTo>
                      <a:pt x="1901" y="190"/>
                    </a:lnTo>
                    <a:lnTo>
                      <a:pt x="1902" y="190"/>
                    </a:lnTo>
                    <a:lnTo>
                      <a:pt x="1902" y="190"/>
                    </a:lnTo>
                    <a:lnTo>
                      <a:pt x="1903" y="190"/>
                    </a:lnTo>
                    <a:lnTo>
                      <a:pt x="1903" y="190"/>
                    </a:lnTo>
                    <a:lnTo>
                      <a:pt x="1904" y="190"/>
                    </a:lnTo>
                    <a:lnTo>
                      <a:pt x="1905" y="197"/>
                    </a:lnTo>
                    <a:lnTo>
                      <a:pt x="1905" y="197"/>
                    </a:lnTo>
                    <a:lnTo>
                      <a:pt x="1906" y="197"/>
                    </a:lnTo>
                    <a:lnTo>
                      <a:pt x="1907" y="197"/>
                    </a:lnTo>
                    <a:lnTo>
                      <a:pt x="1907" y="197"/>
                    </a:lnTo>
                    <a:lnTo>
                      <a:pt x="1908" y="197"/>
                    </a:lnTo>
                    <a:lnTo>
                      <a:pt x="1909" y="197"/>
                    </a:lnTo>
                    <a:lnTo>
                      <a:pt x="1910" y="197"/>
                    </a:lnTo>
                    <a:lnTo>
                      <a:pt x="1910" y="197"/>
                    </a:lnTo>
                    <a:lnTo>
                      <a:pt x="1911" y="197"/>
                    </a:lnTo>
                    <a:lnTo>
                      <a:pt x="1912" y="197"/>
                    </a:lnTo>
                    <a:lnTo>
                      <a:pt x="1912" y="197"/>
                    </a:lnTo>
                    <a:lnTo>
                      <a:pt x="1913" y="197"/>
                    </a:lnTo>
                    <a:lnTo>
                      <a:pt x="1914" y="197"/>
                    </a:lnTo>
                    <a:lnTo>
                      <a:pt x="1914" y="197"/>
                    </a:lnTo>
                    <a:lnTo>
                      <a:pt x="1915" y="197"/>
                    </a:lnTo>
                    <a:lnTo>
                      <a:pt x="1916" y="197"/>
                    </a:lnTo>
                    <a:lnTo>
                      <a:pt x="1916" y="197"/>
                    </a:lnTo>
                    <a:lnTo>
                      <a:pt x="1917" y="197"/>
                    </a:lnTo>
                    <a:lnTo>
                      <a:pt x="1918" y="197"/>
                    </a:lnTo>
                    <a:lnTo>
                      <a:pt x="1918" y="197"/>
                    </a:lnTo>
                    <a:lnTo>
                      <a:pt x="1919" y="197"/>
                    </a:lnTo>
                    <a:lnTo>
                      <a:pt x="1920" y="197"/>
                    </a:lnTo>
                    <a:lnTo>
                      <a:pt x="1920" y="197"/>
                    </a:lnTo>
                    <a:lnTo>
                      <a:pt x="1921" y="197"/>
                    </a:lnTo>
                    <a:lnTo>
                      <a:pt x="1922" y="197"/>
                    </a:lnTo>
                    <a:lnTo>
                      <a:pt x="1922" y="197"/>
                    </a:lnTo>
                    <a:lnTo>
                      <a:pt x="1923" y="197"/>
                    </a:lnTo>
                    <a:lnTo>
                      <a:pt x="1924" y="197"/>
                    </a:lnTo>
                    <a:lnTo>
                      <a:pt x="1925" y="197"/>
                    </a:lnTo>
                    <a:lnTo>
                      <a:pt x="1925" y="197"/>
                    </a:lnTo>
                    <a:lnTo>
                      <a:pt x="1926" y="197"/>
                    </a:lnTo>
                    <a:lnTo>
                      <a:pt x="1927" y="197"/>
                    </a:lnTo>
                    <a:lnTo>
                      <a:pt x="1927" y="197"/>
                    </a:lnTo>
                    <a:lnTo>
                      <a:pt x="1928" y="197"/>
                    </a:lnTo>
                    <a:lnTo>
                      <a:pt x="1929" y="197"/>
                    </a:lnTo>
                    <a:lnTo>
                      <a:pt x="1929" y="197"/>
                    </a:lnTo>
                    <a:lnTo>
                      <a:pt x="1930" y="197"/>
                    </a:lnTo>
                    <a:lnTo>
                      <a:pt x="1931" y="197"/>
                    </a:lnTo>
                    <a:lnTo>
                      <a:pt x="1931" y="197"/>
                    </a:lnTo>
                    <a:lnTo>
                      <a:pt x="1932" y="200"/>
                    </a:lnTo>
                    <a:lnTo>
                      <a:pt x="1933" y="200"/>
                    </a:lnTo>
                    <a:lnTo>
                      <a:pt x="1933" y="200"/>
                    </a:lnTo>
                    <a:lnTo>
                      <a:pt x="1934" y="200"/>
                    </a:lnTo>
                    <a:lnTo>
                      <a:pt x="1935" y="200"/>
                    </a:lnTo>
                    <a:lnTo>
                      <a:pt x="1935" y="200"/>
                    </a:lnTo>
                    <a:lnTo>
                      <a:pt x="1936" y="200"/>
                    </a:lnTo>
                    <a:lnTo>
                      <a:pt x="1937" y="200"/>
                    </a:lnTo>
                    <a:lnTo>
                      <a:pt x="1938" y="200"/>
                    </a:lnTo>
                    <a:lnTo>
                      <a:pt x="1938" y="200"/>
                    </a:lnTo>
                    <a:lnTo>
                      <a:pt x="1939" y="200"/>
                    </a:lnTo>
                    <a:lnTo>
                      <a:pt x="1940" y="200"/>
                    </a:lnTo>
                    <a:lnTo>
                      <a:pt x="1940" y="200"/>
                    </a:lnTo>
                    <a:lnTo>
                      <a:pt x="1941" y="200"/>
                    </a:lnTo>
                    <a:lnTo>
                      <a:pt x="1942" y="200"/>
                    </a:lnTo>
                    <a:lnTo>
                      <a:pt x="1942" y="200"/>
                    </a:lnTo>
                    <a:lnTo>
                      <a:pt x="1943" y="200"/>
                    </a:lnTo>
                    <a:lnTo>
                      <a:pt x="1944" y="200"/>
                    </a:lnTo>
                    <a:lnTo>
                      <a:pt x="1944" y="200"/>
                    </a:lnTo>
                    <a:lnTo>
                      <a:pt x="1945" y="200"/>
                    </a:lnTo>
                    <a:lnTo>
                      <a:pt x="1946" y="200"/>
                    </a:lnTo>
                    <a:lnTo>
                      <a:pt x="1946" y="200"/>
                    </a:lnTo>
                    <a:lnTo>
                      <a:pt x="1947" y="200"/>
                    </a:lnTo>
                    <a:lnTo>
                      <a:pt x="1947" y="200"/>
                    </a:lnTo>
                    <a:lnTo>
                      <a:pt x="1948" y="200"/>
                    </a:lnTo>
                    <a:lnTo>
                      <a:pt x="1949" y="200"/>
                    </a:lnTo>
                    <a:lnTo>
                      <a:pt x="1949" y="200"/>
                    </a:lnTo>
                    <a:lnTo>
                      <a:pt x="1950" y="200"/>
                    </a:lnTo>
                    <a:lnTo>
                      <a:pt x="1951" y="200"/>
                    </a:lnTo>
                    <a:lnTo>
                      <a:pt x="1952" y="200"/>
                    </a:lnTo>
                    <a:lnTo>
                      <a:pt x="1952" y="200"/>
                    </a:lnTo>
                    <a:lnTo>
                      <a:pt x="1953" y="200"/>
                    </a:lnTo>
                    <a:lnTo>
                      <a:pt x="1954" y="200"/>
                    </a:lnTo>
                    <a:lnTo>
                      <a:pt x="1954" y="200"/>
                    </a:lnTo>
                    <a:lnTo>
                      <a:pt x="1955" y="200"/>
                    </a:lnTo>
                    <a:lnTo>
                      <a:pt x="1956" y="200"/>
                    </a:lnTo>
                    <a:lnTo>
                      <a:pt x="1956" y="200"/>
                    </a:lnTo>
                    <a:lnTo>
                      <a:pt x="1957" y="200"/>
                    </a:lnTo>
                    <a:lnTo>
                      <a:pt x="1958" y="200"/>
                    </a:lnTo>
                    <a:lnTo>
                      <a:pt x="1958" y="200"/>
                    </a:lnTo>
                    <a:lnTo>
                      <a:pt x="1959" y="202"/>
                    </a:lnTo>
                    <a:lnTo>
                      <a:pt x="1960" y="202"/>
                    </a:lnTo>
                    <a:lnTo>
                      <a:pt x="1960" y="202"/>
                    </a:lnTo>
                    <a:lnTo>
                      <a:pt x="1961" y="202"/>
                    </a:lnTo>
                    <a:lnTo>
                      <a:pt x="1962" y="202"/>
                    </a:lnTo>
                    <a:lnTo>
                      <a:pt x="1962" y="202"/>
                    </a:lnTo>
                    <a:lnTo>
                      <a:pt x="1963" y="202"/>
                    </a:lnTo>
                    <a:lnTo>
                      <a:pt x="1964" y="202"/>
                    </a:lnTo>
                    <a:lnTo>
                      <a:pt x="1964" y="202"/>
                    </a:lnTo>
                    <a:lnTo>
                      <a:pt x="1965" y="202"/>
                    </a:lnTo>
                    <a:lnTo>
                      <a:pt x="1966" y="202"/>
                    </a:lnTo>
                    <a:lnTo>
                      <a:pt x="1967" y="202"/>
                    </a:lnTo>
                    <a:lnTo>
                      <a:pt x="1967" y="202"/>
                    </a:lnTo>
                    <a:lnTo>
                      <a:pt x="1968" y="202"/>
                    </a:lnTo>
                    <a:lnTo>
                      <a:pt x="1969" y="202"/>
                    </a:lnTo>
                    <a:lnTo>
                      <a:pt x="1969" y="202"/>
                    </a:lnTo>
                    <a:lnTo>
                      <a:pt x="1970" y="202"/>
                    </a:lnTo>
                    <a:lnTo>
                      <a:pt x="1971" y="202"/>
                    </a:lnTo>
                    <a:lnTo>
                      <a:pt x="1971" y="202"/>
                    </a:lnTo>
                    <a:lnTo>
                      <a:pt x="1972" y="202"/>
                    </a:lnTo>
                    <a:lnTo>
                      <a:pt x="1973" y="202"/>
                    </a:lnTo>
                    <a:lnTo>
                      <a:pt x="1973" y="202"/>
                    </a:lnTo>
                    <a:lnTo>
                      <a:pt x="1974" y="202"/>
                    </a:lnTo>
                    <a:lnTo>
                      <a:pt x="1975" y="202"/>
                    </a:lnTo>
                    <a:lnTo>
                      <a:pt x="1975" y="202"/>
                    </a:lnTo>
                    <a:lnTo>
                      <a:pt x="1976" y="202"/>
                    </a:lnTo>
                    <a:lnTo>
                      <a:pt x="1977" y="202"/>
                    </a:lnTo>
                    <a:lnTo>
                      <a:pt x="1977" y="202"/>
                    </a:lnTo>
                    <a:lnTo>
                      <a:pt x="1978" y="202"/>
                    </a:lnTo>
                    <a:lnTo>
                      <a:pt x="1979" y="202"/>
                    </a:lnTo>
                    <a:lnTo>
                      <a:pt x="1979" y="202"/>
                    </a:lnTo>
                    <a:lnTo>
                      <a:pt x="1980" y="202"/>
                    </a:lnTo>
                    <a:lnTo>
                      <a:pt x="1981" y="202"/>
                    </a:lnTo>
                    <a:lnTo>
                      <a:pt x="1982" y="202"/>
                    </a:lnTo>
                    <a:lnTo>
                      <a:pt x="1982" y="202"/>
                    </a:lnTo>
                    <a:lnTo>
                      <a:pt x="1983" y="202"/>
                    </a:lnTo>
                    <a:lnTo>
                      <a:pt x="1984" y="202"/>
                    </a:lnTo>
                    <a:lnTo>
                      <a:pt x="1984" y="202"/>
                    </a:lnTo>
                    <a:lnTo>
                      <a:pt x="1985" y="202"/>
                    </a:lnTo>
                    <a:lnTo>
                      <a:pt x="1986" y="202"/>
                    </a:lnTo>
                    <a:lnTo>
                      <a:pt x="1986" y="190"/>
                    </a:lnTo>
                    <a:lnTo>
                      <a:pt x="1987" y="190"/>
                    </a:lnTo>
                    <a:lnTo>
                      <a:pt x="1988" y="190"/>
                    </a:lnTo>
                    <a:lnTo>
                      <a:pt x="1988" y="190"/>
                    </a:lnTo>
                    <a:lnTo>
                      <a:pt x="1989" y="190"/>
                    </a:lnTo>
                    <a:lnTo>
                      <a:pt x="1989" y="190"/>
                    </a:lnTo>
                    <a:lnTo>
                      <a:pt x="1990" y="190"/>
                    </a:lnTo>
                    <a:lnTo>
                      <a:pt x="1991" y="190"/>
                    </a:lnTo>
                    <a:lnTo>
                      <a:pt x="1991" y="190"/>
                    </a:lnTo>
                    <a:lnTo>
                      <a:pt x="1992" y="190"/>
                    </a:lnTo>
                    <a:lnTo>
                      <a:pt x="1993" y="190"/>
                    </a:lnTo>
                    <a:lnTo>
                      <a:pt x="1993" y="190"/>
                    </a:lnTo>
                    <a:lnTo>
                      <a:pt x="1994" y="190"/>
                    </a:lnTo>
                    <a:lnTo>
                      <a:pt x="1995" y="190"/>
                    </a:lnTo>
                    <a:lnTo>
                      <a:pt x="1996" y="190"/>
                    </a:lnTo>
                    <a:lnTo>
                      <a:pt x="1996" y="190"/>
                    </a:lnTo>
                    <a:lnTo>
                      <a:pt x="1997" y="190"/>
                    </a:lnTo>
                    <a:lnTo>
                      <a:pt x="1998" y="190"/>
                    </a:lnTo>
                    <a:lnTo>
                      <a:pt x="1998" y="190"/>
                    </a:lnTo>
                    <a:lnTo>
                      <a:pt x="1999" y="190"/>
                    </a:lnTo>
                    <a:lnTo>
                      <a:pt x="2000" y="190"/>
                    </a:lnTo>
                    <a:lnTo>
                      <a:pt x="2000" y="190"/>
                    </a:lnTo>
                    <a:lnTo>
                      <a:pt x="2001" y="190"/>
                    </a:lnTo>
                    <a:lnTo>
                      <a:pt x="2002" y="190"/>
                    </a:lnTo>
                    <a:lnTo>
                      <a:pt x="2002" y="190"/>
                    </a:lnTo>
                    <a:lnTo>
                      <a:pt x="2003" y="190"/>
                    </a:lnTo>
                    <a:lnTo>
                      <a:pt x="2004" y="190"/>
                    </a:lnTo>
                    <a:lnTo>
                      <a:pt x="2004" y="190"/>
                    </a:lnTo>
                    <a:lnTo>
                      <a:pt x="2005" y="190"/>
                    </a:lnTo>
                    <a:lnTo>
                      <a:pt x="2006" y="190"/>
                    </a:lnTo>
                    <a:lnTo>
                      <a:pt x="2006" y="190"/>
                    </a:lnTo>
                    <a:lnTo>
                      <a:pt x="2007" y="190"/>
                    </a:lnTo>
                    <a:lnTo>
                      <a:pt x="2008" y="190"/>
                    </a:lnTo>
                    <a:lnTo>
                      <a:pt x="2009" y="190"/>
                    </a:lnTo>
                    <a:lnTo>
                      <a:pt x="2009" y="190"/>
                    </a:lnTo>
                    <a:lnTo>
                      <a:pt x="2010" y="190"/>
                    </a:lnTo>
                    <a:lnTo>
                      <a:pt x="2011" y="190"/>
                    </a:lnTo>
                    <a:lnTo>
                      <a:pt x="2011" y="190"/>
                    </a:lnTo>
                    <a:lnTo>
                      <a:pt x="2012" y="190"/>
                    </a:lnTo>
                    <a:lnTo>
                      <a:pt x="2013" y="190"/>
                    </a:lnTo>
                    <a:lnTo>
                      <a:pt x="2013" y="165"/>
                    </a:lnTo>
                    <a:lnTo>
                      <a:pt x="2014" y="165"/>
                    </a:lnTo>
                    <a:lnTo>
                      <a:pt x="2015" y="165"/>
                    </a:lnTo>
                    <a:lnTo>
                      <a:pt x="2015" y="165"/>
                    </a:lnTo>
                    <a:lnTo>
                      <a:pt x="2016" y="165"/>
                    </a:lnTo>
                    <a:lnTo>
                      <a:pt x="2017" y="165"/>
                    </a:lnTo>
                    <a:lnTo>
                      <a:pt x="2017" y="165"/>
                    </a:lnTo>
                    <a:lnTo>
                      <a:pt x="2018" y="165"/>
                    </a:lnTo>
                    <a:lnTo>
                      <a:pt x="2019" y="165"/>
                    </a:lnTo>
                    <a:lnTo>
                      <a:pt x="2019" y="165"/>
                    </a:lnTo>
                    <a:lnTo>
                      <a:pt x="2020" y="165"/>
                    </a:lnTo>
                    <a:lnTo>
                      <a:pt x="2021" y="165"/>
                    </a:lnTo>
                    <a:lnTo>
                      <a:pt x="2021" y="165"/>
                    </a:lnTo>
                    <a:lnTo>
                      <a:pt x="2022" y="165"/>
                    </a:lnTo>
                    <a:lnTo>
                      <a:pt x="2023" y="165"/>
                    </a:lnTo>
                    <a:lnTo>
                      <a:pt x="2024" y="165"/>
                    </a:lnTo>
                    <a:lnTo>
                      <a:pt x="2024" y="165"/>
                    </a:lnTo>
                    <a:lnTo>
                      <a:pt x="2025" y="165"/>
                    </a:lnTo>
                    <a:lnTo>
                      <a:pt x="2026" y="165"/>
                    </a:lnTo>
                    <a:lnTo>
                      <a:pt x="2026" y="165"/>
                    </a:lnTo>
                    <a:lnTo>
                      <a:pt x="2027" y="165"/>
                    </a:lnTo>
                    <a:lnTo>
                      <a:pt x="2028" y="165"/>
                    </a:lnTo>
                    <a:lnTo>
                      <a:pt x="2028" y="165"/>
                    </a:lnTo>
                    <a:lnTo>
                      <a:pt x="2029" y="165"/>
                    </a:lnTo>
                    <a:lnTo>
                      <a:pt x="2030" y="165"/>
                    </a:lnTo>
                    <a:lnTo>
                      <a:pt x="2030" y="165"/>
                    </a:lnTo>
                    <a:lnTo>
                      <a:pt x="2031" y="165"/>
                    </a:lnTo>
                    <a:lnTo>
                      <a:pt x="2031" y="165"/>
                    </a:lnTo>
                    <a:lnTo>
                      <a:pt x="2032" y="165"/>
                    </a:lnTo>
                    <a:lnTo>
                      <a:pt x="2033" y="165"/>
                    </a:lnTo>
                    <a:lnTo>
                      <a:pt x="2033" y="165"/>
                    </a:lnTo>
                    <a:lnTo>
                      <a:pt x="2034" y="165"/>
                    </a:lnTo>
                    <a:lnTo>
                      <a:pt x="2035" y="165"/>
                    </a:lnTo>
                    <a:lnTo>
                      <a:pt x="2035" y="165"/>
                    </a:lnTo>
                    <a:lnTo>
                      <a:pt x="2036" y="165"/>
                    </a:lnTo>
                    <a:lnTo>
                      <a:pt x="2037" y="165"/>
                    </a:lnTo>
                    <a:lnTo>
                      <a:pt x="2038" y="165"/>
                    </a:lnTo>
                    <a:lnTo>
                      <a:pt x="2038" y="165"/>
                    </a:lnTo>
                    <a:lnTo>
                      <a:pt x="2039" y="165"/>
                    </a:lnTo>
                    <a:lnTo>
                      <a:pt x="2040" y="165"/>
                    </a:lnTo>
                    <a:lnTo>
                      <a:pt x="2040" y="130"/>
                    </a:lnTo>
                    <a:lnTo>
                      <a:pt x="2041" y="130"/>
                    </a:lnTo>
                    <a:lnTo>
                      <a:pt x="2042" y="130"/>
                    </a:lnTo>
                    <a:lnTo>
                      <a:pt x="2042" y="130"/>
                    </a:lnTo>
                    <a:lnTo>
                      <a:pt x="2043" y="130"/>
                    </a:lnTo>
                    <a:lnTo>
                      <a:pt x="2044" y="130"/>
                    </a:lnTo>
                    <a:lnTo>
                      <a:pt x="2044" y="130"/>
                    </a:lnTo>
                    <a:lnTo>
                      <a:pt x="2045" y="130"/>
                    </a:lnTo>
                    <a:lnTo>
                      <a:pt x="2046" y="130"/>
                    </a:lnTo>
                    <a:lnTo>
                      <a:pt x="2046" y="130"/>
                    </a:lnTo>
                    <a:lnTo>
                      <a:pt x="2047" y="130"/>
                    </a:lnTo>
                    <a:lnTo>
                      <a:pt x="2048" y="130"/>
                    </a:lnTo>
                    <a:lnTo>
                      <a:pt x="2048" y="130"/>
                    </a:lnTo>
                    <a:lnTo>
                      <a:pt x="2049" y="130"/>
                    </a:lnTo>
                    <a:lnTo>
                      <a:pt x="2050" y="130"/>
                    </a:lnTo>
                    <a:lnTo>
                      <a:pt x="2050" y="130"/>
                    </a:lnTo>
                    <a:lnTo>
                      <a:pt x="2051" y="130"/>
                    </a:lnTo>
                    <a:lnTo>
                      <a:pt x="2052" y="130"/>
                    </a:lnTo>
                    <a:lnTo>
                      <a:pt x="2053" y="130"/>
                    </a:lnTo>
                    <a:lnTo>
                      <a:pt x="2053" y="130"/>
                    </a:lnTo>
                    <a:lnTo>
                      <a:pt x="2054" y="130"/>
                    </a:lnTo>
                    <a:lnTo>
                      <a:pt x="2055" y="130"/>
                    </a:lnTo>
                    <a:lnTo>
                      <a:pt x="2055" y="130"/>
                    </a:lnTo>
                    <a:lnTo>
                      <a:pt x="2056" y="130"/>
                    </a:lnTo>
                    <a:lnTo>
                      <a:pt x="2057" y="130"/>
                    </a:lnTo>
                    <a:lnTo>
                      <a:pt x="2057" y="130"/>
                    </a:lnTo>
                    <a:lnTo>
                      <a:pt x="2058" y="130"/>
                    </a:lnTo>
                    <a:lnTo>
                      <a:pt x="2059" y="130"/>
                    </a:lnTo>
                    <a:lnTo>
                      <a:pt x="2059" y="130"/>
                    </a:lnTo>
                    <a:lnTo>
                      <a:pt x="2060" y="130"/>
                    </a:lnTo>
                    <a:lnTo>
                      <a:pt x="2061" y="130"/>
                    </a:lnTo>
                    <a:lnTo>
                      <a:pt x="2061" y="130"/>
                    </a:lnTo>
                    <a:lnTo>
                      <a:pt x="2062" y="130"/>
                    </a:lnTo>
                    <a:lnTo>
                      <a:pt x="2063" y="130"/>
                    </a:lnTo>
                    <a:lnTo>
                      <a:pt x="2063" y="130"/>
                    </a:lnTo>
                    <a:lnTo>
                      <a:pt x="2064" y="130"/>
                    </a:lnTo>
                    <a:lnTo>
                      <a:pt x="2065" y="130"/>
                    </a:lnTo>
                    <a:lnTo>
                      <a:pt x="2066" y="130"/>
                    </a:lnTo>
                    <a:lnTo>
                      <a:pt x="2066" y="130"/>
                    </a:lnTo>
                    <a:lnTo>
                      <a:pt x="2067" y="130"/>
                    </a:lnTo>
                    <a:lnTo>
                      <a:pt x="2068" y="85"/>
                    </a:lnTo>
                    <a:lnTo>
                      <a:pt x="2068" y="85"/>
                    </a:lnTo>
                    <a:lnTo>
                      <a:pt x="2069" y="85"/>
                    </a:lnTo>
                    <a:lnTo>
                      <a:pt x="2070" y="85"/>
                    </a:lnTo>
                    <a:lnTo>
                      <a:pt x="2070" y="85"/>
                    </a:lnTo>
                    <a:lnTo>
                      <a:pt x="2071" y="85"/>
                    </a:lnTo>
                    <a:lnTo>
                      <a:pt x="2072" y="85"/>
                    </a:lnTo>
                    <a:lnTo>
                      <a:pt x="2072" y="85"/>
                    </a:lnTo>
                    <a:lnTo>
                      <a:pt x="2073" y="85"/>
                    </a:lnTo>
                    <a:lnTo>
                      <a:pt x="2073" y="85"/>
                    </a:lnTo>
                    <a:lnTo>
                      <a:pt x="2074" y="85"/>
                    </a:lnTo>
                    <a:lnTo>
                      <a:pt x="2075" y="85"/>
                    </a:lnTo>
                    <a:lnTo>
                      <a:pt x="2075" y="85"/>
                    </a:lnTo>
                    <a:lnTo>
                      <a:pt x="2076" y="85"/>
                    </a:lnTo>
                    <a:lnTo>
                      <a:pt x="2077" y="85"/>
                    </a:lnTo>
                    <a:lnTo>
                      <a:pt x="2077" y="85"/>
                    </a:lnTo>
                    <a:lnTo>
                      <a:pt x="2078" y="85"/>
                    </a:lnTo>
                    <a:lnTo>
                      <a:pt x="2079" y="85"/>
                    </a:lnTo>
                    <a:lnTo>
                      <a:pt x="2080" y="85"/>
                    </a:lnTo>
                    <a:lnTo>
                      <a:pt x="2080" y="85"/>
                    </a:lnTo>
                    <a:lnTo>
                      <a:pt x="2081" y="85"/>
                    </a:lnTo>
                    <a:lnTo>
                      <a:pt x="2082" y="85"/>
                    </a:lnTo>
                    <a:lnTo>
                      <a:pt x="2082" y="85"/>
                    </a:lnTo>
                    <a:lnTo>
                      <a:pt x="2083" y="85"/>
                    </a:lnTo>
                    <a:lnTo>
                      <a:pt x="2084" y="85"/>
                    </a:lnTo>
                    <a:lnTo>
                      <a:pt x="2084" y="85"/>
                    </a:lnTo>
                    <a:lnTo>
                      <a:pt x="2085" y="85"/>
                    </a:lnTo>
                    <a:lnTo>
                      <a:pt x="2086" y="85"/>
                    </a:lnTo>
                    <a:lnTo>
                      <a:pt x="2086" y="85"/>
                    </a:lnTo>
                    <a:lnTo>
                      <a:pt x="2087" y="85"/>
                    </a:lnTo>
                    <a:lnTo>
                      <a:pt x="2088" y="85"/>
                    </a:lnTo>
                    <a:lnTo>
                      <a:pt x="2088" y="85"/>
                    </a:lnTo>
                    <a:lnTo>
                      <a:pt x="2089" y="85"/>
                    </a:lnTo>
                    <a:lnTo>
                      <a:pt x="2090" y="85"/>
                    </a:lnTo>
                    <a:lnTo>
                      <a:pt x="2090" y="85"/>
                    </a:lnTo>
                    <a:lnTo>
                      <a:pt x="2091" y="85"/>
                    </a:lnTo>
                    <a:lnTo>
                      <a:pt x="2092" y="85"/>
                    </a:lnTo>
                    <a:lnTo>
                      <a:pt x="2092" y="85"/>
                    </a:lnTo>
                    <a:lnTo>
                      <a:pt x="2093" y="85"/>
                    </a:lnTo>
                    <a:lnTo>
                      <a:pt x="2094" y="85"/>
                    </a:lnTo>
                    <a:lnTo>
                      <a:pt x="2095" y="75"/>
                    </a:lnTo>
                    <a:lnTo>
                      <a:pt x="2095" y="75"/>
                    </a:lnTo>
                    <a:lnTo>
                      <a:pt x="2096" y="75"/>
                    </a:lnTo>
                    <a:lnTo>
                      <a:pt x="2097" y="75"/>
                    </a:lnTo>
                    <a:lnTo>
                      <a:pt x="2097" y="75"/>
                    </a:lnTo>
                    <a:lnTo>
                      <a:pt x="2098" y="75"/>
                    </a:lnTo>
                    <a:lnTo>
                      <a:pt x="2099" y="75"/>
                    </a:lnTo>
                    <a:lnTo>
                      <a:pt x="2099" y="75"/>
                    </a:lnTo>
                    <a:lnTo>
                      <a:pt x="2100" y="75"/>
                    </a:lnTo>
                    <a:lnTo>
                      <a:pt x="2101" y="75"/>
                    </a:lnTo>
                    <a:lnTo>
                      <a:pt x="2101" y="75"/>
                    </a:lnTo>
                    <a:lnTo>
                      <a:pt x="2102" y="75"/>
                    </a:lnTo>
                    <a:lnTo>
                      <a:pt x="2103" y="75"/>
                    </a:lnTo>
                    <a:lnTo>
                      <a:pt x="2103" y="75"/>
                    </a:lnTo>
                    <a:lnTo>
                      <a:pt x="2104" y="75"/>
                    </a:lnTo>
                    <a:lnTo>
                      <a:pt x="2105" y="75"/>
                    </a:lnTo>
                    <a:lnTo>
                      <a:pt x="2105" y="75"/>
                    </a:lnTo>
                    <a:lnTo>
                      <a:pt x="2106" y="75"/>
                    </a:lnTo>
                    <a:lnTo>
                      <a:pt x="2107" y="75"/>
                    </a:lnTo>
                    <a:lnTo>
                      <a:pt x="2108" y="75"/>
                    </a:lnTo>
                    <a:lnTo>
                      <a:pt x="2108" y="75"/>
                    </a:lnTo>
                    <a:lnTo>
                      <a:pt x="2109" y="75"/>
                    </a:lnTo>
                    <a:lnTo>
                      <a:pt x="2110" y="75"/>
                    </a:lnTo>
                    <a:lnTo>
                      <a:pt x="2110" y="75"/>
                    </a:lnTo>
                    <a:lnTo>
                      <a:pt x="2111" y="75"/>
                    </a:lnTo>
                    <a:lnTo>
                      <a:pt x="2112" y="75"/>
                    </a:lnTo>
                    <a:lnTo>
                      <a:pt x="2112" y="75"/>
                    </a:lnTo>
                    <a:lnTo>
                      <a:pt x="2113" y="75"/>
                    </a:lnTo>
                    <a:lnTo>
                      <a:pt x="2114" y="75"/>
                    </a:lnTo>
                    <a:lnTo>
                      <a:pt x="2114" y="75"/>
                    </a:lnTo>
                    <a:lnTo>
                      <a:pt x="2115" y="75"/>
                    </a:lnTo>
                    <a:lnTo>
                      <a:pt x="2115" y="75"/>
                    </a:lnTo>
                    <a:lnTo>
                      <a:pt x="2116" y="75"/>
                    </a:lnTo>
                    <a:lnTo>
                      <a:pt x="2117" y="75"/>
                    </a:lnTo>
                    <a:lnTo>
                      <a:pt x="2117" y="75"/>
                    </a:lnTo>
                    <a:lnTo>
                      <a:pt x="2118" y="75"/>
                    </a:lnTo>
                    <a:lnTo>
                      <a:pt x="2119" y="75"/>
                    </a:lnTo>
                    <a:lnTo>
                      <a:pt x="2119" y="75"/>
                    </a:lnTo>
                    <a:lnTo>
                      <a:pt x="2120" y="75"/>
                    </a:lnTo>
                    <a:lnTo>
                      <a:pt x="2121" y="75"/>
                    </a:lnTo>
                    <a:lnTo>
                      <a:pt x="2121" y="83"/>
                    </a:lnTo>
                    <a:lnTo>
                      <a:pt x="2122" y="83"/>
                    </a:lnTo>
                    <a:lnTo>
                      <a:pt x="2123" y="83"/>
                    </a:lnTo>
                    <a:lnTo>
                      <a:pt x="2124" y="83"/>
                    </a:lnTo>
                    <a:lnTo>
                      <a:pt x="2124" y="83"/>
                    </a:lnTo>
                    <a:lnTo>
                      <a:pt x="2125" y="83"/>
                    </a:lnTo>
                    <a:lnTo>
                      <a:pt x="2126" y="83"/>
                    </a:lnTo>
                    <a:lnTo>
                      <a:pt x="2126" y="83"/>
                    </a:lnTo>
                    <a:lnTo>
                      <a:pt x="2127" y="83"/>
                    </a:lnTo>
                    <a:lnTo>
                      <a:pt x="2128" y="83"/>
                    </a:lnTo>
                    <a:lnTo>
                      <a:pt x="2128" y="83"/>
                    </a:lnTo>
                    <a:lnTo>
                      <a:pt x="2129" y="83"/>
                    </a:lnTo>
                    <a:lnTo>
                      <a:pt x="2130" y="83"/>
                    </a:lnTo>
                    <a:lnTo>
                      <a:pt x="2130" y="83"/>
                    </a:lnTo>
                    <a:lnTo>
                      <a:pt x="2131" y="83"/>
                    </a:lnTo>
                    <a:lnTo>
                      <a:pt x="2132" y="83"/>
                    </a:lnTo>
                    <a:lnTo>
                      <a:pt x="2132" y="83"/>
                    </a:lnTo>
                    <a:lnTo>
                      <a:pt x="2133" y="83"/>
                    </a:lnTo>
                    <a:lnTo>
                      <a:pt x="2134" y="83"/>
                    </a:lnTo>
                    <a:lnTo>
                      <a:pt x="2134" y="83"/>
                    </a:lnTo>
                    <a:lnTo>
                      <a:pt x="2135" y="83"/>
                    </a:lnTo>
                    <a:lnTo>
                      <a:pt x="2136" y="83"/>
                    </a:lnTo>
                    <a:lnTo>
                      <a:pt x="2137" y="83"/>
                    </a:lnTo>
                    <a:lnTo>
                      <a:pt x="2137" y="83"/>
                    </a:lnTo>
                    <a:lnTo>
                      <a:pt x="2138" y="83"/>
                    </a:lnTo>
                    <a:lnTo>
                      <a:pt x="2139" y="83"/>
                    </a:lnTo>
                    <a:lnTo>
                      <a:pt x="2139" y="83"/>
                    </a:lnTo>
                    <a:lnTo>
                      <a:pt x="2140" y="83"/>
                    </a:lnTo>
                    <a:lnTo>
                      <a:pt x="2141" y="83"/>
                    </a:lnTo>
                    <a:lnTo>
                      <a:pt x="2141" y="83"/>
                    </a:lnTo>
                    <a:lnTo>
                      <a:pt x="2142" y="83"/>
                    </a:lnTo>
                    <a:lnTo>
                      <a:pt x="2143" y="83"/>
                    </a:lnTo>
                    <a:lnTo>
                      <a:pt x="2143" y="83"/>
                    </a:lnTo>
                    <a:lnTo>
                      <a:pt x="2144" y="83"/>
                    </a:lnTo>
                    <a:lnTo>
                      <a:pt x="2145" y="83"/>
                    </a:lnTo>
                    <a:lnTo>
                      <a:pt x="2145" y="83"/>
                    </a:lnTo>
                    <a:lnTo>
                      <a:pt x="2146" y="83"/>
                    </a:lnTo>
                    <a:lnTo>
                      <a:pt x="2147" y="83"/>
                    </a:lnTo>
                    <a:lnTo>
                      <a:pt x="2147" y="83"/>
                    </a:lnTo>
                    <a:lnTo>
                      <a:pt x="2148" y="83"/>
                    </a:lnTo>
                    <a:lnTo>
                      <a:pt x="2149" y="98"/>
                    </a:lnTo>
                    <a:lnTo>
                      <a:pt x="2149" y="98"/>
                    </a:lnTo>
                    <a:lnTo>
                      <a:pt x="2150" y="98"/>
                    </a:lnTo>
                    <a:lnTo>
                      <a:pt x="2151" y="98"/>
                    </a:lnTo>
                    <a:lnTo>
                      <a:pt x="2152" y="98"/>
                    </a:lnTo>
                    <a:lnTo>
                      <a:pt x="2152" y="98"/>
                    </a:lnTo>
                    <a:lnTo>
                      <a:pt x="2153" y="98"/>
                    </a:lnTo>
                    <a:lnTo>
                      <a:pt x="2154" y="98"/>
                    </a:lnTo>
                    <a:lnTo>
                      <a:pt x="2154" y="98"/>
                    </a:lnTo>
                    <a:lnTo>
                      <a:pt x="2155" y="98"/>
                    </a:lnTo>
                    <a:lnTo>
                      <a:pt x="2156" y="98"/>
                    </a:lnTo>
                    <a:lnTo>
                      <a:pt x="2156" y="98"/>
                    </a:lnTo>
                    <a:lnTo>
                      <a:pt x="2157" y="98"/>
                    </a:lnTo>
                    <a:lnTo>
                      <a:pt x="2157" y="98"/>
                    </a:lnTo>
                    <a:lnTo>
                      <a:pt x="2158" y="98"/>
                    </a:lnTo>
                    <a:lnTo>
                      <a:pt x="2159" y="98"/>
                    </a:lnTo>
                    <a:lnTo>
                      <a:pt x="2159" y="98"/>
                    </a:lnTo>
                    <a:lnTo>
                      <a:pt x="2160" y="98"/>
                    </a:lnTo>
                    <a:lnTo>
                      <a:pt x="2161" y="98"/>
                    </a:lnTo>
                    <a:lnTo>
                      <a:pt x="2161" y="98"/>
                    </a:lnTo>
                    <a:lnTo>
                      <a:pt x="2162" y="98"/>
                    </a:lnTo>
                    <a:lnTo>
                      <a:pt x="2163" y="98"/>
                    </a:lnTo>
                    <a:lnTo>
                      <a:pt x="2163" y="98"/>
                    </a:lnTo>
                    <a:lnTo>
                      <a:pt x="2164" y="98"/>
                    </a:lnTo>
                    <a:lnTo>
                      <a:pt x="2165" y="98"/>
                    </a:lnTo>
                    <a:lnTo>
                      <a:pt x="2166" y="98"/>
                    </a:lnTo>
                    <a:lnTo>
                      <a:pt x="2166" y="98"/>
                    </a:lnTo>
                    <a:lnTo>
                      <a:pt x="2167" y="98"/>
                    </a:lnTo>
                    <a:lnTo>
                      <a:pt x="2168" y="98"/>
                    </a:lnTo>
                    <a:lnTo>
                      <a:pt x="2168" y="98"/>
                    </a:lnTo>
                    <a:lnTo>
                      <a:pt x="2169" y="98"/>
                    </a:lnTo>
                    <a:lnTo>
                      <a:pt x="2170" y="98"/>
                    </a:lnTo>
                    <a:lnTo>
                      <a:pt x="2170" y="98"/>
                    </a:lnTo>
                    <a:lnTo>
                      <a:pt x="2171" y="98"/>
                    </a:lnTo>
                    <a:lnTo>
                      <a:pt x="2172" y="98"/>
                    </a:lnTo>
                    <a:lnTo>
                      <a:pt x="2172" y="98"/>
                    </a:lnTo>
                    <a:lnTo>
                      <a:pt x="2173" y="98"/>
                    </a:lnTo>
                    <a:lnTo>
                      <a:pt x="2174" y="98"/>
                    </a:lnTo>
                    <a:lnTo>
                      <a:pt x="2174" y="98"/>
                    </a:lnTo>
                    <a:lnTo>
                      <a:pt x="2175" y="98"/>
                    </a:lnTo>
                    <a:lnTo>
                      <a:pt x="2176" y="138"/>
                    </a:lnTo>
                    <a:lnTo>
                      <a:pt x="2176" y="138"/>
                    </a:lnTo>
                    <a:lnTo>
                      <a:pt x="2177" y="138"/>
                    </a:lnTo>
                    <a:lnTo>
                      <a:pt x="2178" y="138"/>
                    </a:lnTo>
                    <a:lnTo>
                      <a:pt x="2178" y="138"/>
                    </a:lnTo>
                    <a:lnTo>
                      <a:pt x="2179" y="138"/>
                    </a:lnTo>
                    <a:lnTo>
                      <a:pt x="2180" y="138"/>
                    </a:lnTo>
                    <a:lnTo>
                      <a:pt x="2181" y="138"/>
                    </a:lnTo>
                    <a:lnTo>
                      <a:pt x="2181" y="138"/>
                    </a:lnTo>
                    <a:lnTo>
                      <a:pt x="2182" y="138"/>
                    </a:lnTo>
                    <a:lnTo>
                      <a:pt x="2183" y="138"/>
                    </a:lnTo>
                    <a:lnTo>
                      <a:pt x="2183" y="138"/>
                    </a:lnTo>
                    <a:lnTo>
                      <a:pt x="2184" y="138"/>
                    </a:lnTo>
                    <a:lnTo>
                      <a:pt x="2185" y="138"/>
                    </a:lnTo>
                    <a:lnTo>
                      <a:pt x="2185" y="138"/>
                    </a:lnTo>
                    <a:lnTo>
                      <a:pt x="2186" y="138"/>
                    </a:lnTo>
                    <a:lnTo>
                      <a:pt x="2187" y="138"/>
                    </a:lnTo>
                    <a:lnTo>
                      <a:pt x="2187" y="138"/>
                    </a:lnTo>
                    <a:lnTo>
                      <a:pt x="2188" y="138"/>
                    </a:lnTo>
                    <a:lnTo>
                      <a:pt x="2189" y="138"/>
                    </a:lnTo>
                    <a:lnTo>
                      <a:pt x="2189" y="138"/>
                    </a:lnTo>
                    <a:lnTo>
                      <a:pt x="2190" y="138"/>
                    </a:lnTo>
                    <a:lnTo>
                      <a:pt x="2191" y="138"/>
                    </a:lnTo>
                    <a:lnTo>
                      <a:pt x="2191" y="138"/>
                    </a:lnTo>
                    <a:lnTo>
                      <a:pt x="2192" y="138"/>
                    </a:lnTo>
                    <a:lnTo>
                      <a:pt x="2193" y="138"/>
                    </a:lnTo>
                    <a:lnTo>
                      <a:pt x="2194" y="138"/>
                    </a:lnTo>
                    <a:lnTo>
                      <a:pt x="2194" y="138"/>
                    </a:lnTo>
                    <a:lnTo>
                      <a:pt x="2195" y="138"/>
                    </a:lnTo>
                    <a:lnTo>
                      <a:pt x="2196" y="138"/>
                    </a:lnTo>
                    <a:lnTo>
                      <a:pt x="2196" y="138"/>
                    </a:lnTo>
                    <a:lnTo>
                      <a:pt x="2197" y="138"/>
                    </a:lnTo>
                    <a:lnTo>
                      <a:pt x="2198" y="138"/>
                    </a:lnTo>
                    <a:lnTo>
                      <a:pt x="2198" y="138"/>
                    </a:lnTo>
                    <a:lnTo>
                      <a:pt x="2199" y="138"/>
                    </a:lnTo>
                    <a:lnTo>
                      <a:pt x="2200" y="138"/>
                    </a:lnTo>
                    <a:lnTo>
                      <a:pt x="2200" y="138"/>
                    </a:lnTo>
                    <a:lnTo>
                      <a:pt x="2201" y="138"/>
                    </a:lnTo>
                    <a:lnTo>
                      <a:pt x="2201" y="138"/>
                    </a:lnTo>
                    <a:lnTo>
                      <a:pt x="2202" y="138"/>
                    </a:lnTo>
                    <a:lnTo>
                      <a:pt x="2203" y="157"/>
                    </a:lnTo>
                    <a:lnTo>
                      <a:pt x="2203" y="157"/>
                    </a:lnTo>
                    <a:lnTo>
                      <a:pt x="2204" y="157"/>
                    </a:lnTo>
                    <a:lnTo>
                      <a:pt x="2205" y="157"/>
                    </a:lnTo>
                    <a:lnTo>
                      <a:pt x="2205" y="157"/>
                    </a:lnTo>
                    <a:lnTo>
                      <a:pt x="2206" y="157"/>
                    </a:lnTo>
                    <a:lnTo>
                      <a:pt x="2207" y="157"/>
                    </a:lnTo>
                    <a:lnTo>
                      <a:pt x="2208" y="157"/>
                    </a:lnTo>
                    <a:lnTo>
                      <a:pt x="2208" y="157"/>
                    </a:lnTo>
                    <a:lnTo>
                      <a:pt x="2209" y="157"/>
                    </a:lnTo>
                    <a:lnTo>
                      <a:pt x="2210" y="157"/>
                    </a:lnTo>
                    <a:lnTo>
                      <a:pt x="2210" y="157"/>
                    </a:lnTo>
                    <a:lnTo>
                      <a:pt x="2211" y="157"/>
                    </a:lnTo>
                    <a:lnTo>
                      <a:pt x="2212" y="157"/>
                    </a:lnTo>
                    <a:lnTo>
                      <a:pt x="2212" y="157"/>
                    </a:lnTo>
                    <a:lnTo>
                      <a:pt x="2213" y="157"/>
                    </a:lnTo>
                    <a:lnTo>
                      <a:pt x="2214" y="157"/>
                    </a:lnTo>
                    <a:lnTo>
                      <a:pt x="2214" y="157"/>
                    </a:lnTo>
                    <a:lnTo>
                      <a:pt x="2215" y="157"/>
                    </a:lnTo>
                    <a:lnTo>
                      <a:pt x="2216" y="157"/>
                    </a:lnTo>
                    <a:lnTo>
                      <a:pt x="2216" y="157"/>
                    </a:lnTo>
                    <a:lnTo>
                      <a:pt x="2217" y="157"/>
                    </a:lnTo>
                    <a:lnTo>
                      <a:pt x="2218" y="157"/>
                    </a:lnTo>
                    <a:lnTo>
                      <a:pt x="2218" y="157"/>
                    </a:lnTo>
                    <a:lnTo>
                      <a:pt x="2219" y="157"/>
                    </a:lnTo>
                    <a:lnTo>
                      <a:pt x="2220" y="157"/>
                    </a:lnTo>
                    <a:lnTo>
                      <a:pt x="2220" y="157"/>
                    </a:lnTo>
                    <a:lnTo>
                      <a:pt x="2221" y="157"/>
                    </a:lnTo>
                    <a:lnTo>
                      <a:pt x="2222" y="157"/>
                    </a:lnTo>
                    <a:lnTo>
                      <a:pt x="2223" y="157"/>
                    </a:lnTo>
                    <a:lnTo>
                      <a:pt x="2223" y="157"/>
                    </a:lnTo>
                    <a:lnTo>
                      <a:pt x="2224" y="157"/>
                    </a:lnTo>
                    <a:lnTo>
                      <a:pt x="2225" y="157"/>
                    </a:lnTo>
                    <a:lnTo>
                      <a:pt x="2225" y="157"/>
                    </a:lnTo>
                    <a:lnTo>
                      <a:pt x="2226" y="157"/>
                    </a:lnTo>
                    <a:lnTo>
                      <a:pt x="2227" y="157"/>
                    </a:lnTo>
                    <a:lnTo>
                      <a:pt x="2227" y="157"/>
                    </a:lnTo>
                    <a:lnTo>
                      <a:pt x="2228" y="157"/>
                    </a:lnTo>
                    <a:lnTo>
                      <a:pt x="2229" y="157"/>
                    </a:lnTo>
                    <a:lnTo>
                      <a:pt x="2229" y="157"/>
                    </a:lnTo>
                    <a:lnTo>
                      <a:pt x="2230" y="170"/>
                    </a:lnTo>
                    <a:lnTo>
                      <a:pt x="2231" y="170"/>
                    </a:lnTo>
                    <a:lnTo>
                      <a:pt x="2231" y="170"/>
                    </a:lnTo>
                    <a:lnTo>
                      <a:pt x="2232" y="170"/>
                    </a:lnTo>
                    <a:lnTo>
                      <a:pt x="2233" y="170"/>
                    </a:lnTo>
                    <a:lnTo>
                      <a:pt x="2233" y="170"/>
                    </a:lnTo>
                    <a:lnTo>
                      <a:pt x="2234" y="170"/>
                    </a:lnTo>
                    <a:lnTo>
                      <a:pt x="2235" y="170"/>
                    </a:lnTo>
                    <a:lnTo>
                      <a:pt x="2236" y="170"/>
                    </a:lnTo>
                    <a:lnTo>
                      <a:pt x="2236" y="170"/>
                    </a:lnTo>
                    <a:lnTo>
                      <a:pt x="2237" y="170"/>
                    </a:lnTo>
                    <a:lnTo>
                      <a:pt x="2238" y="170"/>
                    </a:lnTo>
                    <a:lnTo>
                      <a:pt x="2238" y="170"/>
                    </a:lnTo>
                    <a:lnTo>
                      <a:pt x="2239" y="170"/>
                    </a:lnTo>
                    <a:lnTo>
                      <a:pt x="2240" y="170"/>
                    </a:lnTo>
                    <a:lnTo>
                      <a:pt x="2240" y="170"/>
                    </a:lnTo>
                    <a:lnTo>
                      <a:pt x="2241" y="170"/>
                    </a:lnTo>
                    <a:lnTo>
                      <a:pt x="2242" y="170"/>
                    </a:lnTo>
                    <a:lnTo>
                      <a:pt x="2242" y="170"/>
                    </a:lnTo>
                    <a:lnTo>
                      <a:pt x="2243" y="170"/>
                    </a:lnTo>
                    <a:lnTo>
                      <a:pt x="2243" y="170"/>
                    </a:lnTo>
                    <a:lnTo>
                      <a:pt x="2244" y="170"/>
                    </a:lnTo>
                    <a:lnTo>
                      <a:pt x="2245" y="170"/>
                    </a:lnTo>
                    <a:lnTo>
                      <a:pt x="2245" y="170"/>
                    </a:lnTo>
                    <a:lnTo>
                      <a:pt x="2246" y="170"/>
                    </a:lnTo>
                    <a:lnTo>
                      <a:pt x="2247" y="170"/>
                    </a:lnTo>
                    <a:lnTo>
                      <a:pt x="2247" y="170"/>
                    </a:lnTo>
                    <a:lnTo>
                      <a:pt x="2248" y="170"/>
                    </a:lnTo>
                    <a:lnTo>
                      <a:pt x="2249" y="170"/>
                    </a:lnTo>
                    <a:lnTo>
                      <a:pt x="2249" y="170"/>
                    </a:lnTo>
                    <a:lnTo>
                      <a:pt x="2250" y="170"/>
                    </a:lnTo>
                    <a:lnTo>
                      <a:pt x="2251" y="170"/>
                    </a:lnTo>
                    <a:lnTo>
                      <a:pt x="2252" y="170"/>
                    </a:lnTo>
                    <a:lnTo>
                      <a:pt x="2252" y="170"/>
                    </a:lnTo>
                    <a:lnTo>
                      <a:pt x="2253" y="170"/>
                    </a:lnTo>
                    <a:lnTo>
                      <a:pt x="2254" y="170"/>
                    </a:lnTo>
                    <a:lnTo>
                      <a:pt x="2254" y="170"/>
                    </a:lnTo>
                    <a:lnTo>
                      <a:pt x="2255" y="170"/>
                    </a:lnTo>
                    <a:lnTo>
                      <a:pt x="2256" y="170"/>
                    </a:lnTo>
                    <a:lnTo>
                      <a:pt x="2256" y="170"/>
                    </a:lnTo>
                    <a:lnTo>
                      <a:pt x="2257" y="177"/>
                    </a:lnTo>
                    <a:lnTo>
                      <a:pt x="2258" y="177"/>
                    </a:lnTo>
                    <a:lnTo>
                      <a:pt x="2258" y="177"/>
                    </a:lnTo>
                    <a:lnTo>
                      <a:pt x="2259" y="177"/>
                    </a:lnTo>
                    <a:lnTo>
                      <a:pt x="2260" y="177"/>
                    </a:lnTo>
                    <a:lnTo>
                      <a:pt x="2260" y="177"/>
                    </a:lnTo>
                    <a:lnTo>
                      <a:pt x="2261" y="177"/>
                    </a:lnTo>
                    <a:lnTo>
                      <a:pt x="2262" y="177"/>
                    </a:lnTo>
                    <a:lnTo>
                      <a:pt x="2262" y="177"/>
                    </a:lnTo>
                    <a:lnTo>
                      <a:pt x="2263" y="177"/>
                    </a:lnTo>
                    <a:lnTo>
                      <a:pt x="2264" y="177"/>
                    </a:lnTo>
                    <a:lnTo>
                      <a:pt x="2265" y="177"/>
                    </a:lnTo>
                    <a:lnTo>
                      <a:pt x="2265" y="177"/>
                    </a:lnTo>
                    <a:lnTo>
                      <a:pt x="2266" y="177"/>
                    </a:lnTo>
                    <a:lnTo>
                      <a:pt x="2267" y="177"/>
                    </a:lnTo>
                    <a:lnTo>
                      <a:pt x="2267" y="177"/>
                    </a:lnTo>
                    <a:lnTo>
                      <a:pt x="2268" y="177"/>
                    </a:lnTo>
                    <a:lnTo>
                      <a:pt x="2269" y="177"/>
                    </a:lnTo>
                    <a:lnTo>
                      <a:pt x="2269" y="177"/>
                    </a:lnTo>
                    <a:lnTo>
                      <a:pt x="2270" y="177"/>
                    </a:lnTo>
                    <a:lnTo>
                      <a:pt x="2271" y="177"/>
                    </a:lnTo>
                    <a:lnTo>
                      <a:pt x="2271" y="177"/>
                    </a:lnTo>
                    <a:lnTo>
                      <a:pt x="2272" y="177"/>
                    </a:lnTo>
                    <a:lnTo>
                      <a:pt x="2273" y="177"/>
                    </a:lnTo>
                    <a:lnTo>
                      <a:pt x="2273" y="177"/>
                    </a:lnTo>
                    <a:lnTo>
                      <a:pt x="2274" y="177"/>
                    </a:lnTo>
                    <a:lnTo>
                      <a:pt x="2275" y="177"/>
                    </a:lnTo>
                    <a:lnTo>
                      <a:pt x="2275" y="177"/>
                    </a:lnTo>
                    <a:lnTo>
                      <a:pt x="2276" y="177"/>
                    </a:lnTo>
                    <a:lnTo>
                      <a:pt x="2277" y="177"/>
                    </a:lnTo>
                    <a:lnTo>
                      <a:pt x="2277" y="177"/>
                    </a:lnTo>
                    <a:lnTo>
                      <a:pt x="2278" y="177"/>
                    </a:lnTo>
                    <a:lnTo>
                      <a:pt x="2279" y="177"/>
                    </a:lnTo>
                    <a:lnTo>
                      <a:pt x="2280" y="177"/>
                    </a:lnTo>
                    <a:lnTo>
                      <a:pt x="2280" y="177"/>
                    </a:lnTo>
                    <a:lnTo>
                      <a:pt x="2281" y="177"/>
                    </a:lnTo>
                    <a:lnTo>
                      <a:pt x="2282" y="177"/>
                    </a:lnTo>
                    <a:lnTo>
                      <a:pt x="2282" y="177"/>
                    </a:lnTo>
                    <a:lnTo>
                      <a:pt x="2283" y="177"/>
                    </a:lnTo>
                    <a:lnTo>
                      <a:pt x="2284" y="177"/>
                    </a:lnTo>
                    <a:lnTo>
                      <a:pt x="2284" y="175"/>
                    </a:lnTo>
                    <a:lnTo>
                      <a:pt x="2285" y="175"/>
                    </a:lnTo>
                    <a:lnTo>
                      <a:pt x="2285" y="175"/>
                    </a:lnTo>
                    <a:lnTo>
                      <a:pt x="2286" y="175"/>
                    </a:lnTo>
                    <a:lnTo>
                      <a:pt x="2287" y="175"/>
                    </a:lnTo>
                    <a:lnTo>
                      <a:pt x="2287" y="175"/>
                    </a:lnTo>
                    <a:lnTo>
                      <a:pt x="2288" y="175"/>
                    </a:lnTo>
                    <a:lnTo>
                      <a:pt x="2289" y="175"/>
                    </a:lnTo>
                    <a:lnTo>
                      <a:pt x="2289" y="175"/>
                    </a:lnTo>
                    <a:lnTo>
                      <a:pt x="2290" y="175"/>
                    </a:lnTo>
                    <a:lnTo>
                      <a:pt x="2291" y="175"/>
                    </a:lnTo>
                    <a:lnTo>
                      <a:pt x="2291" y="175"/>
                    </a:lnTo>
                    <a:lnTo>
                      <a:pt x="2292" y="175"/>
                    </a:lnTo>
                    <a:lnTo>
                      <a:pt x="2293" y="175"/>
                    </a:lnTo>
                    <a:lnTo>
                      <a:pt x="2294" y="175"/>
                    </a:lnTo>
                    <a:lnTo>
                      <a:pt x="2294" y="175"/>
                    </a:lnTo>
                    <a:lnTo>
                      <a:pt x="2295" y="175"/>
                    </a:lnTo>
                    <a:lnTo>
                      <a:pt x="2296" y="175"/>
                    </a:lnTo>
                    <a:lnTo>
                      <a:pt x="2296" y="175"/>
                    </a:lnTo>
                    <a:lnTo>
                      <a:pt x="2297" y="175"/>
                    </a:lnTo>
                    <a:lnTo>
                      <a:pt x="2298" y="175"/>
                    </a:lnTo>
                    <a:lnTo>
                      <a:pt x="2298" y="175"/>
                    </a:lnTo>
                    <a:lnTo>
                      <a:pt x="2299" y="175"/>
                    </a:lnTo>
                    <a:lnTo>
                      <a:pt x="2300" y="175"/>
                    </a:lnTo>
                    <a:lnTo>
                      <a:pt x="2300" y="175"/>
                    </a:lnTo>
                    <a:lnTo>
                      <a:pt x="2301" y="175"/>
                    </a:lnTo>
                    <a:lnTo>
                      <a:pt x="2302" y="175"/>
                    </a:lnTo>
                    <a:lnTo>
                      <a:pt x="2302" y="175"/>
                    </a:lnTo>
                    <a:lnTo>
                      <a:pt x="2303" y="175"/>
                    </a:lnTo>
                    <a:lnTo>
                      <a:pt x="2304" y="175"/>
                    </a:lnTo>
                    <a:lnTo>
                      <a:pt x="2304" y="175"/>
                    </a:lnTo>
                    <a:lnTo>
                      <a:pt x="2305" y="175"/>
                    </a:lnTo>
                    <a:lnTo>
                      <a:pt x="2306" y="175"/>
                    </a:lnTo>
                    <a:lnTo>
                      <a:pt x="2307" y="175"/>
                    </a:lnTo>
                    <a:lnTo>
                      <a:pt x="2307" y="175"/>
                    </a:lnTo>
                    <a:lnTo>
                      <a:pt x="2308" y="175"/>
                    </a:lnTo>
                    <a:lnTo>
                      <a:pt x="2309" y="175"/>
                    </a:lnTo>
                    <a:lnTo>
                      <a:pt x="2309" y="175"/>
                    </a:lnTo>
                    <a:lnTo>
                      <a:pt x="2310" y="175"/>
                    </a:lnTo>
                    <a:lnTo>
                      <a:pt x="2311" y="175"/>
                    </a:lnTo>
                    <a:lnTo>
                      <a:pt x="2311" y="175"/>
                    </a:lnTo>
                    <a:lnTo>
                      <a:pt x="2312" y="175"/>
                    </a:lnTo>
                    <a:lnTo>
                      <a:pt x="2313" y="175"/>
                    </a:lnTo>
                    <a:lnTo>
                      <a:pt x="2313" y="175"/>
                    </a:lnTo>
                    <a:lnTo>
                      <a:pt x="2314" y="175"/>
                    </a:lnTo>
                    <a:lnTo>
                      <a:pt x="2315" y="175"/>
                    </a:lnTo>
                    <a:lnTo>
                      <a:pt x="2315" y="175"/>
                    </a:lnTo>
                    <a:lnTo>
                      <a:pt x="2316" y="175"/>
                    </a:lnTo>
                    <a:lnTo>
                      <a:pt x="2317" y="175"/>
                    </a:lnTo>
                    <a:lnTo>
                      <a:pt x="2317" y="175"/>
                    </a:lnTo>
                    <a:lnTo>
                      <a:pt x="2318" y="175"/>
                    </a:lnTo>
                    <a:lnTo>
                      <a:pt x="2319" y="175"/>
                    </a:lnTo>
                    <a:lnTo>
                      <a:pt x="2319" y="175"/>
                    </a:lnTo>
                    <a:lnTo>
                      <a:pt x="2320" y="175"/>
                    </a:lnTo>
                    <a:lnTo>
                      <a:pt x="2321" y="175"/>
                    </a:lnTo>
                    <a:lnTo>
                      <a:pt x="2322" y="175"/>
                    </a:lnTo>
                    <a:lnTo>
                      <a:pt x="2322" y="175"/>
                    </a:lnTo>
                    <a:lnTo>
                      <a:pt x="2323" y="175"/>
                    </a:lnTo>
                    <a:lnTo>
                      <a:pt x="2324" y="175"/>
                    </a:lnTo>
                    <a:lnTo>
                      <a:pt x="2324" y="175"/>
                    </a:lnTo>
                    <a:lnTo>
                      <a:pt x="2325" y="175"/>
                    </a:lnTo>
                    <a:lnTo>
                      <a:pt x="2326" y="175"/>
                    </a:lnTo>
                    <a:lnTo>
                      <a:pt x="2326" y="175"/>
                    </a:lnTo>
                    <a:lnTo>
                      <a:pt x="2327" y="175"/>
                    </a:lnTo>
                    <a:lnTo>
                      <a:pt x="2327" y="175"/>
                    </a:lnTo>
                    <a:lnTo>
                      <a:pt x="2328" y="175"/>
                    </a:lnTo>
                    <a:lnTo>
                      <a:pt x="2329" y="175"/>
                    </a:lnTo>
                    <a:lnTo>
                      <a:pt x="2329" y="175"/>
                    </a:lnTo>
                    <a:lnTo>
                      <a:pt x="2330" y="175"/>
                    </a:lnTo>
                    <a:lnTo>
                      <a:pt x="2331" y="175"/>
                    </a:lnTo>
                    <a:lnTo>
                      <a:pt x="2331" y="175"/>
                    </a:lnTo>
                    <a:lnTo>
                      <a:pt x="2332" y="175"/>
                    </a:lnTo>
                    <a:lnTo>
                      <a:pt x="2333" y="175"/>
                    </a:lnTo>
                    <a:lnTo>
                      <a:pt x="2333" y="175"/>
                    </a:lnTo>
                    <a:lnTo>
                      <a:pt x="2334" y="175"/>
                    </a:lnTo>
                    <a:lnTo>
                      <a:pt x="2335" y="175"/>
                    </a:lnTo>
                    <a:lnTo>
                      <a:pt x="2336" y="175"/>
                    </a:lnTo>
                    <a:lnTo>
                      <a:pt x="2336" y="175"/>
                    </a:lnTo>
                    <a:lnTo>
                      <a:pt x="2337" y="175"/>
                    </a:lnTo>
                    <a:lnTo>
                      <a:pt x="2338" y="175"/>
                    </a:lnTo>
                    <a:lnTo>
                      <a:pt x="2338" y="175"/>
                    </a:lnTo>
                    <a:lnTo>
                      <a:pt x="2339" y="175"/>
                    </a:lnTo>
                    <a:lnTo>
                      <a:pt x="2340" y="175"/>
                    </a:lnTo>
                    <a:lnTo>
                      <a:pt x="2340" y="175"/>
                    </a:lnTo>
                    <a:lnTo>
                      <a:pt x="2341" y="175"/>
                    </a:lnTo>
                    <a:lnTo>
                      <a:pt x="2342" y="175"/>
                    </a:lnTo>
                    <a:lnTo>
                      <a:pt x="2342" y="175"/>
                    </a:lnTo>
                    <a:lnTo>
                      <a:pt x="2343" y="175"/>
                    </a:lnTo>
                    <a:lnTo>
                      <a:pt x="2344" y="175"/>
                    </a:lnTo>
                    <a:lnTo>
                      <a:pt x="2344" y="175"/>
                    </a:lnTo>
                    <a:lnTo>
                      <a:pt x="2345" y="175"/>
                    </a:lnTo>
                    <a:lnTo>
                      <a:pt x="2346" y="175"/>
                    </a:lnTo>
                    <a:lnTo>
                      <a:pt x="2346" y="175"/>
                    </a:lnTo>
                    <a:lnTo>
                      <a:pt x="2347" y="175"/>
                    </a:lnTo>
                    <a:lnTo>
                      <a:pt x="2348" y="175"/>
                    </a:lnTo>
                    <a:lnTo>
                      <a:pt x="2348" y="175"/>
                    </a:lnTo>
                    <a:lnTo>
                      <a:pt x="2349" y="175"/>
                    </a:lnTo>
                    <a:lnTo>
                      <a:pt x="2350" y="175"/>
                    </a:lnTo>
                    <a:lnTo>
                      <a:pt x="2351" y="175"/>
                    </a:lnTo>
                    <a:lnTo>
                      <a:pt x="2351" y="175"/>
                    </a:lnTo>
                    <a:lnTo>
                      <a:pt x="2352" y="175"/>
                    </a:lnTo>
                    <a:lnTo>
                      <a:pt x="2353" y="175"/>
                    </a:lnTo>
                    <a:lnTo>
                      <a:pt x="2353" y="175"/>
                    </a:lnTo>
                    <a:lnTo>
                      <a:pt x="2354" y="175"/>
                    </a:lnTo>
                    <a:lnTo>
                      <a:pt x="2355" y="175"/>
                    </a:lnTo>
                    <a:lnTo>
                      <a:pt x="2355" y="175"/>
                    </a:lnTo>
                    <a:lnTo>
                      <a:pt x="2356" y="175"/>
                    </a:lnTo>
                    <a:lnTo>
                      <a:pt x="2357" y="175"/>
                    </a:lnTo>
                    <a:lnTo>
                      <a:pt x="2357" y="175"/>
                    </a:lnTo>
                    <a:lnTo>
                      <a:pt x="2358" y="175"/>
                    </a:lnTo>
                    <a:lnTo>
                      <a:pt x="2359" y="175"/>
                    </a:lnTo>
                    <a:lnTo>
                      <a:pt x="2359" y="175"/>
                    </a:lnTo>
                    <a:lnTo>
                      <a:pt x="2360" y="175"/>
                    </a:lnTo>
                    <a:lnTo>
                      <a:pt x="2361" y="175"/>
                    </a:lnTo>
                    <a:lnTo>
                      <a:pt x="2361" y="175"/>
                    </a:lnTo>
                    <a:lnTo>
                      <a:pt x="2362" y="175"/>
                    </a:lnTo>
                    <a:lnTo>
                      <a:pt x="2363" y="175"/>
                    </a:lnTo>
                    <a:lnTo>
                      <a:pt x="2364" y="175"/>
                    </a:lnTo>
                    <a:lnTo>
                      <a:pt x="2364" y="175"/>
                    </a:lnTo>
                    <a:lnTo>
                      <a:pt x="2365" y="175"/>
                    </a:lnTo>
                    <a:lnTo>
                      <a:pt x="2366" y="162"/>
                    </a:lnTo>
                    <a:lnTo>
                      <a:pt x="2366" y="162"/>
                    </a:lnTo>
                    <a:lnTo>
                      <a:pt x="2367" y="162"/>
                    </a:lnTo>
                    <a:lnTo>
                      <a:pt x="2368" y="162"/>
                    </a:lnTo>
                    <a:lnTo>
                      <a:pt x="2368" y="162"/>
                    </a:lnTo>
                    <a:lnTo>
                      <a:pt x="2369" y="162"/>
                    </a:lnTo>
                    <a:lnTo>
                      <a:pt x="2369" y="162"/>
                    </a:lnTo>
                    <a:lnTo>
                      <a:pt x="2370" y="162"/>
                    </a:lnTo>
                  </a:path>
                </a:pathLst>
              </a:custGeom>
              <a:noFill/>
              <a:ln w="15875" cap="flat">
                <a:solidFill>
                  <a:srgbClr val="ED7D31">
                    <a:lumMod val="50000"/>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5" name="Freeform 44"/>
              <p:cNvSpPr>
                <a:spLocks/>
              </p:cNvSpPr>
              <p:nvPr/>
            </p:nvSpPr>
            <p:spPr bwMode="auto">
              <a:xfrm>
                <a:off x="6679507" y="5364904"/>
                <a:ext cx="2553738" cy="165428"/>
              </a:xfrm>
              <a:custGeom>
                <a:avLst/>
                <a:gdLst>
                  <a:gd name="T0" fmla="*/ 37 w 2369"/>
                  <a:gd name="T1" fmla="*/ 18 h 38"/>
                  <a:gd name="T2" fmla="*/ 74 w 2369"/>
                  <a:gd name="T3" fmla="*/ 13 h 38"/>
                  <a:gd name="T4" fmla="*/ 112 w 2369"/>
                  <a:gd name="T5" fmla="*/ 13 h 38"/>
                  <a:gd name="T6" fmla="*/ 149 w 2369"/>
                  <a:gd name="T7" fmla="*/ 15 h 38"/>
                  <a:gd name="T8" fmla="*/ 186 w 2369"/>
                  <a:gd name="T9" fmla="*/ 18 h 38"/>
                  <a:gd name="T10" fmla="*/ 223 w 2369"/>
                  <a:gd name="T11" fmla="*/ 20 h 38"/>
                  <a:gd name="T12" fmla="*/ 261 w 2369"/>
                  <a:gd name="T13" fmla="*/ 20 h 38"/>
                  <a:gd name="T14" fmla="*/ 298 w 2369"/>
                  <a:gd name="T15" fmla="*/ 23 h 38"/>
                  <a:gd name="T16" fmla="*/ 335 w 2369"/>
                  <a:gd name="T17" fmla="*/ 23 h 38"/>
                  <a:gd name="T18" fmla="*/ 372 w 2369"/>
                  <a:gd name="T19" fmla="*/ 20 h 38"/>
                  <a:gd name="T20" fmla="*/ 410 w 2369"/>
                  <a:gd name="T21" fmla="*/ 18 h 38"/>
                  <a:gd name="T22" fmla="*/ 447 w 2369"/>
                  <a:gd name="T23" fmla="*/ 18 h 38"/>
                  <a:gd name="T24" fmla="*/ 484 w 2369"/>
                  <a:gd name="T25" fmla="*/ 20 h 38"/>
                  <a:gd name="T26" fmla="*/ 521 w 2369"/>
                  <a:gd name="T27" fmla="*/ 23 h 38"/>
                  <a:gd name="T28" fmla="*/ 558 w 2369"/>
                  <a:gd name="T29" fmla="*/ 23 h 38"/>
                  <a:gd name="T30" fmla="*/ 596 w 2369"/>
                  <a:gd name="T31" fmla="*/ 23 h 38"/>
                  <a:gd name="T32" fmla="*/ 633 w 2369"/>
                  <a:gd name="T33" fmla="*/ 25 h 38"/>
                  <a:gd name="T34" fmla="*/ 670 w 2369"/>
                  <a:gd name="T35" fmla="*/ 28 h 38"/>
                  <a:gd name="T36" fmla="*/ 708 w 2369"/>
                  <a:gd name="T37" fmla="*/ 30 h 38"/>
                  <a:gd name="T38" fmla="*/ 745 w 2369"/>
                  <a:gd name="T39" fmla="*/ 25 h 38"/>
                  <a:gd name="T40" fmla="*/ 782 w 2369"/>
                  <a:gd name="T41" fmla="*/ 25 h 38"/>
                  <a:gd name="T42" fmla="*/ 819 w 2369"/>
                  <a:gd name="T43" fmla="*/ 28 h 38"/>
                  <a:gd name="T44" fmla="*/ 856 w 2369"/>
                  <a:gd name="T45" fmla="*/ 28 h 38"/>
                  <a:gd name="T46" fmla="*/ 894 w 2369"/>
                  <a:gd name="T47" fmla="*/ 30 h 38"/>
                  <a:gd name="T48" fmla="*/ 931 w 2369"/>
                  <a:gd name="T49" fmla="*/ 33 h 38"/>
                  <a:gd name="T50" fmla="*/ 968 w 2369"/>
                  <a:gd name="T51" fmla="*/ 33 h 38"/>
                  <a:gd name="T52" fmla="*/ 1006 w 2369"/>
                  <a:gd name="T53" fmla="*/ 38 h 38"/>
                  <a:gd name="T54" fmla="*/ 1043 w 2369"/>
                  <a:gd name="T55" fmla="*/ 35 h 38"/>
                  <a:gd name="T56" fmla="*/ 1080 w 2369"/>
                  <a:gd name="T57" fmla="*/ 35 h 38"/>
                  <a:gd name="T58" fmla="*/ 1117 w 2369"/>
                  <a:gd name="T59" fmla="*/ 38 h 38"/>
                  <a:gd name="T60" fmla="*/ 1154 w 2369"/>
                  <a:gd name="T61" fmla="*/ 38 h 38"/>
                  <a:gd name="T62" fmla="*/ 1192 w 2369"/>
                  <a:gd name="T63" fmla="*/ 35 h 38"/>
                  <a:gd name="T64" fmla="*/ 1229 w 2369"/>
                  <a:gd name="T65" fmla="*/ 35 h 38"/>
                  <a:gd name="T66" fmla="*/ 1266 w 2369"/>
                  <a:gd name="T67" fmla="*/ 35 h 38"/>
                  <a:gd name="T68" fmla="*/ 1304 w 2369"/>
                  <a:gd name="T69" fmla="*/ 35 h 38"/>
                  <a:gd name="T70" fmla="*/ 1341 w 2369"/>
                  <a:gd name="T71" fmla="*/ 33 h 38"/>
                  <a:gd name="T72" fmla="*/ 1378 w 2369"/>
                  <a:gd name="T73" fmla="*/ 33 h 38"/>
                  <a:gd name="T74" fmla="*/ 1415 w 2369"/>
                  <a:gd name="T75" fmla="*/ 33 h 38"/>
                  <a:gd name="T76" fmla="*/ 1452 w 2369"/>
                  <a:gd name="T77" fmla="*/ 33 h 38"/>
                  <a:gd name="T78" fmla="*/ 1490 w 2369"/>
                  <a:gd name="T79" fmla="*/ 30 h 38"/>
                  <a:gd name="T80" fmla="*/ 1527 w 2369"/>
                  <a:gd name="T81" fmla="*/ 33 h 38"/>
                  <a:gd name="T82" fmla="*/ 1564 w 2369"/>
                  <a:gd name="T83" fmla="*/ 30 h 38"/>
                  <a:gd name="T84" fmla="*/ 1602 w 2369"/>
                  <a:gd name="T85" fmla="*/ 30 h 38"/>
                  <a:gd name="T86" fmla="*/ 1639 w 2369"/>
                  <a:gd name="T87" fmla="*/ 28 h 38"/>
                  <a:gd name="T88" fmla="*/ 1676 w 2369"/>
                  <a:gd name="T89" fmla="*/ 28 h 38"/>
                  <a:gd name="T90" fmla="*/ 1713 w 2369"/>
                  <a:gd name="T91" fmla="*/ 28 h 38"/>
                  <a:gd name="T92" fmla="*/ 1750 w 2369"/>
                  <a:gd name="T93" fmla="*/ 28 h 38"/>
                  <a:gd name="T94" fmla="*/ 1788 w 2369"/>
                  <a:gd name="T95" fmla="*/ 28 h 38"/>
                  <a:gd name="T96" fmla="*/ 1825 w 2369"/>
                  <a:gd name="T97" fmla="*/ 25 h 38"/>
                  <a:gd name="T98" fmla="*/ 1862 w 2369"/>
                  <a:gd name="T99" fmla="*/ 25 h 38"/>
                  <a:gd name="T100" fmla="*/ 1900 w 2369"/>
                  <a:gd name="T101" fmla="*/ 23 h 38"/>
                  <a:gd name="T102" fmla="*/ 1937 w 2369"/>
                  <a:gd name="T103" fmla="*/ 23 h 38"/>
                  <a:gd name="T104" fmla="*/ 1974 w 2369"/>
                  <a:gd name="T105" fmla="*/ 18 h 38"/>
                  <a:gd name="T106" fmla="*/ 2011 w 2369"/>
                  <a:gd name="T107" fmla="*/ 3 h 38"/>
                  <a:gd name="T108" fmla="*/ 2048 w 2369"/>
                  <a:gd name="T109" fmla="*/ 0 h 38"/>
                  <a:gd name="T110" fmla="*/ 2086 w 2369"/>
                  <a:gd name="T111" fmla="*/ 3 h 38"/>
                  <a:gd name="T112" fmla="*/ 2123 w 2369"/>
                  <a:gd name="T113" fmla="*/ 5 h 38"/>
                  <a:gd name="T114" fmla="*/ 2160 w 2369"/>
                  <a:gd name="T115" fmla="*/ 10 h 38"/>
                  <a:gd name="T116" fmla="*/ 2198 w 2369"/>
                  <a:gd name="T117" fmla="*/ 18 h 38"/>
                  <a:gd name="T118" fmla="*/ 2235 w 2369"/>
                  <a:gd name="T119" fmla="*/ 13 h 38"/>
                  <a:gd name="T120" fmla="*/ 2272 w 2369"/>
                  <a:gd name="T121" fmla="*/ 10 h 38"/>
                  <a:gd name="T122" fmla="*/ 2309 w 2369"/>
                  <a:gd name="T123" fmla="*/ 8 h 38"/>
                  <a:gd name="T124" fmla="*/ 2346 w 2369"/>
                  <a:gd name="T125" fmla="*/ 1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69" h="38">
                    <a:moveTo>
                      <a:pt x="0" y="23"/>
                    </a:moveTo>
                    <a:lnTo>
                      <a:pt x="1" y="20"/>
                    </a:lnTo>
                    <a:lnTo>
                      <a:pt x="2" y="20"/>
                    </a:lnTo>
                    <a:lnTo>
                      <a:pt x="2" y="20"/>
                    </a:lnTo>
                    <a:lnTo>
                      <a:pt x="3" y="20"/>
                    </a:lnTo>
                    <a:lnTo>
                      <a:pt x="4" y="20"/>
                    </a:lnTo>
                    <a:lnTo>
                      <a:pt x="4" y="20"/>
                    </a:lnTo>
                    <a:lnTo>
                      <a:pt x="5" y="20"/>
                    </a:lnTo>
                    <a:lnTo>
                      <a:pt x="6" y="20"/>
                    </a:lnTo>
                    <a:lnTo>
                      <a:pt x="7" y="20"/>
                    </a:lnTo>
                    <a:lnTo>
                      <a:pt x="7" y="20"/>
                    </a:lnTo>
                    <a:lnTo>
                      <a:pt x="8" y="20"/>
                    </a:lnTo>
                    <a:lnTo>
                      <a:pt x="9" y="20"/>
                    </a:lnTo>
                    <a:lnTo>
                      <a:pt x="9" y="20"/>
                    </a:lnTo>
                    <a:lnTo>
                      <a:pt x="10" y="20"/>
                    </a:lnTo>
                    <a:lnTo>
                      <a:pt x="11" y="20"/>
                    </a:lnTo>
                    <a:lnTo>
                      <a:pt x="11" y="20"/>
                    </a:lnTo>
                    <a:lnTo>
                      <a:pt x="12" y="20"/>
                    </a:lnTo>
                    <a:lnTo>
                      <a:pt x="13" y="20"/>
                    </a:lnTo>
                    <a:lnTo>
                      <a:pt x="13" y="20"/>
                    </a:lnTo>
                    <a:lnTo>
                      <a:pt x="14" y="20"/>
                    </a:lnTo>
                    <a:lnTo>
                      <a:pt x="15" y="20"/>
                    </a:lnTo>
                    <a:lnTo>
                      <a:pt x="15" y="20"/>
                    </a:lnTo>
                    <a:lnTo>
                      <a:pt x="16" y="20"/>
                    </a:lnTo>
                    <a:lnTo>
                      <a:pt x="17" y="20"/>
                    </a:lnTo>
                    <a:lnTo>
                      <a:pt x="17" y="20"/>
                    </a:lnTo>
                    <a:lnTo>
                      <a:pt x="18" y="20"/>
                    </a:lnTo>
                    <a:lnTo>
                      <a:pt x="19" y="20"/>
                    </a:lnTo>
                    <a:lnTo>
                      <a:pt x="20" y="20"/>
                    </a:lnTo>
                    <a:lnTo>
                      <a:pt x="20" y="20"/>
                    </a:lnTo>
                    <a:lnTo>
                      <a:pt x="21" y="20"/>
                    </a:lnTo>
                    <a:lnTo>
                      <a:pt x="22" y="20"/>
                    </a:lnTo>
                    <a:lnTo>
                      <a:pt x="22" y="20"/>
                    </a:lnTo>
                    <a:lnTo>
                      <a:pt x="23" y="20"/>
                    </a:lnTo>
                    <a:lnTo>
                      <a:pt x="24" y="20"/>
                    </a:lnTo>
                    <a:lnTo>
                      <a:pt x="24" y="20"/>
                    </a:lnTo>
                    <a:lnTo>
                      <a:pt x="25" y="20"/>
                    </a:lnTo>
                    <a:lnTo>
                      <a:pt x="26" y="20"/>
                    </a:lnTo>
                    <a:lnTo>
                      <a:pt x="26" y="20"/>
                    </a:lnTo>
                    <a:lnTo>
                      <a:pt x="27" y="20"/>
                    </a:lnTo>
                    <a:lnTo>
                      <a:pt x="28" y="20"/>
                    </a:lnTo>
                    <a:lnTo>
                      <a:pt x="28" y="18"/>
                    </a:lnTo>
                    <a:lnTo>
                      <a:pt x="29" y="18"/>
                    </a:lnTo>
                    <a:lnTo>
                      <a:pt x="30" y="18"/>
                    </a:lnTo>
                    <a:lnTo>
                      <a:pt x="30" y="18"/>
                    </a:lnTo>
                    <a:lnTo>
                      <a:pt x="31" y="18"/>
                    </a:lnTo>
                    <a:lnTo>
                      <a:pt x="32" y="18"/>
                    </a:lnTo>
                    <a:lnTo>
                      <a:pt x="32" y="18"/>
                    </a:lnTo>
                    <a:lnTo>
                      <a:pt x="33" y="18"/>
                    </a:lnTo>
                    <a:lnTo>
                      <a:pt x="34" y="18"/>
                    </a:lnTo>
                    <a:lnTo>
                      <a:pt x="35" y="18"/>
                    </a:lnTo>
                    <a:lnTo>
                      <a:pt x="35" y="18"/>
                    </a:lnTo>
                    <a:lnTo>
                      <a:pt x="36" y="18"/>
                    </a:lnTo>
                    <a:lnTo>
                      <a:pt x="37" y="18"/>
                    </a:lnTo>
                    <a:lnTo>
                      <a:pt x="37" y="18"/>
                    </a:lnTo>
                    <a:lnTo>
                      <a:pt x="38" y="18"/>
                    </a:lnTo>
                    <a:lnTo>
                      <a:pt x="39" y="18"/>
                    </a:lnTo>
                    <a:lnTo>
                      <a:pt x="39" y="18"/>
                    </a:lnTo>
                    <a:lnTo>
                      <a:pt x="40" y="18"/>
                    </a:lnTo>
                    <a:lnTo>
                      <a:pt x="41" y="18"/>
                    </a:lnTo>
                    <a:lnTo>
                      <a:pt x="41" y="18"/>
                    </a:lnTo>
                    <a:lnTo>
                      <a:pt x="42" y="18"/>
                    </a:lnTo>
                    <a:lnTo>
                      <a:pt x="42" y="18"/>
                    </a:lnTo>
                    <a:lnTo>
                      <a:pt x="43" y="18"/>
                    </a:lnTo>
                    <a:lnTo>
                      <a:pt x="44" y="18"/>
                    </a:lnTo>
                    <a:lnTo>
                      <a:pt x="44" y="18"/>
                    </a:lnTo>
                    <a:lnTo>
                      <a:pt x="45" y="18"/>
                    </a:lnTo>
                    <a:lnTo>
                      <a:pt x="46" y="18"/>
                    </a:lnTo>
                    <a:lnTo>
                      <a:pt x="46" y="18"/>
                    </a:lnTo>
                    <a:lnTo>
                      <a:pt x="47" y="18"/>
                    </a:lnTo>
                    <a:lnTo>
                      <a:pt x="48" y="18"/>
                    </a:lnTo>
                    <a:lnTo>
                      <a:pt x="49" y="18"/>
                    </a:lnTo>
                    <a:lnTo>
                      <a:pt x="49" y="18"/>
                    </a:lnTo>
                    <a:lnTo>
                      <a:pt x="50" y="18"/>
                    </a:lnTo>
                    <a:lnTo>
                      <a:pt x="51" y="18"/>
                    </a:lnTo>
                    <a:lnTo>
                      <a:pt x="51" y="18"/>
                    </a:lnTo>
                    <a:lnTo>
                      <a:pt x="52" y="18"/>
                    </a:lnTo>
                    <a:lnTo>
                      <a:pt x="53" y="18"/>
                    </a:lnTo>
                    <a:lnTo>
                      <a:pt x="53" y="18"/>
                    </a:lnTo>
                    <a:lnTo>
                      <a:pt x="54" y="18"/>
                    </a:lnTo>
                    <a:lnTo>
                      <a:pt x="55" y="18"/>
                    </a:lnTo>
                    <a:lnTo>
                      <a:pt x="55" y="13"/>
                    </a:lnTo>
                    <a:lnTo>
                      <a:pt x="56" y="13"/>
                    </a:lnTo>
                    <a:lnTo>
                      <a:pt x="57" y="13"/>
                    </a:lnTo>
                    <a:lnTo>
                      <a:pt x="57" y="13"/>
                    </a:lnTo>
                    <a:lnTo>
                      <a:pt x="58" y="13"/>
                    </a:lnTo>
                    <a:lnTo>
                      <a:pt x="59" y="13"/>
                    </a:lnTo>
                    <a:lnTo>
                      <a:pt x="59" y="13"/>
                    </a:lnTo>
                    <a:lnTo>
                      <a:pt x="60" y="13"/>
                    </a:lnTo>
                    <a:lnTo>
                      <a:pt x="61" y="13"/>
                    </a:lnTo>
                    <a:lnTo>
                      <a:pt x="62" y="13"/>
                    </a:lnTo>
                    <a:lnTo>
                      <a:pt x="62" y="13"/>
                    </a:lnTo>
                    <a:lnTo>
                      <a:pt x="63" y="13"/>
                    </a:lnTo>
                    <a:lnTo>
                      <a:pt x="64" y="13"/>
                    </a:lnTo>
                    <a:lnTo>
                      <a:pt x="64" y="13"/>
                    </a:lnTo>
                    <a:lnTo>
                      <a:pt x="65" y="13"/>
                    </a:lnTo>
                    <a:lnTo>
                      <a:pt x="66" y="13"/>
                    </a:lnTo>
                    <a:lnTo>
                      <a:pt x="66" y="13"/>
                    </a:lnTo>
                    <a:lnTo>
                      <a:pt x="67" y="13"/>
                    </a:lnTo>
                    <a:lnTo>
                      <a:pt x="68" y="13"/>
                    </a:lnTo>
                    <a:lnTo>
                      <a:pt x="68" y="13"/>
                    </a:lnTo>
                    <a:lnTo>
                      <a:pt x="69" y="13"/>
                    </a:lnTo>
                    <a:lnTo>
                      <a:pt x="70" y="13"/>
                    </a:lnTo>
                    <a:lnTo>
                      <a:pt x="70" y="13"/>
                    </a:lnTo>
                    <a:lnTo>
                      <a:pt x="71" y="13"/>
                    </a:lnTo>
                    <a:lnTo>
                      <a:pt x="72" y="13"/>
                    </a:lnTo>
                    <a:lnTo>
                      <a:pt x="72" y="13"/>
                    </a:lnTo>
                    <a:lnTo>
                      <a:pt x="73" y="13"/>
                    </a:lnTo>
                    <a:lnTo>
                      <a:pt x="74" y="13"/>
                    </a:lnTo>
                    <a:lnTo>
                      <a:pt x="74" y="13"/>
                    </a:lnTo>
                    <a:lnTo>
                      <a:pt x="75" y="13"/>
                    </a:lnTo>
                    <a:lnTo>
                      <a:pt x="76" y="13"/>
                    </a:lnTo>
                    <a:lnTo>
                      <a:pt x="77" y="13"/>
                    </a:lnTo>
                    <a:lnTo>
                      <a:pt x="77" y="13"/>
                    </a:lnTo>
                    <a:lnTo>
                      <a:pt x="78" y="13"/>
                    </a:lnTo>
                    <a:lnTo>
                      <a:pt x="79" y="13"/>
                    </a:lnTo>
                    <a:lnTo>
                      <a:pt x="79" y="13"/>
                    </a:lnTo>
                    <a:lnTo>
                      <a:pt x="80" y="13"/>
                    </a:lnTo>
                    <a:lnTo>
                      <a:pt x="81" y="13"/>
                    </a:lnTo>
                    <a:lnTo>
                      <a:pt x="81" y="13"/>
                    </a:lnTo>
                    <a:lnTo>
                      <a:pt x="82" y="13"/>
                    </a:lnTo>
                    <a:lnTo>
                      <a:pt x="83" y="13"/>
                    </a:lnTo>
                    <a:lnTo>
                      <a:pt x="83" y="13"/>
                    </a:lnTo>
                    <a:lnTo>
                      <a:pt x="84" y="13"/>
                    </a:lnTo>
                    <a:lnTo>
                      <a:pt x="84" y="13"/>
                    </a:lnTo>
                    <a:lnTo>
                      <a:pt x="85" y="13"/>
                    </a:lnTo>
                    <a:lnTo>
                      <a:pt x="86" y="13"/>
                    </a:lnTo>
                    <a:lnTo>
                      <a:pt x="86" y="13"/>
                    </a:lnTo>
                    <a:lnTo>
                      <a:pt x="87" y="13"/>
                    </a:lnTo>
                    <a:lnTo>
                      <a:pt x="88" y="13"/>
                    </a:lnTo>
                    <a:lnTo>
                      <a:pt x="88" y="13"/>
                    </a:lnTo>
                    <a:lnTo>
                      <a:pt x="89" y="13"/>
                    </a:lnTo>
                    <a:lnTo>
                      <a:pt x="90" y="13"/>
                    </a:lnTo>
                    <a:lnTo>
                      <a:pt x="91" y="13"/>
                    </a:lnTo>
                    <a:lnTo>
                      <a:pt x="91" y="13"/>
                    </a:lnTo>
                    <a:lnTo>
                      <a:pt x="92" y="13"/>
                    </a:lnTo>
                    <a:lnTo>
                      <a:pt x="93" y="13"/>
                    </a:lnTo>
                    <a:lnTo>
                      <a:pt x="93" y="13"/>
                    </a:lnTo>
                    <a:lnTo>
                      <a:pt x="94" y="13"/>
                    </a:lnTo>
                    <a:lnTo>
                      <a:pt x="95" y="13"/>
                    </a:lnTo>
                    <a:lnTo>
                      <a:pt x="95" y="13"/>
                    </a:lnTo>
                    <a:lnTo>
                      <a:pt x="96" y="13"/>
                    </a:lnTo>
                    <a:lnTo>
                      <a:pt x="97" y="13"/>
                    </a:lnTo>
                    <a:lnTo>
                      <a:pt x="97" y="13"/>
                    </a:lnTo>
                    <a:lnTo>
                      <a:pt x="98" y="13"/>
                    </a:lnTo>
                    <a:lnTo>
                      <a:pt x="99" y="13"/>
                    </a:lnTo>
                    <a:lnTo>
                      <a:pt x="99" y="13"/>
                    </a:lnTo>
                    <a:lnTo>
                      <a:pt x="100" y="13"/>
                    </a:lnTo>
                    <a:lnTo>
                      <a:pt x="101" y="13"/>
                    </a:lnTo>
                    <a:lnTo>
                      <a:pt x="101" y="13"/>
                    </a:lnTo>
                    <a:lnTo>
                      <a:pt x="102" y="13"/>
                    </a:lnTo>
                    <a:lnTo>
                      <a:pt x="103" y="13"/>
                    </a:lnTo>
                    <a:lnTo>
                      <a:pt x="103" y="13"/>
                    </a:lnTo>
                    <a:lnTo>
                      <a:pt x="104" y="13"/>
                    </a:lnTo>
                    <a:lnTo>
                      <a:pt x="105" y="13"/>
                    </a:lnTo>
                    <a:lnTo>
                      <a:pt x="106" y="13"/>
                    </a:lnTo>
                    <a:lnTo>
                      <a:pt x="106" y="13"/>
                    </a:lnTo>
                    <a:lnTo>
                      <a:pt x="107" y="13"/>
                    </a:lnTo>
                    <a:lnTo>
                      <a:pt x="108" y="13"/>
                    </a:lnTo>
                    <a:lnTo>
                      <a:pt x="108" y="13"/>
                    </a:lnTo>
                    <a:lnTo>
                      <a:pt x="109" y="13"/>
                    </a:lnTo>
                    <a:lnTo>
                      <a:pt x="110" y="13"/>
                    </a:lnTo>
                    <a:lnTo>
                      <a:pt x="110" y="13"/>
                    </a:lnTo>
                    <a:lnTo>
                      <a:pt x="111" y="13"/>
                    </a:lnTo>
                    <a:lnTo>
                      <a:pt x="112" y="13"/>
                    </a:lnTo>
                    <a:lnTo>
                      <a:pt x="112" y="13"/>
                    </a:lnTo>
                    <a:lnTo>
                      <a:pt x="113" y="13"/>
                    </a:lnTo>
                    <a:lnTo>
                      <a:pt x="114" y="13"/>
                    </a:lnTo>
                    <a:lnTo>
                      <a:pt x="114" y="13"/>
                    </a:lnTo>
                    <a:lnTo>
                      <a:pt x="115" y="13"/>
                    </a:lnTo>
                    <a:lnTo>
                      <a:pt x="116" y="13"/>
                    </a:lnTo>
                    <a:lnTo>
                      <a:pt x="116" y="13"/>
                    </a:lnTo>
                    <a:lnTo>
                      <a:pt x="117" y="13"/>
                    </a:lnTo>
                    <a:lnTo>
                      <a:pt x="118" y="13"/>
                    </a:lnTo>
                    <a:lnTo>
                      <a:pt x="119" y="13"/>
                    </a:lnTo>
                    <a:lnTo>
                      <a:pt x="119" y="13"/>
                    </a:lnTo>
                    <a:lnTo>
                      <a:pt x="120" y="13"/>
                    </a:lnTo>
                    <a:lnTo>
                      <a:pt x="121" y="13"/>
                    </a:lnTo>
                    <a:lnTo>
                      <a:pt x="121" y="13"/>
                    </a:lnTo>
                    <a:lnTo>
                      <a:pt x="122" y="13"/>
                    </a:lnTo>
                    <a:lnTo>
                      <a:pt x="123" y="13"/>
                    </a:lnTo>
                    <a:lnTo>
                      <a:pt x="123" y="13"/>
                    </a:lnTo>
                    <a:lnTo>
                      <a:pt x="124" y="13"/>
                    </a:lnTo>
                    <a:lnTo>
                      <a:pt x="125" y="13"/>
                    </a:lnTo>
                    <a:lnTo>
                      <a:pt x="125" y="13"/>
                    </a:lnTo>
                    <a:lnTo>
                      <a:pt x="126" y="13"/>
                    </a:lnTo>
                    <a:lnTo>
                      <a:pt x="126" y="13"/>
                    </a:lnTo>
                    <a:lnTo>
                      <a:pt x="127" y="13"/>
                    </a:lnTo>
                    <a:lnTo>
                      <a:pt x="128" y="13"/>
                    </a:lnTo>
                    <a:lnTo>
                      <a:pt x="128" y="13"/>
                    </a:lnTo>
                    <a:lnTo>
                      <a:pt x="129" y="13"/>
                    </a:lnTo>
                    <a:lnTo>
                      <a:pt x="130" y="13"/>
                    </a:lnTo>
                    <a:lnTo>
                      <a:pt x="130" y="13"/>
                    </a:lnTo>
                    <a:lnTo>
                      <a:pt x="131" y="13"/>
                    </a:lnTo>
                    <a:lnTo>
                      <a:pt x="132" y="13"/>
                    </a:lnTo>
                    <a:lnTo>
                      <a:pt x="132" y="13"/>
                    </a:lnTo>
                    <a:lnTo>
                      <a:pt x="133" y="13"/>
                    </a:lnTo>
                    <a:lnTo>
                      <a:pt x="134" y="13"/>
                    </a:lnTo>
                    <a:lnTo>
                      <a:pt x="135" y="13"/>
                    </a:lnTo>
                    <a:lnTo>
                      <a:pt x="135" y="13"/>
                    </a:lnTo>
                    <a:lnTo>
                      <a:pt x="136" y="13"/>
                    </a:lnTo>
                    <a:lnTo>
                      <a:pt x="137" y="15"/>
                    </a:lnTo>
                    <a:lnTo>
                      <a:pt x="137" y="15"/>
                    </a:lnTo>
                    <a:lnTo>
                      <a:pt x="138" y="15"/>
                    </a:lnTo>
                    <a:lnTo>
                      <a:pt x="139" y="15"/>
                    </a:lnTo>
                    <a:lnTo>
                      <a:pt x="139" y="15"/>
                    </a:lnTo>
                    <a:lnTo>
                      <a:pt x="140" y="15"/>
                    </a:lnTo>
                    <a:lnTo>
                      <a:pt x="141" y="15"/>
                    </a:lnTo>
                    <a:lnTo>
                      <a:pt x="141" y="15"/>
                    </a:lnTo>
                    <a:lnTo>
                      <a:pt x="142" y="15"/>
                    </a:lnTo>
                    <a:lnTo>
                      <a:pt x="143" y="15"/>
                    </a:lnTo>
                    <a:lnTo>
                      <a:pt x="143" y="15"/>
                    </a:lnTo>
                    <a:lnTo>
                      <a:pt x="144" y="15"/>
                    </a:lnTo>
                    <a:lnTo>
                      <a:pt x="145" y="15"/>
                    </a:lnTo>
                    <a:lnTo>
                      <a:pt x="145" y="15"/>
                    </a:lnTo>
                    <a:lnTo>
                      <a:pt x="146" y="15"/>
                    </a:lnTo>
                    <a:lnTo>
                      <a:pt x="147" y="15"/>
                    </a:lnTo>
                    <a:lnTo>
                      <a:pt x="148" y="15"/>
                    </a:lnTo>
                    <a:lnTo>
                      <a:pt x="148" y="15"/>
                    </a:lnTo>
                    <a:lnTo>
                      <a:pt x="149" y="15"/>
                    </a:lnTo>
                    <a:lnTo>
                      <a:pt x="150" y="15"/>
                    </a:lnTo>
                    <a:lnTo>
                      <a:pt x="150" y="15"/>
                    </a:lnTo>
                    <a:lnTo>
                      <a:pt x="151" y="15"/>
                    </a:lnTo>
                    <a:lnTo>
                      <a:pt x="152" y="15"/>
                    </a:lnTo>
                    <a:lnTo>
                      <a:pt x="152" y="15"/>
                    </a:lnTo>
                    <a:lnTo>
                      <a:pt x="153" y="15"/>
                    </a:lnTo>
                    <a:lnTo>
                      <a:pt x="154" y="15"/>
                    </a:lnTo>
                    <a:lnTo>
                      <a:pt x="154" y="15"/>
                    </a:lnTo>
                    <a:lnTo>
                      <a:pt x="155" y="15"/>
                    </a:lnTo>
                    <a:lnTo>
                      <a:pt x="156" y="15"/>
                    </a:lnTo>
                    <a:lnTo>
                      <a:pt x="156" y="15"/>
                    </a:lnTo>
                    <a:lnTo>
                      <a:pt x="157" y="15"/>
                    </a:lnTo>
                    <a:lnTo>
                      <a:pt x="158" y="15"/>
                    </a:lnTo>
                    <a:lnTo>
                      <a:pt x="158" y="15"/>
                    </a:lnTo>
                    <a:lnTo>
                      <a:pt x="159" y="15"/>
                    </a:lnTo>
                    <a:lnTo>
                      <a:pt x="160" y="15"/>
                    </a:lnTo>
                    <a:lnTo>
                      <a:pt x="160" y="15"/>
                    </a:lnTo>
                    <a:lnTo>
                      <a:pt x="161" y="15"/>
                    </a:lnTo>
                    <a:lnTo>
                      <a:pt x="162" y="15"/>
                    </a:lnTo>
                    <a:lnTo>
                      <a:pt x="163" y="15"/>
                    </a:lnTo>
                    <a:lnTo>
                      <a:pt x="163" y="15"/>
                    </a:lnTo>
                    <a:lnTo>
                      <a:pt x="164" y="18"/>
                    </a:lnTo>
                    <a:lnTo>
                      <a:pt x="165" y="18"/>
                    </a:lnTo>
                    <a:lnTo>
                      <a:pt x="165" y="18"/>
                    </a:lnTo>
                    <a:lnTo>
                      <a:pt x="166" y="18"/>
                    </a:lnTo>
                    <a:lnTo>
                      <a:pt x="167" y="18"/>
                    </a:lnTo>
                    <a:lnTo>
                      <a:pt x="167" y="18"/>
                    </a:lnTo>
                    <a:lnTo>
                      <a:pt x="168" y="18"/>
                    </a:lnTo>
                    <a:lnTo>
                      <a:pt x="168" y="18"/>
                    </a:lnTo>
                    <a:lnTo>
                      <a:pt x="169" y="18"/>
                    </a:lnTo>
                    <a:lnTo>
                      <a:pt x="170" y="18"/>
                    </a:lnTo>
                    <a:lnTo>
                      <a:pt x="170" y="18"/>
                    </a:lnTo>
                    <a:lnTo>
                      <a:pt x="171" y="18"/>
                    </a:lnTo>
                    <a:lnTo>
                      <a:pt x="172" y="18"/>
                    </a:lnTo>
                    <a:lnTo>
                      <a:pt x="172" y="18"/>
                    </a:lnTo>
                    <a:lnTo>
                      <a:pt x="173" y="18"/>
                    </a:lnTo>
                    <a:lnTo>
                      <a:pt x="174" y="18"/>
                    </a:lnTo>
                    <a:lnTo>
                      <a:pt x="174" y="18"/>
                    </a:lnTo>
                    <a:lnTo>
                      <a:pt x="175" y="18"/>
                    </a:lnTo>
                    <a:lnTo>
                      <a:pt x="176" y="18"/>
                    </a:lnTo>
                    <a:lnTo>
                      <a:pt x="177" y="18"/>
                    </a:lnTo>
                    <a:lnTo>
                      <a:pt x="177" y="18"/>
                    </a:lnTo>
                    <a:lnTo>
                      <a:pt x="178" y="18"/>
                    </a:lnTo>
                    <a:lnTo>
                      <a:pt x="179" y="18"/>
                    </a:lnTo>
                    <a:lnTo>
                      <a:pt x="179" y="18"/>
                    </a:lnTo>
                    <a:lnTo>
                      <a:pt x="180" y="18"/>
                    </a:lnTo>
                    <a:lnTo>
                      <a:pt x="181" y="18"/>
                    </a:lnTo>
                    <a:lnTo>
                      <a:pt x="181" y="18"/>
                    </a:lnTo>
                    <a:lnTo>
                      <a:pt x="182" y="18"/>
                    </a:lnTo>
                    <a:lnTo>
                      <a:pt x="183" y="18"/>
                    </a:lnTo>
                    <a:lnTo>
                      <a:pt x="183" y="18"/>
                    </a:lnTo>
                    <a:lnTo>
                      <a:pt x="184" y="18"/>
                    </a:lnTo>
                    <a:lnTo>
                      <a:pt x="185" y="18"/>
                    </a:lnTo>
                    <a:lnTo>
                      <a:pt x="185" y="18"/>
                    </a:lnTo>
                    <a:lnTo>
                      <a:pt x="186" y="18"/>
                    </a:lnTo>
                    <a:lnTo>
                      <a:pt x="187" y="18"/>
                    </a:lnTo>
                    <a:lnTo>
                      <a:pt x="187" y="18"/>
                    </a:lnTo>
                    <a:lnTo>
                      <a:pt x="188" y="18"/>
                    </a:lnTo>
                    <a:lnTo>
                      <a:pt x="189" y="18"/>
                    </a:lnTo>
                    <a:lnTo>
                      <a:pt x="190" y="18"/>
                    </a:lnTo>
                    <a:lnTo>
                      <a:pt x="190" y="18"/>
                    </a:lnTo>
                    <a:lnTo>
                      <a:pt x="191" y="20"/>
                    </a:lnTo>
                    <a:lnTo>
                      <a:pt x="192" y="20"/>
                    </a:lnTo>
                    <a:lnTo>
                      <a:pt x="192" y="20"/>
                    </a:lnTo>
                    <a:lnTo>
                      <a:pt x="193" y="20"/>
                    </a:lnTo>
                    <a:lnTo>
                      <a:pt x="194" y="20"/>
                    </a:lnTo>
                    <a:lnTo>
                      <a:pt x="194" y="20"/>
                    </a:lnTo>
                    <a:lnTo>
                      <a:pt x="195" y="20"/>
                    </a:lnTo>
                    <a:lnTo>
                      <a:pt x="196" y="20"/>
                    </a:lnTo>
                    <a:lnTo>
                      <a:pt x="196" y="20"/>
                    </a:lnTo>
                    <a:lnTo>
                      <a:pt x="197" y="20"/>
                    </a:lnTo>
                    <a:lnTo>
                      <a:pt x="198" y="20"/>
                    </a:lnTo>
                    <a:lnTo>
                      <a:pt x="198" y="20"/>
                    </a:lnTo>
                    <a:lnTo>
                      <a:pt x="199" y="20"/>
                    </a:lnTo>
                    <a:lnTo>
                      <a:pt x="200" y="20"/>
                    </a:lnTo>
                    <a:lnTo>
                      <a:pt x="200" y="20"/>
                    </a:lnTo>
                    <a:lnTo>
                      <a:pt x="201" y="20"/>
                    </a:lnTo>
                    <a:lnTo>
                      <a:pt x="202" y="20"/>
                    </a:lnTo>
                    <a:lnTo>
                      <a:pt x="202" y="20"/>
                    </a:lnTo>
                    <a:lnTo>
                      <a:pt x="203" y="20"/>
                    </a:lnTo>
                    <a:lnTo>
                      <a:pt x="204" y="20"/>
                    </a:lnTo>
                    <a:lnTo>
                      <a:pt x="205" y="20"/>
                    </a:lnTo>
                    <a:lnTo>
                      <a:pt x="205" y="20"/>
                    </a:lnTo>
                    <a:lnTo>
                      <a:pt x="206" y="20"/>
                    </a:lnTo>
                    <a:lnTo>
                      <a:pt x="207" y="20"/>
                    </a:lnTo>
                    <a:lnTo>
                      <a:pt x="207" y="20"/>
                    </a:lnTo>
                    <a:lnTo>
                      <a:pt x="208" y="20"/>
                    </a:lnTo>
                    <a:lnTo>
                      <a:pt x="209" y="20"/>
                    </a:lnTo>
                    <a:lnTo>
                      <a:pt x="209" y="20"/>
                    </a:lnTo>
                    <a:lnTo>
                      <a:pt x="210" y="20"/>
                    </a:lnTo>
                    <a:lnTo>
                      <a:pt x="210" y="20"/>
                    </a:lnTo>
                    <a:lnTo>
                      <a:pt x="211" y="20"/>
                    </a:lnTo>
                    <a:lnTo>
                      <a:pt x="212" y="20"/>
                    </a:lnTo>
                    <a:lnTo>
                      <a:pt x="212" y="20"/>
                    </a:lnTo>
                    <a:lnTo>
                      <a:pt x="213" y="20"/>
                    </a:lnTo>
                    <a:lnTo>
                      <a:pt x="214" y="20"/>
                    </a:lnTo>
                    <a:lnTo>
                      <a:pt x="214" y="20"/>
                    </a:lnTo>
                    <a:lnTo>
                      <a:pt x="215" y="20"/>
                    </a:lnTo>
                    <a:lnTo>
                      <a:pt x="216" y="20"/>
                    </a:lnTo>
                    <a:lnTo>
                      <a:pt x="216" y="20"/>
                    </a:lnTo>
                    <a:lnTo>
                      <a:pt x="217" y="20"/>
                    </a:lnTo>
                    <a:lnTo>
                      <a:pt x="218" y="20"/>
                    </a:lnTo>
                    <a:lnTo>
                      <a:pt x="219" y="20"/>
                    </a:lnTo>
                    <a:lnTo>
                      <a:pt x="219" y="20"/>
                    </a:lnTo>
                    <a:lnTo>
                      <a:pt x="220" y="20"/>
                    </a:lnTo>
                    <a:lnTo>
                      <a:pt x="221" y="20"/>
                    </a:lnTo>
                    <a:lnTo>
                      <a:pt x="221" y="20"/>
                    </a:lnTo>
                    <a:lnTo>
                      <a:pt x="222" y="20"/>
                    </a:lnTo>
                    <a:lnTo>
                      <a:pt x="223" y="20"/>
                    </a:lnTo>
                    <a:lnTo>
                      <a:pt x="223" y="20"/>
                    </a:lnTo>
                    <a:lnTo>
                      <a:pt x="224" y="20"/>
                    </a:lnTo>
                    <a:lnTo>
                      <a:pt x="225" y="20"/>
                    </a:lnTo>
                    <a:lnTo>
                      <a:pt x="225" y="20"/>
                    </a:lnTo>
                    <a:lnTo>
                      <a:pt x="226" y="20"/>
                    </a:lnTo>
                    <a:lnTo>
                      <a:pt x="227" y="20"/>
                    </a:lnTo>
                    <a:lnTo>
                      <a:pt x="227" y="20"/>
                    </a:lnTo>
                    <a:lnTo>
                      <a:pt x="228" y="20"/>
                    </a:lnTo>
                    <a:lnTo>
                      <a:pt x="229" y="20"/>
                    </a:lnTo>
                    <a:lnTo>
                      <a:pt x="229" y="20"/>
                    </a:lnTo>
                    <a:lnTo>
                      <a:pt x="230" y="20"/>
                    </a:lnTo>
                    <a:lnTo>
                      <a:pt x="231" y="20"/>
                    </a:lnTo>
                    <a:lnTo>
                      <a:pt x="231" y="20"/>
                    </a:lnTo>
                    <a:lnTo>
                      <a:pt x="232" y="20"/>
                    </a:lnTo>
                    <a:lnTo>
                      <a:pt x="233" y="20"/>
                    </a:lnTo>
                    <a:lnTo>
                      <a:pt x="234" y="20"/>
                    </a:lnTo>
                    <a:lnTo>
                      <a:pt x="234" y="20"/>
                    </a:lnTo>
                    <a:lnTo>
                      <a:pt x="235" y="20"/>
                    </a:lnTo>
                    <a:lnTo>
                      <a:pt x="236" y="20"/>
                    </a:lnTo>
                    <a:lnTo>
                      <a:pt x="236" y="20"/>
                    </a:lnTo>
                    <a:lnTo>
                      <a:pt x="237" y="20"/>
                    </a:lnTo>
                    <a:lnTo>
                      <a:pt x="238" y="20"/>
                    </a:lnTo>
                    <a:lnTo>
                      <a:pt x="238" y="20"/>
                    </a:lnTo>
                    <a:lnTo>
                      <a:pt x="239" y="20"/>
                    </a:lnTo>
                    <a:lnTo>
                      <a:pt x="240" y="20"/>
                    </a:lnTo>
                    <a:lnTo>
                      <a:pt x="240" y="20"/>
                    </a:lnTo>
                    <a:lnTo>
                      <a:pt x="241" y="20"/>
                    </a:lnTo>
                    <a:lnTo>
                      <a:pt x="242" y="20"/>
                    </a:lnTo>
                    <a:lnTo>
                      <a:pt x="242" y="20"/>
                    </a:lnTo>
                    <a:lnTo>
                      <a:pt x="243" y="20"/>
                    </a:lnTo>
                    <a:lnTo>
                      <a:pt x="244" y="20"/>
                    </a:lnTo>
                    <a:lnTo>
                      <a:pt x="244" y="20"/>
                    </a:lnTo>
                    <a:lnTo>
                      <a:pt x="245" y="20"/>
                    </a:lnTo>
                    <a:lnTo>
                      <a:pt x="246" y="20"/>
                    </a:lnTo>
                    <a:lnTo>
                      <a:pt x="247" y="20"/>
                    </a:lnTo>
                    <a:lnTo>
                      <a:pt x="247" y="20"/>
                    </a:lnTo>
                    <a:lnTo>
                      <a:pt x="248" y="20"/>
                    </a:lnTo>
                    <a:lnTo>
                      <a:pt x="249" y="20"/>
                    </a:lnTo>
                    <a:lnTo>
                      <a:pt x="249" y="20"/>
                    </a:lnTo>
                    <a:lnTo>
                      <a:pt x="250" y="20"/>
                    </a:lnTo>
                    <a:lnTo>
                      <a:pt x="251" y="20"/>
                    </a:lnTo>
                    <a:lnTo>
                      <a:pt x="251" y="20"/>
                    </a:lnTo>
                    <a:lnTo>
                      <a:pt x="252" y="20"/>
                    </a:lnTo>
                    <a:lnTo>
                      <a:pt x="253" y="20"/>
                    </a:lnTo>
                    <a:lnTo>
                      <a:pt x="253" y="20"/>
                    </a:lnTo>
                    <a:lnTo>
                      <a:pt x="254" y="20"/>
                    </a:lnTo>
                    <a:lnTo>
                      <a:pt x="254" y="20"/>
                    </a:lnTo>
                    <a:lnTo>
                      <a:pt x="255" y="20"/>
                    </a:lnTo>
                    <a:lnTo>
                      <a:pt x="256" y="20"/>
                    </a:lnTo>
                    <a:lnTo>
                      <a:pt x="256" y="20"/>
                    </a:lnTo>
                    <a:lnTo>
                      <a:pt x="257" y="20"/>
                    </a:lnTo>
                    <a:lnTo>
                      <a:pt x="258" y="20"/>
                    </a:lnTo>
                    <a:lnTo>
                      <a:pt x="258" y="20"/>
                    </a:lnTo>
                    <a:lnTo>
                      <a:pt x="259" y="20"/>
                    </a:lnTo>
                    <a:lnTo>
                      <a:pt x="260" y="20"/>
                    </a:lnTo>
                    <a:lnTo>
                      <a:pt x="261" y="20"/>
                    </a:lnTo>
                    <a:lnTo>
                      <a:pt x="261" y="20"/>
                    </a:lnTo>
                    <a:lnTo>
                      <a:pt x="262" y="20"/>
                    </a:lnTo>
                    <a:lnTo>
                      <a:pt x="263" y="20"/>
                    </a:lnTo>
                    <a:lnTo>
                      <a:pt x="263" y="20"/>
                    </a:lnTo>
                    <a:lnTo>
                      <a:pt x="264" y="20"/>
                    </a:lnTo>
                    <a:lnTo>
                      <a:pt x="265" y="20"/>
                    </a:lnTo>
                    <a:lnTo>
                      <a:pt x="265" y="20"/>
                    </a:lnTo>
                    <a:lnTo>
                      <a:pt x="266" y="20"/>
                    </a:lnTo>
                    <a:lnTo>
                      <a:pt x="267" y="20"/>
                    </a:lnTo>
                    <a:lnTo>
                      <a:pt x="267" y="20"/>
                    </a:lnTo>
                    <a:lnTo>
                      <a:pt x="268" y="20"/>
                    </a:lnTo>
                    <a:lnTo>
                      <a:pt x="269" y="20"/>
                    </a:lnTo>
                    <a:lnTo>
                      <a:pt x="269" y="20"/>
                    </a:lnTo>
                    <a:lnTo>
                      <a:pt x="270" y="20"/>
                    </a:lnTo>
                    <a:lnTo>
                      <a:pt x="271" y="20"/>
                    </a:lnTo>
                    <a:lnTo>
                      <a:pt x="271" y="20"/>
                    </a:lnTo>
                    <a:lnTo>
                      <a:pt x="272" y="23"/>
                    </a:lnTo>
                    <a:lnTo>
                      <a:pt x="273" y="23"/>
                    </a:lnTo>
                    <a:lnTo>
                      <a:pt x="273" y="23"/>
                    </a:lnTo>
                    <a:lnTo>
                      <a:pt x="274" y="23"/>
                    </a:lnTo>
                    <a:lnTo>
                      <a:pt x="275" y="23"/>
                    </a:lnTo>
                    <a:lnTo>
                      <a:pt x="276" y="23"/>
                    </a:lnTo>
                    <a:lnTo>
                      <a:pt x="276" y="23"/>
                    </a:lnTo>
                    <a:lnTo>
                      <a:pt x="277" y="23"/>
                    </a:lnTo>
                    <a:lnTo>
                      <a:pt x="278" y="23"/>
                    </a:lnTo>
                    <a:lnTo>
                      <a:pt x="278" y="23"/>
                    </a:lnTo>
                    <a:lnTo>
                      <a:pt x="279" y="23"/>
                    </a:lnTo>
                    <a:lnTo>
                      <a:pt x="280" y="23"/>
                    </a:lnTo>
                    <a:lnTo>
                      <a:pt x="280" y="23"/>
                    </a:lnTo>
                    <a:lnTo>
                      <a:pt x="281" y="23"/>
                    </a:lnTo>
                    <a:lnTo>
                      <a:pt x="282" y="23"/>
                    </a:lnTo>
                    <a:lnTo>
                      <a:pt x="282" y="23"/>
                    </a:lnTo>
                    <a:lnTo>
                      <a:pt x="283" y="23"/>
                    </a:lnTo>
                    <a:lnTo>
                      <a:pt x="284" y="23"/>
                    </a:lnTo>
                    <a:lnTo>
                      <a:pt x="284" y="23"/>
                    </a:lnTo>
                    <a:lnTo>
                      <a:pt x="285" y="23"/>
                    </a:lnTo>
                    <a:lnTo>
                      <a:pt x="286" y="23"/>
                    </a:lnTo>
                    <a:lnTo>
                      <a:pt x="286" y="23"/>
                    </a:lnTo>
                    <a:lnTo>
                      <a:pt x="287" y="23"/>
                    </a:lnTo>
                    <a:lnTo>
                      <a:pt x="288" y="23"/>
                    </a:lnTo>
                    <a:lnTo>
                      <a:pt x="288" y="23"/>
                    </a:lnTo>
                    <a:lnTo>
                      <a:pt x="289" y="23"/>
                    </a:lnTo>
                    <a:lnTo>
                      <a:pt x="290" y="23"/>
                    </a:lnTo>
                    <a:lnTo>
                      <a:pt x="291" y="23"/>
                    </a:lnTo>
                    <a:lnTo>
                      <a:pt x="291" y="23"/>
                    </a:lnTo>
                    <a:lnTo>
                      <a:pt x="292" y="23"/>
                    </a:lnTo>
                    <a:lnTo>
                      <a:pt x="293" y="23"/>
                    </a:lnTo>
                    <a:lnTo>
                      <a:pt x="293" y="23"/>
                    </a:lnTo>
                    <a:lnTo>
                      <a:pt x="294" y="23"/>
                    </a:lnTo>
                    <a:lnTo>
                      <a:pt x="295" y="23"/>
                    </a:lnTo>
                    <a:lnTo>
                      <a:pt x="295" y="23"/>
                    </a:lnTo>
                    <a:lnTo>
                      <a:pt x="296" y="23"/>
                    </a:lnTo>
                    <a:lnTo>
                      <a:pt x="296" y="23"/>
                    </a:lnTo>
                    <a:lnTo>
                      <a:pt x="297" y="23"/>
                    </a:lnTo>
                    <a:lnTo>
                      <a:pt x="298" y="23"/>
                    </a:lnTo>
                    <a:lnTo>
                      <a:pt x="298" y="23"/>
                    </a:lnTo>
                    <a:lnTo>
                      <a:pt x="299" y="23"/>
                    </a:lnTo>
                    <a:lnTo>
                      <a:pt x="300" y="23"/>
                    </a:lnTo>
                    <a:lnTo>
                      <a:pt x="300" y="23"/>
                    </a:lnTo>
                    <a:lnTo>
                      <a:pt x="301" y="23"/>
                    </a:lnTo>
                    <a:lnTo>
                      <a:pt x="302" y="23"/>
                    </a:lnTo>
                    <a:lnTo>
                      <a:pt x="302" y="23"/>
                    </a:lnTo>
                    <a:lnTo>
                      <a:pt x="303" y="23"/>
                    </a:lnTo>
                    <a:lnTo>
                      <a:pt x="304" y="23"/>
                    </a:lnTo>
                    <a:lnTo>
                      <a:pt x="305" y="23"/>
                    </a:lnTo>
                    <a:lnTo>
                      <a:pt x="305" y="23"/>
                    </a:lnTo>
                    <a:lnTo>
                      <a:pt x="306" y="23"/>
                    </a:lnTo>
                    <a:lnTo>
                      <a:pt x="307" y="23"/>
                    </a:lnTo>
                    <a:lnTo>
                      <a:pt x="307" y="23"/>
                    </a:lnTo>
                    <a:lnTo>
                      <a:pt x="308" y="23"/>
                    </a:lnTo>
                    <a:lnTo>
                      <a:pt x="309" y="23"/>
                    </a:lnTo>
                    <a:lnTo>
                      <a:pt x="309" y="23"/>
                    </a:lnTo>
                    <a:lnTo>
                      <a:pt x="310" y="23"/>
                    </a:lnTo>
                    <a:lnTo>
                      <a:pt x="311" y="23"/>
                    </a:lnTo>
                    <a:lnTo>
                      <a:pt x="311" y="23"/>
                    </a:lnTo>
                    <a:lnTo>
                      <a:pt x="312" y="23"/>
                    </a:lnTo>
                    <a:lnTo>
                      <a:pt x="313" y="23"/>
                    </a:lnTo>
                    <a:lnTo>
                      <a:pt x="313" y="23"/>
                    </a:lnTo>
                    <a:lnTo>
                      <a:pt x="314" y="23"/>
                    </a:lnTo>
                    <a:lnTo>
                      <a:pt x="315" y="23"/>
                    </a:lnTo>
                    <a:lnTo>
                      <a:pt x="315" y="23"/>
                    </a:lnTo>
                    <a:lnTo>
                      <a:pt x="316" y="23"/>
                    </a:lnTo>
                    <a:lnTo>
                      <a:pt x="317" y="23"/>
                    </a:lnTo>
                    <a:lnTo>
                      <a:pt x="318" y="23"/>
                    </a:lnTo>
                    <a:lnTo>
                      <a:pt x="318" y="23"/>
                    </a:lnTo>
                    <a:lnTo>
                      <a:pt x="319" y="23"/>
                    </a:lnTo>
                    <a:lnTo>
                      <a:pt x="320" y="23"/>
                    </a:lnTo>
                    <a:lnTo>
                      <a:pt x="320" y="23"/>
                    </a:lnTo>
                    <a:lnTo>
                      <a:pt x="321" y="23"/>
                    </a:lnTo>
                    <a:lnTo>
                      <a:pt x="322" y="23"/>
                    </a:lnTo>
                    <a:lnTo>
                      <a:pt x="322" y="23"/>
                    </a:lnTo>
                    <a:lnTo>
                      <a:pt x="323" y="23"/>
                    </a:lnTo>
                    <a:lnTo>
                      <a:pt x="324" y="23"/>
                    </a:lnTo>
                    <a:lnTo>
                      <a:pt x="324" y="23"/>
                    </a:lnTo>
                    <a:lnTo>
                      <a:pt x="325" y="23"/>
                    </a:lnTo>
                    <a:lnTo>
                      <a:pt x="326" y="23"/>
                    </a:lnTo>
                    <a:lnTo>
                      <a:pt x="326" y="23"/>
                    </a:lnTo>
                    <a:lnTo>
                      <a:pt x="327" y="23"/>
                    </a:lnTo>
                    <a:lnTo>
                      <a:pt x="328" y="23"/>
                    </a:lnTo>
                    <a:lnTo>
                      <a:pt x="328" y="23"/>
                    </a:lnTo>
                    <a:lnTo>
                      <a:pt x="329" y="23"/>
                    </a:lnTo>
                    <a:lnTo>
                      <a:pt x="330" y="23"/>
                    </a:lnTo>
                    <a:lnTo>
                      <a:pt x="330" y="23"/>
                    </a:lnTo>
                    <a:lnTo>
                      <a:pt x="331" y="23"/>
                    </a:lnTo>
                    <a:lnTo>
                      <a:pt x="332" y="23"/>
                    </a:lnTo>
                    <a:lnTo>
                      <a:pt x="333" y="23"/>
                    </a:lnTo>
                    <a:lnTo>
                      <a:pt x="333" y="23"/>
                    </a:lnTo>
                    <a:lnTo>
                      <a:pt x="334" y="23"/>
                    </a:lnTo>
                    <a:lnTo>
                      <a:pt x="335" y="23"/>
                    </a:lnTo>
                    <a:lnTo>
                      <a:pt x="335" y="23"/>
                    </a:lnTo>
                    <a:lnTo>
                      <a:pt x="336" y="23"/>
                    </a:lnTo>
                    <a:lnTo>
                      <a:pt x="337" y="23"/>
                    </a:lnTo>
                    <a:lnTo>
                      <a:pt x="337" y="23"/>
                    </a:lnTo>
                    <a:lnTo>
                      <a:pt x="338" y="23"/>
                    </a:lnTo>
                    <a:lnTo>
                      <a:pt x="338" y="23"/>
                    </a:lnTo>
                    <a:lnTo>
                      <a:pt x="339" y="23"/>
                    </a:lnTo>
                    <a:lnTo>
                      <a:pt x="340" y="23"/>
                    </a:lnTo>
                    <a:lnTo>
                      <a:pt x="340" y="23"/>
                    </a:lnTo>
                    <a:lnTo>
                      <a:pt x="341" y="23"/>
                    </a:lnTo>
                    <a:lnTo>
                      <a:pt x="342" y="23"/>
                    </a:lnTo>
                    <a:lnTo>
                      <a:pt x="342" y="23"/>
                    </a:lnTo>
                    <a:lnTo>
                      <a:pt x="343" y="23"/>
                    </a:lnTo>
                    <a:lnTo>
                      <a:pt x="344" y="23"/>
                    </a:lnTo>
                    <a:lnTo>
                      <a:pt x="344" y="23"/>
                    </a:lnTo>
                    <a:lnTo>
                      <a:pt x="345" y="23"/>
                    </a:lnTo>
                    <a:lnTo>
                      <a:pt x="346" y="23"/>
                    </a:lnTo>
                    <a:lnTo>
                      <a:pt x="347" y="23"/>
                    </a:lnTo>
                    <a:lnTo>
                      <a:pt x="347" y="23"/>
                    </a:lnTo>
                    <a:lnTo>
                      <a:pt x="348" y="23"/>
                    </a:lnTo>
                    <a:lnTo>
                      <a:pt x="349" y="23"/>
                    </a:lnTo>
                    <a:lnTo>
                      <a:pt x="349" y="23"/>
                    </a:lnTo>
                    <a:lnTo>
                      <a:pt x="350" y="23"/>
                    </a:lnTo>
                    <a:lnTo>
                      <a:pt x="351" y="23"/>
                    </a:lnTo>
                    <a:lnTo>
                      <a:pt x="351" y="23"/>
                    </a:lnTo>
                    <a:lnTo>
                      <a:pt x="352" y="23"/>
                    </a:lnTo>
                    <a:lnTo>
                      <a:pt x="353" y="23"/>
                    </a:lnTo>
                    <a:lnTo>
                      <a:pt x="353" y="20"/>
                    </a:lnTo>
                    <a:lnTo>
                      <a:pt x="354" y="20"/>
                    </a:lnTo>
                    <a:lnTo>
                      <a:pt x="355" y="20"/>
                    </a:lnTo>
                    <a:lnTo>
                      <a:pt x="355" y="20"/>
                    </a:lnTo>
                    <a:lnTo>
                      <a:pt x="356" y="20"/>
                    </a:lnTo>
                    <a:lnTo>
                      <a:pt x="357" y="20"/>
                    </a:lnTo>
                    <a:lnTo>
                      <a:pt x="357" y="20"/>
                    </a:lnTo>
                    <a:lnTo>
                      <a:pt x="358" y="20"/>
                    </a:lnTo>
                    <a:lnTo>
                      <a:pt x="359" y="20"/>
                    </a:lnTo>
                    <a:lnTo>
                      <a:pt x="359" y="20"/>
                    </a:lnTo>
                    <a:lnTo>
                      <a:pt x="360" y="20"/>
                    </a:lnTo>
                    <a:lnTo>
                      <a:pt x="361" y="20"/>
                    </a:lnTo>
                    <a:lnTo>
                      <a:pt x="362" y="20"/>
                    </a:lnTo>
                    <a:lnTo>
                      <a:pt x="362" y="20"/>
                    </a:lnTo>
                    <a:lnTo>
                      <a:pt x="363" y="20"/>
                    </a:lnTo>
                    <a:lnTo>
                      <a:pt x="364" y="20"/>
                    </a:lnTo>
                    <a:lnTo>
                      <a:pt x="364" y="20"/>
                    </a:lnTo>
                    <a:lnTo>
                      <a:pt x="365" y="20"/>
                    </a:lnTo>
                    <a:lnTo>
                      <a:pt x="366" y="20"/>
                    </a:lnTo>
                    <a:lnTo>
                      <a:pt x="366" y="20"/>
                    </a:lnTo>
                    <a:lnTo>
                      <a:pt x="367" y="20"/>
                    </a:lnTo>
                    <a:lnTo>
                      <a:pt x="368" y="20"/>
                    </a:lnTo>
                    <a:lnTo>
                      <a:pt x="368" y="20"/>
                    </a:lnTo>
                    <a:lnTo>
                      <a:pt x="369" y="20"/>
                    </a:lnTo>
                    <a:lnTo>
                      <a:pt x="370" y="20"/>
                    </a:lnTo>
                    <a:lnTo>
                      <a:pt x="370" y="20"/>
                    </a:lnTo>
                    <a:lnTo>
                      <a:pt x="371" y="20"/>
                    </a:lnTo>
                    <a:lnTo>
                      <a:pt x="372" y="20"/>
                    </a:lnTo>
                    <a:lnTo>
                      <a:pt x="372" y="20"/>
                    </a:lnTo>
                    <a:lnTo>
                      <a:pt x="373" y="20"/>
                    </a:lnTo>
                    <a:lnTo>
                      <a:pt x="374" y="20"/>
                    </a:lnTo>
                    <a:lnTo>
                      <a:pt x="375" y="20"/>
                    </a:lnTo>
                    <a:lnTo>
                      <a:pt x="375" y="20"/>
                    </a:lnTo>
                    <a:lnTo>
                      <a:pt x="376" y="20"/>
                    </a:lnTo>
                    <a:lnTo>
                      <a:pt x="377" y="20"/>
                    </a:lnTo>
                    <a:lnTo>
                      <a:pt x="377" y="20"/>
                    </a:lnTo>
                    <a:lnTo>
                      <a:pt x="378" y="20"/>
                    </a:lnTo>
                    <a:lnTo>
                      <a:pt x="379" y="20"/>
                    </a:lnTo>
                    <a:lnTo>
                      <a:pt x="379" y="20"/>
                    </a:lnTo>
                    <a:lnTo>
                      <a:pt x="380" y="20"/>
                    </a:lnTo>
                    <a:lnTo>
                      <a:pt x="380" y="18"/>
                    </a:lnTo>
                    <a:lnTo>
                      <a:pt x="381" y="18"/>
                    </a:lnTo>
                    <a:lnTo>
                      <a:pt x="382" y="18"/>
                    </a:lnTo>
                    <a:lnTo>
                      <a:pt x="382" y="18"/>
                    </a:lnTo>
                    <a:lnTo>
                      <a:pt x="383" y="18"/>
                    </a:lnTo>
                    <a:lnTo>
                      <a:pt x="384" y="18"/>
                    </a:lnTo>
                    <a:lnTo>
                      <a:pt x="384" y="18"/>
                    </a:lnTo>
                    <a:lnTo>
                      <a:pt x="385" y="18"/>
                    </a:lnTo>
                    <a:lnTo>
                      <a:pt x="386" y="18"/>
                    </a:lnTo>
                    <a:lnTo>
                      <a:pt x="386" y="18"/>
                    </a:lnTo>
                    <a:lnTo>
                      <a:pt x="387" y="18"/>
                    </a:lnTo>
                    <a:lnTo>
                      <a:pt x="388" y="18"/>
                    </a:lnTo>
                    <a:lnTo>
                      <a:pt x="389" y="18"/>
                    </a:lnTo>
                    <a:lnTo>
                      <a:pt x="389" y="18"/>
                    </a:lnTo>
                    <a:lnTo>
                      <a:pt x="390" y="18"/>
                    </a:lnTo>
                    <a:lnTo>
                      <a:pt x="391" y="18"/>
                    </a:lnTo>
                    <a:lnTo>
                      <a:pt x="391" y="18"/>
                    </a:lnTo>
                    <a:lnTo>
                      <a:pt x="392" y="18"/>
                    </a:lnTo>
                    <a:lnTo>
                      <a:pt x="393" y="18"/>
                    </a:lnTo>
                    <a:lnTo>
                      <a:pt x="393" y="18"/>
                    </a:lnTo>
                    <a:lnTo>
                      <a:pt x="394" y="18"/>
                    </a:lnTo>
                    <a:lnTo>
                      <a:pt x="395" y="18"/>
                    </a:lnTo>
                    <a:lnTo>
                      <a:pt x="395" y="18"/>
                    </a:lnTo>
                    <a:lnTo>
                      <a:pt x="396" y="18"/>
                    </a:lnTo>
                    <a:lnTo>
                      <a:pt x="397" y="18"/>
                    </a:lnTo>
                    <a:lnTo>
                      <a:pt x="397" y="18"/>
                    </a:lnTo>
                    <a:lnTo>
                      <a:pt x="398" y="18"/>
                    </a:lnTo>
                    <a:lnTo>
                      <a:pt x="399" y="18"/>
                    </a:lnTo>
                    <a:lnTo>
                      <a:pt x="399" y="18"/>
                    </a:lnTo>
                    <a:lnTo>
                      <a:pt x="400" y="18"/>
                    </a:lnTo>
                    <a:lnTo>
                      <a:pt x="401" y="18"/>
                    </a:lnTo>
                    <a:lnTo>
                      <a:pt x="401" y="18"/>
                    </a:lnTo>
                    <a:lnTo>
                      <a:pt x="402" y="18"/>
                    </a:lnTo>
                    <a:lnTo>
                      <a:pt x="403" y="18"/>
                    </a:lnTo>
                    <a:lnTo>
                      <a:pt x="404" y="18"/>
                    </a:lnTo>
                    <a:lnTo>
                      <a:pt x="404" y="18"/>
                    </a:lnTo>
                    <a:lnTo>
                      <a:pt x="405" y="18"/>
                    </a:lnTo>
                    <a:lnTo>
                      <a:pt x="406" y="18"/>
                    </a:lnTo>
                    <a:lnTo>
                      <a:pt x="406" y="18"/>
                    </a:lnTo>
                    <a:lnTo>
                      <a:pt x="407" y="18"/>
                    </a:lnTo>
                    <a:lnTo>
                      <a:pt x="408" y="18"/>
                    </a:lnTo>
                    <a:lnTo>
                      <a:pt x="408" y="18"/>
                    </a:lnTo>
                    <a:lnTo>
                      <a:pt x="409" y="18"/>
                    </a:lnTo>
                    <a:lnTo>
                      <a:pt x="410" y="18"/>
                    </a:lnTo>
                    <a:lnTo>
                      <a:pt x="410" y="18"/>
                    </a:lnTo>
                    <a:lnTo>
                      <a:pt x="411" y="18"/>
                    </a:lnTo>
                    <a:lnTo>
                      <a:pt x="412" y="18"/>
                    </a:lnTo>
                    <a:lnTo>
                      <a:pt x="412" y="18"/>
                    </a:lnTo>
                    <a:lnTo>
                      <a:pt x="413" y="18"/>
                    </a:lnTo>
                    <a:lnTo>
                      <a:pt x="414" y="18"/>
                    </a:lnTo>
                    <a:lnTo>
                      <a:pt x="414" y="18"/>
                    </a:lnTo>
                    <a:lnTo>
                      <a:pt x="415" y="18"/>
                    </a:lnTo>
                    <a:lnTo>
                      <a:pt x="416" y="18"/>
                    </a:lnTo>
                    <a:lnTo>
                      <a:pt x="416" y="18"/>
                    </a:lnTo>
                    <a:lnTo>
                      <a:pt x="417" y="18"/>
                    </a:lnTo>
                    <a:lnTo>
                      <a:pt x="418" y="18"/>
                    </a:lnTo>
                    <a:lnTo>
                      <a:pt x="419" y="18"/>
                    </a:lnTo>
                    <a:lnTo>
                      <a:pt x="419" y="18"/>
                    </a:lnTo>
                    <a:lnTo>
                      <a:pt x="420" y="18"/>
                    </a:lnTo>
                    <a:lnTo>
                      <a:pt x="421" y="18"/>
                    </a:lnTo>
                    <a:lnTo>
                      <a:pt x="421" y="18"/>
                    </a:lnTo>
                    <a:lnTo>
                      <a:pt x="422" y="18"/>
                    </a:lnTo>
                    <a:lnTo>
                      <a:pt x="422" y="18"/>
                    </a:lnTo>
                    <a:lnTo>
                      <a:pt x="423" y="18"/>
                    </a:lnTo>
                    <a:lnTo>
                      <a:pt x="424" y="18"/>
                    </a:lnTo>
                    <a:lnTo>
                      <a:pt x="424" y="18"/>
                    </a:lnTo>
                    <a:lnTo>
                      <a:pt x="425" y="18"/>
                    </a:lnTo>
                    <a:lnTo>
                      <a:pt x="426" y="18"/>
                    </a:lnTo>
                    <a:lnTo>
                      <a:pt x="426" y="18"/>
                    </a:lnTo>
                    <a:lnTo>
                      <a:pt x="427" y="18"/>
                    </a:lnTo>
                    <a:lnTo>
                      <a:pt x="428" y="18"/>
                    </a:lnTo>
                    <a:lnTo>
                      <a:pt x="428" y="18"/>
                    </a:lnTo>
                    <a:lnTo>
                      <a:pt x="429" y="18"/>
                    </a:lnTo>
                    <a:lnTo>
                      <a:pt x="430" y="18"/>
                    </a:lnTo>
                    <a:lnTo>
                      <a:pt x="430" y="18"/>
                    </a:lnTo>
                    <a:lnTo>
                      <a:pt x="431" y="18"/>
                    </a:lnTo>
                    <a:lnTo>
                      <a:pt x="432" y="18"/>
                    </a:lnTo>
                    <a:lnTo>
                      <a:pt x="433" y="18"/>
                    </a:lnTo>
                    <a:lnTo>
                      <a:pt x="433" y="18"/>
                    </a:lnTo>
                    <a:lnTo>
                      <a:pt x="434" y="18"/>
                    </a:lnTo>
                    <a:lnTo>
                      <a:pt x="435" y="18"/>
                    </a:lnTo>
                    <a:lnTo>
                      <a:pt x="435" y="18"/>
                    </a:lnTo>
                    <a:lnTo>
                      <a:pt x="436" y="18"/>
                    </a:lnTo>
                    <a:lnTo>
                      <a:pt x="437" y="18"/>
                    </a:lnTo>
                    <a:lnTo>
                      <a:pt x="437" y="18"/>
                    </a:lnTo>
                    <a:lnTo>
                      <a:pt x="438" y="18"/>
                    </a:lnTo>
                    <a:lnTo>
                      <a:pt x="439" y="18"/>
                    </a:lnTo>
                    <a:lnTo>
                      <a:pt x="439" y="18"/>
                    </a:lnTo>
                    <a:lnTo>
                      <a:pt x="440" y="18"/>
                    </a:lnTo>
                    <a:lnTo>
                      <a:pt x="441" y="18"/>
                    </a:lnTo>
                    <a:lnTo>
                      <a:pt x="441" y="18"/>
                    </a:lnTo>
                    <a:lnTo>
                      <a:pt x="442" y="18"/>
                    </a:lnTo>
                    <a:lnTo>
                      <a:pt x="443" y="18"/>
                    </a:lnTo>
                    <a:lnTo>
                      <a:pt x="443" y="18"/>
                    </a:lnTo>
                    <a:lnTo>
                      <a:pt x="444" y="18"/>
                    </a:lnTo>
                    <a:lnTo>
                      <a:pt x="445" y="18"/>
                    </a:lnTo>
                    <a:lnTo>
                      <a:pt x="446" y="18"/>
                    </a:lnTo>
                    <a:lnTo>
                      <a:pt x="446" y="18"/>
                    </a:lnTo>
                    <a:lnTo>
                      <a:pt x="447" y="18"/>
                    </a:lnTo>
                    <a:lnTo>
                      <a:pt x="448" y="18"/>
                    </a:lnTo>
                    <a:lnTo>
                      <a:pt x="448" y="18"/>
                    </a:lnTo>
                    <a:lnTo>
                      <a:pt x="449" y="18"/>
                    </a:lnTo>
                    <a:lnTo>
                      <a:pt x="450" y="18"/>
                    </a:lnTo>
                    <a:lnTo>
                      <a:pt x="450" y="18"/>
                    </a:lnTo>
                    <a:lnTo>
                      <a:pt x="451" y="18"/>
                    </a:lnTo>
                    <a:lnTo>
                      <a:pt x="452" y="18"/>
                    </a:lnTo>
                    <a:lnTo>
                      <a:pt x="452" y="18"/>
                    </a:lnTo>
                    <a:lnTo>
                      <a:pt x="453" y="18"/>
                    </a:lnTo>
                    <a:lnTo>
                      <a:pt x="454" y="18"/>
                    </a:lnTo>
                    <a:lnTo>
                      <a:pt x="454" y="18"/>
                    </a:lnTo>
                    <a:lnTo>
                      <a:pt x="455" y="18"/>
                    </a:lnTo>
                    <a:lnTo>
                      <a:pt x="456" y="18"/>
                    </a:lnTo>
                    <a:lnTo>
                      <a:pt x="456" y="18"/>
                    </a:lnTo>
                    <a:lnTo>
                      <a:pt x="457" y="18"/>
                    </a:lnTo>
                    <a:lnTo>
                      <a:pt x="458" y="18"/>
                    </a:lnTo>
                    <a:lnTo>
                      <a:pt x="458" y="18"/>
                    </a:lnTo>
                    <a:lnTo>
                      <a:pt x="459" y="18"/>
                    </a:lnTo>
                    <a:lnTo>
                      <a:pt x="460" y="18"/>
                    </a:lnTo>
                    <a:lnTo>
                      <a:pt x="461" y="18"/>
                    </a:lnTo>
                    <a:lnTo>
                      <a:pt x="461" y="18"/>
                    </a:lnTo>
                    <a:lnTo>
                      <a:pt x="462" y="20"/>
                    </a:lnTo>
                    <a:lnTo>
                      <a:pt x="463" y="20"/>
                    </a:lnTo>
                    <a:lnTo>
                      <a:pt x="463" y="20"/>
                    </a:lnTo>
                    <a:lnTo>
                      <a:pt x="464" y="20"/>
                    </a:lnTo>
                    <a:lnTo>
                      <a:pt x="464" y="20"/>
                    </a:lnTo>
                    <a:lnTo>
                      <a:pt x="465" y="20"/>
                    </a:lnTo>
                    <a:lnTo>
                      <a:pt x="466" y="20"/>
                    </a:lnTo>
                    <a:lnTo>
                      <a:pt x="466" y="20"/>
                    </a:lnTo>
                    <a:lnTo>
                      <a:pt x="467" y="20"/>
                    </a:lnTo>
                    <a:lnTo>
                      <a:pt x="468" y="20"/>
                    </a:lnTo>
                    <a:lnTo>
                      <a:pt x="468" y="20"/>
                    </a:lnTo>
                    <a:lnTo>
                      <a:pt x="469" y="20"/>
                    </a:lnTo>
                    <a:lnTo>
                      <a:pt x="470" y="20"/>
                    </a:lnTo>
                    <a:lnTo>
                      <a:pt x="470" y="20"/>
                    </a:lnTo>
                    <a:lnTo>
                      <a:pt x="471" y="20"/>
                    </a:lnTo>
                    <a:lnTo>
                      <a:pt x="472" y="20"/>
                    </a:lnTo>
                    <a:lnTo>
                      <a:pt x="472" y="20"/>
                    </a:lnTo>
                    <a:lnTo>
                      <a:pt x="473" y="20"/>
                    </a:lnTo>
                    <a:lnTo>
                      <a:pt x="474" y="20"/>
                    </a:lnTo>
                    <a:lnTo>
                      <a:pt x="475" y="20"/>
                    </a:lnTo>
                    <a:lnTo>
                      <a:pt x="475" y="20"/>
                    </a:lnTo>
                    <a:lnTo>
                      <a:pt x="476" y="20"/>
                    </a:lnTo>
                    <a:lnTo>
                      <a:pt x="477" y="20"/>
                    </a:lnTo>
                    <a:lnTo>
                      <a:pt x="477" y="20"/>
                    </a:lnTo>
                    <a:lnTo>
                      <a:pt x="478" y="20"/>
                    </a:lnTo>
                    <a:lnTo>
                      <a:pt x="479" y="20"/>
                    </a:lnTo>
                    <a:lnTo>
                      <a:pt x="479" y="20"/>
                    </a:lnTo>
                    <a:lnTo>
                      <a:pt x="480" y="20"/>
                    </a:lnTo>
                    <a:lnTo>
                      <a:pt x="481" y="20"/>
                    </a:lnTo>
                    <a:lnTo>
                      <a:pt x="481" y="20"/>
                    </a:lnTo>
                    <a:lnTo>
                      <a:pt x="482" y="20"/>
                    </a:lnTo>
                    <a:lnTo>
                      <a:pt x="483" y="20"/>
                    </a:lnTo>
                    <a:lnTo>
                      <a:pt x="483" y="20"/>
                    </a:lnTo>
                    <a:lnTo>
                      <a:pt x="484" y="20"/>
                    </a:lnTo>
                    <a:lnTo>
                      <a:pt x="485" y="20"/>
                    </a:lnTo>
                    <a:lnTo>
                      <a:pt x="485" y="20"/>
                    </a:lnTo>
                    <a:lnTo>
                      <a:pt x="486" y="20"/>
                    </a:lnTo>
                    <a:lnTo>
                      <a:pt x="487" y="20"/>
                    </a:lnTo>
                    <a:lnTo>
                      <a:pt x="487" y="20"/>
                    </a:lnTo>
                    <a:lnTo>
                      <a:pt x="488" y="20"/>
                    </a:lnTo>
                    <a:lnTo>
                      <a:pt x="489" y="23"/>
                    </a:lnTo>
                    <a:lnTo>
                      <a:pt x="490" y="23"/>
                    </a:lnTo>
                    <a:lnTo>
                      <a:pt x="490" y="23"/>
                    </a:lnTo>
                    <a:lnTo>
                      <a:pt x="491" y="23"/>
                    </a:lnTo>
                    <a:lnTo>
                      <a:pt x="492" y="23"/>
                    </a:lnTo>
                    <a:lnTo>
                      <a:pt x="492" y="23"/>
                    </a:lnTo>
                    <a:lnTo>
                      <a:pt x="493" y="23"/>
                    </a:lnTo>
                    <a:lnTo>
                      <a:pt x="494" y="23"/>
                    </a:lnTo>
                    <a:lnTo>
                      <a:pt x="494" y="23"/>
                    </a:lnTo>
                    <a:lnTo>
                      <a:pt x="495" y="23"/>
                    </a:lnTo>
                    <a:lnTo>
                      <a:pt x="496" y="23"/>
                    </a:lnTo>
                    <a:lnTo>
                      <a:pt x="496" y="23"/>
                    </a:lnTo>
                    <a:lnTo>
                      <a:pt x="497" y="23"/>
                    </a:lnTo>
                    <a:lnTo>
                      <a:pt x="498" y="23"/>
                    </a:lnTo>
                    <a:lnTo>
                      <a:pt x="498" y="23"/>
                    </a:lnTo>
                    <a:lnTo>
                      <a:pt x="499" y="23"/>
                    </a:lnTo>
                    <a:lnTo>
                      <a:pt x="500" y="23"/>
                    </a:lnTo>
                    <a:lnTo>
                      <a:pt x="500" y="23"/>
                    </a:lnTo>
                    <a:lnTo>
                      <a:pt x="501" y="23"/>
                    </a:lnTo>
                    <a:lnTo>
                      <a:pt x="502" y="23"/>
                    </a:lnTo>
                    <a:lnTo>
                      <a:pt x="503" y="23"/>
                    </a:lnTo>
                    <a:lnTo>
                      <a:pt x="503" y="23"/>
                    </a:lnTo>
                    <a:lnTo>
                      <a:pt x="504" y="23"/>
                    </a:lnTo>
                    <a:lnTo>
                      <a:pt x="505" y="23"/>
                    </a:lnTo>
                    <a:lnTo>
                      <a:pt x="505" y="23"/>
                    </a:lnTo>
                    <a:lnTo>
                      <a:pt x="506" y="23"/>
                    </a:lnTo>
                    <a:lnTo>
                      <a:pt x="507" y="23"/>
                    </a:lnTo>
                    <a:lnTo>
                      <a:pt x="507" y="23"/>
                    </a:lnTo>
                    <a:lnTo>
                      <a:pt x="508" y="23"/>
                    </a:lnTo>
                    <a:lnTo>
                      <a:pt x="508" y="23"/>
                    </a:lnTo>
                    <a:lnTo>
                      <a:pt x="509" y="23"/>
                    </a:lnTo>
                    <a:lnTo>
                      <a:pt x="510" y="23"/>
                    </a:lnTo>
                    <a:lnTo>
                      <a:pt x="510" y="23"/>
                    </a:lnTo>
                    <a:lnTo>
                      <a:pt x="511" y="23"/>
                    </a:lnTo>
                    <a:lnTo>
                      <a:pt x="512" y="23"/>
                    </a:lnTo>
                    <a:lnTo>
                      <a:pt x="512" y="23"/>
                    </a:lnTo>
                    <a:lnTo>
                      <a:pt x="513" y="23"/>
                    </a:lnTo>
                    <a:lnTo>
                      <a:pt x="514" y="23"/>
                    </a:lnTo>
                    <a:lnTo>
                      <a:pt x="514" y="23"/>
                    </a:lnTo>
                    <a:lnTo>
                      <a:pt x="515" y="23"/>
                    </a:lnTo>
                    <a:lnTo>
                      <a:pt x="516" y="23"/>
                    </a:lnTo>
                    <a:lnTo>
                      <a:pt x="517" y="23"/>
                    </a:lnTo>
                    <a:lnTo>
                      <a:pt x="517" y="23"/>
                    </a:lnTo>
                    <a:lnTo>
                      <a:pt x="518" y="23"/>
                    </a:lnTo>
                    <a:lnTo>
                      <a:pt x="519" y="23"/>
                    </a:lnTo>
                    <a:lnTo>
                      <a:pt x="519" y="23"/>
                    </a:lnTo>
                    <a:lnTo>
                      <a:pt x="520" y="23"/>
                    </a:lnTo>
                    <a:lnTo>
                      <a:pt x="521" y="23"/>
                    </a:lnTo>
                    <a:lnTo>
                      <a:pt x="521" y="23"/>
                    </a:lnTo>
                    <a:lnTo>
                      <a:pt x="522" y="23"/>
                    </a:lnTo>
                    <a:lnTo>
                      <a:pt x="523" y="23"/>
                    </a:lnTo>
                    <a:lnTo>
                      <a:pt x="523" y="23"/>
                    </a:lnTo>
                    <a:lnTo>
                      <a:pt x="524" y="23"/>
                    </a:lnTo>
                    <a:lnTo>
                      <a:pt x="525" y="23"/>
                    </a:lnTo>
                    <a:lnTo>
                      <a:pt x="525" y="23"/>
                    </a:lnTo>
                    <a:lnTo>
                      <a:pt x="526" y="23"/>
                    </a:lnTo>
                    <a:lnTo>
                      <a:pt x="527" y="23"/>
                    </a:lnTo>
                    <a:lnTo>
                      <a:pt x="527" y="23"/>
                    </a:lnTo>
                    <a:lnTo>
                      <a:pt x="528" y="23"/>
                    </a:lnTo>
                    <a:lnTo>
                      <a:pt x="529" y="23"/>
                    </a:lnTo>
                    <a:lnTo>
                      <a:pt x="529" y="23"/>
                    </a:lnTo>
                    <a:lnTo>
                      <a:pt x="530" y="23"/>
                    </a:lnTo>
                    <a:lnTo>
                      <a:pt x="531" y="23"/>
                    </a:lnTo>
                    <a:lnTo>
                      <a:pt x="532" y="23"/>
                    </a:lnTo>
                    <a:lnTo>
                      <a:pt x="532" y="23"/>
                    </a:lnTo>
                    <a:lnTo>
                      <a:pt x="533" y="23"/>
                    </a:lnTo>
                    <a:lnTo>
                      <a:pt x="534" y="23"/>
                    </a:lnTo>
                    <a:lnTo>
                      <a:pt x="534" y="23"/>
                    </a:lnTo>
                    <a:lnTo>
                      <a:pt x="535" y="23"/>
                    </a:lnTo>
                    <a:lnTo>
                      <a:pt x="536" y="23"/>
                    </a:lnTo>
                    <a:lnTo>
                      <a:pt x="536" y="23"/>
                    </a:lnTo>
                    <a:lnTo>
                      <a:pt x="537" y="23"/>
                    </a:lnTo>
                    <a:lnTo>
                      <a:pt x="538" y="23"/>
                    </a:lnTo>
                    <a:lnTo>
                      <a:pt x="538" y="23"/>
                    </a:lnTo>
                    <a:lnTo>
                      <a:pt x="539" y="23"/>
                    </a:lnTo>
                    <a:lnTo>
                      <a:pt x="540" y="23"/>
                    </a:lnTo>
                    <a:lnTo>
                      <a:pt x="540" y="23"/>
                    </a:lnTo>
                    <a:lnTo>
                      <a:pt x="541" y="23"/>
                    </a:lnTo>
                    <a:lnTo>
                      <a:pt x="542" y="23"/>
                    </a:lnTo>
                    <a:lnTo>
                      <a:pt x="542" y="23"/>
                    </a:lnTo>
                    <a:lnTo>
                      <a:pt x="543" y="23"/>
                    </a:lnTo>
                    <a:lnTo>
                      <a:pt x="544" y="23"/>
                    </a:lnTo>
                    <a:lnTo>
                      <a:pt x="544" y="23"/>
                    </a:lnTo>
                    <a:lnTo>
                      <a:pt x="545" y="23"/>
                    </a:lnTo>
                    <a:lnTo>
                      <a:pt x="546" y="23"/>
                    </a:lnTo>
                    <a:lnTo>
                      <a:pt x="547" y="23"/>
                    </a:lnTo>
                    <a:lnTo>
                      <a:pt x="547" y="23"/>
                    </a:lnTo>
                    <a:lnTo>
                      <a:pt x="548" y="23"/>
                    </a:lnTo>
                    <a:lnTo>
                      <a:pt x="549" y="23"/>
                    </a:lnTo>
                    <a:lnTo>
                      <a:pt x="549" y="23"/>
                    </a:lnTo>
                    <a:lnTo>
                      <a:pt x="550" y="23"/>
                    </a:lnTo>
                    <a:lnTo>
                      <a:pt x="550" y="23"/>
                    </a:lnTo>
                    <a:lnTo>
                      <a:pt x="551" y="23"/>
                    </a:lnTo>
                    <a:lnTo>
                      <a:pt x="552" y="23"/>
                    </a:lnTo>
                    <a:lnTo>
                      <a:pt x="552" y="23"/>
                    </a:lnTo>
                    <a:lnTo>
                      <a:pt x="553" y="23"/>
                    </a:lnTo>
                    <a:lnTo>
                      <a:pt x="554" y="23"/>
                    </a:lnTo>
                    <a:lnTo>
                      <a:pt x="554" y="23"/>
                    </a:lnTo>
                    <a:lnTo>
                      <a:pt x="555" y="23"/>
                    </a:lnTo>
                    <a:lnTo>
                      <a:pt x="556" y="23"/>
                    </a:lnTo>
                    <a:lnTo>
                      <a:pt x="556" y="23"/>
                    </a:lnTo>
                    <a:lnTo>
                      <a:pt x="557" y="23"/>
                    </a:lnTo>
                    <a:lnTo>
                      <a:pt x="558" y="23"/>
                    </a:lnTo>
                    <a:lnTo>
                      <a:pt x="558" y="23"/>
                    </a:lnTo>
                    <a:lnTo>
                      <a:pt x="559" y="23"/>
                    </a:lnTo>
                    <a:lnTo>
                      <a:pt x="560" y="23"/>
                    </a:lnTo>
                    <a:lnTo>
                      <a:pt x="561" y="23"/>
                    </a:lnTo>
                    <a:lnTo>
                      <a:pt x="561" y="23"/>
                    </a:lnTo>
                    <a:lnTo>
                      <a:pt x="562" y="23"/>
                    </a:lnTo>
                    <a:lnTo>
                      <a:pt x="563" y="23"/>
                    </a:lnTo>
                    <a:lnTo>
                      <a:pt x="563" y="23"/>
                    </a:lnTo>
                    <a:lnTo>
                      <a:pt x="564" y="23"/>
                    </a:lnTo>
                    <a:lnTo>
                      <a:pt x="565" y="23"/>
                    </a:lnTo>
                    <a:lnTo>
                      <a:pt x="565" y="23"/>
                    </a:lnTo>
                    <a:lnTo>
                      <a:pt x="566" y="23"/>
                    </a:lnTo>
                    <a:lnTo>
                      <a:pt x="567" y="23"/>
                    </a:lnTo>
                    <a:lnTo>
                      <a:pt x="567" y="23"/>
                    </a:lnTo>
                    <a:lnTo>
                      <a:pt x="568" y="23"/>
                    </a:lnTo>
                    <a:lnTo>
                      <a:pt x="569" y="23"/>
                    </a:lnTo>
                    <a:lnTo>
                      <a:pt x="569" y="23"/>
                    </a:lnTo>
                    <a:lnTo>
                      <a:pt x="570" y="23"/>
                    </a:lnTo>
                    <a:lnTo>
                      <a:pt x="571" y="23"/>
                    </a:lnTo>
                    <a:lnTo>
                      <a:pt x="571" y="23"/>
                    </a:lnTo>
                    <a:lnTo>
                      <a:pt x="572" y="23"/>
                    </a:lnTo>
                    <a:lnTo>
                      <a:pt x="573" y="23"/>
                    </a:lnTo>
                    <a:lnTo>
                      <a:pt x="574" y="23"/>
                    </a:lnTo>
                    <a:lnTo>
                      <a:pt x="574" y="23"/>
                    </a:lnTo>
                    <a:lnTo>
                      <a:pt x="575" y="23"/>
                    </a:lnTo>
                    <a:lnTo>
                      <a:pt x="576" y="23"/>
                    </a:lnTo>
                    <a:lnTo>
                      <a:pt x="576" y="23"/>
                    </a:lnTo>
                    <a:lnTo>
                      <a:pt x="577" y="23"/>
                    </a:lnTo>
                    <a:lnTo>
                      <a:pt x="578" y="23"/>
                    </a:lnTo>
                    <a:lnTo>
                      <a:pt x="578" y="23"/>
                    </a:lnTo>
                    <a:lnTo>
                      <a:pt x="579" y="23"/>
                    </a:lnTo>
                    <a:lnTo>
                      <a:pt x="580" y="23"/>
                    </a:lnTo>
                    <a:lnTo>
                      <a:pt x="580" y="23"/>
                    </a:lnTo>
                    <a:lnTo>
                      <a:pt x="581" y="23"/>
                    </a:lnTo>
                    <a:lnTo>
                      <a:pt x="582" y="23"/>
                    </a:lnTo>
                    <a:lnTo>
                      <a:pt x="582" y="23"/>
                    </a:lnTo>
                    <a:lnTo>
                      <a:pt x="583" y="23"/>
                    </a:lnTo>
                    <a:lnTo>
                      <a:pt x="584" y="23"/>
                    </a:lnTo>
                    <a:lnTo>
                      <a:pt x="584" y="23"/>
                    </a:lnTo>
                    <a:lnTo>
                      <a:pt x="585" y="23"/>
                    </a:lnTo>
                    <a:lnTo>
                      <a:pt x="586" y="23"/>
                    </a:lnTo>
                    <a:lnTo>
                      <a:pt x="586" y="23"/>
                    </a:lnTo>
                    <a:lnTo>
                      <a:pt x="587" y="23"/>
                    </a:lnTo>
                    <a:lnTo>
                      <a:pt x="588" y="23"/>
                    </a:lnTo>
                    <a:lnTo>
                      <a:pt x="589" y="23"/>
                    </a:lnTo>
                    <a:lnTo>
                      <a:pt x="589" y="23"/>
                    </a:lnTo>
                    <a:lnTo>
                      <a:pt x="590" y="23"/>
                    </a:lnTo>
                    <a:lnTo>
                      <a:pt x="591" y="23"/>
                    </a:lnTo>
                    <a:lnTo>
                      <a:pt x="591" y="23"/>
                    </a:lnTo>
                    <a:lnTo>
                      <a:pt x="592" y="23"/>
                    </a:lnTo>
                    <a:lnTo>
                      <a:pt x="592" y="23"/>
                    </a:lnTo>
                    <a:lnTo>
                      <a:pt x="593" y="23"/>
                    </a:lnTo>
                    <a:lnTo>
                      <a:pt x="594" y="23"/>
                    </a:lnTo>
                    <a:lnTo>
                      <a:pt x="594" y="23"/>
                    </a:lnTo>
                    <a:lnTo>
                      <a:pt x="595" y="23"/>
                    </a:lnTo>
                    <a:lnTo>
                      <a:pt x="596" y="23"/>
                    </a:lnTo>
                    <a:lnTo>
                      <a:pt x="596" y="23"/>
                    </a:lnTo>
                    <a:lnTo>
                      <a:pt x="597" y="23"/>
                    </a:lnTo>
                    <a:lnTo>
                      <a:pt x="598" y="23"/>
                    </a:lnTo>
                    <a:lnTo>
                      <a:pt x="598" y="23"/>
                    </a:lnTo>
                    <a:lnTo>
                      <a:pt x="599" y="23"/>
                    </a:lnTo>
                    <a:lnTo>
                      <a:pt x="600" y="23"/>
                    </a:lnTo>
                    <a:lnTo>
                      <a:pt x="600" y="23"/>
                    </a:lnTo>
                    <a:lnTo>
                      <a:pt x="601" y="23"/>
                    </a:lnTo>
                    <a:lnTo>
                      <a:pt x="602" y="23"/>
                    </a:lnTo>
                    <a:lnTo>
                      <a:pt x="603" y="23"/>
                    </a:lnTo>
                    <a:lnTo>
                      <a:pt x="603" y="23"/>
                    </a:lnTo>
                    <a:lnTo>
                      <a:pt x="604" y="23"/>
                    </a:lnTo>
                    <a:lnTo>
                      <a:pt x="605" y="23"/>
                    </a:lnTo>
                    <a:lnTo>
                      <a:pt x="605" y="23"/>
                    </a:lnTo>
                    <a:lnTo>
                      <a:pt x="606" y="23"/>
                    </a:lnTo>
                    <a:lnTo>
                      <a:pt x="607" y="23"/>
                    </a:lnTo>
                    <a:lnTo>
                      <a:pt x="607" y="23"/>
                    </a:lnTo>
                    <a:lnTo>
                      <a:pt x="608" y="23"/>
                    </a:lnTo>
                    <a:lnTo>
                      <a:pt x="609" y="23"/>
                    </a:lnTo>
                    <a:lnTo>
                      <a:pt x="609" y="23"/>
                    </a:lnTo>
                    <a:lnTo>
                      <a:pt x="610" y="23"/>
                    </a:lnTo>
                    <a:lnTo>
                      <a:pt x="611" y="23"/>
                    </a:lnTo>
                    <a:lnTo>
                      <a:pt x="611" y="23"/>
                    </a:lnTo>
                    <a:lnTo>
                      <a:pt x="612" y="23"/>
                    </a:lnTo>
                    <a:lnTo>
                      <a:pt x="613" y="23"/>
                    </a:lnTo>
                    <a:lnTo>
                      <a:pt x="613" y="23"/>
                    </a:lnTo>
                    <a:lnTo>
                      <a:pt x="614" y="23"/>
                    </a:lnTo>
                    <a:lnTo>
                      <a:pt x="615" y="23"/>
                    </a:lnTo>
                    <a:lnTo>
                      <a:pt x="615" y="23"/>
                    </a:lnTo>
                    <a:lnTo>
                      <a:pt x="616" y="23"/>
                    </a:lnTo>
                    <a:lnTo>
                      <a:pt x="617" y="23"/>
                    </a:lnTo>
                    <a:lnTo>
                      <a:pt x="618" y="23"/>
                    </a:lnTo>
                    <a:lnTo>
                      <a:pt x="618" y="23"/>
                    </a:lnTo>
                    <a:lnTo>
                      <a:pt x="619" y="23"/>
                    </a:lnTo>
                    <a:lnTo>
                      <a:pt x="620" y="23"/>
                    </a:lnTo>
                    <a:lnTo>
                      <a:pt x="620" y="23"/>
                    </a:lnTo>
                    <a:lnTo>
                      <a:pt x="621" y="23"/>
                    </a:lnTo>
                    <a:lnTo>
                      <a:pt x="622" y="23"/>
                    </a:lnTo>
                    <a:lnTo>
                      <a:pt x="622" y="23"/>
                    </a:lnTo>
                    <a:lnTo>
                      <a:pt x="623" y="23"/>
                    </a:lnTo>
                    <a:lnTo>
                      <a:pt x="624" y="23"/>
                    </a:lnTo>
                    <a:lnTo>
                      <a:pt x="624" y="25"/>
                    </a:lnTo>
                    <a:lnTo>
                      <a:pt x="625" y="25"/>
                    </a:lnTo>
                    <a:lnTo>
                      <a:pt x="626" y="25"/>
                    </a:lnTo>
                    <a:lnTo>
                      <a:pt x="626" y="25"/>
                    </a:lnTo>
                    <a:lnTo>
                      <a:pt x="627" y="25"/>
                    </a:lnTo>
                    <a:lnTo>
                      <a:pt x="628" y="25"/>
                    </a:lnTo>
                    <a:lnTo>
                      <a:pt x="628" y="25"/>
                    </a:lnTo>
                    <a:lnTo>
                      <a:pt x="629" y="25"/>
                    </a:lnTo>
                    <a:lnTo>
                      <a:pt x="630" y="25"/>
                    </a:lnTo>
                    <a:lnTo>
                      <a:pt x="631" y="25"/>
                    </a:lnTo>
                    <a:lnTo>
                      <a:pt x="631" y="25"/>
                    </a:lnTo>
                    <a:lnTo>
                      <a:pt x="632" y="25"/>
                    </a:lnTo>
                    <a:lnTo>
                      <a:pt x="633" y="25"/>
                    </a:lnTo>
                    <a:lnTo>
                      <a:pt x="633" y="25"/>
                    </a:lnTo>
                    <a:lnTo>
                      <a:pt x="634" y="25"/>
                    </a:lnTo>
                    <a:lnTo>
                      <a:pt x="634" y="25"/>
                    </a:lnTo>
                    <a:lnTo>
                      <a:pt x="635" y="25"/>
                    </a:lnTo>
                    <a:lnTo>
                      <a:pt x="636" y="25"/>
                    </a:lnTo>
                    <a:lnTo>
                      <a:pt x="636" y="25"/>
                    </a:lnTo>
                    <a:lnTo>
                      <a:pt x="637" y="25"/>
                    </a:lnTo>
                    <a:lnTo>
                      <a:pt x="638" y="25"/>
                    </a:lnTo>
                    <a:lnTo>
                      <a:pt x="638" y="25"/>
                    </a:lnTo>
                    <a:lnTo>
                      <a:pt x="639" y="25"/>
                    </a:lnTo>
                    <a:lnTo>
                      <a:pt x="640" y="25"/>
                    </a:lnTo>
                    <a:lnTo>
                      <a:pt x="640" y="25"/>
                    </a:lnTo>
                    <a:lnTo>
                      <a:pt x="641" y="25"/>
                    </a:lnTo>
                    <a:lnTo>
                      <a:pt x="642" y="25"/>
                    </a:lnTo>
                    <a:lnTo>
                      <a:pt x="642" y="25"/>
                    </a:lnTo>
                    <a:lnTo>
                      <a:pt x="643" y="25"/>
                    </a:lnTo>
                    <a:lnTo>
                      <a:pt x="644" y="25"/>
                    </a:lnTo>
                    <a:lnTo>
                      <a:pt x="645" y="25"/>
                    </a:lnTo>
                    <a:lnTo>
                      <a:pt x="645" y="25"/>
                    </a:lnTo>
                    <a:lnTo>
                      <a:pt x="646" y="25"/>
                    </a:lnTo>
                    <a:lnTo>
                      <a:pt x="647" y="25"/>
                    </a:lnTo>
                    <a:lnTo>
                      <a:pt x="647" y="25"/>
                    </a:lnTo>
                    <a:lnTo>
                      <a:pt x="648" y="25"/>
                    </a:lnTo>
                    <a:lnTo>
                      <a:pt x="649" y="25"/>
                    </a:lnTo>
                    <a:lnTo>
                      <a:pt x="649" y="25"/>
                    </a:lnTo>
                    <a:lnTo>
                      <a:pt x="650" y="25"/>
                    </a:lnTo>
                    <a:lnTo>
                      <a:pt x="651" y="25"/>
                    </a:lnTo>
                    <a:lnTo>
                      <a:pt x="651" y="28"/>
                    </a:lnTo>
                    <a:lnTo>
                      <a:pt x="652" y="28"/>
                    </a:lnTo>
                    <a:lnTo>
                      <a:pt x="653" y="28"/>
                    </a:lnTo>
                    <a:lnTo>
                      <a:pt x="653" y="28"/>
                    </a:lnTo>
                    <a:lnTo>
                      <a:pt x="654" y="28"/>
                    </a:lnTo>
                    <a:lnTo>
                      <a:pt x="655" y="28"/>
                    </a:lnTo>
                    <a:lnTo>
                      <a:pt x="655" y="28"/>
                    </a:lnTo>
                    <a:lnTo>
                      <a:pt x="656" y="28"/>
                    </a:lnTo>
                    <a:lnTo>
                      <a:pt x="657" y="28"/>
                    </a:lnTo>
                    <a:lnTo>
                      <a:pt x="657" y="28"/>
                    </a:lnTo>
                    <a:lnTo>
                      <a:pt x="658" y="28"/>
                    </a:lnTo>
                    <a:lnTo>
                      <a:pt x="659" y="28"/>
                    </a:lnTo>
                    <a:lnTo>
                      <a:pt x="660" y="28"/>
                    </a:lnTo>
                    <a:lnTo>
                      <a:pt x="660" y="28"/>
                    </a:lnTo>
                    <a:lnTo>
                      <a:pt x="661" y="28"/>
                    </a:lnTo>
                    <a:lnTo>
                      <a:pt x="662" y="28"/>
                    </a:lnTo>
                    <a:lnTo>
                      <a:pt x="662" y="28"/>
                    </a:lnTo>
                    <a:lnTo>
                      <a:pt x="663" y="28"/>
                    </a:lnTo>
                    <a:lnTo>
                      <a:pt x="664" y="28"/>
                    </a:lnTo>
                    <a:lnTo>
                      <a:pt x="664" y="28"/>
                    </a:lnTo>
                    <a:lnTo>
                      <a:pt x="665" y="28"/>
                    </a:lnTo>
                    <a:lnTo>
                      <a:pt x="666" y="28"/>
                    </a:lnTo>
                    <a:lnTo>
                      <a:pt x="666" y="28"/>
                    </a:lnTo>
                    <a:lnTo>
                      <a:pt x="667" y="28"/>
                    </a:lnTo>
                    <a:lnTo>
                      <a:pt x="668" y="28"/>
                    </a:lnTo>
                    <a:lnTo>
                      <a:pt x="668" y="28"/>
                    </a:lnTo>
                    <a:lnTo>
                      <a:pt x="669" y="28"/>
                    </a:lnTo>
                    <a:lnTo>
                      <a:pt x="670" y="28"/>
                    </a:lnTo>
                    <a:lnTo>
                      <a:pt x="670" y="28"/>
                    </a:lnTo>
                    <a:lnTo>
                      <a:pt x="671" y="28"/>
                    </a:lnTo>
                    <a:lnTo>
                      <a:pt x="672" y="28"/>
                    </a:lnTo>
                    <a:lnTo>
                      <a:pt x="673" y="28"/>
                    </a:lnTo>
                    <a:lnTo>
                      <a:pt x="673" y="28"/>
                    </a:lnTo>
                    <a:lnTo>
                      <a:pt x="674" y="28"/>
                    </a:lnTo>
                    <a:lnTo>
                      <a:pt x="675" y="28"/>
                    </a:lnTo>
                    <a:lnTo>
                      <a:pt x="675" y="28"/>
                    </a:lnTo>
                    <a:lnTo>
                      <a:pt x="676" y="28"/>
                    </a:lnTo>
                    <a:lnTo>
                      <a:pt x="676" y="28"/>
                    </a:lnTo>
                    <a:lnTo>
                      <a:pt x="677" y="28"/>
                    </a:lnTo>
                    <a:lnTo>
                      <a:pt x="678" y="28"/>
                    </a:lnTo>
                    <a:lnTo>
                      <a:pt x="678" y="30"/>
                    </a:lnTo>
                    <a:lnTo>
                      <a:pt x="679" y="30"/>
                    </a:lnTo>
                    <a:lnTo>
                      <a:pt x="680" y="30"/>
                    </a:lnTo>
                    <a:lnTo>
                      <a:pt x="680" y="30"/>
                    </a:lnTo>
                    <a:lnTo>
                      <a:pt x="681" y="30"/>
                    </a:lnTo>
                    <a:lnTo>
                      <a:pt x="682" y="30"/>
                    </a:lnTo>
                    <a:lnTo>
                      <a:pt x="682" y="30"/>
                    </a:lnTo>
                    <a:lnTo>
                      <a:pt x="683" y="30"/>
                    </a:lnTo>
                    <a:lnTo>
                      <a:pt x="684" y="30"/>
                    </a:lnTo>
                    <a:lnTo>
                      <a:pt x="684" y="30"/>
                    </a:lnTo>
                    <a:lnTo>
                      <a:pt x="685" y="30"/>
                    </a:lnTo>
                    <a:lnTo>
                      <a:pt x="686" y="30"/>
                    </a:lnTo>
                    <a:lnTo>
                      <a:pt x="686" y="30"/>
                    </a:lnTo>
                    <a:lnTo>
                      <a:pt x="687" y="30"/>
                    </a:lnTo>
                    <a:lnTo>
                      <a:pt x="688" y="30"/>
                    </a:lnTo>
                    <a:lnTo>
                      <a:pt x="689" y="30"/>
                    </a:lnTo>
                    <a:lnTo>
                      <a:pt x="689" y="30"/>
                    </a:lnTo>
                    <a:lnTo>
                      <a:pt x="690" y="30"/>
                    </a:lnTo>
                    <a:lnTo>
                      <a:pt x="691" y="30"/>
                    </a:lnTo>
                    <a:lnTo>
                      <a:pt x="691" y="30"/>
                    </a:lnTo>
                    <a:lnTo>
                      <a:pt x="692" y="30"/>
                    </a:lnTo>
                    <a:lnTo>
                      <a:pt x="693" y="30"/>
                    </a:lnTo>
                    <a:lnTo>
                      <a:pt x="693" y="30"/>
                    </a:lnTo>
                    <a:lnTo>
                      <a:pt x="694" y="30"/>
                    </a:lnTo>
                    <a:lnTo>
                      <a:pt x="695" y="30"/>
                    </a:lnTo>
                    <a:lnTo>
                      <a:pt x="695" y="30"/>
                    </a:lnTo>
                    <a:lnTo>
                      <a:pt x="696" y="30"/>
                    </a:lnTo>
                    <a:lnTo>
                      <a:pt x="697" y="30"/>
                    </a:lnTo>
                    <a:lnTo>
                      <a:pt x="697" y="30"/>
                    </a:lnTo>
                    <a:lnTo>
                      <a:pt x="698" y="30"/>
                    </a:lnTo>
                    <a:lnTo>
                      <a:pt x="699" y="30"/>
                    </a:lnTo>
                    <a:lnTo>
                      <a:pt x="699" y="30"/>
                    </a:lnTo>
                    <a:lnTo>
                      <a:pt x="700" y="30"/>
                    </a:lnTo>
                    <a:lnTo>
                      <a:pt x="701" y="30"/>
                    </a:lnTo>
                    <a:lnTo>
                      <a:pt x="702" y="30"/>
                    </a:lnTo>
                    <a:lnTo>
                      <a:pt x="702" y="30"/>
                    </a:lnTo>
                    <a:lnTo>
                      <a:pt x="703" y="30"/>
                    </a:lnTo>
                    <a:lnTo>
                      <a:pt x="704" y="30"/>
                    </a:lnTo>
                    <a:lnTo>
                      <a:pt x="704" y="30"/>
                    </a:lnTo>
                    <a:lnTo>
                      <a:pt x="705" y="30"/>
                    </a:lnTo>
                    <a:lnTo>
                      <a:pt x="706" y="30"/>
                    </a:lnTo>
                    <a:lnTo>
                      <a:pt x="706" y="30"/>
                    </a:lnTo>
                    <a:lnTo>
                      <a:pt x="707" y="30"/>
                    </a:lnTo>
                    <a:lnTo>
                      <a:pt x="708" y="30"/>
                    </a:lnTo>
                    <a:lnTo>
                      <a:pt x="708" y="30"/>
                    </a:lnTo>
                    <a:lnTo>
                      <a:pt x="709" y="30"/>
                    </a:lnTo>
                    <a:lnTo>
                      <a:pt x="710" y="30"/>
                    </a:lnTo>
                    <a:lnTo>
                      <a:pt x="710" y="30"/>
                    </a:lnTo>
                    <a:lnTo>
                      <a:pt x="711" y="30"/>
                    </a:lnTo>
                    <a:lnTo>
                      <a:pt x="712" y="30"/>
                    </a:lnTo>
                    <a:lnTo>
                      <a:pt x="712" y="30"/>
                    </a:lnTo>
                    <a:lnTo>
                      <a:pt x="713" y="30"/>
                    </a:lnTo>
                    <a:lnTo>
                      <a:pt x="714" y="30"/>
                    </a:lnTo>
                    <a:lnTo>
                      <a:pt x="714" y="30"/>
                    </a:lnTo>
                    <a:lnTo>
                      <a:pt x="715" y="30"/>
                    </a:lnTo>
                    <a:lnTo>
                      <a:pt x="716" y="30"/>
                    </a:lnTo>
                    <a:lnTo>
                      <a:pt x="717" y="30"/>
                    </a:lnTo>
                    <a:lnTo>
                      <a:pt x="717" y="30"/>
                    </a:lnTo>
                    <a:lnTo>
                      <a:pt x="718" y="30"/>
                    </a:lnTo>
                    <a:lnTo>
                      <a:pt x="718" y="30"/>
                    </a:lnTo>
                    <a:lnTo>
                      <a:pt x="719" y="30"/>
                    </a:lnTo>
                    <a:lnTo>
                      <a:pt x="720" y="30"/>
                    </a:lnTo>
                    <a:lnTo>
                      <a:pt x="720" y="30"/>
                    </a:lnTo>
                    <a:lnTo>
                      <a:pt x="721" y="30"/>
                    </a:lnTo>
                    <a:lnTo>
                      <a:pt x="722" y="30"/>
                    </a:lnTo>
                    <a:lnTo>
                      <a:pt x="722" y="30"/>
                    </a:lnTo>
                    <a:lnTo>
                      <a:pt x="723" y="30"/>
                    </a:lnTo>
                    <a:lnTo>
                      <a:pt x="724" y="30"/>
                    </a:lnTo>
                    <a:lnTo>
                      <a:pt x="724" y="30"/>
                    </a:lnTo>
                    <a:lnTo>
                      <a:pt x="725" y="30"/>
                    </a:lnTo>
                    <a:lnTo>
                      <a:pt x="726" y="30"/>
                    </a:lnTo>
                    <a:lnTo>
                      <a:pt x="726" y="30"/>
                    </a:lnTo>
                    <a:lnTo>
                      <a:pt x="727" y="30"/>
                    </a:lnTo>
                    <a:lnTo>
                      <a:pt x="728" y="30"/>
                    </a:lnTo>
                    <a:lnTo>
                      <a:pt x="728" y="30"/>
                    </a:lnTo>
                    <a:lnTo>
                      <a:pt x="729" y="30"/>
                    </a:lnTo>
                    <a:lnTo>
                      <a:pt x="730" y="30"/>
                    </a:lnTo>
                    <a:lnTo>
                      <a:pt x="731" y="30"/>
                    </a:lnTo>
                    <a:lnTo>
                      <a:pt x="731" y="30"/>
                    </a:lnTo>
                    <a:lnTo>
                      <a:pt x="732" y="30"/>
                    </a:lnTo>
                    <a:lnTo>
                      <a:pt x="733" y="25"/>
                    </a:lnTo>
                    <a:lnTo>
                      <a:pt x="733" y="25"/>
                    </a:lnTo>
                    <a:lnTo>
                      <a:pt x="734" y="25"/>
                    </a:lnTo>
                    <a:lnTo>
                      <a:pt x="735" y="25"/>
                    </a:lnTo>
                    <a:lnTo>
                      <a:pt x="735" y="25"/>
                    </a:lnTo>
                    <a:lnTo>
                      <a:pt x="736" y="25"/>
                    </a:lnTo>
                    <a:lnTo>
                      <a:pt x="737" y="25"/>
                    </a:lnTo>
                    <a:lnTo>
                      <a:pt x="737" y="25"/>
                    </a:lnTo>
                    <a:lnTo>
                      <a:pt x="738" y="25"/>
                    </a:lnTo>
                    <a:lnTo>
                      <a:pt x="739" y="25"/>
                    </a:lnTo>
                    <a:lnTo>
                      <a:pt x="739" y="25"/>
                    </a:lnTo>
                    <a:lnTo>
                      <a:pt x="740" y="25"/>
                    </a:lnTo>
                    <a:lnTo>
                      <a:pt x="741" y="25"/>
                    </a:lnTo>
                    <a:lnTo>
                      <a:pt x="741" y="25"/>
                    </a:lnTo>
                    <a:lnTo>
                      <a:pt x="742" y="25"/>
                    </a:lnTo>
                    <a:lnTo>
                      <a:pt x="743" y="25"/>
                    </a:lnTo>
                    <a:lnTo>
                      <a:pt x="744" y="25"/>
                    </a:lnTo>
                    <a:lnTo>
                      <a:pt x="744" y="25"/>
                    </a:lnTo>
                    <a:lnTo>
                      <a:pt x="745" y="25"/>
                    </a:lnTo>
                    <a:lnTo>
                      <a:pt x="746" y="25"/>
                    </a:lnTo>
                    <a:lnTo>
                      <a:pt x="746" y="25"/>
                    </a:lnTo>
                    <a:lnTo>
                      <a:pt x="747" y="25"/>
                    </a:lnTo>
                    <a:lnTo>
                      <a:pt x="748" y="25"/>
                    </a:lnTo>
                    <a:lnTo>
                      <a:pt x="748" y="25"/>
                    </a:lnTo>
                    <a:lnTo>
                      <a:pt x="749" y="25"/>
                    </a:lnTo>
                    <a:lnTo>
                      <a:pt x="750" y="25"/>
                    </a:lnTo>
                    <a:lnTo>
                      <a:pt x="750" y="25"/>
                    </a:lnTo>
                    <a:lnTo>
                      <a:pt x="751" y="25"/>
                    </a:lnTo>
                    <a:lnTo>
                      <a:pt x="752" y="25"/>
                    </a:lnTo>
                    <a:lnTo>
                      <a:pt x="752" y="25"/>
                    </a:lnTo>
                    <a:lnTo>
                      <a:pt x="753" y="25"/>
                    </a:lnTo>
                    <a:lnTo>
                      <a:pt x="754" y="25"/>
                    </a:lnTo>
                    <a:lnTo>
                      <a:pt x="754" y="25"/>
                    </a:lnTo>
                    <a:lnTo>
                      <a:pt x="755" y="25"/>
                    </a:lnTo>
                    <a:lnTo>
                      <a:pt x="756" y="25"/>
                    </a:lnTo>
                    <a:lnTo>
                      <a:pt x="756" y="25"/>
                    </a:lnTo>
                    <a:lnTo>
                      <a:pt x="757" y="25"/>
                    </a:lnTo>
                    <a:lnTo>
                      <a:pt x="758" y="25"/>
                    </a:lnTo>
                    <a:lnTo>
                      <a:pt x="759" y="25"/>
                    </a:lnTo>
                    <a:lnTo>
                      <a:pt x="759" y="25"/>
                    </a:lnTo>
                    <a:lnTo>
                      <a:pt x="760" y="25"/>
                    </a:lnTo>
                    <a:lnTo>
                      <a:pt x="761" y="25"/>
                    </a:lnTo>
                    <a:lnTo>
                      <a:pt x="761" y="25"/>
                    </a:lnTo>
                    <a:lnTo>
                      <a:pt x="762" y="25"/>
                    </a:lnTo>
                    <a:lnTo>
                      <a:pt x="762" y="25"/>
                    </a:lnTo>
                    <a:lnTo>
                      <a:pt x="763" y="25"/>
                    </a:lnTo>
                    <a:lnTo>
                      <a:pt x="764" y="25"/>
                    </a:lnTo>
                    <a:lnTo>
                      <a:pt x="764" y="25"/>
                    </a:lnTo>
                    <a:lnTo>
                      <a:pt x="765" y="25"/>
                    </a:lnTo>
                    <a:lnTo>
                      <a:pt x="766" y="25"/>
                    </a:lnTo>
                    <a:lnTo>
                      <a:pt x="766" y="25"/>
                    </a:lnTo>
                    <a:lnTo>
                      <a:pt x="767" y="25"/>
                    </a:lnTo>
                    <a:lnTo>
                      <a:pt x="768" y="25"/>
                    </a:lnTo>
                    <a:lnTo>
                      <a:pt x="768" y="25"/>
                    </a:lnTo>
                    <a:lnTo>
                      <a:pt x="769" y="25"/>
                    </a:lnTo>
                    <a:lnTo>
                      <a:pt x="770" y="25"/>
                    </a:lnTo>
                    <a:lnTo>
                      <a:pt x="770" y="25"/>
                    </a:lnTo>
                    <a:lnTo>
                      <a:pt x="771" y="25"/>
                    </a:lnTo>
                    <a:lnTo>
                      <a:pt x="772" y="25"/>
                    </a:lnTo>
                    <a:lnTo>
                      <a:pt x="773" y="25"/>
                    </a:lnTo>
                    <a:lnTo>
                      <a:pt x="773" y="25"/>
                    </a:lnTo>
                    <a:lnTo>
                      <a:pt x="774" y="25"/>
                    </a:lnTo>
                    <a:lnTo>
                      <a:pt x="775" y="25"/>
                    </a:lnTo>
                    <a:lnTo>
                      <a:pt x="775" y="25"/>
                    </a:lnTo>
                    <a:lnTo>
                      <a:pt x="776" y="25"/>
                    </a:lnTo>
                    <a:lnTo>
                      <a:pt x="777" y="25"/>
                    </a:lnTo>
                    <a:lnTo>
                      <a:pt x="777" y="25"/>
                    </a:lnTo>
                    <a:lnTo>
                      <a:pt x="778" y="25"/>
                    </a:lnTo>
                    <a:lnTo>
                      <a:pt x="779" y="25"/>
                    </a:lnTo>
                    <a:lnTo>
                      <a:pt x="779" y="25"/>
                    </a:lnTo>
                    <a:lnTo>
                      <a:pt x="780" y="25"/>
                    </a:lnTo>
                    <a:lnTo>
                      <a:pt x="781" y="25"/>
                    </a:lnTo>
                    <a:lnTo>
                      <a:pt x="781" y="25"/>
                    </a:lnTo>
                    <a:lnTo>
                      <a:pt x="782" y="25"/>
                    </a:lnTo>
                    <a:lnTo>
                      <a:pt x="783" y="25"/>
                    </a:lnTo>
                    <a:lnTo>
                      <a:pt x="783" y="25"/>
                    </a:lnTo>
                    <a:lnTo>
                      <a:pt x="784" y="25"/>
                    </a:lnTo>
                    <a:lnTo>
                      <a:pt x="785" y="25"/>
                    </a:lnTo>
                    <a:lnTo>
                      <a:pt x="785" y="25"/>
                    </a:lnTo>
                    <a:lnTo>
                      <a:pt x="786" y="25"/>
                    </a:lnTo>
                    <a:lnTo>
                      <a:pt x="787" y="25"/>
                    </a:lnTo>
                    <a:lnTo>
                      <a:pt x="788" y="25"/>
                    </a:lnTo>
                    <a:lnTo>
                      <a:pt x="788" y="25"/>
                    </a:lnTo>
                    <a:lnTo>
                      <a:pt x="789" y="25"/>
                    </a:lnTo>
                    <a:lnTo>
                      <a:pt x="790" y="25"/>
                    </a:lnTo>
                    <a:lnTo>
                      <a:pt x="790" y="25"/>
                    </a:lnTo>
                    <a:lnTo>
                      <a:pt x="791" y="25"/>
                    </a:lnTo>
                    <a:lnTo>
                      <a:pt x="792" y="25"/>
                    </a:lnTo>
                    <a:lnTo>
                      <a:pt x="792" y="25"/>
                    </a:lnTo>
                    <a:lnTo>
                      <a:pt x="793" y="25"/>
                    </a:lnTo>
                    <a:lnTo>
                      <a:pt x="794" y="25"/>
                    </a:lnTo>
                    <a:lnTo>
                      <a:pt x="794" y="25"/>
                    </a:lnTo>
                    <a:lnTo>
                      <a:pt x="795" y="25"/>
                    </a:lnTo>
                    <a:lnTo>
                      <a:pt x="796" y="25"/>
                    </a:lnTo>
                    <a:lnTo>
                      <a:pt x="796" y="25"/>
                    </a:lnTo>
                    <a:lnTo>
                      <a:pt x="797" y="25"/>
                    </a:lnTo>
                    <a:lnTo>
                      <a:pt x="798" y="25"/>
                    </a:lnTo>
                    <a:lnTo>
                      <a:pt x="798" y="25"/>
                    </a:lnTo>
                    <a:lnTo>
                      <a:pt x="799" y="25"/>
                    </a:lnTo>
                    <a:lnTo>
                      <a:pt x="800" y="25"/>
                    </a:lnTo>
                    <a:lnTo>
                      <a:pt x="801" y="25"/>
                    </a:lnTo>
                    <a:lnTo>
                      <a:pt x="801" y="25"/>
                    </a:lnTo>
                    <a:lnTo>
                      <a:pt x="802" y="25"/>
                    </a:lnTo>
                    <a:lnTo>
                      <a:pt x="803" y="25"/>
                    </a:lnTo>
                    <a:lnTo>
                      <a:pt x="803" y="25"/>
                    </a:lnTo>
                    <a:lnTo>
                      <a:pt x="804" y="25"/>
                    </a:lnTo>
                    <a:lnTo>
                      <a:pt x="804" y="25"/>
                    </a:lnTo>
                    <a:lnTo>
                      <a:pt x="805" y="25"/>
                    </a:lnTo>
                    <a:lnTo>
                      <a:pt x="806" y="25"/>
                    </a:lnTo>
                    <a:lnTo>
                      <a:pt x="806" y="25"/>
                    </a:lnTo>
                    <a:lnTo>
                      <a:pt x="807" y="25"/>
                    </a:lnTo>
                    <a:lnTo>
                      <a:pt x="808" y="25"/>
                    </a:lnTo>
                    <a:lnTo>
                      <a:pt x="808" y="25"/>
                    </a:lnTo>
                    <a:lnTo>
                      <a:pt x="809" y="25"/>
                    </a:lnTo>
                    <a:lnTo>
                      <a:pt x="810" y="25"/>
                    </a:lnTo>
                    <a:lnTo>
                      <a:pt x="810" y="25"/>
                    </a:lnTo>
                    <a:lnTo>
                      <a:pt x="811" y="25"/>
                    </a:lnTo>
                    <a:lnTo>
                      <a:pt x="812" y="25"/>
                    </a:lnTo>
                    <a:lnTo>
                      <a:pt x="812" y="25"/>
                    </a:lnTo>
                    <a:lnTo>
                      <a:pt x="813" y="25"/>
                    </a:lnTo>
                    <a:lnTo>
                      <a:pt x="814" y="28"/>
                    </a:lnTo>
                    <a:lnTo>
                      <a:pt x="814" y="28"/>
                    </a:lnTo>
                    <a:lnTo>
                      <a:pt x="815" y="28"/>
                    </a:lnTo>
                    <a:lnTo>
                      <a:pt x="816" y="28"/>
                    </a:lnTo>
                    <a:lnTo>
                      <a:pt x="817" y="28"/>
                    </a:lnTo>
                    <a:lnTo>
                      <a:pt x="817" y="28"/>
                    </a:lnTo>
                    <a:lnTo>
                      <a:pt x="818" y="28"/>
                    </a:lnTo>
                    <a:lnTo>
                      <a:pt x="819" y="28"/>
                    </a:lnTo>
                    <a:lnTo>
                      <a:pt x="819" y="28"/>
                    </a:lnTo>
                    <a:lnTo>
                      <a:pt x="820" y="28"/>
                    </a:lnTo>
                    <a:lnTo>
                      <a:pt x="821" y="28"/>
                    </a:lnTo>
                    <a:lnTo>
                      <a:pt x="821" y="28"/>
                    </a:lnTo>
                    <a:lnTo>
                      <a:pt x="822" y="28"/>
                    </a:lnTo>
                    <a:lnTo>
                      <a:pt x="823" y="28"/>
                    </a:lnTo>
                    <a:lnTo>
                      <a:pt x="823" y="28"/>
                    </a:lnTo>
                    <a:lnTo>
                      <a:pt x="824" y="28"/>
                    </a:lnTo>
                    <a:lnTo>
                      <a:pt x="825" y="28"/>
                    </a:lnTo>
                    <a:lnTo>
                      <a:pt x="825" y="28"/>
                    </a:lnTo>
                    <a:lnTo>
                      <a:pt x="826" y="28"/>
                    </a:lnTo>
                    <a:lnTo>
                      <a:pt x="827" y="28"/>
                    </a:lnTo>
                    <a:lnTo>
                      <a:pt x="827" y="28"/>
                    </a:lnTo>
                    <a:lnTo>
                      <a:pt x="828" y="28"/>
                    </a:lnTo>
                    <a:lnTo>
                      <a:pt x="829" y="28"/>
                    </a:lnTo>
                    <a:lnTo>
                      <a:pt x="830" y="28"/>
                    </a:lnTo>
                    <a:lnTo>
                      <a:pt x="830" y="28"/>
                    </a:lnTo>
                    <a:lnTo>
                      <a:pt x="831" y="28"/>
                    </a:lnTo>
                    <a:lnTo>
                      <a:pt x="832" y="28"/>
                    </a:lnTo>
                    <a:lnTo>
                      <a:pt x="832" y="28"/>
                    </a:lnTo>
                    <a:lnTo>
                      <a:pt x="833" y="28"/>
                    </a:lnTo>
                    <a:lnTo>
                      <a:pt x="834" y="28"/>
                    </a:lnTo>
                    <a:lnTo>
                      <a:pt x="834" y="28"/>
                    </a:lnTo>
                    <a:lnTo>
                      <a:pt x="835" y="28"/>
                    </a:lnTo>
                    <a:lnTo>
                      <a:pt x="836" y="28"/>
                    </a:lnTo>
                    <a:lnTo>
                      <a:pt x="836" y="28"/>
                    </a:lnTo>
                    <a:lnTo>
                      <a:pt x="837" y="28"/>
                    </a:lnTo>
                    <a:lnTo>
                      <a:pt x="838" y="28"/>
                    </a:lnTo>
                    <a:lnTo>
                      <a:pt x="838" y="28"/>
                    </a:lnTo>
                    <a:lnTo>
                      <a:pt x="839" y="28"/>
                    </a:lnTo>
                    <a:lnTo>
                      <a:pt x="840" y="28"/>
                    </a:lnTo>
                    <a:lnTo>
                      <a:pt x="840" y="28"/>
                    </a:lnTo>
                    <a:lnTo>
                      <a:pt x="841" y="28"/>
                    </a:lnTo>
                    <a:lnTo>
                      <a:pt x="842" y="28"/>
                    </a:lnTo>
                    <a:lnTo>
                      <a:pt x="842" y="28"/>
                    </a:lnTo>
                    <a:lnTo>
                      <a:pt x="843" y="28"/>
                    </a:lnTo>
                    <a:lnTo>
                      <a:pt x="844" y="28"/>
                    </a:lnTo>
                    <a:lnTo>
                      <a:pt x="845" y="28"/>
                    </a:lnTo>
                    <a:lnTo>
                      <a:pt x="845" y="28"/>
                    </a:lnTo>
                    <a:lnTo>
                      <a:pt x="846" y="28"/>
                    </a:lnTo>
                    <a:lnTo>
                      <a:pt x="846" y="28"/>
                    </a:lnTo>
                    <a:lnTo>
                      <a:pt x="847" y="28"/>
                    </a:lnTo>
                    <a:lnTo>
                      <a:pt x="848" y="28"/>
                    </a:lnTo>
                    <a:lnTo>
                      <a:pt x="848" y="28"/>
                    </a:lnTo>
                    <a:lnTo>
                      <a:pt x="849" y="28"/>
                    </a:lnTo>
                    <a:lnTo>
                      <a:pt x="850" y="28"/>
                    </a:lnTo>
                    <a:lnTo>
                      <a:pt x="850" y="28"/>
                    </a:lnTo>
                    <a:lnTo>
                      <a:pt x="851" y="28"/>
                    </a:lnTo>
                    <a:lnTo>
                      <a:pt x="852" y="28"/>
                    </a:lnTo>
                    <a:lnTo>
                      <a:pt x="852" y="28"/>
                    </a:lnTo>
                    <a:lnTo>
                      <a:pt x="853" y="28"/>
                    </a:lnTo>
                    <a:lnTo>
                      <a:pt x="854" y="28"/>
                    </a:lnTo>
                    <a:lnTo>
                      <a:pt x="854" y="28"/>
                    </a:lnTo>
                    <a:lnTo>
                      <a:pt x="855" y="28"/>
                    </a:lnTo>
                    <a:lnTo>
                      <a:pt x="856" y="28"/>
                    </a:lnTo>
                    <a:lnTo>
                      <a:pt x="856" y="28"/>
                    </a:lnTo>
                    <a:lnTo>
                      <a:pt x="857" y="28"/>
                    </a:lnTo>
                    <a:lnTo>
                      <a:pt x="858" y="28"/>
                    </a:lnTo>
                    <a:lnTo>
                      <a:pt x="859" y="28"/>
                    </a:lnTo>
                    <a:lnTo>
                      <a:pt x="859" y="28"/>
                    </a:lnTo>
                    <a:lnTo>
                      <a:pt x="860" y="28"/>
                    </a:lnTo>
                    <a:lnTo>
                      <a:pt x="861" y="28"/>
                    </a:lnTo>
                    <a:lnTo>
                      <a:pt x="861" y="28"/>
                    </a:lnTo>
                    <a:lnTo>
                      <a:pt x="862" y="28"/>
                    </a:lnTo>
                    <a:lnTo>
                      <a:pt x="863" y="28"/>
                    </a:lnTo>
                    <a:lnTo>
                      <a:pt x="863" y="28"/>
                    </a:lnTo>
                    <a:lnTo>
                      <a:pt x="864" y="28"/>
                    </a:lnTo>
                    <a:lnTo>
                      <a:pt x="865" y="28"/>
                    </a:lnTo>
                    <a:lnTo>
                      <a:pt x="865" y="28"/>
                    </a:lnTo>
                    <a:lnTo>
                      <a:pt x="866" y="28"/>
                    </a:lnTo>
                    <a:lnTo>
                      <a:pt x="867" y="28"/>
                    </a:lnTo>
                    <a:lnTo>
                      <a:pt x="867" y="28"/>
                    </a:lnTo>
                    <a:lnTo>
                      <a:pt x="868" y="30"/>
                    </a:lnTo>
                    <a:lnTo>
                      <a:pt x="869" y="30"/>
                    </a:lnTo>
                    <a:lnTo>
                      <a:pt x="869" y="30"/>
                    </a:lnTo>
                    <a:lnTo>
                      <a:pt x="870" y="30"/>
                    </a:lnTo>
                    <a:lnTo>
                      <a:pt x="871" y="30"/>
                    </a:lnTo>
                    <a:lnTo>
                      <a:pt x="872" y="30"/>
                    </a:lnTo>
                    <a:lnTo>
                      <a:pt x="872" y="30"/>
                    </a:lnTo>
                    <a:lnTo>
                      <a:pt x="873" y="30"/>
                    </a:lnTo>
                    <a:lnTo>
                      <a:pt x="874" y="30"/>
                    </a:lnTo>
                    <a:lnTo>
                      <a:pt x="874" y="30"/>
                    </a:lnTo>
                    <a:lnTo>
                      <a:pt x="875" y="30"/>
                    </a:lnTo>
                    <a:lnTo>
                      <a:pt x="876" y="30"/>
                    </a:lnTo>
                    <a:lnTo>
                      <a:pt x="876" y="30"/>
                    </a:lnTo>
                    <a:lnTo>
                      <a:pt x="877" y="30"/>
                    </a:lnTo>
                    <a:lnTo>
                      <a:pt x="878" y="30"/>
                    </a:lnTo>
                    <a:lnTo>
                      <a:pt x="878" y="30"/>
                    </a:lnTo>
                    <a:lnTo>
                      <a:pt x="879" y="30"/>
                    </a:lnTo>
                    <a:lnTo>
                      <a:pt x="880" y="30"/>
                    </a:lnTo>
                    <a:lnTo>
                      <a:pt x="880" y="30"/>
                    </a:lnTo>
                    <a:lnTo>
                      <a:pt x="881" y="30"/>
                    </a:lnTo>
                    <a:lnTo>
                      <a:pt x="882" y="30"/>
                    </a:lnTo>
                    <a:lnTo>
                      <a:pt x="882" y="30"/>
                    </a:lnTo>
                    <a:lnTo>
                      <a:pt x="883" y="30"/>
                    </a:lnTo>
                    <a:lnTo>
                      <a:pt x="884" y="30"/>
                    </a:lnTo>
                    <a:lnTo>
                      <a:pt x="884" y="30"/>
                    </a:lnTo>
                    <a:lnTo>
                      <a:pt x="885" y="30"/>
                    </a:lnTo>
                    <a:lnTo>
                      <a:pt x="886" y="30"/>
                    </a:lnTo>
                    <a:lnTo>
                      <a:pt x="887" y="30"/>
                    </a:lnTo>
                    <a:lnTo>
                      <a:pt x="887" y="30"/>
                    </a:lnTo>
                    <a:lnTo>
                      <a:pt x="888" y="30"/>
                    </a:lnTo>
                    <a:lnTo>
                      <a:pt x="888" y="30"/>
                    </a:lnTo>
                    <a:lnTo>
                      <a:pt x="889" y="30"/>
                    </a:lnTo>
                    <a:lnTo>
                      <a:pt x="890" y="30"/>
                    </a:lnTo>
                    <a:lnTo>
                      <a:pt x="890" y="30"/>
                    </a:lnTo>
                    <a:lnTo>
                      <a:pt x="891" y="30"/>
                    </a:lnTo>
                    <a:lnTo>
                      <a:pt x="892" y="30"/>
                    </a:lnTo>
                    <a:lnTo>
                      <a:pt x="892" y="30"/>
                    </a:lnTo>
                    <a:lnTo>
                      <a:pt x="893" y="30"/>
                    </a:lnTo>
                    <a:lnTo>
                      <a:pt x="894" y="30"/>
                    </a:lnTo>
                    <a:lnTo>
                      <a:pt x="894" y="30"/>
                    </a:lnTo>
                    <a:lnTo>
                      <a:pt x="895" y="30"/>
                    </a:lnTo>
                    <a:lnTo>
                      <a:pt x="896" y="30"/>
                    </a:lnTo>
                    <a:lnTo>
                      <a:pt x="896" y="30"/>
                    </a:lnTo>
                    <a:lnTo>
                      <a:pt x="897" y="30"/>
                    </a:lnTo>
                    <a:lnTo>
                      <a:pt x="898" y="30"/>
                    </a:lnTo>
                    <a:lnTo>
                      <a:pt x="898" y="30"/>
                    </a:lnTo>
                    <a:lnTo>
                      <a:pt x="899" y="30"/>
                    </a:lnTo>
                    <a:lnTo>
                      <a:pt x="900" y="30"/>
                    </a:lnTo>
                    <a:lnTo>
                      <a:pt x="901" y="30"/>
                    </a:lnTo>
                    <a:lnTo>
                      <a:pt x="901" y="30"/>
                    </a:lnTo>
                    <a:lnTo>
                      <a:pt x="902" y="30"/>
                    </a:lnTo>
                    <a:lnTo>
                      <a:pt x="903" y="30"/>
                    </a:lnTo>
                    <a:lnTo>
                      <a:pt x="903" y="30"/>
                    </a:lnTo>
                    <a:lnTo>
                      <a:pt x="904" y="30"/>
                    </a:lnTo>
                    <a:lnTo>
                      <a:pt x="905" y="30"/>
                    </a:lnTo>
                    <a:lnTo>
                      <a:pt x="905" y="30"/>
                    </a:lnTo>
                    <a:lnTo>
                      <a:pt x="906" y="30"/>
                    </a:lnTo>
                    <a:lnTo>
                      <a:pt x="907" y="30"/>
                    </a:lnTo>
                    <a:lnTo>
                      <a:pt x="907" y="30"/>
                    </a:lnTo>
                    <a:lnTo>
                      <a:pt x="908" y="30"/>
                    </a:lnTo>
                    <a:lnTo>
                      <a:pt x="909" y="30"/>
                    </a:lnTo>
                    <a:lnTo>
                      <a:pt x="909" y="30"/>
                    </a:lnTo>
                    <a:lnTo>
                      <a:pt x="910" y="30"/>
                    </a:lnTo>
                    <a:lnTo>
                      <a:pt x="911" y="30"/>
                    </a:lnTo>
                    <a:lnTo>
                      <a:pt x="911" y="30"/>
                    </a:lnTo>
                    <a:lnTo>
                      <a:pt x="912" y="30"/>
                    </a:lnTo>
                    <a:lnTo>
                      <a:pt x="913" y="30"/>
                    </a:lnTo>
                    <a:lnTo>
                      <a:pt x="913" y="30"/>
                    </a:lnTo>
                    <a:lnTo>
                      <a:pt x="914" y="30"/>
                    </a:lnTo>
                    <a:lnTo>
                      <a:pt x="915" y="30"/>
                    </a:lnTo>
                    <a:lnTo>
                      <a:pt x="916" y="30"/>
                    </a:lnTo>
                    <a:lnTo>
                      <a:pt x="916" y="30"/>
                    </a:lnTo>
                    <a:lnTo>
                      <a:pt x="917" y="30"/>
                    </a:lnTo>
                    <a:lnTo>
                      <a:pt x="918" y="30"/>
                    </a:lnTo>
                    <a:lnTo>
                      <a:pt x="918" y="30"/>
                    </a:lnTo>
                    <a:lnTo>
                      <a:pt x="919" y="30"/>
                    </a:lnTo>
                    <a:lnTo>
                      <a:pt x="920" y="30"/>
                    </a:lnTo>
                    <a:lnTo>
                      <a:pt x="920" y="30"/>
                    </a:lnTo>
                    <a:lnTo>
                      <a:pt x="921" y="30"/>
                    </a:lnTo>
                    <a:lnTo>
                      <a:pt x="922" y="30"/>
                    </a:lnTo>
                    <a:lnTo>
                      <a:pt x="922" y="33"/>
                    </a:lnTo>
                    <a:lnTo>
                      <a:pt x="923" y="33"/>
                    </a:lnTo>
                    <a:lnTo>
                      <a:pt x="924" y="33"/>
                    </a:lnTo>
                    <a:lnTo>
                      <a:pt x="924" y="33"/>
                    </a:lnTo>
                    <a:lnTo>
                      <a:pt x="925" y="33"/>
                    </a:lnTo>
                    <a:lnTo>
                      <a:pt x="926" y="33"/>
                    </a:lnTo>
                    <a:lnTo>
                      <a:pt x="926" y="33"/>
                    </a:lnTo>
                    <a:lnTo>
                      <a:pt x="927" y="33"/>
                    </a:lnTo>
                    <a:lnTo>
                      <a:pt x="928" y="33"/>
                    </a:lnTo>
                    <a:lnTo>
                      <a:pt x="929" y="33"/>
                    </a:lnTo>
                    <a:lnTo>
                      <a:pt x="929" y="33"/>
                    </a:lnTo>
                    <a:lnTo>
                      <a:pt x="930" y="33"/>
                    </a:lnTo>
                    <a:lnTo>
                      <a:pt x="930" y="33"/>
                    </a:lnTo>
                    <a:lnTo>
                      <a:pt x="931" y="33"/>
                    </a:lnTo>
                    <a:lnTo>
                      <a:pt x="932" y="33"/>
                    </a:lnTo>
                    <a:lnTo>
                      <a:pt x="932" y="33"/>
                    </a:lnTo>
                    <a:lnTo>
                      <a:pt x="933" y="33"/>
                    </a:lnTo>
                    <a:lnTo>
                      <a:pt x="934" y="33"/>
                    </a:lnTo>
                    <a:lnTo>
                      <a:pt x="934" y="33"/>
                    </a:lnTo>
                    <a:lnTo>
                      <a:pt x="935" y="33"/>
                    </a:lnTo>
                    <a:lnTo>
                      <a:pt x="936" y="33"/>
                    </a:lnTo>
                    <a:lnTo>
                      <a:pt x="936" y="33"/>
                    </a:lnTo>
                    <a:lnTo>
                      <a:pt x="937" y="33"/>
                    </a:lnTo>
                    <a:lnTo>
                      <a:pt x="938" y="33"/>
                    </a:lnTo>
                    <a:lnTo>
                      <a:pt x="938" y="33"/>
                    </a:lnTo>
                    <a:lnTo>
                      <a:pt x="939" y="33"/>
                    </a:lnTo>
                    <a:lnTo>
                      <a:pt x="940" y="33"/>
                    </a:lnTo>
                    <a:lnTo>
                      <a:pt x="940" y="33"/>
                    </a:lnTo>
                    <a:lnTo>
                      <a:pt x="941" y="33"/>
                    </a:lnTo>
                    <a:lnTo>
                      <a:pt x="942" y="33"/>
                    </a:lnTo>
                    <a:lnTo>
                      <a:pt x="943" y="33"/>
                    </a:lnTo>
                    <a:lnTo>
                      <a:pt x="943" y="33"/>
                    </a:lnTo>
                    <a:lnTo>
                      <a:pt x="944" y="33"/>
                    </a:lnTo>
                    <a:lnTo>
                      <a:pt x="945" y="33"/>
                    </a:lnTo>
                    <a:lnTo>
                      <a:pt x="945" y="33"/>
                    </a:lnTo>
                    <a:lnTo>
                      <a:pt x="946" y="33"/>
                    </a:lnTo>
                    <a:lnTo>
                      <a:pt x="947" y="33"/>
                    </a:lnTo>
                    <a:lnTo>
                      <a:pt x="947" y="33"/>
                    </a:lnTo>
                    <a:lnTo>
                      <a:pt x="948" y="33"/>
                    </a:lnTo>
                    <a:lnTo>
                      <a:pt x="949" y="33"/>
                    </a:lnTo>
                    <a:lnTo>
                      <a:pt x="949" y="33"/>
                    </a:lnTo>
                    <a:lnTo>
                      <a:pt x="950" y="33"/>
                    </a:lnTo>
                    <a:lnTo>
                      <a:pt x="951" y="33"/>
                    </a:lnTo>
                    <a:lnTo>
                      <a:pt x="951" y="33"/>
                    </a:lnTo>
                    <a:lnTo>
                      <a:pt x="952" y="33"/>
                    </a:lnTo>
                    <a:lnTo>
                      <a:pt x="953" y="33"/>
                    </a:lnTo>
                    <a:lnTo>
                      <a:pt x="953" y="33"/>
                    </a:lnTo>
                    <a:lnTo>
                      <a:pt x="954" y="33"/>
                    </a:lnTo>
                    <a:lnTo>
                      <a:pt x="955" y="33"/>
                    </a:lnTo>
                    <a:lnTo>
                      <a:pt x="955" y="33"/>
                    </a:lnTo>
                    <a:lnTo>
                      <a:pt x="956" y="33"/>
                    </a:lnTo>
                    <a:lnTo>
                      <a:pt x="957" y="33"/>
                    </a:lnTo>
                    <a:lnTo>
                      <a:pt x="958" y="33"/>
                    </a:lnTo>
                    <a:lnTo>
                      <a:pt x="958" y="33"/>
                    </a:lnTo>
                    <a:lnTo>
                      <a:pt x="959" y="33"/>
                    </a:lnTo>
                    <a:lnTo>
                      <a:pt x="960" y="33"/>
                    </a:lnTo>
                    <a:lnTo>
                      <a:pt x="960" y="33"/>
                    </a:lnTo>
                    <a:lnTo>
                      <a:pt x="961" y="33"/>
                    </a:lnTo>
                    <a:lnTo>
                      <a:pt x="962" y="33"/>
                    </a:lnTo>
                    <a:lnTo>
                      <a:pt x="962" y="33"/>
                    </a:lnTo>
                    <a:lnTo>
                      <a:pt x="963" y="33"/>
                    </a:lnTo>
                    <a:lnTo>
                      <a:pt x="964" y="33"/>
                    </a:lnTo>
                    <a:lnTo>
                      <a:pt x="964" y="33"/>
                    </a:lnTo>
                    <a:lnTo>
                      <a:pt x="965" y="33"/>
                    </a:lnTo>
                    <a:lnTo>
                      <a:pt x="966" y="33"/>
                    </a:lnTo>
                    <a:lnTo>
                      <a:pt x="966" y="33"/>
                    </a:lnTo>
                    <a:lnTo>
                      <a:pt x="967" y="33"/>
                    </a:lnTo>
                    <a:lnTo>
                      <a:pt x="968" y="33"/>
                    </a:lnTo>
                    <a:lnTo>
                      <a:pt x="968" y="33"/>
                    </a:lnTo>
                    <a:lnTo>
                      <a:pt x="969" y="33"/>
                    </a:lnTo>
                    <a:lnTo>
                      <a:pt x="970" y="33"/>
                    </a:lnTo>
                    <a:lnTo>
                      <a:pt x="970" y="33"/>
                    </a:lnTo>
                    <a:lnTo>
                      <a:pt x="971" y="33"/>
                    </a:lnTo>
                    <a:lnTo>
                      <a:pt x="972" y="33"/>
                    </a:lnTo>
                    <a:lnTo>
                      <a:pt x="972" y="33"/>
                    </a:lnTo>
                    <a:lnTo>
                      <a:pt x="973" y="33"/>
                    </a:lnTo>
                    <a:lnTo>
                      <a:pt x="974" y="33"/>
                    </a:lnTo>
                    <a:lnTo>
                      <a:pt x="974" y="33"/>
                    </a:lnTo>
                    <a:lnTo>
                      <a:pt x="975" y="33"/>
                    </a:lnTo>
                    <a:lnTo>
                      <a:pt x="976" y="33"/>
                    </a:lnTo>
                    <a:lnTo>
                      <a:pt x="976" y="35"/>
                    </a:lnTo>
                    <a:lnTo>
                      <a:pt x="977" y="35"/>
                    </a:lnTo>
                    <a:lnTo>
                      <a:pt x="978" y="35"/>
                    </a:lnTo>
                    <a:lnTo>
                      <a:pt x="978" y="35"/>
                    </a:lnTo>
                    <a:lnTo>
                      <a:pt x="979" y="35"/>
                    </a:lnTo>
                    <a:lnTo>
                      <a:pt x="980" y="35"/>
                    </a:lnTo>
                    <a:lnTo>
                      <a:pt x="980" y="35"/>
                    </a:lnTo>
                    <a:lnTo>
                      <a:pt x="981" y="35"/>
                    </a:lnTo>
                    <a:lnTo>
                      <a:pt x="982" y="35"/>
                    </a:lnTo>
                    <a:lnTo>
                      <a:pt x="982" y="35"/>
                    </a:lnTo>
                    <a:lnTo>
                      <a:pt x="983" y="35"/>
                    </a:lnTo>
                    <a:lnTo>
                      <a:pt x="984" y="35"/>
                    </a:lnTo>
                    <a:lnTo>
                      <a:pt x="984" y="35"/>
                    </a:lnTo>
                    <a:lnTo>
                      <a:pt x="985" y="35"/>
                    </a:lnTo>
                    <a:lnTo>
                      <a:pt x="986" y="35"/>
                    </a:lnTo>
                    <a:lnTo>
                      <a:pt x="987" y="35"/>
                    </a:lnTo>
                    <a:lnTo>
                      <a:pt x="987" y="35"/>
                    </a:lnTo>
                    <a:lnTo>
                      <a:pt x="988" y="35"/>
                    </a:lnTo>
                    <a:lnTo>
                      <a:pt x="989" y="35"/>
                    </a:lnTo>
                    <a:lnTo>
                      <a:pt x="989" y="35"/>
                    </a:lnTo>
                    <a:lnTo>
                      <a:pt x="990" y="35"/>
                    </a:lnTo>
                    <a:lnTo>
                      <a:pt x="991" y="35"/>
                    </a:lnTo>
                    <a:lnTo>
                      <a:pt x="991" y="35"/>
                    </a:lnTo>
                    <a:lnTo>
                      <a:pt x="992" y="35"/>
                    </a:lnTo>
                    <a:lnTo>
                      <a:pt x="993" y="35"/>
                    </a:lnTo>
                    <a:lnTo>
                      <a:pt x="993" y="35"/>
                    </a:lnTo>
                    <a:lnTo>
                      <a:pt x="994" y="35"/>
                    </a:lnTo>
                    <a:lnTo>
                      <a:pt x="995" y="35"/>
                    </a:lnTo>
                    <a:lnTo>
                      <a:pt x="995" y="35"/>
                    </a:lnTo>
                    <a:lnTo>
                      <a:pt x="996" y="35"/>
                    </a:lnTo>
                    <a:lnTo>
                      <a:pt x="997" y="35"/>
                    </a:lnTo>
                    <a:lnTo>
                      <a:pt x="997" y="35"/>
                    </a:lnTo>
                    <a:lnTo>
                      <a:pt x="998" y="35"/>
                    </a:lnTo>
                    <a:lnTo>
                      <a:pt x="999" y="35"/>
                    </a:lnTo>
                    <a:lnTo>
                      <a:pt x="1000" y="35"/>
                    </a:lnTo>
                    <a:lnTo>
                      <a:pt x="1000" y="35"/>
                    </a:lnTo>
                    <a:lnTo>
                      <a:pt x="1001" y="35"/>
                    </a:lnTo>
                    <a:lnTo>
                      <a:pt x="1002" y="35"/>
                    </a:lnTo>
                    <a:lnTo>
                      <a:pt x="1002" y="35"/>
                    </a:lnTo>
                    <a:lnTo>
                      <a:pt x="1003" y="35"/>
                    </a:lnTo>
                    <a:lnTo>
                      <a:pt x="1004" y="38"/>
                    </a:lnTo>
                    <a:lnTo>
                      <a:pt x="1004" y="38"/>
                    </a:lnTo>
                    <a:lnTo>
                      <a:pt x="1005" y="38"/>
                    </a:lnTo>
                    <a:lnTo>
                      <a:pt x="1006" y="38"/>
                    </a:lnTo>
                    <a:lnTo>
                      <a:pt x="1006" y="38"/>
                    </a:lnTo>
                    <a:lnTo>
                      <a:pt x="1007" y="38"/>
                    </a:lnTo>
                    <a:lnTo>
                      <a:pt x="1008" y="38"/>
                    </a:lnTo>
                    <a:lnTo>
                      <a:pt x="1008" y="38"/>
                    </a:lnTo>
                    <a:lnTo>
                      <a:pt x="1009" y="38"/>
                    </a:lnTo>
                    <a:lnTo>
                      <a:pt x="1010" y="38"/>
                    </a:lnTo>
                    <a:lnTo>
                      <a:pt x="1010" y="38"/>
                    </a:lnTo>
                    <a:lnTo>
                      <a:pt x="1011" y="38"/>
                    </a:lnTo>
                    <a:lnTo>
                      <a:pt x="1012" y="38"/>
                    </a:lnTo>
                    <a:lnTo>
                      <a:pt x="1012" y="38"/>
                    </a:lnTo>
                    <a:lnTo>
                      <a:pt x="1013" y="38"/>
                    </a:lnTo>
                    <a:lnTo>
                      <a:pt x="1014" y="38"/>
                    </a:lnTo>
                    <a:lnTo>
                      <a:pt x="1015" y="38"/>
                    </a:lnTo>
                    <a:lnTo>
                      <a:pt x="1015" y="38"/>
                    </a:lnTo>
                    <a:lnTo>
                      <a:pt x="1016" y="38"/>
                    </a:lnTo>
                    <a:lnTo>
                      <a:pt x="1016" y="38"/>
                    </a:lnTo>
                    <a:lnTo>
                      <a:pt x="1017" y="38"/>
                    </a:lnTo>
                    <a:lnTo>
                      <a:pt x="1018" y="38"/>
                    </a:lnTo>
                    <a:lnTo>
                      <a:pt x="1018" y="38"/>
                    </a:lnTo>
                    <a:lnTo>
                      <a:pt x="1019" y="38"/>
                    </a:lnTo>
                    <a:lnTo>
                      <a:pt x="1020" y="38"/>
                    </a:lnTo>
                    <a:lnTo>
                      <a:pt x="1020" y="38"/>
                    </a:lnTo>
                    <a:lnTo>
                      <a:pt x="1021" y="38"/>
                    </a:lnTo>
                    <a:lnTo>
                      <a:pt x="1022" y="38"/>
                    </a:lnTo>
                    <a:lnTo>
                      <a:pt x="1022" y="38"/>
                    </a:lnTo>
                    <a:lnTo>
                      <a:pt x="1023" y="38"/>
                    </a:lnTo>
                    <a:lnTo>
                      <a:pt x="1024" y="38"/>
                    </a:lnTo>
                    <a:lnTo>
                      <a:pt x="1024" y="38"/>
                    </a:lnTo>
                    <a:lnTo>
                      <a:pt x="1025" y="38"/>
                    </a:lnTo>
                    <a:lnTo>
                      <a:pt x="1026" y="38"/>
                    </a:lnTo>
                    <a:lnTo>
                      <a:pt x="1026" y="38"/>
                    </a:lnTo>
                    <a:lnTo>
                      <a:pt x="1027" y="38"/>
                    </a:lnTo>
                    <a:lnTo>
                      <a:pt x="1028" y="38"/>
                    </a:lnTo>
                    <a:lnTo>
                      <a:pt x="1029" y="38"/>
                    </a:lnTo>
                    <a:lnTo>
                      <a:pt x="1029" y="38"/>
                    </a:lnTo>
                    <a:lnTo>
                      <a:pt x="1030" y="38"/>
                    </a:lnTo>
                    <a:lnTo>
                      <a:pt x="1031" y="35"/>
                    </a:lnTo>
                    <a:lnTo>
                      <a:pt x="1031" y="35"/>
                    </a:lnTo>
                    <a:lnTo>
                      <a:pt x="1032" y="35"/>
                    </a:lnTo>
                    <a:lnTo>
                      <a:pt x="1033" y="35"/>
                    </a:lnTo>
                    <a:lnTo>
                      <a:pt x="1033" y="35"/>
                    </a:lnTo>
                    <a:lnTo>
                      <a:pt x="1034" y="35"/>
                    </a:lnTo>
                    <a:lnTo>
                      <a:pt x="1035" y="35"/>
                    </a:lnTo>
                    <a:lnTo>
                      <a:pt x="1035" y="35"/>
                    </a:lnTo>
                    <a:lnTo>
                      <a:pt x="1036" y="35"/>
                    </a:lnTo>
                    <a:lnTo>
                      <a:pt x="1037" y="35"/>
                    </a:lnTo>
                    <a:lnTo>
                      <a:pt x="1037" y="35"/>
                    </a:lnTo>
                    <a:lnTo>
                      <a:pt x="1038" y="35"/>
                    </a:lnTo>
                    <a:lnTo>
                      <a:pt x="1039" y="35"/>
                    </a:lnTo>
                    <a:lnTo>
                      <a:pt x="1039" y="35"/>
                    </a:lnTo>
                    <a:lnTo>
                      <a:pt x="1040" y="35"/>
                    </a:lnTo>
                    <a:lnTo>
                      <a:pt x="1041" y="35"/>
                    </a:lnTo>
                    <a:lnTo>
                      <a:pt x="1041" y="35"/>
                    </a:lnTo>
                    <a:lnTo>
                      <a:pt x="1042" y="35"/>
                    </a:lnTo>
                    <a:lnTo>
                      <a:pt x="1043" y="35"/>
                    </a:lnTo>
                    <a:lnTo>
                      <a:pt x="1044" y="35"/>
                    </a:lnTo>
                    <a:lnTo>
                      <a:pt x="1044" y="35"/>
                    </a:lnTo>
                    <a:lnTo>
                      <a:pt x="1045" y="35"/>
                    </a:lnTo>
                    <a:lnTo>
                      <a:pt x="1046" y="35"/>
                    </a:lnTo>
                    <a:lnTo>
                      <a:pt x="1046" y="35"/>
                    </a:lnTo>
                    <a:lnTo>
                      <a:pt x="1047" y="35"/>
                    </a:lnTo>
                    <a:lnTo>
                      <a:pt x="1048" y="35"/>
                    </a:lnTo>
                    <a:lnTo>
                      <a:pt x="1048" y="35"/>
                    </a:lnTo>
                    <a:lnTo>
                      <a:pt x="1049" y="35"/>
                    </a:lnTo>
                    <a:lnTo>
                      <a:pt x="1050" y="35"/>
                    </a:lnTo>
                    <a:lnTo>
                      <a:pt x="1050" y="35"/>
                    </a:lnTo>
                    <a:lnTo>
                      <a:pt x="1051" y="35"/>
                    </a:lnTo>
                    <a:lnTo>
                      <a:pt x="1052" y="35"/>
                    </a:lnTo>
                    <a:lnTo>
                      <a:pt x="1052" y="35"/>
                    </a:lnTo>
                    <a:lnTo>
                      <a:pt x="1053" y="35"/>
                    </a:lnTo>
                    <a:lnTo>
                      <a:pt x="1054" y="35"/>
                    </a:lnTo>
                    <a:lnTo>
                      <a:pt x="1054" y="35"/>
                    </a:lnTo>
                    <a:lnTo>
                      <a:pt x="1055" y="35"/>
                    </a:lnTo>
                    <a:lnTo>
                      <a:pt x="1056" y="35"/>
                    </a:lnTo>
                    <a:lnTo>
                      <a:pt x="1057" y="35"/>
                    </a:lnTo>
                    <a:lnTo>
                      <a:pt x="1057" y="35"/>
                    </a:lnTo>
                    <a:lnTo>
                      <a:pt x="1058" y="35"/>
                    </a:lnTo>
                    <a:lnTo>
                      <a:pt x="1058" y="35"/>
                    </a:lnTo>
                    <a:lnTo>
                      <a:pt x="1059" y="35"/>
                    </a:lnTo>
                    <a:lnTo>
                      <a:pt x="1060" y="35"/>
                    </a:lnTo>
                    <a:lnTo>
                      <a:pt x="1060" y="35"/>
                    </a:lnTo>
                    <a:lnTo>
                      <a:pt x="1061" y="35"/>
                    </a:lnTo>
                    <a:lnTo>
                      <a:pt x="1062" y="35"/>
                    </a:lnTo>
                    <a:lnTo>
                      <a:pt x="1062" y="35"/>
                    </a:lnTo>
                    <a:lnTo>
                      <a:pt x="1063" y="35"/>
                    </a:lnTo>
                    <a:lnTo>
                      <a:pt x="1064" y="35"/>
                    </a:lnTo>
                    <a:lnTo>
                      <a:pt x="1064" y="35"/>
                    </a:lnTo>
                    <a:lnTo>
                      <a:pt x="1065" y="35"/>
                    </a:lnTo>
                    <a:lnTo>
                      <a:pt x="1066" y="35"/>
                    </a:lnTo>
                    <a:lnTo>
                      <a:pt x="1066" y="35"/>
                    </a:lnTo>
                    <a:lnTo>
                      <a:pt x="1067" y="35"/>
                    </a:lnTo>
                    <a:lnTo>
                      <a:pt x="1068" y="35"/>
                    </a:lnTo>
                    <a:lnTo>
                      <a:pt x="1068" y="35"/>
                    </a:lnTo>
                    <a:lnTo>
                      <a:pt x="1069" y="35"/>
                    </a:lnTo>
                    <a:lnTo>
                      <a:pt x="1070" y="35"/>
                    </a:lnTo>
                    <a:lnTo>
                      <a:pt x="1071" y="35"/>
                    </a:lnTo>
                    <a:lnTo>
                      <a:pt x="1071" y="35"/>
                    </a:lnTo>
                    <a:lnTo>
                      <a:pt x="1072" y="35"/>
                    </a:lnTo>
                    <a:lnTo>
                      <a:pt x="1073" y="35"/>
                    </a:lnTo>
                    <a:lnTo>
                      <a:pt x="1073" y="35"/>
                    </a:lnTo>
                    <a:lnTo>
                      <a:pt x="1074" y="35"/>
                    </a:lnTo>
                    <a:lnTo>
                      <a:pt x="1075" y="35"/>
                    </a:lnTo>
                    <a:lnTo>
                      <a:pt x="1075" y="35"/>
                    </a:lnTo>
                    <a:lnTo>
                      <a:pt x="1076" y="35"/>
                    </a:lnTo>
                    <a:lnTo>
                      <a:pt x="1077" y="35"/>
                    </a:lnTo>
                    <a:lnTo>
                      <a:pt x="1077" y="35"/>
                    </a:lnTo>
                    <a:lnTo>
                      <a:pt x="1078" y="35"/>
                    </a:lnTo>
                    <a:lnTo>
                      <a:pt x="1079" y="35"/>
                    </a:lnTo>
                    <a:lnTo>
                      <a:pt x="1079" y="35"/>
                    </a:lnTo>
                    <a:lnTo>
                      <a:pt x="1080" y="35"/>
                    </a:lnTo>
                    <a:lnTo>
                      <a:pt x="1081" y="35"/>
                    </a:lnTo>
                    <a:lnTo>
                      <a:pt x="1081" y="35"/>
                    </a:lnTo>
                    <a:lnTo>
                      <a:pt x="1082" y="35"/>
                    </a:lnTo>
                    <a:lnTo>
                      <a:pt x="1083" y="35"/>
                    </a:lnTo>
                    <a:lnTo>
                      <a:pt x="1083" y="35"/>
                    </a:lnTo>
                    <a:lnTo>
                      <a:pt x="1084" y="35"/>
                    </a:lnTo>
                    <a:lnTo>
                      <a:pt x="1085" y="38"/>
                    </a:lnTo>
                    <a:lnTo>
                      <a:pt x="1086" y="38"/>
                    </a:lnTo>
                    <a:lnTo>
                      <a:pt x="1086" y="38"/>
                    </a:lnTo>
                    <a:lnTo>
                      <a:pt x="1087" y="38"/>
                    </a:lnTo>
                    <a:lnTo>
                      <a:pt x="1088" y="38"/>
                    </a:lnTo>
                    <a:lnTo>
                      <a:pt x="1088" y="38"/>
                    </a:lnTo>
                    <a:lnTo>
                      <a:pt x="1089" y="38"/>
                    </a:lnTo>
                    <a:lnTo>
                      <a:pt x="1090" y="38"/>
                    </a:lnTo>
                    <a:lnTo>
                      <a:pt x="1090" y="38"/>
                    </a:lnTo>
                    <a:lnTo>
                      <a:pt x="1091" y="38"/>
                    </a:lnTo>
                    <a:lnTo>
                      <a:pt x="1092" y="38"/>
                    </a:lnTo>
                    <a:lnTo>
                      <a:pt x="1092" y="38"/>
                    </a:lnTo>
                    <a:lnTo>
                      <a:pt x="1093" y="38"/>
                    </a:lnTo>
                    <a:lnTo>
                      <a:pt x="1094" y="38"/>
                    </a:lnTo>
                    <a:lnTo>
                      <a:pt x="1094" y="38"/>
                    </a:lnTo>
                    <a:lnTo>
                      <a:pt x="1095" y="38"/>
                    </a:lnTo>
                    <a:lnTo>
                      <a:pt x="1096" y="38"/>
                    </a:lnTo>
                    <a:lnTo>
                      <a:pt x="1096" y="38"/>
                    </a:lnTo>
                    <a:lnTo>
                      <a:pt x="1097" y="38"/>
                    </a:lnTo>
                    <a:lnTo>
                      <a:pt x="1098" y="38"/>
                    </a:lnTo>
                    <a:lnTo>
                      <a:pt x="1098" y="38"/>
                    </a:lnTo>
                    <a:lnTo>
                      <a:pt x="1099" y="38"/>
                    </a:lnTo>
                    <a:lnTo>
                      <a:pt x="1100" y="38"/>
                    </a:lnTo>
                    <a:lnTo>
                      <a:pt x="1100" y="38"/>
                    </a:lnTo>
                    <a:lnTo>
                      <a:pt x="1101" y="38"/>
                    </a:lnTo>
                    <a:lnTo>
                      <a:pt x="1102" y="38"/>
                    </a:lnTo>
                    <a:lnTo>
                      <a:pt x="1102" y="38"/>
                    </a:lnTo>
                    <a:lnTo>
                      <a:pt x="1103" y="38"/>
                    </a:lnTo>
                    <a:lnTo>
                      <a:pt x="1104" y="38"/>
                    </a:lnTo>
                    <a:lnTo>
                      <a:pt x="1104" y="38"/>
                    </a:lnTo>
                    <a:lnTo>
                      <a:pt x="1105" y="38"/>
                    </a:lnTo>
                    <a:lnTo>
                      <a:pt x="1106" y="38"/>
                    </a:lnTo>
                    <a:lnTo>
                      <a:pt x="1106" y="38"/>
                    </a:lnTo>
                    <a:lnTo>
                      <a:pt x="1107" y="38"/>
                    </a:lnTo>
                    <a:lnTo>
                      <a:pt x="1108" y="38"/>
                    </a:lnTo>
                    <a:lnTo>
                      <a:pt x="1108" y="38"/>
                    </a:lnTo>
                    <a:lnTo>
                      <a:pt x="1109" y="38"/>
                    </a:lnTo>
                    <a:lnTo>
                      <a:pt x="1110" y="38"/>
                    </a:lnTo>
                    <a:lnTo>
                      <a:pt x="1110" y="38"/>
                    </a:lnTo>
                    <a:lnTo>
                      <a:pt x="1111" y="38"/>
                    </a:lnTo>
                    <a:lnTo>
                      <a:pt x="1112" y="38"/>
                    </a:lnTo>
                    <a:lnTo>
                      <a:pt x="1112" y="38"/>
                    </a:lnTo>
                    <a:lnTo>
                      <a:pt x="1113" y="38"/>
                    </a:lnTo>
                    <a:lnTo>
                      <a:pt x="1114" y="38"/>
                    </a:lnTo>
                    <a:lnTo>
                      <a:pt x="1115" y="38"/>
                    </a:lnTo>
                    <a:lnTo>
                      <a:pt x="1115" y="38"/>
                    </a:lnTo>
                    <a:lnTo>
                      <a:pt x="1116" y="38"/>
                    </a:lnTo>
                    <a:lnTo>
                      <a:pt x="1117" y="38"/>
                    </a:lnTo>
                    <a:lnTo>
                      <a:pt x="1117" y="38"/>
                    </a:lnTo>
                    <a:lnTo>
                      <a:pt x="1118" y="38"/>
                    </a:lnTo>
                    <a:lnTo>
                      <a:pt x="1119" y="38"/>
                    </a:lnTo>
                    <a:lnTo>
                      <a:pt x="1119" y="38"/>
                    </a:lnTo>
                    <a:lnTo>
                      <a:pt x="1120" y="38"/>
                    </a:lnTo>
                    <a:lnTo>
                      <a:pt x="1121" y="38"/>
                    </a:lnTo>
                    <a:lnTo>
                      <a:pt x="1121" y="38"/>
                    </a:lnTo>
                    <a:lnTo>
                      <a:pt x="1122" y="38"/>
                    </a:lnTo>
                    <a:lnTo>
                      <a:pt x="1123" y="38"/>
                    </a:lnTo>
                    <a:lnTo>
                      <a:pt x="1123" y="38"/>
                    </a:lnTo>
                    <a:lnTo>
                      <a:pt x="1124" y="38"/>
                    </a:lnTo>
                    <a:lnTo>
                      <a:pt x="1125" y="38"/>
                    </a:lnTo>
                    <a:lnTo>
                      <a:pt x="1125" y="38"/>
                    </a:lnTo>
                    <a:lnTo>
                      <a:pt x="1126" y="38"/>
                    </a:lnTo>
                    <a:lnTo>
                      <a:pt x="1127" y="38"/>
                    </a:lnTo>
                    <a:lnTo>
                      <a:pt x="1128" y="38"/>
                    </a:lnTo>
                    <a:lnTo>
                      <a:pt x="1128" y="38"/>
                    </a:lnTo>
                    <a:lnTo>
                      <a:pt x="1129" y="38"/>
                    </a:lnTo>
                    <a:lnTo>
                      <a:pt x="1130" y="38"/>
                    </a:lnTo>
                    <a:lnTo>
                      <a:pt x="1130" y="38"/>
                    </a:lnTo>
                    <a:lnTo>
                      <a:pt x="1131" y="38"/>
                    </a:lnTo>
                    <a:lnTo>
                      <a:pt x="1132" y="38"/>
                    </a:lnTo>
                    <a:lnTo>
                      <a:pt x="1132" y="38"/>
                    </a:lnTo>
                    <a:lnTo>
                      <a:pt x="1133" y="38"/>
                    </a:lnTo>
                    <a:lnTo>
                      <a:pt x="1134" y="38"/>
                    </a:lnTo>
                    <a:lnTo>
                      <a:pt x="1134" y="38"/>
                    </a:lnTo>
                    <a:lnTo>
                      <a:pt x="1135" y="38"/>
                    </a:lnTo>
                    <a:lnTo>
                      <a:pt x="1136" y="38"/>
                    </a:lnTo>
                    <a:lnTo>
                      <a:pt x="1136" y="38"/>
                    </a:lnTo>
                    <a:lnTo>
                      <a:pt x="1137" y="38"/>
                    </a:lnTo>
                    <a:lnTo>
                      <a:pt x="1138" y="38"/>
                    </a:lnTo>
                    <a:lnTo>
                      <a:pt x="1138" y="38"/>
                    </a:lnTo>
                    <a:lnTo>
                      <a:pt x="1139" y="38"/>
                    </a:lnTo>
                    <a:lnTo>
                      <a:pt x="1140" y="38"/>
                    </a:lnTo>
                    <a:lnTo>
                      <a:pt x="1140" y="38"/>
                    </a:lnTo>
                    <a:lnTo>
                      <a:pt x="1141" y="38"/>
                    </a:lnTo>
                    <a:lnTo>
                      <a:pt x="1142" y="38"/>
                    </a:lnTo>
                    <a:lnTo>
                      <a:pt x="1142" y="38"/>
                    </a:lnTo>
                    <a:lnTo>
                      <a:pt x="1143" y="38"/>
                    </a:lnTo>
                    <a:lnTo>
                      <a:pt x="1144" y="38"/>
                    </a:lnTo>
                    <a:lnTo>
                      <a:pt x="1144" y="38"/>
                    </a:lnTo>
                    <a:lnTo>
                      <a:pt x="1145" y="38"/>
                    </a:lnTo>
                    <a:lnTo>
                      <a:pt x="1146" y="38"/>
                    </a:lnTo>
                    <a:lnTo>
                      <a:pt x="1146" y="38"/>
                    </a:lnTo>
                    <a:lnTo>
                      <a:pt x="1147" y="38"/>
                    </a:lnTo>
                    <a:lnTo>
                      <a:pt x="1148" y="38"/>
                    </a:lnTo>
                    <a:lnTo>
                      <a:pt x="1148" y="38"/>
                    </a:lnTo>
                    <a:lnTo>
                      <a:pt x="1149" y="38"/>
                    </a:lnTo>
                    <a:lnTo>
                      <a:pt x="1150" y="38"/>
                    </a:lnTo>
                    <a:lnTo>
                      <a:pt x="1150" y="38"/>
                    </a:lnTo>
                    <a:lnTo>
                      <a:pt x="1151" y="38"/>
                    </a:lnTo>
                    <a:lnTo>
                      <a:pt x="1152" y="38"/>
                    </a:lnTo>
                    <a:lnTo>
                      <a:pt x="1152" y="38"/>
                    </a:lnTo>
                    <a:lnTo>
                      <a:pt x="1153" y="38"/>
                    </a:lnTo>
                    <a:lnTo>
                      <a:pt x="1154" y="38"/>
                    </a:lnTo>
                    <a:lnTo>
                      <a:pt x="1154" y="38"/>
                    </a:lnTo>
                    <a:lnTo>
                      <a:pt x="1155" y="38"/>
                    </a:lnTo>
                    <a:lnTo>
                      <a:pt x="1156" y="38"/>
                    </a:lnTo>
                    <a:lnTo>
                      <a:pt x="1157" y="38"/>
                    </a:lnTo>
                    <a:lnTo>
                      <a:pt x="1157" y="38"/>
                    </a:lnTo>
                    <a:lnTo>
                      <a:pt x="1158" y="38"/>
                    </a:lnTo>
                    <a:lnTo>
                      <a:pt x="1159" y="38"/>
                    </a:lnTo>
                    <a:lnTo>
                      <a:pt x="1159" y="38"/>
                    </a:lnTo>
                    <a:lnTo>
                      <a:pt x="1160" y="38"/>
                    </a:lnTo>
                    <a:lnTo>
                      <a:pt x="1161" y="38"/>
                    </a:lnTo>
                    <a:lnTo>
                      <a:pt x="1161" y="38"/>
                    </a:lnTo>
                    <a:lnTo>
                      <a:pt x="1162" y="38"/>
                    </a:lnTo>
                    <a:lnTo>
                      <a:pt x="1163" y="38"/>
                    </a:lnTo>
                    <a:lnTo>
                      <a:pt x="1163" y="38"/>
                    </a:lnTo>
                    <a:lnTo>
                      <a:pt x="1164" y="38"/>
                    </a:lnTo>
                    <a:lnTo>
                      <a:pt x="1165" y="38"/>
                    </a:lnTo>
                    <a:lnTo>
                      <a:pt x="1165" y="38"/>
                    </a:lnTo>
                    <a:lnTo>
                      <a:pt x="1166" y="35"/>
                    </a:lnTo>
                    <a:lnTo>
                      <a:pt x="1167" y="35"/>
                    </a:lnTo>
                    <a:lnTo>
                      <a:pt x="1167" y="35"/>
                    </a:lnTo>
                    <a:lnTo>
                      <a:pt x="1168" y="35"/>
                    </a:lnTo>
                    <a:lnTo>
                      <a:pt x="1169" y="35"/>
                    </a:lnTo>
                    <a:lnTo>
                      <a:pt x="1169" y="35"/>
                    </a:lnTo>
                    <a:lnTo>
                      <a:pt x="1170" y="35"/>
                    </a:lnTo>
                    <a:lnTo>
                      <a:pt x="1171" y="35"/>
                    </a:lnTo>
                    <a:lnTo>
                      <a:pt x="1172" y="35"/>
                    </a:lnTo>
                    <a:lnTo>
                      <a:pt x="1172" y="35"/>
                    </a:lnTo>
                    <a:lnTo>
                      <a:pt x="1173" y="35"/>
                    </a:lnTo>
                    <a:lnTo>
                      <a:pt x="1174" y="35"/>
                    </a:lnTo>
                    <a:lnTo>
                      <a:pt x="1174" y="35"/>
                    </a:lnTo>
                    <a:lnTo>
                      <a:pt x="1175" y="35"/>
                    </a:lnTo>
                    <a:lnTo>
                      <a:pt x="1176" y="35"/>
                    </a:lnTo>
                    <a:lnTo>
                      <a:pt x="1176" y="35"/>
                    </a:lnTo>
                    <a:lnTo>
                      <a:pt x="1177" y="35"/>
                    </a:lnTo>
                    <a:lnTo>
                      <a:pt x="1178" y="35"/>
                    </a:lnTo>
                    <a:lnTo>
                      <a:pt x="1178" y="35"/>
                    </a:lnTo>
                    <a:lnTo>
                      <a:pt x="1179" y="35"/>
                    </a:lnTo>
                    <a:lnTo>
                      <a:pt x="1180" y="35"/>
                    </a:lnTo>
                    <a:lnTo>
                      <a:pt x="1180" y="35"/>
                    </a:lnTo>
                    <a:lnTo>
                      <a:pt x="1181" y="35"/>
                    </a:lnTo>
                    <a:lnTo>
                      <a:pt x="1182" y="35"/>
                    </a:lnTo>
                    <a:lnTo>
                      <a:pt x="1182" y="35"/>
                    </a:lnTo>
                    <a:lnTo>
                      <a:pt x="1183" y="35"/>
                    </a:lnTo>
                    <a:lnTo>
                      <a:pt x="1184" y="35"/>
                    </a:lnTo>
                    <a:lnTo>
                      <a:pt x="1184" y="35"/>
                    </a:lnTo>
                    <a:lnTo>
                      <a:pt x="1185" y="35"/>
                    </a:lnTo>
                    <a:lnTo>
                      <a:pt x="1186" y="35"/>
                    </a:lnTo>
                    <a:lnTo>
                      <a:pt x="1186" y="35"/>
                    </a:lnTo>
                    <a:lnTo>
                      <a:pt x="1187" y="35"/>
                    </a:lnTo>
                    <a:lnTo>
                      <a:pt x="1188" y="35"/>
                    </a:lnTo>
                    <a:lnTo>
                      <a:pt x="1188" y="35"/>
                    </a:lnTo>
                    <a:lnTo>
                      <a:pt x="1189" y="35"/>
                    </a:lnTo>
                    <a:lnTo>
                      <a:pt x="1190" y="35"/>
                    </a:lnTo>
                    <a:lnTo>
                      <a:pt x="1190" y="35"/>
                    </a:lnTo>
                    <a:lnTo>
                      <a:pt x="1191" y="35"/>
                    </a:lnTo>
                    <a:lnTo>
                      <a:pt x="1192" y="35"/>
                    </a:lnTo>
                    <a:lnTo>
                      <a:pt x="1192" y="35"/>
                    </a:lnTo>
                    <a:lnTo>
                      <a:pt x="1193" y="35"/>
                    </a:lnTo>
                    <a:lnTo>
                      <a:pt x="1194" y="35"/>
                    </a:lnTo>
                    <a:lnTo>
                      <a:pt x="1194" y="35"/>
                    </a:lnTo>
                    <a:lnTo>
                      <a:pt x="1195" y="35"/>
                    </a:lnTo>
                    <a:lnTo>
                      <a:pt x="1196" y="35"/>
                    </a:lnTo>
                    <a:lnTo>
                      <a:pt x="1196" y="35"/>
                    </a:lnTo>
                    <a:lnTo>
                      <a:pt x="1197" y="35"/>
                    </a:lnTo>
                    <a:lnTo>
                      <a:pt x="1198" y="35"/>
                    </a:lnTo>
                    <a:lnTo>
                      <a:pt x="1199" y="35"/>
                    </a:lnTo>
                    <a:lnTo>
                      <a:pt x="1199" y="35"/>
                    </a:lnTo>
                    <a:lnTo>
                      <a:pt x="1200" y="35"/>
                    </a:lnTo>
                    <a:lnTo>
                      <a:pt x="1201" y="35"/>
                    </a:lnTo>
                    <a:lnTo>
                      <a:pt x="1201" y="35"/>
                    </a:lnTo>
                    <a:lnTo>
                      <a:pt x="1202" y="35"/>
                    </a:lnTo>
                    <a:lnTo>
                      <a:pt x="1203" y="35"/>
                    </a:lnTo>
                    <a:lnTo>
                      <a:pt x="1203" y="35"/>
                    </a:lnTo>
                    <a:lnTo>
                      <a:pt x="1204" y="35"/>
                    </a:lnTo>
                    <a:lnTo>
                      <a:pt x="1205" y="35"/>
                    </a:lnTo>
                    <a:lnTo>
                      <a:pt x="1205" y="35"/>
                    </a:lnTo>
                    <a:lnTo>
                      <a:pt x="1206" y="35"/>
                    </a:lnTo>
                    <a:lnTo>
                      <a:pt x="1207" y="35"/>
                    </a:lnTo>
                    <a:lnTo>
                      <a:pt x="1207" y="35"/>
                    </a:lnTo>
                    <a:lnTo>
                      <a:pt x="1208" y="35"/>
                    </a:lnTo>
                    <a:lnTo>
                      <a:pt x="1209" y="35"/>
                    </a:lnTo>
                    <a:lnTo>
                      <a:pt x="1209" y="35"/>
                    </a:lnTo>
                    <a:lnTo>
                      <a:pt x="1210" y="35"/>
                    </a:lnTo>
                    <a:lnTo>
                      <a:pt x="1211" y="35"/>
                    </a:lnTo>
                    <a:lnTo>
                      <a:pt x="1211" y="35"/>
                    </a:lnTo>
                    <a:lnTo>
                      <a:pt x="1212" y="35"/>
                    </a:lnTo>
                    <a:lnTo>
                      <a:pt x="1213" y="35"/>
                    </a:lnTo>
                    <a:lnTo>
                      <a:pt x="1214" y="35"/>
                    </a:lnTo>
                    <a:lnTo>
                      <a:pt x="1214" y="35"/>
                    </a:lnTo>
                    <a:lnTo>
                      <a:pt x="1215" y="35"/>
                    </a:lnTo>
                    <a:lnTo>
                      <a:pt x="1216" y="35"/>
                    </a:lnTo>
                    <a:lnTo>
                      <a:pt x="1216" y="35"/>
                    </a:lnTo>
                    <a:lnTo>
                      <a:pt x="1217" y="35"/>
                    </a:lnTo>
                    <a:lnTo>
                      <a:pt x="1218" y="35"/>
                    </a:lnTo>
                    <a:lnTo>
                      <a:pt x="1218" y="35"/>
                    </a:lnTo>
                    <a:lnTo>
                      <a:pt x="1219" y="35"/>
                    </a:lnTo>
                    <a:lnTo>
                      <a:pt x="1220" y="35"/>
                    </a:lnTo>
                    <a:lnTo>
                      <a:pt x="1220" y="35"/>
                    </a:lnTo>
                    <a:lnTo>
                      <a:pt x="1221" y="35"/>
                    </a:lnTo>
                    <a:lnTo>
                      <a:pt x="1222" y="35"/>
                    </a:lnTo>
                    <a:lnTo>
                      <a:pt x="1222" y="35"/>
                    </a:lnTo>
                    <a:lnTo>
                      <a:pt x="1223" y="35"/>
                    </a:lnTo>
                    <a:lnTo>
                      <a:pt x="1224" y="35"/>
                    </a:lnTo>
                    <a:lnTo>
                      <a:pt x="1224" y="35"/>
                    </a:lnTo>
                    <a:lnTo>
                      <a:pt x="1225" y="35"/>
                    </a:lnTo>
                    <a:lnTo>
                      <a:pt x="1226" y="35"/>
                    </a:lnTo>
                    <a:lnTo>
                      <a:pt x="1226" y="35"/>
                    </a:lnTo>
                    <a:lnTo>
                      <a:pt x="1227" y="35"/>
                    </a:lnTo>
                    <a:lnTo>
                      <a:pt x="1228" y="35"/>
                    </a:lnTo>
                    <a:lnTo>
                      <a:pt x="1228" y="35"/>
                    </a:lnTo>
                    <a:lnTo>
                      <a:pt x="1229" y="35"/>
                    </a:lnTo>
                    <a:lnTo>
                      <a:pt x="1230" y="35"/>
                    </a:lnTo>
                    <a:lnTo>
                      <a:pt x="1230" y="35"/>
                    </a:lnTo>
                    <a:lnTo>
                      <a:pt x="1231" y="35"/>
                    </a:lnTo>
                    <a:lnTo>
                      <a:pt x="1232" y="35"/>
                    </a:lnTo>
                    <a:lnTo>
                      <a:pt x="1232" y="35"/>
                    </a:lnTo>
                    <a:lnTo>
                      <a:pt x="1233" y="35"/>
                    </a:lnTo>
                    <a:lnTo>
                      <a:pt x="1234" y="35"/>
                    </a:lnTo>
                    <a:lnTo>
                      <a:pt x="1234" y="35"/>
                    </a:lnTo>
                    <a:lnTo>
                      <a:pt x="1235" y="35"/>
                    </a:lnTo>
                    <a:lnTo>
                      <a:pt x="1236" y="35"/>
                    </a:lnTo>
                    <a:lnTo>
                      <a:pt x="1236" y="35"/>
                    </a:lnTo>
                    <a:lnTo>
                      <a:pt x="1237" y="35"/>
                    </a:lnTo>
                    <a:lnTo>
                      <a:pt x="1238" y="35"/>
                    </a:lnTo>
                    <a:lnTo>
                      <a:pt x="1238" y="35"/>
                    </a:lnTo>
                    <a:lnTo>
                      <a:pt x="1239" y="35"/>
                    </a:lnTo>
                    <a:lnTo>
                      <a:pt x="1240" y="35"/>
                    </a:lnTo>
                    <a:lnTo>
                      <a:pt x="1240" y="35"/>
                    </a:lnTo>
                    <a:lnTo>
                      <a:pt x="1241" y="35"/>
                    </a:lnTo>
                    <a:lnTo>
                      <a:pt x="1242" y="35"/>
                    </a:lnTo>
                    <a:lnTo>
                      <a:pt x="1243" y="35"/>
                    </a:lnTo>
                    <a:lnTo>
                      <a:pt x="1243" y="35"/>
                    </a:lnTo>
                    <a:lnTo>
                      <a:pt x="1244" y="35"/>
                    </a:lnTo>
                    <a:lnTo>
                      <a:pt x="1245" y="35"/>
                    </a:lnTo>
                    <a:lnTo>
                      <a:pt x="1245" y="35"/>
                    </a:lnTo>
                    <a:lnTo>
                      <a:pt x="1246" y="35"/>
                    </a:lnTo>
                    <a:lnTo>
                      <a:pt x="1247" y="35"/>
                    </a:lnTo>
                    <a:lnTo>
                      <a:pt x="1247" y="35"/>
                    </a:lnTo>
                    <a:lnTo>
                      <a:pt x="1248" y="35"/>
                    </a:lnTo>
                    <a:lnTo>
                      <a:pt x="1249" y="35"/>
                    </a:lnTo>
                    <a:lnTo>
                      <a:pt x="1249" y="35"/>
                    </a:lnTo>
                    <a:lnTo>
                      <a:pt x="1250" y="35"/>
                    </a:lnTo>
                    <a:lnTo>
                      <a:pt x="1251" y="35"/>
                    </a:lnTo>
                    <a:lnTo>
                      <a:pt x="1251" y="35"/>
                    </a:lnTo>
                    <a:lnTo>
                      <a:pt x="1252" y="35"/>
                    </a:lnTo>
                    <a:lnTo>
                      <a:pt x="1253" y="35"/>
                    </a:lnTo>
                    <a:lnTo>
                      <a:pt x="1253" y="35"/>
                    </a:lnTo>
                    <a:lnTo>
                      <a:pt x="1254" y="35"/>
                    </a:lnTo>
                    <a:lnTo>
                      <a:pt x="1255" y="35"/>
                    </a:lnTo>
                    <a:lnTo>
                      <a:pt x="1256" y="35"/>
                    </a:lnTo>
                    <a:lnTo>
                      <a:pt x="1256" y="35"/>
                    </a:lnTo>
                    <a:lnTo>
                      <a:pt x="1257" y="35"/>
                    </a:lnTo>
                    <a:lnTo>
                      <a:pt x="1258" y="35"/>
                    </a:lnTo>
                    <a:lnTo>
                      <a:pt x="1258" y="35"/>
                    </a:lnTo>
                    <a:lnTo>
                      <a:pt x="1259" y="35"/>
                    </a:lnTo>
                    <a:lnTo>
                      <a:pt x="1260" y="35"/>
                    </a:lnTo>
                    <a:lnTo>
                      <a:pt x="1260" y="35"/>
                    </a:lnTo>
                    <a:lnTo>
                      <a:pt x="1261" y="35"/>
                    </a:lnTo>
                    <a:lnTo>
                      <a:pt x="1262" y="35"/>
                    </a:lnTo>
                    <a:lnTo>
                      <a:pt x="1262" y="35"/>
                    </a:lnTo>
                    <a:lnTo>
                      <a:pt x="1263" y="35"/>
                    </a:lnTo>
                    <a:lnTo>
                      <a:pt x="1264" y="35"/>
                    </a:lnTo>
                    <a:lnTo>
                      <a:pt x="1264" y="35"/>
                    </a:lnTo>
                    <a:lnTo>
                      <a:pt x="1265" y="35"/>
                    </a:lnTo>
                    <a:lnTo>
                      <a:pt x="1266" y="35"/>
                    </a:lnTo>
                    <a:lnTo>
                      <a:pt x="1266" y="35"/>
                    </a:lnTo>
                    <a:lnTo>
                      <a:pt x="1267" y="35"/>
                    </a:lnTo>
                    <a:lnTo>
                      <a:pt x="1268" y="35"/>
                    </a:lnTo>
                    <a:lnTo>
                      <a:pt x="1268" y="35"/>
                    </a:lnTo>
                    <a:lnTo>
                      <a:pt x="1269" y="35"/>
                    </a:lnTo>
                    <a:lnTo>
                      <a:pt x="1270" y="35"/>
                    </a:lnTo>
                    <a:lnTo>
                      <a:pt x="1270" y="35"/>
                    </a:lnTo>
                    <a:lnTo>
                      <a:pt x="1271" y="35"/>
                    </a:lnTo>
                    <a:lnTo>
                      <a:pt x="1272" y="35"/>
                    </a:lnTo>
                    <a:lnTo>
                      <a:pt x="1272" y="35"/>
                    </a:lnTo>
                    <a:lnTo>
                      <a:pt x="1273" y="35"/>
                    </a:lnTo>
                    <a:lnTo>
                      <a:pt x="1274" y="35"/>
                    </a:lnTo>
                    <a:lnTo>
                      <a:pt x="1274" y="35"/>
                    </a:lnTo>
                    <a:lnTo>
                      <a:pt x="1275" y="35"/>
                    </a:lnTo>
                    <a:lnTo>
                      <a:pt x="1276" y="35"/>
                    </a:lnTo>
                    <a:lnTo>
                      <a:pt x="1276" y="35"/>
                    </a:lnTo>
                    <a:lnTo>
                      <a:pt x="1277" y="35"/>
                    </a:lnTo>
                    <a:lnTo>
                      <a:pt x="1278" y="35"/>
                    </a:lnTo>
                    <a:lnTo>
                      <a:pt x="1278" y="35"/>
                    </a:lnTo>
                    <a:lnTo>
                      <a:pt x="1279" y="35"/>
                    </a:lnTo>
                    <a:lnTo>
                      <a:pt x="1280" y="35"/>
                    </a:lnTo>
                    <a:lnTo>
                      <a:pt x="1280" y="35"/>
                    </a:lnTo>
                    <a:lnTo>
                      <a:pt x="1281" y="35"/>
                    </a:lnTo>
                    <a:lnTo>
                      <a:pt x="1282" y="35"/>
                    </a:lnTo>
                    <a:lnTo>
                      <a:pt x="1282" y="35"/>
                    </a:lnTo>
                    <a:lnTo>
                      <a:pt x="1283" y="35"/>
                    </a:lnTo>
                    <a:lnTo>
                      <a:pt x="1284" y="35"/>
                    </a:lnTo>
                    <a:lnTo>
                      <a:pt x="1285" y="35"/>
                    </a:lnTo>
                    <a:lnTo>
                      <a:pt x="1285" y="35"/>
                    </a:lnTo>
                    <a:lnTo>
                      <a:pt x="1286" y="35"/>
                    </a:lnTo>
                    <a:lnTo>
                      <a:pt x="1287" y="35"/>
                    </a:lnTo>
                    <a:lnTo>
                      <a:pt x="1287" y="35"/>
                    </a:lnTo>
                    <a:lnTo>
                      <a:pt x="1288" y="35"/>
                    </a:lnTo>
                    <a:lnTo>
                      <a:pt x="1289" y="35"/>
                    </a:lnTo>
                    <a:lnTo>
                      <a:pt x="1289" y="35"/>
                    </a:lnTo>
                    <a:lnTo>
                      <a:pt x="1290" y="35"/>
                    </a:lnTo>
                    <a:lnTo>
                      <a:pt x="1291" y="35"/>
                    </a:lnTo>
                    <a:lnTo>
                      <a:pt x="1291" y="35"/>
                    </a:lnTo>
                    <a:lnTo>
                      <a:pt x="1292" y="35"/>
                    </a:lnTo>
                    <a:lnTo>
                      <a:pt x="1293" y="35"/>
                    </a:lnTo>
                    <a:lnTo>
                      <a:pt x="1293" y="35"/>
                    </a:lnTo>
                    <a:lnTo>
                      <a:pt x="1294" y="35"/>
                    </a:lnTo>
                    <a:lnTo>
                      <a:pt x="1295" y="35"/>
                    </a:lnTo>
                    <a:lnTo>
                      <a:pt x="1295" y="35"/>
                    </a:lnTo>
                    <a:lnTo>
                      <a:pt x="1296" y="35"/>
                    </a:lnTo>
                    <a:lnTo>
                      <a:pt x="1297" y="35"/>
                    </a:lnTo>
                    <a:lnTo>
                      <a:pt x="1297" y="35"/>
                    </a:lnTo>
                    <a:lnTo>
                      <a:pt x="1298" y="35"/>
                    </a:lnTo>
                    <a:lnTo>
                      <a:pt x="1299" y="35"/>
                    </a:lnTo>
                    <a:lnTo>
                      <a:pt x="1300" y="35"/>
                    </a:lnTo>
                    <a:lnTo>
                      <a:pt x="1300" y="35"/>
                    </a:lnTo>
                    <a:lnTo>
                      <a:pt x="1301" y="35"/>
                    </a:lnTo>
                    <a:lnTo>
                      <a:pt x="1302" y="35"/>
                    </a:lnTo>
                    <a:lnTo>
                      <a:pt x="1302" y="35"/>
                    </a:lnTo>
                    <a:lnTo>
                      <a:pt x="1303" y="35"/>
                    </a:lnTo>
                    <a:lnTo>
                      <a:pt x="1304" y="35"/>
                    </a:lnTo>
                    <a:lnTo>
                      <a:pt x="1304" y="35"/>
                    </a:lnTo>
                    <a:lnTo>
                      <a:pt x="1305" y="35"/>
                    </a:lnTo>
                    <a:lnTo>
                      <a:pt x="1306" y="35"/>
                    </a:lnTo>
                    <a:lnTo>
                      <a:pt x="1306" y="35"/>
                    </a:lnTo>
                    <a:lnTo>
                      <a:pt x="1307" y="35"/>
                    </a:lnTo>
                    <a:lnTo>
                      <a:pt x="1308" y="35"/>
                    </a:lnTo>
                    <a:lnTo>
                      <a:pt x="1308" y="35"/>
                    </a:lnTo>
                    <a:lnTo>
                      <a:pt x="1309" y="35"/>
                    </a:lnTo>
                    <a:lnTo>
                      <a:pt x="1310" y="35"/>
                    </a:lnTo>
                    <a:lnTo>
                      <a:pt x="1310" y="35"/>
                    </a:lnTo>
                    <a:lnTo>
                      <a:pt x="1311" y="35"/>
                    </a:lnTo>
                    <a:lnTo>
                      <a:pt x="1311" y="35"/>
                    </a:lnTo>
                    <a:lnTo>
                      <a:pt x="1312" y="35"/>
                    </a:lnTo>
                    <a:lnTo>
                      <a:pt x="1313" y="35"/>
                    </a:lnTo>
                    <a:lnTo>
                      <a:pt x="1314" y="35"/>
                    </a:lnTo>
                    <a:lnTo>
                      <a:pt x="1314" y="35"/>
                    </a:lnTo>
                    <a:lnTo>
                      <a:pt x="1315" y="35"/>
                    </a:lnTo>
                    <a:lnTo>
                      <a:pt x="1316" y="35"/>
                    </a:lnTo>
                    <a:lnTo>
                      <a:pt x="1316" y="35"/>
                    </a:lnTo>
                    <a:lnTo>
                      <a:pt x="1317" y="35"/>
                    </a:lnTo>
                    <a:lnTo>
                      <a:pt x="1318" y="35"/>
                    </a:lnTo>
                    <a:lnTo>
                      <a:pt x="1318" y="35"/>
                    </a:lnTo>
                    <a:lnTo>
                      <a:pt x="1319" y="35"/>
                    </a:lnTo>
                    <a:lnTo>
                      <a:pt x="1320" y="35"/>
                    </a:lnTo>
                    <a:lnTo>
                      <a:pt x="1320" y="35"/>
                    </a:lnTo>
                    <a:lnTo>
                      <a:pt x="1321" y="35"/>
                    </a:lnTo>
                    <a:lnTo>
                      <a:pt x="1322" y="35"/>
                    </a:lnTo>
                    <a:lnTo>
                      <a:pt x="1322" y="35"/>
                    </a:lnTo>
                    <a:lnTo>
                      <a:pt x="1323" y="35"/>
                    </a:lnTo>
                    <a:lnTo>
                      <a:pt x="1324" y="35"/>
                    </a:lnTo>
                    <a:lnTo>
                      <a:pt x="1324" y="35"/>
                    </a:lnTo>
                    <a:lnTo>
                      <a:pt x="1325" y="35"/>
                    </a:lnTo>
                    <a:lnTo>
                      <a:pt x="1326" y="35"/>
                    </a:lnTo>
                    <a:lnTo>
                      <a:pt x="1327" y="35"/>
                    </a:lnTo>
                    <a:lnTo>
                      <a:pt x="1327" y="35"/>
                    </a:lnTo>
                    <a:lnTo>
                      <a:pt x="1328" y="35"/>
                    </a:lnTo>
                    <a:lnTo>
                      <a:pt x="1329" y="33"/>
                    </a:lnTo>
                    <a:lnTo>
                      <a:pt x="1329" y="33"/>
                    </a:lnTo>
                    <a:lnTo>
                      <a:pt x="1330" y="33"/>
                    </a:lnTo>
                    <a:lnTo>
                      <a:pt x="1331" y="33"/>
                    </a:lnTo>
                    <a:lnTo>
                      <a:pt x="1331" y="33"/>
                    </a:lnTo>
                    <a:lnTo>
                      <a:pt x="1332" y="33"/>
                    </a:lnTo>
                    <a:lnTo>
                      <a:pt x="1333" y="33"/>
                    </a:lnTo>
                    <a:lnTo>
                      <a:pt x="1333" y="33"/>
                    </a:lnTo>
                    <a:lnTo>
                      <a:pt x="1334" y="33"/>
                    </a:lnTo>
                    <a:lnTo>
                      <a:pt x="1335" y="33"/>
                    </a:lnTo>
                    <a:lnTo>
                      <a:pt x="1335" y="33"/>
                    </a:lnTo>
                    <a:lnTo>
                      <a:pt x="1336" y="33"/>
                    </a:lnTo>
                    <a:lnTo>
                      <a:pt x="1337" y="33"/>
                    </a:lnTo>
                    <a:lnTo>
                      <a:pt x="1337" y="33"/>
                    </a:lnTo>
                    <a:lnTo>
                      <a:pt x="1338" y="33"/>
                    </a:lnTo>
                    <a:lnTo>
                      <a:pt x="1339" y="33"/>
                    </a:lnTo>
                    <a:lnTo>
                      <a:pt x="1339" y="33"/>
                    </a:lnTo>
                    <a:lnTo>
                      <a:pt x="1340" y="33"/>
                    </a:lnTo>
                    <a:lnTo>
                      <a:pt x="1341" y="33"/>
                    </a:lnTo>
                    <a:lnTo>
                      <a:pt x="1342" y="33"/>
                    </a:lnTo>
                    <a:lnTo>
                      <a:pt x="1342" y="33"/>
                    </a:lnTo>
                    <a:lnTo>
                      <a:pt x="1343" y="33"/>
                    </a:lnTo>
                    <a:lnTo>
                      <a:pt x="1344" y="33"/>
                    </a:lnTo>
                    <a:lnTo>
                      <a:pt x="1344" y="33"/>
                    </a:lnTo>
                    <a:lnTo>
                      <a:pt x="1345" y="33"/>
                    </a:lnTo>
                    <a:lnTo>
                      <a:pt x="1346" y="33"/>
                    </a:lnTo>
                    <a:lnTo>
                      <a:pt x="1346" y="33"/>
                    </a:lnTo>
                    <a:lnTo>
                      <a:pt x="1347" y="33"/>
                    </a:lnTo>
                    <a:lnTo>
                      <a:pt x="1348" y="33"/>
                    </a:lnTo>
                    <a:lnTo>
                      <a:pt x="1348" y="33"/>
                    </a:lnTo>
                    <a:lnTo>
                      <a:pt x="1349" y="33"/>
                    </a:lnTo>
                    <a:lnTo>
                      <a:pt x="1350" y="33"/>
                    </a:lnTo>
                    <a:lnTo>
                      <a:pt x="1350" y="33"/>
                    </a:lnTo>
                    <a:lnTo>
                      <a:pt x="1351" y="33"/>
                    </a:lnTo>
                    <a:lnTo>
                      <a:pt x="1352" y="33"/>
                    </a:lnTo>
                    <a:lnTo>
                      <a:pt x="1352" y="33"/>
                    </a:lnTo>
                    <a:lnTo>
                      <a:pt x="1353" y="33"/>
                    </a:lnTo>
                    <a:lnTo>
                      <a:pt x="1353" y="33"/>
                    </a:lnTo>
                    <a:lnTo>
                      <a:pt x="1354" y="33"/>
                    </a:lnTo>
                    <a:lnTo>
                      <a:pt x="1355" y="33"/>
                    </a:lnTo>
                    <a:lnTo>
                      <a:pt x="1356" y="33"/>
                    </a:lnTo>
                    <a:lnTo>
                      <a:pt x="1356" y="33"/>
                    </a:lnTo>
                    <a:lnTo>
                      <a:pt x="1357" y="33"/>
                    </a:lnTo>
                    <a:lnTo>
                      <a:pt x="1358" y="33"/>
                    </a:lnTo>
                    <a:lnTo>
                      <a:pt x="1358" y="33"/>
                    </a:lnTo>
                    <a:lnTo>
                      <a:pt x="1359" y="33"/>
                    </a:lnTo>
                    <a:lnTo>
                      <a:pt x="1360" y="33"/>
                    </a:lnTo>
                    <a:lnTo>
                      <a:pt x="1360" y="33"/>
                    </a:lnTo>
                    <a:lnTo>
                      <a:pt x="1361" y="33"/>
                    </a:lnTo>
                    <a:lnTo>
                      <a:pt x="1362" y="33"/>
                    </a:lnTo>
                    <a:lnTo>
                      <a:pt x="1362" y="33"/>
                    </a:lnTo>
                    <a:lnTo>
                      <a:pt x="1363" y="33"/>
                    </a:lnTo>
                    <a:lnTo>
                      <a:pt x="1364" y="33"/>
                    </a:lnTo>
                    <a:lnTo>
                      <a:pt x="1364" y="33"/>
                    </a:lnTo>
                    <a:lnTo>
                      <a:pt x="1365" y="33"/>
                    </a:lnTo>
                    <a:lnTo>
                      <a:pt x="1366" y="33"/>
                    </a:lnTo>
                    <a:lnTo>
                      <a:pt x="1366" y="33"/>
                    </a:lnTo>
                    <a:lnTo>
                      <a:pt x="1367" y="33"/>
                    </a:lnTo>
                    <a:lnTo>
                      <a:pt x="1368" y="33"/>
                    </a:lnTo>
                    <a:lnTo>
                      <a:pt x="1368" y="33"/>
                    </a:lnTo>
                    <a:lnTo>
                      <a:pt x="1369" y="33"/>
                    </a:lnTo>
                    <a:lnTo>
                      <a:pt x="1370" y="33"/>
                    </a:lnTo>
                    <a:lnTo>
                      <a:pt x="1371" y="33"/>
                    </a:lnTo>
                    <a:lnTo>
                      <a:pt x="1371" y="33"/>
                    </a:lnTo>
                    <a:lnTo>
                      <a:pt x="1372" y="33"/>
                    </a:lnTo>
                    <a:lnTo>
                      <a:pt x="1373" y="33"/>
                    </a:lnTo>
                    <a:lnTo>
                      <a:pt x="1373" y="33"/>
                    </a:lnTo>
                    <a:lnTo>
                      <a:pt x="1374" y="33"/>
                    </a:lnTo>
                    <a:lnTo>
                      <a:pt x="1375" y="33"/>
                    </a:lnTo>
                    <a:lnTo>
                      <a:pt x="1375" y="33"/>
                    </a:lnTo>
                    <a:lnTo>
                      <a:pt x="1376" y="33"/>
                    </a:lnTo>
                    <a:lnTo>
                      <a:pt x="1377" y="33"/>
                    </a:lnTo>
                    <a:lnTo>
                      <a:pt x="1377" y="33"/>
                    </a:lnTo>
                    <a:lnTo>
                      <a:pt x="1378" y="33"/>
                    </a:lnTo>
                    <a:lnTo>
                      <a:pt x="1379" y="33"/>
                    </a:lnTo>
                    <a:lnTo>
                      <a:pt x="1379" y="33"/>
                    </a:lnTo>
                    <a:lnTo>
                      <a:pt x="1380" y="33"/>
                    </a:lnTo>
                    <a:lnTo>
                      <a:pt x="1381" y="33"/>
                    </a:lnTo>
                    <a:lnTo>
                      <a:pt x="1381" y="33"/>
                    </a:lnTo>
                    <a:lnTo>
                      <a:pt x="1382" y="33"/>
                    </a:lnTo>
                    <a:lnTo>
                      <a:pt x="1383" y="33"/>
                    </a:lnTo>
                    <a:lnTo>
                      <a:pt x="1384" y="33"/>
                    </a:lnTo>
                    <a:lnTo>
                      <a:pt x="1384" y="33"/>
                    </a:lnTo>
                    <a:lnTo>
                      <a:pt x="1385" y="33"/>
                    </a:lnTo>
                    <a:lnTo>
                      <a:pt x="1386" y="33"/>
                    </a:lnTo>
                    <a:lnTo>
                      <a:pt x="1386" y="33"/>
                    </a:lnTo>
                    <a:lnTo>
                      <a:pt x="1387" y="33"/>
                    </a:lnTo>
                    <a:lnTo>
                      <a:pt x="1388" y="33"/>
                    </a:lnTo>
                    <a:lnTo>
                      <a:pt x="1388" y="33"/>
                    </a:lnTo>
                    <a:lnTo>
                      <a:pt x="1389" y="33"/>
                    </a:lnTo>
                    <a:lnTo>
                      <a:pt x="1390" y="33"/>
                    </a:lnTo>
                    <a:lnTo>
                      <a:pt x="1390" y="33"/>
                    </a:lnTo>
                    <a:lnTo>
                      <a:pt x="1391" y="33"/>
                    </a:lnTo>
                    <a:lnTo>
                      <a:pt x="1392" y="33"/>
                    </a:lnTo>
                    <a:lnTo>
                      <a:pt x="1392" y="33"/>
                    </a:lnTo>
                    <a:lnTo>
                      <a:pt x="1393" y="33"/>
                    </a:lnTo>
                    <a:lnTo>
                      <a:pt x="1394" y="33"/>
                    </a:lnTo>
                    <a:lnTo>
                      <a:pt x="1394" y="33"/>
                    </a:lnTo>
                    <a:lnTo>
                      <a:pt x="1395" y="33"/>
                    </a:lnTo>
                    <a:lnTo>
                      <a:pt x="1395" y="33"/>
                    </a:lnTo>
                    <a:lnTo>
                      <a:pt x="1396" y="33"/>
                    </a:lnTo>
                    <a:lnTo>
                      <a:pt x="1397" y="33"/>
                    </a:lnTo>
                    <a:lnTo>
                      <a:pt x="1398" y="33"/>
                    </a:lnTo>
                    <a:lnTo>
                      <a:pt x="1398" y="33"/>
                    </a:lnTo>
                    <a:lnTo>
                      <a:pt x="1399" y="33"/>
                    </a:lnTo>
                    <a:lnTo>
                      <a:pt x="1400" y="33"/>
                    </a:lnTo>
                    <a:lnTo>
                      <a:pt x="1400" y="33"/>
                    </a:lnTo>
                    <a:lnTo>
                      <a:pt x="1401" y="33"/>
                    </a:lnTo>
                    <a:lnTo>
                      <a:pt x="1402" y="33"/>
                    </a:lnTo>
                    <a:lnTo>
                      <a:pt x="1402" y="33"/>
                    </a:lnTo>
                    <a:lnTo>
                      <a:pt x="1403" y="33"/>
                    </a:lnTo>
                    <a:lnTo>
                      <a:pt x="1404" y="33"/>
                    </a:lnTo>
                    <a:lnTo>
                      <a:pt x="1404" y="33"/>
                    </a:lnTo>
                    <a:lnTo>
                      <a:pt x="1405" y="33"/>
                    </a:lnTo>
                    <a:lnTo>
                      <a:pt x="1406" y="33"/>
                    </a:lnTo>
                    <a:lnTo>
                      <a:pt x="1406" y="33"/>
                    </a:lnTo>
                    <a:lnTo>
                      <a:pt x="1407" y="33"/>
                    </a:lnTo>
                    <a:lnTo>
                      <a:pt x="1408" y="33"/>
                    </a:lnTo>
                    <a:lnTo>
                      <a:pt x="1408" y="33"/>
                    </a:lnTo>
                    <a:lnTo>
                      <a:pt x="1409" y="33"/>
                    </a:lnTo>
                    <a:lnTo>
                      <a:pt x="1410" y="33"/>
                    </a:lnTo>
                    <a:lnTo>
                      <a:pt x="1410" y="33"/>
                    </a:lnTo>
                    <a:lnTo>
                      <a:pt x="1411" y="33"/>
                    </a:lnTo>
                    <a:lnTo>
                      <a:pt x="1412" y="33"/>
                    </a:lnTo>
                    <a:lnTo>
                      <a:pt x="1413" y="33"/>
                    </a:lnTo>
                    <a:lnTo>
                      <a:pt x="1413" y="33"/>
                    </a:lnTo>
                    <a:lnTo>
                      <a:pt x="1414" y="33"/>
                    </a:lnTo>
                    <a:lnTo>
                      <a:pt x="1415" y="33"/>
                    </a:lnTo>
                    <a:lnTo>
                      <a:pt x="1415" y="33"/>
                    </a:lnTo>
                    <a:lnTo>
                      <a:pt x="1416" y="33"/>
                    </a:lnTo>
                    <a:lnTo>
                      <a:pt x="1417" y="33"/>
                    </a:lnTo>
                    <a:lnTo>
                      <a:pt x="1417" y="33"/>
                    </a:lnTo>
                    <a:lnTo>
                      <a:pt x="1418" y="33"/>
                    </a:lnTo>
                    <a:lnTo>
                      <a:pt x="1419" y="33"/>
                    </a:lnTo>
                    <a:lnTo>
                      <a:pt x="1419" y="33"/>
                    </a:lnTo>
                    <a:lnTo>
                      <a:pt x="1420" y="33"/>
                    </a:lnTo>
                    <a:lnTo>
                      <a:pt x="1421" y="33"/>
                    </a:lnTo>
                    <a:lnTo>
                      <a:pt x="1421" y="33"/>
                    </a:lnTo>
                    <a:lnTo>
                      <a:pt x="1422" y="33"/>
                    </a:lnTo>
                    <a:lnTo>
                      <a:pt x="1423" y="33"/>
                    </a:lnTo>
                    <a:lnTo>
                      <a:pt x="1423" y="33"/>
                    </a:lnTo>
                    <a:lnTo>
                      <a:pt x="1424" y="33"/>
                    </a:lnTo>
                    <a:lnTo>
                      <a:pt x="1425" y="33"/>
                    </a:lnTo>
                    <a:lnTo>
                      <a:pt x="1426" y="33"/>
                    </a:lnTo>
                    <a:lnTo>
                      <a:pt x="1426" y="33"/>
                    </a:lnTo>
                    <a:lnTo>
                      <a:pt x="1427" y="33"/>
                    </a:lnTo>
                    <a:lnTo>
                      <a:pt x="1428" y="33"/>
                    </a:lnTo>
                    <a:lnTo>
                      <a:pt x="1428" y="33"/>
                    </a:lnTo>
                    <a:lnTo>
                      <a:pt x="1429" y="33"/>
                    </a:lnTo>
                    <a:lnTo>
                      <a:pt x="1430" y="33"/>
                    </a:lnTo>
                    <a:lnTo>
                      <a:pt x="1430" y="33"/>
                    </a:lnTo>
                    <a:lnTo>
                      <a:pt x="1431" y="33"/>
                    </a:lnTo>
                    <a:lnTo>
                      <a:pt x="1432" y="33"/>
                    </a:lnTo>
                    <a:lnTo>
                      <a:pt x="1432" y="33"/>
                    </a:lnTo>
                    <a:lnTo>
                      <a:pt x="1433" y="33"/>
                    </a:lnTo>
                    <a:lnTo>
                      <a:pt x="1434" y="33"/>
                    </a:lnTo>
                    <a:lnTo>
                      <a:pt x="1434" y="33"/>
                    </a:lnTo>
                    <a:lnTo>
                      <a:pt x="1435" y="33"/>
                    </a:lnTo>
                    <a:lnTo>
                      <a:pt x="1436" y="33"/>
                    </a:lnTo>
                    <a:lnTo>
                      <a:pt x="1436" y="33"/>
                    </a:lnTo>
                    <a:lnTo>
                      <a:pt x="1437" y="33"/>
                    </a:lnTo>
                    <a:lnTo>
                      <a:pt x="1438" y="33"/>
                    </a:lnTo>
                    <a:lnTo>
                      <a:pt x="1438" y="33"/>
                    </a:lnTo>
                    <a:lnTo>
                      <a:pt x="1439" y="33"/>
                    </a:lnTo>
                    <a:lnTo>
                      <a:pt x="1439" y="33"/>
                    </a:lnTo>
                    <a:lnTo>
                      <a:pt x="1440" y="33"/>
                    </a:lnTo>
                    <a:lnTo>
                      <a:pt x="1441" y="33"/>
                    </a:lnTo>
                    <a:lnTo>
                      <a:pt x="1442" y="33"/>
                    </a:lnTo>
                    <a:lnTo>
                      <a:pt x="1442" y="33"/>
                    </a:lnTo>
                    <a:lnTo>
                      <a:pt x="1443" y="33"/>
                    </a:lnTo>
                    <a:lnTo>
                      <a:pt x="1444" y="33"/>
                    </a:lnTo>
                    <a:lnTo>
                      <a:pt x="1444" y="33"/>
                    </a:lnTo>
                    <a:lnTo>
                      <a:pt x="1445" y="33"/>
                    </a:lnTo>
                    <a:lnTo>
                      <a:pt x="1446" y="33"/>
                    </a:lnTo>
                    <a:lnTo>
                      <a:pt x="1446" y="33"/>
                    </a:lnTo>
                    <a:lnTo>
                      <a:pt x="1447" y="33"/>
                    </a:lnTo>
                    <a:lnTo>
                      <a:pt x="1448" y="33"/>
                    </a:lnTo>
                    <a:lnTo>
                      <a:pt x="1448" y="33"/>
                    </a:lnTo>
                    <a:lnTo>
                      <a:pt x="1449" y="33"/>
                    </a:lnTo>
                    <a:lnTo>
                      <a:pt x="1450" y="33"/>
                    </a:lnTo>
                    <a:lnTo>
                      <a:pt x="1450" y="33"/>
                    </a:lnTo>
                    <a:lnTo>
                      <a:pt x="1451" y="33"/>
                    </a:lnTo>
                    <a:lnTo>
                      <a:pt x="1452" y="33"/>
                    </a:lnTo>
                    <a:lnTo>
                      <a:pt x="1452" y="33"/>
                    </a:lnTo>
                    <a:lnTo>
                      <a:pt x="1453" y="33"/>
                    </a:lnTo>
                    <a:lnTo>
                      <a:pt x="1454" y="33"/>
                    </a:lnTo>
                    <a:lnTo>
                      <a:pt x="1455" y="33"/>
                    </a:lnTo>
                    <a:lnTo>
                      <a:pt x="1455" y="33"/>
                    </a:lnTo>
                    <a:lnTo>
                      <a:pt x="1456" y="33"/>
                    </a:lnTo>
                    <a:lnTo>
                      <a:pt x="1457" y="33"/>
                    </a:lnTo>
                    <a:lnTo>
                      <a:pt x="1457" y="33"/>
                    </a:lnTo>
                    <a:lnTo>
                      <a:pt x="1458" y="33"/>
                    </a:lnTo>
                    <a:lnTo>
                      <a:pt x="1459" y="33"/>
                    </a:lnTo>
                    <a:lnTo>
                      <a:pt x="1459" y="33"/>
                    </a:lnTo>
                    <a:lnTo>
                      <a:pt x="1460" y="33"/>
                    </a:lnTo>
                    <a:lnTo>
                      <a:pt x="1461" y="33"/>
                    </a:lnTo>
                    <a:lnTo>
                      <a:pt x="1461" y="33"/>
                    </a:lnTo>
                    <a:lnTo>
                      <a:pt x="1462" y="33"/>
                    </a:lnTo>
                    <a:lnTo>
                      <a:pt x="1463" y="33"/>
                    </a:lnTo>
                    <a:lnTo>
                      <a:pt x="1463" y="33"/>
                    </a:lnTo>
                    <a:lnTo>
                      <a:pt x="1464" y="30"/>
                    </a:lnTo>
                    <a:lnTo>
                      <a:pt x="1465" y="30"/>
                    </a:lnTo>
                    <a:lnTo>
                      <a:pt x="1465" y="30"/>
                    </a:lnTo>
                    <a:lnTo>
                      <a:pt x="1466" y="30"/>
                    </a:lnTo>
                    <a:lnTo>
                      <a:pt x="1467" y="30"/>
                    </a:lnTo>
                    <a:lnTo>
                      <a:pt x="1467" y="30"/>
                    </a:lnTo>
                    <a:lnTo>
                      <a:pt x="1468" y="30"/>
                    </a:lnTo>
                    <a:lnTo>
                      <a:pt x="1469" y="30"/>
                    </a:lnTo>
                    <a:lnTo>
                      <a:pt x="1470" y="30"/>
                    </a:lnTo>
                    <a:lnTo>
                      <a:pt x="1470" y="30"/>
                    </a:lnTo>
                    <a:lnTo>
                      <a:pt x="1471" y="30"/>
                    </a:lnTo>
                    <a:lnTo>
                      <a:pt x="1472" y="30"/>
                    </a:lnTo>
                    <a:lnTo>
                      <a:pt x="1472" y="30"/>
                    </a:lnTo>
                    <a:lnTo>
                      <a:pt x="1473" y="30"/>
                    </a:lnTo>
                    <a:lnTo>
                      <a:pt x="1474" y="30"/>
                    </a:lnTo>
                    <a:lnTo>
                      <a:pt x="1474" y="30"/>
                    </a:lnTo>
                    <a:lnTo>
                      <a:pt x="1475" y="30"/>
                    </a:lnTo>
                    <a:lnTo>
                      <a:pt x="1476" y="30"/>
                    </a:lnTo>
                    <a:lnTo>
                      <a:pt x="1476" y="30"/>
                    </a:lnTo>
                    <a:lnTo>
                      <a:pt x="1477" y="30"/>
                    </a:lnTo>
                    <a:lnTo>
                      <a:pt x="1478" y="30"/>
                    </a:lnTo>
                    <a:lnTo>
                      <a:pt x="1478" y="30"/>
                    </a:lnTo>
                    <a:lnTo>
                      <a:pt x="1479" y="30"/>
                    </a:lnTo>
                    <a:lnTo>
                      <a:pt x="1480" y="30"/>
                    </a:lnTo>
                    <a:lnTo>
                      <a:pt x="1480" y="30"/>
                    </a:lnTo>
                    <a:lnTo>
                      <a:pt x="1481" y="30"/>
                    </a:lnTo>
                    <a:lnTo>
                      <a:pt x="1481" y="30"/>
                    </a:lnTo>
                    <a:lnTo>
                      <a:pt x="1482" y="30"/>
                    </a:lnTo>
                    <a:lnTo>
                      <a:pt x="1483" y="30"/>
                    </a:lnTo>
                    <a:lnTo>
                      <a:pt x="1484" y="30"/>
                    </a:lnTo>
                    <a:lnTo>
                      <a:pt x="1484" y="30"/>
                    </a:lnTo>
                    <a:lnTo>
                      <a:pt x="1485" y="30"/>
                    </a:lnTo>
                    <a:lnTo>
                      <a:pt x="1486" y="30"/>
                    </a:lnTo>
                    <a:lnTo>
                      <a:pt x="1486" y="30"/>
                    </a:lnTo>
                    <a:lnTo>
                      <a:pt x="1487" y="30"/>
                    </a:lnTo>
                    <a:lnTo>
                      <a:pt x="1488" y="30"/>
                    </a:lnTo>
                    <a:lnTo>
                      <a:pt x="1488" y="30"/>
                    </a:lnTo>
                    <a:lnTo>
                      <a:pt x="1489" y="30"/>
                    </a:lnTo>
                    <a:lnTo>
                      <a:pt x="1490" y="30"/>
                    </a:lnTo>
                    <a:lnTo>
                      <a:pt x="1490" y="30"/>
                    </a:lnTo>
                    <a:lnTo>
                      <a:pt x="1491" y="33"/>
                    </a:lnTo>
                    <a:lnTo>
                      <a:pt x="1492" y="33"/>
                    </a:lnTo>
                    <a:lnTo>
                      <a:pt x="1492" y="33"/>
                    </a:lnTo>
                    <a:lnTo>
                      <a:pt x="1493" y="33"/>
                    </a:lnTo>
                    <a:lnTo>
                      <a:pt x="1494" y="33"/>
                    </a:lnTo>
                    <a:lnTo>
                      <a:pt x="1494" y="33"/>
                    </a:lnTo>
                    <a:lnTo>
                      <a:pt x="1495" y="33"/>
                    </a:lnTo>
                    <a:lnTo>
                      <a:pt x="1496" y="33"/>
                    </a:lnTo>
                    <a:lnTo>
                      <a:pt x="1496" y="33"/>
                    </a:lnTo>
                    <a:lnTo>
                      <a:pt x="1497" y="33"/>
                    </a:lnTo>
                    <a:lnTo>
                      <a:pt x="1498" y="33"/>
                    </a:lnTo>
                    <a:lnTo>
                      <a:pt x="1499" y="33"/>
                    </a:lnTo>
                    <a:lnTo>
                      <a:pt x="1499" y="33"/>
                    </a:lnTo>
                    <a:lnTo>
                      <a:pt x="1500" y="33"/>
                    </a:lnTo>
                    <a:lnTo>
                      <a:pt x="1501" y="33"/>
                    </a:lnTo>
                    <a:lnTo>
                      <a:pt x="1501" y="33"/>
                    </a:lnTo>
                    <a:lnTo>
                      <a:pt x="1502" y="33"/>
                    </a:lnTo>
                    <a:lnTo>
                      <a:pt x="1503" y="33"/>
                    </a:lnTo>
                    <a:lnTo>
                      <a:pt x="1503" y="33"/>
                    </a:lnTo>
                    <a:lnTo>
                      <a:pt x="1504" y="33"/>
                    </a:lnTo>
                    <a:lnTo>
                      <a:pt x="1505" y="33"/>
                    </a:lnTo>
                    <a:lnTo>
                      <a:pt x="1505" y="33"/>
                    </a:lnTo>
                    <a:lnTo>
                      <a:pt x="1506" y="33"/>
                    </a:lnTo>
                    <a:lnTo>
                      <a:pt x="1507" y="33"/>
                    </a:lnTo>
                    <a:lnTo>
                      <a:pt x="1507" y="33"/>
                    </a:lnTo>
                    <a:lnTo>
                      <a:pt x="1508" y="33"/>
                    </a:lnTo>
                    <a:lnTo>
                      <a:pt x="1509" y="33"/>
                    </a:lnTo>
                    <a:lnTo>
                      <a:pt x="1509" y="33"/>
                    </a:lnTo>
                    <a:lnTo>
                      <a:pt x="1510" y="33"/>
                    </a:lnTo>
                    <a:lnTo>
                      <a:pt x="1511" y="33"/>
                    </a:lnTo>
                    <a:lnTo>
                      <a:pt x="1512" y="33"/>
                    </a:lnTo>
                    <a:lnTo>
                      <a:pt x="1512" y="33"/>
                    </a:lnTo>
                    <a:lnTo>
                      <a:pt x="1513" y="33"/>
                    </a:lnTo>
                    <a:lnTo>
                      <a:pt x="1514" y="33"/>
                    </a:lnTo>
                    <a:lnTo>
                      <a:pt x="1514" y="33"/>
                    </a:lnTo>
                    <a:lnTo>
                      <a:pt x="1515" y="33"/>
                    </a:lnTo>
                    <a:lnTo>
                      <a:pt x="1516" y="33"/>
                    </a:lnTo>
                    <a:lnTo>
                      <a:pt x="1516" y="33"/>
                    </a:lnTo>
                    <a:lnTo>
                      <a:pt x="1517" y="33"/>
                    </a:lnTo>
                    <a:lnTo>
                      <a:pt x="1518" y="33"/>
                    </a:lnTo>
                    <a:lnTo>
                      <a:pt x="1518" y="33"/>
                    </a:lnTo>
                    <a:lnTo>
                      <a:pt x="1519" y="33"/>
                    </a:lnTo>
                    <a:lnTo>
                      <a:pt x="1520" y="33"/>
                    </a:lnTo>
                    <a:lnTo>
                      <a:pt x="1520" y="33"/>
                    </a:lnTo>
                    <a:lnTo>
                      <a:pt x="1521" y="33"/>
                    </a:lnTo>
                    <a:lnTo>
                      <a:pt x="1522" y="33"/>
                    </a:lnTo>
                    <a:lnTo>
                      <a:pt x="1522" y="33"/>
                    </a:lnTo>
                    <a:lnTo>
                      <a:pt x="1523" y="33"/>
                    </a:lnTo>
                    <a:lnTo>
                      <a:pt x="1523" y="33"/>
                    </a:lnTo>
                    <a:lnTo>
                      <a:pt x="1524" y="33"/>
                    </a:lnTo>
                    <a:lnTo>
                      <a:pt x="1525" y="33"/>
                    </a:lnTo>
                    <a:lnTo>
                      <a:pt x="1526" y="33"/>
                    </a:lnTo>
                    <a:lnTo>
                      <a:pt x="1526" y="33"/>
                    </a:lnTo>
                    <a:lnTo>
                      <a:pt x="1527" y="33"/>
                    </a:lnTo>
                    <a:lnTo>
                      <a:pt x="1528" y="33"/>
                    </a:lnTo>
                    <a:lnTo>
                      <a:pt x="1528" y="33"/>
                    </a:lnTo>
                    <a:lnTo>
                      <a:pt x="1529" y="33"/>
                    </a:lnTo>
                    <a:lnTo>
                      <a:pt x="1530" y="33"/>
                    </a:lnTo>
                    <a:lnTo>
                      <a:pt x="1530" y="33"/>
                    </a:lnTo>
                    <a:lnTo>
                      <a:pt x="1531" y="33"/>
                    </a:lnTo>
                    <a:lnTo>
                      <a:pt x="1532" y="33"/>
                    </a:lnTo>
                    <a:lnTo>
                      <a:pt x="1532" y="33"/>
                    </a:lnTo>
                    <a:lnTo>
                      <a:pt x="1533" y="33"/>
                    </a:lnTo>
                    <a:lnTo>
                      <a:pt x="1534" y="33"/>
                    </a:lnTo>
                    <a:lnTo>
                      <a:pt x="1534" y="33"/>
                    </a:lnTo>
                    <a:lnTo>
                      <a:pt x="1535" y="33"/>
                    </a:lnTo>
                    <a:lnTo>
                      <a:pt x="1536" y="33"/>
                    </a:lnTo>
                    <a:lnTo>
                      <a:pt x="1536" y="33"/>
                    </a:lnTo>
                    <a:lnTo>
                      <a:pt x="1537" y="33"/>
                    </a:lnTo>
                    <a:lnTo>
                      <a:pt x="1538" y="33"/>
                    </a:lnTo>
                    <a:lnTo>
                      <a:pt x="1538" y="33"/>
                    </a:lnTo>
                    <a:lnTo>
                      <a:pt x="1539" y="33"/>
                    </a:lnTo>
                    <a:lnTo>
                      <a:pt x="1540" y="33"/>
                    </a:lnTo>
                    <a:lnTo>
                      <a:pt x="1541" y="33"/>
                    </a:lnTo>
                    <a:lnTo>
                      <a:pt x="1541" y="33"/>
                    </a:lnTo>
                    <a:lnTo>
                      <a:pt x="1542" y="33"/>
                    </a:lnTo>
                    <a:lnTo>
                      <a:pt x="1543" y="33"/>
                    </a:lnTo>
                    <a:lnTo>
                      <a:pt x="1543" y="33"/>
                    </a:lnTo>
                    <a:lnTo>
                      <a:pt x="1544" y="33"/>
                    </a:lnTo>
                    <a:lnTo>
                      <a:pt x="1545" y="33"/>
                    </a:lnTo>
                    <a:lnTo>
                      <a:pt x="1545" y="30"/>
                    </a:lnTo>
                    <a:lnTo>
                      <a:pt x="1546" y="30"/>
                    </a:lnTo>
                    <a:lnTo>
                      <a:pt x="1547" y="30"/>
                    </a:lnTo>
                    <a:lnTo>
                      <a:pt x="1547" y="30"/>
                    </a:lnTo>
                    <a:lnTo>
                      <a:pt x="1548" y="30"/>
                    </a:lnTo>
                    <a:lnTo>
                      <a:pt x="1549" y="30"/>
                    </a:lnTo>
                    <a:lnTo>
                      <a:pt x="1549" y="30"/>
                    </a:lnTo>
                    <a:lnTo>
                      <a:pt x="1550" y="30"/>
                    </a:lnTo>
                    <a:lnTo>
                      <a:pt x="1551" y="30"/>
                    </a:lnTo>
                    <a:lnTo>
                      <a:pt x="1551" y="30"/>
                    </a:lnTo>
                    <a:lnTo>
                      <a:pt x="1552" y="30"/>
                    </a:lnTo>
                    <a:lnTo>
                      <a:pt x="1553" y="30"/>
                    </a:lnTo>
                    <a:lnTo>
                      <a:pt x="1554" y="30"/>
                    </a:lnTo>
                    <a:lnTo>
                      <a:pt x="1554" y="30"/>
                    </a:lnTo>
                    <a:lnTo>
                      <a:pt x="1555" y="30"/>
                    </a:lnTo>
                    <a:lnTo>
                      <a:pt x="1556" y="30"/>
                    </a:lnTo>
                    <a:lnTo>
                      <a:pt x="1556" y="30"/>
                    </a:lnTo>
                    <a:lnTo>
                      <a:pt x="1557" y="30"/>
                    </a:lnTo>
                    <a:lnTo>
                      <a:pt x="1558" y="30"/>
                    </a:lnTo>
                    <a:lnTo>
                      <a:pt x="1558" y="30"/>
                    </a:lnTo>
                    <a:lnTo>
                      <a:pt x="1559" y="30"/>
                    </a:lnTo>
                    <a:lnTo>
                      <a:pt x="1560" y="30"/>
                    </a:lnTo>
                    <a:lnTo>
                      <a:pt x="1560" y="30"/>
                    </a:lnTo>
                    <a:lnTo>
                      <a:pt x="1561" y="30"/>
                    </a:lnTo>
                    <a:lnTo>
                      <a:pt x="1562" y="30"/>
                    </a:lnTo>
                    <a:lnTo>
                      <a:pt x="1562" y="30"/>
                    </a:lnTo>
                    <a:lnTo>
                      <a:pt x="1563" y="30"/>
                    </a:lnTo>
                    <a:lnTo>
                      <a:pt x="1564" y="30"/>
                    </a:lnTo>
                    <a:lnTo>
                      <a:pt x="1564" y="30"/>
                    </a:lnTo>
                    <a:lnTo>
                      <a:pt x="1565" y="30"/>
                    </a:lnTo>
                    <a:lnTo>
                      <a:pt x="1565" y="30"/>
                    </a:lnTo>
                    <a:lnTo>
                      <a:pt x="1566" y="30"/>
                    </a:lnTo>
                    <a:lnTo>
                      <a:pt x="1567" y="30"/>
                    </a:lnTo>
                    <a:lnTo>
                      <a:pt x="1567" y="30"/>
                    </a:lnTo>
                    <a:lnTo>
                      <a:pt x="1568" y="30"/>
                    </a:lnTo>
                    <a:lnTo>
                      <a:pt x="1569" y="30"/>
                    </a:lnTo>
                    <a:lnTo>
                      <a:pt x="1570" y="30"/>
                    </a:lnTo>
                    <a:lnTo>
                      <a:pt x="1570" y="30"/>
                    </a:lnTo>
                    <a:lnTo>
                      <a:pt x="1571" y="30"/>
                    </a:lnTo>
                    <a:lnTo>
                      <a:pt x="1572" y="30"/>
                    </a:lnTo>
                    <a:lnTo>
                      <a:pt x="1572" y="30"/>
                    </a:lnTo>
                    <a:lnTo>
                      <a:pt x="1573" y="30"/>
                    </a:lnTo>
                    <a:lnTo>
                      <a:pt x="1574" y="30"/>
                    </a:lnTo>
                    <a:lnTo>
                      <a:pt x="1574" y="30"/>
                    </a:lnTo>
                    <a:lnTo>
                      <a:pt x="1575" y="30"/>
                    </a:lnTo>
                    <a:lnTo>
                      <a:pt x="1576" y="30"/>
                    </a:lnTo>
                    <a:lnTo>
                      <a:pt x="1576" y="30"/>
                    </a:lnTo>
                    <a:lnTo>
                      <a:pt x="1577" y="30"/>
                    </a:lnTo>
                    <a:lnTo>
                      <a:pt x="1578" y="30"/>
                    </a:lnTo>
                    <a:lnTo>
                      <a:pt x="1578" y="30"/>
                    </a:lnTo>
                    <a:lnTo>
                      <a:pt x="1579" y="30"/>
                    </a:lnTo>
                    <a:lnTo>
                      <a:pt x="1580" y="30"/>
                    </a:lnTo>
                    <a:lnTo>
                      <a:pt x="1580" y="30"/>
                    </a:lnTo>
                    <a:lnTo>
                      <a:pt x="1581" y="30"/>
                    </a:lnTo>
                    <a:lnTo>
                      <a:pt x="1582" y="30"/>
                    </a:lnTo>
                    <a:lnTo>
                      <a:pt x="1583" y="30"/>
                    </a:lnTo>
                    <a:lnTo>
                      <a:pt x="1583" y="30"/>
                    </a:lnTo>
                    <a:lnTo>
                      <a:pt x="1584" y="30"/>
                    </a:lnTo>
                    <a:lnTo>
                      <a:pt x="1585" y="30"/>
                    </a:lnTo>
                    <a:lnTo>
                      <a:pt x="1585" y="30"/>
                    </a:lnTo>
                    <a:lnTo>
                      <a:pt x="1586" y="30"/>
                    </a:lnTo>
                    <a:lnTo>
                      <a:pt x="1587" y="30"/>
                    </a:lnTo>
                    <a:lnTo>
                      <a:pt x="1587" y="30"/>
                    </a:lnTo>
                    <a:lnTo>
                      <a:pt x="1588" y="30"/>
                    </a:lnTo>
                    <a:lnTo>
                      <a:pt x="1589" y="30"/>
                    </a:lnTo>
                    <a:lnTo>
                      <a:pt x="1589" y="30"/>
                    </a:lnTo>
                    <a:lnTo>
                      <a:pt x="1590" y="30"/>
                    </a:lnTo>
                    <a:lnTo>
                      <a:pt x="1591" y="30"/>
                    </a:lnTo>
                    <a:lnTo>
                      <a:pt x="1591" y="30"/>
                    </a:lnTo>
                    <a:lnTo>
                      <a:pt x="1592" y="30"/>
                    </a:lnTo>
                    <a:lnTo>
                      <a:pt x="1593" y="30"/>
                    </a:lnTo>
                    <a:lnTo>
                      <a:pt x="1593" y="30"/>
                    </a:lnTo>
                    <a:lnTo>
                      <a:pt x="1594" y="30"/>
                    </a:lnTo>
                    <a:lnTo>
                      <a:pt x="1595" y="30"/>
                    </a:lnTo>
                    <a:lnTo>
                      <a:pt x="1595" y="30"/>
                    </a:lnTo>
                    <a:lnTo>
                      <a:pt x="1596" y="30"/>
                    </a:lnTo>
                    <a:lnTo>
                      <a:pt x="1597" y="30"/>
                    </a:lnTo>
                    <a:lnTo>
                      <a:pt x="1598" y="30"/>
                    </a:lnTo>
                    <a:lnTo>
                      <a:pt x="1598" y="30"/>
                    </a:lnTo>
                    <a:lnTo>
                      <a:pt x="1599" y="30"/>
                    </a:lnTo>
                    <a:lnTo>
                      <a:pt x="1600" y="30"/>
                    </a:lnTo>
                    <a:lnTo>
                      <a:pt x="1600" y="30"/>
                    </a:lnTo>
                    <a:lnTo>
                      <a:pt x="1601" y="30"/>
                    </a:lnTo>
                    <a:lnTo>
                      <a:pt x="1602" y="30"/>
                    </a:lnTo>
                    <a:lnTo>
                      <a:pt x="1602" y="30"/>
                    </a:lnTo>
                    <a:lnTo>
                      <a:pt x="1603" y="30"/>
                    </a:lnTo>
                    <a:lnTo>
                      <a:pt x="1604" y="30"/>
                    </a:lnTo>
                    <a:lnTo>
                      <a:pt x="1604" y="30"/>
                    </a:lnTo>
                    <a:lnTo>
                      <a:pt x="1605" y="30"/>
                    </a:lnTo>
                    <a:lnTo>
                      <a:pt x="1606" y="30"/>
                    </a:lnTo>
                    <a:lnTo>
                      <a:pt x="1606" y="30"/>
                    </a:lnTo>
                    <a:lnTo>
                      <a:pt x="1607" y="30"/>
                    </a:lnTo>
                    <a:lnTo>
                      <a:pt x="1607" y="30"/>
                    </a:lnTo>
                    <a:lnTo>
                      <a:pt x="1608" y="30"/>
                    </a:lnTo>
                    <a:lnTo>
                      <a:pt x="1609" y="30"/>
                    </a:lnTo>
                    <a:lnTo>
                      <a:pt x="1609" y="30"/>
                    </a:lnTo>
                    <a:lnTo>
                      <a:pt x="1610" y="30"/>
                    </a:lnTo>
                    <a:lnTo>
                      <a:pt x="1611" y="30"/>
                    </a:lnTo>
                    <a:lnTo>
                      <a:pt x="1612" y="30"/>
                    </a:lnTo>
                    <a:lnTo>
                      <a:pt x="1612" y="30"/>
                    </a:lnTo>
                    <a:lnTo>
                      <a:pt x="1613" y="30"/>
                    </a:lnTo>
                    <a:lnTo>
                      <a:pt x="1614" y="30"/>
                    </a:lnTo>
                    <a:lnTo>
                      <a:pt x="1614" y="30"/>
                    </a:lnTo>
                    <a:lnTo>
                      <a:pt x="1615" y="30"/>
                    </a:lnTo>
                    <a:lnTo>
                      <a:pt x="1616" y="30"/>
                    </a:lnTo>
                    <a:lnTo>
                      <a:pt x="1616" y="30"/>
                    </a:lnTo>
                    <a:lnTo>
                      <a:pt x="1617" y="30"/>
                    </a:lnTo>
                    <a:lnTo>
                      <a:pt x="1618" y="30"/>
                    </a:lnTo>
                    <a:lnTo>
                      <a:pt x="1618" y="30"/>
                    </a:lnTo>
                    <a:lnTo>
                      <a:pt x="1619" y="30"/>
                    </a:lnTo>
                    <a:lnTo>
                      <a:pt x="1620" y="30"/>
                    </a:lnTo>
                    <a:lnTo>
                      <a:pt x="1620" y="30"/>
                    </a:lnTo>
                    <a:lnTo>
                      <a:pt x="1621" y="30"/>
                    </a:lnTo>
                    <a:lnTo>
                      <a:pt x="1622" y="30"/>
                    </a:lnTo>
                    <a:lnTo>
                      <a:pt x="1622" y="30"/>
                    </a:lnTo>
                    <a:lnTo>
                      <a:pt x="1623" y="30"/>
                    </a:lnTo>
                    <a:lnTo>
                      <a:pt x="1624" y="30"/>
                    </a:lnTo>
                    <a:lnTo>
                      <a:pt x="1625" y="30"/>
                    </a:lnTo>
                    <a:lnTo>
                      <a:pt x="1625" y="30"/>
                    </a:lnTo>
                    <a:lnTo>
                      <a:pt x="1626" y="30"/>
                    </a:lnTo>
                    <a:lnTo>
                      <a:pt x="1627" y="28"/>
                    </a:lnTo>
                    <a:lnTo>
                      <a:pt x="1627" y="28"/>
                    </a:lnTo>
                    <a:lnTo>
                      <a:pt x="1628" y="28"/>
                    </a:lnTo>
                    <a:lnTo>
                      <a:pt x="1629" y="28"/>
                    </a:lnTo>
                    <a:lnTo>
                      <a:pt x="1629" y="28"/>
                    </a:lnTo>
                    <a:lnTo>
                      <a:pt x="1630" y="28"/>
                    </a:lnTo>
                    <a:lnTo>
                      <a:pt x="1631" y="28"/>
                    </a:lnTo>
                    <a:lnTo>
                      <a:pt x="1631" y="28"/>
                    </a:lnTo>
                    <a:lnTo>
                      <a:pt x="1632" y="28"/>
                    </a:lnTo>
                    <a:lnTo>
                      <a:pt x="1633" y="28"/>
                    </a:lnTo>
                    <a:lnTo>
                      <a:pt x="1633" y="28"/>
                    </a:lnTo>
                    <a:lnTo>
                      <a:pt x="1634" y="28"/>
                    </a:lnTo>
                    <a:lnTo>
                      <a:pt x="1635" y="28"/>
                    </a:lnTo>
                    <a:lnTo>
                      <a:pt x="1635" y="28"/>
                    </a:lnTo>
                    <a:lnTo>
                      <a:pt x="1636" y="28"/>
                    </a:lnTo>
                    <a:lnTo>
                      <a:pt x="1637" y="28"/>
                    </a:lnTo>
                    <a:lnTo>
                      <a:pt x="1637" y="28"/>
                    </a:lnTo>
                    <a:lnTo>
                      <a:pt x="1638" y="28"/>
                    </a:lnTo>
                    <a:lnTo>
                      <a:pt x="1639" y="28"/>
                    </a:lnTo>
                    <a:lnTo>
                      <a:pt x="1640" y="28"/>
                    </a:lnTo>
                    <a:lnTo>
                      <a:pt x="1640" y="28"/>
                    </a:lnTo>
                    <a:lnTo>
                      <a:pt x="1641" y="28"/>
                    </a:lnTo>
                    <a:lnTo>
                      <a:pt x="1642" y="28"/>
                    </a:lnTo>
                    <a:lnTo>
                      <a:pt x="1642" y="28"/>
                    </a:lnTo>
                    <a:lnTo>
                      <a:pt x="1643" y="28"/>
                    </a:lnTo>
                    <a:lnTo>
                      <a:pt x="1644" y="28"/>
                    </a:lnTo>
                    <a:lnTo>
                      <a:pt x="1644" y="28"/>
                    </a:lnTo>
                    <a:lnTo>
                      <a:pt x="1645" y="28"/>
                    </a:lnTo>
                    <a:lnTo>
                      <a:pt x="1646" y="28"/>
                    </a:lnTo>
                    <a:lnTo>
                      <a:pt x="1646" y="28"/>
                    </a:lnTo>
                    <a:lnTo>
                      <a:pt x="1647" y="28"/>
                    </a:lnTo>
                    <a:lnTo>
                      <a:pt x="1648" y="28"/>
                    </a:lnTo>
                    <a:lnTo>
                      <a:pt x="1648" y="28"/>
                    </a:lnTo>
                    <a:lnTo>
                      <a:pt x="1649" y="28"/>
                    </a:lnTo>
                    <a:lnTo>
                      <a:pt x="1649" y="28"/>
                    </a:lnTo>
                    <a:lnTo>
                      <a:pt x="1650" y="28"/>
                    </a:lnTo>
                    <a:lnTo>
                      <a:pt x="1651" y="28"/>
                    </a:lnTo>
                    <a:lnTo>
                      <a:pt x="1651" y="28"/>
                    </a:lnTo>
                    <a:lnTo>
                      <a:pt x="1652" y="28"/>
                    </a:lnTo>
                    <a:lnTo>
                      <a:pt x="1653" y="28"/>
                    </a:lnTo>
                    <a:lnTo>
                      <a:pt x="1654" y="28"/>
                    </a:lnTo>
                    <a:lnTo>
                      <a:pt x="1654" y="28"/>
                    </a:lnTo>
                    <a:lnTo>
                      <a:pt x="1655" y="28"/>
                    </a:lnTo>
                    <a:lnTo>
                      <a:pt x="1656" y="28"/>
                    </a:lnTo>
                    <a:lnTo>
                      <a:pt x="1656" y="28"/>
                    </a:lnTo>
                    <a:lnTo>
                      <a:pt x="1657" y="28"/>
                    </a:lnTo>
                    <a:lnTo>
                      <a:pt x="1658" y="28"/>
                    </a:lnTo>
                    <a:lnTo>
                      <a:pt x="1658" y="28"/>
                    </a:lnTo>
                    <a:lnTo>
                      <a:pt x="1659" y="28"/>
                    </a:lnTo>
                    <a:lnTo>
                      <a:pt x="1660" y="28"/>
                    </a:lnTo>
                    <a:lnTo>
                      <a:pt x="1660" y="28"/>
                    </a:lnTo>
                    <a:lnTo>
                      <a:pt x="1661" y="28"/>
                    </a:lnTo>
                    <a:lnTo>
                      <a:pt x="1662" y="28"/>
                    </a:lnTo>
                    <a:lnTo>
                      <a:pt x="1662" y="28"/>
                    </a:lnTo>
                    <a:lnTo>
                      <a:pt x="1663" y="28"/>
                    </a:lnTo>
                    <a:lnTo>
                      <a:pt x="1664" y="28"/>
                    </a:lnTo>
                    <a:lnTo>
                      <a:pt x="1664" y="28"/>
                    </a:lnTo>
                    <a:lnTo>
                      <a:pt x="1665" y="28"/>
                    </a:lnTo>
                    <a:lnTo>
                      <a:pt x="1666" y="28"/>
                    </a:lnTo>
                    <a:lnTo>
                      <a:pt x="1666" y="28"/>
                    </a:lnTo>
                    <a:lnTo>
                      <a:pt x="1667" y="28"/>
                    </a:lnTo>
                    <a:lnTo>
                      <a:pt x="1668" y="28"/>
                    </a:lnTo>
                    <a:lnTo>
                      <a:pt x="1669" y="28"/>
                    </a:lnTo>
                    <a:lnTo>
                      <a:pt x="1669" y="28"/>
                    </a:lnTo>
                    <a:lnTo>
                      <a:pt x="1670" y="28"/>
                    </a:lnTo>
                    <a:lnTo>
                      <a:pt x="1671" y="28"/>
                    </a:lnTo>
                    <a:lnTo>
                      <a:pt x="1671" y="28"/>
                    </a:lnTo>
                    <a:lnTo>
                      <a:pt x="1672" y="28"/>
                    </a:lnTo>
                    <a:lnTo>
                      <a:pt x="1673" y="28"/>
                    </a:lnTo>
                    <a:lnTo>
                      <a:pt x="1673" y="28"/>
                    </a:lnTo>
                    <a:lnTo>
                      <a:pt x="1674" y="28"/>
                    </a:lnTo>
                    <a:lnTo>
                      <a:pt x="1675" y="28"/>
                    </a:lnTo>
                    <a:lnTo>
                      <a:pt x="1675" y="28"/>
                    </a:lnTo>
                    <a:lnTo>
                      <a:pt x="1676" y="28"/>
                    </a:lnTo>
                    <a:lnTo>
                      <a:pt x="1677" y="28"/>
                    </a:lnTo>
                    <a:lnTo>
                      <a:pt x="1677" y="28"/>
                    </a:lnTo>
                    <a:lnTo>
                      <a:pt x="1678" y="28"/>
                    </a:lnTo>
                    <a:lnTo>
                      <a:pt x="1679" y="28"/>
                    </a:lnTo>
                    <a:lnTo>
                      <a:pt x="1679" y="28"/>
                    </a:lnTo>
                    <a:lnTo>
                      <a:pt x="1680" y="28"/>
                    </a:lnTo>
                    <a:lnTo>
                      <a:pt x="1681" y="28"/>
                    </a:lnTo>
                    <a:lnTo>
                      <a:pt x="1682" y="28"/>
                    </a:lnTo>
                    <a:lnTo>
                      <a:pt x="1682" y="28"/>
                    </a:lnTo>
                    <a:lnTo>
                      <a:pt x="1683" y="28"/>
                    </a:lnTo>
                    <a:lnTo>
                      <a:pt x="1684" y="28"/>
                    </a:lnTo>
                    <a:lnTo>
                      <a:pt x="1684" y="28"/>
                    </a:lnTo>
                    <a:lnTo>
                      <a:pt x="1685" y="28"/>
                    </a:lnTo>
                    <a:lnTo>
                      <a:pt x="1686" y="28"/>
                    </a:lnTo>
                    <a:lnTo>
                      <a:pt x="1686" y="28"/>
                    </a:lnTo>
                    <a:lnTo>
                      <a:pt x="1687" y="28"/>
                    </a:lnTo>
                    <a:lnTo>
                      <a:pt x="1688" y="28"/>
                    </a:lnTo>
                    <a:lnTo>
                      <a:pt x="1688" y="28"/>
                    </a:lnTo>
                    <a:lnTo>
                      <a:pt x="1689" y="28"/>
                    </a:lnTo>
                    <a:lnTo>
                      <a:pt x="1690" y="28"/>
                    </a:lnTo>
                    <a:lnTo>
                      <a:pt x="1690" y="28"/>
                    </a:lnTo>
                    <a:lnTo>
                      <a:pt x="1691" y="28"/>
                    </a:lnTo>
                    <a:lnTo>
                      <a:pt x="1692" y="28"/>
                    </a:lnTo>
                    <a:lnTo>
                      <a:pt x="1692" y="28"/>
                    </a:lnTo>
                    <a:lnTo>
                      <a:pt x="1693" y="28"/>
                    </a:lnTo>
                    <a:lnTo>
                      <a:pt x="1693" y="28"/>
                    </a:lnTo>
                    <a:lnTo>
                      <a:pt x="1694" y="28"/>
                    </a:lnTo>
                    <a:lnTo>
                      <a:pt x="1695" y="28"/>
                    </a:lnTo>
                    <a:lnTo>
                      <a:pt x="1696" y="28"/>
                    </a:lnTo>
                    <a:lnTo>
                      <a:pt x="1696" y="28"/>
                    </a:lnTo>
                    <a:lnTo>
                      <a:pt x="1697" y="28"/>
                    </a:lnTo>
                    <a:lnTo>
                      <a:pt x="1698" y="28"/>
                    </a:lnTo>
                    <a:lnTo>
                      <a:pt x="1698" y="28"/>
                    </a:lnTo>
                    <a:lnTo>
                      <a:pt x="1699" y="28"/>
                    </a:lnTo>
                    <a:lnTo>
                      <a:pt x="1700" y="28"/>
                    </a:lnTo>
                    <a:lnTo>
                      <a:pt x="1700" y="28"/>
                    </a:lnTo>
                    <a:lnTo>
                      <a:pt x="1701" y="28"/>
                    </a:lnTo>
                    <a:lnTo>
                      <a:pt x="1702" y="28"/>
                    </a:lnTo>
                    <a:lnTo>
                      <a:pt x="1702" y="28"/>
                    </a:lnTo>
                    <a:lnTo>
                      <a:pt x="1703" y="28"/>
                    </a:lnTo>
                    <a:lnTo>
                      <a:pt x="1704" y="28"/>
                    </a:lnTo>
                    <a:lnTo>
                      <a:pt x="1704" y="28"/>
                    </a:lnTo>
                    <a:lnTo>
                      <a:pt x="1705" y="28"/>
                    </a:lnTo>
                    <a:lnTo>
                      <a:pt x="1706" y="28"/>
                    </a:lnTo>
                    <a:lnTo>
                      <a:pt x="1706" y="28"/>
                    </a:lnTo>
                    <a:lnTo>
                      <a:pt x="1707" y="28"/>
                    </a:lnTo>
                    <a:lnTo>
                      <a:pt x="1708" y="28"/>
                    </a:lnTo>
                    <a:lnTo>
                      <a:pt x="1708" y="28"/>
                    </a:lnTo>
                    <a:lnTo>
                      <a:pt x="1709" y="28"/>
                    </a:lnTo>
                    <a:lnTo>
                      <a:pt x="1710" y="28"/>
                    </a:lnTo>
                    <a:lnTo>
                      <a:pt x="1711" y="28"/>
                    </a:lnTo>
                    <a:lnTo>
                      <a:pt x="1711" y="28"/>
                    </a:lnTo>
                    <a:lnTo>
                      <a:pt x="1712" y="28"/>
                    </a:lnTo>
                    <a:lnTo>
                      <a:pt x="1713" y="28"/>
                    </a:lnTo>
                    <a:lnTo>
                      <a:pt x="1713" y="28"/>
                    </a:lnTo>
                    <a:lnTo>
                      <a:pt x="1714" y="28"/>
                    </a:lnTo>
                    <a:lnTo>
                      <a:pt x="1715" y="28"/>
                    </a:lnTo>
                    <a:lnTo>
                      <a:pt x="1715" y="28"/>
                    </a:lnTo>
                    <a:lnTo>
                      <a:pt x="1716" y="28"/>
                    </a:lnTo>
                    <a:lnTo>
                      <a:pt x="1717" y="28"/>
                    </a:lnTo>
                    <a:lnTo>
                      <a:pt x="1717" y="28"/>
                    </a:lnTo>
                    <a:lnTo>
                      <a:pt x="1718" y="28"/>
                    </a:lnTo>
                    <a:lnTo>
                      <a:pt x="1719" y="28"/>
                    </a:lnTo>
                    <a:lnTo>
                      <a:pt x="1719" y="28"/>
                    </a:lnTo>
                    <a:lnTo>
                      <a:pt x="1720" y="28"/>
                    </a:lnTo>
                    <a:lnTo>
                      <a:pt x="1721" y="28"/>
                    </a:lnTo>
                    <a:lnTo>
                      <a:pt x="1721" y="28"/>
                    </a:lnTo>
                    <a:lnTo>
                      <a:pt x="1722" y="28"/>
                    </a:lnTo>
                    <a:lnTo>
                      <a:pt x="1723" y="28"/>
                    </a:lnTo>
                    <a:lnTo>
                      <a:pt x="1723" y="28"/>
                    </a:lnTo>
                    <a:lnTo>
                      <a:pt x="1724" y="28"/>
                    </a:lnTo>
                    <a:lnTo>
                      <a:pt x="1725" y="28"/>
                    </a:lnTo>
                    <a:lnTo>
                      <a:pt x="1726" y="28"/>
                    </a:lnTo>
                    <a:lnTo>
                      <a:pt x="1726" y="28"/>
                    </a:lnTo>
                    <a:lnTo>
                      <a:pt x="1727" y="28"/>
                    </a:lnTo>
                    <a:lnTo>
                      <a:pt x="1728" y="28"/>
                    </a:lnTo>
                    <a:lnTo>
                      <a:pt x="1728" y="28"/>
                    </a:lnTo>
                    <a:lnTo>
                      <a:pt x="1729" y="28"/>
                    </a:lnTo>
                    <a:lnTo>
                      <a:pt x="1730" y="28"/>
                    </a:lnTo>
                    <a:lnTo>
                      <a:pt x="1730" y="28"/>
                    </a:lnTo>
                    <a:lnTo>
                      <a:pt x="1731" y="28"/>
                    </a:lnTo>
                    <a:lnTo>
                      <a:pt x="1732" y="28"/>
                    </a:lnTo>
                    <a:lnTo>
                      <a:pt x="1732" y="28"/>
                    </a:lnTo>
                    <a:lnTo>
                      <a:pt x="1733" y="28"/>
                    </a:lnTo>
                    <a:lnTo>
                      <a:pt x="1734" y="28"/>
                    </a:lnTo>
                    <a:lnTo>
                      <a:pt x="1734" y="28"/>
                    </a:lnTo>
                    <a:lnTo>
                      <a:pt x="1735" y="28"/>
                    </a:lnTo>
                    <a:lnTo>
                      <a:pt x="1735" y="28"/>
                    </a:lnTo>
                    <a:lnTo>
                      <a:pt x="1736" y="28"/>
                    </a:lnTo>
                    <a:lnTo>
                      <a:pt x="1737" y="28"/>
                    </a:lnTo>
                    <a:lnTo>
                      <a:pt x="1737" y="28"/>
                    </a:lnTo>
                    <a:lnTo>
                      <a:pt x="1738" y="28"/>
                    </a:lnTo>
                    <a:lnTo>
                      <a:pt x="1739" y="28"/>
                    </a:lnTo>
                    <a:lnTo>
                      <a:pt x="1740" y="28"/>
                    </a:lnTo>
                    <a:lnTo>
                      <a:pt x="1740" y="28"/>
                    </a:lnTo>
                    <a:lnTo>
                      <a:pt x="1741" y="28"/>
                    </a:lnTo>
                    <a:lnTo>
                      <a:pt x="1742" y="28"/>
                    </a:lnTo>
                    <a:lnTo>
                      <a:pt x="1742" y="28"/>
                    </a:lnTo>
                    <a:lnTo>
                      <a:pt x="1743" y="28"/>
                    </a:lnTo>
                    <a:lnTo>
                      <a:pt x="1744" y="28"/>
                    </a:lnTo>
                    <a:lnTo>
                      <a:pt x="1744" y="28"/>
                    </a:lnTo>
                    <a:lnTo>
                      <a:pt x="1745" y="28"/>
                    </a:lnTo>
                    <a:lnTo>
                      <a:pt x="1746" y="28"/>
                    </a:lnTo>
                    <a:lnTo>
                      <a:pt x="1746" y="28"/>
                    </a:lnTo>
                    <a:lnTo>
                      <a:pt x="1747" y="28"/>
                    </a:lnTo>
                    <a:lnTo>
                      <a:pt x="1748" y="28"/>
                    </a:lnTo>
                    <a:lnTo>
                      <a:pt x="1748" y="28"/>
                    </a:lnTo>
                    <a:lnTo>
                      <a:pt x="1749" y="28"/>
                    </a:lnTo>
                    <a:lnTo>
                      <a:pt x="1750" y="28"/>
                    </a:lnTo>
                    <a:lnTo>
                      <a:pt x="1750" y="28"/>
                    </a:lnTo>
                    <a:lnTo>
                      <a:pt x="1751" y="28"/>
                    </a:lnTo>
                    <a:lnTo>
                      <a:pt x="1752" y="28"/>
                    </a:lnTo>
                    <a:lnTo>
                      <a:pt x="1753" y="28"/>
                    </a:lnTo>
                    <a:lnTo>
                      <a:pt x="1753" y="28"/>
                    </a:lnTo>
                    <a:lnTo>
                      <a:pt x="1754" y="28"/>
                    </a:lnTo>
                    <a:lnTo>
                      <a:pt x="1755" y="28"/>
                    </a:lnTo>
                    <a:lnTo>
                      <a:pt x="1755" y="28"/>
                    </a:lnTo>
                    <a:lnTo>
                      <a:pt x="1756" y="28"/>
                    </a:lnTo>
                    <a:lnTo>
                      <a:pt x="1757" y="28"/>
                    </a:lnTo>
                    <a:lnTo>
                      <a:pt x="1757" y="28"/>
                    </a:lnTo>
                    <a:lnTo>
                      <a:pt x="1758" y="28"/>
                    </a:lnTo>
                    <a:lnTo>
                      <a:pt x="1759" y="28"/>
                    </a:lnTo>
                    <a:lnTo>
                      <a:pt x="1759" y="28"/>
                    </a:lnTo>
                    <a:lnTo>
                      <a:pt x="1760" y="28"/>
                    </a:lnTo>
                    <a:lnTo>
                      <a:pt x="1761" y="28"/>
                    </a:lnTo>
                    <a:lnTo>
                      <a:pt x="1761" y="28"/>
                    </a:lnTo>
                    <a:lnTo>
                      <a:pt x="1762" y="28"/>
                    </a:lnTo>
                    <a:lnTo>
                      <a:pt x="1763" y="28"/>
                    </a:lnTo>
                    <a:lnTo>
                      <a:pt x="1763" y="28"/>
                    </a:lnTo>
                    <a:lnTo>
                      <a:pt x="1764" y="28"/>
                    </a:lnTo>
                    <a:lnTo>
                      <a:pt x="1765" y="28"/>
                    </a:lnTo>
                    <a:lnTo>
                      <a:pt x="1765" y="28"/>
                    </a:lnTo>
                    <a:lnTo>
                      <a:pt x="1766" y="28"/>
                    </a:lnTo>
                    <a:lnTo>
                      <a:pt x="1767" y="28"/>
                    </a:lnTo>
                    <a:lnTo>
                      <a:pt x="1768" y="28"/>
                    </a:lnTo>
                    <a:lnTo>
                      <a:pt x="1768" y="28"/>
                    </a:lnTo>
                    <a:lnTo>
                      <a:pt x="1769" y="28"/>
                    </a:lnTo>
                    <a:lnTo>
                      <a:pt x="1770" y="28"/>
                    </a:lnTo>
                    <a:lnTo>
                      <a:pt x="1770" y="28"/>
                    </a:lnTo>
                    <a:lnTo>
                      <a:pt x="1771" y="28"/>
                    </a:lnTo>
                    <a:lnTo>
                      <a:pt x="1772" y="28"/>
                    </a:lnTo>
                    <a:lnTo>
                      <a:pt x="1772" y="28"/>
                    </a:lnTo>
                    <a:lnTo>
                      <a:pt x="1773" y="28"/>
                    </a:lnTo>
                    <a:lnTo>
                      <a:pt x="1774" y="28"/>
                    </a:lnTo>
                    <a:lnTo>
                      <a:pt x="1774" y="28"/>
                    </a:lnTo>
                    <a:lnTo>
                      <a:pt x="1775" y="28"/>
                    </a:lnTo>
                    <a:lnTo>
                      <a:pt x="1776" y="28"/>
                    </a:lnTo>
                    <a:lnTo>
                      <a:pt x="1776" y="28"/>
                    </a:lnTo>
                    <a:lnTo>
                      <a:pt x="1777" y="28"/>
                    </a:lnTo>
                    <a:lnTo>
                      <a:pt x="1777" y="28"/>
                    </a:lnTo>
                    <a:lnTo>
                      <a:pt x="1778" y="28"/>
                    </a:lnTo>
                    <a:lnTo>
                      <a:pt x="1779" y="28"/>
                    </a:lnTo>
                    <a:lnTo>
                      <a:pt x="1779" y="28"/>
                    </a:lnTo>
                    <a:lnTo>
                      <a:pt x="1780" y="28"/>
                    </a:lnTo>
                    <a:lnTo>
                      <a:pt x="1781" y="28"/>
                    </a:lnTo>
                    <a:lnTo>
                      <a:pt x="1782" y="28"/>
                    </a:lnTo>
                    <a:lnTo>
                      <a:pt x="1782" y="28"/>
                    </a:lnTo>
                    <a:lnTo>
                      <a:pt x="1783" y="28"/>
                    </a:lnTo>
                    <a:lnTo>
                      <a:pt x="1784" y="28"/>
                    </a:lnTo>
                    <a:lnTo>
                      <a:pt x="1784" y="28"/>
                    </a:lnTo>
                    <a:lnTo>
                      <a:pt x="1785" y="28"/>
                    </a:lnTo>
                    <a:lnTo>
                      <a:pt x="1786" y="28"/>
                    </a:lnTo>
                    <a:lnTo>
                      <a:pt x="1786" y="28"/>
                    </a:lnTo>
                    <a:lnTo>
                      <a:pt x="1787" y="28"/>
                    </a:lnTo>
                    <a:lnTo>
                      <a:pt x="1788" y="28"/>
                    </a:lnTo>
                    <a:lnTo>
                      <a:pt x="1788" y="28"/>
                    </a:lnTo>
                    <a:lnTo>
                      <a:pt x="1789" y="25"/>
                    </a:lnTo>
                    <a:lnTo>
                      <a:pt x="1790" y="25"/>
                    </a:lnTo>
                    <a:lnTo>
                      <a:pt x="1790" y="25"/>
                    </a:lnTo>
                    <a:lnTo>
                      <a:pt x="1791" y="25"/>
                    </a:lnTo>
                    <a:lnTo>
                      <a:pt x="1792" y="25"/>
                    </a:lnTo>
                    <a:lnTo>
                      <a:pt x="1792" y="25"/>
                    </a:lnTo>
                    <a:lnTo>
                      <a:pt x="1793" y="25"/>
                    </a:lnTo>
                    <a:lnTo>
                      <a:pt x="1794" y="25"/>
                    </a:lnTo>
                    <a:lnTo>
                      <a:pt x="1794" y="25"/>
                    </a:lnTo>
                    <a:lnTo>
                      <a:pt x="1795" y="25"/>
                    </a:lnTo>
                    <a:lnTo>
                      <a:pt x="1796" y="25"/>
                    </a:lnTo>
                    <a:lnTo>
                      <a:pt x="1797" y="25"/>
                    </a:lnTo>
                    <a:lnTo>
                      <a:pt x="1797" y="25"/>
                    </a:lnTo>
                    <a:lnTo>
                      <a:pt x="1798" y="25"/>
                    </a:lnTo>
                    <a:lnTo>
                      <a:pt x="1799" y="25"/>
                    </a:lnTo>
                    <a:lnTo>
                      <a:pt x="1799" y="25"/>
                    </a:lnTo>
                    <a:lnTo>
                      <a:pt x="1800" y="25"/>
                    </a:lnTo>
                    <a:lnTo>
                      <a:pt x="1801" y="25"/>
                    </a:lnTo>
                    <a:lnTo>
                      <a:pt x="1801" y="25"/>
                    </a:lnTo>
                    <a:lnTo>
                      <a:pt x="1802" y="25"/>
                    </a:lnTo>
                    <a:lnTo>
                      <a:pt x="1803" y="25"/>
                    </a:lnTo>
                    <a:lnTo>
                      <a:pt x="1803" y="25"/>
                    </a:lnTo>
                    <a:lnTo>
                      <a:pt x="1804" y="25"/>
                    </a:lnTo>
                    <a:lnTo>
                      <a:pt x="1805" y="25"/>
                    </a:lnTo>
                    <a:lnTo>
                      <a:pt x="1805" y="25"/>
                    </a:lnTo>
                    <a:lnTo>
                      <a:pt x="1806" y="25"/>
                    </a:lnTo>
                    <a:lnTo>
                      <a:pt x="1807" y="25"/>
                    </a:lnTo>
                    <a:lnTo>
                      <a:pt x="1807" y="25"/>
                    </a:lnTo>
                    <a:lnTo>
                      <a:pt x="1808" y="25"/>
                    </a:lnTo>
                    <a:lnTo>
                      <a:pt x="1809" y="25"/>
                    </a:lnTo>
                    <a:lnTo>
                      <a:pt x="1810" y="25"/>
                    </a:lnTo>
                    <a:lnTo>
                      <a:pt x="1810" y="25"/>
                    </a:lnTo>
                    <a:lnTo>
                      <a:pt x="1811" y="25"/>
                    </a:lnTo>
                    <a:lnTo>
                      <a:pt x="1812" y="25"/>
                    </a:lnTo>
                    <a:lnTo>
                      <a:pt x="1812" y="25"/>
                    </a:lnTo>
                    <a:lnTo>
                      <a:pt x="1813" y="25"/>
                    </a:lnTo>
                    <a:lnTo>
                      <a:pt x="1814" y="25"/>
                    </a:lnTo>
                    <a:lnTo>
                      <a:pt x="1814" y="25"/>
                    </a:lnTo>
                    <a:lnTo>
                      <a:pt x="1815" y="25"/>
                    </a:lnTo>
                    <a:lnTo>
                      <a:pt x="1816" y="25"/>
                    </a:lnTo>
                    <a:lnTo>
                      <a:pt x="1816" y="25"/>
                    </a:lnTo>
                    <a:lnTo>
                      <a:pt x="1817" y="25"/>
                    </a:lnTo>
                    <a:lnTo>
                      <a:pt x="1818" y="25"/>
                    </a:lnTo>
                    <a:lnTo>
                      <a:pt x="1818" y="25"/>
                    </a:lnTo>
                    <a:lnTo>
                      <a:pt x="1819" y="25"/>
                    </a:lnTo>
                    <a:lnTo>
                      <a:pt x="1819" y="25"/>
                    </a:lnTo>
                    <a:lnTo>
                      <a:pt x="1820" y="25"/>
                    </a:lnTo>
                    <a:lnTo>
                      <a:pt x="1821" y="25"/>
                    </a:lnTo>
                    <a:lnTo>
                      <a:pt x="1821" y="25"/>
                    </a:lnTo>
                    <a:lnTo>
                      <a:pt x="1822" y="25"/>
                    </a:lnTo>
                    <a:lnTo>
                      <a:pt x="1823" y="25"/>
                    </a:lnTo>
                    <a:lnTo>
                      <a:pt x="1824" y="25"/>
                    </a:lnTo>
                    <a:lnTo>
                      <a:pt x="1824" y="25"/>
                    </a:lnTo>
                    <a:lnTo>
                      <a:pt x="1825" y="25"/>
                    </a:lnTo>
                    <a:lnTo>
                      <a:pt x="1826" y="25"/>
                    </a:lnTo>
                    <a:lnTo>
                      <a:pt x="1826" y="25"/>
                    </a:lnTo>
                    <a:lnTo>
                      <a:pt x="1827" y="25"/>
                    </a:lnTo>
                    <a:lnTo>
                      <a:pt x="1828" y="25"/>
                    </a:lnTo>
                    <a:lnTo>
                      <a:pt x="1828" y="25"/>
                    </a:lnTo>
                    <a:lnTo>
                      <a:pt x="1829" y="25"/>
                    </a:lnTo>
                    <a:lnTo>
                      <a:pt x="1830" y="25"/>
                    </a:lnTo>
                    <a:lnTo>
                      <a:pt x="1830" y="25"/>
                    </a:lnTo>
                    <a:lnTo>
                      <a:pt x="1831" y="25"/>
                    </a:lnTo>
                    <a:lnTo>
                      <a:pt x="1832" y="25"/>
                    </a:lnTo>
                    <a:lnTo>
                      <a:pt x="1832" y="25"/>
                    </a:lnTo>
                    <a:lnTo>
                      <a:pt x="1833" y="25"/>
                    </a:lnTo>
                    <a:lnTo>
                      <a:pt x="1834" y="25"/>
                    </a:lnTo>
                    <a:lnTo>
                      <a:pt x="1834" y="25"/>
                    </a:lnTo>
                    <a:lnTo>
                      <a:pt x="1835" y="25"/>
                    </a:lnTo>
                    <a:lnTo>
                      <a:pt x="1836" y="25"/>
                    </a:lnTo>
                    <a:lnTo>
                      <a:pt x="1836" y="25"/>
                    </a:lnTo>
                    <a:lnTo>
                      <a:pt x="1837" y="25"/>
                    </a:lnTo>
                    <a:lnTo>
                      <a:pt x="1838" y="25"/>
                    </a:lnTo>
                    <a:lnTo>
                      <a:pt x="1839" y="25"/>
                    </a:lnTo>
                    <a:lnTo>
                      <a:pt x="1839" y="25"/>
                    </a:lnTo>
                    <a:lnTo>
                      <a:pt x="1840" y="25"/>
                    </a:lnTo>
                    <a:lnTo>
                      <a:pt x="1841" y="25"/>
                    </a:lnTo>
                    <a:lnTo>
                      <a:pt x="1841" y="25"/>
                    </a:lnTo>
                    <a:lnTo>
                      <a:pt x="1842" y="25"/>
                    </a:lnTo>
                    <a:lnTo>
                      <a:pt x="1843" y="25"/>
                    </a:lnTo>
                    <a:lnTo>
                      <a:pt x="1843" y="25"/>
                    </a:lnTo>
                    <a:lnTo>
                      <a:pt x="1844" y="25"/>
                    </a:lnTo>
                    <a:lnTo>
                      <a:pt x="1845" y="25"/>
                    </a:lnTo>
                    <a:lnTo>
                      <a:pt x="1845" y="25"/>
                    </a:lnTo>
                    <a:lnTo>
                      <a:pt x="1846" y="25"/>
                    </a:lnTo>
                    <a:lnTo>
                      <a:pt x="1847" y="25"/>
                    </a:lnTo>
                    <a:lnTo>
                      <a:pt x="1847" y="25"/>
                    </a:lnTo>
                    <a:lnTo>
                      <a:pt x="1848" y="25"/>
                    </a:lnTo>
                    <a:lnTo>
                      <a:pt x="1849" y="25"/>
                    </a:lnTo>
                    <a:lnTo>
                      <a:pt x="1849" y="25"/>
                    </a:lnTo>
                    <a:lnTo>
                      <a:pt x="1850" y="25"/>
                    </a:lnTo>
                    <a:lnTo>
                      <a:pt x="1851" y="25"/>
                    </a:lnTo>
                    <a:lnTo>
                      <a:pt x="1851" y="25"/>
                    </a:lnTo>
                    <a:lnTo>
                      <a:pt x="1852" y="25"/>
                    </a:lnTo>
                    <a:lnTo>
                      <a:pt x="1853" y="25"/>
                    </a:lnTo>
                    <a:lnTo>
                      <a:pt x="1854" y="25"/>
                    </a:lnTo>
                    <a:lnTo>
                      <a:pt x="1854" y="25"/>
                    </a:lnTo>
                    <a:lnTo>
                      <a:pt x="1855" y="25"/>
                    </a:lnTo>
                    <a:lnTo>
                      <a:pt x="1856" y="25"/>
                    </a:lnTo>
                    <a:lnTo>
                      <a:pt x="1856" y="25"/>
                    </a:lnTo>
                    <a:lnTo>
                      <a:pt x="1857" y="25"/>
                    </a:lnTo>
                    <a:lnTo>
                      <a:pt x="1858" y="25"/>
                    </a:lnTo>
                    <a:lnTo>
                      <a:pt x="1858" y="25"/>
                    </a:lnTo>
                    <a:lnTo>
                      <a:pt x="1859" y="25"/>
                    </a:lnTo>
                    <a:lnTo>
                      <a:pt x="1860" y="25"/>
                    </a:lnTo>
                    <a:lnTo>
                      <a:pt x="1860" y="25"/>
                    </a:lnTo>
                    <a:lnTo>
                      <a:pt x="1861" y="25"/>
                    </a:lnTo>
                    <a:lnTo>
                      <a:pt x="1861" y="25"/>
                    </a:lnTo>
                    <a:lnTo>
                      <a:pt x="1862" y="25"/>
                    </a:lnTo>
                    <a:lnTo>
                      <a:pt x="1863" y="25"/>
                    </a:lnTo>
                    <a:lnTo>
                      <a:pt x="1863" y="25"/>
                    </a:lnTo>
                    <a:lnTo>
                      <a:pt x="1864" y="25"/>
                    </a:lnTo>
                    <a:lnTo>
                      <a:pt x="1865" y="25"/>
                    </a:lnTo>
                    <a:lnTo>
                      <a:pt x="1865" y="25"/>
                    </a:lnTo>
                    <a:lnTo>
                      <a:pt x="1866" y="25"/>
                    </a:lnTo>
                    <a:lnTo>
                      <a:pt x="1867" y="25"/>
                    </a:lnTo>
                    <a:lnTo>
                      <a:pt x="1868" y="25"/>
                    </a:lnTo>
                    <a:lnTo>
                      <a:pt x="1868" y="25"/>
                    </a:lnTo>
                    <a:lnTo>
                      <a:pt x="1869" y="25"/>
                    </a:lnTo>
                    <a:lnTo>
                      <a:pt x="1870" y="25"/>
                    </a:lnTo>
                    <a:lnTo>
                      <a:pt x="1870" y="23"/>
                    </a:lnTo>
                    <a:lnTo>
                      <a:pt x="1871" y="23"/>
                    </a:lnTo>
                    <a:lnTo>
                      <a:pt x="1872" y="23"/>
                    </a:lnTo>
                    <a:lnTo>
                      <a:pt x="1872" y="23"/>
                    </a:lnTo>
                    <a:lnTo>
                      <a:pt x="1873" y="23"/>
                    </a:lnTo>
                    <a:lnTo>
                      <a:pt x="1874" y="23"/>
                    </a:lnTo>
                    <a:lnTo>
                      <a:pt x="1874" y="23"/>
                    </a:lnTo>
                    <a:lnTo>
                      <a:pt x="1875" y="23"/>
                    </a:lnTo>
                    <a:lnTo>
                      <a:pt x="1876" y="23"/>
                    </a:lnTo>
                    <a:lnTo>
                      <a:pt x="1876" y="23"/>
                    </a:lnTo>
                    <a:lnTo>
                      <a:pt x="1877" y="23"/>
                    </a:lnTo>
                    <a:lnTo>
                      <a:pt x="1878" y="23"/>
                    </a:lnTo>
                    <a:lnTo>
                      <a:pt x="1878" y="23"/>
                    </a:lnTo>
                    <a:lnTo>
                      <a:pt x="1879" y="23"/>
                    </a:lnTo>
                    <a:lnTo>
                      <a:pt x="1880" y="23"/>
                    </a:lnTo>
                    <a:lnTo>
                      <a:pt x="1881" y="23"/>
                    </a:lnTo>
                    <a:lnTo>
                      <a:pt x="1881" y="23"/>
                    </a:lnTo>
                    <a:lnTo>
                      <a:pt x="1882" y="23"/>
                    </a:lnTo>
                    <a:lnTo>
                      <a:pt x="1883" y="23"/>
                    </a:lnTo>
                    <a:lnTo>
                      <a:pt x="1883" y="23"/>
                    </a:lnTo>
                    <a:lnTo>
                      <a:pt x="1884" y="23"/>
                    </a:lnTo>
                    <a:lnTo>
                      <a:pt x="1885" y="23"/>
                    </a:lnTo>
                    <a:lnTo>
                      <a:pt x="1885" y="23"/>
                    </a:lnTo>
                    <a:lnTo>
                      <a:pt x="1886" y="23"/>
                    </a:lnTo>
                    <a:lnTo>
                      <a:pt x="1887" y="23"/>
                    </a:lnTo>
                    <a:lnTo>
                      <a:pt x="1887" y="23"/>
                    </a:lnTo>
                    <a:lnTo>
                      <a:pt x="1888" y="23"/>
                    </a:lnTo>
                    <a:lnTo>
                      <a:pt x="1889" y="23"/>
                    </a:lnTo>
                    <a:lnTo>
                      <a:pt x="1889" y="23"/>
                    </a:lnTo>
                    <a:lnTo>
                      <a:pt x="1890" y="23"/>
                    </a:lnTo>
                    <a:lnTo>
                      <a:pt x="1891" y="23"/>
                    </a:lnTo>
                    <a:lnTo>
                      <a:pt x="1891" y="23"/>
                    </a:lnTo>
                    <a:lnTo>
                      <a:pt x="1892" y="23"/>
                    </a:lnTo>
                    <a:lnTo>
                      <a:pt x="1893" y="23"/>
                    </a:lnTo>
                    <a:lnTo>
                      <a:pt x="1893" y="23"/>
                    </a:lnTo>
                    <a:lnTo>
                      <a:pt x="1894" y="23"/>
                    </a:lnTo>
                    <a:lnTo>
                      <a:pt x="1895" y="23"/>
                    </a:lnTo>
                    <a:lnTo>
                      <a:pt x="1896" y="23"/>
                    </a:lnTo>
                    <a:lnTo>
                      <a:pt x="1896" y="23"/>
                    </a:lnTo>
                    <a:lnTo>
                      <a:pt x="1897" y="23"/>
                    </a:lnTo>
                    <a:lnTo>
                      <a:pt x="1898" y="23"/>
                    </a:lnTo>
                    <a:lnTo>
                      <a:pt x="1898" y="23"/>
                    </a:lnTo>
                    <a:lnTo>
                      <a:pt x="1899" y="23"/>
                    </a:lnTo>
                    <a:lnTo>
                      <a:pt x="1900" y="23"/>
                    </a:lnTo>
                    <a:lnTo>
                      <a:pt x="1900" y="23"/>
                    </a:lnTo>
                    <a:lnTo>
                      <a:pt x="1901" y="23"/>
                    </a:lnTo>
                    <a:lnTo>
                      <a:pt x="1902" y="23"/>
                    </a:lnTo>
                    <a:lnTo>
                      <a:pt x="1902" y="23"/>
                    </a:lnTo>
                    <a:lnTo>
                      <a:pt x="1903" y="23"/>
                    </a:lnTo>
                    <a:lnTo>
                      <a:pt x="1903" y="23"/>
                    </a:lnTo>
                    <a:lnTo>
                      <a:pt x="1904" y="23"/>
                    </a:lnTo>
                    <a:lnTo>
                      <a:pt x="1905" y="23"/>
                    </a:lnTo>
                    <a:lnTo>
                      <a:pt x="1905" y="23"/>
                    </a:lnTo>
                    <a:lnTo>
                      <a:pt x="1906" y="23"/>
                    </a:lnTo>
                    <a:lnTo>
                      <a:pt x="1907" y="23"/>
                    </a:lnTo>
                    <a:lnTo>
                      <a:pt x="1907" y="23"/>
                    </a:lnTo>
                    <a:lnTo>
                      <a:pt x="1908" y="23"/>
                    </a:lnTo>
                    <a:lnTo>
                      <a:pt x="1909" y="23"/>
                    </a:lnTo>
                    <a:lnTo>
                      <a:pt x="1910" y="23"/>
                    </a:lnTo>
                    <a:lnTo>
                      <a:pt x="1910" y="23"/>
                    </a:lnTo>
                    <a:lnTo>
                      <a:pt x="1911" y="23"/>
                    </a:lnTo>
                    <a:lnTo>
                      <a:pt x="1912" y="23"/>
                    </a:lnTo>
                    <a:lnTo>
                      <a:pt x="1912" y="23"/>
                    </a:lnTo>
                    <a:lnTo>
                      <a:pt x="1913" y="23"/>
                    </a:lnTo>
                    <a:lnTo>
                      <a:pt x="1914" y="23"/>
                    </a:lnTo>
                    <a:lnTo>
                      <a:pt x="1914" y="23"/>
                    </a:lnTo>
                    <a:lnTo>
                      <a:pt x="1915" y="23"/>
                    </a:lnTo>
                    <a:lnTo>
                      <a:pt x="1916" y="23"/>
                    </a:lnTo>
                    <a:lnTo>
                      <a:pt x="1916" y="23"/>
                    </a:lnTo>
                    <a:lnTo>
                      <a:pt x="1917" y="23"/>
                    </a:lnTo>
                    <a:lnTo>
                      <a:pt x="1918" y="23"/>
                    </a:lnTo>
                    <a:lnTo>
                      <a:pt x="1918" y="23"/>
                    </a:lnTo>
                    <a:lnTo>
                      <a:pt x="1919" y="23"/>
                    </a:lnTo>
                    <a:lnTo>
                      <a:pt x="1920" y="23"/>
                    </a:lnTo>
                    <a:lnTo>
                      <a:pt x="1920" y="23"/>
                    </a:lnTo>
                    <a:lnTo>
                      <a:pt x="1921" y="23"/>
                    </a:lnTo>
                    <a:lnTo>
                      <a:pt x="1922" y="23"/>
                    </a:lnTo>
                    <a:lnTo>
                      <a:pt x="1922" y="23"/>
                    </a:lnTo>
                    <a:lnTo>
                      <a:pt x="1923" y="23"/>
                    </a:lnTo>
                    <a:lnTo>
                      <a:pt x="1924" y="23"/>
                    </a:lnTo>
                    <a:lnTo>
                      <a:pt x="1925" y="23"/>
                    </a:lnTo>
                    <a:lnTo>
                      <a:pt x="1925" y="23"/>
                    </a:lnTo>
                    <a:lnTo>
                      <a:pt x="1926" y="23"/>
                    </a:lnTo>
                    <a:lnTo>
                      <a:pt x="1927" y="23"/>
                    </a:lnTo>
                    <a:lnTo>
                      <a:pt x="1927" y="23"/>
                    </a:lnTo>
                    <a:lnTo>
                      <a:pt x="1928" y="23"/>
                    </a:lnTo>
                    <a:lnTo>
                      <a:pt x="1929" y="23"/>
                    </a:lnTo>
                    <a:lnTo>
                      <a:pt x="1929" y="23"/>
                    </a:lnTo>
                    <a:lnTo>
                      <a:pt x="1930" y="23"/>
                    </a:lnTo>
                    <a:lnTo>
                      <a:pt x="1931" y="23"/>
                    </a:lnTo>
                    <a:lnTo>
                      <a:pt x="1931" y="23"/>
                    </a:lnTo>
                    <a:lnTo>
                      <a:pt x="1932" y="23"/>
                    </a:lnTo>
                    <a:lnTo>
                      <a:pt x="1933" y="23"/>
                    </a:lnTo>
                    <a:lnTo>
                      <a:pt x="1933" y="23"/>
                    </a:lnTo>
                    <a:lnTo>
                      <a:pt x="1934" y="23"/>
                    </a:lnTo>
                    <a:lnTo>
                      <a:pt x="1935" y="23"/>
                    </a:lnTo>
                    <a:lnTo>
                      <a:pt x="1935" y="23"/>
                    </a:lnTo>
                    <a:lnTo>
                      <a:pt x="1936" y="23"/>
                    </a:lnTo>
                    <a:lnTo>
                      <a:pt x="1937" y="23"/>
                    </a:lnTo>
                    <a:lnTo>
                      <a:pt x="1938" y="23"/>
                    </a:lnTo>
                    <a:lnTo>
                      <a:pt x="1938" y="23"/>
                    </a:lnTo>
                    <a:lnTo>
                      <a:pt x="1939" y="23"/>
                    </a:lnTo>
                    <a:lnTo>
                      <a:pt x="1940" y="23"/>
                    </a:lnTo>
                    <a:lnTo>
                      <a:pt x="1940" y="23"/>
                    </a:lnTo>
                    <a:lnTo>
                      <a:pt x="1941" y="23"/>
                    </a:lnTo>
                    <a:lnTo>
                      <a:pt x="1942" y="23"/>
                    </a:lnTo>
                    <a:lnTo>
                      <a:pt x="1942" y="23"/>
                    </a:lnTo>
                    <a:lnTo>
                      <a:pt x="1943" y="23"/>
                    </a:lnTo>
                    <a:lnTo>
                      <a:pt x="1944" y="23"/>
                    </a:lnTo>
                    <a:lnTo>
                      <a:pt x="1944" y="23"/>
                    </a:lnTo>
                    <a:lnTo>
                      <a:pt x="1945" y="23"/>
                    </a:lnTo>
                    <a:lnTo>
                      <a:pt x="1946" y="23"/>
                    </a:lnTo>
                    <a:lnTo>
                      <a:pt x="1946" y="23"/>
                    </a:lnTo>
                    <a:lnTo>
                      <a:pt x="1947" y="23"/>
                    </a:lnTo>
                    <a:lnTo>
                      <a:pt x="1947" y="23"/>
                    </a:lnTo>
                    <a:lnTo>
                      <a:pt x="1948" y="23"/>
                    </a:lnTo>
                    <a:lnTo>
                      <a:pt x="1949" y="23"/>
                    </a:lnTo>
                    <a:lnTo>
                      <a:pt x="1949" y="23"/>
                    </a:lnTo>
                    <a:lnTo>
                      <a:pt x="1950" y="23"/>
                    </a:lnTo>
                    <a:lnTo>
                      <a:pt x="1951" y="23"/>
                    </a:lnTo>
                    <a:lnTo>
                      <a:pt x="1952" y="18"/>
                    </a:lnTo>
                    <a:lnTo>
                      <a:pt x="1952" y="18"/>
                    </a:lnTo>
                    <a:lnTo>
                      <a:pt x="1953" y="18"/>
                    </a:lnTo>
                    <a:lnTo>
                      <a:pt x="1954" y="18"/>
                    </a:lnTo>
                    <a:lnTo>
                      <a:pt x="1954" y="18"/>
                    </a:lnTo>
                    <a:lnTo>
                      <a:pt x="1955" y="18"/>
                    </a:lnTo>
                    <a:lnTo>
                      <a:pt x="1956" y="18"/>
                    </a:lnTo>
                    <a:lnTo>
                      <a:pt x="1956" y="18"/>
                    </a:lnTo>
                    <a:lnTo>
                      <a:pt x="1957" y="18"/>
                    </a:lnTo>
                    <a:lnTo>
                      <a:pt x="1958" y="18"/>
                    </a:lnTo>
                    <a:lnTo>
                      <a:pt x="1958" y="18"/>
                    </a:lnTo>
                    <a:lnTo>
                      <a:pt x="1959" y="18"/>
                    </a:lnTo>
                    <a:lnTo>
                      <a:pt x="1960" y="18"/>
                    </a:lnTo>
                    <a:lnTo>
                      <a:pt x="1960" y="18"/>
                    </a:lnTo>
                    <a:lnTo>
                      <a:pt x="1961" y="18"/>
                    </a:lnTo>
                    <a:lnTo>
                      <a:pt x="1962" y="18"/>
                    </a:lnTo>
                    <a:lnTo>
                      <a:pt x="1962" y="18"/>
                    </a:lnTo>
                    <a:lnTo>
                      <a:pt x="1963" y="18"/>
                    </a:lnTo>
                    <a:lnTo>
                      <a:pt x="1964" y="18"/>
                    </a:lnTo>
                    <a:lnTo>
                      <a:pt x="1964" y="18"/>
                    </a:lnTo>
                    <a:lnTo>
                      <a:pt x="1965" y="18"/>
                    </a:lnTo>
                    <a:lnTo>
                      <a:pt x="1966" y="18"/>
                    </a:lnTo>
                    <a:lnTo>
                      <a:pt x="1967" y="18"/>
                    </a:lnTo>
                    <a:lnTo>
                      <a:pt x="1967" y="18"/>
                    </a:lnTo>
                    <a:lnTo>
                      <a:pt x="1968" y="18"/>
                    </a:lnTo>
                    <a:lnTo>
                      <a:pt x="1969" y="18"/>
                    </a:lnTo>
                    <a:lnTo>
                      <a:pt x="1969" y="18"/>
                    </a:lnTo>
                    <a:lnTo>
                      <a:pt x="1970" y="18"/>
                    </a:lnTo>
                    <a:lnTo>
                      <a:pt x="1971" y="18"/>
                    </a:lnTo>
                    <a:lnTo>
                      <a:pt x="1971" y="18"/>
                    </a:lnTo>
                    <a:lnTo>
                      <a:pt x="1972" y="18"/>
                    </a:lnTo>
                    <a:lnTo>
                      <a:pt x="1973" y="18"/>
                    </a:lnTo>
                    <a:lnTo>
                      <a:pt x="1973" y="18"/>
                    </a:lnTo>
                    <a:lnTo>
                      <a:pt x="1974" y="18"/>
                    </a:lnTo>
                    <a:lnTo>
                      <a:pt x="1975" y="18"/>
                    </a:lnTo>
                    <a:lnTo>
                      <a:pt x="1975" y="18"/>
                    </a:lnTo>
                    <a:lnTo>
                      <a:pt x="1976" y="18"/>
                    </a:lnTo>
                    <a:lnTo>
                      <a:pt x="1977" y="18"/>
                    </a:lnTo>
                    <a:lnTo>
                      <a:pt x="1977" y="18"/>
                    </a:lnTo>
                    <a:lnTo>
                      <a:pt x="1978" y="18"/>
                    </a:lnTo>
                    <a:lnTo>
                      <a:pt x="1979" y="5"/>
                    </a:lnTo>
                    <a:lnTo>
                      <a:pt x="1979" y="5"/>
                    </a:lnTo>
                    <a:lnTo>
                      <a:pt x="1980" y="5"/>
                    </a:lnTo>
                    <a:lnTo>
                      <a:pt x="1981" y="5"/>
                    </a:lnTo>
                    <a:lnTo>
                      <a:pt x="1982" y="5"/>
                    </a:lnTo>
                    <a:lnTo>
                      <a:pt x="1982" y="5"/>
                    </a:lnTo>
                    <a:lnTo>
                      <a:pt x="1983" y="5"/>
                    </a:lnTo>
                    <a:lnTo>
                      <a:pt x="1984" y="5"/>
                    </a:lnTo>
                    <a:lnTo>
                      <a:pt x="1984" y="5"/>
                    </a:lnTo>
                    <a:lnTo>
                      <a:pt x="1985" y="5"/>
                    </a:lnTo>
                    <a:lnTo>
                      <a:pt x="1986" y="5"/>
                    </a:lnTo>
                    <a:lnTo>
                      <a:pt x="1986" y="5"/>
                    </a:lnTo>
                    <a:lnTo>
                      <a:pt x="1987" y="5"/>
                    </a:lnTo>
                    <a:lnTo>
                      <a:pt x="1988" y="5"/>
                    </a:lnTo>
                    <a:lnTo>
                      <a:pt x="1988" y="5"/>
                    </a:lnTo>
                    <a:lnTo>
                      <a:pt x="1989" y="5"/>
                    </a:lnTo>
                    <a:lnTo>
                      <a:pt x="1989" y="5"/>
                    </a:lnTo>
                    <a:lnTo>
                      <a:pt x="1990" y="5"/>
                    </a:lnTo>
                    <a:lnTo>
                      <a:pt x="1991" y="5"/>
                    </a:lnTo>
                    <a:lnTo>
                      <a:pt x="1991" y="5"/>
                    </a:lnTo>
                    <a:lnTo>
                      <a:pt x="1992" y="5"/>
                    </a:lnTo>
                    <a:lnTo>
                      <a:pt x="1993" y="5"/>
                    </a:lnTo>
                    <a:lnTo>
                      <a:pt x="1993" y="5"/>
                    </a:lnTo>
                    <a:lnTo>
                      <a:pt x="1994" y="5"/>
                    </a:lnTo>
                    <a:lnTo>
                      <a:pt x="1995" y="5"/>
                    </a:lnTo>
                    <a:lnTo>
                      <a:pt x="1996" y="5"/>
                    </a:lnTo>
                    <a:lnTo>
                      <a:pt x="1996" y="5"/>
                    </a:lnTo>
                    <a:lnTo>
                      <a:pt x="1997" y="5"/>
                    </a:lnTo>
                    <a:lnTo>
                      <a:pt x="1998" y="5"/>
                    </a:lnTo>
                    <a:lnTo>
                      <a:pt x="1998" y="5"/>
                    </a:lnTo>
                    <a:lnTo>
                      <a:pt x="1999" y="5"/>
                    </a:lnTo>
                    <a:lnTo>
                      <a:pt x="2000" y="5"/>
                    </a:lnTo>
                    <a:lnTo>
                      <a:pt x="2000" y="5"/>
                    </a:lnTo>
                    <a:lnTo>
                      <a:pt x="2001" y="5"/>
                    </a:lnTo>
                    <a:lnTo>
                      <a:pt x="2002" y="5"/>
                    </a:lnTo>
                    <a:lnTo>
                      <a:pt x="2002" y="5"/>
                    </a:lnTo>
                    <a:lnTo>
                      <a:pt x="2003" y="5"/>
                    </a:lnTo>
                    <a:lnTo>
                      <a:pt x="2004" y="5"/>
                    </a:lnTo>
                    <a:lnTo>
                      <a:pt x="2004" y="5"/>
                    </a:lnTo>
                    <a:lnTo>
                      <a:pt x="2005" y="5"/>
                    </a:lnTo>
                    <a:lnTo>
                      <a:pt x="2006" y="3"/>
                    </a:lnTo>
                    <a:lnTo>
                      <a:pt x="2006" y="3"/>
                    </a:lnTo>
                    <a:lnTo>
                      <a:pt x="2007" y="3"/>
                    </a:lnTo>
                    <a:lnTo>
                      <a:pt x="2008" y="3"/>
                    </a:lnTo>
                    <a:lnTo>
                      <a:pt x="2009" y="3"/>
                    </a:lnTo>
                    <a:lnTo>
                      <a:pt x="2009" y="3"/>
                    </a:lnTo>
                    <a:lnTo>
                      <a:pt x="2010" y="3"/>
                    </a:lnTo>
                    <a:lnTo>
                      <a:pt x="2011" y="3"/>
                    </a:lnTo>
                    <a:lnTo>
                      <a:pt x="2011" y="3"/>
                    </a:lnTo>
                    <a:lnTo>
                      <a:pt x="2012" y="3"/>
                    </a:lnTo>
                    <a:lnTo>
                      <a:pt x="2013" y="3"/>
                    </a:lnTo>
                    <a:lnTo>
                      <a:pt x="2013" y="3"/>
                    </a:lnTo>
                    <a:lnTo>
                      <a:pt x="2014" y="3"/>
                    </a:lnTo>
                    <a:lnTo>
                      <a:pt x="2015" y="3"/>
                    </a:lnTo>
                    <a:lnTo>
                      <a:pt x="2015" y="3"/>
                    </a:lnTo>
                    <a:lnTo>
                      <a:pt x="2016" y="3"/>
                    </a:lnTo>
                    <a:lnTo>
                      <a:pt x="2017" y="3"/>
                    </a:lnTo>
                    <a:lnTo>
                      <a:pt x="2017" y="3"/>
                    </a:lnTo>
                    <a:lnTo>
                      <a:pt x="2018" y="3"/>
                    </a:lnTo>
                    <a:lnTo>
                      <a:pt x="2019" y="3"/>
                    </a:lnTo>
                    <a:lnTo>
                      <a:pt x="2019" y="3"/>
                    </a:lnTo>
                    <a:lnTo>
                      <a:pt x="2020" y="3"/>
                    </a:lnTo>
                    <a:lnTo>
                      <a:pt x="2021" y="3"/>
                    </a:lnTo>
                    <a:lnTo>
                      <a:pt x="2021" y="3"/>
                    </a:lnTo>
                    <a:lnTo>
                      <a:pt x="2022" y="3"/>
                    </a:lnTo>
                    <a:lnTo>
                      <a:pt x="2023" y="3"/>
                    </a:lnTo>
                    <a:lnTo>
                      <a:pt x="2024" y="3"/>
                    </a:lnTo>
                    <a:lnTo>
                      <a:pt x="2024" y="3"/>
                    </a:lnTo>
                    <a:lnTo>
                      <a:pt x="2025" y="3"/>
                    </a:lnTo>
                    <a:lnTo>
                      <a:pt x="2026" y="3"/>
                    </a:lnTo>
                    <a:lnTo>
                      <a:pt x="2026" y="3"/>
                    </a:lnTo>
                    <a:lnTo>
                      <a:pt x="2027" y="3"/>
                    </a:lnTo>
                    <a:lnTo>
                      <a:pt x="2028" y="3"/>
                    </a:lnTo>
                    <a:lnTo>
                      <a:pt x="2028" y="3"/>
                    </a:lnTo>
                    <a:lnTo>
                      <a:pt x="2029" y="3"/>
                    </a:lnTo>
                    <a:lnTo>
                      <a:pt x="2030" y="3"/>
                    </a:lnTo>
                    <a:lnTo>
                      <a:pt x="2030" y="3"/>
                    </a:lnTo>
                    <a:lnTo>
                      <a:pt x="2031" y="3"/>
                    </a:lnTo>
                    <a:lnTo>
                      <a:pt x="2031" y="3"/>
                    </a:lnTo>
                    <a:lnTo>
                      <a:pt x="2032" y="3"/>
                    </a:lnTo>
                    <a:lnTo>
                      <a:pt x="2033" y="0"/>
                    </a:lnTo>
                    <a:lnTo>
                      <a:pt x="2033" y="0"/>
                    </a:lnTo>
                    <a:lnTo>
                      <a:pt x="2034" y="0"/>
                    </a:lnTo>
                    <a:lnTo>
                      <a:pt x="2035" y="0"/>
                    </a:lnTo>
                    <a:lnTo>
                      <a:pt x="2035" y="0"/>
                    </a:lnTo>
                    <a:lnTo>
                      <a:pt x="2036" y="0"/>
                    </a:lnTo>
                    <a:lnTo>
                      <a:pt x="2037" y="0"/>
                    </a:lnTo>
                    <a:lnTo>
                      <a:pt x="2038" y="0"/>
                    </a:lnTo>
                    <a:lnTo>
                      <a:pt x="2038" y="0"/>
                    </a:lnTo>
                    <a:lnTo>
                      <a:pt x="2039" y="0"/>
                    </a:lnTo>
                    <a:lnTo>
                      <a:pt x="2040" y="0"/>
                    </a:lnTo>
                    <a:lnTo>
                      <a:pt x="2040" y="0"/>
                    </a:lnTo>
                    <a:lnTo>
                      <a:pt x="2041" y="0"/>
                    </a:lnTo>
                    <a:lnTo>
                      <a:pt x="2042" y="0"/>
                    </a:lnTo>
                    <a:lnTo>
                      <a:pt x="2042" y="0"/>
                    </a:lnTo>
                    <a:lnTo>
                      <a:pt x="2043" y="0"/>
                    </a:lnTo>
                    <a:lnTo>
                      <a:pt x="2044" y="0"/>
                    </a:lnTo>
                    <a:lnTo>
                      <a:pt x="2044" y="0"/>
                    </a:lnTo>
                    <a:lnTo>
                      <a:pt x="2045" y="0"/>
                    </a:lnTo>
                    <a:lnTo>
                      <a:pt x="2046" y="0"/>
                    </a:lnTo>
                    <a:lnTo>
                      <a:pt x="2046" y="0"/>
                    </a:lnTo>
                    <a:lnTo>
                      <a:pt x="2047" y="0"/>
                    </a:lnTo>
                    <a:lnTo>
                      <a:pt x="2048" y="0"/>
                    </a:lnTo>
                    <a:lnTo>
                      <a:pt x="2048" y="0"/>
                    </a:lnTo>
                    <a:lnTo>
                      <a:pt x="2049" y="0"/>
                    </a:lnTo>
                    <a:lnTo>
                      <a:pt x="2050" y="0"/>
                    </a:lnTo>
                    <a:lnTo>
                      <a:pt x="2050" y="0"/>
                    </a:lnTo>
                    <a:lnTo>
                      <a:pt x="2051" y="0"/>
                    </a:lnTo>
                    <a:lnTo>
                      <a:pt x="2052" y="0"/>
                    </a:lnTo>
                    <a:lnTo>
                      <a:pt x="2053" y="0"/>
                    </a:lnTo>
                    <a:lnTo>
                      <a:pt x="2053" y="0"/>
                    </a:lnTo>
                    <a:lnTo>
                      <a:pt x="2054" y="0"/>
                    </a:lnTo>
                    <a:lnTo>
                      <a:pt x="2055" y="0"/>
                    </a:lnTo>
                    <a:lnTo>
                      <a:pt x="2055" y="0"/>
                    </a:lnTo>
                    <a:lnTo>
                      <a:pt x="2056" y="0"/>
                    </a:lnTo>
                    <a:lnTo>
                      <a:pt x="2057" y="0"/>
                    </a:lnTo>
                    <a:lnTo>
                      <a:pt x="2057" y="0"/>
                    </a:lnTo>
                    <a:lnTo>
                      <a:pt x="2058" y="0"/>
                    </a:lnTo>
                    <a:lnTo>
                      <a:pt x="2059" y="0"/>
                    </a:lnTo>
                    <a:lnTo>
                      <a:pt x="2059" y="0"/>
                    </a:lnTo>
                    <a:lnTo>
                      <a:pt x="2060" y="3"/>
                    </a:lnTo>
                    <a:lnTo>
                      <a:pt x="2061" y="3"/>
                    </a:lnTo>
                    <a:lnTo>
                      <a:pt x="2061" y="3"/>
                    </a:lnTo>
                    <a:lnTo>
                      <a:pt x="2062" y="3"/>
                    </a:lnTo>
                    <a:lnTo>
                      <a:pt x="2063" y="3"/>
                    </a:lnTo>
                    <a:lnTo>
                      <a:pt x="2063" y="3"/>
                    </a:lnTo>
                    <a:lnTo>
                      <a:pt x="2064" y="3"/>
                    </a:lnTo>
                    <a:lnTo>
                      <a:pt x="2065" y="3"/>
                    </a:lnTo>
                    <a:lnTo>
                      <a:pt x="2066" y="3"/>
                    </a:lnTo>
                    <a:lnTo>
                      <a:pt x="2066" y="3"/>
                    </a:lnTo>
                    <a:lnTo>
                      <a:pt x="2067" y="3"/>
                    </a:lnTo>
                    <a:lnTo>
                      <a:pt x="2068" y="3"/>
                    </a:lnTo>
                    <a:lnTo>
                      <a:pt x="2068" y="3"/>
                    </a:lnTo>
                    <a:lnTo>
                      <a:pt x="2069" y="3"/>
                    </a:lnTo>
                    <a:lnTo>
                      <a:pt x="2070" y="3"/>
                    </a:lnTo>
                    <a:lnTo>
                      <a:pt x="2070" y="3"/>
                    </a:lnTo>
                    <a:lnTo>
                      <a:pt x="2071" y="3"/>
                    </a:lnTo>
                    <a:lnTo>
                      <a:pt x="2072" y="3"/>
                    </a:lnTo>
                    <a:lnTo>
                      <a:pt x="2072" y="3"/>
                    </a:lnTo>
                    <a:lnTo>
                      <a:pt x="2073" y="3"/>
                    </a:lnTo>
                    <a:lnTo>
                      <a:pt x="2073" y="3"/>
                    </a:lnTo>
                    <a:lnTo>
                      <a:pt x="2074" y="3"/>
                    </a:lnTo>
                    <a:lnTo>
                      <a:pt x="2075" y="3"/>
                    </a:lnTo>
                    <a:lnTo>
                      <a:pt x="2075" y="3"/>
                    </a:lnTo>
                    <a:lnTo>
                      <a:pt x="2076" y="3"/>
                    </a:lnTo>
                    <a:lnTo>
                      <a:pt x="2077" y="3"/>
                    </a:lnTo>
                    <a:lnTo>
                      <a:pt x="2077" y="3"/>
                    </a:lnTo>
                    <a:lnTo>
                      <a:pt x="2078" y="3"/>
                    </a:lnTo>
                    <a:lnTo>
                      <a:pt x="2079" y="3"/>
                    </a:lnTo>
                    <a:lnTo>
                      <a:pt x="2080" y="3"/>
                    </a:lnTo>
                    <a:lnTo>
                      <a:pt x="2080" y="3"/>
                    </a:lnTo>
                    <a:lnTo>
                      <a:pt x="2081" y="3"/>
                    </a:lnTo>
                    <a:lnTo>
                      <a:pt x="2082" y="3"/>
                    </a:lnTo>
                    <a:lnTo>
                      <a:pt x="2082" y="3"/>
                    </a:lnTo>
                    <a:lnTo>
                      <a:pt x="2083" y="3"/>
                    </a:lnTo>
                    <a:lnTo>
                      <a:pt x="2084" y="3"/>
                    </a:lnTo>
                    <a:lnTo>
                      <a:pt x="2084" y="3"/>
                    </a:lnTo>
                    <a:lnTo>
                      <a:pt x="2085" y="3"/>
                    </a:lnTo>
                    <a:lnTo>
                      <a:pt x="2086" y="3"/>
                    </a:lnTo>
                    <a:lnTo>
                      <a:pt x="2086" y="3"/>
                    </a:lnTo>
                    <a:lnTo>
                      <a:pt x="2087" y="5"/>
                    </a:lnTo>
                    <a:lnTo>
                      <a:pt x="2088" y="5"/>
                    </a:lnTo>
                    <a:lnTo>
                      <a:pt x="2088" y="5"/>
                    </a:lnTo>
                    <a:lnTo>
                      <a:pt x="2089" y="5"/>
                    </a:lnTo>
                    <a:lnTo>
                      <a:pt x="2090" y="5"/>
                    </a:lnTo>
                    <a:lnTo>
                      <a:pt x="2090" y="5"/>
                    </a:lnTo>
                    <a:lnTo>
                      <a:pt x="2091" y="5"/>
                    </a:lnTo>
                    <a:lnTo>
                      <a:pt x="2092" y="5"/>
                    </a:lnTo>
                    <a:lnTo>
                      <a:pt x="2092" y="5"/>
                    </a:lnTo>
                    <a:lnTo>
                      <a:pt x="2093" y="5"/>
                    </a:lnTo>
                    <a:lnTo>
                      <a:pt x="2094" y="5"/>
                    </a:lnTo>
                    <a:lnTo>
                      <a:pt x="2095" y="5"/>
                    </a:lnTo>
                    <a:lnTo>
                      <a:pt x="2095" y="5"/>
                    </a:lnTo>
                    <a:lnTo>
                      <a:pt x="2096" y="5"/>
                    </a:lnTo>
                    <a:lnTo>
                      <a:pt x="2097" y="5"/>
                    </a:lnTo>
                    <a:lnTo>
                      <a:pt x="2097" y="5"/>
                    </a:lnTo>
                    <a:lnTo>
                      <a:pt x="2098" y="5"/>
                    </a:lnTo>
                    <a:lnTo>
                      <a:pt x="2099" y="5"/>
                    </a:lnTo>
                    <a:lnTo>
                      <a:pt x="2099" y="5"/>
                    </a:lnTo>
                    <a:lnTo>
                      <a:pt x="2100" y="5"/>
                    </a:lnTo>
                    <a:lnTo>
                      <a:pt x="2101" y="5"/>
                    </a:lnTo>
                    <a:lnTo>
                      <a:pt x="2101" y="5"/>
                    </a:lnTo>
                    <a:lnTo>
                      <a:pt x="2102" y="5"/>
                    </a:lnTo>
                    <a:lnTo>
                      <a:pt x="2103" y="5"/>
                    </a:lnTo>
                    <a:lnTo>
                      <a:pt x="2103" y="5"/>
                    </a:lnTo>
                    <a:lnTo>
                      <a:pt x="2104" y="5"/>
                    </a:lnTo>
                    <a:lnTo>
                      <a:pt x="2105" y="5"/>
                    </a:lnTo>
                    <a:lnTo>
                      <a:pt x="2105" y="5"/>
                    </a:lnTo>
                    <a:lnTo>
                      <a:pt x="2106" y="5"/>
                    </a:lnTo>
                    <a:lnTo>
                      <a:pt x="2107" y="5"/>
                    </a:lnTo>
                    <a:lnTo>
                      <a:pt x="2108" y="5"/>
                    </a:lnTo>
                    <a:lnTo>
                      <a:pt x="2108" y="5"/>
                    </a:lnTo>
                    <a:lnTo>
                      <a:pt x="2109" y="5"/>
                    </a:lnTo>
                    <a:lnTo>
                      <a:pt x="2110" y="5"/>
                    </a:lnTo>
                    <a:lnTo>
                      <a:pt x="2110" y="5"/>
                    </a:lnTo>
                    <a:lnTo>
                      <a:pt x="2111" y="5"/>
                    </a:lnTo>
                    <a:lnTo>
                      <a:pt x="2112" y="5"/>
                    </a:lnTo>
                    <a:lnTo>
                      <a:pt x="2112" y="5"/>
                    </a:lnTo>
                    <a:lnTo>
                      <a:pt x="2113" y="5"/>
                    </a:lnTo>
                    <a:lnTo>
                      <a:pt x="2114" y="5"/>
                    </a:lnTo>
                    <a:lnTo>
                      <a:pt x="2114" y="5"/>
                    </a:lnTo>
                    <a:lnTo>
                      <a:pt x="2115" y="5"/>
                    </a:lnTo>
                    <a:lnTo>
                      <a:pt x="2115" y="5"/>
                    </a:lnTo>
                    <a:lnTo>
                      <a:pt x="2116" y="5"/>
                    </a:lnTo>
                    <a:lnTo>
                      <a:pt x="2117" y="5"/>
                    </a:lnTo>
                    <a:lnTo>
                      <a:pt x="2117" y="5"/>
                    </a:lnTo>
                    <a:lnTo>
                      <a:pt x="2118" y="5"/>
                    </a:lnTo>
                    <a:lnTo>
                      <a:pt x="2119" y="5"/>
                    </a:lnTo>
                    <a:lnTo>
                      <a:pt x="2119" y="5"/>
                    </a:lnTo>
                    <a:lnTo>
                      <a:pt x="2120" y="5"/>
                    </a:lnTo>
                    <a:lnTo>
                      <a:pt x="2121" y="5"/>
                    </a:lnTo>
                    <a:lnTo>
                      <a:pt x="2121" y="5"/>
                    </a:lnTo>
                    <a:lnTo>
                      <a:pt x="2122" y="5"/>
                    </a:lnTo>
                    <a:lnTo>
                      <a:pt x="2123" y="5"/>
                    </a:lnTo>
                    <a:lnTo>
                      <a:pt x="2124" y="5"/>
                    </a:lnTo>
                    <a:lnTo>
                      <a:pt x="2124" y="5"/>
                    </a:lnTo>
                    <a:lnTo>
                      <a:pt x="2125" y="5"/>
                    </a:lnTo>
                    <a:lnTo>
                      <a:pt x="2126" y="5"/>
                    </a:lnTo>
                    <a:lnTo>
                      <a:pt x="2126" y="5"/>
                    </a:lnTo>
                    <a:lnTo>
                      <a:pt x="2127" y="5"/>
                    </a:lnTo>
                    <a:lnTo>
                      <a:pt x="2128" y="5"/>
                    </a:lnTo>
                    <a:lnTo>
                      <a:pt x="2128" y="5"/>
                    </a:lnTo>
                    <a:lnTo>
                      <a:pt x="2129" y="5"/>
                    </a:lnTo>
                    <a:lnTo>
                      <a:pt x="2130" y="5"/>
                    </a:lnTo>
                    <a:lnTo>
                      <a:pt x="2130" y="5"/>
                    </a:lnTo>
                    <a:lnTo>
                      <a:pt x="2131" y="5"/>
                    </a:lnTo>
                    <a:lnTo>
                      <a:pt x="2132" y="5"/>
                    </a:lnTo>
                    <a:lnTo>
                      <a:pt x="2132" y="5"/>
                    </a:lnTo>
                    <a:lnTo>
                      <a:pt x="2133" y="5"/>
                    </a:lnTo>
                    <a:lnTo>
                      <a:pt x="2134" y="5"/>
                    </a:lnTo>
                    <a:lnTo>
                      <a:pt x="2134" y="5"/>
                    </a:lnTo>
                    <a:lnTo>
                      <a:pt x="2135" y="5"/>
                    </a:lnTo>
                    <a:lnTo>
                      <a:pt x="2136" y="5"/>
                    </a:lnTo>
                    <a:lnTo>
                      <a:pt x="2137" y="5"/>
                    </a:lnTo>
                    <a:lnTo>
                      <a:pt x="2137" y="5"/>
                    </a:lnTo>
                    <a:lnTo>
                      <a:pt x="2138" y="5"/>
                    </a:lnTo>
                    <a:lnTo>
                      <a:pt x="2139" y="5"/>
                    </a:lnTo>
                    <a:lnTo>
                      <a:pt x="2139" y="5"/>
                    </a:lnTo>
                    <a:lnTo>
                      <a:pt x="2140" y="5"/>
                    </a:lnTo>
                    <a:lnTo>
                      <a:pt x="2141" y="5"/>
                    </a:lnTo>
                    <a:lnTo>
                      <a:pt x="2141" y="10"/>
                    </a:lnTo>
                    <a:lnTo>
                      <a:pt x="2142" y="10"/>
                    </a:lnTo>
                    <a:lnTo>
                      <a:pt x="2143" y="10"/>
                    </a:lnTo>
                    <a:lnTo>
                      <a:pt x="2143" y="10"/>
                    </a:lnTo>
                    <a:lnTo>
                      <a:pt x="2144" y="10"/>
                    </a:lnTo>
                    <a:lnTo>
                      <a:pt x="2145" y="10"/>
                    </a:lnTo>
                    <a:lnTo>
                      <a:pt x="2145" y="10"/>
                    </a:lnTo>
                    <a:lnTo>
                      <a:pt x="2146" y="10"/>
                    </a:lnTo>
                    <a:lnTo>
                      <a:pt x="2147" y="10"/>
                    </a:lnTo>
                    <a:lnTo>
                      <a:pt x="2147" y="10"/>
                    </a:lnTo>
                    <a:lnTo>
                      <a:pt x="2148" y="10"/>
                    </a:lnTo>
                    <a:lnTo>
                      <a:pt x="2149" y="10"/>
                    </a:lnTo>
                    <a:lnTo>
                      <a:pt x="2149" y="10"/>
                    </a:lnTo>
                    <a:lnTo>
                      <a:pt x="2150" y="10"/>
                    </a:lnTo>
                    <a:lnTo>
                      <a:pt x="2151" y="10"/>
                    </a:lnTo>
                    <a:lnTo>
                      <a:pt x="2152" y="10"/>
                    </a:lnTo>
                    <a:lnTo>
                      <a:pt x="2152" y="10"/>
                    </a:lnTo>
                    <a:lnTo>
                      <a:pt x="2153" y="10"/>
                    </a:lnTo>
                    <a:lnTo>
                      <a:pt x="2154" y="10"/>
                    </a:lnTo>
                    <a:lnTo>
                      <a:pt x="2154" y="10"/>
                    </a:lnTo>
                    <a:lnTo>
                      <a:pt x="2155" y="10"/>
                    </a:lnTo>
                    <a:lnTo>
                      <a:pt x="2156" y="10"/>
                    </a:lnTo>
                    <a:lnTo>
                      <a:pt x="2156" y="10"/>
                    </a:lnTo>
                    <a:lnTo>
                      <a:pt x="2157" y="10"/>
                    </a:lnTo>
                    <a:lnTo>
                      <a:pt x="2157" y="10"/>
                    </a:lnTo>
                    <a:lnTo>
                      <a:pt x="2158" y="10"/>
                    </a:lnTo>
                    <a:lnTo>
                      <a:pt x="2159" y="10"/>
                    </a:lnTo>
                    <a:lnTo>
                      <a:pt x="2159" y="10"/>
                    </a:lnTo>
                    <a:lnTo>
                      <a:pt x="2160" y="10"/>
                    </a:lnTo>
                    <a:lnTo>
                      <a:pt x="2161" y="10"/>
                    </a:lnTo>
                    <a:lnTo>
                      <a:pt x="2161" y="10"/>
                    </a:lnTo>
                    <a:lnTo>
                      <a:pt x="2162" y="10"/>
                    </a:lnTo>
                    <a:lnTo>
                      <a:pt x="2163" y="10"/>
                    </a:lnTo>
                    <a:lnTo>
                      <a:pt x="2163" y="10"/>
                    </a:lnTo>
                    <a:lnTo>
                      <a:pt x="2164" y="10"/>
                    </a:lnTo>
                    <a:lnTo>
                      <a:pt x="2165" y="10"/>
                    </a:lnTo>
                    <a:lnTo>
                      <a:pt x="2166" y="10"/>
                    </a:lnTo>
                    <a:lnTo>
                      <a:pt x="2166" y="10"/>
                    </a:lnTo>
                    <a:lnTo>
                      <a:pt x="2167" y="10"/>
                    </a:lnTo>
                    <a:lnTo>
                      <a:pt x="2168" y="10"/>
                    </a:lnTo>
                    <a:lnTo>
                      <a:pt x="2168" y="13"/>
                    </a:lnTo>
                    <a:lnTo>
                      <a:pt x="2169" y="13"/>
                    </a:lnTo>
                    <a:lnTo>
                      <a:pt x="2170" y="13"/>
                    </a:lnTo>
                    <a:lnTo>
                      <a:pt x="2170" y="13"/>
                    </a:lnTo>
                    <a:lnTo>
                      <a:pt x="2171" y="13"/>
                    </a:lnTo>
                    <a:lnTo>
                      <a:pt x="2172" y="13"/>
                    </a:lnTo>
                    <a:lnTo>
                      <a:pt x="2172" y="13"/>
                    </a:lnTo>
                    <a:lnTo>
                      <a:pt x="2173" y="13"/>
                    </a:lnTo>
                    <a:lnTo>
                      <a:pt x="2174" y="13"/>
                    </a:lnTo>
                    <a:lnTo>
                      <a:pt x="2174" y="13"/>
                    </a:lnTo>
                    <a:lnTo>
                      <a:pt x="2175" y="13"/>
                    </a:lnTo>
                    <a:lnTo>
                      <a:pt x="2176" y="13"/>
                    </a:lnTo>
                    <a:lnTo>
                      <a:pt x="2176" y="13"/>
                    </a:lnTo>
                    <a:lnTo>
                      <a:pt x="2177" y="13"/>
                    </a:lnTo>
                    <a:lnTo>
                      <a:pt x="2178" y="13"/>
                    </a:lnTo>
                    <a:lnTo>
                      <a:pt x="2178" y="13"/>
                    </a:lnTo>
                    <a:lnTo>
                      <a:pt x="2179" y="13"/>
                    </a:lnTo>
                    <a:lnTo>
                      <a:pt x="2180" y="13"/>
                    </a:lnTo>
                    <a:lnTo>
                      <a:pt x="2181" y="13"/>
                    </a:lnTo>
                    <a:lnTo>
                      <a:pt x="2181" y="13"/>
                    </a:lnTo>
                    <a:lnTo>
                      <a:pt x="2182" y="13"/>
                    </a:lnTo>
                    <a:lnTo>
                      <a:pt x="2183" y="13"/>
                    </a:lnTo>
                    <a:lnTo>
                      <a:pt x="2183" y="13"/>
                    </a:lnTo>
                    <a:lnTo>
                      <a:pt x="2184" y="13"/>
                    </a:lnTo>
                    <a:lnTo>
                      <a:pt x="2185" y="13"/>
                    </a:lnTo>
                    <a:lnTo>
                      <a:pt x="2185" y="13"/>
                    </a:lnTo>
                    <a:lnTo>
                      <a:pt x="2186" y="13"/>
                    </a:lnTo>
                    <a:lnTo>
                      <a:pt x="2187" y="13"/>
                    </a:lnTo>
                    <a:lnTo>
                      <a:pt x="2187" y="13"/>
                    </a:lnTo>
                    <a:lnTo>
                      <a:pt x="2188" y="13"/>
                    </a:lnTo>
                    <a:lnTo>
                      <a:pt x="2189" y="13"/>
                    </a:lnTo>
                    <a:lnTo>
                      <a:pt x="2189" y="13"/>
                    </a:lnTo>
                    <a:lnTo>
                      <a:pt x="2190" y="13"/>
                    </a:lnTo>
                    <a:lnTo>
                      <a:pt x="2191" y="13"/>
                    </a:lnTo>
                    <a:lnTo>
                      <a:pt x="2191" y="13"/>
                    </a:lnTo>
                    <a:lnTo>
                      <a:pt x="2192" y="13"/>
                    </a:lnTo>
                    <a:lnTo>
                      <a:pt x="2193" y="13"/>
                    </a:lnTo>
                    <a:lnTo>
                      <a:pt x="2194" y="13"/>
                    </a:lnTo>
                    <a:lnTo>
                      <a:pt x="2194" y="13"/>
                    </a:lnTo>
                    <a:lnTo>
                      <a:pt x="2195" y="13"/>
                    </a:lnTo>
                    <a:lnTo>
                      <a:pt x="2196" y="18"/>
                    </a:lnTo>
                    <a:lnTo>
                      <a:pt x="2196" y="18"/>
                    </a:lnTo>
                    <a:lnTo>
                      <a:pt x="2197" y="18"/>
                    </a:lnTo>
                    <a:lnTo>
                      <a:pt x="2198" y="18"/>
                    </a:lnTo>
                    <a:lnTo>
                      <a:pt x="2198" y="18"/>
                    </a:lnTo>
                    <a:lnTo>
                      <a:pt x="2199" y="18"/>
                    </a:lnTo>
                    <a:lnTo>
                      <a:pt x="2200" y="18"/>
                    </a:lnTo>
                    <a:lnTo>
                      <a:pt x="2200" y="18"/>
                    </a:lnTo>
                    <a:lnTo>
                      <a:pt x="2201" y="18"/>
                    </a:lnTo>
                    <a:lnTo>
                      <a:pt x="2201" y="18"/>
                    </a:lnTo>
                    <a:lnTo>
                      <a:pt x="2202" y="18"/>
                    </a:lnTo>
                    <a:lnTo>
                      <a:pt x="2203" y="18"/>
                    </a:lnTo>
                    <a:lnTo>
                      <a:pt x="2203" y="18"/>
                    </a:lnTo>
                    <a:lnTo>
                      <a:pt x="2204" y="18"/>
                    </a:lnTo>
                    <a:lnTo>
                      <a:pt x="2205" y="18"/>
                    </a:lnTo>
                    <a:lnTo>
                      <a:pt x="2205" y="18"/>
                    </a:lnTo>
                    <a:lnTo>
                      <a:pt x="2206" y="18"/>
                    </a:lnTo>
                    <a:lnTo>
                      <a:pt x="2207" y="18"/>
                    </a:lnTo>
                    <a:lnTo>
                      <a:pt x="2208" y="18"/>
                    </a:lnTo>
                    <a:lnTo>
                      <a:pt x="2208" y="18"/>
                    </a:lnTo>
                    <a:lnTo>
                      <a:pt x="2209" y="18"/>
                    </a:lnTo>
                    <a:lnTo>
                      <a:pt x="2210" y="18"/>
                    </a:lnTo>
                    <a:lnTo>
                      <a:pt x="2210" y="18"/>
                    </a:lnTo>
                    <a:lnTo>
                      <a:pt x="2211" y="18"/>
                    </a:lnTo>
                    <a:lnTo>
                      <a:pt x="2212" y="18"/>
                    </a:lnTo>
                    <a:lnTo>
                      <a:pt x="2212" y="18"/>
                    </a:lnTo>
                    <a:lnTo>
                      <a:pt x="2213" y="18"/>
                    </a:lnTo>
                    <a:lnTo>
                      <a:pt x="2214" y="18"/>
                    </a:lnTo>
                    <a:lnTo>
                      <a:pt x="2214" y="18"/>
                    </a:lnTo>
                    <a:lnTo>
                      <a:pt x="2215" y="18"/>
                    </a:lnTo>
                    <a:lnTo>
                      <a:pt x="2216" y="18"/>
                    </a:lnTo>
                    <a:lnTo>
                      <a:pt x="2216" y="18"/>
                    </a:lnTo>
                    <a:lnTo>
                      <a:pt x="2217" y="18"/>
                    </a:lnTo>
                    <a:lnTo>
                      <a:pt x="2218" y="18"/>
                    </a:lnTo>
                    <a:lnTo>
                      <a:pt x="2218" y="18"/>
                    </a:lnTo>
                    <a:lnTo>
                      <a:pt x="2219" y="18"/>
                    </a:lnTo>
                    <a:lnTo>
                      <a:pt x="2220" y="18"/>
                    </a:lnTo>
                    <a:lnTo>
                      <a:pt x="2220" y="18"/>
                    </a:lnTo>
                    <a:lnTo>
                      <a:pt x="2221" y="18"/>
                    </a:lnTo>
                    <a:lnTo>
                      <a:pt x="2222" y="18"/>
                    </a:lnTo>
                    <a:lnTo>
                      <a:pt x="2223" y="13"/>
                    </a:lnTo>
                    <a:lnTo>
                      <a:pt x="2223" y="13"/>
                    </a:lnTo>
                    <a:lnTo>
                      <a:pt x="2224" y="13"/>
                    </a:lnTo>
                    <a:lnTo>
                      <a:pt x="2225" y="13"/>
                    </a:lnTo>
                    <a:lnTo>
                      <a:pt x="2225" y="13"/>
                    </a:lnTo>
                    <a:lnTo>
                      <a:pt x="2226" y="13"/>
                    </a:lnTo>
                    <a:lnTo>
                      <a:pt x="2227" y="13"/>
                    </a:lnTo>
                    <a:lnTo>
                      <a:pt x="2227" y="13"/>
                    </a:lnTo>
                    <a:lnTo>
                      <a:pt x="2228" y="13"/>
                    </a:lnTo>
                    <a:lnTo>
                      <a:pt x="2229" y="13"/>
                    </a:lnTo>
                    <a:lnTo>
                      <a:pt x="2229" y="13"/>
                    </a:lnTo>
                    <a:lnTo>
                      <a:pt x="2230" y="13"/>
                    </a:lnTo>
                    <a:lnTo>
                      <a:pt x="2231" y="13"/>
                    </a:lnTo>
                    <a:lnTo>
                      <a:pt x="2231" y="13"/>
                    </a:lnTo>
                    <a:lnTo>
                      <a:pt x="2232" y="13"/>
                    </a:lnTo>
                    <a:lnTo>
                      <a:pt x="2233" y="13"/>
                    </a:lnTo>
                    <a:lnTo>
                      <a:pt x="2233" y="13"/>
                    </a:lnTo>
                    <a:lnTo>
                      <a:pt x="2234" y="13"/>
                    </a:lnTo>
                    <a:lnTo>
                      <a:pt x="2235" y="13"/>
                    </a:lnTo>
                    <a:lnTo>
                      <a:pt x="2236" y="13"/>
                    </a:lnTo>
                    <a:lnTo>
                      <a:pt x="2236" y="13"/>
                    </a:lnTo>
                    <a:lnTo>
                      <a:pt x="2237" y="13"/>
                    </a:lnTo>
                    <a:lnTo>
                      <a:pt x="2238" y="13"/>
                    </a:lnTo>
                    <a:lnTo>
                      <a:pt x="2238" y="13"/>
                    </a:lnTo>
                    <a:lnTo>
                      <a:pt x="2239" y="13"/>
                    </a:lnTo>
                    <a:lnTo>
                      <a:pt x="2240" y="13"/>
                    </a:lnTo>
                    <a:lnTo>
                      <a:pt x="2240" y="13"/>
                    </a:lnTo>
                    <a:lnTo>
                      <a:pt x="2241" y="13"/>
                    </a:lnTo>
                    <a:lnTo>
                      <a:pt x="2242" y="13"/>
                    </a:lnTo>
                    <a:lnTo>
                      <a:pt x="2242" y="13"/>
                    </a:lnTo>
                    <a:lnTo>
                      <a:pt x="2243" y="13"/>
                    </a:lnTo>
                    <a:lnTo>
                      <a:pt x="2243" y="13"/>
                    </a:lnTo>
                    <a:lnTo>
                      <a:pt x="2244" y="13"/>
                    </a:lnTo>
                    <a:lnTo>
                      <a:pt x="2245" y="13"/>
                    </a:lnTo>
                    <a:lnTo>
                      <a:pt x="2245" y="13"/>
                    </a:lnTo>
                    <a:lnTo>
                      <a:pt x="2246" y="13"/>
                    </a:lnTo>
                    <a:lnTo>
                      <a:pt x="2247" y="13"/>
                    </a:lnTo>
                    <a:lnTo>
                      <a:pt x="2247" y="13"/>
                    </a:lnTo>
                    <a:lnTo>
                      <a:pt x="2248" y="13"/>
                    </a:lnTo>
                    <a:lnTo>
                      <a:pt x="2249" y="13"/>
                    </a:lnTo>
                    <a:lnTo>
                      <a:pt x="2249" y="10"/>
                    </a:lnTo>
                    <a:lnTo>
                      <a:pt x="2250" y="10"/>
                    </a:lnTo>
                    <a:lnTo>
                      <a:pt x="2251" y="10"/>
                    </a:lnTo>
                    <a:lnTo>
                      <a:pt x="2252" y="10"/>
                    </a:lnTo>
                    <a:lnTo>
                      <a:pt x="2252" y="10"/>
                    </a:lnTo>
                    <a:lnTo>
                      <a:pt x="2253" y="10"/>
                    </a:lnTo>
                    <a:lnTo>
                      <a:pt x="2254" y="10"/>
                    </a:lnTo>
                    <a:lnTo>
                      <a:pt x="2254" y="10"/>
                    </a:lnTo>
                    <a:lnTo>
                      <a:pt x="2255" y="10"/>
                    </a:lnTo>
                    <a:lnTo>
                      <a:pt x="2256" y="10"/>
                    </a:lnTo>
                    <a:lnTo>
                      <a:pt x="2256" y="10"/>
                    </a:lnTo>
                    <a:lnTo>
                      <a:pt x="2257" y="10"/>
                    </a:lnTo>
                    <a:lnTo>
                      <a:pt x="2258" y="10"/>
                    </a:lnTo>
                    <a:lnTo>
                      <a:pt x="2258" y="10"/>
                    </a:lnTo>
                    <a:lnTo>
                      <a:pt x="2259" y="10"/>
                    </a:lnTo>
                    <a:lnTo>
                      <a:pt x="2260" y="10"/>
                    </a:lnTo>
                    <a:lnTo>
                      <a:pt x="2260" y="10"/>
                    </a:lnTo>
                    <a:lnTo>
                      <a:pt x="2261" y="10"/>
                    </a:lnTo>
                    <a:lnTo>
                      <a:pt x="2262" y="10"/>
                    </a:lnTo>
                    <a:lnTo>
                      <a:pt x="2262" y="10"/>
                    </a:lnTo>
                    <a:lnTo>
                      <a:pt x="2263" y="10"/>
                    </a:lnTo>
                    <a:lnTo>
                      <a:pt x="2264" y="10"/>
                    </a:lnTo>
                    <a:lnTo>
                      <a:pt x="2265" y="10"/>
                    </a:lnTo>
                    <a:lnTo>
                      <a:pt x="2265" y="10"/>
                    </a:lnTo>
                    <a:lnTo>
                      <a:pt x="2266" y="10"/>
                    </a:lnTo>
                    <a:lnTo>
                      <a:pt x="2267" y="10"/>
                    </a:lnTo>
                    <a:lnTo>
                      <a:pt x="2267" y="10"/>
                    </a:lnTo>
                    <a:lnTo>
                      <a:pt x="2268" y="10"/>
                    </a:lnTo>
                    <a:lnTo>
                      <a:pt x="2269" y="10"/>
                    </a:lnTo>
                    <a:lnTo>
                      <a:pt x="2269" y="10"/>
                    </a:lnTo>
                    <a:lnTo>
                      <a:pt x="2270" y="10"/>
                    </a:lnTo>
                    <a:lnTo>
                      <a:pt x="2271" y="10"/>
                    </a:lnTo>
                    <a:lnTo>
                      <a:pt x="2271" y="10"/>
                    </a:lnTo>
                    <a:lnTo>
                      <a:pt x="2272" y="10"/>
                    </a:lnTo>
                    <a:lnTo>
                      <a:pt x="2273" y="10"/>
                    </a:lnTo>
                    <a:lnTo>
                      <a:pt x="2273" y="10"/>
                    </a:lnTo>
                    <a:lnTo>
                      <a:pt x="2274" y="10"/>
                    </a:lnTo>
                    <a:lnTo>
                      <a:pt x="2275" y="10"/>
                    </a:lnTo>
                    <a:lnTo>
                      <a:pt x="2275" y="10"/>
                    </a:lnTo>
                    <a:lnTo>
                      <a:pt x="2276" y="10"/>
                    </a:lnTo>
                    <a:lnTo>
                      <a:pt x="2277" y="5"/>
                    </a:lnTo>
                    <a:lnTo>
                      <a:pt x="2277" y="5"/>
                    </a:lnTo>
                    <a:lnTo>
                      <a:pt x="2278" y="5"/>
                    </a:lnTo>
                    <a:lnTo>
                      <a:pt x="2279" y="5"/>
                    </a:lnTo>
                    <a:lnTo>
                      <a:pt x="2280" y="5"/>
                    </a:lnTo>
                    <a:lnTo>
                      <a:pt x="2280" y="5"/>
                    </a:lnTo>
                    <a:lnTo>
                      <a:pt x="2281" y="5"/>
                    </a:lnTo>
                    <a:lnTo>
                      <a:pt x="2282" y="5"/>
                    </a:lnTo>
                    <a:lnTo>
                      <a:pt x="2282" y="5"/>
                    </a:lnTo>
                    <a:lnTo>
                      <a:pt x="2283" y="5"/>
                    </a:lnTo>
                    <a:lnTo>
                      <a:pt x="2284" y="5"/>
                    </a:lnTo>
                    <a:lnTo>
                      <a:pt x="2284" y="5"/>
                    </a:lnTo>
                    <a:lnTo>
                      <a:pt x="2285" y="5"/>
                    </a:lnTo>
                    <a:lnTo>
                      <a:pt x="2285" y="5"/>
                    </a:lnTo>
                    <a:lnTo>
                      <a:pt x="2286" y="5"/>
                    </a:lnTo>
                    <a:lnTo>
                      <a:pt x="2287" y="5"/>
                    </a:lnTo>
                    <a:lnTo>
                      <a:pt x="2287" y="5"/>
                    </a:lnTo>
                    <a:lnTo>
                      <a:pt x="2288" y="5"/>
                    </a:lnTo>
                    <a:lnTo>
                      <a:pt x="2289" y="5"/>
                    </a:lnTo>
                    <a:lnTo>
                      <a:pt x="2289" y="5"/>
                    </a:lnTo>
                    <a:lnTo>
                      <a:pt x="2290" y="5"/>
                    </a:lnTo>
                    <a:lnTo>
                      <a:pt x="2291" y="5"/>
                    </a:lnTo>
                    <a:lnTo>
                      <a:pt x="2291" y="5"/>
                    </a:lnTo>
                    <a:lnTo>
                      <a:pt x="2292" y="5"/>
                    </a:lnTo>
                    <a:lnTo>
                      <a:pt x="2293" y="5"/>
                    </a:lnTo>
                    <a:lnTo>
                      <a:pt x="2294" y="5"/>
                    </a:lnTo>
                    <a:lnTo>
                      <a:pt x="2294" y="5"/>
                    </a:lnTo>
                    <a:lnTo>
                      <a:pt x="2295" y="5"/>
                    </a:lnTo>
                    <a:lnTo>
                      <a:pt x="2296" y="5"/>
                    </a:lnTo>
                    <a:lnTo>
                      <a:pt x="2296" y="5"/>
                    </a:lnTo>
                    <a:lnTo>
                      <a:pt x="2297" y="5"/>
                    </a:lnTo>
                    <a:lnTo>
                      <a:pt x="2298" y="5"/>
                    </a:lnTo>
                    <a:lnTo>
                      <a:pt x="2298" y="5"/>
                    </a:lnTo>
                    <a:lnTo>
                      <a:pt x="2299" y="5"/>
                    </a:lnTo>
                    <a:lnTo>
                      <a:pt x="2300" y="5"/>
                    </a:lnTo>
                    <a:lnTo>
                      <a:pt x="2300" y="5"/>
                    </a:lnTo>
                    <a:lnTo>
                      <a:pt x="2301" y="5"/>
                    </a:lnTo>
                    <a:lnTo>
                      <a:pt x="2302" y="5"/>
                    </a:lnTo>
                    <a:lnTo>
                      <a:pt x="2302" y="5"/>
                    </a:lnTo>
                    <a:lnTo>
                      <a:pt x="2303" y="5"/>
                    </a:lnTo>
                    <a:lnTo>
                      <a:pt x="2304" y="8"/>
                    </a:lnTo>
                    <a:lnTo>
                      <a:pt x="2304" y="8"/>
                    </a:lnTo>
                    <a:lnTo>
                      <a:pt x="2305" y="8"/>
                    </a:lnTo>
                    <a:lnTo>
                      <a:pt x="2306" y="8"/>
                    </a:lnTo>
                    <a:lnTo>
                      <a:pt x="2307" y="8"/>
                    </a:lnTo>
                    <a:lnTo>
                      <a:pt x="2307" y="8"/>
                    </a:lnTo>
                    <a:lnTo>
                      <a:pt x="2308" y="8"/>
                    </a:lnTo>
                    <a:lnTo>
                      <a:pt x="2309" y="8"/>
                    </a:lnTo>
                    <a:lnTo>
                      <a:pt x="2309" y="8"/>
                    </a:lnTo>
                    <a:lnTo>
                      <a:pt x="2310" y="8"/>
                    </a:lnTo>
                    <a:lnTo>
                      <a:pt x="2311" y="8"/>
                    </a:lnTo>
                    <a:lnTo>
                      <a:pt x="2311" y="8"/>
                    </a:lnTo>
                    <a:lnTo>
                      <a:pt x="2312" y="8"/>
                    </a:lnTo>
                    <a:lnTo>
                      <a:pt x="2313" y="8"/>
                    </a:lnTo>
                    <a:lnTo>
                      <a:pt x="2313" y="8"/>
                    </a:lnTo>
                    <a:lnTo>
                      <a:pt x="2314" y="8"/>
                    </a:lnTo>
                    <a:lnTo>
                      <a:pt x="2315" y="8"/>
                    </a:lnTo>
                    <a:lnTo>
                      <a:pt x="2315" y="8"/>
                    </a:lnTo>
                    <a:lnTo>
                      <a:pt x="2316" y="8"/>
                    </a:lnTo>
                    <a:lnTo>
                      <a:pt x="2317" y="8"/>
                    </a:lnTo>
                    <a:lnTo>
                      <a:pt x="2317" y="8"/>
                    </a:lnTo>
                    <a:lnTo>
                      <a:pt x="2318" y="8"/>
                    </a:lnTo>
                    <a:lnTo>
                      <a:pt x="2319" y="8"/>
                    </a:lnTo>
                    <a:lnTo>
                      <a:pt x="2319" y="8"/>
                    </a:lnTo>
                    <a:lnTo>
                      <a:pt x="2320" y="8"/>
                    </a:lnTo>
                    <a:lnTo>
                      <a:pt x="2321" y="8"/>
                    </a:lnTo>
                    <a:lnTo>
                      <a:pt x="2322" y="8"/>
                    </a:lnTo>
                    <a:lnTo>
                      <a:pt x="2322" y="8"/>
                    </a:lnTo>
                    <a:lnTo>
                      <a:pt x="2323" y="8"/>
                    </a:lnTo>
                    <a:lnTo>
                      <a:pt x="2324" y="8"/>
                    </a:lnTo>
                    <a:lnTo>
                      <a:pt x="2324" y="8"/>
                    </a:lnTo>
                    <a:lnTo>
                      <a:pt x="2325" y="8"/>
                    </a:lnTo>
                    <a:lnTo>
                      <a:pt x="2326" y="8"/>
                    </a:lnTo>
                    <a:lnTo>
                      <a:pt x="2326" y="8"/>
                    </a:lnTo>
                    <a:lnTo>
                      <a:pt x="2327" y="8"/>
                    </a:lnTo>
                    <a:lnTo>
                      <a:pt x="2327" y="8"/>
                    </a:lnTo>
                    <a:lnTo>
                      <a:pt x="2328" y="8"/>
                    </a:lnTo>
                    <a:lnTo>
                      <a:pt x="2329" y="8"/>
                    </a:lnTo>
                    <a:lnTo>
                      <a:pt x="2329" y="8"/>
                    </a:lnTo>
                    <a:lnTo>
                      <a:pt x="2330" y="8"/>
                    </a:lnTo>
                    <a:lnTo>
                      <a:pt x="2331" y="10"/>
                    </a:lnTo>
                    <a:lnTo>
                      <a:pt x="2331" y="10"/>
                    </a:lnTo>
                    <a:lnTo>
                      <a:pt x="2332" y="10"/>
                    </a:lnTo>
                    <a:lnTo>
                      <a:pt x="2333" y="10"/>
                    </a:lnTo>
                    <a:lnTo>
                      <a:pt x="2333" y="10"/>
                    </a:lnTo>
                    <a:lnTo>
                      <a:pt x="2334" y="10"/>
                    </a:lnTo>
                    <a:lnTo>
                      <a:pt x="2335" y="10"/>
                    </a:lnTo>
                    <a:lnTo>
                      <a:pt x="2336" y="10"/>
                    </a:lnTo>
                    <a:lnTo>
                      <a:pt x="2336" y="10"/>
                    </a:lnTo>
                    <a:lnTo>
                      <a:pt x="2337" y="10"/>
                    </a:lnTo>
                    <a:lnTo>
                      <a:pt x="2338" y="10"/>
                    </a:lnTo>
                    <a:lnTo>
                      <a:pt x="2338" y="10"/>
                    </a:lnTo>
                    <a:lnTo>
                      <a:pt x="2339" y="10"/>
                    </a:lnTo>
                    <a:lnTo>
                      <a:pt x="2340" y="10"/>
                    </a:lnTo>
                    <a:lnTo>
                      <a:pt x="2340" y="10"/>
                    </a:lnTo>
                    <a:lnTo>
                      <a:pt x="2341" y="10"/>
                    </a:lnTo>
                    <a:lnTo>
                      <a:pt x="2342" y="10"/>
                    </a:lnTo>
                    <a:lnTo>
                      <a:pt x="2342" y="10"/>
                    </a:lnTo>
                    <a:lnTo>
                      <a:pt x="2343" y="10"/>
                    </a:lnTo>
                    <a:lnTo>
                      <a:pt x="2344" y="10"/>
                    </a:lnTo>
                    <a:lnTo>
                      <a:pt x="2344" y="10"/>
                    </a:lnTo>
                    <a:lnTo>
                      <a:pt x="2345" y="10"/>
                    </a:lnTo>
                    <a:lnTo>
                      <a:pt x="2346" y="10"/>
                    </a:lnTo>
                    <a:lnTo>
                      <a:pt x="2346" y="10"/>
                    </a:lnTo>
                    <a:lnTo>
                      <a:pt x="2347" y="10"/>
                    </a:lnTo>
                    <a:lnTo>
                      <a:pt x="2348" y="10"/>
                    </a:lnTo>
                    <a:lnTo>
                      <a:pt x="2348" y="10"/>
                    </a:lnTo>
                    <a:lnTo>
                      <a:pt x="2349" y="10"/>
                    </a:lnTo>
                    <a:lnTo>
                      <a:pt x="2350" y="10"/>
                    </a:lnTo>
                    <a:lnTo>
                      <a:pt x="2351" y="10"/>
                    </a:lnTo>
                    <a:lnTo>
                      <a:pt x="2351" y="10"/>
                    </a:lnTo>
                    <a:lnTo>
                      <a:pt x="2352" y="10"/>
                    </a:lnTo>
                    <a:lnTo>
                      <a:pt x="2353" y="10"/>
                    </a:lnTo>
                    <a:lnTo>
                      <a:pt x="2353" y="10"/>
                    </a:lnTo>
                    <a:lnTo>
                      <a:pt x="2354" y="10"/>
                    </a:lnTo>
                    <a:lnTo>
                      <a:pt x="2355" y="10"/>
                    </a:lnTo>
                    <a:lnTo>
                      <a:pt x="2355" y="10"/>
                    </a:lnTo>
                    <a:lnTo>
                      <a:pt x="2356" y="10"/>
                    </a:lnTo>
                    <a:lnTo>
                      <a:pt x="2357" y="10"/>
                    </a:lnTo>
                    <a:lnTo>
                      <a:pt x="2357" y="10"/>
                    </a:lnTo>
                    <a:lnTo>
                      <a:pt x="2358" y="10"/>
                    </a:lnTo>
                    <a:lnTo>
                      <a:pt x="2359" y="10"/>
                    </a:lnTo>
                    <a:lnTo>
                      <a:pt x="2359" y="10"/>
                    </a:lnTo>
                    <a:lnTo>
                      <a:pt x="2360" y="10"/>
                    </a:lnTo>
                    <a:lnTo>
                      <a:pt x="2361" y="10"/>
                    </a:lnTo>
                    <a:lnTo>
                      <a:pt x="2361" y="10"/>
                    </a:lnTo>
                    <a:lnTo>
                      <a:pt x="2362" y="10"/>
                    </a:lnTo>
                    <a:lnTo>
                      <a:pt x="2363" y="10"/>
                    </a:lnTo>
                    <a:lnTo>
                      <a:pt x="2364" y="10"/>
                    </a:lnTo>
                    <a:lnTo>
                      <a:pt x="2364" y="10"/>
                    </a:lnTo>
                    <a:lnTo>
                      <a:pt x="2365" y="10"/>
                    </a:lnTo>
                    <a:lnTo>
                      <a:pt x="2366" y="10"/>
                    </a:lnTo>
                    <a:lnTo>
                      <a:pt x="2366" y="10"/>
                    </a:lnTo>
                    <a:lnTo>
                      <a:pt x="2367" y="10"/>
                    </a:lnTo>
                    <a:lnTo>
                      <a:pt x="2368" y="10"/>
                    </a:lnTo>
                    <a:lnTo>
                      <a:pt x="2368" y="10"/>
                    </a:lnTo>
                    <a:lnTo>
                      <a:pt x="2369" y="10"/>
                    </a:lnTo>
                    <a:lnTo>
                      <a:pt x="2369" y="10"/>
                    </a:lnTo>
                  </a:path>
                </a:pathLst>
              </a:custGeom>
              <a:noFill/>
              <a:ln w="15875" cap="flat">
                <a:solidFill>
                  <a:srgbClr val="FF99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6" name="Line 104"/>
              <p:cNvSpPr>
                <a:spLocks noChangeShapeType="1"/>
              </p:cNvSpPr>
              <p:nvPr/>
            </p:nvSpPr>
            <p:spPr bwMode="auto">
              <a:xfrm flipH="1">
                <a:off x="9418696" y="4834029"/>
                <a:ext cx="1422769" cy="0"/>
              </a:xfrm>
              <a:prstGeom prst="line">
                <a:avLst/>
              </a:prstGeom>
              <a:noFill/>
              <a:ln w="15875" cap="flat">
                <a:solidFill>
                  <a:srgbClr val="70AD47">
                    <a:lumMod val="50000"/>
                  </a:srgb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7" name="Line 105"/>
              <p:cNvSpPr>
                <a:spLocks noChangeShapeType="1"/>
              </p:cNvSpPr>
              <p:nvPr/>
            </p:nvSpPr>
            <p:spPr bwMode="auto">
              <a:xfrm>
                <a:off x="9418696" y="5466744"/>
                <a:ext cx="243347" cy="0"/>
              </a:xfrm>
              <a:prstGeom prst="line">
                <a:avLst/>
              </a:prstGeom>
              <a:noFill/>
              <a:ln w="15875" cap="flat">
                <a:solidFill>
                  <a:srgbClr val="FF99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8" name="Line 106"/>
              <p:cNvSpPr>
                <a:spLocks noChangeShapeType="1"/>
              </p:cNvSpPr>
              <p:nvPr/>
            </p:nvSpPr>
            <p:spPr bwMode="auto">
              <a:xfrm flipV="1">
                <a:off x="9418696" y="5143465"/>
                <a:ext cx="540999" cy="0"/>
              </a:xfrm>
              <a:prstGeom prst="line">
                <a:avLst/>
              </a:prstGeom>
              <a:noFill/>
              <a:ln w="15875" cap="flat">
                <a:solidFill>
                  <a:srgbClr val="ED7D31">
                    <a:lumMod val="50000"/>
                  </a:srgb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49" name="TextBox 48"/>
              <p:cNvSpPr txBox="1"/>
              <p:nvPr/>
            </p:nvSpPr>
            <p:spPr>
              <a:xfrm>
                <a:off x="6644439" y="4217329"/>
                <a:ext cx="794321" cy="21544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Time series</a:t>
                </a:r>
              </a:p>
            </p:txBody>
          </p:sp>
          <p:sp>
            <p:nvSpPr>
              <p:cNvPr id="50" name="TextBox 49"/>
              <p:cNvSpPr txBox="1"/>
              <p:nvPr/>
            </p:nvSpPr>
            <p:spPr>
              <a:xfrm>
                <a:off x="9366476" y="4396625"/>
                <a:ext cx="1504667" cy="215444"/>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Complexity estimation</a:t>
                </a:r>
              </a:p>
            </p:txBody>
          </p:sp>
        </p:grpSp>
        <p:sp>
          <p:nvSpPr>
            <p:cNvPr id="80" name="TextBox 79"/>
            <p:cNvSpPr txBox="1"/>
            <p:nvPr/>
          </p:nvSpPr>
          <p:spPr>
            <a:xfrm>
              <a:off x="6636255" y="5689099"/>
              <a:ext cx="4852798" cy="584775"/>
            </a:xfrm>
            <a:prstGeom prst="rect">
              <a:avLst/>
            </a:prstGeom>
            <a:noFill/>
          </p:spPr>
          <p:txBody>
            <a:bodyPr wrap="square" rtlCol="0">
              <a:spAutoFit/>
            </a:bodyPr>
            <a:lstStyle/>
            <a:p>
              <a:r>
                <a:rPr lang="en-US" sz="1600" dirty="0"/>
                <a:t>A visual intuition of the complexity estimation of three time series subsequences of different complexity levels.</a:t>
              </a:r>
            </a:p>
          </p:txBody>
        </p:sp>
      </p:grpSp>
      <p:grpSp>
        <p:nvGrpSpPr>
          <p:cNvPr id="85" name="Group 84"/>
          <p:cNvGrpSpPr/>
          <p:nvPr/>
        </p:nvGrpSpPr>
        <p:grpSpPr>
          <a:xfrm>
            <a:off x="6500853" y="1555724"/>
            <a:ext cx="5385401" cy="2648375"/>
            <a:chOff x="6492468" y="1772634"/>
            <a:chExt cx="5385401" cy="2648375"/>
          </a:xfrm>
        </p:grpSpPr>
        <p:grpSp>
          <p:nvGrpSpPr>
            <p:cNvPr id="83" name="Group 82"/>
            <p:cNvGrpSpPr/>
            <p:nvPr/>
          </p:nvGrpSpPr>
          <p:grpSpPr>
            <a:xfrm>
              <a:off x="6583774" y="1772634"/>
              <a:ext cx="5034933" cy="1815715"/>
              <a:chOff x="6378273" y="1761820"/>
              <a:chExt cx="5034933" cy="1815715"/>
            </a:xfrm>
          </p:grpSpPr>
          <p:sp>
            <p:nvSpPr>
              <p:cNvPr id="52" name="Line 6"/>
              <p:cNvSpPr>
                <a:spLocks noChangeShapeType="1"/>
              </p:cNvSpPr>
              <p:nvPr/>
            </p:nvSpPr>
            <p:spPr bwMode="auto">
              <a:xfrm>
                <a:off x="6920579" y="3319594"/>
                <a:ext cx="4478488" cy="0"/>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53" name="Line 7"/>
              <p:cNvSpPr>
                <a:spLocks noChangeShapeType="1"/>
              </p:cNvSpPr>
              <p:nvPr/>
            </p:nvSpPr>
            <p:spPr bwMode="auto">
              <a:xfrm flipV="1">
                <a:off x="7667624" y="3295658"/>
                <a:ext cx="0" cy="23936"/>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54" name="Line 8"/>
              <p:cNvSpPr>
                <a:spLocks noChangeShapeType="1"/>
              </p:cNvSpPr>
              <p:nvPr/>
            </p:nvSpPr>
            <p:spPr bwMode="auto">
              <a:xfrm flipV="1">
                <a:off x="8413409" y="3295658"/>
                <a:ext cx="0" cy="23936"/>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55" name="Line 9"/>
              <p:cNvSpPr>
                <a:spLocks noChangeShapeType="1"/>
              </p:cNvSpPr>
              <p:nvPr/>
            </p:nvSpPr>
            <p:spPr bwMode="auto">
              <a:xfrm flipV="1">
                <a:off x="9159192" y="3295658"/>
                <a:ext cx="0" cy="23936"/>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56" name="Line 10"/>
              <p:cNvSpPr>
                <a:spLocks noChangeShapeType="1"/>
              </p:cNvSpPr>
              <p:nvPr/>
            </p:nvSpPr>
            <p:spPr bwMode="auto">
              <a:xfrm flipV="1">
                <a:off x="9906237" y="3295658"/>
                <a:ext cx="0" cy="23936"/>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57" name="Line 11"/>
              <p:cNvSpPr>
                <a:spLocks noChangeShapeType="1"/>
              </p:cNvSpPr>
              <p:nvPr/>
            </p:nvSpPr>
            <p:spPr bwMode="auto">
              <a:xfrm flipV="1">
                <a:off x="10653282" y="3295658"/>
                <a:ext cx="0" cy="23936"/>
              </a:xfrm>
              <a:prstGeom prst="line">
                <a:avLst/>
              </a:prstGeom>
              <a:noFill/>
              <a:ln w="7938"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58" name="Rectangle 57"/>
              <p:cNvSpPr>
                <a:spLocks noChangeArrowheads="1"/>
              </p:cNvSpPr>
              <p:nvPr/>
            </p:nvSpPr>
            <p:spPr bwMode="auto">
              <a:xfrm>
                <a:off x="7443854" y="3353788"/>
                <a:ext cx="42479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10000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59" name="Rectangle 58"/>
              <p:cNvSpPr>
                <a:spLocks noChangeArrowheads="1"/>
              </p:cNvSpPr>
              <p:nvPr/>
            </p:nvSpPr>
            <p:spPr bwMode="auto">
              <a:xfrm>
                <a:off x="10952807" y="3392869"/>
                <a:ext cx="42479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262626"/>
                    </a:solidFill>
                    <a:effectLst/>
                    <a:uLnTx/>
                    <a:uFillTx/>
                    <a:latin typeface="Arial" panose="020B0604020202020204" pitchFamily="34" charset="0"/>
                  </a:rPr>
                  <a:t>60000</a:t>
                </a:r>
                <a:endParaRPr kumimoji="0" lang="en-US" altLang="en-US" sz="1200" b="0"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60" name="Line 22"/>
              <p:cNvSpPr>
                <a:spLocks noChangeShapeType="1"/>
              </p:cNvSpPr>
              <p:nvPr/>
            </p:nvSpPr>
            <p:spPr bwMode="auto">
              <a:xfrm flipV="1">
                <a:off x="6914696" y="2059031"/>
                <a:ext cx="0" cy="454782"/>
              </a:xfrm>
              <a:prstGeom prst="line">
                <a:avLst/>
              </a:prstGeom>
              <a:noFill/>
              <a:ln w="7938"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1" name="Freeform 60"/>
              <p:cNvSpPr>
                <a:spLocks/>
              </p:cNvSpPr>
              <p:nvPr/>
            </p:nvSpPr>
            <p:spPr bwMode="auto">
              <a:xfrm>
                <a:off x="7811908" y="1920797"/>
                <a:ext cx="259952" cy="399387"/>
              </a:xfrm>
              <a:custGeom>
                <a:avLst/>
                <a:gdLst>
                  <a:gd name="T0" fmla="*/ 3 w 206"/>
                  <a:gd name="T1" fmla="*/ 584 h 584"/>
                  <a:gd name="T2" fmla="*/ 6 w 206"/>
                  <a:gd name="T3" fmla="*/ 584 h 584"/>
                  <a:gd name="T4" fmla="*/ 9 w 206"/>
                  <a:gd name="T5" fmla="*/ 584 h 584"/>
                  <a:gd name="T6" fmla="*/ 12 w 206"/>
                  <a:gd name="T7" fmla="*/ 583 h 584"/>
                  <a:gd name="T8" fmla="*/ 16 w 206"/>
                  <a:gd name="T9" fmla="*/ 584 h 584"/>
                  <a:gd name="T10" fmla="*/ 19 w 206"/>
                  <a:gd name="T11" fmla="*/ 584 h 584"/>
                  <a:gd name="T12" fmla="*/ 22 w 206"/>
                  <a:gd name="T13" fmla="*/ 584 h 584"/>
                  <a:gd name="T14" fmla="*/ 25 w 206"/>
                  <a:gd name="T15" fmla="*/ 582 h 584"/>
                  <a:gd name="T16" fmla="*/ 28 w 206"/>
                  <a:gd name="T17" fmla="*/ 582 h 584"/>
                  <a:gd name="T18" fmla="*/ 32 w 206"/>
                  <a:gd name="T19" fmla="*/ 583 h 584"/>
                  <a:gd name="T20" fmla="*/ 35 w 206"/>
                  <a:gd name="T21" fmla="*/ 583 h 584"/>
                  <a:gd name="T22" fmla="*/ 38 w 206"/>
                  <a:gd name="T23" fmla="*/ 583 h 584"/>
                  <a:gd name="T24" fmla="*/ 42 w 206"/>
                  <a:gd name="T25" fmla="*/ 582 h 584"/>
                  <a:gd name="T26" fmla="*/ 45 w 206"/>
                  <a:gd name="T27" fmla="*/ 584 h 584"/>
                  <a:gd name="T28" fmla="*/ 48 w 206"/>
                  <a:gd name="T29" fmla="*/ 584 h 584"/>
                  <a:gd name="T30" fmla="*/ 52 w 206"/>
                  <a:gd name="T31" fmla="*/ 584 h 584"/>
                  <a:gd name="T32" fmla="*/ 55 w 206"/>
                  <a:gd name="T33" fmla="*/ 581 h 584"/>
                  <a:gd name="T34" fmla="*/ 58 w 206"/>
                  <a:gd name="T35" fmla="*/ 581 h 584"/>
                  <a:gd name="T36" fmla="*/ 61 w 206"/>
                  <a:gd name="T37" fmla="*/ 581 h 584"/>
                  <a:gd name="T38" fmla="*/ 64 w 206"/>
                  <a:gd name="T39" fmla="*/ 583 h 584"/>
                  <a:gd name="T40" fmla="*/ 67 w 206"/>
                  <a:gd name="T41" fmla="*/ 583 h 584"/>
                  <a:gd name="T42" fmla="*/ 71 w 206"/>
                  <a:gd name="T43" fmla="*/ 583 h 584"/>
                  <a:gd name="T44" fmla="*/ 74 w 206"/>
                  <a:gd name="T45" fmla="*/ 583 h 584"/>
                  <a:gd name="T46" fmla="*/ 77 w 206"/>
                  <a:gd name="T47" fmla="*/ 584 h 584"/>
                  <a:gd name="T48" fmla="*/ 81 w 206"/>
                  <a:gd name="T49" fmla="*/ 584 h 584"/>
                  <a:gd name="T50" fmla="*/ 84 w 206"/>
                  <a:gd name="T51" fmla="*/ 582 h 584"/>
                  <a:gd name="T52" fmla="*/ 87 w 206"/>
                  <a:gd name="T53" fmla="*/ 580 h 584"/>
                  <a:gd name="T54" fmla="*/ 91 w 206"/>
                  <a:gd name="T55" fmla="*/ 581 h 584"/>
                  <a:gd name="T56" fmla="*/ 94 w 206"/>
                  <a:gd name="T57" fmla="*/ 583 h 584"/>
                  <a:gd name="T58" fmla="*/ 97 w 206"/>
                  <a:gd name="T59" fmla="*/ 583 h 584"/>
                  <a:gd name="T60" fmla="*/ 100 w 206"/>
                  <a:gd name="T61" fmla="*/ 582 h 584"/>
                  <a:gd name="T62" fmla="*/ 103 w 206"/>
                  <a:gd name="T63" fmla="*/ 582 h 584"/>
                  <a:gd name="T64" fmla="*/ 107 w 206"/>
                  <a:gd name="T65" fmla="*/ 582 h 584"/>
                  <a:gd name="T66" fmla="*/ 110 w 206"/>
                  <a:gd name="T67" fmla="*/ 584 h 584"/>
                  <a:gd name="T68" fmla="*/ 113 w 206"/>
                  <a:gd name="T69" fmla="*/ 584 h 584"/>
                  <a:gd name="T70" fmla="*/ 116 w 206"/>
                  <a:gd name="T71" fmla="*/ 584 h 584"/>
                  <a:gd name="T72" fmla="*/ 120 w 206"/>
                  <a:gd name="T73" fmla="*/ 584 h 584"/>
                  <a:gd name="T74" fmla="*/ 123 w 206"/>
                  <a:gd name="T75" fmla="*/ 583 h 584"/>
                  <a:gd name="T76" fmla="*/ 126 w 206"/>
                  <a:gd name="T77" fmla="*/ 583 h 584"/>
                  <a:gd name="T78" fmla="*/ 130 w 206"/>
                  <a:gd name="T79" fmla="*/ 583 h 584"/>
                  <a:gd name="T80" fmla="*/ 133 w 206"/>
                  <a:gd name="T81" fmla="*/ 583 h 584"/>
                  <a:gd name="T82" fmla="*/ 136 w 206"/>
                  <a:gd name="T83" fmla="*/ 583 h 584"/>
                  <a:gd name="T84" fmla="*/ 139 w 206"/>
                  <a:gd name="T85" fmla="*/ 582 h 584"/>
                  <a:gd name="T86" fmla="*/ 142 w 206"/>
                  <a:gd name="T87" fmla="*/ 582 h 584"/>
                  <a:gd name="T88" fmla="*/ 146 w 206"/>
                  <a:gd name="T89" fmla="*/ 582 h 584"/>
                  <a:gd name="T90" fmla="*/ 149 w 206"/>
                  <a:gd name="T91" fmla="*/ 582 h 584"/>
                  <a:gd name="T92" fmla="*/ 152 w 206"/>
                  <a:gd name="T93" fmla="*/ 582 h 584"/>
                  <a:gd name="T94" fmla="*/ 155 w 206"/>
                  <a:gd name="T95" fmla="*/ 581 h 584"/>
                  <a:gd name="T96" fmla="*/ 159 w 206"/>
                  <a:gd name="T97" fmla="*/ 581 h 584"/>
                  <a:gd name="T98" fmla="*/ 162 w 206"/>
                  <a:gd name="T99" fmla="*/ 581 h 584"/>
                  <a:gd name="T100" fmla="*/ 165 w 206"/>
                  <a:gd name="T101" fmla="*/ 581 h 584"/>
                  <a:gd name="T102" fmla="*/ 169 w 206"/>
                  <a:gd name="T103" fmla="*/ 581 h 584"/>
                  <a:gd name="T104" fmla="*/ 172 w 206"/>
                  <a:gd name="T105" fmla="*/ 580 h 584"/>
                  <a:gd name="T106" fmla="*/ 175 w 206"/>
                  <a:gd name="T107" fmla="*/ 580 h 584"/>
                  <a:gd name="T108" fmla="*/ 178 w 206"/>
                  <a:gd name="T109" fmla="*/ 581 h 584"/>
                  <a:gd name="T110" fmla="*/ 181 w 206"/>
                  <a:gd name="T111" fmla="*/ 580 h 584"/>
                  <a:gd name="T112" fmla="*/ 185 w 206"/>
                  <a:gd name="T113" fmla="*/ 581 h 584"/>
                  <a:gd name="T114" fmla="*/ 188 w 206"/>
                  <a:gd name="T115" fmla="*/ 572 h 584"/>
                  <a:gd name="T116" fmla="*/ 191 w 206"/>
                  <a:gd name="T117" fmla="*/ 438 h 584"/>
                  <a:gd name="T118" fmla="*/ 194 w 206"/>
                  <a:gd name="T119" fmla="*/ 283 h 584"/>
                  <a:gd name="T120" fmla="*/ 198 w 206"/>
                  <a:gd name="T121" fmla="*/ 80 h 584"/>
                  <a:gd name="T122" fmla="*/ 201 w 206"/>
                  <a:gd name="T123" fmla="*/ 25 h 584"/>
                  <a:gd name="T124" fmla="*/ 204 w 206"/>
                  <a:gd name="T125" fmla="*/ 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6" h="584">
                    <a:moveTo>
                      <a:pt x="0" y="581"/>
                    </a:move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0" y="581"/>
                    </a:lnTo>
                    <a:lnTo>
                      <a:pt x="1" y="581"/>
                    </a:lnTo>
                    <a:lnTo>
                      <a:pt x="1" y="581"/>
                    </a:lnTo>
                    <a:lnTo>
                      <a:pt x="1" y="581"/>
                    </a:lnTo>
                    <a:lnTo>
                      <a:pt x="1" y="581"/>
                    </a:lnTo>
                    <a:lnTo>
                      <a:pt x="1" y="581"/>
                    </a:lnTo>
                    <a:lnTo>
                      <a:pt x="1" y="581"/>
                    </a:lnTo>
                    <a:lnTo>
                      <a:pt x="1" y="581"/>
                    </a:lnTo>
                    <a:lnTo>
                      <a:pt x="1" y="581"/>
                    </a:lnTo>
                    <a:lnTo>
                      <a:pt x="1" y="581"/>
                    </a:lnTo>
                    <a:lnTo>
                      <a:pt x="1" y="581"/>
                    </a:lnTo>
                    <a:lnTo>
                      <a:pt x="1" y="584"/>
                    </a:lnTo>
                    <a:lnTo>
                      <a:pt x="1" y="584"/>
                    </a:lnTo>
                    <a:lnTo>
                      <a:pt x="1" y="584"/>
                    </a:lnTo>
                    <a:lnTo>
                      <a:pt x="1" y="584"/>
                    </a:lnTo>
                    <a:lnTo>
                      <a:pt x="1" y="584"/>
                    </a:lnTo>
                    <a:lnTo>
                      <a:pt x="2" y="584"/>
                    </a:lnTo>
                    <a:lnTo>
                      <a:pt x="2" y="584"/>
                    </a:lnTo>
                    <a:lnTo>
                      <a:pt x="2" y="584"/>
                    </a:lnTo>
                    <a:lnTo>
                      <a:pt x="2" y="584"/>
                    </a:lnTo>
                    <a:lnTo>
                      <a:pt x="2" y="584"/>
                    </a:lnTo>
                    <a:lnTo>
                      <a:pt x="2" y="584"/>
                    </a:lnTo>
                    <a:lnTo>
                      <a:pt x="2" y="584"/>
                    </a:lnTo>
                    <a:lnTo>
                      <a:pt x="2" y="584"/>
                    </a:lnTo>
                    <a:lnTo>
                      <a:pt x="2" y="584"/>
                    </a:lnTo>
                    <a:lnTo>
                      <a:pt x="2" y="584"/>
                    </a:lnTo>
                    <a:lnTo>
                      <a:pt x="2" y="584"/>
                    </a:lnTo>
                    <a:lnTo>
                      <a:pt x="2" y="584"/>
                    </a:lnTo>
                    <a:lnTo>
                      <a:pt x="2" y="584"/>
                    </a:lnTo>
                    <a:lnTo>
                      <a:pt x="2" y="584"/>
                    </a:lnTo>
                    <a:lnTo>
                      <a:pt x="2" y="584"/>
                    </a:lnTo>
                    <a:lnTo>
                      <a:pt x="3" y="584"/>
                    </a:lnTo>
                    <a:lnTo>
                      <a:pt x="3" y="584"/>
                    </a:lnTo>
                    <a:lnTo>
                      <a:pt x="3" y="584"/>
                    </a:lnTo>
                    <a:lnTo>
                      <a:pt x="3" y="584"/>
                    </a:lnTo>
                    <a:lnTo>
                      <a:pt x="3" y="584"/>
                    </a:lnTo>
                    <a:lnTo>
                      <a:pt x="3" y="584"/>
                    </a:lnTo>
                    <a:lnTo>
                      <a:pt x="3" y="584"/>
                    </a:lnTo>
                    <a:lnTo>
                      <a:pt x="3" y="584"/>
                    </a:lnTo>
                    <a:lnTo>
                      <a:pt x="3" y="584"/>
                    </a:lnTo>
                    <a:lnTo>
                      <a:pt x="3" y="584"/>
                    </a:lnTo>
                    <a:lnTo>
                      <a:pt x="3" y="584"/>
                    </a:lnTo>
                    <a:lnTo>
                      <a:pt x="3" y="584"/>
                    </a:lnTo>
                    <a:lnTo>
                      <a:pt x="3" y="584"/>
                    </a:lnTo>
                    <a:lnTo>
                      <a:pt x="3" y="584"/>
                    </a:lnTo>
                    <a:lnTo>
                      <a:pt x="3"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4" y="584"/>
                    </a:lnTo>
                    <a:lnTo>
                      <a:pt x="5" y="584"/>
                    </a:lnTo>
                    <a:lnTo>
                      <a:pt x="5" y="584"/>
                    </a:lnTo>
                    <a:lnTo>
                      <a:pt x="5" y="584"/>
                    </a:lnTo>
                    <a:lnTo>
                      <a:pt x="5" y="584"/>
                    </a:lnTo>
                    <a:lnTo>
                      <a:pt x="5" y="584"/>
                    </a:lnTo>
                    <a:lnTo>
                      <a:pt x="5" y="584"/>
                    </a:lnTo>
                    <a:lnTo>
                      <a:pt x="5" y="584"/>
                    </a:lnTo>
                    <a:lnTo>
                      <a:pt x="5" y="584"/>
                    </a:lnTo>
                    <a:lnTo>
                      <a:pt x="5" y="584"/>
                    </a:lnTo>
                    <a:lnTo>
                      <a:pt x="5" y="584"/>
                    </a:lnTo>
                    <a:lnTo>
                      <a:pt x="5" y="584"/>
                    </a:lnTo>
                    <a:lnTo>
                      <a:pt x="5" y="584"/>
                    </a:lnTo>
                    <a:lnTo>
                      <a:pt x="5" y="584"/>
                    </a:lnTo>
                    <a:lnTo>
                      <a:pt x="5" y="584"/>
                    </a:lnTo>
                    <a:lnTo>
                      <a:pt x="5" y="584"/>
                    </a:lnTo>
                    <a:lnTo>
                      <a:pt x="6" y="584"/>
                    </a:lnTo>
                    <a:lnTo>
                      <a:pt x="6" y="584"/>
                    </a:lnTo>
                    <a:lnTo>
                      <a:pt x="6" y="584"/>
                    </a:lnTo>
                    <a:lnTo>
                      <a:pt x="6" y="584"/>
                    </a:lnTo>
                    <a:lnTo>
                      <a:pt x="6" y="584"/>
                    </a:lnTo>
                    <a:lnTo>
                      <a:pt x="6" y="584"/>
                    </a:lnTo>
                    <a:lnTo>
                      <a:pt x="6" y="584"/>
                    </a:lnTo>
                    <a:lnTo>
                      <a:pt x="6" y="584"/>
                    </a:lnTo>
                    <a:lnTo>
                      <a:pt x="6" y="584"/>
                    </a:lnTo>
                    <a:lnTo>
                      <a:pt x="6" y="584"/>
                    </a:lnTo>
                    <a:lnTo>
                      <a:pt x="6" y="584"/>
                    </a:lnTo>
                    <a:lnTo>
                      <a:pt x="6" y="584"/>
                    </a:lnTo>
                    <a:lnTo>
                      <a:pt x="6" y="584"/>
                    </a:lnTo>
                    <a:lnTo>
                      <a:pt x="6" y="584"/>
                    </a:lnTo>
                    <a:lnTo>
                      <a:pt x="6" y="584"/>
                    </a:lnTo>
                    <a:lnTo>
                      <a:pt x="7" y="584"/>
                    </a:lnTo>
                    <a:lnTo>
                      <a:pt x="7" y="584"/>
                    </a:lnTo>
                    <a:lnTo>
                      <a:pt x="7" y="584"/>
                    </a:lnTo>
                    <a:lnTo>
                      <a:pt x="7" y="584"/>
                    </a:lnTo>
                    <a:lnTo>
                      <a:pt x="7" y="584"/>
                    </a:lnTo>
                    <a:lnTo>
                      <a:pt x="7" y="584"/>
                    </a:lnTo>
                    <a:lnTo>
                      <a:pt x="7" y="584"/>
                    </a:lnTo>
                    <a:lnTo>
                      <a:pt x="7" y="584"/>
                    </a:lnTo>
                    <a:lnTo>
                      <a:pt x="7" y="584"/>
                    </a:lnTo>
                    <a:lnTo>
                      <a:pt x="7" y="584"/>
                    </a:lnTo>
                    <a:lnTo>
                      <a:pt x="7" y="584"/>
                    </a:lnTo>
                    <a:lnTo>
                      <a:pt x="7" y="584"/>
                    </a:lnTo>
                    <a:lnTo>
                      <a:pt x="7" y="584"/>
                    </a:lnTo>
                    <a:lnTo>
                      <a:pt x="7" y="584"/>
                    </a:lnTo>
                    <a:lnTo>
                      <a:pt x="7"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8" y="584"/>
                    </a:lnTo>
                    <a:lnTo>
                      <a:pt x="9" y="584"/>
                    </a:lnTo>
                    <a:lnTo>
                      <a:pt x="9" y="584"/>
                    </a:lnTo>
                    <a:lnTo>
                      <a:pt x="9" y="584"/>
                    </a:lnTo>
                    <a:lnTo>
                      <a:pt x="9" y="584"/>
                    </a:lnTo>
                    <a:lnTo>
                      <a:pt x="9" y="584"/>
                    </a:lnTo>
                    <a:lnTo>
                      <a:pt x="9" y="584"/>
                    </a:lnTo>
                    <a:lnTo>
                      <a:pt x="9" y="584"/>
                    </a:lnTo>
                    <a:lnTo>
                      <a:pt x="9" y="584"/>
                    </a:lnTo>
                    <a:lnTo>
                      <a:pt x="9" y="584"/>
                    </a:lnTo>
                    <a:lnTo>
                      <a:pt x="9" y="584"/>
                    </a:lnTo>
                    <a:lnTo>
                      <a:pt x="9" y="584"/>
                    </a:lnTo>
                    <a:lnTo>
                      <a:pt x="9" y="584"/>
                    </a:lnTo>
                    <a:lnTo>
                      <a:pt x="9" y="584"/>
                    </a:lnTo>
                    <a:lnTo>
                      <a:pt x="9" y="584"/>
                    </a:lnTo>
                    <a:lnTo>
                      <a:pt x="9" y="584"/>
                    </a:lnTo>
                    <a:lnTo>
                      <a:pt x="10" y="584"/>
                    </a:lnTo>
                    <a:lnTo>
                      <a:pt x="10" y="584"/>
                    </a:lnTo>
                    <a:lnTo>
                      <a:pt x="10" y="584"/>
                    </a:lnTo>
                    <a:lnTo>
                      <a:pt x="10" y="584"/>
                    </a:lnTo>
                    <a:lnTo>
                      <a:pt x="10" y="584"/>
                    </a:lnTo>
                    <a:lnTo>
                      <a:pt x="10" y="584"/>
                    </a:lnTo>
                    <a:lnTo>
                      <a:pt x="10" y="584"/>
                    </a:lnTo>
                    <a:lnTo>
                      <a:pt x="10" y="584"/>
                    </a:lnTo>
                    <a:lnTo>
                      <a:pt x="10" y="584"/>
                    </a:lnTo>
                    <a:lnTo>
                      <a:pt x="10" y="584"/>
                    </a:lnTo>
                    <a:lnTo>
                      <a:pt x="10" y="584"/>
                    </a:lnTo>
                    <a:lnTo>
                      <a:pt x="10" y="584"/>
                    </a:lnTo>
                    <a:lnTo>
                      <a:pt x="10" y="584"/>
                    </a:lnTo>
                    <a:lnTo>
                      <a:pt x="10" y="584"/>
                    </a:lnTo>
                    <a:lnTo>
                      <a:pt x="10" y="584"/>
                    </a:lnTo>
                    <a:lnTo>
                      <a:pt x="11" y="584"/>
                    </a:lnTo>
                    <a:lnTo>
                      <a:pt x="11" y="584"/>
                    </a:lnTo>
                    <a:lnTo>
                      <a:pt x="11" y="584"/>
                    </a:lnTo>
                    <a:lnTo>
                      <a:pt x="11" y="584"/>
                    </a:lnTo>
                    <a:lnTo>
                      <a:pt x="11" y="584"/>
                    </a:lnTo>
                    <a:lnTo>
                      <a:pt x="11" y="583"/>
                    </a:lnTo>
                    <a:lnTo>
                      <a:pt x="11" y="583"/>
                    </a:lnTo>
                    <a:lnTo>
                      <a:pt x="11" y="583"/>
                    </a:lnTo>
                    <a:lnTo>
                      <a:pt x="11" y="583"/>
                    </a:lnTo>
                    <a:lnTo>
                      <a:pt x="11" y="583"/>
                    </a:lnTo>
                    <a:lnTo>
                      <a:pt x="11" y="583"/>
                    </a:lnTo>
                    <a:lnTo>
                      <a:pt x="11" y="583"/>
                    </a:lnTo>
                    <a:lnTo>
                      <a:pt x="11" y="583"/>
                    </a:lnTo>
                    <a:lnTo>
                      <a:pt x="11" y="583"/>
                    </a:lnTo>
                    <a:lnTo>
                      <a:pt x="11"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2" y="583"/>
                    </a:lnTo>
                    <a:lnTo>
                      <a:pt x="13" y="583"/>
                    </a:lnTo>
                    <a:lnTo>
                      <a:pt x="13" y="583"/>
                    </a:lnTo>
                    <a:lnTo>
                      <a:pt x="13" y="583"/>
                    </a:lnTo>
                    <a:lnTo>
                      <a:pt x="13" y="583"/>
                    </a:lnTo>
                    <a:lnTo>
                      <a:pt x="13" y="583"/>
                    </a:lnTo>
                    <a:lnTo>
                      <a:pt x="13" y="583"/>
                    </a:lnTo>
                    <a:lnTo>
                      <a:pt x="13" y="583"/>
                    </a:lnTo>
                    <a:lnTo>
                      <a:pt x="13" y="583"/>
                    </a:lnTo>
                    <a:lnTo>
                      <a:pt x="13" y="584"/>
                    </a:lnTo>
                    <a:lnTo>
                      <a:pt x="13" y="584"/>
                    </a:lnTo>
                    <a:lnTo>
                      <a:pt x="13" y="584"/>
                    </a:lnTo>
                    <a:lnTo>
                      <a:pt x="13" y="584"/>
                    </a:lnTo>
                    <a:lnTo>
                      <a:pt x="13" y="584"/>
                    </a:lnTo>
                    <a:lnTo>
                      <a:pt x="13" y="584"/>
                    </a:lnTo>
                    <a:lnTo>
                      <a:pt x="13" y="584"/>
                    </a:lnTo>
                    <a:lnTo>
                      <a:pt x="14" y="584"/>
                    </a:lnTo>
                    <a:lnTo>
                      <a:pt x="14" y="584"/>
                    </a:lnTo>
                    <a:lnTo>
                      <a:pt x="14" y="584"/>
                    </a:lnTo>
                    <a:lnTo>
                      <a:pt x="14" y="584"/>
                    </a:lnTo>
                    <a:lnTo>
                      <a:pt x="14" y="584"/>
                    </a:lnTo>
                    <a:lnTo>
                      <a:pt x="14" y="584"/>
                    </a:lnTo>
                    <a:lnTo>
                      <a:pt x="14" y="584"/>
                    </a:lnTo>
                    <a:lnTo>
                      <a:pt x="14" y="584"/>
                    </a:lnTo>
                    <a:lnTo>
                      <a:pt x="14" y="584"/>
                    </a:lnTo>
                    <a:lnTo>
                      <a:pt x="14" y="584"/>
                    </a:lnTo>
                    <a:lnTo>
                      <a:pt x="14" y="584"/>
                    </a:lnTo>
                    <a:lnTo>
                      <a:pt x="14" y="584"/>
                    </a:lnTo>
                    <a:lnTo>
                      <a:pt x="14" y="584"/>
                    </a:lnTo>
                    <a:lnTo>
                      <a:pt x="14" y="584"/>
                    </a:lnTo>
                    <a:lnTo>
                      <a:pt x="14" y="584"/>
                    </a:lnTo>
                    <a:lnTo>
                      <a:pt x="15" y="584"/>
                    </a:lnTo>
                    <a:lnTo>
                      <a:pt x="15" y="584"/>
                    </a:lnTo>
                    <a:lnTo>
                      <a:pt x="15" y="584"/>
                    </a:lnTo>
                    <a:lnTo>
                      <a:pt x="15" y="584"/>
                    </a:lnTo>
                    <a:lnTo>
                      <a:pt x="15" y="584"/>
                    </a:lnTo>
                    <a:lnTo>
                      <a:pt x="15" y="584"/>
                    </a:lnTo>
                    <a:lnTo>
                      <a:pt x="15" y="584"/>
                    </a:lnTo>
                    <a:lnTo>
                      <a:pt x="15" y="584"/>
                    </a:lnTo>
                    <a:lnTo>
                      <a:pt x="15" y="584"/>
                    </a:lnTo>
                    <a:lnTo>
                      <a:pt x="15" y="584"/>
                    </a:lnTo>
                    <a:lnTo>
                      <a:pt x="15" y="584"/>
                    </a:lnTo>
                    <a:lnTo>
                      <a:pt x="15" y="584"/>
                    </a:lnTo>
                    <a:lnTo>
                      <a:pt x="15" y="584"/>
                    </a:lnTo>
                    <a:lnTo>
                      <a:pt x="15" y="584"/>
                    </a:lnTo>
                    <a:lnTo>
                      <a:pt x="15"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6" y="584"/>
                    </a:lnTo>
                    <a:lnTo>
                      <a:pt x="17" y="584"/>
                    </a:lnTo>
                    <a:lnTo>
                      <a:pt x="17" y="584"/>
                    </a:lnTo>
                    <a:lnTo>
                      <a:pt x="17" y="584"/>
                    </a:lnTo>
                    <a:lnTo>
                      <a:pt x="17" y="584"/>
                    </a:lnTo>
                    <a:lnTo>
                      <a:pt x="17" y="584"/>
                    </a:lnTo>
                    <a:lnTo>
                      <a:pt x="17" y="584"/>
                    </a:lnTo>
                    <a:lnTo>
                      <a:pt x="17" y="584"/>
                    </a:lnTo>
                    <a:lnTo>
                      <a:pt x="17" y="584"/>
                    </a:lnTo>
                    <a:lnTo>
                      <a:pt x="17" y="584"/>
                    </a:lnTo>
                    <a:lnTo>
                      <a:pt x="17" y="584"/>
                    </a:lnTo>
                    <a:lnTo>
                      <a:pt x="17" y="584"/>
                    </a:lnTo>
                    <a:lnTo>
                      <a:pt x="17" y="584"/>
                    </a:lnTo>
                    <a:lnTo>
                      <a:pt x="17" y="584"/>
                    </a:lnTo>
                    <a:lnTo>
                      <a:pt x="17" y="584"/>
                    </a:lnTo>
                    <a:lnTo>
                      <a:pt x="17" y="584"/>
                    </a:lnTo>
                    <a:lnTo>
                      <a:pt x="18" y="584"/>
                    </a:lnTo>
                    <a:lnTo>
                      <a:pt x="18" y="584"/>
                    </a:lnTo>
                    <a:lnTo>
                      <a:pt x="18" y="584"/>
                    </a:lnTo>
                    <a:lnTo>
                      <a:pt x="18" y="584"/>
                    </a:lnTo>
                    <a:lnTo>
                      <a:pt x="18" y="584"/>
                    </a:lnTo>
                    <a:lnTo>
                      <a:pt x="18" y="584"/>
                    </a:lnTo>
                    <a:lnTo>
                      <a:pt x="18" y="584"/>
                    </a:lnTo>
                    <a:lnTo>
                      <a:pt x="18" y="584"/>
                    </a:lnTo>
                    <a:lnTo>
                      <a:pt x="18" y="584"/>
                    </a:lnTo>
                    <a:lnTo>
                      <a:pt x="18" y="584"/>
                    </a:lnTo>
                    <a:lnTo>
                      <a:pt x="18" y="584"/>
                    </a:lnTo>
                    <a:lnTo>
                      <a:pt x="18" y="584"/>
                    </a:lnTo>
                    <a:lnTo>
                      <a:pt x="18" y="584"/>
                    </a:lnTo>
                    <a:lnTo>
                      <a:pt x="18" y="584"/>
                    </a:lnTo>
                    <a:lnTo>
                      <a:pt x="18" y="584"/>
                    </a:lnTo>
                    <a:lnTo>
                      <a:pt x="19" y="584"/>
                    </a:lnTo>
                    <a:lnTo>
                      <a:pt x="19" y="584"/>
                    </a:lnTo>
                    <a:lnTo>
                      <a:pt x="19" y="584"/>
                    </a:lnTo>
                    <a:lnTo>
                      <a:pt x="19" y="584"/>
                    </a:lnTo>
                    <a:lnTo>
                      <a:pt x="19" y="584"/>
                    </a:lnTo>
                    <a:lnTo>
                      <a:pt x="19" y="584"/>
                    </a:lnTo>
                    <a:lnTo>
                      <a:pt x="19" y="584"/>
                    </a:lnTo>
                    <a:lnTo>
                      <a:pt x="19" y="584"/>
                    </a:lnTo>
                    <a:lnTo>
                      <a:pt x="19" y="584"/>
                    </a:lnTo>
                    <a:lnTo>
                      <a:pt x="19" y="584"/>
                    </a:lnTo>
                    <a:lnTo>
                      <a:pt x="19" y="584"/>
                    </a:lnTo>
                    <a:lnTo>
                      <a:pt x="19" y="584"/>
                    </a:lnTo>
                    <a:lnTo>
                      <a:pt x="19" y="584"/>
                    </a:lnTo>
                    <a:lnTo>
                      <a:pt x="19" y="584"/>
                    </a:lnTo>
                    <a:lnTo>
                      <a:pt x="19"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0" y="584"/>
                    </a:lnTo>
                    <a:lnTo>
                      <a:pt x="21" y="584"/>
                    </a:lnTo>
                    <a:lnTo>
                      <a:pt x="21" y="584"/>
                    </a:lnTo>
                    <a:lnTo>
                      <a:pt x="21" y="584"/>
                    </a:lnTo>
                    <a:lnTo>
                      <a:pt x="21" y="584"/>
                    </a:lnTo>
                    <a:lnTo>
                      <a:pt x="21" y="584"/>
                    </a:lnTo>
                    <a:lnTo>
                      <a:pt x="21" y="584"/>
                    </a:lnTo>
                    <a:lnTo>
                      <a:pt x="21" y="584"/>
                    </a:lnTo>
                    <a:lnTo>
                      <a:pt x="21" y="584"/>
                    </a:lnTo>
                    <a:lnTo>
                      <a:pt x="21" y="584"/>
                    </a:lnTo>
                    <a:lnTo>
                      <a:pt x="21" y="584"/>
                    </a:lnTo>
                    <a:lnTo>
                      <a:pt x="21" y="584"/>
                    </a:lnTo>
                    <a:lnTo>
                      <a:pt x="21" y="584"/>
                    </a:lnTo>
                    <a:lnTo>
                      <a:pt x="21" y="584"/>
                    </a:lnTo>
                    <a:lnTo>
                      <a:pt x="21" y="584"/>
                    </a:lnTo>
                    <a:lnTo>
                      <a:pt x="21" y="584"/>
                    </a:lnTo>
                    <a:lnTo>
                      <a:pt x="22" y="584"/>
                    </a:lnTo>
                    <a:lnTo>
                      <a:pt x="22" y="584"/>
                    </a:lnTo>
                    <a:lnTo>
                      <a:pt x="22" y="584"/>
                    </a:lnTo>
                    <a:lnTo>
                      <a:pt x="22" y="584"/>
                    </a:lnTo>
                    <a:lnTo>
                      <a:pt x="22" y="584"/>
                    </a:lnTo>
                    <a:lnTo>
                      <a:pt x="22" y="584"/>
                    </a:lnTo>
                    <a:lnTo>
                      <a:pt x="22" y="584"/>
                    </a:lnTo>
                    <a:lnTo>
                      <a:pt x="22" y="584"/>
                    </a:lnTo>
                    <a:lnTo>
                      <a:pt x="22" y="584"/>
                    </a:lnTo>
                    <a:lnTo>
                      <a:pt x="22" y="584"/>
                    </a:lnTo>
                    <a:lnTo>
                      <a:pt x="22" y="584"/>
                    </a:lnTo>
                    <a:lnTo>
                      <a:pt x="22" y="584"/>
                    </a:lnTo>
                    <a:lnTo>
                      <a:pt x="22" y="584"/>
                    </a:lnTo>
                    <a:lnTo>
                      <a:pt x="22" y="584"/>
                    </a:lnTo>
                    <a:lnTo>
                      <a:pt x="22" y="584"/>
                    </a:lnTo>
                    <a:lnTo>
                      <a:pt x="23" y="584"/>
                    </a:lnTo>
                    <a:lnTo>
                      <a:pt x="23" y="584"/>
                    </a:lnTo>
                    <a:lnTo>
                      <a:pt x="23" y="584"/>
                    </a:lnTo>
                    <a:lnTo>
                      <a:pt x="23" y="584"/>
                    </a:lnTo>
                    <a:lnTo>
                      <a:pt x="23" y="584"/>
                    </a:lnTo>
                    <a:lnTo>
                      <a:pt x="23" y="584"/>
                    </a:lnTo>
                    <a:lnTo>
                      <a:pt x="23" y="584"/>
                    </a:lnTo>
                    <a:lnTo>
                      <a:pt x="23" y="584"/>
                    </a:lnTo>
                    <a:lnTo>
                      <a:pt x="23" y="584"/>
                    </a:lnTo>
                    <a:lnTo>
                      <a:pt x="23" y="584"/>
                    </a:lnTo>
                    <a:lnTo>
                      <a:pt x="23" y="584"/>
                    </a:lnTo>
                    <a:lnTo>
                      <a:pt x="23" y="584"/>
                    </a:lnTo>
                    <a:lnTo>
                      <a:pt x="23" y="584"/>
                    </a:lnTo>
                    <a:lnTo>
                      <a:pt x="23" y="584"/>
                    </a:lnTo>
                    <a:lnTo>
                      <a:pt x="23"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4" y="584"/>
                    </a:lnTo>
                    <a:lnTo>
                      <a:pt x="25" y="584"/>
                    </a:lnTo>
                    <a:lnTo>
                      <a:pt x="25" y="584"/>
                    </a:lnTo>
                    <a:lnTo>
                      <a:pt x="25" y="584"/>
                    </a:lnTo>
                    <a:lnTo>
                      <a:pt x="25" y="584"/>
                    </a:lnTo>
                    <a:lnTo>
                      <a:pt x="25" y="584"/>
                    </a:lnTo>
                    <a:lnTo>
                      <a:pt x="25" y="582"/>
                    </a:lnTo>
                    <a:lnTo>
                      <a:pt x="25" y="582"/>
                    </a:lnTo>
                    <a:lnTo>
                      <a:pt x="25" y="582"/>
                    </a:lnTo>
                    <a:lnTo>
                      <a:pt x="25" y="582"/>
                    </a:lnTo>
                    <a:lnTo>
                      <a:pt x="25" y="582"/>
                    </a:lnTo>
                    <a:lnTo>
                      <a:pt x="25" y="582"/>
                    </a:lnTo>
                    <a:lnTo>
                      <a:pt x="25" y="582"/>
                    </a:lnTo>
                    <a:lnTo>
                      <a:pt x="25" y="582"/>
                    </a:lnTo>
                    <a:lnTo>
                      <a:pt x="25" y="582"/>
                    </a:lnTo>
                    <a:lnTo>
                      <a:pt x="25" y="582"/>
                    </a:lnTo>
                    <a:lnTo>
                      <a:pt x="26" y="582"/>
                    </a:lnTo>
                    <a:lnTo>
                      <a:pt x="26" y="582"/>
                    </a:lnTo>
                    <a:lnTo>
                      <a:pt x="26" y="582"/>
                    </a:lnTo>
                    <a:lnTo>
                      <a:pt x="26" y="582"/>
                    </a:lnTo>
                    <a:lnTo>
                      <a:pt x="26" y="582"/>
                    </a:lnTo>
                    <a:lnTo>
                      <a:pt x="26" y="582"/>
                    </a:lnTo>
                    <a:lnTo>
                      <a:pt x="26" y="582"/>
                    </a:lnTo>
                    <a:lnTo>
                      <a:pt x="26" y="582"/>
                    </a:lnTo>
                    <a:lnTo>
                      <a:pt x="26" y="582"/>
                    </a:lnTo>
                    <a:lnTo>
                      <a:pt x="26" y="582"/>
                    </a:lnTo>
                    <a:lnTo>
                      <a:pt x="26" y="582"/>
                    </a:lnTo>
                    <a:lnTo>
                      <a:pt x="26" y="582"/>
                    </a:lnTo>
                    <a:lnTo>
                      <a:pt x="26" y="582"/>
                    </a:lnTo>
                    <a:lnTo>
                      <a:pt x="26" y="582"/>
                    </a:lnTo>
                    <a:lnTo>
                      <a:pt x="26" y="582"/>
                    </a:lnTo>
                    <a:lnTo>
                      <a:pt x="27" y="582"/>
                    </a:lnTo>
                    <a:lnTo>
                      <a:pt x="27" y="582"/>
                    </a:lnTo>
                    <a:lnTo>
                      <a:pt x="27" y="582"/>
                    </a:lnTo>
                    <a:lnTo>
                      <a:pt x="27" y="582"/>
                    </a:lnTo>
                    <a:lnTo>
                      <a:pt x="27" y="582"/>
                    </a:lnTo>
                    <a:lnTo>
                      <a:pt x="27" y="582"/>
                    </a:lnTo>
                    <a:lnTo>
                      <a:pt x="27" y="582"/>
                    </a:lnTo>
                    <a:lnTo>
                      <a:pt x="27" y="582"/>
                    </a:lnTo>
                    <a:lnTo>
                      <a:pt x="27" y="582"/>
                    </a:lnTo>
                    <a:lnTo>
                      <a:pt x="27" y="582"/>
                    </a:lnTo>
                    <a:lnTo>
                      <a:pt x="27" y="582"/>
                    </a:lnTo>
                    <a:lnTo>
                      <a:pt x="27" y="582"/>
                    </a:lnTo>
                    <a:lnTo>
                      <a:pt x="27" y="582"/>
                    </a:lnTo>
                    <a:lnTo>
                      <a:pt x="27" y="582"/>
                    </a:lnTo>
                    <a:lnTo>
                      <a:pt x="27"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8" y="582"/>
                    </a:lnTo>
                    <a:lnTo>
                      <a:pt x="29" y="582"/>
                    </a:lnTo>
                    <a:lnTo>
                      <a:pt x="29" y="582"/>
                    </a:lnTo>
                    <a:lnTo>
                      <a:pt x="29" y="582"/>
                    </a:lnTo>
                    <a:lnTo>
                      <a:pt x="29" y="582"/>
                    </a:lnTo>
                    <a:lnTo>
                      <a:pt x="29" y="582"/>
                    </a:lnTo>
                    <a:lnTo>
                      <a:pt x="29" y="582"/>
                    </a:lnTo>
                    <a:lnTo>
                      <a:pt x="29" y="582"/>
                    </a:lnTo>
                    <a:lnTo>
                      <a:pt x="29" y="582"/>
                    </a:lnTo>
                    <a:lnTo>
                      <a:pt x="29" y="582"/>
                    </a:lnTo>
                    <a:lnTo>
                      <a:pt x="29" y="582"/>
                    </a:lnTo>
                    <a:lnTo>
                      <a:pt x="29" y="582"/>
                    </a:lnTo>
                    <a:lnTo>
                      <a:pt x="29" y="582"/>
                    </a:lnTo>
                    <a:lnTo>
                      <a:pt x="29" y="582"/>
                    </a:lnTo>
                    <a:lnTo>
                      <a:pt x="29" y="582"/>
                    </a:lnTo>
                    <a:lnTo>
                      <a:pt x="29" y="582"/>
                    </a:lnTo>
                    <a:lnTo>
                      <a:pt x="30" y="582"/>
                    </a:lnTo>
                    <a:lnTo>
                      <a:pt x="30" y="582"/>
                    </a:lnTo>
                    <a:lnTo>
                      <a:pt x="30" y="582"/>
                    </a:lnTo>
                    <a:lnTo>
                      <a:pt x="30" y="583"/>
                    </a:lnTo>
                    <a:lnTo>
                      <a:pt x="30" y="583"/>
                    </a:lnTo>
                    <a:lnTo>
                      <a:pt x="30" y="583"/>
                    </a:lnTo>
                    <a:lnTo>
                      <a:pt x="30" y="583"/>
                    </a:lnTo>
                    <a:lnTo>
                      <a:pt x="30" y="583"/>
                    </a:lnTo>
                    <a:lnTo>
                      <a:pt x="30" y="583"/>
                    </a:lnTo>
                    <a:lnTo>
                      <a:pt x="30" y="583"/>
                    </a:lnTo>
                    <a:lnTo>
                      <a:pt x="30" y="583"/>
                    </a:lnTo>
                    <a:lnTo>
                      <a:pt x="30" y="583"/>
                    </a:lnTo>
                    <a:lnTo>
                      <a:pt x="30" y="583"/>
                    </a:lnTo>
                    <a:lnTo>
                      <a:pt x="30" y="583"/>
                    </a:lnTo>
                    <a:lnTo>
                      <a:pt x="30" y="583"/>
                    </a:lnTo>
                    <a:lnTo>
                      <a:pt x="31" y="583"/>
                    </a:lnTo>
                    <a:lnTo>
                      <a:pt x="31" y="583"/>
                    </a:lnTo>
                    <a:lnTo>
                      <a:pt x="31" y="583"/>
                    </a:lnTo>
                    <a:lnTo>
                      <a:pt x="31" y="583"/>
                    </a:lnTo>
                    <a:lnTo>
                      <a:pt x="31" y="583"/>
                    </a:lnTo>
                    <a:lnTo>
                      <a:pt x="31" y="583"/>
                    </a:lnTo>
                    <a:lnTo>
                      <a:pt x="31" y="583"/>
                    </a:lnTo>
                    <a:lnTo>
                      <a:pt x="31" y="583"/>
                    </a:lnTo>
                    <a:lnTo>
                      <a:pt x="31" y="583"/>
                    </a:lnTo>
                    <a:lnTo>
                      <a:pt x="31" y="583"/>
                    </a:lnTo>
                    <a:lnTo>
                      <a:pt x="31" y="583"/>
                    </a:lnTo>
                    <a:lnTo>
                      <a:pt x="31" y="583"/>
                    </a:lnTo>
                    <a:lnTo>
                      <a:pt x="31" y="583"/>
                    </a:lnTo>
                    <a:lnTo>
                      <a:pt x="31" y="583"/>
                    </a:lnTo>
                    <a:lnTo>
                      <a:pt x="31" y="583"/>
                    </a:lnTo>
                    <a:lnTo>
                      <a:pt x="32" y="583"/>
                    </a:lnTo>
                    <a:lnTo>
                      <a:pt x="32" y="583"/>
                    </a:lnTo>
                    <a:lnTo>
                      <a:pt x="32" y="583"/>
                    </a:lnTo>
                    <a:lnTo>
                      <a:pt x="32" y="583"/>
                    </a:lnTo>
                    <a:lnTo>
                      <a:pt x="32" y="583"/>
                    </a:lnTo>
                    <a:lnTo>
                      <a:pt x="32" y="583"/>
                    </a:lnTo>
                    <a:lnTo>
                      <a:pt x="32" y="583"/>
                    </a:lnTo>
                    <a:lnTo>
                      <a:pt x="32" y="583"/>
                    </a:lnTo>
                    <a:lnTo>
                      <a:pt x="32" y="583"/>
                    </a:lnTo>
                    <a:lnTo>
                      <a:pt x="32" y="583"/>
                    </a:lnTo>
                    <a:lnTo>
                      <a:pt x="32" y="583"/>
                    </a:lnTo>
                    <a:lnTo>
                      <a:pt x="32" y="583"/>
                    </a:lnTo>
                    <a:lnTo>
                      <a:pt x="32" y="583"/>
                    </a:lnTo>
                    <a:lnTo>
                      <a:pt x="32" y="584"/>
                    </a:lnTo>
                    <a:lnTo>
                      <a:pt x="32" y="584"/>
                    </a:lnTo>
                    <a:lnTo>
                      <a:pt x="32" y="584"/>
                    </a:lnTo>
                    <a:lnTo>
                      <a:pt x="32" y="584"/>
                    </a:lnTo>
                    <a:lnTo>
                      <a:pt x="32" y="584"/>
                    </a:lnTo>
                    <a:lnTo>
                      <a:pt x="32" y="584"/>
                    </a:lnTo>
                    <a:lnTo>
                      <a:pt x="32" y="584"/>
                    </a:lnTo>
                    <a:lnTo>
                      <a:pt x="32" y="584"/>
                    </a:lnTo>
                    <a:lnTo>
                      <a:pt x="32" y="584"/>
                    </a:lnTo>
                    <a:lnTo>
                      <a:pt x="32" y="584"/>
                    </a:lnTo>
                    <a:lnTo>
                      <a:pt x="33" y="584"/>
                    </a:lnTo>
                    <a:lnTo>
                      <a:pt x="33" y="584"/>
                    </a:lnTo>
                    <a:lnTo>
                      <a:pt x="33" y="584"/>
                    </a:lnTo>
                    <a:lnTo>
                      <a:pt x="33" y="584"/>
                    </a:lnTo>
                    <a:lnTo>
                      <a:pt x="33" y="584"/>
                    </a:lnTo>
                    <a:lnTo>
                      <a:pt x="33" y="584"/>
                    </a:lnTo>
                    <a:lnTo>
                      <a:pt x="33" y="584"/>
                    </a:lnTo>
                    <a:lnTo>
                      <a:pt x="33" y="584"/>
                    </a:lnTo>
                    <a:lnTo>
                      <a:pt x="33" y="584"/>
                    </a:lnTo>
                    <a:lnTo>
                      <a:pt x="33" y="584"/>
                    </a:lnTo>
                    <a:lnTo>
                      <a:pt x="33" y="584"/>
                    </a:lnTo>
                    <a:lnTo>
                      <a:pt x="33" y="584"/>
                    </a:lnTo>
                    <a:lnTo>
                      <a:pt x="33" y="584"/>
                    </a:lnTo>
                    <a:lnTo>
                      <a:pt x="33" y="584"/>
                    </a:lnTo>
                    <a:lnTo>
                      <a:pt x="33" y="584"/>
                    </a:lnTo>
                    <a:lnTo>
                      <a:pt x="34" y="584"/>
                    </a:lnTo>
                    <a:lnTo>
                      <a:pt x="34" y="584"/>
                    </a:lnTo>
                    <a:lnTo>
                      <a:pt x="34" y="584"/>
                    </a:lnTo>
                    <a:lnTo>
                      <a:pt x="34" y="584"/>
                    </a:lnTo>
                    <a:lnTo>
                      <a:pt x="34" y="584"/>
                    </a:lnTo>
                    <a:lnTo>
                      <a:pt x="34" y="584"/>
                    </a:lnTo>
                    <a:lnTo>
                      <a:pt x="34" y="584"/>
                    </a:lnTo>
                    <a:lnTo>
                      <a:pt x="34" y="584"/>
                    </a:lnTo>
                    <a:lnTo>
                      <a:pt x="34" y="584"/>
                    </a:lnTo>
                    <a:lnTo>
                      <a:pt x="34" y="584"/>
                    </a:lnTo>
                    <a:lnTo>
                      <a:pt x="34" y="584"/>
                    </a:lnTo>
                    <a:lnTo>
                      <a:pt x="34" y="584"/>
                    </a:lnTo>
                    <a:lnTo>
                      <a:pt x="34" y="584"/>
                    </a:lnTo>
                    <a:lnTo>
                      <a:pt x="34" y="584"/>
                    </a:lnTo>
                    <a:lnTo>
                      <a:pt x="34" y="584"/>
                    </a:lnTo>
                    <a:lnTo>
                      <a:pt x="35" y="583"/>
                    </a:lnTo>
                    <a:lnTo>
                      <a:pt x="35" y="583"/>
                    </a:lnTo>
                    <a:lnTo>
                      <a:pt x="35" y="583"/>
                    </a:lnTo>
                    <a:lnTo>
                      <a:pt x="35" y="583"/>
                    </a:lnTo>
                    <a:lnTo>
                      <a:pt x="35" y="583"/>
                    </a:lnTo>
                    <a:lnTo>
                      <a:pt x="35" y="583"/>
                    </a:lnTo>
                    <a:lnTo>
                      <a:pt x="35" y="583"/>
                    </a:lnTo>
                    <a:lnTo>
                      <a:pt x="35" y="583"/>
                    </a:lnTo>
                    <a:lnTo>
                      <a:pt x="35" y="583"/>
                    </a:lnTo>
                    <a:lnTo>
                      <a:pt x="35" y="583"/>
                    </a:lnTo>
                    <a:lnTo>
                      <a:pt x="35" y="583"/>
                    </a:lnTo>
                    <a:lnTo>
                      <a:pt x="35" y="583"/>
                    </a:lnTo>
                    <a:lnTo>
                      <a:pt x="35" y="583"/>
                    </a:lnTo>
                    <a:lnTo>
                      <a:pt x="35" y="583"/>
                    </a:lnTo>
                    <a:lnTo>
                      <a:pt x="35"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6" y="583"/>
                    </a:lnTo>
                    <a:lnTo>
                      <a:pt x="37" y="583"/>
                    </a:lnTo>
                    <a:lnTo>
                      <a:pt x="37" y="583"/>
                    </a:lnTo>
                    <a:lnTo>
                      <a:pt x="37" y="583"/>
                    </a:lnTo>
                    <a:lnTo>
                      <a:pt x="37" y="583"/>
                    </a:lnTo>
                    <a:lnTo>
                      <a:pt x="37" y="583"/>
                    </a:lnTo>
                    <a:lnTo>
                      <a:pt x="37" y="583"/>
                    </a:lnTo>
                    <a:lnTo>
                      <a:pt x="37" y="583"/>
                    </a:lnTo>
                    <a:lnTo>
                      <a:pt x="37" y="583"/>
                    </a:lnTo>
                    <a:lnTo>
                      <a:pt x="37" y="583"/>
                    </a:lnTo>
                    <a:lnTo>
                      <a:pt x="37" y="583"/>
                    </a:lnTo>
                    <a:lnTo>
                      <a:pt x="37" y="583"/>
                    </a:lnTo>
                    <a:lnTo>
                      <a:pt x="37" y="583"/>
                    </a:lnTo>
                    <a:lnTo>
                      <a:pt x="37" y="583"/>
                    </a:lnTo>
                    <a:lnTo>
                      <a:pt x="37" y="583"/>
                    </a:lnTo>
                    <a:lnTo>
                      <a:pt x="37" y="583"/>
                    </a:lnTo>
                    <a:lnTo>
                      <a:pt x="38" y="583"/>
                    </a:lnTo>
                    <a:lnTo>
                      <a:pt x="38" y="583"/>
                    </a:lnTo>
                    <a:lnTo>
                      <a:pt x="38" y="583"/>
                    </a:lnTo>
                    <a:lnTo>
                      <a:pt x="38" y="583"/>
                    </a:lnTo>
                    <a:lnTo>
                      <a:pt x="38" y="583"/>
                    </a:lnTo>
                    <a:lnTo>
                      <a:pt x="38" y="583"/>
                    </a:lnTo>
                    <a:lnTo>
                      <a:pt x="38" y="583"/>
                    </a:lnTo>
                    <a:lnTo>
                      <a:pt x="38" y="583"/>
                    </a:lnTo>
                    <a:lnTo>
                      <a:pt x="38" y="583"/>
                    </a:lnTo>
                    <a:lnTo>
                      <a:pt x="38" y="583"/>
                    </a:lnTo>
                    <a:lnTo>
                      <a:pt x="38" y="583"/>
                    </a:lnTo>
                    <a:lnTo>
                      <a:pt x="38" y="583"/>
                    </a:lnTo>
                    <a:lnTo>
                      <a:pt x="38" y="583"/>
                    </a:lnTo>
                    <a:lnTo>
                      <a:pt x="38" y="583"/>
                    </a:lnTo>
                    <a:lnTo>
                      <a:pt x="38" y="583"/>
                    </a:lnTo>
                    <a:lnTo>
                      <a:pt x="39" y="583"/>
                    </a:lnTo>
                    <a:lnTo>
                      <a:pt x="39" y="583"/>
                    </a:lnTo>
                    <a:lnTo>
                      <a:pt x="39" y="583"/>
                    </a:lnTo>
                    <a:lnTo>
                      <a:pt x="39" y="583"/>
                    </a:lnTo>
                    <a:lnTo>
                      <a:pt x="39" y="583"/>
                    </a:lnTo>
                    <a:lnTo>
                      <a:pt x="39" y="583"/>
                    </a:lnTo>
                    <a:lnTo>
                      <a:pt x="39" y="583"/>
                    </a:lnTo>
                    <a:lnTo>
                      <a:pt x="39" y="583"/>
                    </a:lnTo>
                    <a:lnTo>
                      <a:pt x="39" y="583"/>
                    </a:lnTo>
                    <a:lnTo>
                      <a:pt x="39" y="583"/>
                    </a:lnTo>
                    <a:lnTo>
                      <a:pt x="39" y="583"/>
                    </a:lnTo>
                    <a:lnTo>
                      <a:pt x="39" y="583"/>
                    </a:lnTo>
                    <a:lnTo>
                      <a:pt x="39" y="583"/>
                    </a:lnTo>
                    <a:lnTo>
                      <a:pt x="39" y="583"/>
                    </a:lnTo>
                    <a:lnTo>
                      <a:pt x="39"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0" y="583"/>
                    </a:lnTo>
                    <a:lnTo>
                      <a:pt x="41" y="583"/>
                    </a:lnTo>
                    <a:lnTo>
                      <a:pt x="41" y="583"/>
                    </a:lnTo>
                    <a:lnTo>
                      <a:pt x="41" y="583"/>
                    </a:lnTo>
                    <a:lnTo>
                      <a:pt x="41" y="583"/>
                    </a:lnTo>
                    <a:lnTo>
                      <a:pt x="41" y="583"/>
                    </a:lnTo>
                    <a:lnTo>
                      <a:pt x="41" y="583"/>
                    </a:lnTo>
                    <a:lnTo>
                      <a:pt x="41" y="583"/>
                    </a:lnTo>
                    <a:lnTo>
                      <a:pt x="41" y="583"/>
                    </a:lnTo>
                    <a:lnTo>
                      <a:pt x="41" y="583"/>
                    </a:lnTo>
                    <a:lnTo>
                      <a:pt x="41" y="583"/>
                    </a:lnTo>
                    <a:lnTo>
                      <a:pt x="41" y="583"/>
                    </a:lnTo>
                    <a:lnTo>
                      <a:pt x="41" y="583"/>
                    </a:lnTo>
                    <a:lnTo>
                      <a:pt x="41" y="583"/>
                    </a:lnTo>
                    <a:lnTo>
                      <a:pt x="41" y="583"/>
                    </a:lnTo>
                    <a:lnTo>
                      <a:pt x="41" y="583"/>
                    </a:lnTo>
                    <a:lnTo>
                      <a:pt x="42" y="582"/>
                    </a:lnTo>
                    <a:lnTo>
                      <a:pt x="42" y="582"/>
                    </a:lnTo>
                    <a:lnTo>
                      <a:pt x="42" y="582"/>
                    </a:lnTo>
                    <a:lnTo>
                      <a:pt x="42" y="582"/>
                    </a:lnTo>
                    <a:lnTo>
                      <a:pt x="42" y="582"/>
                    </a:lnTo>
                    <a:lnTo>
                      <a:pt x="42" y="582"/>
                    </a:lnTo>
                    <a:lnTo>
                      <a:pt x="42" y="582"/>
                    </a:lnTo>
                    <a:lnTo>
                      <a:pt x="42" y="582"/>
                    </a:lnTo>
                    <a:lnTo>
                      <a:pt x="42" y="582"/>
                    </a:lnTo>
                    <a:lnTo>
                      <a:pt x="42" y="582"/>
                    </a:lnTo>
                    <a:lnTo>
                      <a:pt x="42" y="582"/>
                    </a:lnTo>
                    <a:lnTo>
                      <a:pt x="42" y="582"/>
                    </a:lnTo>
                    <a:lnTo>
                      <a:pt x="42" y="582"/>
                    </a:lnTo>
                    <a:lnTo>
                      <a:pt x="42" y="582"/>
                    </a:lnTo>
                    <a:lnTo>
                      <a:pt x="42" y="582"/>
                    </a:lnTo>
                    <a:lnTo>
                      <a:pt x="43" y="582"/>
                    </a:lnTo>
                    <a:lnTo>
                      <a:pt x="43" y="582"/>
                    </a:lnTo>
                    <a:lnTo>
                      <a:pt x="43" y="582"/>
                    </a:lnTo>
                    <a:lnTo>
                      <a:pt x="43" y="582"/>
                    </a:lnTo>
                    <a:lnTo>
                      <a:pt x="43" y="582"/>
                    </a:lnTo>
                    <a:lnTo>
                      <a:pt x="43" y="582"/>
                    </a:lnTo>
                    <a:lnTo>
                      <a:pt x="43" y="582"/>
                    </a:lnTo>
                    <a:lnTo>
                      <a:pt x="43" y="582"/>
                    </a:lnTo>
                    <a:lnTo>
                      <a:pt x="43" y="582"/>
                    </a:lnTo>
                    <a:lnTo>
                      <a:pt x="43" y="582"/>
                    </a:lnTo>
                    <a:lnTo>
                      <a:pt x="43" y="582"/>
                    </a:lnTo>
                    <a:lnTo>
                      <a:pt x="43" y="582"/>
                    </a:lnTo>
                    <a:lnTo>
                      <a:pt x="43" y="582"/>
                    </a:lnTo>
                    <a:lnTo>
                      <a:pt x="43" y="582"/>
                    </a:lnTo>
                    <a:lnTo>
                      <a:pt x="43" y="582"/>
                    </a:lnTo>
                    <a:lnTo>
                      <a:pt x="44" y="582"/>
                    </a:lnTo>
                    <a:lnTo>
                      <a:pt x="44" y="582"/>
                    </a:lnTo>
                    <a:lnTo>
                      <a:pt x="44" y="582"/>
                    </a:lnTo>
                    <a:lnTo>
                      <a:pt x="44" y="582"/>
                    </a:lnTo>
                    <a:lnTo>
                      <a:pt x="44" y="582"/>
                    </a:lnTo>
                    <a:lnTo>
                      <a:pt x="44" y="582"/>
                    </a:lnTo>
                    <a:lnTo>
                      <a:pt x="44" y="582"/>
                    </a:lnTo>
                    <a:lnTo>
                      <a:pt x="44" y="582"/>
                    </a:lnTo>
                    <a:lnTo>
                      <a:pt x="44" y="582"/>
                    </a:lnTo>
                    <a:lnTo>
                      <a:pt x="44" y="582"/>
                    </a:lnTo>
                    <a:lnTo>
                      <a:pt x="44" y="584"/>
                    </a:lnTo>
                    <a:lnTo>
                      <a:pt x="44" y="584"/>
                    </a:lnTo>
                    <a:lnTo>
                      <a:pt x="44" y="584"/>
                    </a:lnTo>
                    <a:lnTo>
                      <a:pt x="44" y="584"/>
                    </a:lnTo>
                    <a:lnTo>
                      <a:pt x="44" y="584"/>
                    </a:lnTo>
                    <a:lnTo>
                      <a:pt x="44" y="584"/>
                    </a:lnTo>
                    <a:lnTo>
                      <a:pt x="44" y="584"/>
                    </a:lnTo>
                    <a:lnTo>
                      <a:pt x="44" y="584"/>
                    </a:lnTo>
                    <a:lnTo>
                      <a:pt x="44" y="584"/>
                    </a:lnTo>
                    <a:lnTo>
                      <a:pt x="44" y="584"/>
                    </a:lnTo>
                    <a:lnTo>
                      <a:pt x="44" y="584"/>
                    </a:lnTo>
                    <a:lnTo>
                      <a:pt x="44" y="584"/>
                    </a:lnTo>
                    <a:lnTo>
                      <a:pt x="45" y="584"/>
                    </a:lnTo>
                    <a:lnTo>
                      <a:pt x="45" y="584"/>
                    </a:lnTo>
                    <a:lnTo>
                      <a:pt x="45" y="584"/>
                    </a:lnTo>
                    <a:lnTo>
                      <a:pt x="45" y="584"/>
                    </a:lnTo>
                    <a:lnTo>
                      <a:pt x="45" y="584"/>
                    </a:lnTo>
                    <a:lnTo>
                      <a:pt x="45" y="584"/>
                    </a:lnTo>
                    <a:lnTo>
                      <a:pt x="45" y="584"/>
                    </a:lnTo>
                    <a:lnTo>
                      <a:pt x="45" y="584"/>
                    </a:lnTo>
                    <a:lnTo>
                      <a:pt x="45" y="584"/>
                    </a:lnTo>
                    <a:lnTo>
                      <a:pt x="45" y="584"/>
                    </a:lnTo>
                    <a:lnTo>
                      <a:pt x="45" y="584"/>
                    </a:lnTo>
                    <a:lnTo>
                      <a:pt x="45" y="584"/>
                    </a:lnTo>
                    <a:lnTo>
                      <a:pt x="45" y="584"/>
                    </a:lnTo>
                    <a:lnTo>
                      <a:pt x="45" y="584"/>
                    </a:lnTo>
                    <a:lnTo>
                      <a:pt x="45" y="584"/>
                    </a:lnTo>
                    <a:lnTo>
                      <a:pt x="46" y="584"/>
                    </a:lnTo>
                    <a:lnTo>
                      <a:pt x="46" y="584"/>
                    </a:lnTo>
                    <a:lnTo>
                      <a:pt x="46" y="584"/>
                    </a:lnTo>
                    <a:lnTo>
                      <a:pt x="46" y="584"/>
                    </a:lnTo>
                    <a:lnTo>
                      <a:pt x="46" y="584"/>
                    </a:lnTo>
                    <a:lnTo>
                      <a:pt x="46" y="584"/>
                    </a:lnTo>
                    <a:lnTo>
                      <a:pt x="46" y="584"/>
                    </a:lnTo>
                    <a:lnTo>
                      <a:pt x="46" y="584"/>
                    </a:lnTo>
                    <a:lnTo>
                      <a:pt x="46" y="584"/>
                    </a:lnTo>
                    <a:lnTo>
                      <a:pt x="46" y="584"/>
                    </a:lnTo>
                    <a:lnTo>
                      <a:pt x="46" y="584"/>
                    </a:lnTo>
                    <a:lnTo>
                      <a:pt x="46" y="584"/>
                    </a:lnTo>
                    <a:lnTo>
                      <a:pt x="46" y="584"/>
                    </a:lnTo>
                    <a:lnTo>
                      <a:pt x="46" y="584"/>
                    </a:lnTo>
                    <a:lnTo>
                      <a:pt x="46" y="584"/>
                    </a:lnTo>
                    <a:lnTo>
                      <a:pt x="47" y="584"/>
                    </a:lnTo>
                    <a:lnTo>
                      <a:pt x="47" y="584"/>
                    </a:lnTo>
                    <a:lnTo>
                      <a:pt x="47" y="584"/>
                    </a:lnTo>
                    <a:lnTo>
                      <a:pt x="47" y="584"/>
                    </a:lnTo>
                    <a:lnTo>
                      <a:pt x="47" y="584"/>
                    </a:lnTo>
                    <a:lnTo>
                      <a:pt x="47" y="584"/>
                    </a:lnTo>
                    <a:lnTo>
                      <a:pt x="47" y="584"/>
                    </a:lnTo>
                    <a:lnTo>
                      <a:pt x="47" y="584"/>
                    </a:lnTo>
                    <a:lnTo>
                      <a:pt x="47" y="584"/>
                    </a:lnTo>
                    <a:lnTo>
                      <a:pt x="47" y="584"/>
                    </a:lnTo>
                    <a:lnTo>
                      <a:pt x="47" y="584"/>
                    </a:lnTo>
                    <a:lnTo>
                      <a:pt x="47" y="584"/>
                    </a:lnTo>
                    <a:lnTo>
                      <a:pt x="47" y="584"/>
                    </a:lnTo>
                    <a:lnTo>
                      <a:pt x="47" y="584"/>
                    </a:lnTo>
                    <a:lnTo>
                      <a:pt x="47"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8" y="584"/>
                    </a:lnTo>
                    <a:lnTo>
                      <a:pt x="49" y="584"/>
                    </a:lnTo>
                    <a:lnTo>
                      <a:pt x="49" y="584"/>
                    </a:lnTo>
                    <a:lnTo>
                      <a:pt x="49" y="584"/>
                    </a:lnTo>
                    <a:lnTo>
                      <a:pt x="49" y="584"/>
                    </a:lnTo>
                    <a:lnTo>
                      <a:pt x="49" y="584"/>
                    </a:lnTo>
                    <a:lnTo>
                      <a:pt x="49" y="584"/>
                    </a:lnTo>
                    <a:lnTo>
                      <a:pt x="49" y="584"/>
                    </a:lnTo>
                    <a:lnTo>
                      <a:pt x="49" y="584"/>
                    </a:lnTo>
                    <a:lnTo>
                      <a:pt x="49" y="584"/>
                    </a:lnTo>
                    <a:lnTo>
                      <a:pt x="49" y="584"/>
                    </a:lnTo>
                    <a:lnTo>
                      <a:pt x="49" y="584"/>
                    </a:lnTo>
                    <a:lnTo>
                      <a:pt x="49" y="584"/>
                    </a:lnTo>
                    <a:lnTo>
                      <a:pt x="49" y="584"/>
                    </a:lnTo>
                    <a:lnTo>
                      <a:pt x="49" y="584"/>
                    </a:lnTo>
                    <a:lnTo>
                      <a:pt x="49" y="584"/>
                    </a:lnTo>
                    <a:lnTo>
                      <a:pt x="50" y="584"/>
                    </a:lnTo>
                    <a:lnTo>
                      <a:pt x="50" y="584"/>
                    </a:lnTo>
                    <a:lnTo>
                      <a:pt x="50" y="584"/>
                    </a:lnTo>
                    <a:lnTo>
                      <a:pt x="50" y="584"/>
                    </a:lnTo>
                    <a:lnTo>
                      <a:pt x="50" y="584"/>
                    </a:lnTo>
                    <a:lnTo>
                      <a:pt x="50" y="584"/>
                    </a:lnTo>
                    <a:lnTo>
                      <a:pt x="50" y="584"/>
                    </a:lnTo>
                    <a:lnTo>
                      <a:pt x="50" y="584"/>
                    </a:lnTo>
                    <a:lnTo>
                      <a:pt x="50" y="584"/>
                    </a:lnTo>
                    <a:lnTo>
                      <a:pt x="50" y="584"/>
                    </a:lnTo>
                    <a:lnTo>
                      <a:pt x="50" y="584"/>
                    </a:lnTo>
                    <a:lnTo>
                      <a:pt x="50" y="584"/>
                    </a:lnTo>
                    <a:lnTo>
                      <a:pt x="50" y="584"/>
                    </a:lnTo>
                    <a:lnTo>
                      <a:pt x="50" y="584"/>
                    </a:lnTo>
                    <a:lnTo>
                      <a:pt x="50" y="584"/>
                    </a:lnTo>
                    <a:lnTo>
                      <a:pt x="51" y="584"/>
                    </a:lnTo>
                    <a:lnTo>
                      <a:pt x="51" y="584"/>
                    </a:lnTo>
                    <a:lnTo>
                      <a:pt x="51" y="584"/>
                    </a:lnTo>
                    <a:lnTo>
                      <a:pt x="51" y="584"/>
                    </a:lnTo>
                    <a:lnTo>
                      <a:pt x="51" y="584"/>
                    </a:lnTo>
                    <a:lnTo>
                      <a:pt x="51" y="584"/>
                    </a:lnTo>
                    <a:lnTo>
                      <a:pt x="51" y="584"/>
                    </a:lnTo>
                    <a:lnTo>
                      <a:pt x="51" y="584"/>
                    </a:lnTo>
                    <a:lnTo>
                      <a:pt x="51" y="584"/>
                    </a:lnTo>
                    <a:lnTo>
                      <a:pt x="51" y="584"/>
                    </a:lnTo>
                    <a:lnTo>
                      <a:pt x="51" y="584"/>
                    </a:lnTo>
                    <a:lnTo>
                      <a:pt x="51" y="584"/>
                    </a:lnTo>
                    <a:lnTo>
                      <a:pt x="51" y="584"/>
                    </a:lnTo>
                    <a:lnTo>
                      <a:pt x="51" y="584"/>
                    </a:lnTo>
                    <a:lnTo>
                      <a:pt x="51"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2" y="584"/>
                    </a:lnTo>
                    <a:lnTo>
                      <a:pt x="53" y="584"/>
                    </a:lnTo>
                    <a:lnTo>
                      <a:pt x="53" y="584"/>
                    </a:lnTo>
                    <a:lnTo>
                      <a:pt x="53" y="584"/>
                    </a:lnTo>
                    <a:lnTo>
                      <a:pt x="53" y="584"/>
                    </a:lnTo>
                    <a:lnTo>
                      <a:pt x="53" y="584"/>
                    </a:lnTo>
                    <a:lnTo>
                      <a:pt x="53" y="584"/>
                    </a:lnTo>
                    <a:lnTo>
                      <a:pt x="53" y="584"/>
                    </a:lnTo>
                    <a:lnTo>
                      <a:pt x="53" y="584"/>
                    </a:lnTo>
                    <a:lnTo>
                      <a:pt x="53" y="584"/>
                    </a:lnTo>
                    <a:lnTo>
                      <a:pt x="53" y="584"/>
                    </a:lnTo>
                    <a:lnTo>
                      <a:pt x="53" y="584"/>
                    </a:lnTo>
                    <a:lnTo>
                      <a:pt x="53" y="584"/>
                    </a:lnTo>
                    <a:lnTo>
                      <a:pt x="53" y="584"/>
                    </a:lnTo>
                    <a:lnTo>
                      <a:pt x="53" y="581"/>
                    </a:lnTo>
                    <a:lnTo>
                      <a:pt x="53" y="581"/>
                    </a:lnTo>
                    <a:lnTo>
                      <a:pt x="54" y="581"/>
                    </a:lnTo>
                    <a:lnTo>
                      <a:pt x="54" y="581"/>
                    </a:lnTo>
                    <a:lnTo>
                      <a:pt x="54" y="581"/>
                    </a:lnTo>
                    <a:lnTo>
                      <a:pt x="54" y="581"/>
                    </a:lnTo>
                    <a:lnTo>
                      <a:pt x="54" y="581"/>
                    </a:lnTo>
                    <a:lnTo>
                      <a:pt x="54" y="581"/>
                    </a:lnTo>
                    <a:lnTo>
                      <a:pt x="54" y="581"/>
                    </a:lnTo>
                    <a:lnTo>
                      <a:pt x="54" y="581"/>
                    </a:lnTo>
                    <a:lnTo>
                      <a:pt x="54" y="581"/>
                    </a:lnTo>
                    <a:lnTo>
                      <a:pt x="54" y="581"/>
                    </a:lnTo>
                    <a:lnTo>
                      <a:pt x="54" y="581"/>
                    </a:lnTo>
                    <a:lnTo>
                      <a:pt x="54" y="581"/>
                    </a:lnTo>
                    <a:lnTo>
                      <a:pt x="54" y="581"/>
                    </a:lnTo>
                    <a:lnTo>
                      <a:pt x="54" y="581"/>
                    </a:lnTo>
                    <a:lnTo>
                      <a:pt x="54"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5" y="581"/>
                    </a:lnTo>
                    <a:lnTo>
                      <a:pt x="56" y="581"/>
                    </a:lnTo>
                    <a:lnTo>
                      <a:pt x="56" y="581"/>
                    </a:lnTo>
                    <a:lnTo>
                      <a:pt x="56" y="581"/>
                    </a:lnTo>
                    <a:lnTo>
                      <a:pt x="56" y="581"/>
                    </a:lnTo>
                    <a:lnTo>
                      <a:pt x="56" y="581"/>
                    </a:lnTo>
                    <a:lnTo>
                      <a:pt x="56" y="581"/>
                    </a:lnTo>
                    <a:lnTo>
                      <a:pt x="56" y="581"/>
                    </a:lnTo>
                    <a:lnTo>
                      <a:pt x="56" y="581"/>
                    </a:lnTo>
                    <a:lnTo>
                      <a:pt x="56" y="581"/>
                    </a:lnTo>
                    <a:lnTo>
                      <a:pt x="56" y="581"/>
                    </a:lnTo>
                    <a:lnTo>
                      <a:pt x="56" y="581"/>
                    </a:lnTo>
                    <a:lnTo>
                      <a:pt x="56" y="581"/>
                    </a:lnTo>
                    <a:lnTo>
                      <a:pt x="56" y="581"/>
                    </a:lnTo>
                    <a:lnTo>
                      <a:pt x="56" y="581"/>
                    </a:lnTo>
                    <a:lnTo>
                      <a:pt x="56" y="581"/>
                    </a:lnTo>
                    <a:lnTo>
                      <a:pt x="57" y="581"/>
                    </a:lnTo>
                    <a:lnTo>
                      <a:pt x="57" y="581"/>
                    </a:lnTo>
                    <a:lnTo>
                      <a:pt x="57" y="581"/>
                    </a:lnTo>
                    <a:lnTo>
                      <a:pt x="57" y="581"/>
                    </a:lnTo>
                    <a:lnTo>
                      <a:pt x="57" y="581"/>
                    </a:lnTo>
                    <a:lnTo>
                      <a:pt x="57" y="581"/>
                    </a:lnTo>
                    <a:lnTo>
                      <a:pt x="57" y="581"/>
                    </a:lnTo>
                    <a:lnTo>
                      <a:pt x="57" y="581"/>
                    </a:lnTo>
                    <a:lnTo>
                      <a:pt x="57" y="581"/>
                    </a:lnTo>
                    <a:lnTo>
                      <a:pt x="57" y="581"/>
                    </a:lnTo>
                    <a:lnTo>
                      <a:pt x="57" y="581"/>
                    </a:lnTo>
                    <a:lnTo>
                      <a:pt x="57" y="581"/>
                    </a:lnTo>
                    <a:lnTo>
                      <a:pt x="57" y="581"/>
                    </a:lnTo>
                    <a:lnTo>
                      <a:pt x="57" y="581"/>
                    </a:lnTo>
                    <a:lnTo>
                      <a:pt x="57" y="581"/>
                    </a:lnTo>
                    <a:lnTo>
                      <a:pt x="58" y="581"/>
                    </a:lnTo>
                    <a:lnTo>
                      <a:pt x="58" y="581"/>
                    </a:lnTo>
                    <a:lnTo>
                      <a:pt x="58" y="581"/>
                    </a:lnTo>
                    <a:lnTo>
                      <a:pt x="58" y="581"/>
                    </a:lnTo>
                    <a:lnTo>
                      <a:pt x="58" y="581"/>
                    </a:lnTo>
                    <a:lnTo>
                      <a:pt x="58" y="581"/>
                    </a:lnTo>
                    <a:lnTo>
                      <a:pt x="58" y="581"/>
                    </a:lnTo>
                    <a:lnTo>
                      <a:pt x="58" y="581"/>
                    </a:lnTo>
                    <a:lnTo>
                      <a:pt x="58" y="581"/>
                    </a:lnTo>
                    <a:lnTo>
                      <a:pt x="58" y="581"/>
                    </a:lnTo>
                    <a:lnTo>
                      <a:pt x="58" y="581"/>
                    </a:lnTo>
                    <a:lnTo>
                      <a:pt x="58" y="581"/>
                    </a:lnTo>
                    <a:lnTo>
                      <a:pt x="58" y="581"/>
                    </a:lnTo>
                    <a:lnTo>
                      <a:pt x="58" y="581"/>
                    </a:lnTo>
                    <a:lnTo>
                      <a:pt x="58"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59" y="581"/>
                    </a:lnTo>
                    <a:lnTo>
                      <a:pt x="60" y="581"/>
                    </a:lnTo>
                    <a:lnTo>
                      <a:pt x="60" y="581"/>
                    </a:lnTo>
                    <a:lnTo>
                      <a:pt x="60" y="581"/>
                    </a:lnTo>
                    <a:lnTo>
                      <a:pt x="60" y="581"/>
                    </a:lnTo>
                    <a:lnTo>
                      <a:pt x="60" y="581"/>
                    </a:lnTo>
                    <a:lnTo>
                      <a:pt x="60" y="581"/>
                    </a:lnTo>
                    <a:lnTo>
                      <a:pt x="60" y="581"/>
                    </a:lnTo>
                    <a:lnTo>
                      <a:pt x="60" y="581"/>
                    </a:lnTo>
                    <a:lnTo>
                      <a:pt x="60" y="581"/>
                    </a:lnTo>
                    <a:lnTo>
                      <a:pt x="60" y="581"/>
                    </a:lnTo>
                    <a:lnTo>
                      <a:pt x="60" y="581"/>
                    </a:lnTo>
                    <a:lnTo>
                      <a:pt x="60" y="581"/>
                    </a:lnTo>
                    <a:lnTo>
                      <a:pt x="60" y="581"/>
                    </a:lnTo>
                    <a:lnTo>
                      <a:pt x="60" y="581"/>
                    </a:lnTo>
                    <a:lnTo>
                      <a:pt x="60" y="581"/>
                    </a:lnTo>
                    <a:lnTo>
                      <a:pt x="61" y="581"/>
                    </a:lnTo>
                    <a:lnTo>
                      <a:pt x="61" y="581"/>
                    </a:lnTo>
                    <a:lnTo>
                      <a:pt x="61" y="581"/>
                    </a:lnTo>
                    <a:lnTo>
                      <a:pt x="61" y="581"/>
                    </a:lnTo>
                    <a:lnTo>
                      <a:pt x="61" y="581"/>
                    </a:lnTo>
                    <a:lnTo>
                      <a:pt x="61" y="581"/>
                    </a:lnTo>
                    <a:lnTo>
                      <a:pt x="61" y="581"/>
                    </a:lnTo>
                    <a:lnTo>
                      <a:pt x="61" y="581"/>
                    </a:lnTo>
                    <a:lnTo>
                      <a:pt x="61" y="581"/>
                    </a:lnTo>
                    <a:lnTo>
                      <a:pt x="61" y="581"/>
                    </a:lnTo>
                    <a:lnTo>
                      <a:pt x="61" y="581"/>
                    </a:lnTo>
                    <a:lnTo>
                      <a:pt x="61" y="581"/>
                    </a:lnTo>
                    <a:lnTo>
                      <a:pt x="61" y="581"/>
                    </a:lnTo>
                    <a:lnTo>
                      <a:pt x="61" y="581"/>
                    </a:lnTo>
                    <a:lnTo>
                      <a:pt x="61" y="581"/>
                    </a:lnTo>
                    <a:lnTo>
                      <a:pt x="62" y="581"/>
                    </a:lnTo>
                    <a:lnTo>
                      <a:pt x="62" y="581"/>
                    </a:lnTo>
                    <a:lnTo>
                      <a:pt x="62" y="581"/>
                    </a:lnTo>
                    <a:lnTo>
                      <a:pt x="62" y="581"/>
                    </a:lnTo>
                    <a:lnTo>
                      <a:pt x="62" y="581"/>
                    </a:lnTo>
                    <a:lnTo>
                      <a:pt x="62" y="581"/>
                    </a:lnTo>
                    <a:lnTo>
                      <a:pt x="62" y="581"/>
                    </a:lnTo>
                    <a:lnTo>
                      <a:pt x="62" y="581"/>
                    </a:lnTo>
                    <a:lnTo>
                      <a:pt x="62" y="581"/>
                    </a:lnTo>
                    <a:lnTo>
                      <a:pt x="62" y="581"/>
                    </a:lnTo>
                    <a:lnTo>
                      <a:pt x="62" y="581"/>
                    </a:lnTo>
                    <a:lnTo>
                      <a:pt x="62" y="581"/>
                    </a:lnTo>
                    <a:lnTo>
                      <a:pt x="62" y="581"/>
                    </a:lnTo>
                    <a:lnTo>
                      <a:pt x="62" y="581"/>
                    </a:lnTo>
                    <a:lnTo>
                      <a:pt x="62" y="581"/>
                    </a:lnTo>
                    <a:lnTo>
                      <a:pt x="63" y="581"/>
                    </a:lnTo>
                    <a:lnTo>
                      <a:pt x="63" y="581"/>
                    </a:lnTo>
                    <a:lnTo>
                      <a:pt x="63" y="581"/>
                    </a:lnTo>
                    <a:lnTo>
                      <a:pt x="63" y="581"/>
                    </a:lnTo>
                    <a:lnTo>
                      <a:pt x="63" y="581"/>
                    </a:lnTo>
                    <a:lnTo>
                      <a:pt x="63" y="581"/>
                    </a:lnTo>
                    <a:lnTo>
                      <a:pt x="63" y="581"/>
                    </a:lnTo>
                    <a:lnTo>
                      <a:pt x="63" y="581"/>
                    </a:lnTo>
                    <a:lnTo>
                      <a:pt x="63" y="583"/>
                    </a:lnTo>
                    <a:lnTo>
                      <a:pt x="63" y="583"/>
                    </a:lnTo>
                    <a:lnTo>
                      <a:pt x="63" y="583"/>
                    </a:lnTo>
                    <a:lnTo>
                      <a:pt x="63" y="583"/>
                    </a:lnTo>
                    <a:lnTo>
                      <a:pt x="63" y="583"/>
                    </a:lnTo>
                    <a:lnTo>
                      <a:pt x="63" y="583"/>
                    </a:lnTo>
                    <a:lnTo>
                      <a:pt x="63" y="583"/>
                    </a:lnTo>
                    <a:lnTo>
                      <a:pt x="63" y="583"/>
                    </a:lnTo>
                    <a:lnTo>
                      <a:pt x="63" y="583"/>
                    </a:lnTo>
                    <a:lnTo>
                      <a:pt x="63" y="583"/>
                    </a:lnTo>
                    <a:lnTo>
                      <a:pt x="63" y="583"/>
                    </a:lnTo>
                    <a:lnTo>
                      <a:pt x="63" y="583"/>
                    </a:lnTo>
                    <a:lnTo>
                      <a:pt x="63" y="583"/>
                    </a:lnTo>
                    <a:lnTo>
                      <a:pt x="63" y="583"/>
                    </a:lnTo>
                    <a:lnTo>
                      <a:pt x="63" y="583"/>
                    </a:lnTo>
                    <a:lnTo>
                      <a:pt x="64" y="583"/>
                    </a:lnTo>
                    <a:lnTo>
                      <a:pt x="64" y="583"/>
                    </a:lnTo>
                    <a:lnTo>
                      <a:pt x="64" y="583"/>
                    </a:lnTo>
                    <a:lnTo>
                      <a:pt x="64" y="583"/>
                    </a:lnTo>
                    <a:lnTo>
                      <a:pt x="64" y="583"/>
                    </a:lnTo>
                    <a:lnTo>
                      <a:pt x="64" y="583"/>
                    </a:lnTo>
                    <a:lnTo>
                      <a:pt x="64" y="583"/>
                    </a:lnTo>
                    <a:lnTo>
                      <a:pt x="64" y="583"/>
                    </a:lnTo>
                    <a:lnTo>
                      <a:pt x="64" y="583"/>
                    </a:lnTo>
                    <a:lnTo>
                      <a:pt x="64" y="583"/>
                    </a:lnTo>
                    <a:lnTo>
                      <a:pt x="64" y="583"/>
                    </a:lnTo>
                    <a:lnTo>
                      <a:pt x="64" y="583"/>
                    </a:lnTo>
                    <a:lnTo>
                      <a:pt x="64" y="583"/>
                    </a:lnTo>
                    <a:lnTo>
                      <a:pt x="64" y="583"/>
                    </a:lnTo>
                    <a:lnTo>
                      <a:pt x="64" y="583"/>
                    </a:lnTo>
                    <a:lnTo>
                      <a:pt x="65" y="583"/>
                    </a:lnTo>
                    <a:lnTo>
                      <a:pt x="65" y="583"/>
                    </a:lnTo>
                    <a:lnTo>
                      <a:pt x="65" y="583"/>
                    </a:lnTo>
                    <a:lnTo>
                      <a:pt x="65" y="583"/>
                    </a:lnTo>
                    <a:lnTo>
                      <a:pt x="65" y="583"/>
                    </a:lnTo>
                    <a:lnTo>
                      <a:pt x="65" y="583"/>
                    </a:lnTo>
                    <a:lnTo>
                      <a:pt x="65" y="583"/>
                    </a:lnTo>
                    <a:lnTo>
                      <a:pt x="65" y="583"/>
                    </a:lnTo>
                    <a:lnTo>
                      <a:pt x="65" y="583"/>
                    </a:lnTo>
                    <a:lnTo>
                      <a:pt x="65" y="583"/>
                    </a:lnTo>
                    <a:lnTo>
                      <a:pt x="65" y="583"/>
                    </a:lnTo>
                    <a:lnTo>
                      <a:pt x="65" y="583"/>
                    </a:lnTo>
                    <a:lnTo>
                      <a:pt x="65" y="583"/>
                    </a:lnTo>
                    <a:lnTo>
                      <a:pt x="65" y="583"/>
                    </a:lnTo>
                    <a:lnTo>
                      <a:pt x="65" y="583"/>
                    </a:lnTo>
                    <a:lnTo>
                      <a:pt x="66" y="583"/>
                    </a:lnTo>
                    <a:lnTo>
                      <a:pt x="66" y="583"/>
                    </a:lnTo>
                    <a:lnTo>
                      <a:pt x="66" y="583"/>
                    </a:lnTo>
                    <a:lnTo>
                      <a:pt x="66" y="583"/>
                    </a:lnTo>
                    <a:lnTo>
                      <a:pt x="66" y="583"/>
                    </a:lnTo>
                    <a:lnTo>
                      <a:pt x="66" y="583"/>
                    </a:lnTo>
                    <a:lnTo>
                      <a:pt x="66" y="583"/>
                    </a:lnTo>
                    <a:lnTo>
                      <a:pt x="66" y="583"/>
                    </a:lnTo>
                    <a:lnTo>
                      <a:pt x="66" y="583"/>
                    </a:lnTo>
                    <a:lnTo>
                      <a:pt x="66" y="583"/>
                    </a:lnTo>
                    <a:lnTo>
                      <a:pt x="66" y="583"/>
                    </a:lnTo>
                    <a:lnTo>
                      <a:pt x="66" y="583"/>
                    </a:lnTo>
                    <a:lnTo>
                      <a:pt x="66" y="583"/>
                    </a:lnTo>
                    <a:lnTo>
                      <a:pt x="66" y="583"/>
                    </a:lnTo>
                    <a:lnTo>
                      <a:pt x="66"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7" y="583"/>
                    </a:lnTo>
                    <a:lnTo>
                      <a:pt x="68" y="583"/>
                    </a:lnTo>
                    <a:lnTo>
                      <a:pt x="68" y="583"/>
                    </a:lnTo>
                    <a:lnTo>
                      <a:pt x="68" y="583"/>
                    </a:lnTo>
                    <a:lnTo>
                      <a:pt x="68" y="583"/>
                    </a:lnTo>
                    <a:lnTo>
                      <a:pt x="68" y="583"/>
                    </a:lnTo>
                    <a:lnTo>
                      <a:pt x="68" y="583"/>
                    </a:lnTo>
                    <a:lnTo>
                      <a:pt x="68" y="583"/>
                    </a:lnTo>
                    <a:lnTo>
                      <a:pt x="68" y="583"/>
                    </a:lnTo>
                    <a:lnTo>
                      <a:pt x="68" y="583"/>
                    </a:lnTo>
                    <a:lnTo>
                      <a:pt x="68" y="583"/>
                    </a:lnTo>
                    <a:lnTo>
                      <a:pt x="68" y="583"/>
                    </a:lnTo>
                    <a:lnTo>
                      <a:pt x="68" y="583"/>
                    </a:lnTo>
                    <a:lnTo>
                      <a:pt x="68" y="583"/>
                    </a:lnTo>
                    <a:lnTo>
                      <a:pt x="68" y="583"/>
                    </a:lnTo>
                    <a:lnTo>
                      <a:pt x="68" y="583"/>
                    </a:lnTo>
                    <a:lnTo>
                      <a:pt x="69" y="583"/>
                    </a:lnTo>
                    <a:lnTo>
                      <a:pt x="69" y="583"/>
                    </a:lnTo>
                    <a:lnTo>
                      <a:pt x="69" y="583"/>
                    </a:lnTo>
                    <a:lnTo>
                      <a:pt x="69" y="583"/>
                    </a:lnTo>
                    <a:lnTo>
                      <a:pt x="69" y="583"/>
                    </a:lnTo>
                    <a:lnTo>
                      <a:pt x="69" y="583"/>
                    </a:lnTo>
                    <a:lnTo>
                      <a:pt x="69" y="583"/>
                    </a:lnTo>
                    <a:lnTo>
                      <a:pt x="69" y="583"/>
                    </a:lnTo>
                    <a:lnTo>
                      <a:pt x="69" y="583"/>
                    </a:lnTo>
                    <a:lnTo>
                      <a:pt x="69" y="583"/>
                    </a:lnTo>
                    <a:lnTo>
                      <a:pt x="69" y="583"/>
                    </a:lnTo>
                    <a:lnTo>
                      <a:pt x="69" y="583"/>
                    </a:lnTo>
                    <a:lnTo>
                      <a:pt x="69" y="583"/>
                    </a:lnTo>
                    <a:lnTo>
                      <a:pt x="69" y="583"/>
                    </a:lnTo>
                    <a:lnTo>
                      <a:pt x="69" y="583"/>
                    </a:lnTo>
                    <a:lnTo>
                      <a:pt x="70" y="583"/>
                    </a:lnTo>
                    <a:lnTo>
                      <a:pt x="70" y="583"/>
                    </a:lnTo>
                    <a:lnTo>
                      <a:pt x="70" y="583"/>
                    </a:lnTo>
                    <a:lnTo>
                      <a:pt x="70" y="583"/>
                    </a:lnTo>
                    <a:lnTo>
                      <a:pt x="70" y="583"/>
                    </a:lnTo>
                    <a:lnTo>
                      <a:pt x="70" y="583"/>
                    </a:lnTo>
                    <a:lnTo>
                      <a:pt x="70" y="583"/>
                    </a:lnTo>
                    <a:lnTo>
                      <a:pt x="70" y="583"/>
                    </a:lnTo>
                    <a:lnTo>
                      <a:pt x="70" y="583"/>
                    </a:lnTo>
                    <a:lnTo>
                      <a:pt x="70" y="583"/>
                    </a:lnTo>
                    <a:lnTo>
                      <a:pt x="70" y="583"/>
                    </a:lnTo>
                    <a:lnTo>
                      <a:pt x="70" y="583"/>
                    </a:lnTo>
                    <a:lnTo>
                      <a:pt x="70" y="583"/>
                    </a:lnTo>
                    <a:lnTo>
                      <a:pt x="70" y="583"/>
                    </a:lnTo>
                    <a:lnTo>
                      <a:pt x="70"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1" y="583"/>
                    </a:lnTo>
                    <a:lnTo>
                      <a:pt x="72" y="583"/>
                    </a:lnTo>
                    <a:lnTo>
                      <a:pt x="72" y="583"/>
                    </a:lnTo>
                    <a:lnTo>
                      <a:pt x="72" y="583"/>
                    </a:lnTo>
                    <a:lnTo>
                      <a:pt x="72" y="583"/>
                    </a:lnTo>
                    <a:lnTo>
                      <a:pt x="72" y="583"/>
                    </a:lnTo>
                    <a:lnTo>
                      <a:pt x="72" y="583"/>
                    </a:lnTo>
                    <a:lnTo>
                      <a:pt x="72" y="583"/>
                    </a:lnTo>
                    <a:lnTo>
                      <a:pt x="72" y="583"/>
                    </a:lnTo>
                    <a:lnTo>
                      <a:pt x="72" y="583"/>
                    </a:lnTo>
                    <a:lnTo>
                      <a:pt x="72" y="583"/>
                    </a:lnTo>
                    <a:lnTo>
                      <a:pt x="72" y="583"/>
                    </a:lnTo>
                    <a:lnTo>
                      <a:pt x="72" y="583"/>
                    </a:lnTo>
                    <a:lnTo>
                      <a:pt x="72" y="583"/>
                    </a:lnTo>
                    <a:lnTo>
                      <a:pt x="72" y="583"/>
                    </a:lnTo>
                    <a:lnTo>
                      <a:pt x="72" y="583"/>
                    </a:lnTo>
                    <a:lnTo>
                      <a:pt x="73" y="583"/>
                    </a:lnTo>
                    <a:lnTo>
                      <a:pt x="73" y="583"/>
                    </a:lnTo>
                    <a:lnTo>
                      <a:pt x="73" y="583"/>
                    </a:lnTo>
                    <a:lnTo>
                      <a:pt x="73" y="583"/>
                    </a:lnTo>
                    <a:lnTo>
                      <a:pt x="73" y="583"/>
                    </a:lnTo>
                    <a:lnTo>
                      <a:pt x="73" y="583"/>
                    </a:lnTo>
                    <a:lnTo>
                      <a:pt x="73" y="583"/>
                    </a:lnTo>
                    <a:lnTo>
                      <a:pt x="73" y="583"/>
                    </a:lnTo>
                    <a:lnTo>
                      <a:pt x="73" y="583"/>
                    </a:lnTo>
                    <a:lnTo>
                      <a:pt x="73" y="583"/>
                    </a:lnTo>
                    <a:lnTo>
                      <a:pt x="73" y="583"/>
                    </a:lnTo>
                    <a:lnTo>
                      <a:pt x="73" y="583"/>
                    </a:lnTo>
                    <a:lnTo>
                      <a:pt x="73" y="583"/>
                    </a:lnTo>
                    <a:lnTo>
                      <a:pt x="73" y="583"/>
                    </a:lnTo>
                    <a:lnTo>
                      <a:pt x="73" y="583"/>
                    </a:lnTo>
                    <a:lnTo>
                      <a:pt x="74" y="583"/>
                    </a:lnTo>
                    <a:lnTo>
                      <a:pt x="74" y="583"/>
                    </a:lnTo>
                    <a:lnTo>
                      <a:pt x="74" y="583"/>
                    </a:lnTo>
                    <a:lnTo>
                      <a:pt x="74" y="583"/>
                    </a:lnTo>
                    <a:lnTo>
                      <a:pt x="74" y="583"/>
                    </a:lnTo>
                    <a:lnTo>
                      <a:pt x="74" y="583"/>
                    </a:lnTo>
                    <a:lnTo>
                      <a:pt x="74" y="583"/>
                    </a:lnTo>
                    <a:lnTo>
                      <a:pt x="74" y="583"/>
                    </a:lnTo>
                    <a:lnTo>
                      <a:pt x="74" y="583"/>
                    </a:lnTo>
                    <a:lnTo>
                      <a:pt x="74" y="583"/>
                    </a:lnTo>
                    <a:lnTo>
                      <a:pt x="74" y="583"/>
                    </a:lnTo>
                    <a:lnTo>
                      <a:pt x="74" y="583"/>
                    </a:lnTo>
                    <a:lnTo>
                      <a:pt x="74" y="583"/>
                    </a:lnTo>
                    <a:lnTo>
                      <a:pt x="74" y="583"/>
                    </a:lnTo>
                    <a:lnTo>
                      <a:pt x="74" y="583"/>
                    </a:lnTo>
                    <a:lnTo>
                      <a:pt x="75" y="583"/>
                    </a:lnTo>
                    <a:lnTo>
                      <a:pt x="75" y="583"/>
                    </a:lnTo>
                    <a:lnTo>
                      <a:pt x="75" y="583"/>
                    </a:lnTo>
                    <a:lnTo>
                      <a:pt x="75" y="583"/>
                    </a:lnTo>
                    <a:lnTo>
                      <a:pt x="75" y="583"/>
                    </a:lnTo>
                    <a:lnTo>
                      <a:pt x="75" y="584"/>
                    </a:lnTo>
                    <a:lnTo>
                      <a:pt x="75" y="584"/>
                    </a:lnTo>
                    <a:lnTo>
                      <a:pt x="75" y="584"/>
                    </a:lnTo>
                    <a:lnTo>
                      <a:pt x="75" y="584"/>
                    </a:lnTo>
                    <a:lnTo>
                      <a:pt x="75" y="584"/>
                    </a:lnTo>
                    <a:lnTo>
                      <a:pt x="75" y="584"/>
                    </a:lnTo>
                    <a:lnTo>
                      <a:pt x="75" y="584"/>
                    </a:lnTo>
                    <a:lnTo>
                      <a:pt x="75" y="584"/>
                    </a:lnTo>
                    <a:lnTo>
                      <a:pt x="75" y="584"/>
                    </a:lnTo>
                    <a:lnTo>
                      <a:pt x="75" y="584"/>
                    </a:lnTo>
                    <a:lnTo>
                      <a:pt x="75" y="584"/>
                    </a:lnTo>
                    <a:lnTo>
                      <a:pt x="75" y="584"/>
                    </a:lnTo>
                    <a:lnTo>
                      <a:pt x="75" y="584"/>
                    </a:lnTo>
                    <a:lnTo>
                      <a:pt x="75" y="584"/>
                    </a:lnTo>
                    <a:lnTo>
                      <a:pt x="75" y="584"/>
                    </a:lnTo>
                    <a:lnTo>
                      <a:pt x="75" y="584"/>
                    </a:lnTo>
                    <a:lnTo>
                      <a:pt x="75" y="584"/>
                    </a:lnTo>
                    <a:lnTo>
                      <a:pt x="76" y="584"/>
                    </a:lnTo>
                    <a:lnTo>
                      <a:pt x="76" y="584"/>
                    </a:lnTo>
                    <a:lnTo>
                      <a:pt x="76" y="584"/>
                    </a:lnTo>
                    <a:lnTo>
                      <a:pt x="76" y="584"/>
                    </a:lnTo>
                    <a:lnTo>
                      <a:pt x="76" y="584"/>
                    </a:lnTo>
                    <a:lnTo>
                      <a:pt x="76" y="584"/>
                    </a:lnTo>
                    <a:lnTo>
                      <a:pt x="76" y="584"/>
                    </a:lnTo>
                    <a:lnTo>
                      <a:pt x="76" y="584"/>
                    </a:lnTo>
                    <a:lnTo>
                      <a:pt x="76" y="584"/>
                    </a:lnTo>
                    <a:lnTo>
                      <a:pt x="76" y="584"/>
                    </a:lnTo>
                    <a:lnTo>
                      <a:pt x="76" y="584"/>
                    </a:lnTo>
                    <a:lnTo>
                      <a:pt x="76" y="584"/>
                    </a:lnTo>
                    <a:lnTo>
                      <a:pt x="76" y="584"/>
                    </a:lnTo>
                    <a:lnTo>
                      <a:pt x="76" y="584"/>
                    </a:lnTo>
                    <a:lnTo>
                      <a:pt x="76" y="584"/>
                    </a:lnTo>
                    <a:lnTo>
                      <a:pt x="77" y="584"/>
                    </a:lnTo>
                    <a:lnTo>
                      <a:pt x="77" y="584"/>
                    </a:lnTo>
                    <a:lnTo>
                      <a:pt x="77" y="584"/>
                    </a:lnTo>
                    <a:lnTo>
                      <a:pt x="77" y="584"/>
                    </a:lnTo>
                    <a:lnTo>
                      <a:pt x="77" y="584"/>
                    </a:lnTo>
                    <a:lnTo>
                      <a:pt x="77" y="584"/>
                    </a:lnTo>
                    <a:lnTo>
                      <a:pt x="77" y="584"/>
                    </a:lnTo>
                    <a:lnTo>
                      <a:pt x="77" y="584"/>
                    </a:lnTo>
                    <a:lnTo>
                      <a:pt x="77" y="584"/>
                    </a:lnTo>
                    <a:lnTo>
                      <a:pt x="77" y="584"/>
                    </a:lnTo>
                    <a:lnTo>
                      <a:pt x="77" y="584"/>
                    </a:lnTo>
                    <a:lnTo>
                      <a:pt x="77" y="584"/>
                    </a:lnTo>
                    <a:lnTo>
                      <a:pt x="77" y="584"/>
                    </a:lnTo>
                    <a:lnTo>
                      <a:pt x="77" y="584"/>
                    </a:lnTo>
                    <a:lnTo>
                      <a:pt x="77" y="584"/>
                    </a:lnTo>
                    <a:lnTo>
                      <a:pt x="78" y="584"/>
                    </a:lnTo>
                    <a:lnTo>
                      <a:pt x="78" y="584"/>
                    </a:lnTo>
                    <a:lnTo>
                      <a:pt x="78" y="584"/>
                    </a:lnTo>
                    <a:lnTo>
                      <a:pt x="78" y="584"/>
                    </a:lnTo>
                    <a:lnTo>
                      <a:pt x="78" y="584"/>
                    </a:lnTo>
                    <a:lnTo>
                      <a:pt x="78" y="584"/>
                    </a:lnTo>
                    <a:lnTo>
                      <a:pt x="78" y="584"/>
                    </a:lnTo>
                    <a:lnTo>
                      <a:pt x="78" y="584"/>
                    </a:lnTo>
                    <a:lnTo>
                      <a:pt x="78" y="584"/>
                    </a:lnTo>
                    <a:lnTo>
                      <a:pt x="78" y="584"/>
                    </a:lnTo>
                    <a:lnTo>
                      <a:pt x="78" y="584"/>
                    </a:lnTo>
                    <a:lnTo>
                      <a:pt x="78" y="584"/>
                    </a:lnTo>
                    <a:lnTo>
                      <a:pt x="78" y="584"/>
                    </a:lnTo>
                    <a:lnTo>
                      <a:pt x="78" y="584"/>
                    </a:lnTo>
                    <a:lnTo>
                      <a:pt x="78"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79" y="584"/>
                    </a:lnTo>
                    <a:lnTo>
                      <a:pt x="80" y="584"/>
                    </a:lnTo>
                    <a:lnTo>
                      <a:pt x="80" y="584"/>
                    </a:lnTo>
                    <a:lnTo>
                      <a:pt x="80" y="584"/>
                    </a:lnTo>
                    <a:lnTo>
                      <a:pt x="80" y="584"/>
                    </a:lnTo>
                    <a:lnTo>
                      <a:pt x="80" y="584"/>
                    </a:lnTo>
                    <a:lnTo>
                      <a:pt x="80" y="584"/>
                    </a:lnTo>
                    <a:lnTo>
                      <a:pt x="80" y="584"/>
                    </a:lnTo>
                    <a:lnTo>
                      <a:pt x="80" y="584"/>
                    </a:lnTo>
                    <a:lnTo>
                      <a:pt x="80" y="584"/>
                    </a:lnTo>
                    <a:lnTo>
                      <a:pt x="80" y="584"/>
                    </a:lnTo>
                    <a:lnTo>
                      <a:pt x="80" y="584"/>
                    </a:lnTo>
                    <a:lnTo>
                      <a:pt x="80" y="584"/>
                    </a:lnTo>
                    <a:lnTo>
                      <a:pt x="80" y="584"/>
                    </a:lnTo>
                    <a:lnTo>
                      <a:pt x="80" y="584"/>
                    </a:lnTo>
                    <a:lnTo>
                      <a:pt x="80" y="584"/>
                    </a:lnTo>
                    <a:lnTo>
                      <a:pt x="81" y="584"/>
                    </a:lnTo>
                    <a:lnTo>
                      <a:pt x="81" y="584"/>
                    </a:lnTo>
                    <a:lnTo>
                      <a:pt x="81" y="584"/>
                    </a:lnTo>
                    <a:lnTo>
                      <a:pt x="81" y="584"/>
                    </a:lnTo>
                    <a:lnTo>
                      <a:pt x="81" y="584"/>
                    </a:lnTo>
                    <a:lnTo>
                      <a:pt x="81" y="584"/>
                    </a:lnTo>
                    <a:lnTo>
                      <a:pt x="81" y="584"/>
                    </a:lnTo>
                    <a:lnTo>
                      <a:pt x="81" y="584"/>
                    </a:lnTo>
                    <a:lnTo>
                      <a:pt x="81" y="584"/>
                    </a:lnTo>
                    <a:lnTo>
                      <a:pt x="81" y="584"/>
                    </a:lnTo>
                    <a:lnTo>
                      <a:pt x="81" y="584"/>
                    </a:lnTo>
                    <a:lnTo>
                      <a:pt x="81" y="584"/>
                    </a:lnTo>
                    <a:lnTo>
                      <a:pt x="81" y="584"/>
                    </a:lnTo>
                    <a:lnTo>
                      <a:pt x="81" y="584"/>
                    </a:lnTo>
                    <a:lnTo>
                      <a:pt x="81" y="584"/>
                    </a:lnTo>
                    <a:lnTo>
                      <a:pt x="82" y="584"/>
                    </a:lnTo>
                    <a:lnTo>
                      <a:pt x="82" y="584"/>
                    </a:lnTo>
                    <a:lnTo>
                      <a:pt x="82" y="584"/>
                    </a:lnTo>
                    <a:lnTo>
                      <a:pt x="82" y="584"/>
                    </a:lnTo>
                    <a:lnTo>
                      <a:pt x="82" y="584"/>
                    </a:lnTo>
                    <a:lnTo>
                      <a:pt x="82" y="582"/>
                    </a:lnTo>
                    <a:lnTo>
                      <a:pt x="82" y="582"/>
                    </a:lnTo>
                    <a:lnTo>
                      <a:pt x="82" y="582"/>
                    </a:lnTo>
                    <a:lnTo>
                      <a:pt x="82" y="582"/>
                    </a:lnTo>
                    <a:lnTo>
                      <a:pt x="82" y="582"/>
                    </a:lnTo>
                    <a:lnTo>
                      <a:pt x="82" y="582"/>
                    </a:lnTo>
                    <a:lnTo>
                      <a:pt x="82" y="582"/>
                    </a:lnTo>
                    <a:lnTo>
                      <a:pt x="82" y="582"/>
                    </a:lnTo>
                    <a:lnTo>
                      <a:pt x="82" y="582"/>
                    </a:lnTo>
                    <a:lnTo>
                      <a:pt x="82"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3" y="582"/>
                    </a:lnTo>
                    <a:lnTo>
                      <a:pt x="84" y="582"/>
                    </a:lnTo>
                    <a:lnTo>
                      <a:pt x="84" y="582"/>
                    </a:lnTo>
                    <a:lnTo>
                      <a:pt x="84" y="582"/>
                    </a:lnTo>
                    <a:lnTo>
                      <a:pt x="84" y="582"/>
                    </a:lnTo>
                    <a:lnTo>
                      <a:pt x="84" y="582"/>
                    </a:lnTo>
                    <a:lnTo>
                      <a:pt x="84" y="582"/>
                    </a:lnTo>
                    <a:lnTo>
                      <a:pt x="84" y="582"/>
                    </a:lnTo>
                    <a:lnTo>
                      <a:pt x="84" y="582"/>
                    </a:lnTo>
                    <a:lnTo>
                      <a:pt x="84" y="581"/>
                    </a:lnTo>
                    <a:lnTo>
                      <a:pt x="84" y="581"/>
                    </a:lnTo>
                    <a:lnTo>
                      <a:pt x="84" y="581"/>
                    </a:lnTo>
                    <a:lnTo>
                      <a:pt x="84" y="581"/>
                    </a:lnTo>
                    <a:lnTo>
                      <a:pt x="84" y="581"/>
                    </a:lnTo>
                    <a:lnTo>
                      <a:pt x="84" y="581"/>
                    </a:lnTo>
                    <a:lnTo>
                      <a:pt x="84" y="581"/>
                    </a:lnTo>
                    <a:lnTo>
                      <a:pt x="85" y="581"/>
                    </a:lnTo>
                    <a:lnTo>
                      <a:pt x="85" y="581"/>
                    </a:lnTo>
                    <a:lnTo>
                      <a:pt x="85" y="581"/>
                    </a:lnTo>
                    <a:lnTo>
                      <a:pt x="85" y="581"/>
                    </a:lnTo>
                    <a:lnTo>
                      <a:pt x="85" y="581"/>
                    </a:lnTo>
                    <a:lnTo>
                      <a:pt x="85" y="581"/>
                    </a:lnTo>
                    <a:lnTo>
                      <a:pt x="85" y="581"/>
                    </a:lnTo>
                    <a:lnTo>
                      <a:pt x="85" y="581"/>
                    </a:lnTo>
                    <a:lnTo>
                      <a:pt x="85" y="581"/>
                    </a:lnTo>
                    <a:lnTo>
                      <a:pt x="85" y="581"/>
                    </a:lnTo>
                    <a:lnTo>
                      <a:pt x="85" y="581"/>
                    </a:lnTo>
                    <a:lnTo>
                      <a:pt x="85" y="581"/>
                    </a:lnTo>
                    <a:lnTo>
                      <a:pt x="85" y="581"/>
                    </a:lnTo>
                    <a:lnTo>
                      <a:pt x="85" y="581"/>
                    </a:lnTo>
                    <a:lnTo>
                      <a:pt x="85" y="581"/>
                    </a:lnTo>
                    <a:lnTo>
                      <a:pt x="86" y="581"/>
                    </a:lnTo>
                    <a:lnTo>
                      <a:pt x="86" y="581"/>
                    </a:lnTo>
                    <a:lnTo>
                      <a:pt x="86" y="581"/>
                    </a:lnTo>
                    <a:lnTo>
                      <a:pt x="86" y="581"/>
                    </a:lnTo>
                    <a:lnTo>
                      <a:pt x="86" y="581"/>
                    </a:lnTo>
                    <a:lnTo>
                      <a:pt x="86" y="581"/>
                    </a:lnTo>
                    <a:lnTo>
                      <a:pt x="86" y="581"/>
                    </a:lnTo>
                    <a:lnTo>
                      <a:pt x="86" y="581"/>
                    </a:lnTo>
                    <a:lnTo>
                      <a:pt x="86" y="581"/>
                    </a:lnTo>
                    <a:lnTo>
                      <a:pt x="86" y="581"/>
                    </a:lnTo>
                    <a:lnTo>
                      <a:pt x="86" y="581"/>
                    </a:lnTo>
                    <a:lnTo>
                      <a:pt x="86" y="581"/>
                    </a:lnTo>
                    <a:lnTo>
                      <a:pt x="86" y="581"/>
                    </a:lnTo>
                    <a:lnTo>
                      <a:pt x="86" y="581"/>
                    </a:lnTo>
                    <a:lnTo>
                      <a:pt x="86" y="581"/>
                    </a:lnTo>
                    <a:lnTo>
                      <a:pt x="87" y="581"/>
                    </a:lnTo>
                    <a:lnTo>
                      <a:pt x="87" y="581"/>
                    </a:lnTo>
                    <a:lnTo>
                      <a:pt x="87" y="581"/>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7" y="580"/>
                    </a:lnTo>
                    <a:lnTo>
                      <a:pt x="88" y="580"/>
                    </a:lnTo>
                    <a:lnTo>
                      <a:pt x="88" y="580"/>
                    </a:lnTo>
                    <a:lnTo>
                      <a:pt x="88" y="580"/>
                    </a:lnTo>
                    <a:lnTo>
                      <a:pt x="88" y="580"/>
                    </a:lnTo>
                    <a:lnTo>
                      <a:pt x="88" y="580"/>
                    </a:lnTo>
                    <a:lnTo>
                      <a:pt x="88" y="580"/>
                    </a:lnTo>
                    <a:lnTo>
                      <a:pt x="88" y="580"/>
                    </a:lnTo>
                    <a:lnTo>
                      <a:pt x="88" y="580"/>
                    </a:lnTo>
                    <a:lnTo>
                      <a:pt x="88" y="580"/>
                    </a:lnTo>
                    <a:lnTo>
                      <a:pt x="88" y="580"/>
                    </a:lnTo>
                    <a:lnTo>
                      <a:pt x="88" y="580"/>
                    </a:lnTo>
                    <a:lnTo>
                      <a:pt x="88" y="580"/>
                    </a:lnTo>
                    <a:lnTo>
                      <a:pt x="88" y="580"/>
                    </a:lnTo>
                    <a:lnTo>
                      <a:pt x="88" y="580"/>
                    </a:lnTo>
                    <a:lnTo>
                      <a:pt x="88" y="580"/>
                    </a:lnTo>
                    <a:lnTo>
                      <a:pt x="89" y="580"/>
                    </a:lnTo>
                    <a:lnTo>
                      <a:pt x="89" y="580"/>
                    </a:lnTo>
                    <a:lnTo>
                      <a:pt x="89" y="580"/>
                    </a:lnTo>
                    <a:lnTo>
                      <a:pt x="89" y="580"/>
                    </a:lnTo>
                    <a:lnTo>
                      <a:pt x="89" y="580"/>
                    </a:lnTo>
                    <a:lnTo>
                      <a:pt x="89" y="581"/>
                    </a:lnTo>
                    <a:lnTo>
                      <a:pt x="89" y="581"/>
                    </a:lnTo>
                    <a:lnTo>
                      <a:pt x="89" y="581"/>
                    </a:lnTo>
                    <a:lnTo>
                      <a:pt x="89" y="581"/>
                    </a:lnTo>
                    <a:lnTo>
                      <a:pt x="89" y="581"/>
                    </a:lnTo>
                    <a:lnTo>
                      <a:pt x="89" y="581"/>
                    </a:lnTo>
                    <a:lnTo>
                      <a:pt x="89" y="581"/>
                    </a:lnTo>
                    <a:lnTo>
                      <a:pt x="89" y="581"/>
                    </a:lnTo>
                    <a:lnTo>
                      <a:pt x="89" y="581"/>
                    </a:lnTo>
                    <a:lnTo>
                      <a:pt x="89" y="581"/>
                    </a:lnTo>
                    <a:lnTo>
                      <a:pt x="90" y="581"/>
                    </a:lnTo>
                    <a:lnTo>
                      <a:pt x="90" y="581"/>
                    </a:lnTo>
                    <a:lnTo>
                      <a:pt x="90" y="581"/>
                    </a:lnTo>
                    <a:lnTo>
                      <a:pt x="90" y="581"/>
                    </a:lnTo>
                    <a:lnTo>
                      <a:pt x="90" y="581"/>
                    </a:lnTo>
                    <a:lnTo>
                      <a:pt x="90" y="581"/>
                    </a:lnTo>
                    <a:lnTo>
                      <a:pt x="90" y="581"/>
                    </a:lnTo>
                    <a:lnTo>
                      <a:pt x="90" y="581"/>
                    </a:lnTo>
                    <a:lnTo>
                      <a:pt x="90" y="581"/>
                    </a:lnTo>
                    <a:lnTo>
                      <a:pt x="90" y="581"/>
                    </a:lnTo>
                    <a:lnTo>
                      <a:pt x="90" y="581"/>
                    </a:lnTo>
                    <a:lnTo>
                      <a:pt x="90" y="581"/>
                    </a:lnTo>
                    <a:lnTo>
                      <a:pt x="90" y="581"/>
                    </a:lnTo>
                    <a:lnTo>
                      <a:pt x="90" y="581"/>
                    </a:lnTo>
                    <a:lnTo>
                      <a:pt x="90" y="581"/>
                    </a:lnTo>
                    <a:lnTo>
                      <a:pt x="91" y="581"/>
                    </a:lnTo>
                    <a:lnTo>
                      <a:pt x="91" y="581"/>
                    </a:lnTo>
                    <a:lnTo>
                      <a:pt x="91" y="581"/>
                    </a:lnTo>
                    <a:lnTo>
                      <a:pt x="91" y="581"/>
                    </a:lnTo>
                    <a:lnTo>
                      <a:pt x="91" y="581"/>
                    </a:lnTo>
                    <a:lnTo>
                      <a:pt x="91" y="581"/>
                    </a:lnTo>
                    <a:lnTo>
                      <a:pt x="91" y="581"/>
                    </a:lnTo>
                    <a:lnTo>
                      <a:pt x="91" y="581"/>
                    </a:lnTo>
                    <a:lnTo>
                      <a:pt x="91" y="581"/>
                    </a:lnTo>
                    <a:lnTo>
                      <a:pt x="91" y="581"/>
                    </a:lnTo>
                    <a:lnTo>
                      <a:pt x="91" y="581"/>
                    </a:lnTo>
                    <a:lnTo>
                      <a:pt x="91" y="581"/>
                    </a:lnTo>
                    <a:lnTo>
                      <a:pt x="91" y="581"/>
                    </a:lnTo>
                    <a:lnTo>
                      <a:pt x="91" y="581"/>
                    </a:lnTo>
                    <a:lnTo>
                      <a:pt x="91" y="581"/>
                    </a:lnTo>
                    <a:lnTo>
                      <a:pt x="91" y="582"/>
                    </a:lnTo>
                    <a:lnTo>
                      <a:pt x="91" y="582"/>
                    </a:lnTo>
                    <a:lnTo>
                      <a:pt x="91" y="582"/>
                    </a:lnTo>
                    <a:lnTo>
                      <a:pt x="91" y="582"/>
                    </a:lnTo>
                    <a:lnTo>
                      <a:pt x="91" y="582"/>
                    </a:lnTo>
                    <a:lnTo>
                      <a:pt x="91" y="582"/>
                    </a:lnTo>
                    <a:lnTo>
                      <a:pt x="91" y="582"/>
                    </a:lnTo>
                    <a:lnTo>
                      <a:pt x="92" y="582"/>
                    </a:lnTo>
                    <a:lnTo>
                      <a:pt x="92" y="582"/>
                    </a:lnTo>
                    <a:lnTo>
                      <a:pt x="92" y="582"/>
                    </a:lnTo>
                    <a:lnTo>
                      <a:pt x="92" y="582"/>
                    </a:lnTo>
                    <a:lnTo>
                      <a:pt x="92" y="582"/>
                    </a:lnTo>
                    <a:lnTo>
                      <a:pt x="92" y="582"/>
                    </a:lnTo>
                    <a:lnTo>
                      <a:pt x="92" y="582"/>
                    </a:lnTo>
                    <a:lnTo>
                      <a:pt x="92" y="582"/>
                    </a:lnTo>
                    <a:lnTo>
                      <a:pt x="92" y="582"/>
                    </a:lnTo>
                    <a:lnTo>
                      <a:pt x="92" y="582"/>
                    </a:lnTo>
                    <a:lnTo>
                      <a:pt x="92" y="582"/>
                    </a:lnTo>
                    <a:lnTo>
                      <a:pt x="92" y="582"/>
                    </a:lnTo>
                    <a:lnTo>
                      <a:pt x="92" y="582"/>
                    </a:lnTo>
                    <a:lnTo>
                      <a:pt x="92" y="582"/>
                    </a:lnTo>
                    <a:lnTo>
                      <a:pt x="92" y="582"/>
                    </a:lnTo>
                    <a:lnTo>
                      <a:pt x="93" y="582"/>
                    </a:lnTo>
                    <a:lnTo>
                      <a:pt x="93" y="582"/>
                    </a:lnTo>
                    <a:lnTo>
                      <a:pt x="93" y="582"/>
                    </a:lnTo>
                    <a:lnTo>
                      <a:pt x="93" y="582"/>
                    </a:lnTo>
                    <a:lnTo>
                      <a:pt x="93" y="582"/>
                    </a:lnTo>
                    <a:lnTo>
                      <a:pt x="93" y="582"/>
                    </a:lnTo>
                    <a:lnTo>
                      <a:pt x="93" y="582"/>
                    </a:lnTo>
                    <a:lnTo>
                      <a:pt x="93" y="582"/>
                    </a:lnTo>
                    <a:lnTo>
                      <a:pt x="93" y="582"/>
                    </a:lnTo>
                    <a:lnTo>
                      <a:pt x="93" y="582"/>
                    </a:lnTo>
                    <a:lnTo>
                      <a:pt x="93" y="582"/>
                    </a:lnTo>
                    <a:lnTo>
                      <a:pt x="93" y="582"/>
                    </a:lnTo>
                    <a:lnTo>
                      <a:pt x="93" y="582"/>
                    </a:lnTo>
                    <a:lnTo>
                      <a:pt x="93" y="582"/>
                    </a:lnTo>
                    <a:lnTo>
                      <a:pt x="93" y="582"/>
                    </a:lnTo>
                    <a:lnTo>
                      <a:pt x="94" y="582"/>
                    </a:lnTo>
                    <a:lnTo>
                      <a:pt x="94" y="582"/>
                    </a:lnTo>
                    <a:lnTo>
                      <a:pt x="94" y="582"/>
                    </a:lnTo>
                    <a:lnTo>
                      <a:pt x="94" y="583"/>
                    </a:lnTo>
                    <a:lnTo>
                      <a:pt x="94" y="583"/>
                    </a:lnTo>
                    <a:lnTo>
                      <a:pt x="94" y="583"/>
                    </a:lnTo>
                    <a:lnTo>
                      <a:pt x="94" y="583"/>
                    </a:lnTo>
                    <a:lnTo>
                      <a:pt x="94" y="583"/>
                    </a:lnTo>
                    <a:lnTo>
                      <a:pt x="94" y="583"/>
                    </a:lnTo>
                    <a:lnTo>
                      <a:pt x="94" y="583"/>
                    </a:lnTo>
                    <a:lnTo>
                      <a:pt x="94" y="583"/>
                    </a:lnTo>
                    <a:lnTo>
                      <a:pt x="94" y="583"/>
                    </a:lnTo>
                    <a:lnTo>
                      <a:pt x="94" y="583"/>
                    </a:lnTo>
                    <a:lnTo>
                      <a:pt x="94" y="583"/>
                    </a:lnTo>
                    <a:lnTo>
                      <a:pt x="94"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5" y="583"/>
                    </a:lnTo>
                    <a:lnTo>
                      <a:pt x="96" y="583"/>
                    </a:lnTo>
                    <a:lnTo>
                      <a:pt x="96" y="583"/>
                    </a:lnTo>
                    <a:lnTo>
                      <a:pt x="96" y="583"/>
                    </a:lnTo>
                    <a:lnTo>
                      <a:pt x="96" y="583"/>
                    </a:lnTo>
                    <a:lnTo>
                      <a:pt x="96" y="583"/>
                    </a:lnTo>
                    <a:lnTo>
                      <a:pt x="96" y="583"/>
                    </a:lnTo>
                    <a:lnTo>
                      <a:pt x="96" y="583"/>
                    </a:lnTo>
                    <a:lnTo>
                      <a:pt x="96" y="583"/>
                    </a:lnTo>
                    <a:lnTo>
                      <a:pt x="96" y="583"/>
                    </a:lnTo>
                    <a:lnTo>
                      <a:pt x="96" y="583"/>
                    </a:lnTo>
                    <a:lnTo>
                      <a:pt x="96" y="583"/>
                    </a:lnTo>
                    <a:lnTo>
                      <a:pt x="96" y="583"/>
                    </a:lnTo>
                    <a:lnTo>
                      <a:pt x="96" y="583"/>
                    </a:lnTo>
                    <a:lnTo>
                      <a:pt x="96" y="583"/>
                    </a:lnTo>
                    <a:lnTo>
                      <a:pt x="96" y="583"/>
                    </a:lnTo>
                    <a:lnTo>
                      <a:pt x="97" y="583"/>
                    </a:lnTo>
                    <a:lnTo>
                      <a:pt x="97" y="583"/>
                    </a:lnTo>
                    <a:lnTo>
                      <a:pt x="97" y="583"/>
                    </a:lnTo>
                    <a:lnTo>
                      <a:pt x="97" y="583"/>
                    </a:lnTo>
                    <a:lnTo>
                      <a:pt x="97" y="583"/>
                    </a:lnTo>
                    <a:lnTo>
                      <a:pt x="97" y="583"/>
                    </a:lnTo>
                    <a:lnTo>
                      <a:pt x="97" y="583"/>
                    </a:lnTo>
                    <a:lnTo>
                      <a:pt x="97" y="583"/>
                    </a:lnTo>
                    <a:lnTo>
                      <a:pt x="97" y="583"/>
                    </a:lnTo>
                    <a:lnTo>
                      <a:pt x="97" y="583"/>
                    </a:lnTo>
                    <a:lnTo>
                      <a:pt x="97" y="583"/>
                    </a:lnTo>
                    <a:lnTo>
                      <a:pt x="97" y="583"/>
                    </a:lnTo>
                    <a:lnTo>
                      <a:pt x="97" y="583"/>
                    </a:lnTo>
                    <a:lnTo>
                      <a:pt x="97" y="583"/>
                    </a:lnTo>
                    <a:lnTo>
                      <a:pt x="97" y="583"/>
                    </a:lnTo>
                    <a:lnTo>
                      <a:pt x="98" y="583"/>
                    </a:lnTo>
                    <a:lnTo>
                      <a:pt x="98" y="583"/>
                    </a:lnTo>
                    <a:lnTo>
                      <a:pt x="98" y="583"/>
                    </a:lnTo>
                    <a:lnTo>
                      <a:pt x="98" y="583"/>
                    </a:lnTo>
                    <a:lnTo>
                      <a:pt x="98" y="583"/>
                    </a:lnTo>
                    <a:lnTo>
                      <a:pt x="98" y="583"/>
                    </a:lnTo>
                    <a:lnTo>
                      <a:pt x="98" y="583"/>
                    </a:lnTo>
                    <a:lnTo>
                      <a:pt x="98" y="583"/>
                    </a:lnTo>
                    <a:lnTo>
                      <a:pt x="98" y="583"/>
                    </a:lnTo>
                    <a:lnTo>
                      <a:pt x="98" y="583"/>
                    </a:lnTo>
                    <a:lnTo>
                      <a:pt x="98" y="583"/>
                    </a:lnTo>
                    <a:lnTo>
                      <a:pt x="98" y="583"/>
                    </a:lnTo>
                    <a:lnTo>
                      <a:pt x="98" y="583"/>
                    </a:lnTo>
                    <a:lnTo>
                      <a:pt x="98" y="583"/>
                    </a:lnTo>
                    <a:lnTo>
                      <a:pt x="98" y="583"/>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99" y="582"/>
                    </a:lnTo>
                    <a:lnTo>
                      <a:pt x="100" y="582"/>
                    </a:lnTo>
                    <a:lnTo>
                      <a:pt x="100" y="582"/>
                    </a:lnTo>
                    <a:lnTo>
                      <a:pt x="100" y="582"/>
                    </a:lnTo>
                    <a:lnTo>
                      <a:pt x="100" y="582"/>
                    </a:lnTo>
                    <a:lnTo>
                      <a:pt x="100" y="582"/>
                    </a:lnTo>
                    <a:lnTo>
                      <a:pt x="100" y="582"/>
                    </a:lnTo>
                    <a:lnTo>
                      <a:pt x="100" y="582"/>
                    </a:lnTo>
                    <a:lnTo>
                      <a:pt x="100" y="582"/>
                    </a:lnTo>
                    <a:lnTo>
                      <a:pt x="100" y="582"/>
                    </a:lnTo>
                    <a:lnTo>
                      <a:pt x="100" y="582"/>
                    </a:lnTo>
                    <a:lnTo>
                      <a:pt x="100" y="582"/>
                    </a:lnTo>
                    <a:lnTo>
                      <a:pt x="100" y="582"/>
                    </a:lnTo>
                    <a:lnTo>
                      <a:pt x="100" y="582"/>
                    </a:lnTo>
                    <a:lnTo>
                      <a:pt x="100" y="582"/>
                    </a:lnTo>
                    <a:lnTo>
                      <a:pt x="100" y="582"/>
                    </a:lnTo>
                    <a:lnTo>
                      <a:pt x="101" y="582"/>
                    </a:lnTo>
                    <a:lnTo>
                      <a:pt x="101" y="582"/>
                    </a:lnTo>
                    <a:lnTo>
                      <a:pt x="101" y="582"/>
                    </a:lnTo>
                    <a:lnTo>
                      <a:pt x="101" y="582"/>
                    </a:lnTo>
                    <a:lnTo>
                      <a:pt x="101" y="582"/>
                    </a:lnTo>
                    <a:lnTo>
                      <a:pt x="101" y="582"/>
                    </a:lnTo>
                    <a:lnTo>
                      <a:pt x="101" y="582"/>
                    </a:lnTo>
                    <a:lnTo>
                      <a:pt x="101" y="582"/>
                    </a:lnTo>
                    <a:lnTo>
                      <a:pt x="101" y="582"/>
                    </a:lnTo>
                    <a:lnTo>
                      <a:pt x="101" y="582"/>
                    </a:lnTo>
                    <a:lnTo>
                      <a:pt x="101" y="582"/>
                    </a:lnTo>
                    <a:lnTo>
                      <a:pt x="101" y="582"/>
                    </a:lnTo>
                    <a:lnTo>
                      <a:pt x="101" y="582"/>
                    </a:lnTo>
                    <a:lnTo>
                      <a:pt x="101" y="582"/>
                    </a:lnTo>
                    <a:lnTo>
                      <a:pt x="101" y="582"/>
                    </a:lnTo>
                    <a:lnTo>
                      <a:pt x="102" y="582"/>
                    </a:lnTo>
                    <a:lnTo>
                      <a:pt x="102" y="582"/>
                    </a:lnTo>
                    <a:lnTo>
                      <a:pt x="102" y="582"/>
                    </a:lnTo>
                    <a:lnTo>
                      <a:pt x="102" y="582"/>
                    </a:lnTo>
                    <a:lnTo>
                      <a:pt x="102" y="582"/>
                    </a:lnTo>
                    <a:lnTo>
                      <a:pt x="102" y="582"/>
                    </a:lnTo>
                    <a:lnTo>
                      <a:pt x="102" y="582"/>
                    </a:lnTo>
                    <a:lnTo>
                      <a:pt x="102" y="582"/>
                    </a:lnTo>
                    <a:lnTo>
                      <a:pt x="102" y="582"/>
                    </a:lnTo>
                    <a:lnTo>
                      <a:pt x="102" y="582"/>
                    </a:lnTo>
                    <a:lnTo>
                      <a:pt x="102" y="582"/>
                    </a:lnTo>
                    <a:lnTo>
                      <a:pt x="102" y="582"/>
                    </a:lnTo>
                    <a:lnTo>
                      <a:pt x="102" y="582"/>
                    </a:lnTo>
                    <a:lnTo>
                      <a:pt x="102" y="582"/>
                    </a:lnTo>
                    <a:lnTo>
                      <a:pt x="102"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3" y="582"/>
                    </a:lnTo>
                    <a:lnTo>
                      <a:pt x="104" y="582"/>
                    </a:lnTo>
                    <a:lnTo>
                      <a:pt x="104" y="582"/>
                    </a:lnTo>
                    <a:lnTo>
                      <a:pt x="104" y="582"/>
                    </a:lnTo>
                    <a:lnTo>
                      <a:pt x="104" y="582"/>
                    </a:lnTo>
                    <a:lnTo>
                      <a:pt x="104" y="582"/>
                    </a:lnTo>
                    <a:lnTo>
                      <a:pt x="104" y="582"/>
                    </a:lnTo>
                    <a:lnTo>
                      <a:pt x="104" y="582"/>
                    </a:lnTo>
                    <a:lnTo>
                      <a:pt x="104" y="582"/>
                    </a:lnTo>
                    <a:lnTo>
                      <a:pt x="104" y="582"/>
                    </a:lnTo>
                    <a:lnTo>
                      <a:pt x="104" y="582"/>
                    </a:lnTo>
                    <a:lnTo>
                      <a:pt x="104" y="582"/>
                    </a:lnTo>
                    <a:lnTo>
                      <a:pt x="104" y="582"/>
                    </a:lnTo>
                    <a:lnTo>
                      <a:pt x="104" y="582"/>
                    </a:lnTo>
                    <a:lnTo>
                      <a:pt x="104" y="582"/>
                    </a:lnTo>
                    <a:lnTo>
                      <a:pt x="104" y="582"/>
                    </a:lnTo>
                    <a:lnTo>
                      <a:pt x="105" y="582"/>
                    </a:lnTo>
                    <a:lnTo>
                      <a:pt x="105" y="582"/>
                    </a:lnTo>
                    <a:lnTo>
                      <a:pt x="105" y="582"/>
                    </a:lnTo>
                    <a:lnTo>
                      <a:pt x="105" y="582"/>
                    </a:lnTo>
                    <a:lnTo>
                      <a:pt x="105" y="582"/>
                    </a:lnTo>
                    <a:lnTo>
                      <a:pt x="105" y="582"/>
                    </a:lnTo>
                    <a:lnTo>
                      <a:pt x="105" y="582"/>
                    </a:lnTo>
                    <a:lnTo>
                      <a:pt x="105" y="582"/>
                    </a:lnTo>
                    <a:lnTo>
                      <a:pt x="105" y="582"/>
                    </a:lnTo>
                    <a:lnTo>
                      <a:pt x="105" y="582"/>
                    </a:lnTo>
                    <a:lnTo>
                      <a:pt x="105" y="582"/>
                    </a:lnTo>
                    <a:lnTo>
                      <a:pt x="105" y="582"/>
                    </a:lnTo>
                    <a:lnTo>
                      <a:pt x="105" y="582"/>
                    </a:lnTo>
                    <a:lnTo>
                      <a:pt x="105" y="582"/>
                    </a:lnTo>
                    <a:lnTo>
                      <a:pt x="105" y="582"/>
                    </a:lnTo>
                    <a:lnTo>
                      <a:pt x="106" y="582"/>
                    </a:lnTo>
                    <a:lnTo>
                      <a:pt x="106" y="582"/>
                    </a:lnTo>
                    <a:lnTo>
                      <a:pt x="106" y="582"/>
                    </a:lnTo>
                    <a:lnTo>
                      <a:pt x="106" y="582"/>
                    </a:lnTo>
                    <a:lnTo>
                      <a:pt x="106" y="582"/>
                    </a:lnTo>
                    <a:lnTo>
                      <a:pt x="106" y="582"/>
                    </a:lnTo>
                    <a:lnTo>
                      <a:pt x="106" y="582"/>
                    </a:lnTo>
                    <a:lnTo>
                      <a:pt x="106" y="582"/>
                    </a:lnTo>
                    <a:lnTo>
                      <a:pt x="106" y="582"/>
                    </a:lnTo>
                    <a:lnTo>
                      <a:pt x="106" y="582"/>
                    </a:lnTo>
                    <a:lnTo>
                      <a:pt x="106" y="582"/>
                    </a:lnTo>
                    <a:lnTo>
                      <a:pt x="106" y="582"/>
                    </a:lnTo>
                    <a:lnTo>
                      <a:pt x="106" y="582"/>
                    </a:lnTo>
                    <a:lnTo>
                      <a:pt x="106" y="582"/>
                    </a:lnTo>
                    <a:lnTo>
                      <a:pt x="106"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7" y="582"/>
                    </a:lnTo>
                    <a:lnTo>
                      <a:pt x="108" y="582"/>
                    </a:lnTo>
                    <a:lnTo>
                      <a:pt x="108" y="582"/>
                    </a:lnTo>
                    <a:lnTo>
                      <a:pt x="108" y="582"/>
                    </a:lnTo>
                    <a:lnTo>
                      <a:pt x="108" y="584"/>
                    </a:lnTo>
                    <a:lnTo>
                      <a:pt x="108" y="584"/>
                    </a:lnTo>
                    <a:lnTo>
                      <a:pt x="108" y="584"/>
                    </a:lnTo>
                    <a:lnTo>
                      <a:pt x="108" y="584"/>
                    </a:lnTo>
                    <a:lnTo>
                      <a:pt x="108" y="584"/>
                    </a:lnTo>
                    <a:lnTo>
                      <a:pt x="108" y="584"/>
                    </a:lnTo>
                    <a:lnTo>
                      <a:pt x="108" y="584"/>
                    </a:lnTo>
                    <a:lnTo>
                      <a:pt x="108" y="584"/>
                    </a:lnTo>
                    <a:lnTo>
                      <a:pt x="108" y="584"/>
                    </a:lnTo>
                    <a:lnTo>
                      <a:pt x="108" y="584"/>
                    </a:lnTo>
                    <a:lnTo>
                      <a:pt x="108" y="584"/>
                    </a:lnTo>
                    <a:lnTo>
                      <a:pt x="108" y="584"/>
                    </a:lnTo>
                    <a:lnTo>
                      <a:pt x="109" y="584"/>
                    </a:lnTo>
                    <a:lnTo>
                      <a:pt x="109" y="584"/>
                    </a:lnTo>
                    <a:lnTo>
                      <a:pt x="109" y="584"/>
                    </a:lnTo>
                    <a:lnTo>
                      <a:pt x="109" y="584"/>
                    </a:lnTo>
                    <a:lnTo>
                      <a:pt x="109" y="584"/>
                    </a:lnTo>
                    <a:lnTo>
                      <a:pt x="109" y="584"/>
                    </a:lnTo>
                    <a:lnTo>
                      <a:pt x="109" y="584"/>
                    </a:lnTo>
                    <a:lnTo>
                      <a:pt x="109" y="584"/>
                    </a:lnTo>
                    <a:lnTo>
                      <a:pt x="109" y="584"/>
                    </a:lnTo>
                    <a:lnTo>
                      <a:pt x="109" y="584"/>
                    </a:lnTo>
                    <a:lnTo>
                      <a:pt x="109" y="584"/>
                    </a:lnTo>
                    <a:lnTo>
                      <a:pt x="109" y="584"/>
                    </a:lnTo>
                    <a:lnTo>
                      <a:pt x="109" y="584"/>
                    </a:lnTo>
                    <a:lnTo>
                      <a:pt x="109" y="584"/>
                    </a:lnTo>
                    <a:lnTo>
                      <a:pt x="109" y="584"/>
                    </a:lnTo>
                    <a:lnTo>
                      <a:pt x="110" y="584"/>
                    </a:lnTo>
                    <a:lnTo>
                      <a:pt x="110" y="584"/>
                    </a:lnTo>
                    <a:lnTo>
                      <a:pt x="110" y="584"/>
                    </a:lnTo>
                    <a:lnTo>
                      <a:pt x="110" y="584"/>
                    </a:lnTo>
                    <a:lnTo>
                      <a:pt x="110" y="584"/>
                    </a:lnTo>
                    <a:lnTo>
                      <a:pt x="110" y="584"/>
                    </a:lnTo>
                    <a:lnTo>
                      <a:pt x="110" y="584"/>
                    </a:lnTo>
                    <a:lnTo>
                      <a:pt x="110" y="584"/>
                    </a:lnTo>
                    <a:lnTo>
                      <a:pt x="110" y="584"/>
                    </a:lnTo>
                    <a:lnTo>
                      <a:pt x="110" y="584"/>
                    </a:lnTo>
                    <a:lnTo>
                      <a:pt x="110" y="584"/>
                    </a:lnTo>
                    <a:lnTo>
                      <a:pt x="110" y="584"/>
                    </a:lnTo>
                    <a:lnTo>
                      <a:pt x="110" y="584"/>
                    </a:lnTo>
                    <a:lnTo>
                      <a:pt x="110" y="584"/>
                    </a:lnTo>
                    <a:lnTo>
                      <a:pt x="110"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1" y="584"/>
                    </a:lnTo>
                    <a:lnTo>
                      <a:pt x="112" y="584"/>
                    </a:lnTo>
                    <a:lnTo>
                      <a:pt x="112" y="584"/>
                    </a:lnTo>
                    <a:lnTo>
                      <a:pt x="112" y="584"/>
                    </a:lnTo>
                    <a:lnTo>
                      <a:pt x="112" y="584"/>
                    </a:lnTo>
                    <a:lnTo>
                      <a:pt x="112" y="584"/>
                    </a:lnTo>
                    <a:lnTo>
                      <a:pt x="112" y="584"/>
                    </a:lnTo>
                    <a:lnTo>
                      <a:pt x="112" y="584"/>
                    </a:lnTo>
                    <a:lnTo>
                      <a:pt x="112" y="584"/>
                    </a:lnTo>
                    <a:lnTo>
                      <a:pt x="112" y="584"/>
                    </a:lnTo>
                    <a:lnTo>
                      <a:pt x="112" y="584"/>
                    </a:lnTo>
                    <a:lnTo>
                      <a:pt x="112" y="584"/>
                    </a:lnTo>
                    <a:lnTo>
                      <a:pt x="112" y="584"/>
                    </a:lnTo>
                    <a:lnTo>
                      <a:pt x="112" y="584"/>
                    </a:lnTo>
                    <a:lnTo>
                      <a:pt x="112" y="584"/>
                    </a:lnTo>
                    <a:lnTo>
                      <a:pt x="112" y="584"/>
                    </a:lnTo>
                    <a:lnTo>
                      <a:pt x="113" y="584"/>
                    </a:lnTo>
                    <a:lnTo>
                      <a:pt x="113" y="584"/>
                    </a:lnTo>
                    <a:lnTo>
                      <a:pt x="113" y="584"/>
                    </a:lnTo>
                    <a:lnTo>
                      <a:pt x="113" y="584"/>
                    </a:lnTo>
                    <a:lnTo>
                      <a:pt x="113" y="584"/>
                    </a:lnTo>
                    <a:lnTo>
                      <a:pt x="113" y="584"/>
                    </a:lnTo>
                    <a:lnTo>
                      <a:pt x="113" y="584"/>
                    </a:lnTo>
                    <a:lnTo>
                      <a:pt x="113" y="584"/>
                    </a:lnTo>
                    <a:lnTo>
                      <a:pt x="113" y="584"/>
                    </a:lnTo>
                    <a:lnTo>
                      <a:pt x="113" y="584"/>
                    </a:lnTo>
                    <a:lnTo>
                      <a:pt x="113" y="584"/>
                    </a:lnTo>
                    <a:lnTo>
                      <a:pt x="113" y="584"/>
                    </a:lnTo>
                    <a:lnTo>
                      <a:pt x="113" y="584"/>
                    </a:lnTo>
                    <a:lnTo>
                      <a:pt x="113" y="584"/>
                    </a:lnTo>
                    <a:lnTo>
                      <a:pt x="113" y="584"/>
                    </a:lnTo>
                    <a:lnTo>
                      <a:pt x="114" y="584"/>
                    </a:lnTo>
                    <a:lnTo>
                      <a:pt x="114" y="584"/>
                    </a:lnTo>
                    <a:lnTo>
                      <a:pt x="114" y="584"/>
                    </a:lnTo>
                    <a:lnTo>
                      <a:pt x="114" y="584"/>
                    </a:lnTo>
                    <a:lnTo>
                      <a:pt x="114" y="584"/>
                    </a:lnTo>
                    <a:lnTo>
                      <a:pt x="114" y="584"/>
                    </a:lnTo>
                    <a:lnTo>
                      <a:pt x="114" y="584"/>
                    </a:lnTo>
                    <a:lnTo>
                      <a:pt x="114" y="584"/>
                    </a:lnTo>
                    <a:lnTo>
                      <a:pt x="114" y="584"/>
                    </a:lnTo>
                    <a:lnTo>
                      <a:pt x="114" y="584"/>
                    </a:lnTo>
                    <a:lnTo>
                      <a:pt x="114" y="584"/>
                    </a:lnTo>
                    <a:lnTo>
                      <a:pt x="114" y="584"/>
                    </a:lnTo>
                    <a:lnTo>
                      <a:pt x="114" y="584"/>
                    </a:lnTo>
                    <a:lnTo>
                      <a:pt x="114" y="584"/>
                    </a:lnTo>
                    <a:lnTo>
                      <a:pt x="114"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5" y="584"/>
                    </a:lnTo>
                    <a:lnTo>
                      <a:pt x="116" y="584"/>
                    </a:lnTo>
                    <a:lnTo>
                      <a:pt x="116" y="584"/>
                    </a:lnTo>
                    <a:lnTo>
                      <a:pt x="116" y="584"/>
                    </a:lnTo>
                    <a:lnTo>
                      <a:pt x="116" y="584"/>
                    </a:lnTo>
                    <a:lnTo>
                      <a:pt x="116" y="584"/>
                    </a:lnTo>
                    <a:lnTo>
                      <a:pt x="116" y="584"/>
                    </a:lnTo>
                    <a:lnTo>
                      <a:pt x="116" y="584"/>
                    </a:lnTo>
                    <a:lnTo>
                      <a:pt x="116" y="584"/>
                    </a:lnTo>
                    <a:lnTo>
                      <a:pt x="116" y="584"/>
                    </a:lnTo>
                    <a:lnTo>
                      <a:pt x="116" y="584"/>
                    </a:lnTo>
                    <a:lnTo>
                      <a:pt x="116" y="584"/>
                    </a:lnTo>
                    <a:lnTo>
                      <a:pt x="116" y="584"/>
                    </a:lnTo>
                    <a:lnTo>
                      <a:pt x="116" y="584"/>
                    </a:lnTo>
                    <a:lnTo>
                      <a:pt x="116" y="584"/>
                    </a:lnTo>
                    <a:lnTo>
                      <a:pt x="116" y="584"/>
                    </a:lnTo>
                    <a:lnTo>
                      <a:pt x="117" y="584"/>
                    </a:lnTo>
                    <a:lnTo>
                      <a:pt x="117" y="584"/>
                    </a:lnTo>
                    <a:lnTo>
                      <a:pt x="117" y="584"/>
                    </a:lnTo>
                    <a:lnTo>
                      <a:pt x="117" y="584"/>
                    </a:lnTo>
                    <a:lnTo>
                      <a:pt x="117" y="584"/>
                    </a:lnTo>
                    <a:lnTo>
                      <a:pt x="117" y="584"/>
                    </a:lnTo>
                    <a:lnTo>
                      <a:pt x="117" y="584"/>
                    </a:lnTo>
                    <a:lnTo>
                      <a:pt x="117" y="584"/>
                    </a:lnTo>
                    <a:lnTo>
                      <a:pt x="117" y="584"/>
                    </a:lnTo>
                    <a:lnTo>
                      <a:pt x="117" y="584"/>
                    </a:lnTo>
                    <a:lnTo>
                      <a:pt x="117" y="584"/>
                    </a:lnTo>
                    <a:lnTo>
                      <a:pt x="117" y="584"/>
                    </a:lnTo>
                    <a:lnTo>
                      <a:pt x="117" y="584"/>
                    </a:lnTo>
                    <a:lnTo>
                      <a:pt x="117" y="584"/>
                    </a:lnTo>
                    <a:lnTo>
                      <a:pt x="117"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8" y="584"/>
                    </a:lnTo>
                    <a:lnTo>
                      <a:pt x="119" y="584"/>
                    </a:lnTo>
                    <a:lnTo>
                      <a:pt x="119" y="584"/>
                    </a:lnTo>
                    <a:lnTo>
                      <a:pt x="119" y="584"/>
                    </a:lnTo>
                    <a:lnTo>
                      <a:pt x="119" y="584"/>
                    </a:lnTo>
                    <a:lnTo>
                      <a:pt x="119" y="584"/>
                    </a:lnTo>
                    <a:lnTo>
                      <a:pt x="119" y="584"/>
                    </a:lnTo>
                    <a:lnTo>
                      <a:pt x="119" y="584"/>
                    </a:lnTo>
                    <a:lnTo>
                      <a:pt x="119" y="584"/>
                    </a:lnTo>
                    <a:lnTo>
                      <a:pt x="119" y="584"/>
                    </a:lnTo>
                    <a:lnTo>
                      <a:pt x="119" y="584"/>
                    </a:lnTo>
                    <a:lnTo>
                      <a:pt x="119" y="584"/>
                    </a:lnTo>
                    <a:lnTo>
                      <a:pt x="119" y="584"/>
                    </a:lnTo>
                    <a:lnTo>
                      <a:pt x="119" y="584"/>
                    </a:lnTo>
                    <a:lnTo>
                      <a:pt x="119" y="584"/>
                    </a:lnTo>
                    <a:lnTo>
                      <a:pt x="119" y="584"/>
                    </a:lnTo>
                    <a:lnTo>
                      <a:pt x="120" y="584"/>
                    </a:lnTo>
                    <a:lnTo>
                      <a:pt x="120" y="584"/>
                    </a:lnTo>
                    <a:lnTo>
                      <a:pt x="120" y="584"/>
                    </a:lnTo>
                    <a:lnTo>
                      <a:pt x="120" y="584"/>
                    </a:lnTo>
                    <a:lnTo>
                      <a:pt x="120" y="584"/>
                    </a:lnTo>
                    <a:lnTo>
                      <a:pt x="120" y="584"/>
                    </a:lnTo>
                    <a:lnTo>
                      <a:pt x="120" y="584"/>
                    </a:lnTo>
                    <a:lnTo>
                      <a:pt x="120" y="584"/>
                    </a:lnTo>
                    <a:lnTo>
                      <a:pt x="120" y="584"/>
                    </a:lnTo>
                    <a:lnTo>
                      <a:pt x="120" y="584"/>
                    </a:lnTo>
                    <a:lnTo>
                      <a:pt x="120" y="584"/>
                    </a:lnTo>
                    <a:lnTo>
                      <a:pt x="120" y="584"/>
                    </a:lnTo>
                    <a:lnTo>
                      <a:pt x="120" y="584"/>
                    </a:lnTo>
                    <a:lnTo>
                      <a:pt x="120" y="584"/>
                    </a:lnTo>
                    <a:lnTo>
                      <a:pt x="120" y="584"/>
                    </a:lnTo>
                    <a:lnTo>
                      <a:pt x="121" y="584"/>
                    </a:lnTo>
                    <a:lnTo>
                      <a:pt x="121" y="584"/>
                    </a:lnTo>
                    <a:lnTo>
                      <a:pt x="121" y="584"/>
                    </a:lnTo>
                    <a:lnTo>
                      <a:pt x="121" y="584"/>
                    </a:lnTo>
                    <a:lnTo>
                      <a:pt x="121" y="584"/>
                    </a:lnTo>
                    <a:lnTo>
                      <a:pt x="121" y="584"/>
                    </a:lnTo>
                    <a:lnTo>
                      <a:pt x="121" y="584"/>
                    </a:lnTo>
                    <a:lnTo>
                      <a:pt x="121" y="584"/>
                    </a:lnTo>
                    <a:lnTo>
                      <a:pt x="121" y="584"/>
                    </a:lnTo>
                    <a:lnTo>
                      <a:pt x="121" y="584"/>
                    </a:lnTo>
                    <a:lnTo>
                      <a:pt x="121" y="584"/>
                    </a:lnTo>
                    <a:lnTo>
                      <a:pt x="121" y="584"/>
                    </a:lnTo>
                    <a:lnTo>
                      <a:pt x="121" y="584"/>
                    </a:lnTo>
                    <a:lnTo>
                      <a:pt x="121" y="584"/>
                    </a:lnTo>
                    <a:lnTo>
                      <a:pt x="121" y="584"/>
                    </a:lnTo>
                    <a:lnTo>
                      <a:pt x="122" y="584"/>
                    </a:lnTo>
                    <a:lnTo>
                      <a:pt x="122" y="584"/>
                    </a:lnTo>
                    <a:lnTo>
                      <a:pt x="122" y="584"/>
                    </a:lnTo>
                    <a:lnTo>
                      <a:pt x="122" y="584"/>
                    </a:lnTo>
                    <a:lnTo>
                      <a:pt x="122" y="584"/>
                    </a:lnTo>
                    <a:lnTo>
                      <a:pt x="122" y="584"/>
                    </a:lnTo>
                    <a:lnTo>
                      <a:pt x="122" y="584"/>
                    </a:lnTo>
                    <a:lnTo>
                      <a:pt x="122" y="584"/>
                    </a:lnTo>
                    <a:lnTo>
                      <a:pt x="122" y="584"/>
                    </a:lnTo>
                    <a:lnTo>
                      <a:pt x="122" y="584"/>
                    </a:lnTo>
                    <a:lnTo>
                      <a:pt x="122" y="583"/>
                    </a:lnTo>
                    <a:lnTo>
                      <a:pt x="122" y="583"/>
                    </a:lnTo>
                    <a:lnTo>
                      <a:pt x="122" y="583"/>
                    </a:lnTo>
                    <a:lnTo>
                      <a:pt x="122" y="583"/>
                    </a:lnTo>
                    <a:lnTo>
                      <a:pt x="122" y="583"/>
                    </a:lnTo>
                    <a:lnTo>
                      <a:pt x="122" y="583"/>
                    </a:lnTo>
                    <a:lnTo>
                      <a:pt x="122" y="583"/>
                    </a:lnTo>
                    <a:lnTo>
                      <a:pt x="122" y="583"/>
                    </a:lnTo>
                    <a:lnTo>
                      <a:pt x="122" y="583"/>
                    </a:lnTo>
                    <a:lnTo>
                      <a:pt x="122" y="583"/>
                    </a:lnTo>
                    <a:lnTo>
                      <a:pt x="122" y="583"/>
                    </a:lnTo>
                    <a:lnTo>
                      <a:pt x="122" y="583"/>
                    </a:lnTo>
                    <a:lnTo>
                      <a:pt x="123" y="583"/>
                    </a:lnTo>
                    <a:lnTo>
                      <a:pt x="123" y="583"/>
                    </a:lnTo>
                    <a:lnTo>
                      <a:pt x="123" y="583"/>
                    </a:lnTo>
                    <a:lnTo>
                      <a:pt x="123" y="583"/>
                    </a:lnTo>
                    <a:lnTo>
                      <a:pt x="123" y="583"/>
                    </a:lnTo>
                    <a:lnTo>
                      <a:pt x="123" y="583"/>
                    </a:lnTo>
                    <a:lnTo>
                      <a:pt x="123" y="583"/>
                    </a:lnTo>
                    <a:lnTo>
                      <a:pt x="123" y="583"/>
                    </a:lnTo>
                    <a:lnTo>
                      <a:pt x="123" y="583"/>
                    </a:lnTo>
                    <a:lnTo>
                      <a:pt x="123" y="583"/>
                    </a:lnTo>
                    <a:lnTo>
                      <a:pt x="123" y="583"/>
                    </a:lnTo>
                    <a:lnTo>
                      <a:pt x="123" y="583"/>
                    </a:lnTo>
                    <a:lnTo>
                      <a:pt x="123" y="583"/>
                    </a:lnTo>
                    <a:lnTo>
                      <a:pt x="123" y="583"/>
                    </a:lnTo>
                    <a:lnTo>
                      <a:pt x="123" y="583"/>
                    </a:lnTo>
                    <a:lnTo>
                      <a:pt x="124" y="583"/>
                    </a:lnTo>
                    <a:lnTo>
                      <a:pt x="124" y="583"/>
                    </a:lnTo>
                    <a:lnTo>
                      <a:pt x="124" y="583"/>
                    </a:lnTo>
                    <a:lnTo>
                      <a:pt x="124" y="583"/>
                    </a:lnTo>
                    <a:lnTo>
                      <a:pt x="124" y="583"/>
                    </a:lnTo>
                    <a:lnTo>
                      <a:pt x="124" y="583"/>
                    </a:lnTo>
                    <a:lnTo>
                      <a:pt x="124" y="583"/>
                    </a:lnTo>
                    <a:lnTo>
                      <a:pt x="124" y="583"/>
                    </a:lnTo>
                    <a:lnTo>
                      <a:pt x="124" y="583"/>
                    </a:lnTo>
                    <a:lnTo>
                      <a:pt x="124" y="583"/>
                    </a:lnTo>
                    <a:lnTo>
                      <a:pt x="124" y="583"/>
                    </a:lnTo>
                    <a:lnTo>
                      <a:pt x="124" y="583"/>
                    </a:lnTo>
                    <a:lnTo>
                      <a:pt x="124" y="583"/>
                    </a:lnTo>
                    <a:lnTo>
                      <a:pt x="124" y="583"/>
                    </a:lnTo>
                    <a:lnTo>
                      <a:pt x="124" y="583"/>
                    </a:lnTo>
                    <a:lnTo>
                      <a:pt x="125" y="583"/>
                    </a:lnTo>
                    <a:lnTo>
                      <a:pt x="125" y="583"/>
                    </a:lnTo>
                    <a:lnTo>
                      <a:pt x="125" y="583"/>
                    </a:lnTo>
                    <a:lnTo>
                      <a:pt x="125" y="583"/>
                    </a:lnTo>
                    <a:lnTo>
                      <a:pt x="125" y="583"/>
                    </a:lnTo>
                    <a:lnTo>
                      <a:pt x="125" y="583"/>
                    </a:lnTo>
                    <a:lnTo>
                      <a:pt x="125" y="583"/>
                    </a:lnTo>
                    <a:lnTo>
                      <a:pt x="125" y="583"/>
                    </a:lnTo>
                    <a:lnTo>
                      <a:pt x="125" y="583"/>
                    </a:lnTo>
                    <a:lnTo>
                      <a:pt x="125" y="583"/>
                    </a:lnTo>
                    <a:lnTo>
                      <a:pt x="125" y="583"/>
                    </a:lnTo>
                    <a:lnTo>
                      <a:pt x="125" y="583"/>
                    </a:lnTo>
                    <a:lnTo>
                      <a:pt x="125" y="583"/>
                    </a:lnTo>
                    <a:lnTo>
                      <a:pt x="125" y="583"/>
                    </a:lnTo>
                    <a:lnTo>
                      <a:pt x="125"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6" y="583"/>
                    </a:lnTo>
                    <a:lnTo>
                      <a:pt x="127" y="583"/>
                    </a:lnTo>
                    <a:lnTo>
                      <a:pt x="127" y="583"/>
                    </a:lnTo>
                    <a:lnTo>
                      <a:pt x="127" y="583"/>
                    </a:lnTo>
                    <a:lnTo>
                      <a:pt x="127" y="583"/>
                    </a:lnTo>
                    <a:lnTo>
                      <a:pt x="127" y="583"/>
                    </a:lnTo>
                    <a:lnTo>
                      <a:pt x="127" y="583"/>
                    </a:lnTo>
                    <a:lnTo>
                      <a:pt x="127" y="583"/>
                    </a:lnTo>
                    <a:lnTo>
                      <a:pt x="127" y="583"/>
                    </a:lnTo>
                    <a:lnTo>
                      <a:pt x="127" y="583"/>
                    </a:lnTo>
                    <a:lnTo>
                      <a:pt x="127" y="583"/>
                    </a:lnTo>
                    <a:lnTo>
                      <a:pt x="127" y="583"/>
                    </a:lnTo>
                    <a:lnTo>
                      <a:pt x="127" y="583"/>
                    </a:lnTo>
                    <a:lnTo>
                      <a:pt x="127" y="583"/>
                    </a:lnTo>
                    <a:lnTo>
                      <a:pt x="127" y="583"/>
                    </a:lnTo>
                    <a:lnTo>
                      <a:pt x="127" y="583"/>
                    </a:lnTo>
                    <a:lnTo>
                      <a:pt x="128" y="583"/>
                    </a:lnTo>
                    <a:lnTo>
                      <a:pt x="128" y="583"/>
                    </a:lnTo>
                    <a:lnTo>
                      <a:pt x="128" y="583"/>
                    </a:lnTo>
                    <a:lnTo>
                      <a:pt x="128" y="583"/>
                    </a:lnTo>
                    <a:lnTo>
                      <a:pt x="128" y="583"/>
                    </a:lnTo>
                    <a:lnTo>
                      <a:pt x="128" y="583"/>
                    </a:lnTo>
                    <a:lnTo>
                      <a:pt x="128" y="583"/>
                    </a:lnTo>
                    <a:lnTo>
                      <a:pt x="128" y="583"/>
                    </a:lnTo>
                    <a:lnTo>
                      <a:pt x="128" y="583"/>
                    </a:lnTo>
                    <a:lnTo>
                      <a:pt x="128" y="583"/>
                    </a:lnTo>
                    <a:lnTo>
                      <a:pt x="128" y="583"/>
                    </a:lnTo>
                    <a:lnTo>
                      <a:pt x="128" y="583"/>
                    </a:lnTo>
                    <a:lnTo>
                      <a:pt x="128" y="583"/>
                    </a:lnTo>
                    <a:lnTo>
                      <a:pt x="128" y="583"/>
                    </a:lnTo>
                    <a:lnTo>
                      <a:pt x="128" y="583"/>
                    </a:lnTo>
                    <a:lnTo>
                      <a:pt x="129" y="583"/>
                    </a:lnTo>
                    <a:lnTo>
                      <a:pt x="129" y="583"/>
                    </a:lnTo>
                    <a:lnTo>
                      <a:pt x="129" y="583"/>
                    </a:lnTo>
                    <a:lnTo>
                      <a:pt x="129" y="583"/>
                    </a:lnTo>
                    <a:lnTo>
                      <a:pt x="129" y="583"/>
                    </a:lnTo>
                    <a:lnTo>
                      <a:pt x="129" y="583"/>
                    </a:lnTo>
                    <a:lnTo>
                      <a:pt x="129" y="583"/>
                    </a:lnTo>
                    <a:lnTo>
                      <a:pt x="129" y="583"/>
                    </a:lnTo>
                    <a:lnTo>
                      <a:pt x="129" y="583"/>
                    </a:lnTo>
                    <a:lnTo>
                      <a:pt x="129" y="583"/>
                    </a:lnTo>
                    <a:lnTo>
                      <a:pt x="129" y="583"/>
                    </a:lnTo>
                    <a:lnTo>
                      <a:pt x="129" y="583"/>
                    </a:lnTo>
                    <a:lnTo>
                      <a:pt x="129" y="583"/>
                    </a:lnTo>
                    <a:lnTo>
                      <a:pt x="129" y="583"/>
                    </a:lnTo>
                    <a:lnTo>
                      <a:pt x="129"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0" y="583"/>
                    </a:lnTo>
                    <a:lnTo>
                      <a:pt x="131" y="583"/>
                    </a:lnTo>
                    <a:lnTo>
                      <a:pt x="131" y="583"/>
                    </a:lnTo>
                    <a:lnTo>
                      <a:pt x="131" y="583"/>
                    </a:lnTo>
                    <a:lnTo>
                      <a:pt x="131" y="583"/>
                    </a:lnTo>
                    <a:lnTo>
                      <a:pt x="131" y="583"/>
                    </a:lnTo>
                    <a:lnTo>
                      <a:pt x="131" y="583"/>
                    </a:lnTo>
                    <a:lnTo>
                      <a:pt x="131" y="583"/>
                    </a:lnTo>
                    <a:lnTo>
                      <a:pt x="131" y="583"/>
                    </a:lnTo>
                    <a:lnTo>
                      <a:pt x="131" y="583"/>
                    </a:lnTo>
                    <a:lnTo>
                      <a:pt x="131" y="583"/>
                    </a:lnTo>
                    <a:lnTo>
                      <a:pt x="131" y="583"/>
                    </a:lnTo>
                    <a:lnTo>
                      <a:pt x="131" y="583"/>
                    </a:lnTo>
                    <a:lnTo>
                      <a:pt x="131" y="583"/>
                    </a:lnTo>
                    <a:lnTo>
                      <a:pt x="131" y="583"/>
                    </a:lnTo>
                    <a:lnTo>
                      <a:pt x="131" y="583"/>
                    </a:lnTo>
                    <a:lnTo>
                      <a:pt x="132" y="583"/>
                    </a:lnTo>
                    <a:lnTo>
                      <a:pt x="132" y="583"/>
                    </a:lnTo>
                    <a:lnTo>
                      <a:pt x="132" y="583"/>
                    </a:lnTo>
                    <a:lnTo>
                      <a:pt x="132" y="583"/>
                    </a:lnTo>
                    <a:lnTo>
                      <a:pt x="132" y="583"/>
                    </a:lnTo>
                    <a:lnTo>
                      <a:pt x="132" y="583"/>
                    </a:lnTo>
                    <a:lnTo>
                      <a:pt x="132" y="583"/>
                    </a:lnTo>
                    <a:lnTo>
                      <a:pt x="132" y="583"/>
                    </a:lnTo>
                    <a:lnTo>
                      <a:pt x="132" y="583"/>
                    </a:lnTo>
                    <a:lnTo>
                      <a:pt x="132" y="583"/>
                    </a:lnTo>
                    <a:lnTo>
                      <a:pt x="132" y="583"/>
                    </a:lnTo>
                    <a:lnTo>
                      <a:pt x="132" y="583"/>
                    </a:lnTo>
                    <a:lnTo>
                      <a:pt x="132" y="583"/>
                    </a:lnTo>
                    <a:lnTo>
                      <a:pt x="132" y="583"/>
                    </a:lnTo>
                    <a:lnTo>
                      <a:pt x="132" y="583"/>
                    </a:lnTo>
                    <a:lnTo>
                      <a:pt x="133" y="583"/>
                    </a:lnTo>
                    <a:lnTo>
                      <a:pt x="133" y="583"/>
                    </a:lnTo>
                    <a:lnTo>
                      <a:pt x="133" y="583"/>
                    </a:lnTo>
                    <a:lnTo>
                      <a:pt x="133" y="583"/>
                    </a:lnTo>
                    <a:lnTo>
                      <a:pt x="133" y="583"/>
                    </a:lnTo>
                    <a:lnTo>
                      <a:pt x="133" y="583"/>
                    </a:lnTo>
                    <a:lnTo>
                      <a:pt x="133" y="583"/>
                    </a:lnTo>
                    <a:lnTo>
                      <a:pt x="133" y="583"/>
                    </a:lnTo>
                    <a:lnTo>
                      <a:pt x="133" y="583"/>
                    </a:lnTo>
                    <a:lnTo>
                      <a:pt x="133" y="583"/>
                    </a:lnTo>
                    <a:lnTo>
                      <a:pt x="133" y="583"/>
                    </a:lnTo>
                    <a:lnTo>
                      <a:pt x="133" y="583"/>
                    </a:lnTo>
                    <a:lnTo>
                      <a:pt x="133" y="583"/>
                    </a:lnTo>
                    <a:lnTo>
                      <a:pt x="133" y="583"/>
                    </a:lnTo>
                    <a:lnTo>
                      <a:pt x="133"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4" y="583"/>
                    </a:lnTo>
                    <a:lnTo>
                      <a:pt x="135" y="583"/>
                    </a:lnTo>
                    <a:lnTo>
                      <a:pt x="135" y="583"/>
                    </a:lnTo>
                    <a:lnTo>
                      <a:pt x="135" y="583"/>
                    </a:lnTo>
                    <a:lnTo>
                      <a:pt x="135" y="583"/>
                    </a:lnTo>
                    <a:lnTo>
                      <a:pt x="135" y="583"/>
                    </a:lnTo>
                    <a:lnTo>
                      <a:pt x="135" y="583"/>
                    </a:lnTo>
                    <a:lnTo>
                      <a:pt x="135" y="583"/>
                    </a:lnTo>
                    <a:lnTo>
                      <a:pt x="135" y="583"/>
                    </a:lnTo>
                    <a:lnTo>
                      <a:pt x="135" y="583"/>
                    </a:lnTo>
                    <a:lnTo>
                      <a:pt x="135" y="583"/>
                    </a:lnTo>
                    <a:lnTo>
                      <a:pt x="135" y="583"/>
                    </a:lnTo>
                    <a:lnTo>
                      <a:pt x="135" y="583"/>
                    </a:lnTo>
                    <a:lnTo>
                      <a:pt x="135" y="583"/>
                    </a:lnTo>
                    <a:lnTo>
                      <a:pt x="135" y="583"/>
                    </a:lnTo>
                    <a:lnTo>
                      <a:pt x="135" y="583"/>
                    </a:lnTo>
                    <a:lnTo>
                      <a:pt x="136" y="583"/>
                    </a:lnTo>
                    <a:lnTo>
                      <a:pt x="136" y="583"/>
                    </a:lnTo>
                    <a:lnTo>
                      <a:pt x="136" y="583"/>
                    </a:lnTo>
                    <a:lnTo>
                      <a:pt x="136" y="583"/>
                    </a:lnTo>
                    <a:lnTo>
                      <a:pt x="136" y="583"/>
                    </a:lnTo>
                    <a:lnTo>
                      <a:pt x="136" y="583"/>
                    </a:lnTo>
                    <a:lnTo>
                      <a:pt x="136" y="583"/>
                    </a:lnTo>
                    <a:lnTo>
                      <a:pt x="136" y="583"/>
                    </a:lnTo>
                    <a:lnTo>
                      <a:pt x="136" y="583"/>
                    </a:lnTo>
                    <a:lnTo>
                      <a:pt x="136" y="583"/>
                    </a:lnTo>
                    <a:lnTo>
                      <a:pt x="136" y="583"/>
                    </a:lnTo>
                    <a:lnTo>
                      <a:pt x="136" y="583"/>
                    </a:lnTo>
                    <a:lnTo>
                      <a:pt x="136" y="583"/>
                    </a:lnTo>
                    <a:lnTo>
                      <a:pt x="136" y="583"/>
                    </a:lnTo>
                    <a:lnTo>
                      <a:pt x="136" y="583"/>
                    </a:lnTo>
                    <a:lnTo>
                      <a:pt x="137" y="583"/>
                    </a:lnTo>
                    <a:lnTo>
                      <a:pt x="137" y="583"/>
                    </a:lnTo>
                    <a:lnTo>
                      <a:pt x="137" y="583"/>
                    </a:lnTo>
                    <a:lnTo>
                      <a:pt x="137" y="583"/>
                    </a:lnTo>
                    <a:lnTo>
                      <a:pt x="137" y="583"/>
                    </a:lnTo>
                    <a:lnTo>
                      <a:pt x="137" y="583"/>
                    </a:lnTo>
                    <a:lnTo>
                      <a:pt x="137" y="583"/>
                    </a:lnTo>
                    <a:lnTo>
                      <a:pt x="137" y="583"/>
                    </a:lnTo>
                    <a:lnTo>
                      <a:pt x="137" y="583"/>
                    </a:lnTo>
                    <a:lnTo>
                      <a:pt x="137" y="583"/>
                    </a:lnTo>
                    <a:lnTo>
                      <a:pt x="137" y="583"/>
                    </a:lnTo>
                    <a:lnTo>
                      <a:pt x="137" y="583"/>
                    </a:lnTo>
                    <a:lnTo>
                      <a:pt x="137" y="583"/>
                    </a:lnTo>
                    <a:lnTo>
                      <a:pt x="137" y="583"/>
                    </a:lnTo>
                    <a:lnTo>
                      <a:pt x="137"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3"/>
                    </a:lnTo>
                    <a:lnTo>
                      <a:pt x="138" y="582"/>
                    </a:lnTo>
                    <a:lnTo>
                      <a:pt x="138" y="582"/>
                    </a:lnTo>
                    <a:lnTo>
                      <a:pt x="139" y="582"/>
                    </a:lnTo>
                    <a:lnTo>
                      <a:pt x="139" y="582"/>
                    </a:lnTo>
                    <a:lnTo>
                      <a:pt x="139" y="582"/>
                    </a:lnTo>
                    <a:lnTo>
                      <a:pt x="139" y="582"/>
                    </a:lnTo>
                    <a:lnTo>
                      <a:pt x="139" y="582"/>
                    </a:lnTo>
                    <a:lnTo>
                      <a:pt x="139" y="582"/>
                    </a:lnTo>
                    <a:lnTo>
                      <a:pt x="139" y="582"/>
                    </a:lnTo>
                    <a:lnTo>
                      <a:pt x="139" y="582"/>
                    </a:lnTo>
                    <a:lnTo>
                      <a:pt x="139" y="582"/>
                    </a:lnTo>
                    <a:lnTo>
                      <a:pt x="139" y="582"/>
                    </a:lnTo>
                    <a:lnTo>
                      <a:pt x="139" y="582"/>
                    </a:lnTo>
                    <a:lnTo>
                      <a:pt x="139" y="582"/>
                    </a:lnTo>
                    <a:lnTo>
                      <a:pt x="139" y="582"/>
                    </a:lnTo>
                    <a:lnTo>
                      <a:pt x="139" y="582"/>
                    </a:lnTo>
                    <a:lnTo>
                      <a:pt x="139" y="582"/>
                    </a:lnTo>
                    <a:lnTo>
                      <a:pt x="140" y="582"/>
                    </a:lnTo>
                    <a:lnTo>
                      <a:pt x="140" y="582"/>
                    </a:lnTo>
                    <a:lnTo>
                      <a:pt x="140" y="582"/>
                    </a:lnTo>
                    <a:lnTo>
                      <a:pt x="140" y="582"/>
                    </a:lnTo>
                    <a:lnTo>
                      <a:pt x="140" y="582"/>
                    </a:lnTo>
                    <a:lnTo>
                      <a:pt x="140" y="582"/>
                    </a:lnTo>
                    <a:lnTo>
                      <a:pt x="140" y="582"/>
                    </a:lnTo>
                    <a:lnTo>
                      <a:pt x="140" y="582"/>
                    </a:lnTo>
                    <a:lnTo>
                      <a:pt x="140" y="582"/>
                    </a:lnTo>
                    <a:lnTo>
                      <a:pt x="140" y="582"/>
                    </a:lnTo>
                    <a:lnTo>
                      <a:pt x="140" y="582"/>
                    </a:lnTo>
                    <a:lnTo>
                      <a:pt x="140" y="582"/>
                    </a:lnTo>
                    <a:lnTo>
                      <a:pt x="140" y="582"/>
                    </a:lnTo>
                    <a:lnTo>
                      <a:pt x="140" y="582"/>
                    </a:lnTo>
                    <a:lnTo>
                      <a:pt x="140" y="582"/>
                    </a:lnTo>
                    <a:lnTo>
                      <a:pt x="141" y="582"/>
                    </a:lnTo>
                    <a:lnTo>
                      <a:pt x="141" y="582"/>
                    </a:lnTo>
                    <a:lnTo>
                      <a:pt x="141" y="582"/>
                    </a:lnTo>
                    <a:lnTo>
                      <a:pt x="141" y="582"/>
                    </a:lnTo>
                    <a:lnTo>
                      <a:pt x="141" y="582"/>
                    </a:lnTo>
                    <a:lnTo>
                      <a:pt x="141" y="582"/>
                    </a:lnTo>
                    <a:lnTo>
                      <a:pt x="141" y="582"/>
                    </a:lnTo>
                    <a:lnTo>
                      <a:pt x="141" y="582"/>
                    </a:lnTo>
                    <a:lnTo>
                      <a:pt x="141" y="582"/>
                    </a:lnTo>
                    <a:lnTo>
                      <a:pt x="141" y="582"/>
                    </a:lnTo>
                    <a:lnTo>
                      <a:pt x="141" y="582"/>
                    </a:lnTo>
                    <a:lnTo>
                      <a:pt x="141" y="582"/>
                    </a:lnTo>
                    <a:lnTo>
                      <a:pt x="141" y="582"/>
                    </a:lnTo>
                    <a:lnTo>
                      <a:pt x="141" y="582"/>
                    </a:lnTo>
                    <a:lnTo>
                      <a:pt x="141"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2" y="582"/>
                    </a:lnTo>
                    <a:lnTo>
                      <a:pt x="143" y="582"/>
                    </a:lnTo>
                    <a:lnTo>
                      <a:pt x="143" y="582"/>
                    </a:lnTo>
                    <a:lnTo>
                      <a:pt x="143" y="582"/>
                    </a:lnTo>
                    <a:lnTo>
                      <a:pt x="143" y="582"/>
                    </a:lnTo>
                    <a:lnTo>
                      <a:pt x="143" y="582"/>
                    </a:lnTo>
                    <a:lnTo>
                      <a:pt x="143" y="582"/>
                    </a:lnTo>
                    <a:lnTo>
                      <a:pt x="143" y="582"/>
                    </a:lnTo>
                    <a:lnTo>
                      <a:pt x="143" y="582"/>
                    </a:lnTo>
                    <a:lnTo>
                      <a:pt x="143" y="582"/>
                    </a:lnTo>
                    <a:lnTo>
                      <a:pt x="143" y="582"/>
                    </a:lnTo>
                    <a:lnTo>
                      <a:pt x="143" y="582"/>
                    </a:lnTo>
                    <a:lnTo>
                      <a:pt x="143" y="582"/>
                    </a:lnTo>
                    <a:lnTo>
                      <a:pt x="143" y="582"/>
                    </a:lnTo>
                    <a:lnTo>
                      <a:pt x="143" y="582"/>
                    </a:lnTo>
                    <a:lnTo>
                      <a:pt x="143" y="582"/>
                    </a:lnTo>
                    <a:lnTo>
                      <a:pt x="144" y="582"/>
                    </a:lnTo>
                    <a:lnTo>
                      <a:pt x="144" y="582"/>
                    </a:lnTo>
                    <a:lnTo>
                      <a:pt x="144" y="582"/>
                    </a:lnTo>
                    <a:lnTo>
                      <a:pt x="144" y="582"/>
                    </a:lnTo>
                    <a:lnTo>
                      <a:pt x="144" y="582"/>
                    </a:lnTo>
                    <a:lnTo>
                      <a:pt x="144" y="582"/>
                    </a:lnTo>
                    <a:lnTo>
                      <a:pt x="144" y="582"/>
                    </a:lnTo>
                    <a:lnTo>
                      <a:pt x="144" y="582"/>
                    </a:lnTo>
                    <a:lnTo>
                      <a:pt x="144" y="582"/>
                    </a:lnTo>
                    <a:lnTo>
                      <a:pt x="144" y="582"/>
                    </a:lnTo>
                    <a:lnTo>
                      <a:pt x="144" y="582"/>
                    </a:lnTo>
                    <a:lnTo>
                      <a:pt x="144" y="582"/>
                    </a:lnTo>
                    <a:lnTo>
                      <a:pt x="144" y="582"/>
                    </a:lnTo>
                    <a:lnTo>
                      <a:pt x="144" y="582"/>
                    </a:lnTo>
                    <a:lnTo>
                      <a:pt x="144" y="582"/>
                    </a:lnTo>
                    <a:lnTo>
                      <a:pt x="145" y="582"/>
                    </a:lnTo>
                    <a:lnTo>
                      <a:pt x="145" y="582"/>
                    </a:lnTo>
                    <a:lnTo>
                      <a:pt x="145" y="582"/>
                    </a:lnTo>
                    <a:lnTo>
                      <a:pt x="145" y="582"/>
                    </a:lnTo>
                    <a:lnTo>
                      <a:pt x="145" y="582"/>
                    </a:lnTo>
                    <a:lnTo>
                      <a:pt x="145" y="582"/>
                    </a:lnTo>
                    <a:lnTo>
                      <a:pt x="145" y="582"/>
                    </a:lnTo>
                    <a:lnTo>
                      <a:pt x="145" y="582"/>
                    </a:lnTo>
                    <a:lnTo>
                      <a:pt x="145" y="582"/>
                    </a:lnTo>
                    <a:lnTo>
                      <a:pt x="145" y="582"/>
                    </a:lnTo>
                    <a:lnTo>
                      <a:pt x="145" y="582"/>
                    </a:lnTo>
                    <a:lnTo>
                      <a:pt x="145" y="582"/>
                    </a:lnTo>
                    <a:lnTo>
                      <a:pt x="145" y="582"/>
                    </a:lnTo>
                    <a:lnTo>
                      <a:pt x="145" y="582"/>
                    </a:lnTo>
                    <a:lnTo>
                      <a:pt x="145"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6" y="582"/>
                    </a:lnTo>
                    <a:lnTo>
                      <a:pt x="147" y="582"/>
                    </a:lnTo>
                    <a:lnTo>
                      <a:pt x="147" y="582"/>
                    </a:lnTo>
                    <a:lnTo>
                      <a:pt x="147" y="582"/>
                    </a:lnTo>
                    <a:lnTo>
                      <a:pt x="147" y="582"/>
                    </a:lnTo>
                    <a:lnTo>
                      <a:pt x="147" y="582"/>
                    </a:lnTo>
                    <a:lnTo>
                      <a:pt x="147" y="582"/>
                    </a:lnTo>
                    <a:lnTo>
                      <a:pt x="147" y="582"/>
                    </a:lnTo>
                    <a:lnTo>
                      <a:pt x="147" y="582"/>
                    </a:lnTo>
                    <a:lnTo>
                      <a:pt x="147" y="582"/>
                    </a:lnTo>
                    <a:lnTo>
                      <a:pt x="147" y="582"/>
                    </a:lnTo>
                    <a:lnTo>
                      <a:pt x="147" y="582"/>
                    </a:lnTo>
                    <a:lnTo>
                      <a:pt x="147" y="582"/>
                    </a:lnTo>
                    <a:lnTo>
                      <a:pt x="147" y="582"/>
                    </a:lnTo>
                    <a:lnTo>
                      <a:pt x="147" y="582"/>
                    </a:lnTo>
                    <a:lnTo>
                      <a:pt x="147" y="582"/>
                    </a:lnTo>
                    <a:lnTo>
                      <a:pt x="148" y="582"/>
                    </a:lnTo>
                    <a:lnTo>
                      <a:pt x="148" y="582"/>
                    </a:lnTo>
                    <a:lnTo>
                      <a:pt x="148" y="582"/>
                    </a:lnTo>
                    <a:lnTo>
                      <a:pt x="148" y="582"/>
                    </a:lnTo>
                    <a:lnTo>
                      <a:pt x="148" y="582"/>
                    </a:lnTo>
                    <a:lnTo>
                      <a:pt x="148" y="582"/>
                    </a:lnTo>
                    <a:lnTo>
                      <a:pt x="148" y="582"/>
                    </a:lnTo>
                    <a:lnTo>
                      <a:pt x="148" y="582"/>
                    </a:lnTo>
                    <a:lnTo>
                      <a:pt x="148" y="582"/>
                    </a:lnTo>
                    <a:lnTo>
                      <a:pt x="148" y="582"/>
                    </a:lnTo>
                    <a:lnTo>
                      <a:pt x="148" y="582"/>
                    </a:lnTo>
                    <a:lnTo>
                      <a:pt x="148" y="582"/>
                    </a:lnTo>
                    <a:lnTo>
                      <a:pt x="148" y="582"/>
                    </a:lnTo>
                    <a:lnTo>
                      <a:pt x="148" y="582"/>
                    </a:lnTo>
                    <a:lnTo>
                      <a:pt x="148" y="582"/>
                    </a:lnTo>
                    <a:lnTo>
                      <a:pt x="149" y="582"/>
                    </a:lnTo>
                    <a:lnTo>
                      <a:pt x="149" y="582"/>
                    </a:lnTo>
                    <a:lnTo>
                      <a:pt x="149" y="582"/>
                    </a:lnTo>
                    <a:lnTo>
                      <a:pt x="149" y="582"/>
                    </a:lnTo>
                    <a:lnTo>
                      <a:pt x="149" y="582"/>
                    </a:lnTo>
                    <a:lnTo>
                      <a:pt x="149" y="582"/>
                    </a:lnTo>
                    <a:lnTo>
                      <a:pt x="149" y="582"/>
                    </a:lnTo>
                    <a:lnTo>
                      <a:pt x="149" y="582"/>
                    </a:lnTo>
                    <a:lnTo>
                      <a:pt x="149" y="582"/>
                    </a:lnTo>
                    <a:lnTo>
                      <a:pt x="149" y="582"/>
                    </a:lnTo>
                    <a:lnTo>
                      <a:pt x="149" y="582"/>
                    </a:lnTo>
                    <a:lnTo>
                      <a:pt x="149" y="582"/>
                    </a:lnTo>
                    <a:lnTo>
                      <a:pt x="149" y="582"/>
                    </a:lnTo>
                    <a:lnTo>
                      <a:pt x="149" y="582"/>
                    </a:lnTo>
                    <a:lnTo>
                      <a:pt x="149"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0" y="582"/>
                    </a:lnTo>
                    <a:lnTo>
                      <a:pt x="151" y="582"/>
                    </a:lnTo>
                    <a:lnTo>
                      <a:pt x="151" y="582"/>
                    </a:lnTo>
                    <a:lnTo>
                      <a:pt x="151" y="582"/>
                    </a:lnTo>
                    <a:lnTo>
                      <a:pt x="151" y="582"/>
                    </a:lnTo>
                    <a:lnTo>
                      <a:pt x="151" y="582"/>
                    </a:lnTo>
                    <a:lnTo>
                      <a:pt x="151" y="582"/>
                    </a:lnTo>
                    <a:lnTo>
                      <a:pt x="151" y="582"/>
                    </a:lnTo>
                    <a:lnTo>
                      <a:pt x="151" y="582"/>
                    </a:lnTo>
                    <a:lnTo>
                      <a:pt x="151" y="582"/>
                    </a:lnTo>
                    <a:lnTo>
                      <a:pt x="151" y="582"/>
                    </a:lnTo>
                    <a:lnTo>
                      <a:pt x="151" y="582"/>
                    </a:lnTo>
                    <a:lnTo>
                      <a:pt x="151" y="582"/>
                    </a:lnTo>
                    <a:lnTo>
                      <a:pt x="151" y="582"/>
                    </a:lnTo>
                    <a:lnTo>
                      <a:pt x="151" y="582"/>
                    </a:lnTo>
                    <a:lnTo>
                      <a:pt x="151" y="582"/>
                    </a:lnTo>
                    <a:lnTo>
                      <a:pt x="152" y="582"/>
                    </a:lnTo>
                    <a:lnTo>
                      <a:pt x="152" y="582"/>
                    </a:lnTo>
                    <a:lnTo>
                      <a:pt x="152" y="582"/>
                    </a:lnTo>
                    <a:lnTo>
                      <a:pt x="152" y="582"/>
                    </a:lnTo>
                    <a:lnTo>
                      <a:pt x="152" y="582"/>
                    </a:lnTo>
                    <a:lnTo>
                      <a:pt x="152" y="582"/>
                    </a:lnTo>
                    <a:lnTo>
                      <a:pt x="152" y="582"/>
                    </a:lnTo>
                    <a:lnTo>
                      <a:pt x="152" y="582"/>
                    </a:lnTo>
                    <a:lnTo>
                      <a:pt x="152" y="582"/>
                    </a:lnTo>
                    <a:lnTo>
                      <a:pt x="152" y="582"/>
                    </a:lnTo>
                    <a:lnTo>
                      <a:pt x="152" y="582"/>
                    </a:lnTo>
                    <a:lnTo>
                      <a:pt x="152" y="582"/>
                    </a:lnTo>
                    <a:lnTo>
                      <a:pt x="152" y="582"/>
                    </a:lnTo>
                    <a:lnTo>
                      <a:pt x="152" y="582"/>
                    </a:lnTo>
                    <a:lnTo>
                      <a:pt x="152" y="582"/>
                    </a:lnTo>
                    <a:lnTo>
                      <a:pt x="153" y="582"/>
                    </a:lnTo>
                    <a:lnTo>
                      <a:pt x="153" y="582"/>
                    </a:lnTo>
                    <a:lnTo>
                      <a:pt x="153" y="582"/>
                    </a:lnTo>
                    <a:lnTo>
                      <a:pt x="153" y="582"/>
                    </a:lnTo>
                    <a:lnTo>
                      <a:pt x="153" y="582"/>
                    </a:lnTo>
                    <a:lnTo>
                      <a:pt x="153" y="581"/>
                    </a:lnTo>
                    <a:lnTo>
                      <a:pt x="153" y="581"/>
                    </a:lnTo>
                    <a:lnTo>
                      <a:pt x="153" y="581"/>
                    </a:lnTo>
                    <a:lnTo>
                      <a:pt x="153" y="581"/>
                    </a:lnTo>
                    <a:lnTo>
                      <a:pt x="153" y="581"/>
                    </a:lnTo>
                    <a:lnTo>
                      <a:pt x="153" y="581"/>
                    </a:lnTo>
                    <a:lnTo>
                      <a:pt x="153" y="581"/>
                    </a:lnTo>
                    <a:lnTo>
                      <a:pt x="153" y="581"/>
                    </a:lnTo>
                    <a:lnTo>
                      <a:pt x="153" y="581"/>
                    </a:lnTo>
                    <a:lnTo>
                      <a:pt x="153"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4" y="581"/>
                    </a:lnTo>
                    <a:lnTo>
                      <a:pt x="155" y="581"/>
                    </a:lnTo>
                    <a:lnTo>
                      <a:pt x="155" y="581"/>
                    </a:lnTo>
                    <a:lnTo>
                      <a:pt x="155" y="581"/>
                    </a:lnTo>
                    <a:lnTo>
                      <a:pt x="155" y="581"/>
                    </a:lnTo>
                    <a:lnTo>
                      <a:pt x="155" y="581"/>
                    </a:lnTo>
                    <a:lnTo>
                      <a:pt x="155" y="581"/>
                    </a:lnTo>
                    <a:lnTo>
                      <a:pt x="155" y="581"/>
                    </a:lnTo>
                    <a:lnTo>
                      <a:pt x="155" y="581"/>
                    </a:lnTo>
                    <a:lnTo>
                      <a:pt x="155" y="581"/>
                    </a:lnTo>
                    <a:lnTo>
                      <a:pt x="155" y="581"/>
                    </a:lnTo>
                    <a:lnTo>
                      <a:pt x="155" y="581"/>
                    </a:lnTo>
                    <a:lnTo>
                      <a:pt x="155" y="581"/>
                    </a:lnTo>
                    <a:lnTo>
                      <a:pt x="155" y="581"/>
                    </a:lnTo>
                    <a:lnTo>
                      <a:pt x="155" y="581"/>
                    </a:lnTo>
                    <a:lnTo>
                      <a:pt x="155" y="581"/>
                    </a:lnTo>
                    <a:lnTo>
                      <a:pt x="156" y="581"/>
                    </a:lnTo>
                    <a:lnTo>
                      <a:pt x="156" y="581"/>
                    </a:lnTo>
                    <a:lnTo>
                      <a:pt x="156" y="581"/>
                    </a:lnTo>
                    <a:lnTo>
                      <a:pt x="156" y="581"/>
                    </a:lnTo>
                    <a:lnTo>
                      <a:pt x="156" y="581"/>
                    </a:lnTo>
                    <a:lnTo>
                      <a:pt x="156" y="581"/>
                    </a:lnTo>
                    <a:lnTo>
                      <a:pt x="156" y="581"/>
                    </a:lnTo>
                    <a:lnTo>
                      <a:pt x="156" y="581"/>
                    </a:lnTo>
                    <a:lnTo>
                      <a:pt x="156" y="581"/>
                    </a:lnTo>
                    <a:lnTo>
                      <a:pt x="156" y="581"/>
                    </a:lnTo>
                    <a:lnTo>
                      <a:pt x="156" y="581"/>
                    </a:lnTo>
                    <a:lnTo>
                      <a:pt x="156" y="581"/>
                    </a:lnTo>
                    <a:lnTo>
                      <a:pt x="156" y="581"/>
                    </a:lnTo>
                    <a:lnTo>
                      <a:pt x="156" y="581"/>
                    </a:lnTo>
                    <a:lnTo>
                      <a:pt x="156" y="581"/>
                    </a:lnTo>
                    <a:lnTo>
                      <a:pt x="157" y="581"/>
                    </a:lnTo>
                    <a:lnTo>
                      <a:pt x="157" y="581"/>
                    </a:lnTo>
                    <a:lnTo>
                      <a:pt x="157" y="581"/>
                    </a:lnTo>
                    <a:lnTo>
                      <a:pt x="157" y="581"/>
                    </a:lnTo>
                    <a:lnTo>
                      <a:pt x="157" y="581"/>
                    </a:lnTo>
                    <a:lnTo>
                      <a:pt x="157" y="581"/>
                    </a:lnTo>
                    <a:lnTo>
                      <a:pt x="157" y="581"/>
                    </a:lnTo>
                    <a:lnTo>
                      <a:pt x="157" y="581"/>
                    </a:lnTo>
                    <a:lnTo>
                      <a:pt x="157" y="581"/>
                    </a:lnTo>
                    <a:lnTo>
                      <a:pt x="157" y="581"/>
                    </a:lnTo>
                    <a:lnTo>
                      <a:pt x="157" y="581"/>
                    </a:lnTo>
                    <a:lnTo>
                      <a:pt x="157" y="581"/>
                    </a:lnTo>
                    <a:lnTo>
                      <a:pt x="157" y="581"/>
                    </a:lnTo>
                    <a:lnTo>
                      <a:pt x="157" y="581"/>
                    </a:lnTo>
                    <a:lnTo>
                      <a:pt x="157"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8" y="581"/>
                    </a:lnTo>
                    <a:lnTo>
                      <a:pt x="159" y="581"/>
                    </a:lnTo>
                    <a:lnTo>
                      <a:pt x="159" y="581"/>
                    </a:lnTo>
                    <a:lnTo>
                      <a:pt x="159" y="581"/>
                    </a:lnTo>
                    <a:lnTo>
                      <a:pt x="159" y="581"/>
                    </a:lnTo>
                    <a:lnTo>
                      <a:pt x="159" y="581"/>
                    </a:lnTo>
                    <a:lnTo>
                      <a:pt x="159" y="581"/>
                    </a:lnTo>
                    <a:lnTo>
                      <a:pt x="159" y="581"/>
                    </a:lnTo>
                    <a:lnTo>
                      <a:pt x="159" y="581"/>
                    </a:lnTo>
                    <a:lnTo>
                      <a:pt x="159" y="581"/>
                    </a:lnTo>
                    <a:lnTo>
                      <a:pt x="159" y="581"/>
                    </a:lnTo>
                    <a:lnTo>
                      <a:pt x="159" y="581"/>
                    </a:lnTo>
                    <a:lnTo>
                      <a:pt x="159" y="581"/>
                    </a:lnTo>
                    <a:lnTo>
                      <a:pt x="159" y="581"/>
                    </a:lnTo>
                    <a:lnTo>
                      <a:pt x="159" y="581"/>
                    </a:lnTo>
                    <a:lnTo>
                      <a:pt x="159" y="581"/>
                    </a:lnTo>
                    <a:lnTo>
                      <a:pt x="160" y="581"/>
                    </a:lnTo>
                    <a:lnTo>
                      <a:pt x="160" y="581"/>
                    </a:lnTo>
                    <a:lnTo>
                      <a:pt x="160" y="581"/>
                    </a:lnTo>
                    <a:lnTo>
                      <a:pt x="160" y="581"/>
                    </a:lnTo>
                    <a:lnTo>
                      <a:pt x="160" y="581"/>
                    </a:lnTo>
                    <a:lnTo>
                      <a:pt x="160" y="581"/>
                    </a:lnTo>
                    <a:lnTo>
                      <a:pt x="160" y="581"/>
                    </a:lnTo>
                    <a:lnTo>
                      <a:pt x="160" y="581"/>
                    </a:lnTo>
                    <a:lnTo>
                      <a:pt x="160" y="581"/>
                    </a:lnTo>
                    <a:lnTo>
                      <a:pt x="160" y="581"/>
                    </a:lnTo>
                    <a:lnTo>
                      <a:pt x="160" y="581"/>
                    </a:lnTo>
                    <a:lnTo>
                      <a:pt x="160" y="581"/>
                    </a:lnTo>
                    <a:lnTo>
                      <a:pt x="160" y="581"/>
                    </a:lnTo>
                    <a:lnTo>
                      <a:pt x="160" y="581"/>
                    </a:lnTo>
                    <a:lnTo>
                      <a:pt x="160" y="581"/>
                    </a:lnTo>
                    <a:lnTo>
                      <a:pt x="161" y="581"/>
                    </a:lnTo>
                    <a:lnTo>
                      <a:pt x="161" y="581"/>
                    </a:lnTo>
                    <a:lnTo>
                      <a:pt x="161" y="581"/>
                    </a:lnTo>
                    <a:lnTo>
                      <a:pt x="161" y="581"/>
                    </a:lnTo>
                    <a:lnTo>
                      <a:pt x="161" y="581"/>
                    </a:lnTo>
                    <a:lnTo>
                      <a:pt x="161" y="581"/>
                    </a:lnTo>
                    <a:lnTo>
                      <a:pt x="161" y="581"/>
                    </a:lnTo>
                    <a:lnTo>
                      <a:pt x="161" y="581"/>
                    </a:lnTo>
                    <a:lnTo>
                      <a:pt x="161" y="581"/>
                    </a:lnTo>
                    <a:lnTo>
                      <a:pt x="161" y="581"/>
                    </a:lnTo>
                    <a:lnTo>
                      <a:pt x="161" y="581"/>
                    </a:lnTo>
                    <a:lnTo>
                      <a:pt x="161" y="581"/>
                    </a:lnTo>
                    <a:lnTo>
                      <a:pt x="161" y="581"/>
                    </a:lnTo>
                    <a:lnTo>
                      <a:pt x="161" y="581"/>
                    </a:lnTo>
                    <a:lnTo>
                      <a:pt x="161"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2" y="581"/>
                    </a:lnTo>
                    <a:lnTo>
                      <a:pt x="163" y="581"/>
                    </a:lnTo>
                    <a:lnTo>
                      <a:pt x="163" y="581"/>
                    </a:lnTo>
                    <a:lnTo>
                      <a:pt x="163" y="581"/>
                    </a:lnTo>
                    <a:lnTo>
                      <a:pt x="163" y="581"/>
                    </a:lnTo>
                    <a:lnTo>
                      <a:pt x="163" y="581"/>
                    </a:lnTo>
                    <a:lnTo>
                      <a:pt x="163" y="581"/>
                    </a:lnTo>
                    <a:lnTo>
                      <a:pt x="163" y="581"/>
                    </a:lnTo>
                    <a:lnTo>
                      <a:pt x="163" y="581"/>
                    </a:lnTo>
                    <a:lnTo>
                      <a:pt x="163" y="581"/>
                    </a:lnTo>
                    <a:lnTo>
                      <a:pt x="163" y="581"/>
                    </a:lnTo>
                    <a:lnTo>
                      <a:pt x="163" y="581"/>
                    </a:lnTo>
                    <a:lnTo>
                      <a:pt x="163" y="581"/>
                    </a:lnTo>
                    <a:lnTo>
                      <a:pt x="163" y="581"/>
                    </a:lnTo>
                    <a:lnTo>
                      <a:pt x="163" y="581"/>
                    </a:lnTo>
                    <a:lnTo>
                      <a:pt x="163" y="581"/>
                    </a:lnTo>
                    <a:lnTo>
                      <a:pt x="164" y="581"/>
                    </a:lnTo>
                    <a:lnTo>
                      <a:pt x="164" y="581"/>
                    </a:lnTo>
                    <a:lnTo>
                      <a:pt x="164" y="581"/>
                    </a:lnTo>
                    <a:lnTo>
                      <a:pt x="164" y="581"/>
                    </a:lnTo>
                    <a:lnTo>
                      <a:pt x="164" y="581"/>
                    </a:lnTo>
                    <a:lnTo>
                      <a:pt x="164" y="581"/>
                    </a:lnTo>
                    <a:lnTo>
                      <a:pt x="164" y="581"/>
                    </a:lnTo>
                    <a:lnTo>
                      <a:pt x="164" y="581"/>
                    </a:lnTo>
                    <a:lnTo>
                      <a:pt x="164" y="581"/>
                    </a:lnTo>
                    <a:lnTo>
                      <a:pt x="164" y="581"/>
                    </a:lnTo>
                    <a:lnTo>
                      <a:pt x="164" y="581"/>
                    </a:lnTo>
                    <a:lnTo>
                      <a:pt x="164" y="581"/>
                    </a:lnTo>
                    <a:lnTo>
                      <a:pt x="164" y="581"/>
                    </a:lnTo>
                    <a:lnTo>
                      <a:pt x="164" y="581"/>
                    </a:lnTo>
                    <a:lnTo>
                      <a:pt x="164" y="581"/>
                    </a:lnTo>
                    <a:lnTo>
                      <a:pt x="165" y="581"/>
                    </a:lnTo>
                    <a:lnTo>
                      <a:pt x="165" y="581"/>
                    </a:lnTo>
                    <a:lnTo>
                      <a:pt x="165" y="581"/>
                    </a:lnTo>
                    <a:lnTo>
                      <a:pt x="165" y="581"/>
                    </a:lnTo>
                    <a:lnTo>
                      <a:pt x="165" y="581"/>
                    </a:lnTo>
                    <a:lnTo>
                      <a:pt x="165" y="581"/>
                    </a:lnTo>
                    <a:lnTo>
                      <a:pt x="165" y="581"/>
                    </a:lnTo>
                    <a:lnTo>
                      <a:pt x="165" y="581"/>
                    </a:lnTo>
                    <a:lnTo>
                      <a:pt x="165" y="581"/>
                    </a:lnTo>
                    <a:lnTo>
                      <a:pt x="165" y="581"/>
                    </a:lnTo>
                    <a:lnTo>
                      <a:pt x="165" y="581"/>
                    </a:lnTo>
                    <a:lnTo>
                      <a:pt x="165" y="581"/>
                    </a:lnTo>
                    <a:lnTo>
                      <a:pt x="165" y="581"/>
                    </a:lnTo>
                    <a:lnTo>
                      <a:pt x="165" y="581"/>
                    </a:lnTo>
                    <a:lnTo>
                      <a:pt x="165"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6" y="581"/>
                    </a:lnTo>
                    <a:lnTo>
                      <a:pt x="167" y="581"/>
                    </a:lnTo>
                    <a:lnTo>
                      <a:pt x="167" y="581"/>
                    </a:lnTo>
                    <a:lnTo>
                      <a:pt x="167" y="581"/>
                    </a:lnTo>
                    <a:lnTo>
                      <a:pt x="167" y="581"/>
                    </a:lnTo>
                    <a:lnTo>
                      <a:pt x="167" y="581"/>
                    </a:lnTo>
                    <a:lnTo>
                      <a:pt x="167" y="581"/>
                    </a:lnTo>
                    <a:lnTo>
                      <a:pt x="167" y="581"/>
                    </a:lnTo>
                    <a:lnTo>
                      <a:pt x="167" y="581"/>
                    </a:lnTo>
                    <a:lnTo>
                      <a:pt x="167" y="581"/>
                    </a:lnTo>
                    <a:lnTo>
                      <a:pt x="167" y="581"/>
                    </a:lnTo>
                    <a:lnTo>
                      <a:pt x="167" y="581"/>
                    </a:lnTo>
                    <a:lnTo>
                      <a:pt x="167" y="581"/>
                    </a:lnTo>
                    <a:lnTo>
                      <a:pt x="167" y="581"/>
                    </a:lnTo>
                    <a:lnTo>
                      <a:pt x="167" y="581"/>
                    </a:lnTo>
                    <a:lnTo>
                      <a:pt x="167" y="581"/>
                    </a:lnTo>
                    <a:lnTo>
                      <a:pt x="168" y="581"/>
                    </a:lnTo>
                    <a:lnTo>
                      <a:pt x="168" y="581"/>
                    </a:lnTo>
                    <a:lnTo>
                      <a:pt x="168" y="581"/>
                    </a:lnTo>
                    <a:lnTo>
                      <a:pt x="168" y="581"/>
                    </a:lnTo>
                    <a:lnTo>
                      <a:pt x="168" y="581"/>
                    </a:lnTo>
                    <a:lnTo>
                      <a:pt x="168" y="581"/>
                    </a:lnTo>
                    <a:lnTo>
                      <a:pt x="168" y="581"/>
                    </a:lnTo>
                    <a:lnTo>
                      <a:pt x="168" y="581"/>
                    </a:lnTo>
                    <a:lnTo>
                      <a:pt x="168" y="581"/>
                    </a:lnTo>
                    <a:lnTo>
                      <a:pt x="168" y="581"/>
                    </a:lnTo>
                    <a:lnTo>
                      <a:pt x="168" y="581"/>
                    </a:lnTo>
                    <a:lnTo>
                      <a:pt x="168" y="581"/>
                    </a:lnTo>
                    <a:lnTo>
                      <a:pt x="168" y="581"/>
                    </a:lnTo>
                    <a:lnTo>
                      <a:pt x="168" y="581"/>
                    </a:lnTo>
                    <a:lnTo>
                      <a:pt x="168" y="581"/>
                    </a:lnTo>
                    <a:lnTo>
                      <a:pt x="169" y="581"/>
                    </a:lnTo>
                    <a:lnTo>
                      <a:pt x="169" y="581"/>
                    </a:lnTo>
                    <a:lnTo>
                      <a:pt x="169" y="581"/>
                    </a:lnTo>
                    <a:lnTo>
                      <a:pt x="169" y="581"/>
                    </a:lnTo>
                    <a:lnTo>
                      <a:pt x="169" y="581"/>
                    </a:lnTo>
                    <a:lnTo>
                      <a:pt x="169" y="581"/>
                    </a:lnTo>
                    <a:lnTo>
                      <a:pt x="169" y="581"/>
                    </a:lnTo>
                    <a:lnTo>
                      <a:pt x="169" y="581"/>
                    </a:lnTo>
                    <a:lnTo>
                      <a:pt x="169" y="581"/>
                    </a:lnTo>
                    <a:lnTo>
                      <a:pt x="169" y="581"/>
                    </a:lnTo>
                    <a:lnTo>
                      <a:pt x="169" y="581"/>
                    </a:lnTo>
                    <a:lnTo>
                      <a:pt x="169" y="581"/>
                    </a:lnTo>
                    <a:lnTo>
                      <a:pt x="169" y="581"/>
                    </a:lnTo>
                    <a:lnTo>
                      <a:pt x="169" y="581"/>
                    </a:lnTo>
                    <a:lnTo>
                      <a:pt x="169"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0" y="581"/>
                    </a:lnTo>
                    <a:lnTo>
                      <a:pt x="171" y="581"/>
                    </a:lnTo>
                    <a:lnTo>
                      <a:pt x="171" y="581"/>
                    </a:lnTo>
                    <a:lnTo>
                      <a:pt x="171" y="581"/>
                    </a:lnTo>
                    <a:lnTo>
                      <a:pt x="171" y="581"/>
                    </a:lnTo>
                    <a:lnTo>
                      <a:pt x="171" y="581"/>
                    </a:lnTo>
                    <a:lnTo>
                      <a:pt x="171" y="581"/>
                    </a:lnTo>
                    <a:lnTo>
                      <a:pt x="171" y="581"/>
                    </a:lnTo>
                    <a:lnTo>
                      <a:pt x="171" y="581"/>
                    </a:lnTo>
                    <a:lnTo>
                      <a:pt x="171" y="581"/>
                    </a:lnTo>
                    <a:lnTo>
                      <a:pt x="171" y="581"/>
                    </a:lnTo>
                    <a:lnTo>
                      <a:pt x="171" y="581"/>
                    </a:lnTo>
                    <a:lnTo>
                      <a:pt x="171" y="581"/>
                    </a:lnTo>
                    <a:lnTo>
                      <a:pt x="171" y="581"/>
                    </a:lnTo>
                    <a:lnTo>
                      <a:pt x="171" y="581"/>
                    </a:lnTo>
                    <a:lnTo>
                      <a:pt x="171" y="581"/>
                    </a:lnTo>
                    <a:lnTo>
                      <a:pt x="172" y="581"/>
                    </a:lnTo>
                    <a:lnTo>
                      <a:pt x="172" y="581"/>
                    </a:lnTo>
                    <a:lnTo>
                      <a:pt x="172" y="581"/>
                    </a:lnTo>
                    <a:lnTo>
                      <a:pt x="172" y="580"/>
                    </a:lnTo>
                    <a:lnTo>
                      <a:pt x="172" y="580"/>
                    </a:lnTo>
                    <a:lnTo>
                      <a:pt x="172" y="580"/>
                    </a:lnTo>
                    <a:lnTo>
                      <a:pt x="172" y="580"/>
                    </a:lnTo>
                    <a:lnTo>
                      <a:pt x="172" y="580"/>
                    </a:lnTo>
                    <a:lnTo>
                      <a:pt x="172" y="580"/>
                    </a:lnTo>
                    <a:lnTo>
                      <a:pt x="172" y="580"/>
                    </a:lnTo>
                    <a:lnTo>
                      <a:pt x="172" y="580"/>
                    </a:lnTo>
                    <a:lnTo>
                      <a:pt x="172" y="580"/>
                    </a:lnTo>
                    <a:lnTo>
                      <a:pt x="172" y="580"/>
                    </a:lnTo>
                    <a:lnTo>
                      <a:pt x="172" y="580"/>
                    </a:lnTo>
                    <a:lnTo>
                      <a:pt x="172" y="580"/>
                    </a:lnTo>
                    <a:lnTo>
                      <a:pt x="173" y="580"/>
                    </a:lnTo>
                    <a:lnTo>
                      <a:pt x="173" y="580"/>
                    </a:lnTo>
                    <a:lnTo>
                      <a:pt x="173" y="580"/>
                    </a:lnTo>
                    <a:lnTo>
                      <a:pt x="173" y="580"/>
                    </a:lnTo>
                    <a:lnTo>
                      <a:pt x="173" y="580"/>
                    </a:lnTo>
                    <a:lnTo>
                      <a:pt x="173" y="580"/>
                    </a:lnTo>
                    <a:lnTo>
                      <a:pt x="173" y="580"/>
                    </a:lnTo>
                    <a:lnTo>
                      <a:pt x="173" y="580"/>
                    </a:lnTo>
                    <a:lnTo>
                      <a:pt x="173" y="580"/>
                    </a:lnTo>
                    <a:lnTo>
                      <a:pt x="173" y="580"/>
                    </a:lnTo>
                    <a:lnTo>
                      <a:pt x="173" y="580"/>
                    </a:lnTo>
                    <a:lnTo>
                      <a:pt x="173" y="580"/>
                    </a:lnTo>
                    <a:lnTo>
                      <a:pt x="173" y="580"/>
                    </a:lnTo>
                    <a:lnTo>
                      <a:pt x="173" y="580"/>
                    </a:lnTo>
                    <a:lnTo>
                      <a:pt x="173"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4" y="580"/>
                    </a:lnTo>
                    <a:lnTo>
                      <a:pt x="175" y="580"/>
                    </a:lnTo>
                    <a:lnTo>
                      <a:pt x="175" y="580"/>
                    </a:lnTo>
                    <a:lnTo>
                      <a:pt x="175" y="580"/>
                    </a:lnTo>
                    <a:lnTo>
                      <a:pt x="175" y="580"/>
                    </a:lnTo>
                    <a:lnTo>
                      <a:pt x="175" y="580"/>
                    </a:lnTo>
                    <a:lnTo>
                      <a:pt x="175" y="580"/>
                    </a:lnTo>
                    <a:lnTo>
                      <a:pt x="175" y="580"/>
                    </a:lnTo>
                    <a:lnTo>
                      <a:pt x="175" y="580"/>
                    </a:lnTo>
                    <a:lnTo>
                      <a:pt x="175" y="580"/>
                    </a:lnTo>
                    <a:lnTo>
                      <a:pt x="175" y="580"/>
                    </a:lnTo>
                    <a:lnTo>
                      <a:pt x="175" y="580"/>
                    </a:lnTo>
                    <a:lnTo>
                      <a:pt x="175" y="580"/>
                    </a:lnTo>
                    <a:lnTo>
                      <a:pt x="175" y="580"/>
                    </a:lnTo>
                    <a:lnTo>
                      <a:pt x="175" y="580"/>
                    </a:lnTo>
                    <a:lnTo>
                      <a:pt x="175" y="580"/>
                    </a:lnTo>
                    <a:lnTo>
                      <a:pt x="176" y="580"/>
                    </a:lnTo>
                    <a:lnTo>
                      <a:pt x="176" y="580"/>
                    </a:lnTo>
                    <a:lnTo>
                      <a:pt x="176" y="580"/>
                    </a:lnTo>
                    <a:lnTo>
                      <a:pt x="176" y="580"/>
                    </a:lnTo>
                    <a:lnTo>
                      <a:pt x="176" y="580"/>
                    </a:lnTo>
                    <a:lnTo>
                      <a:pt x="176" y="580"/>
                    </a:lnTo>
                    <a:lnTo>
                      <a:pt x="176" y="580"/>
                    </a:lnTo>
                    <a:lnTo>
                      <a:pt x="176" y="580"/>
                    </a:lnTo>
                    <a:lnTo>
                      <a:pt x="176" y="580"/>
                    </a:lnTo>
                    <a:lnTo>
                      <a:pt x="176" y="580"/>
                    </a:lnTo>
                    <a:lnTo>
                      <a:pt x="176" y="580"/>
                    </a:lnTo>
                    <a:lnTo>
                      <a:pt x="176" y="580"/>
                    </a:lnTo>
                    <a:lnTo>
                      <a:pt x="176" y="580"/>
                    </a:lnTo>
                    <a:lnTo>
                      <a:pt x="176" y="580"/>
                    </a:lnTo>
                    <a:lnTo>
                      <a:pt x="176" y="580"/>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7" y="581"/>
                    </a:lnTo>
                    <a:lnTo>
                      <a:pt x="178" y="581"/>
                    </a:lnTo>
                    <a:lnTo>
                      <a:pt x="178" y="581"/>
                    </a:lnTo>
                    <a:lnTo>
                      <a:pt x="178" y="581"/>
                    </a:lnTo>
                    <a:lnTo>
                      <a:pt x="178" y="581"/>
                    </a:lnTo>
                    <a:lnTo>
                      <a:pt x="178" y="581"/>
                    </a:lnTo>
                    <a:lnTo>
                      <a:pt x="178" y="581"/>
                    </a:lnTo>
                    <a:lnTo>
                      <a:pt x="178" y="581"/>
                    </a:lnTo>
                    <a:lnTo>
                      <a:pt x="178" y="581"/>
                    </a:lnTo>
                    <a:lnTo>
                      <a:pt x="178" y="581"/>
                    </a:lnTo>
                    <a:lnTo>
                      <a:pt x="178" y="581"/>
                    </a:lnTo>
                    <a:lnTo>
                      <a:pt x="178" y="581"/>
                    </a:lnTo>
                    <a:lnTo>
                      <a:pt x="178" y="581"/>
                    </a:lnTo>
                    <a:lnTo>
                      <a:pt x="178" y="581"/>
                    </a:lnTo>
                    <a:lnTo>
                      <a:pt x="178" y="581"/>
                    </a:lnTo>
                    <a:lnTo>
                      <a:pt x="178" y="581"/>
                    </a:lnTo>
                    <a:lnTo>
                      <a:pt x="179" y="581"/>
                    </a:lnTo>
                    <a:lnTo>
                      <a:pt x="179" y="581"/>
                    </a:lnTo>
                    <a:lnTo>
                      <a:pt x="179" y="581"/>
                    </a:lnTo>
                    <a:lnTo>
                      <a:pt x="179" y="580"/>
                    </a:lnTo>
                    <a:lnTo>
                      <a:pt x="179" y="580"/>
                    </a:lnTo>
                    <a:lnTo>
                      <a:pt x="179" y="580"/>
                    </a:lnTo>
                    <a:lnTo>
                      <a:pt x="179" y="580"/>
                    </a:lnTo>
                    <a:lnTo>
                      <a:pt x="179" y="580"/>
                    </a:lnTo>
                    <a:lnTo>
                      <a:pt x="179" y="580"/>
                    </a:lnTo>
                    <a:lnTo>
                      <a:pt x="179" y="580"/>
                    </a:lnTo>
                    <a:lnTo>
                      <a:pt x="179" y="580"/>
                    </a:lnTo>
                    <a:lnTo>
                      <a:pt x="179" y="580"/>
                    </a:lnTo>
                    <a:lnTo>
                      <a:pt x="179" y="580"/>
                    </a:lnTo>
                    <a:lnTo>
                      <a:pt x="179" y="580"/>
                    </a:lnTo>
                    <a:lnTo>
                      <a:pt x="179" y="580"/>
                    </a:lnTo>
                    <a:lnTo>
                      <a:pt x="180" y="580"/>
                    </a:lnTo>
                    <a:lnTo>
                      <a:pt x="180" y="580"/>
                    </a:lnTo>
                    <a:lnTo>
                      <a:pt x="180" y="580"/>
                    </a:lnTo>
                    <a:lnTo>
                      <a:pt x="180" y="580"/>
                    </a:lnTo>
                    <a:lnTo>
                      <a:pt x="180" y="580"/>
                    </a:lnTo>
                    <a:lnTo>
                      <a:pt x="180" y="580"/>
                    </a:lnTo>
                    <a:lnTo>
                      <a:pt x="180" y="580"/>
                    </a:lnTo>
                    <a:lnTo>
                      <a:pt x="180" y="580"/>
                    </a:lnTo>
                    <a:lnTo>
                      <a:pt x="180" y="580"/>
                    </a:lnTo>
                    <a:lnTo>
                      <a:pt x="180" y="580"/>
                    </a:lnTo>
                    <a:lnTo>
                      <a:pt x="180" y="580"/>
                    </a:lnTo>
                    <a:lnTo>
                      <a:pt x="180" y="580"/>
                    </a:lnTo>
                    <a:lnTo>
                      <a:pt x="180" y="580"/>
                    </a:lnTo>
                    <a:lnTo>
                      <a:pt x="180" y="580"/>
                    </a:lnTo>
                    <a:lnTo>
                      <a:pt x="180"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1" y="580"/>
                    </a:lnTo>
                    <a:lnTo>
                      <a:pt x="182" y="580"/>
                    </a:lnTo>
                    <a:lnTo>
                      <a:pt x="182" y="580"/>
                    </a:lnTo>
                    <a:lnTo>
                      <a:pt x="182" y="580"/>
                    </a:lnTo>
                    <a:lnTo>
                      <a:pt x="182" y="580"/>
                    </a:lnTo>
                    <a:lnTo>
                      <a:pt x="182" y="580"/>
                    </a:lnTo>
                    <a:lnTo>
                      <a:pt x="182" y="580"/>
                    </a:lnTo>
                    <a:lnTo>
                      <a:pt x="182" y="580"/>
                    </a:lnTo>
                    <a:lnTo>
                      <a:pt x="182" y="580"/>
                    </a:lnTo>
                    <a:lnTo>
                      <a:pt x="182" y="580"/>
                    </a:lnTo>
                    <a:lnTo>
                      <a:pt x="182" y="580"/>
                    </a:lnTo>
                    <a:lnTo>
                      <a:pt x="182" y="580"/>
                    </a:lnTo>
                    <a:lnTo>
                      <a:pt x="182" y="580"/>
                    </a:lnTo>
                    <a:lnTo>
                      <a:pt x="182" y="580"/>
                    </a:lnTo>
                    <a:lnTo>
                      <a:pt x="182" y="580"/>
                    </a:lnTo>
                    <a:lnTo>
                      <a:pt x="182" y="580"/>
                    </a:lnTo>
                    <a:lnTo>
                      <a:pt x="183" y="580"/>
                    </a:lnTo>
                    <a:lnTo>
                      <a:pt x="183" y="580"/>
                    </a:lnTo>
                    <a:lnTo>
                      <a:pt x="183" y="580"/>
                    </a:lnTo>
                    <a:lnTo>
                      <a:pt x="183" y="580"/>
                    </a:lnTo>
                    <a:lnTo>
                      <a:pt x="183" y="580"/>
                    </a:lnTo>
                    <a:lnTo>
                      <a:pt x="183" y="580"/>
                    </a:lnTo>
                    <a:lnTo>
                      <a:pt x="183" y="580"/>
                    </a:lnTo>
                    <a:lnTo>
                      <a:pt x="183" y="580"/>
                    </a:lnTo>
                    <a:lnTo>
                      <a:pt x="183" y="580"/>
                    </a:lnTo>
                    <a:lnTo>
                      <a:pt x="183" y="580"/>
                    </a:lnTo>
                    <a:lnTo>
                      <a:pt x="183" y="580"/>
                    </a:lnTo>
                    <a:lnTo>
                      <a:pt x="183" y="580"/>
                    </a:lnTo>
                    <a:lnTo>
                      <a:pt x="183" y="580"/>
                    </a:lnTo>
                    <a:lnTo>
                      <a:pt x="183" y="580"/>
                    </a:lnTo>
                    <a:lnTo>
                      <a:pt x="183" y="580"/>
                    </a:lnTo>
                    <a:lnTo>
                      <a:pt x="184" y="581"/>
                    </a:lnTo>
                    <a:lnTo>
                      <a:pt x="184" y="581"/>
                    </a:lnTo>
                    <a:lnTo>
                      <a:pt x="184" y="581"/>
                    </a:lnTo>
                    <a:lnTo>
                      <a:pt x="184" y="581"/>
                    </a:lnTo>
                    <a:lnTo>
                      <a:pt x="184" y="581"/>
                    </a:lnTo>
                    <a:lnTo>
                      <a:pt x="184" y="581"/>
                    </a:lnTo>
                    <a:lnTo>
                      <a:pt x="184" y="581"/>
                    </a:lnTo>
                    <a:lnTo>
                      <a:pt x="184" y="581"/>
                    </a:lnTo>
                    <a:lnTo>
                      <a:pt x="184" y="581"/>
                    </a:lnTo>
                    <a:lnTo>
                      <a:pt x="184" y="581"/>
                    </a:lnTo>
                    <a:lnTo>
                      <a:pt x="184" y="581"/>
                    </a:lnTo>
                    <a:lnTo>
                      <a:pt x="184" y="581"/>
                    </a:lnTo>
                    <a:lnTo>
                      <a:pt x="184" y="581"/>
                    </a:lnTo>
                    <a:lnTo>
                      <a:pt x="184" y="581"/>
                    </a:lnTo>
                    <a:lnTo>
                      <a:pt x="184"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5" y="581"/>
                    </a:lnTo>
                    <a:lnTo>
                      <a:pt x="186" y="581"/>
                    </a:lnTo>
                    <a:lnTo>
                      <a:pt x="186" y="581"/>
                    </a:lnTo>
                    <a:lnTo>
                      <a:pt x="186" y="581"/>
                    </a:lnTo>
                    <a:lnTo>
                      <a:pt x="186" y="572"/>
                    </a:lnTo>
                    <a:lnTo>
                      <a:pt x="186" y="572"/>
                    </a:lnTo>
                    <a:lnTo>
                      <a:pt x="186" y="572"/>
                    </a:lnTo>
                    <a:lnTo>
                      <a:pt x="186" y="572"/>
                    </a:lnTo>
                    <a:lnTo>
                      <a:pt x="186" y="572"/>
                    </a:lnTo>
                    <a:lnTo>
                      <a:pt x="186" y="572"/>
                    </a:lnTo>
                    <a:lnTo>
                      <a:pt x="186" y="572"/>
                    </a:lnTo>
                    <a:lnTo>
                      <a:pt x="186" y="572"/>
                    </a:lnTo>
                    <a:lnTo>
                      <a:pt x="186" y="572"/>
                    </a:lnTo>
                    <a:lnTo>
                      <a:pt x="186" y="572"/>
                    </a:lnTo>
                    <a:lnTo>
                      <a:pt x="186" y="572"/>
                    </a:lnTo>
                    <a:lnTo>
                      <a:pt x="186" y="572"/>
                    </a:lnTo>
                    <a:lnTo>
                      <a:pt x="187" y="572"/>
                    </a:lnTo>
                    <a:lnTo>
                      <a:pt x="187" y="572"/>
                    </a:lnTo>
                    <a:lnTo>
                      <a:pt x="187" y="572"/>
                    </a:lnTo>
                    <a:lnTo>
                      <a:pt x="187" y="572"/>
                    </a:lnTo>
                    <a:lnTo>
                      <a:pt x="187" y="572"/>
                    </a:lnTo>
                    <a:lnTo>
                      <a:pt x="187" y="572"/>
                    </a:lnTo>
                    <a:lnTo>
                      <a:pt x="187" y="572"/>
                    </a:lnTo>
                    <a:lnTo>
                      <a:pt x="187" y="572"/>
                    </a:lnTo>
                    <a:lnTo>
                      <a:pt x="187" y="572"/>
                    </a:lnTo>
                    <a:lnTo>
                      <a:pt x="187" y="572"/>
                    </a:lnTo>
                    <a:lnTo>
                      <a:pt x="187" y="572"/>
                    </a:lnTo>
                    <a:lnTo>
                      <a:pt x="187" y="572"/>
                    </a:lnTo>
                    <a:lnTo>
                      <a:pt x="187" y="572"/>
                    </a:lnTo>
                    <a:lnTo>
                      <a:pt x="187" y="572"/>
                    </a:lnTo>
                    <a:lnTo>
                      <a:pt x="187" y="572"/>
                    </a:lnTo>
                    <a:lnTo>
                      <a:pt x="188" y="572"/>
                    </a:lnTo>
                    <a:lnTo>
                      <a:pt x="188" y="572"/>
                    </a:lnTo>
                    <a:lnTo>
                      <a:pt x="188" y="572"/>
                    </a:lnTo>
                    <a:lnTo>
                      <a:pt x="188" y="572"/>
                    </a:lnTo>
                    <a:lnTo>
                      <a:pt x="188" y="572"/>
                    </a:lnTo>
                    <a:lnTo>
                      <a:pt x="188" y="572"/>
                    </a:lnTo>
                    <a:lnTo>
                      <a:pt x="188" y="572"/>
                    </a:lnTo>
                    <a:lnTo>
                      <a:pt x="188" y="572"/>
                    </a:lnTo>
                    <a:lnTo>
                      <a:pt x="188" y="572"/>
                    </a:lnTo>
                    <a:lnTo>
                      <a:pt x="188" y="572"/>
                    </a:lnTo>
                    <a:lnTo>
                      <a:pt x="188" y="572"/>
                    </a:lnTo>
                    <a:lnTo>
                      <a:pt x="188" y="572"/>
                    </a:lnTo>
                    <a:lnTo>
                      <a:pt x="188" y="572"/>
                    </a:lnTo>
                    <a:lnTo>
                      <a:pt x="188" y="517"/>
                    </a:lnTo>
                    <a:lnTo>
                      <a:pt x="188"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89" y="517"/>
                    </a:lnTo>
                    <a:lnTo>
                      <a:pt x="190" y="517"/>
                    </a:lnTo>
                    <a:lnTo>
                      <a:pt x="190" y="517"/>
                    </a:lnTo>
                    <a:lnTo>
                      <a:pt x="190" y="517"/>
                    </a:lnTo>
                    <a:lnTo>
                      <a:pt x="190" y="517"/>
                    </a:lnTo>
                    <a:lnTo>
                      <a:pt x="190" y="517"/>
                    </a:lnTo>
                    <a:lnTo>
                      <a:pt x="190" y="517"/>
                    </a:lnTo>
                    <a:lnTo>
                      <a:pt x="190" y="517"/>
                    </a:lnTo>
                    <a:lnTo>
                      <a:pt x="190" y="517"/>
                    </a:lnTo>
                    <a:lnTo>
                      <a:pt x="190" y="517"/>
                    </a:lnTo>
                    <a:lnTo>
                      <a:pt x="190" y="517"/>
                    </a:lnTo>
                    <a:lnTo>
                      <a:pt x="190" y="517"/>
                    </a:lnTo>
                    <a:lnTo>
                      <a:pt x="190" y="517"/>
                    </a:lnTo>
                    <a:lnTo>
                      <a:pt x="190" y="517"/>
                    </a:lnTo>
                    <a:lnTo>
                      <a:pt x="190" y="517"/>
                    </a:lnTo>
                    <a:lnTo>
                      <a:pt x="190" y="517"/>
                    </a:lnTo>
                    <a:lnTo>
                      <a:pt x="191" y="438"/>
                    </a:lnTo>
                    <a:lnTo>
                      <a:pt x="191" y="438"/>
                    </a:lnTo>
                    <a:lnTo>
                      <a:pt x="191" y="438"/>
                    </a:lnTo>
                    <a:lnTo>
                      <a:pt x="191" y="438"/>
                    </a:lnTo>
                    <a:lnTo>
                      <a:pt x="191" y="438"/>
                    </a:lnTo>
                    <a:lnTo>
                      <a:pt x="191" y="438"/>
                    </a:lnTo>
                    <a:lnTo>
                      <a:pt x="191" y="438"/>
                    </a:lnTo>
                    <a:lnTo>
                      <a:pt x="191" y="438"/>
                    </a:lnTo>
                    <a:lnTo>
                      <a:pt x="191" y="438"/>
                    </a:lnTo>
                    <a:lnTo>
                      <a:pt x="191" y="438"/>
                    </a:lnTo>
                    <a:lnTo>
                      <a:pt x="191" y="438"/>
                    </a:lnTo>
                    <a:lnTo>
                      <a:pt x="191" y="438"/>
                    </a:lnTo>
                    <a:lnTo>
                      <a:pt x="191" y="438"/>
                    </a:lnTo>
                    <a:lnTo>
                      <a:pt x="191" y="438"/>
                    </a:lnTo>
                    <a:lnTo>
                      <a:pt x="191" y="438"/>
                    </a:lnTo>
                    <a:lnTo>
                      <a:pt x="192" y="438"/>
                    </a:lnTo>
                    <a:lnTo>
                      <a:pt x="192" y="438"/>
                    </a:lnTo>
                    <a:lnTo>
                      <a:pt x="192" y="438"/>
                    </a:lnTo>
                    <a:lnTo>
                      <a:pt x="192" y="438"/>
                    </a:lnTo>
                    <a:lnTo>
                      <a:pt x="192" y="438"/>
                    </a:lnTo>
                    <a:lnTo>
                      <a:pt x="192" y="438"/>
                    </a:lnTo>
                    <a:lnTo>
                      <a:pt x="192" y="438"/>
                    </a:lnTo>
                    <a:lnTo>
                      <a:pt x="192" y="438"/>
                    </a:lnTo>
                    <a:lnTo>
                      <a:pt x="192" y="438"/>
                    </a:lnTo>
                    <a:lnTo>
                      <a:pt x="192" y="438"/>
                    </a:lnTo>
                    <a:lnTo>
                      <a:pt x="192" y="438"/>
                    </a:lnTo>
                    <a:lnTo>
                      <a:pt x="192" y="438"/>
                    </a:lnTo>
                    <a:lnTo>
                      <a:pt x="192" y="438"/>
                    </a:lnTo>
                    <a:lnTo>
                      <a:pt x="192" y="438"/>
                    </a:lnTo>
                    <a:lnTo>
                      <a:pt x="192" y="438"/>
                    </a:lnTo>
                    <a:lnTo>
                      <a:pt x="193" y="438"/>
                    </a:lnTo>
                    <a:lnTo>
                      <a:pt x="193" y="438"/>
                    </a:lnTo>
                    <a:lnTo>
                      <a:pt x="193" y="438"/>
                    </a:lnTo>
                    <a:lnTo>
                      <a:pt x="193" y="438"/>
                    </a:lnTo>
                    <a:lnTo>
                      <a:pt x="193" y="438"/>
                    </a:lnTo>
                    <a:lnTo>
                      <a:pt x="193" y="438"/>
                    </a:lnTo>
                    <a:lnTo>
                      <a:pt x="193" y="438"/>
                    </a:lnTo>
                    <a:lnTo>
                      <a:pt x="193" y="438"/>
                    </a:lnTo>
                    <a:lnTo>
                      <a:pt x="193" y="438"/>
                    </a:lnTo>
                    <a:lnTo>
                      <a:pt x="193" y="438"/>
                    </a:lnTo>
                    <a:lnTo>
                      <a:pt x="193" y="283"/>
                    </a:lnTo>
                    <a:lnTo>
                      <a:pt x="193" y="283"/>
                    </a:lnTo>
                    <a:lnTo>
                      <a:pt x="193" y="283"/>
                    </a:lnTo>
                    <a:lnTo>
                      <a:pt x="193" y="283"/>
                    </a:lnTo>
                    <a:lnTo>
                      <a:pt x="193" y="283"/>
                    </a:lnTo>
                    <a:lnTo>
                      <a:pt x="193" y="283"/>
                    </a:lnTo>
                    <a:lnTo>
                      <a:pt x="193" y="283"/>
                    </a:lnTo>
                    <a:lnTo>
                      <a:pt x="193" y="283"/>
                    </a:lnTo>
                    <a:lnTo>
                      <a:pt x="193" y="283"/>
                    </a:lnTo>
                    <a:lnTo>
                      <a:pt x="193" y="283"/>
                    </a:lnTo>
                    <a:lnTo>
                      <a:pt x="193" y="283"/>
                    </a:lnTo>
                    <a:lnTo>
                      <a:pt x="193" y="283"/>
                    </a:lnTo>
                    <a:lnTo>
                      <a:pt x="194" y="283"/>
                    </a:lnTo>
                    <a:lnTo>
                      <a:pt x="194" y="283"/>
                    </a:lnTo>
                    <a:lnTo>
                      <a:pt x="194" y="283"/>
                    </a:lnTo>
                    <a:lnTo>
                      <a:pt x="194" y="283"/>
                    </a:lnTo>
                    <a:lnTo>
                      <a:pt x="194" y="283"/>
                    </a:lnTo>
                    <a:lnTo>
                      <a:pt x="194" y="283"/>
                    </a:lnTo>
                    <a:lnTo>
                      <a:pt x="194" y="283"/>
                    </a:lnTo>
                    <a:lnTo>
                      <a:pt x="194" y="283"/>
                    </a:lnTo>
                    <a:lnTo>
                      <a:pt x="194" y="283"/>
                    </a:lnTo>
                    <a:lnTo>
                      <a:pt x="194" y="283"/>
                    </a:lnTo>
                    <a:lnTo>
                      <a:pt x="194" y="283"/>
                    </a:lnTo>
                    <a:lnTo>
                      <a:pt x="194" y="283"/>
                    </a:lnTo>
                    <a:lnTo>
                      <a:pt x="194" y="283"/>
                    </a:lnTo>
                    <a:lnTo>
                      <a:pt x="194" y="283"/>
                    </a:lnTo>
                    <a:lnTo>
                      <a:pt x="194" y="283"/>
                    </a:lnTo>
                    <a:lnTo>
                      <a:pt x="195" y="283"/>
                    </a:lnTo>
                    <a:lnTo>
                      <a:pt x="195" y="283"/>
                    </a:lnTo>
                    <a:lnTo>
                      <a:pt x="195" y="283"/>
                    </a:lnTo>
                    <a:lnTo>
                      <a:pt x="195" y="283"/>
                    </a:lnTo>
                    <a:lnTo>
                      <a:pt x="195" y="283"/>
                    </a:lnTo>
                    <a:lnTo>
                      <a:pt x="195" y="283"/>
                    </a:lnTo>
                    <a:lnTo>
                      <a:pt x="195" y="283"/>
                    </a:lnTo>
                    <a:lnTo>
                      <a:pt x="195" y="283"/>
                    </a:lnTo>
                    <a:lnTo>
                      <a:pt x="195" y="283"/>
                    </a:lnTo>
                    <a:lnTo>
                      <a:pt x="195" y="283"/>
                    </a:lnTo>
                    <a:lnTo>
                      <a:pt x="195" y="283"/>
                    </a:lnTo>
                    <a:lnTo>
                      <a:pt x="195" y="283"/>
                    </a:lnTo>
                    <a:lnTo>
                      <a:pt x="195" y="283"/>
                    </a:lnTo>
                    <a:lnTo>
                      <a:pt x="195" y="182"/>
                    </a:lnTo>
                    <a:lnTo>
                      <a:pt x="195" y="182"/>
                    </a:lnTo>
                    <a:lnTo>
                      <a:pt x="196" y="182"/>
                    </a:lnTo>
                    <a:lnTo>
                      <a:pt x="196" y="182"/>
                    </a:lnTo>
                    <a:lnTo>
                      <a:pt x="196" y="182"/>
                    </a:lnTo>
                    <a:lnTo>
                      <a:pt x="196" y="182"/>
                    </a:lnTo>
                    <a:lnTo>
                      <a:pt x="196" y="182"/>
                    </a:lnTo>
                    <a:lnTo>
                      <a:pt x="196" y="182"/>
                    </a:lnTo>
                    <a:lnTo>
                      <a:pt x="196" y="182"/>
                    </a:lnTo>
                    <a:lnTo>
                      <a:pt x="196" y="182"/>
                    </a:lnTo>
                    <a:lnTo>
                      <a:pt x="196" y="182"/>
                    </a:lnTo>
                    <a:lnTo>
                      <a:pt x="196" y="182"/>
                    </a:lnTo>
                    <a:lnTo>
                      <a:pt x="196" y="182"/>
                    </a:lnTo>
                    <a:lnTo>
                      <a:pt x="196" y="182"/>
                    </a:lnTo>
                    <a:lnTo>
                      <a:pt x="196" y="182"/>
                    </a:lnTo>
                    <a:lnTo>
                      <a:pt x="196" y="182"/>
                    </a:lnTo>
                    <a:lnTo>
                      <a:pt x="196"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7" y="182"/>
                    </a:lnTo>
                    <a:lnTo>
                      <a:pt x="198" y="80"/>
                    </a:lnTo>
                    <a:lnTo>
                      <a:pt x="198" y="80"/>
                    </a:lnTo>
                    <a:lnTo>
                      <a:pt x="198" y="80"/>
                    </a:lnTo>
                    <a:lnTo>
                      <a:pt x="198" y="80"/>
                    </a:lnTo>
                    <a:lnTo>
                      <a:pt x="198" y="80"/>
                    </a:lnTo>
                    <a:lnTo>
                      <a:pt x="198" y="80"/>
                    </a:lnTo>
                    <a:lnTo>
                      <a:pt x="198" y="80"/>
                    </a:lnTo>
                    <a:lnTo>
                      <a:pt x="198" y="80"/>
                    </a:lnTo>
                    <a:lnTo>
                      <a:pt x="198" y="80"/>
                    </a:lnTo>
                    <a:lnTo>
                      <a:pt x="198" y="80"/>
                    </a:lnTo>
                    <a:lnTo>
                      <a:pt x="198" y="80"/>
                    </a:lnTo>
                    <a:lnTo>
                      <a:pt x="198" y="80"/>
                    </a:lnTo>
                    <a:lnTo>
                      <a:pt x="198" y="80"/>
                    </a:lnTo>
                    <a:lnTo>
                      <a:pt x="198" y="80"/>
                    </a:lnTo>
                    <a:lnTo>
                      <a:pt x="198" y="80"/>
                    </a:lnTo>
                    <a:lnTo>
                      <a:pt x="199" y="80"/>
                    </a:lnTo>
                    <a:lnTo>
                      <a:pt x="199" y="80"/>
                    </a:lnTo>
                    <a:lnTo>
                      <a:pt x="199" y="80"/>
                    </a:lnTo>
                    <a:lnTo>
                      <a:pt x="199" y="80"/>
                    </a:lnTo>
                    <a:lnTo>
                      <a:pt x="199" y="80"/>
                    </a:lnTo>
                    <a:lnTo>
                      <a:pt x="199" y="80"/>
                    </a:lnTo>
                    <a:lnTo>
                      <a:pt x="199" y="80"/>
                    </a:lnTo>
                    <a:lnTo>
                      <a:pt x="199" y="80"/>
                    </a:lnTo>
                    <a:lnTo>
                      <a:pt x="199" y="80"/>
                    </a:lnTo>
                    <a:lnTo>
                      <a:pt x="199" y="80"/>
                    </a:lnTo>
                    <a:lnTo>
                      <a:pt x="199" y="80"/>
                    </a:lnTo>
                    <a:lnTo>
                      <a:pt x="199" y="80"/>
                    </a:lnTo>
                    <a:lnTo>
                      <a:pt x="199" y="80"/>
                    </a:lnTo>
                    <a:lnTo>
                      <a:pt x="199" y="80"/>
                    </a:lnTo>
                    <a:lnTo>
                      <a:pt x="199" y="80"/>
                    </a:lnTo>
                    <a:lnTo>
                      <a:pt x="200" y="80"/>
                    </a:lnTo>
                    <a:lnTo>
                      <a:pt x="200" y="80"/>
                    </a:lnTo>
                    <a:lnTo>
                      <a:pt x="200" y="80"/>
                    </a:lnTo>
                    <a:lnTo>
                      <a:pt x="200" y="80"/>
                    </a:lnTo>
                    <a:lnTo>
                      <a:pt x="200" y="80"/>
                    </a:lnTo>
                    <a:lnTo>
                      <a:pt x="200" y="80"/>
                    </a:lnTo>
                    <a:lnTo>
                      <a:pt x="200" y="80"/>
                    </a:lnTo>
                    <a:lnTo>
                      <a:pt x="200" y="80"/>
                    </a:lnTo>
                    <a:lnTo>
                      <a:pt x="200" y="80"/>
                    </a:lnTo>
                    <a:lnTo>
                      <a:pt x="200" y="80"/>
                    </a:lnTo>
                    <a:lnTo>
                      <a:pt x="200" y="25"/>
                    </a:lnTo>
                    <a:lnTo>
                      <a:pt x="200" y="25"/>
                    </a:lnTo>
                    <a:lnTo>
                      <a:pt x="200" y="25"/>
                    </a:lnTo>
                    <a:lnTo>
                      <a:pt x="200" y="25"/>
                    </a:lnTo>
                    <a:lnTo>
                      <a:pt x="200"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1" y="25"/>
                    </a:lnTo>
                    <a:lnTo>
                      <a:pt x="202" y="25"/>
                    </a:lnTo>
                    <a:lnTo>
                      <a:pt x="202" y="25"/>
                    </a:lnTo>
                    <a:lnTo>
                      <a:pt x="202" y="25"/>
                    </a:lnTo>
                    <a:lnTo>
                      <a:pt x="202" y="25"/>
                    </a:lnTo>
                    <a:lnTo>
                      <a:pt x="202" y="25"/>
                    </a:lnTo>
                    <a:lnTo>
                      <a:pt x="202" y="25"/>
                    </a:lnTo>
                    <a:lnTo>
                      <a:pt x="202" y="25"/>
                    </a:lnTo>
                    <a:lnTo>
                      <a:pt x="202" y="25"/>
                    </a:lnTo>
                    <a:lnTo>
                      <a:pt x="202" y="25"/>
                    </a:lnTo>
                    <a:lnTo>
                      <a:pt x="202" y="25"/>
                    </a:lnTo>
                    <a:lnTo>
                      <a:pt x="202" y="25"/>
                    </a:lnTo>
                    <a:lnTo>
                      <a:pt x="202" y="25"/>
                    </a:lnTo>
                    <a:lnTo>
                      <a:pt x="202" y="25"/>
                    </a:lnTo>
                    <a:lnTo>
                      <a:pt x="202" y="0"/>
                    </a:lnTo>
                    <a:lnTo>
                      <a:pt x="202" y="0"/>
                    </a:lnTo>
                    <a:lnTo>
                      <a:pt x="203" y="0"/>
                    </a:lnTo>
                    <a:lnTo>
                      <a:pt x="203" y="0"/>
                    </a:lnTo>
                    <a:lnTo>
                      <a:pt x="203" y="0"/>
                    </a:lnTo>
                    <a:lnTo>
                      <a:pt x="203" y="0"/>
                    </a:lnTo>
                    <a:lnTo>
                      <a:pt x="203" y="0"/>
                    </a:lnTo>
                    <a:lnTo>
                      <a:pt x="203" y="0"/>
                    </a:lnTo>
                    <a:lnTo>
                      <a:pt x="203" y="0"/>
                    </a:lnTo>
                    <a:lnTo>
                      <a:pt x="203" y="0"/>
                    </a:lnTo>
                    <a:lnTo>
                      <a:pt x="203" y="0"/>
                    </a:lnTo>
                    <a:lnTo>
                      <a:pt x="203" y="0"/>
                    </a:lnTo>
                    <a:lnTo>
                      <a:pt x="203" y="0"/>
                    </a:lnTo>
                    <a:lnTo>
                      <a:pt x="203" y="0"/>
                    </a:lnTo>
                    <a:lnTo>
                      <a:pt x="203" y="0"/>
                    </a:lnTo>
                    <a:lnTo>
                      <a:pt x="203" y="0"/>
                    </a:lnTo>
                    <a:lnTo>
                      <a:pt x="203"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5" y="0"/>
                    </a:lnTo>
                    <a:lnTo>
                      <a:pt x="205" y="0"/>
                    </a:lnTo>
                    <a:lnTo>
                      <a:pt x="205" y="0"/>
                    </a:lnTo>
                    <a:lnTo>
                      <a:pt x="205" y="0"/>
                    </a:lnTo>
                    <a:lnTo>
                      <a:pt x="205" y="0"/>
                    </a:lnTo>
                    <a:lnTo>
                      <a:pt x="205" y="0"/>
                    </a:lnTo>
                    <a:lnTo>
                      <a:pt x="205" y="0"/>
                    </a:lnTo>
                    <a:lnTo>
                      <a:pt x="205" y="0"/>
                    </a:lnTo>
                    <a:lnTo>
                      <a:pt x="205" y="34"/>
                    </a:lnTo>
                    <a:lnTo>
                      <a:pt x="205" y="34"/>
                    </a:lnTo>
                    <a:lnTo>
                      <a:pt x="205" y="34"/>
                    </a:lnTo>
                    <a:lnTo>
                      <a:pt x="205" y="34"/>
                    </a:lnTo>
                    <a:lnTo>
                      <a:pt x="205" y="34"/>
                    </a:lnTo>
                    <a:lnTo>
                      <a:pt x="205" y="34"/>
                    </a:lnTo>
                    <a:lnTo>
                      <a:pt x="205" y="34"/>
                    </a:lnTo>
                    <a:lnTo>
                      <a:pt x="205" y="34"/>
                    </a:lnTo>
                    <a:lnTo>
                      <a:pt x="205" y="34"/>
                    </a:lnTo>
                    <a:lnTo>
                      <a:pt x="205" y="34"/>
                    </a:lnTo>
                    <a:lnTo>
                      <a:pt x="205" y="34"/>
                    </a:lnTo>
                    <a:lnTo>
                      <a:pt x="205" y="34"/>
                    </a:lnTo>
                    <a:lnTo>
                      <a:pt x="205" y="34"/>
                    </a:lnTo>
                    <a:lnTo>
                      <a:pt x="205" y="34"/>
                    </a:lnTo>
                    <a:lnTo>
                      <a:pt x="205" y="34"/>
                    </a:lnTo>
                    <a:lnTo>
                      <a:pt x="206" y="34"/>
                    </a:lnTo>
                    <a:lnTo>
                      <a:pt x="206" y="34"/>
                    </a:lnTo>
                    <a:lnTo>
                      <a:pt x="206" y="34"/>
                    </a:lnTo>
                    <a:lnTo>
                      <a:pt x="206" y="34"/>
                    </a:lnTo>
                    <a:lnTo>
                      <a:pt x="206" y="34"/>
                    </a:lnTo>
                    <a:lnTo>
                      <a:pt x="206" y="34"/>
                    </a:lnTo>
                    <a:lnTo>
                      <a:pt x="206" y="34"/>
                    </a:lnTo>
                    <a:lnTo>
                      <a:pt x="206" y="34"/>
                    </a:lnTo>
                    <a:lnTo>
                      <a:pt x="206" y="34"/>
                    </a:lnTo>
                    <a:lnTo>
                      <a:pt x="206" y="34"/>
                    </a:lnTo>
                    <a:lnTo>
                      <a:pt x="206" y="34"/>
                    </a:lnTo>
                    <a:lnTo>
                      <a:pt x="206" y="34"/>
                    </a:lnTo>
                  </a:path>
                </a:pathLst>
              </a:custGeom>
              <a:noFill/>
              <a:ln w="3810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2" name="Freeform 61"/>
              <p:cNvSpPr>
                <a:spLocks/>
              </p:cNvSpPr>
              <p:nvPr/>
            </p:nvSpPr>
            <p:spPr bwMode="auto">
              <a:xfrm>
                <a:off x="10164091" y="1950204"/>
                <a:ext cx="261214" cy="335102"/>
              </a:xfrm>
              <a:custGeom>
                <a:avLst/>
                <a:gdLst>
                  <a:gd name="T0" fmla="*/ 3 w 207"/>
                  <a:gd name="T1" fmla="*/ 489 h 490"/>
                  <a:gd name="T2" fmla="*/ 6 w 207"/>
                  <a:gd name="T3" fmla="*/ 490 h 490"/>
                  <a:gd name="T4" fmla="*/ 10 w 207"/>
                  <a:gd name="T5" fmla="*/ 486 h 490"/>
                  <a:gd name="T6" fmla="*/ 13 w 207"/>
                  <a:gd name="T7" fmla="*/ 484 h 490"/>
                  <a:gd name="T8" fmla="*/ 16 w 207"/>
                  <a:gd name="T9" fmla="*/ 484 h 490"/>
                  <a:gd name="T10" fmla="*/ 19 w 207"/>
                  <a:gd name="T11" fmla="*/ 484 h 490"/>
                  <a:gd name="T12" fmla="*/ 22 w 207"/>
                  <a:gd name="T13" fmla="*/ 485 h 490"/>
                  <a:gd name="T14" fmla="*/ 26 w 207"/>
                  <a:gd name="T15" fmla="*/ 488 h 490"/>
                  <a:gd name="T16" fmla="*/ 29 w 207"/>
                  <a:gd name="T17" fmla="*/ 488 h 490"/>
                  <a:gd name="T18" fmla="*/ 32 w 207"/>
                  <a:gd name="T19" fmla="*/ 489 h 490"/>
                  <a:gd name="T20" fmla="*/ 36 w 207"/>
                  <a:gd name="T21" fmla="*/ 487 h 490"/>
                  <a:gd name="T22" fmla="*/ 39 w 207"/>
                  <a:gd name="T23" fmla="*/ 485 h 490"/>
                  <a:gd name="T24" fmla="*/ 42 w 207"/>
                  <a:gd name="T25" fmla="*/ 483 h 490"/>
                  <a:gd name="T26" fmla="*/ 45 w 207"/>
                  <a:gd name="T27" fmla="*/ 483 h 490"/>
                  <a:gd name="T28" fmla="*/ 49 w 207"/>
                  <a:gd name="T29" fmla="*/ 484 h 490"/>
                  <a:gd name="T30" fmla="*/ 52 w 207"/>
                  <a:gd name="T31" fmla="*/ 485 h 490"/>
                  <a:gd name="T32" fmla="*/ 55 w 207"/>
                  <a:gd name="T33" fmla="*/ 488 h 490"/>
                  <a:gd name="T34" fmla="*/ 58 w 207"/>
                  <a:gd name="T35" fmla="*/ 488 h 490"/>
                  <a:gd name="T36" fmla="*/ 61 w 207"/>
                  <a:gd name="T37" fmla="*/ 488 h 490"/>
                  <a:gd name="T38" fmla="*/ 65 w 207"/>
                  <a:gd name="T39" fmla="*/ 489 h 490"/>
                  <a:gd name="T40" fmla="*/ 68 w 207"/>
                  <a:gd name="T41" fmla="*/ 483 h 490"/>
                  <a:gd name="T42" fmla="*/ 71 w 207"/>
                  <a:gd name="T43" fmla="*/ 483 h 490"/>
                  <a:gd name="T44" fmla="*/ 75 w 207"/>
                  <a:gd name="T45" fmla="*/ 483 h 490"/>
                  <a:gd name="T46" fmla="*/ 78 w 207"/>
                  <a:gd name="T47" fmla="*/ 483 h 490"/>
                  <a:gd name="T48" fmla="*/ 81 w 207"/>
                  <a:gd name="T49" fmla="*/ 484 h 490"/>
                  <a:gd name="T50" fmla="*/ 85 w 207"/>
                  <a:gd name="T51" fmla="*/ 486 h 490"/>
                  <a:gd name="T52" fmla="*/ 88 w 207"/>
                  <a:gd name="T53" fmla="*/ 488 h 490"/>
                  <a:gd name="T54" fmla="*/ 91 w 207"/>
                  <a:gd name="T55" fmla="*/ 488 h 490"/>
                  <a:gd name="T56" fmla="*/ 94 w 207"/>
                  <a:gd name="T57" fmla="*/ 487 h 490"/>
                  <a:gd name="T58" fmla="*/ 97 w 207"/>
                  <a:gd name="T59" fmla="*/ 485 h 490"/>
                  <a:gd name="T60" fmla="*/ 100 w 207"/>
                  <a:gd name="T61" fmla="*/ 483 h 490"/>
                  <a:gd name="T62" fmla="*/ 104 w 207"/>
                  <a:gd name="T63" fmla="*/ 483 h 490"/>
                  <a:gd name="T64" fmla="*/ 107 w 207"/>
                  <a:gd name="T65" fmla="*/ 483 h 490"/>
                  <a:gd name="T66" fmla="*/ 110 w 207"/>
                  <a:gd name="T67" fmla="*/ 483 h 490"/>
                  <a:gd name="T68" fmla="*/ 114 w 207"/>
                  <a:gd name="T69" fmla="*/ 486 h 490"/>
                  <a:gd name="T70" fmla="*/ 117 w 207"/>
                  <a:gd name="T71" fmla="*/ 487 h 490"/>
                  <a:gd name="T72" fmla="*/ 120 w 207"/>
                  <a:gd name="T73" fmla="*/ 488 h 490"/>
                  <a:gd name="T74" fmla="*/ 124 w 207"/>
                  <a:gd name="T75" fmla="*/ 487 h 490"/>
                  <a:gd name="T76" fmla="*/ 127 w 207"/>
                  <a:gd name="T77" fmla="*/ 487 h 490"/>
                  <a:gd name="T78" fmla="*/ 130 w 207"/>
                  <a:gd name="T79" fmla="*/ 484 h 490"/>
                  <a:gd name="T80" fmla="*/ 133 w 207"/>
                  <a:gd name="T81" fmla="*/ 484 h 490"/>
                  <a:gd name="T82" fmla="*/ 136 w 207"/>
                  <a:gd name="T83" fmla="*/ 485 h 490"/>
                  <a:gd name="T84" fmla="*/ 140 w 207"/>
                  <a:gd name="T85" fmla="*/ 486 h 490"/>
                  <a:gd name="T86" fmla="*/ 143 w 207"/>
                  <a:gd name="T87" fmla="*/ 486 h 490"/>
                  <a:gd name="T88" fmla="*/ 146 w 207"/>
                  <a:gd name="T89" fmla="*/ 487 h 490"/>
                  <a:gd name="T90" fmla="*/ 149 w 207"/>
                  <a:gd name="T91" fmla="*/ 487 h 490"/>
                  <a:gd name="T92" fmla="*/ 153 w 207"/>
                  <a:gd name="T93" fmla="*/ 487 h 490"/>
                  <a:gd name="T94" fmla="*/ 156 w 207"/>
                  <a:gd name="T95" fmla="*/ 487 h 490"/>
                  <a:gd name="T96" fmla="*/ 159 w 207"/>
                  <a:gd name="T97" fmla="*/ 486 h 490"/>
                  <a:gd name="T98" fmla="*/ 163 w 207"/>
                  <a:gd name="T99" fmla="*/ 486 h 490"/>
                  <a:gd name="T100" fmla="*/ 166 w 207"/>
                  <a:gd name="T101" fmla="*/ 486 h 490"/>
                  <a:gd name="T102" fmla="*/ 169 w 207"/>
                  <a:gd name="T103" fmla="*/ 486 h 490"/>
                  <a:gd name="T104" fmla="*/ 172 w 207"/>
                  <a:gd name="T105" fmla="*/ 486 h 490"/>
                  <a:gd name="T106" fmla="*/ 175 w 207"/>
                  <a:gd name="T107" fmla="*/ 486 h 490"/>
                  <a:gd name="T108" fmla="*/ 179 w 207"/>
                  <a:gd name="T109" fmla="*/ 486 h 490"/>
                  <a:gd name="T110" fmla="*/ 182 w 207"/>
                  <a:gd name="T111" fmla="*/ 486 h 490"/>
                  <a:gd name="T112" fmla="*/ 185 w 207"/>
                  <a:gd name="T113" fmla="*/ 486 h 490"/>
                  <a:gd name="T114" fmla="*/ 188 w 207"/>
                  <a:gd name="T115" fmla="*/ 485 h 490"/>
                  <a:gd name="T116" fmla="*/ 192 w 207"/>
                  <a:gd name="T117" fmla="*/ 370 h 490"/>
                  <a:gd name="T118" fmla="*/ 195 w 207"/>
                  <a:gd name="T119" fmla="*/ 276 h 490"/>
                  <a:gd name="T120" fmla="*/ 198 w 207"/>
                  <a:gd name="T121" fmla="*/ 84 h 490"/>
                  <a:gd name="T122" fmla="*/ 202 w 207"/>
                  <a:gd name="T123" fmla="*/ 28 h 490"/>
                  <a:gd name="T124" fmla="*/ 205 w 207"/>
                  <a:gd name="T125" fmla="*/ 0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 h="490">
                    <a:moveTo>
                      <a:pt x="0" y="489"/>
                    </a:moveTo>
                    <a:lnTo>
                      <a:pt x="0" y="489"/>
                    </a:lnTo>
                    <a:lnTo>
                      <a:pt x="0" y="489"/>
                    </a:lnTo>
                    <a:lnTo>
                      <a:pt x="0" y="489"/>
                    </a:lnTo>
                    <a:lnTo>
                      <a:pt x="0" y="489"/>
                    </a:lnTo>
                    <a:lnTo>
                      <a:pt x="0" y="489"/>
                    </a:lnTo>
                    <a:lnTo>
                      <a:pt x="0" y="489"/>
                    </a:lnTo>
                    <a:lnTo>
                      <a:pt x="0" y="489"/>
                    </a:lnTo>
                    <a:lnTo>
                      <a:pt x="0" y="489"/>
                    </a:lnTo>
                    <a:lnTo>
                      <a:pt x="0" y="489"/>
                    </a:lnTo>
                    <a:lnTo>
                      <a:pt x="1" y="489"/>
                    </a:lnTo>
                    <a:lnTo>
                      <a:pt x="1" y="489"/>
                    </a:lnTo>
                    <a:lnTo>
                      <a:pt x="1" y="489"/>
                    </a:lnTo>
                    <a:lnTo>
                      <a:pt x="1" y="489"/>
                    </a:lnTo>
                    <a:lnTo>
                      <a:pt x="1" y="489"/>
                    </a:lnTo>
                    <a:lnTo>
                      <a:pt x="1" y="489"/>
                    </a:lnTo>
                    <a:lnTo>
                      <a:pt x="1" y="489"/>
                    </a:lnTo>
                    <a:lnTo>
                      <a:pt x="1" y="489"/>
                    </a:lnTo>
                    <a:lnTo>
                      <a:pt x="1" y="489"/>
                    </a:lnTo>
                    <a:lnTo>
                      <a:pt x="1" y="489"/>
                    </a:lnTo>
                    <a:lnTo>
                      <a:pt x="1" y="489"/>
                    </a:lnTo>
                    <a:lnTo>
                      <a:pt x="1" y="489"/>
                    </a:lnTo>
                    <a:lnTo>
                      <a:pt x="1" y="489"/>
                    </a:lnTo>
                    <a:lnTo>
                      <a:pt x="1" y="489"/>
                    </a:lnTo>
                    <a:lnTo>
                      <a:pt x="1"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2" y="489"/>
                    </a:lnTo>
                    <a:lnTo>
                      <a:pt x="3" y="489"/>
                    </a:lnTo>
                    <a:lnTo>
                      <a:pt x="3" y="489"/>
                    </a:lnTo>
                    <a:lnTo>
                      <a:pt x="3" y="489"/>
                    </a:lnTo>
                    <a:lnTo>
                      <a:pt x="3" y="489"/>
                    </a:lnTo>
                    <a:lnTo>
                      <a:pt x="3" y="489"/>
                    </a:lnTo>
                    <a:lnTo>
                      <a:pt x="3" y="489"/>
                    </a:lnTo>
                    <a:lnTo>
                      <a:pt x="3" y="489"/>
                    </a:lnTo>
                    <a:lnTo>
                      <a:pt x="3" y="489"/>
                    </a:lnTo>
                    <a:lnTo>
                      <a:pt x="3" y="489"/>
                    </a:lnTo>
                    <a:lnTo>
                      <a:pt x="3" y="489"/>
                    </a:lnTo>
                    <a:lnTo>
                      <a:pt x="3" y="489"/>
                    </a:lnTo>
                    <a:lnTo>
                      <a:pt x="3" y="489"/>
                    </a:lnTo>
                    <a:lnTo>
                      <a:pt x="3" y="489"/>
                    </a:lnTo>
                    <a:lnTo>
                      <a:pt x="3" y="489"/>
                    </a:lnTo>
                    <a:lnTo>
                      <a:pt x="3" y="489"/>
                    </a:lnTo>
                    <a:lnTo>
                      <a:pt x="4" y="489"/>
                    </a:lnTo>
                    <a:lnTo>
                      <a:pt x="4" y="489"/>
                    </a:lnTo>
                    <a:lnTo>
                      <a:pt x="4" y="489"/>
                    </a:lnTo>
                    <a:lnTo>
                      <a:pt x="4" y="489"/>
                    </a:lnTo>
                    <a:lnTo>
                      <a:pt x="4" y="489"/>
                    </a:lnTo>
                    <a:lnTo>
                      <a:pt x="4" y="489"/>
                    </a:lnTo>
                    <a:lnTo>
                      <a:pt x="4" y="489"/>
                    </a:lnTo>
                    <a:lnTo>
                      <a:pt x="4" y="489"/>
                    </a:lnTo>
                    <a:lnTo>
                      <a:pt x="4" y="489"/>
                    </a:lnTo>
                    <a:lnTo>
                      <a:pt x="4" y="489"/>
                    </a:lnTo>
                    <a:lnTo>
                      <a:pt x="4" y="490"/>
                    </a:lnTo>
                    <a:lnTo>
                      <a:pt x="4" y="490"/>
                    </a:lnTo>
                    <a:lnTo>
                      <a:pt x="4" y="490"/>
                    </a:lnTo>
                    <a:lnTo>
                      <a:pt x="4" y="490"/>
                    </a:lnTo>
                    <a:lnTo>
                      <a:pt x="4" y="490"/>
                    </a:lnTo>
                    <a:lnTo>
                      <a:pt x="5" y="490"/>
                    </a:lnTo>
                    <a:lnTo>
                      <a:pt x="5" y="490"/>
                    </a:lnTo>
                    <a:lnTo>
                      <a:pt x="5" y="490"/>
                    </a:lnTo>
                    <a:lnTo>
                      <a:pt x="5" y="490"/>
                    </a:lnTo>
                    <a:lnTo>
                      <a:pt x="5" y="490"/>
                    </a:lnTo>
                    <a:lnTo>
                      <a:pt x="5" y="490"/>
                    </a:lnTo>
                    <a:lnTo>
                      <a:pt x="5" y="490"/>
                    </a:lnTo>
                    <a:lnTo>
                      <a:pt x="5" y="490"/>
                    </a:lnTo>
                    <a:lnTo>
                      <a:pt x="5" y="490"/>
                    </a:lnTo>
                    <a:lnTo>
                      <a:pt x="5" y="490"/>
                    </a:lnTo>
                    <a:lnTo>
                      <a:pt x="5" y="490"/>
                    </a:lnTo>
                    <a:lnTo>
                      <a:pt x="5" y="490"/>
                    </a:lnTo>
                    <a:lnTo>
                      <a:pt x="5" y="490"/>
                    </a:lnTo>
                    <a:lnTo>
                      <a:pt x="5" y="490"/>
                    </a:lnTo>
                    <a:lnTo>
                      <a:pt x="5"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90"/>
                    </a:lnTo>
                    <a:lnTo>
                      <a:pt x="6" y="489"/>
                    </a:lnTo>
                    <a:lnTo>
                      <a:pt x="6" y="489"/>
                    </a:lnTo>
                    <a:lnTo>
                      <a:pt x="7" y="489"/>
                    </a:lnTo>
                    <a:lnTo>
                      <a:pt x="7" y="489"/>
                    </a:lnTo>
                    <a:lnTo>
                      <a:pt x="7" y="489"/>
                    </a:lnTo>
                    <a:lnTo>
                      <a:pt x="7" y="489"/>
                    </a:lnTo>
                    <a:lnTo>
                      <a:pt x="7" y="489"/>
                    </a:lnTo>
                    <a:lnTo>
                      <a:pt x="7" y="489"/>
                    </a:lnTo>
                    <a:lnTo>
                      <a:pt x="7" y="489"/>
                    </a:lnTo>
                    <a:lnTo>
                      <a:pt x="7" y="489"/>
                    </a:lnTo>
                    <a:lnTo>
                      <a:pt x="7" y="489"/>
                    </a:lnTo>
                    <a:lnTo>
                      <a:pt x="7" y="489"/>
                    </a:lnTo>
                    <a:lnTo>
                      <a:pt x="7" y="489"/>
                    </a:lnTo>
                    <a:lnTo>
                      <a:pt x="7" y="489"/>
                    </a:lnTo>
                    <a:lnTo>
                      <a:pt x="7" y="489"/>
                    </a:lnTo>
                    <a:lnTo>
                      <a:pt x="7" y="489"/>
                    </a:lnTo>
                    <a:lnTo>
                      <a:pt x="7" y="489"/>
                    </a:lnTo>
                    <a:lnTo>
                      <a:pt x="8" y="489"/>
                    </a:lnTo>
                    <a:lnTo>
                      <a:pt x="8" y="489"/>
                    </a:lnTo>
                    <a:lnTo>
                      <a:pt x="8" y="489"/>
                    </a:lnTo>
                    <a:lnTo>
                      <a:pt x="8" y="489"/>
                    </a:lnTo>
                    <a:lnTo>
                      <a:pt x="8" y="489"/>
                    </a:lnTo>
                    <a:lnTo>
                      <a:pt x="8" y="489"/>
                    </a:lnTo>
                    <a:lnTo>
                      <a:pt x="8" y="489"/>
                    </a:lnTo>
                    <a:lnTo>
                      <a:pt x="8" y="489"/>
                    </a:lnTo>
                    <a:lnTo>
                      <a:pt x="8" y="489"/>
                    </a:lnTo>
                    <a:lnTo>
                      <a:pt x="8" y="489"/>
                    </a:lnTo>
                    <a:lnTo>
                      <a:pt x="8" y="489"/>
                    </a:lnTo>
                    <a:lnTo>
                      <a:pt x="8" y="489"/>
                    </a:lnTo>
                    <a:lnTo>
                      <a:pt x="8" y="489"/>
                    </a:lnTo>
                    <a:lnTo>
                      <a:pt x="8" y="489"/>
                    </a:lnTo>
                    <a:lnTo>
                      <a:pt x="8" y="489"/>
                    </a:lnTo>
                    <a:lnTo>
                      <a:pt x="9" y="489"/>
                    </a:lnTo>
                    <a:lnTo>
                      <a:pt x="9" y="489"/>
                    </a:lnTo>
                    <a:lnTo>
                      <a:pt x="9" y="489"/>
                    </a:lnTo>
                    <a:lnTo>
                      <a:pt x="9" y="489"/>
                    </a:lnTo>
                    <a:lnTo>
                      <a:pt x="9" y="489"/>
                    </a:lnTo>
                    <a:lnTo>
                      <a:pt x="9" y="489"/>
                    </a:lnTo>
                    <a:lnTo>
                      <a:pt x="9" y="489"/>
                    </a:lnTo>
                    <a:lnTo>
                      <a:pt x="9" y="489"/>
                    </a:lnTo>
                    <a:lnTo>
                      <a:pt x="9" y="486"/>
                    </a:lnTo>
                    <a:lnTo>
                      <a:pt x="9" y="486"/>
                    </a:lnTo>
                    <a:lnTo>
                      <a:pt x="9" y="486"/>
                    </a:lnTo>
                    <a:lnTo>
                      <a:pt x="9" y="486"/>
                    </a:lnTo>
                    <a:lnTo>
                      <a:pt x="9" y="486"/>
                    </a:lnTo>
                    <a:lnTo>
                      <a:pt x="9" y="486"/>
                    </a:lnTo>
                    <a:lnTo>
                      <a:pt x="9"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0" y="486"/>
                    </a:lnTo>
                    <a:lnTo>
                      <a:pt x="11" y="486"/>
                    </a:lnTo>
                    <a:lnTo>
                      <a:pt x="11" y="486"/>
                    </a:lnTo>
                    <a:lnTo>
                      <a:pt x="11" y="486"/>
                    </a:lnTo>
                    <a:lnTo>
                      <a:pt x="11" y="486"/>
                    </a:lnTo>
                    <a:lnTo>
                      <a:pt x="11" y="486"/>
                    </a:lnTo>
                    <a:lnTo>
                      <a:pt x="11" y="486"/>
                    </a:lnTo>
                    <a:lnTo>
                      <a:pt x="11" y="486"/>
                    </a:lnTo>
                    <a:lnTo>
                      <a:pt x="11" y="486"/>
                    </a:lnTo>
                    <a:lnTo>
                      <a:pt x="11" y="486"/>
                    </a:lnTo>
                    <a:lnTo>
                      <a:pt x="11" y="486"/>
                    </a:lnTo>
                    <a:lnTo>
                      <a:pt x="11" y="484"/>
                    </a:lnTo>
                    <a:lnTo>
                      <a:pt x="11" y="484"/>
                    </a:lnTo>
                    <a:lnTo>
                      <a:pt x="11" y="484"/>
                    </a:lnTo>
                    <a:lnTo>
                      <a:pt x="11" y="484"/>
                    </a:lnTo>
                    <a:lnTo>
                      <a:pt x="11" y="484"/>
                    </a:lnTo>
                    <a:lnTo>
                      <a:pt x="12" y="484"/>
                    </a:lnTo>
                    <a:lnTo>
                      <a:pt x="12" y="484"/>
                    </a:lnTo>
                    <a:lnTo>
                      <a:pt x="12" y="484"/>
                    </a:lnTo>
                    <a:lnTo>
                      <a:pt x="12" y="484"/>
                    </a:lnTo>
                    <a:lnTo>
                      <a:pt x="12" y="484"/>
                    </a:lnTo>
                    <a:lnTo>
                      <a:pt x="12" y="484"/>
                    </a:lnTo>
                    <a:lnTo>
                      <a:pt x="12" y="484"/>
                    </a:lnTo>
                    <a:lnTo>
                      <a:pt x="12" y="484"/>
                    </a:lnTo>
                    <a:lnTo>
                      <a:pt x="12" y="484"/>
                    </a:lnTo>
                    <a:lnTo>
                      <a:pt x="12" y="484"/>
                    </a:lnTo>
                    <a:lnTo>
                      <a:pt x="12" y="484"/>
                    </a:lnTo>
                    <a:lnTo>
                      <a:pt x="12" y="484"/>
                    </a:lnTo>
                    <a:lnTo>
                      <a:pt x="12" y="484"/>
                    </a:lnTo>
                    <a:lnTo>
                      <a:pt x="12" y="484"/>
                    </a:lnTo>
                    <a:lnTo>
                      <a:pt x="12" y="484"/>
                    </a:lnTo>
                    <a:lnTo>
                      <a:pt x="13" y="484"/>
                    </a:lnTo>
                    <a:lnTo>
                      <a:pt x="13" y="484"/>
                    </a:lnTo>
                    <a:lnTo>
                      <a:pt x="13" y="484"/>
                    </a:lnTo>
                    <a:lnTo>
                      <a:pt x="13" y="484"/>
                    </a:lnTo>
                    <a:lnTo>
                      <a:pt x="13" y="484"/>
                    </a:lnTo>
                    <a:lnTo>
                      <a:pt x="13" y="484"/>
                    </a:lnTo>
                    <a:lnTo>
                      <a:pt x="13" y="484"/>
                    </a:lnTo>
                    <a:lnTo>
                      <a:pt x="13" y="484"/>
                    </a:lnTo>
                    <a:lnTo>
                      <a:pt x="13" y="484"/>
                    </a:lnTo>
                    <a:lnTo>
                      <a:pt x="13" y="484"/>
                    </a:lnTo>
                    <a:lnTo>
                      <a:pt x="13" y="484"/>
                    </a:lnTo>
                    <a:lnTo>
                      <a:pt x="13" y="484"/>
                    </a:lnTo>
                    <a:lnTo>
                      <a:pt x="13" y="484"/>
                    </a:lnTo>
                    <a:lnTo>
                      <a:pt x="13" y="484"/>
                    </a:lnTo>
                    <a:lnTo>
                      <a:pt x="13" y="484"/>
                    </a:lnTo>
                    <a:lnTo>
                      <a:pt x="14" y="484"/>
                    </a:lnTo>
                    <a:lnTo>
                      <a:pt x="14" y="484"/>
                    </a:lnTo>
                    <a:lnTo>
                      <a:pt x="14" y="484"/>
                    </a:lnTo>
                    <a:lnTo>
                      <a:pt x="14" y="484"/>
                    </a:lnTo>
                    <a:lnTo>
                      <a:pt x="14" y="484"/>
                    </a:lnTo>
                    <a:lnTo>
                      <a:pt x="14" y="483"/>
                    </a:lnTo>
                    <a:lnTo>
                      <a:pt x="14" y="483"/>
                    </a:lnTo>
                    <a:lnTo>
                      <a:pt x="14" y="483"/>
                    </a:lnTo>
                    <a:lnTo>
                      <a:pt x="14" y="483"/>
                    </a:lnTo>
                    <a:lnTo>
                      <a:pt x="14" y="483"/>
                    </a:lnTo>
                    <a:lnTo>
                      <a:pt x="14" y="483"/>
                    </a:lnTo>
                    <a:lnTo>
                      <a:pt x="14" y="483"/>
                    </a:lnTo>
                    <a:lnTo>
                      <a:pt x="14" y="483"/>
                    </a:lnTo>
                    <a:lnTo>
                      <a:pt x="14" y="483"/>
                    </a:lnTo>
                    <a:lnTo>
                      <a:pt x="14" y="483"/>
                    </a:lnTo>
                    <a:lnTo>
                      <a:pt x="14" y="483"/>
                    </a:lnTo>
                    <a:lnTo>
                      <a:pt x="14" y="483"/>
                    </a:lnTo>
                    <a:lnTo>
                      <a:pt x="14" y="483"/>
                    </a:lnTo>
                    <a:lnTo>
                      <a:pt x="14" y="483"/>
                    </a:lnTo>
                    <a:lnTo>
                      <a:pt x="14" y="483"/>
                    </a:lnTo>
                    <a:lnTo>
                      <a:pt x="14" y="483"/>
                    </a:lnTo>
                    <a:lnTo>
                      <a:pt x="14" y="483"/>
                    </a:lnTo>
                    <a:lnTo>
                      <a:pt x="15" y="483"/>
                    </a:lnTo>
                    <a:lnTo>
                      <a:pt x="15" y="483"/>
                    </a:lnTo>
                    <a:lnTo>
                      <a:pt x="15" y="483"/>
                    </a:lnTo>
                    <a:lnTo>
                      <a:pt x="15" y="483"/>
                    </a:lnTo>
                    <a:lnTo>
                      <a:pt x="15" y="483"/>
                    </a:lnTo>
                    <a:lnTo>
                      <a:pt x="15" y="483"/>
                    </a:lnTo>
                    <a:lnTo>
                      <a:pt x="15" y="483"/>
                    </a:lnTo>
                    <a:lnTo>
                      <a:pt x="15" y="483"/>
                    </a:lnTo>
                    <a:lnTo>
                      <a:pt x="15" y="483"/>
                    </a:lnTo>
                    <a:lnTo>
                      <a:pt x="15" y="483"/>
                    </a:lnTo>
                    <a:lnTo>
                      <a:pt x="15" y="483"/>
                    </a:lnTo>
                    <a:lnTo>
                      <a:pt x="15" y="483"/>
                    </a:lnTo>
                    <a:lnTo>
                      <a:pt x="15" y="483"/>
                    </a:lnTo>
                    <a:lnTo>
                      <a:pt x="15" y="483"/>
                    </a:lnTo>
                    <a:lnTo>
                      <a:pt x="15" y="483"/>
                    </a:lnTo>
                    <a:lnTo>
                      <a:pt x="16" y="483"/>
                    </a:lnTo>
                    <a:lnTo>
                      <a:pt x="16" y="483"/>
                    </a:lnTo>
                    <a:lnTo>
                      <a:pt x="16" y="483"/>
                    </a:lnTo>
                    <a:lnTo>
                      <a:pt x="16" y="483"/>
                    </a:lnTo>
                    <a:lnTo>
                      <a:pt x="16" y="483"/>
                    </a:lnTo>
                    <a:lnTo>
                      <a:pt x="16" y="483"/>
                    </a:lnTo>
                    <a:lnTo>
                      <a:pt x="16" y="483"/>
                    </a:lnTo>
                    <a:lnTo>
                      <a:pt x="16" y="483"/>
                    </a:lnTo>
                    <a:lnTo>
                      <a:pt x="16" y="484"/>
                    </a:lnTo>
                    <a:lnTo>
                      <a:pt x="16" y="484"/>
                    </a:lnTo>
                    <a:lnTo>
                      <a:pt x="16" y="484"/>
                    </a:lnTo>
                    <a:lnTo>
                      <a:pt x="16" y="484"/>
                    </a:lnTo>
                    <a:lnTo>
                      <a:pt x="16" y="484"/>
                    </a:lnTo>
                    <a:lnTo>
                      <a:pt x="16" y="484"/>
                    </a:lnTo>
                    <a:lnTo>
                      <a:pt x="16" y="484"/>
                    </a:lnTo>
                    <a:lnTo>
                      <a:pt x="17" y="484"/>
                    </a:lnTo>
                    <a:lnTo>
                      <a:pt x="17" y="484"/>
                    </a:lnTo>
                    <a:lnTo>
                      <a:pt x="17" y="484"/>
                    </a:lnTo>
                    <a:lnTo>
                      <a:pt x="17" y="484"/>
                    </a:lnTo>
                    <a:lnTo>
                      <a:pt x="17" y="484"/>
                    </a:lnTo>
                    <a:lnTo>
                      <a:pt x="17" y="484"/>
                    </a:lnTo>
                    <a:lnTo>
                      <a:pt x="17" y="484"/>
                    </a:lnTo>
                    <a:lnTo>
                      <a:pt x="17" y="484"/>
                    </a:lnTo>
                    <a:lnTo>
                      <a:pt x="17" y="484"/>
                    </a:lnTo>
                    <a:lnTo>
                      <a:pt x="17" y="484"/>
                    </a:lnTo>
                    <a:lnTo>
                      <a:pt x="17" y="484"/>
                    </a:lnTo>
                    <a:lnTo>
                      <a:pt x="17" y="484"/>
                    </a:lnTo>
                    <a:lnTo>
                      <a:pt x="17" y="484"/>
                    </a:lnTo>
                    <a:lnTo>
                      <a:pt x="17" y="484"/>
                    </a:lnTo>
                    <a:lnTo>
                      <a:pt x="17"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8" y="484"/>
                    </a:lnTo>
                    <a:lnTo>
                      <a:pt x="19" y="484"/>
                    </a:lnTo>
                    <a:lnTo>
                      <a:pt x="19" y="484"/>
                    </a:lnTo>
                    <a:lnTo>
                      <a:pt x="19" y="484"/>
                    </a:lnTo>
                    <a:lnTo>
                      <a:pt x="19" y="484"/>
                    </a:lnTo>
                    <a:lnTo>
                      <a:pt x="19" y="484"/>
                    </a:lnTo>
                    <a:lnTo>
                      <a:pt x="19" y="484"/>
                    </a:lnTo>
                    <a:lnTo>
                      <a:pt x="19" y="484"/>
                    </a:lnTo>
                    <a:lnTo>
                      <a:pt x="19" y="484"/>
                    </a:lnTo>
                    <a:lnTo>
                      <a:pt x="19" y="484"/>
                    </a:lnTo>
                    <a:lnTo>
                      <a:pt x="19" y="484"/>
                    </a:lnTo>
                    <a:lnTo>
                      <a:pt x="19" y="484"/>
                    </a:lnTo>
                    <a:lnTo>
                      <a:pt x="19" y="484"/>
                    </a:lnTo>
                    <a:lnTo>
                      <a:pt x="19" y="484"/>
                    </a:lnTo>
                    <a:lnTo>
                      <a:pt x="19" y="484"/>
                    </a:lnTo>
                    <a:lnTo>
                      <a:pt x="19" y="484"/>
                    </a:lnTo>
                    <a:lnTo>
                      <a:pt x="20" y="484"/>
                    </a:lnTo>
                    <a:lnTo>
                      <a:pt x="20" y="484"/>
                    </a:lnTo>
                    <a:lnTo>
                      <a:pt x="20" y="484"/>
                    </a:lnTo>
                    <a:lnTo>
                      <a:pt x="20" y="484"/>
                    </a:lnTo>
                    <a:lnTo>
                      <a:pt x="20" y="484"/>
                    </a:lnTo>
                    <a:lnTo>
                      <a:pt x="20" y="484"/>
                    </a:lnTo>
                    <a:lnTo>
                      <a:pt x="20" y="484"/>
                    </a:lnTo>
                    <a:lnTo>
                      <a:pt x="20" y="484"/>
                    </a:lnTo>
                    <a:lnTo>
                      <a:pt x="20" y="484"/>
                    </a:lnTo>
                    <a:lnTo>
                      <a:pt x="20" y="484"/>
                    </a:lnTo>
                    <a:lnTo>
                      <a:pt x="20" y="484"/>
                    </a:lnTo>
                    <a:lnTo>
                      <a:pt x="20" y="484"/>
                    </a:lnTo>
                    <a:lnTo>
                      <a:pt x="20" y="484"/>
                    </a:lnTo>
                    <a:lnTo>
                      <a:pt x="20" y="484"/>
                    </a:lnTo>
                    <a:lnTo>
                      <a:pt x="20" y="484"/>
                    </a:lnTo>
                    <a:lnTo>
                      <a:pt x="21" y="484"/>
                    </a:lnTo>
                    <a:lnTo>
                      <a:pt x="21" y="484"/>
                    </a:lnTo>
                    <a:lnTo>
                      <a:pt x="21" y="484"/>
                    </a:lnTo>
                    <a:lnTo>
                      <a:pt x="21" y="484"/>
                    </a:lnTo>
                    <a:lnTo>
                      <a:pt x="21" y="484"/>
                    </a:lnTo>
                    <a:lnTo>
                      <a:pt x="21" y="485"/>
                    </a:lnTo>
                    <a:lnTo>
                      <a:pt x="21" y="485"/>
                    </a:lnTo>
                    <a:lnTo>
                      <a:pt x="21" y="485"/>
                    </a:lnTo>
                    <a:lnTo>
                      <a:pt x="21" y="485"/>
                    </a:lnTo>
                    <a:lnTo>
                      <a:pt x="21" y="485"/>
                    </a:lnTo>
                    <a:lnTo>
                      <a:pt x="21" y="485"/>
                    </a:lnTo>
                    <a:lnTo>
                      <a:pt x="21" y="485"/>
                    </a:lnTo>
                    <a:lnTo>
                      <a:pt x="21" y="485"/>
                    </a:lnTo>
                    <a:lnTo>
                      <a:pt x="21" y="485"/>
                    </a:lnTo>
                    <a:lnTo>
                      <a:pt x="21"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2" y="485"/>
                    </a:lnTo>
                    <a:lnTo>
                      <a:pt x="23" y="485"/>
                    </a:lnTo>
                    <a:lnTo>
                      <a:pt x="23" y="485"/>
                    </a:lnTo>
                    <a:lnTo>
                      <a:pt x="23" y="485"/>
                    </a:lnTo>
                    <a:lnTo>
                      <a:pt x="23" y="485"/>
                    </a:lnTo>
                    <a:lnTo>
                      <a:pt x="23" y="485"/>
                    </a:lnTo>
                    <a:lnTo>
                      <a:pt x="23" y="485"/>
                    </a:lnTo>
                    <a:lnTo>
                      <a:pt x="23" y="485"/>
                    </a:lnTo>
                    <a:lnTo>
                      <a:pt x="23" y="485"/>
                    </a:lnTo>
                    <a:lnTo>
                      <a:pt x="23" y="487"/>
                    </a:lnTo>
                    <a:lnTo>
                      <a:pt x="23" y="487"/>
                    </a:lnTo>
                    <a:lnTo>
                      <a:pt x="23" y="487"/>
                    </a:lnTo>
                    <a:lnTo>
                      <a:pt x="23" y="487"/>
                    </a:lnTo>
                    <a:lnTo>
                      <a:pt x="23" y="487"/>
                    </a:lnTo>
                    <a:lnTo>
                      <a:pt x="23" y="487"/>
                    </a:lnTo>
                    <a:lnTo>
                      <a:pt x="23" y="487"/>
                    </a:lnTo>
                    <a:lnTo>
                      <a:pt x="24" y="487"/>
                    </a:lnTo>
                    <a:lnTo>
                      <a:pt x="24" y="487"/>
                    </a:lnTo>
                    <a:lnTo>
                      <a:pt x="24" y="487"/>
                    </a:lnTo>
                    <a:lnTo>
                      <a:pt x="24" y="487"/>
                    </a:lnTo>
                    <a:lnTo>
                      <a:pt x="24" y="487"/>
                    </a:lnTo>
                    <a:lnTo>
                      <a:pt x="24" y="487"/>
                    </a:lnTo>
                    <a:lnTo>
                      <a:pt x="24" y="487"/>
                    </a:lnTo>
                    <a:lnTo>
                      <a:pt x="24" y="487"/>
                    </a:lnTo>
                    <a:lnTo>
                      <a:pt x="24" y="487"/>
                    </a:lnTo>
                    <a:lnTo>
                      <a:pt x="24" y="487"/>
                    </a:lnTo>
                    <a:lnTo>
                      <a:pt x="24" y="487"/>
                    </a:lnTo>
                    <a:lnTo>
                      <a:pt x="24" y="487"/>
                    </a:lnTo>
                    <a:lnTo>
                      <a:pt x="24" y="487"/>
                    </a:lnTo>
                    <a:lnTo>
                      <a:pt x="24" y="487"/>
                    </a:lnTo>
                    <a:lnTo>
                      <a:pt x="24" y="487"/>
                    </a:lnTo>
                    <a:lnTo>
                      <a:pt x="25" y="487"/>
                    </a:lnTo>
                    <a:lnTo>
                      <a:pt x="25" y="487"/>
                    </a:lnTo>
                    <a:lnTo>
                      <a:pt x="25" y="487"/>
                    </a:lnTo>
                    <a:lnTo>
                      <a:pt x="25" y="487"/>
                    </a:lnTo>
                    <a:lnTo>
                      <a:pt x="25" y="487"/>
                    </a:lnTo>
                    <a:lnTo>
                      <a:pt x="25" y="487"/>
                    </a:lnTo>
                    <a:lnTo>
                      <a:pt x="25" y="487"/>
                    </a:lnTo>
                    <a:lnTo>
                      <a:pt x="25" y="487"/>
                    </a:lnTo>
                    <a:lnTo>
                      <a:pt x="25" y="487"/>
                    </a:lnTo>
                    <a:lnTo>
                      <a:pt x="25" y="487"/>
                    </a:lnTo>
                    <a:lnTo>
                      <a:pt x="25" y="487"/>
                    </a:lnTo>
                    <a:lnTo>
                      <a:pt x="25" y="487"/>
                    </a:lnTo>
                    <a:lnTo>
                      <a:pt x="25" y="487"/>
                    </a:lnTo>
                    <a:lnTo>
                      <a:pt x="25" y="487"/>
                    </a:lnTo>
                    <a:lnTo>
                      <a:pt x="25" y="487"/>
                    </a:lnTo>
                    <a:lnTo>
                      <a:pt x="26" y="487"/>
                    </a:lnTo>
                    <a:lnTo>
                      <a:pt x="26" y="487"/>
                    </a:lnTo>
                    <a:lnTo>
                      <a:pt x="26" y="487"/>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6" y="488"/>
                    </a:lnTo>
                    <a:lnTo>
                      <a:pt x="27" y="488"/>
                    </a:lnTo>
                    <a:lnTo>
                      <a:pt x="27" y="488"/>
                    </a:lnTo>
                    <a:lnTo>
                      <a:pt x="27" y="488"/>
                    </a:lnTo>
                    <a:lnTo>
                      <a:pt x="27" y="488"/>
                    </a:lnTo>
                    <a:lnTo>
                      <a:pt x="27" y="488"/>
                    </a:lnTo>
                    <a:lnTo>
                      <a:pt x="27" y="488"/>
                    </a:lnTo>
                    <a:lnTo>
                      <a:pt x="27" y="488"/>
                    </a:lnTo>
                    <a:lnTo>
                      <a:pt x="27" y="488"/>
                    </a:lnTo>
                    <a:lnTo>
                      <a:pt x="27" y="488"/>
                    </a:lnTo>
                    <a:lnTo>
                      <a:pt x="27" y="488"/>
                    </a:lnTo>
                    <a:lnTo>
                      <a:pt x="27" y="488"/>
                    </a:lnTo>
                    <a:lnTo>
                      <a:pt x="27" y="488"/>
                    </a:lnTo>
                    <a:lnTo>
                      <a:pt x="27" y="488"/>
                    </a:lnTo>
                    <a:lnTo>
                      <a:pt x="27" y="488"/>
                    </a:lnTo>
                    <a:lnTo>
                      <a:pt x="27" y="488"/>
                    </a:lnTo>
                    <a:lnTo>
                      <a:pt x="28" y="488"/>
                    </a:lnTo>
                    <a:lnTo>
                      <a:pt x="28" y="488"/>
                    </a:lnTo>
                    <a:lnTo>
                      <a:pt x="28" y="488"/>
                    </a:lnTo>
                    <a:lnTo>
                      <a:pt x="28" y="488"/>
                    </a:lnTo>
                    <a:lnTo>
                      <a:pt x="28" y="488"/>
                    </a:lnTo>
                    <a:lnTo>
                      <a:pt x="28" y="488"/>
                    </a:lnTo>
                    <a:lnTo>
                      <a:pt x="28" y="488"/>
                    </a:lnTo>
                    <a:lnTo>
                      <a:pt x="28" y="488"/>
                    </a:lnTo>
                    <a:lnTo>
                      <a:pt x="28" y="488"/>
                    </a:lnTo>
                    <a:lnTo>
                      <a:pt x="28" y="488"/>
                    </a:lnTo>
                    <a:lnTo>
                      <a:pt x="28" y="488"/>
                    </a:lnTo>
                    <a:lnTo>
                      <a:pt x="28" y="488"/>
                    </a:lnTo>
                    <a:lnTo>
                      <a:pt x="28" y="488"/>
                    </a:lnTo>
                    <a:lnTo>
                      <a:pt x="28" y="488"/>
                    </a:lnTo>
                    <a:lnTo>
                      <a:pt x="28" y="488"/>
                    </a:lnTo>
                    <a:lnTo>
                      <a:pt x="29" y="488"/>
                    </a:lnTo>
                    <a:lnTo>
                      <a:pt x="29" y="488"/>
                    </a:lnTo>
                    <a:lnTo>
                      <a:pt x="29" y="488"/>
                    </a:lnTo>
                    <a:lnTo>
                      <a:pt x="29" y="488"/>
                    </a:lnTo>
                    <a:lnTo>
                      <a:pt x="29" y="488"/>
                    </a:lnTo>
                    <a:lnTo>
                      <a:pt x="29" y="488"/>
                    </a:lnTo>
                    <a:lnTo>
                      <a:pt x="29" y="488"/>
                    </a:lnTo>
                    <a:lnTo>
                      <a:pt x="29" y="488"/>
                    </a:lnTo>
                    <a:lnTo>
                      <a:pt x="29" y="488"/>
                    </a:lnTo>
                    <a:lnTo>
                      <a:pt x="29" y="488"/>
                    </a:lnTo>
                    <a:lnTo>
                      <a:pt x="29" y="488"/>
                    </a:lnTo>
                    <a:lnTo>
                      <a:pt x="29" y="488"/>
                    </a:lnTo>
                    <a:lnTo>
                      <a:pt x="29" y="488"/>
                    </a:lnTo>
                    <a:lnTo>
                      <a:pt x="29" y="488"/>
                    </a:lnTo>
                    <a:lnTo>
                      <a:pt x="29" y="488"/>
                    </a:lnTo>
                    <a:lnTo>
                      <a:pt x="30" y="488"/>
                    </a:lnTo>
                    <a:lnTo>
                      <a:pt x="30" y="488"/>
                    </a:lnTo>
                    <a:lnTo>
                      <a:pt x="30" y="488"/>
                    </a:lnTo>
                    <a:lnTo>
                      <a:pt x="30" y="488"/>
                    </a:lnTo>
                    <a:lnTo>
                      <a:pt x="30" y="488"/>
                    </a:lnTo>
                    <a:lnTo>
                      <a:pt x="30" y="488"/>
                    </a:lnTo>
                    <a:lnTo>
                      <a:pt x="30" y="488"/>
                    </a:lnTo>
                    <a:lnTo>
                      <a:pt x="30" y="488"/>
                    </a:lnTo>
                    <a:lnTo>
                      <a:pt x="30" y="488"/>
                    </a:lnTo>
                    <a:lnTo>
                      <a:pt x="30" y="488"/>
                    </a:lnTo>
                    <a:lnTo>
                      <a:pt x="30" y="488"/>
                    </a:lnTo>
                    <a:lnTo>
                      <a:pt x="30" y="488"/>
                    </a:lnTo>
                    <a:lnTo>
                      <a:pt x="30" y="488"/>
                    </a:lnTo>
                    <a:lnTo>
                      <a:pt x="30" y="488"/>
                    </a:lnTo>
                    <a:lnTo>
                      <a:pt x="30" y="488"/>
                    </a:lnTo>
                    <a:lnTo>
                      <a:pt x="30" y="489"/>
                    </a:lnTo>
                    <a:lnTo>
                      <a:pt x="30" y="489"/>
                    </a:lnTo>
                    <a:lnTo>
                      <a:pt x="30" y="489"/>
                    </a:lnTo>
                    <a:lnTo>
                      <a:pt x="30" y="489"/>
                    </a:lnTo>
                    <a:lnTo>
                      <a:pt x="30" y="489"/>
                    </a:lnTo>
                    <a:lnTo>
                      <a:pt x="30" y="489"/>
                    </a:lnTo>
                    <a:lnTo>
                      <a:pt x="30" y="489"/>
                    </a:lnTo>
                    <a:lnTo>
                      <a:pt x="31" y="489"/>
                    </a:lnTo>
                    <a:lnTo>
                      <a:pt x="31" y="489"/>
                    </a:lnTo>
                    <a:lnTo>
                      <a:pt x="31" y="489"/>
                    </a:lnTo>
                    <a:lnTo>
                      <a:pt x="31" y="489"/>
                    </a:lnTo>
                    <a:lnTo>
                      <a:pt x="31" y="489"/>
                    </a:lnTo>
                    <a:lnTo>
                      <a:pt x="31" y="489"/>
                    </a:lnTo>
                    <a:lnTo>
                      <a:pt x="31" y="489"/>
                    </a:lnTo>
                    <a:lnTo>
                      <a:pt x="31" y="489"/>
                    </a:lnTo>
                    <a:lnTo>
                      <a:pt x="31" y="489"/>
                    </a:lnTo>
                    <a:lnTo>
                      <a:pt x="31" y="489"/>
                    </a:lnTo>
                    <a:lnTo>
                      <a:pt x="31" y="489"/>
                    </a:lnTo>
                    <a:lnTo>
                      <a:pt x="31" y="489"/>
                    </a:lnTo>
                    <a:lnTo>
                      <a:pt x="31" y="489"/>
                    </a:lnTo>
                    <a:lnTo>
                      <a:pt x="31" y="489"/>
                    </a:lnTo>
                    <a:lnTo>
                      <a:pt x="31" y="489"/>
                    </a:lnTo>
                    <a:lnTo>
                      <a:pt x="32" y="489"/>
                    </a:lnTo>
                    <a:lnTo>
                      <a:pt x="32" y="489"/>
                    </a:lnTo>
                    <a:lnTo>
                      <a:pt x="32" y="489"/>
                    </a:lnTo>
                    <a:lnTo>
                      <a:pt x="32" y="489"/>
                    </a:lnTo>
                    <a:lnTo>
                      <a:pt x="32" y="489"/>
                    </a:lnTo>
                    <a:lnTo>
                      <a:pt x="32" y="489"/>
                    </a:lnTo>
                    <a:lnTo>
                      <a:pt x="32" y="489"/>
                    </a:lnTo>
                    <a:lnTo>
                      <a:pt x="32" y="489"/>
                    </a:lnTo>
                    <a:lnTo>
                      <a:pt x="32" y="489"/>
                    </a:lnTo>
                    <a:lnTo>
                      <a:pt x="32" y="489"/>
                    </a:lnTo>
                    <a:lnTo>
                      <a:pt x="32" y="489"/>
                    </a:lnTo>
                    <a:lnTo>
                      <a:pt x="32" y="489"/>
                    </a:lnTo>
                    <a:lnTo>
                      <a:pt x="32" y="489"/>
                    </a:lnTo>
                    <a:lnTo>
                      <a:pt x="32" y="489"/>
                    </a:lnTo>
                    <a:lnTo>
                      <a:pt x="32" y="489"/>
                    </a:lnTo>
                    <a:lnTo>
                      <a:pt x="33" y="489"/>
                    </a:lnTo>
                    <a:lnTo>
                      <a:pt x="33" y="489"/>
                    </a:lnTo>
                    <a:lnTo>
                      <a:pt x="33" y="489"/>
                    </a:lnTo>
                    <a:lnTo>
                      <a:pt x="33" y="489"/>
                    </a:lnTo>
                    <a:lnTo>
                      <a:pt x="33" y="489"/>
                    </a:lnTo>
                    <a:lnTo>
                      <a:pt x="33" y="489"/>
                    </a:lnTo>
                    <a:lnTo>
                      <a:pt x="33" y="489"/>
                    </a:lnTo>
                    <a:lnTo>
                      <a:pt x="33" y="489"/>
                    </a:lnTo>
                    <a:lnTo>
                      <a:pt x="33" y="489"/>
                    </a:lnTo>
                    <a:lnTo>
                      <a:pt x="33" y="489"/>
                    </a:lnTo>
                    <a:lnTo>
                      <a:pt x="33" y="489"/>
                    </a:lnTo>
                    <a:lnTo>
                      <a:pt x="33" y="489"/>
                    </a:lnTo>
                    <a:lnTo>
                      <a:pt x="33" y="489"/>
                    </a:lnTo>
                    <a:lnTo>
                      <a:pt x="33" y="489"/>
                    </a:lnTo>
                    <a:lnTo>
                      <a:pt x="33"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4" y="489"/>
                    </a:lnTo>
                    <a:lnTo>
                      <a:pt x="35" y="489"/>
                    </a:lnTo>
                    <a:lnTo>
                      <a:pt x="35" y="489"/>
                    </a:lnTo>
                    <a:lnTo>
                      <a:pt x="35" y="489"/>
                    </a:lnTo>
                    <a:lnTo>
                      <a:pt x="35" y="489"/>
                    </a:lnTo>
                    <a:lnTo>
                      <a:pt x="35" y="489"/>
                    </a:lnTo>
                    <a:lnTo>
                      <a:pt x="35" y="487"/>
                    </a:lnTo>
                    <a:lnTo>
                      <a:pt x="35" y="487"/>
                    </a:lnTo>
                    <a:lnTo>
                      <a:pt x="35" y="487"/>
                    </a:lnTo>
                    <a:lnTo>
                      <a:pt x="35" y="487"/>
                    </a:lnTo>
                    <a:lnTo>
                      <a:pt x="35" y="487"/>
                    </a:lnTo>
                    <a:lnTo>
                      <a:pt x="35" y="487"/>
                    </a:lnTo>
                    <a:lnTo>
                      <a:pt x="35" y="487"/>
                    </a:lnTo>
                    <a:lnTo>
                      <a:pt x="35" y="487"/>
                    </a:lnTo>
                    <a:lnTo>
                      <a:pt x="35" y="487"/>
                    </a:lnTo>
                    <a:lnTo>
                      <a:pt x="35" y="487"/>
                    </a:lnTo>
                    <a:lnTo>
                      <a:pt x="36" y="487"/>
                    </a:lnTo>
                    <a:lnTo>
                      <a:pt x="36" y="487"/>
                    </a:lnTo>
                    <a:lnTo>
                      <a:pt x="36" y="487"/>
                    </a:lnTo>
                    <a:lnTo>
                      <a:pt x="36" y="487"/>
                    </a:lnTo>
                    <a:lnTo>
                      <a:pt x="36" y="487"/>
                    </a:lnTo>
                    <a:lnTo>
                      <a:pt x="36" y="487"/>
                    </a:lnTo>
                    <a:lnTo>
                      <a:pt x="36" y="487"/>
                    </a:lnTo>
                    <a:lnTo>
                      <a:pt x="36" y="487"/>
                    </a:lnTo>
                    <a:lnTo>
                      <a:pt x="36" y="487"/>
                    </a:lnTo>
                    <a:lnTo>
                      <a:pt x="36" y="487"/>
                    </a:lnTo>
                    <a:lnTo>
                      <a:pt x="36" y="487"/>
                    </a:lnTo>
                    <a:lnTo>
                      <a:pt x="36" y="487"/>
                    </a:lnTo>
                    <a:lnTo>
                      <a:pt x="36" y="487"/>
                    </a:lnTo>
                    <a:lnTo>
                      <a:pt x="36" y="487"/>
                    </a:lnTo>
                    <a:lnTo>
                      <a:pt x="36" y="487"/>
                    </a:lnTo>
                    <a:lnTo>
                      <a:pt x="37" y="487"/>
                    </a:lnTo>
                    <a:lnTo>
                      <a:pt x="37" y="487"/>
                    </a:lnTo>
                    <a:lnTo>
                      <a:pt x="37" y="487"/>
                    </a:lnTo>
                    <a:lnTo>
                      <a:pt x="37" y="487"/>
                    </a:lnTo>
                    <a:lnTo>
                      <a:pt x="37" y="487"/>
                    </a:lnTo>
                    <a:lnTo>
                      <a:pt x="37" y="487"/>
                    </a:lnTo>
                    <a:lnTo>
                      <a:pt x="37" y="487"/>
                    </a:lnTo>
                    <a:lnTo>
                      <a:pt x="37" y="487"/>
                    </a:lnTo>
                    <a:lnTo>
                      <a:pt x="37" y="487"/>
                    </a:lnTo>
                    <a:lnTo>
                      <a:pt x="37" y="487"/>
                    </a:lnTo>
                    <a:lnTo>
                      <a:pt x="37" y="487"/>
                    </a:lnTo>
                    <a:lnTo>
                      <a:pt x="37" y="487"/>
                    </a:lnTo>
                    <a:lnTo>
                      <a:pt x="37" y="487"/>
                    </a:lnTo>
                    <a:lnTo>
                      <a:pt x="37" y="487"/>
                    </a:lnTo>
                    <a:lnTo>
                      <a:pt x="37" y="487"/>
                    </a:lnTo>
                    <a:lnTo>
                      <a:pt x="37" y="485"/>
                    </a:lnTo>
                    <a:lnTo>
                      <a:pt x="37" y="485"/>
                    </a:lnTo>
                    <a:lnTo>
                      <a:pt x="37" y="485"/>
                    </a:lnTo>
                    <a:lnTo>
                      <a:pt x="37" y="485"/>
                    </a:lnTo>
                    <a:lnTo>
                      <a:pt x="37" y="485"/>
                    </a:lnTo>
                    <a:lnTo>
                      <a:pt x="37" y="485"/>
                    </a:lnTo>
                    <a:lnTo>
                      <a:pt x="37" y="485"/>
                    </a:lnTo>
                    <a:lnTo>
                      <a:pt x="38" y="485"/>
                    </a:lnTo>
                    <a:lnTo>
                      <a:pt x="38" y="485"/>
                    </a:lnTo>
                    <a:lnTo>
                      <a:pt x="38" y="485"/>
                    </a:lnTo>
                    <a:lnTo>
                      <a:pt x="38" y="485"/>
                    </a:lnTo>
                    <a:lnTo>
                      <a:pt x="38" y="485"/>
                    </a:lnTo>
                    <a:lnTo>
                      <a:pt x="38" y="485"/>
                    </a:lnTo>
                    <a:lnTo>
                      <a:pt x="38" y="485"/>
                    </a:lnTo>
                    <a:lnTo>
                      <a:pt x="38" y="485"/>
                    </a:lnTo>
                    <a:lnTo>
                      <a:pt x="38" y="485"/>
                    </a:lnTo>
                    <a:lnTo>
                      <a:pt x="38" y="485"/>
                    </a:lnTo>
                    <a:lnTo>
                      <a:pt x="38" y="485"/>
                    </a:lnTo>
                    <a:lnTo>
                      <a:pt x="38" y="485"/>
                    </a:lnTo>
                    <a:lnTo>
                      <a:pt x="38" y="485"/>
                    </a:lnTo>
                    <a:lnTo>
                      <a:pt x="38" y="485"/>
                    </a:lnTo>
                    <a:lnTo>
                      <a:pt x="38" y="485"/>
                    </a:lnTo>
                    <a:lnTo>
                      <a:pt x="39" y="485"/>
                    </a:lnTo>
                    <a:lnTo>
                      <a:pt x="39" y="485"/>
                    </a:lnTo>
                    <a:lnTo>
                      <a:pt x="39" y="485"/>
                    </a:lnTo>
                    <a:lnTo>
                      <a:pt x="39" y="485"/>
                    </a:lnTo>
                    <a:lnTo>
                      <a:pt x="39" y="485"/>
                    </a:lnTo>
                    <a:lnTo>
                      <a:pt x="39" y="485"/>
                    </a:lnTo>
                    <a:lnTo>
                      <a:pt x="39" y="485"/>
                    </a:lnTo>
                    <a:lnTo>
                      <a:pt x="39" y="485"/>
                    </a:lnTo>
                    <a:lnTo>
                      <a:pt x="39" y="485"/>
                    </a:lnTo>
                    <a:lnTo>
                      <a:pt x="39" y="485"/>
                    </a:lnTo>
                    <a:lnTo>
                      <a:pt x="39" y="485"/>
                    </a:lnTo>
                    <a:lnTo>
                      <a:pt x="39" y="485"/>
                    </a:lnTo>
                    <a:lnTo>
                      <a:pt x="39" y="485"/>
                    </a:lnTo>
                    <a:lnTo>
                      <a:pt x="39" y="485"/>
                    </a:lnTo>
                    <a:lnTo>
                      <a:pt x="39" y="485"/>
                    </a:lnTo>
                    <a:lnTo>
                      <a:pt x="40" y="485"/>
                    </a:lnTo>
                    <a:lnTo>
                      <a:pt x="40" y="485"/>
                    </a:lnTo>
                    <a:lnTo>
                      <a:pt x="40" y="485"/>
                    </a:lnTo>
                    <a:lnTo>
                      <a:pt x="40" y="485"/>
                    </a:lnTo>
                    <a:lnTo>
                      <a:pt x="40" y="485"/>
                    </a:lnTo>
                    <a:lnTo>
                      <a:pt x="40" y="485"/>
                    </a:lnTo>
                    <a:lnTo>
                      <a:pt x="40" y="485"/>
                    </a:lnTo>
                    <a:lnTo>
                      <a:pt x="40" y="485"/>
                    </a:lnTo>
                    <a:lnTo>
                      <a:pt x="40" y="485"/>
                    </a:lnTo>
                    <a:lnTo>
                      <a:pt x="40" y="485"/>
                    </a:lnTo>
                    <a:lnTo>
                      <a:pt x="40" y="485"/>
                    </a:lnTo>
                    <a:lnTo>
                      <a:pt x="40" y="485"/>
                    </a:lnTo>
                    <a:lnTo>
                      <a:pt x="40" y="485"/>
                    </a:lnTo>
                    <a:lnTo>
                      <a:pt x="40" y="485"/>
                    </a:lnTo>
                    <a:lnTo>
                      <a:pt x="40"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1" y="485"/>
                    </a:lnTo>
                    <a:lnTo>
                      <a:pt x="42" y="485"/>
                    </a:lnTo>
                    <a:lnTo>
                      <a:pt x="42" y="485"/>
                    </a:lnTo>
                    <a:lnTo>
                      <a:pt x="42" y="485"/>
                    </a:lnTo>
                    <a:lnTo>
                      <a:pt x="42" y="485"/>
                    </a:lnTo>
                    <a:lnTo>
                      <a:pt x="42" y="485"/>
                    </a:lnTo>
                    <a:lnTo>
                      <a:pt x="42" y="483"/>
                    </a:lnTo>
                    <a:lnTo>
                      <a:pt x="42" y="483"/>
                    </a:lnTo>
                    <a:lnTo>
                      <a:pt x="42" y="483"/>
                    </a:lnTo>
                    <a:lnTo>
                      <a:pt x="42" y="483"/>
                    </a:lnTo>
                    <a:lnTo>
                      <a:pt x="42" y="483"/>
                    </a:lnTo>
                    <a:lnTo>
                      <a:pt x="42" y="483"/>
                    </a:lnTo>
                    <a:lnTo>
                      <a:pt x="42" y="483"/>
                    </a:lnTo>
                    <a:lnTo>
                      <a:pt x="42" y="483"/>
                    </a:lnTo>
                    <a:lnTo>
                      <a:pt x="42" y="483"/>
                    </a:lnTo>
                    <a:lnTo>
                      <a:pt x="42" y="483"/>
                    </a:lnTo>
                    <a:lnTo>
                      <a:pt x="43" y="483"/>
                    </a:lnTo>
                    <a:lnTo>
                      <a:pt x="43" y="483"/>
                    </a:lnTo>
                    <a:lnTo>
                      <a:pt x="43" y="483"/>
                    </a:lnTo>
                    <a:lnTo>
                      <a:pt x="43" y="483"/>
                    </a:lnTo>
                    <a:lnTo>
                      <a:pt x="43" y="483"/>
                    </a:lnTo>
                    <a:lnTo>
                      <a:pt x="43" y="483"/>
                    </a:lnTo>
                    <a:lnTo>
                      <a:pt x="43" y="483"/>
                    </a:lnTo>
                    <a:lnTo>
                      <a:pt x="43" y="483"/>
                    </a:lnTo>
                    <a:lnTo>
                      <a:pt x="43" y="483"/>
                    </a:lnTo>
                    <a:lnTo>
                      <a:pt x="43" y="483"/>
                    </a:lnTo>
                    <a:lnTo>
                      <a:pt x="43" y="483"/>
                    </a:lnTo>
                    <a:lnTo>
                      <a:pt x="43" y="483"/>
                    </a:lnTo>
                    <a:lnTo>
                      <a:pt x="43" y="483"/>
                    </a:lnTo>
                    <a:lnTo>
                      <a:pt x="43" y="483"/>
                    </a:lnTo>
                    <a:lnTo>
                      <a:pt x="43" y="483"/>
                    </a:lnTo>
                    <a:lnTo>
                      <a:pt x="44" y="483"/>
                    </a:lnTo>
                    <a:lnTo>
                      <a:pt x="44" y="483"/>
                    </a:lnTo>
                    <a:lnTo>
                      <a:pt x="44" y="483"/>
                    </a:lnTo>
                    <a:lnTo>
                      <a:pt x="44" y="483"/>
                    </a:lnTo>
                    <a:lnTo>
                      <a:pt x="44" y="483"/>
                    </a:lnTo>
                    <a:lnTo>
                      <a:pt x="44" y="483"/>
                    </a:lnTo>
                    <a:lnTo>
                      <a:pt x="44" y="483"/>
                    </a:lnTo>
                    <a:lnTo>
                      <a:pt x="44" y="483"/>
                    </a:lnTo>
                    <a:lnTo>
                      <a:pt x="44" y="483"/>
                    </a:lnTo>
                    <a:lnTo>
                      <a:pt x="44" y="483"/>
                    </a:lnTo>
                    <a:lnTo>
                      <a:pt x="44" y="483"/>
                    </a:lnTo>
                    <a:lnTo>
                      <a:pt x="44" y="483"/>
                    </a:lnTo>
                    <a:lnTo>
                      <a:pt x="44" y="483"/>
                    </a:lnTo>
                    <a:lnTo>
                      <a:pt x="44" y="483"/>
                    </a:lnTo>
                    <a:lnTo>
                      <a:pt x="44"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5" y="483"/>
                    </a:lnTo>
                    <a:lnTo>
                      <a:pt x="46" y="483"/>
                    </a:lnTo>
                    <a:lnTo>
                      <a:pt x="46" y="483"/>
                    </a:lnTo>
                    <a:lnTo>
                      <a:pt x="46" y="483"/>
                    </a:lnTo>
                    <a:lnTo>
                      <a:pt x="46" y="483"/>
                    </a:lnTo>
                    <a:lnTo>
                      <a:pt x="46" y="483"/>
                    </a:lnTo>
                    <a:lnTo>
                      <a:pt x="46" y="483"/>
                    </a:lnTo>
                    <a:lnTo>
                      <a:pt x="46" y="483"/>
                    </a:lnTo>
                    <a:lnTo>
                      <a:pt x="46" y="483"/>
                    </a:lnTo>
                    <a:lnTo>
                      <a:pt x="46" y="483"/>
                    </a:lnTo>
                    <a:lnTo>
                      <a:pt x="46" y="483"/>
                    </a:lnTo>
                    <a:lnTo>
                      <a:pt x="46" y="483"/>
                    </a:lnTo>
                    <a:lnTo>
                      <a:pt x="46" y="483"/>
                    </a:lnTo>
                    <a:lnTo>
                      <a:pt x="46" y="483"/>
                    </a:lnTo>
                    <a:lnTo>
                      <a:pt x="46" y="483"/>
                    </a:lnTo>
                    <a:lnTo>
                      <a:pt x="46" y="483"/>
                    </a:lnTo>
                    <a:lnTo>
                      <a:pt x="47" y="483"/>
                    </a:lnTo>
                    <a:lnTo>
                      <a:pt x="47" y="483"/>
                    </a:lnTo>
                    <a:lnTo>
                      <a:pt x="47" y="483"/>
                    </a:lnTo>
                    <a:lnTo>
                      <a:pt x="47" y="484"/>
                    </a:lnTo>
                    <a:lnTo>
                      <a:pt x="47" y="484"/>
                    </a:lnTo>
                    <a:lnTo>
                      <a:pt x="47" y="484"/>
                    </a:lnTo>
                    <a:lnTo>
                      <a:pt x="47" y="484"/>
                    </a:lnTo>
                    <a:lnTo>
                      <a:pt x="47" y="484"/>
                    </a:lnTo>
                    <a:lnTo>
                      <a:pt x="47" y="484"/>
                    </a:lnTo>
                    <a:lnTo>
                      <a:pt x="47" y="484"/>
                    </a:lnTo>
                    <a:lnTo>
                      <a:pt x="47" y="484"/>
                    </a:lnTo>
                    <a:lnTo>
                      <a:pt x="47" y="484"/>
                    </a:lnTo>
                    <a:lnTo>
                      <a:pt x="47" y="484"/>
                    </a:lnTo>
                    <a:lnTo>
                      <a:pt x="47" y="484"/>
                    </a:lnTo>
                    <a:lnTo>
                      <a:pt x="47" y="484"/>
                    </a:lnTo>
                    <a:lnTo>
                      <a:pt x="48" y="484"/>
                    </a:lnTo>
                    <a:lnTo>
                      <a:pt x="48" y="484"/>
                    </a:lnTo>
                    <a:lnTo>
                      <a:pt x="48" y="484"/>
                    </a:lnTo>
                    <a:lnTo>
                      <a:pt x="48" y="484"/>
                    </a:lnTo>
                    <a:lnTo>
                      <a:pt x="48" y="484"/>
                    </a:lnTo>
                    <a:lnTo>
                      <a:pt x="48" y="484"/>
                    </a:lnTo>
                    <a:lnTo>
                      <a:pt x="48" y="484"/>
                    </a:lnTo>
                    <a:lnTo>
                      <a:pt x="48" y="484"/>
                    </a:lnTo>
                    <a:lnTo>
                      <a:pt x="48" y="484"/>
                    </a:lnTo>
                    <a:lnTo>
                      <a:pt x="48" y="484"/>
                    </a:lnTo>
                    <a:lnTo>
                      <a:pt x="48" y="484"/>
                    </a:lnTo>
                    <a:lnTo>
                      <a:pt x="48" y="484"/>
                    </a:lnTo>
                    <a:lnTo>
                      <a:pt x="48" y="484"/>
                    </a:lnTo>
                    <a:lnTo>
                      <a:pt x="48" y="484"/>
                    </a:lnTo>
                    <a:lnTo>
                      <a:pt x="48"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49" y="484"/>
                    </a:lnTo>
                    <a:lnTo>
                      <a:pt x="50" y="484"/>
                    </a:lnTo>
                    <a:lnTo>
                      <a:pt x="50" y="484"/>
                    </a:lnTo>
                    <a:lnTo>
                      <a:pt x="50" y="484"/>
                    </a:lnTo>
                    <a:lnTo>
                      <a:pt x="50" y="484"/>
                    </a:lnTo>
                    <a:lnTo>
                      <a:pt x="50" y="484"/>
                    </a:lnTo>
                    <a:lnTo>
                      <a:pt x="50" y="484"/>
                    </a:lnTo>
                    <a:lnTo>
                      <a:pt x="50" y="484"/>
                    </a:lnTo>
                    <a:lnTo>
                      <a:pt x="50" y="484"/>
                    </a:lnTo>
                    <a:lnTo>
                      <a:pt x="50" y="484"/>
                    </a:lnTo>
                    <a:lnTo>
                      <a:pt x="50" y="484"/>
                    </a:lnTo>
                    <a:lnTo>
                      <a:pt x="50" y="484"/>
                    </a:lnTo>
                    <a:lnTo>
                      <a:pt x="50" y="484"/>
                    </a:lnTo>
                    <a:lnTo>
                      <a:pt x="50" y="484"/>
                    </a:lnTo>
                    <a:lnTo>
                      <a:pt x="50" y="484"/>
                    </a:lnTo>
                    <a:lnTo>
                      <a:pt x="50" y="484"/>
                    </a:lnTo>
                    <a:lnTo>
                      <a:pt x="51" y="484"/>
                    </a:lnTo>
                    <a:lnTo>
                      <a:pt x="51" y="484"/>
                    </a:lnTo>
                    <a:lnTo>
                      <a:pt x="51" y="484"/>
                    </a:lnTo>
                    <a:lnTo>
                      <a:pt x="51" y="484"/>
                    </a:lnTo>
                    <a:lnTo>
                      <a:pt x="51" y="484"/>
                    </a:lnTo>
                    <a:lnTo>
                      <a:pt x="51" y="484"/>
                    </a:lnTo>
                    <a:lnTo>
                      <a:pt x="51" y="484"/>
                    </a:lnTo>
                    <a:lnTo>
                      <a:pt x="51" y="484"/>
                    </a:lnTo>
                    <a:lnTo>
                      <a:pt x="51" y="484"/>
                    </a:lnTo>
                    <a:lnTo>
                      <a:pt x="51" y="484"/>
                    </a:lnTo>
                    <a:lnTo>
                      <a:pt x="51" y="484"/>
                    </a:lnTo>
                    <a:lnTo>
                      <a:pt x="51" y="484"/>
                    </a:lnTo>
                    <a:lnTo>
                      <a:pt x="51" y="484"/>
                    </a:lnTo>
                    <a:lnTo>
                      <a:pt x="51" y="484"/>
                    </a:lnTo>
                    <a:lnTo>
                      <a:pt x="51" y="484"/>
                    </a:lnTo>
                    <a:lnTo>
                      <a:pt x="52" y="485"/>
                    </a:lnTo>
                    <a:lnTo>
                      <a:pt x="52" y="485"/>
                    </a:lnTo>
                    <a:lnTo>
                      <a:pt x="52" y="485"/>
                    </a:lnTo>
                    <a:lnTo>
                      <a:pt x="52" y="485"/>
                    </a:lnTo>
                    <a:lnTo>
                      <a:pt x="52" y="485"/>
                    </a:lnTo>
                    <a:lnTo>
                      <a:pt x="52" y="485"/>
                    </a:lnTo>
                    <a:lnTo>
                      <a:pt x="52" y="485"/>
                    </a:lnTo>
                    <a:lnTo>
                      <a:pt x="52" y="485"/>
                    </a:lnTo>
                    <a:lnTo>
                      <a:pt x="52" y="485"/>
                    </a:lnTo>
                    <a:lnTo>
                      <a:pt x="52" y="485"/>
                    </a:lnTo>
                    <a:lnTo>
                      <a:pt x="52" y="485"/>
                    </a:lnTo>
                    <a:lnTo>
                      <a:pt x="52" y="485"/>
                    </a:lnTo>
                    <a:lnTo>
                      <a:pt x="52" y="485"/>
                    </a:lnTo>
                    <a:lnTo>
                      <a:pt x="52" y="485"/>
                    </a:lnTo>
                    <a:lnTo>
                      <a:pt x="52"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3" y="485"/>
                    </a:lnTo>
                    <a:lnTo>
                      <a:pt x="54" y="485"/>
                    </a:lnTo>
                    <a:lnTo>
                      <a:pt x="54" y="485"/>
                    </a:lnTo>
                    <a:lnTo>
                      <a:pt x="54" y="485"/>
                    </a:lnTo>
                    <a:lnTo>
                      <a:pt x="54" y="488"/>
                    </a:lnTo>
                    <a:lnTo>
                      <a:pt x="54" y="488"/>
                    </a:lnTo>
                    <a:lnTo>
                      <a:pt x="54" y="488"/>
                    </a:lnTo>
                    <a:lnTo>
                      <a:pt x="54" y="488"/>
                    </a:lnTo>
                    <a:lnTo>
                      <a:pt x="54" y="488"/>
                    </a:lnTo>
                    <a:lnTo>
                      <a:pt x="54" y="488"/>
                    </a:lnTo>
                    <a:lnTo>
                      <a:pt x="54" y="488"/>
                    </a:lnTo>
                    <a:lnTo>
                      <a:pt x="54" y="488"/>
                    </a:lnTo>
                    <a:lnTo>
                      <a:pt x="54" y="488"/>
                    </a:lnTo>
                    <a:lnTo>
                      <a:pt x="54" y="488"/>
                    </a:lnTo>
                    <a:lnTo>
                      <a:pt x="54" y="488"/>
                    </a:lnTo>
                    <a:lnTo>
                      <a:pt x="54" y="488"/>
                    </a:lnTo>
                    <a:lnTo>
                      <a:pt x="55" y="488"/>
                    </a:lnTo>
                    <a:lnTo>
                      <a:pt x="55" y="488"/>
                    </a:lnTo>
                    <a:lnTo>
                      <a:pt x="55" y="488"/>
                    </a:lnTo>
                    <a:lnTo>
                      <a:pt x="55" y="488"/>
                    </a:lnTo>
                    <a:lnTo>
                      <a:pt x="55" y="488"/>
                    </a:lnTo>
                    <a:lnTo>
                      <a:pt x="55" y="488"/>
                    </a:lnTo>
                    <a:lnTo>
                      <a:pt x="55" y="488"/>
                    </a:lnTo>
                    <a:lnTo>
                      <a:pt x="55" y="488"/>
                    </a:lnTo>
                    <a:lnTo>
                      <a:pt x="55" y="488"/>
                    </a:lnTo>
                    <a:lnTo>
                      <a:pt x="55" y="488"/>
                    </a:lnTo>
                    <a:lnTo>
                      <a:pt x="55" y="488"/>
                    </a:lnTo>
                    <a:lnTo>
                      <a:pt x="55" y="488"/>
                    </a:lnTo>
                    <a:lnTo>
                      <a:pt x="55" y="488"/>
                    </a:lnTo>
                    <a:lnTo>
                      <a:pt x="55" y="488"/>
                    </a:lnTo>
                    <a:lnTo>
                      <a:pt x="55" y="488"/>
                    </a:lnTo>
                    <a:lnTo>
                      <a:pt x="56" y="488"/>
                    </a:lnTo>
                    <a:lnTo>
                      <a:pt x="56" y="488"/>
                    </a:lnTo>
                    <a:lnTo>
                      <a:pt x="56" y="488"/>
                    </a:lnTo>
                    <a:lnTo>
                      <a:pt x="56" y="488"/>
                    </a:lnTo>
                    <a:lnTo>
                      <a:pt x="56" y="488"/>
                    </a:lnTo>
                    <a:lnTo>
                      <a:pt x="56" y="488"/>
                    </a:lnTo>
                    <a:lnTo>
                      <a:pt x="56" y="488"/>
                    </a:lnTo>
                    <a:lnTo>
                      <a:pt x="56" y="488"/>
                    </a:lnTo>
                    <a:lnTo>
                      <a:pt x="56" y="488"/>
                    </a:lnTo>
                    <a:lnTo>
                      <a:pt x="56" y="488"/>
                    </a:lnTo>
                    <a:lnTo>
                      <a:pt x="56" y="488"/>
                    </a:lnTo>
                    <a:lnTo>
                      <a:pt x="56" y="488"/>
                    </a:lnTo>
                    <a:lnTo>
                      <a:pt x="56" y="488"/>
                    </a:lnTo>
                    <a:lnTo>
                      <a:pt x="56" y="488"/>
                    </a:lnTo>
                    <a:lnTo>
                      <a:pt x="56"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7" y="488"/>
                    </a:lnTo>
                    <a:lnTo>
                      <a:pt x="58" y="488"/>
                    </a:lnTo>
                    <a:lnTo>
                      <a:pt x="58" y="488"/>
                    </a:lnTo>
                    <a:lnTo>
                      <a:pt x="58" y="488"/>
                    </a:lnTo>
                    <a:lnTo>
                      <a:pt x="58" y="488"/>
                    </a:lnTo>
                    <a:lnTo>
                      <a:pt x="58" y="488"/>
                    </a:lnTo>
                    <a:lnTo>
                      <a:pt x="58" y="488"/>
                    </a:lnTo>
                    <a:lnTo>
                      <a:pt x="58" y="488"/>
                    </a:lnTo>
                    <a:lnTo>
                      <a:pt x="58" y="488"/>
                    </a:lnTo>
                    <a:lnTo>
                      <a:pt x="58" y="488"/>
                    </a:lnTo>
                    <a:lnTo>
                      <a:pt x="58" y="488"/>
                    </a:lnTo>
                    <a:lnTo>
                      <a:pt x="58" y="488"/>
                    </a:lnTo>
                    <a:lnTo>
                      <a:pt x="58" y="488"/>
                    </a:lnTo>
                    <a:lnTo>
                      <a:pt x="58" y="488"/>
                    </a:lnTo>
                    <a:lnTo>
                      <a:pt x="58" y="488"/>
                    </a:lnTo>
                    <a:lnTo>
                      <a:pt x="58" y="488"/>
                    </a:lnTo>
                    <a:lnTo>
                      <a:pt x="59" y="489"/>
                    </a:lnTo>
                    <a:lnTo>
                      <a:pt x="59" y="489"/>
                    </a:lnTo>
                    <a:lnTo>
                      <a:pt x="59" y="489"/>
                    </a:lnTo>
                    <a:lnTo>
                      <a:pt x="59" y="489"/>
                    </a:lnTo>
                    <a:lnTo>
                      <a:pt x="59" y="489"/>
                    </a:lnTo>
                    <a:lnTo>
                      <a:pt x="59" y="489"/>
                    </a:lnTo>
                    <a:lnTo>
                      <a:pt x="59" y="489"/>
                    </a:lnTo>
                    <a:lnTo>
                      <a:pt x="59" y="489"/>
                    </a:lnTo>
                    <a:lnTo>
                      <a:pt x="59" y="489"/>
                    </a:lnTo>
                    <a:lnTo>
                      <a:pt x="59" y="489"/>
                    </a:lnTo>
                    <a:lnTo>
                      <a:pt x="59" y="489"/>
                    </a:lnTo>
                    <a:lnTo>
                      <a:pt x="59" y="489"/>
                    </a:lnTo>
                    <a:lnTo>
                      <a:pt x="59" y="489"/>
                    </a:lnTo>
                    <a:lnTo>
                      <a:pt x="59" y="489"/>
                    </a:lnTo>
                    <a:lnTo>
                      <a:pt x="59" y="489"/>
                    </a:lnTo>
                    <a:lnTo>
                      <a:pt x="60" y="489"/>
                    </a:lnTo>
                    <a:lnTo>
                      <a:pt x="60" y="489"/>
                    </a:lnTo>
                    <a:lnTo>
                      <a:pt x="60" y="489"/>
                    </a:lnTo>
                    <a:lnTo>
                      <a:pt x="60" y="489"/>
                    </a:lnTo>
                    <a:lnTo>
                      <a:pt x="60" y="489"/>
                    </a:lnTo>
                    <a:lnTo>
                      <a:pt x="60" y="489"/>
                    </a:lnTo>
                    <a:lnTo>
                      <a:pt x="60" y="489"/>
                    </a:lnTo>
                    <a:lnTo>
                      <a:pt x="60" y="489"/>
                    </a:lnTo>
                    <a:lnTo>
                      <a:pt x="60" y="489"/>
                    </a:lnTo>
                    <a:lnTo>
                      <a:pt x="60" y="489"/>
                    </a:lnTo>
                    <a:lnTo>
                      <a:pt x="60" y="489"/>
                    </a:lnTo>
                    <a:lnTo>
                      <a:pt x="60" y="489"/>
                    </a:lnTo>
                    <a:lnTo>
                      <a:pt x="60" y="489"/>
                    </a:lnTo>
                    <a:lnTo>
                      <a:pt x="60" y="489"/>
                    </a:lnTo>
                    <a:lnTo>
                      <a:pt x="60" y="489"/>
                    </a:lnTo>
                    <a:lnTo>
                      <a:pt x="61" y="489"/>
                    </a:lnTo>
                    <a:lnTo>
                      <a:pt x="61" y="489"/>
                    </a:lnTo>
                    <a:lnTo>
                      <a:pt x="61" y="489"/>
                    </a:lnTo>
                    <a:lnTo>
                      <a:pt x="61" y="489"/>
                    </a:lnTo>
                    <a:lnTo>
                      <a:pt x="61" y="489"/>
                    </a:lnTo>
                    <a:lnTo>
                      <a:pt x="61" y="489"/>
                    </a:lnTo>
                    <a:lnTo>
                      <a:pt x="61" y="489"/>
                    </a:lnTo>
                    <a:lnTo>
                      <a:pt x="61" y="489"/>
                    </a:lnTo>
                    <a:lnTo>
                      <a:pt x="61" y="489"/>
                    </a:lnTo>
                    <a:lnTo>
                      <a:pt x="61" y="489"/>
                    </a:lnTo>
                    <a:lnTo>
                      <a:pt x="61" y="488"/>
                    </a:lnTo>
                    <a:lnTo>
                      <a:pt x="61" y="488"/>
                    </a:lnTo>
                    <a:lnTo>
                      <a:pt x="61" y="488"/>
                    </a:lnTo>
                    <a:lnTo>
                      <a:pt x="61" y="488"/>
                    </a:lnTo>
                    <a:lnTo>
                      <a:pt x="61" y="488"/>
                    </a:lnTo>
                    <a:lnTo>
                      <a:pt x="61" y="488"/>
                    </a:lnTo>
                    <a:lnTo>
                      <a:pt x="61" y="488"/>
                    </a:lnTo>
                    <a:lnTo>
                      <a:pt x="61" y="488"/>
                    </a:lnTo>
                    <a:lnTo>
                      <a:pt x="61" y="488"/>
                    </a:lnTo>
                    <a:lnTo>
                      <a:pt x="61" y="488"/>
                    </a:lnTo>
                    <a:lnTo>
                      <a:pt x="61" y="488"/>
                    </a:lnTo>
                    <a:lnTo>
                      <a:pt x="61" y="488"/>
                    </a:lnTo>
                    <a:lnTo>
                      <a:pt x="62" y="488"/>
                    </a:lnTo>
                    <a:lnTo>
                      <a:pt x="62" y="488"/>
                    </a:lnTo>
                    <a:lnTo>
                      <a:pt x="62" y="488"/>
                    </a:lnTo>
                    <a:lnTo>
                      <a:pt x="62" y="488"/>
                    </a:lnTo>
                    <a:lnTo>
                      <a:pt x="62" y="488"/>
                    </a:lnTo>
                    <a:lnTo>
                      <a:pt x="62" y="488"/>
                    </a:lnTo>
                    <a:lnTo>
                      <a:pt x="62" y="488"/>
                    </a:lnTo>
                    <a:lnTo>
                      <a:pt x="62" y="488"/>
                    </a:lnTo>
                    <a:lnTo>
                      <a:pt x="62" y="488"/>
                    </a:lnTo>
                    <a:lnTo>
                      <a:pt x="62" y="488"/>
                    </a:lnTo>
                    <a:lnTo>
                      <a:pt x="62" y="488"/>
                    </a:lnTo>
                    <a:lnTo>
                      <a:pt x="62" y="488"/>
                    </a:lnTo>
                    <a:lnTo>
                      <a:pt x="62" y="488"/>
                    </a:lnTo>
                    <a:lnTo>
                      <a:pt x="62" y="488"/>
                    </a:lnTo>
                    <a:lnTo>
                      <a:pt x="62" y="488"/>
                    </a:lnTo>
                    <a:lnTo>
                      <a:pt x="63" y="488"/>
                    </a:lnTo>
                    <a:lnTo>
                      <a:pt x="63" y="488"/>
                    </a:lnTo>
                    <a:lnTo>
                      <a:pt x="63" y="488"/>
                    </a:lnTo>
                    <a:lnTo>
                      <a:pt x="63" y="488"/>
                    </a:lnTo>
                    <a:lnTo>
                      <a:pt x="63" y="488"/>
                    </a:lnTo>
                    <a:lnTo>
                      <a:pt x="63" y="488"/>
                    </a:lnTo>
                    <a:lnTo>
                      <a:pt x="63" y="488"/>
                    </a:lnTo>
                    <a:lnTo>
                      <a:pt x="63" y="488"/>
                    </a:lnTo>
                    <a:lnTo>
                      <a:pt x="63" y="488"/>
                    </a:lnTo>
                    <a:lnTo>
                      <a:pt x="63" y="488"/>
                    </a:lnTo>
                    <a:lnTo>
                      <a:pt x="63" y="488"/>
                    </a:lnTo>
                    <a:lnTo>
                      <a:pt x="63" y="488"/>
                    </a:lnTo>
                    <a:lnTo>
                      <a:pt x="63" y="488"/>
                    </a:lnTo>
                    <a:lnTo>
                      <a:pt x="63" y="489"/>
                    </a:lnTo>
                    <a:lnTo>
                      <a:pt x="63" y="489"/>
                    </a:lnTo>
                    <a:lnTo>
                      <a:pt x="64" y="489"/>
                    </a:lnTo>
                    <a:lnTo>
                      <a:pt x="64" y="489"/>
                    </a:lnTo>
                    <a:lnTo>
                      <a:pt x="64" y="489"/>
                    </a:lnTo>
                    <a:lnTo>
                      <a:pt x="64" y="489"/>
                    </a:lnTo>
                    <a:lnTo>
                      <a:pt x="64" y="489"/>
                    </a:lnTo>
                    <a:lnTo>
                      <a:pt x="64" y="489"/>
                    </a:lnTo>
                    <a:lnTo>
                      <a:pt x="64" y="489"/>
                    </a:lnTo>
                    <a:lnTo>
                      <a:pt x="64" y="489"/>
                    </a:lnTo>
                    <a:lnTo>
                      <a:pt x="64" y="489"/>
                    </a:lnTo>
                    <a:lnTo>
                      <a:pt x="64" y="489"/>
                    </a:lnTo>
                    <a:lnTo>
                      <a:pt x="64" y="489"/>
                    </a:lnTo>
                    <a:lnTo>
                      <a:pt x="64" y="489"/>
                    </a:lnTo>
                    <a:lnTo>
                      <a:pt x="64" y="489"/>
                    </a:lnTo>
                    <a:lnTo>
                      <a:pt x="64" y="489"/>
                    </a:lnTo>
                    <a:lnTo>
                      <a:pt x="64"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5" y="489"/>
                    </a:lnTo>
                    <a:lnTo>
                      <a:pt x="66" y="485"/>
                    </a:lnTo>
                    <a:lnTo>
                      <a:pt x="66" y="485"/>
                    </a:lnTo>
                    <a:lnTo>
                      <a:pt x="66" y="485"/>
                    </a:lnTo>
                    <a:lnTo>
                      <a:pt x="66" y="485"/>
                    </a:lnTo>
                    <a:lnTo>
                      <a:pt x="66" y="485"/>
                    </a:lnTo>
                    <a:lnTo>
                      <a:pt x="66" y="485"/>
                    </a:lnTo>
                    <a:lnTo>
                      <a:pt x="66" y="485"/>
                    </a:lnTo>
                    <a:lnTo>
                      <a:pt x="66" y="485"/>
                    </a:lnTo>
                    <a:lnTo>
                      <a:pt x="66" y="485"/>
                    </a:lnTo>
                    <a:lnTo>
                      <a:pt x="66" y="485"/>
                    </a:lnTo>
                    <a:lnTo>
                      <a:pt x="66" y="485"/>
                    </a:lnTo>
                    <a:lnTo>
                      <a:pt x="66" y="485"/>
                    </a:lnTo>
                    <a:lnTo>
                      <a:pt x="66" y="485"/>
                    </a:lnTo>
                    <a:lnTo>
                      <a:pt x="66" y="485"/>
                    </a:lnTo>
                    <a:lnTo>
                      <a:pt x="66" y="485"/>
                    </a:lnTo>
                    <a:lnTo>
                      <a:pt x="67" y="485"/>
                    </a:lnTo>
                    <a:lnTo>
                      <a:pt x="67" y="485"/>
                    </a:lnTo>
                    <a:lnTo>
                      <a:pt x="67" y="485"/>
                    </a:lnTo>
                    <a:lnTo>
                      <a:pt x="67" y="485"/>
                    </a:lnTo>
                    <a:lnTo>
                      <a:pt x="67" y="485"/>
                    </a:lnTo>
                    <a:lnTo>
                      <a:pt x="67" y="485"/>
                    </a:lnTo>
                    <a:lnTo>
                      <a:pt x="67" y="485"/>
                    </a:lnTo>
                    <a:lnTo>
                      <a:pt x="67" y="485"/>
                    </a:lnTo>
                    <a:lnTo>
                      <a:pt x="67" y="485"/>
                    </a:lnTo>
                    <a:lnTo>
                      <a:pt x="67" y="485"/>
                    </a:lnTo>
                    <a:lnTo>
                      <a:pt x="67" y="485"/>
                    </a:lnTo>
                    <a:lnTo>
                      <a:pt x="67" y="485"/>
                    </a:lnTo>
                    <a:lnTo>
                      <a:pt x="67" y="485"/>
                    </a:lnTo>
                    <a:lnTo>
                      <a:pt x="67" y="485"/>
                    </a:lnTo>
                    <a:lnTo>
                      <a:pt x="67" y="485"/>
                    </a:lnTo>
                    <a:lnTo>
                      <a:pt x="68" y="485"/>
                    </a:lnTo>
                    <a:lnTo>
                      <a:pt x="68" y="485"/>
                    </a:lnTo>
                    <a:lnTo>
                      <a:pt x="68" y="485"/>
                    </a:lnTo>
                    <a:lnTo>
                      <a:pt x="68" y="485"/>
                    </a:lnTo>
                    <a:lnTo>
                      <a:pt x="68" y="485"/>
                    </a:lnTo>
                    <a:lnTo>
                      <a:pt x="68" y="485"/>
                    </a:lnTo>
                    <a:lnTo>
                      <a:pt x="68" y="485"/>
                    </a:lnTo>
                    <a:lnTo>
                      <a:pt x="68" y="485"/>
                    </a:lnTo>
                    <a:lnTo>
                      <a:pt x="68" y="485"/>
                    </a:lnTo>
                    <a:lnTo>
                      <a:pt x="68" y="485"/>
                    </a:lnTo>
                    <a:lnTo>
                      <a:pt x="68" y="483"/>
                    </a:lnTo>
                    <a:lnTo>
                      <a:pt x="68" y="483"/>
                    </a:lnTo>
                    <a:lnTo>
                      <a:pt x="68" y="483"/>
                    </a:lnTo>
                    <a:lnTo>
                      <a:pt x="68" y="483"/>
                    </a:lnTo>
                    <a:lnTo>
                      <a:pt x="68"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69" y="483"/>
                    </a:lnTo>
                    <a:lnTo>
                      <a:pt x="70" y="483"/>
                    </a:lnTo>
                    <a:lnTo>
                      <a:pt x="70" y="483"/>
                    </a:lnTo>
                    <a:lnTo>
                      <a:pt x="70" y="483"/>
                    </a:lnTo>
                    <a:lnTo>
                      <a:pt x="70" y="483"/>
                    </a:lnTo>
                    <a:lnTo>
                      <a:pt x="70" y="483"/>
                    </a:lnTo>
                    <a:lnTo>
                      <a:pt x="70" y="483"/>
                    </a:lnTo>
                    <a:lnTo>
                      <a:pt x="70" y="483"/>
                    </a:lnTo>
                    <a:lnTo>
                      <a:pt x="70" y="483"/>
                    </a:lnTo>
                    <a:lnTo>
                      <a:pt x="70" y="483"/>
                    </a:lnTo>
                    <a:lnTo>
                      <a:pt x="70" y="483"/>
                    </a:lnTo>
                    <a:lnTo>
                      <a:pt x="70" y="483"/>
                    </a:lnTo>
                    <a:lnTo>
                      <a:pt x="70" y="483"/>
                    </a:lnTo>
                    <a:lnTo>
                      <a:pt x="70" y="483"/>
                    </a:lnTo>
                    <a:lnTo>
                      <a:pt x="70" y="483"/>
                    </a:lnTo>
                    <a:lnTo>
                      <a:pt x="70" y="483"/>
                    </a:lnTo>
                    <a:lnTo>
                      <a:pt x="71" y="483"/>
                    </a:lnTo>
                    <a:lnTo>
                      <a:pt x="71" y="483"/>
                    </a:lnTo>
                    <a:lnTo>
                      <a:pt x="71" y="483"/>
                    </a:lnTo>
                    <a:lnTo>
                      <a:pt x="71" y="483"/>
                    </a:lnTo>
                    <a:lnTo>
                      <a:pt x="71" y="483"/>
                    </a:lnTo>
                    <a:lnTo>
                      <a:pt x="71" y="483"/>
                    </a:lnTo>
                    <a:lnTo>
                      <a:pt x="71" y="483"/>
                    </a:lnTo>
                    <a:lnTo>
                      <a:pt x="71" y="483"/>
                    </a:lnTo>
                    <a:lnTo>
                      <a:pt x="71" y="483"/>
                    </a:lnTo>
                    <a:lnTo>
                      <a:pt x="71" y="483"/>
                    </a:lnTo>
                    <a:lnTo>
                      <a:pt x="71" y="483"/>
                    </a:lnTo>
                    <a:lnTo>
                      <a:pt x="71" y="483"/>
                    </a:lnTo>
                    <a:lnTo>
                      <a:pt x="71" y="483"/>
                    </a:lnTo>
                    <a:lnTo>
                      <a:pt x="71" y="483"/>
                    </a:lnTo>
                    <a:lnTo>
                      <a:pt x="71" y="483"/>
                    </a:lnTo>
                    <a:lnTo>
                      <a:pt x="72" y="483"/>
                    </a:lnTo>
                    <a:lnTo>
                      <a:pt x="72" y="483"/>
                    </a:lnTo>
                    <a:lnTo>
                      <a:pt x="72" y="483"/>
                    </a:lnTo>
                    <a:lnTo>
                      <a:pt x="72" y="483"/>
                    </a:lnTo>
                    <a:lnTo>
                      <a:pt x="72" y="483"/>
                    </a:lnTo>
                    <a:lnTo>
                      <a:pt x="72" y="483"/>
                    </a:lnTo>
                    <a:lnTo>
                      <a:pt x="72" y="483"/>
                    </a:lnTo>
                    <a:lnTo>
                      <a:pt x="72" y="483"/>
                    </a:lnTo>
                    <a:lnTo>
                      <a:pt x="72" y="483"/>
                    </a:lnTo>
                    <a:lnTo>
                      <a:pt x="72" y="483"/>
                    </a:lnTo>
                    <a:lnTo>
                      <a:pt x="72" y="483"/>
                    </a:lnTo>
                    <a:lnTo>
                      <a:pt x="72" y="483"/>
                    </a:lnTo>
                    <a:lnTo>
                      <a:pt x="72" y="483"/>
                    </a:lnTo>
                    <a:lnTo>
                      <a:pt x="72" y="483"/>
                    </a:lnTo>
                    <a:lnTo>
                      <a:pt x="72"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3" y="483"/>
                    </a:lnTo>
                    <a:lnTo>
                      <a:pt x="74" y="483"/>
                    </a:lnTo>
                    <a:lnTo>
                      <a:pt x="74" y="483"/>
                    </a:lnTo>
                    <a:lnTo>
                      <a:pt x="74" y="483"/>
                    </a:lnTo>
                    <a:lnTo>
                      <a:pt x="74" y="483"/>
                    </a:lnTo>
                    <a:lnTo>
                      <a:pt x="74" y="483"/>
                    </a:lnTo>
                    <a:lnTo>
                      <a:pt x="74" y="483"/>
                    </a:lnTo>
                    <a:lnTo>
                      <a:pt x="74" y="483"/>
                    </a:lnTo>
                    <a:lnTo>
                      <a:pt x="74" y="483"/>
                    </a:lnTo>
                    <a:lnTo>
                      <a:pt x="74" y="483"/>
                    </a:lnTo>
                    <a:lnTo>
                      <a:pt x="74" y="483"/>
                    </a:lnTo>
                    <a:lnTo>
                      <a:pt x="74" y="483"/>
                    </a:lnTo>
                    <a:lnTo>
                      <a:pt x="74" y="483"/>
                    </a:lnTo>
                    <a:lnTo>
                      <a:pt x="74" y="483"/>
                    </a:lnTo>
                    <a:lnTo>
                      <a:pt x="74" y="483"/>
                    </a:lnTo>
                    <a:lnTo>
                      <a:pt x="74" y="483"/>
                    </a:lnTo>
                    <a:lnTo>
                      <a:pt x="75" y="483"/>
                    </a:lnTo>
                    <a:lnTo>
                      <a:pt x="75" y="483"/>
                    </a:lnTo>
                    <a:lnTo>
                      <a:pt x="75" y="483"/>
                    </a:lnTo>
                    <a:lnTo>
                      <a:pt x="75" y="483"/>
                    </a:lnTo>
                    <a:lnTo>
                      <a:pt x="75" y="483"/>
                    </a:lnTo>
                    <a:lnTo>
                      <a:pt x="75" y="483"/>
                    </a:lnTo>
                    <a:lnTo>
                      <a:pt x="75" y="483"/>
                    </a:lnTo>
                    <a:lnTo>
                      <a:pt x="75" y="483"/>
                    </a:lnTo>
                    <a:lnTo>
                      <a:pt x="75" y="483"/>
                    </a:lnTo>
                    <a:lnTo>
                      <a:pt x="75" y="483"/>
                    </a:lnTo>
                    <a:lnTo>
                      <a:pt x="75" y="483"/>
                    </a:lnTo>
                    <a:lnTo>
                      <a:pt x="75" y="483"/>
                    </a:lnTo>
                    <a:lnTo>
                      <a:pt x="75" y="483"/>
                    </a:lnTo>
                    <a:lnTo>
                      <a:pt x="75" y="483"/>
                    </a:lnTo>
                    <a:lnTo>
                      <a:pt x="75" y="483"/>
                    </a:lnTo>
                    <a:lnTo>
                      <a:pt x="76" y="483"/>
                    </a:lnTo>
                    <a:lnTo>
                      <a:pt x="76" y="483"/>
                    </a:lnTo>
                    <a:lnTo>
                      <a:pt x="76" y="483"/>
                    </a:lnTo>
                    <a:lnTo>
                      <a:pt x="76" y="483"/>
                    </a:lnTo>
                    <a:lnTo>
                      <a:pt x="76" y="483"/>
                    </a:lnTo>
                    <a:lnTo>
                      <a:pt x="76" y="483"/>
                    </a:lnTo>
                    <a:lnTo>
                      <a:pt x="76" y="483"/>
                    </a:lnTo>
                    <a:lnTo>
                      <a:pt x="76" y="483"/>
                    </a:lnTo>
                    <a:lnTo>
                      <a:pt x="76" y="483"/>
                    </a:lnTo>
                    <a:lnTo>
                      <a:pt x="76" y="483"/>
                    </a:lnTo>
                    <a:lnTo>
                      <a:pt x="76" y="483"/>
                    </a:lnTo>
                    <a:lnTo>
                      <a:pt x="76" y="483"/>
                    </a:lnTo>
                    <a:lnTo>
                      <a:pt x="76" y="483"/>
                    </a:lnTo>
                    <a:lnTo>
                      <a:pt x="76" y="483"/>
                    </a:lnTo>
                    <a:lnTo>
                      <a:pt x="76"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7" y="483"/>
                    </a:lnTo>
                    <a:lnTo>
                      <a:pt x="78" y="483"/>
                    </a:lnTo>
                    <a:lnTo>
                      <a:pt x="78" y="483"/>
                    </a:lnTo>
                    <a:lnTo>
                      <a:pt x="78" y="483"/>
                    </a:lnTo>
                    <a:lnTo>
                      <a:pt x="78" y="483"/>
                    </a:lnTo>
                    <a:lnTo>
                      <a:pt x="78" y="483"/>
                    </a:lnTo>
                    <a:lnTo>
                      <a:pt x="78" y="483"/>
                    </a:lnTo>
                    <a:lnTo>
                      <a:pt x="78" y="483"/>
                    </a:lnTo>
                    <a:lnTo>
                      <a:pt x="78" y="483"/>
                    </a:lnTo>
                    <a:lnTo>
                      <a:pt x="78" y="483"/>
                    </a:lnTo>
                    <a:lnTo>
                      <a:pt x="78" y="483"/>
                    </a:lnTo>
                    <a:lnTo>
                      <a:pt x="78" y="483"/>
                    </a:lnTo>
                    <a:lnTo>
                      <a:pt x="78" y="483"/>
                    </a:lnTo>
                    <a:lnTo>
                      <a:pt x="78" y="483"/>
                    </a:lnTo>
                    <a:lnTo>
                      <a:pt x="78" y="483"/>
                    </a:lnTo>
                    <a:lnTo>
                      <a:pt x="78" y="483"/>
                    </a:lnTo>
                    <a:lnTo>
                      <a:pt x="79" y="483"/>
                    </a:lnTo>
                    <a:lnTo>
                      <a:pt x="79" y="483"/>
                    </a:lnTo>
                    <a:lnTo>
                      <a:pt x="79" y="483"/>
                    </a:lnTo>
                    <a:lnTo>
                      <a:pt x="79" y="483"/>
                    </a:lnTo>
                    <a:lnTo>
                      <a:pt x="79" y="483"/>
                    </a:lnTo>
                    <a:lnTo>
                      <a:pt x="79" y="483"/>
                    </a:lnTo>
                    <a:lnTo>
                      <a:pt x="79" y="483"/>
                    </a:lnTo>
                    <a:lnTo>
                      <a:pt x="79" y="483"/>
                    </a:lnTo>
                    <a:lnTo>
                      <a:pt x="79" y="483"/>
                    </a:lnTo>
                    <a:lnTo>
                      <a:pt x="79" y="483"/>
                    </a:lnTo>
                    <a:lnTo>
                      <a:pt x="79" y="483"/>
                    </a:lnTo>
                    <a:lnTo>
                      <a:pt x="79" y="483"/>
                    </a:lnTo>
                    <a:lnTo>
                      <a:pt x="79" y="483"/>
                    </a:lnTo>
                    <a:lnTo>
                      <a:pt x="79" y="483"/>
                    </a:lnTo>
                    <a:lnTo>
                      <a:pt x="79" y="483"/>
                    </a:lnTo>
                    <a:lnTo>
                      <a:pt x="80" y="483"/>
                    </a:lnTo>
                    <a:lnTo>
                      <a:pt x="80" y="483"/>
                    </a:lnTo>
                    <a:lnTo>
                      <a:pt x="80" y="483"/>
                    </a:lnTo>
                    <a:lnTo>
                      <a:pt x="80" y="483"/>
                    </a:lnTo>
                    <a:lnTo>
                      <a:pt x="80" y="483"/>
                    </a:lnTo>
                    <a:lnTo>
                      <a:pt x="80" y="483"/>
                    </a:lnTo>
                    <a:lnTo>
                      <a:pt x="80" y="483"/>
                    </a:lnTo>
                    <a:lnTo>
                      <a:pt x="80" y="483"/>
                    </a:lnTo>
                    <a:lnTo>
                      <a:pt x="80" y="484"/>
                    </a:lnTo>
                    <a:lnTo>
                      <a:pt x="80" y="484"/>
                    </a:lnTo>
                    <a:lnTo>
                      <a:pt x="80" y="484"/>
                    </a:lnTo>
                    <a:lnTo>
                      <a:pt x="80" y="484"/>
                    </a:lnTo>
                    <a:lnTo>
                      <a:pt x="80" y="484"/>
                    </a:lnTo>
                    <a:lnTo>
                      <a:pt x="80" y="484"/>
                    </a:lnTo>
                    <a:lnTo>
                      <a:pt x="80"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1" y="484"/>
                    </a:lnTo>
                    <a:lnTo>
                      <a:pt x="82" y="484"/>
                    </a:lnTo>
                    <a:lnTo>
                      <a:pt x="82" y="484"/>
                    </a:lnTo>
                    <a:lnTo>
                      <a:pt x="82" y="484"/>
                    </a:lnTo>
                    <a:lnTo>
                      <a:pt x="82" y="484"/>
                    </a:lnTo>
                    <a:lnTo>
                      <a:pt x="82" y="484"/>
                    </a:lnTo>
                    <a:lnTo>
                      <a:pt x="82" y="484"/>
                    </a:lnTo>
                    <a:lnTo>
                      <a:pt x="82" y="484"/>
                    </a:lnTo>
                    <a:lnTo>
                      <a:pt x="82" y="484"/>
                    </a:lnTo>
                    <a:lnTo>
                      <a:pt x="82" y="484"/>
                    </a:lnTo>
                    <a:lnTo>
                      <a:pt x="82" y="484"/>
                    </a:lnTo>
                    <a:lnTo>
                      <a:pt x="82" y="486"/>
                    </a:lnTo>
                    <a:lnTo>
                      <a:pt x="82" y="486"/>
                    </a:lnTo>
                    <a:lnTo>
                      <a:pt x="82" y="486"/>
                    </a:lnTo>
                    <a:lnTo>
                      <a:pt x="82" y="486"/>
                    </a:lnTo>
                    <a:lnTo>
                      <a:pt x="82" y="486"/>
                    </a:lnTo>
                    <a:lnTo>
                      <a:pt x="83" y="486"/>
                    </a:lnTo>
                    <a:lnTo>
                      <a:pt x="83" y="486"/>
                    </a:lnTo>
                    <a:lnTo>
                      <a:pt x="83" y="486"/>
                    </a:lnTo>
                    <a:lnTo>
                      <a:pt x="83" y="486"/>
                    </a:lnTo>
                    <a:lnTo>
                      <a:pt x="83" y="486"/>
                    </a:lnTo>
                    <a:lnTo>
                      <a:pt x="83" y="486"/>
                    </a:lnTo>
                    <a:lnTo>
                      <a:pt x="83" y="486"/>
                    </a:lnTo>
                    <a:lnTo>
                      <a:pt x="83" y="486"/>
                    </a:lnTo>
                    <a:lnTo>
                      <a:pt x="83" y="486"/>
                    </a:lnTo>
                    <a:lnTo>
                      <a:pt x="83" y="486"/>
                    </a:lnTo>
                    <a:lnTo>
                      <a:pt x="83" y="486"/>
                    </a:lnTo>
                    <a:lnTo>
                      <a:pt x="83" y="486"/>
                    </a:lnTo>
                    <a:lnTo>
                      <a:pt x="83" y="486"/>
                    </a:lnTo>
                    <a:lnTo>
                      <a:pt x="83" y="486"/>
                    </a:lnTo>
                    <a:lnTo>
                      <a:pt x="83" y="486"/>
                    </a:lnTo>
                    <a:lnTo>
                      <a:pt x="84" y="486"/>
                    </a:lnTo>
                    <a:lnTo>
                      <a:pt x="84" y="486"/>
                    </a:lnTo>
                    <a:lnTo>
                      <a:pt x="84" y="486"/>
                    </a:lnTo>
                    <a:lnTo>
                      <a:pt x="84" y="486"/>
                    </a:lnTo>
                    <a:lnTo>
                      <a:pt x="84" y="486"/>
                    </a:lnTo>
                    <a:lnTo>
                      <a:pt x="84" y="486"/>
                    </a:lnTo>
                    <a:lnTo>
                      <a:pt x="84" y="486"/>
                    </a:lnTo>
                    <a:lnTo>
                      <a:pt x="84" y="486"/>
                    </a:lnTo>
                    <a:lnTo>
                      <a:pt x="84" y="486"/>
                    </a:lnTo>
                    <a:lnTo>
                      <a:pt x="84" y="486"/>
                    </a:lnTo>
                    <a:lnTo>
                      <a:pt x="84" y="486"/>
                    </a:lnTo>
                    <a:lnTo>
                      <a:pt x="84" y="486"/>
                    </a:lnTo>
                    <a:lnTo>
                      <a:pt x="84" y="486"/>
                    </a:lnTo>
                    <a:lnTo>
                      <a:pt x="84" y="486"/>
                    </a:lnTo>
                    <a:lnTo>
                      <a:pt x="84" y="486"/>
                    </a:lnTo>
                    <a:lnTo>
                      <a:pt x="85" y="486"/>
                    </a:lnTo>
                    <a:lnTo>
                      <a:pt x="85" y="486"/>
                    </a:lnTo>
                    <a:lnTo>
                      <a:pt x="85" y="486"/>
                    </a:lnTo>
                    <a:lnTo>
                      <a:pt x="85" y="486"/>
                    </a:lnTo>
                    <a:lnTo>
                      <a:pt x="85" y="486"/>
                    </a:lnTo>
                    <a:lnTo>
                      <a:pt x="85" y="487"/>
                    </a:lnTo>
                    <a:lnTo>
                      <a:pt x="85" y="487"/>
                    </a:lnTo>
                    <a:lnTo>
                      <a:pt x="85" y="487"/>
                    </a:lnTo>
                    <a:lnTo>
                      <a:pt x="85" y="487"/>
                    </a:lnTo>
                    <a:lnTo>
                      <a:pt x="85" y="487"/>
                    </a:lnTo>
                    <a:lnTo>
                      <a:pt x="85" y="487"/>
                    </a:lnTo>
                    <a:lnTo>
                      <a:pt x="85" y="487"/>
                    </a:lnTo>
                    <a:lnTo>
                      <a:pt x="85" y="487"/>
                    </a:lnTo>
                    <a:lnTo>
                      <a:pt x="85" y="487"/>
                    </a:lnTo>
                    <a:lnTo>
                      <a:pt x="85" y="487"/>
                    </a:lnTo>
                    <a:lnTo>
                      <a:pt x="85" y="487"/>
                    </a:lnTo>
                    <a:lnTo>
                      <a:pt x="85" y="487"/>
                    </a:lnTo>
                    <a:lnTo>
                      <a:pt x="85" y="487"/>
                    </a:lnTo>
                    <a:lnTo>
                      <a:pt x="85" y="487"/>
                    </a:lnTo>
                    <a:lnTo>
                      <a:pt x="85" y="487"/>
                    </a:lnTo>
                    <a:lnTo>
                      <a:pt x="85" y="487"/>
                    </a:lnTo>
                    <a:lnTo>
                      <a:pt x="85" y="487"/>
                    </a:lnTo>
                    <a:lnTo>
                      <a:pt x="86" y="487"/>
                    </a:lnTo>
                    <a:lnTo>
                      <a:pt x="86" y="487"/>
                    </a:lnTo>
                    <a:lnTo>
                      <a:pt x="86" y="487"/>
                    </a:lnTo>
                    <a:lnTo>
                      <a:pt x="86" y="487"/>
                    </a:lnTo>
                    <a:lnTo>
                      <a:pt x="86" y="487"/>
                    </a:lnTo>
                    <a:lnTo>
                      <a:pt x="86" y="487"/>
                    </a:lnTo>
                    <a:lnTo>
                      <a:pt x="86" y="487"/>
                    </a:lnTo>
                    <a:lnTo>
                      <a:pt x="86" y="487"/>
                    </a:lnTo>
                    <a:lnTo>
                      <a:pt x="86" y="487"/>
                    </a:lnTo>
                    <a:lnTo>
                      <a:pt x="86" y="487"/>
                    </a:lnTo>
                    <a:lnTo>
                      <a:pt x="86" y="487"/>
                    </a:lnTo>
                    <a:lnTo>
                      <a:pt x="86" y="487"/>
                    </a:lnTo>
                    <a:lnTo>
                      <a:pt x="86" y="487"/>
                    </a:lnTo>
                    <a:lnTo>
                      <a:pt x="86" y="487"/>
                    </a:lnTo>
                    <a:lnTo>
                      <a:pt x="86" y="487"/>
                    </a:lnTo>
                    <a:lnTo>
                      <a:pt x="87" y="487"/>
                    </a:lnTo>
                    <a:lnTo>
                      <a:pt x="87" y="487"/>
                    </a:lnTo>
                    <a:lnTo>
                      <a:pt x="87" y="487"/>
                    </a:lnTo>
                    <a:lnTo>
                      <a:pt x="87" y="487"/>
                    </a:lnTo>
                    <a:lnTo>
                      <a:pt x="87" y="487"/>
                    </a:lnTo>
                    <a:lnTo>
                      <a:pt x="87" y="487"/>
                    </a:lnTo>
                    <a:lnTo>
                      <a:pt x="87" y="487"/>
                    </a:lnTo>
                    <a:lnTo>
                      <a:pt x="87" y="487"/>
                    </a:lnTo>
                    <a:lnTo>
                      <a:pt x="87" y="488"/>
                    </a:lnTo>
                    <a:lnTo>
                      <a:pt x="87" y="488"/>
                    </a:lnTo>
                    <a:lnTo>
                      <a:pt x="87" y="488"/>
                    </a:lnTo>
                    <a:lnTo>
                      <a:pt x="87" y="488"/>
                    </a:lnTo>
                    <a:lnTo>
                      <a:pt x="87" y="488"/>
                    </a:lnTo>
                    <a:lnTo>
                      <a:pt x="87" y="488"/>
                    </a:lnTo>
                    <a:lnTo>
                      <a:pt x="87" y="488"/>
                    </a:lnTo>
                    <a:lnTo>
                      <a:pt x="88" y="488"/>
                    </a:lnTo>
                    <a:lnTo>
                      <a:pt x="88" y="488"/>
                    </a:lnTo>
                    <a:lnTo>
                      <a:pt x="88" y="488"/>
                    </a:lnTo>
                    <a:lnTo>
                      <a:pt x="88" y="488"/>
                    </a:lnTo>
                    <a:lnTo>
                      <a:pt x="88" y="488"/>
                    </a:lnTo>
                    <a:lnTo>
                      <a:pt x="88" y="488"/>
                    </a:lnTo>
                    <a:lnTo>
                      <a:pt x="88" y="488"/>
                    </a:lnTo>
                    <a:lnTo>
                      <a:pt x="88" y="488"/>
                    </a:lnTo>
                    <a:lnTo>
                      <a:pt x="88" y="488"/>
                    </a:lnTo>
                    <a:lnTo>
                      <a:pt x="88" y="488"/>
                    </a:lnTo>
                    <a:lnTo>
                      <a:pt x="88" y="488"/>
                    </a:lnTo>
                    <a:lnTo>
                      <a:pt x="88" y="488"/>
                    </a:lnTo>
                    <a:lnTo>
                      <a:pt x="88" y="488"/>
                    </a:lnTo>
                    <a:lnTo>
                      <a:pt x="88" y="488"/>
                    </a:lnTo>
                    <a:lnTo>
                      <a:pt x="88"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89" y="488"/>
                    </a:lnTo>
                    <a:lnTo>
                      <a:pt x="90" y="488"/>
                    </a:lnTo>
                    <a:lnTo>
                      <a:pt x="90" y="488"/>
                    </a:lnTo>
                    <a:lnTo>
                      <a:pt x="90" y="488"/>
                    </a:lnTo>
                    <a:lnTo>
                      <a:pt x="90" y="488"/>
                    </a:lnTo>
                    <a:lnTo>
                      <a:pt x="90" y="488"/>
                    </a:lnTo>
                    <a:lnTo>
                      <a:pt x="90" y="488"/>
                    </a:lnTo>
                    <a:lnTo>
                      <a:pt x="90" y="488"/>
                    </a:lnTo>
                    <a:lnTo>
                      <a:pt x="90" y="488"/>
                    </a:lnTo>
                    <a:lnTo>
                      <a:pt x="90" y="488"/>
                    </a:lnTo>
                    <a:lnTo>
                      <a:pt x="90" y="488"/>
                    </a:lnTo>
                    <a:lnTo>
                      <a:pt x="90" y="488"/>
                    </a:lnTo>
                    <a:lnTo>
                      <a:pt x="90" y="488"/>
                    </a:lnTo>
                    <a:lnTo>
                      <a:pt x="90" y="488"/>
                    </a:lnTo>
                    <a:lnTo>
                      <a:pt x="90" y="488"/>
                    </a:lnTo>
                    <a:lnTo>
                      <a:pt x="90" y="488"/>
                    </a:lnTo>
                    <a:lnTo>
                      <a:pt x="91" y="488"/>
                    </a:lnTo>
                    <a:lnTo>
                      <a:pt x="91" y="488"/>
                    </a:lnTo>
                    <a:lnTo>
                      <a:pt x="91" y="488"/>
                    </a:lnTo>
                    <a:lnTo>
                      <a:pt x="91" y="488"/>
                    </a:lnTo>
                    <a:lnTo>
                      <a:pt x="91" y="488"/>
                    </a:lnTo>
                    <a:lnTo>
                      <a:pt x="91" y="488"/>
                    </a:lnTo>
                    <a:lnTo>
                      <a:pt x="91" y="488"/>
                    </a:lnTo>
                    <a:lnTo>
                      <a:pt x="91" y="488"/>
                    </a:lnTo>
                    <a:lnTo>
                      <a:pt x="91" y="488"/>
                    </a:lnTo>
                    <a:lnTo>
                      <a:pt x="91" y="488"/>
                    </a:lnTo>
                    <a:lnTo>
                      <a:pt x="91" y="488"/>
                    </a:lnTo>
                    <a:lnTo>
                      <a:pt x="91" y="488"/>
                    </a:lnTo>
                    <a:lnTo>
                      <a:pt x="91" y="488"/>
                    </a:lnTo>
                    <a:lnTo>
                      <a:pt x="91" y="488"/>
                    </a:lnTo>
                    <a:lnTo>
                      <a:pt x="91" y="488"/>
                    </a:lnTo>
                    <a:lnTo>
                      <a:pt x="92" y="488"/>
                    </a:lnTo>
                    <a:lnTo>
                      <a:pt x="92" y="488"/>
                    </a:lnTo>
                    <a:lnTo>
                      <a:pt x="92" y="488"/>
                    </a:lnTo>
                    <a:lnTo>
                      <a:pt x="92" y="488"/>
                    </a:lnTo>
                    <a:lnTo>
                      <a:pt x="92" y="488"/>
                    </a:lnTo>
                    <a:lnTo>
                      <a:pt x="92" y="488"/>
                    </a:lnTo>
                    <a:lnTo>
                      <a:pt x="92" y="488"/>
                    </a:lnTo>
                    <a:lnTo>
                      <a:pt x="92" y="488"/>
                    </a:lnTo>
                    <a:lnTo>
                      <a:pt x="92" y="488"/>
                    </a:lnTo>
                    <a:lnTo>
                      <a:pt x="92" y="488"/>
                    </a:lnTo>
                    <a:lnTo>
                      <a:pt x="92" y="488"/>
                    </a:lnTo>
                    <a:lnTo>
                      <a:pt x="92" y="488"/>
                    </a:lnTo>
                    <a:lnTo>
                      <a:pt x="92" y="488"/>
                    </a:lnTo>
                    <a:lnTo>
                      <a:pt x="92" y="488"/>
                    </a:lnTo>
                    <a:lnTo>
                      <a:pt x="92"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3" y="488"/>
                    </a:lnTo>
                    <a:lnTo>
                      <a:pt x="94" y="488"/>
                    </a:lnTo>
                    <a:lnTo>
                      <a:pt x="94" y="488"/>
                    </a:lnTo>
                    <a:lnTo>
                      <a:pt x="94" y="488"/>
                    </a:lnTo>
                    <a:lnTo>
                      <a:pt x="94" y="488"/>
                    </a:lnTo>
                    <a:lnTo>
                      <a:pt x="94" y="488"/>
                    </a:lnTo>
                    <a:lnTo>
                      <a:pt x="94" y="488"/>
                    </a:lnTo>
                    <a:lnTo>
                      <a:pt x="94" y="488"/>
                    </a:lnTo>
                    <a:lnTo>
                      <a:pt x="94" y="488"/>
                    </a:lnTo>
                    <a:lnTo>
                      <a:pt x="94" y="487"/>
                    </a:lnTo>
                    <a:lnTo>
                      <a:pt x="94" y="487"/>
                    </a:lnTo>
                    <a:lnTo>
                      <a:pt x="94" y="487"/>
                    </a:lnTo>
                    <a:lnTo>
                      <a:pt x="94" y="487"/>
                    </a:lnTo>
                    <a:lnTo>
                      <a:pt x="94" y="487"/>
                    </a:lnTo>
                    <a:lnTo>
                      <a:pt x="94" y="487"/>
                    </a:lnTo>
                    <a:lnTo>
                      <a:pt x="94" y="487"/>
                    </a:lnTo>
                    <a:lnTo>
                      <a:pt x="95" y="487"/>
                    </a:lnTo>
                    <a:lnTo>
                      <a:pt x="95" y="487"/>
                    </a:lnTo>
                    <a:lnTo>
                      <a:pt x="95" y="487"/>
                    </a:lnTo>
                    <a:lnTo>
                      <a:pt x="95" y="487"/>
                    </a:lnTo>
                    <a:lnTo>
                      <a:pt x="95" y="487"/>
                    </a:lnTo>
                    <a:lnTo>
                      <a:pt x="95" y="487"/>
                    </a:lnTo>
                    <a:lnTo>
                      <a:pt x="95" y="487"/>
                    </a:lnTo>
                    <a:lnTo>
                      <a:pt x="95" y="487"/>
                    </a:lnTo>
                    <a:lnTo>
                      <a:pt x="95" y="487"/>
                    </a:lnTo>
                    <a:lnTo>
                      <a:pt x="95" y="487"/>
                    </a:lnTo>
                    <a:lnTo>
                      <a:pt x="95" y="487"/>
                    </a:lnTo>
                    <a:lnTo>
                      <a:pt x="95" y="487"/>
                    </a:lnTo>
                    <a:lnTo>
                      <a:pt x="95" y="487"/>
                    </a:lnTo>
                    <a:lnTo>
                      <a:pt x="95" y="487"/>
                    </a:lnTo>
                    <a:lnTo>
                      <a:pt x="95"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7"/>
                    </a:lnTo>
                    <a:lnTo>
                      <a:pt x="96" y="485"/>
                    </a:lnTo>
                    <a:lnTo>
                      <a:pt x="96" y="485"/>
                    </a:lnTo>
                    <a:lnTo>
                      <a:pt x="96" y="485"/>
                    </a:lnTo>
                    <a:lnTo>
                      <a:pt x="96" y="485"/>
                    </a:lnTo>
                    <a:lnTo>
                      <a:pt x="96" y="485"/>
                    </a:lnTo>
                    <a:lnTo>
                      <a:pt x="97" y="485"/>
                    </a:lnTo>
                    <a:lnTo>
                      <a:pt x="97" y="485"/>
                    </a:lnTo>
                    <a:lnTo>
                      <a:pt x="97" y="485"/>
                    </a:lnTo>
                    <a:lnTo>
                      <a:pt x="97" y="485"/>
                    </a:lnTo>
                    <a:lnTo>
                      <a:pt x="97" y="485"/>
                    </a:lnTo>
                    <a:lnTo>
                      <a:pt x="97" y="485"/>
                    </a:lnTo>
                    <a:lnTo>
                      <a:pt x="97" y="485"/>
                    </a:lnTo>
                    <a:lnTo>
                      <a:pt x="97" y="485"/>
                    </a:lnTo>
                    <a:lnTo>
                      <a:pt x="97" y="485"/>
                    </a:lnTo>
                    <a:lnTo>
                      <a:pt x="97" y="485"/>
                    </a:lnTo>
                    <a:lnTo>
                      <a:pt x="97" y="485"/>
                    </a:lnTo>
                    <a:lnTo>
                      <a:pt x="97" y="485"/>
                    </a:lnTo>
                    <a:lnTo>
                      <a:pt x="97" y="485"/>
                    </a:lnTo>
                    <a:lnTo>
                      <a:pt x="97" y="485"/>
                    </a:lnTo>
                    <a:lnTo>
                      <a:pt x="97" y="485"/>
                    </a:lnTo>
                    <a:lnTo>
                      <a:pt x="98" y="485"/>
                    </a:lnTo>
                    <a:lnTo>
                      <a:pt x="98" y="485"/>
                    </a:lnTo>
                    <a:lnTo>
                      <a:pt x="98" y="485"/>
                    </a:lnTo>
                    <a:lnTo>
                      <a:pt x="98" y="485"/>
                    </a:lnTo>
                    <a:lnTo>
                      <a:pt x="98" y="485"/>
                    </a:lnTo>
                    <a:lnTo>
                      <a:pt x="98" y="485"/>
                    </a:lnTo>
                    <a:lnTo>
                      <a:pt x="98" y="485"/>
                    </a:lnTo>
                    <a:lnTo>
                      <a:pt x="98" y="485"/>
                    </a:lnTo>
                    <a:lnTo>
                      <a:pt x="98" y="485"/>
                    </a:lnTo>
                    <a:lnTo>
                      <a:pt x="98" y="485"/>
                    </a:lnTo>
                    <a:lnTo>
                      <a:pt x="98" y="485"/>
                    </a:lnTo>
                    <a:lnTo>
                      <a:pt x="98" y="485"/>
                    </a:lnTo>
                    <a:lnTo>
                      <a:pt x="98" y="485"/>
                    </a:lnTo>
                    <a:lnTo>
                      <a:pt x="98" y="485"/>
                    </a:lnTo>
                    <a:lnTo>
                      <a:pt x="98" y="485"/>
                    </a:lnTo>
                    <a:lnTo>
                      <a:pt x="99" y="485"/>
                    </a:lnTo>
                    <a:lnTo>
                      <a:pt x="99" y="485"/>
                    </a:lnTo>
                    <a:lnTo>
                      <a:pt x="99" y="485"/>
                    </a:lnTo>
                    <a:lnTo>
                      <a:pt x="99" y="485"/>
                    </a:lnTo>
                    <a:lnTo>
                      <a:pt x="99" y="485"/>
                    </a:lnTo>
                    <a:lnTo>
                      <a:pt x="99" y="483"/>
                    </a:lnTo>
                    <a:lnTo>
                      <a:pt x="99" y="483"/>
                    </a:lnTo>
                    <a:lnTo>
                      <a:pt x="99" y="483"/>
                    </a:lnTo>
                    <a:lnTo>
                      <a:pt x="99" y="483"/>
                    </a:lnTo>
                    <a:lnTo>
                      <a:pt x="99" y="483"/>
                    </a:lnTo>
                    <a:lnTo>
                      <a:pt x="99" y="483"/>
                    </a:lnTo>
                    <a:lnTo>
                      <a:pt x="99" y="483"/>
                    </a:lnTo>
                    <a:lnTo>
                      <a:pt x="99" y="483"/>
                    </a:lnTo>
                    <a:lnTo>
                      <a:pt x="99" y="483"/>
                    </a:lnTo>
                    <a:lnTo>
                      <a:pt x="99"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0" y="483"/>
                    </a:lnTo>
                    <a:lnTo>
                      <a:pt x="101" y="483"/>
                    </a:lnTo>
                    <a:lnTo>
                      <a:pt x="101" y="483"/>
                    </a:lnTo>
                    <a:lnTo>
                      <a:pt x="101" y="483"/>
                    </a:lnTo>
                    <a:lnTo>
                      <a:pt x="101" y="483"/>
                    </a:lnTo>
                    <a:lnTo>
                      <a:pt x="101" y="483"/>
                    </a:lnTo>
                    <a:lnTo>
                      <a:pt x="101" y="483"/>
                    </a:lnTo>
                    <a:lnTo>
                      <a:pt x="101" y="483"/>
                    </a:lnTo>
                    <a:lnTo>
                      <a:pt x="101" y="483"/>
                    </a:lnTo>
                    <a:lnTo>
                      <a:pt x="101" y="483"/>
                    </a:lnTo>
                    <a:lnTo>
                      <a:pt x="101" y="483"/>
                    </a:lnTo>
                    <a:lnTo>
                      <a:pt x="101" y="483"/>
                    </a:lnTo>
                    <a:lnTo>
                      <a:pt x="101" y="483"/>
                    </a:lnTo>
                    <a:lnTo>
                      <a:pt x="101" y="483"/>
                    </a:lnTo>
                    <a:lnTo>
                      <a:pt x="101" y="483"/>
                    </a:lnTo>
                    <a:lnTo>
                      <a:pt x="101" y="483"/>
                    </a:lnTo>
                    <a:lnTo>
                      <a:pt x="102" y="483"/>
                    </a:lnTo>
                    <a:lnTo>
                      <a:pt x="102" y="483"/>
                    </a:lnTo>
                    <a:lnTo>
                      <a:pt x="102" y="483"/>
                    </a:lnTo>
                    <a:lnTo>
                      <a:pt x="102" y="483"/>
                    </a:lnTo>
                    <a:lnTo>
                      <a:pt x="102" y="483"/>
                    </a:lnTo>
                    <a:lnTo>
                      <a:pt x="102" y="483"/>
                    </a:lnTo>
                    <a:lnTo>
                      <a:pt x="102" y="483"/>
                    </a:lnTo>
                    <a:lnTo>
                      <a:pt x="102" y="483"/>
                    </a:lnTo>
                    <a:lnTo>
                      <a:pt x="102" y="483"/>
                    </a:lnTo>
                    <a:lnTo>
                      <a:pt x="102" y="483"/>
                    </a:lnTo>
                    <a:lnTo>
                      <a:pt x="102" y="483"/>
                    </a:lnTo>
                    <a:lnTo>
                      <a:pt x="102" y="483"/>
                    </a:lnTo>
                    <a:lnTo>
                      <a:pt x="102" y="483"/>
                    </a:lnTo>
                    <a:lnTo>
                      <a:pt x="102" y="483"/>
                    </a:lnTo>
                    <a:lnTo>
                      <a:pt x="102" y="483"/>
                    </a:lnTo>
                    <a:lnTo>
                      <a:pt x="103" y="483"/>
                    </a:lnTo>
                    <a:lnTo>
                      <a:pt x="103" y="483"/>
                    </a:lnTo>
                    <a:lnTo>
                      <a:pt x="103" y="483"/>
                    </a:lnTo>
                    <a:lnTo>
                      <a:pt x="103" y="483"/>
                    </a:lnTo>
                    <a:lnTo>
                      <a:pt x="103" y="483"/>
                    </a:lnTo>
                    <a:lnTo>
                      <a:pt x="103" y="483"/>
                    </a:lnTo>
                    <a:lnTo>
                      <a:pt x="103" y="483"/>
                    </a:lnTo>
                    <a:lnTo>
                      <a:pt x="103" y="483"/>
                    </a:lnTo>
                    <a:lnTo>
                      <a:pt x="103" y="483"/>
                    </a:lnTo>
                    <a:lnTo>
                      <a:pt x="103" y="483"/>
                    </a:lnTo>
                    <a:lnTo>
                      <a:pt x="103" y="483"/>
                    </a:lnTo>
                    <a:lnTo>
                      <a:pt x="103" y="483"/>
                    </a:lnTo>
                    <a:lnTo>
                      <a:pt x="103" y="483"/>
                    </a:lnTo>
                    <a:lnTo>
                      <a:pt x="103" y="483"/>
                    </a:lnTo>
                    <a:lnTo>
                      <a:pt x="103"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4" y="483"/>
                    </a:lnTo>
                    <a:lnTo>
                      <a:pt x="105" y="483"/>
                    </a:lnTo>
                    <a:lnTo>
                      <a:pt x="105" y="483"/>
                    </a:lnTo>
                    <a:lnTo>
                      <a:pt x="105" y="483"/>
                    </a:lnTo>
                    <a:lnTo>
                      <a:pt x="105" y="483"/>
                    </a:lnTo>
                    <a:lnTo>
                      <a:pt x="105" y="483"/>
                    </a:lnTo>
                    <a:lnTo>
                      <a:pt x="105" y="483"/>
                    </a:lnTo>
                    <a:lnTo>
                      <a:pt x="105" y="483"/>
                    </a:lnTo>
                    <a:lnTo>
                      <a:pt x="105" y="483"/>
                    </a:lnTo>
                    <a:lnTo>
                      <a:pt x="105" y="483"/>
                    </a:lnTo>
                    <a:lnTo>
                      <a:pt x="105" y="483"/>
                    </a:lnTo>
                    <a:lnTo>
                      <a:pt x="105" y="483"/>
                    </a:lnTo>
                    <a:lnTo>
                      <a:pt x="105" y="483"/>
                    </a:lnTo>
                    <a:lnTo>
                      <a:pt x="105" y="483"/>
                    </a:lnTo>
                    <a:lnTo>
                      <a:pt x="105" y="483"/>
                    </a:lnTo>
                    <a:lnTo>
                      <a:pt x="105" y="483"/>
                    </a:lnTo>
                    <a:lnTo>
                      <a:pt x="106" y="483"/>
                    </a:lnTo>
                    <a:lnTo>
                      <a:pt x="106" y="483"/>
                    </a:lnTo>
                    <a:lnTo>
                      <a:pt x="106" y="483"/>
                    </a:lnTo>
                    <a:lnTo>
                      <a:pt x="106" y="483"/>
                    </a:lnTo>
                    <a:lnTo>
                      <a:pt x="106" y="483"/>
                    </a:lnTo>
                    <a:lnTo>
                      <a:pt x="106" y="483"/>
                    </a:lnTo>
                    <a:lnTo>
                      <a:pt x="106" y="483"/>
                    </a:lnTo>
                    <a:lnTo>
                      <a:pt x="106" y="483"/>
                    </a:lnTo>
                    <a:lnTo>
                      <a:pt x="106" y="483"/>
                    </a:lnTo>
                    <a:lnTo>
                      <a:pt x="106" y="483"/>
                    </a:lnTo>
                    <a:lnTo>
                      <a:pt x="106" y="483"/>
                    </a:lnTo>
                    <a:lnTo>
                      <a:pt x="106" y="483"/>
                    </a:lnTo>
                    <a:lnTo>
                      <a:pt x="106" y="483"/>
                    </a:lnTo>
                    <a:lnTo>
                      <a:pt x="106" y="483"/>
                    </a:lnTo>
                    <a:lnTo>
                      <a:pt x="106" y="483"/>
                    </a:lnTo>
                    <a:lnTo>
                      <a:pt x="107" y="483"/>
                    </a:lnTo>
                    <a:lnTo>
                      <a:pt x="107" y="483"/>
                    </a:lnTo>
                    <a:lnTo>
                      <a:pt x="107" y="483"/>
                    </a:lnTo>
                    <a:lnTo>
                      <a:pt x="107" y="483"/>
                    </a:lnTo>
                    <a:lnTo>
                      <a:pt x="107" y="483"/>
                    </a:lnTo>
                    <a:lnTo>
                      <a:pt x="107" y="483"/>
                    </a:lnTo>
                    <a:lnTo>
                      <a:pt x="107" y="483"/>
                    </a:lnTo>
                    <a:lnTo>
                      <a:pt x="107" y="483"/>
                    </a:lnTo>
                    <a:lnTo>
                      <a:pt x="107" y="483"/>
                    </a:lnTo>
                    <a:lnTo>
                      <a:pt x="107" y="483"/>
                    </a:lnTo>
                    <a:lnTo>
                      <a:pt x="107" y="483"/>
                    </a:lnTo>
                    <a:lnTo>
                      <a:pt x="107" y="483"/>
                    </a:lnTo>
                    <a:lnTo>
                      <a:pt x="107" y="483"/>
                    </a:lnTo>
                    <a:lnTo>
                      <a:pt x="107" y="483"/>
                    </a:lnTo>
                    <a:lnTo>
                      <a:pt x="107"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8" y="483"/>
                    </a:lnTo>
                    <a:lnTo>
                      <a:pt x="109" y="483"/>
                    </a:lnTo>
                    <a:lnTo>
                      <a:pt x="109" y="483"/>
                    </a:lnTo>
                    <a:lnTo>
                      <a:pt x="109" y="483"/>
                    </a:lnTo>
                    <a:lnTo>
                      <a:pt x="109" y="483"/>
                    </a:lnTo>
                    <a:lnTo>
                      <a:pt x="109" y="483"/>
                    </a:lnTo>
                    <a:lnTo>
                      <a:pt x="109" y="483"/>
                    </a:lnTo>
                    <a:lnTo>
                      <a:pt x="109" y="483"/>
                    </a:lnTo>
                    <a:lnTo>
                      <a:pt x="109" y="483"/>
                    </a:lnTo>
                    <a:lnTo>
                      <a:pt x="109" y="483"/>
                    </a:lnTo>
                    <a:lnTo>
                      <a:pt x="109" y="483"/>
                    </a:lnTo>
                    <a:lnTo>
                      <a:pt x="109" y="483"/>
                    </a:lnTo>
                    <a:lnTo>
                      <a:pt x="109" y="483"/>
                    </a:lnTo>
                    <a:lnTo>
                      <a:pt x="109" y="483"/>
                    </a:lnTo>
                    <a:lnTo>
                      <a:pt x="109" y="483"/>
                    </a:lnTo>
                    <a:lnTo>
                      <a:pt x="109" y="483"/>
                    </a:lnTo>
                    <a:lnTo>
                      <a:pt x="110" y="483"/>
                    </a:lnTo>
                    <a:lnTo>
                      <a:pt x="110" y="483"/>
                    </a:lnTo>
                    <a:lnTo>
                      <a:pt x="110" y="483"/>
                    </a:lnTo>
                    <a:lnTo>
                      <a:pt x="110" y="483"/>
                    </a:lnTo>
                    <a:lnTo>
                      <a:pt x="110" y="483"/>
                    </a:lnTo>
                    <a:lnTo>
                      <a:pt x="110" y="483"/>
                    </a:lnTo>
                    <a:lnTo>
                      <a:pt x="110" y="483"/>
                    </a:lnTo>
                    <a:lnTo>
                      <a:pt x="110" y="483"/>
                    </a:lnTo>
                    <a:lnTo>
                      <a:pt x="110" y="483"/>
                    </a:lnTo>
                    <a:lnTo>
                      <a:pt x="110" y="483"/>
                    </a:lnTo>
                    <a:lnTo>
                      <a:pt x="110" y="483"/>
                    </a:lnTo>
                    <a:lnTo>
                      <a:pt x="110" y="483"/>
                    </a:lnTo>
                    <a:lnTo>
                      <a:pt x="110" y="483"/>
                    </a:lnTo>
                    <a:lnTo>
                      <a:pt x="110" y="483"/>
                    </a:lnTo>
                    <a:lnTo>
                      <a:pt x="110" y="483"/>
                    </a:lnTo>
                    <a:lnTo>
                      <a:pt x="111" y="483"/>
                    </a:lnTo>
                    <a:lnTo>
                      <a:pt x="111" y="483"/>
                    </a:lnTo>
                    <a:lnTo>
                      <a:pt x="111" y="483"/>
                    </a:lnTo>
                    <a:lnTo>
                      <a:pt x="111" y="484"/>
                    </a:lnTo>
                    <a:lnTo>
                      <a:pt x="111" y="484"/>
                    </a:lnTo>
                    <a:lnTo>
                      <a:pt x="111" y="484"/>
                    </a:lnTo>
                    <a:lnTo>
                      <a:pt x="111" y="484"/>
                    </a:lnTo>
                    <a:lnTo>
                      <a:pt x="111" y="484"/>
                    </a:lnTo>
                    <a:lnTo>
                      <a:pt x="111" y="484"/>
                    </a:lnTo>
                    <a:lnTo>
                      <a:pt x="111" y="484"/>
                    </a:lnTo>
                    <a:lnTo>
                      <a:pt x="111" y="484"/>
                    </a:lnTo>
                    <a:lnTo>
                      <a:pt x="111" y="484"/>
                    </a:lnTo>
                    <a:lnTo>
                      <a:pt x="111" y="484"/>
                    </a:lnTo>
                    <a:lnTo>
                      <a:pt x="111" y="484"/>
                    </a:lnTo>
                    <a:lnTo>
                      <a:pt x="111"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2" y="484"/>
                    </a:lnTo>
                    <a:lnTo>
                      <a:pt x="113" y="484"/>
                    </a:lnTo>
                    <a:lnTo>
                      <a:pt x="113" y="484"/>
                    </a:lnTo>
                    <a:lnTo>
                      <a:pt x="113" y="484"/>
                    </a:lnTo>
                    <a:lnTo>
                      <a:pt x="113" y="484"/>
                    </a:lnTo>
                    <a:lnTo>
                      <a:pt x="113" y="484"/>
                    </a:lnTo>
                    <a:lnTo>
                      <a:pt x="113" y="486"/>
                    </a:lnTo>
                    <a:lnTo>
                      <a:pt x="113" y="486"/>
                    </a:lnTo>
                    <a:lnTo>
                      <a:pt x="113" y="486"/>
                    </a:lnTo>
                    <a:lnTo>
                      <a:pt x="113" y="486"/>
                    </a:lnTo>
                    <a:lnTo>
                      <a:pt x="113" y="486"/>
                    </a:lnTo>
                    <a:lnTo>
                      <a:pt x="113" y="486"/>
                    </a:lnTo>
                    <a:lnTo>
                      <a:pt x="113" y="486"/>
                    </a:lnTo>
                    <a:lnTo>
                      <a:pt x="113" y="486"/>
                    </a:lnTo>
                    <a:lnTo>
                      <a:pt x="113" y="486"/>
                    </a:lnTo>
                    <a:lnTo>
                      <a:pt x="113" y="486"/>
                    </a:lnTo>
                    <a:lnTo>
                      <a:pt x="114" y="486"/>
                    </a:lnTo>
                    <a:lnTo>
                      <a:pt x="114" y="486"/>
                    </a:lnTo>
                    <a:lnTo>
                      <a:pt x="114" y="486"/>
                    </a:lnTo>
                    <a:lnTo>
                      <a:pt x="114" y="486"/>
                    </a:lnTo>
                    <a:lnTo>
                      <a:pt x="114" y="486"/>
                    </a:lnTo>
                    <a:lnTo>
                      <a:pt x="114" y="486"/>
                    </a:lnTo>
                    <a:lnTo>
                      <a:pt x="114" y="486"/>
                    </a:lnTo>
                    <a:lnTo>
                      <a:pt x="114" y="486"/>
                    </a:lnTo>
                    <a:lnTo>
                      <a:pt x="114" y="486"/>
                    </a:lnTo>
                    <a:lnTo>
                      <a:pt x="114" y="486"/>
                    </a:lnTo>
                    <a:lnTo>
                      <a:pt x="114" y="486"/>
                    </a:lnTo>
                    <a:lnTo>
                      <a:pt x="114" y="486"/>
                    </a:lnTo>
                    <a:lnTo>
                      <a:pt x="114" y="486"/>
                    </a:lnTo>
                    <a:lnTo>
                      <a:pt x="114" y="486"/>
                    </a:lnTo>
                    <a:lnTo>
                      <a:pt x="114" y="486"/>
                    </a:lnTo>
                    <a:lnTo>
                      <a:pt x="115" y="486"/>
                    </a:lnTo>
                    <a:lnTo>
                      <a:pt x="115" y="486"/>
                    </a:lnTo>
                    <a:lnTo>
                      <a:pt x="115" y="486"/>
                    </a:lnTo>
                    <a:lnTo>
                      <a:pt x="115" y="486"/>
                    </a:lnTo>
                    <a:lnTo>
                      <a:pt x="115" y="486"/>
                    </a:lnTo>
                    <a:lnTo>
                      <a:pt x="115" y="486"/>
                    </a:lnTo>
                    <a:lnTo>
                      <a:pt x="115" y="486"/>
                    </a:lnTo>
                    <a:lnTo>
                      <a:pt x="115" y="486"/>
                    </a:lnTo>
                    <a:lnTo>
                      <a:pt x="115" y="486"/>
                    </a:lnTo>
                    <a:lnTo>
                      <a:pt x="115" y="486"/>
                    </a:lnTo>
                    <a:lnTo>
                      <a:pt x="115" y="486"/>
                    </a:lnTo>
                    <a:lnTo>
                      <a:pt x="115" y="486"/>
                    </a:lnTo>
                    <a:lnTo>
                      <a:pt x="115" y="486"/>
                    </a:lnTo>
                    <a:lnTo>
                      <a:pt x="115" y="486"/>
                    </a:lnTo>
                    <a:lnTo>
                      <a:pt x="115" y="486"/>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6" y="487"/>
                    </a:lnTo>
                    <a:lnTo>
                      <a:pt x="117" y="487"/>
                    </a:lnTo>
                    <a:lnTo>
                      <a:pt x="117" y="487"/>
                    </a:lnTo>
                    <a:lnTo>
                      <a:pt x="117" y="487"/>
                    </a:lnTo>
                    <a:lnTo>
                      <a:pt x="117" y="487"/>
                    </a:lnTo>
                    <a:lnTo>
                      <a:pt x="117" y="487"/>
                    </a:lnTo>
                    <a:lnTo>
                      <a:pt x="117" y="487"/>
                    </a:lnTo>
                    <a:lnTo>
                      <a:pt x="117" y="487"/>
                    </a:lnTo>
                    <a:lnTo>
                      <a:pt x="117" y="487"/>
                    </a:lnTo>
                    <a:lnTo>
                      <a:pt x="117" y="487"/>
                    </a:lnTo>
                    <a:lnTo>
                      <a:pt x="117" y="487"/>
                    </a:lnTo>
                    <a:lnTo>
                      <a:pt x="117" y="487"/>
                    </a:lnTo>
                    <a:lnTo>
                      <a:pt x="117" y="487"/>
                    </a:lnTo>
                    <a:lnTo>
                      <a:pt x="117" y="487"/>
                    </a:lnTo>
                    <a:lnTo>
                      <a:pt x="117" y="487"/>
                    </a:lnTo>
                    <a:lnTo>
                      <a:pt x="117" y="487"/>
                    </a:lnTo>
                    <a:lnTo>
                      <a:pt x="118" y="487"/>
                    </a:lnTo>
                    <a:lnTo>
                      <a:pt x="118" y="487"/>
                    </a:lnTo>
                    <a:lnTo>
                      <a:pt x="118" y="487"/>
                    </a:lnTo>
                    <a:lnTo>
                      <a:pt x="118" y="487"/>
                    </a:lnTo>
                    <a:lnTo>
                      <a:pt x="118" y="487"/>
                    </a:lnTo>
                    <a:lnTo>
                      <a:pt x="118" y="487"/>
                    </a:lnTo>
                    <a:lnTo>
                      <a:pt x="118" y="487"/>
                    </a:lnTo>
                    <a:lnTo>
                      <a:pt x="118" y="487"/>
                    </a:lnTo>
                    <a:lnTo>
                      <a:pt x="118" y="487"/>
                    </a:lnTo>
                    <a:lnTo>
                      <a:pt x="118" y="487"/>
                    </a:lnTo>
                    <a:lnTo>
                      <a:pt x="118" y="487"/>
                    </a:lnTo>
                    <a:lnTo>
                      <a:pt x="118" y="487"/>
                    </a:lnTo>
                    <a:lnTo>
                      <a:pt x="118" y="487"/>
                    </a:lnTo>
                    <a:lnTo>
                      <a:pt x="118" y="487"/>
                    </a:lnTo>
                    <a:lnTo>
                      <a:pt x="118" y="487"/>
                    </a:lnTo>
                    <a:lnTo>
                      <a:pt x="119" y="487"/>
                    </a:lnTo>
                    <a:lnTo>
                      <a:pt x="119" y="487"/>
                    </a:lnTo>
                    <a:lnTo>
                      <a:pt x="119" y="487"/>
                    </a:lnTo>
                    <a:lnTo>
                      <a:pt x="119" y="487"/>
                    </a:lnTo>
                    <a:lnTo>
                      <a:pt x="119" y="487"/>
                    </a:lnTo>
                    <a:lnTo>
                      <a:pt x="119" y="487"/>
                    </a:lnTo>
                    <a:lnTo>
                      <a:pt x="119" y="487"/>
                    </a:lnTo>
                    <a:lnTo>
                      <a:pt x="119" y="487"/>
                    </a:lnTo>
                    <a:lnTo>
                      <a:pt x="119" y="487"/>
                    </a:lnTo>
                    <a:lnTo>
                      <a:pt x="119" y="487"/>
                    </a:lnTo>
                    <a:lnTo>
                      <a:pt x="119" y="487"/>
                    </a:lnTo>
                    <a:lnTo>
                      <a:pt x="119" y="487"/>
                    </a:lnTo>
                    <a:lnTo>
                      <a:pt x="119" y="487"/>
                    </a:lnTo>
                    <a:lnTo>
                      <a:pt x="119" y="487"/>
                    </a:lnTo>
                    <a:lnTo>
                      <a:pt x="119" y="487"/>
                    </a:lnTo>
                    <a:lnTo>
                      <a:pt x="120" y="487"/>
                    </a:lnTo>
                    <a:lnTo>
                      <a:pt x="120" y="487"/>
                    </a:lnTo>
                    <a:lnTo>
                      <a:pt x="120" y="487"/>
                    </a:lnTo>
                    <a:lnTo>
                      <a:pt x="120" y="487"/>
                    </a:lnTo>
                    <a:lnTo>
                      <a:pt x="120" y="487"/>
                    </a:lnTo>
                    <a:lnTo>
                      <a:pt x="120" y="487"/>
                    </a:lnTo>
                    <a:lnTo>
                      <a:pt x="120" y="487"/>
                    </a:lnTo>
                    <a:lnTo>
                      <a:pt x="120" y="487"/>
                    </a:lnTo>
                    <a:lnTo>
                      <a:pt x="120" y="487"/>
                    </a:lnTo>
                    <a:lnTo>
                      <a:pt x="120" y="487"/>
                    </a:lnTo>
                    <a:lnTo>
                      <a:pt x="120" y="487"/>
                    </a:lnTo>
                    <a:lnTo>
                      <a:pt x="120" y="487"/>
                    </a:lnTo>
                    <a:lnTo>
                      <a:pt x="120" y="487"/>
                    </a:lnTo>
                    <a:lnTo>
                      <a:pt x="120" y="488"/>
                    </a:lnTo>
                    <a:lnTo>
                      <a:pt x="120" y="488"/>
                    </a:lnTo>
                    <a:lnTo>
                      <a:pt x="120" y="488"/>
                    </a:lnTo>
                    <a:lnTo>
                      <a:pt x="120" y="488"/>
                    </a:lnTo>
                    <a:lnTo>
                      <a:pt x="120" y="488"/>
                    </a:lnTo>
                    <a:lnTo>
                      <a:pt x="120" y="488"/>
                    </a:lnTo>
                    <a:lnTo>
                      <a:pt x="120" y="488"/>
                    </a:lnTo>
                    <a:lnTo>
                      <a:pt x="120" y="488"/>
                    </a:lnTo>
                    <a:lnTo>
                      <a:pt x="120" y="488"/>
                    </a:lnTo>
                    <a:lnTo>
                      <a:pt x="120" y="488"/>
                    </a:lnTo>
                    <a:lnTo>
                      <a:pt x="121" y="488"/>
                    </a:lnTo>
                    <a:lnTo>
                      <a:pt x="121" y="488"/>
                    </a:lnTo>
                    <a:lnTo>
                      <a:pt x="121" y="488"/>
                    </a:lnTo>
                    <a:lnTo>
                      <a:pt x="121" y="488"/>
                    </a:lnTo>
                    <a:lnTo>
                      <a:pt x="121" y="488"/>
                    </a:lnTo>
                    <a:lnTo>
                      <a:pt x="121" y="488"/>
                    </a:lnTo>
                    <a:lnTo>
                      <a:pt x="121" y="488"/>
                    </a:lnTo>
                    <a:lnTo>
                      <a:pt x="121" y="488"/>
                    </a:lnTo>
                    <a:lnTo>
                      <a:pt x="121" y="488"/>
                    </a:lnTo>
                    <a:lnTo>
                      <a:pt x="121" y="488"/>
                    </a:lnTo>
                    <a:lnTo>
                      <a:pt x="121" y="488"/>
                    </a:lnTo>
                    <a:lnTo>
                      <a:pt x="121" y="488"/>
                    </a:lnTo>
                    <a:lnTo>
                      <a:pt x="121" y="488"/>
                    </a:lnTo>
                    <a:lnTo>
                      <a:pt x="121" y="488"/>
                    </a:lnTo>
                    <a:lnTo>
                      <a:pt x="121" y="488"/>
                    </a:lnTo>
                    <a:lnTo>
                      <a:pt x="122" y="488"/>
                    </a:lnTo>
                    <a:lnTo>
                      <a:pt x="122" y="488"/>
                    </a:lnTo>
                    <a:lnTo>
                      <a:pt x="122" y="488"/>
                    </a:lnTo>
                    <a:lnTo>
                      <a:pt x="122" y="488"/>
                    </a:lnTo>
                    <a:lnTo>
                      <a:pt x="122" y="488"/>
                    </a:lnTo>
                    <a:lnTo>
                      <a:pt x="122" y="488"/>
                    </a:lnTo>
                    <a:lnTo>
                      <a:pt x="122" y="488"/>
                    </a:lnTo>
                    <a:lnTo>
                      <a:pt x="122" y="488"/>
                    </a:lnTo>
                    <a:lnTo>
                      <a:pt x="122" y="488"/>
                    </a:lnTo>
                    <a:lnTo>
                      <a:pt x="122" y="488"/>
                    </a:lnTo>
                    <a:lnTo>
                      <a:pt x="122" y="488"/>
                    </a:lnTo>
                    <a:lnTo>
                      <a:pt x="122" y="488"/>
                    </a:lnTo>
                    <a:lnTo>
                      <a:pt x="122" y="488"/>
                    </a:lnTo>
                    <a:lnTo>
                      <a:pt x="122" y="488"/>
                    </a:lnTo>
                    <a:lnTo>
                      <a:pt x="122" y="488"/>
                    </a:lnTo>
                    <a:lnTo>
                      <a:pt x="123" y="487"/>
                    </a:lnTo>
                    <a:lnTo>
                      <a:pt x="123" y="487"/>
                    </a:lnTo>
                    <a:lnTo>
                      <a:pt x="123" y="487"/>
                    </a:lnTo>
                    <a:lnTo>
                      <a:pt x="123" y="487"/>
                    </a:lnTo>
                    <a:lnTo>
                      <a:pt x="123" y="487"/>
                    </a:lnTo>
                    <a:lnTo>
                      <a:pt x="123" y="487"/>
                    </a:lnTo>
                    <a:lnTo>
                      <a:pt x="123" y="487"/>
                    </a:lnTo>
                    <a:lnTo>
                      <a:pt x="123" y="487"/>
                    </a:lnTo>
                    <a:lnTo>
                      <a:pt x="123" y="487"/>
                    </a:lnTo>
                    <a:lnTo>
                      <a:pt x="123" y="487"/>
                    </a:lnTo>
                    <a:lnTo>
                      <a:pt x="123" y="487"/>
                    </a:lnTo>
                    <a:lnTo>
                      <a:pt x="123" y="487"/>
                    </a:lnTo>
                    <a:lnTo>
                      <a:pt x="123" y="487"/>
                    </a:lnTo>
                    <a:lnTo>
                      <a:pt x="123" y="487"/>
                    </a:lnTo>
                    <a:lnTo>
                      <a:pt x="123"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4" y="487"/>
                    </a:lnTo>
                    <a:lnTo>
                      <a:pt x="125" y="487"/>
                    </a:lnTo>
                    <a:lnTo>
                      <a:pt x="125" y="487"/>
                    </a:lnTo>
                    <a:lnTo>
                      <a:pt x="125" y="487"/>
                    </a:lnTo>
                    <a:lnTo>
                      <a:pt x="125" y="487"/>
                    </a:lnTo>
                    <a:lnTo>
                      <a:pt x="125" y="487"/>
                    </a:lnTo>
                    <a:lnTo>
                      <a:pt x="125" y="487"/>
                    </a:lnTo>
                    <a:lnTo>
                      <a:pt x="125" y="487"/>
                    </a:lnTo>
                    <a:lnTo>
                      <a:pt x="125" y="487"/>
                    </a:lnTo>
                    <a:lnTo>
                      <a:pt x="125" y="487"/>
                    </a:lnTo>
                    <a:lnTo>
                      <a:pt x="125" y="487"/>
                    </a:lnTo>
                    <a:lnTo>
                      <a:pt x="125" y="487"/>
                    </a:lnTo>
                    <a:lnTo>
                      <a:pt x="125" y="487"/>
                    </a:lnTo>
                    <a:lnTo>
                      <a:pt x="125" y="487"/>
                    </a:lnTo>
                    <a:lnTo>
                      <a:pt x="125" y="487"/>
                    </a:lnTo>
                    <a:lnTo>
                      <a:pt x="125" y="487"/>
                    </a:lnTo>
                    <a:lnTo>
                      <a:pt x="126" y="487"/>
                    </a:lnTo>
                    <a:lnTo>
                      <a:pt x="126" y="487"/>
                    </a:lnTo>
                    <a:lnTo>
                      <a:pt x="126" y="487"/>
                    </a:lnTo>
                    <a:lnTo>
                      <a:pt x="126" y="487"/>
                    </a:lnTo>
                    <a:lnTo>
                      <a:pt x="126" y="487"/>
                    </a:lnTo>
                    <a:lnTo>
                      <a:pt x="126" y="487"/>
                    </a:lnTo>
                    <a:lnTo>
                      <a:pt x="126" y="487"/>
                    </a:lnTo>
                    <a:lnTo>
                      <a:pt x="126" y="487"/>
                    </a:lnTo>
                    <a:lnTo>
                      <a:pt x="126" y="487"/>
                    </a:lnTo>
                    <a:lnTo>
                      <a:pt x="126" y="487"/>
                    </a:lnTo>
                    <a:lnTo>
                      <a:pt x="126" y="487"/>
                    </a:lnTo>
                    <a:lnTo>
                      <a:pt x="126" y="487"/>
                    </a:lnTo>
                    <a:lnTo>
                      <a:pt x="126" y="487"/>
                    </a:lnTo>
                    <a:lnTo>
                      <a:pt x="126" y="487"/>
                    </a:lnTo>
                    <a:lnTo>
                      <a:pt x="126" y="487"/>
                    </a:lnTo>
                    <a:lnTo>
                      <a:pt x="127" y="487"/>
                    </a:lnTo>
                    <a:lnTo>
                      <a:pt x="127" y="487"/>
                    </a:lnTo>
                    <a:lnTo>
                      <a:pt x="127" y="487"/>
                    </a:lnTo>
                    <a:lnTo>
                      <a:pt x="127" y="487"/>
                    </a:lnTo>
                    <a:lnTo>
                      <a:pt x="127" y="487"/>
                    </a:lnTo>
                    <a:lnTo>
                      <a:pt x="127" y="487"/>
                    </a:lnTo>
                    <a:lnTo>
                      <a:pt x="127" y="487"/>
                    </a:lnTo>
                    <a:lnTo>
                      <a:pt x="127" y="487"/>
                    </a:lnTo>
                    <a:lnTo>
                      <a:pt x="127" y="487"/>
                    </a:lnTo>
                    <a:lnTo>
                      <a:pt x="127" y="487"/>
                    </a:lnTo>
                    <a:lnTo>
                      <a:pt x="127" y="487"/>
                    </a:lnTo>
                    <a:lnTo>
                      <a:pt x="127" y="487"/>
                    </a:lnTo>
                    <a:lnTo>
                      <a:pt x="127" y="487"/>
                    </a:lnTo>
                    <a:lnTo>
                      <a:pt x="127" y="486"/>
                    </a:lnTo>
                    <a:lnTo>
                      <a:pt x="127"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8" y="486"/>
                    </a:lnTo>
                    <a:lnTo>
                      <a:pt x="129" y="486"/>
                    </a:lnTo>
                    <a:lnTo>
                      <a:pt x="129" y="486"/>
                    </a:lnTo>
                    <a:lnTo>
                      <a:pt x="129" y="486"/>
                    </a:lnTo>
                    <a:lnTo>
                      <a:pt x="129" y="486"/>
                    </a:lnTo>
                    <a:lnTo>
                      <a:pt x="129" y="486"/>
                    </a:lnTo>
                    <a:lnTo>
                      <a:pt x="129" y="486"/>
                    </a:lnTo>
                    <a:lnTo>
                      <a:pt x="129" y="486"/>
                    </a:lnTo>
                    <a:lnTo>
                      <a:pt x="129" y="486"/>
                    </a:lnTo>
                    <a:lnTo>
                      <a:pt x="129" y="486"/>
                    </a:lnTo>
                    <a:lnTo>
                      <a:pt x="129" y="486"/>
                    </a:lnTo>
                    <a:lnTo>
                      <a:pt x="129" y="486"/>
                    </a:lnTo>
                    <a:lnTo>
                      <a:pt x="129" y="486"/>
                    </a:lnTo>
                    <a:lnTo>
                      <a:pt x="129" y="486"/>
                    </a:lnTo>
                    <a:lnTo>
                      <a:pt x="129" y="486"/>
                    </a:lnTo>
                    <a:lnTo>
                      <a:pt x="129" y="486"/>
                    </a:lnTo>
                    <a:lnTo>
                      <a:pt x="130" y="484"/>
                    </a:lnTo>
                    <a:lnTo>
                      <a:pt x="130" y="484"/>
                    </a:lnTo>
                    <a:lnTo>
                      <a:pt x="130" y="484"/>
                    </a:lnTo>
                    <a:lnTo>
                      <a:pt x="130" y="484"/>
                    </a:lnTo>
                    <a:lnTo>
                      <a:pt x="130" y="484"/>
                    </a:lnTo>
                    <a:lnTo>
                      <a:pt x="130" y="484"/>
                    </a:lnTo>
                    <a:lnTo>
                      <a:pt x="130" y="484"/>
                    </a:lnTo>
                    <a:lnTo>
                      <a:pt x="130" y="484"/>
                    </a:lnTo>
                    <a:lnTo>
                      <a:pt x="130" y="484"/>
                    </a:lnTo>
                    <a:lnTo>
                      <a:pt x="130" y="484"/>
                    </a:lnTo>
                    <a:lnTo>
                      <a:pt x="130" y="484"/>
                    </a:lnTo>
                    <a:lnTo>
                      <a:pt x="130" y="484"/>
                    </a:lnTo>
                    <a:lnTo>
                      <a:pt x="130" y="484"/>
                    </a:lnTo>
                    <a:lnTo>
                      <a:pt x="130" y="484"/>
                    </a:lnTo>
                    <a:lnTo>
                      <a:pt x="130" y="484"/>
                    </a:lnTo>
                    <a:lnTo>
                      <a:pt x="131" y="484"/>
                    </a:lnTo>
                    <a:lnTo>
                      <a:pt x="131" y="484"/>
                    </a:lnTo>
                    <a:lnTo>
                      <a:pt x="131" y="484"/>
                    </a:lnTo>
                    <a:lnTo>
                      <a:pt x="131" y="484"/>
                    </a:lnTo>
                    <a:lnTo>
                      <a:pt x="131" y="484"/>
                    </a:lnTo>
                    <a:lnTo>
                      <a:pt x="131" y="484"/>
                    </a:lnTo>
                    <a:lnTo>
                      <a:pt x="131" y="484"/>
                    </a:lnTo>
                    <a:lnTo>
                      <a:pt x="131" y="484"/>
                    </a:lnTo>
                    <a:lnTo>
                      <a:pt x="131" y="484"/>
                    </a:lnTo>
                    <a:lnTo>
                      <a:pt x="131" y="484"/>
                    </a:lnTo>
                    <a:lnTo>
                      <a:pt x="131" y="484"/>
                    </a:lnTo>
                    <a:lnTo>
                      <a:pt x="131" y="484"/>
                    </a:lnTo>
                    <a:lnTo>
                      <a:pt x="131" y="484"/>
                    </a:lnTo>
                    <a:lnTo>
                      <a:pt x="131" y="484"/>
                    </a:lnTo>
                    <a:lnTo>
                      <a:pt x="131"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2" y="484"/>
                    </a:lnTo>
                    <a:lnTo>
                      <a:pt x="133" y="484"/>
                    </a:lnTo>
                    <a:lnTo>
                      <a:pt x="133" y="484"/>
                    </a:lnTo>
                    <a:lnTo>
                      <a:pt x="133" y="484"/>
                    </a:lnTo>
                    <a:lnTo>
                      <a:pt x="133" y="484"/>
                    </a:lnTo>
                    <a:lnTo>
                      <a:pt x="133" y="484"/>
                    </a:lnTo>
                    <a:lnTo>
                      <a:pt x="133" y="484"/>
                    </a:lnTo>
                    <a:lnTo>
                      <a:pt x="133" y="484"/>
                    </a:lnTo>
                    <a:lnTo>
                      <a:pt x="133" y="484"/>
                    </a:lnTo>
                    <a:lnTo>
                      <a:pt x="133" y="484"/>
                    </a:lnTo>
                    <a:lnTo>
                      <a:pt x="133" y="484"/>
                    </a:lnTo>
                    <a:lnTo>
                      <a:pt x="133" y="484"/>
                    </a:lnTo>
                    <a:lnTo>
                      <a:pt x="133" y="484"/>
                    </a:lnTo>
                    <a:lnTo>
                      <a:pt x="133" y="484"/>
                    </a:lnTo>
                    <a:lnTo>
                      <a:pt x="133" y="484"/>
                    </a:lnTo>
                    <a:lnTo>
                      <a:pt x="133" y="484"/>
                    </a:lnTo>
                    <a:lnTo>
                      <a:pt x="134" y="484"/>
                    </a:lnTo>
                    <a:lnTo>
                      <a:pt x="134" y="484"/>
                    </a:lnTo>
                    <a:lnTo>
                      <a:pt x="134" y="484"/>
                    </a:lnTo>
                    <a:lnTo>
                      <a:pt x="134" y="484"/>
                    </a:lnTo>
                    <a:lnTo>
                      <a:pt x="134" y="484"/>
                    </a:lnTo>
                    <a:lnTo>
                      <a:pt x="134" y="484"/>
                    </a:lnTo>
                    <a:lnTo>
                      <a:pt x="134" y="484"/>
                    </a:lnTo>
                    <a:lnTo>
                      <a:pt x="134" y="484"/>
                    </a:lnTo>
                    <a:lnTo>
                      <a:pt x="134" y="484"/>
                    </a:lnTo>
                    <a:lnTo>
                      <a:pt x="134" y="484"/>
                    </a:lnTo>
                    <a:lnTo>
                      <a:pt x="134" y="484"/>
                    </a:lnTo>
                    <a:lnTo>
                      <a:pt x="134" y="484"/>
                    </a:lnTo>
                    <a:lnTo>
                      <a:pt x="134" y="484"/>
                    </a:lnTo>
                    <a:lnTo>
                      <a:pt x="134" y="485"/>
                    </a:lnTo>
                    <a:lnTo>
                      <a:pt x="134" y="485"/>
                    </a:lnTo>
                    <a:lnTo>
                      <a:pt x="135" y="485"/>
                    </a:lnTo>
                    <a:lnTo>
                      <a:pt x="135" y="485"/>
                    </a:lnTo>
                    <a:lnTo>
                      <a:pt x="135" y="485"/>
                    </a:lnTo>
                    <a:lnTo>
                      <a:pt x="135" y="485"/>
                    </a:lnTo>
                    <a:lnTo>
                      <a:pt x="135" y="485"/>
                    </a:lnTo>
                    <a:lnTo>
                      <a:pt x="135" y="485"/>
                    </a:lnTo>
                    <a:lnTo>
                      <a:pt x="135" y="485"/>
                    </a:lnTo>
                    <a:lnTo>
                      <a:pt x="135" y="485"/>
                    </a:lnTo>
                    <a:lnTo>
                      <a:pt x="135" y="485"/>
                    </a:lnTo>
                    <a:lnTo>
                      <a:pt x="135" y="485"/>
                    </a:lnTo>
                    <a:lnTo>
                      <a:pt x="135" y="485"/>
                    </a:lnTo>
                    <a:lnTo>
                      <a:pt x="135" y="485"/>
                    </a:lnTo>
                    <a:lnTo>
                      <a:pt x="135" y="485"/>
                    </a:lnTo>
                    <a:lnTo>
                      <a:pt x="135" y="485"/>
                    </a:lnTo>
                    <a:lnTo>
                      <a:pt x="135"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6" y="485"/>
                    </a:lnTo>
                    <a:lnTo>
                      <a:pt x="137" y="486"/>
                    </a:lnTo>
                    <a:lnTo>
                      <a:pt x="137" y="486"/>
                    </a:lnTo>
                    <a:lnTo>
                      <a:pt x="137" y="486"/>
                    </a:lnTo>
                    <a:lnTo>
                      <a:pt x="137" y="486"/>
                    </a:lnTo>
                    <a:lnTo>
                      <a:pt x="137" y="486"/>
                    </a:lnTo>
                    <a:lnTo>
                      <a:pt x="137" y="486"/>
                    </a:lnTo>
                    <a:lnTo>
                      <a:pt x="137" y="486"/>
                    </a:lnTo>
                    <a:lnTo>
                      <a:pt x="137" y="486"/>
                    </a:lnTo>
                    <a:lnTo>
                      <a:pt x="137" y="486"/>
                    </a:lnTo>
                    <a:lnTo>
                      <a:pt x="137" y="486"/>
                    </a:lnTo>
                    <a:lnTo>
                      <a:pt x="137" y="486"/>
                    </a:lnTo>
                    <a:lnTo>
                      <a:pt x="137" y="486"/>
                    </a:lnTo>
                    <a:lnTo>
                      <a:pt x="137" y="486"/>
                    </a:lnTo>
                    <a:lnTo>
                      <a:pt x="137" y="486"/>
                    </a:lnTo>
                    <a:lnTo>
                      <a:pt x="137" y="486"/>
                    </a:lnTo>
                    <a:lnTo>
                      <a:pt x="138" y="486"/>
                    </a:lnTo>
                    <a:lnTo>
                      <a:pt x="138" y="486"/>
                    </a:lnTo>
                    <a:lnTo>
                      <a:pt x="138" y="486"/>
                    </a:lnTo>
                    <a:lnTo>
                      <a:pt x="138" y="486"/>
                    </a:lnTo>
                    <a:lnTo>
                      <a:pt x="138" y="486"/>
                    </a:lnTo>
                    <a:lnTo>
                      <a:pt x="138" y="486"/>
                    </a:lnTo>
                    <a:lnTo>
                      <a:pt x="138" y="486"/>
                    </a:lnTo>
                    <a:lnTo>
                      <a:pt x="138" y="486"/>
                    </a:lnTo>
                    <a:lnTo>
                      <a:pt x="138" y="486"/>
                    </a:lnTo>
                    <a:lnTo>
                      <a:pt x="138" y="486"/>
                    </a:lnTo>
                    <a:lnTo>
                      <a:pt x="138" y="486"/>
                    </a:lnTo>
                    <a:lnTo>
                      <a:pt x="138" y="486"/>
                    </a:lnTo>
                    <a:lnTo>
                      <a:pt x="138" y="486"/>
                    </a:lnTo>
                    <a:lnTo>
                      <a:pt x="138" y="486"/>
                    </a:lnTo>
                    <a:lnTo>
                      <a:pt x="138" y="486"/>
                    </a:lnTo>
                    <a:lnTo>
                      <a:pt x="139" y="486"/>
                    </a:lnTo>
                    <a:lnTo>
                      <a:pt x="139" y="486"/>
                    </a:lnTo>
                    <a:lnTo>
                      <a:pt x="139" y="486"/>
                    </a:lnTo>
                    <a:lnTo>
                      <a:pt x="139" y="486"/>
                    </a:lnTo>
                    <a:lnTo>
                      <a:pt x="139" y="486"/>
                    </a:lnTo>
                    <a:lnTo>
                      <a:pt x="139" y="486"/>
                    </a:lnTo>
                    <a:lnTo>
                      <a:pt x="139" y="486"/>
                    </a:lnTo>
                    <a:lnTo>
                      <a:pt x="139" y="486"/>
                    </a:lnTo>
                    <a:lnTo>
                      <a:pt x="139" y="486"/>
                    </a:lnTo>
                    <a:lnTo>
                      <a:pt x="139" y="486"/>
                    </a:lnTo>
                    <a:lnTo>
                      <a:pt x="139" y="486"/>
                    </a:lnTo>
                    <a:lnTo>
                      <a:pt x="139" y="486"/>
                    </a:lnTo>
                    <a:lnTo>
                      <a:pt x="139" y="486"/>
                    </a:lnTo>
                    <a:lnTo>
                      <a:pt x="139" y="486"/>
                    </a:lnTo>
                    <a:lnTo>
                      <a:pt x="139"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0" y="486"/>
                    </a:lnTo>
                    <a:lnTo>
                      <a:pt x="141" y="486"/>
                    </a:lnTo>
                    <a:lnTo>
                      <a:pt x="141" y="486"/>
                    </a:lnTo>
                    <a:lnTo>
                      <a:pt x="141" y="486"/>
                    </a:lnTo>
                    <a:lnTo>
                      <a:pt x="141" y="486"/>
                    </a:lnTo>
                    <a:lnTo>
                      <a:pt x="141" y="486"/>
                    </a:lnTo>
                    <a:lnTo>
                      <a:pt x="141" y="486"/>
                    </a:lnTo>
                    <a:lnTo>
                      <a:pt x="141" y="486"/>
                    </a:lnTo>
                    <a:lnTo>
                      <a:pt x="141" y="486"/>
                    </a:lnTo>
                    <a:lnTo>
                      <a:pt x="141" y="486"/>
                    </a:lnTo>
                    <a:lnTo>
                      <a:pt x="141" y="486"/>
                    </a:lnTo>
                    <a:lnTo>
                      <a:pt x="141" y="486"/>
                    </a:lnTo>
                    <a:lnTo>
                      <a:pt x="141" y="486"/>
                    </a:lnTo>
                    <a:lnTo>
                      <a:pt x="141" y="486"/>
                    </a:lnTo>
                    <a:lnTo>
                      <a:pt x="141" y="486"/>
                    </a:lnTo>
                    <a:lnTo>
                      <a:pt x="141" y="486"/>
                    </a:lnTo>
                    <a:lnTo>
                      <a:pt x="142" y="486"/>
                    </a:lnTo>
                    <a:lnTo>
                      <a:pt x="142" y="486"/>
                    </a:lnTo>
                    <a:lnTo>
                      <a:pt x="142" y="486"/>
                    </a:lnTo>
                    <a:lnTo>
                      <a:pt x="142" y="486"/>
                    </a:lnTo>
                    <a:lnTo>
                      <a:pt x="142" y="486"/>
                    </a:lnTo>
                    <a:lnTo>
                      <a:pt x="142" y="486"/>
                    </a:lnTo>
                    <a:lnTo>
                      <a:pt x="142" y="486"/>
                    </a:lnTo>
                    <a:lnTo>
                      <a:pt x="142" y="486"/>
                    </a:lnTo>
                    <a:lnTo>
                      <a:pt x="142" y="486"/>
                    </a:lnTo>
                    <a:lnTo>
                      <a:pt x="142" y="486"/>
                    </a:lnTo>
                    <a:lnTo>
                      <a:pt x="142" y="486"/>
                    </a:lnTo>
                    <a:lnTo>
                      <a:pt x="142" y="486"/>
                    </a:lnTo>
                    <a:lnTo>
                      <a:pt x="142" y="486"/>
                    </a:lnTo>
                    <a:lnTo>
                      <a:pt x="142" y="486"/>
                    </a:lnTo>
                    <a:lnTo>
                      <a:pt x="142" y="486"/>
                    </a:lnTo>
                    <a:lnTo>
                      <a:pt x="143" y="486"/>
                    </a:lnTo>
                    <a:lnTo>
                      <a:pt x="143" y="486"/>
                    </a:lnTo>
                    <a:lnTo>
                      <a:pt x="143" y="486"/>
                    </a:lnTo>
                    <a:lnTo>
                      <a:pt x="143" y="486"/>
                    </a:lnTo>
                    <a:lnTo>
                      <a:pt x="143" y="486"/>
                    </a:lnTo>
                    <a:lnTo>
                      <a:pt x="143" y="486"/>
                    </a:lnTo>
                    <a:lnTo>
                      <a:pt x="143" y="486"/>
                    </a:lnTo>
                    <a:lnTo>
                      <a:pt x="143" y="486"/>
                    </a:lnTo>
                    <a:lnTo>
                      <a:pt x="143" y="486"/>
                    </a:lnTo>
                    <a:lnTo>
                      <a:pt x="143" y="486"/>
                    </a:lnTo>
                    <a:lnTo>
                      <a:pt x="143" y="486"/>
                    </a:lnTo>
                    <a:lnTo>
                      <a:pt x="143" y="486"/>
                    </a:lnTo>
                    <a:lnTo>
                      <a:pt x="143" y="486"/>
                    </a:lnTo>
                    <a:lnTo>
                      <a:pt x="143" y="486"/>
                    </a:lnTo>
                    <a:lnTo>
                      <a:pt x="143" y="486"/>
                    </a:lnTo>
                    <a:lnTo>
                      <a:pt x="144" y="486"/>
                    </a:lnTo>
                    <a:lnTo>
                      <a:pt x="144" y="486"/>
                    </a:lnTo>
                    <a:lnTo>
                      <a:pt x="144" y="486"/>
                    </a:lnTo>
                    <a:lnTo>
                      <a:pt x="144" y="486"/>
                    </a:lnTo>
                    <a:lnTo>
                      <a:pt x="144" y="486"/>
                    </a:lnTo>
                    <a:lnTo>
                      <a:pt x="144" y="486"/>
                    </a:lnTo>
                    <a:lnTo>
                      <a:pt x="144" y="486"/>
                    </a:lnTo>
                    <a:lnTo>
                      <a:pt x="144" y="486"/>
                    </a:lnTo>
                    <a:lnTo>
                      <a:pt x="144" y="487"/>
                    </a:lnTo>
                    <a:lnTo>
                      <a:pt x="144" y="487"/>
                    </a:lnTo>
                    <a:lnTo>
                      <a:pt x="144" y="487"/>
                    </a:lnTo>
                    <a:lnTo>
                      <a:pt x="144" y="487"/>
                    </a:lnTo>
                    <a:lnTo>
                      <a:pt x="144" y="487"/>
                    </a:lnTo>
                    <a:lnTo>
                      <a:pt x="144" y="487"/>
                    </a:lnTo>
                    <a:lnTo>
                      <a:pt x="144" y="487"/>
                    </a:lnTo>
                    <a:lnTo>
                      <a:pt x="144" y="487"/>
                    </a:lnTo>
                    <a:lnTo>
                      <a:pt x="144" y="487"/>
                    </a:lnTo>
                    <a:lnTo>
                      <a:pt x="144" y="487"/>
                    </a:lnTo>
                    <a:lnTo>
                      <a:pt x="144" y="487"/>
                    </a:lnTo>
                    <a:lnTo>
                      <a:pt x="144" y="487"/>
                    </a:lnTo>
                    <a:lnTo>
                      <a:pt x="144" y="487"/>
                    </a:lnTo>
                    <a:lnTo>
                      <a:pt x="144" y="487"/>
                    </a:lnTo>
                    <a:lnTo>
                      <a:pt x="144" y="487"/>
                    </a:lnTo>
                    <a:lnTo>
                      <a:pt x="145" y="487"/>
                    </a:lnTo>
                    <a:lnTo>
                      <a:pt x="145" y="487"/>
                    </a:lnTo>
                    <a:lnTo>
                      <a:pt x="145" y="487"/>
                    </a:lnTo>
                    <a:lnTo>
                      <a:pt x="145" y="487"/>
                    </a:lnTo>
                    <a:lnTo>
                      <a:pt x="145" y="487"/>
                    </a:lnTo>
                    <a:lnTo>
                      <a:pt x="145" y="487"/>
                    </a:lnTo>
                    <a:lnTo>
                      <a:pt x="145" y="487"/>
                    </a:lnTo>
                    <a:lnTo>
                      <a:pt x="145" y="487"/>
                    </a:lnTo>
                    <a:lnTo>
                      <a:pt x="145" y="487"/>
                    </a:lnTo>
                    <a:lnTo>
                      <a:pt x="145" y="487"/>
                    </a:lnTo>
                    <a:lnTo>
                      <a:pt x="145" y="487"/>
                    </a:lnTo>
                    <a:lnTo>
                      <a:pt x="145" y="487"/>
                    </a:lnTo>
                    <a:lnTo>
                      <a:pt x="145" y="487"/>
                    </a:lnTo>
                    <a:lnTo>
                      <a:pt x="145" y="487"/>
                    </a:lnTo>
                    <a:lnTo>
                      <a:pt x="145" y="487"/>
                    </a:lnTo>
                    <a:lnTo>
                      <a:pt x="146" y="487"/>
                    </a:lnTo>
                    <a:lnTo>
                      <a:pt x="146" y="487"/>
                    </a:lnTo>
                    <a:lnTo>
                      <a:pt x="146" y="487"/>
                    </a:lnTo>
                    <a:lnTo>
                      <a:pt x="146" y="487"/>
                    </a:lnTo>
                    <a:lnTo>
                      <a:pt x="146" y="487"/>
                    </a:lnTo>
                    <a:lnTo>
                      <a:pt x="146" y="487"/>
                    </a:lnTo>
                    <a:lnTo>
                      <a:pt x="146" y="487"/>
                    </a:lnTo>
                    <a:lnTo>
                      <a:pt x="146" y="487"/>
                    </a:lnTo>
                    <a:lnTo>
                      <a:pt x="146" y="487"/>
                    </a:lnTo>
                    <a:lnTo>
                      <a:pt x="146" y="487"/>
                    </a:lnTo>
                    <a:lnTo>
                      <a:pt x="146" y="487"/>
                    </a:lnTo>
                    <a:lnTo>
                      <a:pt x="146" y="487"/>
                    </a:lnTo>
                    <a:lnTo>
                      <a:pt x="146" y="487"/>
                    </a:lnTo>
                    <a:lnTo>
                      <a:pt x="146" y="487"/>
                    </a:lnTo>
                    <a:lnTo>
                      <a:pt x="146" y="487"/>
                    </a:lnTo>
                    <a:lnTo>
                      <a:pt x="147" y="487"/>
                    </a:lnTo>
                    <a:lnTo>
                      <a:pt x="147" y="487"/>
                    </a:lnTo>
                    <a:lnTo>
                      <a:pt x="147" y="487"/>
                    </a:lnTo>
                    <a:lnTo>
                      <a:pt x="147" y="487"/>
                    </a:lnTo>
                    <a:lnTo>
                      <a:pt x="147" y="487"/>
                    </a:lnTo>
                    <a:lnTo>
                      <a:pt x="147" y="487"/>
                    </a:lnTo>
                    <a:lnTo>
                      <a:pt x="147" y="487"/>
                    </a:lnTo>
                    <a:lnTo>
                      <a:pt x="147" y="487"/>
                    </a:lnTo>
                    <a:lnTo>
                      <a:pt x="147" y="487"/>
                    </a:lnTo>
                    <a:lnTo>
                      <a:pt x="147" y="487"/>
                    </a:lnTo>
                    <a:lnTo>
                      <a:pt x="147" y="487"/>
                    </a:lnTo>
                    <a:lnTo>
                      <a:pt x="147" y="487"/>
                    </a:lnTo>
                    <a:lnTo>
                      <a:pt x="147" y="487"/>
                    </a:lnTo>
                    <a:lnTo>
                      <a:pt x="147" y="487"/>
                    </a:lnTo>
                    <a:lnTo>
                      <a:pt x="147"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8" y="487"/>
                    </a:lnTo>
                    <a:lnTo>
                      <a:pt x="149" y="487"/>
                    </a:lnTo>
                    <a:lnTo>
                      <a:pt x="149" y="487"/>
                    </a:lnTo>
                    <a:lnTo>
                      <a:pt x="149" y="487"/>
                    </a:lnTo>
                    <a:lnTo>
                      <a:pt x="149" y="487"/>
                    </a:lnTo>
                    <a:lnTo>
                      <a:pt x="149" y="487"/>
                    </a:lnTo>
                    <a:lnTo>
                      <a:pt x="149" y="487"/>
                    </a:lnTo>
                    <a:lnTo>
                      <a:pt x="149" y="487"/>
                    </a:lnTo>
                    <a:lnTo>
                      <a:pt x="149" y="487"/>
                    </a:lnTo>
                    <a:lnTo>
                      <a:pt x="149" y="487"/>
                    </a:lnTo>
                    <a:lnTo>
                      <a:pt x="149" y="487"/>
                    </a:lnTo>
                    <a:lnTo>
                      <a:pt x="149" y="487"/>
                    </a:lnTo>
                    <a:lnTo>
                      <a:pt x="149" y="487"/>
                    </a:lnTo>
                    <a:lnTo>
                      <a:pt x="149" y="487"/>
                    </a:lnTo>
                    <a:lnTo>
                      <a:pt x="149" y="487"/>
                    </a:lnTo>
                    <a:lnTo>
                      <a:pt x="149" y="487"/>
                    </a:lnTo>
                    <a:lnTo>
                      <a:pt x="150" y="487"/>
                    </a:lnTo>
                    <a:lnTo>
                      <a:pt x="150" y="487"/>
                    </a:lnTo>
                    <a:lnTo>
                      <a:pt x="150" y="487"/>
                    </a:lnTo>
                    <a:lnTo>
                      <a:pt x="150" y="487"/>
                    </a:lnTo>
                    <a:lnTo>
                      <a:pt x="150" y="487"/>
                    </a:lnTo>
                    <a:lnTo>
                      <a:pt x="150" y="487"/>
                    </a:lnTo>
                    <a:lnTo>
                      <a:pt x="150" y="487"/>
                    </a:lnTo>
                    <a:lnTo>
                      <a:pt x="150" y="487"/>
                    </a:lnTo>
                    <a:lnTo>
                      <a:pt x="150" y="487"/>
                    </a:lnTo>
                    <a:lnTo>
                      <a:pt x="150" y="487"/>
                    </a:lnTo>
                    <a:lnTo>
                      <a:pt x="150" y="487"/>
                    </a:lnTo>
                    <a:lnTo>
                      <a:pt x="150" y="487"/>
                    </a:lnTo>
                    <a:lnTo>
                      <a:pt x="150" y="487"/>
                    </a:lnTo>
                    <a:lnTo>
                      <a:pt x="150" y="487"/>
                    </a:lnTo>
                    <a:lnTo>
                      <a:pt x="150" y="487"/>
                    </a:lnTo>
                    <a:lnTo>
                      <a:pt x="151" y="487"/>
                    </a:lnTo>
                    <a:lnTo>
                      <a:pt x="151" y="487"/>
                    </a:lnTo>
                    <a:lnTo>
                      <a:pt x="151" y="487"/>
                    </a:lnTo>
                    <a:lnTo>
                      <a:pt x="151" y="487"/>
                    </a:lnTo>
                    <a:lnTo>
                      <a:pt x="151" y="487"/>
                    </a:lnTo>
                    <a:lnTo>
                      <a:pt x="151" y="487"/>
                    </a:lnTo>
                    <a:lnTo>
                      <a:pt x="151" y="487"/>
                    </a:lnTo>
                    <a:lnTo>
                      <a:pt x="151" y="487"/>
                    </a:lnTo>
                    <a:lnTo>
                      <a:pt x="151" y="487"/>
                    </a:lnTo>
                    <a:lnTo>
                      <a:pt x="151" y="487"/>
                    </a:lnTo>
                    <a:lnTo>
                      <a:pt x="151" y="487"/>
                    </a:lnTo>
                    <a:lnTo>
                      <a:pt x="151" y="487"/>
                    </a:lnTo>
                    <a:lnTo>
                      <a:pt x="151" y="487"/>
                    </a:lnTo>
                    <a:lnTo>
                      <a:pt x="151" y="487"/>
                    </a:lnTo>
                    <a:lnTo>
                      <a:pt x="151"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2" y="487"/>
                    </a:lnTo>
                    <a:lnTo>
                      <a:pt x="153" y="487"/>
                    </a:lnTo>
                    <a:lnTo>
                      <a:pt x="153" y="487"/>
                    </a:lnTo>
                    <a:lnTo>
                      <a:pt x="153" y="487"/>
                    </a:lnTo>
                    <a:lnTo>
                      <a:pt x="153" y="487"/>
                    </a:lnTo>
                    <a:lnTo>
                      <a:pt x="153" y="487"/>
                    </a:lnTo>
                    <a:lnTo>
                      <a:pt x="153" y="487"/>
                    </a:lnTo>
                    <a:lnTo>
                      <a:pt x="153" y="487"/>
                    </a:lnTo>
                    <a:lnTo>
                      <a:pt x="153" y="487"/>
                    </a:lnTo>
                    <a:lnTo>
                      <a:pt x="153" y="487"/>
                    </a:lnTo>
                    <a:lnTo>
                      <a:pt x="153" y="487"/>
                    </a:lnTo>
                    <a:lnTo>
                      <a:pt x="153" y="486"/>
                    </a:lnTo>
                    <a:lnTo>
                      <a:pt x="153" y="486"/>
                    </a:lnTo>
                    <a:lnTo>
                      <a:pt x="153" y="486"/>
                    </a:lnTo>
                    <a:lnTo>
                      <a:pt x="153" y="486"/>
                    </a:lnTo>
                    <a:lnTo>
                      <a:pt x="153" y="486"/>
                    </a:lnTo>
                    <a:lnTo>
                      <a:pt x="154" y="486"/>
                    </a:lnTo>
                    <a:lnTo>
                      <a:pt x="154" y="486"/>
                    </a:lnTo>
                    <a:lnTo>
                      <a:pt x="154" y="486"/>
                    </a:lnTo>
                    <a:lnTo>
                      <a:pt x="154" y="486"/>
                    </a:lnTo>
                    <a:lnTo>
                      <a:pt x="154" y="486"/>
                    </a:lnTo>
                    <a:lnTo>
                      <a:pt x="154" y="486"/>
                    </a:lnTo>
                    <a:lnTo>
                      <a:pt x="154" y="486"/>
                    </a:lnTo>
                    <a:lnTo>
                      <a:pt x="154" y="486"/>
                    </a:lnTo>
                    <a:lnTo>
                      <a:pt x="154" y="486"/>
                    </a:lnTo>
                    <a:lnTo>
                      <a:pt x="154" y="486"/>
                    </a:lnTo>
                    <a:lnTo>
                      <a:pt x="154" y="486"/>
                    </a:lnTo>
                    <a:lnTo>
                      <a:pt x="154" y="486"/>
                    </a:lnTo>
                    <a:lnTo>
                      <a:pt x="154" y="486"/>
                    </a:lnTo>
                    <a:lnTo>
                      <a:pt x="154" y="486"/>
                    </a:lnTo>
                    <a:lnTo>
                      <a:pt x="154" y="486"/>
                    </a:lnTo>
                    <a:lnTo>
                      <a:pt x="155" y="486"/>
                    </a:lnTo>
                    <a:lnTo>
                      <a:pt x="155" y="486"/>
                    </a:lnTo>
                    <a:lnTo>
                      <a:pt x="155" y="486"/>
                    </a:lnTo>
                    <a:lnTo>
                      <a:pt x="155" y="486"/>
                    </a:lnTo>
                    <a:lnTo>
                      <a:pt x="155" y="486"/>
                    </a:lnTo>
                    <a:lnTo>
                      <a:pt x="155" y="486"/>
                    </a:lnTo>
                    <a:lnTo>
                      <a:pt x="155" y="486"/>
                    </a:lnTo>
                    <a:lnTo>
                      <a:pt x="155" y="486"/>
                    </a:lnTo>
                    <a:lnTo>
                      <a:pt x="155" y="486"/>
                    </a:lnTo>
                    <a:lnTo>
                      <a:pt x="155" y="486"/>
                    </a:lnTo>
                    <a:lnTo>
                      <a:pt x="155" y="486"/>
                    </a:lnTo>
                    <a:lnTo>
                      <a:pt x="155" y="486"/>
                    </a:lnTo>
                    <a:lnTo>
                      <a:pt x="155" y="486"/>
                    </a:lnTo>
                    <a:lnTo>
                      <a:pt x="155" y="486"/>
                    </a:lnTo>
                    <a:lnTo>
                      <a:pt x="155" y="486"/>
                    </a:lnTo>
                    <a:lnTo>
                      <a:pt x="156" y="486"/>
                    </a:lnTo>
                    <a:lnTo>
                      <a:pt x="156" y="486"/>
                    </a:lnTo>
                    <a:lnTo>
                      <a:pt x="156" y="486"/>
                    </a:lnTo>
                    <a:lnTo>
                      <a:pt x="156" y="486"/>
                    </a:lnTo>
                    <a:lnTo>
                      <a:pt x="156" y="486"/>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6" y="487"/>
                    </a:lnTo>
                    <a:lnTo>
                      <a:pt x="157" y="487"/>
                    </a:lnTo>
                    <a:lnTo>
                      <a:pt x="157" y="487"/>
                    </a:lnTo>
                    <a:lnTo>
                      <a:pt x="157" y="487"/>
                    </a:lnTo>
                    <a:lnTo>
                      <a:pt x="157" y="487"/>
                    </a:lnTo>
                    <a:lnTo>
                      <a:pt x="157" y="487"/>
                    </a:lnTo>
                    <a:lnTo>
                      <a:pt x="157" y="487"/>
                    </a:lnTo>
                    <a:lnTo>
                      <a:pt x="157" y="487"/>
                    </a:lnTo>
                    <a:lnTo>
                      <a:pt x="157" y="487"/>
                    </a:lnTo>
                    <a:lnTo>
                      <a:pt x="157" y="487"/>
                    </a:lnTo>
                    <a:lnTo>
                      <a:pt x="157" y="487"/>
                    </a:lnTo>
                    <a:lnTo>
                      <a:pt x="157" y="487"/>
                    </a:lnTo>
                    <a:lnTo>
                      <a:pt x="157" y="487"/>
                    </a:lnTo>
                    <a:lnTo>
                      <a:pt x="157" y="487"/>
                    </a:lnTo>
                    <a:lnTo>
                      <a:pt x="157" y="487"/>
                    </a:lnTo>
                    <a:lnTo>
                      <a:pt x="157" y="487"/>
                    </a:lnTo>
                    <a:lnTo>
                      <a:pt x="158" y="487"/>
                    </a:lnTo>
                    <a:lnTo>
                      <a:pt x="158" y="487"/>
                    </a:lnTo>
                    <a:lnTo>
                      <a:pt x="158" y="487"/>
                    </a:lnTo>
                    <a:lnTo>
                      <a:pt x="158" y="487"/>
                    </a:lnTo>
                    <a:lnTo>
                      <a:pt x="158" y="487"/>
                    </a:lnTo>
                    <a:lnTo>
                      <a:pt x="158" y="487"/>
                    </a:lnTo>
                    <a:lnTo>
                      <a:pt x="158" y="487"/>
                    </a:lnTo>
                    <a:lnTo>
                      <a:pt x="158" y="487"/>
                    </a:lnTo>
                    <a:lnTo>
                      <a:pt x="158" y="486"/>
                    </a:lnTo>
                    <a:lnTo>
                      <a:pt x="158" y="486"/>
                    </a:lnTo>
                    <a:lnTo>
                      <a:pt x="158" y="486"/>
                    </a:lnTo>
                    <a:lnTo>
                      <a:pt x="158" y="486"/>
                    </a:lnTo>
                    <a:lnTo>
                      <a:pt x="158" y="486"/>
                    </a:lnTo>
                    <a:lnTo>
                      <a:pt x="158" y="486"/>
                    </a:lnTo>
                    <a:lnTo>
                      <a:pt x="158"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59" y="486"/>
                    </a:lnTo>
                    <a:lnTo>
                      <a:pt x="160" y="486"/>
                    </a:lnTo>
                    <a:lnTo>
                      <a:pt x="160" y="486"/>
                    </a:lnTo>
                    <a:lnTo>
                      <a:pt x="160" y="486"/>
                    </a:lnTo>
                    <a:lnTo>
                      <a:pt x="160" y="486"/>
                    </a:lnTo>
                    <a:lnTo>
                      <a:pt x="160" y="486"/>
                    </a:lnTo>
                    <a:lnTo>
                      <a:pt x="160" y="486"/>
                    </a:lnTo>
                    <a:lnTo>
                      <a:pt x="160" y="486"/>
                    </a:lnTo>
                    <a:lnTo>
                      <a:pt x="160" y="486"/>
                    </a:lnTo>
                    <a:lnTo>
                      <a:pt x="160" y="486"/>
                    </a:lnTo>
                    <a:lnTo>
                      <a:pt x="160" y="486"/>
                    </a:lnTo>
                    <a:lnTo>
                      <a:pt x="160" y="486"/>
                    </a:lnTo>
                    <a:lnTo>
                      <a:pt x="160" y="486"/>
                    </a:lnTo>
                    <a:lnTo>
                      <a:pt x="160" y="486"/>
                    </a:lnTo>
                    <a:lnTo>
                      <a:pt x="160" y="486"/>
                    </a:lnTo>
                    <a:lnTo>
                      <a:pt x="160" y="486"/>
                    </a:lnTo>
                    <a:lnTo>
                      <a:pt x="161" y="486"/>
                    </a:lnTo>
                    <a:lnTo>
                      <a:pt x="161" y="486"/>
                    </a:lnTo>
                    <a:lnTo>
                      <a:pt x="161" y="486"/>
                    </a:lnTo>
                    <a:lnTo>
                      <a:pt x="161" y="486"/>
                    </a:lnTo>
                    <a:lnTo>
                      <a:pt x="161" y="486"/>
                    </a:lnTo>
                    <a:lnTo>
                      <a:pt x="161" y="486"/>
                    </a:lnTo>
                    <a:lnTo>
                      <a:pt x="161" y="486"/>
                    </a:lnTo>
                    <a:lnTo>
                      <a:pt x="161" y="486"/>
                    </a:lnTo>
                    <a:lnTo>
                      <a:pt x="161" y="486"/>
                    </a:lnTo>
                    <a:lnTo>
                      <a:pt x="161" y="486"/>
                    </a:lnTo>
                    <a:lnTo>
                      <a:pt x="161" y="486"/>
                    </a:lnTo>
                    <a:lnTo>
                      <a:pt x="161" y="486"/>
                    </a:lnTo>
                    <a:lnTo>
                      <a:pt x="161" y="486"/>
                    </a:lnTo>
                    <a:lnTo>
                      <a:pt x="161" y="486"/>
                    </a:lnTo>
                    <a:lnTo>
                      <a:pt x="161" y="486"/>
                    </a:lnTo>
                    <a:lnTo>
                      <a:pt x="162" y="486"/>
                    </a:lnTo>
                    <a:lnTo>
                      <a:pt x="162" y="486"/>
                    </a:lnTo>
                    <a:lnTo>
                      <a:pt x="162" y="486"/>
                    </a:lnTo>
                    <a:lnTo>
                      <a:pt x="162" y="486"/>
                    </a:lnTo>
                    <a:lnTo>
                      <a:pt x="162" y="486"/>
                    </a:lnTo>
                    <a:lnTo>
                      <a:pt x="162" y="486"/>
                    </a:lnTo>
                    <a:lnTo>
                      <a:pt x="162" y="486"/>
                    </a:lnTo>
                    <a:lnTo>
                      <a:pt x="162" y="486"/>
                    </a:lnTo>
                    <a:lnTo>
                      <a:pt x="162" y="486"/>
                    </a:lnTo>
                    <a:lnTo>
                      <a:pt x="162" y="486"/>
                    </a:lnTo>
                    <a:lnTo>
                      <a:pt x="162" y="486"/>
                    </a:lnTo>
                    <a:lnTo>
                      <a:pt x="162" y="486"/>
                    </a:lnTo>
                    <a:lnTo>
                      <a:pt x="162" y="486"/>
                    </a:lnTo>
                    <a:lnTo>
                      <a:pt x="162" y="486"/>
                    </a:lnTo>
                    <a:lnTo>
                      <a:pt x="162"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3" y="486"/>
                    </a:lnTo>
                    <a:lnTo>
                      <a:pt x="164" y="486"/>
                    </a:lnTo>
                    <a:lnTo>
                      <a:pt x="164" y="486"/>
                    </a:lnTo>
                    <a:lnTo>
                      <a:pt x="164" y="486"/>
                    </a:lnTo>
                    <a:lnTo>
                      <a:pt x="164" y="486"/>
                    </a:lnTo>
                    <a:lnTo>
                      <a:pt x="164" y="486"/>
                    </a:lnTo>
                    <a:lnTo>
                      <a:pt x="164" y="486"/>
                    </a:lnTo>
                    <a:lnTo>
                      <a:pt x="164" y="486"/>
                    </a:lnTo>
                    <a:lnTo>
                      <a:pt x="164" y="486"/>
                    </a:lnTo>
                    <a:lnTo>
                      <a:pt x="164" y="486"/>
                    </a:lnTo>
                    <a:lnTo>
                      <a:pt x="164" y="486"/>
                    </a:lnTo>
                    <a:lnTo>
                      <a:pt x="164" y="486"/>
                    </a:lnTo>
                    <a:lnTo>
                      <a:pt x="164" y="486"/>
                    </a:lnTo>
                    <a:lnTo>
                      <a:pt x="164" y="486"/>
                    </a:lnTo>
                    <a:lnTo>
                      <a:pt x="164" y="486"/>
                    </a:lnTo>
                    <a:lnTo>
                      <a:pt x="164" y="486"/>
                    </a:lnTo>
                    <a:lnTo>
                      <a:pt x="165" y="486"/>
                    </a:lnTo>
                    <a:lnTo>
                      <a:pt x="165" y="486"/>
                    </a:lnTo>
                    <a:lnTo>
                      <a:pt x="165" y="486"/>
                    </a:lnTo>
                    <a:lnTo>
                      <a:pt x="165" y="486"/>
                    </a:lnTo>
                    <a:lnTo>
                      <a:pt x="165" y="486"/>
                    </a:lnTo>
                    <a:lnTo>
                      <a:pt x="165" y="486"/>
                    </a:lnTo>
                    <a:lnTo>
                      <a:pt x="165" y="486"/>
                    </a:lnTo>
                    <a:lnTo>
                      <a:pt x="165" y="486"/>
                    </a:lnTo>
                    <a:lnTo>
                      <a:pt x="165" y="486"/>
                    </a:lnTo>
                    <a:lnTo>
                      <a:pt x="165" y="486"/>
                    </a:lnTo>
                    <a:lnTo>
                      <a:pt x="165" y="486"/>
                    </a:lnTo>
                    <a:lnTo>
                      <a:pt x="165" y="486"/>
                    </a:lnTo>
                    <a:lnTo>
                      <a:pt x="165" y="486"/>
                    </a:lnTo>
                    <a:lnTo>
                      <a:pt x="165" y="486"/>
                    </a:lnTo>
                    <a:lnTo>
                      <a:pt x="165" y="486"/>
                    </a:lnTo>
                    <a:lnTo>
                      <a:pt x="166" y="486"/>
                    </a:lnTo>
                    <a:lnTo>
                      <a:pt x="166" y="486"/>
                    </a:lnTo>
                    <a:lnTo>
                      <a:pt x="166" y="486"/>
                    </a:lnTo>
                    <a:lnTo>
                      <a:pt x="166" y="486"/>
                    </a:lnTo>
                    <a:lnTo>
                      <a:pt x="166" y="486"/>
                    </a:lnTo>
                    <a:lnTo>
                      <a:pt x="166" y="486"/>
                    </a:lnTo>
                    <a:lnTo>
                      <a:pt x="166" y="486"/>
                    </a:lnTo>
                    <a:lnTo>
                      <a:pt x="166" y="486"/>
                    </a:lnTo>
                    <a:lnTo>
                      <a:pt x="166" y="486"/>
                    </a:lnTo>
                    <a:lnTo>
                      <a:pt x="166" y="486"/>
                    </a:lnTo>
                    <a:lnTo>
                      <a:pt x="166" y="486"/>
                    </a:lnTo>
                    <a:lnTo>
                      <a:pt x="166" y="486"/>
                    </a:lnTo>
                    <a:lnTo>
                      <a:pt x="166" y="486"/>
                    </a:lnTo>
                    <a:lnTo>
                      <a:pt x="166" y="486"/>
                    </a:lnTo>
                    <a:lnTo>
                      <a:pt x="166"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7" y="486"/>
                    </a:lnTo>
                    <a:lnTo>
                      <a:pt x="168" y="486"/>
                    </a:lnTo>
                    <a:lnTo>
                      <a:pt x="168" y="486"/>
                    </a:lnTo>
                    <a:lnTo>
                      <a:pt x="168" y="486"/>
                    </a:lnTo>
                    <a:lnTo>
                      <a:pt x="168" y="486"/>
                    </a:lnTo>
                    <a:lnTo>
                      <a:pt x="168" y="486"/>
                    </a:lnTo>
                    <a:lnTo>
                      <a:pt x="168" y="486"/>
                    </a:lnTo>
                    <a:lnTo>
                      <a:pt x="168" y="486"/>
                    </a:lnTo>
                    <a:lnTo>
                      <a:pt x="168" y="486"/>
                    </a:lnTo>
                    <a:lnTo>
                      <a:pt x="168" y="486"/>
                    </a:lnTo>
                    <a:lnTo>
                      <a:pt x="168" y="486"/>
                    </a:lnTo>
                    <a:lnTo>
                      <a:pt x="168" y="486"/>
                    </a:lnTo>
                    <a:lnTo>
                      <a:pt x="168" y="486"/>
                    </a:lnTo>
                    <a:lnTo>
                      <a:pt x="168" y="486"/>
                    </a:lnTo>
                    <a:lnTo>
                      <a:pt x="168" y="486"/>
                    </a:lnTo>
                    <a:lnTo>
                      <a:pt x="168" y="486"/>
                    </a:lnTo>
                    <a:lnTo>
                      <a:pt x="169" y="486"/>
                    </a:lnTo>
                    <a:lnTo>
                      <a:pt x="169" y="486"/>
                    </a:lnTo>
                    <a:lnTo>
                      <a:pt x="169" y="486"/>
                    </a:lnTo>
                    <a:lnTo>
                      <a:pt x="169" y="486"/>
                    </a:lnTo>
                    <a:lnTo>
                      <a:pt x="169" y="486"/>
                    </a:lnTo>
                    <a:lnTo>
                      <a:pt x="169" y="486"/>
                    </a:lnTo>
                    <a:lnTo>
                      <a:pt x="169" y="486"/>
                    </a:lnTo>
                    <a:lnTo>
                      <a:pt x="169" y="486"/>
                    </a:lnTo>
                    <a:lnTo>
                      <a:pt x="169" y="486"/>
                    </a:lnTo>
                    <a:lnTo>
                      <a:pt x="169" y="486"/>
                    </a:lnTo>
                    <a:lnTo>
                      <a:pt x="169" y="486"/>
                    </a:lnTo>
                    <a:lnTo>
                      <a:pt x="169" y="486"/>
                    </a:lnTo>
                    <a:lnTo>
                      <a:pt x="169" y="486"/>
                    </a:lnTo>
                    <a:lnTo>
                      <a:pt x="169" y="486"/>
                    </a:lnTo>
                    <a:lnTo>
                      <a:pt x="169" y="486"/>
                    </a:lnTo>
                    <a:lnTo>
                      <a:pt x="170" y="486"/>
                    </a:lnTo>
                    <a:lnTo>
                      <a:pt x="170" y="486"/>
                    </a:lnTo>
                    <a:lnTo>
                      <a:pt x="170" y="486"/>
                    </a:lnTo>
                    <a:lnTo>
                      <a:pt x="170" y="486"/>
                    </a:lnTo>
                    <a:lnTo>
                      <a:pt x="170" y="486"/>
                    </a:lnTo>
                    <a:lnTo>
                      <a:pt x="170" y="486"/>
                    </a:lnTo>
                    <a:lnTo>
                      <a:pt x="170" y="486"/>
                    </a:lnTo>
                    <a:lnTo>
                      <a:pt x="170" y="486"/>
                    </a:lnTo>
                    <a:lnTo>
                      <a:pt x="170" y="486"/>
                    </a:lnTo>
                    <a:lnTo>
                      <a:pt x="170" y="486"/>
                    </a:lnTo>
                    <a:lnTo>
                      <a:pt x="170" y="486"/>
                    </a:lnTo>
                    <a:lnTo>
                      <a:pt x="170" y="486"/>
                    </a:lnTo>
                    <a:lnTo>
                      <a:pt x="170" y="486"/>
                    </a:lnTo>
                    <a:lnTo>
                      <a:pt x="170" y="486"/>
                    </a:lnTo>
                    <a:lnTo>
                      <a:pt x="170"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1" y="486"/>
                    </a:lnTo>
                    <a:lnTo>
                      <a:pt x="172" y="486"/>
                    </a:lnTo>
                    <a:lnTo>
                      <a:pt x="172" y="486"/>
                    </a:lnTo>
                    <a:lnTo>
                      <a:pt x="172" y="486"/>
                    </a:lnTo>
                    <a:lnTo>
                      <a:pt x="172" y="486"/>
                    </a:lnTo>
                    <a:lnTo>
                      <a:pt x="172" y="486"/>
                    </a:lnTo>
                    <a:lnTo>
                      <a:pt x="172" y="486"/>
                    </a:lnTo>
                    <a:lnTo>
                      <a:pt x="172" y="486"/>
                    </a:lnTo>
                    <a:lnTo>
                      <a:pt x="172" y="486"/>
                    </a:lnTo>
                    <a:lnTo>
                      <a:pt x="172" y="486"/>
                    </a:lnTo>
                    <a:lnTo>
                      <a:pt x="172" y="486"/>
                    </a:lnTo>
                    <a:lnTo>
                      <a:pt x="172" y="486"/>
                    </a:lnTo>
                    <a:lnTo>
                      <a:pt x="172" y="486"/>
                    </a:lnTo>
                    <a:lnTo>
                      <a:pt x="172" y="486"/>
                    </a:lnTo>
                    <a:lnTo>
                      <a:pt x="172" y="486"/>
                    </a:lnTo>
                    <a:lnTo>
                      <a:pt x="172" y="486"/>
                    </a:lnTo>
                    <a:lnTo>
                      <a:pt x="173" y="486"/>
                    </a:lnTo>
                    <a:lnTo>
                      <a:pt x="173" y="486"/>
                    </a:lnTo>
                    <a:lnTo>
                      <a:pt x="173" y="486"/>
                    </a:lnTo>
                    <a:lnTo>
                      <a:pt x="173" y="486"/>
                    </a:lnTo>
                    <a:lnTo>
                      <a:pt x="173" y="486"/>
                    </a:lnTo>
                    <a:lnTo>
                      <a:pt x="173" y="486"/>
                    </a:lnTo>
                    <a:lnTo>
                      <a:pt x="173" y="486"/>
                    </a:lnTo>
                    <a:lnTo>
                      <a:pt x="173" y="486"/>
                    </a:lnTo>
                    <a:lnTo>
                      <a:pt x="173" y="486"/>
                    </a:lnTo>
                    <a:lnTo>
                      <a:pt x="173" y="486"/>
                    </a:lnTo>
                    <a:lnTo>
                      <a:pt x="173" y="486"/>
                    </a:lnTo>
                    <a:lnTo>
                      <a:pt x="173" y="486"/>
                    </a:lnTo>
                    <a:lnTo>
                      <a:pt x="173" y="486"/>
                    </a:lnTo>
                    <a:lnTo>
                      <a:pt x="173" y="486"/>
                    </a:lnTo>
                    <a:lnTo>
                      <a:pt x="173" y="486"/>
                    </a:lnTo>
                    <a:lnTo>
                      <a:pt x="174" y="486"/>
                    </a:lnTo>
                    <a:lnTo>
                      <a:pt x="174" y="486"/>
                    </a:lnTo>
                    <a:lnTo>
                      <a:pt x="174" y="486"/>
                    </a:lnTo>
                    <a:lnTo>
                      <a:pt x="174" y="486"/>
                    </a:lnTo>
                    <a:lnTo>
                      <a:pt x="174" y="486"/>
                    </a:lnTo>
                    <a:lnTo>
                      <a:pt x="174" y="486"/>
                    </a:lnTo>
                    <a:lnTo>
                      <a:pt x="174" y="486"/>
                    </a:lnTo>
                    <a:lnTo>
                      <a:pt x="174" y="486"/>
                    </a:lnTo>
                    <a:lnTo>
                      <a:pt x="174" y="486"/>
                    </a:lnTo>
                    <a:lnTo>
                      <a:pt x="174" y="486"/>
                    </a:lnTo>
                    <a:lnTo>
                      <a:pt x="174" y="486"/>
                    </a:lnTo>
                    <a:lnTo>
                      <a:pt x="174" y="486"/>
                    </a:lnTo>
                    <a:lnTo>
                      <a:pt x="174" y="486"/>
                    </a:lnTo>
                    <a:lnTo>
                      <a:pt x="174" y="486"/>
                    </a:lnTo>
                    <a:lnTo>
                      <a:pt x="174"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5" y="486"/>
                    </a:lnTo>
                    <a:lnTo>
                      <a:pt x="176" y="486"/>
                    </a:lnTo>
                    <a:lnTo>
                      <a:pt x="176" y="486"/>
                    </a:lnTo>
                    <a:lnTo>
                      <a:pt x="176" y="486"/>
                    </a:lnTo>
                    <a:lnTo>
                      <a:pt x="176" y="486"/>
                    </a:lnTo>
                    <a:lnTo>
                      <a:pt x="176" y="486"/>
                    </a:lnTo>
                    <a:lnTo>
                      <a:pt x="176" y="486"/>
                    </a:lnTo>
                    <a:lnTo>
                      <a:pt x="176" y="486"/>
                    </a:lnTo>
                    <a:lnTo>
                      <a:pt x="176" y="486"/>
                    </a:lnTo>
                    <a:lnTo>
                      <a:pt x="176" y="486"/>
                    </a:lnTo>
                    <a:lnTo>
                      <a:pt x="176" y="486"/>
                    </a:lnTo>
                    <a:lnTo>
                      <a:pt x="176" y="486"/>
                    </a:lnTo>
                    <a:lnTo>
                      <a:pt x="176" y="486"/>
                    </a:lnTo>
                    <a:lnTo>
                      <a:pt x="176" y="486"/>
                    </a:lnTo>
                    <a:lnTo>
                      <a:pt x="176" y="486"/>
                    </a:lnTo>
                    <a:lnTo>
                      <a:pt x="176" y="486"/>
                    </a:lnTo>
                    <a:lnTo>
                      <a:pt x="177" y="486"/>
                    </a:lnTo>
                    <a:lnTo>
                      <a:pt x="177" y="486"/>
                    </a:lnTo>
                    <a:lnTo>
                      <a:pt x="177" y="486"/>
                    </a:lnTo>
                    <a:lnTo>
                      <a:pt x="177" y="486"/>
                    </a:lnTo>
                    <a:lnTo>
                      <a:pt x="177" y="486"/>
                    </a:lnTo>
                    <a:lnTo>
                      <a:pt x="177" y="486"/>
                    </a:lnTo>
                    <a:lnTo>
                      <a:pt x="177" y="486"/>
                    </a:lnTo>
                    <a:lnTo>
                      <a:pt x="177" y="486"/>
                    </a:lnTo>
                    <a:lnTo>
                      <a:pt x="177" y="486"/>
                    </a:lnTo>
                    <a:lnTo>
                      <a:pt x="177" y="486"/>
                    </a:lnTo>
                    <a:lnTo>
                      <a:pt x="177" y="486"/>
                    </a:lnTo>
                    <a:lnTo>
                      <a:pt x="177" y="486"/>
                    </a:lnTo>
                    <a:lnTo>
                      <a:pt x="177" y="486"/>
                    </a:lnTo>
                    <a:lnTo>
                      <a:pt x="177" y="486"/>
                    </a:lnTo>
                    <a:lnTo>
                      <a:pt x="177" y="486"/>
                    </a:lnTo>
                    <a:lnTo>
                      <a:pt x="178" y="486"/>
                    </a:lnTo>
                    <a:lnTo>
                      <a:pt x="178" y="486"/>
                    </a:lnTo>
                    <a:lnTo>
                      <a:pt x="178" y="486"/>
                    </a:lnTo>
                    <a:lnTo>
                      <a:pt x="178" y="486"/>
                    </a:lnTo>
                    <a:lnTo>
                      <a:pt x="178" y="486"/>
                    </a:lnTo>
                    <a:lnTo>
                      <a:pt x="178" y="486"/>
                    </a:lnTo>
                    <a:lnTo>
                      <a:pt x="178" y="486"/>
                    </a:lnTo>
                    <a:lnTo>
                      <a:pt x="178" y="486"/>
                    </a:lnTo>
                    <a:lnTo>
                      <a:pt x="178" y="486"/>
                    </a:lnTo>
                    <a:lnTo>
                      <a:pt x="178" y="486"/>
                    </a:lnTo>
                    <a:lnTo>
                      <a:pt x="178" y="486"/>
                    </a:lnTo>
                    <a:lnTo>
                      <a:pt x="178" y="486"/>
                    </a:lnTo>
                    <a:lnTo>
                      <a:pt x="178" y="486"/>
                    </a:lnTo>
                    <a:lnTo>
                      <a:pt x="178" y="486"/>
                    </a:lnTo>
                    <a:lnTo>
                      <a:pt x="178"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79" y="486"/>
                    </a:lnTo>
                    <a:lnTo>
                      <a:pt x="180" y="486"/>
                    </a:lnTo>
                    <a:lnTo>
                      <a:pt x="180" y="486"/>
                    </a:lnTo>
                    <a:lnTo>
                      <a:pt x="180" y="486"/>
                    </a:lnTo>
                    <a:lnTo>
                      <a:pt x="180" y="486"/>
                    </a:lnTo>
                    <a:lnTo>
                      <a:pt x="180" y="486"/>
                    </a:lnTo>
                    <a:lnTo>
                      <a:pt x="180" y="486"/>
                    </a:lnTo>
                    <a:lnTo>
                      <a:pt x="180" y="486"/>
                    </a:lnTo>
                    <a:lnTo>
                      <a:pt x="180" y="486"/>
                    </a:lnTo>
                    <a:lnTo>
                      <a:pt x="180" y="486"/>
                    </a:lnTo>
                    <a:lnTo>
                      <a:pt x="180" y="486"/>
                    </a:lnTo>
                    <a:lnTo>
                      <a:pt x="180" y="486"/>
                    </a:lnTo>
                    <a:lnTo>
                      <a:pt x="180" y="486"/>
                    </a:lnTo>
                    <a:lnTo>
                      <a:pt x="180" y="486"/>
                    </a:lnTo>
                    <a:lnTo>
                      <a:pt x="180" y="486"/>
                    </a:lnTo>
                    <a:lnTo>
                      <a:pt x="180" y="486"/>
                    </a:lnTo>
                    <a:lnTo>
                      <a:pt x="181" y="486"/>
                    </a:lnTo>
                    <a:lnTo>
                      <a:pt x="181" y="486"/>
                    </a:lnTo>
                    <a:lnTo>
                      <a:pt x="181" y="486"/>
                    </a:lnTo>
                    <a:lnTo>
                      <a:pt x="181" y="486"/>
                    </a:lnTo>
                    <a:lnTo>
                      <a:pt x="181" y="486"/>
                    </a:lnTo>
                    <a:lnTo>
                      <a:pt x="181" y="486"/>
                    </a:lnTo>
                    <a:lnTo>
                      <a:pt x="181" y="486"/>
                    </a:lnTo>
                    <a:lnTo>
                      <a:pt x="181" y="486"/>
                    </a:lnTo>
                    <a:lnTo>
                      <a:pt x="181" y="486"/>
                    </a:lnTo>
                    <a:lnTo>
                      <a:pt x="181" y="486"/>
                    </a:lnTo>
                    <a:lnTo>
                      <a:pt x="181" y="486"/>
                    </a:lnTo>
                    <a:lnTo>
                      <a:pt x="181" y="486"/>
                    </a:lnTo>
                    <a:lnTo>
                      <a:pt x="181" y="486"/>
                    </a:lnTo>
                    <a:lnTo>
                      <a:pt x="181" y="486"/>
                    </a:lnTo>
                    <a:lnTo>
                      <a:pt x="181" y="486"/>
                    </a:lnTo>
                    <a:lnTo>
                      <a:pt x="182" y="486"/>
                    </a:lnTo>
                    <a:lnTo>
                      <a:pt x="182" y="486"/>
                    </a:lnTo>
                    <a:lnTo>
                      <a:pt x="182" y="486"/>
                    </a:lnTo>
                    <a:lnTo>
                      <a:pt x="182" y="486"/>
                    </a:lnTo>
                    <a:lnTo>
                      <a:pt x="182" y="486"/>
                    </a:lnTo>
                    <a:lnTo>
                      <a:pt x="182" y="486"/>
                    </a:lnTo>
                    <a:lnTo>
                      <a:pt x="182" y="486"/>
                    </a:lnTo>
                    <a:lnTo>
                      <a:pt x="182" y="486"/>
                    </a:lnTo>
                    <a:lnTo>
                      <a:pt x="182" y="486"/>
                    </a:lnTo>
                    <a:lnTo>
                      <a:pt x="182" y="486"/>
                    </a:lnTo>
                    <a:lnTo>
                      <a:pt x="182" y="486"/>
                    </a:lnTo>
                    <a:lnTo>
                      <a:pt x="182" y="486"/>
                    </a:lnTo>
                    <a:lnTo>
                      <a:pt x="182" y="486"/>
                    </a:lnTo>
                    <a:lnTo>
                      <a:pt x="182" y="486"/>
                    </a:lnTo>
                    <a:lnTo>
                      <a:pt x="182"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3" y="486"/>
                    </a:lnTo>
                    <a:lnTo>
                      <a:pt x="184" y="486"/>
                    </a:lnTo>
                    <a:lnTo>
                      <a:pt x="184" y="486"/>
                    </a:lnTo>
                    <a:lnTo>
                      <a:pt x="184" y="486"/>
                    </a:lnTo>
                    <a:lnTo>
                      <a:pt x="184" y="486"/>
                    </a:lnTo>
                    <a:lnTo>
                      <a:pt x="184" y="486"/>
                    </a:lnTo>
                    <a:lnTo>
                      <a:pt x="184" y="486"/>
                    </a:lnTo>
                    <a:lnTo>
                      <a:pt x="184" y="486"/>
                    </a:lnTo>
                    <a:lnTo>
                      <a:pt x="184" y="486"/>
                    </a:lnTo>
                    <a:lnTo>
                      <a:pt x="184" y="486"/>
                    </a:lnTo>
                    <a:lnTo>
                      <a:pt x="184" y="486"/>
                    </a:lnTo>
                    <a:lnTo>
                      <a:pt x="184" y="486"/>
                    </a:lnTo>
                    <a:lnTo>
                      <a:pt x="184" y="486"/>
                    </a:lnTo>
                    <a:lnTo>
                      <a:pt x="184" y="486"/>
                    </a:lnTo>
                    <a:lnTo>
                      <a:pt x="184" y="486"/>
                    </a:lnTo>
                    <a:lnTo>
                      <a:pt x="184" y="486"/>
                    </a:lnTo>
                    <a:lnTo>
                      <a:pt x="185" y="486"/>
                    </a:lnTo>
                    <a:lnTo>
                      <a:pt x="185" y="486"/>
                    </a:lnTo>
                    <a:lnTo>
                      <a:pt x="185" y="486"/>
                    </a:lnTo>
                    <a:lnTo>
                      <a:pt x="185" y="486"/>
                    </a:lnTo>
                    <a:lnTo>
                      <a:pt x="185" y="486"/>
                    </a:lnTo>
                    <a:lnTo>
                      <a:pt x="185" y="486"/>
                    </a:lnTo>
                    <a:lnTo>
                      <a:pt x="185" y="486"/>
                    </a:lnTo>
                    <a:lnTo>
                      <a:pt x="185" y="486"/>
                    </a:lnTo>
                    <a:lnTo>
                      <a:pt x="185" y="486"/>
                    </a:lnTo>
                    <a:lnTo>
                      <a:pt x="185" y="486"/>
                    </a:lnTo>
                    <a:lnTo>
                      <a:pt x="185" y="486"/>
                    </a:lnTo>
                    <a:lnTo>
                      <a:pt x="185" y="486"/>
                    </a:lnTo>
                    <a:lnTo>
                      <a:pt x="185" y="486"/>
                    </a:lnTo>
                    <a:lnTo>
                      <a:pt x="185" y="486"/>
                    </a:lnTo>
                    <a:lnTo>
                      <a:pt x="185" y="486"/>
                    </a:lnTo>
                    <a:lnTo>
                      <a:pt x="186" y="486"/>
                    </a:lnTo>
                    <a:lnTo>
                      <a:pt x="186" y="486"/>
                    </a:lnTo>
                    <a:lnTo>
                      <a:pt x="186" y="486"/>
                    </a:lnTo>
                    <a:lnTo>
                      <a:pt x="186" y="486"/>
                    </a:lnTo>
                    <a:lnTo>
                      <a:pt x="186" y="486"/>
                    </a:lnTo>
                    <a:lnTo>
                      <a:pt x="186" y="486"/>
                    </a:lnTo>
                    <a:lnTo>
                      <a:pt x="186" y="486"/>
                    </a:lnTo>
                    <a:lnTo>
                      <a:pt x="186" y="486"/>
                    </a:lnTo>
                    <a:lnTo>
                      <a:pt x="186" y="486"/>
                    </a:lnTo>
                    <a:lnTo>
                      <a:pt x="186" y="486"/>
                    </a:lnTo>
                    <a:lnTo>
                      <a:pt x="186" y="486"/>
                    </a:lnTo>
                    <a:lnTo>
                      <a:pt x="186" y="486"/>
                    </a:lnTo>
                    <a:lnTo>
                      <a:pt x="186" y="486"/>
                    </a:lnTo>
                    <a:lnTo>
                      <a:pt x="186" y="486"/>
                    </a:lnTo>
                    <a:lnTo>
                      <a:pt x="186" y="486"/>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7" y="485"/>
                    </a:lnTo>
                    <a:lnTo>
                      <a:pt x="188" y="485"/>
                    </a:lnTo>
                    <a:lnTo>
                      <a:pt x="188" y="485"/>
                    </a:lnTo>
                    <a:lnTo>
                      <a:pt x="188" y="485"/>
                    </a:lnTo>
                    <a:lnTo>
                      <a:pt x="188" y="485"/>
                    </a:lnTo>
                    <a:lnTo>
                      <a:pt x="188" y="485"/>
                    </a:lnTo>
                    <a:lnTo>
                      <a:pt x="188" y="485"/>
                    </a:lnTo>
                    <a:lnTo>
                      <a:pt x="188" y="485"/>
                    </a:lnTo>
                    <a:lnTo>
                      <a:pt x="188" y="485"/>
                    </a:lnTo>
                    <a:lnTo>
                      <a:pt x="188" y="485"/>
                    </a:lnTo>
                    <a:lnTo>
                      <a:pt x="188" y="485"/>
                    </a:lnTo>
                    <a:lnTo>
                      <a:pt x="188" y="485"/>
                    </a:lnTo>
                    <a:lnTo>
                      <a:pt x="188" y="485"/>
                    </a:lnTo>
                    <a:lnTo>
                      <a:pt x="188" y="485"/>
                    </a:lnTo>
                    <a:lnTo>
                      <a:pt x="188" y="485"/>
                    </a:lnTo>
                    <a:lnTo>
                      <a:pt x="188" y="485"/>
                    </a:lnTo>
                    <a:lnTo>
                      <a:pt x="189" y="485"/>
                    </a:lnTo>
                    <a:lnTo>
                      <a:pt x="189" y="485"/>
                    </a:lnTo>
                    <a:lnTo>
                      <a:pt x="189" y="485"/>
                    </a:lnTo>
                    <a:lnTo>
                      <a:pt x="189" y="471"/>
                    </a:lnTo>
                    <a:lnTo>
                      <a:pt x="189" y="471"/>
                    </a:lnTo>
                    <a:lnTo>
                      <a:pt x="189" y="471"/>
                    </a:lnTo>
                    <a:lnTo>
                      <a:pt x="189" y="471"/>
                    </a:lnTo>
                    <a:lnTo>
                      <a:pt x="189" y="471"/>
                    </a:lnTo>
                    <a:lnTo>
                      <a:pt x="189" y="471"/>
                    </a:lnTo>
                    <a:lnTo>
                      <a:pt x="189" y="471"/>
                    </a:lnTo>
                    <a:lnTo>
                      <a:pt x="189" y="471"/>
                    </a:lnTo>
                    <a:lnTo>
                      <a:pt x="189" y="471"/>
                    </a:lnTo>
                    <a:lnTo>
                      <a:pt x="189" y="471"/>
                    </a:lnTo>
                    <a:lnTo>
                      <a:pt x="189" y="471"/>
                    </a:lnTo>
                    <a:lnTo>
                      <a:pt x="189" y="471"/>
                    </a:lnTo>
                    <a:lnTo>
                      <a:pt x="190" y="471"/>
                    </a:lnTo>
                    <a:lnTo>
                      <a:pt x="190" y="471"/>
                    </a:lnTo>
                    <a:lnTo>
                      <a:pt x="190" y="471"/>
                    </a:lnTo>
                    <a:lnTo>
                      <a:pt x="190" y="471"/>
                    </a:lnTo>
                    <a:lnTo>
                      <a:pt x="190" y="471"/>
                    </a:lnTo>
                    <a:lnTo>
                      <a:pt x="190" y="471"/>
                    </a:lnTo>
                    <a:lnTo>
                      <a:pt x="190" y="471"/>
                    </a:lnTo>
                    <a:lnTo>
                      <a:pt x="190" y="471"/>
                    </a:lnTo>
                    <a:lnTo>
                      <a:pt x="190" y="471"/>
                    </a:lnTo>
                    <a:lnTo>
                      <a:pt x="190" y="471"/>
                    </a:lnTo>
                    <a:lnTo>
                      <a:pt x="190" y="471"/>
                    </a:lnTo>
                    <a:lnTo>
                      <a:pt x="190" y="471"/>
                    </a:lnTo>
                    <a:lnTo>
                      <a:pt x="190" y="471"/>
                    </a:lnTo>
                    <a:lnTo>
                      <a:pt x="190" y="471"/>
                    </a:lnTo>
                    <a:lnTo>
                      <a:pt x="190" y="471"/>
                    </a:lnTo>
                    <a:lnTo>
                      <a:pt x="191" y="471"/>
                    </a:lnTo>
                    <a:lnTo>
                      <a:pt x="191" y="471"/>
                    </a:lnTo>
                    <a:lnTo>
                      <a:pt x="191" y="471"/>
                    </a:lnTo>
                    <a:lnTo>
                      <a:pt x="191" y="471"/>
                    </a:lnTo>
                    <a:lnTo>
                      <a:pt x="191" y="471"/>
                    </a:lnTo>
                    <a:lnTo>
                      <a:pt x="191" y="471"/>
                    </a:lnTo>
                    <a:lnTo>
                      <a:pt x="191" y="471"/>
                    </a:lnTo>
                    <a:lnTo>
                      <a:pt x="191" y="471"/>
                    </a:lnTo>
                    <a:lnTo>
                      <a:pt x="191" y="471"/>
                    </a:lnTo>
                    <a:lnTo>
                      <a:pt x="191" y="471"/>
                    </a:lnTo>
                    <a:lnTo>
                      <a:pt x="191" y="471"/>
                    </a:lnTo>
                    <a:lnTo>
                      <a:pt x="191" y="471"/>
                    </a:lnTo>
                    <a:lnTo>
                      <a:pt x="191" y="471"/>
                    </a:lnTo>
                    <a:lnTo>
                      <a:pt x="191" y="370"/>
                    </a:lnTo>
                    <a:lnTo>
                      <a:pt x="191" y="370"/>
                    </a:lnTo>
                    <a:lnTo>
                      <a:pt x="191" y="370"/>
                    </a:lnTo>
                    <a:lnTo>
                      <a:pt x="191" y="370"/>
                    </a:lnTo>
                    <a:lnTo>
                      <a:pt x="191" y="370"/>
                    </a:lnTo>
                    <a:lnTo>
                      <a:pt x="191" y="370"/>
                    </a:lnTo>
                    <a:lnTo>
                      <a:pt x="191" y="370"/>
                    </a:lnTo>
                    <a:lnTo>
                      <a:pt x="191" y="370"/>
                    </a:lnTo>
                    <a:lnTo>
                      <a:pt x="191" y="370"/>
                    </a:lnTo>
                    <a:lnTo>
                      <a:pt x="191" y="370"/>
                    </a:lnTo>
                    <a:lnTo>
                      <a:pt x="192" y="370"/>
                    </a:lnTo>
                    <a:lnTo>
                      <a:pt x="192" y="370"/>
                    </a:lnTo>
                    <a:lnTo>
                      <a:pt x="192" y="370"/>
                    </a:lnTo>
                    <a:lnTo>
                      <a:pt x="192" y="370"/>
                    </a:lnTo>
                    <a:lnTo>
                      <a:pt x="192" y="370"/>
                    </a:lnTo>
                    <a:lnTo>
                      <a:pt x="192" y="370"/>
                    </a:lnTo>
                    <a:lnTo>
                      <a:pt x="192" y="370"/>
                    </a:lnTo>
                    <a:lnTo>
                      <a:pt x="192" y="370"/>
                    </a:lnTo>
                    <a:lnTo>
                      <a:pt x="192" y="370"/>
                    </a:lnTo>
                    <a:lnTo>
                      <a:pt x="192" y="370"/>
                    </a:lnTo>
                    <a:lnTo>
                      <a:pt x="192" y="370"/>
                    </a:lnTo>
                    <a:lnTo>
                      <a:pt x="192" y="370"/>
                    </a:lnTo>
                    <a:lnTo>
                      <a:pt x="192" y="370"/>
                    </a:lnTo>
                    <a:lnTo>
                      <a:pt x="192" y="370"/>
                    </a:lnTo>
                    <a:lnTo>
                      <a:pt x="192" y="370"/>
                    </a:lnTo>
                    <a:lnTo>
                      <a:pt x="193" y="370"/>
                    </a:lnTo>
                    <a:lnTo>
                      <a:pt x="193" y="370"/>
                    </a:lnTo>
                    <a:lnTo>
                      <a:pt x="193" y="370"/>
                    </a:lnTo>
                    <a:lnTo>
                      <a:pt x="193" y="370"/>
                    </a:lnTo>
                    <a:lnTo>
                      <a:pt x="193" y="370"/>
                    </a:lnTo>
                    <a:lnTo>
                      <a:pt x="193" y="370"/>
                    </a:lnTo>
                    <a:lnTo>
                      <a:pt x="193" y="370"/>
                    </a:lnTo>
                    <a:lnTo>
                      <a:pt x="193" y="370"/>
                    </a:lnTo>
                    <a:lnTo>
                      <a:pt x="193" y="370"/>
                    </a:lnTo>
                    <a:lnTo>
                      <a:pt x="193" y="370"/>
                    </a:lnTo>
                    <a:lnTo>
                      <a:pt x="193" y="370"/>
                    </a:lnTo>
                    <a:lnTo>
                      <a:pt x="193" y="370"/>
                    </a:lnTo>
                    <a:lnTo>
                      <a:pt x="193" y="370"/>
                    </a:lnTo>
                    <a:lnTo>
                      <a:pt x="193" y="370"/>
                    </a:lnTo>
                    <a:lnTo>
                      <a:pt x="193" y="370"/>
                    </a:lnTo>
                    <a:lnTo>
                      <a:pt x="194" y="276"/>
                    </a:lnTo>
                    <a:lnTo>
                      <a:pt x="194" y="276"/>
                    </a:lnTo>
                    <a:lnTo>
                      <a:pt x="194" y="276"/>
                    </a:lnTo>
                    <a:lnTo>
                      <a:pt x="194" y="276"/>
                    </a:lnTo>
                    <a:lnTo>
                      <a:pt x="194" y="276"/>
                    </a:lnTo>
                    <a:lnTo>
                      <a:pt x="194" y="276"/>
                    </a:lnTo>
                    <a:lnTo>
                      <a:pt x="194" y="276"/>
                    </a:lnTo>
                    <a:lnTo>
                      <a:pt x="194" y="276"/>
                    </a:lnTo>
                    <a:lnTo>
                      <a:pt x="194" y="276"/>
                    </a:lnTo>
                    <a:lnTo>
                      <a:pt x="194" y="276"/>
                    </a:lnTo>
                    <a:lnTo>
                      <a:pt x="194" y="276"/>
                    </a:lnTo>
                    <a:lnTo>
                      <a:pt x="194" y="276"/>
                    </a:lnTo>
                    <a:lnTo>
                      <a:pt x="194" y="276"/>
                    </a:lnTo>
                    <a:lnTo>
                      <a:pt x="194" y="276"/>
                    </a:lnTo>
                    <a:lnTo>
                      <a:pt x="194"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5" y="276"/>
                    </a:lnTo>
                    <a:lnTo>
                      <a:pt x="196" y="276"/>
                    </a:lnTo>
                    <a:lnTo>
                      <a:pt x="196" y="276"/>
                    </a:lnTo>
                    <a:lnTo>
                      <a:pt x="196" y="276"/>
                    </a:lnTo>
                    <a:lnTo>
                      <a:pt x="196" y="187"/>
                    </a:lnTo>
                    <a:lnTo>
                      <a:pt x="196" y="187"/>
                    </a:lnTo>
                    <a:lnTo>
                      <a:pt x="196" y="187"/>
                    </a:lnTo>
                    <a:lnTo>
                      <a:pt x="196" y="187"/>
                    </a:lnTo>
                    <a:lnTo>
                      <a:pt x="196" y="187"/>
                    </a:lnTo>
                    <a:lnTo>
                      <a:pt x="196" y="187"/>
                    </a:lnTo>
                    <a:lnTo>
                      <a:pt x="196" y="187"/>
                    </a:lnTo>
                    <a:lnTo>
                      <a:pt x="196" y="187"/>
                    </a:lnTo>
                    <a:lnTo>
                      <a:pt x="196" y="187"/>
                    </a:lnTo>
                    <a:lnTo>
                      <a:pt x="196" y="187"/>
                    </a:lnTo>
                    <a:lnTo>
                      <a:pt x="196" y="187"/>
                    </a:lnTo>
                    <a:lnTo>
                      <a:pt x="196" y="187"/>
                    </a:lnTo>
                    <a:lnTo>
                      <a:pt x="197" y="187"/>
                    </a:lnTo>
                    <a:lnTo>
                      <a:pt x="197" y="187"/>
                    </a:lnTo>
                    <a:lnTo>
                      <a:pt x="197" y="187"/>
                    </a:lnTo>
                    <a:lnTo>
                      <a:pt x="197" y="187"/>
                    </a:lnTo>
                    <a:lnTo>
                      <a:pt x="197" y="187"/>
                    </a:lnTo>
                    <a:lnTo>
                      <a:pt x="197" y="187"/>
                    </a:lnTo>
                    <a:lnTo>
                      <a:pt x="197" y="187"/>
                    </a:lnTo>
                    <a:lnTo>
                      <a:pt x="197" y="187"/>
                    </a:lnTo>
                    <a:lnTo>
                      <a:pt x="197" y="187"/>
                    </a:lnTo>
                    <a:lnTo>
                      <a:pt x="197" y="187"/>
                    </a:lnTo>
                    <a:lnTo>
                      <a:pt x="197" y="187"/>
                    </a:lnTo>
                    <a:lnTo>
                      <a:pt x="197" y="187"/>
                    </a:lnTo>
                    <a:lnTo>
                      <a:pt x="197" y="187"/>
                    </a:lnTo>
                    <a:lnTo>
                      <a:pt x="197" y="187"/>
                    </a:lnTo>
                    <a:lnTo>
                      <a:pt x="197" y="187"/>
                    </a:lnTo>
                    <a:lnTo>
                      <a:pt x="198" y="187"/>
                    </a:lnTo>
                    <a:lnTo>
                      <a:pt x="198" y="187"/>
                    </a:lnTo>
                    <a:lnTo>
                      <a:pt x="198" y="187"/>
                    </a:lnTo>
                    <a:lnTo>
                      <a:pt x="198" y="187"/>
                    </a:lnTo>
                    <a:lnTo>
                      <a:pt x="198" y="187"/>
                    </a:lnTo>
                    <a:lnTo>
                      <a:pt x="198" y="187"/>
                    </a:lnTo>
                    <a:lnTo>
                      <a:pt x="198" y="187"/>
                    </a:lnTo>
                    <a:lnTo>
                      <a:pt x="198" y="187"/>
                    </a:lnTo>
                    <a:lnTo>
                      <a:pt x="198" y="187"/>
                    </a:lnTo>
                    <a:lnTo>
                      <a:pt x="198" y="187"/>
                    </a:lnTo>
                    <a:lnTo>
                      <a:pt x="198" y="187"/>
                    </a:lnTo>
                    <a:lnTo>
                      <a:pt x="198" y="187"/>
                    </a:lnTo>
                    <a:lnTo>
                      <a:pt x="198" y="187"/>
                    </a:lnTo>
                    <a:lnTo>
                      <a:pt x="198" y="84"/>
                    </a:lnTo>
                    <a:lnTo>
                      <a:pt x="198"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199" y="84"/>
                    </a:lnTo>
                    <a:lnTo>
                      <a:pt x="200" y="84"/>
                    </a:lnTo>
                    <a:lnTo>
                      <a:pt x="200" y="84"/>
                    </a:lnTo>
                    <a:lnTo>
                      <a:pt x="200" y="84"/>
                    </a:lnTo>
                    <a:lnTo>
                      <a:pt x="200" y="84"/>
                    </a:lnTo>
                    <a:lnTo>
                      <a:pt x="200" y="84"/>
                    </a:lnTo>
                    <a:lnTo>
                      <a:pt x="200" y="84"/>
                    </a:lnTo>
                    <a:lnTo>
                      <a:pt x="200" y="84"/>
                    </a:lnTo>
                    <a:lnTo>
                      <a:pt x="200" y="84"/>
                    </a:lnTo>
                    <a:lnTo>
                      <a:pt x="200" y="84"/>
                    </a:lnTo>
                    <a:lnTo>
                      <a:pt x="200" y="84"/>
                    </a:lnTo>
                    <a:lnTo>
                      <a:pt x="200" y="84"/>
                    </a:lnTo>
                    <a:lnTo>
                      <a:pt x="200" y="84"/>
                    </a:lnTo>
                    <a:lnTo>
                      <a:pt x="200" y="84"/>
                    </a:lnTo>
                    <a:lnTo>
                      <a:pt x="200" y="84"/>
                    </a:lnTo>
                    <a:lnTo>
                      <a:pt x="200" y="84"/>
                    </a:lnTo>
                    <a:lnTo>
                      <a:pt x="201" y="28"/>
                    </a:lnTo>
                    <a:lnTo>
                      <a:pt x="201" y="28"/>
                    </a:lnTo>
                    <a:lnTo>
                      <a:pt x="201" y="28"/>
                    </a:lnTo>
                    <a:lnTo>
                      <a:pt x="201" y="28"/>
                    </a:lnTo>
                    <a:lnTo>
                      <a:pt x="201" y="28"/>
                    </a:lnTo>
                    <a:lnTo>
                      <a:pt x="201" y="28"/>
                    </a:lnTo>
                    <a:lnTo>
                      <a:pt x="201" y="28"/>
                    </a:lnTo>
                    <a:lnTo>
                      <a:pt x="201" y="28"/>
                    </a:lnTo>
                    <a:lnTo>
                      <a:pt x="201" y="28"/>
                    </a:lnTo>
                    <a:lnTo>
                      <a:pt x="201" y="28"/>
                    </a:lnTo>
                    <a:lnTo>
                      <a:pt x="201" y="28"/>
                    </a:lnTo>
                    <a:lnTo>
                      <a:pt x="201" y="28"/>
                    </a:lnTo>
                    <a:lnTo>
                      <a:pt x="201" y="28"/>
                    </a:lnTo>
                    <a:lnTo>
                      <a:pt x="201" y="28"/>
                    </a:lnTo>
                    <a:lnTo>
                      <a:pt x="201" y="28"/>
                    </a:lnTo>
                    <a:lnTo>
                      <a:pt x="202" y="28"/>
                    </a:lnTo>
                    <a:lnTo>
                      <a:pt x="202" y="28"/>
                    </a:lnTo>
                    <a:lnTo>
                      <a:pt x="202" y="28"/>
                    </a:lnTo>
                    <a:lnTo>
                      <a:pt x="202" y="28"/>
                    </a:lnTo>
                    <a:lnTo>
                      <a:pt x="202" y="28"/>
                    </a:lnTo>
                    <a:lnTo>
                      <a:pt x="202" y="28"/>
                    </a:lnTo>
                    <a:lnTo>
                      <a:pt x="202" y="28"/>
                    </a:lnTo>
                    <a:lnTo>
                      <a:pt x="202" y="28"/>
                    </a:lnTo>
                    <a:lnTo>
                      <a:pt x="202" y="28"/>
                    </a:lnTo>
                    <a:lnTo>
                      <a:pt x="202" y="28"/>
                    </a:lnTo>
                    <a:lnTo>
                      <a:pt x="202" y="28"/>
                    </a:lnTo>
                    <a:lnTo>
                      <a:pt x="202" y="28"/>
                    </a:lnTo>
                    <a:lnTo>
                      <a:pt x="202" y="28"/>
                    </a:lnTo>
                    <a:lnTo>
                      <a:pt x="202" y="28"/>
                    </a:lnTo>
                    <a:lnTo>
                      <a:pt x="202" y="28"/>
                    </a:lnTo>
                    <a:lnTo>
                      <a:pt x="203" y="28"/>
                    </a:lnTo>
                    <a:lnTo>
                      <a:pt x="203" y="28"/>
                    </a:lnTo>
                    <a:lnTo>
                      <a:pt x="203" y="28"/>
                    </a:lnTo>
                    <a:lnTo>
                      <a:pt x="203" y="28"/>
                    </a:lnTo>
                    <a:lnTo>
                      <a:pt x="203" y="28"/>
                    </a:lnTo>
                    <a:lnTo>
                      <a:pt x="203" y="28"/>
                    </a:lnTo>
                    <a:lnTo>
                      <a:pt x="203" y="28"/>
                    </a:lnTo>
                    <a:lnTo>
                      <a:pt x="203" y="28"/>
                    </a:lnTo>
                    <a:lnTo>
                      <a:pt x="203" y="28"/>
                    </a:lnTo>
                    <a:lnTo>
                      <a:pt x="203" y="28"/>
                    </a:lnTo>
                    <a:lnTo>
                      <a:pt x="203" y="0"/>
                    </a:lnTo>
                    <a:lnTo>
                      <a:pt x="203" y="0"/>
                    </a:lnTo>
                    <a:lnTo>
                      <a:pt x="203" y="0"/>
                    </a:lnTo>
                    <a:lnTo>
                      <a:pt x="203" y="0"/>
                    </a:lnTo>
                    <a:lnTo>
                      <a:pt x="203" y="0"/>
                    </a:lnTo>
                    <a:lnTo>
                      <a:pt x="203" y="0"/>
                    </a:lnTo>
                    <a:lnTo>
                      <a:pt x="203" y="0"/>
                    </a:lnTo>
                    <a:lnTo>
                      <a:pt x="203" y="0"/>
                    </a:lnTo>
                    <a:lnTo>
                      <a:pt x="203" y="0"/>
                    </a:lnTo>
                    <a:lnTo>
                      <a:pt x="203" y="0"/>
                    </a:lnTo>
                    <a:lnTo>
                      <a:pt x="203" y="0"/>
                    </a:lnTo>
                    <a:lnTo>
                      <a:pt x="203"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4" y="0"/>
                    </a:lnTo>
                    <a:lnTo>
                      <a:pt x="205" y="0"/>
                    </a:lnTo>
                    <a:lnTo>
                      <a:pt x="205" y="0"/>
                    </a:lnTo>
                    <a:lnTo>
                      <a:pt x="205" y="0"/>
                    </a:lnTo>
                    <a:lnTo>
                      <a:pt x="205" y="0"/>
                    </a:lnTo>
                    <a:lnTo>
                      <a:pt x="205" y="0"/>
                    </a:lnTo>
                    <a:lnTo>
                      <a:pt x="205" y="0"/>
                    </a:lnTo>
                    <a:lnTo>
                      <a:pt x="205" y="0"/>
                    </a:lnTo>
                    <a:lnTo>
                      <a:pt x="205" y="0"/>
                    </a:lnTo>
                    <a:lnTo>
                      <a:pt x="205" y="0"/>
                    </a:lnTo>
                    <a:lnTo>
                      <a:pt x="205" y="0"/>
                    </a:lnTo>
                    <a:lnTo>
                      <a:pt x="205" y="0"/>
                    </a:lnTo>
                    <a:lnTo>
                      <a:pt x="205" y="0"/>
                    </a:lnTo>
                    <a:lnTo>
                      <a:pt x="205" y="0"/>
                    </a:lnTo>
                    <a:lnTo>
                      <a:pt x="205" y="32"/>
                    </a:lnTo>
                    <a:lnTo>
                      <a:pt x="205" y="32"/>
                    </a:lnTo>
                    <a:lnTo>
                      <a:pt x="206" y="32"/>
                    </a:lnTo>
                    <a:lnTo>
                      <a:pt x="206" y="32"/>
                    </a:lnTo>
                    <a:lnTo>
                      <a:pt x="206" y="32"/>
                    </a:lnTo>
                    <a:lnTo>
                      <a:pt x="206" y="32"/>
                    </a:lnTo>
                    <a:lnTo>
                      <a:pt x="206" y="32"/>
                    </a:lnTo>
                    <a:lnTo>
                      <a:pt x="206" y="32"/>
                    </a:lnTo>
                    <a:lnTo>
                      <a:pt x="206" y="32"/>
                    </a:lnTo>
                    <a:lnTo>
                      <a:pt x="206" y="32"/>
                    </a:lnTo>
                    <a:lnTo>
                      <a:pt x="206" y="32"/>
                    </a:lnTo>
                    <a:lnTo>
                      <a:pt x="206" y="32"/>
                    </a:lnTo>
                    <a:lnTo>
                      <a:pt x="206" y="32"/>
                    </a:lnTo>
                    <a:lnTo>
                      <a:pt x="206" y="32"/>
                    </a:lnTo>
                    <a:lnTo>
                      <a:pt x="206" y="32"/>
                    </a:lnTo>
                    <a:lnTo>
                      <a:pt x="206" y="32"/>
                    </a:lnTo>
                    <a:lnTo>
                      <a:pt x="206" y="32"/>
                    </a:lnTo>
                    <a:lnTo>
                      <a:pt x="207" y="32"/>
                    </a:lnTo>
                    <a:lnTo>
                      <a:pt x="207" y="32"/>
                    </a:lnTo>
                    <a:lnTo>
                      <a:pt x="207" y="32"/>
                    </a:lnTo>
                    <a:lnTo>
                      <a:pt x="207" y="32"/>
                    </a:lnTo>
                    <a:lnTo>
                      <a:pt x="207" y="32"/>
                    </a:lnTo>
                    <a:lnTo>
                      <a:pt x="207" y="32"/>
                    </a:lnTo>
                    <a:lnTo>
                      <a:pt x="207" y="32"/>
                    </a:lnTo>
                    <a:lnTo>
                      <a:pt x="207" y="32"/>
                    </a:lnTo>
                    <a:lnTo>
                      <a:pt x="207" y="32"/>
                    </a:lnTo>
                    <a:lnTo>
                      <a:pt x="207" y="32"/>
                    </a:lnTo>
                  </a:path>
                </a:pathLst>
              </a:custGeom>
              <a:noFill/>
              <a:ln w="3810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3" name="Freeform 62"/>
              <p:cNvSpPr>
                <a:spLocks/>
              </p:cNvSpPr>
              <p:nvPr/>
            </p:nvSpPr>
            <p:spPr bwMode="auto">
              <a:xfrm>
                <a:off x="6914696" y="1920797"/>
                <a:ext cx="4478488" cy="413749"/>
              </a:xfrm>
              <a:custGeom>
                <a:avLst/>
                <a:gdLst>
                  <a:gd name="T0" fmla="*/ 57 w 3549"/>
                  <a:gd name="T1" fmla="*/ 569 h 605"/>
                  <a:gd name="T2" fmla="*/ 117 w 3549"/>
                  <a:gd name="T3" fmla="*/ 570 h 605"/>
                  <a:gd name="T4" fmla="*/ 177 w 3549"/>
                  <a:gd name="T5" fmla="*/ 561 h 605"/>
                  <a:gd name="T6" fmla="*/ 232 w 3549"/>
                  <a:gd name="T7" fmla="*/ 564 h 605"/>
                  <a:gd name="T8" fmla="*/ 289 w 3549"/>
                  <a:gd name="T9" fmla="*/ 566 h 605"/>
                  <a:gd name="T10" fmla="*/ 351 w 3549"/>
                  <a:gd name="T11" fmla="*/ 567 h 605"/>
                  <a:gd name="T12" fmla="*/ 415 w 3549"/>
                  <a:gd name="T13" fmla="*/ 566 h 605"/>
                  <a:gd name="T14" fmla="*/ 475 w 3549"/>
                  <a:gd name="T15" fmla="*/ 580 h 605"/>
                  <a:gd name="T16" fmla="*/ 533 w 3549"/>
                  <a:gd name="T17" fmla="*/ 580 h 605"/>
                  <a:gd name="T18" fmla="*/ 593 w 3549"/>
                  <a:gd name="T19" fmla="*/ 581 h 605"/>
                  <a:gd name="T20" fmla="*/ 658 w 3549"/>
                  <a:gd name="T21" fmla="*/ 585 h 605"/>
                  <a:gd name="T22" fmla="*/ 713 w 3549"/>
                  <a:gd name="T23" fmla="*/ 584 h 605"/>
                  <a:gd name="T24" fmla="*/ 769 w 3549"/>
                  <a:gd name="T25" fmla="*/ 581 h 605"/>
                  <a:gd name="T26" fmla="*/ 827 w 3549"/>
                  <a:gd name="T27" fmla="*/ 584 h 605"/>
                  <a:gd name="T28" fmla="*/ 890 w 3549"/>
                  <a:gd name="T29" fmla="*/ 580 h 605"/>
                  <a:gd name="T30" fmla="*/ 940 w 3549"/>
                  <a:gd name="T31" fmla="*/ 103 h 605"/>
                  <a:gd name="T32" fmla="*/ 992 w 3549"/>
                  <a:gd name="T33" fmla="*/ 220 h 605"/>
                  <a:gd name="T34" fmla="*/ 1042 w 3549"/>
                  <a:gd name="T35" fmla="*/ 259 h 605"/>
                  <a:gd name="T36" fmla="*/ 1093 w 3549"/>
                  <a:gd name="T37" fmla="*/ 584 h 605"/>
                  <a:gd name="T38" fmla="*/ 1144 w 3549"/>
                  <a:gd name="T39" fmla="*/ 551 h 605"/>
                  <a:gd name="T40" fmla="*/ 1198 w 3549"/>
                  <a:gd name="T41" fmla="*/ 540 h 605"/>
                  <a:gd name="T42" fmla="*/ 1253 w 3549"/>
                  <a:gd name="T43" fmla="*/ 534 h 605"/>
                  <a:gd name="T44" fmla="*/ 1317 w 3549"/>
                  <a:gd name="T45" fmla="*/ 538 h 605"/>
                  <a:gd name="T46" fmla="*/ 1373 w 3549"/>
                  <a:gd name="T47" fmla="*/ 595 h 605"/>
                  <a:gd name="T48" fmla="*/ 1427 w 3549"/>
                  <a:gd name="T49" fmla="*/ 582 h 605"/>
                  <a:gd name="T50" fmla="*/ 1478 w 3549"/>
                  <a:gd name="T51" fmla="*/ 546 h 605"/>
                  <a:gd name="T52" fmla="*/ 1530 w 3549"/>
                  <a:gd name="T53" fmla="*/ 581 h 605"/>
                  <a:gd name="T54" fmla="*/ 1585 w 3549"/>
                  <a:gd name="T55" fmla="*/ 581 h 605"/>
                  <a:gd name="T56" fmla="*/ 1640 w 3549"/>
                  <a:gd name="T57" fmla="*/ 567 h 605"/>
                  <a:gd name="T58" fmla="*/ 1696 w 3549"/>
                  <a:gd name="T59" fmla="*/ 560 h 605"/>
                  <a:gd name="T60" fmla="*/ 1757 w 3549"/>
                  <a:gd name="T61" fmla="*/ 563 h 605"/>
                  <a:gd name="T62" fmla="*/ 1819 w 3549"/>
                  <a:gd name="T63" fmla="*/ 559 h 605"/>
                  <a:gd name="T64" fmla="*/ 1879 w 3549"/>
                  <a:gd name="T65" fmla="*/ 578 h 605"/>
                  <a:gd name="T66" fmla="*/ 1934 w 3549"/>
                  <a:gd name="T67" fmla="*/ 580 h 605"/>
                  <a:gd name="T68" fmla="*/ 1989 w 3549"/>
                  <a:gd name="T69" fmla="*/ 580 h 605"/>
                  <a:gd name="T70" fmla="*/ 2048 w 3549"/>
                  <a:gd name="T71" fmla="*/ 580 h 605"/>
                  <a:gd name="T72" fmla="*/ 2109 w 3549"/>
                  <a:gd name="T73" fmla="*/ 592 h 605"/>
                  <a:gd name="T74" fmla="*/ 2160 w 3549"/>
                  <a:gd name="T75" fmla="*/ 409 h 605"/>
                  <a:gd name="T76" fmla="*/ 2209 w 3549"/>
                  <a:gd name="T77" fmla="*/ 160 h 605"/>
                  <a:gd name="T78" fmla="*/ 2260 w 3549"/>
                  <a:gd name="T79" fmla="*/ 432 h 605"/>
                  <a:gd name="T80" fmla="*/ 2310 w 3549"/>
                  <a:gd name="T81" fmla="*/ 537 h 605"/>
                  <a:gd name="T82" fmla="*/ 2366 w 3549"/>
                  <a:gd name="T83" fmla="*/ 551 h 605"/>
                  <a:gd name="T84" fmla="*/ 2420 w 3549"/>
                  <a:gd name="T85" fmla="*/ 542 h 605"/>
                  <a:gd name="T86" fmla="*/ 2475 w 3549"/>
                  <a:gd name="T87" fmla="*/ 539 h 605"/>
                  <a:gd name="T88" fmla="*/ 2532 w 3549"/>
                  <a:gd name="T89" fmla="*/ 526 h 605"/>
                  <a:gd name="T90" fmla="*/ 2586 w 3549"/>
                  <a:gd name="T91" fmla="*/ 527 h 605"/>
                  <a:gd name="T92" fmla="*/ 2641 w 3549"/>
                  <a:gd name="T93" fmla="*/ 528 h 605"/>
                  <a:gd name="T94" fmla="*/ 2695 w 3549"/>
                  <a:gd name="T95" fmla="*/ 531 h 605"/>
                  <a:gd name="T96" fmla="*/ 2756 w 3549"/>
                  <a:gd name="T97" fmla="*/ 529 h 605"/>
                  <a:gd name="T98" fmla="*/ 2807 w 3549"/>
                  <a:gd name="T99" fmla="*/ 117 h 605"/>
                  <a:gd name="T100" fmla="*/ 2858 w 3549"/>
                  <a:gd name="T101" fmla="*/ 265 h 605"/>
                  <a:gd name="T102" fmla="*/ 2908 w 3549"/>
                  <a:gd name="T103" fmla="*/ 420 h 605"/>
                  <a:gd name="T104" fmla="*/ 2958 w 3549"/>
                  <a:gd name="T105" fmla="*/ 522 h 605"/>
                  <a:gd name="T106" fmla="*/ 3013 w 3549"/>
                  <a:gd name="T107" fmla="*/ 546 h 605"/>
                  <a:gd name="T108" fmla="*/ 3066 w 3549"/>
                  <a:gd name="T109" fmla="*/ 535 h 605"/>
                  <a:gd name="T110" fmla="*/ 3121 w 3549"/>
                  <a:gd name="T111" fmla="*/ 526 h 605"/>
                  <a:gd name="T112" fmla="*/ 3185 w 3549"/>
                  <a:gd name="T113" fmla="*/ 522 h 605"/>
                  <a:gd name="T114" fmla="*/ 3249 w 3549"/>
                  <a:gd name="T115" fmla="*/ 529 h 605"/>
                  <a:gd name="T116" fmla="*/ 3301 w 3549"/>
                  <a:gd name="T117" fmla="*/ 562 h 605"/>
                  <a:gd name="T118" fmla="*/ 3357 w 3549"/>
                  <a:gd name="T119" fmla="*/ 558 h 605"/>
                  <a:gd name="T120" fmla="*/ 3409 w 3549"/>
                  <a:gd name="T121" fmla="*/ 551 h 605"/>
                  <a:gd name="T122" fmla="*/ 3462 w 3549"/>
                  <a:gd name="T123" fmla="*/ 561 h 605"/>
                  <a:gd name="T124" fmla="*/ 3515 w 3549"/>
                  <a:gd name="T125" fmla="*/ 547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9" h="605">
                    <a:moveTo>
                      <a:pt x="0" y="567"/>
                    </a:moveTo>
                    <a:lnTo>
                      <a:pt x="0" y="567"/>
                    </a:lnTo>
                    <a:lnTo>
                      <a:pt x="2" y="567"/>
                    </a:lnTo>
                    <a:lnTo>
                      <a:pt x="2" y="567"/>
                    </a:lnTo>
                    <a:lnTo>
                      <a:pt x="3" y="566"/>
                    </a:lnTo>
                    <a:lnTo>
                      <a:pt x="3" y="566"/>
                    </a:lnTo>
                    <a:lnTo>
                      <a:pt x="3" y="566"/>
                    </a:lnTo>
                    <a:lnTo>
                      <a:pt x="5" y="564"/>
                    </a:lnTo>
                    <a:lnTo>
                      <a:pt x="5" y="564"/>
                    </a:lnTo>
                    <a:lnTo>
                      <a:pt x="5" y="564"/>
                    </a:lnTo>
                    <a:lnTo>
                      <a:pt x="7" y="564"/>
                    </a:lnTo>
                    <a:lnTo>
                      <a:pt x="7" y="564"/>
                    </a:lnTo>
                    <a:lnTo>
                      <a:pt x="9" y="564"/>
                    </a:lnTo>
                    <a:lnTo>
                      <a:pt x="9" y="564"/>
                    </a:lnTo>
                    <a:lnTo>
                      <a:pt x="11" y="564"/>
                    </a:lnTo>
                    <a:lnTo>
                      <a:pt x="11" y="564"/>
                    </a:lnTo>
                    <a:lnTo>
                      <a:pt x="12" y="565"/>
                    </a:lnTo>
                    <a:lnTo>
                      <a:pt x="12" y="565"/>
                    </a:lnTo>
                    <a:lnTo>
                      <a:pt x="12" y="565"/>
                    </a:lnTo>
                    <a:lnTo>
                      <a:pt x="14" y="565"/>
                    </a:lnTo>
                    <a:lnTo>
                      <a:pt x="14" y="565"/>
                    </a:lnTo>
                    <a:lnTo>
                      <a:pt x="15" y="566"/>
                    </a:lnTo>
                    <a:lnTo>
                      <a:pt x="16" y="566"/>
                    </a:lnTo>
                    <a:lnTo>
                      <a:pt x="16" y="566"/>
                    </a:lnTo>
                    <a:lnTo>
                      <a:pt x="17" y="567"/>
                    </a:lnTo>
                    <a:lnTo>
                      <a:pt x="18" y="567"/>
                    </a:lnTo>
                    <a:lnTo>
                      <a:pt x="18" y="567"/>
                    </a:lnTo>
                    <a:lnTo>
                      <a:pt x="19" y="567"/>
                    </a:lnTo>
                    <a:lnTo>
                      <a:pt x="19" y="567"/>
                    </a:lnTo>
                    <a:lnTo>
                      <a:pt x="21" y="567"/>
                    </a:lnTo>
                    <a:lnTo>
                      <a:pt x="21" y="567"/>
                    </a:lnTo>
                    <a:lnTo>
                      <a:pt x="23" y="567"/>
                    </a:lnTo>
                    <a:lnTo>
                      <a:pt x="23" y="567"/>
                    </a:lnTo>
                    <a:lnTo>
                      <a:pt x="24" y="567"/>
                    </a:lnTo>
                    <a:lnTo>
                      <a:pt x="25" y="567"/>
                    </a:lnTo>
                    <a:lnTo>
                      <a:pt x="25" y="567"/>
                    </a:lnTo>
                    <a:lnTo>
                      <a:pt x="27" y="567"/>
                    </a:lnTo>
                    <a:lnTo>
                      <a:pt x="27" y="567"/>
                    </a:lnTo>
                    <a:lnTo>
                      <a:pt x="28" y="567"/>
                    </a:lnTo>
                    <a:lnTo>
                      <a:pt x="28" y="567"/>
                    </a:lnTo>
                    <a:lnTo>
                      <a:pt x="30" y="567"/>
                    </a:lnTo>
                    <a:lnTo>
                      <a:pt x="30" y="567"/>
                    </a:lnTo>
                    <a:lnTo>
                      <a:pt x="31" y="567"/>
                    </a:lnTo>
                    <a:lnTo>
                      <a:pt x="32" y="567"/>
                    </a:lnTo>
                    <a:lnTo>
                      <a:pt x="32" y="567"/>
                    </a:lnTo>
                    <a:lnTo>
                      <a:pt x="33" y="566"/>
                    </a:lnTo>
                    <a:lnTo>
                      <a:pt x="34" y="566"/>
                    </a:lnTo>
                    <a:lnTo>
                      <a:pt x="34" y="566"/>
                    </a:lnTo>
                    <a:lnTo>
                      <a:pt x="35" y="566"/>
                    </a:lnTo>
                    <a:lnTo>
                      <a:pt x="35" y="566"/>
                    </a:lnTo>
                    <a:lnTo>
                      <a:pt x="37" y="566"/>
                    </a:lnTo>
                    <a:lnTo>
                      <a:pt x="37" y="566"/>
                    </a:lnTo>
                    <a:lnTo>
                      <a:pt x="39" y="566"/>
                    </a:lnTo>
                    <a:lnTo>
                      <a:pt x="39" y="566"/>
                    </a:lnTo>
                    <a:lnTo>
                      <a:pt x="40" y="567"/>
                    </a:lnTo>
                    <a:lnTo>
                      <a:pt x="41" y="567"/>
                    </a:lnTo>
                    <a:lnTo>
                      <a:pt x="41" y="567"/>
                    </a:lnTo>
                    <a:lnTo>
                      <a:pt x="42" y="567"/>
                    </a:lnTo>
                    <a:lnTo>
                      <a:pt x="42" y="567"/>
                    </a:lnTo>
                    <a:lnTo>
                      <a:pt x="43" y="567"/>
                    </a:lnTo>
                    <a:lnTo>
                      <a:pt x="44" y="567"/>
                    </a:lnTo>
                    <a:lnTo>
                      <a:pt x="44" y="567"/>
                    </a:lnTo>
                    <a:lnTo>
                      <a:pt x="46" y="567"/>
                    </a:lnTo>
                    <a:lnTo>
                      <a:pt x="46" y="567"/>
                    </a:lnTo>
                    <a:lnTo>
                      <a:pt x="48" y="567"/>
                    </a:lnTo>
                    <a:lnTo>
                      <a:pt x="48" y="567"/>
                    </a:lnTo>
                    <a:lnTo>
                      <a:pt x="50" y="567"/>
                    </a:lnTo>
                    <a:lnTo>
                      <a:pt x="50" y="567"/>
                    </a:lnTo>
                    <a:lnTo>
                      <a:pt x="51" y="567"/>
                    </a:lnTo>
                    <a:lnTo>
                      <a:pt x="51" y="567"/>
                    </a:lnTo>
                    <a:lnTo>
                      <a:pt x="53" y="567"/>
                    </a:lnTo>
                    <a:lnTo>
                      <a:pt x="53" y="567"/>
                    </a:lnTo>
                    <a:lnTo>
                      <a:pt x="54" y="568"/>
                    </a:lnTo>
                    <a:lnTo>
                      <a:pt x="55" y="568"/>
                    </a:lnTo>
                    <a:lnTo>
                      <a:pt x="55" y="568"/>
                    </a:lnTo>
                    <a:lnTo>
                      <a:pt x="57" y="568"/>
                    </a:lnTo>
                    <a:lnTo>
                      <a:pt x="57" y="568"/>
                    </a:lnTo>
                    <a:lnTo>
                      <a:pt x="57" y="569"/>
                    </a:lnTo>
                    <a:lnTo>
                      <a:pt x="58" y="569"/>
                    </a:lnTo>
                    <a:lnTo>
                      <a:pt x="58" y="569"/>
                    </a:lnTo>
                    <a:lnTo>
                      <a:pt x="59" y="570"/>
                    </a:lnTo>
                    <a:lnTo>
                      <a:pt x="60" y="570"/>
                    </a:lnTo>
                    <a:lnTo>
                      <a:pt x="60" y="570"/>
                    </a:lnTo>
                    <a:lnTo>
                      <a:pt x="62" y="570"/>
                    </a:lnTo>
                    <a:lnTo>
                      <a:pt x="62" y="570"/>
                    </a:lnTo>
                    <a:lnTo>
                      <a:pt x="64" y="570"/>
                    </a:lnTo>
                    <a:lnTo>
                      <a:pt x="64" y="570"/>
                    </a:lnTo>
                    <a:lnTo>
                      <a:pt x="64" y="568"/>
                    </a:lnTo>
                    <a:lnTo>
                      <a:pt x="66" y="568"/>
                    </a:lnTo>
                    <a:lnTo>
                      <a:pt x="66" y="568"/>
                    </a:lnTo>
                    <a:lnTo>
                      <a:pt x="67" y="568"/>
                    </a:lnTo>
                    <a:lnTo>
                      <a:pt x="67" y="568"/>
                    </a:lnTo>
                    <a:lnTo>
                      <a:pt x="69" y="568"/>
                    </a:lnTo>
                    <a:lnTo>
                      <a:pt x="69" y="568"/>
                    </a:lnTo>
                    <a:lnTo>
                      <a:pt x="71" y="568"/>
                    </a:lnTo>
                    <a:lnTo>
                      <a:pt x="71" y="568"/>
                    </a:lnTo>
                    <a:lnTo>
                      <a:pt x="71" y="569"/>
                    </a:lnTo>
                    <a:lnTo>
                      <a:pt x="73" y="569"/>
                    </a:lnTo>
                    <a:lnTo>
                      <a:pt x="73" y="569"/>
                    </a:lnTo>
                    <a:lnTo>
                      <a:pt x="74" y="569"/>
                    </a:lnTo>
                    <a:lnTo>
                      <a:pt x="74" y="569"/>
                    </a:lnTo>
                    <a:lnTo>
                      <a:pt x="76" y="570"/>
                    </a:lnTo>
                    <a:lnTo>
                      <a:pt x="76" y="570"/>
                    </a:lnTo>
                    <a:lnTo>
                      <a:pt x="76" y="570"/>
                    </a:lnTo>
                    <a:lnTo>
                      <a:pt x="78" y="570"/>
                    </a:lnTo>
                    <a:lnTo>
                      <a:pt x="78" y="570"/>
                    </a:lnTo>
                    <a:lnTo>
                      <a:pt x="80" y="570"/>
                    </a:lnTo>
                    <a:lnTo>
                      <a:pt x="80" y="570"/>
                    </a:lnTo>
                    <a:lnTo>
                      <a:pt x="81" y="570"/>
                    </a:lnTo>
                    <a:lnTo>
                      <a:pt x="82" y="570"/>
                    </a:lnTo>
                    <a:lnTo>
                      <a:pt x="82" y="570"/>
                    </a:lnTo>
                    <a:lnTo>
                      <a:pt x="83" y="570"/>
                    </a:lnTo>
                    <a:lnTo>
                      <a:pt x="83" y="570"/>
                    </a:lnTo>
                    <a:lnTo>
                      <a:pt x="85" y="570"/>
                    </a:lnTo>
                    <a:lnTo>
                      <a:pt x="85" y="570"/>
                    </a:lnTo>
                    <a:lnTo>
                      <a:pt x="86" y="571"/>
                    </a:lnTo>
                    <a:lnTo>
                      <a:pt x="87" y="571"/>
                    </a:lnTo>
                    <a:lnTo>
                      <a:pt x="87" y="571"/>
                    </a:lnTo>
                    <a:lnTo>
                      <a:pt x="88" y="572"/>
                    </a:lnTo>
                    <a:lnTo>
                      <a:pt x="89" y="572"/>
                    </a:lnTo>
                    <a:lnTo>
                      <a:pt x="89" y="572"/>
                    </a:lnTo>
                    <a:lnTo>
                      <a:pt x="90" y="571"/>
                    </a:lnTo>
                    <a:lnTo>
                      <a:pt x="90" y="571"/>
                    </a:lnTo>
                    <a:lnTo>
                      <a:pt x="90" y="571"/>
                    </a:lnTo>
                    <a:lnTo>
                      <a:pt x="92" y="571"/>
                    </a:lnTo>
                    <a:lnTo>
                      <a:pt x="92" y="571"/>
                    </a:lnTo>
                    <a:lnTo>
                      <a:pt x="94" y="571"/>
                    </a:lnTo>
                    <a:lnTo>
                      <a:pt x="94" y="571"/>
                    </a:lnTo>
                    <a:lnTo>
                      <a:pt x="95" y="572"/>
                    </a:lnTo>
                    <a:lnTo>
                      <a:pt x="96" y="572"/>
                    </a:lnTo>
                    <a:lnTo>
                      <a:pt x="96" y="572"/>
                    </a:lnTo>
                    <a:lnTo>
                      <a:pt x="97" y="572"/>
                    </a:lnTo>
                    <a:lnTo>
                      <a:pt x="97" y="572"/>
                    </a:lnTo>
                    <a:lnTo>
                      <a:pt x="99" y="572"/>
                    </a:lnTo>
                    <a:lnTo>
                      <a:pt x="99" y="572"/>
                    </a:lnTo>
                    <a:lnTo>
                      <a:pt x="101" y="572"/>
                    </a:lnTo>
                    <a:lnTo>
                      <a:pt x="101" y="572"/>
                    </a:lnTo>
                    <a:lnTo>
                      <a:pt x="102" y="571"/>
                    </a:lnTo>
                    <a:lnTo>
                      <a:pt x="103" y="571"/>
                    </a:lnTo>
                    <a:lnTo>
                      <a:pt x="103" y="571"/>
                    </a:lnTo>
                    <a:lnTo>
                      <a:pt x="105" y="571"/>
                    </a:lnTo>
                    <a:lnTo>
                      <a:pt x="105" y="571"/>
                    </a:lnTo>
                    <a:lnTo>
                      <a:pt x="106" y="571"/>
                    </a:lnTo>
                    <a:lnTo>
                      <a:pt x="106" y="571"/>
                    </a:lnTo>
                    <a:lnTo>
                      <a:pt x="108" y="571"/>
                    </a:lnTo>
                    <a:lnTo>
                      <a:pt x="108" y="571"/>
                    </a:lnTo>
                    <a:lnTo>
                      <a:pt x="110" y="571"/>
                    </a:lnTo>
                    <a:lnTo>
                      <a:pt x="110" y="571"/>
                    </a:lnTo>
                    <a:lnTo>
                      <a:pt x="112" y="571"/>
                    </a:lnTo>
                    <a:lnTo>
                      <a:pt x="112" y="571"/>
                    </a:lnTo>
                    <a:lnTo>
                      <a:pt x="113" y="571"/>
                    </a:lnTo>
                    <a:lnTo>
                      <a:pt x="113" y="571"/>
                    </a:lnTo>
                    <a:lnTo>
                      <a:pt x="115" y="571"/>
                    </a:lnTo>
                    <a:lnTo>
                      <a:pt x="115" y="571"/>
                    </a:lnTo>
                    <a:lnTo>
                      <a:pt x="116" y="570"/>
                    </a:lnTo>
                    <a:lnTo>
                      <a:pt x="117" y="570"/>
                    </a:lnTo>
                    <a:lnTo>
                      <a:pt x="117" y="570"/>
                    </a:lnTo>
                    <a:lnTo>
                      <a:pt x="119" y="570"/>
                    </a:lnTo>
                    <a:lnTo>
                      <a:pt x="119" y="570"/>
                    </a:lnTo>
                    <a:lnTo>
                      <a:pt x="121" y="570"/>
                    </a:lnTo>
                    <a:lnTo>
                      <a:pt x="121" y="570"/>
                    </a:lnTo>
                    <a:lnTo>
                      <a:pt x="122" y="570"/>
                    </a:lnTo>
                    <a:lnTo>
                      <a:pt x="122" y="570"/>
                    </a:lnTo>
                    <a:lnTo>
                      <a:pt x="124" y="570"/>
                    </a:lnTo>
                    <a:lnTo>
                      <a:pt x="124" y="570"/>
                    </a:lnTo>
                    <a:lnTo>
                      <a:pt x="126" y="570"/>
                    </a:lnTo>
                    <a:lnTo>
                      <a:pt x="126" y="570"/>
                    </a:lnTo>
                    <a:lnTo>
                      <a:pt x="128" y="570"/>
                    </a:lnTo>
                    <a:lnTo>
                      <a:pt x="128" y="570"/>
                    </a:lnTo>
                    <a:lnTo>
                      <a:pt x="128" y="570"/>
                    </a:lnTo>
                    <a:lnTo>
                      <a:pt x="129" y="570"/>
                    </a:lnTo>
                    <a:lnTo>
                      <a:pt x="129" y="570"/>
                    </a:lnTo>
                    <a:lnTo>
                      <a:pt x="130" y="570"/>
                    </a:lnTo>
                    <a:lnTo>
                      <a:pt x="131" y="570"/>
                    </a:lnTo>
                    <a:lnTo>
                      <a:pt x="131" y="570"/>
                    </a:lnTo>
                    <a:lnTo>
                      <a:pt x="133" y="570"/>
                    </a:lnTo>
                    <a:lnTo>
                      <a:pt x="133" y="570"/>
                    </a:lnTo>
                    <a:lnTo>
                      <a:pt x="135" y="570"/>
                    </a:lnTo>
                    <a:lnTo>
                      <a:pt x="135" y="570"/>
                    </a:lnTo>
                    <a:lnTo>
                      <a:pt x="135" y="570"/>
                    </a:lnTo>
                    <a:lnTo>
                      <a:pt x="137" y="570"/>
                    </a:lnTo>
                    <a:lnTo>
                      <a:pt x="137" y="570"/>
                    </a:lnTo>
                    <a:lnTo>
                      <a:pt x="138" y="570"/>
                    </a:lnTo>
                    <a:lnTo>
                      <a:pt x="138" y="570"/>
                    </a:lnTo>
                    <a:lnTo>
                      <a:pt x="140" y="570"/>
                    </a:lnTo>
                    <a:lnTo>
                      <a:pt x="140" y="570"/>
                    </a:lnTo>
                    <a:lnTo>
                      <a:pt x="142" y="570"/>
                    </a:lnTo>
                    <a:lnTo>
                      <a:pt x="142" y="570"/>
                    </a:lnTo>
                    <a:lnTo>
                      <a:pt x="142" y="569"/>
                    </a:lnTo>
                    <a:lnTo>
                      <a:pt x="144" y="569"/>
                    </a:lnTo>
                    <a:lnTo>
                      <a:pt x="144" y="569"/>
                    </a:lnTo>
                    <a:lnTo>
                      <a:pt x="145" y="569"/>
                    </a:lnTo>
                    <a:lnTo>
                      <a:pt x="145" y="569"/>
                    </a:lnTo>
                    <a:lnTo>
                      <a:pt x="147" y="569"/>
                    </a:lnTo>
                    <a:lnTo>
                      <a:pt x="147" y="569"/>
                    </a:lnTo>
                    <a:lnTo>
                      <a:pt x="149" y="569"/>
                    </a:lnTo>
                    <a:lnTo>
                      <a:pt x="149" y="569"/>
                    </a:lnTo>
                    <a:lnTo>
                      <a:pt x="151" y="569"/>
                    </a:lnTo>
                    <a:lnTo>
                      <a:pt x="151" y="569"/>
                    </a:lnTo>
                    <a:lnTo>
                      <a:pt x="152" y="569"/>
                    </a:lnTo>
                    <a:lnTo>
                      <a:pt x="152" y="569"/>
                    </a:lnTo>
                    <a:lnTo>
                      <a:pt x="154" y="569"/>
                    </a:lnTo>
                    <a:lnTo>
                      <a:pt x="154" y="569"/>
                    </a:lnTo>
                    <a:lnTo>
                      <a:pt x="156" y="569"/>
                    </a:lnTo>
                    <a:lnTo>
                      <a:pt x="156" y="569"/>
                    </a:lnTo>
                    <a:lnTo>
                      <a:pt x="156" y="568"/>
                    </a:lnTo>
                    <a:lnTo>
                      <a:pt x="158" y="568"/>
                    </a:lnTo>
                    <a:lnTo>
                      <a:pt x="158" y="568"/>
                    </a:lnTo>
                    <a:lnTo>
                      <a:pt x="160" y="568"/>
                    </a:lnTo>
                    <a:lnTo>
                      <a:pt x="160" y="568"/>
                    </a:lnTo>
                    <a:lnTo>
                      <a:pt x="161" y="568"/>
                    </a:lnTo>
                    <a:lnTo>
                      <a:pt x="161" y="568"/>
                    </a:lnTo>
                    <a:lnTo>
                      <a:pt x="163" y="568"/>
                    </a:lnTo>
                    <a:lnTo>
                      <a:pt x="163" y="568"/>
                    </a:lnTo>
                    <a:lnTo>
                      <a:pt x="164" y="567"/>
                    </a:lnTo>
                    <a:lnTo>
                      <a:pt x="165" y="567"/>
                    </a:lnTo>
                    <a:lnTo>
                      <a:pt x="165" y="567"/>
                    </a:lnTo>
                    <a:lnTo>
                      <a:pt x="167" y="567"/>
                    </a:lnTo>
                    <a:lnTo>
                      <a:pt x="167" y="567"/>
                    </a:lnTo>
                    <a:lnTo>
                      <a:pt x="168" y="567"/>
                    </a:lnTo>
                    <a:lnTo>
                      <a:pt x="168" y="567"/>
                    </a:lnTo>
                    <a:lnTo>
                      <a:pt x="170" y="567"/>
                    </a:lnTo>
                    <a:lnTo>
                      <a:pt x="170" y="567"/>
                    </a:lnTo>
                    <a:lnTo>
                      <a:pt x="171" y="566"/>
                    </a:lnTo>
                    <a:lnTo>
                      <a:pt x="172" y="566"/>
                    </a:lnTo>
                    <a:lnTo>
                      <a:pt x="172" y="566"/>
                    </a:lnTo>
                    <a:lnTo>
                      <a:pt x="173" y="562"/>
                    </a:lnTo>
                    <a:lnTo>
                      <a:pt x="174" y="562"/>
                    </a:lnTo>
                    <a:lnTo>
                      <a:pt x="174" y="562"/>
                    </a:lnTo>
                    <a:lnTo>
                      <a:pt x="175" y="561"/>
                    </a:lnTo>
                    <a:lnTo>
                      <a:pt x="176" y="561"/>
                    </a:lnTo>
                    <a:lnTo>
                      <a:pt x="176" y="561"/>
                    </a:lnTo>
                    <a:lnTo>
                      <a:pt x="177" y="561"/>
                    </a:lnTo>
                    <a:lnTo>
                      <a:pt x="177" y="561"/>
                    </a:lnTo>
                    <a:lnTo>
                      <a:pt x="178" y="560"/>
                    </a:lnTo>
                    <a:lnTo>
                      <a:pt x="179" y="560"/>
                    </a:lnTo>
                    <a:lnTo>
                      <a:pt x="179" y="560"/>
                    </a:lnTo>
                    <a:lnTo>
                      <a:pt x="180" y="561"/>
                    </a:lnTo>
                    <a:lnTo>
                      <a:pt x="181" y="561"/>
                    </a:lnTo>
                    <a:lnTo>
                      <a:pt x="181" y="561"/>
                    </a:lnTo>
                    <a:lnTo>
                      <a:pt x="182" y="562"/>
                    </a:lnTo>
                    <a:lnTo>
                      <a:pt x="183" y="562"/>
                    </a:lnTo>
                    <a:lnTo>
                      <a:pt x="183" y="562"/>
                    </a:lnTo>
                    <a:lnTo>
                      <a:pt x="184" y="562"/>
                    </a:lnTo>
                    <a:lnTo>
                      <a:pt x="184" y="562"/>
                    </a:lnTo>
                    <a:lnTo>
                      <a:pt x="186" y="562"/>
                    </a:lnTo>
                    <a:lnTo>
                      <a:pt x="186" y="562"/>
                    </a:lnTo>
                    <a:lnTo>
                      <a:pt x="187" y="563"/>
                    </a:lnTo>
                    <a:lnTo>
                      <a:pt x="188" y="563"/>
                    </a:lnTo>
                    <a:lnTo>
                      <a:pt x="188" y="563"/>
                    </a:lnTo>
                    <a:lnTo>
                      <a:pt x="189" y="564"/>
                    </a:lnTo>
                    <a:lnTo>
                      <a:pt x="190" y="564"/>
                    </a:lnTo>
                    <a:lnTo>
                      <a:pt x="190" y="564"/>
                    </a:lnTo>
                    <a:lnTo>
                      <a:pt x="192" y="564"/>
                    </a:lnTo>
                    <a:lnTo>
                      <a:pt x="192" y="564"/>
                    </a:lnTo>
                    <a:lnTo>
                      <a:pt x="192" y="566"/>
                    </a:lnTo>
                    <a:lnTo>
                      <a:pt x="193" y="566"/>
                    </a:lnTo>
                    <a:lnTo>
                      <a:pt x="193" y="566"/>
                    </a:lnTo>
                    <a:lnTo>
                      <a:pt x="194" y="564"/>
                    </a:lnTo>
                    <a:lnTo>
                      <a:pt x="195" y="564"/>
                    </a:lnTo>
                    <a:lnTo>
                      <a:pt x="195" y="564"/>
                    </a:lnTo>
                    <a:lnTo>
                      <a:pt x="196" y="563"/>
                    </a:lnTo>
                    <a:lnTo>
                      <a:pt x="197" y="563"/>
                    </a:lnTo>
                    <a:lnTo>
                      <a:pt x="197" y="563"/>
                    </a:lnTo>
                    <a:lnTo>
                      <a:pt x="199" y="563"/>
                    </a:lnTo>
                    <a:lnTo>
                      <a:pt x="199" y="563"/>
                    </a:lnTo>
                    <a:lnTo>
                      <a:pt x="199" y="562"/>
                    </a:lnTo>
                    <a:lnTo>
                      <a:pt x="200" y="562"/>
                    </a:lnTo>
                    <a:lnTo>
                      <a:pt x="200" y="562"/>
                    </a:lnTo>
                    <a:lnTo>
                      <a:pt x="201" y="563"/>
                    </a:lnTo>
                    <a:lnTo>
                      <a:pt x="202" y="563"/>
                    </a:lnTo>
                    <a:lnTo>
                      <a:pt x="202" y="563"/>
                    </a:lnTo>
                    <a:lnTo>
                      <a:pt x="204" y="563"/>
                    </a:lnTo>
                    <a:lnTo>
                      <a:pt x="204" y="563"/>
                    </a:lnTo>
                    <a:lnTo>
                      <a:pt x="204" y="563"/>
                    </a:lnTo>
                    <a:lnTo>
                      <a:pt x="206" y="563"/>
                    </a:lnTo>
                    <a:lnTo>
                      <a:pt x="206" y="563"/>
                    </a:lnTo>
                    <a:lnTo>
                      <a:pt x="208" y="563"/>
                    </a:lnTo>
                    <a:lnTo>
                      <a:pt x="208" y="563"/>
                    </a:lnTo>
                    <a:lnTo>
                      <a:pt x="209" y="563"/>
                    </a:lnTo>
                    <a:lnTo>
                      <a:pt x="209" y="563"/>
                    </a:lnTo>
                    <a:lnTo>
                      <a:pt x="211" y="564"/>
                    </a:lnTo>
                    <a:lnTo>
                      <a:pt x="211" y="564"/>
                    </a:lnTo>
                    <a:lnTo>
                      <a:pt x="211" y="564"/>
                    </a:lnTo>
                    <a:lnTo>
                      <a:pt x="213" y="564"/>
                    </a:lnTo>
                    <a:lnTo>
                      <a:pt x="213" y="564"/>
                    </a:lnTo>
                    <a:lnTo>
                      <a:pt x="213" y="566"/>
                    </a:lnTo>
                    <a:lnTo>
                      <a:pt x="215" y="566"/>
                    </a:lnTo>
                    <a:lnTo>
                      <a:pt x="215" y="566"/>
                    </a:lnTo>
                    <a:lnTo>
                      <a:pt x="216" y="566"/>
                    </a:lnTo>
                    <a:lnTo>
                      <a:pt x="216" y="566"/>
                    </a:lnTo>
                    <a:lnTo>
                      <a:pt x="218" y="566"/>
                    </a:lnTo>
                    <a:lnTo>
                      <a:pt x="218" y="566"/>
                    </a:lnTo>
                    <a:lnTo>
                      <a:pt x="220" y="566"/>
                    </a:lnTo>
                    <a:lnTo>
                      <a:pt x="220" y="566"/>
                    </a:lnTo>
                    <a:lnTo>
                      <a:pt x="222" y="566"/>
                    </a:lnTo>
                    <a:lnTo>
                      <a:pt x="222" y="566"/>
                    </a:lnTo>
                    <a:lnTo>
                      <a:pt x="223" y="564"/>
                    </a:lnTo>
                    <a:lnTo>
                      <a:pt x="223" y="564"/>
                    </a:lnTo>
                    <a:lnTo>
                      <a:pt x="223" y="564"/>
                    </a:lnTo>
                    <a:lnTo>
                      <a:pt x="225" y="563"/>
                    </a:lnTo>
                    <a:lnTo>
                      <a:pt x="225" y="563"/>
                    </a:lnTo>
                    <a:lnTo>
                      <a:pt x="225" y="563"/>
                    </a:lnTo>
                    <a:lnTo>
                      <a:pt x="227" y="563"/>
                    </a:lnTo>
                    <a:lnTo>
                      <a:pt x="227" y="563"/>
                    </a:lnTo>
                    <a:lnTo>
                      <a:pt x="227" y="563"/>
                    </a:lnTo>
                    <a:lnTo>
                      <a:pt x="229" y="563"/>
                    </a:lnTo>
                    <a:lnTo>
                      <a:pt x="229" y="563"/>
                    </a:lnTo>
                    <a:lnTo>
                      <a:pt x="230" y="564"/>
                    </a:lnTo>
                    <a:lnTo>
                      <a:pt x="231" y="564"/>
                    </a:lnTo>
                    <a:lnTo>
                      <a:pt x="231" y="564"/>
                    </a:lnTo>
                    <a:lnTo>
                      <a:pt x="232" y="564"/>
                    </a:lnTo>
                    <a:lnTo>
                      <a:pt x="232" y="564"/>
                    </a:lnTo>
                    <a:lnTo>
                      <a:pt x="234" y="564"/>
                    </a:lnTo>
                    <a:lnTo>
                      <a:pt x="234" y="564"/>
                    </a:lnTo>
                    <a:lnTo>
                      <a:pt x="236" y="564"/>
                    </a:lnTo>
                    <a:lnTo>
                      <a:pt x="236" y="564"/>
                    </a:lnTo>
                    <a:lnTo>
                      <a:pt x="238" y="564"/>
                    </a:lnTo>
                    <a:lnTo>
                      <a:pt x="238" y="564"/>
                    </a:lnTo>
                    <a:lnTo>
                      <a:pt x="239" y="566"/>
                    </a:lnTo>
                    <a:lnTo>
                      <a:pt x="239" y="566"/>
                    </a:lnTo>
                    <a:lnTo>
                      <a:pt x="239" y="566"/>
                    </a:lnTo>
                    <a:lnTo>
                      <a:pt x="241" y="566"/>
                    </a:lnTo>
                    <a:lnTo>
                      <a:pt x="241" y="566"/>
                    </a:lnTo>
                    <a:lnTo>
                      <a:pt x="242" y="567"/>
                    </a:lnTo>
                    <a:lnTo>
                      <a:pt x="243" y="567"/>
                    </a:lnTo>
                    <a:lnTo>
                      <a:pt x="243" y="567"/>
                    </a:lnTo>
                    <a:lnTo>
                      <a:pt x="245" y="567"/>
                    </a:lnTo>
                    <a:lnTo>
                      <a:pt x="245" y="567"/>
                    </a:lnTo>
                    <a:lnTo>
                      <a:pt x="246" y="566"/>
                    </a:lnTo>
                    <a:lnTo>
                      <a:pt x="247" y="566"/>
                    </a:lnTo>
                    <a:lnTo>
                      <a:pt x="247" y="566"/>
                    </a:lnTo>
                    <a:lnTo>
                      <a:pt x="248" y="566"/>
                    </a:lnTo>
                    <a:lnTo>
                      <a:pt x="248" y="566"/>
                    </a:lnTo>
                    <a:lnTo>
                      <a:pt x="249" y="564"/>
                    </a:lnTo>
                    <a:lnTo>
                      <a:pt x="250" y="564"/>
                    </a:lnTo>
                    <a:lnTo>
                      <a:pt x="250" y="564"/>
                    </a:lnTo>
                    <a:lnTo>
                      <a:pt x="251" y="563"/>
                    </a:lnTo>
                    <a:lnTo>
                      <a:pt x="252" y="563"/>
                    </a:lnTo>
                    <a:lnTo>
                      <a:pt x="252" y="563"/>
                    </a:lnTo>
                    <a:lnTo>
                      <a:pt x="254" y="563"/>
                    </a:lnTo>
                    <a:lnTo>
                      <a:pt x="254" y="563"/>
                    </a:lnTo>
                    <a:lnTo>
                      <a:pt x="255" y="563"/>
                    </a:lnTo>
                    <a:lnTo>
                      <a:pt x="255" y="563"/>
                    </a:lnTo>
                    <a:lnTo>
                      <a:pt x="256" y="564"/>
                    </a:lnTo>
                    <a:lnTo>
                      <a:pt x="257" y="564"/>
                    </a:lnTo>
                    <a:lnTo>
                      <a:pt x="257" y="564"/>
                    </a:lnTo>
                    <a:lnTo>
                      <a:pt x="258" y="565"/>
                    </a:lnTo>
                    <a:lnTo>
                      <a:pt x="259" y="565"/>
                    </a:lnTo>
                    <a:lnTo>
                      <a:pt x="259" y="565"/>
                    </a:lnTo>
                    <a:lnTo>
                      <a:pt x="261" y="565"/>
                    </a:lnTo>
                    <a:lnTo>
                      <a:pt x="261" y="565"/>
                    </a:lnTo>
                    <a:lnTo>
                      <a:pt x="263" y="565"/>
                    </a:lnTo>
                    <a:lnTo>
                      <a:pt x="263" y="565"/>
                    </a:lnTo>
                    <a:lnTo>
                      <a:pt x="264" y="565"/>
                    </a:lnTo>
                    <a:lnTo>
                      <a:pt x="264" y="565"/>
                    </a:lnTo>
                    <a:lnTo>
                      <a:pt x="265" y="566"/>
                    </a:lnTo>
                    <a:lnTo>
                      <a:pt x="266" y="566"/>
                    </a:lnTo>
                    <a:lnTo>
                      <a:pt x="266" y="566"/>
                    </a:lnTo>
                    <a:lnTo>
                      <a:pt x="267" y="567"/>
                    </a:lnTo>
                    <a:lnTo>
                      <a:pt x="268" y="567"/>
                    </a:lnTo>
                    <a:lnTo>
                      <a:pt x="268" y="567"/>
                    </a:lnTo>
                    <a:lnTo>
                      <a:pt x="270" y="567"/>
                    </a:lnTo>
                    <a:lnTo>
                      <a:pt x="270" y="567"/>
                    </a:lnTo>
                    <a:lnTo>
                      <a:pt x="271" y="567"/>
                    </a:lnTo>
                    <a:lnTo>
                      <a:pt x="271" y="567"/>
                    </a:lnTo>
                    <a:lnTo>
                      <a:pt x="272" y="566"/>
                    </a:lnTo>
                    <a:lnTo>
                      <a:pt x="273" y="566"/>
                    </a:lnTo>
                    <a:lnTo>
                      <a:pt x="273" y="566"/>
                    </a:lnTo>
                    <a:lnTo>
                      <a:pt x="275" y="566"/>
                    </a:lnTo>
                    <a:lnTo>
                      <a:pt x="275" y="566"/>
                    </a:lnTo>
                    <a:lnTo>
                      <a:pt x="277" y="566"/>
                    </a:lnTo>
                    <a:lnTo>
                      <a:pt x="277" y="566"/>
                    </a:lnTo>
                    <a:lnTo>
                      <a:pt x="278" y="566"/>
                    </a:lnTo>
                    <a:lnTo>
                      <a:pt x="278" y="566"/>
                    </a:lnTo>
                    <a:lnTo>
                      <a:pt x="279" y="564"/>
                    </a:lnTo>
                    <a:lnTo>
                      <a:pt x="280" y="564"/>
                    </a:lnTo>
                    <a:lnTo>
                      <a:pt x="280" y="564"/>
                    </a:lnTo>
                    <a:lnTo>
                      <a:pt x="282" y="564"/>
                    </a:lnTo>
                    <a:lnTo>
                      <a:pt x="282" y="564"/>
                    </a:lnTo>
                    <a:lnTo>
                      <a:pt x="284" y="564"/>
                    </a:lnTo>
                    <a:lnTo>
                      <a:pt x="284" y="564"/>
                    </a:lnTo>
                    <a:lnTo>
                      <a:pt x="284" y="565"/>
                    </a:lnTo>
                    <a:lnTo>
                      <a:pt x="286" y="565"/>
                    </a:lnTo>
                    <a:lnTo>
                      <a:pt x="286" y="565"/>
                    </a:lnTo>
                    <a:lnTo>
                      <a:pt x="286" y="566"/>
                    </a:lnTo>
                    <a:lnTo>
                      <a:pt x="287" y="566"/>
                    </a:lnTo>
                    <a:lnTo>
                      <a:pt x="287" y="566"/>
                    </a:lnTo>
                    <a:lnTo>
                      <a:pt x="289" y="566"/>
                    </a:lnTo>
                    <a:lnTo>
                      <a:pt x="289" y="566"/>
                    </a:lnTo>
                    <a:lnTo>
                      <a:pt x="291" y="566"/>
                    </a:lnTo>
                    <a:lnTo>
                      <a:pt x="291" y="566"/>
                    </a:lnTo>
                    <a:lnTo>
                      <a:pt x="293" y="566"/>
                    </a:lnTo>
                    <a:lnTo>
                      <a:pt x="293" y="566"/>
                    </a:lnTo>
                    <a:lnTo>
                      <a:pt x="294" y="566"/>
                    </a:lnTo>
                    <a:lnTo>
                      <a:pt x="294" y="566"/>
                    </a:lnTo>
                    <a:lnTo>
                      <a:pt x="296" y="567"/>
                    </a:lnTo>
                    <a:lnTo>
                      <a:pt x="296" y="567"/>
                    </a:lnTo>
                    <a:lnTo>
                      <a:pt x="296" y="567"/>
                    </a:lnTo>
                    <a:lnTo>
                      <a:pt x="298" y="567"/>
                    </a:lnTo>
                    <a:lnTo>
                      <a:pt x="298" y="567"/>
                    </a:lnTo>
                    <a:lnTo>
                      <a:pt x="300" y="567"/>
                    </a:lnTo>
                    <a:lnTo>
                      <a:pt x="300" y="567"/>
                    </a:lnTo>
                    <a:lnTo>
                      <a:pt x="302" y="567"/>
                    </a:lnTo>
                    <a:lnTo>
                      <a:pt x="302" y="567"/>
                    </a:lnTo>
                    <a:lnTo>
                      <a:pt x="303" y="567"/>
                    </a:lnTo>
                    <a:lnTo>
                      <a:pt x="303" y="567"/>
                    </a:lnTo>
                    <a:lnTo>
                      <a:pt x="305" y="567"/>
                    </a:lnTo>
                    <a:lnTo>
                      <a:pt x="305" y="567"/>
                    </a:lnTo>
                    <a:lnTo>
                      <a:pt x="307" y="567"/>
                    </a:lnTo>
                    <a:lnTo>
                      <a:pt x="307" y="567"/>
                    </a:lnTo>
                    <a:lnTo>
                      <a:pt x="308" y="566"/>
                    </a:lnTo>
                    <a:lnTo>
                      <a:pt x="309" y="566"/>
                    </a:lnTo>
                    <a:lnTo>
                      <a:pt x="309" y="566"/>
                    </a:lnTo>
                    <a:lnTo>
                      <a:pt x="310" y="563"/>
                    </a:lnTo>
                    <a:lnTo>
                      <a:pt x="310" y="563"/>
                    </a:lnTo>
                    <a:lnTo>
                      <a:pt x="310" y="563"/>
                    </a:lnTo>
                    <a:lnTo>
                      <a:pt x="312" y="563"/>
                    </a:lnTo>
                    <a:lnTo>
                      <a:pt x="312" y="563"/>
                    </a:lnTo>
                    <a:lnTo>
                      <a:pt x="313" y="564"/>
                    </a:lnTo>
                    <a:lnTo>
                      <a:pt x="314" y="564"/>
                    </a:lnTo>
                    <a:lnTo>
                      <a:pt x="314" y="564"/>
                    </a:lnTo>
                    <a:lnTo>
                      <a:pt x="315" y="565"/>
                    </a:lnTo>
                    <a:lnTo>
                      <a:pt x="316" y="565"/>
                    </a:lnTo>
                    <a:lnTo>
                      <a:pt x="316" y="565"/>
                    </a:lnTo>
                    <a:lnTo>
                      <a:pt x="317" y="566"/>
                    </a:lnTo>
                    <a:lnTo>
                      <a:pt x="318" y="566"/>
                    </a:lnTo>
                    <a:lnTo>
                      <a:pt x="318" y="566"/>
                    </a:lnTo>
                    <a:lnTo>
                      <a:pt x="319" y="566"/>
                    </a:lnTo>
                    <a:lnTo>
                      <a:pt x="319" y="566"/>
                    </a:lnTo>
                    <a:lnTo>
                      <a:pt x="321" y="566"/>
                    </a:lnTo>
                    <a:lnTo>
                      <a:pt x="321" y="566"/>
                    </a:lnTo>
                    <a:lnTo>
                      <a:pt x="322" y="567"/>
                    </a:lnTo>
                    <a:lnTo>
                      <a:pt x="323" y="567"/>
                    </a:lnTo>
                    <a:lnTo>
                      <a:pt x="323" y="567"/>
                    </a:lnTo>
                    <a:lnTo>
                      <a:pt x="324" y="567"/>
                    </a:lnTo>
                    <a:lnTo>
                      <a:pt x="325" y="567"/>
                    </a:lnTo>
                    <a:lnTo>
                      <a:pt x="325" y="567"/>
                    </a:lnTo>
                    <a:lnTo>
                      <a:pt x="326" y="567"/>
                    </a:lnTo>
                    <a:lnTo>
                      <a:pt x="326" y="567"/>
                    </a:lnTo>
                    <a:lnTo>
                      <a:pt x="328" y="567"/>
                    </a:lnTo>
                    <a:lnTo>
                      <a:pt x="328" y="567"/>
                    </a:lnTo>
                    <a:lnTo>
                      <a:pt x="330" y="567"/>
                    </a:lnTo>
                    <a:lnTo>
                      <a:pt x="330" y="567"/>
                    </a:lnTo>
                    <a:lnTo>
                      <a:pt x="331" y="567"/>
                    </a:lnTo>
                    <a:lnTo>
                      <a:pt x="332" y="567"/>
                    </a:lnTo>
                    <a:lnTo>
                      <a:pt x="332" y="567"/>
                    </a:lnTo>
                    <a:lnTo>
                      <a:pt x="334" y="567"/>
                    </a:lnTo>
                    <a:lnTo>
                      <a:pt x="334" y="567"/>
                    </a:lnTo>
                    <a:lnTo>
                      <a:pt x="335" y="567"/>
                    </a:lnTo>
                    <a:lnTo>
                      <a:pt x="335" y="567"/>
                    </a:lnTo>
                    <a:lnTo>
                      <a:pt x="337" y="567"/>
                    </a:lnTo>
                    <a:lnTo>
                      <a:pt x="337" y="567"/>
                    </a:lnTo>
                    <a:lnTo>
                      <a:pt x="339" y="567"/>
                    </a:lnTo>
                    <a:lnTo>
                      <a:pt x="339" y="567"/>
                    </a:lnTo>
                    <a:lnTo>
                      <a:pt x="341" y="567"/>
                    </a:lnTo>
                    <a:lnTo>
                      <a:pt x="341" y="567"/>
                    </a:lnTo>
                    <a:lnTo>
                      <a:pt x="342" y="567"/>
                    </a:lnTo>
                    <a:lnTo>
                      <a:pt x="342" y="567"/>
                    </a:lnTo>
                    <a:lnTo>
                      <a:pt x="344" y="567"/>
                    </a:lnTo>
                    <a:lnTo>
                      <a:pt x="344" y="567"/>
                    </a:lnTo>
                    <a:lnTo>
                      <a:pt x="346" y="567"/>
                    </a:lnTo>
                    <a:lnTo>
                      <a:pt x="346" y="567"/>
                    </a:lnTo>
                    <a:lnTo>
                      <a:pt x="348" y="567"/>
                    </a:lnTo>
                    <a:lnTo>
                      <a:pt x="348" y="567"/>
                    </a:lnTo>
                    <a:lnTo>
                      <a:pt x="349" y="567"/>
                    </a:lnTo>
                    <a:lnTo>
                      <a:pt x="349" y="567"/>
                    </a:lnTo>
                    <a:lnTo>
                      <a:pt x="351" y="567"/>
                    </a:lnTo>
                    <a:lnTo>
                      <a:pt x="351" y="567"/>
                    </a:lnTo>
                    <a:lnTo>
                      <a:pt x="353" y="567"/>
                    </a:lnTo>
                    <a:lnTo>
                      <a:pt x="353" y="567"/>
                    </a:lnTo>
                    <a:lnTo>
                      <a:pt x="355" y="567"/>
                    </a:lnTo>
                    <a:lnTo>
                      <a:pt x="355" y="567"/>
                    </a:lnTo>
                    <a:lnTo>
                      <a:pt x="357" y="567"/>
                    </a:lnTo>
                    <a:lnTo>
                      <a:pt x="357" y="567"/>
                    </a:lnTo>
                    <a:lnTo>
                      <a:pt x="358" y="567"/>
                    </a:lnTo>
                    <a:lnTo>
                      <a:pt x="358" y="567"/>
                    </a:lnTo>
                    <a:lnTo>
                      <a:pt x="360" y="567"/>
                    </a:lnTo>
                    <a:lnTo>
                      <a:pt x="360" y="567"/>
                    </a:lnTo>
                    <a:lnTo>
                      <a:pt x="362" y="567"/>
                    </a:lnTo>
                    <a:lnTo>
                      <a:pt x="362" y="567"/>
                    </a:lnTo>
                    <a:lnTo>
                      <a:pt x="362" y="566"/>
                    </a:lnTo>
                    <a:lnTo>
                      <a:pt x="364" y="566"/>
                    </a:lnTo>
                    <a:lnTo>
                      <a:pt x="364" y="566"/>
                    </a:lnTo>
                    <a:lnTo>
                      <a:pt x="365" y="566"/>
                    </a:lnTo>
                    <a:lnTo>
                      <a:pt x="365" y="566"/>
                    </a:lnTo>
                    <a:lnTo>
                      <a:pt x="367" y="567"/>
                    </a:lnTo>
                    <a:lnTo>
                      <a:pt x="367" y="567"/>
                    </a:lnTo>
                    <a:lnTo>
                      <a:pt x="367" y="567"/>
                    </a:lnTo>
                    <a:lnTo>
                      <a:pt x="369" y="567"/>
                    </a:lnTo>
                    <a:lnTo>
                      <a:pt x="369" y="567"/>
                    </a:lnTo>
                    <a:lnTo>
                      <a:pt x="371" y="567"/>
                    </a:lnTo>
                    <a:lnTo>
                      <a:pt x="371" y="567"/>
                    </a:lnTo>
                    <a:lnTo>
                      <a:pt x="372" y="566"/>
                    </a:lnTo>
                    <a:lnTo>
                      <a:pt x="373" y="566"/>
                    </a:lnTo>
                    <a:lnTo>
                      <a:pt x="373" y="566"/>
                    </a:lnTo>
                    <a:lnTo>
                      <a:pt x="374" y="566"/>
                    </a:lnTo>
                    <a:lnTo>
                      <a:pt x="374" y="566"/>
                    </a:lnTo>
                    <a:lnTo>
                      <a:pt x="376" y="566"/>
                    </a:lnTo>
                    <a:lnTo>
                      <a:pt x="376" y="566"/>
                    </a:lnTo>
                    <a:lnTo>
                      <a:pt x="378" y="566"/>
                    </a:lnTo>
                    <a:lnTo>
                      <a:pt x="378" y="566"/>
                    </a:lnTo>
                    <a:lnTo>
                      <a:pt x="380" y="566"/>
                    </a:lnTo>
                    <a:lnTo>
                      <a:pt x="380" y="566"/>
                    </a:lnTo>
                    <a:lnTo>
                      <a:pt x="381" y="566"/>
                    </a:lnTo>
                    <a:lnTo>
                      <a:pt x="381" y="566"/>
                    </a:lnTo>
                    <a:lnTo>
                      <a:pt x="383" y="566"/>
                    </a:lnTo>
                    <a:lnTo>
                      <a:pt x="383" y="566"/>
                    </a:lnTo>
                    <a:lnTo>
                      <a:pt x="385" y="566"/>
                    </a:lnTo>
                    <a:lnTo>
                      <a:pt x="385" y="566"/>
                    </a:lnTo>
                    <a:lnTo>
                      <a:pt x="387" y="566"/>
                    </a:lnTo>
                    <a:lnTo>
                      <a:pt x="387" y="566"/>
                    </a:lnTo>
                    <a:lnTo>
                      <a:pt x="389" y="566"/>
                    </a:lnTo>
                    <a:lnTo>
                      <a:pt x="389" y="566"/>
                    </a:lnTo>
                    <a:lnTo>
                      <a:pt x="390" y="566"/>
                    </a:lnTo>
                    <a:lnTo>
                      <a:pt x="390" y="566"/>
                    </a:lnTo>
                    <a:lnTo>
                      <a:pt x="392" y="566"/>
                    </a:lnTo>
                    <a:lnTo>
                      <a:pt x="392" y="566"/>
                    </a:lnTo>
                    <a:lnTo>
                      <a:pt x="394" y="566"/>
                    </a:lnTo>
                    <a:lnTo>
                      <a:pt x="394" y="566"/>
                    </a:lnTo>
                    <a:lnTo>
                      <a:pt x="396" y="566"/>
                    </a:lnTo>
                    <a:lnTo>
                      <a:pt x="396" y="566"/>
                    </a:lnTo>
                    <a:lnTo>
                      <a:pt x="397" y="566"/>
                    </a:lnTo>
                    <a:lnTo>
                      <a:pt x="397" y="566"/>
                    </a:lnTo>
                    <a:lnTo>
                      <a:pt x="399" y="566"/>
                    </a:lnTo>
                    <a:lnTo>
                      <a:pt x="399" y="566"/>
                    </a:lnTo>
                    <a:lnTo>
                      <a:pt x="401" y="566"/>
                    </a:lnTo>
                    <a:lnTo>
                      <a:pt x="401" y="566"/>
                    </a:lnTo>
                    <a:lnTo>
                      <a:pt x="403" y="566"/>
                    </a:lnTo>
                    <a:lnTo>
                      <a:pt x="403" y="566"/>
                    </a:lnTo>
                    <a:lnTo>
                      <a:pt x="404" y="566"/>
                    </a:lnTo>
                    <a:lnTo>
                      <a:pt x="404" y="566"/>
                    </a:lnTo>
                    <a:lnTo>
                      <a:pt x="405" y="565"/>
                    </a:lnTo>
                    <a:lnTo>
                      <a:pt x="406" y="565"/>
                    </a:lnTo>
                    <a:lnTo>
                      <a:pt x="406" y="565"/>
                    </a:lnTo>
                    <a:lnTo>
                      <a:pt x="408" y="565"/>
                    </a:lnTo>
                    <a:lnTo>
                      <a:pt x="408" y="565"/>
                    </a:lnTo>
                    <a:lnTo>
                      <a:pt x="409" y="566"/>
                    </a:lnTo>
                    <a:lnTo>
                      <a:pt x="410" y="566"/>
                    </a:lnTo>
                    <a:lnTo>
                      <a:pt x="410" y="566"/>
                    </a:lnTo>
                    <a:lnTo>
                      <a:pt x="412" y="566"/>
                    </a:lnTo>
                    <a:lnTo>
                      <a:pt x="412" y="566"/>
                    </a:lnTo>
                    <a:lnTo>
                      <a:pt x="413" y="566"/>
                    </a:lnTo>
                    <a:lnTo>
                      <a:pt x="413" y="566"/>
                    </a:lnTo>
                    <a:lnTo>
                      <a:pt x="415" y="566"/>
                    </a:lnTo>
                    <a:lnTo>
                      <a:pt x="415" y="566"/>
                    </a:lnTo>
                    <a:lnTo>
                      <a:pt x="417" y="566"/>
                    </a:lnTo>
                    <a:lnTo>
                      <a:pt x="417" y="566"/>
                    </a:lnTo>
                    <a:lnTo>
                      <a:pt x="419" y="566"/>
                    </a:lnTo>
                    <a:lnTo>
                      <a:pt x="419" y="566"/>
                    </a:lnTo>
                    <a:lnTo>
                      <a:pt x="420" y="566"/>
                    </a:lnTo>
                    <a:lnTo>
                      <a:pt x="420" y="566"/>
                    </a:lnTo>
                    <a:lnTo>
                      <a:pt x="422" y="566"/>
                    </a:lnTo>
                    <a:lnTo>
                      <a:pt x="422" y="566"/>
                    </a:lnTo>
                    <a:lnTo>
                      <a:pt x="424" y="566"/>
                    </a:lnTo>
                    <a:lnTo>
                      <a:pt x="424" y="566"/>
                    </a:lnTo>
                    <a:lnTo>
                      <a:pt x="426" y="566"/>
                    </a:lnTo>
                    <a:lnTo>
                      <a:pt x="426" y="566"/>
                    </a:lnTo>
                    <a:lnTo>
                      <a:pt x="428" y="566"/>
                    </a:lnTo>
                    <a:lnTo>
                      <a:pt x="428" y="566"/>
                    </a:lnTo>
                    <a:lnTo>
                      <a:pt x="429" y="566"/>
                    </a:lnTo>
                    <a:lnTo>
                      <a:pt x="429" y="566"/>
                    </a:lnTo>
                    <a:lnTo>
                      <a:pt x="431" y="567"/>
                    </a:lnTo>
                    <a:lnTo>
                      <a:pt x="431" y="567"/>
                    </a:lnTo>
                    <a:lnTo>
                      <a:pt x="431" y="567"/>
                    </a:lnTo>
                    <a:lnTo>
                      <a:pt x="433" y="567"/>
                    </a:lnTo>
                    <a:lnTo>
                      <a:pt x="433" y="567"/>
                    </a:lnTo>
                    <a:lnTo>
                      <a:pt x="435" y="567"/>
                    </a:lnTo>
                    <a:lnTo>
                      <a:pt x="435" y="567"/>
                    </a:lnTo>
                    <a:lnTo>
                      <a:pt x="436" y="567"/>
                    </a:lnTo>
                    <a:lnTo>
                      <a:pt x="436" y="567"/>
                    </a:lnTo>
                    <a:lnTo>
                      <a:pt x="436" y="567"/>
                    </a:lnTo>
                    <a:lnTo>
                      <a:pt x="438" y="567"/>
                    </a:lnTo>
                    <a:lnTo>
                      <a:pt x="438" y="567"/>
                    </a:lnTo>
                    <a:lnTo>
                      <a:pt x="440" y="567"/>
                    </a:lnTo>
                    <a:lnTo>
                      <a:pt x="440" y="567"/>
                    </a:lnTo>
                    <a:lnTo>
                      <a:pt x="442" y="567"/>
                    </a:lnTo>
                    <a:lnTo>
                      <a:pt x="442" y="567"/>
                    </a:lnTo>
                    <a:lnTo>
                      <a:pt x="444" y="567"/>
                    </a:lnTo>
                    <a:lnTo>
                      <a:pt x="444" y="567"/>
                    </a:lnTo>
                    <a:lnTo>
                      <a:pt x="445" y="570"/>
                    </a:lnTo>
                    <a:lnTo>
                      <a:pt x="445" y="570"/>
                    </a:lnTo>
                    <a:lnTo>
                      <a:pt x="445" y="570"/>
                    </a:lnTo>
                    <a:lnTo>
                      <a:pt x="447" y="570"/>
                    </a:lnTo>
                    <a:lnTo>
                      <a:pt x="447" y="570"/>
                    </a:lnTo>
                    <a:lnTo>
                      <a:pt x="448" y="574"/>
                    </a:lnTo>
                    <a:lnTo>
                      <a:pt x="449" y="574"/>
                    </a:lnTo>
                    <a:lnTo>
                      <a:pt x="449" y="574"/>
                    </a:lnTo>
                    <a:lnTo>
                      <a:pt x="450" y="575"/>
                    </a:lnTo>
                    <a:lnTo>
                      <a:pt x="451" y="575"/>
                    </a:lnTo>
                    <a:lnTo>
                      <a:pt x="451" y="575"/>
                    </a:lnTo>
                    <a:lnTo>
                      <a:pt x="452" y="575"/>
                    </a:lnTo>
                    <a:lnTo>
                      <a:pt x="452" y="575"/>
                    </a:lnTo>
                    <a:lnTo>
                      <a:pt x="454" y="575"/>
                    </a:lnTo>
                    <a:lnTo>
                      <a:pt x="454" y="575"/>
                    </a:lnTo>
                    <a:lnTo>
                      <a:pt x="455" y="576"/>
                    </a:lnTo>
                    <a:lnTo>
                      <a:pt x="456" y="576"/>
                    </a:lnTo>
                    <a:lnTo>
                      <a:pt x="456" y="576"/>
                    </a:lnTo>
                    <a:lnTo>
                      <a:pt x="457" y="577"/>
                    </a:lnTo>
                    <a:lnTo>
                      <a:pt x="458" y="577"/>
                    </a:lnTo>
                    <a:lnTo>
                      <a:pt x="458" y="577"/>
                    </a:lnTo>
                    <a:lnTo>
                      <a:pt x="459" y="578"/>
                    </a:lnTo>
                    <a:lnTo>
                      <a:pt x="459" y="578"/>
                    </a:lnTo>
                    <a:lnTo>
                      <a:pt x="459" y="578"/>
                    </a:lnTo>
                    <a:lnTo>
                      <a:pt x="461" y="578"/>
                    </a:lnTo>
                    <a:lnTo>
                      <a:pt x="461" y="578"/>
                    </a:lnTo>
                    <a:lnTo>
                      <a:pt x="462" y="577"/>
                    </a:lnTo>
                    <a:lnTo>
                      <a:pt x="463" y="577"/>
                    </a:lnTo>
                    <a:lnTo>
                      <a:pt x="463" y="577"/>
                    </a:lnTo>
                    <a:lnTo>
                      <a:pt x="465" y="577"/>
                    </a:lnTo>
                    <a:lnTo>
                      <a:pt x="465" y="577"/>
                    </a:lnTo>
                    <a:lnTo>
                      <a:pt x="467" y="577"/>
                    </a:lnTo>
                    <a:lnTo>
                      <a:pt x="467" y="577"/>
                    </a:lnTo>
                    <a:lnTo>
                      <a:pt x="468" y="577"/>
                    </a:lnTo>
                    <a:lnTo>
                      <a:pt x="468" y="577"/>
                    </a:lnTo>
                    <a:lnTo>
                      <a:pt x="469" y="578"/>
                    </a:lnTo>
                    <a:lnTo>
                      <a:pt x="470" y="578"/>
                    </a:lnTo>
                    <a:lnTo>
                      <a:pt x="470" y="578"/>
                    </a:lnTo>
                    <a:lnTo>
                      <a:pt x="471" y="580"/>
                    </a:lnTo>
                    <a:lnTo>
                      <a:pt x="472" y="580"/>
                    </a:lnTo>
                    <a:lnTo>
                      <a:pt x="472" y="580"/>
                    </a:lnTo>
                    <a:lnTo>
                      <a:pt x="474" y="580"/>
                    </a:lnTo>
                    <a:lnTo>
                      <a:pt x="474" y="580"/>
                    </a:lnTo>
                    <a:lnTo>
                      <a:pt x="475" y="580"/>
                    </a:lnTo>
                    <a:lnTo>
                      <a:pt x="475" y="580"/>
                    </a:lnTo>
                    <a:lnTo>
                      <a:pt x="477" y="580"/>
                    </a:lnTo>
                    <a:lnTo>
                      <a:pt x="477" y="580"/>
                    </a:lnTo>
                    <a:lnTo>
                      <a:pt x="478" y="579"/>
                    </a:lnTo>
                    <a:lnTo>
                      <a:pt x="479" y="579"/>
                    </a:lnTo>
                    <a:lnTo>
                      <a:pt x="479" y="579"/>
                    </a:lnTo>
                    <a:lnTo>
                      <a:pt x="481" y="579"/>
                    </a:lnTo>
                    <a:lnTo>
                      <a:pt x="481" y="579"/>
                    </a:lnTo>
                    <a:lnTo>
                      <a:pt x="483" y="579"/>
                    </a:lnTo>
                    <a:lnTo>
                      <a:pt x="483" y="579"/>
                    </a:lnTo>
                    <a:lnTo>
                      <a:pt x="483" y="580"/>
                    </a:lnTo>
                    <a:lnTo>
                      <a:pt x="484" y="580"/>
                    </a:lnTo>
                    <a:lnTo>
                      <a:pt x="484" y="580"/>
                    </a:lnTo>
                    <a:lnTo>
                      <a:pt x="485" y="581"/>
                    </a:lnTo>
                    <a:lnTo>
                      <a:pt x="486" y="581"/>
                    </a:lnTo>
                    <a:lnTo>
                      <a:pt x="486" y="581"/>
                    </a:lnTo>
                    <a:lnTo>
                      <a:pt x="488" y="581"/>
                    </a:lnTo>
                    <a:lnTo>
                      <a:pt x="488" y="581"/>
                    </a:lnTo>
                    <a:lnTo>
                      <a:pt x="490" y="581"/>
                    </a:lnTo>
                    <a:lnTo>
                      <a:pt x="490" y="581"/>
                    </a:lnTo>
                    <a:lnTo>
                      <a:pt x="491" y="581"/>
                    </a:lnTo>
                    <a:lnTo>
                      <a:pt x="491" y="581"/>
                    </a:lnTo>
                    <a:lnTo>
                      <a:pt x="493" y="581"/>
                    </a:lnTo>
                    <a:lnTo>
                      <a:pt x="493" y="581"/>
                    </a:lnTo>
                    <a:lnTo>
                      <a:pt x="495" y="581"/>
                    </a:lnTo>
                    <a:lnTo>
                      <a:pt x="495" y="581"/>
                    </a:lnTo>
                    <a:lnTo>
                      <a:pt x="495" y="581"/>
                    </a:lnTo>
                    <a:lnTo>
                      <a:pt x="497" y="581"/>
                    </a:lnTo>
                    <a:lnTo>
                      <a:pt x="497" y="581"/>
                    </a:lnTo>
                    <a:lnTo>
                      <a:pt x="497" y="583"/>
                    </a:lnTo>
                    <a:lnTo>
                      <a:pt x="499" y="583"/>
                    </a:lnTo>
                    <a:lnTo>
                      <a:pt x="499" y="583"/>
                    </a:lnTo>
                    <a:lnTo>
                      <a:pt x="500" y="583"/>
                    </a:lnTo>
                    <a:lnTo>
                      <a:pt x="500" y="583"/>
                    </a:lnTo>
                    <a:lnTo>
                      <a:pt x="502" y="581"/>
                    </a:lnTo>
                    <a:lnTo>
                      <a:pt x="502" y="581"/>
                    </a:lnTo>
                    <a:lnTo>
                      <a:pt x="502" y="581"/>
                    </a:lnTo>
                    <a:lnTo>
                      <a:pt x="504" y="581"/>
                    </a:lnTo>
                    <a:lnTo>
                      <a:pt x="504" y="581"/>
                    </a:lnTo>
                    <a:lnTo>
                      <a:pt x="504" y="580"/>
                    </a:lnTo>
                    <a:lnTo>
                      <a:pt x="506" y="580"/>
                    </a:lnTo>
                    <a:lnTo>
                      <a:pt x="506" y="580"/>
                    </a:lnTo>
                    <a:lnTo>
                      <a:pt x="507" y="580"/>
                    </a:lnTo>
                    <a:lnTo>
                      <a:pt x="507" y="580"/>
                    </a:lnTo>
                    <a:lnTo>
                      <a:pt x="509" y="581"/>
                    </a:lnTo>
                    <a:lnTo>
                      <a:pt x="509" y="581"/>
                    </a:lnTo>
                    <a:lnTo>
                      <a:pt x="509" y="581"/>
                    </a:lnTo>
                    <a:lnTo>
                      <a:pt x="511" y="581"/>
                    </a:lnTo>
                    <a:lnTo>
                      <a:pt x="511" y="581"/>
                    </a:lnTo>
                    <a:lnTo>
                      <a:pt x="513" y="581"/>
                    </a:lnTo>
                    <a:lnTo>
                      <a:pt x="513" y="581"/>
                    </a:lnTo>
                    <a:lnTo>
                      <a:pt x="515" y="581"/>
                    </a:lnTo>
                    <a:lnTo>
                      <a:pt x="515" y="581"/>
                    </a:lnTo>
                    <a:lnTo>
                      <a:pt x="516" y="580"/>
                    </a:lnTo>
                    <a:lnTo>
                      <a:pt x="516" y="580"/>
                    </a:lnTo>
                    <a:lnTo>
                      <a:pt x="516" y="580"/>
                    </a:lnTo>
                    <a:lnTo>
                      <a:pt x="518" y="580"/>
                    </a:lnTo>
                    <a:lnTo>
                      <a:pt x="518" y="580"/>
                    </a:lnTo>
                    <a:lnTo>
                      <a:pt x="520" y="580"/>
                    </a:lnTo>
                    <a:lnTo>
                      <a:pt x="520" y="580"/>
                    </a:lnTo>
                    <a:lnTo>
                      <a:pt x="522" y="580"/>
                    </a:lnTo>
                    <a:lnTo>
                      <a:pt x="522" y="580"/>
                    </a:lnTo>
                    <a:lnTo>
                      <a:pt x="523" y="580"/>
                    </a:lnTo>
                    <a:lnTo>
                      <a:pt x="523" y="580"/>
                    </a:lnTo>
                    <a:lnTo>
                      <a:pt x="525" y="580"/>
                    </a:lnTo>
                    <a:lnTo>
                      <a:pt x="525" y="580"/>
                    </a:lnTo>
                    <a:lnTo>
                      <a:pt x="526" y="579"/>
                    </a:lnTo>
                    <a:lnTo>
                      <a:pt x="527" y="579"/>
                    </a:lnTo>
                    <a:lnTo>
                      <a:pt x="527" y="579"/>
                    </a:lnTo>
                    <a:lnTo>
                      <a:pt x="528" y="578"/>
                    </a:lnTo>
                    <a:lnTo>
                      <a:pt x="529" y="578"/>
                    </a:lnTo>
                    <a:lnTo>
                      <a:pt x="529" y="578"/>
                    </a:lnTo>
                    <a:lnTo>
                      <a:pt x="530" y="579"/>
                    </a:lnTo>
                    <a:lnTo>
                      <a:pt x="530" y="579"/>
                    </a:lnTo>
                    <a:lnTo>
                      <a:pt x="530" y="579"/>
                    </a:lnTo>
                    <a:lnTo>
                      <a:pt x="532" y="579"/>
                    </a:lnTo>
                    <a:lnTo>
                      <a:pt x="532" y="579"/>
                    </a:lnTo>
                    <a:lnTo>
                      <a:pt x="533" y="580"/>
                    </a:lnTo>
                    <a:lnTo>
                      <a:pt x="534" y="580"/>
                    </a:lnTo>
                    <a:lnTo>
                      <a:pt x="534" y="580"/>
                    </a:lnTo>
                    <a:lnTo>
                      <a:pt x="535" y="581"/>
                    </a:lnTo>
                    <a:lnTo>
                      <a:pt x="536" y="581"/>
                    </a:lnTo>
                    <a:lnTo>
                      <a:pt x="536" y="581"/>
                    </a:lnTo>
                    <a:lnTo>
                      <a:pt x="538" y="581"/>
                    </a:lnTo>
                    <a:lnTo>
                      <a:pt x="538" y="581"/>
                    </a:lnTo>
                    <a:lnTo>
                      <a:pt x="539" y="581"/>
                    </a:lnTo>
                    <a:lnTo>
                      <a:pt x="539" y="581"/>
                    </a:lnTo>
                    <a:lnTo>
                      <a:pt x="541" y="581"/>
                    </a:lnTo>
                    <a:lnTo>
                      <a:pt x="541" y="581"/>
                    </a:lnTo>
                    <a:lnTo>
                      <a:pt x="542" y="582"/>
                    </a:lnTo>
                    <a:lnTo>
                      <a:pt x="543" y="582"/>
                    </a:lnTo>
                    <a:lnTo>
                      <a:pt x="543" y="582"/>
                    </a:lnTo>
                    <a:lnTo>
                      <a:pt x="544" y="583"/>
                    </a:lnTo>
                    <a:lnTo>
                      <a:pt x="545" y="583"/>
                    </a:lnTo>
                    <a:lnTo>
                      <a:pt x="545" y="583"/>
                    </a:lnTo>
                    <a:lnTo>
                      <a:pt x="546" y="583"/>
                    </a:lnTo>
                    <a:lnTo>
                      <a:pt x="546" y="583"/>
                    </a:lnTo>
                    <a:lnTo>
                      <a:pt x="548" y="583"/>
                    </a:lnTo>
                    <a:lnTo>
                      <a:pt x="548" y="583"/>
                    </a:lnTo>
                    <a:lnTo>
                      <a:pt x="550" y="583"/>
                    </a:lnTo>
                    <a:lnTo>
                      <a:pt x="550" y="583"/>
                    </a:lnTo>
                    <a:lnTo>
                      <a:pt x="551" y="582"/>
                    </a:lnTo>
                    <a:lnTo>
                      <a:pt x="552" y="582"/>
                    </a:lnTo>
                    <a:lnTo>
                      <a:pt x="552" y="582"/>
                    </a:lnTo>
                    <a:lnTo>
                      <a:pt x="554" y="582"/>
                    </a:lnTo>
                    <a:lnTo>
                      <a:pt x="554" y="582"/>
                    </a:lnTo>
                    <a:lnTo>
                      <a:pt x="554" y="583"/>
                    </a:lnTo>
                    <a:lnTo>
                      <a:pt x="555" y="583"/>
                    </a:lnTo>
                    <a:lnTo>
                      <a:pt x="555" y="583"/>
                    </a:lnTo>
                    <a:lnTo>
                      <a:pt x="556" y="582"/>
                    </a:lnTo>
                    <a:lnTo>
                      <a:pt x="557" y="582"/>
                    </a:lnTo>
                    <a:lnTo>
                      <a:pt x="557" y="582"/>
                    </a:lnTo>
                    <a:lnTo>
                      <a:pt x="559" y="582"/>
                    </a:lnTo>
                    <a:lnTo>
                      <a:pt x="559" y="582"/>
                    </a:lnTo>
                    <a:lnTo>
                      <a:pt x="561" y="582"/>
                    </a:lnTo>
                    <a:lnTo>
                      <a:pt x="561" y="582"/>
                    </a:lnTo>
                    <a:lnTo>
                      <a:pt x="561" y="581"/>
                    </a:lnTo>
                    <a:lnTo>
                      <a:pt x="562" y="581"/>
                    </a:lnTo>
                    <a:lnTo>
                      <a:pt x="562" y="581"/>
                    </a:lnTo>
                    <a:lnTo>
                      <a:pt x="564" y="581"/>
                    </a:lnTo>
                    <a:lnTo>
                      <a:pt x="564" y="581"/>
                    </a:lnTo>
                    <a:lnTo>
                      <a:pt x="566" y="581"/>
                    </a:lnTo>
                    <a:lnTo>
                      <a:pt x="566" y="581"/>
                    </a:lnTo>
                    <a:lnTo>
                      <a:pt x="568" y="581"/>
                    </a:lnTo>
                    <a:lnTo>
                      <a:pt x="568" y="581"/>
                    </a:lnTo>
                    <a:lnTo>
                      <a:pt x="570" y="581"/>
                    </a:lnTo>
                    <a:lnTo>
                      <a:pt x="570" y="581"/>
                    </a:lnTo>
                    <a:lnTo>
                      <a:pt x="571" y="581"/>
                    </a:lnTo>
                    <a:lnTo>
                      <a:pt x="571" y="581"/>
                    </a:lnTo>
                    <a:lnTo>
                      <a:pt x="573" y="581"/>
                    </a:lnTo>
                    <a:lnTo>
                      <a:pt x="573" y="581"/>
                    </a:lnTo>
                    <a:lnTo>
                      <a:pt x="573" y="581"/>
                    </a:lnTo>
                    <a:lnTo>
                      <a:pt x="575" y="581"/>
                    </a:lnTo>
                    <a:lnTo>
                      <a:pt x="575" y="581"/>
                    </a:lnTo>
                    <a:lnTo>
                      <a:pt x="575" y="581"/>
                    </a:lnTo>
                    <a:lnTo>
                      <a:pt x="577" y="581"/>
                    </a:lnTo>
                    <a:lnTo>
                      <a:pt x="577" y="581"/>
                    </a:lnTo>
                    <a:lnTo>
                      <a:pt x="578" y="581"/>
                    </a:lnTo>
                    <a:lnTo>
                      <a:pt x="578" y="581"/>
                    </a:lnTo>
                    <a:lnTo>
                      <a:pt x="580" y="581"/>
                    </a:lnTo>
                    <a:lnTo>
                      <a:pt x="580" y="581"/>
                    </a:lnTo>
                    <a:lnTo>
                      <a:pt x="580" y="581"/>
                    </a:lnTo>
                    <a:lnTo>
                      <a:pt x="582" y="581"/>
                    </a:lnTo>
                    <a:lnTo>
                      <a:pt x="582" y="581"/>
                    </a:lnTo>
                    <a:lnTo>
                      <a:pt x="584" y="581"/>
                    </a:lnTo>
                    <a:lnTo>
                      <a:pt x="584" y="581"/>
                    </a:lnTo>
                    <a:lnTo>
                      <a:pt x="585" y="581"/>
                    </a:lnTo>
                    <a:lnTo>
                      <a:pt x="585" y="581"/>
                    </a:lnTo>
                    <a:lnTo>
                      <a:pt x="587" y="581"/>
                    </a:lnTo>
                    <a:lnTo>
                      <a:pt x="587" y="581"/>
                    </a:lnTo>
                    <a:lnTo>
                      <a:pt x="589" y="581"/>
                    </a:lnTo>
                    <a:lnTo>
                      <a:pt x="589" y="581"/>
                    </a:lnTo>
                    <a:lnTo>
                      <a:pt x="591" y="581"/>
                    </a:lnTo>
                    <a:lnTo>
                      <a:pt x="591" y="581"/>
                    </a:lnTo>
                    <a:lnTo>
                      <a:pt x="593" y="581"/>
                    </a:lnTo>
                    <a:lnTo>
                      <a:pt x="593" y="581"/>
                    </a:lnTo>
                    <a:lnTo>
                      <a:pt x="594" y="581"/>
                    </a:lnTo>
                    <a:lnTo>
                      <a:pt x="594" y="581"/>
                    </a:lnTo>
                    <a:lnTo>
                      <a:pt x="596" y="581"/>
                    </a:lnTo>
                    <a:lnTo>
                      <a:pt x="596" y="581"/>
                    </a:lnTo>
                    <a:lnTo>
                      <a:pt x="598" y="581"/>
                    </a:lnTo>
                    <a:lnTo>
                      <a:pt x="598" y="581"/>
                    </a:lnTo>
                    <a:lnTo>
                      <a:pt x="600" y="581"/>
                    </a:lnTo>
                    <a:lnTo>
                      <a:pt x="600" y="581"/>
                    </a:lnTo>
                    <a:lnTo>
                      <a:pt x="601" y="581"/>
                    </a:lnTo>
                    <a:lnTo>
                      <a:pt x="601" y="581"/>
                    </a:lnTo>
                    <a:lnTo>
                      <a:pt x="603" y="581"/>
                    </a:lnTo>
                    <a:lnTo>
                      <a:pt x="603" y="581"/>
                    </a:lnTo>
                    <a:lnTo>
                      <a:pt x="605" y="581"/>
                    </a:lnTo>
                    <a:lnTo>
                      <a:pt x="605" y="581"/>
                    </a:lnTo>
                    <a:lnTo>
                      <a:pt x="607" y="581"/>
                    </a:lnTo>
                    <a:lnTo>
                      <a:pt x="607" y="581"/>
                    </a:lnTo>
                    <a:lnTo>
                      <a:pt x="609" y="581"/>
                    </a:lnTo>
                    <a:lnTo>
                      <a:pt x="609" y="581"/>
                    </a:lnTo>
                    <a:lnTo>
                      <a:pt x="610" y="581"/>
                    </a:lnTo>
                    <a:lnTo>
                      <a:pt x="610" y="581"/>
                    </a:lnTo>
                    <a:lnTo>
                      <a:pt x="612" y="581"/>
                    </a:lnTo>
                    <a:lnTo>
                      <a:pt x="612" y="581"/>
                    </a:lnTo>
                    <a:lnTo>
                      <a:pt x="614" y="581"/>
                    </a:lnTo>
                    <a:lnTo>
                      <a:pt x="614" y="581"/>
                    </a:lnTo>
                    <a:lnTo>
                      <a:pt x="616" y="581"/>
                    </a:lnTo>
                    <a:lnTo>
                      <a:pt x="616" y="581"/>
                    </a:lnTo>
                    <a:lnTo>
                      <a:pt x="617" y="581"/>
                    </a:lnTo>
                    <a:lnTo>
                      <a:pt x="617" y="581"/>
                    </a:lnTo>
                    <a:lnTo>
                      <a:pt x="619" y="581"/>
                    </a:lnTo>
                    <a:lnTo>
                      <a:pt x="619" y="581"/>
                    </a:lnTo>
                    <a:lnTo>
                      <a:pt x="621" y="581"/>
                    </a:lnTo>
                    <a:lnTo>
                      <a:pt x="621" y="581"/>
                    </a:lnTo>
                    <a:lnTo>
                      <a:pt x="623" y="581"/>
                    </a:lnTo>
                    <a:lnTo>
                      <a:pt x="623" y="581"/>
                    </a:lnTo>
                    <a:lnTo>
                      <a:pt x="625" y="581"/>
                    </a:lnTo>
                    <a:lnTo>
                      <a:pt x="625" y="581"/>
                    </a:lnTo>
                    <a:lnTo>
                      <a:pt x="626" y="581"/>
                    </a:lnTo>
                    <a:lnTo>
                      <a:pt x="626" y="581"/>
                    </a:lnTo>
                    <a:lnTo>
                      <a:pt x="628" y="581"/>
                    </a:lnTo>
                    <a:lnTo>
                      <a:pt x="628" y="581"/>
                    </a:lnTo>
                    <a:lnTo>
                      <a:pt x="630" y="581"/>
                    </a:lnTo>
                    <a:lnTo>
                      <a:pt x="630" y="581"/>
                    </a:lnTo>
                    <a:lnTo>
                      <a:pt x="632" y="581"/>
                    </a:lnTo>
                    <a:lnTo>
                      <a:pt x="632" y="581"/>
                    </a:lnTo>
                    <a:lnTo>
                      <a:pt x="633" y="581"/>
                    </a:lnTo>
                    <a:lnTo>
                      <a:pt x="633" y="581"/>
                    </a:lnTo>
                    <a:lnTo>
                      <a:pt x="635" y="581"/>
                    </a:lnTo>
                    <a:lnTo>
                      <a:pt x="635" y="581"/>
                    </a:lnTo>
                    <a:lnTo>
                      <a:pt x="637" y="581"/>
                    </a:lnTo>
                    <a:lnTo>
                      <a:pt x="637" y="581"/>
                    </a:lnTo>
                    <a:lnTo>
                      <a:pt x="639" y="581"/>
                    </a:lnTo>
                    <a:lnTo>
                      <a:pt x="639" y="581"/>
                    </a:lnTo>
                    <a:lnTo>
                      <a:pt x="639" y="580"/>
                    </a:lnTo>
                    <a:lnTo>
                      <a:pt x="641" y="580"/>
                    </a:lnTo>
                    <a:lnTo>
                      <a:pt x="641" y="580"/>
                    </a:lnTo>
                    <a:lnTo>
                      <a:pt x="642" y="580"/>
                    </a:lnTo>
                    <a:lnTo>
                      <a:pt x="642" y="580"/>
                    </a:lnTo>
                    <a:lnTo>
                      <a:pt x="644" y="581"/>
                    </a:lnTo>
                    <a:lnTo>
                      <a:pt x="644" y="581"/>
                    </a:lnTo>
                    <a:lnTo>
                      <a:pt x="644" y="581"/>
                    </a:lnTo>
                    <a:lnTo>
                      <a:pt x="646" y="581"/>
                    </a:lnTo>
                    <a:lnTo>
                      <a:pt x="646" y="581"/>
                    </a:lnTo>
                    <a:lnTo>
                      <a:pt x="646" y="581"/>
                    </a:lnTo>
                    <a:lnTo>
                      <a:pt x="648" y="581"/>
                    </a:lnTo>
                    <a:lnTo>
                      <a:pt x="648" y="581"/>
                    </a:lnTo>
                    <a:lnTo>
                      <a:pt x="648" y="584"/>
                    </a:lnTo>
                    <a:lnTo>
                      <a:pt x="649" y="584"/>
                    </a:lnTo>
                    <a:lnTo>
                      <a:pt x="649" y="584"/>
                    </a:lnTo>
                    <a:lnTo>
                      <a:pt x="651" y="584"/>
                    </a:lnTo>
                    <a:lnTo>
                      <a:pt x="651" y="584"/>
                    </a:lnTo>
                    <a:lnTo>
                      <a:pt x="653" y="584"/>
                    </a:lnTo>
                    <a:lnTo>
                      <a:pt x="653" y="584"/>
                    </a:lnTo>
                    <a:lnTo>
                      <a:pt x="653" y="584"/>
                    </a:lnTo>
                    <a:lnTo>
                      <a:pt x="655" y="584"/>
                    </a:lnTo>
                    <a:lnTo>
                      <a:pt x="655" y="584"/>
                    </a:lnTo>
                    <a:lnTo>
                      <a:pt x="656" y="584"/>
                    </a:lnTo>
                    <a:lnTo>
                      <a:pt x="656" y="584"/>
                    </a:lnTo>
                    <a:lnTo>
                      <a:pt x="658" y="585"/>
                    </a:lnTo>
                    <a:lnTo>
                      <a:pt x="658" y="585"/>
                    </a:lnTo>
                    <a:lnTo>
                      <a:pt x="658" y="585"/>
                    </a:lnTo>
                    <a:lnTo>
                      <a:pt x="660" y="585"/>
                    </a:lnTo>
                    <a:lnTo>
                      <a:pt x="660" y="585"/>
                    </a:lnTo>
                    <a:lnTo>
                      <a:pt x="660" y="584"/>
                    </a:lnTo>
                    <a:lnTo>
                      <a:pt x="662" y="584"/>
                    </a:lnTo>
                    <a:lnTo>
                      <a:pt x="662" y="584"/>
                    </a:lnTo>
                    <a:lnTo>
                      <a:pt x="663" y="584"/>
                    </a:lnTo>
                    <a:lnTo>
                      <a:pt x="664" y="584"/>
                    </a:lnTo>
                    <a:lnTo>
                      <a:pt x="664" y="584"/>
                    </a:lnTo>
                    <a:lnTo>
                      <a:pt x="665" y="584"/>
                    </a:lnTo>
                    <a:lnTo>
                      <a:pt x="665" y="584"/>
                    </a:lnTo>
                    <a:lnTo>
                      <a:pt x="667" y="584"/>
                    </a:lnTo>
                    <a:lnTo>
                      <a:pt x="667" y="584"/>
                    </a:lnTo>
                    <a:lnTo>
                      <a:pt x="668" y="584"/>
                    </a:lnTo>
                    <a:lnTo>
                      <a:pt x="669" y="584"/>
                    </a:lnTo>
                    <a:lnTo>
                      <a:pt x="669" y="584"/>
                    </a:lnTo>
                    <a:lnTo>
                      <a:pt x="670" y="584"/>
                    </a:lnTo>
                    <a:lnTo>
                      <a:pt x="671" y="584"/>
                    </a:lnTo>
                    <a:lnTo>
                      <a:pt x="671" y="584"/>
                    </a:lnTo>
                    <a:lnTo>
                      <a:pt x="672" y="584"/>
                    </a:lnTo>
                    <a:lnTo>
                      <a:pt x="672" y="584"/>
                    </a:lnTo>
                    <a:lnTo>
                      <a:pt x="672" y="584"/>
                    </a:lnTo>
                    <a:lnTo>
                      <a:pt x="674" y="584"/>
                    </a:lnTo>
                    <a:lnTo>
                      <a:pt x="674" y="584"/>
                    </a:lnTo>
                    <a:lnTo>
                      <a:pt x="676" y="584"/>
                    </a:lnTo>
                    <a:lnTo>
                      <a:pt x="676" y="584"/>
                    </a:lnTo>
                    <a:lnTo>
                      <a:pt x="678" y="584"/>
                    </a:lnTo>
                    <a:lnTo>
                      <a:pt x="678" y="584"/>
                    </a:lnTo>
                    <a:lnTo>
                      <a:pt x="679" y="584"/>
                    </a:lnTo>
                    <a:lnTo>
                      <a:pt x="680" y="584"/>
                    </a:lnTo>
                    <a:lnTo>
                      <a:pt x="680" y="584"/>
                    </a:lnTo>
                    <a:lnTo>
                      <a:pt x="681" y="584"/>
                    </a:lnTo>
                    <a:lnTo>
                      <a:pt x="681" y="584"/>
                    </a:lnTo>
                    <a:lnTo>
                      <a:pt x="682" y="584"/>
                    </a:lnTo>
                    <a:lnTo>
                      <a:pt x="683" y="584"/>
                    </a:lnTo>
                    <a:lnTo>
                      <a:pt x="683" y="584"/>
                    </a:lnTo>
                    <a:lnTo>
                      <a:pt x="684" y="584"/>
                    </a:lnTo>
                    <a:lnTo>
                      <a:pt x="685" y="584"/>
                    </a:lnTo>
                    <a:lnTo>
                      <a:pt x="685" y="584"/>
                    </a:lnTo>
                    <a:lnTo>
                      <a:pt x="686" y="583"/>
                    </a:lnTo>
                    <a:lnTo>
                      <a:pt x="687" y="583"/>
                    </a:lnTo>
                    <a:lnTo>
                      <a:pt x="687" y="583"/>
                    </a:lnTo>
                    <a:lnTo>
                      <a:pt x="688" y="583"/>
                    </a:lnTo>
                    <a:lnTo>
                      <a:pt x="688" y="583"/>
                    </a:lnTo>
                    <a:lnTo>
                      <a:pt x="690" y="583"/>
                    </a:lnTo>
                    <a:lnTo>
                      <a:pt x="690" y="583"/>
                    </a:lnTo>
                    <a:lnTo>
                      <a:pt x="692" y="583"/>
                    </a:lnTo>
                    <a:lnTo>
                      <a:pt x="692" y="583"/>
                    </a:lnTo>
                    <a:lnTo>
                      <a:pt x="693" y="582"/>
                    </a:lnTo>
                    <a:lnTo>
                      <a:pt x="694" y="582"/>
                    </a:lnTo>
                    <a:lnTo>
                      <a:pt x="694" y="582"/>
                    </a:lnTo>
                    <a:lnTo>
                      <a:pt x="696" y="582"/>
                    </a:lnTo>
                    <a:lnTo>
                      <a:pt x="696" y="582"/>
                    </a:lnTo>
                    <a:lnTo>
                      <a:pt x="696" y="583"/>
                    </a:lnTo>
                    <a:lnTo>
                      <a:pt x="697" y="583"/>
                    </a:lnTo>
                    <a:lnTo>
                      <a:pt x="697" y="583"/>
                    </a:lnTo>
                    <a:lnTo>
                      <a:pt x="699" y="583"/>
                    </a:lnTo>
                    <a:lnTo>
                      <a:pt x="699" y="583"/>
                    </a:lnTo>
                    <a:lnTo>
                      <a:pt x="700" y="584"/>
                    </a:lnTo>
                    <a:lnTo>
                      <a:pt x="701" y="584"/>
                    </a:lnTo>
                    <a:lnTo>
                      <a:pt x="701" y="584"/>
                    </a:lnTo>
                    <a:lnTo>
                      <a:pt x="703" y="584"/>
                    </a:lnTo>
                    <a:lnTo>
                      <a:pt x="703" y="584"/>
                    </a:lnTo>
                    <a:lnTo>
                      <a:pt x="703" y="583"/>
                    </a:lnTo>
                    <a:lnTo>
                      <a:pt x="704" y="583"/>
                    </a:lnTo>
                    <a:lnTo>
                      <a:pt x="704" y="583"/>
                    </a:lnTo>
                    <a:lnTo>
                      <a:pt x="705" y="581"/>
                    </a:lnTo>
                    <a:lnTo>
                      <a:pt x="706" y="581"/>
                    </a:lnTo>
                    <a:lnTo>
                      <a:pt x="706" y="581"/>
                    </a:lnTo>
                    <a:lnTo>
                      <a:pt x="708" y="581"/>
                    </a:lnTo>
                    <a:lnTo>
                      <a:pt x="708" y="581"/>
                    </a:lnTo>
                    <a:lnTo>
                      <a:pt x="710" y="581"/>
                    </a:lnTo>
                    <a:lnTo>
                      <a:pt x="710" y="581"/>
                    </a:lnTo>
                    <a:lnTo>
                      <a:pt x="711" y="581"/>
                    </a:lnTo>
                    <a:lnTo>
                      <a:pt x="711" y="581"/>
                    </a:lnTo>
                    <a:lnTo>
                      <a:pt x="712" y="584"/>
                    </a:lnTo>
                    <a:lnTo>
                      <a:pt x="713" y="584"/>
                    </a:lnTo>
                    <a:lnTo>
                      <a:pt x="713" y="584"/>
                    </a:lnTo>
                    <a:lnTo>
                      <a:pt x="715" y="584"/>
                    </a:lnTo>
                    <a:lnTo>
                      <a:pt x="715" y="584"/>
                    </a:lnTo>
                    <a:lnTo>
                      <a:pt x="717" y="584"/>
                    </a:lnTo>
                    <a:lnTo>
                      <a:pt x="717" y="584"/>
                    </a:lnTo>
                    <a:lnTo>
                      <a:pt x="719" y="584"/>
                    </a:lnTo>
                    <a:lnTo>
                      <a:pt x="719" y="584"/>
                    </a:lnTo>
                    <a:lnTo>
                      <a:pt x="720" y="584"/>
                    </a:lnTo>
                    <a:lnTo>
                      <a:pt x="720" y="584"/>
                    </a:lnTo>
                    <a:lnTo>
                      <a:pt x="722" y="583"/>
                    </a:lnTo>
                    <a:lnTo>
                      <a:pt x="722" y="583"/>
                    </a:lnTo>
                    <a:lnTo>
                      <a:pt x="722" y="583"/>
                    </a:lnTo>
                    <a:lnTo>
                      <a:pt x="724" y="583"/>
                    </a:lnTo>
                    <a:lnTo>
                      <a:pt x="724" y="583"/>
                    </a:lnTo>
                    <a:lnTo>
                      <a:pt x="724" y="584"/>
                    </a:lnTo>
                    <a:lnTo>
                      <a:pt x="726" y="584"/>
                    </a:lnTo>
                    <a:lnTo>
                      <a:pt x="726" y="584"/>
                    </a:lnTo>
                    <a:lnTo>
                      <a:pt x="727" y="584"/>
                    </a:lnTo>
                    <a:lnTo>
                      <a:pt x="727" y="584"/>
                    </a:lnTo>
                    <a:lnTo>
                      <a:pt x="727" y="584"/>
                    </a:lnTo>
                    <a:lnTo>
                      <a:pt x="729" y="584"/>
                    </a:lnTo>
                    <a:lnTo>
                      <a:pt x="729" y="584"/>
                    </a:lnTo>
                    <a:lnTo>
                      <a:pt x="731" y="584"/>
                    </a:lnTo>
                    <a:lnTo>
                      <a:pt x="731" y="584"/>
                    </a:lnTo>
                    <a:lnTo>
                      <a:pt x="733" y="584"/>
                    </a:lnTo>
                    <a:lnTo>
                      <a:pt x="733" y="584"/>
                    </a:lnTo>
                    <a:lnTo>
                      <a:pt x="734" y="584"/>
                    </a:lnTo>
                    <a:lnTo>
                      <a:pt x="735" y="584"/>
                    </a:lnTo>
                    <a:lnTo>
                      <a:pt x="735" y="584"/>
                    </a:lnTo>
                    <a:lnTo>
                      <a:pt x="736" y="582"/>
                    </a:lnTo>
                    <a:lnTo>
                      <a:pt x="736" y="582"/>
                    </a:lnTo>
                    <a:lnTo>
                      <a:pt x="736" y="582"/>
                    </a:lnTo>
                    <a:lnTo>
                      <a:pt x="738" y="582"/>
                    </a:lnTo>
                    <a:lnTo>
                      <a:pt x="738" y="582"/>
                    </a:lnTo>
                    <a:lnTo>
                      <a:pt x="740" y="582"/>
                    </a:lnTo>
                    <a:lnTo>
                      <a:pt x="740" y="582"/>
                    </a:lnTo>
                    <a:lnTo>
                      <a:pt x="741" y="583"/>
                    </a:lnTo>
                    <a:lnTo>
                      <a:pt x="742" y="583"/>
                    </a:lnTo>
                    <a:lnTo>
                      <a:pt x="742" y="583"/>
                    </a:lnTo>
                    <a:lnTo>
                      <a:pt x="743" y="584"/>
                    </a:lnTo>
                    <a:lnTo>
                      <a:pt x="743" y="584"/>
                    </a:lnTo>
                    <a:lnTo>
                      <a:pt x="743" y="584"/>
                    </a:lnTo>
                    <a:lnTo>
                      <a:pt x="745" y="584"/>
                    </a:lnTo>
                    <a:lnTo>
                      <a:pt x="745" y="584"/>
                    </a:lnTo>
                    <a:lnTo>
                      <a:pt x="746" y="583"/>
                    </a:lnTo>
                    <a:lnTo>
                      <a:pt x="747" y="583"/>
                    </a:lnTo>
                    <a:lnTo>
                      <a:pt x="747" y="583"/>
                    </a:lnTo>
                    <a:lnTo>
                      <a:pt x="749" y="583"/>
                    </a:lnTo>
                    <a:lnTo>
                      <a:pt x="749" y="583"/>
                    </a:lnTo>
                    <a:lnTo>
                      <a:pt x="751" y="583"/>
                    </a:lnTo>
                    <a:lnTo>
                      <a:pt x="751" y="583"/>
                    </a:lnTo>
                    <a:lnTo>
                      <a:pt x="752" y="583"/>
                    </a:lnTo>
                    <a:lnTo>
                      <a:pt x="752" y="583"/>
                    </a:lnTo>
                    <a:lnTo>
                      <a:pt x="753" y="582"/>
                    </a:lnTo>
                    <a:lnTo>
                      <a:pt x="754" y="582"/>
                    </a:lnTo>
                    <a:lnTo>
                      <a:pt x="754" y="582"/>
                    </a:lnTo>
                    <a:lnTo>
                      <a:pt x="755" y="584"/>
                    </a:lnTo>
                    <a:lnTo>
                      <a:pt x="756" y="584"/>
                    </a:lnTo>
                    <a:lnTo>
                      <a:pt x="756" y="584"/>
                    </a:lnTo>
                    <a:lnTo>
                      <a:pt x="758" y="584"/>
                    </a:lnTo>
                    <a:lnTo>
                      <a:pt x="758" y="584"/>
                    </a:lnTo>
                    <a:lnTo>
                      <a:pt x="759" y="584"/>
                    </a:lnTo>
                    <a:lnTo>
                      <a:pt x="759" y="584"/>
                    </a:lnTo>
                    <a:lnTo>
                      <a:pt x="760" y="584"/>
                    </a:lnTo>
                    <a:lnTo>
                      <a:pt x="761" y="584"/>
                    </a:lnTo>
                    <a:lnTo>
                      <a:pt x="761" y="584"/>
                    </a:lnTo>
                    <a:lnTo>
                      <a:pt x="762" y="584"/>
                    </a:lnTo>
                    <a:lnTo>
                      <a:pt x="763" y="584"/>
                    </a:lnTo>
                    <a:lnTo>
                      <a:pt x="763" y="584"/>
                    </a:lnTo>
                    <a:lnTo>
                      <a:pt x="764" y="581"/>
                    </a:lnTo>
                    <a:lnTo>
                      <a:pt x="765" y="581"/>
                    </a:lnTo>
                    <a:lnTo>
                      <a:pt x="765" y="581"/>
                    </a:lnTo>
                    <a:lnTo>
                      <a:pt x="766" y="581"/>
                    </a:lnTo>
                    <a:lnTo>
                      <a:pt x="766" y="581"/>
                    </a:lnTo>
                    <a:lnTo>
                      <a:pt x="767" y="581"/>
                    </a:lnTo>
                    <a:lnTo>
                      <a:pt x="768" y="581"/>
                    </a:lnTo>
                    <a:lnTo>
                      <a:pt x="768" y="581"/>
                    </a:lnTo>
                    <a:lnTo>
                      <a:pt x="769" y="581"/>
                    </a:lnTo>
                    <a:lnTo>
                      <a:pt x="770" y="581"/>
                    </a:lnTo>
                    <a:lnTo>
                      <a:pt x="770" y="581"/>
                    </a:lnTo>
                    <a:lnTo>
                      <a:pt x="772" y="581"/>
                    </a:lnTo>
                    <a:lnTo>
                      <a:pt x="772" y="581"/>
                    </a:lnTo>
                    <a:lnTo>
                      <a:pt x="774" y="581"/>
                    </a:lnTo>
                    <a:lnTo>
                      <a:pt x="774" y="581"/>
                    </a:lnTo>
                    <a:lnTo>
                      <a:pt x="774" y="583"/>
                    </a:lnTo>
                    <a:lnTo>
                      <a:pt x="775" y="583"/>
                    </a:lnTo>
                    <a:lnTo>
                      <a:pt x="775" y="583"/>
                    </a:lnTo>
                    <a:lnTo>
                      <a:pt x="777" y="583"/>
                    </a:lnTo>
                    <a:lnTo>
                      <a:pt x="777" y="583"/>
                    </a:lnTo>
                    <a:lnTo>
                      <a:pt x="779" y="583"/>
                    </a:lnTo>
                    <a:lnTo>
                      <a:pt x="779" y="583"/>
                    </a:lnTo>
                    <a:lnTo>
                      <a:pt x="781" y="583"/>
                    </a:lnTo>
                    <a:lnTo>
                      <a:pt x="781" y="583"/>
                    </a:lnTo>
                    <a:lnTo>
                      <a:pt x="782" y="583"/>
                    </a:lnTo>
                    <a:lnTo>
                      <a:pt x="782" y="583"/>
                    </a:lnTo>
                    <a:lnTo>
                      <a:pt x="784" y="583"/>
                    </a:lnTo>
                    <a:lnTo>
                      <a:pt x="784" y="583"/>
                    </a:lnTo>
                    <a:lnTo>
                      <a:pt x="786" y="584"/>
                    </a:lnTo>
                    <a:lnTo>
                      <a:pt x="786" y="584"/>
                    </a:lnTo>
                    <a:lnTo>
                      <a:pt x="786" y="584"/>
                    </a:lnTo>
                    <a:lnTo>
                      <a:pt x="788" y="584"/>
                    </a:lnTo>
                    <a:lnTo>
                      <a:pt x="788" y="584"/>
                    </a:lnTo>
                    <a:lnTo>
                      <a:pt x="790" y="584"/>
                    </a:lnTo>
                    <a:lnTo>
                      <a:pt x="790" y="584"/>
                    </a:lnTo>
                    <a:lnTo>
                      <a:pt x="790" y="584"/>
                    </a:lnTo>
                    <a:lnTo>
                      <a:pt x="791" y="584"/>
                    </a:lnTo>
                    <a:lnTo>
                      <a:pt x="791" y="584"/>
                    </a:lnTo>
                    <a:lnTo>
                      <a:pt x="793" y="582"/>
                    </a:lnTo>
                    <a:lnTo>
                      <a:pt x="793" y="582"/>
                    </a:lnTo>
                    <a:lnTo>
                      <a:pt x="793" y="582"/>
                    </a:lnTo>
                    <a:lnTo>
                      <a:pt x="795" y="582"/>
                    </a:lnTo>
                    <a:lnTo>
                      <a:pt x="795" y="582"/>
                    </a:lnTo>
                    <a:lnTo>
                      <a:pt x="795" y="581"/>
                    </a:lnTo>
                    <a:lnTo>
                      <a:pt x="797" y="581"/>
                    </a:lnTo>
                    <a:lnTo>
                      <a:pt x="797" y="581"/>
                    </a:lnTo>
                    <a:lnTo>
                      <a:pt x="798" y="580"/>
                    </a:lnTo>
                    <a:lnTo>
                      <a:pt x="798" y="580"/>
                    </a:lnTo>
                    <a:lnTo>
                      <a:pt x="798" y="580"/>
                    </a:lnTo>
                    <a:lnTo>
                      <a:pt x="800" y="581"/>
                    </a:lnTo>
                    <a:lnTo>
                      <a:pt x="800" y="581"/>
                    </a:lnTo>
                    <a:lnTo>
                      <a:pt x="800" y="581"/>
                    </a:lnTo>
                    <a:lnTo>
                      <a:pt x="802" y="581"/>
                    </a:lnTo>
                    <a:lnTo>
                      <a:pt x="802" y="581"/>
                    </a:lnTo>
                    <a:lnTo>
                      <a:pt x="802" y="582"/>
                    </a:lnTo>
                    <a:lnTo>
                      <a:pt x="804" y="582"/>
                    </a:lnTo>
                    <a:lnTo>
                      <a:pt x="804" y="582"/>
                    </a:lnTo>
                    <a:lnTo>
                      <a:pt x="805" y="583"/>
                    </a:lnTo>
                    <a:lnTo>
                      <a:pt x="806" y="583"/>
                    </a:lnTo>
                    <a:lnTo>
                      <a:pt x="806" y="583"/>
                    </a:lnTo>
                    <a:lnTo>
                      <a:pt x="807" y="583"/>
                    </a:lnTo>
                    <a:lnTo>
                      <a:pt x="807" y="583"/>
                    </a:lnTo>
                    <a:lnTo>
                      <a:pt x="809" y="583"/>
                    </a:lnTo>
                    <a:lnTo>
                      <a:pt x="809" y="583"/>
                    </a:lnTo>
                    <a:lnTo>
                      <a:pt x="810" y="582"/>
                    </a:lnTo>
                    <a:lnTo>
                      <a:pt x="811" y="582"/>
                    </a:lnTo>
                    <a:lnTo>
                      <a:pt x="811" y="582"/>
                    </a:lnTo>
                    <a:lnTo>
                      <a:pt x="813" y="582"/>
                    </a:lnTo>
                    <a:lnTo>
                      <a:pt x="813" y="582"/>
                    </a:lnTo>
                    <a:lnTo>
                      <a:pt x="814" y="582"/>
                    </a:lnTo>
                    <a:lnTo>
                      <a:pt x="814" y="582"/>
                    </a:lnTo>
                    <a:lnTo>
                      <a:pt x="816" y="582"/>
                    </a:lnTo>
                    <a:lnTo>
                      <a:pt x="816" y="582"/>
                    </a:lnTo>
                    <a:lnTo>
                      <a:pt x="818" y="582"/>
                    </a:lnTo>
                    <a:lnTo>
                      <a:pt x="818" y="582"/>
                    </a:lnTo>
                    <a:lnTo>
                      <a:pt x="819" y="584"/>
                    </a:lnTo>
                    <a:lnTo>
                      <a:pt x="820" y="584"/>
                    </a:lnTo>
                    <a:lnTo>
                      <a:pt x="820" y="584"/>
                    </a:lnTo>
                    <a:lnTo>
                      <a:pt x="821" y="584"/>
                    </a:lnTo>
                    <a:lnTo>
                      <a:pt x="822" y="584"/>
                    </a:lnTo>
                    <a:lnTo>
                      <a:pt x="822" y="584"/>
                    </a:lnTo>
                    <a:lnTo>
                      <a:pt x="823" y="584"/>
                    </a:lnTo>
                    <a:lnTo>
                      <a:pt x="823" y="584"/>
                    </a:lnTo>
                    <a:lnTo>
                      <a:pt x="824" y="584"/>
                    </a:lnTo>
                    <a:lnTo>
                      <a:pt x="825" y="584"/>
                    </a:lnTo>
                    <a:lnTo>
                      <a:pt x="825" y="584"/>
                    </a:lnTo>
                    <a:lnTo>
                      <a:pt x="827" y="584"/>
                    </a:lnTo>
                    <a:lnTo>
                      <a:pt x="827" y="584"/>
                    </a:lnTo>
                    <a:lnTo>
                      <a:pt x="829" y="584"/>
                    </a:lnTo>
                    <a:lnTo>
                      <a:pt x="829" y="584"/>
                    </a:lnTo>
                    <a:lnTo>
                      <a:pt x="830" y="584"/>
                    </a:lnTo>
                    <a:lnTo>
                      <a:pt x="830" y="584"/>
                    </a:lnTo>
                    <a:lnTo>
                      <a:pt x="832" y="584"/>
                    </a:lnTo>
                    <a:lnTo>
                      <a:pt x="832" y="584"/>
                    </a:lnTo>
                    <a:lnTo>
                      <a:pt x="833" y="583"/>
                    </a:lnTo>
                    <a:lnTo>
                      <a:pt x="834" y="583"/>
                    </a:lnTo>
                    <a:lnTo>
                      <a:pt x="834" y="583"/>
                    </a:lnTo>
                    <a:lnTo>
                      <a:pt x="836" y="583"/>
                    </a:lnTo>
                    <a:lnTo>
                      <a:pt x="836" y="583"/>
                    </a:lnTo>
                    <a:lnTo>
                      <a:pt x="837" y="583"/>
                    </a:lnTo>
                    <a:lnTo>
                      <a:pt x="837" y="583"/>
                    </a:lnTo>
                    <a:lnTo>
                      <a:pt x="839" y="583"/>
                    </a:lnTo>
                    <a:lnTo>
                      <a:pt x="839" y="583"/>
                    </a:lnTo>
                    <a:lnTo>
                      <a:pt x="841" y="583"/>
                    </a:lnTo>
                    <a:lnTo>
                      <a:pt x="841" y="583"/>
                    </a:lnTo>
                    <a:lnTo>
                      <a:pt x="843" y="583"/>
                    </a:lnTo>
                    <a:lnTo>
                      <a:pt x="843" y="583"/>
                    </a:lnTo>
                    <a:lnTo>
                      <a:pt x="845" y="583"/>
                    </a:lnTo>
                    <a:lnTo>
                      <a:pt x="845" y="583"/>
                    </a:lnTo>
                    <a:lnTo>
                      <a:pt x="846" y="583"/>
                    </a:lnTo>
                    <a:lnTo>
                      <a:pt x="846" y="583"/>
                    </a:lnTo>
                    <a:lnTo>
                      <a:pt x="848" y="583"/>
                    </a:lnTo>
                    <a:lnTo>
                      <a:pt x="848" y="583"/>
                    </a:lnTo>
                    <a:lnTo>
                      <a:pt x="849" y="582"/>
                    </a:lnTo>
                    <a:lnTo>
                      <a:pt x="850" y="582"/>
                    </a:lnTo>
                    <a:lnTo>
                      <a:pt x="850" y="582"/>
                    </a:lnTo>
                    <a:lnTo>
                      <a:pt x="852" y="582"/>
                    </a:lnTo>
                    <a:lnTo>
                      <a:pt x="852" y="582"/>
                    </a:lnTo>
                    <a:lnTo>
                      <a:pt x="853" y="582"/>
                    </a:lnTo>
                    <a:lnTo>
                      <a:pt x="853" y="582"/>
                    </a:lnTo>
                    <a:lnTo>
                      <a:pt x="855" y="582"/>
                    </a:lnTo>
                    <a:lnTo>
                      <a:pt x="855" y="582"/>
                    </a:lnTo>
                    <a:lnTo>
                      <a:pt x="857" y="582"/>
                    </a:lnTo>
                    <a:lnTo>
                      <a:pt x="857" y="582"/>
                    </a:lnTo>
                    <a:lnTo>
                      <a:pt x="859" y="582"/>
                    </a:lnTo>
                    <a:lnTo>
                      <a:pt x="859" y="582"/>
                    </a:lnTo>
                    <a:lnTo>
                      <a:pt x="861" y="582"/>
                    </a:lnTo>
                    <a:lnTo>
                      <a:pt x="861" y="582"/>
                    </a:lnTo>
                    <a:lnTo>
                      <a:pt x="862" y="582"/>
                    </a:lnTo>
                    <a:lnTo>
                      <a:pt x="862" y="582"/>
                    </a:lnTo>
                    <a:lnTo>
                      <a:pt x="864" y="581"/>
                    </a:lnTo>
                    <a:lnTo>
                      <a:pt x="864" y="581"/>
                    </a:lnTo>
                    <a:lnTo>
                      <a:pt x="864" y="581"/>
                    </a:lnTo>
                    <a:lnTo>
                      <a:pt x="866" y="581"/>
                    </a:lnTo>
                    <a:lnTo>
                      <a:pt x="866" y="581"/>
                    </a:lnTo>
                    <a:lnTo>
                      <a:pt x="868" y="581"/>
                    </a:lnTo>
                    <a:lnTo>
                      <a:pt x="868" y="581"/>
                    </a:lnTo>
                    <a:lnTo>
                      <a:pt x="869" y="581"/>
                    </a:lnTo>
                    <a:lnTo>
                      <a:pt x="869" y="581"/>
                    </a:lnTo>
                    <a:lnTo>
                      <a:pt x="871" y="581"/>
                    </a:lnTo>
                    <a:lnTo>
                      <a:pt x="871" y="581"/>
                    </a:lnTo>
                    <a:lnTo>
                      <a:pt x="873" y="581"/>
                    </a:lnTo>
                    <a:lnTo>
                      <a:pt x="873" y="581"/>
                    </a:lnTo>
                    <a:lnTo>
                      <a:pt x="873" y="581"/>
                    </a:lnTo>
                    <a:lnTo>
                      <a:pt x="875" y="581"/>
                    </a:lnTo>
                    <a:lnTo>
                      <a:pt x="875" y="581"/>
                    </a:lnTo>
                    <a:lnTo>
                      <a:pt x="877" y="581"/>
                    </a:lnTo>
                    <a:lnTo>
                      <a:pt x="877" y="581"/>
                    </a:lnTo>
                    <a:lnTo>
                      <a:pt x="878" y="581"/>
                    </a:lnTo>
                    <a:lnTo>
                      <a:pt x="878" y="581"/>
                    </a:lnTo>
                    <a:lnTo>
                      <a:pt x="880" y="581"/>
                    </a:lnTo>
                    <a:lnTo>
                      <a:pt x="880" y="581"/>
                    </a:lnTo>
                    <a:lnTo>
                      <a:pt x="882" y="581"/>
                    </a:lnTo>
                    <a:lnTo>
                      <a:pt x="882" y="581"/>
                    </a:lnTo>
                    <a:lnTo>
                      <a:pt x="883" y="580"/>
                    </a:lnTo>
                    <a:lnTo>
                      <a:pt x="884" y="580"/>
                    </a:lnTo>
                    <a:lnTo>
                      <a:pt x="884" y="580"/>
                    </a:lnTo>
                    <a:lnTo>
                      <a:pt x="885" y="580"/>
                    </a:lnTo>
                    <a:lnTo>
                      <a:pt x="885" y="580"/>
                    </a:lnTo>
                    <a:lnTo>
                      <a:pt x="887" y="580"/>
                    </a:lnTo>
                    <a:lnTo>
                      <a:pt x="887" y="580"/>
                    </a:lnTo>
                    <a:lnTo>
                      <a:pt x="888" y="581"/>
                    </a:lnTo>
                    <a:lnTo>
                      <a:pt x="889" y="581"/>
                    </a:lnTo>
                    <a:lnTo>
                      <a:pt x="889" y="581"/>
                    </a:lnTo>
                    <a:lnTo>
                      <a:pt x="890" y="580"/>
                    </a:lnTo>
                    <a:lnTo>
                      <a:pt x="891" y="580"/>
                    </a:lnTo>
                    <a:lnTo>
                      <a:pt x="891" y="580"/>
                    </a:lnTo>
                    <a:lnTo>
                      <a:pt x="892" y="580"/>
                    </a:lnTo>
                    <a:lnTo>
                      <a:pt x="892" y="580"/>
                    </a:lnTo>
                    <a:lnTo>
                      <a:pt x="894" y="580"/>
                    </a:lnTo>
                    <a:lnTo>
                      <a:pt x="894" y="580"/>
                    </a:lnTo>
                    <a:lnTo>
                      <a:pt x="895" y="581"/>
                    </a:lnTo>
                    <a:lnTo>
                      <a:pt x="896" y="581"/>
                    </a:lnTo>
                    <a:lnTo>
                      <a:pt x="896" y="581"/>
                    </a:lnTo>
                    <a:lnTo>
                      <a:pt x="897" y="572"/>
                    </a:lnTo>
                    <a:lnTo>
                      <a:pt x="898" y="572"/>
                    </a:lnTo>
                    <a:lnTo>
                      <a:pt x="898" y="572"/>
                    </a:lnTo>
                    <a:lnTo>
                      <a:pt x="899" y="517"/>
                    </a:lnTo>
                    <a:lnTo>
                      <a:pt x="900" y="517"/>
                    </a:lnTo>
                    <a:lnTo>
                      <a:pt x="900" y="517"/>
                    </a:lnTo>
                    <a:lnTo>
                      <a:pt x="901" y="517"/>
                    </a:lnTo>
                    <a:lnTo>
                      <a:pt x="901" y="517"/>
                    </a:lnTo>
                    <a:lnTo>
                      <a:pt x="902" y="438"/>
                    </a:lnTo>
                    <a:lnTo>
                      <a:pt x="903" y="438"/>
                    </a:lnTo>
                    <a:lnTo>
                      <a:pt x="903" y="438"/>
                    </a:lnTo>
                    <a:lnTo>
                      <a:pt x="904" y="283"/>
                    </a:lnTo>
                    <a:lnTo>
                      <a:pt x="905" y="283"/>
                    </a:lnTo>
                    <a:lnTo>
                      <a:pt x="905" y="283"/>
                    </a:lnTo>
                    <a:lnTo>
                      <a:pt x="906" y="182"/>
                    </a:lnTo>
                    <a:lnTo>
                      <a:pt x="907" y="182"/>
                    </a:lnTo>
                    <a:lnTo>
                      <a:pt x="907" y="182"/>
                    </a:lnTo>
                    <a:lnTo>
                      <a:pt x="908" y="182"/>
                    </a:lnTo>
                    <a:lnTo>
                      <a:pt x="908" y="182"/>
                    </a:lnTo>
                    <a:lnTo>
                      <a:pt x="909" y="80"/>
                    </a:lnTo>
                    <a:lnTo>
                      <a:pt x="910" y="80"/>
                    </a:lnTo>
                    <a:lnTo>
                      <a:pt x="910" y="80"/>
                    </a:lnTo>
                    <a:lnTo>
                      <a:pt x="911" y="25"/>
                    </a:lnTo>
                    <a:lnTo>
                      <a:pt x="912" y="25"/>
                    </a:lnTo>
                    <a:lnTo>
                      <a:pt x="912" y="25"/>
                    </a:lnTo>
                    <a:lnTo>
                      <a:pt x="913" y="0"/>
                    </a:lnTo>
                    <a:lnTo>
                      <a:pt x="914" y="0"/>
                    </a:lnTo>
                    <a:lnTo>
                      <a:pt x="914" y="0"/>
                    </a:lnTo>
                    <a:lnTo>
                      <a:pt x="916" y="0"/>
                    </a:lnTo>
                    <a:lnTo>
                      <a:pt x="916" y="0"/>
                    </a:lnTo>
                    <a:lnTo>
                      <a:pt x="916" y="34"/>
                    </a:lnTo>
                    <a:lnTo>
                      <a:pt x="917" y="34"/>
                    </a:lnTo>
                    <a:lnTo>
                      <a:pt x="917" y="34"/>
                    </a:lnTo>
                    <a:lnTo>
                      <a:pt x="918" y="226"/>
                    </a:lnTo>
                    <a:lnTo>
                      <a:pt x="919" y="226"/>
                    </a:lnTo>
                    <a:lnTo>
                      <a:pt x="919" y="226"/>
                    </a:lnTo>
                    <a:lnTo>
                      <a:pt x="920" y="405"/>
                    </a:lnTo>
                    <a:lnTo>
                      <a:pt x="921" y="405"/>
                    </a:lnTo>
                    <a:lnTo>
                      <a:pt x="921" y="405"/>
                    </a:lnTo>
                    <a:lnTo>
                      <a:pt x="923" y="405"/>
                    </a:lnTo>
                    <a:lnTo>
                      <a:pt x="923" y="405"/>
                    </a:lnTo>
                    <a:lnTo>
                      <a:pt x="923" y="463"/>
                    </a:lnTo>
                    <a:lnTo>
                      <a:pt x="924" y="463"/>
                    </a:lnTo>
                    <a:lnTo>
                      <a:pt x="924" y="463"/>
                    </a:lnTo>
                    <a:lnTo>
                      <a:pt x="925" y="510"/>
                    </a:lnTo>
                    <a:lnTo>
                      <a:pt x="926" y="510"/>
                    </a:lnTo>
                    <a:lnTo>
                      <a:pt x="926" y="510"/>
                    </a:lnTo>
                    <a:lnTo>
                      <a:pt x="928" y="462"/>
                    </a:lnTo>
                    <a:lnTo>
                      <a:pt x="928" y="462"/>
                    </a:lnTo>
                    <a:lnTo>
                      <a:pt x="928" y="462"/>
                    </a:lnTo>
                    <a:lnTo>
                      <a:pt x="930" y="462"/>
                    </a:lnTo>
                    <a:lnTo>
                      <a:pt x="930" y="462"/>
                    </a:lnTo>
                    <a:lnTo>
                      <a:pt x="930" y="357"/>
                    </a:lnTo>
                    <a:lnTo>
                      <a:pt x="932" y="357"/>
                    </a:lnTo>
                    <a:lnTo>
                      <a:pt x="932" y="357"/>
                    </a:lnTo>
                    <a:lnTo>
                      <a:pt x="932" y="225"/>
                    </a:lnTo>
                    <a:lnTo>
                      <a:pt x="933" y="225"/>
                    </a:lnTo>
                    <a:lnTo>
                      <a:pt x="933" y="225"/>
                    </a:lnTo>
                    <a:lnTo>
                      <a:pt x="935" y="105"/>
                    </a:lnTo>
                    <a:lnTo>
                      <a:pt x="935" y="105"/>
                    </a:lnTo>
                    <a:lnTo>
                      <a:pt x="935" y="105"/>
                    </a:lnTo>
                    <a:lnTo>
                      <a:pt x="937" y="105"/>
                    </a:lnTo>
                    <a:lnTo>
                      <a:pt x="937" y="105"/>
                    </a:lnTo>
                    <a:lnTo>
                      <a:pt x="937" y="68"/>
                    </a:lnTo>
                    <a:lnTo>
                      <a:pt x="939" y="68"/>
                    </a:lnTo>
                    <a:lnTo>
                      <a:pt x="939" y="68"/>
                    </a:lnTo>
                    <a:lnTo>
                      <a:pt x="940" y="103"/>
                    </a:lnTo>
                    <a:lnTo>
                      <a:pt x="940" y="103"/>
                    </a:lnTo>
                    <a:lnTo>
                      <a:pt x="940" y="103"/>
                    </a:lnTo>
                    <a:lnTo>
                      <a:pt x="942" y="270"/>
                    </a:lnTo>
                    <a:lnTo>
                      <a:pt x="942" y="270"/>
                    </a:lnTo>
                    <a:lnTo>
                      <a:pt x="942" y="270"/>
                    </a:lnTo>
                    <a:lnTo>
                      <a:pt x="944" y="270"/>
                    </a:lnTo>
                    <a:lnTo>
                      <a:pt x="944" y="270"/>
                    </a:lnTo>
                    <a:lnTo>
                      <a:pt x="944" y="414"/>
                    </a:lnTo>
                    <a:lnTo>
                      <a:pt x="946" y="414"/>
                    </a:lnTo>
                    <a:lnTo>
                      <a:pt x="946" y="414"/>
                    </a:lnTo>
                    <a:lnTo>
                      <a:pt x="947" y="547"/>
                    </a:lnTo>
                    <a:lnTo>
                      <a:pt x="948" y="547"/>
                    </a:lnTo>
                    <a:lnTo>
                      <a:pt x="948" y="547"/>
                    </a:lnTo>
                    <a:lnTo>
                      <a:pt x="949" y="577"/>
                    </a:lnTo>
                    <a:lnTo>
                      <a:pt x="949" y="577"/>
                    </a:lnTo>
                    <a:lnTo>
                      <a:pt x="949" y="577"/>
                    </a:lnTo>
                    <a:lnTo>
                      <a:pt x="951" y="577"/>
                    </a:lnTo>
                    <a:lnTo>
                      <a:pt x="951" y="577"/>
                    </a:lnTo>
                    <a:lnTo>
                      <a:pt x="951" y="569"/>
                    </a:lnTo>
                    <a:lnTo>
                      <a:pt x="953" y="569"/>
                    </a:lnTo>
                    <a:lnTo>
                      <a:pt x="953" y="569"/>
                    </a:lnTo>
                    <a:lnTo>
                      <a:pt x="954" y="497"/>
                    </a:lnTo>
                    <a:lnTo>
                      <a:pt x="955" y="497"/>
                    </a:lnTo>
                    <a:lnTo>
                      <a:pt x="955" y="497"/>
                    </a:lnTo>
                    <a:lnTo>
                      <a:pt x="956" y="380"/>
                    </a:lnTo>
                    <a:lnTo>
                      <a:pt x="956" y="380"/>
                    </a:lnTo>
                    <a:lnTo>
                      <a:pt x="956" y="380"/>
                    </a:lnTo>
                    <a:lnTo>
                      <a:pt x="958" y="380"/>
                    </a:lnTo>
                    <a:lnTo>
                      <a:pt x="958" y="380"/>
                    </a:lnTo>
                    <a:lnTo>
                      <a:pt x="959" y="221"/>
                    </a:lnTo>
                    <a:lnTo>
                      <a:pt x="960" y="221"/>
                    </a:lnTo>
                    <a:lnTo>
                      <a:pt x="960" y="221"/>
                    </a:lnTo>
                    <a:lnTo>
                      <a:pt x="961" y="127"/>
                    </a:lnTo>
                    <a:lnTo>
                      <a:pt x="962" y="127"/>
                    </a:lnTo>
                    <a:lnTo>
                      <a:pt x="962" y="127"/>
                    </a:lnTo>
                    <a:lnTo>
                      <a:pt x="963" y="127"/>
                    </a:lnTo>
                    <a:lnTo>
                      <a:pt x="963" y="127"/>
                    </a:lnTo>
                    <a:lnTo>
                      <a:pt x="965" y="127"/>
                    </a:lnTo>
                    <a:lnTo>
                      <a:pt x="965" y="127"/>
                    </a:lnTo>
                    <a:lnTo>
                      <a:pt x="966" y="156"/>
                    </a:lnTo>
                    <a:lnTo>
                      <a:pt x="967" y="156"/>
                    </a:lnTo>
                    <a:lnTo>
                      <a:pt x="967" y="156"/>
                    </a:lnTo>
                    <a:lnTo>
                      <a:pt x="968" y="295"/>
                    </a:lnTo>
                    <a:lnTo>
                      <a:pt x="969" y="295"/>
                    </a:lnTo>
                    <a:lnTo>
                      <a:pt x="969" y="295"/>
                    </a:lnTo>
                    <a:lnTo>
                      <a:pt x="970" y="437"/>
                    </a:lnTo>
                    <a:lnTo>
                      <a:pt x="971" y="437"/>
                    </a:lnTo>
                    <a:lnTo>
                      <a:pt x="971" y="437"/>
                    </a:lnTo>
                    <a:lnTo>
                      <a:pt x="972" y="437"/>
                    </a:lnTo>
                    <a:lnTo>
                      <a:pt x="972" y="437"/>
                    </a:lnTo>
                    <a:lnTo>
                      <a:pt x="973" y="552"/>
                    </a:lnTo>
                    <a:lnTo>
                      <a:pt x="974" y="552"/>
                    </a:lnTo>
                    <a:lnTo>
                      <a:pt x="974" y="552"/>
                    </a:lnTo>
                    <a:lnTo>
                      <a:pt x="975" y="582"/>
                    </a:lnTo>
                    <a:lnTo>
                      <a:pt x="976" y="582"/>
                    </a:lnTo>
                    <a:lnTo>
                      <a:pt x="976" y="582"/>
                    </a:lnTo>
                    <a:lnTo>
                      <a:pt x="977" y="586"/>
                    </a:lnTo>
                    <a:lnTo>
                      <a:pt x="978" y="586"/>
                    </a:lnTo>
                    <a:lnTo>
                      <a:pt x="978" y="586"/>
                    </a:lnTo>
                    <a:lnTo>
                      <a:pt x="979" y="586"/>
                    </a:lnTo>
                    <a:lnTo>
                      <a:pt x="979" y="586"/>
                    </a:lnTo>
                    <a:lnTo>
                      <a:pt x="980" y="576"/>
                    </a:lnTo>
                    <a:lnTo>
                      <a:pt x="981" y="576"/>
                    </a:lnTo>
                    <a:lnTo>
                      <a:pt x="981" y="576"/>
                    </a:lnTo>
                    <a:lnTo>
                      <a:pt x="982" y="489"/>
                    </a:lnTo>
                    <a:lnTo>
                      <a:pt x="983" y="489"/>
                    </a:lnTo>
                    <a:lnTo>
                      <a:pt x="983" y="489"/>
                    </a:lnTo>
                    <a:lnTo>
                      <a:pt x="984" y="372"/>
                    </a:lnTo>
                    <a:lnTo>
                      <a:pt x="985" y="372"/>
                    </a:lnTo>
                    <a:lnTo>
                      <a:pt x="985" y="372"/>
                    </a:lnTo>
                    <a:lnTo>
                      <a:pt x="987" y="372"/>
                    </a:lnTo>
                    <a:lnTo>
                      <a:pt x="987" y="372"/>
                    </a:lnTo>
                    <a:lnTo>
                      <a:pt x="987" y="271"/>
                    </a:lnTo>
                    <a:lnTo>
                      <a:pt x="988" y="271"/>
                    </a:lnTo>
                    <a:lnTo>
                      <a:pt x="988" y="271"/>
                    </a:lnTo>
                    <a:lnTo>
                      <a:pt x="989" y="191"/>
                    </a:lnTo>
                    <a:lnTo>
                      <a:pt x="990" y="191"/>
                    </a:lnTo>
                    <a:lnTo>
                      <a:pt x="990" y="191"/>
                    </a:lnTo>
                    <a:lnTo>
                      <a:pt x="991" y="220"/>
                    </a:lnTo>
                    <a:lnTo>
                      <a:pt x="992" y="220"/>
                    </a:lnTo>
                    <a:lnTo>
                      <a:pt x="992" y="220"/>
                    </a:lnTo>
                    <a:lnTo>
                      <a:pt x="994" y="220"/>
                    </a:lnTo>
                    <a:lnTo>
                      <a:pt x="994" y="220"/>
                    </a:lnTo>
                    <a:lnTo>
                      <a:pt x="994" y="333"/>
                    </a:lnTo>
                    <a:lnTo>
                      <a:pt x="995" y="333"/>
                    </a:lnTo>
                    <a:lnTo>
                      <a:pt x="995" y="333"/>
                    </a:lnTo>
                    <a:lnTo>
                      <a:pt x="996" y="483"/>
                    </a:lnTo>
                    <a:lnTo>
                      <a:pt x="997" y="483"/>
                    </a:lnTo>
                    <a:lnTo>
                      <a:pt x="997" y="483"/>
                    </a:lnTo>
                    <a:lnTo>
                      <a:pt x="999" y="521"/>
                    </a:lnTo>
                    <a:lnTo>
                      <a:pt x="999" y="521"/>
                    </a:lnTo>
                    <a:lnTo>
                      <a:pt x="999" y="521"/>
                    </a:lnTo>
                    <a:lnTo>
                      <a:pt x="1001" y="521"/>
                    </a:lnTo>
                    <a:lnTo>
                      <a:pt x="1001" y="521"/>
                    </a:lnTo>
                    <a:lnTo>
                      <a:pt x="1001" y="583"/>
                    </a:lnTo>
                    <a:lnTo>
                      <a:pt x="1003" y="583"/>
                    </a:lnTo>
                    <a:lnTo>
                      <a:pt x="1003" y="583"/>
                    </a:lnTo>
                    <a:lnTo>
                      <a:pt x="1003" y="591"/>
                    </a:lnTo>
                    <a:lnTo>
                      <a:pt x="1004" y="591"/>
                    </a:lnTo>
                    <a:lnTo>
                      <a:pt x="1004" y="591"/>
                    </a:lnTo>
                    <a:lnTo>
                      <a:pt x="1006" y="581"/>
                    </a:lnTo>
                    <a:lnTo>
                      <a:pt x="1006" y="581"/>
                    </a:lnTo>
                    <a:lnTo>
                      <a:pt x="1006" y="581"/>
                    </a:lnTo>
                    <a:lnTo>
                      <a:pt x="1008" y="581"/>
                    </a:lnTo>
                    <a:lnTo>
                      <a:pt x="1008" y="581"/>
                    </a:lnTo>
                    <a:lnTo>
                      <a:pt x="1008" y="485"/>
                    </a:lnTo>
                    <a:lnTo>
                      <a:pt x="1010" y="485"/>
                    </a:lnTo>
                    <a:lnTo>
                      <a:pt x="1010" y="485"/>
                    </a:lnTo>
                    <a:lnTo>
                      <a:pt x="1011" y="431"/>
                    </a:lnTo>
                    <a:lnTo>
                      <a:pt x="1011" y="431"/>
                    </a:lnTo>
                    <a:lnTo>
                      <a:pt x="1011" y="431"/>
                    </a:lnTo>
                    <a:lnTo>
                      <a:pt x="1013" y="244"/>
                    </a:lnTo>
                    <a:lnTo>
                      <a:pt x="1013" y="244"/>
                    </a:lnTo>
                    <a:lnTo>
                      <a:pt x="1013" y="244"/>
                    </a:lnTo>
                    <a:lnTo>
                      <a:pt x="1015" y="244"/>
                    </a:lnTo>
                    <a:lnTo>
                      <a:pt x="1015" y="244"/>
                    </a:lnTo>
                    <a:lnTo>
                      <a:pt x="1015" y="187"/>
                    </a:lnTo>
                    <a:lnTo>
                      <a:pt x="1017" y="187"/>
                    </a:lnTo>
                    <a:lnTo>
                      <a:pt x="1017" y="187"/>
                    </a:lnTo>
                    <a:lnTo>
                      <a:pt x="1018" y="165"/>
                    </a:lnTo>
                    <a:lnTo>
                      <a:pt x="1018" y="165"/>
                    </a:lnTo>
                    <a:lnTo>
                      <a:pt x="1018" y="165"/>
                    </a:lnTo>
                    <a:lnTo>
                      <a:pt x="1020" y="171"/>
                    </a:lnTo>
                    <a:lnTo>
                      <a:pt x="1020" y="171"/>
                    </a:lnTo>
                    <a:lnTo>
                      <a:pt x="1020" y="171"/>
                    </a:lnTo>
                    <a:lnTo>
                      <a:pt x="1022" y="171"/>
                    </a:lnTo>
                    <a:lnTo>
                      <a:pt x="1022" y="171"/>
                    </a:lnTo>
                    <a:lnTo>
                      <a:pt x="1022" y="216"/>
                    </a:lnTo>
                    <a:lnTo>
                      <a:pt x="1024" y="216"/>
                    </a:lnTo>
                    <a:lnTo>
                      <a:pt x="1024" y="216"/>
                    </a:lnTo>
                    <a:lnTo>
                      <a:pt x="1025" y="351"/>
                    </a:lnTo>
                    <a:lnTo>
                      <a:pt x="1026" y="351"/>
                    </a:lnTo>
                    <a:lnTo>
                      <a:pt x="1026" y="351"/>
                    </a:lnTo>
                    <a:lnTo>
                      <a:pt x="1027" y="511"/>
                    </a:lnTo>
                    <a:lnTo>
                      <a:pt x="1027" y="511"/>
                    </a:lnTo>
                    <a:lnTo>
                      <a:pt x="1027" y="511"/>
                    </a:lnTo>
                    <a:lnTo>
                      <a:pt x="1029" y="511"/>
                    </a:lnTo>
                    <a:lnTo>
                      <a:pt x="1029" y="511"/>
                    </a:lnTo>
                    <a:lnTo>
                      <a:pt x="1030" y="572"/>
                    </a:lnTo>
                    <a:lnTo>
                      <a:pt x="1031" y="572"/>
                    </a:lnTo>
                    <a:lnTo>
                      <a:pt x="1031" y="572"/>
                    </a:lnTo>
                    <a:lnTo>
                      <a:pt x="1032" y="581"/>
                    </a:lnTo>
                    <a:lnTo>
                      <a:pt x="1033" y="581"/>
                    </a:lnTo>
                    <a:lnTo>
                      <a:pt x="1033" y="581"/>
                    </a:lnTo>
                    <a:lnTo>
                      <a:pt x="1034" y="581"/>
                    </a:lnTo>
                    <a:lnTo>
                      <a:pt x="1034" y="581"/>
                    </a:lnTo>
                    <a:lnTo>
                      <a:pt x="1034" y="581"/>
                    </a:lnTo>
                    <a:lnTo>
                      <a:pt x="1036" y="581"/>
                    </a:lnTo>
                    <a:lnTo>
                      <a:pt x="1036" y="581"/>
                    </a:lnTo>
                    <a:lnTo>
                      <a:pt x="1037" y="513"/>
                    </a:lnTo>
                    <a:lnTo>
                      <a:pt x="1038" y="513"/>
                    </a:lnTo>
                    <a:lnTo>
                      <a:pt x="1038" y="513"/>
                    </a:lnTo>
                    <a:lnTo>
                      <a:pt x="1039" y="422"/>
                    </a:lnTo>
                    <a:lnTo>
                      <a:pt x="1040" y="422"/>
                    </a:lnTo>
                    <a:lnTo>
                      <a:pt x="1040" y="422"/>
                    </a:lnTo>
                    <a:lnTo>
                      <a:pt x="1041" y="259"/>
                    </a:lnTo>
                    <a:lnTo>
                      <a:pt x="1042" y="259"/>
                    </a:lnTo>
                    <a:lnTo>
                      <a:pt x="1042" y="259"/>
                    </a:lnTo>
                    <a:lnTo>
                      <a:pt x="1043" y="259"/>
                    </a:lnTo>
                    <a:lnTo>
                      <a:pt x="1043" y="259"/>
                    </a:lnTo>
                    <a:lnTo>
                      <a:pt x="1044" y="235"/>
                    </a:lnTo>
                    <a:lnTo>
                      <a:pt x="1045" y="235"/>
                    </a:lnTo>
                    <a:lnTo>
                      <a:pt x="1045" y="235"/>
                    </a:lnTo>
                    <a:lnTo>
                      <a:pt x="1046" y="214"/>
                    </a:lnTo>
                    <a:lnTo>
                      <a:pt x="1047" y="214"/>
                    </a:lnTo>
                    <a:lnTo>
                      <a:pt x="1047" y="214"/>
                    </a:lnTo>
                    <a:lnTo>
                      <a:pt x="1048" y="287"/>
                    </a:lnTo>
                    <a:lnTo>
                      <a:pt x="1049" y="287"/>
                    </a:lnTo>
                    <a:lnTo>
                      <a:pt x="1049" y="287"/>
                    </a:lnTo>
                    <a:lnTo>
                      <a:pt x="1050" y="287"/>
                    </a:lnTo>
                    <a:lnTo>
                      <a:pt x="1050" y="287"/>
                    </a:lnTo>
                    <a:lnTo>
                      <a:pt x="1051" y="428"/>
                    </a:lnTo>
                    <a:lnTo>
                      <a:pt x="1052" y="428"/>
                    </a:lnTo>
                    <a:lnTo>
                      <a:pt x="1052" y="428"/>
                    </a:lnTo>
                    <a:lnTo>
                      <a:pt x="1053" y="551"/>
                    </a:lnTo>
                    <a:lnTo>
                      <a:pt x="1054" y="551"/>
                    </a:lnTo>
                    <a:lnTo>
                      <a:pt x="1054" y="551"/>
                    </a:lnTo>
                    <a:lnTo>
                      <a:pt x="1055" y="573"/>
                    </a:lnTo>
                    <a:lnTo>
                      <a:pt x="1056" y="573"/>
                    </a:lnTo>
                    <a:lnTo>
                      <a:pt x="1056" y="573"/>
                    </a:lnTo>
                    <a:lnTo>
                      <a:pt x="1058" y="573"/>
                    </a:lnTo>
                    <a:lnTo>
                      <a:pt x="1058" y="573"/>
                    </a:lnTo>
                    <a:lnTo>
                      <a:pt x="1058" y="584"/>
                    </a:lnTo>
                    <a:lnTo>
                      <a:pt x="1059" y="584"/>
                    </a:lnTo>
                    <a:lnTo>
                      <a:pt x="1059" y="584"/>
                    </a:lnTo>
                    <a:lnTo>
                      <a:pt x="1060" y="576"/>
                    </a:lnTo>
                    <a:lnTo>
                      <a:pt x="1061" y="576"/>
                    </a:lnTo>
                    <a:lnTo>
                      <a:pt x="1061" y="576"/>
                    </a:lnTo>
                    <a:lnTo>
                      <a:pt x="1062" y="474"/>
                    </a:lnTo>
                    <a:lnTo>
                      <a:pt x="1063" y="474"/>
                    </a:lnTo>
                    <a:lnTo>
                      <a:pt x="1063" y="474"/>
                    </a:lnTo>
                    <a:lnTo>
                      <a:pt x="1065" y="474"/>
                    </a:lnTo>
                    <a:lnTo>
                      <a:pt x="1065" y="474"/>
                    </a:lnTo>
                    <a:lnTo>
                      <a:pt x="1065" y="355"/>
                    </a:lnTo>
                    <a:lnTo>
                      <a:pt x="1066" y="355"/>
                    </a:lnTo>
                    <a:lnTo>
                      <a:pt x="1066" y="355"/>
                    </a:lnTo>
                    <a:lnTo>
                      <a:pt x="1067" y="259"/>
                    </a:lnTo>
                    <a:lnTo>
                      <a:pt x="1068" y="259"/>
                    </a:lnTo>
                    <a:lnTo>
                      <a:pt x="1068" y="259"/>
                    </a:lnTo>
                    <a:lnTo>
                      <a:pt x="1070" y="164"/>
                    </a:lnTo>
                    <a:lnTo>
                      <a:pt x="1070" y="164"/>
                    </a:lnTo>
                    <a:lnTo>
                      <a:pt x="1070" y="164"/>
                    </a:lnTo>
                    <a:lnTo>
                      <a:pt x="1072" y="164"/>
                    </a:lnTo>
                    <a:lnTo>
                      <a:pt x="1072" y="164"/>
                    </a:lnTo>
                    <a:lnTo>
                      <a:pt x="1072" y="159"/>
                    </a:lnTo>
                    <a:lnTo>
                      <a:pt x="1073" y="159"/>
                    </a:lnTo>
                    <a:lnTo>
                      <a:pt x="1073" y="159"/>
                    </a:lnTo>
                    <a:lnTo>
                      <a:pt x="1074" y="221"/>
                    </a:lnTo>
                    <a:lnTo>
                      <a:pt x="1075" y="221"/>
                    </a:lnTo>
                    <a:lnTo>
                      <a:pt x="1075" y="221"/>
                    </a:lnTo>
                    <a:lnTo>
                      <a:pt x="1077" y="247"/>
                    </a:lnTo>
                    <a:lnTo>
                      <a:pt x="1077" y="247"/>
                    </a:lnTo>
                    <a:lnTo>
                      <a:pt x="1077" y="247"/>
                    </a:lnTo>
                    <a:lnTo>
                      <a:pt x="1079" y="247"/>
                    </a:lnTo>
                    <a:lnTo>
                      <a:pt x="1079" y="247"/>
                    </a:lnTo>
                    <a:lnTo>
                      <a:pt x="1079" y="288"/>
                    </a:lnTo>
                    <a:lnTo>
                      <a:pt x="1081" y="288"/>
                    </a:lnTo>
                    <a:lnTo>
                      <a:pt x="1081" y="288"/>
                    </a:lnTo>
                    <a:lnTo>
                      <a:pt x="1081" y="382"/>
                    </a:lnTo>
                    <a:lnTo>
                      <a:pt x="1082" y="382"/>
                    </a:lnTo>
                    <a:lnTo>
                      <a:pt x="1082" y="382"/>
                    </a:lnTo>
                    <a:lnTo>
                      <a:pt x="1084" y="515"/>
                    </a:lnTo>
                    <a:lnTo>
                      <a:pt x="1084" y="515"/>
                    </a:lnTo>
                    <a:lnTo>
                      <a:pt x="1084" y="515"/>
                    </a:lnTo>
                    <a:lnTo>
                      <a:pt x="1086" y="515"/>
                    </a:lnTo>
                    <a:lnTo>
                      <a:pt x="1086" y="515"/>
                    </a:lnTo>
                    <a:lnTo>
                      <a:pt x="1086" y="536"/>
                    </a:lnTo>
                    <a:lnTo>
                      <a:pt x="1088" y="536"/>
                    </a:lnTo>
                    <a:lnTo>
                      <a:pt x="1088" y="536"/>
                    </a:lnTo>
                    <a:lnTo>
                      <a:pt x="1089" y="563"/>
                    </a:lnTo>
                    <a:lnTo>
                      <a:pt x="1089" y="563"/>
                    </a:lnTo>
                    <a:lnTo>
                      <a:pt x="1089" y="563"/>
                    </a:lnTo>
                    <a:lnTo>
                      <a:pt x="1091" y="584"/>
                    </a:lnTo>
                    <a:lnTo>
                      <a:pt x="1091" y="584"/>
                    </a:lnTo>
                    <a:lnTo>
                      <a:pt x="1091" y="584"/>
                    </a:lnTo>
                    <a:lnTo>
                      <a:pt x="1093" y="584"/>
                    </a:lnTo>
                    <a:lnTo>
                      <a:pt x="1093" y="584"/>
                    </a:lnTo>
                    <a:lnTo>
                      <a:pt x="1093" y="586"/>
                    </a:lnTo>
                    <a:lnTo>
                      <a:pt x="1095" y="586"/>
                    </a:lnTo>
                    <a:lnTo>
                      <a:pt x="1095" y="586"/>
                    </a:lnTo>
                    <a:lnTo>
                      <a:pt x="1096" y="587"/>
                    </a:lnTo>
                    <a:lnTo>
                      <a:pt x="1097" y="587"/>
                    </a:lnTo>
                    <a:lnTo>
                      <a:pt x="1097" y="587"/>
                    </a:lnTo>
                    <a:lnTo>
                      <a:pt x="1098" y="588"/>
                    </a:lnTo>
                    <a:lnTo>
                      <a:pt x="1098" y="588"/>
                    </a:lnTo>
                    <a:lnTo>
                      <a:pt x="1098" y="588"/>
                    </a:lnTo>
                    <a:lnTo>
                      <a:pt x="1100" y="588"/>
                    </a:lnTo>
                    <a:lnTo>
                      <a:pt x="1100" y="588"/>
                    </a:lnTo>
                    <a:lnTo>
                      <a:pt x="1101" y="587"/>
                    </a:lnTo>
                    <a:lnTo>
                      <a:pt x="1102" y="587"/>
                    </a:lnTo>
                    <a:lnTo>
                      <a:pt x="1102" y="587"/>
                    </a:lnTo>
                    <a:lnTo>
                      <a:pt x="1104" y="587"/>
                    </a:lnTo>
                    <a:lnTo>
                      <a:pt x="1104" y="587"/>
                    </a:lnTo>
                    <a:lnTo>
                      <a:pt x="1105" y="586"/>
                    </a:lnTo>
                    <a:lnTo>
                      <a:pt x="1105" y="586"/>
                    </a:lnTo>
                    <a:lnTo>
                      <a:pt x="1105" y="586"/>
                    </a:lnTo>
                    <a:lnTo>
                      <a:pt x="1107" y="586"/>
                    </a:lnTo>
                    <a:lnTo>
                      <a:pt x="1107" y="586"/>
                    </a:lnTo>
                    <a:lnTo>
                      <a:pt x="1108" y="583"/>
                    </a:lnTo>
                    <a:lnTo>
                      <a:pt x="1109" y="583"/>
                    </a:lnTo>
                    <a:lnTo>
                      <a:pt x="1109" y="583"/>
                    </a:lnTo>
                    <a:lnTo>
                      <a:pt x="1110" y="581"/>
                    </a:lnTo>
                    <a:lnTo>
                      <a:pt x="1111" y="581"/>
                    </a:lnTo>
                    <a:lnTo>
                      <a:pt x="1111" y="581"/>
                    </a:lnTo>
                    <a:lnTo>
                      <a:pt x="1112" y="581"/>
                    </a:lnTo>
                    <a:lnTo>
                      <a:pt x="1113" y="581"/>
                    </a:lnTo>
                    <a:lnTo>
                      <a:pt x="1113" y="581"/>
                    </a:lnTo>
                    <a:lnTo>
                      <a:pt x="1114" y="581"/>
                    </a:lnTo>
                    <a:lnTo>
                      <a:pt x="1114" y="581"/>
                    </a:lnTo>
                    <a:lnTo>
                      <a:pt x="1115" y="580"/>
                    </a:lnTo>
                    <a:lnTo>
                      <a:pt x="1116" y="580"/>
                    </a:lnTo>
                    <a:lnTo>
                      <a:pt x="1116" y="580"/>
                    </a:lnTo>
                    <a:lnTo>
                      <a:pt x="1117" y="579"/>
                    </a:lnTo>
                    <a:lnTo>
                      <a:pt x="1118" y="579"/>
                    </a:lnTo>
                    <a:lnTo>
                      <a:pt x="1118" y="579"/>
                    </a:lnTo>
                    <a:lnTo>
                      <a:pt x="1119" y="577"/>
                    </a:lnTo>
                    <a:lnTo>
                      <a:pt x="1120" y="577"/>
                    </a:lnTo>
                    <a:lnTo>
                      <a:pt x="1120" y="577"/>
                    </a:lnTo>
                    <a:lnTo>
                      <a:pt x="1121" y="577"/>
                    </a:lnTo>
                    <a:lnTo>
                      <a:pt x="1121" y="577"/>
                    </a:lnTo>
                    <a:lnTo>
                      <a:pt x="1122" y="576"/>
                    </a:lnTo>
                    <a:lnTo>
                      <a:pt x="1123" y="576"/>
                    </a:lnTo>
                    <a:lnTo>
                      <a:pt x="1123" y="576"/>
                    </a:lnTo>
                    <a:lnTo>
                      <a:pt x="1125" y="576"/>
                    </a:lnTo>
                    <a:lnTo>
                      <a:pt x="1125" y="576"/>
                    </a:lnTo>
                    <a:lnTo>
                      <a:pt x="1126" y="575"/>
                    </a:lnTo>
                    <a:lnTo>
                      <a:pt x="1127" y="575"/>
                    </a:lnTo>
                    <a:lnTo>
                      <a:pt x="1127" y="575"/>
                    </a:lnTo>
                    <a:lnTo>
                      <a:pt x="1129" y="575"/>
                    </a:lnTo>
                    <a:lnTo>
                      <a:pt x="1129" y="575"/>
                    </a:lnTo>
                    <a:lnTo>
                      <a:pt x="1129" y="574"/>
                    </a:lnTo>
                    <a:lnTo>
                      <a:pt x="1130" y="574"/>
                    </a:lnTo>
                    <a:lnTo>
                      <a:pt x="1130" y="574"/>
                    </a:lnTo>
                    <a:lnTo>
                      <a:pt x="1131" y="572"/>
                    </a:lnTo>
                    <a:lnTo>
                      <a:pt x="1132" y="572"/>
                    </a:lnTo>
                    <a:lnTo>
                      <a:pt x="1132" y="572"/>
                    </a:lnTo>
                    <a:lnTo>
                      <a:pt x="1133" y="565"/>
                    </a:lnTo>
                    <a:lnTo>
                      <a:pt x="1134" y="565"/>
                    </a:lnTo>
                    <a:lnTo>
                      <a:pt x="1134" y="565"/>
                    </a:lnTo>
                    <a:lnTo>
                      <a:pt x="1136" y="565"/>
                    </a:lnTo>
                    <a:lnTo>
                      <a:pt x="1136" y="565"/>
                    </a:lnTo>
                    <a:lnTo>
                      <a:pt x="1136" y="557"/>
                    </a:lnTo>
                    <a:lnTo>
                      <a:pt x="1137" y="557"/>
                    </a:lnTo>
                    <a:lnTo>
                      <a:pt x="1137" y="557"/>
                    </a:lnTo>
                    <a:lnTo>
                      <a:pt x="1138" y="553"/>
                    </a:lnTo>
                    <a:lnTo>
                      <a:pt x="1139" y="553"/>
                    </a:lnTo>
                    <a:lnTo>
                      <a:pt x="1139" y="553"/>
                    </a:lnTo>
                    <a:lnTo>
                      <a:pt x="1140" y="552"/>
                    </a:lnTo>
                    <a:lnTo>
                      <a:pt x="1141" y="552"/>
                    </a:lnTo>
                    <a:lnTo>
                      <a:pt x="1141" y="552"/>
                    </a:lnTo>
                    <a:lnTo>
                      <a:pt x="1143" y="552"/>
                    </a:lnTo>
                    <a:lnTo>
                      <a:pt x="1143" y="552"/>
                    </a:lnTo>
                    <a:lnTo>
                      <a:pt x="1143" y="551"/>
                    </a:lnTo>
                    <a:lnTo>
                      <a:pt x="1144" y="551"/>
                    </a:lnTo>
                    <a:lnTo>
                      <a:pt x="1144" y="551"/>
                    </a:lnTo>
                    <a:lnTo>
                      <a:pt x="1146" y="551"/>
                    </a:lnTo>
                    <a:lnTo>
                      <a:pt x="1146" y="551"/>
                    </a:lnTo>
                    <a:lnTo>
                      <a:pt x="1148" y="553"/>
                    </a:lnTo>
                    <a:lnTo>
                      <a:pt x="1148" y="553"/>
                    </a:lnTo>
                    <a:lnTo>
                      <a:pt x="1148" y="553"/>
                    </a:lnTo>
                    <a:lnTo>
                      <a:pt x="1150" y="553"/>
                    </a:lnTo>
                    <a:lnTo>
                      <a:pt x="1150" y="553"/>
                    </a:lnTo>
                    <a:lnTo>
                      <a:pt x="1150" y="555"/>
                    </a:lnTo>
                    <a:lnTo>
                      <a:pt x="1152" y="555"/>
                    </a:lnTo>
                    <a:lnTo>
                      <a:pt x="1152" y="555"/>
                    </a:lnTo>
                    <a:lnTo>
                      <a:pt x="1152" y="556"/>
                    </a:lnTo>
                    <a:lnTo>
                      <a:pt x="1153" y="556"/>
                    </a:lnTo>
                    <a:lnTo>
                      <a:pt x="1153" y="556"/>
                    </a:lnTo>
                    <a:lnTo>
                      <a:pt x="1155" y="557"/>
                    </a:lnTo>
                    <a:lnTo>
                      <a:pt x="1155" y="557"/>
                    </a:lnTo>
                    <a:lnTo>
                      <a:pt x="1155" y="557"/>
                    </a:lnTo>
                    <a:lnTo>
                      <a:pt x="1157" y="557"/>
                    </a:lnTo>
                    <a:lnTo>
                      <a:pt x="1157" y="557"/>
                    </a:lnTo>
                    <a:lnTo>
                      <a:pt x="1157" y="555"/>
                    </a:lnTo>
                    <a:lnTo>
                      <a:pt x="1159" y="555"/>
                    </a:lnTo>
                    <a:lnTo>
                      <a:pt x="1159" y="555"/>
                    </a:lnTo>
                    <a:lnTo>
                      <a:pt x="1160" y="554"/>
                    </a:lnTo>
                    <a:lnTo>
                      <a:pt x="1160" y="554"/>
                    </a:lnTo>
                    <a:lnTo>
                      <a:pt x="1160" y="554"/>
                    </a:lnTo>
                    <a:lnTo>
                      <a:pt x="1162" y="551"/>
                    </a:lnTo>
                    <a:lnTo>
                      <a:pt x="1162" y="551"/>
                    </a:lnTo>
                    <a:lnTo>
                      <a:pt x="1162" y="551"/>
                    </a:lnTo>
                    <a:lnTo>
                      <a:pt x="1164" y="551"/>
                    </a:lnTo>
                    <a:lnTo>
                      <a:pt x="1164" y="551"/>
                    </a:lnTo>
                    <a:lnTo>
                      <a:pt x="1164" y="545"/>
                    </a:lnTo>
                    <a:lnTo>
                      <a:pt x="1166" y="545"/>
                    </a:lnTo>
                    <a:lnTo>
                      <a:pt x="1166" y="545"/>
                    </a:lnTo>
                    <a:lnTo>
                      <a:pt x="1167" y="542"/>
                    </a:lnTo>
                    <a:lnTo>
                      <a:pt x="1168" y="542"/>
                    </a:lnTo>
                    <a:lnTo>
                      <a:pt x="1168" y="542"/>
                    </a:lnTo>
                    <a:lnTo>
                      <a:pt x="1169" y="542"/>
                    </a:lnTo>
                    <a:lnTo>
                      <a:pt x="1169" y="542"/>
                    </a:lnTo>
                    <a:lnTo>
                      <a:pt x="1171" y="542"/>
                    </a:lnTo>
                    <a:lnTo>
                      <a:pt x="1171" y="542"/>
                    </a:lnTo>
                    <a:lnTo>
                      <a:pt x="1173" y="542"/>
                    </a:lnTo>
                    <a:lnTo>
                      <a:pt x="1173" y="542"/>
                    </a:lnTo>
                    <a:lnTo>
                      <a:pt x="1174" y="543"/>
                    </a:lnTo>
                    <a:lnTo>
                      <a:pt x="1175" y="543"/>
                    </a:lnTo>
                    <a:lnTo>
                      <a:pt x="1175" y="543"/>
                    </a:lnTo>
                    <a:lnTo>
                      <a:pt x="1176" y="544"/>
                    </a:lnTo>
                    <a:lnTo>
                      <a:pt x="1176" y="544"/>
                    </a:lnTo>
                    <a:lnTo>
                      <a:pt x="1176" y="544"/>
                    </a:lnTo>
                    <a:lnTo>
                      <a:pt x="1178" y="544"/>
                    </a:lnTo>
                    <a:lnTo>
                      <a:pt x="1178" y="544"/>
                    </a:lnTo>
                    <a:lnTo>
                      <a:pt x="1179" y="546"/>
                    </a:lnTo>
                    <a:lnTo>
                      <a:pt x="1180" y="546"/>
                    </a:lnTo>
                    <a:lnTo>
                      <a:pt x="1180" y="546"/>
                    </a:lnTo>
                    <a:lnTo>
                      <a:pt x="1181" y="547"/>
                    </a:lnTo>
                    <a:lnTo>
                      <a:pt x="1182" y="547"/>
                    </a:lnTo>
                    <a:lnTo>
                      <a:pt x="1182" y="547"/>
                    </a:lnTo>
                    <a:lnTo>
                      <a:pt x="1184" y="547"/>
                    </a:lnTo>
                    <a:lnTo>
                      <a:pt x="1184" y="547"/>
                    </a:lnTo>
                    <a:lnTo>
                      <a:pt x="1185" y="547"/>
                    </a:lnTo>
                    <a:lnTo>
                      <a:pt x="1185" y="547"/>
                    </a:lnTo>
                    <a:lnTo>
                      <a:pt x="1187" y="547"/>
                    </a:lnTo>
                    <a:lnTo>
                      <a:pt x="1187" y="547"/>
                    </a:lnTo>
                    <a:lnTo>
                      <a:pt x="1188" y="546"/>
                    </a:lnTo>
                    <a:lnTo>
                      <a:pt x="1189" y="546"/>
                    </a:lnTo>
                    <a:lnTo>
                      <a:pt x="1189" y="546"/>
                    </a:lnTo>
                    <a:lnTo>
                      <a:pt x="1190" y="542"/>
                    </a:lnTo>
                    <a:lnTo>
                      <a:pt x="1191" y="542"/>
                    </a:lnTo>
                    <a:lnTo>
                      <a:pt x="1191" y="542"/>
                    </a:lnTo>
                    <a:lnTo>
                      <a:pt x="1192" y="542"/>
                    </a:lnTo>
                    <a:lnTo>
                      <a:pt x="1192" y="542"/>
                    </a:lnTo>
                    <a:lnTo>
                      <a:pt x="1193" y="541"/>
                    </a:lnTo>
                    <a:lnTo>
                      <a:pt x="1194" y="541"/>
                    </a:lnTo>
                    <a:lnTo>
                      <a:pt x="1194" y="541"/>
                    </a:lnTo>
                    <a:lnTo>
                      <a:pt x="1195" y="540"/>
                    </a:lnTo>
                    <a:lnTo>
                      <a:pt x="1196" y="540"/>
                    </a:lnTo>
                    <a:lnTo>
                      <a:pt x="1196" y="540"/>
                    </a:lnTo>
                    <a:lnTo>
                      <a:pt x="1198" y="540"/>
                    </a:lnTo>
                    <a:lnTo>
                      <a:pt x="1198" y="540"/>
                    </a:lnTo>
                    <a:lnTo>
                      <a:pt x="1199" y="540"/>
                    </a:lnTo>
                    <a:lnTo>
                      <a:pt x="1199" y="540"/>
                    </a:lnTo>
                    <a:lnTo>
                      <a:pt x="1201" y="540"/>
                    </a:lnTo>
                    <a:lnTo>
                      <a:pt x="1201" y="540"/>
                    </a:lnTo>
                    <a:lnTo>
                      <a:pt x="1202" y="541"/>
                    </a:lnTo>
                    <a:lnTo>
                      <a:pt x="1203" y="541"/>
                    </a:lnTo>
                    <a:lnTo>
                      <a:pt x="1203" y="541"/>
                    </a:lnTo>
                    <a:lnTo>
                      <a:pt x="1205" y="541"/>
                    </a:lnTo>
                    <a:lnTo>
                      <a:pt x="1205" y="541"/>
                    </a:lnTo>
                    <a:lnTo>
                      <a:pt x="1207" y="541"/>
                    </a:lnTo>
                    <a:lnTo>
                      <a:pt x="1207" y="541"/>
                    </a:lnTo>
                    <a:lnTo>
                      <a:pt x="1207" y="542"/>
                    </a:lnTo>
                    <a:lnTo>
                      <a:pt x="1208" y="542"/>
                    </a:lnTo>
                    <a:lnTo>
                      <a:pt x="1208" y="542"/>
                    </a:lnTo>
                    <a:lnTo>
                      <a:pt x="1210" y="542"/>
                    </a:lnTo>
                    <a:lnTo>
                      <a:pt x="1210" y="542"/>
                    </a:lnTo>
                    <a:lnTo>
                      <a:pt x="1211" y="541"/>
                    </a:lnTo>
                    <a:lnTo>
                      <a:pt x="1212" y="541"/>
                    </a:lnTo>
                    <a:lnTo>
                      <a:pt x="1212" y="541"/>
                    </a:lnTo>
                    <a:lnTo>
                      <a:pt x="1214" y="541"/>
                    </a:lnTo>
                    <a:lnTo>
                      <a:pt x="1214" y="541"/>
                    </a:lnTo>
                    <a:lnTo>
                      <a:pt x="1214" y="540"/>
                    </a:lnTo>
                    <a:lnTo>
                      <a:pt x="1215" y="540"/>
                    </a:lnTo>
                    <a:lnTo>
                      <a:pt x="1215" y="540"/>
                    </a:lnTo>
                    <a:lnTo>
                      <a:pt x="1216" y="539"/>
                    </a:lnTo>
                    <a:lnTo>
                      <a:pt x="1217" y="539"/>
                    </a:lnTo>
                    <a:lnTo>
                      <a:pt x="1217" y="539"/>
                    </a:lnTo>
                    <a:lnTo>
                      <a:pt x="1219" y="538"/>
                    </a:lnTo>
                    <a:lnTo>
                      <a:pt x="1219" y="538"/>
                    </a:lnTo>
                    <a:lnTo>
                      <a:pt x="1219" y="538"/>
                    </a:lnTo>
                    <a:lnTo>
                      <a:pt x="1221" y="538"/>
                    </a:lnTo>
                    <a:lnTo>
                      <a:pt x="1221" y="538"/>
                    </a:lnTo>
                    <a:lnTo>
                      <a:pt x="1221" y="537"/>
                    </a:lnTo>
                    <a:lnTo>
                      <a:pt x="1223" y="537"/>
                    </a:lnTo>
                    <a:lnTo>
                      <a:pt x="1223" y="537"/>
                    </a:lnTo>
                    <a:lnTo>
                      <a:pt x="1223" y="537"/>
                    </a:lnTo>
                    <a:lnTo>
                      <a:pt x="1224" y="537"/>
                    </a:lnTo>
                    <a:lnTo>
                      <a:pt x="1224" y="537"/>
                    </a:lnTo>
                    <a:lnTo>
                      <a:pt x="1226" y="536"/>
                    </a:lnTo>
                    <a:lnTo>
                      <a:pt x="1226" y="536"/>
                    </a:lnTo>
                    <a:lnTo>
                      <a:pt x="1226" y="536"/>
                    </a:lnTo>
                    <a:lnTo>
                      <a:pt x="1228" y="536"/>
                    </a:lnTo>
                    <a:lnTo>
                      <a:pt x="1228" y="536"/>
                    </a:lnTo>
                    <a:lnTo>
                      <a:pt x="1228" y="537"/>
                    </a:lnTo>
                    <a:lnTo>
                      <a:pt x="1230" y="537"/>
                    </a:lnTo>
                    <a:lnTo>
                      <a:pt x="1230" y="537"/>
                    </a:lnTo>
                    <a:lnTo>
                      <a:pt x="1231" y="538"/>
                    </a:lnTo>
                    <a:lnTo>
                      <a:pt x="1231" y="538"/>
                    </a:lnTo>
                    <a:lnTo>
                      <a:pt x="1231" y="538"/>
                    </a:lnTo>
                    <a:lnTo>
                      <a:pt x="1233" y="539"/>
                    </a:lnTo>
                    <a:lnTo>
                      <a:pt x="1233" y="539"/>
                    </a:lnTo>
                    <a:lnTo>
                      <a:pt x="1233" y="539"/>
                    </a:lnTo>
                    <a:lnTo>
                      <a:pt x="1235" y="539"/>
                    </a:lnTo>
                    <a:lnTo>
                      <a:pt x="1235" y="539"/>
                    </a:lnTo>
                    <a:lnTo>
                      <a:pt x="1237" y="539"/>
                    </a:lnTo>
                    <a:lnTo>
                      <a:pt x="1237" y="539"/>
                    </a:lnTo>
                    <a:lnTo>
                      <a:pt x="1239" y="539"/>
                    </a:lnTo>
                    <a:lnTo>
                      <a:pt x="1239" y="539"/>
                    </a:lnTo>
                    <a:lnTo>
                      <a:pt x="1240" y="538"/>
                    </a:lnTo>
                    <a:lnTo>
                      <a:pt x="1240" y="538"/>
                    </a:lnTo>
                    <a:lnTo>
                      <a:pt x="1240" y="538"/>
                    </a:lnTo>
                    <a:lnTo>
                      <a:pt x="1242" y="538"/>
                    </a:lnTo>
                    <a:lnTo>
                      <a:pt x="1242" y="538"/>
                    </a:lnTo>
                    <a:lnTo>
                      <a:pt x="1243" y="537"/>
                    </a:lnTo>
                    <a:lnTo>
                      <a:pt x="1244" y="537"/>
                    </a:lnTo>
                    <a:lnTo>
                      <a:pt x="1244" y="537"/>
                    </a:lnTo>
                    <a:lnTo>
                      <a:pt x="1245" y="536"/>
                    </a:lnTo>
                    <a:lnTo>
                      <a:pt x="1246" y="536"/>
                    </a:lnTo>
                    <a:lnTo>
                      <a:pt x="1246" y="536"/>
                    </a:lnTo>
                    <a:lnTo>
                      <a:pt x="1247" y="535"/>
                    </a:lnTo>
                    <a:lnTo>
                      <a:pt x="1247" y="535"/>
                    </a:lnTo>
                    <a:lnTo>
                      <a:pt x="1247" y="535"/>
                    </a:lnTo>
                    <a:lnTo>
                      <a:pt x="1249" y="535"/>
                    </a:lnTo>
                    <a:lnTo>
                      <a:pt x="1249" y="535"/>
                    </a:lnTo>
                    <a:lnTo>
                      <a:pt x="1250" y="534"/>
                    </a:lnTo>
                    <a:lnTo>
                      <a:pt x="1251" y="534"/>
                    </a:lnTo>
                    <a:lnTo>
                      <a:pt x="1251" y="534"/>
                    </a:lnTo>
                    <a:lnTo>
                      <a:pt x="1253" y="534"/>
                    </a:lnTo>
                    <a:lnTo>
                      <a:pt x="1253" y="534"/>
                    </a:lnTo>
                    <a:lnTo>
                      <a:pt x="1254" y="535"/>
                    </a:lnTo>
                    <a:lnTo>
                      <a:pt x="1255" y="535"/>
                    </a:lnTo>
                    <a:lnTo>
                      <a:pt x="1255" y="535"/>
                    </a:lnTo>
                    <a:lnTo>
                      <a:pt x="1256" y="535"/>
                    </a:lnTo>
                    <a:lnTo>
                      <a:pt x="1256" y="535"/>
                    </a:lnTo>
                    <a:lnTo>
                      <a:pt x="1257" y="536"/>
                    </a:lnTo>
                    <a:lnTo>
                      <a:pt x="1258" y="536"/>
                    </a:lnTo>
                    <a:lnTo>
                      <a:pt x="1258" y="536"/>
                    </a:lnTo>
                    <a:lnTo>
                      <a:pt x="1259" y="537"/>
                    </a:lnTo>
                    <a:lnTo>
                      <a:pt x="1260" y="537"/>
                    </a:lnTo>
                    <a:lnTo>
                      <a:pt x="1260" y="537"/>
                    </a:lnTo>
                    <a:lnTo>
                      <a:pt x="1261" y="538"/>
                    </a:lnTo>
                    <a:lnTo>
                      <a:pt x="1262" y="538"/>
                    </a:lnTo>
                    <a:lnTo>
                      <a:pt x="1262" y="538"/>
                    </a:lnTo>
                    <a:lnTo>
                      <a:pt x="1263" y="538"/>
                    </a:lnTo>
                    <a:lnTo>
                      <a:pt x="1263" y="538"/>
                    </a:lnTo>
                    <a:lnTo>
                      <a:pt x="1265" y="538"/>
                    </a:lnTo>
                    <a:lnTo>
                      <a:pt x="1265" y="538"/>
                    </a:lnTo>
                    <a:lnTo>
                      <a:pt x="1267" y="538"/>
                    </a:lnTo>
                    <a:lnTo>
                      <a:pt x="1267" y="538"/>
                    </a:lnTo>
                    <a:lnTo>
                      <a:pt x="1269" y="538"/>
                    </a:lnTo>
                    <a:lnTo>
                      <a:pt x="1269" y="538"/>
                    </a:lnTo>
                    <a:lnTo>
                      <a:pt x="1270" y="538"/>
                    </a:lnTo>
                    <a:lnTo>
                      <a:pt x="1270" y="538"/>
                    </a:lnTo>
                    <a:lnTo>
                      <a:pt x="1272" y="538"/>
                    </a:lnTo>
                    <a:lnTo>
                      <a:pt x="1272" y="538"/>
                    </a:lnTo>
                    <a:lnTo>
                      <a:pt x="1274" y="538"/>
                    </a:lnTo>
                    <a:lnTo>
                      <a:pt x="1274" y="538"/>
                    </a:lnTo>
                    <a:lnTo>
                      <a:pt x="1276" y="538"/>
                    </a:lnTo>
                    <a:lnTo>
                      <a:pt x="1276" y="538"/>
                    </a:lnTo>
                    <a:lnTo>
                      <a:pt x="1278" y="538"/>
                    </a:lnTo>
                    <a:lnTo>
                      <a:pt x="1278" y="538"/>
                    </a:lnTo>
                    <a:lnTo>
                      <a:pt x="1279" y="538"/>
                    </a:lnTo>
                    <a:lnTo>
                      <a:pt x="1279" y="538"/>
                    </a:lnTo>
                    <a:lnTo>
                      <a:pt x="1281" y="538"/>
                    </a:lnTo>
                    <a:lnTo>
                      <a:pt x="1281" y="538"/>
                    </a:lnTo>
                    <a:lnTo>
                      <a:pt x="1283" y="538"/>
                    </a:lnTo>
                    <a:lnTo>
                      <a:pt x="1283" y="538"/>
                    </a:lnTo>
                    <a:lnTo>
                      <a:pt x="1285" y="538"/>
                    </a:lnTo>
                    <a:lnTo>
                      <a:pt x="1285" y="538"/>
                    </a:lnTo>
                    <a:lnTo>
                      <a:pt x="1286" y="538"/>
                    </a:lnTo>
                    <a:lnTo>
                      <a:pt x="1286" y="538"/>
                    </a:lnTo>
                    <a:lnTo>
                      <a:pt x="1287" y="537"/>
                    </a:lnTo>
                    <a:lnTo>
                      <a:pt x="1288" y="537"/>
                    </a:lnTo>
                    <a:lnTo>
                      <a:pt x="1288" y="537"/>
                    </a:lnTo>
                    <a:lnTo>
                      <a:pt x="1290" y="537"/>
                    </a:lnTo>
                    <a:lnTo>
                      <a:pt x="1290" y="537"/>
                    </a:lnTo>
                    <a:lnTo>
                      <a:pt x="1292" y="537"/>
                    </a:lnTo>
                    <a:lnTo>
                      <a:pt x="1292" y="537"/>
                    </a:lnTo>
                    <a:lnTo>
                      <a:pt x="1292" y="538"/>
                    </a:lnTo>
                    <a:lnTo>
                      <a:pt x="1294" y="538"/>
                    </a:lnTo>
                    <a:lnTo>
                      <a:pt x="1294" y="538"/>
                    </a:lnTo>
                    <a:lnTo>
                      <a:pt x="1295" y="538"/>
                    </a:lnTo>
                    <a:lnTo>
                      <a:pt x="1295" y="538"/>
                    </a:lnTo>
                    <a:lnTo>
                      <a:pt x="1297" y="538"/>
                    </a:lnTo>
                    <a:lnTo>
                      <a:pt x="1297" y="538"/>
                    </a:lnTo>
                    <a:lnTo>
                      <a:pt x="1299" y="538"/>
                    </a:lnTo>
                    <a:lnTo>
                      <a:pt x="1299" y="538"/>
                    </a:lnTo>
                    <a:lnTo>
                      <a:pt x="1301" y="538"/>
                    </a:lnTo>
                    <a:lnTo>
                      <a:pt x="1301" y="538"/>
                    </a:lnTo>
                    <a:lnTo>
                      <a:pt x="1302" y="538"/>
                    </a:lnTo>
                    <a:lnTo>
                      <a:pt x="1302" y="538"/>
                    </a:lnTo>
                    <a:lnTo>
                      <a:pt x="1304" y="538"/>
                    </a:lnTo>
                    <a:lnTo>
                      <a:pt x="1304" y="538"/>
                    </a:lnTo>
                    <a:lnTo>
                      <a:pt x="1306" y="538"/>
                    </a:lnTo>
                    <a:lnTo>
                      <a:pt x="1306" y="538"/>
                    </a:lnTo>
                    <a:lnTo>
                      <a:pt x="1308" y="538"/>
                    </a:lnTo>
                    <a:lnTo>
                      <a:pt x="1308" y="538"/>
                    </a:lnTo>
                    <a:lnTo>
                      <a:pt x="1310" y="538"/>
                    </a:lnTo>
                    <a:lnTo>
                      <a:pt x="1310" y="538"/>
                    </a:lnTo>
                    <a:lnTo>
                      <a:pt x="1311" y="538"/>
                    </a:lnTo>
                    <a:lnTo>
                      <a:pt x="1311" y="538"/>
                    </a:lnTo>
                    <a:lnTo>
                      <a:pt x="1313" y="538"/>
                    </a:lnTo>
                    <a:lnTo>
                      <a:pt x="1313" y="538"/>
                    </a:lnTo>
                    <a:lnTo>
                      <a:pt x="1315" y="538"/>
                    </a:lnTo>
                    <a:lnTo>
                      <a:pt x="1315" y="538"/>
                    </a:lnTo>
                    <a:lnTo>
                      <a:pt x="1317" y="538"/>
                    </a:lnTo>
                    <a:lnTo>
                      <a:pt x="1317" y="538"/>
                    </a:lnTo>
                    <a:lnTo>
                      <a:pt x="1318" y="538"/>
                    </a:lnTo>
                    <a:lnTo>
                      <a:pt x="1318" y="538"/>
                    </a:lnTo>
                    <a:lnTo>
                      <a:pt x="1320" y="538"/>
                    </a:lnTo>
                    <a:lnTo>
                      <a:pt x="1320" y="538"/>
                    </a:lnTo>
                    <a:lnTo>
                      <a:pt x="1322" y="538"/>
                    </a:lnTo>
                    <a:lnTo>
                      <a:pt x="1322" y="538"/>
                    </a:lnTo>
                    <a:lnTo>
                      <a:pt x="1324" y="538"/>
                    </a:lnTo>
                    <a:lnTo>
                      <a:pt x="1324" y="538"/>
                    </a:lnTo>
                    <a:lnTo>
                      <a:pt x="1325" y="538"/>
                    </a:lnTo>
                    <a:lnTo>
                      <a:pt x="1325" y="538"/>
                    </a:lnTo>
                    <a:lnTo>
                      <a:pt x="1327" y="538"/>
                    </a:lnTo>
                    <a:lnTo>
                      <a:pt x="1327" y="538"/>
                    </a:lnTo>
                    <a:lnTo>
                      <a:pt x="1329" y="538"/>
                    </a:lnTo>
                    <a:lnTo>
                      <a:pt x="1329" y="538"/>
                    </a:lnTo>
                    <a:lnTo>
                      <a:pt x="1331" y="538"/>
                    </a:lnTo>
                    <a:lnTo>
                      <a:pt x="1331" y="538"/>
                    </a:lnTo>
                    <a:lnTo>
                      <a:pt x="1333" y="538"/>
                    </a:lnTo>
                    <a:lnTo>
                      <a:pt x="1333" y="538"/>
                    </a:lnTo>
                    <a:lnTo>
                      <a:pt x="1334" y="538"/>
                    </a:lnTo>
                    <a:lnTo>
                      <a:pt x="1334" y="538"/>
                    </a:lnTo>
                    <a:lnTo>
                      <a:pt x="1336" y="538"/>
                    </a:lnTo>
                    <a:lnTo>
                      <a:pt x="1336" y="538"/>
                    </a:lnTo>
                    <a:lnTo>
                      <a:pt x="1338" y="538"/>
                    </a:lnTo>
                    <a:lnTo>
                      <a:pt x="1338" y="538"/>
                    </a:lnTo>
                    <a:lnTo>
                      <a:pt x="1339" y="539"/>
                    </a:lnTo>
                    <a:lnTo>
                      <a:pt x="1340" y="539"/>
                    </a:lnTo>
                    <a:lnTo>
                      <a:pt x="1340" y="539"/>
                    </a:lnTo>
                    <a:lnTo>
                      <a:pt x="1341" y="539"/>
                    </a:lnTo>
                    <a:lnTo>
                      <a:pt x="1341" y="539"/>
                    </a:lnTo>
                    <a:lnTo>
                      <a:pt x="1343" y="539"/>
                    </a:lnTo>
                    <a:lnTo>
                      <a:pt x="1343" y="539"/>
                    </a:lnTo>
                    <a:lnTo>
                      <a:pt x="1344" y="545"/>
                    </a:lnTo>
                    <a:lnTo>
                      <a:pt x="1345" y="545"/>
                    </a:lnTo>
                    <a:lnTo>
                      <a:pt x="1345" y="545"/>
                    </a:lnTo>
                    <a:lnTo>
                      <a:pt x="1346" y="546"/>
                    </a:lnTo>
                    <a:lnTo>
                      <a:pt x="1347" y="546"/>
                    </a:lnTo>
                    <a:lnTo>
                      <a:pt x="1347" y="546"/>
                    </a:lnTo>
                    <a:lnTo>
                      <a:pt x="1349" y="546"/>
                    </a:lnTo>
                    <a:lnTo>
                      <a:pt x="1349" y="546"/>
                    </a:lnTo>
                    <a:lnTo>
                      <a:pt x="1349" y="558"/>
                    </a:lnTo>
                    <a:lnTo>
                      <a:pt x="1350" y="558"/>
                    </a:lnTo>
                    <a:lnTo>
                      <a:pt x="1350" y="558"/>
                    </a:lnTo>
                    <a:lnTo>
                      <a:pt x="1351" y="566"/>
                    </a:lnTo>
                    <a:lnTo>
                      <a:pt x="1352" y="566"/>
                    </a:lnTo>
                    <a:lnTo>
                      <a:pt x="1352" y="566"/>
                    </a:lnTo>
                    <a:lnTo>
                      <a:pt x="1353" y="572"/>
                    </a:lnTo>
                    <a:lnTo>
                      <a:pt x="1354" y="572"/>
                    </a:lnTo>
                    <a:lnTo>
                      <a:pt x="1354" y="572"/>
                    </a:lnTo>
                    <a:lnTo>
                      <a:pt x="1356" y="572"/>
                    </a:lnTo>
                    <a:lnTo>
                      <a:pt x="1356" y="572"/>
                    </a:lnTo>
                    <a:lnTo>
                      <a:pt x="1357" y="572"/>
                    </a:lnTo>
                    <a:lnTo>
                      <a:pt x="1357" y="572"/>
                    </a:lnTo>
                    <a:lnTo>
                      <a:pt x="1358" y="574"/>
                    </a:lnTo>
                    <a:lnTo>
                      <a:pt x="1359" y="574"/>
                    </a:lnTo>
                    <a:lnTo>
                      <a:pt x="1359" y="574"/>
                    </a:lnTo>
                    <a:lnTo>
                      <a:pt x="1361" y="581"/>
                    </a:lnTo>
                    <a:lnTo>
                      <a:pt x="1361" y="581"/>
                    </a:lnTo>
                    <a:lnTo>
                      <a:pt x="1361" y="581"/>
                    </a:lnTo>
                    <a:lnTo>
                      <a:pt x="1363" y="581"/>
                    </a:lnTo>
                    <a:lnTo>
                      <a:pt x="1363" y="581"/>
                    </a:lnTo>
                    <a:lnTo>
                      <a:pt x="1363" y="589"/>
                    </a:lnTo>
                    <a:lnTo>
                      <a:pt x="1365" y="589"/>
                    </a:lnTo>
                    <a:lnTo>
                      <a:pt x="1365" y="589"/>
                    </a:lnTo>
                    <a:lnTo>
                      <a:pt x="1365" y="595"/>
                    </a:lnTo>
                    <a:lnTo>
                      <a:pt x="1366" y="595"/>
                    </a:lnTo>
                    <a:lnTo>
                      <a:pt x="1366" y="595"/>
                    </a:lnTo>
                    <a:lnTo>
                      <a:pt x="1368" y="597"/>
                    </a:lnTo>
                    <a:lnTo>
                      <a:pt x="1368" y="597"/>
                    </a:lnTo>
                    <a:lnTo>
                      <a:pt x="1368" y="597"/>
                    </a:lnTo>
                    <a:lnTo>
                      <a:pt x="1370" y="597"/>
                    </a:lnTo>
                    <a:lnTo>
                      <a:pt x="1370" y="597"/>
                    </a:lnTo>
                    <a:lnTo>
                      <a:pt x="1370" y="596"/>
                    </a:lnTo>
                    <a:lnTo>
                      <a:pt x="1372" y="596"/>
                    </a:lnTo>
                    <a:lnTo>
                      <a:pt x="1372" y="596"/>
                    </a:lnTo>
                    <a:lnTo>
                      <a:pt x="1373" y="595"/>
                    </a:lnTo>
                    <a:lnTo>
                      <a:pt x="1373" y="595"/>
                    </a:lnTo>
                    <a:lnTo>
                      <a:pt x="1373" y="595"/>
                    </a:lnTo>
                    <a:lnTo>
                      <a:pt x="1375" y="594"/>
                    </a:lnTo>
                    <a:lnTo>
                      <a:pt x="1375" y="594"/>
                    </a:lnTo>
                    <a:lnTo>
                      <a:pt x="1375" y="594"/>
                    </a:lnTo>
                    <a:lnTo>
                      <a:pt x="1377" y="594"/>
                    </a:lnTo>
                    <a:lnTo>
                      <a:pt x="1377" y="594"/>
                    </a:lnTo>
                    <a:lnTo>
                      <a:pt x="1379" y="594"/>
                    </a:lnTo>
                    <a:lnTo>
                      <a:pt x="1379" y="594"/>
                    </a:lnTo>
                    <a:lnTo>
                      <a:pt x="1380" y="594"/>
                    </a:lnTo>
                    <a:lnTo>
                      <a:pt x="1380" y="594"/>
                    </a:lnTo>
                    <a:lnTo>
                      <a:pt x="1382" y="597"/>
                    </a:lnTo>
                    <a:lnTo>
                      <a:pt x="1382" y="597"/>
                    </a:lnTo>
                    <a:lnTo>
                      <a:pt x="1382" y="597"/>
                    </a:lnTo>
                    <a:lnTo>
                      <a:pt x="1384" y="597"/>
                    </a:lnTo>
                    <a:lnTo>
                      <a:pt x="1384" y="597"/>
                    </a:lnTo>
                    <a:lnTo>
                      <a:pt x="1384" y="602"/>
                    </a:lnTo>
                    <a:lnTo>
                      <a:pt x="1386" y="602"/>
                    </a:lnTo>
                    <a:lnTo>
                      <a:pt x="1386" y="602"/>
                    </a:lnTo>
                    <a:lnTo>
                      <a:pt x="1387" y="605"/>
                    </a:lnTo>
                    <a:lnTo>
                      <a:pt x="1388" y="605"/>
                    </a:lnTo>
                    <a:lnTo>
                      <a:pt x="1388" y="605"/>
                    </a:lnTo>
                    <a:lnTo>
                      <a:pt x="1389" y="605"/>
                    </a:lnTo>
                    <a:lnTo>
                      <a:pt x="1389" y="605"/>
                    </a:lnTo>
                    <a:lnTo>
                      <a:pt x="1389" y="605"/>
                    </a:lnTo>
                    <a:lnTo>
                      <a:pt x="1391" y="605"/>
                    </a:lnTo>
                    <a:lnTo>
                      <a:pt x="1391" y="605"/>
                    </a:lnTo>
                    <a:lnTo>
                      <a:pt x="1392" y="602"/>
                    </a:lnTo>
                    <a:lnTo>
                      <a:pt x="1393" y="602"/>
                    </a:lnTo>
                    <a:lnTo>
                      <a:pt x="1393" y="602"/>
                    </a:lnTo>
                    <a:lnTo>
                      <a:pt x="1394" y="596"/>
                    </a:lnTo>
                    <a:lnTo>
                      <a:pt x="1395" y="596"/>
                    </a:lnTo>
                    <a:lnTo>
                      <a:pt x="1395" y="596"/>
                    </a:lnTo>
                    <a:lnTo>
                      <a:pt x="1396" y="591"/>
                    </a:lnTo>
                    <a:lnTo>
                      <a:pt x="1396" y="591"/>
                    </a:lnTo>
                    <a:lnTo>
                      <a:pt x="1396" y="591"/>
                    </a:lnTo>
                    <a:lnTo>
                      <a:pt x="1398" y="591"/>
                    </a:lnTo>
                    <a:lnTo>
                      <a:pt x="1398" y="591"/>
                    </a:lnTo>
                    <a:lnTo>
                      <a:pt x="1399" y="588"/>
                    </a:lnTo>
                    <a:lnTo>
                      <a:pt x="1400" y="588"/>
                    </a:lnTo>
                    <a:lnTo>
                      <a:pt x="1400" y="588"/>
                    </a:lnTo>
                    <a:lnTo>
                      <a:pt x="1401" y="588"/>
                    </a:lnTo>
                    <a:lnTo>
                      <a:pt x="1402" y="588"/>
                    </a:lnTo>
                    <a:lnTo>
                      <a:pt x="1402" y="588"/>
                    </a:lnTo>
                    <a:lnTo>
                      <a:pt x="1403" y="592"/>
                    </a:lnTo>
                    <a:lnTo>
                      <a:pt x="1404" y="592"/>
                    </a:lnTo>
                    <a:lnTo>
                      <a:pt x="1404" y="592"/>
                    </a:lnTo>
                    <a:lnTo>
                      <a:pt x="1405" y="592"/>
                    </a:lnTo>
                    <a:lnTo>
                      <a:pt x="1405" y="592"/>
                    </a:lnTo>
                    <a:lnTo>
                      <a:pt x="1406" y="599"/>
                    </a:lnTo>
                    <a:lnTo>
                      <a:pt x="1407" y="599"/>
                    </a:lnTo>
                    <a:lnTo>
                      <a:pt x="1407" y="599"/>
                    </a:lnTo>
                    <a:lnTo>
                      <a:pt x="1408" y="602"/>
                    </a:lnTo>
                    <a:lnTo>
                      <a:pt x="1409" y="602"/>
                    </a:lnTo>
                    <a:lnTo>
                      <a:pt x="1409" y="602"/>
                    </a:lnTo>
                    <a:lnTo>
                      <a:pt x="1410" y="605"/>
                    </a:lnTo>
                    <a:lnTo>
                      <a:pt x="1411" y="605"/>
                    </a:lnTo>
                    <a:lnTo>
                      <a:pt x="1411" y="605"/>
                    </a:lnTo>
                    <a:lnTo>
                      <a:pt x="1412" y="605"/>
                    </a:lnTo>
                    <a:lnTo>
                      <a:pt x="1412" y="605"/>
                    </a:lnTo>
                    <a:lnTo>
                      <a:pt x="1414" y="605"/>
                    </a:lnTo>
                    <a:lnTo>
                      <a:pt x="1414" y="605"/>
                    </a:lnTo>
                    <a:lnTo>
                      <a:pt x="1415" y="601"/>
                    </a:lnTo>
                    <a:lnTo>
                      <a:pt x="1416" y="601"/>
                    </a:lnTo>
                    <a:lnTo>
                      <a:pt x="1416" y="601"/>
                    </a:lnTo>
                    <a:lnTo>
                      <a:pt x="1417" y="592"/>
                    </a:lnTo>
                    <a:lnTo>
                      <a:pt x="1418" y="592"/>
                    </a:lnTo>
                    <a:lnTo>
                      <a:pt x="1418" y="592"/>
                    </a:lnTo>
                    <a:lnTo>
                      <a:pt x="1420" y="592"/>
                    </a:lnTo>
                    <a:lnTo>
                      <a:pt x="1420" y="592"/>
                    </a:lnTo>
                    <a:lnTo>
                      <a:pt x="1420" y="585"/>
                    </a:lnTo>
                    <a:lnTo>
                      <a:pt x="1421" y="585"/>
                    </a:lnTo>
                    <a:lnTo>
                      <a:pt x="1421" y="585"/>
                    </a:lnTo>
                    <a:lnTo>
                      <a:pt x="1422" y="581"/>
                    </a:lnTo>
                    <a:lnTo>
                      <a:pt x="1423" y="581"/>
                    </a:lnTo>
                    <a:lnTo>
                      <a:pt x="1423" y="581"/>
                    </a:lnTo>
                    <a:lnTo>
                      <a:pt x="1424" y="582"/>
                    </a:lnTo>
                    <a:lnTo>
                      <a:pt x="1425" y="582"/>
                    </a:lnTo>
                    <a:lnTo>
                      <a:pt x="1425" y="582"/>
                    </a:lnTo>
                    <a:lnTo>
                      <a:pt x="1427" y="582"/>
                    </a:lnTo>
                    <a:lnTo>
                      <a:pt x="1427" y="582"/>
                    </a:lnTo>
                    <a:lnTo>
                      <a:pt x="1427" y="592"/>
                    </a:lnTo>
                    <a:lnTo>
                      <a:pt x="1428" y="592"/>
                    </a:lnTo>
                    <a:lnTo>
                      <a:pt x="1428" y="592"/>
                    </a:lnTo>
                    <a:lnTo>
                      <a:pt x="1429" y="599"/>
                    </a:lnTo>
                    <a:lnTo>
                      <a:pt x="1430" y="599"/>
                    </a:lnTo>
                    <a:lnTo>
                      <a:pt x="1430" y="599"/>
                    </a:lnTo>
                    <a:lnTo>
                      <a:pt x="1432" y="601"/>
                    </a:lnTo>
                    <a:lnTo>
                      <a:pt x="1432" y="601"/>
                    </a:lnTo>
                    <a:lnTo>
                      <a:pt x="1432" y="601"/>
                    </a:lnTo>
                    <a:lnTo>
                      <a:pt x="1434" y="601"/>
                    </a:lnTo>
                    <a:lnTo>
                      <a:pt x="1434" y="601"/>
                    </a:lnTo>
                    <a:lnTo>
                      <a:pt x="1434" y="602"/>
                    </a:lnTo>
                    <a:lnTo>
                      <a:pt x="1436" y="602"/>
                    </a:lnTo>
                    <a:lnTo>
                      <a:pt x="1436" y="602"/>
                    </a:lnTo>
                    <a:lnTo>
                      <a:pt x="1437" y="602"/>
                    </a:lnTo>
                    <a:lnTo>
                      <a:pt x="1437" y="602"/>
                    </a:lnTo>
                    <a:lnTo>
                      <a:pt x="1439" y="600"/>
                    </a:lnTo>
                    <a:lnTo>
                      <a:pt x="1439" y="600"/>
                    </a:lnTo>
                    <a:lnTo>
                      <a:pt x="1439" y="600"/>
                    </a:lnTo>
                    <a:lnTo>
                      <a:pt x="1441" y="600"/>
                    </a:lnTo>
                    <a:lnTo>
                      <a:pt x="1441" y="600"/>
                    </a:lnTo>
                    <a:lnTo>
                      <a:pt x="1441" y="584"/>
                    </a:lnTo>
                    <a:lnTo>
                      <a:pt x="1443" y="584"/>
                    </a:lnTo>
                    <a:lnTo>
                      <a:pt x="1443" y="584"/>
                    </a:lnTo>
                    <a:lnTo>
                      <a:pt x="1443" y="567"/>
                    </a:lnTo>
                    <a:lnTo>
                      <a:pt x="1444" y="567"/>
                    </a:lnTo>
                    <a:lnTo>
                      <a:pt x="1444" y="567"/>
                    </a:lnTo>
                    <a:lnTo>
                      <a:pt x="1446" y="550"/>
                    </a:lnTo>
                    <a:lnTo>
                      <a:pt x="1446" y="550"/>
                    </a:lnTo>
                    <a:lnTo>
                      <a:pt x="1446" y="550"/>
                    </a:lnTo>
                    <a:lnTo>
                      <a:pt x="1448" y="550"/>
                    </a:lnTo>
                    <a:lnTo>
                      <a:pt x="1448" y="550"/>
                    </a:lnTo>
                    <a:lnTo>
                      <a:pt x="1450" y="550"/>
                    </a:lnTo>
                    <a:lnTo>
                      <a:pt x="1450" y="550"/>
                    </a:lnTo>
                    <a:lnTo>
                      <a:pt x="1451" y="567"/>
                    </a:lnTo>
                    <a:lnTo>
                      <a:pt x="1451" y="567"/>
                    </a:lnTo>
                    <a:lnTo>
                      <a:pt x="1451" y="567"/>
                    </a:lnTo>
                    <a:lnTo>
                      <a:pt x="1453" y="577"/>
                    </a:lnTo>
                    <a:lnTo>
                      <a:pt x="1453" y="577"/>
                    </a:lnTo>
                    <a:lnTo>
                      <a:pt x="1453" y="577"/>
                    </a:lnTo>
                    <a:lnTo>
                      <a:pt x="1455" y="577"/>
                    </a:lnTo>
                    <a:lnTo>
                      <a:pt x="1455" y="577"/>
                    </a:lnTo>
                    <a:lnTo>
                      <a:pt x="1455" y="588"/>
                    </a:lnTo>
                    <a:lnTo>
                      <a:pt x="1457" y="588"/>
                    </a:lnTo>
                    <a:lnTo>
                      <a:pt x="1457" y="588"/>
                    </a:lnTo>
                    <a:lnTo>
                      <a:pt x="1458" y="592"/>
                    </a:lnTo>
                    <a:lnTo>
                      <a:pt x="1459" y="592"/>
                    </a:lnTo>
                    <a:lnTo>
                      <a:pt x="1459" y="592"/>
                    </a:lnTo>
                    <a:lnTo>
                      <a:pt x="1460" y="594"/>
                    </a:lnTo>
                    <a:lnTo>
                      <a:pt x="1460" y="594"/>
                    </a:lnTo>
                    <a:lnTo>
                      <a:pt x="1460" y="594"/>
                    </a:lnTo>
                    <a:lnTo>
                      <a:pt x="1462" y="594"/>
                    </a:lnTo>
                    <a:lnTo>
                      <a:pt x="1462" y="594"/>
                    </a:lnTo>
                    <a:lnTo>
                      <a:pt x="1464" y="594"/>
                    </a:lnTo>
                    <a:lnTo>
                      <a:pt x="1464" y="594"/>
                    </a:lnTo>
                    <a:lnTo>
                      <a:pt x="1465" y="587"/>
                    </a:lnTo>
                    <a:lnTo>
                      <a:pt x="1466" y="587"/>
                    </a:lnTo>
                    <a:lnTo>
                      <a:pt x="1466" y="587"/>
                    </a:lnTo>
                    <a:lnTo>
                      <a:pt x="1467" y="567"/>
                    </a:lnTo>
                    <a:lnTo>
                      <a:pt x="1467" y="567"/>
                    </a:lnTo>
                    <a:lnTo>
                      <a:pt x="1467" y="567"/>
                    </a:lnTo>
                    <a:lnTo>
                      <a:pt x="1469" y="567"/>
                    </a:lnTo>
                    <a:lnTo>
                      <a:pt x="1469" y="567"/>
                    </a:lnTo>
                    <a:lnTo>
                      <a:pt x="1470" y="546"/>
                    </a:lnTo>
                    <a:lnTo>
                      <a:pt x="1471" y="546"/>
                    </a:lnTo>
                    <a:lnTo>
                      <a:pt x="1471" y="546"/>
                    </a:lnTo>
                    <a:lnTo>
                      <a:pt x="1472" y="530"/>
                    </a:lnTo>
                    <a:lnTo>
                      <a:pt x="1473" y="530"/>
                    </a:lnTo>
                    <a:lnTo>
                      <a:pt x="1473" y="530"/>
                    </a:lnTo>
                    <a:lnTo>
                      <a:pt x="1474" y="537"/>
                    </a:lnTo>
                    <a:lnTo>
                      <a:pt x="1475" y="537"/>
                    </a:lnTo>
                    <a:lnTo>
                      <a:pt x="1475" y="537"/>
                    </a:lnTo>
                    <a:lnTo>
                      <a:pt x="1476" y="537"/>
                    </a:lnTo>
                    <a:lnTo>
                      <a:pt x="1476" y="537"/>
                    </a:lnTo>
                    <a:lnTo>
                      <a:pt x="1477" y="546"/>
                    </a:lnTo>
                    <a:lnTo>
                      <a:pt x="1478" y="546"/>
                    </a:lnTo>
                    <a:lnTo>
                      <a:pt x="1478" y="546"/>
                    </a:lnTo>
                    <a:lnTo>
                      <a:pt x="1479" y="570"/>
                    </a:lnTo>
                    <a:lnTo>
                      <a:pt x="1480" y="570"/>
                    </a:lnTo>
                    <a:lnTo>
                      <a:pt x="1480" y="570"/>
                    </a:lnTo>
                    <a:lnTo>
                      <a:pt x="1481" y="582"/>
                    </a:lnTo>
                    <a:lnTo>
                      <a:pt x="1482" y="582"/>
                    </a:lnTo>
                    <a:lnTo>
                      <a:pt x="1482" y="582"/>
                    </a:lnTo>
                    <a:lnTo>
                      <a:pt x="1483" y="582"/>
                    </a:lnTo>
                    <a:lnTo>
                      <a:pt x="1483" y="582"/>
                    </a:lnTo>
                    <a:lnTo>
                      <a:pt x="1484" y="588"/>
                    </a:lnTo>
                    <a:lnTo>
                      <a:pt x="1485" y="588"/>
                    </a:lnTo>
                    <a:lnTo>
                      <a:pt x="1485" y="588"/>
                    </a:lnTo>
                    <a:lnTo>
                      <a:pt x="1486" y="590"/>
                    </a:lnTo>
                    <a:lnTo>
                      <a:pt x="1487" y="590"/>
                    </a:lnTo>
                    <a:lnTo>
                      <a:pt x="1487" y="590"/>
                    </a:lnTo>
                    <a:lnTo>
                      <a:pt x="1488" y="592"/>
                    </a:lnTo>
                    <a:lnTo>
                      <a:pt x="1489" y="592"/>
                    </a:lnTo>
                    <a:lnTo>
                      <a:pt x="1489" y="592"/>
                    </a:lnTo>
                    <a:lnTo>
                      <a:pt x="1491" y="592"/>
                    </a:lnTo>
                    <a:lnTo>
                      <a:pt x="1491" y="592"/>
                    </a:lnTo>
                    <a:lnTo>
                      <a:pt x="1491" y="593"/>
                    </a:lnTo>
                    <a:lnTo>
                      <a:pt x="1492" y="593"/>
                    </a:lnTo>
                    <a:lnTo>
                      <a:pt x="1492" y="593"/>
                    </a:lnTo>
                    <a:lnTo>
                      <a:pt x="1493" y="594"/>
                    </a:lnTo>
                    <a:lnTo>
                      <a:pt x="1494" y="594"/>
                    </a:lnTo>
                    <a:lnTo>
                      <a:pt x="1494" y="594"/>
                    </a:lnTo>
                    <a:lnTo>
                      <a:pt x="1495" y="590"/>
                    </a:lnTo>
                    <a:lnTo>
                      <a:pt x="1496" y="590"/>
                    </a:lnTo>
                    <a:lnTo>
                      <a:pt x="1496" y="590"/>
                    </a:lnTo>
                    <a:lnTo>
                      <a:pt x="1498" y="590"/>
                    </a:lnTo>
                    <a:lnTo>
                      <a:pt x="1498" y="590"/>
                    </a:lnTo>
                    <a:lnTo>
                      <a:pt x="1498" y="582"/>
                    </a:lnTo>
                    <a:lnTo>
                      <a:pt x="1499" y="582"/>
                    </a:lnTo>
                    <a:lnTo>
                      <a:pt x="1499" y="582"/>
                    </a:lnTo>
                    <a:lnTo>
                      <a:pt x="1500" y="571"/>
                    </a:lnTo>
                    <a:lnTo>
                      <a:pt x="1501" y="571"/>
                    </a:lnTo>
                    <a:lnTo>
                      <a:pt x="1501" y="571"/>
                    </a:lnTo>
                    <a:lnTo>
                      <a:pt x="1503" y="557"/>
                    </a:lnTo>
                    <a:lnTo>
                      <a:pt x="1503" y="557"/>
                    </a:lnTo>
                    <a:lnTo>
                      <a:pt x="1503" y="557"/>
                    </a:lnTo>
                    <a:lnTo>
                      <a:pt x="1505" y="557"/>
                    </a:lnTo>
                    <a:lnTo>
                      <a:pt x="1505" y="557"/>
                    </a:lnTo>
                    <a:lnTo>
                      <a:pt x="1505" y="554"/>
                    </a:lnTo>
                    <a:lnTo>
                      <a:pt x="1506" y="554"/>
                    </a:lnTo>
                    <a:lnTo>
                      <a:pt x="1506" y="554"/>
                    </a:lnTo>
                    <a:lnTo>
                      <a:pt x="1507" y="556"/>
                    </a:lnTo>
                    <a:lnTo>
                      <a:pt x="1508" y="556"/>
                    </a:lnTo>
                    <a:lnTo>
                      <a:pt x="1508" y="556"/>
                    </a:lnTo>
                    <a:lnTo>
                      <a:pt x="1510" y="561"/>
                    </a:lnTo>
                    <a:lnTo>
                      <a:pt x="1510" y="561"/>
                    </a:lnTo>
                    <a:lnTo>
                      <a:pt x="1510" y="561"/>
                    </a:lnTo>
                    <a:lnTo>
                      <a:pt x="1512" y="561"/>
                    </a:lnTo>
                    <a:lnTo>
                      <a:pt x="1512" y="561"/>
                    </a:lnTo>
                    <a:lnTo>
                      <a:pt x="1512" y="574"/>
                    </a:lnTo>
                    <a:lnTo>
                      <a:pt x="1514" y="574"/>
                    </a:lnTo>
                    <a:lnTo>
                      <a:pt x="1514" y="574"/>
                    </a:lnTo>
                    <a:lnTo>
                      <a:pt x="1514" y="580"/>
                    </a:lnTo>
                    <a:lnTo>
                      <a:pt x="1515" y="580"/>
                    </a:lnTo>
                    <a:lnTo>
                      <a:pt x="1515" y="580"/>
                    </a:lnTo>
                    <a:lnTo>
                      <a:pt x="1517" y="584"/>
                    </a:lnTo>
                    <a:lnTo>
                      <a:pt x="1517" y="584"/>
                    </a:lnTo>
                    <a:lnTo>
                      <a:pt x="1517" y="584"/>
                    </a:lnTo>
                    <a:lnTo>
                      <a:pt x="1519" y="584"/>
                    </a:lnTo>
                    <a:lnTo>
                      <a:pt x="1519" y="584"/>
                    </a:lnTo>
                    <a:lnTo>
                      <a:pt x="1519" y="586"/>
                    </a:lnTo>
                    <a:lnTo>
                      <a:pt x="1521" y="586"/>
                    </a:lnTo>
                    <a:lnTo>
                      <a:pt x="1521" y="586"/>
                    </a:lnTo>
                    <a:lnTo>
                      <a:pt x="1522" y="585"/>
                    </a:lnTo>
                    <a:lnTo>
                      <a:pt x="1522" y="585"/>
                    </a:lnTo>
                    <a:lnTo>
                      <a:pt x="1522" y="585"/>
                    </a:lnTo>
                    <a:lnTo>
                      <a:pt x="1524" y="585"/>
                    </a:lnTo>
                    <a:lnTo>
                      <a:pt x="1524" y="585"/>
                    </a:lnTo>
                    <a:lnTo>
                      <a:pt x="1526" y="585"/>
                    </a:lnTo>
                    <a:lnTo>
                      <a:pt x="1526" y="585"/>
                    </a:lnTo>
                    <a:lnTo>
                      <a:pt x="1528" y="585"/>
                    </a:lnTo>
                    <a:lnTo>
                      <a:pt x="1528" y="585"/>
                    </a:lnTo>
                    <a:lnTo>
                      <a:pt x="1529" y="581"/>
                    </a:lnTo>
                    <a:lnTo>
                      <a:pt x="1530" y="581"/>
                    </a:lnTo>
                    <a:lnTo>
                      <a:pt x="1530" y="581"/>
                    </a:lnTo>
                    <a:lnTo>
                      <a:pt x="1531" y="574"/>
                    </a:lnTo>
                    <a:lnTo>
                      <a:pt x="1531" y="574"/>
                    </a:lnTo>
                    <a:lnTo>
                      <a:pt x="1531" y="574"/>
                    </a:lnTo>
                    <a:lnTo>
                      <a:pt x="1533" y="574"/>
                    </a:lnTo>
                    <a:lnTo>
                      <a:pt x="1533" y="574"/>
                    </a:lnTo>
                    <a:lnTo>
                      <a:pt x="1534" y="566"/>
                    </a:lnTo>
                    <a:lnTo>
                      <a:pt x="1535" y="566"/>
                    </a:lnTo>
                    <a:lnTo>
                      <a:pt x="1535" y="566"/>
                    </a:lnTo>
                    <a:lnTo>
                      <a:pt x="1536" y="560"/>
                    </a:lnTo>
                    <a:lnTo>
                      <a:pt x="1537" y="560"/>
                    </a:lnTo>
                    <a:lnTo>
                      <a:pt x="1537" y="560"/>
                    </a:lnTo>
                    <a:lnTo>
                      <a:pt x="1538" y="563"/>
                    </a:lnTo>
                    <a:lnTo>
                      <a:pt x="1538" y="563"/>
                    </a:lnTo>
                    <a:lnTo>
                      <a:pt x="1538" y="563"/>
                    </a:lnTo>
                    <a:lnTo>
                      <a:pt x="1540" y="563"/>
                    </a:lnTo>
                    <a:lnTo>
                      <a:pt x="1540" y="563"/>
                    </a:lnTo>
                    <a:lnTo>
                      <a:pt x="1541" y="565"/>
                    </a:lnTo>
                    <a:lnTo>
                      <a:pt x="1542" y="565"/>
                    </a:lnTo>
                    <a:lnTo>
                      <a:pt x="1542" y="565"/>
                    </a:lnTo>
                    <a:lnTo>
                      <a:pt x="1543" y="571"/>
                    </a:lnTo>
                    <a:lnTo>
                      <a:pt x="1544" y="571"/>
                    </a:lnTo>
                    <a:lnTo>
                      <a:pt x="1544" y="571"/>
                    </a:lnTo>
                    <a:lnTo>
                      <a:pt x="1545" y="579"/>
                    </a:lnTo>
                    <a:lnTo>
                      <a:pt x="1546" y="579"/>
                    </a:lnTo>
                    <a:lnTo>
                      <a:pt x="1546" y="579"/>
                    </a:lnTo>
                    <a:lnTo>
                      <a:pt x="1547" y="579"/>
                    </a:lnTo>
                    <a:lnTo>
                      <a:pt x="1547" y="579"/>
                    </a:lnTo>
                    <a:lnTo>
                      <a:pt x="1548" y="583"/>
                    </a:lnTo>
                    <a:lnTo>
                      <a:pt x="1549" y="583"/>
                    </a:lnTo>
                    <a:lnTo>
                      <a:pt x="1549" y="583"/>
                    </a:lnTo>
                    <a:lnTo>
                      <a:pt x="1550" y="584"/>
                    </a:lnTo>
                    <a:lnTo>
                      <a:pt x="1551" y="584"/>
                    </a:lnTo>
                    <a:lnTo>
                      <a:pt x="1551" y="584"/>
                    </a:lnTo>
                    <a:lnTo>
                      <a:pt x="1553" y="584"/>
                    </a:lnTo>
                    <a:lnTo>
                      <a:pt x="1553" y="584"/>
                    </a:lnTo>
                    <a:lnTo>
                      <a:pt x="1554" y="584"/>
                    </a:lnTo>
                    <a:lnTo>
                      <a:pt x="1554" y="584"/>
                    </a:lnTo>
                    <a:lnTo>
                      <a:pt x="1555" y="585"/>
                    </a:lnTo>
                    <a:lnTo>
                      <a:pt x="1556" y="585"/>
                    </a:lnTo>
                    <a:lnTo>
                      <a:pt x="1556" y="585"/>
                    </a:lnTo>
                    <a:lnTo>
                      <a:pt x="1558" y="585"/>
                    </a:lnTo>
                    <a:lnTo>
                      <a:pt x="1558" y="585"/>
                    </a:lnTo>
                    <a:lnTo>
                      <a:pt x="1559" y="584"/>
                    </a:lnTo>
                    <a:lnTo>
                      <a:pt x="1560" y="584"/>
                    </a:lnTo>
                    <a:lnTo>
                      <a:pt x="1560" y="584"/>
                    </a:lnTo>
                    <a:lnTo>
                      <a:pt x="1562" y="584"/>
                    </a:lnTo>
                    <a:lnTo>
                      <a:pt x="1562" y="584"/>
                    </a:lnTo>
                    <a:lnTo>
                      <a:pt x="1563" y="584"/>
                    </a:lnTo>
                    <a:lnTo>
                      <a:pt x="1563" y="584"/>
                    </a:lnTo>
                    <a:lnTo>
                      <a:pt x="1564" y="583"/>
                    </a:lnTo>
                    <a:lnTo>
                      <a:pt x="1565" y="583"/>
                    </a:lnTo>
                    <a:lnTo>
                      <a:pt x="1565" y="583"/>
                    </a:lnTo>
                    <a:lnTo>
                      <a:pt x="1566" y="584"/>
                    </a:lnTo>
                    <a:lnTo>
                      <a:pt x="1567" y="584"/>
                    </a:lnTo>
                    <a:lnTo>
                      <a:pt x="1567" y="584"/>
                    </a:lnTo>
                    <a:lnTo>
                      <a:pt x="1569" y="584"/>
                    </a:lnTo>
                    <a:lnTo>
                      <a:pt x="1569" y="584"/>
                    </a:lnTo>
                    <a:lnTo>
                      <a:pt x="1569" y="583"/>
                    </a:lnTo>
                    <a:lnTo>
                      <a:pt x="1570" y="583"/>
                    </a:lnTo>
                    <a:lnTo>
                      <a:pt x="1570" y="583"/>
                    </a:lnTo>
                    <a:lnTo>
                      <a:pt x="1572" y="583"/>
                    </a:lnTo>
                    <a:lnTo>
                      <a:pt x="1572" y="583"/>
                    </a:lnTo>
                    <a:lnTo>
                      <a:pt x="1574" y="583"/>
                    </a:lnTo>
                    <a:lnTo>
                      <a:pt x="1574" y="583"/>
                    </a:lnTo>
                    <a:lnTo>
                      <a:pt x="1576" y="583"/>
                    </a:lnTo>
                    <a:lnTo>
                      <a:pt x="1576" y="583"/>
                    </a:lnTo>
                    <a:lnTo>
                      <a:pt x="1577" y="583"/>
                    </a:lnTo>
                    <a:lnTo>
                      <a:pt x="1577" y="583"/>
                    </a:lnTo>
                    <a:lnTo>
                      <a:pt x="1579" y="583"/>
                    </a:lnTo>
                    <a:lnTo>
                      <a:pt x="1579" y="583"/>
                    </a:lnTo>
                    <a:lnTo>
                      <a:pt x="1581" y="582"/>
                    </a:lnTo>
                    <a:lnTo>
                      <a:pt x="1581" y="582"/>
                    </a:lnTo>
                    <a:lnTo>
                      <a:pt x="1581" y="582"/>
                    </a:lnTo>
                    <a:lnTo>
                      <a:pt x="1583" y="582"/>
                    </a:lnTo>
                    <a:lnTo>
                      <a:pt x="1583" y="582"/>
                    </a:lnTo>
                    <a:lnTo>
                      <a:pt x="1583" y="581"/>
                    </a:lnTo>
                    <a:lnTo>
                      <a:pt x="1585" y="581"/>
                    </a:lnTo>
                    <a:lnTo>
                      <a:pt x="1585" y="581"/>
                    </a:lnTo>
                    <a:lnTo>
                      <a:pt x="1585" y="580"/>
                    </a:lnTo>
                    <a:lnTo>
                      <a:pt x="1586" y="580"/>
                    </a:lnTo>
                    <a:lnTo>
                      <a:pt x="1586" y="580"/>
                    </a:lnTo>
                    <a:lnTo>
                      <a:pt x="1588" y="579"/>
                    </a:lnTo>
                    <a:lnTo>
                      <a:pt x="1588" y="579"/>
                    </a:lnTo>
                    <a:lnTo>
                      <a:pt x="1588" y="579"/>
                    </a:lnTo>
                    <a:lnTo>
                      <a:pt x="1590" y="579"/>
                    </a:lnTo>
                    <a:lnTo>
                      <a:pt x="1590" y="579"/>
                    </a:lnTo>
                    <a:lnTo>
                      <a:pt x="1590" y="578"/>
                    </a:lnTo>
                    <a:lnTo>
                      <a:pt x="1592" y="578"/>
                    </a:lnTo>
                    <a:lnTo>
                      <a:pt x="1592" y="578"/>
                    </a:lnTo>
                    <a:lnTo>
                      <a:pt x="1593" y="578"/>
                    </a:lnTo>
                    <a:lnTo>
                      <a:pt x="1593" y="578"/>
                    </a:lnTo>
                    <a:lnTo>
                      <a:pt x="1595" y="578"/>
                    </a:lnTo>
                    <a:lnTo>
                      <a:pt x="1595" y="578"/>
                    </a:lnTo>
                    <a:lnTo>
                      <a:pt x="1597" y="578"/>
                    </a:lnTo>
                    <a:lnTo>
                      <a:pt x="1597" y="578"/>
                    </a:lnTo>
                    <a:lnTo>
                      <a:pt x="1599" y="578"/>
                    </a:lnTo>
                    <a:lnTo>
                      <a:pt x="1599" y="578"/>
                    </a:lnTo>
                    <a:lnTo>
                      <a:pt x="1601" y="578"/>
                    </a:lnTo>
                    <a:lnTo>
                      <a:pt x="1601" y="578"/>
                    </a:lnTo>
                    <a:lnTo>
                      <a:pt x="1602" y="577"/>
                    </a:lnTo>
                    <a:lnTo>
                      <a:pt x="1602" y="577"/>
                    </a:lnTo>
                    <a:lnTo>
                      <a:pt x="1602" y="577"/>
                    </a:lnTo>
                    <a:lnTo>
                      <a:pt x="1604" y="577"/>
                    </a:lnTo>
                    <a:lnTo>
                      <a:pt x="1604" y="577"/>
                    </a:lnTo>
                    <a:lnTo>
                      <a:pt x="1605" y="575"/>
                    </a:lnTo>
                    <a:lnTo>
                      <a:pt x="1606" y="575"/>
                    </a:lnTo>
                    <a:lnTo>
                      <a:pt x="1606" y="575"/>
                    </a:lnTo>
                    <a:lnTo>
                      <a:pt x="1607" y="570"/>
                    </a:lnTo>
                    <a:lnTo>
                      <a:pt x="1608" y="570"/>
                    </a:lnTo>
                    <a:lnTo>
                      <a:pt x="1608" y="570"/>
                    </a:lnTo>
                    <a:lnTo>
                      <a:pt x="1609" y="568"/>
                    </a:lnTo>
                    <a:lnTo>
                      <a:pt x="1609" y="568"/>
                    </a:lnTo>
                    <a:lnTo>
                      <a:pt x="1609" y="568"/>
                    </a:lnTo>
                    <a:lnTo>
                      <a:pt x="1611" y="568"/>
                    </a:lnTo>
                    <a:lnTo>
                      <a:pt x="1611" y="568"/>
                    </a:lnTo>
                    <a:lnTo>
                      <a:pt x="1612" y="567"/>
                    </a:lnTo>
                    <a:lnTo>
                      <a:pt x="1613" y="567"/>
                    </a:lnTo>
                    <a:lnTo>
                      <a:pt x="1613" y="567"/>
                    </a:lnTo>
                    <a:lnTo>
                      <a:pt x="1615" y="567"/>
                    </a:lnTo>
                    <a:lnTo>
                      <a:pt x="1615" y="567"/>
                    </a:lnTo>
                    <a:lnTo>
                      <a:pt x="1616" y="569"/>
                    </a:lnTo>
                    <a:lnTo>
                      <a:pt x="1617" y="569"/>
                    </a:lnTo>
                    <a:lnTo>
                      <a:pt x="1617" y="569"/>
                    </a:lnTo>
                    <a:lnTo>
                      <a:pt x="1618" y="569"/>
                    </a:lnTo>
                    <a:lnTo>
                      <a:pt x="1618" y="569"/>
                    </a:lnTo>
                    <a:lnTo>
                      <a:pt x="1619" y="570"/>
                    </a:lnTo>
                    <a:lnTo>
                      <a:pt x="1620" y="570"/>
                    </a:lnTo>
                    <a:lnTo>
                      <a:pt x="1620" y="570"/>
                    </a:lnTo>
                    <a:lnTo>
                      <a:pt x="1621" y="570"/>
                    </a:lnTo>
                    <a:lnTo>
                      <a:pt x="1622" y="570"/>
                    </a:lnTo>
                    <a:lnTo>
                      <a:pt x="1622" y="570"/>
                    </a:lnTo>
                    <a:lnTo>
                      <a:pt x="1623" y="570"/>
                    </a:lnTo>
                    <a:lnTo>
                      <a:pt x="1624" y="570"/>
                    </a:lnTo>
                    <a:lnTo>
                      <a:pt x="1624" y="570"/>
                    </a:lnTo>
                    <a:lnTo>
                      <a:pt x="1625" y="570"/>
                    </a:lnTo>
                    <a:lnTo>
                      <a:pt x="1625" y="570"/>
                    </a:lnTo>
                    <a:lnTo>
                      <a:pt x="1626" y="570"/>
                    </a:lnTo>
                    <a:lnTo>
                      <a:pt x="1627" y="570"/>
                    </a:lnTo>
                    <a:lnTo>
                      <a:pt x="1627" y="570"/>
                    </a:lnTo>
                    <a:lnTo>
                      <a:pt x="1629" y="570"/>
                    </a:lnTo>
                    <a:lnTo>
                      <a:pt x="1629" y="570"/>
                    </a:lnTo>
                    <a:lnTo>
                      <a:pt x="1631" y="570"/>
                    </a:lnTo>
                    <a:lnTo>
                      <a:pt x="1631" y="570"/>
                    </a:lnTo>
                    <a:lnTo>
                      <a:pt x="1632" y="570"/>
                    </a:lnTo>
                    <a:lnTo>
                      <a:pt x="1632" y="570"/>
                    </a:lnTo>
                    <a:lnTo>
                      <a:pt x="1633" y="570"/>
                    </a:lnTo>
                    <a:lnTo>
                      <a:pt x="1634" y="570"/>
                    </a:lnTo>
                    <a:lnTo>
                      <a:pt x="1634" y="570"/>
                    </a:lnTo>
                    <a:lnTo>
                      <a:pt x="1635" y="568"/>
                    </a:lnTo>
                    <a:lnTo>
                      <a:pt x="1636" y="568"/>
                    </a:lnTo>
                    <a:lnTo>
                      <a:pt x="1636" y="568"/>
                    </a:lnTo>
                    <a:lnTo>
                      <a:pt x="1637" y="567"/>
                    </a:lnTo>
                    <a:lnTo>
                      <a:pt x="1638" y="567"/>
                    </a:lnTo>
                    <a:lnTo>
                      <a:pt x="1638" y="567"/>
                    </a:lnTo>
                    <a:lnTo>
                      <a:pt x="1640" y="567"/>
                    </a:lnTo>
                    <a:lnTo>
                      <a:pt x="1640" y="567"/>
                    </a:lnTo>
                    <a:lnTo>
                      <a:pt x="1640" y="566"/>
                    </a:lnTo>
                    <a:lnTo>
                      <a:pt x="1641" y="566"/>
                    </a:lnTo>
                    <a:lnTo>
                      <a:pt x="1641" y="566"/>
                    </a:lnTo>
                    <a:lnTo>
                      <a:pt x="1643" y="566"/>
                    </a:lnTo>
                    <a:lnTo>
                      <a:pt x="1643" y="566"/>
                    </a:lnTo>
                    <a:lnTo>
                      <a:pt x="1644" y="565"/>
                    </a:lnTo>
                    <a:lnTo>
                      <a:pt x="1645" y="565"/>
                    </a:lnTo>
                    <a:lnTo>
                      <a:pt x="1645" y="565"/>
                    </a:lnTo>
                    <a:lnTo>
                      <a:pt x="1647" y="565"/>
                    </a:lnTo>
                    <a:lnTo>
                      <a:pt x="1647" y="565"/>
                    </a:lnTo>
                    <a:lnTo>
                      <a:pt x="1647" y="567"/>
                    </a:lnTo>
                    <a:lnTo>
                      <a:pt x="1648" y="567"/>
                    </a:lnTo>
                    <a:lnTo>
                      <a:pt x="1648" y="567"/>
                    </a:lnTo>
                    <a:lnTo>
                      <a:pt x="1650" y="567"/>
                    </a:lnTo>
                    <a:lnTo>
                      <a:pt x="1650" y="567"/>
                    </a:lnTo>
                    <a:lnTo>
                      <a:pt x="1652" y="568"/>
                    </a:lnTo>
                    <a:lnTo>
                      <a:pt x="1652" y="568"/>
                    </a:lnTo>
                    <a:lnTo>
                      <a:pt x="1652" y="568"/>
                    </a:lnTo>
                    <a:lnTo>
                      <a:pt x="1654" y="568"/>
                    </a:lnTo>
                    <a:lnTo>
                      <a:pt x="1654" y="568"/>
                    </a:lnTo>
                    <a:lnTo>
                      <a:pt x="1656" y="568"/>
                    </a:lnTo>
                    <a:lnTo>
                      <a:pt x="1656" y="568"/>
                    </a:lnTo>
                    <a:lnTo>
                      <a:pt x="1656" y="567"/>
                    </a:lnTo>
                    <a:lnTo>
                      <a:pt x="1657" y="567"/>
                    </a:lnTo>
                    <a:lnTo>
                      <a:pt x="1657" y="567"/>
                    </a:lnTo>
                    <a:lnTo>
                      <a:pt x="1659" y="567"/>
                    </a:lnTo>
                    <a:lnTo>
                      <a:pt x="1659" y="567"/>
                    </a:lnTo>
                    <a:lnTo>
                      <a:pt x="1661" y="567"/>
                    </a:lnTo>
                    <a:lnTo>
                      <a:pt x="1661" y="567"/>
                    </a:lnTo>
                    <a:lnTo>
                      <a:pt x="1661" y="567"/>
                    </a:lnTo>
                    <a:lnTo>
                      <a:pt x="1663" y="567"/>
                    </a:lnTo>
                    <a:lnTo>
                      <a:pt x="1663" y="567"/>
                    </a:lnTo>
                    <a:lnTo>
                      <a:pt x="1664" y="565"/>
                    </a:lnTo>
                    <a:lnTo>
                      <a:pt x="1664" y="565"/>
                    </a:lnTo>
                    <a:lnTo>
                      <a:pt x="1664" y="565"/>
                    </a:lnTo>
                    <a:lnTo>
                      <a:pt x="1666" y="564"/>
                    </a:lnTo>
                    <a:lnTo>
                      <a:pt x="1666" y="564"/>
                    </a:lnTo>
                    <a:lnTo>
                      <a:pt x="1666" y="564"/>
                    </a:lnTo>
                    <a:lnTo>
                      <a:pt x="1668" y="564"/>
                    </a:lnTo>
                    <a:lnTo>
                      <a:pt x="1668" y="564"/>
                    </a:lnTo>
                    <a:lnTo>
                      <a:pt x="1668" y="563"/>
                    </a:lnTo>
                    <a:lnTo>
                      <a:pt x="1670" y="563"/>
                    </a:lnTo>
                    <a:lnTo>
                      <a:pt x="1670" y="563"/>
                    </a:lnTo>
                    <a:lnTo>
                      <a:pt x="1672" y="563"/>
                    </a:lnTo>
                    <a:lnTo>
                      <a:pt x="1672" y="563"/>
                    </a:lnTo>
                    <a:lnTo>
                      <a:pt x="1673" y="564"/>
                    </a:lnTo>
                    <a:lnTo>
                      <a:pt x="1673" y="564"/>
                    </a:lnTo>
                    <a:lnTo>
                      <a:pt x="1673" y="564"/>
                    </a:lnTo>
                    <a:lnTo>
                      <a:pt x="1675" y="564"/>
                    </a:lnTo>
                    <a:lnTo>
                      <a:pt x="1675" y="564"/>
                    </a:lnTo>
                    <a:lnTo>
                      <a:pt x="1676" y="565"/>
                    </a:lnTo>
                    <a:lnTo>
                      <a:pt x="1677" y="565"/>
                    </a:lnTo>
                    <a:lnTo>
                      <a:pt x="1677" y="565"/>
                    </a:lnTo>
                    <a:lnTo>
                      <a:pt x="1679" y="565"/>
                    </a:lnTo>
                    <a:lnTo>
                      <a:pt x="1679" y="565"/>
                    </a:lnTo>
                    <a:lnTo>
                      <a:pt x="1680" y="565"/>
                    </a:lnTo>
                    <a:lnTo>
                      <a:pt x="1680" y="565"/>
                    </a:lnTo>
                    <a:lnTo>
                      <a:pt x="1682" y="565"/>
                    </a:lnTo>
                    <a:lnTo>
                      <a:pt x="1682" y="565"/>
                    </a:lnTo>
                    <a:lnTo>
                      <a:pt x="1684" y="565"/>
                    </a:lnTo>
                    <a:lnTo>
                      <a:pt x="1684" y="565"/>
                    </a:lnTo>
                    <a:lnTo>
                      <a:pt x="1686" y="565"/>
                    </a:lnTo>
                    <a:lnTo>
                      <a:pt x="1686" y="565"/>
                    </a:lnTo>
                    <a:lnTo>
                      <a:pt x="1687" y="563"/>
                    </a:lnTo>
                    <a:lnTo>
                      <a:pt x="1687" y="563"/>
                    </a:lnTo>
                    <a:lnTo>
                      <a:pt x="1687" y="563"/>
                    </a:lnTo>
                    <a:lnTo>
                      <a:pt x="1689" y="563"/>
                    </a:lnTo>
                    <a:lnTo>
                      <a:pt x="1689" y="563"/>
                    </a:lnTo>
                    <a:lnTo>
                      <a:pt x="1690" y="563"/>
                    </a:lnTo>
                    <a:lnTo>
                      <a:pt x="1691" y="563"/>
                    </a:lnTo>
                    <a:lnTo>
                      <a:pt x="1691" y="563"/>
                    </a:lnTo>
                    <a:lnTo>
                      <a:pt x="1692" y="562"/>
                    </a:lnTo>
                    <a:lnTo>
                      <a:pt x="1693" y="562"/>
                    </a:lnTo>
                    <a:lnTo>
                      <a:pt x="1693" y="562"/>
                    </a:lnTo>
                    <a:lnTo>
                      <a:pt x="1694" y="560"/>
                    </a:lnTo>
                    <a:lnTo>
                      <a:pt x="1695" y="560"/>
                    </a:lnTo>
                    <a:lnTo>
                      <a:pt x="1695" y="560"/>
                    </a:lnTo>
                    <a:lnTo>
                      <a:pt x="1696" y="560"/>
                    </a:lnTo>
                    <a:lnTo>
                      <a:pt x="1696" y="560"/>
                    </a:lnTo>
                    <a:lnTo>
                      <a:pt x="1698" y="560"/>
                    </a:lnTo>
                    <a:lnTo>
                      <a:pt x="1698" y="560"/>
                    </a:lnTo>
                    <a:lnTo>
                      <a:pt x="1699" y="563"/>
                    </a:lnTo>
                    <a:lnTo>
                      <a:pt x="1700" y="563"/>
                    </a:lnTo>
                    <a:lnTo>
                      <a:pt x="1700" y="563"/>
                    </a:lnTo>
                    <a:lnTo>
                      <a:pt x="1702" y="563"/>
                    </a:lnTo>
                    <a:lnTo>
                      <a:pt x="1702" y="563"/>
                    </a:lnTo>
                    <a:lnTo>
                      <a:pt x="1703" y="563"/>
                    </a:lnTo>
                    <a:lnTo>
                      <a:pt x="1703" y="563"/>
                    </a:lnTo>
                    <a:lnTo>
                      <a:pt x="1705" y="563"/>
                    </a:lnTo>
                    <a:lnTo>
                      <a:pt x="1705" y="563"/>
                    </a:lnTo>
                    <a:lnTo>
                      <a:pt x="1706" y="563"/>
                    </a:lnTo>
                    <a:lnTo>
                      <a:pt x="1707" y="563"/>
                    </a:lnTo>
                    <a:lnTo>
                      <a:pt x="1707" y="563"/>
                    </a:lnTo>
                    <a:lnTo>
                      <a:pt x="1708" y="563"/>
                    </a:lnTo>
                    <a:lnTo>
                      <a:pt x="1709" y="563"/>
                    </a:lnTo>
                    <a:lnTo>
                      <a:pt x="1709" y="563"/>
                    </a:lnTo>
                    <a:lnTo>
                      <a:pt x="1711" y="563"/>
                    </a:lnTo>
                    <a:lnTo>
                      <a:pt x="1711" y="563"/>
                    </a:lnTo>
                    <a:lnTo>
                      <a:pt x="1711" y="563"/>
                    </a:lnTo>
                    <a:lnTo>
                      <a:pt x="1712" y="563"/>
                    </a:lnTo>
                    <a:lnTo>
                      <a:pt x="1712" y="563"/>
                    </a:lnTo>
                    <a:lnTo>
                      <a:pt x="1714" y="563"/>
                    </a:lnTo>
                    <a:lnTo>
                      <a:pt x="1714" y="563"/>
                    </a:lnTo>
                    <a:lnTo>
                      <a:pt x="1716" y="563"/>
                    </a:lnTo>
                    <a:lnTo>
                      <a:pt x="1716" y="563"/>
                    </a:lnTo>
                    <a:lnTo>
                      <a:pt x="1718" y="563"/>
                    </a:lnTo>
                    <a:lnTo>
                      <a:pt x="1718" y="563"/>
                    </a:lnTo>
                    <a:lnTo>
                      <a:pt x="1718" y="563"/>
                    </a:lnTo>
                    <a:lnTo>
                      <a:pt x="1719" y="563"/>
                    </a:lnTo>
                    <a:lnTo>
                      <a:pt x="1719" y="563"/>
                    </a:lnTo>
                    <a:lnTo>
                      <a:pt x="1720" y="563"/>
                    </a:lnTo>
                    <a:lnTo>
                      <a:pt x="1721" y="563"/>
                    </a:lnTo>
                    <a:lnTo>
                      <a:pt x="1721" y="563"/>
                    </a:lnTo>
                    <a:lnTo>
                      <a:pt x="1723" y="563"/>
                    </a:lnTo>
                    <a:lnTo>
                      <a:pt x="1723" y="563"/>
                    </a:lnTo>
                    <a:lnTo>
                      <a:pt x="1725" y="563"/>
                    </a:lnTo>
                    <a:lnTo>
                      <a:pt x="1725" y="563"/>
                    </a:lnTo>
                    <a:lnTo>
                      <a:pt x="1727" y="563"/>
                    </a:lnTo>
                    <a:lnTo>
                      <a:pt x="1727" y="563"/>
                    </a:lnTo>
                    <a:lnTo>
                      <a:pt x="1727" y="564"/>
                    </a:lnTo>
                    <a:lnTo>
                      <a:pt x="1728" y="564"/>
                    </a:lnTo>
                    <a:lnTo>
                      <a:pt x="1728" y="564"/>
                    </a:lnTo>
                    <a:lnTo>
                      <a:pt x="1730" y="563"/>
                    </a:lnTo>
                    <a:lnTo>
                      <a:pt x="1730" y="563"/>
                    </a:lnTo>
                    <a:lnTo>
                      <a:pt x="1730" y="563"/>
                    </a:lnTo>
                    <a:lnTo>
                      <a:pt x="1732" y="563"/>
                    </a:lnTo>
                    <a:lnTo>
                      <a:pt x="1732" y="563"/>
                    </a:lnTo>
                    <a:lnTo>
                      <a:pt x="1734" y="563"/>
                    </a:lnTo>
                    <a:lnTo>
                      <a:pt x="1734" y="563"/>
                    </a:lnTo>
                    <a:lnTo>
                      <a:pt x="1735" y="563"/>
                    </a:lnTo>
                    <a:lnTo>
                      <a:pt x="1735" y="563"/>
                    </a:lnTo>
                    <a:lnTo>
                      <a:pt x="1737" y="563"/>
                    </a:lnTo>
                    <a:lnTo>
                      <a:pt x="1737" y="563"/>
                    </a:lnTo>
                    <a:lnTo>
                      <a:pt x="1739" y="563"/>
                    </a:lnTo>
                    <a:lnTo>
                      <a:pt x="1739" y="563"/>
                    </a:lnTo>
                    <a:lnTo>
                      <a:pt x="1741" y="563"/>
                    </a:lnTo>
                    <a:lnTo>
                      <a:pt x="1741" y="563"/>
                    </a:lnTo>
                    <a:lnTo>
                      <a:pt x="1743" y="563"/>
                    </a:lnTo>
                    <a:lnTo>
                      <a:pt x="1743" y="563"/>
                    </a:lnTo>
                    <a:lnTo>
                      <a:pt x="1744" y="563"/>
                    </a:lnTo>
                    <a:lnTo>
                      <a:pt x="1744" y="563"/>
                    </a:lnTo>
                    <a:lnTo>
                      <a:pt x="1746" y="563"/>
                    </a:lnTo>
                    <a:lnTo>
                      <a:pt x="1746" y="563"/>
                    </a:lnTo>
                    <a:lnTo>
                      <a:pt x="1748" y="563"/>
                    </a:lnTo>
                    <a:lnTo>
                      <a:pt x="1748" y="563"/>
                    </a:lnTo>
                    <a:lnTo>
                      <a:pt x="1749" y="563"/>
                    </a:lnTo>
                    <a:lnTo>
                      <a:pt x="1750" y="563"/>
                    </a:lnTo>
                    <a:lnTo>
                      <a:pt x="1750" y="563"/>
                    </a:lnTo>
                    <a:lnTo>
                      <a:pt x="1751" y="563"/>
                    </a:lnTo>
                    <a:lnTo>
                      <a:pt x="1751" y="563"/>
                    </a:lnTo>
                    <a:lnTo>
                      <a:pt x="1753" y="563"/>
                    </a:lnTo>
                    <a:lnTo>
                      <a:pt x="1753" y="563"/>
                    </a:lnTo>
                    <a:lnTo>
                      <a:pt x="1755" y="563"/>
                    </a:lnTo>
                    <a:lnTo>
                      <a:pt x="1755" y="563"/>
                    </a:lnTo>
                    <a:lnTo>
                      <a:pt x="1757" y="563"/>
                    </a:lnTo>
                    <a:lnTo>
                      <a:pt x="1757" y="563"/>
                    </a:lnTo>
                    <a:lnTo>
                      <a:pt x="1758" y="562"/>
                    </a:lnTo>
                    <a:lnTo>
                      <a:pt x="1758" y="562"/>
                    </a:lnTo>
                    <a:lnTo>
                      <a:pt x="1758" y="562"/>
                    </a:lnTo>
                    <a:lnTo>
                      <a:pt x="1760" y="562"/>
                    </a:lnTo>
                    <a:lnTo>
                      <a:pt x="1760" y="562"/>
                    </a:lnTo>
                    <a:lnTo>
                      <a:pt x="1761" y="563"/>
                    </a:lnTo>
                    <a:lnTo>
                      <a:pt x="1762" y="563"/>
                    </a:lnTo>
                    <a:lnTo>
                      <a:pt x="1762" y="563"/>
                    </a:lnTo>
                    <a:lnTo>
                      <a:pt x="1764" y="563"/>
                    </a:lnTo>
                    <a:lnTo>
                      <a:pt x="1764" y="563"/>
                    </a:lnTo>
                    <a:lnTo>
                      <a:pt x="1766" y="563"/>
                    </a:lnTo>
                    <a:lnTo>
                      <a:pt x="1766" y="563"/>
                    </a:lnTo>
                    <a:lnTo>
                      <a:pt x="1767" y="563"/>
                    </a:lnTo>
                    <a:lnTo>
                      <a:pt x="1767" y="563"/>
                    </a:lnTo>
                    <a:lnTo>
                      <a:pt x="1768" y="562"/>
                    </a:lnTo>
                    <a:lnTo>
                      <a:pt x="1769" y="562"/>
                    </a:lnTo>
                    <a:lnTo>
                      <a:pt x="1769" y="562"/>
                    </a:lnTo>
                    <a:lnTo>
                      <a:pt x="1771" y="562"/>
                    </a:lnTo>
                    <a:lnTo>
                      <a:pt x="1771" y="562"/>
                    </a:lnTo>
                    <a:lnTo>
                      <a:pt x="1773" y="562"/>
                    </a:lnTo>
                    <a:lnTo>
                      <a:pt x="1773" y="562"/>
                    </a:lnTo>
                    <a:lnTo>
                      <a:pt x="1774" y="562"/>
                    </a:lnTo>
                    <a:lnTo>
                      <a:pt x="1774" y="562"/>
                    </a:lnTo>
                    <a:lnTo>
                      <a:pt x="1776" y="562"/>
                    </a:lnTo>
                    <a:lnTo>
                      <a:pt x="1776" y="562"/>
                    </a:lnTo>
                    <a:lnTo>
                      <a:pt x="1778" y="562"/>
                    </a:lnTo>
                    <a:lnTo>
                      <a:pt x="1778" y="562"/>
                    </a:lnTo>
                    <a:lnTo>
                      <a:pt x="1780" y="562"/>
                    </a:lnTo>
                    <a:lnTo>
                      <a:pt x="1780" y="562"/>
                    </a:lnTo>
                    <a:lnTo>
                      <a:pt x="1782" y="562"/>
                    </a:lnTo>
                    <a:lnTo>
                      <a:pt x="1782" y="562"/>
                    </a:lnTo>
                    <a:lnTo>
                      <a:pt x="1782" y="561"/>
                    </a:lnTo>
                    <a:lnTo>
                      <a:pt x="1783" y="561"/>
                    </a:lnTo>
                    <a:lnTo>
                      <a:pt x="1783" y="561"/>
                    </a:lnTo>
                    <a:lnTo>
                      <a:pt x="1785" y="561"/>
                    </a:lnTo>
                    <a:lnTo>
                      <a:pt x="1785" y="561"/>
                    </a:lnTo>
                    <a:lnTo>
                      <a:pt x="1787" y="561"/>
                    </a:lnTo>
                    <a:lnTo>
                      <a:pt x="1787" y="561"/>
                    </a:lnTo>
                    <a:lnTo>
                      <a:pt x="1789" y="561"/>
                    </a:lnTo>
                    <a:lnTo>
                      <a:pt x="1789" y="561"/>
                    </a:lnTo>
                    <a:lnTo>
                      <a:pt x="1790" y="561"/>
                    </a:lnTo>
                    <a:lnTo>
                      <a:pt x="1790" y="561"/>
                    </a:lnTo>
                    <a:lnTo>
                      <a:pt x="1791" y="560"/>
                    </a:lnTo>
                    <a:lnTo>
                      <a:pt x="1792" y="560"/>
                    </a:lnTo>
                    <a:lnTo>
                      <a:pt x="1792" y="560"/>
                    </a:lnTo>
                    <a:lnTo>
                      <a:pt x="1794" y="560"/>
                    </a:lnTo>
                    <a:lnTo>
                      <a:pt x="1794" y="560"/>
                    </a:lnTo>
                    <a:lnTo>
                      <a:pt x="1796" y="560"/>
                    </a:lnTo>
                    <a:lnTo>
                      <a:pt x="1796" y="560"/>
                    </a:lnTo>
                    <a:lnTo>
                      <a:pt x="1798" y="560"/>
                    </a:lnTo>
                    <a:lnTo>
                      <a:pt x="1798" y="560"/>
                    </a:lnTo>
                    <a:lnTo>
                      <a:pt x="1799" y="560"/>
                    </a:lnTo>
                    <a:lnTo>
                      <a:pt x="1799" y="560"/>
                    </a:lnTo>
                    <a:lnTo>
                      <a:pt x="1801" y="559"/>
                    </a:lnTo>
                    <a:lnTo>
                      <a:pt x="1801" y="559"/>
                    </a:lnTo>
                    <a:lnTo>
                      <a:pt x="1801" y="559"/>
                    </a:lnTo>
                    <a:lnTo>
                      <a:pt x="1803" y="559"/>
                    </a:lnTo>
                    <a:lnTo>
                      <a:pt x="1803" y="559"/>
                    </a:lnTo>
                    <a:lnTo>
                      <a:pt x="1803" y="560"/>
                    </a:lnTo>
                    <a:lnTo>
                      <a:pt x="1805" y="560"/>
                    </a:lnTo>
                    <a:lnTo>
                      <a:pt x="1805" y="560"/>
                    </a:lnTo>
                    <a:lnTo>
                      <a:pt x="1806" y="559"/>
                    </a:lnTo>
                    <a:lnTo>
                      <a:pt x="1806" y="559"/>
                    </a:lnTo>
                    <a:lnTo>
                      <a:pt x="1806" y="559"/>
                    </a:lnTo>
                    <a:lnTo>
                      <a:pt x="1808" y="559"/>
                    </a:lnTo>
                    <a:lnTo>
                      <a:pt x="1808" y="559"/>
                    </a:lnTo>
                    <a:lnTo>
                      <a:pt x="1810" y="559"/>
                    </a:lnTo>
                    <a:lnTo>
                      <a:pt x="1810" y="559"/>
                    </a:lnTo>
                    <a:lnTo>
                      <a:pt x="1812" y="559"/>
                    </a:lnTo>
                    <a:lnTo>
                      <a:pt x="1812" y="559"/>
                    </a:lnTo>
                    <a:lnTo>
                      <a:pt x="1813" y="559"/>
                    </a:lnTo>
                    <a:lnTo>
                      <a:pt x="1813" y="559"/>
                    </a:lnTo>
                    <a:lnTo>
                      <a:pt x="1815" y="559"/>
                    </a:lnTo>
                    <a:lnTo>
                      <a:pt x="1815" y="559"/>
                    </a:lnTo>
                    <a:lnTo>
                      <a:pt x="1817" y="559"/>
                    </a:lnTo>
                    <a:lnTo>
                      <a:pt x="1817" y="559"/>
                    </a:lnTo>
                    <a:lnTo>
                      <a:pt x="1819" y="559"/>
                    </a:lnTo>
                    <a:lnTo>
                      <a:pt x="1819" y="559"/>
                    </a:lnTo>
                    <a:lnTo>
                      <a:pt x="1820" y="558"/>
                    </a:lnTo>
                    <a:lnTo>
                      <a:pt x="1821" y="558"/>
                    </a:lnTo>
                    <a:lnTo>
                      <a:pt x="1821" y="558"/>
                    </a:lnTo>
                    <a:lnTo>
                      <a:pt x="1822" y="558"/>
                    </a:lnTo>
                    <a:lnTo>
                      <a:pt x="1822" y="558"/>
                    </a:lnTo>
                    <a:lnTo>
                      <a:pt x="1824" y="558"/>
                    </a:lnTo>
                    <a:lnTo>
                      <a:pt x="1824" y="558"/>
                    </a:lnTo>
                    <a:lnTo>
                      <a:pt x="1826" y="558"/>
                    </a:lnTo>
                    <a:lnTo>
                      <a:pt x="1826" y="558"/>
                    </a:lnTo>
                    <a:lnTo>
                      <a:pt x="1828" y="558"/>
                    </a:lnTo>
                    <a:lnTo>
                      <a:pt x="1828" y="558"/>
                    </a:lnTo>
                    <a:lnTo>
                      <a:pt x="1829" y="558"/>
                    </a:lnTo>
                    <a:lnTo>
                      <a:pt x="1829" y="558"/>
                    </a:lnTo>
                    <a:lnTo>
                      <a:pt x="1831" y="558"/>
                    </a:lnTo>
                    <a:lnTo>
                      <a:pt x="1831" y="558"/>
                    </a:lnTo>
                    <a:lnTo>
                      <a:pt x="1833" y="558"/>
                    </a:lnTo>
                    <a:lnTo>
                      <a:pt x="1833" y="558"/>
                    </a:lnTo>
                    <a:lnTo>
                      <a:pt x="1835" y="558"/>
                    </a:lnTo>
                    <a:lnTo>
                      <a:pt x="1835" y="558"/>
                    </a:lnTo>
                    <a:lnTo>
                      <a:pt x="1837" y="558"/>
                    </a:lnTo>
                    <a:lnTo>
                      <a:pt x="1837" y="558"/>
                    </a:lnTo>
                    <a:lnTo>
                      <a:pt x="1838" y="558"/>
                    </a:lnTo>
                    <a:lnTo>
                      <a:pt x="1838" y="558"/>
                    </a:lnTo>
                    <a:lnTo>
                      <a:pt x="1840" y="558"/>
                    </a:lnTo>
                    <a:lnTo>
                      <a:pt x="1840" y="558"/>
                    </a:lnTo>
                    <a:lnTo>
                      <a:pt x="1842" y="558"/>
                    </a:lnTo>
                    <a:lnTo>
                      <a:pt x="1842" y="558"/>
                    </a:lnTo>
                    <a:lnTo>
                      <a:pt x="1844" y="558"/>
                    </a:lnTo>
                    <a:lnTo>
                      <a:pt x="1844" y="558"/>
                    </a:lnTo>
                    <a:lnTo>
                      <a:pt x="1845" y="558"/>
                    </a:lnTo>
                    <a:lnTo>
                      <a:pt x="1845" y="558"/>
                    </a:lnTo>
                    <a:lnTo>
                      <a:pt x="1847" y="558"/>
                    </a:lnTo>
                    <a:lnTo>
                      <a:pt x="1847" y="558"/>
                    </a:lnTo>
                    <a:lnTo>
                      <a:pt x="1849" y="558"/>
                    </a:lnTo>
                    <a:lnTo>
                      <a:pt x="1849" y="558"/>
                    </a:lnTo>
                    <a:lnTo>
                      <a:pt x="1850" y="559"/>
                    </a:lnTo>
                    <a:lnTo>
                      <a:pt x="1851" y="559"/>
                    </a:lnTo>
                    <a:lnTo>
                      <a:pt x="1851" y="559"/>
                    </a:lnTo>
                    <a:lnTo>
                      <a:pt x="1853" y="559"/>
                    </a:lnTo>
                    <a:lnTo>
                      <a:pt x="1853" y="559"/>
                    </a:lnTo>
                    <a:lnTo>
                      <a:pt x="1853" y="561"/>
                    </a:lnTo>
                    <a:lnTo>
                      <a:pt x="1854" y="561"/>
                    </a:lnTo>
                    <a:lnTo>
                      <a:pt x="1854" y="561"/>
                    </a:lnTo>
                    <a:lnTo>
                      <a:pt x="1855" y="563"/>
                    </a:lnTo>
                    <a:lnTo>
                      <a:pt x="1856" y="563"/>
                    </a:lnTo>
                    <a:lnTo>
                      <a:pt x="1856" y="563"/>
                    </a:lnTo>
                    <a:lnTo>
                      <a:pt x="1857" y="567"/>
                    </a:lnTo>
                    <a:lnTo>
                      <a:pt x="1858" y="567"/>
                    </a:lnTo>
                    <a:lnTo>
                      <a:pt x="1858" y="567"/>
                    </a:lnTo>
                    <a:lnTo>
                      <a:pt x="1860" y="567"/>
                    </a:lnTo>
                    <a:lnTo>
                      <a:pt x="1860" y="567"/>
                    </a:lnTo>
                    <a:lnTo>
                      <a:pt x="1860" y="571"/>
                    </a:lnTo>
                    <a:lnTo>
                      <a:pt x="1861" y="571"/>
                    </a:lnTo>
                    <a:lnTo>
                      <a:pt x="1861" y="571"/>
                    </a:lnTo>
                    <a:lnTo>
                      <a:pt x="1862" y="574"/>
                    </a:lnTo>
                    <a:lnTo>
                      <a:pt x="1863" y="574"/>
                    </a:lnTo>
                    <a:lnTo>
                      <a:pt x="1863" y="574"/>
                    </a:lnTo>
                    <a:lnTo>
                      <a:pt x="1865" y="576"/>
                    </a:lnTo>
                    <a:lnTo>
                      <a:pt x="1865" y="576"/>
                    </a:lnTo>
                    <a:lnTo>
                      <a:pt x="1865" y="576"/>
                    </a:lnTo>
                    <a:lnTo>
                      <a:pt x="1867" y="576"/>
                    </a:lnTo>
                    <a:lnTo>
                      <a:pt x="1867" y="576"/>
                    </a:lnTo>
                    <a:lnTo>
                      <a:pt x="1869" y="576"/>
                    </a:lnTo>
                    <a:lnTo>
                      <a:pt x="1869" y="576"/>
                    </a:lnTo>
                    <a:lnTo>
                      <a:pt x="1869" y="577"/>
                    </a:lnTo>
                    <a:lnTo>
                      <a:pt x="1870" y="577"/>
                    </a:lnTo>
                    <a:lnTo>
                      <a:pt x="1870" y="577"/>
                    </a:lnTo>
                    <a:lnTo>
                      <a:pt x="1872" y="578"/>
                    </a:lnTo>
                    <a:lnTo>
                      <a:pt x="1872" y="578"/>
                    </a:lnTo>
                    <a:lnTo>
                      <a:pt x="1872" y="578"/>
                    </a:lnTo>
                    <a:lnTo>
                      <a:pt x="1874" y="578"/>
                    </a:lnTo>
                    <a:lnTo>
                      <a:pt x="1874" y="578"/>
                    </a:lnTo>
                    <a:lnTo>
                      <a:pt x="1874" y="577"/>
                    </a:lnTo>
                    <a:lnTo>
                      <a:pt x="1876" y="577"/>
                    </a:lnTo>
                    <a:lnTo>
                      <a:pt x="1876" y="577"/>
                    </a:lnTo>
                    <a:lnTo>
                      <a:pt x="1877" y="577"/>
                    </a:lnTo>
                    <a:lnTo>
                      <a:pt x="1877" y="577"/>
                    </a:lnTo>
                    <a:lnTo>
                      <a:pt x="1879" y="578"/>
                    </a:lnTo>
                    <a:lnTo>
                      <a:pt x="1879" y="578"/>
                    </a:lnTo>
                    <a:lnTo>
                      <a:pt x="1879" y="578"/>
                    </a:lnTo>
                    <a:lnTo>
                      <a:pt x="1881" y="578"/>
                    </a:lnTo>
                    <a:lnTo>
                      <a:pt x="1881" y="578"/>
                    </a:lnTo>
                    <a:lnTo>
                      <a:pt x="1883" y="578"/>
                    </a:lnTo>
                    <a:lnTo>
                      <a:pt x="1883" y="578"/>
                    </a:lnTo>
                    <a:lnTo>
                      <a:pt x="1884" y="579"/>
                    </a:lnTo>
                    <a:lnTo>
                      <a:pt x="1884" y="579"/>
                    </a:lnTo>
                    <a:lnTo>
                      <a:pt x="1884" y="579"/>
                    </a:lnTo>
                    <a:lnTo>
                      <a:pt x="1886" y="577"/>
                    </a:lnTo>
                    <a:lnTo>
                      <a:pt x="1886" y="577"/>
                    </a:lnTo>
                    <a:lnTo>
                      <a:pt x="1886" y="577"/>
                    </a:lnTo>
                    <a:lnTo>
                      <a:pt x="1888" y="577"/>
                    </a:lnTo>
                    <a:lnTo>
                      <a:pt x="1888" y="577"/>
                    </a:lnTo>
                    <a:lnTo>
                      <a:pt x="1888" y="576"/>
                    </a:lnTo>
                    <a:lnTo>
                      <a:pt x="1890" y="576"/>
                    </a:lnTo>
                    <a:lnTo>
                      <a:pt x="1890" y="576"/>
                    </a:lnTo>
                    <a:lnTo>
                      <a:pt x="1891" y="575"/>
                    </a:lnTo>
                    <a:lnTo>
                      <a:pt x="1892" y="575"/>
                    </a:lnTo>
                    <a:lnTo>
                      <a:pt x="1892" y="575"/>
                    </a:lnTo>
                    <a:lnTo>
                      <a:pt x="1893" y="576"/>
                    </a:lnTo>
                    <a:lnTo>
                      <a:pt x="1893" y="576"/>
                    </a:lnTo>
                    <a:lnTo>
                      <a:pt x="1893" y="576"/>
                    </a:lnTo>
                    <a:lnTo>
                      <a:pt x="1895" y="576"/>
                    </a:lnTo>
                    <a:lnTo>
                      <a:pt x="1895" y="576"/>
                    </a:lnTo>
                    <a:lnTo>
                      <a:pt x="1896" y="577"/>
                    </a:lnTo>
                    <a:lnTo>
                      <a:pt x="1897" y="577"/>
                    </a:lnTo>
                    <a:lnTo>
                      <a:pt x="1897" y="577"/>
                    </a:lnTo>
                    <a:lnTo>
                      <a:pt x="1898" y="577"/>
                    </a:lnTo>
                    <a:lnTo>
                      <a:pt x="1899" y="577"/>
                    </a:lnTo>
                    <a:lnTo>
                      <a:pt x="1899" y="577"/>
                    </a:lnTo>
                    <a:lnTo>
                      <a:pt x="1900" y="577"/>
                    </a:lnTo>
                    <a:lnTo>
                      <a:pt x="1900" y="577"/>
                    </a:lnTo>
                    <a:lnTo>
                      <a:pt x="1902" y="577"/>
                    </a:lnTo>
                    <a:lnTo>
                      <a:pt x="1902" y="577"/>
                    </a:lnTo>
                    <a:lnTo>
                      <a:pt x="1904" y="577"/>
                    </a:lnTo>
                    <a:lnTo>
                      <a:pt x="1904" y="577"/>
                    </a:lnTo>
                    <a:lnTo>
                      <a:pt x="1906" y="577"/>
                    </a:lnTo>
                    <a:lnTo>
                      <a:pt x="1906" y="577"/>
                    </a:lnTo>
                    <a:lnTo>
                      <a:pt x="1908" y="577"/>
                    </a:lnTo>
                    <a:lnTo>
                      <a:pt x="1908" y="577"/>
                    </a:lnTo>
                    <a:lnTo>
                      <a:pt x="1909" y="577"/>
                    </a:lnTo>
                    <a:lnTo>
                      <a:pt x="1909" y="577"/>
                    </a:lnTo>
                    <a:lnTo>
                      <a:pt x="1910" y="578"/>
                    </a:lnTo>
                    <a:lnTo>
                      <a:pt x="1911" y="578"/>
                    </a:lnTo>
                    <a:lnTo>
                      <a:pt x="1911" y="578"/>
                    </a:lnTo>
                    <a:lnTo>
                      <a:pt x="1912" y="576"/>
                    </a:lnTo>
                    <a:lnTo>
                      <a:pt x="1913" y="576"/>
                    </a:lnTo>
                    <a:lnTo>
                      <a:pt x="1913" y="576"/>
                    </a:lnTo>
                    <a:lnTo>
                      <a:pt x="1914" y="574"/>
                    </a:lnTo>
                    <a:lnTo>
                      <a:pt x="1915" y="574"/>
                    </a:lnTo>
                    <a:lnTo>
                      <a:pt x="1915" y="574"/>
                    </a:lnTo>
                    <a:lnTo>
                      <a:pt x="1916" y="574"/>
                    </a:lnTo>
                    <a:lnTo>
                      <a:pt x="1916" y="574"/>
                    </a:lnTo>
                    <a:lnTo>
                      <a:pt x="1917" y="570"/>
                    </a:lnTo>
                    <a:lnTo>
                      <a:pt x="1918" y="570"/>
                    </a:lnTo>
                    <a:lnTo>
                      <a:pt x="1918" y="570"/>
                    </a:lnTo>
                    <a:lnTo>
                      <a:pt x="1919" y="571"/>
                    </a:lnTo>
                    <a:lnTo>
                      <a:pt x="1920" y="571"/>
                    </a:lnTo>
                    <a:lnTo>
                      <a:pt x="1920" y="571"/>
                    </a:lnTo>
                    <a:lnTo>
                      <a:pt x="1921" y="574"/>
                    </a:lnTo>
                    <a:lnTo>
                      <a:pt x="1922" y="574"/>
                    </a:lnTo>
                    <a:lnTo>
                      <a:pt x="1922" y="574"/>
                    </a:lnTo>
                    <a:lnTo>
                      <a:pt x="1924" y="574"/>
                    </a:lnTo>
                    <a:lnTo>
                      <a:pt x="1924" y="574"/>
                    </a:lnTo>
                    <a:lnTo>
                      <a:pt x="1924" y="577"/>
                    </a:lnTo>
                    <a:lnTo>
                      <a:pt x="1925" y="577"/>
                    </a:lnTo>
                    <a:lnTo>
                      <a:pt x="1925" y="577"/>
                    </a:lnTo>
                    <a:lnTo>
                      <a:pt x="1926" y="580"/>
                    </a:lnTo>
                    <a:lnTo>
                      <a:pt x="1927" y="580"/>
                    </a:lnTo>
                    <a:lnTo>
                      <a:pt x="1927" y="580"/>
                    </a:lnTo>
                    <a:lnTo>
                      <a:pt x="1929" y="580"/>
                    </a:lnTo>
                    <a:lnTo>
                      <a:pt x="1929" y="580"/>
                    </a:lnTo>
                    <a:lnTo>
                      <a:pt x="1931" y="580"/>
                    </a:lnTo>
                    <a:lnTo>
                      <a:pt x="1931" y="580"/>
                    </a:lnTo>
                    <a:lnTo>
                      <a:pt x="1932" y="580"/>
                    </a:lnTo>
                    <a:lnTo>
                      <a:pt x="1932" y="580"/>
                    </a:lnTo>
                    <a:lnTo>
                      <a:pt x="1934" y="580"/>
                    </a:lnTo>
                    <a:lnTo>
                      <a:pt x="1934" y="580"/>
                    </a:lnTo>
                    <a:lnTo>
                      <a:pt x="1936" y="580"/>
                    </a:lnTo>
                    <a:lnTo>
                      <a:pt x="1936" y="580"/>
                    </a:lnTo>
                    <a:lnTo>
                      <a:pt x="1938" y="580"/>
                    </a:lnTo>
                    <a:lnTo>
                      <a:pt x="1938" y="580"/>
                    </a:lnTo>
                    <a:lnTo>
                      <a:pt x="1939" y="580"/>
                    </a:lnTo>
                    <a:lnTo>
                      <a:pt x="1939" y="580"/>
                    </a:lnTo>
                    <a:lnTo>
                      <a:pt x="1940" y="578"/>
                    </a:lnTo>
                    <a:lnTo>
                      <a:pt x="1941" y="578"/>
                    </a:lnTo>
                    <a:lnTo>
                      <a:pt x="1941" y="578"/>
                    </a:lnTo>
                    <a:lnTo>
                      <a:pt x="1943" y="576"/>
                    </a:lnTo>
                    <a:lnTo>
                      <a:pt x="1943" y="576"/>
                    </a:lnTo>
                    <a:lnTo>
                      <a:pt x="1943" y="576"/>
                    </a:lnTo>
                    <a:lnTo>
                      <a:pt x="1945" y="576"/>
                    </a:lnTo>
                    <a:lnTo>
                      <a:pt x="1945" y="576"/>
                    </a:lnTo>
                    <a:lnTo>
                      <a:pt x="1947" y="576"/>
                    </a:lnTo>
                    <a:lnTo>
                      <a:pt x="1947" y="576"/>
                    </a:lnTo>
                    <a:lnTo>
                      <a:pt x="1948" y="576"/>
                    </a:lnTo>
                    <a:lnTo>
                      <a:pt x="1948" y="576"/>
                    </a:lnTo>
                    <a:lnTo>
                      <a:pt x="1950" y="578"/>
                    </a:lnTo>
                    <a:lnTo>
                      <a:pt x="1950" y="578"/>
                    </a:lnTo>
                    <a:lnTo>
                      <a:pt x="1950" y="578"/>
                    </a:lnTo>
                    <a:lnTo>
                      <a:pt x="1952" y="578"/>
                    </a:lnTo>
                    <a:lnTo>
                      <a:pt x="1952" y="578"/>
                    </a:lnTo>
                    <a:lnTo>
                      <a:pt x="1952" y="580"/>
                    </a:lnTo>
                    <a:lnTo>
                      <a:pt x="1954" y="580"/>
                    </a:lnTo>
                    <a:lnTo>
                      <a:pt x="1954" y="580"/>
                    </a:lnTo>
                    <a:lnTo>
                      <a:pt x="1955" y="580"/>
                    </a:lnTo>
                    <a:lnTo>
                      <a:pt x="1955" y="580"/>
                    </a:lnTo>
                    <a:lnTo>
                      <a:pt x="1957" y="579"/>
                    </a:lnTo>
                    <a:lnTo>
                      <a:pt x="1957" y="579"/>
                    </a:lnTo>
                    <a:lnTo>
                      <a:pt x="1957" y="579"/>
                    </a:lnTo>
                    <a:lnTo>
                      <a:pt x="1959" y="579"/>
                    </a:lnTo>
                    <a:lnTo>
                      <a:pt x="1959" y="579"/>
                    </a:lnTo>
                    <a:lnTo>
                      <a:pt x="1959" y="580"/>
                    </a:lnTo>
                    <a:lnTo>
                      <a:pt x="1961" y="580"/>
                    </a:lnTo>
                    <a:lnTo>
                      <a:pt x="1961" y="580"/>
                    </a:lnTo>
                    <a:lnTo>
                      <a:pt x="1962" y="581"/>
                    </a:lnTo>
                    <a:lnTo>
                      <a:pt x="1963" y="581"/>
                    </a:lnTo>
                    <a:lnTo>
                      <a:pt x="1963" y="581"/>
                    </a:lnTo>
                    <a:lnTo>
                      <a:pt x="1964" y="580"/>
                    </a:lnTo>
                    <a:lnTo>
                      <a:pt x="1964" y="580"/>
                    </a:lnTo>
                    <a:lnTo>
                      <a:pt x="1964" y="580"/>
                    </a:lnTo>
                    <a:lnTo>
                      <a:pt x="1966" y="580"/>
                    </a:lnTo>
                    <a:lnTo>
                      <a:pt x="1966" y="580"/>
                    </a:lnTo>
                    <a:lnTo>
                      <a:pt x="1967" y="578"/>
                    </a:lnTo>
                    <a:lnTo>
                      <a:pt x="1968" y="578"/>
                    </a:lnTo>
                    <a:lnTo>
                      <a:pt x="1968" y="578"/>
                    </a:lnTo>
                    <a:lnTo>
                      <a:pt x="1969" y="576"/>
                    </a:lnTo>
                    <a:lnTo>
                      <a:pt x="1970" y="576"/>
                    </a:lnTo>
                    <a:lnTo>
                      <a:pt x="1970" y="576"/>
                    </a:lnTo>
                    <a:lnTo>
                      <a:pt x="1971" y="573"/>
                    </a:lnTo>
                    <a:lnTo>
                      <a:pt x="1971" y="573"/>
                    </a:lnTo>
                    <a:lnTo>
                      <a:pt x="1971" y="573"/>
                    </a:lnTo>
                    <a:lnTo>
                      <a:pt x="1973" y="573"/>
                    </a:lnTo>
                    <a:lnTo>
                      <a:pt x="1973" y="573"/>
                    </a:lnTo>
                    <a:lnTo>
                      <a:pt x="1974" y="574"/>
                    </a:lnTo>
                    <a:lnTo>
                      <a:pt x="1975" y="574"/>
                    </a:lnTo>
                    <a:lnTo>
                      <a:pt x="1975" y="574"/>
                    </a:lnTo>
                    <a:lnTo>
                      <a:pt x="1976" y="577"/>
                    </a:lnTo>
                    <a:lnTo>
                      <a:pt x="1977" y="577"/>
                    </a:lnTo>
                    <a:lnTo>
                      <a:pt x="1977" y="577"/>
                    </a:lnTo>
                    <a:lnTo>
                      <a:pt x="1978" y="577"/>
                    </a:lnTo>
                    <a:lnTo>
                      <a:pt x="1979" y="577"/>
                    </a:lnTo>
                    <a:lnTo>
                      <a:pt x="1979" y="577"/>
                    </a:lnTo>
                    <a:lnTo>
                      <a:pt x="1980" y="577"/>
                    </a:lnTo>
                    <a:lnTo>
                      <a:pt x="1980" y="577"/>
                    </a:lnTo>
                    <a:lnTo>
                      <a:pt x="1981" y="581"/>
                    </a:lnTo>
                    <a:lnTo>
                      <a:pt x="1982" y="581"/>
                    </a:lnTo>
                    <a:lnTo>
                      <a:pt x="1982" y="581"/>
                    </a:lnTo>
                    <a:lnTo>
                      <a:pt x="1983" y="580"/>
                    </a:lnTo>
                    <a:lnTo>
                      <a:pt x="1984" y="580"/>
                    </a:lnTo>
                    <a:lnTo>
                      <a:pt x="1984" y="580"/>
                    </a:lnTo>
                    <a:lnTo>
                      <a:pt x="1986" y="580"/>
                    </a:lnTo>
                    <a:lnTo>
                      <a:pt x="1986" y="580"/>
                    </a:lnTo>
                    <a:lnTo>
                      <a:pt x="1987" y="580"/>
                    </a:lnTo>
                    <a:lnTo>
                      <a:pt x="1987" y="580"/>
                    </a:lnTo>
                    <a:lnTo>
                      <a:pt x="1989" y="580"/>
                    </a:lnTo>
                    <a:lnTo>
                      <a:pt x="1989" y="580"/>
                    </a:lnTo>
                    <a:lnTo>
                      <a:pt x="1991" y="580"/>
                    </a:lnTo>
                    <a:lnTo>
                      <a:pt x="1991" y="580"/>
                    </a:lnTo>
                    <a:lnTo>
                      <a:pt x="1992" y="581"/>
                    </a:lnTo>
                    <a:lnTo>
                      <a:pt x="1993" y="581"/>
                    </a:lnTo>
                    <a:lnTo>
                      <a:pt x="1993" y="581"/>
                    </a:lnTo>
                    <a:lnTo>
                      <a:pt x="1995" y="581"/>
                    </a:lnTo>
                    <a:lnTo>
                      <a:pt x="1995" y="581"/>
                    </a:lnTo>
                    <a:lnTo>
                      <a:pt x="1996" y="581"/>
                    </a:lnTo>
                    <a:lnTo>
                      <a:pt x="1996" y="581"/>
                    </a:lnTo>
                    <a:lnTo>
                      <a:pt x="1998" y="581"/>
                    </a:lnTo>
                    <a:lnTo>
                      <a:pt x="1998" y="581"/>
                    </a:lnTo>
                    <a:lnTo>
                      <a:pt x="1999" y="577"/>
                    </a:lnTo>
                    <a:lnTo>
                      <a:pt x="2000" y="577"/>
                    </a:lnTo>
                    <a:lnTo>
                      <a:pt x="2000" y="577"/>
                    </a:lnTo>
                    <a:lnTo>
                      <a:pt x="2002" y="577"/>
                    </a:lnTo>
                    <a:lnTo>
                      <a:pt x="2002" y="577"/>
                    </a:lnTo>
                    <a:lnTo>
                      <a:pt x="2002" y="577"/>
                    </a:lnTo>
                    <a:lnTo>
                      <a:pt x="2003" y="577"/>
                    </a:lnTo>
                    <a:lnTo>
                      <a:pt x="2003" y="577"/>
                    </a:lnTo>
                    <a:lnTo>
                      <a:pt x="2004" y="572"/>
                    </a:lnTo>
                    <a:lnTo>
                      <a:pt x="2005" y="572"/>
                    </a:lnTo>
                    <a:lnTo>
                      <a:pt x="2005" y="572"/>
                    </a:lnTo>
                    <a:lnTo>
                      <a:pt x="2006" y="574"/>
                    </a:lnTo>
                    <a:lnTo>
                      <a:pt x="2007" y="574"/>
                    </a:lnTo>
                    <a:lnTo>
                      <a:pt x="2007" y="574"/>
                    </a:lnTo>
                    <a:lnTo>
                      <a:pt x="2009" y="574"/>
                    </a:lnTo>
                    <a:lnTo>
                      <a:pt x="2009" y="574"/>
                    </a:lnTo>
                    <a:lnTo>
                      <a:pt x="2009" y="578"/>
                    </a:lnTo>
                    <a:lnTo>
                      <a:pt x="2010" y="578"/>
                    </a:lnTo>
                    <a:lnTo>
                      <a:pt x="2010" y="578"/>
                    </a:lnTo>
                    <a:lnTo>
                      <a:pt x="2011" y="580"/>
                    </a:lnTo>
                    <a:lnTo>
                      <a:pt x="2012" y="580"/>
                    </a:lnTo>
                    <a:lnTo>
                      <a:pt x="2012" y="580"/>
                    </a:lnTo>
                    <a:lnTo>
                      <a:pt x="2014" y="579"/>
                    </a:lnTo>
                    <a:lnTo>
                      <a:pt x="2014" y="579"/>
                    </a:lnTo>
                    <a:lnTo>
                      <a:pt x="2014" y="579"/>
                    </a:lnTo>
                    <a:lnTo>
                      <a:pt x="2016" y="579"/>
                    </a:lnTo>
                    <a:lnTo>
                      <a:pt x="2016" y="579"/>
                    </a:lnTo>
                    <a:lnTo>
                      <a:pt x="2018" y="579"/>
                    </a:lnTo>
                    <a:lnTo>
                      <a:pt x="2018" y="579"/>
                    </a:lnTo>
                    <a:lnTo>
                      <a:pt x="2019" y="579"/>
                    </a:lnTo>
                    <a:lnTo>
                      <a:pt x="2019" y="579"/>
                    </a:lnTo>
                    <a:lnTo>
                      <a:pt x="2021" y="580"/>
                    </a:lnTo>
                    <a:lnTo>
                      <a:pt x="2021" y="580"/>
                    </a:lnTo>
                    <a:lnTo>
                      <a:pt x="2021" y="580"/>
                    </a:lnTo>
                    <a:lnTo>
                      <a:pt x="2023" y="580"/>
                    </a:lnTo>
                    <a:lnTo>
                      <a:pt x="2023" y="580"/>
                    </a:lnTo>
                    <a:lnTo>
                      <a:pt x="2025" y="580"/>
                    </a:lnTo>
                    <a:lnTo>
                      <a:pt x="2025" y="580"/>
                    </a:lnTo>
                    <a:lnTo>
                      <a:pt x="2026" y="580"/>
                    </a:lnTo>
                    <a:lnTo>
                      <a:pt x="2026" y="580"/>
                    </a:lnTo>
                    <a:lnTo>
                      <a:pt x="2028" y="580"/>
                    </a:lnTo>
                    <a:lnTo>
                      <a:pt x="2028" y="580"/>
                    </a:lnTo>
                    <a:lnTo>
                      <a:pt x="2030" y="580"/>
                    </a:lnTo>
                    <a:lnTo>
                      <a:pt x="2030" y="580"/>
                    </a:lnTo>
                    <a:lnTo>
                      <a:pt x="2032" y="580"/>
                    </a:lnTo>
                    <a:lnTo>
                      <a:pt x="2032" y="580"/>
                    </a:lnTo>
                    <a:lnTo>
                      <a:pt x="2034" y="580"/>
                    </a:lnTo>
                    <a:lnTo>
                      <a:pt x="2034" y="580"/>
                    </a:lnTo>
                    <a:lnTo>
                      <a:pt x="2035" y="580"/>
                    </a:lnTo>
                    <a:lnTo>
                      <a:pt x="2035" y="580"/>
                    </a:lnTo>
                    <a:lnTo>
                      <a:pt x="2037" y="580"/>
                    </a:lnTo>
                    <a:lnTo>
                      <a:pt x="2037" y="580"/>
                    </a:lnTo>
                    <a:lnTo>
                      <a:pt x="2038" y="579"/>
                    </a:lnTo>
                    <a:lnTo>
                      <a:pt x="2039" y="579"/>
                    </a:lnTo>
                    <a:lnTo>
                      <a:pt x="2039" y="579"/>
                    </a:lnTo>
                    <a:lnTo>
                      <a:pt x="2040" y="580"/>
                    </a:lnTo>
                    <a:lnTo>
                      <a:pt x="2041" y="580"/>
                    </a:lnTo>
                    <a:lnTo>
                      <a:pt x="2041" y="580"/>
                    </a:lnTo>
                    <a:lnTo>
                      <a:pt x="2042" y="580"/>
                    </a:lnTo>
                    <a:lnTo>
                      <a:pt x="2042" y="580"/>
                    </a:lnTo>
                    <a:lnTo>
                      <a:pt x="2044" y="580"/>
                    </a:lnTo>
                    <a:lnTo>
                      <a:pt x="2044" y="580"/>
                    </a:lnTo>
                    <a:lnTo>
                      <a:pt x="2046" y="580"/>
                    </a:lnTo>
                    <a:lnTo>
                      <a:pt x="2046" y="580"/>
                    </a:lnTo>
                    <a:lnTo>
                      <a:pt x="2048" y="580"/>
                    </a:lnTo>
                    <a:lnTo>
                      <a:pt x="2048" y="580"/>
                    </a:lnTo>
                    <a:lnTo>
                      <a:pt x="2050" y="580"/>
                    </a:lnTo>
                    <a:lnTo>
                      <a:pt x="2050" y="580"/>
                    </a:lnTo>
                    <a:lnTo>
                      <a:pt x="2051" y="580"/>
                    </a:lnTo>
                    <a:lnTo>
                      <a:pt x="2051" y="580"/>
                    </a:lnTo>
                    <a:lnTo>
                      <a:pt x="2053" y="580"/>
                    </a:lnTo>
                    <a:lnTo>
                      <a:pt x="2053" y="580"/>
                    </a:lnTo>
                    <a:lnTo>
                      <a:pt x="2054" y="579"/>
                    </a:lnTo>
                    <a:lnTo>
                      <a:pt x="2055" y="579"/>
                    </a:lnTo>
                    <a:lnTo>
                      <a:pt x="2055" y="579"/>
                    </a:lnTo>
                    <a:lnTo>
                      <a:pt x="2057" y="579"/>
                    </a:lnTo>
                    <a:lnTo>
                      <a:pt x="2057" y="579"/>
                    </a:lnTo>
                    <a:lnTo>
                      <a:pt x="2058" y="579"/>
                    </a:lnTo>
                    <a:lnTo>
                      <a:pt x="2058" y="579"/>
                    </a:lnTo>
                    <a:lnTo>
                      <a:pt x="2060" y="579"/>
                    </a:lnTo>
                    <a:lnTo>
                      <a:pt x="2060" y="579"/>
                    </a:lnTo>
                    <a:lnTo>
                      <a:pt x="2062" y="579"/>
                    </a:lnTo>
                    <a:lnTo>
                      <a:pt x="2062" y="579"/>
                    </a:lnTo>
                    <a:lnTo>
                      <a:pt x="2064" y="579"/>
                    </a:lnTo>
                    <a:lnTo>
                      <a:pt x="2064" y="579"/>
                    </a:lnTo>
                    <a:lnTo>
                      <a:pt x="2065" y="579"/>
                    </a:lnTo>
                    <a:lnTo>
                      <a:pt x="2065" y="579"/>
                    </a:lnTo>
                    <a:lnTo>
                      <a:pt x="2067" y="579"/>
                    </a:lnTo>
                    <a:lnTo>
                      <a:pt x="2067" y="579"/>
                    </a:lnTo>
                    <a:lnTo>
                      <a:pt x="2068" y="577"/>
                    </a:lnTo>
                    <a:lnTo>
                      <a:pt x="2069" y="577"/>
                    </a:lnTo>
                    <a:lnTo>
                      <a:pt x="2069" y="577"/>
                    </a:lnTo>
                    <a:lnTo>
                      <a:pt x="2071" y="577"/>
                    </a:lnTo>
                    <a:lnTo>
                      <a:pt x="2071" y="577"/>
                    </a:lnTo>
                    <a:lnTo>
                      <a:pt x="2073" y="577"/>
                    </a:lnTo>
                    <a:lnTo>
                      <a:pt x="2073" y="577"/>
                    </a:lnTo>
                    <a:lnTo>
                      <a:pt x="2074" y="577"/>
                    </a:lnTo>
                    <a:lnTo>
                      <a:pt x="2074" y="577"/>
                    </a:lnTo>
                    <a:lnTo>
                      <a:pt x="2075" y="577"/>
                    </a:lnTo>
                    <a:lnTo>
                      <a:pt x="2076" y="577"/>
                    </a:lnTo>
                    <a:lnTo>
                      <a:pt x="2076" y="577"/>
                    </a:lnTo>
                    <a:lnTo>
                      <a:pt x="2078" y="577"/>
                    </a:lnTo>
                    <a:lnTo>
                      <a:pt x="2078" y="577"/>
                    </a:lnTo>
                    <a:lnTo>
                      <a:pt x="2080" y="577"/>
                    </a:lnTo>
                    <a:lnTo>
                      <a:pt x="2080" y="577"/>
                    </a:lnTo>
                    <a:lnTo>
                      <a:pt x="2081" y="577"/>
                    </a:lnTo>
                    <a:lnTo>
                      <a:pt x="2081" y="577"/>
                    </a:lnTo>
                    <a:lnTo>
                      <a:pt x="2083" y="577"/>
                    </a:lnTo>
                    <a:lnTo>
                      <a:pt x="2083" y="577"/>
                    </a:lnTo>
                    <a:lnTo>
                      <a:pt x="2085" y="576"/>
                    </a:lnTo>
                    <a:lnTo>
                      <a:pt x="2085" y="576"/>
                    </a:lnTo>
                    <a:lnTo>
                      <a:pt x="2085" y="576"/>
                    </a:lnTo>
                    <a:lnTo>
                      <a:pt x="2087" y="576"/>
                    </a:lnTo>
                    <a:lnTo>
                      <a:pt x="2087" y="576"/>
                    </a:lnTo>
                    <a:lnTo>
                      <a:pt x="2089" y="576"/>
                    </a:lnTo>
                    <a:lnTo>
                      <a:pt x="2089" y="576"/>
                    </a:lnTo>
                    <a:lnTo>
                      <a:pt x="2090" y="576"/>
                    </a:lnTo>
                    <a:lnTo>
                      <a:pt x="2090" y="576"/>
                    </a:lnTo>
                    <a:lnTo>
                      <a:pt x="2092" y="576"/>
                    </a:lnTo>
                    <a:lnTo>
                      <a:pt x="2092" y="576"/>
                    </a:lnTo>
                    <a:lnTo>
                      <a:pt x="2094" y="576"/>
                    </a:lnTo>
                    <a:lnTo>
                      <a:pt x="2094" y="576"/>
                    </a:lnTo>
                    <a:lnTo>
                      <a:pt x="2096" y="576"/>
                    </a:lnTo>
                    <a:lnTo>
                      <a:pt x="2096" y="576"/>
                    </a:lnTo>
                    <a:lnTo>
                      <a:pt x="2097" y="572"/>
                    </a:lnTo>
                    <a:lnTo>
                      <a:pt x="2097" y="572"/>
                    </a:lnTo>
                    <a:lnTo>
                      <a:pt x="2097" y="572"/>
                    </a:lnTo>
                    <a:lnTo>
                      <a:pt x="2099" y="567"/>
                    </a:lnTo>
                    <a:lnTo>
                      <a:pt x="2099" y="567"/>
                    </a:lnTo>
                    <a:lnTo>
                      <a:pt x="2099" y="567"/>
                    </a:lnTo>
                    <a:lnTo>
                      <a:pt x="2101" y="567"/>
                    </a:lnTo>
                    <a:lnTo>
                      <a:pt x="2101" y="567"/>
                    </a:lnTo>
                    <a:lnTo>
                      <a:pt x="2101" y="582"/>
                    </a:lnTo>
                    <a:lnTo>
                      <a:pt x="2103" y="582"/>
                    </a:lnTo>
                    <a:lnTo>
                      <a:pt x="2103" y="582"/>
                    </a:lnTo>
                    <a:lnTo>
                      <a:pt x="2104" y="589"/>
                    </a:lnTo>
                    <a:lnTo>
                      <a:pt x="2105" y="589"/>
                    </a:lnTo>
                    <a:lnTo>
                      <a:pt x="2105" y="589"/>
                    </a:lnTo>
                    <a:lnTo>
                      <a:pt x="2106" y="597"/>
                    </a:lnTo>
                    <a:lnTo>
                      <a:pt x="2106" y="597"/>
                    </a:lnTo>
                    <a:lnTo>
                      <a:pt x="2106" y="597"/>
                    </a:lnTo>
                    <a:lnTo>
                      <a:pt x="2108" y="597"/>
                    </a:lnTo>
                    <a:lnTo>
                      <a:pt x="2108" y="597"/>
                    </a:lnTo>
                    <a:lnTo>
                      <a:pt x="2109" y="592"/>
                    </a:lnTo>
                    <a:lnTo>
                      <a:pt x="2110" y="592"/>
                    </a:lnTo>
                    <a:lnTo>
                      <a:pt x="2110" y="592"/>
                    </a:lnTo>
                    <a:lnTo>
                      <a:pt x="2111" y="553"/>
                    </a:lnTo>
                    <a:lnTo>
                      <a:pt x="2112" y="553"/>
                    </a:lnTo>
                    <a:lnTo>
                      <a:pt x="2112" y="553"/>
                    </a:lnTo>
                    <a:lnTo>
                      <a:pt x="2113" y="454"/>
                    </a:lnTo>
                    <a:lnTo>
                      <a:pt x="2113" y="454"/>
                    </a:lnTo>
                    <a:lnTo>
                      <a:pt x="2113" y="454"/>
                    </a:lnTo>
                    <a:lnTo>
                      <a:pt x="2115" y="454"/>
                    </a:lnTo>
                    <a:lnTo>
                      <a:pt x="2115" y="454"/>
                    </a:lnTo>
                    <a:lnTo>
                      <a:pt x="2116" y="278"/>
                    </a:lnTo>
                    <a:lnTo>
                      <a:pt x="2117" y="278"/>
                    </a:lnTo>
                    <a:lnTo>
                      <a:pt x="2117" y="278"/>
                    </a:lnTo>
                    <a:lnTo>
                      <a:pt x="2118" y="246"/>
                    </a:lnTo>
                    <a:lnTo>
                      <a:pt x="2119" y="246"/>
                    </a:lnTo>
                    <a:lnTo>
                      <a:pt x="2119" y="246"/>
                    </a:lnTo>
                    <a:lnTo>
                      <a:pt x="2120" y="155"/>
                    </a:lnTo>
                    <a:lnTo>
                      <a:pt x="2120" y="155"/>
                    </a:lnTo>
                    <a:lnTo>
                      <a:pt x="2120" y="155"/>
                    </a:lnTo>
                    <a:lnTo>
                      <a:pt x="2122" y="155"/>
                    </a:lnTo>
                    <a:lnTo>
                      <a:pt x="2122" y="155"/>
                    </a:lnTo>
                    <a:lnTo>
                      <a:pt x="2123" y="121"/>
                    </a:lnTo>
                    <a:lnTo>
                      <a:pt x="2124" y="121"/>
                    </a:lnTo>
                    <a:lnTo>
                      <a:pt x="2124" y="121"/>
                    </a:lnTo>
                    <a:lnTo>
                      <a:pt x="2125" y="198"/>
                    </a:lnTo>
                    <a:lnTo>
                      <a:pt x="2126" y="198"/>
                    </a:lnTo>
                    <a:lnTo>
                      <a:pt x="2126" y="198"/>
                    </a:lnTo>
                    <a:lnTo>
                      <a:pt x="2127" y="298"/>
                    </a:lnTo>
                    <a:lnTo>
                      <a:pt x="2128" y="298"/>
                    </a:lnTo>
                    <a:lnTo>
                      <a:pt x="2128" y="298"/>
                    </a:lnTo>
                    <a:lnTo>
                      <a:pt x="2129" y="298"/>
                    </a:lnTo>
                    <a:lnTo>
                      <a:pt x="2129" y="298"/>
                    </a:lnTo>
                    <a:lnTo>
                      <a:pt x="2130" y="416"/>
                    </a:lnTo>
                    <a:lnTo>
                      <a:pt x="2131" y="416"/>
                    </a:lnTo>
                    <a:lnTo>
                      <a:pt x="2131" y="416"/>
                    </a:lnTo>
                    <a:lnTo>
                      <a:pt x="2132" y="468"/>
                    </a:lnTo>
                    <a:lnTo>
                      <a:pt x="2133" y="468"/>
                    </a:lnTo>
                    <a:lnTo>
                      <a:pt x="2133" y="468"/>
                    </a:lnTo>
                    <a:lnTo>
                      <a:pt x="2134" y="512"/>
                    </a:lnTo>
                    <a:lnTo>
                      <a:pt x="2135" y="512"/>
                    </a:lnTo>
                    <a:lnTo>
                      <a:pt x="2135" y="512"/>
                    </a:lnTo>
                    <a:lnTo>
                      <a:pt x="2136" y="512"/>
                    </a:lnTo>
                    <a:lnTo>
                      <a:pt x="2136" y="512"/>
                    </a:lnTo>
                    <a:lnTo>
                      <a:pt x="2137" y="501"/>
                    </a:lnTo>
                    <a:lnTo>
                      <a:pt x="2138" y="501"/>
                    </a:lnTo>
                    <a:lnTo>
                      <a:pt x="2138" y="501"/>
                    </a:lnTo>
                    <a:lnTo>
                      <a:pt x="2139" y="436"/>
                    </a:lnTo>
                    <a:lnTo>
                      <a:pt x="2140" y="436"/>
                    </a:lnTo>
                    <a:lnTo>
                      <a:pt x="2140" y="436"/>
                    </a:lnTo>
                    <a:lnTo>
                      <a:pt x="2141" y="339"/>
                    </a:lnTo>
                    <a:lnTo>
                      <a:pt x="2142" y="339"/>
                    </a:lnTo>
                    <a:lnTo>
                      <a:pt x="2142" y="339"/>
                    </a:lnTo>
                    <a:lnTo>
                      <a:pt x="2144" y="339"/>
                    </a:lnTo>
                    <a:lnTo>
                      <a:pt x="2144" y="339"/>
                    </a:lnTo>
                    <a:lnTo>
                      <a:pt x="2144" y="228"/>
                    </a:lnTo>
                    <a:lnTo>
                      <a:pt x="2145" y="228"/>
                    </a:lnTo>
                    <a:lnTo>
                      <a:pt x="2145" y="228"/>
                    </a:lnTo>
                    <a:lnTo>
                      <a:pt x="2146" y="141"/>
                    </a:lnTo>
                    <a:lnTo>
                      <a:pt x="2147" y="141"/>
                    </a:lnTo>
                    <a:lnTo>
                      <a:pt x="2147" y="141"/>
                    </a:lnTo>
                    <a:lnTo>
                      <a:pt x="2148" y="115"/>
                    </a:lnTo>
                    <a:lnTo>
                      <a:pt x="2149" y="115"/>
                    </a:lnTo>
                    <a:lnTo>
                      <a:pt x="2149" y="115"/>
                    </a:lnTo>
                    <a:lnTo>
                      <a:pt x="2151" y="115"/>
                    </a:lnTo>
                    <a:lnTo>
                      <a:pt x="2151" y="115"/>
                    </a:lnTo>
                    <a:lnTo>
                      <a:pt x="2151" y="165"/>
                    </a:lnTo>
                    <a:lnTo>
                      <a:pt x="2152" y="165"/>
                    </a:lnTo>
                    <a:lnTo>
                      <a:pt x="2152" y="165"/>
                    </a:lnTo>
                    <a:lnTo>
                      <a:pt x="2153" y="237"/>
                    </a:lnTo>
                    <a:lnTo>
                      <a:pt x="2154" y="237"/>
                    </a:lnTo>
                    <a:lnTo>
                      <a:pt x="2154" y="237"/>
                    </a:lnTo>
                    <a:lnTo>
                      <a:pt x="2156" y="290"/>
                    </a:lnTo>
                    <a:lnTo>
                      <a:pt x="2156" y="290"/>
                    </a:lnTo>
                    <a:lnTo>
                      <a:pt x="2156" y="290"/>
                    </a:lnTo>
                    <a:lnTo>
                      <a:pt x="2158" y="290"/>
                    </a:lnTo>
                    <a:lnTo>
                      <a:pt x="2158" y="290"/>
                    </a:lnTo>
                    <a:lnTo>
                      <a:pt x="2158" y="409"/>
                    </a:lnTo>
                    <a:lnTo>
                      <a:pt x="2160" y="409"/>
                    </a:lnTo>
                    <a:lnTo>
                      <a:pt x="2160" y="409"/>
                    </a:lnTo>
                    <a:lnTo>
                      <a:pt x="2160" y="506"/>
                    </a:lnTo>
                    <a:lnTo>
                      <a:pt x="2161" y="506"/>
                    </a:lnTo>
                    <a:lnTo>
                      <a:pt x="2161" y="506"/>
                    </a:lnTo>
                    <a:lnTo>
                      <a:pt x="2163" y="523"/>
                    </a:lnTo>
                    <a:lnTo>
                      <a:pt x="2163" y="523"/>
                    </a:lnTo>
                    <a:lnTo>
                      <a:pt x="2163" y="523"/>
                    </a:lnTo>
                    <a:lnTo>
                      <a:pt x="2165" y="523"/>
                    </a:lnTo>
                    <a:lnTo>
                      <a:pt x="2165" y="523"/>
                    </a:lnTo>
                    <a:lnTo>
                      <a:pt x="2165" y="537"/>
                    </a:lnTo>
                    <a:lnTo>
                      <a:pt x="2167" y="537"/>
                    </a:lnTo>
                    <a:lnTo>
                      <a:pt x="2167" y="537"/>
                    </a:lnTo>
                    <a:lnTo>
                      <a:pt x="2168" y="528"/>
                    </a:lnTo>
                    <a:lnTo>
                      <a:pt x="2168" y="528"/>
                    </a:lnTo>
                    <a:lnTo>
                      <a:pt x="2168" y="528"/>
                    </a:lnTo>
                    <a:lnTo>
                      <a:pt x="2170" y="486"/>
                    </a:lnTo>
                    <a:lnTo>
                      <a:pt x="2170" y="486"/>
                    </a:lnTo>
                    <a:lnTo>
                      <a:pt x="2170" y="486"/>
                    </a:lnTo>
                    <a:lnTo>
                      <a:pt x="2172" y="486"/>
                    </a:lnTo>
                    <a:lnTo>
                      <a:pt x="2172" y="486"/>
                    </a:lnTo>
                    <a:lnTo>
                      <a:pt x="2172" y="349"/>
                    </a:lnTo>
                    <a:lnTo>
                      <a:pt x="2174" y="349"/>
                    </a:lnTo>
                    <a:lnTo>
                      <a:pt x="2174" y="349"/>
                    </a:lnTo>
                    <a:lnTo>
                      <a:pt x="2175" y="277"/>
                    </a:lnTo>
                    <a:lnTo>
                      <a:pt x="2176" y="277"/>
                    </a:lnTo>
                    <a:lnTo>
                      <a:pt x="2176" y="277"/>
                    </a:lnTo>
                    <a:lnTo>
                      <a:pt x="2177" y="196"/>
                    </a:lnTo>
                    <a:lnTo>
                      <a:pt x="2177" y="196"/>
                    </a:lnTo>
                    <a:lnTo>
                      <a:pt x="2177" y="196"/>
                    </a:lnTo>
                    <a:lnTo>
                      <a:pt x="2179" y="196"/>
                    </a:lnTo>
                    <a:lnTo>
                      <a:pt x="2179" y="196"/>
                    </a:lnTo>
                    <a:lnTo>
                      <a:pt x="2179" y="174"/>
                    </a:lnTo>
                    <a:lnTo>
                      <a:pt x="2181" y="174"/>
                    </a:lnTo>
                    <a:lnTo>
                      <a:pt x="2181" y="174"/>
                    </a:lnTo>
                    <a:lnTo>
                      <a:pt x="2182" y="200"/>
                    </a:lnTo>
                    <a:lnTo>
                      <a:pt x="2183" y="200"/>
                    </a:lnTo>
                    <a:lnTo>
                      <a:pt x="2183" y="200"/>
                    </a:lnTo>
                    <a:lnTo>
                      <a:pt x="2184" y="310"/>
                    </a:lnTo>
                    <a:lnTo>
                      <a:pt x="2184" y="310"/>
                    </a:lnTo>
                    <a:lnTo>
                      <a:pt x="2184" y="310"/>
                    </a:lnTo>
                    <a:lnTo>
                      <a:pt x="2186" y="310"/>
                    </a:lnTo>
                    <a:lnTo>
                      <a:pt x="2186" y="310"/>
                    </a:lnTo>
                    <a:lnTo>
                      <a:pt x="2187" y="392"/>
                    </a:lnTo>
                    <a:lnTo>
                      <a:pt x="2188" y="392"/>
                    </a:lnTo>
                    <a:lnTo>
                      <a:pt x="2188" y="392"/>
                    </a:lnTo>
                    <a:lnTo>
                      <a:pt x="2189" y="505"/>
                    </a:lnTo>
                    <a:lnTo>
                      <a:pt x="2190" y="505"/>
                    </a:lnTo>
                    <a:lnTo>
                      <a:pt x="2190" y="505"/>
                    </a:lnTo>
                    <a:lnTo>
                      <a:pt x="2191" y="519"/>
                    </a:lnTo>
                    <a:lnTo>
                      <a:pt x="2191" y="519"/>
                    </a:lnTo>
                    <a:lnTo>
                      <a:pt x="2191" y="519"/>
                    </a:lnTo>
                    <a:lnTo>
                      <a:pt x="2193" y="519"/>
                    </a:lnTo>
                    <a:lnTo>
                      <a:pt x="2193" y="519"/>
                    </a:lnTo>
                    <a:lnTo>
                      <a:pt x="2194" y="537"/>
                    </a:lnTo>
                    <a:lnTo>
                      <a:pt x="2195" y="537"/>
                    </a:lnTo>
                    <a:lnTo>
                      <a:pt x="2195" y="537"/>
                    </a:lnTo>
                    <a:lnTo>
                      <a:pt x="2196" y="478"/>
                    </a:lnTo>
                    <a:lnTo>
                      <a:pt x="2197" y="478"/>
                    </a:lnTo>
                    <a:lnTo>
                      <a:pt x="2197" y="478"/>
                    </a:lnTo>
                    <a:lnTo>
                      <a:pt x="2198" y="411"/>
                    </a:lnTo>
                    <a:lnTo>
                      <a:pt x="2199" y="411"/>
                    </a:lnTo>
                    <a:lnTo>
                      <a:pt x="2199" y="411"/>
                    </a:lnTo>
                    <a:lnTo>
                      <a:pt x="2200" y="411"/>
                    </a:lnTo>
                    <a:lnTo>
                      <a:pt x="2200" y="411"/>
                    </a:lnTo>
                    <a:lnTo>
                      <a:pt x="2201" y="306"/>
                    </a:lnTo>
                    <a:lnTo>
                      <a:pt x="2202" y="306"/>
                    </a:lnTo>
                    <a:lnTo>
                      <a:pt x="2202" y="306"/>
                    </a:lnTo>
                    <a:lnTo>
                      <a:pt x="2203" y="240"/>
                    </a:lnTo>
                    <a:lnTo>
                      <a:pt x="2204" y="240"/>
                    </a:lnTo>
                    <a:lnTo>
                      <a:pt x="2204" y="240"/>
                    </a:lnTo>
                    <a:lnTo>
                      <a:pt x="2205" y="173"/>
                    </a:lnTo>
                    <a:lnTo>
                      <a:pt x="2206" y="173"/>
                    </a:lnTo>
                    <a:lnTo>
                      <a:pt x="2206" y="173"/>
                    </a:lnTo>
                    <a:lnTo>
                      <a:pt x="2207" y="173"/>
                    </a:lnTo>
                    <a:lnTo>
                      <a:pt x="2207" y="173"/>
                    </a:lnTo>
                    <a:lnTo>
                      <a:pt x="2208" y="160"/>
                    </a:lnTo>
                    <a:lnTo>
                      <a:pt x="2209" y="160"/>
                    </a:lnTo>
                    <a:lnTo>
                      <a:pt x="2209" y="160"/>
                    </a:lnTo>
                    <a:lnTo>
                      <a:pt x="2210" y="186"/>
                    </a:lnTo>
                    <a:lnTo>
                      <a:pt x="2211" y="186"/>
                    </a:lnTo>
                    <a:lnTo>
                      <a:pt x="2211" y="186"/>
                    </a:lnTo>
                    <a:lnTo>
                      <a:pt x="2212" y="240"/>
                    </a:lnTo>
                    <a:lnTo>
                      <a:pt x="2213" y="240"/>
                    </a:lnTo>
                    <a:lnTo>
                      <a:pt x="2213" y="240"/>
                    </a:lnTo>
                    <a:lnTo>
                      <a:pt x="2215" y="240"/>
                    </a:lnTo>
                    <a:lnTo>
                      <a:pt x="2215" y="240"/>
                    </a:lnTo>
                    <a:lnTo>
                      <a:pt x="2215" y="405"/>
                    </a:lnTo>
                    <a:lnTo>
                      <a:pt x="2216" y="405"/>
                    </a:lnTo>
                    <a:lnTo>
                      <a:pt x="2216" y="405"/>
                    </a:lnTo>
                    <a:lnTo>
                      <a:pt x="2217" y="475"/>
                    </a:lnTo>
                    <a:lnTo>
                      <a:pt x="2218" y="475"/>
                    </a:lnTo>
                    <a:lnTo>
                      <a:pt x="2218" y="475"/>
                    </a:lnTo>
                    <a:lnTo>
                      <a:pt x="2219" y="526"/>
                    </a:lnTo>
                    <a:lnTo>
                      <a:pt x="2220" y="526"/>
                    </a:lnTo>
                    <a:lnTo>
                      <a:pt x="2220" y="526"/>
                    </a:lnTo>
                    <a:lnTo>
                      <a:pt x="2222" y="526"/>
                    </a:lnTo>
                    <a:lnTo>
                      <a:pt x="2222" y="526"/>
                    </a:lnTo>
                    <a:lnTo>
                      <a:pt x="2222" y="534"/>
                    </a:lnTo>
                    <a:lnTo>
                      <a:pt x="2223" y="534"/>
                    </a:lnTo>
                    <a:lnTo>
                      <a:pt x="2223" y="534"/>
                    </a:lnTo>
                    <a:lnTo>
                      <a:pt x="2224" y="535"/>
                    </a:lnTo>
                    <a:lnTo>
                      <a:pt x="2225" y="535"/>
                    </a:lnTo>
                    <a:lnTo>
                      <a:pt x="2225" y="535"/>
                    </a:lnTo>
                    <a:lnTo>
                      <a:pt x="2227" y="503"/>
                    </a:lnTo>
                    <a:lnTo>
                      <a:pt x="2227" y="503"/>
                    </a:lnTo>
                    <a:lnTo>
                      <a:pt x="2227" y="503"/>
                    </a:lnTo>
                    <a:lnTo>
                      <a:pt x="2229" y="503"/>
                    </a:lnTo>
                    <a:lnTo>
                      <a:pt x="2229" y="503"/>
                    </a:lnTo>
                    <a:lnTo>
                      <a:pt x="2229" y="365"/>
                    </a:lnTo>
                    <a:lnTo>
                      <a:pt x="2231" y="365"/>
                    </a:lnTo>
                    <a:lnTo>
                      <a:pt x="2231" y="365"/>
                    </a:lnTo>
                    <a:lnTo>
                      <a:pt x="2231" y="207"/>
                    </a:lnTo>
                    <a:lnTo>
                      <a:pt x="2232" y="207"/>
                    </a:lnTo>
                    <a:lnTo>
                      <a:pt x="2232" y="207"/>
                    </a:lnTo>
                    <a:lnTo>
                      <a:pt x="2234" y="131"/>
                    </a:lnTo>
                    <a:lnTo>
                      <a:pt x="2234" y="131"/>
                    </a:lnTo>
                    <a:lnTo>
                      <a:pt x="2234" y="131"/>
                    </a:lnTo>
                    <a:lnTo>
                      <a:pt x="2236" y="131"/>
                    </a:lnTo>
                    <a:lnTo>
                      <a:pt x="2236" y="131"/>
                    </a:lnTo>
                    <a:lnTo>
                      <a:pt x="2236" y="85"/>
                    </a:lnTo>
                    <a:lnTo>
                      <a:pt x="2238" y="85"/>
                    </a:lnTo>
                    <a:lnTo>
                      <a:pt x="2238" y="85"/>
                    </a:lnTo>
                    <a:lnTo>
                      <a:pt x="2239" y="54"/>
                    </a:lnTo>
                    <a:lnTo>
                      <a:pt x="2239" y="54"/>
                    </a:lnTo>
                    <a:lnTo>
                      <a:pt x="2239" y="54"/>
                    </a:lnTo>
                    <a:lnTo>
                      <a:pt x="2241" y="72"/>
                    </a:lnTo>
                    <a:lnTo>
                      <a:pt x="2241" y="72"/>
                    </a:lnTo>
                    <a:lnTo>
                      <a:pt x="2241" y="72"/>
                    </a:lnTo>
                    <a:lnTo>
                      <a:pt x="2243" y="72"/>
                    </a:lnTo>
                    <a:lnTo>
                      <a:pt x="2243" y="72"/>
                    </a:lnTo>
                    <a:lnTo>
                      <a:pt x="2243" y="207"/>
                    </a:lnTo>
                    <a:lnTo>
                      <a:pt x="2245" y="207"/>
                    </a:lnTo>
                    <a:lnTo>
                      <a:pt x="2245" y="207"/>
                    </a:lnTo>
                    <a:lnTo>
                      <a:pt x="2246" y="254"/>
                    </a:lnTo>
                    <a:lnTo>
                      <a:pt x="2246" y="254"/>
                    </a:lnTo>
                    <a:lnTo>
                      <a:pt x="2246" y="254"/>
                    </a:lnTo>
                    <a:lnTo>
                      <a:pt x="2248" y="391"/>
                    </a:lnTo>
                    <a:lnTo>
                      <a:pt x="2248" y="391"/>
                    </a:lnTo>
                    <a:lnTo>
                      <a:pt x="2248" y="391"/>
                    </a:lnTo>
                    <a:lnTo>
                      <a:pt x="2250" y="391"/>
                    </a:lnTo>
                    <a:lnTo>
                      <a:pt x="2250" y="391"/>
                    </a:lnTo>
                    <a:lnTo>
                      <a:pt x="2250" y="474"/>
                    </a:lnTo>
                    <a:lnTo>
                      <a:pt x="2252" y="474"/>
                    </a:lnTo>
                    <a:lnTo>
                      <a:pt x="2252" y="474"/>
                    </a:lnTo>
                    <a:lnTo>
                      <a:pt x="2253" y="505"/>
                    </a:lnTo>
                    <a:lnTo>
                      <a:pt x="2254" y="505"/>
                    </a:lnTo>
                    <a:lnTo>
                      <a:pt x="2254" y="505"/>
                    </a:lnTo>
                    <a:lnTo>
                      <a:pt x="2255" y="508"/>
                    </a:lnTo>
                    <a:lnTo>
                      <a:pt x="2255" y="508"/>
                    </a:lnTo>
                    <a:lnTo>
                      <a:pt x="2255" y="508"/>
                    </a:lnTo>
                    <a:lnTo>
                      <a:pt x="2257" y="508"/>
                    </a:lnTo>
                    <a:lnTo>
                      <a:pt x="2257" y="508"/>
                    </a:lnTo>
                    <a:lnTo>
                      <a:pt x="2258" y="480"/>
                    </a:lnTo>
                    <a:lnTo>
                      <a:pt x="2259" y="480"/>
                    </a:lnTo>
                    <a:lnTo>
                      <a:pt x="2259" y="480"/>
                    </a:lnTo>
                    <a:lnTo>
                      <a:pt x="2260" y="432"/>
                    </a:lnTo>
                    <a:lnTo>
                      <a:pt x="2261" y="432"/>
                    </a:lnTo>
                    <a:lnTo>
                      <a:pt x="2261" y="432"/>
                    </a:lnTo>
                    <a:lnTo>
                      <a:pt x="2262" y="281"/>
                    </a:lnTo>
                    <a:lnTo>
                      <a:pt x="2262" y="281"/>
                    </a:lnTo>
                    <a:lnTo>
                      <a:pt x="2262" y="281"/>
                    </a:lnTo>
                    <a:lnTo>
                      <a:pt x="2264" y="281"/>
                    </a:lnTo>
                    <a:lnTo>
                      <a:pt x="2264" y="281"/>
                    </a:lnTo>
                    <a:lnTo>
                      <a:pt x="2265" y="206"/>
                    </a:lnTo>
                    <a:lnTo>
                      <a:pt x="2266" y="206"/>
                    </a:lnTo>
                    <a:lnTo>
                      <a:pt x="2266" y="206"/>
                    </a:lnTo>
                    <a:lnTo>
                      <a:pt x="2267" y="157"/>
                    </a:lnTo>
                    <a:lnTo>
                      <a:pt x="2268" y="157"/>
                    </a:lnTo>
                    <a:lnTo>
                      <a:pt x="2268" y="157"/>
                    </a:lnTo>
                    <a:lnTo>
                      <a:pt x="2269" y="131"/>
                    </a:lnTo>
                    <a:lnTo>
                      <a:pt x="2270" y="131"/>
                    </a:lnTo>
                    <a:lnTo>
                      <a:pt x="2270" y="131"/>
                    </a:lnTo>
                    <a:lnTo>
                      <a:pt x="2271" y="131"/>
                    </a:lnTo>
                    <a:lnTo>
                      <a:pt x="2271" y="131"/>
                    </a:lnTo>
                    <a:lnTo>
                      <a:pt x="2272" y="182"/>
                    </a:lnTo>
                    <a:lnTo>
                      <a:pt x="2273" y="182"/>
                    </a:lnTo>
                    <a:lnTo>
                      <a:pt x="2273" y="182"/>
                    </a:lnTo>
                    <a:lnTo>
                      <a:pt x="2274" y="293"/>
                    </a:lnTo>
                    <a:lnTo>
                      <a:pt x="2275" y="293"/>
                    </a:lnTo>
                    <a:lnTo>
                      <a:pt x="2275" y="293"/>
                    </a:lnTo>
                    <a:lnTo>
                      <a:pt x="2276" y="416"/>
                    </a:lnTo>
                    <a:lnTo>
                      <a:pt x="2277" y="416"/>
                    </a:lnTo>
                    <a:lnTo>
                      <a:pt x="2277" y="416"/>
                    </a:lnTo>
                    <a:lnTo>
                      <a:pt x="2278" y="416"/>
                    </a:lnTo>
                    <a:lnTo>
                      <a:pt x="2278" y="416"/>
                    </a:lnTo>
                    <a:lnTo>
                      <a:pt x="2279" y="475"/>
                    </a:lnTo>
                    <a:lnTo>
                      <a:pt x="2280" y="475"/>
                    </a:lnTo>
                    <a:lnTo>
                      <a:pt x="2280" y="475"/>
                    </a:lnTo>
                    <a:lnTo>
                      <a:pt x="2281" y="519"/>
                    </a:lnTo>
                    <a:lnTo>
                      <a:pt x="2282" y="519"/>
                    </a:lnTo>
                    <a:lnTo>
                      <a:pt x="2282" y="519"/>
                    </a:lnTo>
                    <a:lnTo>
                      <a:pt x="2283" y="536"/>
                    </a:lnTo>
                    <a:lnTo>
                      <a:pt x="2284" y="536"/>
                    </a:lnTo>
                    <a:lnTo>
                      <a:pt x="2284" y="536"/>
                    </a:lnTo>
                    <a:lnTo>
                      <a:pt x="2286" y="536"/>
                    </a:lnTo>
                    <a:lnTo>
                      <a:pt x="2286" y="536"/>
                    </a:lnTo>
                    <a:lnTo>
                      <a:pt x="2286" y="538"/>
                    </a:lnTo>
                    <a:lnTo>
                      <a:pt x="2287" y="538"/>
                    </a:lnTo>
                    <a:lnTo>
                      <a:pt x="2287" y="538"/>
                    </a:lnTo>
                    <a:lnTo>
                      <a:pt x="2288" y="539"/>
                    </a:lnTo>
                    <a:lnTo>
                      <a:pt x="2289" y="539"/>
                    </a:lnTo>
                    <a:lnTo>
                      <a:pt x="2289" y="539"/>
                    </a:lnTo>
                    <a:lnTo>
                      <a:pt x="2290" y="537"/>
                    </a:lnTo>
                    <a:lnTo>
                      <a:pt x="2291" y="537"/>
                    </a:lnTo>
                    <a:lnTo>
                      <a:pt x="2291" y="537"/>
                    </a:lnTo>
                    <a:lnTo>
                      <a:pt x="2293" y="537"/>
                    </a:lnTo>
                    <a:lnTo>
                      <a:pt x="2293" y="537"/>
                    </a:lnTo>
                    <a:lnTo>
                      <a:pt x="2293" y="533"/>
                    </a:lnTo>
                    <a:lnTo>
                      <a:pt x="2294" y="533"/>
                    </a:lnTo>
                    <a:lnTo>
                      <a:pt x="2294" y="533"/>
                    </a:lnTo>
                    <a:lnTo>
                      <a:pt x="2295" y="534"/>
                    </a:lnTo>
                    <a:lnTo>
                      <a:pt x="2296" y="534"/>
                    </a:lnTo>
                    <a:lnTo>
                      <a:pt x="2296" y="534"/>
                    </a:lnTo>
                    <a:lnTo>
                      <a:pt x="2298" y="536"/>
                    </a:lnTo>
                    <a:lnTo>
                      <a:pt x="2298" y="536"/>
                    </a:lnTo>
                    <a:lnTo>
                      <a:pt x="2298" y="536"/>
                    </a:lnTo>
                    <a:lnTo>
                      <a:pt x="2300" y="536"/>
                    </a:lnTo>
                    <a:lnTo>
                      <a:pt x="2300" y="536"/>
                    </a:lnTo>
                    <a:lnTo>
                      <a:pt x="2300" y="537"/>
                    </a:lnTo>
                    <a:lnTo>
                      <a:pt x="2302" y="537"/>
                    </a:lnTo>
                    <a:lnTo>
                      <a:pt x="2302" y="537"/>
                    </a:lnTo>
                    <a:lnTo>
                      <a:pt x="2302" y="536"/>
                    </a:lnTo>
                    <a:lnTo>
                      <a:pt x="2303" y="536"/>
                    </a:lnTo>
                    <a:lnTo>
                      <a:pt x="2303" y="536"/>
                    </a:lnTo>
                    <a:lnTo>
                      <a:pt x="2305" y="537"/>
                    </a:lnTo>
                    <a:lnTo>
                      <a:pt x="2305" y="537"/>
                    </a:lnTo>
                    <a:lnTo>
                      <a:pt x="2305" y="537"/>
                    </a:lnTo>
                    <a:lnTo>
                      <a:pt x="2307" y="537"/>
                    </a:lnTo>
                    <a:lnTo>
                      <a:pt x="2307" y="537"/>
                    </a:lnTo>
                    <a:lnTo>
                      <a:pt x="2307" y="536"/>
                    </a:lnTo>
                    <a:lnTo>
                      <a:pt x="2309" y="536"/>
                    </a:lnTo>
                    <a:lnTo>
                      <a:pt x="2309" y="536"/>
                    </a:lnTo>
                    <a:lnTo>
                      <a:pt x="2309" y="537"/>
                    </a:lnTo>
                    <a:lnTo>
                      <a:pt x="2310" y="537"/>
                    </a:lnTo>
                    <a:lnTo>
                      <a:pt x="2310" y="537"/>
                    </a:lnTo>
                    <a:lnTo>
                      <a:pt x="2312" y="537"/>
                    </a:lnTo>
                    <a:lnTo>
                      <a:pt x="2312" y="537"/>
                    </a:lnTo>
                    <a:lnTo>
                      <a:pt x="2312" y="537"/>
                    </a:lnTo>
                    <a:lnTo>
                      <a:pt x="2314" y="537"/>
                    </a:lnTo>
                    <a:lnTo>
                      <a:pt x="2314" y="537"/>
                    </a:lnTo>
                    <a:lnTo>
                      <a:pt x="2316" y="537"/>
                    </a:lnTo>
                    <a:lnTo>
                      <a:pt x="2316" y="537"/>
                    </a:lnTo>
                    <a:lnTo>
                      <a:pt x="2317" y="539"/>
                    </a:lnTo>
                    <a:lnTo>
                      <a:pt x="2317" y="539"/>
                    </a:lnTo>
                    <a:lnTo>
                      <a:pt x="2317" y="539"/>
                    </a:lnTo>
                    <a:lnTo>
                      <a:pt x="2319" y="540"/>
                    </a:lnTo>
                    <a:lnTo>
                      <a:pt x="2319" y="540"/>
                    </a:lnTo>
                    <a:lnTo>
                      <a:pt x="2319" y="540"/>
                    </a:lnTo>
                    <a:lnTo>
                      <a:pt x="2321" y="540"/>
                    </a:lnTo>
                    <a:lnTo>
                      <a:pt x="2321" y="540"/>
                    </a:lnTo>
                    <a:lnTo>
                      <a:pt x="2323" y="540"/>
                    </a:lnTo>
                    <a:lnTo>
                      <a:pt x="2323" y="540"/>
                    </a:lnTo>
                    <a:lnTo>
                      <a:pt x="2325" y="540"/>
                    </a:lnTo>
                    <a:lnTo>
                      <a:pt x="2325" y="540"/>
                    </a:lnTo>
                    <a:lnTo>
                      <a:pt x="2326" y="541"/>
                    </a:lnTo>
                    <a:lnTo>
                      <a:pt x="2326" y="541"/>
                    </a:lnTo>
                    <a:lnTo>
                      <a:pt x="2326" y="541"/>
                    </a:lnTo>
                    <a:lnTo>
                      <a:pt x="2328" y="541"/>
                    </a:lnTo>
                    <a:lnTo>
                      <a:pt x="2328" y="541"/>
                    </a:lnTo>
                    <a:lnTo>
                      <a:pt x="2329" y="542"/>
                    </a:lnTo>
                    <a:lnTo>
                      <a:pt x="2330" y="542"/>
                    </a:lnTo>
                    <a:lnTo>
                      <a:pt x="2330" y="542"/>
                    </a:lnTo>
                    <a:lnTo>
                      <a:pt x="2331" y="547"/>
                    </a:lnTo>
                    <a:lnTo>
                      <a:pt x="2332" y="547"/>
                    </a:lnTo>
                    <a:lnTo>
                      <a:pt x="2332" y="547"/>
                    </a:lnTo>
                    <a:lnTo>
                      <a:pt x="2333" y="550"/>
                    </a:lnTo>
                    <a:lnTo>
                      <a:pt x="2333" y="550"/>
                    </a:lnTo>
                    <a:lnTo>
                      <a:pt x="2333" y="550"/>
                    </a:lnTo>
                    <a:lnTo>
                      <a:pt x="2335" y="550"/>
                    </a:lnTo>
                    <a:lnTo>
                      <a:pt x="2335" y="550"/>
                    </a:lnTo>
                    <a:lnTo>
                      <a:pt x="2336" y="552"/>
                    </a:lnTo>
                    <a:lnTo>
                      <a:pt x="2337" y="552"/>
                    </a:lnTo>
                    <a:lnTo>
                      <a:pt x="2337" y="552"/>
                    </a:lnTo>
                    <a:lnTo>
                      <a:pt x="2339" y="552"/>
                    </a:lnTo>
                    <a:lnTo>
                      <a:pt x="2339" y="552"/>
                    </a:lnTo>
                    <a:lnTo>
                      <a:pt x="2341" y="552"/>
                    </a:lnTo>
                    <a:lnTo>
                      <a:pt x="2341" y="552"/>
                    </a:lnTo>
                    <a:lnTo>
                      <a:pt x="2342" y="552"/>
                    </a:lnTo>
                    <a:lnTo>
                      <a:pt x="2342" y="552"/>
                    </a:lnTo>
                    <a:lnTo>
                      <a:pt x="2344" y="552"/>
                    </a:lnTo>
                    <a:lnTo>
                      <a:pt x="2344" y="552"/>
                    </a:lnTo>
                    <a:lnTo>
                      <a:pt x="2346" y="552"/>
                    </a:lnTo>
                    <a:lnTo>
                      <a:pt x="2346" y="552"/>
                    </a:lnTo>
                    <a:lnTo>
                      <a:pt x="2348" y="552"/>
                    </a:lnTo>
                    <a:lnTo>
                      <a:pt x="2348" y="552"/>
                    </a:lnTo>
                    <a:lnTo>
                      <a:pt x="2349" y="552"/>
                    </a:lnTo>
                    <a:lnTo>
                      <a:pt x="2349" y="552"/>
                    </a:lnTo>
                    <a:lnTo>
                      <a:pt x="2350" y="549"/>
                    </a:lnTo>
                    <a:lnTo>
                      <a:pt x="2351" y="549"/>
                    </a:lnTo>
                    <a:lnTo>
                      <a:pt x="2351" y="549"/>
                    </a:lnTo>
                    <a:lnTo>
                      <a:pt x="2352" y="543"/>
                    </a:lnTo>
                    <a:lnTo>
                      <a:pt x="2353" y="543"/>
                    </a:lnTo>
                    <a:lnTo>
                      <a:pt x="2353" y="543"/>
                    </a:lnTo>
                    <a:lnTo>
                      <a:pt x="2354" y="542"/>
                    </a:lnTo>
                    <a:lnTo>
                      <a:pt x="2355" y="542"/>
                    </a:lnTo>
                    <a:lnTo>
                      <a:pt x="2355" y="542"/>
                    </a:lnTo>
                    <a:lnTo>
                      <a:pt x="2357" y="542"/>
                    </a:lnTo>
                    <a:lnTo>
                      <a:pt x="2357" y="542"/>
                    </a:lnTo>
                    <a:lnTo>
                      <a:pt x="2357" y="545"/>
                    </a:lnTo>
                    <a:lnTo>
                      <a:pt x="2358" y="545"/>
                    </a:lnTo>
                    <a:lnTo>
                      <a:pt x="2358" y="545"/>
                    </a:lnTo>
                    <a:lnTo>
                      <a:pt x="2359" y="548"/>
                    </a:lnTo>
                    <a:lnTo>
                      <a:pt x="2360" y="548"/>
                    </a:lnTo>
                    <a:lnTo>
                      <a:pt x="2360" y="548"/>
                    </a:lnTo>
                    <a:lnTo>
                      <a:pt x="2361" y="550"/>
                    </a:lnTo>
                    <a:lnTo>
                      <a:pt x="2362" y="550"/>
                    </a:lnTo>
                    <a:lnTo>
                      <a:pt x="2362" y="550"/>
                    </a:lnTo>
                    <a:lnTo>
                      <a:pt x="2364" y="550"/>
                    </a:lnTo>
                    <a:lnTo>
                      <a:pt x="2364" y="550"/>
                    </a:lnTo>
                    <a:lnTo>
                      <a:pt x="2365" y="550"/>
                    </a:lnTo>
                    <a:lnTo>
                      <a:pt x="2365" y="550"/>
                    </a:lnTo>
                    <a:lnTo>
                      <a:pt x="2366" y="551"/>
                    </a:lnTo>
                    <a:lnTo>
                      <a:pt x="2367" y="551"/>
                    </a:lnTo>
                    <a:lnTo>
                      <a:pt x="2367" y="551"/>
                    </a:lnTo>
                    <a:lnTo>
                      <a:pt x="2369" y="551"/>
                    </a:lnTo>
                    <a:lnTo>
                      <a:pt x="2369" y="551"/>
                    </a:lnTo>
                    <a:lnTo>
                      <a:pt x="2371" y="551"/>
                    </a:lnTo>
                    <a:lnTo>
                      <a:pt x="2371" y="551"/>
                    </a:lnTo>
                    <a:lnTo>
                      <a:pt x="2372" y="551"/>
                    </a:lnTo>
                    <a:lnTo>
                      <a:pt x="2372" y="551"/>
                    </a:lnTo>
                    <a:lnTo>
                      <a:pt x="2373" y="550"/>
                    </a:lnTo>
                    <a:lnTo>
                      <a:pt x="2374" y="550"/>
                    </a:lnTo>
                    <a:lnTo>
                      <a:pt x="2374" y="550"/>
                    </a:lnTo>
                    <a:lnTo>
                      <a:pt x="2376" y="546"/>
                    </a:lnTo>
                    <a:lnTo>
                      <a:pt x="2376" y="546"/>
                    </a:lnTo>
                    <a:lnTo>
                      <a:pt x="2376" y="546"/>
                    </a:lnTo>
                    <a:lnTo>
                      <a:pt x="2378" y="546"/>
                    </a:lnTo>
                    <a:lnTo>
                      <a:pt x="2378" y="546"/>
                    </a:lnTo>
                    <a:lnTo>
                      <a:pt x="2378" y="542"/>
                    </a:lnTo>
                    <a:lnTo>
                      <a:pt x="2380" y="542"/>
                    </a:lnTo>
                    <a:lnTo>
                      <a:pt x="2380" y="542"/>
                    </a:lnTo>
                    <a:lnTo>
                      <a:pt x="2380" y="538"/>
                    </a:lnTo>
                    <a:lnTo>
                      <a:pt x="2381" y="538"/>
                    </a:lnTo>
                    <a:lnTo>
                      <a:pt x="2381" y="538"/>
                    </a:lnTo>
                    <a:lnTo>
                      <a:pt x="2383" y="539"/>
                    </a:lnTo>
                    <a:lnTo>
                      <a:pt x="2383" y="539"/>
                    </a:lnTo>
                    <a:lnTo>
                      <a:pt x="2383" y="539"/>
                    </a:lnTo>
                    <a:lnTo>
                      <a:pt x="2385" y="539"/>
                    </a:lnTo>
                    <a:lnTo>
                      <a:pt x="2385" y="539"/>
                    </a:lnTo>
                    <a:lnTo>
                      <a:pt x="2385" y="542"/>
                    </a:lnTo>
                    <a:lnTo>
                      <a:pt x="2387" y="542"/>
                    </a:lnTo>
                    <a:lnTo>
                      <a:pt x="2387" y="542"/>
                    </a:lnTo>
                    <a:lnTo>
                      <a:pt x="2388" y="544"/>
                    </a:lnTo>
                    <a:lnTo>
                      <a:pt x="2388" y="544"/>
                    </a:lnTo>
                    <a:lnTo>
                      <a:pt x="2388" y="544"/>
                    </a:lnTo>
                    <a:lnTo>
                      <a:pt x="2390" y="545"/>
                    </a:lnTo>
                    <a:lnTo>
                      <a:pt x="2390" y="545"/>
                    </a:lnTo>
                    <a:lnTo>
                      <a:pt x="2390" y="545"/>
                    </a:lnTo>
                    <a:lnTo>
                      <a:pt x="2392" y="545"/>
                    </a:lnTo>
                    <a:lnTo>
                      <a:pt x="2392" y="545"/>
                    </a:lnTo>
                    <a:lnTo>
                      <a:pt x="2392" y="546"/>
                    </a:lnTo>
                    <a:lnTo>
                      <a:pt x="2394" y="546"/>
                    </a:lnTo>
                    <a:lnTo>
                      <a:pt x="2394" y="546"/>
                    </a:lnTo>
                    <a:lnTo>
                      <a:pt x="2395" y="545"/>
                    </a:lnTo>
                    <a:lnTo>
                      <a:pt x="2396" y="545"/>
                    </a:lnTo>
                    <a:lnTo>
                      <a:pt x="2396" y="545"/>
                    </a:lnTo>
                    <a:lnTo>
                      <a:pt x="2397" y="545"/>
                    </a:lnTo>
                    <a:lnTo>
                      <a:pt x="2397" y="545"/>
                    </a:lnTo>
                    <a:lnTo>
                      <a:pt x="2399" y="545"/>
                    </a:lnTo>
                    <a:lnTo>
                      <a:pt x="2399" y="545"/>
                    </a:lnTo>
                    <a:lnTo>
                      <a:pt x="2401" y="545"/>
                    </a:lnTo>
                    <a:lnTo>
                      <a:pt x="2401" y="545"/>
                    </a:lnTo>
                    <a:lnTo>
                      <a:pt x="2402" y="541"/>
                    </a:lnTo>
                    <a:lnTo>
                      <a:pt x="2403" y="541"/>
                    </a:lnTo>
                    <a:lnTo>
                      <a:pt x="2403" y="541"/>
                    </a:lnTo>
                    <a:lnTo>
                      <a:pt x="2404" y="537"/>
                    </a:lnTo>
                    <a:lnTo>
                      <a:pt x="2404" y="537"/>
                    </a:lnTo>
                    <a:lnTo>
                      <a:pt x="2404" y="537"/>
                    </a:lnTo>
                    <a:lnTo>
                      <a:pt x="2406" y="537"/>
                    </a:lnTo>
                    <a:lnTo>
                      <a:pt x="2406" y="537"/>
                    </a:lnTo>
                    <a:lnTo>
                      <a:pt x="2407" y="535"/>
                    </a:lnTo>
                    <a:lnTo>
                      <a:pt x="2408" y="535"/>
                    </a:lnTo>
                    <a:lnTo>
                      <a:pt x="2408" y="535"/>
                    </a:lnTo>
                    <a:lnTo>
                      <a:pt x="2409" y="533"/>
                    </a:lnTo>
                    <a:lnTo>
                      <a:pt x="2410" y="533"/>
                    </a:lnTo>
                    <a:lnTo>
                      <a:pt x="2410" y="533"/>
                    </a:lnTo>
                    <a:lnTo>
                      <a:pt x="2412" y="533"/>
                    </a:lnTo>
                    <a:lnTo>
                      <a:pt x="2412" y="533"/>
                    </a:lnTo>
                    <a:lnTo>
                      <a:pt x="2413" y="533"/>
                    </a:lnTo>
                    <a:lnTo>
                      <a:pt x="2413" y="533"/>
                    </a:lnTo>
                    <a:lnTo>
                      <a:pt x="2414" y="539"/>
                    </a:lnTo>
                    <a:lnTo>
                      <a:pt x="2415" y="539"/>
                    </a:lnTo>
                    <a:lnTo>
                      <a:pt x="2415" y="539"/>
                    </a:lnTo>
                    <a:lnTo>
                      <a:pt x="2416" y="541"/>
                    </a:lnTo>
                    <a:lnTo>
                      <a:pt x="2417" y="541"/>
                    </a:lnTo>
                    <a:lnTo>
                      <a:pt x="2417" y="541"/>
                    </a:lnTo>
                    <a:lnTo>
                      <a:pt x="2418" y="542"/>
                    </a:lnTo>
                    <a:lnTo>
                      <a:pt x="2419" y="542"/>
                    </a:lnTo>
                    <a:lnTo>
                      <a:pt x="2419" y="542"/>
                    </a:lnTo>
                    <a:lnTo>
                      <a:pt x="2420" y="542"/>
                    </a:lnTo>
                    <a:lnTo>
                      <a:pt x="2420" y="542"/>
                    </a:lnTo>
                    <a:lnTo>
                      <a:pt x="2421" y="543"/>
                    </a:lnTo>
                    <a:lnTo>
                      <a:pt x="2422" y="543"/>
                    </a:lnTo>
                    <a:lnTo>
                      <a:pt x="2422" y="543"/>
                    </a:lnTo>
                    <a:lnTo>
                      <a:pt x="2424" y="543"/>
                    </a:lnTo>
                    <a:lnTo>
                      <a:pt x="2424" y="543"/>
                    </a:lnTo>
                    <a:lnTo>
                      <a:pt x="2425" y="541"/>
                    </a:lnTo>
                    <a:lnTo>
                      <a:pt x="2426" y="541"/>
                    </a:lnTo>
                    <a:lnTo>
                      <a:pt x="2426" y="541"/>
                    </a:lnTo>
                    <a:lnTo>
                      <a:pt x="2427" y="541"/>
                    </a:lnTo>
                    <a:lnTo>
                      <a:pt x="2427" y="541"/>
                    </a:lnTo>
                    <a:lnTo>
                      <a:pt x="2428" y="538"/>
                    </a:lnTo>
                    <a:lnTo>
                      <a:pt x="2429" y="538"/>
                    </a:lnTo>
                    <a:lnTo>
                      <a:pt x="2429" y="538"/>
                    </a:lnTo>
                    <a:lnTo>
                      <a:pt x="2430" y="537"/>
                    </a:lnTo>
                    <a:lnTo>
                      <a:pt x="2431" y="537"/>
                    </a:lnTo>
                    <a:lnTo>
                      <a:pt x="2431" y="537"/>
                    </a:lnTo>
                    <a:lnTo>
                      <a:pt x="2432" y="535"/>
                    </a:lnTo>
                    <a:lnTo>
                      <a:pt x="2433" y="535"/>
                    </a:lnTo>
                    <a:lnTo>
                      <a:pt x="2433" y="535"/>
                    </a:lnTo>
                    <a:lnTo>
                      <a:pt x="2435" y="535"/>
                    </a:lnTo>
                    <a:lnTo>
                      <a:pt x="2435" y="535"/>
                    </a:lnTo>
                    <a:lnTo>
                      <a:pt x="2435" y="534"/>
                    </a:lnTo>
                    <a:lnTo>
                      <a:pt x="2436" y="534"/>
                    </a:lnTo>
                    <a:lnTo>
                      <a:pt x="2436" y="534"/>
                    </a:lnTo>
                    <a:lnTo>
                      <a:pt x="2437" y="538"/>
                    </a:lnTo>
                    <a:lnTo>
                      <a:pt x="2438" y="538"/>
                    </a:lnTo>
                    <a:lnTo>
                      <a:pt x="2438" y="538"/>
                    </a:lnTo>
                    <a:lnTo>
                      <a:pt x="2439" y="541"/>
                    </a:lnTo>
                    <a:lnTo>
                      <a:pt x="2440" y="541"/>
                    </a:lnTo>
                    <a:lnTo>
                      <a:pt x="2440" y="541"/>
                    </a:lnTo>
                    <a:lnTo>
                      <a:pt x="2442" y="541"/>
                    </a:lnTo>
                    <a:lnTo>
                      <a:pt x="2442" y="541"/>
                    </a:lnTo>
                    <a:lnTo>
                      <a:pt x="2442" y="541"/>
                    </a:lnTo>
                    <a:lnTo>
                      <a:pt x="2443" y="541"/>
                    </a:lnTo>
                    <a:lnTo>
                      <a:pt x="2443" y="541"/>
                    </a:lnTo>
                    <a:lnTo>
                      <a:pt x="2444" y="541"/>
                    </a:lnTo>
                    <a:lnTo>
                      <a:pt x="2445" y="541"/>
                    </a:lnTo>
                    <a:lnTo>
                      <a:pt x="2445" y="541"/>
                    </a:lnTo>
                    <a:lnTo>
                      <a:pt x="2447" y="541"/>
                    </a:lnTo>
                    <a:lnTo>
                      <a:pt x="2447" y="541"/>
                    </a:lnTo>
                    <a:lnTo>
                      <a:pt x="2447" y="541"/>
                    </a:lnTo>
                    <a:lnTo>
                      <a:pt x="2449" y="541"/>
                    </a:lnTo>
                    <a:lnTo>
                      <a:pt x="2449" y="541"/>
                    </a:lnTo>
                    <a:lnTo>
                      <a:pt x="2451" y="541"/>
                    </a:lnTo>
                    <a:lnTo>
                      <a:pt x="2451" y="541"/>
                    </a:lnTo>
                    <a:lnTo>
                      <a:pt x="2452" y="541"/>
                    </a:lnTo>
                    <a:lnTo>
                      <a:pt x="2452" y="541"/>
                    </a:lnTo>
                    <a:lnTo>
                      <a:pt x="2454" y="542"/>
                    </a:lnTo>
                    <a:lnTo>
                      <a:pt x="2454" y="542"/>
                    </a:lnTo>
                    <a:lnTo>
                      <a:pt x="2454" y="542"/>
                    </a:lnTo>
                    <a:lnTo>
                      <a:pt x="2456" y="542"/>
                    </a:lnTo>
                    <a:lnTo>
                      <a:pt x="2456" y="542"/>
                    </a:lnTo>
                    <a:lnTo>
                      <a:pt x="2458" y="542"/>
                    </a:lnTo>
                    <a:lnTo>
                      <a:pt x="2458" y="542"/>
                    </a:lnTo>
                    <a:lnTo>
                      <a:pt x="2459" y="541"/>
                    </a:lnTo>
                    <a:lnTo>
                      <a:pt x="2459" y="541"/>
                    </a:lnTo>
                    <a:lnTo>
                      <a:pt x="2459" y="541"/>
                    </a:lnTo>
                    <a:lnTo>
                      <a:pt x="2461" y="541"/>
                    </a:lnTo>
                    <a:lnTo>
                      <a:pt x="2461" y="541"/>
                    </a:lnTo>
                    <a:lnTo>
                      <a:pt x="2461" y="541"/>
                    </a:lnTo>
                    <a:lnTo>
                      <a:pt x="2463" y="541"/>
                    </a:lnTo>
                    <a:lnTo>
                      <a:pt x="2463" y="541"/>
                    </a:lnTo>
                    <a:lnTo>
                      <a:pt x="2465" y="541"/>
                    </a:lnTo>
                    <a:lnTo>
                      <a:pt x="2465" y="541"/>
                    </a:lnTo>
                    <a:lnTo>
                      <a:pt x="2466" y="540"/>
                    </a:lnTo>
                    <a:lnTo>
                      <a:pt x="2467" y="540"/>
                    </a:lnTo>
                    <a:lnTo>
                      <a:pt x="2467" y="540"/>
                    </a:lnTo>
                    <a:lnTo>
                      <a:pt x="2468" y="540"/>
                    </a:lnTo>
                    <a:lnTo>
                      <a:pt x="2468" y="540"/>
                    </a:lnTo>
                    <a:lnTo>
                      <a:pt x="2470" y="540"/>
                    </a:lnTo>
                    <a:lnTo>
                      <a:pt x="2470" y="540"/>
                    </a:lnTo>
                    <a:lnTo>
                      <a:pt x="2471" y="539"/>
                    </a:lnTo>
                    <a:lnTo>
                      <a:pt x="2472" y="539"/>
                    </a:lnTo>
                    <a:lnTo>
                      <a:pt x="2472" y="539"/>
                    </a:lnTo>
                    <a:lnTo>
                      <a:pt x="2474" y="539"/>
                    </a:lnTo>
                    <a:lnTo>
                      <a:pt x="2474" y="539"/>
                    </a:lnTo>
                    <a:lnTo>
                      <a:pt x="2475" y="539"/>
                    </a:lnTo>
                    <a:lnTo>
                      <a:pt x="2475" y="539"/>
                    </a:lnTo>
                    <a:lnTo>
                      <a:pt x="2477" y="539"/>
                    </a:lnTo>
                    <a:lnTo>
                      <a:pt x="2477" y="539"/>
                    </a:lnTo>
                    <a:lnTo>
                      <a:pt x="2478" y="538"/>
                    </a:lnTo>
                    <a:lnTo>
                      <a:pt x="2479" y="538"/>
                    </a:lnTo>
                    <a:lnTo>
                      <a:pt x="2479" y="538"/>
                    </a:lnTo>
                    <a:lnTo>
                      <a:pt x="2480" y="537"/>
                    </a:lnTo>
                    <a:lnTo>
                      <a:pt x="2481" y="537"/>
                    </a:lnTo>
                    <a:lnTo>
                      <a:pt x="2481" y="537"/>
                    </a:lnTo>
                    <a:lnTo>
                      <a:pt x="2483" y="537"/>
                    </a:lnTo>
                    <a:lnTo>
                      <a:pt x="2483" y="537"/>
                    </a:lnTo>
                    <a:lnTo>
                      <a:pt x="2484" y="537"/>
                    </a:lnTo>
                    <a:lnTo>
                      <a:pt x="2484" y="537"/>
                    </a:lnTo>
                    <a:lnTo>
                      <a:pt x="2485" y="537"/>
                    </a:lnTo>
                    <a:lnTo>
                      <a:pt x="2486" y="537"/>
                    </a:lnTo>
                    <a:lnTo>
                      <a:pt x="2486" y="537"/>
                    </a:lnTo>
                    <a:lnTo>
                      <a:pt x="2487" y="537"/>
                    </a:lnTo>
                    <a:lnTo>
                      <a:pt x="2488" y="537"/>
                    </a:lnTo>
                    <a:lnTo>
                      <a:pt x="2488" y="537"/>
                    </a:lnTo>
                    <a:lnTo>
                      <a:pt x="2489" y="537"/>
                    </a:lnTo>
                    <a:lnTo>
                      <a:pt x="2490" y="537"/>
                    </a:lnTo>
                    <a:lnTo>
                      <a:pt x="2490" y="537"/>
                    </a:lnTo>
                    <a:lnTo>
                      <a:pt x="2491" y="537"/>
                    </a:lnTo>
                    <a:lnTo>
                      <a:pt x="2491" y="537"/>
                    </a:lnTo>
                    <a:lnTo>
                      <a:pt x="2493" y="537"/>
                    </a:lnTo>
                    <a:lnTo>
                      <a:pt x="2493" y="537"/>
                    </a:lnTo>
                    <a:lnTo>
                      <a:pt x="2494" y="536"/>
                    </a:lnTo>
                    <a:lnTo>
                      <a:pt x="2495" y="536"/>
                    </a:lnTo>
                    <a:lnTo>
                      <a:pt x="2495" y="536"/>
                    </a:lnTo>
                    <a:lnTo>
                      <a:pt x="2497" y="536"/>
                    </a:lnTo>
                    <a:lnTo>
                      <a:pt x="2497" y="536"/>
                    </a:lnTo>
                    <a:lnTo>
                      <a:pt x="2498" y="536"/>
                    </a:lnTo>
                    <a:lnTo>
                      <a:pt x="2498" y="536"/>
                    </a:lnTo>
                    <a:lnTo>
                      <a:pt x="2499" y="535"/>
                    </a:lnTo>
                    <a:lnTo>
                      <a:pt x="2500" y="535"/>
                    </a:lnTo>
                    <a:lnTo>
                      <a:pt x="2500" y="535"/>
                    </a:lnTo>
                    <a:lnTo>
                      <a:pt x="2501" y="534"/>
                    </a:lnTo>
                    <a:lnTo>
                      <a:pt x="2502" y="534"/>
                    </a:lnTo>
                    <a:lnTo>
                      <a:pt x="2502" y="534"/>
                    </a:lnTo>
                    <a:lnTo>
                      <a:pt x="2504" y="534"/>
                    </a:lnTo>
                    <a:lnTo>
                      <a:pt x="2504" y="534"/>
                    </a:lnTo>
                    <a:lnTo>
                      <a:pt x="2506" y="534"/>
                    </a:lnTo>
                    <a:lnTo>
                      <a:pt x="2506" y="534"/>
                    </a:lnTo>
                    <a:lnTo>
                      <a:pt x="2507" y="534"/>
                    </a:lnTo>
                    <a:lnTo>
                      <a:pt x="2507" y="534"/>
                    </a:lnTo>
                    <a:lnTo>
                      <a:pt x="2509" y="534"/>
                    </a:lnTo>
                    <a:lnTo>
                      <a:pt x="2509" y="534"/>
                    </a:lnTo>
                    <a:lnTo>
                      <a:pt x="2511" y="534"/>
                    </a:lnTo>
                    <a:lnTo>
                      <a:pt x="2511" y="534"/>
                    </a:lnTo>
                    <a:lnTo>
                      <a:pt x="2513" y="534"/>
                    </a:lnTo>
                    <a:lnTo>
                      <a:pt x="2513" y="534"/>
                    </a:lnTo>
                    <a:lnTo>
                      <a:pt x="2513" y="533"/>
                    </a:lnTo>
                    <a:lnTo>
                      <a:pt x="2514" y="533"/>
                    </a:lnTo>
                    <a:lnTo>
                      <a:pt x="2514" y="533"/>
                    </a:lnTo>
                    <a:lnTo>
                      <a:pt x="2516" y="533"/>
                    </a:lnTo>
                    <a:lnTo>
                      <a:pt x="2516" y="533"/>
                    </a:lnTo>
                    <a:lnTo>
                      <a:pt x="2518" y="533"/>
                    </a:lnTo>
                    <a:lnTo>
                      <a:pt x="2518" y="533"/>
                    </a:lnTo>
                    <a:lnTo>
                      <a:pt x="2520" y="533"/>
                    </a:lnTo>
                    <a:lnTo>
                      <a:pt x="2520" y="533"/>
                    </a:lnTo>
                    <a:lnTo>
                      <a:pt x="2522" y="533"/>
                    </a:lnTo>
                    <a:lnTo>
                      <a:pt x="2522" y="533"/>
                    </a:lnTo>
                    <a:lnTo>
                      <a:pt x="2523" y="533"/>
                    </a:lnTo>
                    <a:lnTo>
                      <a:pt x="2523" y="533"/>
                    </a:lnTo>
                    <a:lnTo>
                      <a:pt x="2525" y="531"/>
                    </a:lnTo>
                    <a:lnTo>
                      <a:pt x="2525" y="531"/>
                    </a:lnTo>
                    <a:lnTo>
                      <a:pt x="2525" y="531"/>
                    </a:lnTo>
                    <a:lnTo>
                      <a:pt x="2527" y="531"/>
                    </a:lnTo>
                    <a:lnTo>
                      <a:pt x="2527" y="531"/>
                    </a:lnTo>
                    <a:lnTo>
                      <a:pt x="2527" y="529"/>
                    </a:lnTo>
                    <a:lnTo>
                      <a:pt x="2529" y="529"/>
                    </a:lnTo>
                    <a:lnTo>
                      <a:pt x="2529" y="529"/>
                    </a:lnTo>
                    <a:lnTo>
                      <a:pt x="2530" y="526"/>
                    </a:lnTo>
                    <a:lnTo>
                      <a:pt x="2530" y="526"/>
                    </a:lnTo>
                    <a:lnTo>
                      <a:pt x="2530" y="526"/>
                    </a:lnTo>
                    <a:lnTo>
                      <a:pt x="2532" y="526"/>
                    </a:lnTo>
                    <a:lnTo>
                      <a:pt x="2532" y="526"/>
                    </a:lnTo>
                    <a:lnTo>
                      <a:pt x="2532" y="526"/>
                    </a:lnTo>
                    <a:lnTo>
                      <a:pt x="2534" y="526"/>
                    </a:lnTo>
                    <a:lnTo>
                      <a:pt x="2534" y="526"/>
                    </a:lnTo>
                    <a:lnTo>
                      <a:pt x="2534" y="526"/>
                    </a:lnTo>
                    <a:lnTo>
                      <a:pt x="2536" y="526"/>
                    </a:lnTo>
                    <a:lnTo>
                      <a:pt x="2536" y="526"/>
                    </a:lnTo>
                    <a:lnTo>
                      <a:pt x="2538" y="526"/>
                    </a:lnTo>
                    <a:lnTo>
                      <a:pt x="2538" y="526"/>
                    </a:lnTo>
                    <a:lnTo>
                      <a:pt x="2539" y="527"/>
                    </a:lnTo>
                    <a:lnTo>
                      <a:pt x="2539" y="527"/>
                    </a:lnTo>
                    <a:lnTo>
                      <a:pt x="2539" y="527"/>
                    </a:lnTo>
                    <a:lnTo>
                      <a:pt x="2541" y="527"/>
                    </a:lnTo>
                    <a:lnTo>
                      <a:pt x="2541" y="527"/>
                    </a:lnTo>
                    <a:lnTo>
                      <a:pt x="2542" y="529"/>
                    </a:lnTo>
                    <a:lnTo>
                      <a:pt x="2543" y="529"/>
                    </a:lnTo>
                    <a:lnTo>
                      <a:pt x="2543" y="529"/>
                    </a:lnTo>
                    <a:lnTo>
                      <a:pt x="2544" y="531"/>
                    </a:lnTo>
                    <a:lnTo>
                      <a:pt x="2545" y="531"/>
                    </a:lnTo>
                    <a:lnTo>
                      <a:pt x="2545" y="531"/>
                    </a:lnTo>
                    <a:lnTo>
                      <a:pt x="2546" y="533"/>
                    </a:lnTo>
                    <a:lnTo>
                      <a:pt x="2546" y="533"/>
                    </a:lnTo>
                    <a:lnTo>
                      <a:pt x="2546" y="533"/>
                    </a:lnTo>
                    <a:lnTo>
                      <a:pt x="2548" y="533"/>
                    </a:lnTo>
                    <a:lnTo>
                      <a:pt x="2548" y="533"/>
                    </a:lnTo>
                    <a:lnTo>
                      <a:pt x="2550" y="533"/>
                    </a:lnTo>
                    <a:lnTo>
                      <a:pt x="2550" y="533"/>
                    </a:lnTo>
                    <a:lnTo>
                      <a:pt x="2551" y="533"/>
                    </a:lnTo>
                    <a:lnTo>
                      <a:pt x="2552" y="533"/>
                    </a:lnTo>
                    <a:lnTo>
                      <a:pt x="2552" y="533"/>
                    </a:lnTo>
                    <a:lnTo>
                      <a:pt x="2553" y="532"/>
                    </a:lnTo>
                    <a:lnTo>
                      <a:pt x="2553" y="532"/>
                    </a:lnTo>
                    <a:lnTo>
                      <a:pt x="2553" y="532"/>
                    </a:lnTo>
                    <a:lnTo>
                      <a:pt x="2555" y="532"/>
                    </a:lnTo>
                    <a:lnTo>
                      <a:pt x="2555" y="532"/>
                    </a:lnTo>
                    <a:lnTo>
                      <a:pt x="2556" y="527"/>
                    </a:lnTo>
                    <a:lnTo>
                      <a:pt x="2557" y="527"/>
                    </a:lnTo>
                    <a:lnTo>
                      <a:pt x="2557" y="527"/>
                    </a:lnTo>
                    <a:lnTo>
                      <a:pt x="2559" y="527"/>
                    </a:lnTo>
                    <a:lnTo>
                      <a:pt x="2559" y="527"/>
                    </a:lnTo>
                    <a:lnTo>
                      <a:pt x="2560" y="526"/>
                    </a:lnTo>
                    <a:lnTo>
                      <a:pt x="2561" y="526"/>
                    </a:lnTo>
                    <a:lnTo>
                      <a:pt x="2561" y="526"/>
                    </a:lnTo>
                    <a:lnTo>
                      <a:pt x="2562" y="526"/>
                    </a:lnTo>
                    <a:lnTo>
                      <a:pt x="2562" y="526"/>
                    </a:lnTo>
                    <a:lnTo>
                      <a:pt x="2564" y="526"/>
                    </a:lnTo>
                    <a:lnTo>
                      <a:pt x="2564" y="526"/>
                    </a:lnTo>
                    <a:lnTo>
                      <a:pt x="2565" y="527"/>
                    </a:lnTo>
                    <a:lnTo>
                      <a:pt x="2566" y="527"/>
                    </a:lnTo>
                    <a:lnTo>
                      <a:pt x="2566" y="527"/>
                    </a:lnTo>
                    <a:lnTo>
                      <a:pt x="2567" y="528"/>
                    </a:lnTo>
                    <a:lnTo>
                      <a:pt x="2568" y="528"/>
                    </a:lnTo>
                    <a:lnTo>
                      <a:pt x="2568" y="528"/>
                    </a:lnTo>
                    <a:lnTo>
                      <a:pt x="2569" y="528"/>
                    </a:lnTo>
                    <a:lnTo>
                      <a:pt x="2569" y="528"/>
                    </a:lnTo>
                    <a:lnTo>
                      <a:pt x="2570" y="530"/>
                    </a:lnTo>
                    <a:lnTo>
                      <a:pt x="2571" y="530"/>
                    </a:lnTo>
                    <a:lnTo>
                      <a:pt x="2571" y="530"/>
                    </a:lnTo>
                    <a:lnTo>
                      <a:pt x="2572" y="531"/>
                    </a:lnTo>
                    <a:lnTo>
                      <a:pt x="2573" y="531"/>
                    </a:lnTo>
                    <a:lnTo>
                      <a:pt x="2573" y="531"/>
                    </a:lnTo>
                    <a:lnTo>
                      <a:pt x="2574" y="532"/>
                    </a:lnTo>
                    <a:lnTo>
                      <a:pt x="2575" y="532"/>
                    </a:lnTo>
                    <a:lnTo>
                      <a:pt x="2575" y="532"/>
                    </a:lnTo>
                    <a:lnTo>
                      <a:pt x="2577" y="532"/>
                    </a:lnTo>
                    <a:lnTo>
                      <a:pt x="2577" y="532"/>
                    </a:lnTo>
                    <a:lnTo>
                      <a:pt x="2578" y="532"/>
                    </a:lnTo>
                    <a:lnTo>
                      <a:pt x="2578" y="532"/>
                    </a:lnTo>
                    <a:lnTo>
                      <a:pt x="2579" y="533"/>
                    </a:lnTo>
                    <a:lnTo>
                      <a:pt x="2580" y="533"/>
                    </a:lnTo>
                    <a:lnTo>
                      <a:pt x="2580" y="533"/>
                    </a:lnTo>
                    <a:lnTo>
                      <a:pt x="2581" y="532"/>
                    </a:lnTo>
                    <a:lnTo>
                      <a:pt x="2582" y="532"/>
                    </a:lnTo>
                    <a:lnTo>
                      <a:pt x="2582" y="532"/>
                    </a:lnTo>
                    <a:lnTo>
                      <a:pt x="2584" y="532"/>
                    </a:lnTo>
                    <a:lnTo>
                      <a:pt x="2584" y="532"/>
                    </a:lnTo>
                    <a:lnTo>
                      <a:pt x="2584" y="529"/>
                    </a:lnTo>
                    <a:lnTo>
                      <a:pt x="2585" y="529"/>
                    </a:lnTo>
                    <a:lnTo>
                      <a:pt x="2585" y="529"/>
                    </a:lnTo>
                    <a:lnTo>
                      <a:pt x="2586" y="527"/>
                    </a:lnTo>
                    <a:lnTo>
                      <a:pt x="2587" y="527"/>
                    </a:lnTo>
                    <a:lnTo>
                      <a:pt x="2587" y="527"/>
                    </a:lnTo>
                    <a:lnTo>
                      <a:pt x="2589" y="526"/>
                    </a:lnTo>
                    <a:lnTo>
                      <a:pt x="2589" y="526"/>
                    </a:lnTo>
                    <a:lnTo>
                      <a:pt x="2589" y="526"/>
                    </a:lnTo>
                    <a:lnTo>
                      <a:pt x="2591" y="526"/>
                    </a:lnTo>
                    <a:lnTo>
                      <a:pt x="2591" y="526"/>
                    </a:lnTo>
                    <a:lnTo>
                      <a:pt x="2591" y="527"/>
                    </a:lnTo>
                    <a:lnTo>
                      <a:pt x="2593" y="527"/>
                    </a:lnTo>
                    <a:lnTo>
                      <a:pt x="2593" y="527"/>
                    </a:lnTo>
                    <a:lnTo>
                      <a:pt x="2594" y="527"/>
                    </a:lnTo>
                    <a:lnTo>
                      <a:pt x="2594" y="527"/>
                    </a:lnTo>
                    <a:lnTo>
                      <a:pt x="2596" y="528"/>
                    </a:lnTo>
                    <a:lnTo>
                      <a:pt x="2596" y="528"/>
                    </a:lnTo>
                    <a:lnTo>
                      <a:pt x="2596" y="528"/>
                    </a:lnTo>
                    <a:lnTo>
                      <a:pt x="2598" y="528"/>
                    </a:lnTo>
                    <a:lnTo>
                      <a:pt x="2598" y="528"/>
                    </a:lnTo>
                    <a:lnTo>
                      <a:pt x="2598" y="530"/>
                    </a:lnTo>
                    <a:lnTo>
                      <a:pt x="2600" y="530"/>
                    </a:lnTo>
                    <a:lnTo>
                      <a:pt x="2600" y="530"/>
                    </a:lnTo>
                    <a:lnTo>
                      <a:pt x="2601" y="531"/>
                    </a:lnTo>
                    <a:lnTo>
                      <a:pt x="2601" y="531"/>
                    </a:lnTo>
                    <a:lnTo>
                      <a:pt x="2601" y="531"/>
                    </a:lnTo>
                    <a:lnTo>
                      <a:pt x="2603" y="531"/>
                    </a:lnTo>
                    <a:lnTo>
                      <a:pt x="2603" y="531"/>
                    </a:lnTo>
                    <a:lnTo>
                      <a:pt x="2605" y="531"/>
                    </a:lnTo>
                    <a:lnTo>
                      <a:pt x="2605" y="531"/>
                    </a:lnTo>
                    <a:lnTo>
                      <a:pt x="2605" y="532"/>
                    </a:lnTo>
                    <a:lnTo>
                      <a:pt x="2607" y="532"/>
                    </a:lnTo>
                    <a:lnTo>
                      <a:pt x="2607" y="532"/>
                    </a:lnTo>
                    <a:lnTo>
                      <a:pt x="2609" y="532"/>
                    </a:lnTo>
                    <a:lnTo>
                      <a:pt x="2609" y="532"/>
                    </a:lnTo>
                    <a:lnTo>
                      <a:pt x="2610" y="530"/>
                    </a:lnTo>
                    <a:lnTo>
                      <a:pt x="2610" y="530"/>
                    </a:lnTo>
                    <a:lnTo>
                      <a:pt x="2610" y="530"/>
                    </a:lnTo>
                    <a:lnTo>
                      <a:pt x="2612" y="530"/>
                    </a:lnTo>
                    <a:lnTo>
                      <a:pt x="2612" y="530"/>
                    </a:lnTo>
                    <a:lnTo>
                      <a:pt x="2612" y="528"/>
                    </a:lnTo>
                    <a:lnTo>
                      <a:pt x="2614" y="528"/>
                    </a:lnTo>
                    <a:lnTo>
                      <a:pt x="2614" y="528"/>
                    </a:lnTo>
                    <a:lnTo>
                      <a:pt x="2616" y="528"/>
                    </a:lnTo>
                    <a:lnTo>
                      <a:pt x="2616" y="528"/>
                    </a:lnTo>
                    <a:lnTo>
                      <a:pt x="2617" y="526"/>
                    </a:lnTo>
                    <a:lnTo>
                      <a:pt x="2617" y="526"/>
                    </a:lnTo>
                    <a:lnTo>
                      <a:pt x="2617" y="526"/>
                    </a:lnTo>
                    <a:lnTo>
                      <a:pt x="2619" y="526"/>
                    </a:lnTo>
                    <a:lnTo>
                      <a:pt x="2619" y="526"/>
                    </a:lnTo>
                    <a:lnTo>
                      <a:pt x="2621" y="526"/>
                    </a:lnTo>
                    <a:lnTo>
                      <a:pt x="2621" y="526"/>
                    </a:lnTo>
                    <a:lnTo>
                      <a:pt x="2622" y="527"/>
                    </a:lnTo>
                    <a:lnTo>
                      <a:pt x="2623" y="527"/>
                    </a:lnTo>
                    <a:lnTo>
                      <a:pt x="2623" y="527"/>
                    </a:lnTo>
                    <a:lnTo>
                      <a:pt x="2624" y="527"/>
                    </a:lnTo>
                    <a:lnTo>
                      <a:pt x="2624" y="527"/>
                    </a:lnTo>
                    <a:lnTo>
                      <a:pt x="2626" y="527"/>
                    </a:lnTo>
                    <a:lnTo>
                      <a:pt x="2626" y="527"/>
                    </a:lnTo>
                    <a:lnTo>
                      <a:pt x="2627" y="528"/>
                    </a:lnTo>
                    <a:lnTo>
                      <a:pt x="2628" y="528"/>
                    </a:lnTo>
                    <a:lnTo>
                      <a:pt x="2628" y="528"/>
                    </a:lnTo>
                    <a:lnTo>
                      <a:pt x="2629" y="531"/>
                    </a:lnTo>
                    <a:lnTo>
                      <a:pt x="2630" y="531"/>
                    </a:lnTo>
                    <a:lnTo>
                      <a:pt x="2630" y="531"/>
                    </a:lnTo>
                    <a:lnTo>
                      <a:pt x="2632" y="531"/>
                    </a:lnTo>
                    <a:lnTo>
                      <a:pt x="2632" y="531"/>
                    </a:lnTo>
                    <a:lnTo>
                      <a:pt x="2633" y="531"/>
                    </a:lnTo>
                    <a:lnTo>
                      <a:pt x="2633" y="531"/>
                    </a:lnTo>
                    <a:lnTo>
                      <a:pt x="2634" y="532"/>
                    </a:lnTo>
                    <a:lnTo>
                      <a:pt x="2635" y="532"/>
                    </a:lnTo>
                    <a:lnTo>
                      <a:pt x="2635" y="532"/>
                    </a:lnTo>
                    <a:lnTo>
                      <a:pt x="2636" y="531"/>
                    </a:lnTo>
                    <a:lnTo>
                      <a:pt x="2637" y="531"/>
                    </a:lnTo>
                    <a:lnTo>
                      <a:pt x="2637" y="531"/>
                    </a:lnTo>
                    <a:lnTo>
                      <a:pt x="2638" y="532"/>
                    </a:lnTo>
                    <a:lnTo>
                      <a:pt x="2639" y="532"/>
                    </a:lnTo>
                    <a:lnTo>
                      <a:pt x="2639" y="532"/>
                    </a:lnTo>
                    <a:lnTo>
                      <a:pt x="2640" y="532"/>
                    </a:lnTo>
                    <a:lnTo>
                      <a:pt x="2640" y="532"/>
                    </a:lnTo>
                    <a:lnTo>
                      <a:pt x="2641" y="528"/>
                    </a:lnTo>
                    <a:lnTo>
                      <a:pt x="2642" y="528"/>
                    </a:lnTo>
                    <a:lnTo>
                      <a:pt x="2642" y="528"/>
                    </a:lnTo>
                    <a:lnTo>
                      <a:pt x="2643" y="526"/>
                    </a:lnTo>
                    <a:lnTo>
                      <a:pt x="2644" y="526"/>
                    </a:lnTo>
                    <a:lnTo>
                      <a:pt x="2644" y="526"/>
                    </a:lnTo>
                    <a:lnTo>
                      <a:pt x="2645" y="526"/>
                    </a:lnTo>
                    <a:lnTo>
                      <a:pt x="2646" y="526"/>
                    </a:lnTo>
                    <a:lnTo>
                      <a:pt x="2646" y="526"/>
                    </a:lnTo>
                    <a:lnTo>
                      <a:pt x="2648" y="526"/>
                    </a:lnTo>
                    <a:lnTo>
                      <a:pt x="2648" y="526"/>
                    </a:lnTo>
                    <a:lnTo>
                      <a:pt x="2649" y="526"/>
                    </a:lnTo>
                    <a:lnTo>
                      <a:pt x="2649" y="526"/>
                    </a:lnTo>
                    <a:lnTo>
                      <a:pt x="2651" y="526"/>
                    </a:lnTo>
                    <a:lnTo>
                      <a:pt x="2651" y="526"/>
                    </a:lnTo>
                    <a:lnTo>
                      <a:pt x="2652" y="526"/>
                    </a:lnTo>
                    <a:lnTo>
                      <a:pt x="2653" y="526"/>
                    </a:lnTo>
                    <a:lnTo>
                      <a:pt x="2653" y="526"/>
                    </a:lnTo>
                    <a:lnTo>
                      <a:pt x="2655" y="526"/>
                    </a:lnTo>
                    <a:lnTo>
                      <a:pt x="2655" y="526"/>
                    </a:lnTo>
                    <a:lnTo>
                      <a:pt x="2655" y="527"/>
                    </a:lnTo>
                    <a:lnTo>
                      <a:pt x="2656" y="527"/>
                    </a:lnTo>
                    <a:lnTo>
                      <a:pt x="2656" y="527"/>
                    </a:lnTo>
                    <a:lnTo>
                      <a:pt x="2657" y="529"/>
                    </a:lnTo>
                    <a:lnTo>
                      <a:pt x="2658" y="529"/>
                    </a:lnTo>
                    <a:lnTo>
                      <a:pt x="2658" y="529"/>
                    </a:lnTo>
                    <a:lnTo>
                      <a:pt x="2660" y="530"/>
                    </a:lnTo>
                    <a:lnTo>
                      <a:pt x="2660" y="530"/>
                    </a:lnTo>
                    <a:lnTo>
                      <a:pt x="2660" y="530"/>
                    </a:lnTo>
                    <a:lnTo>
                      <a:pt x="2662" y="530"/>
                    </a:lnTo>
                    <a:lnTo>
                      <a:pt x="2662" y="530"/>
                    </a:lnTo>
                    <a:lnTo>
                      <a:pt x="2662" y="531"/>
                    </a:lnTo>
                    <a:lnTo>
                      <a:pt x="2664" y="531"/>
                    </a:lnTo>
                    <a:lnTo>
                      <a:pt x="2664" y="531"/>
                    </a:lnTo>
                    <a:lnTo>
                      <a:pt x="2665" y="531"/>
                    </a:lnTo>
                    <a:lnTo>
                      <a:pt x="2665" y="531"/>
                    </a:lnTo>
                    <a:lnTo>
                      <a:pt x="2667" y="531"/>
                    </a:lnTo>
                    <a:lnTo>
                      <a:pt x="2667" y="531"/>
                    </a:lnTo>
                    <a:lnTo>
                      <a:pt x="2669" y="531"/>
                    </a:lnTo>
                    <a:lnTo>
                      <a:pt x="2669" y="531"/>
                    </a:lnTo>
                    <a:lnTo>
                      <a:pt x="2669" y="530"/>
                    </a:lnTo>
                    <a:lnTo>
                      <a:pt x="2671" y="530"/>
                    </a:lnTo>
                    <a:lnTo>
                      <a:pt x="2671" y="530"/>
                    </a:lnTo>
                    <a:lnTo>
                      <a:pt x="2671" y="528"/>
                    </a:lnTo>
                    <a:lnTo>
                      <a:pt x="2672" y="528"/>
                    </a:lnTo>
                    <a:lnTo>
                      <a:pt x="2672" y="528"/>
                    </a:lnTo>
                    <a:lnTo>
                      <a:pt x="2674" y="526"/>
                    </a:lnTo>
                    <a:lnTo>
                      <a:pt x="2674" y="526"/>
                    </a:lnTo>
                    <a:lnTo>
                      <a:pt x="2674" y="526"/>
                    </a:lnTo>
                    <a:lnTo>
                      <a:pt x="2676" y="526"/>
                    </a:lnTo>
                    <a:lnTo>
                      <a:pt x="2676" y="526"/>
                    </a:lnTo>
                    <a:lnTo>
                      <a:pt x="2676" y="526"/>
                    </a:lnTo>
                    <a:lnTo>
                      <a:pt x="2678" y="526"/>
                    </a:lnTo>
                    <a:lnTo>
                      <a:pt x="2678" y="526"/>
                    </a:lnTo>
                    <a:lnTo>
                      <a:pt x="2679" y="526"/>
                    </a:lnTo>
                    <a:lnTo>
                      <a:pt x="2679" y="526"/>
                    </a:lnTo>
                    <a:lnTo>
                      <a:pt x="2681" y="526"/>
                    </a:lnTo>
                    <a:lnTo>
                      <a:pt x="2681" y="526"/>
                    </a:lnTo>
                    <a:lnTo>
                      <a:pt x="2681" y="526"/>
                    </a:lnTo>
                    <a:lnTo>
                      <a:pt x="2683" y="526"/>
                    </a:lnTo>
                    <a:lnTo>
                      <a:pt x="2683" y="526"/>
                    </a:lnTo>
                    <a:lnTo>
                      <a:pt x="2685" y="526"/>
                    </a:lnTo>
                    <a:lnTo>
                      <a:pt x="2685" y="526"/>
                    </a:lnTo>
                    <a:lnTo>
                      <a:pt x="2686" y="527"/>
                    </a:lnTo>
                    <a:lnTo>
                      <a:pt x="2687" y="527"/>
                    </a:lnTo>
                    <a:lnTo>
                      <a:pt x="2687" y="527"/>
                    </a:lnTo>
                    <a:lnTo>
                      <a:pt x="2688" y="529"/>
                    </a:lnTo>
                    <a:lnTo>
                      <a:pt x="2688" y="529"/>
                    </a:lnTo>
                    <a:lnTo>
                      <a:pt x="2688" y="529"/>
                    </a:lnTo>
                    <a:lnTo>
                      <a:pt x="2690" y="529"/>
                    </a:lnTo>
                    <a:lnTo>
                      <a:pt x="2690" y="529"/>
                    </a:lnTo>
                    <a:lnTo>
                      <a:pt x="2691" y="530"/>
                    </a:lnTo>
                    <a:lnTo>
                      <a:pt x="2692" y="530"/>
                    </a:lnTo>
                    <a:lnTo>
                      <a:pt x="2692" y="530"/>
                    </a:lnTo>
                    <a:lnTo>
                      <a:pt x="2694" y="530"/>
                    </a:lnTo>
                    <a:lnTo>
                      <a:pt x="2694" y="530"/>
                    </a:lnTo>
                    <a:lnTo>
                      <a:pt x="2695" y="531"/>
                    </a:lnTo>
                    <a:lnTo>
                      <a:pt x="2695" y="531"/>
                    </a:lnTo>
                    <a:lnTo>
                      <a:pt x="2695" y="531"/>
                    </a:lnTo>
                    <a:lnTo>
                      <a:pt x="2697" y="531"/>
                    </a:lnTo>
                    <a:lnTo>
                      <a:pt x="2697" y="531"/>
                    </a:lnTo>
                    <a:lnTo>
                      <a:pt x="2698" y="530"/>
                    </a:lnTo>
                    <a:lnTo>
                      <a:pt x="2699" y="530"/>
                    </a:lnTo>
                    <a:lnTo>
                      <a:pt x="2699" y="530"/>
                    </a:lnTo>
                    <a:lnTo>
                      <a:pt x="2700" y="530"/>
                    </a:lnTo>
                    <a:lnTo>
                      <a:pt x="2701" y="530"/>
                    </a:lnTo>
                    <a:lnTo>
                      <a:pt x="2701" y="530"/>
                    </a:lnTo>
                    <a:lnTo>
                      <a:pt x="2702" y="529"/>
                    </a:lnTo>
                    <a:lnTo>
                      <a:pt x="2703" y="529"/>
                    </a:lnTo>
                    <a:lnTo>
                      <a:pt x="2703" y="529"/>
                    </a:lnTo>
                    <a:lnTo>
                      <a:pt x="2704" y="529"/>
                    </a:lnTo>
                    <a:lnTo>
                      <a:pt x="2704" y="529"/>
                    </a:lnTo>
                    <a:lnTo>
                      <a:pt x="2705" y="527"/>
                    </a:lnTo>
                    <a:lnTo>
                      <a:pt x="2706" y="527"/>
                    </a:lnTo>
                    <a:lnTo>
                      <a:pt x="2706" y="527"/>
                    </a:lnTo>
                    <a:lnTo>
                      <a:pt x="2708" y="527"/>
                    </a:lnTo>
                    <a:lnTo>
                      <a:pt x="2708" y="527"/>
                    </a:lnTo>
                    <a:lnTo>
                      <a:pt x="2709" y="528"/>
                    </a:lnTo>
                    <a:lnTo>
                      <a:pt x="2710" y="528"/>
                    </a:lnTo>
                    <a:lnTo>
                      <a:pt x="2710" y="528"/>
                    </a:lnTo>
                    <a:lnTo>
                      <a:pt x="2711" y="528"/>
                    </a:lnTo>
                    <a:lnTo>
                      <a:pt x="2711" y="528"/>
                    </a:lnTo>
                    <a:lnTo>
                      <a:pt x="2712" y="529"/>
                    </a:lnTo>
                    <a:lnTo>
                      <a:pt x="2713" y="529"/>
                    </a:lnTo>
                    <a:lnTo>
                      <a:pt x="2713" y="529"/>
                    </a:lnTo>
                    <a:lnTo>
                      <a:pt x="2715" y="529"/>
                    </a:lnTo>
                    <a:lnTo>
                      <a:pt x="2715" y="529"/>
                    </a:lnTo>
                    <a:lnTo>
                      <a:pt x="2717" y="529"/>
                    </a:lnTo>
                    <a:lnTo>
                      <a:pt x="2717" y="529"/>
                    </a:lnTo>
                    <a:lnTo>
                      <a:pt x="2719" y="529"/>
                    </a:lnTo>
                    <a:lnTo>
                      <a:pt x="2719" y="529"/>
                    </a:lnTo>
                    <a:lnTo>
                      <a:pt x="2719" y="530"/>
                    </a:lnTo>
                    <a:lnTo>
                      <a:pt x="2720" y="530"/>
                    </a:lnTo>
                    <a:lnTo>
                      <a:pt x="2720" y="530"/>
                    </a:lnTo>
                    <a:lnTo>
                      <a:pt x="2722" y="530"/>
                    </a:lnTo>
                    <a:lnTo>
                      <a:pt x="2722" y="530"/>
                    </a:lnTo>
                    <a:lnTo>
                      <a:pt x="2724" y="530"/>
                    </a:lnTo>
                    <a:lnTo>
                      <a:pt x="2724" y="530"/>
                    </a:lnTo>
                    <a:lnTo>
                      <a:pt x="2726" y="530"/>
                    </a:lnTo>
                    <a:lnTo>
                      <a:pt x="2726" y="530"/>
                    </a:lnTo>
                    <a:lnTo>
                      <a:pt x="2727" y="530"/>
                    </a:lnTo>
                    <a:lnTo>
                      <a:pt x="2727" y="530"/>
                    </a:lnTo>
                    <a:lnTo>
                      <a:pt x="2728" y="529"/>
                    </a:lnTo>
                    <a:lnTo>
                      <a:pt x="2729" y="529"/>
                    </a:lnTo>
                    <a:lnTo>
                      <a:pt x="2729" y="529"/>
                    </a:lnTo>
                    <a:lnTo>
                      <a:pt x="2731" y="530"/>
                    </a:lnTo>
                    <a:lnTo>
                      <a:pt x="2731" y="530"/>
                    </a:lnTo>
                    <a:lnTo>
                      <a:pt x="2731" y="530"/>
                    </a:lnTo>
                    <a:lnTo>
                      <a:pt x="2733" y="530"/>
                    </a:lnTo>
                    <a:lnTo>
                      <a:pt x="2733" y="530"/>
                    </a:lnTo>
                    <a:lnTo>
                      <a:pt x="2733" y="529"/>
                    </a:lnTo>
                    <a:lnTo>
                      <a:pt x="2734" y="529"/>
                    </a:lnTo>
                    <a:lnTo>
                      <a:pt x="2734" y="529"/>
                    </a:lnTo>
                    <a:lnTo>
                      <a:pt x="2736" y="529"/>
                    </a:lnTo>
                    <a:lnTo>
                      <a:pt x="2736" y="529"/>
                    </a:lnTo>
                    <a:lnTo>
                      <a:pt x="2738" y="529"/>
                    </a:lnTo>
                    <a:lnTo>
                      <a:pt x="2738" y="529"/>
                    </a:lnTo>
                    <a:lnTo>
                      <a:pt x="2740" y="529"/>
                    </a:lnTo>
                    <a:lnTo>
                      <a:pt x="2740" y="529"/>
                    </a:lnTo>
                    <a:lnTo>
                      <a:pt x="2742" y="529"/>
                    </a:lnTo>
                    <a:lnTo>
                      <a:pt x="2742" y="529"/>
                    </a:lnTo>
                    <a:lnTo>
                      <a:pt x="2743" y="529"/>
                    </a:lnTo>
                    <a:lnTo>
                      <a:pt x="2743" y="529"/>
                    </a:lnTo>
                    <a:lnTo>
                      <a:pt x="2745" y="529"/>
                    </a:lnTo>
                    <a:lnTo>
                      <a:pt x="2745" y="529"/>
                    </a:lnTo>
                    <a:lnTo>
                      <a:pt x="2747" y="529"/>
                    </a:lnTo>
                    <a:lnTo>
                      <a:pt x="2747" y="529"/>
                    </a:lnTo>
                    <a:lnTo>
                      <a:pt x="2749" y="529"/>
                    </a:lnTo>
                    <a:lnTo>
                      <a:pt x="2749" y="529"/>
                    </a:lnTo>
                    <a:lnTo>
                      <a:pt x="2750" y="529"/>
                    </a:lnTo>
                    <a:lnTo>
                      <a:pt x="2750" y="529"/>
                    </a:lnTo>
                    <a:lnTo>
                      <a:pt x="2752" y="529"/>
                    </a:lnTo>
                    <a:lnTo>
                      <a:pt x="2752" y="529"/>
                    </a:lnTo>
                    <a:lnTo>
                      <a:pt x="2754" y="529"/>
                    </a:lnTo>
                    <a:lnTo>
                      <a:pt x="2754" y="529"/>
                    </a:lnTo>
                    <a:lnTo>
                      <a:pt x="2756" y="529"/>
                    </a:lnTo>
                    <a:lnTo>
                      <a:pt x="2756" y="529"/>
                    </a:lnTo>
                    <a:lnTo>
                      <a:pt x="2758" y="529"/>
                    </a:lnTo>
                    <a:lnTo>
                      <a:pt x="2758" y="529"/>
                    </a:lnTo>
                    <a:lnTo>
                      <a:pt x="2759" y="529"/>
                    </a:lnTo>
                    <a:lnTo>
                      <a:pt x="2759" y="529"/>
                    </a:lnTo>
                    <a:lnTo>
                      <a:pt x="2761" y="529"/>
                    </a:lnTo>
                    <a:lnTo>
                      <a:pt x="2761" y="529"/>
                    </a:lnTo>
                    <a:lnTo>
                      <a:pt x="2762" y="528"/>
                    </a:lnTo>
                    <a:lnTo>
                      <a:pt x="2763" y="528"/>
                    </a:lnTo>
                    <a:lnTo>
                      <a:pt x="2763" y="528"/>
                    </a:lnTo>
                    <a:lnTo>
                      <a:pt x="2764" y="514"/>
                    </a:lnTo>
                    <a:lnTo>
                      <a:pt x="2765" y="514"/>
                    </a:lnTo>
                    <a:lnTo>
                      <a:pt x="2765" y="514"/>
                    </a:lnTo>
                    <a:lnTo>
                      <a:pt x="2766" y="413"/>
                    </a:lnTo>
                    <a:lnTo>
                      <a:pt x="2766" y="413"/>
                    </a:lnTo>
                    <a:lnTo>
                      <a:pt x="2766" y="413"/>
                    </a:lnTo>
                    <a:lnTo>
                      <a:pt x="2768" y="413"/>
                    </a:lnTo>
                    <a:lnTo>
                      <a:pt x="2768" y="413"/>
                    </a:lnTo>
                    <a:lnTo>
                      <a:pt x="2769" y="319"/>
                    </a:lnTo>
                    <a:lnTo>
                      <a:pt x="2770" y="319"/>
                    </a:lnTo>
                    <a:lnTo>
                      <a:pt x="2770" y="319"/>
                    </a:lnTo>
                    <a:lnTo>
                      <a:pt x="2771" y="230"/>
                    </a:lnTo>
                    <a:lnTo>
                      <a:pt x="2772" y="230"/>
                    </a:lnTo>
                    <a:lnTo>
                      <a:pt x="2772" y="230"/>
                    </a:lnTo>
                    <a:lnTo>
                      <a:pt x="2773" y="127"/>
                    </a:lnTo>
                    <a:lnTo>
                      <a:pt x="2774" y="127"/>
                    </a:lnTo>
                    <a:lnTo>
                      <a:pt x="2774" y="127"/>
                    </a:lnTo>
                    <a:lnTo>
                      <a:pt x="2775" y="127"/>
                    </a:lnTo>
                    <a:lnTo>
                      <a:pt x="2775" y="127"/>
                    </a:lnTo>
                    <a:lnTo>
                      <a:pt x="2776" y="71"/>
                    </a:lnTo>
                    <a:lnTo>
                      <a:pt x="2777" y="71"/>
                    </a:lnTo>
                    <a:lnTo>
                      <a:pt x="2777" y="71"/>
                    </a:lnTo>
                    <a:lnTo>
                      <a:pt x="2778" y="43"/>
                    </a:lnTo>
                    <a:lnTo>
                      <a:pt x="2779" y="43"/>
                    </a:lnTo>
                    <a:lnTo>
                      <a:pt x="2779" y="43"/>
                    </a:lnTo>
                    <a:lnTo>
                      <a:pt x="2780" y="75"/>
                    </a:lnTo>
                    <a:lnTo>
                      <a:pt x="2781" y="75"/>
                    </a:lnTo>
                    <a:lnTo>
                      <a:pt x="2781" y="75"/>
                    </a:lnTo>
                    <a:lnTo>
                      <a:pt x="2782" y="75"/>
                    </a:lnTo>
                    <a:lnTo>
                      <a:pt x="2782" y="75"/>
                    </a:lnTo>
                    <a:lnTo>
                      <a:pt x="2783" y="153"/>
                    </a:lnTo>
                    <a:lnTo>
                      <a:pt x="2784" y="153"/>
                    </a:lnTo>
                    <a:lnTo>
                      <a:pt x="2784" y="153"/>
                    </a:lnTo>
                    <a:lnTo>
                      <a:pt x="2785" y="325"/>
                    </a:lnTo>
                    <a:lnTo>
                      <a:pt x="2786" y="325"/>
                    </a:lnTo>
                    <a:lnTo>
                      <a:pt x="2786" y="325"/>
                    </a:lnTo>
                    <a:lnTo>
                      <a:pt x="2787" y="360"/>
                    </a:lnTo>
                    <a:lnTo>
                      <a:pt x="2788" y="360"/>
                    </a:lnTo>
                    <a:lnTo>
                      <a:pt x="2788" y="360"/>
                    </a:lnTo>
                    <a:lnTo>
                      <a:pt x="2790" y="360"/>
                    </a:lnTo>
                    <a:lnTo>
                      <a:pt x="2790" y="360"/>
                    </a:lnTo>
                    <a:lnTo>
                      <a:pt x="2790" y="449"/>
                    </a:lnTo>
                    <a:lnTo>
                      <a:pt x="2791" y="449"/>
                    </a:lnTo>
                    <a:lnTo>
                      <a:pt x="2791" y="449"/>
                    </a:lnTo>
                    <a:lnTo>
                      <a:pt x="2792" y="465"/>
                    </a:lnTo>
                    <a:lnTo>
                      <a:pt x="2793" y="465"/>
                    </a:lnTo>
                    <a:lnTo>
                      <a:pt x="2793" y="465"/>
                    </a:lnTo>
                    <a:lnTo>
                      <a:pt x="2794" y="455"/>
                    </a:lnTo>
                    <a:lnTo>
                      <a:pt x="2795" y="455"/>
                    </a:lnTo>
                    <a:lnTo>
                      <a:pt x="2795" y="455"/>
                    </a:lnTo>
                    <a:lnTo>
                      <a:pt x="2797" y="455"/>
                    </a:lnTo>
                    <a:lnTo>
                      <a:pt x="2797" y="455"/>
                    </a:lnTo>
                    <a:lnTo>
                      <a:pt x="2797" y="413"/>
                    </a:lnTo>
                    <a:lnTo>
                      <a:pt x="2798" y="413"/>
                    </a:lnTo>
                    <a:lnTo>
                      <a:pt x="2798" y="413"/>
                    </a:lnTo>
                    <a:lnTo>
                      <a:pt x="2799" y="346"/>
                    </a:lnTo>
                    <a:lnTo>
                      <a:pt x="2800" y="346"/>
                    </a:lnTo>
                    <a:lnTo>
                      <a:pt x="2800" y="346"/>
                    </a:lnTo>
                    <a:lnTo>
                      <a:pt x="2801" y="220"/>
                    </a:lnTo>
                    <a:lnTo>
                      <a:pt x="2802" y="220"/>
                    </a:lnTo>
                    <a:lnTo>
                      <a:pt x="2802" y="220"/>
                    </a:lnTo>
                    <a:lnTo>
                      <a:pt x="2804" y="220"/>
                    </a:lnTo>
                    <a:lnTo>
                      <a:pt x="2804" y="220"/>
                    </a:lnTo>
                    <a:lnTo>
                      <a:pt x="2804" y="146"/>
                    </a:lnTo>
                    <a:lnTo>
                      <a:pt x="2805" y="146"/>
                    </a:lnTo>
                    <a:lnTo>
                      <a:pt x="2805" y="146"/>
                    </a:lnTo>
                    <a:lnTo>
                      <a:pt x="2806" y="117"/>
                    </a:lnTo>
                    <a:lnTo>
                      <a:pt x="2807" y="117"/>
                    </a:lnTo>
                    <a:lnTo>
                      <a:pt x="2807" y="117"/>
                    </a:lnTo>
                    <a:lnTo>
                      <a:pt x="2809" y="154"/>
                    </a:lnTo>
                    <a:lnTo>
                      <a:pt x="2809" y="154"/>
                    </a:lnTo>
                    <a:lnTo>
                      <a:pt x="2809" y="154"/>
                    </a:lnTo>
                    <a:lnTo>
                      <a:pt x="2811" y="154"/>
                    </a:lnTo>
                    <a:lnTo>
                      <a:pt x="2811" y="154"/>
                    </a:lnTo>
                    <a:lnTo>
                      <a:pt x="2811" y="216"/>
                    </a:lnTo>
                    <a:lnTo>
                      <a:pt x="2813" y="216"/>
                    </a:lnTo>
                    <a:lnTo>
                      <a:pt x="2813" y="216"/>
                    </a:lnTo>
                    <a:lnTo>
                      <a:pt x="2813" y="316"/>
                    </a:lnTo>
                    <a:lnTo>
                      <a:pt x="2814" y="316"/>
                    </a:lnTo>
                    <a:lnTo>
                      <a:pt x="2814" y="316"/>
                    </a:lnTo>
                    <a:lnTo>
                      <a:pt x="2816" y="490"/>
                    </a:lnTo>
                    <a:lnTo>
                      <a:pt x="2816" y="490"/>
                    </a:lnTo>
                    <a:lnTo>
                      <a:pt x="2816" y="490"/>
                    </a:lnTo>
                    <a:lnTo>
                      <a:pt x="2818" y="490"/>
                    </a:lnTo>
                    <a:lnTo>
                      <a:pt x="2818" y="490"/>
                    </a:lnTo>
                    <a:lnTo>
                      <a:pt x="2818" y="531"/>
                    </a:lnTo>
                    <a:lnTo>
                      <a:pt x="2820" y="531"/>
                    </a:lnTo>
                    <a:lnTo>
                      <a:pt x="2820" y="531"/>
                    </a:lnTo>
                    <a:lnTo>
                      <a:pt x="2821" y="540"/>
                    </a:lnTo>
                    <a:lnTo>
                      <a:pt x="2821" y="540"/>
                    </a:lnTo>
                    <a:lnTo>
                      <a:pt x="2821" y="540"/>
                    </a:lnTo>
                    <a:lnTo>
                      <a:pt x="2823" y="536"/>
                    </a:lnTo>
                    <a:lnTo>
                      <a:pt x="2823" y="536"/>
                    </a:lnTo>
                    <a:lnTo>
                      <a:pt x="2823" y="536"/>
                    </a:lnTo>
                    <a:lnTo>
                      <a:pt x="2825" y="536"/>
                    </a:lnTo>
                    <a:lnTo>
                      <a:pt x="2825" y="536"/>
                    </a:lnTo>
                    <a:lnTo>
                      <a:pt x="2825" y="467"/>
                    </a:lnTo>
                    <a:lnTo>
                      <a:pt x="2827" y="467"/>
                    </a:lnTo>
                    <a:lnTo>
                      <a:pt x="2827" y="467"/>
                    </a:lnTo>
                    <a:lnTo>
                      <a:pt x="2828" y="284"/>
                    </a:lnTo>
                    <a:lnTo>
                      <a:pt x="2829" y="284"/>
                    </a:lnTo>
                    <a:lnTo>
                      <a:pt x="2829" y="284"/>
                    </a:lnTo>
                    <a:lnTo>
                      <a:pt x="2830" y="223"/>
                    </a:lnTo>
                    <a:lnTo>
                      <a:pt x="2830" y="223"/>
                    </a:lnTo>
                    <a:lnTo>
                      <a:pt x="2830" y="223"/>
                    </a:lnTo>
                    <a:lnTo>
                      <a:pt x="2832" y="223"/>
                    </a:lnTo>
                    <a:lnTo>
                      <a:pt x="2832" y="223"/>
                    </a:lnTo>
                    <a:lnTo>
                      <a:pt x="2833" y="180"/>
                    </a:lnTo>
                    <a:lnTo>
                      <a:pt x="2834" y="180"/>
                    </a:lnTo>
                    <a:lnTo>
                      <a:pt x="2834" y="180"/>
                    </a:lnTo>
                    <a:lnTo>
                      <a:pt x="2835" y="188"/>
                    </a:lnTo>
                    <a:lnTo>
                      <a:pt x="2836" y="188"/>
                    </a:lnTo>
                    <a:lnTo>
                      <a:pt x="2836" y="188"/>
                    </a:lnTo>
                    <a:lnTo>
                      <a:pt x="2837" y="216"/>
                    </a:lnTo>
                    <a:lnTo>
                      <a:pt x="2837" y="216"/>
                    </a:lnTo>
                    <a:lnTo>
                      <a:pt x="2837" y="216"/>
                    </a:lnTo>
                    <a:lnTo>
                      <a:pt x="2839" y="216"/>
                    </a:lnTo>
                    <a:lnTo>
                      <a:pt x="2839" y="216"/>
                    </a:lnTo>
                    <a:lnTo>
                      <a:pt x="2840" y="368"/>
                    </a:lnTo>
                    <a:lnTo>
                      <a:pt x="2841" y="368"/>
                    </a:lnTo>
                    <a:lnTo>
                      <a:pt x="2841" y="368"/>
                    </a:lnTo>
                    <a:lnTo>
                      <a:pt x="2842" y="408"/>
                    </a:lnTo>
                    <a:lnTo>
                      <a:pt x="2843" y="408"/>
                    </a:lnTo>
                    <a:lnTo>
                      <a:pt x="2843" y="408"/>
                    </a:lnTo>
                    <a:lnTo>
                      <a:pt x="2844" y="492"/>
                    </a:lnTo>
                    <a:lnTo>
                      <a:pt x="2845" y="492"/>
                    </a:lnTo>
                    <a:lnTo>
                      <a:pt x="2845" y="492"/>
                    </a:lnTo>
                    <a:lnTo>
                      <a:pt x="2846" y="492"/>
                    </a:lnTo>
                    <a:lnTo>
                      <a:pt x="2846" y="492"/>
                    </a:lnTo>
                    <a:lnTo>
                      <a:pt x="2847" y="524"/>
                    </a:lnTo>
                    <a:lnTo>
                      <a:pt x="2848" y="524"/>
                    </a:lnTo>
                    <a:lnTo>
                      <a:pt x="2848" y="524"/>
                    </a:lnTo>
                    <a:lnTo>
                      <a:pt x="2849" y="542"/>
                    </a:lnTo>
                    <a:lnTo>
                      <a:pt x="2850" y="542"/>
                    </a:lnTo>
                    <a:lnTo>
                      <a:pt x="2850" y="542"/>
                    </a:lnTo>
                    <a:lnTo>
                      <a:pt x="2851" y="511"/>
                    </a:lnTo>
                    <a:lnTo>
                      <a:pt x="2852" y="511"/>
                    </a:lnTo>
                    <a:lnTo>
                      <a:pt x="2852" y="511"/>
                    </a:lnTo>
                    <a:lnTo>
                      <a:pt x="2853" y="511"/>
                    </a:lnTo>
                    <a:lnTo>
                      <a:pt x="2853" y="511"/>
                    </a:lnTo>
                    <a:lnTo>
                      <a:pt x="2854" y="456"/>
                    </a:lnTo>
                    <a:lnTo>
                      <a:pt x="2855" y="456"/>
                    </a:lnTo>
                    <a:lnTo>
                      <a:pt x="2855" y="456"/>
                    </a:lnTo>
                    <a:lnTo>
                      <a:pt x="2856" y="378"/>
                    </a:lnTo>
                    <a:lnTo>
                      <a:pt x="2857" y="378"/>
                    </a:lnTo>
                    <a:lnTo>
                      <a:pt x="2857" y="378"/>
                    </a:lnTo>
                    <a:lnTo>
                      <a:pt x="2858" y="265"/>
                    </a:lnTo>
                    <a:lnTo>
                      <a:pt x="2859" y="265"/>
                    </a:lnTo>
                    <a:lnTo>
                      <a:pt x="2859" y="265"/>
                    </a:lnTo>
                    <a:lnTo>
                      <a:pt x="2860" y="265"/>
                    </a:lnTo>
                    <a:lnTo>
                      <a:pt x="2860" y="265"/>
                    </a:lnTo>
                    <a:lnTo>
                      <a:pt x="2861" y="185"/>
                    </a:lnTo>
                    <a:lnTo>
                      <a:pt x="2862" y="185"/>
                    </a:lnTo>
                    <a:lnTo>
                      <a:pt x="2862" y="185"/>
                    </a:lnTo>
                    <a:lnTo>
                      <a:pt x="2863" y="189"/>
                    </a:lnTo>
                    <a:lnTo>
                      <a:pt x="2864" y="189"/>
                    </a:lnTo>
                    <a:lnTo>
                      <a:pt x="2864" y="189"/>
                    </a:lnTo>
                    <a:lnTo>
                      <a:pt x="2865" y="297"/>
                    </a:lnTo>
                    <a:lnTo>
                      <a:pt x="2866" y="297"/>
                    </a:lnTo>
                    <a:lnTo>
                      <a:pt x="2866" y="297"/>
                    </a:lnTo>
                    <a:lnTo>
                      <a:pt x="2868" y="297"/>
                    </a:lnTo>
                    <a:lnTo>
                      <a:pt x="2868" y="297"/>
                    </a:lnTo>
                    <a:lnTo>
                      <a:pt x="2868" y="375"/>
                    </a:lnTo>
                    <a:lnTo>
                      <a:pt x="2869" y="375"/>
                    </a:lnTo>
                    <a:lnTo>
                      <a:pt x="2869" y="375"/>
                    </a:lnTo>
                    <a:lnTo>
                      <a:pt x="2870" y="453"/>
                    </a:lnTo>
                    <a:lnTo>
                      <a:pt x="2871" y="453"/>
                    </a:lnTo>
                    <a:lnTo>
                      <a:pt x="2871" y="453"/>
                    </a:lnTo>
                    <a:lnTo>
                      <a:pt x="2872" y="528"/>
                    </a:lnTo>
                    <a:lnTo>
                      <a:pt x="2873" y="528"/>
                    </a:lnTo>
                    <a:lnTo>
                      <a:pt x="2873" y="528"/>
                    </a:lnTo>
                    <a:lnTo>
                      <a:pt x="2875" y="528"/>
                    </a:lnTo>
                    <a:lnTo>
                      <a:pt x="2875" y="528"/>
                    </a:lnTo>
                    <a:lnTo>
                      <a:pt x="2875" y="536"/>
                    </a:lnTo>
                    <a:lnTo>
                      <a:pt x="2876" y="536"/>
                    </a:lnTo>
                    <a:lnTo>
                      <a:pt x="2876" y="536"/>
                    </a:lnTo>
                    <a:lnTo>
                      <a:pt x="2877" y="522"/>
                    </a:lnTo>
                    <a:lnTo>
                      <a:pt x="2878" y="522"/>
                    </a:lnTo>
                    <a:lnTo>
                      <a:pt x="2878" y="522"/>
                    </a:lnTo>
                    <a:lnTo>
                      <a:pt x="2880" y="487"/>
                    </a:lnTo>
                    <a:lnTo>
                      <a:pt x="2880" y="487"/>
                    </a:lnTo>
                    <a:lnTo>
                      <a:pt x="2880" y="487"/>
                    </a:lnTo>
                    <a:lnTo>
                      <a:pt x="2882" y="487"/>
                    </a:lnTo>
                    <a:lnTo>
                      <a:pt x="2882" y="487"/>
                    </a:lnTo>
                    <a:lnTo>
                      <a:pt x="2882" y="325"/>
                    </a:lnTo>
                    <a:lnTo>
                      <a:pt x="2884" y="325"/>
                    </a:lnTo>
                    <a:lnTo>
                      <a:pt x="2884" y="325"/>
                    </a:lnTo>
                    <a:lnTo>
                      <a:pt x="2884" y="247"/>
                    </a:lnTo>
                    <a:lnTo>
                      <a:pt x="2885" y="247"/>
                    </a:lnTo>
                    <a:lnTo>
                      <a:pt x="2885" y="247"/>
                    </a:lnTo>
                    <a:lnTo>
                      <a:pt x="2887" y="192"/>
                    </a:lnTo>
                    <a:lnTo>
                      <a:pt x="2887" y="192"/>
                    </a:lnTo>
                    <a:lnTo>
                      <a:pt x="2887" y="192"/>
                    </a:lnTo>
                    <a:lnTo>
                      <a:pt x="2889" y="192"/>
                    </a:lnTo>
                    <a:lnTo>
                      <a:pt x="2889" y="192"/>
                    </a:lnTo>
                    <a:lnTo>
                      <a:pt x="2889" y="181"/>
                    </a:lnTo>
                    <a:lnTo>
                      <a:pt x="2891" y="181"/>
                    </a:lnTo>
                    <a:lnTo>
                      <a:pt x="2891" y="181"/>
                    </a:lnTo>
                    <a:lnTo>
                      <a:pt x="2892" y="220"/>
                    </a:lnTo>
                    <a:lnTo>
                      <a:pt x="2892" y="220"/>
                    </a:lnTo>
                    <a:lnTo>
                      <a:pt x="2892" y="220"/>
                    </a:lnTo>
                    <a:lnTo>
                      <a:pt x="2894" y="321"/>
                    </a:lnTo>
                    <a:lnTo>
                      <a:pt x="2894" y="321"/>
                    </a:lnTo>
                    <a:lnTo>
                      <a:pt x="2894" y="321"/>
                    </a:lnTo>
                    <a:lnTo>
                      <a:pt x="2896" y="321"/>
                    </a:lnTo>
                    <a:lnTo>
                      <a:pt x="2896" y="321"/>
                    </a:lnTo>
                    <a:lnTo>
                      <a:pt x="2896" y="406"/>
                    </a:lnTo>
                    <a:lnTo>
                      <a:pt x="2898" y="406"/>
                    </a:lnTo>
                    <a:lnTo>
                      <a:pt x="2898" y="406"/>
                    </a:lnTo>
                    <a:lnTo>
                      <a:pt x="2899" y="499"/>
                    </a:lnTo>
                    <a:lnTo>
                      <a:pt x="2900" y="499"/>
                    </a:lnTo>
                    <a:lnTo>
                      <a:pt x="2900" y="499"/>
                    </a:lnTo>
                    <a:lnTo>
                      <a:pt x="2901" y="533"/>
                    </a:lnTo>
                    <a:lnTo>
                      <a:pt x="2901" y="533"/>
                    </a:lnTo>
                    <a:lnTo>
                      <a:pt x="2901" y="533"/>
                    </a:lnTo>
                    <a:lnTo>
                      <a:pt x="2903" y="533"/>
                    </a:lnTo>
                    <a:lnTo>
                      <a:pt x="2903" y="533"/>
                    </a:lnTo>
                    <a:lnTo>
                      <a:pt x="2904" y="535"/>
                    </a:lnTo>
                    <a:lnTo>
                      <a:pt x="2905" y="535"/>
                    </a:lnTo>
                    <a:lnTo>
                      <a:pt x="2905" y="535"/>
                    </a:lnTo>
                    <a:lnTo>
                      <a:pt x="2906" y="487"/>
                    </a:lnTo>
                    <a:lnTo>
                      <a:pt x="2907" y="487"/>
                    </a:lnTo>
                    <a:lnTo>
                      <a:pt x="2907" y="487"/>
                    </a:lnTo>
                    <a:lnTo>
                      <a:pt x="2908" y="420"/>
                    </a:lnTo>
                    <a:lnTo>
                      <a:pt x="2908" y="420"/>
                    </a:lnTo>
                    <a:lnTo>
                      <a:pt x="2908" y="420"/>
                    </a:lnTo>
                    <a:lnTo>
                      <a:pt x="2910" y="420"/>
                    </a:lnTo>
                    <a:lnTo>
                      <a:pt x="2910" y="420"/>
                    </a:lnTo>
                    <a:lnTo>
                      <a:pt x="2911" y="300"/>
                    </a:lnTo>
                    <a:lnTo>
                      <a:pt x="2912" y="300"/>
                    </a:lnTo>
                    <a:lnTo>
                      <a:pt x="2912" y="300"/>
                    </a:lnTo>
                    <a:lnTo>
                      <a:pt x="2913" y="211"/>
                    </a:lnTo>
                    <a:lnTo>
                      <a:pt x="2914" y="211"/>
                    </a:lnTo>
                    <a:lnTo>
                      <a:pt x="2914" y="211"/>
                    </a:lnTo>
                    <a:lnTo>
                      <a:pt x="2915" y="163"/>
                    </a:lnTo>
                    <a:lnTo>
                      <a:pt x="2916" y="163"/>
                    </a:lnTo>
                    <a:lnTo>
                      <a:pt x="2916" y="163"/>
                    </a:lnTo>
                    <a:lnTo>
                      <a:pt x="2917" y="163"/>
                    </a:lnTo>
                    <a:lnTo>
                      <a:pt x="2917" y="163"/>
                    </a:lnTo>
                    <a:lnTo>
                      <a:pt x="2918" y="159"/>
                    </a:lnTo>
                    <a:lnTo>
                      <a:pt x="2919" y="159"/>
                    </a:lnTo>
                    <a:lnTo>
                      <a:pt x="2919" y="159"/>
                    </a:lnTo>
                    <a:lnTo>
                      <a:pt x="2920" y="167"/>
                    </a:lnTo>
                    <a:lnTo>
                      <a:pt x="2921" y="167"/>
                    </a:lnTo>
                    <a:lnTo>
                      <a:pt x="2921" y="167"/>
                    </a:lnTo>
                    <a:lnTo>
                      <a:pt x="2922" y="238"/>
                    </a:lnTo>
                    <a:lnTo>
                      <a:pt x="2923" y="238"/>
                    </a:lnTo>
                    <a:lnTo>
                      <a:pt x="2923" y="238"/>
                    </a:lnTo>
                    <a:lnTo>
                      <a:pt x="2924" y="238"/>
                    </a:lnTo>
                    <a:lnTo>
                      <a:pt x="2924" y="238"/>
                    </a:lnTo>
                    <a:lnTo>
                      <a:pt x="2925" y="378"/>
                    </a:lnTo>
                    <a:lnTo>
                      <a:pt x="2926" y="378"/>
                    </a:lnTo>
                    <a:lnTo>
                      <a:pt x="2926" y="378"/>
                    </a:lnTo>
                    <a:lnTo>
                      <a:pt x="2927" y="495"/>
                    </a:lnTo>
                    <a:lnTo>
                      <a:pt x="2928" y="495"/>
                    </a:lnTo>
                    <a:lnTo>
                      <a:pt x="2928" y="495"/>
                    </a:lnTo>
                    <a:lnTo>
                      <a:pt x="2929" y="521"/>
                    </a:lnTo>
                    <a:lnTo>
                      <a:pt x="2930" y="521"/>
                    </a:lnTo>
                    <a:lnTo>
                      <a:pt x="2930" y="521"/>
                    </a:lnTo>
                    <a:lnTo>
                      <a:pt x="2931" y="521"/>
                    </a:lnTo>
                    <a:lnTo>
                      <a:pt x="2931" y="521"/>
                    </a:lnTo>
                    <a:lnTo>
                      <a:pt x="2932" y="529"/>
                    </a:lnTo>
                    <a:lnTo>
                      <a:pt x="2933" y="529"/>
                    </a:lnTo>
                    <a:lnTo>
                      <a:pt x="2933" y="529"/>
                    </a:lnTo>
                    <a:lnTo>
                      <a:pt x="2934" y="492"/>
                    </a:lnTo>
                    <a:lnTo>
                      <a:pt x="2935" y="492"/>
                    </a:lnTo>
                    <a:lnTo>
                      <a:pt x="2935" y="492"/>
                    </a:lnTo>
                    <a:lnTo>
                      <a:pt x="2936" y="391"/>
                    </a:lnTo>
                    <a:lnTo>
                      <a:pt x="2937" y="391"/>
                    </a:lnTo>
                    <a:lnTo>
                      <a:pt x="2937" y="391"/>
                    </a:lnTo>
                    <a:lnTo>
                      <a:pt x="2939" y="391"/>
                    </a:lnTo>
                    <a:lnTo>
                      <a:pt x="2939" y="391"/>
                    </a:lnTo>
                    <a:lnTo>
                      <a:pt x="2939" y="350"/>
                    </a:lnTo>
                    <a:lnTo>
                      <a:pt x="2940" y="350"/>
                    </a:lnTo>
                    <a:lnTo>
                      <a:pt x="2940" y="350"/>
                    </a:lnTo>
                    <a:lnTo>
                      <a:pt x="2941" y="224"/>
                    </a:lnTo>
                    <a:lnTo>
                      <a:pt x="2942" y="224"/>
                    </a:lnTo>
                    <a:lnTo>
                      <a:pt x="2942" y="224"/>
                    </a:lnTo>
                    <a:lnTo>
                      <a:pt x="2943" y="193"/>
                    </a:lnTo>
                    <a:lnTo>
                      <a:pt x="2944" y="193"/>
                    </a:lnTo>
                    <a:lnTo>
                      <a:pt x="2944" y="193"/>
                    </a:lnTo>
                    <a:lnTo>
                      <a:pt x="2946" y="193"/>
                    </a:lnTo>
                    <a:lnTo>
                      <a:pt x="2946" y="193"/>
                    </a:lnTo>
                    <a:lnTo>
                      <a:pt x="2946" y="203"/>
                    </a:lnTo>
                    <a:lnTo>
                      <a:pt x="2947" y="203"/>
                    </a:lnTo>
                    <a:lnTo>
                      <a:pt x="2947" y="203"/>
                    </a:lnTo>
                    <a:lnTo>
                      <a:pt x="2948" y="273"/>
                    </a:lnTo>
                    <a:lnTo>
                      <a:pt x="2949" y="273"/>
                    </a:lnTo>
                    <a:lnTo>
                      <a:pt x="2949" y="273"/>
                    </a:lnTo>
                    <a:lnTo>
                      <a:pt x="2951" y="303"/>
                    </a:lnTo>
                    <a:lnTo>
                      <a:pt x="2951" y="303"/>
                    </a:lnTo>
                    <a:lnTo>
                      <a:pt x="2951" y="303"/>
                    </a:lnTo>
                    <a:lnTo>
                      <a:pt x="2953" y="303"/>
                    </a:lnTo>
                    <a:lnTo>
                      <a:pt x="2953" y="303"/>
                    </a:lnTo>
                    <a:lnTo>
                      <a:pt x="2953" y="440"/>
                    </a:lnTo>
                    <a:lnTo>
                      <a:pt x="2955" y="440"/>
                    </a:lnTo>
                    <a:lnTo>
                      <a:pt x="2955" y="440"/>
                    </a:lnTo>
                    <a:lnTo>
                      <a:pt x="2955" y="503"/>
                    </a:lnTo>
                    <a:lnTo>
                      <a:pt x="2956" y="503"/>
                    </a:lnTo>
                    <a:lnTo>
                      <a:pt x="2956" y="503"/>
                    </a:lnTo>
                    <a:lnTo>
                      <a:pt x="2958" y="522"/>
                    </a:lnTo>
                    <a:lnTo>
                      <a:pt x="2958" y="522"/>
                    </a:lnTo>
                    <a:lnTo>
                      <a:pt x="2958" y="522"/>
                    </a:lnTo>
                    <a:lnTo>
                      <a:pt x="2960" y="522"/>
                    </a:lnTo>
                    <a:lnTo>
                      <a:pt x="2960" y="522"/>
                    </a:lnTo>
                    <a:lnTo>
                      <a:pt x="2960" y="532"/>
                    </a:lnTo>
                    <a:lnTo>
                      <a:pt x="2962" y="532"/>
                    </a:lnTo>
                    <a:lnTo>
                      <a:pt x="2962" y="532"/>
                    </a:lnTo>
                    <a:lnTo>
                      <a:pt x="2963" y="534"/>
                    </a:lnTo>
                    <a:lnTo>
                      <a:pt x="2963" y="534"/>
                    </a:lnTo>
                    <a:lnTo>
                      <a:pt x="2963" y="534"/>
                    </a:lnTo>
                    <a:lnTo>
                      <a:pt x="2965" y="539"/>
                    </a:lnTo>
                    <a:lnTo>
                      <a:pt x="2965" y="539"/>
                    </a:lnTo>
                    <a:lnTo>
                      <a:pt x="2965" y="539"/>
                    </a:lnTo>
                    <a:lnTo>
                      <a:pt x="2967" y="539"/>
                    </a:lnTo>
                    <a:lnTo>
                      <a:pt x="2967" y="539"/>
                    </a:lnTo>
                    <a:lnTo>
                      <a:pt x="2967" y="540"/>
                    </a:lnTo>
                    <a:lnTo>
                      <a:pt x="2969" y="540"/>
                    </a:lnTo>
                    <a:lnTo>
                      <a:pt x="2969" y="540"/>
                    </a:lnTo>
                    <a:lnTo>
                      <a:pt x="2970" y="542"/>
                    </a:lnTo>
                    <a:lnTo>
                      <a:pt x="2971" y="542"/>
                    </a:lnTo>
                    <a:lnTo>
                      <a:pt x="2971" y="542"/>
                    </a:lnTo>
                    <a:lnTo>
                      <a:pt x="2972" y="542"/>
                    </a:lnTo>
                    <a:lnTo>
                      <a:pt x="2972" y="542"/>
                    </a:lnTo>
                    <a:lnTo>
                      <a:pt x="2974" y="542"/>
                    </a:lnTo>
                    <a:lnTo>
                      <a:pt x="2974" y="542"/>
                    </a:lnTo>
                    <a:lnTo>
                      <a:pt x="2976" y="542"/>
                    </a:lnTo>
                    <a:lnTo>
                      <a:pt x="2976" y="542"/>
                    </a:lnTo>
                    <a:lnTo>
                      <a:pt x="2977" y="543"/>
                    </a:lnTo>
                    <a:lnTo>
                      <a:pt x="2978" y="543"/>
                    </a:lnTo>
                    <a:lnTo>
                      <a:pt x="2978" y="543"/>
                    </a:lnTo>
                    <a:lnTo>
                      <a:pt x="2979" y="543"/>
                    </a:lnTo>
                    <a:lnTo>
                      <a:pt x="2979" y="543"/>
                    </a:lnTo>
                    <a:lnTo>
                      <a:pt x="2981" y="543"/>
                    </a:lnTo>
                    <a:lnTo>
                      <a:pt x="2981" y="543"/>
                    </a:lnTo>
                    <a:lnTo>
                      <a:pt x="2982" y="544"/>
                    </a:lnTo>
                    <a:lnTo>
                      <a:pt x="2983" y="544"/>
                    </a:lnTo>
                    <a:lnTo>
                      <a:pt x="2983" y="544"/>
                    </a:lnTo>
                    <a:lnTo>
                      <a:pt x="2985" y="544"/>
                    </a:lnTo>
                    <a:lnTo>
                      <a:pt x="2985" y="544"/>
                    </a:lnTo>
                    <a:lnTo>
                      <a:pt x="2986" y="545"/>
                    </a:lnTo>
                    <a:lnTo>
                      <a:pt x="2986" y="545"/>
                    </a:lnTo>
                    <a:lnTo>
                      <a:pt x="2986" y="545"/>
                    </a:lnTo>
                    <a:lnTo>
                      <a:pt x="2988" y="545"/>
                    </a:lnTo>
                    <a:lnTo>
                      <a:pt x="2988" y="545"/>
                    </a:lnTo>
                    <a:lnTo>
                      <a:pt x="2989" y="546"/>
                    </a:lnTo>
                    <a:lnTo>
                      <a:pt x="2990" y="546"/>
                    </a:lnTo>
                    <a:lnTo>
                      <a:pt x="2990" y="546"/>
                    </a:lnTo>
                    <a:lnTo>
                      <a:pt x="2992" y="546"/>
                    </a:lnTo>
                    <a:lnTo>
                      <a:pt x="2992" y="546"/>
                    </a:lnTo>
                    <a:lnTo>
                      <a:pt x="2993" y="544"/>
                    </a:lnTo>
                    <a:lnTo>
                      <a:pt x="2994" y="544"/>
                    </a:lnTo>
                    <a:lnTo>
                      <a:pt x="2994" y="544"/>
                    </a:lnTo>
                    <a:lnTo>
                      <a:pt x="2995" y="544"/>
                    </a:lnTo>
                    <a:lnTo>
                      <a:pt x="2995" y="544"/>
                    </a:lnTo>
                    <a:lnTo>
                      <a:pt x="2997" y="544"/>
                    </a:lnTo>
                    <a:lnTo>
                      <a:pt x="2997" y="544"/>
                    </a:lnTo>
                    <a:lnTo>
                      <a:pt x="2998" y="542"/>
                    </a:lnTo>
                    <a:lnTo>
                      <a:pt x="2999" y="542"/>
                    </a:lnTo>
                    <a:lnTo>
                      <a:pt x="2999" y="542"/>
                    </a:lnTo>
                    <a:lnTo>
                      <a:pt x="3000" y="541"/>
                    </a:lnTo>
                    <a:lnTo>
                      <a:pt x="3001" y="541"/>
                    </a:lnTo>
                    <a:lnTo>
                      <a:pt x="3001" y="541"/>
                    </a:lnTo>
                    <a:lnTo>
                      <a:pt x="3002" y="541"/>
                    </a:lnTo>
                    <a:lnTo>
                      <a:pt x="3002" y="541"/>
                    </a:lnTo>
                    <a:lnTo>
                      <a:pt x="3003" y="540"/>
                    </a:lnTo>
                    <a:lnTo>
                      <a:pt x="3004" y="540"/>
                    </a:lnTo>
                    <a:lnTo>
                      <a:pt x="3004" y="540"/>
                    </a:lnTo>
                    <a:lnTo>
                      <a:pt x="3005" y="541"/>
                    </a:lnTo>
                    <a:lnTo>
                      <a:pt x="3006" y="541"/>
                    </a:lnTo>
                    <a:lnTo>
                      <a:pt x="3006" y="541"/>
                    </a:lnTo>
                    <a:lnTo>
                      <a:pt x="3008" y="541"/>
                    </a:lnTo>
                    <a:lnTo>
                      <a:pt x="3008" y="541"/>
                    </a:lnTo>
                    <a:lnTo>
                      <a:pt x="3010" y="541"/>
                    </a:lnTo>
                    <a:lnTo>
                      <a:pt x="3010" y="541"/>
                    </a:lnTo>
                    <a:lnTo>
                      <a:pt x="3010" y="545"/>
                    </a:lnTo>
                    <a:lnTo>
                      <a:pt x="3011" y="545"/>
                    </a:lnTo>
                    <a:lnTo>
                      <a:pt x="3011" y="545"/>
                    </a:lnTo>
                    <a:lnTo>
                      <a:pt x="3012" y="546"/>
                    </a:lnTo>
                    <a:lnTo>
                      <a:pt x="3013" y="546"/>
                    </a:lnTo>
                    <a:lnTo>
                      <a:pt x="3013" y="546"/>
                    </a:lnTo>
                    <a:lnTo>
                      <a:pt x="3014" y="546"/>
                    </a:lnTo>
                    <a:lnTo>
                      <a:pt x="3015" y="546"/>
                    </a:lnTo>
                    <a:lnTo>
                      <a:pt x="3015" y="546"/>
                    </a:lnTo>
                    <a:lnTo>
                      <a:pt x="3017" y="546"/>
                    </a:lnTo>
                    <a:lnTo>
                      <a:pt x="3017" y="546"/>
                    </a:lnTo>
                    <a:lnTo>
                      <a:pt x="3017" y="544"/>
                    </a:lnTo>
                    <a:lnTo>
                      <a:pt x="3018" y="544"/>
                    </a:lnTo>
                    <a:lnTo>
                      <a:pt x="3018" y="544"/>
                    </a:lnTo>
                    <a:lnTo>
                      <a:pt x="3019" y="546"/>
                    </a:lnTo>
                    <a:lnTo>
                      <a:pt x="3020" y="546"/>
                    </a:lnTo>
                    <a:lnTo>
                      <a:pt x="3020" y="546"/>
                    </a:lnTo>
                    <a:lnTo>
                      <a:pt x="3022" y="547"/>
                    </a:lnTo>
                    <a:lnTo>
                      <a:pt x="3022" y="547"/>
                    </a:lnTo>
                    <a:lnTo>
                      <a:pt x="3022" y="547"/>
                    </a:lnTo>
                    <a:lnTo>
                      <a:pt x="3024" y="547"/>
                    </a:lnTo>
                    <a:lnTo>
                      <a:pt x="3024" y="547"/>
                    </a:lnTo>
                    <a:lnTo>
                      <a:pt x="3026" y="547"/>
                    </a:lnTo>
                    <a:lnTo>
                      <a:pt x="3026" y="547"/>
                    </a:lnTo>
                    <a:lnTo>
                      <a:pt x="3026" y="548"/>
                    </a:lnTo>
                    <a:lnTo>
                      <a:pt x="3027" y="548"/>
                    </a:lnTo>
                    <a:lnTo>
                      <a:pt x="3027" y="548"/>
                    </a:lnTo>
                    <a:lnTo>
                      <a:pt x="3029" y="548"/>
                    </a:lnTo>
                    <a:lnTo>
                      <a:pt x="3029" y="548"/>
                    </a:lnTo>
                    <a:lnTo>
                      <a:pt x="3031" y="548"/>
                    </a:lnTo>
                    <a:lnTo>
                      <a:pt x="3031" y="548"/>
                    </a:lnTo>
                    <a:lnTo>
                      <a:pt x="3031" y="547"/>
                    </a:lnTo>
                    <a:lnTo>
                      <a:pt x="3033" y="547"/>
                    </a:lnTo>
                    <a:lnTo>
                      <a:pt x="3033" y="547"/>
                    </a:lnTo>
                    <a:lnTo>
                      <a:pt x="3034" y="546"/>
                    </a:lnTo>
                    <a:lnTo>
                      <a:pt x="3034" y="546"/>
                    </a:lnTo>
                    <a:lnTo>
                      <a:pt x="3034" y="546"/>
                    </a:lnTo>
                    <a:lnTo>
                      <a:pt x="3036" y="544"/>
                    </a:lnTo>
                    <a:lnTo>
                      <a:pt x="3036" y="544"/>
                    </a:lnTo>
                    <a:lnTo>
                      <a:pt x="3036" y="544"/>
                    </a:lnTo>
                    <a:lnTo>
                      <a:pt x="3038" y="544"/>
                    </a:lnTo>
                    <a:lnTo>
                      <a:pt x="3038" y="544"/>
                    </a:lnTo>
                    <a:lnTo>
                      <a:pt x="3038" y="542"/>
                    </a:lnTo>
                    <a:lnTo>
                      <a:pt x="3040" y="542"/>
                    </a:lnTo>
                    <a:lnTo>
                      <a:pt x="3040" y="542"/>
                    </a:lnTo>
                    <a:lnTo>
                      <a:pt x="3041" y="538"/>
                    </a:lnTo>
                    <a:lnTo>
                      <a:pt x="3041" y="538"/>
                    </a:lnTo>
                    <a:lnTo>
                      <a:pt x="3041" y="538"/>
                    </a:lnTo>
                    <a:lnTo>
                      <a:pt x="3043" y="536"/>
                    </a:lnTo>
                    <a:lnTo>
                      <a:pt x="3043" y="536"/>
                    </a:lnTo>
                    <a:lnTo>
                      <a:pt x="3043" y="536"/>
                    </a:lnTo>
                    <a:lnTo>
                      <a:pt x="3045" y="536"/>
                    </a:lnTo>
                    <a:lnTo>
                      <a:pt x="3045" y="536"/>
                    </a:lnTo>
                    <a:lnTo>
                      <a:pt x="3045" y="534"/>
                    </a:lnTo>
                    <a:lnTo>
                      <a:pt x="3047" y="534"/>
                    </a:lnTo>
                    <a:lnTo>
                      <a:pt x="3047" y="534"/>
                    </a:lnTo>
                    <a:lnTo>
                      <a:pt x="3048" y="537"/>
                    </a:lnTo>
                    <a:lnTo>
                      <a:pt x="3049" y="537"/>
                    </a:lnTo>
                    <a:lnTo>
                      <a:pt x="3049" y="537"/>
                    </a:lnTo>
                    <a:lnTo>
                      <a:pt x="3050" y="539"/>
                    </a:lnTo>
                    <a:lnTo>
                      <a:pt x="3050" y="539"/>
                    </a:lnTo>
                    <a:lnTo>
                      <a:pt x="3050" y="539"/>
                    </a:lnTo>
                    <a:lnTo>
                      <a:pt x="3052" y="539"/>
                    </a:lnTo>
                    <a:lnTo>
                      <a:pt x="3052" y="539"/>
                    </a:lnTo>
                    <a:lnTo>
                      <a:pt x="3054" y="539"/>
                    </a:lnTo>
                    <a:lnTo>
                      <a:pt x="3054" y="539"/>
                    </a:lnTo>
                    <a:lnTo>
                      <a:pt x="3055" y="540"/>
                    </a:lnTo>
                    <a:lnTo>
                      <a:pt x="3056" y="540"/>
                    </a:lnTo>
                    <a:lnTo>
                      <a:pt x="3056" y="540"/>
                    </a:lnTo>
                    <a:lnTo>
                      <a:pt x="3057" y="538"/>
                    </a:lnTo>
                    <a:lnTo>
                      <a:pt x="3057" y="538"/>
                    </a:lnTo>
                    <a:lnTo>
                      <a:pt x="3057" y="538"/>
                    </a:lnTo>
                    <a:lnTo>
                      <a:pt x="3059" y="538"/>
                    </a:lnTo>
                    <a:lnTo>
                      <a:pt x="3059" y="538"/>
                    </a:lnTo>
                    <a:lnTo>
                      <a:pt x="3060" y="539"/>
                    </a:lnTo>
                    <a:lnTo>
                      <a:pt x="3061" y="539"/>
                    </a:lnTo>
                    <a:lnTo>
                      <a:pt x="3061" y="539"/>
                    </a:lnTo>
                    <a:lnTo>
                      <a:pt x="3062" y="538"/>
                    </a:lnTo>
                    <a:lnTo>
                      <a:pt x="3063" y="538"/>
                    </a:lnTo>
                    <a:lnTo>
                      <a:pt x="3063" y="538"/>
                    </a:lnTo>
                    <a:lnTo>
                      <a:pt x="3064" y="535"/>
                    </a:lnTo>
                    <a:lnTo>
                      <a:pt x="3065" y="535"/>
                    </a:lnTo>
                    <a:lnTo>
                      <a:pt x="3065" y="535"/>
                    </a:lnTo>
                    <a:lnTo>
                      <a:pt x="3066" y="535"/>
                    </a:lnTo>
                    <a:lnTo>
                      <a:pt x="3066" y="535"/>
                    </a:lnTo>
                    <a:lnTo>
                      <a:pt x="3067" y="531"/>
                    </a:lnTo>
                    <a:lnTo>
                      <a:pt x="3068" y="531"/>
                    </a:lnTo>
                    <a:lnTo>
                      <a:pt x="3068" y="531"/>
                    </a:lnTo>
                    <a:lnTo>
                      <a:pt x="3069" y="530"/>
                    </a:lnTo>
                    <a:lnTo>
                      <a:pt x="3070" y="530"/>
                    </a:lnTo>
                    <a:lnTo>
                      <a:pt x="3070" y="530"/>
                    </a:lnTo>
                    <a:lnTo>
                      <a:pt x="3072" y="530"/>
                    </a:lnTo>
                    <a:lnTo>
                      <a:pt x="3072" y="530"/>
                    </a:lnTo>
                    <a:lnTo>
                      <a:pt x="3073" y="530"/>
                    </a:lnTo>
                    <a:lnTo>
                      <a:pt x="3073" y="530"/>
                    </a:lnTo>
                    <a:lnTo>
                      <a:pt x="3074" y="531"/>
                    </a:lnTo>
                    <a:lnTo>
                      <a:pt x="3075" y="531"/>
                    </a:lnTo>
                    <a:lnTo>
                      <a:pt x="3075" y="531"/>
                    </a:lnTo>
                    <a:lnTo>
                      <a:pt x="3076" y="532"/>
                    </a:lnTo>
                    <a:lnTo>
                      <a:pt x="3077" y="532"/>
                    </a:lnTo>
                    <a:lnTo>
                      <a:pt x="3077" y="532"/>
                    </a:lnTo>
                    <a:lnTo>
                      <a:pt x="3078" y="533"/>
                    </a:lnTo>
                    <a:lnTo>
                      <a:pt x="3079" y="533"/>
                    </a:lnTo>
                    <a:lnTo>
                      <a:pt x="3079" y="533"/>
                    </a:lnTo>
                    <a:lnTo>
                      <a:pt x="3081" y="533"/>
                    </a:lnTo>
                    <a:lnTo>
                      <a:pt x="3081" y="533"/>
                    </a:lnTo>
                    <a:lnTo>
                      <a:pt x="3081" y="533"/>
                    </a:lnTo>
                    <a:lnTo>
                      <a:pt x="3082" y="533"/>
                    </a:lnTo>
                    <a:lnTo>
                      <a:pt x="3082" y="533"/>
                    </a:lnTo>
                    <a:lnTo>
                      <a:pt x="3084" y="533"/>
                    </a:lnTo>
                    <a:lnTo>
                      <a:pt x="3084" y="533"/>
                    </a:lnTo>
                    <a:lnTo>
                      <a:pt x="3086" y="533"/>
                    </a:lnTo>
                    <a:lnTo>
                      <a:pt x="3086" y="533"/>
                    </a:lnTo>
                    <a:lnTo>
                      <a:pt x="3088" y="533"/>
                    </a:lnTo>
                    <a:lnTo>
                      <a:pt x="3088" y="533"/>
                    </a:lnTo>
                    <a:lnTo>
                      <a:pt x="3088" y="533"/>
                    </a:lnTo>
                    <a:lnTo>
                      <a:pt x="3089" y="533"/>
                    </a:lnTo>
                    <a:lnTo>
                      <a:pt x="3089" y="533"/>
                    </a:lnTo>
                    <a:lnTo>
                      <a:pt x="3090" y="531"/>
                    </a:lnTo>
                    <a:lnTo>
                      <a:pt x="3091" y="531"/>
                    </a:lnTo>
                    <a:lnTo>
                      <a:pt x="3091" y="531"/>
                    </a:lnTo>
                    <a:lnTo>
                      <a:pt x="3093" y="529"/>
                    </a:lnTo>
                    <a:lnTo>
                      <a:pt x="3093" y="529"/>
                    </a:lnTo>
                    <a:lnTo>
                      <a:pt x="3093" y="529"/>
                    </a:lnTo>
                    <a:lnTo>
                      <a:pt x="3095" y="529"/>
                    </a:lnTo>
                    <a:lnTo>
                      <a:pt x="3095" y="529"/>
                    </a:lnTo>
                    <a:lnTo>
                      <a:pt x="3095" y="524"/>
                    </a:lnTo>
                    <a:lnTo>
                      <a:pt x="3097" y="524"/>
                    </a:lnTo>
                    <a:lnTo>
                      <a:pt x="3097" y="524"/>
                    </a:lnTo>
                    <a:lnTo>
                      <a:pt x="3097" y="519"/>
                    </a:lnTo>
                    <a:lnTo>
                      <a:pt x="3098" y="519"/>
                    </a:lnTo>
                    <a:lnTo>
                      <a:pt x="3098" y="519"/>
                    </a:lnTo>
                    <a:lnTo>
                      <a:pt x="3100" y="519"/>
                    </a:lnTo>
                    <a:lnTo>
                      <a:pt x="3100" y="519"/>
                    </a:lnTo>
                    <a:lnTo>
                      <a:pt x="3100" y="519"/>
                    </a:lnTo>
                    <a:lnTo>
                      <a:pt x="3102" y="519"/>
                    </a:lnTo>
                    <a:lnTo>
                      <a:pt x="3102" y="519"/>
                    </a:lnTo>
                    <a:lnTo>
                      <a:pt x="3104" y="519"/>
                    </a:lnTo>
                    <a:lnTo>
                      <a:pt x="3104" y="519"/>
                    </a:lnTo>
                    <a:lnTo>
                      <a:pt x="3104" y="521"/>
                    </a:lnTo>
                    <a:lnTo>
                      <a:pt x="3105" y="521"/>
                    </a:lnTo>
                    <a:lnTo>
                      <a:pt x="3105" y="521"/>
                    </a:lnTo>
                    <a:lnTo>
                      <a:pt x="3107" y="525"/>
                    </a:lnTo>
                    <a:lnTo>
                      <a:pt x="3107" y="525"/>
                    </a:lnTo>
                    <a:lnTo>
                      <a:pt x="3107" y="525"/>
                    </a:lnTo>
                    <a:lnTo>
                      <a:pt x="3109" y="525"/>
                    </a:lnTo>
                    <a:lnTo>
                      <a:pt x="3109" y="525"/>
                    </a:lnTo>
                    <a:lnTo>
                      <a:pt x="3109" y="526"/>
                    </a:lnTo>
                    <a:lnTo>
                      <a:pt x="3111" y="526"/>
                    </a:lnTo>
                    <a:lnTo>
                      <a:pt x="3111" y="526"/>
                    </a:lnTo>
                    <a:lnTo>
                      <a:pt x="3112" y="526"/>
                    </a:lnTo>
                    <a:lnTo>
                      <a:pt x="3112" y="526"/>
                    </a:lnTo>
                    <a:lnTo>
                      <a:pt x="3114" y="526"/>
                    </a:lnTo>
                    <a:lnTo>
                      <a:pt x="3114" y="526"/>
                    </a:lnTo>
                    <a:lnTo>
                      <a:pt x="3116" y="526"/>
                    </a:lnTo>
                    <a:lnTo>
                      <a:pt x="3116" y="526"/>
                    </a:lnTo>
                    <a:lnTo>
                      <a:pt x="3118" y="526"/>
                    </a:lnTo>
                    <a:lnTo>
                      <a:pt x="3118" y="526"/>
                    </a:lnTo>
                    <a:lnTo>
                      <a:pt x="3120" y="526"/>
                    </a:lnTo>
                    <a:lnTo>
                      <a:pt x="3120" y="526"/>
                    </a:lnTo>
                    <a:lnTo>
                      <a:pt x="3121" y="526"/>
                    </a:lnTo>
                    <a:lnTo>
                      <a:pt x="3121" y="526"/>
                    </a:lnTo>
                    <a:lnTo>
                      <a:pt x="3121" y="526"/>
                    </a:lnTo>
                    <a:lnTo>
                      <a:pt x="3123" y="526"/>
                    </a:lnTo>
                    <a:lnTo>
                      <a:pt x="3123" y="526"/>
                    </a:lnTo>
                    <a:lnTo>
                      <a:pt x="3124" y="525"/>
                    </a:lnTo>
                    <a:lnTo>
                      <a:pt x="3125" y="525"/>
                    </a:lnTo>
                    <a:lnTo>
                      <a:pt x="3125" y="525"/>
                    </a:lnTo>
                    <a:lnTo>
                      <a:pt x="3126" y="524"/>
                    </a:lnTo>
                    <a:lnTo>
                      <a:pt x="3127" y="524"/>
                    </a:lnTo>
                    <a:lnTo>
                      <a:pt x="3127" y="524"/>
                    </a:lnTo>
                    <a:lnTo>
                      <a:pt x="3128" y="525"/>
                    </a:lnTo>
                    <a:lnTo>
                      <a:pt x="3128" y="525"/>
                    </a:lnTo>
                    <a:lnTo>
                      <a:pt x="3128" y="525"/>
                    </a:lnTo>
                    <a:lnTo>
                      <a:pt x="3130" y="525"/>
                    </a:lnTo>
                    <a:lnTo>
                      <a:pt x="3130" y="525"/>
                    </a:lnTo>
                    <a:lnTo>
                      <a:pt x="3132" y="525"/>
                    </a:lnTo>
                    <a:lnTo>
                      <a:pt x="3132" y="525"/>
                    </a:lnTo>
                    <a:lnTo>
                      <a:pt x="3134" y="525"/>
                    </a:lnTo>
                    <a:lnTo>
                      <a:pt x="3134" y="525"/>
                    </a:lnTo>
                    <a:lnTo>
                      <a:pt x="3136" y="525"/>
                    </a:lnTo>
                    <a:lnTo>
                      <a:pt x="3136" y="525"/>
                    </a:lnTo>
                    <a:lnTo>
                      <a:pt x="3137" y="525"/>
                    </a:lnTo>
                    <a:lnTo>
                      <a:pt x="3137" y="525"/>
                    </a:lnTo>
                    <a:lnTo>
                      <a:pt x="3139" y="525"/>
                    </a:lnTo>
                    <a:lnTo>
                      <a:pt x="3139" y="525"/>
                    </a:lnTo>
                    <a:lnTo>
                      <a:pt x="3141" y="525"/>
                    </a:lnTo>
                    <a:lnTo>
                      <a:pt x="3141" y="525"/>
                    </a:lnTo>
                    <a:lnTo>
                      <a:pt x="3143" y="525"/>
                    </a:lnTo>
                    <a:lnTo>
                      <a:pt x="3143" y="525"/>
                    </a:lnTo>
                    <a:lnTo>
                      <a:pt x="3144" y="525"/>
                    </a:lnTo>
                    <a:lnTo>
                      <a:pt x="3144" y="525"/>
                    </a:lnTo>
                    <a:lnTo>
                      <a:pt x="3145" y="524"/>
                    </a:lnTo>
                    <a:lnTo>
                      <a:pt x="3146" y="524"/>
                    </a:lnTo>
                    <a:lnTo>
                      <a:pt x="3146" y="524"/>
                    </a:lnTo>
                    <a:lnTo>
                      <a:pt x="3148" y="524"/>
                    </a:lnTo>
                    <a:lnTo>
                      <a:pt x="3148" y="524"/>
                    </a:lnTo>
                    <a:lnTo>
                      <a:pt x="3150" y="524"/>
                    </a:lnTo>
                    <a:lnTo>
                      <a:pt x="3150" y="524"/>
                    </a:lnTo>
                    <a:lnTo>
                      <a:pt x="3152" y="524"/>
                    </a:lnTo>
                    <a:lnTo>
                      <a:pt x="3152" y="524"/>
                    </a:lnTo>
                    <a:lnTo>
                      <a:pt x="3152" y="523"/>
                    </a:lnTo>
                    <a:lnTo>
                      <a:pt x="3153" y="523"/>
                    </a:lnTo>
                    <a:lnTo>
                      <a:pt x="3153" y="523"/>
                    </a:lnTo>
                    <a:lnTo>
                      <a:pt x="3155" y="523"/>
                    </a:lnTo>
                    <a:lnTo>
                      <a:pt x="3155" y="523"/>
                    </a:lnTo>
                    <a:lnTo>
                      <a:pt x="3157" y="523"/>
                    </a:lnTo>
                    <a:lnTo>
                      <a:pt x="3157" y="523"/>
                    </a:lnTo>
                    <a:lnTo>
                      <a:pt x="3159" y="523"/>
                    </a:lnTo>
                    <a:lnTo>
                      <a:pt x="3159" y="523"/>
                    </a:lnTo>
                    <a:lnTo>
                      <a:pt x="3160" y="523"/>
                    </a:lnTo>
                    <a:lnTo>
                      <a:pt x="3160" y="523"/>
                    </a:lnTo>
                    <a:lnTo>
                      <a:pt x="3162" y="523"/>
                    </a:lnTo>
                    <a:lnTo>
                      <a:pt x="3162" y="523"/>
                    </a:lnTo>
                    <a:lnTo>
                      <a:pt x="3164" y="523"/>
                    </a:lnTo>
                    <a:lnTo>
                      <a:pt x="3164" y="523"/>
                    </a:lnTo>
                    <a:lnTo>
                      <a:pt x="3166" y="523"/>
                    </a:lnTo>
                    <a:lnTo>
                      <a:pt x="3166" y="523"/>
                    </a:lnTo>
                    <a:lnTo>
                      <a:pt x="3167" y="523"/>
                    </a:lnTo>
                    <a:lnTo>
                      <a:pt x="3167" y="523"/>
                    </a:lnTo>
                    <a:lnTo>
                      <a:pt x="3168" y="522"/>
                    </a:lnTo>
                    <a:lnTo>
                      <a:pt x="3169" y="522"/>
                    </a:lnTo>
                    <a:lnTo>
                      <a:pt x="3169" y="522"/>
                    </a:lnTo>
                    <a:lnTo>
                      <a:pt x="3171" y="522"/>
                    </a:lnTo>
                    <a:lnTo>
                      <a:pt x="3171" y="522"/>
                    </a:lnTo>
                    <a:lnTo>
                      <a:pt x="3173" y="522"/>
                    </a:lnTo>
                    <a:lnTo>
                      <a:pt x="3173" y="522"/>
                    </a:lnTo>
                    <a:lnTo>
                      <a:pt x="3175" y="522"/>
                    </a:lnTo>
                    <a:lnTo>
                      <a:pt x="3175" y="522"/>
                    </a:lnTo>
                    <a:lnTo>
                      <a:pt x="3176" y="522"/>
                    </a:lnTo>
                    <a:lnTo>
                      <a:pt x="3176" y="522"/>
                    </a:lnTo>
                    <a:lnTo>
                      <a:pt x="3178" y="522"/>
                    </a:lnTo>
                    <a:lnTo>
                      <a:pt x="3178" y="522"/>
                    </a:lnTo>
                    <a:lnTo>
                      <a:pt x="3180" y="522"/>
                    </a:lnTo>
                    <a:lnTo>
                      <a:pt x="3180" y="522"/>
                    </a:lnTo>
                    <a:lnTo>
                      <a:pt x="3182" y="522"/>
                    </a:lnTo>
                    <a:lnTo>
                      <a:pt x="3182" y="522"/>
                    </a:lnTo>
                    <a:lnTo>
                      <a:pt x="3183" y="522"/>
                    </a:lnTo>
                    <a:lnTo>
                      <a:pt x="3183" y="522"/>
                    </a:lnTo>
                    <a:lnTo>
                      <a:pt x="3185" y="522"/>
                    </a:lnTo>
                    <a:lnTo>
                      <a:pt x="3185" y="522"/>
                    </a:lnTo>
                    <a:lnTo>
                      <a:pt x="3187" y="522"/>
                    </a:lnTo>
                    <a:lnTo>
                      <a:pt x="3187" y="522"/>
                    </a:lnTo>
                    <a:lnTo>
                      <a:pt x="3189" y="522"/>
                    </a:lnTo>
                    <a:lnTo>
                      <a:pt x="3189" y="522"/>
                    </a:lnTo>
                    <a:lnTo>
                      <a:pt x="3191" y="522"/>
                    </a:lnTo>
                    <a:lnTo>
                      <a:pt x="3191" y="522"/>
                    </a:lnTo>
                    <a:lnTo>
                      <a:pt x="3192" y="522"/>
                    </a:lnTo>
                    <a:lnTo>
                      <a:pt x="3192" y="522"/>
                    </a:lnTo>
                    <a:lnTo>
                      <a:pt x="3192" y="522"/>
                    </a:lnTo>
                    <a:lnTo>
                      <a:pt x="3194" y="522"/>
                    </a:lnTo>
                    <a:lnTo>
                      <a:pt x="3194" y="522"/>
                    </a:lnTo>
                    <a:lnTo>
                      <a:pt x="3195" y="522"/>
                    </a:lnTo>
                    <a:lnTo>
                      <a:pt x="3196" y="522"/>
                    </a:lnTo>
                    <a:lnTo>
                      <a:pt x="3196" y="522"/>
                    </a:lnTo>
                    <a:lnTo>
                      <a:pt x="3198" y="522"/>
                    </a:lnTo>
                    <a:lnTo>
                      <a:pt x="3198" y="522"/>
                    </a:lnTo>
                    <a:lnTo>
                      <a:pt x="3199" y="522"/>
                    </a:lnTo>
                    <a:lnTo>
                      <a:pt x="3199" y="522"/>
                    </a:lnTo>
                    <a:lnTo>
                      <a:pt x="3201" y="522"/>
                    </a:lnTo>
                    <a:lnTo>
                      <a:pt x="3201" y="522"/>
                    </a:lnTo>
                    <a:lnTo>
                      <a:pt x="3203" y="522"/>
                    </a:lnTo>
                    <a:lnTo>
                      <a:pt x="3203" y="522"/>
                    </a:lnTo>
                    <a:lnTo>
                      <a:pt x="3204" y="522"/>
                    </a:lnTo>
                    <a:lnTo>
                      <a:pt x="3205" y="522"/>
                    </a:lnTo>
                    <a:lnTo>
                      <a:pt x="3205" y="522"/>
                    </a:lnTo>
                    <a:lnTo>
                      <a:pt x="3207" y="522"/>
                    </a:lnTo>
                    <a:lnTo>
                      <a:pt x="3207" y="522"/>
                    </a:lnTo>
                    <a:lnTo>
                      <a:pt x="3208" y="522"/>
                    </a:lnTo>
                    <a:lnTo>
                      <a:pt x="3208" y="522"/>
                    </a:lnTo>
                    <a:lnTo>
                      <a:pt x="3210" y="522"/>
                    </a:lnTo>
                    <a:lnTo>
                      <a:pt x="3210" y="522"/>
                    </a:lnTo>
                    <a:lnTo>
                      <a:pt x="3212" y="522"/>
                    </a:lnTo>
                    <a:lnTo>
                      <a:pt x="3212" y="522"/>
                    </a:lnTo>
                    <a:lnTo>
                      <a:pt x="3214" y="522"/>
                    </a:lnTo>
                    <a:lnTo>
                      <a:pt x="3214" y="522"/>
                    </a:lnTo>
                    <a:lnTo>
                      <a:pt x="3215" y="522"/>
                    </a:lnTo>
                    <a:lnTo>
                      <a:pt x="3215" y="522"/>
                    </a:lnTo>
                    <a:lnTo>
                      <a:pt x="3217" y="522"/>
                    </a:lnTo>
                    <a:lnTo>
                      <a:pt x="3217" y="522"/>
                    </a:lnTo>
                    <a:lnTo>
                      <a:pt x="3219" y="522"/>
                    </a:lnTo>
                    <a:lnTo>
                      <a:pt x="3219" y="522"/>
                    </a:lnTo>
                    <a:lnTo>
                      <a:pt x="3221" y="522"/>
                    </a:lnTo>
                    <a:lnTo>
                      <a:pt x="3221" y="522"/>
                    </a:lnTo>
                    <a:lnTo>
                      <a:pt x="3223" y="522"/>
                    </a:lnTo>
                    <a:lnTo>
                      <a:pt x="3223" y="522"/>
                    </a:lnTo>
                    <a:lnTo>
                      <a:pt x="3224" y="522"/>
                    </a:lnTo>
                    <a:lnTo>
                      <a:pt x="3224" y="522"/>
                    </a:lnTo>
                    <a:lnTo>
                      <a:pt x="3226" y="522"/>
                    </a:lnTo>
                    <a:lnTo>
                      <a:pt x="3226" y="522"/>
                    </a:lnTo>
                    <a:lnTo>
                      <a:pt x="3228" y="522"/>
                    </a:lnTo>
                    <a:lnTo>
                      <a:pt x="3228" y="522"/>
                    </a:lnTo>
                    <a:lnTo>
                      <a:pt x="3230" y="522"/>
                    </a:lnTo>
                    <a:lnTo>
                      <a:pt x="3230" y="522"/>
                    </a:lnTo>
                    <a:lnTo>
                      <a:pt x="3231" y="522"/>
                    </a:lnTo>
                    <a:lnTo>
                      <a:pt x="3231" y="522"/>
                    </a:lnTo>
                    <a:lnTo>
                      <a:pt x="3233" y="522"/>
                    </a:lnTo>
                    <a:lnTo>
                      <a:pt x="3233" y="522"/>
                    </a:lnTo>
                    <a:lnTo>
                      <a:pt x="3235" y="522"/>
                    </a:lnTo>
                    <a:lnTo>
                      <a:pt x="3235" y="522"/>
                    </a:lnTo>
                    <a:lnTo>
                      <a:pt x="3237" y="522"/>
                    </a:lnTo>
                    <a:lnTo>
                      <a:pt x="3237" y="522"/>
                    </a:lnTo>
                    <a:lnTo>
                      <a:pt x="3238" y="522"/>
                    </a:lnTo>
                    <a:lnTo>
                      <a:pt x="3238" y="522"/>
                    </a:lnTo>
                    <a:lnTo>
                      <a:pt x="3239" y="522"/>
                    </a:lnTo>
                    <a:lnTo>
                      <a:pt x="3240" y="522"/>
                    </a:lnTo>
                    <a:lnTo>
                      <a:pt x="3240" y="522"/>
                    </a:lnTo>
                    <a:lnTo>
                      <a:pt x="3242" y="522"/>
                    </a:lnTo>
                    <a:lnTo>
                      <a:pt x="3242" y="522"/>
                    </a:lnTo>
                    <a:lnTo>
                      <a:pt x="3244" y="522"/>
                    </a:lnTo>
                    <a:lnTo>
                      <a:pt x="3244" y="522"/>
                    </a:lnTo>
                    <a:lnTo>
                      <a:pt x="3244" y="523"/>
                    </a:lnTo>
                    <a:lnTo>
                      <a:pt x="3246" y="523"/>
                    </a:lnTo>
                    <a:lnTo>
                      <a:pt x="3246" y="523"/>
                    </a:lnTo>
                    <a:lnTo>
                      <a:pt x="3246" y="526"/>
                    </a:lnTo>
                    <a:lnTo>
                      <a:pt x="3247" y="526"/>
                    </a:lnTo>
                    <a:lnTo>
                      <a:pt x="3247" y="526"/>
                    </a:lnTo>
                    <a:lnTo>
                      <a:pt x="3249" y="529"/>
                    </a:lnTo>
                    <a:lnTo>
                      <a:pt x="3249" y="529"/>
                    </a:lnTo>
                    <a:lnTo>
                      <a:pt x="3249" y="529"/>
                    </a:lnTo>
                    <a:lnTo>
                      <a:pt x="3251" y="529"/>
                    </a:lnTo>
                    <a:lnTo>
                      <a:pt x="3251" y="529"/>
                    </a:lnTo>
                    <a:lnTo>
                      <a:pt x="3251" y="534"/>
                    </a:lnTo>
                    <a:lnTo>
                      <a:pt x="3253" y="534"/>
                    </a:lnTo>
                    <a:lnTo>
                      <a:pt x="3253" y="534"/>
                    </a:lnTo>
                    <a:lnTo>
                      <a:pt x="3254" y="534"/>
                    </a:lnTo>
                    <a:lnTo>
                      <a:pt x="3254" y="534"/>
                    </a:lnTo>
                    <a:lnTo>
                      <a:pt x="3256" y="536"/>
                    </a:lnTo>
                    <a:lnTo>
                      <a:pt x="3256" y="536"/>
                    </a:lnTo>
                    <a:lnTo>
                      <a:pt x="3256" y="536"/>
                    </a:lnTo>
                    <a:lnTo>
                      <a:pt x="3258" y="536"/>
                    </a:lnTo>
                    <a:lnTo>
                      <a:pt x="3258" y="536"/>
                    </a:lnTo>
                    <a:lnTo>
                      <a:pt x="3258" y="538"/>
                    </a:lnTo>
                    <a:lnTo>
                      <a:pt x="3260" y="538"/>
                    </a:lnTo>
                    <a:lnTo>
                      <a:pt x="3260" y="538"/>
                    </a:lnTo>
                    <a:lnTo>
                      <a:pt x="3261" y="540"/>
                    </a:lnTo>
                    <a:lnTo>
                      <a:pt x="3262" y="540"/>
                    </a:lnTo>
                    <a:lnTo>
                      <a:pt x="3262" y="540"/>
                    </a:lnTo>
                    <a:lnTo>
                      <a:pt x="3263" y="544"/>
                    </a:lnTo>
                    <a:lnTo>
                      <a:pt x="3263" y="544"/>
                    </a:lnTo>
                    <a:lnTo>
                      <a:pt x="3263" y="544"/>
                    </a:lnTo>
                    <a:lnTo>
                      <a:pt x="3265" y="544"/>
                    </a:lnTo>
                    <a:lnTo>
                      <a:pt x="3265" y="544"/>
                    </a:lnTo>
                    <a:lnTo>
                      <a:pt x="3266" y="547"/>
                    </a:lnTo>
                    <a:lnTo>
                      <a:pt x="3267" y="547"/>
                    </a:lnTo>
                    <a:lnTo>
                      <a:pt x="3267" y="547"/>
                    </a:lnTo>
                    <a:lnTo>
                      <a:pt x="3268" y="550"/>
                    </a:lnTo>
                    <a:lnTo>
                      <a:pt x="3269" y="550"/>
                    </a:lnTo>
                    <a:lnTo>
                      <a:pt x="3269" y="550"/>
                    </a:lnTo>
                    <a:lnTo>
                      <a:pt x="3270" y="552"/>
                    </a:lnTo>
                    <a:lnTo>
                      <a:pt x="3270" y="552"/>
                    </a:lnTo>
                    <a:lnTo>
                      <a:pt x="3270" y="552"/>
                    </a:lnTo>
                    <a:lnTo>
                      <a:pt x="3272" y="552"/>
                    </a:lnTo>
                    <a:lnTo>
                      <a:pt x="3272" y="552"/>
                    </a:lnTo>
                    <a:lnTo>
                      <a:pt x="3273" y="553"/>
                    </a:lnTo>
                    <a:lnTo>
                      <a:pt x="3274" y="553"/>
                    </a:lnTo>
                    <a:lnTo>
                      <a:pt x="3274" y="553"/>
                    </a:lnTo>
                    <a:lnTo>
                      <a:pt x="3276" y="553"/>
                    </a:lnTo>
                    <a:lnTo>
                      <a:pt x="3276" y="553"/>
                    </a:lnTo>
                    <a:lnTo>
                      <a:pt x="3277" y="554"/>
                    </a:lnTo>
                    <a:lnTo>
                      <a:pt x="3278" y="554"/>
                    </a:lnTo>
                    <a:lnTo>
                      <a:pt x="3278" y="554"/>
                    </a:lnTo>
                    <a:lnTo>
                      <a:pt x="3279" y="554"/>
                    </a:lnTo>
                    <a:lnTo>
                      <a:pt x="3279" y="554"/>
                    </a:lnTo>
                    <a:lnTo>
                      <a:pt x="3280" y="553"/>
                    </a:lnTo>
                    <a:lnTo>
                      <a:pt x="3281" y="553"/>
                    </a:lnTo>
                    <a:lnTo>
                      <a:pt x="3281" y="553"/>
                    </a:lnTo>
                    <a:lnTo>
                      <a:pt x="3282" y="552"/>
                    </a:lnTo>
                    <a:lnTo>
                      <a:pt x="3283" y="552"/>
                    </a:lnTo>
                    <a:lnTo>
                      <a:pt x="3283" y="552"/>
                    </a:lnTo>
                    <a:lnTo>
                      <a:pt x="3284" y="550"/>
                    </a:lnTo>
                    <a:lnTo>
                      <a:pt x="3285" y="550"/>
                    </a:lnTo>
                    <a:lnTo>
                      <a:pt x="3285" y="550"/>
                    </a:lnTo>
                    <a:lnTo>
                      <a:pt x="3286" y="550"/>
                    </a:lnTo>
                    <a:lnTo>
                      <a:pt x="3286" y="550"/>
                    </a:lnTo>
                    <a:lnTo>
                      <a:pt x="3287" y="548"/>
                    </a:lnTo>
                    <a:lnTo>
                      <a:pt x="3288" y="548"/>
                    </a:lnTo>
                    <a:lnTo>
                      <a:pt x="3288" y="548"/>
                    </a:lnTo>
                    <a:lnTo>
                      <a:pt x="3290" y="548"/>
                    </a:lnTo>
                    <a:lnTo>
                      <a:pt x="3290" y="548"/>
                    </a:lnTo>
                    <a:lnTo>
                      <a:pt x="3291" y="550"/>
                    </a:lnTo>
                    <a:lnTo>
                      <a:pt x="3292" y="550"/>
                    </a:lnTo>
                    <a:lnTo>
                      <a:pt x="3292" y="550"/>
                    </a:lnTo>
                    <a:lnTo>
                      <a:pt x="3293" y="550"/>
                    </a:lnTo>
                    <a:lnTo>
                      <a:pt x="3293" y="550"/>
                    </a:lnTo>
                    <a:lnTo>
                      <a:pt x="3294" y="556"/>
                    </a:lnTo>
                    <a:lnTo>
                      <a:pt x="3295" y="556"/>
                    </a:lnTo>
                    <a:lnTo>
                      <a:pt x="3295" y="556"/>
                    </a:lnTo>
                    <a:lnTo>
                      <a:pt x="3296" y="560"/>
                    </a:lnTo>
                    <a:lnTo>
                      <a:pt x="3297" y="560"/>
                    </a:lnTo>
                    <a:lnTo>
                      <a:pt x="3297" y="560"/>
                    </a:lnTo>
                    <a:lnTo>
                      <a:pt x="3298" y="562"/>
                    </a:lnTo>
                    <a:lnTo>
                      <a:pt x="3299" y="562"/>
                    </a:lnTo>
                    <a:lnTo>
                      <a:pt x="3299" y="562"/>
                    </a:lnTo>
                    <a:lnTo>
                      <a:pt x="3301" y="562"/>
                    </a:lnTo>
                    <a:lnTo>
                      <a:pt x="3301" y="562"/>
                    </a:lnTo>
                    <a:lnTo>
                      <a:pt x="3302" y="562"/>
                    </a:lnTo>
                    <a:lnTo>
                      <a:pt x="3302" y="562"/>
                    </a:lnTo>
                    <a:lnTo>
                      <a:pt x="3303" y="561"/>
                    </a:lnTo>
                    <a:lnTo>
                      <a:pt x="3304" y="561"/>
                    </a:lnTo>
                    <a:lnTo>
                      <a:pt x="3304" y="561"/>
                    </a:lnTo>
                    <a:lnTo>
                      <a:pt x="3306" y="561"/>
                    </a:lnTo>
                    <a:lnTo>
                      <a:pt x="3306" y="561"/>
                    </a:lnTo>
                    <a:lnTo>
                      <a:pt x="3308" y="561"/>
                    </a:lnTo>
                    <a:lnTo>
                      <a:pt x="3308" y="561"/>
                    </a:lnTo>
                    <a:lnTo>
                      <a:pt x="3308" y="562"/>
                    </a:lnTo>
                    <a:lnTo>
                      <a:pt x="3309" y="562"/>
                    </a:lnTo>
                    <a:lnTo>
                      <a:pt x="3309" y="562"/>
                    </a:lnTo>
                    <a:lnTo>
                      <a:pt x="3310" y="559"/>
                    </a:lnTo>
                    <a:lnTo>
                      <a:pt x="3311" y="559"/>
                    </a:lnTo>
                    <a:lnTo>
                      <a:pt x="3311" y="559"/>
                    </a:lnTo>
                    <a:lnTo>
                      <a:pt x="3313" y="554"/>
                    </a:lnTo>
                    <a:lnTo>
                      <a:pt x="3313" y="554"/>
                    </a:lnTo>
                    <a:lnTo>
                      <a:pt x="3313" y="554"/>
                    </a:lnTo>
                    <a:lnTo>
                      <a:pt x="3315" y="554"/>
                    </a:lnTo>
                    <a:lnTo>
                      <a:pt x="3315" y="554"/>
                    </a:lnTo>
                    <a:lnTo>
                      <a:pt x="3315" y="553"/>
                    </a:lnTo>
                    <a:lnTo>
                      <a:pt x="3317" y="553"/>
                    </a:lnTo>
                    <a:lnTo>
                      <a:pt x="3317" y="553"/>
                    </a:lnTo>
                    <a:lnTo>
                      <a:pt x="3317" y="551"/>
                    </a:lnTo>
                    <a:lnTo>
                      <a:pt x="3318" y="551"/>
                    </a:lnTo>
                    <a:lnTo>
                      <a:pt x="3318" y="551"/>
                    </a:lnTo>
                    <a:lnTo>
                      <a:pt x="3320" y="551"/>
                    </a:lnTo>
                    <a:lnTo>
                      <a:pt x="3320" y="551"/>
                    </a:lnTo>
                    <a:lnTo>
                      <a:pt x="3322" y="551"/>
                    </a:lnTo>
                    <a:lnTo>
                      <a:pt x="3322" y="551"/>
                    </a:lnTo>
                    <a:lnTo>
                      <a:pt x="3322" y="552"/>
                    </a:lnTo>
                    <a:lnTo>
                      <a:pt x="3324" y="552"/>
                    </a:lnTo>
                    <a:lnTo>
                      <a:pt x="3324" y="552"/>
                    </a:lnTo>
                    <a:lnTo>
                      <a:pt x="3325" y="558"/>
                    </a:lnTo>
                    <a:lnTo>
                      <a:pt x="3325" y="558"/>
                    </a:lnTo>
                    <a:lnTo>
                      <a:pt x="3325" y="558"/>
                    </a:lnTo>
                    <a:lnTo>
                      <a:pt x="3327" y="562"/>
                    </a:lnTo>
                    <a:lnTo>
                      <a:pt x="3327" y="562"/>
                    </a:lnTo>
                    <a:lnTo>
                      <a:pt x="3327" y="562"/>
                    </a:lnTo>
                    <a:lnTo>
                      <a:pt x="3329" y="562"/>
                    </a:lnTo>
                    <a:lnTo>
                      <a:pt x="3329" y="562"/>
                    </a:lnTo>
                    <a:lnTo>
                      <a:pt x="3329" y="563"/>
                    </a:lnTo>
                    <a:lnTo>
                      <a:pt x="3331" y="563"/>
                    </a:lnTo>
                    <a:lnTo>
                      <a:pt x="3331" y="563"/>
                    </a:lnTo>
                    <a:lnTo>
                      <a:pt x="3333" y="563"/>
                    </a:lnTo>
                    <a:lnTo>
                      <a:pt x="3333" y="563"/>
                    </a:lnTo>
                    <a:lnTo>
                      <a:pt x="3334" y="563"/>
                    </a:lnTo>
                    <a:lnTo>
                      <a:pt x="3334" y="563"/>
                    </a:lnTo>
                    <a:lnTo>
                      <a:pt x="3336" y="563"/>
                    </a:lnTo>
                    <a:lnTo>
                      <a:pt x="3336" y="563"/>
                    </a:lnTo>
                    <a:lnTo>
                      <a:pt x="3338" y="563"/>
                    </a:lnTo>
                    <a:lnTo>
                      <a:pt x="3338" y="563"/>
                    </a:lnTo>
                    <a:lnTo>
                      <a:pt x="3339" y="563"/>
                    </a:lnTo>
                    <a:lnTo>
                      <a:pt x="3340" y="563"/>
                    </a:lnTo>
                    <a:lnTo>
                      <a:pt x="3340" y="563"/>
                    </a:lnTo>
                    <a:lnTo>
                      <a:pt x="3341" y="563"/>
                    </a:lnTo>
                    <a:lnTo>
                      <a:pt x="3341" y="563"/>
                    </a:lnTo>
                    <a:lnTo>
                      <a:pt x="3343" y="563"/>
                    </a:lnTo>
                    <a:lnTo>
                      <a:pt x="3343" y="563"/>
                    </a:lnTo>
                    <a:lnTo>
                      <a:pt x="3344" y="558"/>
                    </a:lnTo>
                    <a:lnTo>
                      <a:pt x="3345" y="558"/>
                    </a:lnTo>
                    <a:lnTo>
                      <a:pt x="3345" y="558"/>
                    </a:lnTo>
                    <a:lnTo>
                      <a:pt x="3346" y="554"/>
                    </a:lnTo>
                    <a:lnTo>
                      <a:pt x="3347" y="554"/>
                    </a:lnTo>
                    <a:lnTo>
                      <a:pt x="3347" y="554"/>
                    </a:lnTo>
                    <a:lnTo>
                      <a:pt x="3348" y="551"/>
                    </a:lnTo>
                    <a:lnTo>
                      <a:pt x="3348" y="551"/>
                    </a:lnTo>
                    <a:lnTo>
                      <a:pt x="3348" y="551"/>
                    </a:lnTo>
                    <a:lnTo>
                      <a:pt x="3350" y="551"/>
                    </a:lnTo>
                    <a:lnTo>
                      <a:pt x="3350" y="551"/>
                    </a:lnTo>
                    <a:lnTo>
                      <a:pt x="3352" y="551"/>
                    </a:lnTo>
                    <a:lnTo>
                      <a:pt x="3352" y="551"/>
                    </a:lnTo>
                    <a:lnTo>
                      <a:pt x="3354" y="551"/>
                    </a:lnTo>
                    <a:lnTo>
                      <a:pt x="3354" y="551"/>
                    </a:lnTo>
                    <a:lnTo>
                      <a:pt x="3355" y="558"/>
                    </a:lnTo>
                    <a:lnTo>
                      <a:pt x="3356" y="558"/>
                    </a:lnTo>
                    <a:lnTo>
                      <a:pt x="3356" y="558"/>
                    </a:lnTo>
                    <a:lnTo>
                      <a:pt x="3357" y="558"/>
                    </a:lnTo>
                    <a:lnTo>
                      <a:pt x="3357" y="558"/>
                    </a:lnTo>
                    <a:lnTo>
                      <a:pt x="3358" y="561"/>
                    </a:lnTo>
                    <a:lnTo>
                      <a:pt x="3359" y="561"/>
                    </a:lnTo>
                    <a:lnTo>
                      <a:pt x="3359" y="561"/>
                    </a:lnTo>
                    <a:lnTo>
                      <a:pt x="3360" y="564"/>
                    </a:lnTo>
                    <a:lnTo>
                      <a:pt x="3361" y="564"/>
                    </a:lnTo>
                    <a:lnTo>
                      <a:pt x="3361" y="564"/>
                    </a:lnTo>
                    <a:lnTo>
                      <a:pt x="3363" y="564"/>
                    </a:lnTo>
                    <a:lnTo>
                      <a:pt x="3363" y="564"/>
                    </a:lnTo>
                    <a:lnTo>
                      <a:pt x="3364" y="564"/>
                    </a:lnTo>
                    <a:lnTo>
                      <a:pt x="3364" y="564"/>
                    </a:lnTo>
                    <a:lnTo>
                      <a:pt x="3366" y="564"/>
                    </a:lnTo>
                    <a:lnTo>
                      <a:pt x="3366" y="564"/>
                    </a:lnTo>
                    <a:lnTo>
                      <a:pt x="3367" y="563"/>
                    </a:lnTo>
                    <a:lnTo>
                      <a:pt x="3368" y="563"/>
                    </a:lnTo>
                    <a:lnTo>
                      <a:pt x="3368" y="563"/>
                    </a:lnTo>
                    <a:lnTo>
                      <a:pt x="3369" y="563"/>
                    </a:lnTo>
                    <a:lnTo>
                      <a:pt x="3370" y="563"/>
                    </a:lnTo>
                    <a:lnTo>
                      <a:pt x="3370" y="563"/>
                    </a:lnTo>
                    <a:lnTo>
                      <a:pt x="3372" y="563"/>
                    </a:lnTo>
                    <a:lnTo>
                      <a:pt x="3372" y="563"/>
                    </a:lnTo>
                    <a:lnTo>
                      <a:pt x="3372" y="559"/>
                    </a:lnTo>
                    <a:lnTo>
                      <a:pt x="3373" y="559"/>
                    </a:lnTo>
                    <a:lnTo>
                      <a:pt x="3373" y="559"/>
                    </a:lnTo>
                    <a:lnTo>
                      <a:pt x="3374" y="554"/>
                    </a:lnTo>
                    <a:lnTo>
                      <a:pt x="3375" y="554"/>
                    </a:lnTo>
                    <a:lnTo>
                      <a:pt x="3375" y="554"/>
                    </a:lnTo>
                    <a:lnTo>
                      <a:pt x="3376" y="550"/>
                    </a:lnTo>
                    <a:lnTo>
                      <a:pt x="3377" y="550"/>
                    </a:lnTo>
                    <a:lnTo>
                      <a:pt x="3377" y="550"/>
                    </a:lnTo>
                    <a:lnTo>
                      <a:pt x="3379" y="550"/>
                    </a:lnTo>
                    <a:lnTo>
                      <a:pt x="3379" y="550"/>
                    </a:lnTo>
                    <a:lnTo>
                      <a:pt x="3379" y="546"/>
                    </a:lnTo>
                    <a:lnTo>
                      <a:pt x="3380" y="546"/>
                    </a:lnTo>
                    <a:lnTo>
                      <a:pt x="3380" y="546"/>
                    </a:lnTo>
                    <a:lnTo>
                      <a:pt x="3381" y="544"/>
                    </a:lnTo>
                    <a:lnTo>
                      <a:pt x="3382" y="544"/>
                    </a:lnTo>
                    <a:lnTo>
                      <a:pt x="3382" y="544"/>
                    </a:lnTo>
                    <a:lnTo>
                      <a:pt x="3384" y="546"/>
                    </a:lnTo>
                    <a:lnTo>
                      <a:pt x="3384" y="546"/>
                    </a:lnTo>
                    <a:lnTo>
                      <a:pt x="3384" y="546"/>
                    </a:lnTo>
                    <a:lnTo>
                      <a:pt x="3386" y="546"/>
                    </a:lnTo>
                    <a:lnTo>
                      <a:pt x="3386" y="546"/>
                    </a:lnTo>
                    <a:lnTo>
                      <a:pt x="3386" y="549"/>
                    </a:lnTo>
                    <a:lnTo>
                      <a:pt x="3388" y="549"/>
                    </a:lnTo>
                    <a:lnTo>
                      <a:pt x="3388" y="549"/>
                    </a:lnTo>
                    <a:lnTo>
                      <a:pt x="3388" y="554"/>
                    </a:lnTo>
                    <a:lnTo>
                      <a:pt x="3389" y="554"/>
                    </a:lnTo>
                    <a:lnTo>
                      <a:pt x="3389" y="554"/>
                    </a:lnTo>
                    <a:lnTo>
                      <a:pt x="3391" y="559"/>
                    </a:lnTo>
                    <a:lnTo>
                      <a:pt x="3391" y="559"/>
                    </a:lnTo>
                    <a:lnTo>
                      <a:pt x="3391" y="559"/>
                    </a:lnTo>
                    <a:lnTo>
                      <a:pt x="3393" y="559"/>
                    </a:lnTo>
                    <a:lnTo>
                      <a:pt x="3393" y="559"/>
                    </a:lnTo>
                    <a:lnTo>
                      <a:pt x="3393" y="562"/>
                    </a:lnTo>
                    <a:lnTo>
                      <a:pt x="3395" y="562"/>
                    </a:lnTo>
                    <a:lnTo>
                      <a:pt x="3395" y="562"/>
                    </a:lnTo>
                    <a:lnTo>
                      <a:pt x="3396" y="563"/>
                    </a:lnTo>
                    <a:lnTo>
                      <a:pt x="3396" y="563"/>
                    </a:lnTo>
                    <a:lnTo>
                      <a:pt x="3396" y="563"/>
                    </a:lnTo>
                    <a:lnTo>
                      <a:pt x="3398" y="563"/>
                    </a:lnTo>
                    <a:lnTo>
                      <a:pt x="3398" y="563"/>
                    </a:lnTo>
                    <a:lnTo>
                      <a:pt x="3400" y="563"/>
                    </a:lnTo>
                    <a:lnTo>
                      <a:pt x="3400" y="563"/>
                    </a:lnTo>
                    <a:lnTo>
                      <a:pt x="3400" y="562"/>
                    </a:lnTo>
                    <a:lnTo>
                      <a:pt x="3402" y="562"/>
                    </a:lnTo>
                    <a:lnTo>
                      <a:pt x="3402" y="562"/>
                    </a:lnTo>
                    <a:lnTo>
                      <a:pt x="3403" y="558"/>
                    </a:lnTo>
                    <a:lnTo>
                      <a:pt x="3404" y="558"/>
                    </a:lnTo>
                    <a:lnTo>
                      <a:pt x="3404" y="558"/>
                    </a:lnTo>
                    <a:lnTo>
                      <a:pt x="3405" y="555"/>
                    </a:lnTo>
                    <a:lnTo>
                      <a:pt x="3405" y="555"/>
                    </a:lnTo>
                    <a:lnTo>
                      <a:pt x="3405" y="555"/>
                    </a:lnTo>
                    <a:lnTo>
                      <a:pt x="3407" y="555"/>
                    </a:lnTo>
                    <a:lnTo>
                      <a:pt x="3407" y="555"/>
                    </a:lnTo>
                    <a:lnTo>
                      <a:pt x="3408" y="551"/>
                    </a:lnTo>
                    <a:lnTo>
                      <a:pt x="3409" y="551"/>
                    </a:lnTo>
                    <a:lnTo>
                      <a:pt x="3409" y="551"/>
                    </a:lnTo>
                    <a:lnTo>
                      <a:pt x="3410" y="546"/>
                    </a:lnTo>
                    <a:lnTo>
                      <a:pt x="3411" y="546"/>
                    </a:lnTo>
                    <a:lnTo>
                      <a:pt x="3411" y="546"/>
                    </a:lnTo>
                    <a:lnTo>
                      <a:pt x="3412" y="546"/>
                    </a:lnTo>
                    <a:lnTo>
                      <a:pt x="3412" y="546"/>
                    </a:lnTo>
                    <a:lnTo>
                      <a:pt x="3414" y="546"/>
                    </a:lnTo>
                    <a:lnTo>
                      <a:pt x="3414" y="546"/>
                    </a:lnTo>
                    <a:lnTo>
                      <a:pt x="3415" y="550"/>
                    </a:lnTo>
                    <a:lnTo>
                      <a:pt x="3416" y="550"/>
                    </a:lnTo>
                    <a:lnTo>
                      <a:pt x="3416" y="550"/>
                    </a:lnTo>
                    <a:lnTo>
                      <a:pt x="3417" y="553"/>
                    </a:lnTo>
                    <a:lnTo>
                      <a:pt x="3418" y="553"/>
                    </a:lnTo>
                    <a:lnTo>
                      <a:pt x="3418" y="553"/>
                    </a:lnTo>
                    <a:lnTo>
                      <a:pt x="3419" y="557"/>
                    </a:lnTo>
                    <a:lnTo>
                      <a:pt x="3419" y="557"/>
                    </a:lnTo>
                    <a:lnTo>
                      <a:pt x="3419" y="557"/>
                    </a:lnTo>
                    <a:lnTo>
                      <a:pt x="3421" y="557"/>
                    </a:lnTo>
                    <a:lnTo>
                      <a:pt x="3421" y="557"/>
                    </a:lnTo>
                    <a:lnTo>
                      <a:pt x="3422" y="561"/>
                    </a:lnTo>
                    <a:lnTo>
                      <a:pt x="3423" y="561"/>
                    </a:lnTo>
                    <a:lnTo>
                      <a:pt x="3423" y="561"/>
                    </a:lnTo>
                    <a:lnTo>
                      <a:pt x="3424" y="562"/>
                    </a:lnTo>
                    <a:lnTo>
                      <a:pt x="3425" y="562"/>
                    </a:lnTo>
                    <a:lnTo>
                      <a:pt x="3425" y="562"/>
                    </a:lnTo>
                    <a:lnTo>
                      <a:pt x="3426" y="561"/>
                    </a:lnTo>
                    <a:lnTo>
                      <a:pt x="3427" y="561"/>
                    </a:lnTo>
                    <a:lnTo>
                      <a:pt x="3427" y="561"/>
                    </a:lnTo>
                    <a:lnTo>
                      <a:pt x="3428" y="561"/>
                    </a:lnTo>
                    <a:lnTo>
                      <a:pt x="3428" y="561"/>
                    </a:lnTo>
                    <a:lnTo>
                      <a:pt x="3430" y="561"/>
                    </a:lnTo>
                    <a:lnTo>
                      <a:pt x="3430" y="561"/>
                    </a:lnTo>
                    <a:lnTo>
                      <a:pt x="3431" y="557"/>
                    </a:lnTo>
                    <a:lnTo>
                      <a:pt x="3432" y="557"/>
                    </a:lnTo>
                    <a:lnTo>
                      <a:pt x="3432" y="557"/>
                    </a:lnTo>
                    <a:lnTo>
                      <a:pt x="3433" y="550"/>
                    </a:lnTo>
                    <a:lnTo>
                      <a:pt x="3434" y="550"/>
                    </a:lnTo>
                    <a:lnTo>
                      <a:pt x="3434" y="550"/>
                    </a:lnTo>
                    <a:lnTo>
                      <a:pt x="3435" y="550"/>
                    </a:lnTo>
                    <a:lnTo>
                      <a:pt x="3435" y="550"/>
                    </a:lnTo>
                    <a:lnTo>
                      <a:pt x="3436" y="546"/>
                    </a:lnTo>
                    <a:lnTo>
                      <a:pt x="3437" y="546"/>
                    </a:lnTo>
                    <a:lnTo>
                      <a:pt x="3437" y="546"/>
                    </a:lnTo>
                    <a:lnTo>
                      <a:pt x="3438" y="544"/>
                    </a:lnTo>
                    <a:lnTo>
                      <a:pt x="3439" y="544"/>
                    </a:lnTo>
                    <a:lnTo>
                      <a:pt x="3439" y="544"/>
                    </a:lnTo>
                    <a:lnTo>
                      <a:pt x="3440" y="541"/>
                    </a:lnTo>
                    <a:lnTo>
                      <a:pt x="3441" y="541"/>
                    </a:lnTo>
                    <a:lnTo>
                      <a:pt x="3441" y="541"/>
                    </a:lnTo>
                    <a:lnTo>
                      <a:pt x="3443" y="541"/>
                    </a:lnTo>
                    <a:lnTo>
                      <a:pt x="3443" y="541"/>
                    </a:lnTo>
                    <a:lnTo>
                      <a:pt x="3443" y="543"/>
                    </a:lnTo>
                    <a:lnTo>
                      <a:pt x="3444" y="543"/>
                    </a:lnTo>
                    <a:lnTo>
                      <a:pt x="3444" y="543"/>
                    </a:lnTo>
                    <a:lnTo>
                      <a:pt x="3445" y="546"/>
                    </a:lnTo>
                    <a:lnTo>
                      <a:pt x="3446" y="546"/>
                    </a:lnTo>
                    <a:lnTo>
                      <a:pt x="3446" y="546"/>
                    </a:lnTo>
                    <a:lnTo>
                      <a:pt x="3447" y="552"/>
                    </a:lnTo>
                    <a:lnTo>
                      <a:pt x="3448" y="552"/>
                    </a:lnTo>
                    <a:lnTo>
                      <a:pt x="3448" y="552"/>
                    </a:lnTo>
                    <a:lnTo>
                      <a:pt x="3450" y="552"/>
                    </a:lnTo>
                    <a:lnTo>
                      <a:pt x="3450" y="552"/>
                    </a:lnTo>
                    <a:lnTo>
                      <a:pt x="3450" y="554"/>
                    </a:lnTo>
                    <a:lnTo>
                      <a:pt x="3451" y="554"/>
                    </a:lnTo>
                    <a:lnTo>
                      <a:pt x="3451" y="554"/>
                    </a:lnTo>
                    <a:lnTo>
                      <a:pt x="3452" y="559"/>
                    </a:lnTo>
                    <a:lnTo>
                      <a:pt x="3453" y="559"/>
                    </a:lnTo>
                    <a:lnTo>
                      <a:pt x="3453" y="559"/>
                    </a:lnTo>
                    <a:lnTo>
                      <a:pt x="3455" y="561"/>
                    </a:lnTo>
                    <a:lnTo>
                      <a:pt x="3455" y="561"/>
                    </a:lnTo>
                    <a:lnTo>
                      <a:pt x="3455" y="561"/>
                    </a:lnTo>
                    <a:lnTo>
                      <a:pt x="3457" y="561"/>
                    </a:lnTo>
                    <a:lnTo>
                      <a:pt x="3457" y="561"/>
                    </a:lnTo>
                    <a:lnTo>
                      <a:pt x="3457" y="562"/>
                    </a:lnTo>
                    <a:lnTo>
                      <a:pt x="3459" y="562"/>
                    </a:lnTo>
                    <a:lnTo>
                      <a:pt x="3459" y="562"/>
                    </a:lnTo>
                    <a:lnTo>
                      <a:pt x="3460" y="562"/>
                    </a:lnTo>
                    <a:lnTo>
                      <a:pt x="3460" y="562"/>
                    </a:lnTo>
                    <a:lnTo>
                      <a:pt x="3462" y="561"/>
                    </a:lnTo>
                    <a:lnTo>
                      <a:pt x="3462" y="561"/>
                    </a:lnTo>
                    <a:lnTo>
                      <a:pt x="3462" y="561"/>
                    </a:lnTo>
                    <a:lnTo>
                      <a:pt x="3464" y="561"/>
                    </a:lnTo>
                    <a:lnTo>
                      <a:pt x="3464" y="561"/>
                    </a:lnTo>
                    <a:lnTo>
                      <a:pt x="3464" y="557"/>
                    </a:lnTo>
                    <a:lnTo>
                      <a:pt x="3466" y="557"/>
                    </a:lnTo>
                    <a:lnTo>
                      <a:pt x="3466" y="557"/>
                    </a:lnTo>
                    <a:lnTo>
                      <a:pt x="3467" y="554"/>
                    </a:lnTo>
                    <a:lnTo>
                      <a:pt x="3467" y="554"/>
                    </a:lnTo>
                    <a:lnTo>
                      <a:pt x="3467" y="554"/>
                    </a:lnTo>
                    <a:lnTo>
                      <a:pt x="3469" y="549"/>
                    </a:lnTo>
                    <a:lnTo>
                      <a:pt x="3469" y="549"/>
                    </a:lnTo>
                    <a:lnTo>
                      <a:pt x="3469" y="549"/>
                    </a:lnTo>
                    <a:lnTo>
                      <a:pt x="3471" y="549"/>
                    </a:lnTo>
                    <a:lnTo>
                      <a:pt x="3471" y="549"/>
                    </a:lnTo>
                    <a:lnTo>
                      <a:pt x="3471" y="548"/>
                    </a:lnTo>
                    <a:lnTo>
                      <a:pt x="3473" y="548"/>
                    </a:lnTo>
                    <a:lnTo>
                      <a:pt x="3473" y="548"/>
                    </a:lnTo>
                    <a:lnTo>
                      <a:pt x="3474" y="550"/>
                    </a:lnTo>
                    <a:lnTo>
                      <a:pt x="3474" y="550"/>
                    </a:lnTo>
                    <a:lnTo>
                      <a:pt x="3474" y="550"/>
                    </a:lnTo>
                    <a:lnTo>
                      <a:pt x="3476" y="554"/>
                    </a:lnTo>
                    <a:lnTo>
                      <a:pt x="3476" y="554"/>
                    </a:lnTo>
                    <a:lnTo>
                      <a:pt x="3476" y="554"/>
                    </a:lnTo>
                    <a:lnTo>
                      <a:pt x="3478" y="554"/>
                    </a:lnTo>
                    <a:lnTo>
                      <a:pt x="3478" y="554"/>
                    </a:lnTo>
                    <a:lnTo>
                      <a:pt x="3478" y="558"/>
                    </a:lnTo>
                    <a:lnTo>
                      <a:pt x="3480" y="558"/>
                    </a:lnTo>
                    <a:lnTo>
                      <a:pt x="3480" y="558"/>
                    </a:lnTo>
                    <a:lnTo>
                      <a:pt x="3481" y="559"/>
                    </a:lnTo>
                    <a:lnTo>
                      <a:pt x="3482" y="559"/>
                    </a:lnTo>
                    <a:lnTo>
                      <a:pt x="3482" y="559"/>
                    </a:lnTo>
                    <a:lnTo>
                      <a:pt x="3483" y="560"/>
                    </a:lnTo>
                    <a:lnTo>
                      <a:pt x="3483" y="560"/>
                    </a:lnTo>
                    <a:lnTo>
                      <a:pt x="3483" y="560"/>
                    </a:lnTo>
                    <a:lnTo>
                      <a:pt x="3485" y="560"/>
                    </a:lnTo>
                    <a:lnTo>
                      <a:pt x="3485" y="560"/>
                    </a:lnTo>
                    <a:lnTo>
                      <a:pt x="3487" y="560"/>
                    </a:lnTo>
                    <a:lnTo>
                      <a:pt x="3487" y="560"/>
                    </a:lnTo>
                    <a:lnTo>
                      <a:pt x="3489" y="560"/>
                    </a:lnTo>
                    <a:lnTo>
                      <a:pt x="3489" y="560"/>
                    </a:lnTo>
                    <a:lnTo>
                      <a:pt x="3490" y="558"/>
                    </a:lnTo>
                    <a:lnTo>
                      <a:pt x="3490" y="558"/>
                    </a:lnTo>
                    <a:lnTo>
                      <a:pt x="3490" y="558"/>
                    </a:lnTo>
                    <a:lnTo>
                      <a:pt x="3492" y="558"/>
                    </a:lnTo>
                    <a:lnTo>
                      <a:pt x="3492" y="558"/>
                    </a:lnTo>
                    <a:lnTo>
                      <a:pt x="3493" y="557"/>
                    </a:lnTo>
                    <a:lnTo>
                      <a:pt x="3494" y="557"/>
                    </a:lnTo>
                    <a:lnTo>
                      <a:pt x="3494" y="557"/>
                    </a:lnTo>
                    <a:lnTo>
                      <a:pt x="3496" y="557"/>
                    </a:lnTo>
                    <a:lnTo>
                      <a:pt x="3496" y="557"/>
                    </a:lnTo>
                    <a:lnTo>
                      <a:pt x="3497" y="556"/>
                    </a:lnTo>
                    <a:lnTo>
                      <a:pt x="3498" y="556"/>
                    </a:lnTo>
                    <a:lnTo>
                      <a:pt x="3498" y="556"/>
                    </a:lnTo>
                    <a:lnTo>
                      <a:pt x="3499" y="556"/>
                    </a:lnTo>
                    <a:lnTo>
                      <a:pt x="3499" y="556"/>
                    </a:lnTo>
                    <a:lnTo>
                      <a:pt x="3500" y="555"/>
                    </a:lnTo>
                    <a:lnTo>
                      <a:pt x="3501" y="555"/>
                    </a:lnTo>
                    <a:lnTo>
                      <a:pt x="3501" y="555"/>
                    </a:lnTo>
                    <a:lnTo>
                      <a:pt x="3503" y="555"/>
                    </a:lnTo>
                    <a:lnTo>
                      <a:pt x="3503" y="555"/>
                    </a:lnTo>
                    <a:lnTo>
                      <a:pt x="3505" y="555"/>
                    </a:lnTo>
                    <a:lnTo>
                      <a:pt x="3505" y="555"/>
                    </a:lnTo>
                    <a:lnTo>
                      <a:pt x="3506" y="555"/>
                    </a:lnTo>
                    <a:lnTo>
                      <a:pt x="3506" y="555"/>
                    </a:lnTo>
                    <a:lnTo>
                      <a:pt x="3507" y="553"/>
                    </a:lnTo>
                    <a:lnTo>
                      <a:pt x="3508" y="553"/>
                    </a:lnTo>
                    <a:lnTo>
                      <a:pt x="3508" y="553"/>
                    </a:lnTo>
                    <a:lnTo>
                      <a:pt x="3509" y="550"/>
                    </a:lnTo>
                    <a:lnTo>
                      <a:pt x="3510" y="550"/>
                    </a:lnTo>
                    <a:lnTo>
                      <a:pt x="3510" y="550"/>
                    </a:lnTo>
                    <a:lnTo>
                      <a:pt x="3511" y="547"/>
                    </a:lnTo>
                    <a:lnTo>
                      <a:pt x="3512" y="547"/>
                    </a:lnTo>
                    <a:lnTo>
                      <a:pt x="3512" y="547"/>
                    </a:lnTo>
                    <a:lnTo>
                      <a:pt x="3514" y="547"/>
                    </a:lnTo>
                    <a:lnTo>
                      <a:pt x="3514" y="547"/>
                    </a:lnTo>
                    <a:lnTo>
                      <a:pt x="3515" y="547"/>
                    </a:lnTo>
                    <a:lnTo>
                      <a:pt x="3515" y="547"/>
                    </a:lnTo>
                    <a:lnTo>
                      <a:pt x="3516" y="546"/>
                    </a:lnTo>
                    <a:lnTo>
                      <a:pt x="3517" y="546"/>
                    </a:lnTo>
                    <a:lnTo>
                      <a:pt x="3517" y="546"/>
                    </a:lnTo>
                    <a:lnTo>
                      <a:pt x="3518" y="547"/>
                    </a:lnTo>
                    <a:lnTo>
                      <a:pt x="3519" y="547"/>
                    </a:lnTo>
                    <a:lnTo>
                      <a:pt x="3519" y="547"/>
                    </a:lnTo>
                    <a:lnTo>
                      <a:pt x="3521" y="547"/>
                    </a:lnTo>
                    <a:lnTo>
                      <a:pt x="3521" y="547"/>
                    </a:lnTo>
                    <a:lnTo>
                      <a:pt x="3521" y="543"/>
                    </a:lnTo>
                    <a:lnTo>
                      <a:pt x="3522" y="543"/>
                    </a:lnTo>
                    <a:lnTo>
                      <a:pt x="3522" y="543"/>
                    </a:lnTo>
                    <a:lnTo>
                      <a:pt x="3523" y="536"/>
                    </a:lnTo>
                    <a:lnTo>
                      <a:pt x="3524" y="536"/>
                    </a:lnTo>
                    <a:lnTo>
                      <a:pt x="3524" y="536"/>
                    </a:lnTo>
                    <a:lnTo>
                      <a:pt x="3526" y="533"/>
                    </a:lnTo>
                    <a:lnTo>
                      <a:pt x="3526" y="533"/>
                    </a:lnTo>
                    <a:lnTo>
                      <a:pt x="3526" y="533"/>
                    </a:lnTo>
                    <a:lnTo>
                      <a:pt x="3528" y="533"/>
                    </a:lnTo>
                    <a:lnTo>
                      <a:pt x="3528" y="533"/>
                    </a:lnTo>
                    <a:lnTo>
                      <a:pt x="3530" y="533"/>
                    </a:lnTo>
                    <a:lnTo>
                      <a:pt x="3530" y="533"/>
                    </a:lnTo>
                    <a:lnTo>
                      <a:pt x="3530" y="534"/>
                    </a:lnTo>
                    <a:lnTo>
                      <a:pt x="3531" y="534"/>
                    </a:lnTo>
                    <a:lnTo>
                      <a:pt x="3531" y="534"/>
                    </a:lnTo>
                    <a:lnTo>
                      <a:pt x="3533" y="534"/>
                    </a:lnTo>
                    <a:lnTo>
                      <a:pt x="3533" y="534"/>
                    </a:lnTo>
                    <a:lnTo>
                      <a:pt x="3535" y="534"/>
                    </a:lnTo>
                    <a:lnTo>
                      <a:pt x="3535" y="534"/>
                    </a:lnTo>
                    <a:lnTo>
                      <a:pt x="3537" y="534"/>
                    </a:lnTo>
                    <a:lnTo>
                      <a:pt x="3537" y="534"/>
                    </a:lnTo>
                    <a:lnTo>
                      <a:pt x="3537" y="536"/>
                    </a:lnTo>
                    <a:lnTo>
                      <a:pt x="3538" y="536"/>
                    </a:lnTo>
                    <a:lnTo>
                      <a:pt x="3538" y="536"/>
                    </a:lnTo>
                    <a:lnTo>
                      <a:pt x="3540" y="537"/>
                    </a:lnTo>
                    <a:lnTo>
                      <a:pt x="3540" y="537"/>
                    </a:lnTo>
                    <a:lnTo>
                      <a:pt x="3540" y="537"/>
                    </a:lnTo>
                    <a:lnTo>
                      <a:pt x="3542" y="537"/>
                    </a:lnTo>
                    <a:lnTo>
                      <a:pt x="3542" y="537"/>
                    </a:lnTo>
                    <a:lnTo>
                      <a:pt x="3542" y="541"/>
                    </a:lnTo>
                    <a:lnTo>
                      <a:pt x="3544" y="541"/>
                    </a:lnTo>
                    <a:lnTo>
                      <a:pt x="3544" y="541"/>
                    </a:lnTo>
                    <a:lnTo>
                      <a:pt x="3545" y="541"/>
                    </a:lnTo>
                    <a:lnTo>
                      <a:pt x="3545" y="541"/>
                    </a:lnTo>
                    <a:lnTo>
                      <a:pt x="3545" y="541"/>
                    </a:lnTo>
                    <a:lnTo>
                      <a:pt x="3547" y="541"/>
                    </a:lnTo>
                    <a:lnTo>
                      <a:pt x="3547" y="541"/>
                    </a:lnTo>
                    <a:lnTo>
                      <a:pt x="3549" y="541"/>
                    </a:lnTo>
                    <a:lnTo>
                      <a:pt x="3549" y="541"/>
                    </a:lnTo>
                  </a:path>
                </a:pathLst>
              </a:custGeom>
              <a:noFill/>
              <a:ln w="7938"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5" name="Line 22"/>
              <p:cNvSpPr>
                <a:spLocks noChangeShapeType="1"/>
              </p:cNvSpPr>
              <p:nvPr/>
            </p:nvSpPr>
            <p:spPr bwMode="auto">
              <a:xfrm flipV="1">
                <a:off x="6914696" y="2660349"/>
                <a:ext cx="0" cy="502920"/>
              </a:xfrm>
              <a:prstGeom prst="line">
                <a:avLst/>
              </a:prstGeom>
              <a:noFill/>
              <a:ln w="7938"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6" name="Freeform 24"/>
              <p:cNvSpPr>
                <a:spLocks/>
              </p:cNvSpPr>
              <p:nvPr/>
            </p:nvSpPr>
            <p:spPr bwMode="auto">
              <a:xfrm>
                <a:off x="8080835" y="2734463"/>
                <a:ext cx="263649" cy="395530"/>
              </a:xfrm>
              <a:custGeom>
                <a:avLst/>
                <a:gdLst>
                  <a:gd name="T0" fmla="*/ 4 w 208"/>
                  <a:gd name="T1" fmla="*/ 395 h 523"/>
                  <a:gd name="T2" fmla="*/ 7 w 208"/>
                  <a:gd name="T3" fmla="*/ 442 h 523"/>
                  <a:gd name="T4" fmla="*/ 10 w 208"/>
                  <a:gd name="T5" fmla="*/ 289 h 523"/>
                  <a:gd name="T6" fmla="*/ 13 w 208"/>
                  <a:gd name="T7" fmla="*/ 157 h 523"/>
                  <a:gd name="T8" fmla="*/ 17 w 208"/>
                  <a:gd name="T9" fmla="*/ 37 h 523"/>
                  <a:gd name="T10" fmla="*/ 20 w 208"/>
                  <a:gd name="T11" fmla="*/ 35 h 523"/>
                  <a:gd name="T12" fmla="*/ 23 w 208"/>
                  <a:gd name="T13" fmla="*/ 202 h 523"/>
                  <a:gd name="T14" fmla="*/ 27 w 208"/>
                  <a:gd name="T15" fmla="*/ 346 h 523"/>
                  <a:gd name="T16" fmla="*/ 30 w 208"/>
                  <a:gd name="T17" fmla="*/ 509 h 523"/>
                  <a:gd name="T18" fmla="*/ 33 w 208"/>
                  <a:gd name="T19" fmla="*/ 501 h 523"/>
                  <a:gd name="T20" fmla="*/ 36 w 208"/>
                  <a:gd name="T21" fmla="*/ 312 h 523"/>
                  <a:gd name="T22" fmla="*/ 39 w 208"/>
                  <a:gd name="T23" fmla="*/ 153 h 523"/>
                  <a:gd name="T24" fmla="*/ 43 w 208"/>
                  <a:gd name="T25" fmla="*/ 59 h 523"/>
                  <a:gd name="T26" fmla="*/ 46 w 208"/>
                  <a:gd name="T27" fmla="*/ 88 h 523"/>
                  <a:gd name="T28" fmla="*/ 49 w 208"/>
                  <a:gd name="T29" fmla="*/ 227 h 523"/>
                  <a:gd name="T30" fmla="*/ 52 w 208"/>
                  <a:gd name="T31" fmla="*/ 369 h 523"/>
                  <a:gd name="T32" fmla="*/ 56 w 208"/>
                  <a:gd name="T33" fmla="*/ 514 h 523"/>
                  <a:gd name="T34" fmla="*/ 59 w 208"/>
                  <a:gd name="T35" fmla="*/ 518 h 523"/>
                  <a:gd name="T36" fmla="*/ 62 w 208"/>
                  <a:gd name="T37" fmla="*/ 421 h 523"/>
                  <a:gd name="T38" fmla="*/ 66 w 208"/>
                  <a:gd name="T39" fmla="*/ 304 h 523"/>
                  <a:gd name="T40" fmla="*/ 69 w 208"/>
                  <a:gd name="T41" fmla="*/ 203 h 523"/>
                  <a:gd name="T42" fmla="*/ 72 w 208"/>
                  <a:gd name="T43" fmla="*/ 152 h 523"/>
                  <a:gd name="T44" fmla="*/ 75 w 208"/>
                  <a:gd name="T45" fmla="*/ 265 h 523"/>
                  <a:gd name="T46" fmla="*/ 79 w 208"/>
                  <a:gd name="T47" fmla="*/ 415 h 523"/>
                  <a:gd name="T48" fmla="*/ 82 w 208"/>
                  <a:gd name="T49" fmla="*/ 515 h 523"/>
                  <a:gd name="T50" fmla="*/ 85 w 208"/>
                  <a:gd name="T51" fmla="*/ 523 h 523"/>
                  <a:gd name="T52" fmla="*/ 88 w 208"/>
                  <a:gd name="T53" fmla="*/ 417 h 523"/>
                  <a:gd name="T54" fmla="*/ 91 w 208"/>
                  <a:gd name="T55" fmla="*/ 363 h 523"/>
                  <a:gd name="T56" fmla="*/ 95 w 208"/>
                  <a:gd name="T57" fmla="*/ 176 h 523"/>
                  <a:gd name="T58" fmla="*/ 98 w 208"/>
                  <a:gd name="T59" fmla="*/ 97 h 523"/>
                  <a:gd name="T60" fmla="*/ 101 w 208"/>
                  <a:gd name="T61" fmla="*/ 103 h 523"/>
                  <a:gd name="T62" fmla="*/ 105 w 208"/>
                  <a:gd name="T63" fmla="*/ 148 h 523"/>
                  <a:gd name="T64" fmla="*/ 108 w 208"/>
                  <a:gd name="T65" fmla="*/ 443 h 523"/>
                  <a:gd name="T66" fmla="*/ 111 w 208"/>
                  <a:gd name="T67" fmla="*/ 504 h 523"/>
                  <a:gd name="T68" fmla="*/ 114 w 208"/>
                  <a:gd name="T69" fmla="*/ 513 h 523"/>
                  <a:gd name="T70" fmla="*/ 118 w 208"/>
                  <a:gd name="T71" fmla="*/ 445 h 523"/>
                  <a:gd name="T72" fmla="*/ 121 w 208"/>
                  <a:gd name="T73" fmla="*/ 354 h 523"/>
                  <a:gd name="T74" fmla="*/ 124 w 208"/>
                  <a:gd name="T75" fmla="*/ 167 h 523"/>
                  <a:gd name="T76" fmla="*/ 127 w 208"/>
                  <a:gd name="T77" fmla="*/ 146 h 523"/>
                  <a:gd name="T78" fmla="*/ 130 w 208"/>
                  <a:gd name="T79" fmla="*/ 219 h 523"/>
                  <a:gd name="T80" fmla="*/ 134 w 208"/>
                  <a:gd name="T81" fmla="*/ 483 h 523"/>
                  <a:gd name="T82" fmla="*/ 137 w 208"/>
                  <a:gd name="T83" fmla="*/ 505 h 523"/>
                  <a:gd name="T84" fmla="*/ 140 w 208"/>
                  <a:gd name="T85" fmla="*/ 508 h 523"/>
                  <a:gd name="T86" fmla="*/ 144 w 208"/>
                  <a:gd name="T87" fmla="*/ 406 h 523"/>
                  <a:gd name="T88" fmla="*/ 147 w 208"/>
                  <a:gd name="T89" fmla="*/ 287 h 523"/>
                  <a:gd name="T90" fmla="*/ 150 w 208"/>
                  <a:gd name="T91" fmla="*/ 96 h 523"/>
                  <a:gd name="T92" fmla="*/ 153 w 208"/>
                  <a:gd name="T93" fmla="*/ 91 h 523"/>
                  <a:gd name="T94" fmla="*/ 157 w 208"/>
                  <a:gd name="T95" fmla="*/ 153 h 523"/>
                  <a:gd name="T96" fmla="*/ 160 w 208"/>
                  <a:gd name="T97" fmla="*/ 220 h 523"/>
                  <a:gd name="T98" fmla="*/ 163 w 208"/>
                  <a:gd name="T99" fmla="*/ 314 h 523"/>
                  <a:gd name="T100" fmla="*/ 166 w 208"/>
                  <a:gd name="T101" fmla="*/ 468 h 523"/>
                  <a:gd name="T102" fmla="*/ 169 w 208"/>
                  <a:gd name="T103" fmla="*/ 495 h 523"/>
                  <a:gd name="T104" fmla="*/ 173 w 208"/>
                  <a:gd name="T105" fmla="*/ 516 h 523"/>
                  <a:gd name="T106" fmla="*/ 176 w 208"/>
                  <a:gd name="T107" fmla="*/ 519 h 523"/>
                  <a:gd name="T108" fmla="*/ 179 w 208"/>
                  <a:gd name="T109" fmla="*/ 520 h 523"/>
                  <a:gd name="T110" fmla="*/ 183 w 208"/>
                  <a:gd name="T111" fmla="*/ 519 h 523"/>
                  <a:gd name="T112" fmla="*/ 186 w 208"/>
                  <a:gd name="T113" fmla="*/ 518 h 523"/>
                  <a:gd name="T114" fmla="*/ 189 w 208"/>
                  <a:gd name="T115" fmla="*/ 515 h 523"/>
                  <a:gd name="T116" fmla="*/ 193 w 208"/>
                  <a:gd name="T117" fmla="*/ 513 h 523"/>
                  <a:gd name="T118" fmla="*/ 196 w 208"/>
                  <a:gd name="T119" fmla="*/ 512 h 523"/>
                  <a:gd name="T120" fmla="*/ 199 w 208"/>
                  <a:gd name="T121" fmla="*/ 511 h 523"/>
                  <a:gd name="T122" fmla="*/ 202 w 208"/>
                  <a:gd name="T123" fmla="*/ 508 h 523"/>
                  <a:gd name="T124" fmla="*/ 205 w 208"/>
                  <a:gd name="T125" fmla="*/ 508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8" h="523">
                    <a:moveTo>
                      <a:pt x="0" y="158"/>
                    </a:moveTo>
                    <a:lnTo>
                      <a:pt x="0" y="337"/>
                    </a:lnTo>
                    <a:lnTo>
                      <a:pt x="0" y="337"/>
                    </a:lnTo>
                    <a:lnTo>
                      <a:pt x="1" y="337"/>
                    </a:lnTo>
                    <a:lnTo>
                      <a:pt x="1" y="337"/>
                    </a:lnTo>
                    <a:lnTo>
                      <a:pt x="1" y="337"/>
                    </a:lnTo>
                    <a:lnTo>
                      <a:pt x="1" y="337"/>
                    </a:lnTo>
                    <a:lnTo>
                      <a:pt x="1" y="337"/>
                    </a:lnTo>
                    <a:lnTo>
                      <a:pt x="1" y="337"/>
                    </a:lnTo>
                    <a:lnTo>
                      <a:pt x="1" y="337"/>
                    </a:lnTo>
                    <a:lnTo>
                      <a:pt x="1" y="337"/>
                    </a:lnTo>
                    <a:lnTo>
                      <a:pt x="1" y="337"/>
                    </a:lnTo>
                    <a:lnTo>
                      <a:pt x="1" y="337"/>
                    </a:lnTo>
                    <a:lnTo>
                      <a:pt x="1" y="337"/>
                    </a:lnTo>
                    <a:lnTo>
                      <a:pt x="1" y="337"/>
                    </a:lnTo>
                    <a:lnTo>
                      <a:pt x="1" y="337"/>
                    </a:lnTo>
                    <a:lnTo>
                      <a:pt x="1" y="337"/>
                    </a:lnTo>
                    <a:lnTo>
                      <a:pt x="1" y="337"/>
                    </a:lnTo>
                    <a:lnTo>
                      <a:pt x="2" y="337"/>
                    </a:lnTo>
                    <a:lnTo>
                      <a:pt x="2" y="337"/>
                    </a:lnTo>
                    <a:lnTo>
                      <a:pt x="2" y="337"/>
                    </a:lnTo>
                    <a:lnTo>
                      <a:pt x="2" y="337"/>
                    </a:lnTo>
                    <a:lnTo>
                      <a:pt x="2" y="337"/>
                    </a:lnTo>
                    <a:lnTo>
                      <a:pt x="2" y="337"/>
                    </a:lnTo>
                    <a:lnTo>
                      <a:pt x="2" y="337"/>
                    </a:lnTo>
                    <a:lnTo>
                      <a:pt x="2" y="337"/>
                    </a:lnTo>
                    <a:lnTo>
                      <a:pt x="2" y="337"/>
                    </a:lnTo>
                    <a:lnTo>
                      <a:pt x="2" y="337"/>
                    </a:lnTo>
                    <a:lnTo>
                      <a:pt x="2" y="337"/>
                    </a:lnTo>
                    <a:lnTo>
                      <a:pt x="2" y="337"/>
                    </a:lnTo>
                    <a:lnTo>
                      <a:pt x="2" y="337"/>
                    </a:lnTo>
                    <a:lnTo>
                      <a:pt x="2" y="337"/>
                    </a:lnTo>
                    <a:lnTo>
                      <a:pt x="2" y="337"/>
                    </a:lnTo>
                    <a:lnTo>
                      <a:pt x="3" y="337"/>
                    </a:lnTo>
                    <a:lnTo>
                      <a:pt x="3" y="337"/>
                    </a:lnTo>
                    <a:lnTo>
                      <a:pt x="3" y="337"/>
                    </a:lnTo>
                    <a:lnTo>
                      <a:pt x="3" y="337"/>
                    </a:lnTo>
                    <a:lnTo>
                      <a:pt x="3" y="337"/>
                    </a:lnTo>
                    <a:lnTo>
                      <a:pt x="3" y="337"/>
                    </a:lnTo>
                    <a:lnTo>
                      <a:pt x="3" y="337"/>
                    </a:lnTo>
                    <a:lnTo>
                      <a:pt x="3" y="337"/>
                    </a:lnTo>
                    <a:lnTo>
                      <a:pt x="3" y="395"/>
                    </a:lnTo>
                    <a:lnTo>
                      <a:pt x="3" y="395"/>
                    </a:lnTo>
                    <a:lnTo>
                      <a:pt x="3" y="395"/>
                    </a:lnTo>
                    <a:lnTo>
                      <a:pt x="3" y="395"/>
                    </a:lnTo>
                    <a:lnTo>
                      <a:pt x="3" y="395"/>
                    </a:lnTo>
                    <a:lnTo>
                      <a:pt x="3" y="395"/>
                    </a:lnTo>
                    <a:lnTo>
                      <a:pt x="3" y="395"/>
                    </a:lnTo>
                    <a:lnTo>
                      <a:pt x="4" y="395"/>
                    </a:lnTo>
                    <a:lnTo>
                      <a:pt x="4" y="395"/>
                    </a:lnTo>
                    <a:lnTo>
                      <a:pt x="4" y="395"/>
                    </a:lnTo>
                    <a:lnTo>
                      <a:pt x="4" y="395"/>
                    </a:lnTo>
                    <a:lnTo>
                      <a:pt x="4" y="395"/>
                    </a:lnTo>
                    <a:lnTo>
                      <a:pt x="4" y="395"/>
                    </a:lnTo>
                    <a:lnTo>
                      <a:pt x="4" y="395"/>
                    </a:lnTo>
                    <a:lnTo>
                      <a:pt x="4" y="395"/>
                    </a:lnTo>
                    <a:lnTo>
                      <a:pt x="4" y="395"/>
                    </a:lnTo>
                    <a:lnTo>
                      <a:pt x="4" y="395"/>
                    </a:lnTo>
                    <a:lnTo>
                      <a:pt x="4" y="395"/>
                    </a:lnTo>
                    <a:lnTo>
                      <a:pt x="4" y="395"/>
                    </a:lnTo>
                    <a:lnTo>
                      <a:pt x="4" y="395"/>
                    </a:lnTo>
                    <a:lnTo>
                      <a:pt x="4" y="395"/>
                    </a:lnTo>
                    <a:lnTo>
                      <a:pt x="4" y="395"/>
                    </a:lnTo>
                    <a:lnTo>
                      <a:pt x="4" y="395"/>
                    </a:lnTo>
                    <a:lnTo>
                      <a:pt x="4" y="395"/>
                    </a:lnTo>
                    <a:lnTo>
                      <a:pt x="4" y="395"/>
                    </a:lnTo>
                    <a:lnTo>
                      <a:pt x="4" y="395"/>
                    </a:lnTo>
                    <a:lnTo>
                      <a:pt x="4" y="395"/>
                    </a:lnTo>
                    <a:lnTo>
                      <a:pt x="4" y="395"/>
                    </a:lnTo>
                    <a:lnTo>
                      <a:pt x="4" y="395"/>
                    </a:lnTo>
                    <a:lnTo>
                      <a:pt x="4" y="395"/>
                    </a:lnTo>
                    <a:lnTo>
                      <a:pt x="5" y="395"/>
                    </a:lnTo>
                    <a:lnTo>
                      <a:pt x="5" y="395"/>
                    </a:lnTo>
                    <a:lnTo>
                      <a:pt x="5" y="395"/>
                    </a:lnTo>
                    <a:lnTo>
                      <a:pt x="5" y="395"/>
                    </a:lnTo>
                    <a:lnTo>
                      <a:pt x="5" y="395"/>
                    </a:lnTo>
                    <a:lnTo>
                      <a:pt x="5" y="395"/>
                    </a:lnTo>
                    <a:lnTo>
                      <a:pt x="5" y="395"/>
                    </a:lnTo>
                    <a:lnTo>
                      <a:pt x="5" y="395"/>
                    </a:lnTo>
                    <a:lnTo>
                      <a:pt x="5" y="395"/>
                    </a:lnTo>
                    <a:lnTo>
                      <a:pt x="5" y="395"/>
                    </a:lnTo>
                    <a:lnTo>
                      <a:pt x="5" y="442"/>
                    </a:lnTo>
                    <a:lnTo>
                      <a:pt x="5" y="442"/>
                    </a:lnTo>
                    <a:lnTo>
                      <a:pt x="5" y="442"/>
                    </a:lnTo>
                    <a:lnTo>
                      <a:pt x="5" y="442"/>
                    </a:lnTo>
                    <a:lnTo>
                      <a:pt x="5" y="442"/>
                    </a:lnTo>
                    <a:lnTo>
                      <a:pt x="6" y="442"/>
                    </a:lnTo>
                    <a:lnTo>
                      <a:pt x="6" y="442"/>
                    </a:lnTo>
                    <a:lnTo>
                      <a:pt x="6" y="442"/>
                    </a:lnTo>
                    <a:lnTo>
                      <a:pt x="6" y="442"/>
                    </a:lnTo>
                    <a:lnTo>
                      <a:pt x="6" y="442"/>
                    </a:lnTo>
                    <a:lnTo>
                      <a:pt x="6" y="442"/>
                    </a:lnTo>
                    <a:lnTo>
                      <a:pt x="6" y="442"/>
                    </a:lnTo>
                    <a:lnTo>
                      <a:pt x="6" y="442"/>
                    </a:lnTo>
                    <a:lnTo>
                      <a:pt x="6" y="442"/>
                    </a:lnTo>
                    <a:lnTo>
                      <a:pt x="6" y="442"/>
                    </a:lnTo>
                    <a:lnTo>
                      <a:pt x="6" y="442"/>
                    </a:lnTo>
                    <a:lnTo>
                      <a:pt x="6" y="442"/>
                    </a:lnTo>
                    <a:lnTo>
                      <a:pt x="6" y="442"/>
                    </a:lnTo>
                    <a:lnTo>
                      <a:pt x="6" y="442"/>
                    </a:lnTo>
                    <a:lnTo>
                      <a:pt x="6" y="442"/>
                    </a:lnTo>
                    <a:lnTo>
                      <a:pt x="7" y="442"/>
                    </a:lnTo>
                    <a:lnTo>
                      <a:pt x="7" y="442"/>
                    </a:lnTo>
                    <a:lnTo>
                      <a:pt x="7" y="442"/>
                    </a:lnTo>
                    <a:lnTo>
                      <a:pt x="7" y="442"/>
                    </a:lnTo>
                    <a:lnTo>
                      <a:pt x="7" y="442"/>
                    </a:lnTo>
                    <a:lnTo>
                      <a:pt x="7" y="442"/>
                    </a:lnTo>
                    <a:lnTo>
                      <a:pt x="7" y="442"/>
                    </a:lnTo>
                    <a:lnTo>
                      <a:pt x="7" y="442"/>
                    </a:lnTo>
                    <a:lnTo>
                      <a:pt x="7" y="442"/>
                    </a:lnTo>
                    <a:lnTo>
                      <a:pt x="7" y="442"/>
                    </a:lnTo>
                    <a:lnTo>
                      <a:pt x="7" y="442"/>
                    </a:lnTo>
                    <a:lnTo>
                      <a:pt x="7" y="442"/>
                    </a:lnTo>
                    <a:lnTo>
                      <a:pt x="7" y="442"/>
                    </a:lnTo>
                    <a:lnTo>
                      <a:pt x="7" y="442"/>
                    </a:lnTo>
                    <a:lnTo>
                      <a:pt x="7" y="442"/>
                    </a:lnTo>
                    <a:lnTo>
                      <a:pt x="8" y="442"/>
                    </a:lnTo>
                    <a:lnTo>
                      <a:pt x="8" y="442"/>
                    </a:lnTo>
                    <a:lnTo>
                      <a:pt x="8" y="442"/>
                    </a:lnTo>
                    <a:lnTo>
                      <a:pt x="8" y="442"/>
                    </a:lnTo>
                    <a:lnTo>
                      <a:pt x="8" y="442"/>
                    </a:lnTo>
                    <a:lnTo>
                      <a:pt x="8" y="394"/>
                    </a:lnTo>
                    <a:lnTo>
                      <a:pt x="8" y="394"/>
                    </a:lnTo>
                    <a:lnTo>
                      <a:pt x="8" y="394"/>
                    </a:lnTo>
                    <a:lnTo>
                      <a:pt x="8" y="394"/>
                    </a:lnTo>
                    <a:lnTo>
                      <a:pt x="8" y="394"/>
                    </a:lnTo>
                    <a:lnTo>
                      <a:pt x="8" y="394"/>
                    </a:lnTo>
                    <a:lnTo>
                      <a:pt x="8" y="394"/>
                    </a:lnTo>
                    <a:lnTo>
                      <a:pt x="8" y="394"/>
                    </a:lnTo>
                    <a:lnTo>
                      <a:pt x="8" y="394"/>
                    </a:lnTo>
                    <a:lnTo>
                      <a:pt x="8" y="394"/>
                    </a:lnTo>
                    <a:lnTo>
                      <a:pt x="8" y="394"/>
                    </a:lnTo>
                    <a:lnTo>
                      <a:pt x="8" y="394"/>
                    </a:lnTo>
                    <a:lnTo>
                      <a:pt x="8" y="394"/>
                    </a:lnTo>
                    <a:lnTo>
                      <a:pt x="8" y="394"/>
                    </a:lnTo>
                    <a:lnTo>
                      <a:pt x="8" y="394"/>
                    </a:lnTo>
                    <a:lnTo>
                      <a:pt x="8" y="394"/>
                    </a:lnTo>
                    <a:lnTo>
                      <a:pt x="8" y="394"/>
                    </a:lnTo>
                    <a:lnTo>
                      <a:pt x="9" y="394"/>
                    </a:lnTo>
                    <a:lnTo>
                      <a:pt x="9" y="394"/>
                    </a:lnTo>
                    <a:lnTo>
                      <a:pt x="9" y="394"/>
                    </a:lnTo>
                    <a:lnTo>
                      <a:pt x="9" y="394"/>
                    </a:lnTo>
                    <a:lnTo>
                      <a:pt x="9" y="394"/>
                    </a:lnTo>
                    <a:lnTo>
                      <a:pt x="9" y="394"/>
                    </a:lnTo>
                    <a:lnTo>
                      <a:pt x="9" y="394"/>
                    </a:lnTo>
                    <a:lnTo>
                      <a:pt x="9" y="394"/>
                    </a:lnTo>
                    <a:lnTo>
                      <a:pt x="9" y="394"/>
                    </a:lnTo>
                    <a:lnTo>
                      <a:pt x="9" y="394"/>
                    </a:lnTo>
                    <a:lnTo>
                      <a:pt x="9" y="394"/>
                    </a:lnTo>
                    <a:lnTo>
                      <a:pt x="9" y="394"/>
                    </a:lnTo>
                    <a:lnTo>
                      <a:pt x="9" y="394"/>
                    </a:lnTo>
                    <a:lnTo>
                      <a:pt x="9" y="394"/>
                    </a:lnTo>
                    <a:lnTo>
                      <a:pt x="9" y="394"/>
                    </a:lnTo>
                    <a:lnTo>
                      <a:pt x="10" y="394"/>
                    </a:lnTo>
                    <a:lnTo>
                      <a:pt x="10" y="394"/>
                    </a:lnTo>
                    <a:lnTo>
                      <a:pt x="10" y="394"/>
                    </a:lnTo>
                    <a:lnTo>
                      <a:pt x="10" y="394"/>
                    </a:lnTo>
                    <a:lnTo>
                      <a:pt x="10" y="394"/>
                    </a:lnTo>
                    <a:lnTo>
                      <a:pt x="10" y="394"/>
                    </a:lnTo>
                    <a:lnTo>
                      <a:pt x="10" y="394"/>
                    </a:lnTo>
                    <a:lnTo>
                      <a:pt x="10" y="394"/>
                    </a:lnTo>
                    <a:lnTo>
                      <a:pt x="10" y="289"/>
                    </a:lnTo>
                    <a:lnTo>
                      <a:pt x="10" y="289"/>
                    </a:lnTo>
                    <a:lnTo>
                      <a:pt x="10" y="289"/>
                    </a:lnTo>
                    <a:lnTo>
                      <a:pt x="10" y="289"/>
                    </a:lnTo>
                    <a:lnTo>
                      <a:pt x="10" y="289"/>
                    </a:lnTo>
                    <a:lnTo>
                      <a:pt x="10" y="289"/>
                    </a:lnTo>
                    <a:lnTo>
                      <a:pt x="10" y="289"/>
                    </a:lnTo>
                    <a:lnTo>
                      <a:pt x="11" y="289"/>
                    </a:lnTo>
                    <a:lnTo>
                      <a:pt x="11" y="289"/>
                    </a:lnTo>
                    <a:lnTo>
                      <a:pt x="11" y="289"/>
                    </a:lnTo>
                    <a:lnTo>
                      <a:pt x="11" y="289"/>
                    </a:lnTo>
                    <a:lnTo>
                      <a:pt x="11" y="289"/>
                    </a:lnTo>
                    <a:lnTo>
                      <a:pt x="11" y="289"/>
                    </a:lnTo>
                    <a:lnTo>
                      <a:pt x="11" y="289"/>
                    </a:lnTo>
                    <a:lnTo>
                      <a:pt x="11" y="289"/>
                    </a:lnTo>
                    <a:lnTo>
                      <a:pt x="11" y="289"/>
                    </a:lnTo>
                    <a:lnTo>
                      <a:pt x="11" y="289"/>
                    </a:lnTo>
                    <a:lnTo>
                      <a:pt x="11" y="289"/>
                    </a:lnTo>
                    <a:lnTo>
                      <a:pt x="11" y="289"/>
                    </a:lnTo>
                    <a:lnTo>
                      <a:pt x="11" y="289"/>
                    </a:lnTo>
                    <a:lnTo>
                      <a:pt x="11" y="289"/>
                    </a:lnTo>
                    <a:lnTo>
                      <a:pt x="11" y="289"/>
                    </a:lnTo>
                    <a:lnTo>
                      <a:pt x="12" y="289"/>
                    </a:lnTo>
                    <a:lnTo>
                      <a:pt x="12" y="289"/>
                    </a:lnTo>
                    <a:lnTo>
                      <a:pt x="12" y="289"/>
                    </a:lnTo>
                    <a:lnTo>
                      <a:pt x="12" y="289"/>
                    </a:lnTo>
                    <a:lnTo>
                      <a:pt x="12" y="289"/>
                    </a:lnTo>
                    <a:lnTo>
                      <a:pt x="12" y="289"/>
                    </a:lnTo>
                    <a:lnTo>
                      <a:pt x="12" y="289"/>
                    </a:lnTo>
                    <a:lnTo>
                      <a:pt x="12" y="289"/>
                    </a:lnTo>
                    <a:lnTo>
                      <a:pt x="12" y="289"/>
                    </a:lnTo>
                    <a:lnTo>
                      <a:pt x="12" y="289"/>
                    </a:lnTo>
                    <a:lnTo>
                      <a:pt x="12" y="289"/>
                    </a:lnTo>
                    <a:lnTo>
                      <a:pt x="12" y="289"/>
                    </a:lnTo>
                    <a:lnTo>
                      <a:pt x="12" y="289"/>
                    </a:lnTo>
                    <a:lnTo>
                      <a:pt x="12" y="289"/>
                    </a:lnTo>
                    <a:lnTo>
                      <a:pt x="12" y="289"/>
                    </a:lnTo>
                    <a:lnTo>
                      <a:pt x="12" y="289"/>
                    </a:lnTo>
                    <a:lnTo>
                      <a:pt x="12" y="289"/>
                    </a:lnTo>
                    <a:lnTo>
                      <a:pt x="12" y="289"/>
                    </a:lnTo>
                    <a:lnTo>
                      <a:pt x="12" y="157"/>
                    </a:lnTo>
                    <a:lnTo>
                      <a:pt x="12" y="157"/>
                    </a:lnTo>
                    <a:lnTo>
                      <a:pt x="12" y="157"/>
                    </a:lnTo>
                    <a:lnTo>
                      <a:pt x="12" y="157"/>
                    </a:lnTo>
                    <a:lnTo>
                      <a:pt x="12" y="157"/>
                    </a:lnTo>
                    <a:lnTo>
                      <a:pt x="13" y="157"/>
                    </a:lnTo>
                    <a:lnTo>
                      <a:pt x="13" y="157"/>
                    </a:lnTo>
                    <a:lnTo>
                      <a:pt x="13" y="157"/>
                    </a:lnTo>
                    <a:lnTo>
                      <a:pt x="13" y="157"/>
                    </a:lnTo>
                    <a:lnTo>
                      <a:pt x="13" y="157"/>
                    </a:lnTo>
                    <a:lnTo>
                      <a:pt x="13" y="157"/>
                    </a:lnTo>
                    <a:lnTo>
                      <a:pt x="13" y="157"/>
                    </a:lnTo>
                    <a:lnTo>
                      <a:pt x="13" y="157"/>
                    </a:lnTo>
                    <a:lnTo>
                      <a:pt x="13" y="157"/>
                    </a:lnTo>
                    <a:lnTo>
                      <a:pt x="13" y="157"/>
                    </a:lnTo>
                    <a:lnTo>
                      <a:pt x="13" y="157"/>
                    </a:lnTo>
                    <a:lnTo>
                      <a:pt x="13" y="157"/>
                    </a:lnTo>
                    <a:lnTo>
                      <a:pt x="13" y="157"/>
                    </a:lnTo>
                    <a:lnTo>
                      <a:pt x="13" y="157"/>
                    </a:lnTo>
                    <a:lnTo>
                      <a:pt x="13" y="157"/>
                    </a:lnTo>
                    <a:lnTo>
                      <a:pt x="14" y="157"/>
                    </a:lnTo>
                    <a:lnTo>
                      <a:pt x="14" y="157"/>
                    </a:lnTo>
                    <a:lnTo>
                      <a:pt x="14" y="157"/>
                    </a:lnTo>
                    <a:lnTo>
                      <a:pt x="14" y="157"/>
                    </a:lnTo>
                    <a:lnTo>
                      <a:pt x="14" y="157"/>
                    </a:lnTo>
                    <a:lnTo>
                      <a:pt x="14" y="157"/>
                    </a:lnTo>
                    <a:lnTo>
                      <a:pt x="14" y="157"/>
                    </a:lnTo>
                    <a:lnTo>
                      <a:pt x="14" y="157"/>
                    </a:lnTo>
                    <a:lnTo>
                      <a:pt x="14" y="157"/>
                    </a:lnTo>
                    <a:lnTo>
                      <a:pt x="14" y="157"/>
                    </a:lnTo>
                    <a:lnTo>
                      <a:pt x="14" y="157"/>
                    </a:lnTo>
                    <a:lnTo>
                      <a:pt x="14" y="157"/>
                    </a:lnTo>
                    <a:lnTo>
                      <a:pt x="14" y="157"/>
                    </a:lnTo>
                    <a:lnTo>
                      <a:pt x="14" y="157"/>
                    </a:lnTo>
                    <a:lnTo>
                      <a:pt x="14" y="157"/>
                    </a:lnTo>
                    <a:lnTo>
                      <a:pt x="15" y="157"/>
                    </a:lnTo>
                    <a:lnTo>
                      <a:pt x="15" y="157"/>
                    </a:lnTo>
                    <a:lnTo>
                      <a:pt x="15" y="157"/>
                    </a:lnTo>
                    <a:lnTo>
                      <a:pt x="15" y="157"/>
                    </a:lnTo>
                    <a:lnTo>
                      <a:pt x="15" y="157"/>
                    </a:lnTo>
                    <a:lnTo>
                      <a:pt x="15" y="37"/>
                    </a:lnTo>
                    <a:lnTo>
                      <a:pt x="15" y="37"/>
                    </a:lnTo>
                    <a:lnTo>
                      <a:pt x="15" y="37"/>
                    </a:lnTo>
                    <a:lnTo>
                      <a:pt x="15" y="37"/>
                    </a:lnTo>
                    <a:lnTo>
                      <a:pt x="15" y="37"/>
                    </a:lnTo>
                    <a:lnTo>
                      <a:pt x="15" y="37"/>
                    </a:lnTo>
                    <a:lnTo>
                      <a:pt x="15" y="37"/>
                    </a:lnTo>
                    <a:lnTo>
                      <a:pt x="15" y="37"/>
                    </a:lnTo>
                    <a:lnTo>
                      <a:pt x="15" y="37"/>
                    </a:lnTo>
                    <a:lnTo>
                      <a:pt x="15" y="37"/>
                    </a:lnTo>
                    <a:lnTo>
                      <a:pt x="16" y="37"/>
                    </a:lnTo>
                    <a:lnTo>
                      <a:pt x="16" y="37"/>
                    </a:lnTo>
                    <a:lnTo>
                      <a:pt x="16" y="37"/>
                    </a:lnTo>
                    <a:lnTo>
                      <a:pt x="16" y="37"/>
                    </a:lnTo>
                    <a:lnTo>
                      <a:pt x="16" y="37"/>
                    </a:lnTo>
                    <a:lnTo>
                      <a:pt x="16" y="37"/>
                    </a:lnTo>
                    <a:lnTo>
                      <a:pt x="16" y="37"/>
                    </a:lnTo>
                    <a:lnTo>
                      <a:pt x="16" y="37"/>
                    </a:lnTo>
                    <a:lnTo>
                      <a:pt x="16" y="37"/>
                    </a:lnTo>
                    <a:lnTo>
                      <a:pt x="16" y="37"/>
                    </a:lnTo>
                    <a:lnTo>
                      <a:pt x="16" y="37"/>
                    </a:lnTo>
                    <a:lnTo>
                      <a:pt x="16" y="37"/>
                    </a:lnTo>
                    <a:lnTo>
                      <a:pt x="16" y="37"/>
                    </a:lnTo>
                    <a:lnTo>
                      <a:pt x="16" y="37"/>
                    </a:lnTo>
                    <a:lnTo>
                      <a:pt x="16" y="37"/>
                    </a:lnTo>
                    <a:lnTo>
                      <a:pt x="16" y="37"/>
                    </a:lnTo>
                    <a:lnTo>
                      <a:pt x="16" y="37"/>
                    </a:lnTo>
                    <a:lnTo>
                      <a:pt x="16" y="37"/>
                    </a:lnTo>
                    <a:lnTo>
                      <a:pt x="16" y="37"/>
                    </a:lnTo>
                    <a:lnTo>
                      <a:pt x="16" y="37"/>
                    </a:lnTo>
                    <a:lnTo>
                      <a:pt x="16" y="37"/>
                    </a:lnTo>
                    <a:lnTo>
                      <a:pt x="16" y="37"/>
                    </a:lnTo>
                    <a:lnTo>
                      <a:pt x="17" y="37"/>
                    </a:lnTo>
                    <a:lnTo>
                      <a:pt x="17" y="37"/>
                    </a:lnTo>
                    <a:lnTo>
                      <a:pt x="17" y="37"/>
                    </a:lnTo>
                    <a:lnTo>
                      <a:pt x="17" y="37"/>
                    </a:lnTo>
                    <a:lnTo>
                      <a:pt x="17" y="37"/>
                    </a:lnTo>
                    <a:lnTo>
                      <a:pt x="17" y="37"/>
                    </a:lnTo>
                    <a:lnTo>
                      <a:pt x="17" y="37"/>
                    </a:lnTo>
                    <a:lnTo>
                      <a:pt x="17" y="37"/>
                    </a:lnTo>
                    <a:lnTo>
                      <a:pt x="17" y="0"/>
                    </a:lnTo>
                    <a:lnTo>
                      <a:pt x="17" y="0"/>
                    </a:lnTo>
                    <a:lnTo>
                      <a:pt x="17" y="0"/>
                    </a:lnTo>
                    <a:lnTo>
                      <a:pt x="17" y="0"/>
                    </a:lnTo>
                    <a:lnTo>
                      <a:pt x="17" y="0"/>
                    </a:lnTo>
                    <a:lnTo>
                      <a:pt x="17" y="0"/>
                    </a:lnTo>
                    <a:lnTo>
                      <a:pt x="17" y="0"/>
                    </a:lnTo>
                    <a:lnTo>
                      <a:pt x="18" y="0"/>
                    </a:lnTo>
                    <a:lnTo>
                      <a:pt x="18" y="0"/>
                    </a:lnTo>
                    <a:lnTo>
                      <a:pt x="18" y="0"/>
                    </a:lnTo>
                    <a:lnTo>
                      <a:pt x="18" y="0"/>
                    </a:lnTo>
                    <a:lnTo>
                      <a:pt x="18" y="0"/>
                    </a:lnTo>
                    <a:lnTo>
                      <a:pt x="18" y="0"/>
                    </a:lnTo>
                    <a:lnTo>
                      <a:pt x="18" y="0"/>
                    </a:lnTo>
                    <a:lnTo>
                      <a:pt x="18" y="0"/>
                    </a:lnTo>
                    <a:lnTo>
                      <a:pt x="18" y="0"/>
                    </a:lnTo>
                    <a:lnTo>
                      <a:pt x="18" y="0"/>
                    </a:lnTo>
                    <a:lnTo>
                      <a:pt x="18" y="0"/>
                    </a:lnTo>
                    <a:lnTo>
                      <a:pt x="18" y="0"/>
                    </a:lnTo>
                    <a:lnTo>
                      <a:pt x="18" y="0"/>
                    </a:lnTo>
                    <a:lnTo>
                      <a:pt x="18" y="0"/>
                    </a:lnTo>
                    <a:lnTo>
                      <a:pt x="18" y="0"/>
                    </a:lnTo>
                    <a:lnTo>
                      <a:pt x="19" y="0"/>
                    </a:lnTo>
                    <a:lnTo>
                      <a:pt x="19" y="0"/>
                    </a:lnTo>
                    <a:lnTo>
                      <a:pt x="19" y="0"/>
                    </a:lnTo>
                    <a:lnTo>
                      <a:pt x="19" y="0"/>
                    </a:lnTo>
                    <a:lnTo>
                      <a:pt x="19" y="0"/>
                    </a:lnTo>
                    <a:lnTo>
                      <a:pt x="19" y="0"/>
                    </a:lnTo>
                    <a:lnTo>
                      <a:pt x="19" y="0"/>
                    </a:lnTo>
                    <a:lnTo>
                      <a:pt x="19" y="0"/>
                    </a:lnTo>
                    <a:lnTo>
                      <a:pt x="19" y="0"/>
                    </a:lnTo>
                    <a:lnTo>
                      <a:pt x="19" y="0"/>
                    </a:lnTo>
                    <a:lnTo>
                      <a:pt x="19" y="0"/>
                    </a:lnTo>
                    <a:lnTo>
                      <a:pt x="19" y="0"/>
                    </a:lnTo>
                    <a:lnTo>
                      <a:pt x="19" y="0"/>
                    </a:lnTo>
                    <a:lnTo>
                      <a:pt x="19" y="0"/>
                    </a:lnTo>
                    <a:lnTo>
                      <a:pt x="19" y="0"/>
                    </a:lnTo>
                    <a:lnTo>
                      <a:pt x="20" y="0"/>
                    </a:lnTo>
                    <a:lnTo>
                      <a:pt x="20" y="0"/>
                    </a:lnTo>
                    <a:lnTo>
                      <a:pt x="20" y="0"/>
                    </a:lnTo>
                    <a:lnTo>
                      <a:pt x="20" y="35"/>
                    </a:lnTo>
                    <a:lnTo>
                      <a:pt x="20" y="35"/>
                    </a:lnTo>
                    <a:lnTo>
                      <a:pt x="20" y="35"/>
                    </a:lnTo>
                    <a:lnTo>
                      <a:pt x="20" y="35"/>
                    </a:lnTo>
                    <a:lnTo>
                      <a:pt x="20" y="35"/>
                    </a:lnTo>
                    <a:lnTo>
                      <a:pt x="20" y="35"/>
                    </a:lnTo>
                    <a:lnTo>
                      <a:pt x="20" y="35"/>
                    </a:lnTo>
                    <a:lnTo>
                      <a:pt x="20" y="35"/>
                    </a:lnTo>
                    <a:lnTo>
                      <a:pt x="20" y="35"/>
                    </a:lnTo>
                    <a:lnTo>
                      <a:pt x="20" y="35"/>
                    </a:lnTo>
                    <a:lnTo>
                      <a:pt x="20" y="35"/>
                    </a:lnTo>
                    <a:lnTo>
                      <a:pt x="20" y="35"/>
                    </a:lnTo>
                    <a:lnTo>
                      <a:pt x="20" y="35"/>
                    </a:lnTo>
                    <a:lnTo>
                      <a:pt x="20" y="35"/>
                    </a:lnTo>
                    <a:lnTo>
                      <a:pt x="20" y="35"/>
                    </a:lnTo>
                    <a:lnTo>
                      <a:pt x="20" y="35"/>
                    </a:lnTo>
                    <a:lnTo>
                      <a:pt x="20" y="35"/>
                    </a:lnTo>
                    <a:lnTo>
                      <a:pt x="20" y="35"/>
                    </a:lnTo>
                    <a:lnTo>
                      <a:pt x="20" y="35"/>
                    </a:lnTo>
                    <a:lnTo>
                      <a:pt x="20" y="35"/>
                    </a:lnTo>
                    <a:lnTo>
                      <a:pt x="21" y="35"/>
                    </a:lnTo>
                    <a:lnTo>
                      <a:pt x="21" y="35"/>
                    </a:lnTo>
                    <a:lnTo>
                      <a:pt x="21" y="35"/>
                    </a:lnTo>
                    <a:lnTo>
                      <a:pt x="21" y="35"/>
                    </a:lnTo>
                    <a:lnTo>
                      <a:pt x="21" y="35"/>
                    </a:lnTo>
                    <a:lnTo>
                      <a:pt x="21" y="35"/>
                    </a:lnTo>
                    <a:lnTo>
                      <a:pt x="21" y="35"/>
                    </a:lnTo>
                    <a:lnTo>
                      <a:pt x="21" y="35"/>
                    </a:lnTo>
                    <a:lnTo>
                      <a:pt x="21" y="35"/>
                    </a:lnTo>
                    <a:lnTo>
                      <a:pt x="21" y="35"/>
                    </a:lnTo>
                    <a:lnTo>
                      <a:pt x="21" y="35"/>
                    </a:lnTo>
                    <a:lnTo>
                      <a:pt x="21" y="35"/>
                    </a:lnTo>
                    <a:lnTo>
                      <a:pt x="21" y="35"/>
                    </a:lnTo>
                    <a:lnTo>
                      <a:pt x="21" y="35"/>
                    </a:lnTo>
                    <a:lnTo>
                      <a:pt x="21" y="35"/>
                    </a:lnTo>
                    <a:lnTo>
                      <a:pt x="22" y="35"/>
                    </a:lnTo>
                    <a:lnTo>
                      <a:pt x="22" y="35"/>
                    </a:lnTo>
                    <a:lnTo>
                      <a:pt x="22" y="35"/>
                    </a:lnTo>
                    <a:lnTo>
                      <a:pt x="22" y="35"/>
                    </a:lnTo>
                    <a:lnTo>
                      <a:pt x="22" y="35"/>
                    </a:lnTo>
                    <a:lnTo>
                      <a:pt x="22" y="202"/>
                    </a:lnTo>
                    <a:lnTo>
                      <a:pt x="22" y="202"/>
                    </a:lnTo>
                    <a:lnTo>
                      <a:pt x="22" y="202"/>
                    </a:lnTo>
                    <a:lnTo>
                      <a:pt x="22" y="202"/>
                    </a:lnTo>
                    <a:lnTo>
                      <a:pt x="22" y="202"/>
                    </a:lnTo>
                    <a:lnTo>
                      <a:pt x="22" y="202"/>
                    </a:lnTo>
                    <a:lnTo>
                      <a:pt x="22" y="202"/>
                    </a:lnTo>
                    <a:lnTo>
                      <a:pt x="22" y="202"/>
                    </a:lnTo>
                    <a:lnTo>
                      <a:pt x="22" y="202"/>
                    </a:lnTo>
                    <a:lnTo>
                      <a:pt x="22" y="202"/>
                    </a:lnTo>
                    <a:lnTo>
                      <a:pt x="23" y="202"/>
                    </a:lnTo>
                    <a:lnTo>
                      <a:pt x="23" y="202"/>
                    </a:lnTo>
                    <a:lnTo>
                      <a:pt x="23" y="202"/>
                    </a:lnTo>
                    <a:lnTo>
                      <a:pt x="23" y="202"/>
                    </a:lnTo>
                    <a:lnTo>
                      <a:pt x="23" y="202"/>
                    </a:lnTo>
                    <a:lnTo>
                      <a:pt x="23" y="202"/>
                    </a:lnTo>
                    <a:lnTo>
                      <a:pt x="23" y="202"/>
                    </a:lnTo>
                    <a:lnTo>
                      <a:pt x="23" y="202"/>
                    </a:lnTo>
                    <a:lnTo>
                      <a:pt x="23" y="202"/>
                    </a:lnTo>
                    <a:lnTo>
                      <a:pt x="23" y="202"/>
                    </a:lnTo>
                    <a:lnTo>
                      <a:pt x="23" y="202"/>
                    </a:lnTo>
                    <a:lnTo>
                      <a:pt x="23" y="202"/>
                    </a:lnTo>
                    <a:lnTo>
                      <a:pt x="23" y="202"/>
                    </a:lnTo>
                    <a:lnTo>
                      <a:pt x="23" y="202"/>
                    </a:lnTo>
                    <a:lnTo>
                      <a:pt x="23" y="202"/>
                    </a:lnTo>
                    <a:lnTo>
                      <a:pt x="24" y="202"/>
                    </a:lnTo>
                    <a:lnTo>
                      <a:pt x="24" y="202"/>
                    </a:lnTo>
                    <a:lnTo>
                      <a:pt x="24" y="202"/>
                    </a:lnTo>
                    <a:lnTo>
                      <a:pt x="24" y="202"/>
                    </a:lnTo>
                    <a:lnTo>
                      <a:pt x="24" y="202"/>
                    </a:lnTo>
                    <a:lnTo>
                      <a:pt x="24" y="202"/>
                    </a:lnTo>
                    <a:lnTo>
                      <a:pt x="24" y="202"/>
                    </a:lnTo>
                    <a:lnTo>
                      <a:pt x="24" y="202"/>
                    </a:lnTo>
                    <a:lnTo>
                      <a:pt x="24" y="202"/>
                    </a:lnTo>
                    <a:lnTo>
                      <a:pt x="24" y="202"/>
                    </a:lnTo>
                    <a:lnTo>
                      <a:pt x="24" y="202"/>
                    </a:lnTo>
                    <a:lnTo>
                      <a:pt x="24" y="202"/>
                    </a:lnTo>
                    <a:lnTo>
                      <a:pt x="24" y="202"/>
                    </a:lnTo>
                    <a:lnTo>
                      <a:pt x="24" y="202"/>
                    </a:lnTo>
                    <a:lnTo>
                      <a:pt x="24" y="202"/>
                    </a:lnTo>
                    <a:lnTo>
                      <a:pt x="24" y="346"/>
                    </a:lnTo>
                    <a:lnTo>
                      <a:pt x="24" y="346"/>
                    </a:lnTo>
                    <a:lnTo>
                      <a:pt x="24" y="346"/>
                    </a:lnTo>
                    <a:lnTo>
                      <a:pt x="24" y="346"/>
                    </a:lnTo>
                    <a:lnTo>
                      <a:pt x="24" y="346"/>
                    </a:lnTo>
                    <a:lnTo>
                      <a:pt x="24" y="346"/>
                    </a:lnTo>
                    <a:lnTo>
                      <a:pt x="24" y="346"/>
                    </a:lnTo>
                    <a:lnTo>
                      <a:pt x="25" y="346"/>
                    </a:lnTo>
                    <a:lnTo>
                      <a:pt x="25" y="346"/>
                    </a:lnTo>
                    <a:lnTo>
                      <a:pt x="25" y="346"/>
                    </a:lnTo>
                    <a:lnTo>
                      <a:pt x="25" y="346"/>
                    </a:lnTo>
                    <a:lnTo>
                      <a:pt x="25" y="346"/>
                    </a:lnTo>
                    <a:lnTo>
                      <a:pt x="25" y="346"/>
                    </a:lnTo>
                    <a:lnTo>
                      <a:pt x="25" y="346"/>
                    </a:lnTo>
                    <a:lnTo>
                      <a:pt x="25" y="346"/>
                    </a:lnTo>
                    <a:lnTo>
                      <a:pt x="25" y="346"/>
                    </a:lnTo>
                    <a:lnTo>
                      <a:pt x="25" y="346"/>
                    </a:lnTo>
                    <a:lnTo>
                      <a:pt x="25" y="346"/>
                    </a:lnTo>
                    <a:lnTo>
                      <a:pt x="25" y="346"/>
                    </a:lnTo>
                    <a:lnTo>
                      <a:pt x="25" y="346"/>
                    </a:lnTo>
                    <a:lnTo>
                      <a:pt x="25" y="346"/>
                    </a:lnTo>
                    <a:lnTo>
                      <a:pt x="25" y="346"/>
                    </a:lnTo>
                    <a:lnTo>
                      <a:pt x="26" y="346"/>
                    </a:lnTo>
                    <a:lnTo>
                      <a:pt x="26" y="346"/>
                    </a:lnTo>
                    <a:lnTo>
                      <a:pt x="26" y="346"/>
                    </a:lnTo>
                    <a:lnTo>
                      <a:pt x="26" y="346"/>
                    </a:lnTo>
                    <a:lnTo>
                      <a:pt x="26" y="346"/>
                    </a:lnTo>
                    <a:lnTo>
                      <a:pt x="26" y="346"/>
                    </a:lnTo>
                    <a:lnTo>
                      <a:pt x="26" y="346"/>
                    </a:lnTo>
                    <a:lnTo>
                      <a:pt x="26" y="346"/>
                    </a:lnTo>
                    <a:lnTo>
                      <a:pt x="26" y="346"/>
                    </a:lnTo>
                    <a:lnTo>
                      <a:pt x="26" y="346"/>
                    </a:lnTo>
                    <a:lnTo>
                      <a:pt x="26" y="346"/>
                    </a:lnTo>
                    <a:lnTo>
                      <a:pt x="26" y="346"/>
                    </a:lnTo>
                    <a:lnTo>
                      <a:pt x="26" y="346"/>
                    </a:lnTo>
                    <a:lnTo>
                      <a:pt x="26" y="346"/>
                    </a:lnTo>
                    <a:lnTo>
                      <a:pt x="26" y="346"/>
                    </a:lnTo>
                    <a:lnTo>
                      <a:pt x="27" y="346"/>
                    </a:lnTo>
                    <a:lnTo>
                      <a:pt x="27" y="346"/>
                    </a:lnTo>
                    <a:lnTo>
                      <a:pt x="27" y="346"/>
                    </a:lnTo>
                    <a:lnTo>
                      <a:pt x="27" y="479"/>
                    </a:lnTo>
                    <a:lnTo>
                      <a:pt x="27" y="479"/>
                    </a:lnTo>
                    <a:lnTo>
                      <a:pt x="27" y="479"/>
                    </a:lnTo>
                    <a:lnTo>
                      <a:pt x="27" y="479"/>
                    </a:lnTo>
                    <a:lnTo>
                      <a:pt x="27" y="479"/>
                    </a:lnTo>
                    <a:lnTo>
                      <a:pt x="27" y="479"/>
                    </a:lnTo>
                    <a:lnTo>
                      <a:pt x="27" y="479"/>
                    </a:lnTo>
                    <a:lnTo>
                      <a:pt x="27" y="479"/>
                    </a:lnTo>
                    <a:lnTo>
                      <a:pt x="27" y="479"/>
                    </a:lnTo>
                    <a:lnTo>
                      <a:pt x="27" y="479"/>
                    </a:lnTo>
                    <a:lnTo>
                      <a:pt x="27" y="479"/>
                    </a:lnTo>
                    <a:lnTo>
                      <a:pt x="27" y="479"/>
                    </a:lnTo>
                    <a:lnTo>
                      <a:pt x="28" y="479"/>
                    </a:lnTo>
                    <a:lnTo>
                      <a:pt x="28" y="479"/>
                    </a:lnTo>
                    <a:lnTo>
                      <a:pt x="28" y="479"/>
                    </a:lnTo>
                    <a:lnTo>
                      <a:pt x="28" y="479"/>
                    </a:lnTo>
                    <a:lnTo>
                      <a:pt x="28" y="479"/>
                    </a:lnTo>
                    <a:lnTo>
                      <a:pt x="28" y="479"/>
                    </a:lnTo>
                    <a:lnTo>
                      <a:pt x="28" y="479"/>
                    </a:lnTo>
                    <a:lnTo>
                      <a:pt x="28" y="479"/>
                    </a:lnTo>
                    <a:lnTo>
                      <a:pt x="28" y="479"/>
                    </a:lnTo>
                    <a:lnTo>
                      <a:pt x="28" y="479"/>
                    </a:lnTo>
                    <a:lnTo>
                      <a:pt x="28" y="479"/>
                    </a:lnTo>
                    <a:lnTo>
                      <a:pt x="28" y="479"/>
                    </a:lnTo>
                    <a:lnTo>
                      <a:pt x="28" y="479"/>
                    </a:lnTo>
                    <a:lnTo>
                      <a:pt x="28" y="479"/>
                    </a:lnTo>
                    <a:lnTo>
                      <a:pt x="28" y="479"/>
                    </a:lnTo>
                    <a:lnTo>
                      <a:pt x="28" y="479"/>
                    </a:lnTo>
                    <a:lnTo>
                      <a:pt x="28" y="479"/>
                    </a:lnTo>
                    <a:lnTo>
                      <a:pt x="28" y="479"/>
                    </a:lnTo>
                    <a:lnTo>
                      <a:pt x="28" y="479"/>
                    </a:lnTo>
                    <a:lnTo>
                      <a:pt x="28" y="479"/>
                    </a:lnTo>
                    <a:lnTo>
                      <a:pt x="28" y="479"/>
                    </a:lnTo>
                    <a:lnTo>
                      <a:pt x="28" y="479"/>
                    </a:lnTo>
                    <a:lnTo>
                      <a:pt x="28" y="479"/>
                    </a:lnTo>
                    <a:lnTo>
                      <a:pt x="29" y="479"/>
                    </a:lnTo>
                    <a:lnTo>
                      <a:pt x="29" y="479"/>
                    </a:lnTo>
                    <a:lnTo>
                      <a:pt x="29" y="479"/>
                    </a:lnTo>
                    <a:lnTo>
                      <a:pt x="29" y="479"/>
                    </a:lnTo>
                    <a:lnTo>
                      <a:pt x="29" y="479"/>
                    </a:lnTo>
                    <a:lnTo>
                      <a:pt x="29" y="509"/>
                    </a:lnTo>
                    <a:lnTo>
                      <a:pt x="29" y="509"/>
                    </a:lnTo>
                    <a:lnTo>
                      <a:pt x="29" y="509"/>
                    </a:lnTo>
                    <a:lnTo>
                      <a:pt x="29" y="509"/>
                    </a:lnTo>
                    <a:lnTo>
                      <a:pt x="29" y="509"/>
                    </a:lnTo>
                    <a:lnTo>
                      <a:pt x="29" y="509"/>
                    </a:lnTo>
                    <a:lnTo>
                      <a:pt x="29" y="509"/>
                    </a:lnTo>
                    <a:lnTo>
                      <a:pt x="29" y="509"/>
                    </a:lnTo>
                    <a:lnTo>
                      <a:pt x="29" y="509"/>
                    </a:lnTo>
                    <a:lnTo>
                      <a:pt x="29" y="509"/>
                    </a:lnTo>
                    <a:lnTo>
                      <a:pt x="30" y="509"/>
                    </a:lnTo>
                    <a:lnTo>
                      <a:pt x="30" y="509"/>
                    </a:lnTo>
                    <a:lnTo>
                      <a:pt x="30" y="509"/>
                    </a:lnTo>
                    <a:lnTo>
                      <a:pt x="30" y="509"/>
                    </a:lnTo>
                    <a:lnTo>
                      <a:pt x="30" y="509"/>
                    </a:lnTo>
                    <a:lnTo>
                      <a:pt x="30" y="509"/>
                    </a:lnTo>
                    <a:lnTo>
                      <a:pt x="30" y="509"/>
                    </a:lnTo>
                    <a:lnTo>
                      <a:pt x="30" y="509"/>
                    </a:lnTo>
                    <a:lnTo>
                      <a:pt x="30" y="509"/>
                    </a:lnTo>
                    <a:lnTo>
                      <a:pt x="30" y="509"/>
                    </a:lnTo>
                    <a:lnTo>
                      <a:pt x="30" y="509"/>
                    </a:lnTo>
                    <a:lnTo>
                      <a:pt x="30" y="509"/>
                    </a:lnTo>
                    <a:lnTo>
                      <a:pt x="30" y="509"/>
                    </a:lnTo>
                    <a:lnTo>
                      <a:pt x="30" y="509"/>
                    </a:lnTo>
                    <a:lnTo>
                      <a:pt x="30" y="509"/>
                    </a:lnTo>
                    <a:lnTo>
                      <a:pt x="31" y="509"/>
                    </a:lnTo>
                    <a:lnTo>
                      <a:pt x="31" y="509"/>
                    </a:lnTo>
                    <a:lnTo>
                      <a:pt x="31" y="509"/>
                    </a:lnTo>
                    <a:lnTo>
                      <a:pt x="31" y="509"/>
                    </a:lnTo>
                    <a:lnTo>
                      <a:pt x="31" y="509"/>
                    </a:lnTo>
                    <a:lnTo>
                      <a:pt x="31" y="509"/>
                    </a:lnTo>
                    <a:lnTo>
                      <a:pt x="31" y="509"/>
                    </a:lnTo>
                    <a:lnTo>
                      <a:pt x="31" y="509"/>
                    </a:lnTo>
                    <a:lnTo>
                      <a:pt x="31" y="509"/>
                    </a:lnTo>
                    <a:lnTo>
                      <a:pt x="31" y="509"/>
                    </a:lnTo>
                    <a:lnTo>
                      <a:pt x="31" y="509"/>
                    </a:lnTo>
                    <a:lnTo>
                      <a:pt x="31" y="509"/>
                    </a:lnTo>
                    <a:lnTo>
                      <a:pt x="31" y="509"/>
                    </a:lnTo>
                    <a:lnTo>
                      <a:pt x="31" y="509"/>
                    </a:lnTo>
                    <a:lnTo>
                      <a:pt x="31" y="509"/>
                    </a:lnTo>
                    <a:lnTo>
                      <a:pt x="31" y="501"/>
                    </a:lnTo>
                    <a:lnTo>
                      <a:pt x="31" y="501"/>
                    </a:lnTo>
                    <a:lnTo>
                      <a:pt x="31" y="501"/>
                    </a:lnTo>
                    <a:lnTo>
                      <a:pt x="31" y="501"/>
                    </a:lnTo>
                    <a:lnTo>
                      <a:pt x="31" y="501"/>
                    </a:lnTo>
                    <a:lnTo>
                      <a:pt x="31" y="501"/>
                    </a:lnTo>
                    <a:lnTo>
                      <a:pt x="31" y="501"/>
                    </a:lnTo>
                    <a:lnTo>
                      <a:pt x="32" y="501"/>
                    </a:lnTo>
                    <a:lnTo>
                      <a:pt x="32" y="501"/>
                    </a:lnTo>
                    <a:lnTo>
                      <a:pt x="32" y="501"/>
                    </a:lnTo>
                    <a:lnTo>
                      <a:pt x="32" y="501"/>
                    </a:lnTo>
                    <a:lnTo>
                      <a:pt x="32" y="501"/>
                    </a:lnTo>
                    <a:lnTo>
                      <a:pt x="32" y="501"/>
                    </a:lnTo>
                    <a:lnTo>
                      <a:pt x="32" y="501"/>
                    </a:lnTo>
                    <a:lnTo>
                      <a:pt x="32" y="501"/>
                    </a:lnTo>
                    <a:lnTo>
                      <a:pt x="32" y="501"/>
                    </a:lnTo>
                    <a:lnTo>
                      <a:pt x="32" y="501"/>
                    </a:lnTo>
                    <a:lnTo>
                      <a:pt x="32" y="501"/>
                    </a:lnTo>
                    <a:lnTo>
                      <a:pt x="32" y="501"/>
                    </a:lnTo>
                    <a:lnTo>
                      <a:pt x="32" y="501"/>
                    </a:lnTo>
                    <a:lnTo>
                      <a:pt x="32" y="501"/>
                    </a:lnTo>
                    <a:lnTo>
                      <a:pt x="32" y="501"/>
                    </a:lnTo>
                    <a:lnTo>
                      <a:pt x="33" y="501"/>
                    </a:lnTo>
                    <a:lnTo>
                      <a:pt x="33" y="501"/>
                    </a:lnTo>
                    <a:lnTo>
                      <a:pt x="33" y="501"/>
                    </a:lnTo>
                    <a:lnTo>
                      <a:pt x="33" y="501"/>
                    </a:lnTo>
                    <a:lnTo>
                      <a:pt x="33" y="501"/>
                    </a:lnTo>
                    <a:lnTo>
                      <a:pt x="33" y="501"/>
                    </a:lnTo>
                    <a:lnTo>
                      <a:pt x="33" y="501"/>
                    </a:lnTo>
                    <a:lnTo>
                      <a:pt x="33" y="501"/>
                    </a:lnTo>
                    <a:lnTo>
                      <a:pt x="33" y="501"/>
                    </a:lnTo>
                    <a:lnTo>
                      <a:pt x="33" y="501"/>
                    </a:lnTo>
                    <a:lnTo>
                      <a:pt x="33" y="501"/>
                    </a:lnTo>
                    <a:lnTo>
                      <a:pt x="33" y="501"/>
                    </a:lnTo>
                    <a:lnTo>
                      <a:pt x="33" y="501"/>
                    </a:lnTo>
                    <a:lnTo>
                      <a:pt x="33" y="501"/>
                    </a:lnTo>
                    <a:lnTo>
                      <a:pt x="33" y="501"/>
                    </a:lnTo>
                    <a:lnTo>
                      <a:pt x="34" y="501"/>
                    </a:lnTo>
                    <a:lnTo>
                      <a:pt x="34" y="501"/>
                    </a:lnTo>
                    <a:lnTo>
                      <a:pt x="34" y="501"/>
                    </a:lnTo>
                    <a:lnTo>
                      <a:pt x="34" y="429"/>
                    </a:lnTo>
                    <a:lnTo>
                      <a:pt x="34" y="429"/>
                    </a:lnTo>
                    <a:lnTo>
                      <a:pt x="34" y="429"/>
                    </a:lnTo>
                    <a:lnTo>
                      <a:pt x="34" y="429"/>
                    </a:lnTo>
                    <a:lnTo>
                      <a:pt x="34" y="429"/>
                    </a:lnTo>
                    <a:lnTo>
                      <a:pt x="34" y="429"/>
                    </a:lnTo>
                    <a:lnTo>
                      <a:pt x="34" y="429"/>
                    </a:lnTo>
                    <a:lnTo>
                      <a:pt x="34" y="429"/>
                    </a:lnTo>
                    <a:lnTo>
                      <a:pt x="34" y="429"/>
                    </a:lnTo>
                    <a:lnTo>
                      <a:pt x="34" y="429"/>
                    </a:lnTo>
                    <a:lnTo>
                      <a:pt x="34" y="429"/>
                    </a:lnTo>
                    <a:lnTo>
                      <a:pt x="34" y="429"/>
                    </a:lnTo>
                    <a:lnTo>
                      <a:pt x="35" y="429"/>
                    </a:lnTo>
                    <a:lnTo>
                      <a:pt x="35" y="429"/>
                    </a:lnTo>
                    <a:lnTo>
                      <a:pt x="35" y="429"/>
                    </a:lnTo>
                    <a:lnTo>
                      <a:pt x="35" y="429"/>
                    </a:lnTo>
                    <a:lnTo>
                      <a:pt x="35" y="429"/>
                    </a:lnTo>
                    <a:lnTo>
                      <a:pt x="35" y="429"/>
                    </a:lnTo>
                    <a:lnTo>
                      <a:pt x="35" y="429"/>
                    </a:lnTo>
                    <a:lnTo>
                      <a:pt x="35" y="429"/>
                    </a:lnTo>
                    <a:lnTo>
                      <a:pt x="35" y="429"/>
                    </a:lnTo>
                    <a:lnTo>
                      <a:pt x="35" y="429"/>
                    </a:lnTo>
                    <a:lnTo>
                      <a:pt x="35" y="429"/>
                    </a:lnTo>
                    <a:lnTo>
                      <a:pt x="35" y="429"/>
                    </a:lnTo>
                    <a:lnTo>
                      <a:pt x="35" y="429"/>
                    </a:lnTo>
                    <a:lnTo>
                      <a:pt x="35" y="429"/>
                    </a:lnTo>
                    <a:lnTo>
                      <a:pt x="35" y="429"/>
                    </a:lnTo>
                    <a:lnTo>
                      <a:pt x="35" y="429"/>
                    </a:lnTo>
                    <a:lnTo>
                      <a:pt x="35" y="429"/>
                    </a:lnTo>
                    <a:lnTo>
                      <a:pt x="35" y="429"/>
                    </a:lnTo>
                    <a:lnTo>
                      <a:pt x="35" y="429"/>
                    </a:lnTo>
                    <a:lnTo>
                      <a:pt x="35" y="429"/>
                    </a:lnTo>
                    <a:lnTo>
                      <a:pt x="35" y="429"/>
                    </a:lnTo>
                    <a:lnTo>
                      <a:pt x="35" y="429"/>
                    </a:lnTo>
                    <a:lnTo>
                      <a:pt x="35" y="429"/>
                    </a:lnTo>
                    <a:lnTo>
                      <a:pt x="36" y="429"/>
                    </a:lnTo>
                    <a:lnTo>
                      <a:pt x="36" y="429"/>
                    </a:lnTo>
                    <a:lnTo>
                      <a:pt x="36" y="429"/>
                    </a:lnTo>
                    <a:lnTo>
                      <a:pt x="36" y="429"/>
                    </a:lnTo>
                    <a:lnTo>
                      <a:pt x="36" y="429"/>
                    </a:lnTo>
                    <a:lnTo>
                      <a:pt x="36" y="312"/>
                    </a:lnTo>
                    <a:lnTo>
                      <a:pt x="36" y="312"/>
                    </a:lnTo>
                    <a:lnTo>
                      <a:pt x="36" y="312"/>
                    </a:lnTo>
                    <a:lnTo>
                      <a:pt x="36" y="312"/>
                    </a:lnTo>
                    <a:lnTo>
                      <a:pt x="36" y="312"/>
                    </a:lnTo>
                    <a:lnTo>
                      <a:pt x="36" y="312"/>
                    </a:lnTo>
                    <a:lnTo>
                      <a:pt x="36" y="312"/>
                    </a:lnTo>
                    <a:lnTo>
                      <a:pt x="36" y="312"/>
                    </a:lnTo>
                    <a:lnTo>
                      <a:pt x="36" y="312"/>
                    </a:lnTo>
                    <a:lnTo>
                      <a:pt x="36" y="312"/>
                    </a:lnTo>
                    <a:lnTo>
                      <a:pt x="37" y="312"/>
                    </a:lnTo>
                    <a:lnTo>
                      <a:pt x="37" y="312"/>
                    </a:lnTo>
                    <a:lnTo>
                      <a:pt x="37" y="312"/>
                    </a:lnTo>
                    <a:lnTo>
                      <a:pt x="37" y="312"/>
                    </a:lnTo>
                    <a:lnTo>
                      <a:pt x="37" y="312"/>
                    </a:lnTo>
                    <a:lnTo>
                      <a:pt x="37" y="312"/>
                    </a:lnTo>
                    <a:lnTo>
                      <a:pt x="37" y="312"/>
                    </a:lnTo>
                    <a:lnTo>
                      <a:pt x="37" y="312"/>
                    </a:lnTo>
                    <a:lnTo>
                      <a:pt x="37" y="312"/>
                    </a:lnTo>
                    <a:lnTo>
                      <a:pt x="37" y="312"/>
                    </a:lnTo>
                    <a:lnTo>
                      <a:pt x="37" y="312"/>
                    </a:lnTo>
                    <a:lnTo>
                      <a:pt x="37" y="312"/>
                    </a:lnTo>
                    <a:lnTo>
                      <a:pt x="37" y="312"/>
                    </a:lnTo>
                    <a:lnTo>
                      <a:pt x="37" y="312"/>
                    </a:lnTo>
                    <a:lnTo>
                      <a:pt x="37" y="312"/>
                    </a:lnTo>
                    <a:lnTo>
                      <a:pt x="38" y="312"/>
                    </a:lnTo>
                    <a:lnTo>
                      <a:pt x="38" y="312"/>
                    </a:lnTo>
                    <a:lnTo>
                      <a:pt x="38" y="312"/>
                    </a:lnTo>
                    <a:lnTo>
                      <a:pt x="38" y="312"/>
                    </a:lnTo>
                    <a:lnTo>
                      <a:pt x="38" y="312"/>
                    </a:lnTo>
                    <a:lnTo>
                      <a:pt x="38" y="312"/>
                    </a:lnTo>
                    <a:lnTo>
                      <a:pt x="38" y="312"/>
                    </a:lnTo>
                    <a:lnTo>
                      <a:pt x="38" y="312"/>
                    </a:lnTo>
                    <a:lnTo>
                      <a:pt x="38" y="312"/>
                    </a:lnTo>
                    <a:lnTo>
                      <a:pt x="38" y="312"/>
                    </a:lnTo>
                    <a:lnTo>
                      <a:pt x="38" y="312"/>
                    </a:lnTo>
                    <a:lnTo>
                      <a:pt x="38" y="312"/>
                    </a:lnTo>
                    <a:lnTo>
                      <a:pt x="38" y="312"/>
                    </a:lnTo>
                    <a:lnTo>
                      <a:pt x="38" y="312"/>
                    </a:lnTo>
                    <a:lnTo>
                      <a:pt x="38" y="312"/>
                    </a:lnTo>
                    <a:lnTo>
                      <a:pt x="39" y="153"/>
                    </a:lnTo>
                    <a:lnTo>
                      <a:pt x="39" y="153"/>
                    </a:lnTo>
                    <a:lnTo>
                      <a:pt x="39" y="153"/>
                    </a:lnTo>
                    <a:lnTo>
                      <a:pt x="39" y="153"/>
                    </a:lnTo>
                    <a:lnTo>
                      <a:pt x="39" y="153"/>
                    </a:lnTo>
                    <a:lnTo>
                      <a:pt x="39" y="153"/>
                    </a:lnTo>
                    <a:lnTo>
                      <a:pt x="39" y="153"/>
                    </a:lnTo>
                    <a:lnTo>
                      <a:pt x="39" y="153"/>
                    </a:lnTo>
                    <a:lnTo>
                      <a:pt x="39" y="153"/>
                    </a:lnTo>
                    <a:lnTo>
                      <a:pt x="39" y="153"/>
                    </a:lnTo>
                    <a:lnTo>
                      <a:pt x="39" y="153"/>
                    </a:lnTo>
                    <a:lnTo>
                      <a:pt x="39" y="153"/>
                    </a:lnTo>
                    <a:lnTo>
                      <a:pt x="39" y="153"/>
                    </a:lnTo>
                    <a:lnTo>
                      <a:pt x="39" y="153"/>
                    </a:lnTo>
                    <a:lnTo>
                      <a:pt x="39" y="153"/>
                    </a:lnTo>
                    <a:lnTo>
                      <a:pt x="39" y="153"/>
                    </a:lnTo>
                    <a:lnTo>
                      <a:pt x="39" y="153"/>
                    </a:lnTo>
                    <a:lnTo>
                      <a:pt x="39" y="153"/>
                    </a:lnTo>
                    <a:lnTo>
                      <a:pt x="39" y="153"/>
                    </a:lnTo>
                    <a:lnTo>
                      <a:pt x="39" y="153"/>
                    </a:lnTo>
                    <a:lnTo>
                      <a:pt x="39" y="153"/>
                    </a:lnTo>
                    <a:lnTo>
                      <a:pt x="39" y="153"/>
                    </a:lnTo>
                    <a:lnTo>
                      <a:pt x="40" y="153"/>
                    </a:lnTo>
                    <a:lnTo>
                      <a:pt x="40" y="153"/>
                    </a:lnTo>
                    <a:lnTo>
                      <a:pt x="40" y="153"/>
                    </a:lnTo>
                    <a:lnTo>
                      <a:pt x="40" y="153"/>
                    </a:lnTo>
                    <a:lnTo>
                      <a:pt x="40" y="153"/>
                    </a:lnTo>
                    <a:lnTo>
                      <a:pt x="40" y="153"/>
                    </a:lnTo>
                    <a:lnTo>
                      <a:pt x="40" y="153"/>
                    </a:lnTo>
                    <a:lnTo>
                      <a:pt x="40" y="153"/>
                    </a:lnTo>
                    <a:lnTo>
                      <a:pt x="40" y="153"/>
                    </a:lnTo>
                    <a:lnTo>
                      <a:pt x="40" y="153"/>
                    </a:lnTo>
                    <a:lnTo>
                      <a:pt x="40" y="153"/>
                    </a:lnTo>
                    <a:lnTo>
                      <a:pt x="40" y="153"/>
                    </a:lnTo>
                    <a:lnTo>
                      <a:pt x="40" y="153"/>
                    </a:lnTo>
                    <a:lnTo>
                      <a:pt x="40" y="153"/>
                    </a:lnTo>
                    <a:lnTo>
                      <a:pt x="40" y="153"/>
                    </a:lnTo>
                    <a:lnTo>
                      <a:pt x="41" y="153"/>
                    </a:lnTo>
                    <a:lnTo>
                      <a:pt x="41" y="153"/>
                    </a:lnTo>
                    <a:lnTo>
                      <a:pt x="41" y="153"/>
                    </a:lnTo>
                    <a:lnTo>
                      <a:pt x="41" y="59"/>
                    </a:lnTo>
                    <a:lnTo>
                      <a:pt x="41" y="59"/>
                    </a:lnTo>
                    <a:lnTo>
                      <a:pt x="41" y="59"/>
                    </a:lnTo>
                    <a:lnTo>
                      <a:pt x="41" y="59"/>
                    </a:lnTo>
                    <a:lnTo>
                      <a:pt x="41" y="59"/>
                    </a:lnTo>
                    <a:lnTo>
                      <a:pt x="41" y="59"/>
                    </a:lnTo>
                    <a:lnTo>
                      <a:pt x="41" y="59"/>
                    </a:lnTo>
                    <a:lnTo>
                      <a:pt x="41" y="59"/>
                    </a:lnTo>
                    <a:lnTo>
                      <a:pt x="41" y="59"/>
                    </a:lnTo>
                    <a:lnTo>
                      <a:pt x="41" y="59"/>
                    </a:lnTo>
                    <a:lnTo>
                      <a:pt x="41" y="59"/>
                    </a:lnTo>
                    <a:lnTo>
                      <a:pt x="41" y="59"/>
                    </a:lnTo>
                    <a:lnTo>
                      <a:pt x="42" y="59"/>
                    </a:lnTo>
                    <a:lnTo>
                      <a:pt x="42" y="59"/>
                    </a:lnTo>
                    <a:lnTo>
                      <a:pt x="42" y="59"/>
                    </a:lnTo>
                    <a:lnTo>
                      <a:pt x="42" y="59"/>
                    </a:lnTo>
                    <a:lnTo>
                      <a:pt x="42" y="59"/>
                    </a:lnTo>
                    <a:lnTo>
                      <a:pt x="42" y="59"/>
                    </a:lnTo>
                    <a:lnTo>
                      <a:pt x="42" y="59"/>
                    </a:lnTo>
                    <a:lnTo>
                      <a:pt x="42" y="59"/>
                    </a:lnTo>
                    <a:lnTo>
                      <a:pt x="42" y="59"/>
                    </a:lnTo>
                    <a:lnTo>
                      <a:pt x="42" y="59"/>
                    </a:lnTo>
                    <a:lnTo>
                      <a:pt x="42" y="59"/>
                    </a:lnTo>
                    <a:lnTo>
                      <a:pt x="42" y="59"/>
                    </a:lnTo>
                    <a:lnTo>
                      <a:pt x="42" y="59"/>
                    </a:lnTo>
                    <a:lnTo>
                      <a:pt x="42" y="59"/>
                    </a:lnTo>
                    <a:lnTo>
                      <a:pt x="42" y="59"/>
                    </a:lnTo>
                    <a:lnTo>
                      <a:pt x="43" y="59"/>
                    </a:lnTo>
                    <a:lnTo>
                      <a:pt x="43" y="59"/>
                    </a:lnTo>
                    <a:lnTo>
                      <a:pt x="43" y="59"/>
                    </a:lnTo>
                    <a:lnTo>
                      <a:pt x="43" y="59"/>
                    </a:lnTo>
                    <a:lnTo>
                      <a:pt x="43" y="59"/>
                    </a:lnTo>
                    <a:lnTo>
                      <a:pt x="43" y="59"/>
                    </a:lnTo>
                    <a:lnTo>
                      <a:pt x="43" y="59"/>
                    </a:lnTo>
                    <a:lnTo>
                      <a:pt x="43" y="59"/>
                    </a:lnTo>
                    <a:lnTo>
                      <a:pt x="43" y="59"/>
                    </a:lnTo>
                    <a:lnTo>
                      <a:pt x="43" y="59"/>
                    </a:lnTo>
                    <a:lnTo>
                      <a:pt x="43" y="59"/>
                    </a:lnTo>
                    <a:lnTo>
                      <a:pt x="43" y="59"/>
                    </a:lnTo>
                    <a:lnTo>
                      <a:pt x="43" y="59"/>
                    </a:lnTo>
                    <a:lnTo>
                      <a:pt x="43" y="59"/>
                    </a:lnTo>
                    <a:lnTo>
                      <a:pt x="43" y="59"/>
                    </a:lnTo>
                    <a:lnTo>
                      <a:pt x="43" y="59"/>
                    </a:lnTo>
                    <a:lnTo>
                      <a:pt x="43" y="59"/>
                    </a:lnTo>
                    <a:lnTo>
                      <a:pt x="43" y="59"/>
                    </a:lnTo>
                    <a:lnTo>
                      <a:pt x="43" y="59"/>
                    </a:lnTo>
                    <a:lnTo>
                      <a:pt x="43" y="59"/>
                    </a:lnTo>
                    <a:lnTo>
                      <a:pt x="43" y="59"/>
                    </a:lnTo>
                    <a:lnTo>
                      <a:pt x="43" y="59"/>
                    </a:lnTo>
                    <a:lnTo>
                      <a:pt x="43" y="59"/>
                    </a:lnTo>
                    <a:lnTo>
                      <a:pt x="44" y="59"/>
                    </a:lnTo>
                    <a:lnTo>
                      <a:pt x="44" y="59"/>
                    </a:lnTo>
                    <a:lnTo>
                      <a:pt x="44" y="59"/>
                    </a:lnTo>
                    <a:lnTo>
                      <a:pt x="44" y="59"/>
                    </a:lnTo>
                    <a:lnTo>
                      <a:pt x="44" y="59"/>
                    </a:lnTo>
                    <a:lnTo>
                      <a:pt x="44" y="59"/>
                    </a:lnTo>
                    <a:lnTo>
                      <a:pt x="44" y="59"/>
                    </a:lnTo>
                    <a:lnTo>
                      <a:pt x="44" y="59"/>
                    </a:lnTo>
                    <a:lnTo>
                      <a:pt x="44" y="59"/>
                    </a:lnTo>
                    <a:lnTo>
                      <a:pt x="44" y="59"/>
                    </a:lnTo>
                    <a:lnTo>
                      <a:pt x="44" y="59"/>
                    </a:lnTo>
                    <a:lnTo>
                      <a:pt x="44" y="59"/>
                    </a:lnTo>
                    <a:lnTo>
                      <a:pt x="44" y="59"/>
                    </a:lnTo>
                    <a:lnTo>
                      <a:pt x="44" y="59"/>
                    </a:lnTo>
                    <a:lnTo>
                      <a:pt x="44" y="59"/>
                    </a:lnTo>
                    <a:lnTo>
                      <a:pt x="45" y="59"/>
                    </a:lnTo>
                    <a:lnTo>
                      <a:pt x="45" y="59"/>
                    </a:lnTo>
                    <a:lnTo>
                      <a:pt x="45" y="59"/>
                    </a:lnTo>
                    <a:lnTo>
                      <a:pt x="45" y="59"/>
                    </a:lnTo>
                    <a:lnTo>
                      <a:pt x="45" y="59"/>
                    </a:lnTo>
                    <a:lnTo>
                      <a:pt x="45" y="59"/>
                    </a:lnTo>
                    <a:lnTo>
                      <a:pt x="45" y="59"/>
                    </a:lnTo>
                    <a:lnTo>
                      <a:pt x="45" y="59"/>
                    </a:lnTo>
                    <a:lnTo>
                      <a:pt x="45" y="59"/>
                    </a:lnTo>
                    <a:lnTo>
                      <a:pt x="45" y="59"/>
                    </a:lnTo>
                    <a:lnTo>
                      <a:pt x="45" y="59"/>
                    </a:lnTo>
                    <a:lnTo>
                      <a:pt x="45" y="59"/>
                    </a:lnTo>
                    <a:lnTo>
                      <a:pt x="45" y="59"/>
                    </a:lnTo>
                    <a:lnTo>
                      <a:pt x="45" y="59"/>
                    </a:lnTo>
                    <a:lnTo>
                      <a:pt x="45" y="59"/>
                    </a:lnTo>
                    <a:lnTo>
                      <a:pt x="46" y="88"/>
                    </a:lnTo>
                    <a:lnTo>
                      <a:pt x="46" y="88"/>
                    </a:lnTo>
                    <a:lnTo>
                      <a:pt x="46" y="88"/>
                    </a:lnTo>
                    <a:lnTo>
                      <a:pt x="46" y="88"/>
                    </a:lnTo>
                    <a:lnTo>
                      <a:pt x="46" y="88"/>
                    </a:lnTo>
                    <a:lnTo>
                      <a:pt x="46" y="88"/>
                    </a:lnTo>
                    <a:lnTo>
                      <a:pt x="46" y="88"/>
                    </a:lnTo>
                    <a:lnTo>
                      <a:pt x="46" y="88"/>
                    </a:lnTo>
                    <a:lnTo>
                      <a:pt x="46" y="88"/>
                    </a:lnTo>
                    <a:lnTo>
                      <a:pt x="46" y="88"/>
                    </a:lnTo>
                    <a:lnTo>
                      <a:pt x="46" y="88"/>
                    </a:lnTo>
                    <a:lnTo>
                      <a:pt x="46" y="88"/>
                    </a:lnTo>
                    <a:lnTo>
                      <a:pt x="46" y="88"/>
                    </a:lnTo>
                    <a:lnTo>
                      <a:pt x="46" y="88"/>
                    </a:lnTo>
                    <a:lnTo>
                      <a:pt x="46" y="88"/>
                    </a:lnTo>
                    <a:lnTo>
                      <a:pt x="47" y="88"/>
                    </a:lnTo>
                    <a:lnTo>
                      <a:pt x="47" y="88"/>
                    </a:lnTo>
                    <a:lnTo>
                      <a:pt x="47" y="88"/>
                    </a:lnTo>
                    <a:lnTo>
                      <a:pt x="47" y="88"/>
                    </a:lnTo>
                    <a:lnTo>
                      <a:pt x="47" y="88"/>
                    </a:lnTo>
                    <a:lnTo>
                      <a:pt x="47" y="88"/>
                    </a:lnTo>
                    <a:lnTo>
                      <a:pt x="47" y="88"/>
                    </a:lnTo>
                    <a:lnTo>
                      <a:pt x="47" y="88"/>
                    </a:lnTo>
                    <a:lnTo>
                      <a:pt x="47" y="88"/>
                    </a:lnTo>
                    <a:lnTo>
                      <a:pt x="47" y="88"/>
                    </a:lnTo>
                    <a:lnTo>
                      <a:pt x="47" y="88"/>
                    </a:lnTo>
                    <a:lnTo>
                      <a:pt x="47" y="88"/>
                    </a:lnTo>
                    <a:lnTo>
                      <a:pt x="47" y="88"/>
                    </a:lnTo>
                    <a:lnTo>
                      <a:pt x="47" y="88"/>
                    </a:lnTo>
                    <a:lnTo>
                      <a:pt x="47" y="88"/>
                    </a:lnTo>
                    <a:lnTo>
                      <a:pt x="47" y="88"/>
                    </a:lnTo>
                    <a:lnTo>
                      <a:pt x="47" y="88"/>
                    </a:lnTo>
                    <a:lnTo>
                      <a:pt x="47" y="88"/>
                    </a:lnTo>
                    <a:lnTo>
                      <a:pt x="47" y="88"/>
                    </a:lnTo>
                    <a:lnTo>
                      <a:pt x="47" y="88"/>
                    </a:lnTo>
                    <a:lnTo>
                      <a:pt x="47" y="88"/>
                    </a:lnTo>
                    <a:lnTo>
                      <a:pt x="47" y="88"/>
                    </a:lnTo>
                    <a:lnTo>
                      <a:pt x="48" y="88"/>
                    </a:lnTo>
                    <a:lnTo>
                      <a:pt x="48" y="88"/>
                    </a:lnTo>
                    <a:lnTo>
                      <a:pt x="48" y="88"/>
                    </a:lnTo>
                    <a:lnTo>
                      <a:pt x="48" y="227"/>
                    </a:lnTo>
                    <a:lnTo>
                      <a:pt x="48" y="227"/>
                    </a:lnTo>
                    <a:lnTo>
                      <a:pt x="48" y="227"/>
                    </a:lnTo>
                    <a:lnTo>
                      <a:pt x="48" y="227"/>
                    </a:lnTo>
                    <a:lnTo>
                      <a:pt x="48" y="227"/>
                    </a:lnTo>
                    <a:lnTo>
                      <a:pt x="48" y="227"/>
                    </a:lnTo>
                    <a:lnTo>
                      <a:pt x="48" y="227"/>
                    </a:lnTo>
                    <a:lnTo>
                      <a:pt x="48" y="227"/>
                    </a:lnTo>
                    <a:lnTo>
                      <a:pt x="48" y="227"/>
                    </a:lnTo>
                    <a:lnTo>
                      <a:pt x="48" y="227"/>
                    </a:lnTo>
                    <a:lnTo>
                      <a:pt x="48" y="227"/>
                    </a:lnTo>
                    <a:lnTo>
                      <a:pt x="48" y="227"/>
                    </a:lnTo>
                    <a:lnTo>
                      <a:pt x="49" y="227"/>
                    </a:lnTo>
                    <a:lnTo>
                      <a:pt x="49" y="227"/>
                    </a:lnTo>
                    <a:lnTo>
                      <a:pt x="49" y="227"/>
                    </a:lnTo>
                    <a:lnTo>
                      <a:pt x="49" y="227"/>
                    </a:lnTo>
                    <a:lnTo>
                      <a:pt x="49" y="227"/>
                    </a:lnTo>
                    <a:lnTo>
                      <a:pt x="49" y="227"/>
                    </a:lnTo>
                    <a:lnTo>
                      <a:pt x="49" y="227"/>
                    </a:lnTo>
                    <a:lnTo>
                      <a:pt x="49" y="227"/>
                    </a:lnTo>
                    <a:lnTo>
                      <a:pt x="49" y="227"/>
                    </a:lnTo>
                    <a:lnTo>
                      <a:pt x="49" y="227"/>
                    </a:lnTo>
                    <a:lnTo>
                      <a:pt x="49" y="227"/>
                    </a:lnTo>
                    <a:lnTo>
                      <a:pt x="49" y="227"/>
                    </a:lnTo>
                    <a:lnTo>
                      <a:pt x="49" y="227"/>
                    </a:lnTo>
                    <a:lnTo>
                      <a:pt x="49" y="227"/>
                    </a:lnTo>
                    <a:lnTo>
                      <a:pt x="49" y="227"/>
                    </a:lnTo>
                    <a:lnTo>
                      <a:pt x="50" y="227"/>
                    </a:lnTo>
                    <a:lnTo>
                      <a:pt x="50" y="227"/>
                    </a:lnTo>
                    <a:lnTo>
                      <a:pt x="50" y="227"/>
                    </a:lnTo>
                    <a:lnTo>
                      <a:pt x="50" y="227"/>
                    </a:lnTo>
                    <a:lnTo>
                      <a:pt x="50" y="227"/>
                    </a:lnTo>
                    <a:lnTo>
                      <a:pt x="50" y="227"/>
                    </a:lnTo>
                    <a:lnTo>
                      <a:pt x="50" y="227"/>
                    </a:lnTo>
                    <a:lnTo>
                      <a:pt x="50" y="227"/>
                    </a:lnTo>
                    <a:lnTo>
                      <a:pt x="50" y="227"/>
                    </a:lnTo>
                    <a:lnTo>
                      <a:pt x="50" y="227"/>
                    </a:lnTo>
                    <a:lnTo>
                      <a:pt x="50" y="227"/>
                    </a:lnTo>
                    <a:lnTo>
                      <a:pt x="50" y="227"/>
                    </a:lnTo>
                    <a:lnTo>
                      <a:pt x="50" y="227"/>
                    </a:lnTo>
                    <a:lnTo>
                      <a:pt x="50" y="369"/>
                    </a:lnTo>
                    <a:lnTo>
                      <a:pt x="50" y="369"/>
                    </a:lnTo>
                    <a:lnTo>
                      <a:pt x="51" y="369"/>
                    </a:lnTo>
                    <a:lnTo>
                      <a:pt x="51" y="369"/>
                    </a:lnTo>
                    <a:lnTo>
                      <a:pt x="51" y="369"/>
                    </a:lnTo>
                    <a:lnTo>
                      <a:pt x="51" y="369"/>
                    </a:lnTo>
                    <a:lnTo>
                      <a:pt x="51" y="369"/>
                    </a:lnTo>
                    <a:lnTo>
                      <a:pt x="51" y="369"/>
                    </a:lnTo>
                    <a:lnTo>
                      <a:pt x="51" y="369"/>
                    </a:lnTo>
                    <a:lnTo>
                      <a:pt x="51" y="369"/>
                    </a:lnTo>
                    <a:lnTo>
                      <a:pt x="51" y="369"/>
                    </a:lnTo>
                    <a:lnTo>
                      <a:pt x="51" y="369"/>
                    </a:lnTo>
                    <a:lnTo>
                      <a:pt x="51" y="369"/>
                    </a:lnTo>
                    <a:lnTo>
                      <a:pt x="51" y="369"/>
                    </a:lnTo>
                    <a:lnTo>
                      <a:pt x="51" y="369"/>
                    </a:lnTo>
                    <a:lnTo>
                      <a:pt x="51" y="369"/>
                    </a:lnTo>
                    <a:lnTo>
                      <a:pt x="51" y="369"/>
                    </a:lnTo>
                    <a:lnTo>
                      <a:pt x="51" y="369"/>
                    </a:lnTo>
                    <a:lnTo>
                      <a:pt x="51" y="369"/>
                    </a:lnTo>
                    <a:lnTo>
                      <a:pt x="51" y="369"/>
                    </a:lnTo>
                    <a:lnTo>
                      <a:pt x="51" y="369"/>
                    </a:lnTo>
                    <a:lnTo>
                      <a:pt x="51" y="369"/>
                    </a:lnTo>
                    <a:lnTo>
                      <a:pt x="51" y="369"/>
                    </a:lnTo>
                    <a:lnTo>
                      <a:pt x="51" y="369"/>
                    </a:lnTo>
                    <a:lnTo>
                      <a:pt x="51" y="369"/>
                    </a:lnTo>
                    <a:lnTo>
                      <a:pt x="52" y="369"/>
                    </a:lnTo>
                    <a:lnTo>
                      <a:pt x="52" y="369"/>
                    </a:lnTo>
                    <a:lnTo>
                      <a:pt x="52" y="369"/>
                    </a:lnTo>
                    <a:lnTo>
                      <a:pt x="52" y="369"/>
                    </a:lnTo>
                    <a:lnTo>
                      <a:pt x="52" y="369"/>
                    </a:lnTo>
                    <a:lnTo>
                      <a:pt x="52" y="369"/>
                    </a:lnTo>
                    <a:lnTo>
                      <a:pt x="52" y="369"/>
                    </a:lnTo>
                    <a:lnTo>
                      <a:pt x="52" y="369"/>
                    </a:lnTo>
                    <a:lnTo>
                      <a:pt x="52" y="369"/>
                    </a:lnTo>
                    <a:lnTo>
                      <a:pt x="52" y="369"/>
                    </a:lnTo>
                    <a:lnTo>
                      <a:pt x="52" y="369"/>
                    </a:lnTo>
                    <a:lnTo>
                      <a:pt x="52" y="369"/>
                    </a:lnTo>
                    <a:lnTo>
                      <a:pt x="52" y="369"/>
                    </a:lnTo>
                    <a:lnTo>
                      <a:pt x="52" y="369"/>
                    </a:lnTo>
                    <a:lnTo>
                      <a:pt x="52" y="369"/>
                    </a:lnTo>
                    <a:lnTo>
                      <a:pt x="53" y="484"/>
                    </a:lnTo>
                    <a:lnTo>
                      <a:pt x="53" y="484"/>
                    </a:lnTo>
                    <a:lnTo>
                      <a:pt x="53" y="484"/>
                    </a:lnTo>
                    <a:lnTo>
                      <a:pt x="53" y="484"/>
                    </a:lnTo>
                    <a:lnTo>
                      <a:pt x="53" y="484"/>
                    </a:lnTo>
                    <a:lnTo>
                      <a:pt x="53" y="484"/>
                    </a:lnTo>
                    <a:lnTo>
                      <a:pt x="53" y="484"/>
                    </a:lnTo>
                    <a:lnTo>
                      <a:pt x="53" y="484"/>
                    </a:lnTo>
                    <a:lnTo>
                      <a:pt x="53" y="484"/>
                    </a:lnTo>
                    <a:lnTo>
                      <a:pt x="53" y="484"/>
                    </a:lnTo>
                    <a:lnTo>
                      <a:pt x="53" y="484"/>
                    </a:lnTo>
                    <a:lnTo>
                      <a:pt x="53" y="484"/>
                    </a:lnTo>
                    <a:lnTo>
                      <a:pt x="53" y="484"/>
                    </a:lnTo>
                    <a:lnTo>
                      <a:pt x="53" y="484"/>
                    </a:lnTo>
                    <a:lnTo>
                      <a:pt x="53" y="484"/>
                    </a:lnTo>
                    <a:lnTo>
                      <a:pt x="54" y="484"/>
                    </a:lnTo>
                    <a:lnTo>
                      <a:pt x="54" y="484"/>
                    </a:lnTo>
                    <a:lnTo>
                      <a:pt x="54" y="484"/>
                    </a:lnTo>
                    <a:lnTo>
                      <a:pt x="54" y="484"/>
                    </a:lnTo>
                    <a:lnTo>
                      <a:pt x="54" y="484"/>
                    </a:lnTo>
                    <a:lnTo>
                      <a:pt x="54" y="484"/>
                    </a:lnTo>
                    <a:lnTo>
                      <a:pt x="54" y="484"/>
                    </a:lnTo>
                    <a:lnTo>
                      <a:pt x="54" y="484"/>
                    </a:lnTo>
                    <a:lnTo>
                      <a:pt x="54" y="484"/>
                    </a:lnTo>
                    <a:lnTo>
                      <a:pt x="54" y="484"/>
                    </a:lnTo>
                    <a:lnTo>
                      <a:pt x="54" y="484"/>
                    </a:lnTo>
                    <a:lnTo>
                      <a:pt x="54" y="484"/>
                    </a:lnTo>
                    <a:lnTo>
                      <a:pt x="54" y="484"/>
                    </a:lnTo>
                    <a:lnTo>
                      <a:pt x="54" y="484"/>
                    </a:lnTo>
                    <a:lnTo>
                      <a:pt x="54" y="484"/>
                    </a:lnTo>
                    <a:lnTo>
                      <a:pt x="55" y="484"/>
                    </a:lnTo>
                    <a:lnTo>
                      <a:pt x="55" y="484"/>
                    </a:lnTo>
                    <a:lnTo>
                      <a:pt x="55" y="484"/>
                    </a:lnTo>
                    <a:lnTo>
                      <a:pt x="55" y="484"/>
                    </a:lnTo>
                    <a:lnTo>
                      <a:pt x="55" y="484"/>
                    </a:lnTo>
                    <a:lnTo>
                      <a:pt x="55" y="484"/>
                    </a:lnTo>
                    <a:lnTo>
                      <a:pt x="55" y="484"/>
                    </a:lnTo>
                    <a:lnTo>
                      <a:pt x="55" y="484"/>
                    </a:lnTo>
                    <a:lnTo>
                      <a:pt x="55" y="484"/>
                    </a:lnTo>
                    <a:lnTo>
                      <a:pt x="55" y="484"/>
                    </a:lnTo>
                    <a:lnTo>
                      <a:pt x="55" y="514"/>
                    </a:lnTo>
                    <a:lnTo>
                      <a:pt x="55" y="514"/>
                    </a:lnTo>
                    <a:lnTo>
                      <a:pt x="55" y="514"/>
                    </a:lnTo>
                    <a:lnTo>
                      <a:pt x="55" y="514"/>
                    </a:lnTo>
                    <a:lnTo>
                      <a:pt x="55" y="514"/>
                    </a:lnTo>
                    <a:lnTo>
                      <a:pt x="55" y="514"/>
                    </a:lnTo>
                    <a:lnTo>
                      <a:pt x="55" y="514"/>
                    </a:lnTo>
                    <a:lnTo>
                      <a:pt x="55" y="514"/>
                    </a:lnTo>
                    <a:lnTo>
                      <a:pt x="55" y="514"/>
                    </a:lnTo>
                    <a:lnTo>
                      <a:pt x="55" y="514"/>
                    </a:lnTo>
                    <a:lnTo>
                      <a:pt x="55" y="514"/>
                    </a:lnTo>
                    <a:lnTo>
                      <a:pt x="55" y="514"/>
                    </a:lnTo>
                    <a:lnTo>
                      <a:pt x="56" y="514"/>
                    </a:lnTo>
                    <a:lnTo>
                      <a:pt x="56" y="514"/>
                    </a:lnTo>
                    <a:lnTo>
                      <a:pt x="56" y="514"/>
                    </a:lnTo>
                    <a:lnTo>
                      <a:pt x="56" y="514"/>
                    </a:lnTo>
                    <a:lnTo>
                      <a:pt x="56" y="514"/>
                    </a:lnTo>
                    <a:lnTo>
                      <a:pt x="56" y="514"/>
                    </a:lnTo>
                    <a:lnTo>
                      <a:pt x="56" y="514"/>
                    </a:lnTo>
                    <a:lnTo>
                      <a:pt x="56" y="514"/>
                    </a:lnTo>
                    <a:lnTo>
                      <a:pt x="56" y="514"/>
                    </a:lnTo>
                    <a:lnTo>
                      <a:pt x="56" y="514"/>
                    </a:lnTo>
                    <a:lnTo>
                      <a:pt x="56" y="514"/>
                    </a:lnTo>
                    <a:lnTo>
                      <a:pt x="56" y="514"/>
                    </a:lnTo>
                    <a:lnTo>
                      <a:pt x="56" y="514"/>
                    </a:lnTo>
                    <a:lnTo>
                      <a:pt x="56" y="514"/>
                    </a:lnTo>
                    <a:lnTo>
                      <a:pt x="56" y="514"/>
                    </a:lnTo>
                    <a:lnTo>
                      <a:pt x="57" y="514"/>
                    </a:lnTo>
                    <a:lnTo>
                      <a:pt x="57" y="514"/>
                    </a:lnTo>
                    <a:lnTo>
                      <a:pt x="57" y="514"/>
                    </a:lnTo>
                    <a:lnTo>
                      <a:pt x="57" y="514"/>
                    </a:lnTo>
                    <a:lnTo>
                      <a:pt x="57" y="514"/>
                    </a:lnTo>
                    <a:lnTo>
                      <a:pt x="57" y="514"/>
                    </a:lnTo>
                    <a:lnTo>
                      <a:pt x="57" y="514"/>
                    </a:lnTo>
                    <a:lnTo>
                      <a:pt x="57" y="514"/>
                    </a:lnTo>
                    <a:lnTo>
                      <a:pt x="57" y="514"/>
                    </a:lnTo>
                    <a:lnTo>
                      <a:pt x="57" y="514"/>
                    </a:lnTo>
                    <a:lnTo>
                      <a:pt x="57" y="514"/>
                    </a:lnTo>
                    <a:lnTo>
                      <a:pt x="57" y="514"/>
                    </a:lnTo>
                    <a:lnTo>
                      <a:pt x="57" y="514"/>
                    </a:lnTo>
                    <a:lnTo>
                      <a:pt x="57" y="518"/>
                    </a:lnTo>
                    <a:lnTo>
                      <a:pt x="57" y="518"/>
                    </a:lnTo>
                    <a:lnTo>
                      <a:pt x="58" y="518"/>
                    </a:lnTo>
                    <a:lnTo>
                      <a:pt x="58" y="518"/>
                    </a:lnTo>
                    <a:lnTo>
                      <a:pt x="58" y="518"/>
                    </a:lnTo>
                    <a:lnTo>
                      <a:pt x="58" y="518"/>
                    </a:lnTo>
                    <a:lnTo>
                      <a:pt x="58" y="518"/>
                    </a:lnTo>
                    <a:lnTo>
                      <a:pt x="58" y="518"/>
                    </a:lnTo>
                    <a:lnTo>
                      <a:pt x="58" y="518"/>
                    </a:lnTo>
                    <a:lnTo>
                      <a:pt x="58" y="518"/>
                    </a:lnTo>
                    <a:lnTo>
                      <a:pt x="58" y="518"/>
                    </a:lnTo>
                    <a:lnTo>
                      <a:pt x="58" y="518"/>
                    </a:lnTo>
                    <a:lnTo>
                      <a:pt x="58" y="518"/>
                    </a:lnTo>
                    <a:lnTo>
                      <a:pt x="58" y="518"/>
                    </a:lnTo>
                    <a:lnTo>
                      <a:pt x="58" y="518"/>
                    </a:lnTo>
                    <a:lnTo>
                      <a:pt x="58" y="518"/>
                    </a:lnTo>
                    <a:lnTo>
                      <a:pt x="58" y="518"/>
                    </a:lnTo>
                    <a:lnTo>
                      <a:pt x="59" y="518"/>
                    </a:lnTo>
                    <a:lnTo>
                      <a:pt x="59" y="518"/>
                    </a:lnTo>
                    <a:lnTo>
                      <a:pt x="59" y="518"/>
                    </a:lnTo>
                    <a:lnTo>
                      <a:pt x="59" y="518"/>
                    </a:lnTo>
                    <a:lnTo>
                      <a:pt x="59" y="518"/>
                    </a:lnTo>
                    <a:lnTo>
                      <a:pt x="59" y="518"/>
                    </a:lnTo>
                    <a:lnTo>
                      <a:pt x="59" y="518"/>
                    </a:lnTo>
                    <a:lnTo>
                      <a:pt x="59" y="518"/>
                    </a:lnTo>
                    <a:lnTo>
                      <a:pt x="59" y="518"/>
                    </a:lnTo>
                    <a:lnTo>
                      <a:pt x="59" y="518"/>
                    </a:lnTo>
                    <a:lnTo>
                      <a:pt x="59" y="518"/>
                    </a:lnTo>
                    <a:lnTo>
                      <a:pt x="59" y="518"/>
                    </a:lnTo>
                    <a:lnTo>
                      <a:pt x="59" y="518"/>
                    </a:lnTo>
                    <a:lnTo>
                      <a:pt x="59" y="518"/>
                    </a:lnTo>
                    <a:lnTo>
                      <a:pt x="59" y="518"/>
                    </a:lnTo>
                    <a:lnTo>
                      <a:pt x="59" y="518"/>
                    </a:lnTo>
                    <a:lnTo>
                      <a:pt x="59" y="518"/>
                    </a:lnTo>
                    <a:lnTo>
                      <a:pt x="59" y="518"/>
                    </a:lnTo>
                    <a:lnTo>
                      <a:pt x="59" y="518"/>
                    </a:lnTo>
                    <a:lnTo>
                      <a:pt x="59" y="518"/>
                    </a:lnTo>
                    <a:lnTo>
                      <a:pt x="59" y="518"/>
                    </a:lnTo>
                    <a:lnTo>
                      <a:pt x="59" y="518"/>
                    </a:lnTo>
                    <a:lnTo>
                      <a:pt x="59" y="518"/>
                    </a:lnTo>
                    <a:lnTo>
                      <a:pt x="60" y="508"/>
                    </a:lnTo>
                    <a:lnTo>
                      <a:pt x="60" y="508"/>
                    </a:lnTo>
                    <a:lnTo>
                      <a:pt x="60" y="508"/>
                    </a:lnTo>
                    <a:lnTo>
                      <a:pt x="60" y="508"/>
                    </a:lnTo>
                    <a:lnTo>
                      <a:pt x="60" y="508"/>
                    </a:lnTo>
                    <a:lnTo>
                      <a:pt x="60" y="508"/>
                    </a:lnTo>
                    <a:lnTo>
                      <a:pt x="60" y="508"/>
                    </a:lnTo>
                    <a:lnTo>
                      <a:pt x="60" y="508"/>
                    </a:lnTo>
                    <a:lnTo>
                      <a:pt x="60" y="508"/>
                    </a:lnTo>
                    <a:lnTo>
                      <a:pt x="60" y="508"/>
                    </a:lnTo>
                    <a:lnTo>
                      <a:pt x="60" y="508"/>
                    </a:lnTo>
                    <a:lnTo>
                      <a:pt x="60" y="508"/>
                    </a:lnTo>
                    <a:lnTo>
                      <a:pt x="60" y="508"/>
                    </a:lnTo>
                    <a:lnTo>
                      <a:pt x="60" y="508"/>
                    </a:lnTo>
                    <a:lnTo>
                      <a:pt x="60" y="508"/>
                    </a:lnTo>
                    <a:lnTo>
                      <a:pt x="61" y="508"/>
                    </a:lnTo>
                    <a:lnTo>
                      <a:pt x="61" y="508"/>
                    </a:lnTo>
                    <a:lnTo>
                      <a:pt x="61" y="508"/>
                    </a:lnTo>
                    <a:lnTo>
                      <a:pt x="61" y="508"/>
                    </a:lnTo>
                    <a:lnTo>
                      <a:pt x="61" y="508"/>
                    </a:lnTo>
                    <a:lnTo>
                      <a:pt x="61" y="508"/>
                    </a:lnTo>
                    <a:lnTo>
                      <a:pt x="61" y="508"/>
                    </a:lnTo>
                    <a:lnTo>
                      <a:pt x="61" y="508"/>
                    </a:lnTo>
                    <a:lnTo>
                      <a:pt x="61" y="508"/>
                    </a:lnTo>
                    <a:lnTo>
                      <a:pt x="61" y="508"/>
                    </a:lnTo>
                    <a:lnTo>
                      <a:pt x="61" y="508"/>
                    </a:lnTo>
                    <a:lnTo>
                      <a:pt x="61" y="508"/>
                    </a:lnTo>
                    <a:lnTo>
                      <a:pt x="61" y="508"/>
                    </a:lnTo>
                    <a:lnTo>
                      <a:pt x="61" y="508"/>
                    </a:lnTo>
                    <a:lnTo>
                      <a:pt x="61" y="508"/>
                    </a:lnTo>
                    <a:lnTo>
                      <a:pt x="62" y="508"/>
                    </a:lnTo>
                    <a:lnTo>
                      <a:pt x="62" y="508"/>
                    </a:lnTo>
                    <a:lnTo>
                      <a:pt x="62" y="508"/>
                    </a:lnTo>
                    <a:lnTo>
                      <a:pt x="62" y="508"/>
                    </a:lnTo>
                    <a:lnTo>
                      <a:pt x="62" y="508"/>
                    </a:lnTo>
                    <a:lnTo>
                      <a:pt x="62" y="508"/>
                    </a:lnTo>
                    <a:lnTo>
                      <a:pt x="62" y="508"/>
                    </a:lnTo>
                    <a:lnTo>
                      <a:pt x="62" y="508"/>
                    </a:lnTo>
                    <a:lnTo>
                      <a:pt x="62" y="508"/>
                    </a:lnTo>
                    <a:lnTo>
                      <a:pt x="62" y="508"/>
                    </a:lnTo>
                    <a:lnTo>
                      <a:pt x="62" y="421"/>
                    </a:lnTo>
                    <a:lnTo>
                      <a:pt x="62" y="421"/>
                    </a:lnTo>
                    <a:lnTo>
                      <a:pt x="62" y="421"/>
                    </a:lnTo>
                    <a:lnTo>
                      <a:pt x="62" y="421"/>
                    </a:lnTo>
                    <a:lnTo>
                      <a:pt x="62" y="421"/>
                    </a:lnTo>
                    <a:lnTo>
                      <a:pt x="63" y="421"/>
                    </a:lnTo>
                    <a:lnTo>
                      <a:pt x="63" y="421"/>
                    </a:lnTo>
                    <a:lnTo>
                      <a:pt x="63" y="421"/>
                    </a:lnTo>
                    <a:lnTo>
                      <a:pt x="63" y="421"/>
                    </a:lnTo>
                    <a:lnTo>
                      <a:pt x="63" y="421"/>
                    </a:lnTo>
                    <a:lnTo>
                      <a:pt x="63" y="421"/>
                    </a:lnTo>
                    <a:lnTo>
                      <a:pt x="63" y="421"/>
                    </a:lnTo>
                    <a:lnTo>
                      <a:pt x="63" y="421"/>
                    </a:lnTo>
                    <a:lnTo>
                      <a:pt x="63" y="421"/>
                    </a:lnTo>
                    <a:lnTo>
                      <a:pt x="63" y="421"/>
                    </a:lnTo>
                    <a:lnTo>
                      <a:pt x="63" y="421"/>
                    </a:lnTo>
                    <a:lnTo>
                      <a:pt x="63" y="421"/>
                    </a:lnTo>
                    <a:lnTo>
                      <a:pt x="63" y="421"/>
                    </a:lnTo>
                    <a:lnTo>
                      <a:pt x="63" y="421"/>
                    </a:lnTo>
                    <a:lnTo>
                      <a:pt x="63" y="421"/>
                    </a:lnTo>
                    <a:lnTo>
                      <a:pt x="63" y="421"/>
                    </a:lnTo>
                    <a:lnTo>
                      <a:pt x="63" y="421"/>
                    </a:lnTo>
                    <a:lnTo>
                      <a:pt x="63" y="421"/>
                    </a:lnTo>
                    <a:lnTo>
                      <a:pt x="63" y="421"/>
                    </a:lnTo>
                    <a:lnTo>
                      <a:pt x="63" y="421"/>
                    </a:lnTo>
                    <a:lnTo>
                      <a:pt x="63" y="421"/>
                    </a:lnTo>
                    <a:lnTo>
                      <a:pt x="63" y="421"/>
                    </a:lnTo>
                    <a:lnTo>
                      <a:pt x="64" y="421"/>
                    </a:lnTo>
                    <a:lnTo>
                      <a:pt x="64" y="421"/>
                    </a:lnTo>
                    <a:lnTo>
                      <a:pt x="64" y="421"/>
                    </a:lnTo>
                    <a:lnTo>
                      <a:pt x="64" y="421"/>
                    </a:lnTo>
                    <a:lnTo>
                      <a:pt x="64" y="421"/>
                    </a:lnTo>
                    <a:lnTo>
                      <a:pt x="64" y="421"/>
                    </a:lnTo>
                    <a:lnTo>
                      <a:pt x="64" y="421"/>
                    </a:lnTo>
                    <a:lnTo>
                      <a:pt x="64" y="421"/>
                    </a:lnTo>
                    <a:lnTo>
                      <a:pt x="64" y="421"/>
                    </a:lnTo>
                    <a:lnTo>
                      <a:pt x="64" y="421"/>
                    </a:lnTo>
                    <a:lnTo>
                      <a:pt x="64" y="421"/>
                    </a:lnTo>
                    <a:lnTo>
                      <a:pt x="64" y="421"/>
                    </a:lnTo>
                    <a:lnTo>
                      <a:pt x="64" y="421"/>
                    </a:lnTo>
                    <a:lnTo>
                      <a:pt x="64" y="304"/>
                    </a:lnTo>
                    <a:lnTo>
                      <a:pt x="64" y="304"/>
                    </a:lnTo>
                    <a:lnTo>
                      <a:pt x="65" y="304"/>
                    </a:lnTo>
                    <a:lnTo>
                      <a:pt x="65" y="304"/>
                    </a:lnTo>
                    <a:lnTo>
                      <a:pt x="65" y="304"/>
                    </a:lnTo>
                    <a:lnTo>
                      <a:pt x="65" y="304"/>
                    </a:lnTo>
                    <a:lnTo>
                      <a:pt x="65" y="304"/>
                    </a:lnTo>
                    <a:lnTo>
                      <a:pt x="65" y="304"/>
                    </a:lnTo>
                    <a:lnTo>
                      <a:pt x="65" y="304"/>
                    </a:lnTo>
                    <a:lnTo>
                      <a:pt x="65" y="304"/>
                    </a:lnTo>
                    <a:lnTo>
                      <a:pt x="65" y="304"/>
                    </a:lnTo>
                    <a:lnTo>
                      <a:pt x="65" y="304"/>
                    </a:lnTo>
                    <a:lnTo>
                      <a:pt x="65" y="304"/>
                    </a:lnTo>
                    <a:lnTo>
                      <a:pt x="65" y="304"/>
                    </a:lnTo>
                    <a:lnTo>
                      <a:pt x="65" y="304"/>
                    </a:lnTo>
                    <a:lnTo>
                      <a:pt x="65" y="304"/>
                    </a:lnTo>
                    <a:lnTo>
                      <a:pt x="65" y="304"/>
                    </a:lnTo>
                    <a:lnTo>
                      <a:pt x="66" y="304"/>
                    </a:lnTo>
                    <a:lnTo>
                      <a:pt x="66" y="304"/>
                    </a:lnTo>
                    <a:lnTo>
                      <a:pt x="66" y="304"/>
                    </a:lnTo>
                    <a:lnTo>
                      <a:pt x="66" y="304"/>
                    </a:lnTo>
                    <a:lnTo>
                      <a:pt x="66" y="304"/>
                    </a:lnTo>
                    <a:lnTo>
                      <a:pt x="66" y="304"/>
                    </a:lnTo>
                    <a:lnTo>
                      <a:pt x="66" y="304"/>
                    </a:lnTo>
                    <a:lnTo>
                      <a:pt x="66" y="304"/>
                    </a:lnTo>
                    <a:lnTo>
                      <a:pt x="66" y="304"/>
                    </a:lnTo>
                    <a:lnTo>
                      <a:pt x="66" y="304"/>
                    </a:lnTo>
                    <a:lnTo>
                      <a:pt x="66" y="304"/>
                    </a:lnTo>
                    <a:lnTo>
                      <a:pt x="66" y="304"/>
                    </a:lnTo>
                    <a:lnTo>
                      <a:pt x="66" y="304"/>
                    </a:lnTo>
                    <a:lnTo>
                      <a:pt x="66" y="304"/>
                    </a:lnTo>
                    <a:lnTo>
                      <a:pt x="66" y="304"/>
                    </a:lnTo>
                    <a:lnTo>
                      <a:pt x="67" y="304"/>
                    </a:lnTo>
                    <a:lnTo>
                      <a:pt x="67" y="304"/>
                    </a:lnTo>
                    <a:lnTo>
                      <a:pt x="67" y="304"/>
                    </a:lnTo>
                    <a:lnTo>
                      <a:pt x="67" y="304"/>
                    </a:lnTo>
                    <a:lnTo>
                      <a:pt x="67" y="304"/>
                    </a:lnTo>
                    <a:lnTo>
                      <a:pt x="67" y="304"/>
                    </a:lnTo>
                    <a:lnTo>
                      <a:pt x="67" y="304"/>
                    </a:lnTo>
                    <a:lnTo>
                      <a:pt x="67" y="304"/>
                    </a:lnTo>
                    <a:lnTo>
                      <a:pt x="67" y="203"/>
                    </a:lnTo>
                    <a:lnTo>
                      <a:pt x="67" y="203"/>
                    </a:lnTo>
                    <a:lnTo>
                      <a:pt x="67" y="203"/>
                    </a:lnTo>
                    <a:lnTo>
                      <a:pt x="67" y="203"/>
                    </a:lnTo>
                    <a:lnTo>
                      <a:pt x="67" y="203"/>
                    </a:lnTo>
                    <a:lnTo>
                      <a:pt x="67" y="203"/>
                    </a:lnTo>
                    <a:lnTo>
                      <a:pt x="67" y="203"/>
                    </a:lnTo>
                    <a:lnTo>
                      <a:pt x="67" y="203"/>
                    </a:lnTo>
                    <a:lnTo>
                      <a:pt x="67" y="203"/>
                    </a:lnTo>
                    <a:lnTo>
                      <a:pt x="67" y="203"/>
                    </a:lnTo>
                    <a:lnTo>
                      <a:pt x="67" y="203"/>
                    </a:lnTo>
                    <a:lnTo>
                      <a:pt x="67" y="203"/>
                    </a:lnTo>
                    <a:lnTo>
                      <a:pt x="67" y="203"/>
                    </a:lnTo>
                    <a:lnTo>
                      <a:pt x="67" y="203"/>
                    </a:lnTo>
                    <a:lnTo>
                      <a:pt x="67" y="203"/>
                    </a:lnTo>
                    <a:lnTo>
                      <a:pt x="68" y="203"/>
                    </a:lnTo>
                    <a:lnTo>
                      <a:pt x="68" y="203"/>
                    </a:lnTo>
                    <a:lnTo>
                      <a:pt x="68" y="203"/>
                    </a:lnTo>
                    <a:lnTo>
                      <a:pt x="68" y="203"/>
                    </a:lnTo>
                    <a:lnTo>
                      <a:pt x="68" y="203"/>
                    </a:lnTo>
                    <a:lnTo>
                      <a:pt x="68" y="203"/>
                    </a:lnTo>
                    <a:lnTo>
                      <a:pt x="68" y="203"/>
                    </a:lnTo>
                    <a:lnTo>
                      <a:pt x="68" y="203"/>
                    </a:lnTo>
                    <a:lnTo>
                      <a:pt x="68" y="203"/>
                    </a:lnTo>
                    <a:lnTo>
                      <a:pt x="68" y="203"/>
                    </a:lnTo>
                    <a:lnTo>
                      <a:pt x="68" y="203"/>
                    </a:lnTo>
                    <a:lnTo>
                      <a:pt x="68" y="203"/>
                    </a:lnTo>
                    <a:lnTo>
                      <a:pt x="68" y="203"/>
                    </a:lnTo>
                    <a:lnTo>
                      <a:pt x="68" y="203"/>
                    </a:lnTo>
                    <a:lnTo>
                      <a:pt x="68" y="203"/>
                    </a:lnTo>
                    <a:lnTo>
                      <a:pt x="69" y="203"/>
                    </a:lnTo>
                    <a:lnTo>
                      <a:pt x="69" y="203"/>
                    </a:lnTo>
                    <a:lnTo>
                      <a:pt x="69" y="203"/>
                    </a:lnTo>
                    <a:lnTo>
                      <a:pt x="69" y="203"/>
                    </a:lnTo>
                    <a:lnTo>
                      <a:pt x="69" y="203"/>
                    </a:lnTo>
                    <a:lnTo>
                      <a:pt x="69" y="203"/>
                    </a:lnTo>
                    <a:lnTo>
                      <a:pt x="69" y="203"/>
                    </a:lnTo>
                    <a:lnTo>
                      <a:pt x="69" y="203"/>
                    </a:lnTo>
                    <a:lnTo>
                      <a:pt x="69" y="203"/>
                    </a:lnTo>
                    <a:lnTo>
                      <a:pt x="69" y="203"/>
                    </a:lnTo>
                    <a:lnTo>
                      <a:pt x="69" y="123"/>
                    </a:lnTo>
                    <a:lnTo>
                      <a:pt x="69" y="123"/>
                    </a:lnTo>
                    <a:lnTo>
                      <a:pt x="69" y="123"/>
                    </a:lnTo>
                    <a:lnTo>
                      <a:pt x="69" y="123"/>
                    </a:lnTo>
                    <a:lnTo>
                      <a:pt x="69" y="123"/>
                    </a:lnTo>
                    <a:lnTo>
                      <a:pt x="70" y="123"/>
                    </a:lnTo>
                    <a:lnTo>
                      <a:pt x="70" y="123"/>
                    </a:lnTo>
                    <a:lnTo>
                      <a:pt x="70" y="123"/>
                    </a:lnTo>
                    <a:lnTo>
                      <a:pt x="70" y="123"/>
                    </a:lnTo>
                    <a:lnTo>
                      <a:pt x="70" y="123"/>
                    </a:lnTo>
                    <a:lnTo>
                      <a:pt x="70" y="123"/>
                    </a:lnTo>
                    <a:lnTo>
                      <a:pt x="70" y="123"/>
                    </a:lnTo>
                    <a:lnTo>
                      <a:pt x="70" y="123"/>
                    </a:lnTo>
                    <a:lnTo>
                      <a:pt x="70" y="123"/>
                    </a:lnTo>
                    <a:lnTo>
                      <a:pt x="70" y="123"/>
                    </a:lnTo>
                    <a:lnTo>
                      <a:pt x="70" y="123"/>
                    </a:lnTo>
                    <a:lnTo>
                      <a:pt x="70" y="123"/>
                    </a:lnTo>
                    <a:lnTo>
                      <a:pt x="70" y="123"/>
                    </a:lnTo>
                    <a:lnTo>
                      <a:pt x="70" y="123"/>
                    </a:lnTo>
                    <a:lnTo>
                      <a:pt x="70" y="123"/>
                    </a:lnTo>
                    <a:lnTo>
                      <a:pt x="71" y="123"/>
                    </a:lnTo>
                    <a:lnTo>
                      <a:pt x="71" y="123"/>
                    </a:lnTo>
                    <a:lnTo>
                      <a:pt x="71" y="123"/>
                    </a:lnTo>
                    <a:lnTo>
                      <a:pt x="71" y="123"/>
                    </a:lnTo>
                    <a:lnTo>
                      <a:pt x="71" y="123"/>
                    </a:lnTo>
                    <a:lnTo>
                      <a:pt x="71" y="123"/>
                    </a:lnTo>
                    <a:lnTo>
                      <a:pt x="71" y="123"/>
                    </a:lnTo>
                    <a:lnTo>
                      <a:pt x="71" y="123"/>
                    </a:lnTo>
                    <a:lnTo>
                      <a:pt x="71" y="123"/>
                    </a:lnTo>
                    <a:lnTo>
                      <a:pt x="71" y="123"/>
                    </a:lnTo>
                    <a:lnTo>
                      <a:pt x="71" y="123"/>
                    </a:lnTo>
                    <a:lnTo>
                      <a:pt x="71" y="123"/>
                    </a:lnTo>
                    <a:lnTo>
                      <a:pt x="71" y="123"/>
                    </a:lnTo>
                    <a:lnTo>
                      <a:pt x="71" y="123"/>
                    </a:lnTo>
                    <a:lnTo>
                      <a:pt x="71" y="123"/>
                    </a:lnTo>
                    <a:lnTo>
                      <a:pt x="71" y="123"/>
                    </a:lnTo>
                    <a:lnTo>
                      <a:pt x="71" y="123"/>
                    </a:lnTo>
                    <a:lnTo>
                      <a:pt x="71" y="123"/>
                    </a:lnTo>
                    <a:lnTo>
                      <a:pt x="71" y="123"/>
                    </a:lnTo>
                    <a:lnTo>
                      <a:pt x="71" y="123"/>
                    </a:lnTo>
                    <a:lnTo>
                      <a:pt x="71" y="152"/>
                    </a:lnTo>
                    <a:lnTo>
                      <a:pt x="71" y="152"/>
                    </a:lnTo>
                    <a:lnTo>
                      <a:pt x="72" y="152"/>
                    </a:lnTo>
                    <a:lnTo>
                      <a:pt x="72" y="152"/>
                    </a:lnTo>
                    <a:lnTo>
                      <a:pt x="72" y="152"/>
                    </a:lnTo>
                    <a:lnTo>
                      <a:pt x="72" y="152"/>
                    </a:lnTo>
                    <a:lnTo>
                      <a:pt x="72" y="152"/>
                    </a:lnTo>
                    <a:lnTo>
                      <a:pt x="72" y="152"/>
                    </a:lnTo>
                    <a:lnTo>
                      <a:pt x="72" y="152"/>
                    </a:lnTo>
                    <a:lnTo>
                      <a:pt x="72" y="152"/>
                    </a:lnTo>
                    <a:lnTo>
                      <a:pt x="72" y="152"/>
                    </a:lnTo>
                    <a:lnTo>
                      <a:pt x="72" y="152"/>
                    </a:lnTo>
                    <a:lnTo>
                      <a:pt x="72" y="152"/>
                    </a:lnTo>
                    <a:lnTo>
                      <a:pt x="72" y="152"/>
                    </a:lnTo>
                    <a:lnTo>
                      <a:pt x="72" y="152"/>
                    </a:lnTo>
                    <a:lnTo>
                      <a:pt x="72" y="152"/>
                    </a:lnTo>
                    <a:lnTo>
                      <a:pt x="72" y="152"/>
                    </a:lnTo>
                    <a:lnTo>
                      <a:pt x="73" y="152"/>
                    </a:lnTo>
                    <a:lnTo>
                      <a:pt x="73" y="152"/>
                    </a:lnTo>
                    <a:lnTo>
                      <a:pt x="73" y="152"/>
                    </a:lnTo>
                    <a:lnTo>
                      <a:pt x="73" y="152"/>
                    </a:lnTo>
                    <a:lnTo>
                      <a:pt x="73" y="152"/>
                    </a:lnTo>
                    <a:lnTo>
                      <a:pt x="73" y="152"/>
                    </a:lnTo>
                    <a:lnTo>
                      <a:pt x="73" y="152"/>
                    </a:lnTo>
                    <a:lnTo>
                      <a:pt x="73" y="152"/>
                    </a:lnTo>
                    <a:lnTo>
                      <a:pt x="73" y="152"/>
                    </a:lnTo>
                    <a:lnTo>
                      <a:pt x="73" y="152"/>
                    </a:lnTo>
                    <a:lnTo>
                      <a:pt x="73" y="152"/>
                    </a:lnTo>
                    <a:lnTo>
                      <a:pt x="73" y="152"/>
                    </a:lnTo>
                    <a:lnTo>
                      <a:pt x="73" y="152"/>
                    </a:lnTo>
                    <a:lnTo>
                      <a:pt x="73" y="152"/>
                    </a:lnTo>
                    <a:lnTo>
                      <a:pt x="73" y="152"/>
                    </a:lnTo>
                    <a:lnTo>
                      <a:pt x="74" y="152"/>
                    </a:lnTo>
                    <a:lnTo>
                      <a:pt x="74" y="152"/>
                    </a:lnTo>
                    <a:lnTo>
                      <a:pt x="74" y="152"/>
                    </a:lnTo>
                    <a:lnTo>
                      <a:pt x="74" y="152"/>
                    </a:lnTo>
                    <a:lnTo>
                      <a:pt x="74" y="152"/>
                    </a:lnTo>
                    <a:lnTo>
                      <a:pt x="74" y="152"/>
                    </a:lnTo>
                    <a:lnTo>
                      <a:pt x="74" y="152"/>
                    </a:lnTo>
                    <a:lnTo>
                      <a:pt x="74" y="152"/>
                    </a:lnTo>
                    <a:lnTo>
                      <a:pt x="74" y="265"/>
                    </a:lnTo>
                    <a:lnTo>
                      <a:pt x="74" y="265"/>
                    </a:lnTo>
                    <a:lnTo>
                      <a:pt x="74" y="265"/>
                    </a:lnTo>
                    <a:lnTo>
                      <a:pt x="74" y="265"/>
                    </a:lnTo>
                    <a:lnTo>
                      <a:pt x="74" y="265"/>
                    </a:lnTo>
                    <a:lnTo>
                      <a:pt x="74" y="265"/>
                    </a:lnTo>
                    <a:lnTo>
                      <a:pt x="74" y="265"/>
                    </a:lnTo>
                    <a:lnTo>
                      <a:pt x="75" y="265"/>
                    </a:lnTo>
                    <a:lnTo>
                      <a:pt x="75" y="265"/>
                    </a:lnTo>
                    <a:lnTo>
                      <a:pt x="75" y="265"/>
                    </a:lnTo>
                    <a:lnTo>
                      <a:pt x="75" y="265"/>
                    </a:lnTo>
                    <a:lnTo>
                      <a:pt x="75" y="265"/>
                    </a:lnTo>
                    <a:lnTo>
                      <a:pt x="75" y="265"/>
                    </a:lnTo>
                    <a:lnTo>
                      <a:pt x="75" y="265"/>
                    </a:lnTo>
                    <a:lnTo>
                      <a:pt x="75" y="265"/>
                    </a:lnTo>
                    <a:lnTo>
                      <a:pt x="75" y="265"/>
                    </a:lnTo>
                    <a:lnTo>
                      <a:pt x="75" y="265"/>
                    </a:lnTo>
                    <a:lnTo>
                      <a:pt x="75" y="265"/>
                    </a:lnTo>
                    <a:lnTo>
                      <a:pt x="75" y="265"/>
                    </a:lnTo>
                    <a:lnTo>
                      <a:pt x="75" y="265"/>
                    </a:lnTo>
                    <a:lnTo>
                      <a:pt x="75" y="265"/>
                    </a:lnTo>
                    <a:lnTo>
                      <a:pt x="75" y="265"/>
                    </a:lnTo>
                    <a:lnTo>
                      <a:pt x="75" y="265"/>
                    </a:lnTo>
                    <a:lnTo>
                      <a:pt x="75" y="265"/>
                    </a:lnTo>
                    <a:lnTo>
                      <a:pt x="75" y="265"/>
                    </a:lnTo>
                    <a:lnTo>
                      <a:pt x="75" y="265"/>
                    </a:lnTo>
                    <a:lnTo>
                      <a:pt x="75" y="265"/>
                    </a:lnTo>
                    <a:lnTo>
                      <a:pt x="75" y="265"/>
                    </a:lnTo>
                    <a:lnTo>
                      <a:pt x="75" y="265"/>
                    </a:lnTo>
                    <a:lnTo>
                      <a:pt x="75" y="265"/>
                    </a:lnTo>
                    <a:lnTo>
                      <a:pt x="76" y="265"/>
                    </a:lnTo>
                    <a:lnTo>
                      <a:pt x="76" y="265"/>
                    </a:lnTo>
                    <a:lnTo>
                      <a:pt x="76" y="265"/>
                    </a:lnTo>
                    <a:lnTo>
                      <a:pt x="76" y="265"/>
                    </a:lnTo>
                    <a:lnTo>
                      <a:pt x="76" y="265"/>
                    </a:lnTo>
                    <a:lnTo>
                      <a:pt x="76" y="265"/>
                    </a:lnTo>
                    <a:lnTo>
                      <a:pt x="76" y="265"/>
                    </a:lnTo>
                    <a:lnTo>
                      <a:pt x="76" y="265"/>
                    </a:lnTo>
                    <a:lnTo>
                      <a:pt x="76" y="265"/>
                    </a:lnTo>
                    <a:lnTo>
                      <a:pt x="76" y="265"/>
                    </a:lnTo>
                    <a:lnTo>
                      <a:pt x="76" y="415"/>
                    </a:lnTo>
                    <a:lnTo>
                      <a:pt x="76" y="415"/>
                    </a:lnTo>
                    <a:lnTo>
                      <a:pt x="76" y="415"/>
                    </a:lnTo>
                    <a:lnTo>
                      <a:pt x="76" y="415"/>
                    </a:lnTo>
                    <a:lnTo>
                      <a:pt x="76" y="415"/>
                    </a:lnTo>
                    <a:lnTo>
                      <a:pt x="77" y="415"/>
                    </a:lnTo>
                    <a:lnTo>
                      <a:pt x="77" y="415"/>
                    </a:lnTo>
                    <a:lnTo>
                      <a:pt x="77" y="415"/>
                    </a:lnTo>
                    <a:lnTo>
                      <a:pt x="77" y="415"/>
                    </a:lnTo>
                    <a:lnTo>
                      <a:pt x="77" y="415"/>
                    </a:lnTo>
                    <a:lnTo>
                      <a:pt x="77" y="415"/>
                    </a:lnTo>
                    <a:lnTo>
                      <a:pt x="77" y="415"/>
                    </a:lnTo>
                    <a:lnTo>
                      <a:pt x="77" y="415"/>
                    </a:lnTo>
                    <a:lnTo>
                      <a:pt x="77" y="415"/>
                    </a:lnTo>
                    <a:lnTo>
                      <a:pt x="77" y="415"/>
                    </a:lnTo>
                    <a:lnTo>
                      <a:pt x="77" y="415"/>
                    </a:lnTo>
                    <a:lnTo>
                      <a:pt x="77" y="415"/>
                    </a:lnTo>
                    <a:lnTo>
                      <a:pt x="77" y="415"/>
                    </a:lnTo>
                    <a:lnTo>
                      <a:pt x="77" y="415"/>
                    </a:lnTo>
                    <a:lnTo>
                      <a:pt x="77" y="415"/>
                    </a:lnTo>
                    <a:lnTo>
                      <a:pt x="78" y="415"/>
                    </a:lnTo>
                    <a:lnTo>
                      <a:pt x="78" y="415"/>
                    </a:lnTo>
                    <a:lnTo>
                      <a:pt x="78" y="415"/>
                    </a:lnTo>
                    <a:lnTo>
                      <a:pt x="78" y="415"/>
                    </a:lnTo>
                    <a:lnTo>
                      <a:pt x="78" y="415"/>
                    </a:lnTo>
                    <a:lnTo>
                      <a:pt x="78" y="415"/>
                    </a:lnTo>
                    <a:lnTo>
                      <a:pt x="78" y="415"/>
                    </a:lnTo>
                    <a:lnTo>
                      <a:pt x="78" y="415"/>
                    </a:lnTo>
                    <a:lnTo>
                      <a:pt x="78" y="415"/>
                    </a:lnTo>
                    <a:lnTo>
                      <a:pt x="78" y="415"/>
                    </a:lnTo>
                    <a:lnTo>
                      <a:pt x="78" y="415"/>
                    </a:lnTo>
                    <a:lnTo>
                      <a:pt x="78" y="415"/>
                    </a:lnTo>
                    <a:lnTo>
                      <a:pt x="78" y="415"/>
                    </a:lnTo>
                    <a:lnTo>
                      <a:pt x="78" y="415"/>
                    </a:lnTo>
                    <a:lnTo>
                      <a:pt x="78" y="415"/>
                    </a:lnTo>
                    <a:lnTo>
                      <a:pt x="79" y="415"/>
                    </a:lnTo>
                    <a:lnTo>
                      <a:pt x="79" y="415"/>
                    </a:lnTo>
                    <a:lnTo>
                      <a:pt x="79" y="415"/>
                    </a:lnTo>
                    <a:lnTo>
                      <a:pt x="79" y="415"/>
                    </a:lnTo>
                    <a:lnTo>
                      <a:pt x="79" y="415"/>
                    </a:lnTo>
                    <a:lnTo>
                      <a:pt x="79" y="453"/>
                    </a:lnTo>
                    <a:lnTo>
                      <a:pt x="79" y="453"/>
                    </a:lnTo>
                    <a:lnTo>
                      <a:pt x="79" y="453"/>
                    </a:lnTo>
                    <a:lnTo>
                      <a:pt x="79" y="453"/>
                    </a:lnTo>
                    <a:lnTo>
                      <a:pt x="79" y="453"/>
                    </a:lnTo>
                    <a:lnTo>
                      <a:pt x="79" y="453"/>
                    </a:lnTo>
                    <a:lnTo>
                      <a:pt x="79" y="453"/>
                    </a:lnTo>
                    <a:lnTo>
                      <a:pt x="79" y="453"/>
                    </a:lnTo>
                    <a:lnTo>
                      <a:pt x="79" y="453"/>
                    </a:lnTo>
                    <a:lnTo>
                      <a:pt x="79" y="453"/>
                    </a:lnTo>
                    <a:lnTo>
                      <a:pt x="79" y="453"/>
                    </a:lnTo>
                    <a:lnTo>
                      <a:pt x="79" y="453"/>
                    </a:lnTo>
                    <a:lnTo>
                      <a:pt x="79" y="453"/>
                    </a:lnTo>
                    <a:lnTo>
                      <a:pt x="79" y="453"/>
                    </a:lnTo>
                    <a:lnTo>
                      <a:pt x="79" y="453"/>
                    </a:lnTo>
                    <a:lnTo>
                      <a:pt x="79" y="453"/>
                    </a:lnTo>
                    <a:lnTo>
                      <a:pt x="79" y="453"/>
                    </a:lnTo>
                    <a:lnTo>
                      <a:pt x="80" y="453"/>
                    </a:lnTo>
                    <a:lnTo>
                      <a:pt x="80" y="453"/>
                    </a:lnTo>
                    <a:lnTo>
                      <a:pt x="80" y="453"/>
                    </a:lnTo>
                    <a:lnTo>
                      <a:pt x="80" y="453"/>
                    </a:lnTo>
                    <a:lnTo>
                      <a:pt x="80" y="453"/>
                    </a:lnTo>
                    <a:lnTo>
                      <a:pt x="80" y="453"/>
                    </a:lnTo>
                    <a:lnTo>
                      <a:pt x="80" y="453"/>
                    </a:lnTo>
                    <a:lnTo>
                      <a:pt x="80" y="453"/>
                    </a:lnTo>
                    <a:lnTo>
                      <a:pt x="80" y="453"/>
                    </a:lnTo>
                    <a:lnTo>
                      <a:pt x="80" y="453"/>
                    </a:lnTo>
                    <a:lnTo>
                      <a:pt x="80" y="453"/>
                    </a:lnTo>
                    <a:lnTo>
                      <a:pt x="80" y="453"/>
                    </a:lnTo>
                    <a:lnTo>
                      <a:pt x="80" y="453"/>
                    </a:lnTo>
                    <a:lnTo>
                      <a:pt x="80" y="453"/>
                    </a:lnTo>
                    <a:lnTo>
                      <a:pt x="80" y="453"/>
                    </a:lnTo>
                    <a:lnTo>
                      <a:pt x="81" y="453"/>
                    </a:lnTo>
                    <a:lnTo>
                      <a:pt x="81" y="453"/>
                    </a:lnTo>
                    <a:lnTo>
                      <a:pt x="81" y="453"/>
                    </a:lnTo>
                    <a:lnTo>
                      <a:pt x="81" y="453"/>
                    </a:lnTo>
                    <a:lnTo>
                      <a:pt x="81" y="453"/>
                    </a:lnTo>
                    <a:lnTo>
                      <a:pt x="81" y="453"/>
                    </a:lnTo>
                    <a:lnTo>
                      <a:pt x="81" y="453"/>
                    </a:lnTo>
                    <a:lnTo>
                      <a:pt x="81" y="453"/>
                    </a:lnTo>
                    <a:lnTo>
                      <a:pt x="81" y="515"/>
                    </a:lnTo>
                    <a:lnTo>
                      <a:pt x="81" y="515"/>
                    </a:lnTo>
                    <a:lnTo>
                      <a:pt x="81" y="515"/>
                    </a:lnTo>
                    <a:lnTo>
                      <a:pt x="81" y="515"/>
                    </a:lnTo>
                    <a:lnTo>
                      <a:pt x="81" y="515"/>
                    </a:lnTo>
                    <a:lnTo>
                      <a:pt x="81" y="515"/>
                    </a:lnTo>
                    <a:lnTo>
                      <a:pt x="81" y="515"/>
                    </a:lnTo>
                    <a:lnTo>
                      <a:pt x="82" y="515"/>
                    </a:lnTo>
                    <a:lnTo>
                      <a:pt x="82" y="515"/>
                    </a:lnTo>
                    <a:lnTo>
                      <a:pt x="82" y="515"/>
                    </a:lnTo>
                    <a:lnTo>
                      <a:pt x="82" y="515"/>
                    </a:lnTo>
                    <a:lnTo>
                      <a:pt x="82" y="515"/>
                    </a:lnTo>
                    <a:lnTo>
                      <a:pt x="82" y="515"/>
                    </a:lnTo>
                    <a:lnTo>
                      <a:pt x="82" y="515"/>
                    </a:lnTo>
                    <a:lnTo>
                      <a:pt x="82" y="515"/>
                    </a:lnTo>
                    <a:lnTo>
                      <a:pt x="82" y="515"/>
                    </a:lnTo>
                    <a:lnTo>
                      <a:pt x="82" y="515"/>
                    </a:lnTo>
                    <a:lnTo>
                      <a:pt x="82" y="515"/>
                    </a:lnTo>
                    <a:lnTo>
                      <a:pt x="82" y="515"/>
                    </a:lnTo>
                    <a:lnTo>
                      <a:pt x="82" y="515"/>
                    </a:lnTo>
                    <a:lnTo>
                      <a:pt x="82" y="515"/>
                    </a:lnTo>
                    <a:lnTo>
                      <a:pt x="82" y="515"/>
                    </a:lnTo>
                    <a:lnTo>
                      <a:pt x="83" y="515"/>
                    </a:lnTo>
                    <a:lnTo>
                      <a:pt x="83" y="515"/>
                    </a:lnTo>
                    <a:lnTo>
                      <a:pt x="83" y="515"/>
                    </a:lnTo>
                    <a:lnTo>
                      <a:pt x="83" y="515"/>
                    </a:lnTo>
                    <a:lnTo>
                      <a:pt x="83" y="515"/>
                    </a:lnTo>
                    <a:lnTo>
                      <a:pt x="83" y="515"/>
                    </a:lnTo>
                    <a:lnTo>
                      <a:pt x="83" y="515"/>
                    </a:lnTo>
                    <a:lnTo>
                      <a:pt x="83" y="515"/>
                    </a:lnTo>
                    <a:lnTo>
                      <a:pt x="83" y="515"/>
                    </a:lnTo>
                    <a:lnTo>
                      <a:pt x="83" y="515"/>
                    </a:lnTo>
                    <a:lnTo>
                      <a:pt x="83" y="515"/>
                    </a:lnTo>
                    <a:lnTo>
                      <a:pt x="83" y="515"/>
                    </a:lnTo>
                    <a:lnTo>
                      <a:pt x="83" y="515"/>
                    </a:lnTo>
                    <a:lnTo>
                      <a:pt x="83" y="515"/>
                    </a:lnTo>
                    <a:lnTo>
                      <a:pt x="83" y="515"/>
                    </a:lnTo>
                    <a:lnTo>
                      <a:pt x="83" y="515"/>
                    </a:lnTo>
                    <a:lnTo>
                      <a:pt x="83" y="515"/>
                    </a:lnTo>
                    <a:lnTo>
                      <a:pt x="83" y="515"/>
                    </a:lnTo>
                    <a:lnTo>
                      <a:pt x="83" y="523"/>
                    </a:lnTo>
                    <a:lnTo>
                      <a:pt x="83" y="523"/>
                    </a:lnTo>
                    <a:lnTo>
                      <a:pt x="83" y="523"/>
                    </a:lnTo>
                    <a:lnTo>
                      <a:pt x="83" y="523"/>
                    </a:lnTo>
                    <a:lnTo>
                      <a:pt x="83" y="523"/>
                    </a:lnTo>
                    <a:lnTo>
                      <a:pt x="84" y="523"/>
                    </a:lnTo>
                    <a:lnTo>
                      <a:pt x="84" y="523"/>
                    </a:lnTo>
                    <a:lnTo>
                      <a:pt x="84" y="523"/>
                    </a:lnTo>
                    <a:lnTo>
                      <a:pt x="84" y="523"/>
                    </a:lnTo>
                    <a:lnTo>
                      <a:pt x="84" y="523"/>
                    </a:lnTo>
                    <a:lnTo>
                      <a:pt x="84" y="523"/>
                    </a:lnTo>
                    <a:lnTo>
                      <a:pt x="84" y="523"/>
                    </a:lnTo>
                    <a:lnTo>
                      <a:pt x="84" y="523"/>
                    </a:lnTo>
                    <a:lnTo>
                      <a:pt x="84" y="523"/>
                    </a:lnTo>
                    <a:lnTo>
                      <a:pt x="84" y="523"/>
                    </a:lnTo>
                    <a:lnTo>
                      <a:pt x="84" y="523"/>
                    </a:lnTo>
                    <a:lnTo>
                      <a:pt x="84" y="523"/>
                    </a:lnTo>
                    <a:lnTo>
                      <a:pt x="84" y="523"/>
                    </a:lnTo>
                    <a:lnTo>
                      <a:pt x="84" y="523"/>
                    </a:lnTo>
                    <a:lnTo>
                      <a:pt x="84" y="523"/>
                    </a:lnTo>
                    <a:lnTo>
                      <a:pt x="85" y="523"/>
                    </a:lnTo>
                    <a:lnTo>
                      <a:pt x="85" y="523"/>
                    </a:lnTo>
                    <a:lnTo>
                      <a:pt x="85" y="523"/>
                    </a:lnTo>
                    <a:lnTo>
                      <a:pt x="85" y="523"/>
                    </a:lnTo>
                    <a:lnTo>
                      <a:pt x="85" y="523"/>
                    </a:lnTo>
                    <a:lnTo>
                      <a:pt x="85" y="523"/>
                    </a:lnTo>
                    <a:lnTo>
                      <a:pt x="85" y="523"/>
                    </a:lnTo>
                    <a:lnTo>
                      <a:pt x="85" y="523"/>
                    </a:lnTo>
                    <a:lnTo>
                      <a:pt x="85" y="523"/>
                    </a:lnTo>
                    <a:lnTo>
                      <a:pt x="85" y="523"/>
                    </a:lnTo>
                    <a:lnTo>
                      <a:pt x="85" y="523"/>
                    </a:lnTo>
                    <a:lnTo>
                      <a:pt x="85" y="523"/>
                    </a:lnTo>
                    <a:lnTo>
                      <a:pt x="85" y="523"/>
                    </a:lnTo>
                    <a:lnTo>
                      <a:pt x="85" y="523"/>
                    </a:lnTo>
                    <a:lnTo>
                      <a:pt x="85" y="523"/>
                    </a:lnTo>
                    <a:lnTo>
                      <a:pt x="86" y="523"/>
                    </a:lnTo>
                    <a:lnTo>
                      <a:pt x="86" y="523"/>
                    </a:lnTo>
                    <a:lnTo>
                      <a:pt x="86" y="523"/>
                    </a:lnTo>
                    <a:lnTo>
                      <a:pt x="86" y="523"/>
                    </a:lnTo>
                    <a:lnTo>
                      <a:pt x="86" y="523"/>
                    </a:lnTo>
                    <a:lnTo>
                      <a:pt x="86" y="513"/>
                    </a:lnTo>
                    <a:lnTo>
                      <a:pt x="86" y="513"/>
                    </a:lnTo>
                    <a:lnTo>
                      <a:pt x="86" y="513"/>
                    </a:lnTo>
                    <a:lnTo>
                      <a:pt x="86" y="513"/>
                    </a:lnTo>
                    <a:lnTo>
                      <a:pt x="86" y="513"/>
                    </a:lnTo>
                    <a:lnTo>
                      <a:pt x="86" y="513"/>
                    </a:lnTo>
                    <a:lnTo>
                      <a:pt x="86" y="513"/>
                    </a:lnTo>
                    <a:lnTo>
                      <a:pt x="86" y="513"/>
                    </a:lnTo>
                    <a:lnTo>
                      <a:pt x="86" y="513"/>
                    </a:lnTo>
                    <a:lnTo>
                      <a:pt x="86" y="513"/>
                    </a:lnTo>
                    <a:lnTo>
                      <a:pt x="87" y="513"/>
                    </a:lnTo>
                    <a:lnTo>
                      <a:pt x="87" y="513"/>
                    </a:lnTo>
                    <a:lnTo>
                      <a:pt x="87" y="513"/>
                    </a:lnTo>
                    <a:lnTo>
                      <a:pt x="87" y="513"/>
                    </a:lnTo>
                    <a:lnTo>
                      <a:pt x="87" y="513"/>
                    </a:lnTo>
                    <a:lnTo>
                      <a:pt x="87" y="513"/>
                    </a:lnTo>
                    <a:lnTo>
                      <a:pt x="87" y="513"/>
                    </a:lnTo>
                    <a:lnTo>
                      <a:pt x="87" y="513"/>
                    </a:lnTo>
                    <a:lnTo>
                      <a:pt x="87" y="513"/>
                    </a:lnTo>
                    <a:lnTo>
                      <a:pt x="87" y="513"/>
                    </a:lnTo>
                    <a:lnTo>
                      <a:pt x="87" y="513"/>
                    </a:lnTo>
                    <a:lnTo>
                      <a:pt x="87" y="513"/>
                    </a:lnTo>
                    <a:lnTo>
                      <a:pt x="87" y="513"/>
                    </a:lnTo>
                    <a:lnTo>
                      <a:pt x="87" y="513"/>
                    </a:lnTo>
                    <a:lnTo>
                      <a:pt x="87" y="513"/>
                    </a:lnTo>
                    <a:lnTo>
                      <a:pt x="87" y="513"/>
                    </a:lnTo>
                    <a:lnTo>
                      <a:pt x="87" y="513"/>
                    </a:lnTo>
                    <a:lnTo>
                      <a:pt x="87" y="513"/>
                    </a:lnTo>
                    <a:lnTo>
                      <a:pt x="87" y="513"/>
                    </a:lnTo>
                    <a:lnTo>
                      <a:pt x="87" y="513"/>
                    </a:lnTo>
                    <a:lnTo>
                      <a:pt x="87" y="513"/>
                    </a:lnTo>
                    <a:lnTo>
                      <a:pt x="87" y="513"/>
                    </a:lnTo>
                    <a:lnTo>
                      <a:pt x="88" y="513"/>
                    </a:lnTo>
                    <a:lnTo>
                      <a:pt x="88" y="513"/>
                    </a:lnTo>
                    <a:lnTo>
                      <a:pt x="88" y="513"/>
                    </a:lnTo>
                    <a:lnTo>
                      <a:pt x="88" y="513"/>
                    </a:lnTo>
                    <a:lnTo>
                      <a:pt x="88" y="513"/>
                    </a:lnTo>
                    <a:lnTo>
                      <a:pt x="88" y="513"/>
                    </a:lnTo>
                    <a:lnTo>
                      <a:pt x="88" y="513"/>
                    </a:lnTo>
                    <a:lnTo>
                      <a:pt x="88" y="513"/>
                    </a:lnTo>
                    <a:lnTo>
                      <a:pt x="88" y="417"/>
                    </a:lnTo>
                    <a:lnTo>
                      <a:pt x="88" y="417"/>
                    </a:lnTo>
                    <a:lnTo>
                      <a:pt x="88" y="417"/>
                    </a:lnTo>
                    <a:lnTo>
                      <a:pt x="88" y="417"/>
                    </a:lnTo>
                    <a:lnTo>
                      <a:pt x="88" y="417"/>
                    </a:lnTo>
                    <a:lnTo>
                      <a:pt x="88" y="417"/>
                    </a:lnTo>
                    <a:lnTo>
                      <a:pt x="88" y="417"/>
                    </a:lnTo>
                    <a:lnTo>
                      <a:pt x="89" y="417"/>
                    </a:lnTo>
                    <a:lnTo>
                      <a:pt x="89" y="417"/>
                    </a:lnTo>
                    <a:lnTo>
                      <a:pt x="89" y="417"/>
                    </a:lnTo>
                    <a:lnTo>
                      <a:pt x="89" y="417"/>
                    </a:lnTo>
                    <a:lnTo>
                      <a:pt x="89" y="417"/>
                    </a:lnTo>
                    <a:lnTo>
                      <a:pt x="89" y="417"/>
                    </a:lnTo>
                    <a:lnTo>
                      <a:pt x="89" y="417"/>
                    </a:lnTo>
                    <a:lnTo>
                      <a:pt x="89" y="417"/>
                    </a:lnTo>
                    <a:lnTo>
                      <a:pt x="89" y="417"/>
                    </a:lnTo>
                    <a:lnTo>
                      <a:pt x="89" y="417"/>
                    </a:lnTo>
                    <a:lnTo>
                      <a:pt x="89" y="417"/>
                    </a:lnTo>
                    <a:lnTo>
                      <a:pt x="89" y="417"/>
                    </a:lnTo>
                    <a:lnTo>
                      <a:pt x="89" y="417"/>
                    </a:lnTo>
                    <a:lnTo>
                      <a:pt x="89" y="417"/>
                    </a:lnTo>
                    <a:lnTo>
                      <a:pt x="89" y="417"/>
                    </a:lnTo>
                    <a:lnTo>
                      <a:pt x="90" y="417"/>
                    </a:lnTo>
                    <a:lnTo>
                      <a:pt x="90" y="417"/>
                    </a:lnTo>
                    <a:lnTo>
                      <a:pt x="90" y="417"/>
                    </a:lnTo>
                    <a:lnTo>
                      <a:pt x="90" y="417"/>
                    </a:lnTo>
                    <a:lnTo>
                      <a:pt x="90" y="417"/>
                    </a:lnTo>
                    <a:lnTo>
                      <a:pt x="90" y="417"/>
                    </a:lnTo>
                    <a:lnTo>
                      <a:pt x="90" y="417"/>
                    </a:lnTo>
                    <a:lnTo>
                      <a:pt x="90" y="417"/>
                    </a:lnTo>
                    <a:lnTo>
                      <a:pt x="90" y="417"/>
                    </a:lnTo>
                    <a:lnTo>
                      <a:pt x="90" y="417"/>
                    </a:lnTo>
                    <a:lnTo>
                      <a:pt x="90" y="417"/>
                    </a:lnTo>
                    <a:lnTo>
                      <a:pt x="90" y="417"/>
                    </a:lnTo>
                    <a:lnTo>
                      <a:pt x="90" y="417"/>
                    </a:lnTo>
                    <a:lnTo>
                      <a:pt x="90" y="417"/>
                    </a:lnTo>
                    <a:lnTo>
                      <a:pt x="90" y="417"/>
                    </a:lnTo>
                    <a:lnTo>
                      <a:pt x="91" y="417"/>
                    </a:lnTo>
                    <a:lnTo>
                      <a:pt x="91" y="417"/>
                    </a:lnTo>
                    <a:lnTo>
                      <a:pt x="91" y="417"/>
                    </a:lnTo>
                    <a:lnTo>
                      <a:pt x="91" y="363"/>
                    </a:lnTo>
                    <a:lnTo>
                      <a:pt x="91" y="363"/>
                    </a:lnTo>
                    <a:lnTo>
                      <a:pt x="91" y="363"/>
                    </a:lnTo>
                    <a:lnTo>
                      <a:pt x="91" y="363"/>
                    </a:lnTo>
                    <a:lnTo>
                      <a:pt x="91" y="363"/>
                    </a:lnTo>
                    <a:lnTo>
                      <a:pt x="91" y="363"/>
                    </a:lnTo>
                    <a:lnTo>
                      <a:pt x="91" y="363"/>
                    </a:lnTo>
                    <a:lnTo>
                      <a:pt x="91" y="363"/>
                    </a:lnTo>
                    <a:lnTo>
                      <a:pt x="91" y="363"/>
                    </a:lnTo>
                    <a:lnTo>
                      <a:pt x="91" y="363"/>
                    </a:lnTo>
                    <a:lnTo>
                      <a:pt x="91" y="363"/>
                    </a:lnTo>
                    <a:lnTo>
                      <a:pt x="91" y="363"/>
                    </a:lnTo>
                    <a:lnTo>
                      <a:pt x="91" y="363"/>
                    </a:lnTo>
                    <a:lnTo>
                      <a:pt x="91" y="363"/>
                    </a:lnTo>
                    <a:lnTo>
                      <a:pt x="91" y="363"/>
                    </a:lnTo>
                    <a:lnTo>
                      <a:pt x="91" y="363"/>
                    </a:lnTo>
                    <a:lnTo>
                      <a:pt x="91" y="363"/>
                    </a:lnTo>
                    <a:lnTo>
                      <a:pt x="91" y="363"/>
                    </a:lnTo>
                    <a:lnTo>
                      <a:pt x="91" y="363"/>
                    </a:lnTo>
                    <a:lnTo>
                      <a:pt x="91" y="363"/>
                    </a:lnTo>
                    <a:lnTo>
                      <a:pt x="92" y="363"/>
                    </a:lnTo>
                    <a:lnTo>
                      <a:pt x="92" y="363"/>
                    </a:lnTo>
                    <a:lnTo>
                      <a:pt x="92" y="363"/>
                    </a:lnTo>
                    <a:lnTo>
                      <a:pt x="92" y="363"/>
                    </a:lnTo>
                    <a:lnTo>
                      <a:pt x="92" y="363"/>
                    </a:lnTo>
                    <a:lnTo>
                      <a:pt x="92" y="363"/>
                    </a:lnTo>
                    <a:lnTo>
                      <a:pt x="92" y="363"/>
                    </a:lnTo>
                    <a:lnTo>
                      <a:pt x="92" y="363"/>
                    </a:lnTo>
                    <a:lnTo>
                      <a:pt x="92" y="363"/>
                    </a:lnTo>
                    <a:lnTo>
                      <a:pt x="92" y="363"/>
                    </a:lnTo>
                    <a:lnTo>
                      <a:pt x="92" y="363"/>
                    </a:lnTo>
                    <a:lnTo>
                      <a:pt x="92" y="363"/>
                    </a:lnTo>
                    <a:lnTo>
                      <a:pt x="92" y="363"/>
                    </a:lnTo>
                    <a:lnTo>
                      <a:pt x="92" y="363"/>
                    </a:lnTo>
                    <a:lnTo>
                      <a:pt x="92" y="363"/>
                    </a:lnTo>
                    <a:lnTo>
                      <a:pt x="93" y="363"/>
                    </a:lnTo>
                    <a:lnTo>
                      <a:pt x="93" y="363"/>
                    </a:lnTo>
                    <a:lnTo>
                      <a:pt x="93" y="363"/>
                    </a:lnTo>
                    <a:lnTo>
                      <a:pt x="93" y="363"/>
                    </a:lnTo>
                    <a:lnTo>
                      <a:pt x="93" y="363"/>
                    </a:lnTo>
                    <a:lnTo>
                      <a:pt x="93" y="176"/>
                    </a:lnTo>
                    <a:lnTo>
                      <a:pt x="93" y="176"/>
                    </a:lnTo>
                    <a:lnTo>
                      <a:pt x="93" y="176"/>
                    </a:lnTo>
                    <a:lnTo>
                      <a:pt x="93" y="176"/>
                    </a:lnTo>
                    <a:lnTo>
                      <a:pt x="93" y="176"/>
                    </a:lnTo>
                    <a:lnTo>
                      <a:pt x="93" y="176"/>
                    </a:lnTo>
                    <a:lnTo>
                      <a:pt x="93" y="176"/>
                    </a:lnTo>
                    <a:lnTo>
                      <a:pt x="93" y="176"/>
                    </a:lnTo>
                    <a:lnTo>
                      <a:pt x="93" y="176"/>
                    </a:lnTo>
                    <a:lnTo>
                      <a:pt x="93" y="176"/>
                    </a:lnTo>
                    <a:lnTo>
                      <a:pt x="94" y="176"/>
                    </a:lnTo>
                    <a:lnTo>
                      <a:pt x="94" y="176"/>
                    </a:lnTo>
                    <a:lnTo>
                      <a:pt x="94" y="176"/>
                    </a:lnTo>
                    <a:lnTo>
                      <a:pt x="94" y="176"/>
                    </a:lnTo>
                    <a:lnTo>
                      <a:pt x="94" y="176"/>
                    </a:lnTo>
                    <a:lnTo>
                      <a:pt x="94" y="176"/>
                    </a:lnTo>
                    <a:lnTo>
                      <a:pt x="94" y="176"/>
                    </a:lnTo>
                    <a:lnTo>
                      <a:pt x="94" y="176"/>
                    </a:lnTo>
                    <a:lnTo>
                      <a:pt x="94" y="176"/>
                    </a:lnTo>
                    <a:lnTo>
                      <a:pt x="94" y="176"/>
                    </a:lnTo>
                    <a:lnTo>
                      <a:pt x="94" y="176"/>
                    </a:lnTo>
                    <a:lnTo>
                      <a:pt x="94" y="176"/>
                    </a:lnTo>
                    <a:lnTo>
                      <a:pt x="94" y="176"/>
                    </a:lnTo>
                    <a:lnTo>
                      <a:pt x="94" y="176"/>
                    </a:lnTo>
                    <a:lnTo>
                      <a:pt x="94" y="176"/>
                    </a:lnTo>
                    <a:lnTo>
                      <a:pt x="94" y="176"/>
                    </a:lnTo>
                    <a:lnTo>
                      <a:pt x="94" y="176"/>
                    </a:lnTo>
                    <a:lnTo>
                      <a:pt x="94" y="176"/>
                    </a:lnTo>
                    <a:lnTo>
                      <a:pt x="94" y="176"/>
                    </a:lnTo>
                    <a:lnTo>
                      <a:pt x="94" y="176"/>
                    </a:lnTo>
                    <a:lnTo>
                      <a:pt x="94" y="176"/>
                    </a:lnTo>
                    <a:lnTo>
                      <a:pt x="94" y="176"/>
                    </a:lnTo>
                    <a:lnTo>
                      <a:pt x="95" y="176"/>
                    </a:lnTo>
                    <a:lnTo>
                      <a:pt x="95" y="176"/>
                    </a:lnTo>
                    <a:lnTo>
                      <a:pt x="95" y="176"/>
                    </a:lnTo>
                    <a:lnTo>
                      <a:pt x="95" y="176"/>
                    </a:lnTo>
                    <a:lnTo>
                      <a:pt x="95" y="176"/>
                    </a:lnTo>
                    <a:lnTo>
                      <a:pt x="95" y="176"/>
                    </a:lnTo>
                    <a:lnTo>
                      <a:pt x="95" y="176"/>
                    </a:lnTo>
                    <a:lnTo>
                      <a:pt x="95" y="176"/>
                    </a:lnTo>
                    <a:lnTo>
                      <a:pt x="95" y="119"/>
                    </a:lnTo>
                    <a:lnTo>
                      <a:pt x="95" y="119"/>
                    </a:lnTo>
                    <a:lnTo>
                      <a:pt x="95" y="119"/>
                    </a:lnTo>
                    <a:lnTo>
                      <a:pt x="95" y="119"/>
                    </a:lnTo>
                    <a:lnTo>
                      <a:pt x="95" y="119"/>
                    </a:lnTo>
                    <a:lnTo>
                      <a:pt x="95" y="119"/>
                    </a:lnTo>
                    <a:lnTo>
                      <a:pt x="95" y="119"/>
                    </a:lnTo>
                    <a:lnTo>
                      <a:pt x="96" y="119"/>
                    </a:lnTo>
                    <a:lnTo>
                      <a:pt x="96" y="119"/>
                    </a:lnTo>
                    <a:lnTo>
                      <a:pt x="96" y="119"/>
                    </a:lnTo>
                    <a:lnTo>
                      <a:pt x="96" y="119"/>
                    </a:lnTo>
                    <a:lnTo>
                      <a:pt x="96" y="119"/>
                    </a:lnTo>
                    <a:lnTo>
                      <a:pt x="96" y="119"/>
                    </a:lnTo>
                    <a:lnTo>
                      <a:pt x="96" y="119"/>
                    </a:lnTo>
                    <a:lnTo>
                      <a:pt x="96" y="119"/>
                    </a:lnTo>
                    <a:lnTo>
                      <a:pt x="96" y="119"/>
                    </a:lnTo>
                    <a:lnTo>
                      <a:pt x="96" y="119"/>
                    </a:lnTo>
                    <a:lnTo>
                      <a:pt x="96" y="119"/>
                    </a:lnTo>
                    <a:lnTo>
                      <a:pt x="96" y="119"/>
                    </a:lnTo>
                    <a:lnTo>
                      <a:pt x="96" y="119"/>
                    </a:lnTo>
                    <a:lnTo>
                      <a:pt x="96" y="119"/>
                    </a:lnTo>
                    <a:lnTo>
                      <a:pt x="96" y="119"/>
                    </a:lnTo>
                    <a:lnTo>
                      <a:pt x="97" y="119"/>
                    </a:lnTo>
                    <a:lnTo>
                      <a:pt x="97" y="119"/>
                    </a:lnTo>
                    <a:lnTo>
                      <a:pt x="97" y="119"/>
                    </a:lnTo>
                    <a:lnTo>
                      <a:pt x="97" y="119"/>
                    </a:lnTo>
                    <a:lnTo>
                      <a:pt x="97" y="119"/>
                    </a:lnTo>
                    <a:lnTo>
                      <a:pt x="97" y="119"/>
                    </a:lnTo>
                    <a:lnTo>
                      <a:pt x="97" y="119"/>
                    </a:lnTo>
                    <a:lnTo>
                      <a:pt x="97" y="119"/>
                    </a:lnTo>
                    <a:lnTo>
                      <a:pt x="97" y="119"/>
                    </a:lnTo>
                    <a:lnTo>
                      <a:pt x="97" y="119"/>
                    </a:lnTo>
                    <a:lnTo>
                      <a:pt x="97" y="119"/>
                    </a:lnTo>
                    <a:lnTo>
                      <a:pt x="97" y="119"/>
                    </a:lnTo>
                    <a:lnTo>
                      <a:pt x="97" y="119"/>
                    </a:lnTo>
                    <a:lnTo>
                      <a:pt x="97" y="119"/>
                    </a:lnTo>
                    <a:lnTo>
                      <a:pt x="97" y="119"/>
                    </a:lnTo>
                    <a:lnTo>
                      <a:pt x="98" y="119"/>
                    </a:lnTo>
                    <a:lnTo>
                      <a:pt x="98" y="119"/>
                    </a:lnTo>
                    <a:lnTo>
                      <a:pt x="98" y="119"/>
                    </a:lnTo>
                    <a:lnTo>
                      <a:pt x="98" y="97"/>
                    </a:lnTo>
                    <a:lnTo>
                      <a:pt x="98" y="97"/>
                    </a:lnTo>
                    <a:lnTo>
                      <a:pt x="98" y="97"/>
                    </a:lnTo>
                    <a:lnTo>
                      <a:pt x="98" y="97"/>
                    </a:lnTo>
                    <a:lnTo>
                      <a:pt x="98" y="97"/>
                    </a:lnTo>
                    <a:lnTo>
                      <a:pt x="98" y="97"/>
                    </a:lnTo>
                    <a:lnTo>
                      <a:pt x="98" y="97"/>
                    </a:lnTo>
                    <a:lnTo>
                      <a:pt x="98" y="97"/>
                    </a:lnTo>
                    <a:lnTo>
                      <a:pt x="98" y="97"/>
                    </a:lnTo>
                    <a:lnTo>
                      <a:pt x="98" y="97"/>
                    </a:lnTo>
                    <a:lnTo>
                      <a:pt x="98" y="97"/>
                    </a:lnTo>
                    <a:lnTo>
                      <a:pt x="98" y="97"/>
                    </a:lnTo>
                    <a:lnTo>
                      <a:pt x="98" y="97"/>
                    </a:lnTo>
                    <a:lnTo>
                      <a:pt x="98" y="97"/>
                    </a:lnTo>
                    <a:lnTo>
                      <a:pt x="98" y="97"/>
                    </a:lnTo>
                    <a:lnTo>
                      <a:pt x="98" y="97"/>
                    </a:lnTo>
                    <a:lnTo>
                      <a:pt x="98" y="97"/>
                    </a:lnTo>
                    <a:lnTo>
                      <a:pt x="98" y="97"/>
                    </a:lnTo>
                    <a:lnTo>
                      <a:pt x="98" y="97"/>
                    </a:lnTo>
                    <a:lnTo>
                      <a:pt x="98" y="97"/>
                    </a:lnTo>
                    <a:lnTo>
                      <a:pt x="99" y="97"/>
                    </a:lnTo>
                    <a:lnTo>
                      <a:pt x="99" y="97"/>
                    </a:lnTo>
                    <a:lnTo>
                      <a:pt x="99" y="97"/>
                    </a:lnTo>
                    <a:lnTo>
                      <a:pt x="99" y="97"/>
                    </a:lnTo>
                    <a:lnTo>
                      <a:pt x="99" y="97"/>
                    </a:lnTo>
                    <a:lnTo>
                      <a:pt x="99" y="97"/>
                    </a:lnTo>
                    <a:lnTo>
                      <a:pt x="99" y="97"/>
                    </a:lnTo>
                    <a:lnTo>
                      <a:pt x="99" y="97"/>
                    </a:lnTo>
                    <a:lnTo>
                      <a:pt x="99" y="97"/>
                    </a:lnTo>
                    <a:lnTo>
                      <a:pt x="99" y="97"/>
                    </a:lnTo>
                    <a:lnTo>
                      <a:pt x="99" y="97"/>
                    </a:lnTo>
                    <a:lnTo>
                      <a:pt x="99" y="97"/>
                    </a:lnTo>
                    <a:lnTo>
                      <a:pt x="99" y="97"/>
                    </a:lnTo>
                    <a:lnTo>
                      <a:pt x="99" y="97"/>
                    </a:lnTo>
                    <a:lnTo>
                      <a:pt x="99" y="97"/>
                    </a:lnTo>
                    <a:lnTo>
                      <a:pt x="100" y="97"/>
                    </a:lnTo>
                    <a:lnTo>
                      <a:pt x="100" y="97"/>
                    </a:lnTo>
                    <a:lnTo>
                      <a:pt x="100" y="97"/>
                    </a:lnTo>
                    <a:lnTo>
                      <a:pt x="100" y="97"/>
                    </a:lnTo>
                    <a:lnTo>
                      <a:pt x="100" y="97"/>
                    </a:lnTo>
                    <a:lnTo>
                      <a:pt x="100" y="103"/>
                    </a:lnTo>
                    <a:lnTo>
                      <a:pt x="100" y="103"/>
                    </a:lnTo>
                    <a:lnTo>
                      <a:pt x="100" y="103"/>
                    </a:lnTo>
                    <a:lnTo>
                      <a:pt x="100" y="103"/>
                    </a:lnTo>
                    <a:lnTo>
                      <a:pt x="100" y="103"/>
                    </a:lnTo>
                    <a:lnTo>
                      <a:pt x="100" y="103"/>
                    </a:lnTo>
                    <a:lnTo>
                      <a:pt x="100" y="103"/>
                    </a:lnTo>
                    <a:lnTo>
                      <a:pt x="100" y="103"/>
                    </a:lnTo>
                    <a:lnTo>
                      <a:pt x="100" y="103"/>
                    </a:lnTo>
                    <a:lnTo>
                      <a:pt x="100" y="103"/>
                    </a:lnTo>
                    <a:lnTo>
                      <a:pt x="101" y="103"/>
                    </a:lnTo>
                    <a:lnTo>
                      <a:pt x="101" y="103"/>
                    </a:lnTo>
                    <a:lnTo>
                      <a:pt x="101" y="103"/>
                    </a:lnTo>
                    <a:lnTo>
                      <a:pt x="101" y="103"/>
                    </a:lnTo>
                    <a:lnTo>
                      <a:pt x="101" y="103"/>
                    </a:lnTo>
                    <a:lnTo>
                      <a:pt x="101" y="103"/>
                    </a:lnTo>
                    <a:lnTo>
                      <a:pt x="101" y="103"/>
                    </a:lnTo>
                    <a:lnTo>
                      <a:pt x="101" y="103"/>
                    </a:lnTo>
                    <a:lnTo>
                      <a:pt x="101" y="103"/>
                    </a:lnTo>
                    <a:lnTo>
                      <a:pt x="101" y="103"/>
                    </a:lnTo>
                    <a:lnTo>
                      <a:pt x="101" y="103"/>
                    </a:lnTo>
                    <a:lnTo>
                      <a:pt x="101" y="103"/>
                    </a:lnTo>
                    <a:lnTo>
                      <a:pt x="101" y="103"/>
                    </a:lnTo>
                    <a:lnTo>
                      <a:pt x="101" y="103"/>
                    </a:lnTo>
                    <a:lnTo>
                      <a:pt x="101" y="103"/>
                    </a:lnTo>
                    <a:lnTo>
                      <a:pt x="102" y="103"/>
                    </a:lnTo>
                    <a:lnTo>
                      <a:pt x="102" y="103"/>
                    </a:lnTo>
                    <a:lnTo>
                      <a:pt x="102" y="103"/>
                    </a:lnTo>
                    <a:lnTo>
                      <a:pt x="102" y="103"/>
                    </a:lnTo>
                    <a:lnTo>
                      <a:pt x="102" y="103"/>
                    </a:lnTo>
                    <a:lnTo>
                      <a:pt x="102" y="103"/>
                    </a:lnTo>
                    <a:lnTo>
                      <a:pt x="102" y="103"/>
                    </a:lnTo>
                    <a:lnTo>
                      <a:pt x="102" y="103"/>
                    </a:lnTo>
                    <a:lnTo>
                      <a:pt x="102" y="103"/>
                    </a:lnTo>
                    <a:lnTo>
                      <a:pt x="102" y="103"/>
                    </a:lnTo>
                    <a:lnTo>
                      <a:pt x="102" y="103"/>
                    </a:lnTo>
                    <a:lnTo>
                      <a:pt x="102" y="103"/>
                    </a:lnTo>
                    <a:lnTo>
                      <a:pt x="102" y="103"/>
                    </a:lnTo>
                    <a:lnTo>
                      <a:pt x="102" y="103"/>
                    </a:lnTo>
                    <a:lnTo>
                      <a:pt x="102" y="103"/>
                    </a:lnTo>
                    <a:lnTo>
                      <a:pt x="102" y="148"/>
                    </a:lnTo>
                    <a:lnTo>
                      <a:pt x="102" y="148"/>
                    </a:lnTo>
                    <a:lnTo>
                      <a:pt x="102" y="148"/>
                    </a:lnTo>
                    <a:lnTo>
                      <a:pt x="102" y="148"/>
                    </a:lnTo>
                    <a:lnTo>
                      <a:pt x="102" y="148"/>
                    </a:lnTo>
                    <a:lnTo>
                      <a:pt x="102" y="148"/>
                    </a:lnTo>
                    <a:lnTo>
                      <a:pt x="102" y="148"/>
                    </a:lnTo>
                    <a:lnTo>
                      <a:pt x="103" y="148"/>
                    </a:lnTo>
                    <a:lnTo>
                      <a:pt x="103" y="148"/>
                    </a:lnTo>
                    <a:lnTo>
                      <a:pt x="103" y="148"/>
                    </a:lnTo>
                    <a:lnTo>
                      <a:pt x="103" y="148"/>
                    </a:lnTo>
                    <a:lnTo>
                      <a:pt x="103" y="148"/>
                    </a:lnTo>
                    <a:lnTo>
                      <a:pt x="103" y="148"/>
                    </a:lnTo>
                    <a:lnTo>
                      <a:pt x="103" y="148"/>
                    </a:lnTo>
                    <a:lnTo>
                      <a:pt x="103" y="148"/>
                    </a:lnTo>
                    <a:lnTo>
                      <a:pt x="103" y="148"/>
                    </a:lnTo>
                    <a:lnTo>
                      <a:pt x="103" y="148"/>
                    </a:lnTo>
                    <a:lnTo>
                      <a:pt x="103" y="148"/>
                    </a:lnTo>
                    <a:lnTo>
                      <a:pt x="103" y="148"/>
                    </a:lnTo>
                    <a:lnTo>
                      <a:pt x="103" y="148"/>
                    </a:lnTo>
                    <a:lnTo>
                      <a:pt x="103" y="148"/>
                    </a:lnTo>
                    <a:lnTo>
                      <a:pt x="103" y="148"/>
                    </a:lnTo>
                    <a:lnTo>
                      <a:pt x="104" y="148"/>
                    </a:lnTo>
                    <a:lnTo>
                      <a:pt x="104" y="148"/>
                    </a:lnTo>
                    <a:lnTo>
                      <a:pt x="104" y="148"/>
                    </a:lnTo>
                    <a:lnTo>
                      <a:pt x="104" y="148"/>
                    </a:lnTo>
                    <a:lnTo>
                      <a:pt x="104" y="148"/>
                    </a:lnTo>
                    <a:lnTo>
                      <a:pt x="104" y="148"/>
                    </a:lnTo>
                    <a:lnTo>
                      <a:pt x="104" y="148"/>
                    </a:lnTo>
                    <a:lnTo>
                      <a:pt x="104" y="148"/>
                    </a:lnTo>
                    <a:lnTo>
                      <a:pt x="104" y="148"/>
                    </a:lnTo>
                    <a:lnTo>
                      <a:pt x="104" y="148"/>
                    </a:lnTo>
                    <a:lnTo>
                      <a:pt x="104" y="148"/>
                    </a:lnTo>
                    <a:lnTo>
                      <a:pt x="104" y="148"/>
                    </a:lnTo>
                    <a:lnTo>
                      <a:pt x="104" y="148"/>
                    </a:lnTo>
                    <a:lnTo>
                      <a:pt x="104" y="148"/>
                    </a:lnTo>
                    <a:lnTo>
                      <a:pt x="104" y="148"/>
                    </a:lnTo>
                    <a:lnTo>
                      <a:pt x="105" y="148"/>
                    </a:lnTo>
                    <a:lnTo>
                      <a:pt x="105" y="148"/>
                    </a:lnTo>
                    <a:lnTo>
                      <a:pt x="105" y="148"/>
                    </a:lnTo>
                    <a:lnTo>
                      <a:pt x="105" y="283"/>
                    </a:lnTo>
                    <a:lnTo>
                      <a:pt x="105" y="283"/>
                    </a:lnTo>
                    <a:lnTo>
                      <a:pt x="105" y="283"/>
                    </a:lnTo>
                    <a:lnTo>
                      <a:pt x="105" y="283"/>
                    </a:lnTo>
                    <a:lnTo>
                      <a:pt x="105" y="283"/>
                    </a:lnTo>
                    <a:lnTo>
                      <a:pt x="105" y="283"/>
                    </a:lnTo>
                    <a:lnTo>
                      <a:pt x="105" y="283"/>
                    </a:lnTo>
                    <a:lnTo>
                      <a:pt x="105" y="283"/>
                    </a:lnTo>
                    <a:lnTo>
                      <a:pt x="105" y="283"/>
                    </a:lnTo>
                    <a:lnTo>
                      <a:pt x="105" y="283"/>
                    </a:lnTo>
                    <a:lnTo>
                      <a:pt x="105" y="283"/>
                    </a:lnTo>
                    <a:lnTo>
                      <a:pt x="105" y="283"/>
                    </a:lnTo>
                    <a:lnTo>
                      <a:pt x="106" y="283"/>
                    </a:lnTo>
                    <a:lnTo>
                      <a:pt x="106" y="283"/>
                    </a:lnTo>
                    <a:lnTo>
                      <a:pt x="106" y="283"/>
                    </a:lnTo>
                    <a:lnTo>
                      <a:pt x="106" y="283"/>
                    </a:lnTo>
                    <a:lnTo>
                      <a:pt x="106" y="283"/>
                    </a:lnTo>
                    <a:lnTo>
                      <a:pt x="106" y="283"/>
                    </a:lnTo>
                    <a:lnTo>
                      <a:pt x="106" y="283"/>
                    </a:lnTo>
                    <a:lnTo>
                      <a:pt x="106" y="283"/>
                    </a:lnTo>
                    <a:lnTo>
                      <a:pt x="106" y="283"/>
                    </a:lnTo>
                    <a:lnTo>
                      <a:pt x="106" y="283"/>
                    </a:lnTo>
                    <a:lnTo>
                      <a:pt x="106" y="283"/>
                    </a:lnTo>
                    <a:lnTo>
                      <a:pt x="106" y="283"/>
                    </a:lnTo>
                    <a:lnTo>
                      <a:pt x="106" y="283"/>
                    </a:lnTo>
                    <a:lnTo>
                      <a:pt x="106" y="283"/>
                    </a:lnTo>
                    <a:lnTo>
                      <a:pt x="106" y="283"/>
                    </a:lnTo>
                    <a:lnTo>
                      <a:pt x="106" y="283"/>
                    </a:lnTo>
                    <a:lnTo>
                      <a:pt x="106" y="283"/>
                    </a:lnTo>
                    <a:lnTo>
                      <a:pt x="106" y="283"/>
                    </a:lnTo>
                    <a:lnTo>
                      <a:pt x="106" y="283"/>
                    </a:lnTo>
                    <a:lnTo>
                      <a:pt x="106" y="283"/>
                    </a:lnTo>
                    <a:lnTo>
                      <a:pt x="106" y="283"/>
                    </a:lnTo>
                    <a:lnTo>
                      <a:pt x="106" y="283"/>
                    </a:lnTo>
                    <a:lnTo>
                      <a:pt x="106" y="283"/>
                    </a:lnTo>
                    <a:lnTo>
                      <a:pt x="107" y="283"/>
                    </a:lnTo>
                    <a:lnTo>
                      <a:pt x="107" y="283"/>
                    </a:lnTo>
                    <a:lnTo>
                      <a:pt x="107" y="283"/>
                    </a:lnTo>
                    <a:lnTo>
                      <a:pt x="107" y="283"/>
                    </a:lnTo>
                    <a:lnTo>
                      <a:pt x="107" y="283"/>
                    </a:lnTo>
                    <a:lnTo>
                      <a:pt x="107" y="443"/>
                    </a:lnTo>
                    <a:lnTo>
                      <a:pt x="107" y="443"/>
                    </a:lnTo>
                    <a:lnTo>
                      <a:pt x="107" y="443"/>
                    </a:lnTo>
                    <a:lnTo>
                      <a:pt x="107" y="443"/>
                    </a:lnTo>
                    <a:lnTo>
                      <a:pt x="107" y="443"/>
                    </a:lnTo>
                    <a:lnTo>
                      <a:pt x="107" y="443"/>
                    </a:lnTo>
                    <a:lnTo>
                      <a:pt x="107" y="443"/>
                    </a:lnTo>
                    <a:lnTo>
                      <a:pt x="107" y="443"/>
                    </a:lnTo>
                    <a:lnTo>
                      <a:pt x="107" y="443"/>
                    </a:lnTo>
                    <a:lnTo>
                      <a:pt x="107" y="443"/>
                    </a:lnTo>
                    <a:lnTo>
                      <a:pt x="108" y="443"/>
                    </a:lnTo>
                    <a:lnTo>
                      <a:pt x="108" y="443"/>
                    </a:lnTo>
                    <a:lnTo>
                      <a:pt x="108" y="443"/>
                    </a:lnTo>
                    <a:lnTo>
                      <a:pt x="108" y="443"/>
                    </a:lnTo>
                    <a:lnTo>
                      <a:pt x="108" y="443"/>
                    </a:lnTo>
                    <a:lnTo>
                      <a:pt x="108" y="443"/>
                    </a:lnTo>
                    <a:lnTo>
                      <a:pt x="108" y="443"/>
                    </a:lnTo>
                    <a:lnTo>
                      <a:pt x="108" y="443"/>
                    </a:lnTo>
                    <a:lnTo>
                      <a:pt x="108" y="443"/>
                    </a:lnTo>
                    <a:lnTo>
                      <a:pt x="108" y="443"/>
                    </a:lnTo>
                    <a:lnTo>
                      <a:pt x="108" y="443"/>
                    </a:lnTo>
                    <a:lnTo>
                      <a:pt x="108" y="443"/>
                    </a:lnTo>
                    <a:lnTo>
                      <a:pt x="108" y="443"/>
                    </a:lnTo>
                    <a:lnTo>
                      <a:pt x="108" y="443"/>
                    </a:lnTo>
                    <a:lnTo>
                      <a:pt x="108" y="443"/>
                    </a:lnTo>
                    <a:lnTo>
                      <a:pt x="109" y="443"/>
                    </a:lnTo>
                    <a:lnTo>
                      <a:pt x="109" y="443"/>
                    </a:lnTo>
                    <a:lnTo>
                      <a:pt x="109" y="443"/>
                    </a:lnTo>
                    <a:lnTo>
                      <a:pt x="109" y="443"/>
                    </a:lnTo>
                    <a:lnTo>
                      <a:pt x="109" y="443"/>
                    </a:lnTo>
                    <a:lnTo>
                      <a:pt x="109" y="443"/>
                    </a:lnTo>
                    <a:lnTo>
                      <a:pt x="109" y="443"/>
                    </a:lnTo>
                    <a:lnTo>
                      <a:pt x="109" y="443"/>
                    </a:lnTo>
                    <a:lnTo>
                      <a:pt x="109" y="443"/>
                    </a:lnTo>
                    <a:lnTo>
                      <a:pt x="109" y="443"/>
                    </a:lnTo>
                    <a:lnTo>
                      <a:pt x="109" y="443"/>
                    </a:lnTo>
                    <a:lnTo>
                      <a:pt x="109" y="443"/>
                    </a:lnTo>
                    <a:lnTo>
                      <a:pt x="109" y="443"/>
                    </a:lnTo>
                    <a:lnTo>
                      <a:pt x="109" y="443"/>
                    </a:lnTo>
                    <a:lnTo>
                      <a:pt x="109" y="443"/>
                    </a:lnTo>
                    <a:lnTo>
                      <a:pt x="110" y="504"/>
                    </a:lnTo>
                    <a:lnTo>
                      <a:pt x="110" y="504"/>
                    </a:lnTo>
                    <a:lnTo>
                      <a:pt x="110" y="504"/>
                    </a:lnTo>
                    <a:lnTo>
                      <a:pt x="110" y="504"/>
                    </a:lnTo>
                    <a:lnTo>
                      <a:pt x="110" y="504"/>
                    </a:lnTo>
                    <a:lnTo>
                      <a:pt x="110" y="504"/>
                    </a:lnTo>
                    <a:lnTo>
                      <a:pt x="110" y="504"/>
                    </a:lnTo>
                    <a:lnTo>
                      <a:pt x="110" y="504"/>
                    </a:lnTo>
                    <a:lnTo>
                      <a:pt x="110" y="504"/>
                    </a:lnTo>
                    <a:lnTo>
                      <a:pt x="110" y="504"/>
                    </a:lnTo>
                    <a:lnTo>
                      <a:pt x="110" y="504"/>
                    </a:lnTo>
                    <a:lnTo>
                      <a:pt x="110" y="504"/>
                    </a:lnTo>
                    <a:lnTo>
                      <a:pt x="110" y="504"/>
                    </a:lnTo>
                    <a:lnTo>
                      <a:pt x="110" y="504"/>
                    </a:lnTo>
                    <a:lnTo>
                      <a:pt x="110" y="504"/>
                    </a:lnTo>
                    <a:lnTo>
                      <a:pt x="110" y="504"/>
                    </a:lnTo>
                    <a:lnTo>
                      <a:pt x="110" y="504"/>
                    </a:lnTo>
                    <a:lnTo>
                      <a:pt x="110" y="504"/>
                    </a:lnTo>
                    <a:lnTo>
                      <a:pt x="110" y="504"/>
                    </a:lnTo>
                    <a:lnTo>
                      <a:pt x="110" y="504"/>
                    </a:lnTo>
                    <a:lnTo>
                      <a:pt x="110" y="504"/>
                    </a:lnTo>
                    <a:lnTo>
                      <a:pt x="110" y="504"/>
                    </a:lnTo>
                    <a:lnTo>
                      <a:pt x="111" y="504"/>
                    </a:lnTo>
                    <a:lnTo>
                      <a:pt x="111" y="504"/>
                    </a:lnTo>
                    <a:lnTo>
                      <a:pt x="111" y="504"/>
                    </a:lnTo>
                    <a:lnTo>
                      <a:pt x="111" y="504"/>
                    </a:lnTo>
                    <a:lnTo>
                      <a:pt x="111" y="504"/>
                    </a:lnTo>
                    <a:lnTo>
                      <a:pt x="111" y="504"/>
                    </a:lnTo>
                    <a:lnTo>
                      <a:pt x="111" y="504"/>
                    </a:lnTo>
                    <a:lnTo>
                      <a:pt x="111" y="504"/>
                    </a:lnTo>
                    <a:lnTo>
                      <a:pt x="111" y="504"/>
                    </a:lnTo>
                    <a:lnTo>
                      <a:pt x="111" y="504"/>
                    </a:lnTo>
                    <a:lnTo>
                      <a:pt x="111" y="504"/>
                    </a:lnTo>
                    <a:lnTo>
                      <a:pt x="111" y="504"/>
                    </a:lnTo>
                    <a:lnTo>
                      <a:pt x="111" y="504"/>
                    </a:lnTo>
                    <a:lnTo>
                      <a:pt x="111" y="504"/>
                    </a:lnTo>
                    <a:lnTo>
                      <a:pt x="111" y="504"/>
                    </a:lnTo>
                    <a:lnTo>
                      <a:pt x="112" y="504"/>
                    </a:lnTo>
                    <a:lnTo>
                      <a:pt x="112" y="504"/>
                    </a:lnTo>
                    <a:lnTo>
                      <a:pt x="112" y="504"/>
                    </a:lnTo>
                    <a:lnTo>
                      <a:pt x="112" y="513"/>
                    </a:lnTo>
                    <a:lnTo>
                      <a:pt x="112" y="513"/>
                    </a:lnTo>
                    <a:lnTo>
                      <a:pt x="112" y="513"/>
                    </a:lnTo>
                    <a:lnTo>
                      <a:pt x="112" y="513"/>
                    </a:lnTo>
                    <a:lnTo>
                      <a:pt x="112" y="513"/>
                    </a:lnTo>
                    <a:lnTo>
                      <a:pt x="112" y="513"/>
                    </a:lnTo>
                    <a:lnTo>
                      <a:pt x="112" y="513"/>
                    </a:lnTo>
                    <a:lnTo>
                      <a:pt x="112" y="513"/>
                    </a:lnTo>
                    <a:lnTo>
                      <a:pt x="112" y="513"/>
                    </a:lnTo>
                    <a:lnTo>
                      <a:pt x="112" y="513"/>
                    </a:lnTo>
                    <a:lnTo>
                      <a:pt x="112" y="513"/>
                    </a:lnTo>
                    <a:lnTo>
                      <a:pt x="112" y="513"/>
                    </a:lnTo>
                    <a:lnTo>
                      <a:pt x="113" y="513"/>
                    </a:lnTo>
                    <a:lnTo>
                      <a:pt x="113" y="513"/>
                    </a:lnTo>
                    <a:lnTo>
                      <a:pt x="113" y="513"/>
                    </a:lnTo>
                    <a:lnTo>
                      <a:pt x="113" y="513"/>
                    </a:lnTo>
                    <a:lnTo>
                      <a:pt x="113" y="513"/>
                    </a:lnTo>
                    <a:lnTo>
                      <a:pt x="113" y="513"/>
                    </a:lnTo>
                    <a:lnTo>
                      <a:pt x="113" y="513"/>
                    </a:lnTo>
                    <a:lnTo>
                      <a:pt x="113" y="513"/>
                    </a:lnTo>
                    <a:lnTo>
                      <a:pt x="113" y="513"/>
                    </a:lnTo>
                    <a:lnTo>
                      <a:pt x="113" y="513"/>
                    </a:lnTo>
                    <a:lnTo>
                      <a:pt x="113" y="513"/>
                    </a:lnTo>
                    <a:lnTo>
                      <a:pt x="113" y="513"/>
                    </a:lnTo>
                    <a:lnTo>
                      <a:pt x="113" y="513"/>
                    </a:lnTo>
                    <a:lnTo>
                      <a:pt x="113" y="513"/>
                    </a:lnTo>
                    <a:lnTo>
                      <a:pt x="113" y="513"/>
                    </a:lnTo>
                    <a:lnTo>
                      <a:pt x="114" y="513"/>
                    </a:lnTo>
                    <a:lnTo>
                      <a:pt x="114" y="513"/>
                    </a:lnTo>
                    <a:lnTo>
                      <a:pt x="114" y="513"/>
                    </a:lnTo>
                    <a:lnTo>
                      <a:pt x="114" y="513"/>
                    </a:lnTo>
                    <a:lnTo>
                      <a:pt x="114" y="513"/>
                    </a:lnTo>
                    <a:lnTo>
                      <a:pt x="114" y="513"/>
                    </a:lnTo>
                    <a:lnTo>
                      <a:pt x="114" y="513"/>
                    </a:lnTo>
                    <a:lnTo>
                      <a:pt x="114" y="513"/>
                    </a:lnTo>
                    <a:lnTo>
                      <a:pt x="114" y="513"/>
                    </a:lnTo>
                    <a:lnTo>
                      <a:pt x="114" y="513"/>
                    </a:lnTo>
                    <a:lnTo>
                      <a:pt x="114" y="513"/>
                    </a:lnTo>
                    <a:lnTo>
                      <a:pt x="114" y="513"/>
                    </a:lnTo>
                    <a:lnTo>
                      <a:pt x="114" y="513"/>
                    </a:lnTo>
                    <a:lnTo>
                      <a:pt x="114" y="513"/>
                    </a:lnTo>
                    <a:lnTo>
                      <a:pt x="114" y="513"/>
                    </a:lnTo>
                    <a:lnTo>
                      <a:pt x="114" y="513"/>
                    </a:lnTo>
                    <a:lnTo>
                      <a:pt x="114" y="513"/>
                    </a:lnTo>
                    <a:lnTo>
                      <a:pt x="114" y="513"/>
                    </a:lnTo>
                    <a:lnTo>
                      <a:pt x="114" y="513"/>
                    </a:lnTo>
                    <a:lnTo>
                      <a:pt x="114" y="513"/>
                    </a:lnTo>
                    <a:lnTo>
                      <a:pt x="114" y="513"/>
                    </a:lnTo>
                    <a:lnTo>
                      <a:pt x="114" y="513"/>
                    </a:lnTo>
                    <a:lnTo>
                      <a:pt x="114" y="513"/>
                    </a:lnTo>
                    <a:lnTo>
                      <a:pt x="115" y="513"/>
                    </a:lnTo>
                    <a:lnTo>
                      <a:pt x="115" y="513"/>
                    </a:lnTo>
                    <a:lnTo>
                      <a:pt x="115" y="513"/>
                    </a:lnTo>
                    <a:lnTo>
                      <a:pt x="115" y="513"/>
                    </a:lnTo>
                    <a:lnTo>
                      <a:pt x="115" y="513"/>
                    </a:lnTo>
                    <a:lnTo>
                      <a:pt x="115" y="513"/>
                    </a:lnTo>
                    <a:lnTo>
                      <a:pt x="115" y="513"/>
                    </a:lnTo>
                    <a:lnTo>
                      <a:pt x="115" y="513"/>
                    </a:lnTo>
                    <a:lnTo>
                      <a:pt x="115" y="513"/>
                    </a:lnTo>
                    <a:lnTo>
                      <a:pt x="115" y="513"/>
                    </a:lnTo>
                    <a:lnTo>
                      <a:pt x="115" y="513"/>
                    </a:lnTo>
                    <a:lnTo>
                      <a:pt x="115" y="513"/>
                    </a:lnTo>
                    <a:lnTo>
                      <a:pt x="115" y="513"/>
                    </a:lnTo>
                    <a:lnTo>
                      <a:pt x="115" y="513"/>
                    </a:lnTo>
                    <a:lnTo>
                      <a:pt x="115" y="513"/>
                    </a:lnTo>
                    <a:lnTo>
                      <a:pt x="116" y="513"/>
                    </a:lnTo>
                    <a:lnTo>
                      <a:pt x="116" y="513"/>
                    </a:lnTo>
                    <a:lnTo>
                      <a:pt x="116" y="513"/>
                    </a:lnTo>
                    <a:lnTo>
                      <a:pt x="116" y="513"/>
                    </a:lnTo>
                    <a:lnTo>
                      <a:pt x="116" y="513"/>
                    </a:lnTo>
                    <a:lnTo>
                      <a:pt x="116" y="513"/>
                    </a:lnTo>
                    <a:lnTo>
                      <a:pt x="116" y="513"/>
                    </a:lnTo>
                    <a:lnTo>
                      <a:pt x="116" y="513"/>
                    </a:lnTo>
                    <a:lnTo>
                      <a:pt x="116" y="513"/>
                    </a:lnTo>
                    <a:lnTo>
                      <a:pt x="116" y="513"/>
                    </a:lnTo>
                    <a:lnTo>
                      <a:pt x="116" y="513"/>
                    </a:lnTo>
                    <a:lnTo>
                      <a:pt x="116" y="513"/>
                    </a:lnTo>
                    <a:lnTo>
                      <a:pt x="116" y="513"/>
                    </a:lnTo>
                    <a:lnTo>
                      <a:pt x="116" y="513"/>
                    </a:lnTo>
                    <a:lnTo>
                      <a:pt x="116" y="513"/>
                    </a:lnTo>
                    <a:lnTo>
                      <a:pt x="117" y="445"/>
                    </a:lnTo>
                    <a:lnTo>
                      <a:pt x="117" y="445"/>
                    </a:lnTo>
                    <a:lnTo>
                      <a:pt x="117" y="445"/>
                    </a:lnTo>
                    <a:lnTo>
                      <a:pt x="117" y="445"/>
                    </a:lnTo>
                    <a:lnTo>
                      <a:pt x="117" y="445"/>
                    </a:lnTo>
                    <a:lnTo>
                      <a:pt x="117" y="445"/>
                    </a:lnTo>
                    <a:lnTo>
                      <a:pt x="117" y="445"/>
                    </a:lnTo>
                    <a:lnTo>
                      <a:pt x="117" y="445"/>
                    </a:lnTo>
                    <a:lnTo>
                      <a:pt x="117" y="445"/>
                    </a:lnTo>
                    <a:lnTo>
                      <a:pt x="117" y="445"/>
                    </a:lnTo>
                    <a:lnTo>
                      <a:pt x="117" y="445"/>
                    </a:lnTo>
                    <a:lnTo>
                      <a:pt x="117" y="445"/>
                    </a:lnTo>
                    <a:lnTo>
                      <a:pt x="117" y="445"/>
                    </a:lnTo>
                    <a:lnTo>
                      <a:pt x="117" y="445"/>
                    </a:lnTo>
                    <a:lnTo>
                      <a:pt x="117" y="445"/>
                    </a:lnTo>
                    <a:lnTo>
                      <a:pt x="118" y="445"/>
                    </a:lnTo>
                    <a:lnTo>
                      <a:pt x="118" y="445"/>
                    </a:lnTo>
                    <a:lnTo>
                      <a:pt x="118" y="445"/>
                    </a:lnTo>
                    <a:lnTo>
                      <a:pt x="118" y="445"/>
                    </a:lnTo>
                    <a:lnTo>
                      <a:pt x="118" y="445"/>
                    </a:lnTo>
                    <a:lnTo>
                      <a:pt x="118" y="445"/>
                    </a:lnTo>
                    <a:lnTo>
                      <a:pt x="118" y="445"/>
                    </a:lnTo>
                    <a:lnTo>
                      <a:pt x="118" y="445"/>
                    </a:lnTo>
                    <a:lnTo>
                      <a:pt x="118" y="445"/>
                    </a:lnTo>
                    <a:lnTo>
                      <a:pt x="118" y="445"/>
                    </a:lnTo>
                    <a:lnTo>
                      <a:pt x="118" y="445"/>
                    </a:lnTo>
                    <a:lnTo>
                      <a:pt x="118" y="445"/>
                    </a:lnTo>
                    <a:lnTo>
                      <a:pt x="118" y="445"/>
                    </a:lnTo>
                    <a:lnTo>
                      <a:pt x="118" y="445"/>
                    </a:lnTo>
                    <a:lnTo>
                      <a:pt x="118" y="445"/>
                    </a:lnTo>
                    <a:lnTo>
                      <a:pt x="118" y="445"/>
                    </a:lnTo>
                    <a:lnTo>
                      <a:pt x="118" y="445"/>
                    </a:lnTo>
                    <a:lnTo>
                      <a:pt x="118" y="445"/>
                    </a:lnTo>
                    <a:lnTo>
                      <a:pt x="118" y="445"/>
                    </a:lnTo>
                    <a:lnTo>
                      <a:pt x="118" y="445"/>
                    </a:lnTo>
                    <a:lnTo>
                      <a:pt x="118" y="445"/>
                    </a:lnTo>
                    <a:lnTo>
                      <a:pt x="118" y="445"/>
                    </a:lnTo>
                    <a:lnTo>
                      <a:pt x="119" y="445"/>
                    </a:lnTo>
                    <a:lnTo>
                      <a:pt x="119" y="445"/>
                    </a:lnTo>
                    <a:lnTo>
                      <a:pt x="119" y="445"/>
                    </a:lnTo>
                    <a:lnTo>
                      <a:pt x="119" y="354"/>
                    </a:lnTo>
                    <a:lnTo>
                      <a:pt x="119" y="354"/>
                    </a:lnTo>
                    <a:lnTo>
                      <a:pt x="119" y="354"/>
                    </a:lnTo>
                    <a:lnTo>
                      <a:pt x="119" y="354"/>
                    </a:lnTo>
                    <a:lnTo>
                      <a:pt x="119" y="354"/>
                    </a:lnTo>
                    <a:lnTo>
                      <a:pt x="119" y="354"/>
                    </a:lnTo>
                    <a:lnTo>
                      <a:pt x="119" y="354"/>
                    </a:lnTo>
                    <a:lnTo>
                      <a:pt x="119" y="354"/>
                    </a:lnTo>
                    <a:lnTo>
                      <a:pt x="119" y="354"/>
                    </a:lnTo>
                    <a:lnTo>
                      <a:pt x="119" y="354"/>
                    </a:lnTo>
                    <a:lnTo>
                      <a:pt x="119" y="354"/>
                    </a:lnTo>
                    <a:lnTo>
                      <a:pt x="119" y="354"/>
                    </a:lnTo>
                    <a:lnTo>
                      <a:pt x="120" y="354"/>
                    </a:lnTo>
                    <a:lnTo>
                      <a:pt x="120" y="354"/>
                    </a:lnTo>
                    <a:lnTo>
                      <a:pt x="120" y="354"/>
                    </a:lnTo>
                    <a:lnTo>
                      <a:pt x="120" y="354"/>
                    </a:lnTo>
                    <a:lnTo>
                      <a:pt x="120" y="354"/>
                    </a:lnTo>
                    <a:lnTo>
                      <a:pt x="120" y="354"/>
                    </a:lnTo>
                    <a:lnTo>
                      <a:pt x="120" y="354"/>
                    </a:lnTo>
                    <a:lnTo>
                      <a:pt x="120" y="354"/>
                    </a:lnTo>
                    <a:lnTo>
                      <a:pt x="120" y="354"/>
                    </a:lnTo>
                    <a:lnTo>
                      <a:pt x="120" y="354"/>
                    </a:lnTo>
                    <a:lnTo>
                      <a:pt x="120" y="354"/>
                    </a:lnTo>
                    <a:lnTo>
                      <a:pt x="120" y="354"/>
                    </a:lnTo>
                    <a:lnTo>
                      <a:pt x="120" y="354"/>
                    </a:lnTo>
                    <a:lnTo>
                      <a:pt x="120" y="354"/>
                    </a:lnTo>
                    <a:lnTo>
                      <a:pt x="120" y="354"/>
                    </a:lnTo>
                    <a:lnTo>
                      <a:pt x="121" y="354"/>
                    </a:lnTo>
                    <a:lnTo>
                      <a:pt x="121" y="354"/>
                    </a:lnTo>
                    <a:lnTo>
                      <a:pt x="121" y="354"/>
                    </a:lnTo>
                    <a:lnTo>
                      <a:pt x="121" y="354"/>
                    </a:lnTo>
                    <a:lnTo>
                      <a:pt x="121" y="354"/>
                    </a:lnTo>
                    <a:lnTo>
                      <a:pt x="121" y="354"/>
                    </a:lnTo>
                    <a:lnTo>
                      <a:pt x="121" y="354"/>
                    </a:lnTo>
                    <a:lnTo>
                      <a:pt x="121" y="354"/>
                    </a:lnTo>
                    <a:lnTo>
                      <a:pt x="121" y="354"/>
                    </a:lnTo>
                    <a:lnTo>
                      <a:pt x="121" y="354"/>
                    </a:lnTo>
                    <a:lnTo>
                      <a:pt x="121" y="354"/>
                    </a:lnTo>
                    <a:lnTo>
                      <a:pt x="121" y="354"/>
                    </a:lnTo>
                    <a:lnTo>
                      <a:pt x="121" y="354"/>
                    </a:lnTo>
                    <a:lnTo>
                      <a:pt x="121" y="191"/>
                    </a:lnTo>
                    <a:lnTo>
                      <a:pt x="121" y="191"/>
                    </a:lnTo>
                    <a:lnTo>
                      <a:pt x="122" y="191"/>
                    </a:lnTo>
                    <a:lnTo>
                      <a:pt x="122" y="191"/>
                    </a:lnTo>
                    <a:lnTo>
                      <a:pt x="122" y="191"/>
                    </a:lnTo>
                    <a:lnTo>
                      <a:pt x="122" y="191"/>
                    </a:lnTo>
                    <a:lnTo>
                      <a:pt x="122" y="191"/>
                    </a:lnTo>
                    <a:lnTo>
                      <a:pt x="122" y="191"/>
                    </a:lnTo>
                    <a:lnTo>
                      <a:pt x="122" y="191"/>
                    </a:lnTo>
                    <a:lnTo>
                      <a:pt x="122" y="191"/>
                    </a:lnTo>
                    <a:lnTo>
                      <a:pt x="122" y="191"/>
                    </a:lnTo>
                    <a:lnTo>
                      <a:pt x="122" y="191"/>
                    </a:lnTo>
                    <a:lnTo>
                      <a:pt x="122" y="191"/>
                    </a:lnTo>
                    <a:lnTo>
                      <a:pt x="122" y="191"/>
                    </a:lnTo>
                    <a:lnTo>
                      <a:pt x="122" y="191"/>
                    </a:lnTo>
                    <a:lnTo>
                      <a:pt x="122" y="191"/>
                    </a:lnTo>
                    <a:lnTo>
                      <a:pt x="122" y="191"/>
                    </a:lnTo>
                    <a:lnTo>
                      <a:pt x="122" y="191"/>
                    </a:lnTo>
                    <a:lnTo>
                      <a:pt x="122" y="191"/>
                    </a:lnTo>
                    <a:lnTo>
                      <a:pt x="122" y="191"/>
                    </a:lnTo>
                    <a:lnTo>
                      <a:pt x="122" y="191"/>
                    </a:lnTo>
                    <a:lnTo>
                      <a:pt x="122" y="191"/>
                    </a:lnTo>
                    <a:lnTo>
                      <a:pt x="122" y="191"/>
                    </a:lnTo>
                    <a:lnTo>
                      <a:pt x="122" y="191"/>
                    </a:lnTo>
                    <a:lnTo>
                      <a:pt x="122" y="191"/>
                    </a:lnTo>
                    <a:lnTo>
                      <a:pt x="123" y="191"/>
                    </a:lnTo>
                    <a:lnTo>
                      <a:pt x="123" y="191"/>
                    </a:lnTo>
                    <a:lnTo>
                      <a:pt x="123" y="191"/>
                    </a:lnTo>
                    <a:lnTo>
                      <a:pt x="123" y="191"/>
                    </a:lnTo>
                    <a:lnTo>
                      <a:pt x="123" y="191"/>
                    </a:lnTo>
                    <a:lnTo>
                      <a:pt x="123" y="191"/>
                    </a:lnTo>
                    <a:lnTo>
                      <a:pt x="123" y="191"/>
                    </a:lnTo>
                    <a:lnTo>
                      <a:pt x="123" y="191"/>
                    </a:lnTo>
                    <a:lnTo>
                      <a:pt x="123" y="191"/>
                    </a:lnTo>
                    <a:lnTo>
                      <a:pt x="123" y="191"/>
                    </a:lnTo>
                    <a:lnTo>
                      <a:pt x="123" y="191"/>
                    </a:lnTo>
                    <a:lnTo>
                      <a:pt x="123" y="191"/>
                    </a:lnTo>
                    <a:lnTo>
                      <a:pt x="123" y="191"/>
                    </a:lnTo>
                    <a:lnTo>
                      <a:pt x="123" y="191"/>
                    </a:lnTo>
                    <a:lnTo>
                      <a:pt x="123" y="191"/>
                    </a:lnTo>
                    <a:lnTo>
                      <a:pt x="124" y="167"/>
                    </a:lnTo>
                    <a:lnTo>
                      <a:pt x="124" y="167"/>
                    </a:lnTo>
                    <a:lnTo>
                      <a:pt x="124" y="167"/>
                    </a:lnTo>
                    <a:lnTo>
                      <a:pt x="124" y="167"/>
                    </a:lnTo>
                    <a:lnTo>
                      <a:pt x="124" y="167"/>
                    </a:lnTo>
                    <a:lnTo>
                      <a:pt x="124" y="167"/>
                    </a:lnTo>
                    <a:lnTo>
                      <a:pt x="124" y="167"/>
                    </a:lnTo>
                    <a:lnTo>
                      <a:pt x="124" y="167"/>
                    </a:lnTo>
                    <a:lnTo>
                      <a:pt x="124" y="167"/>
                    </a:lnTo>
                    <a:lnTo>
                      <a:pt x="124" y="167"/>
                    </a:lnTo>
                    <a:lnTo>
                      <a:pt x="124" y="167"/>
                    </a:lnTo>
                    <a:lnTo>
                      <a:pt x="124" y="167"/>
                    </a:lnTo>
                    <a:lnTo>
                      <a:pt x="124" y="167"/>
                    </a:lnTo>
                    <a:lnTo>
                      <a:pt x="124" y="167"/>
                    </a:lnTo>
                    <a:lnTo>
                      <a:pt x="124" y="167"/>
                    </a:lnTo>
                    <a:lnTo>
                      <a:pt x="125" y="167"/>
                    </a:lnTo>
                    <a:lnTo>
                      <a:pt x="125" y="167"/>
                    </a:lnTo>
                    <a:lnTo>
                      <a:pt x="125" y="167"/>
                    </a:lnTo>
                    <a:lnTo>
                      <a:pt x="125" y="167"/>
                    </a:lnTo>
                    <a:lnTo>
                      <a:pt x="125" y="167"/>
                    </a:lnTo>
                    <a:lnTo>
                      <a:pt x="125" y="167"/>
                    </a:lnTo>
                    <a:lnTo>
                      <a:pt x="125" y="167"/>
                    </a:lnTo>
                    <a:lnTo>
                      <a:pt x="125" y="167"/>
                    </a:lnTo>
                    <a:lnTo>
                      <a:pt x="125" y="167"/>
                    </a:lnTo>
                    <a:lnTo>
                      <a:pt x="125" y="167"/>
                    </a:lnTo>
                    <a:lnTo>
                      <a:pt x="125" y="167"/>
                    </a:lnTo>
                    <a:lnTo>
                      <a:pt x="125" y="167"/>
                    </a:lnTo>
                    <a:lnTo>
                      <a:pt x="125" y="167"/>
                    </a:lnTo>
                    <a:lnTo>
                      <a:pt x="125" y="167"/>
                    </a:lnTo>
                    <a:lnTo>
                      <a:pt x="125" y="167"/>
                    </a:lnTo>
                    <a:lnTo>
                      <a:pt x="126" y="167"/>
                    </a:lnTo>
                    <a:lnTo>
                      <a:pt x="126" y="167"/>
                    </a:lnTo>
                    <a:lnTo>
                      <a:pt x="126" y="167"/>
                    </a:lnTo>
                    <a:lnTo>
                      <a:pt x="126" y="167"/>
                    </a:lnTo>
                    <a:lnTo>
                      <a:pt x="126" y="167"/>
                    </a:lnTo>
                    <a:lnTo>
                      <a:pt x="126" y="167"/>
                    </a:lnTo>
                    <a:lnTo>
                      <a:pt x="126" y="167"/>
                    </a:lnTo>
                    <a:lnTo>
                      <a:pt x="126" y="167"/>
                    </a:lnTo>
                    <a:lnTo>
                      <a:pt x="126" y="167"/>
                    </a:lnTo>
                    <a:lnTo>
                      <a:pt x="126" y="167"/>
                    </a:lnTo>
                    <a:lnTo>
                      <a:pt x="126" y="146"/>
                    </a:lnTo>
                    <a:lnTo>
                      <a:pt x="126" y="146"/>
                    </a:lnTo>
                    <a:lnTo>
                      <a:pt x="126" y="146"/>
                    </a:lnTo>
                    <a:lnTo>
                      <a:pt x="126" y="146"/>
                    </a:lnTo>
                    <a:lnTo>
                      <a:pt x="126" y="146"/>
                    </a:lnTo>
                    <a:lnTo>
                      <a:pt x="126" y="146"/>
                    </a:lnTo>
                    <a:lnTo>
                      <a:pt x="126" y="146"/>
                    </a:lnTo>
                    <a:lnTo>
                      <a:pt x="126" y="146"/>
                    </a:lnTo>
                    <a:lnTo>
                      <a:pt x="126" y="146"/>
                    </a:lnTo>
                    <a:lnTo>
                      <a:pt x="126" y="146"/>
                    </a:lnTo>
                    <a:lnTo>
                      <a:pt x="126" y="146"/>
                    </a:lnTo>
                    <a:lnTo>
                      <a:pt x="126" y="146"/>
                    </a:lnTo>
                    <a:lnTo>
                      <a:pt x="127" y="146"/>
                    </a:lnTo>
                    <a:lnTo>
                      <a:pt x="127" y="146"/>
                    </a:lnTo>
                    <a:lnTo>
                      <a:pt x="127" y="146"/>
                    </a:lnTo>
                    <a:lnTo>
                      <a:pt x="127" y="146"/>
                    </a:lnTo>
                    <a:lnTo>
                      <a:pt x="127" y="146"/>
                    </a:lnTo>
                    <a:lnTo>
                      <a:pt x="127" y="146"/>
                    </a:lnTo>
                    <a:lnTo>
                      <a:pt x="127" y="146"/>
                    </a:lnTo>
                    <a:lnTo>
                      <a:pt x="127" y="146"/>
                    </a:lnTo>
                    <a:lnTo>
                      <a:pt x="127" y="146"/>
                    </a:lnTo>
                    <a:lnTo>
                      <a:pt x="127" y="146"/>
                    </a:lnTo>
                    <a:lnTo>
                      <a:pt x="127" y="146"/>
                    </a:lnTo>
                    <a:lnTo>
                      <a:pt x="127" y="146"/>
                    </a:lnTo>
                    <a:lnTo>
                      <a:pt x="127" y="146"/>
                    </a:lnTo>
                    <a:lnTo>
                      <a:pt x="127" y="146"/>
                    </a:lnTo>
                    <a:lnTo>
                      <a:pt x="127" y="146"/>
                    </a:lnTo>
                    <a:lnTo>
                      <a:pt x="128" y="146"/>
                    </a:lnTo>
                    <a:lnTo>
                      <a:pt x="128" y="146"/>
                    </a:lnTo>
                    <a:lnTo>
                      <a:pt x="128" y="146"/>
                    </a:lnTo>
                    <a:lnTo>
                      <a:pt x="128" y="146"/>
                    </a:lnTo>
                    <a:lnTo>
                      <a:pt x="128" y="146"/>
                    </a:lnTo>
                    <a:lnTo>
                      <a:pt x="128" y="146"/>
                    </a:lnTo>
                    <a:lnTo>
                      <a:pt x="128" y="146"/>
                    </a:lnTo>
                    <a:lnTo>
                      <a:pt x="128" y="146"/>
                    </a:lnTo>
                    <a:lnTo>
                      <a:pt x="128" y="146"/>
                    </a:lnTo>
                    <a:lnTo>
                      <a:pt x="128" y="146"/>
                    </a:lnTo>
                    <a:lnTo>
                      <a:pt x="128" y="146"/>
                    </a:lnTo>
                    <a:lnTo>
                      <a:pt x="128" y="146"/>
                    </a:lnTo>
                    <a:lnTo>
                      <a:pt x="128" y="146"/>
                    </a:lnTo>
                    <a:lnTo>
                      <a:pt x="128" y="219"/>
                    </a:lnTo>
                    <a:lnTo>
                      <a:pt x="128" y="219"/>
                    </a:lnTo>
                    <a:lnTo>
                      <a:pt x="129" y="219"/>
                    </a:lnTo>
                    <a:lnTo>
                      <a:pt x="129" y="219"/>
                    </a:lnTo>
                    <a:lnTo>
                      <a:pt x="129" y="219"/>
                    </a:lnTo>
                    <a:lnTo>
                      <a:pt x="129" y="219"/>
                    </a:lnTo>
                    <a:lnTo>
                      <a:pt x="129" y="219"/>
                    </a:lnTo>
                    <a:lnTo>
                      <a:pt x="129" y="219"/>
                    </a:lnTo>
                    <a:lnTo>
                      <a:pt x="129" y="219"/>
                    </a:lnTo>
                    <a:lnTo>
                      <a:pt x="129" y="219"/>
                    </a:lnTo>
                    <a:lnTo>
                      <a:pt x="129" y="219"/>
                    </a:lnTo>
                    <a:lnTo>
                      <a:pt x="129" y="219"/>
                    </a:lnTo>
                    <a:lnTo>
                      <a:pt x="129" y="219"/>
                    </a:lnTo>
                    <a:lnTo>
                      <a:pt x="129" y="219"/>
                    </a:lnTo>
                    <a:lnTo>
                      <a:pt x="129" y="219"/>
                    </a:lnTo>
                    <a:lnTo>
                      <a:pt x="129" y="219"/>
                    </a:lnTo>
                    <a:lnTo>
                      <a:pt x="129" y="219"/>
                    </a:lnTo>
                    <a:lnTo>
                      <a:pt x="130" y="219"/>
                    </a:lnTo>
                    <a:lnTo>
                      <a:pt x="130" y="219"/>
                    </a:lnTo>
                    <a:lnTo>
                      <a:pt x="130" y="219"/>
                    </a:lnTo>
                    <a:lnTo>
                      <a:pt x="130" y="219"/>
                    </a:lnTo>
                    <a:lnTo>
                      <a:pt x="130" y="219"/>
                    </a:lnTo>
                    <a:lnTo>
                      <a:pt x="130" y="219"/>
                    </a:lnTo>
                    <a:lnTo>
                      <a:pt x="130" y="219"/>
                    </a:lnTo>
                    <a:lnTo>
                      <a:pt x="130" y="219"/>
                    </a:lnTo>
                    <a:lnTo>
                      <a:pt x="130" y="219"/>
                    </a:lnTo>
                    <a:lnTo>
                      <a:pt x="130" y="219"/>
                    </a:lnTo>
                    <a:lnTo>
                      <a:pt x="130" y="219"/>
                    </a:lnTo>
                    <a:lnTo>
                      <a:pt x="130" y="219"/>
                    </a:lnTo>
                    <a:lnTo>
                      <a:pt x="130" y="219"/>
                    </a:lnTo>
                    <a:lnTo>
                      <a:pt x="130" y="219"/>
                    </a:lnTo>
                    <a:lnTo>
                      <a:pt x="130" y="219"/>
                    </a:lnTo>
                    <a:lnTo>
                      <a:pt x="130" y="219"/>
                    </a:lnTo>
                    <a:lnTo>
                      <a:pt x="130" y="219"/>
                    </a:lnTo>
                    <a:lnTo>
                      <a:pt x="130" y="219"/>
                    </a:lnTo>
                    <a:lnTo>
                      <a:pt x="130" y="219"/>
                    </a:lnTo>
                    <a:lnTo>
                      <a:pt x="130" y="219"/>
                    </a:lnTo>
                    <a:lnTo>
                      <a:pt x="130" y="219"/>
                    </a:lnTo>
                    <a:lnTo>
                      <a:pt x="130" y="219"/>
                    </a:lnTo>
                    <a:lnTo>
                      <a:pt x="130" y="219"/>
                    </a:lnTo>
                    <a:lnTo>
                      <a:pt x="131" y="360"/>
                    </a:lnTo>
                    <a:lnTo>
                      <a:pt x="131" y="360"/>
                    </a:lnTo>
                    <a:lnTo>
                      <a:pt x="131" y="360"/>
                    </a:lnTo>
                    <a:lnTo>
                      <a:pt x="131" y="360"/>
                    </a:lnTo>
                    <a:lnTo>
                      <a:pt x="131" y="360"/>
                    </a:lnTo>
                    <a:lnTo>
                      <a:pt x="131" y="360"/>
                    </a:lnTo>
                    <a:lnTo>
                      <a:pt x="131" y="360"/>
                    </a:lnTo>
                    <a:lnTo>
                      <a:pt x="131" y="360"/>
                    </a:lnTo>
                    <a:lnTo>
                      <a:pt x="131" y="360"/>
                    </a:lnTo>
                    <a:lnTo>
                      <a:pt x="131" y="360"/>
                    </a:lnTo>
                    <a:lnTo>
                      <a:pt x="131" y="360"/>
                    </a:lnTo>
                    <a:lnTo>
                      <a:pt x="131" y="360"/>
                    </a:lnTo>
                    <a:lnTo>
                      <a:pt x="131" y="360"/>
                    </a:lnTo>
                    <a:lnTo>
                      <a:pt x="131" y="360"/>
                    </a:lnTo>
                    <a:lnTo>
                      <a:pt x="131" y="360"/>
                    </a:lnTo>
                    <a:lnTo>
                      <a:pt x="132" y="360"/>
                    </a:lnTo>
                    <a:lnTo>
                      <a:pt x="132" y="360"/>
                    </a:lnTo>
                    <a:lnTo>
                      <a:pt x="132" y="360"/>
                    </a:lnTo>
                    <a:lnTo>
                      <a:pt x="132" y="360"/>
                    </a:lnTo>
                    <a:lnTo>
                      <a:pt x="132" y="360"/>
                    </a:lnTo>
                    <a:lnTo>
                      <a:pt x="132" y="360"/>
                    </a:lnTo>
                    <a:lnTo>
                      <a:pt x="132" y="360"/>
                    </a:lnTo>
                    <a:lnTo>
                      <a:pt x="132" y="360"/>
                    </a:lnTo>
                    <a:lnTo>
                      <a:pt x="132" y="360"/>
                    </a:lnTo>
                    <a:lnTo>
                      <a:pt x="132" y="360"/>
                    </a:lnTo>
                    <a:lnTo>
                      <a:pt x="132" y="360"/>
                    </a:lnTo>
                    <a:lnTo>
                      <a:pt x="132" y="360"/>
                    </a:lnTo>
                    <a:lnTo>
                      <a:pt x="132" y="360"/>
                    </a:lnTo>
                    <a:lnTo>
                      <a:pt x="132" y="360"/>
                    </a:lnTo>
                    <a:lnTo>
                      <a:pt x="132" y="360"/>
                    </a:lnTo>
                    <a:lnTo>
                      <a:pt x="133" y="360"/>
                    </a:lnTo>
                    <a:lnTo>
                      <a:pt x="133" y="360"/>
                    </a:lnTo>
                    <a:lnTo>
                      <a:pt x="133" y="360"/>
                    </a:lnTo>
                    <a:lnTo>
                      <a:pt x="133" y="360"/>
                    </a:lnTo>
                    <a:lnTo>
                      <a:pt x="133" y="360"/>
                    </a:lnTo>
                    <a:lnTo>
                      <a:pt x="133" y="360"/>
                    </a:lnTo>
                    <a:lnTo>
                      <a:pt x="133" y="360"/>
                    </a:lnTo>
                    <a:lnTo>
                      <a:pt x="133" y="360"/>
                    </a:lnTo>
                    <a:lnTo>
                      <a:pt x="133" y="360"/>
                    </a:lnTo>
                    <a:lnTo>
                      <a:pt x="133" y="360"/>
                    </a:lnTo>
                    <a:lnTo>
                      <a:pt x="133" y="483"/>
                    </a:lnTo>
                    <a:lnTo>
                      <a:pt x="133" y="483"/>
                    </a:lnTo>
                    <a:lnTo>
                      <a:pt x="133" y="483"/>
                    </a:lnTo>
                    <a:lnTo>
                      <a:pt x="133" y="483"/>
                    </a:lnTo>
                    <a:lnTo>
                      <a:pt x="133" y="483"/>
                    </a:lnTo>
                    <a:lnTo>
                      <a:pt x="134" y="483"/>
                    </a:lnTo>
                    <a:lnTo>
                      <a:pt x="134" y="483"/>
                    </a:lnTo>
                    <a:lnTo>
                      <a:pt x="134" y="483"/>
                    </a:lnTo>
                    <a:lnTo>
                      <a:pt x="134" y="483"/>
                    </a:lnTo>
                    <a:lnTo>
                      <a:pt x="134" y="483"/>
                    </a:lnTo>
                    <a:lnTo>
                      <a:pt x="134" y="483"/>
                    </a:lnTo>
                    <a:lnTo>
                      <a:pt x="134" y="483"/>
                    </a:lnTo>
                    <a:lnTo>
                      <a:pt x="134" y="483"/>
                    </a:lnTo>
                    <a:lnTo>
                      <a:pt x="134" y="483"/>
                    </a:lnTo>
                    <a:lnTo>
                      <a:pt x="134" y="483"/>
                    </a:lnTo>
                    <a:lnTo>
                      <a:pt x="134" y="483"/>
                    </a:lnTo>
                    <a:lnTo>
                      <a:pt x="134" y="483"/>
                    </a:lnTo>
                    <a:lnTo>
                      <a:pt x="134" y="483"/>
                    </a:lnTo>
                    <a:lnTo>
                      <a:pt x="134" y="483"/>
                    </a:lnTo>
                    <a:lnTo>
                      <a:pt x="134" y="483"/>
                    </a:lnTo>
                    <a:lnTo>
                      <a:pt x="134" y="483"/>
                    </a:lnTo>
                    <a:lnTo>
                      <a:pt x="134" y="483"/>
                    </a:lnTo>
                    <a:lnTo>
                      <a:pt x="134" y="483"/>
                    </a:lnTo>
                    <a:lnTo>
                      <a:pt x="134" y="483"/>
                    </a:lnTo>
                    <a:lnTo>
                      <a:pt x="134" y="483"/>
                    </a:lnTo>
                    <a:lnTo>
                      <a:pt x="134" y="483"/>
                    </a:lnTo>
                    <a:lnTo>
                      <a:pt x="134" y="483"/>
                    </a:lnTo>
                    <a:lnTo>
                      <a:pt x="135" y="483"/>
                    </a:lnTo>
                    <a:lnTo>
                      <a:pt x="135" y="483"/>
                    </a:lnTo>
                    <a:lnTo>
                      <a:pt x="135" y="483"/>
                    </a:lnTo>
                    <a:lnTo>
                      <a:pt x="135" y="483"/>
                    </a:lnTo>
                    <a:lnTo>
                      <a:pt x="135" y="483"/>
                    </a:lnTo>
                    <a:lnTo>
                      <a:pt x="135" y="483"/>
                    </a:lnTo>
                    <a:lnTo>
                      <a:pt x="135" y="483"/>
                    </a:lnTo>
                    <a:lnTo>
                      <a:pt x="135" y="483"/>
                    </a:lnTo>
                    <a:lnTo>
                      <a:pt x="135" y="483"/>
                    </a:lnTo>
                    <a:lnTo>
                      <a:pt x="135" y="483"/>
                    </a:lnTo>
                    <a:lnTo>
                      <a:pt x="135" y="483"/>
                    </a:lnTo>
                    <a:lnTo>
                      <a:pt x="135" y="483"/>
                    </a:lnTo>
                    <a:lnTo>
                      <a:pt x="135" y="483"/>
                    </a:lnTo>
                    <a:lnTo>
                      <a:pt x="135" y="505"/>
                    </a:lnTo>
                    <a:lnTo>
                      <a:pt x="135" y="505"/>
                    </a:lnTo>
                    <a:lnTo>
                      <a:pt x="136" y="505"/>
                    </a:lnTo>
                    <a:lnTo>
                      <a:pt x="136" y="505"/>
                    </a:lnTo>
                    <a:lnTo>
                      <a:pt x="136" y="505"/>
                    </a:lnTo>
                    <a:lnTo>
                      <a:pt x="136" y="505"/>
                    </a:lnTo>
                    <a:lnTo>
                      <a:pt x="136" y="505"/>
                    </a:lnTo>
                    <a:lnTo>
                      <a:pt x="136" y="505"/>
                    </a:lnTo>
                    <a:lnTo>
                      <a:pt x="136" y="505"/>
                    </a:lnTo>
                    <a:lnTo>
                      <a:pt x="136" y="505"/>
                    </a:lnTo>
                    <a:lnTo>
                      <a:pt x="136" y="505"/>
                    </a:lnTo>
                    <a:lnTo>
                      <a:pt x="136" y="505"/>
                    </a:lnTo>
                    <a:lnTo>
                      <a:pt x="136" y="505"/>
                    </a:lnTo>
                    <a:lnTo>
                      <a:pt x="136" y="505"/>
                    </a:lnTo>
                    <a:lnTo>
                      <a:pt x="136" y="505"/>
                    </a:lnTo>
                    <a:lnTo>
                      <a:pt x="136" y="505"/>
                    </a:lnTo>
                    <a:lnTo>
                      <a:pt x="136" y="505"/>
                    </a:lnTo>
                    <a:lnTo>
                      <a:pt x="137" y="505"/>
                    </a:lnTo>
                    <a:lnTo>
                      <a:pt x="137" y="505"/>
                    </a:lnTo>
                    <a:lnTo>
                      <a:pt x="137" y="505"/>
                    </a:lnTo>
                    <a:lnTo>
                      <a:pt x="137" y="505"/>
                    </a:lnTo>
                    <a:lnTo>
                      <a:pt x="137" y="505"/>
                    </a:lnTo>
                    <a:lnTo>
                      <a:pt x="137" y="505"/>
                    </a:lnTo>
                    <a:lnTo>
                      <a:pt x="137" y="505"/>
                    </a:lnTo>
                    <a:lnTo>
                      <a:pt x="137" y="505"/>
                    </a:lnTo>
                    <a:lnTo>
                      <a:pt x="137" y="505"/>
                    </a:lnTo>
                    <a:lnTo>
                      <a:pt x="137" y="505"/>
                    </a:lnTo>
                    <a:lnTo>
                      <a:pt x="137" y="505"/>
                    </a:lnTo>
                    <a:lnTo>
                      <a:pt x="137" y="505"/>
                    </a:lnTo>
                    <a:lnTo>
                      <a:pt x="137" y="505"/>
                    </a:lnTo>
                    <a:lnTo>
                      <a:pt x="137" y="505"/>
                    </a:lnTo>
                    <a:lnTo>
                      <a:pt x="137" y="505"/>
                    </a:lnTo>
                    <a:lnTo>
                      <a:pt x="138" y="505"/>
                    </a:lnTo>
                    <a:lnTo>
                      <a:pt x="138" y="505"/>
                    </a:lnTo>
                    <a:lnTo>
                      <a:pt x="138" y="505"/>
                    </a:lnTo>
                    <a:lnTo>
                      <a:pt x="138" y="505"/>
                    </a:lnTo>
                    <a:lnTo>
                      <a:pt x="138" y="505"/>
                    </a:lnTo>
                    <a:lnTo>
                      <a:pt x="138" y="505"/>
                    </a:lnTo>
                    <a:lnTo>
                      <a:pt x="138" y="505"/>
                    </a:lnTo>
                    <a:lnTo>
                      <a:pt x="138" y="505"/>
                    </a:lnTo>
                    <a:lnTo>
                      <a:pt x="138" y="516"/>
                    </a:lnTo>
                    <a:lnTo>
                      <a:pt x="138" y="516"/>
                    </a:lnTo>
                    <a:lnTo>
                      <a:pt x="138" y="516"/>
                    </a:lnTo>
                    <a:lnTo>
                      <a:pt x="138" y="516"/>
                    </a:lnTo>
                    <a:lnTo>
                      <a:pt x="138" y="516"/>
                    </a:lnTo>
                    <a:lnTo>
                      <a:pt x="138" y="516"/>
                    </a:lnTo>
                    <a:lnTo>
                      <a:pt x="138" y="516"/>
                    </a:lnTo>
                    <a:lnTo>
                      <a:pt x="138" y="516"/>
                    </a:lnTo>
                    <a:lnTo>
                      <a:pt x="138" y="516"/>
                    </a:lnTo>
                    <a:lnTo>
                      <a:pt x="138" y="516"/>
                    </a:lnTo>
                    <a:lnTo>
                      <a:pt x="138" y="516"/>
                    </a:lnTo>
                    <a:lnTo>
                      <a:pt x="138" y="516"/>
                    </a:lnTo>
                    <a:lnTo>
                      <a:pt x="138" y="516"/>
                    </a:lnTo>
                    <a:lnTo>
                      <a:pt x="138" y="516"/>
                    </a:lnTo>
                    <a:lnTo>
                      <a:pt x="138" y="516"/>
                    </a:lnTo>
                    <a:lnTo>
                      <a:pt x="139" y="516"/>
                    </a:lnTo>
                    <a:lnTo>
                      <a:pt x="139" y="516"/>
                    </a:lnTo>
                    <a:lnTo>
                      <a:pt x="139" y="516"/>
                    </a:lnTo>
                    <a:lnTo>
                      <a:pt x="139" y="516"/>
                    </a:lnTo>
                    <a:lnTo>
                      <a:pt x="139" y="516"/>
                    </a:lnTo>
                    <a:lnTo>
                      <a:pt x="139" y="516"/>
                    </a:lnTo>
                    <a:lnTo>
                      <a:pt x="139" y="516"/>
                    </a:lnTo>
                    <a:lnTo>
                      <a:pt x="139" y="516"/>
                    </a:lnTo>
                    <a:lnTo>
                      <a:pt x="139" y="516"/>
                    </a:lnTo>
                    <a:lnTo>
                      <a:pt x="139" y="516"/>
                    </a:lnTo>
                    <a:lnTo>
                      <a:pt x="139" y="516"/>
                    </a:lnTo>
                    <a:lnTo>
                      <a:pt x="139" y="516"/>
                    </a:lnTo>
                    <a:lnTo>
                      <a:pt x="139" y="516"/>
                    </a:lnTo>
                    <a:lnTo>
                      <a:pt x="139" y="516"/>
                    </a:lnTo>
                    <a:lnTo>
                      <a:pt x="139" y="516"/>
                    </a:lnTo>
                    <a:lnTo>
                      <a:pt x="140" y="516"/>
                    </a:lnTo>
                    <a:lnTo>
                      <a:pt x="140" y="516"/>
                    </a:lnTo>
                    <a:lnTo>
                      <a:pt x="140" y="516"/>
                    </a:lnTo>
                    <a:lnTo>
                      <a:pt x="140" y="516"/>
                    </a:lnTo>
                    <a:lnTo>
                      <a:pt x="140" y="516"/>
                    </a:lnTo>
                    <a:lnTo>
                      <a:pt x="140" y="516"/>
                    </a:lnTo>
                    <a:lnTo>
                      <a:pt x="140" y="516"/>
                    </a:lnTo>
                    <a:lnTo>
                      <a:pt x="140" y="516"/>
                    </a:lnTo>
                    <a:lnTo>
                      <a:pt x="140" y="516"/>
                    </a:lnTo>
                    <a:lnTo>
                      <a:pt x="140" y="516"/>
                    </a:lnTo>
                    <a:lnTo>
                      <a:pt x="140" y="508"/>
                    </a:lnTo>
                    <a:lnTo>
                      <a:pt x="140" y="508"/>
                    </a:lnTo>
                    <a:lnTo>
                      <a:pt x="140" y="508"/>
                    </a:lnTo>
                    <a:lnTo>
                      <a:pt x="140" y="508"/>
                    </a:lnTo>
                    <a:lnTo>
                      <a:pt x="140" y="508"/>
                    </a:lnTo>
                    <a:lnTo>
                      <a:pt x="141" y="508"/>
                    </a:lnTo>
                    <a:lnTo>
                      <a:pt x="141" y="508"/>
                    </a:lnTo>
                    <a:lnTo>
                      <a:pt x="141" y="508"/>
                    </a:lnTo>
                    <a:lnTo>
                      <a:pt x="141" y="508"/>
                    </a:lnTo>
                    <a:lnTo>
                      <a:pt x="141" y="508"/>
                    </a:lnTo>
                    <a:lnTo>
                      <a:pt x="141" y="508"/>
                    </a:lnTo>
                    <a:lnTo>
                      <a:pt x="141" y="508"/>
                    </a:lnTo>
                    <a:lnTo>
                      <a:pt x="141" y="508"/>
                    </a:lnTo>
                    <a:lnTo>
                      <a:pt x="141" y="508"/>
                    </a:lnTo>
                    <a:lnTo>
                      <a:pt x="141" y="508"/>
                    </a:lnTo>
                    <a:lnTo>
                      <a:pt x="141" y="508"/>
                    </a:lnTo>
                    <a:lnTo>
                      <a:pt x="141" y="508"/>
                    </a:lnTo>
                    <a:lnTo>
                      <a:pt x="141" y="508"/>
                    </a:lnTo>
                    <a:lnTo>
                      <a:pt x="141" y="508"/>
                    </a:lnTo>
                    <a:lnTo>
                      <a:pt x="141" y="508"/>
                    </a:lnTo>
                    <a:lnTo>
                      <a:pt x="142" y="508"/>
                    </a:lnTo>
                    <a:lnTo>
                      <a:pt x="142" y="508"/>
                    </a:lnTo>
                    <a:lnTo>
                      <a:pt x="142" y="508"/>
                    </a:lnTo>
                    <a:lnTo>
                      <a:pt x="142" y="508"/>
                    </a:lnTo>
                    <a:lnTo>
                      <a:pt x="142" y="508"/>
                    </a:lnTo>
                    <a:lnTo>
                      <a:pt x="142" y="508"/>
                    </a:lnTo>
                    <a:lnTo>
                      <a:pt x="142" y="508"/>
                    </a:lnTo>
                    <a:lnTo>
                      <a:pt x="142" y="508"/>
                    </a:lnTo>
                    <a:lnTo>
                      <a:pt x="142" y="508"/>
                    </a:lnTo>
                    <a:lnTo>
                      <a:pt x="142" y="508"/>
                    </a:lnTo>
                    <a:lnTo>
                      <a:pt x="142" y="508"/>
                    </a:lnTo>
                    <a:lnTo>
                      <a:pt x="142" y="508"/>
                    </a:lnTo>
                    <a:lnTo>
                      <a:pt x="142" y="508"/>
                    </a:lnTo>
                    <a:lnTo>
                      <a:pt x="142" y="508"/>
                    </a:lnTo>
                    <a:lnTo>
                      <a:pt x="142" y="508"/>
                    </a:lnTo>
                    <a:lnTo>
                      <a:pt x="142" y="508"/>
                    </a:lnTo>
                    <a:lnTo>
                      <a:pt x="142" y="508"/>
                    </a:lnTo>
                    <a:lnTo>
                      <a:pt x="142" y="508"/>
                    </a:lnTo>
                    <a:lnTo>
                      <a:pt x="142" y="508"/>
                    </a:lnTo>
                    <a:lnTo>
                      <a:pt x="142" y="508"/>
                    </a:lnTo>
                    <a:lnTo>
                      <a:pt x="142" y="406"/>
                    </a:lnTo>
                    <a:lnTo>
                      <a:pt x="142" y="406"/>
                    </a:lnTo>
                    <a:lnTo>
                      <a:pt x="143" y="406"/>
                    </a:lnTo>
                    <a:lnTo>
                      <a:pt x="143" y="406"/>
                    </a:lnTo>
                    <a:lnTo>
                      <a:pt x="143" y="406"/>
                    </a:lnTo>
                    <a:lnTo>
                      <a:pt x="143" y="406"/>
                    </a:lnTo>
                    <a:lnTo>
                      <a:pt x="143" y="406"/>
                    </a:lnTo>
                    <a:lnTo>
                      <a:pt x="143" y="406"/>
                    </a:lnTo>
                    <a:lnTo>
                      <a:pt x="143" y="406"/>
                    </a:lnTo>
                    <a:lnTo>
                      <a:pt x="143" y="406"/>
                    </a:lnTo>
                    <a:lnTo>
                      <a:pt x="143" y="406"/>
                    </a:lnTo>
                    <a:lnTo>
                      <a:pt x="143" y="406"/>
                    </a:lnTo>
                    <a:lnTo>
                      <a:pt x="143" y="406"/>
                    </a:lnTo>
                    <a:lnTo>
                      <a:pt x="143" y="406"/>
                    </a:lnTo>
                    <a:lnTo>
                      <a:pt x="143" y="406"/>
                    </a:lnTo>
                    <a:lnTo>
                      <a:pt x="143" y="406"/>
                    </a:lnTo>
                    <a:lnTo>
                      <a:pt x="143" y="406"/>
                    </a:lnTo>
                    <a:lnTo>
                      <a:pt x="144" y="406"/>
                    </a:lnTo>
                    <a:lnTo>
                      <a:pt x="144" y="406"/>
                    </a:lnTo>
                    <a:lnTo>
                      <a:pt x="144" y="406"/>
                    </a:lnTo>
                    <a:lnTo>
                      <a:pt x="144" y="406"/>
                    </a:lnTo>
                    <a:lnTo>
                      <a:pt x="144" y="406"/>
                    </a:lnTo>
                    <a:lnTo>
                      <a:pt x="144" y="406"/>
                    </a:lnTo>
                    <a:lnTo>
                      <a:pt x="144" y="406"/>
                    </a:lnTo>
                    <a:lnTo>
                      <a:pt x="144" y="406"/>
                    </a:lnTo>
                    <a:lnTo>
                      <a:pt x="144" y="406"/>
                    </a:lnTo>
                    <a:lnTo>
                      <a:pt x="144" y="406"/>
                    </a:lnTo>
                    <a:lnTo>
                      <a:pt x="144" y="406"/>
                    </a:lnTo>
                    <a:lnTo>
                      <a:pt x="144" y="406"/>
                    </a:lnTo>
                    <a:lnTo>
                      <a:pt x="144" y="406"/>
                    </a:lnTo>
                    <a:lnTo>
                      <a:pt x="144" y="406"/>
                    </a:lnTo>
                    <a:lnTo>
                      <a:pt x="144" y="406"/>
                    </a:lnTo>
                    <a:lnTo>
                      <a:pt x="145" y="406"/>
                    </a:lnTo>
                    <a:lnTo>
                      <a:pt x="145" y="406"/>
                    </a:lnTo>
                    <a:lnTo>
                      <a:pt x="145" y="406"/>
                    </a:lnTo>
                    <a:lnTo>
                      <a:pt x="145" y="406"/>
                    </a:lnTo>
                    <a:lnTo>
                      <a:pt x="145" y="406"/>
                    </a:lnTo>
                    <a:lnTo>
                      <a:pt x="145" y="406"/>
                    </a:lnTo>
                    <a:lnTo>
                      <a:pt x="145" y="406"/>
                    </a:lnTo>
                    <a:lnTo>
                      <a:pt x="145" y="406"/>
                    </a:lnTo>
                    <a:lnTo>
                      <a:pt x="145" y="287"/>
                    </a:lnTo>
                    <a:lnTo>
                      <a:pt x="145" y="287"/>
                    </a:lnTo>
                    <a:lnTo>
                      <a:pt x="145" y="287"/>
                    </a:lnTo>
                    <a:lnTo>
                      <a:pt x="145" y="287"/>
                    </a:lnTo>
                    <a:lnTo>
                      <a:pt x="145" y="287"/>
                    </a:lnTo>
                    <a:lnTo>
                      <a:pt x="145" y="287"/>
                    </a:lnTo>
                    <a:lnTo>
                      <a:pt x="145" y="287"/>
                    </a:lnTo>
                    <a:lnTo>
                      <a:pt x="146" y="287"/>
                    </a:lnTo>
                    <a:lnTo>
                      <a:pt x="146" y="287"/>
                    </a:lnTo>
                    <a:lnTo>
                      <a:pt x="146" y="287"/>
                    </a:lnTo>
                    <a:lnTo>
                      <a:pt x="146" y="287"/>
                    </a:lnTo>
                    <a:lnTo>
                      <a:pt x="146" y="287"/>
                    </a:lnTo>
                    <a:lnTo>
                      <a:pt x="146" y="287"/>
                    </a:lnTo>
                    <a:lnTo>
                      <a:pt x="146" y="287"/>
                    </a:lnTo>
                    <a:lnTo>
                      <a:pt x="146" y="287"/>
                    </a:lnTo>
                    <a:lnTo>
                      <a:pt x="146" y="287"/>
                    </a:lnTo>
                    <a:lnTo>
                      <a:pt x="146" y="287"/>
                    </a:lnTo>
                    <a:lnTo>
                      <a:pt x="146" y="287"/>
                    </a:lnTo>
                    <a:lnTo>
                      <a:pt x="146" y="287"/>
                    </a:lnTo>
                    <a:lnTo>
                      <a:pt x="146" y="287"/>
                    </a:lnTo>
                    <a:lnTo>
                      <a:pt x="146" y="287"/>
                    </a:lnTo>
                    <a:lnTo>
                      <a:pt x="146" y="287"/>
                    </a:lnTo>
                    <a:lnTo>
                      <a:pt x="146" y="287"/>
                    </a:lnTo>
                    <a:lnTo>
                      <a:pt x="146" y="287"/>
                    </a:lnTo>
                    <a:lnTo>
                      <a:pt x="146" y="287"/>
                    </a:lnTo>
                    <a:lnTo>
                      <a:pt x="146" y="287"/>
                    </a:lnTo>
                    <a:lnTo>
                      <a:pt x="146" y="287"/>
                    </a:lnTo>
                    <a:lnTo>
                      <a:pt x="146" y="287"/>
                    </a:lnTo>
                    <a:lnTo>
                      <a:pt x="146" y="287"/>
                    </a:lnTo>
                    <a:lnTo>
                      <a:pt x="146" y="287"/>
                    </a:lnTo>
                    <a:lnTo>
                      <a:pt x="147" y="287"/>
                    </a:lnTo>
                    <a:lnTo>
                      <a:pt x="147" y="287"/>
                    </a:lnTo>
                    <a:lnTo>
                      <a:pt x="147" y="287"/>
                    </a:lnTo>
                    <a:lnTo>
                      <a:pt x="147" y="287"/>
                    </a:lnTo>
                    <a:lnTo>
                      <a:pt x="147" y="287"/>
                    </a:lnTo>
                    <a:lnTo>
                      <a:pt x="147" y="287"/>
                    </a:lnTo>
                    <a:lnTo>
                      <a:pt x="147" y="287"/>
                    </a:lnTo>
                    <a:lnTo>
                      <a:pt x="147" y="287"/>
                    </a:lnTo>
                    <a:lnTo>
                      <a:pt x="147" y="287"/>
                    </a:lnTo>
                    <a:lnTo>
                      <a:pt x="147" y="287"/>
                    </a:lnTo>
                    <a:lnTo>
                      <a:pt x="147" y="191"/>
                    </a:lnTo>
                    <a:lnTo>
                      <a:pt x="147" y="191"/>
                    </a:lnTo>
                    <a:lnTo>
                      <a:pt x="147" y="191"/>
                    </a:lnTo>
                    <a:lnTo>
                      <a:pt x="147" y="191"/>
                    </a:lnTo>
                    <a:lnTo>
                      <a:pt x="147" y="191"/>
                    </a:lnTo>
                    <a:lnTo>
                      <a:pt x="148" y="191"/>
                    </a:lnTo>
                    <a:lnTo>
                      <a:pt x="148" y="191"/>
                    </a:lnTo>
                    <a:lnTo>
                      <a:pt x="148" y="191"/>
                    </a:lnTo>
                    <a:lnTo>
                      <a:pt x="148" y="191"/>
                    </a:lnTo>
                    <a:lnTo>
                      <a:pt x="148" y="191"/>
                    </a:lnTo>
                    <a:lnTo>
                      <a:pt x="148" y="191"/>
                    </a:lnTo>
                    <a:lnTo>
                      <a:pt x="148" y="191"/>
                    </a:lnTo>
                    <a:lnTo>
                      <a:pt x="148" y="191"/>
                    </a:lnTo>
                    <a:lnTo>
                      <a:pt x="148" y="191"/>
                    </a:lnTo>
                    <a:lnTo>
                      <a:pt x="148" y="191"/>
                    </a:lnTo>
                    <a:lnTo>
                      <a:pt x="148" y="191"/>
                    </a:lnTo>
                    <a:lnTo>
                      <a:pt x="148" y="191"/>
                    </a:lnTo>
                    <a:lnTo>
                      <a:pt x="148" y="191"/>
                    </a:lnTo>
                    <a:lnTo>
                      <a:pt x="148" y="191"/>
                    </a:lnTo>
                    <a:lnTo>
                      <a:pt x="148" y="191"/>
                    </a:lnTo>
                    <a:lnTo>
                      <a:pt x="149" y="191"/>
                    </a:lnTo>
                    <a:lnTo>
                      <a:pt x="149" y="191"/>
                    </a:lnTo>
                    <a:lnTo>
                      <a:pt x="149" y="191"/>
                    </a:lnTo>
                    <a:lnTo>
                      <a:pt x="149" y="191"/>
                    </a:lnTo>
                    <a:lnTo>
                      <a:pt x="149" y="191"/>
                    </a:lnTo>
                    <a:lnTo>
                      <a:pt x="149" y="191"/>
                    </a:lnTo>
                    <a:lnTo>
                      <a:pt x="149" y="191"/>
                    </a:lnTo>
                    <a:lnTo>
                      <a:pt x="149" y="191"/>
                    </a:lnTo>
                    <a:lnTo>
                      <a:pt x="149" y="191"/>
                    </a:lnTo>
                    <a:lnTo>
                      <a:pt x="149" y="191"/>
                    </a:lnTo>
                    <a:lnTo>
                      <a:pt x="149" y="191"/>
                    </a:lnTo>
                    <a:lnTo>
                      <a:pt x="149" y="191"/>
                    </a:lnTo>
                    <a:lnTo>
                      <a:pt x="149" y="191"/>
                    </a:lnTo>
                    <a:lnTo>
                      <a:pt x="149" y="191"/>
                    </a:lnTo>
                    <a:lnTo>
                      <a:pt x="149" y="191"/>
                    </a:lnTo>
                    <a:lnTo>
                      <a:pt x="150" y="191"/>
                    </a:lnTo>
                    <a:lnTo>
                      <a:pt x="150" y="191"/>
                    </a:lnTo>
                    <a:lnTo>
                      <a:pt x="150" y="191"/>
                    </a:lnTo>
                    <a:lnTo>
                      <a:pt x="150" y="191"/>
                    </a:lnTo>
                    <a:lnTo>
                      <a:pt x="150" y="191"/>
                    </a:lnTo>
                    <a:lnTo>
                      <a:pt x="150" y="96"/>
                    </a:lnTo>
                    <a:lnTo>
                      <a:pt x="150" y="96"/>
                    </a:lnTo>
                    <a:lnTo>
                      <a:pt x="150" y="96"/>
                    </a:lnTo>
                    <a:lnTo>
                      <a:pt x="150" y="96"/>
                    </a:lnTo>
                    <a:lnTo>
                      <a:pt x="150" y="96"/>
                    </a:lnTo>
                    <a:lnTo>
                      <a:pt x="150" y="96"/>
                    </a:lnTo>
                    <a:lnTo>
                      <a:pt x="150" y="96"/>
                    </a:lnTo>
                    <a:lnTo>
                      <a:pt x="150" y="96"/>
                    </a:lnTo>
                    <a:lnTo>
                      <a:pt x="150" y="96"/>
                    </a:lnTo>
                    <a:lnTo>
                      <a:pt x="150" y="96"/>
                    </a:lnTo>
                    <a:lnTo>
                      <a:pt x="150" y="96"/>
                    </a:lnTo>
                    <a:lnTo>
                      <a:pt x="150" y="96"/>
                    </a:lnTo>
                    <a:lnTo>
                      <a:pt x="150" y="96"/>
                    </a:lnTo>
                    <a:lnTo>
                      <a:pt x="150" y="96"/>
                    </a:lnTo>
                    <a:lnTo>
                      <a:pt x="150" y="96"/>
                    </a:lnTo>
                    <a:lnTo>
                      <a:pt x="150" y="96"/>
                    </a:lnTo>
                    <a:lnTo>
                      <a:pt x="150" y="96"/>
                    </a:lnTo>
                    <a:lnTo>
                      <a:pt x="151" y="96"/>
                    </a:lnTo>
                    <a:lnTo>
                      <a:pt x="151" y="96"/>
                    </a:lnTo>
                    <a:lnTo>
                      <a:pt x="151" y="96"/>
                    </a:lnTo>
                    <a:lnTo>
                      <a:pt x="151" y="96"/>
                    </a:lnTo>
                    <a:lnTo>
                      <a:pt x="151" y="96"/>
                    </a:lnTo>
                    <a:lnTo>
                      <a:pt x="151" y="96"/>
                    </a:lnTo>
                    <a:lnTo>
                      <a:pt x="151" y="96"/>
                    </a:lnTo>
                    <a:lnTo>
                      <a:pt x="151" y="96"/>
                    </a:lnTo>
                    <a:lnTo>
                      <a:pt x="151" y="96"/>
                    </a:lnTo>
                    <a:lnTo>
                      <a:pt x="151" y="96"/>
                    </a:lnTo>
                    <a:lnTo>
                      <a:pt x="151" y="96"/>
                    </a:lnTo>
                    <a:lnTo>
                      <a:pt x="151" y="96"/>
                    </a:lnTo>
                    <a:lnTo>
                      <a:pt x="151" y="96"/>
                    </a:lnTo>
                    <a:lnTo>
                      <a:pt x="151" y="96"/>
                    </a:lnTo>
                    <a:lnTo>
                      <a:pt x="151" y="96"/>
                    </a:lnTo>
                    <a:lnTo>
                      <a:pt x="152" y="96"/>
                    </a:lnTo>
                    <a:lnTo>
                      <a:pt x="152" y="96"/>
                    </a:lnTo>
                    <a:lnTo>
                      <a:pt x="152" y="96"/>
                    </a:lnTo>
                    <a:lnTo>
                      <a:pt x="152" y="96"/>
                    </a:lnTo>
                    <a:lnTo>
                      <a:pt x="152" y="96"/>
                    </a:lnTo>
                    <a:lnTo>
                      <a:pt x="152" y="96"/>
                    </a:lnTo>
                    <a:lnTo>
                      <a:pt x="152" y="96"/>
                    </a:lnTo>
                    <a:lnTo>
                      <a:pt x="152" y="96"/>
                    </a:lnTo>
                    <a:lnTo>
                      <a:pt x="152" y="91"/>
                    </a:lnTo>
                    <a:lnTo>
                      <a:pt x="152" y="91"/>
                    </a:lnTo>
                    <a:lnTo>
                      <a:pt x="152" y="91"/>
                    </a:lnTo>
                    <a:lnTo>
                      <a:pt x="152" y="91"/>
                    </a:lnTo>
                    <a:lnTo>
                      <a:pt x="152" y="91"/>
                    </a:lnTo>
                    <a:lnTo>
                      <a:pt x="152" y="91"/>
                    </a:lnTo>
                    <a:lnTo>
                      <a:pt x="152" y="91"/>
                    </a:lnTo>
                    <a:lnTo>
                      <a:pt x="153" y="91"/>
                    </a:lnTo>
                    <a:lnTo>
                      <a:pt x="153" y="91"/>
                    </a:lnTo>
                    <a:lnTo>
                      <a:pt x="153" y="91"/>
                    </a:lnTo>
                    <a:lnTo>
                      <a:pt x="153" y="91"/>
                    </a:lnTo>
                    <a:lnTo>
                      <a:pt x="153" y="91"/>
                    </a:lnTo>
                    <a:lnTo>
                      <a:pt x="153" y="91"/>
                    </a:lnTo>
                    <a:lnTo>
                      <a:pt x="153" y="91"/>
                    </a:lnTo>
                    <a:lnTo>
                      <a:pt x="153" y="91"/>
                    </a:lnTo>
                    <a:lnTo>
                      <a:pt x="153" y="91"/>
                    </a:lnTo>
                    <a:lnTo>
                      <a:pt x="153" y="91"/>
                    </a:lnTo>
                    <a:lnTo>
                      <a:pt x="153" y="91"/>
                    </a:lnTo>
                    <a:lnTo>
                      <a:pt x="153" y="91"/>
                    </a:lnTo>
                    <a:lnTo>
                      <a:pt x="153" y="91"/>
                    </a:lnTo>
                    <a:lnTo>
                      <a:pt x="153" y="91"/>
                    </a:lnTo>
                    <a:lnTo>
                      <a:pt x="153" y="91"/>
                    </a:lnTo>
                    <a:lnTo>
                      <a:pt x="153" y="91"/>
                    </a:lnTo>
                    <a:lnTo>
                      <a:pt x="153" y="91"/>
                    </a:lnTo>
                    <a:lnTo>
                      <a:pt x="153" y="91"/>
                    </a:lnTo>
                    <a:lnTo>
                      <a:pt x="153" y="91"/>
                    </a:lnTo>
                    <a:lnTo>
                      <a:pt x="153" y="91"/>
                    </a:lnTo>
                    <a:lnTo>
                      <a:pt x="153" y="91"/>
                    </a:lnTo>
                    <a:lnTo>
                      <a:pt x="153" y="91"/>
                    </a:lnTo>
                    <a:lnTo>
                      <a:pt x="153" y="91"/>
                    </a:lnTo>
                    <a:lnTo>
                      <a:pt x="154" y="91"/>
                    </a:lnTo>
                    <a:lnTo>
                      <a:pt x="154" y="91"/>
                    </a:lnTo>
                    <a:lnTo>
                      <a:pt x="154" y="91"/>
                    </a:lnTo>
                    <a:lnTo>
                      <a:pt x="154" y="91"/>
                    </a:lnTo>
                    <a:lnTo>
                      <a:pt x="154" y="91"/>
                    </a:lnTo>
                    <a:lnTo>
                      <a:pt x="154" y="91"/>
                    </a:lnTo>
                    <a:lnTo>
                      <a:pt x="154" y="91"/>
                    </a:lnTo>
                    <a:lnTo>
                      <a:pt x="154" y="91"/>
                    </a:lnTo>
                    <a:lnTo>
                      <a:pt x="154" y="91"/>
                    </a:lnTo>
                    <a:lnTo>
                      <a:pt x="154" y="91"/>
                    </a:lnTo>
                    <a:lnTo>
                      <a:pt x="154" y="153"/>
                    </a:lnTo>
                    <a:lnTo>
                      <a:pt x="154" y="153"/>
                    </a:lnTo>
                    <a:lnTo>
                      <a:pt x="154" y="153"/>
                    </a:lnTo>
                    <a:lnTo>
                      <a:pt x="154" y="153"/>
                    </a:lnTo>
                    <a:lnTo>
                      <a:pt x="154" y="153"/>
                    </a:lnTo>
                    <a:lnTo>
                      <a:pt x="155" y="153"/>
                    </a:lnTo>
                    <a:lnTo>
                      <a:pt x="155" y="153"/>
                    </a:lnTo>
                    <a:lnTo>
                      <a:pt x="155" y="153"/>
                    </a:lnTo>
                    <a:lnTo>
                      <a:pt x="155" y="153"/>
                    </a:lnTo>
                    <a:lnTo>
                      <a:pt x="155" y="153"/>
                    </a:lnTo>
                    <a:lnTo>
                      <a:pt x="155" y="153"/>
                    </a:lnTo>
                    <a:lnTo>
                      <a:pt x="155" y="153"/>
                    </a:lnTo>
                    <a:lnTo>
                      <a:pt x="155" y="153"/>
                    </a:lnTo>
                    <a:lnTo>
                      <a:pt x="155" y="153"/>
                    </a:lnTo>
                    <a:lnTo>
                      <a:pt x="155" y="153"/>
                    </a:lnTo>
                    <a:lnTo>
                      <a:pt x="155" y="153"/>
                    </a:lnTo>
                    <a:lnTo>
                      <a:pt x="155" y="153"/>
                    </a:lnTo>
                    <a:lnTo>
                      <a:pt x="155" y="153"/>
                    </a:lnTo>
                    <a:lnTo>
                      <a:pt x="155" y="153"/>
                    </a:lnTo>
                    <a:lnTo>
                      <a:pt x="155" y="153"/>
                    </a:lnTo>
                    <a:lnTo>
                      <a:pt x="156" y="153"/>
                    </a:lnTo>
                    <a:lnTo>
                      <a:pt x="156" y="153"/>
                    </a:lnTo>
                    <a:lnTo>
                      <a:pt x="156" y="153"/>
                    </a:lnTo>
                    <a:lnTo>
                      <a:pt x="156" y="153"/>
                    </a:lnTo>
                    <a:lnTo>
                      <a:pt x="156" y="153"/>
                    </a:lnTo>
                    <a:lnTo>
                      <a:pt x="156" y="153"/>
                    </a:lnTo>
                    <a:lnTo>
                      <a:pt x="156" y="153"/>
                    </a:lnTo>
                    <a:lnTo>
                      <a:pt x="156" y="153"/>
                    </a:lnTo>
                    <a:lnTo>
                      <a:pt x="156" y="153"/>
                    </a:lnTo>
                    <a:lnTo>
                      <a:pt x="156" y="153"/>
                    </a:lnTo>
                    <a:lnTo>
                      <a:pt x="156" y="153"/>
                    </a:lnTo>
                    <a:lnTo>
                      <a:pt x="156" y="153"/>
                    </a:lnTo>
                    <a:lnTo>
                      <a:pt x="156" y="153"/>
                    </a:lnTo>
                    <a:lnTo>
                      <a:pt x="156" y="153"/>
                    </a:lnTo>
                    <a:lnTo>
                      <a:pt x="156" y="153"/>
                    </a:lnTo>
                    <a:lnTo>
                      <a:pt x="157" y="153"/>
                    </a:lnTo>
                    <a:lnTo>
                      <a:pt x="157" y="153"/>
                    </a:lnTo>
                    <a:lnTo>
                      <a:pt x="157" y="153"/>
                    </a:lnTo>
                    <a:lnTo>
                      <a:pt x="157" y="153"/>
                    </a:lnTo>
                    <a:lnTo>
                      <a:pt x="157" y="153"/>
                    </a:lnTo>
                    <a:lnTo>
                      <a:pt x="157" y="179"/>
                    </a:lnTo>
                    <a:lnTo>
                      <a:pt x="157" y="179"/>
                    </a:lnTo>
                    <a:lnTo>
                      <a:pt x="157" y="179"/>
                    </a:lnTo>
                    <a:lnTo>
                      <a:pt x="157" y="179"/>
                    </a:lnTo>
                    <a:lnTo>
                      <a:pt x="157" y="179"/>
                    </a:lnTo>
                    <a:lnTo>
                      <a:pt x="157" y="179"/>
                    </a:lnTo>
                    <a:lnTo>
                      <a:pt x="157" y="179"/>
                    </a:lnTo>
                    <a:lnTo>
                      <a:pt x="157" y="179"/>
                    </a:lnTo>
                    <a:lnTo>
                      <a:pt x="157" y="179"/>
                    </a:lnTo>
                    <a:lnTo>
                      <a:pt x="157" y="179"/>
                    </a:lnTo>
                    <a:lnTo>
                      <a:pt x="157" y="179"/>
                    </a:lnTo>
                    <a:lnTo>
                      <a:pt x="157" y="179"/>
                    </a:lnTo>
                    <a:lnTo>
                      <a:pt x="157" y="179"/>
                    </a:lnTo>
                    <a:lnTo>
                      <a:pt x="157" y="179"/>
                    </a:lnTo>
                    <a:lnTo>
                      <a:pt x="157" y="179"/>
                    </a:lnTo>
                    <a:lnTo>
                      <a:pt x="157" y="179"/>
                    </a:lnTo>
                    <a:lnTo>
                      <a:pt x="157" y="179"/>
                    </a:lnTo>
                    <a:lnTo>
                      <a:pt x="158" y="179"/>
                    </a:lnTo>
                    <a:lnTo>
                      <a:pt x="158" y="179"/>
                    </a:lnTo>
                    <a:lnTo>
                      <a:pt x="158" y="179"/>
                    </a:lnTo>
                    <a:lnTo>
                      <a:pt x="158" y="179"/>
                    </a:lnTo>
                    <a:lnTo>
                      <a:pt x="158" y="179"/>
                    </a:lnTo>
                    <a:lnTo>
                      <a:pt x="158" y="179"/>
                    </a:lnTo>
                    <a:lnTo>
                      <a:pt x="158" y="179"/>
                    </a:lnTo>
                    <a:lnTo>
                      <a:pt x="158" y="179"/>
                    </a:lnTo>
                    <a:lnTo>
                      <a:pt x="158" y="179"/>
                    </a:lnTo>
                    <a:lnTo>
                      <a:pt x="158" y="179"/>
                    </a:lnTo>
                    <a:lnTo>
                      <a:pt x="158" y="179"/>
                    </a:lnTo>
                    <a:lnTo>
                      <a:pt x="158" y="179"/>
                    </a:lnTo>
                    <a:lnTo>
                      <a:pt x="158" y="179"/>
                    </a:lnTo>
                    <a:lnTo>
                      <a:pt x="158" y="179"/>
                    </a:lnTo>
                    <a:lnTo>
                      <a:pt x="158" y="179"/>
                    </a:lnTo>
                    <a:lnTo>
                      <a:pt x="159" y="179"/>
                    </a:lnTo>
                    <a:lnTo>
                      <a:pt x="159" y="179"/>
                    </a:lnTo>
                    <a:lnTo>
                      <a:pt x="159" y="179"/>
                    </a:lnTo>
                    <a:lnTo>
                      <a:pt x="159" y="179"/>
                    </a:lnTo>
                    <a:lnTo>
                      <a:pt x="159" y="179"/>
                    </a:lnTo>
                    <a:lnTo>
                      <a:pt x="159" y="179"/>
                    </a:lnTo>
                    <a:lnTo>
                      <a:pt x="159" y="179"/>
                    </a:lnTo>
                    <a:lnTo>
                      <a:pt x="159" y="179"/>
                    </a:lnTo>
                    <a:lnTo>
                      <a:pt x="159" y="220"/>
                    </a:lnTo>
                    <a:lnTo>
                      <a:pt x="159" y="220"/>
                    </a:lnTo>
                    <a:lnTo>
                      <a:pt x="159" y="220"/>
                    </a:lnTo>
                    <a:lnTo>
                      <a:pt x="159" y="220"/>
                    </a:lnTo>
                    <a:lnTo>
                      <a:pt x="159" y="220"/>
                    </a:lnTo>
                    <a:lnTo>
                      <a:pt x="159" y="220"/>
                    </a:lnTo>
                    <a:lnTo>
                      <a:pt x="159" y="220"/>
                    </a:lnTo>
                    <a:lnTo>
                      <a:pt x="160" y="220"/>
                    </a:lnTo>
                    <a:lnTo>
                      <a:pt x="160" y="220"/>
                    </a:lnTo>
                    <a:lnTo>
                      <a:pt x="160" y="220"/>
                    </a:lnTo>
                    <a:lnTo>
                      <a:pt x="160" y="220"/>
                    </a:lnTo>
                    <a:lnTo>
                      <a:pt x="160" y="220"/>
                    </a:lnTo>
                    <a:lnTo>
                      <a:pt x="160" y="220"/>
                    </a:lnTo>
                    <a:lnTo>
                      <a:pt x="160" y="220"/>
                    </a:lnTo>
                    <a:lnTo>
                      <a:pt x="160" y="220"/>
                    </a:lnTo>
                    <a:lnTo>
                      <a:pt x="160" y="220"/>
                    </a:lnTo>
                    <a:lnTo>
                      <a:pt x="160" y="220"/>
                    </a:lnTo>
                    <a:lnTo>
                      <a:pt x="160" y="220"/>
                    </a:lnTo>
                    <a:lnTo>
                      <a:pt x="160" y="220"/>
                    </a:lnTo>
                    <a:lnTo>
                      <a:pt x="160" y="220"/>
                    </a:lnTo>
                    <a:lnTo>
                      <a:pt x="160" y="220"/>
                    </a:lnTo>
                    <a:lnTo>
                      <a:pt x="160" y="220"/>
                    </a:lnTo>
                    <a:lnTo>
                      <a:pt x="161" y="220"/>
                    </a:lnTo>
                    <a:lnTo>
                      <a:pt x="161" y="220"/>
                    </a:lnTo>
                    <a:lnTo>
                      <a:pt x="161" y="220"/>
                    </a:lnTo>
                    <a:lnTo>
                      <a:pt x="161" y="220"/>
                    </a:lnTo>
                    <a:lnTo>
                      <a:pt x="161" y="220"/>
                    </a:lnTo>
                    <a:lnTo>
                      <a:pt x="161" y="220"/>
                    </a:lnTo>
                    <a:lnTo>
                      <a:pt x="161" y="220"/>
                    </a:lnTo>
                    <a:lnTo>
                      <a:pt x="161" y="220"/>
                    </a:lnTo>
                    <a:lnTo>
                      <a:pt x="161" y="220"/>
                    </a:lnTo>
                    <a:lnTo>
                      <a:pt x="161" y="220"/>
                    </a:lnTo>
                    <a:lnTo>
                      <a:pt x="161" y="220"/>
                    </a:lnTo>
                    <a:lnTo>
                      <a:pt x="161" y="220"/>
                    </a:lnTo>
                    <a:lnTo>
                      <a:pt x="161" y="220"/>
                    </a:lnTo>
                    <a:lnTo>
                      <a:pt x="161" y="220"/>
                    </a:lnTo>
                    <a:lnTo>
                      <a:pt x="161" y="220"/>
                    </a:lnTo>
                    <a:lnTo>
                      <a:pt x="161" y="220"/>
                    </a:lnTo>
                    <a:lnTo>
                      <a:pt x="161" y="220"/>
                    </a:lnTo>
                    <a:lnTo>
                      <a:pt x="161" y="220"/>
                    </a:lnTo>
                    <a:lnTo>
                      <a:pt x="161" y="314"/>
                    </a:lnTo>
                    <a:lnTo>
                      <a:pt x="161" y="314"/>
                    </a:lnTo>
                    <a:lnTo>
                      <a:pt x="161" y="314"/>
                    </a:lnTo>
                    <a:lnTo>
                      <a:pt x="161" y="314"/>
                    </a:lnTo>
                    <a:lnTo>
                      <a:pt x="161" y="314"/>
                    </a:lnTo>
                    <a:lnTo>
                      <a:pt x="162" y="314"/>
                    </a:lnTo>
                    <a:lnTo>
                      <a:pt x="162" y="314"/>
                    </a:lnTo>
                    <a:lnTo>
                      <a:pt x="162" y="314"/>
                    </a:lnTo>
                    <a:lnTo>
                      <a:pt x="162" y="314"/>
                    </a:lnTo>
                    <a:lnTo>
                      <a:pt x="162" y="314"/>
                    </a:lnTo>
                    <a:lnTo>
                      <a:pt x="162" y="314"/>
                    </a:lnTo>
                    <a:lnTo>
                      <a:pt x="162" y="314"/>
                    </a:lnTo>
                    <a:lnTo>
                      <a:pt x="162" y="314"/>
                    </a:lnTo>
                    <a:lnTo>
                      <a:pt x="162" y="314"/>
                    </a:lnTo>
                    <a:lnTo>
                      <a:pt x="162" y="314"/>
                    </a:lnTo>
                    <a:lnTo>
                      <a:pt x="162" y="314"/>
                    </a:lnTo>
                    <a:lnTo>
                      <a:pt x="162" y="314"/>
                    </a:lnTo>
                    <a:lnTo>
                      <a:pt x="162" y="314"/>
                    </a:lnTo>
                    <a:lnTo>
                      <a:pt x="162" y="314"/>
                    </a:lnTo>
                    <a:lnTo>
                      <a:pt x="162" y="314"/>
                    </a:lnTo>
                    <a:lnTo>
                      <a:pt x="163" y="314"/>
                    </a:lnTo>
                    <a:lnTo>
                      <a:pt x="163" y="314"/>
                    </a:lnTo>
                    <a:lnTo>
                      <a:pt x="163" y="314"/>
                    </a:lnTo>
                    <a:lnTo>
                      <a:pt x="163" y="314"/>
                    </a:lnTo>
                    <a:lnTo>
                      <a:pt x="163" y="314"/>
                    </a:lnTo>
                    <a:lnTo>
                      <a:pt x="163" y="314"/>
                    </a:lnTo>
                    <a:lnTo>
                      <a:pt x="163" y="314"/>
                    </a:lnTo>
                    <a:lnTo>
                      <a:pt x="163" y="314"/>
                    </a:lnTo>
                    <a:lnTo>
                      <a:pt x="163" y="314"/>
                    </a:lnTo>
                    <a:lnTo>
                      <a:pt x="163" y="314"/>
                    </a:lnTo>
                    <a:lnTo>
                      <a:pt x="163" y="314"/>
                    </a:lnTo>
                    <a:lnTo>
                      <a:pt x="163" y="314"/>
                    </a:lnTo>
                    <a:lnTo>
                      <a:pt x="163" y="314"/>
                    </a:lnTo>
                    <a:lnTo>
                      <a:pt x="163" y="314"/>
                    </a:lnTo>
                    <a:lnTo>
                      <a:pt x="163" y="314"/>
                    </a:lnTo>
                    <a:lnTo>
                      <a:pt x="164" y="314"/>
                    </a:lnTo>
                    <a:lnTo>
                      <a:pt x="164" y="314"/>
                    </a:lnTo>
                    <a:lnTo>
                      <a:pt x="164" y="314"/>
                    </a:lnTo>
                    <a:lnTo>
                      <a:pt x="164" y="314"/>
                    </a:lnTo>
                    <a:lnTo>
                      <a:pt x="164" y="314"/>
                    </a:lnTo>
                    <a:lnTo>
                      <a:pt x="164" y="447"/>
                    </a:lnTo>
                    <a:lnTo>
                      <a:pt x="164" y="447"/>
                    </a:lnTo>
                    <a:lnTo>
                      <a:pt x="164" y="447"/>
                    </a:lnTo>
                    <a:lnTo>
                      <a:pt x="164" y="447"/>
                    </a:lnTo>
                    <a:lnTo>
                      <a:pt x="164" y="447"/>
                    </a:lnTo>
                    <a:lnTo>
                      <a:pt x="164" y="447"/>
                    </a:lnTo>
                    <a:lnTo>
                      <a:pt x="164" y="447"/>
                    </a:lnTo>
                    <a:lnTo>
                      <a:pt x="164" y="447"/>
                    </a:lnTo>
                    <a:lnTo>
                      <a:pt x="164" y="447"/>
                    </a:lnTo>
                    <a:lnTo>
                      <a:pt x="164" y="447"/>
                    </a:lnTo>
                    <a:lnTo>
                      <a:pt x="165" y="447"/>
                    </a:lnTo>
                    <a:lnTo>
                      <a:pt x="165" y="447"/>
                    </a:lnTo>
                    <a:lnTo>
                      <a:pt x="165" y="447"/>
                    </a:lnTo>
                    <a:lnTo>
                      <a:pt x="165" y="447"/>
                    </a:lnTo>
                    <a:lnTo>
                      <a:pt x="165" y="447"/>
                    </a:lnTo>
                    <a:lnTo>
                      <a:pt x="165" y="447"/>
                    </a:lnTo>
                    <a:lnTo>
                      <a:pt x="165" y="447"/>
                    </a:lnTo>
                    <a:lnTo>
                      <a:pt x="165" y="447"/>
                    </a:lnTo>
                    <a:lnTo>
                      <a:pt x="165" y="447"/>
                    </a:lnTo>
                    <a:lnTo>
                      <a:pt x="165" y="447"/>
                    </a:lnTo>
                    <a:lnTo>
                      <a:pt x="165" y="447"/>
                    </a:lnTo>
                    <a:lnTo>
                      <a:pt x="165" y="447"/>
                    </a:lnTo>
                    <a:lnTo>
                      <a:pt x="165" y="447"/>
                    </a:lnTo>
                    <a:lnTo>
                      <a:pt x="165" y="447"/>
                    </a:lnTo>
                    <a:lnTo>
                      <a:pt x="165" y="447"/>
                    </a:lnTo>
                    <a:lnTo>
                      <a:pt x="165" y="447"/>
                    </a:lnTo>
                    <a:lnTo>
                      <a:pt x="165" y="447"/>
                    </a:lnTo>
                    <a:lnTo>
                      <a:pt x="165" y="447"/>
                    </a:lnTo>
                    <a:lnTo>
                      <a:pt x="165" y="447"/>
                    </a:lnTo>
                    <a:lnTo>
                      <a:pt x="165" y="447"/>
                    </a:lnTo>
                    <a:lnTo>
                      <a:pt x="165" y="447"/>
                    </a:lnTo>
                    <a:lnTo>
                      <a:pt x="165" y="447"/>
                    </a:lnTo>
                    <a:lnTo>
                      <a:pt x="166" y="447"/>
                    </a:lnTo>
                    <a:lnTo>
                      <a:pt x="166" y="447"/>
                    </a:lnTo>
                    <a:lnTo>
                      <a:pt x="166" y="447"/>
                    </a:lnTo>
                    <a:lnTo>
                      <a:pt x="166" y="447"/>
                    </a:lnTo>
                    <a:lnTo>
                      <a:pt x="166" y="447"/>
                    </a:lnTo>
                    <a:lnTo>
                      <a:pt x="166" y="447"/>
                    </a:lnTo>
                    <a:lnTo>
                      <a:pt x="166" y="447"/>
                    </a:lnTo>
                    <a:lnTo>
                      <a:pt x="166" y="447"/>
                    </a:lnTo>
                    <a:lnTo>
                      <a:pt x="166" y="468"/>
                    </a:lnTo>
                    <a:lnTo>
                      <a:pt x="166" y="468"/>
                    </a:lnTo>
                    <a:lnTo>
                      <a:pt x="166" y="468"/>
                    </a:lnTo>
                    <a:lnTo>
                      <a:pt x="166" y="468"/>
                    </a:lnTo>
                    <a:lnTo>
                      <a:pt x="166" y="468"/>
                    </a:lnTo>
                    <a:lnTo>
                      <a:pt x="166" y="468"/>
                    </a:lnTo>
                    <a:lnTo>
                      <a:pt x="166" y="468"/>
                    </a:lnTo>
                    <a:lnTo>
                      <a:pt x="167" y="468"/>
                    </a:lnTo>
                    <a:lnTo>
                      <a:pt x="167" y="468"/>
                    </a:lnTo>
                    <a:lnTo>
                      <a:pt x="167" y="468"/>
                    </a:lnTo>
                    <a:lnTo>
                      <a:pt x="167" y="468"/>
                    </a:lnTo>
                    <a:lnTo>
                      <a:pt x="167" y="468"/>
                    </a:lnTo>
                    <a:lnTo>
                      <a:pt x="167" y="468"/>
                    </a:lnTo>
                    <a:lnTo>
                      <a:pt x="167" y="468"/>
                    </a:lnTo>
                    <a:lnTo>
                      <a:pt x="167" y="468"/>
                    </a:lnTo>
                    <a:lnTo>
                      <a:pt x="167" y="468"/>
                    </a:lnTo>
                    <a:lnTo>
                      <a:pt x="167" y="468"/>
                    </a:lnTo>
                    <a:lnTo>
                      <a:pt x="167" y="468"/>
                    </a:lnTo>
                    <a:lnTo>
                      <a:pt x="167" y="468"/>
                    </a:lnTo>
                    <a:lnTo>
                      <a:pt x="167" y="468"/>
                    </a:lnTo>
                    <a:lnTo>
                      <a:pt x="167" y="468"/>
                    </a:lnTo>
                    <a:lnTo>
                      <a:pt x="167" y="468"/>
                    </a:lnTo>
                    <a:lnTo>
                      <a:pt x="168" y="468"/>
                    </a:lnTo>
                    <a:lnTo>
                      <a:pt x="168" y="468"/>
                    </a:lnTo>
                    <a:lnTo>
                      <a:pt x="168" y="468"/>
                    </a:lnTo>
                    <a:lnTo>
                      <a:pt x="168" y="468"/>
                    </a:lnTo>
                    <a:lnTo>
                      <a:pt x="168" y="468"/>
                    </a:lnTo>
                    <a:lnTo>
                      <a:pt x="168" y="468"/>
                    </a:lnTo>
                    <a:lnTo>
                      <a:pt x="168" y="468"/>
                    </a:lnTo>
                    <a:lnTo>
                      <a:pt x="168" y="468"/>
                    </a:lnTo>
                    <a:lnTo>
                      <a:pt x="168" y="468"/>
                    </a:lnTo>
                    <a:lnTo>
                      <a:pt x="168" y="468"/>
                    </a:lnTo>
                    <a:lnTo>
                      <a:pt x="168" y="468"/>
                    </a:lnTo>
                    <a:lnTo>
                      <a:pt x="168" y="468"/>
                    </a:lnTo>
                    <a:lnTo>
                      <a:pt x="168" y="468"/>
                    </a:lnTo>
                    <a:lnTo>
                      <a:pt x="168" y="468"/>
                    </a:lnTo>
                    <a:lnTo>
                      <a:pt x="168" y="468"/>
                    </a:lnTo>
                    <a:lnTo>
                      <a:pt x="169" y="468"/>
                    </a:lnTo>
                    <a:lnTo>
                      <a:pt x="169" y="468"/>
                    </a:lnTo>
                    <a:lnTo>
                      <a:pt x="169" y="468"/>
                    </a:lnTo>
                    <a:lnTo>
                      <a:pt x="169" y="495"/>
                    </a:lnTo>
                    <a:lnTo>
                      <a:pt x="169" y="495"/>
                    </a:lnTo>
                    <a:lnTo>
                      <a:pt x="169" y="495"/>
                    </a:lnTo>
                    <a:lnTo>
                      <a:pt x="169" y="495"/>
                    </a:lnTo>
                    <a:lnTo>
                      <a:pt x="169" y="495"/>
                    </a:lnTo>
                    <a:lnTo>
                      <a:pt x="169" y="495"/>
                    </a:lnTo>
                    <a:lnTo>
                      <a:pt x="169" y="495"/>
                    </a:lnTo>
                    <a:lnTo>
                      <a:pt x="169" y="495"/>
                    </a:lnTo>
                    <a:lnTo>
                      <a:pt x="169" y="495"/>
                    </a:lnTo>
                    <a:lnTo>
                      <a:pt x="169" y="495"/>
                    </a:lnTo>
                    <a:lnTo>
                      <a:pt x="169" y="495"/>
                    </a:lnTo>
                    <a:lnTo>
                      <a:pt x="169" y="495"/>
                    </a:lnTo>
                    <a:lnTo>
                      <a:pt x="169" y="495"/>
                    </a:lnTo>
                    <a:lnTo>
                      <a:pt x="169" y="495"/>
                    </a:lnTo>
                    <a:lnTo>
                      <a:pt x="169" y="495"/>
                    </a:lnTo>
                    <a:lnTo>
                      <a:pt x="169" y="495"/>
                    </a:lnTo>
                    <a:lnTo>
                      <a:pt x="169" y="495"/>
                    </a:lnTo>
                    <a:lnTo>
                      <a:pt x="169" y="495"/>
                    </a:lnTo>
                    <a:lnTo>
                      <a:pt x="169" y="495"/>
                    </a:lnTo>
                    <a:lnTo>
                      <a:pt x="169" y="495"/>
                    </a:lnTo>
                    <a:lnTo>
                      <a:pt x="170" y="495"/>
                    </a:lnTo>
                    <a:lnTo>
                      <a:pt x="170" y="495"/>
                    </a:lnTo>
                    <a:lnTo>
                      <a:pt x="170" y="495"/>
                    </a:lnTo>
                    <a:lnTo>
                      <a:pt x="170" y="495"/>
                    </a:lnTo>
                    <a:lnTo>
                      <a:pt x="170" y="495"/>
                    </a:lnTo>
                    <a:lnTo>
                      <a:pt x="170" y="495"/>
                    </a:lnTo>
                    <a:lnTo>
                      <a:pt x="170" y="495"/>
                    </a:lnTo>
                    <a:lnTo>
                      <a:pt x="170" y="495"/>
                    </a:lnTo>
                    <a:lnTo>
                      <a:pt x="170" y="495"/>
                    </a:lnTo>
                    <a:lnTo>
                      <a:pt x="170" y="495"/>
                    </a:lnTo>
                    <a:lnTo>
                      <a:pt x="170" y="495"/>
                    </a:lnTo>
                    <a:lnTo>
                      <a:pt x="170" y="495"/>
                    </a:lnTo>
                    <a:lnTo>
                      <a:pt x="170" y="495"/>
                    </a:lnTo>
                    <a:lnTo>
                      <a:pt x="170" y="495"/>
                    </a:lnTo>
                    <a:lnTo>
                      <a:pt x="170" y="495"/>
                    </a:lnTo>
                    <a:lnTo>
                      <a:pt x="171" y="495"/>
                    </a:lnTo>
                    <a:lnTo>
                      <a:pt x="171" y="495"/>
                    </a:lnTo>
                    <a:lnTo>
                      <a:pt x="171" y="495"/>
                    </a:lnTo>
                    <a:lnTo>
                      <a:pt x="171" y="495"/>
                    </a:lnTo>
                    <a:lnTo>
                      <a:pt x="171" y="495"/>
                    </a:lnTo>
                    <a:lnTo>
                      <a:pt x="171" y="516"/>
                    </a:lnTo>
                    <a:lnTo>
                      <a:pt x="171" y="516"/>
                    </a:lnTo>
                    <a:lnTo>
                      <a:pt x="171" y="516"/>
                    </a:lnTo>
                    <a:lnTo>
                      <a:pt x="171" y="516"/>
                    </a:lnTo>
                    <a:lnTo>
                      <a:pt x="171" y="516"/>
                    </a:lnTo>
                    <a:lnTo>
                      <a:pt x="171" y="516"/>
                    </a:lnTo>
                    <a:lnTo>
                      <a:pt x="171" y="516"/>
                    </a:lnTo>
                    <a:lnTo>
                      <a:pt x="171" y="516"/>
                    </a:lnTo>
                    <a:lnTo>
                      <a:pt x="171" y="516"/>
                    </a:lnTo>
                    <a:lnTo>
                      <a:pt x="171" y="516"/>
                    </a:lnTo>
                    <a:lnTo>
                      <a:pt x="172" y="516"/>
                    </a:lnTo>
                    <a:lnTo>
                      <a:pt x="172" y="516"/>
                    </a:lnTo>
                    <a:lnTo>
                      <a:pt x="172" y="516"/>
                    </a:lnTo>
                    <a:lnTo>
                      <a:pt x="172" y="516"/>
                    </a:lnTo>
                    <a:lnTo>
                      <a:pt x="172" y="516"/>
                    </a:lnTo>
                    <a:lnTo>
                      <a:pt x="172" y="516"/>
                    </a:lnTo>
                    <a:lnTo>
                      <a:pt x="172" y="516"/>
                    </a:lnTo>
                    <a:lnTo>
                      <a:pt x="172" y="516"/>
                    </a:lnTo>
                    <a:lnTo>
                      <a:pt x="172" y="516"/>
                    </a:lnTo>
                    <a:lnTo>
                      <a:pt x="172" y="516"/>
                    </a:lnTo>
                    <a:lnTo>
                      <a:pt x="172" y="516"/>
                    </a:lnTo>
                    <a:lnTo>
                      <a:pt x="172" y="516"/>
                    </a:lnTo>
                    <a:lnTo>
                      <a:pt x="172" y="516"/>
                    </a:lnTo>
                    <a:lnTo>
                      <a:pt x="172" y="516"/>
                    </a:lnTo>
                    <a:lnTo>
                      <a:pt x="172" y="516"/>
                    </a:lnTo>
                    <a:lnTo>
                      <a:pt x="173" y="516"/>
                    </a:lnTo>
                    <a:lnTo>
                      <a:pt x="173" y="516"/>
                    </a:lnTo>
                    <a:lnTo>
                      <a:pt x="173" y="516"/>
                    </a:lnTo>
                    <a:lnTo>
                      <a:pt x="173" y="516"/>
                    </a:lnTo>
                    <a:lnTo>
                      <a:pt x="173" y="516"/>
                    </a:lnTo>
                    <a:lnTo>
                      <a:pt x="173" y="516"/>
                    </a:lnTo>
                    <a:lnTo>
                      <a:pt x="173" y="516"/>
                    </a:lnTo>
                    <a:lnTo>
                      <a:pt x="173" y="516"/>
                    </a:lnTo>
                    <a:lnTo>
                      <a:pt x="173" y="516"/>
                    </a:lnTo>
                    <a:lnTo>
                      <a:pt x="173" y="516"/>
                    </a:lnTo>
                    <a:lnTo>
                      <a:pt x="173" y="516"/>
                    </a:lnTo>
                    <a:lnTo>
                      <a:pt x="173" y="516"/>
                    </a:lnTo>
                    <a:lnTo>
                      <a:pt x="173" y="516"/>
                    </a:lnTo>
                    <a:lnTo>
                      <a:pt x="173" y="516"/>
                    </a:lnTo>
                    <a:lnTo>
                      <a:pt x="173" y="516"/>
                    </a:lnTo>
                    <a:lnTo>
                      <a:pt x="173" y="518"/>
                    </a:lnTo>
                    <a:lnTo>
                      <a:pt x="173" y="518"/>
                    </a:lnTo>
                    <a:lnTo>
                      <a:pt x="173" y="518"/>
                    </a:lnTo>
                    <a:lnTo>
                      <a:pt x="173" y="518"/>
                    </a:lnTo>
                    <a:lnTo>
                      <a:pt x="173" y="518"/>
                    </a:lnTo>
                    <a:lnTo>
                      <a:pt x="173" y="518"/>
                    </a:lnTo>
                    <a:lnTo>
                      <a:pt x="173" y="518"/>
                    </a:lnTo>
                    <a:lnTo>
                      <a:pt x="174" y="518"/>
                    </a:lnTo>
                    <a:lnTo>
                      <a:pt x="174" y="518"/>
                    </a:lnTo>
                    <a:lnTo>
                      <a:pt x="174" y="518"/>
                    </a:lnTo>
                    <a:lnTo>
                      <a:pt x="174" y="518"/>
                    </a:lnTo>
                    <a:lnTo>
                      <a:pt x="174" y="518"/>
                    </a:lnTo>
                    <a:lnTo>
                      <a:pt x="174" y="518"/>
                    </a:lnTo>
                    <a:lnTo>
                      <a:pt x="174" y="518"/>
                    </a:lnTo>
                    <a:lnTo>
                      <a:pt x="174" y="518"/>
                    </a:lnTo>
                    <a:lnTo>
                      <a:pt x="174" y="518"/>
                    </a:lnTo>
                    <a:lnTo>
                      <a:pt x="174" y="518"/>
                    </a:lnTo>
                    <a:lnTo>
                      <a:pt x="174" y="518"/>
                    </a:lnTo>
                    <a:lnTo>
                      <a:pt x="174" y="518"/>
                    </a:lnTo>
                    <a:lnTo>
                      <a:pt x="174" y="518"/>
                    </a:lnTo>
                    <a:lnTo>
                      <a:pt x="174" y="518"/>
                    </a:lnTo>
                    <a:lnTo>
                      <a:pt x="174" y="518"/>
                    </a:lnTo>
                    <a:lnTo>
                      <a:pt x="175" y="518"/>
                    </a:lnTo>
                    <a:lnTo>
                      <a:pt x="175" y="518"/>
                    </a:lnTo>
                    <a:lnTo>
                      <a:pt x="175" y="518"/>
                    </a:lnTo>
                    <a:lnTo>
                      <a:pt x="175" y="518"/>
                    </a:lnTo>
                    <a:lnTo>
                      <a:pt x="175" y="518"/>
                    </a:lnTo>
                    <a:lnTo>
                      <a:pt x="175" y="518"/>
                    </a:lnTo>
                    <a:lnTo>
                      <a:pt x="175" y="518"/>
                    </a:lnTo>
                    <a:lnTo>
                      <a:pt x="175" y="518"/>
                    </a:lnTo>
                    <a:lnTo>
                      <a:pt x="175" y="518"/>
                    </a:lnTo>
                    <a:lnTo>
                      <a:pt x="175" y="518"/>
                    </a:lnTo>
                    <a:lnTo>
                      <a:pt x="175" y="518"/>
                    </a:lnTo>
                    <a:lnTo>
                      <a:pt x="175" y="518"/>
                    </a:lnTo>
                    <a:lnTo>
                      <a:pt x="175" y="518"/>
                    </a:lnTo>
                    <a:lnTo>
                      <a:pt x="175" y="518"/>
                    </a:lnTo>
                    <a:lnTo>
                      <a:pt x="175" y="518"/>
                    </a:lnTo>
                    <a:lnTo>
                      <a:pt x="176" y="518"/>
                    </a:lnTo>
                    <a:lnTo>
                      <a:pt x="176" y="518"/>
                    </a:lnTo>
                    <a:lnTo>
                      <a:pt x="176" y="518"/>
                    </a:lnTo>
                    <a:lnTo>
                      <a:pt x="176" y="519"/>
                    </a:lnTo>
                    <a:lnTo>
                      <a:pt x="176" y="519"/>
                    </a:lnTo>
                    <a:lnTo>
                      <a:pt x="176" y="519"/>
                    </a:lnTo>
                    <a:lnTo>
                      <a:pt x="176" y="519"/>
                    </a:lnTo>
                    <a:lnTo>
                      <a:pt x="176" y="519"/>
                    </a:lnTo>
                    <a:lnTo>
                      <a:pt x="176" y="519"/>
                    </a:lnTo>
                    <a:lnTo>
                      <a:pt x="176" y="519"/>
                    </a:lnTo>
                    <a:lnTo>
                      <a:pt x="176" y="519"/>
                    </a:lnTo>
                    <a:lnTo>
                      <a:pt x="176" y="519"/>
                    </a:lnTo>
                    <a:lnTo>
                      <a:pt x="176" y="519"/>
                    </a:lnTo>
                    <a:lnTo>
                      <a:pt x="176" y="519"/>
                    </a:lnTo>
                    <a:lnTo>
                      <a:pt x="176" y="519"/>
                    </a:lnTo>
                    <a:lnTo>
                      <a:pt x="177" y="519"/>
                    </a:lnTo>
                    <a:lnTo>
                      <a:pt x="177" y="519"/>
                    </a:lnTo>
                    <a:lnTo>
                      <a:pt x="177" y="519"/>
                    </a:lnTo>
                    <a:lnTo>
                      <a:pt x="177" y="519"/>
                    </a:lnTo>
                    <a:lnTo>
                      <a:pt x="177" y="519"/>
                    </a:lnTo>
                    <a:lnTo>
                      <a:pt x="177" y="519"/>
                    </a:lnTo>
                    <a:lnTo>
                      <a:pt x="177" y="519"/>
                    </a:lnTo>
                    <a:lnTo>
                      <a:pt x="177" y="519"/>
                    </a:lnTo>
                    <a:lnTo>
                      <a:pt x="177" y="519"/>
                    </a:lnTo>
                    <a:lnTo>
                      <a:pt x="177" y="519"/>
                    </a:lnTo>
                    <a:lnTo>
                      <a:pt x="177" y="519"/>
                    </a:lnTo>
                    <a:lnTo>
                      <a:pt x="177" y="519"/>
                    </a:lnTo>
                    <a:lnTo>
                      <a:pt x="177" y="519"/>
                    </a:lnTo>
                    <a:lnTo>
                      <a:pt x="177" y="519"/>
                    </a:lnTo>
                    <a:lnTo>
                      <a:pt x="177" y="519"/>
                    </a:lnTo>
                    <a:lnTo>
                      <a:pt x="177" y="519"/>
                    </a:lnTo>
                    <a:lnTo>
                      <a:pt x="177" y="519"/>
                    </a:lnTo>
                    <a:lnTo>
                      <a:pt x="177" y="519"/>
                    </a:lnTo>
                    <a:lnTo>
                      <a:pt x="177" y="519"/>
                    </a:lnTo>
                    <a:lnTo>
                      <a:pt x="177" y="519"/>
                    </a:lnTo>
                    <a:lnTo>
                      <a:pt x="177" y="519"/>
                    </a:lnTo>
                    <a:lnTo>
                      <a:pt x="177" y="519"/>
                    </a:lnTo>
                    <a:lnTo>
                      <a:pt x="177" y="519"/>
                    </a:lnTo>
                    <a:lnTo>
                      <a:pt x="178" y="519"/>
                    </a:lnTo>
                    <a:lnTo>
                      <a:pt x="178" y="519"/>
                    </a:lnTo>
                    <a:lnTo>
                      <a:pt x="178" y="519"/>
                    </a:lnTo>
                    <a:lnTo>
                      <a:pt x="178" y="519"/>
                    </a:lnTo>
                    <a:lnTo>
                      <a:pt x="178" y="519"/>
                    </a:lnTo>
                    <a:lnTo>
                      <a:pt x="178" y="520"/>
                    </a:lnTo>
                    <a:lnTo>
                      <a:pt x="178" y="520"/>
                    </a:lnTo>
                    <a:lnTo>
                      <a:pt x="178" y="520"/>
                    </a:lnTo>
                    <a:lnTo>
                      <a:pt x="178" y="520"/>
                    </a:lnTo>
                    <a:lnTo>
                      <a:pt x="178" y="520"/>
                    </a:lnTo>
                    <a:lnTo>
                      <a:pt x="178" y="520"/>
                    </a:lnTo>
                    <a:lnTo>
                      <a:pt x="178" y="520"/>
                    </a:lnTo>
                    <a:lnTo>
                      <a:pt x="178" y="520"/>
                    </a:lnTo>
                    <a:lnTo>
                      <a:pt x="178" y="520"/>
                    </a:lnTo>
                    <a:lnTo>
                      <a:pt x="178" y="520"/>
                    </a:lnTo>
                    <a:lnTo>
                      <a:pt x="179" y="520"/>
                    </a:lnTo>
                    <a:lnTo>
                      <a:pt x="179" y="520"/>
                    </a:lnTo>
                    <a:lnTo>
                      <a:pt x="179" y="520"/>
                    </a:lnTo>
                    <a:lnTo>
                      <a:pt x="179" y="520"/>
                    </a:lnTo>
                    <a:lnTo>
                      <a:pt x="179" y="520"/>
                    </a:lnTo>
                    <a:lnTo>
                      <a:pt x="179" y="520"/>
                    </a:lnTo>
                    <a:lnTo>
                      <a:pt x="179" y="520"/>
                    </a:lnTo>
                    <a:lnTo>
                      <a:pt x="179" y="520"/>
                    </a:lnTo>
                    <a:lnTo>
                      <a:pt x="179" y="520"/>
                    </a:lnTo>
                    <a:lnTo>
                      <a:pt x="179" y="520"/>
                    </a:lnTo>
                    <a:lnTo>
                      <a:pt x="179" y="520"/>
                    </a:lnTo>
                    <a:lnTo>
                      <a:pt x="179" y="520"/>
                    </a:lnTo>
                    <a:lnTo>
                      <a:pt x="179" y="520"/>
                    </a:lnTo>
                    <a:lnTo>
                      <a:pt x="179" y="520"/>
                    </a:lnTo>
                    <a:lnTo>
                      <a:pt x="179" y="520"/>
                    </a:lnTo>
                    <a:lnTo>
                      <a:pt x="180" y="520"/>
                    </a:lnTo>
                    <a:lnTo>
                      <a:pt x="180" y="520"/>
                    </a:lnTo>
                    <a:lnTo>
                      <a:pt x="180" y="520"/>
                    </a:lnTo>
                    <a:lnTo>
                      <a:pt x="180" y="520"/>
                    </a:lnTo>
                    <a:lnTo>
                      <a:pt x="180" y="520"/>
                    </a:lnTo>
                    <a:lnTo>
                      <a:pt x="180" y="520"/>
                    </a:lnTo>
                    <a:lnTo>
                      <a:pt x="180" y="520"/>
                    </a:lnTo>
                    <a:lnTo>
                      <a:pt x="180" y="520"/>
                    </a:lnTo>
                    <a:lnTo>
                      <a:pt x="180" y="520"/>
                    </a:lnTo>
                    <a:lnTo>
                      <a:pt x="180" y="520"/>
                    </a:lnTo>
                    <a:lnTo>
                      <a:pt x="180" y="520"/>
                    </a:lnTo>
                    <a:lnTo>
                      <a:pt x="180" y="520"/>
                    </a:lnTo>
                    <a:lnTo>
                      <a:pt x="180" y="520"/>
                    </a:lnTo>
                    <a:lnTo>
                      <a:pt x="180" y="520"/>
                    </a:lnTo>
                    <a:lnTo>
                      <a:pt x="180" y="520"/>
                    </a:lnTo>
                    <a:lnTo>
                      <a:pt x="181" y="519"/>
                    </a:lnTo>
                    <a:lnTo>
                      <a:pt x="181" y="519"/>
                    </a:lnTo>
                    <a:lnTo>
                      <a:pt x="181" y="519"/>
                    </a:lnTo>
                    <a:lnTo>
                      <a:pt x="181" y="519"/>
                    </a:lnTo>
                    <a:lnTo>
                      <a:pt x="181" y="519"/>
                    </a:lnTo>
                    <a:lnTo>
                      <a:pt x="181" y="519"/>
                    </a:lnTo>
                    <a:lnTo>
                      <a:pt x="181" y="519"/>
                    </a:lnTo>
                    <a:lnTo>
                      <a:pt x="181" y="519"/>
                    </a:lnTo>
                    <a:lnTo>
                      <a:pt x="181" y="519"/>
                    </a:lnTo>
                    <a:lnTo>
                      <a:pt x="181" y="519"/>
                    </a:lnTo>
                    <a:lnTo>
                      <a:pt x="181" y="519"/>
                    </a:lnTo>
                    <a:lnTo>
                      <a:pt x="181" y="519"/>
                    </a:lnTo>
                    <a:lnTo>
                      <a:pt x="181" y="519"/>
                    </a:lnTo>
                    <a:lnTo>
                      <a:pt x="181" y="519"/>
                    </a:lnTo>
                    <a:lnTo>
                      <a:pt x="181" y="519"/>
                    </a:lnTo>
                    <a:lnTo>
                      <a:pt x="181" y="519"/>
                    </a:lnTo>
                    <a:lnTo>
                      <a:pt x="181" y="519"/>
                    </a:lnTo>
                    <a:lnTo>
                      <a:pt x="181" y="519"/>
                    </a:lnTo>
                    <a:lnTo>
                      <a:pt x="181" y="519"/>
                    </a:lnTo>
                    <a:lnTo>
                      <a:pt x="181" y="519"/>
                    </a:lnTo>
                    <a:lnTo>
                      <a:pt x="181" y="519"/>
                    </a:lnTo>
                    <a:lnTo>
                      <a:pt x="181" y="519"/>
                    </a:lnTo>
                    <a:lnTo>
                      <a:pt x="182" y="519"/>
                    </a:lnTo>
                    <a:lnTo>
                      <a:pt x="182" y="519"/>
                    </a:lnTo>
                    <a:lnTo>
                      <a:pt x="182" y="519"/>
                    </a:lnTo>
                    <a:lnTo>
                      <a:pt x="182" y="519"/>
                    </a:lnTo>
                    <a:lnTo>
                      <a:pt x="182" y="519"/>
                    </a:lnTo>
                    <a:lnTo>
                      <a:pt x="182" y="519"/>
                    </a:lnTo>
                    <a:lnTo>
                      <a:pt x="182" y="519"/>
                    </a:lnTo>
                    <a:lnTo>
                      <a:pt x="182" y="519"/>
                    </a:lnTo>
                    <a:lnTo>
                      <a:pt x="182" y="519"/>
                    </a:lnTo>
                    <a:lnTo>
                      <a:pt x="182" y="519"/>
                    </a:lnTo>
                    <a:lnTo>
                      <a:pt x="182" y="519"/>
                    </a:lnTo>
                    <a:lnTo>
                      <a:pt x="182" y="519"/>
                    </a:lnTo>
                    <a:lnTo>
                      <a:pt x="182" y="519"/>
                    </a:lnTo>
                    <a:lnTo>
                      <a:pt x="182" y="519"/>
                    </a:lnTo>
                    <a:lnTo>
                      <a:pt x="182" y="519"/>
                    </a:lnTo>
                    <a:lnTo>
                      <a:pt x="183" y="519"/>
                    </a:lnTo>
                    <a:lnTo>
                      <a:pt x="183" y="519"/>
                    </a:lnTo>
                    <a:lnTo>
                      <a:pt x="183" y="519"/>
                    </a:lnTo>
                    <a:lnTo>
                      <a:pt x="183" y="519"/>
                    </a:lnTo>
                    <a:lnTo>
                      <a:pt x="183" y="519"/>
                    </a:lnTo>
                    <a:lnTo>
                      <a:pt x="183" y="519"/>
                    </a:lnTo>
                    <a:lnTo>
                      <a:pt x="183" y="519"/>
                    </a:lnTo>
                    <a:lnTo>
                      <a:pt x="183" y="519"/>
                    </a:lnTo>
                    <a:lnTo>
                      <a:pt x="183" y="519"/>
                    </a:lnTo>
                    <a:lnTo>
                      <a:pt x="183" y="519"/>
                    </a:lnTo>
                    <a:lnTo>
                      <a:pt x="183" y="519"/>
                    </a:lnTo>
                    <a:lnTo>
                      <a:pt x="183" y="519"/>
                    </a:lnTo>
                    <a:lnTo>
                      <a:pt x="183" y="519"/>
                    </a:lnTo>
                    <a:lnTo>
                      <a:pt x="183" y="519"/>
                    </a:lnTo>
                    <a:lnTo>
                      <a:pt x="183" y="519"/>
                    </a:lnTo>
                    <a:lnTo>
                      <a:pt x="184" y="519"/>
                    </a:lnTo>
                    <a:lnTo>
                      <a:pt x="184" y="519"/>
                    </a:lnTo>
                    <a:lnTo>
                      <a:pt x="184" y="519"/>
                    </a:lnTo>
                    <a:lnTo>
                      <a:pt x="184" y="519"/>
                    </a:lnTo>
                    <a:lnTo>
                      <a:pt x="184" y="519"/>
                    </a:lnTo>
                    <a:lnTo>
                      <a:pt x="184" y="519"/>
                    </a:lnTo>
                    <a:lnTo>
                      <a:pt x="184" y="519"/>
                    </a:lnTo>
                    <a:lnTo>
                      <a:pt x="184" y="519"/>
                    </a:lnTo>
                    <a:lnTo>
                      <a:pt x="184" y="519"/>
                    </a:lnTo>
                    <a:lnTo>
                      <a:pt x="184" y="519"/>
                    </a:lnTo>
                    <a:lnTo>
                      <a:pt x="184" y="519"/>
                    </a:lnTo>
                    <a:lnTo>
                      <a:pt x="184" y="519"/>
                    </a:lnTo>
                    <a:lnTo>
                      <a:pt x="184" y="519"/>
                    </a:lnTo>
                    <a:lnTo>
                      <a:pt x="184" y="519"/>
                    </a:lnTo>
                    <a:lnTo>
                      <a:pt x="184" y="519"/>
                    </a:lnTo>
                    <a:lnTo>
                      <a:pt x="185" y="519"/>
                    </a:lnTo>
                    <a:lnTo>
                      <a:pt x="185" y="519"/>
                    </a:lnTo>
                    <a:lnTo>
                      <a:pt x="185" y="519"/>
                    </a:lnTo>
                    <a:lnTo>
                      <a:pt x="185" y="519"/>
                    </a:lnTo>
                    <a:lnTo>
                      <a:pt x="185" y="519"/>
                    </a:lnTo>
                    <a:lnTo>
                      <a:pt x="185" y="519"/>
                    </a:lnTo>
                    <a:lnTo>
                      <a:pt x="185" y="519"/>
                    </a:lnTo>
                    <a:lnTo>
                      <a:pt x="185" y="519"/>
                    </a:lnTo>
                    <a:lnTo>
                      <a:pt x="185" y="519"/>
                    </a:lnTo>
                    <a:lnTo>
                      <a:pt x="185" y="519"/>
                    </a:lnTo>
                    <a:lnTo>
                      <a:pt x="185" y="519"/>
                    </a:lnTo>
                    <a:lnTo>
                      <a:pt x="185" y="519"/>
                    </a:lnTo>
                    <a:lnTo>
                      <a:pt x="185" y="519"/>
                    </a:lnTo>
                    <a:lnTo>
                      <a:pt x="185" y="518"/>
                    </a:lnTo>
                    <a:lnTo>
                      <a:pt x="185" y="518"/>
                    </a:lnTo>
                    <a:lnTo>
                      <a:pt x="185" y="518"/>
                    </a:lnTo>
                    <a:lnTo>
                      <a:pt x="185" y="518"/>
                    </a:lnTo>
                    <a:lnTo>
                      <a:pt x="185" y="518"/>
                    </a:lnTo>
                    <a:lnTo>
                      <a:pt x="185" y="518"/>
                    </a:lnTo>
                    <a:lnTo>
                      <a:pt x="185" y="518"/>
                    </a:lnTo>
                    <a:lnTo>
                      <a:pt x="185" y="518"/>
                    </a:lnTo>
                    <a:lnTo>
                      <a:pt x="185" y="518"/>
                    </a:lnTo>
                    <a:lnTo>
                      <a:pt x="185" y="518"/>
                    </a:lnTo>
                    <a:lnTo>
                      <a:pt x="186" y="518"/>
                    </a:lnTo>
                    <a:lnTo>
                      <a:pt x="186" y="518"/>
                    </a:lnTo>
                    <a:lnTo>
                      <a:pt x="186" y="518"/>
                    </a:lnTo>
                    <a:lnTo>
                      <a:pt x="186" y="518"/>
                    </a:lnTo>
                    <a:lnTo>
                      <a:pt x="186" y="518"/>
                    </a:lnTo>
                    <a:lnTo>
                      <a:pt x="186" y="518"/>
                    </a:lnTo>
                    <a:lnTo>
                      <a:pt x="186" y="518"/>
                    </a:lnTo>
                    <a:lnTo>
                      <a:pt x="186" y="518"/>
                    </a:lnTo>
                    <a:lnTo>
                      <a:pt x="186" y="518"/>
                    </a:lnTo>
                    <a:lnTo>
                      <a:pt x="186" y="518"/>
                    </a:lnTo>
                    <a:lnTo>
                      <a:pt x="186" y="518"/>
                    </a:lnTo>
                    <a:lnTo>
                      <a:pt x="186" y="518"/>
                    </a:lnTo>
                    <a:lnTo>
                      <a:pt x="186" y="518"/>
                    </a:lnTo>
                    <a:lnTo>
                      <a:pt x="186" y="518"/>
                    </a:lnTo>
                    <a:lnTo>
                      <a:pt x="186" y="518"/>
                    </a:lnTo>
                    <a:lnTo>
                      <a:pt x="187" y="518"/>
                    </a:lnTo>
                    <a:lnTo>
                      <a:pt x="187" y="518"/>
                    </a:lnTo>
                    <a:lnTo>
                      <a:pt x="187" y="518"/>
                    </a:lnTo>
                    <a:lnTo>
                      <a:pt x="187" y="518"/>
                    </a:lnTo>
                    <a:lnTo>
                      <a:pt x="187" y="518"/>
                    </a:lnTo>
                    <a:lnTo>
                      <a:pt x="187" y="518"/>
                    </a:lnTo>
                    <a:lnTo>
                      <a:pt x="187" y="518"/>
                    </a:lnTo>
                    <a:lnTo>
                      <a:pt x="187" y="518"/>
                    </a:lnTo>
                    <a:lnTo>
                      <a:pt x="187" y="518"/>
                    </a:lnTo>
                    <a:lnTo>
                      <a:pt x="187" y="518"/>
                    </a:lnTo>
                    <a:lnTo>
                      <a:pt x="187" y="518"/>
                    </a:lnTo>
                    <a:lnTo>
                      <a:pt x="187" y="518"/>
                    </a:lnTo>
                    <a:lnTo>
                      <a:pt x="187" y="518"/>
                    </a:lnTo>
                    <a:lnTo>
                      <a:pt x="187" y="518"/>
                    </a:lnTo>
                    <a:lnTo>
                      <a:pt x="187" y="518"/>
                    </a:lnTo>
                    <a:lnTo>
                      <a:pt x="188" y="515"/>
                    </a:lnTo>
                    <a:lnTo>
                      <a:pt x="188" y="515"/>
                    </a:lnTo>
                    <a:lnTo>
                      <a:pt x="188" y="515"/>
                    </a:lnTo>
                    <a:lnTo>
                      <a:pt x="188" y="515"/>
                    </a:lnTo>
                    <a:lnTo>
                      <a:pt x="188" y="515"/>
                    </a:lnTo>
                    <a:lnTo>
                      <a:pt x="188" y="515"/>
                    </a:lnTo>
                    <a:lnTo>
                      <a:pt x="188" y="515"/>
                    </a:lnTo>
                    <a:lnTo>
                      <a:pt x="188" y="515"/>
                    </a:lnTo>
                    <a:lnTo>
                      <a:pt x="188" y="515"/>
                    </a:lnTo>
                    <a:lnTo>
                      <a:pt x="188" y="515"/>
                    </a:lnTo>
                    <a:lnTo>
                      <a:pt x="188" y="515"/>
                    </a:lnTo>
                    <a:lnTo>
                      <a:pt x="188" y="515"/>
                    </a:lnTo>
                    <a:lnTo>
                      <a:pt x="188" y="515"/>
                    </a:lnTo>
                    <a:lnTo>
                      <a:pt x="188" y="515"/>
                    </a:lnTo>
                    <a:lnTo>
                      <a:pt x="188" y="515"/>
                    </a:lnTo>
                    <a:lnTo>
                      <a:pt x="189" y="515"/>
                    </a:lnTo>
                    <a:lnTo>
                      <a:pt x="189" y="515"/>
                    </a:lnTo>
                    <a:lnTo>
                      <a:pt x="189" y="515"/>
                    </a:lnTo>
                    <a:lnTo>
                      <a:pt x="189" y="515"/>
                    </a:lnTo>
                    <a:lnTo>
                      <a:pt x="189" y="515"/>
                    </a:lnTo>
                    <a:lnTo>
                      <a:pt x="189" y="515"/>
                    </a:lnTo>
                    <a:lnTo>
                      <a:pt x="189" y="515"/>
                    </a:lnTo>
                    <a:lnTo>
                      <a:pt x="189" y="515"/>
                    </a:lnTo>
                    <a:lnTo>
                      <a:pt x="189" y="515"/>
                    </a:lnTo>
                    <a:lnTo>
                      <a:pt x="189" y="515"/>
                    </a:lnTo>
                    <a:lnTo>
                      <a:pt x="189" y="515"/>
                    </a:lnTo>
                    <a:lnTo>
                      <a:pt x="189" y="515"/>
                    </a:lnTo>
                    <a:lnTo>
                      <a:pt x="189" y="515"/>
                    </a:lnTo>
                    <a:lnTo>
                      <a:pt x="189" y="515"/>
                    </a:lnTo>
                    <a:lnTo>
                      <a:pt x="189" y="515"/>
                    </a:lnTo>
                    <a:lnTo>
                      <a:pt x="189" y="515"/>
                    </a:lnTo>
                    <a:lnTo>
                      <a:pt x="189" y="515"/>
                    </a:lnTo>
                    <a:lnTo>
                      <a:pt x="189" y="515"/>
                    </a:lnTo>
                    <a:lnTo>
                      <a:pt x="189" y="515"/>
                    </a:lnTo>
                    <a:lnTo>
                      <a:pt x="189" y="515"/>
                    </a:lnTo>
                    <a:lnTo>
                      <a:pt x="189" y="515"/>
                    </a:lnTo>
                    <a:lnTo>
                      <a:pt x="189" y="515"/>
                    </a:lnTo>
                    <a:lnTo>
                      <a:pt x="190" y="515"/>
                    </a:lnTo>
                    <a:lnTo>
                      <a:pt x="190" y="515"/>
                    </a:lnTo>
                    <a:lnTo>
                      <a:pt x="190" y="515"/>
                    </a:lnTo>
                    <a:lnTo>
                      <a:pt x="190" y="513"/>
                    </a:lnTo>
                    <a:lnTo>
                      <a:pt x="190" y="513"/>
                    </a:lnTo>
                    <a:lnTo>
                      <a:pt x="190" y="513"/>
                    </a:lnTo>
                    <a:lnTo>
                      <a:pt x="190" y="513"/>
                    </a:lnTo>
                    <a:lnTo>
                      <a:pt x="190" y="513"/>
                    </a:lnTo>
                    <a:lnTo>
                      <a:pt x="190" y="513"/>
                    </a:lnTo>
                    <a:lnTo>
                      <a:pt x="190" y="513"/>
                    </a:lnTo>
                    <a:lnTo>
                      <a:pt x="190" y="513"/>
                    </a:lnTo>
                    <a:lnTo>
                      <a:pt x="190" y="513"/>
                    </a:lnTo>
                    <a:lnTo>
                      <a:pt x="190" y="513"/>
                    </a:lnTo>
                    <a:lnTo>
                      <a:pt x="190" y="513"/>
                    </a:lnTo>
                    <a:lnTo>
                      <a:pt x="190" y="513"/>
                    </a:lnTo>
                    <a:lnTo>
                      <a:pt x="191" y="513"/>
                    </a:lnTo>
                    <a:lnTo>
                      <a:pt x="191" y="513"/>
                    </a:lnTo>
                    <a:lnTo>
                      <a:pt x="191" y="513"/>
                    </a:lnTo>
                    <a:lnTo>
                      <a:pt x="191" y="513"/>
                    </a:lnTo>
                    <a:lnTo>
                      <a:pt x="191" y="513"/>
                    </a:lnTo>
                    <a:lnTo>
                      <a:pt x="191" y="513"/>
                    </a:lnTo>
                    <a:lnTo>
                      <a:pt x="191" y="513"/>
                    </a:lnTo>
                    <a:lnTo>
                      <a:pt x="191" y="513"/>
                    </a:lnTo>
                    <a:lnTo>
                      <a:pt x="191" y="513"/>
                    </a:lnTo>
                    <a:lnTo>
                      <a:pt x="191" y="513"/>
                    </a:lnTo>
                    <a:lnTo>
                      <a:pt x="191" y="513"/>
                    </a:lnTo>
                    <a:lnTo>
                      <a:pt x="191" y="513"/>
                    </a:lnTo>
                    <a:lnTo>
                      <a:pt x="191" y="513"/>
                    </a:lnTo>
                    <a:lnTo>
                      <a:pt x="191" y="513"/>
                    </a:lnTo>
                    <a:lnTo>
                      <a:pt x="191" y="513"/>
                    </a:lnTo>
                    <a:lnTo>
                      <a:pt x="192" y="513"/>
                    </a:lnTo>
                    <a:lnTo>
                      <a:pt x="192" y="513"/>
                    </a:lnTo>
                    <a:lnTo>
                      <a:pt x="192" y="513"/>
                    </a:lnTo>
                    <a:lnTo>
                      <a:pt x="192" y="513"/>
                    </a:lnTo>
                    <a:lnTo>
                      <a:pt x="192" y="513"/>
                    </a:lnTo>
                    <a:lnTo>
                      <a:pt x="192" y="513"/>
                    </a:lnTo>
                    <a:lnTo>
                      <a:pt x="192" y="513"/>
                    </a:lnTo>
                    <a:lnTo>
                      <a:pt x="192" y="513"/>
                    </a:lnTo>
                    <a:lnTo>
                      <a:pt x="192" y="513"/>
                    </a:lnTo>
                    <a:lnTo>
                      <a:pt x="192" y="513"/>
                    </a:lnTo>
                    <a:lnTo>
                      <a:pt x="192" y="513"/>
                    </a:lnTo>
                    <a:lnTo>
                      <a:pt x="192" y="513"/>
                    </a:lnTo>
                    <a:lnTo>
                      <a:pt x="192" y="513"/>
                    </a:lnTo>
                    <a:lnTo>
                      <a:pt x="192" y="513"/>
                    </a:lnTo>
                    <a:lnTo>
                      <a:pt x="192" y="513"/>
                    </a:lnTo>
                    <a:lnTo>
                      <a:pt x="193" y="513"/>
                    </a:lnTo>
                    <a:lnTo>
                      <a:pt x="193" y="513"/>
                    </a:lnTo>
                    <a:lnTo>
                      <a:pt x="193" y="513"/>
                    </a:lnTo>
                    <a:lnTo>
                      <a:pt x="193" y="513"/>
                    </a:lnTo>
                    <a:lnTo>
                      <a:pt x="193" y="513"/>
                    </a:lnTo>
                    <a:lnTo>
                      <a:pt x="193" y="513"/>
                    </a:lnTo>
                    <a:lnTo>
                      <a:pt x="193" y="513"/>
                    </a:lnTo>
                    <a:lnTo>
                      <a:pt x="193" y="513"/>
                    </a:lnTo>
                    <a:lnTo>
                      <a:pt x="193" y="513"/>
                    </a:lnTo>
                    <a:lnTo>
                      <a:pt x="193" y="513"/>
                    </a:lnTo>
                    <a:lnTo>
                      <a:pt x="193" y="513"/>
                    </a:lnTo>
                    <a:lnTo>
                      <a:pt x="193" y="513"/>
                    </a:lnTo>
                    <a:lnTo>
                      <a:pt x="193" y="513"/>
                    </a:lnTo>
                    <a:lnTo>
                      <a:pt x="193" y="513"/>
                    </a:lnTo>
                    <a:lnTo>
                      <a:pt x="193" y="513"/>
                    </a:lnTo>
                    <a:lnTo>
                      <a:pt x="193" y="513"/>
                    </a:lnTo>
                    <a:lnTo>
                      <a:pt x="193" y="513"/>
                    </a:lnTo>
                    <a:lnTo>
                      <a:pt x="193" y="513"/>
                    </a:lnTo>
                    <a:lnTo>
                      <a:pt x="193" y="513"/>
                    </a:lnTo>
                    <a:lnTo>
                      <a:pt x="193" y="513"/>
                    </a:lnTo>
                    <a:lnTo>
                      <a:pt x="193" y="513"/>
                    </a:lnTo>
                    <a:lnTo>
                      <a:pt x="193" y="513"/>
                    </a:lnTo>
                    <a:lnTo>
                      <a:pt x="193" y="513"/>
                    </a:lnTo>
                    <a:lnTo>
                      <a:pt x="194" y="513"/>
                    </a:lnTo>
                    <a:lnTo>
                      <a:pt x="194" y="513"/>
                    </a:lnTo>
                    <a:lnTo>
                      <a:pt x="194" y="513"/>
                    </a:lnTo>
                    <a:lnTo>
                      <a:pt x="194" y="513"/>
                    </a:lnTo>
                    <a:lnTo>
                      <a:pt x="194" y="513"/>
                    </a:lnTo>
                    <a:lnTo>
                      <a:pt x="194" y="513"/>
                    </a:lnTo>
                    <a:lnTo>
                      <a:pt x="194" y="513"/>
                    </a:lnTo>
                    <a:lnTo>
                      <a:pt x="194" y="513"/>
                    </a:lnTo>
                    <a:lnTo>
                      <a:pt x="194" y="513"/>
                    </a:lnTo>
                    <a:lnTo>
                      <a:pt x="194" y="513"/>
                    </a:lnTo>
                    <a:lnTo>
                      <a:pt x="194" y="513"/>
                    </a:lnTo>
                    <a:lnTo>
                      <a:pt x="194" y="513"/>
                    </a:lnTo>
                    <a:lnTo>
                      <a:pt x="194" y="513"/>
                    </a:lnTo>
                    <a:lnTo>
                      <a:pt x="194" y="513"/>
                    </a:lnTo>
                    <a:lnTo>
                      <a:pt x="194" y="513"/>
                    </a:lnTo>
                    <a:lnTo>
                      <a:pt x="195" y="512"/>
                    </a:lnTo>
                    <a:lnTo>
                      <a:pt x="195" y="512"/>
                    </a:lnTo>
                    <a:lnTo>
                      <a:pt x="195" y="512"/>
                    </a:lnTo>
                    <a:lnTo>
                      <a:pt x="195" y="512"/>
                    </a:lnTo>
                    <a:lnTo>
                      <a:pt x="195" y="512"/>
                    </a:lnTo>
                    <a:lnTo>
                      <a:pt x="195" y="512"/>
                    </a:lnTo>
                    <a:lnTo>
                      <a:pt x="195" y="512"/>
                    </a:lnTo>
                    <a:lnTo>
                      <a:pt x="195" y="512"/>
                    </a:lnTo>
                    <a:lnTo>
                      <a:pt x="195" y="512"/>
                    </a:lnTo>
                    <a:lnTo>
                      <a:pt x="195" y="512"/>
                    </a:lnTo>
                    <a:lnTo>
                      <a:pt x="195" y="512"/>
                    </a:lnTo>
                    <a:lnTo>
                      <a:pt x="195" y="512"/>
                    </a:lnTo>
                    <a:lnTo>
                      <a:pt x="195" y="512"/>
                    </a:lnTo>
                    <a:lnTo>
                      <a:pt x="195" y="512"/>
                    </a:lnTo>
                    <a:lnTo>
                      <a:pt x="195" y="512"/>
                    </a:lnTo>
                    <a:lnTo>
                      <a:pt x="196" y="512"/>
                    </a:lnTo>
                    <a:lnTo>
                      <a:pt x="196" y="512"/>
                    </a:lnTo>
                    <a:lnTo>
                      <a:pt x="196" y="512"/>
                    </a:lnTo>
                    <a:lnTo>
                      <a:pt x="196" y="512"/>
                    </a:lnTo>
                    <a:lnTo>
                      <a:pt x="196" y="512"/>
                    </a:lnTo>
                    <a:lnTo>
                      <a:pt x="196" y="512"/>
                    </a:lnTo>
                    <a:lnTo>
                      <a:pt x="196" y="512"/>
                    </a:lnTo>
                    <a:lnTo>
                      <a:pt x="196" y="512"/>
                    </a:lnTo>
                    <a:lnTo>
                      <a:pt x="196" y="512"/>
                    </a:lnTo>
                    <a:lnTo>
                      <a:pt x="196" y="512"/>
                    </a:lnTo>
                    <a:lnTo>
                      <a:pt x="196" y="512"/>
                    </a:lnTo>
                    <a:lnTo>
                      <a:pt x="196" y="512"/>
                    </a:lnTo>
                    <a:lnTo>
                      <a:pt x="196" y="512"/>
                    </a:lnTo>
                    <a:lnTo>
                      <a:pt x="196" y="512"/>
                    </a:lnTo>
                    <a:lnTo>
                      <a:pt x="196" y="512"/>
                    </a:lnTo>
                    <a:lnTo>
                      <a:pt x="197" y="512"/>
                    </a:lnTo>
                    <a:lnTo>
                      <a:pt x="197" y="512"/>
                    </a:lnTo>
                    <a:lnTo>
                      <a:pt x="197" y="512"/>
                    </a:lnTo>
                    <a:lnTo>
                      <a:pt x="197" y="512"/>
                    </a:lnTo>
                    <a:lnTo>
                      <a:pt x="197" y="512"/>
                    </a:lnTo>
                    <a:lnTo>
                      <a:pt x="197" y="512"/>
                    </a:lnTo>
                    <a:lnTo>
                      <a:pt x="197" y="512"/>
                    </a:lnTo>
                    <a:lnTo>
                      <a:pt x="197" y="512"/>
                    </a:lnTo>
                    <a:lnTo>
                      <a:pt x="197" y="512"/>
                    </a:lnTo>
                    <a:lnTo>
                      <a:pt x="197" y="512"/>
                    </a:lnTo>
                    <a:lnTo>
                      <a:pt x="197" y="511"/>
                    </a:lnTo>
                    <a:lnTo>
                      <a:pt x="197" y="511"/>
                    </a:lnTo>
                    <a:lnTo>
                      <a:pt x="197" y="511"/>
                    </a:lnTo>
                    <a:lnTo>
                      <a:pt x="197" y="511"/>
                    </a:lnTo>
                    <a:lnTo>
                      <a:pt x="197" y="511"/>
                    </a:lnTo>
                    <a:lnTo>
                      <a:pt x="197" y="511"/>
                    </a:lnTo>
                    <a:lnTo>
                      <a:pt x="197" y="511"/>
                    </a:lnTo>
                    <a:lnTo>
                      <a:pt x="197" y="511"/>
                    </a:lnTo>
                    <a:lnTo>
                      <a:pt x="197" y="511"/>
                    </a:lnTo>
                    <a:lnTo>
                      <a:pt x="197" y="511"/>
                    </a:lnTo>
                    <a:lnTo>
                      <a:pt x="197" y="511"/>
                    </a:lnTo>
                    <a:lnTo>
                      <a:pt x="197" y="511"/>
                    </a:lnTo>
                    <a:lnTo>
                      <a:pt x="198" y="511"/>
                    </a:lnTo>
                    <a:lnTo>
                      <a:pt x="198" y="511"/>
                    </a:lnTo>
                    <a:lnTo>
                      <a:pt x="198" y="511"/>
                    </a:lnTo>
                    <a:lnTo>
                      <a:pt x="198" y="511"/>
                    </a:lnTo>
                    <a:lnTo>
                      <a:pt x="198" y="511"/>
                    </a:lnTo>
                    <a:lnTo>
                      <a:pt x="198" y="511"/>
                    </a:lnTo>
                    <a:lnTo>
                      <a:pt x="198" y="511"/>
                    </a:lnTo>
                    <a:lnTo>
                      <a:pt x="198" y="511"/>
                    </a:lnTo>
                    <a:lnTo>
                      <a:pt x="198" y="511"/>
                    </a:lnTo>
                    <a:lnTo>
                      <a:pt x="198" y="511"/>
                    </a:lnTo>
                    <a:lnTo>
                      <a:pt x="198" y="511"/>
                    </a:lnTo>
                    <a:lnTo>
                      <a:pt x="198" y="511"/>
                    </a:lnTo>
                    <a:lnTo>
                      <a:pt x="198" y="511"/>
                    </a:lnTo>
                    <a:lnTo>
                      <a:pt x="198" y="511"/>
                    </a:lnTo>
                    <a:lnTo>
                      <a:pt x="198" y="511"/>
                    </a:lnTo>
                    <a:lnTo>
                      <a:pt x="199" y="511"/>
                    </a:lnTo>
                    <a:lnTo>
                      <a:pt x="199" y="511"/>
                    </a:lnTo>
                    <a:lnTo>
                      <a:pt x="199" y="511"/>
                    </a:lnTo>
                    <a:lnTo>
                      <a:pt x="199" y="511"/>
                    </a:lnTo>
                    <a:lnTo>
                      <a:pt x="199" y="511"/>
                    </a:lnTo>
                    <a:lnTo>
                      <a:pt x="199" y="511"/>
                    </a:lnTo>
                    <a:lnTo>
                      <a:pt x="199" y="511"/>
                    </a:lnTo>
                    <a:lnTo>
                      <a:pt x="199" y="511"/>
                    </a:lnTo>
                    <a:lnTo>
                      <a:pt x="199" y="511"/>
                    </a:lnTo>
                    <a:lnTo>
                      <a:pt x="199" y="511"/>
                    </a:lnTo>
                    <a:lnTo>
                      <a:pt x="199" y="511"/>
                    </a:lnTo>
                    <a:lnTo>
                      <a:pt x="199" y="511"/>
                    </a:lnTo>
                    <a:lnTo>
                      <a:pt x="199" y="511"/>
                    </a:lnTo>
                    <a:lnTo>
                      <a:pt x="199" y="509"/>
                    </a:lnTo>
                    <a:lnTo>
                      <a:pt x="199" y="509"/>
                    </a:lnTo>
                    <a:lnTo>
                      <a:pt x="200" y="509"/>
                    </a:lnTo>
                    <a:lnTo>
                      <a:pt x="200" y="509"/>
                    </a:lnTo>
                    <a:lnTo>
                      <a:pt x="200" y="509"/>
                    </a:lnTo>
                    <a:lnTo>
                      <a:pt x="200" y="509"/>
                    </a:lnTo>
                    <a:lnTo>
                      <a:pt x="200" y="509"/>
                    </a:lnTo>
                    <a:lnTo>
                      <a:pt x="200" y="509"/>
                    </a:lnTo>
                    <a:lnTo>
                      <a:pt x="200" y="509"/>
                    </a:lnTo>
                    <a:lnTo>
                      <a:pt x="200" y="509"/>
                    </a:lnTo>
                    <a:lnTo>
                      <a:pt x="200" y="509"/>
                    </a:lnTo>
                    <a:lnTo>
                      <a:pt x="200" y="509"/>
                    </a:lnTo>
                    <a:lnTo>
                      <a:pt x="200" y="509"/>
                    </a:lnTo>
                    <a:lnTo>
                      <a:pt x="200" y="509"/>
                    </a:lnTo>
                    <a:lnTo>
                      <a:pt x="200" y="509"/>
                    </a:lnTo>
                    <a:lnTo>
                      <a:pt x="200" y="509"/>
                    </a:lnTo>
                    <a:lnTo>
                      <a:pt x="200" y="509"/>
                    </a:lnTo>
                    <a:lnTo>
                      <a:pt x="201" y="509"/>
                    </a:lnTo>
                    <a:lnTo>
                      <a:pt x="201" y="509"/>
                    </a:lnTo>
                    <a:lnTo>
                      <a:pt x="201" y="509"/>
                    </a:lnTo>
                    <a:lnTo>
                      <a:pt x="201" y="509"/>
                    </a:lnTo>
                    <a:lnTo>
                      <a:pt x="201" y="509"/>
                    </a:lnTo>
                    <a:lnTo>
                      <a:pt x="201" y="509"/>
                    </a:lnTo>
                    <a:lnTo>
                      <a:pt x="201" y="509"/>
                    </a:lnTo>
                    <a:lnTo>
                      <a:pt x="201" y="509"/>
                    </a:lnTo>
                    <a:lnTo>
                      <a:pt x="201" y="509"/>
                    </a:lnTo>
                    <a:lnTo>
                      <a:pt x="201" y="509"/>
                    </a:lnTo>
                    <a:lnTo>
                      <a:pt x="201" y="509"/>
                    </a:lnTo>
                    <a:lnTo>
                      <a:pt x="201" y="509"/>
                    </a:lnTo>
                    <a:lnTo>
                      <a:pt x="201" y="509"/>
                    </a:lnTo>
                    <a:lnTo>
                      <a:pt x="201" y="509"/>
                    </a:lnTo>
                    <a:lnTo>
                      <a:pt x="201" y="509"/>
                    </a:lnTo>
                    <a:lnTo>
                      <a:pt x="201" y="509"/>
                    </a:lnTo>
                    <a:lnTo>
                      <a:pt x="201" y="509"/>
                    </a:lnTo>
                    <a:lnTo>
                      <a:pt x="201" y="509"/>
                    </a:lnTo>
                    <a:lnTo>
                      <a:pt x="201" y="509"/>
                    </a:lnTo>
                    <a:lnTo>
                      <a:pt x="201" y="509"/>
                    </a:lnTo>
                    <a:lnTo>
                      <a:pt x="201" y="509"/>
                    </a:lnTo>
                    <a:lnTo>
                      <a:pt x="201" y="509"/>
                    </a:lnTo>
                    <a:lnTo>
                      <a:pt x="201" y="509"/>
                    </a:lnTo>
                    <a:lnTo>
                      <a:pt x="202" y="508"/>
                    </a:lnTo>
                    <a:lnTo>
                      <a:pt x="202" y="508"/>
                    </a:lnTo>
                    <a:lnTo>
                      <a:pt x="202" y="508"/>
                    </a:lnTo>
                    <a:lnTo>
                      <a:pt x="202" y="508"/>
                    </a:lnTo>
                    <a:lnTo>
                      <a:pt x="202" y="508"/>
                    </a:lnTo>
                    <a:lnTo>
                      <a:pt x="202" y="508"/>
                    </a:lnTo>
                    <a:lnTo>
                      <a:pt x="202" y="508"/>
                    </a:lnTo>
                    <a:lnTo>
                      <a:pt x="202" y="508"/>
                    </a:lnTo>
                    <a:lnTo>
                      <a:pt x="202" y="508"/>
                    </a:lnTo>
                    <a:lnTo>
                      <a:pt x="202" y="508"/>
                    </a:lnTo>
                    <a:lnTo>
                      <a:pt x="202" y="508"/>
                    </a:lnTo>
                    <a:lnTo>
                      <a:pt x="202" y="508"/>
                    </a:lnTo>
                    <a:lnTo>
                      <a:pt x="202" y="508"/>
                    </a:lnTo>
                    <a:lnTo>
                      <a:pt x="202" y="508"/>
                    </a:lnTo>
                    <a:lnTo>
                      <a:pt x="202" y="508"/>
                    </a:lnTo>
                    <a:lnTo>
                      <a:pt x="203" y="508"/>
                    </a:lnTo>
                    <a:lnTo>
                      <a:pt x="203" y="508"/>
                    </a:lnTo>
                    <a:lnTo>
                      <a:pt x="203" y="508"/>
                    </a:lnTo>
                    <a:lnTo>
                      <a:pt x="203" y="508"/>
                    </a:lnTo>
                    <a:lnTo>
                      <a:pt x="203" y="508"/>
                    </a:lnTo>
                    <a:lnTo>
                      <a:pt x="203" y="508"/>
                    </a:lnTo>
                    <a:lnTo>
                      <a:pt x="203" y="508"/>
                    </a:lnTo>
                    <a:lnTo>
                      <a:pt x="203" y="508"/>
                    </a:lnTo>
                    <a:lnTo>
                      <a:pt x="203" y="508"/>
                    </a:lnTo>
                    <a:lnTo>
                      <a:pt x="203" y="508"/>
                    </a:lnTo>
                    <a:lnTo>
                      <a:pt x="203" y="508"/>
                    </a:lnTo>
                    <a:lnTo>
                      <a:pt x="203" y="508"/>
                    </a:lnTo>
                    <a:lnTo>
                      <a:pt x="203" y="508"/>
                    </a:lnTo>
                    <a:lnTo>
                      <a:pt x="203" y="508"/>
                    </a:lnTo>
                    <a:lnTo>
                      <a:pt x="203" y="508"/>
                    </a:lnTo>
                    <a:lnTo>
                      <a:pt x="204" y="508"/>
                    </a:lnTo>
                    <a:lnTo>
                      <a:pt x="204" y="508"/>
                    </a:lnTo>
                    <a:lnTo>
                      <a:pt x="204" y="508"/>
                    </a:lnTo>
                    <a:lnTo>
                      <a:pt x="204" y="508"/>
                    </a:lnTo>
                    <a:lnTo>
                      <a:pt x="204" y="508"/>
                    </a:lnTo>
                    <a:lnTo>
                      <a:pt x="204" y="508"/>
                    </a:lnTo>
                    <a:lnTo>
                      <a:pt x="204" y="508"/>
                    </a:lnTo>
                    <a:lnTo>
                      <a:pt x="204" y="508"/>
                    </a:lnTo>
                    <a:lnTo>
                      <a:pt x="204" y="508"/>
                    </a:lnTo>
                    <a:lnTo>
                      <a:pt x="204" y="508"/>
                    </a:lnTo>
                    <a:lnTo>
                      <a:pt x="204" y="508"/>
                    </a:lnTo>
                    <a:lnTo>
                      <a:pt x="204" y="508"/>
                    </a:lnTo>
                    <a:lnTo>
                      <a:pt x="204" y="508"/>
                    </a:lnTo>
                    <a:lnTo>
                      <a:pt x="204" y="508"/>
                    </a:lnTo>
                    <a:lnTo>
                      <a:pt x="204" y="508"/>
                    </a:lnTo>
                    <a:lnTo>
                      <a:pt x="205" y="508"/>
                    </a:lnTo>
                    <a:lnTo>
                      <a:pt x="205" y="508"/>
                    </a:lnTo>
                    <a:lnTo>
                      <a:pt x="205" y="508"/>
                    </a:lnTo>
                    <a:lnTo>
                      <a:pt x="205" y="508"/>
                    </a:lnTo>
                    <a:lnTo>
                      <a:pt x="205" y="508"/>
                    </a:lnTo>
                    <a:lnTo>
                      <a:pt x="205" y="508"/>
                    </a:lnTo>
                    <a:lnTo>
                      <a:pt x="205" y="508"/>
                    </a:lnTo>
                    <a:lnTo>
                      <a:pt x="205" y="508"/>
                    </a:lnTo>
                    <a:lnTo>
                      <a:pt x="205" y="508"/>
                    </a:lnTo>
                    <a:lnTo>
                      <a:pt x="205" y="508"/>
                    </a:lnTo>
                    <a:lnTo>
                      <a:pt x="205" y="508"/>
                    </a:lnTo>
                    <a:lnTo>
                      <a:pt x="205" y="508"/>
                    </a:lnTo>
                    <a:lnTo>
                      <a:pt x="205" y="508"/>
                    </a:lnTo>
                    <a:lnTo>
                      <a:pt x="205" y="508"/>
                    </a:lnTo>
                    <a:lnTo>
                      <a:pt x="205" y="508"/>
                    </a:lnTo>
                    <a:lnTo>
                      <a:pt x="205" y="508"/>
                    </a:lnTo>
                    <a:lnTo>
                      <a:pt x="205" y="508"/>
                    </a:lnTo>
                    <a:lnTo>
                      <a:pt x="205" y="508"/>
                    </a:lnTo>
                    <a:lnTo>
                      <a:pt x="205" y="508"/>
                    </a:lnTo>
                    <a:lnTo>
                      <a:pt x="205" y="508"/>
                    </a:lnTo>
                    <a:lnTo>
                      <a:pt x="205" y="508"/>
                    </a:lnTo>
                    <a:lnTo>
                      <a:pt x="205" y="508"/>
                    </a:lnTo>
                    <a:lnTo>
                      <a:pt x="206" y="508"/>
                    </a:lnTo>
                    <a:lnTo>
                      <a:pt x="206" y="508"/>
                    </a:lnTo>
                    <a:lnTo>
                      <a:pt x="206" y="508"/>
                    </a:lnTo>
                    <a:lnTo>
                      <a:pt x="206" y="508"/>
                    </a:lnTo>
                    <a:lnTo>
                      <a:pt x="206" y="508"/>
                    </a:lnTo>
                    <a:lnTo>
                      <a:pt x="206" y="508"/>
                    </a:lnTo>
                    <a:lnTo>
                      <a:pt x="206" y="508"/>
                    </a:lnTo>
                    <a:lnTo>
                      <a:pt x="206" y="508"/>
                    </a:lnTo>
                    <a:lnTo>
                      <a:pt x="206" y="508"/>
                    </a:lnTo>
                    <a:lnTo>
                      <a:pt x="206" y="508"/>
                    </a:lnTo>
                    <a:lnTo>
                      <a:pt x="206" y="508"/>
                    </a:lnTo>
                    <a:lnTo>
                      <a:pt x="206" y="508"/>
                    </a:lnTo>
                    <a:lnTo>
                      <a:pt x="206" y="508"/>
                    </a:lnTo>
                    <a:lnTo>
                      <a:pt x="206" y="507"/>
                    </a:lnTo>
                    <a:lnTo>
                      <a:pt x="206" y="507"/>
                    </a:lnTo>
                    <a:lnTo>
                      <a:pt x="207" y="507"/>
                    </a:lnTo>
                    <a:lnTo>
                      <a:pt x="207" y="507"/>
                    </a:lnTo>
                    <a:lnTo>
                      <a:pt x="207" y="507"/>
                    </a:lnTo>
                    <a:lnTo>
                      <a:pt x="207" y="507"/>
                    </a:lnTo>
                    <a:lnTo>
                      <a:pt x="207" y="507"/>
                    </a:lnTo>
                    <a:lnTo>
                      <a:pt x="207" y="507"/>
                    </a:lnTo>
                    <a:lnTo>
                      <a:pt x="207" y="507"/>
                    </a:lnTo>
                    <a:lnTo>
                      <a:pt x="207" y="507"/>
                    </a:lnTo>
                    <a:lnTo>
                      <a:pt x="207" y="507"/>
                    </a:lnTo>
                    <a:lnTo>
                      <a:pt x="207" y="507"/>
                    </a:lnTo>
                    <a:lnTo>
                      <a:pt x="207" y="507"/>
                    </a:lnTo>
                    <a:lnTo>
                      <a:pt x="207" y="507"/>
                    </a:lnTo>
                    <a:lnTo>
                      <a:pt x="207" y="507"/>
                    </a:lnTo>
                    <a:lnTo>
                      <a:pt x="207" y="507"/>
                    </a:lnTo>
                    <a:lnTo>
                      <a:pt x="207" y="507"/>
                    </a:lnTo>
                    <a:lnTo>
                      <a:pt x="208" y="507"/>
                    </a:lnTo>
                    <a:lnTo>
                      <a:pt x="208" y="507"/>
                    </a:lnTo>
                  </a:path>
                </a:pathLst>
              </a:custGeom>
              <a:noFill/>
              <a:ln w="3810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7" name="Freeform 25"/>
              <p:cNvSpPr>
                <a:spLocks/>
              </p:cNvSpPr>
              <p:nvPr/>
            </p:nvSpPr>
            <p:spPr bwMode="auto">
              <a:xfrm>
                <a:off x="10453676" y="2771520"/>
                <a:ext cx="262382" cy="324440"/>
              </a:xfrm>
              <a:custGeom>
                <a:avLst/>
                <a:gdLst>
                  <a:gd name="T0" fmla="*/ 3 w 207"/>
                  <a:gd name="T1" fmla="*/ 338 h 429"/>
                  <a:gd name="T2" fmla="*/ 6 w 207"/>
                  <a:gd name="T3" fmla="*/ 296 h 429"/>
                  <a:gd name="T4" fmla="*/ 10 w 207"/>
                  <a:gd name="T5" fmla="*/ 103 h 429"/>
                  <a:gd name="T6" fmla="*/ 13 w 207"/>
                  <a:gd name="T7" fmla="*/ 29 h 429"/>
                  <a:gd name="T8" fmla="*/ 16 w 207"/>
                  <a:gd name="T9" fmla="*/ 0 h 429"/>
                  <a:gd name="T10" fmla="*/ 20 w 207"/>
                  <a:gd name="T11" fmla="*/ 99 h 429"/>
                  <a:gd name="T12" fmla="*/ 23 w 207"/>
                  <a:gd name="T13" fmla="*/ 199 h 429"/>
                  <a:gd name="T14" fmla="*/ 26 w 207"/>
                  <a:gd name="T15" fmla="*/ 373 h 429"/>
                  <a:gd name="T16" fmla="*/ 29 w 207"/>
                  <a:gd name="T17" fmla="*/ 423 h 429"/>
                  <a:gd name="T18" fmla="*/ 33 w 207"/>
                  <a:gd name="T19" fmla="*/ 419 h 429"/>
                  <a:gd name="T20" fmla="*/ 36 w 207"/>
                  <a:gd name="T21" fmla="*/ 167 h 429"/>
                  <a:gd name="T22" fmla="*/ 39 w 207"/>
                  <a:gd name="T23" fmla="*/ 106 h 429"/>
                  <a:gd name="T24" fmla="*/ 42 w 207"/>
                  <a:gd name="T25" fmla="*/ 63 h 429"/>
                  <a:gd name="T26" fmla="*/ 45 w 207"/>
                  <a:gd name="T27" fmla="*/ 99 h 429"/>
                  <a:gd name="T28" fmla="*/ 49 w 207"/>
                  <a:gd name="T29" fmla="*/ 251 h 429"/>
                  <a:gd name="T30" fmla="*/ 52 w 207"/>
                  <a:gd name="T31" fmla="*/ 291 h 429"/>
                  <a:gd name="T32" fmla="*/ 55 w 207"/>
                  <a:gd name="T33" fmla="*/ 407 h 429"/>
                  <a:gd name="T34" fmla="*/ 59 w 207"/>
                  <a:gd name="T35" fmla="*/ 425 h 429"/>
                  <a:gd name="T36" fmla="*/ 62 w 207"/>
                  <a:gd name="T37" fmla="*/ 339 h 429"/>
                  <a:gd name="T38" fmla="*/ 65 w 207"/>
                  <a:gd name="T39" fmla="*/ 261 h 429"/>
                  <a:gd name="T40" fmla="*/ 68 w 207"/>
                  <a:gd name="T41" fmla="*/ 148 h 429"/>
                  <a:gd name="T42" fmla="*/ 72 w 207"/>
                  <a:gd name="T43" fmla="*/ 72 h 429"/>
                  <a:gd name="T44" fmla="*/ 75 w 207"/>
                  <a:gd name="T45" fmla="*/ 180 h 429"/>
                  <a:gd name="T46" fmla="*/ 78 w 207"/>
                  <a:gd name="T47" fmla="*/ 258 h 429"/>
                  <a:gd name="T48" fmla="*/ 81 w 207"/>
                  <a:gd name="T49" fmla="*/ 411 h 429"/>
                  <a:gd name="T50" fmla="*/ 84 w 207"/>
                  <a:gd name="T51" fmla="*/ 419 h 429"/>
                  <a:gd name="T52" fmla="*/ 88 w 207"/>
                  <a:gd name="T53" fmla="*/ 370 h 429"/>
                  <a:gd name="T54" fmla="*/ 91 w 207"/>
                  <a:gd name="T55" fmla="*/ 208 h 429"/>
                  <a:gd name="T56" fmla="*/ 94 w 207"/>
                  <a:gd name="T57" fmla="*/ 130 h 429"/>
                  <a:gd name="T58" fmla="*/ 98 w 207"/>
                  <a:gd name="T59" fmla="*/ 64 h 429"/>
                  <a:gd name="T60" fmla="*/ 101 w 207"/>
                  <a:gd name="T61" fmla="*/ 103 h 429"/>
                  <a:gd name="T62" fmla="*/ 104 w 207"/>
                  <a:gd name="T63" fmla="*/ 204 h 429"/>
                  <a:gd name="T64" fmla="*/ 108 w 207"/>
                  <a:gd name="T65" fmla="*/ 382 h 429"/>
                  <a:gd name="T66" fmla="*/ 111 w 207"/>
                  <a:gd name="T67" fmla="*/ 416 h 429"/>
                  <a:gd name="T68" fmla="*/ 114 w 207"/>
                  <a:gd name="T69" fmla="*/ 370 h 429"/>
                  <a:gd name="T70" fmla="*/ 117 w 207"/>
                  <a:gd name="T71" fmla="*/ 303 h 429"/>
                  <a:gd name="T72" fmla="*/ 120 w 207"/>
                  <a:gd name="T73" fmla="*/ 183 h 429"/>
                  <a:gd name="T74" fmla="*/ 124 w 207"/>
                  <a:gd name="T75" fmla="*/ 46 h 429"/>
                  <a:gd name="T76" fmla="*/ 127 w 207"/>
                  <a:gd name="T77" fmla="*/ 42 h 429"/>
                  <a:gd name="T78" fmla="*/ 130 w 207"/>
                  <a:gd name="T79" fmla="*/ 50 h 429"/>
                  <a:gd name="T80" fmla="*/ 133 w 207"/>
                  <a:gd name="T81" fmla="*/ 261 h 429"/>
                  <a:gd name="T82" fmla="*/ 137 w 207"/>
                  <a:gd name="T83" fmla="*/ 378 h 429"/>
                  <a:gd name="T84" fmla="*/ 140 w 207"/>
                  <a:gd name="T85" fmla="*/ 412 h 429"/>
                  <a:gd name="T86" fmla="*/ 143 w 207"/>
                  <a:gd name="T87" fmla="*/ 375 h 429"/>
                  <a:gd name="T88" fmla="*/ 147 w 207"/>
                  <a:gd name="T89" fmla="*/ 274 h 429"/>
                  <a:gd name="T90" fmla="*/ 150 w 207"/>
                  <a:gd name="T91" fmla="*/ 107 h 429"/>
                  <a:gd name="T92" fmla="*/ 153 w 207"/>
                  <a:gd name="T93" fmla="*/ 76 h 429"/>
                  <a:gd name="T94" fmla="*/ 156 w 207"/>
                  <a:gd name="T95" fmla="*/ 86 h 429"/>
                  <a:gd name="T96" fmla="*/ 159 w 207"/>
                  <a:gd name="T97" fmla="*/ 186 h 429"/>
                  <a:gd name="T98" fmla="*/ 163 w 207"/>
                  <a:gd name="T99" fmla="*/ 323 h 429"/>
                  <a:gd name="T100" fmla="*/ 166 w 207"/>
                  <a:gd name="T101" fmla="*/ 405 h 429"/>
                  <a:gd name="T102" fmla="*/ 169 w 207"/>
                  <a:gd name="T103" fmla="*/ 415 h 429"/>
                  <a:gd name="T104" fmla="*/ 172 w 207"/>
                  <a:gd name="T105" fmla="*/ 417 h 429"/>
                  <a:gd name="T106" fmla="*/ 176 w 207"/>
                  <a:gd name="T107" fmla="*/ 423 h 429"/>
                  <a:gd name="T108" fmla="*/ 179 w 207"/>
                  <a:gd name="T109" fmla="*/ 425 h 429"/>
                  <a:gd name="T110" fmla="*/ 182 w 207"/>
                  <a:gd name="T111" fmla="*/ 425 h 429"/>
                  <a:gd name="T112" fmla="*/ 186 w 207"/>
                  <a:gd name="T113" fmla="*/ 426 h 429"/>
                  <a:gd name="T114" fmla="*/ 189 w 207"/>
                  <a:gd name="T115" fmla="*/ 426 h 429"/>
                  <a:gd name="T116" fmla="*/ 192 w 207"/>
                  <a:gd name="T117" fmla="*/ 427 h 429"/>
                  <a:gd name="T118" fmla="*/ 195 w 207"/>
                  <a:gd name="T119" fmla="*/ 428 h 429"/>
                  <a:gd name="T120" fmla="*/ 198 w 207"/>
                  <a:gd name="T121" fmla="*/ 429 h 429"/>
                  <a:gd name="T122" fmla="*/ 202 w 207"/>
                  <a:gd name="T123" fmla="*/ 427 h 429"/>
                  <a:gd name="T124" fmla="*/ 205 w 207"/>
                  <a:gd name="T125" fmla="*/ 427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 h="429">
                    <a:moveTo>
                      <a:pt x="0" y="332"/>
                    </a:moveTo>
                    <a:lnTo>
                      <a:pt x="0" y="348"/>
                    </a:lnTo>
                    <a:lnTo>
                      <a:pt x="0" y="348"/>
                    </a:lnTo>
                    <a:lnTo>
                      <a:pt x="0" y="348"/>
                    </a:lnTo>
                    <a:lnTo>
                      <a:pt x="0" y="348"/>
                    </a:lnTo>
                    <a:lnTo>
                      <a:pt x="0" y="348"/>
                    </a:lnTo>
                    <a:lnTo>
                      <a:pt x="1" y="348"/>
                    </a:lnTo>
                    <a:lnTo>
                      <a:pt x="1" y="348"/>
                    </a:lnTo>
                    <a:lnTo>
                      <a:pt x="1" y="348"/>
                    </a:lnTo>
                    <a:lnTo>
                      <a:pt x="1" y="348"/>
                    </a:lnTo>
                    <a:lnTo>
                      <a:pt x="1" y="348"/>
                    </a:lnTo>
                    <a:lnTo>
                      <a:pt x="1" y="348"/>
                    </a:lnTo>
                    <a:lnTo>
                      <a:pt x="1" y="348"/>
                    </a:lnTo>
                    <a:lnTo>
                      <a:pt x="1" y="348"/>
                    </a:lnTo>
                    <a:lnTo>
                      <a:pt x="1" y="348"/>
                    </a:lnTo>
                    <a:lnTo>
                      <a:pt x="1" y="348"/>
                    </a:lnTo>
                    <a:lnTo>
                      <a:pt x="1" y="348"/>
                    </a:lnTo>
                    <a:lnTo>
                      <a:pt x="1" y="348"/>
                    </a:lnTo>
                    <a:lnTo>
                      <a:pt x="1" y="348"/>
                    </a:lnTo>
                    <a:lnTo>
                      <a:pt x="1" y="348"/>
                    </a:lnTo>
                    <a:lnTo>
                      <a:pt x="1" y="348"/>
                    </a:lnTo>
                    <a:lnTo>
                      <a:pt x="2" y="348"/>
                    </a:lnTo>
                    <a:lnTo>
                      <a:pt x="2" y="348"/>
                    </a:lnTo>
                    <a:lnTo>
                      <a:pt x="2" y="348"/>
                    </a:lnTo>
                    <a:lnTo>
                      <a:pt x="2" y="348"/>
                    </a:lnTo>
                    <a:lnTo>
                      <a:pt x="2" y="348"/>
                    </a:lnTo>
                    <a:lnTo>
                      <a:pt x="2" y="348"/>
                    </a:lnTo>
                    <a:lnTo>
                      <a:pt x="2" y="348"/>
                    </a:lnTo>
                    <a:lnTo>
                      <a:pt x="2" y="348"/>
                    </a:lnTo>
                    <a:lnTo>
                      <a:pt x="2" y="348"/>
                    </a:lnTo>
                    <a:lnTo>
                      <a:pt x="2" y="348"/>
                    </a:lnTo>
                    <a:lnTo>
                      <a:pt x="2" y="348"/>
                    </a:lnTo>
                    <a:lnTo>
                      <a:pt x="2" y="348"/>
                    </a:lnTo>
                    <a:lnTo>
                      <a:pt x="2" y="348"/>
                    </a:lnTo>
                    <a:lnTo>
                      <a:pt x="2" y="348"/>
                    </a:lnTo>
                    <a:lnTo>
                      <a:pt x="2" y="348"/>
                    </a:lnTo>
                    <a:lnTo>
                      <a:pt x="2" y="348"/>
                    </a:lnTo>
                    <a:lnTo>
                      <a:pt x="2" y="348"/>
                    </a:lnTo>
                    <a:lnTo>
                      <a:pt x="2" y="348"/>
                    </a:lnTo>
                    <a:lnTo>
                      <a:pt x="2" y="348"/>
                    </a:lnTo>
                    <a:lnTo>
                      <a:pt x="2" y="348"/>
                    </a:lnTo>
                    <a:lnTo>
                      <a:pt x="2" y="338"/>
                    </a:lnTo>
                    <a:lnTo>
                      <a:pt x="2" y="338"/>
                    </a:lnTo>
                    <a:lnTo>
                      <a:pt x="3" y="338"/>
                    </a:lnTo>
                    <a:lnTo>
                      <a:pt x="3" y="338"/>
                    </a:lnTo>
                    <a:lnTo>
                      <a:pt x="3" y="338"/>
                    </a:lnTo>
                    <a:lnTo>
                      <a:pt x="3" y="338"/>
                    </a:lnTo>
                    <a:lnTo>
                      <a:pt x="3" y="338"/>
                    </a:lnTo>
                    <a:lnTo>
                      <a:pt x="3" y="338"/>
                    </a:lnTo>
                    <a:lnTo>
                      <a:pt x="3" y="338"/>
                    </a:lnTo>
                    <a:lnTo>
                      <a:pt x="3" y="338"/>
                    </a:lnTo>
                    <a:lnTo>
                      <a:pt x="3" y="338"/>
                    </a:lnTo>
                    <a:lnTo>
                      <a:pt x="3" y="338"/>
                    </a:lnTo>
                    <a:lnTo>
                      <a:pt x="3" y="338"/>
                    </a:lnTo>
                    <a:lnTo>
                      <a:pt x="3" y="338"/>
                    </a:lnTo>
                    <a:lnTo>
                      <a:pt x="3" y="338"/>
                    </a:lnTo>
                    <a:lnTo>
                      <a:pt x="3" y="338"/>
                    </a:lnTo>
                    <a:lnTo>
                      <a:pt x="3" y="338"/>
                    </a:lnTo>
                    <a:lnTo>
                      <a:pt x="4" y="338"/>
                    </a:lnTo>
                    <a:lnTo>
                      <a:pt x="4" y="338"/>
                    </a:lnTo>
                    <a:lnTo>
                      <a:pt x="4" y="338"/>
                    </a:lnTo>
                    <a:lnTo>
                      <a:pt x="4" y="338"/>
                    </a:lnTo>
                    <a:lnTo>
                      <a:pt x="4" y="338"/>
                    </a:lnTo>
                    <a:lnTo>
                      <a:pt x="4" y="338"/>
                    </a:lnTo>
                    <a:lnTo>
                      <a:pt x="4" y="338"/>
                    </a:lnTo>
                    <a:lnTo>
                      <a:pt x="4" y="338"/>
                    </a:lnTo>
                    <a:lnTo>
                      <a:pt x="4" y="338"/>
                    </a:lnTo>
                    <a:lnTo>
                      <a:pt x="4" y="338"/>
                    </a:lnTo>
                    <a:lnTo>
                      <a:pt x="4" y="338"/>
                    </a:lnTo>
                    <a:lnTo>
                      <a:pt x="4" y="338"/>
                    </a:lnTo>
                    <a:lnTo>
                      <a:pt x="4" y="338"/>
                    </a:lnTo>
                    <a:lnTo>
                      <a:pt x="4" y="338"/>
                    </a:lnTo>
                    <a:lnTo>
                      <a:pt x="4" y="338"/>
                    </a:lnTo>
                    <a:lnTo>
                      <a:pt x="5" y="338"/>
                    </a:lnTo>
                    <a:lnTo>
                      <a:pt x="5" y="338"/>
                    </a:lnTo>
                    <a:lnTo>
                      <a:pt x="5" y="338"/>
                    </a:lnTo>
                    <a:lnTo>
                      <a:pt x="5" y="338"/>
                    </a:lnTo>
                    <a:lnTo>
                      <a:pt x="5" y="338"/>
                    </a:lnTo>
                    <a:lnTo>
                      <a:pt x="5" y="338"/>
                    </a:lnTo>
                    <a:lnTo>
                      <a:pt x="5" y="338"/>
                    </a:lnTo>
                    <a:lnTo>
                      <a:pt x="5" y="338"/>
                    </a:lnTo>
                    <a:lnTo>
                      <a:pt x="5" y="296"/>
                    </a:lnTo>
                    <a:lnTo>
                      <a:pt x="5" y="296"/>
                    </a:lnTo>
                    <a:lnTo>
                      <a:pt x="5" y="296"/>
                    </a:lnTo>
                    <a:lnTo>
                      <a:pt x="5" y="296"/>
                    </a:lnTo>
                    <a:lnTo>
                      <a:pt x="5" y="296"/>
                    </a:lnTo>
                    <a:lnTo>
                      <a:pt x="5" y="296"/>
                    </a:lnTo>
                    <a:lnTo>
                      <a:pt x="5" y="296"/>
                    </a:lnTo>
                    <a:lnTo>
                      <a:pt x="5" y="296"/>
                    </a:lnTo>
                    <a:lnTo>
                      <a:pt x="5" y="296"/>
                    </a:lnTo>
                    <a:lnTo>
                      <a:pt x="5" y="296"/>
                    </a:lnTo>
                    <a:lnTo>
                      <a:pt x="5" y="296"/>
                    </a:lnTo>
                    <a:lnTo>
                      <a:pt x="5" y="296"/>
                    </a:lnTo>
                    <a:lnTo>
                      <a:pt x="5" y="296"/>
                    </a:lnTo>
                    <a:lnTo>
                      <a:pt x="5" y="296"/>
                    </a:lnTo>
                    <a:lnTo>
                      <a:pt x="5" y="296"/>
                    </a:lnTo>
                    <a:lnTo>
                      <a:pt x="6" y="296"/>
                    </a:lnTo>
                    <a:lnTo>
                      <a:pt x="6" y="296"/>
                    </a:lnTo>
                    <a:lnTo>
                      <a:pt x="6" y="296"/>
                    </a:lnTo>
                    <a:lnTo>
                      <a:pt x="6" y="296"/>
                    </a:lnTo>
                    <a:lnTo>
                      <a:pt x="6" y="296"/>
                    </a:lnTo>
                    <a:lnTo>
                      <a:pt x="6" y="296"/>
                    </a:lnTo>
                    <a:lnTo>
                      <a:pt x="6" y="296"/>
                    </a:lnTo>
                    <a:lnTo>
                      <a:pt x="6" y="296"/>
                    </a:lnTo>
                    <a:lnTo>
                      <a:pt x="6" y="296"/>
                    </a:lnTo>
                    <a:lnTo>
                      <a:pt x="6" y="296"/>
                    </a:lnTo>
                    <a:lnTo>
                      <a:pt x="6" y="296"/>
                    </a:lnTo>
                    <a:lnTo>
                      <a:pt x="6" y="296"/>
                    </a:lnTo>
                    <a:lnTo>
                      <a:pt x="6" y="296"/>
                    </a:lnTo>
                    <a:lnTo>
                      <a:pt x="6" y="296"/>
                    </a:lnTo>
                    <a:lnTo>
                      <a:pt x="6" y="296"/>
                    </a:lnTo>
                    <a:lnTo>
                      <a:pt x="7" y="296"/>
                    </a:lnTo>
                    <a:lnTo>
                      <a:pt x="7" y="296"/>
                    </a:lnTo>
                    <a:lnTo>
                      <a:pt x="7" y="296"/>
                    </a:lnTo>
                    <a:lnTo>
                      <a:pt x="7" y="296"/>
                    </a:lnTo>
                    <a:lnTo>
                      <a:pt x="7" y="296"/>
                    </a:lnTo>
                    <a:lnTo>
                      <a:pt x="7" y="296"/>
                    </a:lnTo>
                    <a:lnTo>
                      <a:pt x="7" y="296"/>
                    </a:lnTo>
                    <a:lnTo>
                      <a:pt x="7" y="296"/>
                    </a:lnTo>
                    <a:lnTo>
                      <a:pt x="7" y="296"/>
                    </a:lnTo>
                    <a:lnTo>
                      <a:pt x="7" y="296"/>
                    </a:lnTo>
                    <a:lnTo>
                      <a:pt x="7" y="229"/>
                    </a:lnTo>
                    <a:lnTo>
                      <a:pt x="7" y="229"/>
                    </a:lnTo>
                    <a:lnTo>
                      <a:pt x="7" y="229"/>
                    </a:lnTo>
                    <a:lnTo>
                      <a:pt x="7" y="229"/>
                    </a:lnTo>
                    <a:lnTo>
                      <a:pt x="7" y="229"/>
                    </a:lnTo>
                    <a:lnTo>
                      <a:pt x="8" y="229"/>
                    </a:lnTo>
                    <a:lnTo>
                      <a:pt x="8" y="229"/>
                    </a:lnTo>
                    <a:lnTo>
                      <a:pt x="8" y="229"/>
                    </a:lnTo>
                    <a:lnTo>
                      <a:pt x="8" y="229"/>
                    </a:lnTo>
                    <a:lnTo>
                      <a:pt x="8" y="229"/>
                    </a:lnTo>
                    <a:lnTo>
                      <a:pt x="8" y="229"/>
                    </a:lnTo>
                    <a:lnTo>
                      <a:pt x="8" y="229"/>
                    </a:lnTo>
                    <a:lnTo>
                      <a:pt x="8" y="229"/>
                    </a:lnTo>
                    <a:lnTo>
                      <a:pt x="8" y="229"/>
                    </a:lnTo>
                    <a:lnTo>
                      <a:pt x="8" y="229"/>
                    </a:lnTo>
                    <a:lnTo>
                      <a:pt x="8" y="229"/>
                    </a:lnTo>
                    <a:lnTo>
                      <a:pt x="8" y="229"/>
                    </a:lnTo>
                    <a:lnTo>
                      <a:pt x="8" y="229"/>
                    </a:lnTo>
                    <a:lnTo>
                      <a:pt x="8" y="229"/>
                    </a:lnTo>
                    <a:lnTo>
                      <a:pt x="8" y="229"/>
                    </a:lnTo>
                    <a:lnTo>
                      <a:pt x="9" y="229"/>
                    </a:lnTo>
                    <a:lnTo>
                      <a:pt x="9" y="229"/>
                    </a:lnTo>
                    <a:lnTo>
                      <a:pt x="9" y="229"/>
                    </a:lnTo>
                    <a:lnTo>
                      <a:pt x="9" y="229"/>
                    </a:lnTo>
                    <a:lnTo>
                      <a:pt x="9" y="229"/>
                    </a:lnTo>
                    <a:lnTo>
                      <a:pt x="9" y="229"/>
                    </a:lnTo>
                    <a:lnTo>
                      <a:pt x="9" y="229"/>
                    </a:lnTo>
                    <a:lnTo>
                      <a:pt x="9" y="229"/>
                    </a:lnTo>
                    <a:lnTo>
                      <a:pt x="9" y="229"/>
                    </a:lnTo>
                    <a:lnTo>
                      <a:pt x="9" y="229"/>
                    </a:lnTo>
                    <a:lnTo>
                      <a:pt x="9" y="229"/>
                    </a:lnTo>
                    <a:lnTo>
                      <a:pt x="9" y="229"/>
                    </a:lnTo>
                    <a:lnTo>
                      <a:pt x="9" y="229"/>
                    </a:lnTo>
                    <a:lnTo>
                      <a:pt x="9" y="229"/>
                    </a:lnTo>
                    <a:lnTo>
                      <a:pt x="9" y="229"/>
                    </a:lnTo>
                    <a:lnTo>
                      <a:pt x="9" y="229"/>
                    </a:lnTo>
                    <a:lnTo>
                      <a:pt x="9" y="229"/>
                    </a:lnTo>
                    <a:lnTo>
                      <a:pt x="9" y="229"/>
                    </a:lnTo>
                    <a:lnTo>
                      <a:pt x="9" y="229"/>
                    </a:lnTo>
                    <a:lnTo>
                      <a:pt x="9" y="229"/>
                    </a:lnTo>
                    <a:lnTo>
                      <a:pt x="9" y="103"/>
                    </a:lnTo>
                    <a:lnTo>
                      <a:pt x="9" y="103"/>
                    </a:lnTo>
                    <a:lnTo>
                      <a:pt x="10" y="103"/>
                    </a:lnTo>
                    <a:lnTo>
                      <a:pt x="10" y="103"/>
                    </a:lnTo>
                    <a:lnTo>
                      <a:pt x="10" y="103"/>
                    </a:lnTo>
                    <a:lnTo>
                      <a:pt x="10" y="103"/>
                    </a:lnTo>
                    <a:lnTo>
                      <a:pt x="10" y="103"/>
                    </a:lnTo>
                    <a:lnTo>
                      <a:pt x="10" y="103"/>
                    </a:lnTo>
                    <a:lnTo>
                      <a:pt x="10" y="103"/>
                    </a:lnTo>
                    <a:lnTo>
                      <a:pt x="10" y="103"/>
                    </a:lnTo>
                    <a:lnTo>
                      <a:pt x="10" y="103"/>
                    </a:lnTo>
                    <a:lnTo>
                      <a:pt x="10" y="103"/>
                    </a:lnTo>
                    <a:lnTo>
                      <a:pt x="10" y="103"/>
                    </a:lnTo>
                    <a:lnTo>
                      <a:pt x="10" y="103"/>
                    </a:lnTo>
                    <a:lnTo>
                      <a:pt x="10" y="103"/>
                    </a:lnTo>
                    <a:lnTo>
                      <a:pt x="10" y="103"/>
                    </a:lnTo>
                    <a:lnTo>
                      <a:pt x="10" y="103"/>
                    </a:lnTo>
                    <a:lnTo>
                      <a:pt x="11" y="103"/>
                    </a:lnTo>
                    <a:lnTo>
                      <a:pt x="11" y="103"/>
                    </a:lnTo>
                    <a:lnTo>
                      <a:pt x="11" y="103"/>
                    </a:lnTo>
                    <a:lnTo>
                      <a:pt x="11" y="103"/>
                    </a:lnTo>
                    <a:lnTo>
                      <a:pt x="11" y="103"/>
                    </a:lnTo>
                    <a:lnTo>
                      <a:pt x="11" y="103"/>
                    </a:lnTo>
                    <a:lnTo>
                      <a:pt x="11" y="103"/>
                    </a:lnTo>
                    <a:lnTo>
                      <a:pt x="11" y="103"/>
                    </a:lnTo>
                    <a:lnTo>
                      <a:pt x="11" y="103"/>
                    </a:lnTo>
                    <a:lnTo>
                      <a:pt x="11" y="103"/>
                    </a:lnTo>
                    <a:lnTo>
                      <a:pt x="11" y="103"/>
                    </a:lnTo>
                    <a:lnTo>
                      <a:pt x="11" y="103"/>
                    </a:lnTo>
                    <a:lnTo>
                      <a:pt x="11" y="103"/>
                    </a:lnTo>
                    <a:lnTo>
                      <a:pt x="11" y="103"/>
                    </a:lnTo>
                    <a:lnTo>
                      <a:pt x="11" y="103"/>
                    </a:lnTo>
                    <a:lnTo>
                      <a:pt x="12" y="103"/>
                    </a:lnTo>
                    <a:lnTo>
                      <a:pt x="12" y="103"/>
                    </a:lnTo>
                    <a:lnTo>
                      <a:pt x="12" y="103"/>
                    </a:lnTo>
                    <a:lnTo>
                      <a:pt x="12" y="103"/>
                    </a:lnTo>
                    <a:lnTo>
                      <a:pt x="12" y="103"/>
                    </a:lnTo>
                    <a:lnTo>
                      <a:pt x="12" y="103"/>
                    </a:lnTo>
                    <a:lnTo>
                      <a:pt x="12" y="103"/>
                    </a:lnTo>
                    <a:lnTo>
                      <a:pt x="12" y="103"/>
                    </a:lnTo>
                    <a:lnTo>
                      <a:pt x="12" y="29"/>
                    </a:lnTo>
                    <a:lnTo>
                      <a:pt x="12" y="29"/>
                    </a:lnTo>
                    <a:lnTo>
                      <a:pt x="12" y="29"/>
                    </a:lnTo>
                    <a:lnTo>
                      <a:pt x="12" y="29"/>
                    </a:lnTo>
                    <a:lnTo>
                      <a:pt x="12" y="29"/>
                    </a:lnTo>
                    <a:lnTo>
                      <a:pt x="12" y="29"/>
                    </a:lnTo>
                    <a:lnTo>
                      <a:pt x="12" y="29"/>
                    </a:lnTo>
                    <a:lnTo>
                      <a:pt x="13" y="29"/>
                    </a:lnTo>
                    <a:lnTo>
                      <a:pt x="13" y="29"/>
                    </a:lnTo>
                    <a:lnTo>
                      <a:pt x="13" y="29"/>
                    </a:lnTo>
                    <a:lnTo>
                      <a:pt x="13" y="29"/>
                    </a:lnTo>
                    <a:lnTo>
                      <a:pt x="13" y="29"/>
                    </a:lnTo>
                    <a:lnTo>
                      <a:pt x="13" y="29"/>
                    </a:lnTo>
                    <a:lnTo>
                      <a:pt x="13" y="29"/>
                    </a:lnTo>
                    <a:lnTo>
                      <a:pt x="13" y="29"/>
                    </a:lnTo>
                    <a:lnTo>
                      <a:pt x="13" y="29"/>
                    </a:lnTo>
                    <a:lnTo>
                      <a:pt x="13" y="29"/>
                    </a:lnTo>
                    <a:lnTo>
                      <a:pt x="13" y="29"/>
                    </a:lnTo>
                    <a:lnTo>
                      <a:pt x="13" y="29"/>
                    </a:lnTo>
                    <a:lnTo>
                      <a:pt x="13" y="29"/>
                    </a:lnTo>
                    <a:lnTo>
                      <a:pt x="13" y="29"/>
                    </a:lnTo>
                    <a:lnTo>
                      <a:pt x="13" y="29"/>
                    </a:lnTo>
                    <a:lnTo>
                      <a:pt x="13" y="29"/>
                    </a:lnTo>
                    <a:lnTo>
                      <a:pt x="13" y="29"/>
                    </a:lnTo>
                    <a:lnTo>
                      <a:pt x="13" y="29"/>
                    </a:lnTo>
                    <a:lnTo>
                      <a:pt x="13" y="29"/>
                    </a:lnTo>
                    <a:lnTo>
                      <a:pt x="13" y="29"/>
                    </a:lnTo>
                    <a:lnTo>
                      <a:pt x="13" y="29"/>
                    </a:lnTo>
                    <a:lnTo>
                      <a:pt x="13" y="29"/>
                    </a:lnTo>
                    <a:lnTo>
                      <a:pt x="13" y="29"/>
                    </a:lnTo>
                    <a:lnTo>
                      <a:pt x="14" y="29"/>
                    </a:lnTo>
                    <a:lnTo>
                      <a:pt x="14" y="29"/>
                    </a:lnTo>
                    <a:lnTo>
                      <a:pt x="14" y="29"/>
                    </a:lnTo>
                    <a:lnTo>
                      <a:pt x="14" y="29"/>
                    </a:lnTo>
                    <a:lnTo>
                      <a:pt x="14" y="29"/>
                    </a:lnTo>
                    <a:lnTo>
                      <a:pt x="14" y="29"/>
                    </a:lnTo>
                    <a:lnTo>
                      <a:pt x="14" y="29"/>
                    </a:lnTo>
                    <a:lnTo>
                      <a:pt x="14" y="29"/>
                    </a:lnTo>
                    <a:lnTo>
                      <a:pt x="14" y="29"/>
                    </a:lnTo>
                    <a:lnTo>
                      <a:pt x="14" y="29"/>
                    </a:lnTo>
                    <a:lnTo>
                      <a:pt x="14" y="0"/>
                    </a:lnTo>
                    <a:lnTo>
                      <a:pt x="14" y="0"/>
                    </a:lnTo>
                    <a:lnTo>
                      <a:pt x="14" y="0"/>
                    </a:lnTo>
                    <a:lnTo>
                      <a:pt x="14" y="0"/>
                    </a:lnTo>
                    <a:lnTo>
                      <a:pt x="14" y="0"/>
                    </a:lnTo>
                    <a:lnTo>
                      <a:pt x="15" y="0"/>
                    </a:lnTo>
                    <a:lnTo>
                      <a:pt x="15" y="0"/>
                    </a:lnTo>
                    <a:lnTo>
                      <a:pt x="15" y="0"/>
                    </a:lnTo>
                    <a:lnTo>
                      <a:pt x="15" y="0"/>
                    </a:lnTo>
                    <a:lnTo>
                      <a:pt x="15" y="0"/>
                    </a:lnTo>
                    <a:lnTo>
                      <a:pt x="15" y="0"/>
                    </a:lnTo>
                    <a:lnTo>
                      <a:pt x="15" y="0"/>
                    </a:lnTo>
                    <a:lnTo>
                      <a:pt x="15" y="0"/>
                    </a:lnTo>
                    <a:lnTo>
                      <a:pt x="15" y="0"/>
                    </a:lnTo>
                    <a:lnTo>
                      <a:pt x="15" y="0"/>
                    </a:lnTo>
                    <a:lnTo>
                      <a:pt x="15" y="0"/>
                    </a:lnTo>
                    <a:lnTo>
                      <a:pt x="15" y="0"/>
                    </a:lnTo>
                    <a:lnTo>
                      <a:pt x="15" y="0"/>
                    </a:lnTo>
                    <a:lnTo>
                      <a:pt x="15" y="0"/>
                    </a:lnTo>
                    <a:lnTo>
                      <a:pt x="15"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7" y="0"/>
                    </a:lnTo>
                    <a:lnTo>
                      <a:pt x="17" y="0"/>
                    </a:lnTo>
                    <a:lnTo>
                      <a:pt x="17" y="0"/>
                    </a:lnTo>
                    <a:lnTo>
                      <a:pt x="17" y="0"/>
                    </a:lnTo>
                    <a:lnTo>
                      <a:pt x="17" y="0"/>
                    </a:lnTo>
                    <a:lnTo>
                      <a:pt x="17" y="37"/>
                    </a:lnTo>
                    <a:lnTo>
                      <a:pt x="17" y="37"/>
                    </a:lnTo>
                    <a:lnTo>
                      <a:pt x="17" y="37"/>
                    </a:lnTo>
                    <a:lnTo>
                      <a:pt x="17" y="37"/>
                    </a:lnTo>
                    <a:lnTo>
                      <a:pt x="17" y="37"/>
                    </a:lnTo>
                    <a:lnTo>
                      <a:pt x="17" y="37"/>
                    </a:lnTo>
                    <a:lnTo>
                      <a:pt x="17" y="37"/>
                    </a:lnTo>
                    <a:lnTo>
                      <a:pt x="17" y="37"/>
                    </a:lnTo>
                    <a:lnTo>
                      <a:pt x="17" y="37"/>
                    </a:lnTo>
                    <a:lnTo>
                      <a:pt x="17" y="37"/>
                    </a:lnTo>
                    <a:lnTo>
                      <a:pt x="17" y="37"/>
                    </a:lnTo>
                    <a:lnTo>
                      <a:pt x="17" y="37"/>
                    </a:lnTo>
                    <a:lnTo>
                      <a:pt x="17" y="37"/>
                    </a:lnTo>
                    <a:lnTo>
                      <a:pt x="17" y="37"/>
                    </a:lnTo>
                    <a:lnTo>
                      <a:pt x="17" y="37"/>
                    </a:lnTo>
                    <a:lnTo>
                      <a:pt x="17" y="37"/>
                    </a:lnTo>
                    <a:lnTo>
                      <a:pt x="17" y="37"/>
                    </a:lnTo>
                    <a:lnTo>
                      <a:pt x="18" y="37"/>
                    </a:lnTo>
                    <a:lnTo>
                      <a:pt x="18" y="37"/>
                    </a:lnTo>
                    <a:lnTo>
                      <a:pt x="18" y="37"/>
                    </a:lnTo>
                    <a:lnTo>
                      <a:pt x="18" y="37"/>
                    </a:lnTo>
                    <a:lnTo>
                      <a:pt x="18" y="37"/>
                    </a:lnTo>
                    <a:lnTo>
                      <a:pt x="18" y="37"/>
                    </a:lnTo>
                    <a:lnTo>
                      <a:pt x="18" y="37"/>
                    </a:lnTo>
                    <a:lnTo>
                      <a:pt x="18" y="37"/>
                    </a:lnTo>
                    <a:lnTo>
                      <a:pt x="18" y="37"/>
                    </a:lnTo>
                    <a:lnTo>
                      <a:pt x="18" y="37"/>
                    </a:lnTo>
                    <a:lnTo>
                      <a:pt x="18" y="37"/>
                    </a:lnTo>
                    <a:lnTo>
                      <a:pt x="18" y="37"/>
                    </a:lnTo>
                    <a:lnTo>
                      <a:pt x="18" y="37"/>
                    </a:lnTo>
                    <a:lnTo>
                      <a:pt x="18" y="37"/>
                    </a:lnTo>
                    <a:lnTo>
                      <a:pt x="18" y="37"/>
                    </a:lnTo>
                    <a:lnTo>
                      <a:pt x="19" y="37"/>
                    </a:lnTo>
                    <a:lnTo>
                      <a:pt x="19" y="37"/>
                    </a:lnTo>
                    <a:lnTo>
                      <a:pt x="19" y="37"/>
                    </a:lnTo>
                    <a:lnTo>
                      <a:pt x="19" y="37"/>
                    </a:lnTo>
                    <a:lnTo>
                      <a:pt x="19" y="37"/>
                    </a:lnTo>
                    <a:lnTo>
                      <a:pt x="19" y="37"/>
                    </a:lnTo>
                    <a:lnTo>
                      <a:pt x="19" y="37"/>
                    </a:lnTo>
                    <a:lnTo>
                      <a:pt x="19" y="37"/>
                    </a:lnTo>
                    <a:lnTo>
                      <a:pt x="19" y="99"/>
                    </a:lnTo>
                    <a:lnTo>
                      <a:pt x="19" y="99"/>
                    </a:lnTo>
                    <a:lnTo>
                      <a:pt x="19" y="99"/>
                    </a:lnTo>
                    <a:lnTo>
                      <a:pt x="19" y="99"/>
                    </a:lnTo>
                    <a:lnTo>
                      <a:pt x="19" y="99"/>
                    </a:lnTo>
                    <a:lnTo>
                      <a:pt x="19" y="99"/>
                    </a:lnTo>
                    <a:lnTo>
                      <a:pt x="19" y="99"/>
                    </a:lnTo>
                    <a:lnTo>
                      <a:pt x="20" y="99"/>
                    </a:lnTo>
                    <a:lnTo>
                      <a:pt x="20" y="99"/>
                    </a:lnTo>
                    <a:lnTo>
                      <a:pt x="20" y="99"/>
                    </a:lnTo>
                    <a:lnTo>
                      <a:pt x="20" y="99"/>
                    </a:lnTo>
                    <a:lnTo>
                      <a:pt x="20" y="99"/>
                    </a:lnTo>
                    <a:lnTo>
                      <a:pt x="20" y="99"/>
                    </a:lnTo>
                    <a:lnTo>
                      <a:pt x="20" y="99"/>
                    </a:lnTo>
                    <a:lnTo>
                      <a:pt x="20" y="99"/>
                    </a:lnTo>
                    <a:lnTo>
                      <a:pt x="20" y="99"/>
                    </a:lnTo>
                    <a:lnTo>
                      <a:pt x="20" y="99"/>
                    </a:lnTo>
                    <a:lnTo>
                      <a:pt x="20" y="99"/>
                    </a:lnTo>
                    <a:lnTo>
                      <a:pt x="20" y="99"/>
                    </a:lnTo>
                    <a:lnTo>
                      <a:pt x="20" y="99"/>
                    </a:lnTo>
                    <a:lnTo>
                      <a:pt x="20" y="99"/>
                    </a:lnTo>
                    <a:lnTo>
                      <a:pt x="20" y="99"/>
                    </a:lnTo>
                    <a:lnTo>
                      <a:pt x="21" y="99"/>
                    </a:lnTo>
                    <a:lnTo>
                      <a:pt x="21" y="99"/>
                    </a:lnTo>
                    <a:lnTo>
                      <a:pt x="21" y="99"/>
                    </a:lnTo>
                    <a:lnTo>
                      <a:pt x="21" y="99"/>
                    </a:lnTo>
                    <a:lnTo>
                      <a:pt x="21" y="99"/>
                    </a:lnTo>
                    <a:lnTo>
                      <a:pt x="21" y="99"/>
                    </a:lnTo>
                    <a:lnTo>
                      <a:pt x="21" y="99"/>
                    </a:lnTo>
                    <a:lnTo>
                      <a:pt x="21" y="99"/>
                    </a:lnTo>
                    <a:lnTo>
                      <a:pt x="21" y="99"/>
                    </a:lnTo>
                    <a:lnTo>
                      <a:pt x="21" y="99"/>
                    </a:lnTo>
                    <a:lnTo>
                      <a:pt x="21" y="99"/>
                    </a:lnTo>
                    <a:lnTo>
                      <a:pt x="21" y="99"/>
                    </a:lnTo>
                    <a:lnTo>
                      <a:pt x="21" y="99"/>
                    </a:lnTo>
                    <a:lnTo>
                      <a:pt x="21" y="99"/>
                    </a:lnTo>
                    <a:lnTo>
                      <a:pt x="21" y="99"/>
                    </a:lnTo>
                    <a:lnTo>
                      <a:pt x="21" y="99"/>
                    </a:lnTo>
                    <a:lnTo>
                      <a:pt x="21" y="99"/>
                    </a:lnTo>
                    <a:lnTo>
                      <a:pt x="21" y="99"/>
                    </a:lnTo>
                    <a:lnTo>
                      <a:pt x="21" y="199"/>
                    </a:lnTo>
                    <a:lnTo>
                      <a:pt x="21" y="199"/>
                    </a:lnTo>
                    <a:lnTo>
                      <a:pt x="21" y="199"/>
                    </a:lnTo>
                    <a:lnTo>
                      <a:pt x="21" y="199"/>
                    </a:lnTo>
                    <a:lnTo>
                      <a:pt x="21" y="199"/>
                    </a:lnTo>
                    <a:lnTo>
                      <a:pt x="22" y="199"/>
                    </a:lnTo>
                    <a:lnTo>
                      <a:pt x="22" y="199"/>
                    </a:lnTo>
                    <a:lnTo>
                      <a:pt x="22" y="199"/>
                    </a:lnTo>
                    <a:lnTo>
                      <a:pt x="22" y="199"/>
                    </a:lnTo>
                    <a:lnTo>
                      <a:pt x="22" y="199"/>
                    </a:lnTo>
                    <a:lnTo>
                      <a:pt x="22" y="199"/>
                    </a:lnTo>
                    <a:lnTo>
                      <a:pt x="22" y="199"/>
                    </a:lnTo>
                    <a:lnTo>
                      <a:pt x="22" y="199"/>
                    </a:lnTo>
                    <a:lnTo>
                      <a:pt x="22" y="199"/>
                    </a:lnTo>
                    <a:lnTo>
                      <a:pt x="22" y="199"/>
                    </a:lnTo>
                    <a:lnTo>
                      <a:pt x="22" y="199"/>
                    </a:lnTo>
                    <a:lnTo>
                      <a:pt x="22" y="199"/>
                    </a:lnTo>
                    <a:lnTo>
                      <a:pt x="22" y="199"/>
                    </a:lnTo>
                    <a:lnTo>
                      <a:pt x="22" y="199"/>
                    </a:lnTo>
                    <a:lnTo>
                      <a:pt x="22" y="199"/>
                    </a:lnTo>
                    <a:lnTo>
                      <a:pt x="23" y="199"/>
                    </a:lnTo>
                    <a:lnTo>
                      <a:pt x="23" y="199"/>
                    </a:lnTo>
                    <a:lnTo>
                      <a:pt x="23" y="199"/>
                    </a:lnTo>
                    <a:lnTo>
                      <a:pt x="23" y="199"/>
                    </a:lnTo>
                    <a:lnTo>
                      <a:pt x="23" y="199"/>
                    </a:lnTo>
                    <a:lnTo>
                      <a:pt x="23" y="199"/>
                    </a:lnTo>
                    <a:lnTo>
                      <a:pt x="23" y="199"/>
                    </a:lnTo>
                    <a:lnTo>
                      <a:pt x="23" y="199"/>
                    </a:lnTo>
                    <a:lnTo>
                      <a:pt x="23" y="199"/>
                    </a:lnTo>
                    <a:lnTo>
                      <a:pt x="23" y="199"/>
                    </a:lnTo>
                    <a:lnTo>
                      <a:pt x="23" y="199"/>
                    </a:lnTo>
                    <a:lnTo>
                      <a:pt x="23" y="199"/>
                    </a:lnTo>
                    <a:lnTo>
                      <a:pt x="23" y="199"/>
                    </a:lnTo>
                    <a:lnTo>
                      <a:pt x="23" y="199"/>
                    </a:lnTo>
                    <a:lnTo>
                      <a:pt x="23" y="199"/>
                    </a:lnTo>
                    <a:lnTo>
                      <a:pt x="24" y="199"/>
                    </a:lnTo>
                    <a:lnTo>
                      <a:pt x="24" y="199"/>
                    </a:lnTo>
                    <a:lnTo>
                      <a:pt x="24" y="199"/>
                    </a:lnTo>
                    <a:lnTo>
                      <a:pt x="24" y="199"/>
                    </a:lnTo>
                    <a:lnTo>
                      <a:pt x="24" y="199"/>
                    </a:lnTo>
                    <a:lnTo>
                      <a:pt x="24" y="373"/>
                    </a:lnTo>
                    <a:lnTo>
                      <a:pt x="24" y="373"/>
                    </a:lnTo>
                    <a:lnTo>
                      <a:pt x="24" y="373"/>
                    </a:lnTo>
                    <a:lnTo>
                      <a:pt x="24" y="373"/>
                    </a:lnTo>
                    <a:lnTo>
                      <a:pt x="24" y="373"/>
                    </a:lnTo>
                    <a:lnTo>
                      <a:pt x="24" y="373"/>
                    </a:lnTo>
                    <a:lnTo>
                      <a:pt x="24" y="373"/>
                    </a:lnTo>
                    <a:lnTo>
                      <a:pt x="24" y="373"/>
                    </a:lnTo>
                    <a:lnTo>
                      <a:pt x="24" y="373"/>
                    </a:lnTo>
                    <a:lnTo>
                      <a:pt x="24" y="373"/>
                    </a:lnTo>
                    <a:lnTo>
                      <a:pt x="25" y="373"/>
                    </a:lnTo>
                    <a:lnTo>
                      <a:pt x="25" y="373"/>
                    </a:lnTo>
                    <a:lnTo>
                      <a:pt x="25" y="373"/>
                    </a:lnTo>
                    <a:lnTo>
                      <a:pt x="25" y="373"/>
                    </a:lnTo>
                    <a:lnTo>
                      <a:pt x="25" y="373"/>
                    </a:lnTo>
                    <a:lnTo>
                      <a:pt x="25" y="373"/>
                    </a:lnTo>
                    <a:lnTo>
                      <a:pt x="25" y="373"/>
                    </a:lnTo>
                    <a:lnTo>
                      <a:pt x="25" y="373"/>
                    </a:lnTo>
                    <a:lnTo>
                      <a:pt x="25" y="373"/>
                    </a:lnTo>
                    <a:lnTo>
                      <a:pt x="25" y="373"/>
                    </a:lnTo>
                    <a:lnTo>
                      <a:pt x="25" y="373"/>
                    </a:lnTo>
                    <a:lnTo>
                      <a:pt x="25" y="373"/>
                    </a:lnTo>
                    <a:lnTo>
                      <a:pt x="25" y="373"/>
                    </a:lnTo>
                    <a:lnTo>
                      <a:pt x="25" y="373"/>
                    </a:lnTo>
                    <a:lnTo>
                      <a:pt x="25" y="373"/>
                    </a:lnTo>
                    <a:lnTo>
                      <a:pt x="25" y="373"/>
                    </a:lnTo>
                    <a:lnTo>
                      <a:pt x="25" y="373"/>
                    </a:lnTo>
                    <a:lnTo>
                      <a:pt x="25" y="373"/>
                    </a:lnTo>
                    <a:lnTo>
                      <a:pt x="25" y="373"/>
                    </a:lnTo>
                    <a:lnTo>
                      <a:pt x="25" y="373"/>
                    </a:lnTo>
                    <a:lnTo>
                      <a:pt x="25" y="373"/>
                    </a:lnTo>
                    <a:lnTo>
                      <a:pt x="25" y="373"/>
                    </a:lnTo>
                    <a:lnTo>
                      <a:pt x="26" y="373"/>
                    </a:lnTo>
                    <a:lnTo>
                      <a:pt x="26" y="373"/>
                    </a:lnTo>
                    <a:lnTo>
                      <a:pt x="26" y="373"/>
                    </a:lnTo>
                    <a:lnTo>
                      <a:pt x="26" y="373"/>
                    </a:lnTo>
                    <a:lnTo>
                      <a:pt x="26" y="373"/>
                    </a:lnTo>
                    <a:lnTo>
                      <a:pt x="26" y="373"/>
                    </a:lnTo>
                    <a:lnTo>
                      <a:pt x="26" y="373"/>
                    </a:lnTo>
                    <a:lnTo>
                      <a:pt x="26" y="373"/>
                    </a:lnTo>
                    <a:lnTo>
                      <a:pt x="26" y="414"/>
                    </a:lnTo>
                    <a:lnTo>
                      <a:pt x="26" y="414"/>
                    </a:lnTo>
                    <a:lnTo>
                      <a:pt x="26" y="414"/>
                    </a:lnTo>
                    <a:lnTo>
                      <a:pt x="26" y="414"/>
                    </a:lnTo>
                    <a:lnTo>
                      <a:pt x="26" y="414"/>
                    </a:lnTo>
                    <a:lnTo>
                      <a:pt x="26" y="414"/>
                    </a:lnTo>
                    <a:lnTo>
                      <a:pt x="26" y="414"/>
                    </a:lnTo>
                    <a:lnTo>
                      <a:pt x="27" y="414"/>
                    </a:lnTo>
                    <a:lnTo>
                      <a:pt x="27" y="414"/>
                    </a:lnTo>
                    <a:lnTo>
                      <a:pt x="27" y="414"/>
                    </a:lnTo>
                    <a:lnTo>
                      <a:pt x="27" y="414"/>
                    </a:lnTo>
                    <a:lnTo>
                      <a:pt x="27" y="414"/>
                    </a:lnTo>
                    <a:lnTo>
                      <a:pt x="27" y="414"/>
                    </a:lnTo>
                    <a:lnTo>
                      <a:pt x="27" y="414"/>
                    </a:lnTo>
                    <a:lnTo>
                      <a:pt x="27" y="414"/>
                    </a:lnTo>
                    <a:lnTo>
                      <a:pt x="27" y="414"/>
                    </a:lnTo>
                    <a:lnTo>
                      <a:pt x="27" y="414"/>
                    </a:lnTo>
                    <a:lnTo>
                      <a:pt x="27" y="414"/>
                    </a:lnTo>
                    <a:lnTo>
                      <a:pt x="27" y="414"/>
                    </a:lnTo>
                    <a:lnTo>
                      <a:pt x="27" y="414"/>
                    </a:lnTo>
                    <a:lnTo>
                      <a:pt x="27" y="414"/>
                    </a:lnTo>
                    <a:lnTo>
                      <a:pt x="27" y="414"/>
                    </a:lnTo>
                    <a:lnTo>
                      <a:pt x="28" y="414"/>
                    </a:lnTo>
                    <a:lnTo>
                      <a:pt x="28" y="414"/>
                    </a:lnTo>
                    <a:lnTo>
                      <a:pt x="28" y="414"/>
                    </a:lnTo>
                    <a:lnTo>
                      <a:pt x="28" y="414"/>
                    </a:lnTo>
                    <a:lnTo>
                      <a:pt x="28" y="414"/>
                    </a:lnTo>
                    <a:lnTo>
                      <a:pt x="28" y="414"/>
                    </a:lnTo>
                    <a:lnTo>
                      <a:pt x="28" y="414"/>
                    </a:lnTo>
                    <a:lnTo>
                      <a:pt x="28" y="414"/>
                    </a:lnTo>
                    <a:lnTo>
                      <a:pt x="28" y="414"/>
                    </a:lnTo>
                    <a:lnTo>
                      <a:pt x="28" y="414"/>
                    </a:lnTo>
                    <a:lnTo>
                      <a:pt x="28" y="414"/>
                    </a:lnTo>
                    <a:lnTo>
                      <a:pt x="28" y="414"/>
                    </a:lnTo>
                    <a:lnTo>
                      <a:pt x="28" y="414"/>
                    </a:lnTo>
                    <a:lnTo>
                      <a:pt x="28" y="414"/>
                    </a:lnTo>
                    <a:lnTo>
                      <a:pt x="28" y="414"/>
                    </a:lnTo>
                    <a:lnTo>
                      <a:pt x="29" y="414"/>
                    </a:lnTo>
                    <a:lnTo>
                      <a:pt x="29" y="414"/>
                    </a:lnTo>
                    <a:lnTo>
                      <a:pt x="29" y="414"/>
                    </a:lnTo>
                    <a:lnTo>
                      <a:pt x="29" y="423"/>
                    </a:lnTo>
                    <a:lnTo>
                      <a:pt x="29" y="423"/>
                    </a:lnTo>
                    <a:lnTo>
                      <a:pt x="29" y="423"/>
                    </a:lnTo>
                    <a:lnTo>
                      <a:pt x="29" y="423"/>
                    </a:lnTo>
                    <a:lnTo>
                      <a:pt x="29" y="423"/>
                    </a:lnTo>
                    <a:lnTo>
                      <a:pt x="29" y="423"/>
                    </a:lnTo>
                    <a:lnTo>
                      <a:pt x="29" y="423"/>
                    </a:lnTo>
                    <a:lnTo>
                      <a:pt x="29" y="423"/>
                    </a:lnTo>
                    <a:lnTo>
                      <a:pt x="29" y="423"/>
                    </a:lnTo>
                    <a:lnTo>
                      <a:pt x="29" y="423"/>
                    </a:lnTo>
                    <a:lnTo>
                      <a:pt x="29" y="423"/>
                    </a:lnTo>
                    <a:lnTo>
                      <a:pt x="29" y="423"/>
                    </a:lnTo>
                    <a:lnTo>
                      <a:pt x="29" y="423"/>
                    </a:lnTo>
                    <a:lnTo>
                      <a:pt x="29" y="423"/>
                    </a:lnTo>
                    <a:lnTo>
                      <a:pt x="29" y="423"/>
                    </a:lnTo>
                    <a:lnTo>
                      <a:pt x="29" y="423"/>
                    </a:lnTo>
                    <a:lnTo>
                      <a:pt x="29" y="423"/>
                    </a:lnTo>
                    <a:lnTo>
                      <a:pt x="29" y="423"/>
                    </a:lnTo>
                    <a:lnTo>
                      <a:pt x="29" y="423"/>
                    </a:lnTo>
                    <a:lnTo>
                      <a:pt x="29" y="423"/>
                    </a:lnTo>
                    <a:lnTo>
                      <a:pt x="30" y="423"/>
                    </a:lnTo>
                    <a:lnTo>
                      <a:pt x="30" y="423"/>
                    </a:lnTo>
                    <a:lnTo>
                      <a:pt x="30" y="423"/>
                    </a:lnTo>
                    <a:lnTo>
                      <a:pt x="30" y="423"/>
                    </a:lnTo>
                    <a:lnTo>
                      <a:pt x="30" y="423"/>
                    </a:lnTo>
                    <a:lnTo>
                      <a:pt x="30" y="423"/>
                    </a:lnTo>
                    <a:lnTo>
                      <a:pt x="30" y="423"/>
                    </a:lnTo>
                    <a:lnTo>
                      <a:pt x="30" y="423"/>
                    </a:lnTo>
                    <a:lnTo>
                      <a:pt x="30" y="423"/>
                    </a:lnTo>
                    <a:lnTo>
                      <a:pt x="30" y="423"/>
                    </a:lnTo>
                    <a:lnTo>
                      <a:pt x="30" y="423"/>
                    </a:lnTo>
                    <a:lnTo>
                      <a:pt x="30" y="423"/>
                    </a:lnTo>
                    <a:lnTo>
                      <a:pt x="30" y="423"/>
                    </a:lnTo>
                    <a:lnTo>
                      <a:pt x="30" y="423"/>
                    </a:lnTo>
                    <a:lnTo>
                      <a:pt x="30" y="423"/>
                    </a:lnTo>
                    <a:lnTo>
                      <a:pt x="31" y="423"/>
                    </a:lnTo>
                    <a:lnTo>
                      <a:pt x="31" y="423"/>
                    </a:lnTo>
                    <a:lnTo>
                      <a:pt x="31" y="423"/>
                    </a:lnTo>
                    <a:lnTo>
                      <a:pt x="31" y="423"/>
                    </a:lnTo>
                    <a:lnTo>
                      <a:pt x="31" y="423"/>
                    </a:lnTo>
                    <a:lnTo>
                      <a:pt x="31" y="419"/>
                    </a:lnTo>
                    <a:lnTo>
                      <a:pt x="31" y="419"/>
                    </a:lnTo>
                    <a:lnTo>
                      <a:pt x="31" y="419"/>
                    </a:lnTo>
                    <a:lnTo>
                      <a:pt x="31" y="419"/>
                    </a:lnTo>
                    <a:lnTo>
                      <a:pt x="31" y="419"/>
                    </a:lnTo>
                    <a:lnTo>
                      <a:pt x="31" y="419"/>
                    </a:lnTo>
                    <a:lnTo>
                      <a:pt x="31" y="419"/>
                    </a:lnTo>
                    <a:lnTo>
                      <a:pt x="31" y="419"/>
                    </a:lnTo>
                    <a:lnTo>
                      <a:pt x="31" y="419"/>
                    </a:lnTo>
                    <a:lnTo>
                      <a:pt x="31" y="419"/>
                    </a:lnTo>
                    <a:lnTo>
                      <a:pt x="32" y="419"/>
                    </a:lnTo>
                    <a:lnTo>
                      <a:pt x="32" y="419"/>
                    </a:lnTo>
                    <a:lnTo>
                      <a:pt x="32" y="419"/>
                    </a:lnTo>
                    <a:lnTo>
                      <a:pt x="32" y="419"/>
                    </a:lnTo>
                    <a:lnTo>
                      <a:pt x="32" y="419"/>
                    </a:lnTo>
                    <a:lnTo>
                      <a:pt x="32" y="419"/>
                    </a:lnTo>
                    <a:lnTo>
                      <a:pt x="32" y="419"/>
                    </a:lnTo>
                    <a:lnTo>
                      <a:pt x="32" y="419"/>
                    </a:lnTo>
                    <a:lnTo>
                      <a:pt x="32" y="419"/>
                    </a:lnTo>
                    <a:lnTo>
                      <a:pt x="32" y="419"/>
                    </a:lnTo>
                    <a:lnTo>
                      <a:pt x="32" y="419"/>
                    </a:lnTo>
                    <a:lnTo>
                      <a:pt x="32" y="419"/>
                    </a:lnTo>
                    <a:lnTo>
                      <a:pt x="32" y="419"/>
                    </a:lnTo>
                    <a:lnTo>
                      <a:pt x="32" y="419"/>
                    </a:lnTo>
                    <a:lnTo>
                      <a:pt x="32" y="419"/>
                    </a:lnTo>
                    <a:lnTo>
                      <a:pt x="33" y="419"/>
                    </a:lnTo>
                    <a:lnTo>
                      <a:pt x="33" y="419"/>
                    </a:lnTo>
                    <a:lnTo>
                      <a:pt x="33" y="419"/>
                    </a:lnTo>
                    <a:lnTo>
                      <a:pt x="33" y="419"/>
                    </a:lnTo>
                    <a:lnTo>
                      <a:pt x="33" y="419"/>
                    </a:lnTo>
                    <a:lnTo>
                      <a:pt x="33" y="419"/>
                    </a:lnTo>
                    <a:lnTo>
                      <a:pt x="33" y="419"/>
                    </a:lnTo>
                    <a:lnTo>
                      <a:pt x="33" y="419"/>
                    </a:lnTo>
                    <a:lnTo>
                      <a:pt x="33" y="419"/>
                    </a:lnTo>
                    <a:lnTo>
                      <a:pt x="33" y="419"/>
                    </a:lnTo>
                    <a:lnTo>
                      <a:pt x="33" y="419"/>
                    </a:lnTo>
                    <a:lnTo>
                      <a:pt x="33" y="419"/>
                    </a:lnTo>
                    <a:lnTo>
                      <a:pt x="33" y="419"/>
                    </a:lnTo>
                    <a:lnTo>
                      <a:pt x="33" y="419"/>
                    </a:lnTo>
                    <a:lnTo>
                      <a:pt x="33" y="419"/>
                    </a:lnTo>
                    <a:lnTo>
                      <a:pt x="33" y="350"/>
                    </a:lnTo>
                    <a:lnTo>
                      <a:pt x="33" y="350"/>
                    </a:lnTo>
                    <a:lnTo>
                      <a:pt x="33" y="350"/>
                    </a:lnTo>
                    <a:lnTo>
                      <a:pt x="33" y="350"/>
                    </a:lnTo>
                    <a:lnTo>
                      <a:pt x="33" y="350"/>
                    </a:lnTo>
                    <a:lnTo>
                      <a:pt x="33" y="350"/>
                    </a:lnTo>
                    <a:lnTo>
                      <a:pt x="33" y="350"/>
                    </a:lnTo>
                    <a:lnTo>
                      <a:pt x="34" y="350"/>
                    </a:lnTo>
                    <a:lnTo>
                      <a:pt x="34" y="350"/>
                    </a:lnTo>
                    <a:lnTo>
                      <a:pt x="34" y="350"/>
                    </a:lnTo>
                    <a:lnTo>
                      <a:pt x="34" y="350"/>
                    </a:lnTo>
                    <a:lnTo>
                      <a:pt x="34" y="350"/>
                    </a:lnTo>
                    <a:lnTo>
                      <a:pt x="34" y="350"/>
                    </a:lnTo>
                    <a:lnTo>
                      <a:pt x="34" y="350"/>
                    </a:lnTo>
                    <a:lnTo>
                      <a:pt x="34" y="350"/>
                    </a:lnTo>
                    <a:lnTo>
                      <a:pt x="34" y="350"/>
                    </a:lnTo>
                    <a:lnTo>
                      <a:pt x="34" y="350"/>
                    </a:lnTo>
                    <a:lnTo>
                      <a:pt x="34" y="350"/>
                    </a:lnTo>
                    <a:lnTo>
                      <a:pt x="34" y="350"/>
                    </a:lnTo>
                    <a:lnTo>
                      <a:pt x="34" y="350"/>
                    </a:lnTo>
                    <a:lnTo>
                      <a:pt x="34" y="350"/>
                    </a:lnTo>
                    <a:lnTo>
                      <a:pt x="34" y="350"/>
                    </a:lnTo>
                    <a:lnTo>
                      <a:pt x="35" y="350"/>
                    </a:lnTo>
                    <a:lnTo>
                      <a:pt x="35" y="350"/>
                    </a:lnTo>
                    <a:lnTo>
                      <a:pt x="35" y="350"/>
                    </a:lnTo>
                    <a:lnTo>
                      <a:pt x="35" y="350"/>
                    </a:lnTo>
                    <a:lnTo>
                      <a:pt x="35" y="350"/>
                    </a:lnTo>
                    <a:lnTo>
                      <a:pt x="35" y="350"/>
                    </a:lnTo>
                    <a:lnTo>
                      <a:pt x="35" y="350"/>
                    </a:lnTo>
                    <a:lnTo>
                      <a:pt x="35" y="350"/>
                    </a:lnTo>
                    <a:lnTo>
                      <a:pt x="35" y="350"/>
                    </a:lnTo>
                    <a:lnTo>
                      <a:pt x="35" y="350"/>
                    </a:lnTo>
                    <a:lnTo>
                      <a:pt x="35" y="350"/>
                    </a:lnTo>
                    <a:lnTo>
                      <a:pt x="35" y="350"/>
                    </a:lnTo>
                    <a:lnTo>
                      <a:pt x="35" y="350"/>
                    </a:lnTo>
                    <a:lnTo>
                      <a:pt x="35" y="350"/>
                    </a:lnTo>
                    <a:lnTo>
                      <a:pt x="35" y="350"/>
                    </a:lnTo>
                    <a:lnTo>
                      <a:pt x="36" y="350"/>
                    </a:lnTo>
                    <a:lnTo>
                      <a:pt x="36" y="350"/>
                    </a:lnTo>
                    <a:lnTo>
                      <a:pt x="36" y="350"/>
                    </a:lnTo>
                    <a:lnTo>
                      <a:pt x="36" y="167"/>
                    </a:lnTo>
                    <a:lnTo>
                      <a:pt x="36" y="167"/>
                    </a:lnTo>
                    <a:lnTo>
                      <a:pt x="36" y="167"/>
                    </a:lnTo>
                    <a:lnTo>
                      <a:pt x="36" y="167"/>
                    </a:lnTo>
                    <a:lnTo>
                      <a:pt x="36" y="167"/>
                    </a:lnTo>
                    <a:lnTo>
                      <a:pt x="36" y="167"/>
                    </a:lnTo>
                    <a:lnTo>
                      <a:pt x="36" y="167"/>
                    </a:lnTo>
                    <a:lnTo>
                      <a:pt x="36" y="167"/>
                    </a:lnTo>
                    <a:lnTo>
                      <a:pt x="36" y="167"/>
                    </a:lnTo>
                    <a:lnTo>
                      <a:pt x="36" y="167"/>
                    </a:lnTo>
                    <a:lnTo>
                      <a:pt x="36" y="167"/>
                    </a:lnTo>
                    <a:lnTo>
                      <a:pt x="36" y="167"/>
                    </a:lnTo>
                    <a:lnTo>
                      <a:pt x="37" y="167"/>
                    </a:lnTo>
                    <a:lnTo>
                      <a:pt x="37" y="167"/>
                    </a:lnTo>
                    <a:lnTo>
                      <a:pt x="37" y="167"/>
                    </a:lnTo>
                    <a:lnTo>
                      <a:pt x="37" y="167"/>
                    </a:lnTo>
                    <a:lnTo>
                      <a:pt x="37" y="167"/>
                    </a:lnTo>
                    <a:lnTo>
                      <a:pt x="37" y="167"/>
                    </a:lnTo>
                    <a:lnTo>
                      <a:pt x="37" y="167"/>
                    </a:lnTo>
                    <a:lnTo>
                      <a:pt x="37" y="167"/>
                    </a:lnTo>
                    <a:lnTo>
                      <a:pt x="37" y="167"/>
                    </a:lnTo>
                    <a:lnTo>
                      <a:pt x="37" y="167"/>
                    </a:lnTo>
                    <a:lnTo>
                      <a:pt x="37" y="167"/>
                    </a:lnTo>
                    <a:lnTo>
                      <a:pt x="37" y="167"/>
                    </a:lnTo>
                    <a:lnTo>
                      <a:pt x="37" y="167"/>
                    </a:lnTo>
                    <a:lnTo>
                      <a:pt x="37" y="167"/>
                    </a:lnTo>
                    <a:lnTo>
                      <a:pt x="37" y="167"/>
                    </a:lnTo>
                    <a:lnTo>
                      <a:pt x="37" y="167"/>
                    </a:lnTo>
                    <a:lnTo>
                      <a:pt x="37" y="167"/>
                    </a:lnTo>
                    <a:lnTo>
                      <a:pt x="37" y="167"/>
                    </a:lnTo>
                    <a:lnTo>
                      <a:pt x="37" y="167"/>
                    </a:lnTo>
                    <a:lnTo>
                      <a:pt x="37" y="167"/>
                    </a:lnTo>
                    <a:lnTo>
                      <a:pt x="37" y="167"/>
                    </a:lnTo>
                    <a:lnTo>
                      <a:pt x="37" y="167"/>
                    </a:lnTo>
                    <a:lnTo>
                      <a:pt x="37" y="167"/>
                    </a:lnTo>
                    <a:lnTo>
                      <a:pt x="38" y="167"/>
                    </a:lnTo>
                    <a:lnTo>
                      <a:pt x="38" y="167"/>
                    </a:lnTo>
                    <a:lnTo>
                      <a:pt x="38" y="167"/>
                    </a:lnTo>
                    <a:lnTo>
                      <a:pt x="38" y="167"/>
                    </a:lnTo>
                    <a:lnTo>
                      <a:pt x="38" y="167"/>
                    </a:lnTo>
                    <a:lnTo>
                      <a:pt x="38" y="106"/>
                    </a:lnTo>
                    <a:lnTo>
                      <a:pt x="38" y="106"/>
                    </a:lnTo>
                    <a:lnTo>
                      <a:pt x="38" y="106"/>
                    </a:lnTo>
                    <a:lnTo>
                      <a:pt x="38" y="106"/>
                    </a:lnTo>
                    <a:lnTo>
                      <a:pt x="38" y="106"/>
                    </a:lnTo>
                    <a:lnTo>
                      <a:pt x="38" y="106"/>
                    </a:lnTo>
                    <a:lnTo>
                      <a:pt x="38" y="106"/>
                    </a:lnTo>
                    <a:lnTo>
                      <a:pt x="38" y="106"/>
                    </a:lnTo>
                    <a:lnTo>
                      <a:pt x="38" y="106"/>
                    </a:lnTo>
                    <a:lnTo>
                      <a:pt x="38" y="106"/>
                    </a:lnTo>
                    <a:lnTo>
                      <a:pt x="39" y="106"/>
                    </a:lnTo>
                    <a:lnTo>
                      <a:pt x="39" y="106"/>
                    </a:lnTo>
                    <a:lnTo>
                      <a:pt x="39" y="106"/>
                    </a:lnTo>
                    <a:lnTo>
                      <a:pt x="39" y="106"/>
                    </a:lnTo>
                    <a:lnTo>
                      <a:pt x="39" y="106"/>
                    </a:lnTo>
                    <a:lnTo>
                      <a:pt x="39" y="106"/>
                    </a:lnTo>
                    <a:lnTo>
                      <a:pt x="39" y="106"/>
                    </a:lnTo>
                    <a:lnTo>
                      <a:pt x="39" y="106"/>
                    </a:lnTo>
                    <a:lnTo>
                      <a:pt x="39" y="106"/>
                    </a:lnTo>
                    <a:lnTo>
                      <a:pt x="39" y="106"/>
                    </a:lnTo>
                    <a:lnTo>
                      <a:pt x="39" y="106"/>
                    </a:lnTo>
                    <a:lnTo>
                      <a:pt x="39" y="106"/>
                    </a:lnTo>
                    <a:lnTo>
                      <a:pt x="39" y="106"/>
                    </a:lnTo>
                    <a:lnTo>
                      <a:pt x="39" y="106"/>
                    </a:lnTo>
                    <a:lnTo>
                      <a:pt x="39" y="106"/>
                    </a:lnTo>
                    <a:lnTo>
                      <a:pt x="40" y="106"/>
                    </a:lnTo>
                    <a:lnTo>
                      <a:pt x="40" y="106"/>
                    </a:lnTo>
                    <a:lnTo>
                      <a:pt x="40" y="106"/>
                    </a:lnTo>
                    <a:lnTo>
                      <a:pt x="40" y="106"/>
                    </a:lnTo>
                    <a:lnTo>
                      <a:pt x="40" y="106"/>
                    </a:lnTo>
                    <a:lnTo>
                      <a:pt x="40" y="106"/>
                    </a:lnTo>
                    <a:lnTo>
                      <a:pt x="40" y="106"/>
                    </a:lnTo>
                    <a:lnTo>
                      <a:pt x="40" y="106"/>
                    </a:lnTo>
                    <a:lnTo>
                      <a:pt x="40" y="106"/>
                    </a:lnTo>
                    <a:lnTo>
                      <a:pt x="40" y="106"/>
                    </a:lnTo>
                    <a:lnTo>
                      <a:pt x="40" y="106"/>
                    </a:lnTo>
                    <a:lnTo>
                      <a:pt x="40" y="106"/>
                    </a:lnTo>
                    <a:lnTo>
                      <a:pt x="40" y="106"/>
                    </a:lnTo>
                    <a:lnTo>
                      <a:pt x="40" y="106"/>
                    </a:lnTo>
                    <a:lnTo>
                      <a:pt x="40" y="106"/>
                    </a:lnTo>
                    <a:lnTo>
                      <a:pt x="41" y="63"/>
                    </a:lnTo>
                    <a:lnTo>
                      <a:pt x="41" y="63"/>
                    </a:lnTo>
                    <a:lnTo>
                      <a:pt x="41" y="63"/>
                    </a:lnTo>
                    <a:lnTo>
                      <a:pt x="41" y="63"/>
                    </a:lnTo>
                    <a:lnTo>
                      <a:pt x="41" y="63"/>
                    </a:lnTo>
                    <a:lnTo>
                      <a:pt x="41" y="63"/>
                    </a:lnTo>
                    <a:lnTo>
                      <a:pt x="41" y="63"/>
                    </a:lnTo>
                    <a:lnTo>
                      <a:pt x="41" y="63"/>
                    </a:lnTo>
                    <a:lnTo>
                      <a:pt x="41" y="63"/>
                    </a:lnTo>
                    <a:lnTo>
                      <a:pt x="41" y="63"/>
                    </a:lnTo>
                    <a:lnTo>
                      <a:pt x="41" y="63"/>
                    </a:lnTo>
                    <a:lnTo>
                      <a:pt x="41" y="63"/>
                    </a:lnTo>
                    <a:lnTo>
                      <a:pt x="41" y="63"/>
                    </a:lnTo>
                    <a:lnTo>
                      <a:pt x="41" y="63"/>
                    </a:lnTo>
                    <a:lnTo>
                      <a:pt x="41" y="63"/>
                    </a:lnTo>
                    <a:lnTo>
                      <a:pt x="41" y="63"/>
                    </a:lnTo>
                    <a:lnTo>
                      <a:pt x="41" y="63"/>
                    </a:lnTo>
                    <a:lnTo>
                      <a:pt x="41" y="63"/>
                    </a:lnTo>
                    <a:lnTo>
                      <a:pt x="41" y="63"/>
                    </a:lnTo>
                    <a:lnTo>
                      <a:pt x="41" y="63"/>
                    </a:lnTo>
                    <a:lnTo>
                      <a:pt x="41" y="63"/>
                    </a:lnTo>
                    <a:lnTo>
                      <a:pt x="41" y="63"/>
                    </a:lnTo>
                    <a:lnTo>
                      <a:pt x="42" y="63"/>
                    </a:lnTo>
                    <a:lnTo>
                      <a:pt x="42" y="63"/>
                    </a:lnTo>
                    <a:lnTo>
                      <a:pt x="42" y="63"/>
                    </a:lnTo>
                    <a:lnTo>
                      <a:pt x="42" y="63"/>
                    </a:lnTo>
                    <a:lnTo>
                      <a:pt x="42" y="63"/>
                    </a:lnTo>
                    <a:lnTo>
                      <a:pt x="42" y="63"/>
                    </a:lnTo>
                    <a:lnTo>
                      <a:pt x="42" y="63"/>
                    </a:lnTo>
                    <a:lnTo>
                      <a:pt x="42" y="63"/>
                    </a:lnTo>
                    <a:lnTo>
                      <a:pt x="42" y="63"/>
                    </a:lnTo>
                    <a:lnTo>
                      <a:pt x="42" y="63"/>
                    </a:lnTo>
                    <a:lnTo>
                      <a:pt x="42" y="63"/>
                    </a:lnTo>
                    <a:lnTo>
                      <a:pt x="42" y="63"/>
                    </a:lnTo>
                    <a:lnTo>
                      <a:pt x="42" y="63"/>
                    </a:lnTo>
                    <a:lnTo>
                      <a:pt x="42" y="63"/>
                    </a:lnTo>
                    <a:lnTo>
                      <a:pt x="42" y="63"/>
                    </a:lnTo>
                    <a:lnTo>
                      <a:pt x="43" y="63"/>
                    </a:lnTo>
                    <a:lnTo>
                      <a:pt x="43" y="63"/>
                    </a:lnTo>
                    <a:lnTo>
                      <a:pt x="43" y="63"/>
                    </a:lnTo>
                    <a:lnTo>
                      <a:pt x="43" y="71"/>
                    </a:lnTo>
                    <a:lnTo>
                      <a:pt x="43" y="71"/>
                    </a:lnTo>
                    <a:lnTo>
                      <a:pt x="43" y="71"/>
                    </a:lnTo>
                    <a:lnTo>
                      <a:pt x="43" y="71"/>
                    </a:lnTo>
                    <a:lnTo>
                      <a:pt x="43" y="71"/>
                    </a:lnTo>
                    <a:lnTo>
                      <a:pt x="43" y="71"/>
                    </a:lnTo>
                    <a:lnTo>
                      <a:pt x="43" y="71"/>
                    </a:lnTo>
                    <a:lnTo>
                      <a:pt x="43" y="71"/>
                    </a:lnTo>
                    <a:lnTo>
                      <a:pt x="43" y="71"/>
                    </a:lnTo>
                    <a:lnTo>
                      <a:pt x="43" y="71"/>
                    </a:lnTo>
                    <a:lnTo>
                      <a:pt x="43" y="71"/>
                    </a:lnTo>
                    <a:lnTo>
                      <a:pt x="43" y="71"/>
                    </a:lnTo>
                    <a:lnTo>
                      <a:pt x="44" y="71"/>
                    </a:lnTo>
                    <a:lnTo>
                      <a:pt x="44" y="71"/>
                    </a:lnTo>
                    <a:lnTo>
                      <a:pt x="44" y="71"/>
                    </a:lnTo>
                    <a:lnTo>
                      <a:pt x="44" y="71"/>
                    </a:lnTo>
                    <a:lnTo>
                      <a:pt x="44" y="71"/>
                    </a:lnTo>
                    <a:lnTo>
                      <a:pt x="44" y="71"/>
                    </a:lnTo>
                    <a:lnTo>
                      <a:pt x="44" y="71"/>
                    </a:lnTo>
                    <a:lnTo>
                      <a:pt x="44" y="71"/>
                    </a:lnTo>
                    <a:lnTo>
                      <a:pt x="44" y="71"/>
                    </a:lnTo>
                    <a:lnTo>
                      <a:pt x="44" y="71"/>
                    </a:lnTo>
                    <a:lnTo>
                      <a:pt x="44" y="71"/>
                    </a:lnTo>
                    <a:lnTo>
                      <a:pt x="44" y="71"/>
                    </a:lnTo>
                    <a:lnTo>
                      <a:pt x="44" y="71"/>
                    </a:lnTo>
                    <a:lnTo>
                      <a:pt x="44" y="71"/>
                    </a:lnTo>
                    <a:lnTo>
                      <a:pt x="44" y="71"/>
                    </a:lnTo>
                    <a:lnTo>
                      <a:pt x="45" y="71"/>
                    </a:lnTo>
                    <a:lnTo>
                      <a:pt x="45" y="71"/>
                    </a:lnTo>
                    <a:lnTo>
                      <a:pt x="45" y="71"/>
                    </a:lnTo>
                    <a:lnTo>
                      <a:pt x="45" y="71"/>
                    </a:lnTo>
                    <a:lnTo>
                      <a:pt x="45" y="71"/>
                    </a:lnTo>
                    <a:lnTo>
                      <a:pt x="45" y="71"/>
                    </a:lnTo>
                    <a:lnTo>
                      <a:pt x="45" y="71"/>
                    </a:lnTo>
                    <a:lnTo>
                      <a:pt x="45" y="71"/>
                    </a:lnTo>
                    <a:lnTo>
                      <a:pt x="45" y="71"/>
                    </a:lnTo>
                    <a:lnTo>
                      <a:pt x="45" y="71"/>
                    </a:lnTo>
                    <a:lnTo>
                      <a:pt x="45" y="71"/>
                    </a:lnTo>
                    <a:lnTo>
                      <a:pt x="45" y="71"/>
                    </a:lnTo>
                    <a:lnTo>
                      <a:pt x="45" y="71"/>
                    </a:lnTo>
                    <a:lnTo>
                      <a:pt x="45" y="99"/>
                    </a:lnTo>
                    <a:lnTo>
                      <a:pt x="45" y="99"/>
                    </a:lnTo>
                    <a:lnTo>
                      <a:pt x="45" y="99"/>
                    </a:lnTo>
                    <a:lnTo>
                      <a:pt x="45" y="99"/>
                    </a:lnTo>
                    <a:lnTo>
                      <a:pt x="45" y="99"/>
                    </a:lnTo>
                    <a:lnTo>
                      <a:pt x="45" y="99"/>
                    </a:lnTo>
                    <a:lnTo>
                      <a:pt x="45" y="99"/>
                    </a:lnTo>
                    <a:lnTo>
                      <a:pt x="45" y="99"/>
                    </a:lnTo>
                    <a:lnTo>
                      <a:pt x="45" y="99"/>
                    </a:lnTo>
                    <a:lnTo>
                      <a:pt x="45" y="99"/>
                    </a:lnTo>
                    <a:lnTo>
                      <a:pt x="46" y="99"/>
                    </a:lnTo>
                    <a:lnTo>
                      <a:pt x="46" y="99"/>
                    </a:lnTo>
                    <a:lnTo>
                      <a:pt x="46" y="99"/>
                    </a:lnTo>
                    <a:lnTo>
                      <a:pt x="46" y="99"/>
                    </a:lnTo>
                    <a:lnTo>
                      <a:pt x="46" y="99"/>
                    </a:lnTo>
                    <a:lnTo>
                      <a:pt x="46" y="99"/>
                    </a:lnTo>
                    <a:lnTo>
                      <a:pt x="46" y="99"/>
                    </a:lnTo>
                    <a:lnTo>
                      <a:pt x="46" y="99"/>
                    </a:lnTo>
                    <a:lnTo>
                      <a:pt x="46" y="99"/>
                    </a:lnTo>
                    <a:lnTo>
                      <a:pt x="46" y="99"/>
                    </a:lnTo>
                    <a:lnTo>
                      <a:pt x="46" y="99"/>
                    </a:lnTo>
                    <a:lnTo>
                      <a:pt x="46" y="99"/>
                    </a:lnTo>
                    <a:lnTo>
                      <a:pt x="46" y="99"/>
                    </a:lnTo>
                    <a:lnTo>
                      <a:pt x="46" y="99"/>
                    </a:lnTo>
                    <a:lnTo>
                      <a:pt x="46" y="99"/>
                    </a:lnTo>
                    <a:lnTo>
                      <a:pt x="47" y="99"/>
                    </a:lnTo>
                    <a:lnTo>
                      <a:pt x="47" y="99"/>
                    </a:lnTo>
                    <a:lnTo>
                      <a:pt x="47" y="99"/>
                    </a:lnTo>
                    <a:lnTo>
                      <a:pt x="47" y="99"/>
                    </a:lnTo>
                    <a:lnTo>
                      <a:pt x="47" y="99"/>
                    </a:lnTo>
                    <a:lnTo>
                      <a:pt x="47" y="99"/>
                    </a:lnTo>
                    <a:lnTo>
                      <a:pt x="47" y="99"/>
                    </a:lnTo>
                    <a:lnTo>
                      <a:pt x="47" y="99"/>
                    </a:lnTo>
                    <a:lnTo>
                      <a:pt x="47" y="99"/>
                    </a:lnTo>
                    <a:lnTo>
                      <a:pt x="47" y="99"/>
                    </a:lnTo>
                    <a:lnTo>
                      <a:pt x="47" y="99"/>
                    </a:lnTo>
                    <a:lnTo>
                      <a:pt x="47" y="99"/>
                    </a:lnTo>
                    <a:lnTo>
                      <a:pt x="47" y="99"/>
                    </a:lnTo>
                    <a:lnTo>
                      <a:pt x="47" y="99"/>
                    </a:lnTo>
                    <a:lnTo>
                      <a:pt x="47" y="99"/>
                    </a:lnTo>
                    <a:lnTo>
                      <a:pt x="48" y="251"/>
                    </a:lnTo>
                    <a:lnTo>
                      <a:pt x="48" y="251"/>
                    </a:lnTo>
                    <a:lnTo>
                      <a:pt x="48" y="251"/>
                    </a:lnTo>
                    <a:lnTo>
                      <a:pt x="48" y="251"/>
                    </a:lnTo>
                    <a:lnTo>
                      <a:pt x="48" y="251"/>
                    </a:lnTo>
                    <a:lnTo>
                      <a:pt x="48" y="251"/>
                    </a:lnTo>
                    <a:lnTo>
                      <a:pt x="48" y="251"/>
                    </a:lnTo>
                    <a:lnTo>
                      <a:pt x="48" y="251"/>
                    </a:lnTo>
                    <a:lnTo>
                      <a:pt x="48" y="251"/>
                    </a:lnTo>
                    <a:lnTo>
                      <a:pt x="48" y="251"/>
                    </a:lnTo>
                    <a:lnTo>
                      <a:pt x="48" y="251"/>
                    </a:lnTo>
                    <a:lnTo>
                      <a:pt x="48" y="251"/>
                    </a:lnTo>
                    <a:lnTo>
                      <a:pt x="48" y="251"/>
                    </a:lnTo>
                    <a:lnTo>
                      <a:pt x="48" y="251"/>
                    </a:lnTo>
                    <a:lnTo>
                      <a:pt x="48" y="251"/>
                    </a:lnTo>
                    <a:lnTo>
                      <a:pt x="49" y="251"/>
                    </a:lnTo>
                    <a:lnTo>
                      <a:pt x="49" y="251"/>
                    </a:lnTo>
                    <a:lnTo>
                      <a:pt x="49" y="251"/>
                    </a:lnTo>
                    <a:lnTo>
                      <a:pt x="49" y="251"/>
                    </a:lnTo>
                    <a:lnTo>
                      <a:pt x="49" y="251"/>
                    </a:lnTo>
                    <a:lnTo>
                      <a:pt x="49" y="251"/>
                    </a:lnTo>
                    <a:lnTo>
                      <a:pt x="49" y="251"/>
                    </a:lnTo>
                    <a:lnTo>
                      <a:pt x="49" y="251"/>
                    </a:lnTo>
                    <a:lnTo>
                      <a:pt x="49" y="251"/>
                    </a:lnTo>
                    <a:lnTo>
                      <a:pt x="49" y="251"/>
                    </a:lnTo>
                    <a:lnTo>
                      <a:pt x="49" y="251"/>
                    </a:lnTo>
                    <a:lnTo>
                      <a:pt x="49" y="251"/>
                    </a:lnTo>
                    <a:lnTo>
                      <a:pt x="49" y="251"/>
                    </a:lnTo>
                    <a:lnTo>
                      <a:pt x="49" y="251"/>
                    </a:lnTo>
                    <a:lnTo>
                      <a:pt x="49" y="251"/>
                    </a:lnTo>
                    <a:lnTo>
                      <a:pt x="49" y="251"/>
                    </a:lnTo>
                    <a:lnTo>
                      <a:pt x="49" y="251"/>
                    </a:lnTo>
                    <a:lnTo>
                      <a:pt x="49" y="251"/>
                    </a:lnTo>
                    <a:lnTo>
                      <a:pt x="49" y="251"/>
                    </a:lnTo>
                    <a:lnTo>
                      <a:pt x="49" y="251"/>
                    </a:lnTo>
                    <a:lnTo>
                      <a:pt x="49" y="251"/>
                    </a:lnTo>
                    <a:lnTo>
                      <a:pt x="49" y="251"/>
                    </a:lnTo>
                    <a:lnTo>
                      <a:pt x="50" y="251"/>
                    </a:lnTo>
                    <a:lnTo>
                      <a:pt x="50" y="251"/>
                    </a:lnTo>
                    <a:lnTo>
                      <a:pt x="50" y="251"/>
                    </a:lnTo>
                    <a:lnTo>
                      <a:pt x="50" y="291"/>
                    </a:lnTo>
                    <a:lnTo>
                      <a:pt x="50" y="291"/>
                    </a:lnTo>
                    <a:lnTo>
                      <a:pt x="50" y="291"/>
                    </a:lnTo>
                    <a:lnTo>
                      <a:pt x="50" y="291"/>
                    </a:lnTo>
                    <a:lnTo>
                      <a:pt x="50" y="291"/>
                    </a:lnTo>
                    <a:lnTo>
                      <a:pt x="50" y="291"/>
                    </a:lnTo>
                    <a:lnTo>
                      <a:pt x="50" y="291"/>
                    </a:lnTo>
                    <a:lnTo>
                      <a:pt x="50" y="291"/>
                    </a:lnTo>
                    <a:lnTo>
                      <a:pt x="50" y="291"/>
                    </a:lnTo>
                    <a:lnTo>
                      <a:pt x="50" y="291"/>
                    </a:lnTo>
                    <a:lnTo>
                      <a:pt x="50" y="291"/>
                    </a:lnTo>
                    <a:lnTo>
                      <a:pt x="50" y="291"/>
                    </a:lnTo>
                    <a:lnTo>
                      <a:pt x="51" y="291"/>
                    </a:lnTo>
                    <a:lnTo>
                      <a:pt x="51" y="291"/>
                    </a:lnTo>
                    <a:lnTo>
                      <a:pt x="51" y="291"/>
                    </a:lnTo>
                    <a:lnTo>
                      <a:pt x="51" y="291"/>
                    </a:lnTo>
                    <a:lnTo>
                      <a:pt x="51" y="291"/>
                    </a:lnTo>
                    <a:lnTo>
                      <a:pt x="51" y="291"/>
                    </a:lnTo>
                    <a:lnTo>
                      <a:pt x="51" y="291"/>
                    </a:lnTo>
                    <a:lnTo>
                      <a:pt x="51" y="291"/>
                    </a:lnTo>
                    <a:lnTo>
                      <a:pt x="51" y="291"/>
                    </a:lnTo>
                    <a:lnTo>
                      <a:pt x="51" y="291"/>
                    </a:lnTo>
                    <a:lnTo>
                      <a:pt x="51" y="291"/>
                    </a:lnTo>
                    <a:lnTo>
                      <a:pt x="51" y="291"/>
                    </a:lnTo>
                    <a:lnTo>
                      <a:pt x="51" y="291"/>
                    </a:lnTo>
                    <a:lnTo>
                      <a:pt x="51" y="291"/>
                    </a:lnTo>
                    <a:lnTo>
                      <a:pt x="51" y="291"/>
                    </a:lnTo>
                    <a:lnTo>
                      <a:pt x="52" y="291"/>
                    </a:lnTo>
                    <a:lnTo>
                      <a:pt x="52" y="291"/>
                    </a:lnTo>
                    <a:lnTo>
                      <a:pt x="52" y="291"/>
                    </a:lnTo>
                    <a:lnTo>
                      <a:pt x="52" y="291"/>
                    </a:lnTo>
                    <a:lnTo>
                      <a:pt x="52" y="291"/>
                    </a:lnTo>
                    <a:lnTo>
                      <a:pt x="52" y="291"/>
                    </a:lnTo>
                    <a:lnTo>
                      <a:pt x="52" y="291"/>
                    </a:lnTo>
                    <a:lnTo>
                      <a:pt x="52" y="291"/>
                    </a:lnTo>
                    <a:lnTo>
                      <a:pt x="52" y="291"/>
                    </a:lnTo>
                    <a:lnTo>
                      <a:pt x="52" y="291"/>
                    </a:lnTo>
                    <a:lnTo>
                      <a:pt x="52" y="291"/>
                    </a:lnTo>
                    <a:lnTo>
                      <a:pt x="52" y="291"/>
                    </a:lnTo>
                    <a:lnTo>
                      <a:pt x="52" y="291"/>
                    </a:lnTo>
                    <a:lnTo>
                      <a:pt x="52" y="375"/>
                    </a:lnTo>
                    <a:lnTo>
                      <a:pt x="52" y="375"/>
                    </a:lnTo>
                    <a:lnTo>
                      <a:pt x="53" y="375"/>
                    </a:lnTo>
                    <a:lnTo>
                      <a:pt x="53" y="375"/>
                    </a:lnTo>
                    <a:lnTo>
                      <a:pt x="53" y="375"/>
                    </a:lnTo>
                    <a:lnTo>
                      <a:pt x="53" y="375"/>
                    </a:lnTo>
                    <a:lnTo>
                      <a:pt x="53" y="375"/>
                    </a:lnTo>
                    <a:lnTo>
                      <a:pt x="53" y="375"/>
                    </a:lnTo>
                    <a:lnTo>
                      <a:pt x="53" y="375"/>
                    </a:lnTo>
                    <a:lnTo>
                      <a:pt x="53" y="375"/>
                    </a:lnTo>
                    <a:lnTo>
                      <a:pt x="53" y="375"/>
                    </a:lnTo>
                    <a:lnTo>
                      <a:pt x="53" y="375"/>
                    </a:lnTo>
                    <a:lnTo>
                      <a:pt x="53" y="375"/>
                    </a:lnTo>
                    <a:lnTo>
                      <a:pt x="53" y="375"/>
                    </a:lnTo>
                    <a:lnTo>
                      <a:pt x="53" y="375"/>
                    </a:lnTo>
                    <a:lnTo>
                      <a:pt x="53" y="375"/>
                    </a:lnTo>
                    <a:lnTo>
                      <a:pt x="53" y="375"/>
                    </a:lnTo>
                    <a:lnTo>
                      <a:pt x="53" y="375"/>
                    </a:lnTo>
                    <a:lnTo>
                      <a:pt x="53" y="375"/>
                    </a:lnTo>
                    <a:lnTo>
                      <a:pt x="53" y="375"/>
                    </a:lnTo>
                    <a:lnTo>
                      <a:pt x="53" y="375"/>
                    </a:lnTo>
                    <a:lnTo>
                      <a:pt x="53" y="375"/>
                    </a:lnTo>
                    <a:lnTo>
                      <a:pt x="53" y="375"/>
                    </a:lnTo>
                    <a:lnTo>
                      <a:pt x="53" y="375"/>
                    </a:lnTo>
                    <a:lnTo>
                      <a:pt x="53" y="375"/>
                    </a:lnTo>
                    <a:lnTo>
                      <a:pt x="54" y="375"/>
                    </a:lnTo>
                    <a:lnTo>
                      <a:pt x="54" y="375"/>
                    </a:lnTo>
                    <a:lnTo>
                      <a:pt x="54" y="375"/>
                    </a:lnTo>
                    <a:lnTo>
                      <a:pt x="54" y="375"/>
                    </a:lnTo>
                    <a:lnTo>
                      <a:pt x="54" y="375"/>
                    </a:lnTo>
                    <a:lnTo>
                      <a:pt x="54" y="375"/>
                    </a:lnTo>
                    <a:lnTo>
                      <a:pt x="54" y="375"/>
                    </a:lnTo>
                    <a:lnTo>
                      <a:pt x="54" y="375"/>
                    </a:lnTo>
                    <a:lnTo>
                      <a:pt x="54" y="375"/>
                    </a:lnTo>
                    <a:lnTo>
                      <a:pt x="54" y="375"/>
                    </a:lnTo>
                    <a:lnTo>
                      <a:pt x="54" y="375"/>
                    </a:lnTo>
                    <a:lnTo>
                      <a:pt x="54" y="375"/>
                    </a:lnTo>
                    <a:lnTo>
                      <a:pt x="54" y="375"/>
                    </a:lnTo>
                    <a:lnTo>
                      <a:pt x="54" y="375"/>
                    </a:lnTo>
                    <a:lnTo>
                      <a:pt x="54" y="375"/>
                    </a:lnTo>
                    <a:lnTo>
                      <a:pt x="55" y="407"/>
                    </a:lnTo>
                    <a:lnTo>
                      <a:pt x="55" y="407"/>
                    </a:lnTo>
                    <a:lnTo>
                      <a:pt x="55" y="407"/>
                    </a:lnTo>
                    <a:lnTo>
                      <a:pt x="55" y="407"/>
                    </a:lnTo>
                    <a:lnTo>
                      <a:pt x="55" y="407"/>
                    </a:lnTo>
                    <a:lnTo>
                      <a:pt x="55" y="407"/>
                    </a:lnTo>
                    <a:lnTo>
                      <a:pt x="55" y="407"/>
                    </a:lnTo>
                    <a:lnTo>
                      <a:pt x="55" y="407"/>
                    </a:lnTo>
                    <a:lnTo>
                      <a:pt x="55" y="407"/>
                    </a:lnTo>
                    <a:lnTo>
                      <a:pt x="55" y="407"/>
                    </a:lnTo>
                    <a:lnTo>
                      <a:pt x="55" y="407"/>
                    </a:lnTo>
                    <a:lnTo>
                      <a:pt x="55" y="407"/>
                    </a:lnTo>
                    <a:lnTo>
                      <a:pt x="55" y="407"/>
                    </a:lnTo>
                    <a:lnTo>
                      <a:pt x="55" y="407"/>
                    </a:lnTo>
                    <a:lnTo>
                      <a:pt x="55" y="407"/>
                    </a:lnTo>
                    <a:lnTo>
                      <a:pt x="56" y="407"/>
                    </a:lnTo>
                    <a:lnTo>
                      <a:pt x="56" y="407"/>
                    </a:lnTo>
                    <a:lnTo>
                      <a:pt x="56" y="407"/>
                    </a:lnTo>
                    <a:lnTo>
                      <a:pt x="56" y="407"/>
                    </a:lnTo>
                    <a:lnTo>
                      <a:pt x="56" y="407"/>
                    </a:lnTo>
                    <a:lnTo>
                      <a:pt x="56" y="407"/>
                    </a:lnTo>
                    <a:lnTo>
                      <a:pt x="56" y="407"/>
                    </a:lnTo>
                    <a:lnTo>
                      <a:pt x="56" y="407"/>
                    </a:lnTo>
                    <a:lnTo>
                      <a:pt x="56" y="407"/>
                    </a:lnTo>
                    <a:lnTo>
                      <a:pt x="56" y="407"/>
                    </a:lnTo>
                    <a:lnTo>
                      <a:pt x="56" y="407"/>
                    </a:lnTo>
                    <a:lnTo>
                      <a:pt x="56" y="407"/>
                    </a:lnTo>
                    <a:lnTo>
                      <a:pt x="56" y="407"/>
                    </a:lnTo>
                    <a:lnTo>
                      <a:pt x="56" y="407"/>
                    </a:lnTo>
                    <a:lnTo>
                      <a:pt x="56" y="407"/>
                    </a:lnTo>
                    <a:lnTo>
                      <a:pt x="57" y="407"/>
                    </a:lnTo>
                    <a:lnTo>
                      <a:pt x="57" y="407"/>
                    </a:lnTo>
                    <a:lnTo>
                      <a:pt x="57" y="407"/>
                    </a:lnTo>
                    <a:lnTo>
                      <a:pt x="57" y="407"/>
                    </a:lnTo>
                    <a:lnTo>
                      <a:pt x="57" y="407"/>
                    </a:lnTo>
                    <a:lnTo>
                      <a:pt x="57" y="407"/>
                    </a:lnTo>
                    <a:lnTo>
                      <a:pt x="57" y="407"/>
                    </a:lnTo>
                    <a:lnTo>
                      <a:pt x="57" y="407"/>
                    </a:lnTo>
                    <a:lnTo>
                      <a:pt x="57" y="407"/>
                    </a:lnTo>
                    <a:lnTo>
                      <a:pt x="57" y="407"/>
                    </a:lnTo>
                    <a:lnTo>
                      <a:pt x="57" y="425"/>
                    </a:lnTo>
                    <a:lnTo>
                      <a:pt x="57" y="425"/>
                    </a:lnTo>
                    <a:lnTo>
                      <a:pt x="57" y="425"/>
                    </a:lnTo>
                    <a:lnTo>
                      <a:pt x="57" y="425"/>
                    </a:lnTo>
                    <a:lnTo>
                      <a:pt x="57" y="425"/>
                    </a:lnTo>
                    <a:lnTo>
                      <a:pt x="57" y="425"/>
                    </a:lnTo>
                    <a:lnTo>
                      <a:pt x="57" y="425"/>
                    </a:lnTo>
                    <a:lnTo>
                      <a:pt x="57" y="425"/>
                    </a:lnTo>
                    <a:lnTo>
                      <a:pt x="57" y="425"/>
                    </a:lnTo>
                    <a:lnTo>
                      <a:pt x="57" y="425"/>
                    </a:lnTo>
                    <a:lnTo>
                      <a:pt x="57" y="425"/>
                    </a:lnTo>
                    <a:lnTo>
                      <a:pt x="57" y="425"/>
                    </a:lnTo>
                    <a:lnTo>
                      <a:pt x="58" y="425"/>
                    </a:lnTo>
                    <a:lnTo>
                      <a:pt x="58" y="425"/>
                    </a:lnTo>
                    <a:lnTo>
                      <a:pt x="58" y="425"/>
                    </a:lnTo>
                    <a:lnTo>
                      <a:pt x="58" y="425"/>
                    </a:lnTo>
                    <a:lnTo>
                      <a:pt x="58" y="425"/>
                    </a:lnTo>
                    <a:lnTo>
                      <a:pt x="58" y="425"/>
                    </a:lnTo>
                    <a:lnTo>
                      <a:pt x="58" y="425"/>
                    </a:lnTo>
                    <a:lnTo>
                      <a:pt x="58" y="425"/>
                    </a:lnTo>
                    <a:lnTo>
                      <a:pt x="58" y="425"/>
                    </a:lnTo>
                    <a:lnTo>
                      <a:pt x="58" y="425"/>
                    </a:lnTo>
                    <a:lnTo>
                      <a:pt x="58" y="425"/>
                    </a:lnTo>
                    <a:lnTo>
                      <a:pt x="58" y="425"/>
                    </a:lnTo>
                    <a:lnTo>
                      <a:pt x="58" y="425"/>
                    </a:lnTo>
                    <a:lnTo>
                      <a:pt x="58" y="425"/>
                    </a:lnTo>
                    <a:lnTo>
                      <a:pt x="58" y="425"/>
                    </a:lnTo>
                    <a:lnTo>
                      <a:pt x="59" y="425"/>
                    </a:lnTo>
                    <a:lnTo>
                      <a:pt x="59" y="425"/>
                    </a:lnTo>
                    <a:lnTo>
                      <a:pt x="59" y="425"/>
                    </a:lnTo>
                    <a:lnTo>
                      <a:pt x="59" y="425"/>
                    </a:lnTo>
                    <a:lnTo>
                      <a:pt x="59" y="425"/>
                    </a:lnTo>
                    <a:lnTo>
                      <a:pt x="59" y="425"/>
                    </a:lnTo>
                    <a:lnTo>
                      <a:pt x="59" y="425"/>
                    </a:lnTo>
                    <a:lnTo>
                      <a:pt x="59" y="425"/>
                    </a:lnTo>
                    <a:lnTo>
                      <a:pt x="59" y="425"/>
                    </a:lnTo>
                    <a:lnTo>
                      <a:pt x="59" y="425"/>
                    </a:lnTo>
                    <a:lnTo>
                      <a:pt x="59" y="425"/>
                    </a:lnTo>
                    <a:lnTo>
                      <a:pt x="59" y="425"/>
                    </a:lnTo>
                    <a:lnTo>
                      <a:pt x="59" y="425"/>
                    </a:lnTo>
                    <a:lnTo>
                      <a:pt x="59" y="394"/>
                    </a:lnTo>
                    <a:lnTo>
                      <a:pt x="59" y="394"/>
                    </a:lnTo>
                    <a:lnTo>
                      <a:pt x="60" y="394"/>
                    </a:lnTo>
                    <a:lnTo>
                      <a:pt x="60" y="394"/>
                    </a:lnTo>
                    <a:lnTo>
                      <a:pt x="60" y="394"/>
                    </a:lnTo>
                    <a:lnTo>
                      <a:pt x="60" y="394"/>
                    </a:lnTo>
                    <a:lnTo>
                      <a:pt x="60" y="394"/>
                    </a:lnTo>
                    <a:lnTo>
                      <a:pt x="60" y="394"/>
                    </a:lnTo>
                    <a:lnTo>
                      <a:pt x="60" y="394"/>
                    </a:lnTo>
                    <a:lnTo>
                      <a:pt x="60" y="394"/>
                    </a:lnTo>
                    <a:lnTo>
                      <a:pt x="60" y="394"/>
                    </a:lnTo>
                    <a:lnTo>
                      <a:pt x="60" y="394"/>
                    </a:lnTo>
                    <a:lnTo>
                      <a:pt x="60" y="394"/>
                    </a:lnTo>
                    <a:lnTo>
                      <a:pt x="60" y="394"/>
                    </a:lnTo>
                    <a:lnTo>
                      <a:pt x="60" y="394"/>
                    </a:lnTo>
                    <a:lnTo>
                      <a:pt x="60" y="394"/>
                    </a:lnTo>
                    <a:lnTo>
                      <a:pt x="60" y="394"/>
                    </a:lnTo>
                    <a:lnTo>
                      <a:pt x="61" y="394"/>
                    </a:lnTo>
                    <a:lnTo>
                      <a:pt x="61" y="394"/>
                    </a:lnTo>
                    <a:lnTo>
                      <a:pt x="61" y="394"/>
                    </a:lnTo>
                    <a:lnTo>
                      <a:pt x="61" y="394"/>
                    </a:lnTo>
                    <a:lnTo>
                      <a:pt x="61" y="394"/>
                    </a:lnTo>
                    <a:lnTo>
                      <a:pt x="61" y="394"/>
                    </a:lnTo>
                    <a:lnTo>
                      <a:pt x="61" y="394"/>
                    </a:lnTo>
                    <a:lnTo>
                      <a:pt x="61" y="394"/>
                    </a:lnTo>
                    <a:lnTo>
                      <a:pt x="61" y="394"/>
                    </a:lnTo>
                    <a:lnTo>
                      <a:pt x="61" y="394"/>
                    </a:lnTo>
                    <a:lnTo>
                      <a:pt x="61" y="394"/>
                    </a:lnTo>
                    <a:lnTo>
                      <a:pt x="61" y="394"/>
                    </a:lnTo>
                    <a:lnTo>
                      <a:pt x="61" y="394"/>
                    </a:lnTo>
                    <a:lnTo>
                      <a:pt x="61" y="394"/>
                    </a:lnTo>
                    <a:lnTo>
                      <a:pt x="61" y="394"/>
                    </a:lnTo>
                    <a:lnTo>
                      <a:pt x="61" y="394"/>
                    </a:lnTo>
                    <a:lnTo>
                      <a:pt x="61" y="394"/>
                    </a:lnTo>
                    <a:lnTo>
                      <a:pt x="61" y="394"/>
                    </a:lnTo>
                    <a:lnTo>
                      <a:pt x="61" y="394"/>
                    </a:lnTo>
                    <a:lnTo>
                      <a:pt x="61" y="394"/>
                    </a:lnTo>
                    <a:lnTo>
                      <a:pt x="61" y="394"/>
                    </a:lnTo>
                    <a:lnTo>
                      <a:pt x="61" y="394"/>
                    </a:lnTo>
                    <a:lnTo>
                      <a:pt x="61" y="394"/>
                    </a:lnTo>
                    <a:lnTo>
                      <a:pt x="62" y="339"/>
                    </a:lnTo>
                    <a:lnTo>
                      <a:pt x="62" y="339"/>
                    </a:lnTo>
                    <a:lnTo>
                      <a:pt x="62" y="339"/>
                    </a:lnTo>
                    <a:lnTo>
                      <a:pt x="62" y="339"/>
                    </a:lnTo>
                    <a:lnTo>
                      <a:pt x="62" y="339"/>
                    </a:lnTo>
                    <a:lnTo>
                      <a:pt x="62" y="339"/>
                    </a:lnTo>
                    <a:lnTo>
                      <a:pt x="62" y="339"/>
                    </a:lnTo>
                    <a:lnTo>
                      <a:pt x="62" y="339"/>
                    </a:lnTo>
                    <a:lnTo>
                      <a:pt x="62" y="339"/>
                    </a:lnTo>
                    <a:lnTo>
                      <a:pt x="62" y="339"/>
                    </a:lnTo>
                    <a:lnTo>
                      <a:pt x="62" y="339"/>
                    </a:lnTo>
                    <a:lnTo>
                      <a:pt x="62" y="339"/>
                    </a:lnTo>
                    <a:lnTo>
                      <a:pt x="62" y="339"/>
                    </a:lnTo>
                    <a:lnTo>
                      <a:pt x="62" y="339"/>
                    </a:lnTo>
                    <a:lnTo>
                      <a:pt x="62" y="339"/>
                    </a:lnTo>
                    <a:lnTo>
                      <a:pt x="63" y="339"/>
                    </a:lnTo>
                    <a:lnTo>
                      <a:pt x="63" y="339"/>
                    </a:lnTo>
                    <a:lnTo>
                      <a:pt x="63" y="339"/>
                    </a:lnTo>
                    <a:lnTo>
                      <a:pt x="63" y="339"/>
                    </a:lnTo>
                    <a:lnTo>
                      <a:pt x="63" y="339"/>
                    </a:lnTo>
                    <a:lnTo>
                      <a:pt x="63" y="339"/>
                    </a:lnTo>
                    <a:lnTo>
                      <a:pt x="63" y="339"/>
                    </a:lnTo>
                    <a:lnTo>
                      <a:pt x="63" y="339"/>
                    </a:lnTo>
                    <a:lnTo>
                      <a:pt x="63" y="339"/>
                    </a:lnTo>
                    <a:lnTo>
                      <a:pt x="63" y="339"/>
                    </a:lnTo>
                    <a:lnTo>
                      <a:pt x="63" y="339"/>
                    </a:lnTo>
                    <a:lnTo>
                      <a:pt x="63" y="339"/>
                    </a:lnTo>
                    <a:lnTo>
                      <a:pt x="63" y="339"/>
                    </a:lnTo>
                    <a:lnTo>
                      <a:pt x="63" y="339"/>
                    </a:lnTo>
                    <a:lnTo>
                      <a:pt x="63" y="339"/>
                    </a:lnTo>
                    <a:lnTo>
                      <a:pt x="64" y="339"/>
                    </a:lnTo>
                    <a:lnTo>
                      <a:pt x="64" y="339"/>
                    </a:lnTo>
                    <a:lnTo>
                      <a:pt x="64" y="339"/>
                    </a:lnTo>
                    <a:lnTo>
                      <a:pt x="64" y="339"/>
                    </a:lnTo>
                    <a:lnTo>
                      <a:pt x="64" y="339"/>
                    </a:lnTo>
                    <a:lnTo>
                      <a:pt x="64" y="339"/>
                    </a:lnTo>
                    <a:lnTo>
                      <a:pt x="64" y="339"/>
                    </a:lnTo>
                    <a:lnTo>
                      <a:pt x="64" y="339"/>
                    </a:lnTo>
                    <a:lnTo>
                      <a:pt x="64" y="339"/>
                    </a:lnTo>
                    <a:lnTo>
                      <a:pt x="64" y="339"/>
                    </a:lnTo>
                    <a:lnTo>
                      <a:pt x="64" y="261"/>
                    </a:lnTo>
                    <a:lnTo>
                      <a:pt x="64" y="261"/>
                    </a:lnTo>
                    <a:lnTo>
                      <a:pt x="64" y="261"/>
                    </a:lnTo>
                    <a:lnTo>
                      <a:pt x="64" y="261"/>
                    </a:lnTo>
                    <a:lnTo>
                      <a:pt x="64" y="261"/>
                    </a:lnTo>
                    <a:lnTo>
                      <a:pt x="64" y="261"/>
                    </a:lnTo>
                    <a:lnTo>
                      <a:pt x="64" y="261"/>
                    </a:lnTo>
                    <a:lnTo>
                      <a:pt x="64" y="261"/>
                    </a:lnTo>
                    <a:lnTo>
                      <a:pt x="64" y="261"/>
                    </a:lnTo>
                    <a:lnTo>
                      <a:pt x="64" y="261"/>
                    </a:lnTo>
                    <a:lnTo>
                      <a:pt x="64" y="261"/>
                    </a:lnTo>
                    <a:lnTo>
                      <a:pt x="64" y="261"/>
                    </a:lnTo>
                    <a:lnTo>
                      <a:pt x="65" y="261"/>
                    </a:lnTo>
                    <a:lnTo>
                      <a:pt x="65" y="261"/>
                    </a:lnTo>
                    <a:lnTo>
                      <a:pt x="65" y="261"/>
                    </a:lnTo>
                    <a:lnTo>
                      <a:pt x="65" y="261"/>
                    </a:lnTo>
                    <a:lnTo>
                      <a:pt x="65" y="261"/>
                    </a:lnTo>
                    <a:lnTo>
                      <a:pt x="65" y="261"/>
                    </a:lnTo>
                    <a:lnTo>
                      <a:pt x="65" y="261"/>
                    </a:lnTo>
                    <a:lnTo>
                      <a:pt x="65" y="261"/>
                    </a:lnTo>
                    <a:lnTo>
                      <a:pt x="65" y="261"/>
                    </a:lnTo>
                    <a:lnTo>
                      <a:pt x="65" y="261"/>
                    </a:lnTo>
                    <a:lnTo>
                      <a:pt x="65" y="261"/>
                    </a:lnTo>
                    <a:lnTo>
                      <a:pt x="65" y="261"/>
                    </a:lnTo>
                    <a:lnTo>
                      <a:pt x="65" y="261"/>
                    </a:lnTo>
                    <a:lnTo>
                      <a:pt x="65" y="261"/>
                    </a:lnTo>
                    <a:lnTo>
                      <a:pt x="65" y="261"/>
                    </a:lnTo>
                    <a:lnTo>
                      <a:pt x="66" y="261"/>
                    </a:lnTo>
                    <a:lnTo>
                      <a:pt x="66" y="261"/>
                    </a:lnTo>
                    <a:lnTo>
                      <a:pt x="66" y="261"/>
                    </a:lnTo>
                    <a:lnTo>
                      <a:pt x="66" y="261"/>
                    </a:lnTo>
                    <a:lnTo>
                      <a:pt x="66" y="261"/>
                    </a:lnTo>
                    <a:lnTo>
                      <a:pt x="66" y="261"/>
                    </a:lnTo>
                    <a:lnTo>
                      <a:pt x="66" y="261"/>
                    </a:lnTo>
                    <a:lnTo>
                      <a:pt x="66" y="261"/>
                    </a:lnTo>
                    <a:lnTo>
                      <a:pt x="66" y="261"/>
                    </a:lnTo>
                    <a:lnTo>
                      <a:pt x="66" y="261"/>
                    </a:lnTo>
                    <a:lnTo>
                      <a:pt x="66" y="261"/>
                    </a:lnTo>
                    <a:lnTo>
                      <a:pt x="66" y="261"/>
                    </a:lnTo>
                    <a:lnTo>
                      <a:pt x="66" y="261"/>
                    </a:lnTo>
                    <a:lnTo>
                      <a:pt x="66" y="148"/>
                    </a:lnTo>
                    <a:lnTo>
                      <a:pt x="66" y="148"/>
                    </a:lnTo>
                    <a:lnTo>
                      <a:pt x="67" y="148"/>
                    </a:lnTo>
                    <a:lnTo>
                      <a:pt x="67" y="148"/>
                    </a:lnTo>
                    <a:lnTo>
                      <a:pt x="67" y="148"/>
                    </a:lnTo>
                    <a:lnTo>
                      <a:pt x="67" y="148"/>
                    </a:lnTo>
                    <a:lnTo>
                      <a:pt x="67" y="148"/>
                    </a:lnTo>
                    <a:lnTo>
                      <a:pt x="67" y="148"/>
                    </a:lnTo>
                    <a:lnTo>
                      <a:pt x="67" y="148"/>
                    </a:lnTo>
                    <a:lnTo>
                      <a:pt x="67" y="148"/>
                    </a:lnTo>
                    <a:lnTo>
                      <a:pt x="67" y="148"/>
                    </a:lnTo>
                    <a:lnTo>
                      <a:pt x="67" y="148"/>
                    </a:lnTo>
                    <a:lnTo>
                      <a:pt x="67" y="148"/>
                    </a:lnTo>
                    <a:lnTo>
                      <a:pt x="67" y="148"/>
                    </a:lnTo>
                    <a:lnTo>
                      <a:pt x="67" y="148"/>
                    </a:lnTo>
                    <a:lnTo>
                      <a:pt x="67" y="148"/>
                    </a:lnTo>
                    <a:lnTo>
                      <a:pt x="67" y="148"/>
                    </a:lnTo>
                    <a:lnTo>
                      <a:pt x="68" y="148"/>
                    </a:lnTo>
                    <a:lnTo>
                      <a:pt x="68" y="148"/>
                    </a:lnTo>
                    <a:lnTo>
                      <a:pt x="68" y="148"/>
                    </a:lnTo>
                    <a:lnTo>
                      <a:pt x="68" y="148"/>
                    </a:lnTo>
                    <a:lnTo>
                      <a:pt x="68" y="148"/>
                    </a:lnTo>
                    <a:lnTo>
                      <a:pt x="68" y="148"/>
                    </a:lnTo>
                    <a:lnTo>
                      <a:pt x="68" y="148"/>
                    </a:lnTo>
                    <a:lnTo>
                      <a:pt x="68" y="148"/>
                    </a:lnTo>
                    <a:lnTo>
                      <a:pt x="68" y="148"/>
                    </a:lnTo>
                    <a:lnTo>
                      <a:pt x="68" y="148"/>
                    </a:lnTo>
                    <a:lnTo>
                      <a:pt x="68" y="148"/>
                    </a:lnTo>
                    <a:lnTo>
                      <a:pt x="68" y="148"/>
                    </a:lnTo>
                    <a:lnTo>
                      <a:pt x="68" y="148"/>
                    </a:lnTo>
                    <a:lnTo>
                      <a:pt x="68" y="148"/>
                    </a:lnTo>
                    <a:lnTo>
                      <a:pt x="68" y="148"/>
                    </a:lnTo>
                    <a:lnTo>
                      <a:pt x="68" y="148"/>
                    </a:lnTo>
                    <a:lnTo>
                      <a:pt x="68" y="148"/>
                    </a:lnTo>
                    <a:lnTo>
                      <a:pt x="68" y="148"/>
                    </a:lnTo>
                    <a:lnTo>
                      <a:pt x="68" y="148"/>
                    </a:lnTo>
                    <a:lnTo>
                      <a:pt x="68" y="148"/>
                    </a:lnTo>
                    <a:lnTo>
                      <a:pt x="68" y="148"/>
                    </a:lnTo>
                    <a:lnTo>
                      <a:pt x="68" y="148"/>
                    </a:lnTo>
                    <a:lnTo>
                      <a:pt x="68" y="148"/>
                    </a:lnTo>
                    <a:lnTo>
                      <a:pt x="69" y="68"/>
                    </a:lnTo>
                    <a:lnTo>
                      <a:pt x="69" y="68"/>
                    </a:lnTo>
                    <a:lnTo>
                      <a:pt x="69" y="68"/>
                    </a:lnTo>
                    <a:lnTo>
                      <a:pt x="69" y="68"/>
                    </a:lnTo>
                    <a:lnTo>
                      <a:pt x="69" y="68"/>
                    </a:lnTo>
                    <a:lnTo>
                      <a:pt x="69" y="68"/>
                    </a:lnTo>
                    <a:lnTo>
                      <a:pt x="69" y="68"/>
                    </a:lnTo>
                    <a:lnTo>
                      <a:pt x="69" y="68"/>
                    </a:lnTo>
                    <a:lnTo>
                      <a:pt x="69" y="68"/>
                    </a:lnTo>
                    <a:lnTo>
                      <a:pt x="69" y="68"/>
                    </a:lnTo>
                    <a:lnTo>
                      <a:pt x="69" y="68"/>
                    </a:lnTo>
                    <a:lnTo>
                      <a:pt x="69" y="68"/>
                    </a:lnTo>
                    <a:lnTo>
                      <a:pt x="69" y="68"/>
                    </a:lnTo>
                    <a:lnTo>
                      <a:pt x="69" y="68"/>
                    </a:lnTo>
                    <a:lnTo>
                      <a:pt x="69" y="68"/>
                    </a:lnTo>
                    <a:lnTo>
                      <a:pt x="70" y="68"/>
                    </a:lnTo>
                    <a:lnTo>
                      <a:pt x="70" y="68"/>
                    </a:lnTo>
                    <a:lnTo>
                      <a:pt x="70" y="68"/>
                    </a:lnTo>
                    <a:lnTo>
                      <a:pt x="70" y="68"/>
                    </a:lnTo>
                    <a:lnTo>
                      <a:pt x="70" y="68"/>
                    </a:lnTo>
                    <a:lnTo>
                      <a:pt x="70" y="68"/>
                    </a:lnTo>
                    <a:lnTo>
                      <a:pt x="70" y="68"/>
                    </a:lnTo>
                    <a:lnTo>
                      <a:pt x="70" y="68"/>
                    </a:lnTo>
                    <a:lnTo>
                      <a:pt x="70" y="68"/>
                    </a:lnTo>
                    <a:lnTo>
                      <a:pt x="70" y="68"/>
                    </a:lnTo>
                    <a:lnTo>
                      <a:pt x="70" y="68"/>
                    </a:lnTo>
                    <a:lnTo>
                      <a:pt x="70" y="68"/>
                    </a:lnTo>
                    <a:lnTo>
                      <a:pt x="70" y="68"/>
                    </a:lnTo>
                    <a:lnTo>
                      <a:pt x="70" y="68"/>
                    </a:lnTo>
                    <a:lnTo>
                      <a:pt x="70" y="68"/>
                    </a:lnTo>
                    <a:lnTo>
                      <a:pt x="71" y="68"/>
                    </a:lnTo>
                    <a:lnTo>
                      <a:pt x="71" y="68"/>
                    </a:lnTo>
                    <a:lnTo>
                      <a:pt x="71" y="68"/>
                    </a:lnTo>
                    <a:lnTo>
                      <a:pt x="71" y="68"/>
                    </a:lnTo>
                    <a:lnTo>
                      <a:pt x="71" y="68"/>
                    </a:lnTo>
                    <a:lnTo>
                      <a:pt x="71" y="68"/>
                    </a:lnTo>
                    <a:lnTo>
                      <a:pt x="71" y="68"/>
                    </a:lnTo>
                    <a:lnTo>
                      <a:pt x="71" y="68"/>
                    </a:lnTo>
                    <a:lnTo>
                      <a:pt x="71" y="68"/>
                    </a:lnTo>
                    <a:lnTo>
                      <a:pt x="71" y="68"/>
                    </a:lnTo>
                    <a:lnTo>
                      <a:pt x="71" y="72"/>
                    </a:lnTo>
                    <a:lnTo>
                      <a:pt x="71" y="72"/>
                    </a:lnTo>
                    <a:lnTo>
                      <a:pt x="71" y="72"/>
                    </a:lnTo>
                    <a:lnTo>
                      <a:pt x="71" y="72"/>
                    </a:lnTo>
                    <a:lnTo>
                      <a:pt x="71" y="72"/>
                    </a:lnTo>
                    <a:lnTo>
                      <a:pt x="72" y="72"/>
                    </a:lnTo>
                    <a:lnTo>
                      <a:pt x="72" y="72"/>
                    </a:lnTo>
                    <a:lnTo>
                      <a:pt x="72" y="72"/>
                    </a:lnTo>
                    <a:lnTo>
                      <a:pt x="72" y="72"/>
                    </a:lnTo>
                    <a:lnTo>
                      <a:pt x="72" y="72"/>
                    </a:lnTo>
                    <a:lnTo>
                      <a:pt x="72" y="72"/>
                    </a:lnTo>
                    <a:lnTo>
                      <a:pt x="72" y="72"/>
                    </a:lnTo>
                    <a:lnTo>
                      <a:pt x="72" y="72"/>
                    </a:lnTo>
                    <a:lnTo>
                      <a:pt x="72" y="72"/>
                    </a:lnTo>
                    <a:lnTo>
                      <a:pt x="72" y="72"/>
                    </a:lnTo>
                    <a:lnTo>
                      <a:pt x="72" y="72"/>
                    </a:lnTo>
                    <a:lnTo>
                      <a:pt x="72" y="72"/>
                    </a:lnTo>
                    <a:lnTo>
                      <a:pt x="72" y="72"/>
                    </a:lnTo>
                    <a:lnTo>
                      <a:pt x="72" y="72"/>
                    </a:lnTo>
                    <a:lnTo>
                      <a:pt x="72" y="72"/>
                    </a:lnTo>
                    <a:lnTo>
                      <a:pt x="72" y="72"/>
                    </a:lnTo>
                    <a:lnTo>
                      <a:pt x="72" y="72"/>
                    </a:lnTo>
                    <a:lnTo>
                      <a:pt x="72" y="72"/>
                    </a:lnTo>
                    <a:lnTo>
                      <a:pt x="72" y="72"/>
                    </a:lnTo>
                    <a:lnTo>
                      <a:pt x="72" y="72"/>
                    </a:lnTo>
                    <a:lnTo>
                      <a:pt x="72" y="72"/>
                    </a:lnTo>
                    <a:lnTo>
                      <a:pt x="72" y="72"/>
                    </a:lnTo>
                    <a:lnTo>
                      <a:pt x="73" y="72"/>
                    </a:lnTo>
                    <a:lnTo>
                      <a:pt x="73" y="72"/>
                    </a:lnTo>
                    <a:lnTo>
                      <a:pt x="73" y="72"/>
                    </a:lnTo>
                    <a:lnTo>
                      <a:pt x="73" y="72"/>
                    </a:lnTo>
                    <a:lnTo>
                      <a:pt x="73" y="72"/>
                    </a:lnTo>
                    <a:lnTo>
                      <a:pt x="73" y="72"/>
                    </a:lnTo>
                    <a:lnTo>
                      <a:pt x="73" y="72"/>
                    </a:lnTo>
                    <a:lnTo>
                      <a:pt x="73" y="72"/>
                    </a:lnTo>
                    <a:lnTo>
                      <a:pt x="73" y="72"/>
                    </a:lnTo>
                    <a:lnTo>
                      <a:pt x="73" y="72"/>
                    </a:lnTo>
                    <a:lnTo>
                      <a:pt x="73" y="72"/>
                    </a:lnTo>
                    <a:lnTo>
                      <a:pt x="73" y="72"/>
                    </a:lnTo>
                    <a:lnTo>
                      <a:pt x="73" y="72"/>
                    </a:lnTo>
                    <a:lnTo>
                      <a:pt x="73" y="180"/>
                    </a:lnTo>
                    <a:lnTo>
                      <a:pt x="73" y="180"/>
                    </a:lnTo>
                    <a:lnTo>
                      <a:pt x="74" y="180"/>
                    </a:lnTo>
                    <a:lnTo>
                      <a:pt x="74" y="180"/>
                    </a:lnTo>
                    <a:lnTo>
                      <a:pt x="74" y="180"/>
                    </a:lnTo>
                    <a:lnTo>
                      <a:pt x="74" y="180"/>
                    </a:lnTo>
                    <a:lnTo>
                      <a:pt x="74" y="180"/>
                    </a:lnTo>
                    <a:lnTo>
                      <a:pt x="74" y="180"/>
                    </a:lnTo>
                    <a:lnTo>
                      <a:pt x="74" y="180"/>
                    </a:lnTo>
                    <a:lnTo>
                      <a:pt x="74" y="180"/>
                    </a:lnTo>
                    <a:lnTo>
                      <a:pt x="74" y="180"/>
                    </a:lnTo>
                    <a:lnTo>
                      <a:pt x="74" y="180"/>
                    </a:lnTo>
                    <a:lnTo>
                      <a:pt x="74" y="180"/>
                    </a:lnTo>
                    <a:lnTo>
                      <a:pt x="74" y="180"/>
                    </a:lnTo>
                    <a:lnTo>
                      <a:pt x="74" y="180"/>
                    </a:lnTo>
                    <a:lnTo>
                      <a:pt x="74" y="180"/>
                    </a:lnTo>
                    <a:lnTo>
                      <a:pt x="74" y="180"/>
                    </a:lnTo>
                    <a:lnTo>
                      <a:pt x="75" y="180"/>
                    </a:lnTo>
                    <a:lnTo>
                      <a:pt x="75" y="180"/>
                    </a:lnTo>
                    <a:lnTo>
                      <a:pt x="75" y="180"/>
                    </a:lnTo>
                    <a:lnTo>
                      <a:pt x="75" y="180"/>
                    </a:lnTo>
                    <a:lnTo>
                      <a:pt x="75" y="180"/>
                    </a:lnTo>
                    <a:lnTo>
                      <a:pt x="75" y="180"/>
                    </a:lnTo>
                    <a:lnTo>
                      <a:pt x="75" y="180"/>
                    </a:lnTo>
                    <a:lnTo>
                      <a:pt x="75" y="180"/>
                    </a:lnTo>
                    <a:lnTo>
                      <a:pt x="75" y="180"/>
                    </a:lnTo>
                    <a:lnTo>
                      <a:pt x="75" y="180"/>
                    </a:lnTo>
                    <a:lnTo>
                      <a:pt x="75" y="180"/>
                    </a:lnTo>
                    <a:lnTo>
                      <a:pt x="75" y="180"/>
                    </a:lnTo>
                    <a:lnTo>
                      <a:pt x="75" y="180"/>
                    </a:lnTo>
                    <a:lnTo>
                      <a:pt x="75" y="180"/>
                    </a:lnTo>
                    <a:lnTo>
                      <a:pt x="75" y="180"/>
                    </a:lnTo>
                    <a:lnTo>
                      <a:pt x="76" y="180"/>
                    </a:lnTo>
                    <a:lnTo>
                      <a:pt x="76" y="180"/>
                    </a:lnTo>
                    <a:lnTo>
                      <a:pt x="76" y="180"/>
                    </a:lnTo>
                    <a:lnTo>
                      <a:pt x="76" y="180"/>
                    </a:lnTo>
                    <a:lnTo>
                      <a:pt x="76" y="180"/>
                    </a:lnTo>
                    <a:lnTo>
                      <a:pt x="76" y="180"/>
                    </a:lnTo>
                    <a:lnTo>
                      <a:pt x="76" y="180"/>
                    </a:lnTo>
                    <a:lnTo>
                      <a:pt x="76" y="180"/>
                    </a:lnTo>
                    <a:lnTo>
                      <a:pt x="76" y="258"/>
                    </a:lnTo>
                    <a:lnTo>
                      <a:pt x="76" y="258"/>
                    </a:lnTo>
                    <a:lnTo>
                      <a:pt x="76" y="258"/>
                    </a:lnTo>
                    <a:lnTo>
                      <a:pt x="76" y="258"/>
                    </a:lnTo>
                    <a:lnTo>
                      <a:pt x="76" y="258"/>
                    </a:lnTo>
                    <a:lnTo>
                      <a:pt x="76" y="258"/>
                    </a:lnTo>
                    <a:lnTo>
                      <a:pt x="76" y="258"/>
                    </a:lnTo>
                    <a:lnTo>
                      <a:pt x="76" y="258"/>
                    </a:lnTo>
                    <a:lnTo>
                      <a:pt x="76" y="258"/>
                    </a:lnTo>
                    <a:lnTo>
                      <a:pt x="76" y="258"/>
                    </a:lnTo>
                    <a:lnTo>
                      <a:pt x="76" y="258"/>
                    </a:lnTo>
                    <a:lnTo>
                      <a:pt x="76" y="258"/>
                    </a:lnTo>
                    <a:lnTo>
                      <a:pt x="76" y="258"/>
                    </a:lnTo>
                    <a:lnTo>
                      <a:pt x="76" y="258"/>
                    </a:lnTo>
                    <a:lnTo>
                      <a:pt x="76" y="258"/>
                    </a:lnTo>
                    <a:lnTo>
                      <a:pt x="77" y="258"/>
                    </a:lnTo>
                    <a:lnTo>
                      <a:pt x="77" y="258"/>
                    </a:lnTo>
                    <a:lnTo>
                      <a:pt x="77" y="258"/>
                    </a:lnTo>
                    <a:lnTo>
                      <a:pt x="77" y="258"/>
                    </a:lnTo>
                    <a:lnTo>
                      <a:pt x="77" y="258"/>
                    </a:lnTo>
                    <a:lnTo>
                      <a:pt x="77" y="258"/>
                    </a:lnTo>
                    <a:lnTo>
                      <a:pt x="77" y="258"/>
                    </a:lnTo>
                    <a:lnTo>
                      <a:pt x="77" y="258"/>
                    </a:lnTo>
                    <a:lnTo>
                      <a:pt x="77" y="258"/>
                    </a:lnTo>
                    <a:lnTo>
                      <a:pt x="77" y="258"/>
                    </a:lnTo>
                    <a:lnTo>
                      <a:pt x="77" y="258"/>
                    </a:lnTo>
                    <a:lnTo>
                      <a:pt x="77" y="258"/>
                    </a:lnTo>
                    <a:lnTo>
                      <a:pt x="77" y="258"/>
                    </a:lnTo>
                    <a:lnTo>
                      <a:pt x="77" y="258"/>
                    </a:lnTo>
                    <a:lnTo>
                      <a:pt x="77" y="258"/>
                    </a:lnTo>
                    <a:lnTo>
                      <a:pt x="78" y="258"/>
                    </a:lnTo>
                    <a:lnTo>
                      <a:pt x="78" y="258"/>
                    </a:lnTo>
                    <a:lnTo>
                      <a:pt x="78" y="258"/>
                    </a:lnTo>
                    <a:lnTo>
                      <a:pt x="78" y="258"/>
                    </a:lnTo>
                    <a:lnTo>
                      <a:pt x="78" y="258"/>
                    </a:lnTo>
                    <a:lnTo>
                      <a:pt x="78" y="258"/>
                    </a:lnTo>
                    <a:lnTo>
                      <a:pt x="78" y="258"/>
                    </a:lnTo>
                    <a:lnTo>
                      <a:pt x="78" y="258"/>
                    </a:lnTo>
                    <a:lnTo>
                      <a:pt x="78" y="258"/>
                    </a:lnTo>
                    <a:lnTo>
                      <a:pt x="78" y="258"/>
                    </a:lnTo>
                    <a:lnTo>
                      <a:pt x="78" y="336"/>
                    </a:lnTo>
                    <a:lnTo>
                      <a:pt x="78" y="336"/>
                    </a:lnTo>
                    <a:lnTo>
                      <a:pt x="78" y="336"/>
                    </a:lnTo>
                    <a:lnTo>
                      <a:pt x="78" y="336"/>
                    </a:lnTo>
                    <a:lnTo>
                      <a:pt x="78" y="336"/>
                    </a:lnTo>
                    <a:lnTo>
                      <a:pt x="79" y="336"/>
                    </a:lnTo>
                    <a:lnTo>
                      <a:pt x="79" y="336"/>
                    </a:lnTo>
                    <a:lnTo>
                      <a:pt x="79" y="336"/>
                    </a:lnTo>
                    <a:lnTo>
                      <a:pt x="79" y="336"/>
                    </a:lnTo>
                    <a:lnTo>
                      <a:pt x="79" y="336"/>
                    </a:lnTo>
                    <a:lnTo>
                      <a:pt x="79" y="336"/>
                    </a:lnTo>
                    <a:lnTo>
                      <a:pt x="79" y="336"/>
                    </a:lnTo>
                    <a:lnTo>
                      <a:pt x="79" y="336"/>
                    </a:lnTo>
                    <a:lnTo>
                      <a:pt x="79" y="336"/>
                    </a:lnTo>
                    <a:lnTo>
                      <a:pt x="79" y="336"/>
                    </a:lnTo>
                    <a:lnTo>
                      <a:pt x="79" y="336"/>
                    </a:lnTo>
                    <a:lnTo>
                      <a:pt x="79" y="336"/>
                    </a:lnTo>
                    <a:lnTo>
                      <a:pt x="79" y="336"/>
                    </a:lnTo>
                    <a:lnTo>
                      <a:pt x="79" y="336"/>
                    </a:lnTo>
                    <a:lnTo>
                      <a:pt x="79" y="336"/>
                    </a:lnTo>
                    <a:lnTo>
                      <a:pt x="80" y="336"/>
                    </a:lnTo>
                    <a:lnTo>
                      <a:pt x="80" y="336"/>
                    </a:lnTo>
                    <a:lnTo>
                      <a:pt x="80" y="336"/>
                    </a:lnTo>
                    <a:lnTo>
                      <a:pt x="80" y="336"/>
                    </a:lnTo>
                    <a:lnTo>
                      <a:pt x="80" y="336"/>
                    </a:lnTo>
                    <a:lnTo>
                      <a:pt x="80" y="336"/>
                    </a:lnTo>
                    <a:lnTo>
                      <a:pt x="80" y="336"/>
                    </a:lnTo>
                    <a:lnTo>
                      <a:pt x="80" y="336"/>
                    </a:lnTo>
                    <a:lnTo>
                      <a:pt x="80" y="336"/>
                    </a:lnTo>
                    <a:lnTo>
                      <a:pt x="80" y="336"/>
                    </a:lnTo>
                    <a:lnTo>
                      <a:pt x="80" y="336"/>
                    </a:lnTo>
                    <a:lnTo>
                      <a:pt x="80" y="336"/>
                    </a:lnTo>
                    <a:lnTo>
                      <a:pt x="80" y="336"/>
                    </a:lnTo>
                    <a:lnTo>
                      <a:pt x="80" y="336"/>
                    </a:lnTo>
                    <a:lnTo>
                      <a:pt x="80" y="336"/>
                    </a:lnTo>
                    <a:lnTo>
                      <a:pt x="80" y="336"/>
                    </a:lnTo>
                    <a:lnTo>
                      <a:pt x="80" y="336"/>
                    </a:lnTo>
                    <a:lnTo>
                      <a:pt x="80" y="336"/>
                    </a:lnTo>
                    <a:lnTo>
                      <a:pt x="80" y="336"/>
                    </a:lnTo>
                    <a:lnTo>
                      <a:pt x="80" y="336"/>
                    </a:lnTo>
                    <a:lnTo>
                      <a:pt x="80" y="411"/>
                    </a:lnTo>
                    <a:lnTo>
                      <a:pt x="80" y="411"/>
                    </a:lnTo>
                    <a:lnTo>
                      <a:pt x="81" y="411"/>
                    </a:lnTo>
                    <a:lnTo>
                      <a:pt x="81" y="411"/>
                    </a:lnTo>
                    <a:lnTo>
                      <a:pt x="81" y="411"/>
                    </a:lnTo>
                    <a:lnTo>
                      <a:pt x="81" y="411"/>
                    </a:lnTo>
                    <a:lnTo>
                      <a:pt x="81" y="411"/>
                    </a:lnTo>
                    <a:lnTo>
                      <a:pt x="81" y="411"/>
                    </a:lnTo>
                    <a:lnTo>
                      <a:pt x="81" y="411"/>
                    </a:lnTo>
                    <a:lnTo>
                      <a:pt x="81" y="411"/>
                    </a:lnTo>
                    <a:lnTo>
                      <a:pt x="81" y="411"/>
                    </a:lnTo>
                    <a:lnTo>
                      <a:pt x="81" y="411"/>
                    </a:lnTo>
                    <a:lnTo>
                      <a:pt x="81" y="411"/>
                    </a:lnTo>
                    <a:lnTo>
                      <a:pt x="81" y="411"/>
                    </a:lnTo>
                    <a:lnTo>
                      <a:pt x="81" y="411"/>
                    </a:lnTo>
                    <a:lnTo>
                      <a:pt x="81" y="411"/>
                    </a:lnTo>
                    <a:lnTo>
                      <a:pt x="81" y="411"/>
                    </a:lnTo>
                    <a:lnTo>
                      <a:pt x="82" y="411"/>
                    </a:lnTo>
                    <a:lnTo>
                      <a:pt x="82" y="411"/>
                    </a:lnTo>
                    <a:lnTo>
                      <a:pt x="82" y="411"/>
                    </a:lnTo>
                    <a:lnTo>
                      <a:pt x="82" y="411"/>
                    </a:lnTo>
                    <a:lnTo>
                      <a:pt x="82" y="411"/>
                    </a:lnTo>
                    <a:lnTo>
                      <a:pt x="82" y="411"/>
                    </a:lnTo>
                    <a:lnTo>
                      <a:pt x="82" y="411"/>
                    </a:lnTo>
                    <a:lnTo>
                      <a:pt x="82" y="411"/>
                    </a:lnTo>
                    <a:lnTo>
                      <a:pt x="82" y="411"/>
                    </a:lnTo>
                    <a:lnTo>
                      <a:pt x="82" y="411"/>
                    </a:lnTo>
                    <a:lnTo>
                      <a:pt x="82" y="411"/>
                    </a:lnTo>
                    <a:lnTo>
                      <a:pt x="82" y="411"/>
                    </a:lnTo>
                    <a:lnTo>
                      <a:pt x="82" y="411"/>
                    </a:lnTo>
                    <a:lnTo>
                      <a:pt x="82" y="411"/>
                    </a:lnTo>
                    <a:lnTo>
                      <a:pt x="82" y="411"/>
                    </a:lnTo>
                    <a:lnTo>
                      <a:pt x="83" y="411"/>
                    </a:lnTo>
                    <a:lnTo>
                      <a:pt x="83" y="411"/>
                    </a:lnTo>
                    <a:lnTo>
                      <a:pt x="83" y="411"/>
                    </a:lnTo>
                    <a:lnTo>
                      <a:pt x="83" y="411"/>
                    </a:lnTo>
                    <a:lnTo>
                      <a:pt x="83" y="411"/>
                    </a:lnTo>
                    <a:lnTo>
                      <a:pt x="83" y="411"/>
                    </a:lnTo>
                    <a:lnTo>
                      <a:pt x="83" y="411"/>
                    </a:lnTo>
                    <a:lnTo>
                      <a:pt x="83" y="411"/>
                    </a:lnTo>
                    <a:lnTo>
                      <a:pt x="83" y="419"/>
                    </a:lnTo>
                    <a:lnTo>
                      <a:pt x="83" y="419"/>
                    </a:lnTo>
                    <a:lnTo>
                      <a:pt x="83" y="419"/>
                    </a:lnTo>
                    <a:lnTo>
                      <a:pt x="83" y="419"/>
                    </a:lnTo>
                    <a:lnTo>
                      <a:pt x="83" y="419"/>
                    </a:lnTo>
                    <a:lnTo>
                      <a:pt x="83" y="419"/>
                    </a:lnTo>
                    <a:lnTo>
                      <a:pt x="83" y="419"/>
                    </a:lnTo>
                    <a:lnTo>
                      <a:pt x="84" y="419"/>
                    </a:lnTo>
                    <a:lnTo>
                      <a:pt x="84" y="419"/>
                    </a:lnTo>
                    <a:lnTo>
                      <a:pt x="84" y="419"/>
                    </a:lnTo>
                    <a:lnTo>
                      <a:pt x="84" y="419"/>
                    </a:lnTo>
                    <a:lnTo>
                      <a:pt x="84" y="419"/>
                    </a:lnTo>
                    <a:lnTo>
                      <a:pt x="84" y="419"/>
                    </a:lnTo>
                    <a:lnTo>
                      <a:pt x="84" y="419"/>
                    </a:lnTo>
                    <a:lnTo>
                      <a:pt x="84" y="419"/>
                    </a:lnTo>
                    <a:lnTo>
                      <a:pt x="84" y="419"/>
                    </a:lnTo>
                    <a:lnTo>
                      <a:pt x="84" y="419"/>
                    </a:lnTo>
                    <a:lnTo>
                      <a:pt x="84" y="419"/>
                    </a:lnTo>
                    <a:lnTo>
                      <a:pt x="84" y="419"/>
                    </a:lnTo>
                    <a:lnTo>
                      <a:pt x="84" y="419"/>
                    </a:lnTo>
                    <a:lnTo>
                      <a:pt x="84" y="419"/>
                    </a:lnTo>
                    <a:lnTo>
                      <a:pt x="84" y="419"/>
                    </a:lnTo>
                    <a:lnTo>
                      <a:pt x="84" y="419"/>
                    </a:lnTo>
                    <a:lnTo>
                      <a:pt x="84" y="419"/>
                    </a:lnTo>
                    <a:lnTo>
                      <a:pt x="84" y="419"/>
                    </a:lnTo>
                    <a:lnTo>
                      <a:pt x="84" y="419"/>
                    </a:lnTo>
                    <a:lnTo>
                      <a:pt x="84" y="419"/>
                    </a:lnTo>
                    <a:lnTo>
                      <a:pt x="84" y="419"/>
                    </a:lnTo>
                    <a:lnTo>
                      <a:pt x="84" y="419"/>
                    </a:lnTo>
                    <a:lnTo>
                      <a:pt x="84" y="419"/>
                    </a:lnTo>
                    <a:lnTo>
                      <a:pt x="85" y="419"/>
                    </a:lnTo>
                    <a:lnTo>
                      <a:pt x="85" y="419"/>
                    </a:lnTo>
                    <a:lnTo>
                      <a:pt x="85" y="419"/>
                    </a:lnTo>
                    <a:lnTo>
                      <a:pt x="85" y="419"/>
                    </a:lnTo>
                    <a:lnTo>
                      <a:pt x="85" y="419"/>
                    </a:lnTo>
                    <a:lnTo>
                      <a:pt x="85" y="419"/>
                    </a:lnTo>
                    <a:lnTo>
                      <a:pt x="85" y="419"/>
                    </a:lnTo>
                    <a:lnTo>
                      <a:pt x="85" y="419"/>
                    </a:lnTo>
                    <a:lnTo>
                      <a:pt x="85" y="419"/>
                    </a:lnTo>
                    <a:lnTo>
                      <a:pt x="85" y="419"/>
                    </a:lnTo>
                    <a:lnTo>
                      <a:pt x="85" y="405"/>
                    </a:lnTo>
                    <a:lnTo>
                      <a:pt x="85" y="405"/>
                    </a:lnTo>
                    <a:lnTo>
                      <a:pt x="85" y="405"/>
                    </a:lnTo>
                    <a:lnTo>
                      <a:pt x="85" y="405"/>
                    </a:lnTo>
                    <a:lnTo>
                      <a:pt x="85" y="405"/>
                    </a:lnTo>
                    <a:lnTo>
                      <a:pt x="86" y="405"/>
                    </a:lnTo>
                    <a:lnTo>
                      <a:pt x="86" y="405"/>
                    </a:lnTo>
                    <a:lnTo>
                      <a:pt x="86" y="405"/>
                    </a:lnTo>
                    <a:lnTo>
                      <a:pt x="86" y="405"/>
                    </a:lnTo>
                    <a:lnTo>
                      <a:pt x="86" y="405"/>
                    </a:lnTo>
                    <a:lnTo>
                      <a:pt x="86" y="405"/>
                    </a:lnTo>
                    <a:lnTo>
                      <a:pt x="86" y="405"/>
                    </a:lnTo>
                    <a:lnTo>
                      <a:pt x="86" y="405"/>
                    </a:lnTo>
                    <a:lnTo>
                      <a:pt x="86" y="405"/>
                    </a:lnTo>
                    <a:lnTo>
                      <a:pt x="86" y="405"/>
                    </a:lnTo>
                    <a:lnTo>
                      <a:pt x="86" y="405"/>
                    </a:lnTo>
                    <a:lnTo>
                      <a:pt x="86" y="405"/>
                    </a:lnTo>
                    <a:lnTo>
                      <a:pt x="86" y="405"/>
                    </a:lnTo>
                    <a:lnTo>
                      <a:pt x="86" y="405"/>
                    </a:lnTo>
                    <a:lnTo>
                      <a:pt x="86" y="405"/>
                    </a:lnTo>
                    <a:lnTo>
                      <a:pt x="87" y="405"/>
                    </a:lnTo>
                    <a:lnTo>
                      <a:pt x="87" y="405"/>
                    </a:lnTo>
                    <a:lnTo>
                      <a:pt x="87" y="405"/>
                    </a:lnTo>
                    <a:lnTo>
                      <a:pt x="87" y="405"/>
                    </a:lnTo>
                    <a:lnTo>
                      <a:pt x="87" y="405"/>
                    </a:lnTo>
                    <a:lnTo>
                      <a:pt x="87" y="405"/>
                    </a:lnTo>
                    <a:lnTo>
                      <a:pt x="87" y="405"/>
                    </a:lnTo>
                    <a:lnTo>
                      <a:pt x="87" y="405"/>
                    </a:lnTo>
                    <a:lnTo>
                      <a:pt x="87" y="405"/>
                    </a:lnTo>
                    <a:lnTo>
                      <a:pt x="87" y="405"/>
                    </a:lnTo>
                    <a:lnTo>
                      <a:pt x="87" y="405"/>
                    </a:lnTo>
                    <a:lnTo>
                      <a:pt x="87" y="405"/>
                    </a:lnTo>
                    <a:lnTo>
                      <a:pt x="87" y="405"/>
                    </a:lnTo>
                    <a:lnTo>
                      <a:pt x="87" y="405"/>
                    </a:lnTo>
                    <a:lnTo>
                      <a:pt x="87" y="405"/>
                    </a:lnTo>
                    <a:lnTo>
                      <a:pt x="88" y="405"/>
                    </a:lnTo>
                    <a:lnTo>
                      <a:pt x="88" y="405"/>
                    </a:lnTo>
                    <a:lnTo>
                      <a:pt x="88" y="405"/>
                    </a:lnTo>
                    <a:lnTo>
                      <a:pt x="88" y="405"/>
                    </a:lnTo>
                    <a:lnTo>
                      <a:pt x="88" y="405"/>
                    </a:lnTo>
                    <a:lnTo>
                      <a:pt x="88" y="370"/>
                    </a:lnTo>
                    <a:lnTo>
                      <a:pt x="88" y="370"/>
                    </a:lnTo>
                    <a:lnTo>
                      <a:pt x="88" y="370"/>
                    </a:lnTo>
                    <a:lnTo>
                      <a:pt x="88" y="370"/>
                    </a:lnTo>
                    <a:lnTo>
                      <a:pt x="88" y="370"/>
                    </a:lnTo>
                    <a:lnTo>
                      <a:pt x="88" y="370"/>
                    </a:lnTo>
                    <a:lnTo>
                      <a:pt x="88" y="370"/>
                    </a:lnTo>
                    <a:lnTo>
                      <a:pt x="88" y="370"/>
                    </a:lnTo>
                    <a:lnTo>
                      <a:pt x="88" y="370"/>
                    </a:lnTo>
                    <a:lnTo>
                      <a:pt x="88" y="370"/>
                    </a:lnTo>
                    <a:lnTo>
                      <a:pt x="88" y="370"/>
                    </a:lnTo>
                    <a:lnTo>
                      <a:pt x="88" y="370"/>
                    </a:lnTo>
                    <a:lnTo>
                      <a:pt x="88" y="370"/>
                    </a:lnTo>
                    <a:lnTo>
                      <a:pt x="88" y="370"/>
                    </a:lnTo>
                    <a:lnTo>
                      <a:pt x="88" y="370"/>
                    </a:lnTo>
                    <a:lnTo>
                      <a:pt x="88" y="370"/>
                    </a:lnTo>
                    <a:lnTo>
                      <a:pt x="88" y="370"/>
                    </a:lnTo>
                    <a:lnTo>
                      <a:pt x="89" y="370"/>
                    </a:lnTo>
                    <a:lnTo>
                      <a:pt x="89" y="370"/>
                    </a:lnTo>
                    <a:lnTo>
                      <a:pt x="89" y="370"/>
                    </a:lnTo>
                    <a:lnTo>
                      <a:pt x="89" y="370"/>
                    </a:lnTo>
                    <a:lnTo>
                      <a:pt x="89" y="370"/>
                    </a:lnTo>
                    <a:lnTo>
                      <a:pt x="89" y="370"/>
                    </a:lnTo>
                    <a:lnTo>
                      <a:pt x="89" y="370"/>
                    </a:lnTo>
                    <a:lnTo>
                      <a:pt x="89" y="370"/>
                    </a:lnTo>
                    <a:lnTo>
                      <a:pt x="89" y="370"/>
                    </a:lnTo>
                    <a:lnTo>
                      <a:pt x="89" y="370"/>
                    </a:lnTo>
                    <a:lnTo>
                      <a:pt x="89" y="370"/>
                    </a:lnTo>
                    <a:lnTo>
                      <a:pt x="89" y="370"/>
                    </a:lnTo>
                    <a:lnTo>
                      <a:pt x="89" y="370"/>
                    </a:lnTo>
                    <a:lnTo>
                      <a:pt x="89" y="370"/>
                    </a:lnTo>
                    <a:lnTo>
                      <a:pt x="89" y="370"/>
                    </a:lnTo>
                    <a:lnTo>
                      <a:pt x="90" y="370"/>
                    </a:lnTo>
                    <a:lnTo>
                      <a:pt x="90" y="370"/>
                    </a:lnTo>
                    <a:lnTo>
                      <a:pt x="90" y="370"/>
                    </a:lnTo>
                    <a:lnTo>
                      <a:pt x="90" y="370"/>
                    </a:lnTo>
                    <a:lnTo>
                      <a:pt x="90" y="370"/>
                    </a:lnTo>
                    <a:lnTo>
                      <a:pt x="90" y="370"/>
                    </a:lnTo>
                    <a:lnTo>
                      <a:pt x="90" y="370"/>
                    </a:lnTo>
                    <a:lnTo>
                      <a:pt x="90" y="370"/>
                    </a:lnTo>
                    <a:lnTo>
                      <a:pt x="90" y="208"/>
                    </a:lnTo>
                    <a:lnTo>
                      <a:pt x="90" y="208"/>
                    </a:lnTo>
                    <a:lnTo>
                      <a:pt x="90" y="208"/>
                    </a:lnTo>
                    <a:lnTo>
                      <a:pt x="90" y="208"/>
                    </a:lnTo>
                    <a:lnTo>
                      <a:pt x="90" y="208"/>
                    </a:lnTo>
                    <a:lnTo>
                      <a:pt x="90" y="208"/>
                    </a:lnTo>
                    <a:lnTo>
                      <a:pt x="90" y="208"/>
                    </a:lnTo>
                    <a:lnTo>
                      <a:pt x="91" y="208"/>
                    </a:lnTo>
                    <a:lnTo>
                      <a:pt x="91" y="208"/>
                    </a:lnTo>
                    <a:lnTo>
                      <a:pt x="91" y="208"/>
                    </a:lnTo>
                    <a:lnTo>
                      <a:pt x="91" y="208"/>
                    </a:lnTo>
                    <a:lnTo>
                      <a:pt x="91" y="208"/>
                    </a:lnTo>
                    <a:lnTo>
                      <a:pt x="91" y="208"/>
                    </a:lnTo>
                    <a:lnTo>
                      <a:pt x="91" y="208"/>
                    </a:lnTo>
                    <a:lnTo>
                      <a:pt x="91" y="208"/>
                    </a:lnTo>
                    <a:lnTo>
                      <a:pt x="91" y="208"/>
                    </a:lnTo>
                    <a:lnTo>
                      <a:pt x="91" y="208"/>
                    </a:lnTo>
                    <a:lnTo>
                      <a:pt x="91" y="208"/>
                    </a:lnTo>
                    <a:lnTo>
                      <a:pt x="91" y="208"/>
                    </a:lnTo>
                    <a:lnTo>
                      <a:pt x="91" y="208"/>
                    </a:lnTo>
                    <a:lnTo>
                      <a:pt x="91" y="208"/>
                    </a:lnTo>
                    <a:lnTo>
                      <a:pt x="91" y="208"/>
                    </a:lnTo>
                    <a:lnTo>
                      <a:pt x="92" y="208"/>
                    </a:lnTo>
                    <a:lnTo>
                      <a:pt x="92" y="208"/>
                    </a:lnTo>
                    <a:lnTo>
                      <a:pt x="92" y="208"/>
                    </a:lnTo>
                    <a:lnTo>
                      <a:pt x="92" y="208"/>
                    </a:lnTo>
                    <a:lnTo>
                      <a:pt x="92" y="208"/>
                    </a:lnTo>
                    <a:lnTo>
                      <a:pt x="92" y="208"/>
                    </a:lnTo>
                    <a:lnTo>
                      <a:pt x="92" y="208"/>
                    </a:lnTo>
                    <a:lnTo>
                      <a:pt x="92" y="208"/>
                    </a:lnTo>
                    <a:lnTo>
                      <a:pt x="92" y="208"/>
                    </a:lnTo>
                    <a:lnTo>
                      <a:pt x="92" y="208"/>
                    </a:lnTo>
                    <a:lnTo>
                      <a:pt x="92" y="208"/>
                    </a:lnTo>
                    <a:lnTo>
                      <a:pt x="92" y="208"/>
                    </a:lnTo>
                    <a:lnTo>
                      <a:pt x="92" y="208"/>
                    </a:lnTo>
                    <a:lnTo>
                      <a:pt x="92" y="208"/>
                    </a:lnTo>
                    <a:lnTo>
                      <a:pt x="92" y="208"/>
                    </a:lnTo>
                    <a:lnTo>
                      <a:pt x="92" y="208"/>
                    </a:lnTo>
                    <a:lnTo>
                      <a:pt x="92" y="208"/>
                    </a:lnTo>
                    <a:lnTo>
                      <a:pt x="92" y="208"/>
                    </a:lnTo>
                    <a:lnTo>
                      <a:pt x="92" y="130"/>
                    </a:lnTo>
                    <a:lnTo>
                      <a:pt x="92" y="130"/>
                    </a:lnTo>
                    <a:lnTo>
                      <a:pt x="92" y="130"/>
                    </a:lnTo>
                    <a:lnTo>
                      <a:pt x="92" y="130"/>
                    </a:lnTo>
                    <a:lnTo>
                      <a:pt x="92" y="130"/>
                    </a:lnTo>
                    <a:lnTo>
                      <a:pt x="93" y="130"/>
                    </a:lnTo>
                    <a:lnTo>
                      <a:pt x="93" y="130"/>
                    </a:lnTo>
                    <a:lnTo>
                      <a:pt x="93" y="130"/>
                    </a:lnTo>
                    <a:lnTo>
                      <a:pt x="93" y="130"/>
                    </a:lnTo>
                    <a:lnTo>
                      <a:pt x="93" y="130"/>
                    </a:lnTo>
                    <a:lnTo>
                      <a:pt x="93" y="130"/>
                    </a:lnTo>
                    <a:lnTo>
                      <a:pt x="93" y="130"/>
                    </a:lnTo>
                    <a:lnTo>
                      <a:pt x="93" y="130"/>
                    </a:lnTo>
                    <a:lnTo>
                      <a:pt x="93" y="130"/>
                    </a:lnTo>
                    <a:lnTo>
                      <a:pt x="93" y="130"/>
                    </a:lnTo>
                    <a:lnTo>
                      <a:pt x="93" y="130"/>
                    </a:lnTo>
                    <a:lnTo>
                      <a:pt x="93" y="130"/>
                    </a:lnTo>
                    <a:lnTo>
                      <a:pt x="93" y="130"/>
                    </a:lnTo>
                    <a:lnTo>
                      <a:pt x="93" y="130"/>
                    </a:lnTo>
                    <a:lnTo>
                      <a:pt x="93" y="130"/>
                    </a:lnTo>
                    <a:lnTo>
                      <a:pt x="94" y="130"/>
                    </a:lnTo>
                    <a:lnTo>
                      <a:pt x="94" y="130"/>
                    </a:lnTo>
                    <a:lnTo>
                      <a:pt x="94" y="130"/>
                    </a:lnTo>
                    <a:lnTo>
                      <a:pt x="94" y="130"/>
                    </a:lnTo>
                    <a:lnTo>
                      <a:pt x="94" y="130"/>
                    </a:lnTo>
                    <a:lnTo>
                      <a:pt x="94" y="130"/>
                    </a:lnTo>
                    <a:lnTo>
                      <a:pt x="94" y="130"/>
                    </a:lnTo>
                    <a:lnTo>
                      <a:pt x="94" y="130"/>
                    </a:lnTo>
                    <a:lnTo>
                      <a:pt x="94" y="130"/>
                    </a:lnTo>
                    <a:lnTo>
                      <a:pt x="94" y="130"/>
                    </a:lnTo>
                    <a:lnTo>
                      <a:pt x="94" y="130"/>
                    </a:lnTo>
                    <a:lnTo>
                      <a:pt x="94" y="130"/>
                    </a:lnTo>
                    <a:lnTo>
                      <a:pt x="94" y="130"/>
                    </a:lnTo>
                    <a:lnTo>
                      <a:pt x="94" y="130"/>
                    </a:lnTo>
                    <a:lnTo>
                      <a:pt x="94" y="130"/>
                    </a:lnTo>
                    <a:lnTo>
                      <a:pt x="95" y="130"/>
                    </a:lnTo>
                    <a:lnTo>
                      <a:pt x="95" y="130"/>
                    </a:lnTo>
                    <a:lnTo>
                      <a:pt x="95" y="130"/>
                    </a:lnTo>
                    <a:lnTo>
                      <a:pt x="95" y="130"/>
                    </a:lnTo>
                    <a:lnTo>
                      <a:pt x="95" y="130"/>
                    </a:lnTo>
                    <a:lnTo>
                      <a:pt x="95" y="75"/>
                    </a:lnTo>
                    <a:lnTo>
                      <a:pt x="95" y="75"/>
                    </a:lnTo>
                    <a:lnTo>
                      <a:pt x="95" y="75"/>
                    </a:lnTo>
                    <a:lnTo>
                      <a:pt x="95" y="75"/>
                    </a:lnTo>
                    <a:lnTo>
                      <a:pt x="95" y="75"/>
                    </a:lnTo>
                    <a:lnTo>
                      <a:pt x="95" y="75"/>
                    </a:lnTo>
                    <a:lnTo>
                      <a:pt x="95" y="75"/>
                    </a:lnTo>
                    <a:lnTo>
                      <a:pt x="95" y="75"/>
                    </a:lnTo>
                    <a:lnTo>
                      <a:pt x="95" y="75"/>
                    </a:lnTo>
                    <a:lnTo>
                      <a:pt x="95" y="75"/>
                    </a:lnTo>
                    <a:lnTo>
                      <a:pt x="96" y="75"/>
                    </a:lnTo>
                    <a:lnTo>
                      <a:pt x="96" y="75"/>
                    </a:lnTo>
                    <a:lnTo>
                      <a:pt x="96" y="75"/>
                    </a:lnTo>
                    <a:lnTo>
                      <a:pt x="96" y="75"/>
                    </a:lnTo>
                    <a:lnTo>
                      <a:pt x="96" y="75"/>
                    </a:lnTo>
                    <a:lnTo>
                      <a:pt x="96" y="75"/>
                    </a:lnTo>
                    <a:lnTo>
                      <a:pt x="96" y="75"/>
                    </a:lnTo>
                    <a:lnTo>
                      <a:pt x="96" y="75"/>
                    </a:lnTo>
                    <a:lnTo>
                      <a:pt x="96" y="75"/>
                    </a:lnTo>
                    <a:lnTo>
                      <a:pt x="96" y="75"/>
                    </a:lnTo>
                    <a:lnTo>
                      <a:pt x="96" y="75"/>
                    </a:lnTo>
                    <a:lnTo>
                      <a:pt x="96" y="75"/>
                    </a:lnTo>
                    <a:lnTo>
                      <a:pt x="96" y="75"/>
                    </a:lnTo>
                    <a:lnTo>
                      <a:pt x="96" y="75"/>
                    </a:lnTo>
                    <a:lnTo>
                      <a:pt x="96" y="75"/>
                    </a:lnTo>
                    <a:lnTo>
                      <a:pt x="96" y="75"/>
                    </a:lnTo>
                    <a:lnTo>
                      <a:pt x="96" y="75"/>
                    </a:lnTo>
                    <a:lnTo>
                      <a:pt x="96" y="75"/>
                    </a:lnTo>
                    <a:lnTo>
                      <a:pt x="96" y="75"/>
                    </a:lnTo>
                    <a:lnTo>
                      <a:pt x="96" y="75"/>
                    </a:lnTo>
                    <a:lnTo>
                      <a:pt x="96" y="75"/>
                    </a:lnTo>
                    <a:lnTo>
                      <a:pt x="96" y="75"/>
                    </a:lnTo>
                    <a:lnTo>
                      <a:pt x="97" y="75"/>
                    </a:lnTo>
                    <a:lnTo>
                      <a:pt x="97" y="75"/>
                    </a:lnTo>
                    <a:lnTo>
                      <a:pt x="97" y="75"/>
                    </a:lnTo>
                    <a:lnTo>
                      <a:pt x="97" y="75"/>
                    </a:lnTo>
                    <a:lnTo>
                      <a:pt x="97" y="75"/>
                    </a:lnTo>
                    <a:lnTo>
                      <a:pt x="97" y="75"/>
                    </a:lnTo>
                    <a:lnTo>
                      <a:pt x="97" y="75"/>
                    </a:lnTo>
                    <a:lnTo>
                      <a:pt x="97" y="75"/>
                    </a:lnTo>
                    <a:lnTo>
                      <a:pt x="97" y="64"/>
                    </a:lnTo>
                    <a:lnTo>
                      <a:pt x="97" y="64"/>
                    </a:lnTo>
                    <a:lnTo>
                      <a:pt x="97" y="64"/>
                    </a:lnTo>
                    <a:lnTo>
                      <a:pt x="97" y="64"/>
                    </a:lnTo>
                    <a:lnTo>
                      <a:pt x="97" y="64"/>
                    </a:lnTo>
                    <a:lnTo>
                      <a:pt x="97" y="64"/>
                    </a:lnTo>
                    <a:lnTo>
                      <a:pt x="97" y="64"/>
                    </a:lnTo>
                    <a:lnTo>
                      <a:pt x="98" y="64"/>
                    </a:lnTo>
                    <a:lnTo>
                      <a:pt x="98" y="64"/>
                    </a:lnTo>
                    <a:lnTo>
                      <a:pt x="98" y="64"/>
                    </a:lnTo>
                    <a:lnTo>
                      <a:pt x="98" y="64"/>
                    </a:lnTo>
                    <a:lnTo>
                      <a:pt x="98" y="64"/>
                    </a:lnTo>
                    <a:lnTo>
                      <a:pt x="98" y="64"/>
                    </a:lnTo>
                    <a:lnTo>
                      <a:pt x="98" y="64"/>
                    </a:lnTo>
                    <a:lnTo>
                      <a:pt x="98" y="64"/>
                    </a:lnTo>
                    <a:lnTo>
                      <a:pt x="98" y="64"/>
                    </a:lnTo>
                    <a:lnTo>
                      <a:pt x="98" y="64"/>
                    </a:lnTo>
                    <a:lnTo>
                      <a:pt x="98" y="64"/>
                    </a:lnTo>
                    <a:lnTo>
                      <a:pt x="98" y="64"/>
                    </a:lnTo>
                    <a:lnTo>
                      <a:pt x="98" y="64"/>
                    </a:lnTo>
                    <a:lnTo>
                      <a:pt x="98" y="64"/>
                    </a:lnTo>
                    <a:lnTo>
                      <a:pt x="98" y="64"/>
                    </a:lnTo>
                    <a:lnTo>
                      <a:pt x="99" y="64"/>
                    </a:lnTo>
                    <a:lnTo>
                      <a:pt x="99" y="64"/>
                    </a:lnTo>
                    <a:lnTo>
                      <a:pt x="99" y="64"/>
                    </a:lnTo>
                    <a:lnTo>
                      <a:pt x="99" y="64"/>
                    </a:lnTo>
                    <a:lnTo>
                      <a:pt x="99" y="64"/>
                    </a:lnTo>
                    <a:lnTo>
                      <a:pt x="99" y="64"/>
                    </a:lnTo>
                    <a:lnTo>
                      <a:pt x="99" y="64"/>
                    </a:lnTo>
                    <a:lnTo>
                      <a:pt x="99" y="64"/>
                    </a:lnTo>
                    <a:lnTo>
                      <a:pt x="99" y="64"/>
                    </a:lnTo>
                    <a:lnTo>
                      <a:pt x="99" y="64"/>
                    </a:lnTo>
                    <a:lnTo>
                      <a:pt x="99" y="64"/>
                    </a:lnTo>
                    <a:lnTo>
                      <a:pt x="99" y="64"/>
                    </a:lnTo>
                    <a:lnTo>
                      <a:pt x="99" y="64"/>
                    </a:lnTo>
                    <a:lnTo>
                      <a:pt x="99" y="64"/>
                    </a:lnTo>
                    <a:lnTo>
                      <a:pt x="99" y="64"/>
                    </a:lnTo>
                    <a:lnTo>
                      <a:pt x="100" y="64"/>
                    </a:lnTo>
                    <a:lnTo>
                      <a:pt x="100" y="64"/>
                    </a:lnTo>
                    <a:lnTo>
                      <a:pt x="100" y="64"/>
                    </a:lnTo>
                    <a:lnTo>
                      <a:pt x="100" y="103"/>
                    </a:lnTo>
                    <a:lnTo>
                      <a:pt x="100" y="103"/>
                    </a:lnTo>
                    <a:lnTo>
                      <a:pt x="100" y="103"/>
                    </a:lnTo>
                    <a:lnTo>
                      <a:pt x="100" y="103"/>
                    </a:lnTo>
                    <a:lnTo>
                      <a:pt x="100" y="103"/>
                    </a:lnTo>
                    <a:lnTo>
                      <a:pt x="100" y="103"/>
                    </a:lnTo>
                    <a:lnTo>
                      <a:pt x="100" y="103"/>
                    </a:lnTo>
                    <a:lnTo>
                      <a:pt x="100" y="103"/>
                    </a:lnTo>
                    <a:lnTo>
                      <a:pt x="100" y="103"/>
                    </a:lnTo>
                    <a:lnTo>
                      <a:pt x="100" y="103"/>
                    </a:lnTo>
                    <a:lnTo>
                      <a:pt x="100" y="103"/>
                    </a:lnTo>
                    <a:lnTo>
                      <a:pt x="100" y="103"/>
                    </a:lnTo>
                    <a:lnTo>
                      <a:pt x="100" y="103"/>
                    </a:lnTo>
                    <a:lnTo>
                      <a:pt x="100" y="103"/>
                    </a:lnTo>
                    <a:lnTo>
                      <a:pt x="100" y="103"/>
                    </a:lnTo>
                    <a:lnTo>
                      <a:pt x="100" y="103"/>
                    </a:lnTo>
                    <a:lnTo>
                      <a:pt x="100" y="103"/>
                    </a:lnTo>
                    <a:lnTo>
                      <a:pt x="100" y="103"/>
                    </a:lnTo>
                    <a:lnTo>
                      <a:pt x="100" y="103"/>
                    </a:lnTo>
                    <a:lnTo>
                      <a:pt x="100" y="103"/>
                    </a:lnTo>
                    <a:lnTo>
                      <a:pt x="101" y="103"/>
                    </a:lnTo>
                    <a:lnTo>
                      <a:pt x="101" y="103"/>
                    </a:lnTo>
                    <a:lnTo>
                      <a:pt x="101" y="103"/>
                    </a:lnTo>
                    <a:lnTo>
                      <a:pt x="101" y="103"/>
                    </a:lnTo>
                    <a:lnTo>
                      <a:pt x="101" y="103"/>
                    </a:lnTo>
                    <a:lnTo>
                      <a:pt x="101" y="103"/>
                    </a:lnTo>
                    <a:lnTo>
                      <a:pt x="101" y="103"/>
                    </a:lnTo>
                    <a:lnTo>
                      <a:pt x="101" y="103"/>
                    </a:lnTo>
                    <a:lnTo>
                      <a:pt x="101" y="103"/>
                    </a:lnTo>
                    <a:lnTo>
                      <a:pt x="101" y="103"/>
                    </a:lnTo>
                    <a:lnTo>
                      <a:pt x="101" y="103"/>
                    </a:lnTo>
                    <a:lnTo>
                      <a:pt x="101" y="103"/>
                    </a:lnTo>
                    <a:lnTo>
                      <a:pt x="101" y="103"/>
                    </a:lnTo>
                    <a:lnTo>
                      <a:pt x="101" y="103"/>
                    </a:lnTo>
                    <a:lnTo>
                      <a:pt x="101" y="103"/>
                    </a:lnTo>
                    <a:lnTo>
                      <a:pt x="102" y="103"/>
                    </a:lnTo>
                    <a:lnTo>
                      <a:pt x="102" y="103"/>
                    </a:lnTo>
                    <a:lnTo>
                      <a:pt x="102" y="103"/>
                    </a:lnTo>
                    <a:lnTo>
                      <a:pt x="102" y="103"/>
                    </a:lnTo>
                    <a:lnTo>
                      <a:pt x="102" y="103"/>
                    </a:lnTo>
                    <a:lnTo>
                      <a:pt x="102" y="204"/>
                    </a:lnTo>
                    <a:lnTo>
                      <a:pt x="102" y="204"/>
                    </a:lnTo>
                    <a:lnTo>
                      <a:pt x="102" y="204"/>
                    </a:lnTo>
                    <a:lnTo>
                      <a:pt x="102" y="204"/>
                    </a:lnTo>
                    <a:lnTo>
                      <a:pt x="102" y="204"/>
                    </a:lnTo>
                    <a:lnTo>
                      <a:pt x="102" y="204"/>
                    </a:lnTo>
                    <a:lnTo>
                      <a:pt x="102" y="204"/>
                    </a:lnTo>
                    <a:lnTo>
                      <a:pt x="102" y="204"/>
                    </a:lnTo>
                    <a:lnTo>
                      <a:pt x="102" y="204"/>
                    </a:lnTo>
                    <a:lnTo>
                      <a:pt x="102" y="204"/>
                    </a:lnTo>
                    <a:lnTo>
                      <a:pt x="103" y="204"/>
                    </a:lnTo>
                    <a:lnTo>
                      <a:pt x="103" y="204"/>
                    </a:lnTo>
                    <a:lnTo>
                      <a:pt x="103" y="204"/>
                    </a:lnTo>
                    <a:lnTo>
                      <a:pt x="103" y="204"/>
                    </a:lnTo>
                    <a:lnTo>
                      <a:pt x="103" y="204"/>
                    </a:lnTo>
                    <a:lnTo>
                      <a:pt x="103" y="204"/>
                    </a:lnTo>
                    <a:lnTo>
                      <a:pt x="103" y="204"/>
                    </a:lnTo>
                    <a:lnTo>
                      <a:pt x="103" y="204"/>
                    </a:lnTo>
                    <a:lnTo>
                      <a:pt x="103" y="204"/>
                    </a:lnTo>
                    <a:lnTo>
                      <a:pt x="103" y="204"/>
                    </a:lnTo>
                    <a:lnTo>
                      <a:pt x="103" y="204"/>
                    </a:lnTo>
                    <a:lnTo>
                      <a:pt x="103" y="204"/>
                    </a:lnTo>
                    <a:lnTo>
                      <a:pt x="103" y="204"/>
                    </a:lnTo>
                    <a:lnTo>
                      <a:pt x="103" y="204"/>
                    </a:lnTo>
                    <a:lnTo>
                      <a:pt x="103" y="204"/>
                    </a:lnTo>
                    <a:lnTo>
                      <a:pt x="104" y="204"/>
                    </a:lnTo>
                    <a:lnTo>
                      <a:pt x="104" y="204"/>
                    </a:lnTo>
                    <a:lnTo>
                      <a:pt x="104" y="204"/>
                    </a:lnTo>
                    <a:lnTo>
                      <a:pt x="104" y="204"/>
                    </a:lnTo>
                    <a:lnTo>
                      <a:pt x="104" y="204"/>
                    </a:lnTo>
                    <a:lnTo>
                      <a:pt x="104" y="204"/>
                    </a:lnTo>
                    <a:lnTo>
                      <a:pt x="104" y="204"/>
                    </a:lnTo>
                    <a:lnTo>
                      <a:pt x="104" y="204"/>
                    </a:lnTo>
                    <a:lnTo>
                      <a:pt x="104" y="204"/>
                    </a:lnTo>
                    <a:lnTo>
                      <a:pt x="104" y="204"/>
                    </a:lnTo>
                    <a:lnTo>
                      <a:pt x="104" y="204"/>
                    </a:lnTo>
                    <a:lnTo>
                      <a:pt x="104" y="204"/>
                    </a:lnTo>
                    <a:lnTo>
                      <a:pt x="104" y="204"/>
                    </a:lnTo>
                    <a:lnTo>
                      <a:pt x="104" y="204"/>
                    </a:lnTo>
                    <a:lnTo>
                      <a:pt x="104" y="204"/>
                    </a:lnTo>
                    <a:lnTo>
                      <a:pt x="104" y="289"/>
                    </a:lnTo>
                    <a:lnTo>
                      <a:pt x="104" y="289"/>
                    </a:lnTo>
                    <a:lnTo>
                      <a:pt x="104" y="289"/>
                    </a:lnTo>
                    <a:lnTo>
                      <a:pt x="104" y="289"/>
                    </a:lnTo>
                    <a:lnTo>
                      <a:pt x="104" y="289"/>
                    </a:lnTo>
                    <a:lnTo>
                      <a:pt x="104" y="289"/>
                    </a:lnTo>
                    <a:lnTo>
                      <a:pt x="104" y="289"/>
                    </a:lnTo>
                    <a:lnTo>
                      <a:pt x="105" y="289"/>
                    </a:lnTo>
                    <a:lnTo>
                      <a:pt x="105" y="289"/>
                    </a:lnTo>
                    <a:lnTo>
                      <a:pt x="105" y="289"/>
                    </a:lnTo>
                    <a:lnTo>
                      <a:pt x="105" y="289"/>
                    </a:lnTo>
                    <a:lnTo>
                      <a:pt x="105" y="289"/>
                    </a:lnTo>
                    <a:lnTo>
                      <a:pt x="105" y="289"/>
                    </a:lnTo>
                    <a:lnTo>
                      <a:pt x="105" y="289"/>
                    </a:lnTo>
                    <a:lnTo>
                      <a:pt x="105" y="289"/>
                    </a:lnTo>
                    <a:lnTo>
                      <a:pt x="105" y="289"/>
                    </a:lnTo>
                    <a:lnTo>
                      <a:pt x="105" y="289"/>
                    </a:lnTo>
                    <a:lnTo>
                      <a:pt x="105" y="289"/>
                    </a:lnTo>
                    <a:lnTo>
                      <a:pt x="105" y="289"/>
                    </a:lnTo>
                    <a:lnTo>
                      <a:pt x="105" y="289"/>
                    </a:lnTo>
                    <a:lnTo>
                      <a:pt x="105" y="289"/>
                    </a:lnTo>
                    <a:lnTo>
                      <a:pt x="105" y="289"/>
                    </a:lnTo>
                    <a:lnTo>
                      <a:pt x="106" y="289"/>
                    </a:lnTo>
                    <a:lnTo>
                      <a:pt x="106" y="289"/>
                    </a:lnTo>
                    <a:lnTo>
                      <a:pt x="106" y="289"/>
                    </a:lnTo>
                    <a:lnTo>
                      <a:pt x="106" y="289"/>
                    </a:lnTo>
                    <a:lnTo>
                      <a:pt x="106" y="289"/>
                    </a:lnTo>
                    <a:lnTo>
                      <a:pt x="106" y="289"/>
                    </a:lnTo>
                    <a:lnTo>
                      <a:pt x="106" y="289"/>
                    </a:lnTo>
                    <a:lnTo>
                      <a:pt x="106" y="289"/>
                    </a:lnTo>
                    <a:lnTo>
                      <a:pt x="106" y="289"/>
                    </a:lnTo>
                    <a:lnTo>
                      <a:pt x="106" y="289"/>
                    </a:lnTo>
                    <a:lnTo>
                      <a:pt x="106" y="289"/>
                    </a:lnTo>
                    <a:lnTo>
                      <a:pt x="106" y="289"/>
                    </a:lnTo>
                    <a:lnTo>
                      <a:pt x="106" y="289"/>
                    </a:lnTo>
                    <a:lnTo>
                      <a:pt x="106" y="289"/>
                    </a:lnTo>
                    <a:lnTo>
                      <a:pt x="106" y="289"/>
                    </a:lnTo>
                    <a:lnTo>
                      <a:pt x="107" y="289"/>
                    </a:lnTo>
                    <a:lnTo>
                      <a:pt x="107" y="289"/>
                    </a:lnTo>
                    <a:lnTo>
                      <a:pt x="107" y="289"/>
                    </a:lnTo>
                    <a:lnTo>
                      <a:pt x="107" y="382"/>
                    </a:lnTo>
                    <a:lnTo>
                      <a:pt x="107" y="382"/>
                    </a:lnTo>
                    <a:lnTo>
                      <a:pt x="107" y="382"/>
                    </a:lnTo>
                    <a:lnTo>
                      <a:pt x="107" y="382"/>
                    </a:lnTo>
                    <a:lnTo>
                      <a:pt x="107" y="382"/>
                    </a:lnTo>
                    <a:lnTo>
                      <a:pt x="107" y="382"/>
                    </a:lnTo>
                    <a:lnTo>
                      <a:pt x="107" y="382"/>
                    </a:lnTo>
                    <a:lnTo>
                      <a:pt x="107" y="382"/>
                    </a:lnTo>
                    <a:lnTo>
                      <a:pt x="107" y="382"/>
                    </a:lnTo>
                    <a:lnTo>
                      <a:pt x="107" y="382"/>
                    </a:lnTo>
                    <a:lnTo>
                      <a:pt x="107" y="382"/>
                    </a:lnTo>
                    <a:lnTo>
                      <a:pt x="107" y="382"/>
                    </a:lnTo>
                    <a:lnTo>
                      <a:pt x="108" y="382"/>
                    </a:lnTo>
                    <a:lnTo>
                      <a:pt x="108" y="382"/>
                    </a:lnTo>
                    <a:lnTo>
                      <a:pt x="108" y="382"/>
                    </a:lnTo>
                    <a:lnTo>
                      <a:pt x="108" y="382"/>
                    </a:lnTo>
                    <a:lnTo>
                      <a:pt x="108" y="382"/>
                    </a:lnTo>
                    <a:lnTo>
                      <a:pt x="108" y="382"/>
                    </a:lnTo>
                    <a:lnTo>
                      <a:pt x="108" y="382"/>
                    </a:lnTo>
                    <a:lnTo>
                      <a:pt x="108" y="382"/>
                    </a:lnTo>
                    <a:lnTo>
                      <a:pt x="108" y="382"/>
                    </a:lnTo>
                    <a:lnTo>
                      <a:pt x="108" y="382"/>
                    </a:lnTo>
                    <a:lnTo>
                      <a:pt x="108" y="382"/>
                    </a:lnTo>
                    <a:lnTo>
                      <a:pt x="108" y="382"/>
                    </a:lnTo>
                    <a:lnTo>
                      <a:pt x="108" y="382"/>
                    </a:lnTo>
                    <a:lnTo>
                      <a:pt x="108" y="382"/>
                    </a:lnTo>
                    <a:lnTo>
                      <a:pt x="108" y="382"/>
                    </a:lnTo>
                    <a:lnTo>
                      <a:pt x="108" y="382"/>
                    </a:lnTo>
                    <a:lnTo>
                      <a:pt x="108" y="382"/>
                    </a:lnTo>
                    <a:lnTo>
                      <a:pt x="108" y="382"/>
                    </a:lnTo>
                    <a:lnTo>
                      <a:pt x="108" y="382"/>
                    </a:lnTo>
                    <a:lnTo>
                      <a:pt x="108" y="382"/>
                    </a:lnTo>
                    <a:lnTo>
                      <a:pt x="108" y="382"/>
                    </a:lnTo>
                    <a:lnTo>
                      <a:pt x="108" y="382"/>
                    </a:lnTo>
                    <a:lnTo>
                      <a:pt x="108" y="382"/>
                    </a:lnTo>
                    <a:lnTo>
                      <a:pt x="109" y="382"/>
                    </a:lnTo>
                    <a:lnTo>
                      <a:pt x="109" y="382"/>
                    </a:lnTo>
                    <a:lnTo>
                      <a:pt x="109" y="382"/>
                    </a:lnTo>
                    <a:lnTo>
                      <a:pt x="109" y="382"/>
                    </a:lnTo>
                    <a:lnTo>
                      <a:pt x="109" y="382"/>
                    </a:lnTo>
                    <a:lnTo>
                      <a:pt x="109" y="416"/>
                    </a:lnTo>
                    <a:lnTo>
                      <a:pt x="109" y="416"/>
                    </a:lnTo>
                    <a:lnTo>
                      <a:pt x="109" y="416"/>
                    </a:lnTo>
                    <a:lnTo>
                      <a:pt x="109" y="416"/>
                    </a:lnTo>
                    <a:lnTo>
                      <a:pt x="109" y="416"/>
                    </a:lnTo>
                    <a:lnTo>
                      <a:pt x="109" y="416"/>
                    </a:lnTo>
                    <a:lnTo>
                      <a:pt x="109" y="416"/>
                    </a:lnTo>
                    <a:lnTo>
                      <a:pt x="109" y="416"/>
                    </a:lnTo>
                    <a:lnTo>
                      <a:pt x="109" y="416"/>
                    </a:lnTo>
                    <a:lnTo>
                      <a:pt x="109" y="416"/>
                    </a:lnTo>
                    <a:lnTo>
                      <a:pt x="110" y="416"/>
                    </a:lnTo>
                    <a:lnTo>
                      <a:pt x="110" y="416"/>
                    </a:lnTo>
                    <a:lnTo>
                      <a:pt x="110" y="416"/>
                    </a:lnTo>
                    <a:lnTo>
                      <a:pt x="110" y="416"/>
                    </a:lnTo>
                    <a:lnTo>
                      <a:pt x="110" y="416"/>
                    </a:lnTo>
                    <a:lnTo>
                      <a:pt x="110" y="416"/>
                    </a:lnTo>
                    <a:lnTo>
                      <a:pt x="110" y="416"/>
                    </a:lnTo>
                    <a:lnTo>
                      <a:pt x="110" y="416"/>
                    </a:lnTo>
                    <a:lnTo>
                      <a:pt x="110" y="416"/>
                    </a:lnTo>
                    <a:lnTo>
                      <a:pt x="110" y="416"/>
                    </a:lnTo>
                    <a:lnTo>
                      <a:pt x="110" y="416"/>
                    </a:lnTo>
                    <a:lnTo>
                      <a:pt x="110" y="416"/>
                    </a:lnTo>
                    <a:lnTo>
                      <a:pt x="110" y="416"/>
                    </a:lnTo>
                    <a:lnTo>
                      <a:pt x="110" y="416"/>
                    </a:lnTo>
                    <a:lnTo>
                      <a:pt x="110" y="416"/>
                    </a:lnTo>
                    <a:lnTo>
                      <a:pt x="111" y="416"/>
                    </a:lnTo>
                    <a:lnTo>
                      <a:pt x="111" y="416"/>
                    </a:lnTo>
                    <a:lnTo>
                      <a:pt x="111" y="416"/>
                    </a:lnTo>
                    <a:lnTo>
                      <a:pt x="111" y="416"/>
                    </a:lnTo>
                    <a:lnTo>
                      <a:pt x="111" y="416"/>
                    </a:lnTo>
                    <a:lnTo>
                      <a:pt x="111" y="416"/>
                    </a:lnTo>
                    <a:lnTo>
                      <a:pt x="111" y="416"/>
                    </a:lnTo>
                    <a:lnTo>
                      <a:pt x="111" y="416"/>
                    </a:lnTo>
                    <a:lnTo>
                      <a:pt x="111" y="416"/>
                    </a:lnTo>
                    <a:lnTo>
                      <a:pt x="111" y="416"/>
                    </a:lnTo>
                    <a:lnTo>
                      <a:pt x="111" y="416"/>
                    </a:lnTo>
                    <a:lnTo>
                      <a:pt x="111" y="416"/>
                    </a:lnTo>
                    <a:lnTo>
                      <a:pt x="111" y="416"/>
                    </a:lnTo>
                    <a:lnTo>
                      <a:pt x="111" y="416"/>
                    </a:lnTo>
                    <a:lnTo>
                      <a:pt x="111" y="416"/>
                    </a:lnTo>
                    <a:lnTo>
                      <a:pt x="112" y="418"/>
                    </a:lnTo>
                    <a:lnTo>
                      <a:pt x="112" y="418"/>
                    </a:lnTo>
                    <a:lnTo>
                      <a:pt x="112" y="418"/>
                    </a:lnTo>
                    <a:lnTo>
                      <a:pt x="112" y="418"/>
                    </a:lnTo>
                    <a:lnTo>
                      <a:pt x="112" y="418"/>
                    </a:lnTo>
                    <a:lnTo>
                      <a:pt x="112" y="418"/>
                    </a:lnTo>
                    <a:lnTo>
                      <a:pt x="112" y="418"/>
                    </a:lnTo>
                    <a:lnTo>
                      <a:pt x="112" y="418"/>
                    </a:lnTo>
                    <a:lnTo>
                      <a:pt x="112" y="418"/>
                    </a:lnTo>
                    <a:lnTo>
                      <a:pt x="112" y="418"/>
                    </a:lnTo>
                    <a:lnTo>
                      <a:pt x="112" y="418"/>
                    </a:lnTo>
                    <a:lnTo>
                      <a:pt x="112" y="418"/>
                    </a:lnTo>
                    <a:lnTo>
                      <a:pt x="112" y="418"/>
                    </a:lnTo>
                    <a:lnTo>
                      <a:pt x="112" y="418"/>
                    </a:lnTo>
                    <a:lnTo>
                      <a:pt x="112" y="418"/>
                    </a:lnTo>
                    <a:lnTo>
                      <a:pt x="112" y="418"/>
                    </a:lnTo>
                    <a:lnTo>
                      <a:pt x="112" y="418"/>
                    </a:lnTo>
                    <a:lnTo>
                      <a:pt x="112" y="418"/>
                    </a:lnTo>
                    <a:lnTo>
                      <a:pt x="112" y="418"/>
                    </a:lnTo>
                    <a:lnTo>
                      <a:pt x="112" y="418"/>
                    </a:lnTo>
                    <a:lnTo>
                      <a:pt x="112" y="418"/>
                    </a:lnTo>
                    <a:lnTo>
                      <a:pt x="112" y="418"/>
                    </a:lnTo>
                    <a:lnTo>
                      <a:pt x="113" y="418"/>
                    </a:lnTo>
                    <a:lnTo>
                      <a:pt x="113" y="418"/>
                    </a:lnTo>
                    <a:lnTo>
                      <a:pt x="113" y="418"/>
                    </a:lnTo>
                    <a:lnTo>
                      <a:pt x="113" y="418"/>
                    </a:lnTo>
                    <a:lnTo>
                      <a:pt x="113" y="418"/>
                    </a:lnTo>
                    <a:lnTo>
                      <a:pt x="113" y="418"/>
                    </a:lnTo>
                    <a:lnTo>
                      <a:pt x="113" y="418"/>
                    </a:lnTo>
                    <a:lnTo>
                      <a:pt x="113" y="418"/>
                    </a:lnTo>
                    <a:lnTo>
                      <a:pt x="113" y="418"/>
                    </a:lnTo>
                    <a:lnTo>
                      <a:pt x="113" y="418"/>
                    </a:lnTo>
                    <a:lnTo>
                      <a:pt x="113" y="418"/>
                    </a:lnTo>
                    <a:lnTo>
                      <a:pt x="113" y="418"/>
                    </a:lnTo>
                    <a:lnTo>
                      <a:pt x="113" y="418"/>
                    </a:lnTo>
                    <a:lnTo>
                      <a:pt x="113" y="418"/>
                    </a:lnTo>
                    <a:lnTo>
                      <a:pt x="113" y="418"/>
                    </a:lnTo>
                    <a:lnTo>
                      <a:pt x="114" y="418"/>
                    </a:lnTo>
                    <a:lnTo>
                      <a:pt x="114" y="418"/>
                    </a:lnTo>
                    <a:lnTo>
                      <a:pt x="114" y="418"/>
                    </a:lnTo>
                    <a:lnTo>
                      <a:pt x="114" y="370"/>
                    </a:lnTo>
                    <a:lnTo>
                      <a:pt x="114" y="370"/>
                    </a:lnTo>
                    <a:lnTo>
                      <a:pt x="114" y="370"/>
                    </a:lnTo>
                    <a:lnTo>
                      <a:pt x="114" y="370"/>
                    </a:lnTo>
                    <a:lnTo>
                      <a:pt x="114" y="370"/>
                    </a:lnTo>
                    <a:lnTo>
                      <a:pt x="114" y="370"/>
                    </a:lnTo>
                    <a:lnTo>
                      <a:pt x="114" y="370"/>
                    </a:lnTo>
                    <a:lnTo>
                      <a:pt x="114" y="370"/>
                    </a:lnTo>
                    <a:lnTo>
                      <a:pt x="114" y="370"/>
                    </a:lnTo>
                    <a:lnTo>
                      <a:pt x="114" y="370"/>
                    </a:lnTo>
                    <a:lnTo>
                      <a:pt x="114" y="370"/>
                    </a:lnTo>
                    <a:lnTo>
                      <a:pt x="114" y="370"/>
                    </a:lnTo>
                    <a:lnTo>
                      <a:pt x="115" y="370"/>
                    </a:lnTo>
                    <a:lnTo>
                      <a:pt x="115" y="370"/>
                    </a:lnTo>
                    <a:lnTo>
                      <a:pt x="115" y="370"/>
                    </a:lnTo>
                    <a:lnTo>
                      <a:pt x="115" y="370"/>
                    </a:lnTo>
                    <a:lnTo>
                      <a:pt x="115" y="370"/>
                    </a:lnTo>
                    <a:lnTo>
                      <a:pt x="115" y="370"/>
                    </a:lnTo>
                    <a:lnTo>
                      <a:pt x="115" y="370"/>
                    </a:lnTo>
                    <a:lnTo>
                      <a:pt x="115" y="370"/>
                    </a:lnTo>
                    <a:lnTo>
                      <a:pt x="115" y="370"/>
                    </a:lnTo>
                    <a:lnTo>
                      <a:pt x="115" y="370"/>
                    </a:lnTo>
                    <a:lnTo>
                      <a:pt x="115" y="370"/>
                    </a:lnTo>
                    <a:lnTo>
                      <a:pt x="115" y="370"/>
                    </a:lnTo>
                    <a:lnTo>
                      <a:pt x="115" y="370"/>
                    </a:lnTo>
                    <a:lnTo>
                      <a:pt x="115" y="370"/>
                    </a:lnTo>
                    <a:lnTo>
                      <a:pt x="115" y="370"/>
                    </a:lnTo>
                    <a:lnTo>
                      <a:pt x="116" y="370"/>
                    </a:lnTo>
                    <a:lnTo>
                      <a:pt x="116" y="370"/>
                    </a:lnTo>
                    <a:lnTo>
                      <a:pt x="116" y="370"/>
                    </a:lnTo>
                    <a:lnTo>
                      <a:pt x="116" y="370"/>
                    </a:lnTo>
                    <a:lnTo>
                      <a:pt x="116" y="370"/>
                    </a:lnTo>
                    <a:lnTo>
                      <a:pt x="116" y="370"/>
                    </a:lnTo>
                    <a:lnTo>
                      <a:pt x="116" y="370"/>
                    </a:lnTo>
                    <a:lnTo>
                      <a:pt x="116" y="370"/>
                    </a:lnTo>
                    <a:lnTo>
                      <a:pt x="116" y="370"/>
                    </a:lnTo>
                    <a:lnTo>
                      <a:pt x="116" y="370"/>
                    </a:lnTo>
                    <a:lnTo>
                      <a:pt x="116" y="370"/>
                    </a:lnTo>
                    <a:lnTo>
                      <a:pt x="116" y="370"/>
                    </a:lnTo>
                    <a:lnTo>
                      <a:pt x="116" y="370"/>
                    </a:lnTo>
                    <a:lnTo>
                      <a:pt x="116" y="303"/>
                    </a:lnTo>
                    <a:lnTo>
                      <a:pt x="116" y="303"/>
                    </a:lnTo>
                    <a:lnTo>
                      <a:pt x="116" y="303"/>
                    </a:lnTo>
                    <a:lnTo>
                      <a:pt x="116" y="303"/>
                    </a:lnTo>
                    <a:lnTo>
                      <a:pt x="116" y="303"/>
                    </a:lnTo>
                    <a:lnTo>
                      <a:pt x="116" y="303"/>
                    </a:lnTo>
                    <a:lnTo>
                      <a:pt x="116" y="303"/>
                    </a:lnTo>
                    <a:lnTo>
                      <a:pt x="116" y="303"/>
                    </a:lnTo>
                    <a:lnTo>
                      <a:pt x="116" y="303"/>
                    </a:lnTo>
                    <a:lnTo>
                      <a:pt x="116" y="303"/>
                    </a:lnTo>
                    <a:lnTo>
                      <a:pt x="117" y="303"/>
                    </a:lnTo>
                    <a:lnTo>
                      <a:pt x="117" y="303"/>
                    </a:lnTo>
                    <a:lnTo>
                      <a:pt x="117" y="303"/>
                    </a:lnTo>
                    <a:lnTo>
                      <a:pt x="117" y="303"/>
                    </a:lnTo>
                    <a:lnTo>
                      <a:pt x="117" y="303"/>
                    </a:lnTo>
                    <a:lnTo>
                      <a:pt x="117" y="303"/>
                    </a:lnTo>
                    <a:lnTo>
                      <a:pt x="117" y="303"/>
                    </a:lnTo>
                    <a:lnTo>
                      <a:pt x="117" y="303"/>
                    </a:lnTo>
                    <a:lnTo>
                      <a:pt x="117" y="303"/>
                    </a:lnTo>
                    <a:lnTo>
                      <a:pt x="117" y="303"/>
                    </a:lnTo>
                    <a:lnTo>
                      <a:pt x="117" y="303"/>
                    </a:lnTo>
                    <a:lnTo>
                      <a:pt x="117" y="303"/>
                    </a:lnTo>
                    <a:lnTo>
                      <a:pt x="117" y="303"/>
                    </a:lnTo>
                    <a:lnTo>
                      <a:pt x="117" y="303"/>
                    </a:lnTo>
                    <a:lnTo>
                      <a:pt x="117" y="303"/>
                    </a:lnTo>
                    <a:lnTo>
                      <a:pt x="118" y="303"/>
                    </a:lnTo>
                    <a:lnTo>
                      <a:pt x="118" y="303"/>
                    </a:lnTo>
                    <a:lnTo>
                      <a:pt x="118" y="303"/>
                    </a:lnTo>
                    <a:lnTo>
                      <a:pt x="118" y="303"/>
                    </a:lnTo>
                    <a:lnTo>
                      <a:pt x="118" y="303"/>
                    </a:lnTo>
                    <a:lnTo>
                      <a:pt x="118" y="303"/>
                    </a:lnTo>
                    <a:lnTo>
                      <a:pt x="118" y="303"/>
                    </a:lnTo>
                    <a:lnTo>
                      <a:pt x="118" y="303"/>
                    </a:lnTo>
                    <a:lnTo>
                      <a:pt x="118" y="303"/>
                    </a:lnTo>
                    <a:lnTo>
                      <a:pt x="118" y="303"/>
                    </a:lnTo>
                    <a:lnTo>
                      <a:pt x="118" y="303"/>
                    </a:lnTo>
                    <a:lnTo>
                      <a:pt x="118" y="303"/>
                    </a:lnTo>
                    <a:lnTo>
                      <a:pt x="118" y="303"/>
                    </a:lnTo>
                    <a:lnTo>
                      <a:pt x="118" y="303"/>
                    </a:lnTo>
                    <a:lnTo>
                      <a:pt x="118" y="303"/>
                    </a:lnTo>
                    <a:lnTo>
                      <a:pt x="119" y="183"/>
                    </a:lnTo>
                    <a:lnTo>
                      <a:pt x="119" y="183"/>
                    </a:lnTo>
                    <a:lnTo>
                      <a:pt x="119" y="183"/>
                    </a:lnTo>
                    <a:lnTo>
                      <a:pt x="119" y="183"/>
                    </a:lnTo>
                    <a:lnTo>
                      <a:pt x="119" y="183"/>
                    </a:lnTo>
                    <a:lnTo>
                      <a:pt x="119" y="183"/>
                    </a:lnTo>
                    <a:lnTo>
                      <a:pt x="119" y="183"/>
                    </a:lnTo>
                    <a:lnTo>
                      <a:pt x="119" y="183"/>
                    </a:lnTo>
                    <a:lnTo>
                      <a:pt x="119" y="183"/>
                    </a:lnTo>
                    <a:lnTo>
                      <a:pt x="119" y="183"/>
                    </a:lnTo>
                    <a:lnTo>
                      <a:pt x="119" y="183"/>
                    </a:lnTo>
                    <a:lnTo>
                      <a:pt x="119" y="183"/>
                    </a:lnTo>
                    <a:lnTo>
                      <a:pt x="119" y="183"/>
                    </a:lnTo>
                    <a:lnTo>
                      <a:pt x="119" y="183"/>
                    </a:lnTo>
                    <a:lnTo>
                      <a:pt x="119" y="183"/>
                    </a:lnTo>
                    <a:lnTo>
                      <a:pt x="120" y="183"/>
                    </a:lnTo>
                    <a:lnTo>
                      <a:pt x="120" y="183"/>
                    </a:lnTo>
                    <a:lnTo>
                      <a:pt x="120" y="183"/>
                    </a:lnTo>
                    <a:lnTo>
                      <a:pt x="120" y="183"/>
                    </a:lnTo>
                    <a:lnTo>
                      <a:pt x="120" y="183"/>
                    </a:lnTo>
                    <a:lnTo>
                      <a:pt x="120" y="183"/>
                    </a:lnTo>
                    <a:lnTo>
                      <a:pt x="120" y="183"/>
                    </a:lnTo>
                    <a:lnTo>
                      <a:pt x="120" y="183"/>
                    </a:lnTo>
                    <a:lnTo>
                      <a:pt x="120" y="183"/>
                    </a:lnTo>
                    <a:lnTo>
                      <a:pt x="120" y="183"/>
                    </a:lnTo>
                    <a:lnTo>
                      <a:pt x="120" y="183"/>
                    </a:lnTo>
                    <a:lnTo>
                      <a:pt x="120" y="183"/>
                    </a:lnTo>
                    <a:lnTo>
                      <a:pt x="120" y="183"/>
                    </a:lnTo>
                    <a:lnTo>
                      <a:pt x="120" y="183"/>
                    </a:lnTo>
                    <a:lnTo>
                      <a:pt x="120" y="183"/>
                    </a:lnTo>
                    <a:lnTo>
                      <a:pt x="120" y="183"/>
                    </a:lnTo>
                    <a:lnTo>
                      <a:pt x="120" y="183"/>
                    </a:lnTo>
                    <a:lnTo>
                      <a:pt x="120" y="183"/>
                    </a:lnTo>
                    <a:lnTo>
                      <a:pt x="120" y="183"/>
                    </a:lnTo>
                    <a:lnTo>
                      <a:pt x="120" y="183"/>
                    </a:lnTo>
                    <a:lnTo>
                      <a:pt x="120" y="183"/>
                    </a:lnTo>
                    <a:lnTo>
                      <a:pt x="120" y="183"/>
                    </a:lnTo>
                    <a:lnTo>
                      <a:pt x="121" y="183"/>
                    </a:lnTo>
                    <a:lnTo>
                      <a:pt x="121" y="183"/>
                    </a:lnTo>
                    <a:lnTo>
                      <a:pt x="121" y="183"/>
                    </a:lnTo>
                    <a:lnTo>
                      <a:pt x="121" y="94"/>
                    </a:lnTo>
                    <a:lnTo>
                      <a:pt x="121" y="94"/>
                    </a:lnTo>
                    <a:lnTo>
                      <a:pt x="121" y="94"/>
                    </a:lnTo>
                    <a:lnTo>
                      <a:pt x="121" y="94"/>
                    </a:lnTo>
                    <a:lnTo>
                      <a:pt x="121" y="94"/>
                    </a:lnTo>
                    <a:lnTo>
                      <a:pt x="121" y="94"/>
                    </a:lnTo>
                    <a:lnTo>
                      <a:pt x="121" y="94"/>
                    </a:lnTo>
                    <a:lnTo>
                      <a:pt x="121" y="94"/>
                    </a:lnTo>
                    <a:lnTo>
                      <a:pt x="121" y="94"/>
                    </a:lnTo>
                    <a:lnTo>
                      <a:pt x="121" y="94"/>
                    </a:lnTo>
                    <a:lnTo>
                      <a:pt x="121" y="94"/>
                    </a:lnTo>
                    <a:lnTo>
                      <a:pt x="121" y="94"/>
                    </a:lnTo>
                    <a:lnTo>
                      <a:pt x="122" y="94"/>
                    </a:lnTo>
                    <a:lnTo>
                      <a:pt x="122" y="94"/>
                    </a:lnTo>
                    <a:lnTo>
                      <a:pt x="122" y="94"/>
                    </a:lnTo>
                    <a:lnTo>
                      <a:pt x="122" y="94"/>
                    </a:lnTo>
                    <a:lnTo>
                      <a:pt x="122" y="94"/>
                    </a:lnTo>
                    <a:lnTo>
                      <a:pt x="122" y="94"/>
                    </a:lnTo>
                    <a:lnTo>
                      <a:pt x="122" y="94"/>
                    </a:lnTo>
                    <a:lnTo>
                      <a:pt x="122" y="94"/>
                    </a:lnTo>
                    <a:lnTo>
                      <a:pt x="122" y="94"/>
                    </a:lnTo>
                    <a:lnTo>
                      <a:pt x="122" y="94"/>
                    </a:lnTo>
                    <a:lnTo>
                      <a:pt x="122" y="94"/>
                    </a:lnTo>
                    <a:lnTo>
                      <a:pt x="122" y="94"/>
                    </a:lnTo>
                    <a:lnTo>
                      <a:pt x="122" y="94"/>
                    </a:lnTo>
                    <a:lnTo>
                      <a:pt x="122" y="94"/>
                    </a:lnTo>
                    <a:lnTo>
                      <a:pt x="122" y="94"/>
                    </a:lnTo>
                    <a:lnTo>
                      <a:pt x="123" y="94"/>
                    </a:lnTo>
                    <a:lnTo>
                      <a:pt x="123" y="94"/>
                    </a:lnTo>
                    <a:lnTo>
                      <a:pt x="123" y="94"/>
                    </a:lnTo>
                    <a:lnTo>
                      <a:pt x="123" y="94"/>
                    </a:lnTo>
                    <a:lnTo>
                      <a:pt x="123" y="94"/>
                    </a:lnTo>
                    <a:lnTo>
                      <a:pt x="123" y="94"/>
                    </a:lnTo>
                    <a:lnTo>
                      <a:pt x="123" y="94"/>
                    </a:lnTo>
                    <a:lnTo>
                      <a:pt x="123" y="94"/>
                    </a:lnTo>
                    <a:lnTo>
                      <a:pt x="123" y="94"/>
                    </a:lnTo>
                    <a:lnTo>
                      <a:pt x="123" y="94"/>
                    </a:lnTo>
                    <a:lnTo>
                      <a:pt x="123" y="94"/>
                    </a:lnTo>
                    <a:lnTo>
                      <a:pt x="123" y="94"/>
                    </a:lnTo>
                    <a:lnTo>
                      <a:pt x="123" y="94"/>
                    </a:lnTo>
                    <a:lnTo>
                      <a:pt x="123" y="46"/>
                    </a:lnTo>
                    <a:lnTo>
                      <a:pt x="123" y="46"/>
                    </a:lnTo>
                    <a:lnTo>
                      <a:pt x="124" y="46"/>
                    </a:lnTo>
                    <a:lnTo>
                      <a:pt x="124" y="46"/>
                    </a:lnTo>
                    <a:lnTo>
                      <a:pt x="124" y="46"/>
                    </a:lnTo>
                    <a:lnTo>
                      <a:pt x="124" y="46"/>
                    </a:lnTo>
                    <a:lnTo>
                      <a:pt x="124" y="46"/>
                    </a:lnTo>
                    <a:lnTo>
                      <a:pt x="124" y="46"/>
                    </a:lnTo>
                    <a:lnTo>
                      <a:pt x="124" y="46"/>
                    </a:lnTo>
                    <a:lnTo>
                      <a:pt x="124" y="46"/>
                    </a:lnTo>
                    <a:lnTo>
                      <a:pt x="124" y="46"/>
                    </a:lnTo>
                    <a:lnTo>
                      <a:pt x="124" y="46"/>
                    </a:lnTo>
                    <a:lnTo>
                      <a:pt x="124" y="46"/>
                    </a:lnTo>
                    <a:lnTo>
                      <a:pt x="124" y="46"/>
                    </a:lnTo>
                    <a:lnTo>
                      <a:pt x="124" y="46"/>
                    </a:lnTo>
                    <a:lnTo>
                      <a:pt x="124" y="46"/>
                    </a:lnTo>
                    <a:lnTo>
                      <a:pt x="124" y="46"/>
                    </a:lnTo>
                    <a:lnTo>
                      <a:pt x="124" y="46"/>
                    </a:lnTo>
                    <a:lnTo>
                      <a:pt x="124" y="46"/>
                    </a:lnTo>
                    <a:lnTo>
                      <a:pt x="124" y="46"/>
                    </a:lnTo>
                    <a:lnTo>
                      <a:pt x="124" y="46"/>
                    </a:lnTo>
                    <a:lnTo>
                      <a:pt x="124" y="46"/>
                    </a:lnTo>
                    <a:lnTo>
                      <a:pt x="124" y="46"/>
                    </a:lnTo>
                    <a:lnTo>
                      <a:pt x="124" y="46"/>
                    </a:lnTo>
                    <a:lnTo>
                      <a:pt x="124" y="46"/>
                    </a:lnTo>
                    <a:lnTo>
                      <a:pt x="125" y="46"/>
                    </a:lnTo>
                    <a:lnTo>
                      <a:pt x="125" y="46"/>
                    </a:lnTo>
                    <a:lnTo>
                      <a:pt x="125" y="46"/>
                    </a:lnTo>
                    <a:lnTo>
                      <a:pt x="125" y="46"/>
                    </a:lnTo>
                    <a:lnTo>
                      <a:pt x="125" y="46"/>
                    </a:lnTo>
                    <a:lnTo>
                      <a:pt x="125" y="46"/>
                    </a:lnTo>
                    <a:lnTo>
                      <a:pt x="125" y="46"/>
                    </a:lnTo>
                    <a:lnTo>
                      <a:pt x="125" y="46"/>
                    </a:lnTo>
                    <a:lnTo>
                      <a:pt x="125" y="46"/>
                    </a:lnTo>
                    <a:lnTo>
                      <a:pt x="125" y="46"/>
                    </a:lnTo>
                    <a:lnTo>
                      <a:pt x="125" y="46"/>
                    </a:lnTo>
                    <a:lnTo>
                      <a:pt x="125" y="46"/>
                    </a:lnTo>
                    <a:lnTo>
                      <a:pt x="125" y="46"/>
                    </a:lnTo>
                    <a:lnTo>
                      <a:pt x="125" y="46"/>
                    </a:lnTo>
                    <a:lnTo>
                      <a:pt x="125" y="46"/>
                    </a:lnTo>
                    <a:lnTo>
                      <a:pt x="126" y="42"/>
                    </a:lnTo>
                    <a:lnTo>
                      <a:pt x="126" y="42"/>
                    </a:lnTo>
                    <a:lnTo>
                      <a:pt x="126" y="42"/>
                    </a:lnTo>
                    <a:lnTo>
                      <a:pt x="126" y="42"/>
                    </a:lnTo>
                    <a:lnTo>
                      <a:pt x="126" y="42"/>
                    </a:lnTo>
                    <a:lnTo>
                      <a:pt x="126" y="42"/>
                    </a:lnTo>
                    <a:lnTo>
                      <a:pt x="126" y="42"/>
                    </a:lnTo>
                    <a:lnTo>
                      <a:pt x="126" y="42"/>
                    </a:lnTo>
                    <a:lnTo>
                      <a:pt x="126" y="42"/>
                    </a:lnTo>
                    <a:lnTo>
                      <a:pt x="126" y="42"/>
                    </a:lnTo>
                    <a:lnTo>
                      <a:pt x="126" y="42"/>
                    </a:lnTo>
                    <a:lnTo>
                      <a:pt x="126" y="42"/>
                    </a:lnTo>
                    <a:lnTo>
                      <a:pt x="126" y="42"/>
                    </a:lnTo>
                    <a:lnTo>
                      <a:pt x="126" y="42"/>
                    </a:lnTo>
                    <a:lnTo>
                      <a:pt x="126" y="42"/>
                    </a:lnTo>
                    <a:lnTo>
                      <a:pt x="127" y="42"/>
                    </a:lnTo>
                    <a:lnTo>
                      <a:pt x="127" y="42"/>
                    </a:lnTo>
                    <a:lnTo>
                      <a:pt x="127" y="42"/>
                    </a:lnTo>
                    <a:lnTo>
                      <a:pt x="127" y="42"/>
                    </a:lnTo>
                    <a:lnTo>
                      <a:pt x="127" y="42"/>
                    </a:lnTo>
                    <a:lnTo>
                      <a:pt x="127" y="42"/>
                    </a:lnTo>
                    <a:lnTo>
                      <a:pt x="127" y="42"/>
                    </a:lnTo>
                    <a:lnTo>
                      <a:pt x="127" y="42"/>
                    </a:lnTo>
                    <a:lnTo>
                      <a:pt x="127" y="42"/>
                    </a:lnTo>
                    <a:lnTo>
                      <a:pt x="127" y="42"/>
                    </a:lnTo>
                    <a:lnTo>
                      <a:pt x="127" y="42"/>
                    </a:lnTo>
                    <a:lnTo>
                      <a:pt x="127" y="42"/>
                    </a:lnTo>
                    <a:lnTo>
                      <a:pt x="127" y="42"/>
                    </a:lnTo>
                    <a:lnTo>
                      <a:pt x="127" y="42"/>
                    </a:lnTo>
                    <a:lnTo>
                      <a:pt x="127" y="42"/>
                    </a:lnTo>
                    <a:lnTo>
                      <a:pt x="127" y="42"/>
                    </a:lnTo>
                    <a:lnTo>
                      <a:pt x="127" y="42"/>
                    </a:lnTo>
                    <a:lnTo>
                      <a:pt x="127" y="42"/>
                    </a:lnTo>
                    <a:lnTo>
                      <a:pt x="127" y="42"/>
                    </a:lnTo>
                    <a:lnTo>
                      <a:pt x="127" y="42"/>
                    </a:lnTo>
                    <a:lnTo>
                      <a:pt x="127" y="42"/>
                    </a:lnTo>
                    <a:lnTo>
                      <a:pt x="127" y="42"/>
                    </a:lnTo>
                    <a:lnTo>
                      <a:pt x="128" y="42"/>
                    </a:lnTo>
                    <a:lnTo>
                      <a:pt x="128" y="42"/>
                    </a:lnTo>
                    <a:lnTo>
                      <a:pt x="128" y="42"/>
                    </a:lnTo>
                    <a:lnTo>
                      <a:pt x="128" y="50"/>
                    </a:lnTo>
                    <a:lnTo>
                      <a:pt x="128" y="50"/>
                    </a:lnTo>
                    <a:lnTo>
                      <a:pt x="128" y="50"/>
                    </a:lnTo>
                    <a:lnTo>
                      <a:pt x="128" y="50"/>
                    </a:lnTo>
                    <a:lnTo>
                      <a:pt x="128" y="50"/>
                    </a:lnTo>
                    <a:lnTo>
                      <a:pt x="128" y="50"/>
                    </a:lnTo>
                    <a:lnTo>
                      <a:pt x="128" y="50"/>
                    </a:lnTo>
                    <a:lnTo>
                      <a:pt x="128" y="50"/>
                    </a:lnTo>
                    <a:lnTo>
                      <a:pt x="128" y="50"/>
                    </a:lnTo>
                    <a:lnTo>
                      <a:pt x="128" y="50"/>
                    </a:lnTo>
                    <a:lnTo>
                      <a:pt x="128" y="50"/>
                    </a:lnTo>
                    <a:lnTo>
                      <a:pt x="128" y="50"/>
                    </a:lnTo>
                    <a:lnTo>
                      <a:pt x="129" y="50"/>
                    </a:lnTo>
                    <a:lnTo>
                      <a:pt x="129" y="50"/>
                    </a:lnTo>
                    <a:lnTo>
                      <a:pt x="129" y="50"/>
                    </a:lnTo>
                    <a:lnTo>
                      <a:pt x="129" y="50"/>
                    </a:lnTo>
                    <a:lnTo>
                      <a:pt x="129" y="50"/>
                    </a:lnTo>
                    <a:lnTo>
                      <a:pt x="129" y="50"/>
                    </a:lnTo>
                    <a:lnTo>
                      <a:pt x="129" y="50"/>
                    </a:lnTo>
                    <a:lnTo>
                      <a:pt x="129" y="50"/>
                    </a:lnTo>
                    <a:lnTo>
                      <a:pt x="129" y="50"/>
                    </a:lnTo>
                    <a:lnTo>
                      <a:pt x="129" y="50"/>
                    </a:lnTo>
                    <a:lnTo>
                      <a:pt x="129" y="50"/>
                    </a:lnTo>
                    <a:lnTo>
                      <a:pt x="129" y="50"/>
                    </a:lnTo>
                    <a:lnTo>
                      <a:pt x="129" y="50"/>
                    </a:lnTo>
                    <a:lnTo>
                      <a:pt x="129" y="50"/>
                    </a:lnTo>
                    <a:lnTo>
                      <a:pt x="129" y="50"/>
                    </a:lnTo>
                    <a:lnTo>
                      <a:pt x="130" y="50"/>
                    </a:lnTo>
                    <a:lnTo>
                      <a:pt x="130" y="50"/>
                    </a:lnTo>
                    <a:lnTo>
                      <a:pt x="130" y="50"/>
                    </a:lnTo>
                    <a:lnTo>
                      <a:pt x="130" y="50"/>
                    </a:lnTo>
                    <a:lnTo>
                      <a:pt x="130" y="50"/>
                    </a:lnTo>
                    <a:lnTo>
                      <a:pt x="130" y="50"/>
                    </a:lnTo>
                    <a:lnTo>
                      <a:pt x="130" y="50"/>
                    </a:lnTo>
                    <a:lnTo>
                      <a:pt x="130" y="50"/>
                    </a:lnTo>
                    <a:lnTo>
                      <a:pt x="130" y="50"/>
                    </a:lnTo>
                    <a:lnTo>
                      <a:pt x="130" y="50"/>
                    </a:lnTo>
                    <a:lnTo>
                      <a:pt x="130" y="50"/>
                    </a:lnTo>
                    <a:lnTo>
                      <a:pt x="130" y="50"/>
                    </a:lnTo>
                    <a:lnTo>
                      <a:pt x="130" y="50"/>
                    </a:lnTo>
                    <a:lnTo>
                      <a:pt x="130" y="121"/>
                    </a:lnTo>
                    <a:lnTo>
                      <a:pt x="130" y="121"/>
                    </a:lnTo>
                    <a:lnTo>
                      <a:pt x="131" y="121"/>
                    </a:lnTo>
                    <a:lnTo>
                      <a:pt x="131" y="121"/>
                    </a:lnTo>
                    <a:lnTo>
                      <a:pt x="131" y="121"/>
                    </a:lnTo>
                    <a:lnTo>
                      <a:pt x="131" y="121"/>
                    </a:lnTo>
                    <a:lnTo>
                      <a:pt x="131" y="121"/>
                    </a:lnTo>
                    <a:lnTo>
                      <a:pt x="131" y="121"/>
                    </a:lnTo>
                    <a:lnTo>
                      <a:pt x="131" y="121"/>
                    </a:lnTo>
                    <a:lnTo>
                      <a:pt x="131" y="121"/>
                    </a:lnTo>
                    <a:lnTo>
                      <a:pt x="131" y="121"/>
                    </a:lnTo>
                    <a:lnTo>
                      <a:pt x="131" y="121"/>
                    </a:lnTo>
                    <a:lnTo>
                      <a:pt x="131" y="121"/>
                    </a:lnTo>
                    <a:lnTo>
                      <a:pt x="131" y="121"/>
                    </a:lnTo>
                    <a:lnTo>
                      <a:pt x="131" y="121"/>
                    </a:lnTo>
                    <a:lnTo>
                      <a:pt x="131" y="121"/>
                    </a:lnTo>
                    <a:lnTo>
                      <a:pt x="131" y="121"/>
                    </a:lnTo>
                    <a:lnTo>
                      <a:pt x="131" y="121"/>
                    </a:lnTo>
                    <a:lnTo>
                      <a:pt x="131" y="121"/>
                    </a:lnTo>
                    <a:lnTo>
                      <a:pt x="131" y="121"/>
                    </a:lnTo>
                    <a:lnTo>
                      <a:pt x="131" y="121"/>
                    </a:lnTo>
                    <a:lnTo>
                      <a:pt x="131" y="121"/>
                    </a:lnTo>
                    <a:lnTo>
                      <a:pt x="131" y="121"/>
                    </a:lnTo>
                    <a:lnTo>
                      <a:pt x="131" y="121"/>
                    </a:lnTo>
                    <a:lnTo>
                      <a:pt x="131" y="121"/>
                    </a:lnTo>
                    <a:lnTo>
                      <a:pt x="132" y="121"/>
                    </a:lnTo>
                    <a:lnTo>
                      <a:pt x="132" y="121"/>
                    </a:lnTo>
                    <a:lnTo>
                      <a:pt x="132" y="121"/>
                    </a:lnTo>
                    <a:lnTo>
                      <a:pt x="132" y="121"/>
                    </a:lnTo>
                    <a:lnTo>
                      <a:pt x="132" y="121"/>
                    </a:lnTo>
                    <a:lnTo>
                      <a:pt x="132" y="121"/>
                    </a:lnTo>
                    <a:lnTo>
                      <a:pt x="132" y="121"/>
                    </a:lnTo>
                    <a:lnTo>
                      <a:pt x="132" y="121"/>
                    </a:lnTo>
                    <a:lnTo>
                      <a:pt x="132" y="121"/>
                    </a:lnTo>
                    <a:lnTo>
                      <a:pt x="132" y="121"/>
                    </a:lnTo>
                    <a:lnTo>
                      <a:pt x="132" y="121"/>
                    </a:lnTo>
                    <a:lnTo>
                      <a:pt x="132" y="121"/>
                    </a:lnTo>
                    <a:lnTo>
                      <a:pt x="132" y="121"/>
                    </a:lnTo>
                    <a:lnTo>
                      <a:pt x="132" y="121"/>
                    </a:lnTo>
                    <a:lnTo>
                      <a:pt x="132" y="121"/>
                    </a:lnTo>
                    <a:lnTo>
                      <a:pt x="133" y="261"/>
                    </a:lnTo>
                    <a:lnTo>
                      <a:pt x="133" y="261"/>
                    </a:lnTo>
                    <a:lnTo>
                      <a:pt x="133" y="261"/>
                    </a:lnTo>
                    <a:lnTo>
                      <a:pt x="133" y="261"/>
                    </a:lnTo>
                    <a:lnTo>
                      <a:pt x="133" y="261"/>
                    </a:lnTo>
                    <a:lnTo>
                      <a:pt x="133" y="261"/>
                    </a:lnTo>
                    <a:lnTo>
                      <a:pt x="133" y="261"/>
                    </a:lnTo>
                    <a:lnTo>
                      <a:pt x="133" y="261"/>
                    </a:lnTo>
                    <a:lnTo>
                      <a:pt x="133" y="261"/>
                    </a:lnTo>
                    <a:lnTo>
                      <a:pt x="133" y="261"/>
                    </a:lnTo>
                    <a:lnTo>
                      <a:pt x="133" y="261"/>
                    </a:lnTo>
                    <a:lnTo>
                      <a:pt x="133" y="261"/>
                    </a:lnTo>
                    <a:lnTo>
                      <a:pt x="133" y="261"/>
                    </a:lnTo>
                    <a:lnTo>
                      <a:pt x="133" y="261"/>
                    </a:lnTo>
                    <a:lnTo>
                      <a:pt x="133" y="261"/>
                    </a:lnTo>
                    <a:lnTo>
                      <a:pt x="134" y="261"/>
                    </a:lnTo>
                    <a:lnTo>
                      <a:pt x="134" y="261"/>
                    </a:lnTo>
                    <a:lnTo>
                      <a:pt x="134" y="261"/>
                    </a:lnTo>
                    <a:lnTo>
                      <a:pt x="134" y="261"/>
                    </a:lnTo>
                    <a:lnTo>
                      <a:pt x="134" y="261"/>
                    </a:lnTo>
                    <a:lnTo>
                      <a:pt x="134" y="261"/>
                    </a:lnTo>
                    <a:lnTo>
                      <a:pt x="134" y="261"/>
                    </a:lnTo>
                    <a:lnTo>
                      <a:pt x="134" y="261"/>
                    </a:lnTo>
                    <a:lnTo>
                      <a:pt x="134" y="261"/>
                    </a:lnTo>
                    <a:lnTo>
                      <a:pt x="134" y="261"/>
                    </a:lnTo>
                    <a:lnTo>
                      <a:pt x="134" y="261"/>
                    </a:lnTo>
                    <a:lnTo>
                      <a:pt x="134" y="261"/>
                    </a:lnTo>
                    <a:lnTo>
                      <a:pt x="134" y="261"/>
                    </a:lnTo>
                    <a:lnTo>
                      <a:pt x="134" y="261"/>
                    </a:lnTo>
                    <a:lnTo>
                      <a:pt x="134" y="261"/>
                    </a:lnTo>
                    <a:lnTo>
                      <a:pt x="135" y="261"/>
                    </a:lnTo>
                    <a:lnTo>
                      <a:pt x="135" y="261"/>
                    </a:lnTo>
                    <a:lnTo>
                      <a:pt x="135" y="261"/>
                    </a:lnTo>
                    <a:lnTo>
                      <a:pt x="135" y="261"/>
                    </a:lnTo>
                    <a:lnTo>
                      <a:pt x="135" y="261"/>
                    </a:lnTo>
                    <a:lnTo>
                      <a:pt x="135" y="261"/>
                    </a:lnTo>
                    <a:lnTo>
                      <a:pt x="135" y="261"/>
                    </a:lnTo>
                    <a:lnTo>
                      <a:pt x="135" y="261"/>
                    </a:lnTo>
                    <a:lnTo>
                      <a:pt x="135" y="261"/>
                    </a:lnTo>
                    <a:lnTo>
                      <a:pt x="135" y="261"/>
                    </a:lnTo>
                    <a:lnTo>
                      <a:pt x="135" y="378"/>
                    </a:lnTo>
                    <a:lnTo>
                      <a:pt x="135" y="378"/>
                    </a:lnTo>
                    <a:lnTo>
                      <a:pt x="135" y="378"/>
                    </a:lnTo>
                    <a:lnTo>
                      <a:pt x="135" y="378"/>
                    </a:lnTo>
                    <a:lnTo>
                      <a:pt x="135" y="378"/>
                    </a:lnTo>
                    <a:lnTo>
                      <a:pt x="135" y="378"/>
                    </a:lnTo>
                    <a:lnTo>
                      <a:pt x="135" y="378"/>
                    </a:lnTo>
                    <a:lnTo>
                      <a:pt x="135" y="378"/>
                    </a:lnTo>
                    <a:lnTo>
                      <a:pt x="135" y="378"/>
                    </a:lnTo>
                    <a:lnTo>
                      <a:pt x="135" y="378"/>
                    </a:lnTo>
                    <a:lnTo>
                      <a:pt x="135" y="378"/>
                    </a:lnTo>
                    <a:lnTo>
                      <a:pt x="135" y="378"/>
                    </a:lnTo>
                    <a:lnTo>
                      <a:pt x="136" y="378"/>
                    </a:lnTo>
                    <a:lnTo>
                      <a:pt x="136" y="378"/>
                    </a:lnTo>
                    <a:lnTo>
                      <a:pt x="136" y="378"/>
                    </a:lnTo>
                    <a:lnTo>
                      <a:pt x="136" y="378"/>
                    </a:lnTo>
                    <a:lnTo>
                      <a:pt x="136" y="378"/>
                    </a:lnTo>
                    <a:lnTo>
                      <a:pt x="136" y="378"/>
                    </a:lnTo>
                    <a:lnTo>
                      <a:pt x="136" y="378"/>
                    </a:lnTo>
                    <a:lnTo>
                      <a:pt x="136" y="378"/>
                    </a:lnTo>
                    <a:lnTo>
                      <a:pt x="136" y="378"/>
                    </a:lnTo>
                    <a:lnTo>
                      <a:pt x="136" y="378"/>
                    </a:lnTo>
                    <a:lnTo>
                      <a:pt x="136" y="378"/>
                    </a:lnTo>
                    <a:lnTo>
                      <a:pt x="136" y="378"/>
                    </a:lnTo>
                    <a:lnTo>
                      <a:pt x="136" y="378"/>
                    </a:lnTo>
                    <a:lnTo>
                      <a:pt x="136" y="378"/>
                    </a:lnTo>
                    <a:lnTo>
                      <a:pt x="136" y="378"/>
                    </a:lnTo>
                    <a:lnTo>
                      <a:pt x="137" y="378"/>
                    </a:lnTo>
                    <a:lnTo>
                      <a:pt x="137" y="378"/>
                    </a:lnTo>
                    <a:lnTo>
                      <a:pt x="137" y="378"/>
                    </a:lnTo>
                    <a:lnTo>
                      <a:pt x="137" y="378"/>
                    </a:lnTo>
                    <a:lnTo>
                      <a:pt x="137" y="378"/>
                    </a:lnTo>
                    <a:lnTo>
                      <a:pt x="137" y="378"/>
                    </a:lnTo>
                    <a:lnTo>
                      <a:pt x="137" y="378"/>
                    </a:lnTo>
                    <a:lnTo>
                      <a:pt x="137" y="378"/>
                    </a:lnTo>
                    <a:lnTo>
                      <a:pt x="137" y="378"/>
                    </a:lnTo>
                    <a:lnTo>
                      <a:pt x="137" y="378"/>
                    </a:lnTo>
                    <a:lnTo>
                      <a:pt x="137" y="378"/>
                    </a:lnTo>
                    <a:lnTo>
                      <a:pt x="137" y="378"/>
                    </a:lnTo>
                    <a:lnTo>
                      <a:pt x="137" y="378"/>
                    </a:lnTo>
                    <a:lnTo>
                      <a:pt x="137" y="404"/>
                    </a:lnTo>
                    <a:lnTo>
                      <a:pt x="137" y="404"/>
                    </a:lnTo>
                    <a:lnTo>
                      <a:pt x="138" y="404"/>
                    </a:lnTo>
                    <a:lnTo>
                      <a:pt x="138" y="404"/>
                    </a:lnTo>
                    <a:lnTo>
                      <a:pt x="138" y="404"/>
                    </a:lnTo>
                    <a:lnTo>
                      <a:pt x="138" y="404"/>
                    </a:lnTo>
                    <a:lnTo>
                      <a:pt x="138" y="404"/>
                    </a:lnTo>
                    <a:lnTo>
                      <a:pt x="138" y="404"/>
                    </a:lnTo>
                    <a:lnTo>
                      <a:pt x="138" y="404"/>
                    </a:lnTo>
                    <a:lnTo>
                      <a:pt x="138" y="404"/>
                    </a:lnTo>
                    <a:lnTo>
                      <a:pt x="138" y="404"/>
                    </a:lnTo>
                    <a:lnTo>
                      <a:pt x="138" y="404"/>
                    </a:lnTo>
                    <a:lnTo>
                      <a:pt x="138" y="404"/>
                    </a:lnTo>
                    <a:lnTo>
                      <a:pt x="138" y="404"/>
                    </a:lnTo>
                    <a:lnTo>
                      <a:pt x="138" y="404"/>
                    </a:lnTo>
                    <a:lnTo>
                      <a:pt x="138" y="404"/>
                    </a:lnTo>
                    <a:lnTo>
                      <a:pt x="138" y="404"/>
                    </a:lnTo>
                    <a:lnTo>
                      <a:pt x="139" y="404"/>
                    </a:lnTo>
                    <a:lnTo>
                      <a:pt x="139" y="404"/>
                    </a:lnTo>
                    <a:lnTo>
                      <a:pt x="139" y="404"/>
                    </a:lnTo>
                    <a:lnTo>
                      <a:pt x="139" y="404"/>
                    </a:lnTo>
                    <a:lnTo>
                      <a:pt x="139" y="404"/>
                    </a:lnTo>
                    <a:lnTo>
                      <a:pt x="139" y="404"/>
                    </a:lnTo>
                    <a:lnTo>
                      <a:pt x="139" y="404"/>
                    </a:lnTo>
                    <a:lnTo>
                      <a:pt x="139" y="404"/>
                    </a:lnTo>
                    <a:lnTo>
                      <a:pt x="139" y="404"/>
                    </a:lnTo>
                    <a:lnTo>
                      <a:pt x="139" y="404"/>
                    </a:lnTo>
                    <a:lnTo>
                      <a:pt x="139" y="404"/>
                    </a:lnTo>
                    <a:lnTo>
                      <a:pt x="139" y="404"/>
                    </a:lnTo>
                    <a:lnTo>
                      <a:pt x="139" y="404"/>
                    </a:lnTo>
                    <a:lnTo>
                      <a:pt x="139" y="404"/>
                    </a:lnTo>
                    <a:lnTo>
                      <a:pt x="139" y="404"/>
                    </a:lnTo>
                    <a:lnTo>
                      <a:pt x="139" y="404"/>
                    </a:lnTo>
                    <a:lnTo>
                      <a:pt x="139" y="404"/>
                    </a:lnTo>
                    <a:lnTo>
                      <a:pt x="139" y="404"/>
                    </a:lnTo>
                    <a:lnTo>
                      <a:pt x="139" y="404"/>
                    </a:lnTo>
                    <a:lnTo>
                      <a:pt x="139" y="404"/>
                    </a:lnTo>
                    <a:lnTo>
                      <a:pt x="139" y="404"/>
                    </a:lnTo>
                    <a:lnTo>
                      <a:pt x="139" y="404"/>
                    </a:lnTo>
                    <a:lnTo>
                      <a:pt x="139" y="404"/>
                    </a:lnTo>
                    <a:lnTo>
                      <a:pt x="140" y="412"/>
                    </a:lnTo>
                    <a:lnTo>
                      <a:pt x="140" y="412"/>
                    </a:lnTo>
                    <a:lnTo>
                      <a:pt x="140" y="412"/>
                    </a:lnTo>
                    <a:lnTo>
                      <a:pt x="140" y="412"/>
                    </a:lnTo>
                    <a:lnTo>
                      <a:pt x="140" y="412"/>
                    </a:lnTo>
                    <a:lnTo>
                      <a:pt x="140" y="412"/>
                    </a:lnTo>
                    <a:lnTo>
                      <a:pt x="140" y="412"/>
                    </a:lnTo>
                    <a:lnTo>
                      <a:pt x="140" y="412"/>
                    </a:lnTo>
                    <a:lnTo>
                      <a:pt x="140" y="412"/>
                    </a:lnTo>
                    <a:lnTo>
                      <a:pt x="140" y="412"/>
                    </a:lnTo>
                    <a:lnTo>
                      <a:pt x="140" y="412"/>
                    </a:lnTo>
                    <a:lnTo>
                      <a:pt x="140" y="412"/>
                    </a:lnTo>
                    <a:lnTo>
                      <a:pt x="140" y="412"/>
                    </a:lnTo>
                    <a:lnTo>
                      <a:pt x="140" y="412"/>
                    </a:lnTo>
                    <a:lnTo>
                      <a:pt x="140" y="412"/>
                    </a:lnTo>
                    <a:lnTo>
                      <a:pt x="141" y="412"/>
                    </a:lnTo>
                    <a:lnTo>
                      <a:pt x="141" y="412"/>
                    </a:lnTo>
                    <a:lnTo>
                      <a:pt x="141" y="412"/>
                    </a:lnTo>
                    <a:lnTo>
                      <a:pt x="141" y="412"/>
                    </a:lnTo>
                    <a:lnTo>
                      <a:pt x="141" y="412"/>
                    </a:lnTo>
                    <a:lnTo>
                      <a:pt x="141" y="412"/>
                    </a:lnTo>
                    <a:lnTo>
                      <a:pt x="141" y="412"/>
                    </a:lnTo>
                    <a:lnTo>
                      <a:pt x="141" y="412"/>
                    </a:lnTo>
                    <a:lnTo>
                      <a:pt x="141" y="412"/>
                    </a:lnTo>
                    <a:lnTo>
                      <a:pt x="141" y="412"/>
                    </a:lnTo>
                    <a:lnTo>
                      <a:pt x="141" y="412"/>
                    </a:lnTo>
                    <a:lnTo>
                      <a:pt x="141" y="412"/>
                    </a:lnTo>
                    <a:lnTo>
                      <a:pt x="141" y="412"/>
                    </a:lnTo>
                    <a:lnTo>
                      <a:pt x="141" y="412"/>
                    </a:lnTo>
                    <a:lnTo>
                      <a:pt x="141" y="412"/>
                    </a:lnTo>
                    <a:lnTo>
                      <a:pt x="142" y="412"/>
                    </a:lnTo>
                    <a:lnTo>
                      <a:pt x="142" y="412"/>
                    </a:lnTo>
                    <a:lnTo>
                      <a:pt x="142" y="412"/>
                    </a:lnTo>
                    <a:lnTo>
                      <a:pt x="142" y="412"/>
                    </a:lnTo>
                    <a:lnTo>
                      <a:pt x="142" y="412"/>
                    </a:lnTo>
                    <a:lnTo>
                      <a:pt x="142" y="412"/>
                    </a:lnTo>
                    <a:lnTo>
                      <a:pt x="142" y="412"/>
                    </a:lnTo>
                    <a:lnTo>
                      <a:pt x="142" y="412"/>
                    </a:lnTo>
                    <a:lnTo>
                      <a:pt x="142" y="412"/>
                    </a:lnTo>
                    <a:lnTo>
                      <a:pt x="142" y="412"/>
                    </a:lnTo>
                    <a:lnTo>
                      <a:pt x="142" y="375"/>
                    </a:lnTo>
                    <a:lnTo>
                      <a:pt x="142" y="375"/>
                    </a:lnTo>
                    <a:lnTo>
                      <a:pt x="142" y="375"/>
                    </a:lnTo>
                    <a:lnTo>
                      <a:pt x="142" y="375"/>
                    </a:lnTo>
                    <a:lnTo>
                      <a:pt x="142" y="375"/>
                    </a:lnTo>
                    <a:lnTo>
                      <a:pt x="143" y="375"/>
                    </a:lnTo>
                    <a:lnTo>
                      <a:pt x="143" y="375"/>
                    </a:lnTo>
                    <a:lnTo>
                      <a:pt x="143" y="375"/>
                    </a:lnTo>
                    <a:lnTo>
                      <a:pt x="143" y="375"/>
                    </a:lnTo>
                    <a:lnTo>
                      <a:pt x="143" y="375"/>
                    </a:lnTo>
                    <a:lnTo>
                      <a:pt x="143" y="375"/>
                    </a:lnTo>
                    <a:lnTo>
                      <a:pt x="143" y="375"/>
                    </a:lnTo>
                    <a:lnTo>
                      <a:pt x="143" y="375"/>
                    </a:lnTo>
                    <a:lnTo>
                      <a:pt x="143" y="375"/>
                    </a:lnTo>
                    <a:lnTo>
                      <a:pt x="143" y="375"/>
                    </a:lnTo>
                    <a:lnTo>
                      <a:pt x="143" y="375"/>
                    </a:lnTo>
                    <a:lnTo>
                      <a:pt x="143" y="375"/>
                    </a:lnTo>
                    <a:lnTo>
                      <a:pt x="143" y="375"/>
                    </a:lnTo>
                    <a:lnTo>
                      <a:pt x="143" y="375"/>
                    </a:lnTo>
                    <a:lnTo>
                      <a:pt x="143" y="375"/>
                    </a:lnTo>
                    <a:lnTo>
                      <a:pt x="143" y="375"/>
                    </a:lnTo>
                    <a:lnTo>
                      <a:pt x="143" y="375"/>
                    </a:lnTo>
                    <a:lnTo>
                      <a:pt x="143" y="375"/>
                    </a:lnTo>
                    <a:lnTo>
                      <a:pt x="143" y="375"/>
                    </a:lnTo>
                    <a:lnTo>
                      <a:pt x="143" y="375"/>
                    </a:lnTo>
                    <a:lnTo>
                      <a:pt x="143" y="375"/>
                    </a:lnTo>
                    <a:lnTo>
                      <a:pt x="143" y="375"/>
                    </a:lnTo>
                    <a:lnTo>
                      <a:pt x="144" y="375"/>
                    </a:lnTo>
                    <a:lnTo>
                      <a:pt x="144" y="375"/>
                    </a:lnTo>
                    <a:lnTo>
                      <a:pt x="144" y="375"/>
                    </a:lnTo>
                    <a:lnTo>
                      <a:pt x="144" y="375"/>
                    </a:lnTo>
                    <a:lnTo>
                      <a:pt x="144" y="375"/>
                    </a:lnTo>
                    <a:lnTo>
                      <a:pt x="144" y="375"/>
                    </a:lnTo>
                    <a:lnTo>
                      <a:pt x="144" y="375"/>
                    </a:lnTo>
                    <a:lnTo>
                      <a:pt x="144" y="375"/>
                    </a:lnTo>
                    <a:lnTo>
                      <a:pt x="144" y="375"/>
                    </a:lnTo>
                    <a:lnTo>
                      <a:pt x="144" y="375"/>
                    </a:lnTo>
                    <a:lnTo>
                      <a:pt x="144" y="375"/>
                    </a:lnTo>
                    <a:lnTo>
                      <a:pt x="144" y="375"/>
                    </a:lnTo>
                    <a:lnTo>
                      <a:pt x="144" y="375"/>
                    </a:lnTo>
                    <a:lnTo>
                      <a:pt x="144" y="274"/>
                    </a:lnTo>
                    <a:lnTo>
                      <a:pt x="144" y="274"/>
                    </a:lnTo>
                    <a:lnTo>
                      <a:pt x="145" y="274"/>
                    </a:lnTo>
                    <a:lnTo>
                      <a:pt x="145" y="274"/>
                    </a:lnTo>
                    <a:lnTo>
                      <a:pt x="145" y="274"/>
                    </a:lnTo>
                    <a:lnTo>
                      <a:pt x="145" y="274"/>
                    </a:lnTo>
                    <a:lnTo>
                      <a:pt x="145" y="274"/>
                    </a:lnTo>
                    <a:lnTo>
                      <a:pt x="145" y="274"/>
                    </a:lnTo>
                    <a:lnTo>
                      <a:pt x="145" y="274"/>
                    </a:lnTo>
                    <a:lnTo>
                      <a:pt x="145" y="274"/>
                    </a:lnTo>
                    <a:lnTo>
                      <a:pt x="145" y="274"/>
                    </a:lnTo>
                    <a:lnTo>
                      <a:pt x="145" y="274"/>
                    </a:lnTo>
                    <a:lnTo>
                      <a:pt x="145" y="274"/>
                    </a:lnTo>
                    <a:lnTo>
                      <a:pt x="145" y="274"/>
                    </a:lnTo>
                    <a:lnTo>
                      <a:pt x="145" y="274"/>
                    </a:lnTo>
                    <a:lnTo>
                      <a:pt x="145" y="274"/>
                    </a:lnTo>
                    <a:lnTo>
                      <a:pt x="145" y="274"/>
                    </a:lnTo>
                    <a:lnTo>
                      <a:pt x="146" y="274"/>
                    </a:lnTo>
                    <a:lnTo>
                      <a:pt x="146" y="274"/>
                    </a:lnTo>
                    <a:lnTo>
                      <a:pt x="146" y="274"/>
                    </a:lnTo>
                    <a:lnTo>
                      <a:pt x="146" y="274"/>
                    </a:lnTo>
                    <a:lnTo>
                      <a:pt x="146" y="274"/>
                    </a:lnTo>
                    <a:lnTo>
                      <a:pt x="146" y="274"/>
                    </a:lnTo>
                    <a:lnTo>
                      <a:pt x="146" y="274"/>
                    </a:lnTo>
                    <a:lnTo>
                      <a:pt x="146" y="274"/>
                    </a:lnTo>
                    <a:lnTo>
                      <a:pt x="146" y="274"/>
                    </a:lnTo>
                    <a:lnTo>
                      <a:pt x="146" y="274"/>
                    </a:lnTo>
                    <a:lnTo>
                      <a:pt x="146" y="274"/>
                    </a:lnTo>
                    <a:lnTo>
                      <a:pt x="146" y="274"/>
                    </a:lnTo>
                    <a:lnTo>
                      <a:pt x="146" y="274"/>
                    </a:lnTo>
                    <a:lnTo>
                      <a:pt x="146" y="274"/>
                    </a:lnTo>
                    <a:lnTo>
                      <a:pt x="146" y="274"/>
                    </a:lnTo>
                    <a:lnTo>
                      <a:pt x="147" y="274"/>
                    </a:lnTo>
                    <a:lnTo>
                      <a:pt x="147" y="274"/>
                    </a:lnTo>
                    <a:lnTo>
                      <a:pt x="147" y="274"/>
                    </a:lnTo>
                    <a:lnTo>
                      <a:pt x="147" y="274"/>
                    </a:lnTo>
                    <a:lnTo>
                      <a:pt x="147" y="274"/>
                    </a:lnTo>
                    <a:lnTo>
                      <a:pt x="147" y="274"/>
                    </a:lnTo>
                    <a:lnTo>
                      <a:pt x="147" y="274"/>
                    </a:lnTo>
                    <a:lnTo>
                      <a:pt x="147" y="274"/>
                    </a:lnTo>
                    <a:lnTo>
                      <a:pt x="147" y="233"/>
                    </a:lnTo>
                    <a:lnTo>
                      <a:pt x="147" y="233"/>
                    </a:lnTo>
                    <a:lnTo>
                      <a:pt x="147" y="233"/>
                    </a:lnTo>
                    <a:lnTo>
                      <a:pt x="147" y="233"/>
                    </a:lnTo>
                    <a:lnTo>
                      <a:pt x="147" y="233"/>
                    </a:lnTo>
                    <a:lnTo>
                      <a:pt x="147" y="233"/>
                    </a:lnTo>
                    <a:lnTo>
                      <a:pt x="147" y="233"/>
                    </a:lnTo>
                    <a:lnTo>
                      <a:pt x="147" y="233"/>
                    </a:lnTo>
                    <a:lnTo>
                      <a:pt x="147" y="233"/>
                    </a:lnTo>
                    <a:lnTo>
                      <a:pt x="147" y="233"/>
                    </a:lnTo>
                    <a:lnTo>
                      <a:pt x="147" y="233"/>
                    </a:lnTo>
                    <a:lnTo>
                      <a:pt x="147" y="233"/>
                    </a:lnTo>
                    <a:lnTo>
                      <a:pt x="147" y="233"/>
                    </a:lnTo>
                    <a:lnTo>
                      <a:pt x="147" y="233"/>
                    </a:lnTo>
                    <a:lnTo>
                      <a:pt x="147" y="233"/>
                    </a:lnTo>
                    <a:lnTo>
                      <a:pt x="148" y="233"/>
                    </a:lnTo>
                    <a:lnTo>
                      <a:pt x="148" y="233"/>
                    </a:lnTo>
                    <a:lnTo>
                      <a:pt x="148" y="233"/>
                    </a:lnTo>
                    <a:lnTo>
                      <a:pt x="148" y="233"/>
                    </a:lnTo>
                    <a:lnTo>
                      <a:pt x="148" y="233"/>
                    </a:lnTo>
                    <a:lnTo>
                      <a:pt x="148" y="233"/>
                    </a:lnTo>
                    <a:lnTo>
                      <a:pt x="148" y="233"/>
                    </a:lnTo>
                    <a:lnTo>
                      <a:pt x="148" y="233"/>
                    </a:lnTo>
                    <a:lnTo>
                      <a:pt x="148" y="233"/>
                    </a:lnTo>
                    <a:lnTo>
                      <a:pt x="148" y="233"/>
                    </a:lnTo>
                    <a:lnTo>
                      <a:pt x="148" y="233"/>
                    </a:lnTo>
                    <a:lnTo>
                      <a:pt x="148" y="233"/>
                    </a:lnTo>
                    <a:lnTo>
                      <a:pt x="148" y="233"/>
                    </a:lnTo>
                    <a:lnTo>
                      <a:pt x="148" y="233"/>
                    </a:lnTo>
                    <a:lnTo>
                      <a:pt x="148" y="233"/>
                    </a:lnTo>
                    <a:lnTo>
                      <a:pt x="149" y="233"/>
                    </a:lnTo>
                    <a:lnTo>
                      <a:pt x="149" y="233"/>
                    </a:lnTo>
                    <a:lnTo>
                      <a:pt x="149" y="233"/>
                    </a:lnTo>
                    <a:lnTo>
                      <a:pt x="149" y="233"/>
                    </a:lnTo>
                    <a:lnTo>
                      <a:pt x="149" y="233"/>
                    </a:lnTo>
                    <a:lnTo>
                      <a:pt x="149" y="233"/>
                    </a:lnTo>
                    <a:lnTo>
                      <a:pt x="149" y="233"/>
                    </a:lnTo>
                    <a:lnTo>
                      <a:pt x="149" y="233"/>
                    </a:lnTo>
                    <a:lnTo>
                      <a:pt x="149" y="233"/>
                    </a:lnTo>
                    <a:lnTo>
                      <a:pt x="149" y="233"/>
                    </a:lnTo>
                    <a:lnTo>
                      <a:pt x="149" y="107"/>
                    </a:lnTo>
                    <a:lnTo>
                      <a:pt x="149" y="107"/>
                    </a:lnTo>
                    <a:lnTo>
                      <a:pt x="149" y="107"/>
                    </a:lnTo>
                    <a:lnTo>
                      <a:pt x="149" y="107"/>
                    </a:lnTo>
                    <a:lnTo>
                      <a:pt x="149" y="107"/>
                    </a:lnTo>
                    <a:lnTo>
                      <a:pt x="150" y="107"/>
                    </a:lnTo>
                    <a:lnTo>
                      <a:pt x="150" y="107"/>
                    </a:lnTo>
                    <a:lnTo>
                      <a:pt x="150" y="107"/>
                    </a:lnTo>
                    <a:lnTo>
                      <a:pt x="150" y="107"/>
                    </a:lnTo>
                    <a:lnTo>
                      <a:pt x="150" y="107"/>
                    </a:lnTo>
                    <a:lnTo>
                      <a:pt x="150" y="107"/>
                    </a:lnTo>
                    <a:lnTo>
                      <a:pt x="150" y="107"/>
                    </a:lnTo>
                    <a:lnTo>
                      <a:pt x="150" y="107"/>
                    </a:lnTo>
                    <a:lnTo>
                      <a:pt x="150" y="107"/>
                    </a:lnTo>
                    <a:lnTo>
                      <a:pt x="150" y="107"/>
                    </a:lnTo>
                    <a:lnTo>
                      <a:pt x="150" y="107"/>
                    </a:lnTo>
                    <a:lnTo>
                      <a:pt x="150" y="107"/>
                    </a:lnTo>
                    <a:lnTo>
                      <a:pt x="150" y="107"/>
                    </a:lnTo>
                    <a:lnTo>
                      <a:pt x="150" y="107"/>
                    </a:lnTo>
                    <a:lnTo>
                      <a:pt x="150" y="107"/>
                    </a:lnTo>
                    <a:lnTo>
                      <a:pt x="151" y="107"/>
                    </a:lnTo>
                    <a:lnTo>
                      <a:pt x="151" y="107"/>
                    </a:lnTo>
                    <a:lnTo>
                      <a:pt x="151" y="107"/>
                    </a:lnTo>
                    <a:lnTo>
                      <a:pt x="151" y="107"/>
                    </a:lnTo>
                    <a:lnTo>
                      <a:pt x="151" y="107"/>
                    </a:lnTo>
                    <a:lnTo>
                      <a:pt x="151" y="107"/>
                    </a:lnTo>
                    <a:lnTo>
                      <a:pt x="151" y="107"/>
                    </a:lnTo>
                    <a:lnTo>
                      <a:pt x="151" y="107"/>
                    </a:lnTo>
                    <a:lnTo>
                      <a:pt x="151" y="107"/>
                    </a:lnTo>
                    <a:lnTo>
                      <a:pt x="151" y="107"/>
                    </a:lnTo>
                    <a:lnTo>
                      <a:pt x="151" y="107"/>
                    </a:lnTo>
                    <a:lnTo>
                      <a:pt x="151" y="107"/>
                    </a:lnTo>
                    <a:lnTo>
                      <a:pt x="151" y="107"/>
                    </a:lnTo>
                    <a:lnTo>
                      <a:pt x="151" y="107"/>
                    </a:lnTo>
                    <a:lnTo>
                      <a:pt x="151" y="107"/>
                    </a:lnTo>
                    <a:lnTo>
                      <a:pt x="151" y="107"/>
                    </a:lnTo>
                    <a:lnTo>
                      <a:pt x="151" y="107"/>
                    </a:lnTo>
                    <a:lnTo>
                      <a:pt x="151" y="107"/>
                    </a:lnTo>
                    <a:lnTo>
                      <a:pt x="151" y="107"/>
                    </a:lnTo>
                    <a:lnTo>
                      <a:pt x="151" y="107"/>
                    </a:lnTo>
                    <a:lnTo>
                      <a:pt x="151" y="76"/>
                    </a:lnTo>
                    <a:lnTo>
                      <a:pt x="151" y="76"/>
                    </a:lnTo>
                    <a:lnTo>
                      <a:pt x="152" y="76"/>
                    </a:lnTo>
                    <a:lnTo>
                      <a:pt x="152" y="76"/>
                    </a:lnTo>
                    <a:lnTo>
                      <a:pt x="152" y="76"/>
                    </a:lnTo>
                    <a:lnTo>
                      <a:pt x="152" y="76"/>
                    </a:lnTo>
                    <a:lnTo>
                      <a:pt x="152" y="76"/>
                    </a:lnTo>
                    <a:lnTo>
                      <a:pt x="152" y="76"/>
                    </a:lnTo>
                    <a:lnTo>
                      <a:pt x="152" y="76"/>
                    </a:lnTo>
                    <a:lnTo>
                      <a:pt x="152" y="76"/>
                    </a:lnTo>
                    <a:lnTo>
                      <a:pt x="152" y="76"/>
                    </a:lnTo>
                    <a:lnTo>
                      <a:pt x="152" y="76"/>
                    </a:lnTo>
                    <a:lnTo>
                      <a:pt x="152" y="76"/>
                    </a:lnTo>
                    <a:lnTo>
                      <a:pt x="152" y="76"/>
                    </a:lnTo>
                    <a:lnTo>
                      <a:pt x="152" y="76"/>
                    </a:lnTo>
                    <a:lnTo>
                      <a:pt x="152" y="76"/>
                    </a:lnTo>
                    <a:lnTo>
                      <a:pt x="152" y="76"/>
                    </a:lnTo>
                    <a:lnTo>
                      <a:pt x="153" y="76"/>
                    </a:lnTo>
                    <a:lnTo>
                      <a:pt x="153" y="76"/>
                    </a:lnTo>
                    <a:lnTo>
                      <a:pt x="153" y="76"/>
                    </a:lnTo>
                    <a:lnTo>
                      <a:pt x="153" y="76"/>
                    </a:lnTo>
                    <a:lnTo>
                      <a:pt x="153" y="76"/>
                    </a:lnTo>
                    <a:lnTo>
                      <a:pt x="153" y="76"/>
                    </a:lnTo>
                    <a:lnTo>
                      <a:pt x="153" y="76"/>
                    </a:lnTo>
                    <a:lnTo>
                      <a:pt x="153" y="76"/>
                    </a:lnTo>
                    <a:lnTo>
                      <a:pt x="153" y="76"/>
                    </a:lnTo>
                    <a:lnTo>
                      <a:pt x="153" y="76"/>
                    </a:lnTo>
                    <a:lnTo>
                      <a:pt x="153" y="76"/>
                    </a:lnTo>
                    <a:lnTo>
                      <a:pt x="153" y="76"/>
                    </a:lnTo>
                    <a:lnTo>
                      <a:pt x="153" y="76"/>
                    </a:lnTo>
                    <a:lnTo>
                      <a:pt x="153" y="76"/>
                    </a:lnTo>
                    <a:lnTo>
                      <a:pt x="153" y="76"/>
                    </a:lnTo>
                    <a:lnTo>
                      <a:pt x="154" y="76"/>
                    </a:lnTo>
                    <a:lnTo>
                      <a:pt x="154" y="76"/>
                    </a:lnTo>
                    <a:lnTo>
                      <a:pt x="154" y="76"/>
                    </a:lnTo>
                    <a:lnTo>
                      <a:pt x="154" y="76"/>
                    </a:lnTo>
                    <a:lnTo>
                      <a:pt x="154" y="76"/>
                    </a:lnTo>
                    <a:lnTo>
                      <a:pt x="154" y="76"/>
                    </a:lnTo>
                    <a:lnTo>
                      <a:pt x="154" y="76"/>
                    </a:lnTo>
                    <a:lnTo>
                      <a:pt x="154" y="76"/>
                    </a:lnTo>
                    <a:lnTo>
                      <a:pt x="154" y="86"/>
                    </a:lnTo>
                    <a:lnTo>
                      <a:pt x="154" y="86"/>
                    </a:lnTo>
                    <a:lnTo>
                      <a:pt x="154" y="86"/>
                    </a:lnTo>
                    <a:lnTo>
                      <a:pt x="154" y="86"/>
                    </a:lnTo>
                    <a:lnTo>
                      <a:pt x="154" y="86"/>
                    </a:lnTo>
                    <a:lnTo>
                      <a:pt x="154" y="86"/>
                    </a:lnTo>
                    <a:lnTo>
                      <a:pt x="154" y="86"/>
                    </a:lnTo>
                    <a:lnTo>
                      <a:pt x="155" y="86"/>
                    </a:lnTo>
                    <a:lnTo>
                      <a:pt x="155" y="86"/>
                    </a:lnTo>
                    <a:lnTo>
                      <a:pt x="155" y="86"/>
                    </a:lnTo>
                    <a:lnTo>
                      <a:pt x="155" y="86"/>
                    </a:lnTo>
                    <a:lnTo>
                      <a:pt x="155" y="86"/>
                    </a:lnTo>
                    <a:lnTo>
                      <a:pt x="155" y="86"/>
                    </a:lnTo>
                    <a:lnTo>
                      <a:pt x="155" y="86"/>
                    </a:lnTo>
                    <a:lnTo>
                      <a:pt x="155" y="86"/>
                    </a:lnTo>
                    <a:lnTo>
                      <a:pt x="155" y="86"/>
                    </a:lnTo>
                    <a:lnTo>
                      <a:pt x="155" y="86"/>
                    </a:lnTo>
                    <a:lnTo>
                      <a:pt x="155" y="86"/>
                    </a:lnTo>
                    <a:lnTo>
                      <a:pt x="155" y="86"/>
                    </a:lnTo>
                    <a:lnTo>
                      <a:pt x="155" y="86"/>
                    </a:lnTo>
                    <a:lnTo>
                      <a:pt x="155" y="86"/>
                    </a:lnTo>
                    <a:lnTo>
                      <a:pt x="155" y="86"/>
                    </a:lnTo>
                    <a:lnTo>
                      <a:pt x="155" y="86"/>
                    </a:lnTo>
                    <a:lnTo>
                      <a:pt x="155" y="86"/>
                    </a:lnTo>
                    <a:lnTo>
                      <a:pt x="155" y="86"/>
                    </a:lnTo>
                    <a:lnTo>
                      <a:pt x="155" y="86"/>
                    </a:lnTo>
                    <a:lnTo>
                      <a:pt x="155" y="86"/>
                    </a:lnTo>
                    <a:lnTo>
                      <a:pt x="155" y="86"/>
                    </a:lnTo>
                    <a:lnTo>
                      <a:pt x="155" y="86"/>
                    </a:lnTo>
                    <a:lnTo>
                      <a:pt x="155" y="86"/>
                    </a:lnTo>
                    <a:lnTo>
                      <a:pt x="156" y="86"/>
                    </a:lnTo>
                    <a:lnTo>
                      <a:pt x="156" y="86"/>
                    </a:lnTo>
                    <a:lnTo>
                      <a:pt x="156" y="86"/>
                    </a:lnTo>
                    <a:lnTo>
                      <a:pt x="156" y="86"/>
                    </a:lnTo>
                    <a:lnTo>
                      <a:pt x="156" y="86"/>
                    </a:lnTo>
                    <a:lnTo>
                      <a:pt x="156" y="86"/>
                    </a:lnTo>
                    <a:lnTo>
                      <a:pt x="156" y="86"/>
                    </a:lnTo>
                    <a:lnTo>
                      <a:pt x="156" y="86"/>
                    </a:lnTo>
                    <a:lnTo>
                      <a:pt x="156" y="86"/>
                    </a:lnTo>
                    <a:lnTo>
                      <a:pt x="156" y="86"/>
                    </a:lnTo>
                    <a:lnTo>
                      <a:pt x="156" y="156"/>
                    </a:lnTo>
                    <a:lnTo>
                      <a:pt x="156" y="156"/>
                    </a:lnTo>
                    <a:lnTo>
                      <a:pt x="156" y="156"/>
                    </a:lnTo>
                    <a:lnTo>
                      <a:pt x="156" y="156"/>
                    </a:lnTo>
                    <a:lnTo>
                      <a:pt x="156" y="156"/>
                    </a:lnTo>
                    <a:lnTo>
                      <a:pt x="157" y="156"/>
                    </a:lnTo>
                    <a:lnTo>
                      <a:pt x="157" y="156"/>
                    </a:lnTo>
                    <a:lnTo>
                      <a:pt x="157" y="156"/>
                    </a:lnTo>
                    <a:lnTo>
                      <a:pt x="157" y="156"/>
                    </a:lnTo>
                    <a:lnTo>
                      <a:pt x="157" y="156"/>
                    </a:lnTo>
                    <a:lnTo>
                      <a:pt x="157" y="156"/>
                    </a:lnTo>
                    <a:lnTo>
                      <a:pt x="157" y="156"/>
                    </a:lnTo>
                    <a:lnTo>
                      <a:pt x="157" y="156"/>
                    </a:lnTo>
                    <a:lnTo>
                      <a:pt x="157" y="156"/>
                    </a:lnTo>
                    <a:lnTo>
                      <a:pt x="157" y="156"/>
                    </a:lnTo>
                    <a:lnTo>
                      <a:pt x="157" y="156"/>
                    </a:lnTo>
                    <a:lnTo>
                      <a:pt x="157" y="156"/>
                    </a:lnTo>
                    <a:lnTo>
                      <a:pt x="157" y="156"/>
                    </a:lnTo>
                    <a:lnTo>
                      <a:pt x="157" y="156"/>
                    </a:lnTo>
                    <a:lnTo>
                      <a:pt x="157" y="156"/>
                    </a:lnTo>
                    <a:lnTo>
                      <a:pt x="158" y="156"/>
                    </a:lnTo>
                    <a:lnTo>
                      <a:pt x="158" y="156"/>
                    </a:lnTo>
                    <a:lnTo>
                      <a:pt x="158" y="156"/>
                    </a:lnTo>
                    <a:lnTo>
                      <a:pt x="158" y="156"/>
                    </a:lnTo>
                    <a:lnTo>
                      <a:pt x="158" y="156"/>
                    </a:lnTo>
                    <a:lnTo>
                      <a:pt x="158" y="156"/>
                    </a:lnTo>
                    <a:lnTo>
                      <a:pt x="158" y="156"/>
                    </a:lnTo>
                    <a:lnTo>
                      <a:pt x="158" y="156"/>
                    </a:lnTo>
                    <a:lnTo>
                      <a:pt x="158" y="156"/>
                    </a:lnTo>
                    <a:lnTo>
                      <a:pt x="158" y="156"/>
                    </a:lnTo>
                    <a:lnTo>
                      <a:pt x="158" y="156"/>
                    </a:lnTo>
                    <a:lnTo>
                      <a:pt x="158" y="156"/>
                    </a:lnTo>
                    <a:lnTo>
                      <a:pt x="158" y="156"/>
                    </a:lnTo>
                    <a:lnTo>
                      <a:pt x="158" y="156"/>
                    </a:lnTo>
                    <a:lnTo>
                      <a:pt x="158" y="156"/>
                    </a:lnTo>
                    <a:lnTo>
                      <a:pt x="159" y="156"/>
                    </a:lnTo>
                    <a:lnTo>
                      <a:pt x="159" y="156"/>
                    </a:lnTo>
                    <a:lnTo>
                      <a:pt x="159" y="156"/>
                    </a:lnTo>
                    <a:lnTo>
                      <a:pt x="159" y="156"/>
                    </a:lnTo>
                    <a:lnTo>
                      <a:pt x="159" y="156"/>
                    </a:lnTo>
                    <a:lnTo>
                      <a:pt x="159" y="186"/>
                    </a:lnTo>
                    <a:lnTo>
                      <a:pt x="159" y="186"/>
                    </a:lnTo>
                    <a:lnTo>
                      <a:pt x="159" y="186"/>
                    </a:lnTo>
                    <a:lnTo>
                      <a:pt x="159" y="186"/>
                    </a:lnTo>
                    <a:lnTo>
                      <a:pt x="159" y="186"/>
                    </a:lnTo>
                    <a:lnTo>
                      <a:pt x="159" y="186"/>
                    </a:lnTo>
                    <a:lnTo>
                      <a:pt x="159" y="186"/>
                    </a:lnTo>
                    <a:lnTo>
                      <a:pt x="159" y="186"/>
                    </a:lnTo>
                    <a:lnTo>
                      <a:pt x="159" y="186"/>
                    </a:lnTo>
                    <a:lnTo>
                      <a:pt x="159" y="186"/>
                    </a:lnTo>
                    <a:lnTo>
                      <a:pt x="159" y="186"/>
                    </a:lnTo>
                    <a:lnTo>
                      <a:pt x="159" y="186"/>
                    </a:lnTo>
                    <a:lnTo>
                      <a:pt x="159" y="186"/>
                    </a:lnTo>
                    <a:lnTo>
                      <a:pt x="159" y="186"/>
                    </a:lnTo>
                    <a:lnTo>
                      <a:pt x="159" y="186"/>
                    </a:lnTo>
                    <a:lnTo>
                      <a:pt x="159" y="186"/>
                    </a:lnTo>
                    <a:lnTo>
                      <a:pt x="159" y="186"/>
                    </a:lnTo>
                    <a:lnTo>
                      <a:pt x="160" y="186"/>
                    </a:lnTo>
                    <a:lnTo>
                      <a:pt x="160" y="186"/>
                    </a:lnTo>
                    <a:lnTo>
                      <a:pt x="160" y="186"/>
                    </a:lnTo>
                    <a:lnTo>
                      <a:pt x="160" y="186"/>
                    </a:lnTo>
                    <a:lnTo>
                      <a:pt x="160" y="186"/>
                    </a:lnTo>
                    <a:lnTo>
                      <a:pt x="160" y="186"/>
                    </a:lnTo>
                    <a:lnTo>
                      <a:pt x="160" y="186"/>
                    </a:lnTo>
                    <a:lnTo>
                      <a:pt x="160" y="186"/>
                    </a:lnTo>
                    <a:lnTo>
                      <a:pt x="160" y="186"/>
                    </a:lnTo>
                    <a:lnTo>
                      <a:pt x="160" y="186"/>
                    </a:lnTo>
                    <a:lnTo>
                      <a:pt x="160" y="186"/>
                    </a:lnTo>
                    <a:lnTo>
                      <a:pt x="160" y="186"/>
                    </a:lnTo>
                    <a:lnTo>
                      <a:pt x="160" y="186"/>
                    </a:lnTo>
                    <a:lnTo>
                      <a:pt x="160" y="186"/>
                    </a:lnTo>
                    <a:lnTo>
                      <a:pt x="160" y="186"/>
                    </a:lnTo>
                    <a:lnTo>
                      <a:pt x="161" y="186"/>
                    </a:lnTo>
                    <a:lnTo>
                      <a:pt x="161" y="186"/>
                    </a:lnTo>
                    <a:lnTo>
                      <a:pt x="161" y="186"/>
                    </a:lnTo>
                    <a:lnTo>
                      <a:pt x="161" y="186"/>
                    </a:lnTo>
                    <a:lnTo>
                      <a:pt x="161" y="186"/>
                    </a:lnTo>
                    <a:lnTo>
                      <a:pt x="161" y="186"/>
                    </a:lnTo>
                    <a:lnTo>
                      <a:pt x="161" y="186"/>
                    </a:lnTo>
                    <a:lnTo>
                      <a:pt x="161" y="186"/>
                    </a:lnTo>
                    <a:lnTo>
                      <a:pt x="161" y="323"/>
                    </a:lnTo>
                    <a:lnTo>
                      <a:pt x="161" y="323"/>
                    </a:lnTo>
                    <a:lnTo>
                      <a:pt x="161" y="323"/>
                    </a:lnTo>
                    <a:lnTo>
                      <a:pt x="161" y="323"/>
                    </a:lnTo>
                    <a:lnTo>
                      <a:pt x="161" y="323"/>
                    </a:lnTo>
                    <a:lnTo>
                      <a:pt x="161" y="323"/>
                    </a:lnTo>
                    <a:lnTo>
                      <a:pt x="161" y="323"/>
                    </a:lnTo>
                    <a:lnTo>
                      <a:pt x="162" y="323"/>
                    </a:lnTo>
                    <a:lnTo>
                      <a:pt x="162" y="323"/>
                    </a:lnTo>
                    <a:lnTo>
                      <a:pt x="162" y="323"/>
                    </a:lnTo>
                    <a:lnTo>
                      <a:pt x="162" y="323"/>
                    </a:lnTo>
                    <a:lnTo>
                      <a:pt x="162" y="323"/>
                    </a:lnTo>
                    <a:lnTo>
                      <a:pt x="162" y="323"/>
                    </a:lnTo>
                    <a:lnTo>
                      <a:pt x="162" y="323"/>
                    </a:lnTo>
                    <a:lnTo>
                      <a:pt x="162" y="323"/>
                    </a:lnTo>
                    <a:lnTo>
                      <a:pt x="162" y="323"/>
                    </a:lnTo>
                    <a:lnTo>
                      <a:pt x="162" y="323"/>
                    </a:lnTo>
                    <a:lnTo>
                      <a:pt x="162" y="323"/>
                    </a:lnTo>
                    <a:lnTo>
                      <a:pt x="162" y="323"/>
                    </a:lnTo>
                    <a:lnTo>
                      <a:pt x="162" y="323"/>
                    </a:lnTo>
                    <a:lnTo>
                      <a:pt x="162" y="323"/>
                    </a:lnTo>
                    <a:lnTo>
                      <a:pt x="162" y="323"/>
                    </a:lnTo>
                    <a:lnTo>
                      <a:pt x="163" y="323"/>
                    </a:lnTo>
                    <a:lnTo>
                      <a:pt x="163" y="323"/>
                    </a:lnTo>
                    <a:lnTo>
                      <a:pt x="163" y="323"/>
                    </a:lnTo>
                    <a:lnTo>
                      <a:pt x="163" y="323"/>
                    </a:lnTo>
                    <a:lnTo>
                      <a:pt x="163" y="323"/>
                    </a:lnTo>
                    <a:lnTo>
                      <a:pt x="163" y="323"/>
                    </a:lnTo>
                    <a:lnTo>
                      <a:pt x="163" y="323"/>
                    </a:lnTo>
                    <a:lnTo>
                      <a:pt x="163" y="323"/>
                    </a:lnTo>
                    <a:lnTo>
                      <a:pt x="163" y="323"/>
                    </a:lnTo>
                    <a:lnTo>
                      <a:pt x="163" y="323"/>
                    </a:lnTo>
                    <a:lnTo>
                      <a:pt x="163" y="323"/>
                    </a:lnTo>
                    <a:lnTo>
                      <a:pt x="163" y="323"/>
                    </a:lnTo>
                    <a:lnTo>
                      <a:pt x="163" y="323"/>
                    </a:lnTo>
                    <a:lnTo>
                      <a:pt x="163" y="323"/>
                    </a:lnTo>
                    <a:lnTo>
                      <a:pt x="163" y="323"/>
                    </a:lnTo>
                    <a:lnTo>
                      <a:pt x="163" y="323"/>
                    </a:lnTo>
                    <a:lnTo>
                      <a:pt x="163" y="323"/>
                    </a:lnTo>
                    <a:lnTo>
                      <a:pt x="163" y="323"/>
                    </a:lnTo>
                    <a:lnTo>
                      <a:pt x="163" y="386"/>
                    </a:lnTo>
                    <a:lnTo>
                      <a:pt x="163" y="386"/>
                    </a:lnTo>
                    <a:lnTo>
                      <a:pt x="163" y="386"/>
                    </a:lnTo>
                    <a:lnTo>
                      <a:pt x="163" y="386"/>
                    </a:lnTo>
                    <a:lnTo>
                      <a:pt x="163" y="386"/>
                    </a:lnTo>
                    <a:lnTo>
                      <a:pt x="164" y="386"/>
                    </a:lnTo>
                    <a:lnTo>
                      <a:pt x="164" y="386"/>
                    </a:lnTo>
                    <a:lnTo>
                      <a:pt x="164" y="386"/>
                    </a:lnTo>
                    <a:lnTo>
                      <a:pt x="164" y="386"/>
                    </a:lnTo>
                    <a:lnTo>
                      <a:pt x="164" y="386"/>
                    </a:lnTo>
                    <a:lnTo>
                      <a:pt x="164" y="386"/>
                    </a:lnTo>
                    <a:lnTo>
                      <a:pt x="164" y="386"/>
                    </a:lnTo>
                    <a:lnTo>
                      <a:pt x="164" y="386"/>
                    </a:lnTo>
                    <a:lnTo>
                      <a:pt x="164" y="386"/>
                    </a:lnTo>
                    <a:lnTo>
                      <a:pt x="164" y="386"/>
                    </a:lnTo>
                    <a:lnTo>
                      <a:pt x="164" y="386"/>
                    </a:lnTo>
                    <a:lnTo>
                      <a:pt x="164" y="386"/>
                    </a:lnTo>
                    <a:lnTo>
                      <a:pt x="164" y="386"/>
                    </a:lnTo>
                    <a:lnTo>
                      <a:pt x="164" y="386"/>
                    </a:lnTo>
                    <a:lnTo>
                      <a:pt x="164" y="386"/>
                    </a:lnTo>
                    <a:lnTo>
                      <a:pt x="165" y="386"/>
                    </a:lnTo>
                    <a:lnTo>
                      <a:pt x="165" y="386"/>
                    </a:lnTo>
                    <a:lnTo>
                      <a:pt x="165" y="386"/>
                    </a:lnTo>
                    <a:lnTo>
                      <a:pt x="165" y="386"/>
                    </a:lnTo>
                    <a:lnTo>
                      <a:pt x="165" y="386"/>
                    </a:lnTo>
                    <a:lnTo>
                      <a:pt x="165" y="386"/>
                    </a:lnTo>
                    <a:lnTo>
                      <a:pt x="165" y="386"/>
                    </a:lnTo>
                    <a:lnTo>
                      <a:pt x="165" y="386"/>
                    </a:lnTo>
                    <a:lnTo>
                      <a:pt x="165" y="386"/>
                    </a:lnTo>
                    <a:lnTo>
                      <a:pt x="165" y="386"/>
                    </a:lnTo>
                    <a:lnTo>
                      <a:pt x="165" y="386"/>
                    </a:lnTo>
                    <a:lnTo>
                      <a:pt x="165" y="386"/>
                    </a:lnTo>
                    <a:lnTo>
                      <a:pt x="165" y="386"/>
                    </a:lnTo>
                    <a:lnTo>
                      <a:pt x="165" y="386"/>
                    </a:lnTo>
                    <a:lnTo>
                      <a:pt x="165" y="386"/>
                    </a:lnTo>
                    <a:lnTo>
                      <a:pt x="166" y="386"/>
                    </a:lnTo>
                    <a:lnTo>
                      <a:pt x="166" y="386"/>
                    </a:lnTo>
                    <a:lnTo>
                      <a:pt x="166" y="386"/>
                    </a:lnTo>
                    <a:lnTo>
                      <a:pt x="166" y="386"/>
                    </a:lnTo>
                    <a:lnTo>
                      <a:pt x="166" y="386"/>
                    </a:lnTo>
                    <a:lnTo>
                      <a:pt x="166" y="405"/>
                    </a:lnTo>
                    <a:lnTo>
                      <a:pt x="166" y="405"/>
                    </a:lnTo>
                    <a:lnTo>
                      <a:pt x="166" y="405"/>
                    </a:lnTo>
                    <a:lnTo>
                      <a:pt x="166" y="405"/>
                    </a:lnTo>
                    <a:lnTo>
                      <a:pt x="166" y="405"/>
                    </a:lnTo>
                    <a:lnTo>
                      <a:pt x="166" y="405"/>
                    </a:lnTo>
                    <a:lnTo>
                      <a:pt x="166" y="405"/>
                    </a:lnTo>
                    <a:lnTo>
                      <a:pt x="166" y="405"/>
                    </a:lnTo>
                    <a:lnTo>
                      <a:pt x="166" y="405"/>
                    </a:lnTo>
                    <a:lnTo>
                      <a:pt x="166" y="405"/>
                    </a:lnTo>
                    <a:lnTo>
                      <a:pt x="167" y="405"/>
                    </a:lnTo>
                    <a:lnTo>
                      <a:pt x="167" y="405"/>
                    </a:lnTo>
                    <a:lnTo>
                      <a:pt x="167" y="405"/>
                    </a:lnTo>
                    <a:lnTo>
                      <a:pt x="167" y="405"/>
                    </a:lnTo>
                    <a:lnTo>
                      <a:pt x="167" y="405"/>
                    </a:lnTo>
                    <a:lnTo>
                      <a:pt x="167" y="405"/>
                    </a:lnTo>
                    <a:lnTo>
                      <a:pt x="167" y="405"/>
                    </a:lnTo>
                    <a:lnTo>
                      <a:pt x="167" y="405"/>
                    </a:lnTo>
                    <a:lnTo>
                      <a:pt x="167" y="405"/>
                    </a:lnTo>
                    <a:lnTo>
                      <a:pt x="167" y="405"/>
                    </a:lnTo>
                    <a:lnTo>
                      <a:pt x="167" y="405"/>
                    </a:lnTo>
                    <a:lnTo>
                      <a:pt x="167" y="405"/>
                    </a:lnTo>
                    <a:lnTo>
                      <a:pt x="167" y="405"/>
                    </a:lnTo>
                    <a:lnTo>
                      <a:pt x="167" y="405"/>
                    </a:lnTo>
                    <a:lnTo>
                      <a:pt x="167" y="405"/>
                    </a:lnTo>
                    <a:lnTo>
                      <a:pt x="167" y="405"/>
                    </a:lnTo>
                    <a:lnTo>
                      <a:pt x="167" y="405"/>
                    </a:lnTo>
                    <a:lnTo>
                      <a:pt x="167" y="405"/>
                    </a:lnTo>
                    <a:lnTo>
                      <a:pt x="167" y="405"/>
                    </a:lnTo>
                    <a:lnTo>
                      <a:pt x="167" y="405"/>
                    </a:lnTo>
                    <a:lnTo>
                      <a:pt x="167" y="405"/>
                    </a:lnTo>
                    <a:lnTo>
                      <a:pt x="167" y="405"/>
                    </a:lnTo>
                    <a:lnTo>
                      <a:pt x="168" y="405"/>
                    </a:lnTo>
                    <a:lnTo>
                      <a:pt x="168" y="405"/>
                    </a:lnTo>
                    <a:lnTo>
                      <a:pt x="168" y="405"/>
                    </a:lnTo>
                    <a:lnTo>
                      <a:pt x="168" y="405"/>
                    </a:lnTo>
                    <a:lnTo>
                      <a:pt x="168" y="405"/>
                    </a:lnTo>
                    <a:lnTo>
                      <a:pt x="168" y="405"/>
                    </a:lnTo>
                    <a:lnTo>
                      <a:pt x="168" y="405"/>
                    </a:lnTo>
                    <a:lnTo>
                      <a:pt x="168" y="405"/>
                    </a:lnTo>
                    <a:lnTo>
                      <a:pt x="168" y="415"/>
                    </a:lnTo>
                    <a:lnTo>
                      <a:pt x="168" y="415"/>
                    </a:lnTo>
                    <a:lnTo>
                      <a:pt x="168" y="415"/>
                    </a:lnTo>
                    <a:lnTo>
                      <a:pt x="168" y="415"/>
                    </a:lnTo>
                    <a:lnTo>
                      <a:pt x="168" y="415"/>
                    </a:lnTo>
                    <a:lnTo>
                      <a:pt x="168" y="415"/>
                    </a:lnTo>
                    <a:lnTo>
                      <a:pt x="168" y="415"/>
                    </a:lnTo>
                    <a:lnTo>
                      <a:pt x="169" y="415"/>
                    </a:lnTo>
                    <a:lnTo>
                      <a:pt x="169" y="415"/>
                    </a:lnTo>
                    <a:lnTo>
                      <a:pt x="169" y="415"/>
                    </a:lnTo>
                    <a:lnTo>
                      <a:pt x="169" y="415"/>
                    </a:lnTo>
                    <a:lnTo>
                      <a:pt x="169" y="415"/>
                    </a:lnTo>
                    <a:lnTo>
                      <a:pt x="169" y="415"/>
                    </a:lnTo>
                    <a:lnTo>
                      <a:pt x="169" y="415"/>
                    </a:lnTo>
                    <a:lnTo>
                      <a:pt x="169" y="415"/>
                    </a:lnTo>
                    <a:lnTo>
                      <a:pt x="169" y="415"/>
                    </a:lnTo>
                    <a:lnTo>
                      <a:pt x="169" y="415"/>
                    </a:lnTo>
                    <a:lnTo>
                      <a:pt x="169" y="415"/>
                    </a:lnTo>
                    <a:lnTo>
                      <a:pt x="169" y="415"/>
                    </a:lnTo>
                    <a:lnTo>
                      <a:pt x="169" y="415"/>
                    </a:lnTo>
                    <a:lnTo>
                      <a:pt x="169" y="415"/>
                    </a:lnTo>
                    <a:lnTo>
                      <a:pt x="169" y="415"/>
                    </a:lnTo>
                    <a:lnTo>
                      <a:pt x="170" y="415"/>
                    </a:lnTo>
                    <a:lnTo>
                      <a:pt x="170" y="415"/>
                    </a:lnTo>
                    <a:lnTo>
                      <a:pt x="170" y="415"/>
                    </a:lnTo>
                    <a:lnTo>
                      <a:pt x="170" y="415"/>
                    </a:lnTo>
                    <a:lnTo>
                      <a:pt x="170" y="415"/>
                    </a:lnTo>
                    <a:lnTo>
                      <a:pt x="170" y="415"/>
                    </a:lnTo>
                    <a:lnTo>
                      <a:pt x="170" y="415"/>
                    </a:lnTo>
                    <a:lnTo>
                      <a:pt x="170" y="415"/>
                    </a:lnTo>
                    <a:lnTo>
                      <a:pt x="170" y="415"/>
                    </a:lnTo>
                    <a:lnTo>
                      <a:pt x="170" y="415"/>
                    </a:lnTo>
                    <a:lnTo>
                      <a:pt x="170" y="415"/>
                    </a:lnTo>
                    <a:lnTo>
                      <a:pt x="170" y="415"/>
                    </a:lnTo>
                    <a:lnTo>
                      <a:pt x="170" y="415"/>
                    </a:lnTo>
                    <a:lnTo>
                      <a:pt x="170" y="415"/>
                    </a:lnTo>
                    <a:lnTo>
                      <a:pt x="170" y="415"/>
                    </a:lnTo>
                    <a:lnTo>
                      <a:pt x="171" y="415"/>
                    </a:lnTo>
                    <a:lnTo>
                      <a:pt x="171" y="415"/>
                    </a:lnTo>
                    <a:lnTo>
                      <a:pt x="171" y="415"/>
                    </a:lnTo>
                    <a:lnTo>
                      <a:pt x="171" y="417"/>
                    </a:lnTo>
                    <a:lnTo>
                      <a:pt x="171" y="417"/>
                    </a:lnTo>
                    <a:lnTo>
                      <a:pt x="171" y="417"/>
                    </a:lnTo>
                    <a:lnTo>
                      <a:pt x="171" y="417"/>
                    </a:lnTo>
                    <a:lnTo>
                      <a:pt x="171" y="417"/>
                    </a:lnTo>
                    <a:lnTo>
                      <a:pt x="171" y="417"/>
                    </a:lnTo>
                    <a:lnTo>
                      <a:pt x="171" y="417"/>
                    </a:lnTo>
                    <a:lnTo>
                      <a:pt x="171" y="417"/>
                    </a:lnTo>
                    <a:lnTo>
                      <a:pt x="171" y="417"/>
                    </a:lnTo>
                    <a:lnTo>
                      <a:pt x="171" y="417"/>
                    </a:lnTo>
                    <a:lnTo>
                      <a:pt x="171" y="417"/>
                    </a:lnTo>
                    <a:lnTo>
                      <a:pt x="171" y="417"/>
                    </a:lnTo>
                    <a:lnTo>
                      <a:pt x="171" y="417"/>
                    </a:lnTo>
                    <a:lnTo>
                      <a:pt x="171" y="417"/>
                    </a:lnTo>
                    <a:lnTo>
                      <a:pt x="171" y="417"/>
                    </a:lnTo>
                    <a:lnTo>
                      <a:pt x="171" y="417"/>
                    </a:lnTo>
                    <a:lnTo>
                      <a:pt x="171" y="417"/>
                    </a:lnTo>
                    <a:lnTo>
                      <a:pt x="171" y="417"/>
                    </a:lnTo>
                    <a:lnTo>
                      <a:pt x="171" y="417"/>
                    </a:lnTo>
                    <a:lnTo>
                      <a:pt x="171" y="417"/>
                    </a:lnTo>
                    <a:lnTo>
                      <a:pt x="172" y="417"/>
                    </a:lnTo>
                    <a:lnTo>
                      <a:pt x="172" y="417"/>
                    </a:lnTo>
                    <a:lnTo>
                      <a:pt x="172" y="417"/>
                    </a:lnTo>
                    <a:lnTo>
                      <a:pt x="172" y="417"/>
                    </a:lnTo>
                    <a:lnTo>
                      <a:pt x="172" y="417"/>
                    </a:lnTo>
                    <a:lnTo>
                      <a:pt x="172" y="417"/>
                    </a:lnTo>
                    <a:lnTo>
                      <a:pt x="172" y="417"/>
                    </a:lnTo>
                    <a:lnTo>
                      <a:pt x="172" y="417"/>
                    </a:lnTo>
                    <a:lnTo>
                      <a:pt x="172" y="417"/>
                    </a:lnTo>
                    <a:lnTo>
                      <a:pt x="172" y="417"/>
                    </a:lnTo>
                    <a:lnTo>
                      <a:pt x="172" y="417"/>
                    </a:lnTo>
                    <a:lnTo>
                      <a:pt x="172" y="417"/>
                    </a:lnTo>
                    <a:lnTo>
                      <a:pt x="172" y="417"/>
                    </a:lnTo>
                    <a:lnTo>
                      <a:pt x="172" y="417"/>
                    </a:lnTo>
                    <a:lnTo>
                      <a:pt x="172" y="417"/>
                    </a:lnTo>
                    <a:lnTo>
                      <a:pt x="173" y="417"/>
                    </a:lnTo>
                    <a:lnTo>
                      <a:pt x="173" y="417"/>
                    </a:lnTo>
                    <a:lnTo>
                      <a:pt x="173" y="417"/>
                    </a:lnTo>
                    <a:lnTo>
                      <a:pt x="173" y="417"/>
                    </a:lnTo>
                    <a:lnTo>
                      <a:pt x="173" y="417"/>
                    </a:lnTo>
                    <a:lnTo>
                      <a:pt x="173" y="422"/>
                    </a:lnTo>
                    <a:lnTo>
                      <a:pt x="173" y="422"/>
                    </a:lnTo>
                    <a:lnTo>
                      <a:pt x="173" y="422"/>
                    </a:lnTo>
                    <a:lnTo>
                      <a:pt x="173" y="422"/>
                    </a:lnTo>
                    <a:lnTo>
                      <a:pt x="173" y="422"/>
                    </a:lnTo>
                    <a:lnTo>
                      <a:pt x="173" y="422"/>
                    </a:lnTo>
                    <a:lnTo>
                      <a:pt x="173" y="422"/>
                    </a:lnTo>
                    <a:lnTo>
                      <a:pt x="173" y="422"/>
                    </a:lnTo>
                    <a:lnTo>
                      <a:pt x="173" y="422"/>
                    </a:lnTo>
                    <a:lnTo>
                      <a:pt x="173" y="422"/>
                    </a:lnTo>
                    <a:lnTo>
                      <a:pt x="174" y="422"/>
                    </a:lnTo>
                    <a:lnTo>
                      <a:pt x="174" y="422"/>
                    </a:lnTo>
                    <a:lnTo>
                      <a:pt x="174" y="422"/>
                    </a:lnTo>
                    <a:lnTo>
                      <a:pt x="174" y="422"/>
                    </a:lnTo>
                    <a:lnTo>
                      <a:pt x="174" y="422"/>
                    </a:lnTo>
                    <a:lnTo>
                      <a:pt x="174" y="422"/>
                    </a:lnTo>
                    <a:lnTo>
                      <a:pt x="174" y="422"/>
                    </a:lnTo>
                    <a:lnTo>
                      <a:pt x="174" y="422"/>
                    </a:lnTo>
                    <a:lnTo>
                      <a:pt x="174" y="422"/>
                    </a:lnTo>
                    <a:lnTo>
                      <a:pt x="174" y="422"/>
                    </a:lnTo>
                    <a:lnTo>
                      <a:pt x="174" y="422"/>
                    </a:lnTo>
                    <a:lnTo>
                      <a:pt x="174" y="422"/>
                    </a:lnTo>
                    <a:lnTo>
                      <a:pt x="174" y="422"/>
                    </a:lnTo>
                    <a:lnTo>
                      <a:pt x="174" y="422"/>
                    </a:lnTo>
                    <a:lnTo>
                      <a:pt x="174" y="422"/>
                    </a:lnTo>
                    <a:lnTo>
                      <a:pt x="175" y="422"/>
                    </a:lnTo>
                    <a:lnTo>
                      <a:pt x="175" y="422"/>
                    </a:lnTo>
                    <a:lnTo>
                      <a:pt x="175" y="422"/>
                    </a:lnTo>
                    <a:lnTo>
                      <a:pt x="175" y="422"/>
                    </a:lnTo>
                    <a:lnTo>
                      <a:pt x="175" y="422"/>
                    </a:lnTo>
                    <a:lnTo>
                      <a:pt x="175" y="422"/>
                    </a:lnTo>
                    <a:lnTo>
                      <a:pt x="175" y="422"/>
                    </a:lnTo>
                    <a:lnTo>
                      <a:pt x="175" y="422"/>
                    </a:lnTo>
                    <a:lnTo>
                      <a:pt x="175" y="422"/>
                    </a:lnTo>
                    <a:lnTo>
                      <a:pt x="175" y="422"/>
                    </a:lnTo>
                    <a:lnTo>
                      <a:pt x="175" y="422"/>
                    </a:lnTo>
                    <a:lnTo>
                      <a:pt x="175" y="422"/>
                    </a:lnTo>
                    <a:lnTo>
                      <a:pt x="175" y="422"/>
                    </a:lnTo>
                    <a:lnTo>
                      <a:pt x="175" y="422"/>
                    </a:lnTo>
                    <a:lnTo>
                      <a:pt x="175" y="422"/>
                    </a:lnTo>
                    <a:lnTo>
                      <a:pt x="175" y="423"/>
                    </a:lnTo>
                    <a:lnTo>
                      <a:pt x="175" y="423"/>
                    </a:lnTo>
                    <a:lnTo>
                      <a:pt x="175" y="423"/>
                    </a:lnTo>
                    <a:lnTo>
                      <a:pt x="175" y="423"/>
                    </a:lnTo>
                    <a:lnTo>
                      <a:pt x="175" y="423"/>
                    </a:lnTo>
                    <a:lnTo>
                      <a:pt x="175" y="423"/>
                    </a:lnTo>
                    <a:lnTo>
                      <a:pt x="175" y="423"/>
                    </a:lnTo>
                    <a:lnTo>
                      <a:pt x="176" y="423"/>
                    </a:lnTo>
                    <a:lnTo>
                      <a:pt x="176" y="423"/>
                    </a:lnTo>
                    <a:lnTo>
                      <a:pt x="176" y="423"/>
                    </a:lnTo>
                    <a:lnTo>
                      <a:pt x="176" y="423"/>
                    </a:lnTo>
                    <a:lnTo>
                      <a:pt x="176" y="423"/>
                    </a:lnTo>
                    <a:lnTo>
                      <a:pt x="176" y="423"/>
                    </a:lnTo>
                    <a:lnTo>
                      <a:pt x="176" y="423"/>
                    </a:lnTo>
                    <a:lnTo>
                      <a:pt x="176" y="423"/>
                    </a:lnTo>
                    <a:lnTo>
                      <a:pt x="176" y="423"/>
                    </a:lnTo>
                    <a:lnTo>
                      <a:pt x="176" y="423"/>
                    </a:lnTo>
                    <a:lnTo>
                      <a:pt x="176" y="423"/>
                    </a:lnTo>
                    <a:lnTo>
                      <a:pt x="176" y="423"/>
                    </a:lnTo>
                    <a:lnTo>
                      <a:pt x="176" y="423"/>
                    </a:lnTo>
                    <a:lnTo>
                      <a:pt x="176" y="423"/>
                    </a:lnTo>
                    <a:lnTo>
                      <a:pt x="176" y="423"/>
                    </a:lnTo>
                    <a:lnTo>
                      <a:pt x="177" y="423"/>
                    </a:lnTo>
                    <a:lnTo>
                      <a:pt x="177" y="423"/>
                    </a:lnTo>
                    <a:lnTo>
                      <a:pt x="177" y="423"/>
                    </a:lnTo>
                    <a:lnTo>
                      <a:pt x="177" y="423"/>
                    </a:lnTo>
                    <a:lnTo>
                      <a:pt x="177" y="423"/>
                    </a:lnTo>
                    <a:lnTo>
                      <a:pt x="177" y="423"/>
                    </a:lnTo>
                    <a:lnTo>
                      <a:pt x="177" y="423"/>
                    </a:lnTo>
                    <a:lnTo>
                      <a:pt x="177" y="423"/>
                    </a:lnTo>
                    <a:lnTo>
                      <a:pt x="177" y="423"/>
                    </a:lnTo>
                    <a:lnTo>
                      <a:pt x="177" y="423"/>
                    </a:lnTo>
                    <a:lnTo>
                      <a:pt x="177" y="423"/>
                    </a:lnTo>
                    <a:lnTo>
                      <a:pt x="177" y="423"/>
                    </a:lnTo>
                    <a:lnTo>
                      <a:pt x="177" y="423"/>
                    </a:lnTo>
                    <a:lnTo>
                      <a:pt x="177" y="423"/>
                    </a:lnTo>
                    <a:lnTo>
                      <a:pt x="177" y="423"/>
                    </a:lnTo>
                    <a:lnTo>
                      <a:pt x="178" y="423"/>
                    </a:lnTo>
                    <a:lnTo>
                      <a:pt x="178" y="423"/>
                    </a:lnTo>
                    <a:lnTo>
                      <a:pt x="178" y="423"/>
                    </a:lnTo>
                    <a:lnTo>
                      <a:pt x="178" y="425"/>
                    </a:lnTo>
                    <a:lnTo>
                      <a:pt x="178" y="425"/>
                    </a:lnTo>
                    <a:lnTo>
                      <a:pt x="178" y="425"/>
                    </a:lnTo>
                    <a:lnTo>
                      <a:pt x="178" y="425"/>
                    </a:lnTo>
                    <a:lnTo>
                      <a:pt x="178" y="425"/>
                    </a:lnTo>
                    <a:lnTo>
                      <a:pt x="178" y="425"/>
                    </a:lnTo>
                    <a:lnTo>
                      <a:pt x="178" y="425"/>
                    </a:lnTo>
                    <a:lnTo>
                      <a:pt x="178" y="425"/>
                    </a:lnTo>
                    <a:lnTo>
                      <a:pt x="178" y="425"/>
                    </a:lnTo>
                    <a:lnTo>
                      <a:pt x="178" y="425"/>
                    </a:lnTo>
                    <a:lnTo>
                      <a:pt x="178" y="425"/>
                    </a:lnTo>
                    <a:lnTo>
                      <a:pt x="178" y="425"/>
                    </a:lnTo>
                    <a:lnTo>
                      <a:pt x="179" y="425"/>
                    </a:lnTo>
                    <a:lnTo>
                      <a:pt x="179" y="425"/>
                    </a:lnTo>
                    <a:lnTo>
                      <a:pt x="179" y="425"/>
                    </a:lnTo>
                    <a:lnTo>
                      <a:pt x="179" y="425"/>
                    </a:lnTo>
                    <a:lnTo>
                      <a:pt x="179" y="425"/>
                    </a:lnTo>
                    <a:lnTo>
                      <a:pt x="179" y="425"/>
                    </a:lnTo>
                    <a:lnTo>
                      <a:pt x="179" y="425"/>
                    </a:lnTo>
                    <a:lnTo>
                      <a:pt x="179" y="425"/>
                    </a:lnTo>
                    <a:lnTo>
                      <a:pt x="179" y="425"/>
                    </a:lnTo>
                    <a:lnTo>
                      <a:pt x="179" y="425"/>
                    </a:lnTo>
                    <a:lnTo>
                      <a:pt x="179" y="425"/>
                    </a:lnTo>
                    <a:lnTo>
                      <a:pt x="179" y="425"/>
                    </a:lnTo>
                    <a:lnTo>
                      <a:pt x="179" y="425"/>
                    </a:lnTo>
                    <a:lnTo>
                      <a:pt x="179" y="425"/>
                    </a:lnTo>
                    <a:lnTo>
                      <a:pt x="179" y="425"/>
                    </a:lnTo>
                    <a:lnTo>
                      <a:pt x="179" y="425"/>
                    </a:lnTo>
                    <a:lnTo>
                      <a:pt x="179" y="425"/>
                    </a:lnTo>
                    <a:lnTo>
                      <a:pt x="179" y="425"/>
                    </a:lnTo>
                    <a:lnTo>
                      <a:pt x="179" y="425"/>
                    </a:lnTo>
                    <a:lnTo>
                      <a:pt x="179" y="425"/>
                    </a:lnTo>
                    <a:lnTo>
                      <a:pt x="179" y="425"/>
                    </a:lnTo>
                    <a:lnTo>
                      <a:pt x="179" y="425"/>
                    </a:lnTo>
                    <a:lnTo>
                      <a:pt x="179" y="425"/>
                    </a:lnTo>
                    <a:lnTo>
                      <a:pt x="180" y="425"/>
                    </a:lnTo>
                    <a:lnTo>
                      <a:pt x="180" y="425"/>
                    </a:lnTo>
                    <a:lnTo>
                      <a:pt x="180" y="425"/>
                    </a:lnTo>
                    <a:lnTo>
                      <a:pt x="180" y="425"/>
                    </a:lnTo>
                    <a:lnTo>
                      <a:pt x="180" y="425"/>
                    </a:lnTo>
                    <a:lnTo>
                      <a:pt x="180" y="425"/>
                    </a:lnTo>
                    <a:lnTo>
                      <a:pt x="180" y="425"/>
                    </a:lnTo>
                    <a:lnTo>
                      <a:pt x="180" y="425"/>
                    </a:lnTo>
                    <a:lnTo>
                      <a:pt x="180" y="425"/>
                    </a:lnTo>
                    <a:lnTo>
                      <a:pt x="180" y="425"/>
                    </a:lnTo>
                    <a:lnTo>
                      <a:pt x="180" y="425"/>
                    </a:lnTo>
                    <a:lnTo>
                      <a:pt x="180" y="425"/>
                    </a:lnTo>
                    <a:lnTo>
                      <a:pt x="180" y="425"/>
                    </a:lnTo>
                    <a:lnTo>
                      <a:pt x="180" y="425"/>
                    </a:lnTo>
                    <a:lnTo>
                      <a:pt x="180" y="425"/>
                    </a:lnTo>
                    <a:lnTo>
                      <a:pt x="181" y="425"/>
                    </a:lnTo>
                    <a:lnTo>
                      <a:pt x="181" y="425"/>
                    </a:lnTo>
                    <a:lnTo>
                      <a:pt x="181" y="425"/>
                    </a:lnTo>
                    <a:lnTo>
                      <a:pt x="181" y="425"/>
                    </a:lnTo>
                    <a:lnTo>
                      <a:pt x="181" y="425"/>
                    </a:lnTo>
                    <a:lnTo>
                      <a:pt x="181" y="425"/>
                    </a:lnTo>
                    <a:lnTo>
                      <a:pt x="181" y="425"/>
                    </a:lnTo>
                    <a:lnTo>
                      <a:pt x="181" y="425"/>
                    </a:lnTo>
                    <a:lnTo>
                      <a:pt x="181" y="425"/>
                    </a:lnTo>
                    <a:lnTo>
                      <a:pt x="181" y="425"/>
                    </a:lnTo>
                    <a:lnTo>
                      <a:pt x="181" y="425"/>
                    </a:lnTo>
                    <a:lnTo>
                      <a:pt x="181" y="425"/>
                    </a:lnTo>
                    <a:lnTo>
                      <a:pt x="181" y="425"/>
                    </a:lnTo>
                    <a:lnTo>
                      <a:pt x="181" y="425"/>
                    </a:lnTo>
                    <a:lnTo>
                      <a:pt x="181" y="425"/>
                    </a:lnTo>
                    <a:lnTo>
                      <a:pt x="182" y="425"/>
                    </a:lnTo>
                    <a:lnTo>
                      <a:pt x="182" y="425"/>
                    </a:lnTo>
                    <a:lnTo>
                      <a:pt x="182" y="425"/>
                    </a:lnTo>
                    <a:lnTo>
                      <a:pt x="182" y="425"/>
                    </a:lnTo>
                    <a:lnTo>
                      <a:pt x="182" y="425"/>
                    </a:lnTo>
                    <a:lnTo>
                      <a:pt x="182" y="425"/>
                    </a:lnTo>
                    <a:lnTo>
                      <a:pt x="182" y="425"/>
                    </a:lnTo>
                    <a:lnTo>
                      <a:pt x="182" y="425"/>
                    </a:lnTo>
                    <a:lnTo>
                      <a:pt x="182" y="425"/>
                    </a:lnTo>
                    <a:lnTo>
                      <a:pt x="182" y="425"/>
                    </a:lnTo>
                    <a:lnTo>
                      <a:pt x="182" y="425"/>
                    </a:lnTo>
                    <a:lnTo>
                      <a:pt x="182" y="425"/>
                    </a:lnTo>
                    <a:lnTo>
                      <a:pt x="182" y="425"/>
                    </a:lnTo>
                    <a:lnTo>
                      <a:pt x="182" y="425"/>
                    </a:lnTo>
                    <a:lnTo>
                      <a:pt x="182" y="425"/>
                    </a:lnTo>
                    <a:lnTo>
                      <a:pt x="183" y="425"/>
                    </a:lnTo>
                    <a:lnTo>
                      <a:pt x="183" y="425"/>
                    </a:lnTo>
                    <a:lnTo>
                      <a:pt x="183" y="425"/>
                    </a:lnTo>
                    <a:lnTo>
                      <a:pt x="183" y="425"/>
                    </a:lnTo>
                    <a:lnTo>
                      <a:pt x="183" y="425"/>
                    </a:lnTo>
                    <a:lnTo>
                      <a:pt x="183" y="425"/>
                    </a:lnTo>
                    <a:lnTo>
                      <a:pt x="183" y="425"/>
                    </a:lnTo>
                    <a:lnTo>
                      <a:pt x="183" y="425"/>
                    </a:lnTo>
                    <a:lnTo>
                      <a:pt x="183" y="425"/>
                    </a:lnTo>
                    <a:lnTo>
                      <a:pt x="183" y="425"/>
                    </a:lnTo>
                    <a:lnTo>
                      <a:pt x="183" y="425"/>
                    </a:lnTo>
                    <a:lnTo>
                      <a:pt x="183" y="425"/>
                    </a:lnTo>
                    <a:lnTo>
                      <a:pt x="183" y="425"/>
                    </a:lnTo>
                    <a:lnTo>
                      <a:pt x="183" y="425"/>
                    </a:lnTo>
                    <a:lnTo>
                      <a:pt x="183" y="425"/>
                    </a:lnTo>
                    <a:lnTo>
                      <a:pt x="183" y="425"/>
                    </a:lnTo>
                    <a:lnTo>
                      <a:pt x="183" y="425"/>
                    </a:lnTo>
                    <a:lnTo>
                      <a:pt x="183" y="425"/>
                    </a:lnTo>
                    <a:lnTo>
                      <a:pt x="183" y="425"/>
                    </a:lnTo>
                    <a:lnTo>
                      <a:pt x="183" y="425"/>
                    </a:lnTo>
                    <a:lnTo>
                      <a:pt x="183" y="425"/>
                    </a:lnTo>
                    <a:lnTo>
                      <a:pt x="183" y="425"/>
                    </a:lnTo>
                    <a:lnTo>
                      <a:pt x="184" y="425"/>
                    </a:lnTo>
                    <a:lnTo>
                      <a:pt x="184" y="425"/>
                    </a:lnTo>
                    <a:lnTo>
                      <a:pt x="184" y="425"/>
                    </a:lnTo>
                    <a:lnTo>
                      <a:pt x="184" y="425"/>
                    </a:lnTo>
                    <a:lnTo>
                      <a:pt x="184" y="425"/>
                    </a:lnTo>
                    <a:lnTo>
                      <a:pt x="184" y="425"/>
                    </a:lnTo>
                    <a:lnTo>
                      <a:pt x="184" y="425"/>
                    </a:lnTo>
                    <a:lnTo>
                      <a:pt x="184" y="425"/>
                    </a:lnTo>
                    <a:lnTo>
                      <a:pt x="184" y="425"/>
                    </a:lnTo>
                    <a:lnTo>
                      <a:pt x="184" y="425"/>
                    </a:lnTo>
                    <a:lnTo>
                      <a:pt x="184" y="425"/>
                    </a:lnTo>
                    <a:lnTo>
                      <a:pt x="184" y="425"/>
                    </a:lnTo>
                    <a:lnTo>
                      <a:pt x="184" y="425"/>
                    </a:lnTo>
                    <a:lnTo>
                      <a:pt x="184" y="425"/>
                    </a:lnTo>
                    <a:lnTo>
                      <a:pt x="184" y="425"/>
                    </a:lnTo>
                    <a:lnTo>
                      <a:pt x="185" y="425"/>
                    </a:lnTo>
                    <a:lnTo>
                      <a:pt x="185" y="425"/>
                    </a:lnTo>
                    <a:lnTo>
                      <a:pt x="185" y="425"/>
                    </a:lnTo>
                    <a:lnTo>
                      <a:pt x="185" y="426"/>
                    </a:lnTo>
                    <a:lnTo>
                      <a:pt x="185" y="426"/>
                    </a:lnTo>
                    <a:lnTo>
                      <a:pt x="185" y="426"/>
                    </a:lnTo>
                    <a:lnTo>
                      <a:pt x="185" y="426"/>
                    </a:lnTo>
                    <a:lnTo>
                      <a:pt x="185" y="426"/>
                    </a:lnTo>
                    <a:lnTo>
                      <a:pt x="185" y="426"/>
                    </a:lnTo>
                    <a:lnTo>
                      <a:pt x="185" y="426"/>
                    </a:lnTo>
                    <a:lnTo>
                      <a:pt x="185" y="426"/>
                    </a:lnTo>
                    <a:lnTo>
                      <a:pt x="185" y="426"/>
                    </a:lnTo>
                    <a:lnTo>
                      <a:pt x="185" y="426"/>
                    </a:lnTo>
                    <a:lnTo>
                      <a:pt x="185" y="426"/>
                    </a:lnTo>
                    <a:lnTo>
                      <a:pt x="185" y="426"/>
                    </a:lnTo>
                    <a:lnTo>
                      <a:pt x="186" y="426"/>
                    </a:lnTo>
                    <a:lnTo>
                      <a:pt x="186" y="426"/>
                    </a:lnTo>
                    <a:lnTo>
                      <a:pt x="186" y="426"/>
                    </a:lnTo>
                    <a:lnTo>
                      <a:pt x="186" y="426"/>
                    </a:lnTo>
                    <a:lnTo>
                      <a:pt x="186" y="426"/>
                    </a:lnTo>
                    <a:lnTo>
                      <a:pt x="186" y="426"/>
                    </a:lnTo>
                    <a:lnTo>
                      <a:pt x="186" y="426"/>
                    </a:lnTo>
                    <a:lnTo>
                      <a:pt x="186" y="426"/>
                    </a:lnTo>
                    <a:lnTo>
                      <a:pt x="186" y="426"/>
                    </a:lnTo>
                    <a:lnTo>
                      <a:pt x="186" y="426"/>
                    </a:lnTo>
                    <a:lnTo>
                      <a:pt x="186" y="426"/>
                    </a:lnTo>
                    <a:lnTo>
                      <a:pt x="186" y="426"/>
                    </a:lnTo>
                    <a:lnTo>
                      <a:pt x="186" y="426"/>
                    </a:lnTo>
                    <a:lnTo>
                      <a:pt x="186" y="426"/>
                    </a:lnTo>
                    <a:lnTo>
                      <a:pt x="186" y="426"/>
                    </a:lnTo>
                    <a:lnTo>
                      <a:pt x="187" y="426"/>
                    </a:lnTo>
                    <a:lnTo>
                      <a:pt x="187" y="426"/>
                    </a:lnTo>
                    <a:lnTo>
                      <a:pt x="187" y="426"/>
                    </a:lnTo>
                    <a:lnTo>
                      <a:pt x="187" y="426"/>
                    </a:lnTo>
                    <a:lnTo>
                      <a:pt x="187" y="426"/>
                    </a:lnTo>
                    <a:lnTo>
                      <a:pt x="187" y="426"/>
                    </a:lnTo>
                    <a:lnTo>
                      <a:pt x="187" y="426"/>
                    </a:lnTo>
                    <a:lnTo>
                      <a:pt x="187" y="426"/>
                    </a:lnTo>
                    <a:lnTo>
                      <a:pt x="187" y="426"/>
                    </a:lnTo>
                    <a:lnTo>
                      <a:pt x="187" y="426"/>
                    </a:lnTo>
                    <a:lnTo>
                      <a:pt x="187" y="426"/>
                    </a:lnTo>
                    <a:lnTo>
                      <a:pt x="187" y="426"/>
                    </a:lnTo>
                    <a:lnTo>
                      <a:pt x="187" y="426"/>
                    </a:lnTo>
                    <a:lnTo>
                      <a:pt x="187" y="426"/>
                    </a:lnTo>
                    <a:lnTo>
                      <a:pt x="187" y="426"/>
                    </a:lnTo>
                    <a:lnTo>
                      <a:pt x="187" y="426"/>
                    </a:lnTo>
                    <a:lnTo>
                      <a:pt x="187" y="426"/>
                    </a:lnTo>
                    <a:lnTo>
                      <a:pt x="187" y="426"/>
                    </a:lnTo>
                    <a:lnTo>
                      <a:pt x="187" y="426"/>
                    </a:lnTo>
                    <a:lnTo>
                      <a:pt x="187" y="426"/>
                    </a:lnTo>
                    <a:lnTo>
                      <a:pt x="187" y="426"/>
                    </a:lnTo>
                    <a:lnTo>
                      <a:pt x="187" y="426"/>
                    </a:lnTo>
                    <a:lnTo>
                      <a:pt x="187" y="426"/>
                    </a:lnTo>
                    <a:lnTo>
                      <a:pt x="188" y="426"/>
                    </a:lnTo>
                    <a:lnTo>
                      <a:pt x="188" y="426"/>
                    </a:lnTo>
                    <a:lnTo>
                      <a:pt x="188" y="426"/>
                    </a:lnTo>
                    <a:lnTo>
                      <a:pt x="188" y="426"/>
                    </a:lnTo>
                    <a:lnTo>
                      <a:pt x="188" y="426"/>
                    </a:lnTo>
                    <a:lnTo>
                      <a:pt x="188" y="426"/>
                    </a:lnTo>
                    <a:lnTo>
                      <a:pt x="188" y="426"/>
                    </a:lnTo>
                    <a:lnTo>
                      <a:pt x="188" y="426"/>
                    </a:lnTo>
                    <a:lnTo>
                      <a:pt x="188" y="426"/>
                    </a:lnTo>
                    <a:lnTo>
                      <a:pt x="188" y="426"/>
                    </a:lnTo>
                    <a:lnTo>
                      <a:pt x="188" y="426"/>
                    </a:lnTo>
                    <a:lnTo>
                      <a:pt x="188" y="426"/>
                    </a:lnTo>
                    <a:lnTo>
                      <a:pt x="188" y="426"/>
                    </a:lnTo>
                    <a:lnTo>
                      <a:pt x="188" y="426"/>
                    </a:lnTo>
                    <a:lnTo>
                      <a:pt x="188" y="426"/>
                    </a:lnTo>
                    <a:lnTo>
                      <a:pt x="189" y="426"/>
                    </a:lnTo>
                    <a:lnTo>
                      <a:pt x="189" y="426"/>
                    </a:lnTo>
                    <a:lnTo>
                      <a:pt x="189" y="426"/>
                    </a:lnTo>
                    <a:lnTo>
                      <a:pt x="189" y="426"/>
                    </a:lnTo>
                    <a:lnTo>
                      <a:pt x="189" y="426"/>
                    </a:lnTo>
                    <a:lnTo>
                      <a:pt x="189" y="426"/>
                    </a:lnTo>
                    <a:lnTo>
                      <a:pt x="189" y="426"/>
                    </a:lnTo>
                    <a:lnTo>
                      <a:pt x="189" y="426"/>
                    </a:lnTo>
                    <a:lnTo>
                      <a:pt x="189" y="426"/>
                    </a:lnTo>
                    <a:lnTo>
                      <a:pt x="189" y="426"/>
                    </a:lnTo>
                    <a:lnTo>
                      <a:pt x="189" y="426"/>
                    </a:lnTo>
                    <a:lnTo>
                      <a:pt x="189" y="426"/>
                    </a:lnTo>
                    <a:lnTo>
                      <a:pt x="189" y="426"/>
                    </a:lnTo>
                    <a:lnTo>
                      <a:pt x="189" y="426"/>
                    </a:lnTo>
                    <a:lnTo>
                      <a:pt x="189" y="426"/>
                    </a:lnTo>
                    <a:lnTo>
                      <a:pt x="190" y="427"/>
                    </a:lnTo>
                    <a:lnTo>
                      <a:pt x="190" y="427"/>
                    </a:lnTo>
                    <a:lnTo>
                      <a:pt x="190" y="427"/>
                    </a:lnTo>
                    <a:lnTo>
                      <a:pt x="190" y="427"/>
                    </a:lnTo>
                    <a:lnTo>
                      <a:pt x="190" y="427"/>
                    </a:lnTo>
                    <a:lnTo>
                      <a:pt x="190" y="427"/>
                    </a:lnTo>
                    <a:lnTo>
                      <a:pt x="190" y="427"/>
                    </a:lnTo>
                    <a:lnTo>
                      <a:pt x="190" y="427"/>
                    </a:lnTo>
                    <a:lnTo>
                      <a:pt x="190" y="427"/>
                    </a:lnTo>
                    <a:lnTo>
                      <a:pt x="190" y="427"/>
                    </a:lnTo>
                    <a:lnTo>
                      <a:pt x="190" y="427"/>
                    </a:lnTo>
                    <a:lnTo>
                      <a:pt x="190" y="427"/>
                    </a:lnTo>
                    <a:lnTo>
                      <a:pt x="190" y="427"/>
                    </a:lnTo>
                    <a:lnTo>
                      <a:pt x="190" y="427"/>
                    </a:lnTo>
                    <a:lnTo>
                      <a:pt x="190" y="427"/>
                    </a:lnTo>
                    <a:lnTo>
                      <a:pt x="190" y="427"/>
                    </a:lnTo>
                    <a:lnTo>
                      <a:pt x="190" y="427"/>
                    </a:lnTo>
                    <a:lnTo>
                      <a:pt x="190" y="427"/>
                    </a:lnTo>
                    <a:lnTo>
                      <a:pt x="190" y="427"/>
                    </a:lnTo>
                    <a:lnTo>
                      <a:pt x="190" y="427"/>
                    </a:lnTo>
                    <a:lnTo>
                      <a:pt x="190" y="427"/>
                    </a:lnTo>
                    <a:lnTo>
                      <a:pt x="190" y="427"/>
                    </a:lnTo>
                    <a:lnTo>
                      <a:pt x="191" y="427"/>
                    </a:lnTo>
                    <a:lnTo>
                      <a:pt x="191" y="427"/>
                    </a:lnTo>
                    <a:lnTo>
                      <a:pt x="191" y="427"/>
                    </a:lnTo>
                    <a:lnTo>
                      <a:pt x="191" y="427"/>
                    </a:lnTo>
                    <a:lnTo>
                      <a:pt x="191" y="427"/>
                    </a:lnTo>
                    <a:lnTo>
                      <a:pt x="191" y="427"/>
                    </a:lnTo>
                    <a:lnTo>
                      <a:pt x="191" y="427"/>
                    </a:lnTo>
                    <a:lnTo>
                      <a:pt x="191" y="427"/>
                    </a:lnTo>
                    <a:lnTo>
                      <a:pt x="191" y="427"/>
                    </a:lnTo>
                    <a:lnTo>
                      <a:pt x="191" y="427"/>
                    </a:lnTo>
                    <a:lnTo>
                      <a:pt x="191" y="427"/>
                    </a:lnTo>
                    <a:lnTo>
                      <a:pt x="191" y="427"/>
                    </a:lnTo>
                    <a:lnTo>
                      <a:pt x="191" y="427"/>
                    </a:lnTo>
                    <a:lnTo>
                      <a:pt x="191" y="427"/>
                    </a:lnTo>
                    <a:lnTo>
                      <a:pt x="191" y="427"/>
                    </a:lnTo>
                    <a:lnTo>
                      <a:pt x="192" y="427"/>
                    </a:lnTo>
                    <a:lnTo>
                      <a:pt x="192" y="427"/>
                    </a:lnTo>
                    <a:lnTo>
                      <a:pt x="192" y="427"/>
                    </a:lnTo>
                    <a:lnTo>
                      <a:pt x="192" y="427"/>
                    </a:lnTo>
                    <a:lnTo>
                      <a:pt x="192" y="427"/>
                    </a:lnTo>
                    <a:lnTo>
                      <a:pt x="192" y="427"/>
                    </a:lnTo>
                    <a:lnTo>
                      <a:pt x="192" y="427"/>
                    </a:lnTo>
                    <a:lnTo>
                      <a:pt x="192" y="427"/>
                    </a:lnTo>
                    <a:lnTo>
                      <a:pt x="192" y="427"/>
                    </a:lnTo>
                    <a:lnTo>
                      <a:pt x="192" y="427"/>
                    </a:lnTo>
                    <a:lnTo>
                      <a:pt x="192" y="427"/>
                    </a:lnTo>
                    <a:lnTo>
                      <a:pt x="192" y="427"/>
                    </a:lnTo>
                    <a:lnTo>
                      <a:pt x="192" y="427"/>
                    </a:lnTo>
                    <a:lnTo>
                      <a:pt x="192" y="427"/>
                    </a:lnTo>
                    <a:lnTo>
                      <a:pt x="192" y="427"/>
                    </a:lnTo>
                    <a:lnTo>
                      <a:pt x="193" y="427"/>
                    </a:lnTo>
                    <a:lnTo>
                      <a:pt x="193" y="427"/>
                    </a:lnTo>
                    <a:lnTo>
                      <a:pt x="193" y="427"/>
                    </a:lnTo>
                    <a:lnTo>
                      <a:pt x="193" y="427"/>
                    </a:lnTo>
                    <a:lnTo>
                      <a:pt x="193" y="427"/>
                    </a:lnTo>
                    <a:lnTo>
                      <a:pt x="193" y="427"/>
                    </a:lnTo>
                    <a:lnTo>
                      <a:pt x="193" y="427"/>
                    </a:lnTo>
                    <a:lnTo>
                      <a:pt x="193" y="427"/>
                    </a:lnTo>
                    <a:lnTo>
                      <a:pt x="193" y="427"/>
                    </a:lnTo>
                    <a:lnTo>
                      <a:pt x="193" y="427"/>
                    </a:lnTo>
                    <a:lnTo>
                      <a:pt x="193" y="427"/>
                    </a:lnTo>
                    <a:lnTo>
                      <a:pt x="193" y="427"/>
                    </a:lnTo>
                    <a:lnTo>
                      <a:pt x="193" y="427"/>
                    </a:lnTo>
                    <a:lnTo>
                      <a:pt x="193" y="427"/>
                    </a:lnTo>
                    <a:lnTo>
                      <a:pt x="193" y="427"/>
                    </a:lnTo>
                    <a:lnTo>
                      <a:pt x="194" y="427"/>
                    </a:lnTo>
                    <a:lnTo>
                      <a:pt x="194" y="427"/>
                    </a:lnTo>
                    <a:lnTo>
                      <a:pt x="194" y="427"/>
                    </a:lnTo>
                    <a:lnTo>
                      <a:pt x="194" y="427"/>
                    </a:lnTo>
                    <a:lnTo>
                      <a:pt x="194" y="427"/>
                    </a:lnTo>
                    <a:lnTo>
                      <a:pt x="194" y="427"/>
                    </a:lnTo>
                    <a:lnTo>
                      <a:pt x="194" y="427"/>
                    </a:lnTo>
                    <a:lnTo>
                      <a:pt x="194" y="427"/>
                    </a:lnTo>
                    <a:lnTo>
                      <a:pt x="194" y="427"/>
                    </a:lnTo>
                    <a:lnTo>
                      <a:pt x="194" y="427"/>
                    </a:lnTo>
                    <a:lnTo>
                      <a:pt x="194" y="427"/>
                    </a:lnTo>
                    <a:lnTo>
                      <a:pt x="194" y="427"/>
                    </a:lnTo>
                    <a:lnTo>
                      <a:pt x="194" y="427"/>
                    </a:lnTo>
                    <a:lnTo>
                      <a:pt x="194" y="428"/>
                    </a:lnTo>
                    <a:lnTo>
                      <a:pt x="194" y="428"/>
                    </a:lnTo>
                    <a:lnTo>
                      <a:pt x="194" y="428"/>
                    </a:lnTo>
                    <a:lnTo>
                      <a:pt x="194" y="428"/>
                    </a:lnTo>
                    <a:lnTo>
                      <a:pt x="194" y="428"/>
                    </a:lnTo>
                    <a:lnTo>
                      <a:pt x="194" y="428"/>
                    </a:lnTo>
                    <a:lnTo>
                      <a:pt x="194" y="428"/>
                    </a:lnTo>
                    <a:lnTo>
                      <a:pt x="194" y="428"/>
                    </a:lnTo>
                    <a:lnTo>
                      <a:pt x="194" y="428"/>
                    </a:lnTo>
                    <a:lnTo>
                      <a:pt x="194" y="428"/>
                    </a:lnTo>
                    <a:lnTo>
                      <a:pt x="195" y="428"/>
                    </a:lnTo>
                    <a:lnTo>
                      <a:pt x="195" y="428"/>
                    </a:lnTo>
                    <a:lnTo>
                      <a:pt x="195" y="428"/>
                    </a:lnTo>
                    <a:lnTo>
                      <a:pt x="195" y="428"/>
                    </a:lnTo>
                    <a:lnTo>
                      <a:pt x="195" y="428"/>
                    </a:lnTo>
                    <a:lnTo>
                      <a:pt x="195" y="428"/>
                    </a:lnTo>
                    <a:lnTo>
                      <a:pt x="195" y="428"/>
                    </a:lnTo>
                    <a:lnTo>
                      <a:pt x="195" y="428"/>
                    </a:lnTo>
                    <a:lnTo>
                      <a:pt x="195" y="428"/>
                    </a:lnTo>
                    <a:lnTo>
                      <a:pt x="195" y="428"/>
                    </a:lnTo>
                    <a:lnTo>
                      <a:pt x="195" y="428"/>
                    </a:lnTo>
                    <a:lnTo>
                      <a:pt x="195" y="428"/>
                    </a:lnTo>
                    <a:lnTo>
                      <a:pt x="195" y="428"/>
                    </a:lnTo>
                    <a:lnTo>
                      <a:pt x="195" y="428"/>
                    </a:lnTo>
                    <a:lnTo>
                      <a:pt x="195" y="428"/>
                    </a:lnTo>
                    <a:lnTo>
                      <a:pt x="196" y="428"/>
                    </a:lnTo>
                    <a:lnTo>
                      <a:pt x="196" y="428"/>
                    </a:lnTo>
                    <a:lnTo>
                      <a:pt x="196" y="428"/>
                    </a:lnTo>
                    <a:lnTo>
                      <a:pt x="196" y="428"/>
                    </a:lnTo>
                    <a:lnTo>
                      <a:pt x="196" y="428"/>
                    </a:lnTo>
                    <a:lnTo>
                      <a:pt x="196" y="428"/>
                    </a:lnTo>
                    <a:lnTo>
                      <a:pt x="196" y="428"/>
                    </a:lnTo>
                    <a:lnTo>
                      <a:pt x="196" y="428"/>
                    </a:lnTo>
                    <a:lnTo>
                      <a:pt x="196" y="428"/>
                    </a:lnTo>
                    <a:lnTo>
                      <a:pt x="196" y="428"/>
                    </a:lnTo>
                    <a:lnTo>
                      <a:pt x="196" y="428"/>
                    </a:lnTo>
                    <a:lnTo>
                      <a:pt x="196" y="428"/>
                    </a:lnTo>
                    <a:lnTo>
                      <a:pt x="196" y="428"/>
                    </a:lnTo>
                    <a:lnTo>
                      <a:pt x="196" y="428"/>
                    </a:lnTo>
                    <a:lnTo>
                      <a:pt x="196" y="428"/>
                    </a:lnTo>
                    <a:lnTo>
                      <a:pt x="197" y="429"/>
                    </a:lnTo>
                    <a:lnTo>
                      <a:pt x="197" y="429"/>
                    </a:lnTo>
                    <a:lnTo>
                      <a:pt x="197" y="429"/>
                    </a:lnTo>
                    <a:lnTo>
                      <a:pt x="197" y="429"/>
                    </a:lnTo>
                    <a:lnTo>
                      <a:pt x="197" y="429"/>
                    </a:lnTo>
                    <a:lnTo>
                      <a:pt x="197" y="429"/>
                    </a:lnTo>
                    <a:lnTo>
                      <a:pt x="197" y="429"/>
                    </a:lnTo>
                    <a:lnTo>
                      <a:pt x="197" y="429"/>
                    </a:lnTo>
                    <a:lnTo>
                      <a:pt x="197" y="429"/>
                    </a:lnTo>
                    <a:lnTo>
                      <a:pt x="197" y="429"/>
                    </a:lnTo>
                    <a:lnTo>
                      <a:pt x="197" y="429"/>
                    </a:lnTo>
                    <a:lnTo>
                      <a:pt x="197" y="429"/>
                    </a:lnTo>
                    <a:lnTo>
                      <a:pt x="197" y="429"/>
                    </a:lnTo>
                    <a:lnTo>
                      <a:pt x="197" y="429"/>
                    </a:lnTo>
                    <a:lnTo>
                      <a:pt x="197" y="429"/>
                    </a:lnTo>
                    <a:lnTo>
                      <a:pt x="198" y="429"/>
                    </a:lnTo>
                    <a:lnTo>
                      <a:pt x="198" y="429"/>
                    </a:lnTo>
                    <a:lnTo>
                      <a:pt x="198" y="429"/>
                    </a:lnTo>
                    <a:lnTo>
                      <a:pt x="198" y="429"/>
                    </a:lnTo>
                    <a:lnTo>
                      <a:pt x="198" y="429"/>
                    </a:lnTo>
                    <a:lnTo>
                      <a:pt x="198" y="429"/>
                    </a:lnTo>
                    <a:lnTo>
                      <a:pt x="198" y="429"/>
                    </a:lnTo>
                    <a:lnTo>
                      <a:pt x="198" y="429"/>
                    </a:lnTo>
                    <a:lnTo>
                      <a:pt x="198" y="429"/>
                    </a:lnTo>
                    <a:lnTo>
                      <a:pt x="198" y="429"/>
                    </a:lnTo>
                    <a:lnTo>
                      <a:pt x="198" y="429"/>
                    </a:lnTo>
                    <a:lnTo>
                      <a:pt x="198" y="429"/>
                    </a:lnTo>
                    <a:lnTo>
                      <a:pt x="198" y="429"/>
                    </a:lnTo>
                    <a:lnTo>
                      <a:pt x="198" y="429"/>
                    </a:lnTo>
                    <a:lnTo>
                      <a:pt x="198" y="429"/>
                    </a:lnTo>
                    <a:lnTo>
                      <a:pt x="198" y="429"/>
                    </a:lnTo>
                    <a:lnTo>
                      <a:pt x="198" y="429"/>
                    </a:lnTo>
                    <a:lnTo>
                      <a:pt x="198" y="429"/>
                    </a:lnTo>
                    <a:lnTo>
                      <a:pt x="198" y="429"/>
                    </a:lnTo>
                    <a:lnTo>
                      <a:pt x="198" y="429"/>
                    </a:lnTo>
                    <a:lnTo>
                      <a:pt x="198" y="429"/>
                    </a:lnTo>
                    <a:lnTo>
                      <a:pt x="198" y="429"/>
                    </a:lnTo>
                    <a:lnTo>
                      <a:pt x="199" y="429"/>
                    </a:lnTo>
                    <a:lnTo>
                      <a:pt x="199" y="429"/>
                    </a:lnTo>
                    <a:lnTo>
                      <a:pt x="199" y="429"/>
                    </a:lnTo>
                    <a:lnTo>
                      <a:pt x="199" y="429"/>
                    </a:lnTo>
                    <a:lnTo>
                      <a:pt x="199" y="429"/>
                    </a:lnTo>
                    <a:lnTo>
                      <a:pt x="199" y="429"/>
                    </a:lnTo>
                    <a:lnTo>
                      <a:pt x="199" y="429"/>
                    </a:lnTo>
                    <a:lnTo>
                      <a:pt x="199" y="429"/>
                    </a:lnTo>
                    <a:lnTo>
                      <a:pt x="199" y="429"/>
                    </a:lnTo>
                    <a:lnTo>
                      <a:pt x="199" y="429"/>
                    </a:lnTo>
                    <a:lnTo>
                      <a:pt x="199" y="429"/>
                    </a:lnTo>
                    <a:lnTo>
                      <a:pt x="199" y="429"/>
                    </a:lnTo>
                    <a:lnTo>
                      <a:pt x="199" y="429"/>
                    </a:lnTo>
                    <a:lnTo>
                      <a:pt x="199" y="429"/>
                    </a:lnTo>
                    <a:lnTo>
                      <a:pt x="199" y="429"/>
                    </a:lnTo>
                    <a:lnTo>
                      <a:pt x="200" y="429"/>
                    </a:lnTo>
                    <a:lnTo>
                      <a:pt x="200" y="429"/>
                    </a:lnTo>
                    <a:lnTo>
                      <a:pt x="200" y="429"/>
                    </a:lnTo>
                    <a:lnTo>
                      <a:pt x="200" y="429"/>
                    </a:lnTo>
                    <a:lnTo>
                      <a:pt x="200" y="429"/>
                    </a:lnTo>
                    <a:lnTo>
                      <a:pt x="200" y="429"/>
                    </a:lnTo>
                    <a:lnTo>
                      <a:pt x="200" y="429"/>
                    </a:lnTo>
                    <a:lnTo>
                      <a:pt x="200" y="429"/>
                    </a:lnTo>
                    <a:lnTo>
                      <a:pt x="200" y="429"/>
                    </a:lnTo>
                    <a:lnTo>
                      <a:pt x="200" y="429"/>
                    </a:lnTo>
                    <a:lnTo>
                      <a:pt x="200" y="429"/>
                    </a:lnTo>
                    <a:lnTo>
                      <a:pt x="200" y="429"/>
                    </a:lnTo>
                    <a:lnTo>
                      <a:pt x="200" y="429"/>
                    </a:lnTo>
                    <a:lnTo>
                      <a:pt x="200" y="429"/>
                    </a:lnTo>
                    <a:lnTo>
                      <a:pt x="200" y="429"/>
                    </a:lnTo>
                    <a:lnTo>
                      <a:pt x="201" y="429"/>
                    </a:lnTo>
                    <a:lnTo>
                      <a:pt x="201" y="429"/>
                    </a:lnTo>
                    <a:lnTo>
                      <a:pt x="201" y="429"/>
                    </a:lnTo>
                    <a:lnTo>
                      <a:pt x="201" y="429"/>
                    </a:lnTo>
                    <a:lnTo>
                      <a:pt x="201" y="429"/>
                    </a:lnTo>
                    <a:lnTo>
                      <a:pt x="201" y="429"/>
                    </a:lnTo>
                    <a:lnTo>
                      <a:pt x="201" y="429"/>
                    </a:lnTo>
                    <a:lnTo>
                      <a:pt x="201" y="429"/>
                    </a:lnTo>
                    <a:lnTo>
                      <a:pt x="201" y="429"/>
                    </a:lnTo>
                    <a:lnTo>
                      <a:pt x="201" y="429"/>
                    </a:lnTo>
                    <a:lnTo>
                      <a:pt x="201" y="429"/>
                    </a:lnTo>
                    <a:lnTo>
                      <a:pt x="201" y="429"/>
                    </a:lnTo>
                    <a:lnTo>
                      <a:pt x="201" y="429"/>
                    </a:lnTo>
                    <a:lnTo>
                      <a:pt x="201" y="427"/>
                    </a:lnTo>
                    <a:lnTo>
                      <a:pt x="201" y="427"/>
                    </a:lnTo>
                    <a:lnTo>
                      <a:pt x="202" y="427"/>
                    </a:lnTo>
                    <a:lnTo>
                      <a:pt x="202" y="427"/>
                    </a:lnTo>
                    <a:lnTo>
                      <a:pt x="202" y="427"/>
                    </a:lnTo>
                    <a:lnTo>
                      <a:pt x="202" y="427"/>
                    </a:lnTo>
                    <a:lnTo>
                      <a:pt x="202" y="427"/>
                    </a:lnTo>
                    <a:lnTo>
                      <a:pt x="202" y="427"/>
                    </a:lnTo>
                    <a:lnTo>
                      <a:pt x="202" y="427"/>
                    </a:lnTo>
                    <a:lnTo>
                      <a:pt x="202" y="427"/>
                    </a:lnTo>
                    <a:lnTo>
                      <a:pt x="202" y="427"/>
                    </a:lnTo>
                    <a:lnTo>
                      <a:pt x="202" y="427"/>
                    </a:lnTo>
                    <a:lnTo>
                      <a:pt x="202" y="427"/>
                    </a:lnTo>
                    <a:lnTo>
                      <a:pt x="202" y="427"/>
                    </a:lnTo>
                    <a:lnTo>
                      <a:pt x="202" y="427"/>
                    </a:lnTo>
                    <a:lnTo>
                      <a:pt x="202" y="427"/>
                    </a:lnTo>
                    <a:lnTo>
                      <a:pt x="202" y="427"/>
                    </a:lnTo>
                    <a:lnTo>
                      <a:pt x="202" y="427"/>
                    </a:lnTo>
                    <a:lnTo>
                      <a:pt x="202" y="427"/>
                    </a:lnTo>
                    <a:lnTo>
                      <a:pt x="202" y="427"/>
                    </a:lnTo>
                    <a:lnTo>
                      <a:pt x="202" y="427"/>
                    </a:lnTo>
                    <a:lnTo>
                      <a:pt x="202" y="427"/>
                    </a:lnTo>
                    <a:lnTo>
                      <a:pt x="202" y="427"/>
                    </a:lnTo>
                    <a:lnTo>
                      <a:pt x="202" y="427"/>
                    </a:lnTo>
                    <a:lnTo>
                      <a:pt x="202" y="427"/>
                    </a:lnTo>
                    <a:lnTo>
                      <a:pt x="203" y="427"/>
                    </a:lnTo>
                    <a:lnTo>
                      <a:pt x="203" y="427"/>
                    </a:lnTo>
                    <a:lnTo>
                      <a:pt x="203" y="427"/>
                    </a:lnTo>
                    <a:lnTo>
                      <a:pt x="203" y="427"/>
                    </a:lnTo>
                    <a:lnTo>
                      <a:pt x="203" y="427"/>
                    </a:lnTo>
                    <a:lnTo>
                      <a:pt x="203" y="427"/>
                    </a:lnTo>
                    <a:lnTo>
                      <a:pt x="203" y="427"/>
                    </a:lnTo>
                    <a:lnTo>
                      <a:pt x="203" y="427"/>
                    </a:lnTo>
                    <a:lnTo>
                      <a:pt x="203" y="427"/>
                    </a:lnTo>
                    <a:lnTo>
                      <a:pt x="203" y="427"/>
                    </a:lnTo>
                    <a:lnTo>
                      <a:pt x="203" y="427"/>
                    </a:lnTo>
                    <a:lnTo>
                      <a:pt x="203" y="427"/>
                    </a:lnTo>
                    <a:lnTo>
                      <a:pt x="203" y="427"/>
                    </a:lnTo>
                    <a:lnTo>
                      <a:pt x="203" y="427"/>
                    </a:lnTo>
                    <a:lnTo>
                      <a:pt x="203" y="427"/>
                    </a:lnTo>
                    <a:lnTo>
                      <a:pt x="204" y="427"/>
                    </a:lnTo>
                    <a:lnTo>
                      <a:pt x="204" y="427"/>
                    </a:lnTo>
                    <a:lnTo>
                      <a:pt x="204" y="427"/>
                    </a:lnTo>
                    <a:lnTo>
                      <a:pt x="204" y="427"/>
                    </a:lnTo>
                    <a:lnTo>
                      <a:pt x="204" y="427"/>
                    </a:lnTo>
                    <a:lnTo>
                      <a:pt x="204" y="427"/>
                    </a:lnTo>
                    <a:lnTo>
                      <a:pt x="204" y="427"/>
                    </a:lnTo>
                    <a:lnTo>
                      <a:pt x="204" y="427"/>
                    </a:lnTo>
                    <a:lnTo>
                      <a:pt x="204" y="427"/>
                    </a:lnTo>
                    <a:lnTo>
                      <a:pt x="204" y="427"/>
                    </a:lnTo>
                    <a:lnTo>
                      <a:pt x="204" y="427"/>
                    </a:lnTo>
                    <a:lnTo>
                      <a:pt x="204" y="427"/>
                    </a:lnTo>
                    <a:lnTo>
                      <a:pt x="204" y="427"/>
                    </a:lnTo>
                    <a:lnTo>
                      <a:pt x="204" y="427"/>
                    </a:lnTo>
                    <a:lnTo>
                      <a:pt x="204" y="427"/>
                    </a:lnTo>
                    <a:lnTo>
                      <a:pt x="205" y="427"/>
                    </a:lnTo>
                    <a:lnTo>
                      <a:pt x="205" y="427"/>
                    </a:lnTo>
                    <a:lnTo>
                      <a:pt x="205" y="427"/>
                    </a:lnTo>
                    <a:lnTo>
                      <a:pt x="205" y="427"/>
                    </a:lnTo>
                    <a:lnTo>
                      <a:pt x="205" y="427"/>
                    </a:lnTo>
                    <a:lnTo>
                      <a:pt x="205" y="427"/>
                    </a:lnTo>
                    <a:lnTo>
                      <a:pt x="205" y="427"/>
                    </a:lnTo>
                    <a:lnTo>
                      <a:pt x="205" y="427"/>
                    </a:lnTo>
                    <a:lnTo>
                      <a:pt x="205" y="427"/>
                    </a:lnTo>
                    <a:lnTo>
                      <a:pt x="205" y="427"/>
                    </a:lnTo>
                    <a:lnTo>
                      <a:pt x="205" y="427"/>
                    </a:lnTo>
                    <a:lnTo>
                      <a:pt x="205" y="427"/>
                    </a:lnTo>
                    <a:lnTo>
                      <a:pt x="205" y="427"/>
                    </a:lnTo>
                    <a:lnTo>
                      <a:pt x="205" y="427"/>
                    </a:lnTo>
                    <a:lnTo>
                      <a:pt x="205" y="427"/>
                    </a:lnTo>
                    <a:lnTo>
                      <a:pt x="206" y="427"/>
                    </a:lnTo>
                    <a:lnTo>
                      <a:pt x="206" y="427"/>
                    </a:lnTo>
                    <a:lnTo>
                      <a:pt x="206" y="427"/>
                    </a:lnTo>
                    <a:lnTo>
                      <a:pt x="206" y="427"/>
                    </a:lnTo>
                    <a:lnTo>
                      <a:pt x="206" y="427"/>
                    </a:lnTo>
                    <a:lnTo>
                      <a:pt x="206" y="427"/>
                    </a:lnTo>
                    <a:lnTo>
                      <a:pt x="206" y="427"/>
                    </a:lnTo>
                    <a:lnTo>
                      <a:pt x="206" y="427"/>
                    </a:lnTo>
                    <a:lnTo>
                      <a:pt x="206" y="427"/>
                    </a:lnTo>
                    <a:lnTo>
                      <a:pt x="206" y="427"/>
                    </a:lnTo>
                    <a:lnTo>
                      <a:pt x="206" y="425"/>
                    </a:lnTo>
                    <a:lnTo>
                      <a:pt x="206" y="425"/>
                    </a:lnTo>
                    <a:lnTo>
                      <a:pt x="206" y="425"/>
                    </a:lnTo>
                    <a:lnTo>
                      <a:pt x="206" y="425"/>
                    </a:lnTo>
                    <a:lnTo>
                      <a:pt x="206" y="425"/>
                    </a:lnTo>
                    <a:lnTo>
                      <a:pt x="206" y="425"/>
                    </a:lnTo>
                    <a:lnTo>
                      <a:pt x="206" y="425"/>
                    </a:lnTo>
                    <a:lnTo>
                      <a:pt x="206" y="425"/>
                    </a:lnTo>
                    <a:lnTo>
                      <a:pt x="206" y="425"/>
                    </a:lnTo>
                    <a:lnTo>
                      <a:pt x="206" y="425"/>
                    </a:lnTo>
                    <a:lnTo>
                      <a:pt x="206" y="425"/>
                    </a:lnTo>
                    <a:lnTo>
                      <a:pt x="206" y="425"/>
                    </a:lnTo>
                    <a:lnTo>
                      <a:pt x="207" y="425"/>
                    </a:lnTo>
                    <a:lnTo>
                      <a:pt x="207" y="425"/>
                    </a:lnTo>
                    <a:lnTo>
                      <a:pt x="207" y="425"/>
                    </a:lnTo>
                    <a:lnTo>
                      <a:pt x="207" y="425"/>
                    </a:lnTo>
                    <a:lnTo>
                      <a:pt x="207" y="425"/>
                    </a:lnTo>
                    <a:lnTo>
                      <a:pt x="207" y="425"/>
                    </a:lnTo>
                    <a:lnTo>
                      <a:pt x="207" y="425"/>
                    </a:lnTo>
                  </a:path>
                </a:pathLst>
              </a:custGeom>
              <a:noFill/>
              <a:ln w="3810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8" name="Freeform 23"/>
              <p:cNvSpPr>
                <a:spLocks/>
              </p:cNvSpPr>
              <p:nvPr/>
            </p:nvSpPr>
            <p:spPr bwMode="auto">
              <a:xfrm>
                <a:off x="6914696" y="2683037"/>
                <a:ext cx="4498510" cy="457544"/>
              </a:xfrm>
              <a:custGeom>
                <a:avLst/>
                <a:gdLst>
                  <a:gd name="T0" fmla="*/ 57 w 3549"/>
                  <a:gd name="T1" fmla="*/ 569 h 605"/>
                  <a:gd name="T2" fmla="*/ 117 w 3549"/>
                  <a:gd name="T3" fmla="*/ 570 h 605"/>
                  <a:gd name="T4" fmla="*/ 177 w 3549"/>
                  <a:gd name="T5" fmla="*/ 561 h 605"/>
                  <a:gd name="T6" fmla="*/ 232 w 3549"/>
                  <a:gd name="T7" fmla="*/ 564 h 605"/>
                  <a:gd name="T8" fmla="*/ 289 w 3549"/>
                  <a:gd name="T9" fmla="*/ 566 h 605"/>
                  <a:gd name="T10" fmla="*/ 351 w 3549"/>
                  <a:gd name="T11" fmla="*/ 567 h 605"/>
                  <a:gd name="T12" fmla="*/ 415 w 3549"/>
                  <a:gd name="T13" fmla="*/ 566 h 605"/>
                  <a:gd name="T14" fmla="*/ 475 w 3549"/>
                  <a:gd name="T15" fmla="*/ 580 h 605"/>
                  <a:gd name="T16" fmla="*/ 533 w 3549"/>
                  <a:gd name="T17" fmla="*/ 580 h 605"/>
                  <a:gd name="T18" fmla="*/ 593 w 3549"/>
                  <a:gd name="T19" fmla="*/ 581 h 605"/>
                  <a:gd name="T20" fmla="*/ 658 w 3549"/>
                  <a:gd name="T21" fmla="*/ 585 h 605"/>
                  <a:gd name="T22" fmla="*/ 713 w 3549"/>
                  <a:gd name="T23" fmla="*/ 584 h 605"/>
                  <a:gd name="T24" fmla="*/ 769 w 3549"/>
                  <a:gd name="T25" fmla="*/ 581 h 605"/>
                  <a:gd name="T26" fmla="*/ 827 w 3549"/>
                  <a:gd name="T27" fmla="*/ 584 h 605"/>
                  <a:gd name="T28" fmla="*/ 890 w 3549"/>
                  <a:gd name="T29" fmla="*/ 580 h 605"/>
                  <a:gd name="T30" fmla="*/ 940 w 3549"/>
                  <a:gd name="T31" fmla="*/ 103 h 605"/>
                  <a:gd name="T32" fmla="*/ 992 w 3549"/>
                  <a:gd name="T33" fmla="*/ 220 h 605"/>
                  <a:gd name="T34" fmla="*/ 1042 w 3549"/>
                  <a:gd name="T35" fmla="*/ 259 h 605"/>
                  <a:gd name="T36" fmla="*/ 1093 w 3549"/>
                  <a:gd name="T37" fmla="*/ 584 h 605"/>
                  <a:gd name="T38" fmla="*/ 1144 w 3549"/>
                  <a:gd name="T39" fmla="*/ 551 h 605"/>
                  <a:gd name="T40" fmla="*/ 1198 w 3549"/>
                  <a:gd name="T41" fmla="*/ 540 h 605"/>
                  <a:gd name="T42" fmla="*/ 1253 w 3549"/>
                  <a:gd name="T43" fmla="*/ 534 h 605"/>
                  <a:gd name="T44" fmla="*/ 1317 w 3549"/>
                  <a:gd name="T45" fmla="*/ 538 h 605"/>
                  <a:gd name="T46" fmla="*/ 1373 w 3549"/>
                  <a:gd name="T47" fmla="*/ 595 h 605"/>
                  <a:gd name="T48" fmla="*/ 1427 w 3549"/>
                  <a:gd name="T49" fmla="*/ 582 h 605"/>
                  <a:gd name="T50" fmla="*/ 1478 w 3549"/>
                  <a:gd name="T51" fmla="*/ 546 h 605"/>
                  <a:gd name="T52" fmla="*/ 1530 w 3549"/>
                  <a:gd name="T53" fmla="*/ 581 h 605"/>
                  <a:gd name="T54" fmla="*/ 1585 w 3549"/>
                  <a:gd name="T55" fmla="*/ 581 h 605"/>
                  <a:gd name="T56" fmla="*/ 1640 w 3549"/>
                  <a:gd name="T57" fmla="*/ 567 h 605"/>
                  <a:gd name="T58" fmla="*/ 1696 w 3549"/>
                  <a:gd name="T59" fmla="*/ 560 h 605"/>
                  <a:gd name="T60" fmla="*/ 1757 w 3549"/>
                  <a:gd name="T61" fmla="*/ 563 h 605"/>
                  <a:gd name="T62" fmla="*/ 1819 w 3549"/>
                  <a:gd name="T63" fmla="*/ 559 h 605"/>
                  <a:gd name="T64" fmla="*/ 1879 w 3549"/>
                  <a:gd name="T65" fmla="*/ 578 h 605"/>
                  <a:gd name="T66" fmla="*/ 1934 w 3549"/>
                  <a:gd name="T67" fmla="*/ 580 h 605"/>
                  <a:gd name="T68" fmla="*/ 1989 w 3549"/>
                  <a:gd name="T69" fmla="*/ 580 h 605"/>
                  <a:gd name="T70" fmla="*/ 2048 w 3549"/>
                  <a:gd name="T71" fmla="*/ 580 h 605"/>
                  <a:gd name="T72" fmla="*/ 2109 w 3549"/>
                  <a:gd name="T73" fmla="*/ 592 h 605"/>
                  <a:gd name="T74" fmla="*/ 2160 w 3549"/>
                  <a:gd name="T75" fmla="*/ 409 h 605"/>
                  <a:gd name="T76" fmla="*/ 2209 w 3549"/>
                  <a:gd name="T77" fmla="*/ 160 h 605"/>
                  <a:gd name="T78" fmla="*/ 2260 w 3549"/>
                  <a:gd name="T79" fmla="*/ 432 h 605"/>
                  <a:gd name="T80" fmla="*/ 2310 w 3549"/>
                  <a:gd name="T81" fmla="*/ 537 h 605"/>
                  <a:gd name="T82" fmla="*/ 2366 w 3549"/>
                  <a:gd name="T83" fmla="*/ 551 h 605"/>
                  <a:gd name="T84" fmla="*/ 2420 w 3549"/>
                  <a:gd name="T85" fmla="*/ 542 h 605"/>
                  <a:gd name="T86" fmla="*/ 2475 w 3549"/>
                  <a:gd name="T87" fmla="*/ 539 h 605"/>
                  <a:gd name="T88" fmla="*/ 2532 w 3549"/>
                  <a:gd name="T89" fmla="*/ 526 h 605"/>
                  <a:gd name="T90" fmla="*/ 2586 w 3549"/>
                  <a:gd name="T91" fmla="*/ 527 h 605"/>
                  <a:gd name="T92" fmla="*/ 2641 w 3549"/>
                  <a:gd name="T93" fmla="*/ 528 h 605"/>
                  <a:gd name="T94" fmla="*/ 2695 w 3549"/>
                  <a:gd name="T95" fmla="*/ 531 h 605"/>
                  <a:gd name="T96" fmla="*/ 2756 w 3549"/>
                  <a:gd name="T97" fmla="*/ 529 h 605"/>
                  <a:gd name="T98" fmla="*/ 2807 w 3549"/>
                  <a:gd name="T99" fmla="*/ 117 h 605"/>
                  <a:gd name="T100" fmla="*/ 2858 w 3549"/>
                  <a:gd name="T101" fmla="*/ 265 h 605"/>
                  <a:gd name="T102" fmla="*/ 2908 w 3549"/>
                  <a:gd name="T103" fmla="*/ 420 h 605"/>
                  <a:gd name="T104" fmla="*/ 2958 w 3549"/>
                  <a:gd name="T105" fmla="*/ 522 h 605"/>
                  <a:gd name="T106" fmla="*/ 3013 w 3549"/>
                  <a:gd name="T107" fmla="*/ 546 h 605"/>
                  <a:gd name="T108" fmla="*/ 3066 w 3549"/>
                  <a:gd name="T109" fmla="*/ 535 h 605"/>
                  <a:gd name="T110" fmla="*/ 3121 w 3549"/>
                  <a:gd name="T111" fmla="*/ 526 h 605"/>
                  <a:gd name="T112" fmla="*/ 3185 w 3549"/>
                  <a:gd name="T113" fmla="*/ 522 h 605"/>
                  <a:gd name="T114" fmla="*/ 3249 w 3549"/>
                  <a:gd name="T115" fmla="*/ 529 h 605"/>
                  <a:gd name="T116" fmla="*/ 3301 w 3549"/>
                  <a:gd name="T117" fmla="*/ 562 h 605"/>
                  <a:gd name="T118" fmla="*/ 3357 w 3549"/>
                  <a:gd name="T119" fmla="*/ 558 h 605"/>
                  <a:gd name="T120" fmla="*/ 3409 w 3549"/>
                  <a:gd name="T121" fmla="*/ 551 h 605"/>
                  <a:gd name="T122" fmla="*/ 3462 w 3549"/>
                  <a:gd name="T123" fmla="*/ 561 h 605"/>
                  <a:gd name="T124" fmla="*/ 3515 w 3549"/>
                  <a:gd name="T125" fmla="*/ 547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9" h="605">
                    <a:moveTo>
                      <a:pt x="0" y="567"/>
                    </a:moveTo>
                    <a:lnTo>
                      <a:pt x="0" y="567"/>
                    </a:lnTo>
                    <a:lnTo>
                      <a:pt x="2" y="567"/>
                    </a:lnTo>
                    <a:lnTo>
                      <a:pt x="2" y="567"/>
                    </a:lnTo>
                    <a:lnTo>
                      <a:pt x="3" y="566"/>
                    </a:lnTo>
                    <a:lnTo>
                      <a:pt x="3" y="566"/>
                    </a:lnTo>
                    <a:lnTo>
                      <a:pt x="3" y="566"/>
                    </a:lnTo>
                    <a:lnTo>
                      <a:pt x="5" y="564"/>
                    </a:lnTo>
                    <a:lnTo>
                      <a:pt x="5" y="564"/>
                    </a:lnTo>
                    <a:lnTo>
                      <a:pt x="5" y="564"/>
                    </a:lnTo>
                    <a:lnTo>
                      <a:pt x="7" y="564"/>
                    </a:lnTo>
                    <a:lnTo>
                      <a:pt x="7" y="564"/>
                    </a:lnTo>
                    <a:lnTo>
                      <a:pt x="9" y="564"/>
                    </a:lnTo>
                    <a:lnTo>
                      <a:pt x="9" y="564"/>
                    </a:lnTo>
                    <a:lnTo>
                      <a:pt x="11" y="564"/>
                    </a:lnTo>
                    <a:lnTo>
                      <a:pt x="11" y="564"/>
                    </a:lnTo>
                    <a:lnTo>
                      <a:pt x="12" y="565"/>
                    </a:lnTo>
                    <a:lnTo>
                      <a:pt x="12" y="565"/>
                    </a:lnTo>
                    <a:lnTo>
                      <a:pt x="12" y="565"/>
                    </a:lnTo>
                    <a:lnTo>
                      <a:pt x="14" y="565"/>
                    </a:lnTo>
                    <a:lnTo>
                      <a:pt x="14" y="565"/>
                    </a:lnTo>
                    <a:lnTo>
                      <a:pt x="15" y="566"/>
                    </a:lnTo>
                    <a:lnTo>
                      <a:pt x="16" y="566"/>
                    </a:lnTo>
                    <a:lnTo>
                      <a:pt x="16" y="566"/>
                    </a:lnTo>
                    <a:lnTo>
                      <a:pt x="17" y="567"/>
                    </a:lnTo>
                    <a:lnTo>
                      <a:pt x="18" y="567"/>
                    </a:lnTo>
                    <a:lnTo>
                      <a:pt x="18" y="567"/>
                    </a:lnTo>
                    <a:lnTo>
                      <a:pt x="19" y="567"/>
                    </a:lnTo>
                    <a:lnTo>
                      <a:pt x="19" y="567"/>
                    </a:lnTo>
                    <a:lnTo>
                      <a:pt x="21" y="567"/>
                    </a:lnTo>
                    <a:lnTo>
                      <a:pt x="21" y="567"/>
                    </a:lnTo>
                    <a:lnTo>
                      <a:pt x="23" y="567"/>
                    </a:lnTo>
                    <a:lnTo>
                      <a:pt x="23" y="567"/>
                    </a:lnTo>
                    <a:lnTo>
                      <a:pt x="24" y="567"/>
                    </a:lnTo>
                    <a:lnTo>
                      <a:pt x="25" y="567"/>
                    </a:lnTo>
                    <a:lnTo>
                      <a:pt x="25" y="567"/>
                    </a:lnTo>
                    <a:lnTo>
                      <a:pt x="27" y="567"/>
                    </a:lnTo>
                    <a:lnTo>
                      <a:pt x="27" y="567"/>
                    </a:lnTo>
                    <a:lnTo>
                      <a:pt x="28" y="567"/>
                    </a:lnTo>
                    <a:lnTo>
                      <a:pt x="28" y="567"/>
                    </a:lnTo>
                    <a:lnTo>
                      <a:pt x="30" y="567"/>
                    </a:lnTo>
                    <a:lnTo>
                      <a:pt x="30" y="567"/>
                    </a:lnTo>
                    <a:lnTo>
                      <a:pt x="31" y="567"/>
                    </a:lnTo>
                    <a:lnTo>
                      <a:pt x="32" y="567"/>
                    </a:lnTo>
                    <a:lnTo>
                      <a:pt x="32" y="567"/>
                    </a:lnTo>
                    <a:lnTo>
                      <a:pt x="33" y="566"/>
                    </a:lnTo>
                    <a:lnTo>
                      <a:pt x="34" y="566"/>
                    </a:lnTo>
                    <a:lnTo>
                      <a:pt x="34" y="566"/>
                    </a:lnTo>
                    <a:lnTo>
                      <a:pt x="35" y="566"/>
                    </a:lnTo>
                    <a:lnTo>
                      <a:pt x="35" y="566"/>
                    </a:lnTo>
                    <a:lnTo>
                      <a:pt x="37" y="566"/>
                    </a:lnTo>
                    <a:lnTo>
                      <a:pt x="37" y="566"/>
                    </a:lnTo>
                    <a:lnTo>
                      <a:pt x="39" y="566"/>
                    </a:lnTo>
                    <a:lnTo>
                      <a:pt x="39" y="566"/>
                    </a:lnTo>
                    <a:lnTo>
                      <a:pt x="40" y="567"/>
                    </a:lnTo>
                    <a:lnTo>
                      <a:pt x="41" y="567"/>
                    </a:lnTo>
                    <a:lnTo>
                      <a:pt x="41" y="567"/>
                    </a:lnTo>
                    <a:lnTo>
                      <a:pt x="42" y="567"/>
                    </a:lnTo>
                    <a:lnTo>
                      <a:pt x="42" y="567"/>
                    </a:lnTo>
                    <a:lnTo>
                      <a:pt x="43" y="567"/>
                    </a:lnTo>
                    <a:lnTo>
                      <a:pt x="44" y="567"/>
                    </a:lnTo>
                    <a:lnTo>
                      <a:pt x="44" y="567"/>
                    </a:lnTo>
                    <a:lnTo>
                      <a:pt x="46" y="567"/>
                    </a:lnTo>
                    <a:lnTo>
                      <a:pt x="46" y="567"/>
                    </a:lnTo>
                    <a:lnTo>
                      <a:pt x="48" y="567"/>
                    </a:lnTo>
                    <a:lnTo>
                      <a:pt x="48" y="567"/>
                    </a:lnTo>
                    <a:lnTo>
                      <a:pt x="50" y="567"/>
                    </a:lnTo>
                    <a:lnTo>
                      <a:pt x="50" y="567"/>
                    </a:lnTo>
                    <a:lnTo>
                      <a:pt x="51" y="567"/>
                    </a:lnTo>
                    <a:lnTo>
                      <a:pt x="51" y="567"/>
                    </a:lnTo>
                    <a:lnTo>
                      <a:pt x="53" y="567"/>
                    </a:lnTo>
                    <a:lnTo>
                      <a:pt x="53" y="567"/>
                    </a:lnTo>
                    <a:lnTo>
                      <a:pt x="54" y="568"/>
                    </a:lnTo>
                    <a:lnTo>
                      <a:pt x="55" y="568"/>
                    </a:lnTo>
                    <a:lnTo>
                      <a:pt x="55" y="568"/>
                    </a:lnTo>
                    <a:lnTo>
                      <a:pt x="57" y="568"/>
                    </a:lnTo>
                    <a:lnTo>
                      <a:pt x="57" y="568"/>
                    </a:lnTo>
                    <a:lnTo>
                      <a:pt x="57" y="569"/>
                    </a:lnTo>
                    <a:lnTo>
                      <a:pt x="58" y="569"/>
                    </a:lnTo>
                    <a:lnTo>
                      <a:pt x="58" y="569"/>
                    </a:lnTo>
                    <a:lnTo>
                      <a:pt x="59" y="570"/>
                    </a:lnTo>
                    <a:lnTo>
                      <a:pt x="60" y="570"/>
                    </a:lnTo>
                    <a:lnTo>
                      <a:pt x="60" y="570"/>
                    </a:lnTo>
                    <a:lnTo>
                      <a:pt x="62" y="570"/>
                    </a:lnTo>
                    <a:lnTo>
                      <a:pt x="62" y="570"/>
                    </a:lnTo>
                    <a:lnTo>
                      <a:pt x="64" y="570"/>
                    </a:lnTo>
                    <a:lnTo>
                      <a:pt x="64" y="570"/>
                    </a:lnTo>
                    <a:lnTo>
                      <a:pt x="64" y="568"/>
                    </a:lnTo>
                    <a:lnTo>
                      <a:pt x="66" y="568"/>
                    </a:lnTo>
                    <a:lnTo>
                      <a:pt x="66" y="568"/>
                    </a:lnTo>
                    <a:lnTo>
                      <a:pt x="67" y="568"/>
                    </a:lnTo>
                    <a:lnTo>
                      <a:pt x="67" y="568"/>
                    </a:lnTo>
                    <a:lnTo>
                      <a:pt x="69" y="568"/>
                    </a:lnTo>
                    <a:lnTo>
                      <a:pt x="69" y="568"/>
                    </a:lnTo>
                    <a:lnTo>
                      <a:pt x="71" y="568"/>
                    </a:lnTo>
                    <a:lnTo>
                      <a:pt x="71" y="568"/>
                    </a:lnTo>
                    <a:lnTo>
                      <a:pt x="71" y="569"/>
                    </a:lnTo>
                    <a:lnTo>
                      <a:pt x="73" y="569"/>
                    </a:lnTo>
                    <a:lnTo>
                      <a:pt x="73" y="569"/>
                    </a:lnTo>
                    <a:lnTo>
                      <a:pt x="74" y="569"/>
                    </a:lnTo>
                    <a:lnTo>
                      <a:pt x="74" y="569"/>
                    </a:lnTo>
                    <a:lnTo>
                      <a:pt x="76" y="570"/>
                    </a:lnTo>
                    <a:lnTo>
                      <a:pt x="76" y="570"/>
                    </a:lnTo>
                    <a:lnTo>
                      <a:pt x="76" y="570"/>
                    </a:lnTo>
                    <a:lnTo>
                      <a:pt x="78" y="570"/>
                    </a:lnTo>
                    <a:lnTo>
                      <a:pt x="78" y="570"/>
                    </a:lnTo>
                    <a:lnTo>
                      <a:pt x="80" y="570"/>
                    </a:lnTo>
                    <a:lnTo>
                      <a:pt x="80" y="570"/>
                    </a:lnTo>
                    <a:lnTo>
                      <a:pt x="81" y="570"/>
                    </a:lnTo>
                    <a:lnTo>
                      <a:pt x="82" y="570"/>
                    </a:lnTo>
                    <a:lnTo>
                      <a:pt x="82" y="570"/>
                    </a:lnTo>
                    <a:lnTo>
                      <a:pt x="83" y="570"/>
                    </a:lnTo>
                    <a:lnTo>
                      <a:pt x="83" y="570"/>
                    </a:lnTo>
                    <a:lnTo>
                      <a:pt x="85" y="570"/>
                    </a:lnTo>
                    <a:lnTo>
                      <a:pt x="85" y="570"/>
                    </a:lnTo>
                    <a:lnTo>
                      <a:pt x="86" y="571"/>
                    </a:lnTo>
                    <a:lnTo>
                      <a:pt x="87" y="571"/>
                    </a:lnTo>
                    <a:lnTo>
                      <a:pt x="87" y="571"/>
                    </a:lnTo>
                    <a:lnTo>
                      <a:pt x="88" y="572"/>
                    </a:lnTo>
                    <a:lnTo>
                      <a:pt x="89" y="572"/>
                    </a:lnTo>
                    <a:lnTo>
                      <a:pt x="89" y="572"/>
                    </a:lnTo>
                    <a:lnTo>
                      <a:pt x="90" y="571"/>
                    </a:lnTo>
                    <a:lnTo>
                      <a:pt x="90" y="571"/>
                    </a:lnTo>
                    <a:lnTo>
                      <a:pt x="90" y="571"/>
                    </a:lnTo>
                    <a:lnTo>
                      <a:pt x="92" y="571"/>
                    </a:lnTo>
                    <a:lnTo>
                      <a:pt x="92" y="571"/>
                    </a:lnTo>
                    <a:lnTo>
                      <a:pt x="94" y="571"/>
                    </a:lnTo>
                    <a:lnTo>
                      <a:pt x="94" y="571"/>
                    </a:lnTo>
                    <a:lnTo>
                      <a:pt x="95" y="572"/>
                    </a:lnTo>
                    <a:lnTo>
                      <a:pt x="96" y="572"/>
                    </a:lnTo>
                    <a:lnTo>
                      <a:pt x="96" y="572"/>
                    </a:lnTo>
                    <a:lnTo>
                      <a:pt x="97" y="572"/>
                    </a:lnTo>
                    <a:lnTo>
                      <a:pt x="97" y="572"/>
                    </a:lnTo>
                    <a:lnTo>
                      <a:pt x="99" y="572"/>
                    </a:lnTo>
                    <a:lnTo>
                      <a:pt x="99" y="572"/>
                    </a:lnTo>
                    <a:lnTo>
                      <a:pt x="101" y="572"/>
                    </a:lnTo>
                    <a:lnTo>
                      <a:pt x="101" y="572"/>
                    </a:lnTo>
                    <a:lnTo>
                      <a:pt x="102" y="571"/>
                    </a:lnTo>
                    <a:lnTo>
                      <a:pt x="103" y="571"/>
                    </a:lnTo>
                    <a:lnTo>
                      <a:pt x="103" y="571"/>
                    </a:lnTo>
                    <a:lnTo>
                      <a:pt x="105" y="571"/>
                    </a:lnTo>
                    <a:lnTo>
                      <a:pt x="105" y="571"/>
                    </a:lnTo>
                    <a:lnTo>
                      <a:pt x="106" y="571"/>
                    </a:lnTo>
                    <a:lnTo>
                      <a:pt x="106" y="571"/>
                    </a:lnTo>
                    <a:lnTo>
                      <a:pt x="108" y="571"/>
                    </a:lnTo>
                    <a:lnTo>
                      <a:pt x="108" y="571"/>
                    </a:lnTo>
                    <a:lnTo>
                      <a:pt x="110" y="571"/>
                    </a:lnTo>
                    <a:lnTo>
                      <a:pt x="110" y="571"/>
                    </a:lnTo>
                    <a:lnTo>
                      <a:pt x="112" y="571"/>
                    </a:lnTo>
                    <a:lnTo>
                      <a:pt x="112" y="571"/>
                    </a:lnTo>
                    <a:lnTo>
                      <a:pt x="113" y="571"/>
                    </a:lnTo>
                    <a:lnTo>
                      <a:pt x="113" y="571"/>
                    </a:lnTo>
                    <a:lnTo>
                      <a:pt x="115" y="571"/>
                    </a:lnTo>
                    <a:lnTo>
                      <a:pt x="115" y="571"/>
                    </a:lnTo>
                    <a:lnTo>
                      <a:pt x="116" y="570"/>
                    </a:lnTo>
                    <a:lnTo>
                      <a:pt x="117" y="570"/>
                    </a:lnTo>
                    <a:lnTo>
                      <a:pt x="117" y="570"/>
                    </a:lnTo>
                    <a:lnTo>
                      <a:pt x="119" y="570"/>
                    </a:lnTo>
                    <a:lnTo>
                      <a:pt x="119" y="570"/>
                    </a:lnTo>
                    <a:lnTo>
                      <a:pt x="121" y="570"/>
                    </a:lnTo>
                    <a:lnTo>
                      <a:pt x="121" y="570"/>
                    </a:lnTo>
                    <a:lnTo>
                      <a:pt x="122" y="570"/>
                    </a:lnTo>
                    <a:lnTo>
                      <a:pt x="122" y="570"/>
                    </a:lnTo>
                    <a:lnTo>
                      <a:pt x="124" y="570"/>
                    </a:lnTo>
                    <a:lnTo>
                      <a:pt x="124" y="570"/>
                    </a:lnTo>
                    <a:lnTo>
                      <a:pt x="126" y="570"/>
                    </a:lnTo>
                    <a:lnTo>
                      <a:pt x="126" y="570"/>
                    </a:lnTo>
                    <a:lnTo>
                      <a:pt x="128" y="570"/>
                    </a:lnTo>
                    <a:lnTo>
                      <a:pt x="128" y="570"/>
                    </a:lnTo>
                    <a:lnTo>
                      <a:pt x="128" y="570"/>
                    </a:lnTo>
                    <a:lnTo>
                      <a:pt x="129" y="570"/>
                    </a:lnTo>
                    <a:lnTo>
                      <a:pt x="129" y="570"/>
                    </a:lnTo>
                    <a:lnTo>
                      <a:pt x="130" y="570"/>
                    </a:lnTo>
                    <a:lnTo>
                      <a:pt x="131" y="570"/>
                    </a:lnTo>
                    <a:lnTo>
                      <a:pt x="131" y="570"/>
                    </a:lnTo>
                    <a:lnTo>
                      <a:pt x="133" y="570"/>
                    </a:lnTo>
                    <a:lnTo>
                      <a:pt x="133" y="570"/>
                    </a:lnTo>
                    <a:lnTo>
                      <a:pt x="135" y="570"/>
                    </a:lnTo>
                    <a:lnTo>
                      <a:pt x="135" y="570"/>
                    </a:lnTo>
                    <a:lnTo>
                      <a:pt x="135" y="570"/>
                    </a:lnTo>
                    <a:lnTo>
                      <a:pt x="137" y="570"/>
                    </a:lnTo>
                    <a:lnTo>
                      <a:pt x="137" y="570"/>
                    </a:lnTo>
                    <a:lnTo>
                      <a:pt x="138" y="570"/>
                    </a:lnTo>
                    <a:lnTo>
                      <a:pt x="138" y="570"/>
                    </a:lnTo>
                    <a:lnTo>
                      <a:pt x="140" y="570"/>
                    </a:lnTo>
                    <a:lnTo>
                      <a:pt x="140" y="570"/>
                    </a:lnTo>
                    <a:lnTo>
                      <a:pt x="142" y="570"/>
                    </a:lnTo>
                    <a:lnTo>
                      <a:pt x="142" y="570"/>
                    </a:lnTo>
                    <a:lnTo>
                      <a:pt x="142" y="569"/>
                    </a:lnTo>
                    <a:lnTo>
                      <a:pt x="144" y="569"/>
                    </a:lnTo>
                    <a:lnTo>
                      <a:pt x="144" y="569"/>
                    </a:lnTo>
                    <a:lnTo>
                      <a:pt x="145" y="569"/>
                    </a:lnTo>
                    <a:lnTo>
                      <a:pt x="145" y="569"/>
                    </a:lnTo>
                    <a:lnTo>
                      <a:pt x="147" y="569"/>
                    </a:lnTo>
                    <a:lnTo>
                      <a:pt x="147" y="569"/>
                    </a:lnTo>
                    <a:lnTo>
                      <a:pt x="149" y="569"/>
                    </a:lnTo>
                    <a:lnTo>
                      <a:pt x="149" y="569"/>
                    </a:lnTo>
                    <a:lnTo>
                      <a:pt x="151" y="569"/>
                    </a:lnTo>
                    <a:lnTo>
                      <a:pt x="151" y="569"/>
                    </a:lnTo>
                    <a:lnTo>
                      <a:pt x="152" y="569"/>
                    </a:lnTo>
                    <a:lnTo>
                      <a:pt x="152" y="569"/>
                    </a:lnTo>
                    <a:lnTo>
                      <a:pt x="154" y="569"/>
                    </a:lnTo>
                    <a:lnTo>
                      <a:pt x="154" y="569"/>
                    </a:lnTo>
                    <a:lnTo>
                      <a:pt x="156" y="569"/>
                    </a:lnTo>
                    <a:lnTo>
                      <a:pt x="156" y="569"/>
                    </a:lnTo>
                    <a:lnTo>
                      <a:pt x="156" y="568"/>
                    </a:lnTo>
                    <a:lnTo>
                      <a:pt x="158" y="568"/>
                    </a:lnTo>
                    <a:lnTo>
                      <a:pt x="158" y="568"/>
                    </a:lnTo>
                    <a:lnTo>
                      <a:pt x="160" y="568"/>
                    </a:lnTo>
                    <a:lnTo>
                      <a:pt x="160" y="568"/>
                    </a:lnTo>
                    <a:lnTo>
                      <a:pt x="161" y="568"/>
                    </a:lnTo>
                    <a:lnTo>
                      <a:pt x="161" y="568"/>
                    </a:lnTo>
                    <a:lnTo>
                      <a:pt x="163" y="568"/>
                    </a:lnTo>
                    <a:lnTo>
                      <a:pt x="163" y="568"/>
                    </a:lnTo>
                    <a:lnTo>
                      <a:pt x="164" y="567"/>
                    </a:lnTo>
                    <a:lnTo>
                      <a:pt x="165" y="567"/>
                    </a:lnTo>
                    <a:lnTo>
                      <a:pt x="165" y="567"/>
                    </a:lnTo>
                    <a:lnTo>
                      <a:pt x="167" y="567"/>
                    </a:lnTo>
                    <a:lnTo>
                      <a:pt x="167" y="567"/>
                    </a:lnTo>
                    <a:lnTo>
                      <a:pt x="168" y="567"/>
                    </a:lnTo>
                    <a:lnTo>
                      <a:pt x="168" y="567"/>
                    </a:lnTo>
                    <a:lnTo>
                      <a:pt x="170" y="567"/>
                    </a:lnTo>
                    <a:lnTo>
                      <a:pt x="170" y="567"/>
                    </a:lnTo>
                    <a:lnTo>
                      <a:pt x="171" y="566"/>
                    </a:lnTo>
                    <a:lnTo>
                      <a:pt x="172" y="566"/>
                    </a:lnTo>
                    <a:lnTo>
                      <a:pt x="172" y="566"/>
                    </a:lnTo>
                    <a:lnTo>
                      <a:pt x="173" y="562"/>
                    </a:lnTo>
                    <a:lnTo>
                      <a:pt x="174" y="562"/>
                    </a:lnTo>
                    <a:lnTo>
                      <a:pt x="174" y="562"/>
                    </a:lnTo>
                    <a:lnTo>
                      <a:pt x="175" y="561"/>
                    </a:lnTo>
                    <a:lnTo>
                      <a:pt x="176" y="561"/>
                    </a:lnTo>
                    <a:lnTo>
                      <a:pt x="176" y="561"/>
                    </a:lnTo>
                    <a:lnTo>
                      <a:pt x="177" y="561"/>
                    </a:lnTo>
                    <a:lnTo>
                      <a:pt x="177" y="561"/>
                    </a:lnTo>
                    <a:lnTo>
                      <a:pt x="178" y="560"/>
                    </a:lnTo>
                    <a:lnTo>
                      <a:pt x="179" y="560"/>
                    </a:lnTo>
                    <a:lnTo>
                      <a:pt x="179" y="560"/>
                    </a:lnTo>
                    <a:lnTo>
                      <a:pt x="180" y="561"/>
                    </a:lnTo>
                    <a:lnTo>
                      <a:pt x="181" y="561"/>
                    </a:lnTo>
                    <a:lnTo>
                      <a:pt x="181" y="561"/>
                    </a:lnTo>
                    <a:lnTo>
                      <a:pt x="182" y="562"/>
                    </a:lnTo>
                    <a:lnTo>
                      <a:pt x="183" y="562"/>
                    </a:lnTo>
                    <a:lnTo>
                      <a:pt x="183" y="562"/>
                    </a:lnTo>
                    <a:lnTo>
                      <a:pt x="184" y="562"/>
                    </a:lnTo>
                    <a:lnTo>
                      <a:pt x="184" y="562"/>
                    </a:lnTo>
                    <a:lnTo>
                      <a:pt x="186" y="562"/>
                    </a:lnTo>
                    <a:lnTo>
                      <a:pt x="186" y="562"/>
                    </a:lnTo>
                    <a:lnTo>
                      <a:pt x="187" y="563"/>
                    </a:lnTo>
                    <a:lnTo>
                      <a:pt x="188" y="563"/>
                    </a:lnTo>
                    <a:lnTo>
                      <a:pt x="188" y="563"/>
                    </a:lnTo>
                    <a:lnTo>
                      <a:pt x="189" y="564"/>
                    </a:lnTo>
                    <a:lnTo>
                      <a:pt x="190" y="564"/>
                    </a:lnTo>
                    <a:lnTo>
                      <a:pt x="190" y="564"/>
                    </a:lnTo>
                    <a:lnTo>
                      <a:pt x="192" y="564"/>
                    </a:lnTo>
                    <a:lnTo>
                      <a:pt x="192" y="564"/>
                    </a:lnTo>
                    <a:lnTo>
                      <a:pt x="192" y="566"/>
                    </a:lnTo>
                    <a:lnTo>
                      <a:pt x="193" y="566"/>
                    </a:lnTo>
                    <a:lnTo>
                      <a:pt x="193" y="566"/>
                    </a:lnTo>
                    <a:lnTo>
                      <a:pt x="194" y="564"/>
                    </a:lnTo>
                    <a:lnTo>
                      <a:pt x="195" y="564"/>
                    </a:lnTo>
                    <a:lnTo>
                      <a:pt x="195" y="564"/>
                    </a:lnTo>
                    <a:lnTo>
                      <a:pt x="196" y="563"/>
                    </a:lnTo>
                    <a:lnTo>
                      <a:pt x="197" y="563"/>
                    </a:lnTo>
                    <a:lnTo>
                      <a:pt x="197" y="563"/>
                    </a:lnTo>
                    <a:lnTo>
                      <a:pt x="199" y="563"/>
                    </a:lnTo>
                    <a:lnTo>
                      <a:pt x="199" y="563"/>
                    </a:lnTo>
                    <a:lnTo>
                      <a:pt x="199" y="562"/>
                    </a:lnTo>
                    <a:lnTo>
                      <a:pt x="200" y="562"/>
                    </a:lnTo>
                    <a:lnTo>
                      <a:pt x="200" y="562"/>
                    </a:lnTo>
                    <a:lnTo>
                      <a:pt x="201" y="563"/>
                    </a:lnTo>
                    <a:lnTo>
                      <a:pt x="202" y="563"/>
                    </a:lnTo>
                    <a:lnTo>
                      <a:pt x="202" y="563"/>
                    </a:lnTo>
                    <a:lnTo>
                      <a:pt x="204" y="563"/>
                    </a:lnTo>
                    <a:lnTo>
                      <a:pt x="204" y="563"/>
                    </a:lnTo>
                    <a:lnTo>
                      <a:pt x="204" y="563"/>
                    </a:lnTo>
                    <a:lnTo>
                      <a:pt x="206" y="563"/>
                    </a:lnTo>
                    <a:lnTo>
                      <a:pt x="206" y="563"/>
                    </a:lnTo>
                    <a:lnTo>
                      <a:pt x="208" y="563"/>
                    </a:lnTo>
                    <a:lnTo>
                      <a:pt x="208" y="563"/>
                    </a:lnTo>
                    <a:lnTo>
                      <a:pt x="209" y="563"/>
                    </a:lnTo>
                    <a:lnTo>
                      <a:pt x="209" y="563"/>
                    </a:lnTo>
                    <a:lnTo>
                      <a:pt x="211" y="564"/>
                    </a:lnTo>
                    <a:lnTo>
                      <a:pt x="211" y="564"/>
                    </a:lnTo>
                    <a:lnTo>
                      <a:pt x="211" y="564"/>
                    </a:lnTo>
                    <a:lnTo>
                      <a:pt x="213" y="564"/>
                    </a:lnTo>
                    <a:lnTo>
                      <a:pt x="213" y="564"/>
                    </a:lnTo>
                    <a:lnTo>
                      <a:pt x="213" y="566"/>
                    </a:lnTo>
                    <a:lnTo>
                      <a:pt x="215" y="566"/>
                    </a:lnTo>
                    <a:lnTo>
                      <a:pt x="215" y="566"/>
                    </a:lnTo>
                    <a:lnTo>
                      <a:pt x="216" y="566"/>
                    </a:lnTo>
                    <a:lnTo>
                      <a:pt x="216" y="566"/>
                    </a:lnTo>
                    <a:lnTo>
                      <a:pt x="218" y="566"/>
                    </a:lnTo>
                    <a:lnTo>
                      <a:pt x="218" y="566"/>
                    </a:lnTo>
                    <a:lnTo>
                      <a:pt x="220" y="566"/>
                    </a:lnTo>
                    <a:lnTo>
                      <a:pt x="220" y="566"/>
                    </a:lnTo>
                    <a:lnTo>
                      <a:pt x="222" y="566"/>
                    </a:lnTo>
                    <a:lnTo>
                      <a:pt x="222" y="566"/>
                    </a:lnTo>
                    <a:lnTo>
                      <a:pt x="223" y="564"/>
                    </a:lnTo>
                    <a:lnTo>
                      <a:pt x="223" y="564"/>
                    </a:lnTo>
                    <a:lnTo>
                      <a:pt x="223" y="564"/>
                    </a:lnTo>
                    <a:lnTo>
                      <a:pt x="225" y="563"/>
                    </a:lnTo>
                    <a:lnTo>
                      <a:pt x="225" y="563"/>
                    </a:lnTo>
                    <a:lnTo>
                      <a:pt x="225" y="563"/>
                    </a:lnTo>
                    <a:lnTo>
                      <a:pt x="227" y="563"/>
                    </a:lnTo>
                    <a:lnTo>
                      <a:pt x="227" y="563"/>
                    </a:lnTo>
                    <a:lnTo>
                      <a:pt x="227" y="563"/>
                    </a:lnTo>
                    <a:lnTo>
                      <a:pt x="229" y="563"/>
                    </a:lnTo>
                    <a:lnTo>
                      <a:pt x="229" y="563"/>
                    </a:lnTo>
                    <a:lnTo>
                      <a:pt x="230" y="564"/>
                    </a:lnTo>
                    <a:lnTo>
                      <a:pt x="231" y="564"/>
                    </a:lnTo>
                    <a:lnTo>
                      <a:pt x="231" y="564"/>
                    </a:lnTo>
                    <a:lnTo>
                      <a:pt x="232" y="564"/>
                    </a:lnTo>
                    <a:lnTo>
                      <a:pt x="232" y="564"/>
                    </a:lnTo>
                    <a:lnTo>
                      <a:pt x="234" y="564"/>
                    </a:lnTo>
                    <a:lnTo>
                      <a:pt x="234" y="564"/>
                    </a:lnTo>
                    <a:lnTo>
                      <a:pt x="236" y="564"/>
                    </a:lnTo>
                    <a:lnTo>
                      <a:pt x="236" y="564"/>
                    </a:lnTo>
                    <a:lnTo>
                      <a:pt x="238" y="564"/>
                    </a:lnTo>
                    <a:lnTo>
                      <a:pt x="238" y="564"/>
                    </a:lnTo>
                    <a:lnTo>
                      <a:pt x="239" y="566"/>
                    </a:lnTo>
                    <a:lnTo>
                      <a:pt x="239" y="566"/>
                    </a:lnTo>
                    <a:lnTo>
                      <a:pt x="239" y="566"/>
                    </a:lnTo>
                    <a:lnTo>
                      <a:pt x="241" y="566"/>
                    </a:lnTo>
                    <a:lnTo>
                      <a:pt x="241" y="566"/>
                    </a:lnTo>
                    <a:lnTo>
                      <a:pt x="242" y="567"/>
                    </a:lnTo>
                    <a:lnTo>
                      <a:pt x="243" y="567"/>
                    </a:lnTo>
                    <a:lnTo>
                      <a:pt x="243" y="567"/>
                    </a:lnTo>
                    <a:lnTo>
                      <a:pt x="245" y="567"/>
                    </a:lnTo>
                    <a:lnTo>
                      <a:pt x="245" y="567"/>
                    </a:lnTo>
                    <a:lnTo>
                      <a:pt x="246" y="566"/>
                    </a:lnTo>
                    <a:lnTo>
                      <a:pt x="247" y="566"/>
                    </a:lnTo>
                    <a:lnTo>
                      <a:pt x="247" y="566"/>
                    </a:lnTo>
                    <a:lnTo>
                      <a:pt x="248" y="566"/>
                    </a:lnTo>
                    <a:lnTo>
                      <a:pt x="248" y="566"/>
                    </a:lnTo>
                    <a:lnTo>
                      <a:pt x="249" y="564"/>
                    </a:lnTo>
                    <a:lnTo>
                      <a:pt x="250" y="564"/>
                    </a:lnTo>
                    <a:lnTo>
                      <a:pt x="250" y="564"/>
                    </a:lnTo>
                    <a:lnTo>
                      <a:pt x="251" y="563"/>
                    </a:lnTo>
                    <a:lnTo>
                      <a:pt x="252" y="563"/>
                    </a:lnTo>
                    <a:lnTo>
                      <a:pt x="252" y="563"/>
                    </a:lnTo>
                    <a:lnTo>
                      <a:pt x="254" y="563"/>
                    </a:lnTo>
                    <a:lnTo>
                      <a:pt x="254" y="563"/>
                    </a:lnTo>
                    <a:lnTo>
                      <a:pt x="255" y="563"/>
                    </a:lnTo>
                    <a:lnTo>
                      <a:pt x="255" y="563"/>
                    </a:lnTo>
                    <a:lnTo>
                      <a:pt x="256" y="564"/>
                    </a:lnTo>
                    <a:lnTo>
                      <a:pt x="257" y="564"/>
                    </a:lnTo>
                    <a:lnTo>
                      <a:pt x="257" y="564"/>
                    </a:lnTo>
                    <a:lnTo>
                      <a:pt x="258" y="565"/>
                    </a:lnTo>
                    <a:lnTo>
                      <a:pt x="259" y="565"/>
                    </a:lnTo>
                    <a:lnTo>
                      <a:pt x="259" y="565"/>
                    </a:lnTo>
                    <a:lnTo>
                      <a:pt x="261" y="565"/>
                    </a:lnTo>
                    <a:lnTo>
                      <a:pt x="261" y="565"/>
                    </a:lnTo>
                    <a:lnTo>
                      <a:pt x="263" y="565"/>
                    </a:lnTo>
                    <a:lnTo>
                      <a:pt x="263" y="565"/>
                    </a:lnTo>
                    <a:lnTo>
                      <a:pt x="264" y="565"/>
                    </a:lnTo>
                    <a:lnTo>
                      <a:pt x="264" y="565"/>
                    </a:lnTo>
                    <a:lnTo>
                      <a:pt x="265" y="566"/>
                    </a:lnTo>
                    <a:lnTo>
                      <a:pt x="266" y="566"/>
                    </a:lnTo>
                    <a:lnTo>
                      <a:pt x="266" y="566"/>
                    </a:lnTo>
                    <a:lnTo>
                      <a:pt x="267" y="567"/>
                    </a:lnTo>
                    <a:lnTo>
                      <a:pt x="268" y="567"/>
                    </a:lnTo>
                    <a:lnTo>
                      <a:pt x="268" y="567"/>
                    </a:lnTo>
                    <a:lnTo>
                      <a:pt x="270" y="567"/>
                    </a:lnTo>
                    <a:lnTo>
                      <a:pt x="270" y="567"/>
                    </a:lnTo>
                    <a:lnTo>
                      <a:pt x="271" y="567"/>
                    </a:lnTo>
                    <a:lnTo>
                      <a:pt x="271" y="567"/>
                    </a:lnTo>
                    <a:lnTo>
                      <a:pt x="272" y="566"/>
                    </a:lnTo>
                    <a:lnTo>
                      <a:pt x="273" y="566"/>
                    </a:lnTo>
                    <a:lnTo>
                      <a:pt x="273" y="566"/>
                    </a:lnTo>
                    <a:lnTo>
                      <a:pt x="275" y="566"/>
                    </a:lnTo>
                    <a:lnTo>
                      <a:pt x="275" y="566"/>
                    </a:lnTo>
                    <a:lnTo>
                      <a:pt x="277" y="566"/>
                    </a:lnTo>
                    <a:lnTo>
                      <a:pt x="277" y="566"/>
                    </a:lnTo>
                    <a:lnTo>
                      <a:pt x="278" y="566"/>
                    </a:lnTo>
                    <a:lnTo>
                      <a:pt x="278" y="566"/>
                    </a:lnTo>
                    <a:lnTo>
                      <a:pt x="279" y="564"/>
                    </a:lnTo>
                    <a:lnTo>
                      <a:pt x="280" y="564"/>
                    </a:lnTo>
                    <a:lnTo>
                      <a:pt x="280" y="564"/>
                    </a:lnTo>
                    <a:lnTo>
                      <a:pt x="282" y="564"/>
                    </a:lnTo>
                    <a:lnTo>
                      <a:pt x="282" y="564"/>
                    </a:lnTo>
                    <a:lnTo>
                      <a:pt x="284" y="564"/>
                    </a:lnTo>
                    <a:lnTo>
                      <a:pt x="284" y="564"/>
                    </a:lnTo>
                    <a:lnTo>
                      <a:pt x="284" y="565"/>
                    </a:lnTo>
                    <a:lnTo>
                      <a:pt x="286" y="565"/>
                    </a:lnTo>
                    <a:lnTo>
                      <a:pt x="286" y="565"/>
                    </a:lnTo>
                    <a:lnTo>
                      <a:pt x="286" y="566"/>
                    </a:lnTo>
                    <a:lnTo>
                      <a:pt x="287" y="566"/>
                    </a:lnTo>
                    <a:lnTo>
                      <a:pt x="287" y="566"/>
                    </a:lnTo>
                    <a:lnTo>
                      <a:pt x="289" y="566"/>
                    </a:lnTo>
                    <a:lnTo>
                      <a:pt x="289" y="566"/>
                    </a:lnTo>
                    <a:lnTo>
                      <a:pt x="291" y="566"/>
                    </a:lnTo>
                    <a:lnTo>
                      <a:pt x="291" y="566"/>
                    </a:lnTo>
                    <a:lnTo>
                      <a:pt x="293" y="566"/>
                    </a:lnTo>
                    <a:lnTo>
                      <a:pt x="293" y="566"/>
                    </a:lnTo>
                    <a:lnTo>
                      <a:pt x="294" y="566"/>
                    </a:lnTo>
                    <a:lnTo>
                      <a:pt x="294" y="566"/>
                    </a:lnTo>
                    <a:lnTo>
                      <a:pt x="296" y="567"/>
                    </a:lnTo>
                    <a:lnTo>
                      <a:pt x="296" y="567"/>
                    </a:lnTo>
                    <a:lnTo>
                      <a:pt x="296" y="567"/>
                    </a:lnTo>
                    <a:lnTo>
                      <a:pt x="298" y="567"/>
                    </a:lnTo>
                    <a:lnTo>
                      <a:pt x="298" y="567"/>
                    </a:lnTo>
                    <a:lnTo>
                      <a:pt x="300" y="567"/>
                    </a:lnTo>
                    <a:lnTo>
                      <a:pt x="300" y="567"/>
                    </a:lnTo>
                    <a:lnTo>
                      <a:pt x="302" y="567"/>
                    </a:lnTo>
                    <a:lnTo>
                      <a:pt x="302" y="567"/>
                    </a:lnTo>
                    <a:lnTo>
                      <a:pt x="303" y="567"/>
                    </a:lnTo>
                    <a:lnTo>
                      <a:pt x="303" y="567"/>
                    </a:lnTo>
                    <a:lnTo>
                      <a:pt x="305" y="567"/>
                    </a:lnTo>
                    <a:lnTo>
                      <a:pt x="305" y="567"/>
                    </a:lnTo>
                    <a:lnTo>
                      <a:pt x="307" y="567"/>
                    </a:lnTo>
                    <a:lnTo>
                      <a:pt x="307" y="567"/>
                    </a:lnTo>
                    <a:lnTo>
                      <a:pt x="308" y="566"/>
                    </a:lnTo>
                    <a:lnTo>
                      <a:pt x="309" y="566"/>
                    </a:lnTo>
                    <a:lnTo>
                      <a:pt x="309" y="566"/>
                    </a:lnTo>
                    <a:lnTo>
                      <a:pt x="310" y="563"/>
                    </a:lnTo>
                    <a:lnTo>
                      <a:pt x="310" y="563"/>
                    </a:lnTo>
                    <a:lnTo>
                      <a:pt x="310" y="563"/>
                    </a:lnTo>
                    <a:lnTo>
                      <a:pt x="312" y="563"/>
                    </a:lnTo>
                    <a:lnTo>
                      <a:pt x="312" y="563"/>
                    </a:lnTo>
                    <a:lnTo>
                      <a:pt x="313" y="564"/>
                    </a:lnTo>
                    <a:lnTo>
                      <a:pt x="314" y="564"/>
                    </a:lnTo>
                    <a:lnTo>
                      <a:pt x="314" y="564"/>
                    </a:lnTo>
                    <a:lnTo>
                      <a:pt x="315" y="565"/>
                    </a:lnTo>
                    <a:lnTo>
                      <a:pt x="316" y="565"/>
                    </a:lnTo>
                    <a:lnTo>
                      <a:pt x="316" y="565"/>
                    </a:lnTo>
                    <a:lnTo>
                      <a:pt x="317" y="566"/>
                    </a:lnTo>
                    <a:lnTo>
                      <a:pt x="318" y="566"/>
                    </a:lnTo>
                    <a:lnTo>
                      <a:pt x="318" y="566"/>
                    </a:lnTo>
                    <a:lnTo>
                      <a:pt x="319" y="566"/>
                    </a:lnTo>
                    <a:lnTo>
                      <a:pt x="319" y="566"/>
                    </a:lnTo>
                    <a:lnTo>
                      <a:pt x="321" y="566"/>
                    </a:lnTo>
                    <a:lnTo>
                      <a:pt x="321" y="566"/>
                    </a:lnTo>
                    <a:lnTo>
                      <a:pt x="322" y="567"/>
                    </a:lnTo>
                    <a:lnTo>
                      <a:pt x="323" y="567"/>
                    </a:lnTo>
                    <a:lnTo>
                      <a:pt x="323" y="567"/>
                    </a:lnTo>
                    <a:lnTo>
                      <a:pt x="324" y="567"/>
                    </a:lnTo>
                    <a:lnTo>
                      <a:pt x="325" y="567"/>
                    </a:lnTo>
                    <a:lnTo>
                      <a:pt x="325" y="567"/>
                    </a:lnTo>
                    <a:lnTo>
                      <a:pt x="326" y="567"/>
                    </a:lnTo>
                    <a:lnTo>
                      <a:pt x="326" y="567"/>
                    </a:lnTo>
                    <a:lnTo>
                      <a:pt x="328" y="567"/>
                    </a:lnTo>
                    <a:lnTo>
                      <a:pt x="328" y="567"/>
                    </a:lnTo>
                    <a:lnTo>
                      <a:pt x="330" y="567"/>
                    </a:lnTo>
                    <a:lnTo>
                      <a:pt x="330" y="567"/>
                    </a:lnTo>
                    <a:lnTo>
                      <a:pt x="331" y="567"/>
                    </a:lnTo>
                    <a:lnTo>
                      <a:pt x="332" y="567"/>
                    </a:lnTo>
                    <a:lnTo>
                      <a:pt x="332" y="567"/>
                    </a:lnTo>
                    <a:lnTo>
                      <a:pt x="334" y="567"/>
                    </a:lnTo>
                    <a:lnTo>
                      <a:pt x="334" y="567"/>
                    </a:lnTo>
                    <a:lnTo>
                      <a:pt x="335" y="567"/>
                    </a:lnTo>
                    <a:lnTo>
                      <a:pt x="335" y="567"/>
                    </a:lnTo>
                    <a:lnTo>
                      <a:pt x="337" y="567"/>
                    </a:lnTo>
                    <a:lnTo>
                      <a:pt x="337" y="567"/>
                    </a:lnTo>
                    <a:lnTo>
                      <a:pt x="339" y="567"/>
                    </a:lnTo>
                    <a:lnTo>
                      <a:pt x="339" y="567"/>
                    </a:lnTo>
                    <a:lnTo>
                      <a:pt x="341" y="567"/>
                    </a:lnTo>
                    <a:lnTo>
                      <a:pt x="341" y="567"/>
                    </a:lnTo>
                    <a:lnTo>
                      <a:pt x="342" y="567"/>
                    </a:lnTo>
                    <a:lnTo>
                      <a:pt x="342" y="567"/>
                    </a:lnTo>
                    <a:lnTo>
                      <a:pt x="344" y="567"/>
                    </a:lnTo>
                    <a:lnTo>
                      <a:pt x="344" y="567"/>
                    </a:lnTo>
                    <a:lnTo>
                      <a:pt x="346" y="567"/>
                    </a:lnTo>
                    <a:lnTo>
                      <a:pt x="346" y="567"/>
                    </a:lnTo>
                    <a:lnTo>
                      <a:pt x="348" y="567"/>
                    </a:lnTo>
                    <a:lnTo>
                      <a:pt x="348" y="567"/>
                    </a:lnTo>
                    <a:lnTo>
                      <a:pt x="349" y="567"/>
                    </a:lnTo>
                    <a:lnTo>
                      <a:pt x="349" y="567"/>
                    </a:lnTo>
                    <a:lnTo>
                      <a:pt x="351" y="567"/>
                    </a:lnTo>
                    <a:lnTo>
                      <a:pt x="351" y="567"/>
                    </a:lnTo>
                    <a:lnTo>
                      <a:pt x="353" y="567"/>
                    </a:lnTo>
                    <a:lnTo>
                      <a:pt x="353" y="567"/>
                    </a:lnTo>
                    <a:lnTo>
                      <a:pt x="355" y="567"/>
                    </a:lnTo>
                    <a:lnTo>
                      <a:pt x="355" y="567"/>
                    </a:lnTo>
                    <a:lnTo>
                      <a:pt x="357" y="567"/>
                    </a:lnTo>
                    <a:lnTo>
                      <a:pt x="357" y="567"/>
                    </a:lnTo>
                    <a:lnTo>
                      <a:pt x="358" y="567"/>
                    </a:lnTo>
                    <a:lnTo>
                      <a:pt x="358" y="567"/>
                    </a:lnTo>
                    <a:lnTo>
                      <a:pt x="360" y="567"/>
                    </a:lnTo>
                    <a:lnTo>
                      <a:pt x="360" y="567"/>
                    </a:lnTo>
                    <a:lnTo>
                      <a:pt x="362" y="567"/>
                    </a:lnTo>
                    <a:lnTo>
                      <a:pt x="362" y="567"/>
                    </a:lnTo>
                    <a:lnTo>
                      <a:pt x="362" y="566"/>
                    </a:lnTo>
                    <a:lnTo>
                      <a:pt x="364" y="566"/>
                    </a:lnTo>
                    <a:lnTo>
                      <a:pt x="364" y="566"/>
                    </a:lnTo>
                    <a:lnTo>
                      <a:pt x="365" y="566"/>
                    </a:lnTo>
                    <a:lnTo>
                      <a:pt x="365" y="566"/>
                    </a:lnTo>
                    <a:lnTo>
                      <a:pt x="367" y="567"/>
                    </a:lnTo>
                    <a:lnTo>
                      <a:pt x="367" y="567"/>
                    </a:lnTo>
                    <a:lnTo>
                      <a:pt x="367" y="567"/>
                    </a:lnTo>
                    <a:lnTo>
                      <a:pt x="369" y="567"/>
                    </a:lnTo>
                    <a:lnTo>
                      <a:pt x="369" y="567"/>
                    </a:lnTo>
                    <a:lnTo>
                      <a:pt x="371" y="567"/>
                    </a:lnTo>
                    <a:lnTo>
                      <a:pt x="371" y="567"/>
                    </a:lnTo>
                    <a:lnTo>
                      <a:pt x="372" y="566"/>
                    </a:lnTo>
                    <a:lnTo>
                      <a:pt x="373" y="566"/>
                    </a:lnTo>
                    <a:lnTo>
                      <a:pt x="373" y="566"/>
                    </a:lnTo>
                    <a:lnTo>
                      <a:pt x="374" y="566"/>
                    </a:lnTo>
                    <a:lnTo>
                      <a:pt x="374" y="566"/>
                    </a:lnTo>
                    <a:lnTo>
                      <a:pt x="376" y="566"/>
                    </a:lnTo>
                    <a:lnTo>
                      <a:pt x="376" y="566"/>
                    </a:lnTo>
                    <a:lnTo>
                      <a:pt x="378" y="566"/>
                    </a:lnTo>
                    <a:lnTo>
                      <a:pt x="378" y="566"/>
                    </a:lnTo>
                    <a:lnTo>
                      <a:pt x="380" y="566"/>
                    </a:lnTo>
                    <a:lnTo>
                      <a:pt x="380" y="566"/>
                    </a:lnTo>
                    <a:lnTo>
                      <a:pt x="381" y="566"/>
                    </a:lnTo>
                    <a:lnTo>
                      <a:pt x="381" y="566"/>
                    </a:lnTo>
                    <a:lnTo>
                      <a:pt x="383" y="566"/>
                    </a:lnTo>
                    <a:lnTo>
                      <a:pt x="383" y="566"/>
                    </a:lnTo>
                    <a:lnTo>
                      <a:pt x="385" y="566"/>
                    </a:lnTo>
                    <a:lnTo>
                      <a:pt x="385" y="566"/>
                    </a:lnTo>
                    <a:lnTo>
                      <a:pt x="387" y="566"/>
                    </a:lnTo>
                    <a:lnTo>
                      <a:pt x="387" y="566"/>
                    </a:lnTo>
                    <a:lnTo>
                      <a:pt x="389" y="566"/>
                    </a:lnTo>
                    <a:lnTo>
                      <a:pt x="389" y="566"/>
                    </a:lnTo>
                    <a:lnTo>
                      <a:pt x="390" y="566"/>
                    </a:lnTo>
                    <a:lnTo>
                      <a:pt x="390" y="566"/>
                    </a:lnTo>
                    <a:lnTo>
                      <a:pt x="392" y="566"/>
                    </a:lnTo>
                    <a:lnTo>
                      <a:pt x="392" y="566"/>
                    </a:lnTo>
                    <a:lnTo>
                      <a:pt x="394" y="566"/>
                    </a:lnTo>
                    <a:lnTo>
                      <a:pt x="394" y="566"/>
                    </a:lnTo>
                    <a:lnTo>
                      <a:pt x="396" y="566"/>
                    </a:lnTo>
                    <a:lnTo>
                      <a:pt x="396" y="566"/>
                    </a:lnTo>
                    <a:lnTo>
                      <a:pt x="397" y="566"/>
                    </a:lnTo>
                    <a:lnTo>
                      <a:pt x="397" y="566"/>
                    </a:lnTo>
                    <a:lnTo>
                      <a:pt x="399" y="566"/>
                    </a:lnTo>
                    <a:lnTo>
                      <a:pt x="399" y="566"/>
                    </a:lnTo>
                    <a:lnTo>
                      <a:pt x="401" y="566"/>
                    </a:lnTo>
                    <a:lnTo>
                      <a:pt x="401" y="566"/>
                    </a:lnTo>
                    <a:lnTo>
                      <a:pt x="403" y="566"/>
                    </a:lnTo>
                    <a:lnTo>
                      <a:pt x="403" y="566"/>
                    </a:lnTo>
                    <a:lnTo>
                      <a:pt x="404" y="566"/>
                    </a:lnTo>
                    <a:lnTo>
                      <a:pt x="404" y="566"/>
                    </a:lnTo>
                    <a:lnTo>
                      <a:pt x="405" y="565"/>
                    </a:lnTo>
                    <a:lnTo>
                      <a:pt x="406" y="565"/>
                    </a:lnTo>
                    <a:lnTo>
                      <a:pt x="406" y="565"/>
                    </a:lnTo>
                    <a:lnTo>
                      <a:pt x="408" y="565"/>
                    </a:lnTo>
                    <a:lnTo>
                      <a:pt x="408" y="565"/>
                    </a:lnTo>
                    <a:lnTo>
                      <a:pt x="409" y="566"/>
                    </a:lnTo>
                    <a:lnTo>
                      <a:pt x="410" y="566"/>
                    </a:lnTo>
                    <a:lnTo>
                      <a:pt x="410" y="566"/>
                    </a:lnTo>
                    <a:lnTo>
                      <a:pt x="412" y="566"/>
                    </a:lnTo>
                    <a:lnTo>
                      <a:pt x="412" y="566"/>
                    </a:lnTo>
                    <a:lnTo>
                      <a:pt x="413" y="566"/>
                    </a:lnTo>
                    <a:lnTo>
                      <a:pt x="413" y="566"/>
                    </a:lnTo>
                    <a:lnTo>
                      <a:pt x="415" y="566"/>
                    </a:lnTo>
                    <a:lnTo>
                      <a:pt x="415" y="566"/>
                    </a:lnTo>
                    <a:lnTo>
                      <a:pt x="417" y="566"/>
                    </a:lnTo>
                    <a:lnTo>
                      <a:pt x="417" y="566"/>
                    </a:lnTo>
                    <a:lnTo>
                      <a:pt x="419" y="566"/>
                    </a:lnTo>
                    <a:lnTo>
                      <a:pt x="419" y="566"/>
                    </a:lnTo>
                    <a:lnTo>
                      <a:pt x="420" y="566"/>
                    </a:lnTo>
                    <a:lnTo>
                      <a:pt x="420" y="566"/>
                    </a:lnTo>
                    <a:lnTo>
                      <a:pt x="422" y="566"/>
                    </a:lnTo>
                    <a:lnTo>
                      <a:pt x="422" y="566"/>
                    </a:lnTo>
                    <a:lnTo>
                      <a:pt x="424" y="566"/>
                    </a:lnTo>
                    <a:lnTo>
                      <a:pt x="424" y="566"/>
                    </a:lnTo>
                    <a:lnTo>
                      <a:pt x="426" y="566"/>
                    </a:lnTo>
                    <a:lnTo>
                      <a:pt x="426" y="566"/>
                    </a:lnTo>
                    <a:lnTo>
                      <a:pt x="428" y="566"/>
                    </a:lnTo>
                    <a:lnTo>
                      <a:pt x="428" y="566"/>
                    </a:lnTo>
                    <a:lnTo>
                      <a:pt x="429" y="566"/>
                    </a:lnTo>
                    <a:lnTo>
                      <a:pt x="429" y="566"/>
                    </a:lnTo>
                    <a:lnTo>
                      <a:pt x="431" y="567"/>
                    </a:lnTo>
                    <a:lnTo>
                      <a:pt x="431" y="567"/>
                    </a:lnTo>
                    <a:lnTo>
                      <a:pt x="431" y="567"/>
                    </a:lnTo>
                    <a:lnTo>
                      <a:pt x="433" y="567"/>
                    </a:lnTo>
                    <a:lnTo>
                      <a:pt x="433" y="567"/>
                    </a:lnTo>
                    <a:lnTo>
                      <a:pt x="435" y="567"/>
                    </a:lnTo>
                    <a:lnTo>
                      <a:pt x="435" y="567"/>
                    </a:lnTo>
                    <a:lnTo>
                      <a:pt x="436" y="567"/>
                    </a:lnTo>
                    <a:lnTo>
                      <a:pt x="436" y="567"/>
                    </a:lnTo>
                    <a:lnTo>
                      <a:pt x="436" y="567"/>
                    </a:lnTo>
                    <a:lnTo>
                      <a:pt x="438" y="567"/>
                    </a:lnTo>
                    <a:lnTo>
                      <a:pt x="438" y="567"/>
                    </a:lnTo>
                    <a:lnTo>
                      <a:pt x="440" y="567"/>
                    </a:lnTo>
                    <a:lnTo>
                      <a:pt x="440" y="567"/>
                    </a:lnTo>
                    <a:lnTo>
                      <a:pt x="442" y="567"/>
                    </a:lnTo>
                    <a:lnTo>
                      <a:pt x="442" y="567"/>
                    </a:lnTo>
                    <a:lnTo>
                      <a:pt x="444" y="567"/>
                    </a:lnTo>
                    <a:lnTo>
                      <a:pt x="444" y="567"/>
                    </a:lnTo>
                    <a:lnTo>
                      <a:pt x="445" y="570"/>
                    </a:lnTo>
                    <a:lnTo>
                      <a:pt x="445" y="570"/>
                    </a:lnTo>
                    <a:lnTo>
                      <a:pt x="445" y="570"/>
                    </a:lnTo>
                    <a:lnTo>
                      <a:pt x="447" y="570"/>
                    </a:lnTo>
                    <a:lnTo>
                      <a:pt x="447" y="570"/>
                    </a:lnTo>
                    <a:lnTo>
                      <a:pt x="448" y="574"/>
                    </a:lnTo>
                    <a:lnTo>
                      <a:pt x="449" y="574"/>
                    </a:lnTo>
                    <a:lnTo>
                      <a:pt x="449" y="574"/>
                    </a:lnTo>
                    <a:lnTo>
                      <a:pt x="450" y="575"/>
                    </a:lnTo>
                    <a:lnTo>
                      <a:pt x="451" y="575"/>
                    </a:lnTo>
                    <a:lnTo>
                      <a:pt x="451" y="575"/>
                    </a:lnTo>
                    <a:lnTo>
                      <a:pt x="452" y="575"/>
                    </a:lnTo>
                    <a:lnTo>
                      <a:pt x="452" y="575"/>
                    </a:lnTo>
                    <a:lnTo>
                      <a:pt x="454" y="575"/>
                    </a:lnTo>
                    <a:lnTo>
                      <a:pt x="454" y="575"/>
                    </a:lnTo>
                    <a:lnTo>
                      <a:pt x="455" y="576"/>
                    </a:lnTo>
                    <a:lnTo>
                      <a:pt x="456" y="576"/>
                    </a:lnTo>
                    <a:lnTo>
                      <a:pt x="456" y="576"/>
                    </a:lnTo>
                    <a:lnTo>
                      <a:pt x="457" y="577"/>
                    </a:lnTo>
                    <a:lnTo>
                      <a:pt x="458" y="577"/>
                    </a:lnTo>
                    <a:lnTo>
                      <a:pt x="458" y="577"/>
                    </a:lnTo>
                    <a:lnTo>
                      <a:pt x="459" y="578"/>
                    </a:lnTo>
                    <a:lnTo>
                      <a:pt x="459" y="578"/>
                    </a:lnTo>
                    <a:lnTo>
                      <a:pt x="459" y="578"/>
                    </a:lnTo>
                    <a:lnTo>
                      <a:pt x="461" y="578"/>
                    </a:lnTo>
                    <a:lnTo>
                      <a:pt x="461" y="578"/>
                    </a:lnTo>
                    <a:lnTo>
                      <a:pt x="462" y="577"/>
                    </a:lnTo>
                    <a:lnTo>
                      <a:pt x="463" y="577"/>
                    </a:lnTo>
                    <a:lnTo>
                      <a:pt x="463" y="577"/>
                    </a:lnTo>
                    <a:lnTo>
                      <a:pt x="465" y="577"/>
                    </a:lnTo>
                    <a:lnTo>
                      <a:pt x="465" y="577"/>
                    </a:lnTo>
                    <a:lnTo>
                      <a:pt x="467" y="577"/>
                    </a:lnTo>
                    <a:lnTo>
                      <a:pt x="467" y="577"/>
                    </a:lnTo>
                    <a:lnTo>
                      <a:pt x="468" y="577"/>
                    </a:lnTo>
                    <a:lnTo>
                      <a:pt x="468" y="577"/>
                    </a:lnTo>
                    <a:lnTo>
                      <a:pt x="469" y="578"/>
                    </a:lnTo>
                    <a:lnTo>
                      <a:pt x="470" y="578"/>
                    </a:lnTo>
                    <a:lnTo>
                      <a:pt x="470" y="578"/>
                    </a:lnTo>
                    <a:lnTo>
                      <a:pt x="471" y="580"/>
                    </a:lnTo>
                    <a:lnTo>
                      <a:pt x="472" y="580"/>
                    </a:lnTo>
                    <a:lnTo>
                      <a:pt x="472" y="580"/>
                    </a:lnTo>
                    <a:lnTo>
                      <a:pt x="474" y="580"/>
                    </a:lnTo>
                    <a:lnTo>
                      <a:pt x="474" y="580"/>
                    </a:lnTo>
                    <a:lnTo>
                      <a:pt x="475" y="580"/>
                    </a:lnTo>
                    <a:lnTo>
                      <a:pt x="475" y="580"/>
                    </a:lnTo>
                    <a:lnTo>
                      <a:pt x="477" y="580"/>
                    </a:lnTo>
                    <a:lnTo>
                      <a:pt x="477" y="580"/>
                    </a:lnTo>
                    <a:lnTo>
                      <a:pt x="478" y="579"/>
                    </a:lnTo>
                    <a:lnTo>
                      <a:pt x="479" y="579"/>
                    </a:lnTo>
                    <a:lnTo>
                      <a:pt x="479" y="579"/>
                    </a:lnTo>
                    <a:lnTo>
                      <a:pt x="481" y="579"/>
                    </a:lnTo>
                    <a:lnTo>
                      <a:pt x="481" y="579"/>
                    </a:lnTo>
                    <a:lnTo>
                      <a:pt x="483" y="579"/>
                    </a:lnTo>
                    <a:lnTo>
                      <a:pt x="483" y="579"/>
                    </a:lnTo>
                    <a:lnTo>
                      <a:pt x="483" y="580"/>
                    </a:lnTo>
                    <a:lnTo>
                      <a:pt x="484" y="580"/>
                    </a:lnTo>
                    <a:lnTo>
                      <a:pt x="484" y="580"/>
                    </a:lnTo>
                    <a:lnTo>
                      <a:pt x="485" y="581"/>
                    </a:lnTo>
                    <a:lnTo>
                      <a:pt x="486" y="581"/>
                    </a:lnTo>
                    <a:lnTo>
                      <a:pt x="486" y="581"/>
                    </a:lnTo>
                    <a:lnTo>
                      <a:pt x="488" y="581"/>
                    </a:lnTo>
                    <a:lnTo>
                      <a:pt x="488" y="581"/>
                    </a:lnTo>
                    <a:lnTo>
                      <a:pt x="490" y="581"/>
                    </a:lnTo>
                    <a:lnTo>
                      <a:pt x="490" y="581"/>
                    </a:lnTo>
                    <a:lnTo>
                      <a:pt x="491" y="581"/>
                    </a:lnTo>
                    <a:lnTo>
                      <a:pt x="491" y="581"/>
                    </a:lnTo>
                    <a:lnTo>
                      <a:pt x="493" y="581"/>
                    </a:lnTo>
                    <a:lnTo>
                      <a:pt x="493" y="581"/>
                    </a:lnTo>
                    <a:lnTo>
                      <a:pt x="495" y="581"/>
                    </a:lnTo>
                    <a:lnTo>
                      <a:pt x="495" y="581"/>
                    </a:lnTo>
                    <a:lnTo>
                      <a:pt x="495" y="581"/>
                    </a:lnTo>
                    <a:lnTo>
                      <a:pt x="497" y="581"/>
                    </a:lnTo>
                    <a:lnTo>
                      <a:pt x="497" y="581"/>
                    </a:lnTo>
                    <a:lnTo>
                      <a:pt x="497" y="583"/>
                    </a:lnTo>
                    <a:lnTo>
                      <a:pt x="499" y="583"/>
                    </a:lnTo>
                    <a:lnTo>
                      <a:pt x="499" y="583"/>
                    </a:lnTo>
                    <a:lnTo>
                      <a:pt x="500" y="583"/>
                    </a:lnTo>
                    <a:lnTo>
                      <a:pt x="500" y="583"/>
                    </a:lnTo>
                    <a:lnTo>
                      <a:pt x="502" y="581"/>
                    </a:lnTo>
                    <a:lnTo>
                      <a:pt x="502" y="581"/>
                    </a:lnTo>
                    <a:lnTo>
                      <a:pt x="502" y="581"/>
                    </a:lnTo>
                    <a:lnTo>
                      <a:pt x="504" y="581"/>
                    </a:lnTo>
                    <a:lnTo>
                      <a:pt x="504" y="581"/>
                    </a:lnTo>
                    <a:lnTo>
                      <a:pt x="504" y="580"/>
                    </a:lnTo>
                    <a:lnTo>
                      <a:pt x="506" y="580"/>
                    </a:lnTo>
                    <a:lnTo>
                      <a:pt x="506" y="580"/>
                    </a:lnTo>
                    <a:lnTo>
                      <a:pt x="507" y="580"/>
                    </a:lnTo>
                    <a:lnTo>
                      <a:pt x="507" y="580"/>
                    </a:lnTo>
                    <a:lnTo>
                      <a:pt x="509" y="581"/>
                    </a:lnTo>
                    <a:lnTo>
                      <a:pt x="509" y="581"/>
                    </a:lnTo>
                    <a:lnTo>
                      <a:pt x="509" y="581"/>
                    </a:lnTo>
                    <a:lnTo>
                      <a:pt x="511" y="581"/>
                    </a:lnTo>
                    <a:lnTo>
                      <a:pt x="511" y="581"/>
                    </a:lnTo>
                    <a:lnTo>
                      <a:pt x="513" y="581"/>
                    </a:lnTo>
                    <a:lnTo>
                      <a:pt x="513" y="581"/>
                    </a:lnTo>
                    <a:lnTo>
                      <a:pt x="515" y="581"/>
                    </a:lnTo>
                    <a:lnTo>
                      <a:pt x="515" y="581"/>
                    </a:lnTo>
                    <a:lnTo>
                      <a:pt x="516" y="580"/>
                    </a:lnTo>
                    <a:lnTo>
                      <a:pt x="516" y="580"/>
                    </a:lnTo>
                    <a:lnTo>
                      <a:pt x="516" y="580"/>
                    </a:lnTo>
                    <a:lnTo>
                      <a:pt x="518" y="580"/>
                    </a:lnTo>
                    <a:lnTo>
                      <a:pt x="518" y="580"/>
                    </a:lnTo>
                    <a:lnTo>
                      <a:pt x="520" y="580"/>
                    </a:lnTo>
                    <a:lnTo>
                      <a:pt x="520" y="580"/>
                    </a:lnTo>
                    <a:lnTo>
                      <a:pt x="522" y="580"/>
                    </a:lnTo>
                    <a:lnTo>
                      <a:pt x="522" y="580"/>
                    </a:lnTo>
                    <a:lnTo>
                      <a:pt x="523" y="580"/>
                    </a:lnTo>
                    <a:lnTo>
                      <a:pt x="523" y="580"/>
                    </a:lnTo>
                    <a:lnTo>
                      <a:pt x="525" y="580"/>
                    </a:lnTo>
                    <a:lnTo>
                      <a:pt x="525" y="580"/>
                    </a:lnTo>
                    <a:lnTo>
                      <a:pt x="526" y="579"/>
                    </a:lnTo>
                    <a:lnTo>
                      <a:pt x="527" y="579"/>
                    </a:lnTo>
                    <a:lnTo>
                      <a:pt x="527" y="579"/>
                    </a:lnTo>
                    <a:lnTo>
                      <a:pt x="528" y="578"/>
                    </a:lnTo>
                    <a:lnTo>
                      <a:pt x="529" y="578"/>
                    </a:lnTo>
                    <a:lnTo>
                      <a:pt x="529" y="578"/>
                    </a:lnTo>
                    <a:lnTo>
                      <a:pt x="530" y="579"/>
                    </a:lnTo>
                    <a:lnTo>
                      <a:pt x="530" y="579"/>
                    </a:lnTo>
                    <a:lnTo>
                      <a:pt x="530" y="579"/>
                    </a:lnTo>
                    <a:lnTo>
                      <a:pt x="532" y="579"/>
                    </a:lnTo>
                    <a:lnTo>
                      <a:pt x="532" y="579"/>
                    </a:lnTo>
                    <a:lnTo>
                      <a:pt x="533" y="580"/>
                    </a:lnTo>
                    <a:lnTo>
                      <a:pt x="534" y="580"/>
                    </a:lnTo>
                    <a:lnTo>
                      <a:pt x="534" y="580"/>
                    </a:lnTo>
                    <a:lnTo>
                      <a:pt x="535" y="581"/>
                    </a:lnTo>
                    <a:lnTo>
                      <a:pt x="536" y="581"/>
                    </a:lnTo>
                    <a:lnTo>
                      <a:pt x="536" y="581"/>
                    </a:lnTo>
                    <a:lnTo>
                      <a:pt x="538" y="581"/>
                    </a:lnTo>
                    <a:lnTo>
                      <a:pt x="538" y="581"/>
                    </a:lnTo>
                    <a:lnTo>
                      <a:pt x="539" y="581"/>
                    </a:lnTo>
                    <a:lnTo>
                      <a:pt x="539" y="581"/>
                    </a:lnTo>
                    <a:lnTo>
                      <a:pt x="541" y="581"/>
                    </a:lnTo>
                    <a:lnTo>
                      <a:pt x="541" y="581"/>
                    </a:lnTo>
                    <a:lnTo>
                      <a:pt x="542" y="582"/>
                    </a:lnTo>
                    <a:lnTo>
                      <a:pt x="543" y="582"/>
                    </a:lnTo>
                    <a:lnTo>
                      <a:pt x="543" y="582"/>
                    </a:lnTo>
                    <a:lnTo>
                      <a:pt x="544" y="583"/>
                    </a:lnTo>
                    <a:lnTo>
                      <a:pt x="545" y="583"/>
                    </a:lnTo>
                    <a:lnTo>
                      <a:pt x="545" y="583"/>
                    </a:lnTo>
                    <a:lnTo>
                      <a:pt x="546" y="583"/>
                    </a:lnTo>
                    <a:lnTo>
                      <a:pt x="546" y="583"/>
                    </a:lnTo>
                    <a:lnTo>
                      <a:pt x="548" y="583"/>
                    </a:lnTo>
                    <a:lnTo>
                      <a:pt x="548" y="583"/>
                    </a:lnTo>
                    <a:lnTo>
                      <a:pt x="550" y="583"/>
                    </a:lnTo>
                    <a:lnTo>
                      <a:pt x="550" y="583"/>
                    </a:lnTo>
                    <a:lnTo>
                      <a:pt x="551" y="582"/>
                    </a:lnTo>
                    <a:lnTo>
                      <a:pt x="552" y="582"/>
                    </a:lnTo>
                    <a:lnTo>
                      <a:pt x="552" y="582"/>
                    </a:lnTo>
                    <a:lnTo>
                      <a:pt x="554" y="582"/>
                    </a:lnTo>
                    <a:lnTo>
                      <a:pt x="554" y="582"/>
                    </a:lnTo>
                    <a:lnTo>
                      <a:pt x="554" y="583"/>
                    </a:lnTo>
                    <a:lnTo>
                      <a:pt x="555" y="583"/>
                    </a:lnTo>
                    <a:lnTo>
                      <a:pt x="555" y="583"/>
                    </a:lnTo>
                    <a:lnTo>
                      <a:pt x="556" y="582"/>
                    </a:lnTo>
                    <a:lnTo>
                      <a:pt x="557" y="582"/>
                    </a:lnTo>
                    <a:lnTo>
                      <a:pt x="557" y="582"/>
                    </a:lnTo>
                    <a:lnTo>
                      <a:pt x="559" y="582"/>
                    </a:lnTo>
                    <a:lnTo>
                      <a:pt x="559" y="582"/>
                    </a:lnTo>
                    <a:lnTo>
                      <a:pt x="561" y="582"/>
                    </a:lnTo>
                    <a:lnTo>
                      <a:pt x="561" y="582"/>
                    </a:lnTo>
                    <a:lnTo>
                      <a:pt x="561" y="581"/>
                    </a:lnTo>
                    <a:lnTo>
                      <a:pt x="562" y="581"/>
                    </a:lnTo>
                    <a:lnTo>
                      <a:pt x="562" y="581"/>
                    </a:lnTo>
                    <a:lnTo>
                      <a:pt x="564" y="581"/>
                    </a:lnTo>
                    <a:lnTo>
                      <a:pt x="564" y="581"/>
                    </a:lnTo>
                    <a:lnTo>
                      <a:pt x="566" y="581"/>
                    </a:lnTo>
                    <a:lnTo>
                      <a:pt x="566" y="581"/>
                    </a:lnTo>
                    <a:lnTo>
                      <a:pt x="568" y="581"/>
                    </a:lnTo>
                    <a:lnTo>
                      <a:pt x="568" y="581"/>
                    </a:lnTo>
                    <a:lnTo>
                      <a:pt x="570" y="581"/>
                    </a:lnTo>
                    <a:lnTo>
                      <a:pt x="570" y="581"/>
                    </a:lnTo>
                    <a:lnTo>
                      <a:pt x="571" y="581"/>
                    </a:lnTo>
                    <a:lnTo>
                      <a:pt x="571" y="581"/>
                    </a:lnTo>
                    <a:lnTo>
                      <a:pt x="573" y="581"/>
                    </a:lnTo>
                    <a:lnTo>
                      <a:pt x="573" y="581"/>
                    </a:lnTo>
                    <a:lnTo>
                      <a:pt x="573" y="581"/>
                    </a:lnTo>
                    <a:lnTo>
                      <a:pt x="575" y="581"/>
                    </a:lnTo>
                    <a:lnTo>
                      <a:pt x="575" y="581"/>
                    </a:lnTo>
                    <a:lnTo>
                      <a:pt x="575" y="581"/>
                    </a:lnTo>
                    <a:lnTo>
                      <a:pt x="577" y="581"/>
                    </a:lnTo>
                    <a:lnTo>
                      <a:pt x="577" y="581"/>
                    </a:lnTo>
                    <a:lnTo>
                      <a:pt x="578" y="581"/>
                    </a:lnTo>
                    <a:lnTo>
                      <a:pt x="578" y="581"/>
                    </a:lnTo>
                    <a:lnTo>
                      <a:pt x="580" y="581"/>
                    </a:lnTo>
                    <a:lnTo>
                      <a:pt x="580" y="581"/>
                    </a:lnTo>
                    <a:lnTo>
                      <a:pt x="580" y="581"/>
                    </a:lnTo>
                    <a:lnTo>
                      <a:pt x="582" y="581"/>
                    </a:lnTo>
                    <a:lnTo>
                      <a:pt x="582" y="581"/>
                    </a:lnTo>
                    <a:lnTo>
                      <a:pt x="584" y="581"/>
                    </a:lnTo>
                    <a:lnTo>
                      <a:pt x="584" y="581"/>
                    </a:lnTo>
                    <a:lnTo>
                      <a:pt x="585" y="581"/>
                    </a:lnTo>
                    <a:lnTo>
                      <a:pt x="585" y="581"/>
                    </a:lnTo>
                    <a:lnTo>
                      <a:pt x="587" y="581"/>
                    </a:lnTo>
                    <a:lnTo>
                      <a:pt x="587" y="581"/>
                    </a:lnTo>
                    <a:lnTo>
                      <a:pt x="589" y="581"/>
                    </a:lnTo>
                    <a:lnTo>
                      <a:pt x="589" y="581"/>
                    </a:lnTo>
                    <a:lnTo>
                      <a:pt x="591" y="581"/>
                    </a:lnTo>
                    <a:lnTo>
                      <a:pt x="591" y="581"/>
                    </a:lnTo>
                    <a:lnTo>
                      <a:pt x="593" y="581"/>
                    </a:lnTo>
                    <a:lnTo>
                      <a:pt x="593" y="581"/>
                    </a:lnTo>
                    <a:lnTo>
                      <a:pt x="594" y="581"/>
                    </a:lnTo>
                    <a:lnTo>
                      <a:pt x="594" y="581"/>
                    </a:lnTo>
                    <a:lnTo>
                      <a:pt x="596" y="581"/>
                    </a:lnTo>
                    <a:lnTo>
                      <a:pt x="596" y="581"/>
                    </a:lnTo>
                    <a:lnTo>
                      <a:pt x="598" y="581"/>
                    </a:lnTo>
                    <a:lnTo>
                      <a:pt x="598" y="581"/>
                    </a:lnTo>
                    <a:lnTo>
                      <a:pt x="600" y="581"/>
                    </a:lnTo>
                    <a:lnTo>
                      <a:pt x="600" y="581"/>
                    </a:lnTo>
                    <a:lnTo>
                      <a:pt x="601" y="581"/>
                    </a:lnTo>
                    <a:lnTo>
                      <a:pt x="601" y="581"/>
                    </a:lnTo>
                    <a:lnTo>
                      <a:pt x="603" y="581"/>
                    </a:lnTo>
                    <a:lnTo>
                      <a:pt x="603" y="581"/>
                    </a:lnTo>
                    <a:lnTo>
                      <a:pt x="605" y="581"/>
                    </a:lnTo>
                    <a:lnTo>
                      <a:pt x="605" y="581"/>
                    </a:lnTo>
                    <a:lnTo>
                      <a:pt x="607" y="581"/>
                    </a:lnTo>
                    <a:lnTo>
                      <a:pt x="607" y="581"/>
                    </a:lnTo>
                    <a:lnTo>
                      <a:pt x="609" y="581"/>
                    </a:lnTo>
                    <a:lnTo>
                      <a:pt x="609" y="581"/>
                    </a:lnTo>
                    <a:lnTo>
                      <a:pt x="610" y="581"/>
                    </a:lnTo>
                    <a:lnTo>
                      <a:pt x="610" y="581"/>
                    </a:lnTo>
                    <a:lnTo>
                      <a:pt x="612" y="581"/>
                    </a:lnTo>
                    <a:lnTo>
                      <a:pt x="612" y="581"/>
                    </a:lnTo>
                    <a:lnTo>
                      <a:pt x="614" y="581"/>
                    </a:lnTo>
                    <a:lnTo>
                      <a:pt x="614" y="581"/>
                    </a:lnTo>
                    <a:lnTo>
                      <a:pt x="616" y="581"/>
                    </a:lnTo>
                    <a:lnTo>
                      <a:pt x="616" y="581"/>
                    </a:lnTo>
                    <a:lnTo>
                      <a:pt x="617" y="581"/>
                    </a:lnTo>
                    <a:lnTo>
                      <a:pt x="617" y="581"/>
                    </a:lnTo>
                    <a:lnTo>
                      <a:pt x="619" y="581"/>
                    </a:lnTo>
                    <a:lnTo>
                      <a:pt x="619" y="581"/>
                    </a:lnTo>
                    <a:lnTo>
                      <a:pt x="621" y="581"/>
                    </a:lnTo>
                    <a:lnTo>
                      <a:pt x="621" y="581"/>
                    </a:lnTo>
                    <a:lnTo>
                      <a:pt x="623" y="581"/>
                    </a:lnTo>
                    <a:lnTo>
                      <a:pt x="623" y="581"/>
                    </a:lnTo>
                    <a:lnTo>
                      <a:pt x="625" y="581"/>
                    </a:lnTo>
                    <a:lnTo>
                      <a:pt x="625" y="581"/>
                    </a:lnTo>
                    <a:lnTo>
                      <a:pt x="626" y="581"/>
                    </a:lnTo>
                    <a:lnTo>
                      <a:pt x="626" y="581"/>
                    </a:lnTo>
                    <a:lnTo>
                      <a:pt x="628" y="581"/>
                    </a:lnTo>
                    <a:lnTo>
                      <a:pt x="628" y="581"/>
                    </a:lnTo>
                    <a:lnTo>
                      <a:pt x="630" y="581"/>
                    </a:lnTo>
                    <a:lnTo>
                      <a:pt x="630" y="581"/>
                    </a:lnTo>
                    <a:lnTo>
                      <a:pt x="632" y="581"/>
                    </a:lnTo>
                    <a:lnTo>
                      <a:pt x="632" y="581"/>
                    </a:lnTo>
                    <a:lnTo>
                      <a:pt x="633" y="581"/>
                    </a:lnTo>
                    <a:lnTo>
                      <a:pt x="633" y="581"/>
                    </a:lnTo>
                    <a:lnTo>
                      <a:pt x="635" y="581"/>
                    </a:lnTo>
                    <a:lnTo>
                      <a:pt x="635" y="581"/>
                    </a:lnTo>
                    <a:lnTo>
                      <a:pt x="637" y="581"/>
                    </a:lnTo>
                    <a:lnTo>
                      <a:pt x="637" y="581"/>
                    </a:lnTo>
                    <a:lnTo>
                      <a:pt x="639" y="581"/>
                    </a:lnTo>
                    <a:lnTo>
                      <a:pt x="639" y="581"/>
                    </a:lnTo>
                    <a:lnTo>
                      <a:pt x="639" y="580"/>
                    </a:lnTo>
                    <a:lnTo>
                      <a:pt x="641" y="580"/>
                    </a:lnTo>
                    <a:lnTo>
                      <a:pt x="641" y="580"/>
                    </a:lnTo>
                    <a:lnTo>
                      <a:pt x="642" y="580"/>
                    </a:lnTo>
                    <a:lnTo>
                      <a:pt x="642" y="580"/>
                    </a:lnTo>
                    <a:lnTo>
                      <a:pt x="644" y="581"/>
                    </a:lnTo>
                    <a:lnTo>
                      <a:pt x="644" y="581"/>
                    </a:lnTo>
                    <a:lnTo>
                      <a:pt x="644" y="581"/>
                    </a:lnTo>
                    <a:lnTo>
                      <a:pt x="646" y="581"/>
                    </a:lnTo>
                    <a:lnTo>
                      <a:pt x="646" y="581"/>
                    </a:lnTo>
                    <a:lnTo>
                      <a:pt x="646" y="581"/>
                    </a:lnTo>
                    <a:lnTo>
                      <a:pt x="648" y="581"/>
                    </a:lnTo>
                    <a:lnTo>
                      <a:pt x="648" y="581"/>
                    </a:lnTo>
                    <a:lnTo>
                      <a:pt x="648" y="584"/>
                    </a:lnTo>
                    <a:lnTo>
                      <a:pt x="649" y="584"/>
                    </a:lnTo>
                    <a:lnTo>
                      <a:pt x="649" y="584"/>
                    </a:lnTo>
                    <a:lnTo>
                      <a:pt x="651" y="584"/>
                    </a:lnTo>
                    <a:lnTo>
                      <a:pt x="651" y="584"/>
                    </a:lnTo>
                    <a:lnTo>
                      <a:pt x="653" y="584"/>
                    </a:lnTo>
                    <a:lnTo>
                      <a:pt x="653" y="584"/>
                    </a:lnTo>
                    <a:lnTo>
                      <a:pt x="653" y="584"/>
                    </a:lnTo>
                    <a:lnTo>
                      <a:pt x="655" y="584"/>
                    </a:lnTo>
                    <a:lnTo>
                      <a:pt x="655" y="584"/>
                    </a:lnTo>
                    <a:lnTo>
                      <a:pt x="656" y="584"/>
                    </a:lnTo>
                    <a:lnTo>
                      <a:pt x="656" y="584"/>
                    </a:lnTo>
                    <a:lnTo>
                      <a:pt x="658" y="585"/>
                    </a:lnTo>
                    <a:lnTo>
                      <a:pt x="658" y="585"/>
                    </a:lnTo>
                    <a:lnTo>
                      <a:pt x="658" y="585"/>
                    </a:lnTo>
                    <a:lnTo>
                      <a:pt x="660" y="585"/>
                    </a:lnTo>
                    <a:lnTo>
                      <a:pt x="660" y="585"/>
                    </a:lnTo>
                    <a:lnTo>
                      <a:pt x="660" y="584"/>
                    </a:lnTo>
                    <a:lnTo>
                      <a:pt x="662" y="584"/>
                    </a:lnTo>
                    <a:lnTo>
                      <a:pt x="662" y="584"/>
                    </a:lnTo>
                    <a:lnTo>
                      <a:pt x="663" y="584"/>
                    </a:lnTo>
                    <a:lnTo>
                      <a:pt x="664" y="584"/>
                    </a:lnTo>
                    <a:lnTo>
                      <a:pt x="664" y="584"/>
                    </a:lnTo>
                    <a:lnTo>
                      <a:pt x="665" y="584"/>
                    </a:lnTo>
                    <a:lnTo>
                      <a:pt x="665" y="584"/>
                    </a:lnTo>
                    <a:lnTo>
                      <a:pt x="667" y="584"/>
                    </a:lnTo>
                    <a:lnTo>
                      <a:pt x="667" y="584"/>
                    </a:lnTo>
                    <a:lnTo>
                      <a:pt x="668" y="584"/>
                    </a:lnTo>
                    <a:lnTo>
                      <a:pt x="669" y="584"/>
                    </a:lnTo>
                    <a:lnTo>
                      <a:pt x="669" y="584"/>
                    </a:lnTo>
                    <a:lnTo>
                      <a:pt x="670" y="584"/>
                    </a:lnTo>
                    <a:lnTo>
                      <a:pt x="671" y="584"/>
                    </a:lnTo>
                    <a:lnTo>
                      <a:pt x="671" y="584"/>
                    </a:lnTo>
                    <a:lnTo>
                      <a:pt x="672" y="584"/>
                    </a:lnTo>
                    <a:lnTo>
                      <a:pt x="672" y="584"/>
                    </a:lnTo>
                    <a:lnTo>
                      <a:pt x="672" y="584"/>
                    </a:lnTo>
                    <a:lnTo>
                      <a:pt x="674" y="584"/>
                    </a:lnTo>
                    <a:lnTo>
                      <a:pt x="674" y="584"/>
                    </a:lnTo>
                    <a:lnTo>
                      <a:pt x="676" y="584"/>
                    </a:lnTo>
                    <a:lnTo>
                      <a:pt x="676" y="584"/>
                    </a:lnTo>
                    <a:lnTo>
                      <a:pt x="678" y="584"/>
                    </a:lnTo>
                    <a:lnTo>
                      <a:pt x="678" y="584"/>
                    </a:lnTo>
                    <a:lnTo>
                      <a:pt x="679" y="584"/>
                    </a:lnTo>
                    <a:lnTo>
                      <a:pt x="680" y="584"/>
                    </a:lnTo>
                    <a:lnTo>
                      <a:pt x="680" y="584"/>
                    </a:lnTo>
                    <a:lnTo>
                      <a:pt x="681" y="584"/>
                    </a:lnTo>
                    <a:lnTo>
                      <a:pt x="681" y="584"/>
                    </a:lnTo>
                    <a:lnTo>
                      <a:pt x="682" y="584"/>
                    </a:lnTo>
                    <a:lnTo>
                      <a:pt x="683" y="584"/>
                    </a:lnTo>
                    <a:lnTo>
                      <a:pt x="683" y="584"/>
                    </a:lnTo>
                    <a:lnTo>
                      <a:pt x="684" y="584"/>
                    </a:lnTo>
                    <a:lnTo>
                      <a:pt x="685" y="584"/>
                    </a:lnTo>
                    <a:lnTo>
                      <a:pt x="685" y="584"/>
                    </a:lnTo>
                    <a:lnTo>
                      <a:pt x="686" y="583"/>
                    </a:lnTo>
                    <a:lnTo>
                      <a:pt x="687" y="583"/>
                    </a:lnTo>
                    <a:lnTo>
                      <a:pt x="687" y="583"/>
                    </a:lnTo>
                    <a:lnTo>
                      <a:pt x="688" y="583"/>
                    </a:lnTo>
                    <a:lnTo>
                      <a:pt x="688" y="583"/>
                    </a:lnTo>
                    <a:lnTo>
                      <a:pt x="690" y="583"/>
                    </a:lnTo>
                    <a:lnTo>
                      <a:pt x="690" y="583"/>
                    </a:lnTo>
                    <a:lnTo>
                      <a:pt x="692" y="583"/>
                    </a:lnTo>
                    <a:lnTo>
                      <a:pt x="692" y="583"/>
                    </a:lnTo>
                    <a:lnTo>
                      <a:pt x="693" y="582"/>
                    </a:lnTo>
                    <a:lnTo>
                      <a:pt x="694" y="582"/>
                    </a:lnTo>
                    <a:lnTo>
                      <a:pt x="694" y="582"/>
                    </a:lnTo>
                    <a:lnTo>
                      <a:pt x="696" y="582"/>
                    </a:lnTo>
                    <a:lnTo>
                      <a:pt x="696" y="582"/>
                    </a:lnTo>
                    <a:lnTo>
                      <a:pt x="696" y="583"/>
                    </a:lnTo>
                    <a:lnTo>
                      <a:pt x="697" y="583"/>
                    </a:lnTo>
                    <a:lnTo>
                      <a:pt x="697" y="583"/>
                    </a:lnTo>
                    <a:lnTo>
                      <a:pt x="699" y="583"/>
                    </a:lnTo>
                    <a:lnTo>
                      <a:pt x="699" y="583"/>
                    </a:lnTo>
                    <a:lnTo>
                      <a:pt x="700" y="584"/>
                    </a:lnTo>
                    <a:lnTo>
                      <a:pt x="701" y="584"/>
                    </a:lnTo>
                    <a:lnTo>
                      <a:pt x="701" y="584"/>
                    </a:lnTo>
                    <a:lnTo>
                      <a:pt x="703" y="584"/>
                    </a:lnTo>
                    <a:lnTo>
                      <a:pt x="703" y="584"/>
                    </a:lnTo>
                    <a:lnTo>
                      <a:pt x="703" y="583"/>
                    </a:lnTo>
                    <a:lnTo>
                      <a:pt x="704" y="583"/>
                    </a:lnTo>
                    <a:lnTo>
                      <a:pt x="704" y="583"/>
                    </a:lnTo>
                    <a:lnTo>
                      <a:pt x="705" y="581"/>
                    </a:lnTo>
                    <a:lnTo>
                      <a:pt x="706" y="581"/>
                    </a:lnTo>
                    <a:lnTo>
                      <a:pt x="706" y="581"/>
                    </a:lnTo>
                    <a:lnTo>
                      <a:pt x="708" y="581"/>
                    </a:lnTo>
                    <a:lnTo>
                      <a:pt x="708" y="581"/>
                    </a:lnTo>
                    <a:lnTo>
                      <a:pt x="710" y="581"/>
                    </a:lnTo>
                    <a:lnTo>
                      <a:pt x="710" y="581"/>
                    </a:lnTo>
                    <a:lnTo>
                      <a:pt x="711" y="581"/>
                    </a:lnTo>
                    <a:lnTo>
                      <a:pt x="711" y="581"/>
                    </a:lnTo>
                    <a:lnTo>
                      <a:pt x="712" y="584"/>
                    </a:lnTo>
                    <a:lnTo>
                      <a:pt x="713" y="584"/>
                    </a:lnTo>
                    <a:lnTo>
                      <a:pt x="713" y="584"/>
                    </a:lnTo>
                    <a:lnTo>
                      <a:pt x="715" y="584"/>
                    </a:lnTo>
                    <a:lnTo>
                      <a:pt x="715" y="584"/>
                    </a:lnTo>
                    <a:lnTo>
                      <a:pt x="717" y="584"/>
                    </a:lnTo>
                    <a:lnTo>
                      <a:pt x="717" y="584"/>
                    </a:lnTo>
                    <a:lnTo>
                      <a:pt x="719" y="584"/>
                    </a:lnTo>
                    <a:lnTo>
                      <a:pt x="719" y="584"/>
                    </a:lnTo>
                    <a:lnTo>
                      <a:pt x="720" y="584"/>
                    </a:lnTo>
                    <a:lnTo>
                      <a:pt x="720" y="584"/>
                    </a:lnTo>
                    <a:lnTo>
                      <a:pt x="722" y="583"/>
                    </a:lnTo>
                    <a:lnTo>
                      <a:pt x="722" y="583"/>
                    </a:lnTo>
                    <a:lnTo>
                      <a:pt x="722" y="583"/>
                    </a:lnTo>
                    <a:lnTo>
                      <a:pt x="724" y="583"/>
                    </a:lnTo>
                    <a:lnTo>
                      <a:pt x="724" y="583"/>
                    </a:lnTo>
                    <a:lnTo>
                      <a:pt x="724" y="584"/>
                    </a:lnTo>
                    <a:lnTo>
                      <a:pt x="726" y="584"/>
                    </a:lnTo>
                    <a:lnTo>
                      <a:pt x="726" y="584"/>
                    </a:lnTo>
                    <a:lnTo>
                      <a:pt x="727" y="584"/>
                    </a:lnTo>
                    <a:lnTo>
                      <a:pt x="727" y="584"/>
                    </a:lnTo>
                    <a:lnTo>
                      <a:pt x="727" y="584"/>
                    </a:lnTo>
                    <a:lnTo>
                      <a:pt x="729" y="584"/>
                    </a:lnTo>
                    <a:lnTo>
                      <a:pt x="729" y="584"/>
                    </a:lnTo>
                    <a:lnTo>
                      <a:pt x="731" y="584"/>
                    </a:lnTo>
                    <a:lnTo>
                      <a:pt x="731" y="584"/>
                    </a:lnTo>
                    <a:lnTo>
                      <a:pt x="733" y="584"/>
                    </a:lnTo>
                    <a:lnTo>
                      <a:pt x="733" y="584"/>
                    </a:lnTo>
                    <a:lnTo>
                      <a:pt x="734" y="584"/>
                    </a:lnTo>
                    <a:lnTo>
                      <a:pt x="735" y="584"/>
                    </a:lnTo>
                    <a:lnTo>
                      <a:pt x="735" y="584"/>
                    </a:lnTo>
                    <a:lnTo>
                      <a:pt x="736" y="582"/>
                    </a:lnTo>
                    <a:lnTo>
                      <a:pt x="736" y="582"/>
                    </a:lnTo>
                    <a:lnTo>
                      <a:pt x="736" y="582"/>
                    </a:lnTo>
                    <a:lnTo>
                      <a:pt x="738" y="582"/>
                    </a:lnTo>
                    <a:lnTo>
                      <a:pt x="738" y="582"/>
                    </a:lnTo>
                    <a:lnTo>
                      <a:pt x="740" y="582"/>
                    </a:lnTo>
                    <a:lnTo>
                      <a:pt x="740" y="582"/>
                    </a:lnTo>
                    <a:lnTo>
                      <a:pt x="741" y="583"/>
                    </a:lnTo>
                    <a:lnTo>
                      <a:pt x="742" y="583"/>
                    </a:lnTo>
                    <a:lnTo>
                      <a:pt x="742" y="583"/>
                    </a:lnTo>
                    <a:lnTo>
                      <a:pt x="743" y="584"/>
                    </a:lnTo>
                    <a:lnTo>
                      <a:pt x="743" y="584"/>
                    </a:lnTo>
                    <a:lnTo>
                      <a:pt x="743" y="584"/>
                    </a:lnTo>
                    <a:lnTo>
                      <a:pt x="745" y="584"/>
                    </a:lnTo>
                    <a:lnTo>
                      <a:pt x="745" y="584"/>
                    </a:lnTo>
                    <a:lnTo>
                      <a:pt x="746" y="583"/>
                    </a:lnTo>
                    <a:lnTo>
                      <a:pt x="747" y="583"/>
                    </a:lnTo>
                    <a:lnTo>
                      <a:pt x="747" y="583"/>
                    </a:lnTo>
                    <a:lnTo>
                      <a:pt x="749" y="583"/>
                    </a:lnTo>
                    <a:lnTo>
                      <a:pt x="749" y="583"/>
                    </a:lnTo>
                    <a:lnTo>
                      <a:pt x="751" y="583"/>
                    </a:lnTo>
                    <a:lnTo>
                      <a:pt x="751" y="583"/>
                    </a:lnTo>
                    <a:lnTo>
                      <a:pt x="752" y="583"/>
                    </a:lnTo>
                    <a:lnTo>
                      <a:pt x="752" y="583"/>
                    </a:lnTo>
                    <a:lnTo>
                      <a:pt x="753" y="582"/>
                    </a:lnTo>
                    <a:lnTo>
                      <a:pt x="754" y="582"/>
                    </a:lnTo>
                    <a:lnTo>
                      <a:pt x="754" y="582"/>
                    </a:lnTo>
                    <a:lnTo>
                      <a:pt x="755" y="584"/>
                    </a:lnTo>
                    <a:lnTo>
                      <a:pt x="756" y="584"/>
                    </a:lnTo>
                    <a:lnTo>
                      <a:pt x="756" y="584"/>
                    </a:lnTo>
                    <a:lnTo>
                      <a:pt x="758" y="584"/>
                    </a:lnTo>
                    <a:lnTo>
                      <a:pt x="758" y="584"/>
                    </a:lnTo>
                    <a:lnTo>
                      <a:pt x="759" y="584"/>
                    </a:lnTo>
                    <a:lnTo>
                      <a:pt x="759" y="584"/>
                    </a:lnTo>
                    <a:lnTo>
                      <a:pt x="760" y="584"/>
                    </a:lnTo>
                    <a:lnTo>
                      <a:pt x="761" y="584"/>
                    </a:lnTo>
                    <a:lnTo>
                      <a:pt x="761" y="584"/>
                    </a:lnTo>
                    <a:lnTo>
                      <a:pt x="762" y="584"/>
                    </a:lnTo>
                    <a:lnTo>
                      <a:pt x="763" y="584"/>
                    </a:lnTo>
                    <a:lnTo>
                      <a:pt x="763" y="584"/>
                    </a:lnTo>
                    <a:lnTo>
                      <a:pt x="764" y="581"/>
                    </a:lnTo>
                    <a:lnTo>
                      <a:pt x="765" y="581"/>
                    </a:lnTo>
                    <a:lnTo>
                      <a:pt x="765" y="581"/>
                    </a:lnTo>
                    <a:lnTo>
                      <a:pt x="766" y="581"/>
                    </a:lnTo>
                    <a:lnTo>
                      <a:pt x="766" y="581"/>
                    </a:lnTo>
                    <a:lnTo>
                      <a:pt x="767" y="581"/>
                    </a:lnTo>
                    <a:lnTo>
                      <a:pt x="768" y="581"/>
                    </a:lnTo>
                    <a:lnTo>
                      <a:pt x="768" y="581"/>
                    </a:lnTo>
                    <a:lnTo>
                      <a:pt x="769" y="581"/>
                    </a:lnTo>
                    <a:lnTo>
                      <a:pt x="770" y="581"/>
                    </a:lnTo>
                    <a:lnTo>
                      <a:pt x="770" y="581"/>
                    </a:lnTo>
                    <a:lnTo>
                      <a:pt x="772" y="581"/>
                    </a:lnTo>
                    <a:lnTo>
                      <a:pt x="772" y="581"/>
                    </a:lnTo>
                    <a:lnTo>
                      <a:pt x="774" y="581"/>
                    </a:lnTo>
                    <a:lnTo>
                      <a:pt x="774" y="581"/>
                    </a:lnTo>
                    <a:lnTo>
                      <a:pt x="774" y="583"/>
                    </a:lnTo>
                    <a:lnTo>
                      <a:pt x="775" y="583"/>
                    </a:lnTo>
                    <a:lnTo>
                      <a:pt x="775" y="583"/>
                    </a:lnTo>
                    <a:lnTo>
                      <a:pt x="777" y="583"/>
                    </a:lnTo>
                    <a:lnTo>
                      <a:pt x="777" y="583"/>
                    </a:lnTo>
                    <a:lnTo>
                      <a:pt x="779" y="583"/>
                    </a:lnTo>
                    <a:lnTo>
                      <a:pt x="779" y="583"/>
                    </a:lnTo>
                    <a:lnTo>
                      <a:pt x="781" y="583"/>
                    </a:lnTo>
                    <a:lnTo>
                      <a:pt x="781" y="583"/>
                    </a:lnTo>
                    <a:lnTo>
                      <a:pt x="782" y="583"/>
                    </a:lnTo>
                    <a:lnTo>
                      <a:pt x="782" y="583"/>
                    </a:lnTo>
                    <a:lnTo>
                      <a:pt x="784" y="583"/>
                    </a:lnTo>
                    <a:lnTo>
                      <a:pt x="784" y="583"/>
                    </a:lnTo>
                    <a:lnTo>
                      <a:pt x="786" y="584"/>
                    </a:lnTo>
                    <a:lnTo>
                      <a:pt x="786" y="584"/>
                    </a:lnTo>
                    <a:lnTo>
                      <a:pt x="786" y="584"/>
                    </a:lnTo>
                    <a:lnTo>
                      <a:pt x="788" y="584"/>
                    </a:lnTo>
                    <a:lnTo>
                      <a:pt x="788" y="584"/>
                    </a:lnTo>
                    <a:lnTo>
                      <a:pt x="790" y="584"/>
                    </a:lnTo>
                    <a:lnTo>
                      <a:pt x="790" y="584"/>
                    </a:lnTo>
                    <a:lnTo>
                      <a:pt x="790" y="584"/>
                    </a:lnTo>
                    <a:lnTo>
                      <a:pt x="791" y="584"/>
                    </a:lnTo>
                    <a:lnTo>
                      <a:pt x="791" y="584"/>
                    </a:lnTo>
                    <a:lnTo>
                      <a:pt x="793" y="582"/>
                    </a:lnTo>
                    <a:lnTo>
                      <a:pt x="793" y="582"/>
                    </a:lnTo>
                    <a:lnTo>
                      <a:pt x="793" y="582"/>
                    </a:lnTo>
                    <a:lnTo>
                      <a:pt x="795" y="582"/>
                    </a:lnTo>
                    <a:lnTo>
                      <a:pt x="795" y="582"/>
                    </a:lnTo>
                    <a:lnTo>
                      <a:pt x="795" y="581"/>
                    </a:lnTo>
                    <a:lnTo>
                      <a:pt x="797" y="581"/>
                    </a:lnTo>
                    <a:lnTo>
                      <a:pt x="797" y="581"/>
                    </a:lnTo>
                    <a:lnTo>
                      <a:pt x="798" y="580"/>
                    </a:lnTo>
                    <a:lnTo>
                      <a:pt x="798" y="580"/>
                    </a:lnTo>
                    <a:lnTo>
                      <a:pt x="798" y="580"/>
                    </a:lnTo>
                    <a:lnTo>
                      <a:pt x="800" y="581"/>
                    </a:lnTo>
                    <a:lnTo>
                      <a:pt x="800" y="581"/>
                    </a:lnTo>
                    <a:lnTo>
                      <a:pt x="800" y="581"/>
                    </a:lnTo>
                    <a:lnTo>
                      <a:pt x="802" y="581"/>
                    </a:lnTo>
                    <a:lnTo>
                      <a:pt x="802" y="581"/>
                    </a:lnTo>
                    <a:lnTo>
                      <a:pt x="802" y="582"/>
                    </a:lnTo>
                    <a:lnTo>
                      <a:pt x="804" y="582"/>
                    </a:lnTo>
                    <a:lnTo>
                      <a:pt x="804" y="582"/>
                    </a:lnTo>
                    <a:lnTo>
                      <a:pt x="805" y="583"/>
                    </a:lnTo>
                    <a:lnTo>
                      <a:pt x="806" y="583"/>
                    </a:lnTo>
                    <a:lnTo>
                      <a:pt x="806" y="583"/>
                    </a:lnTo>
                    <a:lnTo>
                      <a:pt x="807" y="583"/>
                    </a:lnTo>
                    <a:lnTo>
                      <a:pt x="807" y="583"/>
                    </a:lnTo>
                    <a:lnTo>
                      <a:pt x="809" y="583"/>
                    </a:lnTo>
                    <a:lnTo>
                      <a:pt x="809" y="583"/>
                    </a:lnTo>
                    <a:lnTo>
                      <a:pt x="810" y="582"/>
                    </a:lnTo>
                    <a:lnTo>
                      <a:pt x="811" y="582"/>
                    </a:lnTo>
                    <a:lnTo>
                      <a:pt x="811" y="582"/>
                    </a:lnTo>
                    <a:lnTo>
                      <a:pt x="813" y="582"/>
                    </a:lnTo>
                    <a:lnTo>
                      <a:pt x="813" y="582"/>
                    </a:lnTo>
                    <a:lnTo>
                      <a:pt x="814" y="582"/>
                    </a:lnTo>
                    <a:lnTo>
                      <a:pt x="814" y="582"/>
                    </a:lnTo>
                    <a:lnTo>
                      <a:pt x="816" y="582"/>
                    </a:lnTo>
                    <a:lnTo>
                      <a:pt x="816" y="582"/>
                    </a:lnTo>
                    <a:lnTo>
                      <a:pt x="818" y="582"/>
                    </a:lnTo>
                    <a:lnTo>
                      <a:pt x="818" y="582"/>
                    </a:lnTo>
                    <a:lnTo>
                      <a:pt x="819" y="584"/>
                    </a:lnTo>
                    <a:lnTo>
                      <a:pt x="820" y="584"/>
                    </a:lnTo>
                    <a:lnTo>
                      <a:pt x="820" y="584"/>
                    </a:lnTo>
                    <a:lnTo>
                      <a:pt x="821" y="584"/>
                    </a:lnTo>
                    <a:lnTo>
                      <a:pt x="822" y="584"/>
                    </a:lnTo>
                    <a:lnTo>
                      <a:pt x="822" y="584"/>
                    </a:lnTo>
                    <a:lnTo>
                      <a:pt x="823" y="584"/>
                    </a:lnTo>
                    <a:lnTo>
                      <a:pt x="823" y="584"/>
                    </a:lnTo>
                    <a:lnTo>
                      <a:pt x="824" y="584"/>
                    </a:lnTo>
                    <a:lnTo>
                      <a:pt x="825" y="584"/>
                    </a:lnTo>
                    <a:lnTo>
                      <a:pt x="825" y="584"/>
                    </a:lnTo>
                    <a:lnTo>
                      <a:pt x="827" y="584"/>
                    </a:lnTo>
                    <a:lnTo>
                      <a:pt x="827" y="584"/>
                    </a:lnTo>
                    <a:lnTo>
                      <a:pt x="829" y="584"/>
                    </a:lnTo>
                    <a:lnTo>
                      <a:pt x="829" y="584"/>
                    </a:lnTo>
                    <a:lnTo>
                      <a:pt x="830" y="584"/>
                    </a:lnTo>
                    <a:lnTo>
                      <a:pt x="830" y="584"/>
                    </a:lnTo>
                    <a:lnTo>
                      <a:pt x="832" y="584"/>
                    </a:lnTo>
                    <a:lnTo>
                      <a:pt x="832" y="584"/>
                    </a:lnTo>
                    <a:lnTo>
                      <a:pt x="833" y="583"/>
                    </a:lnTo>
                    <a:lnTo>
                      <a:pt x="834" y="583"/>
                    </a:lnTo>
                    <a:lnTo>
                      <a:pt x="834" y="583"/>
                    </a:lnTo>
                    <a:lnTo>
                      <a:pt x="836" y="583"/>
                    </a:lnTo>
                    <a:lnTo>
                      <a:pt x="836" y="583"/>
                    </a:lnTo>
                    <a:lnTo>
                      <a:pt x="837" y="583"/>
                    </a:lnTo>
                    <a:lnTo>
                      <a:pt x="837" y="583"/>
                    </a:lnTo>
                    <a:lnTo>
                      <a:pt x="839" y="583"/>
                    </a:lnTo>
                    <a:lnTo>
                      <a:pt x="839" y="583"/>
                    </a:lnTo>
                    <a:lnTo>
                      <a:pt x="841" y="583"/>
                    </a:lnTo>
                    <a:lnTo>
                      <a:pt x="841" y="583"/>
                    </a:lnTo>
                    <a:lnTo>
                      <a:pt x="843" y="583"/>
                    </a:lnTo>
                    <a:lnTo>
                      <a:pt x="843" y="583"/>
                    </a:lnTo>
                    <a:lnTo>
                      <a:pt x="845" y="583"/>
                    </a:lnTo>
                    <a:lnTo>
                      <a:pt x="845" y="583"/>
                    </a:lnTo>
                    <a:lnTo>
                      <a:pt x="846" y="583"/>
                    </a:lnTo>
                    <a:lnTo>
                      <a:pt x="846" y="583"/>
                    </a:lnTo>
                    <a:lnTo>
                      <a:pt x="848" y="583"/>
                    </a:lnTo>
                    <a:lnTo>
                      <a:pt x="848" y="583"/>
                    </a:lnTo>
                    <a:lnTo>
                      <a:pt x="849" y="582"/>
                    </a:lnTo>
                    <a:lnTo>
                      <a:pt x="850" y="582"/>
                    </a:lnTo>
                    <a:lnTo>
                      <a:pt x="850" y="582"/>
                    </a:lnTo>
                    <a:lnTo>
                      <a:pt x="852" y="582"/>
                    </a:lnTo>
                    <a:lnTo>
                      <a:pt x="852" y="582"/>
                    </a:lnTo>
                    <a:lnTo>
                      <a:pt x="853" y="582"/>
                    </a:lnTo>
                    <a:lnTo>
                      <a:pt x="853" y="582"/>
                    </a:lnTo>
                    <a:lnTo>
                      <a:pt x="855" y="582"/>
                    </a:lnTo>
                    <a:lnTo>
                      <a:pt x="855" y="582"/>
                    </a:lnTo>
                    <a:lnTo>
                      <a:pt x="857" y="582"/>
                    </a:lnTo>
                    <a:lnTo>
                      <a:pt x="857" y="582"/>
                    </a:lnTo>
                    <a:lnTo>
                      <a:pt x="859" y="582"/>
                    </a:lnTo>
                    <a:lnTo>
                      <a:pt x="859" y="582"/>
                    </a:lnTo>
                    <a:lnTo>
                      <a:pt x="861" y="582"/>
                    </a:lnTo>
                    <a:lnTo>
                      <a:pt x="861" y="582"/>
                    </a:lnTo>
                    <a:lnTo>
                      <a:pt x="862" y="582"/>
                    </a:lnTo>
                    <a:lnTo>
                      <a:pt x="862" y="582"/>
                    </a:lnTo>
                    <a:lnTo>
                      <a:pt x="864" y="581"/>
                    </a:lnTo>
                    <a:lnTo>
                      <a:pt x="864" y="581"/>
                    </a:lnTo>
                    <a:lnTo>
                      <a:pt x="864" y="581"/>
                    </a:lnTo>
                    <a:lnTo>
                      <a:pt x="866" y="581"/>
                    </a:lnTo>
                    <a:lnTo>
                      <a:pt x="866" y="581"/>
                    </a:lnTo>
                    <a:lnTo>
                      <a:pt x="868" y="581"/>
                    </a:lnTo>
                    <a:lnTo>
                      <a:pt x="868" y="581"/>
                    </a:lnTo>
                    <a:lnTo>
                      <a:pt x="869" y="581"/>
                    </a:lnTo>
                    <a:lnTo>
                      <a:pt x="869" y="581"/>
                    </a:lnTo>
                    <a:lnTo>
                      <a:pt x="871" y="581"/>
                    </a:lnTo>
                    <a:lnTo>
                      <a:pt x="871" y="581"/>
                    </a:lnTo>
                    <a:lnTo>
                      <a:pt x="873" y="581"/>
                    </a:lnTo>
                    <a:lnTo>
                      <a:pt x="873" y="581"/>
                    </a:lnTo>
                    <a:lnTo>
                      <a:pt x="873" y="581"/>
                    </a:lnTo>
                    <a:lnTo>
                      <a:pt x="875" y="581"/>
                    </a:lnTo>
                    <a:lnTo>
                      <a:pt x="875" y="581"/>
                    </a:lnTo>
                    <a:lnTo>
                      <a:pt x="877" y="581"/>
                    </a:lnTo>
                    <a:lnTo>
                      <a:pt x="877" y="581"/>
                    </a:lnTo>
                    <a:lnTo>
                      <a:pt x="878" y="581"/>
                    </a:lnTo>
                    <a:lnTo>
                      <a:pt x="878" y="581"/>
                    </a:lnTo>
                    <a:lnTo>
                      <a:pt x="880" y="581"/>
                    </a:lnTo>
                    <a:lnTo>
                      <a:pt x="880" y="581"/>
                    </a:lnTo>
                    <a:lnTo>
                      <a:pt x="882" y="581"/>
                    </a:lnTo>
                    <a:lnTo>
                      <a:pt x="882" y="581"/>
                    </a:lnTo>
                    <a:lnTo>
                      <a:pt x="883" y="580"/>
                    </a:lnTo>
                    <a:lnTo>
                      <a:pt x="884" y="580"/>
                    </a:lnTo>
                    <a:lnTo>
                      <a:pt x="884" y="580"/>
                    </a:lnTo>
                    <a:lnTo>
                      <a:pt x="885" y="580"/>
                    </a:lnTo>
                    <a:lnTo>
                      <a:pt x="885" y="580"/>
                    </a:lnTo>
                    <a:lnTo>
                      <a:pt x="887" y="580"/>
                    </a:lnTo>
                    <a:lnTo>
                      <a:pt x="887" y="580"/>
                    </a:lnTo>
                    <a:lnTo>
                      <a:pt x="888" y="581"/>
                    </a:lnTo>
                    <a:lnTo>
                      <a:pt x="889" y="581"/>
                    </a:lnTo>
                    <a:lnTo>
                      <a:pt x="889" y="581"/>
                    </a:lnTo>
                    <a:lnTo>
                      <a:pt x="890" y="580"/>
                    </a:lnTo>
                    <a:lnTo>
                      <a:pt x="891" y="580"/>
                    </a:lnTo>
                    <a:lnTo>
                      <a:pt x="891" y="580"/>
                    </a:lnTo>
                    <a:lnTo>
                      <a:pt x="892" y="580"/>
                    </a:lnTo>
                    <a:lnTo>
                      <a:pt x="892" y="580"/>
                    </a:lnTo>
                    <a:lnTo>
                      <a:pt x="894" y="580"/>
                    </a:lnTo>
                    <a:lnTo>
                      <a:pt x="894" y="580"/>
                    </a:lnTo>
                    <a:lnTo>
                      <a:pt x="895" y="581"/>
                    </a:lnTo>
                    <a:lnTo>
                      <a:pt x="896" y="581"/>
                    </a:lnTo>
                    <a:lnTo>
                      <a:pt x="896" y="581"/>
                    </a:lnTo>
                    <a:lnTo>
                      <a:pt x="897" y="572"/>
                    </a:lnTo>
                    <a:lnTo>
                      <a:pt x="898" y="572"/>
                    </a:lnTo>
                    <a:lnTo>
                      <a:pt x="898" y="572"/>
                    </a:lnTo>
                    <a:lnTo>
                      <a:pt x="899" y="517"/>
                    </a:lnTo>
                    <a:lnTo>
                      <a:pt x="900" y="517"/>
                    </a:lnTo>
                    <a:lnTo>
                      <a:pt x="900" y="517"/>
                    </a:lnTo>
                    <a:lnTo>
                      <a:pt x="901" y="517"/>
                    </a:lnTo>
                    <a:lnTo>
                      <a:pt x="901" y="517"/>
                    </a:lnTo>
                    <a:lnTo>
                      <a:pt x="902" y="438"/>
                    </a:lnTo>
                    <a:lnTo>
                      <a:pt x="903" y="438"/>
                    </a:lnTo>
                    <a:lnTo>
                      <a:pt x="903" y="438"/>
                    </a:lnTo>
                    <a:lnTo>
                      <a:pt x="904" y="283"/>
                    </a:lnTo>
                    <a:lnTo>
                      <a:pt x="905" y="283"/>
                    </a:lnTo>
                    <a:lnTo>
                      <a:pt x="905" y="283"/>
                    </a:lnTo>
                    <a:lnTo>
                      <a:pt x="906" y="182"/>
                    </a:lnTo>
                    <a:lnTo>
                      <a:pt x="907" y="182"/>
                    </a:lnTo>
                    <a:lnTo>
                      <a:pt x="907" y="182"/>
                    </a:lnTo>
                    <a:lnTo>
                      <a:pt x="908" y="182"/>
                    </a:lnTo>
                    <a:lnTo>
                      <a:pt x="908" y="182"/>
                    </a:lnTo>
                    <a:lnTo>
                      <a:pt x="909" y="80"/>
                    </a:lnTo>
                    <a:lnTo>
                      <a:pt x="910" y="80"/>
                    </a:lnTo>
                    <a:lnTo>
                      <a:pt x="910" y="80"/>
                    </a:lnTo>
                    <a:lnTo>
                      <a:pt x="911" y="25"/>
                    </a:lnTo>
                    <a:lnTo>
                      <a:pt x="912" y="25"/>
                    </a:lnTo>
                    <a:lnTo>
                      <a:pt x="912" y="25"/>
                    </a:lnTo>
                    <a:lnTo>
                      <a:pt x="913" y="0"/>
                    </a:lnTo>
                    <a:lnTo>
                      <a:pt x="914" y="0"/>
                    </a:lnTo>
                    <a:lnTo>
                      <a:pt x="914" y="0"/>
                    </a:lnTo>
                    <a:lnTo>
                      <a:pt x="916" y="0"/>
                    </a:lnTo>
                    <a:lnTo>
                      <a:pt x="916" y="0"/>
                    </a:lnTo>
                    <a:lnTo>
                      <a:pt x="916" y="34"/>
                    </a:lnTo>
                    <a:lnTo>
                      <a:pt x="917" y="34"/>
                    </a:lnTo>
                    <a:lnTo>
                      <a:pt x="917" y="34"/>
                    </a:lnTo>
                    <a:lnTo>
                      <a:pt x="918" y="226"/>
                    </a:lnTo>
                    <a:lnTo>
                      <a:pt x="919" y="226"/>
                    </a:lnTo>
                    <a:lnTo>
                      <a:pt x="919" y="226"/>
                    </a:lnTo>
                    <a:lnTo>
                      <a:pt x="920" y="405"/>
                    </a:lnTo>
                    <a:lnTo>
                      <a:pt x="921" y="405"/>
                    </a:lnTo>
                    <a:lnTo>
                      <a:pt x="921" y="405"/>
                    </a:lnTo>
                    <a:lnTo>
                      <a:pt x="923" y="405"/>
                    </a:lnTo>
                    <a:lnTo>
                      <a:pt x="923" y="405"/>
                    </a:lnTo>
                    <a:lnTo>
                      <a:pt x="923" y="463"/>
                    </a:lnTo>
                    <a:lnTo>
                      <a:pt x="924" y="463"/>
                    </a:lnTo>
                    <a:lnTo>
                      <a:pt x="924" y="463"/>
                    </a:lnTo>
                    <a:lnTo>
                      <a:pt x="925" y="510"/>
                    </a:lnTo>
                    <a:lnTo>
                      <a:pt x="926" y="510"/>
                    </a:lnTo>
                    <a:lnTo>
                      <a:pt x="926" y="510"/>
                    </a:lnTo>
                    <a:lnTo>
                      <a:pt x="928" y="462"/>
                    </a:lnTo>
                    <a:lnTo>
                      <a:pt x="928" y="462"/>
                    </a:lnTo>
                    <a:lnTo>
                      <a:pt x="928" y="462"/>
                    </a:lnTo>
                    <a:lnTo>
                      <a:pt x="930" y="462"/>
                    </a:lnTo>
                    <a:lnTo>
                      <a:pt x="930" y="462"/>
                    </a:lnTo>
                    <a:lnTo>
                      <a:pt x="930" y="357"/>
                    </a:lnTo>
                    <a:lnTo>
                      <a:pt x="932" y="357"/>
                    </a:lnTo>
                    <a:lnTo>
                      <a:pt x="932" y="357"/>
                    </a:lnTo>
                    <a:lnTo>
                      <a:pt x="932" y="225"/>
                    </a:lnTo>
                    <a:lnTo>
                      <a:pt x="933" y="225"/>
                    </a:lnTo>
                    <a:lnTo>
                      <a:pt x="933" y="225"/>
                    </a:lnTo>
                    <a:lnTo>
                      <a:pt x="935" y="105"/>
                    </a:lnTo>
                    <a:lnTo>
                      <a:pt x="935" y="105"/>
                    </a:lnTo>
                    <a:lnTo>
                      <a:pt x="935" y="105"/>
                    </a:lnTo>
                    <a:lnTo>
                      <a:pt x="937" y="105"/>
                    </a:lnTo>
                    <a:lnTo>
                      <a:pt x="937" y="105"/>
                    </a:lnTo>
                    <a:lnTo>
                      <a:pt x="937" y="68"/>
                    </a:lnTo>
                    <a:lnTo>
                      <a:pt x="939" y="68"/>
                    </a:lnTo>
                    <a:lnTo>
                      <a:pt x="939" y="68"/>
                    </a:lnTo>
                    <a:lnTo>
                      <a:pt x="940" y="103"/>
                    </a:lnTo>
                    <a:lnTo>
                      <a:pt x="940" y="103"/>
                    </a:lnTo>
                    <a:lnTo>
                      <a:pt x="940" y="103"/>
                    </a:lnTo>
                    <a:lnTo>
                      <a:pt x="942" y="270"/>
                    </a:lnTo>
                    <a:lnTo>
                      <a:pt x="942" y="270"/>
                    </a:lnTo>
                    <a:lnTo>
                      <a:pt x="942" y="270"/>
                    </a:lnTo>
                    <a:lnTo>
                      <a:pt x="944" y="270"/>
                    </a:lnTo>
                    <a:lnTo>
                      <a:pt x="944" y="270"/>
                    </a:lnTo>
                    <a:lnTo>
                      <a:pt x="944" y="414"/>
                    </a:lnTo>
                    <a:lnTo>
                      <a:pt x="946" y="414"/>
                    </a:lnTo>
                    <a:lnTo>
                      <a:pt x="946" y="414"/>
                    </a:lnTo>
                    <a:lnTo>
                      <a:pt x="947" y="547"/>
                    </a:lnTo>
                    <a:lnTo>
                      <a:pt x="948" y="547"/>
                    </a:lnTo>
                    <a:lnTo>
                      <a:pt x="948" y="547"/>
                    </a:lnTo>
                    <a:lnTo>
                      <a:pt x="949" y="577"/>
                    </a:lnTo>
                    <a:lnTo>
                      <a:pt x="949" y="577"/>
                    </a:lnTo>
                    <a:lnTo>
                      <a:pt x="949" y="577"/>
                    </a:lnTo>
                    <a:lnTo>
                      <a:pt x="951" y="577"/>
                    </a:lnTo>
                    <a:lnTo>
                      <a:pt x="951" y="577"/>
                    </a:lnTo>
                    <a:lnTo>
                      <a:pt x="951" y="569"/>
                    </a:lnTo>
                    <a:lnTo>
                      <a:pt x="953" y="569"/>
                    </a:lnTo>
                    <a:lnTo>
                      <a:pt x="953" y="569"/>
                    </a:lnTo>
                    <a:lnTo>
                      <a:pt x="954" y="497"/>
                    </a:lnTo>
                    <a:lnTo>
                      <a:pt x="955" y="497"/>
                    </a:lnTo>
                    <a:lnTo>
                      <a:pt x="955" y="497"/>
                    </a:lnTo>
                    <a:lnTo>
                      <a:pt x="956" y="380"/>
                    </a:lnTo>
                    <a:lnTo>
                      <a:pt x="956" y="380"/>
                    </a:lnTo>
                    <a:lnTo>
                      <a:pt x="956" y="380"/>
                    </a:lnTo>
                    <a:lnTo>
                      <a:pt x="958" y="380"/>
                    </a:lnTo>
                    <a:lnTo>
                      <a:pt x="958" y="380"/>
                    </a:lnTo>
                    <a:lnTo>
                      <a:pt x="959" y="221"/>
                    </a:lnTo>
                    <a:lnTo>
                      <a:pt x="960" y="221"/>
                    </a:lnTo>
                    <a:lnTo>
                      <a:pt x="960" y="221"/>
                    </a:lnTo>
                    <a:lnTo>
                      <a:pt x="961" y="127"/>
                    </a:lnTo>
                    <a:lnTo>
                      <a:pt x="962" y="127"/>
                    </a:lnTo>
                    <a:lnTo>
                      <a:pt x="962" y="127"/>
                    </a:lnTo>
                    <a:lnTo>
                      <a:pt x="963" y="127"/>
                    </a:lnTo>
                    <a:lnTo>
                      <a:pt x="963" y="127"/>
                    </a:lnTo>
                    <a:lnTo>
                      <a:pt x="965" y="127"/>
                    </a:lnTo>
                    <a:lnTo>
                      <a:pt x="965" y="127"/>
                    </a:lnTo>
                    <a:lnTo>
                      <a:pt x="966" y="156"/>
                    </a:lnTo>
                    <a:lnTo>
                      <a:pt x="967" y="156"/>
                    </a:lnTo>
                    <a:lnTo>
                      <a:pt x="967" y="156"/>
                    </a:lnTo>
                    <a:lnTo>
                      <a:pt x="968" y="295"/>
                    </a:lnTo>
                    <a:lnTo>
                      <a:pt x="969" y="295"/>
                    </a:lnTo>
                    <a:lnTo>
                      <a:pt x="969" y="295"/>
                    </a:lnTo>
                    <a:lnTo>
                      <a:pt x="970" y="437"/>
                    </a:lnTo>
                    <a:lnTo>
                      <a:pt x="971" y="437"/>
                    </a:lnTo>
                    <a:lnTo>
                      <a:pt x="971" y="437"/>
                    </a:lnTo>
                    <a:lnTo>
                      <a:pt x="972" y="437"/>
                    </a:lnTo>
                    <a:lnTo>
                      <a:pt x="972" y="437"/>
                    </a:lnTo>
                    <a:lnTo>
                      <a:pt x="973" y="552"/>
                    </a:lnTo>
                    <a:lnTo>
                      <a:pt x="974" y="552"/>
                    </a:lnTo>
                    <a:lnTo>
                      <a:pt x="974" y="552"/>
                    </a:lnTo>
                    <a:lnTo>
                      <a:pt x="975" y="582"/>
                    </a:lnTo>
                    <a:lnTo>
                      <a:pt x="976" y="582"/>
                    </a:lnTo>
                    <a:lnTo>
                      <a:pt x="976" y="582"/>
                    </a:lnTo>
                    <a:lnTo>
                      <a:pt x="977" y="586"/>
                    </a:lnTo>
                    <a:lnTo>
                      <a:pt x="978" y="586"/>
                    </a:lnTo>
                    <a:lnTo>
                      <a:pt x="978" y="586"/>
                    </a:lnTo>
                    <a:lnTo>
                      <a:pt x="979" y="586"/>
                    </a:lnTo>
                    <a:lnTo>
                      <a:pt x="979" y="586"/>
                    </a:lnTo>
                    <a:lnTo>
                      <a:pt x="980" y="576"/>
                    </a:lnTo>
                    <a:lnTo>
                      <a:pt x="981" y="576"/>
                    </a:lnTo>
                    <a:lnTo>
                      <a:pt x="981" y="576"/>
                    </a:lnTo>
                    <a:lnTo>
                      <a:pt x="982" y="489"/>
                    </a:lnTo>
                    <a:lnTo>
                      <a:pt x="983" y="489"/>
                    </a:lnTo>
                    <a:lnTo>
                      <a:pt x="983" y="489"/>
                    </a:lnTo>
                    <a:lnTo>
                      <a:pt x="984" y="372"/>
                    </a:lnTo>
                    <a:lnTo>
                      <a:pt x="985" y="372"/>
                    </a:lnTo>
                    <a:lnTo>
                      <a:pt x="985" y="372"/>
                    </a:lnTo>
                    <a:lnTo>
                      <a:pt x="987" y="372"/>
                    </a:lnTo>
                    <a:lnTo>
                      <a:pt x="987" y="372"/>
                    </a:lnTo>
                    <a:lnTo>
                      <a:pt x="987" y="271"/>
                    </a:lnTo>
                    <a:lnTo>
                      <a:pt x="988" y="271"/>
                    </a:lnTo>
                    <a:lnTo>
                      <a:pt x="988" y="271"/>
                    </a:lnTo>
                    <a:lnTo>
                      <a:pt x="989" y="191"/>
                    </a:lnTo>
                    <a:lnTo>
                      <a:pt x="990" y="191"/>
                    </a:lnTo>
                    <a:lnTo>
                      <a:pt x="990" y="191"/>
                    </a:lnTo>
                    <a:lnTo>
                      <a:pt x="991" y="220"/>
                    </a:lnTo>
                    <a:lnTo>
                      <a:pt x="992" y="220"/>
                    </a:lnTo>
                    <a:lnTo>
                      <a:pt x="992" y="220"/>
                    </a:lnTo>
                    <a:lnTo>
                      <a:pt x="994" y="220"/>
                    </a:lnTo>
                    <a:lnTo>
                      <a:pt x="994" y="220"/>
                    </a:lnTo>
                    <a:lnTo>
                      <a:pt x="994" y="333"/>
                    </a:lnTo>
                    <a:lnTo>
                      <a:pt x="995" y="333"/>
                    </a:lnTo>
                    <a:lnTo>
                      <a:pt x="995" y="333"/>
                    </a:lnTo>
                    <a:lnTo>
                      <a:pt x="996" y="483"/>
                    </a:lnTo>
                    <a:lnTo>
                      <a:pt x="997" y="483"/>
                    </a:lnTo>
                    <a:lnTo>
                      <a:pt x="997" y="483"/>
                    </a:lnTo>
                    <a:lnTo>
                      <a:pt x="999" y="521"/>
                    </a:lnTo>
                    <a:lnTo>
                      <a:pt x="999" y="521"/>
                    </a:lnTo>
                    <a:lnTo>
                      <a:pt x="999" y="521"/>
                    </a:lnTo>
                    <a:lnTo>
                      <a:pt x="1001" y="521"/>
                    </a:lnTo>
                    <a:lnTo>
                      <a:pt x="1001" y="521"/>
                    </a:lnTo>
                    <a:lnTo>
                      <a:pt x="1001" y="583"/>
                    </a:lnTo>
                    <a:lnTo>
                      <a:pt x="1003" y="583"/>
                    </a:lnTo>
                    <a:lnTo>
                      <a:pt x="1003" y="583"/>
                    </a:lnTo>
                    <a:lnTo>
                      <a:pt x="1003" y="591"/>
                    </a:lnTo>
                    <a:lnTo>
                      <a:pt x="1004" y="591"/>
                    </a:lnTo>
                    <a:lnTo>
                      <a:pt x="1004" y="591"/>
                    </a:lnTo>
                    <a:lnTo>
                      <a:pt x="1006" y="581"/>
                    </a:lnTo>
                    <a:lnTo>
                      <a:pt x="1006" y="581"/>
                    </a:lnTo>
                    <a:lnTo>
                      <a:pt x="1006" y="581"/>
                    </a:lnTo>
                    <a:lnTo>
                      <a:pt x="1008" y="581"/>
                    </a:lnTo>
                    <a:lnTo>
                      <a:pt x="1008" y="581"/>
                    </a:lnTo>
                    <a:lnTo>
                      <a:pt x="1008" y="485"/>
                    </a:lnTo>
                    <a:lnTo>
                      <a:pt x="1010" y="485"/>
                    </a:lnTo>
                    <a:lnTo>
                      <a:pt x="1010" y="485"/>
                    </a:lnTo>
                    <a:lnTo>
                      <a:pt x="1011" y="431"/>
                    </a:lnTo>
                    <a:lnTo>
                      <a:pt x="1011" y="431"/>
                    </a:lnTo>
                    <a:lnTo>
                      <a:pt x="1011" y="431"/>
                    </a:lnTo>
                    <a:lnTo>
                      <a:pt x="1013" y="244"/>
                    </a:lnTo>
                    <a:lnTo>
                      <a:pt x="1013" y="244"/>
                    </a:lnTo>
                    <a:lnTo>
                      <a:pt x="1013" y="244"/>
                    </a:lnTo>
                    <a:lnTo>
                      <a:pt x="1015" y="244"/>
                    </a:lnTo>
                    <a:lnTo>
                      <a:pt x="1015" y="244"/>
                    </a:lnTo>
                    <a:lnTo>
                      <a:pt x="1015" y="187"/>
                    </a:lnTo>
                    <a:lnTo>
                      <a:pt x="1017" y="187"/>
                    </a:lnTo>
                    <a:lnTo>
                      <a:pt x="1017" y="187"/>
                    </a:lnTo>
                    <a:lnTo>
                      <a:pt x="1018" y="165"/>
                    </a:lnTo>
                    <a:lnTo>
                      <a:pt x="1018" y="165"/>
                    </a:lnTo>
                    <a:lnTo>
                      <a:pt x="1018" y="165"/>
                    </a:lnTo>
                    <a:lnTo>
                      <a:pt x="1020" y="171"/>
                    </a:lnTo>
                    <a:lnTo>
                      <a:pt x="1020" y="171"/>
                    </a:lnTo>
                    <a:lnTo>
                      <a:pt x="1020" y="171"/>
                    </a:lnTo>
                    <a:lnTo>
                      <a:pt x="1022" y="171"/>
                    </a:lnTo>
                    <a:lnTo>
                      <a:pt x="1022" y="171"/>
                    </a:lnTo>
                    <a:lnTo>
                      <a:pt x="1022" y="216"/>
                    </a:lnTo>
                    <a:lnTo>
                      <a:pt x="1024" y="216"/>
                    </a:lnTo>
                    <a:lnTo>
                      <a:pt x="1024" y="216"/>
                    </a:lnTo>
                    <a:lnTo>
                      <a:pt x="1025" y="351"/>
                    </a:lnTo>
                    <a:lnTo>
                      <a:pt x="1026" y="351"/>
                    </a:lnTo>
                    <a:lnTo>
                      <a:pt x="1026" y="351"/>
                    </a:lnTo>
                    <a:lnTo>
                      <a:pt x="1027" y="511"/>
                    </a:lnTo>
                    <a:lnTo>
                      <a:pt x="1027" y="511"/>
                    </a:lnTo>
                    <a:lnTo>
                      <a:pt x="1027" y="511"/>
                    </a:lnTo>
                    <a:lnTo>
                      <a:pt x="1029" y="511"/>
                    </a:lnTo>
                    <a:lnTo>
                      <a:pt x="1029" y="511"/>
                    </a:lnTo>
                    <a:lnTo>
                      <a:pt x="1030" y="572"/>
                    </a:lnTo>
                    <a:lnTo>
                      <a:pt x="1031" y="572"/>
                    </a:lnTo>
                    <a:lnTo>
                      <a:pt x="1031" y="572"/>
                    </a:lnTo>
                    <a:lnTo>
                      <a:pt x="1032" y="581"/>
                    </a:lnTo>
                    <a:lnTo>
                      <a:pt x="1033" y="581"/>
                    </a:lnTo>
                    <a:lnTo>
                      <a:pt x="1033" y="581"/>
                    </a:lnTo>
                    <a:lnTo>
                      <a:pt x="1034" y="581"/>
                    </a:lnTo>
                    <a:lnTo>
                      <a:pt x="1034" y="581"/>
                    </a:lnTo>
                    <a:lnTo>
                      <a:pt x="1034" y="581"/>
                    </a:lnTo>
                    <a:lnTo>
                      <a:pt x="1036" y="581"/>
                    </a:lnTo>
                    <a:lnTo>
                      <a:pt x="1036" y="581"/>
                    </a:lnTo>
                    <a:lnTo>
                      <a:pt x="1037" y="513"/>
                    </a:lnTo>
                    <a:lnTo>
                      <a:pt x="1038" y="513"/>
                    </a:lnTo>
                    <a:lnTo>
                      <a:pt x="1038" y="513"/>
                    </a:lnTo>
                    <a:lnTo>
                      <a:pt x="1039" y="422"/>
                    </a:lnTo>
                    <a:lnTo>
                      <a:pt x="1040" y="422"/>
                    </a:lnTo>
                    <a:lnTo>
                      <a:pt x="1040" y="422"/>
                    </a:lnTo>
                    <a:lnTo>
                      <a:pt x="1041" y="259"/>
                    </a:lnTo>
                    <a:lnTo>
                      <a:pt x="1042" y="259"/>
                    </a:lnTo>
                    <a:lnTo>
                      <a:pt x="1042" y="259"/>
                    </a:lnTo>
                    <a:lnTo>
                      <a:pt x="1043" y="259"/>
                    </a:lnTo>
                    <a:lnTo>
                      <a:pt x="1043" y="259"/>
                    </a:lnTo>
                    <a:lnTo>
                      <a:pt x="1044" y="235"/>
                    </a:lnTo>
                    <a:lnTo>
                      <a:pt x="1045" y="235"/>
                    </a:lnTo>
                    <a:lnTo>
                      <a:pt x="1045" y="235"/>
                    </a:lnTo>
                    <a:lnTo>
                      <a:pt x="1046" y="214"/>
                    </a:lnTo>
                    <a:lnTo>
                      <a:pt x="1047" y="214"/>
                    </a:lnTo>
                    <a:lnTo>
                      <a:pt x="1047" y="214"/>
                    </a:lnTo>
                    <a:lnTo>
                      <a:pt x="1048" y="287"/>
                    </a:lnTo>
                    <a:lnTo>
                      <a:pt x="1049" y="287"/>
                    </a:lnTo>
                    <a:lnTo>
                      <a:pt x="1049" y="287"/>
                    </a:lnTo>
                    <a:lnTo>
                      <a:pt x="1050" y="287"/>
                    </a:lnTo>
                    <a:lnTo>
                      <a:pt x="1050" y="287"/>
                    </a:lnTo>
                    <a:lnTo>
                      <a:pt x="1051" y="428"/>
                    </a:lnTo>
                    <a:lnTo>
                      <a:pt x="1052" y="428"/>
                    </a:lnTo>
                    <a:lnTo>
                      <a:pt x="1052" y="428"/>
                    </a:lnTo>
                    <a:lnTo>
                      <a:pt x="1053" y="551"/>
                    </a:lnTo>
                    <a:lnTo>
                      <a:pt x="1054" y="551"/>
                    </a:lnTo>
                    <a:lnTo>
                      <a:pt x="1054" y="551"/>
                    </a:lnTo>
                    <a:lnTo>
                      <a:pt x="1055" y="573"/>
                    </a:lnTo>
                    <a:lnTo>
                      <a:pt x="1056" y="573"/>
                    </a:lnTo>
                    <a:lnTo>
                      <a:pt x="1056" y="573"/>
                    </a:lnTo>
                    <a:lnTo>
                      <a:pt x="1058" y="573"/>
                    </a:lnTo>
                    <a:lnTo>
                      <a:pt x="1058" y="573"/>
                    </a:lnTo>
                    <a:lnTo>
                      <a:pt x="1058" y="584"/>
                    </a:lnTo>
                    <a:lnTo>
                      <a:pt x="1059" y="584"/>
                    </a:lnTo>
                    <a:lnTo>
                      <a:pt x="1059" y="584"/>
                    </a:lnTo>
                    <a:lnTo>
                      <a:pt x="1060" y="576"/>
                    </a:lnTo>
                    <a:lnTo>
                      <a:pt x="1061" y="576"/>
                    </a:lnTo>
                    <a:lnTo>
                      <a:pt x="1061" y="576"/>
                    </a:lnTo>
                    <a:lnTo>
                      <a:pt x="1062" y="474"/>
                    </a:lnTo>
                    <a:lnTo>
                      <a:pt x="1063" y="474"/>
                    </a:lnTo>
                    <a:lnTo>
                      <a:pt x="1063" y="474"/>
                    </a:lnTo>
                    <a:lnTo>
                      <a:pt x="1065" y="474"/>
                    </a:lnTo>
                    <a:lnTo>
                      <a:pt x="1065" y="474"/>
                    </a:lnTo>
                    <a:lnTo>
                      <a:pt x="1065" y="355"/>
                    </a:lnTo>
                    <a:lnTo>
                      <a:pt x="1066" y="355"/>
                    </a:lnTo>
                    <a:lnTo>
                      <a:pt x="1066" y="355"/>
                    </a:lnTo>
                    <a:lnTo>
                      <a:pt x="1067" y="259"/>
                    </a:lnTo>
                    <a:lnTo>
                      <a:pt x="1068" y="259"/>
                    </a:lnTo>
                    <a:lnTo>
                      <a:pt x="1068" y="259"/>
                    </a:lnTo>
                    <a:lnTo>
                      <a:pt x="1070" y="164"/>
                    </a:lnTo>
                    <a:lnTo>
                      <a:pt x="1070" y="164"/>
                    </a:lnTo>
                    <a:lnTo>
                      <a:pt x="1070" y="164"/>
                    </a:lnTo>
                    <a:lnTo>
                      <a:pt x="1072" y="164"/>
                    </a:lnTo>
                    <a:lnTo>
                      <a:pt x="1072" y="164"/>
                    </a:lnTo>
                    <a:lnTo>
                      <a:pt x="1072" y="159"/>
                    </a:lnTo>
                    <a:lnTo>
                      <a:pt x="1073" y="159"/>
                    </a:lnTo>
                    <a:lnTo>
                      <a:pt x="1073" y="159"/>
                    </a:lnTo>
                    <a:lnTo>
                      <a:pt x="1074" y="221"/>
                    </a:lnTo>
                    <a:lnTo>
                      <a:pt x="1075" y="221"/>
                    </a:lnTo>
                    <a:lnTo>
                      <a:pt x="1075" y="221"/>
                    </a:lnTo>
                    <a:lnTo>
                      <a:pt x="1077" y="247"/>
                    </a:lnTo>
                    <a:lnTo>
                      <a:pt x="1077" y="247"/>
                    </a:lnTo>
                    <a:lnTo>
                      <a:pt x="1077" y="247"/>
                    </a:lnTo>
                    <a:lnTo>
                      <a:pt x="1079" y="247"/>
                    </a:lnTo>
                    <a:lnTo>
                      <a:pt x="1079" y="247"/>
                    </a:lnTo>
                    <a:lnTo>
                      <a:pt x="1079" y="288"/>
                    </a:lnTo>
                    <a:lnTo>
                      <a:pt x="1081" y="288"/>
                    </a:lnTo>
                    <a:lnTo>
                      <a:pt x="1081" y="288"/>
                    </a:lnTo>
                    <a:lnTo>
                      <a:pt x="1081" y="382"/>
                    </a:lnTo>
                    <a:lnTo>
                      <a:pt x="1082" y="382"/>
                    </a:lnTo>
                    <a:lnTo>
                      <a:pt x="1082" y="382"/>
                    </a:lnTo>
                    <a:lnTo>
                      <a:pt x="1084" y="515"/>
                    </a:lnTo>
                    <a:lnTo>
                      <a:pt x="1084" y="515"/>
                    </a:lnTo>
                    <a:lnTo>
                      <a:pt x="1084" y="515"/>
                    </a:lnTo>
                    <a:lnTo>
                      <a:pt x="1086" y="515"/>
                    </a:lnTo>
                    <a:lnTo>
                      <a:pt x="1086" y="515"/>
                    </a:lnTo>
                    <a:lnTo>
                      <a:pt x="1086" y="536"/>
                    </a:lnTo>
                    <a:lnTo>
                      <a:pt x="1088" y="536"/>
                    </a:lnTo>
                    <a:lnTo>
                      <a:pt x="1088" y="536"/>
                    </a:lnTo>
                    <a:lnTo>
                      <a:pt x="1089" y="563"/>
                    </a:lnTo>
                    <a:lnTo>
                      <a:pt x="1089" y="563"/>
                    </a:lnTo>
                    <a:lnTo>
                      <a:pt x="1089" y="563"/>
                    </a:lnTo>
                    <a:lnTo>
                      <a:pt x="1091" y="584"/>
                    </a:lnTo>
                    <a:lnTo>
                      <a:pt x="1091" y="584"/>
                    </a:lnTo>
                    <a:lnTo>
                      <a:pt x="1091" y="584"/>
                    </a:lnTo>
                    <a:lnTo>
                      <a:pt x="1093" y="584"/>
                    </a:lnTo>
                    <a:lnTo>
                      <a:pt x="1093" y="584"/>
                    </a:lnTo>
                    <a:lnTo>
                      <a:pt x="1093" y="586"/>
                    </a:lnTo>
                    <a:lnTo>
                      <a:pt x="1095" y="586"/>
                    </a:lnTo>
                    <a:lnTo>
                      <a:pt x="1095" y="586"/>
                    </a:lnTo>
                    <a:lnTo>
                      <a:pt x="1096" y="587"/>
                    </a:lnTo>
                    <a:lnTo>
                      <a:pt x="1097" y="587"/>
                    </a:lnTo>
                    <a:lnTo>
                      <a:pt x="1097" y="587"/>
                    </a:lnTo>
                    <a:lnTo>
                      <a:pt x="1098" y="588"/>
                    </a:lnTo>
                    <a:lnTo>
                      <a:pt x="1098" y="588"/>
                    </a:lnTo>
                    <a:lnTo>
                      <a:pt x="1098" y="588"/>
                    </a:lnTo>
                    <a:lnTo>
                      <a:pt x="1100" y="588"/>
                    </a:lnTo>
                    <a:lnTo>
                      <a:pt x="1100" y="588"/>
                    </a:lnTo>
                    <a:lnTo>
                      <a:pt x="1101" y="587"/>
                    </a:lnTo>
                    <a:lnTo>
                      <a:pt x="1102" y="587"/>
                    </a:lnTo>
                    <a:lnTo>
                      <a:pt x="1102" y="587"/>
                    </a:lnTo>
                    <a:lnTo>
                      <a:pt x="1104" y="587"/>
                    </a:lnTo>
                    <a:lnTo>
                      <a:pt x="1104" y="587"/>
                    </a:lnTo>
                    <a:lnTo>
                      <a:pt x="1105" y="586"/>
                    </a:lnTo>
                    <a:lnTo>
                      <a:pt x="1105" y="586"/>
                    </a:lnTo>
                    <a:lnTo>
                      <a:pt x="1105" y="586"/>
                    </a:lnTo>
                    <a:lnTo>
                      <a:pt x="1107" y="586"/>
                    </a:lnTo>
                    <a:lnTo>
                      <a:pt x="1107" y="586"/>
                    </a:lnTo>
                    <a:lnTo>
                      <a:pt x="1108" y="583"/>
                    </a:lnTo>
                    <a:lnTo>
                      <a:pt x="1109" y="583"/>
                    </a:lnTo>
                    <a:lnTo>
                      <a:pt x="1109" y="583"/>
                    </a:lnTo>
                    <a:lnTo>
                      <a:pt x="1110" y="581"/>
                    </a:lnTo>
                    <a:lnTo>
                      <a:pt x="1111" y="581"/>
                    </a:lnTo>
                    <a:lnTo>
                      <a:pt x="1111" y="581"/>
                    </a:lnTo>
                    <a:lnTo>
                      <a:pt x="1112" y="581"/>
                    </a:lnTo>
                    <a:lnTo>
                      <a:pt x="1113" y="581"/>
                    </a:lnTo>
                    <a:lnTo>
                      <a:pt x="1113" y="581"/>
                    </a:lnTo>
                    <a:lnTo>
                      <a:pt x="1114" y="581"/>
                    </a:lnTo>
                    <a:lnTo>
                      <a:pt x="1114" y="581"/>
                    </a:lnTo>
                    <a:lnTo>
                      <a:pt x="1115" y="580"/>
                    </a:lnTo>
                    <a:lnTo>
                      <a:pt x="1116" y="580"/>
                    </a:lnTo>
                    <a:lnTo>
                      <a:pt x="1116" y="580"/>
                    </a:lnTo>
                    <a:lnTo>
                      <a:pt x="1117" y="579"/>
                    </a:lnTo>
                    <a:lnTo>
                      <a:pt x="1118" y="579"/>
                    </a:lnTo>
                    <a:lnTo>
                      <a:pt x="1118" y="579"/>
                    </a:lnTo>
                    <a:lnTo>
                      <a:pt x="1119" y="577"/>
                    </a:lnTo>
                    <a:lnTo>
                      <a:pt x="1120" y="577"/>
                    </a:lnTo>
                    <a:lnTo>
                      <a:pt x="1120" y="577"/>
                    </a:lnTo>
                    <a:lnTo>
                      <a:pt x="1121" y="577"/>
                    </a:lnTo>
                    <a:lnTo>
                      <a:pt x="1121" y="577"/>
                    </a:lnTo>
                    <a:lnTo>
                      <a:pt x="1122" y="576"/>
                    </a:lnTo>
                    <a:lnTo>
                      <a:pt x="1123" y="576"/>
                    </a:lnTo>
                    <a:lnTo>
                      <a:pt x="1123" y="576"/>
                    </a:lnTo>
                    <a:lnTo>
                      <a:pt x="1125" y="576"/>
                    </a:lnTo>
                    <a:lnTo>
                      <a:pt x="1125" y="576"/>
                    </a:lnTo>
                    <a:lnTo>
                      <a:pt x="1126" y="575"/>
                    </a:lnTo>
                    <a:lnTo>
                      <a:pt x="1127" y="575"/>
                    </a:lnTo>
                    <a:lnTo>
                      <a:pt x="1127" y="575"/>
                    </a:lnTo>
                    <a:lnTo>
                      <a:pt x="1129" y="575"/>
                    </a:lnTo>
                    <a:lnTo>
                      <a:pt x="1129" y="575"/>
                    </a:lnTo>
                    <a:lnTo>
                      <a:pt x="1129" y="574"/>
                    </a:lnTo>
                    <a:lnTo>
                      <a:pt x="1130" y="574"/>
                    </a:lnTo>
                    <a:lnTo>
                      <a:pt x="1130" y="574"/>
                    </a:lnTo>
                    <a:lnTo>
                      <a:pt x="1131" y="572"/>
                    </a:lnTo>
                    <a:lnTo>
                      <a:pt x="1132" y="572"/>
                    </a:lnTo>
                    <a:lnTo>
                      <a:pt x="1132" y="572"/>
                    </a:lnTo>
                    <a:lnTo>
                      <a:pt x="1133" y="565"/>
                    </a:lnTo>
                    <a:lnTo>
                      <a:pt x="1134" y="565"/>
                    </a:lnTo>
                    <a:lnTo>
                      <a:pt x="1134" y="565"/>
                    </a:lnTo>
                    <a:lnTo>
                      <a:pt x="1136" y="565"/>
                    </a:lnTo>
                    <a:lnTo>
                      <a:pt x="1136" y="565"/>
                    </a:lnTo>
                    <a:lnTo>
                      <a:pt x="1136" y="557"/>
                    </a:lnTo>
                    <a:lnTo>
                      <a:pt x="1137" y="557"/>
                    </a:lnTo>
                    <a:lnTo>
                      <a:pt x="1137" y="557"/>
                    </a:lnTo>
                    <a:lnTo>
                      <a:pt x="1138" y="553"/>
                    </a:lnTo>
                    <a:lnTo>
                      <a:pt x="1139" y="553"/>
                    </a:lnTo>
                    <a:lnTo>
                      <a:pt x="1139" y="553"/>
                    </a:lnTo>
                    <a:lnTo>
                      <a:pt x="1140" y="552"/>
                    </a:lnTo>
                    <a:lnTo>
                      <a:pt x="1141" y="552"/>
                    </a:lnTo>
                    <a:lnTo>
                      <a:pt x="1141" y="552"/>
                    </a:lnTo>
                    <a:lnTo>
                      <a:pt x="1143" y="552"/>
                    </a:lnTo>
                    <a:lnTo>
                      <a:pt x="1143" y="552"/>
                    </a:lnTo>
                    <a:lnTo>
                      <a:pt x="1143" y="551"/>
                    </a:lnTo>
                    <a:lnTo>
                      <a:pt x="1144" y="551"/>
                    </a:lnTo>
                    <a:lnTo>
                      <a:pt x="1144" y="551"/>
                    </a:lnTo>
                    <a:lnTo>
                      <a:pt x="1146" y="551"/>
                    </a:lnTo>
                    <a:lnTo>
                      <a:pt x="1146" y="551"/>
                    </a:lnTo>
                    <a:lnTo>
                      <a:pt x="1148" y="553"/>
                    </a:lnTo>
                    <a:lnTo>
                      <a:pt x="1148" y="553"/>
                    </a:lnTo>
                    <a:lnTo>
                      <a:pt x="1148" y="553"/>
                    </a:lnTo>
                    <a:lnTo>
                      <a:pt x="1150" y="553"/>
                    </a:lnTo>
                    <a:lnTo>
                      <a:pt x="1150" y="553"/>
                    </a:lnTo>
                    <a:lnTo>
                      <a:pt x="1150" y="555"/>
                    </a:lnTo>
                    <a:lnTo>
                      <a:pt x="1152" y="555"/>
                    </a:lnTo>
                    <a:lnTo>
                      <a:pt x="1152" y="555"/>
                    </a:lnTo>
                    <a:lnTo>
                      <a:pt x="1152" y="556"/>
                    </a:lnTo>
                    <a:lnTo>
                      <a:pt x="1153" y="556"/>
                    </a:lnTo>
                    <a:lnTo>
                      <a:pt x="1153" y="556"/>
                    </a:lnTo>
                    <a:lnTo>
                      <a:pt x="1155" y="557"/>
                    </a:lnTo>
                    <a:lnTo>
                      <a:pt x="1155" y="557"/>
                    </a:lnTo>
                    <a:lnTo>
                      <a:pt x="1155" y="557"/>
                    </a:lnTo>
                    <a:lnTo>
                      <a:pt x="1157" y="557"/>
                    </a:lnTo>
                    <a:lnTo>
                      <a:pt x="1157" y="557"/>
                    </a:lnTo>
                    <a:lnTo>
                      <a:pt x="1157" y="555"/>
                    </a:lnTo>
                    <a:lnTo>
                      <a:pt x="1159" y="555"/>
                    </a:lnTo>
                    <a:lnTo>
                      <a:pt x="1159" y="555"/>
                    </a:lnTo>
                    <a:lnTo>
                      <a:pt x="1160" y="554"/>
                    </a:lnTo>
                    <a:lnTo>
                      <a:pt x="1160" y="554"/>
                    </a:lnTo>
                    <a:lnTo>
                      <a:pt x="1160" y="554"/>
                    </a:lnTo>
                    <a:lnTo>
                      <a:pt x="1162" y="551"/>
                    </a:lnTo>
                    <a:lnTo>
                      <a:pt x="1162" y="551"/>
                    </a:lnTo>
                    <a:lnTo>
                      <a:pt x="1162" y="551"/>
                    </a:lnTo>
                    <a:lnTo>
                      <a:pt x="1164" y="551"/>
                    </a:lnTo>
                    <a:lnTo>
                      <a:pt x="1164" y="551"/>
                    </a:lnTo>
                    <a:lnTo>
                      <a:pt x="1164" y="545"/>
                    </a:lnTo>
                    <a:lnTo>
                      <a:pt x="1166" y="545"/>
                    </a:lnTo>
                    <a:lnTo>
                      <a:pt x="1166" y="545"/>
                    </a:lnTo>
                    <a:lnTo>
                      <a:pt x="1167" y="542"/>
                    </a:lnTo>
                    <a:lnTo>
                      <a:pt x="1168" y="542"/>
                    </a:lnTo>
                    <a:lnTo>
                      <a:pt x="1168" y="542"/>
                    </a:lnTo>
                    <a:lnTo>
                      <a:pt x="1169" y="542"/>
                    </a:lnTo>
                    <a:lnTo>
                      <a:pt x="1169" y="542"/>
                    </a:lnTo>
                    <a:lnTo>
                      <a:pt x="1171" y="542"/>
                    </a:lnTo>
                    <a:lnTo>
                      <a:pt x="1171" y="542"/>
                    </a:lnTo>
                    <a:lnTo>
                      <a:pt x="1173" y="542"/>
                    </a:lnTo>
                    <a:lnTo>
                      <a:pt x="1173" y="542"/>
                    </a:lnTo>
                    <a:lnTo>
                      <a:pt x="1174" y="543"/>
                    </a:lnTo>
                    <a:lnTo>
                      <a:pt x="1175" y="543"/>
                    </a:lnTo>
                    <a:lnTo>
                      <a:pt x="1175" y="543"/>
                    </a:lnTo>
                    <a:lnTo>
                      <a:pt x="1176" y="544"/>
                    </a:lnTo>
                    <a:lnTo>
                      <a:pt x="1176" y="544"/>
                    </a:lnTo>
                    <a:lnTo>
                      <a:pt x="1176" y="544"/>
                    </a:lnTo>
                    <a:lnTo>
                      <a:pt x="1178" y="544"/>
                    </a:lnTo>
                    <a:lnTo>
                      <a:pt x="1178" y="544"/>
                    </a:lnTo>
                    <a:lnTo>
                      <a:pt x="1179" y="546"/>
                    </a:lnTo>
                    <a:lnTo>
                      <a:pt x="1180" y="546"/>
                    </a:lnTo>
                    <a:lnTo>
                      <a:pt x="1180" y="546"/>
                    </a:lnTo>
                    <a:lnTo>
                      <a:pt x="1181" y="547"/>
                    </a:lnTo>
                    <a:lnTo>
                      <a:pt x="1182" y="547"/>
                    </a:lnTo>
                    <a:lnTo>
                      <a:pt x="1182" y="547"/>
                    </a:lnTo>
                    <a:lnTo>
                      <a:pt x="1184" y="547"/>
                    </a:lnTo>
                    <a:lnTo>
                      <a:pt x="1184" y="547"/>
                    </a:lnTo>
                    <a:lnTo>
                      <a:pt x="1185" y="547"/>
                    </a:lnTo>
                    <a:lnTo>
                      <a:pt x="1185" y="547"/>
                    </a:lnTo>
                    <a:lnTo>
                      <a:pt x="1187" y="547"/>
                    </a:lnTo>
                    <a:lnTo>
                      <a:pt x="1187" y="547"/>
                    </a:lnTo>
                    <a:lnTo>
                      <a:pt x="1188" y="546"/>
                    </a:lnTo>
                    <a:lnTo>
                      <a:pt x="1189" y="546"/>
                    </a:lnTo>
                    <a:lnTo>
                      <a:pt x="1189" y="546"/>
                    </a:lnTo>
                    <a:lnTo>
                      <a:pt x="1190" y="542"/>
                    </a:lnTo>
                    <a:lnTo>
                      <a:pt x="1191" y="542"/>
                    </a:lnTo>
                    <a:lnTo>
                      <a:pt x="1191" y="542"/>
                    </a:lnTo>
                    <a:lnTo>
                      <a:pt x="1192" y="542"/>
                    </a:lnTo>
                    <a:lnTo>
                      <a:pt x="1192" y="542"/>
                    </a:lnTo>
                    <a:lnTo>
                      <a:pt x="1193" y="541"/>
                    </a:lnTo>
                    <a:lnTo>
                      <a:pt x="1194" y="541"/>
                    </a:lnTo>
                    <a:lnTo>
                      <a:pt x="1194" y="541"/>
                    </a:lnTo>
                    <a:lnTo>
                      <a:pt x="1195" y="540"/>
                    </a:lnTo>
                    <a:lnTo>
                      <a:pt x="1196" y="540"/>
                    </a:lnTo>
                    <a:lnTo>
                      <a:pt x="1196" y="540"/>
                    </a:lnTo>
                    <a:lnTo>
                      <a:pt x="1198" y="540"/>
                    </a:lnTo>
                    <a:lnTo>
                      <a:pt x="1198" y="540"/>
                    </a:lnTo>
                    <a:lnTo>
                      <a:pt x="1199" y="540"/>
                    </a:lnTo>
                    <a:lnTo>
                      <a:pt x="1199" y="540"/>
                    </a:lnTo>
                    <a:lnTo>
                      <a:pt x="1201" y="540"/>
                    </a:lnTo>
                    <a:lnTo>
                      <a:pt x="1201" y="540"/>
                    </a:lnTo>
                    <a:lnTo>
                      <a:pt x="1202" y="541"/>
                    </a:lnTo>
                    <a:lnTo>
                      <a:pt x="1203" y="541"/>
                    </a:lnTo>
                    <a:lnTo>
                      <a:pt x="1203" y="541"/>
                    </a:lnTo>
                    <a:lnTo>
                      <a:pt x="1205" y="541"/>
                    </a:lnTo>
                    <a:lnTo>
                      <a:pt x="1205" y="541"/>
                    </a:lnTo>
                    <a:lnTo>
                      <a:pt x="1207" y="541"/>
                    </a:lnTo>
                    <a:lnTo>
                      <a:pt x="1207" y="541"/>
                    </a:lnTo>
                    <a:lnTo>
                      <a:pt x="1207" y="542"/>
                    </a:lnTo>
                    <a:lnTo>
                      <a:pt x="1208" y="542"/>
                    </a:lnTo>
                    <a:lnTo>
                      <a:pt x="1208" y="542"/>
                    </a:lnTo>
                    <a:lnTo>
                      <a:pt x="1210" y="542"/>
                    </a:lnTo>
                    <a:lnTo>
                      <a:pt x="1210" y="542"/>
                    </a:lnTo>
                    <a:lnTo>
                      <a:pt x="1211" y="541"/>
                    </a:lnTo>
                    <a:lnTo>
                      <a:pt x="1212" y="541"/>
                    </a:lnTo>
                    <a:lnTo>
                      <a:pt x="1212" y="541"/>
                    </a:lnTo>
                    <a:lnTo>
                      <a:pt x="1214" y="541"/>
                    </a:lnTo>
                    <a:lnTo>
                      <a:pt x="1214" y="541"/>
                    </a:lnTo>
                    <a:lnTo>
                      <a:pt x="1214" y="540"/>
                    </a:lnTo>
                    <a:lnTo>
                      <a:pt x="1215" y="540"/>
                    </a:lnTo>
                    <a:lnTo>
                      <a:pt x="1215" y="540"/>
                    </a:lnTo>
                    <a:lnTo>
                      <a:pt x="1216" y="539"/>
                    </a:lnTo>
                    <a:lnTo>
                      <a:pt x="1217" y="539"/>
                    </a:lnTo>
                    <a:lnTo>
                      <a:pt x="1217" y="539"/>
                    </a:lnTo>
                    <a:lnTo>
                      <a:pt x="1219" y="538"/>
                    </a:lnTo>
                    <a:lnTo>
                      <a:pt x="1219" y="538"/>
                    </a:lnTo>
                    <a:lnTo>
                      <a:pt x="1219" y="538"/>
                    </a:lnTo>
                    <a:lnTo>
                      <a:pt x="1221" y="538"/>
                    </a:lnTo>
                    <a:lnTo>
                      <a:pt x="1221" y="538"/>
                    </a:lnTo>
                    <a:lnTo>
                      <a:pt x="1221" y="537"/>
                    </a:lnTo>
                    <a:lnTo>
                      <a:pt x="1223" y="537"/>
                    </a:lnTo>
                    <a:lnTo>
                      <a:pt x="1223" y="537"/>
                    </a:lnTo>
                    <a:lnTo>
                      <a:pt x="1223" y="537"/>
                    </a:lnTo>
                    <a:lnTo>
                      <a:pt x="1224" y="537"/>
                    </a:lnTo>
                    <a:lnTo>
                      <a:pt x="1224" y="537"/>
                    </a:lnTo>
                    <a:lnTo>
                      <a:pt x="1226" y="536"/>
                    </a:lnTo>
                    <a:lnTo>
                      <a:pt x="1226" y="536"/>
                    </a:lnTo>
                    <a:lnTo>
                      <a:pt x="1226" y="536"/>
                    </a:lnTo>
                    <a:lnTo>
                      <a:pt x="1228" y="536"/>
                    </a:lnTo>
                    <a:lnTo>
                      <a:pt x="1228" y="536"/>
                    </a:lnTo>
                    <a:lnTo>
                      <a:pt x="1228" y="537"/>
                    </a:lnTo>
                    <a:lnTo>
                      <a:pt x="1230" y="537"/>
                    </a:lnTo>
                    <a:lnTo>
                      <a:pt x="1230" y="537"/>
                    </a:lnTo>
                    <a:lnTo>
                      <a:pt x="1231" y="538"/>
                    </a:lnTo>
                    <a:lnTo>
                      <a:pt x="1231" y="538"/>
                    </a:lnTo>
                    <a:lnTo>
                      <a:pt x="1231" y="538"/>
                    </a:lnTo>
                    <a:lnTo>
                      <a:pt x="1233" y="539"/>
                    </a:lnTo>
                    <a:lnTo>
                      <a:pt x="1233" y="539"/>
                    </a:lnTo>
                    <a:lnTo>
                      <a:pt x="1233" y="539"/>
                    </a:lnTo>
                    <a:lnTo>
                      <a:pt x="1235" y="539"/>
                    </a:lnTo>
                    <a:lnTo>
                      <a:pt x="1235" y="539"/>
                    </a:lnTo>
                    <a:lnTo>
                      <a:pt x="1237" y="539"/>
                    </a:lnTo>
                    <a:lnTo>
                      <a:pt x="1237" y="539"/>
                    </a:lnTo>
                    <a:lnTo>
                      <a:pt x="1239" y="539"/>
                    </a:lnTo>
                    <a:lnTo>
                      <a:pt x="1239" y="539"/>
                    </a:lnTo>
                    <a:lnTo>
                      <a:pt x="1240" y="538"/>
                    </a:lnTo>
                    <a:lnTo>
                      <a:pt x="1240" y="538"/>
                    </a:lnTo>
                    <a:lnTo>
                      <a:pt x="1240" y="538"/>
                    </a:lnTo>
                    <a:lnTo>
                      <a:pt x="1242" y="538"/>
                    </a:lnTo>
                    <a:lnTo>
                      <a:pt x="1242" y="538"/>
                    </a:lnTo>
                    <a:lnTo>
                      <a:pt x="1243" y="537"/>
                    </a:lnTo>
                    <a:lnTo>
                      <a:pt x="1244" y="537"/>
                    </a:lnTo>
                    <a:lnTo>
                      <a:pt x="1244" y="537"/>
                    </a:lnTo>
                    <a:lnTo>
                      <a:pt x="1245" y="536"/>
                    </a:lnTo>
                    <a:lnTo>
                      <a:pt x="1246" y="536"/>
                    </a:lnTo>
                    <a:lnTo>
                      <a:pt x="1246" y="536"/>
                    </a:lnTo>
                    <a:lnTo>
                      <a:pt x="1247" y="535"/>
                    </a:lnTo>
                    <a:lnTo>
                      <a:pt x="1247" y="535"/>
                    </a:lnTo>
                    <a:lnTo>
                      <a:pt x="1247" y="535"/>
                    </a:lnTo>
                    <a:lnTo>
                      <a:pt x="1249" y="535"/>
                    </a:lnTo>
                    <a:lnTo>
                      <a:pt x="1249" y="535"/>
                    </a:lnTo>
                    <a:lnTo>
                      <a:pt x="1250" y="534"/>
                    </a:lnTo>
                    <a:lnTo>
                      <a:pt x="1251" y="534"/>
                    </a:lnTo>
                    <a:lnTo>
                      <a:pt x="1251" y="534"/>
                    </a:lnTo>
                    <a:lnTo>
                      <a:pt x="1253" y="534"/>
                    </a:lnTo>
                    <a:lnTo>
                      <a:pt x="1253" y="534"/>
                    </a:lnTo>
                    <a:lnTo>
                      <a:pt x="1254" y="535"/>
                    </a:lnTo>
                    <a:lnTo>
                      <a:pt x="1255" y="535"/>
                    </a:lnTo>
                    <a:lnTo>
                      <a:pt x="1255" y="535"/>
                    </a:lnTo>
                    <a:lnTo>
                      <a:pt x="1256" y="535"/>
                    </a:lnTo>
                    <a:lnTo>
                      <a:pt x="1256" y="535"/>
                    </a:lnTo>
                    <a:lnTo>
                      <a:pt x="1257" y="536"/>
                    </a:lnTo>
                    <a:lnTo>
                      <a:pt x="1258" y="536"/>
                    </a:lnTo>
                    <a:lnTo>
                      <a:pt x="1258" y="536"/>
                    </a:lnTo>
                    <a:lnTo>
                      <a:pt x="1259" y="537"/>
                    </a:lnTo>
                    <a:lnTo>
                      <a:pt x="1260" y="537"/>
                    </a:lnTo>
                    <a:lnTo>
                      <a:pt x="1260" y="537"/>
                    </a:lnTo>
                    <a:lnTo>
                      <a:pt x="1261" y="538"/>
                    </a:lnTo>
                    <a:lnTo>
                      <a:pt x="1262" y="538"/>
                    </a:lnTo>
                    <a:lnTo>
                      <a:pt x="1262" y="538"/>
                    </a:lnTo>
                    <a:lnTo>
                      <a:pt x="1263" y="538"/>
                    </a:lnTo>
                    <a:lnTo>
                      <a:pt x="1263" y="538"/>
                    </a:lnTo>
                    <a:lnTo>
                      <a:pt x="1265" y="538"/>
                    </a:lnTo>
                    <a:lnTo>
                      <a:pt x="1265" y="538"/>
                    </a:lnTo>
                    <a:lnTo>
                      <a:pt x="1267" y="538"/>
                    </a:lnTo>
                    <a:lnTo>
                      <a:pt x="1267" y="538"/>
                    </a:lnTo>
                    <a:lnTo>
                      <a:pt x="1269" y="538"/>
                    </a:lnTo>
                    <a:lnTo>
                      <a:pt x="1269" y="538"/>
                    </a:lnTo>
                    <a:lnTo>
                      <a:pt x="1270" y="538"/>
                    </a:lnTo>
                    <a:lnTo>
                      <a:pt x="1270" y="538"/>
                    </a:lnTo>
                    <a:lnTo>
                      <a:pt x="1272" y="538"/>
                    </a:lnTo>
                    <a:lnTo>
                      <a:pt x="1272" y="538"/>
                    </a:lnTo>
                    <a:lnTo>
                      <a:pt x="1274" y="538"/>
                    </a:lnTo>
                    <a:lnTo>
                      <a:pt x="1274" y="538"/>
                    </a:lnTo>
                    <a:lnTo>
                      <a:pt x="1276" y="538"/>
                    </a:lnTo>
                    <a:lnTo>
                      <a:pt x="1276" y="538"/>
                    </a:lnTo>
                    <a:lnTo>
                      <a:pt x="1278" y="538"/>
                    </a:lnTo>
                    <a:lnTo>
                      <a:pt x="1278" y="538"/>
                    </a:lnTo>
                    <a:lnTo>
                      <a:pt x="1279" y="538"/>
                    </a:lnTo>
                    <a:lnTo>
                      <a:pt x="1279" y="538"/>
                    </a:lnTo>
                    <a:lnTo>
                      <a:pt x="1281" y="538"/>
                    </a:lnTo>
                    <a:lnTo>
                      <a:pt x="1281" y="538"/>
                    </a:lnTo>
                    <a:lnTo>
                      <a:pt x="1283" y="538"/>
                    </a:lnTo>
                    <a:lnTo>
                      <a:pt x="1283" y="538"/>
                    </a:lnTo>
                    <a:lnTo>
                      <a:pt x="1285" y="538"/>
                    </a:lnTo>
                    <a:lnTo>
                      <a:pt x="1285" y="538"/>
                    </a:lnTo>
                    <a:lnTo>
                      <a:pt x="1286" y="538"/>
                    </a:lnTo>
                    <a:lnTo>
                      <a:pt x="1286" y="538"/>
                    </a:lnTo>
                    <a:lnTo>
                      <a:pt x="1287" y="537"/>
                    </a:lnTo>
                    <a:lnTo>
                      <a:pt x="1288" y="537"/>
                    </a:lnTo>
                    <a:lnTo>
                      <a:pt x="1288" y="537"/>
                    </a:lnTo>
                    <a:lnTo>
                      <a:pt x="1290" y="537"/>
                    </a:lnTo>
                    <a:lnTo>
                      <a:pt x="1290" y="537"/>
                    </a:lnTo>
                    <a:lnTo>
                      <a:pt x="1292" y="537"/>
                    </a:lnTo>
                    <a:lnTo>
                      <a:pt x="1292" y="537"/>
                    </a:lnTo>
                    <a:lnTo>
                      <a:pt x="1292" y="538"/>
                    </a:lnTo>
                    <a:lnTo>
                      <a:pt x="1294" y="538"/>
                    </a:lnTo>
                    <a:lnTo>
                      <a:pt x="1294" y="538"/>
                    </a:lnTo>
                    <a:lnTo>
                      <a:pt x="1295" y="538"/>
                    </a:lnTo>
                    <a:lnTo>
                      <a:pt x="1295" y="538"/>
                    </a:lnTo>
                    <a:lnTo>
                      <a:pt x="1297" y="538"/>
                    </a:lnTo>
                    <a:lnTo>
                      <a:pt x="1297" y="538"/>
                    </a:lnTo>
                    <a:lnTo>
                      <a:pt x="1299" y="538"/>
                    </a:lnTo>
                    <a:lnTo>
                      <a:pt x="1299" y="538"/>
                    </a:lnTo>
                    <a:lnTo>
                      <a:pt x="1301" y="538"/>
                    </a:lnTo>
                    <a:lnTo>
                      <a:pt x="1301" y="538"/>
                    </a:lnTo>
                    <a:lnTo>
                      <a:pt x="1302" y="538"/>
                    </a:lnTo>
                    <a:lnTo>
                      <a:pt x="1302" y="538"/>
                    </a:lnTo>
                    <a:lnTo>
                      <a:pt x="1304" y="538"/>
                    </a:lnTo>
                    <a:lnTo>
                      <a:pt x="1304" y="538"/>
                    </a:lnTo>
                    <a:lnTo>
                      <a:pt x="1306" y="538"/>
                    </a:lnTo>
                    <a:lnTo>
                      <a:pt x="1306" y="538"/>
                    </a:lnTo>
                    <a:lnTo>
                      <a:pt x="1308" y="538"/>
                    </a:lnTo>
                    <a:lnTo>
                      <a:pt x="1308" y="538"/>
                    </a:lnTo>
                    <a:lnTo>
                      <a:pt x="1310" y="538"/>
                    </a:lnTo>
                    <a:lnTo>
                      <a:pt x="1310" y="538"/>
                    </a:lnTo>
                    <a:lnTo>
                      <a:pt x="1311" y="538"/>
                    </a:lnTo>
                    <a:lnTo>
                      <a:pt x="1311" y="538"/>
                    </a:lnTo>
                    <a:lnTo>
                      <a:pt x="1313" y="538"/>
                    </a:lnTo>
                    <a:lnTo>
                      <a:pt x="1313" y="538"/>
                    </a:lnTo>
                    <a:lnTo>
                      <a:pt x="1315" y="538"/>
                    </a:lnTo>
                    <a:lnTo>
                      <a:pt x="1315" y="538"/>
                    </a:lnTo>
                    <a:lnTo>
                      <a:pt x="1317" y="538"/>
                    </a:lnTo>
                    <a:lnTo>
                      <a:pt x="1317" y="538"/>
                    </a:lnTo>
                    <a:lnTo>
                      <a:pt x="1318" y="538"/>
                    </a:lnTo>
                    <a:lnTo>
                      <a:pt x="1318" y="538"/>
                    </a:lnTo>
                    <a:lnTo>
                      <a:pt x="1320" y="538"/>
                    </a:lnTo>
                    <a:lnTo>
                      <a:pt x="1320" y="538"/>
                    </a:lnTo>
                    <a:lnTo>
                      <a:pt x="1322" y="538"/>
                    </a:lnTo>
                    <a:lnTo>
                      <a:pt x="1322" y="538"/>
                    </a:lnTo>
                    <a:lnTo>
                      <a:pt x="1324" y="538"/>
                    </a:lnTo>
                    <a:lnTo>
                      <a:pt x="1324" y="538"/>
                    </a:lnTo>
                    <a:lnTo>
                      <a:pt x="1325" y="538"/>
                    </a:lnTo>
                    <a:lnTo>
                      <a:pt x="1325" y="538"/>
                    </a:lnTo>
                    <a:lnTo>
                      <a:pt x="1327" y="538"/>
                    </a:lnTo>
                    <a:lnTo>
                      <a:pt x="1327" y="538"/>
                    </a:lnTo>
                    <a:lnTo>
                      <a:pt x="1329" y="538"/>
                    </a:lnTo>
                    <a:lnTo>
                      <a:pt x="1329" y="538"/>
                    </a:lnTo>
                    <a:lnTo>
                      <a:pt x="1331" y="538"/>
                    </a:lnTo>
                    <a:lnTo>
                      <a:pt x="1331" y="538"/>
                    </a:lnTo>
                    <a:lnTo>
                      <a:pt x="1333" y="538"/>
                    </a:lnTo>
                    <a:lnTo>
                      <a:pt x="1333" y="538"/>
                    </a:lnTo>
                    <a:lnTo>
                      <a:pt x="1334" y="538"/>
                    </a:lnTo>
                    <a:lnTo>
                      <a:pt x="1334" y="538"/>
                    </a:lnTo>
                    <a:lnTo>
                      <a:pt x="1336" y="538"/>
                    </a:lnTo>
                    <a:lnTo>
                      <a:pt x="1336" y="538"/>
                    </a:lnTo>
                    <a:lnTo>
                      <a:pt x="1338" y="538"/>
                    </a:lnTo>
                    <a:lnTo>
                      <a:pt x="1338" y="538"/>
                    </a:lnTo>
                    <a:lnTo>
                      <a:pt x="1339" y="539"/>
                    </a:lnTo>
                    <a:lnTo>
                      <a:pt x="1340" y="539"/>
                    </a:lnTo>
                    <a:lnTo>
                      <a:pt x="1340" y="539"/>
                    </a:lnTo>
                    <a:lnTo>
                      <a:pt x="1341" y="539"/>
                    </a:lnTo>
                    <a:lnTo>
                      <a:pt x="1341" y="539"/>
                    </a:lnTo>
                    <a:lnTo>
                      <a:pt x="1343" y="539"/>
                    </a:lnTo>
                    <a:lnTo>
                      <a:pt x="1343" y="539"/>
                    </a:lnTo>
                    <a:lnTo>
                      <a:pt x="1344" y="545"/>
                    </a:lnTo>
                    <a:lnTo>
                      <a:pt x="1345" y="545"/>
                    </a:lnTo>
                    <a:lnTo>
                      <a:pt x="1345" y="545"/>
                    </a:lnTo>
                    <a:lnTo>
                      <a:pt x="1346" y="546"/>
                    </a:lnTo>
                    <a:lnTo>
                      <a:pt x="1347" y="546"/>
                    </a:lnTo>
                    <a:lnTo>
                      <a:pt x="1347" y="546"/>
                    </a:lnTo>
                    <a:lnTo>
                      <a:pt x="1349" y="546"/>
                    </a:lnTo>
                    <a:lnTo>
                      <a:pt x="1349" y="546"/>
                    </a:lnTo>
                    <a:lnTo>
                      <a:pt x="1349" y="558"/>
                    </a:lnTo>
                    <a:lnTo>
                      <a:pt x="1350" y="558"/>
                    </a:lnTo>
                    <a:lnTo>
                      <a:pt x="1350" y="558"/>
                    </a:lnTo>
                    <a:lnTo>
                      <a:pt x="1351" y="566"/>
                    </a:lnTo>
                    <a:lnTo>
                      <a:pt x="1352" y="566"/>
                    </a:lnTo>
                    <a:lnTo>
                      <a:pt x="1352" y="566"/>
                    </a:lnTo>
                    <a:lnTo>
                      <a:pt x="1353" y="572"/>
                    </a:lnTo>
                    <a:lnTo>
                      <a:pt x="1354" y="572"/>
                    </a:lnTo>
                    <a:lnTo>
                      <a:pt x="1354" y="572"/>
                    </a:lnTo>
                    <a:lnTo>
                      <a:pt x="1356" y="572"/>
                    </a:lnTo>
                    <a:lnTo>
                      <a:pt x="1356" y="572"/>
                    </a:lnTo>
                    <a:lnTo>
                      <a:pt x="1357" y="572"/>
                    </a:lnTo>
                    <a:lnTo>
                      <a:pt x="1357" y="572"/>
                    </a:lnTo>
                    <a:lnTo>
                      <a:pt x="1358" y="574"/>
                    </a:lnTo>
                    <a:lnTo>
                      <a:pt x="1359" y="574"/>
                    </a:lnTo>
                    <a:lnTo>
                      <a:pt x="1359" y="574"/>
                    </a:lnTo>
                    <a:lnTo>
                      <a:pt x="1361" y="581"/>
                    </a:lnTo>
                    <a:lnTo>
                      <a:pt x="1361" y="581"/>
                    </a:lnTo>
                    <a:lnTo>
                      <a:pt x="1361" y="581"/>
                    </a:lnTo>
                    <a:lnTo>
                      <a:pt x="1363" y="581"/>
                    </a:lnTo>
                    <a:lnTo>
                      <a:pt x="1363" y="581"/>
                    </a:lnTo>
                    <a:lnTo>
                      <a:pt x="1363" y="589"/>
                    </a:lnTo>
                    <a:lnTo>
                      <a:pt x="1365" y="589"/>
                    </a:lnTo>
                    <a:lnTo>
                      <a:pt x="1365" y="589"/>
                    </a:lnTo>
                    <a:lnTo>
                      <a:pt x="1365" y="595"/>
                    </a:lnTo>
                    <a:lnTo>
                      <a:pt x="1366" y="595"/>
                    </a:lnTo>
                    <a:lnTo>
                      <a:pt x="1366" y="595"/>
                    </a:lnTo>
                    <a:lnTo>
                      <a:pt x="1368" y="597"/>
                    </a:lnTo>
                    <a:lnTo>
                      <a:pt x="1368" y="597"/>
                    </a:lnTo>
                    <a:lnTo>
                      <a:pt x="1368" y="597"/>
                    </a:lnTo>
                    <a:lnTo>
                      <a:pt x="1370" y="597"/>
                    </a:lnTo>
                    <a:lnTo>
                      <a:pt x="1370" y="597"/>
                    </a:lnTo>
                    <a:lnTo>
                      <a:pt x="1370" y="596"/>
                    </a:lnTo>
                    <a:lnTo>
                      <a:pt x="1372" y="596"/>
                    </a:lnTo>
                    <a:lnTo>
                      <a:pt x="1372" y="596"/>
                    </a:lnTo>
                    <a:lnTo>
                      <a:pt x="1373" y="595"/>
                    </a:lnTo>
                    <a:lnTo>
                      <a:pt x="1373" y="595"/>
                    </a:lnTo>
                    <a:lnTo>
                      <a:pt x="1373" y="595"/>
                    </a:lnTo>
                    <a:lnTo>
                      <a:pt x="1375" y="594"/>
                    </a:lnTo>
                    <a:lnTo>
                      <a:pt x="1375" y="594"/>
                    </a:lnTo>
                    <a:lnTo>
                      <a:pt x="1375" y="594"/>
                    </a:lnTo>
                    <a:lnTo>
                      <a:pt x="1377" y="594"/>
                    </a:lnTo>
                    <a:lnTo>
                      <a:pt x="1377" y="594"/>
                    </a:lnTo>
                    <a:lnTo>
                      <a:pt x="1379" y="594"/>
                    </a:lnTo>
                    <a:lnTo>
                      <a:pt x="1379" y="594"/>
                    </a:lnTo>
                    <a:lnTo>
                      <a:pt x="1380" y="594"/>
                    </a:lnTo>
                    <a:lnTo>
                      <a:pt x="1380" y="594"/>
                    </a:lnTo>
                    <a:lnTo>
                      <a:pt x="1382" y="597"/>
                    </a:lnTo>
                    <a:lnTo>
                      <a:pt x="1382" y="597"/>
                    </a:lnTo>
                    <a:lnTo>
                      <a:pt x="1382" y="597"/>
                    </a:lnTo>
                    <a:lnTo>
                      <a:pt x="1384" y="597"/>
                    </a:lnTo>
                    <a:lnTo>
                      <a:pt x="1384" y="597"/>
                    </a:lnTo>
                    <a:lnTo>
                      <a:pt x="1384" y="602"/>
                    </a:lnTo>
                    <a:lnTo>
                      <a:pt x="1386" y="602"/>
                    </a:lnTo>
                    <a:lnTo>
                      <a:pt x="1386" y="602"/>
                    </a:lnTo>
                    <a:lnTo>
                      <a:pt x="1387" y="605"/>
                    </a:lnTo>
                    <a:lnTo>
                      <a:pt x="1388" y="605"/>
                    </a:lnTo>
                    <a:lnTo>
                      <a:pt x="1388" y="605"/>
                    </a:lnTo>
                    <a:lnTo>
                      <a:pt x="1389" y="605"/>
                    </a:lnTo>
                    <a:lnTo>
                      <a:pt x="1389" y="605"/>
                    </a:lnTo>
                    <a:lnTo>
                      <a:pt x="1389" y="605"/>
                    </a:lnTo>
                    <a:lnTo>
                      <a:pt x="1391" y="605"/>
                    </a:lnTo>
                    <a:lnTo>
                      <a:pt x="1391" y="605"/>
                    </a:lnTo>
                    <a:lnTo>
                      <a:pt x="1392" y="602"/>
                    </a:lnTo>
                    <a:lnTo>
                      <a:pt x="1393" y="602"/>
                    </a:lnTo>
                    <a:lnTo>
                      <a:pt x="1393" y="602"/>
                    </a:lnTo>
                    <a:lnTo>
                      <a:pt x="1394" y="596"/>
                    </a:lnTo>
                    <a:lnTo>
                      <a:pt x="1395" y="596"/>
                    </a:lnTo>
                    <a:lnTo>
                      <a:pt x="1395" y="596"/>
                    </a:lnTo>
                    <a:lnTo>
                      <a:pt x="1396" y="591"/>
                    </a:lnTo>
                    <a:lnTo>
                      <a:pt x="1396" y="591"/>
                    </a:lnTo>
                    <a:lnTo>
                      <a:pt x="1396" y="591"/>
                    </a:lnTo>
                    <a:lnTo>
                      <a:pt x="1398" y="591"/>
                    </a:lnTo>
                    <a:lnTo>
                      <a:pt x="1398" y="591"/>
                    </a:lnTo>
                    <a:lnTo>
                      <a:pt x="1399" y="588"/>
                    </a:lnTo>
                    <a:lnTo>
                      <a:pt x="1400" y="588"/>
                    </a:lnTo>
                    <a:lnTo>
                      <a:pt x="1400" y="588"/>
                    </a:lnTo>
                    <a:lnTo>
                      <a:pt x="1401" y="588"/>
                    </a:lnTo>
                    <a:lnTo>
                      <a:pt x="1402" y="588"/>
                    </a:lnTo>
                    <a:lnTo>
                      <a:pt x="1402" y="588"/>
                    </a:lnTo>
                    <a:lnTo>
                      <a:pt x="1403" y="592"/>
                    </a:lnTo>
                    <a:lnTo>
                      <a:pt x="1404" y="592"/>
                    </a:lnTo>
                    <a:lnTo>
                      <a:pt x="1404" y="592"/>
                    </a:lnTo>
                    <a:lnTo>
                      <a:pt x="1405" y="592"/>
                    </a:lnTo>
                    <a:lnTo>
                      <a:pt x="1405" y="592"/>
                    </a:lnTo>
                    <a:lnTo>
                      <a:pt x="1406" y="599"/>
                    </a:lnTo>
                    <a:lnTo>
                      <a:pt x="1407" y="599"/>
                    </a:lnTo>
                    <a:lnTo>
                      <a:pt x="1407" y="599"/>
                    </a:lnTo>
                    <a:lnTo>
                      <a:pt x="1408" y="602"/>
                    </a:lnTo>
                    <a:lnTo>
                      <a:pt x="1409" y="602"/>
                    </a:lnTo>
                    <a:lnTo>
                      <a:pt x="1409" y="602"/>
                    </a:lnTo>
                    <a:lnTo>
                      <a:pt x="1410" y="605"/>
                    </a:lnTo>
                    <a:lnTo>
                      <a:pt x="1411" y="605"/>
                    </a:lnTo>
                    <a:lnTo>
                      <a:pt x="1411" y="605"/>
                    </a:lnTo>
                    <a:lnTo>
                      <a:pt x="1412" y="605"/>
                    </a:lnTo>
                    <a:lnTo>
                      <a:pt x="1412" y="605"/>
                    </a:lnTo>
                    <a:lnTo>
                      <a:pt x="1414" y="605"/>
                    </a:lnTo>
                    <a:lnTo>
                      <a:pt x="1414" y="605"/>
                    </a:lnTo>
                    <a:lnTo>
                      <a:pt x="1415" y="601"/>
                    </a:lnTo>
                    <a:lnTo>
                      <a:pt x="1416" y="601"/>
                    </a:lnTo>
                    <a:lnTo>
                      <a:pt x="1416" y="601"/>
                    </a:lnTo>
                    <a:lnTo>
                      <a:pt x="1417" y="592"/>
                    </a:lnTo>
                    <a:lnTo>
                      <a:pt x="1418" y="592"/>
                    </a:lnTo>
                    <a:lnTo>
                      <a:pt x="1418" y="592"/>
                    </a:lnTo>
                    <a:lnTo>
                      <a:pt x="1420" y="592"/>
                    </a:lnTo>
                    <a:lnTo>
                      <a:pt x="1420" y="592"/>
                    </a:lnTo>
                    <a:lnTo>
                      <a:pt x="1420" y="585"/>
                    </a:lnTo>
                    <a:lnTo>
                      <a:pt x="1421" y="585"/>
                    </a:lnTo>
                    <a:lnTo>
                      <a:pt x="1421" y="585"/>
                    </a:lnTo>
                    <a:lnTo>
                      <a:pt x="1422" y="581"/>
                    </a:lnTo>
                    <a:lnTo>
                      <a:pt x="1423" y="581"/>
                    </a:lnTo>
                    <a:lnTo>
                      <a:pt x="1423" y="581"/>
                    </a:lnTo>
                    <a:lnTo>
                      <a:pt x="1424" y="582"/>
                    </a:lnTo>
                    <a:lnTo>
                      <a:pt x="1425" y="582"/>
                    </a:lnTo>
                    <a:lnTo>
                      <a:pt x="1425" y="582"/>
                    </a:lnTo>
                    <a:lnTo>
                      <a:pt x="1427" y="582"/>
                    </a:lnTo>
                    <a:lnTo>
                      <a:pt x="1427" y="582"/>
                    </a:lnTo>
                    <a:lnTo>
                      <a:pt x="1427" y="592"/>
                    </a:lnTo>
                    <a:lnTo>
                      <a:pt x="1428" y="592"/>
                    </a:lnTo>
                    <a:lnTo>
                      <a:pt x="1428" y="592"/>
                    </a:lnTo>
                    <a:lnTo>
                      <a:pt x="1429" y="599"/>
                    </a:lnTo>
                    <a:lnTo>
                      <a:pt x="1430" y="599"/>
                    </a:lnTo>
                    <a:lnTo>
                      <a:pt x="1430" y="599"/>
                    </a:lnTo>
                    <a:lnTo>
                      <a:pt x="1432" y="601"/>
                    </a:lnTo>
                    <a:lnTo>
                      <a:pt x="1432" y="601"/>
                    </a:lnTo>
                    <a:lnTo>
                      <a:pt x="1432" y="601"/>
                    </a:lnTo>
                    <a:lnTo>
                      <a:pt x="1434" y="601"/>
                    </a:lnTo>
                    <a:lnTo>
                      <a:pt x="1434" y="601"/>
                    </a:lnTo>
                    <a:lnTo>
                      <a:pt x="1434" y="602"/>
                    </a:lnTo>
                    <a:lnTo>
                      <a:pt x="1436" y="602"/>
                    </a:lnTo>
                    <a:lnTo>
                      <a:pt x="1436" y="602"/>
                    </a:lnTo>
                    <a:lnTo>
                      <a:pt x="1437" y="602"/>
                    </a:lnTo>
                    <a:lnTo>
                      <a:pt x="1437" y="602"/>
                    </a:lnTo>
                    <a:lnTo>
                      <a:pt x="1439" y="600"/>
                    </a:lnTo>
                    <a:lnTo>
                      <a:pt x="1439" y="600"/>
                    </a:lnTo>
                    <a:lnTo>
                      <a:pt x="1439" y="600"/>
                    </a:lnTo>
                    <a:lnTo>
                      <a:pt x="1441" y="600"/>
                    </a:lnTo>
                    <a:lnTo>
                      <a:pt x="1441" y="600"/>
                    </a:lnTo>
                    <a:lnTo>
                      <a:pt x="1441" y="584"/>
                    </a:lnTo>
                    <a:lnTo>
                      <a:pt x="1443" y="584"/>
                    </a:lnTo>
                    <a:lnTo>
                      <a:pt x="1443" y="584"/>
                    </a:lnTo>
                    <a:lnTo>
                      <a:pt x="1443" y="567"/>
                    </a:lnTo>
                    <a:lnTo>
                      <a:pt x="1444" y="567"/>
                    </a:lnTo>
                    <a:lnTo>
                      <a:pt x="1444" y="567"/>
                    </a:lnTo>
                    <a:lnTo>
                      <a:pt x="1446" y="550"/>
                    </a:lnTo>
                    <a:lnTo>
                      <a:pt x="1446" y="550"/>
                    </a:lnTo>
                    <a:lnTo>
                      <a:pt x="1446" y="550"/>
                    </a:lnTo>
                    <a:lnTo>
                      <a:pt x="1448" y="550"/>
                    </a:lnTo>
                    <a:lnTo>
                      <a:pt x="1448" y="550"/>
                    </a:lnTo>
                    <a:lnTo>
                      <a:pt x="1450" y="550"/>
                    </a:lnTo>
                    <a:lnTo>
                      <a:pt x="1450" y="550"/>
                    </a:lnTo>
                    <a:lnTo>
                      <a:pt x="1451" y="567"/>
                    </a:lnTo>
                    <a:lnTo>
                      <a:pt x="1451" y="567"/>
                    </a:lnTo>
                    <a:lnTo>
                      <a:pt x="1451" y="567"/>
                    </a:lnTo>
                    <a:lnTo>
                      <a:pt x="1453" y="577"/>
                    </a:lnTo>
                    <a:lnTo>
                      <a:pt x="1453" y="577"/>
                    </a:lnTo>
                    <a:lnTo>
                      <a:pt x="1453" y="577"/>
                    </a:lnTo>
                    <a:lnTo>
                      <a:pt x="1455" y="577"/>
                    </a:lnTo>
                    <a:lnTo>
                      <a:pt x="1455" y="577"/>
                    </a:lnTo>
                    <a:lnTo>
                      <a:pt x="1455" y="588"/>
                    </a:lnTo>
                    <a:lnTo>
                      <a:pt x="1457" y="588"/>
                    </a:lnTo>
                    <a:lnTo>
                      <a:pt x="1457" y="588"/>
                    </a:lnTo>
                    <a:lnTo>
                      <a:pt x="1458" y="592"/>
                    </a:lnTo>
                    <a:lnTo>
                      <a:pt x="1459" y="592"/>
                    </a:lnTo>
                    <a:lnTo>
                      <a:pt x="1459" y="592"/>
                    </a:lnTo>
                    <a:lnTo>
                      <a:pt x="1460" y="594"/>
                    </a:lnTo>
                    <a:lnTo>
                      <a:pt x="1460" y="594"/>
                    </a:lnTo>
                    <a:lnTo>
                      <a:pt x="1460" y="594"/>
                    </a:lnTo>
                    <a:lnTo>
                      <a:pt x="1462" y="594"/>
                    </a:lnTo>
                    <a:lnTo>
                      <a:pt x="1462" y="594"/>
                    </a:lnTo>
                    <a:lnTo>
                      <a:pt x="1464" y="594"/>
                    </a:lnTo>
                    <a:lnTo>
                      <a:pt x="1464" y="594"/>
                    </a:lnTo>
                    <a:lnTo>
                      <a:pt x="1465" y="587"/>
                    </a:lnTo>
                    <a:lnTo>
                      <a:pt x="1466" y="587"/>
                    </a:lnTo>
                    <a:lnTo>
                      <a:pt x="1466" y="587"/>
                    </a:lnTo>
                    <a:lnTo>
                      <a:pt x="1467" y="567"/>
                    </a:lnTo>
                    <a:lnTo>
                      <a:pt x="1467" y="567"/>
                    </a:lnTo>
                    <a:lnTo>
                      <a:pt x="1467" y="567"/>
                    </a:lnTo>
                    <a:lnTo>
                      <a:pt x="1469" y="567"/>
                    </a:lnTo>
                    <a:lnTo>
                      <a:pt x="1469" y="567"/>
                    </a:lnTo>
                    <a:lnTo>
                      <a:pt x="1470" y="546"/>
                    </a:lnTo>
                    <a:lnTo>
                      <a:pt x="1471" y="546"/>
                    </a:lnTo>
                    <a:lnTo>
                      <a:pt x="1471" y="546"/>
                    </a:lnTo>
                    <a:lnTo>
                      <a:pt x="1472" y="530"/>
                    </a:lnTo>
                    <a:lnTo>
                      <a:pt x="1473" y="530"/>
                    </a:lnTo>
                    <a:lnTo>
                      <a:pt x="1473" y="530"/>
                    </a:lnTo>
                    <a:lnTo>
                      <a:pt x="1474" y="537"/>
                    </a:lnTo>
                    <a:lnTo>
                      <a:pt x="1475" y="537"/>
                    </a:lnTo>
                    <a:lnTo>
                      <a:pt x="1475" y="537"/>
                    </a:lnTo>
                    <a:lnTo>
                      <a:pt x="1476" y="537"/>
                    </a:lnTo>
                    <a:lnTo>
                      <a:pt x="1476" y="537"/>
                    </a:lnTo>
                    <a:lnTo>
                      <a:pt x="1477" y="546"/>
                    </a:lnTo>
                    <a:lnTo>
                      <a:pt x="1478" y="546"/>
                    </a:lnTo>
                    <a:lnTo>
                      <a:pt x="1478" y="546"/>
                    </a:lnTo>
                    <a:lnTo>
                      <a:pt x="1479" y="570"/>
                    </a:lnTo>
                    <a:lnTo>
                      <a:pt x="1480" y="570"/>
                    </a:lnTo>
                    <a:lnTo>
                      <a:pt x="1480" y="570"/>
                    </a:lnTo>
                    <a:lnTo>
                      <a:pt x="1481" y="582"/>
                    </a:lnTo>
                    <a:lnTo>
                      <a:pt x="1482" y="582"/>
                    </a:lnTo>
                    <a:lnTo>
                      <a:pt x="1482" y="582"/>
                    </a:lnTo>
                    <a:lnTo>
                      <a:pt x="1483" y="582"/>
                    </a:lnTo>
                    <a:lnTo>
                      <a:pt x="1483" y="582"/>
                    </a:lnTo>
                    <a:lnTo>
                      <a:pt x="1484" y="588"/>
                    </a:lnTo>
                    <a:lnTo>
                      <a:pt x="1485" y="588"/>
                    </a:lnTo>
                    <a:lnTo>
                      <a:pt x="1485" y="588"/>
                    </a:lnTo>
                    <a:lnTo>
                      <a:pt x="1486" y="590"/>
                    </a:lnTo>
                    <a:lnTo>
                      <a:pt x="1487" y="590"/>
                    </a:lnTo>
                    <a:lnTo>
                      <a:pt x="1487" y="590"/>
                    </a:lnTo>
                    <a:lnTo>
                      <a:pt x="1488" y="592"/>
                    </a:lnTo>
                    <a:lnTo>
                      <a:pt x="1489" y="592"/>
                    </a:lnTo>
                    <a:lnTo>
                      <a:pt x="1489" y="592"/>
                    </a:lnTo>
                    <a:lnTo>
                      <a:pt x="1491" y="592"/>
                    </a:lnTo>
                    <a:lnTo>
                      <a:pt x="1491" y="592"/>
                    </a:lnTo>
                    <a:lnTo>
                      <a:pt x="1491" y="593"/>
                    </a:lnTo>
                    <a:lnTo>
                      <a:pt x="1492" y="593"/>
                    </a:lnTo>
                    <a:lnTo>
                      <a:pt x="1492" y="593"/>
                    </a:lnTo>
                    <a:lnTo>
                      <a:pt x="1493" y="594"/>
                    </a:lnTo>
                    <a:lnTo>
                      <a:pt x="1494" y="594"/>
                    </a:lnTo>
                    <a:lnTo>
                      <a:pt x="1494" y="594"/>
                    </a:lnTo>
                    <a:lnTo>
                      <a:pt x="1495" y="590"/>
                    </a:lnTo>
                    <a:lnTo>
                      <a:pt x="1496" y="590"/>
                    </a:lnTo>
                    <a:lnTo>
                      <a:pt x="1496" y="590"/>
                    </a:lnTo>
                    <a:lnTo>
                      <a:pt x="1498" y="590"/>
                    </a:lnTo>
                    <a:lnTo>
                      <a:pt x="1498" y="590"/>
                    </a:lnTo>
                    <a:lnTo>
                      <a:pt x="1498" y="582"/>
                    </a:lnTo>
                    <a:lnTo>
                      <a:pt x="1499" y="582"/>
                    </a:lnTo>
                    <a:lnTo>
                      <a:pt x="1499" y="582"/>
                    </a:lnTo>
                    <a:lnTo>
                      <a:pt x="1500" y="571"/>
                    </a:lnTo>
                    <a:lnTo>
                      <a:pt x="1501" y="571"/>
                    </a:lnTo>
                    <a:lnTo>
                      <a:pt x="1501" y="571"/>
                    </a:lnTo>
                    <a:lnTo>
                      <a:pt x="1503" y="557"/>
                    </a:lnTo>
                    <a:lnTo>
                      <a:pt x="1503" y="557"/>
                    </a:lnTo>
                    <a:lnTo>
                      <a:pt x="1503" y="557"/>
                    </a:lnTo>
                    <a:lnTo>
                      <a:pt x="1505" y="557"/>
                    </a:lnTo>
                    <a:lnTo>
                      <a:pt x="1505" y="557"/>
                    </a:lnTo>
                    <a:lnTo>
                      <a:pt x="1505" y="554"/>
                    </a:lnTo>
                    <a:lnTo>
                      <a:pt x="1506" y="554"/>
                    </a:lnTo>
                    <a:lnTo>
                      <a:pt x="1506" y="554"/>
                    </a:lnTo>
                    <a:lnTo>
                      <a:pt x="1507" y="556"/>
                    </a:lnTo>
                    <a:lnTo>
                      <a:pt x="1508" y="556"/>
                    </a:lnTo>
                    <a:lnTo>
                      <a:pt x="1508" y="556"/>
                    </a:lnTo>
                    <a:lnTo>
                      <a:pt x="1510" y="561"/>
                    </a:lnTo>
                    <a:lnTo>
                      <a:pt x="1510" y="561"/>
                    </a:lnTo>
                    <a:lnTo>
                      <a:pt x="1510" y="561"/>
                    </a:lnTo>
                    <a:lnTo>
                      <a:pt x="1512" y="561"/>
                    </a:lnTo>
                    <a:lnTo>
                      <a:pt x="1512" y="561"/>
                    </a:lnTo>
                    <a:lnTo>
                      <a:pt x="1512" y="574"/>
                    </a:lnTo>
                    <a:lnTo>
                      <a:pt x="1514" y="574"/>
                    </a:lnTo>
                    <a:lnTo>
                      <a:pt x="1514" y="574"/>
                    </a:lnTo>
                    <a:lnTo>
                      <a:pt x="1514" y="580"/>
                    </a:lnTo>
                    <a:lnTo>
                      <a:pt x="1515" y="580"/>
                    </a:lnTo>
                    <a:lnTo>
                      <a:pt x="1515" y="580"/>
                    </a:lnTo>
                    <a:lnTo>
                      <a:pt x="1517" y="584"/>
                    </a:lnTo>
                    <a:lnTo>
                      <a:pt x="1517" y="584"/>
                    </a:lnTo>
                    <a:lnTo>
                      <a:pt x="1517" y="584"/>
                    </a:lnTo>
                    <a:lnTo>
                      <a:pt x="1519" y="584"/>
                    </a:lnTo>
                    <a:lnTo>
                      <a:pt x="1519" y="584"/>
                    </a:lnTo>
                    <a:lnTo>
                      <a:pt x="1519" y="586"/>
                    </a:lnTo>
                    <a:lnTo>
                      <a:pt x="1521" y="586"/>
                    </a:lnTo>
                    <a:lnTo>
                      <a:pt x="1521" y="586"/>
                    </a:lnTo>
                    <a:lnTo>
                      <a:pt x="1522" y="585"/>
                    </a:lnTo>
                    <a:lnTo>
                      <a:pt x="1522" y="585"/>
                    </a:lnTo>
                    <a:lnTo>
                      <a:pt x="1522" y="585"/>
                    </a:lnTo>
                    <a:lnTo>
                      <a:pt x="1524" y="585"/>
                    </a:lnTo>
                    <a:lnTo>
                      <a:pt x="1524" y="585"/>
                    </a:lnTo>
                    <a:lnTo>
                      <a:pt x="1526" y="585"/>
                    </a:lnTo>
                    <a:lnTo>
                      <a:pt x="1526" y="585"/>
                    </a:lnTo>
                    <a:lnTo>
                      <a:pt x="1528" y="585"/>
                    </a:lnTo>
                    <a:lnTo>
                      <a:pt x="1528" y="585"/>
                    </a:lnTo>
                    <a:lnTo>
                      <a:pt x="1529" y="581"/>
                    </a:lnTo>
                    <a:lnTo>
                      <a:pt x="1530" y="581"/>
                    </a:lnTo>
                    <a:lnTo>
                      <a:pt x="1530" y="581"/>
                    </a:lnTo>
                    <a:lnTo>
                      <a:pt x="1531" y="574"/>
                    </a:lnTo>
                    <a:lnTo>
                      <a:pt x="1531" y="574"/>
                    </a:lnTo>
                    <a:lnTo>
                      <a:pt x="1531" y="574"/>
                    </a:lnTo>
                    <a:lnTo>
                      <a:pt x="1533" y="574"/>
                    </a:lnTo>
                    <a:lnTo>
                      <a:pt x="1533" y="574"/>
                    </a:lnTo>
                    <a:lnTo>
                      <a:pt x="1534" y="566"/>
                    </a:lnTo>
                    <a:lnTo>
                      <a:pt x="1535" y="566"/>
                    </a:lnTo>
                    <a:lnTo>
                      <a:pt x="1535" y="566"/>
                    </a:lnTo>
                    <a:lnTo>
                      <a:pt x="1536" y="560"/>
                    </a:lnTo>
                    <a:lnTo>
                      <a:pt x="1537" y="560"/>
                    </a:lnTo>
                    <a:lnTo>
                      <a:pt x="1537" y="560"/>
                    </a:lnTo>
                    <a:lnTo>
                      <a:pt x="1538" y="563"/>
                    </a:lnTo>
                    <a:lnTo>
                      <a:pt x="1538" y="563"/>
                    </a:lnTo>
                    <a:lnTo>
                      <a:pt x="1538" y="563"/>
                    </a:lnTo>
                    <a:lnTo>
                      <a:pt x="1540" y="563"/>
                    </a:lnTo>
                    <a:lnTo>
                      <a:pt x="1540" y="563"/>
                    </a:lnTo>
                    <a:lnTo>
                      <a:pt x="1541" y="565"/>
                    </a:lnTo>
                    <a:lnTo>
                      <a:pt x="1542" y="565"/>
                    </a:lnTo>
                    <a:lnTo>
                      <a:pt x="1542" y="565"/>
                    </a:lnTo>
                    <a:lnTo>
                      <a:pt x="1543" y="571"/>
                    </a:lnTo>
                    <a:lnTo>
                      <a:pt x="1544" y="571"/>
                    </a:lnTo>
                    <a:lnTo>
                      <a:pt x="1544" y="571"/>
                    </a:lnTo>
                    <a:lnTo>
                      <a:pt x="1545" y="579"/>
                    </a:lnTo>
                    <a:lnTo>
                      <a:pt x="1546" y="579"/>
                    </a:lnTo>
                    <a:lnTo>
                      <a:pt x="1546" y="579"/>
                    </a:lnTo>
                    <a:lnTo>
                      <a:pt x="1547" y="579"/>
                    </a:lnTo>
                    <a:lnTo>
                      <a:pt x="1547" y="579"/>
                    </a:lnTo>
                    <a:lnTo>
                      <a:pt x="1548" y="583"/>
                    </a:lnTo>
                    <a:lnTo>
                      <a:pt x="1549" y="583"/>
                    </a:lnTo>
                    <a:lnTo>
                      <a:pt x="1549" y="583"/>
                    </a:lnTo>
                    <a:lnTo>
                      <a:pt x="1550" y="584"/>
                    </a:lnTo>
                    <a:lnTo>
                      <a:pt x="1551" y="584"/>
                    </a:lnTo>
                    <a:lnTo>
                      <a:pt x="1551" y="584"/>
                    </a:lnTo>
                    <a:lnTo>
                      <a:pt x="1553" y="584"/>
                    </a:lnTo>
                    <a:lnTo>
                      <a:pt x="1553" y="584"/>
                    </a:lnTo>
                    <a:lnTo>
                      <a:pt x="1554" y="584"/>
                    </a:lnTo>
                    <a:lnTo>
                      <a:pt x="1554" y="584"/>
                    </a:lnTo>
                    <a:lnTo>
                      <a:pt x="1555" y="585"/>
                    </a:lnTo>
                    <a:lnTo>
                      <a:pt x="1556" y="585"/>
                    </a:lnTo>
                    <a:lnTo>
                      <a:pt x="1556" y="585"/>
                    </a:lnTo>
                    <a:lnTo>
                      <a:pt x="1558" y="585"/>
                    </a:lnTo>
                    <a:lnTo>
                      <a:pt x="1558" y="585"/>
                    </a:lnTo>
                    <a:lnTo>
                      <a:pt x="1559" y="584"/>
                    </a:lnTo>
                    <a:lnTo>
                      <a:pt x="1560" y="584"/>
                    </a:lnTo>
                    <a:lnTo>
                      <a:pt x="1560" y="584"/>
                    </a:lnTo>
                    <a:lnTo>
                      <a:pt x="1562" y="584"/>
                    </a:lnTo>
                    <a:lnTo>
                      <a:pt x="1562" y="584"/>
                    </a:lnTo>
                    <a:lnTo>
                      <a:pt x="1563" y="584"/>
                    </a:lnTo>
                    <a:lnTo>
                      <a:pt x="1563" y="584"/>
                    </a:lnTo>
                    <a:lnTo>
                      <a:pt x="1564" y="583"/>
                    </a:lnTo>
                    <a:lnTo>
                      <a:pt x="1565" y="583"/>
                    </a:lnTo>
                    <a:lnTo>
                      <a:pt x="1565" y="583"/>
                    </a:lnTo>
                    <a:lnTo>
                      <a:pt x="1566" y="584"/>
                    </a:lnTo>
                    <a:lnTo>
                      <a:pt x="1567" y="584"/>
                    </a:lnTo>
                    <a:lnTo>
                      <a:pt x="1567" y="584"/>
                    </a:lnTo>
                    <a:lnTo>
                      <a:pt x="1569" y="584"/>
                    </a:lnTo>
                    <a:lnTo>
                      <a:pt x="1569" y="584"/>
                    </a:lnTo>
                    <a:lnTo>
                      <a:pt x="1569" y="583"/>
                    </a:lnTo>
                    <a:lnTo>
                      <a:pt x="1570" y="583"/>
                    </a:lnTo>
                    <a:lnTo>
                      <a:pt x="1570" y="583"/>
                    </a:lnTo>
                    <a:lnTo>
                      <a:pt x="1572" y="583"/>
                    </a:lnTo>
                    <a:lnTo>
                      <a:pt x="1572" y="583"/>
                    </a:lnTo>
                    <a:lnTo>
                      <a:pt x="1574" y="583"/>
                    </a:lnTo>
                    <a:lnTo>
                      <a:pt x="1574" y="583"/>
                    </a:lnTo>
                    <a:lnTo>
                      <a:pt x="1576" y="583"/>
                    </a:lnTo>
                    <a:lnTo>
                      <a:pt x="1576" y="583"/>
                    </a:lnTo>
                    <a:lnTo>
                      <a:pt x="1577" y="583"/>
                    </a:lnTo>
                    <a:lnTo>
                      <a:pt x="1577" y="583"/>
                    </a:lnTo>
                    <a:lnTo>
                      <a:pt x="1579" y="583"/>
                    </a:lnTo>
                    <a:lnTo>
                      <a:pt x="1579" y="583"/>
                    </a:lnTo>
                    <a:lnTo>
                      <a:pt x="1581" y="582"/>
                    </a:lnTo>
                    <a:lnTo>
                      <a:pt x="1581" y="582"/>
                    </a:lnTo>
                    <a:lnTo>
                      <a:pt x="1581" y="582"/>
                    </a:lnTo>
                    <a:lnTo>
                      <a:pt x="1583" y="582"/>
                    </a:lnTo>
                    <a:lnTo>
                      <a:pt x="1583" y="582"/>
                    </a:lnTo>
                    <a:lnTo>
                      <a:pt x="1583" y="581"/>
                    </a:lnTo>
                    <a:lnTo>
                      <a:pt x="1585" y="581"/>
                    </a:lnTo>
                    <a:lnTo>
                      <a:pt x="1585" y="581"/>
                    </a:lnTo>
                    <a:lnTo>
                      <a:pt x="1585" y="580"/>
                    </a:lnTo>
                    <a:lnTo>
                      <a:pt x="1586" y="580"/>
                    </a:lnTo>
                    <a:lnTo>
                      <a:pt x="1586" y="580"/>
                    </a:lnTo>
                    <a:lnTo>
                      <a:pt x="1588" y="579"/>
                    </a:lnTo>
                    <a:lnTo>
                      <a:pt x="1588" y="579"/>
                    </a:lnTo>
                    <a:lnTo>
                      <a:pt x="1588" y="579"/>
                    </a:lnTo>
                    <a:lnTo>
                      <a:pt x="1590" y="579"/>
                    </a:lnTo>
                    <a:lnTo>
                      <a:pt x="1590" y="579"/>
                    </a:lnTo>
                    <a:lnTo>
                      <a:pt x="1590" y="578"/>
                    </a:lnTo>
                    <a:lnTo>
                      <a:pt x="1592" y="578"/>
                    </a:lnTo>
                    <a:lnTo>
                      <a:pt x="1592" y="578"/>
                    </a:lnTo>
                    <a:lnTo>
                      <a:pt x="1593" y="578"/>
                    </a:lnTo>
                    <a:lnTo>
                      <a:pt x="1593" y="578"/>
                    </a:lnTo>
                    <a:lnTo>
                      <a:pt x="1595" y="578"/>
                    </a:lnTo>
                    <a:lnTo>
                      <a:pt x="1595" y="578"/>
                    </a:lnTo>
                    <a:lnTo>
                      <a:pt x="1597" y="578"/>
                    </a:lnTo>
                    <a:lnTo>
                      <a:pt x="1597" y="578"/>
                    </a:lnTo>
                    <a:lnTo>
                      <a:pt x="1599" y="578"/>
                    </a:lnTo>
                    <a:lnTo>
                      <a:pt x="1599" y="578"/>
                    </a:lnTo>
                    <a:lnTo>
                      <a:pt x="1601" y="578"/>
                    </a:lnTo>
                    <a:lnTo>
                      <a:pt x="1601" y="578"/>
                    </a:lnTo>
                    <a:lnTo>
                      <a:pt x="1602" y="577"/>
                    </a:lnTo>
                    <a:lnTo>
                      <a:pt x="1602" y="577"/>
                    </a:lnTo>
                    <a:lnTo>
                      <a:pt x="1602" y="577"/>
                    </a:lnTo>
                    <a:lnTo>
                      <a:pt x="1604" y="577"/>
                    </a:lnTo>
                    <a:lnTo>
                      <a:pt x="1604" y="577"/>
                    </a:lnTo>
                    <a:lnTo>
                      <a:pt x="1605" y="575"/>
                    </a:lnTo>
                    <a:lnTo>
                      <a:pt x="1606" y="575"/>
                    </a:lnTo>
                    <a:lnTo>
                      <a:pt x="1606" y="575"/>
                    </a:lnTo>
                    <a:lnTo>
                      <a:pt x="1607" y="570"/>
                    </a:lnTo>
                    <a:lnTo>
                      <a:pt x="1608" y="570"/>
                    </a:lnTo>
                    <a:lnTo>
                      <a:pt x="1608" y="570"/>
                    </a:lnTo>
                    <a:lnTo>
                      <a:pt x="1609" y="568"/>
                    </a:lnTo>
                    <a:lnTo>
                      <a:pt x="1609" y="568"/>
                    </a:lnTo>
                    <a:lnTo>
                      <a:pt x="1609" y="568"/>
                    </a:lnTo>
                    <a:lnTo>
                      <a:pt x="1611" y="568"/>
                    </a:lnTo>
                    <a:lnTo>
                      <a:pt x="1611" y="568"/>
                    </a:lnTo>
                    <a:lnTo>
                      <a:pt x="1612" y="567"/>
                    </a:lnTo>
                    <a:lnTo>
                      <a:pt x="1613" y="567"/>
                    </a:lnTo>
                    <a:lnTo>
                      <a:pt x="1613" y="567"/>
                    </a:lnTo>
                    <a:lnTo>
                      <a:pt x="1615" y="567"/>
                    </a:lnTo>
                    <a:lnTo>
                      <a:pt x="1615" y="567"/>
                    </a:lnTo>
                    <a:lnTo>
                      <a:pt x="1616" y="569"/>
                    </a:lnTo>
                    <a:lnTo>
                      <a:pt x="1617" y="569"/>
                    </a:lnTo>
                    <a:lnTo>
                      <a:pt x="1617" y="569"/>
                    </a:lnTo>
                    <a:lnTo>
                      <a:pt x="1618" y="569"/>
                    </a:lnTo>
                    <a:lnTo>
                      <a:pt x="1618" y="569"/>
                    </a:lnTo>
                    <a:lnTo>
                      <a:pt x="1619" y="570"/>
                    </a:lnTo>
                    <a:lnTo>
                      <a:pt x="1620" y="570"/>
                    </a:lnTo>
                    <a:lnTo>
                      <a:pt x="1620" y="570"/>
                    </a:lnTo>
                    <a:lnTo>
                      <a:pt x="1621" y="570"/>
                    </a:lnTo>
                    <a:lnTo>
                      <a:pt x="1622" y="570"/>
                    </a:lnTo>
                    <a:lnTo>
                      <a:pt x="1622" y="570"/>
                    </a:lnTo>
                    <a:lnTo>
                      <a:pt x="1623" y="570"/>
                    </a:lnTo>
                    <a:lnTo>
                      <a:pt x="1624" y="570"/>
                    </a:lnTo>
                    <a:lnTo>
                      <a:pt x="1624" y="570"/>
                    </a:lnTo>
                    <a:lnTo>
                      <a:pt x="1625" y="570"/>
                    </a:lnTo>
                    <a:lnTo>
                      <a:pt x="1625" y="570"/>
                    </a:lnTo>
                    <a:lnTo>
                      <a:pt x="1626" y="570"/>
                    </a:lnTo>
                    <a:lnTo>
                      <a:pt x="1627" y="570"/>
                    </a:lnTo>
                    <a:lnTo>
                      <a:pt x="1627" y="570"/>
                    </a:lnTo>
                    <a:lnTo>
                      <a:pt x="1629" y="570"/>
                    </a:lnTo>
                    <a:lnTo>
                      <a:pt x="1629" y="570"/>
                    </a:lnTo>
                    <a:lnTo>
                      <a:pt x="1631" y="570"/>
                    </a:lnTo>
                    <a:lnTo>
                      <a:pt x="1631" y="570"/>
                    </a:lnTo>
                    <a:lnTo>
                      <a:pt x="1632" y="570"/>
                    </a:lnTo>
                    <a:lnTo>
                      <a:pt x="1632" y="570"/>
                    </a:lnTo>
                    <a:lnTo>
                      <a:pt x="1633" y="570"/>
                    </a:lnTo>
                    <a:lnTo>
                      <a:pt x="1634" y="570"/>
                    </a:lnTo>
                    <a:lnTo>
                      <a:pt x="1634" y="570"/>
                    </a:lnTo>
                    <a:lnTo>
                      <a:pt x="1635" y="568"/>
                    </a:lnTo>
                    <a:lnTo>
                      <a:pt x="1636" y="568"/>
                    </a:lnTo>
                    <a:lnTo>
                      <a:pt x="1636" y="568"/>
                    </a:lnTo>
                    <a:lnTo>
                      <a:pt x="1637" y="567"/>
                    </a:lnTo>
                    <a:lnTo>
                      <a:pt x="1638" y="567"/>
                    </a:lnTo>
                    <a:lnTo>
                      <a:pt x="1638" y="567"/>
                    </a:lnTo>
                    <a:lnTo>
                      <a:pt x="1640" y="567"/>
                    </a:lnTo>
                    <a:lnTo>
                      <a:pt x="1640" y="567"/>
                    </a:lnTo>
                    <a:lnTo>
                      <a:pt x="1640" y="566"/>
                    </a:lnTo>
                    <a:lnTo>
                      <a:pt x="1641" y="566"/>
                    </a:lnTo>
                    <a:lnTo>
                      <a:pt x="1641" y="566"/>
                    </a:lnTo>
                    <a:lnTo>
                      <a:pt x="1643" y="566"/>
                    </a:lnTo>
                    <a:lnTo>
                      <a:pt x="1643" y="566"/>
                    </a:lnTo>
                    <a:lnTo>
                      <a:pt x="1644" y="565"/>
                    </a:lnTo>
                    <a:lnTo>
                      <a:pt x="1645" y="565"/>
                    </a:lnTo>
                    <a:lnTo>
                      <a:pt x="1645" y="565"/>
                    </a:lnTo>
                    <a:lnTo>
                      <a:pt x="1647" y="565"/>
                    </a:lnTo>
                    <a:lnTo>
                      <a:pt x="1647" y="565"/>
                    </a:lnTo>
                    <a:lnTo>
                      <a:pt x="1647" y="567"/>
                    </a:lnTo>
                    <a:lnTo>
                      <a:pt x="1648" y="567"/>
                    </a:lnTo>
                    <a:lnTo>
                      <a:pt x="1648" y="567"/>
                    </a:lnTo>
                    <a:lnTo>
                      <a:pt x="1650" y="567"/>
                    </a:lnTo>
                    <a:lnTo>
                      <a:pt x="1650" y="567"/>
                    </a:lnTo>
                    <a:lnTo>
                      <a:pt x="1652" y="568"/>
                    </a:lnTo>
                    <a:lnTo>
                      <a:pt x="1652" y="568"/>
                    </a:lnTo>
                    <a:lnTo>
                      <a:pt x="1652" y="568"/>
                    </a:lnTo>
                    <a:lnTo>
                      <a:pt x="1654" y="568"/>
                    </a:lnTo>
                    <a:lnTo>
                      <a:pt x="1654" y="568"/>
                    </a:lnTo>
                    <a:lnTo>
                      <a:pt x="1656" y="568"/>
                    </a:lnTo>
                    <a:lnTo>
                      <a:pt x="1656" y="568"/>
                    </a:lnTo>
                    <a:lnTo>
                      <a:pt x="1656" y="567"/>
                    </a:lnTo>
                    <a:lnTo>
                      <a:pt x="1657" y="567"/>
                    </a:lnTo>
                    <a:lnTo>
                      <a:pt x="1657" y="567"/>
                    </a:lnTo>
                    <a:lnTo>
                      <a:pt x="1659" y="567"/>
                    </a:lnTo>
                    <a:lnTo>
                      <a:pt x="1659" y="567"/>
                    </a:lnTo>
                    <a:lnTo>
                      <a:pt x="1661" y="567"/>
                    </a:lnTo>
                    <a:lnTo>
                      <a:pt x="1661" y="567"/>
                    </a:lnTo>
                    <a:lnTo>
                      <a:pt x="1661" y="567"/>
                    </a:lnTo>
                    <a:lnTo>
                      <a:pt x="1663" y="567"/>
                    </a:lnTo>
                    <a:lnTo>
                      <a:pt x="1663" y="567"/>
                    </a:lnTo>
                    <a:lnTo>
                      <a:pt x="1664" y="565"/>
                    </a:lnTo>
                    <a:lnTo>
                      <a:pt x="1664" y="565"/>
                    </a:lnTo>
                    <a:lnTo>
                      <a:pt x="1664" y="565"/>
                    </a:lnTo>
                    <a:lnTo>
                      <a:pt x="1666" y="564"/>
                    </a:lnTo>
                    <a:lnTo>
                      <a:pt x="1666" y="564"/>
                    </a:lnTo>
                    <a:lnTo>
                      <a:pt x="1666" y="564"/>
                    </a:lnTo>
                    <a:lnTo>
                      <a:pt x="1668" y="564"/>
                    </a:lnTo>
                    <a:lnTo>
                      <a:pt x="1668" y="564"/>
                    </a:lnTo>
                    <a:lnTo>
                      <a:pt x="1668" y="563"/>
                    </a:lnTo>
                    <a:lnTo>
                      <a:pt x="1670" y="563"/>
                    </a:lnTo>
                    <a:lnTo>
                      <a:pt x="1670" y="563"/>
                    </a:lnTo>
                    <a:lnTo>
                      <a:pt x="1672" y="563"/>
                    </a:lnTo>
                    <a:lnTo>
                      <a:pt x="1672" y="563"/>
                    </a:lnTo>
                    <a:lnTo>
                      <a:pt x="1673" y="564"/>
                    </a:lnTo>
                    <a:lnTo>
                      <a:pt x="1673" y="564"/>
                    </a:lnTo>
                    <a:lnTo>
                      <a:pt x="1673" y="564"/>
                    </a:lnTo>
                    <a:lnTo>
                      <a:pt x="1675" y="564"/>
                    </a:lnTo>
                    <a:lnTo>
                      <a:pt x="1675" y="564"/>
                    </a:lnTo>
                    <a:lnTo>
                      <a:pt x="1676" y="565"/>
                    </a:lnTo>
                    <a:lnTo>
                      <a:pt x="1677" y="565"/>
                    </a:lnTo>
                    <a:lnTo>
                      <a:pt x="1677" y="565"/>
                    </a:lnTo>
                    <a:lnTo>
                      <a:pt x="1679" y="565"/>
                    </a:lnTo>
                    <a:lnTo>
                      <a:pt x="1679" y="565"/>
                    </a:lnTo>
                    <a:lnTo>
                      <a:pt x="1680" y="565"/>
                    </a:lnTo>
                    <a:lnTo>
                      <a:pt x="1680" y="565"/>
                    </a:lnTo>
                    <a:lnTo>
                      <a:pt x="1682" y="565"/>
                    </a:lnTo>
                    <a:lnTo>
                      <a:pt x="1682" y="565"/>
                    </a:lnTo>
                    <a:lnTo>
                      <a:pt x="1684" y="565"/>
                    </a:lnTo>
                    <a:lnTo>
                      <a:pt x="1684" y="565"/>
                    </a:lnTo>
                    <a:lnTo>
                      <a:pt x="1686" y="565"/>
                    </a:lnTo>
                    <a:lnTo>
                      <a:pt x="1686" y="565"/>
                    </a:lnTo>
                    <a:lnTo>
                      <a:pt x="1687" y="563"/>
                    </a:lnTo>
                    <a:lnTo>
                      <a:pt x="1687" y="563"/>
                    </a:lnTo>
                    <a:lnTo>
                      <a:pt x="1687" y="563"/>
                    </a:lnTo>
                    <a:lnTo>
                      <a:pt x="1689" y="563"/>
                    </a:lnTo>
                    <a:lnTo>
                      <a:pt x="1689" y="563"/>
                    </a:lnTo>
                    <a:lnTo>
                      <a:pt x="1690" y="563"/>
                    </a:lnTo>
                    <a:lnTo>
                      <a:pt x="1691" y="563"/>
                    </a:lnTo>
                    <a:lnTo>
                      <a:pt x="1691" y="563"/>
                    </a:lnTo>
                    <a:lnTo>
                      <a:pt x="1692" y="562"/>
                    </a:lnTo>
                    <a:lnTo>
                      <a:pt x="1693" y="562"/>
                    </a:lnTo>
                    <a:lnTo>
                      <a:pt x="1693" y="562"/>
                    </a:lnTo>
                    <a:lnTo>
                      <a:pt x="1694" y="560"/>
                    </a:lnTo>
                    <a:lnTo>
                      <a:pt x="1695" y="560"/>
                    </a:lnTo>
                    <a:lnTo>
                      <a:pt x="1695" y="560"/>
                    </a:lnTo>
                    <a:lnTo>
                      <a:pt x="1696" y="560"/>
                    </a:lnTo>
                    <a:lnTo>
                      <a:pt x="1696" y="560"/>
                    </a:lnTo>
                    <a:lnTo>
                      <a:pt x="1698" y="560"/>
                    </a:lnTo>
                    <a:lnTo>
                      <a:pt x="1698" y="560"/>
                    </a:lnTo>
                    <a:lnTo>
                      <a:pt x="1699" y="563"/>
                    </a:lnTo>
                    <a:lnTo>
                      <a:pt x="1700" y="563"/>
                    </a:lnTo>
                    <a:lnTo>
                      <a:pt x="1700" y="563"/>
                    </a:lnTo>
                    <a:lnTo>
                      <a:pt x="1702" y="563"/>
                    </a:lnTo>
                    <a:lnTo>
                      <a:pt x="1702" y="563"/>
                    </a:lnTo>
                    <a:lnTo>
                      <a:pt x="1703" y="563"/>
                    </a:lnTo>
                    <a:lnTo>
                      <a:pt x="1703" y="563"/>
                    </a:lnTo>
                    <a:lnTo>
                      <a:pt x="1705" y="563"/>
                    </a:lnTo>
                    <a:lnTo>
                      <a:pt x="1705" y="563"/>
                    </a:lnTo>
                    <a:lnTo>
                      <a:pt x="1706" y="563"/>
                    </a:lnTo>
                    <a:lnTo>
                      <a:pt x="1707" y="563"/>
                    </a:lnTo>
                    <a:lnTo>
                      <a:pt x="1707" y="563"/>
                    </a:lnTo>
                    <a:lnTo>
                      <a:pt x="1708" y="563"/>
                    </a:lnTo>
                    <a:lnTo>
                      <a:pt x="1709" y="563"/>
                    </a:lnTo>
                    <a:lnTo>
                      <a:pt x="1709" y="563"/>
                    </a:lnTo>
                    <a:lnTo>
                      <a:pt x="1711" y="563"/>
                    </a:lnTo>
                    <a:lnTo>
                      <a:pt x="1711" y="563"/>
                    </a:lnTo>
                    <a:lnTo>
                      <a:pt x="1711" y="563"/>
                    </a:lnTo>
                    <a:lnTo>
                      <a:pt x="1712" y="563"/>
                    </a:lnTo>
                    <a:lnTo>
                      <a:pt x="1712" y="563"/>
                    </a:lnTo>
                    <a:lnTo>
                      <a:pt x="1714" y="563"/>
                    </a:lnTo>
                    <a:lnTo>
                      <a:pt x="1714" y="563"/>
                    </a:lnTo>
                    <a:lnTo>
                      <a:pt x="1716" y="563"/>
                    </a:lnTo>
                    <a:lnTo>
                      <a:pt x="1716" y="563"/>
                    </a:lnTo>
                    <a:lnTo>
                      <a:pt x="1718" y="563"/>
                    </a:lnTo>
                    <a:lnTo>
                      <a:pt x="1718" y="563"/>
                    </a:lnTo>
                    <a:lnTo>
                      <a:pt x="1718" y="563"/>
                    </a:lnTo>
                    <a:lnTo>
                      <a:pt x="1719" y="563"/>
                    </a:lnTo>
                    <a:lnTo>
                      <a:pt x="1719" y="563"/>
                    </a:lnTo>
                    <a:lnTo>
                      <a:pt x="1720" y="563"/>
                    </a:lnTo>
                    <a:lnTo>
                      <a:pt x="1721" y="563"/>
                    </a:lnTo>
                    <a:lnTo>
                      <a:pt x="1721" y="563"/>
                    </a:lnTo>
                    <a:lnTo>
                      <a:pt x="1723" y="563"/>
                    </a:lnTo>
                    <a:lnTo>
                      <a:pt x="1723" y="563"/>
                    </a:lnTo>
                    <a:lnTo>
                      <a:pt x="1725" y="563"/>
                    </a:lnTo>
                    <a:lnTo>
                      <a:pt x="1725" y="563"/>
                    </a:lnTo>
                    <a:lnTo>
                      <a:pt x="1727" y="563"/>
                    </a:lnTo>
                    <a:lnTo>
                      <a:pt x="1727" y="563"/>
                    </a:lnTo>
                    <a:lnTo>
                      <a:pt x="1727" y="564"/>
                    </a:lnTo>
                    <a:lnTo>
                      <a:pt x="1728" y="564"/>
                    </a:lnTo>
                    <a:lnTo>
                      <a:pt x="1728" y="564"/>
                    </a:lnTo>
                    <a:lnTo>
                      <a:pt x="1730" y="563"/>
                    </a:lnTo>
                    <a:lnTo>
                      <a:pt x="1730" y="563"/>
                    </a:lnTo>
                    <a:lnTo>
                      <a:pt x="1730" y="563"/>
                    </a:lnTo>
                    <a:lnTo>
                      <a:pt x="1732" y="563"/>
                    </a:lnTo>
                    <a:lnTo>
                      <a:pt x="1732" y="563"/>
                    </a:lnTo>
                    <a:lnTo>
                      <a:pt x="1734" y="563"/>
                    </a:lnTo>
                    <a:lnTo>
                      <a:pt x="1734" y="563"/>
                    </a:lnTo>
                    <a:lnTo>
                      <a:pt x="1735" y="563"/>
                    </a:lnTo>
                    <a:lnTo>
                      <a:pt x="1735" y="563"/>
                    </a:lnTo>
                    <a:lnTo>
                      <a:pt x="1737" y="563"/>
                    </a:lnTo>
                    <a:lnTo>
                      <a:pt x="1737" y="563"/>
                    </a:lnTo>
                    <a:lnTo>
                      <a:pt x="1739" y="563"/>
                    </a:lnTo>
                    <a:lnTo>
                      <a:pt x="1739" y="563"/>
                    </a:lnTo>
                    <a:lnTo>
                      <a:pt x="1741" y="563"/>
                    </a:lnTo>
                    <a:lnTo>
                      <a:pt x="1741" y="563"/>
                    </a:lnTo>
                    <a:lnTo>
                      <a:pt x="1743" y="563"/>
                    </a:lnTo>
                    <a:lnTo>
                      <a:pt x="1743" y="563"/>
                    </a:lnTo>
                    <a:lnTo>
                      <a:pt x="1744" y="563"/>
                    </a:lnTo>
                    <a:lnTo>
                      <a:pt x="1744" y="563"/>
                    </a:lnTo>
                    <a:lnTo>
                      <a:pt x="1746" y="563"/>
                    </a:lnTo>
                    <a:lnTo>
                      <a:pt x="1746" y="563"/>
                    </a:lnTo>
                    <a:lnTo>
                      <a:pt x="1748" y="563"/>
                    </a:lnTo>
                    <a:lnTo>
                      <a:pt x="1748" y="563"/>
                    </a:lnTo>
                    <a:lnTo>
                      <a:pt x="1749" y="563"/>
                    </a:lnTo>
                    <a:lnTo>
                      <a:pt x="1750" y="563"/>
                    </a:lnTo>
                    <a:lnTo>
                      <a:pt x="1750" y="563"/>
                    </a:lnTo>
                    <a:lnTo>
                      <a:pt x="1751" y="563"/>
                    </a:lnTo>
                    <a:lnTo>
                      <a:pt x="1751" y="563"/>
                    </a:lnTo>
                    <a:lnTo>
                      <a:pt x="1753" y="563"/>
                    </a:lnTo>
                    <a:lnTo>
                      <a:pt x="1753" y="563"/>
                    </a:lnTo>
                    <a:lnTo>
                      <a:pt x="1755" y="563"/>
                    </a:lnTo>
                    <a:lnTo>
                      <a:pt x="1755" y="563"/>
                    </a:lnTo>
                    <a:lnTo>
                      <a:pt x="1757" y="563"/>
                    </a:lnTo>
                    <a:lnTo>
                      <a:pt x="1757" y="563"/>
                    </a:lnTo>
                    <a:lnTo>
                      <a:pt x="1758" y="562"/>
                    </a:lnTo>
                    <a:lnTo>
                      <a:pt x="1758" y="562"/>
                    </a:lnTo>
                    <a:lnTo>
                      <a:pt x="1758" y="562"/>
                    </a:lnTo>
                    <a:lnTo>
                      <a:pt x="1760" y="562"/>
                    </a:lnTo>
                    <a:lnTo>
                      <a:pt x="1760" y="562"/>
                    </a:lnTo>
                    <a:lnTo>
                      <a:pt x="1761" y="563"/>
                    </a:lnTo>
                    <a:lnTo>
                      <a:pt x="1762" y="563"/>
                    </a:lnTo>
                    <a:lnTo>
                      <a:pt x="1762" y="563"/>
                    </a:lnTo>
                    <a:lnTo>
                      <a:pt x="1764" y="563"/>
                    </a:lnTo>
                    <a:lnTo>
                      <a:pt x="1764" y="563"/>
                    </a:lnTo>
                    <a:lnTo>
                      <a:pt x="1766" y="563"/>
                    </a:lnTo>
                    <a:lnTo>
                      <a:pt x="1766" y="563"/>
                    </a:lnTo>
                    <a:lnTo>
                      <a:pt x="1767" y="563"/>
                    </a:lnTo>
                    <a:lnTo>
                      <a:pt x="1767" y="563"/>
                    </a:lnTo>
                    <a:lnTo>
                      <a:pt x="1768" y="562"/>
                    </a:lnTo>
                    <a:lnTo>
                      <a:pt x="1769" y="562"/>
                    </a:lnTo>
                    <a:lnTo>
                      <a:pt x="1769" y="562"/>
                    </a:lnTo>
                    <a:lnTo>
                      <a:pt x="1771" y="562"/>
                    </a:lnTo>
                    <a:lnTo>
                      <a:pt x="1771" y="562"/>
                    </a:lnTo>
                    <a:lnTo>
                      <a:pt x="1773" y="562"/>
                    </a:lnTo>
                    <a:lnTo>
                      <a:pt x="1773" y="562"/>
                    </a:lnTo>
                    <a:lnTo>
                      <a:pt x="1774" y="562"/>
                    </a:lnTo>
                    <a:lnTo>
                      <a:pt x="1774" y="562"/>
                    </a:lnTo>
                    <a:lnTo>
                      <a:pt x="1776" y="562"/>
                    </a:lnTo>
                    <a:lnTo>
                      <a:pt x="1776" y="562"/>
                    </a:lnTo>
                    <a:lnTo>
                      <a:pt x="1778" y="562"/>
                    </a:lnTo>
                    <a:lnTo>
                      <a:pt x="1778" y="562"/>
                    </a:lnTo>
                    <a:lnTo>
                      <a:pt x="1780" y="562"/>
                    </a:lnTo>
                    <a:lnTo>
                      <a:pt x="1780" y="562"/>
                    </a:lnTo>
                    <a:lnTo>
                      <a:pt x="1782" y="562"/>
                    </a:lnTo>
                    <a:lnTo>
                      <a:pt x="1782" y="562"/>
                    </a:lnTo>
                    <a:lnTo>
                      <a:pt x="1782" y="561"/>
                    </a:lnTo>
                    <a:lnTo>
                      <a:pt x="1783" y="561"/>
                    </a:lnTo>
                    <a:lnTo>
                      <a:pt x="1783" y="561"/>
                    </a:lnTo>
                    <a:lnTo>
                      <a:pt x="1785" y="561"/>
                    </a:lnTo>
                    <a:lnTo>
                      <a:pt x="1785" y="561"/>
                    </a:lnTo>
                    <a:lnTo>
                      <a:pt x="1787" y="561"/>
                    </a:lnTo>
                    <a:lnTo>
                      <a:pt x="1787" y="561"/>
                    </a:lnTo>
                    <a:lnTo>
                      <a:pt x="1789" y="561"/>
                    </a:lnTo>
                    <a:lnTo>
                      <a:pt x="1789" y="561"/>
                    </a:lnTo>
                    <a:lnTo>
                      <a:pt x="1790" y="561"/>
                    </a:lnTo>
                    <a:lnTo>
                      <a:pt x="1790" y="561"/>
                    </a:lnTo>
                    <a:lnTo>
                      <a:pt x="1791" y="560"/>
                    </a:lnTo>
                    <a:lnTo>
                      <a:pt x="1792" y="560"/>
                    </a:lnTo>
                    <a:lnTo>
                      <a:pt x="1792" y="560"/>
                    </a:lnTo>
                    <a:lnTo>
                      <a:pt x="1794" y="560"/>
                    </a:lnTo>
                    <a:lnTo>
                      <a:pt x="1794" y="560"/>
                    </a:lnTo>
                    <a:lnTo>
                      <a:pt x="1796" y="560"/>
                    </a:lnTo>
                    <a:lnTo>
                      <a:pt x="1796" y="560"/>
                    </a:lnTo>
                    <a:lnTo>
                      <a:pt x="1798" y="560"/>
                    </a:lnTo>
                    <a:lnTo>
                      <a:pt x="1798" y="560"/>
                    </a:lnTo>
                    <a:lnTo>
                      <a:pt x="1799" y="560"/>
                    </a:lnTo>
                    <a:lnTo>
                      <a:pt x="1799" y="560"/>
                    </a:lnTo>
                    <a:lnTo>
                      <a:pt x="1801" y="559"/>
                    </a:lnTo>
                    <a:lnTo>
                      <a:pt x="1801" y="559"/>
                    </a:lnTo>
                    <a:lnTo>
                      <a:pt x="1801" y="559"/>
                    </a:lnTo>
                    <a:lnTo>
                      <a:pt x="1803" y="559"/>
                    </a:lnTo>
                    <a:lnTo>
                      <a:pt x="1803" y="559"/>
                    </a:lnTo>
                    <a:lnTo>
                      <a:pt x="1803" y="560"/>
                    </a:lnTo>
                    <a:lnTo>
                      <a:pt x="1805" y="560"/>
                    </a:lnTo>
                    <a:lnTo>
                      <a:pt x="1805" y="560"/>
                    </a:lnTo>
                    <a:lnTo>
                      <a:pt x="1806" y="559"/>
                    </a:lnTo>
                    <a:lnTo>
                      <a:pt x="1806" y="559"/>
                    </a:lnTo>
                    <a:lnTo>
                      <a:pt x="1806" y="559"/>
                    </a:lnTo>
                    <a:lnTo>
                      <a:pt x="1808" y="559"/>
                    </a:lnTo>
                    <a:lnTo>
                      <a:pt x="1808" y="559"/>
                    </a:lnTo>
                    <a:lnTo>
                      <a:pt x="1810" y="559"/>
                    </a:lnTo>
                    <a:lnTo>
                      <a:pt x="1810" y="559"/>
                    </a:lnTo>
                    <a:lnTo>
                      <a:pt x="1812" y="559"/>
                    </a:lnTo>
                    <a:lnTo>
                      <a:pt x="1812" y="559"/>
                    </a:lnTo>
                    <a:lnTo>
                      <a:pt x="1813" y="559"/>
                    </a:lnTo>
                    <a:lnTo>
                      <a:pt x="1813" y="559"/>
                    </a:lnTo>
                    <a:lnTo>
                      <a:pt x="1815" y="559"/>
                    </a:lnTo>
                    <a:lnTo>
                      <a:pt x="1815" y="559"/>
                    </a:lnTo>
                    <a:lnTo>
                      <a:pt x="1817" y="559"/>
                    </a:lnTo>
                    <a:lnTo>
                      <a:pt x="1817" y="559"/>
                    </a:lnTo>
                    <a:lnTo>
                      <a:pt x="1819" y="559"/>
                    </a:lnTo>
                    <a:lnTo>
                      <a:pt x="1819" y="559"/>
                    </a:lnTo>
                    <a:lnTo>
                      <a:pt x="1820" y="558"/>
                    </a:lnTo>
                    <a:lnTo>
                      <a:pt x="1821" y="558"/>
                    </a:lnTo>
                    <a:lnTo>
                      <a:pt x="1821" y="558"/>
                    </a:lnTo>
                    <a:lnTo>
                      <a:pt x="1822" y="558"/>
                    </a:lnTo>
                    <a:lnTo>
                      <a:pt x="1822" y="558"/>
                    </a:lnTo>
                    <a:lnTo>
                      <a:pt x="1824" y="558"/>
                    </a:lnTo>
                    <a:lnTo>
                      <a:pt x="1824" y="558"/>
                    </a:lnTo>
                    <a:lnTo>
                      <a:pt x="1826" y="558"/>
                    </a:lnTo>
                    <a:lnTo>
                      <a:pt x="1826" y="558"/>
                    </a:lnTo>
                    <a:lnTo>
                      <a:pt x="1828" y="558"/>
                    </a:lnTo>
                    <a:lnTo>
                      <a:pt x="1828" y="558"/>
                    </a:lnTo>
                    <a:lnTo>
                      <a:pt x="1829" y="558"/>
                    </a:lnTo>
                    <a:lnTo>
                      <a:pt x="1829" y="558"/>
                    </a:lnTo>
                    <a:lnTo>
                      <a:pt x="1831" y="558"/>
                    </a:lnTo>
                    <a:lnTo>
                      <a:pt x="1831" y="558"/>
                    </a:lnTo>
                    <a:lnTo>
                      <a:pt x="1833" y="558"/>
                    </a:lnTo>
                    <a:lnTo>
                      <a:pt x="1833" y="558"/>
                    </a:lnTo>
                    <a:lnTo>
                      <a:pt x="1835" y="558"/>
                    </a:lnTo>
                    <a:lnTo>
                      <a:pt x="1835" y="558"/>
                    </a:lnTo>
                    <a:lnTo>
                      <a:pt x="1837" y="558"/>
                    </a:lnTo>
                    <a:lnTo>
                      <a:pt x="1837" y="558"/>
                    </a:lnTo>
                    <a:lnTo>
                      <a:pt x="1838" y="558"/>
                    </a:lnTo>
                    <a:lnTo>
                      <a:pt x="1838" y="558"/>
                    </a:lnTo>
                    <a:lnTo>
                      <a:pt x="1840" y="558"/>
                    </a:lnTo>
                    <a:lnTo>
                      <a:pt x="1840" y="558"/>
                    </a:lnTo>
                    <a:lnTo>
                      <a:pt x="1842" y="558"/>
                    </a:lnTo>
                    <a:lnTo>
                      <a:pt x="1842" y="558"/>
                    </a:lnTo>
                    <a:lnTo>
                      <a:pt x="1844" y="558"/>
                    </a:lnTo>
                    <a:lnTo>
                      <a:pt x="1844" y="558"/>
                    </a:lnTo>
                    <a:lnTo>
                      <a:pt x="1845" y="558"/>
                    </a:lnTo>
                    <a:lnTo>
                      <a:pt x="1845" y="558"/>
                    </a:lnTo>
                    <a:lnTo>
                      <a:pt x="1847" y="558"/>
                    </a:lnTo>
                    <a:lnTo>
                      <a:pt x="1847" y="558"/>
                    </a:lnTo>
                    <a:lnTo>
                      <a:pt x="1849" y="558"/>
                    </a:lnTo>
                    <a:lnTo>
                      <a:pt x="1849" y="558"/>
                    </a:lnTo>
                    <a:lnTo>
                      <a:pt x="1850" y="559"/>
                    </a:lnTo>
                    <a:lnTo>
                      <a:pt x="1851" y="559"/>
                    </a:lnTo>
                    <a:lnTo>
                      <a:pt x="1851" y="559"/>
                    </a:lnTo>
                    <a:lnTo>
                      <a:pt x="1853" y="559"/>
                    </a:lnTo>
                    <a:lnTo>
                      <a:pt x="1853" y="559"/>
                    </a:lnTo>
                    <a:lnTo>
                      <a:pt x="1853" y="561"/>
                    </a:lnTo>
                    <a:lnTo>
                      <a:pt x="1854" y="561"/>
                    </a:lnTo>
                    <a:lnTo>
                      <a:pt x="1854" y="561"/>
                    </a:lnTo>
                    <a:lnTo>
                      <a:pt x="1855" y="563"/>
                    </a:lnTo>
                    <a:lnTo>
                      <a:pt x="1856" y="563"/>
                    </a:lnTo>
                    <a:lnTo>
                      <a:pt x="1856" y="563"/>
                    </a:lnTo>
                    <a:lnTo>
                      <a:pt x="1857" y="567"/>
                    </a:lnTo>
                    <a:lnTo>
                      <a:pt x="1858" y="567"/>
                    </a:lnTo>
                    <a:lnTo>
                      <a:pt x="1858" y="567"/>
                    </a:lnTo>
                    <a:lnTo>
                      <a:pt x="1860" y="567"/>
                    </a:lnTo>
                    <a:lnTo>
                      <a:pt x="1860" y="567"/>
                    </a:lnTo>
                    <a:lnTo>
                      <a:pt x="1860" y="571"/>
                    </a:lnTo>
                    <a:lnTo>
                      <a:pt x="1861" y="571"/>
                    </a:lnTo>
                    <a:lnTo>
                      <a:pt x="1861" y="571"/>
                    </a:lnTo>
                    <a:lnTo>
                      <a:pt x="1862" y="574"/>
                    </a:lnTo>
                    <a:lnTo>
                      <a:pt x="1863" y="574"/>
                    </a:lnTo>
                    <a:lnTo>
                      <a:pt x="1863" y="574"/>
                    </a:lnTo>
                    <a:lnTo>
                      <a:pt x="1865" y="576"/>
                    </a:lnTo>
                    <a:lnTo>
                      <a:pt x="1865" y="576"/>
                    </a:lnTo>
                    <a:lnTo>
                      <a:pt x="1865" y="576"/>
                    </a:lnTo>
                    <a:lnTo>
                      <a:pt x="1867" y="576"/>
                    </a:lnTo>
                    <a:lnTo>
                      <a:pt x="1867" y="576"/>
                    </a:lnTo>
                    <a:lnTo>
                      <a:pt x="1869" y="576"/>
                    </a:lnTo>
                    <a:lnTo>
                      <a:pt x="1869" y="576"/>
                    </a:lnTo>
                    <a:lnTo>
                      <a:pt x="1869" y="577"/>
                    </a:lnTo>
                    <a:lnTo>
                      <a:pt x="1870" y="577"/>
                    </a:lnTo>
                    <a:lnTo>
                      <a:pt x="1870" y="577"/>
                    </a:lnTo>
                    <a:lnTo>
                      <a:pt x="1872" y="578"/>
                    </a:lnTo>
                    <a:lnTo>
                      <a:pt x="1872" y="578"/>
                    </a:lnTo>
                    <a:lnTo>
                      <a:pt x="1872" y="578"/>
                    </a:lnTo>
                    <a:lnTo>
                      <a:pt x="1874" y="578"/>
                    </a:lnTo>
                    <a:lnTo>
                      <a:pt x="1874" y="578"/>
                    </a:lnTo>
                    <a:lnTo>
                      <a:pt x="1874" y="577"/>
                    </a:lnTo>
                    <a:lnTo>
                      <a:pt x="1876" y="577"/>
                    </a:lnTo>
                    <a:lnTo>
                      <a:pt x="1876" y="577"/>
                    </a:lnTo>
                    <a:lnTo>
                      <a:pt x="1877" y="577"/>
                    </a:lnTo>
                    <a:lnTo>
                      <a:pt x="1877" y="577"/>
                    </a:lnTo>
                    <a:lnTo>
                      <a:pt x="1879" y="578"/>
                    </a:lnTo>
                    <a:lnTo>
                      <a:pt x="1879" y="578"/>
                    </a:lnTo>
                    <a:lnTo>
                      <a:pt x="1879" y="578"/>
                    </a:lnTo>
                    <a:lnTo>
                      <a:pt x="1881" y="578"/>
                    </a:lnTo>
                    <a:lnTo>
                      <a:pt x="1881" y="578"/>
                    </a:lnTo>
                    <a:lnTo>
                      <a:pt x="1883" y="578"/>
                    </a:lnTo>
                    <a:lnTo>
                      <a:pt x="1883" y="578"/>
                    </a:lnTo>
                    <a:lnTo>
                      <a:pt x="1884" y="579"/>
                    </a:lnTo>
                    <a:lnTo>
                      <a:pt x="1884" y="579"/>
                    </a:lnTo>
                    <a:lnTo>
                      <a:pt x="1884" y="579"/>
                    </a:lnTo>
                    <a:lnTo>
                      <a:pt x="1886" y="577"/>
                    </a:lnTo>
                    <a:lnTo>
                      <a:pt x="1886" y="577"/>
                    </a:lnTo>
                    <a:lnTo>
                      <a:pt x="1886" y="577"/>
                    </a:lnTo>
                    <a:lnTo>
                      <a:pt x="1888" y="577"/>
                    </a:lnTo>
                    <a:lnTo>
                      <a:pt x="1888" y="577"/>
                    </a:lnTo>
                    <a:lnTo>
                      <a:pt x="1888" y="576"/>
                    </a:lnTo>
                    <a:lnTo>
                      <a:pt x="1890" y="576"/>
                    </a:lnTo>
                    <a:lnTo>
                      <a:pt x="1890" y="576"/>
                    </a:lnTo>
                    <a:lnTo>
                      <a:pt x="1891" y="575"/>
                    </a:lnTo>
                    <a:lnTo>
                      <a:pt x="1892" y="575"/>
                    </a:lnTo>
                    <a:lnTo>
                      <a:pt x="1892" y="575"/>
                    </a:lnTo>
                    <a:lnTo>
                      <a:pt x="1893" y="576"/>
                    </a:lnTo>
                    <a:lnTo>
                      <a:pt x="1893" y="576"/>
                    </a:lnTo>
                    <a:lnTo>
                      <a:pt x="1893" y="576"/>
                    </a:lnTo>
                    <a:lnTo>
                      <a:pt x="1895" y="576"/>
                    </a:lnTo>
                    <a:lnTo>
                      <a:pt x="1895" y="576"/>
                    </a:lnTo>
                    <a:lnTo>
                      <a:pt x="1896" y="577"/>
                    </a:lnTo>
                    <a:lnTo>
                      <a:pt x="1897" y="577"/>
                    </a:lnTo>
                    <a:lnTo>
                      <a:pt x="1897" y="577"/>
                    </a:lnTo>
                    <a:lnTo>
                      <a:pt x="1898" y="577"/>
                    </a:lnTo>
                    <a:lnTo>
                      <a:pt x="1899" y="577"/>
                    </a:lnTo>
                    <a:lnTo>
                      <a:pt x="1899" y="577"/>
                    </a:lnTo>
                    <a:lnTo>
                      <a:pt x="1900" y="577"/>
                    </a:lnTo>
                    <a:lnTo>
                      <a:pt x="1900" y="577"/>
                    </a:lnTo>
                    <a:lnTo>
                      <a:pt x="1902" y="577"/>
                    </a:lnTo>
                    <a:lnTo>
                      <a:pt x="1902" y="577"/>
                    </a:lnTo>
                    <a:lnTo>
                      <a:pt x="1904" y="577"/>
                    </a:lnTo>
                    <a:lnTo>
                      <a:pt x="1904" y="577"/>
                    </a:lnTo>
                    <a:lnTo>
                      <a:pt x="1906" y="577"/>
                    </a:lnTo>
                    <a:lnTo>
                      <a:pt x="1906" y="577"/>
                    </a:lnTo>
                    <a:lnTo>
                      <a:pt x="1908" y="577"/>
                    </a:lnTo>
                    <a:lnTo>
                      <a:pt x="1908" y="577"/>
                    </a:lnTo>
                    <a:lnTo>
                      <a:pt x="1909" y="577"/>
                    </a:lnTo>
                    <a:lnTo>
                      <a:pt x="1909" y="577"/>
                    </a:lnTo>
                    <a:lnTo>
                      <a:pt x="1910" y="578"/>
                    </a:lnTo>
                    <a:lnTo>
                      <a:pt x="1911" y="578"/>
                    </a:lnTo>
                    <a:lnTo>
                      <a:pt x="1911" y="578"/>
                    </a:lnTo>
                    <a:lnTo>
                      <a:pt x="1912" y="576"/>
                    </a:lnTo>
                    <a:lnTo>
                      <a:pt x="1913" y="576"/>
                    </a:lnTo>
                    <a:lnTo>
                      <a:pt x="1913" y="576"/>
                    </a:lnTo>
                    <a:lnTo>
                      <a:pt x="1914" y="574"/>
                    </a:lnTo>
                    <a:lnTo>
                      <a:pt x="1915" y="574"/>
                    </a:lnTo>
                    <a:lnTo>
                      <a:pt x="1915" y="574"/>
                    </a:lnTo>
                    <a:lnTo>
                      <a:pt x="1916" y="574"/>
                    </a:lnTo>
                    <a:lnTo>
                      <a:pt x="1916" y="574"/>
                    </a:lnTo>
                    <a:lnTo>
                      <a:pt x="1917" y="570"/>
                    </a:lnTo>
                    <a:lnTo>
                      <a:pt x="1918" y="570"/>
                    </a:lnTo>
                    <a:lnTo>
                      <a:pt x="1918" y="570"/>
                    </a:lnTo>
                    <a:lnTo>
                      <a:pt x="1919" y="571"/>
                    </a:lnTo>
                    <a:lnTo>
                      <a:pt x="1920" y="571"/>
                    </a:lnTo>
                    <a:lnTo>
                      <a:pt x="1920" y="571"/>
                    </a:lnTo>
                    <a:lnTo>
                      <a:pt x="1921" y="574"/>
                    </a:lnTo>
                    <a:lnTo>
                      <a:pt x="1922" y="574"/>
                    </a:lnTo>
                    <a:lnTo>
                      <a:pt x="1922" y="574"/>
                    </a:lnTo>
                    <a:lnTo>
                      <a:pt x="1924" y="574"/>
                    </a:lnTo>
                    <a:lnTo>
                      <a:pt x="1924" y="574"/>
                    </a:lnTo>
                    <a:lnTo>
                      <a:pt x="1924" y="577"/>
                    </a:lnTo>
                    <a:lnTo>
                      <a:pt x="1925" y="577"/>
                    </a:lnTo>
                    <a:lnTo>
                      <a:pt x="1925" y="577"/>
                    </a:lnTo>
                    <a:lnTo>
                      <a:pt x="1926" y="580"/>
                    </a:lnTo>
                    <a:lnTo>
                      <a:pt x="1927" y="580"/>
                    </a:lnTo>
                    <a:lnTo>
                      <a:pt x="1927" y="580"/>
                    </a:lnTo>
                    <a:lnTo>
                      <a:pt x="1929" y="580"/>
                    </a:lnTo>
                    <a:lnTo>
                      <a:pt x="1929" y="580"/>
                    </a:lnTo>
                    <a:lnTo>
                      <a:pt x="1931" y="580"/>
                    </a:lnTo>
                    <a:lnTo>
                      <a:pt x="1931" y="580"/>
                    </a:lnTo>
                    <a:lnTo>
                      <a:pt x="1932" y="580"/>
                    </a:lnTo>
                    <a:lnTo>
                      <a:pt x="1932" y="580"/>
                    </a:lnTo>
                    <a:lnTo>
                      <a:pt x="1934" y="580"/>
                    </a:lnTo>
                    <a:lnTo>
                      <a:pt x="1934" y="580"/>
                    </a:lnTo>
                    <a:lnTo>
                      <a:pt x="1936" y="580"/>
                    </a:lnTo>
                    <a:lnTo>
                      <a:pt x="1936" y="580"/>
                    </a:lnTo>
                    <a:lnTo>
                      <a:pt x="1938" y="580"/>
                    </a:lnTo>
                    <a:lnTo>
                      <a:pt x="1938" y="580"/>
                    </a:lnTo>
                    <a:lnTo>
                      <a:pt x="1939" y="580"/>
                    </a:lnTo>
                    <a:lnTo>
                      <a:pt x="1939" y="580"/>
                    </a:lnTo>
                    <a:lnTo>
                      <a:pt x="1940" y="578"/>
                    </a:lnTo>
                    <a:lnTo>
                      <a:pt x="1941" y="578"/>
                    </a:lnTo>
                    <a:lnTo>
                      <a:pt x="1941" y="578"/>
                    </a:lnTo>
                    <a:lnTo>
                      <a:pt x="1943" y="576"/>
                    </a:lnTo>
                    <a:lnTo>
                      <a:pt x="1943" y="576"/>
                    </a:lnTo>
                    <a:lnTo>
                      <a:pt x="1943" y="576"/>
                    </a:lnTo>
                    <a:lnTo>
                      <a:pt x="1945" y="576"/>
                    </a:lnTo>
                    <a:lnTo>
                      <a:pt x="1945" y="576"/>
                    </a:lnTo>
                    <a:lnTo>
                      <a:pt x="1947" y="576"/>
                    </a:lnTo>
                    <a:lnTo>
                      <a:pt x="1947" y="576"/>
                    </a:lnTo>
                    <a:lnTo>
                      <a:pt x="1948" y="576"/>
                    </a:lnTo>
                    <a:lnTo>
                      <a:pt x="1948" y="576"/>
                    </a:lnTo>
                    <a:lnTo>
                      <a:pt x="1950" y="578"/>
                    </a:lnTo>
                    <a:lnTo>
                      <a:pt x="1950" y="578"/>
                    </a:lnTo>
                    <a:lnTo>
                      <a:pt x="1950" y="578"/>
                    </a:lnTo>
                    <a:lnTo>
                      <a:pt x="1952" y="578"/>
                    </a:lnTo>
                    <a:lnTo>
                      <a:pt x="1952" y="578"/>
                    </a:lnTo>
                    <a:lnTo>
                      <a:pt x="1952" y="580"/>
                    </a:lnTo>
                    <a:lnTo>
                      <a:pt x="1954" y="580"/>
                    </a:lnTo>
                    <a:lnTo>
                      <a:pt x="1954" y="580"/>
                    </a:lnTo>
                    <a:lnTo>
                      <a:pt x="1955" y="580"/>
                    </a:lnTo>
                    <a:lnTo>
                      <a:pt x="1955" y="580"/>
                    </a:lnTo>
                    <a:lnTo>
                      <a:pt x="1957" y="579"/>
                    </a:lnTo>
                    <a:lnTo>
                      <a:pt x="1957" y="579"/>
                    </a:lnTo>
                    <a:lnTo>
                      <a:pt x="1957" y="579"/>
                    </a:lnTo>
                    <a:lnTo>
                      <a:pt x="1959" y="579"/>
                    </a:lnTo>
                    <a:lnTo>
                      <a:pt x="1959" y="579"/>
                    </a:lnTo>
                    <a:lnTo>
                      <a:pt x="1959" y="580"/>
                    </a:lnTo>
                    <a:lnTo>
                      <a:pt x="1961" y="580"/>
                    </a:lnTo>
                    <a:lnTo>
                      <a:pt x="1961" y="580"/>
                    </a:lnTo>
                    <a:lnTo>
                      <a:pt x="1962" y="581"/>
                    </a:lnTo>
                    <a:lnTo>
                      <a:pt x="1963" y="581"/>
                    </a:lnTo>
                    <a:lnTo>
                      <a:pt x="1963" y="581"/>
                    </a:lnTo>
                    <a:lnTo>
                      <a:pt x="1964" y="580"/>
                    </a:lnTo>
                    <a:lnTo>
                      <a:pt x="1964" y="580"/>
                    </a:lnTo>
                    <a:lnTo>
                      <a:pt x="1964" y="580"/>
                    </a:lnTo>
                    <a:lnTo>
                      <a:pt x="1966" y="580"/>
                    </a:lnTo>
                    <a:lnTo>
                      <a:pt x="1966" y="580"/>
                    </a:lnTo>
                    <a:lnTo>
                      <a:pt x="1967" y="578"/>
                    </a:lnTo>
                    <a:lnTo>
                      <a:pt x="1968" y="578"/>
                    </a:lnTo>
                    <a:lnTo>
                      <a:pt x="1968" y="578"/>
                    </a:lnTo>
                    <a:lnTo>
                      <a:pt x="1969" y="576"/>
                    </a:lnTo>
                    <a:lnTo>
                      <a:pt x="1970" y="576"/>
                    </a:lnTo>
                    <a:lnTo>
                      <a:pt x="1970" y="576"/>
                    </a:lnTo>
                    <a:lnTo>
                      <a:pt x="1971" y="573"/>
                    </a:lnTo>
                    <a:lnTo>
                      <a:pt x="1971" y="573"/>
                    </a:lnTo>
                    <a:lnTo>
                      <a:pt x="1971" y="573"/>
                    </a:lnTo>
                    <a:lnTo>
                      <a:pt x="1973" y="573"/>
                    </a:lnTo>
                    <a:lnTo>
                      <a:pt x="1973" y="573"/>
                    </a:lnTo>
                    <a:lnTo>
                      <a:pt x="1974" y="574"/>
                    </a:lnTo>
                    <a:lnTo>
                      <a:pt x="1975" y="574"/>
                    </a:lnTo>
                    <a:lnTo>
                      <a:pt x="1975" y="574"/>
                    </a:lnTo>
                    <a:lnTo>
                      <a:pt x="1976" y="577"/>
                    </a:lnTo>
                    <a:lnTo>
                      <a:pt x="1977" y="577"/>
                    </a:lnTo>
                    <a:lnTo>
                      <a:pt x="1977" y="577"/>
                    </a:lnTo>
                    <a:lnTo>
                      <a:pt x="1978" y="577"/>
                    </a:lnTo>
                    <a:lnTo>
                      <a:pt x="1979" y="577"/>
                    </a:lnTo>
                    <a:lnTo>
                      <a:pt x="1979" y="577"/>
                    </a:lnTo>
                    <a:lnTo>
                      <a:pt x="1980" y="577"/>
                    </a:lnTo>
                    <a:lnTo>
                      <a:pt x="1980" y="577"/>
                    </a:lnTo>
                    <a:lnTo>
                      <a:pt x="1981" y="581"/>
                    </a:lnTo>
                    <a:lnTo>
                      <a:pt x="1982" y="581"/>
                    </a:lnTo>
                    <a:lnTo>
                      <a:pt x="1982" y="581"/>
                    </a:lnTo>
                    <a:lnTo>
                      <a:pt x="1983" y="580"/>
                    </a:lnTo>
                    <a:lnTo>
                      <a:pt x="1984" y="580"/>
                    </a:lnTo>
                    <a:lnTo>
                      <a:pt x="1984" y="580"/>
                    </a:lnTo>
                    <a:lnTo>
                      <a:pt x="1986" y="580"/>
                    </a:lnTo>
                    <a:lnTo>
                      <a:pt x="1986" y="580"/>
                    </a:lnTo>
                    <a:lnTo>
                      <a:pt x="1987" y="580"/>
                    </a:lnTo>
                    <a:lnTo>
                      <a:pt x="1987" y="580"/>
                    </a:lnTo>
                    <a:lnTo>
                      <a:pt x="1989" y="580"/>
                    </a:lnTo>
                    <a:lnTo>
                      <a:pt x="1989" y="580"/>
                    </a:lnTo>
                    <a:lnTo>
                      <a:pt x="1991" y="580"/>
                    </a:lnTo>
                    <a:lnTo>
                      <a:pt x="1991" y="580"/>
                    </a:lnTo>
                    <a:lnTo>
                      <a:pt x="1992" y="581"/>
                    </a:lnTo>
                    <a:lnTo>
                      <a:pt x="1993" y="581"/>
                    </a:lnTo>
                    <a:lnTo>
                      <a:pt x="1993" y="581"/>
                    </a:lnTo>
                    <a:lnTo>
                      <a:pt x="1995" y="581"/>
                    </a:lnTo>
                    <a:lnTo>
                      <a:pt x="1995" y="581"/>
                    </a:lnTo>
                    <a:lnTo>
                      <a:pt x="1996" y="581"/>
                    </a:lnTo>
                    <a:lnTo>
                      <a:pt x="1996" y="581"/>
                    </a:lnTo>
                    <a:lnTo>
                      <a:pt x="1998" y="581"/>
                    </a:lnTo>
                    <a:lnTo>
                      <a:pt x="1998" y="581"/>
                    </a:lnTo>
                    <a:lnTo>
                      <a:pt x="1999" y="577"/>
                    </a:lnTo>
                    <a:lnTo>
                      <a:pt x="2000" y="577"/>
                    </a:lnTo>
                    <a:lnTo>
                      <a:pt x="2000" y="577"/>
                    </a:lnTo>
                    <a:lnTo>
                      <a:pt x="2002" y="577"/>
                    </a:lnTo>
                    <a:lnTo>
                      <a:pt x="2002" y="577"/>
                    </a:lnTo>
                    <a:lnTo>
                      <a:pt x="2002" y="577"/>
                    </a:lnTo>
                    <a:lnTo>
                      <a:pt x="2003" y="577"/>
                    </a:lnTo>
                    <a:lnTo>
                      <a:pt x="2003" y="577"/>
                    </a:lnTo>
                    <a:lnTo>
                      <a:pt x="2004" y="572"/>
                    </a:lnTo>
                    <a:lnTo>
                      <a:pt x="2005" y="572"/>
                    </a:lnTo>
                    <a:lnTo>
                      <a:pt x="2005" y="572"/>
                    </a:lnTo>
                    <a:lnTo>
                      <a:pt x="2006" y="574"/>
                    </a:lnTo>
                    <a:lnTo>
                      <a:pt x="2007" y="574"/>
                    </a:lnTo>
                    <a:lnTo>
                      <a:pt x="2007" y="574"/>
                    </a:lnTo>
                    <a:lnTo>
                      <a:pt x="2009" y="574"/>
                    </a:lnTo>
                    <a:lnTo>
                      <a:pt x="2009" y="574"/>
                    </a:lnTo>
                    <a:lnTo>
                      <a:pt x="2009" y="578"/>
                    </a:lnTo>
                    <a:lnTo>
                      <a:pt x="2010" y="578"/>
                    </a:lnTo>
                    <a:lnTo>
                      <a:pt x="2010" y="578"/>
                    </a:lnTo>
                    <a:lnTo>
                      <a:pt x="2011" y="580"/>
                    </a:lnTo>
                    <a:lnTo>
                      <a:pt x="2012" y="580"/>
                    </a:lnTo>
                    <a:lnTo>
                      <a:pt x="2012" y="580"/>
                    </a:lnTo>
                    <a:lnTo>
                      <a:pt x="2014" y="579"/>
                    </a:lnTo>
                    <a:lnTo>
                      <a:pt x="2014" y="579"/>
                    </a:lnTo>
                    <a:lnTo>
                      <a:pt x="2014" y="579"/>
                    </a:lnTo>
                    <a:lnTo>
                      <a:pt x="2016" y="579"/>
                    </a:lnTo>
                    <a:lnTo>
                      <a:pt x="2016" y="579"/>
                    </a:lnTo>
                    <a:lnTo>
                      <a:pt x="2018" y="579"/>
                    </a:lnTo>
                    <a:lnTo>
                      <a:pt x="2018" y="579"/>
                    </a:lnTo>
                    <a:lnTo>
                      <a:pt x="2019" y="579"/>
                    </a:lnTo>
                    <a:lnTo>
                      <a:pt x="2019" y="579"/>
                    </a:lnTo>
                    <a:lnTo>
                      <a:pt x="2021" y="580"/>
                    </a:lnTo>
                    <a:lnTo>
                      <a:pt x="2021" y="580"/>
                    </a:lnTo>
                    <a:lnTo>
                      <a:pt x="2021" y="580"/>
                    </a:lnTo>
                    <a:lnTo>
                      <a:pt x="2023" y="580"/>
                    </a:lnTo>
                    <a:lnTo>
                      <a:pt x="2023" y="580"/>
                    </a:lnTo>
                    <a:lnTo>
                      <a:pt x="2025" y="580"/>
                    </a:lnTo>
                    <a:lnTo>
                      <a:pt x="2025" y="580"/>
                    </a:lnTo>
                    <a:lnTo>
                      <a:pt x="2026" y="580"/>
                    </a:lnTo>
                    <a:lnTo>
                      <a:pt x="2026" y="580"/>
                    </a:lnTo>
                    <a:lnTo>
                      <a:pt x="2028" y="580"/>
                    </a:lnTo>
                    <a:lnTo>
                      <a:pt x="2028" y="580"/>
                    </a:lnTo>
                    <a:lnTo>
                      <a:pt x="2030" y="580"/>
                    </a:lnTo>
                    <a:lnTo>
                      <a:pt x="2030" y="580"/>
                    </a:lnTo>
                    <a:lnTo>
                      <a:pt x="2032" y="580"/>
                    </a:lnTo>
                    <a:lnTo>
                      <a:pt x="2032" y="580"/>
                    </a:lnTo>
                    <a:lnTo>
                      <a:pt x="2034" y="580"/>
                    </a:lnTo>
                    <a:lnTo>
                      <a:pt x="2034" y="580"/>
                    </a:lnTo>
                    <a:lnTo>
                      <a:pt x="2035" y="580"/>
                    </a:lnTo>
                    <a:lnTo>
                      <a:pt x="2035" y="580"/>
                    </a:lnTo>
                    <a:lnTo>
                      <a:pt x="2037" y="580"/>
                    </a:lnTo>
                    <a:lnTo>
                      <a:pt x="2037" y="580"/>
                    </a:lnTo>
                    <a:lnTo>
                      <a:pt x="2038" y="579"/>
                    </a:lnTo>
                    <a:lnTo>
                      <a:pt x="2039" y="579"/>
                    </a:lnTo>
                    <a:lnTo>
                      <a:pt x="2039" y="579"/>
                    </a:lnTo>
                    <a:lnTo>
                      <a:pt x="2040" y="580"/>
                    </a:lnTo>
                    <a:lnTo>
                      <a:pt x="2041" y="580"/>
                    </a:lnTo>
                    <a:lnTo>
                      <a:pt x="2041" y="580"/>
                    </a:lnTo>
                    <a:lnTo>
                      <a:pt x="2042" y="580"/>
                    </a:lnTo>
                    <a:lnTo>
                      <a:pt x="2042" y="580"/>
                    </a:lnTo>
                    <a:lnTo>
                      <a:pt x="2044" y="580"/>
                    </a:lnTo>
                    <a:lnTo>
                      <a:pt x="2044" y="580"/>
                    </a:lnTo>
                    <a:lnTo>
                      <a:pt x="2046" y="580"/>
                    </a:lnTo>
                    <a:lnTo>
                      <a:pt x="2046" y="580"/>
                    </a:lnTo>
                    <a:lnTo>
                      <a:pt x="2048" y="580"/>
                    </a:lnTo>
                    <a:lnTo>
                      <a:pt x="2048" y="580"/>
                    </a:lnTo>
                    <a:lnTo>
                      <a:pt x="2050" y="580"/>
                    </a:lnTo>
                    <a:lnTo>
                      <a:pt x="2050" y="580"/>
                    </a:lnTo>
                    <a:lnTo>
                      <a:pt x="2051" y="580"/>
                    </a:lnTo>
                    <a:lnTo>
                      <a:pt x="2051" y="580"/>
                    </a:lnTo>
                    <a:lnTo>
                      <a:pt x="2053" y="580"/>
                    </a:lnTo>
                    <a:lnTo>
                      <a:pt x="2053" y="580"/>
                    </a:lnTo>
                    <a:lnTo>
                      <a:pt x="2054" y="579"/>
                    </a:lnTo>
                    <a:lnTo>
                      <a:pt x="2055" y="579"/>
                    </a:lnTo>
                    <a:lnTo>
                      <a:pt x="2055" y="579"/>
                    </a:lnTo>
                    <a:lnTo>
                      <a:pt x="2057" y="579"/>
                    </a:lnTo>
                    <a:lnTo>
                      <a:pt x="2057" y="579"/>
                    </a:lnTo>
                    <a:lnTo>
                      <a:pt x="2058" y="579"/>
                    </a:lnTo>
                    <a:lnTo>
                      <a:pt x="2058" y="579"/>
                    </a:lnTo>
                    <a:lnTo>
                      <a:pt x="2060" y="579"/>
                    </a:lnTo>
                    <a:lnTo>
                      <a:pt x="2060" y="579"/>
                    </a:lnTo>
                    <a:lnTo>
                      <a:pt x="2062" y="579"/>
                    </a:lnTo>
                    <a:lnTo>
                      <a:pt x="2062" y="579"/>
                    </a:lnTo>
                    <a:lnTo>
                      <a:pt x="2064" y="579"/>
                    </a:lnTo>
                    <a:lnTo>
                      <a:pt x="2064" y="579"/>
                    </a:lnTo>
                    <a:lnTo>
                      <a:pt x="2065" y="579"/>
                    </a:lnTo>
                    <a:lnTo>
                      <a:pt x="2065" y="579"/>
                    </a:lnTo>
                    <a:lnTo>
                      <a:pt x="2067" y="579"/>
                    </a:lnTo>
                    <a:lnTo>
                      <a:pt x="2067" y="579"/>
                    </a:lnTo>
                    <a:lnTo>
                      <a:pt x="2068" y="577"/>
                    </a:lnTo>
                    <a:lnTo>
                      <a:pt x="2069" y="577"/>
                    </a:lnTo>
                    <a:lnTo>
                      <a:pt x="2069" y="577"/>
                    </a:lnTo>
                    <a:lnTo>
                      <a:pt x="2071" y="577"/>
                    </a:lnTo>
                    <a:lnTo>
                      <a:pt x="2071" y="577"/>
                    </a:lnTo>
                    <a:lnTo>
                      <a:pt x="2073" y="577"/>
                    </a:lnTo>
                    <a:lnTo>
                      <a:pt x="2073" y="577"/>
                    </a:lnTo>
                    <a:lnTo>
                      <a:pt x="2074" y="577"/>
                    </a:lnTo>
                    <a:lnTo>
                      <a:pt x="2074" y="577"/>
                    </a:lnTo>
                    <a:lnTo>
                      <a:pt x="2075" y="577"/>
                    </a:lnTo>
                    <a:lnTo>
                      <a:pt x="2076" y="577"/>
                    </a:lnTo>
                    <a:lnTo>
                      <a:pt x="2076" y="577"/>
                    </a:lnTo>
                    <a:lnTo>
                      <a:pt x="2078" y="577"/>
                    </a:lnTo>
                    <a:lnTo>
                      <a:pt x="2078" y="577"/>
                    </a:lnTo>
                    <a:lnTo>
                      <a:pt x="2080" y="577"/>
                    </a:lnTo>
                    <a:lnTo>
                      <a:pt x="2080" y="577"/>
                    </a:lnTo>
                    <a:lnTo>
                      <a:pt x="2081" y="577"/>
                    </a:lnTo>
                    <a:lnTo>
                      <a:pt x="2081" y="577"/>
                    </a:lnTo>
                    <a:lnTo>
                      <a:pt x="2083" y="577"/>
                    </a:lnTo>
                    <a:lnTo>
                      <a:pt x="2083" y="577"/>
                    </a:lnTo>
                    <a:lnTo>
                      <a:pt x="2085" y="576"/>
                    </a:lnTo>
                    <a:lnTo>
                      <a:pt x="2085" y="576"/>
                    </a:lnTo>
                    <a:lnTo>
                      <a:pt x="2085" y="576"/>
                    </a:lnTo>
                    <a:lnTo>
                      <a:pt x="2087" y="576"/>
                    </a:lnTo>
                    <a:lnTo>
                      <a:pt x="2087" y="576"/>
                    </a:lnTo>
                    <a:lnTo>
                      <a:pt x="2089" y="576"/>
                    </a:lnTo>
                    <a:lnTo>
                      <a:pt x="2089" y="576"/>
                    </a:lnTo>
                    <a:lnTo>
                      <a:pt x="2090" y="576"/>
                    </a:lnTo>
                    <a:lnTo>
                      <a:pt x="2090" y="576"/>
                    </a:lnTo>
                    <a:lnTo>
                      <a:pt x="2092" y="576"/>
                    </a:lnTo>
                    <a:lnTo>
                      <a:pt x="2092" y="576"/>
                    </a:lnTo>
                    <a:lnTo>
                      <a:pt x="2094" y="576"/>
                    </a:lnTo>
                    <a:lnTo>
                      <a:pt x="2094" y="576"/>
                    </a:lnTo>
                    <a:lnTo>
                      <a:pt x="2096" y="576"/>
                    </a:lnTo>
                    <a:lnTo>
                      <a:pt x="2096" y="576"/>
                    </a:lnTo>
                    <a:lnTo>
                      <a:pt x="2097" y="572"/>
                    </a:lnTo>
                    <a:lnTo>
                      <a:pt x="2097" y="572"/>
                    </a:lnTo>
                    <a:lnTo>
                      <a:pt x="2097" y="572"/>
                    </a:lnTo>
                    <a:lnTo>
                      <a:pt x="2099" y="567"/>
                    </a:lnTo>
                    <a:lnTo>
                      <a:pt x="2099" y="567"/>
                    </a:lnTo>
                    <a:lnTo>
                      <a:pt x="2099" y="567"/>
                    </a:lnTo>
                    <a:lnTo>
                      <a:pt x="2101" y="567"/>
                    </a:lnTo>
                    <a:lnTo>
                      <a:pt x="2101" y="567"/>
                    </a:lnTo>
                    <a:lnTo>
                      <a:pt x="2101" y="582"/>
                    </a:lnTo>
                    <a:lnTo>
                      <a:pt x="2103" y="582"/>
                    </a:lnTo>
                    <a:lnTo>
                      <a:pt x="2103" y="582"/>
                    </a:lnTo>
                    <a:lnTo>
                      <a:pt x="2104" y="589"/>
                    </a:lnTo>
                    <a:lnTo>
                      <a:pt x="2105" y="589"/>
                    </a:lnTo>
                    <a:lnTo>
                      <a:pt x="2105" y="589"/>
                    </a:lnTo>
                    <a:lnTo>
                      <a:pt x="2106" y="597"/>
                    </a:lnTo>
                    <a:lnTo>
                      <a:pt x="2106" y="597"/>
                    </a:lnTo>
                    <a:lnTo>
                      <a:pt x="2106" y="597"/>
                    </a:lnTo>
                    <a:lnTo>
                      <a:pt x="2108" y="597"/>
                    </a:lnTo>
                    <a:lnTo>
                      <a:pt x="2108" y="597"/>
                    </a:lnTo>
                    <a:lnTo>
                      <a:pt x="2109" y="592"/>
                    </a:lnTo>
                    <a:lnTo>
                      <a:pt x="2110" y="592"/>
                    </a:lnTo>
                    <a:lnTo>
                      <a:pt x="2110" y="592"/>
                    </a:lnTo>
                    <a:lnTo>
                      <a:pt x="2111" y="553"/>
                    </a:lnTo>
                    <a:lnTo>
                      <a:pt x="2112" y="553"/>
                    </a:lnTo>
                    <a:lnTo>
                      <a:pt x="2112" y="553"/>
                    </a:lnTo>
                    <a:lnTo>
                      <a:pt x="2113" y="454"/>
                    </a:lnTo>
                    <a:lnTo>
                      <a:pt x="2113" y="454"/>
                    </a:lnTo>
                    <a:lnTo>
                      <a:pt x="2113" y="454"/>
                    </a:lnTo>
                    <a:lnTo>
                      <a:pt x="2115" y="454"/>
                    </a:lnTo>
                    <a:lnTo>
                      <a:pt x="2115" y="454"/>
                    </a:lnTo>
                    <a:lnTo>
                      <a:pt x="2116" y="278"/>
                    </a:lnTo>
                    <a:lnTo>
                      <a:pt x="2117" y="278"/>
                    </a:lnTo>
                    <a:lnTo>
                      <a:pt x="2117" y="278"/>
                    </a:lnTo>
                    <a:lnTo>
                      <a:pt x="2118" y="246"/>
                    </a:lnTo>
                    <a:lnTo>
                      <a:pt x="2119" y="246"/>
                    </a:lnTo>
                    <a:lnTo>
                      <a:pt x="2119" y="246"/>
                    </a:lnTo>
                    <a:lnTo>
                      <a:pt x="2120" y="155"/>
                    </a:lnTo>
                    <a:lnTo>
                      <a:pt x="2120" y="155"/>
                    </a:lnTo>
                    <a:lnTo>
                      <a:pt x="2120" y="155"/>
                    </a:lnTo>
                    <a:lnTo>
                      <a:pt x="2122" y="155"/>
                    </a:lnTo>
                    <a:lnTo>
                      <a:pt x="2122" y="155"/>
                    </a:lnTo>
                    <a:lnTo>
                      <a:pt x="2123" y="121"/>
                    </a:lnTo>
                    <a:lnTo>
                      <a:pt x="2124" y="121"/>
                    </a:lnTo>
                    <a:lnTo>
                      <a:pt x="2124" y="121"/>
                    </a:lnTo>
                    <a:lnTo>
                      <a:pt x="2125" y="198"/>
                    </a:lnTo>
                    <a:lnTo>
                      <a:pt x="2126" y="198"/>
                    </a:lnTo>
                    <a:lnTo>
                      <a:pt x="2126" y="198"/>
                    </a:lnTo>
                    <a:lnTo>
                      <a:pt x="2127" y="298"/>
                    </a:lnTo>
                    <a:lnTo>
                      <a:pt x="2128" y="298"/>
                    </a:lnTo>
                    <a:lnTo>
                      <a:pt x="2128" y="298"/>
                    </a:lnTo>
                    <a:lnTo>
                      <a:pt x="2129" y="298"/>
                    </a:lnTo>
                    <a:lnTo>
                      <a:pt x="2129" y="298"/>
                    </a:lnTo>
                    <a:lnTo>
                      <a:pt x="2130" y="416"/>
                    </a:lnTo>
                    <a:lnTo>
                      <a:pt x="2131" y="416"/>
                    </a:lnTo>
                    <a:lnTo>
                      <a:pt x="2131" y="416"/>
                    </a:lnTo>
                    <a:lnTo>
                      <a:pt x="2132" y="468"/>
                    </a:lnTo>
                    <a:lnTo>
                      <a:pt x="2133" y="468"/>
                    </a:lnTo>
                    <a:lnTo>
                      <a:pt x="2133" y="468"/>
                    </a:lnTo>
                    <a:lnTo>
                      <a:pt x="2134" y="512"/>
                    </a:lnTo>
                    <a:lnTo>
                      <a:pt x="2135" y="512"/>
                    </a:lnTo>
                    <a:lnTo>
                      <a:pt x="2135" y="512"/>
                    </a:lnTo>
                    <a:lnTo>
                      <a:pt x="2136" y="512"/>
                    </a:lnTo>
                    <a:lnTo>
                      <a:pt x="2136" y="512"/>
                    </a:lnTo>
                    <a:lnTo>
                      <a:pt x="2137" y="501"/>
                    </a:lnTo>
                    <a:lnTo>
                      <a:pt x="2138" y="501"/>
                    </a:lnTo>
                    <a:lnTo>
                      <a:pt x="2138" y="501"/>
                    </a:lnTo>
                    <a:lnTo>
                      <a:pt x="2139" y="436"/>
                    </a:lnTo>
                    <a:lnTo>
                      <a:pt x="2140" y="436"/>
                    </a:lnTo>
                    <a:lnTo>
                      <a:pt x="2140" y="436"/>
                    </a:lnTo>
                    <a:lnTo>
                      <a:pt x="2141" y="339"/>
                    </a:lnTo>
                    <a:lnTo>
                      <a:pt x="2142" y="339"/>
                    </a:lnTo>
                    <a:lnTo>
                      <a:pt x="2142" y="339"/>
                    </a:lnTo>
                    <a:lnTo>
                      <a:pt x="2144" y="339"/>
                    </a:lnTo>
                    <a:lnTo>
                      <a:pt x="2144" y="339"/>
                    </a:lnTo>
                    <a:lnTo>
                      <a:pt x="2144" y="228"/>
                    </a:lnTo>
                    <a:lnTo>
                      <a:pt x="2145" y="228"/>
                    </a:lnTo>
                    <a:lnTo>
                      <a:pt x="2145" y="228"/>
                    </a:lnTo>
                    <a:lnTo>
                      <a:pt x="2146" y="141"/>
                    </a:lnTo>
                    <a:lnTo>
                      <a:pt x="2147" y="141"/>
                    </a:lnTo>
                    <a:lnTo>
                      <a:pt x="2147" y="141"/>
                    </a:lnTo>
                    <a:lnTo>
                      <a:pt x="2148" y="115"/>
                    </a:lnTo>
                    <a:lnTo>
                      <a:pt x="2149" y="115"/>
                    </a:lnTo>
                    <a:lnTo>
                      <a:pt x="2149" y="115"/>
                    </a:lnTo>
                    <a:lnTo>
                      <a:pt x="2151" y="115"/>
                    </a:lnTo>
                    <a:lnTo>
                      <a:pt x="2151" y="115"/>
                    </a:lnTo>
                    <a:lnTo>
                      <a:pt x="2151" y="165"/>
                    </a:lnTo>
                    <a:lnTo>
                      <a:pt x="2152" y="165"/>
                    </a:lnTo>
                    <a:lnTo>
                      <a:pt x="2152" y="165"/>
                    </a:lnTo>
                    <a:lnTo>
                      <a:pt x="2153" y="237"/>
                    </a:lnTo>
                    <a:lnTo>
                      <a:pt x="2154" y="237"/>
                    </a:lnTo>
                    <a:lnTo>
                      <a:pt x="2154" y="237"/>
                    </a:lnTo>
                    <a:lnTo>
                      <a:pt x="2156" y="290"/>
                    </a:lnTo>
                    <a:lnTo>
                      <a:pt x="2156" y="290"/>
                    </a:lnTo>
                    <a:lnTo>
                      <a:pt x="2156" y="290"/>
                    </a:lnTo>
                    <a:lnTo>
                      <a:pt x="2158" y="290"/>
                    </a:lnTo>
                    <a:lnTo>
                      <a:pt x="2158" y="290"/>
                    </a:lnTo>
                    <a:lnTo>
                      <a:pt x="2158" y="409"/>
                    </a:lnTo>
                    <a:lnTo>
                      <a:pt x="2160" y="409"/>
                    </a:lnTo>
                    <a:lnTo>
                      <a:pt x="2160" y="409"/>
                    </a:lnTo>
                    <a:lnTo>
                      <a:pt x="2160" y="506"/>
                    </a:lnTo>
                    <a:lnTo>
                      <a:pt x="2161" y="506"/>
                    </a:lnTo>
                    <a:lnTo>
                      <a:pt x="2161" y="506"/>
                    </a:lnTo>
                    <a:lnTo>
                      <a:pt x="2163" y="523"/>
                    </a:lnTo>
                    <a:lnTo>
                      <a:pt x="2163" y="523"/>
                    </a:lnTo>
                    <a:lnTo>
                      <a:pt x="2163" y="523"/>
                    </a:lnTo>
                    <a:lnTo>
                      <a:pt x="2165" y="523"/>
                    </a:lnTo>
                    <a:lnTo>
                      <a:pt x="2165" y="523"/>
                    </a:lnTo>
                    <a:lnTo>
                      <a:pt x="2165" y="537"/>
                    </a:lnTo>
                    <a:lnTo>
                      <a:pt x="2167" y="537"/>
                    </a:lnTo>
                    <a:lnTo>
                      <a:pt x="2167" y="537"/>
                    </a:lnTo>
                    <a:lnTo>
                      <a:pt x="2168" y="528"/>
                    </a:lnTo>
                    <a:lnTo>
                      <a:pt x="2168" y="528"/>
                    </a:lnTo>
                    <a:lnTo>
                      <a:pt x="2168" y="528"/>
                    </a:lnTo>
                    <a:lnTo>
                      <a:pt x="2170" y="486"/>
                    </a:lnTo>
                    <a:lnTo>
                      <a:pt x="2170" y="486"/>
                    </a:lnTo>
                    <a:lnTo>
                      <a:pt x="2170" y="486"/>
                    </a:lnTo>
                    <a:lnTo>
                      <a:pt x="2172" y="486"/>
                    </a:lnTo>
                    <a:lnTo>
                      <a:pt x="2172" y="486"/>
                    </a:lnTo>
                    <a:lnTo>
                      <a:pt x="2172" y="349"/>
                    </a:lnTo>
                    <a:lnTo>
                      <a:pt x="2174" y="349"/>
                    </a:lnTo>
                    <a:lnTo>
                      <a:pt x="2174" y="349"/>
                    </a:lnTo>
                    <a:lnTo>
                      <a:pt x="2175" y="277"/>
                    </a:lnTo>
                    <a:lnTo>
                      <a:pt x="2176" y="277"/>
                    </a:lnTo>
                    <a:lnTo>
                      <a:pt x="2176" y="277"/>
                    </a:lnTo>
                    <a:lnTo>
                      <a:pt x="2177" y="196"/>
                    </a:lnTo>
                    <a:lnTo>
                      <a:pt x="2177" y="196"/>
                    </a:lnTo>
                    <a:lnTo>
                      <a:pt x="2177" y="196"/>
                    </a:lnTo>
                    <a:lnTo>
                      <a:pt x="2179" y="196"/>
                    </a:lnTo>
                    <a:lnTo>
                      <a:pt x="2179" y="196"/>
                    </a:lnTo>
                    <a:lnTo>
                      <a:pt x="2179" y="174"/>
                    </a:lnTo>
                    <a:lnTo>
                      <a:pt x="2181" y="174"/>
                    </a:lnTo>
                    <a:lnTo>
                      <a:pt x="2181" y="174"/>
                    </a:lnTo>
                    <a:lnTo>
                      <a:pt x="2182" y="200"/>
                    </a:lnTo>
                    <a:lnTo>
                      <a:pt x="2183" y="200"/>
                    </a:lnTo>
                    <a:lnTo>
                      <a:pt x="2183" y="200"/>
                    </a:lnTo>
                    <a:lnTo>
                      <a:pt x="2184" y="310"/>
                    </a:lnTo>
                    <a:lnTo>
                      <a:pt x="2184" y="310"/>
                    </a:lnTo>
                    <a:lnTo>
                      <a:pt x="2184" y="310"/>
                    </a:lnTo>
                    <a:lnTo>
                      <a:pt x="2186" y="310"/>
                    </a:lnTo>
                    <a:lnTo>
                      <a:pt x="2186" y="310"/>
                    </a:lnTo>
                    <a:lnTo>
                      <a:pt x="2187" y="392"/>
                    </a:lnTo>
                    <a:lnTo>
                      <a:pt x="2188" y="392"/>
                    </a:lnTo>
                    <a:lnTo>
                      <a:pt x="2188" y="392"/>
                    </a:lnTo>
                    <a:lnTo>
                      <a:pt x="2189" y="505"/>
                    </a:lnTo>
                    <a:lnTo>
                      <a:pt x="2190" y="505"/>
                    </a:lnTo>
                    <a:lnTo>
                      <a:pt x="2190" y="505"/>
                    </a:lnTo>
                    <a:lnTo>
                      <a:pt x="2191" y="519"/>
                    </a:lnTo>
                    <a:lnTo>
                      <a:pt x="2191" y="519"/>
                    </a:lnTo>
                    <a:lnTo>
                      <a:pt x="2191" y="519"/>
                    </a:lnTo>
                    <a:lnTo>
                      <a:pt x="2193" y="519"/>
                    </a:lnTo>
                    <a:lnTo>
                      <a:pt x="2193" y="519"/>
                    </a:lnTo>
                    <a:lnTo>
                      <a:pt x="2194" y="537"/>
                    </a:lnTo>
                    <a:lnTo>
                      <a:pt x="2195" y="537"/>
                    </a:lnTo>
                    <a:lnTo>
                      <a:pt x="2195" y="537"/>
                    </a:lnTo>
                    <a:lnTo>
                      <a:pt x="2196" y="478"/>
                    </a:lnTo>
                    <a:lnTo>
                      <a:pt x="2197" y="478"/>
                    </a:lnTo>
                    <a:lnTo>
                      <a:pt x="2197" y="478"/>
                    </a:lnTo>
                    <a:lnTo>
                      <a:pt x="2198" y="411"/>
                    </a:lnTo>
                    <a:lnTo>
                      <a:pt x="2199" y="411"/>
                    </a:lnTo>
                    <a:lnTo>
                      <a:pt x="2199" y="411"/>
                    </a:lnTo>
                    <a:lnTo>
                      <a:pt x="2200" y="411"/>
                    </a:lnTo>
                    <a:lnTo>
                      <a:pt x="2200" y="411"/>
                    </a:lnTo>
                    <a:lnTo>
                      <a:pt x="2201" y="306"/>
                    </a:lnTo>
                    <a:lnTo>
                      <a:pt x="2202" y="306"/>
                    </a:lnTo>
                    <a:lnTo>
                      <a:pt x="2202" y="306"/>
                    </a:lnTo>
                    <a:lnTo>
                      <a:pt x="2203" y="240"/>
                    </a:lnTo>
                    <a:lnTo>
                      <a:pt x="2204" y="240"/>
                    </a:lnTo>
                    <a:lnTo>
                      <a:pt x="2204" y="240"/>
                    </a:lnTo>
                    <a:lnTo>
                      <a:pt x="2205" y="173"/>
                    </a:lnTo>
                    <a:lnTo>
                      <a:pt x="2206" y="173"/>
                    </a:lnTo>
                    <a:lnTo>
                      <a:pt x="2206" y="173"/>
                    </a:lnTo>
                    <a:lnTo>
                      <a:pt x="2207" y="173"/>
                    </a:lnTo>
                    <a:lnTo>
                      <a:pt x="2207" y="173"/>
                    </a:lnTo>
                    <a:lnTo>
                      <a:pt x="2208" y="160"/>
                    </a:lnTo>
                    <a:lnTo>
                      <a:pt x="2209" y="160"/>
                    </a:lnTo>
                    <a:lnTo>
                      <a:pt x="2209" y="160"/>
                    </a:lnTo>
                    <a:lnTo>
                      <a:pt x="2210" y="186"/>
                    </a:lnTo>
                    <a:lnTo>
                      <a:pt x="2211" y="186"/>
                    </a:lnTo>
                    <a:lnTo>
                      <a:pt x="2211" y="186"/>
                    </a:lnTo>
                    <a:lnTo>
                      <a:pt x="2212" y="240"/>
                    </a:lnTo>
                    <a:lnTo>
                      <a:pt x="2213" y="240"/>
                    </a:lnTo>
                    <a:lnTo>
                      <a:pt x="2213" y="240"/>
                    </a:lnTo>
                    <a:lnTo>
                      <a:pt x="2215" y="240"/>
                    </a:lnTo>
                    <a:lnTo>
                      <a:pt x="2215" y="240"/>
                    </a:lnTo>
                    <a:lnTo>
                      <a:pt x="2215" y="405"/>
                    </a:lnTo>
                    <a:lnTo>
                      <a:pt x="2216" y="405"/>
                    </a:lnTo>
                    <a:lnTo>
                      <a:pt x="2216" y="405"/>
                    </a:lnTo>
                    <a:lnTo>
                      <a:pt x="2217" y="475"/>
                    </a:lnTo>
                    <a:lnTo>
                      <a:pt x="2218" y="475"/>
                    </a:lnTo>
                    <a:lnTo>
                      <a:pt x="2218" y="475"/>
                    </a:lnTo>
                    <a:lnTo>
                      <a:pt x="2219" y="526"/>
                    </a:lnTo>
                    <a:lnTo>
                      <a:pt x="2220" y="526"/>
                    </a:lnTo>
                    <a:lnTo>
                      <a:pt x="2220" y="526"/>
                    </a:lnTo>
                    <a:lnTo>
                      <a:pt x="2222" y="526"/>
                    </a:lnTo>
                    <a:lnTo>
                      <a:pt x="2222" y="526"/>
                    </a:lnTo>
                    <a:lnTo>
                      <a:pt x="2222" y="534"/>
                    </a:lnTo>
                    <a:lnTo>
                      <a:pt x="2223" y="534"/>
                    </a:lnTo>
                    <a:lnTo>
                      <a:pt x="2223" y="534"/>
                    </a:lnTo>
                    <a:lnTo>
                      <a:pt x="2224" y="535"/>
                    </a:lnTo>
                    <a:lnTo>
                      <a:pt x="2225" y="535"/>
                    </a:lnTo>
                    <a:lnTo>
                      <a:pt x="2225" y="535"/>
                    </a:lnTo>
                    <a:lnTo>
                      <a:pt x="2227" y="503"/>
                    </a:lnTo>
                    <a:lnTo>
                      <a:pt x="2227" y="503"/>
                    </a:lnTo>
                    <a:lnTo>
                      <a:pt x="2227" y="503"/>
                    </a:lnTo>
                    <a:lnTo>
                      <a:pt x="2229" y="503"/>
                    </a:lnTo>
                    <a:lnTo>
                      <a:pt x="2229" y="503"/>
                    </a:lnTo>
                    <a:lnTo>
                      <a:pt x="2229" y="365"/>
                    </a:lnTo>
                    <a:lnTo>
                      <a:pt x="2231" y="365"/>
                    </a:lnTo>
                    <a:lnTo>
                      <a:pt x="2231" y="365"/>
                    </a:lnTo>
                    <a:lnTo>
                      <a:pt x="2231" y="207"/>
                    </a:lnTo>
                    <a:lnTo>
                      <a:pt x="2232" y="207"/>
                    </a:lnTo>
                    <a:lnTo>
                      <a:pt x="2232" y="207"/>
                    </a:lnTo>
                    <a:lnTo>
                      <a:pt x="2234" y="131"/>
                    </a:lnTo>
                    <a:lnTo>
                      <a:pt x="2234" y="131"/>
                    </a:lnTo>
                    <a:lnTo>
                      <a:pt x="2234" y="131"/>
                    </a:lnTo>
                    <a:lnTo>
                      <a:pt x="2236" y="131"/>
                    </a:lnTo>
                    <a:lnTo>
                      <a:pt x="2236" y="131"/>
                    </a:lnTo>
                    <a:lnTo>
                      <a:pt x="2236" y="85"/>
                    </a:lnTo>
                    <a:lnTo>
                      <a:pt x="2238" y="85"/>
                    </a:lnTo>
                    <a:lnTo>
                      <a:pt x="2238" y="85"/>
                    </a:lnTo>
                    <a:lnTo>
                      <a:pt x="2239" y="54"/>
                    </a:lnTo>
                    <a:lnTo>
                      <a:pt x="2239" y="54"/>
                    </a:lnTo>
                    <a:lnTo>
                      <a:pt x="2239" y="54"/>
                    </a:lnTo>
                    <a:lnTo>
                      <a:pt x="2241" y="72"/>
                    </a:lnTo>
                    <a:lnTo>
                      <a:pt x="2241" y="72"/>
                    </a:lnTo>
                    <a:lnTo>
                      <a:pt x="2241" y="72"/>
                    </a:lnTo>
                    <a:lnTo>
                      <a:pt x="2243" y="72"/>
                    </a:lnTo>
                    <a:lnTo>
                      <a:pt x="2243" y="72"/>
                    </a:lnTo>
                    <a:lnTo>
                      <a:pt x="2243" y="207"/>
                    </a:lnTo>
                    <a:lnTo>
                      <a:pt x="2245" y="207"/>
                    </a:lnTo>
                    <a:lnTo>
                      <a:pt x="2245" y="207"/>
                    </a:lnTo>
                    <a:lnTo>
                      <a:pt x="2246" y="254"/>
                    </a:lnTo>
                    <a:lnTo>
                      <a:pt x="2246" y="254"/>
                    </a:lnTo>
                    <a:lnTo>
                      <a:pt x="2246" y="254"/>
                    </a:lnTo>
                    <a:lnTo>
                      <a:pt x="2248" y="391"/>
                    </a:lnTo>
                    <a:lnTo>
                      <a:pt x="2248" y="391"/>
                    </a:lnTo>
                    <a:lnTo>
                      <a:pt x="2248" y="391"/>
                    </a:lnTo>
                    <a:lnTo>
                      <a:pt x="2250" y="391"/>
                    </a:lnTo>
                    <a:lnTo>
                      <a:pt x="2250" y="391"/>
                    </a:lnTo>
                    <a:lnTo>
                      <a:pt x="2250" y="474"/>
                    </a:lnTo>
                    <a:lnTo>
                      <a:pt x="2252" y="474"/>
                    </a:lnTo>
                    <a:lnTo>
                      <a:pt x="2252" y="474"/>
                    </a:lnTo>
                    <a:lnTo>
                      <a:pt x="2253" y="505"/>
                    </a:lnTo>
                    <a:lnTo>
                      <a:pt x="2254" y="505"/>
                    </a:lnTo>
                    <a:lnTo>
                      <a:pt x="2254" y="505"/>
                    </a:lnTo>
                    <a:lnTo>
                      <a:pt x="2255" y="508"/>
                    </a:lnTo>
                    <a:lnTo>
                      <a:pt x="2255" y="508"/>
                    </a:lnTo>
                    <a:lnTo>
                      <a:pt x="2255" y="508"/>
                    </a:lnTo>
                    <a:lnTo>
                      <a:pt x="2257" y="508"/>
                    </a:lnTo>
                    <a:lnTo>
                      <a:pt x="2257" y="508"/>
                    </a:lnTo>
                    <a:lnTo>
                      <a:pt x="2258" y="480"/>
                    </a:lnTo>
                    <a:lnTo>
                      <a:pt x="2259" y="480"/>
                    </a:lnTo>
                    <a:lnTo>
                      <a:pt x="2259" y="480"/>
                    </a:lnTo>
                    <a:lnTo>
                      <a:pt x="2260" y="432"/>
                    </a:lnTo>
                    <a:lnTo>
                      <a:pt x="2261" y="432"/>
                    </a:lnTo>
                    <a:lnTo>
                      <a:pt x="2261" y="432"/>
                    </a:lnTo>
                    <a:lnTo>
                      <a:pt x="2262" y="281"/>
                    </a:lnTo>
                    <a:lnTo>
                      <a:pt x="2262" y="281"/>
                    </a:lnTo>
                    <a:lnTo>
                      <a:pt x="2262" y="281"/>
                    </a:lnTo>
                    <a:lnTo>
                      <a:pt x="2264" y="281"/>
                    </a:lnTo>
                    <a:lnTo>
                      <a:pt x="2264" y="281"/>
                    </a:lnTo>
                    <a:lnTo>
                      <a:pt x="2265" y="206"/>
                    </a:lnTo>
                    <a:lnTo>
                      <a:pt x="2266" y="206"/>
                    </a:lnTo>
                    <a:lnTo>
                      <a:pt x="2266" y="206"/>
                    </a:lnTo>
                    <a:lnTo>
                      <a:pt x="2267" y="157"/>
                    </a:lnTo>
                    <a:lnTo>
                      <a:pt x="2268" y="157"/>
                    </a:lnTo>
                    <a:lnTo>
                      <a:pt x="2268" y="157"/>
                    </a:lnTo>
                    <a:lnTo>
                      <a:pt x="2269" y="131"/>
                    </a:lnTo>
                    <a:lnTo>
                      <a:pt x="2270" y="131"/>
                    </a:lnTo>
                    <a:lnTo>
                      <a:pt x="2270" y="131"/>
                    </a:lnTo>
                    <a:lnTo>
                      <a:pt x="2271" y="131"/>
                    </a:lnTo>
                    <a:lnTo>
                      <a:pt x="2271" y="131"/>
                    </a:lnTo>
                    <a:lnTo>
                      <a:pt x="2272" y="182"/>
                    </a:lnTo>
                    <a:lnTo>
                      <a:pt x="2273" y="182"/>
                    </a:lnTo>
                    <a:lnTo>
                      <a:pt x="2273" y="182"/>
                    </a:lnTo>
                    <a:lnTo>
                      <a:pt x="2274" y="293"/>
                    </a:lnTo>
                    <a:lnTo>
                      <a:pt x="2275" y="293"/>
                    </a:lnTo>
                    <a:lnTo>
                      <a:pt x="2275" y="293"/>
                    </a:lnTo>
                    <a:lnTo>
                      <a:pt x="2276" y="416"/>
                    </a:lnTo>
                    <a:lnTo>
                      <a:pt x="2277" y="416"/>
                    </a:lnTo>
                    <a:lnTo>
                      <a:pt x="2277" y="416"/>
                    </a:lnTo>
                    <a:lnTo>
                      <a:pt x="2278" y="416"/>
                    </a:lnTo>
                    <a:lnTo>
                      <a:pt x="2278" y="416"/>
                    </a:lnTo>
                    <a:lnTo>
                      <a:pt x="2279" y="475"/>
                    </a:lnTo>
                    <a:lnTo>
                      <a:pt x="2280" y="475"/>
                    </a:lnTo>
                    <a:lnTo>
                      <a:pt x="2280" y="475"/>
                    </a:lnTo>
                    <a:lnTo>
                      <a:pt x="2281" y="519"/>
                    </a:lnTo>
                    <a:lnTo>
                      <a:pt x="2282" y="519"/>
                    </a:lnTo>
                    <a:lnTo>
                      <a:pt x="2282" y="519"/>
                    </a:lnTo>
                    <a:lnTo>
                      <a:pt x="2283" y="536"/>
                    </a:lnTo>
                    <a:lnTo>
                      <a:pt x="2284" y="536"/>
                    </a:lnTo>
                    <a:lnTo>
                      <a:pt x="2284" y="536"/>
                    </a:lnTo>
                    <a:lnTo>
                      <a:pt x="2286" y="536"/>
                    </a:lnTo>
                    <a:lnTo>
                      <a:pt x="2286" y="536"/>
                    </a:lnTo>
                    <a:lnTo>
                      <a:pt x="2286" y="538"/>
                    </a:lnTo>
                    <a:lnTo>
                      <a:pt x="2287" y="538"/>
                    </a:lnTo>
                    <a:lnTo>
                      <a:pt x="2287" y="538"/>
                    </a:lnTo>
                    <a:lnTo>
                      <a:pt x="2288" y="539"/>
                    </a:lnTo>
                    <a:lnTo>
                      <a:pt x="2289" y="539"/>
                    </a:lnTo>
                    <a:lnTo>
                      <a:pt x="2289" y="539"/>
                    </a:lnTo>
                    <a:lnTo>
                      <a:pt x="2290" y="537"/>
                    </a:lnTo>
                    <a:lnTo>
                      <a:pt x="2291" y="537"/>
                    </a:lnTo>
                    <a:lnTo>
                      <a:pt x="2291" y="537"/>
                    </a:lnTo>
                    <a:lnTo>
                      <a:pt x="2293" y="537"/>
                    </a:lnTo>
                    <a:lnTo>
                      <a:pt x="2293" y="537"/>
                    </a:lnTo>
                    <a:lnTo>
                      <a:pt x="2293" y="533"/>
                    </a:lnTo>
                    <a:lnTo>
                      <a:pt x="2294" y="533"/>
                    </a:lnTo>
                    <a:lnTo>
                      <a:pt x="2294" y="533"/>
                    </a:lnTo>
                    <a:lnTo>
                      <a:pt x="2295" y="534"/>
                    </a:lnTo>
                    <a:lnTo>
                      <a:pt x="2296" y="534"/>
                    </a:lnTo>
                    <a:lnTo>
                      <a:pt x="2296" y="534"/>
                    </a:lnTo>
                    <a:lnTo>
                      <a:pt x="2298" y="536"/>
                    </a:lnTo>
                    <a:lnTo>
                      <a:pt x="2298" y="536"/>
                    </a:lnTo>
                    <a:lnTo>
                      <a:pt x="2298" y="536"/>
                    </a:lnTo>
                    <a:lnTo>
                      <a:pt x="2300" y="536"/>
                    </a:lnTo>
                    <a:lnTo>
                      <a:pt x="2300" y="536"/>
                    </a:lnTo>
                    <a:lnTo>
                      <a:pt x="2300" y="537"/>
                    </a:lnTo>
                    <a:lnTo>
                      <a:pt x="2302" y="537"/>
                    </a:lnTo>
                    <a:lnTo>
                      <a:pt x="2302" y="537"/>
                    </a:lnTo>
                    <a:lnTo>
                      <a:pt x="2302" y="536"/>
                    </a:lnTo>
                    <a:lnTo>
                      <a:pt x="2303" y="536"/>
                    </a:lnTo>
                    <a:lnTo>
                      <a:pt x="2303" y="536"/>
                    </a:lnTo>
                    <a:lnTo>
                      <a:pt x="2305" y="537"/>
                    </a:lnTo>
                    <a:lnTo>
                      <a:pt x="2305" y="537"/>
                    </a:lnTo>
                    <a:lnTo>
                      <a:pt x="2305" y="537"/>
                    </a:lnTo>
                    <a:lnTo>
                      <a:pt x="2307" y="537"/>
                    </a:lnTo>
                    <a:lnTo>
                      <a:pt x="2307" y="537"/>
                    </a:lnTo>
                    <a:lnTo>
                      <a:pt x="2307" y="536"/>
                    </a:lnTo>
                    <a:lnTo>
                      <a:pt x="2309" y="536"/>
                    </a:lnTo>
                    <a:lnTo>
                      <a:pt x="2309" y="536"/>
                    </a:lnTo>
                    <a:lnTo>
                      <a:pt x="2309" y="537"/>
                    </a:lnTo>
                    <a:lnTo>
                      <a:pt x="2310" y="537"/>
                    </a:lnTo>
                    <a:lnTo>
                      <a:pt x="2310" y="537"/>
                    </a:lnTo>
                    <a:lnTo>
                      <a:pt x="2312" y="537"/>
                    </a:lnTo>
                    <a:lnTo>
                      <a:pt x="2312" y="537"/>
                    </a:lnTo>
                    <a:lnTo>
                      <a:pt x="2312" y="537"/>
                    </a:lnTo>
                    <a:lnTo>
                      <a:pt x="2314" y="537"/>
                    </a:lnTo>
                    <a:lnTo>
                      <a:pt x="2314" y="537"/>
                    </a:lnTo>
                    <a:lnTo>
                      <a:pt x="2316" y="537"/>
                    </a:lnTo>
                    <a:lnTo>
                      <a:pt x="2316" y="537"/>
                    </a:lnTo>
                    <a:lnTo>
                      <a:pt x="2317" y="539"/>
                    </a:lnTo>
                    <a:lnTo>
                      <a:pt x="2317" y="539"/>
                    </a:lnTo>
                    <a:lnTo>
                      <a:pt x="2317" y="539"/>
                    </a:lnTo>
                    <a:lnTo>
                      <a:pt x="2319" y="540"/>
                    </a:lnTo>
                    <a:lnTo>
                      <a:pt x="2319" y="540"/>
                    </a:lnTo>
                    <a:lnTo>
                      <a:pt x="2319" y="540"/>
                    </a:lnTo>
                    <a:lnTo>
                      <a:pt x="2321" y="540"/>
                    </a:lnTo>
                    <a:lnTo>
                      <a:pt x="2321" y="540"/>
                    </a:lnTo>
                    <a:lnTo>
                      <a:pt x="2323" y="540"/>
                    </a:lnTo>
                    <a:lnTo>
                      <a:pt x="2323" y="540"/>
                    </a:lnTo>
                    <a:lnTo>
                      <a:pt x="2325" y="540"/>
                    </a:lnTo>
                    <a:lnTo>
                      <a:pt x="2325" y="540"/>
                    </a:lnTo>
                    <a:lnTo>
                      <a:pt x="2326" y="541"/>
                    </a:lnTo>
                    <a:lnTo>
                      <a:pt x="2326" y="541"/>
                    </a:lnTo>
                    <a:lnTo>
                      <a:pt x="2326" y="541"/>
                    </a:lnTo>
                    <a:lnTo>
                      <a:pt x="2328" y="541"/>
                    </a:lnTo>
                    <a:lnTo>
                      <a:pt x="2328" y="541"/>
                    </a:lnTo>
                    <a:lnTo>
                      <a:pt x="2329" y="542"/>
                    </a:lnTo>
                    <a:lnTo>
                      <a:pt x="2330" y="542"/>
                    </a:lnTo>
                    <a:lnTo>
                      <a:pt x="2330" y="542"/>
                    </a:lnTo>
                    <a:lnTo>
                      <a:pt x="2331" y="547"/>
                    </a:lnTo>
                    <a:lnTo>
                      <a:pt x="2332" y="547"/>
                    </a:lnTo>
                    <a:lnTo>
                      <a:pt x="2332" y="547"/>
                    </a:lnTo>
                    <a:lnTo>
                      <a:pt x="2333" y="550"/>
                    </a:lnTo>
                    <a:lnTo>
                      <a:pt x="2333" y="550"/>
                    </a:lnTo>
                    <a:lnTo>
                      <a:pt x="2333" y="550"/>
                    </a:lnTo>
                    <a:lnTo>
                      <a:pt x="2335" y="550"/>
                    </a:lnTo>
                    <a:lnTo>
                      <a:pt x="2335" y="550"/>
                    </a:lnTo>
                    <a:lnTo>
                      <a:pt x="2336" y="552"/>
                    </a:lnTo>
                    <a:lnTo>
                      <a:pt x="2337" y="552"/>
                    </a:lnTo>
                    <a:lnTo>
                      <a:pt x="2337" y="552"/>
                    </a:lnTo>
                    <a:lnTo>
                      <a:pt x="2339" y="552"/>
                    </a:lnTo>
                    <a:lnTo>
                      <a:pt x="2339" y="552"/>
                    </a:lnTo>
                    <a:lnTo>
                      <a:pt x="2341" y="552"/>
                    </a:lnTo>
                    <a:lnTo>
                      <a:pt x="2341" y="552"/>
                    </a:lnTo>
                    <a:lnTo>
                      <a:pt x="2342" y="552"/>
                    </a:lnTo>
                    <a:lnTo>
                      <a:pt x="2342" y="552"/>
                    </a:lnTo>
                    <a:lnTo>
                      <a:pt x="2344" y="552"/>
                    </a:lnTo>
                    <a:lnTo>
                      <a:pt x="2344" y="552"/>
                    </a:lnTo>
                    <a:lnTo>
                      <a:pt x="2346" y="552"/>
                    </a:lnTo>
                    <a:lnTo>
                      <a:pt x="2346" y="552"/>
                    </a:lnTo>
                    <a:lnTo>
                      <a:pt x="2348" y="552"/>
                    </a:lnTo>
                    <a:lnTo>
                      <a:pt x="2348" y="552"/>
                    </a:lnTo>
                    <a:lnTo>
                      <a:pt x="2349" y="552"/>
                    </a:lnTo>
                    <a:lnTo>
                      <a:pt x="2349" y="552"/>
                    </a:lnTo>
                    <a:lnTo>
                      <a:pt x="2350" y="549"/>
                    </a:lnTo>
                    <a:lnTo>
                      <a:pt x="2351" y="549"/>
                    </a:lnTo>
                    <a:lnTo>
                      <a:pt x="2351" y="549"/>
                    </a:lnTo>
                    <a:lnTo>
                      <a:pt x="2352" y="543"/>
                    </a:lnTo>
                    <a:lnTo>
                      <a:pt x="2353" y="543"/>
                    </a:lnTo>
                    <a:lnTo>
                      <a:pt x="2353" y="543"/>
                    </a:lnTo>
                    <a:lnTo>
                      <a:pt x="2354" y="542"/>
                    </a:lnTo>
                    <a:lnTo>
                      <a:pt x="2355" y="542"/>
                    </a:lnTo>
                    <a:lnTo>
                      <a:pt x="2355" y="542"/>
                    </a:lnTo>
                    <a:lnTo>
                      <a:pt x="2357" y="542"/>
                    </a:lnTo>
                    <a:lnTo>
                      <a:pt x="2357" y="542"/>
                    </a:lnTo>
                    <a:lnTo>
                      <a:pt x="2357" y="545"/>
                    </a:lnTo>
                    <a:lnTo>
                      <a:pt x="2358" y="545"/>
                    </a:lnTo>
                    <a:lnTo>
                      <a:pt x="2358" y="545"/>
                    </a:lnTo>
                    <a:lnTo>
                      <a:pt x="2359" y="548"/>
                    </a:lnTo>
                    <a:lnTo>
                      <a:pt x="2360" y="548"/>
                    </a:lnTo>
                    <a:lnTo>
                      <a:pt x="2360" y="548"/>
                    </a:lnTo>
                    <a:lnTo>
                      <a:pt x="2361" y="550"/>
                    </a:lnTo>
                    <a:lnTo>
                      <a:pt x="2362" y="550"/>
                    </a:lnTo>
                    <a:lnTo>
                      <a:pt x="2362" y="550"/>
                    </a:lnTo>
                    <a:lnTo>
                      <a:pt x="2364" y="550"/>
                    </a:lnTo>
                    <a:lnTo>
                      <a:pt x="2364" y="550"/>
                    </a:lnTo>
                    <a:lnTo>
                      <a:pt x="2365" y="550"/>
                    </a:lnTo>
                    <a:lnTo>
                      <a:pt x="2365" y="550"/>
                    </a:lnTo>
                    <a:lnTo>
                      <a:pt x="2366" y="551"/>
                    </a:lnTo>
                    <a:lnTo>
                      <a:pt x="2367" y="551"/>
                    </a:lnTo>
                    <a:lnTo>
                      <a:pt x="2367" y="551"/>
                    </a:lnTo>
                    <a:lnTo>
                      <a:pt x="2369" y="551"/>
                    </a:lnTo>
                    <a:lnTo>
                      <a:pt x="2369" y="551"/>
                    </a:lnTo>
                    <a:lnTo>
                      <a:pt x="2371" y="551"/>
                    </a:lnTo>
                    <a:lnTo>
                      <a:pt x="2371" y="551"/>
                    </a:lnTo>
                    <a:lnTo>
                      <a:pt x="2372" y="551"/>
                    </a:lnTo>
                    <a:lnTo>
                      <a:pt x="2372" y="551"/>
                    </a:lnTo>
                    <a:lnTo>
                      <a:pt x="2373" y="550"/>
                    </a:lnTo>
                    <a:lnTo>
                      <a:pt x="2374" y="550"/>
                    </a:lnTo>
                    <a:lnTo>
                      <a:pt x="2374" y="550"/>
                    </a:lnTo>
                    <a:lnTo>
                      <a:pt x="2376" y="546"/>
                    </a:lnTo>
                    <a:lnTo>
                      <a:pt x="2376" y="546"/>
                    </a:lnTo>
                    <a:lnTo>
                      <a:pt x="2376" y="546"/>
                    </a:lnTo>
                    <a:lnTo>
                      <a:pt x="2378" y="546"/>
                    </a:lnTo>
                    <a:lnTo>
                      <a:pt x="2378" y="546"/>
                    </a:lnTo>
                    <a:lnTo>
                      <a:pt x="2378" y="542"/>
                    </a:lnTo>
                    <a:lnTo>
                      <a:pt x="2380" y="542"/>
                    </a:lnTo>
                    <a:lnTo>
                      <a:pt x="2380" y="542"/>
                    </a:lnTo>
                    <a:lnTo>
                      <a:pt x="2380" y="538"/>
                    </a:lnTo>
                    <a:lnTo>
                      <a:pt x="2381" y="538"/>
                    </a:lnTo>
                    <a:lnTo>
                      <a:pt x="2381" y="538"/>
                    </a:lnTo>
                    <a:lnTo>
                      <a:pt x="2383" y="539"/>
                    </a:lnTo>
                    <a:lnTo>
                      <a:pt x="2383" y="539"/>
                    </a:lnTo>
                    <a:lnTo>
                      <a:pt x="2383" y="539"/>
                    </a:lnTo>
                    <a:lnTo>
                      <a:pt x="2385" y="539"/>
                    </a:lnTo>
                    <a:lnTo>
                      <a:pt x="2385" y="539"/>
                    </a:lnTo>
                    <a:lnTo>
                      <a:pt x="2385" y="542"/>
                    </a:lnTo>
                    <a:lnTo>
                      <a:pt x="2387" y="542"/>
                    </a:lnTo>
                    <a:lnTo>
                      <a:pt x="2387" y="542"/>
                    </a:lnTo>
                    <a:lnTo>
                      <a:pt x="2388" y="544"/>
                    </a:lnTo>
                    <a:lnTo>
                      <a:pt x="2388" y="544"/>
                    </a:lnTo>
                    <a:lnTo>
                      <a:pt x="2388" y="544"/>
                    </a:lnTo>
                    <a:lnTo>
                      <a:pt x="2390" y="545"/>
                    </a:lnTo>
                    <a:lnTo>
                      <a:pt x="2390" y="545"/>
                    </a:lnTo>
                    <a:lnTo>
                      <a:pt x="2390" y="545"/>
                    </a:lnTo>
                    <a:lnTo>
                      <a:pt x="2392" y="545"/>
                    </a:lnTo>
                    <a:lnTo>
                      <a:pt x="2392" y="545"/>
                    </a:lnTo>
                    <a:lnTo>
                      <a:pt x="2392" y="546"/>
                    </a:lnTo>
                    <a:lnTo>
                      <a:pt x="2394" y="546"/>
                    </a:lnTo>
                    <a:lnTo>
                      <a:pt x="2394" y="546"/>
                    </a:lnTo>
                    <a:lnTo>
                      <a:pt x="2395" y="545"/>
                    </a:lnTo>
                    <a:lnTo>
                      <a:pt x="2396" y="545"/>
                    </a:lnTo>
                    <a:lnTo>
                      <a:pt x="2396" y="545"/>
                    </a:lnTo>
                    <a:lnTo>
                      <a:pt x="2397" y="545"/>
                    </a:lnTo>
                    <a:lnTo>
                      <a:pt x="2397" y="545"/>
                    </a:lnTo>
                    <a:lnTo>
                      <a:pt x="2399" y="545"/>
                    </a:lnTo>
                    <a:lnTo>
                      <a:pt x="2399" y="545"/>
                    </a:lnTo>
                    <a:lnTo>
                      <a:pt x="2401" y="545"/>
                    </a:lnTo>
                    <a:lnTo>
                      <a:pt x="2401" y="545"/>
                    </a:lnTo>
                    <a:lnTo>
                      <a:pt x="2402" y="541"/>
                    </a:lnTo>
                    <a:lnTo>
                      <a:pt x="2403" y="541"/>
                    </a:lnTo>
                    <a:lnTo>
                      <a:pt x="2403" y="541"/>
                    </a:lnTo>
                    <a:lnTo>
                      <a:pt x="2404" y="537"/>
                    </a:lnTo>
                    <a:lnTo>
                      <a:pt x="2404" y="537"/>
                    </a:lnTo>
                    <a:lnTo>
                      <a:pt x="2404" y="537"/>
                    </a:lnTo>
                    <a:lnTo>
                      <a:pt x="2406" y="537"/>
                    </a:lnTo>
                    <a:lnTo>
                      <a:pt x="2406" y="537"/>
                    </a:lnTo>
                    <a:lnTo>
                      <a:pt x="2407" y="535"/>
                    </a:lnTo>
                    <a:lnTo>
                      <a:pt x="2408" y="535"/>
                    </a:lnTo>
                    <a:lnTo>
                      <a:pt x="2408" y="535"/>
                    </a:lnTo>
                    <a:lnTo>
                      <a:pt x="2409" y="533"/>
                    </a:lnTo>
                    <a:lnTo>
                      <a:pt x="2410" y="533"/>
                    </a:lnTo>
                    <a:lnTo>
                      <a:pt x="2410" y="533"/>
                    </a:lnTo>
                    <a:lnTo>
                      <a:pt x="2412" y="533"/>
                    </a:lnTo>
                    <a:lnTo>
                      <a:pt x="2412" y="533"/>
                    </a:lnTo>
                    <a:lnTo>
                      <a:pt x="2413" y="533"/>
                    </a:lnTo>
                    <a:lnTo>
                      <a:pt x="2413" y="533"/>
                    </a:lnTo>
                    <a:lnTo>
                      <a:pt x="2414" y="539"/>
                    </a:lnTo>
                    <a:lnTo>
                      <a:pt x="2415" y="539"/>
                    </a:lnTo>
                    <a:lnTo>
                      <a:pt x="2415" y="539"/>
                    </a:lnTo>
                    <a:lnTo>
                      <a:pt x="2416" y="541"/>
                    </a:lnTo>
                    <a:lnTo>
                      <a:pt x="2417" y="541"/>
                    </a:lnTo>
                    <a:lnTo>
                      <a:pt x="2417" y="541"/>
                    </a:lnTo>
                    <a:lnTo>
                      <a:pt x="2418" y="542"/>
                    </a:lnTo>
                    <a:lnTo>
                      <a:pt x="2419" y="542"/>
                    </a:lnTo>
                    <a:lnTo>
                      <a:pt x="2419" y="542"/>
                    </a:lnTo>
                    <a:lnTo>
                      <a:pt x="2420" y="542"/>
                    </a:lnTo>
                    <a:lnTo>
                      <a:pt x="2420" y="542"/>
                    </a:lnTo>
                    <a:lnTo>
                      <a:pt x="2421" y="543"/>
                    </a:lnTo>
                    <a:lnTo>
                      <a:pt x="2422" y="543"/>
                    </a:lnTo>
                    <a:lnTo>
                      <a:pt x="2422" y="543"/>
                    </a:lnTo>
                    <a:lnTo>
                      <a:pt x="2424" y="543"/>
                    </a:lnTo>
                    <a:lnTo>
                      <a:pt x="2424" y="543"/>
                    </a:lnTo>
                    <a:lnTo>
                      <a:pt x="2425" y="541"/>
                    </a:lnTo>
                    <a:lnTo>
                      <a:pt x="2426" y="541"/>
                    </a:lnTo>
                    <a:lnTo>
                      <a:pt x="2426" y="541"/>
                    </a:lnTo>
                    <a:lnTo>
                      <a:pt x="2427" y="541"/>
                    </a:lnTo>
                    <a:lnTo>
                      <a:pt x="2427" y="541"/>
                    </a:lnTo>
                    <a:lnTo>
                      <a:pt x="2428" y="538"/>
                    </a:lnTo>
                    <a:lnTo>
                      <a:pt x="2429" y="538"/>
                    </a:lnTo>
                    <a:lnTo>
                      <a:pt x="2429" y="538"/>
                    </a:lnTo>
                    <a:lnTo>
                      <a:pt x="2430" y="537"/>
                    </a:lnTo>
                    <a:lnTo>
                      <a:pt x="2431" y="537"/>
                    </a:lnTo>
                    <a:lnTo>
                      <a:pt x="2431" y="537"/>
                    </a:lnTo>
                    <a:lnTo>
                      <a:pt x="2432" y="535"/>
                    </a:lnTo>
                    <a:lnTo>
                      <a:pt x="2433" y="535"/>
                    </a:lnTo>
                    <a:lnTo>
                      <a:pt x="2433" y="535"/>
                    </a:lnTo>
                    <a:lnTo>
                      <a:pt x="2435" y="535"/>
                    </a:lnTo>
                    <a:lnTo>
                      <a:pt x="2435" y="535"/>
                    </a:lnTo>
                    <a:lnTo>
                      <a:pt x="2435" y="534"/>
                    </a:lnTo>
                    <a:lnTo>
                      <a:pt x="2436" y="534"/>
                    </a:lnTo>
                    <a:lnTo>
                      <a:pt x="2436" y="534"/>
                    </a:lnTo>
                    <a:lnTo>
                      <a:pt x="2437" y="538"/>
                    </a:lnTo>
                    <a:lnTo>
                      <a:pt x="2438" y="538"/>
                    </a:lnTo>
                    <a:lnTo>
                      <a:pt x="2438" y="538"/>
                    </a:lnTo>
                    <a:lnTo>
                      <a:pt x="2439" y="541"/>
                    </a:lnTo>
                    <a:lnTo>
                      <a:pt x="2440" y="541"/>
                    </a:lnTo>
                    <a:lnTo>
                      <a:pt x="2440" y="541"/>
                    </a:lnTo>
                    <a:lnTo>
                      <a:pt x="2442" y="541"/>
                    </a:lnTo>
                    <a:lnTo>
                      <a:pt x="2442" y="541"/>
                    </a:lnTo>
                    <a:lnTo>
                      <a:pt x="2442" y="541"/>
                    </a:lnTo>
                    <a:lnTo>
                      <a:pt x="2443" y="541"/>
                    </a:lnTo>
                    <a:lnTo>
                      <a:pt x="2443" y="541"/>
                    </a:lnTo>
                    <a:lnTo>
                      <a:pt x="2444" y="541"/>
                    </a:lnTo>
                    <a:lnTo>
                      <a:pt x="2445" y="541"/>
                    </a:lnTo>
                    <a:lnTo>
                      <a:pt x="2445" y="541"/>
                    </a:lnTo>
                    <a:lnTo>
                      <a:pt x="2447" y="541"/>
                    </a:lnTo>
                    <a:lnTo>
                      <a:pt x="2447" y="541"/>
                    </a:lnTo>
                    <a:lnTo>
                      <a:pt x="2447" y="541"/>
                    </a:lnTo>
                    <a:lnTo>
                      <a:pt x="2449" y="541"/>
                    </a:lnTo>
                    <a:lnTo>
                      <a:pt x="2449" y="541"/>
                    </a:lnTo>
                    <a:lnTo>
                      <a:pt x="2451" y="541"/>
                    </a:lnTo>
                    <a:lnTo>
                      <a:pt x="2451" y="541"/>
                    </a:lnTo>
                    <a:lnTo>
                      <a:pt x="2452" y="541"/>
                    </a:lnTo>
                    <a:lnTo>
                      <a:pt x="2452" y="541"/>
                    </a:lnTo>
                    <a:lnTo>
                      <a:pt x="2454" y="542"/>
                    </a:lnTo>
                    <a:lnTo>
                      <a:pt x="2454" y="542"/>
                    </a:lnTo>
                    <a:lnTo>
                      <a:pt x="2454" y="542"/>
                    </a:lnTo>
                    <a:lnTo>
                      <a:pt x="2456" y="542"/>
                    </a:lnTo>
                    <a:lnTo>
                      <a:pt x="2456" y="542"/>
                    </a:lnTo>
                    <a:lnTo>
                      <a:pt x="2458" y="542"/>
                    </a:lnTo>
                    <a:lnTo>
                      <a:pt x="2458" y="542"/>
                    </a:lnTo>
                    <a:lnTo>
                      <a:pt x="2459" y="541"/>
                    </a:lnTo>
                    <a:lnTo>
                      <a:pt x="2459" y="541"/>
                    </a:lnTo>
                    <a:lnTo>
                      <a:pt x="2459" y="541"/>
                    </a:lnTo>
                    <a:lnTo>
                      <a:pt x="2461" y="541"/>
                    </a:lnTo>
                    <a:lnTo>
                      <a:pt x="2461" y="541"/>
                    </a:lnTo>
                    <a:lnTo>
                      <a:pt x="2461" y="541"/>
                    </a:lnTo>
                    <a:lnTo>
                      <a:pt x="2463" y="541"/>
                    </a:lnTo>
                    <a:lnTo>
                      <a:pt x="2463" y="541"/>
                    </a:lnTo>
                    <a:lnTo>
                      <a:pt x="2465" y="541"/>
                    </a:lnTo>
                    <a:lnTo>
                      <a:pt x="2465" y="541"/>
                    </a:lnTo>
                    <a:lnTo>
                      <a:pt x="2466" y="540"/>
                    </a:lnTo>
                    <a:lnTo>
                      <a:pt x="2467" y="540"/>
                    </a:lnTo>
                    <a:lnTo>
                      <a:pt x="2467" y="540"/>
                    </a:lnTo>
                    <a:lnTo>
                      <a:pt x="2468" y="540"/>
                    </a:lnTo>
                    <a:lnTo>
                      <a:pt x="2468" y="540"/>
                    </a:lnTo>
                    <a:lnTo>
                      <a:pt x="2470" y="540"/>
                    </a:lnTo>
                    <a:lnTo>
                      <a:pt x="2470" y="540"/>
                    </a:lnTo>
                    <a:lnTo>
                      <a:pt x="2471" y="539"/>
                    </a:lnTo>
                    <a:lnTo>
                      <a:pt x="2472" y="539"/>
                    </a:lnTo>
                    <a:lnTo>
                      <a:pt x="2472" y="539"/>
                    </a:lnTo>
                    <a:lnTo>
                      <a:pt x="2474" y="539"/>
                    </a:lnTo>
                    <a:lnTo>
                      <a:pt x="2474" y="539"/>
                    </a:lnTo>
                    <a:lnTo>
                      <a:pt x="2475" y="539"/>
                    </a:lnTo>
                    <a:lnTo>
                      <a:pt x="2475" y="539"/>
                    </a:lnTo>
                    <a:lnTo>
                      <a:pt x="2477" y="539"/>
                    </a:lnTo>
                    <a:lnTo>
                      <a:pt x="2477" y="539"/>
                    </a:lnTo>
                    <a:lnTo>
                      <a:pt x="2478" y="538"/>
                    </a:lnTo>
                    <a:lnTo>
                      <a:pt x="2479" y="538"/>
                    </a:lnTo>
                    <a:lnTo>
                      <a:pt x="2479" y="538"/>
                    </a:lnTo>
                    <a:lnTo>
                      <a:pt x="2480" y="537"/>
                    </a:lnTo>
                    <a:lnTo>
                      <a:pt x="2481" y="537"/>
                    </a:lnTo>
                    <a:lnTo>
                      <a:pt x="2481" y="537"/>
                    </a:lnTo>
                    <a:lnTo>
                      <a:pt x="2483" y="537"/>
                    </a:lnTo>
                    <a:lnTo>
                      <a:pt x="2483" y="537"/>
                    </a:lnTo>
                    <a:lnTo>
                      <a:pt x="2484" y="537"/>
                    </a:lnTo>
                    <a:lnTo>
                      <a:pt x="2484" y="537"/>
                    </a:lnTo>
                    <a:lnTo>
                      <a:pt x="2485" y="537"/>
                    </a:lnTo>
                    <a:lnTo>
                      <a:pt x="2486" y="537"/>
                    </a:lnTo>
                    <a:lnTo>
                      <a:pt x="2486" y="537"/>
                    </a:lnTo>
                    <a:lnTo>
                      <a:pt x="2487" y="537"/>
                    </a:lnTo>
                    <a:lnTo>
                      <a:pt x="2488" y="537"/>
                    </a:lnTo>
                    <a:lnTo>
                      <a:pt x="2488" y="537"/>
                    </a:lnTo>
                    <a:lnTo>
                      <a:pt x="2489" y="537"/>
                    </a:lnTo>
                    <a:lnTo>
                      <a:pt x="2490" y="537"/>
                    </a:lnTo>
                    <a:lnTo>
                      <a:pt x="2490" y="537"/>
                    </a:lnTo>
                    <a:lnTo>
                      <a:pt x="2491" y="537"/>
                    </a:lnTo>
                    <a:lnTo>
                      <a:pt x="2491" y="537"/>
                    </a:lnTo>
                    <a:lnTo>
                      <a:pt x="2493" y="537"/>
                    </a:lnTo>
                    <a:lnTo>
                      <a:pt x="2493" y="537"/>
                    </a:lnTo>
                    <a:lnTo>
                      <a:pt x="2494" y="536"/>
                    </a:lnTo>
                    <a:lnTo>
                      <a:pt x="2495" y="536"/>
                    </a:lnTo>
                    <a:lnTo>
                      <a:pt x="2495" y="536"/>
                    </a:lnTo>
                    <a:lnTo>
                      <a:pt x="2497" y="536"/>
                    </a:lnTo>
                    <a:lnTo>
                      <a:pt x="2497" y="536"/>
                    </a:lnTo>
                    <a:lnTo>
                      <a:pt x="2498" y="536"/>
                    </a:lnTo>
                    <a:lnTo>
                      <a:pt x="2498" y="536"/>
                    </a:lnTo>
                    <a:lnTo>
                      <a:pt x="2499" y="535"/>
                    </a:lnTo>
                    <a:lnTo>
                      <a:pt x="2500" y="535"/>
                    </a:lnTo>
                    <a:lnTo>
                      <a:pt x="2500" y="535"/>
                    </a:lnTo>
                    <a:lnTo>
                      <a:pt x="2501" y="534"/>
                    </a:lnTo>
                    <a:lnTo>
                      <a:pt x="2502" y="534"/>
                    </a:lnTo>
                    <a:lnTo>
                      <a:pt x="2502" y="534"/>
                    </a:lnTo>
                    <a:lnTo>
                      <a:pt x="2504" y="534"/>
                    </a:lnTo>
                    <a:lnTo>
                      <a:pt x="2504" y="534"/>
                    </a:lnTo>
                    <a:lnTo>
                      <a:pt x="2506" y="534"/>
                    </a:lnTo>
                    <a:lnTo>
                      <a:pt x="2506" y="534"/>
                    </a:lnTo>
                    <a:lnTo>
                      <a:pt x="2507" y="534"/>
                    </a:lnTo>
                    <a:lnTo>
                      <a:pt x="2507" y="534"/>
                    </a:lnTo>
                    <a:lnTo>
                      <a:pt x="2509" y="534"/>
                    </a:lnTo>
                    <a:lnTo>
                      <a:pt x="2509" y="534"/>
                    </a:lnTo>
                    <a:lnTo>
                      <a:pt x="2511" y="534"/>
                    </a:lnTo>
                    <a:lnTo>
                      <a:pt x="2511" y="534"/>
                    </a:lnTo>
                    <a:lnTo>
                      <a:pt x="2513" y="534"/>
                    </a:lnTo>
                    <a:lnTo>
                      <a:pt x="2513" y="534"/>
                    </a:lnTo>
                    <a:lnTo>
                      <a:pt x="2513" y="533"/>
                    </a:lnTo>
                    <a:lnTo>
                      <a:pt x="2514" y="533"/>
                    </a:lnTo>
                    <a:lnTo>
                      <a:pt x="2514" y="533"/>
                    </a:lnTo>
                    <a:lnTo>
                      <a:pt x="2516" y="533"/>
                    </a:lnTo>
                    <a:lnTo>
                      <a:pt x="2516" y="533"/>
                    </a:lnTo>
                    <a:lnTo>
                      <a:pt x="2518" y="533"/>
                    </a:lnTo>
                    <a:lnTo>
                      <a:pt x="2518" y="533"/>
                    </a:lnTo>
                    <a:lnTo>
                      <a:pt x="2520" y="533"/>
                    </a:lnTo>
                    <a:lnTo>
                      <a:pt x="2520" y="533"/>
                    </a:lnTo>
                    <a:lnTo>
                      <a:pt x="2522" y="533"/>
                    </a:lnTo>
                    <a:lnTo>
                      <a:pt x="2522" y="533"/>
                    </a:lnTo>
                    <a:lnTo>
                      <a:pt x="2523" y="533"/>
                    </a:lnTo>
                    <a:lnTo>
                      <a:pt x="2523" y="533"/>
                    </a:lnTo>
                    <a:lnTo>
                      <a:pt x="2525" y="531"/>
                    </a:lnTo>
                    <a:lnTo>
                      <a:pt x="2525" y="531"/>
                    </a:lnTo>
                    <a:lnTo>
                      <a:pt x="2525" y="531"/>
                    </a:lnTo>
                    <a:lnTo>
                      <a:pt x="2527" y="531"/>
                    </a:lnTo>
                    <a:lnTo>
                      <a:pt x="2527" y="531"/>
                    </a:lnTo>
                    <a:lnTo>
                      <a:pt x="2527" y="529"/>
                    </a:lnTo>
                    <a:lnTo>
                      <a:pt x="2529" y="529"/>
                    </a:lnTo>
                    <a:lnTo>
                      <a:pt x="2529" y="529"/>
                    </a:lnTo>
                    <a:lnTo>
                      <a:pt x="2530" y="526"/>
                    </a:lnTo>
                    <a:lnTo>
                      <a:pt x="2530" y="526"/>
                    </a:lnTo>
                    <a:lnTo>
                      <a:pt x="2530" y="526"/>
                    </a:lnTo>
                    <a:lnTo>
                      <a:pt x="2532" y="526"/>
                    </a:lnTo>
                    <a:lnTo>
                      <a:pt x="2532" y="526"/>
                    </a:lnTo>
                    <a:lnTo>
                      <a:pt x="2532" y="526"/>
                    </a:lnTo>
                    <a:lnTo>
                      <a:pt x="2534" y="526"/>
                    </a:lnTo>
                    <a:lnTo>
                      <a:pt x="2534" y="526"/>
                    </a:lnTo>
                    <a:lnTo>
                      <a:pt x="2534" y="526"/>
                    </a:lnTo>
                    <a:lnTo>
                      <a:pt x="2536" y="526"/>
                    </a:lnTo>
                    <a:lnTo>
                      <a:pt x="2536" y="526"/>
                    </a:lnTo>
                    <a:lnTo>
                      <a:pt x="2538" y="526"/>
                    </a:lnTo>
                    <a:lnTo>
                      <a:pt x="2538" y="526"/>
                    </a:lnTo>
                    <a:lnTo>
                      <a:pt x="2539" y="527"/>
                    </a:lnTo>
                    <a:lnTo>
                      <a:pt x="2539" y="527"/>
                    </a:lnTo>
                    <a:lnTo>
                      <a:pt x="2539" y="527"/>
                    </a:lnTo>
                    <a:lnTo>
                      <a:pt x="2541" y="527"/>
                    </a:lnTo>
                    <a:lnTo>
                      <a:pt x="2541" y="527"/>
                    </a:lnTo>
                    <a:lnTo>
                      <a:pt x="2542" y="529"/>
                    </a:lnTo>
                    <a:lnTo>
                      <a:pt x="2543" y="529"/>
                    </a:lnTo>
                    <a:lnTo>
                      <a:pt x="2543" y="529"/>
                    </a:lnTo>
                    <a:lnTo>
                      <a:pt x="2544" y="531"/>
                    </a:lnTo>
                    <a:lnTo>
                      <a:pt x="2545" y="531"/>
                    </a:lnTo>
                    <a:lnTo>
                      <a:pt x="2545" y="531"/>
                    </a:lnTo>
                    <a:lnTo>
                      <a:pt x="2546" y="533"/>
                    </a:lnTo>
                    <a:lnTo>
                      <a:pt x="2546" y="533"/>
                    </a:lnTo>
                    <a:lnTo>
                      <a:pt x="2546" y="533"/>
                    </a:lnTo>
                    <a:lnTo>
                      <a:pt x="2548" y="533"/>
                    </a:lnTo>
                    <a:lnTo>
                      <a:pt x="2548" y="533"/>
                    </a:lnTo>
                    <a:lnTo>
                      <a:pt x="2550" y="533"/>
                    </a:lnTo>
                    <a:lnTo>
                      <a:pt x="2550" y="533"/>
                    </a:lnTo>
                    <a:lnTo>
                      <a:pt x="2551" y="533"/>
                    </a:lnTo>
                    <a:lnTo>
                      <a:pt x="2552" y="533"/>
                    </a:lnTo>
                    <a:lnTo>
                      <a:pt x="2552" y="533"/>
                    </a:lnTo>
                    <a:lnTo>
                      <a:pt x="2553" y="532"/>
                    </a:lnTo>
                    <a:lnTo>
                      <a:pt x="2553" y="532"/>
                    </a:lnTo>
                    <a:lnTo>
                      <a:pt x="2553" y="532"/>
                    </a:lnTo>
                    <a:lnTo>
                      <a:pt x="2555" y="532"/>
                    </a:lnTo>
                    <a:lnTo>
                      <a:pt x="2555" y="532"/>
                    </a:lnTo>
                    <a:lnTo>
                      <a:pt x="2556" y="527"/>
                    </a:lnTo>
                    <a:lnTo>
                      <a:pt x="2557" y="527"/>
                    </a:lnTo>
                    <a:lnTo>
                      <a:pt x="2557" y="527"/>
                    </a:lnTo>
                    <a:lnTo>
                      <a:pt x="2559" y="527"/>
                    </a:lnTo>
                    <a:lnTo>
                      <a:pt x="2559" y="527"/>
                    </a:lnTo>
                    <a:lnTo>
                      <a:pt x="2560" y="526"/>
                    </a:lnTo>
                    <a:lnTo>
                      <a:pt x="2561" y="526"/>
                    </a:lnTo>
                    <a:lnTo>
                      <a:pt x="2561" y="526"/>
                    </a:lnTo>
                    <a:lnTo>
                      <a:pt x="2562" y="526"/>
                    </a:lnTo>
                    <a:lnTo>
                      <a:pt x="2562" y="526"/>
                    </a:lnTo>
                    <a:lnTo>
                      <a:pt x="2564" y="526"/>
                    </a:lnTo>
                    <a:lnTo>
                      <a:pt x="2564" y="526"/>
                    </a:lnTo>
                    <a:lnTo>
                      <a:pt x="2565" y="527"/>
                    </a:lnTo>
                    <a:lnTo>
                      <a:pt x="2566" y="527"/>
                    </a:lnTo>
                    <a:lnTo>
                      <a:pt x="2566" y="527"/>
                    </a:lnTo>
                    <a:lnTo>
                      <a:pt x="2567" y="528"/>
                    </a:lnTo>
                    <a:lnTo>
                      <a:pt x="2568" y="528"/>
                    </a:lnTo>
                    <a:lnTo>
                      <a:pt x="2568" y="528"/>
                    </a:lnTo>
                    <a:lnTo>
                      <a:pt x="2569" y="528"/>
                    </a:lnTo>
                    <a:lnTo>
                      <a:pt x="2569" y="528"/>
                    </a:lnTo>
                    <a:lnTo>
                      <a:pt x="2570" y="530"/>
                    </a:lnTo>
                    <a:lnTo>
                      <a:pt x="2571" y="530"/>
                    </a:lnTo>
                    <a:lnTo>
                      <a:pt x="2571" y="530"/>
                    </a:lnTo>
                    <a:lnTo>
                      <a:pt x="2572" y="531"/>
                    </a:lnTo>
                    <a:lnTo>
                      <a:pt x="2573" y="531"/>
                    </a:lnTo>
                    <a:lnTo>
                      <a:pt x="2573" y="531"/>
                    </a:lnTo>
                    <a:lnTo>
                      <a:pt x="2574" y="532"/>
                    </a:lnTo>
                    <a:lnTo>
                      <a:pt x="2575" y="532"/>
                    </a:lnTo>
                    <a:lnTo>
                      <a:pt x="2575" y="532"/>
                    </a:lnTo>
                    <a:lnTo>
                      <a:pt x="2577" y="532"/>
                    </a:lnTo>
                    <a:lnTo>
                      <a:pt x="2577" y="532"/>
                    </a:lnTo>
                    <a:lnTo>
                      <a:pt x="2578" y="532"/>
                    </a:lnTo>
                    <a:lnTo>
                      <a:pt x="2578" y="532"/>
                    </a:lnTo>
                    <a:lnTo>
                      <a:pt x="2579" y="533"/>
                    </a:lnTo>
                    <a:lnTo>
                      <a:pt x="2580" y="533"/>
                    </a:lnTo>
                    <a:lnTo>
                      <a:pt x="2580" y="533"/>
                    </a:lnTo>
                    <a:lnTo>
                      <a:pt x="2581" y="532"/>
                    </a:lnTo>
                    <a:lnTo>
                      <a:pt x="2582" y="532"/>
                    </a:lnTo>
                    <a:lnTo>
                      <a:pt x="2582" y="532"/>
                    </a:lnTo>
                    <a:lnTo>
                      <a:pt x="2584" y="532"/>
                    </a:lnTo>
                    <a:lnTo>
                      <a:pt x="2584" y="532"/>
                    </a:lnTo>
                    <a:lnTo>
                      <a:pt x="2584" y="529"/>
                    </a:lnTo>
                    <a:lnTo>
                      <a:pt x="2585" y="529"/>
                    </a:lnTo>
                    <a:lnTo>
                      <a:pt x="2585" y="529"/>
                    </a:lnTo>
                    <a:lnTo>
                      <a:pt x="2586" y="527"/>
                    </a:lnTo>
                    <a:lnTo>
                      <a:pt x="2587" y="527"/>
                    </a:lnTo>
                    <a:lnTo>
                      <a:pt x="2587" y="527"/>
                    </a:lnTo>
                    <a:lnTo>
                      <a:pt x="2589" y="526"/>
                    </a:lnTo>
                    <a:lnTo>
                      <a:pt x="2589" y="526"/>
                    </a:lnTo>
                    <a:lnTo>
                      <a:pt x="2589" y="526"/>
                    </a:lnTo>
                    <a:lnTo>
                      <a:pt x="2591" y="526"/>
                    </a:lnTo>
                    <a:lnTo>
                      <a:pt x="2591" y="526"/>
                    </a:lnTo>
                    <a:lnTo>
                      <a:pt x="2591" y="527"/>
                    </a:lnTo>
                    <a:lnTo>
                      <a:pt x="2593" y="527"/>
                    </a:lnTo>
                    <a:lnTo>
                      <a:pt x="2593" y="527"/>
                    </a:lnTo>
                    <a:lnTo>
                      <a:pt x="2594" y="527"/>
                    </a:lnTo>
                    <a:lnTo>
                      <a:pt x="2594" y="527"/>
                    </a:lnTo>
                    <a:lnTo>
                      <a:pt x="2596" y="528"/>
                    </a:lnTo>
                    <a:lnTo>
                      <a:pt x="2596" y="528"/>
                    </a:lnTo>
                    <a:lnTo>
                      <a:pt x="2596" y="528"/>
                    </a:lnTo>
                    <a:lnTo>
                      <a:pt x="2598" y="528"/>
                    </a:lnTo>
                    <a:lnTo>
                      <a:pt x="2598" y="528"/>
                    </a:lnTo>
                    <a:lnTo>
                      <a:pt x="2598" y="530"/>
                    </a:lnTo>
                    <a:lnTo>
                      <a:pt x="2600" y="530"/>
                    </a:lnTo>
                    <a:lnTo>
                      <a:pt x="2600" y="530"/>
                    </a:lnTo>
                    <a:lnTo>
                      <a:pt x="2601" y="531"/>
                    </a:lnTo>
                    <a:lnTo>
                      <a:pt x="2601" y="531"/>
                    </a:lnTo>
                    <a:lnTo>
                      <a:pt x="2601" y="531"/>
                    </a:lnTo>
                    <a:lnTo>
                      <a:pt x="2603" y="531"/>
                    </a:lnTo>
                    <a:lnTo>
                      <a:pt x="2603" y="531"/>
                    </a:lnTo>
                    <a:lnTo>
                      <a:pt x="2605" y="531"/>
                    </a:lnTo>
                    <a:lnTo>
                      <a:pt x="2605" y="531"/>
                    </a:lnTo>
                    <a:lnTo>
                      <a:pt x="2605" y="532"/>
                    </a:lnTo>
                    <a:lnTo>
                      <a:pt x="2607" y="532"/>
                    </a:lnTo>
                    <a:lnTo>
                      <a:pt x="2607" y="532"/>
                    </a:lnTo>
                    <a:lnTo>
                      <a:pt x="2609" y="532"/>
                    </a:lnTo>
                    <a:lnTo>
                      <a:pt x="2609" y="532"/>
                    </a:lnTo>
                    <a:lnTo>
                      <a:pt x="2610" y="530"/>
                    </a:lnTo>
                    <a:lnTo>
                      <a:pt x="2610" y="530"/>
                    </a:lnTo>
                    <a:lnTo>
                      <a:pt x="2610" y="530"/>
                    </a:lnTo>
                    <a:lnTo>
                      <a:pt x="2612" y="530"/>
                    </a:lnTo>
                    <a:lnTo>
                      <a:pt x="2612" y="530"/>
                    </a:lnTo>
                    <a:lnTo>
                      <a:pt x="2612" y="528"/>
                    </a:lnTo>
                    <a:lnTo>
                      <a:pt x="2614" y="528"/>
                    </a:lnTo>
                    <a:lnTo>
                      <a:pt x="2614" y="528"/>
                    </a:lnTo>
                    <a:lnTo>
                      <a:pt x="2616" y="528"/>
                    </a:lnTo>
                    <a:lnTo>
                      <a:pt x="2616" y="528"/>
                    </a:lnTo>
                    <a:lnTo>
                      <a:pt x="2617" y="526"/>
                    </a:lnTo>
                    <a:lnTo>
                      <a:pt x="2617" y="526"/>
                    </a:lnTo>
                    <a:lnTo>
                      <a:pt x="2617" y="526"/>
                    </a:lnTo>
                    <a:lnTo>
                      <a:pt x="2619" y="526"/>
                    </a:lnTo>
                    <a:lnTo>
                      <a:pt x="2619" y="526"/>
                    </a:lnTo>
                    <a:lnTo>
                      <a:pt x="2621" y="526"/>
                    </a:lnTo>
                    <a:lnTo>
                      <a:pt x="2621" y="526"/>
                    </a:lnTo>
                    <a:lnTo>
                      <a:pt x="2622" y="527"/>
                    </a:lnTo>
                    <a:lnTo>
                      <a:pt x="2623" y="527"/>
                    </a:lnTo>
                    <a:lnTo>
                      <a:pt x="2623" y="527"/>
                    </a:lnTo>
                    <a:lnTo>
                      <a:pt x="2624" y="527"/>
                    </a:lnTo>
                    <a:lnTo>
                      <a:pt x="2624" y="527"/>
                    </a:lnTo>
                    <a:lnTo>
                      <a:pt x="2626" y="527"/>
                    </a:lnTo>
                    <a:lnTo>
                      <a:pt x="2626" y="527"/>
                    </a:lnTo>
                    <a:lnTo>
                      <a:pt x="2627" y="528"/>
                    </a:lnTo>
                    <a:lnTo>
                      <a:pt x="2628" y="528"/>
                    </a:lnTo>
                    <a:lnTo>
                      <a:pt x="2628" y="528"/>
                    </a:lnTo>
                    <a:lnTo>
                      <a:pt x="2629" y="531"/>
                    </a:lnTo>
                    <a:lnTo>
                      <a:pt x="2630" y="531"/>
                    </a:lnTo>
                    <a:lnTo>
                      <a:pt x="2630" y="531"/>
                    </a:lnTo>
                    <a:lnTo>
                      <a:pt x="2632" y="531"/>
                    </a:lnTo>
                    <a:lnTo>
                      <a:pt x="2632" y="531"/>
                    </a:lnTo>
                    <a:lnTo>
                      <a:pt x="2633" y="531"/>
                    </a:lnTo>
                    <a:lnTo>
                      <a:pt x="2633" y="531"/>
                    </a:lnTo>
                    <a:lnTo>
                      <a:pt x="2634" y="532"/>
                    </a:lnTo>
                    <a:lnTo>
                      <a:pt x="2635" y="532"/>
                    </a:lnTo>
                    <a:lnTo>
                      <a:pt x="2635" y="532"/>
                    </a:lnTo>
                    <a:lnTo>
                      <a:pt x="2636" y="531"/>
                    </a:lnTo>
                    <a:lnTo>
                      <a:pt x="2637" y="531"/>
                    </a:lnTo>
                    <a:lnTo>
                      <a:pt x="2637" y="531"/>
                    </a:lnTo>
                    <a:lnTo>
                      <a:pt x="2638" y="532"/>
                    </a:lnTo>
                    <a:lnTo>
                      <a:pt x="2639" y="532"/>
                    </a:lnTo>
                    <a:lnTo>
                      <a:pt x="2639" y="532"/>
                    </a:lnTo>
                    <a:lnTo>
                      <a:pt x="2640" y="532"/>
                    </a:lnTo>
                    <a:lnTo>
                      <a:pt x="2640" y="532"/>
                    </a:lnTo>
                    <a:lnTo>
                      <a:pt x="2641" y="528"/>
                    </a:lnTo>
                    <a:lnTo>
                      <a:pt x="2642" y="528"/>
                    </a:lnTo>
                    <a:lnTo>
                      <a:pt x="2642" y="528"/>
                    </a:lnTo>
                    <a:lnTo>
                      <a:pt x="2643" y="526"/>
                    </a:lnTo>
                    <a:lnTo>
                      <a:pt x="2644" y="526"/>
                    </a:lnTo>
                    <a:lnTo>
                      <a:pt x="2644" y="526"/>
                    </a:lnTo>
                    <a:lnTo>
                      <a:pt x="2645" y="526"/>
                    </a:lnTo>
                    <a:lnTo>
                      <a:pt x="2646" y="526"/>
                    </a:lnTo>
                    <a:lnTo>
                      <a:pt x="2646" y="526"/>
                    </a:lnTo>
                    <a:lnTo>
                      <a:pt x="2648" y="526"/>
                    </a:lnTo>
                    <a:lnTo>
                      <a:pt x="2648" y="526"/>
                    </a:lnTo>
                    <a:lnTo>
                      <a:pt x="2649" y="526"/>
                    </a:lnTo>
                    <a:lnTo>
                      <a:pt x="2649" y="526"/>
                    </a:lnTo>
                    <a:lnTo>
                      <a:pt x="2651" y="526"/>
                    </a:lnTo>
                    <a:lnTo>
                      <a:pt x="2651" y="526"/>
                    </a:lnTo>
                    <a:lnTo>
                      <a:pt x="2652" y="526"/>
                    </a:lnTo>
                    <a:lnTo>
                      <a:pt x="2653" y="526"/>
                    </a:lnTo>
                    <a:lnTo>
                      <a:pt x="2653" y="526"/>
                    </a:lnTo>
                    <a:lnTo>
                      <a:pt x="2655" y="526"/>
                    </a:lnTo>
                    <a:lnTo>
                      <a:pt x="2655" y="526"/>
                    </a:lnTo>
                    <a:lnTo>
                      <a:pt x="2655" y="527"/>
                    </a:lnTo>
                    <a:lnTo>
                      <a:pt x="2656" y="527"/>
                    </a:lnTo>
                    <a:lnTo>
                      <a:pt x="2656" y="527"/>
                    </a:lnTo>
                    <a:lnTo>
                      <a:pt x="2657" y="529"/>
                    </a:lnTo>
                    <a:lnTo>
                      <a:pt x="2658" y="529"/>
                    </a:lnTo>
                    <a:lnTo>
                      <a:pt x="2658" y="529"/>
                    </a:lnTo>
                    <a:lnTo>
                      <a:pt x="2660" y="530"/>
                    </a:lnTo>
                    <a:lnTo>
                      <a:pt x="2660" y="530"/>
                    </a:lnTo>
                    <a:lnTo>
                      <a:pt x="2660" y="530"/>
                    </a:lnTo>
                    <a:lnTo>
                      <a:pt x="2662" y="530"/>
                    </a:lnTo>
                    <a:lnTo>
                      <a:pt x="2662" y="530"/>
                    </a:lnTo>
                    <a:lnTo>
                      <a:pt x="2662" y="531"/>
                    </a:lnTo>
                    <a:lnTo>
                      <a:pt x="2664" y="531"/>
                    </a:lnTo>
                    <a:lnTo>
                      <a:pt x="2664" y="531"/>
                    </a:lnTo>
                    <a:lnTo>
                      <a:pt x="2665" y="531"/>
                    </a:lnTo>
                    <a:lnTo>
                      <a:pt x="2665" y="531"/>
                    </a:lnTo>
                    <a:lnTo>
                      <a:pt x="2667" y="531"/>
                    </a:lnTo>
                    <a:lnTo>
                      <a:pt x="2667" y="531"/>
                    </a:lnTo>
                    <a:lnTo>
                      <a:pt x="2669" y="531"/>
                    </a:lnTo>
                    <a:lnTo>
                      <a:pt x="2669" y="531"/>
                    </a:lnTo>
                    <a:lnTo>
                      <a:pt x="2669" y="530"/>
                    </a:lnTo>
                    <a:lnTo>
                      <a:pt x="2671" y="530"/>
                    </a:lnTo>
                    <a:lnTo>
                      <a:pt x="2671" y="530"/>
                    </a:lnTo>
                    <a:lnTo>
                      <a:pt x="2671" y="528"/>
                    </a:lnTo>
                    <a:lnTo>
                      <a:pt x="2672" y="528"/>
                    </a:lnTo>
                    <a:lnTo>
                      <a:pt x="2672" y="528"/>
                    </a:lnTo>
                    <a:lnTo>
                      <a:pt x="2674" y="526"/>
                    </a:lnTo>
                    <a:lnTo>
                      <a:pt x="2674" y="526"/>
                    </a:lnTo>
                    <a:lnTo>
                      <a:pt x="2674" y="526"/>
                    </a:lnTo>
                    <a:lnTo>
                      <a:pt x="2676" y="526"/>
                    </a:lnTo>
                    <a:lnTo>
                      <a:pt x="2676" y="526"/>
                    </a:lnTo>
                    <a:lnTo>
                      <a:pt x="2676" y="526"/>
                    </a:lnTo>
                    <a:lnTo>
                      <a:pt x="2678" y="526"/>
                    </a:lnTo>
                    <a:lnTo>
                      <a:pt x="2678" y="526"/>
                    </a:lnTo>
                    <a:lnTo>
                      <a:pt x="2679" y="526"/>
                    </a:lnTo>
                    <a:lnTo>
                      <a:pt x="2679" y="526"/>
                    </a:lnTo>
                    <a:lnTo>
                      <a:pt x="2681" y="526"/>
                    </a:lnTo>
                    <a:lnTo>
                      <a:pt x="2681" y="526"/>
                    </a:lnTo>
                    <a:lnTo>
                      <a:pt x="2681" y="526"/>
                    </a:lnTo>
                    <a:lnTo>
                      <a:pt x="2683" y="526"/>
                    </a:lnTo>
                    <a:lnTo>
                      <a:pt x="2683" y="526"/>
                    </a:lnTo>
                    <a:lnTo>
                      <a:pt x="2685" y="526"/>
                    </a:lnTo>
                    <a:lnTo>
                      <a:pt x="2685" y="526"/>
                    </a:lnTo>
                    <a:lnTo>
                      <a:pt x="2686" y="527"/>
                    </a:lnTo>
                    <a:lnTo>
                      <a:pt x="2687" y="527"/>
                    </a:lnTo>
                    <a:lnTo>
                      <a:pt x="2687" y="527"/>
                    </a:lnTo>
                    <a:lnTo>
                      <a:pt x="2688" y="529"/>
                    </a:lnTo>
                    <a:lnTo>
                      <a:pt x="2688" y="529"/>
                    </a:lnTo>
                    <a:lnTo>
                      <a:pt x="2688" y="529"/>
                    </a:lnTo>
                    <a:lnTo>
                      <a:pt x="2690" y="529"/>
                    </a:lnTo>
                    <a:lnTo>
                      <a:pt x="2690" y="529"/>
                    </a:lnTo>
                    <a:lnTo>
                      <a:pt x="2691" y="530"/>
                    </a:lnTo>
                    <a:lnTo>
                      <a:pt x="2692" y="530"/>
                    </a:lnTo>
                    <a:lnTo>
                      <a:pt x="2692" y="530"/>
                    </a:lnTo>
                    <a:lnTo>
                      <a:pt x="2694" y="530"/>
                    </a:lnTo>
                    <a:lnTo>
                      <a:pt x="2694" y="530"/>
                    </a:lnTo>
                    <a:lnTo>
                      <a:pt x="2695" y="531"/>
                    </a:lnTo>
                    <a:lnTo>
                      <a:pt x="2695" y="531"/>
                    </a:lnTo>
                    <a:lnTo>
                      <a:pt x="2695" y="531"/>
                    </a:lnTo>
                    <a:lnTo>
                      <a:pt x="2697" y="531"/>
                    </a:lnTo>
                    <a:lnTo>
                      <a:pt x="2697" y="531"/>
                    </a:lnTo>
                    <a:lnTo>
                      <a:pt x="2698" y="530"/>
                    </a:lnTo>
                    <a:lnTo>
                      <a:pt x="2699" y="530"/>
                    </a:lnTo>
                    <a:lnTo>
                      <a:pt x="2699" y="530"/>
                    </a:lnTo>
                    <a:lnTo>
                      <a:pt x="2700" y="530"/>
                    </a:lnTo>
                    <a:lnTo>
                      <a:pt x="2701" y="530"/>
                    </a:lnTo>
                    <a:lnTo>
                      <a:pt x="2701" y="530"/>
                    </a:lnTo>
                    <a:lnTo>
                      <a:pt x="2702" y="529"/>
                    </a:lnTo>
                    <a:lnTo>
                      <a:pt x="2703" y="529"/>
                    </a:lnTo>
                    <a:lnTo>
                      <a:pt x="2703" y="529"/>
                    </a:lnTo>
                    <a:lnTo>
                      <a:pt x="2704" y="529"/>
                    </a:lnTo>
                    <a:lnTo>
                      <a:pt x="2704" y="529"/>
                    </a:lnTo>
                    <a:lnTo>
                      <a:pt x="2705" y="527"/>
                    </a:lnTo>
                    <a:lnTo>
                      <a:pt x="2706" y="527"/>
                    </a:lnTo>
                    <a:lnTo>
                      <a:pt x="2706" y="527"/>
                    </a:lnTo>
                    <a:lnTo>
                      <a:pt x="2708" y="527"/>
                    </a:lnTo>
                    <a:lnTo>
                      <a:pt x="2708" y="527"/>
                    </a:lnTo>
                    <a:lnTo>
                      <a:pt x="2709" y="528"/>
                    </a:lnTo>
                    <a:lnTo>
                      <a:pt x="2710" y="528"/>
                    </a:lnTo>
                    <a:lnTo>
                      <a:pt x="2710" y="528"/>
                    </a:lnTo>
                    <a:lnTo>
                      <a:pt x="2711" y="528"/>
                    </a:lnTo>
                    <a:lnTo>
                      <a:pt x="2711" y="528"/>
                    </a:lnTo>
                    <a:lnTo>
                      <a:pt x="2712" y="529"/>
                    </a:lnTo>
                    <a:lnTo>
                      <a:pt x="2713" y="529"/>
                    </a:lnTo>
                    <a:lnTo>
                      <a:pt x="2713" y="529"/>
                    </a:lnTo>
                    <a:lnTo>
                      <a:pt x="2715" y="529"/>
                    </a:lnTo>
                    <a:lnTo>
                      <a:pt x="2715" y="529"/>
                    </a:lnTo>
                    <a:lnTo>
                      <a:pt x="2717" y="529"/>
                    </a:lnTo>
                    <a:lnTo>
                      <a:pt x="2717" y="529"/>
                    </a:lnTo>
                    <a:lnTo>
                      <a:pt x="2719" y="529"/>
                    </a:lnTo>
                    <a:lnTo>
                      <a:pt x="2719" y="529"/>
                    </a:lnTo>
                    <a:lnTo>
                      <a:pt x="2719" y="530"/>
                    </a:lnTo>
                    <a:lnTo>
                      <a:pt x="2720" y="530"/>
                    </a:lnTo>
                    <a:lnTo>
                      <a:pt x="2720" y="530"/>
                    </a:lnTo>
                    <a:lnTo>
                      <a:pt x="2722" y="530"/>
                    </a:lnTo>
                    <a:lnTo>
                      <a:pt x="2722" y="530"/>
                    </a:lnTo>
                    <a:lnTo>
                      <a:pt x="2724" y="530"/>
                    </a:lnTo>
                    <a:lnTo>
                      <a:pt x="2724" y="530"/>
                    </a:lnTo>
                    <a:lnTo>
                      <a:pt x="2726" y="530"/>
                    </a:lnTo>
                    <a:lnTo>
                      <a:pt x="2726" y="530"/>
                    </a:lnTo>
                    <a:lnTo>
                      <a:pt x="2727" y="530"/>
                    </a:lnTo>
                    <a:lnTo>
                      <a:pt x="2727" y="530"/>
                    </a:lnTo>
                    <a:lnTo>
                      <a:pt x="2728" y="529"/>
                    </a:lnTo>
                    <a:lnTo>
                      <a:pt x="2729" y="529"/>
                    </a:lnTo>
                    <a:lnTo>
                      <a:pt x="2729" y="529"/>
                    </a:lnTo>
                    <a:lnTo>
                      <a:pt x="2731" y="530"/>
                    </a:lnTo>
                    <a:lnTo>
                      <a:pt x="2731" y="530"/>
                    </a:lnTo>
                    <a:lnTo>
                      <a:pt x="2731" y="530"/>
                    </a:lnTo>
                    <a:lnTo>
                      <a:pt x="2733" y="530"/>
                    </a:lnTo>
                    <a:lnTo>
                      <a:pt x="2733" y="530"/>
                    </a:lnTo>
                    <a:lnTo>
                      <a:pt x="2733" y="529"/>
                    </a:lnTo>
                    <a:lnTo>
                      <a:pt x="2734" y="529"/>
                    </a:lnTo>
                    <a:lnTo>
                      <a:pt x="2734" y="529"/>
                    </a:lnTo>
                    <a:lnTo>
                      <a:pt x="2736" y="529"/>
                    </a:lnTo>
                    <a:lnTo>
                      <a:pt x="2736" y="529"/>
                    </a:lnTo>
                    <a:lnTo>
                      <a:pt x="2738" y="529"/>
                    </a:lnTo>
                    <a:lnTo>
                      <a:pt x="2738" y="529"/>
                    </a:lnTo>
                    <a:lnTo>
                      <a:pt x="2740" y="529"/>
                    </a:lnTo>
                    <a:lnTo>
                      <a:pt x="2740" y="529"/>
                    </a:lnTo>
                    <a:lnTo>
                      <a:pt x="2742" y="529"/>
                    </a:lnTo>
                    <a:lnTo>
                      <a:pt x="2742" y="529"/>
                    </a:lnTo>
                    <a:lnTo>
                      <a:pt x="2743" y="529"/>
                    </a:lnTo>
                    <a:lnTo>
                      <a:pt x="2743" y="529"/>
                    </a:lnTo>
                    <a:lnTo>
                      <a:pt x="2745" y="529"/>
                    </a:lnTo>
                    <a:lnTo>
                      <a:pt x="2745" y="529"/>
                    </a:lnTo>
                    <a:lnTo>
                      <a:pt x="2747" y="529"/>
                    </a:lnTo>
                    <a:lnTo>
                      <a:pt x="2747" y="529"/>
                    </a:lnTo>
                    <a:lnTo>
                      <a:pt x="2749" y="529"/>
                    </a:lnTo>
                    <a:lnTo>
                      <a:pt x="2749" y="529"/>
                    </a:lnTo>
                    <a:lnTo>
                      <a:pt x="2750" y="529"/>
                    </a:lnTo>
                    <a:lnTo>
                      <a:pt x="2750" y="529"/>
                    </a:lnTo>
                    <a:lnTo>
                      <a:pt x="2752" y="529"/>
                    </a:lnTo>
                    <a:lnTo>
                      <a:pt x="2752" y="529"/>
                    </a:lnTo>
                    <a:lnTo>
                      <a:pt x="2754" y="529"/>
                    </a:lnTo>
                    <a:lnTo>
                      <a:pt x="2754" y="529"/>
                    </a:lnTo>
                    <a:lnTo>
                      <a:pt x="2756" y="529"/>
                    </a:lnTo>
                    <a:lnTo>
                      <a:pt x="2756" y="529"/>
                    </a:lnTo>
                    <a:lnTo>
                      <a:pt x="2758" y="529"/>
                    </a:lnTo>
                    <a:lnTo>
                      <a:pt x="2758" y="529"/>
                    </a:lnTo>
                    <a:lnTo>
                      <a:pt x="2759" y="529"/>
                    </a:lnTo>
                    <a:lnTo>
                      <a:pt x="2759" y="529"/>
                    </a:lnTo>
                    <a:lnTo>
                      <a:pt x="2761" y="529"/>
                    </a:lnTo>
                    <a:lnTo>
                      <a:pt x="2761" y="529"/>
                    </a:lnTo>
                    <a:lnTo>
                      <a:pt x="2762" y="528"/>
                    </a:lnTo>
                    <a:lnTo>
                      <a:pt x="2763" y="528"/>
                    </a:lnTo>
                    <a:lnTo>
                      <a:pt x="2763" y="528"/>
                    </a:lnTo>
                    <a:lnTo>
                      <a:pt x="2764" y="514"/>
                    </a:lnTo>
                    <a:lnTo>
                      <a:pt x="2765" y="514"/>
                    </a:lnTo>
                    <a:lnTo>
                      <a:pt x="2765" y="514"/>
                    </a:lnTo>
                    <a:lnTo>
                      <a:pt x="2766" y="413"/>
                    </a:lnTo>
                    <a:lnTo>
                      <a:pt x="2766" y="413"/>
                    </a:lnTo>
                    <a:lnTo>
                      <a:pt x="2766" y="413"/>
                    </a:lnTo>
                    <a:lnTo>
                      <a:pt x="2768" y="413"/>
                    </a:lnTo>
                    <a:lnTo>
                      <a:pt x="2768" y="413"/>
                    </a:lnTo>
                    <a:lnTo>
                      <a:pt x="2769" y="319"/>
                    </a:lnTo>
                    <a:lnTo>
                      <a:pt x="2770" y="319"/>
                    </a:lnTo>
                    <a:lnTo>
                      <a:pt x="2770" y="319"/>
                    </a:lnTo>
                    <a:lnTo>
                      <a:pt x="2771" y="230"/>
                    </a:lnTo>
                    <a:lnTo>
                      <a:pt x="2772" y="230"/>
                    </a:lnTo>
                    <a:lnTo>
                      <a:pt x="2772" y="230"/>
                    </a:lnTo>
                    <a:lnTo>
                      <a:pt x="2773" y="127"/>
                    </a:lnTo>
                    <a:lnTo>
                      <a:pt x="2774" y="127"/>
                    </a:lnTo>
                    <a:lnTo>
                      <a:pt x="2774" y="127"/>
                    </a:lnTo>
                    <a:lnTo>
                      <a:pt x="2775" y="127"/>
                    </a:lnTo>
                    <a:lnTo>
                      <a:pt x="2775" y="127"/>
                    </a:lnTo>
                    <a:lnTo>
                      <a:pt x="2776" y="71"/>
                    </a:lnTo>
                    <a:lnTo>
                      <a:pt x="2777" y="71"/>
                    </a:lnTo>
                    <a:lnTo>
                      <a:pt x="2777" y="71"/>
                    </a:lnTo>
                    <a:lnTo>
                      <a:pt x="2778" y="43"/>
                    </a:lnTo>
                    <a:lnTo>
                      <a:pt x="2779" y="43"/>
                    </a:lnTo>
                    <a:lnTo>
                      <a:pt x="2779" y="43"/>
                    </a:lnTo>
                    <a:lnTo>
                      <a:pt x="2780" y="75"/>
                    </a:lnTo>
                    <a:lnTo>
                      <a:pt x="2781" y="75"/>
                    </a:lnTo>
                    <a:lnTo>
                      <a:pt x="2781" y="75"/>
                    </a:lnTo>
                    <a:lnTo>
                      <a:pt x="2782" y="75"/>
                    </a:lnTo>
                    <a:lnTo>
                      <a:pt x="2782" y="75"/>
                    </a:lnTo>
                    <a:lnTo>
                      <a:pt x="2783" y="153"/>
                    </a:lnTo>
                    <a:lnTo>
                      <a:pt x="2784" y="153"/>
                    </a:lnTo>
                    <a:lnTo>
                      <a:pt x="2784" y="153"/>
                    </a:lnTo>
                    <a:lnTo>
                      <a:pt x="2785" y="325"/>
                    </a:lnTo>
                    <a:lnTo>
                      <a:pt x="2786" y="325"/>
                    </a:lnTo>
                    <a:lnTo>
                      <a:pt x="2786" y="325"/>
                    </a:lnTo>
                    <a:lnTo>
                      <a:pt x="2787" y="360"/>
                    </a:lnTo>
                    <a:lnTo>
                      <a:pt x="2788" y="360"/>
                    </a:lnTo>
                    <a:lnTo>
                      <a:pt x="2788" y="360"/>
                    </a:lnTo>
                    <a:lnTo>
                      <a:pt x="2790" y="360"/>
                    </a:lnTo>
                    <a:lnTo>
                      <a:pt x="2790" y="360"/>
                    </a:lnTo>
                    <a:lnTo>
                      <a:pt x="2790" y="449"/>
                    </a:lnTo>
                    <a:lnTo>
                      <a:pt x="2791" y="449"/>
                    </a:lnTo>
                    <a:lnTo>
                      <a:pt x="2791" y="449"/>
                    </a:lnTo>
                    <a:lnTo>
                      <a:pt x="2792" y="465"/>
                    </a:lnTo>
                    <a:lnTo>
                      <a:pt x="2793" y="465"/>
                    </a:lnTo>
                    <a:lnTo>
                      <a:pt x="2793" y="465"/>
                    </a:lnTo>
                    <a:lnTo>
                      <a:pt x="2794" y="455"/>
                    </a:lnTo>
                    <a:lnTo>
                      <a:pt x="2795" y="455"/>
                    </a:lnTo>
                    <a:lnTo>
                      <a:pt x="2795" y="455"/>
                    </a:lnTo>
                    <a:lnTo>
                      <a:pt x="2797" y="455"/>
                    </a:lnTo>
                    <a:lnTo>
                      <a:pt x="2797" y="455"/>
                    </a:lnTo>
                    <a:lnTo>
                      <a:pt x="2797" y="413"/>
                    </a:lnTo>
                    <a:lnTo>
                      <a:pt x="2798" y="413"/>
                    </a:lnTo>
                    <a:lnTo>
                      <a:pt x="2798" y="413"/>
                    </a:lnTo>
                    <a:lnTo>
                      <a:pt x="2799" y="346"/>
                    </a:lnTo>
                    <a:lnTo>
                      <a:pt x="2800" y="346"/>
                    </a:lnTo>
                    <a:lnTo>
                      <a:pt x="2800" y="346"/>
                    </a:lnTo>
                    <a:lnTo>
                      <a:pt x="2801" y="220"/>
                    </a:lnTo>
                    <a:lnTo>
                      <a:pt x="2802" y="220"/>
                    </a:lnTo>
                    <a:lnTo>
                      <a:pt x="2802" y="220"/>
                    </a:lnTo>
                    <a:lnTo>
                      <a:pt x="2804" y="220"/>
                    </a:lnTo>
                    <a:lnTo>
                      <a:pt x="2804" y="220"/>
                    </a:lnTo>
                    <a:lnTo>
                      <a:pt x="2804" y="146"/>
                    </a:lnTo>
                    <a:lnTo>
                      <a:pt x="2805" y="146"/>
                    </a:lnTo>
                    <a:lnTo>
                      <a:pt x="2805" y="146"/>
                    </a:lnTo>
                    <a:lnTo>
                      <a:pt x="2806" y="117"/>
                    </a:lnTo>
                    <a:lnTo>
                      <a:pt x="2807" y="117"/>
                    </a:lnTo>
                    <a:lnTo>
                      <a:pt x="2807" y="117"/>
                    </a:lnTo>
                    <a:lnTo>
                      <a:pt x="2809" y="154"/>
                    </a:lnTo>
                    <a:lnTo>
                      <a:pt x="2809" y="154"/>
                    </a:lnTo>
                    <a:lnTo>
                      <a:pt x="2809" y="154"/>
                    </a:lnTo>
                    <a:lnTo>
                      <a:pt x="2811" y="154"/>
                    </a:lnTo>
                    <a:lnTo>
                      <a:pt x="2811" y="154"/>
                    </a:lnTo>
                    <a:lnTo>
                      <a:pt x="2811" y="216"/>
                    </a:lnTo>
                    <a:lnTo>
                      <a:pt x="2813" y="216"/>
                    </a:lnTo>
                    <a:lnTo>
                      <a:pt x="2813" y="216"/>
                    </a:lnTo>
                    <a:lnTo>
                      <a:pt x="2813" y="316"/>
                    </a:lnTo>
                    <a:lnTo>
                      <a:pt x="2814" y="316"/>
                    </a:lnTo>
                    <a:lnTo>
                      <a:pt x="2814" y="316"/>
                    </a:lnTo>
                    <a:lnTo>
                      <a:pt x="2816" y="490"/>
                    </a:lnTo>
                    <a:lnTo>
                      <a:pt x="2816" y="490"/>
                    </a:lnTo>
                    <a:lnTo>
                      <a:pt x="2816" y="490"/>
                    </a:lnTo>
                    <a:lnTo>
                      <a:pt x="2818" y="490"/>
                    </a:lnTo>
                    <a:lnTo>
                      <a:pt x="2818" y="490"/>
                    </a:lnTo>
                    <a:lnTo>
                      <a:pt x="2818" y="531"/>
                    </a:lnTo>
                    <a:lnTo>
                      <a:pt x="2820" y="531"/>
                    </a:lnTo>
                    <a:lnTo>
                      <a:pt x="2820" y="531"/>
                    </a:lnTo>
                    <a:lnTo>
                      <a:pt x="2821" y="540"/>
                    </a:lnTo>
                    <a:lnTo>
                      <a:pt x="2821" y="540"/>
                    </a:lnTo>
                    <a:lnTo>
                      <a:pt x="2821" y="540"/>
                    </a:lnTo>
                    <a:lnTo>
                      <a:pt x="2823" y="536"/>
                    </a:lnTo>
                    <a:lnTo>
                      <a:pt x="2823" y="536"/>
                    </a:lnTo>
                    <a:lnTo>
                      <a:pt x="2823" y="536"/>
                    </a:lnTo>
                    <a:lnTo>
                      <a:pt x="2825" y="536"/>
                    </a:lnTo>
                    <a:lnTo>
                      <a:pt x="2825" y="536"/>
                    </a:lnTo>
                    <a:lnTo>
                      <a:pt x="2825" y="467"/>
                    </a:lnTo>
                    <a:lnTo>
                      <a:pt x="2827" y="467"/>
                    </a:lnTo>
                    <a:lnTo>
                      <a:pt x="2827" y="467"/>
                    </a:lnTo>
                    <a:lnTo>
                      <a:pt x="2828" y="284"/>
                    </a:lnTo>
                    <a:lnTo>
                      <a:pt x="2829" y="284"/>
                    </a:lnTo>
                    <a:lnTo>
                      <a:pt x="2829" y="284"/>
                    </a:lnTo>
                    <a:lnTo>
                      <a:pt x="2830" y="223"/>
                    </a:lnTo>
                    <a:lnTo>
                      <a:pt x="2830" y="223"/>
                    </a:lnTo>
                    <a:lnTo>
                      <a:pt x="2830" y="223"/>
                    </a:lnTo>
                    <a:lnTo>
                      <a:pt x="2832" y="223"/>
                    </a:lnTo>
                    <a:lnTo>
                      <a:pt x="2832" y="223"/>
                    </a:lnTo>
                    <a:lnTo>
                      <a:pt x="2833" y="180"/>
                    </a:lnTo>
                    <a:lnTo>
                      <a:pt x="2834" y="180"/>
                    </a:lnTo>
                    <a:lnTo>
                      <a:pt x="2834" y="180"/>
                    </a:lnTo>
                    <a:lnTo>
                      <a:pt x="2835" y="188"/>
                    </a:lnTo>
                    <a:lnTo>
                      <a:pt x="2836" y="188"/>
                    </a:lnTo>
                    <a:lnTo>
                      <a:pt x="2836" y="188"/>
                    </a:lnTo>
                    <a:lnTo>
                      <a:pt x="2837" y="216"/>
                    </a:lnTo>
                    <a:lnTo>
                      <a:pt x="2837" y="216"/>
                    </a:lnTo>
                    <a:lnTo>
                      <a:pt x="2837" y="216"/>
                    </a:lnTo>
                    <a:lnTo>
                      <a:pt x="2839" y="216"/>
                    </a:lnTo>
                    <a:lnTo>
                      <a:pt x="2839" y="216"/>
                    </a:lnTo>
                    <a:lnTo>
                      <a:pt x="2840" y="368"/>
                    </a:lnTo>
                    <a:lnTo>
                      <a:pt x="2841" y="368"/>
                    </a:lnTo>
                    <a:lnTo>
                      <a:pt x="2841" y="368"/>
                    </a:lnTo>
                    <a:lnTo>
                      <a:pt x="2842" y="408"/>
                    </a:lnTo>
                    <a:lnTo>
                      <a:pt x="2843" y="408"/>
                    </a:lnTo>
                    <a:lnTo>
                      <a:pt x="2843" y="408"/>
                    </a:lnTo>
                    <a:lnTo>
                      <a:pt x="2844" y="492"/>
                    </a:lnTo>
                    <a:lnTo>
                      <a:pt x="2845" y="492"/>
                    </a:lnTo>
                    <a:lnTo>
                      <a:pt x="2845" y="492"/>
                    </a:lnTo>
                    <a:lnTo>
                      <a:pt x="2846" y="492"/>
                    </a:lnTo>
                    <a:lnTo>
                      <a:pt x="2846" y="492"/>
                    </a:lnTo>
                    <a:lnTo>
                      <a:pt x="2847" y="524"/>
                    </a:lnTo>
                    <a:lnTo>
                      <a:pt x="2848" y="524"/>
                    </a:lnTo>
                    <a:lnTo>
                      <a:pt x="2848" y="524"/>
                    </a:lnTo>
                    <a:lnTo>
                      <a:pt x="2849" y="542"/>
                    </a:lnTo>
                    <a:lnTo>
                      <a:pt x="2850" y="542"/>
                    </a:lnTo>
                    <a:lnTo>
                      <a:pt x="2850" y="542"/>
                    </a:lnTo>
                    <a:lnTo>
                      <a:pt x="2851" y="511"/>
                    </a:lnTo>
                    <a:lnTo>
                      <a:pt x="2852" y="511"/>
                    </a:lnTo>
                    <a:lnTo>
                      <a:pt x="2852" y="511"/>
                    </a:lnTo>
                    <a:lnTo>
                      <a:pt x="2853" y="511"/>
                    </a:lnTo>
                    <a:lnTo>
                      <a:pt x="2853" y="511"/>
                    </a:lnTo>
                    <a:lnTo>
                      <a:pt x="2854" y="456"/>
                    </a:lnTo>
                    <a:lnTo>
                      <a:pt x="2855" y="456"/>
                    </a:lnTo>
                    <a:lnTo>
                      <a:pt x="2855" y="456"/>
                    </a:lnTo>
                    <a:lnTo>
                      <a:pt x="2856" y="378"/>
                    </a:lnTo>
                    <a:lnTo>
                      <a:pt x="2857" y="378"/>
                    </a:lnTo>
                    <a:lnTo>
                      <a:pt x="2857" y="378"/>
                    </a:lnTo>
                    <a:lnTo>
                      <a:pt x="2858" y="265"/>
                    </a:lnTo>
                    <a:lnTo>
                      <a:pt x="2859" y="265"/>
                    </a:lnTo>
                    <a:lnTo>
                      <a:pt x="2859" y="265"/>
                    </a:lnTo>
                    <a:lnTo>
                      <a:pt x="2860" y="265"/>
                    </a:lnTo>
                    <a:lnTo>
                      <a:pt x="2860" y="265"/>
                    </a:lnTo>
                    <a:lnTo>
                      <a:pt x="2861" y="185"/>
                    </a:lnTo>
                    <a:lnTo>
                      <a:pt x="2862" y="185"/>
                    </a:lnTo>
                    <a:lnTo>
                      <a:pt x="2862" y="185"/>
                    </a:lnTo>
                    <a:lnTo>
                      <a:pt x="2863" y="189"/>
                    </a:lnTo>
                    <a:lnTo>
                      <a:pt x="2864" y="189"/>
                    </a:lnTo>
                    <a:lnTo>
                      <a:pt x="2864" y="189"/>
                    </a:lnTo>
                    <a:lnTo>
                      <a:pt x="2865" y="297"/>
                    </a:lnTo>
                    <a:lnTo>
                      <a:pt x="2866" y="297"/>
                    </a:lnTo>
                    <a:lnTo>
                      <a:pt x="2866" y="297"/>
                    </a:lnTo>
                    <a:lnTo>
                      <a:pt x="2868" y="297"/>
                    </a:lnTo>
                    <a:lnTo>
                      <a:pt x="2868" y="297"/>
                    </a:lnTo>
                    <a:lnTo>
                      <a:pt x="2868" y="375"/>
                    </a:lnTo>
                    <a:lnTo>
                      <a:pt x="2869" y="375"/>
                    </a:lnTo>
                    <a:lnTo>
                      <a:pt x="2869" y="375"/>
                    </a:lnTo>
                    <a:lnTo>
                      <a:pt x="2870" y="453"/>
                    </a:lnTo>
                    <a:lnTo>
                      <a:pt x="2871" y="453"/>
                    </a:lnTo>
                    <a:lnTo>
                      <a:pt x="2871" y="453"/>
                    </a:lnTo>
                    <a:lnTo>
                      <a:pt x="2872" y="528"/>
                    </a:lnTo>
                    <a:lnTo>
                      <a:pt x="2873" y="528"/>
                    </a:lnTo>
                    <a:lnTo>
                      <a:pt x="2873" y="528"/>
                    </a:lnTo>
                    <a:lnTo>
                      <a:pt x="2875" y="528"/>
                    </a:lnTo>
                    <a:lnTo>
                      <a:pt x="2875" y="528"/>
                    </a:lnTo>
                    <a:lnTo>
                      <a:pt x="2875" y="536"/>
                    </a:lnTo>
                    <a:lnTo>
                      <a:pt x="2876" y="536"/>
                    </a:lnTo>
                    <a:lnTo>
                      <a:pt x="2876" y="536"/>
                    </a:lnTo>
                    <a:lnTo>
                      <a:pt x="2877" y="522"/>
                    </a:lnTo>
                    <a:lnTo>
                      <a:pt x="2878" y="522"/>
                    </a:lnTo>
                    <a:lnTo>
                      <a:pt x="2878" y="522"/>
                    </a:lnTo>
                    <a:lnTo>
                      <a:pt x="2880" y="487"/>
                    </a:lnTo>
                    <a:lnTo>
                      <a:pt x="2880" y="487"/>
                    </a:lnTo>
                    <a:lnTo>
                      <a:pt x="2880" y="487"/>
                    </a:lnTo>
                    <a:lnTo>
                      <a:pt x="2882" y="487"/>
                    </a:lnTo>
                    <a:lnTo>
                      <a:pt x="2882" y="487"/>
                    </a:lnTo>
                    <a:lnTo>
                      <a:pt x="2882" y="325"/>
                    </a:lnTo>
                    <a:lnTo>
                      <a:pt x="2884" y="325"/>
                    </a:lnTo>
                    <a:lnTo>
                      <a:pt x="2884" y="325"/>
                    </a:lnTo>
                    <a:lnTo>
                      <a:pt x="2884" y="247"/>
                    </a:lnTo>
                    <a:lnTo>
                      <a:pt x="2885" y="247"/>
                    </a:lnTo>
                    <a:lnTo>
                      <a:pt x="2885" y="247"/>
                    </a:lnTo>
                    <a:lnTo>
                      <a:pt x="2887" y="192"/>
                    </a:lnTo>
                    <a:lnTo>
                      <a:pt x="2887" y="192"/>
                    </a:lnTo>
                    <a:lnTo>
                      <a:pt x="2887" y="192"/>
                    </a:lnTo>
                    <a:lnTo>
                      <a:pt x="2889" y="192"/>
                    </a:lnTo>
                    <a:lnTo>
                      <a:pt x="2889" y="192"/>
                    </a:lnTo>
                    <a:lnTo>
                      <a:pt x="2889" y="181"/>
                    </a:lnTo>
                    <a:lnTo>
                      <a:pt x="2891" y="181"/>
                    </a:lnTo>
                    <a:lnTo>
                      <a:pt x="2891" y="181"/>
                    </a:lnTo>
                    <a:lnTo>
                      <a:pt x="2892" y="220"/>
                    </a:lnTo>
                    <a:lnTo>
                      <a:pt x="2892" y="220"/>
                    </a:lnTo>
                    <a:lnTo>
                      <a:pt x="2892" y="220"/>
                    </a:lnTo>
                    <a:lnTo>
                      <a:pt x="2894" y="321"/>
                    </a:lnTo>
                    <a:lnTo>
                      <a:pt x="2894" y="321"/>
                    </a:lnTo>
                    <a:lnTo>
                      <a:pt x="2894" y="321"/>
                    </a:lnTo>
                    <a:lnTo>
                      <a:pt x="2896" y="321"/>
                    </a:lnTo>
                    <a:lnTo>
                      <a:pt x="2896" y="321"/>
                    </a:lnTo>
                    <a:lnTo>
                      <a:pt x="2896" y="406"/>
                    </a:lnTo>
                    <a:lnTo>
                      <a:pt x="2898" y="406"/>
                    </a:lnTo>
                    <a:lnTo>
                      <a:pt x="2898" y="406"/>
                    </a:lnTo>
                    <a:lnTo>
                      <a:pt x="2899" y="499"/>
                    </a:lnTo>
                    <a:lnTo>
                      <a:pt x="2900" y="499"/>
                    </a:lnTo>
                    <a:lnTo>
                      <a:pt x="2900" y="499"/>
                    </a:lnTo>
                    <a:lnTo>
                      <a:pt x="2901" y="533"/>
                    </a:lnTo>
                    <a:lnTo>
                      <a:pt x="2901" y="533"/>
                    </a:lnTo>
                    <a:lnTo>
                      <a:pt x="2901" y="533"/>
                    </a:lnTo>
                    <a:lnTo>
                      <a:pt x="2903" y="533"/>
                    </a:lnTo>
                    <a:lnTo>
                      <a:pt x="2903" y="533"/>
                    </a:lnTo>
                    <a:lnTo>
                      <a:pt x="2904" y="535"/>
                    </a:lnTo>
                    <a:lnTo>
                      <a:pt x="2905" y="535"/>
                    </a:lnTo>
                    <a:lnTo>
                      <a:pt x="2905" y="535"/>
                    </a:lnTo>
                    <a:lnTo>
                      <a:pt x="2906" y="487"/>
                    </a:lnTo>
                    <a:lnTo>
                      <a:pt x="2907" y="487"/>
                    </a:lnTo>
                    <a:lnTo>
                      <a:pt x="2907" y="487"/>
                    </a:lnTo>
                    <a:lnTo>
                      <a:pt x="2908" y="420"/>
                    </a:lnTo>
                    <a:lnTo>
                      <a:pt x="2908" y="420"/>
                    </a:lnTo>
                    <a:lnTo>
                      <a:pt x="2908" y="420"/>
                    </a:lnTo>
                    <a:lnTo>
                      <a:pt x="2910" y="420"/>
                    </a:lnTo>
                    <a:lnTo>
                      <a:pt x="2910" y="420"/>
                    </a:lnTo>
                    <a:lnTo>
                      <a:pt x="2911" y="300"/>
                    </a:lnTo>
                    <a:lnTo>
                      <a:pt x="2912" y="300"/>
                    </a:lnTo>
                    <a:lnTo>
                      <a:pt x="2912" y="300"/>
                    </a:lnTo>
                    <a:lnTo>
                      <a:pt x="2913" y="211"/>
                    </a:lnTo>
                    <a:lnTo>
                      <a:pt x="2914" y="211"/>
                    </a:lnTo>
                    <a:lnTo>
                      <a:pt x="2914" y="211"/>
                    </a:lnTo>
                    <a:lnTo>
                      <a:pt x="2915" y="163"/>
                    </a:lnTo>
                    <a:lnTo>
                      <a:pt x="2916" y="163"/>
                    </a:lnTo>
                    <a:lnTo>
                      <a:pt x="2916" y="163"/>
                    </a:lnTo>
                    <a:lnTo>
                      <a:pt x="2917" y="163"/>
                    </a:lnTo>
                    <a:lnTo>
                      <a:pt x="2917" y="163"/>
                    </a:lnTo>
                    <a:lnTo>
                      <a:pt x="2918" y="159"/>
                    </a:lnTo>
                    <a:lnTo>
                      <a:pt x="2919" y="159"/>
                    </a:lnTo>
                    <a:lnTo>
                      <a:pt x="2919" y="159"/>
                    </a:lnTo>
                    <a:lnTo>
                      <a:pt x="2920" y="167"/>
                    </a:lnTo>
                    <a:lnTo>
                      <a:pt x="2921" y="167"/>
                    </a:lnTo>
                    <a:lnTo>
                      <a:pt x="2921" y="167"/>
                    </a:lnTo>
                    <a:lnTo>
                      <a:pt x="2922" y="238"/>
                    </a:lnTo>
                    <a:lnTo>
                      <a:pt x="2923" y="238"/>
                    </a:lnTo>
                    <a:lnTo>
                      <a:pt x="2923" y="238"/>
                    </a:lnTo>
                    <a:lnTo>
                      <a:pt x="2924" y="238"/>
                    </a:lnTo>
                    <a:lnTo>
                      <a:pt x="2924" y="238"/>
                    </a:lnTo>
                    <a:lnTo>
                      <a:pt x="2925" y="378"/>
                    </a:lnTo>
                    <a:lnTo>
                      <a:pt x="2926" y="378"/>
                    </a:lnTo>
                    <a:lnTo>
                      <a:pt x="2926" y="378"/>
                    </a:lnTo>
                    <a:lnTo>
                      <a:pt x="2927" y="495"/>
                    </a:lnTo>
                    <a:lnTo>
                      <a:pt x="2928" y="495"/>
                    </a:lnTo>
                    <a:lnTo>
                      <a:pt x="2928" y="495"/>
                    </a:lnTo>
                    <a:lnTo>
                      <a:pt x="2929" y="521"/>
                    </a:lnTo>
                    <a:lnTo>
                      <a:pt x="2930" y="521"/>
                    </a:lnTo>
                    <a:lnTo>
                      <a:pt x="2930" y="521"/>
                    </a:lnTo>
                    <a:lnTo>
                      <a:pt x="2931" y="521"/>
                    </a:lnTo>
                    <a:lnTo>
                      <a:pt x="2931" y="521"/>
                    </a:lnTo>
                    <a:lnTo>
                      <a:pt x="2932" y="529"/>
                    </a:lnTo>
                    <a:lnTo>
                      <a:pt x="2933" y="529"/>
                    </a:lnTo>
                    <a:lnTo>
                      <a:pt x="2933" y="529"/>
                    </a:lnTo>
                    <a:lnTo>
                      <a:pt x="2934" y="492"/>
                    </a:lnTo>
                    <a:lnTo>
                      <a:pt x="2935" y="492"/>
                    </a:lnTo>
                    <a:lnTo>
                      <a:pt x="2935" y="492"/>
                    </a:lnTo>
                    <a:lnTo>
                      <a:pt x="2936" y="391"/>
                    </a:lnTo>
                    <a:lnTo>
                      <a:pt x="2937" y="391"/>
                    </a:lnTo>
                    <a:lnTo>
                      <a:pt x="2937" y="391"/>
                    </a:lnTo>
                    <a:lnTo>
                      <a:pt x="2939" y="391"/>
                    </a:lnTo>
                    <a:lnTo>
                      <a:pt x="2939" y="391"/>
                    </a:lnTo>
                    <a:lnTo>
                      <a:pt x="2939" y="350"/>
                    </a:lnTo>
                    <a:lnTo>
                      <a:pt x="2940" y="350"/>
                    </a:lnTo>
                    <a:lnTo>
                      <a:pt x="2940" y="350"/>
                    </a:lnTo>
                    <a:lnTo>
                      <a:pt x="2941" y="224"/>
                    </a:lnTo>
                    <a:lnTo>
                      <a:pt x="2942" y="224"/>
                    </a:lnTo>
                    <a:lnTo>
                      <a:pt x="2942" y="224"/>
                    </a:lnTo>
                    <a:lnTo>
                      <a:pt x="2943" y="193"/>
                    </a:lnTo>
                    <a:lnTo>
                      <a:pt x="2944" y="193"/>
                    </a:lnTo>
                    <a:lnTo>
                      <a:pt x="2944" y="193"/>
                    </a:lnTo>
                    <a:lnTo>
                      <a:pt x="2946" y="193"/>
                    </a:lnTo>
                    <a:lnTo>
                      <a:pt x="2946" y="193"/>
                    </a:lnTo>
                    <a:lnTo>
                      <a:pt x="2946" y="203"/>
                    </a:lnTo>
                    <a:lnTo>
                      <a:pt x="2947" y="203"/>
                    </a:lnTo>
                    <a:lnTo>
                      <a:pt x="2947" y="203"/>
                    </a:lnTo>
                    <a:lnTo>
                      <a:pt x="2948" y="273"/>
                    </a:lnTo>
                    <a:lnTo>
                      <a:pt x="2949" y="273"/>
                    </a:lnTo>
                    <a:lnTo>
                      <a:pt x="2949" y="273"/>
                    </a:lnTo>
                    <a:lnTo>
                      <a:pt x="2951" y="303"/>
                    </a:lnTo>
                    <a:lnTo>
                      <a:pt x="2951" y="303"/>
                    </a:lnTo>
                    <a:lnTo>
                      <a:pt x="2951" y="303"/>
                    </a:lnTo>
                    <a:lnTo>
                      <a:pt x="2953" y="303"/>
                    </a:lnTo>
                    <a:lnTo>
                      <a:pt x="2953" y="303"/>
                    </a:lnTo>
                    <a:lnTo>
                      <a:pt x="2953" y="440"/>
                    </a:lnTo>
                    <a:lnTo>
                      <a:pt x="2955" y="440"/>
                    </a:lnTo>
                    <a:lnTo>
                      <a:pt x="2955" y="440"/>
                    </a:lnTo>
                    <a:lnTo>
                      <a:pt x="2955" y="503"/>
                    </a:lnTo>
                    <a:lnTo>
                      <a:pt x="2956" y="503"/>
                    </a:lnTo>
                    <a:lnTo>
                      <a:pt x="2956" y="503"/>
                    </a:lnTo>
                    <a:lnTo>
                      <a:pt x="2958" y="522"/>
                    </a:lnTo>
                    <a:lnTo>
                      <a:pt x="2958" y="522"/>
                    </a:lnTo>
                    <a:lnTo>
                      <a:pt x="2958" y="522"/>
                    </a:lnTo>
                    <a:lnTo>
                      <a:pt x="2960" y="522"/>
                    </a:lnTo>
                    <a:lnTo>
                      <a:pt x="2960" y="522"/>
                    </a:lnTo>
                    <a:lnTo>
                      <a:pt x="2960" y="532"/>
                    </a:lnTo>
                    <a:lnTo>
                      <a:pt x="2962" y="532"/>
                    </a:lnTo>
                    <a:lnTo>
                      <a:pt x="2962" y="532"/>
                    </a:lnTo>
                    <a:lnTo>
                      <a:pt x="2963" y="534"/>
                    </a:lnTo>
                    <a:lnTo>
                      <a:pt x="2963" y="534"/>
                    </a:lnTo>
                    <a:lnTo>
                      <a:pt x="2963" y="534"/>
                    </a:lnTo>
                    <a:lnTo>
                      <a:pt x="2965" y="539"/>
                    </a:lnTo>
                    <a:lnTo>
                      <a:pt x="2965" y="539"/>
                    </a:lnTo>
                    <a:lnTo>
                      <a:pt x="2965" y="539"/>
                    </a:lnTo>
                    <a:lnTo>
                      <a:pt x="2967" y="539"/>
                    </a:lnTo>
                    <a:lnTo>
                      <a:pt x="2967" y="539"/>
                    </a:lnTo>
                    <a:lnTo>
                      <a:pt x="2967" y="540"/>
                    </a:lnTo>
                    <a:lnTo>
                      <a:pt x="2969" y="540"/>
                    </a:lnTo>
                    <a:lnTo>
                      <a:pt x="2969" y="540"/>
                    </a:lnTo>
                    <a:lnTo>
                      <a:pt x="2970" y="542"/>
                    </a:lnTo>
                    <a:lnTo>
                      <a:pt x="2971" y="542"/>
                    </a:lnTo>
                    <a:lnTo>
                      <a:pt x="2971" y="542"/>
                    </a:lnTo>
                    <a:lnTo>
                      <a:pt x="2972" y="542"/>
                    </a:lnTo>
                    <a:lnTo>
                      <a:pt x="2972" y="542"/>
                    </a:lnTo>
                    <a:lnTo>
                      <a:pt x="2974" y="542"/>
                    </a:lnTo>
                    <a:lnTo>
                      <a:pt x="2974" y="542"/>
                    </a:lnTo>
                    <a:lnTo>
                      <a:pt x="2976" y="542"/>
                    </a:lnTo>
                    <a:lnTo>
                      <a:pt x="2976" y="542"/>
                    </a:lnTo>
                    <a:lnTo>
                      <a:pt x="2977" y="543"/>
                    </a:lnTo>
                    <a:lnTo>
                      <a:pt x="2978" y="543"/>
                    </a:lnTo>
                    <a:lnTo>
                      <a:pt x="2978" y="543"/>
                    </a:lnTo>
                    <a:lnTo>
                      <a:pt x="2979" y="543"/>
                    </a:lnTo>
                    <a:lnTo>
                      <a:pt x="2979" y="543"/>
                    </a:lnTo>
                    <a:lnTo>
                      <a:pt x="2981" y="543"/>
                    </a:lnTo>
                    <a:lnTo>
                      <a:pt x="2981" y="543"/>
                    </a:lnTo>
                    <a:lnTo>
                      <a:pt x="2982" y="544"/>
                    </a:lnTo>
                    <a:lnTo>
                      <a:pt x="2983" y="544"/>
                    </a:lnTo>
                    <a:lnTo>
                      <a:pt x="2983" y="544"/>
                    </a:lnTo>
                    <a:lnTo>
                      <a:pt x="2985" y="544"/>
                    </a:lnTo>
                    <a:lnTo>
                      <a:pt x="2985" y="544"/>
                    </a:lnTo>
                    <a:lnTo>
                      <a:pt x="2986" y="545"/>
                    </a:lnTo>
                    <a:lnTo>
                      <a:pt x="2986" y="545"/>
                    </a:lnTo>
                    <a:lnTo>
                      <a:pt x="2986" y="545"/>
                    </a:lnTo>
                    <a:lnTo>
                      <a:pt x="2988" y="545"/>
                    </a:lnTo>
                    <a:lnTo>
                      <a:pt x="2988" y="545"/>
                    </a:lnTo>
                    <a:lnTo>
                      <a:pt x="2989" y="546"/>
                    </a:lnTo>
                    <a:lnTo>
                      <a:pt x="2990" y="546"/>
                    </a:lnTo>
                    <a:lnTo>
                      <a:pt x="2990" y="546"/>
                    </a:lnTo>
                    <a:lnTo>
                      <a:pt x="2992" y="546"/>
                    </a:lnTo>
                    <a:lnTo>
                      <a:pt x="2992" y="546"/>
                    </a:lnTo>
                    <a:lnTo>
                      <a:pt x="2993" y="544"/>
                    </a:lnTo>
                    <a:lnTo>
                      <a:pt x="2994" y="544"/>
                    </a:lnTo>
                    <a:lnTo>
                      <a:pt x="2994" y="544"/>
                    </a:lnTo>
                    <a:lnTo>
                      <a:pt x="2995" y="544"/>
                    </a:lnTo>
                    <a:lnTo>
                      <a:pt x="2995" y="544"/>
                    </a:lnTo>
                    <a:lnTo>
                      <a:pt x="2997" y="544"/>
                    </a:lnTo>
                    <a:lnTo>
                      <a:pt x="2997" y="544"/>
                    </a:lnTo>
                    <a:lnTo>
                      <a:pt x="2998" y="542"/>
                    </a:lnTo>
                    <a:lnTo>
                      <a:pt x="2999" y="542"/>
                    </a:lnTo>
                    <a:lnTo>
                      <a:pt x="2999" y="542"/>
                    </a:lnTo>
                    <a:lnTo>
                      <a:pt x="3000" y="541"/>
                    </a:lnTo>
                    <a:lnTo>
                      <a:pt x="3001" y="541"/>
                    </a:lnTo>
                    <a:lnTo>
                      <a:pt x="3001" y="541"/>
                    </a:lnTo>
                    <a:lnTo>
                      <a:pt x="3002" y="541"/>
                    </a:lnTo>
                    <a:lnTo>
                      <a:pt x="3002" y="541"/>
                    </a:lnTo>
                    <a:lnTo>
                      <a:pt x="3003" y="540"/>
                    </a:lnTo>
                    <a:lnTo>
                      <a:pt x="3004" y="540"/>
                    </a:lnTo>
                    <a:lnTo>
                      <a:pt x="3004" y="540"/>
                    </a:lnTo>
                    <a:lnTo>
                      <a:pt x="3005" y="541"/>
                    </a:lnTo>
                    <a:lnTo>
                      <a:pt x="3006" y="541"/>
                    </a:lnTo>
                    <a:lnTo>
                      <a:pt x="3006" y="541"/>
                    </a:lnTo>
                    <a:lnTo>
                      <a:pt x="3008" y="541"/>
                    </a:lnTo>
                    <a:lnTo>
                      <a:pt x="3008" y="541"/>
                    </a:lnTo>
                    <a:lnTo>
                      <a:pt x="3010" y="541"/>
                    </a:lnTo>
                    <a:lnTo>
                      <a:pt x="3010" y="541"/>
                    </a:lnTo>
                    <a:lnTo>
                      <a:pt x="3010" y="545"/>
                    </a:lnTo>
                    <a:lnTo>
                      <a:pt x="3011" y="545"/>
                    </a:lnTo>
                    <a:lnTo>
                      <a:pt x="3011" y="545"/>
                    </a:lnTo>
                    <a:lnTo>
                      <a:pt x="3012" y="546"/>
                    </a:lnTo>
                    <a:lnTo>
                      <a:pt x="3013" y="546"/>
                    </a:lnTo>
                    <a:lnTo>
                      <a:pt x="3013" y="546"/>
                    </a:lnTo>
                    <a:lnTo>
                      <a:pt x="3014" y="546"/>
                    </a:lnTo>
                    <a:lnTo>
                      <a:pt x="3015" y="546"/>
                    </a:lnTo>
                    <a:lnTo>
                      <a:pt x="3015" y="546"/>
                    </a:lnTo>
                    <a:lnTo>
                      <a:pt x="3017" y="546"/>
                    </a:lnTo>
                    <a:lnTo>
                      <a:pt x="3017" y="546"/>
                    </a:lnTo>
                    <a:lnTo>
                      <a:pt x="3017" y="544"/>
                    </a:lnTo>
                    <a:lnTo>
                      <a:pt x="3018" y="544"/>
                    </a:lnTo>
                    <a:lnTo>
                      <a:pt x="3018" y="544"/>
                    </a:lnTo>
                    <a:lnTo>
                      <a:pt x="3019" y="546"/>
                    </a:lnTo>
                    <a:lnTo>
                      <a:pt x="3020" y="546"/>
                    </a:lnTo>
                    <a:lnTo>
                      <a:pt x="3020" y="546"/>
                    </a:lnTo>
                    <a:lnTo>
                      <a:pt x="3022" y="547"/>
                    </a:lnTo>
                    <a:lnTo>
                      <a:pt x="3022" y="547"/>
                    </a:lnTo>
                    <a:lnTo>
                      <a:pt x="3022" y="547"/>
                    </a:lnTo>
                    <a:lnTo>
                      <a:pt x="3024" y="547"/>
                    </a:lnTo>
                    <a:lnTo>
                      <a:pt x="3024" y="547"/>
                    </a:lnTo>
                    <a:lnTo>
                      <a:pt x="3026" y="547"/>
                    </a:lnTo>
                    <a:lnTo>
                      <a:pt x="3026" y="547"/>
                    </a:lnTo>
                    <a:lnTo>
                      <a:pt x="3026" y="548"/>
                    </a:lnTo>
                    <a:lnTo>
                      <a:pt x="3027" y="548"/>
                    </a:lnTo>
                    <a:lnTo>
                      <a:pt x="3027" y="548"/>
                    </a:lnTo>
                    <a:lnTo>
                      <a:pt x="3029" y="548"/>
                    </a:lnTo>
                    <a:lnTo>
                      <a:pt x="3029" y="548"/>
                    </a:lnTo>
                    <a:lnTo>
                      <a:pt x="3031" y="548"/>
                    </a:lnTo>
                    <a:lnTo>
                      <a:pt x="3031" y="548"/>
                    </a:lnTo>
                    <a:lnTo>
                      <a:pt x="3031" y="547"/>
                    </a:lnTo>
                    <a:lnTo>
                      <a:pt x="3033" y="547"/>
                    </a:lnTo>
                    <a:lnTo>
                      <a:pt x="3033" y="547"/>
                    </a:lnTo>
                    <a:lnTo>
                      <a:pt x="3034" y="546"/>
                    </a:lnTo>
                    <a:lnTo>
                      <a:pt x="3034" y="546"/>
                    </a:lnTo>
                    <a:lnTo>
                      <a:pt x="3034" y="546"/>
                    </a:lnTo>
                    <a:lnTo>
                      <a:pt x="3036" y="544"/>
                    </a:lnTo>
                    <a:lnTo>
                      <a:pt x="3036" y="544"/>
                    </a:lnTo>
                    <a:lnTo>
                      <a:pt x="3036" y="544"/>
                    </a:lnTo>
                    <a:lnTo>
                      <a:pt x="3038" y="544"/>
                    </a:lnTo>
                    <a:lnTo>
                      <a:pt x="3038" y="544"/>
                    </a:lnTo>
                    <a:lnTo>
                      <a:pt x="3038" y="542"/>
                    </a:lnTo>
                    <a:lnTo>
                      <a:pt x="3040" y="542"/>
                    </a:lnTo>
                    <a:lnTo>
                      <a:pt x="3040" y="542"/>
                    </a:lnTo>
                    <a:lnTo>
                      <a:pt x="3041" y="538"/>
                    </a:lnTo>
                    <a:lnTo>
                      <a:pt x="3041" y="538"/>
                    </a:lnTo>
                    <a:lnTo>
                      <a:pt x="3041" y="538"/>
                    </a:lnTo>
                    <a:lnTo>
                      <a:pt x="3043" y="536"/>
                    </a:lnTo>
                    <a:lnTo>
                      <a:pt x="3043" y="536"/>
                    </a:lnTo>
                    <a:lnTo>
                      <a:pt x="3043" y="536"/>
                    </a:lnTo>
                    <a:lnTo>
                      <a:pt x="3045" y="536"/>
                    </a:lnTo>
                    <a:lnTo>
                      <a:pt x="3045" y="536"/>
                    </a:lnTo>
                    <a:lnTo>
                      <a:pt x="3045" y="534"/>
                    </a:lnTo>
                    <a:lnTo>
                      <a:pt x="3047" y="534"/>
                    </a:lnTo>
                    <a:lnTo>
                      <a:pt x="3047" y="534"/>
                    </a:lnTo>
                    <a:lnTo>
                      <a:pt x="3048" y="537"/>
                    </a:lnTo>
                    <a:lnTo>
                      <a:pt x="3049" y="537"/>
                    </a:lnTo>
                    <a:lnTo>
                      <a:pt x="3049" y="537"/>
                    </a:lnTo>
                    <a:lnTo>
                      <a:pt x="3050" y="539"/>
                    </a:lnTo>
                    <a:lnTo>
                      <a:pt x="3050" y="539"/>
                    </a:lnTo>
                    <a:lnTo>
                      <a:pt x="3050" y="539"/>
                    </a:lnTo>
                    <a:lnTo>
                      <a:pt x="3052" y="539"/>
                    </a:lnTo>
                    <a:lnTo>
                      <a:pt x="3052" y="539"/>
                    </a:lnTo>
                    <a:lnTo>
                      <a:pt x="3054" y="539"/>
                    </a:lnTo>
                    <a:lnTo>
                      <a:pt x="3054" y="539"/>
                    </a:lnTo>
                    <a:lnTo>
                      <a:pt x="3055" y="540"/>
                    </a:lnTo>
                    <a:lnTo>
                      <a:pt x="3056" y="540"/>
                    </a:lnTo>
                    <a:lnTo>
                      <a:pt x="3056" y="540"/>
                    </a:lnTo>
                    <a:lnTo>
                      <a:pt x="3057" y="538"/>
                    </a:lnTo>
                    <a:lnTo>
                      <a:pt x="3057" y="538"/>
                    </a:lnTo>
                    <a:lnTo>
                      <a:pt x="3057" y="538"/>
                    </a:lnTo>
                    <a:lnTo>
                      <a:pt x="3059" y="538"/>
                    </a:lnTo>
                    <a:lnTo>
                      <a:pt x="3059" y="538"/>
                    </a:lnTo>
                    <a:lnTo>
                      <a:pt x="3060" y="539"/>
                    </a:lnTo>
                    <a:lnTo>
                      <a:pt x="3061" y="539"/>
                    </a:lnTo>
                    <a:lnTo>
                      <a:pt x="3061" y="539"/>
                    </a:lnTo>
                    <a:lnTo>
                      <a:pt x="3062" y="538"/>
                    </a:lnTo>
                    <a:lnTo>
                      <a:pt x="3063" y="538"/>
                    </a:lnTo>
                    <a:lnTo>
                      <a:pt x="3063" y="538"/>
                    </a:lnTo>
                    <a:lnTo>
                      <a:pt x="3064" y="535"/>
                    </a:lnTo>
                    <a:lnTo>
                      <a:pt x="3065" y="535"/>
                    </a:lnTo>
                    <a:lnTo>
                      <a:pt x="3065" y="535"/>
                    </a:lnTo>
                    <a:lnTo>
                      <a:pt x="3066" y="535"/>
                    </a:lnTo>
                    <a:lnTo>
                      <a:pt x="3066" y="535"/>
                    </a:lnTo>
                    <a:lnTo>
                      <a:pt x="3067" y="531"/>
                    </a:lnTo>
                    <a:lnTo>
                      <a:pt x="3068" y="531"/>
                    </a:lnTo>
                    <a:lnTo>
                      <a:pt x="3068" y="531"/>
                    </a:lnTo>
                    <a:lnTo>
                      <a:pt x="3069" y="530"/>
                    </a:lnTo>
                    <a:lnTo>
                      <a:pt x="3070" y="530"/>
                    </a:lnTo>
                    <a:lnTo>
                      <a:pt x="3070" y="530"/>
                    </a:lnTo>
                    <a:lnTo>
                      <a:pt x="3072" y="530"/>
                    </a:lnTo>
                    <a:lnTo>
                      <a:pt x="3072" y="530"/>
                    </a:lnTo>
                    <a:lnTo>
                      <a:pt x="3073" y="530"/>
                    </a:lnTo>
                    <a:lnTo>
                      <a:pt x="3073" y="530"/>
                    </a:lnTo>
                    <a:lnTo>
                      <a:pt x="3074" y="531"/>
                    </a:lnTo>
                    <a:lnTo>
                      <a:pt x="3075" y="531"/>
                    </a:lnTo>
                    <a:lnTo>
                      <a:pt x="3075" y="531"/>
                    </a:lnTo>
                    <a:lnTo>
                      <a:pt x="3076" y="532"/>
                    </a:lnTo>
                    <a:lnTo>
                      <a:pt x="3077" y="532"/>
                    </a:lnTo>
                    <a:lnTo>
                      <a:pt x="3077" y="532"/>
                    </a:lnTo>
                    <a:lnTo>
                      <a:pt x="3078" y="533"/>
                    </a:lnTo>
                    <a:lnTo>
                      <a:pt x="3079" y="533"/>
                    </a:lnTo>
                    <a:lnTo>
                      <a:pt x="3079" y="533"/>
                    </a:lnTo>
                    <a:lnTo>
                      <a:pt x="3081" y="533"/>
                    </a:lnTo>
                    <a:lnTo>
                      <a:pt x="3081" y="533"/>
                    </a:lnTo>
                    <a:lnTo>
                      <a:pt x="3081" y="533"/>
                    </a:lnTo>
                    <a:lnTo>
                      <a:pt x="3082" y="533"/>
                    </a:lnTo>
                    <a:lnTo>
                      <a:pt x="3082" y="533"/>
                    </a:lnTo>
                    <a:lnTo>
                      <a:pt x="3084" y="533"/>
                    </a:lnTo>
                    <a:lnTo>
                      <a:pt x="3084" y="533"/>
                    </a:lnTo>
                    <a:lnTo>
                      <a:pt x="3086" y="533"/>
                    </a:lnTo>
                    <a:lnTo>
                      <a:pt x="3086" y="533"/>
                    </a:lnTo>
                    <a:lnTo>
                      <a:pt x="3088" y="533"/>
                    </a:lnTo>
                    <a:lnTo>
                      <a:pt x="3088" y="533"/>
                    </a:lnTo>
                    <a:lnTo>
                      <a:pt x="3088" y="533"/>
                    </a:lnTo>
                    <a:lnTo>
                      <a:pt x="3089" y="533"/>
                    </a:lnTo>
                    <a:lnTo>
                      <a:pt x="3089" y="533"/>
                    </a:lnTo>
                    <a:lnTo>
                      <a:pt x="3090" y="531"/>
                    </a:lnTo>
                    <a:lnTo>
                      <a:pt x="3091" y="531"/>
                    </a:lnTo>
                    <a:lnTo>
                      <a:pt x="3091" y="531"/>
                    </a:lnTo>
                    <a:lnTo>
                      <a:pt x="3093" y="529"/>
                    </a:lnTo>
                    <a:lnTo>
                      <a:pt x="3093" y="529"/>
                    </a:lnTo>
                    <a:lnTo>
                      <a:pt x="3093" y="529"/>
                    </a:lnTo>
                    <a:lnTo>
                      <a:pt x="3095" y="529"/>
                    </a:lnTo>
                    <a:lnTo>
                      <a:pt x="3095" y="529"/>
                    </a:lnTo>
                    <a:lnTo>
                      <a:pt x="3095" y="524"/>
                    </a:lnTo>
                    <a:lnTo>
                      <a:pt x="3097" y="524"/>
                    </a:lnTo>
                    <a:lnTo>
                      <a:pt x="3097" y="524"/>
                    </a:lnTo>
                    <a:lnTo>
                      <a:pt x="3097" y="519"/>
                    </a:lnTo>
                    <a:lnTo>
                      <a:pt x="3098" y="519"/>
                    </a:lnTo>
                    <a:lnTo>
                      <a:pt x="3098" y="519"/>
                    </a:lnTo>
                    <a:lnTo>
                      <a:pt x="3100" y="519"/>
                    </a:lnTo>
                    <a:lnTo>
                      <a:pt x="3100" y="519"/>
                    </a:lnTo>
                    <a:lnTo>
                      <a:pt x="3100" y="519"/>
                    </a:lnTo>
                    <a:lnTo>
                      <a:pt x="3102" y="519"/>
                    </a:lnTo>
                    <a:lnTo>
                      <a:pt x="3102" y="519"/>
                    </a:lnTo>
                    <a:lnTo>
                      <a:pt x="3104" y="519"/>
                    </a:lnTo>
                    <a:lnTo>
                      <a:pt x="3104" y="519"/>
                    </a:lnTo>
                    <a:lnTo>
                      <a:pt x="3104" y="521"/>
                    </a:lnTo>
                    <a:lnTo>
                      <a:pt x="3105" y="521"/>
                    </a:lnTo>
                    <a:lnTo>
                      <a:pt x="3105" y="521"/>
                    </a:lnTo>
                    <a:lnTo>
                      <a:pt x="3107" y="525"/>
                    </a:lnTo>
                    <a:lnTo>
                      <a:pt x="3107" y="525"/>
                    </a:lnTo>
                    <a:lnTo>
                      <a:pt x="3107" y="525"/>
                    </a:lnTo>
                    <a:lnTo>
                      <a:pt x="3109" y="525"/>
                    </a:lnTo>
                    <a:lnTo>
                      <a:pt x="3109" y="525"/>
                    </a:lnTo>
                    <a:lnTo>
                      <a:pt x="3109" y="526"/>
                    </a:lnTo>
                    <a:lnTo>
                      <a:pt x="3111" y="526"/>
                    </a:lnTo>
                    <a:lnTo>
                      <a:pt x="3111" y="526"/>
                    </a:lnTo>
                    <a:lnTo>
                      <a:pt x="3112" y="526"/>
                    </a:lnTo>
                    <a:lnTo>
                      <a:pt x="3112" y="526"/>
                    </a:lnTo>
                    <a:lnTo>
                      <a:pt x="3114" y="526"/>
                    </a:lnTo>
                    <a:lnTo>
                      <a:pt x="3114" y="526"/>
                    </a:lnTo>
                    <a:lnTo>
                      <a:pt x="3116" y="526"/>
                    </a:lnTo>
                    <a:lnTo>
                      <a:pt x="3116" y="526"/>
                    </a:lnTo>
                    <a:lnTo>
                      <a:pt x="3118" y="526"/>
                    </a:lnTo>
                    <a:lnTo>
                      <a:pt x="3118" y="526"/>
                    </a:lnTo>
                    <a:lnTo>
                      <a:pt x="3120" y="526"/>
                    </a:lnTo>
                    <a:lnTo>
                      <a:pt x="3120" y="526"/>
                    </a:lnTo>
                    <a:lnTo>
                      <a:pt x="3121" y="526"/>
                    </a:lnTo>
                    <a:lnTo>
                      <a:pt x="3121" y="526"/>
                    </a:lnTo>
                    <a:lnTo>
                      <a:pt x="3121" y="526"/>
                    </a:lnTo>
                    <a:lnTo>
                      <a:pt x="3123" y="526"/>
                    </a:lnTo>
                    <a:lnTo>
                      <a:pt x="3123" y="526"/>
                    </a:lnTo>
                    <a:lnTo>
                      <a:pt x="3124" y="525"/>
                    </a:lnTo>
                    <a:lnTo>
                      <a:pt x="3125" y="525"/>
                    </a:lnTo>
                    <a:lnTo>
                      <a:pt x="3125" y="525"/>
                    </a:lnTo>
                    <a:lnTo>
                      <a:pt x="3126" y="524"/>
                    </a:lnTo>
                    <a:lnTo>
                      <a:pt x="3127" y="524"/>
                    </a:lnTo>
                    <a:lnTo>
                      <a:pt x="3127" y="524"/>
                    </a:lnTo>
                    <a:lnTo>
                      <a:pt x="3128" y="525"/>
                    </a:lnTo>
                    <a:lnTo>
                      <a:pt x="3128" y="525"/>
                    </a:lnTo>
                    <a:lnTo>
                      <a:pt x="3128" y="525"/>
                    </a:lnTo>
                    <a:lnTo>
                      <a:pt x="3130" y="525"/>
                    </a:lnTo>
                    <a:lnTo>
                      <a:pt x="3130" y="525"/>
                    </a:lnTo>
                    <a:lnTo>
                      <a:pt x="3132" y="525"/>
                    </a:lnTo>
                    <a:lnTo>
                      <a:pt x="3132" y="525"/>
                    </a:lnTo>
                    <a:lnTo>
                      <a:pt x="3134" y="525"/>
                    </a:lnTo>
                    <a:lnTo>
                      <a:pt x="3134" y="525"/>
                    </a:lnTo>
                    <a:lnTo>
                      <a:pt x="3136" y="525"/>
                    </a:lnTo>
                    <a:lnTo>
                      <a:pt x="3136" y="525"/>
                    </a:lnTo>
                    <a:lnTo>
                      <a:pt x="3137" y="525"/>
                    </a:lnTo>
                    <a:lnTo>
                      <a:pt x="3137" y="525"/>
                    </a:lnTo>
                    <a:lnTo>
                      <a:pt x="3139" y="525"/>
                    </a:lnTo>
                    <a:lnTo>
                      <a:pt x="3139" y="525"/>
                    </a:lnTo>
                    <a:lnTo>
                      <a:pt x="3141" y="525"/>
                    </a:lnTo>
                    <a:lnTo>
                      <a:pt x="3141" y="525"/>
                    </a:lnTo>
                    <a:lnTo>
                      <a:pt x="3143" y="525"/>
                    </a:lnTo>
                    <a:lnTo>
                      <a:pt x="3143" y="525"/>
                    </a:lnTo>
                    <a:lnTo>
                      <a:pt x="3144" y="525"/>
                    </a:lnTo>
                    <a:lnTo>
                      <a:pt x="3144" y="525"/>
                    </a:lnTo>
                    <a:lnTo>
                      <a:pt x="3145" y="524"/>
                    </a:lnTo>
                    <a:lnTo>
                      <a:pt x="3146" y="524"/>
                    </a:lnTo>
                    <a:lnTo>
                      <a:pt x="3146" y="524"/>
                    </a:lnTo>
                    <a:lnTo>
                      <a:pt x="3148" y="524"/>
                    </a:lnTo>
                    <a:lnTo>
                      <a:pt x="3148" y="524"/>
                    </a:lnTo>
                    <a:lnTo>
                      <a:pt x="3150" y="524"/>
                    </a:lnTo>
                    <a:lnTo>
                      <a:pt x="3150" y="524"/>
                    </a:lnTo>
                    <a:lnTo>
                      <a:pt x="3152" y="524"/>
                    </a:lnTo>
                    <a:lnTo>
                      <a:pt x="3152" y="524"/>
                    </a:lnTo>
                    <a:lnTo>
                      <a:pt x="3152" y="523"/>
                    </a:lnTo>
                    <a:lnTo>
                      <a:pt x="3153" y="523"/>
                    </a:lnTo>
                    <a:lnTo>
                      <a:pt x="3153" y="523"/>
                    </a:lnTo>
                    <a:lnTo>
                      <a:pt x="3155" y="523"/>
                    </a:lnTo>
                    <a:lnTo>
                      <a:pt x="3155" y="523"/>
                    </a:lnTo>
                    <a:lnTo>
                      <a:pt x="3157" y="523"/>
                    </a:lnTo>
                    <a:lnTo>
                      <a:pt x="3157" y="523"/>
                    </a:lnTo>
                    <a:lnTo>
                      <a:pt x="3159" y="523"/>
                    </a:lnTo>
                    <a:lnTo>
                      <a:pt x="3159" y="523"/>
                    </a:lnTo>
                    <a:lnTo>
                      <a:pt x="3160" y="523"/>
                    </a:lnTo>
                    <a:lnTo>
                      <a:pt x="3160" y="523"/>
                    </a:lnTo>
                    <a:lnTo>
                      <a:pt x="3162" y="523"/>
                    </a:lnTo>
                    <a:lnTo>
                      <a:pt x="3162" y="523"/>
                    </a:lnTo>
                    <a:lnTo>
                      <a:pt x="3164" y="523"/>
                    </a:lnTo>
                    <a:lnTo>
                      <a:pt x="3164" y="523"/>
                    </a:lnTo>
                    <a:lnTo>
                      <a:pt x="3166" y="523"/>
                    </a:lnTo>
                    <a:lnTo>
                      <a:pt x="3166" y="523"/>
                    </a:lnTo>
                    <a:lnTo>
                      <a:pt x="3167" y="523"/>
                    </a:lnTo>
                    <a:lnTo>
                      <a:pt x="3167" y="523"/>
                    </a:lnTo>
                    <a:lnTo>
                      <a:pt x="3168" y="522"/>
                    </a:lnTo>
                    <a:lnTo>
                      <a:pt x="3169" y="522"/>
                    </a:lnTo>
                    <a:lnTo>
                      <a:pt x="3169" y="522"/>
                    </a:lnTo>
                    <a:lnTo>
                      <a:pt x="3171" y="522"/>
                    </a:lnTo>
                    <a:lnTo>
                      <a:pt x="3171" y="522"/>
                    </a:lnTo>
                    <a:lnTo>
                      <a:pt x="3173" y="522"/>
                    </a:lnTo>
                    <a:lnTo>
                      <a:pt x="3173" y="522"/>
                    </a:lnTo>
                    <a:lnTo>
                      <a:pt x="3175" y="522"/>
                    </a:lnTo>
                    <a:lnTo>
                      <a:pt x="3175" y="522"/>
                    </a:lnTo>
                    <a:lnTo>
                      <a:pt x="3176" y="522"/>
                    </a:lnTo>
                    <a:lnTo>
                      <a:pt x="3176" y="522"/>
                    </a:lnTo>
                    <a:lnTo>
                      <a:pt x="3178" y="522"/>
                    </a:lnTo>
                    <a:lnTo>
                      <a:pt x="3178" y="522"/>
                    </a:lnTo>
                    <a:lnTo>
                      <a:pt x="3180" y="522"/>
                    </a:lnTo>
                    <a:lnTo>
                      <a:pt x="3180" y="522"/>
                    </a:lnTo>
                    <a:lnTo>
                      <a:pt x="3182" y="522"/>
                    </a:lnTo>
                    <a:lnTo>
                      <a:pt x="3182" y="522"/>
                    </a:lnTo>
                    <a:lnTo>
                      <a:pt x="3183" y="522"/>
                    </a:lnTo>
                    <a:lnTo>
                      <a:pt x="3183" y="522"/>
                    </a:lnTo>
                    <a:lnTo>
                      <a:pt x="3185" y="522"/>
                    </a:lnTo>
                    <a:lnTo>
                      <a:pt x="3185" y="522"/>
                    </a:lnTo>
                    <a:lnTo>
                      <a:pt x="3187" y="522"/>
                    </a:lnTo>
                    <a:lnTo>
                      <a:pt x="3187" y="522"/>
                    </a:lnTo>
                    <a:lnTo>
                      <a:pt x="3189" y="522"/>
                    </a:lnTo>
                    <a:lnTo>
                      <a:pt x="3189" y="522"/>
                    </a:lnTo>
                    <a:lnTo>
                      <a:pt x="3191" y="522"/>
                    </a:lnTo>
                    <a:lnTo>
                      <a:pt x="3191" y="522"/>
                    </a:lnTo>
                    <a:lnTo>
                      <a:pt x="3192" y="522"/>
                    </a:lnTo>
                    <a:lnTo>
                      <a:pt x="3192" y="522"/>
                    </a:lnTo>
                    <a:lnTo>
                      <a:pt x="3192" y="522"/>
                    </a:lnTo>
                    <a:lnTo>
                      <a:pt x="3194" y="522"/>
                    </a:lnTo>
                    <a:lnTo>
                      <a:pt x="3194" y="522"/>
                    </a:lnTo>
                    <a:lnTo>
                      <a:pt x="3195" y="522"/>
                    </a:lnTo>
                    <a:lnTo>
                      <a:pt x="3196" y="522"/>
                    </a:lnTo>
                    <a:lnTo>
                      <a:pt x="3196" y="522"/>
                    </a:lnTo>
                    <a:lnTo>
                      <a:pt x="3198" y="522"/>
                    </a:lnTo>
                    <a:lnTo>
                      <a:pt x="3198" y="522"/>
                    </a:lnTo>
                    <a:lnTo>
                      <a:pt x="3199" y="522"/>
                    </a:lnTo>
                    <a:lnTo>
                      <a:pt x="3199" y="522"/>
                    </a:lnTo>
                    <a:lnTo>
                      <a:pt x="3201" y="522"/>
                    </a:lnTo>
                    <a:lnTo>
                      <a:pt x="3201" y="522"/>
                    </a:lnTo>
                    <a:lnTo>
                      <a:pt x="3203" y="522"/>
                    </a:lnTo>
                    <a:lnTo>
                      <a:pt x="3203" y="522"/>
                    </a:lnTo>
                    <a:lnTo>
                      <a:pt x="3204" y="522"/>
                    </a:lnTo>
                    <a:lnTo>
                      <a:pt x="3205" y="522"/>
                    </a:lnTo>
                    <a:lnTo>
                      <a:pt x="3205" y="522"/>
                    </a:lnTo>
                    <a:lnTo>
                      <a:pt x="3207" y="522"/>
                    </a:lnTo>
                    <a:lnTo>
                      <a:pt x="3207" y="522"/>
                    </a:lnTo>
                    <a:lnTo>
                      <a:pt x="3208" y="522"/>
                    </a:lnTo>
                    <a:lnTo>
                      <a:pt x="3208" y="522"/>
                    </a:lnTo>
                    <a:lnTo>
                      <a:pt x="3210" y="522"/>
                    </a:lnTo>
                    <a:lnTo>
                      <a:pt x="3210" y="522"/>
                    </a:lnTo>
                    <a:lnTo>
                      <a:pt x="3212" y="522"/>
                    </a:lnTo>
                    <a:lnTo>
                      <a:pt x="3212" y="522"/>
                    </a:lnTo>
                    <a:lnTo>
                      <a:pt x="3214" y="522"/>
                    </a:lnTo>
                    <a:lnTo>
                      <a:pt x="3214" y="522"/>
                    </a:lnTo>
                    <a:lnTo>
                      <a:pt x="3215" y="522"/>
                    </a:lnTo>
                    <a:lnTo>
                      <a:pt x="3215" y="522"/>
                    </a:lnTo>
                    <a:lnTo>
                      <a:pt x="3217" y="522"/>
                    </a:lnTo>
                    <a:lnTo>
                      <a:pt x="3217" y="522"/>
                    </a:lnTo>
                    <a:lnTo>
                      <a:pt x="3219" y="522"/>
                    </a:lnTo>
                    <a:lnTo>
                      <a:pt x="3219" y="522"/>
                    </a:lnTo>
                    <a:lnTo>
                      <a:pt x="3221" y="522"/>
                    </a:lnTo>
                    <a:lnTo>
                      <a:pt x="3221" y="522"/>
                    </a:lnTo>
                    <a:lnTo>
                      <a:pt x="3223" y="522"/>
                    </a:lnTo>
                    <a:lnTo>
                      <a:pt x="3223" y="522"/>
                    </a:lnTo>
                    <a:lnTo>
                      <a:pt x="3224" y="522"/>
                    </a:lnTo>
                    <a:lnTo>
                      <a:pt x="3224" y="522"/>
                    </a:lnTo>
                    <a:lnTo>
                      <a:pt x="3226" y="522"/>
                    </a:lnTo>
                    <a:lnTo>
                      <a:pt x="3226" y="522"/>
                    </a:lnTo>
                    <a:lnTo>
                      <a:pt x="3228" y="522"/>
                    </a:lnTo>
                    <a:lnTo>
                      <a:pt x="3228" y="522"/>
                    </a:lnTo>
                    <a:lnTo>
                      <a:pt x="3230" y="522"/>
                    </a:lnTo>
                    <a:lnTo>
                      <a:pt x="3230" y="522"/>
                    </a:lnTo>
                    <a:lnTo>
                      <a:pt x="3231" y="522"/>
                    </a:lnTo>
                    <a:lnTo>
                      <a:pt x="3231" y="522"/>
                    </a:lnTo>
                    <a:lnTo>
                      <a:pt x="3233" y="522"/>
                    </a:lnTo>
                    <a:lnTo>
                      <a:pt x="3233" y="522"/>
                    </a:lnTo>
                    <a:lnTo>
                      <a:pt x="3235" y="522"/>
                    </a:lnTo>
                    <a:lnTo>
                      <a:pt x="3235" y="522"/>
                    </a:lnTo>
                    <a:lnTo>
                      <a:pt x="3237" y="522"/>
                    </a:lnTo>
                    <a:lnTo>
                      <a:pt x="3237" y="522"/>
                    </a:lnTo>
                    <a:lnTo>
                      <a:pt x="3238" y="522"/>
                    </a:lnTo>
                    <a:lnTo>
                      <a:pt x="3238" y="522"/>
                    </a:lnTo>
                    <a:lnTo>
                      <a:pt x="3239" y="522"/>
                    </a:lnTo>
                    <a:lnTo>
                      <a:pt x="3240" y="522"/>
                    </a:lnTo>
                    <a:lnTo>
                      <a:pt x="3240" y="522"/>
                    </a:lnTo>
                    <a:lnTo>
                      <a:pt x="3242" y="522"/>
                    </a:lnTo>
                    <a:lnTo>
                      <a:pt x="3242" y="522"/>
                    </a:lnTo>
                    <a:lnTo>
                      <a:pt x="3244" y="522"/>
                    </a:lnTo>
                    <a:lnTo>
                      <a:pt x="3244" y="522"/>
                    </a:lnTo>
                    <a:lnTo>
                      <a:pt x="3244" y="523"/>
                    </a:lnTo>
                    <a:lnTo>
                      <a:pt x="3246" y="523"/>
                    </a:lnTo>
                    <a:lnTo>
                      <a:pt x="3246" y="523"/>
                    </a:lnTo>
                    <a:lnTo>
                      <a:pt x="3246" y="526"/>
                    </a:lnTo>
                    <a:lnTo>
                      <a:pt x="3247" y="526"/>
                    </a:lnTo>
                    <a:lnTo>
                      <a:pt x="3247" y="526"/>
                    </a:lnTo>
                    <a:lnTo>
                      <a:pt x="3249" y="529"/>
                    </a:lnTo>
                    <a:lnTo>
                      <a:pt x="3249" y="529"/>
                    </a:lnTo>
                    <a:lnTo>
                      <a:pt x="3249" y="529"/>
                    </a:lnTo>
                    <a:lnTo>
                      <a:pt x="3251" y="529"/>
                    </a:lnTo>
                    <a:lnTo>
                      <a:pt x="3251" y="529"/>
                    </a:lnTo>
                    <a:lnTo>
                      <a:pt x="3251" y="534"/>
                    </a:lnTo>
                    <a:lnTo>
                      <a:pt x="3253" y="534"/>
                    </a:lnTo>
                    <a:lnTo>
                      <a:pt x="3253" y="534"/>
                    </a:lnTo>
                    <a:lnTo>
                      <a:pt x="3254" y="534"/>
                    </a:lnTo>
                    <a:lnTo>
                      <a:pt x="3254" y="534"/>
                    </a:lnTo>
                    <a:lnTo>
                      <a:pt x="3256" y="536"/>
                    </a:lnTo>
                    <a:lnTo>
                      <a:pt x="3256" y="536"/>
                    </a:lnTo>
                    <a:lnTo>
                      <a:pt x="3256" y="536"/>
                    </a:lnTo>
                    <a:lnTo>
                      <a:pt x="3258" y="536"/>
                    </a:lnTo>
                    <a:lnTo>
                      <a:pt x="3258" y="536"/>
                    </a:lnTo>
                    <a:lnTo>
                      <a:pt x="3258" y="538"/>
                    </a:lnTo>
                    <a:lnTo>
                      <a:pt x="3260" y="538"/>
                    </a:lnTo>
                    <a:lnTo>
                      <a:pt x="3260" y="538"/>
                    </a:lnTo>
                    <a:lnTo>
                      <a:pt x="3261" y="540"/>
                    </a:lnTo>
                    <a:lnTo>
                      <a:pt x="3262" y="540"/>
                    </a:lnTo>
                    <a:lnTo>
                      <a:pt x="3262" y="540"/>
                    </a:lnTo>
                    <a:lnTo>
                      <a:pt x="3263" y="544"/>
                    </a:lnTo>
                    <a:lnTo>
                      <a:pt x="3263" y="544"/>
                    </a:lnTo>
                    <a:lnTo>
                      <a:pt x="3263" y="544"/>
                    </a:lnTo>
                    <a:lnTo>
                      <a:pt x="3265" y="544"/>
                    </a:lnTo>
                    <a:lnTo>
                      <a:pt x="3265" y="544"/>
                    </a:lnTo>
                    <a:lnTo>
                      <a:pt x="3266" y="547"/>
                    </a:lnTo>
                    <a:lnTo>
                      <a:pt x="3267" y="547"/>
                    </a:lnTo>
                    <a:lnTo>
                      <a:pt x="3267" y="547"/>
                    </a:lnTo>
                    <a:lnTo>
                      <a:pt x="3268" y="550"/>
                    </a:lnTo>
                    <a:lnTo>
                      <a:pt x="3269" y="550"/>
                    </a:lnTo>
                    <a:lnTo>
                      <a:pt x="3269" y="550"/>
                    </a:lnTo>
                    <a:lnTo>
                      <a:pt x="3270" y="552"/>
                    </a:lnTo>
                    <a:lnTo>
                      <a:pt x="3270" y="552"/>
                    </a:lnTo>
                    <a:lnTo>
                      <a:pt x="3270" y="552"/>
                    </a:lnTo>
                    <a:lnTo>
                      <a:pt x="3272" y="552"/>
                    </a:lnTo>
                    <a:lnTo>
                      <a:pt x="3272" y="552"/>
                    </a:lnTo>
                    <a:lnTo>
                      <a:pt x="3273" y="553"/>
                    </a:lnTo>
                    <a:lnTo>
                      <a:pt x="3274" y="553"/>
                    </a:lnTo>
                    <a:lnTo>
                      <a:pt x="3274" y="553"/>
                    </a:lnTo>
                    <a:lnTo>
                      <a:pt x="3276" y="553"/>
                    </a:lnTo>
                    <a:lnTo>
                      <a:pt x="3276" y="553"/>
                    </a:lnTo>
                    <a:lnTo>
                      <a:pt x="3277" y="554"/>
                    </a:lnTo>
                    <a:lnTo>
                      <a:pt x="3278" y="554"/>
                    </a:lnTo>
                    <a:lnTo>
                      <a:pt x="3278" y="554"/>
                    </a:lnTo>
                    <a:lnTo>
                      <a:pt x="3279" y="554"/>
                    </a:lnTo>
                    <a:lnTo>
                      <a:pt x="3279" y="554"/>
                    </a:lnTo>
                    <a:lnTo>
                      <a:pt x="3280" y="553"/>
                    </a:lnTo>
                    <a:lnTo>
                      <a:pt x="3281" y="553"/>
                    </a:lnTo>
                    <a:lnTo>
                      <a:pt x="3281" y="553"/>
                    </a:lnTo>
                    <a:lnTo>
                      <a:pt x="3282" y="552"/>
                    </a:lnTo>
                    <a:lnTo>
                      <a:pt x="3283" y="552"/>
                    </a:lnTo>
                    <a:lnTo>
                      <a:pt x="3283" y="552"/>
                    </a:lnTo>
                    <a:lnTo>
                      <a:pt x="3284" y="550"/>
                    </a:lnTo>
                    <a:lnTo>
                      <a:pt x="3285" y="550"/>
                    </a:lnTo>
                    <a:lnTo>
                      <a:pt x="3285" y="550"/>
                    </a:lnTo>
                    <a:lnTo>
                      <a:pt x="3286" y="550"/>
                    </a:lnTo>
                    <a:lnTo>
                      <a:pt x="3286" y="550"/>
                    </a:lnTo>
                    <a:lnTo>
                      <a:pt x="3287" y="548"/>
                    </a:lnTo>
                    <a:lnTo>
                      <a:pt x="3288" y="548"/>
                    </a:lnTo>
                    <a:lnTo>
                      <a:pt x="3288" y="548"/>
                    </a:lnTo>
                    <a:lnTo>
                      <a:pt x="3290" y="548"/>
                    </a:lnTo>
                    <a:lnTo>
                      <a:pt x="3290" y="548"/>
                    </a:lnTo>
                    <a:lnTo>
                      <a:pt x="3291" y="550"/>
                    </a:lnTo>
                    <a:lnTo>
                      <a:pt x="3292" y="550"/>
                    </a:lnTo>
                    <a:lnTo>
                      <a:pt x="3292" y="550"/>
                    </a:lnTo>
                    <a:lnTo>
                      <a:pt x="3293" y="550"/>
                    </a:lnTo>
                    <a:lnTo>
                      <a:pt x="3293" y="550"/>
                    </a:lnTo>
                    <a:lnTo>
                      <a:pt x="3294" y="556"/>
                    </a:lnTo>
                    <a:lnTo>
                      <a:pt x="3295" y="556"/>
                    </a:lnTo>
                    <a:lnTo>
                      <a:pt x="3295" y="556"/>
                    </a:lnTo>
                    <a:lnTo>
                      <a:pt x="3296" y="560"/>
                    </a:lnTo>
                    <a:lnTo>
                      <a:pt x="3297" y="560"/>
                    </a:lnTo>
                    <a:lnTo>
                      <a:pt x="3297" y="560"/>
                    </a:lnTo>
                    <a:lnTo>
                      <a:pt x="3298" y="562"/>
                    </a:lnTo>
                    <a:lnTo>
                      <a:pt x="3299" y="562"/>
                    </a:lnTo>
                    <a:lnTo>
                      <a:pt x="3299" y="562"/>
                    </a:lnTo>
                    <a:lnTo>
                      <a:pt x="3301" y="562"/>
                    </a:lnTo>
                    <a:lnTo>
                      <a:pt x="3301" y="562"/>
                    </a:lnTo>
                    <a:lnTo>
                      <a:pt x="3302" y="562"/>
                    </a:lnTo>
                    <a:lnTo>
                      <a:pt x="3302" y="562"/>
                    </a:lnTo>
                    <a:lnTo>
                      <a:pt x="3303" y="561"/>
                    </a:lnTo>
                    <a:lnTo>
                      <a:pt x="3304" y="561"/>
                    </a:lnTo>
                    <a:lnTo>
                      <a:pt x="3304" y="561"/>
                    </a:lnTo>
                    <a:lnTo>
                      <a:pt x="3306" y="561"/>
                    </a:lnTo>
                    <a:lnTo>
                      <a:pt x="3306" y="561"/>
                    </a:lnTo>
                    <a:lnTo>
                      <a:pt x="3308" y="561"/>
                    </a:lnTo>
                    <a:lnTo>
                      <a:pt x="3308" y="561"/>
                    </a:lnTo>
                    <a:lnTo>
                      <a:pt x="3308" y="562"/>
                    </a:lnTo>
                    <a:lnTo>
                      <a:pt x="3309" y="562"/>
                    </a:lnTo>
                    <a:lnTo>
                      <a:pt x="3309" y="562"/>
                    </a:lnTo>
                    <a:lnTo>
                      <a:pt x="3310" y="559"/>
                    </a:lnTo>
                    <a:lnTo>
                      <a:pt x="3311" y="559"/>
                    </a:lnTo>
                    <a:lnTo>
                      <a:pt x="3311" y="559"/>
                    </a:lnTo>
                    <a:lnTo>
                      <a:pt x="3313" y="554"/>
                    </a:lnTo>
                    <a:lnTo>
                      <a:pt x="3313" y="554"/>
                    </a:lnTo>
                    <a:lnTo>
                      <a:pt x="3313" y="554"/>
                    </a:lnTo>
                    <a:lnTo>
                      <a:pt x="3315" y="554"/>
                    </a:lnTo>
                    <a:lnTo>
                      <a:pt x="3315" y="554"/>
                    </a:lnTo>
                    <a:lnTo>
                      <a:pt x="3315" y="553"/>
                    </a:lnTo>
                    <a:lnTo>
                      <a:pt x="3317" y="553"/>
                    </a:lnTo>
                    <a:lnTo>
                      <a:pt x="3317" y="553"/>
                    </a:lnTo>
                    <a:lnTo>
                      <a:pt x="3317" y="551"/>
                    </a:lnTo>
                    <a:lnTo>
                      <a:pt x="3318" y="551"/>
                    </a:lnTo>
                    <a:lnTo>
                      <a:pt x="3318" y="551"/>
                    </a:lnTo>
                    <a:lnTo>
                      <a:pt x="3320" y="551"/>
                    </a:lnTo>
                    <a:lnTo>
                      <a:pt x="3320" y="551"/>
                    </a:lnTo>
                    <a:lnTo>
                      <a:pt x="3322" y="551"/>
                    </a:lnTo>
                    <a:lnTo>
                      <a:pt x="3322" y="551"/>
                    </a:lnTo>
                    <a:lnTo>
                      <a:pt x="3322" y="552"/>
                    </a:lnTo>
                    <a:lnTo>
                      <a:pt x="3324" y="552"/>
                    </a:lnTo>
                    <a:lnTo>
                      <a:pt x="3324" y="552"/>
                    </a:lnTo>
                    <a:lnTo>
                      <a:pt x="3325" y="558"/>
                    </a:lnTo>
                    <a:lnTo>
                      <a:pt x="3325" y="558"/>
                    </a:lnTo>
                    <a:lnTo>
                      <a:pt x="3325" y="558"/>
                    </a:lnTo>
                    <a:lnTo>
                      <a:pt x="3327" y="562"/>
                    </a:lnTo>
                    <a:lnTo>
                      <a:pt x="3327" y="562"/>
                    </a:lnTo>
                    <a:lnTo>
                      <a:pt x="3327" y="562"/>
                    </a:lnTo>
                    <a:lnTo>
                      <a:pt x="3329" y="562"/>
                    </a:lnTo>
                    <a:lnTo>
                      <a:pt x="3329" y="562"/>
                    </a:lnTo>
                    <a:lnTo>
                      <a:pt x="3329" y="563"/>
                    </a:lnTo>
                    <a:lnTo>
                      <a:pt x="3331" y="563"/>
                    </a:lnTo>
                    <a:lnTo>
                      <a:pt x="3331" y="563"/>
                    </a:lnTo>
                    <a:lnTo>
                      <a:pt x="3333" y="563"/>
                    </a:lnTo>
                    <a:lnTo>
                      <a:pt x="3333" y="563"/>
                    </a:lnTo>
                    <a:lnTo>
                      <a:pt x="3334" y="563"/>
                    </a:lnTo>
                    <a:lnTo>
                      <a:pt x="3334" y="563"/>
                    </a:lnTo>
                    <a:lnTo>
                      <a:pt x="3336" y="563"/>
                    </a:lnTo>
                    <a:lnTo>
                      <a:pt x="3336" y="563"/>
                    </a:lnTo>
                    <a:lnTo>
                      <a:pt x="3338" y="563"/>
                    </a:lnTo>
                    <a:lnTo>
                      <a:pt x="3338" y="563"/>
                    </a:lnTo>
                    <a:lnTo>
                      <a:pt x="3339" y="563"/>
                    </a:lnTo>
                    <a:lnTo>
                      <a:pt x="3340" y="563"/>
                    </a:lnTo>
                    <a:lnTo>
                      <a:pt x="3340" y="563"/>
                    </a:lnTo>
                    <a:lnTo>
                      <a:pt x="3341" y="563"/>
                    </a:lnTo>
                    <a:lnTo>
                      <a:pt x="3341" y="563"/>
                    </a:lnTo>
                    <a:lnTo>
                      <a:pt x="3343" y="563"/>
                    </a:lnTo>
                    <a:lnTo>
                      <a:pt x="3343" y="563"/>
                    </a:lnTo>
                    <a:lnTo>
                      <a:pt x="3344" y="558"/>
                    </a:lnTo>
                    <a:lnTo>
                      <a:pt x="3345" y="558"/>
                    </a:lnTo>
                    <a:lnTo>
                      <a:pt x="3345" y="558"/>
                    </a:lnTo>
                    <a:lnTo>
                      <a:pt x="3346" y="554"/>
                    </a:lnTo>
                    <a:lnTo>
                      <a:pt x="3347" y="554"/>
                    </a:lnTo>
                    <a:lnTo>
                      <a:pt x="3347" y="554"/>
                    </a:lnTo>
                    <a:lnTo>
                      <a:pt x="3348" y="551"/>
                    </a:lnTo>
                    <a:lnTo>
                      <a:pt x="3348" y="551"/>
                    </a:lnTo>
                    <a:lnTo>
                      <a:pt x="3348" y="551"/>
                    </a:lnTo>
                    <a:lnTo>
                      <a:pt x="3350" y="551"/>
                    </a:lnTo>
                    <a:lnTo>
                      <a:pt x="3350" y="551"/>
                    </a:lnTo>
                    <a:lnTo>
                      <a:pt x="3352" y="551"/>
                    </a:lnTo>
                    <a:lnTo>
                      <a:pt x="3352" y="551"/>
                    </a:lnTo>
                    <a:lnTo>
                      <a:pt x="3354" y="551"/>
                    </a:lnTo>
                    <a:lnTo>
                      <a:pt x="3354" y="551"/>
                    </a:lnTo>
                    <a:lnTo>
                      <a:pt x="3355" y="558"/>
                    </a:lnTo>
                    <a:lnTo>
                      <a:pt x="3356" y="558"/>
                    </a:lnTo>
                    <a:lnTo>
                      <a:pt x="3356" y="558"/>
                    </a:lnTo>
                    <a:lnTo>
                      <a:pt x="3357" y="558"/>
                    </a:lnTo>
                    <a:lnTo>
                      <a:pt x="3357" y="558"/>
                    </a:lnTo>
                    <a:lnTo>
                      <a:pt x="3358" y="561"/>
                    </a:lnTo>
                    <a:lnTo>
                      <a:pt x="3359" y="561"/>
                    </a:lnTo>
                    <a:lnTo>
                      <a:pt x="3359" y="561"/>
                    </a:lnTo>
                    <a:lnTo>
                      <a:pt x="3360" y="564"/>
                    </a:lnTo>
                    <a:lnTo>
                      <a:pt x="3361" y="564"/>
                    </a:lnTo>
                    <a:lnTo>
                      <a:pt x="3361" y="564"/>
                    </a:lnTo>
                    <a:lnTo>
                      <a:pt x="3363" y="564"/>
                    </a:lnTo>
                    <a:lnTo>
                      <a:pt x="3363" y="564"/>
                    </a:lnTo>
                    <a:lnTo>
                      <a:pt x="3364" y="564"/>
                    </a:lnTo>
                    <a:lnTo>
                      <a:pt x="3364" y="564"/>
                    </a:lnTo>
                    <a:lnTo>
                      <a:pt x="3366" y="564"/>
                    </a:lnTo>
                    <a:lnTo>
                      <a:pt x="3366" y="564"/>
                    </a:lnTo>
                    <a:lnTo>
                      <a:pt x="3367" y="563"/>
                    </a:lnTo>
                    <a:lnTo>
                      <a:pt x="3368" y="563"/>
                    </a:lnTo>
                    <a:lnTo>
                      <a:pt x="3368" y="563"/>
                    </a:lnTo>
                    <a:lnTo>
                      <a:pt x="3369" y="563"/>
                    </a:lnTo>
                    <a:lnTo>
                      <a:pt x="3370" y="563"/>
                    </a:lnTo>
                    <a:lnTo>
                      <a:pt x="3370" y="563"/>
                    </a:lnTo>
                    <a:lnTo>
                      <a:pt x="3372" y="563"/>
                    </a:lnTo>
                    <a:lnTo>
                      <a:pt x="3372" y="563"/>
                    </a:lnTo>
                    <a:lnTo>
                      <a:pt x="3372" y="559"/>
                    </a:lnTo>
                    <a:lnTo>
                      <a:pt x="3373" y="559"/>
                    </a:lnTo>
                    <a:lnTo>
                      <a:pt x="3373" y="559"/>
                    </a:lnTo>
                    <a:lnTo>
                      <a:pt x="3374" y="554"/>
                    </a:lnTo>
                    <a:lnTo>
                      <a:pt x="3375" y="554"/>
                    </a:lnTo>
                    <a:lnTo>
                      <a:pt x="3375" y="554"/>
                    </a:lnTo>
                    <a:lnTo>
                      <a:pt x="3376" y="550"/>
                    </a:lnTo>
                    <a:lnTo>
                      <a:pt x="3377" y="550"/>
                    </a:lnTo>
                    <a:lnTo>
                      <a:pt x="3377" y="550"/>
                    </a:lnTo>
                    <a:lnTo>
                      <a:pt x="3379" y="550"/>
                    </a:lnTo>
                    <a:lnTo>
                      <a:pt x="3379" y="550"/>
                    </a:lnTo>
                    <a:lnTo>
                      <a:pt x="3379" y="546"/>
                    </a:lnTo>
                    <a:lnTo>
                      <a:pt x="3380" y="546"/>
                    </a:lnTo>
                    <a:lnTo>
                      <a:pt x="3380" y="546"/>
                    </a:lnTo>
                    <a:lnTo>
                      <a:pt x="3381" y="544"/>
                    </a:lnTo>
                    <a:lnTo>
                      <a:pt x="3382" y="544"/>
                    </a:lnTo>
                    <a:lnTo>
                      <a:pt x="3382" y="544"/>
                    </a:lnTo>
                    <a:lnTo>
                      <a:pt x="3384" y="546"/>
                    </a:lnTo>
                    <a:lnTo>
                      <a:pt x="3384" y="546"/>
                    </a:lnTo>
                    <a:lnTo>
                      <a:pt x="3384" y="546"/>
                    </a:lnTo>
                    <a:lnTo>
                      <a:pt x="3386" y="546"/>
                    </a:lnTo>
                    <a:lnTo>
                      <a:pt x="3386" y="546"/>
                    </a:lnTo>
                    <a:lnTo>
                      <a:pt x="3386" y="549"/>
                    </a:lnTo>
                    <a:lnTo>
                      <a:pt x="3388" y="549"/>
                    </a:lnTo>
                    <a:lnTo>
                      <a:pt x="3388" y="549"/>
                    </a:lnTo>
                    <a:lnTo>
                      <a:pt x="3388" y="554"/>
                    </a:lnTo>
                    <a:lnTo>
                      <a:pt x="3389" y="554"/>
                    </a:lnTo>
                    <a:lnTo>
                      <a:pt x="3389" y="554"/>
                    </a:lnTo>
                    <a:lnTo>
                      <a:pt x="3391" y="559"/>
                    </a:lnTo>
                    <a:lnTo>
                      <a:pt x="3391" y="559"/>
                    </a:lnTo>
                    <a:lnTo>
                      <a:pt x="3391" y="559"/>
                    </a:lnTo>
                    <a:lnTo>
                      <a:pt x="3393" y="559"/>
                    </a:lnTo>
                    <a:lnTo>
                      <a:pt x="3393" y="559"/>
                    </a:lnTo>
                    <a:lnTo>
                      <a:pt x="3393" y="562"/>
                    </a:lnTo>
                    <a:lnTo>
                      <a:pt x="3395" y="562"/>
                    </a:lnTo>
                    <a:lnTo>
                      <a:pt x="3395" y="562"/>
                    </a:lnTo>
                    <a:lnTo>
                      <a:pt x="3396" y="563"/>
                    </a:lnTo>
                    <a:lnTo>
                      <a:pt x="3396" y="563"/>
                    </a:lnTo>
                    <a:lnTo>
                      <a:pt x="3396" y="563"/>
                    </a:lnTo>
                    <a:lnTo>
                      <a:pt x="3398" y="563"/>
                    </a:lnTo>
                    <a:lnTo>
                      <a:pt x="3398" y="563"/>
                    </a:lnTo>
                    <a:lnTo>
                      <a:pt x="3400" y="563"/>
                    </a:lnTo>
                    <a:lnTo>
                      <a:pt x="3400" y="563"/>
                    </a:lnTo>
                    <a:lnTo>
                      <a:pt x="3400" y="562"/>
                    </a:lnTo>
                    <a:lnTo>
                      <a:pt x="3402" y="562"/>
                    </a:lnTo>
                    <a:lnTo>
                      <a:pt x="3402" y="562"/>
                    </a:lnTo>
                    <a:lnTo>
                      <a:pt x="3403" y="558"/>
                    </a:lnTo>
                    <a:lnTo>
                      <a:pt x="3404" y="558"/>
                    </a:lnTo>
                    <a:lnTo>
                      <a:pt x="3404" y="558"/>
                    </a:lnTo>
                    <a:lnTo>
                      <a:pt x="3405" y="555"/>
                    </a:lnTo>
                    <a:lnTo>
                      <a:pt x="3405" y="555"/>
                    </a:lnTo>
                    <a:lnTo>
                      <a:pt x="3405" y="555"/>
                    </a:lnTo>
                    <a:lnTo>
                      <a:pt x="3407" y="555"/>
                    </a:lnTo>
                    <a:lnTo>
                      <a:pt x="3407" y="555"/>
                    </a:lnTo>
                    <a:lnTo>
                      <a:pt x="3408" y="551"/>
                    </a:lnTo>
                    <a:lnTo>
                      <a:pt x="3409" y="551"/>
                    </a:lnTo>
                    <a:lnTo>
                      <a:pt x="3409" y="551"/>
                    </a:lnTo>
                    <a:lnTo>
                      <a:pt x="3410" y="546"/>
                    </a:lnTo>
                    <a:lnTo>
                      <a:pt x="3411" y="546"/>
                    </a:lnTo>
                    <a:lnTo>
                      <a:pt x="3411" y="546"/>
                    </a:lnTo>
                    <a:lnTo>
                      <a:pt x="3412" y="546"/>
                    </a:lnTo>
                    <a:lnTo>
                      <a:pt x="3412" y="546"/>
                    </a:lnTo>
                    <a:lnTo>
                      <a:pt x="3414" y="546"/>
                    </a:lnTo>
                    <a:lnTo>
                      <a:pt x="3414" y="546"/>
                    </a:lnTo>
                    <a:lnTo>
                      <a:pt x="3415" y="550"/>
                    </a:lnTo>
                    <a:lnTo>
                      <a:pt x="3416" y="550"/>
                    </a:lnTo>
                    <a:lnTo>
                      <a:pt x="3416" y="550"/>
                    </a:lnTo>
                    <a:lnTo>
                      <a:pt x="3417" y="553"/>
                    </a:lnTo>
                    <a:lnTo>
                      <a:pt x="3418" y="553"/>
                    </a:lnTo>
                    <a:lnTo>
                      <a:pt x="3418" y="553"/>
                    </a:lnTo>
                    <a:lnTo>
                      <a:pt x="3419" y="557"/>
                    </a:lnTo>
                    <a:lnTo>
                      <a:pt x="3419" y="557"/>
                    </a:lnTo>
                    <a:lnTo>
                      <a:pt x="3419" y="557"/>
                    </a:lnTo>
                    <a:lnTo>
                      <a:pt x="3421" y="557"/>
                    </a:lnTo>
                    <a:lnTo>
                      <a:pt x="3421" y="557"/>
                    </a:lnTo>
                    <a:lnTo>
                      <a:pt x="3422" y="561"/>
                    </a:lnTo>
                    <a:lnTo>
                      <a:pt x="3423" y="561"/>
                    </a:lnTo>
                    <a:lnTo>
                      <a:pt x="3423" y="561"/>
                    </a:lnTo>
                    <a:lnTo>
                      <a:pt x="3424" y="562"/>
                    </a:lnTo>
                    <a:lnTo>
                      <a:pt x="3425" y="562"/>
                    </a:lnTo>
                    <a:lnTo>
                      <a:pt x="3425" y="562"/>
                    </a:lnTo>
                    <a:lnTo>
                      <a:pt x="3426" y="561"/>
                    </a:lnTo>
                    <a:lnTo>
                      <a:pt x="3427" y="561"/>
                    </a:lnTo>
                    <a:lnTo>
                      <a:pt x="3427" y="561"/>
                    </a:lnTo>
                    <a:lnTo>
                      <a:pt x="3428" y="561"/>
                    </a:lnTo>
                    <a:lnTo>
                      <a:pt x="3428" y="561"/>
                    </a:lnTo>
                    <a:lnTo>
                      <a:pt x="3430" y="561"/>
                    </a:lnTo>
                    <a:lnTo>
                      <a:pt x="3430" y="561"/>
                    </a:lnTo>
                    <a:lnTo>
                      <a:pt x="3431" y="557"/>
                    </a:lnTo>
                    <a:lnTo>
                      <a:pt x="3432" y="557"/>
                    </a:lnTo>
                    <a:lnTo>
                      <a:pt x="3432" y="557"/>
                    </a:lnTo>
                    <a:lnTo>
                      <a:pt x="3433" y="550"/>
                    </a:lnTo>
                    <a:lnTo>
                      <a:pt x="3434" y="550"/>
                    </a:lnTo>
                    <a:lnTo>
                      <a:pt x="3434" y="550"/>
                    </a:lnTo>
                    <a:lnTo>
                      <a:pt x="3435" y="550"/>
                    </a:lnTo>
                    <a:lnTo>
                      <a:pt x="3435" y="550"/>
                    </a:lnTo>
                    <a:lnTo>
                      <a:pt x="3436" y="546"/>
                    </a:lnTo>
                    <a:lnTo>
                      <a:pt x="3437" y="546"/>
                    </a:lnTo>
                    <a:lnTo>
                      <a:pt x="3437" y="546"/>
                    </a:lnTo>
                    <a:lnTo>
                      <a:pt x="3438" y="544"/>
                    </a:lnTo>
                    <a:lnTo>
                      <a:pt x="3439" y="544"/>
                    </a:lnTo>
                    <a:lnTo>
                      <a:pt x="3439" y="544"/>
                    </a:lnTo>
                    <a:lnTo>
                      <a:pt x="3440" y="541"/>
                    </a:lnTo>
                    <a:lnTo>
                      <a:pt x="3441" y="541"/>
                    </a:lnTo>
                    <a:lnTo>
                      <a:pt x="3441" y="541"/>
                    </a:lnTo>
                    <a:lnTo>
                      <a:pt x="3443" y="541"/>
                    </a:lnTo>
                    <a:lnTo>
                      <a:pt x="3443" y="541"/>
                    </a:lnTo>
                    <a:lnTo>
                      <a:pt x="3443" y="543"/>
                    </a:lnTo>
                    <a:lnTo>
                      <a:pt x="3444" y="543"/>
                    </a:lnTo>
                    <a:lnTo>
                      <a:pt x="3444" y="543"/>
                    </a:lnTo>
                    <a:lnTo>
                      <a:pt x="3445" y="546"/>
                    </a:lnTo>
                    <a:lnTo>
                      <a:pt x="3446" y="546"/>
                    </a:lnTo>
                    <a:lnTo>
                      <a:pt x="3446" y="546"/>
                    </a:lnTo>
                    <a:lnTo>
                      <a:pt x="3447" y="552"/>
                    </a:lnTo>
                    <a:lnTo>
                      <a:pt x="3448" y="552"/>
                    </a:lnTo>
                    <a:lnTo>
                      <a:pt x="3448" y="552"/>
                    </a:lnTo>
                    <a:lnTo>
                      <a:pt x="3450" y="552"/>
                    </a:lnTo>
                    <a:lnTo>
                      <a:pt x="3450" y="552"/>
                    </a:lnTo>
                    <a:lnTo>
                      <a:pt x="3450" y="554"/>
                    </a:lnTo>
                    <a:lnTo>
                      <a:pt x="3451" y="554"/>
                    </a:lnTo>
                    <a:lnTo>
                      <a:pt x="3451" y="554"/>
                    </a:lnTo>
                    <a:lnTo>
                      <a:pt x="3452" y="559"/>
                    </a:lnTo>
                    <a:lnTo>
                      <a:pt x="3453" y="559"/>
                    </a:lnTo>
                    <a:lnTo>
                      <a:pt x="3453" y="559"/>
                    </a:lnTo>
                    <a:lnTo>
                      <a:pt x="3455" y="561"/>
                    </a:lnTo>
                    <a:lnTo>
                      <a:pt x="3455" y="561"/>
                    </a:lnTo>
                    <a:lnTo>
                      <a:pt x="3455" y="561"/>
                    </a:lnTo>
                    <a:lnTo>
                      <a:pt x="3457" y="561"/>
                    </a:lnTo>
                    <a:lnTo>
                      <a:pt x="3457" y="561"/>
                    </a:lnTo>
                    <a:lnTo>
                      <a:pt x="3457" y="562"/>
                    </a:lnTo>
                    <a:lnTo>
                      <a:pt x="3459" y="562"/>
                    </a:lnTo>
                    <a:lnTo>
                      <a:pt x="3459" y="562"/>
                    </a:lnTo>
                    <a:lnTo>
                      <a:pt x="3460" y="562"/>
                    </a:lnTo>
                    <a:lnTo>
                      <a:pt x="3460" y="562"/>
                    </a:lnTo>
                    <a:lnTo>
                      <a:pt x="3462" y="561"/>
                    </a:lnTo>
                    <a:lnTo>
                      <a:pt x="3462" y="561"/>
                    </a:lnTo>
                    <a:lnTo>
                      <a:pt x="3462" y="561"/>
                    </a:lnTo>
                    <a:lnTo>
                      <a:pt x="3464" y="561"/>
                    </a:lnTo>
                    <a:lnTo>
                      <a:pt x="3464" y="561"/>
                    </a:lnTo>
                    <a:lnTo>
                      <a:pt x="3464" y="557"/>
                    </a:lnTo>
                    <a:lnTo>
                      <a:pt x="3466" y="557"/>
                    </a:lnTo>
                    <a:lnTo>
                      <a:pt x="3466" y="557"/>
                    </a:lnTo>
                    <a:lnTo>
                      <a:pt x="3467" y="554"/>
                    </a:lnTo>
                    <a:lnTo>
                      <a:pt x="3467" y="554"/>
                    </a:lnTo>
                    <a:lnTo>
                      <a:pt x="3467" y="554"/>
                    </a:lnTo>
                    <a:lnTo>
                      <a:pt x="3469" y="549"/>
                    </a:lnTo>
                    <a:lnTo>
                      <a:pt x="3469" y="549"/>
                    </a:lnTo>
                    <a:lnTo>
                      <a:pt x="3469" y="549"/>
                    </a:lnTo>
                    <a:lnTo>
                      <a:pt x="3471" y="549"/>
                    </a:lnTo>
                    <a:lnTo>
                      <a:pt x="3471" y="549"/>
                    </a:lnTo>
                    <a:lnTo>
                      <a:pt x="3471" y="548"/>
                    </a:lnTo>
                    <a:lnTo>
                      <a:pt x="3473" y="548"/>
                    </a:lnTo>
                    <a:lnTo>
                      <a:pt x="3473" y="548"/>
                    </a:lnTo>
                    <a:lnTo>
                      <a:pt x="3474" y="550"/>
                    </a:lnTo>
                    <a:lnTo>
                      <a:pt x="3474" y="550"/>
                    </a:lnTo>
                    <a:lnTo>
                      <a:pt x="3474" y="550"/>
                    </a:lnTo>
                    <a:lnTo>
                      <a:pt x="3476" y="554"/>
                    </a:lnTo>
                    <a:lnTo>
                      <a:pt x="3476" y="554"/>
                    </a:lnTo>
                    <a:lnTo>
                      <a:pt x="3476" y="554"/>
                    </a:lnTo>
                    <a:lnTo>
                      <a:pt x="3478" y="554"/>
                    </a:lnTo>
                    <a:lnTo>
                      <a:pt x="3478" y="554"/>
                    </a:lnTo>
                    <a:lnTo>
                      <a:pt x="3478" y="558"/>
                    </a:lnTo>
                    <a:lnTo>
                      <a:pt x="3480" y="558"/>
                    </a:lnTo>
                    <a:lnTo>
                      <a:pt x="3480" y="558"/>
                    </a:lnTo>
                    <a:lnTo>
                      <a:pt x="3481" y="559"/>
                    </a:lnTo>
                    <a:lnTo>
                      <a:pt x="3482" y="559"/>
                    </a:lnTo>
                    <a:lnTo>
                      <a:pt x="3482" y="559"/>
                    </a:lnTo>
                    <a:lnTo>
                      <a:pt x="3483" y="560"/>
                    </a:lnTo>
                    <a:lnTo>
                      <a:pt x="3483" y="560"/>
                    </a:lnTo>
                    <a:lnTo>
                      <a:pt x="3483" y="560"/>
                    </a:lnTo>
                    <a:lnTo>
                      <a:pt x="3485" y="560"/>
                    </a:lnTo>
                    <a:lnTo>
                      <a:pt x="3485" y="560"/>
                    </a:lnTo>
                    <a:lnTo>
                      <a:pt x="3487" y="560"/>
                    </a:lnTo>
                    <a:lnTo>
                      <a:pt x="3487" y="560"/>
                    </a:lnTo>
                    <a:lnTo>
                      <a:pt x="3489" y="560"/>
                    </a:lnTo>
                    <a:lnTo>
                      <a:pt x="3489" y="560"/>
                    </a:lnTo>
                    <a:lnTo>
                      <a:pt x="3490" y="558"/>
                    </a:lnTo>
                    <a:lnTo>
                      <a:pt x="3490" y="558"/>
                    </a:lnTo>
                    <a:lnTo>
                      <a:pt x="3490" y="558"/>
                    </a:lnTo>
                    <a:lnTo>
                      <a:pt x="3492" y="558"/>
                    </a:lnTo>
                    <a:lnTo>
                      <a:pt x="3492" y="558"/>
                    </a:lnTo>
                    <a:lnTo>
                      <a:pt x="3493" y="557"/>
                    </a:lnTo>
                    <a:lnTo>
                      <a:pt x="3494" y="557"/>
                    </a:lnTo>
                    <a:lnTo>
                      <a:pt x="3494" y="557"/>
                    </a:lnTo>
                    <a:lnTo>
                      <a:pt x="3496" y="557"/>
                    </a:lnTo>
                    <a:lnTo>
                      <a:pt x="3496" y="557"/>
                    </a:lnTo>
                    <a:lnTo>
                      <a:pt x="3497" y="556"/>
                    </a:lnTo>
                    <a:lnTo>
                      <a:pt x="3498" y="556"/>
                    </a:lnTo>
                    <a:lnTo>
                      <a:pt x="3498" y="556"/>
                    </a:lnTo>
                    <a:lnTo>
                      <a:pt x="3499" y="556"/>
                    </a:lnTo>
                    <a:lnTo>
                      <a:pt x="3499" y="556"/>
                    </a:lnTo>
                    <a:lnTo>
                      <a:pt x="3500" y="555"/>
                    </a:lnTo>
                    <a:lnTo>
                      <a:pt x="3501" y="555"/>
                    </a:lnTo>
                    <a:lnTo>
                      <a:pt x="3501" y="555"/>
                    </a:lnTo>
                    <a:lnTo>
                      <a:pt x="3503" y="555"/>
                    </a:lnTo>
                    <a:lnTo>
                      <a:pt x="3503" y="555"/>
                    </a:lnTo>
                    <a:lnTo>
                      <a:pt x="3505" y="555"/>
                    </a:lnTo>
                    <a:lnTo>
                      <a:pt x="3505" y="555"/>
                    </a:lnTo>
                    <a:lnTo>
                      <a:pt x="3506" y="555"/>
                    </a:lnTo>
                    <a:lnTo>
                      <a:pt x="3506" y="555"/>
                    </a:lnTo>
                    <a:lnTo>
                      <a:pt x="3507" y="553"/>
                    </a:lnTo>
                    <a:lnTo>
                      <a:pt x="3508" y="553"/>
                    </a:lnTo>
                    <a:lnTo>
                      <a:pt x="3508" y="553"/>
                    </a:lnTo>
                    <a:lnTo>
                      <a:pt x="3509" y="550"/>
                    </a:lnTo>
                    <a:lnTo>
                      <a:pt x="3510" y="550"/>
                    </a:lnTo>
                    <a:lnTo>
                      <a:pt x="3510" y="550"/>
                    </a:lnTo>
                    <a:lnTo>
                      <a:pt x="3511" y="547"/>
                    </a:lnTo>
                    <a:lnTo>
                      <a:pt x="3512" y="547"/>
                    </a:lnTo>
                    <a:lnTo>
                      <a:pt x="3512" y="547"/>
                    </a:lnTo>
                    <a:lnTo>
                      <a:pt x="3514" y="547"/>
                    </a:lnTo>
                    <a:lnTo>
                      <a:pt x="3514" y="547"/>
                    </a:lnTo>
                    <a:lnTo>
                      <a:pt x="3515" y="547"/>
                    </a:lnTo>
                    <a:lnTo>
                      <a:pt x="3515" y="547"/>
                    </a:lnTo>
                    <a:lnTo>
                      <a:pt x="3516" y="546"/>
                    </a:lnTo>
                    <a:lnTo>
                      <a:pt x="3517" y="546"/>
                    </a:lnTo>
                    <a:lnTo>
                      <a:pt x="3517" y="546"/>
                    </a:lnTo>
                    <a:lnTo>
                      <a:pt x="3518" y="547"/>
                    </a:lnTo>
                    <a:lnTo>
                      <a:pt x="3519" y="547"/>
                    </a:lnTo>
                    <a:lnTo>
                      <a:pt x="3519" y="547"/>
                    </a:lnTo>
                    <a:lnTo>
                      <a:pt x="3521" y="547"/>
                    </a:lnTo>
                    <a:lnTo>
                      <a:pt x="3521" y="547"/>
                    </a:lnTo>
                    <a:lnTo>
                      <a:pt x="3521" y="543"/>
                    </a:lnTo>
                    <a:lnTo>
                      <a:pt x="3522" y="543"/>
                    </a:lnTo>
                    <a:lnTo>
                      <a:pt x="3522" y="543"/>
                    </a:lnTo>
                    <a:lnTo>
                      <a:pt x="3523" y="536"/>
                    </a:lnTo>
                    <a:lnTo>
                      <a:pt x="3524" y="536"/>
                    </a:lnTo>
                    <a:lnTo>
                      <a:pt x="3524" y="536"/>
                    </a:lnTo>
                    <a:lnTo>
                      <a:pt x="3526" y="533"/>
                    </a:lnTo>
                    <a:lnTo>
                      <a:pt x="3526" y="533"/>
                    </a:lnTo>
                    <a:lnTo>
                      <a:pt x="3526" y="533"/>
                    </a:lnTo>
                    <a:lnTo>
                      <a:pt x="3528" y="533"/>
                    </a:lnTo>
                    <a:lnTo>
                      <a:pt x="3528" y="533"/>
                    </a:lnTo>
                    <a:lnTo>
                      <a:pt x="3530" y="533"/>
                    </a:lnTo>
                    <a:lnTo>
                      <a:pt x="3530" y="533"/>
                    </a:lnTo>
                    <a:lnTo>
                      <a:pt x="3530" y="534"/>
                    </a:lnTo>
                    <a:lnTo>
                      <a:pt x="3531" y="534"/>
                    </a:lnTo>
                    <a:lnTo>
                      <a:pt x="3531" y="534"/>
                    </a:lnTo>
                    <a:lnTo>
                      <a:pt x="3533" y="534"/>
                    </a:lnTo>
                    <a:lnTo>
                      <a:pt x="3533" y="534"/>
                    </a:lnTo>
                    <a:lnTo>
                      <a:pt x="3535" y="534"/>
                    </a:lnTo>
                    <a:lnTo>
                      <a:pt x="3535" y="534"/>
                    </a:lnTo>
                    <a:lnTo>
                      <a:pt x="3537" y="534"/>
                    </a:lnTo>
                    <a:lnTo>
                      <a:pt x="3537" y="534"/>
                    </a:lnTo>
                    <a:lnTo>
                      <a:pt x="3537" y="536"/>
                    </a:lnTo>
                    <a:lnTo>
                      <a:pt x="3538" y="536"/>
                    </a:lnTo>
                    <a:lnTo>
                      <a:pt x="3538" y="536"/>
                    </a:lnTo>
                    <a:lnTo>
                      <a:pt x="3540" y="537"/>
                    </a:lnTo>
                    <a:lnTo>
                      <a:pt x="3540" y="537"/>
                    </a:lnTo>
                    <a:lnTo>
                      <a:pt x="3540" y="537"/>
                    </a:lnTo>
                    <a:lnTo>
                      <a:pt x="3542" y="537"/>
                    </a:lnTo>
                    <a:lnTo>
                      <a:pt x="3542" y="537"/>
                    </a:lnTo>
                    <a:lnTo>
                      <a:pt x="3542" y="541"/>
                    </a:lnTo>
                    <a:lnTo>
                      <a:pt x="3544" y="541"/>
                    </a:lnTo>
                    <a:lnTo>
                      <a:pt x="3544" y="541"/>
                    </a:lnTo>
                    <a:lnTo>
                      <a:pt x="3545" y="541"/>
                    </a:lnTo>
                    <a:lnTo>
                      <a:pt x="3545" y="541"/>
                    </a:lnTo>
                    <a:lnTo>
                      <a:pt x="3545" y="541"/>
                    </a:lnTo>
                    <a:lnTo>
                      <a:pt x="3547" y="541"/>
                    </a:lnTo>
                    <a:lnTo>
                      <a:pt x="3547" y="541"/>
                    </a:lnTo>
                    <a:lnTo>
                      <a:pt x="3549" y="541"/>
                    </a:lnTo>
                    <a:lnTo>
                      <a:pt x="3549" y="541"/>
                    </a:lnTo>
                  </a:path>
                </a:pathLst>
              </a:custGeom>
              <a:noFill/>
              <a:ln w="7938" cap="flat">
                <a:solidFill>
                  <a:sysClr val="window" lastClr="FFFFFF">
                    <a:lumMod val="50000"/>
                  </a:sys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a:ln>
                    <a:noFill/>
                  </a:ln>
                  <a:solidFill>
                    <a:prstClr val="black"/>
                  </a:solidFill>
                  <a:effectLst/>
                  <a:uLnTx/>
                  <a:uFillTx/>
                </a:endParaRPr>
              </a:p>
            </p:txBody>
          </p:sp>
          <p:sp>
            <p:nvSpPr>
              <p:cNvPr id="69" name="TextBox 68"/>
              <p:cNvSpPr txBox="1"/>
              <p:nvPr/>
            </p:nvSpPr>
            <p:spPr>
              <a:xfrm>
                <a:off x="6378273" y="1761820"/>
                <a:ext cx="1511890" cy="430887"/>
              </a:xfrm>
              <a:prstGeom prst="rect">
                <a:avLst/>
              </a:prstGeom>
              <a:noFill/>
            </p:spPr>
            <p:txBody>
              <a:bodyPr wrap="non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Motifs discovered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the classic approach</a:t>
                </a:r>
              </a:p>
            </p:txBody>
          </p:sp>
          <p:sp>
            <p:nvSpPr>
              <p:cNvPr id="70" name="TextBox 69"/>
              <p:cNvSpPr txBox="1"/>
              <p:nvPr/>
            </p:nvSpPr>
            <p:spPr>
              <a:xfrm>
                <a:off x="6398936" y="2598838"/>
                <a:ext cx="1500558" cy="523220"/>
              </a:xfrm>
              <a:prstGeom prst="rect">
                <a:avLst/>
              </a:prstGeom>
              <a:noFill/>
            </p:spPr>
            <p:txBody>
              <a:bodyPr wrap="square" lIns="0" r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Motifs discovered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by the CMP</a:t>
                </a:r>
              </a:p>
            </p:txBody>
          </p:sp>
        </p:grpSp>
        <p:sp>
          <p:nvSpPr>
            <p:cNvPr id="84" name="TextBox 83"/>
            <p:cNvSpPr txBox="1"/>
            <p:nvPr/>
          </p:nvSpPr>
          <p:spPr>
            <a:xfrm>
              <a:off x="6492468" y="3590012"/>
              <a:ext cx="5385401" cy="830997"/>
            </a:xfrm>
            <a:prstGeom prst="rect">
              <a:avLst/>
            </a:prstGeom>
            <a:noFill/>
          </p:spPr>
          <p:txBody>
            <a:bodyPr wrap="square" rtlCol="0">
              <a:spAutoFit/>
            </a:bodyPr>
            <a:lstStyle/>
            <a:p>
              <a:r>
                <a:rPr lang="en-US" sz="1600" dirty="0"/>
                <a:t>By correcting the matrix profile with an </a:t>
              </a:r>
              <a:r>
                <a:rPr lang="en-US" sz="1600" dirty="0">
                  <a:solidFill>
                    <a:srgbClr val="00B050"/>
                  </a:solidFill>
                </a:rPr>
                <a:t>AV </a:t>
              </a:r>
              <a:r>
                <a:rPr lang="en-US" sz="1600" dirty="0"/>
                <a:t>based on complexity measure, we discover the true motifs of finger flexion pattern.</a:t>
              </a:r>
            </a:p>
          </p:txBody>
        </p:sp>
      </p:grpSp>
    </p:spTree>
    <p:extLst>
      <p:ext uri="{BB962C8B-B14F-4D97-AF65-F5344CB8AC3E}">
        <p14:creationId xmlns:p14="http://schemas.microsoft.com/office/powerpoint/2010/main" val="2224608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bg>
      <p:bgPr>
        <a:solidFill>
          <a:srgbClr val="F4F9F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18326" y="10852"/>
            <a:ext cx="12073673" cy="1030475"/>
          </a:xfrm>
        </p:spPr>
        <p:txBody>
          <a:bodyPr>
            <a:normAutofit/>
          </a:bodyPr>
          <a:lstStyle/>
          <a:p>
            <a:r>
              <a:rPr lang="en-US" dirty="0"/>
              <a:t>Summary of the last ten minutes: </a:t>
            </a:r>
            <a:r>
              <a:rPr lang="en-US" dirty="0">
                <a:solidFill>
                  <a:schemeClr val="bg1">
                    <a:lumMod val="65000"/>
                  </a:schemeClr>
                </a:solidFill>
              </a:rPr>
              <a:t>annotation vector </a:t>
            </a:r>
          </a:p>
        </p:txBody>
      </p:sp>
      <p:sp>
        <p:nvSpPr>
          <p:cNvPr id="82" name="TextBox 81"/>
          <p:cNvSpPr txBox="1"/>
          <p:nvPr/>
        </p:nvSpPr>
        <p:spPr>
          <a:xfrm>
            <a:off x="206432" y="1164134"/>
            <a:ext cx="11776017" cy="5262979"/>
          </a:xfrm>
          <a:prstGeom prst="rect">
            <a:avLst/>
          </a:prstGeom>
          <a:noFill/>
        </p:spPr>
        <p:txBody>
          <a:bodyPr wrap="square" rtlCol="0">
            <a:spAutoFit/>
          </a:bodyPr>
          <a:lstStyle/>
          <a:p>
            <a:r>
              <a:rPr lang="en-US" sz="2800" dirty="0"/>
              <a:t>Most of the time, the plain vanilla MP is going to be all you need to find motifs/discords/chains etc. for you data.</a:t>
            </a:r>
          </a:p>
          <a:p>
            <a:endParaRPr lang="en-US" sz="2800" dirty="0"/>
          </a:p>
          <a:p>
            <a:r>
              <a:rPr lang="en-US" sz="2800" dirty="0"/>
              <a:t>In some cases, you may get spurious results. That is to say, mathematically correct results, but not what you want/need/expect for your domain.</a:t>
            </a:r>
          </a:p>
          <a:p>
            <a:endParaRPr lang="en-US" sz="2800" dirty="0"/>
          </a:p>
          <a:p>
            <a:r>
              <a:rPr lang="en-US" sz="2800" dirty="0"/>
              <a:t>In those cases, you can just invent a simple function to suppress the spurious motifs, code it up as an annotation vector in a handful of lines of code, use it to “correct” the MP, and then run the motifs/discords/chains algorithms as before. </a:t>
            </a:r>
          </a:p>
          <a:p>
            <a:endParaRPr lang="en-US" sz="2800" dirty="0"/>
          </a:p>
          <a:p>
            <a:r>
              <a:rPr lang="en-US" sz="2800" dirty="0"/>
              <a:t>Once you invent an </a:t>
            </a:r>
            <a:r>
              <a:rPr lang="en-US" sz="2800" dirty="0">
                <a:solidFill>
                  <a:srgbClr val="00B050"/>
                </a:solidFill>
              </a:rPr>
              <a:t>AV</a:t>
            </a:r>
            <a:r>
              <a:rPr lang="en-US" sz="2800" dirty="0"/>
              <a:t>, say </a:t>
            </a:r>
            <a:r>
              <a:rPr lang="en-US" sz="2800" dirty="0" err="1">
                <a:solidFill>
                  <a:srgbClr val="00B050"/>
                </a:solidFill>
              </a:rPr>
              <a:t>AV</a:t>
            </a:r>
            <a:r>
              <a:rPr lang="en-US" sz="2800" baseline="-25000" dirty="0" err="1">
                <a:solidFill>
                  <a:srgbClr val="00B050"/>
                </a:solidFill>
              </a:rPr>
              <a:t>diesel_engine</a:t>
            </a:r>
            <a:r>
              <a:rPr lang="en-US" sz="2800" dirty="0"/>
              <a:t> or </a:t>
            </a:r>
            <a:r>
              <a:rPr lang="en-US" sz="2800" dirty="0" err="1">
                <a:solidFill>
                  <a:srgbClr val="00B050"/>
                </a:solidFill>
              </a:rPr>
              <a:t>AV</a:t>
            </a:r>
            <a:r>
              <a:rPr lang="en-US" sz="2800" baseline="-25000" dirty="0" err="1">
                <a:solidFill>
                  <a:srgbClr val="00B050"/>
                </a:solidFill>
              </a:rPr>
              <a:t>Turkish_folk_music</a:t>
            </a:r>
            <a:r>
              <a:rPr lang="en-US" sz="2800" dirty="0"/>
              <a:t>, you can reuse it on similar datasets, share it with a friend, publish it etc.</a:t>
            </a:r>
            <a:endParaRPr lang="en-US" sz="2400" dirty="0"/>
          </a:p>
        </p:txBody>
      </p:sp>
    </p:spTree>
    <p:extLst>
      <p:ext uri="{BB962C8B-B14F-4D97-AF65-F5344CB8AC3E}">
        <p14:creationId xmlns:p14="http://schemas.microsoft.com/office/powerpoint/2010/main" val="2747144995"/>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bg>
      <p:bgPr>
        <a:solidFill>
          <a:srgbClr val="F0F4FA"/>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7BDC4A-7A53-4EC7-8A79-6CFA7837A435}"/>
              </a:ext>
            </a:extLst>
          </p:cNvPr>
          <p:cNvSpPr>
            <a:spLocks noGrp="1"/>
          </p:cNvSpPr>
          <p:nvPr>
            <p:ph type="title"/>
          </p:nvPr>
        </p:nvSpPr>
        <p:spPr>
          <a:xfrm>
            <a:off x="66675" y="146050"/>
            <a:ext cx="12401550" cy="796925"/>
          </a:xfrm>
        </p:spPr>
        <p:txBody>
          <a:bodyPr>
            <a:normAutofit/>
          </a:bodyPr>
          <a:lstStyle/>
          <a:p>
            <a:r>
              <a:rPr lang="en-US" sz="3400" dirty="0"/>
              <a:t>The “</a:t>
            </a:r>
            <a:r>
              <a:rPr lang="en-US" sz="3400" i="1" dirty="0"/>
              <a:t>Matrix Profile and ten lines of code is all you need</a:t>
            </a:r>
            <a:r>
              <a:rPr lang="en-US" sz="3400" dirty="0"/>
              <a:t>” philosophy</a:t>
            </a:r>
          </a:p>
        </p:txBody>
      </p:sp>
      <p:sp>
        <p:nvSpPr>
          <p:cNvPr id="3" name="Content Placeholder 2">
            <a:extLst>
              <a:ext uri="{FF2B5EF4-FFF2-40B4-BE49-F238E27FC236}">
                <a16:creationId xmlns:a16="http://schemas.microsoft.com/office/drawing/2014/main" id="{3C0DF040-550D-4522-9591-3ABC000841D7}"/>
              </a:ext>
            </a:extLst>
          </p:cNvPr>
          <p:cNvSpPr>
            <a:spLocks noGrp="1"/>
          </p:cNvSpPr>
          <p:nvPr>
            <p:ph idx="1"/>
          </p:nvPr>
        </p:nvSpPr>
        <p:spPr>
          <a:xfrm>
            <a:off x="304799" y="1207408"/>
            <a:ext cx="11715751" cy="5403851"/>
          </a:xfrm>
        </p:spPr>
        <p:txBody>
          <a:bodyPr>
            <a:normAutofit/>
          </a:bodyPr>
          <a:lstStyle/>
          <a:p>
            <a:pPr marL="0" indent="0">
              <a:buNone/>
            </a:pPr>
            <a:r>
              <a:rPr lang="en-US" sz="3200" b="1" dirty="0"/>
              <a:t>Key Idea</a:t>
            </a:r>
            <a:r>
              <a:rPr lang="en-US" sz="3200" dirty="0"/>
              <a:t>:</a:t>
            </a:r>
          </a:p>
          <a:p>
            <a:pPr>
              <a:spcAft>
                <a:spcPts val="700"/>
              </a:spcAft>
            </a:pPr>
            <a:r>
              <a:rPr lang="en-US" dirty="0"/>
              <a:t>We should think of the Matrix Profile as a black box, a </a:t>
            </a:r>
            <a:r>
              <a:rPr lang="en-US" i="1" dirty="0"/>
              <a:t>primitive</a:t>
            </a:r>
            <a:r>
              <a:rPr lang="en-US" dirty="0"/>
              <a:t>. </a:t>
            </a:r>
          </a:p>
          <a:p>
            <a:pPr>
              <a:spcAft>
                <a:spcPts val="700"/>
              </a:spcAft>
            </a:pPr>
            <a:r>
              <a:rPr lang="en-US" dirty="0"/>
              <a:t>As we will later see, in most cases we can think of it as being obtained essentially </a:t>
            </a:r>
            <a:r>
              <a:rPr lang="en-US" i="1" dirty="0"/>
              <a:t>for free</a:t>
            </a:r>
            <a:r>
              <a:rPr lang="en-US" dirty="0"/>
              <a:t>.</a:t>
            </a:r>
          </a:p>
          <a:p>
            <a:pPr>
              <a:spcAft>
                <a:spcPts val="700"/>
              </a:spcAft>
            </a:pPr>
            <a:r>
              <a:rPr lang="en-US" dirty="0"/>
              <a:t>We claim that given this primitive, and </a:t>
            </a:r>
            <a:r>
              <a:rPr lang="en-US" i="1" dirty="0"/>
              <a:t>at most </a:t>
            </a:r>
            <a:r>
              <a:rPr lang="en-US" dirty="0"/>
              <a:t>ten lines of additional code, we can reproduce the results of hundred of papers.</a:t>
            </a:r>
          </a:p>
          <a:p>
            <a:pPr>
              <a:spcAft>
                <a:spcPts val="700"/>
              </a:spcAft>
            </a:pPr>
            <a:r>
              <a:rPr lang="en-US" dirty="0"/>
              <a:t>This suggests that other people, may be able to take this primitive, add ten lines of code, and do amazing things that have not occurred to us. We look forward to seeing what you come up with!</a:t>
            </a:r>
          </a:p>
          <a:p>
            <a:pPr>
              <a:spcAft>
                <a:spcPts val="700"/>
              </a:spcAft>
            </a:pPr>
            <a:r>
              <a:rPr lang="en-US" dirty="0"/>
              <a:t>In the meantime, lets see an example of: </a:t>
            </a:r>
            <a:r>
              <a:rPr lang="en-US" i="1" dirty="0"/>
              <a:t>with ten lines of additional code, we can reproduce the results of a published paper</a:t>
            </a:r>
            <a:r>
              <a:rPr lang="en-US" dirty="0"/>
              <a:t>….</a:t>
            </a:r>
          </a:p>
        </p:txBody>
      </p:sp>
    </p:spTree>
    <p:extLst>
      <p:ext uri="{BB962C8B-B14F-4D97-AF65-F5344CB8AC3E}">
        <p14:creationId xmlns:p14="http://schemas.microsoft.com/office/powerpoint/2010/main" val="323716758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bg>
      <p:bgPr>
        <a:solidFill>
          <a:srgbClr val="F0F4FA"/>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AAE0E9-DBD0-465C-89CA-61E806A425A7}"/>
              </a:ext>
            </a:extLst>
          </p:cNvPr>
          <p:cNvSpPr>
            <a:spLocks noGrp="1"/>
          </p:cNvSpPr>
          <p:nvPr>
            <p:ph type="title"/>
          </p:nvPr>
        </p:nvSpPr>
        <p:spPr>
          <a:xfrm>
            <a:off x="189460" y="0"/>
            <a:ext cx="9267825" cy="882650"/>
          </a:xfrm>
        </p:spPr>
        <p:txBody>
          <a:bodyPr>
            <a:normAutofit/>
          </a:bodyPr>
          <a:lstStyle/>
          <a:p>
            <a:r>
              <a:rPr lang="en-US" sz="4000" dirty="0"/>
              <a:t>Motifs under Uniform Scaling</a:t>
            </a:r>
          </a:p>
        </p:txBody>
      </p:sp>
      <p:sp>
        <p:nvSpPr>
          <p:cNvPr id="5" name="Line 6">
            <a:extLst>
              <a:ext uri="{FF2B5EF4-FFF2-40B4-BE49-F238E27FC236}">
                <a16:creationId xmlns:a16="http://schemas.microsoft.com/office/drawing/2014/main" id="{EBC179AE-78FA-46AE-8E35-D3732A2BC91A}"/>
              </a:ext>
            </a:extLst>
          </p:cNvPr>
          <p:cNvSpPr>
            <a:spLocks noChangeShapeType="1"/>
          </p:cNvSpPr>
          <p:nvPr/>
        </p:nvSpPr>
        <p:spPr bwMode="auto">
          <a:xfrm>
            <a:off x="1974314" y="4211172"/>
            <a:ext cx="9754476" cy="0"/>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 name="Line 7">
            <a:extLst>
              <a:ext uri="{FF2B5EF4-FFF2-40B4-BE49-F238E27FC236}">
                <a16:creationId xmlns:a16="http://schemas.microsoft.com/office/drawing/2014/main" id="{DAC8A957-BF59-400D-BD8D-C000962BE75F}"/>
              </a:ext>
            </a:extLst>
          </p:cNvPr>
          <p:cNvSpPr>
            <a:spLocks noChangeShapeType="1"/>
          </p:cNvSpPr>
          <p:nvPr/>
        </p:nvSpPr>
        <p:spPr bwMode="auto">
          <a:xfrm flipV="1">
            <a:off x="1974314" y="4148567"/>
            <a:ext cx="0" cy="61755"/>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 name="Line 8">
            <a:extLst>
              <a:ext uri="{FF2B5EF4-FFF2-40B4-BE49-F238E27FC236}">
                <a16:creationId xmlns:a16="http://schemas.microsoft.com/office/drawing/2014/main" id="{FC2DD96A-48A0-4279-84F7-3891A5A39818}"/>
              </a:ext>
            </a:extLst>
          </p:cNvPr>
          <p:cNvSpPr>
            <a:spLocks noChangeShapeType="1"/>
          </p:cNvSpPr>
          <p:nvPr/>
        </p:nvSpPr>
        <p:spPr bwMode="auto">
          <a:xfrm flipV="1">
            <a:off x="11728790" y="4149414"/>
            <a:ext cx="0" cy="61755"/>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Rectangle 9">
            <a:extLst>
              <a:ext uri="{FF2B5EF4-FFF2-40B4-BE49-F238E27FC236}">
                <a16:creationId xmlns:a16="http://schemas.microsoft.com/office/drawing/2014/main" id="{B9CB4600-D40B-467A-8A4D-D4A43E4AE3EC}"/>
              </a:ext>
            </a:extLst>
          </p:cNvPr>
          <p:cNvSpPr>
            <a:spLocks noChangeArrowheads="1"/>
          </p:cNvSpPr>
          <p:nvPr/>
        </p:nvSpPr>
        <p:spPr bwMode="auto">
          <a:xfrm>
            <a:off x="1944688" y="4211172"/>
            <a:ext cx="100968" cy="210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600" b="0" i="0" u="none" strike="noStrike" cap="none" normalizeH="0" baseline="0">
                <a:ln>
                  <a:noFill/>
                </a:ln>
                <a:solidFill>
                  <a:srgbClr val="262626"/>
                </a:solidFill>
                <a:effectLst/>
                <a:latin typeface="Arial" panose="020B0604020202020204" pitchFamily="34" charset="0"/>
              </a:rPr>
              <a:t>1</a:t>
            </a:r>
            <a:endParaRPr kumimoji="0" lang="en-US" altLang="en-US" sz="1600" b="0" i="0" u="none" strike="noStrike" cap="none" normalizeH="0" baseline="0">
              <a:ln>
                <a:noFill/>
              </a:ln>
              <a:solidFill>
                <a:schemeClr val="tx1"/>
              </a:solidFill>
              <a:effectLst/>
              <a:latin typeface="Arial" panose="020B0604020202020204" pitchFamily="34" charset="0"/>
            </a:endParaRPr>
          </a:p>
        </p:txBody>
      </p:sp>
      <p:sp>
        <p:nvSpPr>
          <p:cNvPr id="9" name="Rectangle 10">
            <a:extLst>
              <a:ext uri="{FF2B5EF4-FFF2-40B4-BE49-F238E27FC236}">
                <a16:creationId xmlns:a16="http://schemas.microsoft.com/office/drawing/2014/main" id="{5B71C886-567D-41E8-BB58-1AB24B5208DD}"/>
              </a:ext>
            </a:extLst>
          </p:cNvPr>
          <p:cNvSpPr>
            <a:spLocks noChangeArrowheads="1"/>
          </p:cNvSpPr>
          <p:nvPr/>
        </p:nvSpPr>
        <p:spPr bwMode="auto">
          <a:xfrm>
            <a:off x="11565845" y="4211172"/>
            <a:ext cx="553439" cy="210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600" b="0" i="0" u="none" strike="noStrike" cap="none" normalizeH="0" baseline="0" dirty="0">
                <a:ln>
                  <a:noFill/>
                </a:ln>
                <a:solidFill>
                  <a:srgbClr val="262626"/>
                </a:solidFill>
                <a:effectLst/>
                <a:latin typeface="Arial" panose="020B0604020202020204" pitchFamily="34" charset="0"/>
              </a:rPr>
              <a:t>10,048</a:t>
            </a:r>
            <a:endParaRPr kumimoji="0" lang="en-US" altLang="en-US" sz="1600" b="0" i="0" u="none" strike="noStrike" cap="none" normalizeH="0" baseline="0" dirty="0">
              <a:ln>
                <a:noFill/>
              </a:ln>
              <a:solidFill>
                <a:schemeClr val="tx1"/>
              </a:solidFill>
              <a:effectLst/>
              <a:latin typeface="Arial" panose="020B0604020202020204" pitchFamily="34" charset="0"/>
            </a:endParaRPr>
          </a:p>
        </p:txBody>
      </p:sp>
      <p:sp>
        <p:nvSpPr>
          <p:cNvPr id="10" name="Freeform 13">
            <a:extLst>
              <a:ext uri="{FF2B5EF4-FFF2-40B4-BE49-F238E27FC236}">
                <a16:creationId xmlns:a16="http://schemas.microsoft.com/office/drawing/2014/main" id="{040D0B2F-E02A-4737-BB0E-BC5627C6CB27}"/>
              </a:ext>
            </a:extLst>
          </p:cNvPr>
          <p:cNvSpPr>
            <a:spLocks/>
          </p:cNvSpPr>
          <p:nvPr/>
        </p:nvSpPr>
        <p:spPr bwMode="auto">
          <a:xfrm>
            <a:off x="3914840" y="2973771"/>
            <a:ext cx="970263" cy="1116174"/>
          </a:xfrm>
          <a:custGeom>
            <a:avLst/>
            <a:gdLst>
              <a:gd name="T0" fmla="*/ 4 w 262"/>
              <a:gd name="T1" fmla="*/ 456 h 488"/>
              <a:gd name="T2" fmla="*/ 9 w 262"/>
              <a:gd name="T3" fmla="*/ 399 h 488"/>
              <a:gd name="T4" fmla="*/ 13 w 262"/>
              <a:gd name="T5" fmla="*/ 332 h 488"/>
              <a:gd name="T6" fmla="*/ 17 w 262"/>
              <a:gd name="T7" fmla="*/ 266 h 488"/>
              <a:gd name="T8" fmla="*/ 21 w 262"/>
              <a:gd name="T9" fmla="*/ 191 h 488"/>
              <a:gd name="T10" fmla="*/ 25 w 262"/>
              <a:gd name="T11" fmla="*/ 123 h 488"/>
              <a:gd name="T12" fmla="*/ 30 w 262"/>
              <a:gd name="T13" fmla="*/ 99 h 488"/>
              <a:gd name="T14" fmla="*/ 34 w 262"/>
              <a:gd name="T15" fmla="*/ 105 h 488"/>
              <a:gd name="T16" fmla="*/ 38 w 262"/>
              <a:gd name="T17" fmla="*/ 79 h 488"/>
              <a:gd name="T18" fmla="*/ 42 w 262"/>
              <a:gd name="T19" fmla="*/ 31 h 488"/>
              <a:gd name="T20" fmla="*/ 46 w 262"/>
              <a:gd name="T21" fmla="*/ 31 h 488"/>
              <a:gd name="T22" fmla="*/ 50 w 262"/>
              <a:gd name="T23" fmla="*/ 75 h 488"/>
              <a:gd name="T24" fmla="*/ 55 w 262"/>
              <a:gd name="T25" fmla="*/ 117 h 488"/>
              <a:gd name="T26" fmla="*/ 59 w 262"/>
              <a:gd name="T27" fmla="*/ 151 h 488"/>
              <a:gd name="T28" fmla="*/ 63 w 262"/>
              <a:gd name="T29" fmla="*/ 125 h 488"/>
              <a:gd name="T30" fmla="*/ 67 w 262"/>
              <a:gd name="T31" fmla="*/ 141 h 488"/>
              <a:gd name="T32" fmla="*/ 71 w 262"/>
              <a:gd name="T33" fmla="*/ 87 h 488"/>
              <a:gd name="T34" fmla="*/ 76 w 262"/>
              <a:gd name="T35" fmla="*/ 193 h 488"/>
              <a:gd name="T36" fmla="*/ 80 w 262"/>
              <a:gd name="T37" fmla="*/ 442 h 488"/>
              <a:gd name="T38" fmla="*/ 84 w 262"/>
              <a:gd name="T39" fmla="*/ 465 h 488"/>
              <a:gd name="T40" fmla="*/ 88 w 262"/>
              <a:gd name="T41" fmla="*/ 469 h 488"/>
              <a:gd name="T42" fmla="*/ 93 w 262"/>
              <a:gd name="T43" fmla="*/ 416 h 488"/>
              <a:gd name="T44" fmla="*/ 97 w 262"/>
              <a:gd name="T45" fmla="*/ 399 h 488"/>
              <a:gd name="T46" fmla="*/ 101 w 262"/>
              <a:gd name="T47" fmla="*/ 376 h 488"/>
              <a:gd name="T48" fmla="*/ 105 w 262"/>
              <a:gd name="T49" fmla="*/ 310 h 488"/>
              <a:gd name="T50" fmla="*/ 109 w 262"/>
              <a:gd name="T51" fmla="*/ 118 h 488"/>
              <a:gd name="T52" fmla="*/ 114 w 262"/>
              <a:gd name="T53" fmla="*/ 80 h 488"/>
              <a:gd name="T54" fmla="*/ 118 w 262"/>
              <a:gd name="T55" fmla="*/ 264 h 488"/>
              <a:gd name="T56" fmla="*/ 122 w 262"/>
              <a:gd name="T57" fmla="*/ 366 h 488"/>
              <a:gd name="T58" fmla="*/ 126 w 262"/>
              <a:gd name="T59" fmla="*/ 380 h 488"/>
              <a:gd name="T60" fmla="*/ 130 w 262"/>
              <a:gd name="T61" fmla="*/ 394 h 488"/>
              <a:gd name="T62" fmla="*/ 135 w 262"/>
              <a:gd name="T63" fmla="*/ 402 h 488"/>
              <a:gd name="T64" fmla="*/ 139 w 262"/>
              <a:gd name="T65" fmla="*/ 464 h 488"/>
              <a:gd name="T66" fmla="*/ 143 w 262"/>
              <a:gd name="T67" fmla="*/ 442 h 488"/>
              <a:gd name="T68" fmla="*/ 147 w 262"/>
              <a:gd name="T69" fmla="*/ 413 h 488"/>
              <a:gd name="T70" fmla="*/ 151 w 262"/>
              <a:gd name="T71" fmla="*/ 390 h 488"/>
              <a:gd name="T72" fmla="*/ 156 w 262"/>
              <a:gd name="T73" fmla="*/ 390 h 488"/>
              <a:gd name="T74" fmla="*/ 160 w 262"/>
              <a:gd name="T75" fmla="*/ 410 h 488"/>
              <a:gd name="T76" fmla="*/ 164 w 262"/>
              <a:gd name="T77" fmla="*/ 419 h 488"/>
              <a:gd name="T78" fmla="*/ 168 w 262"/>
              <a:gd name="T79" fmla="*/ 414 h 488"/>
              <a:gd name="T80" fmla="*/ 172 w 262"/>
              <a:gd name="T81" fmla="*/ 407 h 488"/>
              <a:gd name="T82" fmla="*/ 176 w 262"/>
              <a:gd name="T83" fmla="*/ 402 h 488"/>
              <a:gd name="T84" fmla="*/ 181 w 262"/>
              <a:gd name="T85" fmla="*/ 409 h 488"/>
              <a:gd name="T86" fmla="*/ 185 w 262"/>
              <a:gd name="T87" fmla="*/ 408 h 488"/>
              <a:gd name="T88" fmla="*/ 189 w 262"/>
              <a:gd name="T89" fmla="*/ 394 h 488"/>
              <a:gd name="T90" fmla="*/ 193 w 262"/>
              <a:gd name="T91" fmla="*/ 363 h 488"/>
              <a:gd name="T92" fmla="*/ 197 w 262"/>
              <a:gd name="T93" fmla="*/ 336 h 488"/>
              <a:gd name="T94" fmla="*/ 202 w 262"/>
              <a:gd name="T95" fmla="*/ 306 h 488"/>
              <a:gd name="T96" fmla="*/ 206 w 262"/>
              <a:gd name="T97" fmla="*/ 207 h 488"/>
              <a:gd name="T98" fmla="*/ 210 w 262"/>
              <a:gd name="T99" fmla="*/ 93 h 488"/>
              <a:gd name="T100" fmla="*/ 214 w 262"/>
              <a:gd name="T101" fmla="*/ 2 h 488"/>
              <a:gd name="T102" fmla="*/ 218 w 262"/>
              <a:gd name="T103" fmla="*/ 173 h 488"/>
              <a:gd name="T104" fmla="*/ 223 w 262"/>
              <a:gd name="T105" fmla="*/ 204 h 488"/>
              <a:gd name="T106" fmla="*/ 227 w 262"/>
              <a:gd name="T107" fmla="*/ 229 h 488"/>
              <a:gd name="T108" fmla="*/ 231 w 262"/>
              <a:gd name="T109" fmla="*/ 54 h 488"/>
              <a:gd name="T110" fmla="*/ 235 w 262"/>
              <a:gd name="T111" fmla="*/ 56 h 488"/>
              <a:gd name="T112" fmla="*/ 239 w 262"/>
              <a:gd name="T113" fmla="*/ 153 h 488"/>
              <a:gd name="T114" fmla="*/ 244 w 262"/>
              <a:gd name="T115" fmla="*/ 237 h 488"/>
              <a:gd name="T116" fmla="*/ 248 w 262"/>
              <a:gd name="T117" fmla="*/ 317 h 488"/>
              <a:gd name="T118" fmla="*/ 252 w 262"/>
              <a:gd name="T119" fmla="*/ 354 h 488"/>
              <a:gd name="T120" fmla="*/ 256 w 262"/>
              <a:gd name="T121" fmla="*/ 390 h 488"/>
              <a:gd name="T122" fmla="*/ 260 w 262"/>
              <a:gd name="T123" fmla="*/ 429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 h="488">
                <a:moveTo>
                  <a:pt x="0" y="464"/>
                </a:moveTo>
                <a:lnTo>
                  <a:pt x="1" y="465"/>
                </a:lnTo>
                <a:lnTo>
                  <a:pt x="1" y="466"/>
                </a:lnTo>
                <a:lnTo>
                  <a:pt x="1" y="467"/>
                </a:lnTo>
                <a:lnTo>
                  <a:pt x="1" y="468"/>
                </a:lnTo>
                <a:lnTo>
                  <a:pt x="2" y="469"/>
                </a:lnTo>
                <a:lnTo>
                  <a:pt x="2" y="469"/>
                </a:lnTo>
                <a:lnTo>
                  <a:pt x="2" y="469"/>
                </a:lnTo>
                <a:lnTo>
                  <a:pt x="3" y="468"/>
                </a:lnTo>
                <a:lnTo>
                  <a:pt x="3" y="467"/>
                </a:lnTo>
                <a:lnTo>
                  <a:pt x="3" y="466"/>
                </a:lnTo>
                <a:lnTo>
                  <a:pt x="3" y="464"/>
                </a:lnTo>
                <a:lnTo>
                  <a:pt x="4" y="463"/>
                </a:lnTo>
                <a:lnTo>
                  <a:pt x="4" y="461"/>
                </a:lnTo>
                <a:lnTo>
                  <a:pt x="4" y="458"/>
                </a:lnTo>
                <a:lnTo>
                  <a:pt x="4" y="456"/>
                </a:lnTo>
                <a:lnTo>
                  <a:pt x="5" y="453"/>
                </a:lnTo>
                <a:lnTo>
                  <a:pt x="5" y="450"/>
                </a:lnTo>
                <a:lnTo>
                  <a:pt x="5" y="447"/>
                </a:lnTo>
                <a:lnTo>
                  <a:pt x="5" y="444"/>
                </a:lnTo>
                <a:lnTo>
                  <a:pt x="6" y="441"/>
                </a:lnTo>
                <a:lnTo>
                  <a:pt x="6" y="438"/>
                </a:lnTo>
                <a:lnTo>
                  <a:pt x="6" y="434"/>
                </a:lnTo>
                <a:lnTo>
                  <a:pt x="6" y="430"/>
                </a:lnTo>
                <a:lnTo>
                  <a:pt x="7" y="427"/>
                </a:lnTo>
                <a:lnTo>
                  <a:pt x="7" y="423"/>
                </a:lnTo>
                <a:lnTo>
                  <a:pt x="7" y="419"/>
                </a:lnTo>
                <a:lnTo>
                  <a:pt x="8" y="415"/>
                </a:lnTo>
                <a:lnTo>
                  <a:pt x="8" y="411"/>
                </a:lnTo>
                <a:lnTo>
                  <a:pt x="8" y="407"/>
                </a:lnTo>
                <a:lnTo>
                  <a:pt x="8" y="403"/>
                </a:lnTo>
                <a:lnTo>
                  <a:pt x="9" y="399"/>
                </a:lnTo>
                <a:lnTo>
                  <a:pt x="9" y="395"/>
                </a:lnTo>
                <a:lnTo>
                  <a:pt x="9" y="390"/>
                </a:lnTo>
                <a:lnTo>
                  <a:pt x="9" y="386"/>
                </a:lnTo>
                <a:lnTo>
                  <a:pt x="10" y="382"/>
                </a:lnTo>
                <a:lnTo>
                  <a:pt x="10" y="378"/>
                </a:lnTo>
                <a:lnTo>
                  <a:pt x="10" y="373"/>
                </a:lnTo>
                <a:lnTo>
                  <a:pt x="10" y="369"/>
                </a:lnTo>
                <a:lnTo>
                  <a:pt x="11" y="365"/>
                </a:lnTo>
                <a:lnTo>
                  <a:pt x="11" y="360"/>
                </a:lnTo>
                <a:lnTo>
                  <a:pt x="11" y="356"/>
                </a:lnTo>
                <a:lnTo>
                  <a:pt x="11" y="352"/>
                </a:lnTo>
                <a:lnTo>
                  <a:pt x="12" y="348"/>
                </a:lnTo>
                <a:lnTo>
                  <a:pt x="12" y="344"/>
                </a:lnTo>
                <a:lnTo>
                  <a:pt x="12" y="340"/>
                </a:lnTo>
                <a:lnTo>
                  <a:pt x="12" y="336"/>
                </a:lnTo>
                <a:lnTo>
                  <a:pt x="13" y="332"/>
                </a:lnTo>
                <a:lnTo>
                  <a:pt x="13" y="328"/>
                </a:lnTo>
                <a:lnTo>
                  <a:pt x="13" y="324"/>
                </a:lnTo>
                <a:lnTo>
                  <a:pt x="14" y="320"/>
                </a:lnTo>
                <a:lnTo>
                  <a:pt x="14" y="316"/>
                </a:lnTo>
                <a:lnTo>
                  <a:pt x="14" y="312"/>
                </a:lnTo>
                <a:lnTo>
                  <a:pt x="14" y="308"/>
                </a:lnTo>
                <a:lnTo>
                  <a:pt x="15" y="304"/>
                </a:lnTo>
                <a:lnTo>
                  <a:pt x="15" y="300"/>
                </a:lnTo>
                <a:lnTo>
                  <a:pt x="15" y="296"/>
                </a:lnTo>
                <a:lnTo>
                  <a:pt x="15" y="292"/>
                </a:lnTo>
                <a:lnTo>
                  <a:pt x="16" y="288"/>
                </a:lnTo>
                <a:lnTo>
                  <a:pt x="16" y="283"/>
                </a:lnTo>
                <a:lnTo>
                  <a:pt x="16" y="279"/>
                </a:lnTo>
                <a:lnTo>
                  <a:pt x="16" y="275"/>
                </a:lnTo>
                <a:lnTo>
                  <a:pt x="17" y="271"/>
                </a:lnTo>
                <a:lnTo>
                  <a:pt x="17" y="266"/>
                </a:lnTo>
                <a:lnTo>
                  <a:pt x="17" y="262"/>
                </a:lnTo>
                <a:lnTo>
                  <a:pt x="17" y="257"/>
                </a:lnTo>
                <a:lnTo>
                  <a:pt x="18" y="253"/>
                </a:lnTo>
                <a:lnTo>
                  <a:pt x="18" y="248"/>
                </a:lnTo>
                <a:lnTo>
                  <a:pt x="18" y="244"/>
                </a:lnTo>
                <a:lnTo>
                  <a:pt x="19" y="239"/>
                </a:lnTo>
                <a:lnTo>
                  <a:pt x="19" y="235"/>
                </a:lnTo>
                <a:lnTo>
                  <a:pt x="19" y="230"/>
                </a:lnTo>
                <a:lnTo>
                  <a:pt x="19" y="225"/>
                </a:lnTo>
                <a:lnTo>
                  <a:pt x="20" y="220"/>
                </a:lnTo>
                <a:lnTo>
                  <a:pt x="20" y="216"/>
                </a:lnTo>
                <a:lnTo>
                  <a:pt x="20" y="211"/>
                </a:lnTo>
                <a:lnTo>
                  <a:pt x="20" y="206"/>
                </a:lnTo>
                <a:lnTo>
                  <a:pt x="21" y="201"/>
                </a:lnTo>
                <a:lnTo>
                  <a:pt x="21" y="196"/>
                </a:lnTo>
                <a:lnTo>
                  <a:pt x="21" y="191"/>
                </a:lnTo>
                <a:lnTo>
                  <a:pt x="21" y="187"/>
                </a:lnTo>
                <a:lnTo>
                  <a:pt x="22" y="182"/>
                </a:lnTo>
                <a:lnTo>
                  <a:pt x="22" y="177"/>
                </a:lnTo>
                <a:lnTo>
                  <a:pt x="22" y="173"/>
                </a:lnTo>
                <a:lnTo>
                  <a:pt x="22" y="168"/>
                </a:lnTo>
                <a:lnTo>
                  <a:pt x="23" y="163"/>
                </a:lnTo>
                <a:lnTo>
                  <a:pt x="23" y="159"/>
                </a:lnTo>
                <a:lnTo>
                  <a:pt x="23" y="155"/>
                </a:lnTo>
                <a:lnTo>
                  <a:pt x="23" y="150"/>
                </a:lnTo>
                <a:lnTo>
                  <a:pt x="24" y="146"/>
                </a:lnTo>
                <a:lnTo>
                  <a:pt x="24" y="142"/>
                </a:lnTo>
                <a:lnTo>
                  <a:pt x="24" y="138"/>
                </a:lnTo>
                <a:lnTo>
                  <a:pt x="25" y="134"/>
                </a:lnTo>
                <a:lnTo>
                  <a:pt x="25" y="130"/>
                </a:lnTo>
                <a:lnTo>
                  <a:pt x="25" y="127"/>
                </a:lnTo>
                <a:lnTo>
                  <a:pt x="25" y="123"/>
                </a:lnTo>
                <a:lnTo>
                  <a:pt x="26" y="120"/>
                </a:lnTo>
                <a:lnTo>
                  <a:pt x="26" y="117"/>
                </a:lnTo>
                <a:lnTo>
                  <a:pt x="26" y="114"/>
                </a:lnTo>
                <a:lnTo>
                  <a:pt x="26" y="112"/>
                </a:lnTo>
                <a:lnTo>
                  <a:pt x="27" y="109"/>
                </a:lnTo>
                <a:lnTo>
                  <a:pt x="27" y="107"/>
                </a:lnTo>
                <a:lnTo>
                  <a:pt x="27" y="105"/>
                </a:lnTo>
                <a:lnTo>
                  <a:pt x="27" y="103"/>
                </a:lnTo>
                <a:lnTo>
                  <a:pt x="28" y="102"/>
                </a:lnTo>
                <a:lnTo>
                  <a:pt x="28" y="101"/>
                </a:lnTo>
                <a:lnTo>
                  <a:pt x="28" y="100"/>
                </a:lnTo>
                <a:lnTo>
                  <a:pt x="28" y="100"/>
                </a:lnTo>
                <a:lnTo>
                  <a:pt x="29" y="99"/>
                </a:lnTo>
                <a:lnTo>
                  <a:pt x="29" y="99"/>
                </a:lnTo>
                <a:lnTo>
                  <a:pt x="29" y="99"/>
                </a:lnTo>
                <a:lnTo>
                  <a:pt x="30" y="99"/>
                </a:lnTo>
                <a:lnTo>
                  <a:pt x="30" y="99"/>
                </a:lnTo>
                <a:lnTo>
                  <a:pt x="30" y="99"/>
                </a:lnTo>
                <a:lnTo>
                  <a:pt x="30" y="99"/>
                </a:lnTo>
                <a:lnTo>
                  <a:pt x="31" y="100"/>
                </a:lnTo>
                <a:lnTo>
                  <a:pt x="31" y="100"/>
                </a:lnTo>
                <a:lnTo>
                  <a:pt x="31" y="101"/>
                </a:lnTo>
                <a:lnTo>
                  <a:pt x="31" y="101"/>
                </a:lnTo>
                <a:lnTo>
                  <a:pt x="32" y="102"/>
                </a:lnTo>
                <a:lnTo>
                  <a:pt x="32" y="102"/>
                </a:lnTo>
                <a:lnTo>
                  <a:pt x="32" y="103"/>
                </a:lnTo>
                <a:lnTo>
                  <a:pt x="32" y="103"/>
                </a:lnTo>
                <a:lnTo>
                  <a:pt x="33" y="104"/>
                </a:lnTo>
                <a:lnTo>
                  <a:pt x="33" y="104"/>
                </a:lnTo>
                <a:lnTo>
                  <a:pt x="33" y="105"/>
                </a:lnTo>
                <a:lnTo>
                  <a:pt x="33" y="105"/>
                </a:lnTo>
                <a:lnTo>
                  <a:pt x="34" y="105"/>
                </a:lnTo>
                <a:lnTo>
                  <a:pt x="34" y="105"/>
                </a:lnTo>
                <a:lnTo>
                  <a:pt x="34" y="105"/>
                </a:lnTo>
                <a:lnTo>
                  <a:pt x="34" y="105"/>
                </a:lnTo>
                <a:lnTo>
                  <a:pt x="35" y="104"/>
                </a:lnTo>
                <a:lnTo>
                  <a:pt x="35" y="103"/>
                </a:lnTo>
                <a:lnTo>
                  <a:pt x="35" y="102"/>
                </a:lnTo>
                <a:lnTo>
                  <a:pt x="36" y="101"/>
                </a:lnTo>
                <a:lnTo>
                  <a:pt x="36" y="100"/>
                </a:lnTo>
                <a:lnTo>
                  <a:pt x="36" y="98"/>
                </a:lnTo>
                <a:lnTo>
                  <a:pt x="36" y="96"/>
                </a:lnTo>
                <a:lnTo>
                  <a:pt x="37" y="93"/>
                </a:lnTo>
                <a:lnTo>
                  <a:pt x="37" y="91"/>
                </a:lnTo>
                <a:lnTo>
                  <a:pt x="37" y="88"/>
                </a:lnTo>
                <a:lnTo>
                  <a:pt x="37" y="85"/>
                </a:lnTo>
                <a:lnTo>
                  <a:pt x="38" y="82"/>
                </a:lnTo>
                <a:lnTo>
                  <a:pt x="38" y="79"/>
                </a:lnTo>
                <a:lnTo>
                  <a:pt x="38" y="75"/>
                </a:lnTo>
                <a:lnTo>
                  <a:pt x="38" y="72"/>
                </a:lnTo>
                <a:lnTo>
                  <a:pt x="39" y="69"/>
                </a:lnTo>
                <a:lnTo>
                  <a:pt x="39" y="65"/>
                </a:lnTo>
                <a:lnTo>
                  <a:pt x="39" y="62"/>
                </a:lnTo>
                <a:lnTo>
                  <a:pt x="39" y="59"/>
                </a:lnTo>
                <a:lnTo>
                  <a:pt x="40" y="55"/>
                </a:lnTo>
                <a:lnTo>
                  <a:pt x="40" y="52"/>
                </a:lnTo>
                <a:lnTo>
                  <a:pt x="40" y="49"/>
                </a:lnTo>
                <a:lnTo>
                  <a:pt x="41" y="46"/>
                </a:lnTo>
                <a:lnTo>
                  <a:pt x="41" y="43"/>
                </a:lnTo>
                <a:lnTo>
                  <a:pt x="41" y="40"/>
                </a:lnTo>
                <a:lnTo>
                  <a:pt x="41" y="38"/>
                </a:lnTo>
                <a:lnTo>
                  <a:pt x="42" y="35"/>
                </a:lnTo>
                <a:lnTo>
                  <a:pt x="42" y="33"/>
                </a:lnTo>
                <a:lnTo>
                  <a:pt x="42" y="31"/>
                </a:lnTo>
                <a:lnTo>
                  <a:pt x="42" y="29"/>
                </a:lnTo>
                <a:lnTo>
                  <a:pt x="43" y="27"/>
                </a:lnTo>
                <a:lnTo>
                  <a:pt x="43" y="25"/>
                </a:lnTo>
                <a:lnTo>
                  <a:pt x="43" y="24"/>
                </a:lnTo>
                <a:lnTo>
                  <a:pt x="43" y="23"/>
                </a:lnTo>
                <a:lnTo>
                  <a:pt x="44" y="22"/>
                </a:lnTo>
                <a:lnTo>
                  <a:pt x="44" y="21"/>
                </a:lnTo>
                <a:lnTo>
                  <a:pt x="44" y="21"/>
                </a:lnTo>
                <a:lnTo>
                  <a:pt x="44" y="21"/>
                </a:lnTo>
                <a:lnTo>
                  <a:pt x="45" y="22"/>
                </a:lnTo>
                <a:lnTo>
                  <a:pt x="45" y="23"/>
                </a:lnTo>
                <a:lnTo>
                  <a:pt x="45" y="24"/>
                </a:lnTo>
                <a:lnTo>
                  <a:pt x="45" y="26"/>
                </a:lnTo>
                <a:lnTo>
                  <a:pt x="46" y="27"/>
                </a:lnTo>
                <a:lnTo>
                  <a:pt x="46" y="29"/>
                </a:lnTo>
                <a:lnTo>
                  <a:pt x="46" y="31"/>
                </a:lnTo>
                <a:lnTo>
                  <a:pt x="47" y="34"/>
                </a:lnTo>
                <a:lnTo>
                  <a:pt x="47" y="36"/>
                </a:lnTo>
                <a:lnTo>
                  <a:pt x="47" y="39"/>
                </a:lnTo>
                <a:lnTo>
                  <a:pt x="47" y="41"/>
                </a:lnTo>
                <a:lnTo>
                  <a:pt x="48" y="44"/>
                </a:lnTo>
                <a:lnTo>
                  <a:pt x="48" y="47"/>
                </a:lnTo>
                <a:lnTo>
                  <a:pt x="48" y="50"/>
                </a:lnTo>
                <a:lnTo>
                  <a:pt x="48" y="53"/>
                </a:lnTo>
                <a:lnTo>
                  <a:pt x="49" y="55"/>
                </a:lnTo>
                <a:lnTo>
                  <a:pt x="49" y="58"/>
                </a:lnTo>
                <a:lnTo>
                  <a:pt x="49" y="61"/>
                </a:lnTo>
                <a:lnTo>
                  <a:pt x="49" y="64"/>
                </a:lnTo>
                <a:lnTo>
                  <a:pt x="50" y="66"/>
                </a:lnTo>
                <a:lnTo>
                  <a:pt x="50" y="69"/>
                </a:lnTo>
                <a:lnTo>
                  <a:pt x="50" y="72"/>
                </a:lnTo>
                <a:lnTo>
                  <a:pt x="50" y="75"/>
                </a:lnTo>
                <a:lnTo>
                  <a:pt x="51" y="78"/>
                </a:lnTo>
                <a:lnTo>
                  <a:pt x="51" y="81"/>
                </a:lnTo>
                <a:lnTo>
                  <a:pt x="51" y="84"/>
                </a:lnTo>
                <a:lnTo>
                  <a:pt x="52" y="87"/>
                </a:lnTo>
                <a:lnTo>
                  <a:pt x="52" y="89"/>
                </a:lnTo>
                <a:lnTo>
                  <a:pt x="52" y="92"/>
                </a:lnTo>
                <a:lnTo>
                  <a:pt x="52" y="95"/>
                </a:lnTo>
                <a:lnTo>
                  <a:pt x="53" y="98"/>
                </a:lnTo>
                <a:lnTo>
                  <a:pt x="53" y="100"/>
                </a:lnTo>
                <a:lnTo>
                  <a:pt x="53" y="103"/>
                </a:lnTo>
                <a:lnTo>
                  <a:pt x="53" y="105"/>
                </a:lnTo>
                <a:lnTo>
                  <a:pt x="54" y="108"/>
                </a:lnTo>
                <a:lnTo>
                  <a:pt x="54" y="111"/>
                </a:lnTo>
                <a:lnTo>
                  <a:pt x="54" y="113"/>
                </a:lnTo>
                <a:lnTo>
                  <a:pt x="54" y="115"/>
                </a:lnTo>
                <a:lnTo>
                  <a:pt x="55" y="117"/>
                </a:lnTo>
                <a:lnTo>
                  <a:pt x="55" y="119"/>
                </a:lnTo>
                <a:lnTo>
                  <a:pt x="55" y="121"/>
                </a:lnTo>
                <a:lnTo>
                  <a:pt x="55" y="123"/>
                </a:lnTo>
                <a:lnTo>
                  <a:pt x="56" y="125"/>
                </a:lnTo>
                <a:lnTo>
                  <a:pt x="56" y="127"/>
                </a:lnTo>
                <a:lnTo>
                  <a:pt x="56" y="129"/>
                </a:lnTo>
                <a:lnTo>
                  <a:pt x="56" y="131"/>
                </a:lnTo>
                <a:lnTo>
                  <a:pt x="57" y="133"/>
                </a:lnTo>
                <a:lnTo>
                  <a:pt x="57" y="136"/>
                </a:lnTo>
                <a:lnTo>
                  <a:pt x="57" y="138"/>
                </a:lnTo>
                <a:lnTo>
                  <a:pt x="58" y="140"/>
                </a:lnTo>
                <a:lnTo>
                  <a:pt x="58" y="143"/>
                </a:lnTo>
                <a:lnTo>
                  <a:pt x="58" y="145"/>
                </a:lnTo>
                <a:lnTo>
                  <a:pt x="58" y="147"/>
                </a:lnTo>
                <a:lnTo>
                  <a:pt x="59" y="149"/>
                </a:lnTo>
                <a:lnTo>
                  <a:pt x="59" y="151"/>
                </a:lnTo>
                <a:lnTo>
                  <a:pt x="59" y="152"/>
                </a:lnTo>
                <a:lnTo>
                  <a:pt x="59" y="154"/>
                </a:lnTo>
                <a:lnTo>
                  <a:pt x="60" y="155"/>
                </a:lnTo>
                <a:lnTo>
                  <a:pt x="60" y="156"/>
                </a:lnTo>
                <a:lnTo>
                  <a:pt x="60" y="156"/>
                </a:lnTo>
                <a:lnTo>
                  <a:pt x="60" y="156"/>
                </a:lnTo>
                <a:lnTo>
                  <a:pt x="61" y="155"/>
                </a:lnTo>
                <a:lnTo>
                  <a:pt x="61" y="153"/>
                </a:lnTo>
                <a:lnTo>
                  <a:pt x="61" y="151"/>
                </a:lnTo>
                <a:lnTo>
                  <a:pt x="61" y="148"/>
                </a:lnTo>
                <a:lnTo>
                  <a:pt x="62" y="145"/>
                </a:lnTo>
                <a:lnTo>
                  <a:pt x="62" y="141"/>
                </a:lnTo>
                <a:lnTo>
                  <a:pt x="62" y="137"/>
                </a:lnTo>
                <a:lnTo>
                  <a:pt x="63" y="133"/>
                </a:lnTo>
                <a:lnTo>
                  <a:pt x="63" y="129"/>
                </a:lnTo>
                <a:lnTo>
                  <a:pt x="63" y="125"/>
                </a:lnTo>
                <a:lnTo>
                  <a:pt x="63" y="121"/>
                </a:lnTo>
                <a:lnTo>
                  <a:pt x="64" y="116"/>
                </a:lnTo>
                <a:lnTo>
                  <a:pt x="64" y="113"/>
                </a:lnTo>
                <a:lnTo>
                  <a:pt x="64" y="109"/>
                </a:lnTo>
                <a:lnTo>
                  <a:pt x="64" y="107"/>
                </a:lnTo>
                <a:lnTo>
                  <a:pt x="65" y="105"/>
                </a:lnTo>
                <a:lnTo>
                  <a:pt x="65" y="105"/>
                </a:lnTo>
                <a:lnTo>
                  <a:pt x="65" y="105"/>
                </a:lnTo>
                <a:lnTo>
                  <a:pt x="65" y="107"/>
                </a:lnTo>
                <a:lnTo>
                  <a:pt x="66" y="111"/>
                </a:lnTo>
                <a:lnTo>
                  <a:pt x="66" y="115"/>
                </a:lnTo>
                <a:lnTo>
                  <a:pt x="66" y="120"/>
                </a:lnTo>
                <a:lnTo>
                  <a:pt x="66" y="124"/>
                </a:lnTo>
                <a:lnTo>
                  <a:pt x="67" y="129"/>
                </a:lnTo>
                <a:lnTo>
                  <a:pt x="67" y="135"/>
                </a:lnTo>
                <a:lnTo>
                  <a:pt x="67" y="141"/>
                </a:lnTo>
                <a:lnTo>
                  <a:pt x="67" y="147"/>
                </a:lnTo>
                <a:lnTo>
                  <a:pt x="68" y="153"/>
                </a:lnTo>
                <a:lnTo>
                  <a:pt x="68" y="159"/>
                </a:lnTo>
                <a:lnTo>
                  <a:pt x="68" y="164"/>
                </a:lnTo>
                <a:lnTo>
                  <a:pt x="69" y="167"/>
                </a:lnTo>
                <a:lnTo>
                  <a:pt x="69" y="169"/>
                </a:lnTo>
                <a:lnTo>
                  <a:pt x="69" y="169"/>
                </a:lnTo>
                <a:lnTo>
                  <a:pt x="69" y="165"/>
                </a:lnTo>
                <a:lnTo>
                  <a:pt x="70" y="157"/>
                </a:lnTo>
                <a:lnTo>
                  <a:pt x="70" y="147"/>
                </a:lnTo>
                <a:lnTo>
                  <a:pt x="70" y="135"/>
                </a:lnTo>
                <a:lnTo>
                  <a:pt x="70" y="123"/>
                </a:lnTo>
                <a:lnTo>
                  <a:pt x="71" y="110"/>
                </a:lnTo>
                <a:lnTo>
                  <a:pt x="71" y="99"/>
                </a:lnTo>
                <a:lnTo>
                  <a:pt x="71" y="91"/>
                </a:lnTo>
                <a:lnTo>
                  <a:pt x="71" y="87"/>
                </a:lnTo>
                <a:lnTo>
                  <a:pt x="72" y="88"/>
                </a:lnTo>
                <a:lnTo>
                  <a:pt x="72" y="93"/>
                </a:lnTo>
                <a:lnTo>
                  <a:pt x="72" y="99"/>
                </a:lnTo>
                <a:lnTo>
                  <a:pt x="72" y="107"/>
                </a:lnTo>
                <a:lnTo>
                  <a:pt x="73" y="118"/>
                </a:lnTo>
                <a:lnTo>
                  <a:pt x="73" y="126"/>
                </a:lnTo>
                <a:lnTo>
                  <a:pt x="73" y="132"/>
                </a:lnTo>
                <a:lnTo>
                  <a:pt x="74" y="131"/>
                </a:lnTo>
                <a:lnTo>
                  <a:pt x="74" y="121"/>
                </a:lnTo>
                <a:lnTo>
                  <a:pt x="74" y="110"/>
                </a:lnTo>
                <a:lnTo>
                  <a:pt x="74" y="104"/>
                </a:lnTo>
                <a:lnTo>
                  <a:pt x="75" y="99"/>
                </a:lnTo>
                <a:lnTo>
                  <a:pt x="75" y="90"/>
                </a:lnTo>
                <a:lnTo>
                  <a:pt x="75" y="105"/>
                </a:lnTo>
                <a:lnTo>
                  <a:pt x="75" y="168"/>
                </a:lnTo>
                <a:lnTo>
                  <a:pt x="76" y="193"/>
                </a:lnTo>
                <a:lnTo>
                  <a:pt x="76" y="123"/>
                </a:lnTo>
                <a:lnTo>
                  <a:pt x="76" y="112"/>
                </a:lnTo>
                <a:lnTo>
                  <a:pt x="76" y="255"/>
                </a:lnTo>
                <a:lnTo>
                  <a:pt x="77" y="389"/>
                </a:lnTo>
                <a:lnTo>
                  <a:pt x="77" y="407"/>
                </a:lnTo>
                <a:lnTo>
                  <a:pt x="77" y="407"/>
                </a:lnTo>
                <a:lnTo>
                  <a:pt x="77" y="436"/>
                </a:lnTo>
                <a:lnTo>
                  <a:pt x="78" y="460"/>
                </a:lnTo>
                <a:lnTo>
                  <a:pt x="78" y="475"/>
                </a:lnTo>
                <a:lnTo>
                  <a:pt x="78" y="488"/>
                </a:lnTo>
                <a:lnTo>
                  <a:pt x="78" y="488"/>
                </a:lnTo>
                <a:lnTo>
                  <a:pt x="79" y="481"/>
                </a:lnTo>
                <a:lnTo>
                  <a:pt x="79" y="471"/>
                </a:lnTo>
                <a:lnTo>
                  <a:pt x="79" y="460"/>
                </a:lnTo>
                <a:lnTo>
                  <a:pt x="80" y="450"/>
                </a:lnTo>
                <a:lnTo>
                  <a:pt x="80" y="442"/>
                </a:lnTo>
                <a:lnTo>
                  <a:pt x="80" y="437"/>
                </a:lnTo>
                <a:lnTo>
                  <a:pt x="80" y="435"/>
                </a:lnTo>
                <a:lnTo>
                  <a:pt x="81" y="433"/>
                </a:lnTo>
                <a:lnTo>
                  <a:pt x="81" y="432"/>
                </a:lnTo>
                <a:lnTo>
                  <a:pt x="81" y="430"/>
                </a:lnTo>
                <a:lnTo>
                  <a:pt x="81" y="428"/>
                </a:lnTo>
                <a:lnTo>
                  <a:pt x="82" y="427"/>
                </a:lnTo>
                <a:lnTo>
                  <a:pt x="82" y="428"/>
                </a:lnTo>
                <a:lnTo>
                  <a:pt x="82" y="430"/>
                </a:lnTo>
                <a:lnTo>
                  <a:pt x="82" y="433"/>
                </a:lnTo>
                <a:lnTo>
                  <a:pt x="83" y="437"/>
                </a:lnTo>
                <a:lnTo>
                  <a:pt x="83" y="442"/>
                </a:lnTo>
                <a:lnTo>
                  <a:pt x="83" y="448"/>
                </a:lnTo>
                <a:lnTo>
                  <a:pt x="83" y="454"/>
                </a:lnTo>
                <a:lnTo>
                  <a:pt x="84" y="460"/>
                </a:lnTo>
                <a:lnTo>
                  <a:pt x="84" y="465"/>
                </a:lnTo>
                <a:lnTo>
                  <a:pt x="84" y="469"/>
                </a:lnTo>
                <a:lnTo>
                  <a:pt x="85" y="472"/>
                </a:lnTo>
                <a:lnTo>
                  <a:pt x="85" y="475"/>
                </a:lnTo>
                <a:lnTo>
                  <a:pt x="85" y="476"/>
                </a:lnTo>
                <a:lnTo>
                  <a:pt x="85" y="478"/>
                </a:lnTo>
                <a:lnTo>
                  <a:pt x="86" y="479"/>
                </a:lnTo>
                <a:lnTo>
                  <a:pt x="86" y="480"/>
                </a:lnTo>
                <a:lnTo>
                  <a:pt x="86" y="480"/>
                </a:lnTo>
                <a:lnTo>
                  <a:pt x="86" y="480"/>
                </a:lnTo>
                <a:lnTo>
                  <a:pt x="87" y="479"/>
                </a:lnTo>
                <a:lnTo>
                  <a:pt x="87" y="479"/>
                </a:lnTo>
                <a:lnTo>
                  <a:pt x="87" y="477"/>
                </a:lnTo>
                <a:lnTo>
                  <a:pt x="87" y="475"/>
                </a:lnTo>
                <a:lnTo>
                  <a:pt x="88" y="473"/>
                </a:lnTo>
                <a:lnTo>
                  <a:pt x="88" y="471"/>
                </a:lnTo>
                <a:lnTo>
                  <a:pt x="88" y="469"/>
                </a:lnTo>
                <a:lnTo>
                  <a:pt x="89" y="467"/>
                </a:lnTo>
                <a:lnTo>
                  <a:pt x="89" y="466"/>
                </a:lnTo>
                <a:lnTo>
                  <a:pt x="89" y="464"/>
                </a:lnTo>
                <a:lnTo>
                  <a:pt x="89" y="462"/>
                </a:lnTo>
                <a:lnTo>
                  <a:pt x="90" y="459"/>
                </a:lnTo>
                <a:lnTo>
                  <a:pt x="90" y="457"/>
                </a:lnTo>
                <a:lnTo>
                  <a:pt x="90" y="454"/>
                </a:lnTo>
                <a:lnTo>
                  <a:pt x="91" y="451"/>
                </a:lnTo>
                <a:lnTo>
                  <a:pt x="91" y="447"/>
                </a:lnTo>
                <a:lnTo>
                  <a:pt x="91" y="443"/>
                </a:lnTo>
                <a:lnTo>
                  <a:pt x="91" y="439"/>
                </a:lnTo>
                <a:lnTo>
                  <a:pt x="92" y="434"/>
                </a:lnTo>
                <a:lnTo>
                  <a:pt x="92" y="430"/>
                </a:lnTo>
                <a:lnTo>
                  <a:pt x="92" y="425"/>
                </a:lnTo>
                <a:lnTo>
                  <a:pt x="92" y="421"/>
                </a:lnTo>
                <a:lnTo>
                  <a:pt x="93" y="416"/>
                </a:lnTo>
                <a:lnTo>
                  <a:pt x="93" y="412"/>
                </a:lnTo>
                <a:lnTo>
                  <a:pt x="93" y="408"/>
                </a:lnTo>
                <a:lnTo>
                  <a:pt x="93" y="404"/>
                </a:lnTo>
                <a:lnTo>
                  <a:pt x="94" y="400"/>
                </a:lnTo>
                <a:lnTo>
                  <a:pt x="94" y="397"/>
                </a:lnTo>
                <a:lnTo>
                  <a:pt x="94" y="395"/>
                </a:lnTo>
                <a:lnTo>
                  <a:pt x="94" y="392"/>
                </a:lnTo>
                <a:lnTo>
                  <a:pt x="95" y="391"/>
                </a:lnTo>
                <a:lnTo>
                  <a:pt x="95" y="391"/>
                </a:lnTo>
                <a:lnTo>
                  <a:pt x="95" y="391"/>
                </a:lnTo>
                <a:lnTo>
                  <a:pt x="96" y="391"/>
                </a:lnTo>
                <a:lnTo>
                  <a:pt x="96" y="392"/>
                </a:lnTo>
                <a:lnTo>
                  <a:pt x="96" y="394"/>
                </a:lnTo>
                <a:lnTo>
                  <a:pt x="96" y="395"/>
                </a:lnTo>
                <a:lnTo>
                  <a:pt x="97" y="397"/>
                </a:lnTo>
                <a:lnTo>
                  <a:pt x="97" y="399"/>
                </a:lnTo>
                <a:lnTo>
                  <a:pt x="97" y="400"/>
                </a:lnTo>
                <a:lnTo>
                  <a:pt x="97" y="402"/>
                </a:lnTo>
                <a:lnTo>
                  <a:pt x="98" y="403"/>
                </a:lnTo>
                <a:lnTo>
                  <a:pt x="98" y="404"/>
                </a:lnTo>
                <a:lnTo>
                  <a:pt x="98" y="405"/>
                </a:lnTo>
                <a:lnTo>
                  <a:pt x="98" y="405"/>
                </a:lnTo>
                <a:lnTo>
                  <a:pt x="99" y="405"/>
                </a:lnTo>
                <a:lnTo>
                  <a:pt x="99" y="404"/>
                </a:lnTo>
                <a:lnTo>
                  <a:pt x="99" y="402"/>
                </a:lnTo>
                <a:lnTo>
                  <a:pt x="99" y="400"/>
                </a:lnTo>
                <a:lnTo>
                  <a:pt x="100" y="397"/>
                </a:lnTo>
                <a:lnTo>
                  <a:pt x="100" y="393"/>
                </a:lnTo>
                <a:lnTo>
                  <a:pt x="100" y="390"/>
                </a:lnTo>
                <a:lnTo>
                  <a:pt x="100" y="385"/>
                </a:lnTo>
                <a:lnTo>
                  <a:pt x="101" y="381"/>
                </a:lnTo>
                <a:lnTo>
                  <a:pt x="101" y="376"/>
                </a:lnTo>
                <a:lnTo>
                  <a:pt x="101" y="371"/>
                </a:lnTo>
                <a:lnTo>
                  <a:pt x="102" y="365"/>
                </a:lnTo>
                <a:lnTo>
                  <a:pt x="102" y="360"/>
                </a:lnTo>
                <a:lnTo>
                  <a:pt x="102" y="355"/>
                </a:lnTo>
                <a:lnTo>
                  <a:pt x="102" y="350"/>
                </a:lnTo>
                <a:lnTo>
                  <a:pt x="103" y="345"/>
                </a:lnTo>
                <a:lnTo>
                  <a:pt x="103" y="341"/>
                </a:lnTo>
                <a:lnTo>
                  <a:pt x="103" y="336"/>
                </a:lnTo>
                <a:lnTo>
                  <a:pt x="103" y="333"/>
                </a:lnTo>
                <a:lnTo>
                  <a:pt x="104" y="330"/>
                </a:lnTo>
                <a:lnTo>
                  <a:pt x="104" y="327"/>
                </a:lnTo>
                <a:lnTo>
                  <a:pt x="104" y="324"/>
                </a:lnTo>
                <a:lnTo>
                  <a:pt x="104" y="321"/>
                </a:lnTo>
                <a:lnTo>
                  <a:pt x="105" y="317"/>
                </a:lnTo>
                <a:lnTo>
                  <a:pt x="105" y="314"/>
                </a:lnTo>
                <a:lnTo>
                  <a:pt x="105" y="310"/>
                </a:lnTo>
                <a:lnTo>
                  <a:pt x="105" y="305"/>
                </a:lnTo>
                <a:lnTo>
                  <a:pt x="106" y="300"/>
                </a:lnTo>
                <a:lnTo>
                  <a:pt x="106" y="295"/>
                </a:lnTo>
                <a:lnTo>
                  <a:pt x="106" y="288"/>
                </a:lnTo>
                <a:lnTo>
                  <a:pt x="107" y="280"/>
                </a:lnTo>
                <a:lnTo>
                  <a:pt x="107" y="271"/>
                </a:lnTo>
                <a:lnTo>
                  <a:pt x="107" y="261"/>
                </a:lnTo>
                <a:lnTo>
                  <a:pt x="107" y="249"/>
                </a:lnTo>
                <a:lnTo>
                  <a:pt x="108" y="235"/>
                </a:lnTo>
                <a:lnTo>
                  <a:pt x="108" y="219"/>
                </a:lnTo>
                <a:lnTo>
                  <a:pt x="108" y="203"/>
                </a:lnTo>
                <a:lnTo>
                  <a:pt x="108" y="186"/>
                </a:lnTo>
                <a:lnTo>
                  <a:pt x="109" y="169"/>
                </a:lnTo>
                <a:lnTo>
                  <a:pt x="109" y="151"/>
                </a:lnTo>
                <a:lnTo>
                  <a:pt x="109" y="134"/>
                </a:lnTo>
                <a:lnTo>
                  <a:pt x="109" y="118"/>
                </a:lnTo>
                <a:lnTo>
                  <a:pt x="110" y="101"/>
                </a:lnTo>
                <a:lnTo>
                  <a:pt x="110" y="87"/>
                </a:lnTo>
                <a:lnTo>
                  <a:pt x="110" y="73"/>
                </a:lnTo>
                <a:lnTo>
                  <a:pt x="110" y="61"/>
                </a:lnTo>
                <a:lnTo>
                  <a:pt x="111" y="50"/>
                </a:lnTo>
                <a:lnTo>
                  <a:pt x="111" y="41"/>
                </a:lnTo>
                <a:lnTo>
                  <a:pt x="111" y="35"/>
                </a:lnTo>
                <a:lnTo>
                  <a:pt x="111" y="31"/>
                </a:lnTo>
                <a:lnTo>
                  <a:pt x="112" y="31"/>
                </a:lnTo>
                <a:lnTo>
                  <a:pt x="112" y="33"/>
                </a:lnTo>
                <a:lnTo>
                  <a:pt x="112" y="37"/>
                </a:lnTo>
                <a:lnTo>
                  <a:pt x="113" y="43"/>
                </a:lnTo>
                <a:lnTo>
                  <a:pt x="113" y="50"/>
                </a:lnTo>
                <a:lnTo>
                  <a:pt x="113" y="59"/>
                </a:lnTo>
                <a:lnTo>
                  <a:pt x="113" y="69"/>
                </a:lnTo>
                <a:lnTo>
                  <a:pt x="114" y="80"/>
                </a:lnTo>
                <a:lnTo>
                  <a:pt x="114" y="91"/>
                </a:lnTo>
                <a:lnTo>
                  <a:pt x="114" y="102"/>
                </a:lnTo>
                <a:lnTo>
                  <a:pt x="114" y="115"/>
                </a:lnTo>
                <a:lnTo>
                  <a:pt x="115" y="127"/>
                </a:lnTo>
                <a:lnTo>
                  <a:pt x="115" y="140"/>
                </a:lnTo>
                <a:lnTo>
                  <a:pt x="115" y="153"/>
                </a:lnTo>
                <a:lnTo>
                  <a:pt x="115" y="166"/>
                </a:lnTo>
                <a:lnTo>
                  <a:pt x="116" y="178"/>
                </a:lnTo>
                <a:lnTo>
                  <a:pt x="116" y="190"/>
                </a:lnTo>
                <a:lnTo>
                  <a:pt x="116" y="201"/>
                </a:lnTo>
                <a:lnTo>
                  <a:pt x="116" y="213"/>
                </a:lnTo>
                <a:lnTo>
                  <a:pt x="117" y="223"/>
                </a:lnTo>
                <a:lnTo>
                  <a:pt x="117" y="234"/>
                </a:lnTo>
                <a:lnTo>
                  <a:pt x="117" y="244"/>
                </a:lnTo>
                <a:lnTo>
                  <a:pt x="118" y="254"/>
                </a:lnTo>
                <a:lnTo>
                  <a:pt x="118" y="264"/>
                </a:lnTo>
                <a:lnTo>
                  <a:pt x="118" y="274"/>
                </a:lnTo>
                <a:lnTo>
                  <a:pt x="118" y="284"/>
                </a:lnTo>
                <a:lnTo>
                  <a:pt x="119" y="294"/>
                </a:lnTo>
                <a:lnTo>
                  <a:pt x="119" y="303"/>
                </a:lnTo>
                <a:lnTo>
                  <a:pt x="119" y="312"/>
                </a:lnTo>
                <a:lnTo>
                  <a:pt x="119" y="320"/>
                </a:lnTo>
                <a:lnTo>
                  <a:pt x="120" y="328"/>
                </a:lnTo>
                <a:lnTo>
                  <a:pt x="120" y="335"/>
                </a:lnTo>
                <a:lnTo>
                  <a:pt x="120" y="341"/>
                </a:lnTo>
                <a:lnTo>
                  <a:pt x="120" y="346"/>
                </a:lnTo>
                <a:lnTo>
                  <a:pt x="121" y="350"/>
                </a:lnTo>
                <a:lnTo>
                  <a:pt x="121" y="354"/>
                </a:lnTo>
                <a:lnTo>
                  <a:pt x="121" y="358"/>
                </a:lnTo>
                <a:lnTo>
                  <a:pt x="121" y="361"/>
                </a:lnTo>
                <a:lnTo>
                  <a:pt x="122" y="364"/>
                </a:lnTo>
                <a:lnTo>
                  <a:pt x="122" y="366"/>
                </a:lnTo>
                <a:lnTo>
                  <a:pt x="122" y="367"/>
                </a:lnTo>
                <a:lnTo>
                  <a:pt x="122" y="369"/>
                </a:lnTo>
                <a:lnTo>
                  <a:pt x="123" y="370"/>
                </a:lnTo>
                <a:lnTo>
                  <a:pt x="123" y="370"/>
                </a:lnTo>
                <a:lnTo>
                  <a:pt x="123" y="371"/>
                </a:lnTo>
                <a:lnTo>
                  <a:pt x="124" y="371"/>
                </a:lnTo>
                <a:lnTo>
                  <a:pt x="124" y="372"/>
                </a:lnTo>
                <a:lnTo>
                  <a:pt x="124" y="372"/>
                </a:lnTo>
                <a:lnTo>
                  <a:pt x="124" y="373"/>
                </a:lnTo>
                <a:lnTo>
                  <a:pt x="125" y="374"/>
                </a:lnTo>
                <a:lnTo>
                  <a:pt x="125" y="375"/>
                </a:lnTo>
                <a:lnTo>
                  <a:pt x="125" y="376"/>
                </a:lnTo>
                <a:lnTo>
                  <a:pt x="125" y="378"/>
                </a:lnTo>
                <a:lnTo>
                  <a:pt x="126" y="379"/>
                </a:lnTo>
                <a:lnTo>
                  <a:pt x="126" y="380"/>
                </a:lnTo>
                <a:lnTo>
                  <a:pt x="126" y="380"/>
                </a:lnTo>
                <a:lnTo>
                  <a:pt x="126" y="381"/>
                </a:lnTo>
                <a:lnTo>
                  <a:pt x="127" y="382"/>
                </a:lnTo>
                <a:lnTo>
                  <a:pt x="127" y="383"/>
                </a:lnTo>
                <a:lnTo>
                  <a:pt x="127" y="383"/>
                </a:lnTo>
                <a:lnTo>
                  <a:pt x="127" y="384"/>
                </a:lnTo>
                <a:lnTo>
                  <a:pt x="128" y="385"/>
                </a:lnTo>
                <a:lnTo>
                  <a:pt x="128" y="386"/>
                </a:lnTo>
                <a:lnTo>
                  <a:pt x="128" y="386"/>
                </a:lnTo>
                <a:lnTo>
                  <a:pt x="129" y="387"/>
                </a:lnTo>
                <a:lnTo>
                  <a:pt x="129" y="388"/>
                </a:lnTo>
                <a:lnTo>
                  <a:pt x="129" y="389"/>
                </a:lnTo>
                <a:lnTo>
                  <a:pt x="129" y="390"/>
                </a:lnTo>
                <a:lnTo>
                  <a:pt x="130" y="391"/>
                </a:lnTo>
                <a:lnTo>
                  <a:pt x="130" y="392"/>
                </a:lnTo>
                <a:lnTo>
                  <a:pt x="130" y="393"/>
                </a:lnTo>
                <a:lnTo>
                  <a:pt x="130" y="394"/>
                </a:lnTo>
                <a:lnTo>
                  <a:pt x="131" y="395"/>
                </a:lnTo>
                <a:lnTo>
                  <a:pt x="131" y="396"/>
                </a:lnTo>
                <a:lnTo>
                  <a:pt x="131" y="397"/>
                </a:lnTo>
                <a:lnTo>
                  <a:pt x="131" y="398"/>
                </a:lnTo>
                <a:lnTo>
                  <a:pt x="132" y="399"/>
                </a:lnTo>
                <a:lnTo>
                  <a:pt x="132" y="400"/>
                </a:lnTo>
                <a:lnTo>
                  <a:pt x="132" y="400"/>
                </a:lnTo>
                <a:lnTo>
                  <a:pt x="132" y="401"/>
                </a:lnTo>
                <a:lnTo>
                  <a:pt x="133" y="401"/>
                </a:lnTo>
                <a:lnTo>
                  <a:pt x="133" y="402"/>
                </a:lnTo>
                <a:lnTo>
                  <a:pt x="133" y="402"/>
                </a:lnTo>
                <a:lnTo>
                  <a:pt x="133" y="402"/>
                </a:lnTo>
                <a:lnTo>
                  <a:pt x="134" y="402"/>
                </a:lnTo>
                <a:lnTo>
                  <a:pt x="134" y="402"/>
                </a:lnTo>
                <a:lnTo>
                  <a:pt x="134" y="402"/>
                </a:lnTo>
                <a:lnTo>
                  <a:pt x="135" y="402"/>
                </a:lnTo>
                <a:lnTo>
                  <a:pt x="135" y="459"/>
                </a:lnTo>
                <a:lnTo>
                  <a:pt x="135" y="461"/>
                </a:lnTo>
                <a:lnTo>
                  <a:pt x="135" y="462"/>
                </a:lnTo>
                <a:lnTo>
                  <a:pt x="136" y="463"/>
                </a:lnTo>
                <a:lnTo>
                  <a:pt x="136" y="464"/>
                </a:lnTo>
                <a:lnTo>
                  <a:pt x="136" y="465"/>
                </a:lnTo>
                <a:lnTo>
                  <a:pt x="136" y="466"/>
                </a:lnTo>
                <a:lnTo>
                  <a:pt x="137" y="466"/>
                </a:lnTo>
                <a:lnTo>
                  <a:pt x="137" y="466"/>
                </a:lnTo>
                <a:lnTo>
                  <a:pt x="137" y="466"/>
                </a:lnTo>
                <a:lnTo>
                  <a:pt x="137" y="466"/>
                </a:lnTo>
                <a:lnTo>
                  <a:pt x="138" y="466"/>
                </a:lnTo>
                <a:lnTo>
                  <a:pt x="138" y="466"/>
                </a:lnTo>
                <a:lnTo>
                  <a:pt x="138" y="465"/>
                </a:lnTo>
                <a:lnTo>
                  <a:pt x="138" y="464"/>
                </a:lnTo>
                <a:lnTo>
                  <a:pt x="139" y="464"/>
                </a:lnTo>
                <a:lnTo>
                  <a:pt x="139" y="463"/>
                </a:lnTo>
                <a:lnTo>
                  <a:pt x="139" y="462"/>
                </a:lnTo>
                <a:lnTo>
                  <a:pt x="140" y="460"/>
                </a:lnTo>
                <a:lnTo>
                  <a:pt x="140" y="459"/>
                </a:lnTo>
                <a:lnTo>
                  <a:pt x="140" y="458"/>
                </a:lnTo>
                <a:lnTo>
                  <a:pt x="140" y="457"/>
                </a:lnTo>
                <a:lnTo>
                  <a:pt x="141" y="455"/>
                </a:lnTo>
                <a:lnTo>
                  <a:pt x="141" y="454"/>
                </a:lnTo>
                <a:lnTo>
                  <a:pt x="141" y="452"/>
                </a:lnTo>
                <a:lnTo>
                  <a:pt x="141" y="451"/>
                </a:lnTo>
                <a:lnTo>
                  <a:pt x="142" y="449"/>
                </a:lnTo>
                <a:lnTo>
                  <a:pt x="142" y="448"/>
                </a:lnTo>
                <a:lnTo>
                  <a:pt x="142" y="446"/>
                </a:lnTo>
                <a:lnTo>
                  <a:pt x="142" y="445"/>
                </a:lnTo>
                <a:lnTo>
                  <a:pt x="143" y="443"/>
                </a:lnTo>
                <a:lnTo>
                  <a:pt x="143" y="442"/>
                </a:lnTo>
                <a:lnTo>
                  <a:pt x="143" y="440"/>
                </a:lnTo>
                <a:lnTo>
                  <a:pt x="143" y="438"/>
                </a:lnTo>
                <a:lnTo>
                  <a:pt x="144" y="437"/>
                </a:lnTo>
                <a:lnTo>
                  <a:pt x="144" y="435"/>
                </a:lnTo>
                <a:lnTo>
                  <a:pt x="144" y="433"/>
                </a:lnTo>
                <a:lnTo>
                  <a:pt x="145" y="431"/>
                </a:lnTo>
                <a:lnTo>
                  <a:pt x="145" y="430"/>
                </a:lnTo>
                <a:lnTo>
                  <a:pt x="145" y="428"/>
                </a:lnTo>
                <a:lnTo>
                  <a:pt x="145" y="426"/>
                </a:lnTo>
                <a:lnTo>
                  <a:pt x="146" y="424"/>
                </a:lnTo>
                <a:lnTo>
                  <a:pt x="146" y="422"/>
                </a:lnTo>
                <a:lnTo>
                  <a:pt x="146" y="421"/>
                </a:lnTo>
                <a:lnTo>
                  <a:pt x="146" y="419"/>
                </a:lnTo>
                <a:lnTo>
                  <a:pt x="147" y="417"/>
                </a:lnTo>
                <a:lnTo>
                  <a:pt x="147" y="415"/>
                </a:lnTo>
                <a:lnTo>
                  <a:pt x="147" y="413"/>
                </a:lnTo>
                <a:lnTo>
                  <a:pt x="147" y="412"/>
                </a:lnTo>
                <a:lnTo>
                  <a:pt x="148" y="410"/>
                </a:lnTo>
                <a:lnTo>
                  <a:pt x="148" y="408"/>
                </a:lnTo>
                <a:lnTo>
                  <a:pt x="148" y="407"/>
                </a:lnTo>
                <a:lnTo>
                  <a:pt x="148" y="405"/>
                </a:lnTo>
                <a:lnTo>
                  <a:pt x="149" y="404"/>
                </a:lnTo>
                <a:lnTo>
                  <a:pt x="149" y="402"/>
                </a:lnTo>
                <a:lnTo>
                  <a:pt x="149" y="400"/>
                </a:lnTo>
                <a:lnTo>
                  <a:pt x="149" y="399"/>
                </a:lnTo>
                <a:lnTo>
                  <a:pt x="150" y="397"/>
                </a:lnTo>
                <a:lnTo>
                  <a:pt x="150" y="396"/>
                </a:lnTo>
                <a:lnTo>
                  <a:pt x="150" y="395"/>
                </a:lnTo>
                <a:lnTo>
                  <a:pt x="151" y="393"/>
                </a:lnTo>
                <a:lnTo>
                  <a:pt x="151" y="392"/>
                </a:lnTo>
                <a:lnTo>
                  <a:pt x="151" y="391"/>
                </a:lnTo>
                <a:lnTo>
                  <a:pt x="151" y="390"/>
                </a:lnTo>
                <a:lnTo>
                  <a:pt x="152" y="389"/>
                </a:lnTo>
                <a:lnTo>
                  <a:pt x="152" y="388"/>
                </a:lnTo>
                <a:lnTo>
                  <a:pt x="152" y="387"/>
                </a:lnTo>
                <a:lnTo>
                  <a:pt x="152" y="387"/>
                </a:lnTo>
                <a:lnTo>
                  <a:pt x="153" y="386"/>
                </a:lnTo>
                <a:lnTo>
                  <a:pt x="153" y="386"/>
                </a:lnTo>
                <a:lnTo>
                  <a:pt x="153" y="386"/>
                </a:lnTo>
                <a:lnTo>
                  <a:pt x="153" y="386"/>
                </a:lnTo>
                <a:lnTo>
                  <a:pt x="154" y="386"/>
                </a:lnTo>
                <a:lnTo>
                  <a:pt x="154" y="386"/>
                </a:lnTo>
                <a:lnTo>
                  <a:pt x="154" y="386"/>
                </a:lnTo>
                <a:lnTo>
                  <a:pt x="154" y="387"/>
                </a:lnTo>
                <a:lnTo>
                  <a:pt x="155" y="388"/>
                </a:lnTo>
                <a:lnTo>
                  <a:pt x="155" y="388"/>
                </a:lnTo>
                <a:lnTo>
                  <a:pt x="155" y="389"/>
                </a:lnTo>
                <a:lnTo>
                  <a:pt x="156" y="390"/>
                </a:lnTo>
                <a:lnTo>
                  <a:pt x="156" y="391"/>
                </a:lnTo>
                <a:lnTo>
                  <a:pt x="156" y="392"/>
                </a:lnTo>
                <a:lnTo>
                  <a:pt x="156" y="393"/>
                </a:lnTo>
                <a:lnTo>
                  <a:pt x="157" y="394"/>
                </a:lnTo>
                <a:lnTo>
                  <a:pt x="157" y="396"/>
                </a:lnTo>
                <a:lnTo>
                  <a:pt x="157" y="397"/>
                </a:lnTo>
                <a:lnTo>
                  <a:pt x="157" y="398"/>
                </a:lnTo>
                <a:lnTo>
                  <a:pt x="158" y="399"/>
                </a:lnTo>
                <a:lnTo>
                  <a:pt x="158" y="401"/>
                </a:lnTo>
                <a:lnTo>
                  <a:pt x="158" y="402"/>
                </a:lnTo>
                <a:lnTo>
                  <a:pt x="158" y="403"/>
                </a:lnTo>
                <a:lnTo>
                  <a:pt x="159" y="405"/>
                </a:lnTo>
                <a:lnTo>
                  <a:pt x="159" y="406"/>
                </a:lnTo>
                <a:lnTo>
                  <a:pt x="159" y="407"/>
                </a:lnTo>
                <a:lnTo>
                  <a:pt x="159" y="409"/>
                </a:lnTo>
                <a:lnTo>
                  <a:pt x="160" y="410"/>
                </a:lnTo>
                <a:lnTo>
                  <a:pt x="160" y="411"/>
                </a:lnTo>
                <a:lnTo>
                  <a:pt x="160" y="412"/>
                </a:lnTo>
                <a:lnTo>
                  <a:pt x="160" y="413"/>
                </a:lnTo>
                <a:lnTo>
                  <a:pt x="161" y="414"/>
                </a:lnTo>
                <a:lnTo>
                  <a:pt x="161" y="415"/>
                </a:lnTo>
                <a:lnTo>
                  <a:pt x="161" y="416"/>
                </a:lnTo>
                <a:lnTo>
                  <a:pt x="162" y="417"/>
                </a:lnTo>
                <a:lnTo>
                  <a:pt x="162" y="418"/>
                </a:lnTo>
                <a:lnTo>
                  <a:pt x="162" y="418"/>
                </a:lnTo>
                <a:lnTo>
                  <a:pt x="162" y="418"/>
                </a:lnTo>
                <a:lnTo>
                  <a:pt x="163" y="419"/>
                </a:lnTo>
                <a:lnTo>
                  <a:pt x="163" y="419"/>
                </a:lnTo>
                <a:lnTo>
                  <a:pt x="163" y="419"/>
                </a:lnTo>
                <a:lnTo>
                  <a:pt x="163" y="419"/>
                </a:lnTo>
                <a:lnTo>
                  <a:pt x="164" y="419"/>
                </a:lnTo>
                <a:lnTo>
                  <a:pt x="164" y="419"/>
                </a:lnTo>
                <a:lnTo>
                  <a:pt x="164" y="419"/>
                </a:lnTo>
                <a:lnTo>
                  <a:pt x="164" y="419"/>
                </a:lnTo>
                <a:lnTo>
                  <a:pt x="165" y="418"/>
                </a:lnTo>
                <a:lnTo>
                  <a:pt x="165" y="418"/>
                </a:lnTo>
                <a:lnTo>
                  <a:pt x="165" y="418"/>
                </a:lnTo>
                <a:lnTo>
                  <a:pt x="165" y="417"/>
                </a:lnTo>
                <a:lnTo>
                  <a:pt x="166" y="417"/>
                </a:lnTo>
                <a:lnTo>
                  <a:pt x="166" y="417"/>
                </a:lnTo>
                <a:lnTo>
                  <a:pt x="166" y="416"/>
                </a:lnTo>
                <a:lnTo>
                  <a:pt x="167" y="416"/>
                </a:lnTo>
                <a:lnTo>
                  <a:pt x="167" y="416"/>
                </a:lnTo>
                <a:lnTo>
                  <a:pt x="167" y="416"/>
                </a:lnTo>
                <a:lnTo>
                  <a:pt x="167" y="415"/>
                </a:lnTo>
                <a:lnTo>
                  <a:pt x="168" y="415"/>
                </a:lnTo>
                <a:lnTo>
                  <a:pt x="168" y="415"/>
                </a:lnTo>
                <a:lnTo>
                  <a:pt x="168" y="414"/>
                </a:lnTo>
                <a:lnTo>
                  <a:pt x="168" y="414"/>
                </a:lnTo>
                <a:lnTo>
                  <a:pt x="169" y="413"/>
                </a:lnTo>
                <a:lnTo>
                  <a:pt x="169" y="413"/>
                </a:lnTo>
                <a:lnTo>
                  <a:pt x="169" y="412"/>
                </a:lnTo>
                <a:lnTo>
                  <a:pt x="169" y="412"/>
                </a:lnTo>
                <a:lnTo>
                  <a:pt x="170" y="412"/>
                </a:lnTo>
                <a:lnTo>
                  <a:pt x="170" y="411"/>
                </a:lnTo>
                <a:lnTo>
                  <a:pt x="170" y="411"/>
                </a:lnTo>
                <a:lnTo>
                  <a:pt x="170" y="410"/>
                </a:lnTo>
                <a:lnTo>
                  <a:pt x="171" y="410"/>
                </a:lnTo>
                <a:lnTo>
                  <a:pt x="171" y="409"/>
                </a:lnTo>
                <a:lnTo>
                  <a:pt x="171" y="409"/>
                </a:lnTo>
                <a:lnTo>
                  <a:pt x="171" y="408"/>
                </a:lnTo>
                <a:lnTo>
                  <a:pt x="172" y="408"/>
                </a:lnTo>
                <a:lnTo>
                  <a:pt x="172" y="408"/>
                </a:lnTo>
                <a:lnTo>
                  <a:pt x="172" y="407"/>
                </a:lnTo>
                <a:lnTo>
                  <a:pt x="173" y="407"/>
                </a:lnTo>
                <a:lnTo>
                  <a:pt x="173" y="406"/>
                </a:lnTo>
                <a:lnTo>
                  <a:pt x="173" y="406"/>
                </a:lnTo>
                <a:lnTo>
                  <a:pt x="173" y="406"/>
                </a:lnTo>
                <a:lnTo>
                  <a:pt x="174" y="405"/>
                </a:lnTo>
                <a:lnTo>
                  <a:pt x="174" y="405"/>
                </a:lnTo>
                <a:lnTo>
                  <a:pt x="174" y="405"/>
                </a:lnTo>
                <a:lnTo>
                  <a:pt x="174" y="404"/>
                </a:lnTo>
                <a:lnTo>
                  <a:pt x="175" y="404"/>
                </a:lnTo>
                <a:lnTo>
                  <a:pt x="175" y="404"/>
                </a:lnTo>
                <a:lnTo>
                  <a:pt x="175" y="403"/>
                </a:lnTo>
                <a:lnTo>
                  <a:pt x="175" y="403"/>
                </a:lnTo>
                <a:lnTo>
                  <a:pt x="176" y="403"/>
                </a:lnTo>
                <a:lnTo>
                  <a:pt x="176" y="402"/>
                </a:lnTo>
                <a:lnTo>
                  <a:pt x="176" y="402"/>
                </a:lnTo>
                <a:lnTo>
                  <a:pt x="176" y="402"/>
                </a:lnTo>
                <a:lnTo>
                  <a:pt x="177" y="402"/>
                </a:lnTo>
                <a:lnTo>
                  <a:pt x="177" y="402"/>
                </a:lnTo>
                <a:lnTo>
                  <a:pt x="177" y="402"/>
                </a:lnTo>
                <a:lnTo>
                  <a:pt x="178" y="402"/>
                </a:lnTo>
                <a:lnTo>
                  <a:pt x="178" y="402"/>
                </a:lnTo>
                <a:lnTo>
                  <a:pt x="178" y="402"/>
                </a:lnTo>
                <a:lnTo>
                  <a:pt x="178" y="403"/>
                </a:lnTo>
                <a:lnTo>
                  <a:pt x="179" y="403"/>
                </a:lnTo>
                <a:lnTo>
                  <a:pt x="179" y="404"/>
                </a:lnTo>
                <a:lnTo>
                  <a:pt x="179" y="404"/>
                </a:lnTo>
                <a:lnTo>
                  <a:pt x="179" y="405"/>
                </a:lnTo>
                <a:lnTo>
                  <a:pt x="180" y="406"/>
                </a:lnTo>
                <a:lnTo>
                  <a:pt x="180" y="407"/>
                </a:lnTo>
                <a:lnTo>
                  <a:pt x="180" y="408"/>
                </a:lnTo>
                <a:lnTo>
                  <a:pt x="180" y="409"/>
                </a:lnTo>
                <a:lnTo>
                  <a:pt x="181" y="409"/>
                </a:lnTo>
                <a:lnTo>
                  <a:pt x="181" y="406"/>
                </a:lnTo>
                <a:lnTo>
                  <a:pt x="181" y="406"/>
                </a:lnTo>
                <a:lnTo>
                  <a:pt x="181" y="406"/>
                </a:lnTo>
                <a:lnTo>
                  <a:pt x="182" y="407"/>
                </a:lnTo>
                <a:lnTo>
                  <a:pt x="182" y="407"/>
                </a:lnTo>
                <a:lnTo>
                  <a:pt x="182" y="407"/>
                </a:lnTo>
                <a:lnTo>
                  <a:pt x="182" y="408"/>
                </a:lnTo>
                <a:lnTo>
                  <a:pt x="183" y="408"/>
                </a:lnTo>
                <a:lnTo>
                  <a:pt x="183" y="408"/>
                </a:lnTo>
                <a:lnTo>
                  <a:pt x="183" y="408"/>
                </a:lnTo>
                <a:lnTo>
                  <a:pt x="184" y="408"/>
                </a:lnTo>
                <a:lnTo>
                  <a:pt x="184" y="408"/>
                </a:lnTo>
                <a:lnTo>
                  <a:pt x="184" y="408"/>
                </a:lnTo>
                <a:lnTo>
                  <a:pt x="184" y="408"/>
                </a:lnTo>
                <a:lnTo>
                  <a:pt x="185" y="408"/>
                </a:lnTo>
                <a:lnTo>
                  <a:pt x="185" y="408"/>
                </a:lnTo>
                <a:lnTo>
                  <a:pt x="185" y="407"/>
                </a:lnTo>
                <a:lnTo>
                  <a:pt x="185" y="407"/>
                </a:lnTo>
                <a:lnTo>
                  <a:pt x="186" y="407"/>
                </a:lnTo>
                <a:lnTo>
                  <a:pt x="186" y="406"/>
                </a:lnTo>
                <a:lnTo>
                  <a:pt x="186" y="406"/>
                </a:lnTo>
                <a:lnTo>
                  <a:pt x="186" y="405"/>
                </a:lnTo>
                <a:lnTo>
                  <a:pt x="187" y="405"/>
                </a:lnTo>
                <a:lnTo>
                  <a:pt x="187" y="404"/>
                </a:lnTo>
                <a:lnTo>
                  <a:pt x="187" y="403"/>
                </a:lnTo>
                <a:lnTo>
                  <a:pt x="187" y="402"/>
                </a:lnTo>
                <a:lnTo>
                  <a:pt x="188" y="401"/>
                </a:lnTo>
                <a:lnTo>
                  <a:pt x="188" y="399"/>
                </a:lnTo>
                <a:lnTo>
                  <a:pt x="188" y="398"/>
                </a:lnTo>
                <a:lnTo>
                  <a:pt x="189" y="397"/>
                </a:lnTo>
                <a:lnTo>
                  <a:pt x="189" y="395"/>
                </a:lnTo>
                <a:lnTo>
                  <a:pt x="189" y="394"/>
                </a:lnTo>
                <a:lnTo>
                  <a:pt x="189" y="392"/>
                </a:lnTo>
                <a:lnTo>
                  <a:pt x="190" y="390"/>
                </a:lnTo>
                <a:lnTo>
                  <a:pt x="190" y="389"/>
                </a:lnTo>
                <a:lnTo>
                  <a:pt x="190" y="387"/>
                </a:lnTo>
                <a:lnTo>
                  <a:pt x="190" y="385"/>
                </a:lnTo>
                <a:lnTo>
                  <a:pt x="191" y="383"/>
                </a:lnTo>
                <a:lnTo>
                  <a:pt x="191" y="381"/>
                </a:lnTo>
                <a:lnTo>
                  <a:pt x="191" y="379"/>
                </a:lnTo>
                <a:lnTo>
                  <a:pt x="191" y="377"/>
                </a:lnTo>
                <a:lnTo>
                  <a:pt x="192" y="375"/>
                </a:lnTo>
                <a:lnTo>
                  <a:pt x="192" y="373"/>
                </a:lnTo>
                <a:lnTo>
                  <a:pt x="192" y="371"/>
                </a:lnTo>
                <a:lnTo>
                  <a:pt x="192" y="369"/>
                </a:lnTo>
                <a:lnTo>
                  <a:pt x="193" y="367"/>
                </a:lnTo>
                <a:lnTo>
                  <a:pt x="193" y="365"/>
                </a:lnTo>
                <a:lnTo>
                  <a:pt x="193" y="363"/>
                </a:lnTo>
                <a:lnTo>
                  <a:pt x="193" y="360"/>
                </a:lnTo>
                <a:lnTo>
                  <a:pt x="194" y="359"/>
                </a:lnTo>
                <a:lnTo>
                  <a:pt x="194" y="357"/>
                </a:lnTo>
                <a:lnTo>
                  <a:pt x="194" y="355"/>
                </a:lnTo>
                <a:lnTo>
                  <a:pt x="195" y="353"/>
                </a:lnTo>
                <a:lnTo>
                  <a:pt x="195" y="351"/>
                </a:lnTo>
                <a:lnTo>
                  <a:pt x="195" y="349"/>
                </a:lnTo>
                <a:lnTo>
                  <a:pt x="195" y="348"/>
                </a:lnTo>
                <a:lnTo>
                  <a:pt x="196" y="346"/>
                </a:lnTo>
                <a:lnTo>
                  <a:pt x="196" y="345"/>
                </a:lnTo>
                <a:lnTo>
                  <a:pt x="196" y="343"/>
                </a:lnTo>
                <a:lnTo>
                  <a:pt x="196" y="342"/>
                </a:lnTo>
                <a:lnTo>
                  <a:pt x="197" y="341"/>
                </a:lnTo>
                <a:lnTo>
                  <a:pt x="197" y="339"/>
                </a:lnTo>
                <a:lnTo>
                  <a:pt x="197" y="338"/>
                </a:lnTo>
                <a:lnTo>
                  <a:pt x="197" y="336"/>
                </a:lnTo>
                <a:lnTo>
                  <a:pt x="198" y="335"/>
                </a:lnTo>
                <a:lnTo>
                  <a:pt x="198" y="333"/>
                </a:lnTo>
                <a:lnTo>
                  <a:pt x="198" y="332"/>
                </a:lnTo>
                <a:lnTo>
                  <a:pt x="198" y="330"/>
                </a:lnTo>
                <a:lnTo>
                  <a:pt x="199" y="328"/>
                </a:lnTo>
                <a:lnTo>
                  <a:pt x="199" y="327"/>
                </a:lnTo>
                <a:lnTo>
                  <a:pt x="199" y="325"/>
                </a:lnTo>
                <a:lnTo>
                  <a:pt x="200" y="323"/>
                </a:lnTo>
                <a:lnTo>
                  <a:pt x="200" y="322"/>
                </a:lnTo>
                <a:lnTo>
                  <a:pt x="200" y="320"/>
                </a:lnTo>
                <a:lnTo>
                  <a:pt x="200" y="318"/>
                </a:lnTo>
                <a:lnTo>
                  <a:pt x="201" y="316"/>
                </a:lnTo>
                <a:lnTo>
                  <a:pt x="201" y="314"/>
                </a:lnTo>
                <a:lnTo>
                  <a:pt x="201" y="311"/>
                </a:lnTo>
                <a:lnTo>
                  <a:pt x="201" y="309"/>
                </a:lnTo>
                <a:lnTo>
                  <a:pt x="202" y="306"/>
                </a:lnTo>
                <a:lnTo>
                  <a:pt x="202" y="303"/>
                </a:lnTo>
                <a:lnTo>
                  <a:pt x="202" y="299"/>
                </a:lnTo>
                <a:lnTo>
                  <a:pt x="202" y="295"/>
                </a:lnTo>
                <a:lnTo>
                  <a:pt x="203" y="291"/>
                </a:lnTo>
                <a:lnTo>
                  <a:pt x="203" y="287"/>
                </a:lnTo>
                <a:lnTo>
                  <a:pt x="203" y="282"/>
                </a:lnTo>
                <a:lnTo>
                  <a:pt x="203" y="276"/>
                </a:lnTo>
                <a:lnTo>
                  <a:pt x="204" y="270"/>
                </a:lnTo>
                <a:lnTo>
                  <a:pt x="204" y="263"/>
                </a:lnTo>
                <a:lnTo>
                  <a:pt x="204" y="256"/>
                </a:lnTo>
                <a:lnTo>
                  <a:pt x="204" y="248"/>
                </a:lnTo>
                <a:lnTo>
                  <a:pt x="205" y="240"/>
                </a:lnTo>
                <a:lnTo>
                  <a:pt x="205" y="232"/>
                </a:lnTo>
                <a:lnTo>
                  <a:pt x="205" y="223"/>
                </a:lnTo>
                <a:lnTo>
                  <a:pt x="206" y="215"/>
                </a:lnTo>
                <a:lnTo>
                  <a:pt x="206" y="207"/>
                </a:lnTo>
                <a:lnTo>
                  <a:pt x="206" y="199"/>
                </a:lnTo>
                <a:lnTo>
                  <a:pt x="206" y="191"/>
                </a:lnTo>
                <a:lnTo>
                  <a:pt x="207" y="184"/>
                </a:lnTo>
                <a:lnTo>
                  <a:pt x="207" y="176"/>
                </a:lnTo>
                <a:lnTo>
                  <a:pt x="207" y="169"/>
                </a:lnTo>
                <a:lnTo>
                  <a:pt x="207" y="162"/>
                </a:lnTo>
                <a:lnTo>
                  <a:pt x="208" y="155"/>
                </a:lnTo>
                <a:lnTo>
                  <a:pt x="208" y="147"/>
                </a:lnTo>
                <a:lnTo>
                  <a:pt x="208" y="138"/>
                </a:lnTo>
                <a:lnTo>
                  <a:pt x="208" y="129"/>
                </a:lnTo>
                <a:lnTo>
                  <a:pt x="209" y="120"/>
                </a:lnTo>
                <a:lnTo>
                  <a:pt x="209" y="112"/>
                </a:lnTo>
                <a:lnTo>
                  <a:pt x="209" y="103"/>
                </a:lnTo>
                <a:lnTo>
                  <a:pt x="209" y="97"/>
                </a:lnTo>
                <a:lnTo>
                  <a:pt x="210" y="94"/>
                </a:lnTo>
                <a:lnTo>
                  <a:pt x="210" y="93"/>
                </a:lnTo>
                <a:lnTo>
                  <a:pt x="210" y="97"/>
                </a:lnTo>
                <a:lnTo>
                  <a:pt x="211" y="104"/>
                </a:lnTo>
                <a:lnTo>
                  <a:pt x="211" y="111"/>
                </a:lnTo>
                <a:lnTo>
                  <a:pt x="211" y="118"/>
                </a:lnTo>
                <a:lnTo>
                  <a:pt x="211" y="124"/>
                </a:lnTo>
                <a:lnTo>
                  <a:pt x="212" y="128"/>
                </a:lnTo>
                <a:lnTo>
                  <a:pt x="212" y="127"/>
                </a:lnTo>
                <a:lnTo>
                  <a:pt x="212" y="119"/>
                </a:lnTo>
                <a:lnTo>
                  <a:pt x="212" y="104"/>
                </a:lnTo>
                <a:lnTo>
                  <a:pt x="213" y="84"/>
                </a:lnTo>
                <a:lnTo>
                  <a:pt x="213" y="63"/>
                </a:lnTo>
                <a:lnTo>
                  <a:pt x="213" y="41"/>
                </a:lnTo>
                <a:lnTo>
                  <a:pt x="213" y="22"/>
                </a:lnTo>
                <a:lnTo>
                  <a:pt x="214" y="8"/>
                </a:lnTo>
                <a:lnTo>
                  <a:pt x="214" y="0"/>
                </a:lnTo>
                <a:lnTo>
                  <a:pt x="214" y="2"/>
                </a:lnTo>
                <a:lnTo>
                  <a:pt x="214" y="15"/>
                </a:lnTo>
                <a:lnTo>
                  <a:pt x="215" y="36"/>
                </a:lnTo>
                <a:lnTo>
                  <a:pt x="215" y="62"/>
                </a:lnTo>
                <a:lnTo>
                  <a:pt x="215" y="90"/>
                </a:lnTo>
                <a:lnTo>
                  <a:pt x="215" y="117"/>
                </a:lnTo>
                <a:lnTo>
                  <a:pt x="216" y="142"/>
                </a:lnTo>
                <a:lnTo>
                  <a:pt x="216" y="164"/>
                </a:lnTo>
                <a:lnTo>
                  <a:pt x="216" y="180"/>
                </a:lnTo>
                <a:lnTo>
                  <a:pt x="217" y="187"/>
                </a:lnTo>
                <a:lnTo>
                  <a:pt x="217" y="189"/>
                </a:lnTo>
                <a:lnTo>
                  <a:pt x="217" y="187"/>
                </a:lnTo>
                <a:lnTo>
                  <a:pt x="217" y="183"/>
                </a:lnTo>
                <a:lnTo>
                  <a:pt x="218" y="180"/>
                </a:lnTo>
                <a:lnTo>
                  <a:pt x="218" y="177"/>
                </a:lnTo>
                <a:lnTo>
                  <a:pt x="218" y="174"/>
                </a:lnTo>
                <a:lnTo>
                  <a:pt x="218" y="173"/>
                </a:lnTo>
                <a:lnTo>
                  <a:pt x="219" y="174"/>
                </a:lnTo>
                <a:lnTo>
                  <a:pt x="219" y="178"/>
                </a:lnTo>
                <a:lnTo>
                  <a:pt x="219" y="182"/>
                </a:lnTo>
                <a:lnTo>
                  <a:pt x="219" y="186"/>
                </a:lnTo>
                <a:lnTo>
                  <a:pt x="220" y="189"/>
                </a:lnTo>
                <a:lnTo>
                  <a:pt x="220" y="191"/>
                </a:lnTo>
                <a:lnTo>
                  <a:pt x="220" y="193"/>
                </a:lnTo>
                <a:lnTo>
                  <a:pt x="220" y="195"/>
                </a:lnTo>
                <a:lnTo>
                  <a:pt x="221" y="197"/>
                </a:lnTo>
                <a:lnTo>
                  <a:pt x="221" y="198"/>
                </a:lnTo>
                <a:lnTo>
                  <a:pt x="221" y="199"/>
                </a:lnTo>
                <a:lnTo>
                  <a:pt x="222" y="200"/>
                </a:lnTo>
                <a:lnTo>
                  <a:pt x="222" y="201"/>
                </a:lnTo>
                <a:lnTo>
                  <a:pt x="222" y="203"/>
                </a:lnTo>
                <a:lnTo>
                  <a:pt x="222" y="204"/>
                </a:lnTo>
                <a:lnTo>
                  <a:pt x="223" y="204"/>
                </a:lnTo>
                <a:lnTo>
                  <a:pt x="223" y="203"/>
                </a:lnTo>
                <a:lnTo>
                  <a:pt x="223" y="202"/>
                </a:lnTo>
                <a:lnTo>
                  <a:pt x="223" y="201"/>
                </a:lnTo>
                <a:lnTo>
                  <a:pt x="224" y="200"/>
                </a:lnTo>
                <a:lnTo>
                  <a:pt x="224" y="199"/>
                </a:lnTo>
                <a:lnTo>
                  <a:pt x="224" y="199"/>
                </a:lnTo>
                <a:lnTo>
                  <a:pt x="224" y="199"/>
                </a:lnTo>
                <a:lnTo>
                  <a:pt x="225" y="201"/>
                </a:lnTo>
                <a:lnTo>
                  <a:pt x="225" y="205"/>
                </a:lnTo>
                <a:lnTo>
                  <a:pt x="225" y="209"/>
                </a:lnTo>
                <a:lnTo>
                  <a:pt x="225" y="214"/>
                </a:lnTo>
                <a:lnTo>
                  <a:pt x="226" y="218"/>
                </a:lnTo>
                <a:lnTo>
                  <a:pt x="226" y="222"/>
                </a:lnTo>
                <a:lnTo>
                  <a:pt x="226" y="224"/>
                </a:lnTo>
                <a:lnTo>
                  <a:pt x="226" y="226"/>
                </a:lnTo>
                <a:lnTo>
                  <a:pt x="227" y="229"/>
                </a:lnTo>
                <a:lnTo>
                  <a:pt x="227" y="234"/>
                </a:lnTo>
                <a:lnTo>
                  <a:pt x="227" y="238"/>
                </a:lnTo>
                <a:lnTo>
                  <a:pt x="228" y="240"/>
                </a:lnTo>
                <a:lnTo>
                  <a:pt x="228" y="233"/>
                </a:lnTo>
                <a:lnTo>
                  <a:pt x="228" y="214"/>
                </a:lnTo>
                <a:lnTo>
                  <a:pt x="228" y="193"/>
                </a:lnTo>
                <a:lnTo>
                  <a:pt x="229" y="176"/>
                </a:lnTo>
                <a:lnTo>
                  <a:pt x="229" y="175"/>
                </a:lnTo>
                <a:lnTo>
                  <a:pt x="229" y="195"/>
                </a:lnTo>
                <a:lnTo>
                  <a:pt x="229" y="221"/>
                </a:lnTo>
                <a:lnTo>
                  <a:pt x="230" y="238"/>
                </a:lnTo>
                <a:lnTo>
                  <a:pt x="230" y="232"/>
                </a:lnTo>
                <a:lnTo>
                  <a:pt x="230" y="194"/>
                </a:lnTo>
                <a:lnTo>
                  <a:pt x="230" y="141"/>
                </a:lnTo>
                <a:lnTo>
                  <a:pt x="231" y="90"/>
                </a:lnTo>
                <a:lnTo>
                  <a:pt x="231" y="54"/>
                </a:lnTo>
                <a:lnTo>
                  <a:pt x="231" y="41"/>
                </a:lnTo>
                <a:lnTo>
                  <a:pt x="231" y="41"/>
                </a:lnTo>
                <a:lnTo>
                  <a:pt x="232" y="42"/>
                </a:lnTo>
                <a:lnTo>
                  <a:pt x="232" y="41"/>
                </a:lnTo>
                <a:lnTo>
                  <a:pt x="232" y="35"/>
                </a:lnTo>
                <a:lnTo>
                  <a:pt x="233" y="27"/>
                </a:lnTo>
                <a:lnTo>
                  <a:pt x="233" y="23"/>
                </a:lnTo>
                <a:lnTo>
                  <a:pt x="233" y="20"/>
                </a:lnTo>
                <a:lnTo>
                  <a:pt x="233" y="19"/>
                </a:lnTo>
                <a:lnTo>
                  <a:pt x="234" y="20"/>
                </a:lnTo>
                <a:lnTo>
                  <a:pt x="234" y="21"/>
                </a:lnTo>
                <a:lnTo>
                  <a:pt x="234" y="24"/>
                </a:lnTo>
                <a:lnTo>
                  <a:pt x="234" y="30"/>
                </a:lnTo>
                <a:lnTo>
                  <a:pt x="235" y="37"/>
                </a:lnTo>
                <a:lnTo>
                  <a:pt x="235" y="46"/>
                </a:lnTo>
                <a:lnTo>
                  <a:pt x="235" y="56"/>
                </a:lnTo>
                <a:lnTo>
                  <a:pt x="235" y="67"/>
                </a:lnTo>
                <a:lnTo>
                  <a:pt x="236" y="77"/>
                </a:lnTo>
                <a:lnTo>
                  <a:pt x="236" y="87"/>
                </a:lnTo>
                <a:lnTo>
                  <a:pt x="236" y="98"/>
                </a:lnTo>
                <a:lnTo>
                  <a:pt x="236" y="108"/>
                </a:lnTo>
                <a:lnTo>
                  <a:pt x="237" y="117"/>
                </a:lnTo>
                <a:lnTo>
                  <a:pt x="237" y="125"/>
                </a:lnTo>
                <a:lnTo>
                  <a:pt x="237" y="132"/>
                </a:lnTo>
                <a:lnTo>
                  <a:pt x="237" y="137"/>
                </a:lnTo>
                <a:lnTo>
                  <a:pt x="238" y="141"/>
                </a:lnTo>
                <a:lnTo>
                  <a:pt x="238" y="144"/>
                </a:lnTo>
                <a:lnTo>
                  <a:pt x="238" y="146"/>
                </a:lnTo>
                <a:lnTo>
                  <a:pt x="239" y="148"/>
                </a:lnTo>
                <a:lnTo>
                  <a:pt x="239" y="150"/>
                </a:lnTo>
                <a:lnTo>
                  <a:pt x="239" y="151"/>
                </a:lnTo>
                <a:lnTo>
                  <a:pt x="239" y="153"/>
                </a:lnTo>
                <a:lnTo>
                  <a:pt x="240" y="155"/>
                </a:lnTo>
                <a:lnTo>
                  <a:pt x="240" y="158"/>
                </a:lnTo>
                <a:lnTo>
                  <a:pt x="240" y="161"/>
                </a:lnTo>
                <a:lnTo>
                  <a:pt x="240" y="164"/>
                </a:lnTo>
                <a:lnTo>
                  <a:pt x="241" y="167"/>
                </a:lnTo>
                <a:lnTo>
                  <a:pt x="241" y="171"/>
                </a:lnTo>
                <a:lnTo>
                  <a:pt x="241" y="175"/>
                </a:lnTo>
                <a:lnTo>
                  <a:pt x="241" y="180"/>
                </a:lnTo>
                <a:lnTo>
                  <a:pt x="242" y="186"/>
                </a:lnTo>
                <a:lnTo>
                  <a:pt x="242" y="192"/>
                </a:lnTo>
                <a:lnTo>
                  <a:pt x="242" y="199"/>
                </a:lnTo>
                <a:lnTo>
                  <a:pt x="242" y="206"/>
                </a:lnTo>
                <a:lnTo>
                  <a:pt x="243" y="214"/>
                </a:lnTo>
                <a:lnTo>
                  <a:pt x="243" y="221"/>
                </a:lnTo>
                <a:lnTo>
                  <a:pt x="243" y="229"/>
                </a:lnTo>
                <a:lnTo>
                  <a:pt x="244" y="237"/>
                </a:lnTo>
                <a:lnTo>
                  <a:pt x="244" y="244"/>
                </a:lnTo>
                <a:lnTo>
                  <a:pt x="244" y="250"/>
                </a:lnTo>
                <a:lnTo>
                  <a:pt x="244" y="257"/>
                </a:lnTo>
                <a:lnTo>
                  <a:pt x="245" y="263"/>
                </a:lnTo>
                <a:lnTo>
                  <a:pt x="245" y="270"/>
                </a:lnTo>
                <a:lnTo>
                  <a:pt x="245" y="276"/>
                </a:lnTo>
                <a:lnTo>
                  <a:pt x="245" y="281"/>
                </a:lnTo>
                <a:lnTo>
                  <a:pt x="246" y="286"/>
                </a:lnTo>
                <a:lnTo>
                  <a:pt x="246" y="291"/>
                </a:lnTo>
                <a:lnTo>
                  <a:pt x="246" y="296"/>
                </a:lnTo>
                <a:lnTo>
                  <a:pt x="246" y="300"/>
                </a:lnTo>
                <a:lnTo>
                  <a:pt x="247" y="304"/>
                </a:lnTo>
                <a:lnTo>
                  <a:pt x="247" y="307"/>
                </a:lnTo>
                <a:lnTo>
                  <a:pt x="247" y="310"/>
                </a:lnTo>
                <a:lnTo>
                  <a:pt x="247" y="314"/>
                </a:lnTo>
                <a:lnTo>
                  <a:pt x="248" y="317"/>
                </a:lnTo>
                <a:lnTo>
                  <a:pt x="248" y="320"/>
                </a:lnTo>
                <a:lnTo>
                  <a:pt x="248" y="323"/>
                </a:lnTo>
                <a:lnTo>
                  <a:pt x="249" y="326"/>
                </a:lnTo>
                <a:lnTo>
                  <a:pt x="249" y="328"/>
                </a:lnTo>
                <a:lnTo>
                  <a:pt x="249" y="331"/>
                </a:lnTo>
                <a:lnTo>
                  <a:pt x="249" y="333"/>
                </a:lnTo>
                <a:lnTo>
                  <a:pt x="250" y="336"/>
                </a:lnTo>
                <a:lnTo>
                  <a:pt x="250" y="338"/>
                </a:lnTo>
                <a:lnTo>
                  <a:pt x="250" y="340"/>
                </a:lnTo>
                <a:lnTo>
                  <a:pt x="250" y="342"/>
                </a:lnTo>
                <a:lnTo>
                  <a:pt x="251" y="344"/>
                </a:lnTo>
                <a:lnTo>
                  <a:pt x="251" y="346"/>
                </a:lnTo>
                <a:lnTo>
                  <a:pt x="251" y="348"/>
                </a:lnTo>
                <a:lnTo>
                  <a:pt x="251" y="350"/>
                </a:lnTo>
                <a:lnTo>
                  <a:pt x="252" y="352"/>
                </a:lnTo>
                <a:lnTo>
                  <a:pt x="252" y="354"/>
                </a:lnTo>
                <a:lnTo>
                  <a:pt x="252" y="355"/>
                </a:lnTo>
                <a:lnTo>
                  <a:pt x="252" y="357"/>
                </a:lnTo>
                <a:lnTo>
                  <a:pt x="253" y="359"/>
                </a:lnTo>
                <a:lnTo>
                  <a:pt x="253" y="360"/>
                </a:lnTo>
                <a:lnTo>
                  <a:pt x="253" y="362"/>
                </a:lnTo>
                <a:lnTo>
                  <a:pt x="253" y="364"/>
                </a:lnTo>
                <a:lnTo>
                  <a:pt x="254" y="366"/>
                </a:lnTo>
                <a:lnTo>
                  <a:pt x="254" y="368"/>
                </a:lnTo>
                <a:lnTo>
                  <a:pt x="254" y="371"/>
                </a:lnTo>
                <a:lnTo>
                  <a:pt x="255" y="373"/>
                </a:lnTo>
                <a:lnTo>
                  <a:pt x="255" y="376"/>
                </a:lnTo>
                <a:lnTo>
                  <a:pt x="255" y="379"/>
                </a:lnTo>
                <a:lnTo>
                  <a:pt x="255" y="381"/>
                </a:lnTo>
                <a:lnTo>
                  <a:pt x="256" y="384"/>
                </a:lnTo>
                <a:lnTo>
                  <a:pt x="256" y="387"/>
                </a:lnTo>
                <a:lnTo>
                  <a:pt x="256" y="390"/>
                </a:lnTo>
                <a:lnTo>
                  <a:pt x="256" y="393"/>
                </a:lnTo>
                <a:lnTo>
                  <a:pt x="257" y="395"/>
                </a:lnTo>
                <a:lnTo>
                  <a:pt x="257" y="398"/>
                </a:lnTo>
                <a:lnTo>
                  <a:pt x="257" y="401"/>
                </a:lnTo>
                <a:lnTo>
                  <a:pt x="257" y="404"/>
                </a:lnTo>
                <a:lnTo>
                  <a:pt x="258" y="406"/>
                </a:lnTo>
                <a:lnTo>
                  <a:pt x="258" y="409"/>
                </a:lnTo>
                <a:lnTo>
                  <a:pt x="258" y="412"/>
                </a:lnTo>
                <a:lnTo>
                  <a:pt x="258" y="414"/>
                </a:lnTo>
                <a:lnTo>
                  <a:pt x="259" y="417"/>
                </a:lnTo>
                <a:lnTo>
                  <a:pt x="259" y="419"/>
                </a:lnTo>
                <a:lnTo>
                  <a:pt x="259" y="421"/>
                </a:lnTo>
                <a:lnTo>
                  <a:pt x="260" y="423"/>
                </a:lnTo>
                <a:lnTo>
                  <a:pt x="260" y="426"/>
                </a:lnTo>
                <a:lnTo>
                  <a:pt x="260" y="428"/>
                </a:lnTo>
                <a:lnTo>
                  <a:pt x="260" y="429"/>
                </a:lnTo>
                <a:lnTo>
                  <a:pt x="261" y="431"/>
                </a:lnTo>
                <a:lnTo>
                  <a:pt x="261" y="433"/>
                </a:lnTo>
                <a:lnTo>
                  <a:pt x="261" y="435"/>
                </a:lnTo>
                <a:lnTo>
                  <a:pt x="261" y="436"/>
                </a:lnTo>
                <a:lnTo>
                  <a:pt x="262" y="437"/>
                </a:lnTo>
                <a:lnTo>
                  <a:pt x="262" y="439"/>
                </a:lnTo>
                <a:lnTo>
                  <a:pt x="262" y="439"/>
                </a:lnTo>
                <a:lnTo>
                  <a:pt x="262" y="440"/>
                </a:lnTo>
              </a:path>
            </a:pathLst>
          </a:custGeom>
          <a:noFill/>
          <a:ln w="7620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Freeform 14">
            <a:extLst>
              <a:ext uri="{FF2B5EF4-FFF2-40B4-BE49-F238E27FC236}">
                <a16:creationId xmlns:a16="http://schemas.microsoft.com/office/drawing/2014/main" id="{AFBEFB4E-4312-4606-A11A-34AAE665F838}"/>
              </a:ext>
            </a:extLst>
          </p:cNvPr>
          <p:cNvSpPr>
            <a:spLocks/>
          </p:cNvSpPr>
          <p:nvPr/>
        </p:nvSpPr>
        <p:spPr bwMode="auto">
          <a:xfrm>
            <a:off x="6851553" y="2847974"/>
            <a:ext cx="970263" cy="1248835"/>
          </a:xfrm>
          <a:custGeom>
            <a:avLst/>
            <a:gdLst>
              <a:gd name="T0" fmla="*/ 4 w 262"/>
              <a:gd name="T1" fmla="*/ 494 h 546"/>
              <a:gd name="T2" fmla="*/ 8 w 262"/>
              <a:gd name="T3" fmla="*/ 497 h 546"/>
              <a:gd name="T4" fmla="*/ 13 w 262"/>
              <a:gd name="T5" fmla="*/ 431 h 546"/>
              <a:gd name="T6" fmla="*/ 17 w 262"/>
              <a:gd name="T7" fmla="*/ 316 h 546"/>
              <a:gd name="T8" fmla="*/ 21 w 262"/>
              <a:gd name="T9" fmla="*/ 244 h 546"/>
              <a:gd name="T10" fmla="*/ 25 w 262"/>
              <a:gd name="T11" fmla="*/ 218 h 546"/>
              <a:gd name="T12" fmla="*/ 29 w 262"/>
              <a:gd name="T13" fmla="*/ 177 h 546"/>
              <a:gd name="T14" fmla="*/ 34 w 262"/>
              <a:gd name="T15" fmla="*/ 125 h 546"/>
              <a:gd name="T16" fmla="*/ 38 w 262"/>
              <a:gd name="T17" fmla="*/ 95 h 546"/>
              <a:gd name="T18" fmla="*/ 42 w 262"/>
              <a:gd name="T19" fmla="*/ 91 h 546"/>
              <a:gd name="T20" fmla="*/ 46 w 262"/>
              <a:gd name="T21" fmla="*/ 122 h 546"/>
              <a:gd name="T22" fmla="*/ 50 w 262"/>
              <a:gd name="T23" fmla="*/ 172 h 546"/>
              <a:gd name="T24" fmla="*/ 55 w 262"/>
              <a:gd name="T25" fmla="*/ 205 h 546"/>
              <a:gd name="T26" fmla="*/ 59 w 262"/>
              <a:gd name="T27" fmla="*/ 217 h 546"/>
              <a:gd name="T28" fmla="*/ 63 w 262"/>
              <a:gd name="T29" fmla="*/ 179 h 546"/>
              <a:gd name="T30" fmla="*/ 67 w 262"/>
              <a:gd name="T31" fmla="*/ 185 h 546"/>
              <a:gd name="T32" fmla="*/ 71 w 262"/>
              <a:gd name="T33" fmla="*/ 140 h 546"/>
              <a:gd name="T34" fmla="*/ 76 w 262"/>
              <a:gd name="T35" fmla="*/ 252 h 546"/>
              <a:gd name="T36" fmla="*/ 80 w 262"/>
              <a:gd name="T37" fmla="*/ 463 h 546"/>
              <a:gd name="T38" fmla="*/ 84 w 262"/>
              <a:gd name="T39" fmla="*/ 492 h 546"/>
              <a:gd name="T40" fmla="*/ 88 w 262"/>
              <a:gd name="T41" fmla="*/ 500 h 546"/>
              <a:gd name="T42" fmla="*/ 92 w 262"/>
              <a:gd name="T43" fmla="*/ 455 h 546"/>
              <a:gd name="T44" fmla="*/ 97 w 262"/>
              <a:gd name="T45" fmla="*/ 444 h 546"/>
              <a:gd name="T46" fmla="*/ 101 w 262"/>
              <a:gd name="T47" fmla="*/ 426 h 546"/>
              <a:gd name="T48" fmla="*/ 105 w 262"/>
              <a:gd name="T49" fmla="*/ 363 h 546"/>
              <a:gd name="T50" fmla="*/ 109 w 262"/>
              <a:gd name="T51" fmla="*/ 177 h 546"/>
              <a:gd name="T52" fmla="*/ 113 w 262"/>
              <a:gd name="T53" fmla="*/ 138 h 546"/>
              <a:gd name="T54" fmla="*/ 117 w 262"/>
              <a:gd name="T55" fmla="*/ 312 h 546"/>
              <a:gd name="T56" fmla="*/ 122 w 262"/>
              <a:gd name="T57" fmla="*/ 409 h 546"/>
              <a:gd name="T58" fmla="*/ 126 w 262"/>
              <a:gd name="T59" fmla="*/ 425 h 546"/>
              <a:gd name="T60" fmla="*/ 130 w 262"/>
              <a:gd name="T61" fmla="*/ 440 h 546"/>
              <a:gd name="T62" fmla="*/ 134 w 262"/>
              <a:gd name="T63" fmla="*/ 449 h 546"/>
              <a:gd name="T64" fmla="*/ 138 w 262"/>
              <a:gd name="T65" fmla="*/ 488 h 546"/>
              <a:gd name="T66" fmla="*/ 143 w 262"/>
              <a:gd name="T67" fmla="*/ 537 h 546"/>
              <a:gd name="T68" fmla="*/ 147 w 262"/>
              <a:gd name="T69" fmla="*/ 532 h 546"/>
              <a:gd name="T70" fmla="*/ 151 w 262"/>
              <a:gd name="T71" fmla="*/ 483 h 546"/>
              <a:gd name="T72" fmla="*/ 155 w 262"/>
              <a:gd name="T73" fmla="*/ 468 h 546"/>
              <a:gd name="T74" fmla="*/ 159 w 262"/>
              <a:gd name="T75" fmla="*/ 486 h 546"/>
              <a:gd name="T76" fmla="*/ 164 w 262"/>
              <a:gd name="T77" fmla="*/ 487 h 546"/>
              <a:gd name="T78" fmla="*/ 168 w 262"/>
              <a:gd name="T79" fmla="*/ 475 h 546"/>
              <a:gd name="T80" fmla="*/ 172 w 262"/>
              <a:gd name="T81" fmla="*/ 471 h 546"/>
              <a:gd name="T82" fmla="*/ 176 w 262"/>
              <a:gd name="T83" fmla="*/ 474 h 546"/>
              <a:gd name="T84" fmla="*/ 180 w 262"/>
              <a:gd name="T85" fmla="*/ 471 h 546"/>
              <a:gd name="T86" fmla="*/ 185 w 262"/>
              <a:gd name="T87" fmla="*/ 486 h 546"/>
              <a:gd name="T88" fmla="*/ 189 w 262"/>
              <a:gd name="T89" fmla="*/ 467 h 546"/>
              <a:gd name="T90" fmla="*/ 193 w 262"/>
              <a:gd name="T91" fmla="*/ 435 h 546"/>
              <a:gd name="T92" fmla="*/ 197 w 262"/>
              <a:gd name="T93" fmla="*/ 401 h 546"/>
              <a:gd name="T94" fmla="*/ 201 w 262"/>
              <a:gd name="T95" fmla="*/ 361 h 546"/>
              <a:gd name="T96" fmla="*/ 205 w 262"/>
              <a:gd name="T97" fmla="*/ 268 h 546"/>
              <a:gd name="T98" fmla="*/ 210 w 262"/>
              <a:gd name="T99" fmla="*/ 158 h 546"/>
              <a:gd name="T100" fmla="*/ 214 w 262"/>
              <a:gd name="T101" fmla="*/ 96 h 546"/>
              <a:gd name="T102" fmla="*/ 218 w 262"/>
              <a:gd name="T103" fmla="*/ 109 h 546"/>
              <a:gd name="T104" fmla="*/ 222 w 262"/>
              <a:gd name="T105" fmla="*/ 260 h 546"/>
              <a:gd name="T106" fmla="*/ 226 w 262"/>
              <a:gd name="T107" fmla="*/ 236 h 546"/>
              <a:gd name="T108" fmla="*/ 231 w 262"/>
              <a:gd name="T109" fmla="*/ 177 h 546"/>
              <a:gd name="T110" fmla="*/ 235 w 262"/>
              <a:gd name="T111" fmla="*/ 78 h 546"/>
              <a:gd name="T112" fmla="*/ 239 w 262"/>
              <a:gd name="T113" fmla="*/ 142 h 546"/>
              <a:gd name="T114" fmla="*/ 243 w 262"/>
              <a:gd name="T115" fmla="*/ 266 h 546"/>
              <a:gd name="T116" fmla="*/ 247 w 262"/>
              <a:gd name="T117" fmla="*/ 363 h 546"/>
              <a:gd name="T118" fmla="*/ 252 w 262"/>
              <a:gd name="T119" fmla="*/ 406 h 546"/>
              <a:gd name="T120" fmla="*/ 256 w 262"/>
              <a:gd name="T121" fmla="*/ 435 h 546"/>
              <a:gd name="T122" fmla="*/ 260 w 262"/>
              <a:gd name="T123" fmla="*/ 451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 h="546">
                <a:moveTo>
                  <a:pt x="0" y="482"/>
                </a:moveTo>
                <a:lnTo>
                  <a:pt x="1" y="482"/>
                </a:lnTo>
                <a:lnTo>
                  <a:pt x="1" y="483"/>
                </a:lnTo>
                <a:lnTo>
                  <a:pt x="1" y="483"/>
                </a:lnTo>
                <a:lnTo>
                  <a:pt x="1" y="484"/>
                </a:lnTo>
                <a:lnTo>
                  <a:pt x="2" y="484"/>
                </a:lnTo>
                <a:lnTo>
                  <a:pt x="2" y="485"/>
                </a:lnTo>
                <a:lnTo>
                  <a:pt x="2" y="486"/>
                </a:lnTo>
                <a:lnTo>
                  <a:pt x="2" y="487"/>
                </a:lnTo>
                <a:lnTo>
                  <a:pt x="3" y="488"/>
                </a:lnTo>
                <a:lnTo>
                  <a:pt x="3" y="489"/>
                </a:lnTo>
                <a:lnTo>
                  <a:pt x="3" y="490"/>
                </a:lnTo>
                <a:lnTo>
                  <a:pt x="4" y="491"/>
                </a:lnTo>
                <a:lnTo>
                  <a:pt x="4" y="492"/>
                </a:lnTo>
                <a:lnTo>
                  <a:pt x="4" y="493"/>
                </a:lnTo>
                <a:lnTo>
                  <a:pt x="4" y="494"/>
                </a:lnTo>
                <a:lnTo>
                  <a:pt x="5" y="495"/>
                </a:lnTo>
                <a:lnTo>
                  <a:pt x="5" y="496"/>
                </a:lnTo>
                <a:lnTo>
                  <a:pt x="5" y="497"/>
                </a:lnTo>
                <a:lnTo>
                  <a:pt x="5" y="498"/>
                </a:lnTo>
                <a:lnTo>
                  <a:pt x="6" y="498"/>
                </a:lnTo>
                <a:lnTo>
                  <a:pt x="6" y="499"/>
                </a:lnTo>
                <a:lnTo>
                  <a:pt x="6" y="499"/>
                </a:lnTo>
                <a:lnTo>
                  <a:pt x="6" y="500"/>
                </a:lnTo>
                <a:lnTo>
                  <a:pt x="7" y="500"/>
                </a:lnTo>
                <a:lnTo>
                  <a:pt x="7" y="500"/>
                </a:lnTo>
                <a:lnTo>
                  <a:pt x="7" y="500"/>
                </a:lnTo>
                <a:lnTo>
                  <a:pt x="7" y="500"/>
                </a:lnTo>
                <a:lnTo>
                  <a:pt x="8" y="500"/>
                </a:lnTo>
                <a:lnTo>
                  <a:pt x="8" y="499"/>
                </a:lnTo>
                <a:lnTo>
                  <a:pt x="8" y="498"/>
                </a:lnTo>
                <a:lnTo>
                  <a:pt x="8" y="497"/>
                </a:lnTo>
                <a:lnTo>
                  <a:pt x="9" y="496"/>
                </a:lnTo>
                <a:lnTo>
                  <a:pt x="9" y="494"/>
                </a:lnTo>
                <a:lnTo>
                  <a:pt x="9" y="492"/>
                </a:lnTo>
                <a:lnTo>
                  <a:pt x="10" y="490"/>
                </a:lnTo>
                <a:lnTo>
                  <a:pt x="10" y="487"/>
                </a:lnTo>
                <a:lnTo>
                  <a:pt x="10" y="484"/>
                </a:lnTo>
                <a:lnTo>
                  <a:pt x="10" y="480"/>
                </a:lnTo>
                <a:lnTo>
                  <a:pt x="11" y="476"/>
                </a:lnTo>
                <a:lnTo>
                  <a:pt x="11" y="472"/>
                </a:lnTo>
                <a:lnTo>
                  <a:pt x="11" y="467"/>
                </a:lnTo>
                <a:lnTo>
                  <a:pt x="11" y="462"/>
                </a:lnTo>
                <a:lnTo>
                  <a:pt x="12" y="456"/>
                </a:lnTo>
                <a:lnTo>
                  <a:pt x="12" y="450"/>
                </a:lnTo>
                <a:lnTo>
                  <a:pt x="12" y="444"/>
                </a:lnTo>
                <a:lnTo>
                  <a:pt x="12" y="438"/>
                </a:lnTo>
                <a:lnTo>
                  <a:pt x="13" y="431"/>
                </a:lnTo>
                <a:lnTo>
                  <a:pt x="13" y="424"/>
                </a:lnTo>
                <a:lnTo>
                  <a:pt x="13" y="417"/>
                </a:lnTo>
                <a:lnTo>
                  <a:pt x="13" y="410"/>
                </a:lnTo>
                <a:lnTo>
                  <a:pt x="14" y="403"/>
                </a:lnTo>
                <a:lnTo>
                  <a:pt x="14" y="396"/>
                </a:lnTo>
                <a:lnTo>
                  <a:pt x="14" y="388"/>
                </a:lnTo>
                <a:lnTo>
                  <a:pt x="15" y="381"/>
                </a:lnTo>
                <a:lnTo>
                  <a:pt x="15" y="374"/>
                </a:lnTo>
                <a:lnTo>
                  <a:pt x="15" y="366"/>
                </a:lnTo>
                <a:lnTo>
                  <a:pt x="15" y="359"/>
                </a:lnTo>
                <a:lnTo>
                  <a:pt x="16" y="351"/>
                </a:lnTo>
                <a:lnTo>
                  <a:pt x="16" y="344"/>
                </a:lnTo>
                <a:lnTo>
                  <a:pt x="16" y="337"/>
                </a:lnTo>
                <a:lnTo>
                  <a:pt x="16" y="330"/>
                </a:lnTo>
                <a:lnTo>
                  <a:pt x="17" y="323"/>
                </a:lnTo>
                <a:lnTo>
                  <a:pt x="17" y="316"/>
                </a:lnTo>
                <a:lnTo>
                  <a:pt x="17" y="309"/>
                </a:lnTo>
                <a:lnTo>
                  <a:pt x="17" y="303"/>
                </a:lnTo>
                <a:lnTo>
                  <a:pt x="18" y="296"/>
                </a:lnTo>
                <a:lnTo>
                  <a:pt x="18" y="290"/>
                </a:lnTo>
                <a:lnTo>
                  <a:pt x="18" y="284"/>
                </a:lnTo>
                <a:lnTo>
                  <a:pt x="18" y="279"/>
                </a:lnTo>
                <a:lnTo>
                  <a:pt x="19" y="274"/>
                </a:lnTo>
                <a:lnTo>
                  <a:pt x="19" y="269"/>
                </a:lnTo>
                <a:lnTo>
                  <a:pt x="19" y="265"/>
                </a:lnTo>
                <a:lnTo>
                  <a:pt x="19" y="261"/>
                </a:lnTo>
                <a:lnTo>
                  <a:pt x="20" y="257"/>
                </a:lnTo>
                <a:lnTo>
                  <a:pt x="20" y="254"/>
                </a:lnTo>
                <a:lnTo>
                  <a:pt x="20" y="251"/>
                </a:lnTo>
                <a:lnTo>
                  <a:pt x="21" y="249"/>
                </a:lnTo>
                <a:lnTo>
                  <a:pt x="21" y="246"/>
                </a:lnTo>
                <a:lnTo>
                  <a:pt x="21" y="244"/>
                </a:lnTo>
                <a:lnTo>
                  <a:pt x="21" y="242"/>
                </a:lnTo>
                <a:lnTo>
                  <a:pt x="22" y="240"/>
                </a:lnTo>
                <a:lnTo>
                  <a:pt x="22" y="238"/>
                </a:lnTo>
                <a:lnTo>
                  <a:pt x="22" y="236"/>
                </a:lnTo>
                <a:lnTo>
                  <a:pt x="22" y="235"/>
                </a:lnTo>
                <a:lnTo>
                  <a:pt x="23" y="233"/>
                </a:lnTo>
                <a:lnTo>
                  <a:pt x="23" y="232"/>
                </a:lnTo>
                <a:lnTo>
                  <a:pt x="23" y="230"/>
                </a:lnTo>
                <a:lnTo>
                  <a:pt x="23" y="229"/>
                </a:lnTo>
                <a:lnTo>
                  <a:pt x="24" y="227"/>
                </a:lnTo>
                <a:lnTo>
                  <a:pt x="24" y="226"/>
                </a:lnTo>
                <a:lnTo>
                  <a:pt x="24" y="224"/>
                </a:lnTo>
                <a:lnTo>
                  <a:pt x="24" y="223"/>
                </a:lnTo>
                <a:lnTo>
                  <a:pt x="25" y="221"/>
                </a:lnTo>
                <a:lnTo>
                  <a:pt x="25" y="219"/>
                </a:lnTo>
                <a:lnTo>
                  <a:pt x="25" y="218"/>
                </a:lnTo>
                <a:lnTo>
                  <a:pt x="26" y="216"/>
                </a:lnTo>
                <a:lnTo>
                  <a:pt x="26" y="214"/>
                </a:lnTo>
                <a:lnTo>
                  <a:pt x="26" y="213"/>
                </a:lnTo>
                <a:lnTo>
                  <a:pt x="26" y="211"/>
                </a:lnTo>
                <a:lnTo>
                  <a:pt x="27" y="209"/>
                </a:lnTo>
                <a:lnTo>
                  <a:pt x="27" y="207"/>
                </a:lnTo>
                <a:lnTo>
                  <a:pt x="27" y="204"/>
                </a:lnTo>
                <a:lnTo>
                  <a:pt x="27" y="202"/>
                </a:lnTo>
                <a:lnTo>
                  <a:pt x="28" y="199"/>
                </a:lnTo>
                <a:lnTo>
                  <a:pt x="28" y="196"/>
                </a:lnTo>
                <a:lnTo>
                  <a:pt x="28" y="193"/>
                </a:lnTo>
                <a:lnTo>
                  <a:pt x="28" y="190"/>
                </a:lnTo>
                <a:lnTo>
                  <a:pt x="29" y="187"/>
                </a:lnTo>
                <a:lnTo>
                  <a:pt x="29" y="183"/>
                </a:lnTo>
                <a:lnTo>
                  <a:pt x="29" y="180"/>
                </a:lnTo>
                <a:lnTo>
                  <a:pt x="29" y="177"/>
                </a:lnTo>
                <a:lnTo>
                  <a:pt x="30" y="173"/>
                </a:lnTo>
                <a:lnTo>
                  <a:pt x="30" y="169"/>
                </a:lnTo>
                <a:lnTo>
                  <a:pt x="30" y="166"/>
                </a:lnTo>
                <a:lnTo>
                  <a:pt x="30" y="162"/>
                </a:lnTo>
                <a:lnTo>
                  <a:pt x="31" y="158"/>
                </a:lnTo>
                <a:lnTo>
                  <a:pt x="31" y="155"/>
                </a:lnTo>
                <a:lnTo>
                  <a:pt x="31" y="151"/>
                </a:lnTo>
                <a:lnTo>
                  <a:pt x="32" y="148"/>
                </a:lnTo>
                <a:lnTo>
                  <a:pt x="32" y="145"/>
                </a:lnTo>
                <a:lnTo>
                  <a:pt x="32" y="142"/>
                </a:lnTo>
                <a:lnTo>
                  <a:pt x="32" y="139"/>
                </a:lnTo>
                <a:lnTo>
                  <a:pt x="33" y="136"/>
                </a:lnTo>
                <a:lnTo>
                  <a:pt x="33" y="133"/>
                </a:lnTo>
                <a:lnTo>
                  <a:pt x="33" y="130"/>
                </a:lnTo>
                <a:lnTo>
                  <a:pt x="33" y="127"/>
                </a:lnTo>
                <a:lnTo>
                  <a:pt x="34" y="125"/>
                </a:lnTo>
                <a:lnTo>
                  <a:pt x="34" y="122"/>
                </a:lnTo>
                <a:lnTo>
                  <a:pt x="34" y="119"/>
                </a:lnTo>
                <a:lnTo>
                  <a:pt x="34" y="117"/>
                </a:lnTo>
                <a:lnTo>
                  <a:pt x="35" y="115"/>
                </a:lnTo>
                <a:lnTo>
                  <a:pt x="35" y="112"/>
                </a:lnTo>
                <a:lnTo>
                  <a:pt x="35" y="110"/>
                </a:lnTo>
                <a:lnTo>
                  <a:pt x="35" y="108"/>
                </a:lnTo>
                <a:lnTo>
                  <a:pt x="36" y="106"/>
                </a:lnTo>
                <a:lnTo>
                  <a:pt x="36" y="104"/>
                </a:lnTo>
                <a:lnTo>
                  <a:pt x="36" y="103"/>
                </a:lnTo>
                <a:lnTo>
                  <a:pt x="37" y="101"/>
                </a:lnTo>
                <a:lnTo>
                  <a:pt x="37" y="99"/>
                </a:lnTo>
                <a:lnTo>
                  <a:pt x="37" y="98"/>
                </a:lnTo>
                <a:lnTo>
                  <a:pt x="37" y="97"/>
                </a:lnTo>
                <a:lnTo>
                  <a:pt x="38" y="96"/>
                </a:lnTo>
                <a:lnTo>
                  <a:pt x="38" y="95"/>
                </a:lnTo>
                <a:lnTo>
                  <a:pt x="38" y="94"/>
                </a:lnTo>
                <a:lnTo>
                  <a:pt x="38" y="93"/>
                </a:lnTo>
                <a:lnTo>
                  <a:pt x="39" y="92"/>
                </a:lnTo>
                <a:lnTo>
                  <a:pt x="39" y="92"/>
                </a:lnTo>
                <a:lnTo>
                  <a:pt x="39" y="91"/>
                </a:lnTo>
                <a:lnTo>
                  <a:pt x="39" y="91"/>
                </a:lnTo>
                <a:lnTo>
                  <a:pt x="40" y="90"/>
                </a:lnTo>
                <a:lnTo>
                  <a:pt x="40" y="90"/>
                </a:lnTo>
                <a:lnTo>
                  <a:pt x="40" y="90"/>
                </a:lnTo>
                <a:lnTo>
                  <a:pt x="40" y="90"/>
                </a:lnTo>
                <a:lnTo>
                  <a:pt x="41" y="90"/>
                </a:lnTo>
                <a:lnTo>
                  <a:pt x="41" y="90"/>
                </a:lnTo>
                <a:lnTo>
                  <a:pt x="41" y="90"/>
                </a:lnTo>
                <a:lnTo>
                  <a:pt x="42" y="90"/>
                </a:lnTo>
                <a:lnTo>
                  <a:pt x="42" y="91"/>
                </a:lnTo>
                <a:lnTo>
                  <a:pt x="42" y="91"/>
                </a:lnTo>
                <a:lnTo>
                  <a:pt x="42" y="92"/>
                </a:lnTo>
                <a:lnTo>
                  <a:pt x="43" y="93"/>
                </a:lnTo>
                <a:lnTo>
                  <a:pt x="43" y="94"/>
                </a:lnTo>
                <a:lnTo>
                  <a:pt x="43" y="95"/>
                </a:lnTo>
                <a:lnTo>
                  <a:pt x="43" y="96"/>
                </a:lnTo>
                <a:lnTo>
                  <a:pt x="44" y="98"/>
                </a:lnTo>
                <a:lnTo>
                  <a:pt x="44" y="99"/>
                </a:lnTo>
                <a:lnTo>
                  <a:pt x="44" y="101"/>
                </a:lnTo>
                <a:lnTo>
                  <a:pt x="44" y="103"/>
                </a:lnTo>
                <a:lnTo>
                  <a:pt x="45" y="105"/>
                </a:lnTo>
                <a:lnTo>
                  <a:pt x="45" y="108"/>
                </a:lnTo>
                <a:lnTo>
                  <a:pt x="45" y="110"/>
                </a:lnTo>
                <a:lnTo>
                  <a:pt x="45" y="113"/>
                </a:lnTo>
                <a:lnTo>
                  <a:pt x="46" y="116"/>
                </a:lnTo>
                <a:lnTo>
                  <a:pt x="46" y="119"/>
                </a:lnTo>
                <a:lnTo>
                  <a:pt x="46" y="122"/>
                </a:lnTo>
                <a:lnTo>
                  <a:pt x="46" y="125"/>
                </a:lnTo>
                <a:lnTo>
                  <a:pt x="47" y="128"/>
                </a:lnTo>
                <a:lnTo>
                  <a:pt x="47" y="131"/>
                </a:lnTo>
                <a:lnTo>
                  <a:pt x="47" y="134"/>
                </a:lnTo>
                <a:lnTo>
                  <a:pt x="48" y="137"/>
                </a:lnTo>
                <a:lnTo>
                  <a:pt x="48" y="141"/>
                </a:lnTo>
                <a:lnTo>
                  <a:pt x="48" y="144"/>
                </a:lnTo>
                <a:lnTo>
                  <a:pt x="48" y="147"/>
                </a:lnTo>
                <a:lnTo>
                  <a:pt x="49" y="150"/>
                </a:lnTo>
                <a:lnTo>
                  <a:pt x="49" y="153"/>
                </a:lnTo>
                <a:lnTo>
                  <a:pt x="49" y="157"/>
                </a:lnTo>
                <a:lnTo>
                  <a:pt x="49" y="160"/>
                </a:lnTo>
                <a:lnTo>
                  <a:pt x="50" y="163"/>
                </a:lnTo>
                <a:lnTo>
                  <a:pt x="50" y="166"/>
                </a:lnTo>
                <a:lnTo>
                  <a:pt x="50" y="169"/>
                </a:lnTo>
                <a:lnTo>
                  <a:pt x="50" y="172"/>
                </a:lnTo>
                <a:lnTo>
                  <a:pt x="51" y="175"/>
                </a:lnTo>
                <a:lnTo>
                  <a:pt x="51" y="178"/>
                </a:lnTo>
                <a:lnTo>
                  <a:pt x="51" y="181"/>
                </a:lnTo>
                <a:lnTo>
                  <a:pt x="51" y="183"/>
                </a:lnTo>
                <a:lnTo>
                  <a:pt x="52" y="186"/>
                </a:lnTo>
                <a:lnTo>
                  <a:pt x="52" y="188"/>
                </a:lnTo>
                <a:lnTo>
                  <a:pt x="52" y="191"/>
                </a:lnTo>
                <a:lnTo>
                  <a:pt x="53" y="193"/>
                </a:lnTo>
                <a:lnTo>
                  <a:pt x="53" y="195"/>
                </a:lnTo>
                <a:lnTo>
                  <a:pt x="53" y="197"/>
                </a:lnTo>
                <a:lnTo>
                  <a:pt x="53" y="199"/>
                </a:lnTo>
                <a:lnTo>
                  <a:pt x="54" y="200"/>
                </a:lnTo>
                <a:lnTo>
                  <a:pt x="54" y="202"/>
                </a:lnTo>
                <a:lnTo>
                  <a:pt x="54" y="203"/>
                </a:lnTo>
                <a:lnTo>
                  <a:pt x="54" y="204"/>
                </a:lnTo>
                <a:lnTo>
                  <a:pt x="55" y="205"/>
                </a:lnTo>
                <a:lnTo>
                  <a:pt x="55" y="206"/>
                </a:lnTo>
                <a:lnTo>
                  <a:pt x="55" y="207"/>
                </a:lnTo>
                <a:lnTo>
                  <a:pt x="55" y="208"/>
                </a:lnTo>
                <a:lnTo>
                  <a:pt x="56" y="209"/>
                </a:lnTo>
                <a:lnTo>
                  <a:pt x="56" y="209"/>
                </a:lnTo>
                <a:lnTo>
                  <a:pt x="56" y="210"/>
                </a:lnTo>
                <a:lnTo>
                  <a:pt x="56" y="211"/>
                </a:lnTo>
                <a:lnTo>
                  <a:pt x="57" y="212"/>
                </a:lnTo>
                <a:lnTo>
                  <a:pt x="57" y="212"/>
                </a:lnTo>
                <a:lnTo>
                  <a:pt x="57" y="213"/>
                </a:lnTo>
                <a:lnTo>
                  <a:pt x="57" y="214"/>
                </a:lnTo>
                <a:lnTo>
                  <a:pt x="58" y="215"/>
                </a:lnTo>
                <a:lnTo>
                  <a:pt x="58" y="215"/>
                </a:lnTo>
                <a:lnTo>
                  <a:pt x="58" y="216"/>
                </a:lnTo>
                <a:lnTo>
                  <a:pt x="59" y="216"/>
                </a:lnTo>
                <a:lnTo>
                  <a:pt x="59" y="217"/>
                </a:lnTo>
                <a:lnTo>
                  <a:pt x="59" y="217"/>
                </a:lnTo>
                <a:lnTo>
                  <a:pt x="59" y="217"/>
                </a:lnTo>
                <a:lnTo>
                  <a:pt x="60" y="216"/>
                </a:lnTo>
                <a:lnTo>
                  <a:pt x="60" y="216"/>
                </a:lnTo>
                <a:lnTo>
                  <a:pt x="60" y="215"/>
                </a:lnTo>
                <a:lnTo>
                  <a:pt x="60" y="214"/>
                </a:lnTo>
                <a:lnTo>
                  <a:pt x="61" y="212"/>
                </a:lnTo>
                <a:lnTo>
                  <a:pt x="61" y="209"/>
                </a:lnTo>
                <a:lnTo>
                  <a:pt x="61" y="206"/>
                </a:lnTo>
                <a:lnTo>
                  <a:pt x="61" y="203"/>
                </a:lnTo>
                <a:lnTo>
                  <a:pt x="62" y="199"/>
                </a:lnTo>
                <a:lnTo>
                  <a:pt x="62" y="195"/>
                </a:lnTo>
                <a:lnTo>
                  <a:pt x="62" y="191"/>
                </a:lnTo>
                <a:lnTo>
                  <a:pt x="62" y="187"/>
                </a:lnTo>
                <a:lnTo>
                  <a:pt x="63" y="183"/>
                </a:lnTo>
                <a:lnTo>
                  <a:pt x="63" y="179"/>
                </a:lnTo>
                <a:lnTo>
                  <a:pt x="63" y="174"/>
                </a:lnTo>
                <a:lnTo>
                  <a:pt x="64" y="170"/>
                </a:lnTo>
                <a:lnTo>
                  <a:pt x="64" y="166"/>
                </a:lnTo>
                <a:lnTo>
                  <a:pt x="64" y="163"/>
                </a:lnTo>
                <a:lnTo>
                  <a:pt x="64" y="160"/>
                </a:lnTo>
                <a:lnTo>
                  <a:pt x="65" y="158"/>
                </a:lnTo>
                <a:lnTo>
                  <a:pt x="65" y="157"/>
                </a:lnTo>
                <a:lnTo>
                  <a:pt x="65" y="157"/>
                </a:lnTo>
                <a:lnTo>
                  <a:pt x="65" y="159"/>
                </a:lnTo>
                <a:lnTo>
                  <a:pt x="66" y="161"/>
                </a:lnTo>
                <a:lnTo>
                  <a:pt x="66" y="164"/>
                </a:lnTo>
                <a:lnTo>
                  <a:pt x="66" y="168"/>
                </a:lnTo>
                <a:lnTo>
                  <a:pt x="66" y="172"/>
                </a:lnTo>
                <a:lnTo>
                  <a:pt x="67" y="176"/>
                </a:lnTo>
                <a:lnTo>
                  <a:pt x="67" y="180"/>
                </a:lnTo>
                <a:lnTo>
                  <a:pt x="67" y="185"/>
                </a:lnTo>
                <a:lnTo>
                  <a:pt x="67" y="191"/>
                </a:lnTo>
                <a:lnTo>
                  <a:pt x="68" y="196"/>
                </a:lnTo>
                <a:lnTo>
                  <a:pt x="68" y="200"/>
                </a:lnTo>
                <a:lnTo>
                  <a:pt x="68" y="204"/>
                </a:lnTo>
                <a:lnTo>
                  <a:pt x="68" y="208"/>
                </a:lnTo>
                <a:lnTo>
                  <a:pt x="69" y="209"/>
                </a:lnTo>
                <a:lnTo>
                  <a:pt x="69" y="209"/>
                </a:lnTo>
                <a:lnTo>
                  <a:pt x="69" y="205"/>
                </a:lnTo>
                <a:lnTo>
                  <a:pt x="70" y="199"/>
                </a:lnTo>
                <a:lnTo>
                  <a:pt x="70" y="190"/>
                </a:lnTo>
                <a:lnTo>
                  <a:pt x="70" y="180"/>
                </a:lnTo>
                <a:lnTo>
                  <a:pt x="70" y="170"/>
                </a:lnTo>
                <a:lnTo>
                  <a:pt x="71" y="159"/>
                </a:lnTo>
                <a:lnTo>
                  <a:pt x="71" y="150"/>
                </a:lnTo>
                <a:lnTo>
                  <a:pt x="71" y="143"/>
                </a:lnTo>
                <a:lnTo>
                  <a:pt x="71" y="140"/>
                </a:lnTo>
                <a:lnTo>
                  <a:pt x="72" y="141"/>
                </a:lnTo>
                <a:lnTo>
                  <a:pt x="72" y="146"/>
                </a:lnTo>
                <a:lnTo>
                  <a:pt x="72" y="152"/>
                </a:lnTo>
                <a:lnTo>
                  <a:pt x="72" y="160"/>
                </a:lnTo>
                <a:lnTo>
                  <a:pt x="73" y="169"/>
                </a:lnTo>
                <a:lnTo>
                  <a:pt x="73" y="177"/>
                </a:lnTo>
                <a:lnTo>
                  <a:pt x="73" y="183"/>
                </a:lnTo>
                <a:lnTo>
                  <a:pt x="73" y="182"/>
                </a:lnTo>
                <a:lnTo>
                  <a:pt x="74" y="173"/>
                </a:lnTo>
                <a:lnTo>
                  <a:pt x="74" y="163"/>
                </a:lnTo>
                <a:lnTo>
                  <a:pt x="74" y="159"/>
                </a:lnTo>
                <a:lnTo>
                  <a:pt x="75" y="155"/>
                </a:lnTo>
                <a:lnTo>
                  <a:pt x="75" y="145"/>
                </a:lnTo>
                <a:lnTo>
                  <a:pt x="75" y="162"/>
                </a:lnTo>
                <a:lnTo>
                  <a:pt x="75" y="230"/>
                </a:lnTo>
                <a:lnTo>
                  <a:pt x="76" y="252"/>
                </a:lnTo>
                <a:lnTo>
                  <a:pt x="76" y="165"/>
                </a:lnTo>
                <a:lnTo>
                  <a:pt x="76" y="141"/>
                </a:lnTo>
                <a:lnTo>
                  <a:pt x="76" y="291"/>
                </a:lnTo>
                <a:lnTo>
                  <a:pt x="77" y="427"/>
                </a:lnTo>
                <a:lnTo>
                  <a:pt x="77" y="437"/>
                </a:lnTo>
                <a:lnTo>
                  <a:pt x="77" y="426"/>
                </a:lnTo>
                <a:lnTo>
                  <a:pt x="77" y="450"/>
                </a:lnTo>
                <a:lnTo>
                  <a:pt x="78" y="470"/>
                </a:lnTo>
                <a:lnTo>
                  <a:pt x="78" y="485"/>
                </a:lnTo>
                <a:lnTo>
                  <a:pt x="78" y="498"/>
                </a:lnTo>
                <a:lnTo>
                  <a:pt x="78" y="500"/>
                </a:lnTo>
                <a:lnTo>
                  <a:pt x="79" y="495"/>
                </a:lnTo>
                <a:lnTo>
                  <a:pt x="79" y="487"/>
                </a:lnTo>
                <a:lnTo>
                  <a:pt x="79" y="477"/>
                </a:lnTo>
                <a:lnTo>
                  <a:pt x="79" y="469"/>
                </a:lnTo>
                <a:lnTo>
                  <a:pt x="80" y="463"/>
                </a:lnTo>
                <a:lnTo>
                  <a:pt x="80" y="459"/>
                </a:lnTo>
                <a:lnTo>
                  <a:pt x="80" y="458"/>
                </a:lnTo>
                <a:lnTo>
                  <a:pt x="81" y="457"/>
                </a:lnTo>
                <a:lnTo>
                  <a:pt x="81" y="457"/>
                </a:lnTo>
                <a:lnTo>
                  <a:pt x="81" y="456"/>
                </a:lnTo>
                <a:lnTo>
                  <a:pt x="81" y="455"/>
                </a:lnTo>
                <a:lnTo>
                  <a:pt x="82" y="454"/>
                </a:lnTo>
                <a:lnTo>
                  <a:pt x="82" y="456"/>
                </a:lnTo>
                <a:lnTo>
                  <a:pt x="82" y="458"/>
                </a:lnTo>
                <a:lnTo>
                  <a:pt x="82" y="461"/>
                </a:lnTo>
                <a:lnTo>
                  <a:pt x="83" y="465"/>
                </a:lnTo>
                <a:lnTo>
                  <a:pt x="83" y="470"/>
                </a:lnTo>
                <a:lnTo>
                  <a:pt x="83" y="476"/>
                </a:lnTo>
                <a:lnTo>
                  <a:pt x="83" y="482"/>
                </a:lnTo>
                <a:lnTo>
                  <a:pt x="84" y="487"/>
                </a:lnTo>
                <a:lnTo>
                  <a:pt x="84" y="492"/>
                </a:lnTo>
                <a:lnTo>
                  <a:pt x="84" y="496"/>
                </a:lnTo>
                <a:lnTo>
                  <a:pt x="84" y="499"/>
                </a:lnTo>
                <a:lnTo>
                  <a:pt x="85" y="502"/>
                </a:lnTo>
                <a:lnTo>
                  <a:pt x="85" y="504"/>
                </a:lnTo>
                <a:lnTo>
                  <a:pt x="85" y="506"/>
                </a:lnTo>
                <a:lnTo>
                  <a:pt x="86" y="507"/>
                </a:lnTo>
                <a:lnTo>
                  <a:pt x="86" y="508"/>
                </a:lnTo>
                <a:lnTo>
                  <a:pt x="86" y="508"/>
                </a:lnTo>
                <a:lnTo>
                  <a:pt x="86" y="509"/>
                </a:lnTo>
                <a:lnTo>
                  <a:pt x="87" y="508"/>
                </a:lnTo>
                <a:lnTo>
                  <a:pt x="87" y="508"/>
                </a:lnTo>
                <a:lnTo>
                  <a:pt x="87" y="507"/>
                </a:lnTo>
                <a:lnTo>
                  <a:pt x="87" y="505"/>
                </a:lnTo>
                <a:lnTo>
                  <a:pt x="88" y="504"/>
                </a:lnTo>
                <a:lnTo>
                  <a:pt x="88" y="502"/>
                </a:lnTo>
                <a:lnTo>
                  <a:pt x="88" y="500"/>
                </a:lnTo>
                <a:lnTo>
                  <a:pt x="88" y="499"/>
                </a:lnTo>
                <a:lnTo>
                  <a:pt x="89" y="498"/>
                </a:lnTo>
                <a:lnTo>
                  <a:pt x="89" y="496"/>
                </a:lnTo>
                <a:lnTo>
                  <a:pt x="89" y="494"/>
                </a:lnTo>
                <a:lnTo>
                  <a:pt x="89" y="493"/>
                </a:lnTo>
                <a:lnTo>
                  <a:pt x="90" y="490"/>
                </a:lnTo>
                <a:lnTo>
                  <a:pt x="90" y="488"/>
                </a:lnTo>
                <a:lnTo>
                  <a:pt x="90" y="485"/>
                </a:lnTo>
                <a:lnTo>
                  <a:pt x="90" y="482"/>
                </a:lnTo>
                <a:lnTo>
                  <a:pt x="91" y="478"/>
                </a:lnTo>
                <a:lnTo>
                  <a:pt x="91" y="475"/>
                </a:lnTo>
                <a:lnTo>
                  <a:pt x="91" y="471"/>
                </a:lnTo>
                <a:lnTo>
                  <a:pt x="92" y="467"/>
                </a:lnTo>
                <a:lnTo>
                  <a:pt x="92" y="463"/>
                </a:lnTo>
                <a:lnTo>
                  <a:pt x="92" y="459"/>
                </a:lnTo>
                <a:lnTo>
                  <a:pt x="92" y="455"/>
                </a:lnTo>
                <a:lnTo>
                  <a:pt x="93" y="452"/>
                </a:lnTo>
                <a:lnTo>
                  <a:pt x="93" y="448"/>
                </a:lnTo>
                <a:lnTo>
                  <a:pt x="93" y="445"/>
                </a:lnTo>
                <a:lnTo>
                  <a:pt x="93" y="442"/>
                </a:lnTo>
                <a:lnTo>
                  <a:pt x="94" y="439"/>
                </a:lnTo>
                <a:lnTo>
                  <a:pt x="94" y="437"/>
                </a:lnTo>
                <a:lnTo>
                  <a:pt x="94" y="435"/>
                </a:lnTo>
                <a:lnTo>
                  <a:pt x="94" y="434"/>
                </a:lnTo>
                <a:lnTo>
                  <a:pt x="95" y="434"/>
                </a:lnTo>
                <a:lnTo>
                  <a:pt x="95" y="435"/>
                </a:lnTo>
                <a:lnTo>
                  <a:pt x="95" y="436"/>
                </a:lnTo>
                <a:lnTo>
                  <a:pt x="95" y="437"/>
                </a:lnTo>
                <a:lnTo>
                  <a:pt x="96" y="438"/>
                </a:lnTo>
                <a:lnTo>
                  <a:pt x="96" y="440"/>
                </a:lnTo>
                <a:lnTo>
                  <a:pt x="96" y="442"/>
                </a:lnTo>
                <a:lnTo>
                  <a:pt x="97" y="444"/>
                </a:lnTo>
                <a:lnTo>
                  <a:pt x="97" y="446"/>
                </a:lnTo>
                <a:lnTo>
                  <a:pt x="97" y="448"/>
                </a:lnTo>
                <a:lnTo>
                  <a:pt x="97" y="449"/>
                </a:lnTo>
                <a:lnTo>
                  <a:pt x="98" y="450"/>
                </a:lnTo>
                <a:lnTo>
                  <a:pt x="98" y="452"/>
                </a:lnTo>
                <a:lnTo>
                  <a:pt x="98" y="452"/>
                </a:lnTo>
                <a:lnTo>
                  <a:pt x="98" y="452"/>
                </a:lnTo>
                <a:lnTo>
                  <a:pt x="99" y="451"/>
                </a:lnTo>
                <a:lnTo>
                  <a:pt x="99" y="450"/>
                </a:lnTo>
                <a:lnTo>
                  <a:pt x="99" y="448"/>
                </a:lnTo>
                <a:lnTo>
                  <a:pt x="99" y="445"/>
                </a:lnTo>
                <a:lnTo>
                  <a:pt x="100" y="442"/>
                </a:lnTo>
                <a:lnTo>
                  <a:pt x="100" y="439"/>
                </a:lnTo>
                <a:lnTo>
                  <a:pt x="100" y="435"/>
                </a:lnTo>
                <a:lnTo>
                  <a:pt x="100" y="431"/>
                </a:lnTo>
                <a:lnTo>
                  <a:pt x="101" y="426"/>
                </a:lnTo>
                <a:lnTo>
                  <a:pt x="101" y="422"/>
                </a:lnTo>
                <a:lnTo>
                  <a:pt x="101" y="417"/>
                </a:lnTo>
                <a:lnTo>
                  <a:pt x="101" y="412"/>
                </a:lnTo>
                <a:lnTo>
                  <a:pt x="102" y="407"/>
                </a:lnTo>
                <a:lnTo>
                  <a:pt x="102" y="402"/>
                </a:lnTo>
                <a:lnTo>
                  <a:pt x="102" y="398"/>
                </a:lnTo>
                <a:lnTo>
                  <a:pt x="103" y="393"/>
                </a:lnTo>
                <a:lnTo>
                  <a:pt x="103" y="389"/>
                </a:lnTo>
                <a:lnTo>
                  <a:pt x="103" y="386"/>
                </a:lnTo>
                <a:lnTo>
                  <a:pt x="103" y="383"/>
                </a:lnTo>
                <a:lnTo>
                  <a:pt x="104" y="380"/>
                </a:lnTo>
                <a:lnTo>
                  <a:pt x="104" y="377"/>
                </a:lnTo>
                <a:lnTo>
                  <a:pt x="104" y="374"/>
                </a:lnTo>
                <a:lnTo>
                  <a:pt x="104" y="370"/>
                </a:lnTo>
                <a:lnTo>
                  <a:pt x="105" y="367"/>
                </a:lnTo>
                <a:lnTo>
                  <a:pt x="105" y="363"/>
                </a:lnTo>
                <a:lnTo>
                  <a:pt x="105" y="358"/>
                </a:lnTo>
                <a:lnTo>
                  <a:pt x="105" y="353"/>
                </a:lnTo>
                <a:lnTo>
                  <a:pt x="106" y="347"/>
                </a:lnTo>
                <a:lnTo>
                  <a:pt x="106" y="341"/>
                </a:lnTo>
                <a:lnTo>
                  <a:pt x="106" y="333"/>
                </a:lnTo>
                <a:lnTo>
                  <a:pt x="106" y="324"/>
                </a:lnTo>
                <a:lnTo>
                  <a:pt x="107" y="314"/>
                </a:lnTo>
                <a:lnTo>
                  <a:pt x="107" y="302"/>
                </a:lnTo>
                <a:lnTo>
                  <a:pt x="107" y="289"/>
                </a:lnTo>
                <a:lnTo>
                  <a:pt x="108" y="274"/>
                </a:lnTo>
                <a:lnTo>
                  <a:pt x="108" y="258"/>
                </a:lnTo>
                <a:lnTo>
                  <a:pt x="108" y="242"/>
                </a:lnTo>
                <a:lnTo>
                  <a:pt x="108" y="225"/>
                </a:lnTo>
                <a:lnTo>
                  <a:pt x="109" y="209"/>
                </a:lnTo>
                <a:lnTo>
                  <a:pt x="109" y="192"/>
                </a:lnTo>
                <a:lnTo>
                  <a:pt x="109" y="177"/>
                </a:lnTo>
                <a:lnTo>
                  <a:pt x="109" y="161"/>
                </a:lnTo>
                <a:lnTo>
                  <a:pt x="110" y="147"/>
                </a:lnTo>
                <a:lnTo>
                  <a:pt x="110" y="134"/>
                </a:lnTo>
                <a:lnTo>
                  <a:pt x="110" y="122"/>
                </a:lnTo>
                <a:lnTo>
                  <a:pt x="110" y="112"/>
                </a:lnTo>
                <a:lnTo>
                  <a:pt x="111" y="103"/>
                </a:lnTo>
                <a:lnTo>
                  <a:pt x="111" y="97"/>
                </a:lnTo>
                <a:lnTo>
                  <a:pt x="111" y="93"/>
                </a:lnTo>
                <a:lnTo>
                  <a:pt x="111" y="93"/>
                </a:lnTo>
                <a:lnTo>
                  <a:pt x="112" y="94"/>
                </a:lnTo>
                <a:lnTo>
                  <a:pt x="112" y="98"/>
                </a:lnTo>
                <a:lnTo>
                  <a:pt x="112" y="103"/>
                </a:lnTo>
                <a:lnTo>
                  <a:pt x="112" y="110"/>
                </a:lnTo>
                <a:lnTo>
                  <a:pt x="113" y="119"/>
                </a:lnTo>
                <a:lnTo>
                  <a:pt x="113" y="128"/>
                </a:lnTo>
                <a:lnTo>
                  <a:pt x="113" y="138"/>
                </a:lnTo>
                <a:lnTo>
                  <a:pt x="114" y="149"/>
                </a:lnTo>
                <a:lnTo>
                  <a:pt x="114" y="159"/>
                </a:lnTo>
                <a:lnTo>
                  <a:pt x="114" y="171"/>
                </a:lnTo>
                <a:lnTo>
                  <a:pt x="114" y="183"/>
                </a:lnTo>
                <a:lnTo>
                  <a:pt x="115" y="195"/>
                </a:lnTo>
                <a:lnTo>
                  <a:pt x="115" y="207"/>
                </a:lnTo>
                <a:lnTo>
                  <a:pt x="115" y="219"/>
                </a:lnTo>
                <a:lnTo>
                  <a:pt x="115" y="231"/>
                </a:lnTo>
                <a:lnTo>
                  <a:pt x="116" y="242"/>
                </a:lnTo>
                <a:lnTo>
                  <a:pt x="116" y="253"/>
                </a:lnTo>
                <a:lnTo>
                  <a:pt x="116" y="263"/>
                </a:lnTo>
                <a:lnTo>
                  <a:pt x="116" y="274"/>
                </a:lnTo>
                <a:lnTo>
                  <a:pt x="117" y="283"/>
                </a:lnTo>
                <a:lnTo>
                  <a:pt x="117" y="293"/>
                </a:lnTo>
                <a:lnTo>
                  <a:pt x="117" y="303"/>
                </a:lnTo>
                <a:lnTo>
                  <a:pt x="117" y="312"/>
                </a:lnTo>
                <a:lnTo>
                  <a:pt x="118" y="322"/>
                </a:lnTo>
                <a:lnTo>
                  <a:pt x="118" y="331"/>
                </a:lnTo>
                <a:lnTo>
                  <a:pt x="118" y="341"/>
                </a:lnTo>
                <a:lnTo>
                  <a:pt x="119" y="349"/>
                </a:lnTo>
                <a:lnTo>
                  <a:pt x="119" y="358"/>
                </a:lnTo>
                <a:lnTo>
                  <a:pt x="119" y="365"/>
                </a:lnTo>
                <a:lnTo>
                  <a:pt x="119" y="373"/>
                </a:lnTo>
                <a:lnTo>
                  <a:pt x="120" y="379"/>
                </a:lnTo>
                <a:lnTo>
                  <a:pt x="120" y="385"/>
                </a:lnTo>
                <a:lnTo>
                  <a:pt x="120" y="390"/>
                </a:lnTo>
                <a:lnTo>
                  <a:pt x="120" y="394"/>
                </a:lnTo>
                <a:lnTo>
                  <a:pt x="121" y="398"/>
                </a:lnTo>
                <a:lnTo>
                  <a:pt x="121" y="401"/>
                </a:lnTo>
                <a:lnTo>
                  <a:pt x="121" y="404"/>
                </a:lnTo>
                <a:lnTo>
                  <a:pt x="121" y="407"/>
                </a:lnTo>
                <a:lnTo>
                  <a:pt x="122" y="409"/>
                </a:lnTo>
                <a:lnTo>
                  <a:pt x="122" y="411"/>
                </a:lnTo>
                <a:lnTo>
                  <a:pt x="122" y="412"/>
                </a:lnTo>
                <a:lnTo>
                  <a:pt x="122" y="413"/>
                </a:lnTo>
                <a:lnTo>
                  <a:pt x="123" y="414"/>
                </a:lnTo>
                <a:lnTo>
                  <a:pt x="123" y="415"/>
                </a:lnTo>
                <a:lnTo>
                  <a:pt x="123" y="415"/>
                </a:lnTo>
                <a:lnTo>
                  <a:pt x="123" y="416"/>
                </a:lnTo>
                <a:lnTo>
                  <a:pt x="124" y="416"/>
                </a:lnTo>
                <a:lnTo>
                  <a:pt x="124" y="417"/>
                </a:lnTo>
                <a:lnTo>
                  <a:pt x="124" y="418"/>
                </a:lnTo>
                <a:lnTo>
                  <a:pt x="125" y="419"/>
                </a:lnTo>
                <a:lnTo>
                  <a:pt x="125" y="421"/>
                </a:lnTo>
                <a:lnTo>
                  <a:pt x="125" y="422"/>
                </a:lnTo>
                <a:lnTo>
                  <a:pt x="125" y="423"/>
                </a:lnTo>
                <a:lnTo>
                  <a:pt x="126" y="424"/>
                </a:lnTo>
                <a:lnTo>
                  <a:pt x="126" y="425"/>
                </a:lnTo>
                <a:lnTo>
                  <a:pt x="126" y="426"/>
                </a:lnTo>
                <a:lnTo>
                  <a:pt x="126" y="427"/>
                </a:lnTo>
                <a:lnTo>
                  <a:pt x="127" y="427"/>
                </a:lnTo>
                <a:lnTo>
                  <a:pt x="127" y="428"/>
                </a:lnTo>
                <a:lnTo>
                  <a:pt x="127" y="429"/>
                </a:lnTo>
                <a:lnTo>
                  <a:pt x="127" y="430"/>
                </a:lnTo>
                <a:lnTo>
                  <a:pt x="128" y="431"/>
                </a:lnTo>
                <a:lnTo>
                  <a:pt x="128" y="432"/>
                </a:lnTo>
                <a:lnTo>
                  <a:pt x="128" y="433"/>
                </a:lnTo>
                <a:lnTo>
                  <a:pt x="128" y="434"/>
                </a:lnTo>
                <a:lnTo>
                  <a:pt x="129" y="435"/>
                </a:lnTo>
                <a:lnTo>
                  <a:pt x="129" y="436"/>
                </a:lnTo>
                <a:lnTo>
                  <a:pt x="129" y="437"/>
                </a:lnTo>
                <a:lnTo>
                  <a:pt x="130" y="437"/>
                </a:lnTo>
                <a:lnTo>
                  <a:pt x="130" y="438"/>
                </a:lnTo>
                <a:lnTo>
                  <a:pt x="130" y="440"/>
                </a:lnTo>
                <a:lnTo>
                  <a:pt x="130" y="441"/>
                </a:lnTo>
                <a:lnTo>
                  <a:pt x="131" y="442"/>
                </a:lnTo>
                <a:lnTo>
                  <a:pt x="131" y="443"/>
                </a:lnTo>
                <a:lnTo>
                  <a:pt x="131" y="444"/>
                </a:lnTo>
                <a:lnTo>
                  <a:pt x="131" y="445"/>
                </a:lnTo>
                <a:lnTo>
                  <a:pt x="132" y="446"/>
                </a:lnTo>
                <a:lnTo>
                  <a:pt x="132" y="446"/>
                </a:lnTo>
                <a:lnTo>
                  <a:pt x="132" y="447"/>
                </a:lnTo>
                <a:lnTo>
                  <a:pt x="132" y="448"/>
                </a:lnTo>
                <a:lnTo>
                  <a:pt x="133" y="448"/>
                </a:lnTo>
                <a:lnTo>
                  <a:pt x="133" y="448"/>
                </a:lnTo>
                <a:lnTo>
                  <a:pt x="133" y="448"/>
                </a:lnTo>
                <a:lnTo>
                  <a:pt x="133" y="448"/>
                </a:lnTo>
                <a:lnTo>
                  <a:pt x="134" y="448"/>
                </a:lnTo>
                <a:lnTo>
                  <a:pt x="134" y="448"/>
                </a:lnTo>
                <a:lnTo>
                  <a:pt x="134" y="449"/>
                </a:lnTo>
                <a:lnTo>
                  <a:pt x="135" y="461"/>
                </a:lnTo>
                <a:lnTo>
                  <a:pt x="135" y="461"/>
                </a:lnTo>
                <a:lnTo>
                  <a:pt x="135" y="461"/>
                </a:lnTo>
                <a:lnTo>
                  <a:pt x="135" y="462"/>
                </a:lnTo>
                <a:lnTo>
                  <a:pt x="136" y="463"/>
                </a:lnTo>
                <a:lnTo>
                  <a:pt x="136" y="464"/>
                </a:lnTo>
                <a:lnTo>
                  <a:pt x="136" y="465"/>
                </a:lnTo>
                <a:lnTo>
                  <a:pt x="136" y="467"/>
                </a:lnTo>
                <a:lnTo>
                  <a:pt x="137" y="469"/>
                </a:lnTo>
                <a:lnTo>
                  <a:pt x="137" y="471"/>
                </a:lnTo>
                <a:lnTo>
                  <a:pt x="137" y="473"/>
                </a:lnTo>
                <a:lnTo>
                  <a:pt x="137" y="476"/>
                </a:lnTo>
                <a:lnTo>
                  <a:pt x="138" y="479"/>
                </a:lnTo>
                <a:lnTo>
                  <a:pt x="138" y="482"/>
                </a:lnTo>
                <a:lnTo>
                  <a:pt x="138" y="485"/>
                </a:lnTo>
                <a:lnTo>
                  <a:pt x="138" y="488"/>
                </a:lnTo>
                <a:lnTo>
                  <a:pt x="139" y="492"/>
                </a:lnTo>
                <a:lnTo>
                  <a:pt x="139" y="495"/>
                </a:lnTo>
                <a:lnTo>
                  <a:pt x="139" y="498"/>
                </a:lnTo>
                <a:lnTo>
                  <a:pt x="139" y="502"/>
                </a:lnTo>
                <a:lnTo>
                  <a:pt x="140" y="505"/>
                </a:lnTo>
                <a:lnTo>
                  <a:pt x="140" y="508"/>
                </a:lnTo>
                <a:lnTo>
                  <a:pt x="140" y="512"/>
                </a:lnTo>
                <a:lnTo>
                  <a:pt x="141" y="515"/>
                </a:lnTo>
                <a:lnTo>
                  <a:pt x="141" y="518"/>
                </a:lnTo>
                <a:lnTo>
                  <a:pt x="141" y="521"/>
                </a:lnTo>
                <a:lnTo>
                  <a:pt x="141" y="524"/>
                </a:lnTo>
                <a:lnTo>
                  <a:pt x="142" y="527"/>
                </a:lnTo>
                <a:lnTo>
                  <a:pt x="142" y="530"/>
                </a:lnTo>
                <a:lnTo>
                  <a:pt x="142" y="533"/>
                </a:lnTo>
                <a:lnTo>
                  <a:pt x="142" y="535"/>
                </a:lnTo>
                <a:lnTo>
                  <a:pt x="143" y="537"/>
                </a:lnTo>
                <a:lnTo>
                  <a:pt x="143" y="540"/>
                </a:lnTo>
                <a:lnTo>
                  <a:pt x="143" y="541"/>
                </a:lnTo>
                <a:lnTo>
                  <a:pt x="143" y="543"/>
                </a:lnTo>
                <a:lnTo>
                  <a:pt x="144" y="544"/>
                </a:lnTo>
                <a:lnTo>
                  <a:pt x="144" y="545"/>
                </a:lnTo>
                <a:lnTo>
                  <a:pt x="144" y="546"/>
                </a:lnTo>
                <a:lnTo>
                  <a:pt x="144" y="546"/>
                </a:lnTo>
                <a:lnTo>
                  <a:pt x="145" y="546"/>
                </a:lnTo>
                <a:lnTo>
                  <a:pt x="145" y="546"/>
                </a:lnTo>
                <a:lnTo>
                  <a:pt x="145" y="544"/>
                </a:lnTo>
                <a:lnTo>
                  <a:pt x="146" y="543"/>
                </a:lnTo>
                <a:lnTo>
                  <a:pt x="146" y="541"/>
                </a:lnTo>
                <a:lnTo>
                  <a:pt x="146" y="539"/>
                </a:lnTo>
                <a:lnTo>
                  <a:pt x="146" y="537"/>
                </a:lnTo>
                <a:lnTo>
                  <a:pt x="147" y="535"/>
                </a:lnTo>
                <a:lnTo>
                  <a:pt x="147" y="532"/>
                </a:lnTo>
                <a:lnTo>
                  <a:pt x="147" y="529"/>
                </a:lnTo>
                <a:lnTo>
                  <a:pt x="147" y="527"/>
                </a:lnTo>
                <a:lnTo>
                  <a:pt x="148" y="524"/>
                </a:lnTo>
                <a:lnTo>
                  <a:pt x="148" y="520"/>
                </a:lnTo>
                <a:lnTo>
                  <a:pt x="148" y="517"/>
                </a:lnTo>
                <a:lnTo>
                  <a:pt x="148" y="514"/>
                </a:lnTo>
                <a:lnTo>
                  <a:pt x="149" y="511"/>
                </a:lnTo>
                <a:lnTo>
                  <a:pt x="149" y="507"/>
                </a:lnTo>
                <a:lnTo>
                  <a:pt x="149" y="504"/>
                </a:lnTo>
                <a:lnTo>
                  <a:pt x="149" y="501"/>
                </a:lnTo>
                <a:lnTo>
                  <a:pt x="150" y="498"/>
                </a:lnTo>
                <a:lnTo>
                  <a:pt x="150" y="495"/>
                </a:lnTo>
                <a:lnTo>
                  <a:pt x="150" y="492"/>
                </a:lnTo>
                <a:lnTo>
                  <a:pt x="150" y="489"/>
                </a:lnTo>
                <a:lnTo>
                  <a:pt x="151" y="486"/>
                </a:lnTo>
                <a:lnTo>
                  <a:pt x="151" y="483"/>
                </a:lnTo>
                <a:lnTo>
                  <a:pt x="151" y="481"/>
                </a:lnTo>
                <a:lnTo>
                  <a:pt x="152" y="478"/>
                </a:lnTo>
                <a:lnTo>
                  <a:pt x="152" y="476"/>
                </a:lnTo>
                <a:lnTo>
                  <a:pt x="152" y="474"/>
                </a:lnTo>
                <a:lnTo>
                  <a:pt x="152" y="472"/>
                </a:lnTo>
                <a:lnTo>
                  <a:pt x="153" y="470"/>
                </a:lnTo>
                <a:lnTo>
                  <a:pt x="153" y="469"/>
                </a:lnTo>
                <a:lnTo>
                  <a:pt x="153" y="467"/>
                </a:lnTo>
                <a:lnTo>
                  <a:pt x="153" y="467"/>
                </a:lnTo>
                <a:lnTo>
                  <a:pt x="154" y="466"/>
                </a:lnTo>
                <a:lnTo>
                  <a:pt x="154" y="466"/>
                </a:lnTo>
                <a:lnTo>
                  <a:pt x="154" y="466"/>
                </a:lnTo>
                <a:lnTo>
                  <a:pt x="154" y="466"/>
                </a:lnTo>
                <a:lnTo>
                  <a:pt x="155" y="467"/>
                </a:lnTo>
                <a:lnTo>
                  <a:pt x="155" y="467"/>
                </a:lnTo>
                <a:lnTo>
                  <a:pt x="155" y="468"/>
                </a:lnTo>
                <a:lnTo>
                  <a:pt x="155" y="469"/>
                </a:lnTo>
                <a:lnTo>
                  <a:pt x="156" y="470"/>
                </a:lnTo>
                <a:lnTo>
                  <a:pt x="156" y="471"/>
                </a:lnTo>
                <a:lnTo>
                  <a:pt x="156" y="472"/>
                </a:lnTo>
                <a:lnTo>
                  <a:pt x="157" y="473"/>
                </a:lnTo>
                <a:lnTo>
                  <a:pt x="157" y="474"/>
                </a:lnTo>
                <a:lnTo>
                  <a:pt x="157" y="476"/>
                </a:lnTo>
                <a:lnTo>
                  <a:pt x="157" y="477"/>
                </a:lnTo>
                <a:lnTo>
                  <a:pt x="158" y="478"/>
                </a:lnTo>
                <a:lnTo>
                  <a:pt x="158" y="479"/>
                </a:lnTo>
                <a:lnTo>
                  <a:pt x="158" y="480"/>
                </a:lnTo>
                <a:lnTo>
                  <a:pt x="158" y="482"/>
                </a:lnTo>
                <a:lnTo>
                  <a:pt x="159" y="483"/>
                </a:lnTo>
                <a:lnTo>
                  <a:pt x="159" y="484"/>
                </a:lnTo>
                <a:lnTo>
                  <a:pt x="159" y="485"/>
                </a:lnTo>
                <a:lnTo>
                  <a:pt x="159" y="486"/>
                </a:lnTo>
                <a:lnTo>
                  <a:pt x="160" y="487"/>
                </a:lnTo>
                <a:lnTo>
                  <a:pt x="160" y="487"/>
                </a:lnTo>
                <a:lnTo>
                  <a:pt x="160" y="488"/>
                </a:lnTo>
                <a:lnTo>
                  <a:pt x="160" y="489"/>
                </a:lnTo>
                <a:lnTo>
                  <a:pt x="161" y="490"/>
                </a:lnTo>
                <a:lnTo>
                  <a:pt x="161" y="490"/>
                </a:lnTo>
                <a:lnTo>
                  <a:pt x="161" y="490"/>
                </a:lnTo>
                <a:lnTo>
                  <a:pt x="161" y="491"/>
                </a:lnTo>
                <a:lnTo>
                  <a:pt x="162" y="491"/>
                </a:lnTo>
                <a:lnTo>
                  <a:pt x="162" y="490"/>
                </a:lnTo>
                <a:lnTo>
                  <a:pt x="162" y="490"/>
                </a:lnTo>
                <a:lnTo>
                  <a:pt x="163" y="490"/>
                </a:lnTo>
                <a:lnTo>
                  <a:pt x="163" y="489"/>
                </a:lnTo>
                <a:lnTo>
                  <a:pt x="163" y="489"/>
                </a:lnTo>
                <a:lnTo>
                  <a:pt x="163" y="488"/>
                </a:lnTo>
                <a:lnTo>
                  <a:pt x="164" y="487"/>
                </a:lnTo>
                <a:lnTo>
                  <a:pt x="164" y="487"/>
                </a:lnTo>
                <a:lnTo>
                  <a:pt x="164" y="486"/>
                </a:lnTo>
                <a:lnTo>
                  <a:pt x="164" y="485"/>
                </a:lnTo>
                <a:lnTo>
                  <a:pt x="165" y="484"/>
                </a:lnTo>
                <a:lnTo>
                  <a:pt x="165" y="483"/>
                </a:lnTo>
                <a:lnTo>
                  <a:pt x="165" y="482"/>
                </a:lnTo>
                <a:lnTo>
                  <a:pt x="165" y="481"/>
                </a:lnTo>
                <a:lnTo>
                  <a:pt x="166" y="480"/>
                </a:lnTo>
                <a:lnTo>
                  <a:pt x="166" y="479"/>
                </a:lnTo>
                <a:lnTo>
                  <a:pt x="166" y="479"/>
                </a:lnTo>
                <a:lnTo>
                  <a:pt x="166" y="478"/>
                </a:lnTo>
                <a:lnTo>
                  <a:pt x="167" y="477"/>
                </a:lnTo>
                <a:lnTo>
                  <a:pt x="167" y="477"/>
                </a:lnTo>
                <a:lnTo>
                  <a:pt x="167" y="476"/>
                </a:lnTo>
                <a:lnTo>
                  <a:pt x="168" y="475"/>
                </a:lnTo>
                <a:lnTo>
                  <a:pt x="168" y="475"/>
                </a:lnTo>
                <a:lnTo>
                  <a:pt x="168" y="474"/>
                </a:lnTo>
                <a:lnTo>
                  <a:pt x="168" y="473"/>
                </a:lnTo>
                <a:lnTo>
                  <a:pt x="169" y="473"/>
                </a:lnTo>
                <a:lnTo>
                  <a:pt x="169" y="472"/>
                </a:lnTo>
                <a:lnTo>
                  <a:pt x="169" y="472"/>
                </a:lnTo>
                <a:lnTo>
                  <a:pt x="169" y="472"/>
                </a:lnTo>
                <a:lnTo>
                  <a:pt x="170" y="471"/>
                </a:lnTo>
                <a:lnTo>
                  <a:pt x="170" y="471"/>
                </a:lnTo>
                <a:lnTo>
                  <a:pt x="170" y="471"/>
                </a:lnTo>
                <a:lnTo>
                  <a:pt x="170" y="471"/>
                </a:lnTo>
                <a:lnTo>
                  <a:pt x="171" y="471"/>
                </a:lnTo>
                <a:lnTo>
                  <a:pt x="171" y="471"/>
                </a:lnTo>
                <a:lnTo>
                  <a:pt x="171" y="471"/>
                </a:lnTo>
                <a:lnTo>
                  <a:pt x="171" y="471"/>
                </a:lnTo>
                <a:lnTo>
                  <a:pt x="172" y="471"/>
                </a:lnTo>
                <a:lnTo>
                  <a:pt x="172" y="471"/>
                </a:lnTo>
                <a:lnTo>
                  <a:pt x="172" y="471"/>
                </a:lnTo>
                <a:lnTo>
                  <a:pt x="172" y="472"/>
                </a:lnTo>
                <a:lnTo>
                  <a:pt x="173" y="472"/>
                </a:lnTo>
                <a:lnTo>
                  <a:pt x="173" y="472"/>
                </a:lnTo>
                <a:lnTo>
                  <a:pt x="173" y="472"/>
                </a:lnTo>
                <a:lnTo>
                  <a:pt x="174" y="473"/>
                </a:lnTo>
                <a:lnTo>
                  <a:pt x="174" y="473"/>
                </a:lnTo>
                <a:lnTo>
                  <a:pt x="174" y="473"/>
                </a:lnTo>
                <a:lnTo>
                  <a:pt x="174" y="473"/>
                </a:lnTo>
                <a:lnTo>
                  <a:pt x="175" y="473"/>
                </a:lnTo>
                <a:lnTo>
                  <a:pt x="175" y="474"/>
                </a:lnTo>
                <a:lnTo>
                  <a:pt x="175" y="474"/>
                </a:lnTo>
                <a:lnTo>
                  <a:pt x="175" y="474"/>
                </a:lnTo>
                <a:lnTo>
                  <a:pt x="176" y="474"/>
                </a:lnTo>
                <a:lnTo>
                  <a:pt x="176" y="474"/>
                </a:lnTo>
                <a:lnTo>
                  <a:pt x="176" y="474"/>
                </a:lnTo>
                <a:lnTo>
                  <a:pt x="176" y="474"/>
                </a:lnTo>
                <a:lnTo>
                  <a:pt x="177" y="474"/>
                </a:lnTo>
                <a:lnTo>
                  <a:pt x="177" y="474"/>
                </a:lnTo>
                <a:lnTo>
                  <a:pt x="177" y="474"/>
                </a:lnTo>
                <a:lnTo>
                  <a:pt x="177" y="474"/>
                </a:lnTo>
                <a:lnTo>
                  <a:pt x="178" y="474"/>
                </a:lnTo>
                <a:lnTo>
                  <a:pt x="178" y="474"/>
                </a:lnTo>
                <a:lnTo>
                  <a:pt x="178" y="474"/>
                </a:lnTo>
                <a:lnTo>
                  <a:pt x="179" y="474"/>
                </a:lnTo>
                <a:lnTo>
                  <a:pt x="179" y="473"/>
                </a:lnTo>
                <a:lnTo>
                  <a:pt x="179" y="473"/>
                </a:lnTo>
                <a:lnTo>
                  <a:pt x="179" y="473"/>
                </a:lnTo>
                <a:lnTo>
                  <a:pt x="180" y="472"/>
                </a:lnTo>
                <a:lnTo>
                  <a:pt x="180" y="472"/>
                </a:lnTo>
                <a:lnTo>
                  <a:pt x="180" y="472"/>
                </a:lnTo>
                <a:lnTo>
                  <a:pt x="180" y="471"/>
                </a:lnTo>
                <a:lnTo>
                  <a:pt x="181" y="491"/>
                </a:lnTo>
                <a:lnTo>
                  <a:pt x="181" y="491"/>
                </a:lnTo>
                <a:lnTo>
                  <a:pt x="181" y="491"/>
                </a:lnTo>
                <a:lnTo>
                  <a:pt x="181" y="491"/>
                </a:lnTo>
                <a:lnTo>
                  <a:pt x="182" y="491"/>
                </a:lnTo>
                <a:lnTo>
                  <a:pt x="182" y="491"/>
                </a:lnTo>
                <a:lnTo>
                  <a:pt x="182" y="491"/>
                </a:lnTo>
                <a:lnTo>
                  <a:pt x="182" y="491"/>
                </a:lnTo>
                <a:lnTo>
                  <a:pt x="183" y="490"/>
                </a:lnTo>
                <a:lnTo>
                  <a:pt x="183" y="490"/>
                </a:lnTo>
                <a:lnTo>
                  <a:pt x="183" y="489"/>
                </a:lnTo>
                <a:lnTo>
                  <a:pt x="183" y="489"/>
                </a:lnTo>
                <a:lnTo>
                  <a:pt x="184" y="488"/>
                </a:lnTo>
                <a:lnTo>
                  <a:pt x="184" y="488"/>
                </a:lnTo>
                <a:lnTo>
                  <a:pt x="184" y="487"/>
                </a:lnTo>
                <a:lnTo>
                  <a:pt x="185" y="486"/>
                </a:lnTo>
                <a:lnTo>
                  <a:pt x="185" y="485"/>
                </a:lnTo>
                <a:lnTo>
                  <a:pt x="185" y="484"/>
                </a:lnTo>
                <a:lnTo>
                  <a:pt x="185" y="483"/>
                </a:lnTo>
                <a:lnTo>
                  <a:pt x="186" y="482"/>
                </a:lnTo>
                <a:lnTo>
                  <a:pt x="186" y="481"/>
                </a:lnTo>
                <a:lnTo>
                  <a:pt x="186" y="480"/>
                </a:lnTo>
                <a:lnTo>
                  <a:pt x="186" y="479"/>
                </a:lnTo>
                <a:lnTo>
                  <a:pt x="187" y="478"/>
                </a:lnTo>
                <a:lnTo>
                  <a:pt x="187" y="477"/>
                </a:lnTo>
                <a:lnTo>
                  <a:pt x="187" y="476"/>
                </a:lnTo>
                <a:lnTo>
                  <a:pt x="187" y="474"/>
                </a:lnTo>
                <a:lnTo>
                  <a:pt x="188" y="473"/>
                </a:lnTo>
                <a:lnTo>
                  <a:pt x="188" y="472"/>
                </a:lnTo>
                <a:lnTo>
                  <a:pt x="188" y="470"/>
                </a:lnTo>
                <a:lnTo>
                  <a:pt x="188" y="469"/>
                </a:lnTo>
                <a:lnTo>
                  <a:pt x="189" y="467"/>
                </a:lnTo>
                <a:lnTo>
                  <a:pt x="189" y="466"/>
                </a:lnTo>
                <a:lnTo>
                  <a:pt x="189" y="464"/>
                </a:lnTo>
                <a:lnTo>
                  <a:pt x="190" y="463"/>
                </a:lnTo>
                <a:lnTo>
                  <a:pt x="190" y="461"/>
                </a:lnTo>
                <a:lnTo>
                  <a:pt x="190" y="459"/>
                </a:lnTo>
                <a:lnTo>
                  <a:pt x="190" y="457"/>
                </a:lnTo>
                <a:lnTo>
                  <a:pt x="191" y="455"/>
                </a:lnTo>
                <a:lnTo>
                  <a:pt x="191" y="453"/>
                </a:lnTo>
                <a:lnTo>
                  <a:pt x="191" y="451"/>
                </a:lnTo>
                <a:lnTo>
                  <a:pt x="191" y="449"/>
                </a:lnTo>
                <a:lnTo>
                  <a:pt x="192" y="447"/>
                </a:lnTo>
                <a:lnTo>
                  <a:pt x="192" y="445"/>
                </a:lnTo>
                <a:lnTo>
                  <a:pt x="192" y="442"/>
                </a:lnTo>
                <a:lnTo>
                  <a:pt x="192" y="440"/>
                </a:lnTo>
                <a:lnTo>
                  <a:pt x="193" y="438"/>
                </a:lnTo>
                <a:lnTo>
                  <a:pt x="193" y="435"/>
                </a:lnTo>
                <a:lnTo>
                  <a:pt x="193" y="433"/>
                </a:lnTo>
                <a:lnTo>
                  <a:pt x="193" y="431"/>
                </a:lnTo>
                <a:lnTo>
                  <a:pt x="194" y="428"/>
                </a:lnTo>
                <a:lnTo>
                  <a:pt x="194" y="426"/>
                </a:lnTo>
                <a:lnTo>
                  <a:pt x="194" y="424"/>
                </a:lnTo>
                <a:lnTo>
                  <a:pt x="194" y="421"/>
                </a:lnTo>
                <a:lnTo>
                  <a:pt x="195" y="419"/>
                </a:lnTo>
                <a:lnTo>
                  <a:pt x="195" y="417"/>
                </a:lnTo>
                <a:lnTo>
                  <a:pt x="195" y="415"/>
                </a:lnTo>
                <a:lnTo>
                  <a:pt x="196" y="413"/>
                </a:lnTo>
                <a:lnTo>
                  <a:pt x="196" y="411"/>
                </a:lnTo>
                <a:lnTo>
                  <a:pt x="196" y="409"/>
                </a:lnTo>
                <a:lnTo>
                  <a:pt x="196" y="407"/>
                </a:lnTo>
                <a:lnTo>
                  <a:pt x="197" y="405"/>
                </a:lnTo>
                <a:lnTo>
                  <a:pt x="197" y="403"/>
                </a:lnTo>
                <a:lnTo>
                  <a:pt x="197" y="401"/>
                </a:lnTo>
                <a:lnTo>
                  <a:pt x="197" y="399"/>
                </a:lnTo>
                <a:lnTo>
                  <a:pt x="198" y="397"/>
                </a:lnTo>
                <a:lnTo>
                  <a:pt x="198" y="394"/>
                </a:lnTo>
                <a:lnTo>
                  <a:pt x="198" y="392"/>
                </a:lnTo>
                <a:lnTo>
                  <a:pt x="198" y="390"/>
                </a:lnTo>
                <a:lnTo>
                  <a:pt x="199" y="387"/>
                </a:lnTo>
                <a:lnTo>
                  <a:pt x="199" y="385"/>
                </a:lnTo>
                <a:lnTo>
                  <a:pt x="199" y="383"/>
                </a:lnTo>
                <a:lnTo>
                  <a:pt x="199" y="380"/>
                </a:lnTo>
                <a:lnTo>
                  <a:pt x="200" y="378"/>
                </a:lnTo>
                <a:lnTo>
                  <a:pt x="200" y="376"/>
                </a:lnTo>
                <a:lnTo>
                  <a:pt x="200" y="373"/>
                </a:lnTo>
                <a:lnTo>
                  <a:pt x="201" y="370"/>
                </a:lnTo>
                <a:lnTo>
                  <a:pt x="201" y="367"/>
                </a:lnTo>
                <a:lnTo>
                  <a:pt x="201" y="364"/>
                </a:lnTo>
                <a:lnTo>
                  <a:pt x="201" y="361"/>
                </a:lnTo>
                <a:lnTo>
                  <a:pt x="202" y="357"/>
                </a:lnTo>
                <a:lnTo>
                  <a:pt x="202" y="354"/>
                </a:lnTo>
                <a:lnTo>
                  <a:pt x="202" y="350"/>
                </a:lnTo>
                <a:lnTo>
                  <a:pt x="202" y="345"/>
                </a:lnTo>
                <a:lnTo>
                  <a:pt x="203" y="341"/>
                </a:lnTo>
                <a:lnTo>
                  <a:pt x="203" y="336"/>
                </a:lnTo>
                <a:lnTo>
                  <a:pt x="203" y="331"/>
                </a:lnTo>
                <a:lnTo>
                  <a:pt x="203" y="325"/>
                </a:lnTo>
                <a:lnTo>
                  <a:pt x="204" y="319"/>
                </a:lnTo>
                <a:lnTo>
                  <a:pt x="204" y="312"/>
                </a:lnTo>
                <a:lnTo>
                  <a:pt x="204" y="305"/>
                </a:lnTo>
                <a:lnTo>
                  <a:pt x="204" y="298"/>
                </a:lnTo>
                <a:lnTo>
                  <a:pt x="205" y="291"/>
                </a:lnTo>
                <a:lnTo>
                  <a:pt x="205" y="283"/>
                </a:lnTo>
                <a:lnTo>
                  <a:pt x="205" y="276"/>
                </a:lnTo>
                <a:lnTo>
                  <a:pt x="205" y="268"/>
                </a:lnTo>
                <a:lnTo>
                  <a:pt x="206" y="261"/>
                </a:lnTo>
                <a:lnTo>
                  <a:pt x="206" y="254"/>
                </a:lnTo>
                <a:lnTo>
                  <a:pt x="206" y="247"/>
                </a:lnTo>
                <a:lnTo>
                  <a:pt x="207" y="240"/>
                </a:lnTo>
                <a:lnTo>
                  <a:pt x="207" y="233"/>
                </a:lnTo>
                <a:lnTo>
                  <a:pt x="207" y="226"/>
                </a:lnTo>
                <a:lnTo>
                  <a:pt x="207" y="219"/>
                </a:lnTo>
                <a:lnTo>
                  <a:pt x="208" y="211"/>
                </a:lnTo>
                <a:lnTo>
                  <a:pt x="208" y="203"/>
                </a:lnTo>
                <a:lnTo>
                  <a:pt x="208" y="195"/>
                </a:lnTo>
                <a:lnTo>
                  <a:pt x="208" y="187"/>
                </a:lnTo>
                <a:lnTo>
                  <a:pt x="209" y="179"/>
                </a:lnTo>
                <a:lnTo>
                  <a:pt x="209" y="172"/>
                </a:lnTo>
                <a:lnTo>
                  <a:pt x="209" y="165"/>
                </a:lnTo>
                <a:lnTo>
                  <a:pt x="209" y="161"/>
                </a:lnTo>
                <a:lnTo>
                  <a:pt x="210" y="158"/>
                </a:lnTo>
                <a:lnTo>
                  <a:pt x="210" y="159"/>
                </a:lnTo>
                <a:lnTo>
                  <a:pt x="210" y="161"/>
                </a:lnTo>
                <a:lnTo>
                  <a:pt x="210" y="163"/>
                </a:lnTo>
                <a:lnTo>
                  <a:pt x="211" y="166"/>
                </a:lnTo>
                <a:lnTo>
                  <a:pt x="211" y="169"/>
                </a:lnTo>
                <a:lnTo>
                  <a:pt x="211" y="171"/>
                </a:lnTo>
                <a:lnTo>
                  <a:pt x="212" y="170"/>
                </a:lnTo>
                <a:lnTo>
                  <a:pt x="212" y="164"/>
                </a:lnTo>
                <a:lnTo>
                  <a:pt x="212" y="153"/>
                </a:lnTo>
                <a:lnTo>
                  <a:pt x="212" y="140"/>
                </a:lnTo>
                <a:lnTo>
                  <a:pt x="213" y="127"/>
                </a:lnTo>
                <a:lnTo>
                  <a:pt x="213" y="113"/>
                </a:lnTo>
                <a:lnTo>
                  <a:pt x="213" y="101"/>
                </a:lnTo>
                <a:lnTo>
                  <a:pt x="213" y="93"/>
                </a:lnTo>
                <a:lnTo>
                  <a:pt x="214" y="91"/>
                </a:lnTo>
                <a:lnTo>
                  <a:pt x="214" y="96"/>
                </a:lnTo>
                <a:lnTo>
                  <a:pt x="214" y="112"/>
                </a:lnTo>
                <a:lnTo>
                  <a:pt x="214" y="133"/>
                </a:lnTo>
                <a:lnTo>
                  <a:pt x="215" y="158"/>
                </a:lnTo>
                <a:lnTo>
                  <a:pt x="215" y="182"/>
                </a:lnTo>
                <a:lnTo>
                  <a:pt x="215" y="205"/>
                </a:lnTo>
                <a:lnTo>
                  <a:pt x="215" y="223"/>
                </a:lnTo>
                <a:lnTo>
                  <a:pt x="216" y="235"/>
                </a:lnTo>
                <a:lnTo>
                  <a:pt x="216" y="241"/>
                </a:lnTo>
                <a:lnTo>
                  <a:pt x="216" y="240"/>
                </a:lnTo>
                <a:lnTo>
                  <a:pt x="216" y="231"/>
                </a:lnTo>
                <a:lnTo>
                  <a:pt x="217" y="217"/>
                </a:lnTo>
                <a:lnTo>
                  <a:pt x="217" y="193"/>
                </a:lnTo>
                <a:lnTo>
                  <a:pt x="217" y="158"/>
                </a:lnTo>
                <a:lnTo>
                  <a:pt x="218" y="124"/>
                </a:lnTo>
                <a:lnTo>
                  <a:pt x="218" y="102"/>
                </a:lnTo>
                <a:lnTo>
                  <a:pt x="218" y="109"/>
                </a:lnTo>
                <a:lnTo>
                  <a:pt x="218" y="153"/>
                </a:lnTo>
                <a:lnTo>
                  <a:pt x="219" y="212"/>
                </a:lnTo>
                <a:lnTo>
                  <a:pt x="219" y="266"/>
                </a:lnTo>
                <a:lnTo>
                  <a:pt x="219" y="295"/>
                </a:lnTo>
                <a:lnTo>
                  <a:pt x="219" y="284"/>
                </a:lnTo>
                <a:lnTo>
                  <a:pt x="220" y="255"/>
                </a:lnTo>
                <a:lnTo>
                  <a:pt x="220" y="227"/>
                </a:lnTo>
                <a:lnTo>
                  <a:pt x="220" y="212"/>
                </a:lnTo>
                <a:lnTo>
                  <a:pt x="220" y="219"/>
                </a:lnTo>
                <a:lnTo>
                  <a:pt x="221" y="236"/>
                </a:lnTo>
                <a:lnTo>
                  <a:pt x="221" y="251"/>
                </a:lnTo>
                <a:lnTo>
                  <a:pt x="221" y="261"/>
                </a:lnTo>
                <a:lnTo>
                  <a:pt x="221" y="263"/>
                </a:lnTo>
                <a:lnTo>
                  <a:pt x="222" y="262"/>
                </a:lnTo>
                <a:lnTo>
                  <a:pt x="222" y="261"/>
                </a:lnTo>
                <a:lnTo>
                  <a:pt x="222" y="260"/>
                </a:lnTo>
                <a:lnTo>
                  <a:pt x="223" y="258"/>
                </a:lnTo>
                <a:lnTo>
                  <a:pt x="223" y="255"/>
                </a:lnTo>
                <a:lnTo>
                  <a:pt x="223" y="252"/>
                </a:lnTo>
                <a:lnTo>
                  <a:pt x="223" y="248"/>
                </a:lnTo>
                <a:lnTo>
                  <a:pt x="224" y="245"/>
                </a:lnTo>
                <a:lnTo>
                  <a:pt x="224" y="243"/>
                </a:lnTo>
                <a:lnTo>
                  <a:pt x="224" y="242"/>
                </a:lnTo>
                <a:lnTo>
                  <a:pt x="224" y="240"/>
                </a:lnTo>
                <a:lnTo>
                  <a:pt x="225" y="240"/>
                </a:lnTo>
                <a:lnTo>
                  <a:pt x="225" y="239"/>
                </a:lnTo>
                <a:lnTo>
                  <a:pt x="225" y="239"/>
                </a:lnTo>
                <a:lnTo>
                  <a:pt x="225" y="239"/>
                </a:lnTo>
                <a:lnTo>
                  <a:pt x="226" y="238"/>
                </a:lnTo>
                <a:lnTo>
                  <a:pt x="226" y="237"/>
                </a:lnTo>
                <a:lnTo>
                  <a:pt x="226" y="236"/>
                </a:lnTo>
                <a:lnTo>
                  <a:pt x="226" y="236"/>
                </a:lnTo>
                <a:lnTo>
                  <a:pt x="227" y="235"/>
                </a:lnTo>
                <a:lnTo>
                  <a:pt x="227" y="234"/>
                </a:lnTo>
                <a:lnTo>
                  <a:pt x="227" y="233"/>
                </a:lnTo>
                <a:lnTo>
                  <a:pt x="228" y="232"/>
                </a:lnTo>
                <a:lnTo>
                  <a:pt x="228" y="231"/>
                </a:lnTo>
                <a:lnTo>
                  <a:pt x="228" y="228"/>
                </a:lnTo>
                <a:lnTo>
                  <a:pt x="228" y="225"/>
                </a:lnTo>
                <a:lnTo>
                  <a:pt x="229" y="220"/>
                </a:lnTo>
                <a:lnTo>
                  <a:pt x="229" y="213"/>
                </a:lnTo>
                <a:lnTo>
                  <a:pt x="229" y="206"/>
                </a:lnTo>
                <a:lnTo>
                  <a:pt x="229" y="198"/>
                </a:lnTo>
                <a:lnTo>
                  <a:pt x="230" y="190"/>
                </a:lnTo>
                <a:lnTo>
                  <a:pt x="230" y="184"/>
                </a:lnTo>
                <a:lnTo>
                  <a:pt x="230" y="179"/>
                </a:lnTo>
                <a:lnTo>
                  <a:pt x="230" y="178"/>
                </a:lnTo>
                <a:lnTo>
                  <a:pt x="231" y="177"/>
                </a:lnTo>
                <a:lnTo>
                  <a:pt x="231" y="177"/>
                </a:lnTo>
                <a:lnTo>
                  <a:pt x="231" y="179"/>
                </a:lnTo>
                <a:lnTo>
                  <a:pt x="231" y="183"/>
                </a:lnTo>
                <a:lnTo>
                  <a:pt x="232" y="197"/>
                </a:lnTo>
                <a:lnTo>
                  <a:pt x="232" y="222"/>
                </a:lnTo>
                <a:lnTo>
                  <a:pt x="232" y="245"/>
                </a:lnTo>
                <a:lnTo>
                  <a:pt x="232" y="255"/>
                </a:lnTo>
                <a:lnTo>
                  <a:pt x="233" y="235"/>
                </a:lnTo>
                <a:lnTo>
                  <a:pt x="233" y="177"/>
                </a:lnTo>
                <a:lnTo>
                  <a:pt x="233" y="103"/>
                </a:lnTo>
                <a:lnTo>
                  <a:pt x="234" y="38"/>
                </a:lnTo>
                <a:lnTo>
                  <a:pt x="234" y="0"/>
                </a:lnTo>
                <a:lnTo>
                  <a:pt x="234" y="3"/>
                </a:lnTo>
                <a:lnTo>
                  <a:pt x="234" y="29"/>
                </a:lnTo>
                <a:lnTo>
                  <a:pt x="235" y="57"/>
                </a:lnTo>
                <a:lnTo>
                  <a:pt x="235" y="78"/>
                </a:lnTo>
                <a:lnTo>
                  <a:pt x="235" y="80"/>
                </a:lnTo>
                <a:lnTo>
                  <a:pt x="235" y="76"/>
                </a:lnTo>
                <a:lnTo>
                  <a:pt x="236" y="77"/>
                </a:lnTo>
                <a:lnTo>
                  <a:pt x="236" y="84"/>
                </a:lnTo>
                <a:lnTo>
                  <a:pt x="236" y="99"/>
                </a:lnTo>
                <a:lnTo>
                  <a:pt x="236" y="117"/>
                </a:lnTo>
                <a:lnTo>
                  <a:pt x="237" y="131"/>
                </a:lnTo>
                <a:lnTo>
                  <a:pt x="237" y="141"/>
                </a:lnTo>
                <a:lnTo>
                  <a:pt x="237" y="146"/>
                </a:lnTo>
                <a:lnTo>
                  <a:pt x="237" y="147"/>
                </a:lnTo>
                <a:lnTo>
                  <a:pt x="238" y="148"/>
                </a:lnTo>
                <a:lnTo>
                  <a:pt x="238" y="147"/>
                </a:lnTo>
                <a:lnTo>
                  <a:pt x="238" y="145"/>
                </a:lnTo>
                <a:lnTo>
                  <a:pt x="239" y="143"/>
                </a:lnTo>
                <a:lnTo>
                  <a:pt x="239" y="142"/>
                </a:lnTo>
                <a:lnTo>
                  <a:pt x="239" y="142"/>
                </a:lnTo>
                <a:lnTo>
                  <a:pt x="239" y="145"/>
                </a:lnTo>
                <a:lnTo>
                  <a:pt x="240" y="149"/>
                </a:lnTo>
                <a:lnTo>
                  <a:pt x="240" y="155"/>
                </a:lnTo>
                <a:lnTo>
                  <a:pt x="240" y="161"/>
                </a:lnTo>
                <a:lnTo>
                  <a:pt x="240" y="168"/>
                </a:lnTo>
                <a:lnTo>
                  <a:pt x="241" y="175"/>
                </a:lnTo>
                <a:lnTo>
                  <a:pt x="241" y="182"/>
                </a:lnTo>
                <a:lnTo>
                  <a:pt x="241" y="190"/>
                </a:lnTo>
                <a:lnTo>
                  <a:pt x="241" y="198"/>
                </a:lnTo>
                <a:lnTo>
                  <a:pt x="242" y="207"/>
                </a:lnTo>
                <a:lnTo>
                  <a:pt x="242" y="216"/>
                </a:lnTo>
                <a:lnTo>
                  <a:pt x="242" y="226"/>
                </a:lnTo>
                <a:lnTo>
                  <a:pt x="242" y="236"/>
                </a:lnTo>
                <a:lnTo>
                  <a:pt x="243" y="246"/>
                </a:lnTo>
                <a:lnTo>
                  <a:pt x="243" y="256"/>
                </a:lnTo>
                <a:lnTo>
                  <a:pt x="243" y="266"/>
                </a:lnTo>
                <a:lnTo>
                  <a:pt x="243" y="275"/>
                </a:lnTo>
                <a:lnTo>
                  <a:pt x="244" y="284"/>
                </a:lnTo>
                <a:lnTo>
                  <a:pt x="244" y="292"/>
                </a:lnTo>
                <a:lnTo>
                  <a:pt x="244" y="300"/>
                </a:lnTo>
                <a:lnTo>
                  <a:pt x="245" y="308"/>
                </a:lnTo>
                <a:lnTo>
                  <a:pt x="245" y="315"/>
                </a:lnTo>
                <a:lnTo>
                  <a:pt x="245" y="322"/>
                </a:lnTo>
                <a:lnTo>
                  <a:pt x="245" y="328"/>
                </a:lnTo>
                <a:lnTo>
                  <a:pt x="246" y="334"/>
                </a:lnTo>
                <a:lnTo>
                  <a:pt x="246" y="339"/>
                </a:lnTo>
                <a:lnTo>
                  <a:pt x="246" y="344"/>
                </a:lnTo>
                <a:lnTo>
                  <a:pt x="246" y="349"/>
                </a:lnTo>
                <a:lnTo>
                  <a:pt x="247" y="353"/>
                </a:lnTo>
                <a:lnTo>
                  <a:pt x="247" y="356"/>
                </a:lnTo>
                <a:lnTo>
                  <a:pt x="247" y="360"/>
                </a:lnTo>
                <a:lnTo>
                  <a:pt x="247" y="363"/>
                </a:lnTo>
                <a:lnTo>
                  <a:pt x="248" y="366"/>
                </a:lnTo>
                <a:lnTo>
                  <a:pt x="248" y="369"/>
                </a:lnTo>
                <a:lnTo>
                  <a:pt x="248" y="372"/>
                </a:lnTo>
                <a:lnTo>
                  <a:pt x="248" y="375"/>
                </a:lnTo>
                <a:lnTo>
                  <a:pt x="249" y="378"/>
                </a:lnTo>
                <a:lnTo>
                  <a:pt x="249" y="381"/>
                </a:lnTo>
                <a:lnTo>
                  <a:pt x="249" y="383"/>
                </a:lnTo>
                <a:lnTo>
                  <a:pt x="250" y="386"/>
                </a:lnTo>
                <a:lnTo>
                  <a:pt x="250" y="389"/>
                </a:lnTo>
                <a:lnTo>
                  <a:pt x="250" y="391"/>
                </a:lnTo>
                <a:lnTo>
                  <a:pt x="250" y="394"/>
                </a:lnTo>
                <a:lnTo>
                  <a:pt x="251" y="396"/>
                </a:lnTo>
                <a:lnTo>
                  <a:pt x="251" y="399"/>
                </a:lnTo>
                <a:lnTo>
                  <a:pt x="251" y="401"/>
                </a:lnTo>
                <a:lnTo>
                  <a:pt x="251" y="404"/>
                </a:lnTo>
                <a:lnTo>
                  <a:pt x="252" y="406"/>
                </a:lnTo>
                <a:lnTo>
                  <a:pt x="252" y="408"/>
                </a:lnTo>
                <a:lnTo>
                  <a:pt x="252" y="410"/>
                </a:lnTo>
                <a:lnTo>
                  <a:pt x="252" y="412"/>
                </a:lnTo>
                <a:lnTo>
                  <a:pt x="253" y="414"/>
                </a:lnTo>
                <a:lnTo>
                  <a:pt x="253" y="416"/>
                </a:lnTo>
                <a:lnTo>
                  <a:pt x="253" y="418"/>
                </a:lnTo>
                <a:lnTo>
                  <a:pt x="253" y="419"/>
                </a:lnTo>
                <a:lnTo>
                  <a:pt x="254" y="421"/>
                </a:lnTo>
                <a:lnTo>
                  <a:pt x="254" y="423"/>
                </a:lnTo>
                <a:lnTo>
                  <a:pt x="254" y="425"/>
                </a:lnTo>
                <a:lnTo>
                  <a:pt x="254" y="426"/>
                </a:lnTo>
                <a:lnTo>
                  <a:pt x="255" y="428"/>
                </a:lnTo>
                <a:lnTo>
                  <a:pt x="255" y="430"/>
                </a:lnTo>
                <a:lnTo>
                  <a:pt x="255" y="432"/>
                </a:lnTo>
                <a:lnTo>
                  <a:pt x="256" y="433"/>
                </a:lnTo>
                <a:lnTo>
                  <a:pt x="256" y="435"/>
                </a:lnTo>
                <a:lnTo>
                  <a:pt x="256" y="436"/>
                </a:lnTo>
                <a:lnTo>
                  <a:pt x="256" y="438"/>
                </a:lnTo>
                <a:lnTo>
                  <a:pt x="257" y="439"/>
                </a:lnTo>
                <a:lnTo>
                  <a:pt x="257" y="441"/>
                </a:lnTo>
                <a:lnTo>
                  <a:pt x="257" y="442"/>
                </a:lnTo>
                <a:lnTo>
                  <a:pt x="257" y="443"/>
                </a:lnTo>
                <a:lnTo>
                  <a:pt x="258" y="444"/>
                </a:lnTo>
                <a:lnTo>
                  <a:pt x="258" y="445"/>
                </a:lnTo>
                <a:lnTo>
                  <a:pt x="258" y="446"/>
                </a:lnTo>
                <a:lnTo>
                  <a:pt x="258" y="447"/>
                </a:lnTo>
                <a:lnTo>
                  <a:pt x="259" y="448"/>
                </a:lnTo>
                <a:lnTo>
                  <a:pt x="259" y="449"/>
                </a:lnTo>
                <a:lnTo>
                  <a:pt x="259" y="449"/>
                </a:lnTo>
                <a:lnTo>
                  <a:pt x="259" y="450"/>
                </a:lnTo>
                <a:lnTo>
                  <a:pt x="260" y="450"/>
                </a:lnTo>
                <a:lnTo>
                  <a:pt x="260" y="451"/>
                </a:lnTo>
                <a:lnTo>
                  <a:pt x="260" y="451"/>
                </a:lnTo>
                <a:lnTo>
                  <a:pt x="261" y="452"/>
                </a:lnTo>
                <a:lnTo>
                  <a:pt x="261" y="452"/>
                </a:lnTo>
                <a:lnTo>
                  <a:pt x="261" y="452"/>
                </a:lnTo>
                <a:lnTo>
                  <a:pt x="261" y="453"/>
                </a:lnTo>
                <a:lnTo>
                  <a:pt x="262" y="453"/>
                </a:lnTo>
                <a:lnTo>
                  <a:pt x="262" y="453"/>
                </a:lnTo>
                <a:lnTo>
                  <a:pt x="262" y="453"/>
                </a:lnTo>
              </a:path>
            </a:pathLst>
          </a:custGeom>
          <a:noFill/>
          <a:ln w="7620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3BD75BF7-CF44-4CD7-94B1-87FAECFFF06E}"/>
              </a:ext>
            </a:extLst>
          </p:cNvPr>
          <p:cNvSpPr>
            <a:spLocks/>
          </p:cNvSpPr>
          <p:nvPr/>
        </p:nvSpPr>
        <p:spPr bwMode="auto">
          <a:xfrm>
            <a:off x="1974314" y="2847974"/>
            <a:ext cx="9754476" cy="1296868"/>
          </a:xfrm>
          <a:custGeom>
            <a:avLst/>
            <a:gdLst>
              <a:gd name="T0" fmla="*/ 41 w 2634"/>
              <a:gd name="T1" fmla="*/ 323 h 567"/>
              <a:gd name="T2" fmla="*/ 83 w 2634"/>
              <a:gd name="T3" fmla="*/ 348 h 567"/>
              <a:gd name="T4" fmla="*/ 124 w 2634"/>
              <a:gd name="T5" fmla="*/ 371 h 567"/>
              <a:gd name="T6" fmla="*/ 166 w 2634"/>
              <a:gd name="T7" fmla="*/ 426 h 567"/>
              <a:gd name="T8" fmla="*/ 207 w 2634"/>
              <a:gd name="T9" fmla="*/ 416 h 567"/>
              <a:gd name="T10" fmla="*/ 248 w 2634"/>
              <a:gd name="T11" fmla="*/ 375 h 567"/>
              <a:gd name="T12" fmla="*/ 290 w 2634"/>
              <a:gd name="T13" fmla="*/ 340 h 567"/>
              <a:gd name="T14" fmla="*/ 331 w 2634"/>
              <a:gd name="T15" fmla="*/ 394 h 567"/>
              <a:gd name="T16" fmla="*/ 373 w 2634"/>
              <a:gd name="T17" fmla="*/ 347 h 567"/>
              <a:gd name="T18" fmla="*/ 414 w 2634"/>
              <a:gd name="T19" fmla="*/ 238 h 567"/>
              <a:gd name="T20" fmla="*/ 456 w 2634"/>
              <a:gd name="T21" fmla="*/ 268 h 567"/>
              <a:gd name="T22" fmla="*/ 497 w 2634"/>
              <a:gd name="T23" fmla="*/ 205 h 567"/>
              <a:gd name="T24" fmla="*/ 538 w 2634"/>
              <a:gd name="T25" fmla="*/ 363 h 567"/>
              <a:gd name="T26" fmla="*/ 580 w 2634"/>
              <a:gd name="T27" fmla="*/ 180 h 567"/>
              <a:gd name="T28" fmla="*/ 621 w 2634"/>
              <a:gd name="T29" fmla="*/ 457 h 567"/>
              <a:gd name="T30" fmla="*/ 663 w 2634"/>
              <a:gd name="T31" fmla="*/ 519 h 567"/>
              <a:gd name="T32" fmla="*/ 704 w 2634"/>
              <a:gd name="T33" fmla="*/ 463 h 567"/>
              <a:gd name="T34" fmla="*/ 746 w 2634"/>
              <a:gd name="T35" fmla="*/ 255 h 567"/>
              <a:gd name="T36" fmla="*/ 787 w 2634"/>
              <a:gd name="T37" fmla="*/ 496 h 567"/>
              <a:gd name="T38" fmla="*/ 828 w 2634"/>
              <a:gd name="T39" fmla="*/ 240 h 567"/>
              <a:gd name="T40" fmla="*/ 870 w 2634"/>
              <a:gd name="T41" fmla="*/ 281 h 567"/>
              <a:gd name="T42" fmla="*/ 911 w 2634"/>
              <a:gd name="T43" fmla="*/ 324 h 567"/>
              <a:gd name="T44" fmla="*/ 953 w 2634"/>
              <a:gd name="T45" fmla="*/ 333 h 567"/>
              <a:gd name="T46" fmla="*/ 994 w 2634"/>
              <a:gd name="T47" fmla="*/ 384 h 567"/>
              <a:gd name="T48" fmla="*/ 1036 w 2634"/>
              <a:gd name="T49" fmla="*/ 373 h 567"/>
              <a:gd name="T50" fmla="*/ 1077 w 2634"/>
              <a:gd name="T51" fmla="*/ 381 h 567"/>
              <a:gd name="T52" fmla="*/ 1118 w 2634"/>
              <a:gd name="T53" fmla="*/ 438 h 567"/>
              <a:gd name="T54" fmla="*/ 1160 w 2634"/>
              <a:gd name="T55" fmla="*/ 384 h 567"/>
              <a:gd name="T56" fmla="*/ 1201 w 2634"/>
              <a:gd name="T57" fmla="*/ 473 h 567"/>
              <a:gd name="T58" fmla="*/ 1242 w 2634"/>
              <a:gd name="T59" fmla="*/ 495 h 567"/>
              <a:gd name="T60" fmla="*/ 1284 w 2634"/>
              <a:gd name="T61" fmla="*/ 498 h 567"/>
              <a:gd name="T62" fmla="*/ 1325 w 2634"/>
              <a:gd name="T63" fmla="*/ 497 h 567"/>
              <a:gd name="T64" fmla="*/ 1367 w 2634"/>
              <a:gd name="T65" fmla="*/ 166 h 567"/>
              <a:gd name="T66" fmla="*/ 1408 w 2634"/>
              <a:gd name="T67" fmla="*/ 471 h 567"/>
              <a:gd name="T68" fmla="*/ 1450 w 2634"/>
              <a:gd name="T69" fmla="*/ 448 h 567"/>
              <a:gd name="T70" fmla="*/ 1491 w 2634"/>
              <a:gd name="T71" fmla="*/ 473 h 567"/>
              <a:gd name="T72" fmla="*/ 1532 w 2634"/>
              <a:gd name="T73" fmla="*/ 223 h 567"/>
              <a:gd name="T74" fmla="*/ 1574 w 2634"/>
              <a:gd name="T75" fmla="*/ 441 h 567"/>
              <a:gd name="T76" fmla="*/ 1615 w 2634"/>
              <a:gd name="T77" fmla="*/ 287 h 567"/>
              <a:gd name="T78" fmla="*/ 1657 w 2634"/>
              <a:gd name="T79" fmla="*/ 331 h 567"/>
              <a:gd name="T80" fmla="*/ 1698 w 2634"/>
              <a:gd name="T81" fmla="*/ 343 h 567"/>
              <a:gd name="T82" fmla="*/ 1740 w 2634"/>
              <a:gd name="T83" fmla="*/ 326 h 567"/>
              <a:gd name="T84" fmla="*/ 1781 w 2634"/>
              <a:gd name="T85" fmla="*/ 257 h 567"/>
              <a:gd name="T86" fmla="*/ 1822 w 2634"/>
              <a:gd name="T87" fmla="*/ 250 h 567"/>
              <a:gd name="T88" fmla="*/ 1864 w 2634"/>
              <a:gd name="T89" fmla="*/ 280 h 567"/>
              <a:gd name="T90" fmla="*/ 1905 w 2634"/>
              <a:gd name="T91" fmla="*/ 238 h 567"/>
              <a:gd name="T92" fmla="*/ 1947 w 2634"/>
              <a:gd name="T93" fmla="*/ 161 h 567"/>
              <a:gd name="T94" fmla="*/ 1988 w 2634"/>
              <a:gd name="T95" fmla="*/ 52 h 567"/>
              <a:gd name="T96" fmla="*/ 2030 w 2634"/>
              <a:gd name="T97" fmla="*/ 63 h 567"/>
              <a:gd name="T98" fmla="*/ 2071 w 2634"/>
              <a:gd name="T99" fmla="*/ 139 h 567"/>
              <a:gd name="T100" fmla="*/ 2112 w 2634"/>
              <a:gd name="T101" fmla="*/ 139 h 567"/>
              <a:gd name="T102" fmla="*/ 2154 w 2634"/>
              <a:gd name="T103" fmla="*/ 224 h 567"/>
              <a:gd name="T104" fmla="*/ 2195 w 2634"/>
              <a:gd name="T105" fmla="*/ 177 h 567"/>
              <a:gd name="T106" fmla="*/ 2237 w 2634"/>
              <a:gd name="T107" fmla="*/ 140 h 567"/>
              <a:gd name="T108" fmla="*/ 2278 w 2634"/>
              <a:gd name="T109" fmla="*/ 156 h 567"/>
              <a:gd name="T110" fmla="*/ 2320 w 2634"/>
              <a:gd name="T111" fmla="*/ 211 h 567"/>
              <a:gd name="T112" fmla="*/ 2361 w 2634"/>
              <a:gd name="T113" fmla="*/ 176 h 567"/>
              <a:gd name="T114" fmla="*/ 2402 w 2634"/>
              <a:gd name="T115" fmla="*/ 207 h 567"/>
              <a:gd name="T116" fmla="*/ 2444 w 2634"/>
              <a:gd name="T117" fmla="*/ 261 h 567"/>
              <a:gd name="T118" fmla="*/ 2485 w 2634"/>
              <a:gd name="T119" fmla="*/ 194 h 567"/>
              <a:gd name="T120" fmla="*/ 2527 w 2634"/>
              <a:gd name="T121" fmla="*/ 256 h 567"/>
              <a:gd name="T122" fmla="*/ 2568 w 2634"/>
              <a:gd name="T123" fmla="*/ 341 h 567"/>
              <a:gd name="T124" fmla="*/ 2609 w 2634"/>
              <a:gd name="T125" fmla="*/ 305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4" h="567">
                <a:moveTo>
                  <a:pt x="0" y="335"/>
                </a:moveTo>
                <a:lnTo>
                  <a:pt x="1" y="334"/>
                </a:lnTo>
                <a:lnTo>
                  <a:pt x="1" y="332"/>
                </a:lnTo>
                <a:lnTo>
                  <a:pt x="1" y="331"/>
                </a:lnTo>
                <a:lnTo>
                  <a:pt x="1" y="331"/>
                </a:lnTo>
                <a:lnTo>
                  <a:pt x="2" y="330"/>
                </a:lnTo>
                <a:lnTo>
                  <a:pt x="2" y="329"/>
                </a:lnTo>
                <a:lnTo>
                  <a:pt x="2" y="329"/>
                </a:lnTo>
                <a:lnTo>
                  <a:pt x="2" y="328"/>
                </a:lnTo>
                <a:lnTo>
                  <a:pt x="3" y="327"/>
                </a:lnTo>
                <a:lnTo>
                  <a:pt x="3" y="327"/>
                </a:lnTo>
                <a:lnTo>
                  <a:pt x="3" y="326"/>
                </a:lnTo>
                <a:lnTo>
                  <a:pt x="3" y="325"/>
                </a:lnTo>
                <a:lnTo>
                  <a:pt x="4" y="324"/>
                </a:lnTo>
                <a:lnTo>
                  <a:pt x="4" y="323"/>
                </a:lnTo>
                <a:lnTo>
                  <a:pt x="4" y="322"/>
                </a:lnTo>
                <a:lnTo>
                  <a:pt x="4" y="321"/>
                </a:lnTo>
                <a:lnTo>
                  <a:pt x="5" y="320"/>
                </a:lnTo>
                <a:lnTo>
                  <a:pt x="5" y="320"/>
                </a:lnTo>
                <a:lnTo>
                  <a:pt x="5" y="320"/>
                </a:lnTo>
                <a:lnTo>
                  <a:pt x="5" y="321"/>
                </a:lnTo>
                <a:lnTo>
                  <a:pt x="6" y="322"/>
                </a:lnTo>
                <a:lnTo>
                  <a:pt x="6" y="322"/>
                </a:lnTo>
                <a:lnTo>
                  <a:pt x="6" y="322"/>
                </a:lnTo>
                <a:lnTo>
                  <a:pt x="7" y="322"/>
                </a:lnTo>
                <a:lnTo>
                  <a:pt x="7" y="322"/>
                </a:lnTo>
                <a:lnTo>
                  <a:pt x="7" y="323"/>
                </a:lnTo>
                <a:lnTo>
                  <a:pt x="7" y="323"/>
                </a:lnTo>
                <a:lnTo>
                  <a:pt x="8" y="323"/>
                </a:lnTo>
                <a:lnTo>
                  <a:pt x="8" y="323"/>
                </a:lnTo>
                <a:lnTo>
                  <a:pt x="8" y="323"/>
                </a:lnTo>
                <a:lnTo>
                  <a:pt x="8" y="324"/>
                </a:lnTo>
                <a:lnTo>
                  <a:pt x="9" y="324"/>
                </a:lnTo>
                <a:lnTo>
                  <a:pt x="9" y="324"/>
                </a:lnTo>
                <a:lnTo>
                  <a:pt x="9" y="324"/>
                </a:lnTo>
                <a:lnTo>
                  <a:pt x="9" y="325"/>
                </a:lnTo>
                <a:lnTo>
                  <a:pt x="10" y="325"/>
                </a:lnTo>
                <a:lnTo>
                  <a:pt x="10" y="326"/>
                </a:lnTo>
                <a:lnTo>
                  <a:pt x="10" y="327"/>
                </a:lnTo>
                <a:lnTo>
                  <a:pt x="10" y="328"/>
                </a:lnTo>
                <a:lnTo>
                  <a:pt x="11" y="328"/>
                </a:lnTo>
                <a:lnTo>
                  <a:pt x="11" y="329"/>
                </a:lnTo>
                <a:lnTo>
                  <a:pt x="11" y="329"/>
                </a:lnTo>
                <a:lnTo>
                  <a:pt x="12" y="329"/>
                </a:lnTo>
                <a:lnTo>
                  <a:pt x="12" y="330"/>
                </a:lnTo>
                <a:lnTo>
                  <a:pt x="12" y="331"/>
                </a:lnTo>
                <a:lnTo>
                  <a:pt x="12" y="331"/>
                </a:lnTo>
                <a:lnTo>
                  <a:pt x="13" y="332"/>
                </a:lnTo>
                <a:lnTo>
                  <a:pt x="13" y="332"/>
                </a:lnTo>
                <a:lnTo>
                  <a:pt x="13" y="333"/>
                </a:lnTo>
                <a:lnTo>
                  <a:pt x="13" y="334"/>
                </a:lnTo>
                <a:lnTo>
                  <a:pt x="14" y="335"/>
                </a:lnTo>
                <a:lnTo>
                  <a:pt x="14" y="335"/>
                </a:lnTo>
                <a:lnTo>
                  <a:pt x="14" y="335"/>
                </a:lnTo>
                <a:lnTo>
                  <a:pt x="14" y="336"/>
                </a:lnTo>
                <a:lnTo>
                  <a:pt x="15" y="335"/>
                </a:lnTo>
                <a:lnTo>
                  <a:pt x="15" y="335"/>
                </a:lnTo>
                <a:lnTo>
                  <a:pt x="15" y="334"/>
                </a:lnTo>
                <a:lnTo>
                  <a:pt x="15" y="333"/>
                </a:lnTo>
                <a:lnTo>
                  <a:pt x="16" y="332"/>
                </a:lnTo>
                <a:lnTo>
                  <a:pt x="16" y="331"/>
                </a:lnTo>
                <a:lnTo>
                  <a:pt x="16" y="329"/>
                </a:lnTo>
                <a:lnTo>
                  <a:pt x="16" y="328"/>
                </a:lnTo>
                <a:lnTo>
                  <a:pt x="17" y="326"/>
                </a:lnTo>
                <a:lnTo>
                  <a:pt x="17" y="325"/>
                </a:lnTo>
                <a:lnTo>
                  <a:pt x="17" y="323"/>
                </a:lnTo>
                <a:lnTo>
                  <a:pt x="18" y="321"/>
                </a:lnTo>
                <a:lnTo>
                  <a:pt x="18" y="319"/>
                </a:lnTo>
                <a:lnTo>
                  <a:pt x="18" y="317"/>
                </a:lnTo>
                <a:lnTo>
                  <a:pt x="18" y="315"/>
                </a:lnTo>
                <a:lnTo>
                  <a:pt x="19" y="312"/>
                </a:lnTo>
                <a:lnTo>
                  <a:pt x="19" y="309"/>
                </a:lnTo>
                <a:lnTo>
                  <a:pt x="19" y="307"/>
                </a:lnTo>
                <a:lnTo>
                  <a:pt x="19" y="306"/>
                </a:lnTo>
                <a:lnTo>
                  <a:pt x="20" y="305"/>
                </a:lnTo>
                <a:lnTo>
                  <a:pt x="20" y="303"/>
                </a:lnTo>
                <a:lnTo>
                  <a:pt x="20" y="302"/>
                </a:lnTo>
                <a:lnTo>
                  <a:pt x="20" y="300"/>
                </a:lnTo>
                <a:lnTo>
                  <a:pt x="21" y="299"/>
                </a:lnTo>
                <a:lnTo>
                  <a:pt x="21" y="298"/>
                </a:lnTo>
                <a:lnTo>
                  <a:pt x="21" y="297"/>
                </a:lnTo>
                <a:lnTo>
                  <a:pt x="21" y="297"/>
                </a:lnTo>
                <a:lnTo>
                  <a:pt x="22" y="297"/>
                </a:lnTo>
                <a:lnTo>
                  <a:pt x="22" y="297"/>
                </a:lnTo>
                <a:lnTo>
                  <a:pt x="22" y="297"/>
                </a:lnTo>
                <a:lnTo>
                  <a:pt x="23" y="297"/>
                </a:lnTo>
                <a:lnTo>
                  <a:pt x="23" y="298"/>
                </a:lnTo>
                <a:lnTo>
                  <a:pt x="23" y="299"/>
                </a:lnTo>
                <a:lnTo>
                  <a:pt x="23" y="301"/>
                </a:lnTo>
                <a:lnTo>
                  <a:pt x="24" y="302"/>
                </a:lnTo>
                <a:lnTo>
                  <a:pt x="24" y="304"/>
                </a:lnTo>
                <a:lnTo>
                  <a:pt x="24" y="305"/>
                </a:lnTo>
                <a:lnTo>
                  <a:pt x="24" y="307"/>
                </a:lnTo>
                <a:lnTo>
                  <a:pt x="25" y="308"/>
                </a:lnTo>
                <a:lnTo>
                  <a:pt x="25" y="309"/>
                </a:lnTo>
                <a:lnTo>
                  <a:pt x="25" y="309"/>
                </a:lnTo>
                <a:lnTo>
                  <a:pt x="25" y="310"/>
                </a:lnTo>
                <a:lnTo>
                  <a:pt x="26" y="311"/>
                </a:lnTo>
                <a:lnTo>
                  <a:pt x="26" y="312"/>
                </a:lnTo>
                <a:lnTo>
                  <a:pt x="26" y="313"/>
                </a:lnTo>
                <a:lnTo>
                  <a:pt x="26" y="314"/>
                </a:lnTo>
                <a:lnTo>
                  <a:pt x="27" y="315"/>
                </a:lnTo>
                <a:lnTo>
                  <a:pt x="27" y="316"/>
                </a:lnTo>
                <a:lnTo>
                  <a:pt x="27" y="317"/>
                </a:lnTo>
                <a:lnTo>
                  <a:pt x="27" y="318"/>
                </a:lnTo>
                <a:lnTo>
                  <a:pt x="28" y="318"/>
                </a:lnTo>
                <a:lnTo>
                  <a:pt x="28" y="319"/>
                </a:lnTo>
                <a:lnTo>
                  <a:pt x="28" y="319"/>
                </a:lnTo>
                <a:lnTo>
                  <a:pt x="29" y="320"/>
                </a:lnTo>
                <a:lnTo>
                  <a:pt x="29" y="321"/>
                </a:lnTo>
                <a:lnTo>
                  <a:pt x="29" y="321"/>
                </a:lnTo>
                <a:lnTo>
                  <a:pt x="29" y="322"/>
                </a:lnTo>
                <a:lnTo>
                  <a:pt x="30" y="322"/>
                </a:lnTo>
                <a:lnTo>
                  <a:pt x="30" y="323"/>
                </a:lnTo>
                <a:lnTo>
                  <a:pt x="30" y="324"/>
                </a:lnTo>
                <a:lnTo>
                  <a:pt x="30" y="324"/>
                </a:lnTo>
                <a:lnTo>
                  <a:pt x="31" y="326"/>
                </a:lnTo>
                <a:lnTo>
                  <a:pt x="31" y="326"/>
                </a:lnTo>
                <a:lnTo>
                  <a:pt x="31" y="328"/>
                </a:lnTo>
                <a:lnTo>
                  <a:pt x="31" y="329"/>
                </a:lnTo>
                <a:lnTo>
                  <a:pt x="32" y="330"/>
                </a:lnTo>
                <a:lnTo>
                  <a:pt x="32" y="331"/>
                </a:lnTo>
                <a:lnTo>
                  <a:pt x="32" y="332"/>
                </a:lnTo>
                <a:lnTo>
                  <a:pt x="32" y="332"/>
                </a:lnTo>
                <a:lnTo>
                  <a:pt x="33" y="332"/>
                </a:lnTo>
                <a:lnTo>
                  <a:pt x="33" y="331"/>
                </a:lnTo>
                <a:lnTo>
                  <a:pt x="33" y="331"/>
                </a:lnTo>
                <a:lnTo>
                  <a:pt x="34" y="331"/>
                </a:lnTo>
                <a:lnTo>
                  <a:pt x="34" y="330"/>
                </a:lnTo>
                <a:lnTo>
                  <a:pt x="34" y="330"/>
                </a:lnTo>
                <a:lnTo>
                  <a:pt x="34" y="330"/>
                </a:lnTo>
                <a:lnTo>
                  <a:pt x="35" y="329"/>
                </a:lnTo>
                <a:lnTo>
                  <a:pt x="35" y="329"/>
                </a:lnTo>
                <a:lnTo>
                  <a:pt x="35" y="329"/>
                </a:lnTo>
                <a:lnTo>
                  <a:pt x="35" y="329"/>
                </a:lnTo>
                <a:lnTo>
                  <a:pt x="36" y="329"/>
                </a:lnTo>
                <a:lnTo>
                  <a:pt x="36" y="328"/>
                </a:lnTo>
                <a:lnTo>
                  <a:pt x="36" y="328"/>
                </a:lnTo>
                <a:lnTo>
                  <a:pt x="36" y="328"/>
                </a:lnTo>
                <a:lnTo>
                  <a:pt x="37" y="328"/>
                </a:lnTo>
                <a:lnTo>
                  <a:pt x="37" y="328"/>
                </a:lnTo>
                <a:lnTo>
                  <a:pt x="37" y="327"/>
                </a:lnTo>
                <a:lnTo>
                  <a:pt x="37" y="327"/>
                </a:lnTo>
                <a:lnTo>
                  <a:pt x="38" y="326"/>
                </a:lnTo>
                <a:lnTo>
                  <a:pt x="38" y="326"/>
                </a:lnTo>
                <a:lnTo>
                  <a:pt x="38" y="326"/>
                </a:lnTo>
                <a:lnTo>
                  <a:pt x="38" y="325"/>
                </a:lnTo>
                <a:lnTo>
                  <a:pt x="39" y="325"/>
                </a:lnTo>
                <a:lnTo>
                  <a:pt x="39" y="325"/>
                </a:lnTo>
                <a:lnTo>
                  <a:pt x="39" y="325"/>
                </a:lnTo>
                <a:lnTo>
                  <a:pt x="40" y="325"/>
                </a:lnTo>
                <a:lnTo>
                  <a:pt x="40" y="325"/>
                </a:lnTo>
                <a:lnTo>
                  <a:pt x="40" y="325"/>
                </a:lnTo>
                <a:lnTo>
                  <a:pt x="40" y="324"/>
                </a:lnTo>
                <a:lnTo>
                  <a:pt x="41" y="324"/>
                </a:lnTo>
                <a:lnTo>
                  <a:pt x="41" y="324"/>
                </a:lnTo>
                <a:lnTo>
                  <a:pt x="41" y="324"/>
                </a:lnTo>
                <a:lnTo>
                  <a:pt x="41" y="323"/>
                </a:lnTo>
                <a:lnTo>
                  <a:pt x="42" y="322"/>
                </a:lnTo>
                <a:lnTo>
                  <a:pt x="42" y="321"/>
                </a:lnTo>
                <a:lnTo>
                  <a:pt x="42" y="320"/>
                </a:lnTo>
                <a:lnTo>
                  <a:pt x="42" y="319"/>
                </a:lnTo>
                <a:lnTo>
                  <a:pt x="43" y="318"/>
                </a:lnTo>
                <a:lnTo>
                  <a:pt x="43" y="318"/>
                </a:lnTo>
                <a:lnTo>
                  <a:pt x="43" y="317"/>
                </a:lnTo>
                <a:lnTo>
                  <a:pt x="43" y="316"/>
                </a:lnTo>
                <a:lnTo>
                  <a:pt x="44" y="315"/>
                </a:lnTo>
                <a:lnTo>
                  <a:pt x="44" y="315"/>
                </a:lnTo>
                <a:lnTo>
                  <a:pt x="44" y="314"/>
                </a:lnTo>
                <a:lnTo>
                  <a:pt x="45" y="312"/>
                </a:lnTo>
                <a:lnTo>
                  <a:pt x="45" y="311"/>
                </a:lnTo>
                <a:lnTo>
                  <a:pt x="45" y="309"/>
                </a:lnTo>
                <a:lnTo>
                  <a:pt x="45" y="307"/>
                </a:lnTo>
                <a:lnTo>
                  <a:pt x="46" y="305"/>
                </a:lnTo>
                <a:lnTo>
                  <a:pt x="46" y="303"/>
                </a:lnTo>
                <a:lnTo>
                  <a:pt x="46" y="301"/>
                </a:lnTo>
                <a:lnTo>
                  <a:pt x="46" y="299"/>
                </a:lnTo>
                <a:lnTo>
                  <a:pt x="47" y="296"/>
                </a:lnTo>
                <a:lnTo>
                  <a:pt x="47" y="294"/>
                </a:lnTo>
                <a:lnTo>
                  <a:pt x="47" y="292"/>
                </a:lnTo>
                <a:lnTo>
                  <a:pt x="47" y="291"/>
                </a:lnTo>
                <a:lnTo>
                  <a:pt x="48" y="289"/>
                </a:lnTo>
                <a:lnTo>
                  <a:pt x="48" y="287"/>
                </a:lnTo>
                <a:lnTo>
                  <a:pt x="48" y="285"/>
                </a:lnTo>
                <a:lnTo>
                  <a:pt x="48" y="284"/>
                </a:lnTo>
                <a:lnTo>
                  <a:pt x="49" y="282"/>
                </a:lnTo>
                <a:lnTo>
                  <a:pt x="49" y="280"/>
                </a:lnTo>
                <a:lnTo>
                  <a:pt x="49" y="279"/>
                </a:lnTo>
                <a:lnTo>
                  <a:pt x="49" y="279"/>
                </a:lnTo>
                <a:lnTo>
                  <a:pt x="50" y="279"/>
                </a:lnTo>
                <a:lnTo>
                  <a:pt x="50" y="279"/>
                </a:lnTo>
                <a:lnTo>
                  <a:pt x="50" y="279"/>
                </a:lnTo>
                <a:lnTo>
                  <a:pt x="51" y="280"/>
                </a:lnTo>
                <a:lnTo>
                  <a:pt x="51" y="281"/>
                </a:lnTo>
                <a:lnTo>
                  <a:pt x="51" y="282"/>
                </a:lnTo>
                <a:lnTo>
                  <a:pt x="51" y="283"/>
                </a:lnTo>
                <a:lnTo>
                  <a:pt x="52" y="284"/>
                </a:lnTo>
                <a:lnTo>
                  <a:pt x="52" y="285"/>
                </a:lnTo>
                <a:lnTo>
                  <a:pt x="52" y="287"/>
                </a:lnTo>
                <a:lnTo>
                  <a:pt x="52" y="288"/>
                </a:lnTo>
                <a:lnTo>
                  <a:pt x="53" y="290"/>
                </a:lnTo>
                <a:lnTo>
                  <a:pt x="53" y="292"/>
                </a:lnTo>
                <a:lnTo>
                  <a:pt x="53" y="293"/>
                </a:lnTo>
                <a:lnTo>
                  <a:pt x="53" y="294"/>
                </a:lnTo>
                <a:lnTo>
                  <a:pt x="54" y="295"/>
                </a:lnTo>
                <a:lnTo>
                  <a:pt x="54" y="297"/>
                </a:lnTo>
                <a:lnTo>
                  <a:pt x="54" y="299"/>
                </a:lnTo>
                <a:lnTo>
                  <a:pt x="54" y="301"/>
                </a:lnTo>
                <a:lnTo>
                  <a:pt x="55" y="302"/>
                </a:lnTo>
                <a:lnTo>
                  <a:pt x="55" y="303"/>
                </a:lnTo>
                <a:lnTo>
                  <a:pt x="55" y="304"/>
                </a:lnTo>
                <a:lnTo>
                  <a:pt x="56" y="305"/>
                </a:lnTo>
                <a:lnTo>
                  <a:pt x="56" y="306"/>
                </a:lnTo>
                <a:lnTo>
                  <a:pt x="56" y="308"/>
                </a:lnTo>
                <a:lnTo>
                  <a:pt x="56" y="308"/>
                </a:lnTo>
                <a:lnTo>
                  <a:pt x="57" y="308"/>
                </a:lnTo>
                <a:lnTo>
                  <a:pt x="57" y="309"/>
                </a:lnTo>
                <a:lnTo>
                  <a:pt x="57" y="310"/>
                </a:lnTo>
                <a:lnTo>
                  <a:pt x="57" y="311"/>
                </a:lnTo>
                <a:lnTo>
                  <a:pt x="58" y="313"/>
                </a:lnTo>
                <a:lnTo>
                  <a:pt x="58" y="314"/>
                </a:lnTo>
                <a:lnTo>
                  <a:pt x="58" y="315"/>
                </a:lnTo>
                <a:lnTo>
                  <a:pt x="58" y="316"/>
                </a:lnTo>
                <a:lnTo>
                  <a:pt x="59" y="317"/>
                </a:lnTo>
                <a:lnTo>
                  <a:pt x="59" y="318"/>
                </a:lnTo>
                <a:lnTo>
                  <a:pt x="59" y="319"/>
                </a:lnTo>
                <a:lnTo>
                  <a:pt x="59" y="319"/>
                </a:lnTo>
                <a:lnTo>
                  <a:pt x="60" y="320"/>
                </a:lnTo>
                <a:lnTo>
                  <a:pt x="60" y="321"/>
                </a:lnTo>
                <a:lnTo>
                  <a:pt x="60" y="322"/>
                </a:lnTo>
                <a:lnTo>
                  <a:pt x="60" y="323"/>
                </a:lnTo>
                <a:lnTo>
                  <a:pt x="61" y="324"/>
                </a:lnTo>
                <a:lnTo>
                  <a:pt x="61" y="325"/>
                </a:lnTo>
                <a:lnTo>
                  <a:pt x="61" y="325"/>
                </a:lnTo>
                <a:lnTo>
                  <a:pt x="62" y="325"/>
                </a:lnTo>
                <a:lnTo>
                  <a:pt x="62" y="326"/>
                </a:lnTo>
                <a:lnTo>
                  <a:pt x="62" y="327"/>
                </a:lnTo>
                <a:lnTo>
                  <a:pt x="62" y="327"/>
                </a:lnTo>
                <a:lnTo>
                  <a:pt x="63" y="328"/>
                </a:lnTo>
                <a:lnTo>
                  <a:pt x="63" y="328"/>
                </a:lnTo>
                <a:lnTo>
                  <a:pt x="63" y="328"/>
                </a:lnTo>
                <a:lnTo>
                  <a:pt x="63" y="328"/>
                </a:lnTo>
                <a:lnTo>
                  <a:pt x="64" y="327"/>
                </a:lnTo>
                <a:lnTo>
                  <a:pt x="64" y="327"/>
                </a:lnTo>
                <a:lnTo>
                  <a:pt x="64" y="326"/>
                </a:lnTo>
                <a:lnTo>
                  <a:pt x="64" y="326"/>
                </a:lnTo>
                <a:lnTo>
                  <a:pt x="65" y="325"/>
                </a:lnTo>
                <a:lnTo>
                  <a:pt x="65" y="325"/>
                </a:lnTo>
                <a:lnTo>
                  <a:pt x="65" y="325"/>
                </a:lnTo>
                <a:lnTo>
                  <a:pt x="65" y="325"/>
                </a:lnTo>
                <a:lnTo>
                  <a:pt x="66" y="324"/>
                </a:lnTo>
                <a:lnTo>
                  <a:pt x="66" y="322"/>
                </a:lnTo>
                <a:lnTo>
                  <a:pt x="66" y="321"/>
                </a:lnTo>
                <a:lnTo>
                  <a:pt x="67" y="320"/>
                </a:lnTo>
                <a:lnTo>
                  <a:pt x="67" y="320"/>
                </a:lnTo>
                <a:lnTo>
                  <a:pt x="67" y="319"/>
                </a:lnTo>
                <a:lnTo>
                  <a:pt x="67" y="318"/>
                </a:lnTo>
                <a:lnTo>
                  <a:pt x="68" y="318"/>
                </a:lnTo>
                <a:lnTo>
                  <a:pt x="68" y="318"/>
                </a:lnTo>
                <a:lnTo>
                  <a:pt x="68" y="317"/>
                </a:lnTo>
                <a:lnTo>
                  <a:pt x="68" y="317"/>
                </a:lnTo>
                <a:lnTo>
                  <a:pt x="69" y="317"/>
                </a:lnTo>
                <a:lnTo>
                  <a:pt x="69" y="316"/>
                </a:lnTo>
                <a:lnTo>
                  <a:pt x="69" y="316"/>
                </a:lnTo>
                <a:lnTo>
                  <a:pt x="69" y="316"/>
                </a:lnTo>
                <a:lnTo>
                  <a:pt x="70" y="316"/>
                </a:lnTo>
                <a:lnTo>
                  <a:pt x="70" y="316"/>
                </a:lnTo>
                <a:lnTo>
                  <a:pt x="70" y="316"/>
                </a:lnTo>
                <a:lnTo>
                  <a:pt x="70" y="316"/>
                </a:lnTo>
                <a:lnTo>
                  <a:pt x="71" y="316"/>
                </a:lnTo>
                <a:lnTo>
                  <a:pt x="71" y="315"/>
                </a:lnTo>
                <a:lnTo>
                  <a:pt x="71" y="316"/>
                </a:lnTo>
                <a:lnTo>
                  <a:pt x="71" y="316"/>
                </a:lnTo>
                <a:lnTo>
                  <a:pt x="72" y="317"/>
                </a:lnTo>
                <a:lnTo>
                  <a:pt x="72" y="317"/>
                </a:lnTo>
                <a:lnTo>
                  <a:pt x="72" y="317"/>
                </a:lnTo>
                <a:lnTo>
                  <a:pt x="73" y="318"/>
                </a:lnTo>
                <a:lnTo>
                  <a:pt x="73" y="318"/>
                </a:lnTo>
                <a:lnTo>
                  <a:pt x="73" y="317"/>
                </a:lnTo>
                <a:lnTo>
                  <a:pt x="73" y="318"/>
                </a:lnTo>
                <a:lnTo>
                  <a:pt x="74" y="318"/>
                </a:lnTo>
                <a:lnTo>
                  <a:pt x="74" y="318"/>
                </a:lnTo>
                <a:lnTo>
                  <a:pt x="74" y="318"/>
                </a:lnTo>
                <a:lnTo>
                  <a:pt x="74" y="318"/>
                </a:lnTo>
                <a:lnTo>
                  <a:pt x="75" y="318"/>
                </a:lnTo>
                <a:lnTo>
                  <a:pt x="75" y="318"/>
                </a:lnTo>
                <a:lnTo>
                  <a:pt x="75" y="318"/>
                </a:lnTo>
                <a:lnTo>
                  <a:pt x="75" y="319"/>
                </a:lnTo>
                <a:lnTo>
                  <a:pt x="76" y="320"/>
                </a:lnTo>
                <a:lnTo>
                  <a:pt x="76" y="320"/>
                </a:lnTo>
                <a:lnTo>
                  <a:pt x="76" y="322"/>
                </a:lnTo>
                <a:lnTo>
                  <a:pt x="76" y="323"/>
                </a:lnTo>
                <a:lnTo>
                  <a:pt x="77" y="325"/>
                </a:lnTo>
                <a:lnTo>
                  <a:pt x="77" y="326"/>
                </a:lnTo>
                <a:lnTo>
                  <a:pt x="77" y="327"/>
                </a:lnTo>
                <a:lnTo>
                  <a:pt x="78" y="328"/>
                </a:lnTo>
                <a:lnTo>
                  <a:pt x="78" y="330"/>
                </a:lnTo>
                <a:lnTo>
                  <a:pt x="78" y="332"/>
                </a:lnTo>
                <a:lnTo>
                  <a:pt x="78" y="334"/>
                </a:lnTo>
                <a:lnTo>
                  <a:pt x="79" y="335"/>
                </a:lnTo>
                <a:lnTo>
                  <a:pt x="79" y="336"/>
                </a:lnTo>
                <a:lnTo>
                  <a:pt x="79" y="338"/>
                </a:lnTo>
                <a:lnTo>
                  <a:pt x="79" y="339"/>
                </a:lnTo>
                <a:lnTo>
                  <a:pt x="80" y="341"/>
                </a:lnTo>
                <a:lnTo>
                  <a:pt x="80" y="343"/>
                </a:lnTo>
                <a:lnTo>
                  <a:pt x="80" y="345"/>
                </a:lnTo>
                <a:lnTo>
                  <a:pt x="80" y="346"/>
                </a:lnTo>
                <a:lnTo>
                  <a:pt x="81" y="348"/>
                </a:lnTo>
                <a:lnTo>
                  <a:pt x="81" y="348"/>
                </a:lnTo>
                <a:lnTo>
                  <a:pt x="81" y="348"/>
                </a:lnTo>
                <a:lnTo>
                  <a:pt x="81" y="348"/>
                </a:lnTo>
                <a:lnTo>
                  <a:pt x="82" y="348"/>
                </a:lnTo>
                <a:lnTo>
                  <a:pt x="82" y="348"/>
                </a:lnTo>
                <a:lnTo>
                  <a:pt x="82" y="348"/>
                </a:lnTo>
                <a:lnTo>
                  <a:pt x="83" y="348"/>
                </a:lnTo>
                <a:lnTo>
                  <a:pt x="83" y="348"/>
                </a:lnTo>
                <a:lnTo>
                  <a:pt x="83" y="347"/>
                </a:lnTo>
                <a:lnTo>
                  <a:pt x="83" y="347"/>
                </a:lnTo>
                <a:lnTo>
                  <a:pt x="84" y="346"/>
                </a:lnTo>
                <a:lnTo>
                  <a:pt x="84" y="344"/>
                </a:lnTo>
                <a:lnTo>
                  <a:pt x="84" y="343"/>
                </a:lnTo>
                <a:lnTo>
                  <a:pt x="84" y="342"/>
                </a:lnTo>
                <a:lnTo>
                  <a:pt x="85" y="340"/>
                </a:lnTo>
                <a:lnTo>
                  <a:pt x="85" y="339"/>
                </a:lnTo>
                <a:lnTo>
                  <a:pt x="85" y="338"/>
                </a:lnTo>
                <a:lnTo>
                  <a:pt x="85" y="337"/>
                </a:lnTo>
                <a:lnTo>
                  <a:pt x="86" y="336"/>
                </a:lnTo>
                <a:lnTo>
                  <a:pt x="86" y="336"/>
                </a:lnTo>
                <a:lnTo>
                  <a:pt x="86" y="336"/>
                </a:lnTo>
                <a:lnTo>
                  <a:pt x="86" y="335"/>
                </a:lnTo>
                <a:lnTo>
                  <a:pt x="87" y="335"/>
                </a:lnTo>
                <a:lnTo>
                  <a:pt x="87" y="335"/>
                </a:lnTo>
                <a:lnTo>
                  <a:pt x="87" y="335"/>
                </a:lnTo>
                <a:lnTo>
                  <a:pt x="87" y="335"/>
                </a:lnTo>
                <a:lnTo>
                  <a:pt x="88" y="335"/>
                </a:lnTo>
                <a:lnTo>
                  <a:pt x="88" y="335"/>
                </a:lnTo>
                <a:lnTo>
                  <a:pt x="88" y="335"/>
                </a:lnTo>
                <a:lnTo>
                  <a:pt x="89" y="336"/>
                </a:lnTo>
                <a:lnTo>
                  <a:pt x="89" y="336"/>
                </a:lnTo>
                <a:lnTo>
                  <a:pt x="89" y="338"/>
                </a:lnTo>
                <a:lnTo>
                  <a:pt x="89" y="339"/>
                </a:lnTo>
                <a:lnTo>
                  <a:pt x="90" y="341"/>
                </a:lnTo>
                <a:lnTo>
                  <a:pt x="90" y="343"/>
                </a:lnTo>
                <a:lnTo>
                  <a:pt x="90" y="344"/>
                </a:lnTo>
                <a:lnTo>
                  <a:pt x="90" y="345"/>
                </a:lnTo>
                <a:lnTo>
                  <a:pt x="91" y="346"/>
                </a:lnTo>
                <a:lnTo>
                  <a:pt x="91" y="348"/>
                </a:lnTo>
                <a:lnTo>
                  <a:pt x="91" y="349"/>
                </a:lnTo>
                <a:lnTo>
                  <a:pt x="91" y="351"/>
                </a:lnTo>
                <a:lnTo>
                  <a:pt x="92" y="352"/>
                </a:lnTo>
                <a:lnTo>
                  <a:pt x="92" y="353"/>
                </a:lnTo>
                <a:lnTo>
                  <a:pt x="92" y="354"/>
                </a:lnTo>
                <a:lnTo>
                  <a:pt x="92" y="355"/>
                </a:lnTo>
                <a:lnTo>
                  <a:pt x="93" y="356"/>
                </a:lnTo>
                <a:lnTo>
                  <a:pt x="93" y="357"/>
                </a:lnTo>
                <a:lnTo>
                  <a:pt x="93" y="358"/>
                </a:lnTo>
                <a:lnTo>
                  <a:pt x="94" y="358"/>
                </a:lnTo>
                <a:lnTo>
                  <a:pt x="94" y="358"/>
                </a:lnTo>
                <a:lnTo>
                  <a:pt x="94" y="358"/>
                </a:lnTo>
                <a:lnTo>
                  <a:pt x="94" y="357"/>
                </a:lnTo>
                <a:lnTo>
                  <a:pt x="95" y="357"/>
                </a:lnTo>
                <a:lnTo>
                  <a:pt x="95" y="356"/>
                </a:lnTo>
                <a:lnTo>
                  <a:pt x="95" y="356"/>
                </a:lnTo>
                <a:lnTo>
                  <a:pt x="95" y="355"/>
                </a:lnTo>
                <a:lnTo>
                  <a:pt x="96" y="354"/>
                </a:lnTo>
                <a:lnTo>
                  <a:pt x="96" y="353"/>
                </a:lnTo>
                <a:lnTo>
                  <a:pt x="96" y="351"/>
                </a:lnTo>
                <a:lnTo>
                  <a:pt x="96" y="349"/>
                </a:lnTo>
                <a:lnTo>
                  <a:pt x="97" y="347"/>
                </a:lnTo>
                <a:lnTo>
                  <a:pt x="97" y="345"/>
                </a:lnTo>
                <a:lnTo>
                  <a:pt x="97" y="344"/>
                </a:lnTo>
                <a:lnTo>
                  <a:pt x="97" y="342"/>
                </a:lnTo>
                <a:lnTo>
                  <a:pt x="98" y="341"/>
                </a:lnTo>
                <a:lnTo>
                  <a:pt x="98" y="340"/>
                </a:lnTo>
                <a:lnTo>
                  <a:pt x="98" y="338"/>
                </a:lnTo>
                <a:lnTo>
                  <a:pt x="98" y="337"/>
                </a:lnTo>
                <a:lnTo>
                  <a:pt x="99" y="336"/>
                </a:lnTo>
                <a:lnTo>
                  <a:pt x="99" y="334"/>
                </a:lnTo>
                <a:lnTo>
                  <a:pt x="99" y="334"/>
                </a:lnTo>
                <a:lnTo>
                  <a:pt x="100" y="334"/>
                </a:lnTo>
                <a:lnTo>
                  <a:pt x="100" y="334"/>
                </a:lnTo>
                <a:lnTo>
                  <a:pt x="100" y="334"/>
                </a:lnTo>
                <a:lnTo>
                  <a:pt x="100" y="333"/>
                </a:lnTo>
                <a:lnTo>
                  <a:pt x="101" y="334"/>
                </a:lnTo>
                <a:lnTo>
                  <a:pt x="101" y="334"/>
                </a:lnTo>
                <a:lnTo>
                  <a:pt x="101" y="334"/>
                </a:lnTo>
                <a:lnTo>
                  <a:pt x="101" y="335"/>
                </a:lnTo>
                <a:lnTo>
                  <a:pt x="102" y="337"/>
                </a:lnTo>
                <a:lnTo>
                  <a:pt x="102" y="338"/>
                </a:lnTo>
                <a:lnTo>
                  <a:pt x="102" y="340"/>
                </a:lnTo>
                <a:lnTo>
                  <a:pt x="102" y="341"/>
                </a:lnTo>
                <a:lnTo>
                  <a:pt x="103" y="343"/>
                </a:lnTo>
                <a:lnTo>
                  <a:pt x="103" y="344"/>
                </a:lnTo>
                <a:lnTo>
                  <a:pt x="103" y="345"/>
                </a:lnTo>
                <a:lnTo>
                  <a:pt x="103" y="347"/>
                </a:lnTo>
                <a:lnTo>
                  <a:pt x="104" y="348"/>
                </a:lnTo>
                <a:lnTo>
                  <a:pt x="104" y="350"/>
                </a:lnTo>
                <a:lnTo>
                  <a:pt x="104" y="352"/>
                </a:lnTo>
                <a:lnTo>
                  <a:pt x="105" y="354"/>
                </a:lnTo>
                <a:lnTo>
                  <a:pt x="105" y="355"/>
                </a:lnTo>
                <a:lnTo>
                  <a:pt x="105" y="356"/>
                </a:lnTo>
                <a:lnTo>
                  <a:pt x="105" y="357"/>
                </a:lnTo>
                <a:lnTo>
                  <a:pt x="106" y="358"/>
                </a:lnTo>
                <a:lnTo>
                  <a:pt x="106" y="360"/>
                </a:lnTo>
                <a:lnTo>
                  <a:pt x="106" y="361"/>
                </a:lnTo>
                <a:lnTo>
                  <a:pt x="106" y="361"/>
                </a:lnTo>
                <a:lnTo>
                  <a:pt x="107" y="362"/>
                </a:lnTo>
                <a:lnTo>
                  <a:pt x="107" y="363"/>
                </a:lnTo>
                <a:lnTo>
                  <a:pt x="107" y="364"/>
                </a:lnTo>
                <a:lnTo>
                  <a:pt x="107" y="365"/>
                </a:lnTo>
                <a:lnTo>
                  <a:pt x="108" y="366"/>
                </a:lnTo>
                <a:lnTo>
                  <a:pt x="108" y="367"/>
                </a:lnTo>
                <a:lnTo>
                  <a:pt x="108" y="367"/>
                </a:lnTo>
                <a:lnTo>
                  <a:pt x="108" y="368"/>
                </a:lnTo>
                <a:lnTo>
                  <a:pt x="109" y="368"/>
                </a:lnTo>
                <a:lnTo>
                  <a:pt x="109" y="369"/>
                </a:lnTo>
                <a:lnTo>
                  <a:pt x="109" y="369"/>
                </a:lnTo>
                <a:lnTo>
                  <a:pt x="109" y="368"/>
                </a:lnTo>
                <a:lnTo>
                  <a:pt x="110" y="368"/>
                </a:lnTo>
                <a:lnTo>
                  <a:pt x="110" y="368"/>
                </a:lnTo>
                <a:lnTo>
                  <a:pt x="110" y="367"/>
                </a:lnTo>
                <a:lnTo>
                  <a:pt x="111" y="367"/>
                </a:lnTo>
                <a:lnTo>
                  <a:pt x="111" y="367"/>
                </a:lnTo>
                <a:lnTo>
                  <a:pt x="111" y="367"/>
                </a:lnTo>
                <a:lnTo>
                  <a:pt x="111" y="367"/>
                </a:lnTo>
                <a:lnTo>
                  <a:pt x="112" y="366"/>
                </a:lnTo>
                <a:lnTo>
                  <a:pt x="112" y="366"/>
                </a:lnTo>
                <a:lnTo>
                  <a:pt x="112" y="367"/>
                </a:lnTo>
                <a:lnTo>
                  <a:pt x="112" y="366"/>
                </a:lnTo>
                <a:lnTo>
                  <a:pt x="113" y="366"/>
                </a:lnTo>
                <a:lnTo>
                  <a:pt x="113" y="366"/>
                </a:lnTo>
                <a:lnTo>
                  <a:pt x="113" y="366"/>
                </a:lnTo>
                <a:lnTo>
                  <a:pt x="113" y="365"/>
                </a:lnTo>
                <a:lnTo>
                  <a:pt x="114" y="365"/>
                </a:lnTo>
                <a:lnTo>
                  <a:pt x="114" y="365"/>
                </a:lnTo>
                <a:lnTo>
                  <a:pt x="114" y="364"/>
                </a:lnTo>
                <a:lnTo>
                  <a:pt x="114" y="364"/>
                </a:lnTo>
                <a:lnTo>
                  <a:pt x="115" y="364"/>
                </a:lnTo>
                <a:lnTo>
                  <a:pt x="115" y="364"/>
                </a:lnTo>
                <a:lnTo>
                  <a:pt x="115" y="364"/>
                </a:lnTo>
                <a:lnTo>
                  <a:pt x="116" y="363"/>
                </a:lnTo>
                <a:lnTo>
                  <a:pt x="116" y="363"/>
                </a:lnTo>
                <a:lnTo>
                  <a:pt x="116" y="363"/>
                </a:lnTo>
                <a:lnTo>
                  <a:pt x="116" y="363"/>
                </a:lnTo>
                <a:lnTo>
                  <a:pt x="117" y="362"/>
                </a:lnTo>
                <a:lnTo>
                  <a:pt x="117" y="362"/>
                </a:lnTo>
                <a:lnTo>
                  <a:pt x="117" y="362"/>
                </a:lnTo>
                <a:lnTo>
                  <a:pt x="117" y="363"/>
                </a:lnTo>
                <a:lnTo>
                  <a:pt x="118" y="363"/>
                </a:lnTo>
                <a:lnTo>
                  <a:pt x="118" y="364"/>
                </a:lnTo>
                <a:lnTo>
                  <a:pt x="118" y="364"/>
                </a:lnTo>
                <a:lnTo>
                  <a:pt x="118" y="364"/>
                </a:lnTo>
                <a:lnTo>
                  <a:pt x="119" y="364"/>
                </a:lnTo>
                <a:lnTo>
                  <a:pt x="119" y="364"/>
                </a:lnTo>
                <a:lnTo>
                  <a:pt x="119" y="364"/>
                </a:lnTo>
                <a:lnTo>
                  <a:pt x="119" y="365"/>
                </a:lnTo>
                <a:lnTo>
                  <a:pt x="120" y="366"/>
                </a:lnTo>
                <a:lnTo>
                  <a:pt x="120" y="367"/>
                </a:lnTo>
                <a:lnTo>
                  <a:pt x="120" y="367"/>
                </a:lnTo>
                <a:lnTo>
                  <a:pt x="120" y="368"/>
                </a:lnTo>
                <a:lnTo>
                  <a:pt x="121" y="369"/>
                </a:lnTo>
                <a:lnTo>
                  <a:pt x="121" y="370"/>
                </a:lnTo>
                <a:lnTo>
                  <a:pt x="121" y="371"/>
                </a:lnTo>
                <a:lnTo>
                  <a:pt x="122" y="372"/>
                </a:lnTo>
                <a:lnTo>
                  <a:pt x="122" y="372"/>
                </a:lnTo>
                <a:lnTo>
                  <a:pt x="122" y="373"/>
                </a:lnTo>
                <a:lnTo>
                  <a:pt x="122" y="374"/>
                </a:lnTo>
                <a:lnTo>
                  <a:pt x="123" y="374"/>
                </a:lnTo>
                <a:lnTo>
                  <a:pt x="123" y="374"/>
                </a:lnTo>
                <a:lnTo>
                  <a:pt x="123" y="374"/>
                </a:lnTo>
                <a:lnTo>
                  <a:pt x="123" y="373"/>
                </a:lnTo>
                <a:lnTo>
                  <a:pt x="124" y="372"/>
                </a:lnTo>
                <a:lnTo>
                  <a:pt x="124" y="371"/>
                </a:lnTo>
                <a:lnTo>
                  <a:pt x="124" y="371"/>
                </a:lnTo>
                <a:lnTo>
                  <a:pt x="124" y="371"/>
                </a:lnTo>
                <a:lnTo>
                  <a:pt x="125" y="370"/>
                </a:lnTo>
                <a:lnTo>
                  <a:pt x="125" y="369"/>
                </a:lnTo>
                <a:lnTo>
                  <a:pt x="125" y="368"/>
                </a:lnTo>
                <a:lnTo>
                  <a:pt x="125" y="367"/>
                </a:lnTo>
                <a:lnTo>
                  <a:pt x="126" y="366"/>
                </a:lnTo>
                <a:lnTo>
                  <a:pt x="126" y="365"/>
                </a:lnTo>
                <a:lnTo>
                  <a:pt x="126" y="364"/>
                </a:lnTo>
                <a:lnTo>
                  <a:pt x="127" y="363"/>
                </a:lnTo>
                <a:lnTo>
                  <a:pt x="127" y="362"/>
                </a:lnTo>
                <a:lnTo>
                  <a:pt x="127" y="361"/>
                </a:lnTo>
                <a:lnTo>
                  <a:pt x="127" y="360"/>
                </a:lnTo>
                <a:lnTo>
                  <a:pt x="128" y="359"/>
                </a:lnTo>
                <a:lnTo>
                  <a:pt x="128" y="359"/>
                </a:lnTo>
                <a:lnTo>
                  <a:pt x="128" y="358"/>
                </a:lnTo>
                <a:lnTo>
                  <a:pt x="128" y="358"/>
                </a:lnTo>
                <a:lnTo>
                  <a:pt x="129" y="358"/>
                </a:lnTo>
                <a:lnTo>
                  <a:pt x="129" y="358"/>
                </a:lnTo>
                <a:lnTo>
                  <a:pt x="129" y="358"/>
                </a:lnTo>
                <a:lnTo>
                  <a:pt x="129" y="357"/>
                </a:lnTo>
                <a:lnTo>
                  <a:pt x="130" y="357"/>
                </a:lnTo>
                <a:lnTo>
                  <a:pt x="130" y="357"/>
                </a:lnTo>
                <a:lnTo>
                  <a:pt x="130" y="357"/>
                </a:lnTo>
                <a:lnTo>
                  <a:pt x="130" y="357"/>
                </a:lnTo>
                <a:lnTo>
                  <a:pt x="131" y="357"/>
                </a:lnTo>
                <a:lnTo>
                  <a:pt x="131" y="358"/>
                </a:lnTo>
                <a:lnTo>
                  <a:pt x="131" y="358"/>
                </a:lnTo>
                <a:lnTo>
                  <a:pt x="131" y="358"/>
                </a:lnTo>
                <a:lnTo>
                  <a:pt x="132" y="358"/>
                </a:lnTo>
                <a:lnTo>
                  <a:pt x="132" y="358"/>
                </a:lnTo>
                <a:lnTo>
                  <a:pt x="132" y="358"/>
                </a:lnTo>
                <a:lnTo>
                  <a:pt x="133" y="358"/>
                </a:lnTo>
                <a:lnTo>
                  <a:pt x="133" y="358"/>
                </a:lnTo>
                <a:lnTo>
                  <a:pt x="133" y="359"/>
                </a:lnTo>
                <a:lnTo>
                  <a:pt x="133" y="359"/>
                </a:lnTo>
                <a:lnTo>
                  <a:pt x="134" y="360"/>
                </a:lnTo>
                <a:lnTo>
                  <a:pt x="134" y="361"/>
                </a:lnTo>
                <a:lnTo>
                  <a:pt x="134" y="362"/>
                </a:lnTo>
                <a:lnTo>
                  <a:pt x="134" y="363"/>
                </a:lnTo>
                <a:lnTo>
                  <a:pt x="135" y="364"/>
                </a:lnTo>
                <a:lnTo>
                  <a:pt x="135" y="365"/>
                </a:lnTo>
                <a:lnTo>
                  <a:pt x="135" y="366"/>
                </a:lnTo>
                <a:lnTo>
                  <a:pt x="135" y="368"/>
                </a:lnTo>
                <a:lnTo>
                  <a:pt x="136" y="369"/>
                </a:lnTo>
                <a:lnTo>
                  <a:pt x="136" y="370"/>
                </a:lnTo>
                <a:lnTo>
                  <a:pt x="136" y="370"/>
                </a:lnTo>
                <a:lnTo>
                  <a:pt x="136" y="371"/>
                </a:lnTo>
                <a:lnTo>
                  <a:pt x="137" y="372"/>
                </a:lnTo>
                <a:lnTo>
                  <a:pt x="137" y="373"/>
                </a:lnTo>
                <a:lnTo>
                  <a:pt x="137" y="374"/>
                </a:lnTo>
                <a:lnTo>
                  <a:pt x="138" y="375"/>
                </a:lnTo>
                <a:lnTo>
                  <a:pt x="138" y="376"/>
                </a:lnTo>
                <a:lnTo>
                  <a:pt x="138" y="376"/>
                </a:lnTo>
                <a:lnTo>
                  <a:pt x="138" y="377"/>
                </a:lnTo>
                <a:lnTo>
                  <a:pt x="139" y="377"/>
                </a:lnTo>
                <a:lnTo>
                  <a:pt x="139" y="377"/>
                </a:lnTo>
                <a:lnTo>
                  <a:pt x="139" y="377"/>
                </a:lnTo>
                <a:lnTo>
                  <a:pt x="139" y="377"/>
                </a:lnTo>
                <a:lnTo>
                  <a:pt x="140" y="376"/>
                </a:lnTo>
                <a:lnTo>
                  <a:pt x="140" y="376"/>
                </a:lnTo>
                <a:lnTo>
                  <a:pt x="140" y="376"/>
                </a:lnTo>
                <a:lnTo>
                  <a:pt x="140" y="376"/>
                </a:lnTo>
                <a:lnTo>
                  <a:pt x="141" y="376"/>
                </a:lnTo>
                <a:lnTo>
                  <a:pt x="141" y="377"/>
                </a:lnTo>
                <a:lnTo>
                  <a:pt x="141" y="377"/>
                </a:lnTo>
                <a:lnTo>
                  <a:pt x="141" y="377"/>
                </a:lnTo>
                <a:lnTo>
                  <a:pt x="142" y="378"/>
                </a:lnTo>
                <a:lnTo>
                  <a:pt x="142" y="378"/>
                </a:lnTo>
                <a:lnTo>
                  <a:pt x="142" y="378"/>
                </a:lnTo>
                <a:lnTo>
                  <a:pt x="142" y="379"/>
                </a:lnTo>
                <a:lnTo>
                  <a:pt x="143" y="379"/>
                </a:lnTo>
                <a:lnTo>
                  <a:pt x="143" y="380"/>
                </a:lnTo>
                <a:lnTo>
                  <a:pt x="143" y="381"/>
                </a:lnTo>
                <a:lnTo>
                  <a:pt x="144" y="383"/>
                </a:lnTo>
                <a:lnTo>
                  <a:pt x="144" y="384"/>
                </a:lnTo>
                <a:lnTo>
                  <a:pt x="144" y="386"/>
                </a:lnTo>
                <a:lnTo>
                  <a:pt x="144" y="388"/>
                </a:lnTo>
                <a:lnTo>
                  <a:pt x="145" y="390"/>
                </a:lnTo>
                <a:lnTo>
                  <a:pt x="145" y="393"/>
                </a:lnTo>
                <a:lnTo>
                  <a:pt x="145" y="395"/>
                </a:lnTo>
                <a:lnTo>
                  <a:pt x="145" y="398"/>
                </a:lnTo>
                <a:lnTo>
                  <a:pt x="146" y="401"/>
                </a:lnTo>
                <a:lnTo>
                  <a:pt x="146" y="404"/>
                </a:lnTo>
                <a:lnTo>
                  <a:pt x="146" y="407"/>
                </a:lnTo>
                <a:lnTo>
                  <a:pt x="146" y="410"/>
                </a:lnTo>
                <a:lnTo>
                  <a:pt x="147" y="413"/>
                </a:lnTo>
                <a:lnTo>
                  <a:pt x="147" y="417"/>
                </a:lnTo>
                <a:lnTo>
                  <a:pt x="147" y="419"/>
                </a:lnTo>
                <a:lnTo>
                  <a:pt x="147" y="422"/>
                </a:lnTo>
                <a:lnTo>
                  <a:pt x="148" y="425"/>
                </a:lnTo>
                <a:lnTo>
                  <a:pt x="148" y="427"/>
                </a:lnTo>
                <a:lnTo>
                  <a:pt x="148" y="429"/>
                </a:lnTo>
                <a:lnTo>
                  <a:pt x="149" y="432"/>
                </a:lnTo>
                <a:lnTo>
                  <a:pt x="149" y="434"/>
                </a:lnTo>
                <a:lnTo>
                  <a:pt x="149" y="436"/>
                </a:lnTo>
                <a:lnTo>
                  <a:pt x="149" y="438"/>
                </a:lnTo>
                <a:lnTo>
                  <a:pt x="150" y="440"/>
                </a:lnTo>
                <a:lnTo>
                  <a:pt x="150" y="441"/>
                </a:lnTo>
                <a:lnTo>
                  <a:pt x="150" y="442"/>
                </a:lnTo>
                <a:lnTo>
                  <a:pt x="150" y="443"/>
                </a:lnTo>
                <a:lnTo>
                  <a:pt x="151" y="443"/>
                </a:lnTo>
                <a:lnTo>
                  <a:pt x="151" y="443"/>
                </a:lnTo>
                <a:lnTo>
                  <a:pt x="151" y="442"/>
                </a:lnTo>
                <a:lnTo>
                  <a:pt x="151" y="441"/>
                </a:lnTo>
                <a:lnTo>
                  <a:pt x="152" y="440"/>
                </a:lnTo>
                <a:lnTo>
                  <a:pt x="152" y="440"/>
                </a:lnTo>
                <a:lnTo>
                  <a:pt x="152" y="439"/>
                </a:lnTo>
                <a:lnTo>
                  <a:pt x="152" y="439"/>
                </a:lnTo>
                <a:lnTo>
                  <a:pt x="153" y="439"/>
                </a:lnTo>
                <a:lnTo>
                  <a:pt x="153" y="440"/>
                </a:lnTo>
                <a:lnTo>
                  <a:pt x="153" y="441"/>
                </a:lnTo>
                <a:lnTo>
                  <a:pt x="153" y="441"/>
                </a:lnTo>
                <a:lnTo>
                  <a:pt x="154" y="441"/>
                </a:lnTo>
                <a:lnTo>
                  <a:pt x="154" y="441"/>
                </a:lnTo>
                <a:lnTo>
                  <a:pt x="154" y="441"/>
                </a:lnTo>
                <a:lnTo>
                  <a:pt x="155" y="441"/>
                </a:lnTo>
                <a:lnTo>
                  <a:pt x="155" y="442"/>
                </a:lnTo>
                <a:lnTo>
                  <a:pt x="155" y="442"/>
                </a:lnTo>
                <a:lnTo>
                  <a:pt x="155" y="441"/>
                </a:lnTo>
                <a:lnTo>
                  <a:pt x="156" y="441"/>
                </a:lnTo>
                <a:lnTo>
                  <a:pt x="156" y="441"/>
                </a:lnTo>
                <a:lnTo>
                  <a:pt x="156" y="441"/>
                </a:lnTo>
                <a:lnTo>
                  <a:pt x="156" y="441"/>
                </a:lnTo>
                <a:lnTo>
                  <a:pt x="157" y="442"/>
                </a:lnTo>
                <a:lnTo>
                  <a:pt x="157" y="443"/>
                </a:lnTo>
                <a:lnTo>
                  <a:pt x="157" y="444"/>
                </a:lnTo>
                <a:lnTo>
                  <a:pt x="157" y="443"/>
                </a:lnTo>
                <a:lnTo>
                  <a:pt x="158" y="443"/>
                </a:lnTo>
                <a:lnTo>
                  <a:pt x="158" y="441"/>
                </a:lnTo>
                <a:lnTo>
                  <a:pt x="158" y="440"/>
                </a:lnTo>
                <a:lnTo>
                  <a:pt x="158" y="438"/>
                </a:lnTo>
                <a:lnTo>
                  <a:pt x="159" y="437"/>
                </a:lnTo>
                <a:lnTo>
                  <a:pt x="159" y="436"/>
                </a:lnTo>
                <a:lnTo>
                  <a:pt x="159" y="434"/>
                </a:lnTo>
                <a:lnTo>
                  <a:pt x="160" y="433"/>
                </a:lnTo>
                <a:lnTo>
                  <a:pt x="160" y="432"/>
                </a:lnTo>
                <a:lnTo>
                  <a:pt x="160" y="431"/>
                </a:lnTo>
                <a:lnTo>
                  <a:pt x="160" y="429"/>
                </a:lnTo>
                <a:lnTo>
                  <a:pt x="161" y="428"/>
                </a:lnTo>
                <a:lnTo>
                  <a:pt x="161" y="427"/>
                </a:lnTo>
                <a:lnTo>
                  <a:pt x="161" y="426"/>
                </a:lnTo>
                <a:lnTo>
                  <a:pt x="161" y="425"/>
                </a:lnTo>
                <a:lnTo>
                  <a:pt x="162" y="424"/>
                </a:lnTo>
                <a:lnTo>
                  <a:pt x="162" y="423"/>
                </a:lnTo>
                <a:lnTo>
                  <a:pt x="162" y="422"/>
                </a:lnTo>
                <a:lnTo>
                  <a:pt x="162" y="421"/>
                </a:lnTo>
                <a:lnTo>
                  <a:pt x="163" y="420"/>
                </a:lnTo>
                <a:lnTo>
                  <a:pt x="163" y="420"/>
                </a:lnTo>
                <a:lnTo>
                  <a:pt x="163" y="420"/>
                </a:lnTo>
                <a:lnTo>
                  <a:pt x="163" y="420"/>
                </a:lnTo>
                <a:lnTo>
                  <a:pt x="164" y="420"/>
                </a:lnTo>
                <a:lnTo>
                  <a:pt x="164" y="420"/>
                </a:lnTo>
                <a:lnTo>
                  <a:pt x="164" y="421"/>
                </a:lnTo>
                <a:lnTo>
                  <a:pt x="164" y="422"/>
                </a:lnTo>
                <a:lnTo>
                  <a:pt x="165" y="422"/>
                </a:lnTo>
                <a:lnTo>
                  <a:pt x="165" y="423"/>
                </a:lnTo>
                <a:lnTo>
                  <a:pt x="165" y="424"/>
                </a:lnTo>
                <a:lnTo>
                  <a:pt x="166" y="426"/>
                </a:lnTo>
                <a:lnTo>
                  <a:pt x="166" y="427"/>
                </a:lnTo>
                <a:lnTo>
                  <a:pt x="166" y="428"/>
                </a:lnTo>
                <a:lnTo>
                  <a:pt x="166" y="429"/>
                </a:lnTo>
                <a:lnTo>
                  <a:pt x="167" y="431"/>
                </a:lnTo>
                <a:lnTo>
                  <a:pt x="167" y="432"/>
                </a:lnTo>
                <a:lnTo>
                  <a:pt x="167" y="433"/>
                </a:lnTo>
                <a:lnTo>
                  <a:pt x="167" y="434"/>
                </a:lnTo>
                <a:lnTo>
                  <a:pt x="168" y="435"/>
                </a:lnTo>
                <a:lnTo>
                  <a:pt x="168" y="436"/>
                </a:lnTo>
                <a:lnTo>
                  <a:pt x="168" y="437"/>
                </a:lnTo>
                <a:lnTo>
                  <a:pt x="168" y="438"/>
                </a:lnTo>
                <a:lnTo>
                  <a:pt x="169" y="438"/>
                </a:lnTo>
                <a:lnTo>
                  <a:pt x="169" y="439"/>
                </a:lnTo>
                <a:lnTo>
                  <a:pt x="169" y="439"/>
                </a:lnTo>
                <a:lnTo>
                  <a:pt x="169" y="439"/>
                </a:lnTo>
                <a:lnTo>
                  <a:pt x="170" y="439"/>
                </a:lnTo>
                <a:lnTo>
                  <a:pt x="170" y="439"/>
                </a:lnTo>
                <a:lnTo>
                  <a:pt x="170" y="439"/>
                </a:lnTo>
                <a:lnTo>
                  <a:pt x="171" y="439"/>
                </a:lnTo>
                <a:lnTo>
                  <a:pt x="171" y="438"/>
                </a:lnTo>
                <a:lnTo>
                  <a:pt x="171" y="437"/>
                </a:lnTo>
                <a:lnTo>
                  <a:pt x="171" y="437"/>
                </a:lnTo>
                <a:lnTo>
                  <a:pt x="172" y="436"/>
                </a:lnTo>
                <a:lnTo>
                  <a:pt x="172" y="436"/>
                </a:lnTo>
                <a:lnTo>
                  <a:pt x="172" y="436"/>
                </a:lnTo>
                <a:lnTo>
                  <a:pt x="172" y="435"/>
                </a:lnTo>
                <a:lnTo>
                  <a:pt x="173" y="435"/>
                </a:lnTo>
                <a:lnTo>
                  <a:pt x="173" y="435"/>
                </a:lnTo>
                <a:lnTo>
                  <a:pt x="173" y="435"/>
                </a:lnTo>
                <a:lnTo>
                  <a:pt x="173" y="435"/>
                </a:lnTo>
                <a:lnTo>
                  <a:pt x="174" y="435"/>
                </a:lnTo>
                <a:lnTo>
                  <a:pt x="174" y="435"/>
                </a:lnTo>
                <a:lnTo>
                  <a:pt x="174" y="435"/>
                </a:lnTo>
                <a:lnTo>
                  <a:pt x="174" y="436"/>
                </a:lnTo>
                <a:lnTo>
                  <a:pt x="175" y="437"/>
                </a:lnTo>
                <a:lnTo>
                  <a:pt x="175" y="437"/>
                </a:lnTo>
                <a:lnTo>
                  <a:pt x="175" y="437"/>
                </a:lnTo>
                <a:lnTo>
                  <a:pt x="175" y="437"/>
                </a:lnTo>
                <a:lnTo>
                  <a:pt x="176" y="437"/>
                </a:lnTo>
                <a:lnTo>
                  <a:pt x="176" y="437"/>
                </a:lnTo>
                <a:lnTo>
                  <a:pt x="176" y="437"/>
                </a:lnTo>
                <a:lnTo>
                  <a:pt x="177" y="437"/>
                </a:lnTo>
                <a:lnTo>
                  <a:pt x="177" y="437"/>
                </a:lnTo>
                <a:lnTo>
                  <a:pt x="177" y="437"/>
                </a:lnTo>
                <a:lnTo>
                  <a:pt x="177" y="436"/>
                </a:lnTo>
                <a:lnTo>
                  <a:pt x="178" y="436"/>
                </a:lnTo>
                <a:lnTo>
                  <a:pt x="178" y="435"/>
                </a:lnTo>
                <a:lnTo>
                  <a:pt x="178" y="434"/>
                </a:lnTo>
                <a:lnTo>
                  <a:pt x="178" y="433"/>
                </a:lnTo>
                <a:lnTo>
                  <a:pt x="179" y="432"/>
                </a:lnTo>
                <a:lnTo>
                  <a:pt x="179" y="431"/>
                </a:lnTo>
                <a:lnTo>
                  <a:pt x="179" y="430"/>
                </a:lnTo>
                <a:lnTo>
                  <a:pt x="179" y="429"/>
                </a:lnTo>
                <a:lnTo>
                  <a:pt x="180" y="428"/>
                </a:lnTo>
                <a:lnTo>
                  <a:pt x="180" y="427"/>
                </a:lnTo>
                <a:lnTo>
                  <a:pt x="180" y="426"/>
                </a:lnTo>
                <a:lnTo>
                  <a:pt x="180" y="424"/>
                </a:lnTo>
                <a:lnTo>
                  <a:pt x="181" y="423"/>
                </a:lnTo>
                <a:lnTo>
                  <a:pt x="181" y="422"/>
                </a:lnTo>
                <a:lnTo>
                  <a:pt x="181" y="421"/>
                </a:lnTo>
                <a:lnTo>
                  <a:pt x="182" y="420"/>
                </a:lnTo>
                <a:lnTo>
                  <a:pt x="182" y="419"/>
                </a:lnTo>
                <a:lnTo>
                  <a:pt x="182" y="419"/>
                </a:lnTo>
                <a:lnTo>
                  <a:pt x="182" y="418"/>
                </a:lnTo>
                <a:lnTo>
                  <a:pt x="183" y="418"/>
                </a:lnTo>
                <a:lnTo>
                  <a:pt x="183" y="418"/>
                </a:lnTo>
                <a:lnTo>
                  <a:pt x="183" y="418"/>
                </a:lnTo>
                <a:lnTo>
                  <a:pt x="183" y="417"/>
                </a:lnTo>
                <a:lnTo>
                  <a:pt x="184" y="417"/>
                </a:lnTo>
                <a:lnTo>
                  <a:pt x="184" y="418"/>
                </a:lnTo>
                <a:lnTo>
                  <a:pt x="184" y="418"/>
                </a:lnTo>
                <a:lnTo>
                  <a:pt x="184" y="419"/>
                </a:lnTo>
                <a:lnTo>
                  <a:pt x="185" y="420"/>
                </a:lnTo>
                <a:lnTo>
                  <a:pt x="185" y="421"/>
                </a:lnTo>
                <a:lnTo>
                  <a:pt x="185" y="422"/>
                </a:lnTo>
                <a:lnTo>
                  <a:pt x="185" y="423"/>
                </a:lnTo>
                <a:lnTo>
                  <a:pt x="186" y="424"/>
                </a:lnTo>
                <a:lnTo>
                  <a:pt x="186" y="425"/>
                </a:lnTo>
                <a:lnTo>
                  <a:pt x="186" y="426"/>
                </a:lnTo>
                <a:lnTo>
                  <a:pt x="187" y="427"/>
                </a:lnTo>
                <a:lnTo>
                  <a:pt x="187" y="428"/>
                </a:lnTo>
                <a:lnTo>
                  <a:pt x="187" y="429"/>
                </a:lnTo>
                <a:lnTo>
                  <a:pt x="187" y="430"/>
                </a:lnTo>
                <a:lnTo>
                  <a:pt x="188" y="431"/>
                </a:lnTo>
                <a:lnTo>
                  <a:pt x="188" y="432"/>
                </a:lnTo>
                <a:lnTo>
                  <a:pt x="188" y="432"/>
                </a:lnTo>
                <a:lnTo>
                  <a:pt x="188" y="433"/>
                </a:lnTo>
                <a:lnTo>
                  <a:pt x="189" y="433"/>
                </a:lnTo>
                <a:lnTo>
                  <a:pt x="189" y="434"/>
                </a:lnTo>
                <a:lnTo>
                  <a:pt x="189" y="435"/>
                </a:lnTo>
                <a:lnTo>
                  <a:pt x="189" y="435"/>
                </a:lnTo>
                <a:lnTo>
                  <a:pt x="190" y="435"/>
                </a:lnTo>
                <a:lnTo>
                  <a:pt x="190" y="435"/>
                </a:lnTo>
                <a:lnTo>
                  <a:pt x="190" y="435"/>
                </a:lnTo>
                <a:lnTo>
                  <a:pt x="190" y="435"/>
                </a:lnTo>
                <a:lnTo>
                  <a:pt x="191" y="435"/>
                </a:lnTo>
                <a:lnTo>
                  <a:pt x="191" y="435"/>
                </a:lnTo>
                <a:lnTo>
                  <a:pt x="191" y="435"/>
                </a:lnTo>
                <a:lnTo>
                  <a:pt x="191" y="436"/>
                </a:lnTo>
                <a:lnTo>
                  <a:pt x="192" y="437"/>
                </a:lnTo>
                <a:lnTo>
                  <a:pt x="192" y="437"/>
                </a:lnTo>
                <a:lnTo>
                  <a:pt x="192" y="438"/>
                </a:lnTo>
                <a:lnTo>
                  <a:pt x="193" y="438"/>
                </a:lnTo>
                <a:lnTo>
                  <a:pt x="193" y="439"/>
                </a:lnTo>
                <a:lnTo>
                  <a:pt x="193" y="439"/>
                </a:lnTo>
                <a:lnTo>
                  <a:pt x="193" y="440"/>
                </a:lnTo>
                <a:lnTo>
                  <a:pt x="194" y="440"/>
                </a:lnTo>
                <a:lnTo>
                  <a:pt x="194" y="441"/>
                </a:lnTo>
                <a:lnTo>
                  <a:pt x="194" y="441"/>
                </a:lnTo>
                <a:lnTo>
                  <a:pt x="194" y="442"/>
                </a:lnTo>
                <a:lnTo>
                  <a:pt x="195" y="443"/>
                </a:lnTo>
                <a:lnTo>
                  <a:pt x="195" y="444"/>
                </a:lnTo>
                <a:lnTo>
                  <a:pt x="195" y="445"/>
                </a:lnTo>
                <a:lnTo>
                  <a:pt x="195" y="446"/>
                </a:lnTo>
                <a:lnTo>
                  <a:pt x="196" y="447"/>
                </a:lnTo>
                <a:lnTo>
                  <a:pt x="196" y="447"/>
                </a:lnTo>
                <a:lnTo>
                  <a:pt x="196" y="447"/>
                </a:lnTo>
                <a:lnTo>
                  <a:pt x="196" y="447"/>
                </a:lnTo>
                <a:lnTo>
                  <a:pt x="197" y="447"/>
                </a:lnTo>
                <a:lnTo>
                  <a:pt x="197" y="447"/>
                </a:lnTo>
                <a:lnTo>
                  <a:pt x="197" y="448"/>
                </a:lnTo>
                <a:lnTo>
                  <a:pt x="198" y="449"/>
                </a:lnTo>
                <a:lnTo>
                  <a:pt x="198" y="449"/>
                </a:lnTo>
                <a:lnTo>
                  <a:pt x="198" y="449"/>
                </a:lnTo>
                <a:lnTo>
                  <a:pt x="198" y="448"/>
                </a:lnTo>
                <a:lnTo>
                  <a:pt x="199" y="447"/>
                </a:lnTo>
                <a:lnTo>
                  <a:pt x="199" y="447"/>
                </a:lnTo>
                <a:lnTo>
                  <a:pt x="199" y="446"/>
                </a:lnTo>
                <a:lnTo>
                  <a:pt x="199" y="446"/>
                </a:lnTo>
                <a:lnTo>
                  <a:pt x="200" y="445"/>
                </a:lnTo>
                <a:lnTo>
                  <a:pt x="200" y="444"/>
                </a:lnTo>
                <a:lnTo>
                  <a:pt x="200" y="443"/>
                </a:lnTo>
                <a:lnTo>
                  <a:pt x="200" y="443"/>
                </a:lnTo>
                <a:lnTo>
                  <a:pt x="201" y="442"/>
                </a:lnTo>
                <a:lnTo>
                  <a:pt x="201" y="441"/>
                </a:lnTo>
                <a:lnTo>
                  <a:pt x="201" y="440"/>
                </a:lnTo>
                <a:lnTo>
                  <a:pt x="201" y="439"/>
                </a:lnTo>
                <a:lnTo>
                  <a:pt x="202" y="438"/>
                </a:lnTo>
                <a:lnTo>
                  <a:pt x="202" y="437"/>
                </a:lnTo>
                <a:lnTo>
                  <a:pt x="202" y="435"/>
                </a:lnTo>
                <a:lnTo>
                  <a:pt x="202" y="434"/>
                </a:lnTo>
                <a:lnTo>
                  <a:pt x="203" y="432"/>
                </a:lnTo>
                <a:lnTo>
                  <a:pt x="203" y="431"/>
                </a:lnTo>
                <a:lnTo>
                  <a:pt x="203" y="430"/>
                </a:lnTo>
                <a:lnTo>
                  <a:pt x="204" y="429"/>
                </a:lnTo>
                <a:lnTo>
                  <a:pt x="204" y="428"/>
                </a:lnTo>
                <a:lnTo>
                  <a:pt x="204" y="427"/>
                </a:lnTo>
                <a:lnTo>
                  <a:pt x="204" y="427"/>
                </a:lnTo>
                <a:lnTo>
                  <a:pt x="205" y="426"/>
                </a:lnTo>
                <a:lnTo>
                  <a:pt x="205" y="424"/>
                </a:lnTo>
                <a:lnTo>
                  <a:pt x="205" y="424"/>
                </a:lnTo>
                <a:lnTo>
                  <a:pt x="205" y="423"/>
                </a:lnTo>
                <a:lnTo>
                  <a:pt x="206" y="422"/>
                </a:lnTo>
                <a:lnTo>
                  <a:pt x="206" y="421"/>
                </a:lnTo>
                <a:lnTo>
                  <a:pt x="206" y="420"/>
                </a:lnTo>
                <a:lnTo>
                  <a:pt x="206" y="418"/>
                </a:lnTo>
                <a:lnTo>
                  <a:pt x="207" y="417"/>
                </a:lnTo>
                <a:lnTo>
                  <a:pt x="207" y="416"/>
                </a:lnTo>
                <a:lnTo>
                  <a:pt x="207" y="414"/>
                </a:lnTo>
                <a:lnTo>
                  <a:pt x="207" y="414"/>
                </a:lnTo>
                <a:lnTo>
                  <a:pt x="208" y="413"/>
                </a:lnTo>
                <a:lnTo>
                  <a:pt x="208" y="411"/>
                </a:lnTo>
                <a:lnTo>
                  <a:pt x="208" y="409"/>
                </a:lnTo>
                <a:lnTo>
                  <a:pt x="209" y="408"/>
                </a:lnTo>
                <a:lnTo>
                  <a:pt x="209" y="407"/>
                </a:lnTo>
                <a:lnTo>
                  <a:pt x="209" y="405"/>
                </a:lnTo>
                <a:lnTo>
                  <a:pt x="209" y="404"/>
                </a:lnTo>
                <a:lnTo>
                  <a:pt x="210" y="403"/>
                </a:lnTo>
                <a:lnTo>
                  <a:pt x="210" y="402"/>
                </a:lnTo>
                <a:lnTo>
                  <a:pt x="210" y="401"/>
                </a:lnTo>
                <a:lnTo>
                  <a:pt x="210" y="401"/>
                </a:lnTo>
                <a:lnTo>
                  <a:pt x="211" y="400"/>
                </a:lnTo>
                <a:lnTo>
                  <a:pt x="211" y="399"/>
                </a:lnTo>
                <a:lnTo>
                  <a:pt x="211" y="398"/>
                </a:lnTo>
                <a:lnTo>
                  <a:pt x="211" y="396"/>
                </a:lnTo>
                <a:lnTo>
                  <a:pt x="212" y="396"/>
                </a:lnTo>
                <a:lnTo>
                  <a:pt x="212" y="395"/>
                </a:lnTo>
                <a:lnTo>
                  <a:pt x="212" y="395"/>
                </a:lnTo>
                <a:lnTo>
                  <a:pt x="212" y="396"/>
                </a:lnTo>
                <a:lnTo>
                  <a:pt x="213" y="396"/>
                </a:lnTo>
                <a:lnTo>
                  <a:pt x="213" y="397"/>
                </a:lnTo>
                <a:lnTo>
                  <a:pt x="213" y="397"/>
                </a:lnTo>
                <a:lnTo>
                  <a:pt x="213" y="398"/>
                </a:lnTo>
                <a:lnTo>
                  <a:pt x="214" y="399"/>
                </a:lnTo>
                <a:lnTo>
                  <a:pt x="214" y="399"/>
                </a:lnTo>
                <a:lnTo>
                  <a:pt x="214" y="400"/>
                </a:lnTo>
                <a:lnTo>
                  <a:pt x="215" y="401"/>
                </a:lnTo>
                <a:lnTo>
                  <a:pt x="215" y="401"/>
                </a:lnTo>
                <a:lnTo>
                  <a:pt x="215" y="401"/>
                </a:lnTo>
                <a:lnTo>
                  <a:pt x="215" y="402"/>
                </a:lnTo>
                <a:lnTo>
                  <a:pt x="216" y="403"/>
                </a:lnTo>
                <a:lnTo>
                  <a:pt x="216" y="404"/>
                </a:lnTo>
                <a:lnTo>
                  <a:pt x="216" y="404"/>
                </a:lnTo>
                <a:lnTo>
                  <a:pt x="216" y="405"/>
                </a:lnTo>
                <a:lnTo>
                  <a:pt x="217" y="406"/>
                </a:lnTo>
                <a:lnTo>
                  <a:pt x="217" y="407"/>
                </a:lnTo>
                <a:lnTo>
                  <a:pt x="217" y="407"/>
                </a:lnTo>
                <a:lnTo>
                  <a:pt x="217" y="407"/>
                </a:lnTo>
                <a:lnTo>
                  <a:pt x="218" y="407"/>
                </a:lnTo>
                <a:lnTo>
                  <a:pt x="218" y="407"/>
                </a:lnTo>
                <a:lnTo>
                  <a:pt x="218" y="407"/>
                </a:lnTo>
                <a:lnTo>
                  <a:pt x="218" y="407"/>
                </a:lnTo>
                <a:lnTo>
                  <a:pt x="219" y="406"/>
                </a:lnTo>
                <a:lnTo>
                  <a:pt x="219" y="406"/>
                </a:lnTo>
                <a:lnTo>
                  <a:pt x="219" y="406"/>
                </a:lnTo>
                <a:lnTo>
                  <a:pt x="220" y="405"/>
                </a:lnTo>
                <a:lnTo>
                  <a:pt x="220" y="404"/>
                </a:lnTo>
                <a:lnTo>
                  <a:pt x="220" y="404"/>
                </a:lnTo>
                <a:lnTo>
                  <a:pt x="220" y="404"/>
                </a:lnTo>
                <a:lnTo>
                  <a:pt x="221" y="404"/>
                </a:lnTo>
                <a:lnTo>
                  <a:pt x="221" y="405"/>
                </a:lnTo>
                <a:lnTo>
                  <a:pt x="221" y="405"/>
                </a:lnTo>
                <a:lnTo>
                  <a:pt x="221" y="406"/>
                </a:lnTo>
                <a:lnTo>
                  <a:pt x="222" y="406"/>
                </a:lnTo>
                <a:lnTo>
                  <a:pt x="222" y="406"/>
                </a:lnTo>
                <a:lnTo>
                  <a:pt x="222" y="407"/>
                </a:lnTo>
                <a:lnTo>
                  <a:pt x="222" y="407"/>
                </a:lnTo>
                <a:lnTo>
                  <a:pt x="223" y="407"/>
                </a:lnTo>
                <a:lnTo>
                  <a:pt x="223" y="408"/>
                </a:lnTo>
                <a:lnTo>
                  <a:pt x="223" y="409"/>
                </a:lnTo>
                <a:lnTo>
                  <a:pt x="223" y="409"/>
                </a:lnTo>
                <a:lnTo>
                  <a:pt x="224" y="410"/>
                </a:lnTo>
                <a:lnTo>
                  <a:pt x="224" y="411"/>
                </a:lnTo>
                <a:lnTo>
                  <a:pt x="224" y="412"/>
                </a:lnTo>
                <a:lnTo>
                  <a:pt x="224" y="413"/>
                </a:lnTo>
                <a:lnTo>
                  <a:pt x="225" y="413"/>
                </a:lnTo>
                <a:lnTo>
                  <a:pt x="225" y="414"/>
                </a:lnTo>
                <a:lnTo>
                  <a:pt x="225" y="416"/>
                </a:lnTo>
                <a:lnTo>
                  <a:pt x="226" y="416"/>
                </a:lnTo>
                <a:lnTo>
                  <a:pt x="226" y="417"/>
                </a:lnTo>
                <a:lnTo>
                  <a:pt x="226" y="418"/>
                </a:lnTo>
                <a:lnTo>
                  <a:pt x="226" y="418"/>
                </a:lnTo>
                <a:lnTo>
                  <a:pt x="227" y="418"/>
                </a:lnTo>
                <a:lnTo>
                  <a:pt x="227" y="418"/>
                </a:lnTo>
                <a:lnTo>
                  <a:pt x="227" y="419"/>
                </a:lnTo>
                <a:lnTo>
                  <a:pt x="227" y="419"/>
                </a:lnTo>
                <a:lnTo>
                  <a:pt x="228" y="419"/>
                </a:lnTo>
                <a:lnTo>
                  <a:pt x="228" y="419"/>
                </a:lnTo>
                <a:lnTo>
                  <a:pt x="228" y="419"/>
                </a:lnTo>
                <a:lnTo>
                  <a:pt x="228" y="419"/>
                </a:lnTo>
                <a:lnTo>
                  <a:pt x="229" y="418"/>
                </a:lnTo>
                <a:lnTo>
                  <a:pt x="229" y="418"/>
                </a:lnTo>
                <a:lnTo>
                  <a:pt x="229" y="418"/>
                </a:lnTo>
                <a:lnTo>
                  <a:pt x="229" y="418"/>
                </a:lnTo>
                <a:lnTo>
                  <a:pt x="230" y="417"/>
                </a:lnTo>
                <a:lnTo>
                  <a:pt x="230" y="417"/>
                </a:lnTo>
                <a:lnTo>
                  <a:pt x="230" y="417"/>
                </a:lnTo>
                <a:lnTo>
                  <a:pt x="231" y="417"/>
                </a:lnTo>
                <a:lnTo>
                  <a:pt x="231" y="416"/>
                </a:lnTo>
                <a:lnTo>
                  <a:pt x="231" y="416"/>
                </a:lnTo>
                <a:lnTo>
                  <a:pt x="231" y="415"/>
                </a:lnTo>
                <a:lnTo>
                  <a:pt x="232" y="414"/>
                </a:lnTo>
                <a:lnTo>
                  <a:pt x="232" y="412"/>
                </a:lnTo>
                <a:lnTo>
                  <a:pt x="232" y="412"/>
                </a:lnTo>
                <a:lnTo>
                  <a:pt x="232" y="411"/>
                </a:lnTo>
                <a:lnTo>
                  <a:pt x="233" y="410"/>
                </a:lnTo>
                <a:lnTo>
                  <a:pt x="233" y="410"/>
                </a:lnTo>
                <a:lnTo>
                  <a:pt x="233" y="410"/>
                </a:lnTo>
                <a:lnTo>
                  <a:pt x="233" y="409"/>
                </a:lnTo>
                <a:lnTo>
                  <a:pt x="234" y="409"/>
                </a:lnTo>
                <a:lnTo>
                  <a:pt x="234" y="409"/>
                </a:lnTo>
                <a:lnTo>
                  <a:pt x="234" y="408"/>
                </a:lnTo>
                <a:lnTo>
                  <a:pt x="234" y="408"/>
                </a:lnTo>
                <a:lnTo>
                  <a:pt x="235" y="407"/>
                </a:lnTo>
                <a:lnTo>
                  <a:pt x="235" y="406"/>
                </a:lnTo>
                <a:lnTo>
                  <a:pt x="235" y="406"/>
                </a:lnTo>
                <a:lnTo>
                  <a:pt x="235" y="406"/>
                </a:lnTo>
                <a:lnTo>
                  <a:pt x="236" y="406"/>
                </a:lnTo>
                <a:lnTo>
                  <a:pt x="236" y="406"/>
                </a:lnTo>
                <a:lnTo>
                  <a:pt x="236" y="405"/>
                </a:lnTo>
                <a:lnTo>
                  <a:pt x="237" y="406"/>
                </a:lnTo>
                <a:lnTo>
                  <a:pt x="237" y="407"/>
                </a:lnTo>
                <a:lnTo>
                  <a:pt x="237" y="408"/>
                </a:lnTo>
                <a:lnTo>
                  <a:pt x="237" y="409"/>
                </a:lnTo>
                <a:lnTo>
                  <a:pt x="238" y="409"/>
                </a:lnTo>
                <a:lnTo>
                  <a:pt x="238" y="410"/>
                </a:lnTo>
                <a:lnTo>
                  <a:pt x="238" y="411"/>
                </a:lnTo>
                <a:lnTo>
                  <a:pt x="238" y="411"/>
                </a:lnTo>
                <a:lnTo>
                  <a:pt x="239" y="412"/>
                </a:lnTo>
                <a:lnTo>
                  <a:pt x="239" y="413"/>
                </a:lnTo>
                <a:lnTo>
                  <a:pt x="239" y="413"/>
                </a:lnTo>
                <a:lnTo>
                  <a:pt x="239" y="413"/>
                </a:lnTo>
                <a:lnTo>
                  <a:pt x="240" y="414"/>
                </a:lnTo>
                <a:lnTo>
                  <a:pt x="240" y="414"/>
                </a:lnTo>
                <a:lnTo>
                  <a:pt x="240" y="414"/>
                </a:lnTo>
                <a:lnTo>
                  <a:pt x="240" y="414"/>
                </a:lnTo>
                <a:lnTo>
                  <a:pt x="241" y="414"/>
                </a:lnTo>
                <a:lnTo>
                  <a:pt x="241" y="413"/>
                </a:lnTo>
                <a:lnTo>
                  <a:pt x="241" y="413"/>
                </a:lnTo>
                <a:lnTo>
                  <a:pt x="242" y="413"/>
                </a:lnTo>
                <a:lnTo>
                  <a:pt x="242" y="413"/>
                </a:lnTo>
                <a:lnTo>
                  <a:pt x="242" y="412"/>
                </a:lnTo>
                <a:lnTo>
                  <a:pt x="242" y="411"/>
                </a:lnTo>
                <a:lnTo>
                  <a:pt x="243" y="410"/>
                </a:lnTo>
                <a:lnTo>
                  <a:pt x="243" y="409"/>
                </a:lnTo>
                <a:lnTo>
                  <a:pt x="243" y="408"/>
                </a:lnTo>
                <a:lnTo>
                  <a:pt x="243" y="406"/>
                </a:lnTo>
                <a:lnTo>
                  <a:pt x="244" y="405"/>
                </a:lnTo>
                <a:lnTo>
                  <a:pt x="244" y="403"/>
                </a:lnTo>
                <a:lnTo>
                  <a:pt x="244" y="402"/>
                </a:lnTo>
                <a:lnTo>
                  <a:pt x="244" y="400"/>
                </a:lnTo>
                <a:lnTo>
                  <a:pt x="245" y="398"/>
                </a:lnTo>
                <a:lnTo>
                  <a:pt x="245" y="396"/>
                </a:lnTo>
                <a:lnTo>
                  <a:pt x="245" y="395"/>
                </a:lnTo>
                <a:lnTo>
                  <a:pt x="245" y="393"/>
                </a:lnTo>
                <a:lnTo>
                  <a:pt x="246" y="391"/>
                </a:lnTo>
                <a:lnTo>
                  <a:pt x="246" y="390"/>
                </a:lnTo>
                <a:lnTo>
                  <a:pt x="246" y="389"/>
                </a:lnTo>
                <a:lnTo>
                  <a:pt x="246" y="387"/>
                </a:lnTo>
                <a:lnTo>
                  <a:pt x="247" y="385"/>
                </a:lnTo>
                <a:lnTo>
                  <a:pt x="247" y="383"/>
                </a:lnTo>
                <a:lnTo>
                  <a:pt x="247" y="381"/>
                </a:lnTo>
                <a:lnTo>
                  <a:pt x="248" y="380"/>
                </a:lnTo>
                <a:lnTo>
                  <a:pt x="248" y="378"/>
                </a:lnTo>
                <a:lnTo>
                  <a:pt x="248" y="377"/>
                </a:lnTo>
                <a:lnTo>
                  <a:pt x="248" y="375"/>
                </a:lnTo>
                <a:lnTo>
                  <a:pt x="249" y="373"/>
                </a:lnTo>
                <a:lnTo>
                  <a:pt x="249" y="372"/>
                </a:lnTo>
                <a:lnTo>
                  <a:pt x="249" y="371"/>
                </a:lnTo>
                <a:lnTo>
                  <a:pt x="249" y="370"/>
                </a:lnTo>
                <a:lnTo>
                  <a:pt x="250" y="369"/>
                </a:lnTo>
                <a:lnTo>
                  <a:pt x="250" y="368"/>
                </a:lnTo>
                <a:lnTo>
                  <a:pt x="250" y="367"/>
                </a:lnTo>
                <a:lnTo>
                  <a:pt x="250" y="366"/>
                </a:lnTo>
                <a:lnTo>
                  <a:pt x="251" y="365"/>
                </a:lnTo>
                <a:lnTo>
                  <a:pt x="251" y="364"/>
                </a:lnTo>
                <a:lnTo>
                  <a:pt x="251" y="363"/>
                </a:lnTo>
                <a:lnTo>
                  <a:pt x="251" y="362"/>
                </a:lnTo>
                <a:lnTo>
                  <a:pt x="252" y="361"/>
                </a:lnTo>
                <a:lnTo>
                  <a:pt x="252" y="360"/>
                </a:lnTo>
                <a:lnTo>
                  <a:pt x="252" y="359"/>
                </a:lnTo>
                <a:lnTo>
                  <a:pt x="253" y="358"/>
                </a:lnTo>
                <a:lnTo>
                  <a:pt x="253" y="357"/>
                </a:lnTo>
                <a:lnTo>
                  <a:pt x="253" y="356"/>
                </a:lnTo>
                <a:lnTo>
                  <a:pt x="253" y="356"/>
                </a:lnTo>
                <a:lnTo>
                  <a:pt x="254" y="355"/>
                </a:lnTo>
                <a:lnTo>
                  <a:pt x="254" y="354"/>
                </a:lnTo>
                <a:lnTo>
                  <a:pt x="254" y="353"/>
                </a:lnTo>
                <a:lnTo>
                  <a:pt x="254" y="353"/>
                </a:lnTo>
                <a:lnTo>
                  <a:pt x="255" y="352"/>
                </a:lnTo>
                <a:lnTo>
                  <a:pt x="255" y="351"/>
                </a:lnTo>
                <a:lnTo>
                  <a:pt x="255" y="350"/>
                </a:lnTo>
                <a:lnTo>
                  <a:pt x="255" y="349"/>
                </a:lnTo>
                <a:lnTo>
                  <a:pt x="256" y="347"/>
                </a:lnTo>
                <a:lnTo>
                  <a:pt x="256" y="346"/>
                </a:lnTo>
                <a:lnTo>
                  <a:pt x="256" y="344"/>
                </a:lnTo>
                <a:lnTo>
                  <a:pt x="256" y="343"/>
                </a:lnTo>
                <a:lnTo>
                  <a:pt x="257" y="341"/>
                </a:lnTo>
                <a:lnTo>
                  <a:pt x="257" y="340"/>
                </a:lnTo>
                <a:lnTo>
                  <a:pt x="257" y="339"/>
                </a:lnTo>
                <a:lnTo>
                  <a:pt x="257" y="337"/>
                </a:lnTo>
                <a:lnTo>
                  <a:pt x="258" y="336"/>
                </a:lnTo>
                <a:lnTo>
                  <a:pt x="258" y="334"/>
                </a:lnTo>
                <a:lnTo>
                  <a:pt x="258" y="332"/>
                </a:lnTo>
                <a:lnTo>
                  <a:pt x="259" y="331"/>
                </a:lnTo>
                <a:lnTo>
                  <a:pt x="259" y="328"/>
                </a:lnTo>
                <a:lnTo>
                  <a:pt x="259" y="327"/>
                </a:lnTo>
                <a:lnTo>
                  <a:pt x="259" y="325"/>
                </a:lnTo>
                <a:lnTo>
                  <a:pt x="260" y="323"/>
                </a:lnTo>
                <a:lnTo>
                  <a:pt x="260" y="321"/>
                </a:lnTo>
                <a:lnTo>
                  <a:pt x="260" y="319"/>
                </a:lnTo>
                <a:lnTo>
                  <a:pt x="260" y="317"/>
                </a:lnTo>
                <a:lnTo>
                  <a:pt x="261" y="316"/>
                </a:lnTo>
                <a:lnTo>
                  <a:pt x="261" y="314"/>
                </a:lnTo>
                <a:lnTo>
                  <a:pt x="261" y="312"/>
                </a:lnTo>
                <a:lnTo>
                  <a:pt x="261" y="311"/>
                </a:lnTo>
                <a:lnTo>
                  <a:pt x="262" y="310"/>
                </a:lnTo>
                <a:lnTo>
                  <a:pt x="262" y="309"/>
                </a:lnTo>
                <a:lnTo>
                  <a:pt x="262" y="308"/>
                </a:lnTo>
                <a:lnTo>
                  <a:pt x="262" y="307"/>
                </a:lnTo>
                <a:lnTo>
                  <a:pt x="263" y="306"/>
                </a:lnTo>
                <a:lnTo>
                  <a:pt x="263" y="306"/>
                </a:lnTo>
                <a:lnTo>
                  <a:pt x="263" y="304"/>
                </a:lnTo>
                <a:lnTo>
                  <a:pt x="264" y="304"/>
                </a:lnTo>
                <a:lnTo>
                  <a:pt x="264" y="303"/>
                </a:lnTo>
                <a:lnTo>
                  <a:pt x="264" y="303"/>
                </a:lnTo>
                <a:lnTo>
                  <a:pt x="264" y="302"/>
                </a:lnTo>
                <a:lnTo>
                  <a:pt x="265" y="301"/>
                </a:lnTo>
                <a:lnTo>
                  <a:pt x="265" y="300"/>
                </a:lnTo>
                <a:lnTo>
                  <a:pt x="265" y="299"/>
                </a:lnTo>
                <a:lnTo>
                  <a:pt x="265" y="298"/>
                </a:lnTo>
                <a:lnTo>
                  <a:pt x="266" y="297"/>
                </a:lnTo>
                <a:lnTo>
                  <a:pt x="266" y="296"/>
                </a:lnTo>
                <a:lnTo>
                  <a:pt x="266" y="295"/>
                </a:lnTo>
                <a:lnTo>
                  <a:pt x="266" y="295"/>
                </a:lnTo>
                <a:lnTo>
                  <a:pt x="267" y="295"/>
                </a:lnTo>
                <a:lnTo>
                  <a:pt x="267" y="295"/>
                </a:lnTo>
                <a:lnTo>
                  <a:pt x="267" y="295"/>
                </a:lnTo>
                <a:lnTo>
                  <a:pt x="267" y="294"/>
                </a:lnTo>
                <a:lnTo>
                  <a:pt x="268" y="294"/>
                </a:lnTo>
                <a:lnTo>
                  <a:pt x="268" y="295"/>
                </a:lnTo>
                <a:lnTo>
                  <a:pt x="268" y="295"/>
                </a:lnTo>
                <a:lnTo>
                  <a:pt x="268" y="296"/>
                </a:lnTo>
                <a:lnTo>
                  <a:pt x="269" y="298"/>
                </a:lnTo>
                <a:lnTo>
                  <a:pt x="269" y="299"/>
                </a:lnTo>
                <a:lnTo>
                  <a:pt x="269" y="300"/>
                </a:lnTo>
                <a:lnTo>
                  <a:pt x="270" y="300"/>
                </a:lnTo>
                <a:lnTo>
                  <a:pt x="270" y="302"/>
                </a:lnTo>
                <a:lnTo>
                  <a:pt x="270" y="303"/>
                </a:lnTo>
                <a:lnTo>
                  <a:pt x="270" y="305"/>
                </a:lnTo>
                <a:lnTo>
                  <a:pt x="271" y="307"/>
                </a:lnTo>
                <a:lnTo>
                  <a:pt x="271" y="309"/>
                </a:lnTo>
                <a:lnTo>
                  <a:pt x="271" y="310"/>
                </a:lnTo>
                <a:lnTo>
                  <a:pt x="271" y="311"/>
                </a:lnTo>
                <a:lnTo>
                  <a:pt x="272" y="313"/>
                </a:lnTo>
                <a:lnTo>
                  <a:pt x="272" y="315"/>
                </a:lnTo>
                <a:lnTo>
                  <a:pt x="272" y="316"/>
                </a:lnTo>
                <a:lnTo>
                  <a:pt x="273" y="318"/>
                </a:lnTo>
                <a:lnTo>
                  <a:pt x="273" y="319"/>
                </a:lnTo>
                <a:lnTo>
                  <a:pt x="273" y="321"/>
                </a:lnTo>
                <a:lnTo>
                  <a:pt x="273" y="322"/>
                </a:lnTo>
                <a:lnTo>
                  <a:pt x="274" y="323"/>
                </a:lnTo>
                <a:lnTo>
                  <a:pt x="274" y="324"/>
                </a:lnTo>
                <a:lnTo>
                  <a:pt x="274" y="325"/>
                </a:lnTo>
                <a:lnTo>
                  <a:pt x="275" y="326"/>
                </a:lnTo>
                <a:lnTo>
                  <a:pt x="275" y="327"/>
                </a:lnTo>
                <a:lnTo>
                  <a:pt x="275" y="328"/>
                </a:lnTo>
                <a:lnTo>
                  <a:pt x="275" y="328"/>
                </a:lnTo>
                <a:lnTo>
                  <a:pt x="276" y="329"/>
                </a:lnTo>
                <a:lnTo>
                  <a:pt x="276" y="329"/>
                </a:lnTo>
                <a:lnTo>
                  <a:pt x="276" y="330"/>
                </a:lnTo>
                <a:lnTo>
                  <a:pt x="276" y="330"/>
                </a:lnTo>
                <a:lnTo>
                  <a:pt x="277" y="330"/>
                </a:lnTo>
                <a:lnTo>
                  <a:pt x="277" y="331"/>
                </a:lnTo>
                <a:lnTo>
                  <a:pt x="277" y="332"/>
                </a:lnTo>
                <a:lnTo>
                  <a:pt x="277" y="332"/>
                </a:lnTo>
                <a:lnTo>
                  <a:pt x="278" y="332"/>
                </a:lnTo>
                <a:lnTo>
                  <a:pt x="278" y="332"/>
                </a:lnTo>
                <a:lnTo>
                  <a:pt x="278" y="332"/>
                </a:lnTo>
                <a:lnTo>
                  <a:pt x="278" y="333"/>
                </a:lnTo>
                <a:lnTo>
                  <a:pt x="279" y="333"/>
                </a:lnTo>
                <a:lnTo>
                  <a:pt x="279" y="333"/>
                </a:lnTo>
                <a:lnTo>
                  <a:pt x="279" y="333"/>
                </a:lnTo>
                <a:lnTo>
                  <a:pt x="279" y="333"/>
                </a:lnTo>
                <a:lnTo>
                  <a:pt x="280" y="333"/>
                </a:lnTo>
                <a:lnTo>
                  <a:pt x="280" y="334"/>
                </a:lnTo>
                <a:lnTo>
                  <a:pt x="280" y="334"/>
                </a:lnTo>
                <a:lnTo>
                  <a:pt x="281" y="335"/>
                </a:lnTo>
                <a:lnTo>
                  <a:pt x="281" y="336"/>
                </a:lnTo>
                <a:lnTo>
                  <a:pt x="281" y="338"/>
                </a:lnTo>
                <a:lnTo>
                  <a:pt x="281" y="339"/>
                </a:lnTo>
                <a:lnTo>
                  <a:pt x="282" y="340"/>
                </a:lnTo>
                <a:lnTo>
                  <a:pt x="282" y="341"/>
                </a:lnTo>
                <a:lnTo>
                  <a:pt x="282" y="342"/>
                </a:lnTo>
                <a:lnTo>
                  <a:pt x="282" y="343"/>
                </a:lnTo>
                <a:lnTo>
                  <a:pt x="283" y="344"/>
                </a:lnTo>
                <a:lnTo>
                  <a:pt x="283" y="345"/>
                </a:lnTo>
                <a:lnTo>
                  <a:pt x="283" y="346"/>
                </a:lnTo>
                <a:lnTo>
                  <a:pt x="283" y="347"/>
                </a:lnTo>
                <a:lnTo>
                  <a:pt x="284" y="349"/>
                </a:lnTo>
                <a:lnTo>
                  <a:pt x="284" y="349"/>
                </a:lnTo>
                <a:lnTo>
                  <a:pt x="284" y="349"/>
                </a:lnTo>
                <a:lnTo>
                  <a:pt x="284" y="349"/>
                </a:lnTo>
                <a:lnTo>
                  <a:pt x="285" y="349"/>
                </a:lnTo>
                <a:lnTo>
                  <a:pt x="285" y="348"/>
                </a:lnTo>
                <a:lnTo>
                  <a:pt x="285" y="348"/>
                </a:lnTo>
                <a:lnTo>
                  <a:pt x="286" y="348"/>
                </a:lnTo>
                <a:lnTo>
                  <a:pt x="286" y="348"/>
                </a:lnTo>
                <a:lnTo>
                  <a:pt x="286" y="348"/>
                </a:lnTo>
                <a:lnTo>
                  <a:pt x="286" y="347"/>
                </a:lnTo>
                <a:lnTo>
                  <a:pt x="287" y="346"/>
                </a:lnTo>
                <a:lnTo>
                  <a:pt x="287" y="345"/>
                </a:lnTo>
                <a:lnTo>
                  <a:pt x="287" y="344"/>
                </a:lnTo>
                <a:lnTo>
                  <a:pt x="287" y="344"/>
                </a:lnTo>
                <a:lnTo>
                  <a:pt x="288" y="343"/>
                </a:lnTo>
                <a:lnTo>
                  <a:pt x="288" y="342"/>
                </a:lnTo>
                <a:lnTo>
                  <a:pt x="288" y="341"/>
                </a:lnTo>
                <a:lnTo>
                  <a:pt x="288" y="341"/>
                </a:lnTo>
                <a:lnTo>
                  <a:pt x="289" y="341"/>
                </a:lnTo>
                <a:lnTo>
                  <a:pt x="289" y="340"/>
                </a:lnTo>
                <a:lnTo>
                  <a:pt x="289" y="340"/>
                </a:lnTo>
                <a:lnTo>
                  <a:pt x="289" y="340"/>
                </a:lnTo>
                <a:lnTo>
                  <a:pt x="290" y="340"/>
                </a:lnTo>
                <a:lnTo>
                  <a:pt x="290" y="340"/>
                </a:lnTo>
                <a:lnTo>
                  <a:pt x="290" y="340"/>
                </a:lnTo>
                <a:lnTo>
                  <a:pt x="290" y="339"/>
                </a:lnTo>
                <a:lnTo>
                  <a:pt x="291" y="339"/>
                </a:lnTo>
                <a:lnTo>
                  <a:pt x="291" y="338"/>
                </a:lnTo>
                <a:lnTo>
                  <a:pt x="291" y="338"/>
                </a:lnTo>
                <a:lnTo>
                  <a:pt x="292" y="336"/>
                </a:lnTo>
                <a:lnTo>
                  <a:pt x="292" y="335"/>
                </a:lnTo>
                <a:lnTo>
                  <a:pt x="292" y="334"/>
                </a:lnTo>
                <a:lnTo>
                  <a:pt x="292" y="333"/>
                </a:lnTo>
                <a:lnTo>
                  <a:pt x="293" y="331"/>
                </a:lnTo>
                <a:lnTo>
                  <a:pt x="293" y="330"/>
                </a:lnTo>
                <a:lnTo>
                  <a:pt x="293" y="329"/>
                </a:lnTo>
                <a:lnTo>
                  <a:pt x="293" y="328"/>
                </a:lnTo>
                <a:lnTo>
                  <a:pt x="294" y="327"/>
                </a:lnTo>
                <a:lnTo>
                  <a:pt x="294" y="326"/>
                </a:lnTo>
                <a:lnTo>
                  <a:pt x="294" y="326"/>
                </a:lnTo>
                <a:lnTo>
                  <a:pt x="294" y="325"/>
                </a:lnTo>
                <a:lnTo>
                  <a:pt x="295" y="324"/>
                </a:lnTo>
                <a:lnTo>
                  <a:pt x="295" y="323"/>
                </a:lnTo>
                <a:lnTo>
                  <a:pt x="295" y="323"/>
                </a:lnTo>
                <a:lnTo>
                  <a:pt x="295" y="323"/>
                </a:lnTo>
                <a:lnTo>
                  <a:pt x="296" y="324"/>
                </a:lnTo>
                <a:lnTo>
                  <a:pt x="296" y="324"/>
                </a:lnTo>
                <a:lnTo>
                  <a:pt x="296" y="325"/>
                </a:lnTo>
                <a:lnTo>
                  <a:pt x="297" y="326"/>
                </a:lnTo>
                <a:lnTo>
                  <a:pt x="297" y="326"/>
                </a:lnTo>
                <a:lnTo>
                  <a:pt x="297" y="327"/>
                </a:lnTo>
                <a:lnTo>
                  <a:pt x="297" y="328"/>
                </a:lnTo>
                <a:lnTo>
                  <a:pt x="298" y="330"/>
                </a:lnTo>
                <a:lnTo>
                  <a:pt x="298" y="331"/>
                </a:lnTo>
                <a:lnTo>
                  <a:pt x="298" y="332"/>
                </a:lnTo>
                <a:lnTo>
                  <a:pt x="298" y="334"/>
                </a:lnTo>
                <a:lnTo>
                  <a:pt x="299" y="334"/>
                </a:lnTo>
                <a:lnTo>
                  <a:pt x="299" y="336"/>
                </a:lnTo>
                <a:lnTo>
                  <a:pt x="299" y="337"/>
                </a:lnTo>
                <a:lnTo>
                  <a:pt x="299" y="338"/>
                </a:lnTo>
                <a:lnTo>
                  <a:pt x="300" y="339"/>
                </a:lnTo>
                <a:lnTo>
                  <a:pt x="300" y="341"/>
                </a:lnTo>
                <a:lnTo>
                  <a:pt x="300" y="343"/>
                </a:lnTo>
                <a:lnTo>
                  <a:pt x="300" y="344"/>
                </a:lnTo>
                <a:lnTo>
                  <a:pt x="301" y="346"/>
                </a:lnTo>
                <a:lnTo>
                  <a:pt x="301" y="348"/>
                </a:lnTo>
                <a:lnTo>
                  <a:pt x="301" y="350"/>
                </a:lnTo>
                <a:lnTo>
                  <a:pt x="301" y="351"/>
                </a:lnTo>
                <a:lnTo>
                  <a:pt x="302" y="354"/>
                </a:lnTo>
                <a:lnTo>
                  <a:pt x="302" y="355"/>
                </a:lnTo>
                <a:lnTo>
                  <a:pt x="302" y="357"/>
                </a:lnTo>
                <a:lnTo>
                  <a:pt x="303" y="359"/>
                </a:lnTo>
                <a:lnTo>
                  <a:pt x="303" y="361"/>
                </a:lnTo>
                <a:lnTo>
                  <a:pt x="303" y="363"/>
                </a:lnTo>
                <a:lnTo>
                  <a:pt x="303" y="365"/>
                </a:lnTo>
                <a:lnTo>
                  <a:pt x="304" y="366"/>
                </a:lnTo>
                <a:lnTo>
                  <a:pt x="304" y="368"/>
                </a:lnTo>
                <a:lnTo>
                  <a:pt x="304" y="369"/>
                </a:lnTo>
                <a:lnTo>
                  <a:pt x="304" y="371"/>
                </a:lnTo>
                <a:lnTo>
                  <a:pt x="305" y="373"/>
                </a:lnTo>
                <a:lnTo>
                  <a:pt x="305" y="374"/>
                </a:lnTo>
                <a:lnTo>
                  <a:pt x="305" y="375"/>
                </a:lnTo>
                <a:lnTo>
                  <a:pt x="305" y="375"/>
                </a:lnTo>
                <a:lnTo>
                  <a:pt x="306" y="375"/>
                </a:lnTo>
                <a:lnTo>
                  <a:pt x="306" y="375"/>
                </a:lnTo>
                <a:lnTo>
                  <a:pt x="306" y="375"/>
                </a:lnTo>
                <a:lnTo>
                  <a:pt x="306" y="375"/>
                </a:lnTo>
                <a:lnTo>
                  <a:pt x="307" y="375"/>
                </a:lnTo>
                <a:lnTo>
                  <a:pt x="307" y="374"/>
                </a:lnTo>
                <a:lnTo>
                  <a:pt x="307" y="374"/>
                </a:lnTo>
                <a:lnTo>
                  <a:pt x="308" y="373"/>
                </a:lnTo>
                <a:lnTo>
                  <a:pt x="308" y="373"/>
                </a:lnTo>
                <a:lnTo>
                  <a:pt x="308" y="373"/>
                </a:lnTo>
                <a:lnTo>
                  <a:pt x="308" y="372"/>
                </a:lnTo>
                <a:lnTo>
                  <a:pt x="309" y="373"/>
                </a:lnTo>
                <a:lnTo>
                  <a:pt x="309" y="373"/>
                </a:lnTo>
                <a:lnTo>
                  <a:pt x="309" y="373"/>
                </a:lnTo>
                <a:lnTo>
                  <a:pt x="309" y="373"/>
                </a:lnTo>
                <a:lnTo>
                  <a:pt x="310" y="373"/>
                </a:lnTo>
                <a:lnTo>
                  <a:pt x="310" y="373"/>
                </a:lnTo>
                <a:lnTo>
                  <a:pt x="310" y="373"/>
                </a:lnTo>
                <a:lnTo>
                  <a:pt x="310" y="372"/>
                </a:lnTo>
                <a:lnTo>
                  <a:pt x="311" y="372"/>
                </a:lnTo>
                <a:lnTo>
                  <a:pt x="311" y="373"/>
                </a:lnTo>
                <a:lnTo>
                  <a:pt x="311" y="374"/>
                </a:lnTo>
                <a:lnTo>
                  <a:pt x="311" y="374"/>
                </a:lnTo>
                <a:lnTo>
                  <a:pt x="312" y="375"/>
                </a:lnTo>
                <a:lnTo>
                  <a:pt x="312" y="375"/>
                </a:lnTo>
                <a:lnTo>
                  <a:pt x="312" y="376"/>
                </a:lnTo>
                <a:lnTo>
                  <a:pt x="312" y="376"/>
                </a:lnTo>
                <a:lnTo>
                  <a:pt x="313" y="376"/>
                </a:lnTo>
                <a:lnTo>
                  <a:pt x="313" y="375"/>
                </a:lnTo>
                <a:lnTo>
                  <a:pt x="313" y="375"/>
                </a:lnTo>
                <a:lnTo>
                  <a:pt x="314" y="374"/>
                </a:lnTo>
                <a:lnTo>
                  <a:pt x="314" y="375"/>
                </a:lnTo>
                <a:lnTo>
                  <a:pt x="314" y="375"/>
                </a:lnTo>
                <a:lnTo>
                  <a:pt x="314" y="375"/>
                </a:lnTo>
                <a:lnTo>
                  <a:pt x="315" y="375"/>
                </a:lnTo>
                <a:lnTo>
                  <a:pt x="315" y="375"/>
                </a:lnTo>
                <a:lnTo>
                  <a:pt x="315" y="375"/>
                </a:lnTo>
                <a:lnTo>
                  <a:pt x="315" y="375"/>
                </a:lnTo>
                <a:lnTo>
                  <a:pt x="316" y="376"/>
                </a:lnTo>
                <a:lnTo>
                  <a:pt x="316" y="376"/>
                </a:lnTo>
                <a:lnTo>
                  <a:pt x="316" y="377"/>
                </a:lnTo>
                <a:lnTo>
                  <a:pt x="316" y="377"/>
                </a:lnTo>
                <a:lnTo>
                  <a:pt x="317" y="377"/>
                </a:lnTo>
                <a:lnTo>
                  <a:pt x="317" y="378"/>
                </a:lnTo>
                <a:lnTo>
                  <a:pt x="317" y="379"/>
                </a:lnTo>
                <a:lnTo>
                  <a:pt x="317" y="379"/>
                </a:lnTo>
                <a:lnTo>
                  <a:pt x="318" y="380"/>
                </a:lnTo>
                <a:lnTo>
                  <a:pt x="318" y="382"/>
                </a:lnTo>
                <a:lnTo>
                  <a:pt x="318" y="383"/>
                </a:lnTo>
                <a:lnTo>
                  <a:pt x="319" y="385"/>
                </a:lnTo>
                <a:lnTo>
                  <a:pt x="319" y="387"/>
                </a:lnTo>
                <a:lnTo>
                  <a:pt x="319" y="388"/>
                </a:lnTo>
                <a:lnTo>
                  <a:pt x="319" y="389"/>
                </a:lnTo>
                <a:lnTo>
                  <a:pt x="320" y="390"/>
                </a:lnTo>
                <a:lnTo>
                  <a:pt x="320" y="391"/>
                </a:lnTo>
                <a:lnTo>
                  <a:pt x="320" y="391"/>
                </a:lnTo>
                <a:lnTo>
                  <a:pt x="320" y="392"/>
                </a:lnTo>
                <a:lnTo>
                  <a:pt x="321" y="392"/>
                </a:lnTo>
                <a:lnTo>
                  <a:pt x="321" y="392"/>
                </a:lnTo>
                <a:lnTo>
                  <a:pt x="321" y="392"/>
                </a:lnTo>
                <a:lnTo>
                  <a:pt x="321" y="392"/>
                </a:lnTo>
                <a:lnTo>
                  <a:pt x="322" y="391"/>
                </a:lnTo>
                <a:lnTo>
                  <a:pt x="322" y="390"/>
                </a:lnTo>
                <a:lnTo>
                  <a:pt x="322" y="389"/>
                </a:lnTo>
                <a:lnTo>
                  <a:pt x="322" y="388"/>
                </a:lnTo>
                <a:lnTo>
                  <a:pt x="323" y="387"/>
                </a:lnTo>
                <a:lnTo>
                  <a:pt x="323" y="386"/>
                </a:lnTo>
                <a:lnTo>
                  <a:pt x="323" y="385"/>
                </a:lnTo>
                <a:lnTo>
                  <a:pt x="323" y="384"/>
                </a:lnTo>
                <a:lnTo>
                  <a:pt x="324" y="383"/>
                </a:lnTo>
                <a:lnTo>
                  <a:pt x="324" y="382"/>
                </a:lnTo>
                <a:lnTo>
                  <a:pt x="324" y="381"/>
                </a:lnTo>
                <a:lnTo>
                  <a:pt x="325" y="380"/>
                </a:lnTo>
                <a:lnTo>
                  <a:pt x="325" y="378"/>
                </a:lnTo>
                <a:lnTo>
                  <a:pt x="325" y="378"/>
                </a:lnTo>
                <a:lnTo>
                  <a:pt x="325" y="376"/>
                </a:lnTo>
                <a:lnTo>
                  <a:pt x="326" y="375"/>
                </a:lnTo>
                <a:lnTo>
                  <a:pt x="326" y="375"/>
                </a:lnTo>
                <a:lnTo>
                  <a:pt x="326" y="375"/>
                </a:lnTo>
                <a:lnTo>
                  <a:pt x="326" y="375"/>
                </a:lnTo>
                <a:lnTo>
                  <a:pt x="327" y="376"/>
                </a:lnTo>
                <a:lnTo>
                  <a:pt x="327" y="377"/>
                </a:lnTo>
                <a:lnTo>
                  <a:pt x="327" y="378"/>
                </a:lnTo>
                <a:lnTo>
                  <a:pt x="327" y="380"/>
                </a:lnTo>
                <a:lnTo>
                  <a:pt x="328" y="381"/>
                </a:lnTo>
                <a:lnTo>
                  <a:pt x="328" y="383"/>
                </a:lnTo>
                <a:lnTo>
                  <a:pt x="328" y="384"/>
                </a:lnTo>
                <a:lnTo>
                  <a:pt x="328" y="385"/>
                </a:lnTo>
                <a:lnTo>
                  <a:pt x="329" y="386"/>
                </a:lnTo>
                <a:lnTo>
                  <a:pt x="329" y="386"/>
                </a:lnTo>
                <a:lnTo>
                  <a:pt x="329" y="387"/>
                </a:lnTo>
                <a:lnTo>
                  <a:pt x="330" y="388"/>
                </a:lnTo>
                <a:lnTo>
                  <a:pt x="330" y="389"/>
                </a:lnTo>
                <a:lnTo>
                  <a:pt x="330" y="390"/>
                </a:lnTo>
                <a:lnTo>
                  <a:pt x="330" y="391"/>
                </a:lnTo>
                <a:lnTo>
                  <a:pt x="331" y="392"/>
                </a:lnTo>
                <a:lnTo>
                  <a:pt x="331" y="393"/>
                </a:lnTo>
                <a:lnTo>
                  <a:pt x="331" y="393"/>
                </a:lnTo>
                <a:lnTo>
                  <a:pt x="331" y="394"/>
                </a:lnTo>
                <a:lnTo>
                  <a:pt x="332" y="394"/>
                </a:lnTo>
                <a:lnTo>
                  <a:pt x="332" y="394"/>
                </a:lnTo>
                <a:lnTo>
                  <a:pt x="332" y="394"/>
                </a:lnTo>
                <a:lnTo>
                  <a:pt x="332" y="394"/>
                </a:lnTo>
                <a:lnTo>
                  <a:pt x="333" y="393"/>
                </a:lnTo>
                <a:lnTo>
                  <a:pt x="333" y="393"/>
                </a:lnTo>
                <a:lnTo>
                  <a:pt x="333" y="393"/>
                </a:lnTo>
                <a:lnTo>
                  <a:pt x="333" y="393"/>
                </a:lnTo>
                <a:lnTo>
                  <a:pt x="334" y="392"/>
                </a:lnTo>
                <a:lnTo>
                  <a:pt x="334" y="392"/>
                </a:lnTo>
                <a:lnTo>
                  <a:pt x="334" y="391"/>
                </a:lnTo>
                <a:lnTo>
                  <a:pt x="335" y="390"/>
                </a:lnTo>
                <a:lnTo>
                  <a:pt x="335" y="389"/>
                </a:lnTo>
                <a:lnTo>
                  <a:pt x="335" y="387"/>
                </a:lnTo>
                <a:lnTo>
                  <a:pt x="335" y="385"/>
                </a:lnTo>
                <a:lnTo>
                  <a:pt x="336" y="383"/>
                </a:lnTo>
                <a:lnTo>
                  <a:pt x="336" y="382"/>
                </a:lnTo>
                <a:lnTo>
                  <a:pt x="336" y="381"/>
                </a:lnTo>
                <a:lnTo>
                  <a:pt x="336" y="379"/>
                </a:lnTo>
                <a:lnTo>
                  <a:pt x="337" y="378"/>
                </a:lnTo>
                <a:lnTo>
                  <a:pt x="337" y="376"/>
                </a:lnTo>
                <a:lnTo>
                  <a:pt x="337" y="374"/>
                </a:lnTo>
                <a:lnTo>
                  <a:pt x="337" y="372"/>
                </a:lnTo>
                <a:lnTo>
                  <a:pt x="338" y="369"/>
                </a:lnTo>
                <a:lnTo>
                  <a:pt x="338" y="366"/>
                </a:lnTo>
                <a:lnTo>
                  <a:pt x="338" y="363"/>
                </a:lnTo>
                <a:lnTo>
                  <a:pt x="338" y="361"/>
                </a:lnTo>
                <a:lnTo>
                  <a:pt x="339" y="358"/>
                </a:lnTo>
                <a:lnTo>
                  <a:pt x="339" y="355"/>
                </a:lnTo>
                <a:lnTo>
                  <a:pt x="339" y="352"/>
                </a:lnTo>
                <a:lnTo>
                  <a:pt x="339" y="349"/>
                </a:lnTo>
                <a:lnTo>
                  <a:pt x="340" y="347"/>
                </a:lnTo>
                <a:lnTo>
                  <a:pt x="340" y="345"/>
                </a:lnTo>
                <a:lnTo>
                  <a:pt x="340" y="343"/>
                </a:lnTo>
                <a:lnTo>
                  <a:pt x="341" y="342"/>
                </a:lnTo>
                <a:lnTo>
                  <a:pt x="341" y="341"/>
                </a:lnTo>
                <a:lnTo>
                  <a:pt x="341" y="340"/>
                </a:lnTo>
                <a:lnTo>
                  <a:pt x="341" y="338"/>
                </a:lnTo>
                <a:lnTo>
                  <a:pt x="342" y="337"/>
                </a:lnTo>
                <a:lnTo>
                  <a:pt x="342" y="336"/>
                </a:lnTo>
                <a:lnTo>
                  <a:pt x="342" y="335"/>
                </a:lnTo>
                <a:lnTo>
                  <a:pt x="342" y="334"/>
                </a:lnTo>
                <a:lnTo>
                  <a:pt x="343" y="334"/>
                </a:lnTo>
                <a:lnTo>
                  <a:pt x="343" y="334"/>
                </a:lnTo>
                <a:lnTo>
                  <a:pt x="343" y="334"/>
                </a:lnTo>
                <a:lnTo>
                  <a:pt x="343" y="334"/>
                </a:lnTo>
                <a:lnTo>
                  <a:pt x="344" y="334"/>
                </a:lnTo>
                <a:lnTo>
                  <a:pt x="344" y="334"/>
                </a:lnTo>
                <a:lnTo>
                  <a:pt x="344" y="335"/>
                </a:lnTo>
                <a:lnTo>
                  <a:pt x="344" y="336"/>
                </a:lnTo>
                <a:lnTo>
                  <a:pt x="345" y="336"/>
                </a:lnTo>
                <a:lnTo>
                  <a:pt x="345" y="337"/>
                </a:lnTo>
                <a:lnTo>
                  <a:pt x="345" y="337"/>
                </a:lnTo>
                <a:lnTo>
                  <a:pt x="346" y="336"/>
                </a:lnTo>
                <a:lnTo>
                  <a:pt x="346" y="336"/>
                </a:lnTo>
                <a:lnTo>
                  <a:pt x="346" y="336"/>
                </a:lnTo>
                <a:lnTo>
                  <a:pt x="346" y="335"/>
                </a:lnTo>
                <a:lnTo>
                  <a:pt x="347" y="335"/>
                </a:lnTo>
                <a:lnTo>
                  <a:pt x="347" y="334"/>
                </a:lnTo>
                <a:lnTo>
                  <a:pt x="347" y="333"/>
                </a:lnTo>
                <a:lnTo>
                  <a:pt x="347" y="333"/>
                </a:lnTo>
                <a:lnTo>
                  <a:pt x="348" y="332"/>
                </a:lnTo>
                <a:lnTo>
                  <a:pt x="348" y="331"/>
                </a:lnTo>
                <a:lnTo>
                  <a:pt x="348" y="330"/>
                </a:lnTo>
                <a:lnTo>
                  <a:pt x="348" y="329"/>
                </a:lnTo>
                <a:lnTo>
                  <a:pt x="349" y="328"/>
                </a:lnTo>
                <a:lnTo>
                  <a:pt x="349" y="327"/>
                </a:lnTo>
                <a:lnTo>
                  <a:pt x="349" y="327"/>
                </a:lnTo>
                <a:lnTo>
                  <a:pt x="349" y="326"/>
                </a:lnTo>
                <a:lnTo>
                  <a:pt x="350" y="325"/>
                </a:lnTo>
                <a:lnTo>
                  <a:pt x="350" y="324"/>
                </a:lnTo>
                <a:lnTo>
                  <a:pt x="350" y="323"/>
                </a:lnTo>
                <a:lnTo>
                  <a:pt x="350" y="321"/>
                </a:lnTo>
                <a:lnTo>
                  <a:pt x="351" y="321"/>
                </a:lnTo>
                <a:lnTo>
                  <a:pt x="351" y="320"/>
                </a:lnTo>
                <a:lnTo>
                  <a:pt x="351" y="321"/>
                </a:lnTo>
                <a:lnTo>
                  <a:pt x="352" y="321"/>
                </a:lnTo>
                <a:lnTo>
                  <a:pt x="352" y="320"/>
                </a:lnTo>
                <a:lnTo>
                  <a:pt x="352" y="321"/>
                </a:lnTo>
                <a:lnTo>
                  <a:pt x="352" y="321"/>
                </a:lnTo>
                <a:lnTo>
                  <a:pt x="353" y="321"/>
                </a:lnTo>
                <a:lnTo>
                  <a:pt x="353" y="320"/>
                </a:lnTo>
                <a:lnTo>
                  <a:pt x="353" y="320"/>
                </a:lnTo>
                <a:lnTo>
                  <a:pt x="353" y="321"/>
                </a:lnTo>
                <a:lnTo>
                  <a:pt x="354" y="321"/>
                </a:lnTo>
                <a:lnTo>
                  <a:pt x="354" y="322"/>
                </a:lnTo>
                <a:lnTo>
                  <a:pt x="354" y="323"/>
                </a:lnTo>
                <a:lnTo>
                  <a:pt x="354" y="323"/>
                </a:lnTo>
                <a:lnTo>
                  <a:pt x="355" y="324"/>
                </a:lnTo>
                <a:lnTo>
                  <a:pt x="355" y="325"/>
                </a:lnTo>
                <a:lnTo>
                  <a:pt x="355" y="325"/>
                </a:lnTo>
                <a:lnTo>
                  <a:pt x="355" y="326"/>
                </a:lnTo>
                <a:lnTo>
                  <a:pt x="356" y="327"/>
                </a:lnTo>
                <a:lnTo>
                  <a:pt x="356" y="328"/>
                </a:lnTo>
                <a:lnTo>
                  <a:pt x="356" y="329"/>
                </a:lnTo>
                <a:lnTo>
                  <a:pt x="357" y="329"/>
                </a:lnTo>
                <a:lnTo>
                  <a:pt x="357" y="329"/>
                </a:lnTo>
                <a:lnTo>
                  <a:pt x="357" y="329"/>
                </a:lnTo>
                <a:lnTo>
                  <a:pt x="357" y="330"/>
                </a:lnTo>
                <a:lnTo>
                  <a:pt x="358" y="331"/>
                </a:lnTo>
                <a:lnTo>
                  <a:pt x="358" y="333"/>
                </a:lnTo>
                <a:lnTo>
                  <a:pt x="358" y="333"/>
                </a:lnTo>
                <a:lnTo>
                  <a:pt x="358" y="334"/>
                </a:lnTo>
                <a:lnTo>
                  <a:pt x="359" y="335"/>
                </a:lnTo>
                <a:lnTo>
                  <a:pt x="359" y="336"/>
                </a:lnTo>
                <a:lnTo>
                  <a:pt x="359" y="336"/>
                </a:lnTo>
                <a:lnTo>
                  <a:pt x="359" y="336"/>
                </a:lnTo>
                <a:lnTo>
                  <a:pt x="360" y="336"/>
                </a:lnTo>
                <a:lnTo>
                  <a:pt x="360" y="337"/>
                </a:lnTo>
                <a:lnTo>
                  <a:pt x="360" y="338"/>
                </a:lnTo>
                <a:lnTo>
                  <a:pt x="360" y="339"/>
                </a:lnTo>
                <a:lnTo>
                  <a:pt x="361" y="340"/>
                </a:lnTo>
                <a:lnTo>
                  <a:pt x="361" y="341"/>
                </a:lnTo>
                <a:lnTo>
                  <a:pt x="361" y="341"/>
                </a:lnTo>
                <a:lnTo>
                  <a:pt x="361" y="342"/>
                </a:lnTo>
                <a:lnTo>
                  <a:pt x="362" y="343"/>
                </a:lnTo>
                <a:lnTo>
                  <a:pt x="362" y="344"/>
                </a:lnTo>
                <a:lnTo>
                  <a:pt x="362" y="345"/>
                </a:lnTo>
                <a:lnTo>
                  <a:pt x="363" y="345"/>
                </a:lnTo>
                <a:lnTo>
                  <a:pt x="363" y="345"/>
                </a:lnTo>
                <a:lnTo>
                  <a:pt x="363" y="345"/>
                </a:lnTo>
                <a:lnTo>
                  <a:pt x="363" y="344"/>
                </a:lnTo>
                <a:lnTo>
                  <a:pt x="364" y="345"/>
                </a:lnTo>
                <a:lnTo>
                  <a:pt x="364" y="346"/>
                </a:lnTo>
                <a:lnTo>
                  <a:pt x="364" y="346"/>
                </a:lnTo>
                <a:lnTo>
                  <a:pt x="364" y="347"/>
                </a:lnTo>
                <a:lnTo>
                  <a:pt x="365" y="347"/>
                </a:lnTo>
                <a:lnTo>
                  <a:pt x="365" y="348"/>
                </a:lnTo>
                <a:lnTo>
                  <a:pt x="365" y="348"/>
                </a:lnTo>
                <a:lnTo>
                  <a:pt x="365" y="349"/>
                </a:lnTo>
                <a:lnTo>
                  <a:pt x="366" y="348"/>
                </a:lnTo>
                <a:lnTo>
                  <a:pt x="366" y="348"/>
                </a:lnTo>
                <a:lnTo>
                  <a:pt x="366" y="347"/>
                </a:lnTo>
                <a:lnTo>
                  <a:pt x="366" y="347"/>
                </a:lnTo>
                <a:lnTo>
                  <a:pt x="367" y="346"/>
                </a:lnTo>
                <a:lnTo>
                  <a:pt x="367" y="345"/>
                </a:lnTo>
                <a:lnTo>
                  <a:pt x="367" y="345"/>
                </a:lnTo>
                <a:lnTo>
                  <a:pt x="368" y="345"/>
                </a:lnTo>
                <a:lnTo>
                  <a:pt x="368" y="344"/>
                </a:lnTo>
                <a:lnTo>
                  <a:pt x="368" y="344"/>
                </a:lnTo>
                <a:lnTo>
                  <a:pt x="368" y="345"/>
                </a:lnTo>
                <a:lnTo>
                  <a:pt x="369" y="345"/>
                </a:lnTo>
                <a:lnTo>
                  <a:pt x="369" y="346"/>
                </a:lnTo>
                <a:lnTo>
                  <a:pt x="369" y="346"/>
                </a:lnTo>
                <a:lnTo>
                  <a:pt x="369" y="346"/>
                </a:lnTo>
                <a:lnTo>
                  <a:pt x="370" y="346"/>
                </a:lnTo>
                <a:lnTo>
                  <a:pt x="370" y="346"/>
                </a:lnTo>
                <a:lnTo>
                  <a:pt x="370" y="346"/>
                </a:lnTo>
                <a:lnTo>
                  <a:pt x="370" y="346"/>
                </a:lnTo>
                <a:lnTo>
                  <a:pt x="371" y="346"/>
                </a:lnTo>
                <a:lnTo>
                  <a:pt x="371" y="346"/>
                </a:lnTo>
                <a:lnTo>
                  <a:pt x="371" y="346"/>
                </a:lnTo>
                <a:lnTo>
                  <a:pt x="371" y="346"/>
                </a:lnTo>
                <a:lnTo>
                  <a:pt x="372" y="346"/>
                </a:lnTo>
                <a:lnTo>
                  <a:pt x="372" y="346"/>
                </a:lnTo>
                <a:lnTo>
                  <a:pt x="372" y="347"/>
                </a:lnTo>
                <a:lnTo>
                  <a:pt x="372" y="347"/>
                </a:lnTo>
                <a:lnTo>
                  <a:pt x="373" y="347"/>
                </a:lnTo>
                <a:lnTo>
                  <a:pt x="373" y="347"/>
                </a:lnTo>
                <a:lnTo>
                  <a:pt x="373" y="347"/>
                </a:lnTo>
                <a:lnTo>
                  <a:pt x="374" y="347"/>
                </a:lnTo>
                <a:lnTo>
                  <a:pt x="374" y="347"/>
                </a:lnTo>
                <a:lnTo>
                  <a:pt x="374" y="346"/>
                </a:lnTo>
                <a:lnTo>
                  <a:pt x="374" y="345"/>
                </a:lnTo>
                <a:lnTo>
                  <a:pt x="375" y="345"/>
                </a:lnTo>
                <a:lnTo>
                  <a:pt x="375" y="344"/>
                </a:lnTo>
                <a:lnTo>
                  <a:pt x="375" y="344"/>
                </a:lnTo>
                <a:lnTo>
                  <a:pt x="375" y="345"/>
                </a:lnTo>
                <a:lnTo>
                  <a:pt x="376" y="346"/>
                </a:lnTo>
                <a:lnTo>
                  <a:pt x="376" y="346"/>
                </a:lnTo>
                <a:lnTo>
                  <a:pt x="376" y="347"/>
                </a:lnTo>
                <a:lnTo>
                  <a:pt x="376" y="348"/>
                </a:lnTo>
                <a:lnTo>
                  <a:pt x="377" y="350"/>
                </a:lnTo>
                <a:lnTo>
                  <a:pt x="377" y="351"/>
                </a:lnTo>
                <a:lnTo>
                  <a:pt x="377" y="352"/>
                </a:lnTo>
                <a:lnTo>
                  <a:pt x="377" y="353"/>
                </a:lnTo>
                <a:lnTo>
                  <a:pt x="378" y="353"/>
                </a:lnTo>
                <a:lnTo>
                  <a:pt x="378" y="355"/>
                </a:lnTo>
                <a:lnTo>
                  <a:pt x="378" y="355"/>
                </a:lnTo>
                <a:lnTo>
                  <a:pt x="379" y="356"/>
                </a:lnTo>
                <a:lnTo>
                  <a:pt x="379" y="357"/>
                </a:lnTo>
                <a:lnTo>
                  <a:pt x="379" y="357"/>
                </a:lnTo>
                <a:lnTo>
                  <a:pt x="379" y="358"/>
                </a:lnTo>
                <a:lnTo>
                  <a:pt x="380" y="359"/>
                </a:lnTo>
                <a:lnTo>
                  <a:pt x="380" y="360"/>
                </a:lnTo>
                <a:lnTo>
                  <a:pt x="380" y="360"/>
                </a:lnTo>
                <a:lnTo>
                  <a:pt x="380" y="361"/>
                </a:lnTo>
                <a:lnTo>
                  <a:pt x="381" y="361"/>
                </a:lnTo>
                <a:lnTo>
                  <a:pt x="381" y="361"/>
                </a:lnTo>
                <a:lnTo>
                  <a:pt x="381" y="360"/>
                </a:lnTo>
                <a:lnTo>
                  <a:pt x="381" y="359"/>
                </a:lnTo>
                <a:lnTo>
                  <a:pt x="382" y="358"/>
                </a:lnTo>
                <a:lnTo>
                  <a:pt x="382" y="356"/>
                </a:lnTo>
                <a:lnTo>
                  <a:pt x="382" y="354"/>
                </a:lnTo>
                <a:lnTo>
                  <a:pt x="382" y="352"/>
                </a:lnTo>
                <a:lnTo>
                  <a:pt x="383" y="350"/>
                </a:lnTo>
                <a:lnTo>
                  <a:pt x="383" y="348"/>
                </a:lnTo>
                <a:lnTo>
                  <a:pt x="383" y="346"/>
                </a:lnTo>
                <a:lnTo>
                  <a:pt x="383" y="344"/>
                </a:lnTo>
                <a:lnTo>
                  <a:pt x="384" y="342"/>
                </a:lnTo>
                <a:lnTo>
                  <a:pt x="384" y="341"/>
                </a:lnTo>
                <a:lnTo>
                  <a:pt x="384" y="340"/>
                </a:lnTo>
                <a:lnTo>
                  <a:pt x="385" y="339"/>
                </a:lnTo>
                <a:lnTo>
                  <a:pt x="385" y="338"/>
                </a:lnTo>
                <a:lnTo>
                  <a:pt x="385" y="338"/>
                </a:lnTo>
                <a:lnTo>
                  <a:pt x="385" y="337"/>
                </a:lnTo>
                <a:lnTo>
                  <a:pt x="386" y="337"/>
                </a:lnTo>
                <a:lnTo>
                  <a:pt x="386" y="336"/>
                </a:lnTo>
                <a:lnTo>
                  <a:pt x="386" y="336"/>
                </a:lnTo>
                <a:lnTo>
                  <a:pt x="386" y="336"/>
                </a:lnTo>
                <a:lnTo>
                  <a:pt x="387" y="337"/>
                </a:lnTo>
                <a:lnTo>
                  <a:pt x="387" y="337"/>
                </a:lnTo>
                <a:lnTo>
                  <a:pt x="387" y="337"/>
                </a:lnTo>
                <a:lnTo>
                  <a:pt x="387" y="337"/>
                </a:lnTo>
                <a:lnTo>
                  <a:pt x="388" y="337"/>
                </a:lnTo>
                <a:lnTo>
                  <a:pt x="388" y="337"/>
                </a:lnTo>
                <a:lnTo>
                  <a:pt x="388" y="336"/>
                </a:lnTo>
                <a:lnTo>
                  <a:pt x="388" y="336"/>
                </a:lnTo>
                <a:lnTo>
                  <a:pt x="389" y="336"/>
                </a:lnTo>
                <a:lnTo>
                  <a:pt x="389" y="336"/>
                </a:lnTo>
                <a:lnTo>
                  <a:pt x="389" y="336"/>
                </a:lnTo>
                <a:lnTo>
                  <a:pt x="390" y="336"/>
                </a:lnTo>
                <a:lnTo>
                  <a:pt x="390" y="335"/>
                </a:lnTo>
                <a:lnTo>
                  <a:pt x="390" y="334"/>
                </a:lnTo>
                <a:lnTo>
                  <a:pt x="390" y="333"/>
                </a:lnTo>
                <a:lnTo>
                  <a:pt x="391" y="332"/>
                </a:lnTo>
                <a:lnTo>
                  <a:pt x="391" y="330"/>
                </a:lnTo>
                <a:lnTo>
                  <a:pt x="391" y="329"/>
                </a:lnTo>
                <a:lnTo>
                  <a:pt x="391" y="327"/>
                </a:lnTo>
                <a:lnTo>
                  <a:pt x="392" y="325"/>
                </a:lnTo>
                <a:lnTo>
                  <a:pt x="392" y="322"/>
                </a:lnTo>
                <a:lnTo>
                  <a:pt x="392" y="320"/>
                </a:lnTo>
                <a:lnTo>
                  <a:pt x="392" y="319"/>
                </a:lnTo>
                <a:lnTo>
                  <a:pt x="393" y="317"/>
                </a:lnTo>
                <a:lnTo>
                  <a:pt x="393" y="316"/>
                </a:lnTo>
                <a:lnTo>
                  <a:pt x="393" y="315"/>
                </a:lnTo>
                <a:lnTo>
                  <a:pt x="393" y="313"/>
                </a:lnTo>
                <a:lnTo>
                  <a:pt x="394" y="312"/>
                </a:lnTo>
                <a:lnTo>
                  <a:pt x="394" y="311"/>
                </a:lnTo>
                <a:lnTo>
                  <a:pt x="394" y="310"/>
                </a:lnTo>
                <a:lnTo>
                  <a:pt x="394" y="310"/>
                </a:lnTo>
                <a:lnTo>
                  <a:pt x="395" y="309"/>
                </a:lnTo>
                <a:lnTo>
                  <a:pt x="395" y="307"/>
                </a:lnTo>
                <a:lnTo>
                  <a:pt x="395" y="305"/>
                </a:lnTo>
                <a:lnTo>
                  <a:pt x="396" y="304"/>
                </a:lnTo>
                <a:lnTo>
                  <a:pt x="396" y="302"/>
                </a:lnTo>
                <a:lnTo>
                  <a:pt x="396" y="301"/>
                </a:lnTo>
                <a:lnTo>
                  <a:pt x="396" y="300"/>
                </a:lnTo>
                <a:lnTo>
                  <a:pt x="397" y="298"/>
                </a:lnTo>
                <a:lnTo>
                  <a:pt x="397" y="296"/>
                </a:lnTo>
                <a:lnTo>
                  <a:pt x="397" y="293"/>
                </a:lnTo>
                <a:lnTo>
                  <a:pt x="397" y="292"/>
                </a:lnTo>
                <a:lnTo>
                  <a:pt x="398" y="289"/>
                </a:lnTo>
                <a:lnTo>
                  <a:pt x="398" y="287"/>
                </a:lnTo>
                <a:lnTo>
                  <a:pt x="398" y="285"/>
                </a:lnTo>
                <a:lnTo>
                  <a:pt x="398" y="282"/>
                </a:lnTo>
                <a:lnTo>
                  <a:pt x="399" y="279"/>
                </a:lnTo>
                <a:lnTo>
                  <a:pt x="399" y="277"/>
                </a:lnTo>
                <a:lnTo>
                  <a:pt x="399" y="274"/>
                </a:lnTo>
                <a:lnTo>
                  <a:pt x="399" y="271"/>
                </a:lnTo>
                <a:lnTo>
                  <a:pt x="400" y="269"/>
                </a:lnTo>
                <a:lnTo>
                  <a:pt x="400" y="266"/>
                </a:lnTo>
                <a:lnTo>
                  <a:pt x="400" y="263"/>
                </a:lnTo>
                <a:lnTo>
                  <a:pt x="401" y="261"/>
                </a:lnTo>
                <a:lnTo>
                  <a:pt x="401" y="259"/>
                </a:lnTo>
                <a:lnTo>
                  <a:pt x="401" y="257"/>
                </a:lnTo>
                <a:lnTo>
                  <a:pt x="401" y="255"/>
                </a:lnTo>
                <a:lnTo>
                  <a:pt x="402" y="252"/>
                </a:lnTo>
                <a:lnTo>
                  <a:pt x="402" y="251"/>
                </a:lnTo>
                <a:lnTo>
                  <a:pt x="402" y="250"/>
                </a:lnTo>
                <a:lnTo>
                  <a:pt x="402" y="249"/>
                </a:lnTo>
                <a:lnTo>
                  <a:pt x="403" y="249"/>
                </a:lnTo>
                <a:lnTo>
                  <a:pt x="403" y="248"/>
                </a:lnTo>
                <a:lnTo>
                  <a:pt x="403" y="247"/>
                </a:lnTo>
                <a:lnTo>
                  <a:pt x="403" y="247"/>
                </a:lnTo>
                <a:lnTo>
                  <a:pt x="404" y="246"/>
                </a:lnTo>
                <a:lnTo>
                  <a:pt x="404" y="246"/>
                </a:lnTo>
                <a:lnTo>
                  <a:pt x="404" y="246"/>
                </a:lnTo>
                <a:lnTo>
                  <a:pt x="404" y="245"/>
                </a:lnTo>
                <a:lnTo>
                  <a:pt x="405" y="245"/>
                </a:lnTo>
                <a:lnTo>
                  <a:pt x="405" y="245"/>
                </a:lnTo>
                <a:lnTo>
                  <a:pt x="405" y="244"/>
                </a:lnTo>
                <a:lnTo>
                  <a:pt x="405" y="244"/>
                </a:lnTo>
                <a:lnTo>
                  <a:pt x="406" y="244"/>
                </a:lnTo>
                <a:lnTo>
                  <a:pt x="406" y="244"/>
                </a:lnTo>
                <a:lnTo>
                  <a:pt x="406" y="243"/>
                </a:lnTo>
                <a:lnTo>
                  <a:pt x="407" y="243"/>
                </a:lnTo>
                <a:lnTo>
                  <a:pt x="407" y="243"/>
                </a:lnTo>
                <a:lnTo>
                  <a:pt x="407" y="243"/>
                </a:lnTo>
                <a:lnTo>
                  <a:pt x="407" y="243"/>
                </a:lnTo>
                <a:lnTo>
                  <a:pt x="408" y="243"/>
                </a:lnTo>
                <a:lnTo>
                  <a:pt x="408" y="243"/>
                </a:lnTo>
                <a:lnTo>
                  <a:pt x="408" y="243"/>
                </a:lnTo>
                <a:lnTo>
                  <a:pt x="408" y="243"/>
                </a:lnTo>
                <a:lnTo>
                  <a:pt x="409" y="244"/>
                </a:lnTo>
                <a:lnTo>
                  <a:pt x="409" y="244"/>
                </a:lnTo>
                <a:lnTo>
                  <a:pt x="409" y="244"/>
                </a:lnTo>
                <a:lnTo>
                  <a:pt x="409" y="244"/>
                </a:lnTo>
                <a:lnTo>
                  <a:pt x="410" y="244"/>
                </a:lnTo>
                <a:lnTo>
                  <a:pt x="410" y="244"/>
                </a:lnTo>
                <a:lnTo>
                  <a:pt x="410" y="245"/>
                </a:lnTo>
                <a:lnTo>
                  <a:pt x="410" y="244"/>
                </a:lnTo>
                <a:lnTo>
                  <a:pt x="411" y="244"/>
                </a:lnTo>
                <a:lnTo>
                  <a:pt x="411" y="244"/>
                </a:lnTo>
                <a:lnTo>
                  <a:pt x="411" y="243"/>
                </a:lnTo>
                <a:lnTo>
                  <a:pt x="412" y="242"/>
                </a:lnTo>
                <a:lnTo>
                  <a:pt x="412" y="241"/>
                </a:lnTo>
                <a:lnTo>
                  <a:pt x="412" y="241"/>
                </a:lnTo>
                <a:lnTo>
                  <a:pt x="412" y="240"/>
                </a:lnTo>
                <a:lnTo>
                  <a:pt x="413" y="239"/>
                </a:lnTo>
                <a:lnTo>
                  <a:pt x="413" y="239"/>
                </a:lnTo>
                <a:lnTo>
                  <a:pt x="413" y="238"/>
                </a:lnTo>
                <a:lnTo>
                  <a:pt x="413" y="238"/>
                </a:lnTo>
                <a:lnTo>
                  <a:pt x="414" y="238"/>
                </a:lnTo>
                <a:lnTo>
                  <a:pt x="414" y="238"/>
                </a:lnTo>
                <a:lnTo>
                  <a:pt x="414" y="238"/>
                </a:lnTo>
                <a:lnTo>
                  <a:pt x="414" y="238"/>
                </a:lnTo>
                <a:lnTo>
                  <a:pt x="415" y="239"/>
                </a:lnTo>
                <a:lnTo>
                  <a:pt x="415" y="240"/>
                </a:lnTo>
                <a:lnTo>
                  <a:pt x="415" y="241"/>
                </a:lnTo>
                <a:lnTo>
                  <a:pt x="415" y="242"/>
                </a:lnTo>
                <a:lnTo>
                  <a:pt x="416" y="243"/>
                </a:lnTo>
                <a:lnTo>
                  <a:pt x="416" y="244"/>
                </a:lnTo>
                <a:lnTo>
                  <a:pt x="416" y="245"/>
                </a:lnTo>
                <a:lnTo>
                  <a:pt x="416" y="247"/>
                </a:lnTo>
                <a:lnTo>
                  <a:pt x="417" y="249"/>
                </a:lnTo>
                <a:lnTo>
                  <a:pt x="417" y="251"/>
                </a:lnTo>
                <a:lnTo>
                  <a:pt x="417" y="253"/>
                </a:lnTo>
                <a:lnTo>
                  <a:pt x="418" y="256"/>
                </a:lnTo>
                <a:lnTo>
                  <a:pt x="418" y="257"/>
                </a:lnTo>
                <a:lnTo>
                  <a:pt x="418" y="260"/>
                </a:lnTo>
                <a:lnTo>
                  <a:pt x="418" y="262"/>
                </a:lnTo>
                <a:lnTo>
                  <a:pt x="419" y="264"/>
                </a:lnTo>
                <a:lnTo>
                  <a:pt x="419" y="266"/>
                </a:lnTo>
                <a:lnTo>
                  <a:pt x="419" y="269"/>
                </a:lnTo>
                <a:lnTo>
                  <a:pt x="419" y="271"/>
                </a:lnTo>
                <a:lnTo>
                  <a:pt x="420" y="273"/>
                </a:lnTo>
                <a:lnTo>
                  <a:pt x="420" y="275"/>
                </a:lnTo>
                <a:lnTo>
                  <a:pt x="420" y="277"/>
                </a:lnTo>
                <a:lnTo>
                  <a:pt x="420" y="280"/>
                </a:lnTo>
                <a:lnTo>
                  <a:pt x="421" y="282"/>
                </a:lnTo>
                <a:lnTo>
                  <a:pt x="421" y="284"/>
                </a:lnTo>
                <a:lnTo>
                  <a:pt x="421" y="286"/>
                </a:lnTo>
                <a:lnTo>
                  <a:pt x="421" y="288"/>
                </a:lnTo>
                <a:lnTo>
                  <a:pt x="422" y="290"/>
                </a:lnTo>
                <a:lnTo>
                  <a:pt x="422" y="291"/>
                </a:lnTo>
                <a:lnTo>
                  <a:pt x="422" y="292"/>
                </a:lnTo>
                <a:lnTo>
                  <a:pt x="423" y="294"/>
                </a:lnTo>
                <a:lnTo>
                  <a:pt x="423" y="296"/>
                </a:lnTo>
                <a:lnTo>
                  <a:pt x="423" y="299"/>
                </a:lnTo>
                <a:lnTo>
                  <a:pt x="423" y="301"/>
                </a:lnTo>
                <a:lnTo>
                  <a:pt x="424" y="302"/>
                </a:lnTo>
                <a:lnTo>
                  <a:pt x="424" y="304"/>
                </a:lnTo>
                <a:lnTo>
                  <a:pt x="424" y="306"/>
                </a:lnTo>
                <a:lnTo>
                  <a:pt x="424" y="307"/>
                </a:lnTo>
                <a:lnTo>
                  <a:pt x="425" y="308"/>
                </a:lnTo>
                <a:lnTo>
                  <a:pt x="425" y="309"/>
                </a:lnTo>
                <a:lnTo>
                  <a:pt x="425" y="310"/>
                </a:lnTo>
                <a:lnTo>
                  <a:pt x="425" y="311"/>
                </a:lnTo>
                <a:lnTo>
                  <a:pt x="426" y="312"/>
                </a:lnTo>
                <a:lnTo>
                  <a:pt x="426" y="313"/>
                </a:lnTo>
                <a:lnTo>
                  <a:pt x="426" y="314"/>
                </a:lnTo>
                <a:lnTo>
                  <a:pt x="426" y="316"/>
                </a:lnTo>
                <a:lnTo>
                  <a:pt x="427" y="317"/>
                </a:lnTo>
                <a:lnTo>
                  <a:pt x="427" y="318"/>
                </a:lnTo>
                <a:lnTo>
                  <a:pt x="427" y="320"/>
                </a:lnTo>
                <a:lnTo>
                  <a:pt x="428" y="322"/>
                </a:lnTo>
                <a:lnTo>
                  <a:pt x="428" y="323"/>
                </a:lnTo>
                <a:lnTo>
                  <a:pt x="428" y="324"/>
                </a:lnTo>
                <a:lnTo>
                  <a:pt x="428" y="325"/>
                </a:lnTo>
                <a:lnTo>
                  <a:pt x="429" y="325"/>
                </a:lnTo>
                <a:lnTo>
                  <a:pt x="429" y="326"/>
                </a:lnTo>
                <a:lnTo>
                  <a:pt x="429" y="327"/>
                </a:lnTo>
                <a:lnTo>
                  <a:pt x="429" y="328"/>
                </a:lnTo>
                <a:lnTo>
                  <a:pt x="430" y="329"/>
                </a:lnTo>
                <a:lnTo>
                  <a:pt x="430" y="330"/>
                </a:lnTo>
                <a:lnTo>
                  <a:pt x="430" y="331"/>
                </a:lnTo>
                <a:lnTo>
                  <a:pt x="430" y="332"/>
                </a:lnTo>
                <a:lnTo>
                  <a:pt x="431" y="332"/>
                </a:lnTo>
                <a:lnTo>
                  <a:pt x="431" y="332"/>
                </a:lnTo>
                <a:lnTo>
                  <a:pt x="431" y="332"/>
                </a:lnTo>
                <a:lnTo>
                  <a:pt x="431" y="332"/>
                </a:lnTo>
                <a:lnTo>
                  <a:pt x="432" y="332"/>
                </a:lnTo>
                <a:lnTo>
                  <a:pt x="432" y="332"/>
                </a:lnTo>
                <a:lnTo>
                  <a:pt x="432" y="332"/>
                </a:lnTo>
                <a:lnTo>
                  <a:pt x="432" y="332"/>
                </a:lnTo>
                <a:lnTo>
                  <a:pt x="433" y="331"/>
                </a:lnTo>
                <a:lnTo>
                  <a:pt x="433" y="331"/>
                </a:lnTo>
                <a:lnTo>
                  <a:pt x="433" y="330"/>
                </a:lnTo>
                <a:lnTo>
                  <a:pt x="434" y="330"/>
                </a:lnTo>
                <a:lnTo>
                  <a:pt x="434" y="330"/>
                </a:lnTo>
                <a:lnTo>
                  <a:pt x="434" y="329"/>
                </a:lnTo>
                <a:lnTo>
                  <a:pt x="434" y="328"/>
                </a:lnTo>
                <a:lnTo>
                  <a:pt x="435" y="327"/>
                </a:lnTo>
                <a:lnTo>
                  <a:pt x="435" y="326"/>
                </a:lnTo>
                <a:lnTo>
                  <a:pt x="435" y="325"/>
                </a:lnTo>
                <a:lnTo>
                  <a:pt x="435" y="324"/>
                </a:lnTo>
                <a:lnTo>
                  <a:pt x="436" y="322"/>
                </a:lnTo>
                <a:lnTo>
                  <a:pt x="436" y="321"/>
                </a:lnTo>
                <a:lnTo>
                  <a:pt x="436" y="320"/>
                </a:lnTo>
                <a:lnTo>
                  <a:pt x="436" y="319"/>
                </a:lnTo>
                <a:lnTo>
                  <a:pt x="437" y="318"/>
                </a:lnTo>
                <a:lnTo>
                  <a:pt x="437" y="317"/>
                </a:lnTo>
                <a:lnTo>
                  <a:pt x="437" y="316"/>
                </a:lnTo>
                <a:lnTo>
                  <a:pt x="437" y="315"/>
                </a:lnTo>
                <a:lnTo>
                  <a:pt x="438" y="314"/>
                </a:lnTo>
                <a:lnTo>
                  <a:pt x="438" y="313"/>
                </a:lnTo>
                <a:lnTo>
                  <a:pt x="438" y="312"/>
                </a:lnTo>
                <a:lnTo>
                  <a:pt x="439" y="312"/>
                </a:lnTo>
                <a:lnTo>
                  <a:pt x="439" y="312"/>
                </a:lnTo>
                <a:lnTo>
                  <a:pt x="439" y="312"/>
                </a:lnTo>
                <a:lnTo>
                  <a:pt x="439" y="312"/>
                </a:lnTo>
                <a:lnTo>
                  <a:pt x="440" y="312"/>
                </a:lnTo>
                <a:lnTo>
                  <a:pt x="440" y="312"/>
                </a:lnTo>
                <a:lnTo>
                  <a:pt x="440" y="313"/>
                </a:lnTo>
                <a:lnTo>
                  <a:pt x="440" y="314"/>
                </a:lnTo>
                <a:lnTo>
                  <a:pt x="441" y="315"/>
                </a:lnTo>
                <a:lnTo>
                  <a:pt x="441" y="316"/>
                </a:lnTo>
                <a:lnTo>
                  <a:pt x="441" y="317"/>
                </a:lnTo>
                <a:lnTo>
                  <a:pt x="441" y="319"/>
                </a:lnTo>
                <a:lnTo>
                  <a:pt x="442" y="320"/>
                </a:lnTo>
                <a:lnTo>
                  <a:pt x="442" y="320"/>
                </a:lnTo>
                <a:lnTo>
                  <a:pt x="442" y="321"/>
                </a:lnTo>
                <a:lnTo>
                  <a:pt x="442" y="321"/>
                </a:lnTo>
                <a:lnTo>
                  <a:pt x="443" y="321"/>
                </a:lnTo>
                <a:lnTo>
                  <a:pt x="443" y="320"/>
                </a:lnTo>
                <a:lnTo>
                  <a:pt x="443" y="320"/>
                </a:lnTo>
                <a:lnTo>
                  <a:pt x="443" y="319"/>
                </a:lnTo>
                <a:lnTo>
                  <a:pt x="444" y="318"/>
                </a:lnTo>
                <a:lnTo>
                  <a:pt x="444" y="318"/>
                </a:lnTo>
                <a:lnTo>
                  <a:pt x="444" y="317"/>
                </a:lnTo>
                <a:lnTo>
                  <a:pt x="445" y="316"/>
                </a:lnTo>
                <a:lnTo>
                  <a:pt x="445" y="315"/>
                </a:lnTo>
                <a:lnTo>
                  <a:pt x="445" y="314"/>
                </a:lnTo>
                <a:lnTo>
                  <a:pt x="445" y="313"/>
                </a:lnTo>
                <a:lnTo>
                  <a:pt x="446" y="311"/>
                </a:lnTo>
                <a:lnTo>
                  <a:pt x="446" y="309"/>
                </a:lnTo>
                <a:lnTo>
                  <a:pt x="446" y="307"/>
                </a:lnTo>
                <a:lnTo>
                  <a:pt x="446" y="304"/>
                </a:lnTo>
                <a:lnTo>
                  <a:pt x="447" y="302"/>
                </a:lnTo>
                <a:lnTo>
                  <a:pt x="447" y="300"/>
                </a:lnTo>
                <a:lnTo>
                  <a:pt x="447" y="297"/>
                </a:lnTo>
                <a:lnTo>
                  <a:pt x="447" y="295"/>
                </a:lnTo>
                <a:lnTo>
                  <a:pt x="448" y="294"/>
                </a:lnTo>
                <a:lnTo>
                  <a:pt x="448" y="293"/>
                </a:lnTo>
                <a:lnTo>
                  <a:pt x="448" y="292"/>
                </a:lnTo>
                <a:lnTo>
                  <a:pt x="448" y="291"/>
                </a:lnTo>
                <a:lnTo>
                  <a:pt x="449" y="291"/>
                </a:lnTo>
                <a:lnTo>
                  <a:pt x="449" y="290"/>
                </a:lnTo>
                <a:lnTo>
                  <a:pt x="449" y="290"/>
                </a:lnTo>
                <a:lnTo>
                  <a:pt x="450" y="289"/>
                </a:lnTo>
                <a:lnTo>
                  <a:pt x="450" y="288"/>
                </a:lnTo>
                <a:lnTo>
                  <a:pt x="450" y="287"/>
                </a:lnTo>
                <a:lnTo>
                  <a:pt x="450" y="286"/>
                </a:lnTo>
                <a:lnTo>
                  <a:pt x="451" y="285"/>
                </a:lnTo>
                <a:lnTo>
                  <a:pt x="451" y="284"/>
                </a:lnTo>
                <a:lnTo>
                  <a:pt x="451" y="284"/>
                </a:lnTo>
                <a:lnTo>
                  <a:pt x="451" y="284"/>
                </a:lnTo>
                <a:lnTo>
                  <a:pt x="452" y="283"/>
                </a:lnTo>
                <a:lnTo>
                  <a:pt x="452" y="283"/>
                </a:lnTo>
                <a:lnTo>
                  <a:pt x="452" y="283"/>
                </a:lnTo>
                <a:lnTo>
                  <a:pt x="452" y="282"/>
                </a:lnTo>
                <a:lnTo>
                  <a:pt x="453" y="281"/>
                </a:lnTo>
                <a:lnTo>
                  <a:pt x="453" y="280"/>
                </a:lnTo>
                <a:lnTo>
                  <a:pt x="453" y="279"/>
                </a:lnTo>
                <a:lnTo>
                  <a:pt x="453" y="278"/>
                </a:lnTo>
                <a:lnTo>
                  <a:pt x="454" y="276"/>
                </a:lnTo>
                <a:lnTo>
                  <a:pt x="454" y="274"/>
                </a:lnTo>
                <a:lnTo>
                  <a:pt x="454" y="273"/>
                </a:lnTo>
                <a:lnTo>
                  <a:pt x="454" y="271"/>
                </a:lnTo>
                <a:lnTo>
                  <a:pt x="455" y="270"/>
                </a:lnTo>
                <a:lnTo>
                  <a:pt x="455" y="270"/>
                </a:lnTo>
                <a:lnTo>
                  <a:pt x="455" y="269"/>
                </a:lnTo>
                <a:lnTo>
                  <a:pt x="456" y="268"/>
                </a:lnTo>
                <a:lnTo>
                  <a:pt x="456" y="267"/>
                </a:lnTo>
                <a:lnTo>
                  <a:pt x="456" y="266"/>
                </a:lnTo>
                <a:lnTo>
                  <a:pt x="456" y="265"/>
                </a:lnTo>
                <a:lnTo>
                  <a:pt x="457" y="264"/>
                </a:lnTo>
                <a:lnTo>
                  <a:pt x="457" y="262"/>
                </a:lnTo>
                <a:lnTo>
                  <a:pt x="457" y="261"/>
                </a:lnTo>
                <a:lnTo>
                  <a:pt x="457" y="260"/>
                </a:lnTo>
                <a:lnTo>
                  <a:pt x="458" y="259"/>
                </a:lnTo>
                <a:lnTo>
                  <a:pt x="458" y="258"/>
                </a:lnTo>
                <a:lnTo>
                  <a:pt x="458" y="257"/>
                </a:lnTo>
                <a:lnTo>
                  <a:pt x="458" y="256"/>
                </a:lnTo>
                <a:lnTo>
                  <a:pt x="459" y="256"/>
                </a:lnTo>
                <a:lnTo>
                  <a:pt x="459" y="255"/>
                </a:lnTo>
                <a:lnTo>
                  <a:pt x="459" y="255"/>
                </a:lnTo>
                <a:lnTo>
                  <a:pt x="459" y="255"/>
                </a:lnTo>
                <a:lnTo>
                  <a:pt x="460" y="254"/>
                </a:lnTo>
                <a:lnTo>
                  <a:pt x="460" y="253"/>
                </a:lnTo>
                <a:lnTo>
                  <a:pt x="460" y="253"/>
                </a:lnTo>
                <a:lnTo>
                  <a:pt x="461" y="252"/>
                </a:lnTo>
                <a:lnTo>
                  <a:pt x="461" y="250"/>
                </a:lnTo>
                <a:lnTo>
                  <a:pt x="461" y="249"/>
                </a:lnTo>
                <a:lnTo>
                  <a:pt x="461" y="248"/>
                </a:lnTo>
                <a:lnTo>
                  <a:pt x="462" y="246"/>
                </a:lnTo>
                <a:lnTo>
                  <a:pt x="462" y="245"/>
                </a:lnTo>
                <a:lnTo>
                  <a:pt x="462" y="244"/>
                </a:lnTo>
                <a:lnTo>
                  <a:pt x="462" y="242"/>
                </a:lnTo>
                <a:lnTo>
                  <a:pt x="463" y="241"/>
                </a:lnTo>
                <a:lnTo>
                  <a:pt x="463" y="240"/>
                </a:lnTo>
                <a:lnTo>
                  <a:pt x="463" y="238"/>
                </a:lnTo>
                <a:lnTo>
                  <a:pt x="463" y="237"/>
                </a:lnTo>
                <a:lnTo>
                  <a:pt x="464" y="236"/>
                </a:lnTo>
                <a:lnTo>
                  <a:pt x="464" y="234"/>
                </a:lnTo>
                <a:lnTo>
                  <a:pt x="464" y="233"/>
                </a:lnTo>
                <a:lnTo>
                  <a:pt x="464" y="233"/>
                </a:lnTo>
                <a:lnTo>
                  <a:pt x="465" y="233"/>
                </a:lnTo>
                <a:lnTo>
                  <a:pt x="465" y="233"/>
                </a:lnTo>
                <a:lnTo>
                  <a:pt x="465" y="233"/>
                </a:lnTo>
                <a:lnTo>
                  <a:pt x="465" y="233"/>
                </a:lnTo>
                <a:lnTo>
                  <a:pt x="466" y="233"/>
                </a:lnTo>
                <a:lnTo>
                  <a:pt x="466" y="233"/>
                </a:lnTo>
                <a:lnTo>
                  <a:pt x="466" y="234"/>
                </a:lnTo>
                <a:lnTo>
                  <a:pt x="467" y="234"/>
                </a:lnTo>
                <a:lnTo>
                  <a:pt x="467" y="235"/>
                </a:lnTo>
                <a:lnTo>
                  <a:pt x="467" y="236"/>
                </a:lnTo>
                <a:lnTo>
                  <a:pt x="467" y="237"/>
                </a:lnTo>
                <a:lnTo>
                  <a:pt x="468" y="238"/>
                </a:lnTo>
                <a:lnTo>
                  <a:pt x="468" y="239"/>
                </a:lnTo>
                <a:lnTo>
                  <a:pt x="468" y="240"/>
                </a:lnTo>
                <a:lnTo>
                  <a:pt x="468" y="240"/>
                </a:lnTo>
                <a:lnTo>
                  <a:pt x="469" y="240"/>
                </a:lnTo>
                <a:lnTo>
                  <a:pt x="469" y="241"/>
                </a:lnTo>
                <a:lnTo>
                  <a:pt x="469" y="241"/>
                </a:lnTo>
                <a:lnTo>
                  <a:pt x="469" y="242"/>
                </a:lnTo>
                <a:lnTo>
                  <a:pt x="470" y="242"/>
                </a:lnTo>
                <a:lnTo>
                  <a:pt x="470" y="242"/>
                </a:lnTo>
                <a:lnTo>
                  <a:pt x="470" y="241"/>
                </a:lnTo>
                <a:lnTo>
                  <a:pt x="470" y="241"/>
                </a:lnTo>
                <a:lnTo>
                  <a:pt x="471" y="241"/>
                </a:lnTo>
                <a:lnTo>
                  <a:pt x="471" y="241"/>
                </a:lnTo>
                <a:lnTo>
                  <a:pt x="471" y="241"/>
                </a:lnTo>
                <a:lnTo>
                  <a:pt x="472" y="242"/>
                </a:lnTo>
                <a:lnTo>
                  <a:pt x="472" y="242"/>
                </a:lnTo>
                <a:lnTo>
                  <a:pt x="472" y="242"/>
                </a:lnTo>
                <a:lnTo>
                  <a:pt x="472" y="243"/>
                </a:lnTo>
                <a:lnTo>
                  <a:pt x="473" y="242"/>
                </a:lnTo>
                <a:lnTo>
                  <a:pt x="473" y="243"/>
                </a:lnTo>
                <a:lnTo>
                  <a:pt x="473" y="243"/>
                </a:lnTo>
                <a:lnTo>
                  <a:pt x="473" y="243"/>
                </a:lnTo>
                <a:lnTo>
                  <a:pt x="474" y="243"/>
                </a:lnTo>
                <a:lnTo>
                  <a:pt x="474" y="244"/>
                </a:lnTo>
                <a:lnTo>
                  <a:pt x="474" y="245"/>
                </a:lnTo>
                <a:lnTo>
                  <a:pt x="474" y="246"/>
                </a:lnTo>
                <a:lnTo>
                  <a:pt x="475" y="247"/>
                </a:lnTo>
                <a:lnTo>
                  <a:pt x="475" y="248"/>
                </a:lnTo>
                <a:lnTo>
                  <a:pt x="475" y="248"/>
                </a:lnTo>
                <a:lnTo>
                  <a:pt x="475" y="249"/>
                </a:lnTo>
                <a:lnTo>
                  <a:pt x="476" y="249"/>
                </a:lnTo>
                <a:lnTo>
                  <a:pt x="476" y="249"/>
                </a:lnTo>
                <a:lnTo>
                  <a:pt x="476" y="249"/>
                </a:lnTo>
                <a:lnTo>
                  <a:pt x="476" y="249"/>
                </a:lnTo>
                <a:lnTo>
                  <a:pt x="477" y="248"/>
                </a:lnTo>
                <a:lnTo>
                  <a:pt x="477" y="247"/>
                </a:lnTo>
                <a:lnTo>
                  <a:pt x="477" y="246"/>
                </a:lnTo>
                <a:lnTo>
                  <a:pt x="478" y="245"/>
                </a:lnTo>
                <a:lnTo>
                  <a:pt x="478" y="244"/>
                </a:lnTo>
                <a:lnTo>
                  <a:pt x="478" y="244"/>
                </a:lnTo>
                <a:lnTo>
                  <a:pt x="478" y="243"/>
                </a:lnTo>
                <a:lnTo>
                  <a:pt x="479" y="243"/>
                </a:lnTo>
                <a:lnTo>
                  <a:pt x="479" y="242"/>
                </a:lnTo>
                <a:lnTo>
                  <a:pt x="479" y="242"/>
                </a:lnTo>
                <a:lnTo>
                  <a:pt x="479" y="241"/>
                </a:lnTo>
                <a:lnTo>
                  <a:pt x="480" y="240"/>
                </a:lnTo>
                <a:lnTo>
                  <a:pt x="480" y="240"/>
                </a:lnTo>
                <a:lnTo>
                  <a:pt x="480" y="239"/>
                </a:lnTo>
                <a:lnTo>
                  <a:pt x="480" y="238"/>
                </a:lnTo>
                <a:lnTo>
                  <a:pt x="481" y="238"/>
                </a:lnTo>
                <a:lnTo>
                  <a:pt x="481" y="237"/>
                </a:lnTo>
                <a:lnTo>
                  <a:pt x="481" y="237"/>
                </a:lnTo>
                <a:lnTo>
                  <a:pt x="481" y="236"/>
                </a:lnTo>
                <a:lnTo>
                  <a:pt x="482" y="236"/>
                </a:lnTo>
                <a:lnTo>
                  <a:pt x="482" y="235"/>
                </a:lnTo>
                <a:lnTo>
                  <a:pt x="482" y="235"/>
                </a:lnTo>
                <a:lnTo>
                  <a:pt x="483" y="234"/>
                </a:lnTo>
                <a:lnTo>
                  <a:pt x="483" y="233"/>
                </a:lnTo>
                <a:lnTo>
                  <a:pt x="483" y="232"/>
                </a:lnTo>
                <a:lnTo>
                  <a:pt x="483" y="231"/>
                </a:lnTo>
                <a:lnTo>
                  <a:pt x="484" y="230"/>
                </a:lnTo>
                <a:lnTo>
                  <a:pt x="484" y="228"/>
                </a:lnTo>
                <a:lnTo>
                  <a:pt x="484" y="227"/>
                </a:lnTo>
                <a:lnTo>
                  <a:pt x="484" y="225"/>
                </a:lnTo>
                <a:lnTo>
                  <a:pt x="485" y="225"/>
                </a:lnTo>
                <a:lnTo>
                  <a:pt x="485" y="224"/>
                </a:lnTo>
                <a:lnTo>
                  <a:pt x="485" y="223"/>
                </a:lnTo>
                <a:lnTo>
                  <a:pt x="485" y="222"/>
                </a:lnTo>
                <a:lnTo>
                  <a:pt x="486" y="221"/>
                </a:lnTo>
                <a:lnTo>
                  <a:pt x="486" y="221"/>
                </a:lnTo>
                <a:lnTo>
                  <a:pt x="486" y="221"/>
                </a:lnTo>
                <a:lnTo>
                  <a:pt x="486" y="220"/>
                </a:lnTo>
                <a:lnTo>
                  <a:pt x="487" y="220"/>
                </a:lnTo>
                <a:lnTo>
                  <a:pt x="487" y="220"/>
                </a:lnTo>
                <a:lnTo>
                  <a:pt x="487" y="220"/>
                </a:lnTo>
                <a:lnTo>
                  <a:pt x="487" y="221"/>
                </a:lnTo>
                <a:lnTo>
                  <a:pt x="488" y="221"/>
                </a:lnTo>
                <a:lnTo>
                  <a:pt x="488" y="221"/>
                </a:lnTo>
                <a:lnTo>
                  <a:pt x="488" y="221"/>
                </a:lnTo>
                <a:lnTo>
                  <a:pt x="489" y="222"/>
                </a:lnTo>
                <a:lnTo>
                  <a:pt x="489" y="223"/>
                </a:lnTo>
                <a:lnTo>
                  <a:pt x="489" y="224"/>
                </a:lnTo>
                <a:lnTo>
                  <a:pt x="489" y="225"/>
                </a:lnTo>
                <a:lnTo>
                  <a:pt x="490" y="226"/>
                </a:lnTo>
                <a:lnTo>
                  <a:pt x="490" y="226"/>
                </a:lnTo>
                <a:lnTo>
                  <a:pt x="490" y="226"/>
                </a:lnTo>
                <a:lnTo>
                  <a:pt x="490" y="226"/>
                </a:lnTo>
                <a:lnTo>
                  <a:pt x="491" y="226"/>
                </a:lnTo>
                <a:lnTo>
                  <a:pt x="491" y="226"/>
                </a:lnTo>
                <a:lnTo>
                  <a:pt x="491" y="226"/>
                </a:lnTo>
                <a:lnTo>
                  <a:pt x="491" y="225"/>
                </a:lnTo>
                <a:lnTo>
                  <a:pt x="492" y="224"/>
                </a:lnTo>
                <a:lnTo>
                  <a:pt x="492" y="223"/>
                </a:lnTo>
                <a:lnTo>
                  <a:pt x="492" y="222"/>
                </a:lnTo>
                <a:lnTo>
                  <a:pt x="492" y="222"/>
                </a:lnTo>
                <a:lnTo>
                  <a:pt x="493" y="221"/>
                </a:lnTo>
                <a:lnTo>
                  <a:pt x="493" y="219"/>
                </a:lnTo>
                <a:lnTo>
                  <a:pt x="493" y="218"/>
                </a:lnTo>
                <a:lnTo>
                  <a:pt x="494" y="217"/>
                </a:lnTo>
                <a:lnTo>
                  <a:pt x="494" y="216"/>
                </a:lnTo>
                <a:lnTo>
                  <a:pt x="494" y="215"/>
                </a:lnTo>
                <a:lnTo>
                  <a:pt x="494" y="214"/>
                </a:lnTo>
                <a:lnTo>
                  <a:pt x="495" y="212"/>
                </a:lnTo>
                <a:lnTo>
                  <a:pt x="495" y="211"/>
                </a:lnTo>
                <a:lnTo>
                  <a:pt x="495" y="209"/>
                </a:lnTo>
                <a:lnTo>
                  <a:pt x="495" y="209"/>
                </a:lnTo>
                <a:lnTo>
                  <a:pt x="496" y="208"/>
                </a:lnTo>
                <a:lnTo>
                  <a:pt x="496" y="207"/>
                </a:lnTo>
                <a:lnTo>
                  <a:pt x="496" y="207"/>
                </a:lnTo>
                <a:lnTo>
                  <a:pt x="496" y="206"/>
                </a:lnTo>
                <a:lnTo>
                  <a:pt x="497" y="206"/>
                </a:lnTo>
                <a:lnTo>
                  <a:pt x="497" y="205"/>
                </a:lnTo>
                <a:lnTo>
                  <a:pt x="497" y="205"/>
                </a:lnTo>
                <a:lnTo>
                  <a:pt x="497" y="205"/>
                </a:lnTo>
                <a:lnTo>
                  <a:pt x="498" y="204"/>
                </a:lnTo>
                <a:lnTo>
                  <a:pt x="498" y="203"/>
                </a:lnTo>
                <a:lnTo>
                  <a:pt x="498" y="202"/>
                </a:lnTo>
                <a:lnTo>
                  <a:pt x="498" y="202"/>
                </a:lnTo>
                <a:lnTo>
                  <a:pt x="499" y="202"/>
                </a:lnTo>
                <a:lnTo>
                  <a:pt x="499" y="201"/>
                </a:lnTo>
                <a:lnTo>
                  <a:pt x="499" y="200"/>
                </a:lnTo>
                <a:lnTo>
                  <a:pt x="500" y="199"/>
                </a:lnTo>
                <a:lnTo>
                  <a:pt x="500" y="198"/>
                </a:lnTo>
                <a:lnTo>
                  <a:pt x="500" y="197"/>
                </a:lnTo>
                <a:lnTo>
                  <a:pt x="500" y="196"/>
                </a:lnTo>
                <a:lnTo>
                  <a:pt x="501" y="194"/>
                </a:lnTo>
                <a:lnTo>
                  <a:pt x="501" y="193"/>
                </a:lnTo>
                <a:lnTo>
                  <a:pt x="501" y="191"/>
                </a:lnTo>
                <a:lnTo>
                  <a:pt x="501" y="189"/>
                </a:lnTo>
                <a:lnTo>
                  <a:pt x="502" y="187"/>
                </a:lnTo>
                <a:lnTo>
                  <a:pt x="502" y="185"/>
                </a:lnTo>
                <a:lnTo>
                  <a:pt x="502" y="183"/>
                </a:lnTo>
                <a:lnTo>
                  <a:pt x="502" y="182"/>
                </a:lnTo>
                <a:lnTo>
                  <a:pt x="503" y="181"/>
                </a:lnTo>
                <a:lnTo>
                  <a:pt x="503" y="180"/>
                </a:lnTo>
                <a:lnTo>
                  <a:pt x="503" y="178"/>
                </a:lnTo>
                <a:lnTo>
                  <a:pt x="503" y="178"/>
                </a:lnTo>
                <a:lnTo>
                  <a:pt x="504" y="176"/>
                </a:lnTo>
                <a:lnTo>
                  <a:pt x="504" y="174"/>
                </a:lnTo>
                <a:lnTo>
                  <a:pt x="504" y="173"/>
                </a:lnTo>
                <a:lnTo>
                  <a:pt x="505" y="171"/>
                </a:lnTo>
                <a:lnTo>
                  <a:pt x="505" y="169"/>
                </a:lnTo>
                <a:lnTo>
                  <a:pt x="505" y="167"/>
                </a:lnTo>
                <a:lnTo>
                  <a:pt x="505" y="165"/>
                </a:lnTo>
                <a:lnTo>
                  <a:pt x="506" y="163"/>
                </a:lnTo>
                <a:lnTo>
                  <a:pt x="506" y="162"/>
                </a:lnTo>
                <a:lnTo>
                  <a:pt x="506" y="161"/>
                </a:lnTo>
                <a:lnTo>
                  <a:pt x="506" y="159"/>
                </a:lnTo>
                <a:lnTo>
                  <a:pt x="507" y="158"/>
                </a:lnTo>
                <a:lnTo>
                  <a:pt x="507" y="156"/>
                </a:lnTo>
                <a:lnTo>
                  <a:pt x="507" y="154"/>
                </a:lnTo>
                <a:lnTo>
                  <a:pt x="507" y="153"/>
                </a:lnTo>
                <a:lnTo>
                  <a:pt x="508" y="151"/>
                </a:lnTo>
                <a:lnTo>
                  <a:pt x="508" y="149"/>
                </a:lnTo>
                <a:lnTo>
                  <a:pt x="508" y="147"/>
                </a:lnTo>
                <a:lnTo>
                  <a:pt x="508" y="145"/>
                </a:lnTo>
                <a:lnTo>
                  <a:pt x="509" y="144"/>
                </a:lnTo>
                <a:lnTo>
                  <a:pt x="509" y="142"/>
                </a:lnTo>
                <a:lnTo>
                  <a:pt x="509" y="140"/>
                </a:lnTo>
                <a:lnTo>
                  <a:pt x="509" y="138"/>
                </a:lnTo>
                <a:lnTo>
                  <a:pt x="510" y="137"/>
                </a:lnTo>
                <a:lnTo>
                  <a:pt x="510" y="135"/>
                </a:lnTo>
                <a:lnTo>
                  <a:pt x="510" y="133"/>
                </a:lnTo>
                <a:lnTo>
                  <a:pt x="511" y="132"/>
                </a:lnTo>
                <a:lnTo>
                  <a:pt x="511" y="131"/>
                </a:lnTo>
                <a:lnTo>
                  <a:pt x="511" y="130"/>
                </a:lnTo>
                <a:lnTo>
                  <a:pt x="511" y="129"/>
                </a:lnTo>
                <a:lnTo>
                  <a:pt x="512" y="129"/>
                </a:lnTo>
                <a:lnTo>
                  <a:pt x="512" y="128"/>
                </a:lnTo>
                <a:lnTo>
                  <a:pt x="512" y="127"/>
                </a:lnTo>
                <a:lnTo>
                  <a:pt x="512" y="127"/>
                </a:lnTo>
                <a:lnTo>
                  <a:pt x="513" y="126"/>
                </a:lnTo>
                <a:lnTo>
                  <a:pt x="513" y="126"/>
                </a:lnTo>
                <a:lnTo>
                  <a:pt x="513" y="127"/>
                </a:lnTo>
                <a:lnTo>
                  <a:pt x="513" y="127"/>
                </a:lnTo>
                <a:lnTo>
                  <a:pt x="514" y="127"/>
                </a:lnTo>
                <a:lnTo>
                  <a:pt x="514" y="126"/>
                </a:lnTo>
                <a:lnTo>
                  <a:pt x="514" y="126"/>
                </a:lnTo>
                <a:lnTo>
                  <a:pt x="514" y="125"/>
                </a:lnTo>
                <a:lnTo>
                  <a:pt x="515" y="125"/>
                </a:lnTo>
                <a:lnTo>
                  <a:pt x="515" y="124"/>
                </a:lnTo>
                <a:lnTo>
                  <a:pt x="515" y="124"/>
                </a:lnTo>
                <a:lnTo>
                  <a:pt x="516" y="124"/>
                </a:lnTo>
                <a:lnTo>
                  <a:pt x="516" y="124"/>
                </a:lnTo>
                <a:lnTo>
                  <a:pt x="516" y="124"/>
                </a:lnTo>
                <a:lnTo>
                  <a:pt x="516" y="123"/>
                </a:lnTo>
                <a:lnTo>
                  <a:pt x="517" y="122"/>
                </a:lnTo>
                <a:lnTo>
                  <a:pt x="517" y="121"/>
                </a:lnTo>
                <a:lnTo>
                  <a:pt x="517" y="121"/>
                </a:lnTo>
                <a:lnTo>
                  <a:pt x="517" y="120"/>
                </a:lnTo>
                <a:lnTo>
                  <a:pt x="518" y="119"/>
                </a:lnTo>
                <a:lnTo>
                  <a:pt x="518" y="118"/>
                </a:lnTo>
                <a:lnTo>
                  <a:pt x="518" y="118"/>
                </a:lnTo>
                <a:lnTo>
                  <a:pt x="518" y="117"/>
                </a:lnTo>
                <a:lnTo>
                  <a:pt x="519" y="115"/>
                </a:lnTo>
                <a:lnTo>
                  <a:pt x="519" y="114"/>
                </a:lnTo>
                <a:lnTo>
                  <a:pt x="519" y="113"/>
                </a:lnTo>
                <a:lnTo>
                  <a:pt x="519" y="111"/>
                </a:lnTo>
                <a:lnTo>
                  <a:pt x="520" y="110"/>
                </a:lnTo>
                <a:lnTo>
                  <a:pt x="520" y="109"/>
                </a:lnTo>
                <a:lnTo>
                  <a:pt x="520" y="108"/>
                </a:lnTo>
                <a:lnTo>
                  <a:pt x="521" y="108"/>
                </a:lnTo>
                <a:lnTo>
                  <a:pt x="521" y="107"/>
                </a:lnTo>
                <a:lnTo>
                  <a:pt x="521" y="106"/>
                </a:lnTo>
                <a:lnTo>
                  <a:pt x="521" y="106"/>
                </a:lnTo>
                <a:lnTo>
                  <a:pt x="522" y="105"/>
                </a:lnTo>
                <a:lnTo>
                  <a:pt x="522" y="105"/>
                </a:lnTo>
                <a:lnTo>
                  <a:pt x="522" y="105"/>
                </a:lnTo>
                <a:lnTo>
                  <a:pt x="522" y="105"/>
                </a:lnTo>
                <a:lnTo>
                  <a:pt x="523" y="105"/>
                </a:lnTo>
                <a:lnTo>
                  <a:pt x="523" y="105"/>
                </a:lnTo>
                <a:lnTo>
                  <a:pt x="523" y="105"/>
                </a:lnTo>
                <a:lnTo>
                  <a:pt x="523" y="104"/>
                </a:lnTo>
                <a:lnTo>
                  <a:pt x="524" y="103"/>
                </a:lnTo>
                <a:lnTo>
                  <a:pt x="524" y="102"/>
                </a:lnTo>
                <a:lnTo>
                  <a:pt x="524" y="102"/>
                </a:lnTo>
                <a:lnTo>
                  <a:pt x="524" y="519"/>
                </a:lnTo>
                <a:lnTo>
                  <a:pt x="525" y="520"/>
                </a:lnTo>
                <a:lnTo>
                  <a:pt x="525" y="521"/>
                </a:lnTo>
                <a:lnTo>
                  <a:pt x="525" y="522"/>
                </a:lnTo>
                <a:lnTo>
                  <a:pt x="525" y="523"/>
                </a:lnTo>
                <a:lnTo>
                  <a:pt x="526" y="524"/>
                </a:lnTo>
                <a:lnTo>
                  <a:pt x="526" y="524"/>
                </a:lnTo>
                <a:lnTo>
                  <a:pt x="526" y="524"/>
                </a:lnTo>
                <a:lnTo>
                  <a:pt x="527" y="523"/>
                </a:lnTo>
                <a:lnTo>
                  <a:pt x="527" y="522"/>
                </a:lnTo>
                <a:lnTo>
                  <a:pt x="527" y="521"/>
                </a:lnTo>
                <a:lnTo>
                  <a:pt x="527" y="519"/>
                </a:lnTo>
                <a:lnTo>
                  <a:pt x="528" y="518"/>
                </a:lnTo>
                <a:lnTo>
                  <a:pt x="528" y="516"/>
                </a:lnTo>
                <a:lnTo>
                  <a:pt x="528" y="513"/>
                </a:lnTo>
                <a:lnTo>
                  <a:pt x="528" y="511"/>
                </a:lnTo>
                <a:lnTo>
                  <a:pt x="529" y="508"/>
                </a:lnTo>
                <a:lnTo>
                  <a:pt x="529" y="505"/>
                </a:lnTo>
                <a:lnTo>
                  <a:pt x="529" y="502"/>
                </a:lnTo>
                <a:lnTo>
                  <a:pt x="529" y="499"/>
                </a:lnTo>
                <a:lnTo>
                  <a:pt x="530" y="496"/>
                </a:lnTo>
                <a:lnTo>
                  <a:pt x="530" y="493"/>
                </a:lnTo>
                <a:lnTo>
                  <a:pt x="530" y="489"/>
                </a:lnTo>
                <a:lnTo>
                  <a:pt x="530" y="485"/>
                </a:lnTo>
                <a:lnTo>
                  <a:pt x="531" y="482"/>
                </a:lnTo>
                <a:lnTo>
                  <a:pt x="531" y="478"/>
                </a:lnTo>
                <a:lnTo>
                  <a:pt x="531" y="474"/>
                </a:lnTo>
                <a:lnTo>
                  <a:pt x="532" y="470"/>
                </a:lnTo>
                <a:lnTo>
                  <a:pt x="532" y="466"/>
                </a:lnTo>
                <a:lnTo>
                  <a:pt x="532" y="462"/>
                </a:lnTo>
                <a:lnTo>
                  <a:pt x="532" y="458"/>
                </a:lnTo>
                <a:lnTo>
                  <a:pt x="533" y="454"/>
                </a:lnTo>
                <a:lnTo>
                  <a:pt x="533" y="450"/>
                </a:lnTo>
                <a:lnTo>
                  <a:pt x="533" y="445"/>
                </a:lnTo>
                <a:lnTo>
                  <a:pt x="533" y="441"/>
                </a:lnTo>
                <a:lnTo>
                  <a:pt x="534" y="437"/>
                </a:lnTo>
                <a:lnTo>
                  <a:pt x="534" y="433"/>
                </a:lnTo>
                <a:lnTo>
                  <a:pt x="534" y="428"/>
                </a:lnTo>
                <a:lnTo>
                  <a:pt x="534" y="424"/>
                </a:lnTo>
                <a:lnTo>
                  <a:pt x="535" y="420"/>
                </a:lnTo>
                <a:lnTo>
                  <a:pt x="535" y="415"/>
                </a:lnTo>
                <a:lnTo>
                  <a:pt x="535" y="411"/>
                </a:lnTo>
                <a:lnTo>
                  <a:pt x="535" y="407"/>
                </a:lnTo>
                <a:lnTo>
                  <a:pt x="536" y="403"/>
                </a:lnTo>
                <a:lnTo>
                  <a:pt x="536" y="399"/>
                </a:lnTo>
                <a:lnTo>
                  <a:pt x="536" y="395"/>
                </a:lnTo>
                <a:lnTo>
                  <a:pt x="536" y="391"/>
                </a:lnTo>
                <a:lnTo>
                  <a:pt x="537" y="387"/>
                </a:lnTo>
                <a:lnTo>
                  <a:pt x="537" y="383"/>
                </a:lnTo>
                <a:lnTo>
                  <a:pt x="537" y="379"/>
                </a:lnTo>
                <a:lnTo>
                  <a:pt x="538" y="375"/>
                </a:lnTo>
                <a:lnTo>
                  <a:pt x="538" y="371"/>
                </a:lnTo>
                <a:lnTo>
                  <a:pt x="538" y="367"/>
                </a:lnTo>
                <a:lnTo>
                  <a:pt x="538" y="363"/>
                </a:lnTo>
                <a:lnTo>
                  <a:pt x="539" y="359"/>
                </a:lnTo>
                <a:lnTo>
                  <a:pt x="539" y="355"/>
                </a:lnTo>
                <a:lnTo>
                  <a:pt x="539" y="351"/>
                </a:lnTo>
                <a:lnTo>
                  <a:pt x="539" y="347"/>
                </a:lnTo>
                <a:lnTo>
                  <a:pt x="540" y="343"/>
                </a:lnTo>
                <a:lnTo>
                  <a:pt x="540" y="338"/>
                </a:lnTo>
                <a:lnTo>
                  <a:pt x="540" y="334"/>
                </a:lnTo>
                <a:lnTo>
                  <a:pt x="540" y="330"/>
                </a:lnTo>
                <a:lnTo>
                  <a:pt x="541" y="326"/>
                </a:lnTo>
                <a:lnTo>
                  <a:pt x="541" y="321"/>
                </a:lnTo>
                <a:lnTo>
                  <a:pt x="541" y="317"/>
                </a:lnTo>
                <a:lnTo>
                  <a:pt x="541" y="312"/>
                </a:lnTo>
                <a:lnTo>
                  <a:pt x="542" y="308"/>
                </a:lnTo>
                <a:lnTo>
                  <a:pt x="542" y="303"/>
                </a:lnTo>
                <a:lnTo>
                  <a:pt x="542" y="299"/>
                </a:lnTo>
                <a:lnTo>
                  <a:pt x="543" y="294"/>
                </a:lnTo>
                <a:lnTo>
                  <a:pt x="543" y="290"/>
                </a:lnTo>
                <a:lnTo>
                  <a:pt x="543" y="285"/>
                </a:lnTo>
                <a:lnTo>
                  <a:pt x="543" y="280"/>
                </a:lnTo>
                <a:lnTo>
                  <a:pt x="544" y="275"/>
                </a:lnTo>
                <a:lnTo>
                  <a:pt x="544" y="271"/>
                </a:lnTo>
                <a:lnTo>
                  <a:pt x="544" y="266"/>
                </a:lnTo>
                <a:lnTo>
                  <a:pt x="544" y="261"/>
                </a:lnTo>
                <a:lnTo>
                  <a:pt x="545" y="256"/>
                </a:lnTo>
                <a:lnTo>
                  <a:pt x="545" y="251"/>
                </a:lnTo>
                <a:lnTo>
                  <a:pt x="545" y="246"/>
                </a:lnTo>
                <a:lnTo>
                  <a:pt x="545" y="242"/>
                </a:lnTo>
                <a:lnTo>
                  <a:pt x="546" y="237"/>
                </a:lnTo>
                <a:lnTo>
                  <a:pt x="546" y="232"/>
                </a:lnTo>
                <a:lnTo>
                  <a:pt x="546" y="228"/>
                </a:lnTo>
                <a:lnTo>
                  <a:pt x="546" y="223"/>
                </a:lnTo>
                <a:lnTo>
                  <a:pt x="547" y="218"/>
                </a:lnTo>
                <a:lnTo>
                  <a:pt x="547" y="214"/>
                </a:lnTo>
                <a:lnTo>
                  <a:pt x="547" y="210"/>
                </a:lnTo>
                <a:lnTo>
                  <a:pt x="547" y="205"/>
                </a:lnTo>
                <a:lnTo>
                  <a:pt x="548" y="201"/>
                </a:lnTo>
                <a:lnTo>
                  <a:pt x="548" y="197"/>
                </a:lnTo>
                <a:lnTo>
                  <a:pt x="548" y="193"/>
                </a:lnTo>
                <a:lnTo>
                  <a:pt x="549" y="189"/>
                </a:lnTo>
                <a:lnTo>
                  <a:pt x="549" y="185"/>
                </a:lnTo>
                <a:lnTo>
                  <a:pt x="549" y="182"/>
                </a:lnTo>
                <a:lnTo>
                  <a:pt x="549" y="178"/>
                </a:lnTo>
                <a:lnTo>
                  <a:pt x="550" y="175"/>
                </a:lnTo>
                <a:lnTo>
                  <a:pt x="550" y="172"/>
                </a:lnTo>
                <a:lnTo>
                  <a:pt x="550" y="169"/>
                </a:lnTo>
                <a:lnTo>
                  <a:pt x="550" y="167"/>
                </a:lnTo>
                <a:lnTo>
                  <a:pt x="551" y="164"/>
                </a:lnTo>
                <a:lnTo>
                  <a:pt x="551" y="162"/>
                </a:lnTo>
                <a:lnTo>
                  <a:pt x="551" y="160"/>
                </a:lnTo>
                <a:lnTo>
                  <a:pt x="551" y="158"/>
                </a:lnTo>
                <a:lnTo>
                  <a:pt x="552" y="157"/>
                </a:lnTo>
                <a:lnTo>
                  <a:pt x="552" y="156"/>
                </a:lnTo>
                <a:lnTo>
                  <a:pt x="552" y="155"/>
                </a:lnTo>
                <a:lnTo>
                  <a:pt x="552" y="155"/>
                </a:lnTo>
                <a:lnTo>
                  <a:pt x="553" y="154"/>
                </a:lnTo>
                <a:lnTo>
                  <a:pt x="553" y="154"/>
                </a:lnTo>
                <a:lnTo>
                  <a:pt x="553" y="154"/>
                </a:lnTo>
                <a:lnTo>
                  <a:pt x="554" y="154"/>
                </a:lnTo>
                <a:lnTo>
                  <a:pt x="554" y="154"/>
                </a:lnTo>
                <a:lnTo>
                  <a:pt x="554" y="154"/>
                </a:lnTo>
                <a:lnTo>
                  <a:pt x="554" y="154"/>
                </a:lnTo>
                <a:lnTo>
                  <a:pt x="555" y="155"/>
                </a:lnTo>
                <a:lnTo>
                  <a:pt x="555" y="155"/>
                </a:lnTo>
                <a:lnTo>
                  <a:pt x="555" y="156"/>
                </a:lnTo>
                <a:lnTo>
                  <a:pt x="555" y="156"/>
                </a:lnTo>
                <a:lnTo>
                  <a:pt x="556" y="157"/>
                </a:lnTo>
                <a:lnTo>
                  <a:pt x="556" y="157"/>
                </a:lnTo>
                <a:lnTo>
                  <a:pt x="556" y="158"/>
                </a:lnTo>
                <a:lnTo>
                  <a:pt x="556" y="158"/>
                </a:lnTo>
                <a:lnTo>
                  <a:pt x="557" y="159"/>
                </a:lnTo>
                <a:lnTo>
                  <a:pt x="557" y="159"/>
                </a:lnTo>
                <a:lnTo>
                  <a:pt x="557" y="160"/>
                </a:lnTo>
                <a:lnTo>
                  <a:pt x="557" y="160"/>
                </a:lnTo>
                <a:lnTo>
                  <a:pt x="558" y="160"/>
                </a:lnTo>
                <a:lnTo>
                  <a:pt x="558" y="160"/>
                </a:lnTo>
                <a:lnTo>
                  <a:pt x="558" y="160"/>
                </a:lnTo>
                <a:lnTo>
                  <a:pt x="558" y="160"/>
                </a:lnTo>
                <a:lnTo>
                  <a:pt x="559" y="159"/>
                </a:lnTo>
                <a:lnTo>
                  <a:pt x="559" y="158"/>
                </a:lnTo>
                <a:lnTo>
                  <a:pt x="559" y="157"/>
                </a:lnTo>
                <a:lnTo>
                  <a:pt x="560" y="156"/>
                </a:lnTo>
                <a:lnTo>
                  <a:pt x="560" y="155"/>
                </a:lnTo>
                <a:lnTo>
                  <a:pt x="560" y="153"/>
                </a:lnTo>
                <a:lnTo>
                  <a:pt x="560" y="151"/>
                </a:lnTo>
                <a:lnTo>
                  <a:pt x="561" y="148"/>
                </a:lnTo>
                <a:lnTo>
                  <a:pt x="561" y="146"/>
                </a:lnTo>
                <a:lnTo>
                  <a:pt x="561" y="143"/>
                </a:lnTo>
                <a:lnTo>
                  <a:pt x="561" y="140"/>
                </a:lnTo>
                <a:lnTo>
                  <a:pt x="562" y="137"/>
                </a:lnTo>
                <a:lnTo>
                  <a:pt x="562" y="134"/>
                </a:lnTo>
                <a:lnTo>
                  <a:pt x="562" y="130"/>
                </a:lnTo>
                <a:lnTo>
                  <a:pt x="562" y="127"/>
                </a:lnTo>
                <a:lnTo>
                  <a:pt x="563" y="124"/>
                </a:lnTo>
                <a:lnTo>
                  <a:pt x="563" y="120"/>
                </a:lnTo>
                <a:lnTo>
                  <a:pt x="563" y="117"/>
                </a:lnTo>
                <a:lnTo>
                  <a:pt x="563" y="114"/>
                </a:lnTo>
                <a:lnTo>
                  <a:pt x="564" y="110"/>
                </a:lnTo>
                <a:lnTo>
                  <a:pt x="564" y="107"/>
                </a:lnTo>
                <a:lnTo>
                  <a:pt x="564" y="104"/>
                </a:lnTo>
                <a:lnTo>
                  <a:pt x="565" y="101"/>
                </a:lnTo>
                <a:lnTo>
                  <a:pt x="565" y="98"/>
                </a:lnTo>
                <a:lnTo>
                  <a:pt x="565" y="95"/>
                </a:lnTo>
                <a:lnTo>
                  <a:pt x="565" y="93"/>
                </a:lnTo>
                <a:lnTo>
                  <a:pt x="566" y="90"/>
                </a:lnTo>
                <a:lnTo>
                  <a:pt x="566" y="88"/>
                </a:lnTo>
                <a:lnTo>
                  <a:pt x="566" y="86"/>
                </a:lnTo>
                <a:lnTo>
                  <a:pt x="566" y="84"/>
                </a:lnTo>
                <a:lnTo>
                  <a:pt x="567" y="82"/>
                </a:lnTo>
                <a:lnTo>
                  <a:pt x="567" y="80"/>
                </a:lnTo>
                <a:lnTo>
                  <a:pt x="567" y="79"/>
                </a:lnTo>
                <a:lnTo>
                  <a:pt x="567" y="78"/>
                </a:lnTo>
                <a:lnTo>
                  <a:pt x="568" y="77"/>
                </a:lnTo>
                <a:lnTo>
                  <a:pt x="568" y="76"/>
                </a:lnTo>
                <a:lnTo>
                  <a:pt x="568" y="76"/>
                </a:lnTo>
                <a:lnTo>
                  <a:pt x="568" y="76"/>
                </a:lnTo>
                <a:lnTo>
                  <a:pt x="569" y="77"/>
                </a:lnTo>
                <a:lnTo>
                  <a:pt x="569" y="78"/>
                </a:lnTo>
                <a:lnTo>
                  <a:pt x="569" y="79"/>
                </a:lnTo>
                <a:lnTo>
                  <a:pt x="569" y="81"/>
                </a:lnTo>
                <a:lnTo>
                  <a:pt x="570" y="82"/>
                </a:lnTo>
                <a:lnTo>
                  <a:pt x="570" y="84"/>
                </a:lnTo>
                <a:lnTo>
                  <a:pt x="570" y="86"/>
                </a:lnTo>
                <a:lnTo>
                  <a:pt x="571" y="89"/>
                </a:lnTo>
                <a:lnTo>
                  <a:pt x="571" y="91"/>
                </a:lnTo>
                <a:lnTo>
                  <a:pt x="571" y="94"/>
                </a:lnTo>
                <a:lnTo>
                  <a:pt x="571" y="96"/>
                </a:lnTo>
                <a:lnTo>
                  <a:pt x="572" y="99"/>
                </a:lnTo>
                <a:lnTo>
                  <a:pt x="572" y="102"/>
                </a:lnTo>
                <a:lnTo>
                  <a:pt x="572" y="105"/>
                </a:lnTo>
                <a:lnTo>
                  <a:pt x="572" y="108"/>
                </a:lnTo>
                <a:lnTo>
                  <a:pt x="573" y="110"/>
                </a:lnTo>
                <a:lnTo>
                  <a:pt x="573" y="113"/>
                </a:lnTo>
                <a:lnTo>
                  <a:pt x="573" y="116"/>
                </a:lnTo>
                <a:lnTo>
                  <a:pt x="573" y="119"/>
                </a:lnTo>
                <a:lnTo>
                  <a:pt x="574" y="121"/>
                </a:lnTo>
                <a:lnTo>
                  <a:pt x="574" y="124"/>
                </a:lnTo>
                <a:lnTo>
                  <a:pt x="574" y="127"/>
                </a:lnTo>
                <a:lnTo>
                  <a:pt x="574" y="130"/>
                </a:lnTo>
                <a:lnTo>
                  <a:pt x="575" y="133"/>
                </a:lnTo>
                <a:lnTo>
                  <a:pt x="575" y="136"/>
                </a:lnTo>
                <a:lnTo>
                  <a:pt x="575" y="139"/>
                </a:lnTo>
                <a:lnTo>
                  <a:pt x="576" y="142"/>
                </a:lnTo>
                <a:lnTo>
                  <a:pt x="576" y="144"/>
                </a:lnTo>
                <a:lnTo>
                  <a:pt x="576" y="147"/>
                </a:lnTo>
                <a:lnTo>
                  <a:pt x="576" y="150"/>
                </a:lnTo>
                <a:lnTo>
                  <a:pt x="577" y="153"/>
                </a:lnTo>
                <a:lnTo>
                  <a:pt x="577" y="155"/>
                </a:lnTo>
                <a:lnTo>
                  <a:pt x="577" y="158"/>
                </a:lnTo>
                <a:lnTo>
                  <a:pt x="577" y="160"/>
                </a:lnTo>
                <a:lnTo>
                  <a:pt x="578" y="163"/>
                </a:lnTo>
                <a:lnTo>
                  <a:pt x="578" y="166"/>
                </a:lnTo>
                <a:lnTo>
                  <a:pt x="578" y="168"/>
                </a:lnTo>
                <a:lnTo>
                  <a:pt x="578" y="170"/>
                </a:lnTo>
                <a:lnTo>
                  <a:pt x="579" y="172"/>
                </a:lnTo>
                <a:lnTo>
                  <a:pt x="579" y="174"/>
                </a:lnTo>
                <a:lnTo>
                  <a:pt x="579" y="176"/>
                </a:lnTo>
                <a:lnTo>
                  <a:pt x="579" y="178"/>
                </a:lnTo>
                <a:lnTo>
                  <a:pt x="580" y="180"/>
                </a:lnTo>
                <a:lnTo>
                  <a:pt x="580" y="182"/>
                </a:lnTo>
                <a:lnTo>
                  <a:pt x="580" y="184"/>
                </a:lnTo>
                <a:lnTo>
                  <a:pt x="580" y="186"/>
                </a:lnTo>
                <a:lnTo>
                  <a:pt x="581" y="188"/>
                </a:lnTo>
                <a:lnTo>
                  <a:pt x="581" y="191"/>
                </a:lnTo>
                <a:lnTo>
                  <a:pt x="581" y="193"/>
                </a:lnTo>
                <a:lnTo>
                  <a:pt x="582" y="195"/>
                </a:lnTo>
                <a:lnTo>
                  <a:pt x="582" y="198"/>
                </a:lnTo>
                <a:lnTo>
                  <a:pt x="582" y="200"/>
                </a:lnTo>
                <a:lnTo>
                  <a:pt x="582" y="202"/>
                </a:lnTo>
                <a:lnTo>
                  <a:pt x="583" y="204"/>
                </a:lnTo>
                <a:lnTo>
                  <a:pt x="583" y="206"/>
                </a:lnTo>
                <a:lnTo>
                  <a:pt x="583" y="207"/>
                </a:lnTo>
                <a:lnTo>
                  <a:pt x="583" y="209"/>
                </a:lnTo>
                <a:lnTo>
                  <a:pt x="584" y="210"/>
                </a:lnTo>
                <a:lnTo>
                  <a:pt x="584" y="211"/>
                </a:lnTo>
                <a:lnTo>
                  <a:pt x="584" y="211"/>
                </a:lnTo>
                <a:lnTo>
                  <a:pt x="584" y="211"/>
                </a:lnTo>
                <a:lnTo>
                  <a:pt x="585" y="210"/>
                </a:lnTo>
                <a:lnTo>
                  <a:pt x="585" y="208"/>
                </a:lnTo>
                <a:lnTo>
                  <a:pt x="585" y="206"/>
                </a:lnTo>
                <a:lnTo>
                  <a:pt x="585" y="203"/>
                </a:lnTo>
                <a:lnTo>
                  <a:pt x="586" y="200"/>
                </a:lnTo>
                <a:lnTo>
                  <a:pt x="586" y="196"/>
                </a:lnTo>
                <a:lnTo>
                  <a:pt x="586" y="192"/>
                </a:lnTo>
                <a:lnTo>
                  <a:pt x="587" y="188"/>
                </a:lnTo>
                <a:lnTo>
                  <a:pt x="587" y="184"/>
                </a:lnTo>
                <a:lnTo>
                  <a:pt x="587" y="180"/>
                </a:lnTo>
                <a:lnTo>
                  <a:pt x="587" y="176"/>
                </a:lnTo>
                <a:lnTo>
                  <a:pt x="588" y="171"/>
                </a:lnTo>
                <a:lnTo>
                  <a:pt x="588" y="168"/>
                </a:lnTo>
                <a:lnTo>
                  <a:pt x="588" y="164"/>
                </a:lnTo>
                <a:lnTo>
                  <a:pt x="588" y="162"/>
                </a:lnTo>
                <a:lnTo>
                  <a:pt x="589" y="160"/>
                </a:lnTo>
                <a:lnTo>
                  <a:pt x="589" y="160"/>
                </a:lnTo>
                <a:lnTo>
                  <a:pt x="589" y="160"/>
                </a:lnTo>
                <a:lnTo>
                  <a:pt x="589" y="162"/>
                </a:lnTo>
                <a:lnTo>
                  <a:pt x="590" y="166"/>
                </a:lnTo>
                <a:lnTo>
                  <a:pt x="590" y="170"/>
                </a:lnTo>
                <a:lnTo>
                  <a:pt x="590" y="175"/>
                </a:lnTo>
                <a:lnTo>
                  <a:pt x="590" y="179"/>
                </a:lnTo>
                <a:lnTo>
                  <a:pt x="591" y="184"/>
                </a:lnTo>
                <a:lnTo>
                  <a:pt x="591" y="190"/>
                </a:lnTo>
                <a:lnTo>
                  <a:pt x="591" y="196"/>
                </a:lnTo>
                <a:lnTo>
                  <a:pt x="591" y="202"/>
                </a:lnTo>
                <a:lnTo>
                  <a:pt x="592" y="208"/>
                </a:lnTo>
                <a:lnTo>
                  <a:pt x="592" y="214"/>
                </a:lnTo>
                <a:lnTo>
                  <a:pt x="592" y="219"/>
                </a:lnTo>
                <a:lnTo>
                  <a:pt x="593" y="222"/>
                </a:lnTo>
                <a:lnTo>
                  <a:pt x="593" y="224"/>
                </a:lnTo>
                <a:lnTo>
                  <a:pt x="593" y="224"/>
                </a:lnTo>
                <a:lnTo>
                  <a:pt x="593" y="220"/>
                </a:lnTo>
                <a:lnTo>
                  <a:pt x="594" y="212"/>
                </a:lnTo>
                <a:lnTo>
                  <a:pt x="594" y="202"/>
                </a:lnTo>
                <a:lnTo>
                  <a:pt x="594" y="190"/>
                </a:lnTo>
                <a:lnTo>
                  <a:pt x="594" y="178"/>
                </a:lnTo>
                <a:lnTo>
                  <a:pt x="595" y="165"/>
                </a:lnTo>
                <a:lnTo>
                  <a:pt x="595" y="154"/>
                </a:lnTo>
                <a:lnTo>
                  <a:pt x="595" y="146"/>
                </a:lnTo>
                <a:lnTo>
                  <a:pt x="595" y="142"/>
                </a:lnTo>
                <a:lnTo>
                  <a:pt x="596" y="143"/>
                </a:lnTo>
                <a:lnTo>
                  <a:pt x="596" y="148"/>
                </a:lnTo>
                <a:lnTo>
                  <a:pt x="596" y="154"/>
                </a:lnTo>
                <a:lnTo>
                  <a:pt x="596" y="162"/>
                </a:lnTo>
                <a:lnTo>
                  <a:pt x="597" y="173"/>
                </a:lnTo>
                <a:lnTo>
                  <a:pt x="597" y="181"/>
                </a:lnTo>
                <a:lnTo>
                  <a:pt x="597" y="187"/>
                </a:lnTo>
                <a:lnTo>
                  <a:pt x="598" y="186"/>
                </a:lnTo>
                <a:lnTo>
                  <a:pt x="598" y="176"/>
                </a:lnTo>
                <a:lnTo>
                  <a:pt x="598" y="165"/>
                </a:lnTo>
                <a:lnTo>
                  <a:pt x="598" y="159"/>
                </a:lnTo>
                <a:lnTo>
                  <a:pt x="599" y="154"/>
                </a:lnTo>
                <a:lnTo>
                  <a:pt x="599" y="145"/>
                </a:lnTo>
                <a:lnTo>
                  <a:pt x="599" y="160"/>
                </a:lnTo>
                <a:lnTo>
                  <a:pt x="599" y="223"/>
                </a:lnTo>
                <a:lnTo>
                  <a:pt x="600" y="248"/>
                </a:lnTo>
                <a:lnTo>
                  <a:pt x="600" y="178"/>
                </a:lnTo>
                <a:lnTo>
                  <a:pt x="600" y="167"/>
                </a:lnTo>
                <a:lnTo>
                  <a:pt x="600" y="310"/>
                </a:lnTo>
                <a:lnTo>
                  <a:pt x="601" y="444"/>
                </a:lnTo>
                <a:lnTo>
                  <a:pt x="601" y="462"/>
                </a:lnTo>
                <a:lnTo>
                  <a:pt x="601" y="462"/>
                </a:lnTo>
                <a:lnTo>
                  <a:pt x="601" y="491"/>
                </a:lnTo>
                <a:lnTo>
                  <a:pt x="602" y="515"/>
                </a:lnTo>
                <a:lnTo>
                  <a:pt x="602" y="530"/>
                </a:lnTo>
                <a:lnTo>
                  <a:pt x="602" y="543"/>
                </a:lnTo>
                <a:lnTo>
                  <a:pt x="602" y="543"/>
                </a:lnTo>
                <a:lnTo>
                  <a:pt x="603" y="536"/>
                </a:lnTo>
                <a:lnTo>
                  <a:pt x="603" y="526"/>
                </a:lnTo>
                <a:lnTo>
                  <a:pt x="603" y="515"/>
                </a:lnTo>
                <a:lnTo>
                  <a:pt x="604" y="505"/>
                </a:lnTo>
                <a:lnTo>
                  <a:pt x="604" y="497"/>
                </a:lnTo>
                <a:lnTo>
                  <a:pt x="604" y="492"/>
                </a:lnTo>
                <a:lnTo>
                  <a:pt x="604" y="490"/>
                </a:lnTo>
                <a:lnTo>
                  <a:pt x="605" y="488"/>
                </a:lnTo>
                <a:lnTo>
                  <a:pt x="605" y="487"/>
                </a:lnTo>
                <a:lnTo>
                  <a:pt x="605" y="485"/>
                </a:lnTo>
                <a:lnTo>
                  <a:pt x="605" y="483"/>
                </a:lnTo>
                <a:lnTo>
                  <a:pt x="606" y="482"/>
                </a:lnTo>
                <a:lnTo>
                  <a:pt x="606" y="483"/>
                </a:lnTo>
                <a:lnTo>
                  <a:pt x="606" y="485"/>
                </a:lnTo>
                <a:lnTo>
                  <a:pt x="606" y="488"/>
                </a:lnTo>
                <a:lnTo>
                  <a:pt x="607" y="492"/>
                </a:lnTo>
                <a:lnTo>
                  <a:pt x="607" y="497"/>
                </a:lnTo>
                <a:lnTo>
                  <a:pt x="607" y="503"/>
                </a:lnTo>
                <a:lnTo>
                  <a:pt x="607" y="509"/>
                </a:lnTo>
                <a:lnTo>
                  <a:pt x="608" y="515"/>
                </a:lnTo>
                <a:lnTo>
                  <a:pt x="608" y="520"/>
                </a:lnTo>
                <a:lnTo>
                  <a:pt x="608" y="524"/>
                </a:lnTo>
                <a:lnTo>
                  <a:pt x="609" y="527"/>
                </a:lnTo>
                <a:lnTo>
                  <a:pt x="609" y="530"/>
                </a:lnTo>
                <a:lnTo>
                  <a:pt x="609" y="531"/>
                </a:lnTo>
                <a:lnTo>
                  <a:pt x="609" y="533"/>
                </a:lnTo>
                <a:lnTo>
                  <a:pt x="610" y="534"/>
                </a:lnTo>
                <a:lnTo>
                  <a:pt x="610" y="535"/>
                </a:lnTo>
                <a:lnTo>
                  <a:pt x="610" y="535"/>
                </a:lnTo>
                <a:lnTo>
                  <a:pt x="610" y="535"/>
                </a:lnTo>
                <a:lnTo>
                  <a:pt x="611" y="534"/>
                </a:lnTo>
                <a:lnTo>
                  <a:pt x="611" y="534"/>
                </a:lnTo>
                <a:lnTo>
                  <a:pt x="611" y="532"/>
                </a:lnTo>
                <a:lnTo>
                  <a:pt x="611" y="530"/>
                </a:lnTo>
                <a:lnTo>
                  <a:pt x="612" y="528"/>
                </a:lnTo>
                <a:lnTo>
                  <a:pt x="612" y="526"/>
                </a:lnTo>
                <a:lnTo>
                  <a:pt x="612" y="524"/>
                </a:lnTo>
                <a:lnTo>
                  <a:pt x="613" y="522"/>
                </a:lnTo>
                <a:lnTo>
                  <a:pt x="613" y="521"/>
                </a:lnTo>
                <a:lnTo>
                  <a:pt x="613" y="519"/>
                </a:lnTo>
                <a:lnTo>
                  <a:pt x="613" y="517"/>
                </a:lnTo>
                <a:lnTo>
                  <a:pt x="614" y="514"/>
                </a:lnTo>
                <a:lnTo>
                  <a:pt x="614" y="512"/>
                </a:lnTo>
                <a:lnTo>
                  <a:pt x="614" y="509"/>
                </a:lnTo>
                <a:lnTo>
                  <a:pt x="615" y="506"/>
                </a:lnTo>
                <a:lnTo>
                  <a:pt x="615" y="502"/>
                </a:lnTo>
                <a:lnTo>
                  <a:pt x="615" y="498"/>
                </a:lnTo>
                <a:lnTo>
                  <a:pt x="615" y="494"/>
                </a:lnTo>
                <a:lnTo>
                  <a:pt x="616" y="489"/>
                </a:lnTo>
                <a:lnTo>
                  <a:pt x="616" y="485"/>
                </a:lnTo>
                <a:lnTo>
                  <a:pt x="616" y="480"/>
                </a:lnTo>
                <a:lnTo>
                  <a:pt x="616" y="476"/>
                </a:lnTo>
                <a:lnTo>
                  <a:pt x="617" y="471"/>
                </a:lnTo>
                <a:lnTo>
                  <a:pt x="617" y="467"/>
                </a:lnTo>
                <a:lnTo>
                  <a:pt x="617" y="463"/>
                </a:lnTo>
                <a:lnTo>
                  <a:pt x="617" y="459"/>
                </a:lnTo>
                <a:lnTo>
                  <a:pt x="618" y="455"/>
                </a:lnTo>
                <a:lnTo>
                  <a:pt x="618" y="452"/>
                </a:lnTo>
                <a:lnTo>
                  <a:pt x="618" y="450"/>
                </a:lnTo>
                <a:lnTo>
                  <a:pt x="618" y="447"/>
                </a:lnTo>
                <a:lnTo>
                  <a:pt x="619" y="446"/>
                </a:lnTo>
                <a:lnTo>
                  <a:pt x="619" y="446"/>
                </a:lnTo>
                <a:lnTo>
                  <a:pt x="619" y="446"/>
                </a:lnTo>
                <a:lnTo>
                  <a:pt x="620" y="446"/>
                </a:lnTo>
                <a:lnTo>
                  <a:pt x="620" y="447"/>
                </a:lnTo>
                <a:lnTo>
                  <a:pt x="620" y="449"/>
                </a:lnTo>
                <a:lnTo>
                  <a:pt x="620" y="450"/>
                </a:lnTo>
                <a:lnTo>
                  <a:pt x="621" y="452"/>
                </a:lnTo>
                <a:lnTo>
                  <a:pt x="621" y="454"/>
                </a:lnTo>
                <a:lnTo>
                  <a:pt x="621" y="455"/>
                </a:lnTo>
                <a:lnTo>
                  <a:pt x="621" y="457"/>
                </a:lnTo>
                <a:lnTo>
                  <a:pt x="622" y="458"/>
                </a:lnTo>
                <a:lnTo>
                  <a:pt x="622" y="459"/>
                </a:lnTo>
                <a:lnTo>
                  <a:pt x="622" y="460"/>
                </a:lnTo>
                <a:lnTo>
                  <a:pt x="622" y="460"/>
                </a:lnTo>
                <a:lnTo>
                  <a:pt x="623" y="460"/>
                </a:lnTo>
                <a:lnTo>
                  <a:pt x="623" y="459"/>
                </a:lnTo>
                <a:lnTo>
                  <a:pt x="623" y="457"/>
                </a:lnTo>
                <a:lnTo>
                  <a:pt x="623" y="455"/>
                </a:lnTo>
                <a:lnTo>
                  <a:pt x="624" y="452"/>
                </a:lnTo>
                <a:lnTo>
                  <a:pt x="624" y="448"/>
                </a:lnTo>
                <a:lnTo>
                  <a:pt x="624" y="445"/>
                </a:lnTo>
                <a:lnTo>
                  <a:pt x="624" y="440"/>
                </a:lnTo>
                <a:lnTo>
                  <a:pt x="625" y="436"/>
                </a:lnTo>
                <a:lnTo>
                  <a:pt x="625" y="431"/>
                </a:lnTo>
                <a:lnTo>
                  <a:pt x="625" y="426"/>
                </a:lnTo>
                <a:lnTo>
                  <a:pt x="626" y="420"/>
                </a:lnTo>
                <a:lnTo>
                  <a:pt x="626" y="415"/>
                </a:lnTo>
                <a:lnTo>
                  <a:pt x="626" y="410"/>
                </a:lnTo>
                <a:lnTo>
                  <a:pt x="626" y="405"/>
                </a:lnTo>
                <a:lnTo>
                  <a:pt x="627" y="400"/>
                </a:lnTo>
                <a:lnTo>
                  <a:pt x="627" y="396"/>
                </a:lnTo>
                <a:lnTo>
                  <a:pt x="627" y="391"/>
                </a:lnTo>
                <a:lnTo>
                  <a:pt x="627" y="388"/>
                </a:lnTo>
                <a:lnTo>
                  <a:pt x="628" y="385"/>
                </a:lnTo>
                <a:lnTo>
                  <a:pt x="628" y="382"/>
                </a:lnTo>
                <a:lnTo>
                  <a:pt x="628" y="379"/>
                </a:lnTo>
                <a:lnTo>
                  <a:pt x="628" y="376"/>
                </a:lnTo>
                <a:lnTo>
                  <a:pt x="629" y="372"/>
                </a:lnTo>
                <a:lnTo>
                  <a:pt x="629" y="369"/>
                </a:lnTo>
                <a:lnTo>
                  <a:pt x="629" y="365"/>
                </a:lnTo>
                <a:lnTo>
                  <a:pt x="629" y="360"/>
                </a:lnTo>
                <a:lnTo>
                  <a:pt x="630" y="355"/>
                </a:lnTo>
                <a:lnTo>
                  <a:pt x="630" y="350"/>
                </a:lnTo>
                <a:lnTo>
                  <a:pt x="630" y="343"/>
                </a:lnTo>
                <a:lnTo>
                  <a:pt x="631" y="335"/>
                </a:lnTo>
                <a:lnTo>
                  <a:pt x="631" y="326"/>
                </a:lnTo>
                <a:lnTo>
                  <a:pt x="631" y="316"/>
                </a:lnTo>
                <a:lnTo>
                  <a:pt x="631" y="304"/>
                </a:lnTo>
                <a:lnTo>
                  <a:pt x="632" y="290"/>
                </a:lnTo>
                <a:lnTo>
                  <a:pt x="632" y="274"/>
                </a:lnTo>
                <a:lnTo>
                  <a:pt x="632" y="258"/>
                </a:lnTo>
                <a:lnTo>
                  <a:pt x="632" y="241"/>
                </a:lnTo>
                <a:lnTo>
                  <a:pt x="633" y="224"/>
                </a:lnTo>
                <a:lnTo>
                  <a:pt x="633" y="206"/>
                </a:lnTo>
                <a:lnTo>
                  <a:pt x="633" y="189"/>
                </a:lnTo>
                <a:lnTo>
                  <a:pt x="633" y="173"/>
                </a:lnTo>
                <a:lnTo>
                  <a:pt x="634" y="156"/>
                </a:lnTo>
                <a:lnTo>
                  <a:pt x="634" y="142"/>
                </a:lnTo>
                <a:lnTo>
                  <a:pt x="634" y="128"/>
                </a:lnTo>
                <a:lnTo>
                  <a:pt x="634" y="116"/>
                </a:lnTo>
                <a:lnTo>
                  <a:pt x="635" y="105"/>
                </a:lnTo>
                <a:lnTo>
                  <a:pt x="635" y="96"/>
                </a:lnTo>
                <a:lnTo>
                  <a:pt x="635" y="90"/>
                </a:lnTo>
                <a:lnTo>
                  <a:pt x="635" y="86"/>
                </a:lnTo>
                <a:lnTo>
                  <a:pt x="636" y="86"/>
                </a:lnTo>
                <a:lnTo>
                  <a:pt x="636" y="88"/>
                </a:lnTo>
                <a:lnTo>
                  <a:pt x="636" y="92"/>
                </a:lnTo>
                <a:lnTo>
                  <a:pt x="637" y="98"/>
                </a:lnTo>
                <a:lnTo>
                  <a:pt x="637" y="105"/>
                </a:lnTo>
                <a:lnTo>
                  <a:pt x="637" y="114"/>
                </a:lnTo>
                <a:lnTo>
                  <a:pt x="637" y="124"/>
                </a:lnTo>
                <a:lnTo>
                  <a:pt x="638" y="135"/>
                </a:lnTo>
                <a:lnTo>
                  <a:pt x="638" y="146"/>
                </a:lnTo>
                <a:lnTo>
                  <a:pt x="638" y="157"/>
                </a:lnTo>
                <a:lnTo>
                  <a:pt x="638" y="170"/>
                </a:lnTo>
                <a:lnTo>
                  <a:pt x="639" y="182"/>
                </a:lnTo>
                <a:lnTo>
                  <a:pt x="639" y="195"/>
                </a:lnTo>
                <a:lnTo>
                  <a:pt x="639" y="208"/>
                </a:lnTo>
                <a:lnTo>
                  <a:pt x="639" y="221"/>
                </a:lnTo>
                <a:lnTo>
                  <a:pt x="640" y="233"/>
                </a:lnTo>
                <a:lnTo>
                  <a:pt x="640" y="245"/>
                </a:lnTo>
                <a:lnTo>
                  <a:pt x="640" y="256"/>
                </a:lnTo>
                <a:lnTo>
                  <a:pt x="640" y="268"/>
                </a:lnTo>
                <a:lnTo>
                  <a:pt x="641" y="278"/>
                </a:lnTo>
                <a:lnTo>
                  <a:pt x="641" y="289"/>
                </a:lnTo>
                <a:lnTo>
                  <a:pt x="641" y="299"/>
                </a:lnTo>
                <a:lnTo>
                  <a:pt x="642" y="309"/>
                </a:lnTo>
                <a:lnTo>
                  <a:pt x="642" y="319"/>
                </a:lnTo>
                <a:lnTo>
                  <a:pt x="642" y="329"/>
                </a:lnTo>
                <a:lnTo>
                  <a:pt x="642" y="339"/>
                </a:lnTo>
                <a:lnTo>
                  <a:pt x="643" y="349"/>
                </a:lnTo>
                <a:lnTo>
                  <a:pt x="643" y="358"/>
                </a:lnTo>
                <a:lnTo>
                  <a:pt x="643" y="367"/>
                </a:lnTo>
                <a:lnTo>
                  <a:pt x="643" y="375"/>
                </a:lnTo>
                <a:lnTo>
                  <a:pt x="644" y="383"/>
                </a:lnTo>
                <a:lnTo>
                  <a:pt x="644" y="390"/>
                </a:lnTo>
                <a:lnTo>
                  <a:pt x="644" y="396"/>
                </a:lnTo>
                <a:lnTo>
                  <a:pt x="644" y="401"/>
                </a:lnTo>
                <a:lnTo>
                  <a:pt x="645" y="405"/>
                </a:lnTo>
                <a:lnTo>
                  <a:pt x="645" y="409"/>
                </a:lnTo>
                <a:lnTo>
                  <a:pt x="645" y="413"/>
                </a:lnTo>
                <a:lnTo>
                  <a:pt x="645" y="416"/>
                </a:lnTo>
                <a:lnTo>
                  <a:pt x="646" y="419"/>
                </a:lnTo>
                <a:lnTo>
                  <a:pt x="646" y="421"/>
                </a:lnTo>
                <a:lnTo>
                  <a:pt x="646" y="422"/>
                </a:lnTo>
                <a:lnTo>
                  <a:pt x="646" y="424"/>
                </a:lnTo>
                <a:lnTo>
                  <a:pt x="647" y="425"/>
                </a:lnTo>
                <a:lnTo>
                  <a:pt x="647" y="425"/>
                </a:lnTo>
                <a:lnTo>
                  <a:pt x="647" y="426"/>
                </a:lnTo>
                <a:lnTo>
                  <a:pt x="648" y="426"/>
                </a:lnTo>
                <a:lnTo>
                  <a:pt x="648" y="427"/>
                </a:lnTo>
                <a:lnTo>
                  <a:pt x="648" y="427"/>
                </a:lnTo>
                <a:lnTo>
                  <a:pt x="648" y="428"/>
                </a:lnTo>
                <a:lnTo>
                  <a:pt x="649" y="429"/>
                </a:lnTo>
                <a:lnTo>
                  <a:pt x="649" y="430"/>
                </a:lnTo>
                <a:lnTo>
                  <a:pt x="649" y="431"/>
                </a:lnTo>
                <a:lnTo>
                  <a:pt x="649" y="433"/>
                </a:lnTo>
                <a:lnTo>
                  <a:pt x="650" y="434"/>
                </a:lnTo>
                <a:lnTo>
                  <a:pt x="650" y="435"/>
                </a:lnTo>
                <a:lnTo>
                  <a:pt x="650" y="435"/>
                </a:lnTo>
                <a:lnTo>
                  <a:pt x="650" y="436"/>
                </a:lnTo>
                <a:lnTo>
                  <a:pt x="651" y="437"/>
                </a:lnTo>
                <a:lnTo>
                  <a:pt x="651" y="438"/>
                </a:lnTo>
                <a:lnTo>
                  <a:pt x="651" y="438"/>
                </a:lnTo>
                <a:lnTo>
                  <a:pt x="651" y="439"/>
                </a:lnTo>
                <a:lnTo>
                  <a:pt x="652" y="440"/>
                </a:lnTo>
                <a:lnTo>
                  <a:pt x="652" y="441"/>
                </a:lnTo>
                <a:lnTo>
                  <a:pt x="652" y="441"/>
                </a:lnTo>
                <a:lnTo>
                  <a:pt x="653" y="442"/>
                </a:lnTo>
                <a:lnTo>
                  <a:pt x="653" y="443"/>
                </a:lnTo>
                <a:lnTo>
                  <a:pt x="653" y="444"/>
                </a:lnTo>
                <a:lnTo>
                  <a:pt x="653" y="445"/>
                </a:lnTo>
                <a:lnTo>
                  <a:pt x="654" y="446"/>
                </a:lnTo>
                <a:lnTo>
                  <a:pt x="654" y="447"/>
                </a:lnTo>
                <a:lnTo>
                  <a:pt x="654" y="448"/>
                </a:lnTo>
                <a:lnTo>
                  <a:pt x="654" y="449"/>
                </a:lnTo>
                <a:lnTo>
                  <a:pt x="655" y="450"/>
                </a:lnTo>
                <a:lnTo>
                  <a:pt x="655" y="451"/>
                </a:lnTo>
                <a:lnTo>
                  <a:pt x="655" y="452"/>
                </a:lnTo>
                <a:lnTo>
                  <a:pt x="655" y="453"/>
                </a:lnTo>
                <a:lnTo>
                  <a:pt x="656" y="454"/>
                </a:lnTo>
                <a:lnTo>
                  <a:pt x="656" y="455"/>
                </a:lnTo>
                <a:lnTo>
                  <a:pt x="656" y="455"/>
                </a:lnTo>
                <a:lnTo>
                  <a:pt x="656" y="456"/>
                </a:lnTo>
                <a:lnTo>
                  <a:pt x="657" y="456"/>
                </a:lnTo>
                <a:lnTo>
                  <a:pt x="657" y="457"/>
                </a:lnTo>
                <a:lnTo>
                  <a:pt x="657" y="457"/>
                </a:lnTo>
                <a:lnTo>
                  <a:pt x="657" y="457"/>
                </a:lnTo>
                <a:lnTo>
                  <a:pt x="658" y="457"/>
                </a:lnTo>
                <a:lnTo>
                  <a:pt x="658" y="457"/>
                </a:lnTo>
                <a:lnTo>
                  <a:pt x="658" y="457"/>
                </a:lnTo>
                <a:lnTo>
                  <a:pt x="659" y="457"/>
                </a:lnTo>
                <a:lnTo>
                  <a:pt x="659" y="514"/>
                </a:lnTo>
                <a:lnTo>
                  <a:pt x="659" y="516"/>
                </a:lnTo>
                <a:lnTo>
                  <a:pt x="659" y="517"/>
                </a:lnTo>
                <a:lnTo>
                  <a:pt x="660" y="518"/>
                </a:lnTo>
                <a:lnTo>
                  <a:pt x="660" y="519"/>
                </a:lnTo>
                <a:lnTo>
                  <a:pt x="660" y="520"/>
                </a:lnTo>
                <a:lnTo>
                  <a:pt x="660" y="521"/>
                </a:lnTo>
                <a:lnTo>
                  <a:pt x="661" y="521"/>
                </a:lnTo>
                <a:lnTo>
                  <a:pt x="661" y="521"/>
                </a:lnTo>
                <a:lnTo>
                  <a:pt x="661" y="521"/>
                </a:lnTo>
                <a:lnTo>
                  <a:pt x="661" y="521"/>
                </a:lnTo>
                <a:lnTo>
                  <a:pt x="662" y="521"/>
                </a:lnTo>
                <a:lnTo>
                  <a:pt x="662" y="521"/>
                </a:lnTo>
                <a:lnTo>
                  <a:pt x="662" y="520"/>
                </a:lnTo>
                <a:lnTo>
                  <a:pt x="662" y="519"/>
                </a:lnTo>
                <a:lnTo>
                  <a:pt x="663" y="519"/>
                </a:lnTo>
                <a:lnTo>
                  <a:pt x="663" y="518"/>
                </a:lnTo>
                <a:lnTo>
                  <a:pt x="663" y="517"/>
                </a:lnTo>
                <a:lnTo>
                  <a:pt x="664" y="515"/>
                </a:lnTo>
                <a:lnTo>
                  <a:pt x="664" y="514"/>
                </a:lnTo>
                <a:lnTo>
                  <a:pt x="664" y="513"/>
                </a:lnTo>
                <a:lnTo>
                  <a:pt x="664" y="512"/>
                </a:lnTo>
                <a:lnTo>
                  <a:pt x="665" y="510"/>
                </a:lnTo>
                <a:lnTo>
                  <a:pt x="665" y="509"/>
                </a:lnTo>
                <a:lnTo>
                  <a:pt x="665" y="507"/>
                </a:lnTo>
                <a:lnTo>
                  <a:pt x="665" y="506"/>
                </a:lnTo>
                <a:lnTo>
                  <a:pt x="666" y="504"/>
                </a:lnTo>
                <a:lnTo>
                  <a:pt x="666" y="503"/>
                </a:lnTo>
                <a:lnTo>
                  <a:pt x="666" y="501"/>
                </a:lnTo>
                <a:lnTo>
                  <a:pt x="666" y="500"/>
                </a:lnTo>
                <a:lnTo>
                  <a:pt x="667" y="498"/>
                </a:lnTo>
                <a:lnTo>
                  <a:pt x="667" y="497"/>
                </a:lnTo>
                <a:lnTo>
                  <a:pt x="667" y="495"/>
                </a:lnTo>
                <a:lnTo>
                  <a:pt x="667" y="493"/>
                </a:lnTo>
                <a:lnTo>
                  <a:pt x="668" y="492"/>
                </a:lnTo>
                <a:lnTo>
                  <a:pt x="668" y="490"/>
                </a:lnTo>
                <a:lnTo>
                  <a:pt x="668" y="488"/>
                </a:lnTo>
                <a:lnTo>
                  <a:pt x="669" y="486"/>
                </a:lnTo>
                <a:lnTo>
                  <a:pt x="669" y="485"/>
                </a:lnTo>
                <a:lnTo>
                  <a:pt x="669" y="483"/>
                </a:lnTo>
                <a:lnTo>
                  <a:pt x="669" y="481"/>
                </a:lnTo>
                <a:lnTo>
                  <a:pt x="670" y="479"/>
                </a:lnTo>
                <a:lnTo>
                  <a:pt x="670" y="477"/>
                </a:lnTo>
                <a:lnTo>
                  <a:pt x="670" y="476"/>
                </a:lnTo>
                <a:lnTo>
                  <a:pt x="670" y="474"/>
                </a:lnTo>
                <a:lnTo>
                  <a:pt x="671" y="472"/>
                </a:lnTo>
                <a:lnTo>
                  <a:pt x="671" y="470"/>
                </a:lnTo>
                <a:lnTo>
                  <a:pt x="671" y="468"/>
                </a:lnTo>
                <a:lnTo>
                  <a:pt x="671" y="467"/>
                </a:lnTo>
                <a:lnTo>
                  <a:pt x="672" y="465"/>
                </a:lnTo>
                <a:lnTo>
                  <a:pt x="672" y="463"/>
                </a:lnTo>
                <a:lnTo>
                  <a:pt x="672" y="462"/>
                </a:lnTo>
                <a:lnTo>
                  <a:pt x="672" y="460"/>
                </a:lnTo>
                <a:lnTo>
                  <a:pt x="673" y="459"/>
                </a:lnTo>
                <a:lnTo>
                  <a:pt x="673" y="457"/>
                </a:lnTo>
                <a:lnTo>
                  <a:pt x="673" y="455"/>
                </a:lnTo>
                <a:lnTo>
                  <a:pt x="673" y="454"/>
                </a:lnTo>
                <a:lnTo>
                  <a:pt x="674" y="452"/>
                </a:lnTo>
                <a:lnTo>
                  <a:pt x="674" y="451"/>
                </a:lnTo>
                <a:lnTo>
                  <a:pt x="674" y="450"/>
                </a:lnTo>
                <a:lnTo>
                  <a:pt x="675" y="448"/>
                </a:lnTo>
                <a:lnTo>
                  <a:pt x="675" y="447"/>
                </a:lnTo>
                <a:lnTo>
                  <a:pt x="675" y="446"/>
                </a:lnTo>
                <a:lnTo>
                  <a:pt x="675" y="445"/>
                </a:lnTo>
                <a:lnTo>
                  <a:pt x="676" y="444"/>
                </a:lnTo>
                <a:lnTo>
                  <a:pt x="676" y="443"/>
                </a:lnTo>
                <a:lnTo>
                  <a:pt x="676" y="442"/>
                </a:lnTo>
                <a:lnTo>
                  <a:pt x="676" y="442"/>
                </a:lnTo>
                <a:lnTo>
                  <a:pt x="677" y="441"/>
                </a:lnTo>
                <a:lnTo>
                  <a:pt x="677" y="441"/>
                </a:lnTo>
                <a:lnTo>
                  <a:pt x="677" y="441"/>
                </a:lnTo>
                <a:lnTo>
                  <a:pt x="677" y="441"/>
                </a:lnTo>
                <a:lnTo>
                  <a:pt x="678" y="441"/>
                </a:lnTo>
                <a:lnTo>
                  <a:pt x="678" y="441"/>
                </a:lnTo>
                <a:lnTo>
                  <a:pt x="678" y="441"/>
                </a:lnTo>
                <a:lnTo>
                  <a:pt x="678" y="442"/>
                </a:lnTo>
                <a:lnTo>
                  <a:pt x="679" y="443"/>
                </a:lnTo>
                <a:lnTo>
                  <a:pt x="679" y="443"/>
                </a:lnTo>
                <a:lnTo>
                  <a:pt x="679" y="444"/>
                </a:lnTo>
                <a:lnTo>
                  <a:pt x="680" y="445"/>
                </a:lnTo>
                <a:lnTo>
                  <a:pt x="680" y="446"/>
                </a:lnTo>
                <a:lnTo>
                  <a:pt x="680" y="447"/>
                </a:lnTo>
                <a:lnTo>
                  <a:pt x="680" y="448"/>
                </a:lnTo>
                <a:lnTo>
                  <a:pt x="681" y="449"/>
                </a:lnTo>
                <a:lnTo>
                  <a:pt x="681" y="451"/>
                </a:lnTo>
                <a:lnTo>
                  <a:pt x="681" y="452"/>
                </a:lnTo>
                <a:lnTo>
                  <a:pt x="681" y="453"/>
                </a:lnTo>
                <a:lnTo>
                  <a:pt x="682" y="454"/>
                </a:lnTo>
                <a:lnTo>
                  <a:pt x="682" y="456"/>
                </a:lnTo>
                <a:lnTo>
                  <a:pt x="682" y="457"/>
                </a:lnTo>
                <a:lnTo>
                  <a:pt x="682" y="458"/>
                </a:lnTo>
                <a:lnTo>
                  <a:pt x="683" y="460"/>
                </a:lnTo>
                <a:lnTo>
                  <a:pt x="683" y="461"/>
                </a:lnTo>
                <a:lnTo>
                  <a:pt x="683" y="462"/>
                </a:lnTo>
                <a:lnTo>
                  <a:pt x="683" y="464"/>
                </a:lnTo>
                <a:lnTo>
                  <a:pt x="684" y="465"/>
                </a:lnTo>
                <a:lnTo>
                  <a:pt x="684" y="466"/>
                </a:lnTo>
                <a:lnTo>
                  <a:pt x="684" y="467"/>
                </a:lnTo>
                <a:lnTo>
                  <a:pt x="684" y="468"/>
                </a:lnTo>
                <a:lnTo>
                  <a:pt x="685" y="469"/>
                </a:lnTo>
                <a:lnTo>
                  <a:pt x="685" y="470"/>
                </a:lnTo>
                <a:lnTo>
                  <a:pt x="685" y="471"/>
                </a:lnTo>
                <a:lnTo>
                  <a:pt x="686" y="472"/>
                </a:lnTo>
                <a:lnTo>
                  <a:pt x="686" y="473"/>
                </a:lnTo>
                <a:lnTo>
                  <a:pt x="686" y="473"/>
                </a:lnTo>
                <a:lnTo>
                  <a:pt x="686" y="473"/>
                </a:lnTo>
                <a:lnTo>
                  <a:pt x="687" y="474"/>
                </a:lnTo>
                <a:lnTo>
                  <a:pt x="687" y="474"/>
                </a:lnTo>
                <a:lnTo>
                  <a:pt x="687" y="474"/>
                </a:lnTo>
                <a:lnTo>
                  <a:pt x="687" y="474"/>
                </a:lnTo>
                <a:lnTo>
                  <a:pt x="688" y="474"/>
                </a:lnTo>
                <a:lnTo>
                  <a:pt x="688" y="474"/>
                </a:lnTo>
                <a:lnTo>
                  <a:pt x="688" y="474"/>
                </a:lnTo>
                <a:lnTo>
                  <a:pt x="688" y="474"/>
                </a:lnTo>
                <a:lnTo>
                  <a:pt x="689" y="473"/>
                </a:lnTo>
                <a:lnTo>
                  <a:pt x="689" y="473"/>
                </a:lnTo>
                <a:lnTo>
                  <a:pt x="689" y="473"/>
                </a:lnTo>
                <a:lnTo>
                  <a:pt x="689" y="472"/>
                </a:lnTo>
                <a:lnTo>
                  <a:pt x="690" y="472"/>
                </a:lnTo>
                <a:lnTo>
                  <a:pt x="690" y="472"/>
                </a:lnTo>
                <a:lnTo>
                  <a:pt x="690" y="471"/>
                </a:lnTo>
                <a:lnTo>
                  <a:pt x="691" y="471"/>
                </a:lnTo>
                <a:lnTo>
                  <a:pt x="691" y="471"/>
                </a:lnTo>
                <a:lnTo>
                  <a:pt x="691" y="471"/>
                </a:lnTo>
                <a:lnTo>
                  <a:pt x="691" y="470"/>
                </a:lnTo>
                <a:lnTo>
                  <a:pt x="692" y="470"/>
                </a:lnTo>
                <a:lnTo>
                  <a:pt x="692" y="470"/>
                </a:lnTo>
                <a:lnTo>
                  <a:pt x="692" y="469"/>
                </a:lnTo>
                <a:lnTo>
                  <a:pt x="692" y="469"/>
                </a:lnTo>
                <a:lnTo>
                  <a:pt x="693" y="468"/>
                </a:lnTo>
                <a:lnTo>
                  <a:pt x="693" y="468"/>
                </a:lnTo>
                <a:lnTo>
                  <a:pt x="693" y="467"/>
                </a:lnTo>
                <a:lnTo>
                  <a:pt x="693" y="467"/>
                </a:lnTo>
                <a:lnTo>
                  <a:pt x="694" y="467"/>
                </a:lnTo>
                <a:lnTo>
                  <a:pt x="694" y="466"/>
                </a:lnTo>
                <a:lnTo>
                  <a:pt x="694" y="466"/>
                </a:lnTo>
                <a:lnTo>
                  <a:pt x="694" y="465"/>
                </a:lnTo>
                <a:lnTo>
                  <a:pt x="695" y="465"/>
                </a:lnTo>
                <a:lnTo>
                  <a:pt x="695" y="464"/>
                </a:lnTo>
                <a:lnTo>
                  <a:pt x="695" y="464"/>
                </a:lnTo>
                <a:lnTo>
                  <a:pt x="695" y="463"/>
                </a:lnTo>
                <a:lnTo>
                  <a:pt x="696" y="463"/>
                </a:lnTo>
                <a:lnTo>
                  <a:pt x="696" y="463"/>
                </a:lnTo>
                <a:lnTo>
                  <a:pt x="696" y="462"/>
                </a:lnTo>
                <a:lnTo>
                  <a:pt x="697" y="462"/>
                </a:lnTo>
                <a:lnTo>
                  <a:pt x="697" y="461"/>
                </a:lnTo>
                <a:lnTo>
                  <a:pt x="697" y="461"/>
                </a:lnTo>
                <a:lnTo>
                  <a:pt x="697" y="461"/>
                </a:lnTo>
                <a:lnTo>
                  <a:pt x="698" y="460"/>
                </a:lnTo>
                <a:lnTo>
                  <a:pt x="698" y="460"/>
                </a:lnTo>
                <a:lnTo>
                  <a:pt x="698" y="460"/>
                </a:lnTo>
                <a:lnTo>
                  <a:pt x="698" y="459"/>
                </a:lnTo>
                <a:lnTo>
                  <a:pt x="699" y="459"/>
                </a:lnTo>
                <a:lnTo>
                  <a:pt x="699" y="459"/>
                </a:lnTo>
                <a:lnTo>
                  <a:pt x="699" y="458"/>
                </a:lnTo>
                <a:lnTo>
                  <a:pt x="699" y="458"/>
                </a:lnTo>
                <a:lnTo>
                  <a:pt x="700" y="458"/>
                </a:lnTo>
                <a:lnTo>
                  <a:pt x="700" y="457"/>
                </a:lnTo>
                <a:lnTo>
                  <a:pt x="700" y="457"/>
                </a:lnTo>
                <a:lnTo>
                  <a:pt x="700" y="457"/>
                </a:lnTo>
                <a:lnTo>
                  <a:pt x="701" y="457"/>
                </a:lnTo>
                <a:lnTo>
                  <a:pt x="701" y="457"/>
                </a:lnTo>
                <a:lnTo>
                  <a:pt x="701" y="457"/>
                </a:lnTo>
                <a:lnTo>
                  <a:pt x="702" y="457"/>
                </a:lnTo>
                <a:lnTo>
                  <a:pt x="702" y="457"/>
                </a:lnTo>
                <a:lnTo>
                  <a:pt x="702" y="457"/>
                </a:lnTo>
                <a:lnTo>
                  <a:pt x="702" y="458"/>
                </a:lnTo>
                <a:lnTo>
                  <a:pt x="703" y="458"/>
                </a:lnTo>
                <a:lnTo>
                  <a:pt x="703" y="459"/>
                </a:lnTo>
                <a:lnTo>
                  <a:pt x="703" y="459"/>
                </a:lnTo>
                <a:lnTo>
                  <a:pt x="703" y="460"/>
                </a:lnTo>
                <a:lnTo>
                  <a:pt x="704" y="461"/>
                </a:lnTo>
                <a:lnTo>
                  <a:pt x="704" y="462"/>
                </a:lnTo>
                <a:lnTo>
                  <a:pt x="704" y="463"/>
                </a:lnTo>
                <a:lnTo>
                  <a:pt x="704" y="464"/>
                </a:lnTo>
                <a:lnTo>
                  <a:pt x="705" y="464"/>
                </a:lnTo>
                <a:lnTo>
                  <a:pt x="705" y="461"/>
                </a:lnTo>
                <a:lnTo>
                  <a:pt x="705" y="461"/>
                </a:lnTo>
                <a:lnTo>
                  <a:pt x="705" y="461"/>
                </a:lnTo>
                <a:lnTo>
                  <a:pt x="706" y="462"/>
                </a:lnTo>
                <a:lnTo>
                  <a:pt x="706" y="462"/>
                </a:lnTo>
                <a:lnTo>
                  <a:pt x="706" y="462"/>
                </a:lnTo>
                <a:lnTo>
                  <a:pt x="706" y="463"/>
                </a:lnTo>
                <a:lnTo>
                  <a:pt x="707" y="463"/>
                </a:lnTo>
                <a:lnTo>
                  <a:pt x="707" y="463"/>
                </a:lnTo>
                <a:lnTo>
                  <a:pt x="707" y="463"/>
                </a:lnTo>
                <a:lnTo>
                  <a:pt x="708" y="463"/>
                </a:lnTo>
                <a:lnTo>
                  <a:pt x="708" y="463"/>
                </a:lnTo>
                <a:lnTo>
                  <a:pt x="708" y="463"/>
                </a:lnTo>
                <a:lnTo>
                  <a:pt x="708" y="463"/>
                </a:lnTo>
                <a:lnTo>
                  <a:pt x="709" y="463"/>
                </a:lnTo>
                <a:lnTo>
                  <a:pt x="709" y="463"/>
                </a:lnTo>
                <a:lnTo>
                  <a:pt x="709" y="462"/>
                </a:lnTo>
                <a:lnTo>
                  <a:pt x="709" y="462"/>
                </a:lnTo>
                <a:lnTo>
                  <a:pt x="710" y="462"/>
                </a:lnTo>
                <a:lnTo>
                  <a:pt x="710" y="461"/>
                </a:lnTo>
                <a:lnTo>
                  <a:pt x="710" y="461"/>
                </a:lnTo>
                <a:lnTo>
                  <a:pt x="710" y="460"/>
                </a:lnTo>
                <a:lnTo>
                  <a:pt x="711" y="460"/>
                </a:lnTo>
                <a:lnTo>
                  <a:pt x="711" y="459"/>
                </a:lnTo>
                <a:lnTo>
                  <a:pt x="711" y="458"/>
                </a:lnTo>
                <a:lnTo>
                  <a:pt x="711" y="457"/>
                </a:lnTo>
                <a:lnTo>
                  <a:pt x="712" y="456"/>
                </a:lnTo>
                <a:lnTo>
                  <a:pt x="712" y="454"/>
                </a:lnTo>
                <a:lnTo>
                  <a:pt x="712" y="453"/>
                </a:lnTo>
                <a:lnTo>
                  <a:pt x="713" y="452"/>
                </a:lnTo>
                <a:lnTo>
                  <a:pt x="713" y="450"/>
                </a:lnTo>
                <a:lnTo>
                  <a:pt x="713" y="449"/>
                </a:lnTo>
                <a:lnTo>
                  <a:pt x="713" y="447"/>
                </a:lnTo>
                <a:lnTo>
                  <a:pt x="714" y="445"/>
                </a:lnTo>
                <a:lnTo>
                  <a:pt x="714" y="444"/>
                </a:lnTo>
                <a:lnTo>
                  <a:pt x="714" y="442"/>
                </a:lnTo>
                <a:lnTo>
                  <a:pt x="714" y="440"/>
                </a:lnTo>
                <a:lnTo>
                  <a:pt x="715" y="438"/>
                </a:lnTo>
                <a:lnTo>
                  <a:pt x="715" y="436"/>
                </a:lnTo>
                <a:lnTo>
                  <a:pt x="715" y="434"/>
                </a:lnTo>
                <a:lnTo>
                  <a:pt x="715" y="432"/>
                </a:lnTo>
                <a:lnTo>
                  <a:pt x="716" y="430"/>
                </a:lnTo>
                <a:lnTo>
                  <a:pt x="716" y="428"/>
                </a:lnTo>
                <a:lnTo>
                  <a:pt x="716" y="426"/>
                </a:lnTo>
                <a:lnTo>
                  <a:pt x="716" y="424"/>
                </a:lnTo>
                <a:lnTo>
                  <a:pt x="717" y="422"/>
                </a:lnTo>
                <a:lnTo>
                  <a:pt x="717" y="420"/>
                </a:lnTo>
                <a:lnTo>
                  <a:pt x="717" y="418"/>
                </a:lnTo>
                <a:lnTo>
                  <a:pt x="717" y="415"/>
                </a:lnTo>
                <a:lnTo>
                  <a:pt x="718" y="414"/>
                </a:lnTo>
                <a:lnTo>
                  <a:pt x="718" y="412"/>
                </a:lnTo>
                <a:lnTo>
                  <a:pt x="718" y="410"/>
                </a:lnTo>
                <a:lnTo>
                  <a:pt x="719" y="408"/>
                </a:lnTo>
                <a:lnTo>
                  <a:pt x="719" y="406"/>
                </a:lnTo>
                <a:lnTo>
                  <a:pt x="719" y="404"/>
                </a:lnTo>
                <a:lnTo>
                  <a:pt x="719" y="403"/>
                </a:lnTo>
                <a:lnTo>
                  <a:pt x="720" y="401"/>
                </a:lnTo>
                <a:lnTo>
                  <a:pt x="720" y="400"/>
                </a:lnTo>
                <a:lnTo>
                  <a:pt x="720" y="398"/>
                </a:lnTo>
                <a:lnTo>
                  <a:pt x="720" y="397"/>
                </a:lnTo>
                <a:lnTo>
                  <a:pt x="721" y="396"/>
                </a:lnTo>
                <a:lnTo>
                  <a:pt x="721" y="394"/>
                </a:lnTo>
                <a:lnTo>
                  <a:pt x="721" y="393"/>
                </a:lnTo>
                <a:lnTo>
                  <a:pt x="721" y="391"/>
                </a:lnTo>
                <a:lnTo>
                  <a:pt x="722" y="390"/>
                </a:lnTo>
                <a:lnTo>
                  <a:pt x="722" y="388"/>
                </a:lnTo>
                <a:lnTo>
                  <a:pt x="722" y="387"/>
                </a:lnTo>
                <a:lnTo>
                  <a:pt x="722" y="385"/>
                </a:lnTo>
                <a:lnTo>
                  <a:pt x="723" y="383"/>
                </a:lnTo>
                <a:lnTo>
                  <a:pt x="723" y="382"/>
                </a:lnTo>
                <a:lnTo>
                  <a:pt x="723" y="380"/>
                </a:lnTo>
                <a:lnTo>
                  <a:pt x="724" y="378"/>
                </a:lnTo>
                <a:lnTo>
                  <a:pt x="724" y="377"/>
                </a:lnTo>
                <a:lnTo>
                  <a:pt x="724" y="375"/>
                </a:lnTo>
                <a:lnTo>
                  <a:pt x="724" y="373"/>
                </a:lnTo>
                <a:lnTo>
                  <a:pt x="725" y="371"/>
                </a:lnTo>
                <a:lnTo>
                  <a:pt x="725" y="369"/>
                </a:lnTo>
                <a:lnTo>
                  <a:pt x="725" y="366"/>
                </a:lnTo>
                <a:lnTo>
                  <a:pt x="725" y="364"/>
                </a:lnTo>
                <a:lnTo>
                  <a:pt x="726" y="361"/>
                </a:lnTo>
                <a:lnTo>
                  <a:pt x="726" y="358"/>
                </a:lnTo>
                <a:lnTo>
                  <a:pt x="726" y="354"/>
                </a:lnTo>
                <a:lnTo>
                  <a:pt x="726" y="350"/>
                </a:lnTo>
                <a:lnTo>
                  <a:pt x="727" y="346"/>
                </a:lnTo>
                <a:lnTo>
                  <a:pt x="727" y="342"/>
                </a:lnTo>
                <a:lnTo>
                  <a:pt x="727" y="337"/>
                </a:lnTo>
                <a:lnTo>
                  <a:pt x="727" y="331"/>
                </a:lnTo>
                <a:lnTo>
                  <a:pt x="728" y="325"/>
                </a:lnTo>
                <a:lnTo>
                  <a:pt x="728" y="318"/>
                </a:lnTo>
                <a:lnTo>
                  <a:pt x="728" y="311"/>
                </a:lnTo>
                <a:lnTo>
                  <a:pt x="728" y="303"/>
                </a:lnTo>
                <a:lnTo>
                  <a:pt x="729" y="295"/>
                </a:lnTo>
                <a:lnTo>
                  <a:pt x="729" y="287"/>
                </a:lnTo>
                <a:lnTo>
                  <a:pt x="729" y="278"/>
                </a:lnTo>
                <a:lnTo>
                  <a:pt x="730" y="270"/>
                </a:lnTo>
                <a:lnTo>
                  <a:pt x="730" y="262"/>
                </a:lnTo>
                <a:lnTo>
                  <a:pt x="730" y="254"/>
                </a:lnTo>
                <a:lnTo>
                  <a:pt x="730" y="246"/>
                </a:lnTo>
                <a:lnTo>
                  <a:pt x="731" y="239"/>
                </a:lnTo>
                <a:lnTo>
                  <a:pt x="731" y="231"/>
                </a:lnTo>
                <a:lnTo>
                  <a:pt x="731" y="224"/>
                </a:lnTo>
                <a:lnTo>
                  <a:pt x="731" y="217"/>
                </a:lnTo>
                <a:lnTo>
                  <a:pt x="732" y="210"/>
                </a:lnTo>
                <a:lnTo>
                  <a:pt x="732" y="202"/>
                </a:lnTo>
                <a:lnTo>
                  <a:pt x="732" y="193"/>
                </a:lnTo>
                <a:lnTo>
                  <a:pt x="732" y="184"/>
                </a:lnTo>
                <a:lnTo>
                  <a:pt x="733" y="175"/>
                </a:lnTo>
                <a:lnTo>
                  <a:pt x="733" y="167"/>
                </a:lnTo>
                <a:lnTo>
                  <a:pt x="733" y="158"/>
                </a:lnTo>
                <a:lnTo>
                  <a:pt x="733" y="152"/>
                </a:lnTo>
                <a:lnTo>
                  <a:pt x="734" y="149"/>
                </a:lnTo>
                <a:lnTo>
                  <a:pt x="734" y="148"/>
                </a:lnTo>
                <a:lnTo>
                  <a:pt x="734" y="152"/>
                </a:lnTo>
                <a:lnTo>
                  <a:pt x="735" y="159"/>
                </a:lnTo>
                <a:lnTo>
                  <a:pt x="735" y="166"/>
                </a:lnTo>
                <a:lnTo>
                  <a:pt x="735" y="173"/>
                </a:lnTo>
                <a:lnTo>
                  <a:pt x="735" y="179"/>
                </a:lnTo>
                <a:lnTo>
                  <a:pt x="736" y="183"/>
                </a:lnTo>
                <a:lnTo>
                  <a:pt x="736" y="182"/>
                </a:lnTo>
                <a:lnTo>
                  <a:pt x="736" y="174"/>
                </a:lnTo>
                <a:lnTo>
                  <a:pt x="736" y="159"/>
                </a:lnTo>
                <a:lnTo>
                  <a:pt x="737" y="139"/>
                </a:lnTo>
                <a:lnTo>
                  <a:pt x="737" y="118"/>
                </a:lnTo>
                <a:lnTo>
                  <a:pt x="737" y="96"/>
                </a:lnTo>
                <a:lnTo>
                  <a:pt x="737" y="77"/>
                </a:lnTo>
                <a:lnTo>
                  <a:pt x="738" y="63"/>
                </a:lnTo>
                <a:lnTo>
                  <a:pt x="738" y="55"/>
                </a:lnTo>
                <a:lnTo>
                  <a:pt x="738" y="57"/>
                </a:lnTo>
                <a:lnTo>
                  <a:pt x="738" y="70"/>
                </a:lnTo>
                <a:lnTo>
                  <a:pt x="739" y="91"/>
                </a:lnTo>
                <a:lnTo>
                  <a:pt x="739" y="117"/>
                </a:lnTo>
                <a:lnTo>
                  <a:pt x="739" y="145"/>
                </a:lnTo>
                <a:lnTo>
                  <a:pt x="739" y="172"/>
                </a:lnTo>
                <a:lnTo>
                  <a:pt x="740" y="197"/>
                </a:lnTo>
                <a:lnTo>
                  <a:pt x="740" y="219"/>
                </a:lnTo>
                <a:lnTo>
                  <a:pt x="740" y="235"/>
                </a:lnTo>
                <a:lnTo>
                  <a:pt x="741" y="242"/>
                </a:lnTo>
                <a:lnTo>
                  <a:pt x="741" y="244"/>
                </a:lnTo>
                <a:lnTo>
                  <a:pt x="741" y="242"/>
                </a:lnTo>
                <a:lnTo>
                  <a:pt x="741" y="238"/>
                </a:lnTo>
                <a:lnTo>
                  <a:pt x="742" y="235"/>
                </a:lnTo>
                <a:lnTo>
                  <a:pt x="742" y="232"/>
                </a:lnTo>
                <a:lnTo>
                  <a:pt x="742" y="229"/>
                </a:lnTo>
                <a:lnTo>
                  <a:pt x="742" y="228"/>
                </a:lnTo>
                <a:lnTo>
                  <a:pt x="743" y="229"/>
                </a:lnTo>
                <a:lnTo>
                  <a:pt x="743" y="233"/>
                </a:lnTo>
                <a:lnTo>
                  <a:pt x="743" y="237"/>
                </a:lnTo>
                <a:lnTo>
                  <a:pt x="743" y="241"/>
                </a:lnTo>
                <a:lnTo>
                  <a:pt x="744" y="244"/>
                </a:lnTo>
                <a:lnTo>
                  <a:pt x="744" y="246"/>
                </a:lnTo>
                <a:lnTo>
                  <a:pt x="744" y="248"/>
                </a:lnTo>
                <a:lnTo>
                  <a:pt x="744" y="250"/>
                </a:lnTo>
                <a:lnTo>
                  <a:pt x="745" y="252"/>
                </a:lnTo>
                <a:lnTo>
                  <a:pt x="745" y="253"/>
                </a:lnTo>
                <a:lnTo>
                  <a:pt x="745" y="254"/>
                </a:lnTo>
                <a:lnTo>
                  <a:pt x="746" y="255"/>
                </a:lnTo>
                <a:lnTo>
                  <a:pt x="746" y="256"/>
                </a:lnTo>
                <a:lnTo>
                  <a:pt x="746" y="258"/>
                </a:lnTo>
                <a:lnTo>
                  <a:pt x="746" y="259"/>
                </a:lnTo>
                <a:lnTo>
                  <a:pt x="747" y="259"/>
                </a:lnTo>
                <a:lnTo>
                  <a:pt x="747" y="258"/>
                </a:lnTo>
                <a:lnTo>
                  <a:pt x="747" y="257"/>
                </a:lnTo>
                <a:lnTo>
                  <a:pt x="747" y="256"/>
                </a:lnTo>
                <a:lnTo>
                  <a:pt x="748" y="255"/>
                </a:lnTo>
                <a:lnTo>
                  <a:pt x="748" y="254"/>
                </a:lnTo>
                <a:lnTo>
                  <a:pt x="748" y="254"/>
                </a:lnTo>
                <a:lnTo>
                  <a:pt x="748" y="254"/>
                </a:lnTo>
                <a:lnTo>
                  <a:pt x="749" y="256"/>
                </a:lnTo>
                <a:lnTo>
                  <a:pt x="749" y="260"/>
                </a:lnTo>
                <a:lnTo>
                  <a:pt x="749" y="264"/>
                </a:lnTo>
                <a:lnTo>
                  <a:pt x="749" y="269"/>
                </a:lnTo>
                <a:lnTo>
                  <a:pt x="750" y="273"/>
                </a:lnTo>
                <a:lnTo>
                  <a:pt x="750" y="277"/>
                </a:lnTo>
                <a:lnTo>
                  <a:pt x="750" y="279"/>
                </a:lnTo>
                <a:lnTo>
                  <a:pt x="750" y="281"/>
                </a:lnTo>
                <a:lnTo>
                  <a:pt x="751" y="284"/>
                </a:lnTo>
                <a:lnTo>
                  <a:pt x="751" y="289"/>
                </a:lnTo>
                <a:lnTo>
                  <a:pt x="751" y="293"/>
                </a:lnTo>
                <a:lnTo>
                  <a:pt x="752" y="295"/>
                </a:lnTo>
                <a:lnTo>
                  <a:pt x="752" y="288"/>
                </a:lnTo>
                <a:lnTo>
                  <a:pt x="752" y="269"/>
                </a:lnTo>
                <a:lnTo>
                  <a:pt x="752" y="248"/>
                </a:lnTo>
                <a:lnTo>
                  <a:pt x="753" y="231"/>
                </a:lnTo>
                <a:lnTo>
                  <a:pt x="753" y="230"/>
                </a:lnTo>
                <a:lnTo>
                  <a:pt x="753" y="250"/>
                </a:lnTo>
                <a:lnTo>
                  <a:pt x="753" y="276"/>
                </a:lnTo>
                <a:lnTo>
                  <a:pt x="754" y="293"/>
                </a:lnTo>
                <a:lnTo>
                  <a:pt x="754" y="287"/>
                </a:lnTo>
                <a:lnTo>
                  <a:pt x="754" y="249"/>
                </a:lnTo>
                <a:lnTo>
                  <a:pt x="754" y="196"/>
                </a:lnTo>
                <a:lnTo>
                  <a:pt x="755" y="145"/>
                </a:lnTo>
                <a:lnTo>
                  <a:pt x="755" y="109"/>
                </a:lnTo>
                <a:lnTo>
                  <a:pt x="755" y="96"/>
                </a:lnTo>
                <a:lnTo>
                  <a:pt x="755" y="96"/>
                </a:lnTo>
                <a:lnTo>
                  <a:pt x="756" y="97"/>
                </a:lnTo>
                <a:lnTo>
                  <a:pt x="756" y="96"/>
                </a:lnTo>
                <a:lnTo>
                  <a:pt x="756" y="90"/>
                </a:lnTo>
                <a:lnTo>
                  <a:pt x="757" y="82"/>
                </a:lnTo>
                <a:lnTo>
                  <a:pt x="757" y="78"/>
                </a:lnTo>
                <a:lnTo>
                  <a:pt x="757" y="75"/>
                </a:lnTo>
                <a:lnTo>
                  <a:pt x="757" y="74"/>
                </a:lnTo>
                <a:lnTo>
                  <a:pt x="758" y="75"/>
                </a:lnTo>
                <a:lnTo>
                  <a:pt x="758" y="76"/>
                </a:lnTo>
                <a:lnTo>
                  <a:pt x="758" y="79"/>
                </a:lnTo>
                <a:lnTo>
                  <a:pt x="758" y="85"/>
                </a:lnTo>
                <a:lnTo>
                  <a:pt x="759" y="92"/>
                </a:lnTo>
                <a:lnTo>
                  <a:pt x="759" y="101"/>
                </a:lnTo>
                <a:lnTo>
                  <a:pt x="759" y="111"/>
                </a:lnTo>
                <a:lnTo>
                  <a:pt x="759" y="122"/>
                </a:lnTo>
                <a:lnTo>
                  <a:pt x="760" y="132"/>
                </a:lnTo>
                <a:lnTo>
                  <a:pt x="760" y="142"/>
                </a:lnTo>
                <a:lnTo>
                  <a:pt x="760" y="153"/>
                </a:lnTo>
                <a:lnTo>
                  <a:pt x="760" y="163"/>
                </a:lnTo>
                <a:lnTo>
                  <a:pt x="761" y="172"/>
                </a:lnTo>
                <a:lnTo>
                  <a:pt x="761" y="180"/>
                </a:lnTo>
                <a:lnTo>
                  <a:pt x="761" y="187"/>
                </a:lnTo>
                <a:lnTo>
                  <a:pt x="761" y="192"/>
                </a:lnTo>
                <a:lnTo>
                  <a:pt x="762" y="196"/>
                </a:lnTo>
                <a:lnTo>
                  <a:pt x="762" y="199"/>
                </a:lnTo>
                <a:lnTo>
                  <a:pt x="762" y="201"/>
                </a:lnTo>
                <a:lnTo>
                  <a:pt x="763" y="203"/>
                </a:lnTo>
                <a:lnTo>
                  <a:pt x="763" y="205"/>
                </a:lnTo>
                <a:lnTo>
                  <a:pt x="763" y="206"/>
                </a:lnTo>
                <a:lnTo>
                  <a:pt x="763" y="208"/>
                </a:lnTo>
                <a:lnTo>
                  <a:pt x="764" y="210"/>
                </a:lnTo>
                <a:lnTo>
                  <a:pt x="764" y="213"/>
                </a:lnTo>
                <a:lnTo>
                  <a:pt x="764" y="216"/>
                </a:lnTo>
                <a:lnTo>
                  <a:pt x="764" y="219"/>
                </a:lnTo>
                <a:lnTo>
                  <a:pt x="765" y="222"/>
                </a:lnTo>
                <a:lnTo>
                  <a:pt x="765" y="226"/>
                </a:lnTo>
                <a:lnTo>
                  <a:pt x="765" y="230"/>
                </a:lnTo>
                <a:lnTo>
                  <a:pt x="765" y="235"/>
                </a:lnTo>
                <a:lnTo>
                  <a:pt x="766" y="241"/>
                </a:lnTo>
                <a:lnTo>
                  <a:pt x="766" y="247"/>
                </a:lnTo>
                <a:lnTo>
                  <a:pt x="766" y="254"/>
                </a:lnTo>
                <a:lnTo>
                  <a:pt x="766" y="261"/>
                </a:lnTo>
                <a:lnTo>
                  <a:pt x="767" y="269"/>
                </a:lnTo>
                <a:lnTo>
                  <a:pt x="767" y="276"/>
                </a:lnTo>
                <a:lnTo>
                  <a:pt x="767" y="284"/>
                </a:lnTo>
                <a:lnTo>
                  <a:pt x="768" y="292"/>
                </a:lnTo>
                <a:lnTo>
                  <a:pt x="768" y="299"/>
                </a:lnTo>
                <a:lnTo>
                  <a:pt x="768" y="305"/>
                </a:lnTo>
                <a:lnTo>
                  <a:pt x="768" y="312"/>
                </a:lnTo>
                <a:lnTo>
                  <a:pt x="769" y="318"/>
                </a:lnTo>
                <a:lnTo>
                  <a:pt x="769" y="325"/>
                </a:lnTo>
                <a:lnTo>
                  <a:pt x="769" y="331"/>
                </a:lnTo>
                <a:lnTo>
                  <a:pt x="769" y="336"/>
                </a:lnTo>
                <a:lnTo>
                  <a:pt x="770" y="341"/>
                </a:lnTo>
                <a:lnTo>
                  <a:pt x="770" y="346"/>
                </a:lnTo>
                <a:lnTo>
                  <a:pt x="770" y="351"/>
                </a:lnTo>
                <a:lnTo>
                  <a:pt x="770" y="355"/>
                </a:lnTo>
                <a:lnTo>
                  <a:pt x="771" y="359"/>
                </a:lnTo>
                <a:lnTo>
                  <a:pt x="771" y="362"/>
                </a:lnTo>
                <a:lnTo>
                  <a:pt x="771" y="365"/>
                </a:lnTo>
                <a:lnTo>
                  <a:pt x="771" y="369"/>
                </a:lnTo>
                <a:lnTo>
                  <a:pt x="772" y="372"/>
                </a:lnTo>
                <a:lnTo>
                  <a:pt x="772" y="375"/>
                </a:lnTo>
                <a:lnTo>
                  <a:pt x="772" y="378"/>
                </a:lnTo>
                <a:lnTo>
                  <a:pt x="773" y="381"/>
                </a:lnTo>
                <a:lnTo>
                  <a:pt x="773" y="383"/>
                </a:lnTo>
                <a:lnTo>
                  <a:pt x="773" y="386"/>
                </a:lnTo>
                <a:lnTo>
                  <a:pt x="773" y="388"/>
                </a:lnTo>
                <a:lnTo>
                  <a:pt x="774" y="391"/>
                </a:lnTo>
                <a:lnTo>
                  <a:pt x="774" y="393"/>
                </a:lnTo>
                <a:lnTo>
                  <a:pt x="774" y="395"/>
                </a:lnTo>
                <a:lnTo>
                  <a:pt x="774" y="397"/>
                </a:lnTo>
                <a:lnTo>
                  <a:pt x="775" y="399"/>
                </a:lnTo>
                <a:lnTo>
                  <a:pt x="775" y="401"/>
                </a:lnTo>
                <a:lnTo>
                  <a:pt x="775" y="403"/>
                </a:lnTo>
                <a:lnTo>
                  <a:pt x="775" y="405"/>
                </a:lnTo>
                <a:lnTo>
                  <a:pt x="776" y="407"/>
                </a:lnTo>
                <a:lnTo>
                  <a:pt x="776" y="409"/>
                </a:lnTo>
                <a:lnTo>
                  <a:pt x="776" y="410"/>
                </a:lnTo>
                <a:lnTo>
                  <a:pt x="776" y="412"/>
                </a:lnTo>
                <a:lnTo>
                  <a:pt x="777" y="414"/>
                </a:lnTo>
                <a:lnTo>
                  <a:pt x="777" y="415"/>
                </a:lnTo>
                <a:lnTo>
                  <a:pt x="777" y="417"/>
                </a:lnTo>
                <a:lnTo>
                  <a:pt x="777" y="419"/>
                </a:lnTo>
                <a:lnTo>
                  <a:pt x="778" y="421"/>
                </a:lnTo>
                <a:lnTo>
                  <a:pt x="778" y="423"/>
                </a:lnTo>
                <a:lnTo>
                  <a:pt x="778" y="426"/>
                </a:lnTo>
                <a:lnTo>
                  <a:pt x="779" y="428"/>
                </a:lnTo>
                <a:lnTo>
                  <a:pt x="779" y="431"/>
                </a:lnTo>
                <a:lnTo>
                  <a:pt x="779" y="434"/>
                </a:lnTo>
                <a:lnTo>
                  <a:pt x="779" y="436"/>
                </a:lnTo>
                <a:lnTo>
                  <a:pt x="780" y="439"/>
                </a:lnTo>
                <a:lnTo>
                  <a:pt x="780" y="442"/>
                </a:lnTo>
                <a:lnTo>
                  <a:pt x="780" y="445"/>
                </a:lnTo>
                <a:lnTo>
                  <a:pt x="780" y="448"/>
                </a:lnTo>
                <a:lnTo>
                  <a:pt x="781" y="450"/>
                </a:lnTo>
                <a:lnTo>
                  <a:pt x="781" y="453"/>
                </a:lnTo>
                <a:lnTo>
                  <a:pt x="781" y="456"/>
                </a:lnTo>
                <a:lnTo>
                  <a:pt x="781" y="459"/>
                </a:lnTo>
                <a:lnTo>
                  <a:pt x="782" y="461"/>
                </a:lnTo>
                <a:lnTo>
                  <a:pt x="782" y="464"/>
                </a:lnTo>
                <a:lnTo>
                  <a:pt x="782" y="467"/>
                </a:lnTo>
                <a:lnTo>
                  <a:pt x="782" y="469"/>
                </a:lnTo>
                <a:lnTo>
                  <a:pt x="783" y="472"/>
                </a:lnTo>
                <a:lnTo>
                  <a:pt x="783" y="474"/>
                </a:lnTo>
                <a:lnTo>
                  <a:pt x="783" y="476"/>
                </a:lnTo>
                <a:lnTo>
                  <a:pt x="784" y="478"/>
                </a:lnTo>
                <a:lnTo>
                  <a:pt x="784" y="481"/>
                </a:lnTo>
                <a:lnTo>
                  <a:pt x="784" y="483"/>
                </a:lnTo>
                <a:lnTo>
                  <a:pt x="784" y="484"/>
                </a:lnTo>
                <a:lnTo>
                  <a:pt x="785" y="486"/>
                </a:lnTo>
                <a:lnTo>
                  <a:pt x="785" y="488"/>
                </a:lnTo>
                <a:lnTo>
                  <a:pt x="785" y="490"/>
                </a:lnTo>
                <a:lnTo>
                  <a:pt x="785" y="491"/>
                </a:lnTo>
                <a:lnTo>
                  <a:pt x="786" y="492"/>
                </a:lnTo>
                <a:lnTo>
                  <a:pt x="786" y="494"/>
                </a:lnTo>
                <a:lnTo>
                  <a:pt x="786" y="494"/>
                </a:lnTo>
                <a:lnTo>
                  <a:pt x="786" y="495"/>
                </a:lnTo>
                <a:lnTo>
                  <a:pt x="787" y="496"/>
                </a:lnTo>
                <a:lnTo>
                  <a:pt x="787" y="496"/>
                </a:lnTo>
                <a:lnTo>
                  <a:pt x="787" y="497"/>
                </a:lnTo>
                <a:lnTo>
                  <a:pt x="787" y="497"/>
                </a:lnTo>
                <a:lnTo>
                  <a:pt x="788" y="497"/>
                </a:lnTo>
                <a:lnTo>
                  <a:pt x="788" y="497"/>
                </a:lnTo>
                <a:lnTo>
                  <a:pt x="788" y="497"/>
                </a:lnTo>
                <a:lnTo>
                  <a:pt x="788" y="496"/>
                </a:lnTo>
                <a:lnTo>
                  <a:pt x="789" y="496"/>
                </a:lnTo>
                <a:lnTo>
                  <a:pt x="789" y="496"/>
                </a:lnTo>
                <a:lnTo>
                  <a:pt x="789" y="495"/>
                </a:lnTo>
                <a:lnTo>
                  <a:pt x="790" y="495"/>
                </a:lnTo>
                <a:lnTo>
                  <a:pt x="790" y="494"/>
                </a:lnTo>
                <a:lnTo>
                  <a:pt x="790" y="494"/>
                </a:lnTo>
                <a:lnTo>
                  <a:pt x="790" y="493"/>
                </a:lnTo>
                <a:lnTo>
                  <a:pt x="791" y="492"/>
                </a:lnTo>
                <a:lnTo>
                  <a:pt x="791" y="491"/>
                </a:lnTo>
                <a:lnTo>
                  <a:pt x="791" y="491"/>
                </a:lnTo>
                <a:lnTo>
                  <a:pt x="791" y="490"/>
                </a:lnTo>
                <a:lnTo>
                  <a:pt x="792" y="489"/>
                </a:lnTo>
                <a:lnTo>
                  <a:pt x="792" y="489"/>
                </a:lnTo>
                <a:lnTo>
                  <a:pt x="792" y="488"/>
                </a:lnTo>
                <a:lnTo>
                  <a:pt x="792" y="488"/>
                </a:lnTo>
                <a:lnTo>
                  <a:pt x="793" y="487"/>
                </a:lnTo>
                <a:lnTo>
                  <a:pt x="793" y="315"/>
                </a:lnTo>
                <a:lnTo>
                  <a:pt x="793" y="313"/>
                </a:lnTo>
                <a:lnTo>
                  <a:pt x="793" y="311"/>
                </a:lnTo>
                <a:lnTo>
                  <a:pt x="794" y="309"/>
                </a:lnTo>
                <a:lnTo>
                  <a:pt x="794" y="307"/>
                </a:lnTo>
                <a:lnTo>
                  <a:pt x="794" y="305"/>
                </a:lnTo>
                <a:lnTo>
                  <a:pt x="795" y="303"/>
                </a:lnTo>
                <a:lnTo>
                  <a:pt x="795" y="301"/>
                </a:lnTo>
                <a:lnTo>
                  <a:pt x="795" y="300"/>
                </a:lnTo>
                <a:lnTo>
                  <a:pt x="795" y="298"/>
                </a:lnTo>
                <a:lnTo>
                  <a:pt x="796" y="297"/>
                </a:lnTo>
                <a:lnTo>
                  <a:pt x="796" y="294"/>
                </a:lnTo>
                <a:lnTo>
                  <a:pt x="796" y="291"/>
                </a:lnTo>
                <a:lnTo>
                  <a:pt x="796" y="288"/>
                </a:lnTo>
                <a:lnTo>
                  <a:pt x="797" y="286"/>
                </a:lnTo>
                <a:lnTo>
                  <a:pt x="797" y="283"/>
                </a:lnTo>
                <a:lnTo>
                  <a:pt x="797" y="281"/>
                </a:lnTo>
                <a:lnTo>
                  <a:pt x="797" y="280"/>
                </a:lnTo>
                <a:lnTo>
                  <a:pt x="798" y="278"/>
                </a:lnTo>
                <a:lnTo>
                  <a:pt x="798" y="277"/>
                </a:lnTo>
                <a:lnTo>
                  <a:pt x="798" y="275"/>
                </a:lnTo>
                <a:lnTo>
                  <a:pt x="798" y="273"/>
                </a:lnTo>
                <a:lnTo>
                  <a:pt x="799" y="272"/>
                </a:lnTo>
                <a:lnTo>
                  <a:pt x="799" y="270"/>
                </a:lnTo>
                <a:lnTo>
                  <a:pt x="799" y="269"/>
                </a:lnTo>
                <a:lnTo>
                  <a:pt x="799" y="267"/>
                </a:lnTo>
                <a:lnTo>
                  <a:pt x="800" y="266"/>
                </a:lnTo>
                <a:lnTo>
                  <a:pt x="800" y="264"/>
                </a:lnTo>
                <a:lnTo>
                  <a:pt x="800" y="262"/>
                </a:lnTo>
                <a:lnTo>
                  <a:pt x="801" y="260"/>
                </a:lnTo>
                <a:lnTo>
                  <a:pt x="801" y="258"/>
                </a:lnTo>
                <a:lnTo>
                  <a:pt x="801" y="257"/>
                </a:lnTo>
                <a:lnTo>
                  <a:pt x="801" y="255"/>
                </a:lnTo>
                <a:lnTo>
                  <a:pt x="802" y="253"/>
                </a:lnTo>
                <a:lnTo>
                  <a:pt x="802" y="252"/>
                </a:lnTo>
                <a:lnTo>
                  <a:pt x="802" y="251"/>
                </a:lnTo>
                <a:lnTo>
                  <a:pt x="802" y="250"/>
                </a:lnTo>
                <a:lnTo>
                  <a:pt x="803" y="249"/>
                </a:lnTo>
                <a:lnTo>
                  <a:pt x="803" y="248"/>
                </a:lnTo>
                <a:lnTo>
                  <a:pt x="803" y="247"/>
                </a:lnTo>
                <a:lnTo>
                  <a:pt x="803" y="246"/>
                </a:lnTo>
                <a:lnTo>
                  <a:pt x="804" y="246"/>
                </a:lnTo>
                <a:lnTo>
                  <a:pt x="804" y="245"/>
                </a:lnTo>
                <a:lnTo>
                  <a:pt x="804" y="245"/>
                </a:lnTo>
                <a:lnTo>
                  <a:pt x="804" y="244"/>
                </a:lnTo>
                <a:lnTo>
                  <a:pt x="805" y="244"/>
                </a:lnTo>
                <a:lnTo>
                  <a:pt x="805" y="243"/>
                </a:lnTo>
                <a:lnTo>
                  <a:pt x="805" y="243"/>
                </a:lnTo>
                <a:lnTo>
                  <a:pt x="806" y="244"/>
                </a:lnTo>
                <a:lnTo>
                  <a:pt x="806" y="245"/>
                </a:lnTo>
                <a:lnTo>
                  <a:pt x="806" y="246"/>
                </a:lnTo>
                <a:lnTo>
                  <a:pt x="806" y="246"/>
                </a:lnTo>
                <a:lnTo>
                  <a:pt x="807" y="246"/>
                </a:lnTo>
                <a:lnTo>
                  <a:pt x="807" y="247"/>
                </a:lnTo>
                <a:lnTo>
                  <a:pt x="807" y="247"/>
                </a:lnTo>
                <a:lnTo>
                  <a:pt x="807" y="247"/>
                </a:lnTo>
                <a:lnTo>
                  <a:pt x="808" y="247"/>
                </a:lnTo>
                <a:lnTo>
                  <a:pt x="808" y="247"/>
                </a:lnTo>
                <a:lnTo>
                  <a:pt x="808" y="246"/>
                </a:lnTo>
                <a:lnTo>
                  <a:pt x="808" y="246"/>
                </a:lnTo>
                <a:lnTo>
                  <a:pt x="809" y="245"/>
                </a:lnTo>
                <a:lnTo>
                  <a:pt x="809" y="245"/>
                </a:lnTo>
                <a:lnTo>
                  <a:pt x="809" y="244"/>
                </a:lnTo>
                <a:lnTo>
                  <a:pt x="809" y="243"/>
                </a:lnTo>
                <a:lnTo>
                  <a:pt x="810" y="242"/>
                </a:lnTo>
                <a:lnTo>
                  <a:pt x="810" y="241"/>
                </a:lnTo>
                <a:lnTo>
                  <a:pt x="810" y="241"/>
                </a:lnTo>
                <a:lnTo>
                  <a:pt x="810" y="240"/>
                </a:lnTo>
                <a:lnTo>
                  <a:pt x="811" y="239"/>
                </a:lnTo>
                <a:lnTo>
                  <a:pt x="811" y="238"/>
                </a:lnTo>
                <a:lnTo>
                  <a:pt x="811" y="236"/>
                </a:lnTo>
                <a:lnTo>
                  <a:pt x="812" y="235"/>
                </a:lnTo>
                <a:lnTo>
                  <a:pt x="812" y="235"/>
                </a:lnTo>
                <a:lnTo>
                  <a:pt x="812" y="235"/>
                </a:lnTo>
                <a:lnTo>
                  <a:pt x="812" y="235"/>
                </a:lnTo>
                <a:lnTo>
                  <a:pt x="813" y="235"/>
                </a:lnTo>
                <a:lnTo>
                  <a:pt x="813" y="234"/>
                </a:lnTo>
                <a:lnTo>
                  <a:pt x="813" y="234"/>
                </a:lnTo>
                <a:lnTo>
                  <a:pt x="813" y="234"/>
                </a:lnTo>
                <a:lnTo>
                  <a:pt x="814" y="234"/>
                </a:lnTo>
                <a:lnTo>
                  <a:pt x="814" y="234"/>
                </a:lnTo>
                <a:lnTo>
                  <a:pt x="814" y="234"/>
                </a:lnTo>
                <a:lnTo>
                  <a:pt x="814" y="233"/>
                </a:lnTo>
                <a:lnTo>
                  <a:pt x="815" y="233"/>
                </a:lnTo>
                <a:lnTo>
                  <a:pt x="815" y="233"/>
                </a:lnTo>
                <a:lnTo>
                  <a:pt x="815" y="233"/>
                </a:lnTo>
                <a:lnTo>
                  <a:pt x="815" y="234"/>
                </a:lnTo>
                <a:lnTo>
                  <a:pt x="816" y="235"/>
                </a:lnTo>
                <a:lnTo>
                  <a:pt x="816" y="236"/>
                </a:lnTo>
                <a:lnTo>
                  <a:pt x="816" y="237"/>
                </a:lnTo>
                <a:lnTo>
                  <a:pt x="817" y="239"/>
                </a:lnTo>
                <a:lnTo>
                  <a:pt x="817" y="240"/>
                </a:lnTo>
                <a:lnTo>
                  <a:pt x="817" y="241"/>
                </a:lnTo>
                <a:lnTo>
                  <a:pt x="817" y="242"/>
                </a:lnTo>
                <a:lnTo>
                  <a:pt x="818" y="243"/>
                </a:lnTo>
                <a:lnTo>
                  <a:pt x="818" y="243"/>
                </a:lnTo>
                <a:lnTo>
                  <a:pt x="818" y="243"/>
                </a:lnTo>
                <a:lnTo>
                  <a:pt x="818" y="243"/>
                </a:lnTo>
                <a:lnTo>
                  <a:pt x="819" y="244"/>
                </a:lnTo>
                <a:lnTo>
                  <a:pt x="819" y="244"/>
                </a:lnTo>
                <a:lnTo>
                  <a:pt x="819" y="244"/>
                </a:lnTo>
                <a:lnTo>
                  <a:pt x="819" y="244"/>
                </a:lnTo>
                <a:lnTo>
                  <a:pt x="820" y="244"/>
                </a:lnTo>
                <a:lnTo>
                  <a:pt x="820" y="244"/>
                </a:lnTo>
                <a:lnTo>
                  <a:pt x="820" y="244"/>
                </a:lnTo>
                <a:lnTo>
                  <a:pt x="820" y="244"/>
                </a:lnTo>
                <a:lnTo>
                  <a:pt x="821" y="244"/>
                </a:lnTo>
                <a:lnTo>
                  <a:pt x="821" y="244"/>
                </a:lnTo>
                <a:lnTo>
                  <a:pt x="821" y="243"/>
                </a:lnTo>
                <a:lnTo>
                  <a:pt x="821" y="241"/>
                </a:lnTo>
                <a:lnTo>
                  <a:pt x="822" y="241"/>
                </a:lnTo>
                <a:lnTo>
                  <a:pt x="822" y="240"/>
                </a:lnTo>
                <a:lnTo>
                  <a:pt x="822" y="239"/>
                </a:lnTo>
                <a:lnTo>
                  <a:pt x="823" y="239"/>
                </a:lnTo>
                <a:lnTo>
                  <a:pt x="823" y="238"/>
                </a:lnTo>
                <a:lnTo>
                  <a:pt x="823" y="237"/>
                </a:lnTo>
                <a:lnTo>
                  <a:pt x="823" y="237"/>
                </a:lnTo>
                <a:lnTo>
                  <a:pt x="824" y="236"/>
                </a:lnTo>
                <a:lnTo>
                  <a:pt x="824" y="236"/>
                </a:lnTo>
                <a:lnTo>
                  <a:pt x="824" y="236"/>
                </a:lnTo>
                <a:lnTo>
                  <a:pt x="824" y="236"/>
                </a:lnTo>
                <a:lnTo>
                  <a:pt x="825" y="236"/>
                </a:lnTo>
                <a:lnTo>
                  <a:pt x="825" y="235"/>
                </a:lnTo>
                <a:lnTo>
                  <a:pt x="825" y="235"/>
                </a:lnTo>
                <a:lnTo>
                  <a:pt x="825" y="236"/>
                </a:lnTo>
                <a:lnTo>
                  <a:pt x="826" y="237"/>
                </a:lnTo>
                <a:lnTo>
                  <a:pt x="826" y="237"/>
                </a:lnTo>
                <a:lnTo>
                  <a:pt x="826" y="238"/>
                </a:lnTo>
                <a:lnTo>
                  <a:pt x="826" y="239"/>
                </a:lnTo>
                <a:lnTo>
                  <a:pt x="827" y="239"/>
                </a:lnTo>
                <a:lnTo>
                  <a:pt x="827" y="240"/>
                </a:lnTo>
                <a:lnTo>
                  <a:pt x="827" y="240"/>
                </a:lnTo>
                <a:lnTo>
                  <a:pt x="828" y="240"/>
                </a:lnTo>
                <a:lnTo>
                  <a:pt x="828" y="240"/>
                </a:lnTo>
                <a:lnTo>
                  <a:pt x="828" y="241"/>
                </a:lnTo>
                <a:lnTo>
                  <a:pt x="828" y="240"/>
                </a:lnTo>
                <a:lnTo>
                  <a:pt x="829" y="240"/>
                </a:lnTo>
                <a:lnTo>
                  <a:pt x="829" y="240"/>
                </a:lnTo>
                <a:lnTo>
                  <a:pt x="829" y="240"/>
                </a:lnTo>
                <a:lnTo>
                  <a:pt x="829" y="240"/>
                </a:lnTo>
                <a:lnTo>
                  <a:pt x="830" y="240"/>
                </a:lnTo>
                <a:lnTo>
                  <a:pt x="830" y="241"/>
                </a:lnTo>
                <a:lnTo>
                  <a:pt x="830" y="242"/>
                </a:lnTo>
                <a:lnTo>
                  <a:pt x="830" y="244"/>
                </a:lnTo>
                <a:lnTo>
                  <a:pt x="831" y="245"/>
                </a:lnTo>
                <a:lnTo>
                  <a:pt x="831" y="246"/>
                </a:lnTo>
                <a:lnTo>
                  <a:pt x="831" y="246"/>
                </a:lnTo>
                <a:lnTo>
                  <a:pt x="831" y="246"/>
                </a:lnTo>
                <a:lnTo>
                  <a:pt x="832" y="246"/>
                </a:lnTo>
                <a:lnTo>
                  <a:pt x="832" y="245"/>
                </a:lnTo>
                <a:lnTo>
                  <a:pt x="832" y="245"/>
                </a:lnTo>
                <a:lnTo>
                  <a:pt x="832" y="244"/>
                </a:lnTo>
                <a:lnTo>
                  <a:pt x="833" y="243"/>
                </a:lnTo>
                <a:lnTo>
                  <a:pt x="833" y="242"/>
                </a:lnTo>
                <a:lnTo>
                  <a:pt x="833" y="241"/>
                </a:lnTo>
                <a:lnTo>
                  <a:pt x="834" y="240"/>
                </a:lnTo>
                <a:lnTo>
                  <a:pt x="834" y="239"/>
                </a:lnTo>
                <a:lnTo>
                  <a:pt x="834" y="238"/>
                </a:lnTo>
                <a:lnTo>
                  <a:pt x="834" y="237"/>
                </a:lnTo>
                <a:lnTo>
                  <a:pt x="835" y="236"/>
                </a:lnTo>
                <a:lnTo>
                  <a:pt x="835" y="234"/>
                </a:lnTo>
                <a:lnTo>
                  <a:pt x="835" y="232"/>
                </a:lnTo>
                <a:lnTo>
                  <a:pt x="835" y="230"/>
                </a:lnTo>
                <a:lnTo>
                  <a:pt x="836" y="228"/>
                </a:lnTo>
                <a:lnTo>
                  <a:pt x="836" y="225"/>
                </a:lnTo>
                <a:lnTo>
                  <a:pt x="836" y="222"/>
                </a:lnTo>
                <a:lnTo>
                  <a:pt x="836" y="220"/>
                </a:lnTo>
                <a:lnTo>
                  <a:pt x="837" y="218"/>
                </a:lnTo>
                <a:lnTo>
                  <a:pt x="837" y="217"/>
                </a:lnTo>
                <a:lnTo>
                  <a:pt x="837" y="215"/>
                </a:lnTo>
                <a:lnTo>
                  <a:pt x="837" y="214"/>
                </a:lnTo>
                <a:lnTo>
                  <a:pt x="838" y="213"/>
                </a:lnTo>
                <a:lnTo>
                  <a:pt x="838" y="212"/>
                </a:lnTo>
                <a:lnTo>
                  <a:pt x="838" y="212"/>
                </a:lnTo>
                <a:lnTo>
                  <a:pt x="839" y="212"/>
                </a:lnTo>
                <a:lnTo>
                  <a:pt x="839" y="211"/>
                </a:lnTo>
                <a:lnTo>
                  <a:pt x="839" y="210"/>
                </a:lnTo>
                <a:lnTo>
                  <a:pt x="839" y="209"/>
                </a:lnTo>
                <a:lnTo>
                  <a:pt x="840" y="208"/>
                </a:lnTo>
                <a:lnTo>
                  <a:pt x="840" y="207"/>
                </a:lnTo>
                <a:lnTo>
                  <a:pt x="840" y="207"/>
                </a:lnTo>
                <a:lnTo>
                  <a:pt x="840" y="207"/>
                </a:lnTo>
                <a:lnTo>
                  <a:pt x="841" y="206"/>
                </a:lnTo>
                <a:lnTo>
                  <a:pt x="841" y="205"/>
                </a:lnTo>
                <a:lnTo>
                  <a:pt x="841" y="204"/>
                </a:lnTo>
                <a:lnTo>
                  <a:pt x="841" y="204"/>
                </a:lnTo>
                <a:lnTo>
                  <a:pt x="842" y="204"/>
                </a:lnTo>
                <a:lnTo>
                  <a:pt x="842" y="203"/>
                </a:lnTo>
                <a:lnTo>
                  <a:pt x="842" y="203"/>
                </a:lnTo>
                <a:lnTo>
                  <a:pt x="842" y="203"/>
                </a:lnTo>
                <a:lnTo>
                  <a:pt x="843" y="202"/>
                </a:lnTo>
                <a:lnTo>
                  <a:pt x="843" y="203"/>
                </a:lnTo>
                <a:lnTo>
                  <a:pt x="843" y="203"/>
                </a:lnTo>
                <a:lnTo>
                  <a:pt x="843" y="203"/>
                </a:lnTo>
                <a:lnTo>
                  <a:pt x="844" y="203"/>
                </a:lnTo>
                <a:lnTo>
                  <a:pt x="844" y="203"/>
                </a:lnTo>
                <a:lnTo>
                  <a:pt x="844" y="203"/>
                </a:lnTo>
                <a:lnTo>
                  <a:pt x="845" y="204"/>
                </a:lnTo>
                <a:lnTo>
                  <a:pt x="845" y="205"/>
                </a:lnTo>
                <a:lnTo>
                  <a:pt x="845" y="205"/>
                </a:lnTo>
                <a:lnTo>
                  <a:pt x="845" y="206"/>
                </a:lnTo>
                <a:lnTo>
                  <a:pt x="846" y="207"/>
                </a:lnTo>
                <a:lnTo>
                  <a:pt x="846" y="207"/>
                </a:lnTo>
                <a:lnTo>
                  <a:pt x="846" y="209"/>
                </a:lnTo>
                <a:lnTo>
                  <a:pt x="846" y="210"/>
                </a:lnTo>
                <a:lnTo>
                  <a:pt x="847" y="212"/>
                </a:lnTo>
                <a:lnTo>
                  <a:pt x="847" y="213"/>
                </a:lnTo>
                <a:lnTo>
                  <a:pt x="847" y="215"/>
                </a:lnTo>
                <a:lnTo>
                  <a:pt x="847" y="217"/>
                </a:lnTo>
                <a:lnTo>
                  <a:pt x="848" y="218"/>
                </a:lnTo>
                <a:lnTo>
                  <a:pt x="848" y="220"/>
                </a:lnTo>
                <a:lnTo>
                  <a:pt x="848" y="222"/>
                </a:lnTo>
                <a:lnTo>
                  <a:pt x="848" y="223"/>
                </a:lnTo>
                <a:lnTo>
                  <a:pt x="849" y="224"/>
                </a:lnTo>
                <a:lnTo>
                  <a:pt x="849" y="224"/>
                </a:lnTo>
                <a:lnTo>
                  <a:pt x="849" y="225"/>
                </a:lnTo>
                <a:lnTo>
                  <a:pt x="850" y="227"/>
                </a:lnTo>
                <a:lnTo>
                  <a:pt x="850" y="228"/>
                </a:lnTo>
                <a:lnTo>
                  <a:pt x="850" y="229"/>
                </a:lnTo>
                <a:lnTo>
                  <a:pt x="850" y="230"/>
                </a:lnTo>
                <a:lnTo>
                  <a:pt x="851" y="232"/>
                </a:lnTo>
                <a:lnTo>
                  <a:pt x="851" y="233"/>
                </a:lnTo>
                <a:lnTo>
                  <a:pt x="851" y="235"/>
                </a:lnTo>
                <a:lnTo>
                  <a:pt x="851" y="236"/>
                </a:lnTo>
                <a:lnTo>
                  <a:pt x="852" y="237"/>
                </a:lnTo>
                <a:lnTo>
                  <a:pt x="852" y="238"/>
                </a:lnTo>
                <a:lnTo>
                  <a:pt x="852" y="239"/>
                </a:lnTo>
                <a:lnTo>
                  <a:pt x="852" y="240"/>
                </a:lnTo>
                <a:lnTo>
                  <a:pt x="853" y="241"/>
                </a:lnTo>
                <a:lnTo>
                  <a:pt x="853" y="241"/>
                </a:lnTo>
                <a:lnTo>
                  <a:pt x="853" y="241"/>
                </a:lnTo>
                <a:lnTo>
                  <a:pt x="853" y="241"/>
                </a:lnTo>
                <a:lnTo>
                  <a:pt x="854" y="242"/>
                </a:lnTo>
                <a:lnTo>
                  <a:pt x="854" y="243"/>
                </a:lnTo>
                <a:lnTo>
                  <a:pt x="854" y="244"/>
                </a:lnTo>
                <a:lnTo>
                  <a:pt x="854" y="246"/>
                </a:lnTo>
                <a:lnTo>
                  <a:pt x="855" y="247"/>
                </a:lnTo>
                <a:lnTo>
                  <a:pt x="855" y="249"/>
                </a:lnTo>
                <a:lnTo>
                  <a:pt x="855" y="251"/>
                </a:lnTo>
                <a:lnTo>
                  <a:pt x="856" y="253"/>
                </a:lnTo>
                <a:lnTo>
                  <a:pt x="856" y="255"/>
                </a:lnTo>
                <a:lnTo>
                  <a:pt x="856" y="257"/>
                </a:lnTo>
                <a:lnTo>
                  <a:pt x="856" y="259"/>
                </a:lnTo>
                <a:lnTo>
                  <a:pt x="857" y="261"/>
                </a:lnTo>
                <a:lnTo>
                  <a:pt x="857" y="262"/>
                </a:lnTo>
                <a:lnTo>
                  <a:pt x="857" y="263"/>
                </a:lnTo>
                <a:lnTo>
                  <a:pt x="857" y="264"/>
                </a:lnTo>
                <a:lnTo>
                  <a:pt x="858" y="265"/>
                </a:lnTo>
                <a:lnTo>
                  <a:pt x="858" y="266"/>
                </a:lnTo>
                <a:lnTo>
                  <a:pt x="858" y="267"/>
                </a:lnTo>
                <a:lnTo>
                  <a:pt x="858" y="267"/>
                </a:lnTo>
                <a:lnTo>
                  <a:pt x="859" y="267"/>
                </a:lnTo>
                <a:lnTo>
                  <a:pt x="859" y="268"/>
                </a:lnTo>
                <a:lnTo>
                  <a:pt x="859" y="268"/>
                </a:lnTo>
                <a:lnTo>
                  <a:pt x="859" y="268"/>
                </a:lnTo>
                <a:lnTo>
                  <a:pt x="860" y="268"/>
                </a:lnTo>
                <a:lnTo>
                  <a:pt x="860" y="268"/>
                </a:lnTo>
                <a:lnTo>
                  <a:pt x="860" y="268"/>
                </a:lnTo>
                <a:lnTo>
                  <a:pt x="861" y="267"/>
                </a:lnTo>
                <a:lnTo>
                  <a:pt x="861" y="266"/>
                </a:lnTo>
                <a:lnTo>
                  <a:pt x="861" y="265"/>
                </a:lnTo>
                <a:lnTo>
                  <a:pt x="861" y="263"/>
                </a:lnTo>
                <a:lnTo>
                  <a:pt x="862" y="262"/>
                </a:lnTo>
                <a:lnTo>
                  <a:pt x="862" y="261"/>
                </a:lnTo>
                <a:lnTo>
                  <a:pt x="862" y="260"/>
                </a:lnTo>
                <a:lnTo>
                  <a:pt x="862" y="259"/>
                </a:lnTo>
                <a:lnTo>
                  <a:pt x="863" y="259"/>
                </a:lnTo>
                <a:lnTo>
                  <a:pt x="863" y="258"/>
                </a:lnTo>
                <a:lnTo>
                  <a:pt x="863" y="258"/>
                </a:lnTo>
                <a:lnTo>
                  <a:pt x="863" y="258"/>
                </a:lnTo>
                <a:lnTo>
                  <a:pt x="864" y="259"/>
                </a:lnTo>
                <a:lnTo>
                  <a:pt x="864" y="260"/>
                </a:lnTo>
                <a:lnTo>
                  <a:pt x="864" y="262"/>
                </a:lnTo>
                <a:lnTo>
                  <a:pt x="864" y="263"/>
                </a:lnTo>
                <a:lnTo>
                  <a:pt x="865" y="265"/>
                </a:lnTo>
                <a:lnTo>
                  <a:pt x="865" y="266"/>
                </a:lnTo>
                <a:lnTo>
                  <a:pt x="865" y="268"/>
                </a:lnTo>
                <a:lnTo>
                  <a:pt x="866" y="269"/>
                </a:lnTo>
                <a:lnTo>
                  <a:pt x="866" y="271"/>
                </a:lnTo>
                <a:lnTo>
                  <a:pt x="866" y="272"/>
                </a:lnTo>
                <a:lnTo>
                  <a:pt x="866" y="273"/>
                </a:lnTo>
                <a:lnTo>
                  <a:pt x="867" y="274"/>
                </a:lnTo>
                <a:lnTo>
                  <a:pt x="867" y="275"/>
                </a:lnTo>
                <a:lnTo>
                  <a:pt x="867" y="276"/>
                </a:lnTo>
                <a:lnTo>
                  <a:pt x="867" y="277"/>
                </a:lnTo>
                <a:lnTo>
                  <a:pt x="868" y="278"/>
                </a:lnTo>
                <a:lnTo>
                  <a:pt x="868" y="278"/>
                </a:lnTo>
                <a:lnTo>
                  <a:pt x="868" y="279"/>
                </a:lnTo>
                <a:lnTo>
                  <a:pt x="868" y="280"/>
                </a:lnTo>
                <a:lnTo>
                  <a:pt x="869" y="280"/>
                </a:lnTo>
                <a:lnTo>
                  <a:pt x="869" y="281"/>
                </a:lnTo>
                <a:lnTo>
                  <a:pt x="869" y="282"/>
                </a:lnTo>
                <a:lnTo>
                  <a:pt x="869" y="282"/>
                </a:lnTo>
                <a:lnTo>
                  <a:pt x="870" y="281"/>
                </a:lnTo>
                <a:lnTo>
                  <a:pt x="870" y="281"/>
                </a:lnTo>
                <a:lnTo>
                  <a:pt x="870" y="281"/>
                </a:lnTo>
                <a:lnTo>
                  <a:pt x="870" y="282"/>
                </a:lnTo>
                <a:lnTo>
                  <a:pt x="871" y="282"/>
                </a:lnTo>
                <a:lnTo>
                  <a:pt x="871" y="282"/>
                </a:lnTo>
                <a:lnTo>
                  <a:pt x="871" y="283"/>
                </a:lnTo>
                <a:lnTo>
                  <a:pt x="872" y="284"/>
                </a:lnTo>
                <a:lnTo>
                  <a:pt x="872" y="285"/>
                </a:lnTo>
                <a:lnTo>
                  <a:pt x="872" y="287"/>
                </a:lnTo>
                <a:lnTo>
                  <a:pt x="872" y="288"/>
                </a:lnTo>
                <a:lnTo>
                  <a:pt x="873" y="289"/>
                </a:lnTo>
                <a:lnTo>
                  <a:pt x="873" y="291"/>
                </a:lnTo>
                <a:lnTo>
                  <a:pt x="873" y="293"/>
                </a:lnTo>
                <a:lnTo>
                  <a:pt x="873" y="295"/>
                </a:lnTo>
                <a:lnTo>
                  <a:pt x="874" y="298"/>
                </a:lnTo>
                <a:lnTo>
                  <a:pt x="874" y="300"/>
                </a:lnTo>
                <a:lnTo>
                  <a:pt x="874" y="302"/>
                </a:lnTo>
                <a:lnTo>
                  <a:pt x="874" y="304"/>
                </a:lnTo>
                <a:lnTo>
                  <a:pt x="875" y="306"/>
                </a:lnTo>
                <a:lnTo>
                  <a:pt x="875" y="308"/>
                </a:lnTo>
                <a:lnTo>
                  <a:pt x="875" y="311"/>
                </a:lnTo>
                <a:lnTo>
                  <a:pt x="875" y="313"/>
                </a:lnTo>
                <a:lnTo>
                  <a:pt x="876" y="316"/>
                </a:lnTo>
                <a:lnTo>
                  <a:pt x="876" y="318"/>
                </a:lnTo>
                <a:lnTo>
                  <a:pt x="876" y="320"/>
                </a:lnTo>
                <a:lnTo>
                  <a:pt x="877" y="322"/>
                </a:lnTo>
                <a:lnTo>
                  <a:pt x="877" y="324"/>
                </a:lnTo>
                <a:lnTo>
                  <a:pt x="877" y="325"/>
                </a:lnTo>
                <a:lnTo>
                  <a:pt x="877" y="327"/>
                </a:lnTo>
                <a:lnTo>
                  <a:pt x="878" y="327"/>
                </a:lnTo>
                <a:lnTo>
                  <a:pt x="878" y="327"/>
                </a:lnTo>
                <a:lnTo>
                  <a:pt x="878" y="328"/>
                </a:lnTo>
                <a:lnTo>
                  <a:pt x="878" y="328"/>
                </a:lnTo>
                <a:lnTo>
                  <a:pt x="879" y="328"/>
                </a:lnTo>
                <a:lnTo>
                  <a:pt x="879" y="328"/>
                </a:lnTo>
                <a:lnTo>
                  <a:pt x="879" y="328"/>
                </a:lnTo>
                <a:lnTo>
                  <a:pt x="879" y="328"/>
                </a:lnTo>
                <a:lnTo>
                  <a:pt x="880" y="328"/>
                </a:lnTo>
                <a:lnTo>
                  <a:pt x="880" y="328"/>
                </a:lnTo>
                <a:lnTo>
                  <a:pt x="880" y="328"/>
                </a:lnTo>
                <a:lnTo>
                  <a:pt x="880" y="328"/>
                </a:lnTo>
                <a:lnTo>
                  <a:pt x="881" y="327"/>
                </a:lnTo>
                <a:lnTo>
                  <a:pt x="881" y="326"/>
                </a:lnTo>
                <a:lnTo>
                  <a:pt x="881" y="325"/>
                </a:lnTo>
                <a:lnTo>
                  <a:pt x="881" y="324"/>
                </a:lnTo>
                <a:lnTo>
                  <a:pt x="882" y="323"/>
                </a:lnTo>
                <a:lnTo>
                  <a:pt x="882" y="322"/>
                </a:lnTo>
                <a:lnTo>
                  <a:pt x="882" y="320"/>
                </a:lnTo>
                <a:lnTo>
                  <a:pt x="883" y="319"/>
                </a:lnTo>
                <a:lnTo>
                  <a:pt x="883" y="318"/>
                </a:lnTo>
                <a:lnTo>
                  <a:pt x="883" y="317"/>
                </a:lnTo>
                <a:lnTo>
                  <a:pt x="883" y="316"/>
                </a:lnTo>
                <a:lnTo>
                  <a:pt x="884" y="315"/>
                </a:lnTo>
                <a:lnTo>
                  <a:pt x="884" y="314"/>
                </a:lnTo>
                <a:lnTo>
                  <a:pt x="884" y="314"/>
                </a:lnTo>
                <a:lnTo>
                  <a:pt x="884" y="313"/>
                </a:lnTo>
                <a:lnTo>
                  <a:pt x="885" y="313"/>
                </a:lnTo>
                <a:lnTo>
                  <a:pt x="885" y="313"/>
                </a:lnTo>
                <a:lnTo>
                  <a:pt x="885" y="313"/>
                </a:lnTo>
                <a:lnTo>
                  <a:pt x="885" y="312"/>
                </a:lnTo>
                <a:lnTo>
                  <a:pt x="886" y="311"/>
                </a:lnTo>
                <a:lnTo>
                  <a:pt x="886" y="312"/>
                </a:lnTo>
                <a:lnTo>
                  <a:pt x="886" y="312"/>
                </a:lnTo>
                <a:lnTo>
                  <a:pt x="886" y="311"/>
                </a:lnTo>
                <a:lnTo>
                  <a:pt x="887" y="311"/>
                </a:lnTo>
                <a:lnTo>
                  <a:pt x="887" y="312"/>
                </a:lnTo>
                <a:lnTo>
                  <a:pt x="887" y="312"/>
                </a:lnTo>
                <a:lnTo>
                  <a:pt x="888" y="312"/>
                </a:lnTo>
                <a:lnTo>
                  <a:pt x="888" y="313"/>
                </a:lnTo>
                <a:lnTo>
                  <a:pt x="888" y="313"/>
                </a:lnTo>
                <a:lnTo>
                  <a:pt x="888" y="314"/>
                </a:lnTo>
                <a:lnTo>
                  <a:pt x="889" y="314"/>
                </a:lnTo>
                <a:lnTo>
                  <a:pt x="889" y="315"/>
                </a:lnTo>
                <a:lnTo>
                  <a:pt x="889" y="316"/>
                </a:lnTo>
                <a:lnTo>
                  <a:pt x="889" y="316"/>
                </a:lnTo>
                <a:lnTo>
                  <a:pt x="890" y="317"/>
                </a:lnTo>
                <a:lnTo>
                  <a:pt x="890" y="317"/>
                </a:lnTo>
                <a:lnTo>
                  <a:pt x="890" y="317"/>
                </a:lnTo>
                <a:lnTo>
                  <a:pt x="890" y="317"/>
                </a:lnTo>
                <a:lnTo>
                  <a:pt x="891" y="316"/>
                </a:lnTo>
                <a:lnTo>
                  <a:pt x="891" y="315"/>
                </a:lnTo>
                <a:lnTo>
                  <a:pt x="891" y="315"/>
                </a:lnTo>
                <a:lnTo>
                  <a:pt x="891" y="314"/>
                </a:lnTo>
                <a:lnTo>
                  <a:pt x="892" y="314"/>
                </a:lnTo>
                <a:lnTo>
                  <a:pt x="892" y="313"/>
                </a:lnTo>
                <a:lnTo>
                  <a:pt x="892" y="313"/>
                </a:lnTo>
                <a:lnTo>
                  <a:pt x="892" y="313"/>
                </a:lnTo>
                <a:lnTo>
                  <a:pt x="893" y="313"/>
                </a:lnTo>
                <a:lnTo>
                  <a:pt x="893" y="312"/>
                </a:lnTo>
                <a:lnTo>
                  <a:pt x="893" y="312"/>
                </a:lnTo>
                <a:lnTo>
                  <a:pt x="894" y="312"/>
                </a:lnTo>
                <a:lnTo>
                  <a:pt x="894" y="312"/>
                </a:lnTo>
                <a:lnTo>
                  <a:pt x="894" y="313"/>
                </a:lnTo>
                <a:lnTo>
                  <a:pt x="894" y="314"/>
                </a:lnTo>
                <a:lnTo>
                  <a:pt x="895" y="315"/>
                </a:lnTo>
                <a:lnTo>
                  <a:pt x="895" y="316"/>
                </a:lnTo>
                <a:lnTo>
                  <a:pt x="895" y="317"/>
                </a:lnTo>
                <a:lnTo>
                  <a:pt x="895" y="319"/>
                </a:lnTo>
                <a:lnTo>
                  <a:pt x="896" y="320"/>
                </a:lnTo>
                <a:lnTo>
                  <a:pt x="896" y="322"/>
                </a:lnTo>
                <a:lnTo>
                  <a:pt x="896" y="323"/>
                </a:lnTo>
                <a:lnTo>
                  <a:pt x="896" y="324"/>
                </a:lnTo>
                <a:lnTo>
                  <a:pt x="897" y="325"/>
                </a:lnTo>
                <a:lnTo>
                  <a:pt x="897" y="326"/>
                </a:lnTo>
                <a:lnTo>
                  <a:pt x="897" y="327"/>
                </a:lnTo>
                <a:lnTo>
                  <a:pt x="897" y="328"/>
                </a:lnTo>
                <a:lnTo>
                  <a:pt x="898" y="328"/>
                </a:lnTo>
                <a:lnTo>
                  <a:pt x="898" y="328"/>
                </a:lnTo>
                <a:lnTo>
                  <a:pt x="898" y="328"/>
                </a:lnTo>
                <a:lnTo>
                  <a:pt x="899" y="328"/>
                </a:lnTo>
                <a:lnTo>
                  <a:pt x="899" y="329"/>
                </a:lnTo>
                <a:lnTo>
                  <a:pt x="899" y="329"/>
                </a:lnTo>
                <a:lnTo>
                  <a:pt x="899" y="329"/>
                </a:lnTo>
                <a:lnTo>
                  <a:pt x="900" y="330"/>
                </a:lnTo>
                <a:lnTo>
                  <a:pt x="900" y="330"/>
                </a:lnTo>
                <a:lnTo>
                  <a:pt x="900" y="330"/>
                </a:lnTo>
                <a:lnTo>
                  <a:pt x="900" y="329"/>
                </a:lnTo>
                <a:lnTo>
                  <a:pt x="901" y="328"/>
                </a:lnTo>
                <a:lnTo>
                  <a:pt x="901" y="327"/>
                </a:lnTo>
                <a:lnTo>
                  <a:pt x="901" y="326"/>
                </a:lnTo>
                <a:lnTo>
                  <a:pt x="901" y="325"/>
                </a:lnTo>
                <a:lnTo>
                  <a:pt x="902" y="324"/>
                </a:lnTo>
                <a:lnTo>
                  <a:pt x="902" y="323"/>
                </a:lnTo>
                <a:lnTo>
                  <a:pt x="902" y="323"/>
                </a:lnTo>
                <a:lnTo>
                  <a:pt x="902" y="322"/>
                </a:lnTo>
                <a:lnTo>
                  <a:pt x="903" y="322"/>
                </a:lnTo>
                <a:lnTo>
                  <a:pt x="903" y="321"/>
                </a:lnTo>
                <a:lnTo>
                  <a:pt x="903" y="321"/>
                </a:lnTo>
                <a:lnTo>
                  <a:pt x="903" y="320"/>
                </a:lnTo>
                <a:lnTo>
                  <a:pt x="904" y="319"/>
                </a:lnTo>
                <a:lnTo>
                  <a:pt x="904" y="318"/>
                </a:lnTo>
                <a:lnTo>
                  <a:pt x="904" y="318"/>
                </a:lnTo>
                <a:lnTo>
                  <a:pt x="905" y="318"/>
                </a:lnTo>
                <a:lnTo>
                  <a:pt x="905" y="317"/>
                </a:lnTo>
                <a:lnTo>
                  <a:pt x="905" y="317"/>
                </a:lnTo>
                <a:lnTo>
                  <a:pt x="905" y="317"/>
                </a:lnTo>
                <a:lnTo>
                  <a:pt x="906" y="316"/>
                </a:lnTo>
                <a:lnTo>
                  <a:pt x="906" y="315"/>
                </a:lnTo>
                <a:lnTo>
                  <a:pt x="906" y="315"/>
                </a:lnTo>
                <a:lnTo>
                  <a:pt x="906" y="315"/>
                </a:lnTo>
                <a:lnTo>
                  <a:pt x="907" y="315"/>
                </a:lnTo>
                <a:lnTo>
                  <a:pt x="907" y="315"/>
                </a:lnTo>
                <a:lnTo>
                  <a:pt x="907" y="315"/>
                </a:lnTo>
                <a:lnTo>
                  <a:pt x="907" y="315"/>
                </a:lnTo>
                <a:lnTo>
                  <a:pt x="908" y="316"/>
                </a:lnTo>
                <a:lnTo>
                  <a:pt x="908" y="316"/>
                </a:lnTo>
                <a:lnTo>
                  <a:pt x="908" y="316"/>
                </a:lnTo>
                <a:lnTo>
                  <a:pt x="908" y="317"/>
                </a:lnTo>
                <a:lnTo>
                  <a:pt x="909" y="318"/>
                </a:lnTo>
                <a:lnTo>
                  <a:pt x="909" y="318"/>
                </a:lnTo>
                <a:lnTo>
                  <a:pt x="909" y="319"/>
                </a:lnTo>
                <a:lnTo>
                  <a:pt x="910" y="321"/>
                </a:lnTo>
                <a:lnTo>
                  <a:pt x="910" y="321"/>
                </a:lnTo>
                <a:lnTo>
                  <a:pt x="910" y="322"/>
                </a:lnTo>
                <a:lnTo>
                  <a:pt x="910" y="323"/>
                </a:lnTo>
                <a:lnTo>
                  <a:pt x="911" y="323"/>
                </a:lnTo>
                <a:lnTo>
                  <a:pt x="911" y="323"/>
                </a:lnTo>
                <a:lnTo>
                  <a:pt x="911" y="324"/>
                </a:lnTo>
                <a:lnTo>
                  <a:pt x="911" y="324"/>
                </a:lnTo>
                <a:lnTo>
                  <a:pt x="912" y="325"/>
                </a:lnTo>
                <a:lnTo>
                  <a:pt x="912" y="325"/>
                </a:lnTo>
                <a:lnTo>
                  <a:pt x="912" y="325"/>
                </a:lnTo>
                <a:lnTo>
                  <a:pt x="912" y="325"/>
                </a:lnTo>
                <a:lnTo>
                  <a:pt x="913" y="325"/>
                </a:lnTo>
                <a:lnTo>
                  <a:pt x="913" y="325"/>
                </a:lnTo>
                <a:lnTo>
                  <a:pt x="913" y="326"/>
                </a:lnTo>
                <a:lnTo>
                  <a:pt x="913" y="326"/>
                </a:lnTo>
                <a:lnTo>
                  <a:pt x="914" y="326"/>
                </a:lnTo>
                <a:lnTo>
                  <a:pt x="914" y="327"/>
                </a:lnTo>
                <a:lnTo>
                  <a:pt x="914" y="326"/>
                </a:lnTo>
                <a:lnTo>
                  <a:pt x="914" y="326"/>
                </a:lnTo>
                <a:lnTo>
                  <a:pt x="915" y="325"/>
                </a:lnTo>
                <a:lnTo>
                  <a:pt x="915" y="324"/>
                </a:lnTo>
                <a:lnTo>
                  <a:pt x="915" y="323"/>
                </a:lnTo>
                <a:lnTo>
                  <a:pt x="916" y="322"/>
                </a:lnTo>
                <a:lnTo>
                  <a:pt x="916" y="322"/>
                </a:lnTo>
                <a:lnTo>
                  <a:pt x="916" y="322"/>
                </a:lnTo>
                <a:lnTo>
                  <a:pt x="916" y="321"/>
                </a:lnTo>
                <a:lnTo>
                  <a:pt x="917" y="322"/>
                </a:lnTo>
                <a:lnTo>
                  <a:pt x="917" y="322"/>
                </a:lnTo>
                <a:lnTo>
                  <a:pt x="917" y="322"/>
                </a:lnTo>
                <a:lnTo>
                  <a:pt x="917" y="323"/>
                </a:lnTo>
                <a:lnTo>
                  <a:pt x="918" y="323"/>
                </a:lnTo>
                <a:lnTo>
                  <a:pt x="918" y="323"/>
                </a:lnTo>
                <a:lnTo>
                  <a:pt x="918" y="324"/>
                </a:lnTo>
                <a:lnTo>
                  <a:pt x="918" y="324"/>
                </a:lnTo>
                <a:lnTo>
                  <a:pt x="919" y="324"/>
                </a:lnTo>
                <a:lnTo>
                  <a:pt x="919" y="324"/>
                </a:lnTo>
                <a:lnTo>
                  <a:pt x="919" y="324"/>
                </a:lnTo>
                <a:lnTo>
                  <a:pt x="919" y="324"/>
                </a:lnTo>
                <a:lnTo>
                  <a:pt x="920" y="325"/>
                </a:lnTo>
                <a:lnTo>
                  <a:pt x="920" y="326"/>
                </a:lnTo>
                <a:lnTo>
                  <a:pt x="920" y="326"/>
                </a:lnTo>
                <a:lnTo>
                  <a:pt x="921" y="327"/>
                </a:lnTo>
                <a:lnTo>
                  <a:pt x="921" y="327"/>
                </a:lnTo>
                <a:lnTo>
                  <a:pt x="921" y="328"/>
                </a:lnTo>
                <a:lnTo>
                  <a:pt x="921" y="328"/>
                </a:lnTo>
                <a:lnTo>
                  <a:pt x="922" y="328"/>
                </a:lnTo>
                <a:lnTo>
                  <a:pt x="922" y="328"/>
                </a:lnTo>
                <a:lnTo>
                  <a:pt x="922" y="328"/>
                </a:lnTo>
                <a:lnTo>
                  <a:pt x="922" y="327"/>
                </a:lnTo>
                <a:lnTo>
                  <a:pt x="923" y="327"/>
                </a:lnTo>
                <a:lnTo>
                  <a:pt x="923" y="326"/>
                </a:lnTo>
                <a:lnTo>
                  <a:pt x="923" y="325"/>
                </a:lnTo>
                <a:lnTo>
                  <a:pt x="923" y="325"/>
                </a:lnTo>
                <a:lnTo>
                  <a:pt x="924" y="324"/>
                </a:lnTo>
                <a:lnTo>
                  <a:pt x="924" y="323"/>
                </a:lnTo>
                <a:lnTo>
                  <a:pt x="924" y="322"/>
                </a:lnTo>
                <a:lnTo>
                  <a:pt x="924" y="322"/>
                </a:lnTo>
                <a:lnTo>
                  <a:pt x="925" y="320"/>
                </a:lnTo>
                <a:lnTo>
                  <a:pt x="925" y="319"/>
                </a:lnTo>
                <a:lnTo>
                  <a:pt x="925" y="317"/>
                </a:lnTo>
                <a:lnTo>
                  <a:pt x="925" y="315"/>
                </a:lnTo>
                <a:lnTo>
                  <a:pt x="926" y="314"/>
                </a:lnTo>
                <a:lnTo>
                  <a:pt x="926" y="312"/>
                </a:lnTo>
                <a:lnTo>
                  <a:pt x="926" y="311"/>
                </a:lnTo>
                <a:lnTo>
                  <a:pt x="927" y="310"/>
                </a:lnTo>
                <a:lnTo>
                  <a:pt x="927" y="309"/>
                </a:lnTo>
                <a:lnTo>
                  <a:pt x="927" y="308"/>
                </a:lnTo>
                <a:lnTo>
                  <a:pt x="927" y="306"/>
                </a:lnTo>
                <a:lnTo>
                  <a:pt x="928" y="306"/>
                </a:lnTo>
                <a:lnTo>
                  <a:pt x="928" y="305"/>
                </a:lnTo>
                <a:lnTo>
                  <a:pt x="928" y="304"/>
                </a:lnTo>
                <a:lnTo>
                  <a:pt x="928" y="304"/>
                </a:lnTo>
                <a:lnTo>
                  <a:pt x="929" y="303"/>
                </a:lnTo>
                <a:lnTo>
                  <a:pt x="929" y="303"/>
                </a:lnTo>
                <a:lnTo>
                  <a:pt x="929" y="302"/>
                </a:lnTo>
                <a:lnTo>
                  <a:pt x="929" y="301"/>
                </a:lnTo>
                <a:lnTo>
                  <a:pt x="930" y="300"/>
                </a:lnTo>
                <a:lnTo>
                  <a:pt x="930" y="298"/>
                </a:lnTo>
                <a:lnTo>
                  <a:pt x="930" y="298"/>
                </a:lnTo>
                <a:lnTo>
                  <a:pt x="930" y="297"/>
                </a:lnTo>
                <a:lnTo>
                  <a:pt x="931" y="297"/>
                </a:lnTo>
                <a:lnTo>
                  <a:pt x="931" y="297"/>
                </a:lnTo>
                <a:lnTo>
                  <a:pt x="931" y="297"/>
                </a:lnTo>
                <a:lnTo>
                  <a:pt x="932" y="297"/>
                </a:lnTo>
                <a:lnTo>
                  <a:pt x="932" y="298"/>
                </a:lnTo>
                <a:lnTo>
                  <a:pt x="932" y="299"/>
                </a:lnTo>
                <a:lnTo>
                  <a:pt x="932" y="299"/>
                </a:lnTo>
                <a:lnTo>
                  <a:pt x="933" y="299"/>
                </a:lnTo>
                <a:lnTo>
                  <a:pt x="933" y="300"/>
                </a:lnTo>
                <a:lnTo>
                  <a:pt x="933" y="300"/>
                </a:lnTo>
                <a:lnTo>
                  <a:pt x="933" y="301"/>
                </a:lnTo>
                <a:lnTo>
                  <a:pt x="934" y="301"/>
                </a:lnTo>
                <a:lnTo>
                  <a:pt x="934" y="301"/>
                </a:lnTo>
                <a:lnTo>
                  <a:pt x="934" y="302"/>
                </a:lnTo>
                <a:lnTo>
                  <a:pt x="934" y="302"/>
                </a:lnTo>
                <a:lnTo>
                  <a:pt x="935" y="302"/>
                </a:lnTo>
                <a:lnTo>
                  <a:pt x="935" y="303"/>
                </a:lnTo>
                <a:lnTo>
                  <a:pt x="935" y="304"/>
                </a:lnTo>
                <a:lnTo>
                  <a:pt x="935" y="305"/>
                </a:lnTo>
                <a:lnTo>
                  <a:pt x="936" y="305"/>
                </a:lnTo>
                <a:lnTo>
                  <a:pt x="936" y="306"/>
                </a:lnTo>
                <a:lnTo>
                  <a:pt x="936" y="305"/>
                </a:lnTo>
                <a:lnTo>
                  <a:pt x="936" y="305"/>
                </a:lnTo>
                <a:lnTo>
                  <a:pt x="937" y="304"/>
                </a:lnTo>
                <a:lnTo>
                  <a:pt x="937" y="303"/>
                </a:lnTo>
                <a:lnTo>
                  <a:pt x="937" y="302"/>
                </a:lnTo>
                <a:lnTo>
                  <a:pt x="938" y="301"/>
                </a:lnTo>
                <a:lnTo>
                  <a:pt x="938" y="299"/>
                </a:lnTo>
                <a:lnTo>
                  <a:pt x="938" y="298"/>
                </a:lnTo>
                <a:lnTo>
                  <a:pt x="938" y="296"/>
                </a:lnTo>
                <a:lnTo>
                  <a:pt x="939" y="295"/>
                </a:lnTo>
                <a:lnTo>
                  <a:pt x="939" y="294"/>
                </a:lnTo>
                <a:lnTo>
                  <a:pt x="939" y="293"/>
                </a:lnTo>
                <a:lnTo>
                  <a:pt x="939" y="292"/>
                </a:lnTo>
                <a:lnTo>
                  <a:pt x="940" y="291"/>
                </a:lnTo>
                <a:lnTo>
                  <a:pt x="940" y="290"/>
                </a:lnTo>
                <a:lnTo>
                  <a:pt x="940" y="290"/>
                </a:lnTo>
                <a:lnTo>
                  <a:pt x="940" y="289"/>
                </a:lnTo>
                <a:lnTo>
                  <a:pt x="941" y="288"/>
                </a:lnTo>
                <a:lnTo>
                  <a:pt x="941" y="288"/>
                </a:lnTo>
                <a:lnTo>
                  <a:pt x="941" y="288"/>
                </a:lnTo>
                <a:lnTo>
                  <a:pt x="941" y="288"/>
                </a:lnTo>
                <a:lnTo>
                  <a:pt x="942" y="288"/>
                </a:lnTo>
                <a:lnTo>
                  <a:pt x="942" y="289"/>
                </a:lnTo>
                <a:lnTo>
                  <a:pt x="942" y="290"/>
                </a:lnTo>
                <a:lnTo>
                  <a:pt x="943" y="291"/>
                </a:lnTo>
                <a:lnTo>
                  <a:pt x="943" y="293"/>
                </a:lnTo>
                <a:lnTo>
                  <a:pt x="943" y="294"/>
                </a:lnTo>
                <a:lnTo>
                  <a:pt x="943" y="295"/>
                </a:lnTo>
                <a:lnTo>
                  <a:pt x="944" y="296"/>
                </a:lnTo>
                <a:lnTo>
                  <a:pt x="944" y="297"/>
                </a:lnTo>
                <a:lnTo>
                  <a:pt x="944" y="298"/>
                </a:lnTo>
                <a:lnTo>
                  <a:pt x="944" y="299"/>
                </a:lnTo>
                <a:lnTo>
                  <a:pt x="945" y="300"/>
                </a:lnTo>
                <a:lnTo>
                  <a:pt x="945" y="299"/>
                </a:lnTo>
                <a:lnTo>
                  <a:pt x="945" y="299"/>
                </a:lnTo>
                <a:lnTo>
                  <a:pt x="945" y="300"/>
                </a:lnTo>
                <a:lnTo>
                  <a:pt x="946" y="300"/>
                </a:lnTo>
                <a:lnTo>
                  <a:pt x="946" y="300"/>
                </a:lnTo>
                <a:lnTo>
                  <a:pt x="946" y="301"/>
                </a:lnTo>
                <a:lnTo>
                  <a:pt x="946" y="301"/>
                </a:lnTo>
                <a:lnTo>
                  <a:pt x="947" y="302"/>
                </a:lnTo>
                <a:lnTo>
                  <a:pt x="947" y="303"/>
                </a:lnTo>
                <a:lnTo>
                  <a:pt x="947" y="303"/>
                </a:lnTo>
                <a:lnTo>
                  <a:pt x="947" y="304"/>
                </a:lnTo>
                <a:lnTo>
                  <a:pt x="948" y="305"/>
                </a:lnTo>
                <a:lnTo>
                  <a:pt x="948" y="305"/>
                </a:lnTo>
                <a:lnTo>
                  <a:pt x="948" y="305"/>
                </a:lnTo>
                <a:lnTo>
                  <a:pt x="949" y="306"/>
                </a:lnTo>
                <a:lnTo>
                  <a:pt x="949" y="306"/>
                </a:lnTo>
                <a:lnTo>
                  <a:pt x="949" y="307"/>
                </a:lnTo>
                <a:lnTo>
                  <a:pt x="949" y="308"/>
                </a:lnTo>
                <a:lnTo>
                  <a:pt x="950" y="309"/>
                </a:lnTo>
                <a:lnTo>
                  <a:pt x="950" y="310"/>
                </a:lnTo>
                <a:lnTo>
                  <a:pt x="950" y="312"/>
                </a:lnTo>
                <a:lnTo>
                  <a:pt x="950" y="315"/>
                </a:lnTo>
                <a:lnTo>
                  <a:pt x="951" y="317"/>
                </a:lnTo>
                <a:lnTo>
                  <a:pt x="951" y="319"/>
                </a:lnTo>
                <a:lnTo>
                  <a:pt x="951" y="321"/>
                </a:lnTo>
                <a:lnTo>
                  <a:pt x="951" y="323"/>
                </a:lnTo>
                <a:lnTo>
                  <a:pt x="952" y="325"/>
                </a:lnTo>
                <a:lnTo>
                  <a:pt x="952" y="328"/>
                </a:lnTo>
                <a:lnTo>
                  <a:pt x="952" y="330"/>
                </a:lnTo>
                <a:lnTo>
                  <a:pt x="953" y="333"/>
                </a:lnTo>
                <a:lnTo>
                  <a:pt x="953" y="335"/>
                </a:lnTo>
                <a:lnTo>
                  <a:pt x="953" y="338"/>
                </a:lnTo>
                <a:lnTo>
                  <a:pt x="954" y="341"/>
                </a:lnTo>
                <a:lnTo>
                  <a:pt x="954" y="344"/>
                </a:lnTo>
                <a:lnTo>
                  <a:pt x="954" y="346"/>
                </a:lnTo>
                <a:lnTo>
                  <a:pt x="954" y="349"/>
                </a:lnTo>
                <a:lnTo>
                  <a:pt x="955" y="352"/>
                </a:lnTo>
                <a:lnTo>
                  <a:pt x="955" y="355"/>
                </a:lnTo>
                <a:lnTo>
                  <a:pt x="955" y="357"/>
                </a:lnTo>
                <a:lnTo>
                  <a:pt x="955" y="360"/>
                </a:lnTo>
                <a:lnTo>
                  <a:pt x="956" y="362"/>
                </a:lnTo>
                <a:lnTo>
                  <a:pt x="956" y="364"/>
                </a:lnTo>
                <a:lnTo>
                  <a:pt x="956" y="365"/>
                </a:lnTo>
                <a:lnTo>
                  <a:pt x="956" y="366"/>
                </a:lnTo>
                <a:lnTo>
                  <a:pt x="957" y="367"/>
                </a:lnTo>
                <a:lnTo>
                  <a:pt x="957" y="369"/>
                </a:lnTo>
                <a:lnTo>
                  <a:pt x="957" y="371"/>
                </a:lnTo>
                <a:lnTo>
                  <a:pt x="957" y="373"/>
                </a:lnTo>
                <a:lnTo>
                  <a:pt x="958" y="374"/>
                </a:lnTo>
                <a:lnTo>
                  <a:pt x="958" y="375"/>
                </a:lnTo>
                <a:lnTo>
                  <a:pt x="958" y="375"/>
                </a:lnTo>
                <a:lnTo>
                  <a:pt x="958" y="376"/>
                </a:lnTo>
                <a:lnTo>
                  <a:pt x="959" y="377"/>
                </a:lnTo>
                <a:lnTo>
                  <a:pt x="959" y="377"/>
                </a:lnTo>
                <a:lnTo>
                  <a:pt x="959" y="378"/>
                </a:lnTo>
                <a:lnTo>
                  <a:pt x="960" y="378"/>
                </a:lnTo>
                <a:lnTo>
                  <a:pt x="960" y="379"/>
                </a:lnTo>
                <a:lnTo>
                  <a:pt x="960" y="380"/>
                </a:lnTo>
                <a:lnTo>
                  <a:pt x="960" y="380"/>
                </a:lnTo>
                <a:lnTo>
                  <a:pt x="961" y="381"/>
                </a:lnTo>
                <a:lnTo>
                  <a:pt x="961" y="381"/>
                </a:lnTo>
                <a:lnTo>
                  <a:pt x="961" y="382"/>
                </a:lnTo>
                <a:lnTo>
                  <a:pt x="961" y="384"/>
                </a:lnTo>
                <a:lnTo>
                  <a:pt x="962" y="385"/>
                </a:lnTo>
                <a:lnTo>
                  <a:pt x="962" y="386"/>
                </a:lnTo>
                <a:lnTo>
                  <a:pt x="962" y="386"/>
                </a:lnTo>
                <a:lnTo>
                  <a:pt x="962" y="386"/>
                </a:lnTo>
                <a:lnTo>
                  <a:pt x="963" y="386"/>
                </a:lnTo>
                <a:lnTo>
                  <a:pt x="963" y="386"/>
                </a:lnTo>
                <a:lnTo>
                  <a:pt x="963" y="385"/>
                </a:lnTo>
                <a:lnTo>
                  <a:pt x="963" y="384"/>
                </a:lnTo>
                <a:lnTo>
                  <a:pt x="964" y="383"/>
                </a:lnTo>
                <a:lnTo>
                  <a:pt x="964" y="383"/>
                </a:lnTo>
                <a:lnTo>
                  <a:pt x="964" y="382"/>
                </a:lnTo>
                <a:lnTo>
                  <a:pt x="965" y="381"/>
                </a:lnTo>
                <a:lnTo>
                  <a:pt x="965" y="380"/>
                </a:lnTo>
                <a:lnTo>
                  <a:pt x="965" y="379"/>
                </a:lnTo>
                <a:lnTo>
                  <a:pt x="965" y="378"/>
                </a:lnTo>
                <a:lnTo>
                  <a:pt x="966" y="378"/>
                </a:lnTo>
                <a:lnTo>
                  <a:pt x="966" y="378"/>
                </a:lnTo>
                <a:lnTo>
                  <a:pt x="966" y="378"/>
                </a:lnTo>
                <a:lnTo>
                  <a:pt x="966" y="378"/>
                </a:lnTo>
                <a:lnTo>
                  <a:pt x="967" y="378"/>
                </a:lnTo>
                <a:lnTo>
                  <a:pt x="967" y="378"/>
                </a:lnTo>
                <a:lnTo>
                  <a:pt x="967" y="378"/>
                </a:lnTo>
                <a:lnTo>
                  <a:pt x="967" y="378"/>
                </a:lnTo>
                <a:lnTo>
                  <a:pt x="968" y="379"/>
                </a:lnTo>
                <a:lnTo>
                  <a:pt x="968" y="380"/>
                </a:lnTo>
                <a:lnTo>
                  <a:pt x="968" y="381"/>
                </a:lnTo>
                <a:lnTo>
                  <a:pt x="968" y="384"/>
                </a:lnTo>
                <a:lnTo>
                  <a:pt x="969" y="386"/>
                </a:lnTo>
                <a:lnTo>
                  <a:pt x="969" y="388"/>
                </a:lnTo>
                <a:lnTo>
                  <a:pt x="969" y="390"/>
                </a:lnTo>
                <a:lnTo>
                  <a:pt x="969" y="392"/>
                </a:lnTo>
                <a:lnTo>
                  <a:pt x="970" y="394"/>
                </a:lnTo>
                <a:lnTo>
                  <a:pt x="970" y="396"/>
                </a:lnTo>
                <a:lnTo>
                  <a:pt x="970" y="399"/>
                </a:lnTo>
                <a:lnTo>
                  <a:pt x="971" y="401"/>
                </a:lnTo>
                <a:lnTo>
                  <a:pt x="971" y="403"/>
                </a:lnTo>
                <a:lnTo>
                  <a:pt x="971" y="406"/>
                </a:lnTo>
                <a:lnTo>
                  <a:pt x="971" y="407"/>
                </a:lnTo>
                <a:lnTo>
                  <a:pt x="972" y="409"/>
                </a:lnTo>
                <a:lnTo>
                  <a:pt x="972" y="410"/>
                </a:lnTo>
                <a:lnTo>
                  <a:pt x="972" y="411"/>
                </a:lnTo>
                <a:lnTo>
                  <a:pt x="972" y="413"/>
                </a:lnTo>
                <a:lnTo>
                  <a:pt x="973" y="414"/>
                </a:lnTo>
                <a:lnTo>
                  <a:pt x="973" y="415"/>
                </a:lnTo>
                <a:lnTo>
                  <a:pt x="973" y="415"/>
                </a:lnTo>
                <a:lnTo>
                  <a:pt x="973" y="416"/>
                </a:lnTo>
                <a:lnTo>
                  <a:pt x="974" y="417"/>
                </a:lnTo>
                <a:lnTo>
                  <a:pt x="974" y="418"/>
                </a:lnTo>
                <a:lnTo>
                  <a:pt x="974" y="418"/>
                </a:lnTo>
                <a:lnTo>
                  <a:pt x="974" y="419"/>
                </a:lnTo>
                <a:lnTo>
                  <a:pt x="975" y="420"/>
                </a:lnTo>
                <a:lnTo>
                  <a:pt x="975" y="421"/>
                </a:lnTo>
                <a:lnTo>
                  <a:pt x="975" y="421"/>
                </a:lnTo>
                <a:lnTo>
                  <a:pt x="976" y="422"/>
                </a:lnTo>
                <a:lnTo>
                  <a:pt x="976" y="422"/>
                </a:lnTo>
                <a:lnTo>
                  <a:pt x="976" y="423"/>
                </a:lnTo>
                <a:lnTo>
                  <a:pt x="976" y="423"/>
                </a:lnTo>
                <a:lnTo>
                  <a:pt x="977" y="423"/>
                </a:lnTo>
                <a:lnTo>
                  <a:pt x="977" y="423"/>
                </a:lnTo>
                <a:lnTo>
                  <a:pt x="977" y="423"/>
                </a:lnTo>
                <a:lnTo>
                  <a:pt x="977" y="423"/>
                </a:lnTo>
                <a:lnTo>
                  <a:pt x="978" y="423"/>
                </a:lnTo>
                <a:lnTo>
                  <a:pt x="978" y="422"/>
                </a:lnTo>
                <a:lnTo>
                  <a:pt x="978" y="422"/>
                </a:lnTo>
                <a:lnTo>
                  <a:pt x="978" y="422"/>
                </a:lnTo>
                <a:lnTo>
                  <a:pt x="979" y="423"/>
                </a:lnTo>
                <a:lnTo>
                  <a:pt x="979" y="422"/>
                </a:lnTo>
                <a:lnTo>
                  <a:pt x="979" y="422"/>
                </a:lnTo>
                <a:lnTo>
                  <a:pt x="979" y="421"/>
                </a:lnTo>
                <a:lnTo>
                  <a:pt x="980" y="421"/>
                </a:lnTo>
                <a:lnTo>
                  <a:pt x="980" y="420"/>
                </a:lnTo>
                <a:lnTo>
                  <a:pt x="980" y="420"/>
                </a:lnTo>
                <a:lnTo>
                  <a:pt x="980" y="419"/>
                </a:lnTo>
                <a:lnTo>
                  <a:pt x="981" y="418"/>
                </a:lnTo>
                <a:lnTo>
                  <a:pt x="981" y="417"/>
                </a:lnTo>
                <a:lnTo>
                  <a:pt x="981" y="417"/>
                </a:lnTo>
                <a:lnTo>
                  <a:pt x="982" y="416"/>
                </a:lnTo>
                <a:lnTo>
                  <a:pt x="982" y="416"/>
                </a:lnTo>
                <a:lnTo>
                  <a:pt x="982" y="416"/>
                </a:lnTo>
                <a:lnTo>
                  <a:pt x="982" y="415"/>
                </a:lnTo>
                <a:lnTo>
                  <a:pt x="983" y="415"/>
                </a:lnTo>
                <a:lnTo>
                  <a:pt x="983" y="414"/>
                </a:lnTo>
                <a:lnTo>
                  <a:pt x="983" y="414"/>
                </a:lnTo>
                <a:lnTo>
                  <a:pt x="983" y="413"/>
                </a:lnTo>
                <a:lnTo>
                  <a:pt x="984" y="413"/>
                </a:lnTo>
                <a:lnTo>
                  <a:pt x="984" y="413"/>
                </a:lnTo>
                <a:lnTo>
                  <a:pt x="984" y="412"/>
                </a:lnTo>
                <a:lnTo>
                  <a:pt x="984" y="412"/>
                </a:lnTo>
                <a:lnTo>
                  <a:pt x="985" y="412"/>
                </a:lnTo>
                <a:lnTo>
                  <a:pt x="985" y="412"/>
                </a:lnTo>
                <a:lnTo>
                  <a:pt x="985" y="412"/>
                </a:lnTo>
                <a:lnTo>
                  <a:pt x="985" y="412"/>
                </a:lnTo>
                <a:lnTo>
                  <a:pt x="986" y="412"/>
                </a:lnTo>
                <a:lnTo>
                  <a:pt x="986" y="412"/>
                </a:lnTo>
                <a:lnTo>
                  <a:pt x="986" y="412"/>
                </a:lnTo>
                <a:lnTo>
                  <a:pt x="987" y="413"/>
                </a:lnTo>
                <a:lnTo>
                  <a:pt x="987" y="413"/>
                </a:lnTo>
                <a:lnTo>
                  <a:pt x="987" y="413"/>
                </a:lnTo>
                <a:lnTo>
                  <a:pt x="987" y="413"/>
                </a:lnTo>
                <a:lnTo>
                  <a:pt x="988" y="413"/>
                </a:lnTo>
                <a:lnTo>
                  <a:pt x="988" y="413"/>
                </a:lnTo>
                <a:lnTo>
                  <a:pt x="988" y="412"/>
                </a:lnTo>
                <a:lnTo>
                  <a:pt x="988" y="411"/>
                </a:lnTo>
                <a:lnTo>
                  <a:pt x="989" y="411"/>
                </a:lnTo>
                <a:lnTo>
                  <a:pt x="989" y="410"/>
                </a:lnTo>
                <a:lnTo>
                  <a:pt x="989" y="408"/>
                </a:lnTo>
                <a:lnTo>
                  <a:pt x="989" y="407"/>
                </a:lnTo>
                <a:lnTo>
                  <a:pt x="990" y="406"/>
                </a:lnTo>
                <a:lnTo>
                  <a:pt x="990" y="405"/>
                </a:lnTo>
                <a:lnTo>
                  <a:pt x="990" y="404"/>
                </a:lnTo>
                <a:lnTo>
                  <a:pt x="990" y="403"/>
                </a:lnTo>
                <a:lnTo>
                  <a:pt x="991" y="401"/>
                </a:lnTo>
                <a:lnTo>
                  <a:pt x="991" y="400"/>
                </a:lnTo>
                <a:lnTo>
                  <a:pt x="991" y="399"/>
                </a:lnTo>
                <a:lnTo>
                  <a:pt x="991" y="398"/>
                </a:lnTo>
                <a:lnTo>
                  <a:pt x="992" y="396"/>
                </a:lnTo>
                <a:lnTo>
                  <a:pt x="992" y="394"/>
                </a:lnTo>
                <a:lnTo>
                  <a:pt x="992" y="393"/>
                </a:lnTo>
                <a:lnTo>
                  <a:pt x="993" y="391"/>
                </a:lnTo>
                <a:lnTo>
                  <a:pt x="993" y="389"/>
                </a:lnTo>
                <a:lnTo>
                  <a:pt x="993" y="388"/>
                </a:lnTo>
                <a:lnTo>
                  <a:pt x="993" y="386"/>
                </a:lnTo>
                <a:lnTo>
                  <a:pt x="994" y="385"/>
                </a:lnTo>
                <a:lnTo>
                  <a:pt x="994" y="385"/>
                </a:lnTo>
                <a:lnTo>
                  <a:pt x="994" y="384"/>
                </a:lnTo>
                <a:lnTo>
                  <a:pt x="994" y="383"/>
                </a:lnTo>
                <a:lnTo>
                  <a:pt x="995" y="382"/>
                </a:lnTo>
                <a:lnTo>
                  <a:pt x="995" y="381"/>
                </a:lnTo>
                <a:lnTo>
                  <a:pt x="995" y="380"/>
                </a:lnTo>
                <a:lnTo>
                  <a:pt x="995" y="378"/>
                </a:lnTo>
                <a:lnTo>
                  <a:pt x="996" y="377"/>
                </a:lnTo>
                <a:lnTo>
                  <a:pt x="996" y="376"/>
                </a:lnTo>
                <a:lnTo>
                  <a:pt x="996" y="375"/>
                </a:lnTo>
                <a:lnTo>
                  <a:pt x="996" y="374"/>
                </a:lnTo>
                <a:lnTo>
                  <a:pt x="997" y="374"/>
                </a:lnTo>
                <a:lnTo>
                  <a:pt x="997" y="373"/>
                </a:lnTo>
                <a:lnTo>
                  <a:pt x="997" y="373"/>
                </a:lnTo>
                <a:lnTo>
                  <a:pt x="998" y="372"/>
                </a:lnTo>
                <a:lnTo>
                  <a:pt x="998" y="372"/>
                </a:lnTo>
                <a:lnTo>
                  <a:pt x="998" y="371"/>
                </a:lnTo>
                <a:lnTo>
                  <a:pt x="998" y="371"/>
                </a:lnTo>
                <a:lnTo>
                  <a:pt x="999" y="371"/>
                </a:lnTo>
                <a:lnTo>
                  <a:pt x="999" y="372"/>
                </a:lnTo>
                <a:lnTo>
                  <a:pt x="999" y="372"/>
                </a:lnTo>
                <a:lnTo>
                  <a:pt x="999" y="372"/>
                </a:lnTo>
                <a:lnTo>
                  <a:pt x="1000" y="372"/>
                </a:lnTo>
                <a:lnTo>
                  <a:pt x="1000" y="373"/>
                </a:lnTo>
                <a:lnTo>
                  <a:pt x="1000" y="374"/>
                </a:lnTo>
                <a:lnTo>
                  <a:pt x="1000" y="374"/>
                </a:lnTo>
                <a:lnTo>
                  <a:pt x="1001" y="376"/>
                </a:lnTo>
                <a:lnTo>
                  <a:pt x="1001" y="377"/>
                </a:lnTo>
                <a:lnTo>
                  <a:pt x="1001" y="378"/>
                </a:lnTo>
                <a:lnTo>
                  <a:pt x="1001" y="379"/>
                </a:lnTo>
                <a:lnTo>
                  <a:pt x="1002" y="381"/>
                </a:lnTo>
                <a:lnTo>
                  <a:pt x="1002" y="382"/>
                </a:lnTo>
                <a:lnTo>
                  <a:pt x="1002" y="384"/>
                </a:lnTo>
                <a:lnTo>
                  <a:pt x="1002" y="385"/>
                </a:lnTo>
                <a:lnTo>
                  <a:pt x="1003" y="387"/>
                </a:lnTo>
                <a:lnTo>
                  <a:pt x="1003" y="389"/>
                </a:lnTo>
                <a:lnTo>
                  <a:pt x="1003" y="391"/>
                </a:lnTo>
                <a:lnTo>
                  <a:pt x="1004" y="393"/>
                </a:lnTo>
                <a:lnTo>
                  <a:pt x="1004" y="395"/>
                </a:lnTo>
                <a:lnTo>
                  <a:pt x="1004" y="397"/>
                </a:lnTo>
                <a:lnTo>
                  <a:pt x="1004" y="399"/>
                </a:lnTo>
                <a:lnTo>
                  <a:pt x="1005" y="402"/>
                </a:lnTo>
                <a:lnTo>
                  <a:pt x="1005" y="404"/>
                </a:lnTo>
                <a:lnTo>
                  <a:pt x="1005" y="406"/>
                </a:lnTo>
                <a:lnTo>
                  <a:pt x="1005" y="408"/>
                </a:lnTo>
                <a:lnTo>
                  <a:pt x="1006" y="409"/>
                </a:lnTo>
                <a:lnTo>
                  <a:pt x="1006" y="411"/>
                </a:lnTo>
                <a:lnTo>
                  <a:pt x="1006" y="412"/>
                </a:lnTo>
                <a:lnTo>
                  <a:pt x="1006" y="413"/>
                </a:lnTo>
                <a:lnTo>
                  <a:pt x="1007" y="414"/>
                </a:lnTo>
                <a:lnTo>
                  <a:pt x="1007" y="414"/>
                </a:lnTo>
                <a:lnTo>
                  <a:pt x="1007" y="415"/>
                </a:lnTo>
                <a:lnTo>
                  <a:pt x="1007" y="416"/>
                </a:lnTo>
                <a:lnTo>
                  <a:pt x="1008" y="416"/>
                </a:lnTo>
                <a:lnTo>
                  <a:pt x="1008" y="417"/>
                </a:lnTo>
                <a:lnTo>
                  <a:pt x="1008" y="418"/>
                </a:lnTo>
                <a:lnTo>
                  <a:pt x="1009" y="418"/>
                </a:lnTo>
                <a:lnTo>
                  <a:pt x="1009" y="418"/>
                </a:lnTo>
                <a:lnTo>
                  <a:pt x="1009" y="418"/>
                </a:lnTo>
                <a:lnTo>
                  <a:pt x="1009" y="419"/>
                </a:lnTo>
                <a:lnTo>
                  <a:pt x="1010" y="419"/>
                </a:lnTo>
                <a:lnTo>
                  <a:pt x="1010" y="419"/>
                </a:lnTo>
                <a:lnTo>
                  <a:pt x="1010" y="420"/>
                </a:lnTo>
                <a:lnTo>
                  <a:pt x="1010" y="420"/>
                </a:lnTo>
                <a:lnTo>
                  <a:pt x="1011" y="421"/>
                </a:lnTo>
                <a:lnTo>
                  <a:pt x="1011" y="421"/>
                </a:lnTo>
                <a:lnTo>
                  <a:pt x="1011" y="421"/>
                </a:lnTo>
                <a:lnTo>
                  <a:pt x="1011" y="421"/>
                </a:lnTo>
                <a:lnTo>
                  <a:pt x="1012" y="422"/>
                </a:lnTo>
                <a:lnTo>
                  <a:pt x="1012" y="423"/>
                </a:lnTo>
                <a:lnTo>
                  <a:pt x="1012" y="423"/>
                </a:lnTo>
                <a:lnTo>
                  <a:pt x="1012" y="424"/>
                </a:lnTo>
                <a:lnTo>
                  <a:pt x="1013" y="425"/>
                </a:lnTo>
                <a:lnTo>
                  <a:pt x="1013" y="426"/>
                </a:lnTo>
                <a:lnTo>
                  <a:pt x="1013" y="426"/>
                </a:lnTo>
                <a:lnTo>
                  <a:pt x="1014" y="426"/>
                </a:lnTo>
                <a:lnTo>
                  <a:pt x="1014" y="426"/>
                </a:lnTo>
                <a:lnTo>
                  <a:pt x="1014" y="426"/>
                </a:lnTo>
                <a:lnTo>
                  <a:pt x="1014" y="426"/>
                </a:lnTo>
                <a:lnTo>
                  <a:pt x="1015" y="426"/>
                </a:lnTo>
                <a:lnTo>
                  <a:pt x="1015" y="425"/>
                </a:lnTo>
                <a:lnTo>
                  <a:pt x="1015" y="425"/>
                </a:lnTo>
                <a:lnTo>
                  <a:pt x="1015" y="425"/>
                </a:lnTo>
                <a:lnTo>
                  <a:pt x="1016" y="424"/>
                </a:lnTo>
                <a:lnTo>
                  <a:pt x="1016" y="424"/>
                </a:lnTo>
                <a:lnTo>
                  <a:pt x="1016" y="423"/>
                </a:lnTo>
                <a:lnTo>
                  <a:pt x="1016" y="423"/>
                </a:lnTo>
                <a:lnTo>
                  <a:pt x="1017" y="422"/>
                </a:lnTo>
                <a:lnTo>
                  <a:pt x="1017" y="422"/>
                </a:lnTo>
                <a:lnTo>
                  <a:pt x="1017" y="422"/>
                </a:lnTo>
                <a:lnTo>
                  <a:pt x="1017" y="422"/>
                </a:lnTo>
                <a:lnTo>
                  <a:pt x="1018" y="422"/>
                </a:lnTo>
                <a:lnTo>
                  <a:pt x="1018" y="422"/>
                </a:lnTo>
                <a:lnTo>
                  <a:pt x="1018" y="421"/>
                </a:lnTo>
                <a:lnTo>
                  <a:pt x="1018" y="421"/>
                </a:lnTo>
                <a:lnTo>
                  <a:pt x="1019" y="421"/>
                </a:lnTo>
                <a:lnTo>
                  <a:pt x="1019" y="422"/>
                </a:lnTo>
                <a:lnTo>
                  <a:pt x="1019" y="422"/>
                </a:lnTo>
                <a:lnTo>
                  <a:pt x="1020" y="422"/>
                </a:lnTo>
                <a:lnTo>
                  <a:pt x="1020" y="422"/>
                </a:lnTo>
                <a:lnTo>
                  <a:pt x="1020" y="422"/>
                </a:lnTo>
                <a:lnTo>
                  <a:pt x="1020" y="422"/>
                </a:lnTo>
                <a:lnTo>
                  <a:pt x="1021" y="422"/>
                </a:lnTo>
                <a:lnTo>
                  <a:pt x="1021" y="423"/>
                </a:lnTo>
                <a:lnTo>
                  <a:pt x="1021" y="423"/>
                </a:lnTo>
                <a:lnTo>
                  <a:pt x="1021" y="423"/>
                </a:lnTo>
                <a:lnTo>
                  <a:pt x="1022" y="424"/>
                </a:lnTo>
                <a:lnTo>
                  <a:pt x="1022" y="424"/>
                </a:lnTo>
                <a:lnTo>
                  <a:pt x="1022" y="424"/>
                </a:lnTo>
                <a:lnTo>
                  <a:pt x="1022" y="424"/>
                </a:lnTo>
                <a:lnTo>
                  <a:pt x="1023" y="425"/>
                </a:lnTo>
                <a:lnTo>
                  <a:pt x="1023" y="425"/>
                </a:lnTo>
                <a:lnTo>
                  <a:pt x="1023" y="424"/>
                </a:lnTo>
                <a:lnTo>
                  <a:pt x="1023" y="425"/>
                </a:lnTo>
                <a:lnTo>
                  <a:pt x="1024" y="425"/>
                </a:lnTo>
                <a:lnTo>
                  <a:pt x="1024" y="425"/>
                </a:lnTo>
                <a:lnTo>
                  <a:pt x="1024" y="426"/>
                </a:lnTo>
                <a:lnTo>
                  <a:pt x="1025" y="426"/>
                </a:lnTo>
                <a:lnTo>
                  <a:pt x="1025" y="426"/>
                </a:lnTo>
                <a:lnTo>
                  <a:pt x="1025" y="427"/>
                </a:lnTo>
                <a:lnTo>
                  <a:pt x="1025" y="427"/>
                </a:lnTo>
                <a:lnTo>
                  <a:pt x="1026" y="427"/>
                </a:lnTo>
                <a:lnTo>
                  <a:pt x="1026" y="427"/>
                </a:lnTo>
                <a:lnTo>
                  <a:pt x="1026" y="426"/>
                </a:lnTo>
                <a:lnTo>
                  <a:pt x="1026" y="426"/>
                </a:lnTo>
                <a:lnTo>
                  <a:pt x="1027" y="426"/>
                </a:lnTo>
                <a:lnTo>
                  <a:pt x="1027" y="427"/>
                </a:lnTo>
                <a:lnTo>
                  <a:pt x="1027" y="428"/>
                </a:lnTo>
                <a:lnTo>
                  <a:pt x="1027" y="428"/>
                </a:lnTo>
                <a:lnTo>
                  <a:pt x="1028" y="428"/>
                </a:lnTo>
                <a:lnTo>
                  <a:pt x="1028" y="428"/>
                </a:lnTo>
                <a:lnTo>
                  <a:pt x="1028" y="428"/>
                </a:lnTo>
                <a:lnTo>
                  <a:pt x="1028" y="428"/>
                </a:lnTo>
                <a:lnTo>
                  <a:pt x="1029" y="427"/>
                </a:lnTo>
                <a:lnTo>
                  <a:pt x="1029" y="427"/>
                </a:lnTo>
                <a:lnTo>
                  <a:pt x="1029" y="426"/>
                </a:lnTo>
                <a:lnTo>
                  <a:pt x="1029" y="424"/>
                </a:lnTo>
                <a:lnTo>
                  <a:pt x="1030" y="423"/>
                </a:lnTo>
                <a:lnTo>
                  <a:pt x="1030" y="421"/>
                </a:lnTo>
                <a:lnTo>
                  <a:pt x="1030" y="419"/>
                </a:lnTo>
                <a:lnTo>
                  <a:pt x="1031" y="416"/>
                </a:lnTo>
                <a:lnTo>
                  <a:pt x="1031" y="414"/>
                </a:lnTo>
                <a:lnTo>
                  <a:pt x="1031" y="412"/>
                </a:lnTo>
                <a:lnTo>
                  <a:pt x="1031" y="410"/>
                </a:lnTo>
                <a:lnTo>
                  <a:pt x="1032" y="408"/>
                </a:lnTo>
                <a:lnTo>
                  <a:pt x="1032" y="406"/>
                </a:lnTo>
                <a:lnTo>
                  <a:pt x="1032" y="404"/>
                </a:lnTo>
                <a:lnTo>
                  <a:pt x="1032" y="401"/>
                </a:lnTo>
                <a:lnTo>
                  <a:pt x="1033" y="397"/>
                </a:lnTo>
                <a:lnTo>
                  <a:pt x="1033" y="394"/>
                </a:lnTo>
                <a:lnTo>
                  <a:pt x="1033" y="392"/>
                </a:lnTo>
                <a:lnTo>
                  <a:pt x="1033" y="389"/>
                </a:lnTo>
                <a:lnTo>
                  <a:pt x="1034" y="387"/>
                </a:lnTo>
                <a:lnTo>
                  <a:pt x="1034" y="385"/>
                </a:lnTo>
                <a:lnTo>
                  <a:pt x="1034" y="382"/>
                </a:lnTo>
                <a:lnTo>
                  <a:pt x="1034" y="380"/>
                </a:lnTo>
                <a:lnTo>
                  <a:pt x="1035" y="379"/>
                </a:lnTo>
                <a:lnTo>
                  <a:pt x="1035" y="377"/>
                </a:lnTo>
                <a:lnTo>
                  <a:pt x="1035" y="375"/>
                </a:lnTo>
                <a:lnTo>
                  <a:pt x="1036" y="373"/>
                </a:lnTo>
                <a:lnTo>
                  <a:pt x="1036" y="372"/>
                </a:lnTo>
                <a:lnTo>
                  <a:pt x="1036" y="371"/>
                </a:lnTo>
                <a:lnTo>
                  <a:pt x="1036" y="370"/>
                </a:lnTo>
                <a:lnTo>
                  <a:pt x="1037" y="370"/>
                </a:lnTo>
                <a:lnTo>
                  <a:pt x="1037" y="369"/>
                </a:lnTo>
                <a:lnTo>
                  <a:pt x="1037" y="367"/>
                </a:lnTo>
                <a:lnTo>
                  <a:pt x="1037" y="367"/>
                </a:lnTo>
                <a:lnTo>
                  <a:pt x="1038" y="366"/>
                </a:lnTo>
                <a:lnTo>
                  <a:pt x="1038" y="366"/>
                </a:lnTo>
                <a:lnTo>
                  <a:pt x="1038" y="366"/>
                </a:lnTo>
                <a:lnTo>
                  <a:pt x="1038" y="366"/>
                </a:lnTo>
                <a:lnTo>
                  <a:pt x="1039" y="367"/>
                </a:lnTo>
                <a:lnTo>
                  <a:pt x="1039" y="367"/>
                </a:lnTo>
                <a:lnTo>
                  <a:pt x="1039" y="368"/>
                </a:lnTo>
                <a:lnTo>
                  <a:pt x="1039" y="369"/>
                </a:lnTo>
                <a:lnTo>
                  <a:pt x="1040" y="370"/>
                </a:lnTo>
                <a:lnTo>
                  <a:pt x="1040" y="371"/>
                </a:lnTo>
                <a:lnTo>
                  <a:pt x="1040" y="372"/>
                </a:lnTo>
                <a:lnTo>
                  <a:pt x="1040" y="372"/>
                </a:lnTo>
                <a:lnTo>
                  <a:pt x="1041" y="373"/>
                </a:lnTo>
                <a:lnTo>
                  <a:pt x="1041" y="374"/>
                </a:lnTo>
                <a:lnTo>
                  <a:pt x="1041" y="375"/>
                </a:lnTo>
                <a:lnTo>
                  <a:pt x="1042" y="375"/>
                </a:lnTo>
                <a:lnTo>
                  <a:pt x="1042" y="376"/>
                </a:lnTo>
                <a:lnTo>
                  <a:pt x="1042" y="376"/>
                </a:lnTo>
                <a:lnTo>
                  <a:pt x="1042" y="377"/>
                </a:lnTo>
                <a:lnTo>
                  <a:pt x="1043" y="377"/>
                </a:lnTo>
                <a:lnTo>
                  <a:pt x="1043" y="378"/>
                </a:lnTo>
                <a:lnTo>
                  <a:pt x="1043" y="379"/>
                </a:lnTo>
                <a:lnTo>
                  <a:pt x="1043" y="379"/>
                </a:lnTo>
                <a:lnTo>
                  <a:pt x="1044" y="379"/>
                </a:lnTo>
                <a:lnTo>
                  <a:pt x="1044" y="379"/>
                </a:lnTo>
                <a:lnTo>
                  <a:pt x="1044" y="379"/>
                </a:lnTo>
                <a:lnTo>
                  <a:pt x="1044" y="379"/>
                </a:lnTo>
                <a:lnTo>
                  <a:pt x="1045" y="379"/>
                </a:lnTo>
                <a:lnTo>
                  <a:pt x="1045" y="379"/>
                </a:lnTo>
                <a:lnTo>
                  <a:pt x="1045" y="378"/>
                </a:lnTo>
                <a:lnTo>
                  <a:pt x="1045" y="378"/>
                </a:lnTo>
                <a:lnTo>
                  <a:pt x="1046" y="379"/>
                </a:lnTo>
                <a:lnTo>
                  <a:pt x="1046" y="380"/>
                </a:lnTo>
                <a:lnTo>
                  <a:pt x="1046" y="381"/>
                </a:lnTo>
                <a:lnTo>
                  <a:pt x="1047" y="383"/>
                </a:lnTo>
                <a:lnTo>
                  <a:pt x="1047" y="385"/>
                </a:lnTo>
                <a:lnTo>
                  <a:pt x="1047" y="387"/>
                </a:lnTo>
                <a:lnTo>
                  <a:pt x="1047" y="389"/>
                </a:lnTo>
                <a:lnTo>
                  <a:pt x="1048" y="391"/>
                </a:lnTo>
                <a:lnTo>
                  <a:pt x="1048" y="393"/>
                </a:lnTo>
                <a:lnTo>
                  <a:pt x="1048" y="395"/>
                </a:lnTo>
                <a:lnTo>
                  <a:pt x="1048" y="397"/>
                </a:lnTo>
                <a:lnTo>
                  <a:pt x="1049" y="400"/>
                </a:lnTo>
                <a:lnTo>
                  <a:pt x="1049" y="402"/>
                </a:lnTo>
                <a:lnTo>
                  <a:pt x="1049" y="404"/>
                </a:lnTo>
                <a:lnTo>
                  <a:pt x="1049" y="405"/>
                </a:lnTo>
                <a:lnTo>
                  <a:pt x="1050" y="406"/>
                </a:lnTo>
                <a:lnTo>
                  <a:pt x="1050" y="408"/>
                </a:lnTo>
                <a:lnTo>
                  <a:pt x="1050" y="409"/>
                </a:lnTo>
                <a:lnTo>
                  <a:pt x="1050" y="411"/>
                </a:lnTo>
                <a:lnTo>
                  <a:pt x="1051" y="413"/>
                </a:lnTo>
                <a:lnTo>
                  <a:pt x="1051" y="414"/>
                </a:lnTo>
                <a:lnTo>
                  <a:pt x="1051" y="416"/>
                </a:lnTo>
                <a:lnTo>
                  <a:pt x="1051" y="417"/>
                </a:lnTo>
                <a:lnTo>
                  <a:pt x="1052" y="419"/>
                </a:lnTo>
                <a:lnTo>
                  <a:pt x="1052" y="419"/>
                </a:lnTo>
                <a:lnTo>
                  <a:pt x="1052" y="419"/>
                </a:lnTo>
                <a:lnTo>
                  <a:pt x="1053" y="419"/>
                </a:lnTo>
                <a:lnTo>
                  <a:pt x="1053" y="419"/>
                </a:lnTo>
                <a:lnTo>
                  <a:pt x="1053" y="420"/>
                </a:lnTo>
                <a:lnTo>
                  <a:pt x="1053" y="420"/>
                </a:lnTo>
                <a:lnTo>
                  <a:pt x="1054" y="420"/>
                </a:lnTo>
                <a:lnTo>
                  <a:pt x="1054" y="420"/>
                </a:lnTo>
                <a:lnTo>
                  <a:pt x="1054" y="420"/>
                </a:lnTo>
                <a:lnTo>
                  <a:pt x="1054" y="420"/>
                </a:lnTo>
                <a:lnTo>
                  <a:pt x="1055" y="421"/>
                </a:lnTo>
                <a:lnTo>
                  <a:pt x="1055" y="421"/>
                </a:lnTo>
                <a:lnTo>
                  <a:pt x="1055" y="421"/>
                </a:lnTo>
                <a:lnTo>
                  <a:pt x="1055" y="421"/>
                </a:lnTo>
                <a:lnTo>
                  <a:pt x="1056" y="421"/>
                </a:lnTo>
                <a:lnTo>
                  <a:pt x="1056" y="420"/>
                </a:lnTo>
                <a:lnTo>
                  <a:pt x="1056" y="419"/>
                </a:lnTo>
                <a:lnTo>
                  <a:pt x="1056" y="419"/>
                </a:lnTo>
                <a:lnTo>
                  <a:pt x="1057" y="417"/>
                </a:lnTo>
                <a:lnTo>
                  <a:pt x="1057" y="416"/>
                </a:lnTo>
                <a:lnTo>
                  <a:pt x="1057" y="414"/>
                </a:lnTo>
                <a:lnTo>
                  <a:pt x="1058" y="413"/>
                </a:lnTo>
                <a:lnTo>
                  <a:pt x="1058" y="411"/>
                </a:lnTo>
                <a:lnTo>
                  <a:pt x="1058" y="410"/>
                </a:lnTo>
                <a:lnTo>
                  <a:pt x="1058" y="408"/>
                </a:lnTo>
                <a:lnTo>
                  <a:pt x="1059" y="407"/>
                </a:lnTo>
                <a:lnTo>
                  <a:pt x="1059" y="405"/>
                </a:lnTo>
                <a:lnTo>
                  <a:pt x="1059" y="404"/>
                </a:lnTo>
                <a:lnTo>
                  <a:pt x="1059" y="402"/>
                </a:lnTo>
                <a:lnTo>
                  <a:pt x="1060" y="400"/>
                </a:lnTo>
                <a:lnTo>
                  <a:pt x="1060" y="399"/>
                </a:lnTo>
                <a:lnTo>
                  <a:pt x="1060" y="398"/>
                </a:lnTo>
                <a:lnTo>
                  <a:pt x="1060" y="397"/>
                </a:lnTo>
                <a:lnTo>
                  <a:pt x="1061" y="396"/>
                </a:lnTo>
                <a:lnTo>
                  <a:pt x="1061" y="396"/>
                </a:lnTo>
                <a:lnTo>
                  <a:pt x="1061" y="395"/>
                </a:lnTo>
                <a:lnTo>
                  <a:pt x="1061" y="395"/>
                </a:lnTo>
                <a:lnTo>
                  <a:pt x="1062" y="394"/>
                </a:lnTo>
                <a:lnTo>
                  <a:pt x="1062" y="394"/>
                </a:lnTo>
                <a:lnTo>
                  <a:pt x="1062" y="394"/>
                </a:lnTo>
                <a:lnTo>
                  <a:pt x="1062" y="395"/>
                </a:lnTo>
                <a:lnTo>
                  <a:pt x="1063" y="395"/>
                </a:lnTo>
                <a:lnTo>
                  <a:pt x="1063" y="396"/>
                </a:lnTo>
                <a:lnTo>
                  <a:pt x="1063" y="396"/>
                </a:lnTo>
                <a:lnTo>
                  <a:pt x="1064" y="397"/>
                </a:lnTo>
                <a:lnTo>
                  <a:pt x="1064" y="397"/>
                </a:lnTo>
                <a:lnTo>
                  <a:pt x="1064" y="397"/>
                </a:lnTo>
                <a:lnTo>
                  <a:pt x="1064" y="398"/>
                </a:lnTo>
                <a:lnTo>
                  <a:pt x="1065" y="399"/>
                </a:lnTo>
                <a:lnTo>
                  <a:pt x="1065" y="400"/>
                </a:lnTo>
                <a:lnTo>
                  <a:pt x="1065" y="401"/>
                </a:lnTo>
                <a:lnTo>
                  <a:pt x="1065" y="401"/>
                </a:lnTo>
                <a:lnTo>
                  <a:pt x="1066" y="402"/>
                </a:lnTo>
                <a:lnTo>
                  <a:pt x="1066" y="403"/>
                </a:lnTo>
                <a:lnTo>
                  <a:pt x="1066" y="403"/>
                </a:lnTo>
                <a:lnTo>
                  <a:pt x="1066" y="404"/>
                </a:lnTo>
                <a:lnTo>
                  <a:pt x="1067" y="404"/>
                </a:lnTo>
                <a:lnTo>
                  <a:pt x="1067" y="404"/>
                </a:lnTo>
                <a:lnTo>
                  <a:pt x="1067" y="405"/>
                </a:lnTo>
                <a:lnTo>
                  <a:pt x="1067" y="405"/>
                </a:lnTo>
                <a:lnTo>
                  <a:pt x="1068" y="405"/>
                </a:lnTo>
                <a:lnTo>
                  <a:pt x="1068" y="405"/>
                </a:lnTo>
                <a:lnTo>
                  <a:pt x="1068" y="405"/>
                </a:lnTo>
                <a:lnTo>
                  <a:pt x="1069" y="404"/>
                </a:lnTo>
                <a:lnTo>
                  <a:pt x="1069" y="404"/>
                </a:lnTo>
                <a:lnTo>
                  <a:pt x="1069" y="404"/>
                </a:lnTo>
                <a:lnTo>
                  <a:pt x="1069" y="404"/>
                </a:lnTo>
                <a:lnTo>
                  <a:pt x="1070" y="404"/>
                </a:lnTo>
                <a:lnTo>
                  <a:pt x="1070" y="403"/>
                </a:lnTo>
                <a:lnTo>
                  <a:pt x="1070" y="401"/>
                </a:lnTo>
                <a:lnTo>
                  <a:pt x="1070" y="400"/>
                </a:lnTo>
                <a:lnTo>
                  <a:pt x="1071" y="399"/>
                </a:lnTo>
                <a:lnTo>
                  <a:pt x="1071" y="398"/>
                </a:lnTo>
                <a:lnTo>
                  <a:pt x="1071" y="397"/>
                </a:lnTo>
                <a:lnTo>
                  <a:pt x="1071" y="396"/>
                </a:lnTo>
                <a:lnTo>
                  <a:pt x="1072" y="395"/>
                </a:lnTo>
                <a:lnTo>
                  <a:pt x="1072" y="394"/>
                </a:lnTo>
                <a:lnTo>
                  <a:pt x="1072" y="393"/>
                </a:lnTo>
                <a:lnTo>
                  <a:pt x="1072" y="392"/>
                </a:lnTo>
                <a:lnTo>
                  <a:pt x="1073" y="391"/>
                </a:lnTo>
                <a:lnTo>
                  <a:pt x="1073" y="390"/>
                </a:lnTo>
                <a:lnTo>
                  <a:pt x="1073" y="390"/>
                </a:lnTo>
                <a:lnTo>
                  <a:pt x="1073" y="389"/>
                </a:lnTo>
                <a:lnTo>
                  <a:pt x="1074" y="388"/>
                </a:lnTo>
                <a:lnTo>
                  <a:pt x="1074" y="387"/>
                </a:lnTo>
                <a:lnTo>
                  <a:pt x="1074" y="387"/>
                </a:lnTo>
                <a:lnTo>
                  <a:pt x="1075" y="386"/>
                </a:lnTo>
                <a:lnTo>
                  <a:pt x="1075" y="385"/>
                </a:lnTo>
                <a:lnTo>
                  <a:pt x="1075" y="385"/>
                </a:lnTo>
                <a:lnTo>
                  <a:pt x="1075" y="384"/>
                </a:lnTo>
                <a:lnTo>
                  <a:pt x="1076" y="384"/>
                </a:lnTo>
                <a:lnTo>
                  <a:pt x="1076" y="383"/>
                </a:lnTo>
                <a:lnTo>
                  <a:pt x="1076" y="383"/>
                </a:lnTo>
                <a:lnTo>
                  <a:pt x="1076" y="382"/>
                </a:lnTo>
                <a:lnTo>
                  <a:pt x="1077" y="381"/>
                </a:lnTo>
                <a:lnTo>
                  <a:pt x="1077" y="381"/>
                </a:lnTo>
                <a:lnTo>
                  <a:pt x="1077" y="380"/>
                </a:lnTo>
                <a:lnTo>
                  <a:pt x="1077" y="379"/>
                </a:lnTo>
                <a:lnTo>
                  <a:pt x="1078" y="378"/>
                </a:lnTo>
                <a:lnTo>
                  <a:pt x="1078" y="378"/>
                </a:lnTo>
                <a:lnTo>
                  <a:pt x="1078" y="376"/>
                </a:lnTo>
                <a:lnTo>
                  <a:pt x="1078" y="375"/>
                </a:lnTo>
                <a:lnTo>
                  <a:pt x="1079" y="374"/>
                </a:lnTo>
                <a:lnTo>
                  <a:pt x="1079" y="373"/>
                </a:lnTo>
                <a:lnTo>
                  <a:pt x="1079" y="372"/>
                </a:lnTo>
                <a:lnTo>
                  <a:pt x="1080" y="370"/>
                </a:lnTo>
                <a:lnTo>
                  <a:pt x="1080" y="369"/>
                </a:lnTo>
                <a:lnTo>
                  <a:pt x="1080" y="367"/>
                </a:lnTo>
                <a:lnTo>
                  <a:pt x="1080" y="366"/>
                </a:lnTo>
                <a:lnTo>
                  <a:pt x="1081" y="364"/>
                </a:lnTo>
                <a:lnTo>
                  <a:pt x="1081" y="363"/>
                </a:lnTo>
                <a:lnTo>
                  <a:pt x="1081" y="362"/>
                </a:lnTo>
                <a:lnTo>
                  <a:pt x="1081" y="362"/>
                </a:lnTo>
                <a:lnTo>
                  <a:pt x="1082" y="360"/>
                </a:lnTo>
                <a:lnTo>
                  <a:pt x="1082" y="360"/>
                </a:lnTo>
                <a:lnTo>
                  <a:pt x="1082" y="359"/>
                </a:lnTo>
                <a:lnTo>
                  <a:pt x="1082" y="359"/>
                </a:lnTo>
                <a:lnTo>
                  <a:pt x="1083" y="358"/>
                </a:lnTo>
                <a:lnTo>
                  <a:pt x="1083" y="358"/>
                </a:lnTo>
                <a:lnTo>
                  <a:pt x="1083" y="357"/>
                </a:lnTo>
                <a:lnTo>
                  <a:pt x="1083" y="356"/>
                </a:lnTo>
                <a:lnTo>
                  <a:pt x="1084" y="356"/>
                </a:lnTo>
                <a:lnTo>
                  <a:pt x="1084" y="356"/>
                </a:lnTo>
                <a:lnTo>
                  <a:pt x="1084" y="356"/>
                </a:lnTo>
                <a:lnTo>
                  <a:pt x="1084" y="357"/>
                </a:lnTo>
                <a:lnTo>
                  <a:pt x="1085" y="358"/>
                </a:lnTo>
                <a:lnTo>
                  <a:pt x="1085" y="359"/>
                </a:lnTo>
                <a:lnTo>
                  <a:pt x="1085" y="359"/>
                </a:lnTo>
                <a:lnTo>
                  <a:pt x="1086" y="360"/>
                </a:lnTo>
                <a:lnTo>
                  <a:pt x="1086" y="362"/>
                </a:lnTo>
                <a:lnTo>
                  <a:pt x="1086" y="363"/>
                </a:lnTo>
                <a:lnTo>
                  <a:pt x="1086" y="364"/>
                </a:lnTo>
                <a:lnTo>
                  <a:pt x="1087" y="365"/>
                </a:lnTo>
                <a:lnTo>
                  <a:pt x="1087" y="365"/>
                </a:lnTo>
                <a:lnTo>
                  <a:pt x="1087" y="367"/>
                </a:lnTo>
                <a:lnTo>
                  <a:pt x="1087" y="367"/>
                </a:lnTo>
                <a:lnTo>
                  <a:pt x="1088" y="366"/>
                </a:lnTo>
                <a:lnTo>
                  <a:pt x="1088" y="366"/>
                </a:lnTo>
                <a:lnTo>
                  <a:pt x="1088" y="366"/>
                </a:lnTo>
                <a:lnTo>
                  <a:pt x="1088" y="366"/>
                </a:lnTo>
                <a:lnTo>
                  <a:pt x="1089" y="367"/>
                </a:lnTo>
                <a:lnTo>
                  <a:pt x="1089" y="367"/>
                </a:lnTo>
                <a:lnTo>
                  <a:pt x="1089" y="367"/>
                </a:lnTo>
                <a:lnTo>
                  <a:pt x="1089" y="367"/>
                </a:lnTo>
                <a:lnTo>
                  <a:pt x="1090" y="367"/>
                </a:lnTo>
                <a:lnTo>
                  <a:pt x="1090" y="368"/>
                </a:lnTo>
                <a:lnTo>
                  <a:pt x="1090" y="368"/>
                </a:lnTo>
                <a:lnTo>
                  <a:pt x="1091" y="368"/>
                </a:lnTo>
                <a:lnTo>
                  <a:pt x="1091" y="368"/>
                </a:lnTo>
                <a:lnTo>
                  <a:pt x="1091" y="368"/>
                </a:lnTo>
                <a:lnTo>
                  <a:pt x="1091" y="369"/>
                </a:lnTo>
                <a:lnTo>
                  <a:pt x="1092" y="369"/>
                </a:lnTo>
                <a:lnTo>
                  <a:pt x="1092" y="369"/>
                </a:lnTo>
                <a:lnTo>
                  <a:pt x="1092" y="370"/>
                </a:lnTo>
                <a:lnTo>
                  <a:pt x="1092" y="370"/>
                </a:lnTo>
                <a:lnTo>
                  <a:pt x="1093" y="371"/>
                </a:lnTo>
                <a:lnTo>
                  <a:pt x="1093" y="372"/>
                </a:lnTo>
                <a:lnTo>
                  <a:pt x="1093" y="373"/>
                </a:lnTo>
                <a:lnTo>
                  <a:pt x="1093" y="373"/>
                </a:lnTo>
                <a:lnTo>
                  <a:pt x="1094" y="373"/>
                </a:lnTo>
                <a:lnTo>
                  <a:pt x="1094" y="374"/>
                </a:lnTo>
                <a:lnTo>
                  <a:pt x="1094" y="374"/>
                </a:lnTo>
                <a:lnTo>
                  <a:pt x="1094" y="374"/>
                </a:lnTo>
                <a:lnTo>
                  <a:pt x="1095" y="373"/>
                </a:lnTo>
                <a:lnTo>
                  <a:pt x="1095" y="373"/>
                </a:lnTo>
                <a:lnTo>
                  <a:pt x="1095" y="373"/>
                </a:lnTo>
                <a:lnTo>
                  <a:pt x="1095" y="372"/>
                </a:lnTo>
                <a:lnTo>
                  <a:pt x="1096" y="372"/>
                </a:lnTo>
                <a:lnTo>
                  <a:pt x="1096" y="371"/>
                </a:lnTo>
                <a:lnTo>
                  <a:pt x="1096" y="371"/>
                </a:lnTo>
                <a:lnTo>
                  <a:pt x="1097" y="370"/>
                </a:lnTo>
                <a:lnTo>
                  <a:pt x="1097" y="369"/>
                </a:lnTo>
                <a:lnTo>
                  <a:pt x="1097" y="368"/>
                </a:lnTo>
                <a:lnTo>
                  <a:pt x="1097" y="367"/>
                </a:lnTo>
                <a:lnTo>
                  <a:pt x="1098" y="366"/>
                </a:lnTo>
                <a:lnTo>
                  <a:pt x="1098" y="366"/>
                </a:lnTo>
                <a:lnTo>
                  <a:pt x="1098" y="366"/>
                </a:lnTo>
                <a:lnTo>
                  <a:pt x="1098" y="365"/>
                </a:lnTo>
                <a:lnTo>
                  <a:pt x="1099" y="365"/>
                </a:lnTo>
                <a:lnTo>
                  <a:pt x="1099" y="366"/>
                </a:lnTo>
                <a:lnTo>
                  <a:pt x="1099" y="366"/>
                </a:lnTo>
                <a:lnTo>
                  <a:pt x="1099" y="367"/>
                </a:lnTo>
                <a:lnTo>
                  <a:pt x="1100" y="367"/>
                </a:lnTo>
                <a:lnTo>
                  <a:pt x="1100" y="369"/>
                </a:lnTo>
                <a:lnTo>
                  <a:pt x="1100" y="370"/>
                </a:lnTo>
                <a:lnTo>
                  <a:pt x="1100" y="372"/>
                </a:lnTo>
                <a:lnTo>
                  <a:pt x="1101" y="373"/>
                </a:lnTo>
                <a:lnTo>
                  <a:pt x="1101" y="375"/>
                </a:lnTo>
                <a:lnTo>
                  <a:pt x="1101" y="377"/>
                </a:lnTo>
                <a:lnTo>
                  <a:pt x="1102" y="378"/>
                </a:lnTo>
                <a:lnTo>
                  <a:pt x="1102" y="379"/>
                </a:lnTo>
                <a:lnTo>
                  <a:pt x="1102" y="380"/>
                </a:lnTo>
                <a:lnTo>
                  <a:pt x="1102" y="381"/>
                </a:lnTo>
                <a:lnTo>
                  <a:pt x="1103" y="381"/>
                </a:lnTo>
                <a:lnTo>
                  <a:pt x="1103" y="381"/>
                </a:lnTo>
                <a:lnTo>
                  <a:pt x="1103" y="382"/>
                </a:lnTo>
                <a:lnTo>
                  <a:pt x="1103" y="383"/>
                </a:lnTo>
                <a:lnTo>
                  <a:pt x="1104" y="383"/>
                </a:lnTo>
                <a:lnTo>
                  <a:pt x="1104" y="384"/>
                </a:lnTo>
                <a:lnTo>
                  <a:pt x="1104" y="384"/>
                </a:lnTo>
                <a:lnTo>
                  <a:pt x="1104" y="385"/>
                </a:lnTo>
                <a:lnTo>
                  <a:pt x="1105" y="385"/>
                </a:lnTo>
                <a:lnTo>
                  <a:pt x="1105" y="386"/>
                </a:lnTo>
                <a:lnTo>
                  <a:pt x="1105" y="387"/>
                </a:lnTo>
                <a:lnTo>
                  <a:pt x="1105" y="388"/>
                </a:lnTo>
                <a:lnTo>
                  <a:pt x="1106" y="388"/>
                </a:lnTo>
                <a:lnTo>
                  <a:pt x="1106" y="389"/>
                </a:lnTo>
                <a:lnTo>
                  <a:pt x="1106" y="390"/>
                </a:lnTo>
                <a:lnTo>
                  <a:pt x="1107" y="390"/>
                </a:lnTo>
                <a:lnTo>
                  <a:pt x="1107" y="391"/>
                </a:lnTo>
                <a:lnTo>
                  <a:pt x="1107" y="393"/>
                </a:lnTo>
                <a:lnTo>
                  <a:pt x="1107" y="393"/>
                </a:lnTo>
                <a:lnTo>
                  <a:pt x="1108" y="394"/>
                </a:lnTo>
                <a:lnTo>
                  <a:pt x="1108" y="395"/>
                </a:lnTo>
                <a:lnTo>
                  <a:pt x="1108" y="397"/>
                </a:lnTo>
                <a:lnTo>
                  <a:pt x="1108" y="399"/>
                </a:lnTo>
                <a:lnTo>
                  <a:pt x="1109" y="400"/>
                </a:lnTo>
                <a:lnTo>
                  <a:pt x="1109" y="402"/>
                </a:lnTo>
                <a:lnTo>
                  <a:pt x="1109" y="404"/>
                </a:lnTo>
                <a:lnTo>
                  <a:pt x="1109" y="406"/>
                </a:lnTo>
                <a:lnTo>
                  <a:pt x="1110" y="408"/>
                </a:lnTo>
                <a:lnTo>
                  <a:pt x="1110" y="410"/>
                </a:lnTo>
                <a:lnTo>
                  <a:pt x="1110" y="412"/>
                </a:lnTo>
                <a:lnTo>
                  <a:pt x="1110" y="413"/>
                </a:lnTo>
                <a:lnTo>
                  <a:pt x="1111" y="415"/>
                </a:lnTo>
                <a:lnTo>
                  <a:pt x="1111" y="417"/>
                </a:lnTo>
                <a:lnTo>
                  <a:pt x="1111" y="419"/>
                </a:lnTo>
                <a:lnTo>
                  <a:pt x="1111" y="420"/>
                </a:lnTo>
                <a:lnTo>
                  <a:pt x="1112" y="422"/>
                </a:lnTo>
                <a:lnTo>
                  <a:pt x="1112" y="424"/>
                </a:lnTo>
                <a:lnTo>
                  <a:pt x="1112" y="425"/>
                </a:lnTo>
                <a:lnTo>
                  <a:pt x="1113" y="427"/>
                </a:lnTo>
                <a:lnTo>
                  <a:pt x="1113" y="429"/>
                </a:lnTo>
                <a:lnTo>
                  <a:pt x="1113" y="431"/>
                </a:lnTo>
                <a:lnTo>
                  <a:pt x="1113" y="433"/>
                </a:lnTo>
                <a:lnTo>
                  <a:pt x="1114" y="434"/>
                </a:lnTo>
                <a:lnTo>
                  <a:pt x="1114" y="435"/>
                </a:lnTo>
                <a:lnTo>
                  <a:pt x="1114" y="435"/>
                </a:lnTo>
                <a:lnTo>
                  <a:pt x="1114" y="436"/>
                </a:lnTo>
                <a:lnTo>
                  <a:pt x="1115" y="437"/>
                </a:lnTo>
                <a:lnTo>
                  <a:pt x="1115" y="437"/>
                </a:lnTo>
                <a:lnTo>
                  <a:pt x="1115" y="436"/>
                </a:lnTo>
                <a:lnTo>
                  <a:pt x="1115" y="436"/>
                </a:lnTo>
                <a:lnTo>
                  <a:pt x="1116" y="437"/>
                </a:lnTo>
                <a:lnTo>
                  <a:pt x="1116" y="436"/>
                </a:lnTo>
                <a:lnTo>
                  <a:pt x="1116" y="436"/>
                </a:lnTo>
                <a:lnTo>
                  <a:pt x="1116" y="436"/>
                </a:lnTo>
                <a:lnTo>
                  <a:pt x="1117" y="436"/>
                </a:lnTo>
                <a:lnTo>
                  <a:pt x="1117" y="436"/>
                </a:lnTo>
                <a:lnTo>
                  <a:pt x="1117" y="436"/>
                </a:lnTo>
                <a:lnTo>
                  <a:pt x="1118" y="437"/>
                </a:lnTo>
                <a:lnTo>
                  <a:pt x="1118" y="437"/>
                </a:lnTo>
                <a:lnTo>
                  <a:pt x="1118" y="437"/>
                </a:lnTo>
                <a:lnTo>
                  <a:pt x="1118" y="438"/>
                </a:lnTo>
                <a:lnTo>
                  <a:pt x="1119" y="438"/>
                </a:lnTo>
                <a:lnTo>
                  <a:pt x="1119" y="439"/>
                </a:lnTo>
                <a:lnTo>
                  <a:pt x="1119" y="440"/>
                </a:lnTo>
                <a:lnTo>
                  <a:pt x="1119" y="442"/>
                </a:lnTo>
                <a:lnTo>
                  <a:pt x="1120" y="443"/>
                </a:lnTo>
                <a:lnTo>
                  <a:pt x="1120" y="444"/>
                </a:lnTo>
                <a:lnTo>
                  <a:pt x="1120" y="446"/>
                </a:lnTo>
                <a:lnTo>
                  <a:pt x="1120" y="447"/>
                </a:lnTo>
                <a:lnTo>
                  <a:pt x="1121" y="449"/>
                </a:lnTo>
                <a:lnTo>
                  <a:pt x="1121" y="451"/>
                </a:lnTo>
                <a:lnTo>
                  <a:pt x="1121" y="452"/>
                </a:lnTo>
                <a:lnTo>
                  <a:pt x="1121" y="452"/>
                </a:lnTo>
                <a:lnTo>
                  <a:pt x="1122" y="453"/>
                </a:lnTo>
                <a:lnTo>
                  <a:pt x="1122" y="454"/>
                </a:lnTo>
                <a:lnTo>
                  <a:pt x="1122" y="455"/>
                </a:lnTo>
                <a:lnTo>
                  <a:pt x="1122" y="456"/>
                </a:lnTo>
                <a:lnTo>
                  <a:pt x="1123" y="457"/>
                </a:lnTo>
                <a:lnTo>
                  <a:pt x="1123" y="457"/>
                </a:lnTo>
                <a:lnTo>
                  <a:pt x="1123" y="458"/>
                </a:lnTo>
                <a:lnTo>
                  <a:pt x="1124" y="458"/>
                </a:lnTo>
                <a:lnTo>
                  <a:pt x="1124" y="459"/>
                </a:lnTo>
                <a:lnTo>
                  <a:pt x="1124" y="459"/>
                </a:lnTo>
                <a:lnTo>
                  <a:pt x="1124" y="459"/>
                </a:lnTo>
                <a:lnTo>
                  <a:pt x="1125" y="458"/>
                </a:lnTo>
                <a:lnTo>
                  <a:pt x="1125" y="457"/>
                </a:lnTo>
                <a:lnTo>
                  <a:pt x="1125" y="457"/>
                </a:lnTo>
                <a:lnTo>
                  <a:pt x="1125" y="456"/>
                </a:lnTo>
                <a:lnTo>
                  <a:pt x="1126" y="455"/>
                </a:lnTo>
                <a:lnTo>
                  <a:pt x="1126" y="454"/>
                </a:lnTo>
                <a:lnTo>
                  <a:pt x="1126" y="453"/>
                </a:lnTo>
                <a:lnTo>
                  <a:pt x="1126" y="451"/>
                </a:lnTo>
                <a:lnTo>
                  <a:pt x="1127" y="450"/>
                </a:lnTo>
                <a:lnTo>
                  <a:pt x="1127" y="450"/>
                </a:lnTo>
                <a:lnTo>
                  <a:pt x="1127" y="449"/>
                </a:lnTo>
                <a:lnTo>
                  <a:pt x="1127" y="448"/>
                </a:lnTo>
                <a:lnTo>
                  <a:pt x="1128" y="447"/>
                </a:lnTo>
                <a:lnTo>
                  <a:pt x="1128" y="446"/>
                </a:lnTo>
                <a:lnTo>
                  <a:pt x="1128" y="445"/>
                </a:lnTo>
                <a:lnTo>
                  <a:pt x="1129" y="444"/>
                </a:lnTo>
                <a:lnTo>
                  <a:pt x="1129" y="442"/>
                </a:lnTo>
                <a:lnTo>
                  <a:pt x="1129" y="441"/>
                </a:lnTo>
                <a:lnTo>
                  <a:pt x="1129" y="439"/>
                </a:lnTo>
                <a:lnTo>
                  <a:pt x="1130" y="439"/>
                </a:lnTo>
                <a:lnTo>
                  <a:pt x="1130" y="438"/>
                </a:lnTo>
                <a:lnTo>
                  <a:pt x="1130" y="438"/>
                </a:lnTo>
                <a:lnTo>
                  <a:pt x="1130" y="438"/>
                </a:lnTo>
                <a:lnTo>
                  <a:pt x="1131" y="438"/>
                </a:lnTo>
                <a:lnTo>
                  <a:pt x="1131" y="438"/>
                </a:lnTo>
                <a:lnTo>
                  <a:pt x="1131" y="437"/>
                </a:lnTo>
                <a:lnTo>
                  <a:pt x="1131" y="437"/>
                </a:lnTo>
                <a:lnTo>
                  <a:pt x="1132" y="437"/>
                </a:lnTo>
                <a:lnTo>
                  <a:pt x="1132" y="437"/>
                </a:lnTo>
                <a:lnTo>
                  <a:pt x="1132" y="437"/>
                </a:lnTo>
                <a:lnTo>
                  <a:pt x="1132" y="437"/>
                </a:lnTo>
                <a:lnTo>
                  <a:pt x="1133" y="437"/>
                </a:lnTo>
                <a:lnTo>
                  <a:pt x="1133" y="436"/>
                </a:lnTo>
                <a:lnTo>
                  <a:pt x="1133" y="435"/>
                </a:lnTo>
                <a:lnTo>
                  <a:pt x="1133" y="433"/>
                </a:lnTo>
                <a:lnTo>
                  <a:pt x="1134" y="432"/>
                </a:lnTo>
                <a:lnTo>
                  <a:pt x="1134" y="431"/>
                </a:lnTo>
                <a:lnTo>
                  <a:pt x="1134" y="429"/>
                </a:lnTo>
                <a:lnTo>
                  <a:pt x="1135" y="428"/>
                </a:lnTo>
                <a:lnTo>
                  <a:pt x="1135" y="427"/>
                </a:lnTo>
                <a:lnTo>
                  <a:pt x="1135" y="425"/>
                </a:lnTo>
                <a:lnTo>
                  <a:pt x="1135" y="423"/>
                </a:lnTo>
                <a:lnTo>
                  <a:pt x="1136" y="421"/>
                </a:lnTo>
                <a:lnTo>
                  <a:pt x="1136" y="418"/>
                </a:lnTo>
                <a:lnTo>
                  <a:pt x="1136" y="416"/>
                </a:lnTo>
                <a:lnTo>
                  <a:pt x="1136" y="413"/>
                </a:lnTo>
                <a:lnTo>
                  <a:pt x="1137" y="411"/>
                </a:lnTo>
                <a:lnTo>
                  <a:pt x="1137" y="409"/>
                </a:lnTo>
                <a:lnTo>
                  <a:pt x="1137" y="407"/>
                </a:lnTo>
                <a:lnTo>
                  <a:pt x="1137" y="406"/>
                </a:lnTo>
                <a:lnTo>
                  <a:pt x="1138" y="404"/>
                </a:lnTo>
                <a:lnTo>
                  <a:pt x="1138" y="402"/>
                </a:lnTo>
                <a:lnTo>
                  <a:pt x="1138" y="400"/>
                </a:lnTo>
                <a:lnTo>
                  <a:pt x="1138" y="399"/>
                </a:lnTo>
                <a:lnTo>
                  <a:pt x="1139" y="398"/>
                </a:lnTo>
                <a:lnTo>
                  <a:pt x="1139" y="397"/>
                </a:lnTo>
                <a:lnTo>
                  <a:pt x="1139" y="397"/>
                </a:lnTo>
                <a:lnTo>
                  <a:pt x="1140" y="396"/>
                </a:lnTo>
                <a:lnTo>
                  <a:pt x="1140" y="397"/>
                </a:lnTo>
                <a:lnTo>
                  <a:pt x="1140" y="396"/>
                </a:lnTo>
                <a:lnTo>
                  <a:pt x="1140" y="396"/>
                </a:lnTo>
                <a:lnTo>
                  <a:pt x="1141" y="396"/>
                </a:lnTo>
                <a:lnTo>
                  <a:pt x="1141" y="396"/>
                </a:lnTo>
                <a:lnTo>
                  <a:pt x="1141" y="397"/>
                </a:lnTo>
                <a:lnTo>
                  <a:pt x="1141" y="397"/>
                </a:lnTo>
                <a:lnTo>
                  <a:pt x="1142" y="398"/>
                </a:lnTo>
                <a:lnTo>
                  <a:pt x="1142" y="399"/>
                </a:lnTo>
                <a:lnTo>
                  <a:pt x="1142" y="399"/>
                </a:lnTo>
                <a:lnTo>
                  <a:pt x="1142" y="399"/>
                </a:lnTo>
                <a:lnTo>
                  <a:pt x="1143" y="399"/>
                </a:lnTo>
                <a:lnTo>
                  <a:pt x="1143" y="399"/>
                </a:lnTo>
                <a:lnTo>
                  <a:pt x="1143" y="398"/>
                </a:lnTo>
                <a:lnTo>
                  <a:pt x="1143" y="398"/>
                </a:lnTo>
                <a:lnTo>
                  <a:pt x="1144" y="398"/>
                </a:lnTo>
                <a:lnTo>
                  <a:pt x="1144" y="397"/>
                </a:lnTo>
                <a:lnTo>
                  <a:pt x="1144" y="396"/>
                </a:lnTo>
                <a:lnTo>
                  <a:pt x="1144" y="395"/>
                </a:lnTo>
                <a:lnTo>
                  <a:pt x="1145" y="394"/>
                </a:lnTo>
                <a:lnTo>
                  <a:pt x="1145" y="393"/>
                </a:lnTo>
                <a:lnTo>
                  <a:pt x="1145" y="391"/>
                </a:lnTo>
                <a:lnTo>
                  <a:pt x="1146" y="389"/>
                </a:lnTo>
                <a:lnTo>
                  <a:pt x="1146" y="387"/>
                </a:lnTo>
                <a:lnTo>
                  <a:pt x="1146" y="385"/>
                </a:lnTo>
                <a:lnTo>
                  <a:pt x="1146" y="384"/>
                </a:lnTo>
                <a:lnTo>
                  <a:pt x="1147" y="381"/>
                </a:lnTo>
                <a:lnTo>
                  <a:pt x="1147" y="379"/>
                </a:lnTo>
                <a:lnTo>
                  <a:pt x="1147" y="377"/>
                </a:lnTo>
                <a:lnTo>
                  <a:pt x="1147" y="374"/>
                </a:lnTo>
                <a:lnTo>
                  <a:pt x="1148" y="373"/>
                </a:lnTo>
                <a:lnTo>
                  <a:pt x="1148" y="371"/>
                </a:lnTo>
                <a:lnTo>
                  <a:pt x="1148" y="370"/>
                </a:lnTo>
                <a:lnTo>
                  <a:pt x="1148" y="369"/>
                </a:lnTo>
                <a:lnTo>
                  <a:pt x="1149" y="368"/>
                </a:lnTo>
                <a:lnTo>
                  <a:pt x="1149" y="368"/>
                </a:lnTo>
                <a:lnTo>
                  <a:pt x="1149" y="367"/>
                </a:lnTo>
                <a:lnTo>
                  <a:pt x="1149" y="367"/>
                </a:lnTo>
                <a:lnTo>
                  <a:pt x="1150" y="367"/>
                </a:lnTo>
                <a:lnTo>
                  <a:pt x="1150" y="366"/>
                </a:lnTo>
                <a:lnTo>
                  <a:pt x="1150" y="366"/>
                </a:lnTo>
                <a:lnTo>
                  <a:pt x="1151" y="365"/>
                </a:lnTo>
                <a:lnTo>
                  <a:pt x="1151" y="364"/>
                </a:lnTo>
                <a:lnTo>
                  <a:pt x="1151" y="364"/>
                </a:lnTo>
                <a:lnTo>
                  <a:pt x="1151" y="364"/>
                </a:lnTo>
                <a:lnTo>
                  <a:pt x="1152" y="364"/>
                </a:lnTo>
                <a:lnTo>
                  <a:pt x="1152" y="364"/>
                </a:lnTo>
                <a:lnTo>
                  <a:pt x="1152" y="364"/>
                </a:lnTo>
                <a:lnTo>
                  <a:pt x="1152" y="364"/>
                </a:lnTo>
                <a:lnTo>
                  <a:pt x="1153" y="363"/>
                </a:lnTo>
                <a:lnTo>
                  <a:pt x="1153" y="363"/>
                </a:lnTo>
                <a:lnTo>
                  <a:pt x="1153" y="363"/>
                </a:lnTo>
                <a:lnTo>
                  <a:pt x="1153" y="363"/>
                </a:lnTo>
                <a:lnTo>
                  <a:pt x="1154" y="362"/>
                </a:lnTo>
                <a:lnTo>
                  <a:pt x="1154" y="361"/>
                </a:lnTo>
                <a:lnTo>
                  <a:pt x="1154" y="361"/>
                </a:lnTo>
                <a:lnTo>
                  <a:pt x="1154" y="361"/>
                </a:lnTo>
                <a:lnTo>
                  <a:pt x="1155" y="361"/>
                </a:lnTo>
                <a:lnTo>
                  <a:pt x="1155" y="361"/>
                </a:lnTo>
                <a:lnTo>
                  <a:pt x="1155" y="361"/>
                </a:lnTo>
                <a:lnTo>
                  <a:pt x="1155" y="361"/>
                </a:lnTo>
                <a:lnTo>
                  <a:pt x="1156" y="362"/>
                </a:lnTo>
                <a:lnTo>
                  <a:pt x="1156" y="362"/>
                </a:lnTo>
                <a:lnTo>
                  <a:pt x="1156" y="364"/>
                </a:lnTo>
                <a:lnTo>
                  <a:pt x="1157" y="365"/>
                </a:lnTo>
                <a:lnTo>
                  <a:pt x="1157" y="365"/>
                </a:lnTo>
                <a:lnTo>
                  <a:pt x="1157" y="367"/>
                </a:lnTo>
                <a:lnTo>
                  <a:pt x="1157" y="368"/>
                </a:lnTo>
                <a:lnTo>
                  <a:pt x="1158" y="369"/>
                </a:lnTo>
                <a:lnTo>
                  <a:pt x="1158" y="370"/>
                </a:lnTo>
                <a:lnTo>
                  <a:pt x="1158" y="371"/>
                </a:lnTo>
                <a:lnTo>
                  <a:pt x="1158" y="373"/>
                </a:lnTo>
                <a:lnTo>
                  <a:pt x="1159" y="375"/>
                </a:lnTo>
                <a:lnTo>
                  <a:pt x="1159" y="376"/>
                </a:lnTo>
                <a:lnTo>
                  <a:pt x="1159" y="379"/>
                </a:lnTo>
                <a:lnTo>
                  <a:pt x="1159" y="381"/>
                </a:lnTo>
                <a:lnTo>
                  <a:pt x="1160" y="384"/>
                </a:lnTo>
                <a:lnTo>
                  <a:pt x="1160" y="387"/>
                </a:lnTo>
                <a:lnTo>
                  <a:pt x="1160" y="389"/>
                </a:lnTo>
                <a:lnTo>
                  <a:pt x="1160" y="391"/>
                </a:lnTo>
                <a:lnTo>
                  <a:pt x="1161" y="394"/>
                </a:lnTo>
                <a:lnTo>
                  <a:pt x="1161" y="396"/>
                </a:lnTo>
                <a:lnTo>
                  <a:pt x="1161" y="399"/>
                </a:lnTo>
                <a:lnTo>
                  <a:pt x="1162" y="401"/>
                </a:lnTo>
                <a:lnTo>
                  <a:pt x="1162" y="403"/>
                </a:lnTo>
                <a:lnTo>
                  <a:pt x="1162" y="405"/>
                </a:lnTo>
                <a:lnTo>
                  <a:pt x="1162" y="406"/>
                </a:lnTo>
                <a:lnTo>
                  <a:pt x="1163" y="408"/>
                </a:lnTo>
                <a:lnTo>
                  <a:pt x="1163" y="409"/>
                </a:lnTo>
                <a:lnTo>
                  <a:pt x="1163" y="410"/>
                </a:lnTo>
                <a:lnTo>
                  <a:pt x="1163" y="411"/>
                </a:lnTo>
                <a:lnTo>
                  <a:pt x="1164" y="412"/>
                </a:lnTo>
                <a:lnTo>
                  <a:pt x="1164" y="413"/>
                </a:lnTo>
                <a:lnTo>
                  <a:pt x="1164" y="414"/>
                </a:lnTo>
                <a:lnTo>
                  <a:pt x="1164" y="415"/>
                </a:lnTo>
                <a:lnTo>
                  <a:pt x="1165" y="415"/>
                </a:lnTo>
                <a:lnTo>
                  <a:pt x="1165" y="414"/>
                </a:lnTo>
                <a:lnTo>
                  <a:pt x="1165" y="414"/>
                </a:lnTo>
                <a:lnTo>
                  <a:pt x="1165" y="413"/>
                </a:lnTo>
                <a:lnTo>
                  <a:pt x="1166" y="413"/>
                </a:lnTo>
                <a:lnTo>
                  <a:pt x="1166" y="414"/>
                </a:lnTo>
                <a:lnTo>
                  <a:pt x="1166" y="414"/>
                </a:lnTo>
                <a:lnTo>
                  <a:pt x="1166" y="413"/>
                </a:lnTo>
                <a:lnTo>
                  <a:pt x="1167" y="413"/>
                </a:lnTo>
                <a:lnTo>
                  <a:pt x="1167" y="413"/>
                </a:lnTo>
                <a:lnTo>
                  <a:pt x="1167" y="412"/>
                </a:lnTo>
                <a:lnTo>
                  <a:pt x="1168" y="412"/>
                </a:lnTo>
                <a:lnTo>
                  <a:pt x="1168" y="412"/>
                </a:lnTo>
                <a:lnTo>
                  <a:pt x="1168" y="412"/>
                </a:lnTo>
                <a:lnTo>
                  <a:pt x="1168" y="412"/>
                </a:lnTo>
                <a:lnTo>
                  <a:pt x="1169" y="413"/>
                </a:lnTo>
                <a:lnTo>
                  <a:pt x="1169" y="414"/>
                </a:lnTo>
                <a:lnTo>
                  <a:pt x="1169" y="414"/>
                </a:lnTo>
                <a:lnTo>
                  <a:pt x="1169" y="415"/>
                </a:lnTo>
                <a:lnTo>
                  <a:pt x="1170" y="415"/>
                </a:lnTo>
                <a:lnTo>
                  <a:pt x="1170" y="416"/>
                </a:lnTo>
                <a:lnTo>
                  <a:pt x="1170" y="416"/>
                </a:lnTo>
                <a:lnTo>
                  <a:pt x="1170" y="418"/>
                </a:lnTo>
                <a:lnTo>
                  <a:pt x="1171" y="419"/>
                </a:lnTo>
                <a:lnTo>
                  <a:pt x="1171" y="420"/>
                </a:lnTo>
                <a:lnTo>
                  <a:pt x="1171" y="420"/>
                </a:lnTo>
                <a:lnTo>
                  <a:pt x="1171" y="420"/>
                </a:lnTo>
                <a:lnTo>
                  <a:pt x="1172" y="421"/>
                </a:lnTo>
                <a:lnTo>
                  <a:pt x="1172" y="422"/>
                </a:lnTo>
                <a:lnTo>
                  <a:pt x="1172" y="423"/>
                </a:lnTo>
                <a:lnTo>
                  <a:pt x="1173" y="424"/>
                </a:lnTo>
                <a:lnTo>
                  <a:pt x="1173" y="425"/>
                </a:lnTo>
                <a:lnTo>
                  <a:pt x="1173" y="425"/>
                </a:lnTo>
                <a:lnTo>
                  <a:pt x="1173" y="426"/>
                </a:lnTo>
                <a:lnTo>
                  <a:pt x="1174" y="426"/>
                </a:lnTo>
                <a:lnTo>
                  <a:pt x="1174" y="427"/>
                </a:lnTo>
                <a:lnTo>
                  <a:pt x="1174" y="427"/>
                </a:lnTo>
                <a:lnTo>
                  <a:pt x="1174" y="426"/>
                </a:lnTo>
                <a:lnTo>
                  <a:pt x="1175" y="426"/>
                </a:lnTo>
                <a:lnTo>
                  <a:pt x="1175" y="426"/>
                </a:lnTo>
                <a:lnTo>
                  <a:pt x="1175" y="425"/>
                </a:lnTo>
                <a:lnTo>
                  <a:pt x="1175" y="425"/>
                </a:lnTo>
                <a:lnTo>
                  <a:pt x="1176" y="425"/>
                </a:lnTo>
                <a:lnTo>
                  <a:pt x="1176" y="424"/>
                </a:lnTo>
                <a:lnTo>
                  <a:pt x="1176" y="423"/>
                </a:lnTo>
                <a:lnTo>
                  <a:pt x="1176" y="422"/>
                </a:lnTo>
                <a:lnTo>
                  <a:pt x="1177" y="422"/>
                </a:lnTo>
                <a:lnTo>
                  <a:pt x="1177" y="421"/>
                </a:lnTo>
                <a:lnTo>
                  <a:pt x="1177" y="421"/>
                </a:lnTo>
                <a:lnTo>
                  <a:pt x="1177" y="420"/>
                </a:lnTo>
                <a:lnTo>
                  <a:pt x="1178" y="419"/>
                </a:lnTo>
                <a:lnTo>
                  <a:pt x="1178" y="418"/>
                </a:lnTo>
                <a:lnTo>
                  <a:pt x="1178" y="417"/>
                </a:lnTo>
                <a:lnTo>
                  <a:pt x="1179" y="416"/>
                </a:lnTo>
                <a:lnTo>
                  <a:pt x="1179" y="415"/>
                </a:lnTo>
                <a:lnTo>
                  <a:pt x="1179" y="414"/>
                </a:lnTo>
                <a:lnTo>
                  <a:pt x="1179" y="414"/>
                </a:lnTo>
                <a:lnTo>
                  <a:pt x="1180" y="414"/>
                </a:lnTo>
                <a:lnTo>
                  <a:pt x="1180" y="413"/>
                </a:lnTo>
                <a:lnTo>
                  <a:pt x="1180" y="413"/>
                </a:lnTo>
                <a:lnTo>
                  <a:pt x="1180" y="413"/>
                </a:lnTo>
                <a:lnTo>
                  <a:pt x="1181" y="414"/>
                </a:lnTo>
                <a:lnTo>
                  <a:pt x="1181" y="414"/>
                </a:lnTo>
                <a:lnTo>
                  <a:pt x="1181" y="414"/>
                </a:lnTo>
                <a:lnTo>
                  <a:pt x="1181" y="414"/>
                </a:lnTo>
                <a:lnTo>
                  <a:pt x="1182" y="414"/>
                </a:lnTo>
                <a:lnTo>
                  <a:pt x="1182" y="414"/>
                </a:lnTo>
                <a:lnTo>
                  <a:pt x="1182" y="415"/>
                </a:lnTo>
                <a:lnTo>
                  <a:pt x="1182" y="415"/>
                </a:lnTo>
                <a:lnTo>
                  <a:pt x="1183" y="415"/>
                </a:lnTo>
                <a:lnTo>
                  <a:pt x="1183" y="415"/>
                </a:lnTo>
                <a:lnTo>
                  <a:pt x="1183" y="415"/>
                </a:lnTo>
                <a:lnTo>
                  <a:pt x="1184" y="416"/>
                </a:lnTo>
                <a:lnTo>
                  <a:pt x="1184" y="416"/>
                </a:lnTo>
                <a:lnTo>
                  <a:pt x="1184" y="416"/>
                </a:lnTo>
                <a:lnTo>
                  <a:pt x="1184" y="416"/>
                </a:lnTo>
                <a:lnTo>
                  <a:pt x="1185" y="416"/>
                </a:lnTo>
                <a:lnTo>
                  <a:pt x="1185" y="416"/>
                </a:lnTo>
                <a:lnTo>
                  <a:pt x="1185" y="417"/>
                </a:lnTo>
                <a:lnTo>
                  <a:pt x="1185" y="418"/>
                </a:lnTo>
                <a:lnTo>
                  <a:pt x="1186" y="419"/>
                </a:lnTo>
                <a:lnTo>
                  <a:pt x="1186" y="419"/>
                </a:lnTo>
                <a:lnTo>
                  <a:pt x="1186" y="420"/>
                </a:lnTo>
                <a:lnTo>
                  <a:pt x="1186" y="420"/>
                </a:lnTo>
                <a:lnTo>
                  <a:pt x="1187" y="420"/>
                </a:lnTo>
                <a:lnTo>
                  <a:pt x="1187" y="420"/>
                </a:lnTo>
                <a:lnTo>
                  <a:pt x="1187" y="420"/>
                </a:lnTo>
                <a:lnTo>
                  <a:pt x="1187" y="420"/>
                </a:lnTo>
                <a:lnTo>
                  <a:pt x="1188" y="419"/>
                </a:lnTo>
                <a:lnTo>
                  <a:pt x="1188" y="419"/>
                </a:lnTo>
                <a:lnTo>
                  <a:pt x="1188" y="418"/>
                </a:lnTo>
                <a:lnTo>
                  <a:pt x="1188" y="418"/>
                </a:lnTo>
                <a:lnTo>
                  <a:pt x="1189" y="418"/>
                </a:lnTo>
                <a:lnTo>
                  <a:pt x="1189" y="418"/>
                </a:lnTo>
                <a:lnTo>
                  <a:pt x="1189" y="418"/>
                </a:lnTo>
                <a:lnTo>
                  <a:pt x="1190" y="418"/>
                </a:lnTo>
                <a:lnTo>
                  <a:pt x="1190" y="418"/>
                </a:lnTo>
                <a:lnTo>
                  <a:pt x="1190" y="418"/>
                </a:lnTo>
                <a:lnTo>
                  <a:pt x="1190" y="419"/>
                </a:lnTo>
                <a:lnTo>
                  <a:pt x="1191" y="420"/>
                </a:lnTo>
                <a:lnTo>
                  <a:pt x="1191" y="419"/>
                </a:lnTo>
                <a:lnTo>
                  <a:pt x="1191" y="419"/>
                </a:lnTo>
                <a:lnTo>
                  <a:pt x="1191" y="419"/>
                </a:lnTo>
                <a:lnTo>
                  <a:pt x="1192" y="419"/>
                </a:lnTo>
                <a:lnTo>
                  <a:pt x="1192" y="420"/>
                </a:lnTo>
                <a:lnTo>
                  <a:pt x="1192" y="421"/>
                </a:lnTo>
                <a:lnTo>
                  <a:pt x="1192" y="422"/>
                </a:lnTo>
                <a:lnTo>
                  <a:pt x="1193" y="424"/>
                </a:lnTo>
                <a:lnTo>
                  <a:pt x="1193" y="426"/>
                </a:lnTo>
                <a:lnTo>
                  <a:pt x="1193" y="428"/>
                </a:lnTo>
                <a:lnTo>
                  <a:pt x="1193" y="430"/>
                </a:lnTo>
                <a:lnTo>
                  <a:pt x="1194" y="432"/>
                </a:lnTo>
                <a:lnTo>
                  <a:pt x="1194" y="434"/>
                </a:lnTo>
                <a:lnTo>
                  <a:pt x="1194" y="436"/>
                </a:lnTo>
                <a:lnTo>
                  <a:pt x="1195" y="438"/>
                </a:lnTo>
                <a:lnTo>
                  <a:pt x="1195" y="440"/>
                </a:lnTo>
                <a:lnTo>
                  <a:pt x="1195" y="442"/>
                </a:lnTo>
                <a:lnTo>
                  <a:pt x="1195" y="443"/>
                </a:lnTo>
                <a:lnTo>
                  <a:pt x="1196" y="445"/>
                </a:lnTo>
                <a:lnTo>
                  <a:pt x="1196" y="446"/>
                </a:lnTo>
                <a:lnTo>
                  <a:pt x="1196" y="447"/>
                </a:lnTo>
                <a:lnTo>
                  <a:pt x="1196" y="449"/>
                </a:lnTo>
                <a:lnTo>
                  <a:pt x="1197" y="451"/>
                </a:lnTo>
                <a:lnTo>
                  <a:pt x="1197" y="453"/>
                </a:lnTo>
                <a:lnTo>
                  <a:pt x="1197" y="455"/>
                </a:lnTo>
                <a:lnTo>
                  <a:pt x="1197" y="457"/>
                </a:lnTo>
                <a:lnTo>
                  <a:pt x="1198" y="459"/>
                </a:lnTo>
                <a:lnTo>
                  <a:pt x="1198" y="460"/>
                </a:lnTo>
                <a:lnTo>
                  <a:pt x="1198" y="461"/>
                </a:lnTo>
                <a:lnTo>
                  <a:pt x="1198" y="461"/>
                </a:lnTo>
                <a:lnTo>
                  <a:pt x="1199" y="462"/>
                </a:lnTo>
                <a:lnTo>
                  <a:pt x="1199" y="463"/>
                </a:lnTo>
                <a:lnTo>
                  <a:pt x="1199" y="465"/>
                </a:lnTo>
                <a:lnTo>
                  <a:pt x="1199" y="466"/>
                </a:lnTo>
                <a:lnTo>
                  <a:pt x="1200" y="467"/>
                </a:lnTo>
                <a:lnTo>
                  <a:pt x="1200" y="469"/>
                </a:lnTo>
                <a:lnTo>
                  <a:pt x="1200" y="470"/>
                </a:lnTo>
                <a:lnTo>
                  <a:pt x="1201" y="471"/>
                </a:lnTo>
                <a:lnTo>
                  <a:pt x="1201" y="472"/>
                </a:lnTo>
                <a:lnTo>
                  <a:pt x="1201" y="473"/>
                </a:lnTo>
                <a:lnTo>
                  <a:pt x="1201" y="474"/>
                </a:lnTo>
                <a:lnTo>
                  <a:pt x="1202" y="475"/>
                </a:lnTo>
                <a:lnTo>
                  <a:pt x="1202" y="475"/>
                </a:lnTo>
                <a:lnTo>
                  <a:pt x="1202" y="475"/>
                </a:lnTo>
                <a:lnTo>
                  <a:pt x="1202" y="475"/>
                </a:lnTo>
                <a:lnTo>
                  <a:pt x="1203" y="474"/>
                </a:lnTo>
                <a:lnTo>
                  <a:pt x="1203" y="473"/>
                </a:lnTo>
                <a:lnTo>
                  <a:pt x="1203" y="473"/>
                </a:lnTo>
                <a:lnTo>
                  <a:pt x="1203" y="474"/>
                </a:lnTo>
                <a:lnTo>
                  <a:pt x="1204" y="473"/>
                </a:lnTo>
                <a:lnTo>
                  <a:pt x="1204" y="474"/>
                </a:lnTo>
                <a:lnTo>
                  <a:pt x="1204" y="474"/>
                </a:lnTo>
                <a:lnTo>
                  <a:pt x="1204" y="473"/>
                </a:lnTo>
                <a:lnTo>
                  <a:pt x="1205" y="472"/>
                </a:lnTo>
                <a:lnTo>
                  <a:pt x="1205" y="472"/>
                </a:lnTo>
                <a:lnTo>
                  <a:pt x="1205" y="471"/>
                </a:lnTo>
                <a:lnTo>
                  <a:pt x="1206" y="471"/>
                </a:lnTo>
                <a:lnTo>
                  <a:pt x="1206" y="470"/>
                </a:lnTo>
                <a:lnTo>
                  <a:pt x="1206" y="470"/>
                </a:lnTo>
                <a:lnTo>
                  <a:pt x="1206" y="469"/>
                </a:lnTo>
                <a:lnTo>
                  <a:pt x="1207" y="469"/>
                </a:lnTo>
                <a:lnTo>
                  <a:pt x="1207" y="468"/>
                </a:lnTo>
                <a:lnTo>
                  <a:pt x="1207" y="467"/>
                </a:lnTo>
                <a:lnTo>
                  <a:pt x="1207" y="467"/>
                </a:lnTo>
                <a:lnTo>
                  <a:pt x="1208" y="467"/>
                </a:lnTo>
                <a:lnTo>
                  <a:pt x="1208" y="466"/>
                </a:lnTo>
                <a:lnTo>
                  <a:pt x="1208" y="466"/>
                </a:lnTo>
                <a:lnTo>
                  <a:pt x="1208" y="466"/>
                </a:lnTo>
                <a:lnTo>
                  <a:pt x="1209" y="466"/>
                </a:lnTo>
                <a:lnTo>
                  <a:pt x="1209" y="465"/>
                </a:lnTo>
                <a:lnTo>
                  <a:pt x="1209" y="465"/>
                </a:lnTo>
                <a:lnTo>
                  <a:pt x="1209" y="464"/>
                </a:lnTo>
                <a:lnTo>
                  <a:pt x="1210" y="464"/>
                </a:lnTo>
                <a:lnTo>
                  <a:pt x="1210" y="463"/>
                </a:lnTo>
                <a:lnTo>
                  <a:pt x="1210" y="463"/>
                </a:lnTo>
                <a:lnTo>
                  <a:pt x="1211" y="463"/>
                </a:lnTo>
                <a:lnTo>
                  <a:pt x="1211" y="462"/>
                </a:lnTo>
                <a:lnTo>
                  <a:pt x="1211" y="462"/>
                </a:lnTo>
                <a:lnTo>
                  <a:pt x="1211" y="461"/>
                </a:lnTo>
                <a:lnTo>
                  <a:pt x="1212" y="461"/>
                </a:lnTo>
                <a:lnTo>
                  <a:pt x="1212" y="460"/>
                </a:lnTo>
                <a:lnTo>
                  <a:pt x="1212" y="461"/>
                </a:lnTo>
                <a:lnTo>
                  <a:pt x="1212" y="461"/>
                </a:lnTo>
                <a:lnTo>
                  <a:pt x="1213" y="461"/>
                </a:lnTo>
                <a:lnTo>
                  <a:pt x="1213" y="462"/>
                </a:lnTo>
                <a:lnTo>
                  <a:pt x="1213" y="461"/>
                </a:lnTo>
                <a:lnTo>
                  <a:pt x="1213" y="462"/>
                </a:lnTo>
                <a:lnTo>
                  <a:pt x="1214" y="462"/>
                </a:lnTo>
                <a:lnTo>
                  <a:pt x="1214" y="461"/>
                </a:lnTo>
                <a:lnTo>
                  <a:pt x="1214" y="461"/>
                </a:lnTo>
                <a:lnTo>
                  <a:pt x="1214" y="461"/>
                </a:lnTo>
                <a:lnTo>
                  <a:pt x="1215" y="461"/>
                </a:lnTo>
                <a:lnTo>
                  <a:pt x="1215" y="461"/>
                </a:lnTo>
                <a:lnTo>
                  <a:pt x="1215" y="460"/>
                </a:lnTo>
                <a:lnTo>
                  <a:pt x="1215" y="460"/>
                </a:lnTo>
                <a:lnTo>
                  <a:pt x="1216" y="459"/>
                </a:lnTo>
                <a:lnTo>
                  <a:pt x="1216" y="459"/>
                </a:lnTo>
                <a:lnTo>
                  <a:pt x="1216" y="459"/>
                </a:lnTo>
                <a:lnTo>
                  <a:pt x="1217" y="459"/>
                </a:lnTo>
                <a:lnTo>
                  <a:pt x="1217" y="459"/>
                </a:lnTo>
                <a:lnTo>
                  <a:pt x="1217" y="459"/>
                </a:lnTo>
                <a:lnTo>
                  <a:pt x="1217" y="459"/>
                </a:lnTo>
                <a:lnTo>
                  <a:pt x="1218" y="458"/>
                </a:lnTo>
                <a:lnTo>
                  <a:pt x="1218" y="457"/>
                </a:lnTo>
                <a:lnTo>
                  <a:pt x="1218" y="456"/>
                </a:lnTo>
                <a:lnTo>
                  <a:pt x="1218" y="455"/>
                </a:lnTo>
                <a:lnTo>
                  <a:pt x="1219" y="454"/>
                </a:lnTo>
                <a:lnTo>
                  <a:pt x="1219" y="453"/>
                </a:lnTo>
                <a:lnTo>
                  <a:pt x="1219" y="453"/>
                </a:lnTo>
                <a:lnTo>
                  <a:pt x="1219" y="452"/>
                </a:lnTo>
                <a:lnTo>
                  <a:pt x="1220" y="452"/>
                </a:lnTo>
                <a:lnTo>
                  <a:pt x="1220" y="452"/>
                </a:lnTo>
                <a:lnTo>
                  <a:pt x="1220" y="451"/>
                </a:lnTo>
                <a:lnTo>
                  <a:pt x="1220" y="451"/>
                </a:lnTo>
                <a:lnTo>
                  <a:pt x="1221" y="451"/>
                </a:lnTo>
                <a:lnTo>
                  <a:pt x="1221" y="450"/>
                </a:lnTo>
                <a:lnTo>
                  <a:pt x="1221" y="450"/>
                </a:lnTo>
                <a:lnTo>
                  <a:pt x="1222" y="450"/>
                </a:lnTo>
                <a:lnTo>
                  <a:pt x="1222" y="451"/>
                </a:lnTo>
                <a:lnTo>
                  <a:pt x="1222" y="451"/>
                </a:lnTo>
                <a:lnTo>
                  <a:pt x="1222" y="451"/>
                </a:lnTo>
                <a:lnTo>
                  <a:pt x="1223" y="451"/>
                </a:lnTo>
                <a:lnTo>
                  <a:pt x="1223" y="452"/>
                </a:lnTo>
                <a:lnTo>
                  <a:pt x="1223" y="452"/>
                </a:lnTo>
                <a:lnTo>
                  <a:pt x="1223" y="453"/>
                </a:lnTo>
                <a:lnTo>
                  <a:pt x="1224" y="454"/>
                </a:lnTo>
                <a:lnTo>
                  <a:pt x="1224" y="455"/>
                </a:lnTo>
                <a:lnTo>
                  <a:pt x="1224" y="456"/>
                </a:lnTo>
                <a:lnTo>
                  <a:pt x="1224" y="457"/>
                </a:lnTo>
                <a:lnTo>
                  <a:pt x="1225" y="458"/>
                </a:lnTo>
                <a:lnTo>
                  <a:pt x="1225" y="459"/>
                </a:lnTo>
                <a:lnTo>
                  <a:pt x="1225" y="460"/>
                </a:lnTo>
                <a:lnTo>
                  <a:pt x="1225" y="461"/>
                </a:lnTo>
                <a:lnTo>
                  <a:pt x="1226" y="462"/>
                </a:lnTo>
                <a:lnTo>
                  <a:pt x="1226" y="463"/>
                </a:lnTo>
                <a:lnTo>
                  <a:pt x="1226" y="464"/>
                </a:lnTo>
                <a:lnTo>
                  <a:pt x="1226" y="465"/>
                </a:lnTo>
                <a:lnTo>
                  <a:pt x="1227" y="466"/>
                </a:lnTo>
                <a:lnTo>
                  <a:pt x="1227" y="467"/>
                </a:lnTo>
                <a:lnTo>
                  <a:pt x="1227" y="468"/>
                </a:lnTo>
                <a:lnTo>
                  <a:pt x="1228" y="469"/>
                </a:lnTo>
                <a:lnTo>
                  <a:pt x="1228" y="470"/>
                </a:lnTo>
                <a:lnTo>
                  <a:pt x="1228" y="471"/>
                </a:lnTo>
                <a:lnTo>
                  <a:pt x="1228" y="472"/>
                </a:lnTo>
                <a:lnTo>
                  <a:pt x="1229" y="473"/>
                </a:lnTo>
                <a:lnTo>
                  <a:pt x="1229" y="475"/>
                </a:lnTo>
                <a:lnTo>
                  <a:pt x="1229" y="476"/>
                </a:lnTo>
                <a:lnTo>
                  <a:pt x="1229" y="477"/>
                </a:lnTo>
                <a:lnTo>
                  <a:pt x="1230" y="479"/>
                </a:lnTo>
                <a:lnTo>
                  <a:pt x="1230" y="480"/>
                </a:lnTo>
                <a:lnTo>
                  <a:pt x="1230" y="482"/>
                </a:lnTo>
                <a:lnTo>
                  <a:pt x="1230" y="483"/>
                </a:lnTo>
                <a:lnTo>
                  <a:pt x="1231" y="484"/>
                </a:lnTo>
                <a:lnTo>
                  <a:pt x="1231" y="486"/>
                </a:lnTo>
                <a:lnTo>
                  <a:pt x="1231" y="488"/>
                </a:lnTo>
                <a:lnTo>
                  <a:pt x="1231" y="489"/>
                </a:lnTo>
                <a:lnTo>
                  <a:pt x="1232" y="491"/>
                </a:lnTo>
                <a:lnTo>
                  <a:pt x="1232" y="492"/>
                </a:lnTo>
                <a:lnTo>
                  <a:pt x="1232" y="493"/>
                </a:lnTo>
                <a:lnTo>
                  <a:pt x="1233" y="494"/>
                </a:lnTo>
                <a:lnTo>
                  <a:pt x="1233" y="495"/>
                </a:lnTo>
                <a:lnTo>
                  <a:pt x="1233" y="495"/>
                </a:lnTo>
                <a:lnTo>
                  <a:pt x="1233" y="496"/>
                </a:lnTo>
                <a:lnTo>
                  <a:pt x="1234" y="497"/>
                </a:lnTo>
                <a:lnTo>
                  <a:pt x="1234" y="498"/>
                </a:lnTo>
                <a:lnTo>
                  <a:pt x="1234" y="498"/>
                </a:lnTo>
                <a:lnTo>
                  <a:pt x="1234" y="498"/>
                </a:lnTo>
                <a:lnTo>
                  <a:pt x="1235" y="499"/>
                </a:lnTo>
                <a:lnTo>
                  <a:pt x="1235" y="500"/>
                </a:lnTo>
                <a:lnTo>
                  <a:pt x="1235" y="500"/>
                </a:lnTo>
                <a:lnTo>
                  <a:pt x="1235" y="501"/>
                </a:lnTo>
                <a:lnTo>
                  <a:pt x="1236" y="501"/>
                </a:lnTo>
                <a:lnTo>
                  <a:pt x="1236" y="502"/>
                </a:lnTo>
                <a:lnTo>
                  <a:pt x="1236" y="502"/>
                </a:lnTo>
                <a:lnTo>
                  <a:pt x="1236" y="502"/>
                </a:lnTo>
                <a:lnTo>
                  <a:pt x="1237" y="502"/>
                </a:lnTo>
                <a:lnTo>
                  <a:pt x="1237" y="502"/>
                </a:lnTo>
                <a:lnTo>
                  <a:pt x="1237" y="501"/>
                </a:lnTo>
                <a:lnTo>
                  <a:pt x="1237" y="501"/>
                </a:lnTo>
                <a:lnTo>
                  <a:pt x="1238" y="501"/>
                </a:lnTo>
                <a:lnTo>
                  <a:pt x="1238" y="500"/>
                </a:lnTo>
                <a:lnTo>
                  <a:pt x="1238" y="500"/>
                </a:lnTo>
                <a:lnTo>
                  <a:pt x="1239" y="500"/>
                </a:lnTo>
                <a:lnTo>
                  <a:pt x="1239" y="500"/>
                </a:lnTo>
                <a:lnTo>
                  <a:pt x="1239" y="500"/>
                </a:lnTo>
                <a:lnTo>
                  <a:pt x="1239" y="500"/>
                </a:lnTo>
                <a:lnTo>
                  <a:pt x="1240" y="500"/>
                </a:lnTo>
                <a:lnTo>
                  <a:pt x="1240" y="500"/>
                </a:lnTo>
                <a:lnTo>
                  <a:pt x="1240" y="500"/>
                </a:lnTo>
                <a:lnTo>
                  <a:pt x="1240" y="499"/>
                </a:lnTo>
                <a:lnTo>
                  <a:pt x="1241" y="498"/>
                </a:lnTo>
                <a:lnTo>
                  <a:pt x="1241" y="497"/>
                </a:lnTo>
                <a:lnTo>
                  <a:pt x="1241" y="497"/>
                </a:lnTo>
                <a:lnTo>
                  <a:pt x="1241" y="496"/>
                </a:lnTo>
                <a:lnTo>
                  <a:pt x="1242" y="495"/>
                </a:lnTo>
                <a:lnTo>
                  <a:pt x="1242" y="494"/>
                </a:lnTo>
                <a:lnTo>
                  <a:pt x="1242" y="495"/>
                </a:lnTo>
                <a:lnTo>
                  <a:pt x="1242" y="495"/>
                </a:lnTo>
                <a:lnTo>
                  <a:pt x="1243" y="495"/>
                </a:lnTo>
                <a:lnTo>
                  <a:pt x="1243" y="496"/>
                </a:lnTo>
                <a:lnTo>
                  <a:pt x="1243" y="496"/>
                </a:lnTo>
                <a:lnTo>
                  <a:pt x="1244" y="497"/>
                </a:lnTo>
                <a:lnTo>
                  <a:pt x="1244" y="497"/>
                </a:lnTo>
                <a:lnTo>
                  <a:pt x="1244" y="497"/>
                </a:lnTo>
                <a:lnTo>
                  <a:pt x="1244" y="497"/>
                </a:lnTo>
                <a:lnTo>
                  <a:pt x="1245" y="496"/>
                </a:lnTo>
                <a:lnTo>
                  <a:pt x="1245" y="496"/>
                </a:lnTo>
                <a:lnTo>
                  <a:pt x="1245" y="495"/>
                </a:lnTo>
                <a:lnTo>
                  <a:pt x="1245" y="495"/>
                </a:lnTo>
                <a:lnTo>
                  <a:pt x="1246" y="495"/>
                </a:lnTo>
                <a:lnTo>
                  <a:pt x="1246" y="495"/>
                </a:lnTo>
                <a:lnTo>
                  <a:pt x="1246" y="496"/>
                </a:lnTo>
                <a:lnTo>
                  <a:pt x="1246" y="496"/>
                </a:lnTo>
                <a:lnTo>
                  <a:pt x="1247" y="496"/>
                </a:lnTo>
                <a:lnTo>
                  <a:pt x="1247" y="497"/>
                </a:lnTo>
                <a:lnTo>
                  <a:pt x="1247" y="497"/>
                </a:lnTo>
                <a:lnTo>
                  <a:pt x="1247" y="497"/>
                </a:lnTo>
                <a:lnTo>
                  <a:pt x="1248" y="497"/>
                </a:lnTo>
                <a:lnTo>
                  <a:pt x="1248" y="497"/>
                </a:lnTo>
                <a:lnTo>
                  <a:pt x="1248" y="496"/>
                </a:lnTo>
                <a:lnTo>
                  <a:pt x="1248" y="496"/>
                </a:lnTo>
                <a:lnTo>
                  <a:pt x="1249" y="495"/>
                </a:lnTo>
                <a:lnTo>
                  <a:pt x="1249" y="494"/>
                </a:lnTo>
                <a:lnTo>
                  <a:pt x="1249" y="494"/>
                </a:lnTo>
                <a:lnTo>
                  <a:pt x="1250" y="494"/>
                </a:lnTo>
                <a:lnTo>
                  <a:pt x="1250" y="494"/>
                </a:lnTo>
                <a:lnTo>
                  <a:pt x="1250" y="493"/>
                </a:lnTo>
                <a:lnTo>
                  <a:pt x="1250" y="493"/>
                </a:lnTo>
                <a:lnTo>
                  <a:pt x="1251" y="492"/>
                </a:lnTo>
                <a:lnTo>
                  <a:pt x="1251" y="492"/>
                </a:lnTo>
                <a:lnTo>
                  <a:pt x="1251" y="491"/>
                </a:lnTo>
                <a:lnTo>
                  <a:pt x="1251" y="491"/>
                </a:lnTo>
                <a:lnTo>
                  <a:pt x="1252" y="490"/>
                </a:lnTo>
                <a:lnTo>
                  <a:pt x="1252" y="490"/>
                </a:lnTo>
                <a:lnTo>
                  <a:pt x="1252" y="489"/>
                </a:lnTo>
                <a:lnTo>
                  <a:pt x="1252" y="488"/>
                </a:lnTo>
                <a:lnTo>
                  <a:pt x="1253" y="487"/>
                </a:lnTo>
                <a:lnTo>
                  <a:pt x="1253" y="487"/>
                </a:lnTo>
                <a:lnTo>
                  <a:pt x="1253" y="486"/>
                </a:lnTo>
                <a:lnTo>
                  <a:pt x="1253" y="485"/>
                </a:lnTo>
                <a:lnTo>
                  <a:pt x="1254" y="485"/>
                </a:lnTo>
                <a:lnTo>
                  <a:pt x="1254" y="484"/>
                </a:lnTo>
                <a:lnTo>
                  <a:pt x="1254" y="484"/>
                </a:lnTo>
                <a:lnTo>
                  <a:pt x="1255" y="483"/>
                </a:lnTo>
                <a:lnTo>
                  <a:pt x="1255" y="482"/>
                </a:lnTo>
                <a:lnTo>
                  <a:pt x="1255" y="481"/>
                </a:lnTo>
                <a:lnTo>
                  <a:pt x="1255" y="481"/>
                </a:lnTo>
                <a:lnTo>
                  <a:pt x="1256" y="481"/>
                </a:lnTo>
                <a:lnTo>
                  <a:pt x="1256" y="480"/>
                </a:lnTo>
                <a:lnTo>
                  <a:pt x="1256" y="479"/>
                </a:lnTo>
                <a:lnTo>
                  <a:pt x="1256" y="478"/>
                </a:lnTo>
                <a:lnTo>
                  <a:pt x="1257" y="476"/>
                </a:lnTo>
                <a:lnTo>
                  <a:pt x="1257" y="473"/>
                </a:lnTo>
                <a:lnTo>
                  <a:pt x="1257" y="471"/>
                </a:lnTo>
                <a:lnTo>
                  <a:pt x="1257" y="469"/>
                </a:lnTo>
                <a:lnTo>
                  <a:pt x="1258" y="467"/>
                </a:lnTo>
                <a:lnTo>
                  <a:pt x="1258" y="465"/>
                </a:lnTo>
                <a:lnTo>
                  <a:pt x="1258" y="464"/>
                </a:lnTo>
                <a:lnTo>
                  <a:pt x="1258" y="462"/>
                </a:lnTo>
                <a:lnTo>
                  <a:pt x="1259" y="460"/>
                </a:lnTo>
                <a:lnTo>
                  <a:pt x="1259" y="459"/>
                </a:lnTo>
                <a:lnTo>
                  <a:pt x="1259" y="457"/>
                </a:lnTo>
                <a:lnTo>
                  <a:pt x="1259" y="456"/>
                </a:lnTo>
                <a:lnTo>
                  <a:pt x="1260" y="455"/>
                </a:lnTo>
                <a:lnTo>
                  <a:pt x="1260" y="454"/>
                </a:lnTo>
                <a:lnTo>
                  <a:pt x="1260" y="453"/>
                </a:lnTo>
                <a:lnTo>
                  <a:pt x="1261" y="452"/>
                </a:lnTo>
                <a:lnTo>
                  <a:pt x="1261" y="451"/>
                </a:lnTo>
                <a:lnTo>
                  <a:pt x="1261" y="449"/>
                </a:lnTo>
                <a:lnTo>
                  <a:pt x="1261" y="448"/>
                </a:lnTo>
                <a:lnTo>
                  <a:pt x="1262" y="447"/>
                </a:lnTo>
                <a:lnTo>
                  <a:pt x="1262" y="447"/>
                </a:lnTo>
                <a:lnTo>
                  <a:pt x="1262" y="447"/>
                </a:lnTo>
                <a:lnTo>
                  <a:pt x="1262" y="448"/>
                </a:lnTo>
                <a:lnTo>
                  <a:pt x="1263" y="449"/>
                </a:lnTo>
                <a:lnTo>
                  <a:pt x="1263" y="449"/>
                </a:lnTo>
                <a:lnTo>
                  <a:pt x="1263" y="450"/>
                </a:lnTo>
                <a:lnTo>
                  <a:pt x="1263" y="451"/>
                </a:lnTo>
                <a:lnTo>
                  <a:pt x="1264" y="452"/>
                </a:lnTo>
                <a:lnTo>
                  <a:pt x="1264" y="452"/>
                </a:lnTo>
                <a:lnTo>
                  <a:pt x="1264" y="453"/>
                </a:lnTo>
                <a:lnTo>
                  <a:pt x="1264" y="453"/>
                </a:lnTo>
                <a:lnTo>
                  <a:pt x="1265" y="454"/>
                </a:lnTo>
                <a:lnTo>
                  <a:pt x="1265" y="455"/>
                </a:lnTo>
                <a:lnTo>
                  <a:pt x="1265" y="456"/>
                </a:lnTo>
                <a:lnTo>
                  <a:pt x="1266" y="457"/>
                </a:lnTo>
                <a:lnTo>
                  <a:pt x="1266" y="458"/>
                </a:lnTo>
                <a:lnTo>
                  <a:pt x="1266" y="459"/>
                </a:lnTo>
                <a:lnTo>
                  <a:pt x="1266" y="460"/>
                </a:lnTo>
                <a:lnTo>
                  <a:pt x="1267" y="461"/>
                </a:lnTo>
                <a:lnTo>
                  <a:pt x="1267" y="463"/>
                </a:lnTo>
                <a:lnTo>
                  <a:pt x="1267" y="464"/>
                </a:lnTo>
                <a:lnTo>
                  <a:pt x="1267" y="466"/>
                </a:lnTo>
                <a:lnTo>
                  <a:pt x="1268" y="467"/>
                </a:lnTo>
                <a:lnTo>
                  <a:pt x="1268" y="469"/>
                </a:lnTo>
                <a:lnTo>
                  <a:pt x="1268" y="470"/>
                </a:lnTo>
                <a:lnTo>
                  <a:pt x="1268" y="472"/>
                </a:lnTo>
                <a:lnTo>
                  <a:pt x="1269" y="473"/>
                </a:lnTo>
                <a:lnTo>
                  <a:pt x="1269" y="474"/>
                </a:lnTo>
                <a:lnTo>
                  <a:pt x="1269" y="476"/>
                </a:lnTo>
                <a:lnTo>
                  <a:pt x="1269" y="477"/>
                </a:lnTo>
                <a:lnTo>
                  <a:pt x="1270" y="479"/>
                </a:lnTo>
                <a:lnTo>
                  <a:pt x="1270" y="480"/>
                </a:lnTo>
                <a:lnTo>
                  <a:pt x="1270" y="482"/>
                </a:lnTo>
                <a:lnTo>
                  <a:pt x="1270" y="482"/>
                </a:lnTo>
                <a:lnTo>
                  <a:pt x="1271" y="482"/>
                </a:lnTo>
                <a:lnTo>
                  <a:pt x="1271" y="483"/>
                </a:lnTo>
                <a:lnTo>
                  <a:pt x="1271" y="483"/>
                </a:lnTo>
                <a:lnTo>
                  <a:pt x="1272" y="484"/>
                </a:lnTo>
                <a:lnTo>
                  <a:pt x="1272" y="484"/>
                </a:lnTo>
                <a:lnTo>
                  <a:pt x="1272" y="485"/>
                </a:lnTo>
                <a:lnTo>
                  <a:pt x="1272" y="485"/>
                </a:lnTo>
                <a:lnTo>
                  <a:pt x="1273" y="485"/>
                </a:lnTo>
                <a:lnTo>
                  <a:pt x="1273" y="484"/>
                </a:lnTo>
                <a:lnTo>
                  <a:pt x="1273" y="484"/>
                </a:lnTo>
                <a:lnTo>
                  <a:pt x="1273" y="483"/>
                </a:lnTo>
                <a:lnTo>
                  <a:pt x="1274" y="482"/>
                </a:lnTo>
                <a:lnTo>
                  <a:pt x="1274" y="481"/>
                </a:lnTo>
                <a:lnTo>
                  <a:pt x="1274" y="479"/>
                </a:lnTo>
                <a:lnTo>
                  <a:pt x="1274" y="478"/>
                </a:lnTo>
                <a:lnTo>
                  <a:pt x="1275" y="477"/>
                </a:lnTo>
                <a:lnTo>
                  <a:pt x="1275" y="475"/>
                </a:lnTo>
                <a:lnTo>
                  <a:pt x="1275" y="474"/>
                </a:lnTo>
                <a:lnTo>
                  <a:pt x="1275" y="472"/>
                </a:lnTo>
                <a:lnTo>
                  <a:pt x="1276" y="470"/>
                </a:lnTo>
                <a:lnTo>
                  <a:pt x="1276" y="469"/>
                </a:lnTo>
                <a:lnTo>
                  <a:pt x="1276" y="469"/>
                </a:lnTo>
                <a:lnTo>
                  <a:pt x="1277" y="468"/>
                </a:lnTo>
                <a:lnTo>
                  <a:pt x="1277" y="467"/>
                </a:lnTo>
                <a:lnTo>
                  <a:pt x="1277" y="466"/>
                </a:lnTo>
                <a:lnTo>
                  <a:pt x="1277" y="466"/>
                </a:lnTo>
                <a:lnTo>
                  <a:pt x="1278" y="466"/>
                </a:lnTo>
                <a:lnTo>
                  <a:pt x="1278" y="466"/>
                </a:lnTo>
                <a:lnTo>
                  <a:pt x="1278" y="467"/>
                </a:lnTo>
                <a:lnTo>
                  <a:pt x="1278" y="468"/>
                </a:lnTo>
                <a:lnTo>
                  <a:pt x="1279" y="469"/>
                </a:lnTo>
                <a:lnTo>
                  <a:pt x="1279" y="470"/>
                </a:lnTo>
                <a:lnTo>
                  <a:pt x="1279" y="471"/>
                </a:lnTo>
                <a:lnTo>
                  <a:pt x="1279" y="473"/>
                </a:lnTo>
                <a:lnTo>
                  <a:pt x="1280" y="475"/>
                </a:lnTo>
                <a:lnTo>
                  <a:pt x="1280" y="476"/>
                </a:lnTo>
                <a:lnTo>
                  <a:pt x="1280" y="478"/>
                </a:lnTo>
                <a:lnTo>
                  <a:pt x="1280" y="479"/>
                </a:lnTo>
                <a:lnTo>
                  <a:pt x="1281" y="481"/>
                </a:lnTo>
                <a:lnTo>
                  <a:pt x="1281" y="484"/>
                </a:lnTo>
                <a:lnTo>
                  <a:pt x="1281" y="486"/>
                </a:lnTo>
                <a:lnTo>
                  <a:pt x="1281" y="488"/>
                </a:lnTo>
                <a:lnTo>
                  <a:pt x="1282" y="490"/>
                </a:lnTo>
                <a:lnTo>
                  <a:pt x="1282" y="491"/>
                </a:lnTo>
                <a:lnTo>
                  <a:pt x="1282" y="492"/>
                </a:lnTo>
                <a:lnTo>
                  <a:pt x="1283" y="493"/>
                </a:lnTo>
                <a:lnTo>
                  <a:pt x="1283" y="494"/>
                </a:lnTo>
                <a:lnTo>
                  <a:pt x="1283" y="495"/>
                </a:lnTo>
                <a:lnTo>
                  <a:pt x="1283" y="496"/>
                </a:lnTo>
                <a:lnTo>
                  <a:pt x="1284" y="497"/>
                </a:lnTo>
                <a:lnTo>
                  <a:pt x="1284" y="498"/>
                </a:lnTo>
                <a:lnTo>
                  <a:pt x="1284" y="498"/>
                </a:lnTo>
                <a:lnTo>
                  <a:pt x="1284" y="498"/>
                </a:lnTo>
                <a:lnTo>
                  <a:pt x="1285" y="499"/>
                </a:lnTo>
                <a:lnTo>
                  <a:pt x="1285" y="499"/>
                </a:lnTo>
                <a:lnTo>
                  <a:pt x="1285" y="499"/>
                </a:lnTo>
                <a:lnTo>
                  <a:pt x="1285" y="499"/>
                </a:lnTo>
                <a:lnTo>
                  <a:pt x="1286" y="499"/>
                </a:lnTo>
                <a:lnTo>
                  <a:pt x="1286" y="499"/>
                </a:lnTo>
                <a:lnTo>
                  <a:pt x="1286" y="500"/>
                </a:lnTo>
                <a:lnTo>
                  <a:pt x="1286" y="500"/>
                </a:lnTo>
                <a:lnTo>
                  <a:pt x="1287" y="501"/>
                </a:lnTo>
                <a:lnTo>
                  <a:pt x="1287" y="501"/>
                </a:lnTo>
                <a:lnTo>
                  <a:pt x="1287" y="501"/>
                </a:lnTo>
                <a:lnTo>
                  <a:pt x="1288" y="501"/>
                </a:lnTo>
                <a:lnTo>
                  <a:pt x="1288" y="502"/>
                </a:lnTo>
                <a:lnTo>
                  <a:pt x="1288" y="503"/>
                </a:lnTo>
                <a:lnTo>
                  <a:pt x="1288" y="504"/>
                </a:lnTo>
                <a:lnTo>
                  <a:pt x="1289" y="506"/>
                </a:lnTo>
                <a:lnTo>
                  <a:pt x="1289" y="507"/>
                </a:lnTo>
                <a:lnTo>
                  <a:pt x="1289" y="507"/>
                </a:lnTo>
                <a:lnTo>
                  <a:pt x="1289" y="508"/>
                </a:lnTo>
                <a:lnTo>
                  <a:pt x="1290" y="509"/>
                </a:lnTo>
                <a:lnTo>
                  <a:pt x="1290" y="510"/>
                </a:lnTo>
                <a:lnTo>
                  <a:pt x="1290" y="511"/>
                </a:lnTo>
                <a:lnTo>
                  <a:pt x="1290" y="513"/>
                </a:lnTo>
                <a:lnTo>
                  <a:pt x="1291" y="514"/>
                </a:lnTo>
                <a:lnTo>
                  <a:pt x="1291" y="516"/>
                </a:lnTo>
                <a:lnTo>
                  <a:pt x="1291" y="518"/>
                </a:lnTo>
                <a:lnTo>
                  <a:pt x="1292" y="519"/>
                </a:lnTo>
                <a:lnTo>
                  <a:pt x="1292" y="520"/>
                </a:lnTo>
                <a:lnTo>
                  <a:pt x="1292" y="521"/>
                </a:lnTo>
                <a:lnTo>
                  <a:pt x="1292" y="523"/>
                </a:lnTo>
                <a:lnTo>
                  <a:pt x="1293" y="524"/>
                </a:lnTo>
                <a:lnTo>
                  <a:pt x="1293" y="526"/>
                </a:lnTo>
                <a:lnTo>
                  <a:pt x="1293" y="528"/>
                </a:lnTo>
                <a:lnTo>
                  <a:pt x="1294" y="530"/>
                </a:lnTo>
                <a:lnTo>
                  <a:pt x="1294" y="531"/>
                </a:lnTo>
                <a:lnTo>
                  <a:pt x="1294" y="533"/>
                </a:lnTo>
                <a:lnTo>
                  <a:pt x="1294" y="534"/>
                </a:lnTo>
                <a:lnTo>
                  <a:pt x="1295" y="535"/>
                </a:lnTo>
                <a:lnTo>
                  <a:pt x="1295" y="537"/>
                </a:lnTo>
                <a:lnTo>
                  <a:pt x="1295" y="539"/>
                </a:lnTo>
                <a:lnTo>
                  <a:pt x="1295" y="541"/>
                </a:lnTo>
                <a:lnTo>
                  <a:pt x="1296" y="543"/>
                </a:lnTo>
                <a:lnTo>
                  <a:pt x="1296" y="545"/>
                </a:lnTo>
                <a:lnTo>
                  <a:pt x="1296" y="547"/>
                </a:lnTo>
                <a:lnTo>
                  <a:pt x="1296" y="548"/>
                </a:lnTo>
                <a:lnTo>
                  <a:pt x="1297" y="550"/>
                </a:lnTo>
                <a:lnTo>
                  <a:pt x="1297" y="551"/>
                </a:lnTo>
                <a:lnTo>
                  <a:pt x="1297" y="553"/>
                </a:lnTo>
                <a:lnTo>
                  <a:pt x="1297" y="554"/>
                </a:lnTo>
                <a:lnTo>
                  <a:pt x="1298" y="555"/>
                </a:lnTo>
                <a:lnTo>
                  <a:pt x="1298" y="556"/>
                </a:lnTo>
                <a:lnTo>
                  <a:pt x="1298" y="556"/>
                </a:lnTo>
                <a:lnTo>
                  <a:pt x="1299" y="557"/>
                </a:lnTo>
                <a:lnTo>
                  <a:pt x="1299" y="557"/>
                </a:lnTo>
                <a:lnTo>
                  <a:pt x="1299" y="558"/>
                </a:lnTo>
                <a:lnTo>
                  <a:pt x="1299" y="559"/>
                </a:lnTo>
                <a:lnTo>
                  <a:pt x="1300" y="559"/>
                </a:lnTo>
                <a:lnTo>
                  <a:pt x="1300" y="559"/>
                </a:lnTo>
                <a:lnTo>
                  <a:pt x="1300" y="559"/>
                </a:lnTo>
                <a:lnTo>
                  <a:pt x="1300" y="559"/>
                </a:lnTo>
                <a:lnTo>
                  <a:pt x="1301" y="559"/>
                </a:lnTo>
                <a:lnTo>
                  <a:pt x="1301" y="559"/>
                </a:lnTo>
                <a:lnTo>
                  <a:pt x="1301" y="559"/>
                </a:lnTo>
                <a:lnTo>
                  <a:pt x="1301" y="559"/>
                </a:lnTo>
                <a:lnTo>
                  <a:pt x="1302" y="559"/>
                </a:lnTo>
                <a:lnTo>
                  <a:pt x="1302" y="559"/>
                </a:lnTo>
                <a:lnTo>
                  <a:pt x="1302" y="559"/>
                </a:lnTo>
                <a:lnTo>
                  <a:pt x="1302" y="560"/>
                </a:lnTo>
                <a:lnTo>
                  <a:pt x="1303" y="560"/>
                </a:lnTo>
                <a:lnTo>
                  <a:pt x="1303" y="560"/>
                </a:lnTo>
                <a:lnTo>
                  <a:pt x="1303" y="560"/>
                </a:lnTo>
                <a:lnTo>
                  <a:pt x="1303" y="561"/>
                </a:lnTo>
                <a:lnTo>
                  <a:pt x="1304" y="562"/>
                </a:lnTo>
                <a:lnTo>
                  <a:pt x="1304" y="562"/>
                </a:lnTo>
                <a:lnTo>
                  <a:pt x="1304" y="563"/>
                </a:lnTo>
                <a:lnTo>
                  <a:pt x="1305" y="564"/>
                </a:lnTo>
                <a:lnTo>
                  <a:pt x="1305" y="565"/>
                </a:lnTo>
                <a:lnTo>
                  <a:pt x="1305" y="566"/>
                </a:lnTo>
                <a:lnTo>
                  <a:pt x="1305" y="566"/>
                </a:lnTo>
                <a:lnTo>
                  <a:pt x="1306" y="567"/>
                </a:lnTo>
                <a:lnTo>
                  <a:pt x="1306" y="567"/>
                </a:lnTo>
                <a:lnTo>
                  <a:pt x="1306" y="567"/>
                </a:lnTo>
                <a:lnTo>
                  <a:pt x="1306" y="567"/>
                </a:lnTo>
                <a:lnTo>
                  <a:pt x="1307" y="567"/>
                </a:lnTo>
                <a:lnTo>
                  <a:pt x="1307" y="566"/>
                </a:lnTo>
                <a:lnTo>
                  <a:pt x="1307" y="564"/>
                </a:lnTo>
                <a:lnTo>
                  <a:pt x="1307" y="562"/>
                </a:lnTo>
                <a:lnTo>
                  <a:pt x="1308" y="560"/>
                </a:lnTo>
                <a:lnTo>
                  <a:pt x="1308" y="558"/>
                </a:lnTo>
                <a:lnTo>
                  <a:pt x="1308" y="556"/>
                </a:lnTo>
                <a:lnTo>
                  <a:pt x="1308" y="554"/>
                </a:lnTo>
                <a:lnTo>
                  <a:pt x="1309" y="552"/>
                </a:lnTo>
                <a:lnTo>
                  <a:pt x="1309" y="550"/>
                </a:lnTo>
                <a:lnTo>
                  <a:pt x="1309" y="547"/>
                </a:lnTo>
                <a:lnTo>
                  <a:pt x="1310" y="545"/>
                </a:lnTo>
                <a:lnTo>
                  <a:pt x="1310" y="542"/>
                </a:lnTo>
                <a:lnTo>
                  <a:pt x="1310" y="539"/>
                </a:lnTo>
                <a:lnTo>
                  <a:pt x="1310" y="536"/>
                </a:lnTo>
                <a:lnTo>
                  <a:pt x="1311" y="533"/>
                </a:lnTo>
                <a:lnTo>
                  <a:pt x="1311" y="531"/>
                </a:lnTo>
                <a:lnTo>
                  <a:pt x="1311" y="528"/>
                </a:lnTo>
                <a:lnTo>
                  <a:pt x="1311" y="525"/>
                </a:lnTo>
                <a:lnTo>
                  <a:pt x="1312" y="523"/>
                </a:lnTo>
                <a:lnTo>
                  <a:pt x="1312" y="520"/>
                </a:lnTo>
                <a:lnTo>
                  <a:pt x="1312" y="518"/>
                </a:lnTo>
                <a:lnTo>
                  <a:pt x="1312" y="516"/>
                </a:lnTo>
                <a:lnTo>
                  <a:pt x="1313" y="514"/>
                </a:lnTo>
                <a:lnTo>
                  <a:pt x="1313" y="513"/>
                </a:lnTo>
                <a:lnTo>
                  <a:pt x="1313" y="512"/>
                </a:lnTo>
                <a:lnTo>
                  <a:pt x="1313" y="511"/>
                </a:lnTo>
                <a:lnTo>
                  <a:pt x="1314" y="509"/>
                </a:lnTo>
                <a:lnTo>
                  <a:pt x="1314" y="507"/>
                </a:lnTo>
                <a:lnTo>
                  <a:pt x="1314" y="506"/>
                </a:lnTo>
                <a:lnTo>
                  <a:pt x="1314" y="505"/>
                </a:lnTo>
                <a:lnTo>
                  <a:pt x="1315" y="504"/>
                </a:lnTo>
                <a:lnTo>
                  <a:pt x="1315" y="504"/>
                </a:lnTo>
                <a:lnTo>
                  <a:pt x="1315" y="503"/>
                </a:lnTo>
                <a:lnTo>
                  <a:pt x="1316" y="503"/>
                </a:lnTo>
                <a:lnTo>
                  <a:pt x="1316" y="502"/>
                </a:lnTo>
                <a:lnTo>
                  <a:pt x="1316" y="501"/>
                </a:lnTo>
                <a:lnTo>
                  <a:pt x="1316" y="500"/>
                </a:lnTo>
                <a:lnTo>
                  <a:pt x="1317" y="500"/>
                </a:lnTo>
                <a:lnTo>
                  <a:pt x="1317" y="499"/>
                </a:lnTo>
                <a:lnTo>
                  <a:pt x="1317" y="498"/>
                </a:lnTo>
                <a:lnTo>
                  <a:pt x="1317" y="482"/>
                </a:lnTo>
                <a:lnTo>
                  <a:pt x="1318" y="482"/>
                </a:lnTo>
                <a:lnTo>
                  <a:pt x="1318" y="483"/>
                </a:lnTo>
                <a:lnTo>
                  <a:pt x="1318" y="483"/>
                </a:lnTo>
                <a:lnTo>
                  <a:pt x="1318" y="484"/>
                </a:lnTo>
                <a:lnTo>
                  <a:pt x="1319" y="484"/>
                </a:lnTo>
                <a:lnTo>
                  <a:pt x="1319" y="485"/>
                </a:lnTo>
                <a:lnTo>
                  <a:pt x="1319" y="486"/>
                </a:lnTo>
                <a:lnTo>
                  <a:pt x="1319" y="487"/>
                </a:lnTo>
                <a:lnTo>
                  <a:pt x="1320" y="488"/>
                </a:lnTo>
                <a:lnTo>
                  <a:pt x="1320" y="489"/>
                </a:lnTo>
                <a:lnTo>
                  <a:pt x="1320" y="490"/>
                </a:lnTo>
                <a:lnTo>
                  <a:pt x="1321" y="491"/>
                </a:lnTo>
                <a:lnTo>
                  <a:pt x="1321" y="492"/>
                </a:lnTo>
                <a:lnTo>
                  <a:pt x="1321" y="493"/>
                </a:lnTo>
                <a:lnTo>
                  <a:pt x="1321" y="494"/>
                </a:lnTo>
                <a:lnTo>
                  <a:pt x="1322" y="495"/>
                </a:lnTo>
                <a:lnTo>
                  <a:pt x="1322" y="496"/>
                </a:lnTo>
                <a:lnTo>
                  <a:pt x="1322" y="497"/>
                </a:lnTo>
                <a:lnTo>
                  <a:pt x="1322" y="498"/>
                </a:lnTo>
                <a:lnTo>
                  <a:pt x="1323" y="498"/>
                </a:lnTo>
                <a:lnTo>
                  <a:pt x="1323" y="499"/>
                </a:lnTo>
                <a:lnTo>
                  <a:pt x="1323" y="499"/>
                </a:lnTo>
                <a:lnTo>
                  <a:pt x="1323" y="500"/>
                </a:lnTo>
                <a:lnTo>
                  <a:pt x="1324" y="500"/>
                </a:lnTo>
                <a:lnTo>
                  <a:pt x="1324" y="500"/>
                </a:lnTo>
                <a:lnTo>
                  <a:pt x="1324" y="500"/>
                </a:lnTo>
                <a:lnTo>
                  <a:pt x="1324" y="500"/>
                </a:lnTo>
                <a:lnTo>
                  <a:pt x="1325" y="500"/>
                </a:lnTo>
                <a:lnTo>
                  <a:pt x="1325" y="499"/>
                </a:lnTo>
                <a:lnTo>
                  <a:pt x="1325" y="498"/>
                </a:lnTo>
                <a:lnTo>
                  <a:pt x="1325" y="497"/>
                </a:lnTo>
                <a:lnTo>
                  <a:pt x="1326" y="496"/>
                </a:lnTo>
                <a:lnTo>
                  <a:pt x="1326" y="494"/>
                </a:lnTo>
                <a:lnTo>
                  <a:pt x="1326" y="492"/>
                </a:lnTo>
                <a:lnTo>
                  <a:pt x="1327" y="490"/>
                </a:lnTo>
                <a:lnTo>
                  <a:pt x="1327" y="487"/>
                </a:lnTo>
                <a:lnTo>
                  <a:pt x="1327" y="484"/>
                </a:lnTo>
                <a:lnTo>
                  <a:pt x="1327" y="480"/>
                </a:lnTo>
                <a:lnTo>
                  <a:pt x="1328" y="476"/>
                </a:lnTo>
                <a:lnTo>
                  <a:pt x="1328" y="472"/>
                </a:lnTo>
                <a:lnTo>
                  <a:pt x="1328" y="467"/>
                </a:lnTo>
                <a:lnTo>
                  <a:pt x="1328" y="462"/>
                </a:lnTo>
                <a:lnTo>
                  <a:pt x="1329" y="456"/>
                </a:lnTo>
                <a:lnTo>
                  <a:pt x="1329" y="450"/>
                </a:lnTo>
                <a:lnTo>
                  <a:pt x="1329" y="444"/>
                </a:lnTo>
                <a:lnTo>
                  <a:pt x="1329" y="438"/>
                </a:lnTo>
                <a:lnTo>
                  <a:pt x="1330" y="431"/>
                </a:lnTo>
                <a:lnTo>
                  <a:pt x="1330" y="424"/>
                </a:lnTo>
                <a:lnTo>
                  <a:pt x="1330" y="417"/>
                </a:lnTo>
                <a:lnTo>
                  <a:pt x="1330" y="410"/>
                </a:lnTo>
                <a:lnTo>
                  <a:pt x="1331" y="403"/>
                </a:lnTo>
                <a:lnTo>
                  <a:pt x="1331" y="396"/>
                </a:lnTo>
                <a:lnTo>
                  <a:pt x="1331" y="388"/>
                </a:lnTo>
                <a:lnTo>
                  <a:pt x="1332" y="381"/>
                </a:lnTo>
                <a:lnTo>
                  <a:pt x="1332" y="374"/>
                </a:lnTo>
                <a:lnTo>
                  <a:pt x="1332" y="366"/>
                </a:lnTo>
                <a:lnTo>
                  <a:pt x="1332" y="359"/>
                </a:lnTo>
                <a:lnTo>
                  <a:pt x="1333" y="351"/>
                </a:lnTo>
                <a:lnTo>
                  <a:pt x="1333" y="344"/>
                </a:lnTo>
                <a:lnTo>
                  <a:pt x="1333" y="337"/>
                </a:lnTo>
                <a:lnTo>
                  <a:pt x="1333" y="330"/>
                </a:lnTo>
                <a:lnTo>
                  <a:pt x="1334" y="323"/>
                </a:lnTo>
                <a:lnTo>
                  <a:pt x="1334" y="316"/>
                </a:lnTo>
                <a:lnTo>
                  <a:pt x="1334" y="309"/>
                </a:lnTo>
                <a:lnTo>
                  <a:pt x="1334" y="303"/>
                </a:lnTo>
                <a:lnTo>
                  <a:pt x="1335" y="296"/>
                </a:lnTo>
                <a:lnTo>
                  <a:pt x="1335" y="290"/>
                </a:lnTo>
                <a:lnTo>
                  <a:pt x="1335" y="284"/>
                </a:lnTo>
                <a:lnTo>
                  <a:pt x="1335" y="279"/>
                </a:lnTo>
                <a:lnTo>
                  <a:pt x="1336" y="274"/>
                </a:lnTo>
                <a:lnTo>
                  <a:pt x="1336" y="269"/>
                </a:lnTo>
                <a:lnTo>
                  <a:pt x="1336" y="265"/>
                </a:lnTo>
                <a:lnTo>
                  <a:pt x="1336" y="261"/>
                </a:lnTo>
                <a:lnTo>
                  <a:pt x="1337" y="257"/>
                </a:lnTo>
                <a:lnTo>
                  <a:pt x="1337" y="254"/>
                </a:lnTo>
                <a:lnTo>
                  <a:pt x="1337" y="251"/>
                </a:lnTo>
                <a:lnTo>
                  <a:pt x="1338" y="249"/>
                </a:lnTo>
                <a:lnTo>
                  <a:pt x="1338" y="246"/>
                </a:lnTo>
                <a:lnTo>
                  <a:pt x="1338" y="244"/>
                </a:lnTo>
                <a:lnTo>
                  <a:pt x="1338" y="242"/>
                </a:lnTo>
                <a:lnTo>
                  <a:pt x="1339" y="240"/>
                </a:lnTo>
                <a:lnTo>
                  <a:pt x="1339" y="238"/>
                </a:lnTo>
                <a:lnTo>
                  <a:pt x="1339" y="236"/>
                </a:lnTo>
                <a:lnTo>
                  <a:pt x="1339" y="235"/>
                </a:lnTo>
                <a:lnTo>
                  <a:pt x="1340" y="233"/>
                </a:lnTo>
                <a:lnTo>
                  <a:pt x="1340" y="232"/>
                </a:lnTo>
                <a:lnTo>
                  <a:pt x="1340" y="230"/>
                </a:lnTo>
                <a:lnTo>
                  <a:pt x="1340" y="229"/>
                </a:lnTo>
                <a:lnTo>
                  <a:pt x="1341" y="227"/>
                </a:lnTo>
                <a:lnTo>
                  <a:pt x="1341" y="226"/>
                </a:lnTo>
                <a:lnTo>
                  <a:pt x="1341" y="224"/>
                </a:lnTo>
                <a:lnTo>
                  <a:pt x="1341" y="223"/>
                </a:lnTo>
                <a:lnTo>
                  <a:pt x="1342" y="221"/>
                </a:lnTo>
                <a:lnTo>
                  <a:pt x="1342" y="219"/>
                </a:lnTo>
                <a:lnTo>
                  <a:pt x="1342" y="218"/>
                </a:lnTo>
                <a:lnTo>
                  <a:pt x="1343" y="216"/>
                </a:lnTo>
                <a:lnTo>
                  <a:pt x="1343" y="214"/>
                </a:lnTo>
                <a:lnTo>
                  <a:pt x="1343" y="213"/>
                </a:lnTo>
                <a:lnTo>
                  <a:pt x="1343" y="211"/>
                </a:lnTo>
                <a:lnTo>
                  <a:pt x="1344" y="209"/>
                </a:lnTo>
                <a:lnTo>
                  <a:pt x="1344" y="207"/>
                </a:lnTo>
                <a:lnTo>
                  <a:pt x="1344" y="204"/>
                </a:lnTo>
                <a:lnTo>
                  <a:pt x="1344" y="202"/>
                </a:lnTo>
                <a:lnTo>
                  <a:pt x="1345" y="199"/>
                </a:lnTo>
                <a:lnTo>
                  <a:pt x="1345" y="196"/>
                </a:lnTo>
                <a:lnTo>
                  <a:pt x="1345" y="193"/>
                </a:lnTo>
                <a:lnTo>
                  <a:pt x="1345" y="190"/>
                </a:lnTo>
                <a:lnTo>
                  <a:pt x="1346" y="187"/>
                </a:lnTo>
                <a:lnTo>
                  <a:pt x="1346" y="183"/>
                </a:lnTo>
                <a:lnTo>
                  <a:pt x="1346" y="180"/>
                </a:lnTo>
                <a:lnTo>
                  <a:pt x="1346" y="177"/>
                </a:lnTo>
                <a:lnTo>
                  <a:pt x="1347" y="173"/>
                </a:lnTo>
                <a:lnTo>
                  <a:pt x="1347" y="169"/>
                </a:lnTo>
                <a:lnTo>
                  <a:pt x="1347" y="166"/>
                </a:lnTo>
                <a:lnTo>
                  <a:pt x="1347" y="162"/>
                </a:lnTo>
                <a:lnTo>
                  <a:pt x="1348" y="158"/>
                </a:lnTo>
                <a:lnTo>
                  <a:pt x="1348" y="155"/>
                </a:lnTo>
                <a:lnTo>
                  <a:pt x="1348" y="151"/>
                </a:lnTo>
                <a:lnTo>
                  <a:pt x="1349" y="148"/>
                </a:lnTo>
                <a:lnTo>
                  <a:pt x="1349" y="145"/>
                </a:lnTo>
                <a:lnTo>
                  <a:pt x="1349" y="142"/>
                </a:lnTo>
                <a:lnTo>
                  <a:pt x="1349" y="139"/>
                </a:lnTo>
                <a:lnTo>
                  <a:pt x="1350" y="136"/>
                </a:lnTo>
                <a:lnTo>
                  <a:pt x="1350" y="133"/>
                </a:lnTo>
                <a:lnTo>
                  <a:pt x="1350" y="130"/>
                </a:lnTo>
                <a:lnTo>
                  <a:pt x="1350" y="127"/>
                </a:lnTo>
                <a:lnTo>
                  <a:pt x="1351" y="125"/>
                </a:lnTo>
                <a:lnTo>
                  <a:pt x="1351" y="122"/>
                </a:lnTo>
                <a:lnTo>
                  <a:pt x="1351" y="119"/>
                </a:lnTo>
                <a:lnTo>
                  <a:pt x="1351" y="117"/>
                </a:lnTo>
                <a:lnTo>
                  <a:pt x="1352" y="115"/>
                </a:lnTo>
                <a:lnTo>
                  <a:pt x="1352" y="112"/>
                </a:lnTo>
                <a:lnTo>
                  <a:pt x="1352" y="110"/>
                </a:lnTo>
                <a:lnTo>
                  <a:pt x="1352" y="108"/>
                </a:lnTo>
                <a:lnTo>
                  <a:pt x="1353" y="106"/>
                </a:lnTo>
                <a:lnTo>
                  <a:pt x="1353" y="104"/>
                </a:lnTo>
                <a:lnTo>
                  <a:pt x="1353" y="103"/>
                </a:lnTo>
                <a:lnTo>
                  <a:pt x="1354" y="101"/>
                </a:lnTo>
                <a:lnTo>
                  <a:pt x="1354" y="99"/>
                </a:lnTo>
                <a:lnTo>
                  <a:pt x="1354" y="98"/>
                </a:lnTo>
                <a:lnTo>
                  <a:pt x="1354" y="97"/>
                </a:lnTo>
                <a:lnTo>
                  <a:pt x="1355" y="96"/>
                </a:lnTo>
                <a:lnTo>
                  <a:pt x="1355" y="95"/>
                </a:lnTo>
                <a:lnTo>
                  <a:pt x="1355" y="94"/>
                </a:lnTo>
                <a:lnTo>
                  <a:pt x="1355" y="93"/>
                </a:lnTo>
                <a:lnTo>
                  <a:pt x="1356" y="92"/>
                </a:lnTo>
                <a:lnTo>
                  <a:pt x="1356" y="92"/>
                </a:lnTo>
                <a:lnTo>
                  <a:pt x="1356" y="91"/>
                </a:lnTo>
                <a:lnTo>
                  <a:pt x="1356" y="91"/>
                </a:lnTo>
                <a:lnTo>
                  <a:pt x="1357" y="90"/>
                </a:lnTo>
                <a:lnTo>
                  <a:pt x="1357" y="90"/>
                </a:lnTo>
                <a:lnTo>
                  <a:pt x="1357" y="90"/>
                </a:lnTo>
                <a:lnTo>
                  <a:pt x="1357" y="90"/>
                </a:lnTo>
                <a:lnTo>
                  <a:pt x="1358" y="90"/>
                </a:lnTo>
                <a:lnTo>
                  <a:pt x="1358" y="90"/>
                </a:lnTo>
                <a:lnTo>
                  <a:pt x="1358" y="90"/>
                </a:lnTo>
                <a:lnTo>
                  <a:pt x="1359" y="90"/>
                </a:lnTo>
                <a:lnTo>
                  <a:pt x="1359" y="91"/>
                </a:lnTo>
                <a:lnTo>
                  <a:pt x="1359" y="91"/>
                </a:lnTo>
                <a:lnTo>
                  <a:pt x="1359" y="92"/>
                </a:lnTo>
                <a:lnTo>
                  <a:pt x="1360" y="93"/>
                </a:lnTo>
                <a:lnTo>
                  <a:pt x="1360" y="94"/>
                </a:lnTo>
                <a:lnTo>
                  <a:pt x="1360" y="95"/>
                </a:lnTo>
                <a:lnTo>
                  <a:pt x="1360" y="96"/>
                </a:lnTo>
                <a:lnTo>
                  <a:pt x="1361" y="98"/>
                </a:lnTo>
                <a:lnTo>
                  <a:pt x="1361" y="99"/>
                </a:lnTo>
                <a:lnTo>
                  <a:pt x="1361" y="101"/>
                </a:lnTo>
                <a:lnTo>
                  <a:pt x="1361" y="103"/>
                </a:lnTo>
                <a:lnTo>
                  <a:pt x="1362" y="105"/>
                </a:lnTo>
                <a:lnTo>
                  <a:pt x="1362" y="108"/>
                </a:lnTo>
                <a:lnTo>
                  <a:pt x="1362" y="110"/>
                </a:lnTo>
                <a:lnTo>
                  <a:pt x="1362" y="113"/>
                </a:lnTo>
                <a:lnTo>
                  <a:pt x="1363" y="116"/>
                </a:lnTo>
                <a:lnTo>
                  <a:pt x="1363" y="119"/>
                </a:lnTo>
                <a:lnTo>
                  <a:pt x="1363" y="122"/>
                </a:lnTo>
                <a:lnTo>
                  <a:pt x="1363" y="125"/>
                </a:lnTo>
                <a:lnTo>
                  <a:pt x="1364" y="128"/>
                </a:lnTo>
                <a:lnTo>
                  <a:pt x="1364" y="131"/>
                </a:lnTo>
                <a:lnTo>
                  <a:pt x="1364" y="134"/>
                </a:lnTo>
                <a:lnTo>
                  <a:pt x="1365" y="137"/>
                </a:lnTo>
                <a:lnTo>
                  <a:pt x="1365" y="141"/>
                </a:lnTo>
                <a:lnTo>
                  <a:pt x="1365" y="144"/>
                </a:lnTo>
                <a:lnTo>
                  <a:pt x="1365" y="147"/>
                </a:lnTo>
                <a:lnTo>
                  <a:pt x="1366" y="150"/>
                </a:lnTo>
                <a:lnTo>
                  <a:pt x="1366" y="153"/>
                </a:lnTo>
                <a:lnTo>
                  <a:pt x="1366" y="157"/>
                </a:lnTo>
                <a:lnTo>
                  <a:pt x="1366" y="160"/>
                </a:lnTo>
                <a:lnTo>
                  <a:pt x="1367" y="163"/>
                </a:lnTo>
                <a:lnTo>
                  <a:pt x="1367" y="166"/>
                </a:lnTo>
                <a:lnTo>
                  <a:pt x="1367" y="169"/>
                </a:lnTo>
                <a:lnTo>
                  <a:pt x="1367" y="172"/>
                </a:lnTo>
                <a:lnTo>
                  <a:pt x="1368" y="175"/>
                </a:lnTo>
                <a:lnTo>
                  <a:pt x="1368" y="178"/>
                </a:lnTo>
                <a:lnTo>
                  <a:pt x="1368" y="181"/>
                </a:lnTo>
                <a:lnTo>
                  <a:pt x="1368" y="183"/>
                </a:lnTo>
                <a:lnTo>
                  <a:pt x="1369" y="186"/>
                </a:lnTo>
                <a:lnTo>
                  <a:pt x="1369" y="188"/>
                </a:lnTo>
                <a:lnTo>
                  <a:pt x="1369" y="191"/>
                </a:lnTo>
                <a:lnTo>
                  <a:pt x="1370" y="193"/>
                </a:lnTo>
                <a:lnTo>
                  <a:pt x="1370" y="195"/>
                </a:lnTo>
                <a:lnTo>
                  <a:pt x="1370" y="197"/>
                </a:lnTo>
                <a:lnTo>
                  <a:pt x="1370" y="199"/>
                </a:lnTo>
                <a:lnTo>
                  <a:pt x="1371" y="200"/>
                </a:lnTo>
                <a:lnTo>
                  <a:pt x="1371" y="202"/>
                </a:lnTo>
                <a:lnTo>
                  <a:pt x="1371" y="203"/>
                </a:lnTo>
                <a:lnTo>
                  <a:pt x="1371" y="204"/>
                </a:lnTo>
                <a:lnTo>
                  <a:pt x="1372" y="205"/>
                </a:lnTo>
                <a:lnTo>
                  <a:pt x="1372" y="206"/>
                </a:lnTo>
                <a:lnTo>
                  <a:pt x="1372" y="207"/>
                </a:lnTo>
                <a:lnTo>
                  <a:pt x="1372" y="208"/>
                </a:lnTo>
                <a:lnTo>
                  <a:pt x="1373" y="209"/>
                </a:lnTo>
                <a:lnTo>
                  <a:pt x="1373" y="209"/>
                </a:lnTo>
                <a:lnTo>
                  <a:pt x="1373" y="210"/>
                </a:lnTo>
                <a:lnTo>
                  <a:pt x="1373" y="211"/>
                </a:lnTo>
                <a:lnTo>
                  <a:pt x="1374" y="212"/>
                </a:lnTo>
                <a:lnTo>
                  <a:pt x="1374" y="212"/>
                </a:lnTo>
                <a:lnTo>
                  <a:pt x="1374" y="213"/>
                </a:lnTo>
                <a:lnTo>
                  <a:pt x="1374" y="214"/>
                </a:lnTo>
                <a:lnTo>
                  <a:pt x="1375" y="215"/>
                </a:lnTo>
                <a:lnTo>
                  <a:pt x="1375" y="215"/>
                </a:lnTo>
                <a:lnTo>
                  <a:pt x="1375" y="216"/>
                </a:lnTo>
                <a:lnTo>
                  <a:pt x="1376" y="216"/>
                </a:lnTo>
                <a:lnTo>
                  <a:pt x="1376" y="217"/>
                </a:lnTo>
                <a:lnTo>
                  <a:pt x="1376" y="217"/>
                </a:lnTo>
                <a:lnTo>
                  <a:pt x="1376" y="217"/>
                </a:lnTo>
                <a:lnTo>
                  <a:pt x="1377" y="216"/>
                </a:lnTo>
                <a:lnTo>
                  <a:pt x="1377" y="216"/>
                </a:lnTo>
                <a:lnTo>
                  <a:pt x="1377" y="215"/>
                </a:lnTo>
                <a:lnTo>
                  <a:pt x="1377" y="214"/>
                </a:lnTo>
                <a:lnTo>
                  <a:pt x="1378" y="212"/>
                </a:lnTo>
                <a:lnTo>
                  <a:pt x="1378" y="209"/>
                </a:lnTo>
                <a:lnTo>
                  <a:pt x="1378" y="206"/>
                </a:lnTo>
                <a:lnTo>
                  <a:pt x="1378" y="203"/>
                </a:lnTo>
                <a:lnTo>
                  <a:pt x="1379" y="199"/>
                </a:lnTo>
                <a:lnTo>
                  <a:pt x="1379" y="195"/>
                </a:lnTo>
                <a:lnTo>
                  <a:pt x="1379" y="191"/>
                </a:lnTo>
                <a:lnTo>
                  <a:pt x="1379" y="187"/>
                </a:lnTo>
                <a:lnTo>
                  <a:pt x="1380" y="183"/>
                </a:lnTo>
                <a:lnTo>
                  <a:pt x="1380" y="179"/>
                </a:lnTo>
                <a:lnTo>
                  <a:pt x="1380" y="174"/>
                </a:lnTo>
                <a:lnTo>
                  <a:pt x="1381" y="170"/>
                </a:lnTo>
                <a:lnTo>
                  <a:pt x="1381" y="166"/>
                </a:lnTo>
                <a:lnTo>
                  <a:pt x="1381" y="163"/>
                </a:lnTo>
                <a:lnTo>
                  <a:pt x="1381" y="160"/>
                </a:lnTo>
                <a:lnTo>
                  <a:pt x="1382" y="158"/>
                </a:lnTo>
                <a:lnTo>
                  <a:pt x="1382" y="157"/>
                </a:lnTo>
                <a:lnTo>
                  <a:pt x="1382" y="157"/>
                </a:lnTo>
                <a:lnTo>
                  <a:pt x="1382" y="159"/>
                </a:lnTo>
                <a:lnTo>
                  <a:pt x="1383" y="161"/>
                </a:lnTo>
                <a:lnTo>
                  <a:pt x="1383" y="164"/>
                </a:lnTo>
                <a:lnTo>
                  <a:pt x="1383" y="168"/>
                </a:lnTo>
                <a:lnTo>
                  <a:pt x="1383" y="172"/>
                </a:lnTo>
                <a:lnTo>
                  <a:pt x="1384" y="176"/>
                </a:lnTo>
                <a:lnTo>
                  <a:pt x="1384" y="180"/>
                </a:lnTo>
                <a:lnTo>
                  <a:pt x="1384" y="185"/>
                </a:lnTo>
                <a:lnTo>
                  <a:pt x="1384" y="191"/>
                </a:lnTo>
                <a:lnTo>
                  <a:pt x="1385" y="196"/>
                </a:lnTo>
                <a:lnTo>
                  <a:pt x="1385" y="200"/>
                </a:lnTo>
                <a:lnTo>
                  <a:pt x="1385" y="204"/>
                </a:lnTo>
                <a:lnTo>
                  <a:pt x="1385" y="208"/>
                </a:lnTo>
                <a:lnTo>
                  <a:pt x="1386" y="209"/>
                </a:lnTo>
                <a:lnTo>
                  <a:pt x="1386" y="209"/>
                </a:lnTo>
                <a:lnTo>
                  <a:pt x="1386" y="205"/>
                </a:lnTo>
                <a:lnTo>
                  <a:pt x="1387" y="199"/>
                </a:lnTo>
                <a:lnTo>
                  <a:pt x="1387" y="190"/>
                </a:lnTo>
                <a:lnTo>
                  <a:pt x="1387" y="180"/>
                </a:lnTo>
                <a:lnTo>
                  <a:pt x="1387" y="170"/>
                </a:lnTo>
                <a:lnTo>
                  <a:pt x="1388" y="159"/>
                </a:lnTo>
                <a:lnTo>
                  <a:pt x="1388" y="150"/>
                </a:lnTo>
                <a:lnTo>
                  <a:pt x="1388" y="143"/>
                </a:lnTo>
                <a:lnTo>
                  <a:pt x="1388" y="140"/>
                </a:lnTo>
                <a:lnTo>
                  <a:pt x="1389" y="141"/>
                </a:lnTo>
                <a:lnTo>
                  <a:pt x="1389" y="146"/>
                </a:lnTo>
                <a:lnTo>
                  <a:pt x="1389" y="152"/>
                </a:lnTo>
                <a:lnTo>
                  <a:pt x="1389" y="160"/>
                </a:lnTo>
                <a:lnTo>
                  <a:pt x="1390" y="169"/>
                </a:lnTo>
                <a:lnTo>
                  <a:pt x="1390" y="177"/>
                </a:lnTo>
                <a:lnTo>
                  <a:pt x="1390" y="183"/>
                </a:lnTo>
                <a:lnTo>
                  <a:pt x="1390" y="182"/>
                </a:lnTo>
                <a:lnTo>
                  <a:pt x="1391" y="173"/>
                </a:lnTo>
                <a:lnTo>
                  <a:pt x="1391" y="163"/>
                </a:lnTo>
                <a:lnTo>
                  <a:pt x="1391" y="159"/>
                </a:lnTo>
                <a:lnTo>
                  <a:pt x="1392" y="155"/>
                </a:lnTo>
                <a:lnTo>
                  <a:pt x="1392" y="145"/>
                </a:lnTo>
                <a:lnTo>
                  <a:pt x="1392" y="162"/>
                </a:lnTo>
                <a:lnTo>
                  <a:pt x="1392" y="230"/>
                </a:lnTo>
                <a:lnTo>
                  <a:pt x="1393" y="252"/>
                </a:lnTo>
                <a:lnTo>
                  <a:pt x="1393" y="165"/>
                </a:lnTo>
                <a:lnTo>
                  <a:pt x="1393" y="141"/>
                </a:lnTo>
                <a:lnTo>
                  <a:pt x="1393" y="291"/>
                </a:lnTo>
                <a:lnTo>
                  <a:pt x="1394" y="427"/>
                </a:lnTo>
                <a:lnTo>
                  <a:pt x="1394" y="437"/>
                </a:lnTo>
                <a:lnTo>
                  <a:pt x="1394" y="426"/>
                </a:lnTo>
                <a:lnTo>
                  <a:pt x="1394" y="450"/>
                </a:lnTo>
                <a:lnTo>
                  <a:pt x="1395" y="470"/>
                </a:lnTo>
                <a:lnTo>
                  <a:pt x="1395" y="485"/>
                </a:lnTo>
                <a:lnTo>
                  <a:pt x="1395" y="498"/>
                </a:lnTo>
                <a:lnTo>
                  <a:pt x="1395" y="500"/>
                </a:lnTo>
                <a:lnTo>
                  <a:pt x="1396" y="495"/>
                </a:lnTo>
                <a:lnTo>
                  <a:pt x="1396" y="487"/>
                </a:lnTo>
                <a:lnTo>
                  <a:pt x="1396" y="477"/>
                </a:lnTo>
                <a:lnTo>
                  <a:pt x="1396" y="469"/>
                </a:lnTo>
                <a:lnTo>
                  <a:pt x="1397" y="463"/>
                </a:lnTo>
                <a:lnTo>
                  <a:pt x="1397" y="459"/>
                </a:lnTo>
                <a:lnTo>
                  <a:pt x="1397" y="458"/>
                </a:lnTo>
                <a:lnTo>
                  <a:pt x="1398" y="457"/>
                </a:lnTo>
                <a:lnTo>
                  <a:pt x="1398" y="457"/>
                </a:lnTo>
                <a:lnTo>
                  <a:pt x="1398" y="456"/>
                </a:lnTo>
                <a:lnTo>
                  <a:pt x="1398" y="455"/>
                </a:lnTo>
                <a:lnTo>
                  <a:pt x="1399" y="454"/>
                </a:lnTo>
                <a:lnTo>
                  <a:pt x="1399" y="456"/>
                </a:lnTo>
                <a:lnTo>
                  <a:pt x="1399" y="458"/>
                </a:lnTo>
                <a:lnTo>
                  <a:pt x="1399" y="461"/>
                </a:lnTo>
                <a:lnTo>
                  <a:pt x="1400" y="465"/>
                </a:lnTo>
                <a:lnTo>
                  <a:pt x="1400" y="470"/>
                </a:lnTo>
                <a:lnTo>
                  <a:pt x="1400" y="476"/>
                </a:lnTo>
                <a:lnTo>
                  <a:pt x="1400" y="482"/>
                </a:lnTo>
                <a:lnTo>
                  <a:pt x="1401" y="487"/>
                </a:lnTo>
                <a:lnTo>
                  <a:pt x="1401" y="492"/>
                </a:lnTo>
                <a:lnTo>
                  <a:pt x="1401" y="496"/>
                </a:lnTo>
                <a:lnTo>
                  <a:pt x="1401" y="499"/>
                </a:lnTo>
                <a:lnTo>
                  <a:pt x="1402" y="502"/>
                </a:lnTo>
                <a:lnTo>
                  <a:pt x="1402" y="504"/>
                </a:lnTo>
                <a:lnTo>
                  <a:pt x="1402" y="506"/>
                </a:lnTo>
                <a:lnTo>
                  <a:pt x="1403" y="507"/>
                </a:lnTo>
                <a:lnTo>
                  <a:pt x="1403" y="508"/>
                </a:lnTo>
                <a:lnTo>
                  <a:pt x="1403" y="508"/>
                </a:lnTo>
                <a:lnTo>
                  <a:pt x="1403" y="509"/>
                </a:lnTo>
                <a:lnTo>
                  <a:pt x="1404" y="508"/>
                </a:lnTo>
                <a:lnTo>
                  <a:pt x="1404" y="508"/>
                </a:lnTo>
                <a:lnTo>
                  <a:pt x="1404" y="507"/>
                </a:lnTo>
                <a:lnTo>
                  <a:pt x="1404" y="505"/>
                </a:lnTo>
                <a:lnTo>
                  <a:pt x="1405" y="504"/>
                </a:lnTo>
                <a:lnTo>
                  <a:pt x="1405" y="502"/>
                </a:lnTo>
                <a:lnTo>
                  <a:pt x="1405" y="500"/>
                </a:lnTo>
                <a:lnTo>
                  <a:pt x="1405" y="499"/>
                </a:lnTo>
                <a:lnTo>
                  <a:pt x="1406" y="498"/>
                </a:lnTo>
                <a:lnTo>
                  <a:pt x="1406" y="496"/>
                </a:lnTo>
                <a:lnTo>
                  <a:pt x="1406" y="494"/>
                </a:lnTo>
                <a:lnTo>
                  <a:pt x="1406" y="493"/>
                </a:lnTo>
                <a:lnTo>
                  <a:pt x="1407" y="490"/>
                </a:lnTo>
                <a:lnTo>
                  <a:pt x="1407" y="488"/>
                </a:lnTo>
                <a:lnTo>
                  <a:pt x="1407" y="485"/>
                </a:lnTo>
                <a:lnTo>
                  <a:pt x="1407" y="482"/>
                </a:lnTo>
                <a:lnTo>
                  <a:pt x="1408" y="478"/>
                </a:lnTo>
                <a:lnTo>
                  <a:pt x="1408" y="475"/>
                </a:lnTo>
                <a:lnTo>
                  <a:pt x="1408" y="471"/>
                </a:lnTo>
                <a:lnTo>
                  <a:pt x="1409" y="467"/>
                </a:lnTo>
                <a:lnTo>
                  <a:pt x="1409" y="463"/>
                </a:lnTo>
                <a:lnTo>
                  <a:pt x="1409" y="459"/>
                </a:lnTo>
                <a:lnTo>
                  <a:pt x="1409" y="455"/>
                </a:lnTo>
                <a:lnTo>
                  <a:pt x="1410" y="452"/>
                </a:lnTo>
                <a:lnTo>
                  <a:pt x="1410" y="448"/>
                </a:lnTo>
                <a:lnTo>
                  <a:pt x="1410" y="445"/>
                </a:lnTo>
                <a:lnTo>
                  <a:pt x="1410" y="442"/>
                </a:lnTo>
                <a:lnTo>
                  <a:pt x="1411" y="439"/>
                </a:lnTo>
                <a:lnTo>
                  <a:pt x="1411" y="437"/>
                </a:lnTo>
                <a:lnTo>
                  <a:pt x="1411" y="435"/>
                </a:lnTo>
                <a:lnTo>
                  <a:pt x="1411" y="434"/>
                </a:lnTo>
                <a:lnTo>
                  <a:pt x="1412" y="434"/>
                </a:lnTo>
                <a:lnTo>
                  <a:pt x="1412" y="435"/>
                </a:lnTo>
                <a:lnTo>
                  <a:pt x="1412" y="436"/>
                </a:lnTo>
                <a:lnTo>
                  <a:pt x="1412" y="437"/>
                </a:lnTo>
                <a:lnTo>
                  <a:pt x="1413" y="438"/>
                </a:lnTo>
                <a:lnTo>
                  <a:pt x="1413" y="440"/>
                </a:lnTo>
                <a:lnTo>
                  <a:pt x="1413" y="442"/>
                </a:lnTo>
                <a:lnTo>
                  <a:pt x="1414" y="444"/>
                </a:lnTo>
                <a:lnTo>
                  <a:pt x="1414" y="446"/>
                </a:lnTo>
                <a:lnTo>
                  <a:pt x="1414" y="448"/>
                </a:lnTo>
                <a:lnTo>
                  <a:pt x="1414" y="449"/>
                </a:lnTo>
                <a:lnTo>
                  <a:pt x="1415" y="450"/>
                </a:lnTo>
                <a:lnTo>
                  <a:pt x="1415" y="452"/>
                </a:lnTo>
                <a:lnTo>
                  <a:pt x="1415" y="452"/>
                </a:lnTo>
                <a:lnTo>
                  <a:pt x="1415" y="452"/>
                </a:lnTo>
                <a:lnTo>
                  <a:pt x="1416" y="451"/>
                </a:lnTo>
                <a:lnTo>
                  <a:pt x="1416" y="450"/>
                </a:lnTo>
                <a:lnTo>
                  <a:pt x="1416" y="448"/>
                </a:lnTo>
                <a:lnTo>
                  <a:pt x="1416" y="445"/>
                </a:lnTo>
                <a:lnTo>
                  <a:pt x="1417" y="442"/>
                </a:lnTo>
                <a:lnTo>
                  <a:pt x="1417" y="439"/>
                </a:lnTo>
                <a:lnTo>
                  <a:pt x="1417" y="435"/>
                </a:lnTo>
                <a:lnTo>
                  <a:pt x="1417" y="431"/>
                </a:lnTo>
                <a:lnTo>
                  <a:pt x="1418" y="426"/>
                </a:lnTo>
                <a:lnTo>
                  <a:pt x="1418" y="422"/>
                </a:lnTo>
                <a:lnTo>
                  <a:pt x="1418" y="417"/>
                </a:lnTo>
                <a:lnTo>
                  <a:pt x="1418" y="412"/>
                </a:lnTo>
                <a:lnTo>
                  <a:pt x="1419" y="407"/>
                </a:lnTo>
                <a:lnTo>
                  <a:pt x="1419" y="402"/>
                </a:lnTo>
                <a:lnTo>
                  <a:pt x="1419" y="398"/>
                </a:lnTo>
                <a:lnTo>
                  <a:pt x="1420" y="393"/>
                </a:lnTo>
                <a:lnTo>
                  <a:pt x="1420" y="389"/>
                </a:lnTo>
                <a:lnTo>
                  <a:pt x="1420" y="386"/>
                </a:lnTo>
                <a:lnTo>
                  <a:pt x="1420" y="383"/>
                </a:lnTo>
                <a:lnTo>
                  <a:pt x="1421" y="380"/>
                </a:lnTo>
                <a:lnTo>
                  <a:pt x="1421" y="377"/>
                </a:lnTo>
                <a:lnTo>
                  <a:pt x="1421" y="374"/>
                </a:lnTo>
                <a:lnTo>
                  <a:pt x="1421" y="370"/>
                </a:lnTo>
                <a:lnTo>
                  <a:pt x="1422" y="367"/>
                </a:lnTo>
                <a:lnTo>
                  <a:pt x="1422" y="363"/>
                </a:lnTo>
                <a:lnTo>
                  <a:pt x="1422" y="358"/>
                </a:lnTo>
                <a:lnTo>
                  <a:pt x="1422" y="353"/>
                </a:lnTo>
                <a:lnTo>
                  <a:pt x="1423" y="347"/>
                </a:lnTo>
                <a:lnTo>
                  <a:pt x="1423" y="341"/>
                </a:lnTo>
                <a:lnTo>
                  <a:pt x="1423" y="333"/>
                </a:lnTo>
                <a:lnTo>
                  <a:pt x="1423" y="324"/>
                </a:lnTo>
                <a:lnTo>
                  <a:pt x="1424" y="314"/>
                </a:lnTo>
                <a:lnTo>
                  <a:pt x="1424" y="302"/>
                </a:lnTo>
                <a:lnTo>
                  <a:pt x="1424" y="289"/>
                </a:lnTo>
                <a:lnTo>
                  <a:pt x="1425" y="274"/>
                </a:lnTo>
                <a:lnTo>
                  <a:pt x="1425" y="258"/>
                </a:lnTo>
                <a:lnTo>
                  <a:pt x="1425" y="242"/>
                </a:lnTo>
                <a:lnTo>
                  <a:pt x="1425" y="225"/>
                </a:lnTo>
                <a:lnTo>
                  <a:pt x="1426" y="209"/>
                </a:lnTo>
                <a:lnTo>
                  <a:pt x="1426" y="192"/>
                </a:lnTo>
                <a:lnTo>
                  <a:pt x="1426" y="177"/>
                </a:lnTo>
                <a:lnTo>
                  <a:pt x="1426" y="161"/>
                </a:lnTo>
                <a:lnTo>
                  <a:pt x="1427" y="147"/>
                </a:lnTo>
                <a:lnTo>
                  <a:pt x="1427" y="134"/>
                </a:lnTo>
                <a:lnTo>
                  <a:pt x="1427" y="122"/>
                </a:lnTo>
                <a:lnTo>
                  <a:pt x="1427" y="112"/>
                </a:lnTo>
                <a:lnTo>
                  <a:pt x="1428" y="103"/>
                </a:lnTo>
                <a:lnTo>
                  <a:pt x="1428" y="97"/>
                </a:lnTo>
                <a:lnTo>
                  <a:pt x="1428" y="93"/>
                </a:lnTo>
                <a:lnTo>
                  <a:pt x="1428" y="93"/>
                </a:lnTo>
                <a:lnTo>
                  <a:pt x="1429" y="94"/>
                </a:lnTo>
                <a:lnTo>
                  <a:pt x="1429" y="98"/>
                </a:lnTo>
                <a:lnTo>
                  <a:pt x="1429" y="103"/>
                </a:lnTo>
                <a:lnTo>
                  <a:pt x="1429" y="110"/>
                </a:lnTo>
                <a:lnTo>
                  <a:pt x="1430" y="119"/>
                </a:lnTo>
                <a:lnTo>
                  <a:pt x="1430" y="128"/>
                </a:lnTo>
                <a:lnTo>
                  <a:pt x="1430" y="138"/>
                </a:lnTo>
                <a:lnTo>
                  <a:pt x="1431" y="149"/>
                </a:lnTo>
                <a:lnTo>
                  <a:pt x="1431" y="159"/>
                </a:lnTo>
                <a:lnTo>
                  <a:pt x="1431" y="171"/>
                </a:lnTo>
                <a:lnTo>
                  <a:pt x="1431" y="183"/>
                </a:lnTo>
                <a:lnTo>
                  <a:pt x="1432" y="195"/>
                </a:lnTo>
                <a:lnTo>
                  <a:pt x="1432" y="207"/>
                </a:lnTo>
                <a:lnTo>
                  <a:pt x="1432" y="219"/>
                </a:lnTo>
                <a:lnTo>
                  <a:pt x="1432" y="231"/>
                </a:lnTo>
                <a:lnTo>
                  <a:pt x="1433" y="242"/>
                </a:lnTo>
                <a:lnTo>
                  <a:pt x="1433" y="253"/>
                </a:lnTo>
                <a:lnTo>
                  <a:pt x="1433" y="263"/>
                </a:lnTo>
                <a:lnTo>
                  <a:pt x="1433" y="274"/>
                </a:lnTo>
                <a:lnTo>
                  <a:pt x="1434" y="283"/>
                </a:lnTo>
                <a:lnTo>
                  <a:pt x="1434" y="293"/>
                </a:lnTo>
                <a:lnTo>
                  <a:pt x="1434" y="303"/>
                </a:lnTo>
                <a:lnTo>
                  <a:pt x="1434" y="312"/>
                </a:lnTo>
                <a:lnTo>
                  <a:pt x="1435" y="322"/>
                </a:lnTo>
                <a:lnTo>
                  <a:pt x="1435" y="331"/>
                </a:lnTo>
                <a:lnTo>
                  <a:pt x="1435" y="341"/>
                </a:lnTo>
                <a:lnTo>
                  <a:pt x="1436" y="349"/>
                </a:lnTo>
                <a:lnTo>
                  <a:pt x="1436" y="358"/>
                </a:lnTo>
                <a:lnTo>
                  <a:pt x="1436" y="365"/>
                </a:lnTo>
                <a:lnTo>
                  <a:pt x="1436" y="373"/>
                </a:lnTo>
                <a:lnTo>
                  <a:pt x="1437" y="379"/>
                </a:lnTo>
                <a:lnTo>
                  <a:pt x="1437" y="385"/>
                </a:lnTo>
                <a:lnTo>
                  <a:pt x="1437" y="390"/>
                </a:lnTo>
                <a:lnTo>
                  <a:pt x="1437" y="394"/>
                </a:lnTo>
                <a:lnTo>
                  <a:pt x="1438" y="398"/>
                </a:lnTo>
                <a:lnTo>
                  <a:pt x="1438" y="401"/>
                </a:lnTo>
                <a:lnTo>
                  <a:pt x="1438" y="404"/>
                </a:lnTo>
                <a:lnTo>
                  <a:pt x="1438" y="407"/>
                </a:lnTo>
                <a:lnTo>
                  <a:pt x="1439" y="409"/>
                </a:lnTo>
                <a:lnTo>
                  <a:pt x="1439" y="411"/>
                </a:lnTo>
                <a:lnTo>
                  <a:pt x="1439" y="412"/>
                </a:lnTo>
                <a:lnTo>
                  <a:pt x="1439" y="413"/>
                </a:lnTo>
                <a:lnTo>
                  <a:pt x="1440" y="414"/>
                </a:lnTo>
                <a:lnTo>
                  <a:pt x="1440" y="415"/>
                </a:lnTo>
                <a:lnTo>
                  <a:pt x="1440" y="415"/>
                </a:lnTo>
                <a:lnTo>
                  <a:pt x="1440" y="416"/>
                </a:lnTo>
                <a:lnTo>
                  <a:pt x="1441" y="416"/>
                </a:lnTo>
                <a:lnTo>
                  <a:pt x="1441" y="417"/>
                </a:lnTo>
                <a:lnTo>
                  <a:pt x="1441" y="418"/>
                </a:lnTo>
                <a:lnTo>
                  <a:pt x="1442" y="419"/>
                </a:lnTo>
                <a:lnTo>
                  <a:pt x="1442" y="421"/>
                </a:lnTo>
                <a:lnTo>
                  <a:pt x="1442" y="422"/>
                </a:lnTo>
                <a:lnTo>
                  <a:pt x="1442" y="423"/>
                </a:lnTo>
                <a:lnTo>
                  <a:pt x="1443" y="424"/>
                </a:lnTo>
                <a:lnTo>
                  <a:pt x="1443" y="425"/>
                </a:lnTo>
                <a:lnTo>
                  <a:pt x="1443" y="426"/>
                </a:lnTo>
                <a:lnTo>
                  <a:pt x="1443" y="427"/>
                </a:lnTo>
                <a:lnTo>
                  <a:pt x="1444" y="427"/>
                </a:lnTo>
                <a:lnTo>
                  <a:pt x="1444" y="428"/>
                </a:lnTo>
                <a:lnTo>
                  <a:pt x="1444" y="429"/>
                </a:lnTo>
                <a:lnTo>
                  <a:pt x="1444" y="430"/>
                </a:lnTo>
                <a:lnTo>
                  <a:pt x="1445" y="431"/>
                </a:lnTo>
                <a:lnTo>
                  <a:pt x="1445" y="432"/>
                </a:lnTo>
                <a:lnTo>
                  <a:pt x="1445" y="433"/>
                </a:lnTo>
                <a:lnTo>
                  <a:pt x="1445" y="434"/>
                </a:lnTo>
                <a:lnTo>
                  <a:pt x="1446" y="435"/>
                </a:lnTo>
                <a:lnTo>
                  <a:pt x="1446" y="436"/>
                </a:lnTo>
                <a:lnTo>
                  <a:pt x="1446" y="437"/>
                </a:lnTo>
                <a:lnTo>
                  <a:pt x="1447" y="437"/>
                </a:lnTo>
                <a:lnTo>
                  <a:pt x="1447" y="438"/>
                </a:lnTo>
                <a:lnTo>
                  <a:pt x="1447" y="440"/>
                </a:lnTo>
                <a:lnTo>
                  <a:pt x="1447" y="441"/>
                </a:lnTo>
                <a:lnTo>
                  <a:pt x="1448" y="442"/>
                </a:lnTo>
                <a:lnTo>
                  <a:pt x="1448" y="443"/>
                </a:lnTo>
                <a:lnTo>
                  <a:pt x="1448" y="444"/>
                </a:lnTo>
                <a:lnTo>
                  <a:pt x="1448" y="445"/>
                </a:lnTo>
                <a:lnTo>
                  <a:pt x="1449" y="446"/>
                </a:lnTo>
                <a:lnTo>
                  <a:pt x="1449" y="446"/>
                </a:lnTo>
                <a:lnTo>
                  <a:pt x="1449" y="447"/>
                </a:lnTo>
                <a:lnTo>
                  <a:pt x="1449" y="448"/>
                </a:lnTo>
                <a:lnTo>
                  <a:pt x="1450" y="448"/>
                </a:lnTo>
                <a:lnTo>
                  <a:pt x="1450" y="448"/>
                </a:lnTo>
                <a:lnTo>
                  <a:pt x="1450" y="448"/>
                </a:lnTo>
                <a:lnTo>
                  <a:pt x="1450" y="448"/>
                </a:lnTo>
                <a:lnTo>
                  <a:pt x="1451" y="448"/>
                </a:lnTo>
                <a:lnTo>
                  <a:pt x="1451" y="448"/>
                </a:lnTo>
                <a:lnTo>
                  <a:pt x="1451" y="449"/>
                </a:lnTo>
                <a:lnTo>
                  <a:pt x="1452" y="461"/>
                </a:lnTo>
                <a:lnTo>
                  <a:pt x="1452" y="461"/>
                </a:lnTo>
                <a:lnTo>
                  <a:pt x="1452" y="461"/>
                </a:lnTo>
                <a:lnTo>
                  <a:pt x="1452" y="462"/>
                </a:lnTo>
                <a:lnTo>
                  <a:pt x="1453" y="463"/>
                </a:lnTo>
                <a:lnTo>
                  <a:pt x="1453" y="464"/>
                </a:lnTo>
                <a:lnTo>
                  <a:pt x="1453" y="465"/>
                </a:lnTo>
                <a:lnTo>
                  <a:pt x="1453" y="467"/>
                </a:lnTo>
                <a:lnTo>
                  <a:pt x="1454" y="469"/>
                </a:lnTo>
                <a:lnTo>
                  <a:pt x="1454" y="471"/>
                </a:lnTo>
                <a:lnTo>
                  <a:pt x="1454" y="473"/>
                </a:lnTo>
                <a:lnTo>
                  <a:pt x="1454" y="476"/>
                </a:lnTo>
                <a:lnTo>
                  <a:pt x="1455" y="479"/>
                </a:lnTo>
                <a:lnTo>
                  <a:pt x="1455" y="482"/>
                </a:lnTo>
                <a:lnTo>
                  <a:pt x="1455" y="485"/>
                </a:lnTo>
                <a:lnTo>
                  <a:pt x="1455" y="488"/>
                </a:lnTo>
                <a:lnTo>
                  <a:pt x="1456" y="492"/>
                </a:lnTo>
                <a:lnTo>
                  <a:pt x="1456" y="495"/>
                </a:lnTo>
                <a:lnTo>
                  <a:pt x="1456" y="498"/>
                </a:lnTo>
                <a:lnTo>
                  <a:pt x="1456" y="502"/>
                </a:lnTo>
                <a:lnTo>
                  <a:pt x="1457" y="505"/>
                </a:lnTo>
                <a:lnTo>
                  <a:pt x="1457" y="508"/>
                </a:lnTo>
                <a:lnTo>
                  <a:pt x="1457" y="512"/>
                </a:lnTo>
                <a:lnTo>
                  <a:pt x="1458" y="515"/>
                </a:lnTo>
                <a:lnTo>
                  <a:pt x="1458" y="518"/>
                </a:lnTo>
                <a:lnTo>
                  <a:pt x="1458" y="521"/>
                </a:lnTo>
                <a:lnTo>
                  <a:pt x="1458" y="524"/>
                </a:lnTo>
                <a:lnTo>
                  <a:pt x="1459" y="527"/>
                </a:lnTo>
                <a:lnTo>
                  <a:pt x="1459" y="530"/>
                </a:lnTo>
                <a:lnTo>
                  <a:pt x="1459" y="533"/>
                </a:lnTo>
                <a:lnTo>
                  <a:pt x="1459" y="535"/>
                </a:lnTo>
                <a:lnTo>
                  <a:pt x="1460" y="537"/>
                </a:lnTo>
                <a:lnTo>
                  <a:pt x="1460" y="540"/>
                </a:lnTo>
                <a:lnTo>
                  <a:pt x="1460" y="541"/>
                </a:lnTo>
                <a:lnTo>
                  <a:pt x="1460" y="543"/>
                </a:lnTo>
                <a:lnTo>
                  <a:pt x="1461" y="544"/>
                </a:lnTo>
                <a:lnTo>
                  <a:pt x="1461" y="545"/>
                </a:lnTo>
                <a:lnTo>
                  <a:pt x="1461" y="546"/>
                </a:lnTo>
                <a:lnTo>
                  <a:pt x="1461" y="546"/>
                </a:lnTo>
                <a:lnTo>
                  <a:pt x="1462" y="546"/>
                </a:lnTo>
                <a:lnTo>
                  <a:pt x="1462" y="546"/>
                </a:lnTo>
                <a:lnTo>
                  <a:pt x="1462" y="544"/>
                </a:lnTo>
                <a:lnTo>
                  <a:pt x="1463" y="543"/>
                </a:lnTo>
                <a:lnTo>
                  <a:pt x="1463" y="541"/>
                </a:lnTo>
                <a:lnTo>
                  <a:pt x="1463" y="539"/>
                </a:lnTo>
                <a:lnTo>
                  <a:pt x="1463" y="537"/>
                </a:lnTo>
                <a:lnTo>
                  <a:pt x="1464" y="535"/>
                </a:lnTo>
                <a:lnTo>
                  <a:pt x="1464" y="532"/>
                </a:lnTo>
                <a:lnTo>
                  <a:pt x="1464" y="529"/>
                </a:lnTo>
                <a:lnTo>
                  <a:pt x="1464" y="527"/>
                </a:lnTo>
                <a:lnTo>
                  <a:pt x="1465" y="524"/>
                </a:lnTo>
                <a:lnTo>
                  <a:pt x="1465" y="520"/>
                </a:lnTo>
                <a:lnTo>
                  <a:pt x="1465" y="517"/>
                </a:lnTo>
                <a:lnTo>
                  <a:pt x="1465" y="514"/>
                </a:lnTo>
                <a:lnTo>
                  <a:pt x="1466" y="511"/>
                </a:lnTo>
                <a:lnTo>
                  <a:pt x="1466" y="507"/>
                </a:lnTo>
                <a:lnTo>
                  <a:pt x="1466" y="504"/>
                </a:lnTo>
                <a:lnTo>
                  <a:pt x="1466" y="501"/>
                </a:lnTo>
                <a:lnTo>
                  <a:pt x="1467" y="498"/>
                </a:lnTo>
                <a:lnTo>
                  <a:pt x="1467" y="495"/>
                </a:lnTo>
                <a:lnTo>
                  <a:pt x="1467" y="492"/>
                </a:lnTo>
                <a:lnTo>
                  <a:pt x="1467" y="489"/>
                </a:lnTo>
                <a:lnTo>
                  <a:pt x="1468" y="486"/>
                </a:lnTo>
                <a:lnTo>
                  <a:pt x="1468" y="483"/>
                </a:lnTo>
                <a:lnTo>
                  <a:pt x="1468" y="481"/>
                </a:lnTo>
                <a:lnTo>
                  <a:pt x="1469" y="478"/>
                </a:lnTo>
                <a:lnTo>
                  <a:pt x="1469" y="476"/>
                </a:lnTo>
                <a:lnTo>
                  <a:pt x="1469" y="474"/>
                </a:lnTo>
                <a:lnTo>
                  <a:pt x="1469" y="472"/>
                </a:lnTo>
                <a:lnTo>
                  <a:pt x="1470" y="470"/>
                </a:lnTo>
                <a:lnTo>
                  <a:pt x="1470" y="469"/>
                </a:lnTo>
                <a:lnTo>
                  <a:pt x="1470" y="467"/>
                </a:lnTo>
                <a:lnTo>
                  <a:pt x="1470" y="467"/>
                </a:lnTo>
                <a:lnTo>
                  <a:pt x="1471" y="466"/>
                </a:lnTo>
                <a:lnTo>
                  <a:pt x="1471" y="466"/>
                </a:lnTo>
                <a:lnTo>
                  <a:pt x="1471" y="466"/>
                </a:lnTo>
                <a:lnTo>
                  <a:pt x="1471" y="466"/>
                </a:lnTo>
                <a:lnTo>
                  <a:pt x="1472" y="467"/>
                </a:lnTo>
                <a:lnTo>
                  <a:pt x="1472" y="467"/>
                </a:lnTo>
                <a:lnTo>
                  <a:pt x="1472" y="468"/>
                </a:lnTo>
                <a:lnTo>
                  <a:pt x="1472" y="469"/>
                </a:lnTo>
                <a:lnTo>
                  <a:pt x="1473" y="470"/>
                </a:lnTo>
                <a:lnTo>
                  <a:pt x="1473" y="471"/>
                </a:lnTo>
                <a:lnTo>
                  <a:pt x="1473" y="472"/>
                </a:lnTo>
                <a:lnTo>
                  <a:pt x="1474" y="473"/>
                </a:lnTo>
                <a:lnTo>
                  <a:pt x="1474" y="474"/>
                </a:lnTo>
                <a:lnTo>
                  <a:pt x="1474" y="476"/>
                </a:lnTo>
                <a:lnTo>
                  <a:pt x="1474" y="477"/>
                </a:lnTo>
                <a:lnTo>
                  <a:pt x="1475" y="478"/>
                </a:lnTo>
                <a:lnTo>
                  <a:pt x="1475" y="479"/>
                </a:lnTo>
                <a:lnTo>
                  <a:pt x="1475" y="480"/>
                </a:lnTo>
                <a:lnTo>
                  <a:pt x="1475" y="482"/>
                </a:lnTo>
                <a:lnTo>
                  <a:pt x="1476" y="483"/>
                </a:lnTo>
                <a:lnTo>
                  <a:pt x="1476" y="484"/>
                </a:lnTo>
                <a:lnTo>
                  <a:pt x="1476" y="485"/>
                </a:lnTo>
                <a:lnTo>
                  <a:pt x="1476" y="486"/>
                </a:lnTo>
                <a:lnTo>
                  <a:pt x="1477" y="487"/>
                </a:lnTo>
                <a:lnTo>
                  <a:pt x="1477" y="487"/>
                </a:lnTo>
                <a:lnTo>
                  <a:pt x="1477" y="488"/>
                </a:lnTo>
                <a:lnTo>
                  <a:pt x="1477" y="489"/>
                </a:lnTo>
                <a:lnTo>
                  <a:pt x="1478" y="490"/>
                </a:lnTo>
                <a:lnTo>
                  <a:pt x="1478" y="490"/>
                </a:lnTo>
                <a:lnTo>
                  <a:pt x="1478" y="490"/>
                </a:lnTo>
                <a:lnTo>
                  <a:pt x="1478" y="491"/>
                </a:lnTo>
                <a:lnTo>
                  <a:pt x="1479" y="491"/>
                </a:lnTo>
                <a:lnTo>
                  <a:pt x="1479" y="490"/>
                </a:lnTo>
                <a:lnTo>
                  <a:pt x="1479" y="490"/>
                </a:lnTo>
                <a:lnTo>
                  <a:pt x="1480" y="490"/>
                </a:lnTo>
                <a:lnTo>
                  <a:pt x="1480" y="489"/>
                </a:lnTo>
                <a:lnTo>
                  <a:pt x="1480" y="489"/>
                </a:lnTo>
                <a:lnTo>
                  <a:pt x="1480" y="488"/>
                </a:lnTo>
                <a:lnTo>
                  <a:pt x="1481" y="487"/>
                </a:lnTo>
                <a:lnTo>
                  <a:pt x="1481" y="487"/>
                </a:lnTo>
                <a:lnTo>
                  <a:pt x="1481" y="486"/>
                </a:lnTo>
                <a:lnTo>
                  <a:pt x="1481" y="485"/>
                </a:lnTo>
                <a:lnTo>
                  <a:pt x="1482" y="484"/>
                </a:lnTo>
                <a:lnTo>
                  <a:pt x="1482" y="483"/>
                </a:lnTo>
                <a:lnTo>
                  <a:pt x="1482" y="482"/>
                </a:lnTo>
                <a:lnTo>
                  <a:pt x="1482" y="481"/>
                </a:lnTo>
                <a:lnTo>
                  <a:pt x="1483" y="480"/>
                </a:lnTo>
                <a:lnTo>
                  <a:pt x="1483" y="479"/>
                </a:lnTo>
                <a:lnTo>
                  <a:pt x="1483" y="479"/>
                </a:lnTo>
                <a:lnTo>
                  <a:pt x="1483" y="478"/>
                </a:lnTo>
                <a:lnTo>
                  <a:pt x="1484" y="477"/>
                </a:lnTo>
                <a:lnTo>
                  <a:pt x="1484" y="477"/>
                </a:lnTo>
                <a:lnTo>
                  <a:pt x="1484" y="476"/>
                </a:lnTo>
                <a:lnTo>
                  <a:pt x="1485" y="475"/>
                </a:lnTo>
                <a:lnTo>
                  <a:pt x="1485" y="475"/>
                </a:lnTo>
                <a:lnTo>
                  <a:pt x="1485" y="474"/>
                </a:lnTo>
                <a:lnTo>
                  <a:pt x="1485" y="473"/>
                </a:lnTo>
                <a:lnTo>
                  <a:pt x="1486" y="473"/>
                </a:lnTo>
                <a:lnTo>
                  <a:pt x="1486" y="472"/>
                </a:lnTo>
                <a:lnTo>
                  <a:pt x="1486" y="472"/>
                </a:lnTo>
                <a:lnTo>
                  <a:pt x="1486" y="472"/>
                </a:lnTo>
                <a:lnTo>
                  <a:pt x="1487" y="471"/>
                </a:lnTo>
                <a:lnTo>
                  <a:pt x="1487" y="471"/>
                </a:lnTo>
                <a:lnTo>
                  <a:pt x="1487" y="471"/>
                </a:lnTo>
                <a:lnTo>
                  <a:pt x="1487" y="471"/>
                </a:lnTo>
                <a:lnTo>
                  <a:pt x="1488" y="471"/>
                </a:lnTo>
                <a:lnTo>
                  <a:pt x="1488" y="471"/>
                </a:lnTo>
                <a:lnTo>
                  <a:pt x="1488" y="471"/>
                </a:lnTo>
                <a:lnTo>
                  <a:pt x="1488" y="471"/>
                </a:lnTo>
                <a:lnTo>
                  <a:pt x="1489" y="471"/>
                </a:lnTo>
                <a:lnTo>
                  <a:pt x="1489" y="471"/>
                </a:lnTo>
                <a:lnTo>
                  <a:pt x="1489" y="471"/>
                </a:lnTo>
                <a:lnTo>
                  <a:pt x="1489" y="472"/>
                </a:lnTo>
                <a:lnTo>
                  <a:pt x="1490" y="472"/>
                </a:lnTo>
                <a:lnTo>
                  <a:pt x="1490" y="472"/>
                </a:lnTo>
                <a:lnTo>
                  <a:pt x="1490" y="472"/>
                </a:lnTo>
                <a:lnTo>
                  <a:pt x="1491" y="473"/>
                </a:lnTo>
                <a:lnTo>
                  <a:pt x="1491" y="473"/>
                </a:lnTo>
                <a:lnTo>
                  <a:pt x="1491" y="473"/>
                </a:lnTo>
                <a:lnTo>
                  <a:pt x="1491" y="473"/>
                </a:lnTo>
                <a:lnTo>
                  <a:pt x="1492" y="473"/>
                </a:lnTo>
                <a:lnTo>
                  <a:pt x="1492" y="474"/>
                </a:lnTo>
                <a:lnTo>
                  <a:pt x="1492" y="474"/>
                </a:lnTo>
                <a:lnTo>
                  <a:pt x="1492" y="474"/>
                </a:lnTo>
                <a:lnTo>
                  <a:pt x="1493" y="474"/>
                </a:lnTo>
                <a:lnTo>
                  <a:pt x="1493" y="474"/>
                </a:lnTo>
                <a:lnTo>
                  <a:pt x="1493" y="474"/>
                </a:lnTo>
                <a:lnTo>
                  <a:pt x="1493" y="474"/>
                </a:lnTo>
                <a:lnTo>
                  <a:pt x="1494" y="474"/>
                </a:lnTo>
                <a:lnTo>
                  <a:pt x="1494" y="474"/>
                </a:lnTo>
                <a:lnTo>
                  <a:pt x="1494" y="474"/>
                </a:lnTo>
                <a:lnTo>
                  <a:pt x="1494" y="474"/>
                </a:lnTo>
                <a:lnTo>
                  <a:pt x="1495" y="474"/>
                </a:lnTo>
                <a:lnTo>
                  <a:pt x="1495" y="474"/>
                </a:lnTo>
                <a:lnTo>
                  <a:pt x="1495" y="474"/>
                </a:lnTo>
                <a:lnTo>
                  <a:pt x="1496" y="474"/>
                </a:lnTo>
                <a:lnTo>
                  <a:pt x="1496" y="473"/>
                </a:lnTo>
                <a:lnTo>
                  <a:pt x="1496" y="473"/>
                </a:lnTo>
                <a:lnTo>
                  <a:pt x="1496" y="473"/>
                </a:lnTo>
                <a:lnTo>
                  <a:pt x="1497" y="472"/>
                </a:lnTo>
                <a:lnTo>
                  <a:pt x="1497" y="472"/>
                </a:lnTo>
                <a:lnTo>
                  <a:pt x="1497" y="472"/>
                </a:lnTo>
                <a:lnTo>
                  <a:pt x="1497" y="471"/>
                </a:lnTo>
                <a:lnTo>
                  <a:pt x="1498" y="491"/>
                </a:lnTo>
                <a:lnTo>
                  <a:pt x="1498" y="491"/>
                </a:lnTo>
                <a:lnTo>
                  <a:pt x="1498" y="491"/>
                </a:lnTo>
                <a:lnTo>
                  <a:pt x="1498" y="491"/>
                </a:lnTo>
                <a:lnTo>
                  <a:pt x="1499" y="491"/>
                </a:lnTo>
                <a:lnTo>
                  <a:pt x="1499" y="491"/>
                </a:lnTo>
                <a:lnTo>
                  <a:pt x="1499" y="491"/>
                </a:lnTo>
                <a:lnTo>
                  <a:pt x="1499" y="491"/>
                </a:lnTo>
                <a:lnTo>
                  <a:pt x="1500" y="490"/>
                </a:lnTo>
                <a:lnTo>
                  <a:pt x="1500" y="490"/>
                </a:lnTo>
                <a:lnTo>
                  <a:pt x="1500" y="489"/>
                </a:lnTo>
                <a:lnTo>
                  <a:pt x="1500" y="489"/>
                </a:lnTo>
                <a:lnTo>
                  <a:pt x="1501" y="488"/>
                </a:lnTo>
                <a:lnTo>
                  <a:pt x="1501" y="488"/>
                </a:lnTo>
                <a:lnTo>
                  <a:pt x="1501" y="487"/>
                </a:lnTo>
                <a:lnTo>
                  <a:pt x="1502" y="486"/>
                </a:lnTo>
                <a:lnTo>
                  <a:pt x="1502" y="485"/>
                </a:lnTo>
                <a:lnTo>
                  <a:pt x="1502" y="484"/>
                </a:lnTo>
                <a:lnTo>
                  <a:pt x="1502" y="483"/>
                </a:lnTo>
                <a:lnTo>
                  <a:pt x="1503" y="482"/>
                </a:lnTo>
                <a:lnTo>
                  <a:pt x="1503" y="481"/>
                </a:lnTo>
                <a:lnTo>
                  <a:pt x="1503" y="480"/>
                </a:lnTo>
                <a:lnTo>
                  <a:pt x="1503" y="479"/>
                </a:lnTo>
                <a:lnTo>
                  <a:pt x="1504" y="478"/>
                </a:lnTo>
                <a:lnTo>
                  <a:pt x="1504" y="477"/>
                </a:lnTo>
                <a:lnTo>
                  <a:pt x="1504" y="476"/>
                </a:lnTo>
                <a:lnTo>
                  <a:pt x="1504" y="474"/>
                </a:lnTo>
                <a:lnTo>
                  <a:pt x="1505" y="473"/>
                </a:lnTo>
                <a:lnTo>
                  <a:pt x="1505" y="472"/>
                </a:lnTo>
                <a:lnTo>
                  <a:pt x="1505" y="470"/>
                </a:lnTo>
                <a:lnTo>
                  <a:pt x="1505" y="469"/>
                </a:lnTo>
                <a:lnTo>
                  <a:pt x="1506" y="467"/>
                </a:lnTo>
                <a:lnTo>
                  <a:pt x="1506" y="466"/>
                </a:lnTo>
                <a:lnTo>
                  <a:pt x="1506" y="464"/>
                </a:lnTo>
                <a:lnTo>
                  <a:pt x="1507" y="463"/>
                </a:lnTo>
                <a:lnTo>
                  <a:pt x="1507" y="461"/>
                </a:lnTo>
                <a:lnTo>
                  <a:pt x="1507" y="459"/>
                </a:lnTo>
                <a:lnTo>
                  <a:pt x="1507" y="457"/>
                </a:lnTo>
                <a:lnTo>
                  <a:pt x="1508" y="455"/>
                </a:lnTo>
                <a:lnTo>
                  <a:pt x="1508" y="453"/>
                </a:lnTo>
                <a:lnTo>
                  <a:pt x="1508" y="451"/>
                </a:lnTo>
                <a:lnTo>
                  <a:pt x="1508" y="449"/>
                </a:lnTo>
                <a:lnTo>
                  <a:pt x="1509" y="447"/>
                </a:lnTo>
                <a:lnTo>
                  <a:pt x="1509" y="445"/>
                </a:lnTo>
                <a:lnTo>
                  <a:pt x="1509" y="442"/>
                </a:lnTo>
                <a:lnTo>
                  <a:pt x="1509" y="440"/>
                </a:lnTo>
                <a:lnTo>
                  <a:pt x="1510" y="438"/>
                </a:lnTo>
                <a:lnTo>
                  <a:pt x="1510" y="435"/>
                </a:lnTo>
                <a:lnTo>
                  <a:pt x="1510" y="433"/>
                </a:lnTo>
                <a:lnTo>
                  <a:pt x="1510" y="431"/>
                </a:lnTo>
                <a:lnTo>
                  <a:pt x="1511" y="428"/>
                </a:lnTo>
                <a:lnTo>
                  <a:pt x="1511" y="426"/>
                </a:lnTo>
                <a:lnTo>
                  <a:pt x="1511" y="424"/>
                </a:lnTo>
                <a:lnTo>
                  <a:pt x="1511" y="421"/>
                </a:lnTo>
                <a:lnTo>
                  <a:pt x="1512" y="419"/>
                </a:lnTo>
                <a:lnTo>
                  <a:pt x="1512" y="417"/>
                </a:lnTo>
                <a:lnTo>
                  <a:pt x="1512" y="415"/>
                </a:lnTo>
                <a:lnTo>
                  <a:pt x="1513" y="413"/>
                </a:lnTo>
                <a:lnTo>
                  <a:pt x="1513" y="411"/>
                </a:lnTo>
                <a:lnTo>
                  <a:pt x="1513" y="409"/>
                </a:lnTo>
                <a:lnTo>
                  <a:pt x="1513" y="407"/>
                </a:lnTo>
                <a:lnTo>
                  <a:pt x="1514" y="405"/>
                </a:lnTo>
                <a:lnTo>
                  <a:pt x="1514" y="403"/>
                </a:lnTo>
                <a:lnTo>
                  <a:pt x="1514" y="401"/>
                </a:lnTo>
                <a:lnTo>
                  <a:pt x="1514" y="399"/>
                </a:lnTo>
                <a:lnTo>
                  <a:pt x="1515" y="397"/>
                </a:lnTo>
                <a:lnTo>
                  <a:pt x="1515" y="394"/>
                </a:lnTo>
                <a:lnTo>
                  <a:pt x="1515" y="392"/>
                </a:lnTo>
                <a:lnTo>
                  <a:pt x="1515" y="390"/>
                </a:lnTo>
                <a:lnTo>
                  <a:pt x="1516" y="387"/>
                </a:lnTo>
                <a:lnTo>
                  <a:pt x="1516" y="385"/>
                </a:lnTo>
                <a:lnTo>
                  <a:pt x="1516" y="383"/>
                </a:lnTo>
                <a:lnTo>
                  <a:pt x="1516" y="380"/>
                </a:lnTo>
                <a:lnTo>
                  <a:pt x="1517" y="378"/>
                </a:lnTo>
                <a:lnTo>
                  <a:pt x="1517" y="376"/>
                </a:lnTo>
                <a:lnTo>
                  <a:pt x="1517" y="373"/>
                </a:lnTo>
                <a:lnTo>
                  <a:pt x="1518" y="370"/>
                </a:lnTo>
                <a:lnTo>
                  <a:pt x="1518" y="367"/>
                </a:lnTo>
                <a:lnTo>
                  <a:pt x="1518" y="364"/>
                </a:lnTo>
                <a:lnTo>
                  <a:pt x="1518" y="361"/>
                </a:lnTo>
                <a:lnTo>
                  <a:pt x="1519" y="357"/>
                </a:lnTo>
                <a:lnTo>
                  <a:pt x="1519" y="354"/>
                </a:lnTo>
                <a:lnTo>
                  <a:pt x="1519" y="350"/>
                </a:lnTo>
                <a:lnTo>
                  <a:pt x="1519" y="345"/>
                </a:lnTo>
                <a:lnTo>
                  <a:pt x="1520" y="341"/>
                </a:lnTo>
                <a:lnTo>
                  <a:pt x="1520" y="336"/>
                </a:lnTo>
                <a:lnTo>
                  <a:pt x="1520" y="331"/>
                </a:lnTo>
                <a:lnTo>
                  <a:pt x="1520" y="325"/>
                </a:lnTo>
                <a:lnTo>
                  <a:pt x="1521" y="319"/>
                </a:lnTo>
                <a:lnTo>
                  <a:pt x="1521" y="312"/>
                </a:lnTo>
                <a:lnTo>
                  <a:pt x="1521" y="305"/>
                </a:lnTo>
                <a:lnTo>
                  <a:pt x="1521" y="298"/>
                </a:lnTo>
                <a:lnTo>
                  <a:pt x="1522" y="291"/>
                </a:lnTo>
                <a:lnTo>
                  <a:pt x="1522" y="283"/>
                </a:lnTo>
                <a:lnTo>
                  <a:pt x="1522" y="276"/>
                </a:lnTo>
                <a:lnTo>
                  <a:pt x="1522" y="268"/>
                </a:lnTo>
                <a:lnTo>
                  <a:pt x="1523" y="261"/>
                </a:lnTo>
                <a:lnTo>
                  <a:pt x="1523" y="254"/>
                </a:lnTo>
                <a:lnTo>
                  <a:pt x="1523" y="247"/>
                </a:lnTo>
                <a:lnTo>
                  <a:pt x="1524" y="240"/>
                </a:lnTo>
                <a:lnTo>
                  <a:pt x="1524" y="233"/>
                </a:lnTo>
                <a:lnTo>
                  <a:pt x="1524" y="226"/>
                </a:lnTo>
                <a:lnTo>
                  <a:pt x="1524" y="219"/>
                </a:lnTo>
                <a:lnTo>
                  <a:pt x="1525" y="211"/>
                </a:lnTo>
                <a:lnTo>
                  <a:pt x="1525" y="203"/>
                </a:lnTo>
                <a:lnTo>
                  <a:pt x="1525" y="195"/>
                </a:lnTo>
                <a:lnTo>
                  <a:pt x="1525" y="187"/>
                </a:lnTo>
                <a:lnTo>
                  <a:pt x="1526" y="179"/>
                </a:lnTo>
                <a:lnTo>
                  <a:pt x="1526" y="172"/>
                </a:lnTo>
                <a:lnTo>
                  <a:pt x="1526" y="165"/>
                </a:lnTo>
                <a:lnTo>
                  <a:pt x="1526" y="161"/>
                </a:lnTo>
                <a:lnTo>
                  <a:pt x="1527" y="158"/>
                </a:lnTo>
                <a:lnTo>
                  <a:pt x="1527" y="159"/>
                </a:lnTo>
                <a:lnTo>
                  <a:pt x="1527" y="161"/>
                </a:lnTo>
                <a:lnTo>
                  <a:pt x="1527" y="163"/>
                </a:lnTo>
                <a:lnTo>
                  <a:pt x="1528" y="166"/>
                </a:lnTo>
                <a:lnTo>
                  <a:pt x="1528" y="169"/>
                </a:lnTo>
                <a:lnTo>
                  <a:pt x="1528" y="171"/>
                </a:lnTo>
                <a:lnTo>
                  <a:pt x="1529" y="170"/>
                </a:lnTo>
                <a:lnTo>
                  <a:pt x="1529" y="164"/>
                </a:lnTo>
                <a:lnTo>
                  <a:pt x="1529" y="153"/>
                </a:lnTo>
                <a:lnTo>
                  <a:pt x="1529" y="140"/>
                </a:lnTo>
                <a:lnTo>
                  <a:pt x="1530" y="127"/>
                </a:lnTo>
                <a:lnTo>
                  <a:pt x="1530" y="113"/>
                </a:lnTo>
                <a:lnTo>
                  <a:pt x="1530" y="101"/>
                </a:lnTo>
                <a:lnTo>
                  <a:pt x="1530" y="93"/>
                </a:lnTo>
                <a:lnTo>
                  <a:pt x="1531" y="91"/>
                </a:lnTo>
                <a:lnTo>
                  <a:pt x="1531" y="96"/>
                </a:lnTo>
                <a:lnTo>
                  <a:pt x="1531" y="112"/>
                </a:lnTo>
                <a:lnTo>
                  <a:pt x="1531" y="133"/>
                </a:lnTo>
                <a:lnTo>
                  <a:pt x="1532" y="158"/>
                </a:lnTo>
                <a:lnTo>
                  <a:pt x="1532" y="182"/>
                </a:lnTo>
                <a:lnTo>
                  <a:pt x="1532" y="205"/>
                </a:lnTo>
                <a:lnTo>
                  <a:pt x="1532" y="223"/>
                </a:lnTo>
                <a:lnTo>
                  <a:pt x="1533" y="235"/>
                </a:lnTo>
                <a:lnTo>
                  <a:pt x="1533" y="241"/>
                </a:lnTo>
                <a:lnTo>
                  <a:pt x="1533" y="240"/>
                </a:lnTo>
                <a:lnTo>
                  <a:pt x="1533" y="231"/>
                </a:lnTo>
                <a:lnTo>
                  <a:pt x="1534" y="217"/>
                </a:lnTo>
                <a:lnTo>
                  <a:pt x="1534" y="193"/>
                </a:lnTo>
                <a:lnTo>
                  <a:pt x="1534" y="158"/>
                </a:lnTo>
                <a:lnTo>
                  <a:pt x="1535" y="124"/>
                </a:lnTo>
                <a:lnTo>
                  <a:pt x="1535" y="102"/>
                </a:lnTo>
                <a:lnTo>
                  <a:pt x="1535" y="109"/>
                </a:lnTo>
                <a:lnTo>
                  <a:pt x="1535" y="153"/>
                </a:lnTo>
                <a:lnTo>
                  <a:pt x="1536" y="212"/>
                </a:lnTo>
                <a:lnTo>
                  <a:pt x="1536" y="266"/>
                </a:lnTo>
                <a:lnTo>
                  <a:pt x="1536" y="295"/>
                </a:lnTo>
                <a:lnTo>
                  <a:pt x="1536" y="284"/>
                </a:lnTo>
                <a:lnTo>
                  <a:pt x="1537" y="255"/>
                </a:lnTo>
                <a:lnTo>
                  <a:pt x="1537" y="227"/>
                </a:lnTo>
                <a:lnTo>
                  <a:pt x="1537" y="212"/>
                </a:lnTo>
                <a:lnTo>
                  <a:pt x="1537" y="219"/>
                </a:lnTo>
                <a:lnTo>
                  <a:pt x="1538" y="236"/>
                </a:lnTo>
                <a:lnTo>
                  <a:pt x="1538" y="251"/>
                </a:lnTo>
                <a:lnTo>
                  <a:pt x="1538" y="261"/>
                </a:lnTo>
                <a:lnTo>
                  <a:pt x="1538" y="263"/>
                </a:lnTo>
                <a:lnTo>
                  <a:pt x="1539" y="262"/>
                </a:lnTo>
                <a:lnTo>
                  <a:pt x="1539" y="261"/>
                </a:lnTo>
                <a:lnTo>
                  <a:pt x="1539" y="260"/>
                </a:lnTo>
                <a:lnTo>
                  <a:pt x="1540" y="258"/>
                </a:lnTo>
                <a:lnTo>
                  <a:pt x="1540" y="255"/>
                </a:lnTo>
                <a:lnTo>
                  <a:pt x="1540" y="252"/>
                </a:lnTo>
                <a:lnTo>
                  <a:pt x="1540" y="248"/>
                </a:lnTo>
                <a:lnTo>
                  <a:pt x="1541" y="245"/>
                </a:lnTo>
                <a:lnTo>
                  <a:pt x="1541" y="243"/>
                </a:lnTo>
                <a:lnTo>
                  <a:pt x="1541" y="242"/>
                </a:lnTo>
                <a:lnTo>
                  <a:pt x="1541" y="240"/>
                </a:lnTo>
                <a:lnTo>
                  <a:pt x="1542" y="240"/>
                </a:lnTo>
                <a:lnTo>
                  <a:pt x="1542" y="239"/>
                </a:lnTo>
                <a:lnTo>
                  <a:pt x="1542" y="239"/>
                </a:lnTo>
                <a:lnTo>
                  <a:pt x="1542" y="239"/>
                </a:lnTo>
                <a:lnTo>
                  <a:pt x="1543" y="238"/>
                </a:lnTo>
                <a:lnTo>
                  <a:pt x="1543" y="237"/>
                </a:lnTo>
                <a:lnTo>
                  <a:pt x="1543" y="236"/>
                </a:lnTo>
                <a:lnTo>
                  <a:pt x="1543" y="236"/>
                </a:lnTo>
                <a:lnTo>
                  <a:pt x="1544" y="235"/>
                </a:lnTo>
                <a:lnTo>
                  <a:pt x="1544" y="234"/>
                </a:lnTo>
                <a:lnTo>
                  <a:pt x="1544" y="233"/>
                </a:lnTo>
                <a:lnTo>
                  <a:pt x="1545" y="232"/>
                </a:lnTo>
                <a:lnTo>
                  <a:pt x="1545" y="231"/>
                </a:lnTo>
                <a:lnTo>
                  <a:pt x="1545" y="228"/>
                </a:lnTo>
                <a:lnTo>
                  <a:pt x="1545" y="225"/>
                </a:lnTo>
                <a:lnTo>
                  <a:pt x="1546" y="220"/>
                </a:lnTo>
                <a:lnTo>
                  <a:pt x="1546" y="213"/>
                </a:lnTo>
                <a:lnTo>
                  <a:pt x="1546" y="206"/>
                </a:lnTo>
                <a:lnTo>
                  <a:pt x="1546" y="198"/>
                </a:lnTo>
                <a:lnTo>
                  <a:pt x="1547" y="190"/>
                </a:lnTo>
                <a:lnTo>
                  <a:pt x="1547" y="184"/>
                </a:lnTo>
                <a:lnTo>
                  <a:pt x="1547" y="179"/>
                </a:lnTo>
                <a:lnTo>
                  <a:pt x="1547" y="178"/>
                </a:lnTo>
                <a:lnTo>
                  <a:pt x="1548" y="177"/>
                </a:lnTo>
                <a:lnTo>
                  <a:pt x="1548" y="177"/>
                </a:lnTo>
                <a:lnTo>
                  <a:pt x="1548" y="179"/>
                </a:lnTo>
                <a:lnTo>
                  <a:pt x="1548" y="183"/>
                </a:lnTo>
                <a:lnTo>
                  <a:pt x="1549" y="197"/>
                </a:lnTo>
                <a:lnTo>
                  <a:pt x="1549" y="222"/>
                </a:lnTo>
                <a:lnTo>
                  <a:pt x="1549" y="245"/>
                </a:lnTo>
                <a:lnTo>
                  <a:pt x="1549" y="255"/>
                </a:lnTo>
                <a:lnTo>
                  <a:pt x="1550" y="235"/>
                </a:lnTo>
                <a:lnTo>
                  <a:pt x="1550" y="177"/>
                </a:lnTo>
                <a:lnTo>
                  <a:pt x="1550" y="103"/>
                </a:lnTo>
                <a:lnTo>
                  <a:pt x="1551" y="38"/>
                </a:lnTo>
                <a:lnTo>
                  <a:pt x="1551" y="0"/>
                </a:lnTo>
                <a:lnTo>
                  <a:pt x="1551" y="3"/>
                </a:lnTo>
                <a:lnTo>
                  <a:pt x="1551" y="29"/>
                </a:lnTo>
                <a:lnTo>
                  <a:pt x="1552" y="57"/>
                </a:lnTo>
                <a:lnTo>
                  <a:pt x="1552" y="78"/>
                </a:lnTo>
                <a:lnTo>
                  <a:pt x="1552" y="80"/>
                </a:lnTo>
                <a:lnTo>
                  <a:pt x="1552" y="76"/>
                </a:lnTo>
                <a:lnTo>
                  <a:pt x="1553" y="77"/>
                </a:lnTo>
                <a:lnTo>
                  <a:pt x="1553" y="84"/>
                </a:lnTo>
                <a:lnTo>
                  <a:pt x="1553" y="99"/>
                </a:lnTo>
                <a:lnTo>
                  <a:pt x="1553" y="117"/>
                </a:lnTo>
                <a:lnTo>
                  <a:pt x="1554" y="131"/>
                </a:lnTo>
                <a:lnTo>
                  <a:pt x="1554" y="141"/>
                </a:lnTo>
                <a:lnTo>
                  <a:pt x="1554" y="146"/>
                </a:lnTo>
                <a:lnTo>
                  <a:pt x="1554" y="147"/>
                </a:lnTo>
                <a:lnTo>
                  <a:pt x="1555" y="148"/>
                </a:lnTo>
                <a:lnTo>
                  <a:pt x="1555" y="147"/>
                </a:lnTo>
                <a:lnTo>
                  <a:pt x="1555" y="145"/>
                </a:lnTo>
                <a:lnTo>
                  <a:pt x="1556" y="143"/>
                </a:lnTo>
                <a:lnTo>
                  <a:pt x="1556" y="142"/>
                </a:lnTo>
                <a:lnTo>
                  <a:pt x="1556" y="142"/>
                </a:lnTo>
                <a:lnTo>
                  <a:pt x="1556" y="145"/>
                </a:lnTo>
                <a:lnTo>
                  <a:pt x="1557" y="149"/>
                </a:lnTo>
                <a:lnTo>
                  <a:pt x="1557" y="155"/>
                </a:lnTo>
                <a:lnTo>
                  <a:pt x="1557" y="161"/>
                </a:lnTo>
                <a:lnTo>
                  <a:pt x="1557" y="168"/>
                </a:lnTo>
                <a:lnTo>
                  <a:pt x="1558" y="175"/>
                </a:lnTo>
                <a:lnTo>
                  <a:pt x="1558" y="182"/>
                </a:lnTo>
                <a:lnTo>
                  <a:pt x="1558" y="190"/>
                </a:lnTo>
                <a:lnTo>
                  <a:pt x="1558" y="198"/>
                </a:lnTo>
                <a:lnTo>
                  <a:pt x="1559" y="207"/>
                </a:lnTo>
                <a:lnTo>
                  <a:pt x="1559" y="216"/>
                </a:lnTo>
                <a:lnTo>
                  <a:pt x="1559" y="226"/>
                </a:lnTo>
                <a:lnTo>
                  <a:pt x="1559" y="236"/>
                </a:lnTo>
                <a:lnTo>
                  <a:pt x="1560" y="246"/>
                </a:lnTo>
                <a:lnTo>
                  <a:pt x="1560" y="256"/>
                </a:lnTo>
                <a:lnTo>
                  <a:pt x="1560" y="266"/>
                </a:lnTo>
                <a:lnTo>
                  <a:pt x="1560" y="275"/>
                </a:lnTo>
                <a:lnTo>
                  <a:pt x="1561" y="284"/>
                </a:lnTo>
                <a:lnTo>
                  <a:pt x="1561" y="292"/>
                </a:lnTo>
                <a:lnTo>
                  <a:pt x="1561" y="300"/>
                </a:lnTo>
                <a:lnTo>
                  <a:pt x="1562" y="308"/>
                </a:lnTo>
                <a:lnTo>
                  <a:pt x="1562" y="315"/>
                </a:lnTo>
                <a:lnTo>
                  <a:pt x="1562" y="322"/>
                </a:lnTo>
                <a:lnTo>
                  <a:pt x="1562" y="328"/>
                </a:lnTo>
                <a:lnTo>
                  <a:pt x="1563" y="334"/>
                </a:lnTo>
                <a:lnTo>
                  <a:pt x="1563" y="339"/>
                </a:lnTo>
                <a:lnTo>
                  <a:pt x="1563" y="344"/>
                </a:lnTo>
                <a:lnTo>
                  <a:pt x="1563" y="349"/>
                </a:lnTo>
                <a:lnTo>
                  <a:pt x="1564" y="353"/>
                </a:lnTo>
                <a:lnTo>
                  <a:pt x="1564" y="356"/>
                </a:lnTo>
                <a:lnTo>
                  <a:pt x="1564" y="360"/>
                </a:lnTo>
                <a:lnTo>
                  <a:pt x="1564" y="363"/>
                </a:lnTo>
                <a:lnTo>
                  <a:pt x="1565" y="366"/>
                </a:lnTo>
                <a:lnTo>
                  <a:pt x="1565" y="369"/>
                </a:lnTo>
                <a:lnTo>
                  <a:pt x="1565" y="372"/>
                </a:lnTo>
                <a:lnTo>
                  <a:pt x="1565" y="375"/>
                </a:lnTo>
                <a:lnTo>
                  <a:pt x="1566" y="378"/>
                </a:lnTo>
                <a:lnTo>
                  <a:pt x="1566" y="381"/>
                </a:lnTo>
                <a:lnTo>
                  <a:pt x="1566" y="383"/>
                </a:lnTo>
                <a:lnTo>
                  <a:pt x="1567" y="386"/>
                </a:lnTo>
                <a:lnTo>
                  <a:pt x="1567" y="389"/>
                </a:lnTo>
                <a:lnTo>
                  <a:pt x="1567" y="391"/>
                </a:lnTo>
                <a:lnTo>
                  <a:pt x="1567" y="394"/>
                </a:lnTo>
                <a:lnTo>
                  <a:pt x="1568" y="396"/>
                </a:lnTo>
                <a:lnTo>
                  <a:pt x="1568" y="399"/>
                </a:lnTo>
                <a:lnTo>
                  <a:pt x="1568" y="401"/>
                </a:lnTo>
                <a:lnTo>
                  <a:pt x="1568" y="404"/>
                </a:lnTo>
                <a:lnTo>
                  <a:pt x="1569" y="406"/>
                </a:lnTo>
                <a:lnTo>
                  <a:pt x="1569" y="408"/>
                </a:lnTo>
                <a:lnTo>
                  <a:pt x="1569" y="410"/>
                </a:lnTo>
                <a:lnTo>
                  <a:pt x="1569" y="412"/>
                </a:lnTo>
                <a:lnTo>
                  <a:pt x="1570" y="414"/>
                </a:lnTo>
                <a:lnTo>
                  <a:pt x="1570" y="416"/>
                </a:lnTo>
                <a:lnTo>
                  <a:pt x="1570" y="418"/>
                </a:lnTo>
                <a:lnTo>
                  <a:pt x="1570" y="419"/>
                </a:lnTo>
                <a:lnTo>
                  <a:pt x="1571" y="421"/>
                </a:lnTo>
                <a:lnTo>
                  <a:pt x="1571" y="423"/>
                </a:lnTo>
                <a:lnTo>
                  <a:pt x="1571" y="425"/>
                </a:lnTo>
                <a:lnTo>
                  <a:pt x="1571" y="426"/>
                </a:lnTo>
                <a:lnTo>
                  <a:pt x="1572" y="428"/>
                </a:lnTo>
                <a:lnTo>
                  <a:pt x="1572" y="430"/>
                </a:lnTo>
                <a:lnTo>
                  <a:pt x="1572" y="432"/>
                </a:lnTo>
                <a:lnTo>
                  <a:pt x="1573" y="433"/>
                </a:lnTo>
                <a:lnTo>
                  <a:pt x="1573" y="435"/>
                </a:lnTo>
                <a:lnTo>
                  <a:pt x="1573" y="436"/>
                </a:lnTo>
                <a:lnTo>
                  <a:pt x="1573" y="438"/>
                </a:lnTo>
                <a:lnTo>
                  <a:pt x="1574" y="439"/>
                </a:lnTo>
                <a:lnTo>
                  <a:pt x="1574" y="441"/>
                </a:lnTo>
                <a:lnTo>
                  <a:pt x="1574" y="442"/>
                </a:lnTo>
                <a:lnTo>
                  <a:pt x="1574" y="443"/>
                </a:lnTo>
                <a:lnTo>
                  <a:pt x="1575" y="444"/>
                </a:lnTo>
                <a:lnTo>
                  <a:pt x="1575" y="445"/>
                </a:lnTo>
                <a:lnTo>
                  <a:pt x="1575" y="446"/>
                </a:lnTo>
                <a:lnTo>
                  <a:pt x="1575" y="447"/>
                </a:lnTo>
                <a:lnTo>
                  <a:pt x="1576" y="448"/>
                </a:lnTo>
                <a:lnTo>
                  <a:pt x="1576" y="449"/>
                </a:lnTo>
                <a:lnTo>
                  <a:pt x="1576" y="449"/>
                </a:lnTo>
                <a:lnTo>
                  <a:pt x="1576" y="450"/>
                </a:lnTo>
                <a:lnTo>
                  <a:pt x="1577" y="450"/>
                </a:lnTo>
                <a:lnTo>
                  <a:pt x="1577" y="451"/>
                </a:lnTo>
                <a:lnTo>
                  <a:pt x="1577" y="451"/>
                </a:lnTo>
                <a:lnTo>
                  <a:pt x="1578" y="452"/>
                </a:lnTo>
                <a:lnTo>
                  <a:pt x="1578" y="452"/>
                </a:lnTo>
                <a:lnTo>
                  <a:pt x="1578" y="452"/>
                </a:lnTo>
                <a:lnTo>
                  <a:pt x="1578" y="453"/>
                </a:lnTo>
                <a:lnTo>
                  <a:pt x="1579" y="453"/>
                </a:lnTo>
                <a:lnTo>
                  <a:pt x="1579" y="453"/>
                </a:lnTo>
                <a:lnTo>
                  <a:pt x="1579" y="453"/>
                </a:lnTo>
                <a:lnTo>
                  <a:pt x="1579" y="453"/>
                </a:lnTo>
                <a:lnTo>
                  <a:pt x="1580" y="453"/>
                </a:lnTo>
                <a:lnTo>
                  <a:pt x="1580" y="453"/>
                </a:lnTo>
                <a:lnTo>
                  <a:pt x="1580" y="454"/>
                </a:lnTo>
                <a:lnTo>
                  <a:pt x="1580" y="454"/>
                </a:lnTo>
                <a:lnTo>
                  <a:pt x="1581" y="454"/>
                </a:lnTo>
                <a:lnTo>
                  <a:pt x="1581" y="454"/>
                </a:lnTo>
                <a:lnTo>
                  <a:pt x="1581" y="454"/>
                </a:lnTo>
                <a:lnTo>
                  <a:pt x="1581" y="454"/>
                </a:lnTo>
                <a:lnTo>
                  <a:pt x="1582" y="454"/>
                </a:lnTo>
                <a:lnTo>
                  <a:pt x="1582" y="454"/>
                </a:lnTo>
                <a:lnTo>
                  <a:pt x="1582" y="454"/>
                </a:lnTo>
                <a:lnTo>
                  <a:pt x="1582" y="454"/>
                </a:lnTo>
                <a:lnTo>
                  <a:pt x="1583" y="454"/>
                </a:lnTo>
                <a:lnTo>
                  <a:pt x="1583" y="454"/>
                </a:lnTo>
                <a:lnTo>
                  <a:pt x="1583" y="454"/>
                </a:lnTo>
                <a:lnTo>
                  <a:pt x="1584" y="454"/>
                </a:lnTo>
                <a:lnTo>
                  <a:pt x="1584" y="454"/>
                </a:lnTo>
                <a:lnTo>
                  <a:pt x="1584" y="454"/>
                </a:lnTo>
                <a:lnTo>
                  <a:pt x="1584" y="454"/>
                </a:lnTo>
                <a:lnTo>
                  <a:pt x="1585" y="454"/>
                </a:lnTo>
                <a:lnTo>
                  <a:pt x="1585" y="454"/>
                </a:lnTo>
                <a:lnTo>
                  <a:pt x="1585" y="454"/>
                </a:lnTo>
                <a:lnTo>
                  <a:pt x="1585" y="455"/>
                </a:lnTo>
                <a:lnTo>
                  <a:pt x="1586" y="347"/>
                </a:lnTo>
                <a:lnTo>
                  <a:pt x="1586" y="347"/>
                </a:lnTo>
                <a:lnTo>
                  <a:pt x="1586" y="347"/>
                </a:lnTo>
                <a:lnTo>
                  <a:pt x="1586" y="346"/>
                </a:lnTo>
                <a:lnTo>
                  <a:pt x="1587" y="346"/>
                </a:lnTo>
                <a:lnTo>
                  <a:pt x="1587" y="346"/>
                </a:lnTo>
                <a:lnTo>
                  <a:pt x="1587" y="346"/>
                </a:lnTo>
                <a:lnTo>
                  <a:pt x="1587" y="346"/>
                </a:lnTo>
                <a:lnTo>
                  <a:pt x="1588" y="346"/>
                </a:lnTo>
                <a:lnTo>
                  <a:pt x="1588" y="347"/>
                </a:lnTo>
                <a:lnTo>
                  <a:pt x="1588" y="347"/>
                </a:lnTo>
                <a:lnTo>
                  <a:pt x="1589" y="347"/>
                </a:lnTo>
                <a:lnTo>
                  <a:pt x="1589" y="347"/>
                </a:lnTo>
                <a:lnTo>
                  <a:pt x="1589" y="347"/>
                </a:lnTo>
                <a:lnTo>
                  <a:pt x="1589" y="347"/>
                </a:lnTo>
                <a:lnTo>
                  <a:pt x="1590" y="347"/>
                </a:lnTo>
                <a:lnTo>
                  <a:pt x="1590" y="348"/>
                </a:lnTo>
                <a:lnTo>
                  <a:pt x="1590" y="348"/>
                </a:lnTo>
                <a:lnTo>
                  <a:pt x="1590" y="348"/>
                </a:lnTo>
                <a:lnTo>
                  <a:pt x="1591" y="348"/>
                </a:lnTo>
                <a:lnTo>
                  <a:pt x="1591" y="348"/>
                </a:lnTo>
                <a:lnTo>
                  <a:pt x="1591" y="348"/>
                </a:lnTo>
                <a:lnTo>
                  <a:pt x="1591" y="348"/>
                </a:lnTo>
                <a:lnTo>
                  <a:pt x="1592" y="349"/>
                </a:lnTo>
                <a:lnTo>
                  <a:pt x="1592" y="349"/>
                </a:lnTo>
                <a:lnTo>
                  <a:pt x="1592" y="349"/>
                </a:lnTo>
                <a:lnTo>
                  <a:pt x="1592" y="349"/>
                </a:lnTo>
                <a:lnTo>
                  <a:pt x="1593" y="349"/>
                </a:lnTo>
                <a:lnTo>
                  <a:pt x="1593" y="348"/>
                </a:lnTo>
                <a:lnTo>
                  <a:pt x="1593" y="348"/>
                </a:lnTo>
                <a:lnTo>
                  <a:pt x="1593" y="347"/>
                </a:lnTo>
                <a:lnTo>
                  <a:pt x="1594" y="347"/>
                </a:lnTo>
                <a:lnTo>
                  <a:pt x="1594" y="346"/>
                </a:lnTo>
                <a:lnTo>
                  <a:pt x="1594" y="346"/>
                </a:lnTo>
                <a:lnTo>
                  <a:pt x="1595" y="346"/>
                </a:lnTo>
                <a:lnTo>
                  <a:pt x="1595" y="345"/>
                </a:lnTo>
                <a:lnTo>
                  <a:pt x="1595" y="345"/>
                </a:lnTo>
                <a:lnTo>
                  <a:pt x="1595" y="344"/>
                </a:lnTo>
                <a:lnTo>
                  <a:pt x="1596" y="344"/>
                </a:lnTo>
                <a:lnTo>
                  <a:pt x="1596" y="343"/>
                </a:lnTo>
                <a:lnTo>
                  <a:pt x="1596" y="343"/>
                </a:lnTo>
                <a:lnTo>
                  <a:pt x="1596" y="342"/>
                </a:lnTo>
                <a:lnTo>
                  <a:pt x="1597" y="341"/>
                </a:lnTo>
                <a:lnTo>
                  <a:pt x="1597" y="340"/>
                </a:lnTo>
                <a:lnTo>
                  <a:pt x="1597" y="340"/>
                </a:lnTo>
                <a:lnTo>
                  <a:pt x="1597" y="339"/>
                </a:lnTo>
                <a:lnTo>
                  <a:pt x="1598" y="339"/>
                </a:lnTo>
                <a:lnTo>
                  <a:pt x="1598" y="338"/>
                </a:lnTo>
                <a:lnTo>
                  <a:pt x="1598" y="337"/>
                </a:lnTo>
                <a:lnTo>
                  <a:pt x="1598" y="336"/>
                </a:lnTo>
                <a:lnTo>
                  <a:pt x="1599" y="335"/>
                </a:lnTo>
                <a:lnTo>
                  <a:pt x="1599" y="334"/>
                </a:lnTo>
                <a:lnTo>
                  <a:pt x="1599" y="334"/>
                </a:lnTo>
                <a:lnTo>
                  <a:pt x="1600" y="333"/>
                </a:lnTo>
                <a:lnTo>
                  <a:pt x="1600" y="332"/>
                </a:lnTo>
                <a:lnTo>
                  <a:pt x="1600" y="332"/>
                </a:lnTo>
                <a:lnTo>
                  <a:pt x="1600" y="331"/>
                </a:lnTo>
                <a:lnTo>
                  <a:pt x="1601" y="330"/>
                </a:lnTo>
                <a:lnTo>
                  <a:pt x="1601" y="329"/>
                </a:lnTo>
                <a:lnTo>
                  <a:pt x="1601" y="328"/>
                </a:lnTo>
                <a:lnTo>
                  <a:pt x="1601" y="327"/>
                </a:lnTo>
                <a:lnTo>
                  <a:pt x="1602" y="326"/>
                </a:lnTo>
                <a:lnTo>
                  <a:pt x="1602" y="326"/>
                </a:lnTo>
                <a:lnTo>
                  <a:pt x="1602" y="325"/>
                </a:lnTo>
                <a:lnTo>
                  <a:pt x="1602" y="324"/>
                </a:lnTo>
                <a:lnTo>
                  <a:pt x="1603" y="323"/>
                </a:lnTo>
                <a:lnTo>
                  <a:pt x="1603" y="322"/>
                </a:lnTo>
                <a:lnTo>
                  <a:pt x="1603" y="321"/>
                </a:lnTo>
                <a:lnTo>
                  <a:pt x="1603" y="319"/>
                </a:lnTo>
                <a:lnTo>
                  <a:pt x="1604" y="318"/>
                </a:lnTo>
                <a:lnTo>
                  <a:pt x="1604" y="317"/>
                </a:lnTo>
                <a:lnTo>
                  <a:pt x="1604" y="316"/>
                </a:lnTo>
                <a:lnTo>
                  <a:pt x="1604" y="315"/>
                </a:lnTo>
                <a:lnTo>
                  <a:pt x="1605" y="313"/>
                </a:lnTo>
                <a:lnTo>
                  <a:pt x="1605" y="312"/>
                </a:lnTo>
                <a:lnTo>
                  <a:pt x="1605" y="311"/>
                </a:lnTo>
                <a:lnTo>
                  <a:pt x="1606" y="310"/>
                </a:lnTo>
                <a:lnTo>
                  <a:pt x="1606" y="309"/>
                </a:lnTo>
                <a:lnTo>
                  <a:pt x="1606" y="308"/>
                </a:lnTo>
                <a:lnTo>
                  <a:pt x="1606" y="308"/>
                </a:lnTo>
                <a:lnTo>
                  <a:pt x="1607" y="307"/>
                </a:lnTo>
                <a:lnTo>
                  <a:pt x="1607" y="307"/>
                </a:lnTo>
                <a:lnTo>
                  <a:pt x="1607" y="307"/>
                </a:lnTo>
                <a:lnTo>
                  <a:pt x="1607" y="306"/>
                </a:lnTo>
                <a:lnTo>
                  <a:pt x="1608" y="305"/>
                </a:lnTo>
                <a:lnTo>
                  <a:pt x="1608" y="305"/>
                </a:lnTo>
                <a:lnTo>
                  <a:pt x="1608" y="305"/>
                </a:lnTo>
                <a:lnTo>
                  <a:pt x="1608" y="304"/>
                </a:lnTo>
                <a:lnTo>
                  <a:pt x="1609" y="303"/>
                </a:lnTo>
                <a:lnTo>
                  <a:pt x="1609" y="303"/>
                </a:lnTo>
                <a:lnTo>
                  <a:pt x="1609" y="302"/>
                </a:lnTo>
                <a:lnTo>
                  <a:pt x="1609" y="301"/>
                </a:lnTo>
                <a:lnTo>
                  <a:pt x="1610" y="300"/>
                </a:lnTo>
                <a:lnTo>
                  <a:pt x="1610" y="299"/>
                </a:lnTo>
                <a:lnTo>
                  <a:pt x="1610" y="298"/>
                </a:lnTo>
                <a:lnTo>
                  <a:pt x="1611" y="297"/>
                </a:lnTo>
                <a:lnTo>
                  <a:pt x="1611" y="296"/>
                </a:lnTo>
                <a:lnTo>
                  <a:pt x="1611" y="295"/>
                </a:lnTo>
                <a:lnTo>
                  <a:pt x="1611" y="294"/>
                </a:lnTo>
                <a:lnTo>
                  <a:pt x="1612" y="293"/>
                </a:lnTo>
                <a:lnTo>
                  <a:pt x="1612" y="292"/>
                </a:lnTo>
                <a:lnTo>
                  <a:pt x="1612" y="291"/>
                </a:lnTo>
                <a:lnTo>
                  <a:pt x="1612" y="290"/>
                </a:lnTo>
                <a:lnTo>
                  <a:pt x="1613" y="289"/>
                </a:lnTo>
                <a:lnTo>
                  <a:pt x="1613" y="288"/>
                </a:lnTo>
                <a:lnTo>
                  <a:pt x="1613" y="288"/>
                </a:lnTo>
                <a:lnTo>
                  <a:pt x="1613" y="287"/>
                </a:lnTo>
                <a:lnTo>
                  <a:pt x="1614" y="286"/>
                </a:lnTo>
                <a:lnTo>
                  <a:pt x="1614" y="286"/>
                </a:lnTo>
                <a:lnTo>
                  <a:pt x="1614" y="286"/>
                </a:lnTo>
                <a:lnTo>
                  <a:pt x="1614" y="286"/>
                </a:lnTo>
                <a:lnTo>
                  <a:pt x="1615" y="286"/>
                </a:lnTo>
                <a:lnTo>
                  <a:pt x="1615" y="287"/>
                </a:lnTo>
                <a:lnTo>
                  <a:pt x="1615" y="287"/>
                </a:lnTo>
                <a:lnTo>
                  <a:pt x="1615" y="288"/>
                </a:lnTo>
                <a:lnTo>
                  <a:pt x="1616" y="288"/>
                </a:lnTo>
                <a:lnTo>
                  <a:pt x="1616" y="289"/>
                </a:lnTo>
                <a:lnTo>
                  <a:pt x="1616" y="289"/>
                </a:lnTo>
                <a:lnTo>
                  <a:pt x="1617" y="290"/>
                </a:lnTo>
                <a:lnTo>
                  <a:pt x="1617" y="290"/>
                </a:lnTo>
                <a:lnTo>
                  <a:pt x="1617" y="290"/>
                </a:lnTo>
                <a:lnTo>
                  <a:pt x="1617" y="289"/>
                </a:lnTo>
                <a:lnTo>
                  <a:pt x="1618" y="289"/>
                </a:lnTo>
                <a:lnTo>
                  <a:pt x="1618" y="289"/>
                </a:lnTo>
                <a:lnTo>
                  <a:pt x="1618" y="289"/>
                </a:lnTo>
                <a:lnTo>
                  <a:pt x="1618" y="289"/>
                </a:lnTo>
                <a:lnTo>
                  <a:pt x="1619" y="289"/>
                </a:lnTo>
                <a:lnTo>
                  <a:pt x="1619" y="288"/>
                </a:lnTo>
                <a:lnTo>
                  <a:pt x="1619" y="288"/>
                </a:lnTo>
                <a:lnTo>
                  <a:pt x="1619" y="288"/>
                </a:lnTo>
                <a:lnTo>
                  <a:pt x="1620" y="288"/>
                </a:lnTo>
                <a:lnTo>
                  <a:pt x="1620" y="288"/>
                </a:lnTo>
                <a:lnTo>
                  <a:pt x="1620" y="287"/>
                </a:lnTo>
                <a:lnTo>
                  <a:pt x="1620" y="287"/>
                </a:lnTo>
                <a:lnTo>
                  <a:pt x="1621" y="287"/>
                </a:lnTo>
                <a:lnTo>
                  <a:pt x="1621" y="287"/>
                </a:lnTo>
                <a:lnTo>
                  <a:pt x="1621" y="287"/>
                </a:lnTo>
                <a:lnTo>
                  <a:pt x="1622" y="287"/>
                </a:lnTo>
                <a:lnTo>
                  <a:pt x="1622" y="287"/>
                </a:lnTo>
                <a:lnTo>
                  <a:pt x="1622" y="287"/>
                </a:lnTo>
                <a:lnTo>
                  <a:pt x="1622" y="288"/>
                </a:lnTo>
                <a:lnTo>
                  <a:pt x="1623" y="288"/>
                </a:lnTo>
                <a:lnTo>
                  <a:pt x="1623" y="288"/>
                </a:lnTo>
                <a:lnTo>
                  <a:pt x="1623" y="289"/>
                </a:lnTo>
                <a:lnTo>
                  <a:pt x="1623" y="290"/>
                </a:lnTo>
                <a:lnTo>
                  <a:pt x="1624" y="290"/>
                </a:lnTo>
                <a:lnTo>
                  <a:pt x="1624" y="290"/>
                </a:lnTo>
                <a:lnTo>
                  <a:pt x="1624" y="291"/>
                </a:lnTo>
                <a:lnTo>
                  <a:pt x="1624" y="291"/>
                </a:lnTo>
                <a:lnTo>
                  <a:pt x="1625" y="291"/>
                </a:lnTo>
                <a:lnTo>
                  <a:pt x="1625" y="291"/>
                </a:lnTo>
                <a:lnTo>
                  <a:pt x="1625" y="291"/>
                </a:lnTo>
                <a:lnTo>
                  <a:pt x="1625" y="291"/>
                </a:lnTo>
                <a:lnTo>
                  <a:pt x="1626" y="290"/>
                </a:lnTo>
                <a:lnTo>
                  <a:pt x="1626" y="290"/>
                </a:lnTo>
                <a:lnTo>
                  <a:pt x="1626" y="289"/>
                </a:lnTo>
                <a:lnTo>
                  <a:pt x="1626" y="289"/>
                </a:lnTo>
                <a:lnTo>
                  <a:pt x="1627" y="288"/>
                </a:lnTo>
                <a:lnTo>
                  <a:pt x="1627" y="288"/>
                </a:lnTo>
                <a:lnTo>
                  <a:pt x="1627" y="288"/>
                </a:lnTo>
                <a:lnTo>
                  <a:pt x="1628" y="287"/>
                </a:lnTo>
                <a:lnTo>
                  <a:pt x="1628" y="288"/>
                </a:lnTo>
                <a:lnTo>
                  <a:pt x="1628" y="288"/>
                </a:lnTo>
                <a:lnTo>
                  <a:pt x="1628" y="288"/>
                </a:lnTo>
                <a:lnTo>
                  <a:pt x="1629" y="288"/>
                </a:lnTo>
                <a:lnTo>
                  <a:pt x="1629" y="288"/>
                </a:lnTo>
                <a:lnTo>
                  <a:pt x="1629" y="288"/>
                </a:lnTo>
                <a:lnTo>
                  <a:pt x="1629" y="288"/>
                </a:lnTo>
                <a:lnTo>
                  <a:pt x="1630" y="289"/>
                </a:lnTo>
                <a:lnTo>
                  <a:pt x="1630" y="289"/>
                </a:lnTo>
                <a:lnTo>
                  <a:pt x="1630" y="289"/>
                </a:lnTo>
                <a:lnTo>
                  <a:pt x="1630" y="289"/>
                </a:lnTo>
                <a:lnTo>
                  <a:pt x="1631" y="289"/>
                </a:lnTo>
                <a:lnTo>
                  <a:pt x="1631" y="289"/>
                </a:lnTo>
                <a:lnTo>
                  <a:pt x="1631" y="289"/>
                </a:lnTo>
                <a:lnTo>
                  <a:pt x="1632" y="290"/>
                </a:lnTo>
                <a:lnTo>
                  <a:pt x="1632" y="290"/>
                </a:lnTo>
                <a:lnTo>
                  <a:pt x="1632" y="290"/>
                </a:lnTo>
                <a:lnTo>
                  <a:pt x="1633" y="290"/>
                </a:lnTo>
                <a:lnTo>
                  <a:pt x="1633" y="289"/>
                </a:lnTo>
                <a:lnTo>
                  <a:pt x="1633" y="289"/>
                </a:lnTo>
                <a:lnTo>
                  <a:pt x="1633" y="289"/>
                </a:lnTo>
                <a:lnTo>
                  <a:pt x="1634" y="288"/>
                </a:lnTo>
                <a:lnTo>
                  <a:pt x="1634" y="287"/>
                </a:lnTo>
                <a:lnTo>
                  <a:pt x="1634" y="286"/>
                </a:lnTo>
                <a:lnTo>
                  <a:pt x="1634" y="285"/>
                </a:lnTo>
                <a:lnTo>
                  <a:pt x="1635" y="284"/>
                </a:lnTo>
                <a:lnTo>
                  <a:pt x="1635" y="283"/>
                </a:lnTo>
                <a:lnTo>
                  <a:pt x="1635" y="282"/>
                </a:lnTo>
                <a:lnTo>
                  <a:pt x="1635" y="281"/>
                </a:lnTo>
                <a:lnTo>
                  <a:pt x="1636" y="280"/>
                </a:lnTo>
                <a:lnTo>
                  <a:pt x="1636" y="280"/>
                </a:lnTo>
                <a:lnTo>
                  <a:pt x="1636" y="279"/>
                </a:lnTo>
                <a:lnTo>
                  <a:pt x="1636" y="278"/>
                </a:lnTo>
                <a:lnTo>
                  <a:pt x="1637" y="277"/>
                </a:lnTo>
                <a:lnTo>
                  <a:pt x="1637" y="277"/>
                </a:lnTo>
                <a:lnTo>
                  <a:pt x="1637" y="276"/>
                </a:lnTo>
                <a:lnTo>
                  <a:pt x="1637" y="276"/>
                </a:lnTo>
                <a:lnTo>
                  <a:pt x="1638" y="276"/>
                </a:lnTo>
                <a:lnTo>
                  <a:pt x="1638" y="276"/>
                </a:lnTo>
                <a:lnTo>
                  <a:pt x="1638" y="276"/>
                </a:lnTo>
                <a:lnTo>
                  <a:pt x="1639" y="275"/>
                </a:lnTo>
                <a:lnTo>
                  <a:pt x="1639" y="275"/>
                </a:lnTo>
                <a:lnTo>
                  <a:pt x="1639" y="275"/>
                </a:lnTo>
                <a:lnTo>
                  <a:pt x="1639" y="275"/>
                </a:lnTo>
                <a:lnTo>
                  <a:pt x="1640" y="274"/>
                </a:lnTo>
                <a:lnTo>
                  <a:pt x="1640" y="274"/>
                </a:lnTo>
                <a:lnTo>
                  <a:pt x="1640" y="274"/>
                </a:lnTo>
                <a:lnTo>
                  <a:pt x="1640" y="274"/>
                </a:lnTo>
                <a:lnTo>
                  <a:pt x="1641" y="274"/>
                </a:lnTo>
                <a:lnTo>
                  <a:pt x="1641" y="273"/>
                </a:lnTo>
                <a:lnTo>
                  <a:pt x="1641" y="274"/>
                </a:lnTo>
                <a:lnTo>
                  <a:pt x="1641" y="274"/>
                </a:lnTo>
                <a:lnTo>
                  <a:pt x="1642" y="274"/>
                </a:lnTo>
                <a:lnTo>
                  <a:pt x="1642" y="275"/>
                </a:lnTo>
                <a:lnTo>
                  <a:pt x="1642" y="275"/>
                </a:lnTo>
                <a:lnTo>
                  <a:pt x="1642" y="276"/>
                </a:lnTo>
                <a:lnTo>
                  <a:pt x="1643" y="276"/>
                </a:lnTo>
                <a:lnTo>
                  <a:pt x="1643" y="277"/>
                </a:lnTo>
                <a:lnTo>
                  <a:pt x="1643" y="279"/>
                </a:lnTo>
                <a:lnTo>
                  <a:pt x="1644" y="280"/>
                </a:lnTo>
                <a:lnTo>
                  <a:pt x="1644" y="281"/>
                </a:lnTo>
                <a:lnTo>
                  <a:pt x="1644" y="283"/>
                </a:lnTo>
                <a:lnTo>
                  <a:pt x="1644" y="284"/>
                </a:lnTo>
                <a:lnTo>
                  <a:pt x="1645" y="285"/>
                </a:lnTo>
                <a:lnTo>
                  <a:pt x="1645" y="286"/>
                </a:lnTo>
                <a:lnTo>
                  <a:pt x="1645" y="288"/>
                </a:lnTo>
                <a:lnTo>
                  <a:pt x="1645" y="289"/>
                </a:lnTo>
                <a:lnTo>
                  <a:pt x="1646" y="291"/>
                </a:lnTo>
                <a:lnTo>
                  <a:pt x="1646" y="292"/>
                </a:lnTo>
                <a:lnTo>
                  <a:pt x="1646" y="293"/>
                </a:lnTo>
                <a:lnTo>
                  <a:pt x="1646" y="295"/>
                </a:lnTo>
                <a:lnTo>
                  <a:pt x="1647" y="296"/>
                </a:lnTo>
                <a:lnTo>
                  <a:pt x="1647" y="297"/>
                </a:lnTo>
                <a:lnTo>
                  <a:pt x="1647" y="298"/>
                </a:lnTo>
                <a:lnTo>
                  <a:pt x="1647" y="299"/>
                </a:lnTo>
                <a:lnTo>
                  <a:pt x="1648" y="301"/>
                </a:lnTo>
                <a:lnTo>
                  <a:pt x="1648" y="302"/>
                </a:lnTo>
                <a:lnTo>
                  <a:pt x="1648" y="303"/>
                </a:lnTo>
                <a:lnTo>
                  <a:pt x="1648" y="304"/>
                </a:lnTo>
                <a:lnTo>
                  <a:pt x="1649" y="305"/>
                </a:lnTo>
                <a:lnTo>
                  <a:pt x="1649" y="307"/>
                </a:lnTo>
                <a:lnTo>
                  <a:pt x="1649" y="308"/>
                </a:lnTo>
                <a:lnTo>
                  <a:pt x="1650" y="310"/>
                </a:lnTo>
                <a:lnTo>
                  <a:pt x="1650" y="311"/>
                </a:lnTo>
                <a:lnTo>
                  <a:pt x="1650" y="312"/>
                </a:lnTo>
                <a:lnTo>
                  <a:pt x="1650" y="313"/>
                </a:lnTo>
                <a:lnTo>
                  <a:pt x="1651" y="314"/>
                </a:lnTo>
                <a:lnTo>
                  <a:pt x="1651" y="315"/>
                </a:lnTo>
                <a:lnTo>
                  <a:pt x="1651" y="316"/>
                </a:lnTo>
                <a:lnTo>
                  <a:pt x="1651" y="318"/>
                </a:lnTo>
                <a:lnTo>
                  <a:pt x="1652" y="319"/>
                </a:lnTo>
                <a:lnTo>
                  <a:pt x="1652" y="320"/>
                </a:lnTo>
                <a:lnTo>
                  <a:pt x="1652" y="321"/>
                </a:lnTo>
                <a:lnTo>
                  <a:pt x="1652" y="321"/>
                </a:lnTo>
                <a:lnTo>
                  <a:pt x="1653" y="322"/>
                </a:lnTo>
                <a:lnTo>
                  <a:pt x="1653" y="323"/>
                </a:lnTo>
                <a:lnTo>
                  <a:pt x="1653" y="324"/>
                </a:lnTo>
                <a:lnTo>
                  <a:pt x="1653" y="325"/>
                </a:lnTo>
                <a:lnTo>
                  <a:pt x="1654" y="325"/>
                </a:lnTo>
                <a:lnTo>
                  <a:pt x="1654" y="325"/>
                </a:lnTo>
                <a:lnTo>
                  <a:pt x="1654" y="326"/>
                </a:lnTo>
                <a:lnTo>
                  <a:pt x="1655" y="327"/>
                </a:lnTo>
                <a:lnTo>
                  <a:pt x="1655" y="327"/>
                </a:lnTo>
                <a:lnTo>
                  <a:pt x="1655" y="328"/>
                </a:lnTo>
                <a:lnTo>
                  <a:pt x="1655" y="328"/>
                </a:lnTo>
                <a:lnTo>
                  <a:pt x="1656" y="329"/>
                </a:lnTo>
                <a:lnTo>
                  <a:pt x="1656" y="329"/>
                </a:lnTo>
                <a:lnTo>
                  <a:pt x="1656" y="330"/>
                </a:lnTo>
                <a:lnTo>
                  <a:pt x="1656" y="330"/>
                </a:lnTo>
                <a:lnTo>
                  <a:pt x="1657" y="331"/>
                </a:lnTo>
                <a:lnTo>
                  <a:pt x="1657" y="331"/>
                </a:lnTo>
                <a:lnTo>
                  <a:pt x="1657" y="332"/>
                </a:lnTo>
                <a:lnTo>
                  <a:pt x="1657" y="333"/>
                </a:lnTo>
                <a:lnTo>
                  <a:pt x="1658" y="333"/>
                </a:lnTo>
                <a:lnTo>
                  <a:pt x="1658" y="334"/>
                </a:lnTo>
                <a:lnTo>
                  <a:pt x="1658" y="335"/>
                </a:lnTo>
                <a:lnTo>
                  <a:pt x="1658" y="335"/>
                </a:lnTo>
                <a:lnTo>
                  <a:pt x="1659" y="336"/>
                </a:lnTo>
                <a:lnTo>
                  <a:pt x="1659" y="336"/>
                </a:lnTo>
                <a:lnTo>
                  <a:pt x="1659" y="336"/>
                </a:lnTo>
                <a:lnTo>
                  <a:pt x="1659" y="337"/>
                </a:lnTo>
                <a:lnTo>
                  <a:pt x="1660" y="337"/>
                </a:lnTo>
                <a:lnTo>
                  <a:pt x="1660" y="337"/>
                </a:lnTo>
                <a:lnTo>
                  <a:pt x="1660" y="338"/>
                </a:lnTo>
                <a:lnTo>
                  <a:pt x="1661" y="338"/>
                </a:lnTo>
                <a:lnTo>
                  <a:pt x="1661" y="338"/>
                </a:lnTo>
                <a:lnTo>
                  <a:pt x="1661" y="339"/>
                </a:lnTo>
                <a:lnTo>
                  <a:pt x="1661" y="339"/>
                </a:lnTo>
                <a:lnTo>
                  <a:pt x="1662" y="339"/>
                </a:lnTo>
                <a:lnTo>
                  <a:pt x="1662" y="340"/>
                </a:lnTo>
                <a:lnTo>
                  <a:pt x="1662" y="340"/>
                </a:lnTo>
                <a:lnTo>
                  <a:pt x="1662" y="340"/>
                </a:lnTo>
                <a:lnTo>
                  <a:pt x="1663" y="340"/>
                </a:lnTo>
                <a:lnTo>
                  <a:pt x="1663" y="340"/>
                </a:lnTo>
                <a:lnTo>
                  <a:pt x="1663" y="340"/>
                </a:lnTo>
                <a:lnTo>
                  <a:pt x="1663" y="340"/>
                </a:lnTo>
                <a:lnTo>
                  <a:pt x="1664" y="341"/>
                </a:lnTo>
                <a:lnTo>
                  <a:pt x="1664" y="341"/>
                </a:lnTo>
                <a:lnTo>
                  <a:pt x="1664" y="341"/>
                </a:lnTo>
                <a:lnTo>
                  <a:pt x="1664" y="341"/>
                </a:lnTo>
                <a:lnTo>
                  <a:pt x="1665" y="341"/>
                </a:lnTo>
                <a:lnTo>
                  <a:pt x="1665" y="341"/>
                </a:lnTo>
                <a:lnTo>
                  <a:pt x="1665" y="341"/>
                </a:lnTo>
                <a:lnTo>
                  <a:pt x="1666" y="341"/>
                </a:lnTo>
                <a:lnTo>
                  <a:pt x="1666" y="341"/>
                </a:lnTo>
                <a:lnTo>
                  <a:pt x="1666" y="341"/>
                </a:lnTo>
                <a:lnTo>
                  <a:pt x="1666" y="341"/>
                </a:lnTo>
                <a:lnTo>
                  <a:pt x="1667" y="341"/>
                </a:lnTo>
                <a:lnTo>
                  <a:pt x="1667" y="341"/>
                </a:lnTo>
                <a:lnTo>
                  <a:pt x="1667" y="341"/>
                </a:lnTo>
                <a:lnTo>
                  <a:pt x="1667" y="341"/>
                </a:lnTo>
                <a:lnTo>
                  <a:pt x="1668" y="341"/>
                </a:lnTo>
                <a:lnTo>
                  <a:pt x="1668" y="341"/>
                </a:lnTo>
                <a:lnTo>
                  <a:pt x="1668" y="341"/>
                </a:lnTo>
                <a:lnTo>
                  <a:pt x="1668" y="341"/>
                </a:lnTo>
                <a:lnTo>
                  <a:pt x="1669" y="341"/>
                </a:lnTo>
                <a:lnTo>
                  <a:pt x="1669" y="341"/>
                </a:lnTo>
                <a:lnTo>
                  <a:pt x="1669" y="340"/>
                </a:lnTo>
                <a:lnTo>
                  <a:pt x="1669" y="340"/>
                </a:lnTo>
                <a:lnTo>
                  <a:pt x="1670" y="340"/>
                </a:lnTo>
                <a:lnTo>
                  <a:pt x="1670" y="340"/>
                </a:lnTo>
                <a:lnTo>
                  <a:pt x="1670" y="339"/>
                </a:lnTo>
                <a:lnTo>
                  <a:pt x="1670" y="339"/>
                </a:lnTo>
                <a:lnTo>
                  <a:pt x="1671" y="338"/>
                </a:lnTo>
                <a:lnTo>
                  <a:pt x="1671" y="338"/>
                </a:lnTo>
                <a:lnTo>
                  <a:pt x="1671" y="338"/>
                </a:lnTo>
                <a:lnTo>
                  <a:pt x="1672" y="338"/>
                </a:lnTo>
                <a:lnTo>
                  <a:pt x="1672" y="338"/>
                </a:lnTo>
                <a:lnTo>
                  <a:pt x="1672" y="338"/>
                </a:lnTo>
                <a:lnTo>
                  <a:pt x="1672" y="338"/>
                </a:lnTo>
                <a:lnTo>
                  <a:pt x="1673" y="339"/>
                </a:lnTo>
                <a:lnTo>
                  <a:pt x="1673" y="339"/>
                </a:lnTo>
                <a:lnTo>
                  <a:pt x="1673" y="340"/>
                </a:lnTo>
                <a:lnTo>
                  <a:pt x="1673" y="341"/>
                </a:lnTo>
                <a:lnTo>
                  <a:pt x="1674" y="341"/>
                </a:lnTo>
                <a:lnTo>
                  <a:pt x="1674" y="342"/>
                </a:lnTo>
                <a:lnTo>
                  <a:pt x="1674" y="342"/>
                </a:lnTo>
                <a:lnTo>
                  <a:pt x="1674" y="342"/>
                </a:lnTo>
                <a:lnTo>
                  <a:pt x="1675" y="342"/>
                </a:lnTo>
                <a:lnTo>
                  <a:pt x="1675" y="343"/>
                </a:lnTo>
                <a:lnTo>
                  <a:pt x="1675" y="343"/>
                </a:lnTo>
                <a:lnTo>
                  <a:pt x="1675" y="343"/>
                </a:lnTo>
                <a:lnTo>
                  <a:pt x="1676" y="343"/>
                </a:lnTo>
                <a:lnTo>
                  <a:pt x="1676" y="344"/>
                </a:lnTo>
                <a:lnTo>
                  <a:pt x="1676" y="344"/>
                </a:lnTo>
                <a:lnTo>
                  <a:pt x="1677" y="344"/>
                </a:lnTo>
                <a:lnTo>
                  <a:pt x="1677" y="344"/>
                </a:lnTo>
                <a:lnTo>
                  <a:pt x="1677" y="345"/>
                </a:lnTo>
                <a:lnTo>
                  <a:pt x="1677" y="345"/>
                </a:lnTo>
                <a:lnTo>
                  <a:pt x="1678" y="346"/>
                </a:lnTo>
                <a:lnTo>
                  <a:pt x="1678" y="346"/>
                </a:lnTo>
                <a:lnTo>
                  <a:pt x="1678" y="347"/>
                </a:lnTo>
                <a:lnTo>
                  <a:pt x="1678" y="347"/>
                </a:lnTo>
                <a:lnTo>
                  <a:pt x="1679" y="347"/>
                </a:lnTo>
                <a:lnTo>
                  <a:pt x="1679" y="348"/>
                </a:lnTo>
                <a:lnTo>
                  <a:pt x="1679" y="348"/>
                </a:lnTo>
                <a:lnTo>
                  <a:pt x="1679" y="349"/>
                </a:lnTo>
                <a:lnTo>
                  <a:pt x="1680" y="349"/>
                </a:lnTo>
                <a:lnTo>
                  <a:pt x="1680" y="349"/>
                </a:lnTo>
                <a:lnTo>
                  <a:pt x="1680" y="350"/>
                </a:lnTo>
                <a:lnTo>
                  <a:pt x="1680" y="350"/>
                </a:lnTo>
                <a:lnTo>
                  <a:pt x="1681" y="351"/>
                </a:lnTo>
                <a:lnTo>
                  <a:pt x="1681" y="351"/>
                </a:lnTo>
                <a:lnTo>
                  <a:pt x="1681" y="351"/>
                </a:lnTo>
                <a:lnTo>
                  <a:pt x="1681" y="352"/>
                </a:lnTo>
                <a:lnTo>
                  <a:pt x="1682" y="352"/>
                </a:lnTo>
                <a:lnTo>
                  <a:pt x="1682" y="352"/>
                </a:lnTo>
                <a:lnTo>
                  <a:pt x="1682" y="353"/>
                </a:lnTo>
                <a:lnTo>
                  <a:pt x="1683" y="353"/>
                </a:lnTo>
                <a:lnTo>
                  <a:pt x="1683" y="354"/>
                </a:lnTo>
                <a:lnTo>
                  <a:pt x="1683" y="354"/>
                </a:lnTo>
                <a:lnTo>
                  <a:pt x="1683" y="354"/>
                </a:lnTo>
                <a:lnTo>
                  <a:pt x="1684" y="354"/>
                </a:lnTo>
                <a:lnTo>
                  <a:pt x="1684" y="354"/>
                </a:lnTo>
                <a:lnTo>
                  <a:pt x="1684" y="353"/>
                </a:lnTo>
                <a:lnTo>
                  <a:pt x="1684" y="353"/>
                </a:lnTo>
                <a:lnTo>
                  <a:pt x="1685" y="353"/>
                </a:lnTo>
                <a:lnTo>
                  <a:pt x="1685" y="353"/>
                </a:lnTo>
                <a:lnTo>
                  <a:pt x="1685" y="353"/>
                </a:lnTo>
                <a:lnTo>
                  <a:pt x="1685" y="353"/>
                </a:lnTo>
                <a:lnTo>
                  <a:pt x="1686" y="353"/>
                </a:lnTo>
                <a:lnTo>
                  <a:pt x="1686" y="353"/>
                </a:lnTo>
                <a:lnTo>
                  <a:pt x="1686" y="352"/>
                </a:lnTo>
                <a:lnTo>
                  <a:pt x="1686" y="352"/>
                </a:lnTo>
                <a:lnTo>
                  <a:pt x="1687" y="351"/>
                </a:lnTo>
                <a:lnTo>
                  <a:pt x="1687" y="351"/>
                </a:lnTo>
                <a:lnTo>
                  <a:pt x="1687" y="350"/>
                </a:lnTo>
                <a:lnTo>
                  <a:pt x="1688" y="350"/>
                </a:lnTo>
                <a:lnTo>
                  <a:pt x="1688" y="349"/>
                </a:lnTo>
                <a:lnTo>
                  <a:pt x="1688" y="349"/>
                </a:lnTo>
                <a:lnTo>
                  <a:pt x="1688" y="348"/>
                </a:lnTo>
                <a:lnTo>
                  <a:pt x="1689" y="348"/>
                </a:lnTo>
                <a:lnTo>
                  <a:pt x="1689" y="347"/>
                </a:lnTo>
                <a:lnTo>
                  <a:pt x="1689" y="347"/>
                </a:lnTo>
                <a:lnTo>
                  <a:pt x="1689" y="347"/>
                </a:lnTo>
                <a:lnTo>
                  <a:pt x="1690" y="347"/>
                </a:lnTo>
                <a:lnTo>
                  <a:pt x="1690" y="347"/>
                </a:lnTo>
                <a:lnTo>
                  <a:pt x="1690" y="347"/>
                </a:lnTo>
                <a:lnTo>
                  <a:pt x="1690" y="348"/>
                </a:lnTo>
                <a:lnTo>
                  <a:pt x="1691" y="348"/>
                </a:lnTo>
                <a:lnTo>
                  <a:pt x="1691" y="348"/>
                </a:lnTo>
                <a:lnTo>
                  <a:pt x="1691" y="348"/>
                </a:lnTo>
                <a:lnTo>
                  <a:pt x="1691" y="348"/>
                </a:lnTo>
                <a:lnTo>
                  <a:pt x="1692" y="348"/>
                </a:lnTo>
                <a:lnTo>
                  <a:pt x="1692" y="348"/>
                </a:lnTo>
                <a:lnTo>
                  <a:pt x="1692" y="348"/>
                </a:lnTo>
                <a:lnTo>
                  <a:pt x="1693" y="348"/>
                </a:lnTo>
                <a:lnTo>
                  <a:pt x="1693" y="347"/>
                </a:lnTo>
                <a:lnTo>
                  <a:pt x="1693" y="347"/>
                </a:lnTo>
                <a:lnTo>
                  <a:pt x="1693" y="346"/>
                </a:lnTo>
                <a:lnTo>
                  <a:pt x="1694" y="345"/>
                </a:lnTo>
                <a:lnTo>
                  <a:pt x="1694" y="345"/>
                </a:lnTo>
                <a:lnTo>
                  <a:pt x="1694" y="344"/>
                </a:lnTo>
                <a:lnTo>
                  <a:pt x="1694" y="344"/>
                </a:lnTo>
                <a:lnTo>
                  <a:pt x="1695" y="343"/>
                </a:lnTo>
                <a:lnTo>
                  <a:pt x="1695" y="343"/>
                </a:lnTo>
                <a:lnTo>
                  <a:pt x="1695" y="342"/>
                </a:lnTo>
                <a:lnTo>
                  <a:pt x="1695" y="342"/>
                </a:lnTo>
                <a:lnTo>
                  <a:pt x="1696" y="342"/>
                </a:lnTo>
                <a:lnTo>
                  <a:pt x="1696" y="341"/>
                </a:lnTo>
                <a:lnTo>
                  <a:pt x="1696" y="341"/>
                </a:lnTo>
                <a:lnTo>
                  <a:pt x="1696" y="341"/>
                </a:lnTo>
                <a:lnTo>
                  <a:pt x="1697" y="341"/>
                </a:lnTo>
                <a:lnTo>
                  <a:pt x="1697" y="341"/>
                </a:lnTo>
                <a:lnTo>
                  <a:pt x="1697" y="342"/>
                </a:lnTo>
                <a:lnTo>
                  <a:pt x="1697" y="342"/>
                </a:lnTo>
                <a:lnTo>
                  <a:pt x="1698" y="342"/>
                </a:lnTo>
                <a:lnTo>
                  <a:pt x="1698" y="342"/>
                </a:lnTo>
                <a:lnTo>
                  <a:pt x="1698" y="343"/>
                </a:lnTo>
                <a:lnTo>
                  <a:pt x="1699" y="343"/>
                </a:lnTo>
                <a:lnTo>
                  <a:pt x="1699" y="343"/>
                </a:lnTo>
                <a:lnTo>
                  <a:pt x="1699" y="343"/>
                </a:lnTo>
                <a:lnTo>
                  <a:pt x="1699" y="343"/>
                </a:lnTo>
                <a:lnTo>
                  <a:pt x="1700" y="343"/>
                </a:lnTo>
                <a:lnTo>
                  <a:pt x="1700" y="342"/>
                </a:lnTo>
                <a:lnTo>
                  <a:pt x="1700" y="342"/>
                </a:lnTo>
                <a:lnTo>
                  <a:pt x="1700" y="342"/>
                </a:lnTo>
                <a:lnTo>
                  <a:pt x="1701" y="341"/>
                </a:lnTo>
                <a:lnTo>
                  <a:pt x="1701" y="341"/>
                </a:lnTo>
                <a:lnTo>
                  <a:pt x="1701" y="340"/>
                </a:lnTo>
                <a:lnTo>
                  <a:pt x="1701" y="340"/>
                </a:lnTo>
                <a:lnTo>
                  <a:pt x="1702" y="339"/>
                </a:lnTo>
                <a:lnTo>
                  <a:pt x="1702" y="339"/>
                </a:lnTo>
                <a:lnTo>
                  <a:pt x="1702" y="339"/>
                </a:lnTo>
                <a:lnTo>
                  <a:pt x="1702" y="339"/>
                </a:lnTo>
                <a:lnTo>
                  <a:pt x="1703" y="339"/>
                </a:lnTo>
                <a:lnTo>
                  <a:pt x="1703" y="339"/>
                </a:lnTo>
                <a:lnTo>
                  <a:pt x="1703" y="339"/>
                </a:lnTo>
                <a:lnTo>
                  <a:pt x="1704" y="339"/>
                </a:lnTo>
                <a:lnTo>
                  <a:pt x="1704" y="339"/>
                </a:lnTo>
                <a:lnTo>
                  <a:pt x="1704" y="340"/>
                </a:lnTo>
                <a:lnTo>
                  <a:pt x="1704" y="340"/>
                </a:lnTo>
                <a:lnTo>
                  <a:pt x="1705" y="340"/>
                </a:lnTo>
                <a:lnTo>
                  <a:pt x="1705" y="340"/>
                </a:lnTo>
                <a:lnTo>
                  <a:pt x="1705" y="339"/>
                </a:lnTo>
                <a:lnTo>
                  <a:pt x="1705" y="339"/>
                </a:lnTo>
                <a:lnTo>
                  <a:pt x="1706" y="339"/>
                </a:lnTo>
                <a:lnTo>
                  <a:pt x="1706" y="339"/>
                </a:lnTo>
                <a:lnTo>
                  <a:pt x="1706" y="338"/>
                </a:lnTo>
                <a:lnTo>
                  <a:pt x="1706" y="338"/>
                </a:lnTo>
                <a:lnTo>
                  <a:pt x="1707" y="339"/>
                </a:lnTo>
                <a:lnTo>
                  <a:pt x="1707" y="339"/>
                </a:lnTo>
                <a:lnTo>
                  <a:pt x="1707" y="339"/>
                </a:lnTo>
                <a:lnTo>
                  <a:pt x="1707" y="339"/>
                </a:lnTo>
                <a:lnTo>
                  <a:pt x="1708" y="339"/>
                </a:lnTo>
                <a:lnTo>
                  <a:pt x="1708" y="340"/>
                </a:lnTo>
                <a:lnTo>
                  <a:pt x="1708" y="340"/>
                </a:lnTo>
                <a:lnTo>
                  <a:pt x="1708" y="340"/>
                </a:lnTo>
                <a:lnTo>
                  <a:pt x="1709" y="341"/>
                </a:lnTo>
                <a:lnTo>
                  <a:pt x="1709" y="341"/>
                </a:lnTo>
                <a:lnTo>
                  <a:pt x="1709" y="341"/>
                </a:lnTo>
                <a:lnTo>
                  <a:pt x="1710" y="341"/>
                </a:lnTo>
                <a:lnTo>
                  <a:pt x="1710" y="342"/>
                </a:lnTo>
                <a:lnTo>
                  <a:pt x="1710" y="343"/>
                </a:lnTo>
                <a:lnTo>
                  <a:pt x="1710" y="343"/>
                </a:lnTo>
                <a:lnTo>
                  <a:pt x="1711" y="344"/>
                </a:lnTo>
                <a:lnTo>
                  <a:pt x="1711" y="345"/>
                </a:lnTo>
                <a:lnTo>
                  <a:pt x="1711" y="345"/>
                </a:lnTo>
                <a:lnTo>
                  <a:pt x="1711" y="346"/>
                </a:lnTo>
                <a:lnTo>
                  <a:pt x="1712" y="346"/>
                </a:lnTo>
                <a:lnTo>
                  <a:pt x="1712" y="347"/>
                </a:lnTo>
                <a:lnTo>
                  <a:pt x="1712" y="348"/>
                </a:lnTo>
                <a:lnTo>
                  <a:pt x="1712" y="349"/>
                </a:lnTo>
                <a:lnTo>
                  <a:pt x="1713" y="350"/>
                </a:lnTo>
                <a:lnTo>
                  <a:pt x="1713" y="351"/>
                </a:lnTo>
                <a:lnTo>
                  <a:pt x="1713" y="352"/>
                </a:lnTo>
                <a:lnTo>
                  <a:pt x="1713" y="352"/>
                </a:lnTo>
                <a:lnTo>
                  <a:pt x="1714" y="353"/>
                </a:lnTo>
                <a:lnTo>
                  <a:pt x="1714" y="354"/>
                </a:lnTo>
                <a:lnTo>
                  <a:pt x="1714" y="354"/>
                </a:lnTo>
                <a:lnTo>
                  <a:pt x="1715" y="354"/>
                </a:lnTo>
                <a:lnTo>
                  <a:pt x="1715" y="354"/>
                </a:lnTo>
                <a:lnTo>
                  <a:pt x="1715" y="354"/>
                </a:lnTo>
                <a:lnTo>
                  <a:pt x="1715" y="355"/>
                </a:lnTo>
                <a:lnTo>
                  <a:pt x="1716" y="355"/>
                </a:lnTo>
                <a:lnTo>
                  <a:pt x="1716" y="356"/>
                </a:lnTo>
                <a:lnTo>
                  <a:pt x="1716" y="356"/>
                </a:lnTo>
                <a:lnTo>
                  <a:pt x="1716" y="357"/>
                </a:lnTo>
                <a:lnTo>
                  <a:pt x="1717" y="357"/>
                </a:lnTo>
                <a:lnTo>
                  <a:pt x="1717" y="357"/>
                </a:lnTo>
                <a:lnTo>
                  <a:pt x="1717" y="357"/>
                </a:lnTo>
                <a:lnTo>
                  <a:pt x="1717" y="357"/>
                </a:lnTo>
                <a:lnTo>
                  <a:pt x="1718" y="357"/>
                </a:lnTo>
                <a:lnTo>
                  <a:pt x="1718" y="357"/>
                </a:lnTo>
                <a:lnTo>
                  <a:pt x="1718" y="356"/>
                </a:lnTo>
                <a:lnTo>
                  <a:pt x="1718" y="356"/>
                </a:lnTo>
                <a:lnTo>
                  <a:pt x="1719" y="355"/>
                </a:lnTo>
                <a:lnTo>
                  <a:pt x="1719" y="355"/>
                </a:lnTo>
                <a:lnTo>
                  <a:pt x="1719" y="354"/>
                </a:lnTo>
                <a:lnTo>
                  <a:pt x="1719" y="354"/>
                </a:lnTo>
                <a:lnTo>
                  <a:pt x="1720" y="354"/>
                </a:lnTo>
                <a:lnTo>
                  <a:pt x="1720" y="354"/>
                </a:lnTo>
                <a:lnTo>
                  <a:pt x="1720" y="353"/>
                </a:lnTo>
                <a:lnTo>
                  <a:pt x="1721" y="353"/>
                </a:lnTo>
                <a:lnTo>
                  <a:pt x="1721" y="353"/>
                </a:lnTo>
                <a:lnTo>
                  <a:pt x="1721" y="353"/>
                </a:lnTo>
                <a:lnTo>
                  <a:pt x="1721" y="353"/>
                </a:lnTo>
                <a:lnTo>
                  <a:pt x="1722" y="353"/>
                </a:lnTo>
                <a:lnTo>
                  <a:pt x="1722" y="353"/>
                </a:lnTo>
                <a:lnTo>
                  <a:pt x="1722" y="352"/>
                </a:lnTo>
                <a:lnTo>
                  <a:pt x="1722" y="352"/>
                </a:lnTo>
                <a:lnTo>
                  <a:pt x="1723" y="351"/>
                </a:lnTo>
                <a:lnTo>
                  <a:pt x="1723" y="350"/>
                </a:lnTo>
                <a:lnTo>
                  <a:pt x="1723" y="350"/>
                </a:lnTo>
                <a:lnTo>
                  <a:pt x="1723" y="349"/>
                </a:lnTo>
                <a:lnTo>
                  <a:pt x="1724" y="348"/>
                </a:lnTo>
                <a:lnTo>
                  <a:pt x="1724" y="347"/>
                </a:lnTo>
                <a:lnTo>
                  <a:pt x="1724" y="346"/>
                </a:lnTo>
                <a:lnTo>
                  <a:pt x="1724" y="345"/>
                </a:lnTo>
                <a:lnTo>
                  <a:pt x="1725" y="344"/>
                </a:lnTo>
                <a:lnTo>
                  <a:pt x="1725" y="344"/>
                </a:lnTo>
                <a:lnTo>
                  <a:pt x="1725" y="343"/>
                </a:lnTo>
                <a:lnTo>
                  <a:pt x="1726" y="343"/>
                </a:lnTo>
                <a:lnTo>
                  <a:pt x="1726" y="343"/>
                </a:lnTo>
                <a:lnTo>
                  <a:pt x="1726" y="342"/>
                </a:lnTo>
                <a:lnTo>
                  <a:pt x="1726" y="342"/>
                </a:lnTo>
                <a:lnTo>
                  <a:pt x="1727" y="341"/>
                </a:lnTo>
                <a:lnTo>
                  <a:pt x="1727" y="341"/>
                </a:lnTo>
                <a:lnTo>
                  <a:pt x="1727" y="341"/>
                </a:lnTo>
                <a:lnTo>
                  <a:pt x="1727" y="340"/>
                </a:lnTo>
                <a:lnTo>
                  <a:pt x="1728" y="340"/>
                </a:lnTo>
                <a:lnTo>
                  <a:pt x="1728" y="339"/>
                </a:lnTo>
                <a:lnTo>
                  <a:pt x="1728" y="339"/>
                </a:lnTo>
                <a:lnTo>
                  <a:pt x="1728" y="339"/>
                </a:lnTo>
                <a:lnTo>
                  <a:pt x="1729" y="339"/>
                </a:lnTo>
                <a:lnTo>
                  <a:pt x="1729" y="338"/>
                </a:lnTo>
                <a:lnTo>
                  <a:pt x="1729" y="338"/>
                </a:lnTo>
                <a:lnTo>
                  <a:pt x="1729" y="338"/>
                </a:lnTo>
                <a:lnTo>
                  <a:pt x="1730" y="338"/>
                </a:lnTo>
                <a:lnTo>
                  <a:pt x="1730" y="339"/>
                </a:lnTo>
                <a:lnTo>
                  <a:pt x="1730" y="339"/>
                </a:lnTo>
                <a:lnTo>
                  <a:pt x="1730" y="339"/>
                </a:lnTo>
                <a:lnTo>
                  <a:pt x="1731" y="339"/>
                </a:lnTo>
                <a:lnTo>
                  <a:pt x="1731" y="339"/>
                </a:lnTo>
                <a:lnTo>
                  <a:pt x="1731" y="339"/>
                </a:lnTo>
                <a:lnTo>
                  <a:pt x="1732" y="338"/>
                </a:lnTo>
                <a:lnTo>
                  <a:pt x="1732" y="337"/>
                </a:lnTo>
                <a:lnTo>
                  <a:pt x="1732" y="337"/>
                </a:lnTo>
                <a:lnTo>
                  <a:pt x="1732" y="336"/>
                </a:lnTo>
                <a:lnTo>
                  <a:pt x="1733" y="336"/>
                </a:lnTo>
                <a:lnTo>
                  <a:pt x="1733" y="336"/>
                </a:lnTo>
                <a:lnTo>
                  <a:pt x="1733" y="336"/>
                </a:lnTo>
                <a:lnTo>
                  <a:pt x="1733" y="335"/>
                </a:lnTo>
                <a:lnTo>
                  <a:pt x="1734" y="335"/>
                </a:lnTo>
                <a:lnTo>
                  <a:pt x="1734" y="334"/>
                </a:lnTo>
                <a:lnTo>
                  <a:pt x="1734" y="334"/>
                </a:lnTo>
                <a:lnTo>
                  <a:pt x="1734" y="333"/>
                </a:lnTo>
                <a:lnTo>
                  <a:pt x="1735" y="333"/>
                </a:lnTo>
                <a:lnTo>
                  <a:pt x="1735" y="332"/>
                </a:lnTo>
                <a:lnTo>
                  <a:pt x="1735" y="332"/>
                </a:lnTo>
                <a:lnTo>
                  <a:pt x="1735" y="332"/>
                </a:lnTo>
                <a:lnTo>
                  <a:pt x="1736" y="331"/>
                </a:lnTo>
                <a:lnTo>
                  <a:pt x="1736" y="331"/>
                </a:lnTo>
                <a:lnTo>
                  <a:pt x="1736" y="330"/>
                </a:lnTo>
                <a:lnTo>
                  <a:pt x="1737" y="329"/>
                </a:lnTo>
                <a:lnTo>
                  <a:pt x="1737" y="329"/>
                </a:lnTo>
                <a:lnTo>
                  <a:pt x="1737" y="328"/>
                </a:lnTo>
                <a:lnTo>
                  <a:pt x="1737" y="328"/>
                </a:lnTo>
                <a:lnTo>
                  <a:pt x="1738" y="328"/>
                </a:lnTo>
                <a:lnTo>
                  <a:pt x="1738" y="328"/>
                </a:lnTo>
                <a:lnTo>
                  <a:pt x="1738" y="328"/>
                </a:lnTo>
                <a:lnTo>
                  <a:pt x="1738" y="328"/>
                </a:lnTo>
                <a:lnTo>
                  <a:pt x="1739" y="328"/>
                </a:lnTo>
                <a:lnTo>
                  <a:pt x="1739" y="327"/>
                </a:lnTo>
                <a:lnTo>
                  <a:pt x="1739" y="327"/>
                </a:lnTo>
                <a:lnTo>
                  <a:pt x="1739" y="326"/>
                </a:lnTo>
                <a:lnTo>
                  <a:pt x="1740" y="326"/>
                </a:lnTo>
                <a:lnTo>
                  <a:pt x="1740" y="325"/>
                </a:lnTo>
                <a:lnTo>
                  <a:pt x="1740" y="324"/>
                </a:lnTo>
                <a:lnTo>
                  <a:pt x="1740" y="324"/>
                </a:lnTo>
                <a:lnTo>
                  <a:pt x="1741" y="323"/>
                </a:lnTo>
                <a:lnTo>
                  <a:pt x="1741" y="322"/>
                </a:lnTo>
                <a:lnTo>
                  <a:pt x="1741" y="321"/>
                </a:lnTo>
                <a:lnTo>
                  <a:pt x="1741" y="320"/>
                </a:lnTo>
                <a:lnTo>
                  <a:pt x="1742" y="319"/>
                </a:lnTo>
                <a:lnTo>
                  <a:pt x="1742" y="319"/>
                </a:lnTo>
                <a:lnTo>
                  <a:pt x="1742" y="318"/>
                </a:lnTo>
                <a:lnTo>
                  <a:pt x="1743" y="318"/>
                </a:lnTo>
                <a:lnTo>
                  <a:pt x="1743" y="317"/>
                </a:lnTo>
                <a:lnTo>
                  <a:pt x="1743" y="317"/>
                </a:lnTo>
                <a:lnTo>
                  <a:pt x="1743" y="316"/>
                </a:lnTo>
                <a:lnTo>
                  <a:pt x="1744" y="316"/>
                </a:lnTo>
                <a:lnTo>
                  <a:pt x="1744" y="315"/>
                </a:lnTo>
                <a:lnTo>
                  <a:pt x="1744" y="315"/>
                </a:lnTo>
                <a:lnTo>
                  <a:pt x="1744" y="315"/>
                </a:lnTo>
                <a:lnTo>
                  <a:pt x="1745" y="315"/>
                </a:lnTo>
                <a:lnTo>
                  <a:pt x="1745" y="315"/>
                </a:lnTo>
                <a:lnTo>
                  <a:pt x="1745" y="315"/>
                </a:lnTo>
                <a:lnTo>
                  <a:pt x="1745" y="315"/>
                </a:lnTo>
                <a:lnTo>
                  <a:pt x="1746" y="315"/>
                </a:lnTo>
                <a:lnTo>
                  <a:pt x="1746" y="315"/>
                </a:lnTo>
                <a:lnTo>
                  <a:pt x="1746" y="316"/>
                </a:lnTo>
                <a:lnTo>
                  <a:pt x="1746" y="316"/>
                </a:lnTo>
                <a:lnTo>
                  <a:pt x="1747" y="317"/>
                </a:lnTo>
                <a:lnTo>
                  <a:pt x="1747" y="317"/>
                </a:lnTo>
                <a:lnTo>
                  <a:pt x="1747" y="318"/>
                </a:lnTo>
                <a:lnTo>
                  <a:pt x="1748" y="319"/>
                </a:lnTo>
                <a:lnTo>
                  <a:pt x="1748" y="319"/>
                </a:lnTo>
                <a:lnTo>
                  <a:pt x="1748" y="320"/>
                </a:lnTo>
                <a:lnTo>
                  <a:pt x="1748" y="321"/>
                </a:lnTo>
                <a:lnTo>
                  <a:pt x="1749" y="321"/>
                </a:lnTo>
                <a:lnTo>
                  <a:pt x="1749" y="322"/>
                </a:lnTo>
                <a:lnTo>
                  <a:pt x="1749" y="322"/>
                </a:lnTo>
                <a:lnTo>
                  <a:pt x="1749" y="323"/>
                </a:lnTo>
                <a:lnTo>
                  <a:pt x="1750" y="324"/>
                </a:lnTo>
                <a:lnTo>
                  <a:pt x="1750" y="325"/>
                </a:lnTo>
                <a:lnTo>
                  <a:pt x="1750" y="325"/>
                </a:lnTo>
                <a:lnTo>
                  <a:pt x="1750" y="327"/>
                </a:lnTo>
                <a:lnTo>
                  <a:pt x="1751" y="328"/>
                </a:lnTo>
                <a:lnTo>
                  <a:pt x="1751" y="329"/>
                </a:lnTo>
                <a:lnTo>
                  <a:pt x="1751" y="329"/>
                </a:lnTo>
                <a:lnTo>
                  <a:pt x="1751" y="330"/>
                </a:lnTo>
                <a:lnTo>
                  <a:pt x="1752" y="331"/>
                </a:lnTo>
                <a:lnTo>
                  <a:pt x="1752" y="332"/>
                </a:lnTo>
                <a:lnTo>
                  <a:pt x="1752" y="333"/>
                </a:lnTo>
                <a:lnTo>
                  <a:pt x="1752" y="334"/>
                </a:lnTo>
                <a:lnTo>
                  <a:pt x="1753" y="335"/>
                </a:lnTo>
                <a:lnTo>
                  <a:pt x="1753" y="336"/>
                </a:lnTo>
                <a:lnTo>
                  <a:pt x="1753" y="337"/>
                </a:lnTo>
                <a:lnTo>
                  <a:pt x="1754" y="338"/>
                </a:lnTo>
                <a:lnTo>
                  <a:pt x="1754" y="338"/>
                </a:lnTo>
                <a:lnTo>
                  <a:pt x="1754" y="339"/>
                </a:lnTo>
                <a:lnTo>
                  <a:pt x="1754" y="339"/>
                </a:lnTo>
                <a:lnTo>
                  <a:pt x="1755" y="340"/>
                </a:lnTo>
                <a:lnTo>
                  <a:pt x="1755" y="340"/>
                </a:lnTo>
                <a:lnTo>
                  <a:pt x="1755" y="340"/>
                </a:lnTo>
                <a:lnTo>
                  <a:pt x="1755" y="340"/>
                </a:lnTo>
                <a:lnTo>
                  <a:pt x="1756" y="340"/>
                </a:lnTo>
                <a:lnTo>
                  <a:pt x="1756" y="340"/>
                </a:lnTo>
                <a:lnTo>
                  <a:pt x="1756" y="341"/>
                </a:lnTo>
                <a:lnTo>
                  <a:pt x="1756" y="340"/>
                </a:lnTo>
                <a:lnTo>
                  <a:pt x="1757" y="340"/>
                </a:lnTo>
                <a:lnTo>
                  <a:pt x="1757" y="339"/>
                </a:lnTo>
                <a:lnTo>
                  <a:pt x="1757" y="339"/>
                </a:lnTo>
                <a:lnTo>
                  <a:pt x="1757" y="338"/>
                </a:lnTo>
                <a:lnTo>
                  <a:pt x="1758" y="338"/>
                </a:lnTo>
                <a:lnTo>
                  <a:pt x="1758" y="337"/>
                </a:lnTo>
                <a:lnTo>
                  <a:pt x="1758" y="336"/>
                </a:lnTo>
                <a:lnTo>
                  <a:pt x="1759" y="335"/>
                </a:lnTo>
                <a:lnTo>
                  <a:pt x="1759" y="334"/>
                </a:lnTo>
                <a:lnTo>
                  <a:pt x="1759" y="333"/>
                </a:lnTo>
                <a:lnTo>
                  <a:pt x="1759" y="332"/>
                </a:lnTo>
                <a:lnTo>
                  <a:pt x="1760" y="331"/>
                </a:lnTo>
                <a:lnTo>
                  <a:pt x="1760" y="330"/>
                </a:lnTo>
                <a:lnTo>
                  <a:pt x="1760" y="328"/>
                </a:lnTo>
                <a:lnTo>
                  <a:pt x="1760" y="327"/>
                </a:lnTo>
                <a:lnTo>
                  <a:pt x="1761" y="325"/>
                </a:lnTo>
                <a:lnTo>
                  <a:pt x="1761" y="324"/>
                </a:lnTo>
                <a:lnTo>
                  <a:pt x="1761" y="322"/>
                </a:lnTo>
                <a:lnTo>
                  <a:pt x="1761" y="320"/>
                </a:lnTo>
                <a:lnTo>
                  <a:pt x="1762" y="318"/>
                </a:lnTo>
                <a:lnTo>
                  <a:pt x="1762" y="317"/>
                </a:lnTo>
                <a:lnTo>
                  <a:pt x="1762" y="315"/>
                </a:lnTo>
                <a:lnTo>
                  <a:pt x="1762" y="314"/>
                </a:lnTo>
                <a:lnTo>
                  <a:pt x="1763" y="312"/>
                </a:lnTo>
                <a:lnTo>
                  <a:pt x="1763" y="310"/>
                </a:lnTo>
                <a:lnTo>
                  <a:pt x="1763" y="308"/>
                </a:lnTo>
                <a:lnTo>
                  <a:pt x="1763" y="307"/>
                </a:lnTo>
                <a:lnTo>
                  <a:pt x="1764" y="305"/>
                </a:lnTo>
                <a:lnTo>
                  <a:pt x="1764" y="303"/>
                </a:lnTo>
                <a:lnTo>
                  <a:pt x="1764" y="302"/>
                </a:lnTo>
                <a:lnTo>
                  <a:pt x="1765" y="300"/>
                </a:lnTo>
                <a:lnTo>
                  <a:pt x="1765" y="299"/>
                </a:lnTo>
                <a:lnTo>
                  <a:pt x="1765" y="297"/>
                </a:lnTo>
                <a:lnTo>
                  <a:pt x="1765" y="295"/>
                </a:lnTo>
                <a:lnTo>
                  <a:pt x="1766" y="294"/>
                </a:lnTo>
                <a:lnTo>
                  <a:pt x="1766" y="292"/>
                </a:lnTo>
                <a:lnTo>
                  <a:pt x="1766" y="291"/>
                </a:lnTo>
                <a:lnTo>
                  <a:pt x="1766" y="290"/>
                </a:lnTo>
                <a:lnTo>
                  <a:pt x="1767" y="289"/>
                </a:lnTo>
                <a:lnTo>
                  <a:pt x="1767" y="287"/>
                </a:lnTo>
                <a:lnTo>
                  <a:pt x="1767" y="286"/>
                </a:lnTo>
                <a:lnTo>
                  <a:pt x="1767" y="285"/>
                </a:lnTo>
                <a:lnTo>
                  <a:pt x="1768" y="284"/>
                </a:lnTo>
                <a:lnTo>
                  <a:pt x="1768" y="283"/>
                </a:lnTo>
                <a:lnTo>
                  <a:pt x="1768" y="282"/>
                </a:lnTo>
                <a:lnTo>
                  <a:pt x="1768" y="281"/>
                </a:lnTo>
                <a:lnTo>
                  <a:pt x="1769" y="280"/>
                </a:lnTo>
                <a:lnTo>
                  <a:pt x="1769" y="279"/>
                </a:lnTo>
                <a:lnTo>
                  <a:pt x="1769" y="278"/>
                </a:lnTo>
                <a:lnTo>
                  <a:pt x="1770" y="276"/>
                </a:lnTo>
                <a:lnTo>
                  <a:pt x="1770" y="275"/>
                </a:lnTo>
                <a:lnTo>
                  <a:pt x="1770" y="274"/>
                </a:lnTo>
                <a:lnTo>
                  <a:pt x="1770" y="273"/>
                </a:lnTo>
                <a:lnTo>
                  <a:pt x="1771" y="272"/>
                </a:lnTo>
                <a:lnTo>
                  <a:pt x="1771" y="271"/>
                </a:lnTo>
                <a:lnTo>
                  <a:pt x="1771" y="269"/>
                </a:lnTo>
                <a:lnTo>
                  <a:pt x="1771" y="268"/>
                </a:lnTo>
                <a:lnTo>
                  <a:pt x="1772" y="267"/>
                </a:lnTo>
                <a:lnTo>
                  <a:pt x="1772" y="267"/>
                </a:lnTo>
                <a:lnTo>
                  <a:pt x="1772" y="266"/>
                </a:lnTo>
                <a:lnTo>
                  <a:pt x="1772" y="266"/>
                </a:lnTo>
                <a:lnTo>
                  <a:pt x="1773" y="265"/>
                </a:lnTo>
                <a:lnTo>
                  <a:pt x="1773" y="264"/>
                </a:lnTo>
                <a:lnTo>
                  <a:pt x="1773" y="264"/>
                </a:lnTo>
                <a:lnTo>
                  <a:pt x="1773" y="263"/>
                </a:lnTo>
                <a:lnTo>
                  <a:pt x="1774" y="263"/>
                </a:lnTo>
                <a:lnTo>
                  <a:pt x="1774" y="263"/>
                </a:lnTo>
                <a:lnTo>
                  <a:pt x="1774" y="262"/>
                </a:lnTo>
                <a:lnTo>
                  <a:pt x="1774" y="262"/>
                </a:lnTo>
                <a:lnTo>
                  <a:pt x="1775" y="261"/>
                </a:lnTo>
                <a:lnTo>
                  <a:pt x="1775" y="261"/>
                </a:lnTo>
                <a:lnTo>
                  <a:pt x="1775" y="261"/>
                </a:lnTo>
                <a:lnTo>
                  <a:pt x="1776" y="261"/>
                </a:lnTo>
                <a:lnTo>
                  <a:pt x="1776" y="261"/>
                </a:lnTo>
                <a:lnTo>
                  <a:pt x="1776" y="262"/>
                </a:lnTo>
                <a:lnTo>
                  <a:pt x="1776" y="262"/>
                </a:lnTo>
                <a:lnTo>
                  <a:pt x="1777" y="262"/>
                </a:lnTo>
                <a:lnTo>
                  <a:pt x="1777" y="262"/>
                </a:lnTo>
                <a:lnTo>
                  <a:pt x="1777" y="261"/>
                </a:lnTo>
                <a:lnTo>
                  <a:pt x="1777" y="261"/>
                </a:lnTo>
                <a:lnTo>
                  <a:pt x="1778" y="260"/>
                </a:lnTo>
                <a:lnTo>
                  <a:pt x="1778" y="260"/>
                </a:lnTo>
                <a:lnTo>
                  <a:pt x="1778" y="259"/>
                </a:lnTo>
                <a:lnTo>
                  <a:pt x="1778" y="259"/>
                </a:lnTo>
                <a:lnTo>
                  <a:pt x="1779" y="258"/>
                </a:lnTo>
                <a:lnTo>
                  <a:pt x="1779" y="258"/>
                </a:lnTo>
                <a:lnTo>
                  <a:pt x="1779" y="257"/>
                </a:lnTo>
                <a:lnTo>
                  <a:pt x="1779" y="257"/>
                </a:lnTo>
                <a:lnTo>
                  <a:pt x="1780" y="257"/>
                </a:lnTo>
                <a:lnTo>
                  <a:pt x="1780" y="257"/>
                </a:lnTo>
                <a:lnTo>
                  <a:pt x="1780" y="257"/>
                </a:lnTo>
                <a:lnTo>
                  <a:pt x="1781" y="257"/>
                </a:lnTo>
                <a:lnTo>
                  <a:pt x="1781" y="257"/>
                </a:lnTo>
                <a:lnTo>
                  <a:pt x="1781" y="257"/>
                </a:lnTo>
                <a:lnTo>
                  <a:pt x="1781" y="256"/>
                </a:lnTo>
                <a:lnTo>
                  <a:pt x="1782" y="256"/>
                </a:lnTo>
                <a:lnTo>
                  <a:pt x="1782" y="256"/>
                </a:lnTo>
                <a:lnTo>
                  <a:pt x="1782" y="256"/>
                </a:lnTo>
                <a:lnTo>
                  <a:pt x="1782" y="256"/>
                </a:lnTo>
                <a:lnTo>
                  <a:pt x="1783" y="256"/>
                </a:lnTo>
                <a:lnTo>
                  <a:pt x="1783" y="255"/>
                </a:lnTo>
                <a:lnTo>
                  <a:pt x="1783" y="255"/>
                </a:lnTo>
                <a:lnTo>
                  <a:pt x="1783" y="255"/>
                </a:lnTo>
                <a:lnTo>
                  <a:pt x="1784" y="254"/>
                </a:lnTo>
                <a:lnTo>
                  <a:pt x="1784" y="253"/>
                </a:lnTo>
                <a:lnTo>
                  <a:pt x="1784" y="252"/>
                </a:lnTo>
                <a:lnTo>
                  <a:pt x="1784" y="252"/>
                </a:lnTo>
                <a:lnTo>
                  <a:pt x="1785" y="251"/>
                </a:lnTo>
                <a:lnTo>
                  <a:pt x="1785" y="250"/>
                </a:lnTo>
                <a:lnTo>
                  <a:pt x="1785" y="249"/>
                </a:lnTo>
                <a:lnTo>
                  <a:pt x="1785" y="248"/>
                </a:lnTo>
                <a:lnTo>
                  <a:pt x="1786" y="247"/>
                </a:lnTo>
                <a:lnTo>
                  <a:pt x="1786" y="246"/>
                </a:lnTo>
                <a:lnTo>
                  <a:pt x="1786" y="244"/>
                </a:lnTo>
                <a:lnTo>
                  <a:pt x="1787" y="243"/>
                </a:lnTo>
                <a:lnTo>
                  <a:pt x="1787" y="242"/>
                </a:lnTo>
                <a:lnTo>
                  <a:pt x="1787" y="241"/>
                </a:lnTo>
                <a:lnTo>
                  <a:pt x="1787" y="240"/>
                </a:lnTo>
                <a:lnTo>
                  <a:pt x="1788" y="238"/>
                </a:lnTo>
                <a:lnTo>
                  <a:pt x="1788" y="237"/>
                </a:lnTo>
                <a:lnTo>
                  <a:pt x="1788" y="236"/>
                </a:lnTo>
                <a:lnTo>
                  <a:pt x="1788" y="235"/>
                </a:lnTo>
                <a:lnTo>
                  <a:pt x="1789" y="234"/>
                </a:lnTo>
                <a:lnTo>
                  <a:pt x="1789" y="233"/>
                </a:lnTo>
                <a:lnTo>
                  <a:pt x="1789" y="232"/>
                </a:lnTo>
                <a:lnTo>
                  <a:pt x="1789" y="231"/>
                </a:lnTo>
                <a:lnTo>
                  <a:pt x="1790" y="230"/>
                </a:lnTo>
                <a:lnTo>
                  <a:pt x="1790" y="229"/>
                </a:lnTo>
                <a:lnTo>
                  <a:pt x="1790" y="228"/>
                </a:lnTo>
                <a:lnTo>
                  <a:pt x="1790" y="227"/>
                </a:lnTo>
                <a:lnTo>
                  <a:pt x="1791" y="226"/>
                </a:lnTo>
                <a:lnTo>
                  <a:pt x="1791" y="224"/>
                </a:lnTo>
                <a:lnTo>
                  <a:pt x="1791" y="223"/>
                </a:lnTo>
                <a:lnTo>
                  <a:pt x="1792" y="222"/>
                </a:lnTo>
                <a:lnTo>
                  <a:pt x="1792" y="220"/>
                </a:lnTo>
                <a:lnTo>
                  <a:pt x="1792" y="219"/>
                </a:lnTo>
                <a:lnTo>
                  <a:pt x="1792" y="218"/>
                </a:lnTo>
                <a:lnTo>
                  <a:pt x="1793" y="217"/>
                </a:lnTo>
                <a:lnTo>
                  <a:pt x="1793" y="215"/>
                </a:lnTo>
                <a:lnTo>
                  <a:pt x="1793" y="214"/>
                </a:lnTo>
                <a:lnTo>
                  <a:pt x="1793" y="213"/>
                </a:lnTo>
                <a:lnTo>
                  <a:pt x="1794" y="212"/>
                </a:lnTo>
                <a:lnTo>
                  <a:pt x="1794" y="210"/>
                </a:lnTo>
                <a:lnTo>
                  <a:pt x="1794" y="209"/>
                </a:lnTo>
                <a:lnTo>
                  <a:pt x="1794" y="208"/>
                </a:lnTo>
                <a:lnTo>
                  <a:pt x="1795" y="208"/>
                </a:lnTo>
                <a:lnTo>
                  <a:pt x="1795" y="207"/>
                </a:lnTo>
                <a:lnTo>
                  <a:pt x="1795" y="207"/>
                </a:lnTo>
                <a:lnTo>
                  <a:pt x="1795" y="207"/>
                </a:lnTo>
                <a:lnTo>
                  <a:pt x="1796" y="207"/>
                </a:lnTo>
                <a:lnTo>
                  <a:pt x="1796" y="207"/>
                </a:lnTo>
                <a:lnTo>
                  <a:pt x="1796" y="207"/>
                </a:lnTo>
                <a:lnTo>
                  <a:pt x="1797" y="207"/>
                </a:lnTo>
                <a:lnTo>
                  <a:pt x="1797" y="208"/>
                </a:lnTo>
                <a:lnTo>
                  <a:pt x="1797" y="208"/>
                </a:lnTo>
                <a:lnTo>
                  <a:pt x="1797" y="209"/>
                </a:lnTo>
                <a:lnTo>
                  <a:pt x="1798" y="209"/>
                </a:lnTo>
                <a:lnTo>
                  <a:pt x="1798" y="209"/>
                </a:lnTo>
                <a:lnTo>
                  <a:pt x="1798" y="209"/>
                </a:lnTo>
                <a:lnTo>
                  <a:pt x="1798" y="210"/>
                </a:lnTo>
                <a:lnTo>
                  <a:pt x="1799" y="211"/>
                </a:lnTo>
                <a:lnTo>
                  <a:pt x="1799" y="211"/>
                </a:lnTo>
                <a:lnTo>
                  <a:pt x="1799" y="212"/>
                </a:lnTo>
                <a:lnTo>
                  <a:pt x="1799" y="213"/>
                </a:lnTo>
                <a:lnTo>
                  <a:pt x="1800" y="213"/>
                </a:lnTo>
                <a:lnTo>
                  <a:pt x="1800" y="214"/>
                </a:lnTo>
                <a:lnTo>
                  <a:pt x="1800" y="214"/>
                </a:lnTo>
                <a:lnTo>
                  <a:pt x="1800" y="214"/>
                </a:lnTo>
                <a:lnTo>
                  <a:pt x="1801" y="215"/>
                </a:lnTo>
                <a:lnTo>
                  <a:pt x="1801" y="216"/>
                </a:lnTo>
                <a:lnTo>
                  <a:pt x="1801" y="217"/>
                </a:lnTo>
                <a:lnTo>
                  <a:pt x="1801" y="218"/>
                </a:lnTo>
                <a:lnTo>
                  <a:pt x="1802" y="219"/>
                </a:lnTo>
                <a:lnTo>
                  <a:pt x="1802" y="220"/>
                </a:lnTo>
                <a:lnTo>
                  <a:pt x="1802" y="221"/>
                </a:lnTo>
                <a:lnTo>
                  <a:pt x="1803" y="223"/>
                </a:lnTo>
                <a:lnTo>
                  <a:pt x="1803" y="224"/>
                </a:lnTo>
                <a:lnTo>
                  <a:pt x="1803" y="226"/>
                </a:lnTo>
                <a:lnTo>
                  <a:pt x="1803" y="227"/>
                </a:lnTo>
                <a:lnTo>
                  <a:pt x="1804" y="229"/>
                </a:lnTo>
                <a:lnTo>
                  <a:pt x="1804" y="230"/>
                </a:lnTo>
                <a:lnTo>
                  <a:pt x="1804" y="232"/>
                </a:lnTo>
                <a:lnTo>
                  <a:pt x="1804" y="233"/>
                </a:lnTo>
                <a:lnTo>
                  <a:pt x="1805" y="235"/>
                </a:lnTo>
                <a:lnTo>
                  <a:pt x="1805" y="237"/>
                </a:lnTo>
                <a:lnTo>
                  <a:pt x="1805" y="238"/>
                </a:lnTo>
                <a:lnTo>
                  <a:pt x="1805" y="240"/>
                </a:lnTo>
                <a:lnTo>
                  <a:pt x="1806" y="242"/>
                </a:lnTo>
                <a:lnTo>
                  <a:pt x="1806" y="243"/>
                </a:lnTo>
                <a:lnTo>
                  <a:pt x="1806" y="245"/>
                </a:lnTo>
                <a:lnTo>
                  <a:pt x="1806" y="246"/>
                </a:lnTo>
                <a:lnTo>
                  <a:pt x="1807" y="248"/>
                </a:lnTo>
                <a:lnTo>
                  <a:pt x="1807" y="249"/>
                </a:lnTo>
                <a:lnTo>
                  <a:pt x="1807" y="250"/>
                </a:lnTo>
                <a:lnTo>
                  <a:pt x="1808" y="251"/>
                </a:lnTo>
                <a:lnTo>
                  <a:pt x="1808" y="252"/>
                </a:lnTo>
                <a:lnTo>
                  <a:pt x="1808" y="253"/>
                </a:lnTo>
                <a:lnTo>
                  <a:pt x="1808" y="254"/>
                </a:lnTo>
                <a:lnTo>
                  <a:pt x="1809" y="254"/>
                </a:lnTo>
                <a:lnTo>
                  <a:pt x="1809" y="255"/>
                </a:lnTo>
                <a:lnTo>
                  <a:pt x="1809" y="256"/>
                </a:lnTo>
                <a:lnTo>
                  <a:pt x="1809" y="256"/>
                </a:lnTo>
                <a:lnTo>
                  <a:pt x="1810" y="257"/>
                </a:lnTo>
                <a:lnTo>
                  <a:pt x="1810" y="257"/>
                </a:lnTo>
                <a:lnTo>
                  <a:pt x="1810" y="258"/>
                </a:lnTo>
                <a:lnTo>
                  <a:pt x="1810" y="259"/>
                </a:lnTo>
                <a:lnTo>
                  <a:pt x="1811" y="260"/>
                </a:lnTo>
                <a:lnTo>
                  <a:pt x="1811" y="261"/>
                </a:lnTo>
                <a:lnTo>
                  <a:pt x="1811" y="262"/>
                </a:lnTo>
                <a:lnTo>
                  <a:pt x="1811" y="262"/>
                </a:lnTo>
                <a:lnTo>
                  <a:pt x="1812" y="263"/>
                </a:lnTo>
                <a:lnTo>
                  <a:pt x="1812" y="264"/>
                </a:lnTo>
                <a:lnTo>
                  <a:pt x="1812" y="264"/>
                </a:lnTo>
                <a:lnTo>
                  <a:pt x="1812" y="265"/>
                </a:lnTo>
                <a:lnTo>
                  <a:pt x="1813" y="266"/>
                </a:lnTo>
                <a:lnTo>
                  <a:pt x="1813" y="266"/>
                </a:lnTo>
                <a:lnTo>
                  <a:pt x="1813" y="266"/>
                </a:lnTo>
                <a:lnTo>
                  <a:pt x="1814" y="267"/>
                </a:lnTo>
                <a:lnTo>
                  <a:pt x="1814" y="267"/>
                </a:lnTo>
                <a:lnTo>
                  <a:pt x="1814" y="268"/>
                </a:lnTo>
                <a:lnTo>
                  <a:pt x="1814" y="268"/>
                </a:lnTo>
                <a:lnTo>
                  <a:pt x="1815" y="268"/>
                </a:lnTo>
                <a:lnTo>
                  <a:pt x="1815" y="268"/>
                </a:lnTo>
                <a:lnTo>
                  <a:pt x="1815" y="268"/>
                </a:lnTo>
                <a:lnTo>
                  <a:pt x="1815" y="268"/>
                </a:lnTo>
                <a:lnTo>
                  <a:pt x="1816" y="268"/>
                </a:lnTo>
                <a:lnTo>
                  <a:pt x="1816" y="267"/>
                </a:lnTo>
                <a:lnTo>
                  <a:pt x="1816" y="267"/>
                </a:lnTo>
                <a:lnTo>
                  <a:pt x="1816" y="266"/>
                </a:lnTo>
                <a:lnTo>
                  <a:pt x="1817" y="266"/>
                </a:lnTo>
                <a:lnTo>
                  <a:pt x="1817" y="265"/>
                </a:lnTo>
                <a:lnTo>
                  <a:pt x="1817" y="264"/>
                </a:lnTo>
                <a:lnTo>
                  <a:pt x="1817" y="263"/>
                </a:lnTo>
                <a:lnTo>
                  <a:pt x="1818" y="263"/>
                </a:lnTo>
                <a:lnTo>
                  <a:pt x="1818" y="262"/>
                </a:lnTo>
                <a:lnTo>
                  <a:pt x="1818" y="261"/>
                </a:lnTo>
                <a:lnTo>
                  <a:pt x="1819" y="261"/>
                </a:lnTo>
                <a:lnTo>
                  <a:pt x="1819" y="260"/>
                </a:lnTo>
                <a:lnTo>
                  <a:pt x="1819" y="260"/>
                </a:lnTo>
                <a:lnTo>
                  <a:pt x="1819" y="259"/>
                </a:lnTo>
                <a:lnTo>
                  <a:pt x="1820" y="258"/>
                </a:lnTo>
                <a:lnTo>
                  <a:pt x="1820" y="257"/>
                </a:lnTo>
                <a:lnTo>
                  <a:pt x="1820" y="257"/>
                </a:lnTo>
                <a:lnTo>
                  <a:pt x="1820" y="256"/>
                </a:lnTo>
                <a:lnTo>
                  <a:pt x="1821" y="255"/>
                </a:lnTo>
                <a:lnTo>
                  <a:pt x="1821" y="255"/>
                </a:lnTo>
                <a:lnTo>
                  <a:pt x="1821" y="254"/>
                </a:lnTo>
                <a:lnTo>
                  <a:pt x="1821" y="253"/>
                </a:lnTo>
                <a:lnTo>
                  <a:pt x="1822" y="252"/>
                </a:lnTo>
                <a:lnTo>
                  <a:pt x="1822" y="252"/>
                </a:lnTo>
                <a:lnTo>
                  <a:pt x="1822" y="251"/>
                </a:lnTo>
                <a:lnTo>
                  <a:pt x="1822" y="250"/>
                </a:lnTo>
                <a:lnTo>
                  <a:pt x="1823" y="250"/>
                </a:lnTo>
                <a:lnTo>
                  <a:pt x="1823" y="249"/>
                </a:lnTo>
                <a:lnTo>
                  <a:pt x="1823" y="248"/>
                </a:lnTo>
                <a:lnTo>
                  <a:pt x="1823" y="248"/>
                </a:lnTo>
                <a:lnTo>
                  <a:pt x="1824" y="247"/>
                </a:lnTo>
                <a:lnTo>
                  <a:pt x="1824" y="246"/>
                </a:lnTo>
                <a:lnTo>
                  <a:pt x="1824" y="246"/>
                </a:lnTo>
                <a:lnTo>
                  <a:pt x="1825" y="245"/>
                </a:lnTo>
                <a:lnTo>
                  <a:pt x="1825" y="244"/>
                </a:lnTo>
                <a:lnTo>
                  <a:pt x="1825" y="244"/>
                </a:lnTo>
                <a:lnTo>
                  <a:pt x="1825" y="243"/>
                </a:lnTo>
                <a:lnTo>
                  <a:pt x="1826" y="242"/>
                </a:lnTo>
                <a:lnTo>
                  <a:pt x="1826" y="241"/>
                </a:lnTo>
                <a:lnTo>
                  <a:pt x="1826" y="241"/>
                </a:lnTo>
                <a:lnTo>
                  <a:pt x="1826" y="240"/>
                </a:lnTo>
                <a:lnTo>
                  <a:pt x="1827" y="239"/>
                </a:lnTo>
                <a:lnTo>
                  <a:pt x="1827" y="239"/>
                </a:lnTo>
                <a:lnTo>
                  <a:pt x="1827" y="238"/>
                </a:lnTo>
                <a:lnTo>
                  <a:pt x="1827" y="237"/>
                </a:lnTo>
                <a:lnTo>
                  <a:pt x="1828" y="236"/>
                </a:lnTo>
                <a:lnTo>
                  <a:pt x="1828" y="236"/>
                </a:lnTo>
                <a:lnTo>
                  <a:pt x="1828" y="235"/>
                </a:lnTo>
                <a:lnTo>
                  <a:pt x="1828" y="234"/>
                </a:lnTo>
                <a:lnTo>
                  <a:pt x="1829" y="234"/>
                </a:lnTo>
                <a:lnTo>
                  <a:pt x="1829" y="233"/>
                </a:lnTo>
                <a:lnTo>
                  <a:pt x="1829" y="232"/>
                </a:lnTo>
                <a:lnTo>
                  <a:pt x="1830" y="232"/>
                </a:lnTo>
                <a:lnTo>
                  <a:pt x="1830" y="232"/>
                </a:lnTo>
                <a:lnTo>
                  <a:pt x="1830" y="232"/>
                </a:lnTo>
                <a:lnTo>
                  <a:pt x="1830" y="232"/>
                </a:lnTo>
                <a:lnTo>
                  <a:pt x="1831" y="232"/>
                </a:lnTo>
                <a:lnTo>
                  <a:pt x="1831" y="232"/>
                </a:lnTo>
                <a:lnTo>
                  <a:pt x="1831" y="232"/>
                </a:lnTo>
                <a:lnTo>
                  <a:pt x="1831" y="232"/>
                </a:lnTo>
                <a:lnTo>
                  <a:pt x="1832" y="233"/>
                </a:lnTo>
                <a:lnTo>
                  <a:pt x="1832" y="233"/>
                </a:lnTo>
                <a:lnTo>
                  <a:pt x="1832" y="233"/>
                </a:lnTo>
                <a:lnTo>
                  <a:pt x="1832" y="233"/>
                </a:lnTo>
                <a:lnTo>
                  <a:pt x="1833" y="233"/>
                </a:lnTo>
                <a:lnTo>
                  <a:pt x="1833" y="233"/>
                </a:lnTo>
                <a:lnTo>
                  <a:pt x="1833" y="233"/>
                </a:lnTo>
                <a:lnTo>
                  <a:pt x="1833" y="234"/>
                </a:lnTo>
                <a:lnTo>
                  <a:pt x="1834" y="233"/>
                </a:lnTo>
                <a:lnTo>
                  <a:pt x="1834" y="233"/>
                </a:lnTo>
                <a:lnTo>
                  <a:pt x="1834" y="233"/>
                </a:lnTo>
                <a:lnTo>
                  <a:pt x="1834" y="233"/>
                </a:lnTo>
                <a:lnTo>
                  <a:pt x="1835" y="233"/>
                </a:lnTo>
                <a:lnTo>
                  <a:pt x="1835" y="233"/>
                </a:lnTo>
                <a:lnTo>
                  <a:pt x="1835" y="233"/>
                </a:lnTo>
                <a:lnTo>
                  <a:pt x="1836" y="232"/>
                </a:lnTo>
                <a:lnTo>
                  <a:pt x="1836" y="232"/>
                </a:lnTo>
                <a:lnTo>
                  <a:pt x="1836" y="232"/>
                </a:lnTo>
                <a:lnTo>
                  <a:pt x="1836" y="232"/>
                </a:lnTo>
                <a:lnTo>
                  <a:pt x="1837" y="232"/>
                </a:lnTo>
                <a:lnTo>
                  <a:pt x="1837" y="232"/>
                </a:lnTo>
                <a:lnTo>
                  <a:pt x="1837" y="233"/>
                </a:lnTo>
                <a:lnTo>
                  <a:pt x="1837" y="233"/>
                </a:lnTo>
                <a:lnTo>
                  <a:pt x="1838" y="234"/>
                </a:lnTo>
                <a:lnTo>
                  <a:pt x="1838" y="234"/>
                </a:lnTo>
                <a:lnTo>
                  <a:pt x="1838" y="235"/>
                </a:lnTo>
                <a:lnTo>
                  <a:pt x="1838" y="236"/>
                </a:lnTo>
                <a:lnTo>
                  <a:pt x="1839" y="237"/>
                </a:lnTo>
                <a:lnTo>
                  <a:pt x="1839" y="237"/>
                </a:lnTo>
                <a:lnTo>
                  <a:pt x="1839" y="238"/>
                </a:lnTo>
                <a:lnTo>
                  <a:pt x="1839" y="239"/>
                </a:lnTo>
                <a:lnTo>
                  <a:pt x="1840" y="240"/>
                </a:lnTo>
                <a:lnTo>
                  <a:pt x="1840" y="241"/>
                </a:lnTo>
                <a:lnTo>
                  <a:pt x="1840" y="241"/>
                </a:lnTo>
                <a:lnTo>
                  <a:pt x="1841" y="242"/>
                </a:lnTo>
                <a:lnTo>
                  <a:pt x="1841" y="243"/>
                </a:lnTo>
                <a:lnTo>
                  <a:pt x="1841" y="244"/>
                </a:lnTo>
                <a:lnTo>
                  <a:pt x="1841" y="245"/>
                </a:lnTo>
                <a:lnTo>
                  <a:pt x="1842" y="246"/>
                </a:lnTo>
                <a:lnTo>
                  <a:pt x="1842" y="246"/>
                </a:lnTo>
                <a:lnTo>
                  <a:pt x="1842" y="247"/>
                </a:lnTo>
                <a:lnTo>
                  <a:pt x="1842" y="247"/>
                </a:lnTo>
                <a:lnTo>
                  <a:pt x="1843" y="248"/>
                </a:lnTo>
                <a:lnTo>
                  <a:pt x="1843" y="249"/>
                </a:lnTo>
                <a:lnTo>
                  <a:pt x="1843" y="250"/>
                </a:lnTo>
                <a:lnTo>
                  <a:pt x="1843" y="250"/>
                </a:lnTo>
                <a:lnTo>
                  <a:pt x="1844" y="251"/>
                </a:lnTo>
                <a:lnTo>
                  <a:pt x="1844" y="252"/>
                </a:lnTo>
                <a:lnTo>
                  <a:pt x="1844" y="253"/>
                </a:lnTo>
                <a:lnTo>
                  <a:pt x="1844" y="255"/>
                </a:lnTo>
                <a:lnTo>
                  <a:pt x="1845" y="256"/>
                </a:lnTo>
                <a:lnTo>
                  <a:pt x="1845" y="257"/>
                </a:lnTo>
                <a:lnTo>
                  <a:pt x="1845" y="258"/>
                </a:lnTo>
                <a:lnTo>
                  <a:pt x="1845" y="259"/>
                </a:lnTo>
                <a:lnTo>
                  <a:pt x="1846" y="261"/>
                </a:lnTo>
                <a:lnTo>
                  <a:pt x="1846" y="262"/>
                </a:lnTo>
                <a:lnTo>
                  <a:pt x="1846" y="263"/>
                </a:lnTo>
                <a:lnTo>
                  <a:pt x="1847" y="265"/>
                </a:lnTo>
                <a:lnTo>
                  <a:pt x="1847" y="266"/>
                </a:lnTo>
                <a:lnTo>
                  <a:pt x="1847" y="268"/>
                </a:lnTo>
                <a:lnTo>
                  <a:pt x="1847" y="269"/>
                </a:lnTo>
                <a:lnTo>
                  <a:pt x="1848" y="271"/>
                </a:lnTo>
                <a:lnTo>
                  <a:pt x="1848" y="272"/>
                </a:lnTo>
                <a:lnTo>
                  <a:pt x="1848" y="273"/>
                </a:lnTo>
                <a:lnTo>
                  <a:pt x="1848" y="274"/>
                </a:lnTo>
                <a:lnTo>
                  <a:pt x="1849" y="275"/>
                </a:lnTo>
                <a:lnTo>
                  <a:pt x="1849" y="275"/>
                </a:lnTo>
                <a:lnTo>
                  <a:pt x="1849" y="276"/>
                </a:lnTo>
                <a:lnTo>
                  <a:pt x="1849" y="277"/>
                </a:lnTo>
                <a:lnTo>
                  <a:pt x="1850" y="277"/>
                </a:lnTo>
                <a:lnTo>
                  <a:pt x="1850" y="278"/>
                </a:lnTo>
                <a:lnTo>
                  <a:pt x="1850" y="279"/>
                </a:lnTo>
                <a:lnTo>
                  <a:pt x="1850" y="280"/>
                </a:lnTo>
                <a:lnTo>
                  <a:pt x="1851" y="281"/>
                </a:lnTo>
                <a:lnTo>
                  <a:pt x="1851" y="281"/>
                </a:lnTo>
                <a:lnTo>
                  <a:pt x="1851" y="282"/>
                </a:lnTo>
                <a:lnTo>
                  <a:pt x="1852" y="283"/>
                </a:lnTo>
                <a:lnTo>
                  <a:pt x="1852" y="283"/>
                </a:lnTo>
                <a:lnTo>
                  <a:pt x="1852" y="284"/>
                </a:lnTo>
                <a:lnTo>
                  <a:pt x="1852" y="285"/>
                </a:lnTo>
                <a:lnTo>
                  <a:pt x="1853" y="286"/>
                </a:lnTo>
                <a:lnTo>
                  <a:pt x="1853" y="287"/>
                </a:lnTo>
                <a:lnTo>
                  <a:pt x="1853" y="288"/>
                </a:lnTo>
                <a:lnTo>
                  <a:pt x="1853" y="288"/>
                </a:lnTo>
                <a:lnTo>
                  <a:pt x="1854" y="288"/>
                </a:lnTo>
                <a:lnTo>
                  <a:pt x="1854" y="289"/>
                </a:lnTo>
                <a:lnTo>
                  <a:pt x="1854" y="289"/>
                </a:lnTo>
                <a:lnTo>
                  <a:pt x="1854" y="289"/>
                </a:lnTo>
                <a:lnTo>
                  <a:pt x="1855" y="289"/>
                </a:lnTo>
                <a:lnTo>
                  <a:pt x="1855" y="289"/>
                </a:lnTo>
                <a:lnTo>
                  <a:pt x="1855" y="289"/>
                </a:lnTo>
                <a:lnTo>
                  <a:pt x="1855" y="289"/>
                </a:lnTo>
                <a:lnTo>
                  <a:pt x="1856" y="289"/>
                </a:lnTo>
                <a:lnTo>
                  <a:pt x="1856" y="289"/>
                </a:lnTo>
                <a:lnTo>
                  <a:pt x="1856" y="289"/>
                </a:lnTo>
                <a:lnTo>
                  <a:pt x="1856" y="289"/>
                </a:lnTo>
                <a:lnTo>
                  <a:pt x="1857" y="289"/>
                </a:lnTo>
                <a:lnTo>
                  <a:pt x="1857" y="289"/>
                </a:lnTo>
                <a:lnTo>
                  <a:pt x="1857" y="289"/>
                </a:lnTo>
                <a:lnTo>
                  <a:pt x="1858" y="289"/>
                </a:lnTo>
                <a:lnTo>
                  <a:pt x="1858" y="289"/>
                </a:lnTo>
                <a:lnTo>
                  <a:pt x="1858" y="288"/>
                </a:lnTo>
                <a:lnTo>
                  <a:pt x="1858" y="288"/>
                </a:lnTo>
                <a:lnTo>
                  <a:pt x="1859" y="288"/>
                </a:lnTo>
                <a:lnTo>
                  <a:pt x="1859" y="287"/>
                </a:lnTo>
                <a:lnTo>
                  <a:pt x="1859" y="287"/>
                </a:lnTo>
                <a:lnTo>
                  <a:pt x="1859" y="286"/>
                </a:lnTo>
                <a:lnTo>
                  <a:pt x="1860" y="286"/>
                </a:lnTo>
                <a:lnTo>
                  <a:pt x="1860" y="286"/>
                </a:lnTo>
                <a:lnTo>
                  <a:pt x="1860" y="286"/>
                </a:lnTo>
                <a:lnTo>
                  <a:pt x="1860" y="286"/>
                </a:lnTo>
                <a:lnTo>
                  <a:pt x="1861" y="286"/>
                </a:lnTo>
                <a:lnTo>
                  <a:pt x="1861" y="285"/>
                </a:lnTo>
                <a:lnTo>
                  <a:pt x="1861" y="285"/>
                </a:lnTo>
                <a:lnTo>
                  <a:pt x="1861" y="284"/>
                </a:lnTo>
                <a:lnTo>
                  <a:pt x="1862" y="284"/>
                </a:lnTo>
                <a:lnTo>
                  <a:pt x="1862" y="283"/>
                </a:lnTo>
                <a:lnTo>
                  <a:pt x="1862" y="283"/>
                </a:lnTo>
                <a:lnTo>
                  <a:pt x="1863" y="282"/>
                </a:lnTo>
                <a:lnTo>
                  <a:pt x="1863" y="281"/>
                </a:lnTo>
                <a:lnTo>
                  <a:pt x="1863" y="281"/>
                </a:lnTo>
                <a:lnTo>
                  <a:pt x="1863" y="280"/>
                </a:lnTo>
                <a:lnTo>
                  <a:pt x="1864" y="280"/>
                </a:lnTo>
                <a:lnTo>
                  <a:pt x="1864" y="280"/>
                </a:lnTo>
                <a:lnTo>
                  <a:pt x="1864" y="279"/>
                </a:lnTo>
                <a:lnTo>
                  <a:pt x="1864" y="279"/>
                </a:lnTo>
                <a:lnTo>
                  <a:pt x="1865" y="279"/>
                </a:lnTo>
                <a:lnTo>
                  <a:pt x="1865" y="280"/>
                </a:lnTo>
                <a:lnTo>
                  <a:pt x="1865" y="280"/>
                </a:lnTo>
                <a:lnTo>
                  <a:pt x="1865" y="281"/>
                </a:lnTo>
                <a:lnTo>
                  <a:pt x="1866" y="281"/>
                </a:lnTo>
                <a:lnTo>
                  <a:pt x="1866" y="281"/>
                </a:lnTo>
                <a:lnTo>
                  <a:pt x="1866" y="282"/>
                </a:lnTo>
                <a:lnTo>
                  <a:pt x="1866" y="282"/>
                </a:lnTo>
                <a:lnTo>
                  <a:pt x="1867" y="282"/>
                </a:lnTo>
                <a:lnTo>
                  <a:pt x="1867" y="282"/>
                </a:lnTo>
                <a:lnTo>
                  <a:pt x="1867" y="282"/>
                </a:lnTo>
                <a:lnTo>
                  <a:pt x="1867" y="281"/>
                </a:lnTo>
                <a:lnTo>
                  <a:pt x="1868" y="280"/>
                </a:lnTo>
                <a:lnTo>
                  <a:pt x="1868" y="280"/>
                </a:lnTo>
                <a:lnTo>
                  <a:pt x="1868" y="279"/>
                </a:lnTo>
                <a:lnTo>
                  <a:pt x="1869" y="279"/>
                </a:lnTo>
                <a:lnTo>
                  <a:pt x="1869" y="278"/>
                </a:lnTo>
                <a:lnTo>
                  <a:pt x="1869" y="278"/>
                </a:lnTo>
                <a:lnTo>
                  <a:pt x="1869" y="277"/>
                </a:lnTo>
                <a:lnTo>
                  <a:pt x="1870" y="277"/>
                </a:lnTo>
                <a:lnTo>
                  <a:pt x="1870" y="277"/>
                </a:lnTo>
                <a:lnTo>
                  <a:pt x="1870" y="276"/>
                </a:lnTo>
                <a:lnTo>
                  <a:pt x="1870" y="275"/>
                </a:lnTo>
                <a:lnTo>
                  <a:pt x="1871" y="274"/>
                </a:lnTo>
                <a:lnTo>
                  <a:pt x="1871" y="274"/>
                </a:lnTo>
                <a:lnTo>
                  <a:pt x="1871" y="273"/>
                </a:lnTo>
                <a:lnTo>
                  <a:pt x="1871" y="272"/>
                </a:lnTo>
                <a:lnTo>
                  <a:pt x="1872" y="271"/>
                </a:lnTo>
                <a:lnTo>
                  <a:pt x="1872" y="270"/>
                </a:lnTo>
                <a:lnTo>
                  <a:pt x="1872" y="269"/>
                </a:lnTo>
                <a:lnTo>
                  <a:pt x="1872" y="269"/>
                </a:lnTo>
                <a:lnTo>
                  <a:pt x="1873" y="268"/>
                </a:lnTo>
                <a:lnTo>
                  <a:pt x="1873" y="267"/>
                </a:lnTo>
                <a:lnTo>
                  <a:pt x="1873" y="266"/>
                </a:lnTo>
                <a:lnTo>
                  <a:pt x="1874" y="265"/>
                </a:lnTo>
                <a:lnTo>
                  <a:pt x="1874" y="265"/>
                </a:lnTo>
                <a:lnTo>
                  <a:pt x="1874" y="264"/>
                </a:lnTo>
                <a:lnTo>
                  <a:pt x="1874" y="263"/>
                </a:lnTo>
                <a:lnTo>
                  <a:pt x="1875" y="262"/>
                </a:lnTo>
                <a:lnTo>
                  <a:pt x="1875" y="262"/>
                </a:lnTo>
                <a:lnTo>
                  <a:pt x="1875" y="261"/>
                </a:lnTo>
                <a:lnTo>
                  <a:pt x="1875" y="260"/>
                </a:lnTo>
                <a:lnTo>
                  <a:pt x="1876" y="258"/>
                </a:lnTo>
                <a:lnTo>
                  <a:pt x="1876" y="257"/>
                </a:lnTo>
                <a:lnTo>
                  <a:pt x="1876" y="256"/>
                </a:lnTo>
                <a:lnTo>
                  <a:pt x="1876" y="255"/>
                </a:lnTo>
                <a:lnTo>
                  <a:pt x="1877" y="254"/>
                </a:lnTo>
                <a:lnTo>
                  <a:pt x="1877" y="253"/>
                </a:lnTo>
                <a:lnTo>
                  <a:pt x="1877" y="252"/>
                </a:lnTo>
                <a:lnTo>
                  <a:pt x="1877" y="251"/>
                </a:lnTo>
                <a:lnTo>
                  <a:pt x="1878" y="251"/>
                </a:lnTo>
                <a:lnTo>
                  <a:pt x="1878" y="251"/>
                </a:lnTo>
                <a:lnTo>
                  <a:pt x="1878" y="250"/>
                </a:lnTo>
                <a:lnTo>
                  <a:pt x="1878" y="251"/>
                </a:lnTo>
                <a:lnTo>
                  <a:pt x="1879" y="251"/>
                </a:lnTo>
                <a:lnTo>
                  <a:pt x="1879" y="251"/>
                </a:lnTo>
                <a:lnTo>
                  <a:pt x="1879" y="251"/>
                </a:lnTo>
                <a:lnTo>
                  <a:pt x="1880" y="252"/>
                </a:lnTo>
                <a:lnTo>
                  <a:pt x="1880" y="252"/>
                </a:lnTo>
                <a:lnTo>
                  <a:pt x="1880" y="252"/>
                </a:lnTo>
                <a:lnTo>
                  <a:pt x="1880" y="252"/>
                </a:lnTo>
                <a:lnTo>
                  <a:pt x="1881" y="252"/>
                </a:lnTo>
                <a:lnTo>
                  <a:pt x="1881" y="252"/>
                </a:lnTo>
                <a:lnTo>
                  <a:pt x="1881" y="252"/>
                </a:lnTo>
                <a:lnTo>
                  <a:pt x="1881" y="252"/>
                </a:lnTo>
                <a:lnTo>
                  <a:pt x="1882" y="252"/>
                </a:lnTo>
                <a:lnTo>
                  <a:pt x="1882" y="252"/>
                </a:lnTo>
                <a:lnTo>
                  <a:pt x="1882" y="252"/>
                </a:lnTo>
                <a:lnTo>
                  <a:pt x="1882" y="252"/>
                </a:lnTo>
                <a:lnTo>
                  <a:pt x="1883" y="252"/>
                </a:lnTo>
                <a:lnTo>
                  <a:pt x="1883" y="252"/>
                </a:lnTo>
                <a:lnTo>
                  <a:pt x="1883" y="252"/>
                </a:lnTo>
                <a:lnTo>
                  <a:pt x="1883" y="252"/>
                </a:lnTo>
                <a:lnTo>
                  <a:pt x="1884" y="252"/>
                </a:lnTo>
                <a:lnTo>
                  <a:pt x="1884" y="252"/>
                </a:lnTo>
                <a:lnTo>
                  <a:pt x="1884" y="252"/>
                </a:lnTo>
                <a:lnTo>
                  <a:pt x="1885" y="252"/>
                </a:lnTo>
                <a:lnTo>
                  <a:pt x="1885" y="252"/>
                </a:lnTo>
                <a:lnTo>
                  <a:pt x="1885" y="251"/>
                </a:lnTo>
                <a:lnTo>
                  <a:pt x="1885" y="251"/>
                </a:lnTo>
                <a:lnTo>
                  <a:pt x="1886" y="251"/>
                </a:lnTo>
                <a:lnTo>
                  <a:pt x="1886" y="250"/>
                </a:lnTo>
                <a:lnTo>
                  <a:pt x="1886" y="250"/>
                </a:lnTo>
                <a:lnTo>
                  <a:pt x="1886" y="250"/>
                </a:lnTo>
                <a:lnTo>
                  <a:pt x="1887" y="250"/>
                </a:lnTo>
                <a:lnTo>
                  <a:pt x="1887" y="249"/>
                </a:lnTo>
                <a:lnTo>
                  <a:pt x="1887" y="249"/>
                </a:lnTo>
                <a:lnTo>
                  <a:pt x="1887" y="249"/>
                </a:lnTo>
                <a:lnTo>
                  <a:pt x="1888" y="248"/>
                </a:lnTo>
                <a:lnTo>
                  <a:pt x="1888" y="248"/>
                </a:lnTo>
                <a:lnTo>
                  <a:pt x="1888" y="248"/>
                </a:lnTo>
                <a:lnTo>
                  <a:pt x="1888" y="247"/>
                </a:lnTo>
                <a:lnTo>
                  <a:pt x="1889" y="247"/>
                </a:lnTo>
                <a:lnTo>
                  <a:pt x="1889" y="247"/>
                </a:lnTo>
                <a:lnTo>
                  <a:pt x="1889" y="246"/>
                </a:lnTo>
                <a:lnTo>
                  <a:pt x="1890" y="245"/>
                </a:lnTo>
                <a:lnTo>
                  <a:pt x="1890" y="245"/>
                </a:lnTo>
                <a:lnTo>
                  <a:pt x="1890" y="244"/>
                </a:lnTo>
                <a:lnTo>
                  <a:pt x="1890" y="243"/>
                </a:lnTo>
                <a:lnTo>
                  <a:pt x="1891" y="242"/>
                </a:lnTo>
                <a:lnTo>
                  <a:pt x="1891" y="242"/>
                </a:lnTo>
                <a:lnTo>
                  <a:pt x="1891" y="241"/>
                </a:lnTo>
                <a:lnTo>
                  <a:pt x="1891" y="241"/>
                </a:lnTo>
                <a:lnTo>
                  <a:pt x="1892" y="241"/>
                </a:lnTo>
                <a:lnTo>
                  <a:pt x="1892" y="241"/>
                </a:lnTo>
                <a:lnTo>
                  <a:pt x="1892" y="241"/>
                </a:lnTo>
                <a:lnTo>
                  <a:pt x="1892" y="241"/>
                </a:lnTo>
                <a:lnTo>
                  <a:pt x="1893" y="241"/>
                </a:lnTo>
                <a:lnTo>
                  <a:pt x="1893" y="240"/>
                </a:lnTo>
                <a:lnTo>
                  <a:pt x="1893" y="241"/>
                </a:lnTo>
                <a:lnTo>
                  <a:pt x="1893" y="241"/>
                </a:lnTo>
                <a:lnTo>
                  <a:pt x="1894" y="241"/>
                </a:lnTo>
                <a:lnTo>
                  <a:pt x="1894" y="241"/>
                </a:lnTo>
                <a:lnTo>
                  <a:pt x="1894" y="240"/>
                </a:lnTo>
                <a:lnTo>
                  <a:pt x="1894" y="240"/>
                </a:lnTo>
                <a:lnTo>
                  <a:pt x="1895" y="240"/>
                </a:lnTo>
                <a:lnTo>
                  <a:pt x="1895" y="240"/>
                </a:lnTo>
                <a:lnTo>
                  <a:pt x="1895" y="240"/>
                </a:lnTo>
                <a:lnTo>
                  <a:pt x="1896" y="240"/>
                </a:lnTo>
                <a:lnTo>
                  <a:pt x="1896" y="240"/>
                </a:lnTo>
                <a:lnTo>
                  <a:pt x="1896" y="240"/>
                </a:lnTo>
                <a:lnTo>
                  <a:pt x="1896" y="241"/>
                </a:lnTo>
                <a:lnTo>
                  <a:pt x="1897" y="241"/>
                </a:lnTo>
                <a:lnTo>
                  <a:pt x="1897" y="241"/>
                </a:lnTo>
                <a:lnTo>
                  <a:pt x="1897" y="241"/>
                </a:lnTo>
                <a:lnTo>
                  <a:pt x="1897" y="242"/>
                </a:lnTo>
                <a:lnTo>
                  <a:pt x="1898" y="242"/>
                </a:lnTo>
                <a:lnTo>
                  <a:pt x="1898" y="242"/>
                </a:lnTo>
                <a:lnTo>
                  <a:pt x="1898" y="243"/>
                </a:lnTo>
                <a:lnTo>
                  <a:pt x="1898" y="243"/>
                </a:lnTo>
                <a:lnTo>
                  <a:pt x="1899" y="243"/>
                </a:lnTo>
                <a:lnTo>
                  <a:pt x="1899" y="243"/>
                </a:lnTo>
                <a:lnTo>
                  <a:pt x="1899" y="243"/>
                </a:lnTo>
                <a:lnTo>
                  <a:pt x="1899" y="243"/>
                </a:lnTo>
                <a:lnTo>
                  <a:pt x="1900" y="243"/>
                </a:lnTo>
                <a:lnTo>
                  <a:pt x="1900" y="244"/>
                </a:lnTo>
                <a:lnTo>
                  <a:pt x="1900" y="244"/>
                </a:lnTo>
                <a:lnTo>
                  <a:pt x="1901" y="244"/>
                </a:lnTo>
                <a:lnTo>
                  <a:pt x="1901" y="244"/>
                </a:lnTo>
                <a:lnTo>
                  <a:pt x="1901" y="244"/>
                </a:lnTo>
                <a:lnTo>
                  <a:pt x="1901" y="244"/>
                </a:lnTo>
                <a:lnTo>
                  <a:pt x="1902" y="244"/>
                </a:lnTo>
                <a:lnTo>
                  <a:pt x="1902" y="244"/>
                </a:lnTo>
                <a:lnTo>
                  <a:pt x="1902" y="243"/>
                </a:lnTo>
                <a:lnTo>
                  <a:pt x="1902" y="243"/>
                </a:lnTo>
                <a:lnTo>
                  <a:pt x="1903" y="242"/>
                </a:lnTo>
                <a:lnTo>
                  <a:pt x="1903" y="241"/>
                </a:lnTo>
                <a:lnTo>
                  <a:pt x="1903" y="241"/>
                </a:lnTo>
                <a:lnTo>
                  <a:pt x="1903" y="241"/>
                </a:lnTo>
                <a:lnTo>
                  <a:pt x="1904" y="240"/>
                </a:lnTo>
                <a:lnTo>
                  <a:pt x="1904" y="240"/>
                </a:lnTo>
                <a:lnTo>
                  <a:pt x="1904" y="240"/>
                </a:lnTo>
                <a:lnTo>
                  <a:pt x="1904" y="239"/>
                </a:lnTo>
                <a:lnTo>
                  <a:pt x="1905" y="239"/>
                </a:lnTo>
                <a:lnTo>
                  <a:pt x="1905" y="239"/>
                </a:lnTo>
                <a:lnTo>
                  <a:pt x="1905" y="238"/>
                </a:lnTo>
                <a:lnTo>
                  <a:pt x="1905" y="237"/>
                </a:lnTo>
                <a:lnTo>
                  <a:pt x="1906" y="237"/>
                </a:lnTo>
                <a:lnTo>
                  <a:pt x="1906" y="237"/>
                </a:lnTo>
                <a:lnTo>
                  <a:pt x="1906" y="236"/>
                </a:lnTo>
                <a:lnTo>
                  <a:pt x="1907" y="236"/>
                </a:lnTo>
                <a:lnTo>
                  <a:pt x="1907" y="235"/>
                </a:lnTo>
                <a:lnTo>
                  <a:pt x="1907" y="235"/>
                </a:lnTo>
                <a:lnTo>
                  <a:pt x="1907" y="234"/>
                </a:lnTo>
                <a:lnTo>
                  <a:pt x="1908" y="234"/>
                </a:lnTo>
                <a:lnTo>
                  <a:pt x="1908" y="233"/>
                </a:lnTo>
                <a:lnTo>
                  <a:pt x="1908" y="232"/>
                </a:lnTo>
                <a:lnTo>
                  <a:pt x="1908" y="231"/>
                </a:lnTo>
                <a:lnTo>
                  <a:pt x="1909" y="230"/>
                </a:lnTo>
                <a:lnTo>
                  <a:pt x="1909" y="229"/>
                </a:lnTo>
                <a:lnTo>
                  <a:pt x="1909" y="228"/>
                </a:lnTo>
                <a:lnTo>
                  <a:pt x="1909" y="228"/>
                </a:lnTo>
                <a:lnTo>
                  <a:pt x="1910" y="227"/>
                </a:lnTo>
                <a:lnTo>
                  <a:pt x="1910" y="226"/>
                </a:lnTo>
                <a:lnTo>
                  <a:pt x="1910" y="224"/>
                </a:lnTo>
                <a:lnTo>
                  <a:pt x="1910" y="223"/>
                </a:lnTo>
                <a:lnTo>
                  <a:pt x="1911" y="222"/>
                </a:lnTo>
                <a:lnTo>
                  <a:pt x="1911" y="221"/>
                </a:lnTo>
                <a:lnTo>
                  <a:pt x="1911" y="220"/>
                </a:lnTo>
                <a:lnTo>
                  <a:pt x="1912" y="219"/>
                </a:lnTo>
                <a:lnTo>
                  <a:pt x="1912" y="218"/>
                </a:lnTo>
                <a:lnTo>
                  <a:pt x="1912" y="217"/>
                </a:lnTo>
                <a:lnTo>
                  <a:pt x="1912" y="216"/>
                </a:lnTo>
                <a:lnTo>
                  <a:pt x="1913" y="214"/>
                </a:lnTo>
                <a:lnTo>
                  <a:pt x="1913" y="213"/>
                </a:lnTo>
                <a:lnTo>
                  <a:pt x="1913" y="212"/>
                </a:lnTo>
                <a:lnTo>
                  <a:pt x="1913" y="211"/>
                </a:lnTo>
                <a:lnTo>
                  <a:pt x="1914" y="210"/>
                </a:lnTo>
                <a:lnTo>
                  <a:pt x="1914" y="209"/>
                </a:lnTo>
                <a:lnTo>
                  <a:pt x="1914" y="207"/>
                </a:lnTo>
                <a:lnTo>
                  <a:pt x="1914" y="206"/>
                </a:lnTo>
                <a:lnTo>
                  <a:pt x="1915" y="204"/>
                </a:lnTo>
                <a:lnTo>
                  <a:pt x="1915" y="203"/>
                </a:lnTo>
                <a:lnTo>
                  <a:pt x="1915" y="201"/>
                </a:lnTo>
                <a:lnTo>
                  <a:pt x="1915" y="200"/>
                </a:lnTo>
                <a:lnTo>
                  <a:pt x="1916" y="199"/>
                </a:lnTo>
                <a:lnTo>
                  <a:pt x="1916" y="197"/>
                </a:lnTo>
                <a:lnTo>
                  <a:pt x="1916" y="196"/>
                </a:lnTo>
                <a:lnTo>
                  <a:pt x="1916" y="195"/>
                </a:lnTo>
                <a:lnTo>
                  <a:pt x="1917" y="194"/>
                </a:lnTo>
                <a:lnTo>
                  <a:pt x="1917" y="193"/>
                </a:lnTo>
                <a:lnTo>
                  <a:pt x="1917" y="191"/>
                </a:lnTo>
                <a:lnTo>
                  <a:pt x="1918" y="190"/>
                </a:lnTo>
                <a:lnTo>
                  <a:pt x="1918" y="189"/>
                </a:lnTo>
                <a:lnTo>
                  <a:pt x="1918" y="187"/>
                </a:lnTo>
                <a:lnTo>
                  <a:pt x="1918" y="186"/>
                </a:lnTo>
                <a:lnTo>
                  <a:pt x="1919" y="185"/>
                </a:lnTo>
                <a:lnTo>
                  <a:pt x="1919" y="183"/>
                </a:lnTo>
                <a:lnTo>
                  <a:pt x="1919" y="182"/>
                </a:lnTo>
                <a:lnTo>
                  <a:pt x="1919" y="182"/>
                </a:lnTo>
                <a:lnTo>
                  <a:pt x="1920" y="181"/>
                </a:lnTo>
                <a:lnTo>
                  <a:pt x="1920" y="180"/>
                </a:lnTo>
                <a:lnTo>
                  <a:pt x="1920" y="179"/>
                </a:lnTo>
                <a:lnTo>
                  <a:pt x="1920" y="177"/>
                </a:lnTo>
                <a:lnTo>
                  <a:pt x="1921" y="176"/>
                </a:lnTo>
                <a:lnTo>
                  <a:pt x="1921" y="175"/>
                </a:lnTo>
                <a:lnTo>
                  <a:pt x="1921" y="174"/>
                </a:lnTo>
                <a:lnTo>
                  <a:pt x="1921" y="173"/>
                </a:lnTo>
                <a:lnTo>
                  <a:pt x="1922" y="172"/>
                </a:lnTo>
                <a:lnTo>
                  <a:pt x="1922" y="171"/>
                </a:lnTo>
                <a:lnTo>
                  <a:pt x="1922" y="170"/>
                </a:lnTo>
                <a:lnTo>
                  <a:pt x="1923" y="169"/>
                </a:lnTo>
                <a:lnTo>
                  <a:pt x="1923" y="169"/>
                </a:lnTo>
                <a:lnTo>
                  <a:pt x="1923" y="168"/>
                </a:lnTo>
                <a:lnTo>
                  <a:pt x="1923" y="167"/>
                </a:lnTo>
                <a:lnTo>
                  <a:pt x="1924" y="166"/>
                </a:lnTo>
                <a:lnTo>
                  <a:pt x="1924" y="165"/>
                </a:lnTo>
                <a:lnTo>
                  <a:pt x="1924" y="164"/>
                </a:lnTo>
                <a:lnTo>
                  <a:pt x="1924" y="163"/>
                </a:lnTo>
                <a:lnTo>
                  <a:pt x="1925" y="163"/>
                </a:lnTo>
                <a:lnTo>
                  <a:pt x="1925" y="162"/>
                </a:lnTo>
                <a:lnTo>
                  <a:pt x="1925" y="161"/>
                </a:lnTo>
                <a:lnTo>
                  <a:pt x="1925" y="161"/>
                </a:lnTo>
                <a:lnTo>
                  <a:pt x="1926" y="161"/>
                </a:lnTo>
                <a:lnTo>
                  <a:pt x="1926" y="161"/>
                </a:lnTo>
                <a:lnTo>
                  <a:pt x="1926" y="161"/>
                </a:lnTo>
                <a:lnTo>
                  <a:pt x="1926" y="161"/>
                </a:lnTo>
                <a:lnTo>
                  <a:pt x="1927" y="160"/>
                </a:lnTo>
                <a:lnTo>
                  <a:pt x="1927" y="160"/>
                </a:lnTo>
                <a:lnTo>
                  <a:pt x="1927" y="160"/>
                </a:lnTo>
                <a:lnTo>
                  <a:pt x="1927" y="159"/>
                </a:lnTo>
                <a:lnTo>
                  <a:pt x="1928" y="159"/>
                </a:lnTo>
                <a:lnTo>
                  <a:pt x="1928" y="159"/>
                </a:lnTo>
                <a:lnTo>
                  <a:pt x="1928" y="158"/>
                </a:lnTo>
                <a:lnTo>
                  <a:pt x="1929" y="158"/>
                </a:lnTo>
                <a:lnTo>
                  <a:pt x="1929" y="158"/>
                </a:lnTo>
                <a:lnTo>
                  <a:pt x="1929" y="158"/>
                </a:lnTo>
                <a:lnTo>
                  <a:pt x="1929" y="159"/>
                </a:lnTo>
                <a:lnTo>
                  <a:pt x="1930" y="159"/>
                </a:lnTo>
                <a:lnTo>
                  <a:pt x="1930" y="159"/>
                </a:lnTo>
                <a:lnTo>
                  <a:pt x="1930" y="158"/>
                </a:lnTo>
                <a:lnTo>
                  <a:pt x="1930" y="158"/>
                </a:lnTo>
                <a:lnTo>
                  <a:pt x="1931" y="157"/>
                </a:lnTo>
                <a:lnTo>
                  <a:pt x="1931" y="157"/>
                </a:lnTo>
                <a:lnTo>
                  <a:pt x="1931" y="156"/>
                </a:lnTo>
                <a:lnTo>
                  <a:pt x="1931" y="156"/>
                </a:lnTo>
                <a:lnTo>
                  <a:pt x="1932" y="156"/>
                </a:lnTo>
                <a:lnTo>
                  <a:pt x="1932" y="155"/>
                </a:lnTo>
                <a:lnTo>
                  <a:pt x="1932" y="155"/>
                </a:lnTo>
                <a:lnTo>
                  <a:pt x="1932" y="154"/>
                </a:lnTo>
                <a:lnTo>
                  <a:pt x="1933" y="154"/>
                </a:lnTo>
                <a:lnTo>
                  <a:pt x="1933" y="153"/>
                </a:lnTo>
                <a:lnTo>
                  <a:pt x="1933" y="153"/>
                </a:lnTo>
                <a:lnTo>
                  <a:pt x="1934" y="153"/>
                </a:lnTo>
                <a:lnTo>
                  <a:pt x="1934" y="153"/>
                </a:lnTo>
                <a:lnTo>
                  <a:pt x="1934" y="154"/>
                </a:lnTo>
                <a:lnTo>
                  <a:pt x="1934" y="154"/>
                </a:lnTo>
                <a:lnTo>
                  <a:pt x="1935" y="155"/>
                </a:lnTo>
                <a:lnTo>
                  <a:pt x="1935" y="155"/>
                </a:lnTo>
                <a:lnTo>
                  <a:pt x="1935" y="156"/>
                </a:lnTo>
                <a:lnTo>
                  <a:pt x="1935" y="157"/>
                </a:lnTo>
                <a:lnTo>
                  <a:pt x="1936" y="157"/>
                </a:lnTo>
                <a:lnTo>
                  <a:pt x="1936" y="158"/>
                </a:lnTo>
                <a:lnTo>
                  <a:pt x="1936" y="159"/>
                </a:lnTo>
                <a:lnTo>
                  <a:pt x="1936" y="159"/>
                </a:lnTo>
                <a:lnTo>
                  <a:pt x="1937" y="159"/>
                </a:lnTo>
                <a:lnTo>
                  <a:pt x="1937" y="159"/>
                </a:lnTo>
                <a:lnTo>
                  <a:pt x="1937" y="159"/>
                </a:lnTo>
                <a:lnTo>
                  <a:pt x="1937" y="159"/>
                </a:lnTo>
                <a:lnTo>
                  <a:pt x="1938" y="159"/>
                </a:lnTo>
                <a:lnTo>
                  <a:pt x="1938" y="159"/>
                </a:lnTo>
                <a:lnTo>
                  <a:pt x="1938" y="159"/>
                </a:lnTo>
                <a:lnTo>
                  <a:pt x="1938" y="159"/>
                </a:lnTo>
                <a:lnTo>
                  <a:pt x="1939" y="159"/>
                </a:lnTo>
                <a:lnTo>
                  <a:pt x="1939" y="159"/>
                </a:lnTo>
                <a:lnTo>
                  <a:pt x="1939" y="159"/>
                </a:lnTo>
                <a:lnTo>
                  <a:pt x="1940" y="159"/>
                </a:lnTo>
                <a:lnTo>
                  <a:pt x="1940" y="158"/>
                </a:lnTo>
                <a:lnTo>
                  <a:pt x="1940" y="158"/>
                </a:lnTo>
                <a:lnTo>
                  <a:pt x="1940" y="158"/>
                </a:lnTo>
                <a:lnTo>
                  <a:pt x="1941" y="157"/>
                </a:lnTo>
                <a:lnTo>
                  <a:pt x="1941" y="157"/>
                </a:lnTo>
                <a:lnTo>
                  <a:pt x="1941" y="157"/>
                </a:lnTo>
                <a:lnTo>
                  <a:pt x="1941" y="157"/>
                </a:lnTo>
                <a:lnTo>
                  <a:pt x="1942" y="157"/>
                </a:lnTo>
                <a:lnTo>
                  <a:pt x="1942" y="157"/>
                </a:lnTo>
                <a:lnTo>
                  <a:pt x="1942" y="157"/>
                </a:lnTo>
                <a:lnTo>
                  <a:pt x="1942" y="157"/>
                </a:lnTo>
                <a:lnTo>
                  <a:pt x="1943" y="157"/>
                </a:lnTo>
                <a:lnTo>
                  <a:pt x="1943" y="158"/>
                </a:lnTo>
                <a:lnTo>
                  <a:pt x="1943" y="158"/>
                </a:lnTo>
                <a:lnTo>
                  <a:pt x="1943" y="158"/>
                </a:lnTo>
                <a:lnTo>
                  <a:pt x="1944" y="159"/>
                </a:lnTo>
                <a:lnTo>
                  <a:pt x="1944" y="159"/>
                </a:lnTo>
                <a:lnTo>
                  <a:pt x="1944" y="159"/>
                </a:lnTo>
                <a:lnTo>
                  <a:pt x="1945" y="159"/>
                </a:lnTo>
                <a:lnTo>
                  <a:pt x="1945" y="159"/>
                </a:lnTo>
                <a:lnTo>
                  <a:pt x="1945" y="159"/>
                </a:lnTo>
                <a:lnTo>
                  <a:pt x="1945" y="160"/>
                </a:lnTo>
                <a:lnTo>
                  <a:pt x="1946" y="160"/>
                </a:lnTo>
                <a:lnTo>
                  <a:pt x="1946" y="160"/>
                </a:lnTo>
                <a:lnTo>
                  <a:pt x="1946" y="160"/>
                </a:lnTo>
                <a:lnTo>
                  <a:pt x="1946" y="161"/>
                </a:lnTo>
                <a:lnTo>
                  <a:pt x="1947" y="161"/>
                </a:lnTo>
                <a:lnTo>
                  <a:pt x="1947" y="161"/>
                </a:lnTo>
                <a:lnTo>
                  <a:pt x="1947" y="162"/>
                </a:lnTo>
                <a:lnTo>
                  <a:pt x="1947" y="162"/>
                </a:lnTo>
                <a:lnTo>
                  <a:pt x="1948" y="162"/>
                </a:lnTo>
                <a:lnTo>
                  <a:pt x="1948" y="162"/>
                </a:lnTo>
                <a:lnTo>
                  <a:pt x="1948" y="163"/>
                </a:lnTo>
                <a:lnTo>
                  <a:pt x="1948" y="163"/>
                </a:lnTo>
                <a:lnTo>
                  <a:pt x="1949" y="164"/>
                </a:lnTo>
                <a:lnTo>
                  <a:pt x="1949" y="164"/>
                </a:lnTo>
                <a:lnTo>
                  <a:pt x="1949" y="165"/>
                </a:lnTo>
                <a:lnTo>
                  <a:pt x="1949" y="166"/>
                </a:lnTo>
                <a:lnTo>
                  <a:pt x="1950" y="166"/>
                </a:lnTo>
                <a:lnTo>
                  <a:pt x="1950" y="167"/>
                </a:lnTo>
                <a:lnTo>
                  <a:pt x="1950" y="167"/>
                </a:lnTo>
                <a:lnTo>
                  <a:pt x="1951" y="168"/>
                </a:lnTo>
                <a:lnTo>
                  <a:pt x="1951" y="168"/>
                </a:lnTo>
                <a:lnTo>
                  <a:pt x="1951" y="168"/>
                </a:lnTo>
                <a:lnTo>
                  <a:pt x="1951" y="168"/>
                </a:lnTo>
                <a:lnTo>
                  <a:pt x="1952" y="168"/>
                </a:lnTo>
                <a:lnTo>
                  <a:pt x="1952" y="168"/>
                </a:lnTo>
                <a:lnTo>
                  <a:pt x="1952" y="168"/>
                </a:lnTo>
                <a:lnTo>
                  <a:pt x="1952" y="168"/>
                </a:lnTo>
                <a:lnTo>
                  <a:pt x="1953" y="168"/>
                </a:lnTo>
                <a:lnTo>
                  <a:pt x="1953" y="167"/>
                </a:lnTo>
                <a:lnTo>
                  <a:pt x="1953" y="167"/>
                </a:lnTo>
                <a:lnTo>
                  <a:pt x="1953" y="166"/>
                </a:lnTo>
                <a:lnTo>
                  <a:pt x="1954" y="166"/>
                </a:lnTo>
                <a:lnTo>
                  <a:pt x="1954" y="165"/>
                </a:lnTo>
                <a:lnTo>
                  <a:pt x="1954" y="164"/>
                </a:lnTo>
                <a:lnTo>
                  <a:pt x="1954" y="164"/>
                </a:lnTo>
                <a:lnTo>
                  <a:pt x="1955" y="163"/>
                </a:lnTo>
                <a:lnTo>
                  <a:pt x="1955" y="162"/>
                </a:lnTo>
                <a:lnTo>
                  <a:pt x="1955" y="161"/>
                </a:lnTo>
                <a:lnTo>
                  <a:pt x="1956" y="160"/>
                </a:lnTo>
                <a:lnTo>
                  <a:pt x="1956" y="158"/>
                </a:lnTo>
                <a:lnTo>
                  <a:pt x="1956" y="157"/>
                </a:lnTo>
                <a:lnTo>
                  <a:pt x="1956" y="155"/>
                </a:lnTo>
                <a:lnTo>
                  <a:pt x="1957" y="153"/>
                </a:lnTo>
                <a:lnTo>
                  <a:pt x="1957" y="151"/>
                </a:lnTo>
                <a:lnTo>
                  <a:pt x="1957" y="150"/>
                </a:lnTo>
                <a:lnTo>
                  <a:pt x="1957" y="148"/>
                </a:lnTo>
                <a:lnTo>
                  <a:pt x="1958" y="147"/>
                </a:lnTo>
                <a:lnTo>
                  <a:pt x="1958" y="145"/>
                </a:lnTo>
                <a:lnTo>
                  <a:pt x="1958" y="144"/>
                </a:lnTo>
                <a:lnTo>
                  <a:pt x="1958" y="143"/>
                </a:lnTo>
                <a:lnTo>
                  <a:pt x="1959" y="142"/>
                </a:lnTo>
                <a:lnTo>
                  <a:pt x="1959" y="141"/>
                </a:lnTo>
                <a:lnTo>
                  <a:pt x="1959" y="139"/>
                </a:lnTo>
                <a:lnTo>
                  <a:pt x="1959" y="138"/>
                </a:lnTo>
                <a:lnTo>
                  <a:pt x="1960" y="136"/>
                </a:lnTo>
                <a:lnTo>
                  <a:pt x="1960" y="135"/>
                </a:lnTo>
                <a:lnTo>
                  <a:pt x="1960" y="133"/>
                </a:lnTo>
                <a:lnTo>
                  <a:pt x="1960" y="132"/>
                </a:lnTo>
                <a:lnTo>
                  <a:pt x="1961" y="131"/>
                </a:lnTo>
                <a:lnTo>
                  <a:pt x="1961" y="130"/>
                </a:lnTo>
                <a:lnTo>
                  <a:pt x="1961" y="130"/>
                </a:lnTo>
                <a:lnTo>
                  <a:pt x="1962" y="129"/>
                </a:lnTo>
                <a:lnTo>
                  <a:pt x="1962" y="128"/>
                </a:lnTo>
                <a:lnTo>
                  <a:pt x="1962" y="127"/>
                </a:lnTo>
                <a:lnTo>
                  <a:pt x="1962" y="127"/>
                </a:lnTo>
                <a:lnTo>
                  <a:pt x="1963" y="126"/>
                </a:lnTo>
                <a:lnTo>
                  <a:pt x="1963" y="126"/>
                </a:lnTo>
                <a:lnTo>
                  <a:pt x="1963" y="126"/>
                </a:lnTo>
                <a:lnTo>
                  <a:pt x="1963" y="126"/>
                </a:lnTo>
                <a:lnTo>
                  <a:pt x="1964" y="126"/>
                </a:lnTo>
                <a:lnTo>
                  <a:pt x="1964" y="126"/>
                </a:lnTo>
                <a:lnTo>
                  <a:pt x="1964" y="126"/>
                </a:lnTo>
                <a:lnTo>
                  <a:pt x="1964" y="126"/>
                </a:lnTo>
                <a:lnTo>
                  <a:pt x="1965" y="126"/>
                </a:lnTo>
                <a:lnTo>
                  <a:pt x="1965" y="127"/>
                </a:lnTo>
                <a:lnTo>
                  <a:pt x="1965" y="126"/>
                </a:lnTo>
                <a:lnTo>
                  <a:pt x="1965" y="126"/>
                </a:lnTo>
                <a:lnTo>
                  <a:pt x="1966" y="126"/>
                </a:lnTo>
                <a:lnTo>
                  <a:pt x="1966" y="126"/>
                </a:lnTo>
                <a:lnTo>
                  <a:pt x="1966" y="126"/>
                </a:lnTo>
                <a:lnTo>
                  <a:pt x="1967" y="126"/>
                </a:lnTo>
                <a:lnTo>
                  <a:pt x="1967" y="126"/>
                </a:lnTo>
                <a:lnTo>
                  <a:pt x="1967" y="126"/>
                </a:lnTo>
                <a:lnTo>
                  <a:pt x="1967" y="126"/>
                </a:lnTo>
                <a:lnTo>
                  <a:pt x="1968" y="126"/>
                </a:lnTo>
                <a:lnTo>
                  <a:pt x="1968" y="126"/>
                </a:lnTo>
                <a:lnTo>
                  <a:pt x="1968" y="125"/>
                </a:lnTo>
                <a:lnTo>
                  <a:pt x="1968" y="125"/>
                </a:lnTo>
                <a:lnTo>
                  <a:pt x="1969" y="125"/>
                </a:lnTo>
                <a:lnTo>
                  <a:pt x="1969" y="124"/>
                </a:lnTo>
                <a:lnTo>
                  <a:pt x="1969" y="124"/>
                </a:lnTo>
                <a:lnTo>
                  <a:pt x="1969" y="123"/>
                </a:lnTo>
                <a:lnTo>
                  <a:pt x="1970" y="123"/>
                </a:lnTo>
                <a:lnTo>
                  <a:pt x="1970" y="123"/>
                </a:lnTo>
                <a:lnTo>
                  <a:pt x="1970" y="122"/>
                </a:lnTo>
                <a:lnTo>
                  <a:pt x="1970" y="121"/>
                </a:lnTo>
                <a:lnTo>
                  <a:pt x="1971" y="121"/>
                </a:lnTo>
                <a:lnTo>
                  <a:pt x="1971" y="120"/>
                </a:lnTo>
                <a:lnTo>
                  <a:pt x="1971" y="119"/>
                </a:lnTo>
                <a:lnTo>
                  <a:pt x="1972" y="118"/>
                </a:lnTo>
                <a:lnTo>
                  <a:pt x="1972" y="117"/>
                </a:lnTo>
                <a:lnTo>
                  <a:pt x="1972" y="116"/>
                </a:lnTo>
                <a:lnTo>
                  <a:pt x="1973" y="115"/>
                </a:lnTo>
                <a:lnTo>
                  <a:pt x="1973" y="114"/>
                </a:lnTo>
                <a:lnTo>
                  <a:pt x="1973" y="113"/>
                </a:lnTo>
                <a:lnTo>
                  <a:pt x="1973" y="112"/>
                </a:lnTo>
                <a:lnTo>
                  <a:pt x="1974" y="111"/>
                </a:lnTo>
                <a:lnTo>
                  <a:pt x="1974" y="110"/>
                </a:lnTo>
                <a:lnTo>
                  <a:pt x="1974" y="109"/>
                </a:lnTo>
                <a:lnTo>
                  <a:pt x="1974" y="107"/>
                </a:lnTo>
                <a:lnTo>
                  <a:pt x="1975" y="106"/>
                </a:lnTo>
                <a:lnTo>
                  <a:pt x="1975" y="105"/>
                </a:lnTo>
                <a:lnTo>
                  <a:pt x="1975" y="104"/>
                </a:lnTo>
                <a:lnTo>
                  <a:pt x="1975" y="102"/>
                </a:lnTo>
                <a:lnTo>
                  <a:pt x="1976" y="101"/>
                </a:lnTo>
                <a:lnTo>
                  <a:pt x="1976" y="100"/>
                </a:lnTo>
                <a:lnTo>
                  <a:pt x="1976" y="99"/>
                </a:lnTo>
                <a:lnTo>
                  <a:pt x="1976" y="98"/>
                </a:lnTo>
                <a:lnTo>
                  <a:pt x="1977" y="97"/>
                </a:lnTo>
                <a:lnTo>
                  <a:pt x="1977" y="96"/>
                </a:lnTo>
                <a:lnTo>
                  <a:pt x="1977" y="95"/>
                </a:lnTo>
                <a:lnTo>
                  <a:pt x="1978" y="94"/>
                </a:lnTo>
                <a:lnTo>
                  <a:pt x="1978" y="93"/>
                </a:lnTo>
                <a:lnTo>
                  <a:pt x="1978" y="93"/>
                </a:lnTo>
                <a:lnTo>
                  <a:pt x="1978" y="92"/>
                </a:lnTo>
                <a:lnTo>
                  <a:pt x="1979" y="92"/>
                </a:lnTo>
                <a:lnTo>
                  <a:pt x="1979" y="91"/>
                </a:lnTo>
                <a:lnTo>
                  <a:pt x="1979" y="90"/>
                </a:lnTo>
                <a:lnTo>
                  <a:pt x="1979" y="89"/>
                </a:lnTo>
                <a:lnTo>
                  <a:pt x="1980" y="88"/>
                </a:lnTo>
                <a:lnTo>
                  <a:pt x="1980" y="87"/>
                </a:lnTo>
                <a:lnTo>
                  <a:pt x="1980" y="86"/>
                </a:lnTo>
                <a:lnTo>
                  <a:pt x="1980" y="84"/>
                </a:lnTo>
                <a:lnTo>
                  <a:pt x="1981" y="83"/>
                </a:lnTo>
                <a:lnTo>
                  <a:pt x="1981" y="82"/>
                </a:lnTo>
                <a:lnTo>
                  <a:pt x="1981" y="81"/>
                </a:lnTo>
                <a:lnTo>
                  <a:pt x="1981" y="80"/>
                </a:lnTo>
                <a:lnTo>
                  <a:pt x="1982" y="79"/>
                </a:lnTo>
                <a:lnTo>
                  <a:pt x="1982" y="78"/>
                </a:lnTo>
                <a:lnTo>
                  <a:pt x="1982" y="77"/>
                </a:lnTo>
                <a:lnTo>
                  <a:pt x="1982" y="76"/>
                </a:lnTo>
                <a:lnTo>
                  <a:pt x="1983" y="75"/>
                </a:lnTo>
                <a:lnTo>
                  <a:pt x="1983" y="74"/>
                </a:lnTo>
                <a:lnTo>
                  <a:pt x="1983" y="73"/>
                </a:lnTo>
                <a:lnTo>
                  <a:pt x="1984" y="71"/>
                </a:lnTo>
                <a:lnTo>
                  <a:pt x="1984" y="70"/>
                </a:lnTo>
                <a:lnTo>
                  <a:pt x="1984" y="69"/>
                </a:lnTo>
                <a:lnTo>
                  <a:pt x="1984" y="68"/>
                </a:lnTo>
                <a:lnTo>
                  <a:pt x="1985" y="66"/>
                </a:lnTo>
                <a:lnTo>
                  <a:pt x="1985" y="66"/>
                </a:lnTo>
                <a:lnTo>
                  <a:pt x="1985" y="64"/>
                </a:lnTo>
                <a:lnTo>
                  <a:pt x="1985" y="63"/>
                </a:lnTo>
                <a:lnTo>
                  <a:pt x="1986" y="62"/>
                </a:lnTo>
                <a:lnTo>
                  <a:pt x="1986" y="61"/>
                </a:lnTo>
                <a:lnTo>
                  <a:pt x="1986" y="60"/>
                </a:lnTo>
                <a:lnTo>
                  <a:pt x="1986" y="58"/>
                </a:lnTo>
                <a:lnTo>
                  <a:pt x="1987" y="57"/>
                </a:lnTo>
                <a:lnTo>
                  <a:pt x="1987" y="56"/>
                </a:lnTo>
                <a:lnTo>
                  <a:pt x="1987" y="55"/>
                </a:lnTo>
                <a:lnTo>
                  <a:pt x="1987" y="55"/>
                </a:lnTo>
                <a:lnTo>
                  <a:pt x="1988" y="54"/>
                </a:lnTo>
                <a:lnTo>
                  <a:pt x="1988" y="53"/>
                </a:lnTo>
                <a:lnTo>
                  <a:pt x="1988" y="52"/>
                </a:lnTo>
                <a:lnTo>
                  <a:pt x="1989" y="51"/>
                </a:lnTo>
                <a:lnTo>
                  <a:pt x="1989" y="50"/>
                </a:lnTo>
                <a:lnTo>
                  <a:pt x="1989" y="50"/>
                </a:lnTo>
                <a:lnTo>
                  <a:pt x="1989" y="49"/>
                </a:lnTo>
                <a:lnTo>
                  <a:pt x="1990" y="48"/>
                </a:lnTo>
                <a:lnTo>
                  <a:pt x="1990" y="48"/>
                </a:lnTo>
                <a:lnTo>
                  <a:pt x="1990" y="47"/>
                </a:lnTo>
                <a:lnTo>
                  <a:pt x="1990" y="47"/>
                </a:lnTo>
                <a:lnTo>
                  <a:pt x="1991" y="47"/>
                </a:lnTo>
                <a:lnTo>
                  <a:pt x="1991" y="46"/>
                </a:lnTo>
                <a:lnTo>
                  <a:pt x="1991" y="46"/>
                </a:lnTo>
                <a:lnTo>
                  <a:pt x="1991" y="46"/>
                </a:lnTo>
                <a:lnTo>
                  <a:pt x="1992" y="46"/>
                </a:lnTo>
                <a:lnTo>
                  <a:pt x="1992" y="46"/>
                </a:lnTo>
                <a:lnTo>
                  <a:pt x="1992" y="46"/>
                </a:lnTo>
                <a:lnTo>
                  <a:pt x="1992" y="46"/>
                </a:lnTo>
                <a:lnTo>
                  <a:pt x="1993" y="46"/>
                </a:lnTo>
                <a:lnTo>
                  <a:pt x="1993" y="47"/>
                </a:lnTo>
                <a:lnTo>
                  <a:pt x="1993" y="47"/>
                </a:lnTo>
                <a:lnTo>
                  <a:pt x="1993" y="48"/>
                </a:lnTo>
                <a:lnTo>
                  <a:pt x="1994" y="49"/>
                </a:lnTo>
                <a:lnTo>
                  <a:pt x="1994" y="49"/>
                </a:lnTo>
                <a:lnTo>
                  <a:pt x="1994" y="50"/>
                </a:lnTo>
                <a:lnTo>
                  <a:pt x="1995" y="51"/>
                </a:lnTo>
                <a:lnTo>
                  <a:pt x="1995" y="52"/>
                </a:lnTo>
                <a:lnTo>
                  <a:pt x="1995" y="53"/>
                </a:lnTo>
                <a:lnTo>
                  <a:pt x="1995" y="54"/>
                </a:lnTo>
                <a:lnTo>
                  <a:pt x="1996" y="55"/>
                </a:lnTo>
                <a:lnTo>
                  <a:pt x="1996" y="56"/>
                </a:lnTo>
                <a:lnTo>
                  <a:pt x="1996" y="57"/>
                </a:lnTo>
                <a:lnTo>
                  <a:pt x="1996" y="58"/>
                </a:lnTo>
                <a:lnTo>
                  <a:pt x="1997" y="59"/>
                </a:lnTo>
                <a:lnTo>
                  <a:pt x="1997" y="60"/>
                </a:lnTo>
                <a:lnTo>
                  <a:pt x="1997" y="61"/>
                </a:lnTo>
                <a:lnTo>
                  <a:pt x="1997" y="61"/>
                </a:lnTo>
                <a:lnTo>
                  <a:pt x="1998" y="62"/>
                </a:lnTo>
                <a:lnTo>
                  <a:pt x="1998" y="63"/>
                </a:lnTo>
                <a:lnTo>
                  <a:pt x="1998" y="63"/>
                </a:lnTo>
                <a:lnTo>
                  <a:pt x="1998" y="64"/>
                </a:lnTo>
                <a:lnTo>
                  <a:pt x="1999" y="64"/>
                </a:lnTo>
                <a:lnTo>
                  <a:pt x="1999" y="65"/>
                </a:lnTo>
                <a:lnTo>
                  <a:pt x="1999" y="65"/>
                </a:lnTo>
                <a:lnTo>
                  <a:pt x="2000" y="66"/>
                </a:lnTo>
                <a:lnTo>
                  <a:pt x="2000" y="66"/>
                </a:lnTo>
                <a:lnTo>
                  <a:pt x="2000" y="67"/>
                </a:lnTo>
                <a:lnTo>
                  <a:pt x="2000" y="67"/>
                </a:lnTo>
                <a:lnTo>
                  <a:pt x="2001" y="67"/>
                </a:lnTo>
                <a:lnTo>
                  <a:pt x="2001" y="67"/>
                </a:lnTo>
                <a:lnTo>
                  <a:pt x="2001" y="67"/>
                </a:lnTo>
                <a:lnTo>
                  <a:pt x="2001" y="67"/>
                </a:lnTo>
                <a:lnTo>
                  <a:pt x="2002" y="67"/>
                </a:lnTo>
                <a:lnTo>
                  <a:pt x="2002" y="67"/>
                </a:lnTo>
                <a:lnTo>
                  <a:pt x="2002" y="67"/>
                </a:lnTo>
                <a:lnTo>
                  <a:pt x="2002" y="67"/>
                </a:lnTo>
                <a:lnTo>
                  <a:pt x="2003" y="67"/>
                </a:lnTo>
                <a:lnTo>
                  <a:pt x="2003" y="67"/>
                </a:lnTo>
                <a:lnTo>
                  <a:pt x="2003" y="67"/>
                </a:lnTo>
                <a:lnTo>
                  <a:pt x="2003" y="67"/>
                </a:lnTo>
                <a:lnTo>
                  <a:pt x="2004" y="67"/>
                </a:lnTo>
                <a:lnTo>
                  <a:pt x="2004" y="67"/>
                </a:lnTo>
                <a:lnTo>
                  <a:pt x="2004" y="67"/>
                </a:lnTo>
                <a:lnTo>
                  <a:pt x="2004" y="67"/>
                </a:lnTo>
                <a:lnTo>
                  <a:pt x="2005" y="67"/>
                </a:lnTo>
                <a:lnTo>
                  <a:pt x="2005" y="66"/>
                </a:lnTo>
                <a:lnTo>
                  <a:pt x="2005" y="66"/>
                </a:lnTo>
                <a:lnTo>
                  <a:pt x="2006" y="66"/>
                </a:lnTo>
                <a:lnTo>
                  <a:pt x="2006" y="66"/>
                </a:lnTo>
                <a:lnTo>
                  <a:pt x="2006" y="66"/>
                </a:lnTo>
                <a:lnTo>
                  <a:pt x="2006" y="66"/>
                </a:lnTo>
                <a:lnTo>
                  <a:pt x="2007" y="66"/>
                </a:lnTo>
                <a:lnTo>
                  <a:pt x="2007" y="66"/>
                </a:lnTo>
                <a:lnTo>
                  <a:pt x="2007" y="65"/>
                </a:lnTo>
                <a:lnTo>
                  <a:pt x="2007" y="65"/>
                </a:lnTo>
                <a:lnTo>
                  <a:pt x="2008" y="65"/>
                </a:lnTo>
                <a:lnTo>
                  <a:pt x="2008" y="65"/>
                </a:lnTo>
                <a:lnTo>
                  <a:pt x="2008" y="65"/>
                </a:lnTo>
                <a:lnTo>
                  <a:pt x="2008" y="64"/>
                </a:lnTo>
                <a:lnTo>
                  <a:pt x="2009" y="64"/>
                </a:lnTo>
                <a:lnTo>
                  <a:pt x="2009" y="64"/>
                </a:lnTo>
                <a:lnTo>
                  <a:pt x="2009" y="64"/>
                </a:lnTo>
                <a:lnTo>
                  <a:pt x="2009" y="64"/>
                </a:lnTo>
                <a:lnTo>
                  <a:pt x="2010" y="64"/>
                </a:lnTo>
                <a:lnTo>
                  <a:pt x="2010" y="65"/>
                </a:lnTo>
                <a:lnTo>
                  <a:pt x="2010" y="65"/>
                </a:lnTo>
                <a:lnTo>
                  <a:pt x="2011" y="64"/>
                </a:lnTo>
                <a:lnTo>
                  <a:pt x="2011" y="64"/>
                </a:lnTo>
                <a:lnTo>
                  <a:pt x="2011" y="64"/>
                </a:lnTo>
                <a:lnTo>
                  <a:pt x="2011" y="64"/>
                </a:lnTo>
                <a:lnTo>
                  <a:pt x="2012" y="64"/>
                </a:lnTo>
                <a:lnTo>
                  <a:pt x="2012" y="65"/>
                </a:lnTo>
                <a:lnTo>
                  <a:pt x="2012" y="65"/>
                </a:lnTo>
                <a:lnTo>
                  <a:pt x="2012" y="65"/>
                </a:lnTo>
                <a:lnTo>
                  <a:pt x="2013" y="65"/>
                </a:lnTo>
                <a:lnTo>
                  <a:pt x="2013" y="66"/>
                </a:lnTo>
                <a:lnTo>
                  <a:pt x="2013" y="66"/>
                </a:lnTo>
                <a:lnTo>
                  <a:pt x="2013" y="67"/>
                </a:lnTo>
                <a:lnTo>
                  <a:pt x="2014" y="67"/>
                </a:lnTo>
                <a:lnTo>
                  <a:pt x="2014" y="67"/>
                </a:lnTo>
                <a:lnTo>
                  <a:pt x="2014" y="67"/>
                </a:lnTo>
                <a:lnTo>
                  <a:pt x="2014" y="66"/>
                </a:lnTo>
                <a:lnTo>
                  <a:pt x="2015" y="66"/>
                </a:lnTo>
                <a:lnTo>
                  <a:pt x="2015" y="66"/>
                </a:lnTo>
                <a:lnTo>
                  <a:pt x="2015" y="66"/>
                </a:lnTo>
                <a:lnTo>
                  <a:pt x="2015" y="65"/>
                </a:lnTo>
                <a:lnTo>
                  <a:pt x="2016" y="65"/>
                </a:lnTo>
                <a:lnTo>
                  <a:pt x="2016" y="65"/>
                </a:lnTo>
                <a:lnTo>
                  <a:pt x="2016" y="65"/>
                </a:lnTo>
                <a:lnTo>
                  <a:pt x="2017" y="64"/>
                </a:lnTo>
                <a:lnTo>
                  <a:pt x="2017" y="64"/>
                </a:lnTo>
                <a:lnTo>
                  <a:pt x="2017" y="63"/>
                </a:lnTo>
                <a:lnTo>
                  <a:pt x="2017" y="63"/>
                </a:lnTo>
                <a:lnTo>
                  <a:pt x="2018" y="62"/>
                </a:lnTo>
                <a:lnTo>
                  <a:pt x="2018" y="62"/>
                </a:lnTo>
                <a:lnTo>
                  <a:pt x="2018" y="61"/>
                </a:lnTo>
                <a:lnTo>
                  <a:pt x="2018" y="60"/>
                </a:lnTo>
                <a:lnTo>
                  <a:pt x="2019" y="60"/>
                </a:lnTo>
                <a:lnTo>
                  <a:pt x="2019" y="60"/>
                </a:lnTo>
                <a:lnTo>
                  <a:pt x="2019" y="60"/>
                </a:lnTo>
                <a:lnTo>
                  <a:pt x="2019" y="60"/>
                </a:lnTo>
                <a:lnTo>
                  <a:pt x="2020" y="59"/>
                </a:lnTo>
                <a:lnTo>
                  <a:pt x="2020" y="59"/>
                </a:lnTo>
                <a:lnTo>
                  <a:pt x="2020" y="59"/>
                </a:lnTo>
                <a:lnTo>
                  <a:pt x="2020" y="59"/>
                </a:lnTo>
                <a:lnTo>
                  <a:pt x="2021" y="59"/>
                </a:lnTo>
                <a:lnTo>
                  <a:pt x="2021" y="58"/>
                </a:lnTo>
                <a:lnTo>
                  <a:pt x="2021" y="58"/>
                </a:lnTo>
                <a:lnTo>
                  <a:pt x="2022" y="58"/>
                </a:lnTo>
                <a:lnTo>
                  <a:pt x="2022" y="58"/>
                </a:lnTo>
                <a:lnTo>
                  <a:pt x="2022" y="58"/>
                </a:lnTo>
                <a:lnTo>
                  <a:pt x="2022" y="58"/>
                </a:lnTo>
                <a:lnTo>
                  <a:pt x="2023" y="57"/>
                </a:lnTo>
                <a:lnTo>
                  <a:pt x="2023" y="58"/>
                </a:lnTo>
                <a:lnTo>
                  <a:pt x="2023" y="58"/>
                </a:lnTo>
                <a:lnTo>
                  <a:pt x="2023" y="58"/>
                </a:lnTo>
                <a:lnTo>
                  <a:pt x="2024" y="58"/>
                </a:lnTo>
                <a:lnTo>
                  <a:pt x="2024" y="58"/>
                </a:lnTo>
                <a:lnTo>
                  <a:pt x="2024" y="57"/>
                </a:lnTo>
                <a:lnTo>
                  <a:pt x="2024" y="57"/>
                </a:lnTo>
                <a:lnTo>
                  <a:pt x="2025" y="57"/>
                </a:lnTo>
                <a:lnTo>
                  <a:pt x="2025" y="57"/>
                </a:lnTo>
                <a:lnTo>
                  <a:pt x="2025" y="57"/>
                </a:lnTo>
                <a:lnTo>
                  <a:pt x="2025" y="57"/>
                </a:lnTo>
                <a:lnTo>
                  <a:pt x="2026" y="58"/>
                </a:lnTo>
                <a:lnTo>
                  <a:pt x="2026" y="58"/>
                </a:lnTo>
                <a:lnTo>
                  <a:pt x="2026" y="58"/>
                </a:lnTo>
                <a:lnTo>
                  <a:pt x="2026" y="58"/>
                </a:lnTo>
                <a:lnTo>
                  <a:pt x="2027" y="59"/>
                </a:lnTo>
                <a:lnTo>
                  <a:pt x="2027" y="59"/>
                </a:lnTo>
                <a:lnTo>
                  <a:pt x="2027" y="59"/>
                </a:lnTo>
                <a:lnTo>
                  <a:pt x="2028" y="59"/>
                </a:lnTo>
                <a:lnTo>
                  <a:pt x="2028" y="60"/>
                </a:lnTo>
                <a:lnTo>
                  <a:pt x="2028" y="60"/>
                </a:lnTo>
                <a:lnTo>
                  <a:pt x="2028" y="61"/>
                </a:lnTo>
                <a:lnTo>
                  <a:pt x="2029" y="61"/>
                </a:lnTo>
                <a:lnTo>
                  <a:pt x="2029" y="62"/>
                </a:lnTo>
                <a:lnTo>
                  <a:pt x="2029" y="62"/>
                </a:lnTo>
                <a:lnTo>
                  <a:pt x="2029" y="63"/>
                </a:lnTo>
                <a:lnTo>
                  <a:pt x="2030" y="63"/>
                </a:lnTo>
                <a:lnTo>
                  <a:pt x="2030" y="63"/>
                </a:lnTo>
                <a:lnTo>
                  <a:pt x="2030" y="63"/>
                </a:lnTo>
                <a:lnTo>
                  <a:pt x="2030" y="63"/>
                </a:lnTo>
                <a:lnTo>
                  <a:pt x="2031" y="63"/>
                </a:lnTo>
                <a:lnTo>
                  <a:pt x="2031" y="64"/>
                </a:lnTo>
                <a:lnTo>
                  <a:pt x="2031" y="64"/>
                </a:lnTo>
                <a:lnTo>
                  <a:pt x="2031" y="64"/>
                </a:lnTo>
                <a:lnTo>
                  <a:pt x="2032" y="64"/>
                </a:lnTo>
                <a:lnTo>
                  <a:pt x="2032" y="65"/>
                </a:lnTo>
                <a:lnTo>
                  <a:pt x="2032" y="65"/>
                </a:lnTo>
                <a:lnTo>
                  <a:pt x="2033" y="66"/>
                </a:lnTo>
                <a:lnTo>
                  <a:pt x="2033" y="66"/>
                </a:lnTo>
                <a:lnTo>
                  <a:pt x="2033" y="66"/>
                </a:lnTo>
                <a:lnTo>
                  <a:pt x="2033" y="66"/>
                </a:lnTo>
                <a:lnTo>
                  <a:pt x="2034" y="66"/>
                </a:lnTo>
                <a:lnTo>
                  <a:pt x="2034" y="66"/>
                </a:lnTo>
                <a:lnTo>
                  <a:pt x="2034" y="66"/>
                </a:lnTo>
                <a:lnTo>
                  <a:pt x="2034" y="65"/>
                </a:lnTo>
                <a:lnTo>
                  <a:pt x="2035" y="65"/>
                </a:lnTo>
                <a:lnTo>
                  <a:pt x="2035" y="65"/>
                </a:lnTo>
                <a:lnTo>
                  <a:pt x="2035" y="65"/>
                </a:lnTo>
                <a:lnTo>
                  <a:pt x="2035" y="64"/>
                </a:lnTo>
                <a:lnTo>
                  <a:pt x="2036" y="64"/>
                </a:lnTo>
                <a:lnTo>
                  <a:pt x="2036" y="64"/>
                </a:lnTo>
                <a:lnTo>
                  <a:pt x="2036" y="63"/>
                </a:lnTo>
                <a:lnTo>
                  <a:pt x="2036" y="63"/>
                </a:lnTo>
                <a:lnTo>
                  <a:pt x="2037" y="62"/>
                </a:lnTo>
                <a:lnTo>
                  <a:pt x="2037" y="61"/>
                </a:lnTo>
                <a:lnTo>
                  <a:pt x="2037" y="61"/>
                </a:lnTo>
                <a:lnTo>
                  <a:pt x="2038" y="61"/>
                </a:lnTo>
                <a:lnTo>
                  <a:pt x="2038" y="60"/>
                </a:lnTo>
                <a:lnTo>
                  <a:pt x="2038" y="60"/>
                </a:lnTo>
                <a:lnTo>
                  <a:pt x="2038" y="59"/>
                </a:lnTo>
                <a:lnTo>
                  <a:pt x="2039" y="59"/>
                </a:lnTo>
                <a:lnTo>
                  <a:pt x="2039" y="58"/>
                </a:lnTo>
                <a:lnTo>
                  <a:pt x="2039" y="58"/>
                </a:lnTo>
                <a:lnTo>
                  <a:pt x="2039" y="57"/>
                </a:lnTo>
                <a:lnTo>
                  <a:pt x="2040" y="57"/>
                </a:lnTo>
                <a:lnTo>
                  <a:pt x="2040" y="56"/>
                </a:lnTo>
                <a:lnTo>
                  <a:pt x="2040" y="56"/>
                </a:lnTo>
                <a:lnTo>
                  <a:pt x="2040" y="56"/>
                </a:lnTo>
                <a:lnTo>
                  <a:pt x="2041" y="55"/>
                </a:lnTo>
                <a:lnTo>
                  <a:pt x="2041" y="55"/>
                </a:lnTo>
                <a:lnTo>
                  <a:pt x="2041" y="55"/>
                </a:lnTo>
                <a:lnTo>
                  <a:pt x="2041" y="56"/>
                </a:lnTo>
                <a:lnTo>
                  <a:pt x="2042" y="56"/>
                </a:lnTo>
                <a:lnTo>
                  <a:pt x="2042" y="56"/>
                </a:lnTo>
                <a:lnTo>
                  <a:pt x="2042" y="57"/>
                </a:lnTo>
                <a:lnTo>
                  <a:pt x="2042" y="57"/>
                </a:lnTo>
                <a:lnTo>
                  <a:pt x="2043" y="57"/>
                </a:lnTo>
                <a:lnTo>
                  <a:pt x="2043" y="57"/>
                </a:lnTo>
                <a:lnTo>
                  <a:pt x="2043" y="58"/>
                </a:lnTo>
                <a:lnTo>
                  <a:pt x="2044" y="58"/>
                </a:lnTo>
                <a:lnTo>
                  <a:pt x="2044" y="59"/>
                </a:lnTo>
                <a:lnTo>
                  <a:pt x="2044" y="60"/>
                </a:lnTo>
                <a:lnTo>
                  <a:pt x="2044" y="61"/>
                </a:lnTo>
                <a:lnTo>
                  <a:pt x="2045" y="62"/>
                </a:lnTo>
                <a:lnTo>
                  <a:pt x="2045" y="63"/>
                </a:lnTo>
                <a:lnTo>
                  <a:pt x="2045" y="64"/>
                </a:lnTo>
                <a:lnTo>
                  <a:pt x="2045" y="65"/>
                </a:lnTo>
                <a:lnTo>
                  <a:pt x="2046" y="66"/>
                </a:lnTo>
                <a:lnTo>
                  <a:pt x="2046" y="68"/>
                </a:lnTo>
                <a:lnTo>
                  <a:pt x="2046" y="69"/>
                </a:lnTo>
                <a:lnTo>
                  <a:pt x="2046" y="70"/>
                </a:lnTo>
                <a:lnTo>
                  <a:pt x="2047" y="71"/>
                </a:lnTo>
                <a:lnTo>
                  <a:pt x="2047" y="73"/>
                </a:lnTo>
                <a:lnTo>
                  <a:pt x="2047" y="74"/>
                </a:lnTo>
                <a:lnTo>
                  <a:pt x="2047" y="75"/>
                </a:lnTo>
                <a:lnTo>
                  <a:pt x="2048" y="77"/>
                </a:lnTo>
                <a:lnTo>
                  <a:pt x="2048" y="79"/>
                </a:lnTo>
                <a:lnTo>
                  <a:pt x="2048" y="80"/>
                </a:lnTo>
                <a:lnTo>
                  <a:pt x="2049" y="82"/>
                </a:lnTo>
                <a:lnTo>
                  <a:pt x="2049" y="83"/>
                </a:lnTo>
                <a:lnTo>
                  <a:pt x="2049" y="84"/>
                </a:lnTo>
                <a:lnTo>
                  <a:pt x="2049" y="86"/>
                </a:lnTo>
                <a:lnTo>
                  <a:pt x="2050" y="87"/>
                </a:lnTo>
                <a:lnTo>
                  <a:pt x="2050" y="88"/>
                </a:lnTo>
                <a:lnTo>
                  <a:pt x="2050" y="90"/>
                </a:lnTo>
                <a:lnTo>
                  <a:pt x="2050" y="91"/>
                </a:lnTo>
                <a:lnTo>
                  <a:pt x="2051" y="92"/>
                </a:lnTo>
                <a:lnTo>
                  <a:pt x="2051" y="93"/>
                </a:lnTo>
                <a:lnTo>
                  <a:pt x="2051" y="95"/>
                </a:lnTo>
                <a:lnTo>
                  <a:pt x="2051" y="96"/>
                </a:lnTo>
                <a:lnTo>
                  <a:pt x="2052" y="98"/>
                </a:lnTo>
                <a:lnTo>
                  <a:pt x="2052" y="99"/>
                </a:lnTo>
                <a:lnTo>
                  <a:pt x="2052" y="101"/>
                </a:lnTo>
                <a:lnTo>
                  <a:pt x="2052" y="102"/>
                </a:lnTo>
                <a:lnTo>
                  <a:pt x="2053" y="103"/>
                </a:lnTo>
                <a:lnTo>
                  <a:pt x="2053" y="105"/>
                </a:lnTo>
                <a:lnTo>
                  <a:pt x="2053" y="107"/>
                </a:lnTo>
                <a:lnTo>
                  <a:pt x="2053" y="108"/>
                </a:lnTo>
                <a:lnTo>
                  <a:pt x="2054" y="110"/>
                </a:lnTo>
                <a:lnTo>
                  <a:pt x="2054" y="111"/>
                </a:lnTo>
                <a:lnTo>
                  <a:pt x="2054" y="112"/>
                </a:lnTo>
                <a:lnTo>
                  <a:pt x="2055" y="113"/>
                </a:lnTo>
                <a:lnTo>
                  <a:pt x="2055" y="114"/>
                </a:lnTo>
                <a:lnTo>
                  <a:pt x="2055" y="115"/>
                </a:lnTo>
                <a:lnTo>
                  <a:pt x="2055" y="116"/>
                </a:lnTo>
                <a:lnTo>
                  <a:pt x="2056" y="118"/>
                </a:lnTo>
                <a:lnTo>
                  <a:pt x="2056" y="119"/>
                </a:lnTo>
                <a:lnTo>
                  <a:pt x="2056" y="120"/>
                </a:lnTo>
                <a:lnTo>
                  <a:pt x="2056" y="121"/>
                </a:lnTo>
                <a:lnTo>
                  <a:pt x="2057" y="121"/>
                </a:lnTo>
                <a:lnTo>
                  <a:pt x="2057" y="123"/>
                </a:lnTo>
                <a:lnTo>
                  <a:pt x="2057" y="123"/>
                </a:lnTo>
                <a:lnTo>
                  <a:pt x="2057" y="124"/>
                </a:lnTo>
                <a:lnTo>
                  <a:pt x="2058" y="126"/>
                </a:lnTo>
                <a:lnTo>
                  <a:pt x="2058" y="127"/>
                </a:lnTo>
                <a:lnTo>
                  <a:pt x="2058" y="128"/>
                </a:lnTo>
                <a:lnTo>
                  <a:pt x="2058" y="129"/>
                </a:lnTo>
                <a:lnTo>
                  <a:pt x="2059" y="129"/>
                </a:lnTo>
                <a:lnTo>
                  <a:pt x="2059" y="130"/>
                </a:lnTo>
                <a:lnTo>
                  <a:pt x="2059" y="131"/>
                </a:lnTo>
                <a:lnTo>
                  <a:pt x="2060" y="132"/>
                </a:lnTo>
                <a:lnTo>
                  <a:pt x="2060" y="133"/>
                </a:lnTo>
                <a:lnTo>
                  <a:pt x="2060" y="135"/>
                </a:lnTo>
                <a:lnTo>
                  <a:pt x="2060" y="136"/>
                </a:lnTo>
                <a:lnTo>
                  <a:pt x="2061" y="137"/>
                </a:lnTo>
                <a:lnTo>
                  <a:pt x="2061" y="138"/>
                </a:lnTo>
                <a:lnTo>
                  <a:pt x="2061" y="139"/>
                </a:lnTo>
                <a:lnTo>
                  <a:pt x="2061" y="140"/>
                </a:lnTo>
                <a:lnTo>
                  <a:pt x="2062" y="141"/>
                </a:lnTo>
                <a:lnTo>
                  <a:pt x="2062" y="141"/>
                </a:lnTo>
                <a:lnTo>
                  <a:pt x="2062" y="142"/>
                </a:lnTo>
                <a:lnTo>
                  <a:pt x="2062" y="142"/>
                </a:lnTo>
                <a:lnTo>
                  <a:pt x="2063" y="142"/>
                </a:lnTo>
                <a:lnTo>
                  <a:pt x="2063" y="143"/>
                </a:lnTo>
                <a:lnTo>
                  <a:pt x="2063" y="143"/>
                </a:lnTo>
                <a:lnTo>
                  <a:pt x="2063" y="143"/>
                </a:lnTo>
                <a:lnTo>
                  <a:pt x="2064" y="144"/>
                </a:lnTo>
                <a:lnTo>
                  <a:pt x="2064" y="144"/>
                </a:lnTo>
                <a:lnTo>
                  <a:pt x="2064" y="144"/>
                </a:lnTo>
                <a:lnTo>
                  <a:pt x="2064" y="144"/>
                </a:lnTo>
                <a:lnTo>
                  <a:pt x="2065" y="144"/>
                </a:lnTo>
                <a:lnTo>
                  <a:pt x="2065" y="144"/>
                </a:lnTo>
                <a:lnTo>
                  <a:pt x="2065" y="145"/>
                </a:lnTo>
                <a:lnTo>
                  <a:pt x="2066" y="145"/>
                </a:lnTo>
                <a:lnTo>
                  <a:pt x="2066" y="145"/>
                </a:lnTo>
                <a:lnTo>
                  <a:pt x="2066" y="145"/>
                </a:lnTo>
                <a:lnTo>
                  <a:pt x="2066" y="145"/>
                </a:lnTo>
                <a:lnTo>
                  <a:pt x="2067" y="145"/>
                </a:lnTo>
                <a:lnTo>
                  <a:pt x="2067" y="145"/>
                </a:lnTo>
                <a:lnTo>
                  <a:pt x="2067" y="144"/>
                </a:lnTo>
                <a:lnTo>
                  <a:pt x="2067" y="144"/>
                </a:lnTo>
                <a:lnTo>
                  <a:pt x="2068" y="144"/>
                </a:lnTo>
                <a:lnTo>
                  <a:pt x="2068" y="144"/>
                </a:lnTo>
                <a:lnTo>
                  <a:pt x="2068" y="144"/>
                </a:lnTo>
                <a:lnTo>
                  <a:pt x="2068" y="143"/>
                </a:lnTo>
                <a:lnTo>
                  <a:pt x="2069" y="142"/>
                </a:lnTo>
                <a:lnTo>
                  <a:pt x="2069" y="142"/>
                </a:lnTo>
                <a:lnTo>
                  <a:pt x="2069" y="142"/>
                </a:lnTo>
                <a:lnTo>
                  <a:pt x="2069" y="141"/>
                </a:lnTo>
                <a:lnTo>
                  <a:pt x="2070" y="141"/>
                </a:lnTo>
                <a:lnTo>
                  <a:pt x="2070" y="141"/>
                </a:lnTo>
                <a:lnTo>
                  <a:pt x="2070" y="140"/>
                </a:lnTo>
                <a:lnTo>
                  <a:pt x="2071" y="140"/>
                </a:lnTo>
                <a:lnTo>
                  <a:pt x="2071" y="139"/>
                </a:lnTo>
                <a:lnTo>
                  <a:pt x="2071" y="139"/>
                </a:lnTo>
                <a:lnTo>
                  <a:pt x="2071" y="139"/>
                </a:lnTo>
                <a:lnTo>
                  <a:pt x="2072" y="138"/>
                </a:lnTo>
                <a:lnTo>
                  <a:pt x="2072" y="138"/>
                </a:lnTo>
                <a:lnTo>
                  <a:pt x="2072" y="137"/>
                </a:lnTo>
                <a:lnTo>
                  <a:pt x="2072" y="137"/>
                </a:lnTo>
                <a:lnTo>
                  <a:pt x="2073" y="137"/>
                </a:lnTo>
                <a:lnTo>
                  <a:pt x="2073" y="137"/>
                </a:lnTo>
                <a:lnTo>
                  <a:pt x="2073" y="137"/>
                </a:lnTo>
                <a:lnTo>
                  <a:pt x="2073" y="137"/>
                </a:lnTo>
                <a:lnTo>
                  <a:pt x="2074" y="137"/>
                </a:lnTo>
                <a:lnTo>
                  <a:pt x="2074" y="137"/>
                </a:lnTo>
                <a:lnTo>
                  <a:pt x="2074" y="136"/>
                </a:lnTo>
                <a:lnTo>
                  <a:pt x="2074" y="136"/>
                </a:lnTo>
                <a:lnTo>
                  <a:pt x="2075" y="135"/>
                </a:lnTo>
                <a:lnTo>
                  <a:pt x="2075" y="134"/>
                </a:lnTo>
                <a:lnTo>
                  <a:pt x="2075" y="134"/>
                </a:lnTo>
                <a:lnTo>
                  <a:pt x="2075" y="133"/>
                </a:lnTo>
                <a:lnTo>
                  <a:pt x="2076" y="133"/>
                </a:lnTo>
                <a:lnTo>
                  <a:pt x="2076" y="132"/>
                </a:lnTo>
                <a:lnTo>
                  <a:pt x="2076" y="132"/>
                </a:lnTo>
                <a:lnTo>
                  <a:pt x="2077" y="131"/>
                </a:lnTo>
                <a:lnTo>
                  <a:pt x="2077" y="131"/>
                </a:lnTo>
                <a:lnTo>
                  <a:pt x="2077" y="130"/>
                </a:lnTo>
                <a:lnTo>
                  <a:pt x="2077" y="130"/>
                </a:lnTo>
                <a:lnTo>
                  <a:pt x="2078" y="130"/>
                </a:lnTo>
                <a:lnTo>
                  <a:pt x="2078" y="129"/>
                </a:lnTo>
                <a:lnTo>
                  <a:pt x="2078" y="129"/>
                </a:lnTo>
                <a:lnTo>
                  <a:pt x="2078" y="129"/>
                </a:lnTo>
                <a:lnTo>
                  <a:pt x="2079" y="129"/>
                </a:lnTo>
                <a:lnTo>
                  <a:pt x="2079" y="129"/>
                </a:lnTo>
                <a:lnTo>
                  <a:pt x="2079" y="129"/>
                </a:lnTo>
                <a:lnTo>
                  <a:pt x="2079" y="129"/>
                </a:lnTo>
                <a:lnTo>
                  <a:pt x="2080" y="130"/>
                </a:lnTo>
                <a:lnTo>
                  <a:pt x="2080" y="130"/>
                </a:lnTo>
                <a:lnTo>
                  <a:pt x="2080" y="130"/>
                </a:lnTo>
                <a:lnTo>
                  <a:pt x="2080" y="130"/>
                </a:lnTo>
                <a:lnTo>
                  <a:pt x="2081" y="130"/>
                </a:lnTo>
                <a:lnTo>
                  <a:pt x="2081" y="131"/>
                </a:lnTo>
                <a:lnTo>
                  <a:pt x="2081" y="131"/>
                </a:lnTo>
                <a:lnTo>
                  <a:pt x="2082" y="132"/>
                </a:lnTo>
                <a:lnTo>
                  <a:pt x="2082" y="132"/>
                </a:lnTo>
                <a:lnTo>
                  <a:pt x="2082" y="132"/>
                </a:lnTo>
                <a:lnTo>
                  <a:pt x="2082" y="132"/>
                </a:lnTo>
                <a:lnTo>
                  <a:pt x="2083" y="132"/>
                </a:lnTo>
                <a:lnTo>
                  <a:pt x="2083" y="131"/>
                </a:lnTo>
                <a:lnTo>
                  <a:pt x="2083" y="131"/>
                </a:lnTo>
                <a:lnTo>
                  <a:pt x="2083" y="131"/>
                </a:lnTo>
                <a:lnTo>
                  <a:pt x="2084" y="131"/>
                </a:lnTo>
                <a:lnTo>
                  <a:pt x="2084" y="131"/>
                </a:lnTo>
                <a:lnTo>
                  <a:pt x="2084" y="130"/>
                </a:lnTo>
                <a:lnTo>
                  <a:pt x="2084" y="130"/>
                </a:lnTo>
                <a:lnTo>
                  <a:pt x="2085" y="130"/>
                </a:lnTo>
                <a:lnTo>
                  <a:pt x="2085" y="130"/>
                </a:lnTo>
                <a:lnTo>
                  <a:pt x="2085" y="130"/>
                </a:lnTo>
                <a:lnTo>
                  <a:pt x="2085" y="130"/>
                </a:lnTo>
                <a:lnTo>
                  <a:pt x="2086" y="130"/>
                </a:lnTo>
                <a:lnTo>
                  <a:pt x="2086" y="130"/>
                </a:lnTo>
                <a:lnTo>
                  <a:pt x="2086" y="130"/>
                </a:lnTo>
                <a:lnTo>
                  <a:pt x="2086" y="130"/>
                </a:lnTo>
                <a:lnTo>
                  <a:pt x="2087" y="130"/>
                </a:lnTo>
                <a:lnTo>
                  <a:pt x="2087" y="130"/>
                </a:lnTo>
                <a:lnTo>
                  <a:pt x="2087" y="130"/>
                </a:lnTo>
                <a:lnTo>
                  <a:pt x="2088" y="130"/>
                </a:lnTo>
                <a:lnTo>
                  <a:pt x="2088" y="131"/>
                </a:lnTo>
                <a:lnTo>
                  <a:pt x="2088" y="131"/>
                </a:lnTo>
                <a:lnTo>
                  <a:pt x="2088" y="132"/>
                </a:lnTo>
                <a:lnTo>
                  <a:pt x="2089" y="132"/>
                </a:lnTo>
                <a:lnTo>
                  <a:pt x="2089" y="132"/>
                </a:lnTo>
                <a:lnTo>
                  <a:pt x="2089" y="133"/>
                </a:lnTo>
                <a:lnTo>
                  <a:pt x="2089" y="133"/>
                </a:lnTo>
                <a:lnTo>
                  <a:pt x="2090" y="133"/>
                </a:lnTo>
                <a:lnTo>
                  <a:pt x="2090" y="134"/>
                </a:lnTo>
                <a:lnTo>
                  <a:pt x="2090" y="134"/>
                </a:lnTo>
                <a:lnTo>
                  <a:pt x="2090" y="134"/>
                </a:lnTo>
                <a:lnTo>
                  <a:pt x="2091" y="134"/>
                </a:lnTo>
                <a:lnTo>
                  <a:pt x="2091" y="135"/>
                </a:lnTo>
                <a:lnTo>
                  <a:pt x="2091" y="135"/>
                </a:lnTo>
                <a:lnTo>
                  <a:pt x="2091" y="136"/>
                </a:lnTo>
                <a:lnTo>
                  <a:pt x="2092" y="136"/>
                </a:lnTo>
                <a:lnTo>
                  <a:pt x="2092" y="136"/>
                </a:lnTo>
                <a:lnTo>
                  <a:pt x="2092" y="136"/>
                </a:lnTo>
                <a:lnTo>
                  <a:pt x="2093" y="136"/>
                </a:lnTo>
                <a:lnTo>
                  <a:pt x="2093" y="136"/>
                </a:lnTo>
                <a:lnTo>
                  <a:pt x="2093" y="136"/>
                </a:lnTo>
                <a:lnTo>
                  <a:pt x="2093" y="136"/>
                </a:lnTo>
                <a:lnTo>
                  <a:pt x="2094" y="137"/>
                </a:lnTo>
                <a:lnTo>
                  <a:pt x="2094" y="137"/>
                </a:lnTo>
                <a:lnTo>
                  <a:pt x="2094" y="137"/>
                </a:lnTo>
                <a:lnTo>
                  <a:pt x="2094" y="138"/>
                </a:lnTo>
                <a:lnTo>
                  <a:pt x="2095" y="138"/>
                </a:lnTo>
                <a:lnTo>
                  <a:pt x="2095" y="138"/>
                </a:lnTo>
                <a:lnTo>
                  <a:pt x="2095" y="139"/>
                </a:lnTo>
                <a:lnTo>
                  <a:pt x="2095" y="139"/>
                </a:lnTo>
                <a:lnTo>
                  <a:pt x="2096" y="139"/>
                </a:lnTo>
                <a:lnTo>
                  <a:pt x="2096" y="139"/>
                </a:lnTo>
                <a:lnTo>
                  <a:pt x="2096" y="140"/>
                </a:lnTo>
                <a:lnTo>
                  <a:pt x="2096" y="140"/>
                </a:lnTo>
                <a:lnTo>
                  <a:pt x="2097" y="140"/>
                </a:lnTo>
                <a:lnTo>
                  <a:pt x="2097" y="140"/>
                </a:lnTo>
                <a:lnTo>
                  <a:pt x="2097" y="141"/>
                </a:lnTo>
                <a:lnTo>
                  <a:pt x="2097" y="142"/>
                </a:lnTo>
                <a:lnTo>
                  <a:pt x="2098" y="143"/>
                </a:lnTo>
                <a:lnTo>
                  <a:pt x="2098" y="143"/>
                </a:lnTo>
                <a:lnTo>
                  <a:pt x="2098" y="144"/>
                </a:lnTo>
                <a:lnTo>
                  <a:pt x="2099" y="145"/>
                </a:lnTo>
                <a:lnTo>
                  <a:pt x="2099" y="145"/>
                </a:lnTo>
                <a:lnTo>
                  <a:pt x="2099" y="145"/>
                </a:lnTo>
                <a:lnTo>
                  <a:pt x="2099" y="146"/>
                </a:lnTo>
                <a:lnTo>
                  <a:pt x="2100" y="146"/>
                </a:lnTo>
                <a:lnTo>
                  <a:pt x="2100" y="146"/>
                </a:lnTo>
                <a:lnTo>
                  <a:pt x="2100" y="146"/>
                </a:lnTo>
                <a:lnTo>
                  <a:pt x="2100" y="146"/>
                </a:lnTo>
                <a:lnTo>
                  <a:pt x="2101" y="146"/>
                </a:lnTo>
                <a:lnTo>
                  <a:pt x="2101" y="145"/>
                </a:lnTo>
                <a:lnTo>
                  <a:pt x="2101" y="145"/>
                </a:lnTo>
                <a:lnTo>
                  <a:pt x="2101" y="145"/>
                </a:lnTo>
                <a:lnTo>
                  <a:pt x="2102" y="145"/>
                </a:lnTo>
                <a:lnTo>
                  <a:pt x="2102" y="144"/>
                </a:lnTo>
                <a:lnTo>
                  <a:pt x="2102" y="144"/>
                </a:lnTo>
                <a:lnTo>
                  <a:pt x="2102" y="144"/>
                </a:lnTo>
                <a:lnTo>
                  <a:pt x="2103" y="144"/>
                </a:lnTo>
                <a:lnTo>
                  <a:pt x="2103" y="144"/>
                </a:lnTo>
                <a:lnTo>
                  <a:pt x="2103" y="144"/>
                </a:lnTo>
                <a:lnTo>
                  <a:pt x="2104" y="144"/>
                </a:lnTo>
                <a:lnTo>
                  <a:pt x="2104" y="144"/>
                </a:lnTo>
                <a:lnTo>
                  <a:pt x="2104" y="144"/>
                </a:lnTo>
                <a:lnTo>
                  <a:pt x="2104" y="144"/>
                </a:lnTo>
                <a:lnTo>
                  <a:pt x="2105" y="144"/>
                </a:lnTo>
                <a:lnTo>
                  <a:pt x="2105" y="144"/>
                </a:lnTo>
                <a:lnTo>
                  <a:pt x="2105" y="144"/>
                </a:lnTo>
                <a:lnTo>
                  <a:pt x="2105" y="144"/>
                </a:lnTo>
                <a:lnTo>
                  <a:pt x="2106" y="144"/>
                </a:lnTo>
                <a:lnTo>
                  <a:pt x="2106" y="144"/>
                </a:lnTo>
                <a:lnTo>
                  <a:pt x="2106" y="144"/>
                </a:lnTo>
                <a:lnTo>
                  <a:pt x="2106" y="144"/>
                </a:lnTo>
                <a:lnTo>
                  <a:pt x="2107" y="144"/>
                </a:lnTo>
                <a:lnTo>
                  <a:pt x="2107" y="144"/>
                </a:lnTo>
                <a:lnTo>
                  <a:pt x="2107" y="145"/>
                </a:lnTo>
                <a:lnTo>
                  <a:pt x="2107" y="145"/>
                </a:lnTo>
                <a:lnTo>
                  <a:pt x="2108" y="145"/>
                </a:lnTo>
                <a:lnTo>
                  <a:pt x="2108" y="144"/>
                </a:lnTo>
                <a:lnTo>
                  <a:pt x="2108" y="144"/>
                </a:lnTo>
                <a:lnTo>
                  <a:pt x="2108" y="144"/>
                </a:lnTo>
                <a:lnTo>
                  <a:pt x="2109" y="144"/>
                </a:lnTo>
                <a:lnTo>
                  <a:pt x="2109" y="143"/>
                </a:lnTo>
                <a:lnTo>
                  <a:pt x="2109" y="143"/>
                </a:lnTo>
                <a:lnTo>
                  <a:pt x="2110" y="142"/>
                </a:lnTo>
                <a:lnTo>
                  <a:pt x="2110" y="142"/>
                </a:lnTo>
                <a:lnTo>
                  <a:pt x="2110" y="141"/>
                </a:lnTo>
                <a:lnTo>
                  <a:pt x="2110" y="141"/>
                </a:lnTo>
                <a:lnTo>
                  <a:pt x="2111" y="141"/>
                </a:lnTo>
                <a:lnTo>
                  <a:pt x="2111" y="140"/>
                </a:lnTo>
                <a:lnTo>
                  <a:pt x="2111" y="140"/>
                </a:lnTo>
                <a:lnTo>
                  <a:pt x="2111" y="140"/>
                </a:lnTo>
                <a:lnTo>
                  <a:pt x="2112" y="140"/>
                </a:lnTo>
                <a:lnTo>
                  <a:pt x="2112" y="140"/>
                </a:lnTo>
                <a:lnTo>
                  <a:pt x="2112" y="139"/>
                </a:lnTo>
                <a:lnTo>
                  <a:pt x="2112" y="139"/>
                </a:lnTo>
                <a:lnTo>
                  <a:pt x="2113" y="140"/>
                </a:lnTo>
                <a:lnTo>
                  <a:pt x="2113" y="140"/>
                </a:lnTo>
                <a:lnTo>
                  <a:pt x="2113" y="140"/>
                </a:lnTo>
                <a:lnTo>
                  <a:pt x="2113" y="140"/>
                </a:lnTo>
                <a:lnTo>
                  <a:pt x="2114" y="140"/>
                </a:lnTo>
                <a:lnTo>
                  <a:pt x="2114" y="140"/>
                </a:lnTo>
                <a:lnTo>
                  <a:pt x="2114" y="140"/>
                </a:lnTo>
                <a:lnTo>
                  <a:pt x="2115" y="140"/>
                </a:lnTo>
                <a:lnTo>
                  <a:pt x="2115" y="141"/>
                </a:lnTo>
                <a:lnTo>
                  <a:pt x="2115" y="141"/>
                </a:lnTo>
                <a:lnTo>
                  <a:pt x="2115" y="142"/>
                </a:lnTo>
                <a:lnTo>
                  <a:pt x="2116" y="143"/>
                </a:lnTo>
                <a:lnTo>
                  <a:pt x="2116" y="144"/>
                </a:lnTo>
                <a:lnTo>
                  <a:pt x="2116" y="145"/>
                </a:lnTo>
                <a:lnTo>
                  <a:pt x="2116" y="146"/>
                </a:lnTo>
                <a:lnTo>
                  <a:pt x="2117" y="146"/>
                </a:lnTo>
                <a:lnTo>
                  <a:pt x="2117" y="147"/>
                </a:lnTo>
                <a:lnTo>
                  <a:pt x="2117" y="147"/>
                </a:lnTo>
                <a:lnTo>
                  <a:pt x="2117" y="148"/>
                </a:lnTo>
                <a:lnTo>
                  <a:pt x="2118" y="148"/>
                </a:lnTo>
                <a:lnTo>
                  <a:pt x="2118" y="148"/>
                </a:lnTo>
                <a:lnTo>
                  <a:pt x="2118" y="148"/>
                </a:lnTo>
                <a:lnTo>
                  <a:pt x="2118" y="148"/>
                </a:lnTo>
                <a:lnTo>
                  <a:pt x="2119" y="149"/>
                </a:lnTo>
                <a:lnTo>
                  <a:pt x="2119" y="149"/>
                </a:lnTo>
                <a:lnTo>
                  <a:pt x="2119" y="149"/>
                </a:lnTo>
                <a:lnTo>
                  <a:pt x="2119" y="150"/>
                </a:lnTo>
                <a:lnTo>
                  <a:pt x="2120" y="150"/>
                </a:lnTo>
                <a:lnTo>
                  <a:pt x="2120" y="150"/>
                </a:lnTo>
                <a:lnTo>
                  <a:pt x="2120" y="150"/>
                </a:lnTo>
                <a:lnTo>
                  <a:pt x="2121" y="151"/>
                </a:lnTo>
                <a:lnTo>
                  <a:pt x="2121" y="151"/>
                </a:lnTo>
                <a:lnTo>
                  <a:pt x="2121" y="152"/>
                </a:lnTo>
                <a:lnTo>
                  <a:pt x="2121" y="152"/>
                </a:lnTo>
                <a:lnTo>
                  <a:pt x="2122" y="153"/>
                </a:lnTo>
                <a:lnTo>
                  <a:pt x="2122" y="154"/>
                </a:lnTo>
                <a:lnTo>
                  <a:pt x="2122" y="154"/>
                </a:lnTo>
                <a:lnTo>
                  <a:pt x="2122" y="155"/>
                </a:lnTo>
                <a:lnTo>
                  <a:pt x="2123" y="156"/>
                </a:lnTo>
                <a:lnTo>
                  <a:pt x="2123" y="156"/>
                </a:lnTo>
                <a:lnTo>
                  <a:pt x="2123" y="157"/>
                </a:lnTo>
                <a:lnTo>
                  <a:pt x="2123" y="157"/>
                </a:lnTo>
                <a:lnTo>
                  <a:pt x="2124" y="157"/>
                </a:lnTo>
                <a:lnTo>
                  <a:pt x="2124" y="158"/>
                </a:lnTo>
                <a:lnTo>
                  <a:pt x="2124" y="158"/>
                </a:lnTo>
                <a:lnTo>
                  <a:pt x="2124" y="158"/>
                </a:lnTo>
                <a:lnTo>
                  <a:pt x="2125" y="158"/>
                </a:lnTo>
                <a:lnTo>
                  <a:pt x="2125" y="158"/>
                </a:lnTo>
                <a:lnTo>
                  <a:pt x="2125" y="158"/>
                </a:lnTo>
                <a:lnTo>
                  <a:pt x="2126" y="158"/>
                </a:lnTo>
                <a:lnTo>
                  <a:pt x="2126" y="158"/>
                </a:lnTo>
                <a:lnTo>
                  <a:pt x="2126" y="158"/>
                </a:lnTo>
                <a:lnTo>
                  <a:pt x="2126" y="157"/>
                </a:lnTo>
                <a:lnTo>
                  <a:pt x="2127" y="157"/>
                </a:lnTo>
                <a:lnTo>
                  <a:pt x="2127" y="156"/>
                </a:lnTo>
                <a:lnTo>
                  <a:pt x="2127" y="156"/>
                </a:lnTo>
                <a:lnTo>
                  <a:pt x="2127" y="155"/>
                </a:lnTo>
                <a:lnTo>
                  <a:pt x="2128" y="155"/>
                </a:lnTo>
                <a:lnTo>
                  <a:pt x="2128" y="155"/>
                </a:lnTo>
                <a:lnTo>
                  <a:pt x="2128" y="154"/>
                </a:lnTo>
                <a:lnTo>
                  <a:pt x="2128" y="154"/>
                </a:lnTo>
                <a:lnTo>
                  <a:pt x="2129" y="153"/>
                </a:lnTo>
                <a:lnTo>
                  <a:pt x="2129" y="153"/>
                </a:lnTo>
                <a:lnTo>
                  <a:pt x="2129" y="152"/>
                </a:lnTo>
                <a:lnTo>
                  <a:pt x="2129" y="152"/>
                </a:lnTo>
                <a:lnTo>
                  <a:pt x="2130" y="151"/>
                </a:lnTo>
                <a:lnTo>
                  <a:pt x="2130" y="151"/>
                </a:lnTo>
                <a:lnTo>
                  <a:pt x="2130" y="150"/>
                </a:lnTo>
                <a:lnTo>
                  <a:pt x="2131" y="150"/>
                </a:lnTo>
                <a:lnTo>
                  <a:pt x="2131" y="150"/>
                </a:lnTo>
                <a:lnTo>
                  <a:pt x="2131" y="150"/>
                </a:lnTo>
                <a:lnTo>
                  <a:pt x="2131" y="150"/>
                </a:lnTo>
                <a:lnTo>
                  <a:pt x="2132" y="151"/>
                </a:lnTo>
                <a:lnTo>
                  <a:pt x="2132" y="151"/>
                </a:lnTo>
                <a:lnTo>
                  <a:pt x="2132" y="151"/>
                </a:lnTo>
                <a:lnTo>
                  <a:pt x="2132" y="151"/>
                </a:lnTo>
                <a:lnTo>
                  <a:pt x="2133" y="151"/>
                </a:lnTo>
                <a:lnTo>
                  <a:pt x="2133" y="151"/>
                </a:lnTo>
                <a:lnTo>
                  <a:pt x="2133" y="152"/>
                </a:lnTo>
                <a:lnTo>
                  <a:pt x="2133" y="152"/>
                </a:lnTo>
                <a:lnTo>
                  <a:pt x="2134" y="153"/>
                </a:lnTo>
                <a:lnTo>
                  <a:pt x="2134" y="154"/>
                </a:lnTo>
                <a:lnTo>
                  <a:pt x="2134" y="154"/>
                </a:lnTo>
                <a:lnTo>
                  <a:pt x="2134" y="154"/>
                </a:lnTo>
                <a:lnTo>
                  <a:pt x="2135" y="155"/>
                </a:lnTo>
                <a:lnTo>
                  <a:pt x="2135" y="155"/>
                </a:lnTo>
                <a:lnTo>
                  <a:pt x="2135" y="156"/>
                </a:lnTo>
                <a:lnTo>
                  <a:pt x="2135" y="157"/>
                </a:lnTo>
                <a:lnTo>
                  <a:pt x="2136" y="158"/>
                </a:lnTo>
                <a:lnTo>
                  <a:pt x="2136" y="158"/>
                </a:lnTo>
                <a:lnTo>
                  <a:pt x="2136" y="159"/>
                </a:lnTo>
                <a:lnTo>
                  <a:pt x="2137" y="160"/>
                </a:lnTo>
                <a:lnTo>
                  <a:pt x="2137" y="160"/>
                </a:lnTo>
                <a:lnTo>
                  <a:pt x="2137" y="162"/>
                </a:lnTo>
                <a:lnTo>
                  <a:pt x="2137" y="163"/>
                </a:lnTo>
                <a:lnTo>
                  <a:pt x="2138" y="165"/>
                </a:lnTo>
                <a:lnTo>
                  <a:pt x="2138" y="167"/>
                </a:lnTo>
                <a:lnTo>
                  <a:pt x="2138" y="168"/>
                </a:lnTo>
                <a:lnTo>
                  <a:pt x="2138" y="170"/>
                </a:lnTo>
                <a:lnTo>
                  <a:pt x="2139" y="172"/>
                </a:lnTo>
                <a:lnTo>
                  <a:pt x="2139" y="173"/>
                </a:lnTo>
                <a:lnTo>
                  <a:pt x="2139" y="175"/>
                </a:lnTo>
                <a:lnTo>
                  <a:pt x="2139" y="178"/>
                </a:lnTo>
                <a:lnTo>
                  <a:pt x="2140" y="180"/>
                </a:lnTo>
                <a:lnTo>
                  <a:pt x="2140" y="182"/>
                </a:lnTo>
                <a:lnTo>
                  <a:pt x="2140" y="184"/>
                </a:lnTo>
                <a:lnTo>
                  <a:pt x="2140" y="187"/>
                </a:lnTo>
                <a:lnTo>
                  <a:pt x="2141" y="189"/>
                </a:lnTo>
                <a:lnTo>
                  <a:pt x="2141" y="192"/>
                </a:lnTo>
                <a:lnTo>
                  <a:pt x="2141" y="194"/>
                </a:lnTo>
                <a:lnTo>
                  <a:pt x="2142" y="196"/>
                </a:lnTo>
                <a:lnTo>
                  <a:pt x="2142" y="198"/>
                </a:lnTo>
                <a:lnTo>
                  <a:pt x="2142" y="199"/>
                </a:lnTo>
                <a:lnTo>
                  <a:pt x="2142" y="201"/>
                </a:lnTo>
                <a:lnTo>
                  <a:pt x="2143" y="203"/>
                </a:lnTo>
                <a:lnTo>
                  <a:pt x="2143" y="204"/>
                </a:lnTo>
                <a:lnTo>
                  <a:pt x="2143" y="206"/>
                </a:lnTo>
                <a:lnTo>
                  <a:pt x="2143" y="207"/>
                </a:lnTo>
                <a:lnTo>
                  <a:pt x="2144" y="209"/>
                </a:lnTo>
                <a:lnTo>
                  <a:pt x="2144" y="210"/>
                </a:lnTo>
                <a:lnTo>
                  <a:pt x="2144" y="211"/>
                </a:lnTo>
                <a:lnTo>
                  <a:pt x="2144" y="212"/>
                </a:lnTo>
                <a:lnTo>
                  <a:pt x="2145" y="213"/>
                </a:lnTo>
                <a:lnTo>
                  <a:pt x="2145" y="214"/>
                </a:lnTo>
                <a:lnTo>
                  <a:pt x="2145" y="215"/>
                </a:lnTo>
                <a:lnTo>
                  <a:pt x="2145" y="216"/>
                </a:lnTo>
                <a:lnTo>
                  <a:pt x="2146" y="216"/>
                </a:lnTo>
                <a:lnTo>
                  <a:pt x="2146" y="217"/>
                </a:lnTo>
                <a:lnTo>
                  <a:pt x="2146" y="218"/>
                </a:lnTo>
                <a:lnTo>
                  <a:pt x="2146" y="218"/>
                </a:lnTo>
                <a:lnTo>
                  <a:pt x="2147" y="219"/>
                </a:lnTo>
                <a:lnTo>
                  <a:pt x="2147" y="220"/>
                </a:lnTo>
                <a:lnTo>
                  <a:pt x="2147" y="220"/>
                </a:lnTo>
                <a:lnTo>
                  <a:pt x="2148" y="221"/>
                </a:lnTo>
                <a:lnTo>
                  <a:pt x="2148" y="221"/>
                </a:lnTo>
                <a:lnTo>
                  <a:pt x="2148" y="221"/>
                </a:lnTo>
                <a:lnTo>
                  <a:pt x="2148" y="221"/>
                </a:lnTo>
                <a:lnTo>
                  <a:pt x="2149" y="221"/>
                </a:lnTo>
                <a:lnTo>
                  <a:pt x="2149" y="221"/>
                </a:lnTo>
                <a:lnTo>
                  <a:pt x="2149" y="220"/>
                </a:lnTo>
                <a:lnTo>
                  <a:pt x="2149" y="220"/>
                </a:lnTo>
                <a:lnTo>
                  <a:pt x="2150" y="220"/>
                </a:lnTo>
                <a:lnTo>
                  <a:pt x="2150" y="220"/>
                </a:lnTo>
                <a:lnTo>
                  <a:pt x="2150" y="220"/>
                </a:lnTo>
                <a:lnTo>
                  <a:pt x="2150" y="220"/>
                </a:lnTo>
                <a:lnTo>
                  <a:pt x="2151" y="220"/>
                </a:lnTo>
                <a:lnTo>
                  <a:pt x="2151" y="219"/>
                </a:lnTo>
                <a:lnTo>
                  <a:pt x="2151" y="219"/>
                </a:lnTo>
                <a:lnTo>
                  <a:pt x="2151" y="220"/>
                </a:lnTo>
                <a:lnTo>
                  <a:pt x="2152" y="220"/>
                </a:lnTo>
                <a:lnTo>
                  <a:pt x="2152" y="220"/>
                </a:lnTo>
                <a:lnTo>
                  <a:pt x="2152" y="220"/>
                </a:lnTo>
                <a:lnTo>
                  <a:pt x="2153" y="221"/>
                </a:lnTo>
                <a:lnTo>
                  <a:pt x="2153" y="222"/>
                </a:lnTo>
                <a:lnTo>
                  <a:pt x="2153" y="223"/>
                </a:lnTo>
                <a:lnTo>
                  <a:pt x="2153" y="223"/>
                </a:lnTo>
                <a:lnTo>
                  <a:pt x="2154" y="224"/>
                </a:lnTo>
                <a:lnTo>
                  <a:pt x="2154" y="224"/>
                </a:lnTo>
                <a:lnTo>
                  <a:pt x="2154" y="225"/>
                </a:lnTo>
                <a:lnTo>
                  <a:pt x="2154" y="225"/>
                </a:lnTo>
                <a:lnTo>
                  <a:pt x="2155" y="226"/>
                </a:lnTo>
                <a:lnTo>
                  <a:pt x="2155" y="226"/>
                </a:lnTo>
                <a:lnTo>
                  <a:pt x="2155" y="227"/>
                </a:lnTo>
                <a:lnTo>
                  <a:pt x="2155" y="228"/>
                </a:lnTo>
                <a:lnTo>
                  <a:pt x="2156" y="229"/>
                </a:lnTo>
                <a:lnTo>
                  <a:pt x="2156" y="230"/>
                </a:lnTo>
                <a:lnTo>
                  <a:pt x="2156" y="231"/>
                </a:lnTo>
                <a:lnTo>
                  <a:pt x="2156" y="232"/>
                </a:lnTo>
                <a:lnTo>
                  <a:pt x="2157" y="233"/>
                </a:lnTo>
                <a:lnTo>
                  <a:pt x="2157" y="233"/>
                </a:lnTo>
                <a:lnTo>
                  <a:pt x="2157" y="235"/>
                </a:lnTo>
                <a:lnTo>
                  <a:pt x="2157" y="236"/>
                </a:lnTo>
                <a:lnTo>
                  <a:pt x="2158" y="237"/>
                </a:lnTo>
                <a:lnTo>
                  <a:pt x="2158" y="238"/>
                </a:lnTo>
                <a:lnTo>
                  <a:pt x="2158" y="240"/>
                </a:lnTo>
                <a:lnTo>
                  <a:pt x="2159" y="241"/>
                </a:lnTo>
                <a:lnTo>
                  <a:pt x="2159" y="243"/>
                </a:lnTo>
                <a:lnTo>
                  <a:pt x="2159" y="244"/>
                </a:lnTo>
                <a:lnTo>
                  <a:pt x="2159" y="246"/>
                </a:lnTo>
                <a:lnTo>
                  <a:pt x="2160" y="248"/>
                </a:lnTo>
                <a:lnTo>
                  <a:pt x="2160" y="249"/>
                </a:lnTo>
                <a:lnTo>
                  <a:pt x="2160" y="251"/>
                </a:lnTo>
                <a:lnTo>
                  <a:pt x="2160" y="252"/>
                </a:lnTo>
                <a:lnTo>
                  <a:pt x="2161" y="253"/>
                </a:lnTo>
                <a:lnTo>
                  <a:pt x="2161" y="254"/>
                </a:lnTo>
                <a:lnTo>
                  <a:pt x="2161" y="255"/>
                </a:lnTo>
                <a:lnTo>
                  <a:pt x="2161" y="256"/>
                </a:lnTo>
                <a:lnTo>
                  <a:pt x="2162" y="257"/>
                </a:lnTo>
                <a:lnTo>
                  <a:pt x="2162" y="257"/>
                </a:lnTo>
                <a:lnTo>
                  <a:pt x="2162" y="257"/>
                </a:lnTo>
                <a:lnTo>
                  <a:pt x="2162" y="257"/>
                </a:lnTo>
                <a:lnTo>
                  <a:pt x="2163" y="257"/>
                </a:lnTo>
                <a:lnTo>
                  <a:pt x="2163" y="257"/>
                </a:lnTo>
                <a:lnTo>
                  <a:pt x="2163" y="256"/>
                </a:lnTo>
                <a:lnTo>
                  <a:pt x="2164" y="255"/>
                </a:lnTo>
                <a:lnTo>
                  <a:pt x="2164" y="255"/>
                </a:lnTo>
                <a:lnTo>
                  <a:pt x="2164" y="254"/>
                </a:lnTo>
                <a:lnTo>
                  <a:pt x="2164" y="253"/>
                </a:lnTo>
                <a:lnTo>
                  <a:pt x="2165" y="252"/>
                </a:lnTo>
                <a:lnTo>
                  <a:pt x="2165" y="252"/>
                </a:lnTo>
                <a:lnTo>
                  <a:pt x="2165" y="251"/>
                </a:lnTo>
                <a:lnTo>
                  <a:pt x="2165" y="250"/>
                </a:lnTo>
                <a:lnTo>
                  <a:pt x="2166" y="250"/>
                </a:lnTo>
                <a:lnTo>
                  <a:pt x="2166" y="249"/>
                </a:lnTo>
                <a:lnTo>
                  <a:pt x="2166" y="249"/>
                </a:lnTo>
                <a:lnTo>
                  <a:pt x="2166" y="248"/>
                </a:lnTo>
                <a:lnTo>
                  <a:pt x="2167" y="247"/>
                </a:lnTo>
                <a:lnTo>
                  <a:pt x="2167" y="246"/>
                </a:lnTo>
                <a:lnTo>
                  <a:pt x="2167" y="245"/>
                </a:lnTo>
                <a:lnTo>
                  <a:pt x="2167" y="245"/>
                </a:lnTo>
                <a:lnTo>
                  <a:pt x="2168" y="244"/>
                </a:lnTo>
                <a:lnTo>
                  <a:pt x="2168" y="243"/>
                </a:lnTo>
                <a:lnTo>
                  <a:pt x="2168" y="242"/>
                </a:lnTo>
                <a:lnTo>
                  <a:pt x="2168" y="241"/>
                </a:lnTo>
                <a:lnTo>
                  <a:pt x="2169" y="239"/>
                </a:lnTo>
                <a:lnTo>
                  <a:pt x="2169" y="238"/>
                </a:lnTo>
                <a:lnTo>
                  <a:pt x="2169" y="237"/>
                </a:lnTo>
                <a:lnTo>
                  <a:pt x="2170" y="235"/>
                </a:lnTo>
                <a:lnTo>
                  <a:pt x="2170" y="234"/>
                </a:lnTo>
                <a:lnTo>
                  <a:pt x="2170" y="232"/>
                </a:lnTo>
                <a:lnTo>
                  <a:pt x="2170" y="230"/>
                </a:lnTo>
                <a:lnTo>
                  <a:pt x="2171" y="229"/>
                </a:lnTo>
                <a:lnTo>
                  <a:pt x="2171" y="228"/>
                </a:lnTo>
                <a:lnTo>
                  <a:pt x="2171" y="226"/>
                </a:lnTo>
                <a:lnTo>
                  <a:pt x="2171" y="225"/>
                </a:lnTo>
                <a:lnTo>
                  <a:pt x="2172" y="223"/>
                </a:lnTo>
                <a:lnTo>
                  <a:pt x="2172" y="222"/>
                </a:lnTo>
                <a:lnTo>
                  <a:pt x="2172" y="222"/>
                </a:lnTo>
                <a:lnTo>
                  <a:pt x="2172" y="221"/>
                </a:lnTo>
                <a:lnTo>
                  <a:pt x="2173" y="220"/>
                </a:lnTo>
                <a:lnTo>
                  <a:pt x="2173" y="219"/>
                </a:lnTo>
                <a:lnTo>
                  <a:pt x="2173" y="219"/>
                </a:lnTo>
                <a:lnTo>
                  <a:pt x="2173" y="218"/>
                </a:lnTo>
                <a:lnTo>
                  <a:pt x="2174" y="218"/>
                </a:lnTo>
                <a:lnTo>
                  <a:pt x="2174" y="217"/>
                </a:lnTo>
                <a:lnTo>
                  <a:pt x="2174" y="217"/>
                </a:lnTo>
                <a:lnTo>
                  <a:pt x="2175" y="216"/>
                </a:lnTo>
                <a:lnTo>
                  <a:pt x="2175" y="216"/>
                </a:lnTo>
                <a:lnTo>
                  <a:pt x="2175" y="216"/>
                </a:lnTo>
                <a:lnTo>
                  <a:pt x="2175" y="215"/>
                </a:lnTo>
                <a:lnTo>
                  <a:pt x="2176" y="215"/>
                </a:lnTo>
                <a:lnTo>
                  <a:pt x="2176" y="215"/>
                </a:lnTo>
                <a:lnTo>
                  <a:pt x="2176" y="214"/>
                </a:lnTo>
                <a:lnTo>
                  <a:pt x="2176" y="214"/>
                </a:lnTo>
                <a:lnTo>
                  <a:pt x="2177" y="214"/>
                </a:lnTo>
                <a:lnTo>
                  <a:pt x="2177" y="213"/>
                </a:lnTo>
                <a:lnTo>
                  <a:pt x="2177" y="213"/>
                </a:lnTo>
                <a:lnTo>
                  <a:pt x="2177" y="213"/>
                </a:lnTo>
                <a:lnTo>
                  <a:pt x="2178" y="212"/>
                </a:lnTo>
                <a:lnTo>
                  <a:pt x="2178" y="212"/>
                </a:lnTo>
                <a:lnTo>
                  <a:pt x="2178" y="211"/>
                </a:lnTo>
                <a:lnTo>
                  <a:pt x="2178" y="211"/>
                </a:lnTo>
                <a:lnTo>
                  <a:pt x="2179" y="210"/>
                </a:lnTo>
                <a:lnTo>
                  <a:pt x="2179" y="209"/>
                </a:lnTo>
                <a:lnTo>
                  <a:pt x="2179" y="209"/>
                </a:lnTo>
                <a:lnTo>
                  <a:pt x="2179" y="208"/>
                </a:lnTo>
                <a:lnTo>
                  <a:pt x="2180" y="207"/>
                </a:lnTo>
                <a:lnTo>
                  <a:pt x="2180" y="207"/>
                </a:lnTo>
                <a:lnTo>
                  <a:pt x="2180" y="206"/>
                </a:lnTo>
                <a:lnTo>
                  <a:pt x="2181" y="206"/>
                </a:lnTo>
                <a:lnTo>
                  <a:pt x="2181" y="205"/>
                </a:lnTo>
                <a:lnTo>
                  <a:pt x="2181" y="204"/>
                </a:lnTo>
                <a:lnTo>
                  <a:pt x="2181" y="204"/>
                </a:lnTo>
                <a:lnTo>
                  <a:pt x="2182" y="203"/>
                </a:lnTo>
                <a:lnTo>
                  <a:pt x="2182" y="202"/>
                </a:lnTo>
                <a:lnTo>
                  <a:pt x="2182" y="202"/>
                </a:lnTo>
                <a:lnTo>
                  <a:pt x="2182" y="201"/>
                </a:lnTo>
                <a:lnTo>
                  <a:pt x="2183" y="200"/>
                </a:lnTo>
                <a:lnTo>
                  <a:pt x="2183" y="199"/>
                </a:lnTo>
                <a:lnTo>
                  <a:pt x="2183" y="198"/>
                </a:lnTo>
                <a:lnTo>
                  <a:pt x="2183" y="196"/>
                </a:lnTo>
                <a:lnTo>
                  <a:pt x="2184" y="195"/>
                </a:lnTo>
                <a:lnTo>
                  <a:pt x="2184" y="195"/>
                </a:lnTo>
                <a:lnTo>
                  <a:pt x="2184" y="194"/>
                </a:lnTo>
                <a:lnTo>
                  <a:pt x="2184" y="193"/>
                </a:lnTo>
                <a:lnTo>
                  <a:pt x="2185" y="193"/>
                </a:lnTo>
                <a:lnTo>
                  <a:pt x="2185" y="192"/>
                </a:lnTo>
                <a:lnTo>
                  <a:pt x="2185" y="191"/>
                </a:lnTo>
                <a:lnTo>
                  <a:pt x="2186" y="190"/>
                </a:lnTo>
                <a:lnTo>
                  <a:pt x="2186" y="189"/>
                </a:lnTo>
                <a:lnTo>
                  <a:pt x="2186" y="188"/>
                </a:lnTo>
                <a:lnTo>
                  <a:pt x="2186" y="187"/>
                </a:lnTo>
                <a:lnTo>
                  <a:pt x="2187" y="187"/>
                </a:lnTo>
                <a:lnTo>
                  <a:pt x="2187" y="186"/>
                </a:lnTo>
                <a:lnTo>
                  <a:pt x="2187" y="185"/>
                </a:lnTo>
                <a:lnTo>
                  <a:pt x="2187" y="184"/>
                </a:lnTo>
                <a:lnTo>
                  <a:pt x="2188" y="183"/>
                </a:lnTo>
                <a:lnTo>
                  <a:pt x="2188" y="182"/>
                </a:lnTo>
                <a:lnTo>
                  <a:pt x="2188" y="181"/>
                </a:lnTo>
                <a:lnTo>
                  <a:pt x="2188" y="180"/>
                </a:lnTo>
                <a:lnTo>
                  <a:pt x="2189" y="179"/>
                </a:lnTo>
                <a:lnTo>
                  <a:pt x="2189" y="179"/>
                </a:lnTo>
                <a:lnTo>
                  <a:pt x="2189" y="178"/>
                </a:lnTo>
                <a:lnTo>
                  <a:pt x="2189" y="178"/>
                </a:lnTo>
                <a:lnTo>
                  <a:pt x="2190" y="177"/>
                </a:lnTo>
                <a:lnTo>
                  <a:pt x="2190" y="177"/>
                </a:lnTo>
                <a:lnTo>
                  <a:pt x="2190" y="176"/>
                </a:lnTo>
                <a:lnTo>
                  <a:pt x="2190" y="176"/>
                </a:lnTo>
                <a:lnTo>
                  <a:pt x="2191" y="175"/>
                </a:lnTo>
                <a:lnTo>
                  <a:pt x="2191" y="175"/>
                </a:lnTo>
                <a:lnTo>
                  <a:pt x="2191" y="175"/>
                </a:lnTo>
                <a:lnTo>
                  <a:pt x="2192" y="175"/>
                </a:lnTo>
                <a:lnTo>
                  <a:pt x="2192" y="175"/>
                </a:lnTo>
                <a:lnTo>
                  <a:pt x="2192" y="175"/>
                </a:lnTo>
                <a:lnTo>
                  <a:pt x="2192" y="175"/>
                </a:lnTo>
                <a:lnTo>
                  <a:pt x="2193" y="175"/>
                </a:lnTo>
                <a:lnTo>
                  <a:pt x="2193" y="174"/>
                </a:lnTo>
                <a:lnTo>
                  <a:pt x="2193" y="174"/>
                </a:lnTo>
                <a:lnTo>
                  <a:pt x="2193" y="175"/>
                </a:lnTo>
                <a:lnTo>
                  <a:pt x="2194" y="175"/>
                </a:lnTo>
                <a:lnTo>
                  <a:pt x="2194" y="176"/>
                </a:lnTo>
                <a:lnTo>
                  <a:pt x="2194" y="176"/>
                </a:lnTo>
                <a:lnTo>
                  <a:pt x="2194" y="176"/>
                </a:lnTo>
                <a:lnTo>
                  <a:pt x="2195" y="176"/>
                </a:lnTo>
                <a:lnTo>
                  <a:pt x="2195" y="177"/>
                </a:lnTo>
                <a:lnTo>
                  <a:pt x="2195" y="177"/>
                </a:lnTo>
                <a:lnTo>
                  <a:pt x="2195" y="178"/>
                </a:lnTo>
                <a:lnTo>
                  <a:pt x="2196" y="178"/>
                </a:lnTo>
                <a:lnTo>
                  <a:pt x="2196" y="179"/>
                </a:lnTo>
                <a:lnTo>
                  <a:pt x="2196" y="180"/>
                </a:lnTo>
                <a:lnTo>
                  <a:pt x="2197" y="181"/>
                </a:lnTo>
                <a:lnTo>
                  <a:pt x="2197" y="182"/>
                </a:lnTo>
                <a:lnTo>
                  <a:pt x="2197" y="182"/>
                </a:lnTo>
                <a:lnTo>
                  <a:pt x="2197" y="183"/>
                </a:lnTo>
                <a:lnTo>
                  <a:pt x="2198" y="184"/>
                </a:lnTo>
                <a:lnTo>
                  <a:pt x="2198" y="184"/>
                </a:lnTo>
                <a:lnTo>
                  <a:pt x="2198" y="184"/>
                </a:lnTo>
                <a:lnTo>
                  <a:pt x="2198" y="184"/>
                </a:lnTo>
                <a:lnTo>
                  <a:pt x="2199" y="184"/>
                </a:lnTo>
                <a:lnTo>
                  <a:pt x="2199" y="185"/>
                </a:lnTo>
                <a:lnTo>
                  <a:pt x="2199" y="185"/>
                </a:lnTo>
                <a:lnTo>
                  <a:pt x="2199" y="185"/>
                </a:lnTo>
                <a:lnTo>
                  <a:pt x="2200" y="186"/>
                </a:lnTo>
                <a:lnTo>
                  <a:pt x="2200" y="186"/>
                </a:lnTo>
                <a:lnTo>
                  <a:pt x="2200" y="187"/>
                </a:lnTo>
                <a:lnTo>
                  <a:pt x="2200" y="187"/>
                </a:lnTo>
                <a:lnTo>
                  <a:pt x="2201" y="187"/>
                </a:lnTo>
                <a:lnTo>
                  <a:pt x="2201" y="188"/>
                </a:lnTo>
                <a:lnTo>
                  <a:pt x="2201" y="188"/>
                </a:lnTo>
                <a:lnTo>
                  <a:pt x="2201" y="188"/>
                </a:lnTo>
                <a:lnTo>
                  <a:pt x="2202" y="187"/>
                </a:lnTo>
                <a:lnTo>
                  <a:pt x="2202" y="187"/>
                </a:lnTo>
                <a:lnTo>
                  <a:pt x="2202" y="186"/>
                </a:lnTo>
                <a:lnTo>
                  <a:pt x="2203" y="185"/>
                </a:lnTo>
                <a:lnTo>
                  <a:pt x="2203" y="185"/>
                </a:lnTo>
                <a:lnTo>
                  <a:pt x="2203" y="184"/>
                </a:lnTo>
                <a:lnTo>
                  <a:pt x="2203" y="184"/>
                </a:lnTo>
                <a:lnTo>
                  <a:pt x="2204" y="183"/>
                </a:lnTo>
                <a:lnTo>
                  <a:pt x="2204" y="183"/>
                </a:lnTo>
                <a:lnTo>
                  <a:pt x="2204" y="182"/>
                </a:lnTo>
                <a:lnTo>
                  <a:pt x="2204" y="181"/>
                </a:lnTo>
                <a:lnTo>
                  <a:pt x="2205" y="181"/>
                </a:lnTo>
                <a:lnTo>
                  <a:pt x="2205" y="180"/>
                </a:lnTo>
                <a:lnTo>
                  <a:pt x="2205" y="179"/>
                </a:lnTo>
                <a:lnTo>
                  <a:pt x="2205" y="178"/>
                </a:lnTo>
                <a:lnTo>
                  <a:pt x="2206" y="177"/>
                </a:lnTo>
                <a:lnTo>
                  <a:pt x="2206" y="175"/>
                </a:lnTo>
                <a:lnTo>
                  <a:pt x="2206" y="174"/>
                </a:lnTo>
                <a:lnTo>
                  <a:pt x="2206" y="172"/>
                </a:lnTo>
                <a:lnTo>
                  <a:pt x="2207" y="171"/>
                </a:lnTo>
                <a:lnTo>
                  <a:pt x="2207" y="170"/>
                </a:lnTo>
                <a:lnTo>
                  <a:pt x="2207" y="168"/>
                </a:lnTo>
                <a:lnTo>
                  <a:pt x="2208" y="167"/>
                </a:lnTo>
                <a:lnTo>
                  <a:pt x="2208" y="166"/>
                </a:lnTo>
                <a:lnTo>
                  <a:pt x="2208" y="164"/>
                </a:lnTo>
                <a:lnTo>
                  <a:pt x="2208" y="162"/>
                </a:lnTo>
                <a:lnTo>
                  <a:pt x="2209" y="161"/>
                </a:lnTo>
                <a:lnTo>
                  <a:pt x="2209" y="160"/>
                </a:lnTo>
                <a:lnTo>
                  <a:pt x="2209" y="159"/>
                </a:lnTo>
                <a:lnTo>
                  <a:pt x="2209" y="159"/>
                </a:lnTo>
                <a:lnTo>
                  <a:pt x="2210" y="157"/>
                </a:lnTo>
                <a:lnTo>
                  <a:pt x="2210" y="156"/>
                </a:lnTo>
                <a:lnTo>
                  <a:pt x="2210" y="155"/>
                </a:lnTo>
                <a:lnTo>
                  <a:pt x="2210" y="154"/>
                </a:lnTo>
                <a:lnTo>
                  <a:pt x="2211" y="153"/>
                </a:lnTo>
                <a:lnTo>
                  <a:pt x="2211" y="152"/>
                </a:lnTo>
                <a:lnTo>
                  <a:pt x="2211" y="150"/>
                </a:lnTo>
                <a:lnTo>
                  <a:pt x="2211" y="149"/>
                </a:lnTo>
                <a:lnTo>
                  <a:pt x="2212" y="148"/>
                </a:lnTo>
                <a:lnTo>
                  <a:pt x="2212" y="146"/>
                </a:lnTo>
                <a:lnTo>
                  <a:pt x="2212" y="145"/>
                </a:lnTo>
                <a:lnTo>
                  <a:pt x="2212" y="144"/>
                </a:lnTo>
                <a:lnTo>
                  <a:pt x="2213" y="143"/>
                </a:lnTo>
                <a:lnTo>
                  <a:pt x="2213" y="143"/>
                </a:lnTo>
                <a:lnTo>
                  <a:pt x="2213" y="142"/>
                </a:lnTo>
                <a:lnTo>
                  <a:pt x="2214" y="141"/>
                </a:lnTo>
                <a:lnTo>
                  <a:pt x="2214" y="140"/>
                </a:lnTo>
                <a:lnTo>
                  <a:pt x="2214" y="140"/>
                </a:lnTo>
                <a:lnTo>
                  <a:pt x="2214" y="139"/>
                </a:lnTo>
                <a:lnTo>
                  <a:pt x="2215" y="138"/>
                </a:lnTo>
                <a:lnTo>
                  <a:pt x="2215" y="138"/>
                </a:lnTo>
                <a:lnTo>
                  <a:pt x="2215" y="137"/>
                </a:lnTo>
                <a:lnTo>
                  <a:pt x="2215" y="137"/>
                </a:lnTo>
                <a:lnTo>
                  <a:pt x="2216" y="137"/>
                </a:lnTo>
                <a:lnTo>
                  <a:pt x="2216" y="136"/>
                </a:lnTo>
                <a:lnTo>
                  <a:pt x="2216" y="136"/>
                </a:lnTo>
                <a:lnTo>
                  <a:pt x="2216" y="135"/>
                </a:lnTo>
                <a:lnTo>
                  <a:pt x="2217" y="135"/>
                </a:lnTo>
                <a:lnTo>
                  <a:pt x="2217" y="135"/>
                </a:lnTo>
                <a:lnTo>
                  <a:pt x="2217" y="134"/>
                </a:lnTo>
                <a:lnTo>
                  <a:pt x="2217" y="134"/>
                </a:lnTo>
                <a:lnTo>
                  <a:pt x="2218" y="133"/>
                </a:lnTo>
                <a:lnTo>
                  <a:pt x="2218" y="132"/>
                </a:lnTo>
                <a:lnTo>
                  <a:pt x="2218" y="131"/>
                </a:lnTo>
                <a:lnTo>
                  <a:pt x="2219" y="131"/>
                </a:lnTo>
                <a:lnTo>
                  <a:pt x="2219" y="130"/>
                </a:lnTo>
                <a:lnTo>
                  <a:pt x="2219" y="129"/>
                </a:lnTo>
                <a:lnTo>
                  <a:pt x="2219" y="128"/>
                </a:lnTo>
                <a:lnTo>
                  <a:pt x="2220" y="127"/>
                </a:lnTo>
                <a:lnTo>
                  <a:pt x="2220" y="126"/>
                </a:lnTo>
                <a:lnTo>
                  <a:pt x="2220" y="125"/>
                </a:lnTo>
                <a:lnTo>
                  <a:pt x="2220" y="124"/>
                </a:lnTo>
                <a:lnTo>
                  <a:pt x="2221" y="124"/>
                </a:lnTo>
                <a:lnTo>
                  <a:pt x="2221" y="123"/>
                </a:lnTo>
                <a:lnTo>
                  <a:pt x="2221" y="122"/>
                </a:lnTo>
                <a:lnTo>
                  <a:pt x="2221" y="122"/>
                </a:lnTo>
                <a:lnTo>
                  <a:pt x="2222" y="121"/>
                </a:lnTo>
                <a:lnTo>
                  <a:pt x="2222" y="121"/>
                </a:lnTo>
                <a:lnTo>
                  <a:pt x="2222" y="120"/>
                </a:lnTo>
                <a:lnTo>
                  <a:pt x="2222" y="120"/>
                </a:lnTo>
                <a:lnTo>
                  <a:pt x="2223" y="120"/>
                </a:lnTo>
                <a:lnTo>
                  <a:pt x="2223" y="119"/>
                </a:lnTo>
                <a:lnTo>
                  <a:pt x="2223" y="119"/>
                </a:lnTo>
                <a:lnTo>
                  <a:pt x="2223" y="119"/>
                </a:lnTo>
                <a:lnTo>
                  <a:pt x="2224" y="119"/>
                </a:lnTo>
                <a:lnTo>
                  <a:pt x="2224" y="119"/>
                </a:lnTo>
                <a:lnTo>
                  <a:pt x="2224" y="119"/>
                </a:lnTo>
                <a:lnTo>
                  <a:pt x="2225" y="119"/>
                </a:lnTo>
                <a:lnTo>
                  <a:pt x="2225" y="119"/>
                </a:lnTo>
                <a:lnTo>
                  <a:pt x="2225" y="119"/>
                </a:lnTo>
                <a:lnTo>
                  <a:pt x="2225" y="119"/>
                </a:lnTo>
                <a:lnTo>
                  <a:pt x="2226" y="119"/>
                </a:lnTo>
                <a:lnTo>
                  <a:pt x="2226" y="119"/>
                </a:lnTo>
                <a:lnTo>
                  <a:pt x="2226" y="120"/>
                </a:lnTo>
                <a:lnTo>
                  <a:pt x="2226" y="120"/>
                </a:lnTo>
                <a:lnTo>
                  <a:pt x="2227" y="120"/>
                </a:lnTo>
                <a:lnTo>
                  <a:pt x="2227" y="120"/>
                </a:lnTo>
                <a:lnTo>
                  <a:pt x="2227" y="120"/>
                </a:lnTo>
                <a:lnTo>
                  <a:pt x="2227" y="121"/>
                </a:lnTo>
                <a:lnTo>
                  <a:pt x="2228" y="121"/>
                </a:lnTo>
                <a:lnTo>
                  <a:pt x="2228" y="122"/>
                </a:lnTo>
                <a:lnTo>
                  <a:pt x="2228" y="122"/>
                </a:lnTo>
                <a:lnTo>
                  <a:pt x="2228" y="122"/>
                </a:lnTo>
                <a:lnTo>
                  <a:pt x="2229" y="123"/>
                </a:lnTo>
                <a:lnTo>
                  <a:pt x="2229" y="123"/>
                </a:lnTo>
                <a:lnTo>
                  <a:pt x="2229" y="124"/>
                </a:lnTo>
                <a:lnTo>
                  <a:pt x="2230" y="124"/>
                </a:lnTo>
                <a:lnTo>
                  <a:pt x="2230" y="124"/>
                </a:lnTo>
                <a:lnTo>
                  <a:pt x="2230" y="125"/>
                </a:lnTo>
                <a:lnTo>
                  <a:pt x="2230" y="126"/>
                </a:lnTo>
                <a:lnTo>
                  <a:pt x="2231" y="127"/>
                </a:lnTo>
                <a:lnTo>
                  <a:pt x="2231" y="128"/>
                </a:lnTo>
                <a:lnTo>
                  <a:pt x="2231" y="129"/>
                </a:lnTo>
                <a:lnTo>
                  <a:pt x="2231" y="129"/>
                </a:lnTo>
                <a:lnTo>
                  <a:pt x="2232" y="130"/>
                </a:lnTo>
                <a:lnTo>
                  <a:pt x="2232" y="131"/>
                </a:lnTo>
                <a:lnTo>
                  <a:pt x="2232" y="131"/>
                </a:lnTo>
                <a:lnTo>
                  <a:pt x="2232" y="131"/>
                </a:lnTo>
                <a:lnTo>
                  <a:pt x="2233" y="132"/>
                </a:lnTo>
                <a:lnTo>
                  <a:pt x="2233" y="132"/>
                </a:lnTo>
                <a:lnTo>
                  <a:pt x="2233" y="133"/>
                </a:lnTo>
                <a:lnTo>
                  <a:pt x="2233" y="133"/>
                </a:lnTo>
                <a:lnTo>
                  <a:pt x="2234" y="134"/>
                </a:lnTo>
                <a:lnTo>
                  <a:pt x="2234" y="135"/>
                </a:lnTo>
                <a:lnTo>
                  <a:pt x="2234" y="135"/>
                </a:lnTo>
                <a:lnTo>
                  <a:pt x="2235" y="136"/>
                </a:lnTo>
                <a:lnTo>
                  <a:pt x="2235" y="137"/>
                </a:lnTo>
                <a:lnTo>
                  <a:pt x="2235" y="137"/>
                </a:lnTo>
                <a:lnTo>
                  <a:pt x="2235" y="138"/>
                </a:lnTo>
                <a:lnTo>
                  <a:pt x="2236" y="139"/>
                </a:lnTo>
                <a:lnTo>
                  <a:pt x="2236" y="139"/>
                </a:lnTo>
                <a:lnTo>
                  <a:pt x="2236" y="140"/>
                </a:lnTo>
                <a:lnTo>
                  <a:pt x="2236" y="140"/>
                </a:lnTo>
                <a:lnTo>
                  <a:pt x="2237" y="140"/>
                </a:lnTo>
                <a:lnTo>
                  <a:pt x="2237" y="140"/>
                </a:lnTo>
                <a:lnTo>
                  <a:pt x="2237" y="141"/>
                </a:lnTo>
                <a:lnTo>
                  <a:pt x="2237" y="141"/>
                </a:lnTo>
                <a:lnTo>
                  <a:pt x="2238" y="141"/>
                </a:lnTo>
                <a:lnTo>
                  <a:pt x="2238" y="141"/>
                </a:lnTo>
                <a:lnTo>
                  <a:pt x="2238" y="142"/>
                </a:lnTo>
                <a:lnTo>
                  <a:pt x="2238" y="142"/>
                </a:lnTo>
                <a:lnTo>
                  <a:pt x="2239" y="142"/>
                </a:lnTo>
                <a:lnTo>
                  <a:pt x="2239" y="142"/>
                </a:lnTo>
                <a:lnTo>
                  <a:pt x="2239" y="143"/>
                </a:lnTo>
                <a:lnTo>
                  <a:pt x="2239" y="143"/>
                </a:lnTo>
                <a:lnTo>
                  <a:pt x="2240" y="143"/>
                </a:lnTo>
                <a:lnTo>
                  <a:pt x="2240" y="143"/>
                </a:lnTo>
                <a:lnTo>
                  <a:pt x="2240" y="144"/>
                </a:lnTo>
                <a:lnTo>
                  <a:pt x="2241" y="144"/>
                </a:lnTo>
                <a:lnTo>
                  <a:pt x="2241" y="144"/>
                </a:lnTo>
                <a:lnTo>
                  <a:pt x="2241" y="145"/>
                </a:lnTo>
                <a:lnTo>
                  <a:pt x="2241" y="146"/>
                </a:lnTo>
                <a:lnTo>
                  <a:pt x="2242" y="146"/>
                </a:lnTo>
                <a:lnTo>
                  <a:pt x="2242" y="147"/>
                </a:lnTo>
                <a:lnTo>
                  <a:pt x="2242" y="147"/>
                </a:lnTo>
                <a:lnTo>
                  <a:pt x="2242" y="148"/>
                </a:lnTo>
                <a:lnTo>
                  <a:pt x="2243" y="148"/>
                </a:lnTo>
                <a:lnTo>
                  <a:pt x="2243" y="149"/>
                </a:lnTo>
                <a:lnTo>
                  <a:pt x="2243" y="149"/>
                </a:lnTo>
                <a:lnTo>
                  <a:pt x="2243" y="150"/>
                </a:lnTo>
                <a:lnTo>
                  <a:pt x="2244" y="151"/>
                </a:lnTo>
                <a:lnTo>
                  <a:pt x="2244" y="151"/>
                </a:lnTo>
                <a:lnTo>
                  <a:pt x="2244" y="152"/>
                </a:lnTo>
                <a:lnTo>
                  <a:pt x="2244" y="153"/>
                </a:lnTo>
                <a:lnTo>
                  <a:pt x="2245" y="153"/>
                </a:lnTo>
                <a:lnTo>
                  <a:pt x="2245" y="154"/>
                </a:lnTo>
                <a:lnTo>
                  <a:pt x="2245" y="154"/>
                </a:lnTo>
                <a:lnTo>
                  <a:pt x="2246" y="155"/>
                </a:lnTo>
                <a:lnTo>
                  <a:pt x="2246" y="155"/>
                </a:lnTo>
                <a:lnTo>
                  <a:pt x="2246" y="155"/>
                </a:lnTo>
                <a:lnTo>
                  <a:pt x="2246" y="155"/>
                </a:lnTo>
                <a:lnTo>
                  <a:pt x="2247" y="155"/>
                </a:lnTo>
                <a:lnTo>
                  <a:pt x="2247" y="155"/>
                </a:lnTo>
                <a:lnTo>
                  <a:pt x="2247" y="155"/>
                </a:lnTo>
                <a:lnTo>
                  <a:pt x="2247" y="155"/>
                </a:lnTo>
                <a:lnTo>
                  <a:pt x="2248" y="154"/>
                </a:lnTo>
                <a:lnTo>
                  <a:pt x="2248" y="154"/>
                </a:lnTo>
                <a:lnTo>
                  <a:pt x="2248" y="153"/>
                </a:lnTo>
                <a:lnTo>
                  <a:pt x="2248" y="153"/>
                </a:lnTo>
                <a:lnTo>
                  <a:pt x="2249" y="152"/>
                </a:lnTo>
                <a:lnTo>
                  <a:pt x="2249" y="152"/>
                </a:lnTo>
                <a:lnTo>
                  <a:pt x="2249" y="152"/>
                </a:lnTo>
                <a:lnTo>
                  <a:pt x="2249" y="152"/>
                </a:lnTo>
                <a:lnTo>
                  <a:pt x="2250" y="152"/>
                </a:lnTo>
                <a:lnTo>
                  <a:pt x="2250" y="152"/>
                </a:lnTo>
                <a:lnTo>
                  <a:pt x="2250" y="152"/>
                </a:lnTo>
                <a:lnTo>
                  <a:pt x="2250" y="152"/>
                </a:lnTo>
                <a:lnTo>
                  <a:pt x="2251" y="152"/>
                </a:lnTo>
                <a:lnTo>
                  <a:pt x="2251" y="152"/>
                </a:lnTo>
                <a:lnTo>
                  <a:pt x="2251" y="152"/>
                </a:lnTo>
                <a:lnTo>
                  <a:pt x="2252" y="152"/>
                </a:lnTo>
                <a:lnTo>
                  <a:pt x="2252" y="152"/>
                </a:lnTo>
                <a:lnTo>
                  <a:pt x="2252" y="152"/>
                </a:lnTo>
                <a:lnTo>
                  <a:pt x="2252" y="152"/>
                </a:lnTo>
                <a:lnTo>
                  <a:pt x="2253" y="152"/>
                </a:lnTo>
                <a:lnTo>
                  <a:pt x="2253" y="152"/>
                </a:lnTo>
                <a:lnTo>
                  <a:pt x="2253" y="153"/>
                </a:lnTo>
                <a:lnTo>
                  <a:pt x="2253" y="153"/>
                </a:lnTo>
                <a:lnTo>
                  <a:pt x="2254" y="153"/>
                </a:lnTo>
                <a:lnTo>
                  <a:pt x="2254" y="153"/>
                </a:lnTo>
                <a:lnTo>
                  <a:pt x="2254" y="153"/>
                </a:lnTo>
                <a:lnTo>
                  <a:pt x="2254" y="153"/>
                </a:lnTo>
                <a:lnTo>
                  <a:pt x="2255" y="153"/>
                </a:lnTo>
                <a:lnTo>
                  <a:pt x="2255" y="153"/>
                </a:lnTo>
                <a:lnTo>
                  <a:pt x="2255" y="153"/>
                </a:lnTo>
                <a:lnTo>
                  <a:pt x="2255" y="153"/>
                </a:lnTo>
                <a:lnTo>
                  <a:pt x="2256" y="152"/>
                </a:lnTo>
                <a:lnTo>
                  <a:pt x="2256" y="152"/>
                </a:lnTo>
                <a:lnTo>
                  <a:pt x="2256" y="152"/>
                </a:lnTo>
                <a:lnTo>
                  <a:pt x="2257" y="151"/>
                </a:lnTo>
                <a:lnTo>
                  <a:pt x="2257" y="151"/>
                </a:lnTo>
                <a:lnTo>
                  <a:pt x="2257" y="151"/>
                </a:lnTo>
                <a:lnTo>
                  <a:pt x="2257" y="151"/>
                </a:lnTo>
                <a:lnTo>
                  <a:pt x="2258" y="152"/>
                </a:lnTo>
                <a:lnTo>
                  <a:pt x="2258" y="152"/>
                </a:lnTo>
                <a:lnTo>
                  <a:pt x="2258" y="152"/>
                </a:lnTo>
                <a:lnTo>
                  <a:pt x="2258" y="152"/>
                </a:lnTo>
                <a:lnTo>
                  <a:pt x="2259" y="153"/>
                </a:lnTo>
                <a:lnTo>
                  <a:pt x="2259" y="153"/>
                </a:lnTo>
                <a:lnTo>
                  <a:pt x="2259" y="154"/>
                </a:lnTo>
                <a:lnTo>
                  <a:pt x="2259" y="154"/>
                </a:lnTo>
                <a:lnTo>
                  <a:pt x="2260" y="155"/>
                </a:lnTo>
                <a:lnTo>
                  <a:pt x="2260" y="155"/>
                </a:lnTo>
                <a:lnTo>
                  <a:pt x="2260" y="156"/>
                </a:lnTo>
                <a:lnTo>
                  <a:pt x="2260" y="156"/>
                </a:lnTo>
                <a:lnTo>
                  <a:pt x="2261" y="156"/>
                </a:lnTo>
                <a:lnTo>
                  <a:pt x="2261" y="157"/>
                </a:lnTo>
                <a:lnTo>
                  <a:pt x="2261" y="157"/>
                </a:lnTo>
                <a:lnTo>
                  <a:pt x="2261" y="157"/>
                </a:lnTo>
                <a:lnTo>
                  <a:pt x="2262" y="158"/>
                </a:lnTo>
                <a:lnTo>
                  <a:pt x="2262" y="158"/>
                </a:lnTo>
                <a:lnTo>
                  <a:pt x="2262" y="158"/>
                </a:lnTo>
                <a:lnTo>
                  <a:pt x="2263" y="158"/>
                </a:lnTo>
                <a:lnTo>
                  <a:pt x="2263" y="158"/>
                </a:lnTo>
                <a:lnTo>
                  <a:pt x="2263" y="158"/>
                </a:lnTo>
                <a:lnTo>
                  <a:pt x="2263" y="157"/>
                </a:lnTo>
                <a:lnTo>
                  <a:pt x="2264" y="157"/>
                </a:lnTo>
                <a:lnTo>
                  <a:pt x="2264" y="157"/>
                </a:lnTo>
                <a:lnTo>
                  <a:pt x="2264" y="157"/>
                </a:lnTo>
                <a:lnTo>
                  <a:pt x="2264" y="156"/>
                </a:lnTo>
                <a:lnTo>
                  <a:pt x="2265" y="156"/>
                </a:lnTo>
                <a:lnTo>
                  <a:pt x="2265" y="156"/>
                </a:lnTo>
                <a:lnTo>
                  <a:pt x="2265" y="155"/>
                </a:lnTo>
                <a:lnTo>
                  <a:pt x="2265" y="155"/>
                </a:lnTo>
                <a:lnTo>
                  <a:pt x="2266" y="154"/>
                </a:lnTo>
                <a:lnTo>
                  <a:pt x="2266" y="153"/>
                </a:lnTo>
                <a:lnTo>
                  <a:pt x="2266" y="153"/>
                </a:lnTo>
                <a:lnTo>
                  <a:pt x="2266" y="153"/>
                </a:lnTo>
                <a:lnTo>
                  <a:pt x="2267" y="153"/>
                </a:lnTo>
                <a:lnTo>
                  <a:pt x="2267" y="153"/>
                </a:lnTo>
                <a:lnTo>
                  <a:pt x="2267" y="153"/>
                </a:lnTo>
                <a:lnTo>
                  <a:pt x="2268" y="152"/>
                </a:lnTo>
                <a:lnTo>
                  <a:pt x="2268" y="152"/>
                </a:lnTo>
                <a:lnTo>
                  <a:pt x="2268" y="152"/>
                </a:lnTo>
                <a:lnTo>
                  <a:pt x="2268" y="152"/>
                </a:lnTo>
                <a:lnTo>
                  <a:pt x="2269" y="151"/>
                </a:lnTo>
                <a:lnTo>
                  <a:pt x="2269" y="151"/>
                </a:lnTo>
                <a:lnTo>
                  <a:pt x="2269" y="151"/>
                </a:lnTo>
                <a:lnTo>
                  <a:pt x="2269" y="150"/>
                </a:lnTo>
                <a:lnTo>
                  <a:pt x="2270" y="150"/>
                </a:lnTo>
                <a:lnTo>
                  <a:pt x="2270" y="150"/>
                </a:lnTo>
                <a:lnTo>
                  <a:pt x="2270" y="150"/>
                </a:lnTo>
                <a:lnTo>
                  <a:pt x="2270" y="149"/>
                </a:lnTo>
                <a:lnTo>
                  <a:pt x="2271" y="149"/>
                </a:lnTo>
                <a:lnTo>
                  <a:pt x="2271" y="149"/>
                </a:lnTo>
                <a:lnTo>
                  <a:pt x="2271" y="148"/>
                </a:lnTo>
                <a:lnTo>
                  <a:pt x="2271" y="148"/>
                </a:lnTo>
                <a:lnTo>
                  <a:pt x="2272" y="148"/>
                </a:lnTo>
                <a:lnTo>
                  <a:pt x="2272" y="148"/>
                </a:lnTo>
                <a:lnTo>
                  <a:pt x="2272" y="148"/>
                </a:lnTo>
                <a:lnTo>
                  <a:pt x="2272" y="148"/>
                </a:lnTo>
                <a:lnTo>
                  <a:pt x="2273" y="148"/>
                </a:lnTo>
                <a:lnTo>
                  <a:pt x="2273" y="149"/>
                </a:lnTo>
                <a:lnTo>
                  <a:pt x="2273" y="149"/>
                </a:lnTo>
                <a:lnTo>
                  <a:pt x="2274" y="149"/>
                </a:lnTo>
                <a:lnTo>
                  <a:pt x="2274" y="150"/>
                </a:lnTo>
                <a:lnTo>
                  <a:pt x="2274" y="150"/>
                </a:lnTo>
                <a:lnTo>
                  <a:pt x="2274" y="151"/>
                </a:lnTo>
                <a:lnTo>
                  <a:pt x="2275" y="151"/>
                </a:lnTo>
                <a:lnTo>
                  <a:pt x="2275" y="151"/>
                </a:lnTo>
                <a:lnTo>
                  <a:pt x="2275" y="151"/>
                </a:lnTo>
                <a:lnTo>
                  <a:pt x="2275" y="151"/>
                </a:lnTo>
                <a:lnTo>
                  <a:pt x="2276" y="151"/>
                </a:lnTo>
                <a:lnTo>
                  <a:pt x="2276" y="152"/>
                </a:lnTo>
                <a:lnTo>
                  <a:pt x="2276" y="152"/>
                </a:lnTo>
                <a:lnTo>
                  <a:pt x="2276" y="153"/>
                </a:lnTo>
                <a:lnTo>
                  <a:pt x="2277" y="153"/>
                </a:lnTo>
                <a:lnTo>
                  <a:pt x="2277" y="154"/>
                </a:lnTo>
                <a:lnTo>
                  <a:pt x="2277" y="154"/>
                </a:lnTo>
                <a:lnTo>
                  <a:pt x="2277" y="154"/>
                </a:lnTo>
                <a:lnTo>
                  <a:pt x="2278" y="155"/>
                </a:lnTo>
                <a:lnTo>
                  <a:pt x="2278" y="156"/>
                </a:lnTo>
                <a:lnTo>
                  <a:pt x="2278" y="157"/>
                </a:lnTo>
                <a:lnTo>
                  <a:pt x="2279" y="158"/>
                </a:lnTo>
                <a:lnTo>
                  <a:pt x="2279" y="159"/>
                </a:lnTo>
                <a:lnTo>
                  <a:pt x="2279" y="159"/>
                </a:lnTo>
                <a:lnTo>
                  <a:pt x="2279" y="161"/>
                </a:lnTo>
                <a:lnTo>
                  <a:pt x="2280" y="162"/>
                </a:lnTo>
                <a:lnTo>
                  <a:pt x="2280" y="163"/>
                </a:lnTo>
                <a:lnTo>
                  <a:pt x="2280" y="164"/>
                </a:lnTo>
                <a:lnTo>
                  <a:pt x="2280" y="166"/>
                </a:lnTo>
                <a:lnTo>
                  <a:pt x="2281" y="166"/>
                </a:lnTo>
                <a:lnTo>
                  <a:pt x="2281" y="167"/>
                </a:lnTo>
                <a:lnTo>
                  <a:pt x="2281" y="168"/>
                </a:lnTo>
                <a:lnTo>
                  <a:pt x="2281" y="169"/>
                </a:lnTo>
                <a:lnTo>
                  <a:pt x="2282" y="170"/>
                </a:lnTo>
                <a:lnTo>
                  <a:pt x="2282" y="171"/>
                </a:lnTo>
                <a:lnTo>
                  <a:pt x="2282" y="172"/>
                </a:lnTo>
                <a:lnTo>
                  <a:pt x="2282" y="173"/>
                </a:lnTo>
                <a:lnTo>
                  <a:pt x="2283" y="173"/>
                </a:lnTo>
                <a:lnTo>
                  <a:pt x="2283" y="174"/>
                </a:lnTo>
                <a:lnTo>
                  <a:pt x="2283" y="174"/>
                </a:lnTo>
                <a:lnTo>
                  <a:pt x="2283" y="175"/>
                </a:lnTo>
                <a:lnTo>
                  <a:pt x="2284" y="175"/>
                </a:lnTo>
                <a:lnTo>
                  <a:pt x="2284" y="175"/>
                </a:lnTo>
                <a:lnTo>
                  <a:pt x="2284" y="176"/>
                </a:lnTo>
                <a:lnTo>
                  <a:pt x="2285" y="176"/>
                </a:lnTo>
                <a:lnTo>
                  <a:pt x="2285" y="176"/>
                </a:lnTo>
                <a:lnTo>
                  <a:pt x="2285" y="176"/>
                </a:lnTo>
                <a:lnTo>
                  <a:pt x="2285" y="176"/>
                </a:lnTo>
                <a:lnTo>
                  <a:pt x="2286" y="176"/>
                </a:lnTo>
                <a:lnTo>
                  <a:pt x="2286" y="177"/>
                </a:lnTo>
                <a:lnTo>
                  <a:pt x="2286" y="177"/>
                </a:lnTo>
                <a:lnTo>
                  <a:pt x="2286" y="177"/>
                </a:lnTo>
                <a:lnTo>
                  <a:pt x="2287" y="177"/>
                </a:lnTo>
                <a:lnTo>
                  <a:pt x="2287" y="177"/>
                </a:lnTo>
                <a:lnTo>
                  <a:pt x="2287" y="178"/>
                </a:lnTo>
                <a:lnTo>
                  <a:pt x="2287" y="178"/>
                </a:lnTo>
                <a:lnTo>
                  <a:pt x="2288" y="178"/>
                </a:lnTo>
                <a:lnTo>
                  <a:pt x="2288" y="179"/>
                </a:lnTo>
                <a:lnTo>
                  <a:pt x="2288" y="179"/>
                </a:lnTo>
                <a:lnTo>
                  <a:pt x="2288" y="180"/>
                </a:lnTo>
                <a:lnTo>
                  <a:pt x="2289" y="180"/>
                </a:lnTo>
                <a:lnTo>
                  <a:pt x="2289" y="180"/>
                </a:lnTo>
                <a:lnTo>
                  <a:pt x="2289" y="180"/>
                </a:lnTo>
                <a:lnTo>
                  <a:pt x="2290" y="179"/>
                </a:lnTo>
                <a:lnTo>
                  <a:pt x="2290" y="179"/>
                </a:lnTo>
                <a:lnTo>
                  <a:pt x="2290" y="179"/>
                </a:lnTo>
                <a:lnTo>
                  <a:pt x="2290" y="178"/>
                </a:lnTo>
                <a:lnTo>
                  <a:pt x="2291" y="178"/>
                </a:lnTo>
                <a:lnTo>
                  <a:pt x="2291" y="178"/>
                </a:lnTo>
                <a:lnTo>
                  <a:pt x="2291" y="177"/>
                </a:lnTo>
                <a:lnTo>
                  <a:pt x="2291" y="177"/>
                </a:lnTo>
                <a:lnTo>
                  <a:pt x="2292" y="177"/>
                </a:lnTo>
                <a:lnTo>
                  <a:pt x="2292" y="177"/>
                </a:lnTo>
                <a:lnTo>
                  <a:pt x="2292" y="176"/>
                </a:lnTo>
                <a:lnTo>
                  <a:pt x="2292" y="176"/>
                </a:lnTo>
                <a:lnTo>
                  <a:pt x="2293" y="176"/>
                </a:lnTo>
                <a:lnTo>
                  <a:pt x="2293" y="176"/>
                </a:lnTo>
                <a:lnTo>
                  <a:pt x="2293" y="176"/>
                </a:lnTo>
                <a:lnTo>
                  <a:pt x="2293" y="175"/>
                </a:lnTo>
                <a:lnTo>
                  <a:pt x="2294" y="175"/>
                </a:lnTo>
                <a:lnTo>
                  <a:pt x="2294" y="175"/>
                </a:lnTo>
                <a:lnTo>
                  <a:pt x="2294" y="175"/>
                </a:lnTo>
                <a:lnTo>
                  <a:pt x="2294" y="175"/>
                </a:lnTo>
                <a:lnTo>
                  <a:pt x="2295" y="175"/>
                </a:lnTo>
                <a:lnTo>
                  <a:pt x="2295" y="175"/>
                </a:lnTo>
                <a:lnTo>
                  <a:pt x="2295" y="175"/>
                </a:lnTo>
                <a:lnTo>
                  <a:pt x="2296" y="176"/>
                </a:lnTo>
                <a:lnTo>
                  <a:pt x="2296" y="176"/>
                </a:lnTo>
                <a:lnTo>
                  <a:pt x="2296" y="177"/>
                </a:lnTo>
                <a:lnTo>
                  <a:pt x="2296" y="177"/>
                </a:lnTo>
                <a:lnTo>
                  <a:pt x="2297" y="177"/>
                </a:lnTo>
                <a:lnTo>
                  <a:pt x="2297" y="178"/>
                </a:lnTo>
                <a:lnTo>
                  <a:pt x="2297" y="178"/>
                </a:lnTo>
                <a:lnTo>
                  <a:pt x="2297" y="179"/>
                </a:lnTo>
                <a:lnTo>
                  <a:pt x="2298" y="179"/>
                </a:lnTo>
                <a:lnTo>
                  <a:pt x="2298" y="179"/>
                </a:lnTo>
                <a:lnTo>
                  <a:pt x="2298" y="180"/>
                </a:lnTo>
                <a:lnTo>
                  <a:pt x="2298" y="180"/>
                </a:lnTo>
                <a:lnTo>
                  <a:pt x="2299" y="180"/>
                </a:lnTo>
                <a:lnTo>
                  <a:pt x="2299" y="180"/>
                </a:lnTo>
                <a:lnTo>
                  <a:pt x="2299" y="180"/>
                </a:lnTo>
                <a:lnTo>
                  <a:pt x="2299" y="180"/>
                </a:lnTo>
                <a:lnTo>
                  <a:pt x="2300" y="181"/>
                </a:lnTo>
                <a:lnTo>
                  <a:pt x="2300" y="181"/>
                </a:lnTo>
                <a:lnTo>
                  <a:pt x="2300" y="182"/>
                </a:lnTo>
                <a:lnTo>
                  <a:pt x="2301" y="183"/>
                </a:lnTo>
                <a:lnTo>
                  <a:pt x="2301" y="184"/>
                </a:lnTo>
                <a:lnTo>
                  <a:pt x="2301" y="184"/>
                </a:lnTo>
                <a:lnTo>
                  <a:pt x="2301" y="185"/>
                </a:lnTo>
                <a:lnTo>
                  <a:pt x="2302" y="185"/>
                </a:lnTo>
                <a:lnTo>
                  <a:pt x="2302" y="186"/>
                </a:lnTo>
                <a:lnTo>
                  <a:pt x="2302" y="186"/>
                </a:lnTo>
                <a:lnTo>
                  <a:pt x="2302" y="186"/>
                </a:lnTo>
                <a:lnTo>
                  <a:pt x="2303" y="186"/>
                </a:lnTo>
                <a:lnTo>
                  <a:pt x="2303" y="187"/>
                </a:lnTo>
                <a:lnTo>
                  <a:pt x="2303" y="187"/>
                </a:lnTo>
                <a:lnTo>
                  <a:pt x="2303" y="187"/>
                </a:lnTo>
                <a:lnTo>
                  <a:pt x="2304" y="187"/>
                </a:lnTo>
                <a:lnTo>
                  <a:pt x="2304" y="187"/>
                </a:lnTo>
                <a:lnTo>
                  <a:pt x="2304" y="187"/>
                </a:lnTo>
                <a:lnTo>
                  <a:pt x="2304" y="187"/>
                </a:lnTo>
                <a:lnTo>
                  <a:pt x="2305" y="187"/>
                </a:lnTo>
                <a:lnTo>
                  <a:pt x="2305" y="187"/>
                </a:lnTo>
                <a:lnTo>
                  <a:pt x="2305" y="186"/>
                </a:lnTo>
                <a:lnTo>
                  <a:pt x="2305" y="186"/>
                </a:lnTo>
                <a:lnTo>
                  <a:pt x="2306" y="186"/>
                </a:lnTo>
                <a:lnTo>
                  <a:pt x="2306" y="186"/>
                </a:lnTo>
                <a:lnTo>
                  <a:pt x="2306" y="186"/>
                </a:lnTo>
                <a:lnTo>
                  <a:pt x="2307" y="187"/>
                </a:lnTo>
                <a:lnTo>
                  <a:pt x="2307" y="187"/>
                </a:lnTo>
                <a:lnTo>
                  <a:pt x="2307" y="187"/>
                </a:lnTo>
                <a:lnTo>
                  <a:pt x="2307" y="188"/>
                </a:lnTo>
                <a:lnTo>
                  <a:pt x="2308" y="188"/>
                </a:lnTo>
                <a:lnTo>
                  <a:pt x="2308" y="189"/>
                </a:lnTo>
                <a:lnTo>
                  <a:pt x="2308" y="189"/>
                </a:lnTo>
                <a:lnTo>
                  <a:pt x="2308" y="190"/>
                </a:lnTo>
                <a:lnTo>
                  <a:pt x="2309" y="190"/>
                </a:lnTo>
                <a:lnTo>
                  <a:pt x="2309" y="191"/>
                </a:lnTo>
                <a:lnTo>
                  <a:pt x="2309" y="191"/>
                </a:lnTo>
                <a:lnTo>
                  <a:pt x="2309" y="191"/>
                </a:lnTo>
                <a:lnTo>
                  <a:pt x="2310" y="192"/>
                </a:lnTo>
                <a:lnTo>
                  <a:pt x="2310" y="192"/>
                </a:lnTo>
                <a:lnTo>
                  <a:pt x="2310" y="192"/>
                </a:lnTo>
                <a:lnTo>
                  <a:pt x="2310" y="192"/>
                </a:lnTo>
                <a:lnTo>
                  <a:pt x="2311" y="192"/>
                </a:lnTo>
                <a:lnTo>
                  <a:pt x="2311" y="192"/>
                </a:lnTo>
                <a:lnTo>
                  <a:pt x="2312" y="192"/>
                </a:lnTo>
                <a:lnTo>
                  <a:pt x="2312" y="192"/>
                </a:lnTo>
                <a:lnTo>
                  <a:pt x="2312" y="191"/>
                </a:lnTo>
                <a:lnTo>
                  <a:pt x="2312" y="191"/>
                </a:lnTo>
                <a:lnTo>
                  <a:pt x="2313" y="191"/>
                </a:lnTo>
                <a:lnTo>
                  <a:pt x="2313" y="192"/>
                </a:lnTo>
                <a:lnTo>
                  <a:pt x="2313" y="192"/>
                </a:lnTo>
                <a:lnTo>
                  <a:pt x="2313" y="192"/>
                </a:lnTo>
                <a:lnTo>
                  <a:pt x="2314" y="193"/>
                </a:lnTo>
                <a:lnTo>
                  <a:pt x="2314" y="193"/>
                </a:lnTo>
                <a:lnTo>
                  <a:pt x="2314" y="194"/>
                </a:lnTo>
                <a:lnTo>
                  <a:pt x="2314" y="194"/>
                </a:lnTo>
                <a:lnTo>
                  <a:pt x="2315" y="195"/>
                </a:lnTo>
                <a:lnTo>
                  <a:pt x="2315" y="196"/>
                </a:lnTo>
                <a:lnTo>
                  <a:pt x="2315" y="198"/>
                </a:lnTo>
                <a:lnTo>
                  <a:pt x="2315" y="199"/>
                </a:lnTo>
                <a:lnTo>
                  <a:pt x="2316" y="200"/>
                </a:lnTo>
                <a:lnTo>
                  <a:pt x="2316" y="201"/>
                </a:lnTo>
                <a:lnTo>
                  <a:pt x="2316" y="202"/>
                </a:lnTo>
                <a:lnTo>
                  <a:pt x="2316" y="203"/>
                </a:lnTo>
                <a:lnTo>
                  <a:pt x="2317" y="204"/>
                </a:lnTo>
                <a:lnTo>
                  <a:pt x="2317" y="205"/>
                </a:lnTo>
                <a:lnTo>
                  <a:pt x="2317" y="205"/>
                </a:lnTo>
                <a:lnTo>
                  <a:pt x="2318" y="206"/>
                </a:lnTo>
                <a:lnTo>
                  <a:pt x="2318" y="207"/>
                </a:lnTo>
                <a:lnTo>
                  <a:pt x="2318" y="208"/>
                </a:lnTo>
                <a:lnTo>
                  <a:pt x="2318" y="208"/>
                </a:lnTo>
                <a:lnTo>
                  <a:pt x="2319" y="209"/>
                </a:lnTo>
                <a:lnTo>
                  <a:pt x="2319" y="210"/>
                </a:lnTo>
                <a:lnTo>
                  <a:pt x="2319" y="210"/>
                </a:lnTo>
                <a:lnTo>
                  <a:pt x="2319" y="211"/>
                </a:lnTo>
                <a:lnTo>
                  <a:pt x="2320" y="211"/>
                </a:lnTo>
                <a:lnTo>
                  <a:pt x="2320" y="212"/>
                </a:lnTo>
                <a:lnTo>
                  <a:pt x="2320" y="213"/>
                </a:lnTo>
                <a:lnTo>
                  <a:pt x="2320" y="214"/>
                </a:lnTo>
                <a:lnTo>
                  <a:pt x="2321" y="215"/>
                </a:lnTo>
                <a:lnTo>
                  <a:pt x="2321" y="215"/>
                </a:lnTo>
                <a:lnTo>
                  <a:pt x="2321" y="216"/>
                </a:lnTo>
                <a:lnTo>
                  <a:pt x="2321" y="216"/>
                </a:lnTo>
                <a:lnTo>
                  <a:pt x="2322" y="217"/>
                </a:lnTo>
                <a:lnTo>
                  <a:pt x="2322" y="218"/>
                </a:lnTo>
                <a:lnTo>
                  <a:pt x="2322" y="219"/>
                </a:lnTo>
                <a:lnTo>
                  <a:pt x="2323" y="220"/>
                </a:lnTo>
                <a:lnTo>
                  <a:pt x="2323" y="221"/>
                </a:lnTo>
                <a:lnTo>
                  <a:pt x="2323" y="222"/>
                </a:lnTo>
                <a:lnTo>
                  <a:pt x="2323" y="224"/>
                </a:lnTo>
                <a:lnTo>
                  <a:pt x="2324" y="225"/>
                </a:lnTo>
                <a:lnTo>
                  <a:pt x="2324" y="226"/>
                </a:lnTo>
                <a:lnTo>
                  <a:pt x="2324" y="227"/>
                </a:lnTo>
                <a:lnTo>
                  <a:pt x="2324" y="228"/>
                </a:lnTo>
                <a:lnTo>
                  <a:pt x="2325" y="228"/>
                </a:lnTo>
                <a:lnTo>
                  <a:pt x="2325" y="229"/>
                </a:lnTo>
                <a:lnTo>
                  <a:pt x="2325" y="229"/>
                </a:lnTo>
                <a:lnTo>
                  <a:pt x="2325" y="230"/>
                </a:lnTo>
                <a:lnTo>
                  <a:pt x="2326" y="230"/>
                </a:lnTo>
                <a:lnTo>
                  <a:pt x="2326" y="230"/>
                </a:lnTo>
                <a:lnTo>
                  <a:pt x="2326" y="230"/>
                </a:lnTo>
                <a:lnTo>
                  <a:pt x="2326" y="230"/>
                </a:lnTo>
                <a:lnTo>
                  <a:pt x="2327" y="230"/>
                </a:lnTo>
                <a:lnTo>
                  <a:pt x="2327" y="231"/>
                </a:lnTo>
                <a:lnTo>
                  <a:pt x="2327" y="231"/>
                </a:lnTo>
                <a:lnTo>
                  <a:pt x="2327" y="231"/>
                </a:lnTo>
                <a:lnTo>
                  <a:pt x="2328" y="231"/>
                </a:lnTo>
                <a:lnTo>
                  <a:pt x="2328" y="232"/>
                </a:lnTo>
                <a:lnTo>
                  <a:pt x="2328" y="232"/>
                </a:lnTo>
                <a:lnTo>
                  <a:pt x="2329" y="232"/>
                </a:lnTo>
                <a:lnTo>
                  <a:pt x="2329" y="231"/>
                </a:lnTo>
                <a:lnTo>
                  <a:pt x="2329" y="231"/>
                </a:lnTo>
                <a:lnTo>
                  <a:pt x="2329" y="230"/>
                </a:lnTo>
                <a:lnTo>
                  <a:pt x="2330" y="230"/>
                </a:lnTo>
                <a:lnTo>
                  <a:pt x="2330" y="230"/>
                </a:lnTo>
                <a:lnTo>
                  <a:pt x="2330" y="230"/>
                </a:lnTo>
                <a:lnTo>
                  <a:pt x="2330" y="229"/>
                </a:lnTo>
                <a:lnTo>
                  <a:pt x="2331" y="229"/>
                </a:lnTo>
                <a:lnTo>
                  <a:pt x="2331" y="229"/>
                </a:lnTo>
                <a:lnTo>
                  <a:pt x="2331" y="228"/>
                </a:lnTo>
                <a:lnTo>
                  <a:pt x="2331" y="227"/>
                </a:lnTo>
                <a:lnTo>
                  <a:pt x="2332" y="227"/>
                </a:lnTo>
                <a:lnTo>
                  <a:pt x="2332" y="226"/>
                </a:lnTo>
                <a:lnTo>
                  <a:pt x="2332" y="226"/>
                </a:lnTo>
                <a:lnTo>
                  <a:pt x="2332" y="225"/>
                </a:lnTo>
                <a:lnTo>
                  <a:pt x="2333" y="224"/>
                </a:lnTo>
                <a:lnTo>
                  <a:pt x="2333" y="224"/>
                </a:lnTo>
                <a:lnTo>
                  <a:pt x="2333" y="222"/>
                </a:lnTo>
                <a:lnTo>
                  <a:pt x="2334" y="221"/>
                </a:lnTo>
                <a:lnTo>
                  <a:pt x="2334" y="220"/>
                </a:lnTo>
                <a:lnTo>
                  <a:pt x="2334" y="218"/>
                </a:lnTo>
                <a:lnTo>
                  <a:pt x="2334" y="216"/>
                </a:lnTo>
                <a:lnTo>
                  <a:pt x="2335" y="214"/>
                </a:lnTo>
                <a:lnTo>
                  <a:pt x="2335" y="213"/>
                </a:lnTo>
                <a:lnTo>
                  <a:pt x="2335" y="211"/>
                </a:lnTo>
                <a:lnTo>
                  <a:pt x="2335" y="210"/>
                </a:lnTo>
                <a:lnTo>
                  <a:pt x="2336" y="208"/>
                </a:lnTo>
                <a:lnTo>
                  <a:pt x="2336" y="207"/>
                </a:lnTo>
                <a:lnTo>
                  <a:pt x="2336" y="205"/>
                </a:lnTo>
                <a:lnTo>
                  <a:pt x="2336" y="203"/>
                </a:lnTo>
                <a:lnTo>
                  <a:pt x="2337" y="201"/>
                </a:lnTo>
                <a:lnTo>
                  <a:pt x="2337" y="200"/>
                </a:lnTo>
                <a:lnTo>
                  <a:pt x="2337" y="198"/>
                </a:lnTo>
                <a:lnTo>
                  <a:pt x="2337" y="196"/>
                </a:lnTo>
                <a:lnTo>
                  <a:pt x="2338" y="194"/>
                </a:lnTo>
                <a:lnTo>
                  <a:pt x="2338" y="192"/>
                </a:lnTo>
                <a:lnTo>
                  <a:pt x="2338" y="190"/>
                </a:lnTo>
                <a:lnTo>
                  <a:pt x="2338" y="189"/>
                </a:lnTo>
                <a:lnTo>
                  <a:pt x="2339" y="187"/>
                </a:lnTo>
                <a:lnTo>
                  <a:pt x="2339" y="185"/>
                </a:lnTo>
                <a:lnTo>
                  <a:pt x="2339" y="184"/>
                </a:lnTo>
                <a:lnTo>
                  <a:pt x="2340" y="183"/>
                </a:lnTo>
                <a:lnTo>
                  <a:pt x="2340" y="182"/>
                </a:lnTo>
                <a:lnTo>
                  <a:pt x="2340" y="180"/>
                </a:lnTo>
                <a:lnTo>
                  <a:pt x="2340" y="179"/>
                </a:lnTo>
                <a:lnTo>
                  <a:pt x="2341" y="177"/>
                </a:lnTo>
                <a:lnTo>
                  <a:pt x="2341" y="176"/>
                </a:lnTo>
                <a:lnTo>
                  <a:pt x="2341" y="174"/>
                </a:lnTo>
                <a:lnTo>
                  <a:pt x="2341" y="172"/>
                </a:lnTo>
                <a:lnTo>
                  <a:pt x="2342" y="171"/>
                </a:lnTo>
                <a:lnTo>
                  <a:pt x="2342" y="170"/>
                </a:lnTo>
                <a:lnTo>
                  <a:pt x="2342" y="169"/>
                </a:lnTo>
                <a:lnTo>
                  <a:pt x="2342" y="168"/>
                </a:lnTo>
                <a:lnTo>
                  <a:pt x="2343" y="167"/>
                </a:lnTo>
                <a:lnTo>
                  <a:pt x="2343" y="166"/>
                </a:lnTo>
                <a:lnTo>
                  <a:pt x="2343" y="165"/>
                </a:lnTo>
                <a:lnTo>
                  <a:pt x="2343" y="164"/>
                </a:lnTo>
                <a:lnTo>
                  <a:pt x="2344" y="164"/>
                </a:lnTo>
                <a:lnTo>
                  <a:pt x="2344" y="164"/>
                </a:lnTo>
                <a:lnTo>
                  <a:pt x="2344" y="164"/>
                </a:lnTo>
                <a:lnTo>
                  <a:pt x="2345" y="163"/>
                </a:lnTo>
                <a:lnTo>
                  <a:pt x="2345" y="163"/>
                </a:lnTo>
                <a:lnTo>
                  <a:pt x="2345" y="163"/>
                </a:lnTo>
                <a:lnTo>
                  <a:pt x="2345" y="163"/>
                </a:lnTo>
                <a:lnTo>
                  <a:pt x="2346" y="162"/>
                </a:lnTo>
                <a:lnTo>
                  <a:pt x="2346" y="162"/>
                </a:lnTo>
                <a:lnTo>
                  <a:pt x="2346" y="161"/>
                </a:lnTo>
                <a:lnTo>
                  <a:pt x="2346" y="161"/>
                </a:lnTo>
                <a:lnTo>
                  <a:pt x="2347" y="160"/>
                </a:lnTo>
                <a:lnTo>
                  <a:pt x="2347" y="160"/>
                </a:lnTo>
                <a:lnTo>
                  <a:pt x="2347" y="159"/>
                </a:lnTo>
                <a:lnTo>
                  <a:pt x="2347" y="159"/>
                </a:lnTo>
                <a:lnTo>
                  <a:pt x="2348" y="159"/>
                </a:lnTo>
                <a:lnTo>
                  <a:pt x="2348" y="159"/>
                </a:lnTo>
                <a:lnTo>
                  <a:pt x="2348" y="159"/>
                </a:lnTo>
                <a:lnTo>
                  <a:pt x="2348" y="159"/>
                </a:lnTo>
                <a:lnTo>
                  <a:pt x="2349" y="159"/>
                </a:lnTo>
                <a:lnTo>
                  <a:pt x="2349" y="159"/>
                </a:lnTo>
                <a:lnTo>
                  <a:pt x="2349" y="159"/>
                </a:lnTo>
                <a:lnTo>
                  <a:pt x="2349" y="159"/>
                </a:lnTo>
                <a:lnTo>
                  <a:pt x="2350" y="159"/>
                </a:lnTo>
                <a:lnTo>
                  <a:pt x="2350" y="159"/>
                </a:lnTo>
                <a:lnTo>
                  <a:pt x="2350" y="159"/>
                </a:lnTo>
                <a:lnTo>
                  <a:pt x="2351" y="159"/>
                </a:lnTo>
                <a:lnTo>
                  <a:pt x="2351" y="159"/>
                </a:lnTo>
                <a:lnTo>
                  <a:pt x="2351" y="160"/>
                </a:lnTo>
                <a:lnTo>
                  <a:pt x="2351" y="160"/>
                </a:lnTo>
                <a:lnTo>
                  <a:pt x="2352" y="161"/>
                </a:lnTo>
                <a:lnTo>
                  <a:pt x="2352" y="161"/>
                </a:lnTo>
                <a:lnTo>
                  <a:pt x="2352" y="161"/>
                </a:lnTo>
                <a:lnTo>
                  <a:pt x="2352" y="162"/>
                </a:lnTo>
                <a:lnTo>
                  <a:pt x="2353" y="162"/>
                </a:lnTo>
                <a:lnTo>
                  <a:pt x="2353" y="162"/>
                </a:lnTo>
                <a:lnTo>
                  <a:pt x="2353" y="161"/>
                </a:lnTo>
                <a:lnTo>
                  <a:pt x="2353" y="161"/>
                </a:lnTo>
                <a:lnTo>
                  <a:pt x="2354" y="161"/>
                </a:lnTo>
                <a:lnTo>
                  <a:pt x="2354" y="161"/>
                </a:lnTo>
                <a:lnTo>
                  <a:pt x="2354" y="162"/>
                </a:lnTo>
                <a:lnTo>
                  <a:pt x="2354" y="161"/>
                </a:lnTo>
                <a:lnTo>
                  <a:pt x="2355" y="161"/>
                </a:lnTo>
                <a:lnTo>
                  <a:pt x="2355" y="161"/>
                </a:lnTo>
                <a:lnTo>
                  <a:pt x="2355" y="162"/>
                </a:lnTo>
                <a:lnTo>
                  <a:pt x="2356" y="162"/>
                </a:lnTo>
                <a:lnTo>
                  <a:pt x="2356" y="162"/>
                </a:lnTo>
                <a:lnTo>
                  <a:pt x="2356" y="163"/>
                </a:lnTo>
                <a:lnTo>
                  <a:pt x="2356" y="164"/>
                </a:lnTo>
                <a:lnTo>
                  <a:pt x="2357" y="165"/>
                </a:lnTo>
                <a:lnTo>
                  <a:pt x="2357" y="166"/>
                </a:lnTo>
                <a:lnTo>
                  <a:pt x="2357" y="166"/>
                </a:lnTo>
                <a:lnTo>
                  <a:pt x="2357" y="167"/>
                </a:lnTo>
                <a:lnTo>
                  <a:pt x="2358" y="168"/>
                </a:lnTo>
                <a:lnTo>
                  <a:pt x="2358" y="169"/>
                </a:lnTo>
                <a:lnTo>
                  <a:pt x="2358" y="170"/>
                </a:lnTo>
                <a:lnTo>
                  <a:pt x="2358" y="171"/>
                </a:lnTo>
                <a:lnTo>
                  <a:pt x="2359" y="171"/>
                </a:lnTo>
                <a:lnTo>
                  <a:pt x="2359" y="172"/>
                </a:lnTo>
                <a:lnTo>
                  <a:pt x="2359" y="173"/>
                </a:lnTo>
                <a:lnTo>
                  <a:pt x="2359" y="173"/>
                </a:lnTo>
                <a:lnTo>
                  <a:pt x="2360" y="174"/>
                </a:lnTo>
                <a:lnTo>
                  <a:pt x="2360" y="174"/>
                </a:lnTo>
                <a:lnTo>
                  <a:pt x="2360" y="174"/>
                </a:lnTo>
                <a:lnTo>
                  <a:pt x="2360" y="175"/>
                </a:lnTo>
                <a:lnTo>
                  <a:pt x="2361" y="175"/>
                </a:lnTo>
                <a:lnTo>
                  <a:pt x="2361" y="176"/>
                </a:lnTo>
                <a:lnTo>
                  <a:pt x="2361" y="176"/>
                </a:lnTo>
                <a:lnTo>
                  <a:pt x="2362" y="176"/>
                </a:lnTo>
                <a:lnTo>
                  <a:pt x="2362" y="177"/>
                </a:lnTo>
                <a:lnTo>
                  <a:pt x="2362" y="177"/>
                </a:lnTo>
                <a:lnTo>
                  <a:pt x="2362" y="178"/>
                </a:lnTo>
                <a:lnTo>
                  <a:pt x="2363" y="178"/>
                </a:lnTo>
                <a:lnTo>
                  <a:pt x="2363" y="179"/>
                </a:lnTo>
                <a:lnTo>
                  <a:pt x="2363" y="180"/>
                </a:lnTo>
                <a:lnTo>
                  <a:pt x="2363" y="181"/>
                </a:lnTo>
                <a:lnTo>
                  <a:pt x="2364" y="182"/>
                </a:lnTo>
                <a:lnTo>
                  <a:pt x="2364" y="183"/>
                </a:lnTo>
                <a:lnTo>
                  <a:pt x="2364" y="184"/>
                </a:lnTo>
                <a:lnTo>
                  <a:pt x="2364" y="184"/>
                </a:lnTo>
                <a:lnTo>
                  <a:pt x="2365" y="185"/>
                </a:lnTo>
                <a:lnTo>
                  <a:pt x="2365" y="185"/>
                </a:lnTo>
                <a:lnTo>
                  <a:pt x="2365" y="185"/>
                </a:lnTo>
                <a:lnTo>
                  <a:pt x="2365" y="185"/>
                </a:lnTo>
                <a:lnTo>
                  <a:pt x="2366" y="186"/>
                </a:lnTo>
                <a:lnTo>
                  <a:pt x="2366" y="186"/>
                </a:lnTo>
                <a:lnTo>
                  <a:pt x="2366" y="186"/>
                </a:lnTo>
                <a:lnTo>
                  <a:pt x="2367" y="187"/>
                </a:lnTo>
                <a:lnTo>
                  <a:pt x="2367" y="187"/>
                </a:lnTo>
                <a:lnTo>
                  <a:pt x="2367" y="187"/>
                </a:lnTo>
                <a:lnTo>
                  <a:pt x="2367" y="188"/>
                </a:lnTo>
                <a:lnTo>
                  <a:pt x="2368" y="188"/>
                </a:lnTo>
                <a:lnTo>
                  <a:pt x="2368" y="188"/>
                </a:lnTo>
                <a:lnTo>
                  <a:pt x="2368" y="189"/>
                </a:lnTo>
                <a:lnTo>
                  <a:pt x="2368" y="189"/>
                </a:lnTo>
                <a:lnTo>
                  <a:pt x="2369" y="190"/>
                </a:lnTo>
                <a:lnTo>
                  <a:pt x="2369" y="190"/>
                </a:lnTo>
                <a:lnTo>
                  <a:pt x="2369" y="191"/>
                </a:lnTo>
                <a:lnTo>
                  <a:pt x="2369" y="191"/>
                </a:lnTo>
                <a:lnTo>
                  <a:pt x="2370" y="192"/>
                </a:lnTo>
                <a:lnTo>
                  <a:pt x="2370" y="192"/>
                </a:lnTo>
                <a:lnTo>
                  <a:pt x="2370" y="193"/>
                </a:lnTo>
                <a:lnTo>
                  <a:pt x="2370" y="194"/>
                </a:lnTo>
                <a:lnTo>
                  <a:pt x="2371" y="194"/>
                </a:lnTo>
                <a:lnTo>
                  <a:pt x="2371" y="195"/>
                </a:lnTo>
                <a:lnTo>
                  <a:pt x="2371" y="196"/>
                </a:lnTo>
                <a:lnTo>
                  <a:pt x="2371" y="197"/>
                </a:lnTo>
                <a:lnTo>
                  <a:pt x="2372" y="197"/>
                </a:lnTo>
                <a:lnTo>
                  <a:pt x="2372" y="198"/>
                </a:lnTo>
                <a:lnTo>
                  <a:pt x="2372" y="199"/>
                </a:lnTo>
                <a:lnTo>
                  <a:pt x="2373" y="199"/>
                </a:lnTo>
                <a:lnTo>
                  <a:pt x="2373" y="200"/>
                </a:lnTo>
                <a:lnTo>
                  <a:pt x="2373" y="201"/>
                </a:lnTo>
                <a:lnTo>
                  <a:pt x="2373" y="202"/>
                </a:lnTo>
                <a:lnTo>
                  <a:pt x="2374" y="202"/>
                </a:lnTo>
                <a:lnTo>
                  <a:pt x="2374" y="203"/>
                </a:lnTo>
                <a:lnTo>
                  <a:pt x="2374" y="203"/>
                </a:lnTo>
                <a:lnTo>
                  <a:pt x="2374" y="204"/>
                </a:lnTo>
                <a:lnTo>
                  <a:pt x="2375" y="205"/>
                </a:lnTo>
                <a:lnTo>
                  <a:pt x="2375" y="205"/>
                </a:lnTo>
                <a:lnTo>
                  <a:pt x="2375" y="206"/>
                </a:lnTo>
                <a:lnTo>
                  <a:pt x="2375" y="207"/>
                </a:lnTo>
                <a:lnTo>
                  <a:pt x="2376" y="208"/>
                </a:lnTo>
                <a:lnTo>
                  <a:pt x="2376" y="208"/>
                </a:lnTo>
                <a:lnTo>
                  <a:pt x="2376" y="209"/>
                </a:lnTo>
                <a:lnTo>
                  <a:pt x="2376" y="209"/>
                </a:lnTo>
                <a:lnTo>
                  <a:pt x="2377" y="210"/>
                </a:lnTo>
                <a:lnTo>
                  <a:pt x="2377" y="210"/>
                </a:lnTo>
                <a:lnTo>
                  <a:pt x="2377" y="211"/>
                </a:lnTo>
                <a:lnTo>
                  <a:pt x="2378" y="211"/>
                </a:lnTo>
                <a:lnTo>
                  <a:pt x="2378" y="211"/>
                </a:lnTo>
                <a:lnTo>
                  <a:pt x="2378" y="211"/>
                </a:lnTo>
                <a:lnTo>
                  <a:pt x="2378" y="212"/>
                </a:lnTo>
                <a:lnTo>
                  <a:pt x="2379" y="212"/>
                </a:lnTo>
                <a:lnTo>
                  <a:pt x="2379" y="212"/>
                </a:lnTo>
                <a:lnTo>
                  <a:pt x="2379" y="213"/>
                </a:lnTo>
                <a:lnTo>
                  <a:pt x="2379" y="213"/>
                </a:lnTo>
                <a:lnTo>
                  <a:pt x="2380" y="214"/>
                </a:lnTo>
                <a:lnTo>
                  <a:pt x="2380" y="214"/>
                </a:lnTo>
                <a:lnTo>
                  <a:pt x="2380" y="214"/>
                </a:lnTo>
                <a:lnTo>
                  <a:pt x="2380" y="215"/>
                </a:lnTo>
                <a:lnTo>
                  <a:pt x="2381" y="215"/>
                </a:lnTo>
                <a:lnTo>
                  <a:pt x="2381" y="215"/>
                </a:lnTo>
                <a:lnTo>
                  <a:pt x="2381" y="216"/>
                </a:lnTo>
                <a:lnTo>
                  <a:pt x="2381" y="216"/>
                </a:lnTo>
                <a:lnTo>
                  <a:pt x="2382" y="216"/>
                </a:lnTo>
                <a:lnTo>
                  <a:pt x="2382" y="216"/>
                </a:lnTo>
                <a:lnTo>
                  <a:pt x="2382" y="217"/>
                </a:lnTo>
                <a:lnTo>
                  <a:pt x="2383" y="217"/>
                </a:lnTo>
                <a:lnTo>
                  <a:pt x="2383" y="217"/>
                </a:lnTo>
                <a:lnTo>
                  <a:pt x="2383" y="216"/>
                </a:lnTo>
                <a:lnTo>
                  <a:pt x="2383" y="216"/>
                </a:lnTo>
                <a:lnTo>
                  <a:pt x="2384" y="216"/>
                </a:lnTo>
                <a:lnTo>
                  <a:pt x="2384" y="215"/>
                </a:lnTo>
                <a:lnTo>
                  <a:pt x="2384" y="215"/>
                </a:lnTo>
                <a:lnTo>
                  <a:pt x="2384" y="214"/>
                </a:lnTo>
                <a:lnTo>
                  <a:pt x="2385" y="214"/>
                </a:lnTo>
                <a:lnTo>
                  <a:pt x="2385" y="214"/>
                </a:lnTo>
                <a:lnTo>
                  <a:pt x="2385" y="213"/>
                </a:lnTo>
                <a:lnTo>
                  <a:pt x="2385" y="213"/>
                </a:lnTo>
                <a:lnTo>
                  <a:pt x="2386" y="213"/>
                </a:lnTo>
                <a:lnTo>
                  <a:pt x="2386" y="213"/>
                </a:lnTo>
                <a:lnTo>
                  <a:pt x="2386" y="213"/>
                </a:lnTo>
                <a:lnTo>
                  <a:pt x="2386" y="213"/>
                </a:lnTo>
                <a:lnTo>
                  <a:pt x="2387" y="213"/>
                </a:lnTo>
                <a:lnTo>
                  <a:pt x="2387" y="213"/>
                </a:lnTo>
                <a:lnTo>
                  <a:pt x="2387" y="213"/>
                </a:lnTo>
                <a:lnTo>
                  <a:pt x="2387" y="213"/>
                </a:lnTo>
                <a:lnTo>
                  <a:pt x="2388" y="213"/>
                </a:lnTo>
                <a:lnTo>
                  <a:pt x="2388" y="214"/>
                </a:lnTo>
                <a:lnTo>
                  <a:pt x="2388" y="214"/>
                </a:lnTo>
                <a:lnTo>
                  <a:pt x="2389" y="215"/>
                </a:lnTo>
                <a:lnTo>
                  <a:pt x="2389" y="215"/>
                </a:lnTo>
                <a:lnTo>
                  <a:pt x="2389" y="215"/>
                </a:lnTo>
                <a:lnTo>
                  <a:pt x="2389" y="215"/>
                </a:lnTo>
                <a:lnTo>
                  <a:pt x="2390" y="215"/>
                </a:lnTo>
                <a:lnTo>
                  <a:pt x="2390" y="215"/>
                </a:lnTo>
                <a:lnTo>
                  <a:pt x="2390" y="216"/>
                </a:lnTo>
                <a:lnTo>
                  <a:pt x="2390" y="216"/>
                </a:lnTo>
                <a:lnTo>
                  <a:pt x="2391" y="216"/>
                </a:lnTo>
                <a:lnTo>
                  <a:pt x="2391" y="216"/>
                </a:lnTo>
                <a:lnTo>
                  <a:pt x="2391" y="216"/>
                </a:lnTo>
                <a:lnTo>
                  <a:pt x="2391" y="216"/>
                </a:lnTo>
                <a:lnTo>
                  <a:pt x="2392" y="216"/>
                </a:lnTo>
                <a:lnTo>
                  <a:pt x="2392" y="216"/>
                </a:lnTo>
                <a:lnTo>
                  <a:pt x="2392" y="215"/>
                </a:lnTo>
                <a:lnTo>
                  <a:pt x="2392" y="215"/>
                </a:lnTo>
                <a:lnTo>
                  <a:pt x="2393" y="215"/>
                </a:lnTo>
                <a:lnTo>
                  <a:pt x="2393" y="215"/>
                </a:lnTo>
                <a:lnTo>
                  <a:pt x="2393" y="216"/>
                </a:lnTo>
                <a:lnTo>
                  <a:pt x="2394" y="216"/>
                </a:lnTo>
                <a:lnTo>
                  <a:pt x="2394" y="216"/>
                </a:lnTo>
                <a:lnTo>
                  <a:pt x="2394" y="217"/>
                </a:lnTo>
                <a:lnTo>
                  <a:pt x="2394" y="217"/>
                </a:lnTo>
                <a:lnTo>
                  <a:pt x="2395" y="218"/>
                </a:lnTo>
                <a:lnTo>
                  <a:pt x="2395" y="218"/>
                </a:lnTo>
                <a:lnTo>
                  <a:pt x="2395" y="218"/>
                </a:lnTo>
                <a:lnTo>
                  <a:pt x="2395" y="218"/>
                </a:lnTo>
                <a:lnTo>
                  <a:pt x="2396" y="218"/>
                </a:lnTo>
                <a:lnTo>
                  <a:pt x="2396" y="218"/>
                </a:lnTo>
                <a:lnTo>
                  <a:pt x="2396" y="218"/>
                </a:lnTo>
                <a:lnTo>
                  <a:pt x="2396" y="218"/>
                </a:lnTo>
                <a:lnTo>
                  <a:pt x="2397" y="218"/>
                </a:lnTo>
                <a:lnTo>
                  <a:pt x="2397" y="217"/>
                </a:lnTo>
                <a:lnTo>
                  <a:pt x="2397" y="217"/>
                </a:lnTo>
                <a:lnTo>
                  <a:pt x="2397" y="217"/>
                </a:lnTo>
                <a:lnTo>
                  <a:pt x="2398" y="217"/>
                </a:lnTo>
                <a:lnTo>
                  <a:pt x="2398" y="217"/>
                </a:lnTo>
                <a:lnTo>
                  <a:pt x="2398" y="216"/>
                </a:lnTo>
                <a:lnTo>
                  <a:pt x="2398" y="216"/>
                </a:lnTo>
                <a:lnTo>
                  <a:pt x="2399" y="215"/>
                </a:lnTo>
                <a:lnTo>
                  <a:pt x="2399" y="215"/>
                </a:lnTo>
                <a:lnTo>
                  <a:pt x="2399" y="214"/>
                </a:lnTo>
                <a:lnTo>
                  <a:pt x="2400" y="213"/>
                </a:lnTo>
                <a:lnTo>
                  <a:pt x="2400" y="213"/>
                </a:lnTo>
                <a:lnTo>
                  <a:pt x="2400" y="212"/>
                </a:lnTo>
                <a:lnTo>
                  <a:pt x="2400" y="211"/>
                </a:lnTo>
                <a:lnTo>
                  <a:pt x="2401" y="211"/>
                </a:lnTo>
                <a:lnTo>
                  <a:pt x="2401" y="210"/>
                </a:lnTo>
                <a:lnTo>
                  <a:pt x="2401" y="209"/>
                </a:lnTo>
                <a:lnTo>
                  <a:pt x="2401" y="209"/>
                </a:lnTo>
                <a:lnTo>
                  <a:pt x="2402" y="208"/>
                </a:lnTo>
                <a:lnTo>
                  <a:pt x="2402" y="208"/>
                </a:lnTo>
                <a:lnTo>
                  <a:pt x="2402" y="207"/>
                </a:lnTo>
                <a:lnTo>
                  <a:pt x="2402" y="207"/>
                </a:lnTo>
                <a:lnTo>
                  <a:pt x="2403" y="207"/>
                </a:lnTo>
                <a:lnTo>
                  <a:pt x="2403" y="206"/>
                </a:lnTo>
                <a:lnTo>
                  <a:pt x="2403" y="206"/>
                </a:lnTo>
                <a:lnTo>
                  <a:pt x="2403" y="205"/>
                </a:lnTo>
                <a:lnTo>
                  <a:pt x="2404" y="205"/>
                </a:lnTo>
                <a:lnTo>
                  <a:pt x="2404" y="204"/>
                </a:lnTo>
                <a:lnTo>
                  <a:pt x="2404" y="203"/>
                </a:lnTo>
                <a:lnTo>
                  <a:pt x="2405" y="202"/>
                </a:lnTo>
                <a:lnTo>
                  <a:pt x="2405" y="201"/>
                </a:lnTo>
                <a:lnTo>
                  <a:pt x="2405" y="201"/>
                </a:lnTo>
                <a:lnTo>
                  <a:pt x="2405" y="200"/>
                </a:lnTo>
                <a:lnTo>
                  <a:pt x="2406" y="200"/>
                </a:lnTo>
                <a:lnTo>
                  <a:pt x="2406" y="200"/>
                </a:lnTo>
                <a:lnTo>
                  <a:pt x="2406" y="200"/>
                </a:lnTo>
                <a:lnTo>
                  <a:pt x="2406" y="200"/>
                </a:lnTo>
                <a:lnTo>
                  <a:pt x="2407" y="200"/>
                </a:lnTo>
                <a:lnTo>
                  <a:pt x="2407" y="200"/>
                </a:lnTo>
                <a:lnTo>
                  <a:pt x="2407" y="200"/>
                </a:lnTo>
                <a:lnTo>
                  <a:pt x="2407" y="201"/>
                </a:lnTo>
                <a:lnTo>
                  <a:pt x="2408" y="201"/>
                </a:lnTo>
                <a:lnTo>
                  <a:pt x="2408" y="201"/>
                </a:lnTo>
                <a:lnTo>
                  <a:pt x="2408" y="201"/>
                </a:lnTo>
                <a:lnTo>
                  <a:pt x="2408" y="202"/>
                </a:lnTo>
                <a:lnTo>
                  <a:pt x="2409" y="202"/>
                </a:lnTo>
                <a:lnTo>
                  <a:pt x="2409" y="202"/>
                </a:lnTo>
                <a:lnTo>
                  <a:pt x="2409" y="202"/>
                </a:lnTo>
                <a:lnTo>
                  <a:pt x="2409" y="202"/>
                </a:lnTo>
                <a:lnTo>
                  <a:pt x="2410" y="203"/>
                </a:lnTo>
                <a:lnTo>
                  <a:pt x="2410" y="203"/>
                </a:lnTo>
                <a:lnTo>
                  <a:pt x="2410" y="203"/>
                </a:lnTo>
                <a:lnTo>
                  <a:pt x="2411" y="203"/>
                </a:lnTo>
                <a:lnTo>
                  <a:pt x="2411" y="203"/>
                </a:lnTo>
                <a:lnTo>
                  <a:pt x="2411" y="204"/>
                </a:lnTo>
                <a:lnTo>
                  <a:pt x="2411" y="205"/>
                </a:lnTo>
                <a:lnTo>
                  <a:pt x="2412" y="205"/>
                </a:lnTo>
                <a:lnTo>
                  <a:pt x="2412" y="206"/>
                </a:lnTo>
                <a:lnTo>
                  <a:pt x="2412" y="207"/>
                </a:lnTo>
                <a:lnTo>
                  <a:pt x="2412" y="207"/>
                </a:lnTo>
                <a:lnTo>
                  <a:pt x="2413" y="208"/>
                </a:lnTo>
                <a:lnTo>
                  <a:pt x="2413" y="209"/>
                </a:lnTo>
                <a:lnTo>
                  <a:pt x="2413" y="210"/>
                </a:lnTo>
                <a:lnTo>
                  <a:pt x="2413" y="211"/>
                </a:lnTo>
                <a:lnTo>
                  <a:pt x="2414" y="212"/>
                </a:lnTo>
                <a:lnTo>
                  <a:pt x="2414" y="213"/>
                </a:lnTo>
                <a:lnTo>
                  <a:pt x="2414" y="214"/>
                </a:lnTo>
                <a:lnTo>
                  <a:pt x="2414" y="216"/>
                </a:lnTo>
                <a:lnTo>
                  <a:pt x="2415" y="217"/>
                </a:lnTo>
                <a:lnTo>
                  <a:pt x="2415" y="218"/>
                </a:lnTo>
                <a:lnTo>
                  <a:pt x="2415" y="220"/>
                </a:lnTo>
                <a:lnTo>
                  <a:pt x="2416" y="221"/>
                </a:lnTo>
                <a:lnTo>
                  <a:pt x="2416" y="221"/>
                </a:lnTo>
                <a:lnTo>
                  <a:pt x="2416" y="222"/>
                </a:lnTo>
                <a:lnTo>
                  <a:pt x="2416" y="223"/>
                </a:lnTo>
                <a:lnTo>
                  <a:pt x="2417" y="223"/>
                </a:lnTo>
                <a:lnTo>
                  <a:pt x="2417" y="224"/>
                </a:lnTo>
                <a:lnTo>
                  <a:pt x="2417" y="225"/>
                </a:lnTo>
                <a:lnTo>
                  <a:pt x="2417" y="225"/>
                </a:lnTo>
                <a:lnTo>
                  <a:pt x="2418" y="225"/>
                </a:lnTo>
                <a:lnTo>
                  <a:pt x="2418" y="226"/>
                </a:lnTo>
                <a:lnTo>
                  <a:pt x="2418" y="226"/>
                </a:lnTo>
                <a:lnTo>
                  <a:pt x="2418" y="227"/>
                </a:lnTo>
                <a:lnTo>
                  <a:pt x="2419" y="227"/>
                </a:lnTo>
                <a:lnTo>
                  <a:pt x="2419" y="228"/>
                </a:lnTo>
                <a:lnTo>
                  <a:pt x="2419" y="228"/>
                </a:lnTo>
                <a:lnTo>
                  <a:pt x="2419" y="229"/>
                </a:lnTo>
                <a:lnTo>
                  <a:pt x="2420" y="230"/>
                </a:lnTo>
                <a:lnTo>
                  <a:pt x="2420" y="231"/>
                </a:lnTo>
                <a:lnTo>
                  <a:pt x="2420" y="232"/>
                </a:lnTo>
                <a:lnTo>
                  <a:pt x="2420" y="233"/>
                </a:lnTo>
                <a:lnTo>
                  <a:pt x="2421" y="234"/>
                </a:lnTo>
                <a:lnTo>
                  <a:pt x="2421" y="235"/>
                </a:lnTo>
                <a:lnTo>
                  <a:pt x="2421" y="235"/>
                </a:lnTo>
                <a:lnTo>
                  <a:pt x="2422" y="236"/>
                </a:lnTo>
                <a:lnTo>
                  <a:pt x="2422" y="236"/>
                </a:lnTo>
                <a:lnTo>
                  <a:pt x="2422" y="237"/>
                </a:lnTo>
                <a:lnTo>
                  <a:pt x="2422" y="238"/>
                </a:lnTo>
                <a:lnTo>
                  <a:pt x="2423" y="238"/>
                </a:lnTo>
                <a:lnTo>
                  <a:pt x="2423" y="239"/>
                </a:lnTo>
                <a:lnTo>
                  <a:pt x="2423" y="239"/>
                </a:lnTo>
                <a:lnTo>
                  <a:pt x="2423" y="239"/>
                </a:lnTo>
                <a:lnTo>
                  <a:pt x="2424" y="240"/>
                </a:lnTo>
                <a:lnTo>
                  <a:pt x="2424" y="240"/>
                </a:lnTo>
                <a:lnTo>
                  <a:pt x="2424" y="240"/>
                </a:lnTo>
                <a:lnTo>
                  <a:pt x="2424" y="239"/>
                </a:lnTo>
                <a:lnTo>
                  <a:pt x="2425" y="239"/>
                </a:lnTo>
                <a:lnTo>
                  <a:pt x="2425" y="239"/>
                </a:lnTo>
                <a:lnTo>
                  <a:pt x="2425" y="239"/>
                </a:lnTo>
                <a:lnTo>
                  <a:pt x="2425" y="239"/>
                </a:lnTo>
                <a:lnTo>
                  <a:pt x="2426" y="239"/>
                </a:lnTo>
                <a:lnTo>
                  <a:pt x="2426" y="239"/>
                </a:lnTo>
                <a:lnTo>
                  <a:pt x="2426" y="239"/>
                </a:lnTo>
                <a:lnTo>
                  <a:pt x="2427" y="239"/>
                </a:lnTo>
                <a:lnTo>
                  <a:pt x="2427" y="239"/>
                </a:lnTo>
                <a:lnTo>
                  <a:pt x="2427" y="238"/>
                </a:lnTo>
                <a:lnTo>
                  <a:pt x="2427" y="238"/>
                </a:lnTo>
                <a:lnTo>
                  <a:pt x="2428" y="238"/>
                </a:lnTo>
                <a:lnTo>
                  <a:pt x="2428" y="238"/>
                </a:lnTo>
                <a:lnTo>
                  <a:pt x="2428" y="239"/>
                </a:lnTo>
                <a:lnTo>
                  <a:pt x="2428" y="239"/>
                </a:lnTo>
                <a:lnTo>
                  <a:pt x="2429" y="239"/>
                </a:lnTo>
                <a:lnTo>
                  <a:pt x="2429" y="240"/>
                </a:lnTo>
                <a:lnTo>
                  <a:pt x="2429" y="240"/>
                </a:lnTo>
                <a:lnTo>
                  <a:pt x="2429" y="241"/>
                </a:lnTo>
                <a:lnTo>
                  <a:pt x="2430" y="241"/>
                </a:lnTo>
                <a:lnTo>
                  <a:pt x="2430" y="242"/>
                </a:lnTo>
                <a:lnTo>
                  <a:pt x="2430" y="243"/>
                </a:lnTo>
                <a:lnTo>
                  <a:pt x="2430" y="243"/>
                </a:lnTo>
                <a:lnTo>
                  <a:pt x="2431" y="244"/>
                </a:lnTo>
                <a:lnTo>
                  <a:pt x="2431" y="245"/>
                </a:lnTo>
                <a:lnTo>
                  <a:pt x="2431" y="245"/>
                </a:lnTo>
                <a:lnTo>
                  <a:pt x="2431" y="246"/>
                </a:lnTo>
                <a:lnTo>
                  <a:pt x="2432" y="247"/>
                </a:lnTo>
                <a:lnTo>
                  <a:pt x="2432" y="248"/>
                </a:lnTo>
                <a:lnTo>
                  <a:pt x="2432" y="249"/>
                </a:lnTo>
                <a:lnTo>
                  <a:pt x="2433" y="250"/>
                </a:lnTo>
                <a:lnTo>
                  <a:pt x="2433" y="251"/>
                </a:lnTo>
                <a:lnTo>
                  <a:pt x="2433" y="252"/>
                </a:lnTo>
                <a:lnTo>
                  <a:pt x="2433" y="252"/>
                </a:lnTo>
                <a:lnTo>
                  <a:pt x="2434" y="253"/>
                </a:lnTo>
                <a:lnTo>
                  <a:pt x="2434" y="253"/>
                </a:lnTo>
                <a:lnTo>
                  <a:pt x="2434" y="254"/>
                </a:lnTo>
                <a:lnTo>
                  <a:pt x="2434" y="254"/>
                </a:lnTo>
                <a:lnTo>
                  <a:pt x="2435" y="255"/>
                </a:lnTo>
                <a:lnTo>
                  <a:pt x="2435" y="255"/>
                </a:lnTo>
                <a:lnTo>
                  <a:pt x="2435" y="256"/>
                </a:lnTo>
                <a:lnTo>
                  <a:pt x="2435" y="256"/>
                </a:lnTo>
                <a:lnTo>
                  <a:pt x="2436" y="257"/>
                </a:lnTo>
                <a:lnTo>
                  <a:pt x="2436" y="258"/>
                </a:lnTo>
                <a:lnTo>
                  <a:pt x="2436" y="258"/>
                </a:lnTo>
                <a:lnTo>
                  <a:pt x="2436" y="259"/>
                </a:lnTo>
                <a:lnTo>
                  <a:pt x="2437" y="260"/>
                </a:lnTo>
                <a:lnTo>
                  <a:pt x="2437" y="261"/>
                </a:lnTo>
                <a:lnTo>
                  <a:pt x="2437" y="262"/>
                </a:lnTo>
                <a:lnTo>
                  <a:pt x="2438" y="263"/>
                </a:lnTo>
                <a:lnTo>
                  <a:pt x="2438" y="264"/>
                </a:lnTo>
                <a:lnTo>
                  <a:pt x="2438" y="265"/>
                </a:lnTo>
                <a:lnTo>
                  <a:pt x="2438" y="266"/>
                </a:lnTo>
                <a:lnTo>
                  <a:pt x="2439" y="267"/>
                </a:lnTo>
                <a:lnTo>
                  <a:pt x="2439" y="268"/>
                </a:lnTo>
                <a:lnTo>
                  <a:pt x="2439" y="269"/>
                </a:lnTo>
                <a:lnTo>
                  <a:pt x="2439" y="269"/>
                </a:lnTo>
                <a:lnTo>
                  <a:pt x="2440" y="269"/>
                </a:lnTo>
                <a:lnTo>
                  <a:pt x="2440" y="269"/>
                </a:lnTo>
                <a:lnTo>
                  <a:pt x="2440" y="269"/>
                </a:lnTo>
                <a:lnTo>
                  <a:pt x="2440" y="269"/>
                </a:lnTo>
                <a:lnTo>
                  <a:pt x="2441" y="268"/>
                </a:lnTo>
                <a:lnTo>
                  <a:pt x="2441" y="267"/>
                </a:lnTo>
                <a:lnTo>
                  <a:pt x="2441" y="267"/>
                </a:lnTo>
                <a:lnTo>
                  <a:pt x="2441" y="266"/>
                </a:lnTo>
                <a:lnTo>
                  <a:pt x="2442" y="265"/>
                </a:lnTo>
                <a:lnTo>
                  <a:pt x="2442" y="264"/>
                </a:lnTo>
                <a:lnTo>
                  <a:pt x="2442" y="263"/>
                </a:lnTo>
                <a:lnTo>
                  <a:pt x="2442" y="263"/>
                </a:lnTo>
                <a:lnTo>
                  <a:pt x="2443" y="262"/>
                </a:lnTo>
                <a:lnTo>
                  <a:pt x="2443" y="262"/>
                </a:lnTo>
                <a:lnTo>
                  <a:pt x="2443" y="261"/>
                </a:lnTo>
                <a:lnTo>
                  <a:pt x="2444" y="261"/>
                </a:lnTo>
                <a:lnTo>
                  <a:pt x="2444" y="261"/>
                </a:lnTo>
                <a:lnTo>
                  <a:pt x="2444" y="261"/>
                </a:lnTo>
                <a:lnTo>
                  <a:pt x="2444" y="261"/>
                </a:lnTo>
                <a:lnTo>
                  <a:pt x="2445" y="261"/>
                </a:lnTo>
                <a:lnTo>
                  <a:pt x="2445" y="262"/>
                </a:lnTo>
                <a:lnTo>
                  <a:pt x="2445" y="262"/>
                </a:lnTo>
                <a:lnTo>
                  <a:pt x="2445" y="262"/>
                </a:lnTo>
                <a:lnTo>
                  <a:pt x="2446" y="262"/>
                </a:lnTo>
                <a:lnTo>
                  <a:pt x="2446" y="263"/>
                </a:lnTo>
                <a:lnTo>
                  <a:pt x="2446" y="263"/>
                </a:lnTo>
                <a:lnTo>
                  <a:pt x="2446" y="264"/>
                </a:lnTo>
                <a:lnTo>
                  <a:pt x="2447" y="264"/>
                </a:lnTo>
                <a:lnTo>
                  <a:pt x="2447" y="265"/>
                </a:lnTo>
                <a:lnTo>
                  <a:pt x="2447" y="265"/>
                </a:lnTo>
                <a:lnTo>
                  <a:pt x="2447" y="266"/>
                </a:lnTo>
                <a:lnTo>
                  <a:pt x="2448" y="266"/>
                </a:lnTo>
                <a:lnTo>
                  <a:pt x="2448" y="267"/>
                </a:lnTo>
                <a:lnTo>
                  <a:pt x="2448" y="267"/>
                </a:lnTo>
                <a:lnTo>
                  <a:pt x="2449" y="268"/>
                </a:lnTo>
                <a:lnTo>
                  <a:pt x="2449" y="268"/>
                </a:lnTo>
                <a:lnTo>
                  <a:pt x="2449" y="268"/>
                </a:lnTo>
                <a:lnTo>
                  <a:pt x="2449" y="268"/>
                </a:lnTo>
                <a:lnTo>
                  <a:pt x="2450" y="268"/>
                </a:lnTo>
                <a:lnTo>
                  <a:pt x="2450" y="269"/>
                </a:lnTo>
                <a:lnTo>
                  <a:pt x="2450" y="269"/>
                </a:lnTo>
                <a:lnTo>
                  <a:pt x="2450" y="269"/>
                </a:lnTo>
                <a:lnTo>
                  <a:pt x="2451" y="270"/>
                </a:lnTo>
                <a:lnTo>
                  <a:pt x="2451" y="270"/>
                </a:lnTo>
                <a:lnTo>
                  <a:pt x="2451" y="271"/>
                </a:lnTo>
                <a:lnTo>
                  <a:pt x="2451" y="272"/>
                </a:lnTo>
                <a:lnTo>
                  <a:pt x="2452" y="273"/>
                </a:lnTo>
                <a:lnTo>
                  <a:pt x="2452" y="273"/>
                </a:lnTo>
                <a:lnTo>
                  <a:pt x="2452" y="274"/>
                </a:lnTo>
                <a:lnTo>
                  <a:pt x="2452" y="275"/>
                </a:lnTo>
                <a:lnTo>
                  <a:pt x="2453" y="276"/>
                </a:lnTo>
                <a:lnTo>
                  <a:pt x="2453" y="277"/>
                </a:lnTo>
                <a:lnTo>
                  <a:pt x="2453" y="277"/>
                </a:lnTo>
                <a:lnTo>
                  <a:pt x="2453" y="278"/>
                </a:lnTo>
                <a:lnTo>
                  <a:pt x="2454" y="278"/>
                </a:lnTo>
                <a:lnTo>
                  <a:pt x="2454" y="278"/>
                </a:lnTo>
                <a:lnTo>
                  <a:pt x="2454" y="278"/>
                </a:lnTo>
                <a:lnTo>
                  <a:pt x="2455" y="279"/>
                </a:lnTo>
                <a:lnTo>
                  <a:pt x="2455" y="279"/>
                </a:lnTo>
                <a:lnTo>
                  <a:pt x="2455" y="280"/>
                </a:lnTo>
                <a:lnTo>
                  <a:pt x="2455" y="280"/>
                </a:lnTo>
                <a:lnTo>
                  <a:pt x="2456" y="281"/>
                </a:lnTo>
                <a:lnTo>
                  <a:pt x="2456" y="281"/>
                </a:lnTo>
                <a:lnTo>
                  <a:pt x="2456" y="282"/>
                </a:lnTo>
                <a:lnTo>
                  <a:pt x="2456" y="282"/>
                </a:lnTo>
                <a:lnTo>
                  <a:pt x="2457" y="282"/>
                </a:lnTo>
                <a:lnTo>
                  <a:pt x="2457" y="282"/>
                </a:lnTo>
                <a:lnTo>
                  <a:pt x="2457" y="282"/>
                </a:lnTo>
                <a:lnTo>
                  <a:pt x="2457" y="282"/>
                </a:lnTo>
                <a:lnTo>
                  <a:pt x="2458" y="283"/>
                </a:lnTo>
                <a:lnTo>
                  <a:pt x="2458" y="282"/>
                </a:lnTo>
                <a:lnTo>
                  <a:pt x="2458" y="282"/>
                </a:lnTo>
                <a:lnTo>
                  <a:pt x="2458" y="282"/>
                </a:lnTo>
                <a:lnTo>
                  <a:pt x="2459" y="282"/>
                </a:lnTo>
                <a:lnTo>
                  <a:pt x="2459" y="282"/>
                </a:lnTo>
                <a:lnTo>
                  <a:pt x="2459" y="281"/>
                </a:lnTo>
                <a:lnTo>
                  <a:pt x="2460" y="281"/>
                </a:lnTo>
                <a:lnTo>
                  <a:pt x="2460" y="281"/>
                </a:lnTo>
                <a:lnTo>
                  <a:pt x="2460" y="281"/>
                </a:lnTo>
                <a:lnTo>
                  <a:pt x="2460" y="281"/>
                </a:lnTo>
                <a:lnTo>
                  <a:pt x="2461" y="280"/>
                </a:lnTo>
                <a:lnTo>
                  <a:pt x="2461" y="280"/>
                </a:lnTo>
                <a:lnTo>
                  <a:pt x="2461" y="280"/>
                </a:lnTo>
                <a:lnTo>
                  <a:pt x="2461" y="279"/>
                </a:lnTo>
                <a:lnTo>
                  <a:pt x="2462" y="279"/>
                </a:lnTo>
                <a:lnTo>
                  <a:pt x="2462" y="279"/>
                </a:lnTo>
                <a:lnTo>
                  <a:pt x="2462" y="279"/>
                </a:lnTo>
                <a:lnTo>
                  <a:pt x="2462" y="279"/>
                </a:lnTo>
                <a:lnTo>
                  <a:pt x="2463" y="278"/>
                </a:lnTo>
                <a:lnTo>
                  <a:pt x="2463" y="278"/>
                </a:lnTo>
                <a:lnTo>
                  <a:pt x="2463" y="278"/>
                </a:lnTo>
                <a:lnTo>
                  <a:pt x="2463" y="277"/>
                </a:lnTo>
                <a:lnTo>
                  <a:pt x="2464" y="276"/>
                </a:lnTo>
                <a:lnTo>
                  <a:pt x="2464" y="276"/>
                </a:lnTo>
                <a:lnTo>
                  <a:pt x="2464" y="275"/>
                </a:lnTo>
                <a:lnTo>
                  <a:pt x="2464" y="275"/>
                </a:lnTo>
                <a:lnTo>
                  <a:pt x="2465" y="274"/>
                </a:lnTo>
                <a:lnTo>
                  <a:pt x="2465" y="273"/>
                </a:lnTo>
                <a:lnTo>
                  <a:pt x="2465" y="271"/>
                </a:lnTo>
                <a:lnTo>
                  <a:pt x="2466" y="270"/>
                </a:lnTo>
                <a:lnTo>
                  <a:pt x="2466" y="268"/>
                </a:lnTo>
                <a:lnTo>
                  <a:pt x="2466" y="267"/>
                </a:lnTo>
                <a:lnTo>
                  <a:pt x="2466" y="265"/>
                </a:lnTo>
                <a:lnTo>
                  <a:pt x="2467" y="264"/>
                </a:lnTo>
                <a:lnTo>
                  <a:pt x="2467" y="262"/>
                </a:lnTo>
                <a:lnTo>
                  <a:pt x="2467" y="261"/>
                </a:lnTo>
                <a:lnTo>
                  <a:pt x="2467" y="260"/>
                </a:lnTo>
                <a:lnTo>
                  <a:pt x="2468" y="259"/>
                </a:lnTo>
                <a:lnTo>
                  <a:pt x="2468" y="258"/>
                </a:lnTo>
                <a:lnTo>
                  <a:pt x="2468" y="256"/>
                </a:lnTo>
                <a:lnTo>
                  <a:pt x="2468" y="255"/>
                </a:lnTo>
                <a:lnTo>
                  <a:pt x="2469" y="254"/>
                </a:lnTo>
                <a:lnTo>
                  <a:pt x="2469" y="252"/>
                </a:lnTo>
                <a:lnTo>
                  <a:pt x="2469" y="251"/>
                </a:lnTo>
                <a:lnTo>
                  <a:pt x="2469" y="250"/>
                </a:lnTo>
                <a:lnTo>
                  <a:pt x="2470" y="248"/>
                </a:lnTo>
                <a:lnTo>
                  <a:pt x="2470" y="246"/>
                </a:lnTo>
                <a:lnTo>
                  <a:pt x="2470" y="245"/>
                </a:lnTo>
                <a:lnTo>
                  <a:pt x="2471" y="243"/>
                </a:lnTo>
                <a:lnTo>
                  <a:pt x="2471" y="242"/>
                </a:lnTo>
                <a:lnTo>
                  <a:pt x="2471" y="240"/>
                </a:lnTo>
                <a:lnTo>
                  <a:pt x="2471" y="239"/>
                </a:lnTo>
                <a:lnTo>
                  <a:pt x="2472" y="237"/>
                </a:lnTo>
                <a:lnTo>
                  <a:pt x="2472" y="236"/>
                </a:lnTo>
                <a:lnTo>
                  <a:pt x="2472" y="234"/>
                </a:lnTo>
                <a:lnTo>
                  <a:pt x="2472" y="233"/>
                </a:lnTo>
                <a:lnTo>
                  <a:pt x="2473" y="232"/>
                </a:lnTo>
                <a:lnTo>
                  <a:pt x="2473" y="230"/>
                </a:lnTo>
                <a:lnTo>
                  <a:pt x="2473" y="229"/>
                </a:lnTo>
                <a:lnTo>
                  <a:pt x="2473" y="227"/>
                </a:lnTo>
                <a:lnTo>
                  <a:pt x="2474" y="226"/>
                </a:lnTo>
                <a:lnTo>
                  <a:pt x="2474" y="225"/>
                </a:lnTo>
                <a:lnTo>
                  <a:pt x="2474" y="223"/>
                </a:lnTo>
                <a:lnTo>
                  <a:pt x="2474" y="222"/>
                </a:lnTo>
                <a:lnTo>
                  <a:pt x="2475" y="220"/>
                </a:lnTo>
                <a:lnTo>
                  <a:pt x="2475" y="219"/>
                </a:lnTo>
                <a:lnTo>
                  <a:pt x="2475" y="217"/>
                </a:lnTo>
                <a:lnTo>
                  <a:pt x="2476" y="216"/>
                </a:lnTo>
                <a:lnTo>
                  <a:pt x="2476" y="215"/>
                </a:lnTo>
                <a:lnTo>
                  <a:pt x="2476" y="213"/>
                </a:lnTo>
                <a:lnTo>
                  <a:pt x="2476" y="212"/>
                </a:lnTo>
                <a:lnTo>
                  <a:pt x="2477" y="210"/>
                </a:lnTo>
                <a:lnTo>
                  <a:pt x="2477" y="209"/>
                </a:lnTo>
                <a:lnTo>
                  <a:pt x="2477" y="208"/>
                </a:lnTo>
                <a:lnTo>
                  <a:pt x="2477" y="208"/>
                </a:lnTo>
                <a:lnTo>
                  <a:pt x="2478" y="207"/>
                </a:lnTo>
                <a:lnTo>
                  <a:pt x="2478" y="206"/>
                </a:lnTo>
                <a:lnTo>
                  <a:pt x="2478" y="205"/>
                </a:lnTo>
                <a:lnTo>
                  <a:pt x="2478" y="204"/>
                </a:lnTo>
                <a:lnTo>
                  <a:pt x="2479" y="203"/>
                </a:lnTo>
                <a:lnTo>
                  <a:pt x="2479" y="202"/>
                </a:lnTo>
                <a:lnTo>
                  <a:pt x="2479" y="201"/>
                </a:lnTo>
                <a:lnTo>
                  <a:pt x="2479" y="200"/>
                </a:lnTo>
                <a:lnTo>
                  <a:pt x="2480" y="200"/>
                </a:lnTo>
                <a:lnTo>
                  <a:pt x="2480" y="199"/>
                </a:lnTo>
                <a:lnTo>
                  <a:pt x="2480" y="199"/>
                </a:lnTo>
                <a:lnTo>
                  <a:pt x="2480" y="198"/>
                </a:lnTo>
                <a:lnTo>
                  <a:pt x="2481" y="198"/>
                </a:lnTo>
                <a:lnTo>
                  <a:pt x="2481" y="198"/>
                </a:lnTo>
                <a:lnTo>
                  <a:pt x="2481" y="198"/>
                </a:lnTo>
                <a:lnTo>
                  <a:pt x="2482" y="198"/>
                </a:lnTo>
                <a:lnTo>
                  <a:pt x="2482" y="197"/>
                </a:lnTo>
                <a:lnTo>
                  <a:pt x="2482" y="197"/>
                </a:lnTo>
                <a:lnTo>
                  <a:pt x="2482" y="197"/>
                </a:lnTo>
                <a:lnTo>
                  <a:pt x="2483" y="196"/>
                </a:lnTo>
                <a:lnTo>
                  <a:pt x="2483" y="196"/>
                </a:lnTo>
                <a:lnTo>
                  <a:pt x="2483" y="196"/>
                </a:lnTo>
                <a:lnTo>
                  <a:pt x="2483" y="195"/>
                </a:lnTo>
                <a:lnTo>
                  <a:pt x="2484" y="195"/>
                </a:lnTo>
                <a:lnTo>
                  <a:pt x="2484" y="195"/>
                </a:lnTo>
                <a:lnTo>
                  <a:pt x="2484" y="195"/>
                </a:lnTo>
                <a:lnTo>
                  <a:pt x="2484" y="195"/>
                </a:lnTo>
                <a:lnTo>
                  <a:pt x="2485" y="195"/>
                </a:lnTo>
                <a:lnTo>
                  <a:pt x="2485" y="194"/>
                </a:lnTo>
                <a:lnTo>
                  <a:pt x="2485" y="194"/>
                </a:lnTo>
                <a:lnTo>
                  <a:pt x="2485" y="194"/>
                </a:lnTo>
                <a:lnTo>
                  <a:pt x="2486" y="194"/>
                </a:lnTo>
                <a:lnTo>
                  <a:pt x="2486" y="194"/>
                </a:lnTo>
                <a:lnTo>
                  <a:pt x="2486" y="195"/>
                </a:lnTo>
                <a:lnTo>
                  <a:pt x="2487" y="195"/>
                </a:lnTo>
                <a:lnTo>
                  <a:pt x="2487" y="195"/>
                </a:lnTo>
                <a:lnTo>
                  <a:pt x="2487" y="196"/>
                </a:lnTo>
                <a:lnTo>
                  <a:pt x="2487" y="196"/>
                </a:lnTo>
                <a:lnTo>
                  <a:pt x="2488" y="196"/>
                </a:lnTo>
                <a:lnTo>
                  <a:pt x="2488" y="196"/>
                </a:lnTo>
                <a:lnTo>
                  <a:pt x="2488" y="196"/>
                </a:lnTo>
                <a:lnTo>
                  <a:pt x="2488" y="196"/>
                </a:lnTo>
                <a:lnTo>
                  <a:pt x="2489" y="197"/>
                </a:lnTo>
                <a:lnTo>
                  <a:pt x="2489" y="197"/>
                </a:lnTo>
                <a:lnTo>
                  <a:pt x="2489" y="197"/>
                </a:lnTo>
                <a:lnTo>
                  <a:pt x="2489" y="197"/>
                </a:lnTo>
                <a:lnTo>
                  <a:pt x="2490" y="197"/>
                </a:lnTo>
                <a:lnTo>
                  <a:pt x="2490" y="197"/>
                </a:lnTo>
                <a:lnTo>
                  <a:pt x="2490" y="197"/>
                </a:lnTo>
                <a:lnTo>
                  <a:pt x="2490" y="196"/>
                </a:lnTo>
                <a:lnTo>
                  <a:pt x="2491" y="196"/>
                </a:lnTo>
                <a:lnTo>
                  <a:pt x="2491" y="196"/>
                </a:lnTo>
                <a:lnTo>
                  <a:pt x="2491" y="195"/>
                </a:lnTo>
                <a:lnTo>
                  <a:pt x="2491" y="195"/>
                </a:lnTo>
                <a:lnTo>
                  <a:pt x="2492" y="195"/>
                </a:lnTo>
                <a:lnTo>
                  <a:pt x="2492" y="195"/>
                </a:lnTo>
                <a:lnTo>
                  <a:pt x="2492" y="195"/>
                </a:lnTo>
                <a:lnTo>
                  <a:pt x="2493" y="195"/>
                </a:lnTo>
                <a:lnTo>
                  <a:pt x="2493" y="195"/>
                </a:lnTo>
                <a:lnTo>
                  <a:pt x="2493" y="196"/>
                </a:lnTo>
                <a:lnTo>
                  <a:pt x="2493" y="196"/>
                </a:lnTo>
                <a:lnTo>
                  <a:pt x="2494" y="197"/>
                </a:lnTo>
                <a:lnTo>
                  <a:pt x="2494" y="197"/>
                </a:lnTo>
                <a:lnTo>
                  <a:pt x="2494" y="197"/>
                </a:lnTo>
                <a:lnTo>
                  <a:pt x="2494" y="198"/>
                </a:lnTo>
                <a:lnTo>
                  <a:pt x="2495" y="198"/>
                </a:lnTo>
                <a:lnTo>
                  <a:pt x="2495" y="198"/>
                </a:lnTo>
                <a:lnTo>
                  <a:pt x="2495" y="198"/>
                </a:lnTo>
                <a:lnTo>
                  <a:pt x="2495" y="198"/>
                </a:lnTo>
                <a:lnTo>
                  <a:pt x="2496" y="198"/>
                </a:lnTo>
                <a:lnTo>
                  <a:pt x="2496" y="198"/>
                </a:lnTo>
                <a:lnTo>
                  <a:pt x="2496" y="198"/>
                </a:lnTo>
                <a:lnTo>
                  <a:pt x="2496" y="198"/>
                </a:lnTo>
                <a:lnTo>
                  <a:pt x="2497" y="197"/>
                </a:lnTo>
                <a:lnTo>
                  <a:pt x="2497" y="197"/>
                </a:lnTo>
                <a:lnTo>
                  <a:pt x="2497" y="197"/>
                </a:lnTo>
                <a:lnTo>
                  <a:pt x="2498" y="197"/>
                </a:lnTo>
                <a:lnTo>
                  <a:pt x="2498" y="198"/>
                </a:lnTo>
                <a:lnTo>
                  <a:pt x="2498" y="198"/>
                </a:lnTo>
                <a:lnTo>
                  <a:pt x="2498" y="198"/>
                </a:lnTo>
                <a:lnTo>
                  <a:pt x="2499" y="198"/>
                </a:lnTo>
                <a:lnTo>
                  <a:pt x="2499" y="198"/>
                </a:lnTo>
                <a:lnTo>
                  <a:pt x="2499" y="198"/>
                </a:lnTo>
                <a:lnTo>
                  <a:pt x="2499" y="197"/>
                </a:lnTo>
                <a:lnTo>
                  <a:pt x="2500" y="197"/>
                </a:lnTo>
                <a:lnTo>
                  <a:pt x="2500" y="197"/>
                </a:lnTo>
                <a:lnTo>
                  <a:pt x="2500" y="198"/>
                </a:lnTo>
                <a:lnTo>
                  <a:pt x="2500" y="198"/>
                </a:lnTo>
                <a:lnTo>
                  <a:pt x="2501" y="198"/>
                </a:lnTo>
                <a:lnTo>
                  <a:pt x="2501" y="199"/>
                </a:lnTo>
                <a:lnTo>
                  <a:pt x="2501" y="199"/>
                </a:lnTo>
                <a:lnTo>
                  <a:pt x="2501" y="199"/>
                </a:lnTo>
                <a:lnTo>
                  <a:pt x="2502" y="199"/>
                </a:lnTo>
                <a:lnTo>
                  <a:pt x="2502" y="199"/>
                </a:lnTo>
                <a:lnTo>
                  <a:pt x="2502" y="199"/>
                </a:lnTo>
                <a:lnTo>
                  <a:pt x="2502" y="200"/>
                </a:lnTo>
                <a:lnTo>
                  <a:pt x="2503" y="200"/>
                </a:lnTo>
                <a:lnTo>
                  <a:pt x="2503" y="201"/>
                </a:lnTo>
                <a:lnTo>
                  <a:pt x="2503" y="201"/>
                </a:lnTo>
                <a:lnTo>
                  <a:pt x="2504" y="202"/>
                </a:lnTo>
                <a:lnTo>
                  <a:pt x="2504" y="202"/>
                </a:lnTo>
                <a:lnTo>
                  <a:pt x="2504" y="202"/>
                </a:lnTo>
                <a:lnTo>
                  <a:pt x="2504" y="202"/>
                </a:lnTo>
                <a:lnTo>
                  <a:pt x="2505" y="202"/>
                </a:lnTo>
                <a:lnTo>
                  <a:pt x="2505" y="202"/>
                </a:lnTo>
                <a:lnTo>
                  <a:pt x="2505" y="202"/>
                </a:lnTo>
                <a:lnTo>
                  <a:pt x="2505" y="203"/>
                </a:lnTo>
                <a:lnTo>
                  <a:pt x="2506" y="203"/>
                </a:lnTo>
                <a:lnTo>
                  <a:pt x="2506" y="203"/>
                </a:lnTo>
                <a:lnTo>
                  <a:pt x="2506" y="203"/>
                </a:lnTo>
                <a:lnTo>
                  <a:pt x="2506" y="203"/>
                </a:lnTo>
                <a:lnTo>
                  <a:pt x="2507" y="203"/>
                </a:lnTo>
                <a:lnTo>
                  <a:pt x="2507" y="204"/>
                </a:lnTo>
                <a:lnTo>
                  <a:pt x="2507" y="204"/>
                </a:lnTo>
                <a:lnTo>
                  <a:pt x="2507" y="204"/>
                </a:lnTo>
                <a:lnTo>
                  <a:pt x="2508" y="204"/>
                </a:lnTo>
                <a:lnTo>
                  <a:pt x="2508" y="204"/>
                </a:lnTo>
                <a:lnTo>
                  <a:pt x="2508" y="204"/>
                </a:lnTo>
                <a:lnTo>
                  <a:pt x="2509" y="204"/>
                </a:lnTo>
                <a:lnTo>
                  <a:pt x="2509" y="204"/>
                </a:lnTo>
                <a:lnTo>
                  <a:pt x="2509" y="204"/>
                </a:lnTo>
                <a:lnTo>
                  <a:pt x="2509" y="204"/>
                </a:lnTo>
                <a:lnTo>
                  <a:pt x="2510" y="205"/>
                </a:lnTo>
                <a:lnTo>
                  <a:pt x="2510" y="205"/>
                </a:lnTo>
                <a:lnTo>
                  <a:pt x="2510" y="205"/>
                </a:lnTo>
                <a:lnTo>
                  <a:pt x="2510" y="206"/>
                </a:lnTo>
                <a:lnTo>
                  <a:pt x="2511" y="207"/>
                </a:lnTo>
                <a:lnTo>
                  <a:pt x="2511" y="208"/>
                </a:lnTo>
                <a:lnTo>
                  <a:pt x="2511" y="208"/>
                </a:lnTo>
                <a:lnTo>
                  <a:pt x="2511" y="209"/>
                </a:lnTo>
                <a:lnTo>
                  <a:pt x="2512" y="210"/>
                </a:lnTo>
                <a:lnTo>
                  <a:pt x="2512" y="210"/>
                </a:lnTo>
                <a:lnTo>
                  <a:pt x="2512" y="211"/>
                </a:lnTo>
                <a:lnTo>
                  <a:pt x="2512" y="212"/>
                </a:lnTo>
                <a:lnTo>
                  <a:pt x="2513" y="212"/>
                </a:lnTo>
                <a:lnTo>
                  <a:pt x="2513" y="213"/>
                </a:lnTo>
                <a:lnTo>
                  <a:pt x="2513" y="213"/>
                </a:lnTo>
                <a:lnTo>
                  <a:pt x="2513" y="213"/>
                </a:lnTo>
                <a:lnTo>
                  <a:pt x="2514" y="213"/>
                </a:lnTo>
                <a:lnTo>
                  <a:pt x="2514" y="213"/>
                </a:lnTo>
                <a:lnTo>
                  <a:pt x="2514" y="213"/>
                </a:lnTo>
                <a:lnTo>
                  <a:pt x="2515" y="213"/>
                </a:lnTo>
                <a:lnTo>
                  <a:pt x="2515" y="213"/>
                </a:lnTo>
                <a:lnTo>
                  <a:pt x="2515" y="213"/>
                </a:lnTo>
                <a:lnTo>
                  <a:pt x="2515" y="213"/>
                </a:lnTo>
                <a:lnTo>
                  <a:pt x="2516" y="213"/>
                </a:lnTo>
                <a:lnTo>
                  <a:pt x="2516" y="214"/>
                </a:lnTo>
                <a:lnTo>
                  <a:pt x="2516" y="214"/>
                </a:lnTo>
                <a:lnTo>
                  <a:pt x="2516" y="214"/>
                </a:lnTo>
                <a:lnTo>
                  <a:pt x="2517" y="215"/>
                </a:lnTo>
                <a:lnTo>
                  <a:pt x="2517" y="216"/>
                </a:lnTo>
                <a:lnTo>
                  <a:pt x="2517" y="216"/>
                </a:lnTo>
                <a:lnTo>
                  <a:pt x="2517" y="217"/>
                </a:lnTo>
                <a:lnTo>
                  <a:pt x="2518" y="218"/>
                </a:lnTo>
                <a:lnTo>
                  <a:pt x="2518" y="220"/>
                </a:lnTo>
                <a:lnTo>
                  <a:pt x="2518" y="221"/>
                </a:lnTo>
                <a:lnTo>
                  <a:pt x="2518" y="223"/>
                </a:lnTo>
                <a:lnTo>
                  <a:pt x="2519" y="224"/>
                </a:lnTo>
                <a:lnTo>
                  <a:pt x="2519" y="225"/>
                </a:lnTo>
                <a:lnTo>
                  <a:pt x="2519" y="227"/>
                </a:lnTo>
                <a:lnTo>
                  <a:pt x="2520" y="229"/>
                </a:lnTo>
                <a:lnTo>
                  <a:pt x="2520" y="230"/>
                </a:lnTo>
                <a:lnTo>
                  <a:pt x="2520" y="231"/>
                </a:lnTo>
                <a:lnTo>
                  <a:pt x="2520" y="232"/>
                </a:lnTo>
                <a:lnTo>
                  <a:pt x="2521" y="233"/>
                </a:lnTo>
                <a:lnTo>
                  <a:pt x="2521" y="234"/>
                </a:lnTo>
                <a:lnTo>
                  <a:pt x="2521" y="235"/>
                </a:lnTo>
                <a:lnTo>
                  <a:pt x="2521" y="236"/>
                </a:lnTo>
                <a:lnTo>
                  <a:pt x="2522" y="236"/>
                </a:lnTo>
                <a:lnTo>
                  <a:pt x="2522" y="237"/>
                </a:lnTo>
                <a:lnTo>
                  <a:pt x="2522" y="238"/>
                </a:lnTo>
                <a:lnTo>
                  <a:pt x="2522" y="238"/>
                </a:lnTo>
                <a:lnTo>
                  <a:pt x="2523" y="239"/>
                </a:lnTo>
                <a:lnTo>
                  <a:pt x="2523" y="240"/>
                </a:lnTo>
                <a:lnTo>
                  <a:pt x="2523" y="240"/>
                </a:lnTo>
                <a:lnTo>
                  <a:pt x="2523" y="242"/>
                </a:lnTo>
                <a:lnTo>
                  <a:pt x="2524" y="243"/>
                </a:lnTo>
                <a:lnTo>
                  <a:pt x="2524" y="244"/>
                </a:lnTo>
                <a:lnTo>
                  <a:pt x="2524" y="245"/>
                </a:lnTo>
                <a:lnTo>
                  <a:pt x="2524" y="246"/>
                </a:lnTo>
                <a:lnTo>
                  <a:pt x="2525" y="247"/>
                </a:lnTo>
                <a:lnTo>
                  <a:pt x="2525" y="249"/>
                </a:lnTo>
                <a:lnTo>
                  <a:pt x="2525" y="250"/>
                </a:lnTo>
                <a:lnTo>
                  <a:pt x="2526" y="251"/>
                </a:lnTo>
                <a:lnTo>
                  <a:pt x="2526" y="252"/>
                </a:lnTo>
                <a:lnTo>
                  <a:pt x="2526" y="254"/>
                </a:lnTo>
                <a:lnTo>
                  <a:pt x="2526" y="255"/>
                </a:lnTo>
                <a:lnTo>
                  <a:pt x="2527" y="256"/>
                </a:lnTo>
                <a:lnTo>
                  <a:pt x="2527" y="257"/>
                </a:lnTo>
                <a:lnTo>
                  <a:pt x="2527" y="259"/>
                </a:lnTo>
                <a:lnTo>
                  <a:pt x="2527" y="260"/>
                </a:lnTo>
                <a:lnTo>
                  <a:pt x="2528" y="261"/>
                </a:lnTo>
                <a:lnTo>
                  <a:pt x="2528" y="262"/>
                </a:lnTo>
                <a:lnTo>
                  <a:pt x="2528" y="264"/>
                </a:lnTo>
                <a:lnTo>
                  <a:pt x="2528" y="265"/>
                </a:lnTo>
                <a:lnTo>
                  <a:pt x="2529" y="266"/>
                </a:lnTo>
                <a:lnTo>
                  <a:pt x="2529" y="267"/>
                </a:lnTo>
                <a:lnTo>
                  <a:pt x="2529" y="267"/>
                </a:lnTo>
                <a:lnTo>
                  <a:pt x="2529" y="268"/>
                </a:lnTo>
                <a:lnTo>
                  <a:pt x="2530" y="269"/>
                </a:lnTo>
                <a:lnTo>
                  <a:pt x="2530" y="270"/>
                </a:lnTo>
                <a:lnTo>
                  <a:pt x="2530" y="270"/>
                </a:lnTo>
                <a:lnTo>
                  <a:pt x="2531" y="271"/>
                </a:lnTo>
                <a:lnTo>
                  <a:pt x="2531" y="272"/>
                </a:lnTo>
                <a:lnTo>
                  <a:pt x="2531" y="273"/>
                </a:lnTo>
                <a:lnTo>
                  <a:pt x="2531" y="273"/>
                </a:lnTo>
                <a:lnTo>
                  <a:pt x="2532" y="274"/>
                </a:lnTo>
                <a:lnTo>
                  <a:pt x="2532" y="275"/>
                </a:lnTo>
                <a:lnTo>
                  <a:pt x="2532" y="276"/>
                </a:lnTo>
                <a:lnTo>
                  <a:pt x="2532" y="276"/>
                </a:lnTo>
                <a:lnTo>
                  <a:pt x="2533" y="276"/>
                </a:lnTo>
                <a:lnTo>
                  <a:pt x="2533" y="277"/>
                </a:lnTo>
                <a:lnTo>
                  <a:pt x="2533" y="278"/>
                </a:lnTo>
                <a:lnTo>
                  <a:pt x="2533" y="278"/>
                </a:lnTo>
                <a:lnTo>
                  <a:pt x="2534" y="279"/>
                </a:lnTo>
                <a:lnTo>
                  <a:pt x="2534" y="279"/>
                </a:lnTo>
                <a:lnTo>
                  <a:pt x="2534" y="279"/>
                </a:lnTo>
                <a:lnTo>
                  <a:pt x="2534" y="280"/>
                </a:lnTo>
                <a:lnTo>
                  <a:pt x="2535" y="280"/>
                </a:lnTo>
                <a:lnTo>
                  <a:pt x="2535" y="280"/>
                </a:lnTo>
                <a:lnTo>
                  <a:pt x="2535" y="280"/>
                </a:lnTo>
                <a:lnTo>
                  <a:pt x="2535" y="280"/>
                </a:lnTo>
                <a:lnTo>
                  <a:pt x="2536" y="280"/>
                </a:lnTo>
                <a:lnTo>
                  <a:pt x="2536" y="280"/>
                </a:lnTo>
                <a:lnTo>
                  <a:pt x="2536" y="281"/>
                </a:lnTo>
                <a:lnTo>
                  <a:pt x="2537" y="282"/>
                </a:lnTo>
                <a:lnTo>
                  <a:pt x="2537" y="282"/>
                </a:lnTo>
                <a:lnTo>
                  <a:pt x="2537" y="283"/>
                </a:lnTo>
                <a:lnTo>
                  <a:pt x="2537" y="284"/>
                </a:lnTo>
                <a:lnTo>
                  <a:pt x="2538" y="284"/>
                </a:lnTo>
                <a:lnTo>
                  <a:pt x="2538" y="284"/>
                </a:lnTo>
                <a:lnTo>
                  <a:pt x="2538" y="285"/>
                </a:lnTo>
                <a:lnTo>
                  <a:pt x="2538" y="285"/>
                </a:lnTo>
                <a:lnTo>
                  <a:pt x="2539" y="285"/>
                </a:lnTo>
                <a:lnTo>
                  <a:pt x="2539" y="286"/>
                </a:lnTo>
                <a:lnTo>
                  <a:pt x="2539" y="286"/>
                </a:lnTo>
                <a:lnTo>
                  <a:pt x="2539" y="286"/>
                </a:lnTo>
                <a:lnTo>
                  <a:pt x="2540" y="287"/>
                </a:lnTo>
                <a:lnTo>
                  <a:pt x="2540" y="287"/>
                </a:lnTo>
                <a:lnTo>
                  <a:pt x="2540" y="287"/>
                </a:lnTo>
                <a:lnTo>
                  <a:pt x="2540" y="287"/>
                </a:lnTo>
                <a:lnTo>
                  <a:pt x="2541" y="287"/>
                </a:lnTo>
                <a:lnTo>
                  <a:pt x="2541" y="287"/>
                </a:lnTo>
                <a:lnTo>
                  <a:pt x="2541" y="287"/>
                </a:lnTo>
                <a:lnTo>
                  <a:pt x="2542" y="287"/>
                </a:lnTo>
                <a:lnTo>
                  <a:pt x="2542" y="288"/>
                </a:lnTo>
                <a:lnTo>
                  <a:pt x="2542" y="288"/>
                </a:lnTo>
                <a:lnTo>
                  <a:pt x="2542" y="288"/>
                </a:lnTo>
                <a:lnTo>
                  <a:pt x="2543" y="289"/>
                </a:lnTo>
                <a:lnTo>
                  <a:pt x="2543" y="290"/>
                </a:lnTo>
                <a:lnTo>
                  <a:pt x="2543" y="291"/>
                </a:lnTo>
                <a:lnTo>
                  <a:pt x="2543" y="292"/>
                </a:lnTo>
                <a:lnTo>
                  <a:pt x="2544" y="293"/>
                </a:lnTo>
                <a:lnTo>
                  <a:pt x="2544" y="294"/>
                </a:lnTo>
                <a:lnTo>
                  <a:pt x="2544" y="295"/>
                </a:lnTo>
                <a:lnTo>
                  <a:pt x="2544" y="296"/>
                </a:lnTo>
                <a:lnTo>
                  <a:pt x="2545" y="297"/>
                </a:lnTo>
                <a:lnTo>
                  <a:pt x="2545" y="298"/>
                </a:lnTo>
                <a:lnTo>
                  <a:pt x="2545" y="299"/>
                </a:lnTo>
                <a:lnTo>
                  <a:pt x="2545" y="300"/>
                </a:lnTo>
                <a:lnTo>
                  <a:pt x="2546" y="301"/>
                </a:lnTo>
                <a:lnTo>
                  <a:pt x="2546" y="303"/>
                </a:lnTo>
                <a:lnTo>
                  <a:pt x="2546" y="304"/>
                </a:lnTo>
                <a:lnTo>
                  <a:pt x="2546" y="305"/>
                </a:lnTo>
                <a:lnTo>
                  <a:pt x="2547" y="306"/>
                </a:lnTo>
                <a:lnTo>
                  <a:pt x="2547" y="308"/>
                </a:lnTo>
                <a:lnTo>
                  <a:pt x="2547" y="309"/>
                </a:lnTo>
                <a:lnTo>
                  <a:pt x="2548" y="310"/>
                </a:lnTo>
                <a:lnTo>
                  <a:pt x="2548" y="311"/>
                </a:lnTo>
                <a:lnTo>
                  <a:pt x="2548" y="312"/>
                </a:lnTo>
                <a:lnTo>
                  <a:pt x="2548" y="313"/>
                </a:lnTo>
                <a:lnTo>
                  <a:pt x="2549" y="315"/>
                </a:lnTo>
                <a:lnTo>
                  <a:pt x="2549" y="317"/>
                </a:lnTo>
                <a:lnTo>
                  <a:pt x="2549" y="318"/>
                </a:lnTo>
                <a:lnTo>
                  <a:pt x="2549" y="320"/>
                </a:lnTo>
                <a:lnTo>
                  <a:pt x="2550" y="322"/>
                </a:lnTo>
                <a:lnTo>
                  <a:pt x="2550" y="324"/>
                </a:lnTo>
                <a:lnTo>
                  <a:pt x="2550" y="326"/>
                </a:lnTo>
                <a:lnTo>
                  <a:pt x="2550" y="327"/>
                </a:lnTo>
                <a:lnTo>
                  <a:pt x="2551" y="329"/>
                </a:lnTo>
                <a:lnTo>
                  <a:pt x="2551" y="331"/>
                </a:lnTo>
                <a:lnTo>
                  <a:pt x="2551" y="332"/>
                </a:lnTo>
                <a:lnTo>
                  <a:pt x="2551" y="334"/>
                </a:lnTo>
                <a:lnTo>
                  <a:pt x="2552" y="335"/>
                </a:lnTo>
                <a:lnTo>
                  <a:pt x="2552" y="337"/>
                </a:lnTo>
                <a:lnTo>
                  <a:pt x="2552" y="339"/>
                </a:lnTo>
                <a:lnTo>
                  <a:pt x="2553" y="340"/>
                </a:lnTo>
                <a:lnTo>
                  <a:pt x="2553" y="342"/>
                </a:lnTo>
                <a:lnTo>
                  <a:pt x="2553" y="343"/>
                </a:lnTo>
                <a:lnTo>
                  <a:pt x="2553" y="345"/>
                </a:lnTo>
                <a:lnTo>
                  <a:pt x="2554" y="346"/>
                </a:lnTo>
                <a:lnTo>
                  <a:pt x="2554" y="347"/>
                </a:lnTo>
                <a:lnTo>
                  <a:pt x="2554" y="348"/>
                </a:lnTo>
                <a:lnTo>
                  <a:pt x="2554" y="348"/>
                </a:lnTo>
                <a:lnTo>
                  <a:pt x="2555" y="349"/>
                </a:lnTo>
                <a:lnTo>
                  <a:pt x="2555" y="350"/>
                </a:lnTo>
                <a:lnTo>
                  <a:pt x="2555" y="351"/>
                </a:lnTo>
                <a:lnTo>
                  <a:pt x="2555" y="353"/>
                </a:lnTo>
                <a:lnTo>
                  <a:pt x="2556" y="354"/>
                </a:lnTo>
                <a:lnTo>
                  <a:pt x="2556" y="355"/>
                </a:lnTo>
                <a:lnTo>
                  <a:pt x="2556" y="355"/>
                </a:lnTo>
                <a:lnTo>
                  <a:pt x="2556" y="356"/>
                </a:lnTo>
                <a:lnTo>
                  <a:pt x="2557" y="356"/>
                </a:lnTo>
                <a:lnTo>
                  <a:pt x="2557" y="357"/>
                </a:lnTo>
                <a:lnTo>
                  <a:pt x="2557" y="357"/>
                </a:lnTo>
                <a:lnTo>
                  <a:pt x="2557" y="357"/>
                </a:lnTo>
                <a:lnTo>
                  <a:pt x="2558" y="357"/>
                </a:lnTo>
                <a:lnTo>
                  <a:pt x="2558" y="357"/>
                </a:lnTo>
                <a:lnTo>
                  <a:pt x="2558" y="357"/>
                </a:lnTo>
                <a:lnTo>
                  <a:pt x="2559" y="357"/>
                </a:lnTo>
                <a:lnTo>
                  <a:pt x="2559" y="357"/>
                </a:lnTo>
                <a:lnTo>
                  <a:pt x="2559" y="356"/>
                </a:lnTo>
                <a:lnTo>
                  <a:pt x="2559" y="356"/>
                </a:lnTo>
                <a:lnTo>
                  <a:pt x="2560" y="355"/>
                </a:lnTo>
                <a:lnTo>
                  <a:pt x="2560" y="354"/>
                </a:lnTo>
                <a:lnTo>
                  <a:pt x="2560" y="354"/>
                </a:lnTo>
                <a:lnTo>
                  <a:pt x="2560" y="353"/>
                </a:lnTo>
                <a:lnTo>
                  <a:pt x="2561" y="352"/>
                </a:lnTo>
                <a:lnTo>
                  <a:pt x="2561" y="351"/>
                </a:lnTo>
                <a:lnTo>
                  <a:pt x="2561" y="350"/>
                </a:lnTo>
                <a:lnTo>
                  <a:pt x="2561" y="350"/>
                </a:lnTo>
                <a:lnTo>
                  <a:pt x="2562" y="349"/>
                </a:lnTo>
                <a:lnTo>
                  <a:pt x="2562" y="349"/>
                </a:lnTo>
                <a:lnTo>
                  <a:pt x="2562" y="349"/>
                </a:lnTo>
                <a:lnTo>
                  <a:pt x="2562" y="348"/>
                </a:lnTo>
                <a:lnTo>
                  <a:pt x="2563" y="348"/>
                </a:lnTo>
                <a:lnTo>
                  <a:pt x="2563" y="348"/>
                </a:lnTo>
                <a:lnTo>
                  <a:pt x="2563" y="347"/>
                </a:lnTo>
                <a:lnTo>
                  <a:pt x="2564" y="347"/>
                </a:lnTo>
                <a:lnTo>
                  <a:pt x="2564" y="346"/>
                </a:lnTo>
                <a:lnTo>
                  <a:pt x="2564" y="346"/>
                </a:lnTo>
                <a:lnTo>
                  <a:pt x="2564" y="346"/>
                </a:lnTo>
                <a:lnTo>
                  <a:pt x="2565" y="345"/>
                </a:lnTo>
                <a:lnTo>
                  <a:pt x="2565" y="345"/>
                </a:lnTo>
                <a:lnTo>
                  <a:pt x="2565" y="345"/>
                </a:lnTo>
                <a:lnTo>
                  <a:pt x="2565" y="344"/>
                </a:lnTo>
                <a:lnTo>
                  <a:pt x="2566" y="344"/>
                </a:lnTo>
                <a:lnTo>
                  <a:pt x="2566" y="344"/>
                </a:lnTo>
                <a:lnTo>
                  <a:pt x="2566" y="343"/>
                </a:lnTo>
                <a:lnTo>
                  <a:pt x="2566" y="343"/>
                </a:lnTo>
                <a:lnTo>
                  <a:pt x="2567" y="342"/>
                </a:lnTo>
                <a:lnTo>
                  <a:pt x="2567" y="342"/>
                </a:lnTo>
                <a:lnTo>
                  <a:pt x="2567" y="341"/>
                </a:lnTo>
                <a:lnTo>
                  <a:pt x="2567" y="341"/>
                </a:lnTo>
                <a:lnTo>
                  <a:pt x="2568" y="341"/>
                </a:lnTo>
                <a:lnTo>
                  <a:pt x="2568" y="341"/>
                </a:lnTo>
                <a:lnTo>
                  <a:pt x="2568" y="340"/>
                </a:lnTo>
                <a:lnTo>
                  <a:pt x="2569" y="340"/>
                </a:lnTo>
                <a:lnTo>
                  <a:pt x="2569" y="339"/>
                </a:lnTo>
                <a:lnTo>
                  <a:pt x="2569" y="339"/>
                </a:lnTo>
                <a:lnTo>
                  <a:pt x="2569" y="339"/>
                </a:lnTo>
                <a:lnTo>
                  <a:pt x="2570" y="339"/>
                </a:lnTo>
                <a:lnTo>
                  <a:pt x="2570" y="339"/>
                </a:lnTo>
                <a:lnTo>
                  <a:pt x="2570" y="339"/>
                </a:lnTo>
                <a:lnTo>
                  <a:pt x="2570" y="339"/>
                </a:lnTo>
                <a:lnTo>
                  <a:pt x="2571" y="339"/>
                </a:lnTo>
                <a:lnTo>
                  <a:pt x="2571" y="339"/>
                </a:lnTo>
                <a:lnTo>
                  <a:pt x="2571" y="339"/>
                </a:lnTo>
                <a:lnTo>
                  <a:pt x="2571" y="340"/>
                </a:lnTo>
                <a:lnTo>
                  <a:pt x="2572" y="340"/>
                </a:lnTo>
                <a:lnTo>
                  <a:pt x="2572" y="341"/>
                </a:lnTo>
                <a:lnTo>
                  <a:pt x="2572" y="341"/>
                </a:lnTo>
                <a:lnTo>
                  <a:pt x="2572" y="341"/>
                </a:lnTo>
                <a:lnTo>
                  <a:pt x="2573" y="341"/>
                </a:lnTo>
                <a:lnTo>
                  <a:pt x="2573" y="341"/>
                </a:lnTo>
                <a:lnTo>
                  <a:pt x="2573" y="341"/>
                </a:lnTo>
                <a:lnTo>
                  <a:pt x="2573" y="341"/>
                </a:lnTo>
                <a:lnTo>
                  <a:pt x="2574" y="341"/>
                </a:lnTo>
                <a:lnTo>
                  <a:pt x="2574" y="341"/>
                </a:lnTo>
                <a:lnTo>
                  <a:pt x="2574" y="341"/>
                </a:lnTo>
                <a:lnTo>
                  <a:pt x="2575" y="342"/>
                </a:lnTo>
                <a:lnTo>
                  <a:pt x="2575" y="342"/>
                </a:lnTo>
                <a:lnTo>
                  <a:pt x="2575" y="342"/>
                </a:lnTo>
                <a:lnTo>
                  <a:pt x="2575" y="343"/>
                </a:lnTo>
                <a:lnTo>
                  <a:pt x="2576" y="343"/>
                </a:lnTo>
                <a:lnTo>
                  <a:pt x="2576" y="343"/>
                </a:lnTo>
                <a:lnTo>
                  <a:pt x="2576" y="343"/>
                </a:lnTo>
                <a:lnTo>
                  <a:pt x="2576" y="343"/>
                </a:lnTo>
                <a:lnTo>
                  <a:pt x="2577" y="343"/>
                </a:lnTo>
                <a:lnTo>
                  <a:pt x="2577" y="343"/>
                </a:lnTo>
                <a:lnTo>
                  <a:pt x="2577" y="343"/>
                </a:lnTo>
                <a:lnTo>
                  <a:pt x="2577" y="343"/>
                </a:lnTo>
                <a:lnTo>
                  <a:pt x="2578" y="344"/>
                </a:lnTo>
                <a:lnTo>
                  <a:pt x="2578" y="344"/>
                </a:lnTo>
                <a:lnTo>
                  <a:pt x="2578" y="344"/>
                </a:lnTo>
                <a:lnTo>
                  <a:pt x="2578" y="345"/>
                </a:lnTo>
                <a:lnTo>
                  <a:pt x="2579" y="346"/>
                </a:lnTo>
                <a:lnTo>
                  <a:pt x="2579" y="346"/>
                </a:lnTo>
                <a:lnTo>
                  <a:pt x="2579" y="347"/>
                </a:lnTo>
                <a:lnTo>
                  <a:pt x="2580" y="347"/>
                </a:lnTo>
                <a:lnTo>
                  <a:pt x="2580" y="347"/>
                </a:lnTo>
                <a:lnTo>
                  <a:pt x="2580" y="347"/>
                </a:lnTo>
                <a:lnTo>
                  <a:pt x="2580" y="347"/>
                </a:lnTo>
                <a:lnTo>
                  <a:pt x="2581" y="346"/>
                </a:lnTo>
                <a:lnTo>
                  <a:pt x="2581" y="346"/>
                </a:lnTo>
                <a:lnTo>
                  <a:pt x="2581" y="346"/>
                </a:lnTo>
                <a:lnTo>
                  <a:pt x="2581" y="346"/>
                </a:lnTo>
                <a:lnTo>
                  <a:pt x="2582" y="345"/>
                </a:lnTo>
                <a:lnTo>
                  <a:pt x="2582" y="345"/>
                </a:lnTo>
                <a:lnTo>
                  <a:pt x="2582" y="344"/>
                </a:lnTo>
                <a:lnTo>
                  <a:pt x="2582" y="344"/>
                </a:lnTo>
                <a:lnTo>
                  <a:pt x="2583" y="343"/>
                </a:lnTo>
                <a:lnTo>
                  <a:pt x="2583" y="343"/>
                </a:lnTo>
                <a:lnTo>
                  <a:pt x="2583" y="342"/>
                </a:lnTo>
                <a:lnTo>
                  <a:pt x="2583" y="341"/>
                </a:lnTo>
                <a:lnTo>
                  <a:pt x="2584" y="341"/>
                </a:lnTo>
                <a:lnTo>
                  <a:pt x="2584" y="340"/>
                </a:lnTo>
                <a:lnTo>
                  <a:pt x="2584" y="339"/>
                </a:lnTo>
                <a:lnTo>
                  <a:pt x="2584" y="339"/>
                </a:lnTo>
                <a:lnTo>
                  <a:pt x="2585" y="338"/>
                </a:lnTo>
                <a:lnTo>
                  <a:pt x="2585" y="337"/>
                </a:lnTo>
                <a:lnTo>
                  <a:pt x="2585" y="336"/>
                </a:lnTo>
                <a:lnTo>
                  <a:pt x="2586" y="335"/>
                </a:lnTo>
                <a:lnTo>
                  <a:pt x="2586" y="334"/>
                </a:lnTo>
                <a:lnTo>
                  <a:pt x="2586" y="333"/>
                </a:lnTo>
                <a:lnTo>
                  <a:pt x="2586" y="332"/>
                </a:lnTo>
                <a:lnTo>
                  <a:pt x="2587" y="332"/>
                </a:lnTo>
                <a:lnTo>
                  <a:pt x="2587" y="331"/>
                </a:lnTo>
                <a:lnTo>
                  <a:pt x="2587" y="331"/>
                </a:lnTo>
                <a:lnTo>
                  <a:pt x="2587" y="331"/>
                </a:lnTo>
                <a:lnTo>
                  <a:pt x="2588" y="331"/>
                </a:lnTo>
                <a:lnTo>
                  <a:pt x="2588" y="331"/>
                </a:lnTo>
                <a:lnTo>
                  <a:pt x="2588" y="331"/>
                </a:lnTo>
                <a:lnTo>
                  <a:pt x="2588" y="330"/>
                </a:lnTo>
                <a:lnTo>
                  <a:pt x="2589" y="330"/>
                </a:lnTo>
                <a:lnTo>
                  <a:pt x="2589" y="330"/>
                </a:lnTo>
                <a:lnTo>
                  <a:pt x="2589" y="330"/>
                </a:lnTo>
                <a:lnTo>
                  <a:pt x="2589" y="330"/>
                </a:lnTo>
                <a:lnTo>
                  <a:pt x="2590" y="329"/>
                </a:lnTo>
                <a:lnTo>
                  <a:pt x="2590" y="329"/>
                </a:lnTo>
                <a:lnTo>
                  <a:pt x="2590" y="329"/>
                </a:lnTo>
                <a:lnTo>
                  <a:pt x="2591" y="329"/>
                </a:lnTo>
                <a:lnTo>
                  <a:pt x="2591" y="330"/>
                </a:lnTo>
                <a:lnTo>
                  <a:pt x="2591" y="330"/>
                </a:lnTo>
                <a:lnTo>
                  <a:pt x="2591" y="330"/>
                </a:lnTo>
                <a:lnTo>
                  <a:pt x="2592" y="331"/>
                </a:lnTo>
                <a:lnTo>
                  <a:pt x="2592" y="332"/>
                </a:lnTo>
                <a:lnTo>
                  <a:pt x="2592" y="332"/>
                </a:lnTo>
                <a:lnTo>
                  <a:pt x="2592" y="333"/>
                </a:lnTo>
                <a:lnTo>
                  <a:pt x="2593" y="333"/>
                </a:lnTo>
                <a:lnTo>
                  <a:pt x="2593" y="334"/>
                </a:lnTo>
                <a:lnTo>
                  <a:pt x="2593" y="334"/>
                </a:lnTo>
                <a:lnTo>
                  <a:pt x="2593" y="335"/>
                </a:lnTo>
                <a:lnTo>
                  <a:pt x="2594" y="335"/>
                </a:lnTo>
                <a:lnTo>
                  <a:pt x="2594" y="335"/>
                </a:lnTo>
                <a:lnTo>
                  <a:pt x="2594" y="335"/>
                </a:lnTo>
                <a:lnTo>
                  <a:pt x="2594" y="336"/>
                </a:lnTo>
                <a:lnTo>
                  <a:pt x="2595" y="337"/>
                </a:lnTo>
                <a:lnTo>
                  <a:pt x="2595" y="337"/>
                </a:lnTo>
                <a:lnTo>
                  <a:pt x="2595" y="338"/>
                </a:lnTo>
                <a:lnTo>
                  <a:pt x="2595" y="338"/>
                </a:lnTo>
                <a:lnTo>
                  <a:pt x="2596" y="339"/>
                </a:lnTo>
                <a:lnTo>
                  <a:pt x="2596" y="339"/>
                </a:lnTo>
                <a:lnTo>
                  <a:pt x="2596" y="340"/>
                </a:lnTo>
                <a:lnTo>
                  <a:pt x="2597" y="341"/>
                </a:lnTo>
                <a:lnTo>
                  <a:pt x="2597" y="341"/>
                </a:lnTo>
                <a:lnTo>
                  <a:pt x="2597" y="341"/>
                </a:lnTo>
                <a:lnTo>
                  <a:pt x="2597" y="341"/>
                </a:lnTo>
                <a:lnTo>
                  <a:pt x="2598" y="341"/>
                </a:lnTo>
                <a:lnTo>
                  <a:pt x="2598" y="341"/>
                </a:lnTo>
                <a:lnTo>
                  <a:pt x="2598" y="341"/>
                </a:lnTo>
                <a:lnTo>
                  <a:pt x="2598" y="340"/>
                </a:lnTo>
                <a:lnTo>
                  <a:pt x="2599" y="339"/>
                </a:lnTo>
                <a:lnTo>
                  <a:pt x="2599" y="339"/>
                </a:lnTo>
                <a:lnTo>
                  <a:pt x="2599" y="339"/>
                </a:lnTo>
                <a:lnTo>
                  <a:pt x="2599" y="338"/>
                </a:lnTo>
                <a:lnTo>
                  <a:pt x="2600" y="338"/>
                </a:lnTo>
                <a:lnTo>
                  <a:pt x="2600" y="337"/>
                </a:lnTo>
                <a:lnTo>
                  <a:pt x="2600" y="336"/>
                </a:lnTo>
                <a:lnTo>
                  <a:pt x="2600" y="336"/>
                </a:lnTo>
                <a:lnTo>
                  <a:pt x="2601" y="335"/>
                </a:lnTo>
                <a:lnTo>
                  <a:pt x="2601" y="334"/>
                </a:lnTo>
                <a:lnTo>
                  <a:pt x="2601" y="333"/>
                </a:lnTo>
                <a:lnTo>
                  <a:pt x="2602" y="332"/>
                </a:lnTo>
                <a:lnTo>
                  <a:pt x="2602" y="331"/>
                </a:lnTo>
                <a:lnTo>
                  <a:pt x="2602" y="331"/>
                </a:lnTo>
                <a:lnTo>
                  <a:pt x="2602" y="330"/>
                </a:lnTo>
                <a:lnTo>
                  <a:pt x="2603" y="328"/>
                </a:lnTo>
                <a:lnTo>
                  <a:pt x="2603" y="327"/>
                </a:lnTo>
                <a:lnTo>
                  <a:pt x="2603" y="326"/>
                </a:lnTo>
                <a:lnTo>
                  <a:pt x="2603" y="325"/>
                </a:lnTo>
                <a:lnTo>
                  <a:pt x="2604" y="324"/>
                </a:lnTo>
                <a:lnTo>
                  <a:pt x="2604" y="323"/>
                </a:lnTo>
                <a:lnTo>
                  <a:pt x="2604" y="322"/>
                </a:lnTo>
                <a:lnTo>
                  <a:pt x="2604" y="321"/>
                </a:lnTo>
                <a:lnTo>
                  <a:pt x="2605" y="320"/>
                </a:lnTo>
                <a:lnTo>
                  <a:pt x="2605" y="319"/>
                </a:lnTo>
                <a:lnTo>
                  <a:pt x="2605" y="318"/>
                </a:lnTo>
                <a:lnTo>
                  <a:pt x="2605" y="317"/>
                </a:lnTo>
                <a:lnTo>
                  <a:pt x="2606" y="316"/>
                </a:lnTo>
                <a:lnTo>
                  <a:pt x="2606" y="315"/>
                </a:lnTo>
                <a:lnTo>
                  <a:pt x="2606" y="315"/>
                </a:lnTo>
                <a:lnTo>
                  <a:pt x="2606" y="314"/>
                </a:lnTo>
                <a:lnTo>
                  <a:pt x="2607" y="313"/>
                </a:lnTo>
                <a:lnTo>
                  <a:pt x="2607" y="312"/>
                </a:lnTo>
                <a:lnTo>
                  <a:pt x="2607" y="311"/>
                </a:lnTo>
                <a:lnTo>
                  <a:pt x="2608" y="310"/>
                </a:lnTo>
                <a:lnTo>
                  <a:pt x="2608" y="309"/>
                </a:lnTo>
                <a:lnTo>
                  <a:pt x="2608" y="308"/>
                </a:lnTo>
                <a:lnTo>
                  <a:pt x="2608" y="307"/>
                </a:lnTo>
                <a:lnTo>
                  <a:pt x="2609" y="307"/>
                </a:lnTo>
                <a:lnTo>
                  <a:pt x="2609" y="306"/>
                </a:lnTo>
                <a:lnTo>
                  <a:pt x="2609" y="306"/>
                </a:lnTo>
                <a:lnTo>
                  <a:pt x="2609" y="305"/>
                </a:lnTo>
                <a:lnTo>
                  <a:pt x="2610" y="305"/>
                </a:lnTo>
                <a:lnTo>
                  <a:pt x="2610" y="304"/>
                </a:lnTo>
                <a:lnTo>
                  <a:pt x="2610" y="303"/>
                </a:lnTo>
                <a:lnTo>
                  <a:pt x="2610" y="303"/>
                </a:lnTo>
                <a:lnTo>
                  <a:pt x="2611" y="302"/>
                </a:lnTo>
                <a:lnTo>
                  <a:pt x="2611" y="302"/>
                </a:lnTo>
                <a:lnTo>
                  <a:pt x="2611" y="301"/>
                </a:lnTo>
                <a:lnTo>
                  <a:pt x="2611" y="301"/>
                </a:lnTo>
                <a:lnTo>
                  <a:pt x="2612" y="300"/>
                </a:lnTo>
                <a:lnTo>
                  <a:pt x="2612" y="300"/>
                </a:lnTo>
                <a:lnTo>
                  <a:pt x="2612" y="299"/>
                </a:lnTo>
                <a:lnTo>
                  <a:pt x="2613" y="299"/>
                </a:lnTo>
                <a:lnTo>
                  <a:pt x="2613" y="298"/>
                </a:lnTo>
                <a:lnTo>
                  <a:pt x="2613" y="297"/>
                </a:lnTo>
                <a:lnTo>
                  <a:pt x="2613" y="297"/>
                </a:lnTo>
                <a:lnTo>
                  <a:pt x="2614" y="297"/>
                </a:lnTo>
                <a:lnTo>
                  <a:pt x="2614" y="297"/>
                </a:lnTo>
                <a:lnTo>
                  <a:pt x="2614" y="297"/>
                </a:lnTo>
                <a:lnTo>
                  <a:pt x="2614" y="296"/>
                </a:lnTo>
                <a:lnTo>
                  <a:pt x="2615" y="296"/>
                </a:lnTo>
                <a:lnTo>
                  <a:pt x="2615" y="295"/>
                </a:lnTo>
                <a:lnTo>
                  <a:pt x="2615" y="294"/>
                </a:lnTo>
                <a:lnTo>
                  <a:pt x="2615" y="294"/>
                </a:lnTo>
                <a:lnTo>
                  <a:pt x="2616" y="293"/>
                </a:lnTo>
                <a:lnTo>
                  <a:pt x="2616" y="292"/>
                </a:lnTo>
                <a:lnTo>
                  <a:pt x="2616" y="291"/>
                </a:lnTo>
                <a:lnTo>
                  <a:pt x="2616" y="290"/>
                </a:lnTo>
                <a:lnTo>
                  <a:pt x="2617" y="290"/>
                </a:lnTo>
                <a:lnTo>
                  <a:pt x="2617" y="289"/>
                </a:lnTo>
                <a:lnTo>
                  <a:pt x="2617" y="288"/>
                </a:lnTo>
                <a:lnTo>
                  <a:pt x="2617" y="288"/>
                </a:lnTo>
                <a:lnTo>
                  <a:pt x="2618" y="288"/>
                </a:lnTo>
                <a:lnTo>
                  <a:pt x="2618" y="287"/>
                </a:lnTo>
                <a:lnTo>
                  <a:pt x="2618" y="286"/>
                </a:lnTo>
                <a:lnTo>
                  <a:pt x="2619" y="286"/>
                </a:lnTo>
                <a:lnTo>
                  <a:pt x="2619" y="285"/>
                </a:lnTo>
                <a:lnTo>
                  <a:pt x="2619" y="285"/>
                </a:lnTo>
                <a:lnTo>
                  <a:pt x="2619" y="285"/>
                </a:lnTo>
                <a:lnTo>
                  <a:pt x="2620" y="284"/>
                </a:lnTo>
                <a:lnTo>
                  <a:pt x="2620" y="284"/>
                </a:lnTo>
                <a:lnTo>
                  <a:pt x="2620" y="284"/>
                </a:lnTo>
                <a:lnTo>
                  <a:pt x="2620" y="283"/>
                </a:lnTo>
                <a:lnTo>
                  <a:pt x="2621" y="283"/>
                </a:lnTo>
                <a:lnTo>
                  <a:pt x="2621" y="282"/>
                </a:lnTo>
                <a:lnTo>
                  <a:pt x="2621" y="282"/>
                </a:lnTo>
                <a:lnTo>
                  <a:pt x="2621" y="281"/>
                </a:lnTo>
                <a:lnTo>
                  <a:pt x="2622" y="280"/>
                </a:lnTo>
                <a:lnTo>
                  <a:pt x="2622" y="280"/>
                </a:lnTo>
                <a:lnTo>
                  <a:pt x="2622" y="279"/>
                </a:lnTo>
                <a:lnTo>
                  <a:pt x="2622" y="279"/>
                </a:lnTo>
                <a:lnTo>
                  <a:pt x="2623" y="278"/>
                </a:lnTo>
                <a:lnTo>
                  <a:pt x="2623" y="278"/>
                </a:lnTo>
                <a:lnTo>
                  <a:pt x="2623" y="277"/>
                </a:lnTo>
                <a:lnTo>
                  <a:pt x="2624" y="277"/>
                </a:lnTo>
                <a:lnTo>
                  <a:pt x="2624" y="276"/>
                </a:lnTo>
                <a:lnTo>
                  <a:pt x="2624" y="276"/>
                </a:lnTo>
                <a:lnTo>
                  <a:pt x="2624" y="275"/>
                </a:lnTo>
                <a:lnTo>
                  <a:pt x="2625" y="274"/>
                </a:lnTo>
                <a:lnTo>
                  <a:pt x="2625" y="273"/>
                </a:lnTo>
                <a:lnTo>
                  <a:pt x="2625" y="273"/>
                </a:lnTo>
                <a:lnTo>
                  <a:pt x="2625" y="273"/>
                </a:lnTo>
                <a:lnTo>
                  <a:pt x="2626" y="273"/>
                </a:lnTo>
                <a:lnTo>
                  <a:pt x="2626" y="273"/>
                </a:lnTo>
                <a:lnTo>
                  <a:pt x="2626" y="273"/>
                </a:lnTo>
                <a:lnTo>
                  <a:pt x="2626" y="272"/>
                </a:lnTo>
                <a:lnTo>
                  <a:pt x="2627" y="272"/>
                </a:lnTo>
                <a:lnTo>
                  <a:pt x="2627" y="272"/>
                </a:lnTo>
                <a:lnTo>
                  <a:pt x="2627" y="271"/>
                </a:lnTo>
                <a:lnTo>
                  <a:pt x="2627" y="271"/>
                </a:lnTo>
                <a:lnTo>
                  <a:pt x="2628" y="271"/>
                </a:lnTo>
                <a:lnTo>
                  <a:pt x="2628" y="271"/>
                </a:lnTo>
                <a:lnTo>
                  <a:pt x="2628" y="270"/>
                </a:lnTo>
                <a:lnTo>
                  <a:pt x="2628" y="270"/>
                </a:lnTo>
                <a:lnTo>
                  <a:pt x="2629" y="269"/>
                </a:lnTo>
                <a:lnTo>
                  <a:pt x="2629" y="269"/>
                </a:lnTo>
                <a:lnTo>
                  <a:pt x="2629" y="268"/>
                </a:lnTo>
                <a:lnTo>
                  <a:pt x="2630" y="268"/>
                </a:lnTo>
                <a:lnTo>
                  <a:pt x="2630" y="268"/>
                </a:lnTo>
                <a:lnTo>
                  <a:pt x="2630" y="267"/>
                </a:lnTo>
                <a:lnTo>
                  <a:pt x="2630" y="267"/>
                </a:lnTo>
                <a:lnTo>
                  <a:pt x="2631" y="266"/>
                </a:lnTo>
                <a:lnTo>
                  <a:pt x="2631" y="266"/>
                </a:lnTo>
                <a:lnTo>
                  <a:pt x="2631" y="266"/>
                </a:lnTo>
                <a:lnTo>
                  <a:pt x="2631" y="266"/>
                </a:lnTo>
                <a:lnTo>
                  <a:pt x="2632" y="265"/>
                </a:lnTo>
                <a:lnTo>
                  <a:pt x="2632" y="265"/>
                </a:lnTo>
                <a:lnTo>
                  <a:pt x="2632" y="265"/>
                </a:lnTo>
                <a:lnTo>
                  <a:pt x="2632" y="265"/>
                </a:lnTo>
                <a:lnTo>
                  <a:pt x="2633" y="264"/>
                </a:lnTo>
                <a:lnTo>
                  <a:pt x="2633" y="264"/>
                </a:lnTo>
                <a:lnTo>
                  <a:pt x="2633" y="264"/>
                </a:lnTo>
                <a:lnTo>
                  <a:pt x="2633" y="264"/>
                </a:lnTo>
                <a:lnTo>
                  <a:pt x="2634" y="264"/>
                </a:lnTo>
                <a:lnTo>
                  <a:pt x="2634" y="264"/>
                </a:lnTo>
              </a:path>
            </a:pathLst>
          </a:custGeom>
          <a:noFill/>
          <a:ln w="3175" cap="flat">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Rectangle 1">
            <a:extLst>
              <a:ext uri="{FF2B5EF4-FFF2-40B4-BE49-F238E27FC236}">
                <a16:creationId xmlns:a16="http://schemas.microsoft.com/office/drawing/2014/main" id="{01F00ED3-6C74-463A-B738-080A2CD28C6E}"/>
              </a:ext>
            </a:extLst>
          </p:cNvPr>
          <p:cNvSpPr>
            <a:spLocks noChangeArrowheads="1"/>
          </p:cNvSpPr>
          <p:nvPr/>
        </p:nvSpPr>
        <p:spPr bwMode="auto">
          <a:xfrm>
            <a:off x="189459" y="1058868"/>
            <a:ext cx="7632357"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eaLnBrk="0" fontAlgn="base" hangingPunct="0">
              <a:spcBef>
                <a:spcPct val="0"/>
              </a:spcBef>
              <a:spcAft>
                <a:spcPct val="0"/>
              </a:spcAft>
            </a:pPr>
            <a:r>
              <a:rPr lang="en-US" altLang="en-US" sz="2200" dirty="0"/>
              <a:t>We took two exemplars from the same class from the MALLET dataset, and imbedded them into a random walk dataset. </a:t>
            </a:r>
            <a:r>
              <a:rPr lang="en-US" sz="2200" dirty="0"/>
              <a:t>Even without the color-coded clue brushed onto the data by the Matrix Profile discovery tool, the repeated pattern is visually obvious. </a:t>
            </a:r>
            <a:endParaRPr kumimoji="0" lang="en-US" altLang="en-US" sz="2200" b="0" i="0" u="none" strike="noStrike" cap="none" normalizeH="0" baseline="0" dirty="0">
              <a:ln>
                <a:noFill/>
              </a:ln>
              <a:solidFill>
                <a:schemeClr val="tx1"/>
              </a:solidFill>
              <a:effectLst/>
              <a:latin typeface="Arial" panose="020B0604020202020204" pitchFamily="34" charset="0"/>
            </a:endParaRPr>
          </a:p>
        </p:txBody>
      </p:sp>
      <p:sp>
        <p:nvSpPr>
          <p:cNvPr id="27" name="Freeform 13">
            <a:extLst>
              <a:ext uri="{FF2B5EF4-FFF2-40B4-BE49-F238E27FC236}">
                <a16:creationId xmlns:a16="http://schemas.microsoft.com/office/drawing/2014/main" id="{94CAE905-BA74-41D2-A16C-146E570A38F7}"/>
              </a:ext>
            </a:extLst>
          </p:cNvPr>
          <p:cNvSpPr>
            <a:spLocks/>
          </p:cNvSpPr>
          <p:nvPr/>
        </p:nvSpPr>
        <p:spPr bwMode="auto">
          <a:xfrm>
            <a:off x="8146929" y="1193104"/>
            <a:ext cx="3519653" cy="1116174"/>
          </a:xfrm>
          <a:custGeom>
            <a:avLst/>
            <a:gdLst>
              <a:gd name="T0" fmla="*/ 4 w 262"/>
              <a:gd name="T1" fmla="*/ 456 h 488"/>
              <a:gd name="T2" fmla="*/ 9 w 262"/>
              <a:gd name="T3" fmla="*/ 399 h 488"/>
              <a:gd name="T4" fmla="*/ 13 w 262"/>
              <a:gd name="T5" fmla="*/ 332 h 488"/>
              <a:gd name="T6" fmla="*/ 17 w 262"/>
              <a:gd name="T7" fmla="*/ 266 h 488"/>
              <a:gd name="T8" fmla="*/ 21 w 262"/>
              <a:gd name="T9" fmla="*/ 191 h 488"/>
              <a:gd name="T10" fmla="*/ 25 w 262"/>
              <a:gd name="T11" fmla="*/ 123 h 488"/>
              <a:gd name="T12" fmla="*/ 30 w 262"/>
              <a:gd name="T13" fmla="*/ 99 h 488"/>
              <a:gd name="T14" fmla="*/ 34 w 262"/>
              <a:gd name="T15" fmla="*/ 105 h 488"/>
              <a:gd name="T16" fmla="*/ 38 w 262"/>
              <a:gd name="T17" fmla="*/ 79 h 488"/>
              <a:gd name="T18" fmla="*/ 42 w 262"/>
              <a:gd name="T19" fmla="*/ 31 h 488"/>
              <a:gd name="T20" fmla="*/ 46 w 262"/>
              <a:gd name="T21" fmla="*/ 31 h 488"/>
              <a:gd name="T22" fmla="*/ 50 w 262"/>
              <a:gd name="T23" fmla="*/ 75 h 488"/>
              <a:gd name="T24" fmla="*/ 55 w 262"/>
              <a:gd name="T25" fmla="*/ 117 h 488"/>
              <a:gd name="T26" fmla="*/ 59 w 262"/>
              <a:gd name="T27" fmla="*/ 151 h 488"/>
              <a:gd name="T28" fmla="*/ 63 w 262"/>
              <a:gd name="T29" fmla="*/ 125 h 488"/>
              <a:gd name="T30" fmla="*/ 67 w 262"/>
              <a:gd name="T31" fmla="*/ 141 h 488"/>
              <a:gd name="T32" fmla="*/ 71 w 262"/>
              <a:gd name="T33" fmla="*/ 87 h 488"/>
              <a:gd name="T34" fmla="*/ 76 w 262"/>
              <a:gd name="T35" fmla="*/ 193 h 488"/>
              <a:gd name="T36" fmla="*/ 80 w 262"/>
              <a:gd name="T37" fmla="*/ 442 h 488"/>
              <a:gd name="T38" fmla="*/ 84 w 262"/>
              <a:gd name="T39" fmla="*/ 465 h 488"/>
              <a:gd name="T40" fmla="*/ 88 w 262"/>
              <a:gd name="T41" fmla="*/ 469 h 488"/>
              <a:gd name="T42" fmla="*/ 93 w 262"/>
              <a:gd name="T43" fmla="*/ 416 h 488"/>
              <a:gd name="T44" fmla="*/ 97 w 262"/>
              <a:gd name="T45" fmla="*/ 399 h 488"/>
              <a:gd name="T46" fmla="*/ 101 w 262"/>
              <a:gd name="T47" fmla="*/ 376 h 488"/>
              <a:gd name="T48" fmla="*/ 105 w 262"/>
              <a:gd name="T49" fmla="*/ 310 h 488"/>
              <a:gd name="T50" fmla="*/ 109 w 262"/>
              <a:gd name="T51" fmla="*/ 118 h 488"/>
              <a:gd name="T52" fmla="*/ 114 w 262"/>
              <a:gd name="T53" fmla="*/ 80 h 488"/>
              <a:gd name="T54" fmla="*/ 118 w 262"/>
              <a:gd name="T55" fmla="*/ 264 h 488"/>
              <a:gd name="T56" fmla="*/ 122 w 262"/>
              <a:gd name="T57" fmla="*/ 366 h 488"/>
              <a:gd name="T58" fmla="*/ 126 w 262"/>
              <a:gd name="T59" fmla="*/ 380 h 488"/>
              <a:gd name="T60" fmla="*/ 130 w 262"/>
              <a:gd name="T61" fmla="*/ 394 h 488"/>
              <a:gd name="T62" fmla="*/ 135 w 262"/>
              <a:gd name="T63" fmla="*/ 402 h 488"/>
              <a:gd name="T64" fmla="*/ 139 w 262"/>
              <a:gd name="T65" fmla="*/ 464 h 488"/>
              <a:gd name="T66" fmla="*/ 143 w 262"/>
              <a:gd name="T67" fmla="*/ 442 h 488"/>
              <a:gd name="T68" fmla="*/ 147 w 262"/>
              <a:gd name="T69" fmla="*/ 413 h 488"/>
              <a:gd name="T70" fmla="*/ 151 w 262"/>
              <a:gd name="T71" fmla="*/ 390 h 488"/>
              <a:gd name="T72" fmla="*/ 156 w 262"/>
              <a:gd name="T73" fmla="*/ 390 h 488"/>
              <a:gd name="T74" fmla="*/ 160 w 262"/>
              <a:gd name="T75" fmla="*/ 410 h 488"/>
              <a:gd name="T76" fmla="*/ 164 w 262"/>
              <a:gd name="T77" fmla="*/ 419 h 488"/>
              <a:gd name="T78" fmla="*/ 168 w 262"/>
              <a:gd name="T79" fmla="*/ 414 h 488"/>
              <a:gd name="T80" fmla="*/ 172 w 262"/>
              <a:gd name="T81" fmla="*/ 407 h 488"/>
              <a:gd name="T82" fmla="*/ 176 w 262"/>
              <a:gd name="T83" fmla="*/ 402 h 488"/>
              <a:gd name="T84" fmla="*/ 181 w 262"/>
              <a:gd name="T85" fmla="*/ 409 h 488"/>
              <a:gd name="T86" fmla="*/ 185 w 262"/>
              <a:gd name="T87" fmla="*/ 408 h 488"/>
              <a:gd name="T88" fmla="*/ 189 w 262"/>
              <a:gd name="T89" fmla="*/ 394 h 488"/>
              <a:gd name="T90" fmla="*/ 193 w 262"/>
              <a:gd name="T91" fmla="*/ 363 h 488"/>
              <a:gd name="T92" fmla="*/ 197 w 262"/>
              <a:gd name="T93" fmla="*/ 336 h 488"/>
              <a:gd name="T94" fmla="*/ 202 w 262"/>
              <a:gd name="T95" fmla="*/ 306 h 488"/>
              <a:gd name="T96" fmla="*/ 206 w 262"/>
              <a:gd name="T97" fmla="*/ 207 h 488"/>
              <a:gd name="T98" fmla="*/ 210 w 262"/>
              <a:gd name="T99" fmla="*/ 93 h 488"/>
              <a:gd name="T100" fmla="*/ 214 w 262"/>
              <a:gd name="T101" fmla="*/ 2 h 488"/>
              <a:gd name="T102" fmla="*/ 218 w 262"/>
              <a:gd name="T103" fmla="*/ 173 h 488"/>
              <a:gd name="T104" fmla="*/ 223 w 262"/>
              <a:gd name="T105" fmla="*/ 204 h 488"/>
              <a:gd name="T106" fmla="*/ 227 w 262"/>
              <a:gd name="T107" fmla="*/ 229 h 488"/>
              <a:gd name="T108" fmla="*/ 231 w 262"/>
              <a:gd name="T109" fmla="*/ 54 h 488"/>
              <a:gd name="T110" fmla="*/ 235 w 262"/>
              <a:gd name="T111" fmla="*/ 56 h 488"/>
              <a:gd name="T112" fmla="*/ 239 w 262"/>
              <a:gd name="T113" fmla="*/ 153 h 488"/>
              <a:gd name="T114" fmla="*/ 244 w 262"/>
              <a:gd name="T115" fmla="*/ 237 h 488"/>
              <a:gd name="T116" fmla="*/ 248 w 262"/>
              <a:gd name="T117" fmla="*/ 317 h 488"/>
              <a:gd name="T118" fmla="*/ 252 w 262"/>
              <a:gd name="T119" fmla="*/ 354 h 488"/>
              <a:gd name="T120" fmla="*/ 256 w 262"/>
              <a:gd name="T121" fmla="*/ 390 h 488"/>
              <a:gd name="T122" fmla="*/ 260 w 262"/>
              <a:gd name="T123" fmla="*/ 429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 h="488">
                <a:moveTo>
                  <a:pt x="0" y="464"/>
                </a:moveTo>
                <a:lnTo>
                  <a:pt x="1" y="465"/>
                </a:lnTo>
                <a:lnTo>
                  <a:pt x="1" y="466"/>
                </a:lnTo>
                <a:lnTo>
                  <a:pt x="1" y="467"/>
                </a:lnTo>
                <a:lnTo>
                  <a:pt x="1" y="468"/>
                </a:lnTo>
                <a:lnTo>
                  <a:pt x="2" y="469"/>
                </a:lnTo>
                <a:lnTo>
                  <a:pt x="2" y="469"/>
                </a:lnTo>
                <a:lnTo>
                  <a:pt x="2" y="469"/>
                </a:lnTo>
                <a:lnTo>
                  <a:pt x="3" y="468"/>
                </a:lnTo>
                <a:lnTo>
                  <a:pt x="3" y="467"/>
                </a:lnTo>
                <a:lnTo>
                  <a:pt x="3" y="466"/>
                </a:lnTo>
                <a:lnTo>
                  <a:pt x="3" y="464"/>
                </a:lnTo>
                <a:lnTo>
                  <a:pt x="4" y="463"/>
                </a:lnTo>
                <a:lnTo>
                  <a:pt x="4" y="461"/>
                </a:lnTo>
                <a:lnTo>
                  <a:pt x="4" y="458"/>
                </a:lnTo>
                <a:lnTo>
                  <a:pt x="4" y="456"/>
                </a:lnTo>
                <a:lnTo>
                  <a:pt x="5" y="453"/>
                </a:lnTo>
                <a:lnTo>
                  <a:pt x="5" y="450"/>
                </a:lnTo>
                <a:lnTo>
                  <a:pt x="5" y="447"/>
                </a:lnTo>
                <a:lnTo>
                  <a:pt x="5" y="444"/>
                </a:lnTo>
                <a:lnTo>
                  <a:pt x="6" y="441"/>
                </a:lnTo>
                <a:lnTo>
                  <a:pt x="6" y="438"/>
                </a:lnTo>
                <a:lnTo>
                  <a:pt x="6" y="434"/>
                </a:lnTo>
                <a:lnTo>
                  <a:pt x="6" y="430"/>
                </a:lnTo>
                <a:lnTo>
                  <a:pt x="7" y="427"/>
                </a:lnTo>
                <a:lnTo>
                  <a:pt x="7" y="423"/>
                </a:lnTo>
                <a:lnTo>
                  <a:pt x="7" y="419"/>
                </a:lnTo>
                <a:lnTo>
                  <a:pt x="8" y="415"/>
                </a:lnTo>
                <a:lnTo>
                  <a:pt x="8" y="411"/>
                </a:lnTo>
                <a:lnTo>
                  <a:pt x="8" y="407"/>
                </a:lnTo>
                <a:lnTo>
                  <a:pt x="8" y="403"/>
                </a:lnTo>
                <a:lnTo>
                  <a:pt x="9" y="399"/>
                </a:lnTo>
                <a:lnTo>
                  <a:pt x="9" y="395"/>
                </a:lnTo>
                <a:lnTo>
                  <a:pt x="9" y="390"/>
                </a:lnTo>
                <a:lnTo>
                  <a:pt x="9" y="386"/>
                </a:lnTo>
                <a:lnTo>
                  <a:pt x="10" y="382"/>
                </a:lnTo>
                <a:lnTo>
                  <a:pt x="10" y="378"/>
                </a:lnTo>
                <a:lnTo>
                  <a:pt x="10" y="373"/>
                </a:lnTo>
                <a:lnTo>
                  <a:pt x="10" y="369"/>
                </a:lnTo>
                <a:lnTo>
                  <a:pt x="11" y="365"/>
                </a:lnTo>
                <a:lnTo>
                  <a:pt x="11" y="360"/>
                </a:lnTo>
                <a:lnTo>
                  <a:pt x="11" y="356"/>
                </a:lnTo>
                <a:lnTo>
                  <a:pt x="11" y="352"/>
                </a:lnTo>
                <a:lnTo>
                  <a:pt x="12" y="348"/>
                </a:lnTo>
                <a:lnTo>
                  <a:pt x="12" y="344"/>
                </a:lnTo>
                <a:lnTo>
                  <a:pt x="12" y="340"/>
                </a:lnTo>
                <a:lnTo>
                  <a:pt x="12" y="336"/>
                </a:lnTo>
                <a:lnTo>
                  <a:pt x="13" y="332"/>
                </a:lnTo>
                <a:lnTo>
                  <a:pt x="13" y="328"/>
                </a:lnTo>
                <a:lnTo>
                  <a:pt x="13" y="324"/>
                </a:lnTo>
                <a:lnTo>
                  <a:pt x="14" y="320"/>
                </a:lnTo>
                <a:lnTo>
                  <a:pt x="14" y="316"/>
                </a:lnTo>
                <a:lnTo>
                  <a:pt x="14" y="312"/>
                </a:lnTo>
                <a:lnTo>
                  <a:pt x="14" y="308"/>
                </a:lnTo>
                <a:lnTo>
                  <a:pt x="15" y="304"/>
                </a:lnTo>
                <a:lnTo>
                  <a:pt x="15" y="300"/>
                </a:lnTo>
                <a:lnTo>
                  <a:pt x="15" y="296"/>
                </a:lnTo>
                <a:lnTo>
                  <a:pt x="15" y="292"/>
                </a:lnTo>
                <a:lnTo>
                  <a:pt x="16" y="288"/>
                </a:lnTo>
                <a:lnTo>
                  <a:pt x="16" y="283"/>
                </a:lnTo>
                <a:lnTo>
                  <a:pt x="16" y="279"/>
                </a:lnTo>
                <a:lnTo>
                  <a:pt x="16" y="275"/>
                </a:lnTo>
                <a:lnTo>
                  <a:pt x="17" y="271"/>
                </a:lnTo>
                <a:lnTo>
                  <a:pt x="17" y="266"/>
                </a:lnTo>
                <a:lnTo>
                  <a:pt x="17" y="262"/>
                </a:lnTo>
                <a:lnTo>
                  <a:pt x="17" y="257"/>
                </a:lnTo>
                <a:lnTo>
                  <a:pt x="18" y="253"/>
                </a:lnTo>
                <a:lnTo>
                  <a:pt x="18" y="248"/>
                </a:lnTo>
                <a:lnTo>
                  <a:pt x="18" y="244"/>
                </a:lnTo>
                <a:lnTo>
                  <a:pt x="19" y="239"/>
                </a:lnTo>
                <a:lnTo>
                  <a:pt x="19" y="235"/>
                </a:lnTo>
                <a:lnTo>
                  <a:pt x="19" y="230"/>
                </a:lnTo>
                <a:lnTo>
                  <a:pt x="19" y="225"/>
                </a:lnTo>
                <a:lnTo>
                  <a:pt x="20" y="220"/>
                </a:lnTo>
                <a:lnTo>
                  <a:pt x="20" y="216"/>
                </a:lnTo>
                <a:lnTo>
                  <a:pt x="20" y="211"/>
                </a:lnTo>
                <a:lnTo>
                  <a:pt x="20" y="206"/>
                </a:lnTo>
                <a:lnTo>
                  <a:pt x="21" y="201"/>
                </a:lnTo>
                <a:lnTo>
                  <a:pt x="21" y="196"/>
                </a:lnTo>
                <a:lnTo>
                  <a:pt x="21" y="191"/>
                </a:lnTo>
                <a:lnTo>
                  <a:pt x="21" y="187"/>
                </a:lnTo>
                <a:lnTo>
                  <a:pt x="22" y="182"/>
                </a:lnTo>
                <a:lnTo>
                  <a:pt x="22" y="177"/>
                </a:lnTo>
                <a:lnTo>
                  <a:pt x="22" y="173"/>
                </a:lnTo>
                <a:lnTo>
                  <a:pt x="22" y="168"/>
                </a:lnTo>
                <a:lnTo>
                  <a:pt x="23" y="163"/>
                </a:lnTo>
                <a:lnTo>
                  <a:pt x="23" y="159"/>
                </a:lnTo>
                <a:lnTo>
                  <a:pt x="23" y="155"/>
                </a:lnTo>
                <a:lnTo>
                  <a:pt x="23" y="150"/>
                </a:lnTo>
                <a:lnTo>
                  <a:pt x="24" y="146"/>
                </a:lnTo>
                <a:lnTo>
                  <a:pt x="24" y="142"/>
                </a:lnTo>
                <a:lnTo>
                  <a:pt x="24" y="138"/>
                </a:lnTo>
                <a:lnTo>
                  <a:pt x="25" y="134"/>
                </a:lnTo>
                <a:lnTo>
                  <a:pt x="25" y="130"/>
                </a:lnTo>
                <a:lnTo>
                  <a:pt x="25" y="127"/>
                </a:lnTo>
                <a:lnTo>
                  <a:pt x="25" y="123"/>
                </a:lnTo>
                <a:lnTo>
                  <a:pt x="26" y="120"/>
                </a:lnTo>
                <a:lnTo>
                  <a:pt x="26" y="117"/>
                </a:lnTo>
                <a:lnTo>
                  <a:pt x="26" y="114"/>
                </a:lnTo>
                <a:lnTo>
                  <a:pt x="26" y="112"/>
                </a:lnTo>
                <a:lnTo>
                  <a:pt x="27" y="109"/>
                </a:lnTo>
                <a:lnTo>
                  <a:pt x="27" y="107"/>
                </a:lnTo>
                <a:lnTo>
                  <a:pt x="27" y="105"/>
                </a:lnTo>
                <a:lnTo>
                  <a:pt x="27" y="103"/>
                </a:lnTo>
                <a:lnTo>
                  <a:pt x="28" y="102"/>
                </a:lnTo>
                <a:lnTo>
                  <a:pt x="28" y="101"/>
                </a:lnTo>
                <a:lnTo>
                  <a:pt x="28" y="100"/>
                </a:lnTo>
                <a:lnTo>
                  <a:pt x="28" y="100"/>
                </a:lnTo>
                <a:lnTo>
                  <a:pt x="29" y="99"/>
                </a:lnTo>
                <a:lnTo>
                  <a:pt x="29" y="99"/>
                </a:lnTo>
                <a:lnTo>
                  <a:pt x="29" y="99"/>
                </a:lnTo>
                <a:lnTo>
                  <a:pt x="30" y="99"/>
                </a:lnTo>
                <a:lnTo>
                  <a:pt x="30" y="99"/>
                </a:lnTo>
                <a:lnTo>
                  <a:pt x="30" y="99"/>
                </a:lnTo>
                <a:lnTo>
                  <a:pt x="30" y="99"/>
                </a:lnTo>
                <a:lnTo>
                  <a:pt x="31" y="100"/>
                </a:lnTo>
                <a:lnTo>
                  <a:pt x="31" y="100"/>
                </a:lnTo>
                <a:lnTo>
                  <a:pt x="31" y="101"/>
                </a:lnTo>
                <a:lnTo>
                  <a:pt x="31" y="101"/>
                </a:lnTo>
                <a:lnTo>
                  <a:pt x="32" y="102"/>
                </a:lnTo>
                <a:lnTo>
                  <a:pt x="32" y="102"/>
                </a:lnTo>
                <a:lnTo>
                  <a:pt x="32" y="103"/>
                </a:lnTo>
                <a:lnTo>
                  <a:pt x="32" y="103"/>
                </a:lnTo>
                <a:lnTo>
                  <a:pt x="33" y="104"/>
                </a:lnTo>
                <a:lnTo>
                  <a:pt x="33" y="104"/>
                </a:lnTo>
                <a:lnTo>
                  <a:pt x="33" y="105"/>
                </a:lnTo>
                <a:lnTo>
                  <a:pt x="33" y="105"/>
                </a:lnTo>
                <a:lnTo>
                  <a:pt x="34" y="105"/>
                </a:lnTo>
                <a:lnTo>
                  <a:pt x="34" y="105"/>
                </a:lnTo>
                <a:lnTo>
                  <a:pt x="34" y="105"/>
                </a:lnTo>
                <a:lnTo>
                  <a:pt x="34" y="105"/>
                </a:lnTo>
                <a:lnTo>
                  <a:pt x="35" y="104"/>
                </a:lnTo>
                <a:lnTo>
                  <a:pt x="35" y="103"/>
                </a:lnTo>
                <a:lnTo>
                  <a:pt x="35" y="102"/>
                </a:lnTo>
                <a:lnTo>
                  <a:pt x="36" y="101"/>
                </a:lnTo>
                <a:lnTo>
                  <a:pt x="36" y="100"/>
                </a:lnTo>
                <a:lnTo>
                  <a:pt x="36" y="98"/>
                </a:lnTo>
                <a:lnTo>
                  <a:pt x="36" y="96"/>
                </a:lnTo>
                <a:lnTo>
                  <a:pt x="37" y="93"/>
                </a:lnTo>
                <a:lnTo>
                  <a:pt x="37" y="91"/>
                </a:lnTo>
                <a:lnTo>
                  <a:pt x="37" y="88"/>
                </a:lnTo>
                <a:lnTo>
                  <a:pt x="37" y="85"/>
                </a:lnTo>
                <a:lnTo>
                  <a:pt x="38" y="82"/>
                </a:lnTo>
                <a:lnTo>
                  <a:pt x="38" y="79"/>
                </a:lnTo>
                <a:lnTo>
                  <a:pt x="38" y="75"/>
                </a:lnTo>
                <a:lnTo>
                  <a:pt x="38" y="72"/>
                </a:lnTo>
                <a:lnTo>
                  <a:pt x="39" y="69"/>
                </a:lnTo>
                <a:lnTo>
                  <a:pt x="39" y="65"/>
                </a:lnTo>
                <a:lnTo>
                  <a:pt x="39" y="62"/>
                </a:lnTo>
                <a:lnTo>
                  <a:pt x="39" y="59"/>
                </a:lnTo>
                <a:lnTo>
                  <a:pt x="40" y="55"/>
                </a:lnTo>
                <a:lnTo>
                  <a:pt x="40" y="52"/>
                </a:lnTo>
                <a:lnTo>
                  <a:pt x="40" y="49"/>
                </a:lnTo>
                <a:lnTo>
                  <a:pt x="41" y="46"/>
                </a:lnTo>
                <a:lnTo>
                  <a:pt x="41" y="43"/>
                </a:lnTo>
                <a:lnTo>
                  <a:pt x="41" y="40"/>
                </a:lnTo>
                <a:lnTo>
                  <a:pt x="41" y="38"/>
                </a:lnTo>
                <a:lnTo>
                  <a:pt x="42" y="35"/>
                </a:lnTo>
                <a:lnTo>
                  <a:pt x="42" y="33"/>
                </a:lnTo>
                <a:lnTo>
                  <a:pt x="42" y="31"/>
                </a:lnTo>
                <a:lnTo>
                  <a:pt x="42" y="29"/>
                </a:lnTo>
                <a:lnTo>
                  <a:pt x="43" y="27"/>
                </a:lnTo>
                <a:lnTo>
                  <a:pt x="43" y="25"/>
                </a:lnTo>
                <a:lnTo>
                  <a:pt x="43" y="24"/>
                </a:lnTo>
                <a:lnTo>
                  <a:pt x="43" y="23"/>
                </a:lnTo>
                <a:lnTo>
                  <a:pt x="44" y="22"/>
                </a:lnTo>
                <a:lnTo>
                  <a:pt x="44" y="21"/>
                </a:lnTo>
                <a:lnTo>
                  <a:pt x="44" y="21"/>
                </a:lnTo>
                <a:lnTo>
                  <a:pt x="44" y="21"/>
                </a:lnTo>
                <a:lnTo>
                  <a:pt x="45" y="22"/>
                </a:lnTo>
                <a:lnTo>
                  <a:pt x="45" y="23"/>
                </a:lnTo>
                <a:lnTo>
                  <a:pt x="45" y="24"/>
                </a:lnTo>
                <a:lnTo>
                  <a:pt x="45" y="26"/>
                </a:lnTo>
                <a:lnTo>
                  <a:pt x="46" y="27"/>
                </a:lnTo>
                <a:lnTo>
                  <a:pt x="46" y="29"/>
                </a:lnTo>
                <a:lnTo>
                  <a:pt x="46" y="31"/>
                </a:lnTo>
                <a:lnTo>
                  <a:pt x="47" y="34"/>
                </a:lnTo>
                <a:lnTo>
                  <a:pt x="47" y="36"/>
                </a:lnTo>
                <a:lnTo>
                  <a:pt x="47" y="39"/>
                </a:lnTo>
                <a:lnTo>
                  <a:pt x="47" y="41"/>
                </a:lnTo>
                <a:lnTo>
                  <a:pt x="48" y="44"/>
                </a:lnTo>
                <a:lnTo>
                  <a:pt x="48" y="47"/>
                </a:lnTo>
                <a:lnTo>
                  <a:pt x="48" y="50"/>
                </a:lnTo>
                <a:lnTo>
                  <a:pt x="48" y="53"/>
                </a:lnTo>
                <a:lnTo>
                  <a:pt x="49" y="55"/>
                </a:lnTo>
                <a:lnTo>
                  <a:pt x="49" y="58"/>
                </a:lnTo>
                <a:lnTo>
                  <a:pt x="49" y="61"/>
                </a:lnTo>
                <a:lnTo>
                  <a:pt x="49" y="64"/>
                </a:lnTo>
                <a:lnTo>
                  <a:pt x="50" y="66"/>
                </a:lnTo>
                <a:lnTo>
                  <a:pt x="50" y="69"/>
                </a:lnTo>
                <a:lnTo>
                  <a:pt x="50" y="72"/>
                </a:lnTo>
                <a:lnTo>
                  <a:pt x="50" y="75"/>
                </a:lnTo>
                <a:lnTo>
                  <a:pt x="51" y="78"/>
                </a:lnTo>
                <a:lnTo>
                  <a:pt x="51" y="81"/>
                </a:lnTo>
                <a:lnTo>
                  <a:pt x="51" y="84"/>
                </a:lnTo>
                <a:lnTo>
                  <a:pt x="52" y="87"/>
                </a:lnTo>
                <a:lnTo>
                  <a:pt x="52" y="89"/>
                </a:lnTo>
                <a:lnTo>
                  <a:pt x="52" y="92"/>
                </a:lnTo>
                <a:lnTo>
                  <a:pt x="52" y="95"/>
                </a:lnTo>
                <a:lnTo>
                  <a:pt x="53" y="98"/>
                </a:lnTo>
                <a:lnTo>
                  <a:pt x="53" y="100"/>
                </a:lnTo>
                <a:lnTo>
                  <a:pt x="53" y="103"/>
                </a:lnTo>
                <a:lnTo>
                  <a:pt x="53" y="105"/>
                </a:lnTo>
                <a:lnTo>
                  <a:pt x="54" y="108"/>
                </a:lnTo>
                <a:lnTo>
                  <a:pt x="54" y="111"/>
                </a:lnTo>
                <a:lnTo>
                  <a:pt x="54" y="113"/>
                </a:lnTo>
                <a:lnTo>
                  <a:pt x="54" y="115"/>
                </a:lnTo>
                <a:lnTo>
                  <a:pt x="55" y="117"/>
                </a:lnTo>
                <a:lnTo>
                  <a:pt x="55" y="119"/>
                </a:lnTo>
                <a:lnTo>
                  <a:pt x="55" y="121"/>
                </a:lnTo>
                <a:lnTo>
                  <a:pt x="55" y="123"/>
                </a:lnTo>
                <a:lnTo>
                  <a:pt x="56" y="125"/>
                </a:lnTo>
                <a:lnTo>
                  <a:pt x="56" y="127"/>
                </a:lnTo>
                <a:lnTo>
                  <a:pt x="56" y="129"/>
                </a:lnTo>
                <a:lnTo>
                  <a:pt x="56" y="131"/>
                </a:lnTo>
                <a:lnTo>
                  <a:pt x="57" y="133"/>
                </a:lnTo>
                <a:lnTo>
                  <a:pt x="57" y="136"/>
                </a:lnTo>
                <a:lnTo>
                  <a:pt x="57" y="138"/>
                </a:lnTo>
                <a:lnTo>
                  <a:pt x="58" y="140"/>
                </a:lnTo>
                <a:lnTo>
                  <a:pt x="58" y="143"/>
                </a:lnTo>
                <a:lnTo>
                  <a:pt x="58" y="145"/>
                </a:lnTo>
                <a:lnTo>
                  <a:pt x="58" y="147"/>
                </a:lnTo>
                <a:lnTo>
                  <a:pt x="59" y="149"/>
                </a:lnTo>
                <a:lnTo>
                  <a:pt x="59" y="151"/>
                </a:lnTo>
                <a:lnTo>
                  <a:pt x="59" y="152"/>
                </a:lnTo>
                <a:lnTo>
                  <a:pt x="59" y="154"/>
                </a:lnTo>
                <a:lnTo>
                  <a:pt x="60" y="155"/>
                </a:lnTo>
                <a:lnTo>
                  <a:pt x="60" y="156"/>
                </a:lnTo>
                <a:lnTo>
                  <a:pt x="60" y="156"/>
                </a:lnTo>
                <a:lnTo>
                  <a:pt x="60" y="156"/>
                </a:lnTo>
                <a:lnTo>
                  <a:pt x="61" y="155"/>
                </a:lnTo>
                <a:lnTo>
                  <a:pt x="61" y="153"/>
                </a:lnTo>
                <a:lnTo>
                  <a:pt x="61" y="151"/>
                </a:lnTo>
                <a:lnTo>
                  <a:pt x="61" y="148"/>
                </a:lnTo>
                <a:lnTo>
                  <a:pt x="62" y="145"/>
                </a:lnTo>
                <a:lnTo>
                  <a:pt x="62" y="141"/>
                </a:lnTo>
                <a:lnTo>
                  <a:pt x="62" y="137"/>
                </a:lnTo>
                <a:lnTo>
                  <a:pt x="63" y="133"/>
                </a:lnTo>
                <a:lnTo>
                  <a:pt x="63" y="129"/>
                </a:lnTo>
                <a:lnTo>
                  <a:pt x="63" y="125"/>
                </a:lnTo>
                <a:lnTo>
                  <a:pt x="63" y="121"/>
                </a:lnTo>
                <a:lnTo>
                  <a:pt x="64" y="116"/>
                </a:lnTo>
                <a:lnTo>
                  <a:pt x="64" y="113"/>
                </a:lnTo>
                <a:lnTo>
                  <a:pt x="64" y="109"/>
                </a:lnTo>
                <a:lnTo>
                  <a:pt x="64" y="107"/>
                </a:lnTo>
                <a:lnTo>
                  <a:pt x="65" y="105"/>
                </a:lnTo>
                <a:lnTo>
                  <a:pt x="65" y="105"/>
                </a:lnTo>
                <a:lnTo>
                  <a:pt x="65" y="105"/>
                </a:lnTo>
                <a:lnTo>
                  <a:pt x="65" y="107"/>
                </a:lnTo>
                <a:lnTo>
                  <a:pt x="66" y="111"/>
                </a:lnTo>
                <a:lnTo>
                  <a:pt x="66" y="115"/>
                </a:lnTo>
                <a:lnTo>
                  <a:pt x="66" y="120"/>
                </a:lnTo>
                <a:lnTo>
                  <a:pt x="66" y="124"/>
                </a:lnTo>
                <a:lnTo>
                  <a:pt x="67" y="129"/>
                </a:lnTo>
                <a:lnTo>
                  <a:pt x="67" y="135"/>
                </a:lnTo>
                <a:lnTo>
                  <a:pt x="67" y="141"/>
                </a:lnTo>
                <a:lnTo>
                  <a:pt x="67" y="147"/>
                </a:lnTo>
                <a:lnTo>
                  <a:pt x="68" y="153"/>
                </a:lnTo>
                <a:lnTo>
                  <a:pt x="68" y="159"/>
                </a:lnTo>
                <a:lnTo>
                  <a:pt x="68" y="164"/>
                </a:lnTo>
                <a:lnTo>
                  <a:pt x="69" y="167"/>
                </a:lnTo>
                <a:lnTo>
                  <a:pt x="69" y="169"/>
                </a:lnTo>
                <a:lnTo>
                  <a:pt x="69" y="169"/>
                </a:lnTo>
                <a:lnTo>
                  <a:pt x="69" y="165"/>
                </a:lnTo>
                <a:lnTo>
                  <a:pt x="70" y="157"/>
                </a:lnTo>
                <a:lnTo>
                  <a:pt x="70" y="147"/>
                </a:lnTo>
                <a:lnTo>
                  <a:pt x="70" y="135"/>
                </a:lnTo>
                <a:lnTo>
                  <a:pt x="70" y="123"/>
                </a:lnTo>
                <a:lnTo>
                  <a:pt x="71" y="110"/>
                </a:lnTo>
                <a:lnTo>
                  <a:pt x="71" y="99"/>
                </a:lnTo>
                <a:lnTo>
                  <a:pt x="71" y="91"/>
                </a:lnTo>
                <a:lnTo>
                  <a:pt x="71" y="87"/>
                </a:lnTo>
                <a:lnTo>
                  <a:pt x="72" y="88"/>
                </a:lnTo>
                <a:lnTo>
                  <a:pt x="72" y="93"/>
                </a:lnTo>
                <a:lnTo>
                  <a:pt x="72" y="99"/>
                </a:lnTo>
                <a:lnTo>
                  <a:pt x="72" y="107"/>
                </a:lnTo>
                <a:lnTo>
                  <a:pt x="73" y="118"/>
                </a:lnTo>
                <a:lnTo>
                  <a:pt x="73" y="126"/>
                </a:lnTo>
                <a:lnTo>
                  <a:pt x="73" y="132"/>
                </a:lnTo>
                <a:lnTo>
                  <a:pt x="74" y="131"/>
                </a:lnTo>
                <a:lnTo>
                  <a:pt x="74" y="121"/>
                </a:lnTo>
                <a:lnTo>
                  <a:pt x="74" y="110"/>
                </a:lnTo>
                <a:lnTo>
                  <a:pt x="74" y="104"/>
                </a:lnTo>
                <a:lnTo>
                  <a:pt x="75" y="99"/>
                </a:lnTo>
                <a:lnTo>
                  <a:pt x="75" y="90"/>
                </a:lnTo>
                <a:lnTo>
                  <a:pt x="75" y="105"/>
                </a:lnTo>
                <a:lnTo>
                  <a:pt x="75" y="168"/>
                </a:lnTo>
                <a:lnTo>
                  <a:pt x="76" y="193"/>
                </a:lnTo>
                <a:lnTo>
                  <a:pt x="76" y="123"/>
                </a:lnTo>
                <a:lnTo>
                  <a:pt x="76" y="112"/>
                </a:lnTo>
                <a:lnTo>
                  <a:pt x="76" y="255"/>
                </a:lnTo>
                <a:lnTo>
                  <a:pt x="77" y="389"/>
                </a:lnTo>
                <a:lnTo>
                  <a:pt x="77" y="407"/>
                </a:lnTo>
                <a:lnTo>
                  <a:pt x="77" y="407"/>
                </a:lnTo>
                <a:lnTo>
                  <a:pt x="77" y="436"/>
                </a:lnTo>
                <a:lnTo>
                  <a:pt x="78" y="460"/>
                </a:lnTo>
                <a:lnTo>
                  <a:pt x="78" y="475"/>
                </a:lnTo>
                <a:lnTo>
                  <a:pt x="78" y="488"/>
                </a:lnTo>
                <a:lnTo>
                  <a:pt x="78" y="488"/>
                </a:lnTo>
                <a:lnTo>
                  <a:pt x="79" y="481"/>
                </a:lnTo>
                <a:lnTo>
                  <a:pt x="79" y="471"/>
                </a:lnTo>
                <a:lnTo>
                  <a:pt x="79" y="460"/>
                </a:lnTo>
                <a:lnTo>
                  <a:pt x="80" y="450"/>
                </a:lnTo>
                <a:lnTo>
                  <a:pt x="80" y="442"/>
                </a:lnTo>
                <a:lnTo>
                  <a:pt x="80" y="437"/>
                </a:lnTo>
                <a:lnTo>
                  <a:pt x="80" y="435"/>
                </a:lnTo>
                <a:lnTo>
                  <a:pt x="81" y="433"/>
                </a:lnTo>
                <a:lnTo>
                  <a:pt x="81" y="432"/>
                </a:lnTo>
                <a:lnTo>
                  <a:pt x="81" y="430"/>
                </a:lnTo>
                <a:lnTo>
                  <a:pt x="81" y="428"/>
                </a:lnTo>
                <a:lnTo>
                  <a:pt x="82" y="427"/>
                </a:lnTo>
                <a:lnTo>
                  <a:pt x="82" y="428"/>
                </a:lnTo>
                <a:lnTo>
                  <a:pt x="82" y="430"/>
                </a:lnTo>
                <a:lnTo>
                  <a:pt x="82" y="433"/>
                </a:lnTo>
                <a:lnTo>
                  <a:pt x="83" y="437"/>
                </a:lnTo>
                <a:lnTo>
                  <a:pt x="83" y="442"/>
                </a:lnTo>
                <a:lnTo>
                  <a:pt x="83" y="448"/>
                </a:lnTo>
                <a:lnTo>
                  <a:pt x="83" y="454"/>
                </a:lnTo>
                <a:lnTo>
                  <a:pt x="84" y="460"/>
                </a:lnTo>
                <a:lnTo>
                  <a:pt x="84" y="465"/>
                </a:lnTo>
                <a:lnTo>
                  <a:pt x="84" y="469"/>
                </a:lnTo>
                <a:lnTo>
                  <a:pt x="85" y="472"/>
                </a:lnTo>
                <a:lnTo>
                  <a:pt x="85" y="475"/>
                </a:lnTo>
                <a:lnTo>
                  <a:pt x="85" y="476"/>
                </a:lnTo>
                <a:lnTo>
                  <a:pt x="85" y="478"/>
                </a:lnTo>
                <a:lnTo>
                  <a:pt x="86" y="479"/>
                </a:lnTo>
                <a:lnTo>
                  <a:pt x="86" y="480"/>
                </a:lnTo>
                <a:lnTo>
                  <a:pt x="86" y="480"/>
                </a:lnTo>
                <a:lnTo>
                  <a:pt x="86" y="480"/>
                </a:lnTo>
                <a:lnTo>
                  <a:pt x="87" y="479"/>
                </a:lnTo>
                <a:lnTo>
                  <a:pt x="87" y="479"/>
                </a:lnTo>
                <a:lnTo>
                  <a:pt x="87" y="477"/>
                </a:lnTo>
                <a:lnTo>
                  <a:pt x="87" y="475"/>
                </a:lnTo>
                <a:lnTo>
                  <a:pt x="88" y="473"/>
                </a:lnTo>
                <a:lnTo>
                  <a:pt x="88" y="471"/>
                </a:lnTo>
                <a:lnTo>
                  <a:pt x="88" y="469"/>
                </a:lnTo>
                <a:lnTo>
                  <a:pt x="89" y="467"/>
                </a:lnTo>
                <a:lnTo>
                  <a:pt x="89" y="466"/>
                </a:lnTo>
                <a:lnTo>
                  <a:pt x="89" y="464"/>
                </a:lnTo>
                <a:lnTo>
                  <a:pt x="89" y="462"/>
                </a:lnTo>
                <a:lnTo>
                  <a:pt x="90" y="459"/>
                </a:lnTo>
                <a:lnTo>
                  <a:pt x="90" y="457"/>
                </a:lnTo>
                <a:lnTo>
                  <a:pt x="90" y="454"/>
                </a:lnTo>
                <a:lnTo>
                  <a:pt x="91" y="451"/>
                </a:lnTo>
                <a:lnTo>
                  <a:pt x="91" y="447"/>
                </a:lnTo>
                <a:lnTo>
                  <a:pt x="91" y="443"/>
                </a:lnTo>
                <a:lnTo>
                  <a:pt x="91" y="439"/>
                </a:lnTo>
                <a:lnTo>
                  <a:pt x="92" y="434"/>
                </a:lnTo>
                <a:lnTo>
                  <a:pt x="92" y="430"/>
                </a:lnTo>
                <a:lnTo>
                  <a:pt x="92" y="425"/>
                </a:lnTo>
                <a:lnTo>
                  <a:pt x="92" y="421"/>
                </a:lnTo>
                <a:lnTo>
                  <a:pt x="93" y="416"/>
                </a:lnTo>
                <a:lnTo>
                  <a:pt x="93" y="412"/>
                </a:lnTo>
                <a:lnTo>
                  <a:pt x="93" y="408"/>
                </a:lnTo>
                <a:lnTo>
                  <a:pt x="93" y="404"/>
                </a:lnTo>
                <a:lnTo>
                  <a:pt x="94" y="400"/>
                </a:lnTo>
                <a:lnTo>
                  <a:pt x="94" y="397"/>
                </a:lnTo>
                <a:lnTo>
                  <a:pt x="94" y="395"/>
                </a:lnTo>
                <a:lnTo>
                  <a:pt x="94" y="392"/>
                </a:lnTo>
                <a:lnTo>
                  <a:pt x="95" y="391"/>
                </a:lnTo>
                <a:lnTo>
                  <a:pt x="95" y="391"/>
                </a:lnTo>
                <a:lnTo>
                  <a:pt x="95" y="391"/>
                </a:lnTo>
                <a:lnTo>
                  <a:pt x="96" y="391"/>
                </a:lnTo>
                <a:lnTo>
                  <a:pt x="96" y="392"/>
                </a:lnTo>
                <a:lnTo>
                  <a:pt x="96" y="394"/>
                </a:lnTo>
                <a:lnTo>
                  <a:pt x="96" y="395"/>
                </a:lnTo>
                <a:lnTo>
                  <a:pt x="97" y="397"/>
                </a:lnTo>
                <a:lnTo>
                  <a:pt x="97" y="399"/>
                </a:lnTo>
                <a:lnTo>
                  <a:pt x="97" y="400"/>
                </a:lnTo>
                <a:lnTo>
                  <a:pt x="97" y="402"/>
                </a:lnTo>
                <a:lnTo>
                  <a:pt x="98" y="403"/>
                </a:lnTo>
                <a:lnTo>
                  <a:pt x="98" y="404"/>
                </a:lnTo>
                <a:lnTo>
                  <a:pt x="98" y="405"/>
                </a:lnTo>
                <a:lnTo>
                  <a:pt x="98" y="405"/>
                </a:lnTo>
                <a:lnTo>
                  <a:pt x="99" y="405"/>
                </a:lnTo>
                <a:lnTo>
                  <a:pt x="99" y="404"/>
                </a:lnTo>
                <a:lnTo>
                  <a:pt x="99" y="402"/>
                </a:lnTo>
                <a:lnTo>
                  <a:pt x="99" y="400"/>
                </a:lnTo>
                <a:lnTo>
                  <a:pt x="100" y="397"/>
                </a:lnTo>
                <a:lnTo>
                  <a:pt x="100" y="393"/>
                </a:lnTo>
                <a:lnTo>
                  <a:pt x="100" y="390"/>
                </a:lnTo>
                <a:lnTo>
                  <a:pt x="100" y="385"/>
                </a:lnTo>
                <a:lnTo>
                  <a:pt x="101" y="381"/>
                </a:lnTo>
                <a:lnTo>
                  <a:pt x="101" y="376"/>
                </a:lnTo>
                <a:lnTo>
                  <a:pt x="101" y="371"/>
                </a:lnTo>
                <a:lnTo>
                  <a:pt x="102" y="365"/>
                </a:lnTo>
                <a:lnTo>
                  <a:pt x="102" y="360"/>
                </a:lnTo>
                <a:lnTo>
                  <a:pt x="102" y="355"/>
                </a:lnTo>
                <a:lnTo>
                  <a:pt x="102" y="350"/>
                </a:lnTo>
                <a:lnTo>
                  <a:pt x="103" y="345"/>
                </a:lnTo>
                <a:lnTo>
                  <a:pt x="103" y="341"/>
                </a:lnTo>
                <a:lnTo>
                  <a:pt x="103" y="336"/>
                </a:lnTo>
                <a:lnTo>
                  <a:pt x="103" y="333"/>
                </a:lnTo>
                <a:lnTo>
                  <a:pt x="104" y="330"/>
                </a:lnTo>
                <a:lnTo>
                  <a:pt x="104" y="327"/>
                </a:lnTo>
                <a:lnTo>
                  <a:pt x="104" y="324"/>
                </a:lnTo>
                <a:lnTo>
                  <a:pt x="104" y="321"/>
                </a:lnTo>
                <a:lnTo>
                  <a:pt x="105" y="317"/>
                </a:lnTo>
                <a:lnTo>
                  <a:pt x="105" y="314"/>
                </a:lnTo>
                <a:lnTo>
                  <a:pt x="105" y="310"/>
                </a:lnTo>
                <a:lnTo>
                  <a:pt x="105" y="305"/>
                </a:lnTo>
                <a:lnTo>
                  <a:pt x="106" y="300"/>
                </a:lnTo>
                <a:lnTo>
                  <a:pt x="106" y="295"/>
                </a:lnTo>
                <a:lnTo>
                  <a:pt x="106" y="288"/>
                </a:lnTo>
                <a:lnTo>
                  <a:pt x="107" y="280"/>
                </a:lnTo>
                <a:lnTo>
                  <a:pt x="107" y="271"/>
                </a:lnTo>
                <a:lnTo>
                  <a:pt x="107" y="261"/>
                </a:lnTo>
                <a:lnTo>
                  <a:pt x="107" y="249"/>
                </a:lnTo>
                <a:lnTo>
                  <a:pt x="108" y="235"/>
                </a:lnTo>
                <a:lnTo>
                  <a:pt x="108" y="219"/>
                </a:lnTo>
                <a:lnTo>
                  <a:pt x="108" y="203"/>
                </a:lnTo>
                <a:lnTo>
                  <a:pt x="108" y="186"/>
                </a:lnTo>
                <a:lnTo>
                  <a:pt x="109" y="169"/>
                </a:lnTo>
                <a:lnTo>
                  <a:pt x="109" y="151"/>
                </a:lnTo>
                <a:lnTo>
                  <a:pt x="109" y="134"/>
                </a:lnTo>
                <a:lnTo>
                  <a:pt x="109" y="118"/>
                </a:lnTo>
                <a:lnTo>
                  <a:pt x="110" y="101"/>
                </a:lnTo>
                <a:lnTo>
                  <a:pt x="110" y="87"/>
                </a:lnTo>
                <a:lnTo>
                  <a:pt x="110" y="73"/>
                </a:lnTo>
                <a:lnTo>
                  <a:pt x="110" y="61"/>
                </a:lnTo>
                <a:lnTo>
                  <a:pt x="111" y="50"/>
                </a:lnTo>
                <a:lnTo>
                  <a:pt x="111" y="41"/>
                </a:lnTo>
                <a:lnTo>
                  <a:pt x="111" y="35"/>
                </a:lnTo>
                <a:lnTo>
                  <a:pt x="111" y="31"/>
                </a:lnTo>
                <a:lnTo>
                  <a:pt x="112" y="31"/>
                </a:lnTo>
                <a:lnTo>
                  <a:pt x="112" y="33"/>
                </a:lnTo>
                <a:lnTo>
                  <a:pt x="112" y="37"/>
                </a:lnTo>
                <a:lnTo>
                  <a:pt x="113" y="43"/>
                </a:lnTo>
                <a:lnTo>
                  <a:pt x="113" y="50"/>
                </a:lnTo>
                <a:lnTo>
                  <a:pt x="113" y="59"/>
                </a:lnTo>
                <a:lnTo>
                  <a:pt x="113" y="69"/>
                </a:lnTo>
                <a:lnTo>
                  <a:pt x="114" y="80"/>
                </a:lnTo>
                <a:lnTo>
                  <a:pt x="114" y="91"/>
                </a:lnTo>
                <a:lnTo>
                  <a:pt x="114" y="102"/>
                </a:lnTo>
                <a:lnTo>
                  <a:pt x="114" y="115"/>
                </a:lnTo>
                <a:lnTo>
                  <a:pt x="115" y="127"/>
                </a:lnTo>
                <a:lnTo>
                  <a:pt x="115" y="140"/>
                </a:lnTo>
                <a:lnTo>
                  <a:pt x="115" y="153"/>
                </a:lnTo>
                <a:lnTo>
                  <a:pt x="115" y="166"/>
                </a:lnTo>
                <a:lnTo>
                  <a:pt x="116" y="178"/>
                </a:lnTo>
                <a:lnTo>
                  <a:pt x="116" y="190"/>
                </a:lnTo>
                <a:lnTo>
                  <a:pt x="116" y="201"/>
                </a:lnTo>
                <a:lnTo>
                  <a:pt x="116" y="213"/>
                </a:lnTo>
                <a:lnTo>
                  <a:pt x="117" y="223"/>
                </a:lnTo>
                <a:lnTo>
                  <a:pt x="117" y="234"/>
                </a:lnTo>
                <a:lnTo>
                  <a:pt x="117" y="244"/>
                </a:lnTo>
                <a:lnTo>
                  <a:pt x="118" y="254"/>
                </a:lnTo>
                <a:lnTo>
                  <a:pt x="118" y="264"/>
                </a:lnTo>
                <a:lnTo>
                  <a:pt x="118" y="274"/>
                </a:lnTo>
                <a:lnTo>
                  <a:pt x="118" y="284"/>
                </a:lnTo>
                <a:lnTo>
                  <a:pt x="119" y="294"/>
                </a:lnTo>
                <a:lnTo>
                  <a:pt x="119" y="303"/>
                </a:lnTo>
                <a:lnTo>
                  <a:pt x="119" y="312"/>
                </a:lnTo>
                <a:lnTo>
                  <a:pt x="119" y="320"/>
                </a:lnTo>
                <a:lnTo>
                  <a:pt x="120" y="328"/>
                </a:lnTo>
                <a:lnTo>
                  <a:pt x="120" y="335"/>
                </a:lnTo>
                <a:lnTo>
                  <a:pt x="120" y="341"/>
                </a:lnTo>
                <a:lnTo>
                  <a:pt x="120" y="346"/>
                </a:lnTo>
                <a:lnTo>
                  <a:pt x="121" y="350"/>
                </a:lnTo>
                <a:lnTo>
                  <a:pt x="121" y="354"/>
                </a:lnTo>
                <a:lnTo>
                  <a:pt x="121" y="358"/>
                </a:lnTo>
                <a:lnTo>
                  <a:pt x="121" y="361"/>
                </a:lnTo>
                <a:lnTo>
                  <a:pt x="122" y="364"/>
                </a:lnTo>
                <a:lnTo>
                  <a:pt x="122" y="366"/>
                </a:lnTo>
                <a:lnTo>
                  <a:pt x="122" y="367"/>
                </a:lnTo>
                <a:lnTo>
                  <a:pt x="122" y="369"/>
                </a:lnTo>
                <a:lnTo>
                  <a:pt x="123" y="370"/>
                </a:lnTo>
                <a:lnTo>
                  <a:pt x="123" y="370"/>
                </a:lnTo>
                <a:lnTo>
                  <a:pt x="123" y="371"/>
                </a:lnTo>
                <a:lnTo>
                  <a:pt x="124" y="371"/>
                </a:lnTo>
                <a:lnTo>
                  <a:pt x="124" y="372"/>
                </a:lnTo>
                <a:lnTo>
                  <a:pt x="124" y="372"/>
                </a:lnTo>
                <a:lnTo>
                  <a:pt x="124" y="373"/>
                </a:lnTo>
                <a:lnTo>
                  <a:pt x="125" y="374"/>
                </a:lnTo>
                <a:lnTo>
                  <a:pt x="125" y="375"/>
                </a:lnTo>
                <a:lnTo>
                  <a:pt x="125" y="376"/>
                </a:lnTo>
                <a:lnTo>
                  <a:pt x="125" y="378"/>
                </a:lnTo>
                <a:lnTo>
                  <a:pt x="126" y="379"/>
                </a:lnTo>
                <a:lnTo>
                  <a:pt x="126" y="380"/>
                </a:lnTo>
                <a:lnTo>
                  <a:pt x="126" y="380"/>
                </a:lnTo>
                <a:lnTo>
                  <a:pt x="126" y="381"/>
                </a:lnTo>
                <a:lnTo>
                  <a:pt x="127" y="382"/>
                </a:lnTo>
                <a:lnTo>
                  <a:pt x="127" y="383"/>
                </a:lnTo>
                <a:lnTo>
                  <a:pt x="127" y="383"/>
                </a:lnTo>
                <a:lnTo>
                  <a:pt x="127" y="384"/>
                </a:lnTo>
                <a:lnTo>
                  <a:pt x="128" y="385"/>
                </a:lnTo>
                <a:lnTo>
                  <a:pt x="128" y="386"/>
                </a:lnTo>
                <a:lnTo>
                  <a:pt x="128" y="386"/>
                </a:lnTo>
                <a:lnTo>
                  <a:pt x="129" y="387"/>
                </a:lnTo>
                <a:lnTo>
                  <a:pt x="129" y="388"/>
                </a:lnTo>
                <a:lnTo>
                  <a:pt x="129" y="389"/>
                </a:lnTo>
                <a:lnTo>
                  <a:pt x="129" y="390"/>
                </a:lnTo>
                <a:lnTo>
                  <a:pt x="130" y="391"/>
                </a:lnTo>
                <a:lnTo>
                  <a:pt x="130" y="392"/>
                </a:lnTo>
                <a:lnTo>
                  <a:pt x="130" y="393"/>
                </a:lnTo>
                <a:lnTo>
                  <a:pt x="130" y="394"/>
                </a:lnTo>
                <a:lnTo>
                  <a:pt x="131" y="395"/>
                </a:lnTo>
                <a:lnTo>
                  <a:pt x="131" y="396"/>
                </a:lnTo>
                <a:lnTo>
                  <a:pt x="131" y="397"/>
                </a:lnTo>
                <a:lnTo>
                  <a:pt x="131" y="398"/>
                </a:lnTo>
                <a:lnTo>
                  <a:pt x="132" y="399"/>
                </a:lnTo>
                <a:lnTo>
                  <a:pt x="132" y="400"/>
                </a:lnTo>
                <a:lnTo>
                  <a:pt x="132" y="400"/>
                </a:lnTo>
                <a:lnTo>
                  <a:pt x="132" y="401"/>
                </a:lnTo>
                <a:lnTo>
                  <a:pt x="133" y="401"/>
                </a:lnTo>
                <a:lnTo>
                  <a:pt x="133" y="402"/>
                </a:lnTo>
                <a:lnTo>
                  <a:pt x="133" y="402"/>
                </a:lnTo>
                <a:lnTo>
                  <a:pt x="133" y="402"/>
                </a:lnTo>
                <a:lnTo>
                  <a:pt x="134" y="402"/>
                </a:lnTo>
                <a:lnTo>
                  <a:pt x="134" y="402"/>
                </a:lnTo>
                <a:lnTo>
                  <a:pt x="134" y="402"/>
                </a:lnTo>
                <a:lnTo>
                  <a:pt x="135" y="402"/>
                </a:lnTo>
                <a:lnTo>
                  <a:pt x="135" y="459"/>
                </a:lnTo>
                <a:lnTo>
                  <a:pt x="135" y="461"/>
                </a:lnTo>
                <a:lnTo>
                  <a:pt x="135" y="462"/>
                </a:lnTo>
                <a:lnTo>
                  <a:pt x="136" y="463"/>
                </a:lnTo>
                <a:lnTo>
                  <a:pt x="136" y="464"/>
                </a:lnTo>
                <a:lnTo>
                  <a:pt x="136" y="465"/>
                </a:lnTo>
                <a:lnTo>
                  <a:pt x="136" y="466"/>
                </a:lnTo>
                <a:lnTo>
                  <a:pt x="137" y="466"/>
                </a:lnTo>
                <a:lnTo>
                  <a:pt x="137" y="466"/>
                </a:lnTo>
                <a:lnTo>
                  <a:pt x="137" y="466"/>
                </a:lnTo>
                <a:lnTo>
                  <a:pt x="137" y="466"/>
                </a:lnTo>
                <a:lnTo>
                  <a:pt x="138" y="466"/>
                </a:lnTo>
                <a:lnTo>
                  <a:pt x="138" y="466"/>
                </a:lnTo>
                <a:lnTo>
                  <a:pt x="138" y="465"/>
                </a:lnTo>
                <a:lnTo>
                  <a:pt x="138" y="464"/>
                </a:lnTo>
                <a:lnTo>
                  <a:pt x="139" y="464"/>
                </a:lnTo>
                <a:lnTo>
                  <a:pt x="139" y="463"/>
                </a:lnTo>
                <a:lnTo>
                  <a:pt x="139" y="462"/>
                </a:lnTo>
                <a:lnTo>
                  <a:pt x="140" y="460"/>
                </a:lnTo>
                <a:lnTo>
                  <a:pt x="140" y="459"/>
                </a:lnTo>
                <a:lnTo>
                  <a:pt x="140" y="458"/>
                </a:lnTo>
                <a:lnTo>
                  <a:pt x="140" y="457"/>
                </a:lnTo>
                <a:lnTo>
                  <a:pt x="141" y="455"/>
                </a:lnTo>
                <a:lnTo>
                  <a:pt x="141" y="454"/>
                </a:lnTo>
                <a:lnTo>
                  <a:pt x="141" y="452"/>
                </a:lnTo>
                <a:lnTo>
                  <a:pt x="141" y="451"/>
                </a:lnTo>
                <a:lnTo>
                  <a:pt x="142" y="449"/>
                </a:lnTo>
                <a:lnTo>
                  <a:pt x="142" y="448"/>
                </a:lnTo>
                <a:lnTo>
                  <a:pt x="142" y="446"/>
                </a:lnTo>
                <a:lnTo>
                  <a:pt x="142" y="445"/>
                </a:lnTo>
                <a:lnTo>
                  <a:pt x="143" y="443"/>
                </a:lnTo>
                <a:lnTo>
                  <a:pt x="143" y="442"/>
                </a:lnTo>
                <a:lnTo>
                  <a:pt x="143" y="440"/>
                </a:lnTo>
                <a:lnTo>
                  <a:pt x="143" y="438"/>
                </a:lnTo>
                <a:lnTo>
                  <a:pt x="144" y="437"/>
                </a:lnTo>
                <a:lnTo>
                  <a:pt x="144" y="435"/>
                </a:lnTo>
                <a:lnTo>
                  <a:pt x="144" y="433"/>
                </a:lnTo>
                <a:lnTo>
                  <a:pt x="145" y="431"/>
                </a:lnTo>
                <a:lnTo>
                  <a:pt x="145" y="430"/>
                </a:lnTo>
                <a:lnTo>
                  <a:pt x="145" y="428"/>
                </a:lnTo>
                <a:lnTo>
                  <a:pt x="145" y="426"/>
                </a:lnTo>
                <a:lnTo>
                  <a:pt x="146" y="424"/>
                </a:lnTo>
                <a:lnTo>
                  <a:pt x="146" y="422"/>
                </a:lnTo>
                <a:lnTo>
                  <a:pt x="146" y="421"/>
                </a:lnTo>
                <a:lnTo>
                  <a:pt x="146" y="419"/>
                </a:lnTo>
                <a:lnTo>
                  <a:pt x="147" y="417"/>
                </a:lnTo>
                <a:lnTo>
                  <a:pt x="147" y="415"/>
                </a:lnTo>
                <a:lnTo>
                  <a:pt x="147" y="413"/>
                </a:lnTo>
                <a:lnTo>
                  <a:pt x="147" y="412"/>
                </a:lnTo>
                <a:lnTo>
                  <a:pt x="148" y="410"/>
                </a:lnTo>
                <a:lnTo>
                  <a:pt x="148" y="408"/>
                </a:lnTo>
                <a:lnTo>
                  <a:pt x="148" y="407"/>
                </a:lnTo>
                <a:lnTo>
                  <a:pt x="148" y="405"/>
                </a:lnTo>
                <a:lnTo>
                  <a:pt x="149" y="404"/>
                </a:lnTo>
                <a:lnTo>
                  <a:pt x="149" y="402"/>
                </a:lnTo>
                <a:lnTo>
                  <a:pt x="149" y="400"/>
                </a:lnTo>
                <a:lnTo>
                  <a:pt x="149" y="399"/>
                </a:lnTo>
                <a:lnTo>
                  <a:pt x="150" y="397"/>
                </a:lnTo>
                <a:lnTo>
                  <a:pt x="150" y="396"/>
                </a:lnTo>
                <a:lnTo>
                  <a:pt x="150" y="395"/>
                </a:lnTo>
                <a:lnTo>
                  <a:pt x="151" y="393"/>
                </a:lnTo>
                <a:lnTo>
                  <a:pt x="151" y="392"/>
                </a:lnTo>
                <a:lnTo>
                  <a:pt x="151" y="391"/>
                </a:lnTo>
                <a:lnTo>
                  <a:pt x="151" y="390"/>
                </a:lnTo>
                <a:lnTo>
                  <a:pt x="152" y="389"/>
                </a:lnTo>
                <a:lnTo>
                  <a:pt x="152" y="388"/>
                </a:lnTo>
                <a:lnTo>
                  <a:pt x="152" y="387"/>
                </a:lnTo>
                <a:lnTo>
                  <a:pt x="152" y="387"/>
                </a:lnTo>
                <a:lnTo>
                  <a:pt x="153" y="386"/>
                </a:lnTo>
                <a:lnTo>
                  <a:pt x="153" y="386"/>
                </a:lnTo>
                <a:lnTo>
                  <a:pt x="153" y="386"/>
                </a:lnTo>
                <a:lnTo>
                  <a:pt x="153" y="386"/>
                </a:lnTo>
                <a:lnTo>
                  <a:pt x="154" y="386"/>
                </a:lnTo>
                <a:lnTo>
                  <a:pt x="154" y="386"/>
                </a:lnTo>
                <a:lnTo>
                  <a:pt x="154" y="386"/>
                </a:lnTo>
                <a:lnTo>
                  <a:pt x="154" y="387"/>
                </a:lnTo>
                <a:lnTo>
                  <a:pt x="155" y="388"/>
                </a:lnTo>
                <a:lnTo>
                  <a:pt x="155" y="388"/>
                </a:lnTo>
                <a:lnTo>
                  <a:pt x="155" y="389"/>
                </a:lnTo>
                <a:lnTo>
                  <a:pt x="156" y="390"/>
                </a:lnTo>
                <a:lnTo>
                  <a:pt x="156" y="391"/>
                </a:lnTo>
                <a:lnTo>
                  <a:pt x="156" y="392"/>
                </a:lnTo>
                <a:lnTo>
                  <a:pt x="156" y="393"/>
                </a:lnTo>
                <a:lnTo>
                  <a:pt x="157" y="394"/>
                </a:lnTo>
                <a:lnTo>
                  <a:pt x="157" y="396"/>
                </a:lnTo>
                <a:lnTo>
                  <a:pt x="157" y="397"/>
                </a:lnTo>
                <a:lnTo>
                  <a:pt x="157" y="398"/>
                </a:lnTo>
                <a:lnTo>
                  <a:pt x="158" y="399"/>
                </a:lnTo>
                <a:lnTo>
                  <a:pt x="158" y="401"/>
                </a:lnTo>
                <a:lnTo>
                  <a:pt x="158" y="402"/>
                </a:lnTo>
                <a:lnTo>
                  <a:pt x="158" y="403"/>
                </a:lnTo>
                <a:lnTo>
                  <a:pt x="159" y="405"/>
                </a:lnTo>
                <a:lnTo>
                  <a:pt x="159" y="406"/>
                </a:lnTo>
                <a:lnTo>
                  <a:pt x="159" y="407"/>
                </a:lnTo>
                <a:lnTo>
                  <a:pt x="159" y="409"/>
                </a:lnTo>
                <a:lnTo>
                  <a:pt x="160" y="410"/>
                </a:lnTo>
                <a:lnTo>
                  <a:pt x="160" y="411"/>
                </a:lnTo>
                <a:lnTo>
                  <a:pt x="160" y="412"/>
                </a:lnTo>
                <a:lnTo>
                  <a:pt x="160" y="413"/>
                </a:lnTo>
                <a:lnTo>
                  <a:pt x="161" y="414"/>
                </a:lnTo>
                <a:lnTo>
                  <a:pt x="161" y="415"/>
                </a:lnTo>
                <a:lnTo>
                  <a:pt x="161" y="416"/>
                </a:lnTo>
                <a:lnTo>
                  <a:pt x="162" y="417"/>
                </a:lnTo>
                <a:lnTo>
                  <a:pt x="162" y="418"/>
                </a:lnTo>
                <a:lnTo>
                  <a:pt x="162" y="418"/>
                </a:lnTo>
                <a:lnTo>
                  <a:pt x="162" y="418"/>
                </a:lnTo>
                <a:lnTo>
                  <a:pt x="163" y="419"/>
                </a:lnTo>
                <a:lnTo>
                  <a:pt x="163" y="419"/>
                </a:lnTo>
                <a:lnTo>
                  <a:pt x="163" y="419"/>
                </a:lnTo>
                <a:lnTo>
                  <a:pt x="163" y="419"/>
                </a:lnTo>
                <a:lnTo>
                  <a:pt x="164" y="419"/>
                </a:lnTo>
                <a:lnTo>
                  <a:pt x="164" y="419"/>
                </a:lnTo>
                <a:lnTo>
                  <a:pt x="164" y="419"/>
                </a:lnTo>
                <a:lnTo>
                  <a:pt x="164" y="419"/>
                </a:lnTo>
                <a:lnTo>
                  <a:pt x="165" y="418"/>
                </a:lnTo>
                <a:lnTo>
                  <a:pt x="165" y="418"/>
                </a:lnTo>
                <a:lnTo>
                  <a:pt x="165" y="418"/>
                </a:lnTo>
                <a:lnTo>
                  <a:pt x="165" y="417"/>
                </a:lnTo>
                <a:lnTo>
                  <a:pt x="166" y="417"/>
                </a:lnTo>
                <a:lnTo>
                  <a:pt x="166" y="417"/>
                </a:lnTo>
                <a:lnTo>
                  <a:pt x="166" y="416"/>
                </a:lnTo>
                <a:lnTo>
                  <a:pt x="167" y="416"/>
                </a:lnTo>
                <a:lnTo>
                  <a:pt x="167" y="416"/>
                </a:lnTo>
                <a:lnTo>
                  <a:pt x="167" y="416"/>
                </a:lnTo>
                <a:lnTo>
                  <a:pt x="167" y="415"/>
                </a:lnTo>
                <a:lnTo>
                  <a:pt x="168" y="415"/>
                </a:lnTo>
                <a:lnTo>
                  <a:pt x="168" y="415"/>
                </a:lnTo>
                <a:lnTo>
                  <a:pt x="168" y="414"/>
                </a:lnTo>
                <a:lnTo>
                  <a:pt x="168" y="414"/>
                </a:lnTo>
                <a:lnTo>
                  <a:pt x="169" y="413"/>
                </a:lnTo>
                <a:lnTo>
                  <a:pt x="169" y="413"/>
                </a:lnTo>
                <a:lnTo>
                  <a:pt x="169" y="412"/>
                </a:lnTo>
                <a:lnTo>
                  <a:pt x="169" y="412"/>
                </a:lnTo>
                <a:lnTo>
                  <a:pt x="170" y="412"/>
                </a:lnTo>
                <a:lnTo>
                  <a:pt x="170" y="411"/>
                </a:lnTo>
                <a:lnTo>
                  <a:pt x="170" y="411"/>
                </a:lnTo>
                <a:lnTo>
                  <a:pt x="170" y="410"/>
                </a:lnTo>
                <a:lnTo>
                  <a:pt x="171" y="410"/>
                </a:lnTo>
                <a:lnTo>
                  <a:pt x="171" y="409"/>
                </a:lnTo>
                <a:lnTo>
                  <a:pt x="171" y="409"/>
                </a:lnTo>
                <a:lnTo>
                  <a:pt x="171" y="408"/>
                </a:lnTo>
                <a:lnTo>
                  <a:pt x="172" y="408"/>
                </a:lnTo>
                <a:lnTo>
                  <a:pt x="172" y="408"/>
                </a:lnTo>
                <a:lnTo>
                  <a:pt x="172" y="407"/>
                </a:lnTo>
                <a:lnTo>
                  <a:pt x="173" y="407"/>
                </a:lnTo>
                <a:lnTo>
                  <a:pt x="173" y="406"/>
                </a:lnTo>
                <a:lnTo>
                  <a:pt x="173" y="406"/>
                </a:lnTo>
                <a:lnTo>
                  <a:pt x="173" y="406"/>
                </a:lnTo>
                <a:lnTo>
                  <a:pt x="174" y="405"/>
                </a:lnTo>
                <a:lnTo>
                  <a:pt x="174" y="405"/>
                </a:lnTo>
                <a:lnTo>
                  <a:pt x="174" y="405"/>
                </a:lnTo>
                <a:lnTo>
                  <a:pt x="174" y="404"/>
                </a:lnTo>
                <a:lnTo>
                  <a:pt x="175" y="404"/>
                </a:lnTo>
                <a:lnTo>
                  <a:pt x="175" y="404"/>
                </a:lnTo>
                <a:lnTo>
                  <a:pt x="175" y="403"/>
                </a:lnTo>
                <a:lnTo>
                  <a:pt x="175" y="403"/>
                </a:lnTo>
                <a:lnTo>
                  <a:pt x="176" y="403"/>
                </a:lnTo>
                <a:lnTo>
                  <a:pt x="176" y="402"/>
                </a:lnTo>
                <a:lnTo>
                  <a:pt x="176" y="402"/>
                </a:lnTo>
                <a:lnTo>
                  <a:pt x="176" y="402"/>
                </a:lnTo>
                <a:lnTo>
                  <a:pt x="177" y="402"/>
                </a:lnTo>
                <a:lnTo>
                  <a:pt x="177" y="402"/>
                </a:lnTo>
                <a:lnTo>
                  <a:pt x="177" y="402"/>
                </a:lnTo>
                <a:lnTo>
                  <a:pt x="178" y="402"/>
                </a:lnTo>
                <a:lnTo>
                  <a:pt x="178" y="402"/>
                </a:lnTo>
                <a:lnTo>
                  <a:pt x="178" y="402"/>
                </a:lnTo>
                <a:lnTo>
                  <a:pt x="178" y="403"/>
                </a:lnTo>
                <a:lnTo>
                  <a:pt x="179" y="403"/>
                </a:lnTo>
                <a:lnTo>
                  <a:pt x="179" y="404"/>
                </a:lnTo>
                <a:lnTo>
                  <a:pt x="179" y="404"/>
                </a:lnTo>
                <a:lnTo>
                  <a:pt x="179" y="405"/>
                </a:lnTo>
                <a:lnTo>
                  <a:pt x="180" y="406"/>
                </a:lnTo>
                <a:lnTo>
                  <a:pt x="180" y="407"/>
                </a:lnTo>
                <a:lnTo>
                  <a:pt x="180" y="408"/>
                </a:lnTo>
                <a:lnTo>
                  <a:pt x="180" y="409"/>
                </a:lnTo>
                <a:lnTo>
                  <a:pt x="181" y="409"/>
                </a:lnTo>
                <a:lnTo>
                  <a:pt x="181" y="406"/>
                </a:lnTo>
                <a:lnTo>
                  <a:pt x="181" y="406"/>
                </a:lnTo>
                <a:lnTo>
                  <a:pt x="181" y="406"/>
                </a:lnTo>
                <a:lnTo>
                  <a:pt x="182" y="407"/>
                </a:lnTo>
                <a:lnTo>
                  <a:pt x="182" y="407"/>
                </a:lnTo>
                <a:lnTo>
                  <a:pt x="182" y="407"/>
                </a:lnTo>
                <a:lnTo>
                  <a:pt x="182" y="408"/>
                </a:lnTo>
                <a:lnTo>
                  <a:pt x="183" y="408"/>
                </a:lnTo>
                <a:lnTo>
                  <a:pt x="183" y="408"/>
                </a:lnTo>
                <a:lnTo>
                  <a:pt x="183" y="408"/>
                </a:lnTo>
                <a:lnTo>
                  <a:pt x="184" y="408"/>
                </a:lnTo>
                <a:lnTo>
                  <a:pt x="184" y="408"/>
                </a:lnTo>
                <a:lnTo>
                  <a:pt x="184" y="408"/>
                </a:lnTo>
                <a:lnTo>
                  <a:pt x="184" y="408"/>
                </a:lnTo>
                <a:lnTo>
                  <a:pt x="185" y="408"/>
                </a:lnTo>
                <a:lnTo>
                  <a:pt x="185" y="408"/>
                </a:lnTo>
                <a:lnTo>
                  <a:pt x="185" y="407"/>
                </a:lnTo>
                <a:lnTo>
                  <a:pt x="185" y="407"/>
                </a:lnTo>
                <a:lnTo>
                  <a:pt x="186" y="407"/>
                </a:lnTo>
                <a:lnTo>
                  <a:pt x="186" y="406"/>
                </a:lnTo>
                <a:lnTo>
                  <a:pt x="186" y="406"/>
                </a:lnTo>
                <a:lnTo>
                  <a:pt x="186" y="405"/>
                </a:lnTo>
                <a:lnTo>
                  <a:pt x="187" y="405"/>
                </a:lnTo>
                <a:lnTo>
                  <a:pt x="187" y="404"/>
                </a:lnTo>
                <a:lnTo>
                  <a:pt x="187" y="403"/>
                </a:lnTo>
                <a:lnTo>
                  <a:pt x="187" y="402"/>
                </a:lnTo>
                <a:lnTo>
                  <a:pt x="188" y="401"/>
                </a:lnTo>
                <a:lnTo>
                  <a:pt x="188" y="399"/>
                </a:lnTo>
                <a:lnTo>
                  <a:pt x="188" y="398"/>
                </a:lnTo>
                <a:lnTo>
                  <a:pt x="189" y="397"/>
                </a:lnTo>
                <a:lnTo>
                  <a:pt x="189" y="395"/>
                </a:lnTo>
                <a:lnTo>
                  <a:pt x="189" y="394"/>
                </a:lnTo>
                <a:lnTo>
                  <a:pt x="189" y="392"/>
                </a:lnTo>
                <a:lnTo>
                  <a:pt x="190" y="390"/>
                </a:lnTo>
                <a:lnTo>
                  <a:pt x="190" y="389"/>
                </a:lnTo>
                <a:lnTo>
                  <a:pt x="190" y="387"/>
                </a:lnTo>
                <a:lnTo>
                  <a:pt x="190" y="385"/>
                </a:lnTo>
                <a:lnTo>
                  <a:pt x="191" y="383"/>
                </a:lnTo>
                <a:lnTo>
                  <a:pt x="191" y="381"/>
                </a:lnTo>
                <a:lnTo>
                  <a:pt x="191" y="379"/>
                </a:lnTo>
                <a:lnTo>
                  <a:pt x="191" y="377"/>
                </a:lnTo>
                <a:lnTo>
                  <a:pt x="192" y="375"/>
                </a:lnTo>
                <a:lnTo>
                  <a:pt x="192" y="373"/>
                </a:lnTo>
                <a:lnTo>
                  <a:pt x="192" y="371"/>
                </a:lnTo>
                <a:lnTo>
                  <a:pt x="192" y="369"/>
                </a:lnTo>
                <a:lnTo>
                  <a:pt x="193" y="367"/>
                </a:lnTo>
                <a:lnTo>
                  <a:pt x="193" y="365"/>
                </a:lnTo>
                <a:lnTo>
                  <a:pt x="193" y="363"/>
                </a:lnTo>
                <a:lnTo>
                  <a:pt x="193" y="360"/>
                </a:lnTo>
                <a:lnTo>
                  <a:pt x="194" y="359"/>
                </a:lnTo>
                <a:lnTo>
                  <a:pt x="194" y="357"/>
                </a:lnTo>
                <a:lnTo>
                  <a:pt x="194" y="355"/>
                </a:lnTo>
                <a:lnTo>
                  <a:pt x="195" y="353"/>
                </a:lnTo>
                <a:lnTo>
                  <a:pt x="195" y="351"/>
                </a:lnTo>
                <a:lnTo>
                  <a:pt x="195" y="349"/>
                </a:lnTo>
                <a:lnTo>
                  <a:pt x="195" y="348"/>
                </a:lnTo>
                <a:lnTo>
                  <a:pt x="196" y="346"/>
                </a:lnTo>
                <a:lnTo>
                  <a:pt x="196" y="345"/>
                </a:lnTo>
                <a:lnTo>
                  <a:pt x="196" y="343"/>
                </a:lnTo>
                <a:lnTo>
                  <a:pt x="196" y="342"/>
                </a:lnTo>
                <a:lnTo>
                  <a:pt x="197" y="341"/>
                </a:lnTo>
                <a:lnTo>
                  <a:pt x="197" y="339"/>
                </a:lnTo>
                <a:lnTo>
                  <a:pt x="197" y="338"/>
                </a:lnTo>
                <a:lnTo>
                  <a:pt x="197" y="336"/>
                </a:lnTo>
                <a:lnTo>
                  <a:pt x="198" y="335"/>
                </a:lnTo>
                <a:lnTo>
                  <a:pt x="198" y="333"/>
                </a:lnTo>
                <a:lnTo>
                  <a:pt x="198" y="332"/>
                </a:lnTo>
                <a:lnTo>
                  <a:pt x="198" y="330"/>
                </a:lnTo>
                <a:lnTo>
                  <a:pt x="199" y="328"/>
                </a:lnTo>
                <a:lnTo>
                  <a:pt x="199" y="327"/>
                </a:lnTo>
                <a:lnTo>
                  <a:pt x="199" y="325"/>
                </a:lnTo>
                <a:lnTo>
                  <a:pt x="200" y="323"/>
                </a:lnTo>
                <a:lnTo>
                  <a:pt x="200" y="322"/>
                </a:lnTo>
                <a:lnTo>
                  <a:pt x="200" y="320"/>
                </a:lnTo>
                <a:lnTo>
                  <a:pt x="200" y="318"/>
                </a:lnTo>
                <a:lnTo>
                  <a:pt x="201" y="316"/>
                </a:lnTo>
                <a:lnTo>
                  <a:pt x="201" y="314"/>
                </a:lnTo>
                <a:lnTo>
                  <a:pt x="201" y="311"/>
                </a:lnTo>
                <a:lnTo>
                  <a:pt x="201" y="309"/>
                </a:lnTo>
                <a:lnTo>
                  <a:pt x="202" y="306"/>
                </a:lnTo>
                <a:lnTo>
                  <a:pt x="202" y="303"/>
                </a:lnTo>
                <a:lnTo>
                  <a:pt x="202" y="299"/>
                </a:lnTo>
                <a:lnTo>
                  <a:pt x="202" y="295"/>
                </a:lnTo>
                <a:lnTo>
                  <a:pt x="203" y="291"/>
                </a:lnTo>
                <a:lnTo>
                  <a:pt x="203" y="287"/>
                </a:lnTo>
                <a:lnTo>
                  <a:pt x="203" y="282"/>
                </a:lnTo>
                <a:lnTo>
                  <a:pt x="203" y="276"/>
                </a:lnTo>
                <a:lnTo>
                  <a:pt x="204" y="270"/>
                </a:lnTo>
                <a:lnTo>
                  <a:pt x="204" y="263"/>
                </a:lnTo>
                <a:lnTo>
                  <a:pt x="204" y="256"/>
                </a:lnTo>
                <a:lnTo>
                  <a:pt x="204" y="248"/>
                </a:lnTo>
                <a:lnTo>
                  <a:pt x="205" y="240"/>
                </a:lnTo>
                <a:lnTo>
                  <a:pt x="205" y="232"/>
                </a:lnTo>
                <a:lnTo>
                  <a:pt x="205" y="223"/>
                </a:lnTo>
                <a:lnTo>
                  <a:pt x="206" y="215"/>
                </a:lnTo>
                <a:lnTo>
                  <a:pt x="206" y="207"/>
                </a:lnTo>
                <a:lnTo>
                  <a:pt x="206" y="199"/>
                </a:lnTo>
                <a:lnTo>
                  <a:pt x="206" y="191"/>
                </a:lnTo>
                <a:lnTo>
                  <a:pt x="207" y="184"/>
                </a:lnTo>
                <a:lnTo>
                  <a:pt x="207" y="176"/>
                </a:lnTo>
                <a:lnTo>
                  <a:pt x="207" y="169"/>
                </a:lnTo>
                <a:lnTo>
                  <a:pt x="207" y="162"/>
                </a:lnTo>
                <a:lnTo>
                  <a:pt x="208" y="155"/>
                </a:lnTo>
                <a:lnTo>
                  <a:pt x="208" y="147"/>
                </a:lnTo>
                <a:lnTo>
                  <a:pt x="208" y="138"/>
                </a:lnTo>
                <a:lnTo>
                  <a:pt x="208" y="129"/>
                </a:lnTo>
                <a:lnTo>
                  <a:pt x="209" y="120"/>
                </a:lnTo>
                <a:lnTo>
                  <a:pt x="209" y="112"/>
                </a:lnTo>
                <a:lnTo>
                  <a:pt x="209" y="103"/>
                </a:lnTo>
                <a:lnTo>
                  <a:pt x="209" y="97"/>
                </a:lnTo>
                <a:lnTo>
                  <a:pt x="210" y="94"/>
                </a:lnTo>
                <a:lnTo>
                  <a:pt x="210" y="93"/>
                </a:lnTo>
                <a:lnTo>
                  <a:pt x="210" y="97"/>
                </a:lnTo>
                <a:lnTo>
                  <a:pt x="211" y="104"/>
                </a:lnTo>
                <a:lnTo>
                  <a:pt x="211" y="111"/>
                </a:lnTo>
                <a:lnTo>
                  <a:pt x="211" y="118"/>
                </a:lnTo>
                <a:lnTo>
                  <a:pt x="211" y="124"/>
                </a:lnTo>
                <a:lnTo>
                  <a:pt x="212" y="128"/>
                </a:lnTo>
                <a:lnTo>
                  <a:pt x="212" y="127"/>
                </a:lnTo>
                <a:lnTo>
                  <a:pt x="212" y="119"/>
                </a:lnTo>
                <a:lnTo>
                  <a:pt x="212" y="104"/>
                </a:lnTo>
                <a:lnTo>
                  <a:pt x="213" y="84"/>
                </a:lnTo>
                <a:lnTo>
                  <a:pt x="213" y="63"/>
                </a:lnTo>
                <a:lnTo>
                  <a:pt x="213" y="41"/>
                </a:lnTo>
                <a:lnTo>
                  <a:pt x="213" y="22"/>
                </a:lnTo>
                <a:lnTo>
                  <a:pt x="214" y="8"/>
                </a:lnTo>
                <a:lnTo>
                  <a:pt x="214" y="0"/>
                </a:lnTo>
                <a:lnTo>
                  <a:pt x="214" y="2"/>
                </a:lnTo>
                <a:lnTo>
                  <a:pt x="214" y="15"/>
                </a:lnTo>
                <a:lnTo>
                  <a:pt x="215" y="36"/>
                </a:lnTo>
                <a:lnTo>
                  <a:pt x="215" y="62"/>
                </a:lnTo>
                <a:lnTo>
                  <a:pt x="215" y="90"/>
                </a:lnTo>
                <a:lnTo>
                  <a:pt x="215" y="117"/>
                </a:lnTo>
                <a:lnTo>
                  <a:pt x="216" y="142"/>
                </a:lnTo>
                <a:lnTo>
                  <a:pt x="216" y="164"/>
                </a:lnTo>
                <a:lnTo>
                  <a:pt x="216" y="180"/>
                </a:lnTo>
                <a:lnTo>
                  <a:pt x="217" y="187"/>
                </a:lnTo>
                <a:lnTo>
                  <a:pt x="217" y="189"/>
                </a:lnTo>
                <a:lnTo>
                  <a:pt x="217" y="187"/>
                </a:lnTo>
                <a:lnTo>
                  <a:pt x="217" y="183"/>
                </a:lnTo>
                <a:lnTo>
                  <a:pt x="218" y="180"/>
                </a:lnTo>
                <a:lnTo>
                  <a:pt x="218" y="177"/>
                </a:lnTo>
                <a:lnTo>
                  <a:pt x="218" y="174"/>
                </a:lnTo>
                <a:lnTo>
                  <a:pt x="218" y="173"/>
                </a:lnTo>
                <a:lnTo>
                  <a:pt x="219" y="174"/>
                </a:lnTo>
                <a:lnTo>
                  <a:pt x="219" y="178"/>
                </a:lnTo>
                <a:lnTo>
                  <a:pt x="219" y="182"/>
                </a:lnTo>
                <a:lnTo>
                  <a:pt x="219" y="186"/>
                </a:lnTo>
                <a:lnTo>
                  <a:pt x="220" y="189"/>
                </a:lnTo>
                <a:lnTo>
                  <a:pt x="220" y="191"/>
                </a:lnTo>
                <a:lnTo>
                  <a:pt x="220" y="193"/>
                </a:lnTo>
                <a:lnTo>
                  <a:pt x="220" y="195"/>
                </a:lnTo>
                <a:lnTo>
                  <a:pt x="221" y="197"/>
                </a:lnTo>
                <a:lnTo>
                  <a:pt x="221" y="198"/>
                </a:lnTo>
                <a:lnTo>
                  <a:pt x="221" y="199"/>
                </a:lnTo>
                <a:lnTo>
                  <a:pt x="222" y="200"/>
                </a:lnTo>
                <a:lnTo>
                  <a:pt x="222" y="201"/>
                </a:lnTo>
                <a:lnTo>
                  <a:pt x="222" y="203"/>
                </a:lnTo>
                <a:lnTo>
                  <a:pt x="222" y="204"/>
                </a:lnTo>
                <a:lnTo>
                  <a:pt x="223" y="204"/>
                </a:lnTo>
                <a:lnTo>
                  <a:pt x="223" y="203"/>
                </a:lnTo>
                <a:lnTo>
                  <a:pt x="223" y="202"/>
                </a:lnTo>
                <a:lnTo>
                  <a:pt x="223" y="201"/>
                </a:lnTo>
                <a:lnTo>
                  <a:pt x="224" y="200"/>
                </a:lnTo>
                <a:lnTo>
                  <a:pt x="224" y="199"/>
                </a:lnTo>
                <a:lnTo>
                  <a:pt x="224" y="199"/>
                </a:lnTo>
                <a:lnTo>
                  <a:pt x="224" y="199"/>
                </a:lnTo>
                <a:lnTo>
                  <a:pt x="225" y="201"/>
                </a:lnTo>
                <a:lnTo>
                  <a:pt x="225" y="205"/>
                </a:lnTo>
                <a:lnTo>
                  <a:pt x="225" y="209"/>
                </a:lnTo>
                <a:lnTo>
                  <a:pt x="225" y="214"/>
                </a:lnTo>
                <a:lnTo>
                  <a:pt x="226" y="218"/>
                </a:lnTo>
                <a:lnTo>
                  <a:pt x="226" y="222"/>
                </a:lnTo>
                <a:lnTo>
                  <a:pt x="226" y="224"/>
                </a:lnTo>
                <a:lnTo>
                  <a:pt x="226" y="226"/>
                </a:lnTo>
                <a:lnTo>
                  <a:pt x="227" y="229"/>
                </a:lnTo>
                <a:lnTo>
                  <a:pt x="227" y="234"/>
                </a:lnTo>
                <a:lnTo>
                  <a:pt x="227" y="238"/>
                </a:lnTo>
                <a:lnTo>
                  <a:pt x="228" y="240"/>
                </a:lnTo>
                <a:lnTo>
                  <a:pt x="228" y="233"/>
                </a:lnTo>
                <a:lnTo>
                  <a:pt x="228" y="214"/>
                </a:lnTo>
                <a:lnTo>
                  <a:pt x="228" y="193"/>
                </a:lnTo>
                <a:lnTo>
                  <a:pt x="229" y="176"/>
                </a:lnTo>
                <a:lnTo>
                  <a:pt x="229" y="175"/>
                </a:lnTo>
                <a:lnTo>
                  <a:pt x="229" y="195"/>
                </a:lnTo>
                <a:lnTo>
                  <a:pt x="229" y="221"/>
                </a:lnTo>
                <a:lnTo>
                  <a:pt x="230" y="238"/>
                </a:lnTo>
                <a:lnTo>
                  <a:pt x="230" y="232"/>
                </a:lnTo>
                <a:lnTo>
                  <a:pt x="230" y="194"/>
                </a:lnTo>
                <a:lnTo>
                  <a:pt x="230" y="141"/>
                </a:lnTo>
                <a:lnTo>
                  <a:pt x="231" y="90"/>
                </a:lnTo>
                <a:lnTo>
                  <a:pt x="231" y="54"/>
                </a:lnTo>
                <a:lnTo>
                  <a:pt x="231" y="41"/>
                </a:lnTo>
                <a:lnTo>
                  <a:pt x="231" y="41"/>
                </a:lnTo>
                <a:lnTo>
                  <a:pt x="232" y="42"/>
                </a:lnTo>
                <a:lnTo>
                  <a:pt x="232" y="41"/>
                </a:lnTo>
                <a:lnTo>
                  <a:pt x="232" y="35"/>
                </a:lnTo>
                <a:lnTo>
                  <a:pt x="233" y="27"/>
                </a:lnTo>
                <a:lnTo>
                  <a:pt x="233" y="23"/>
                </a:lnTo>
                <a:lnTo>
                  <a:pt x="233" y="20"/>
                </a:lnTo>
                <a:lnTo>
                  <a:pt x="233" y="19"/>
                </a:lnTo>
                <a:lnTo>
                  <a:pt x="234" y="20"/>
                </a:lnTo>
                <a:lnTo>
                  <a:pt x="234" y="21"/>
                </a:lnTo>
                <a:lnTo>
                  <a:pt x="234" y="24"/>
                </a:lnTo>
                <a:lnTo>
                  <a:pt x="234" y="30"/>
                </a:lnTo>
                <a:lnTo>
                  <a:pt x="235" y="37"/>
                </a:lnTo>
                <a:lnTo>
                  <a:pt x="235" y="46"/>
                </a:lnTo>
                <a:lnTo>
                  <a:pt x="235" y="56"/>
                </a:lnTo>
                <a:lnTo>
                  <a:pt x="235" y="67"/>
                </a:lnTo>
                <a:lnTo>
                  <a:pt x="236" y="77"/>
                </a:lnTo>
                <a:lnTo>
                  <a:pt x="236" y="87"/>
                </a:lnTo>
                <a:lnTo>
                  <a:pt x="236" y="98"/>
                </a:lnTo>
                <a:lnTo>
                  <a:pt x="236" y="108"/>
                </a:lnTo>
                <a:lnTo>
                  <a:pt x="237" y="117"/>
                </a:lnTo>
                <a:lnTo>
                  <a:pt x="237" y="125"/>
                </a:lnTo>
                <a:lnTo>
                  <a:pt x="237" y="132"/>
                </a:lnTo>
                <a:lnTo>
                  <a:pt x="237" y="137"/>
                </a:lnTo>
                <a:lnTo>
                  <a:pt x="238" y="141"/>
                </a:lnTo>
                <a:lnTo>
                  <a:pt x="238" y="144"/>
                </a:lnTo>
                <a:lnTo>
                  <a:pt x="238" y="146"/>
                </a:lnTo>
                <a:lnTo>
                  <a:pt x="239" y="148"/>
                </a:lnTo>
                <a:lnTo>
                  <a:pt x="239" y="150"/>
                </a:lnTo>
                <a:lnTo>
                  <a:pt x="239" y="151"/>
                </a:lnTo>
                <a:lnTo>
                  <a:pt x="239" y="153"/>
                </a:lnTo>
                <a:lnTo>
                  <a:pt x="240" y="155"/>
                </a:lnTo>
                <a:lnTo>
                  <a:pt x="240" y="158"/>
                </a:lnTo>
                <a:lnTo>
                  <a:pt x="240" y="161"/>
                </a:lnTo>
                <a:lnTo>
                  <a:pt x="240" y="164"/>
                </a:lnTo>
                <a:lnTo>
                  <a:pt x="241" y="167"/>
                </a:lnTo>
                <a:lnTo>
                  <a:pt x="241" y="171"/>
                </a:lnTo>
                <a:lnTo>
                  <a:pt x="241" y="175"/>
                </a:lnTo>
                <a:lnTo>
                  <a:pt x="241" y="180"/>
                </a:lnTo>
                <a:lnTo>
                  <a:pt x="242" y="186"/>
                </a:lnTo>
                <a:lnTo>
                  <a:pt x="242" y="192"/>
                </a:lnTo>
                <a:lnTo>
                  <a:pt x="242" y="199"/>
                </a:lnTo>
                <a:lnTo>
                  <a:pt x="242" y="206"/>
                </a:lnTo>
                <a:lnTo>
                  <a:pt x="243" y="214"/>
                </a:lnTo>
                <a:lnTo>
                  <a:pt x="243" y="221"/>
                </a:lnTo>
                <a:lnTo>
                  <a:pt x="243" y="229"/>
                </a:lnTo>
                <a:lnTo>
                  <a:pt x="244" y="237"/>
                </a:lnTo>
                <a:lnTo>
                  <a:pt x="244" y="244"/>
                </a:lnTo>
                <a:lnTo>
                  <a:pt x="244" y="250"/>
                </a:lnTo>
                <a:lnTo>
                  <a:pt x="244" y="257"/>
                </a:lnTo>
                <a:lnTo>
                  <a:pt x="245" y="263"/>
                </a:lnTo>
                <a:lnTo>
                  <a:pt x="245" y="270"/>
                </a:lnTo>
                <a:lnTo>
                  <a:pt x="245" y="276"/>
                </a:lnTo>
                <a:lnTo>
                  <a:pt x="245" y="281"/>
                </a:lnTo>
                <a:lnTo>
                  <a:pt x="246" y="286"/>
                </a:lnTo>
                <a:lnTo>
                  <a:pt x="246" y="291"/>
                </a:lnTo>
                <a:lnTo>
                  <a:pt x="246" y="296"/>
                </a:lnTo>
                <a:lnTo>
                  <a:pt x="246" y="300"/>
                </a:lnTo>
                <a:lnTo>
                  <a:pt x="247" y="304"/>
                </a:lnTo>
                <a:lnTo>
                  <a:pt x="247" y="307"/>
                </a:lnTo>
                <a:lnTo>
                  <a:pt x="247" y="310"/>
                </a:lnTo>
                <a:lnTo>
                  <a:pt x="247" y="314"/>
                </a:lnTo>
                <a:lnTo>
                  <a:pt x="248" y="317"/>
                </a:lnTo>
                <a:lnTo>
                  <a:pt x="248" y="320"/>
                </a:lnTo>
                <a:lnTo>
                  <a:pt x="248" y="323"/>
                </a:lnTo>
                <a:lnTo>
                  <a:pt x="249" y="326"/>
                </a:lnTo>
                <a:lnTo>
                  <a:pt x="249" y="328"/>
                </a:lnTo>
                <a:lnTo>
                  <a:pt x="249" y="331"/>
                </a:lnTo>
                <a:lnTo>
                  <a:pt x="249" y="333"/>
                </a:lnTo>
                <a:lnTo>
                  <a:pt x="250" y="336"/>
                </a:lnTo>
                <a:lnTo>
                  <a:pt x="250" y="338"/>
                </a:lnTo>
                <a:lnTo>
                  <a:pt x="250" y="340"/>
                </a:lnTo>
                <a:lnTo>
                  <a:pt x="250" y="342"/>
                </a:lnTo>
                <a:lnTo>
                  <a:pt x="251" y="344"/>
                </a:lnTo>
                <a:lnTo>
                  <a:pt x="251" y="346"/>
                </a:lnTo>
                <a:lnTo>
                  <a:pt x="251" y="348"/>
                </a:lnTo>
                <a:lnTo>
                  <a:pt x="251" y="350"/>
                </a:lnTo>
                <a:lnTo>
                  <a:pt x="252" y="352"/>
                </a:lnTo>
                <a:lnTo>
                  <a:pt x="252" y="354"/>
                </a:lnTo>
                <a:lnTo>
                  <a:pt x="252" y="355"/>
                </a:lnTo>
                <a:lnTo>
                  <a:pt x="252" y="357"/>
                </a:lnTo>
                <a:lnTo>
                  <a:pt x="253" y="359"/>
                </a:lnTo>
                <a:lnTo>
                  <a:pt x="253" y="360"/>
                </a:lnTo>
                <a:lnTo>
                  <a:pt x="253" y="362"/>
                </a:lnTo>
                <a:lnTo>
                  <a:pt x="253" y="364"/>
                </a:lnTo>
                <a:lnTo>
                  <a:pt x="254" y="366"/>
                </a:lnTo>
                <a:lnTo>
                  <a:pt x="254" y="368"/>
                </a:lnTo>
                <a:lnTo>
                  <a:pt x="254" y="371"/>
                </a:lnTo>
                <a:lnTo>
                  <a:pt x="255" y="373"/>
                </a:lnTo>
                <a:lnTo>
                  <a:pt x="255" y="376"/>
                </a:lnTo>
                <a:lnTo>
                  <a:pt x="255" y="379"/>
                </a:lnTo>
                <a:lnTo>
                  <a:pt x="255" y="381"/>
                </a:lnTo>
                <a:lnTo>
                  <a:pt x="256" y="384"/>
                </a:lnTo>
                <a:lnTo>
                  <a:pt x="256" y="387"/>
                </a:lnTo>
                <a:lnTo>
                  <a:pt x="256" y="390"/>
                </a:lnTo>
                <a:lnTo>
                  <a:pt x="256" y="393"/>
                </a:lnTo>
                <a:lnTo>
                  <a:pt x="257" y="395"/>
                </a:lnTo>
                <a:lnTo>
                  <a:pt x="257" y="398"/>
                </a:lnTo>
                <a:lnTo>
                  <a:pt x="257" y="401"/>
                </a:lnTo>
                <a:lnTo>
                  <a:pt x="257" y="404"/>
                </a:lnTo>
                <a:lnTo>
                  <a:pt x="258" y="406"/>
                </a:lnTo>
                <a:lnTo>
                  <a:pt x="258" y="409"/>
                </a:lnTo>
                <a:lnTo>
                  <a:pt x="258" y="412"/>
                </a:lnTo>
                <a:lnTo>
                  <a:pt x="258" y="414"/>
                </a:lnTo>
                <a:lnTo>
                  <a:pt x="259" y="417"/>
                </a:lnTo>
                <a:lnTo>
                  <a:pt x="259" y="419"/>
                </a:lnTo>
                <a:lnTo>
                  <a:pt x="259" y="421"/>
                </a:lnTo>
                <a:lnTo>
                  <a:pt x="260" y="423"/>
                </a:lnTo>
                <a:lnTo>
                  <a:pt x="260" y="426"/>
                </a:lnTo>
                <a:lnTo>
                  <a:pt x="260" y="428"/>
                </a:lnTo>
                <a:lnTo>
                  <a:pt x="260" y="429"/>
                </a:lnTo>
                <a:lnTo>
                  <a:pt x="261" y="431"/>
                </a:lnTo>
                <a:lnTo>
                  <a:pt x="261" y="433"/>
                </a:lnTo>
                <a:lnTo>
                  <a:pt x="261" y="435"/>
                </a:lnTo>
                <a:lnTo>
                  <a:pt x="261" y="436"/>
                </a:lnTo>
                <a:lnTo>
                  <a:pt x="262" y="437"/>
                </a:lnTo>
                <a:lnTo>
                  <a:pt x="262" y="439"/>
                </a:lnTo>
                <a:lnTo>
                  <a:pt x="262" y="439"/>
                </a:lnTo>
                <a:lnTo>
                  <a:pt x="262" y="440"/>
                </a:lnTo>
              </a:path>
            </a:pathLst>
          </a:custGeom>
          <a:noFill/>
          <a:ln w="3810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Freeform 14">
            <a:extLst>
              <a:ext uri="{FF2B5EF4-FFF2-40B4-BE49-F238E27FC236}">
                <a16:creationId xmlns:a16="http://schemas.microsoft.com/office/drawing/2014/main" id="{F83F6DB9-AA0E-4C3D-94EF-D3F07D0258B8}"/>
              </a:ext>
            </a:extLst>
          </p:cNvPr>
          <p:cNvSpPr>
            <a:spLocks/>
          </p:cNvSpPr>
          <p:nvPr/>
        </p:nvSpPr>
        <p:spPr bwMode="auto">
          <a:xfrm>
            <a:off x="8146929" y="1109228"/>
            <a:ext cx="3519653" cy="1248835"/>
          </a:xfrm>
          <a:custGeom>
            <a:avLst/>
            <a:gdLst>
              <a:gd name="T0" fmla="*/ 4 w 262"/>
              <a:gd name="T1" fmla="*/ 494 h 546"/>
              <a:gd name="T2" fmla="*/ 8 w 262"/>
              <a:gd name="T3" fmla="*/ 497 h 546"/>
              <a:gd name="T4" fmla="*/ 13 w 262"/>
              <a:gd name="T5" fmla="*/ 431 h 546"/>
              <a:gd name="T6" fmla="*/ 17 w 262"/>
              <a:gd name="T7" fmla="*/ 316 h 546"/>
              <a:gd name="T8" fmla="*/ 21 w 262"/>
              <a:gd name="T9" fmla="*/ 244 h 546"/>
              <a:gd name="T10" fmla="*/ 25 w 262"/>
              <a:gd name="T11" fmla="*/ 218 h 546"/>
              <a:gd name="T12" fmla="*/ 29 w 262"/>
              <a:gd name="T13" fmla="*/ 177 h 546"/>
              <a:gd name="T14" fmla="*/ 34 w 262"/>
              <a:gd name="T15" fmla="*/ 125 h 546"/>
              <a:gd name="T16" fmla="*/ 38 w 262"/>
              <a:gd name="T17" fmla="*/ 95 h 546"/>
              <a:gd name="T18" fmla="*/ 42 w 262"/>
              <a:gd name="T19" fmla="*/ 91 h 546"/>
              <a:gd name="T20" fmla="*/ 46 w 262"/>
              <a:gd name="T21" fmla="*/ 122 h 546"/>
              <a:gd name="T22" fmla="*/ 50 w 262"/>
              <a:gd name="T23" fmla="*/ 172 h 546"/>
              <a:gd name="T24" fmla="*/ 55 w 262"/>
              <a:gd name="T25" fmla="*/ 205 h 546"/>
              <a:gd name="T26" fmla="*/ 59 w 262"/>
              <a:gd name="T27" fmla="*/ 217 h 546"/>
              <a:gd name="T28" fmla="*/ 63 w 262"/>
              <a:gd name="T29" fmla="*/ 179 h 546"/>
              <a:gd name="T30" fmla="*/ 67 w 262"/>
              <a:gd name="T31" fmla="*/ 185 h 546"/>
              <a:gd name="T32" fmla="*/ 71 w 262"/>
              <a:gd name="T33" fmla="*/ 140 h 546"/>
              <a:gd name="T34" fmla="*/ 76 w 262"/>
              <a:gd name="T35" fmla="*/ 252 h 546"/>
              <a:gd name="T36" fmla="*/ 80 w 262"/>
              <a:gd name="T37" fmla="*/ 463 h 546"/>
              <a:gd name="T38" fmla="*/ 84 w 262"/>
              <a:gd name="T39" fmla="*/ 492 h 546"/>
              <a:gd name="T40" fmla="*/ 88 w 262"/>
              <a:gd name="T41" fmla="*/ 500 h 546"/>
              <a:gd name="T42" fmla="*/ 92 w 262"/>
              <a:gd name="T43" fmla="*/ 455 h 546"/>
              <a:gd name="T44" fmla="*/ 97 w 262"/>
              <a:gd name="T45" fmla="*/ 444 h 546"/>
              <a:gd name="T46" fmla="*/ 101 w 262"/>
              <a:gd name="T47" fmla="*/ 426 h 546"/>
              <a:gd name="T48" fmla="*/ 105 w 262"/>
              <a:gd name="T49" fmla="*/ 363 h 546"/>
              <a:gd name="T50" fmla="*/ 109 w 262"/>
              <a:gd name="T51" fmla="*/ 177 h 546"/>
              <a:gd name="T52" fmla="*/ 113 w 262"/>
              <a:gd name="T53" fmla="*/ 138 h 546"/>
              <a:gd name="T54" fmla="*/ 117 w 262"/>
              <a:gd name="T55" fmla="*/ 312 h 546"/>
              <a:gd name="T56" fmla="*/ 122 w 262"/>
              <a:gd name="T57" fmla="*/ 409 h 546"/>
              <a:gd name="T58" fmla="*/ 126 w 262"/>
              <a:gd name="T59" fmla="*/ 425 h 546"/>
              <a:gd name="T60" fmla="*/ 130 w 262"/>
              <a:gd name="T61" fmla="*/ 440 h 546"/>
              <a:gd name="T62" fmla="*/ 134 w 262"/>
              <a:gd name="T63" fmla="*/ 449 h 546"/>
              <a:gd name="T64" fmla="*/ 138 w 262"/>
              <a:gd name="T65" fmla="*/ 488 h 546"/>
              <a:gd name="T66" fmla="*/ 143 w 262"/>
              <a:gd name="T67" fmla="*/ 537 h 546"/>
              <a:gd name="T68" fmla="*/ 147 w 262"/>
              <a:gd name="T69" fmla="*/ 532 h 546"/>
              <a:gd name="T70" fmla="*/ 151 w 262"/>
              <a:gd name="T71" fmla="*/ 483 h 546"/>
              <a:gd name="T72" fmla="*/ 155 w 262"/>
              <a:gd name="T73" fmla="*/ 468 h 546"/>
              <a:gd name="T74" fmla="*/ 159 w 262"/>
              <a:gd name="T75" fmla="*/ 486 h 546"/>
              <a:gd name="T76" fmla="*/ 164 w 262"/>
              <a:gd name="T77" fmla="*/ 487 h 546"/>
              <a:gd name="T78" fmla="*/ 168 w 262"/>
              <a:gd name="T79" fmla="*/ 475 h 546"/>
              <a:gd name="T80" fmla="*/ 172 w 262"/>
              <a:gd name="T81" fmla="*/ 471 h 546"/>
              <a:gd name="T82" fmla="*/ 176 w 262"/>
              <a:gd name="T83" fmla="*/ 474 h 546"/>
              <a:gd name="T84" fmla="*/ 180 w 262"/>
              <a:gd name="T85" fmla="*/ 471 h 546"/>
              <a:gd name="T86" fmla="*/ 185 w 262"/>
              <a:gd name="T87" fmla="*/ 486 h 546"/>
              <a:gd name="T88" fmla="*/ 189 w 262"/>
              <a:gd name="T89" fmla="*/ 467 h 546"/>
              <a:gd name="T90" fmla="*/ 193 w 262"/>
              <a:gd name="T91" fmla="*/ 435 h 546"/>
              <a:gd name="T92" fmla="*/ 197 w 262"/>
              <a:gd name="T93" fmla="*/ 401 h 546"/>
              <a:gd name="T94" fmla="*/ 201 w 262"/>
              <a:gd name="T95" fmla="*/ 361 h 546"/>
              <a:gd name="T96" fmla="*/ 205 w 262"/>
              <a:gd name="T97" fmla="*/ 268 h 546"/>
              <a:gd name="T98" fmla="*/ 210 w 262"/>
              <a:gd name="T99" fmla="*/ 158 h 546"/>
              <a:gd name="T100" fmla="*/ 214 w 262"/>
              <a:gd name="T101" fmla="*/ 96 h 546"/>
              <a:gd name="T102" fmla="*/ 218 w 262"/>
              <a:gd name="T103" fmla="*/ 109 h 546"/>
              <a:gd name="T104" fmla="*/ 222 w 262"/>
              <a:gd name="T105" fmla="*/ 260 h 546"/>
              <a:gd name="T106" fmla="*/ 226 w 262"/>
              <a:gd name="T107" fmla="*/ 236 h 546"/>
              <a:gd name="T108" fmla="*/ 231 w 262"/>
              <a:gd name="T109" fmla="*/ 177 h 546"/>
              <a:gd name="T110" fmla="*/ 235 w 262"/>
              <a:gd name="T111" fmla="*/ 78 h 546"/>
              <a:gd name="T112" fmla="*/ 239 w 262"/>
              <a:gd name="T113" fmla="*/ 142 h 546"/>
              <a:gd name="T114" fmla="*/ 243 w 262"/>
              <a:gd name="T115" fmla="*/ 266 h 546"/>
              <a:gd name="T116" fmla="*/ 247 w 262"/>
              <a:gd name="T117" fmla="*/ 363 h 546"/>
              <a:gd name="T118" fmla="*/ 252 w 262"/>
              <a:gd name="T119" fmla="*/ 406 h 546"/>
              <a:gd name="T120" fmla="*/ 256 w 262"/>
              <a:gd name="T121" fmla="*/ 435 h 546"/>
              <a:gd name="T122" fmla="*/ 260 w 262"/>
              <a:gd name="T123" fmla="*/ 451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 h="546">
                <a:moveTo>
                  <a:pt x="0" y="482"/>
                </a:moveTo>
                <a:lnTo>
                  <a:pt x="1" y="482"/>
                </a:lnTo>
                <a:lnTo>
                  <a:pt x="1" y="483"/>
                </a:lnTo>
                <a:lnTo>
                  <a:pt x="1" y="483"/>
                </a:lnTo>
                <a:lnTo>
                  <a:pt x="1" y="484"/>
                </a:lnTo>
                <a:lnTo>
                  <a:pt x="2" y="484"/>
                </a:lnTo>
                <a:lnTo>
                  <a:pt x="2" y="485"/>
                </a:lnTo>
                <a:lnTo>
                  <a:pt x="2" y="486"/>
                </a:lnTo>
                <a:lnTo>
                  <a:pt x="2" y="487"/>
                </a:lnTo>
                <a:lnTo>
                  <a:pt x="3" y="488"/>
                </a:lnTo>
                <a:lnTo>
                  <a:pt x="3" y="489"/>
                </a:lnTo>
                <a:lnTo>
                  <a:pt x="3" y="490"/>
                </a:lnTo>
                <a:lnTo>
                  <a:pt x="4" y="491"/>
                </a:lnTo>
                <a:lnTo>
                  <a:pt x="4" y="492"/>
                </a:lnTo>
                <a:lnTo>
                  <a:pt x="4" y="493"/>
                </a:lnTo>
                <a:lnTo>
                  <a:pt x="4" y="494"/>
                </a:lnTo>
                <a:lnTo>
                  <a:pt x="5" y="495"/>
                </a:lnTo>
                <a:lnTo>
                  <a:pt x="5" y="496"/>
                </a:lnTo>
                <a:lnTo>
                  <a:pt x="5" y="497"/>
                </a:lnTo>
                <a:lnTo>
                  <a:pt x="5" y="498"/>
                </a:lnTo>
                <a:lnTo>
                  <a:pt x="6" y="498"/>
                </a:lnTo>
                <a:lnTo>
                  <a:pt x="6" y="499"/>
                </a:lnTo>
                <a:lnTo>
                  <a:pt x="6" y="499"/>
                </a:lnTo>
                <a:lnTo>
                  <a:pt x="6" y="500"/>
                </a:lnTo>
                <a:lnTo>
                  <a:pt x="7" y="500"/>
                </a:lnTo>
                <a:lnTo>
                  <a:pt x="7" y="500"/>
                </a:lnTo>
                <a:lnTo>
                  <a:pt x="7" y="500"/>
                </a:lnTo>
                <a:lnTo>
                  <a:pt x="7" y="500"/>
                </a:lnTo>
                <a:lnTo>
                  <a:pt x="8" y="500"/>
                </a:lnTo>
                <a:lnTo>
                  <a:pt x="8" y="499"/>
                </a:lnTo>
                <a:lnTo>
                  <a:pt x="8" y="498"/>
                </a:lnTo>
                <a:lnTo>
                  <a:pt x="8" y="497"/>
                </a:lnTo>
                <a:lnTo>
                  <a:pt x="9" y="496"/>
                </a:lnTo>
                <a:lnTo>
                  <a:pt x="9" y="494"/>
                </a:lnTo>
                <a:lnTo>
                  <a:pt x="9" y="492"/>
                </a:lnTo>
                <a:lnTo>
                  <a:pt x="10" y="490"/>
                </a:lnTo>
                <a:lnTo>
                  <a:pt x="10" y="487"/>
                </a:lnTo>
                <a:lnTo>
                  <a:pt x="10" y="484"/>
                </a:lnTo>
                <a:lnTo>
                  <a:pt x="10" y="480"/>
                </a:lnTo>
                <a:lnTo>
                  <a:pt x="11" y="476"/>
                </a:lnTo>
                <a:lnTo>
                  <a:pt x="11" y="472"/>
                </a:lnTo>
                <a:lnTo>
                  <a:pt x="11" y="467"/>
                </a:lnTo>
                <a:lnTo>
                  <a:pt x="11" y="462"/>
                </a:lnTo>
                <a:lnTo>
                  <a:pt x="12" y="456"/>
                </a:lnTo>
                <a:lnTo>
                  <a:pt x="12" y="450"/>
                </a:lnTo>
                <a:lnTo>
                  <a:pt x="12" y="444"/>
                </a:lnTo>
                <a:lnTo>
                  <a:pt x="12" y="438"/>
                </a:lnTo>
                <a:lnTo>
                  <a:pt x="13" y="431"/>
                </a:lnTo>
                <a:lnTo>
                  <a:pt x="13" y="424"/>
                </a:lnTo>
                <a:lnTo>
                  <a:pt x="13" y="417"/>
                </a:lnTo>
                <a:lnTo>
                  <a:pt x="13" y="410"/>
                </a:lnTo>
                <a:lnTo>
                  <a:pt x="14" y="403"/>
                </a:lnTo>
                <a:lnTo>
                  <a:pt x="14" y="396"/>
                </a:lnTo>
                <a:lnTo>
                  <a:pt x="14" y="388"/>
                </a:lnTo>
                <a:lnTo>
                  <a:pt x="15" y="381"/>
                </a:lnTo>
                <a:lnTo>
                  <a:pt x="15" y="374"/>
                </a:lnTo>
                <a:lnTo>
                  <a:pt x="15" y="366"/>
                </a:lnTo>
                <a:lnTo>
                  <a:pt x="15" y="359"/>
                </a:lnTo>
                <a:lnTo>
                  <a:pt x="16" y="351"/>
                </a:lnTo>
                <a:lnTo>
                  <a:pt x="16" y="344"/>
                </a:lnTo>
                <a:lnTo>
                  <a:pt x="16" y="337"/>
                </a:lnTo>
                <a:lnTo>
                  <a:pt x="16" y="330"/>
                </a:lnTo>
                <a:lnTo>
                  <a:pt x="17" y="323"/>
                </a:lnTo>
                <a:lnTo>
                  <a:pt x="17" y="316"/>
                </a:lnTo>
                <a:lnTo>
                  <a:pt x="17" y="309"/>
                </a:lnTo>
                <a:lnTo>
                  <a:pt x="17" y="303"/>
                </a:lnTo>
                <a:lnTo>
                  <a:pt x="18" y="296"/>
                </a:lnTo>
                <a:lnTo>
                  <a:pt x="18" y="290"/>
                </a:lnTo>
                <a:lnTo>
                  <a:pt x="18" y="284"/>
                </a:lnTo>
                <a:lnTo>
                  <a:pt x="18" y="279"/>
                </a:lnTo>
                <a:lnTo>
                  <a:pt x="19" y="274"/>
                </a:lnTo>
                <a:lnTo>
                  <a:pt x="19" y="269"/>
                </a:lnTo>
                <a:lnTo>
                  <a:pt x="19" y="265"/>
                </a:lnTo>
                <a:lnTo>
                  <a:pt x="19" y="261"/>
                </a:lnTo>
                <a:lnTo>
                  <a:pt x="20" y="257"/>
                </a:lnTo>
                <a:lnTo>
                  <a:pt x="20" y="254"/>
                </a:lnTo>
                <a:lnTo>
                  <a:pt x="20" y="251"/>
                </a:lnTo>
                <a:lnTo>
                  <a:pt x="21" y="249"/>
                </a:lnTo>
                <a:lnTo>
                  <a:pt x="21" y="246"/>
                </a:lnTo>
                <a:lnTo>
                  <a:pt x="21" y="244"/>
                </a:lnTo>
                <a:lnTo>
                  <a:pt x="21" y="242"/>
                </a:lnTo>
                <a:lnTo>
                  <a:pt x="22" y="240"/>
                </a:lnTo>
                <a:lnTo>
                  <a:pt x="22" y="238"/>
                </a:lnTo>
                <a:lnTo>
                  <a:pt x="22" y="236"/>
                </a:lnTo>
                <a:lnTo>
                  <a:pt x="22" y="235"/>
                </a:lnTo>
                <a:lnTo>
                  <a:pt x="23" y="233"/>
                </a:lnTo>
                <a:lnTo>
                  <a:pt x="23" y="232"/>
                </a:lnTo>
                <a:lnTo>
                  <a:pt x="23" y="230"/>
                </a:lnTo>
                <a:lnTo>
                  <a:pt x="23" y="229"/>
                </a:lnTo>
                <a:lnTo>
                  <a:pt x="24" y="227"/>
                </a:lnTo>
                <a:lnTo>
                  <a:pt x="24" y="226"/>
                </a:lnTo>
                <a:lnTo>
                  <a:pt x="24" y="224"/>
                </a:lnTo>
                <a:lnTo>
                  <a:pt x="24" y="223"/>
                </a:lnTo>
                <a:lnTo>
                  <a:pt x="25" y="221"/>
                </a:lnTo>
                <a:lnTo>
                  <a:pt x="25" y="219"/>
                </a:lnTo>
                <a:lnTo>
                  <a:pt x="25" y="218"/>
                </a:lnTo>
                <a:lnTo>
                  <a:pt x="26" y="216"/>
                </a:lnTo>
                <a:lnTo>
                  <a:pt x="26" y="214"/>
                </a:lnTo>
                <a:lnTo>
                  <a:pt x="26" y="213"/>
                </a:lnTo>
                <a:lnTo>
                  <a:pt x="26" y="211"/>
                </a:lnTo>
                <a:lnTo>
                  <a:pt x="27" y="209"/>
                </a:lnTo>
                <a:lnTo>
                  <a:pt x="27" y="207"/>
                </a:lnTo>
                <a:lnTo>
                  <a:pt x="27" y="204"/>
                </a:lnTo>
                <a:lnTo>
                  <a:pt x="27" y="202"/>
                </a:lnTo>
                <a:lnTo>
                  <a:pt x="28" y="199"/>
                </a:lnTo>
                <a:lnTo>
                  <a:pt x="28" y="196"/>
                </a:lnTo>
                <a:lnTo>
                  <a:pt x="28" y="193"/>
                </a:lnTo>
                <a:lnTo>
                  <a:pt x="28" y="190"/>
                </a:lnTo>
                <a:lnTo>
                  <a:pt x="29" y="187"/>
                </a:lnTo>
                <a:lnTo>
                  <a:pt x="29" y="183"/>
                </a:lnTo>
                <a:lnTo>
                  <a:pt x="29" y="180"/>
                </a:lnTo>
                <a:lnTo>
                  <a:pt x="29" y="177"/>
                </a:lnTo>
                <a:lnTo>
                  <a:pt x="30" y="173"/>
                </a:lnTo>
                <a:lnTo>
                  <a:pt x="30" y="169"/>
                </a:lnTo>
                <a:lnTo>
                  <a:pt x="30" y="166"/>
                </a:lnTo>
                <a:lnTo>
                  <a:pt x="30" y="162"/>
                </a:lnTo>
                <a:lnTo>
                  <a:pt x="31" y="158"/>
                </a:lnTo>
                <a:lnTo>
                  <a:pt x="31" y="155"/>
                </a:lnTo>
                <a:lnTo>
                  <a:pt x="31" y="151"/>
                </a:lnTo>
                <a:lnTo>
                  <a:pt x="32" y="148"/>
                </a:lnTo>
                <a:lnTo>
                  <a:pt x="32" y="145"/>
                </a:lnTo>
                <a:lnTo>
                  <a:pt x="32" y="142"/>
                </a:lnTo>
                <a:lnTo>
                  <a:pt x="32" y="139"/>
                </a:lnTo>
                <a:lnTo>
                  <a:pt x="33" y="136"/>
                </a:lnTo>
                <a:lnTo>
                  <a:pt x="33" y="133"/>
                </a:lnTo>
                <a:lnTo>
                  <a:pt x="33" y="130"/>
                </a:lnTo>
                <a:lnTo>
                  <a:pt x="33" y="127"/>
                </a:lnTo>
                <a:lnTo>
                  <a:pt x="34" y="125"/>
                </a:lnTo>
                <a:lnTo>
                  <a:pt x="34" y="122"/>
                </a:lnTo>
                <a:lnTo>
                  <a:pt x="34" y="119"/>
                </a:lnTo>
                <a:lnTo>
                  <a:pt x="34" y="117"/>
                </a:lnTo>
                <a:lnTo>
                  <a:pt x="35" y="115"/>
                </a:lnTo>
                <a:lnTo>
                  <a:pt x="35" y="112"/>
                </a:lnTo>
                <a:lnTo>
                  <a:pt x="35" y="110"/>
                </a:lnTo>
                <a:lnTo>
                  <a:pt x="35" y="108"/>
                </a:lnTo>
                <a:lnTo>
                  <a:pt x="36" y="106"/>
                </a:lnTo>
                <a:lnTo>
                  <a:pt x="36" y="104"/>
                </a:lnTo>
                <a:lnTo>
                  <a:pt x="36" y="103"/>
                </a:lnTo>
                <a:lnTo>
                  <a:pt x="37" y="101"/>
                </a:lnTo>
                <a:lnTo>
                  <a:pt x="37" y="99"/>
                </a:lnTo>
                <a:lnTo>
                  <a:pt x="37" y="98"/>
                </a:lnTo>
                <a:lnTo>
                  <a:pt x="37" y="97"/>
                </a:lnTo>
                <a:lnTo>
                  <a:pt x="38" y="96"/>
                </a:lnTo>
                <a:lnTo>
                  <a:pt x="38" y="95"/>
                </a:lnTo>
                <a:lnTo>
                  <a:pt x="38" y="94"/>
                </a:lnTo>
                <a:lnTo>
                  <a:pt x="38" y="93"/>
                </a:lnTo>
                <a:lnTo>
                  <a:pt x="39" y="92"/>
                </a:lnTo>
                <a:lnTo>
                  <a:pt x="39" y="92"/>
                </a:lnTo>
                <a:lnTo>
                  <a:pt x="39" y="91"/>
                </a:lnTo>
                <a:lnTo>
                  <a:pt x="39" y="91"/>
                </a:lnTo>
                <a:lnTo>
                  <a:pt x="40" y="90"/>
                </a:lnTo>
                <a:lnTo>
                  <a:pt x="40" y="90"/>
                </a:lnTo>
                <a:lnTo>
                  <a:pt x="40" y="90"/>
                </a:lnTo>
                <a:lnTo>
                  <a:pt x="40" y="90"/>
                </a:lnTo>
                <a:lnTo>
                  <a:pt x="41" y="90"/>
                </a:lnTo>
                <a:lnTo>
                  <a:pt x="41" y="90"/>
                </a:lnTo>
                <a:lnTo>
                  <a:pt x="41" y="90"/>
                </a:lnTo>
                <a:lnTo>
                  <a:pt x="42" y="90"/>
                </a:lnTo>
                <a:lnTo>
                  <a:pt x="42" y="91"/>
                </a:lnTo>
                <a:lnTo>
                  <a:pt x="42" y="91"/>
                </a:lnTo>
                <a:lnTo>
                  <a:pt x="42" y="92"/>
                </a:lnTo>
                <a:lnTo>
                  <a:pt x="43" y="93"/>
                </a:lnTo>
                <a:lnTo>
                  <a:pt x="43" y="94"/>
                </a:lnTo>
                <a:lnTo>
                  <a:pt x="43" y="95"/>
                </a:lnTo>
                <a:lnTo>
                  <a:pt x="43" y="96"/>
                </a:lnTo>
                <a:lnTo>
                  <a:pt x="44" y="98"/>
                </a:lnTo>
                <a:lnTo>
                  <a:pt x="44" y="99"/>
                </a:lnTo>
                <a:lnTo>
                  <a:pt x="44" y="101"/>
                </a:lnTo>
                <a:lnTo>
                  <a:pt x="44" y="103"/>
                </a:lnTo>
                <a:lnTo>
                  <a:pt x="45" y="105"/>
                </a:lnTo>
                <a:lnTo>
                  <a:pt x="45" y="108"/>
                </a:lnTo>
                <a:lnTo>
                  <a:pt x="45" y="110"/>
                </a:lnTo>
                <a:lnTo>
                  <a:pt x="45" y="113"/>
                </a:lnTo>
                <a:lnTo>
                  <a:pt x="46" y="116"/>
                </a:lnTo>
                <a:lnTo>
                  <a:pt x="46" y="119"/>
                </a:lnTo>
                <a:lnTo>
                  <a:pt x="46" y="122"/>
                </a:lnTo>
                <a:lnTo>
                  <a:pt x="46" y="125"/>
                </a:lnTo>
                <a:lnTo>
                  <a:pt x="47" y="128"/>
                </a:lnTo>
                <a:lnTo>
                  <a:pt x="47" y="131"/>
                </a:lnTo>
                <a:lnTo>
                  <a:pt x="47" y="134"/>
                </a:lnTo>
                <a:lnTo>
                  <a:pt x="48" y="137"/>
                </a:lnTo>
                <a:lnTo>
                  <a:pt x="48" y="141"/>
                </a:lnTo>
                <a:lnTo>
                  <a:pt x="48" y="144"/>
                </a:lnTo>
                <a:lnTo>
                  <a:pt x="48" y="147"/>
                </a:lnTo>
                <a:lnTo>
                  <a:pt x="49" y="150"/>
                </a:lnTo>
                <a:lnTo>
                  <a:pt x="49" y="153"/>
                </a:lnTo>
                <a:lnTo>
                  <a:pt x="49" y="157"/>
                </a:lnTo>
                <a:lnTo>
                  <a:pt x="49" y="160"/>
                </a:lnTo>
                <a:lnTo>
                  <a:pt x="50" y="163"/>
                </a:lnTo>
                <a:lnTo>
                  <a:pt x="50" y="166"/>
                </a:lnTo>
                <a:lnTo>
                  <a:pt x="50" y="169"/>
                </a:lnTo>
                <a:lnTo>
                  <a:pt x="50" y="172"/>
                </a:lnTo>
                <a:lnTo>
                  <a:pt x="51" y="175"/>
                </a:lnTo>
                <a:lnTo>
                  <a:pt x="51" y="178"/>
                </a:lnTo>
                <a:lnTo>
                  <a:pt x="51" y="181"/>
                </a:lnTo>
                <a:lnTo>
                  <a:pt x="51" y="183"/>
                </a:lnTo>
                <a:lnTo>
                  <a:pt x="52" y="186"/>
                </a:lnTo>
                <a:lnTo>
                  <a:pt x="52" y="188"/>
                </a:lnTo>
                <a:lnTo>
                  <a:pt x="52" y="191"/>
                </a:lnTo>
                <a:lnTo>
                  <a:pt x="53" y="193"/>
                </a:lnTo>
                <a:lnTo>
                  <a:pt x="53" y="195"/>
                </a:lnTo>
                <a:lnTo>
                  <a:pt x="53" y="197"/>
                </a:lnTo>
                <a:lnTo>
                  <a:pt x="53" y="199"/>
                </a:lnTo>
                <a:lnTo>
                  <a:pt x="54" y="200"/>
                </a:lnTo>
                <a:lnTo>
                  <a:pt x="54" y="202"/>
                </a:lnTo>
                <a:lnTo>
                  <a:pt x="54" y="203"/>
                </a:lnTo>
                <a:lnTo>
                  <a:pt x="54" y="204"/>
                </a:lnTo>
                <a:lnTo>
                  <a:pt x="55" y="205"/>
                </a:lnTo>
                <a:lnTo>
                  <a:pt x="55" y="206"/>
                </a:lnTo>
                <a:lnTo>
                  <a:pt x="55" y="207"/>
                </a:lnTo>
                <a:lnTo>
                  <a:pt x="55" y="208"/>
                </a:lnTo>
                <a:lnTo>
                  <a:pt x="56" y="209"/>
                </a:lnTo>
                <a:lnTo>
                  <a:pt x="56" y="209"/>
                </a:lnTo>
                <a:lnTo>
                  <a:pt x="56" y="210"/>
                </a:lnTo>
                <a:lnTo>
                  <a:pt x="56" y="211"/>
                </a:lnTo>
                <a:lnTo>
                  <a:pt x="57" y="212"/>
                </a:lnTo>
                <a:lnTo>
                  <a:pt x="57" y="212"/>
                </a:lnTo>
                <a:lnTo>
                  <a:pt x="57" y="213"/>
                </a:lnTo>
                <a:lnTo>
                  <a:pt x="57" y="214"/>
                </a:lnTo>
                <a:lnTo>
                  <a:pt x="58" y="215"/>
                </a:lnTo>
                <a:lnTo>
                  <a:pt x="58" y="215"/>
                </a:lnTo>
                <a:lnTo>
                  <a:pt x="58" y="216"/>
                </a:lnTo>
                <a:lnTo>
                  <a:pt x="59" y="216"/>
                </a:lnTo>
                <a:lnTo>
                  <a:pt x="59" y="217"/>
                </a:lnTo>
                <a:lnTo>
                  <a:pt x="59" y="217"/>
                </a:lnTo>
                <a:lnTo>
                  <a:pt x="59" y="217"/>
                </a:lnTo>
                <a:lnTo>
                  <a:pt x="60" y="216"/>
                </a:lnTo>
                <a:lnTo>
                  <a:pt x="60" y="216"/>
                </a:lnTo>
                <a:lnTo>
                  <a:pt x="60" y="215"/>
                </a:lnTo>
                <a:lnTo>
                  <a:pt x="60" y="214"/>
                </a:lnTo>
                <a:lnTo>
                  <a:pt x="61" y="212"/>
                </a:lnTo>
                <a:lnTo>
                  <a:pt x="61" y="209"/>
                </a:lnTo>
                <a:lnTo>
                  <a:pt x="61" y="206"/>
                </a:lnTo>
                <a:lnTo>
                  <a:pt x="61" y="203"/>
                </a:lnTo>
                <a:lnTo>
                  <a:pt x="62" y="199"/>
                </a:lnTo>
                <a:lnTo>
                  <a:pt x="62" y="195"/>
                </a:lnTo>
                <a:lnTo>
                  <a:pt x="62" y="191"/>
                </a:lnTo>
                <a:lnTo>
                  <a:pt x="62" y="187"/>
                </a:lnTo>
                <a:lnTo>
                  <a:pt x="63" y="183"/>
                </a:lnTo>
                <a:lnTo>
                  <a:pt x="63" y="179"/>
                </a:lnTo>
                <a:lnTo>
                  <a:pt x="63" y="174"/>
                </a:lnTo>
                <a:lnTo>
                  <a:pt x="64" y="170"/>
                </a:lnTo>
                <a:lnTo>
                  <a:pt x="64" y="166"/>
                </a:lnTo>
                <a:lnTo>
                  <a:pt x="64" y="163"/>
                </a:lnTo>
                <a:lnTo>
                  <a:pt x="64" y="160"/>
                </a:lnTo>
                <a:lnTo>
                  <a:pt x="65" y="158"/>
                </a:lnTo>
                <a:lnTo>
                  <a:pt x="65" y="157"/>
                </a:lnTo>
                <a:lnTo>
                  <a:pt x="65" y="157"/>
                </a:lnTo>
                <a:lnTo>
                  <a:pt x="65" y="159"/>
                </a:lnTo>
                <a:lnTo>
                  <a:pt x="66" y="161"/>
                </a:lnTo>
                <a:lnTo>
                  <a:pt x="66" y="164"/>
                </a:lnTo>
                <a:lnTo>
                  <a:pt x="66" y="168"/>
                </a:lnTo>
                <a:lnTo>
                  <a:pt x="66" y="172"/>
                </a:lnTo>
                <a:lnTo>
                  <a:pt x="67" y="176"/>
                </a:lnTo>
                <a:lnTo>
                  <a:pt x="67" y="180"/>
                </a:lnTo>
                <a:lnTo>
                  <a:pt x="67" y="185"/>
                </a:lnTo>
                <a:lnTo>
                  <a:pt x="67" y="191"/>
                </a:lnTo>
                <a:lnTo>
                  <a:pt x="68" y="196"/>
                </a:lnTo>
                <a:lnTo>
                  <a:pt x="68" y="200"/>
                </a:lnTo>
                <a:lnTo>
                  <a:pt x="68" y="204"/>
                </a:lnTo>
                <a:lnTo>
                  <a:pt x="68" y="208"/>
                </a:lnTo>
                <a:lnTo>
                  <a:pt x="69" y="209"/>
                </a:lnTo>
                <a:lnTo>
                  <a:pt x="69" y="209"/>
                </a:lnTo>
                <a:lnTo>
                  <a:pt x="69" y="205"/>
                </a:lnTo>
                <a:lnTo>
                  <a:pt x="70" y="199"/>
                </a:lnTo>
                <a:lnTo>
                  <a:pt x="70" y="190"/>
                </a:lnTo>
                <a:lnTo>
                  <a:pt x="70" y="180"/>
                </a:lnTo>
                <a:lnTo>
                  <a:pt x="70" y="170"/>
                </a:lnTo>
                <a:lnTo>
                  <a:pt x="71" y="159"/>
                </a:lnTo>
                <a:lnTo>
                  <a:pt x="71" y="150"/>
                </a:lnTo>
                <a:lnTo>
                  <a:pt x="71" y="143"/>
                </a:lnTo>
                <a:lnTo>
                  <a:pt x="71" y="140"/>
                </a:lnTo>
                <a:lnTo>
                  <a:pt x="72" y="141"/>
                </a:lnTo>
                <a:lnTo>
                  <a:pt x="72" y="146"/>
                </a:lnTo>
                <a:lnTo>
                  <a:pt x="72" y="152"/>
                </a:lnTo>
                <a:lnTo>
                  <a:pt x="72" y="160"/>
                </a:lnTo>
                <a:lnTo>
                  <a:pt x="73" y="169"/>
                </a:lnTo>
                <a:lnTo>
                  <a:pt x="73" y="177"/>
                </a:lnTo>
                <a:lnTo>
                  <a:pt x="73" y="183"/>
                </a:lnTo>
                <a:lnTo>
                  <a:pt x="73" y="182"/>
                </a:lnTo>
                <a:lnTo>
                  <a:pt x="74" y="173"/>
                </a:lnTo>
                <a:lnTo>
                  <a:pt x="74" y="163"/>
                </a:lnTo>
                <a:lnTo>
                  <a:pt x="74" y="159"/>
                </a:lnTo>
                <a:lnTo>
                  <a:pt x="75" y="155"/>
                </a:lnTo>
                <a:lnTo>
                  <a:pt x="75" y="145"/>
                </a:lnTo>
                <a:lnTo>
                  <a:pt x="75" y="162"/>
                </a:lnTo>
                <a:lnTo>
                  <a:pt x="75" y="230"/>
                </a:lnTo>
                <a:lnTo>
                  <a:pt x="76" y="252"/>
                </a:lnTo>
                <a:lnTo>
                  <a:pt x="76" y="165"/>
                </a:lnTo>
                <a:lnTo>
                  <a:pt x="76" y="141"/>
                </a:lnTo>
                <a:lnTo>
                  <a:pt x="76" y="291"/>
                </a:lnTo>
                <a:lnTo>
                  <a:pt x="77" y="427"/>
                </a:lnTo>
                <a:lnTo>
                  <a:pt x="77" y="437"/>
                </a:lnTo>
                <a:lnTo>
                  <a:pt x="77" y="426"/>
                </a:lnTo>
                <a:lnTo>
                  <a:pt x="77" y="450"/>
                </a:lnTo>
                <a:lnTo>
                  <a:pt x="78" y="470"/>
                </a:lnTo>
                <a:lnTo>
                  <a:pt x="78" y="485"/>
                </a:lnTo>
                <a:lnTo>
                  <a:pt x="78" y="498"/>
                </a:lnTo>
                <a:lnTo>
                  <a:pt x="78" y="500"/>
                </a:lnTo>
                <a:lnTo>
                  <a:pt x="79" y="495"/>
                </a:lnTo>
                <a:lnTo>
                  <a:pt x="79" y="487"/>
                </a:lnTo>
                <a:lnTo>
                  <a:pt x="79" y="477"/>
                </a:lnTo>
                <a:lnTo>
                  <a:pt x="79" y="469"/>
                </a:lnTo>
                <a:lnTo>
                  <a:pt x="80" y="463"/>
                </a:lnTo>
                <a:lnTo>
                  <a:pt x="80" y="459"/>
                </a:lnTo>
                <a:lnTo>
                  <a:pt x="80" y="458"/>
                </a:lnTo>
                <a:lnTo>
                  <a:pt x="81" y="457"/>
                </a:lnTo>
                <a:lnTo>
                  <a:pt x="81" y="457"/>
                </a:lnTo>
                <a:lnTo>
                  <a:pt x="81" y="456"/>
                </a:lnTo>
                <a:lnTo>
                  <a:pt x="81" y="455"/>
                </a:lnTo>
                <a:lnTo>
                  <a:pt x="82" y="454"/>
                </a:lnTo>
                <a:lnTo>
                  <a:pt x="82" y="456"/>
                </a:lnTo>
                <a:lnTo>
                  <a:pt x="82" y="458"/>
                </a:lnTo>
                <a:lnTo>
                  <a:pt x="82" y="461"/>
                </a:lnTo>
                <a:lnTo>
                  <a:pt x="83" y="465"/>
                </a:lnTo>
                <a:lnTo>
                  <a:pt x="83" y="470"/>
                </a:lnTo>
                <a:lnTo>
                  <a:pt x="83" y="476"/>
                </a:lnTo>
                <a:lnTo>
                  <a:pt x="83" y="482"/>
                </a:lnTo>
                <a:lnTo>
                  <a:pt x="84" y="487"/>
                </a:lnTo>
                <a:lnTo>
                  <a:pt x="84" y="492"/>
                </a:lnTo>
                <a:lnTo>
                  <a:pt x="84" y="496"/>
                </a:lnTo>
                <a:lnTo>
                  <a:pt x="84" y="499"/>
                </a:lnTo>
                <a:lnTo>
                  <a:pt x="85" y="502"/>
                </a:lnTo>
                <a:lnTo>
                  <a:pt x="85" y="504"/>
                </a:lnTo>
                <a:lnTo>
                  <a:pt x="85" y="506"/>
                </a:lnTo>
                <a:lnTo>
                  <a:pt x="86" y="507"/>
                </a:lnTo>
                <a:lnTo>
                  <a:pt x="86" y="508"/>
                </a:lnTo>
                <a:lnTo>
                  <a:pt x="86" y="508"/>
                </a:lnTo>
                <a:lnTo>
                  <a:pt x="86" y="509"/>
                </a:lnTo>
                <a:lnTo>
                  <a:pt x="87" y="508"/>
                </a:lnTo>
                <a:lnTo>
                  <a:pt x="87" y="508"/>
                </a:lnTo>
                <a:lnTo>
                  <a:pt x="87" y="507"/>
                </a:lnTo>
                <a:lnTo>
                  <a:pt x="87" y="505"/>
                </a:lnTo>
                <a:lnTo>
                  <a:pt x="88" y="504"/>
                </a:lnTo>
                <a:lnTo>
                  <a:pt x="88" y="502"/>
                </a:lnTo>
                <a:lnTo>
                  <a:pt x="88" y="500"/>
                </a:lnTo>
                <a:lnTo>
                  <a:pt x="88" y="499"/>
                </a:lnTo>
                <a:lnTo>
                  <a:pt x="89" y="498"/>
                </a:lnTo>
                <a:lnTo>
                  <a:pt x="89" y="496"/>
                </a:lnTo>
                <a:lnTo>
                  <a:pt x="89" y="494"/>
                </a:lnTo>
                <a:lnTo>
                  <a:pt x="89" y="493"/>
                </a:lnTo>
                <a:lnTo>
                  <a:pt x="90" y="490"/>
                </a:lnTo>
                <a:lnTo>
                  <a:pt x="90" y="488"/>
                </a:lnTo>
                <a:lnTo>
                  <a:pt x="90" y="485"/>
                </a:lnTo>
                <a:lnTo>
                  <a:pt x="90" y="482"/>
                </a:lnTo>
                <a:lnTo>
                  <a:pt x="91" y="478"/>
                </a:lnTo>
                <a:lnTo>
                  <a:pt x="91" y="475"/>
                </a:lnTo>
                <a:lnTo>
                  <a:pt x="91" y="471"/>
                </a:lnTo>
                <a:lnTo>
                  <a:pt x="92" y="467"/>
                </a:lnTo>
                <a:lnTo>
                  <a:pt x="92" y="463"/>
                </a:lnTo>
                <a:lnTo>
                  <a:pt x="92" y="459"/>
                </a:lnTo>
                <a:lnTo>
                  <a:pt x="92" y="455"/>
                </a:lnTo>
                <a:lnTo>
                  <a:pt x="93" y="452"/>
                </a:lnTo>
                <a:lnTo>
                  <a:pt x="93" y="448"/>
                </a:lnTo>
                <a:lnTo>
                  <a:pt x="93" y="445"/>
                </a:lnTo>
                <a:lnTo>
                  <a:pt x="93" y="442"/>
                </a:lnTo>
                <a:lnTo>
                  <a:pt x="94" y="439"/>
                </a:lnTo>
                <a:lnTo>
                  <a:pt x="94" y="437"/>
                </a:lnTo>
                <a:lnTo>
                  <a:pt x="94" y="435"/>
                </a:lnTo>
                <a:lnTo>
                  <a:pt x="94" y="434"/>
                </a:lnTo>
                <a:lnTo>
                  <a:pt x="95" y="434"/>
                </a:lnTo>
                <a:lnTo>
                  <a:pt x="95" y="435"/>
                </a:lnTo>
                <a:lnTo>
                  <a:pt x="95" y="436"/>
                </a:lnTo>
                <a:lnTo>
                  <a:pt x="95" y="437"/>
                </a:lnTo>
                <a:lnTo>
                  <a:pt x="96" y="438"/>
                </a:lnTo>
                <a:lnTo>
                  <a:pt x="96" y="440"/>
                </a:lnTo>
                <a:lnTo>
                  <a:pt x="96" y="442"/>
                </a:lnTo>
                <a:lnTo>
                  <a:pt x="97" y="444"/>
                </a:lnTo>
                <a:lnTo>
                  <a:pt x="97" y="446"/>
                </a:lnTo>
                <a:lnTo>
                  <a:pt x="97" y="448"/>
                </a:lnTo>
                <a:lnTo>
                  <a:pt x="97" y="449"/>
                </a:lnTo>
                <a:lnTo>
                  <a:pt x="98" y="450"/>
                </a:lnTo>
                <a:lnTo>
                  <a:pt x="98" y="452"/>
                </a:lnTo>
                <a:lnTo>
                  <a:pt x="98" y="452"/>
                </a:lnTo>
                <a:lnTo>
                  <a:pt x="98" y="452"/>
                </a:lnTo>
                <a:lnTo>
                  <a:pt x="99" y="451"/>
                </a:lnTo>
                <a:lnTo>
                  <a:pt x="99" y="450"/>
                </a:lnTo>
                <a:lnTo>
                  <a:pt x="99" y="448"/>
                </a:lnTo>
                <a:lnTo>
                  <a:pt x="99" y="445"/>
                </a:lnTo>
                <a:lnTo>
                  <a:pt x="100" y="442"/>
                </a:lnTo>
                <a:lnTo>
                  <a:pt x="100" y="439"/>
                </a:lnTo>
                <a:lnTo>
                  <a:pt x="100" y="435"/>
                </a:lnTo>
                <a:lnTo>
                  <a:pt x="100" y="431"/>
                </a:lnTo>
                <a:lnTo>
                  <a:pt x="101" y="426"/>
                </a:lnTo>
                <a:lnTo>
                  <a:pt x="101" y="422"/>
                </a:lnTo>
                <a:lnTo>
                  <a:pt x="101" y="417"/>
                </a:lnTo>
                <a:lnTo>
                  <a:pt x="101" y="412"/>
                </a:lnTo>
                <a:lnTo>
                  <a:pt x="102" y="407"/>
                </a:lnTo>
                <a:lnTo>
                  <a:pt x="102" y="402"/>
                </a:lnTo>
                <a:lnTo>
                  <a:pt x="102" y="398"/>
                </a:lnTo>
                <a:lnTo>
                  <a:pt x="103" y="393"/>
                </a:lnTo>
                <a:lnTo>
                  <a:pt x="103" y="389"/>
                </a:lnTo>
                <a:lnTo>
                  <a:pt x="103" y="386"/>
                </a:lnTo>
                <a:lnTo>
                  <a:pt x="103" y="383"/>
                </a:lnTo>
                <a:lnTo>
                  <a:pt x="104" y="380"/>
                </a:lnTo>
                <a:lnTo>
                  <a:pt x="104" y="377"/>
                </a:lnTo>
                <a:lnTo>
                  <a:pt x="104" y="374"/>
                </a:lnTo>
                <a:lnTo>
                  <a:pt x="104" y="370"/>
                </a:lnTo>
                <a:lnTo>
                  <a:pt x="105" y="367"/>
                </a:lnTo>
                <a:lnTo>
                  <a:pt x="105" y="363"/>
                </a:lnTo>
                <a:lnTo>
                  <a:pt x="105" y="358"/>
                </a:lnTo>
                <a:lnTo>
                  <a:pt x="105" y="353"/>
                </a:lnTo>
                <a:lnTo>
                  <a:pt x="106" y="347"/>
                </a:lnTo>
                <a:lnTo>
                  <a:pt x="106" y="341"/>
                </a:lnTo>
                <a:lnTo>
                  <a:pt x="106" y="333"/>
                </a:lnTo>
                <a:lnTo>
                  <a:pt x="106" y="324"/>
                </a:lnTo>
                <a:lnTo>
                  <a:pt x="107" y="314"/>
                </a:lnTo>
                <a:lnTo>
                  <a:pt x="107" y="302"/>
                </a:lnTo>
                <a:lnTo>
                  <a:pt x="107" y="289"/>
                </a:lnTo>
                <a:lnTo>
                  <a:pt x="108" y="274"/>
                </a:lnTo>
                <a:lnTo>
                  <a:pt x="108" y="258"/>
                </a:lnTo>
                <a:lnTo>
                  <a:pt x="108" y="242"/>
                </a:lnTo>
                <a:lnTo>
                  <a:pt x="108" y="225"/>
                </a:lnTo>
                <a:lnTo>
                  <a:pt x="109" y="209"/>
                </a:lnTo>
                <a:lnTo>
                  <a:pt x="109" y="192"/>
                </a:lnTo>
                <a:lnTo>
                  <a:pt x="109" y="177"/>
                </a:lnTo>
                <a:lnTo>
                  <a:pt x="109" y="161"/>
                </a:lnTo>
                <a:lnTo>
                  <a:pt x="110" y="147"/>
                </a:lnTo>
                <a:lnTo>
                  <a:pt x="110" y="134"/>
                </a:lnTo>
                <a:lnTo>
                  <a:pt x="110" y="122"/>
                </a:lnTo>
                <a:lnTo>
                  <a:pt x="110" y="112"/>
                </a:lnTo>
                <a:lnTo>
                  <a:pt x="111" y="103"/>
                </a:lnTo>
                <a:lnTo>
                  <a:pt x="111" y="97"/>
                </a:lnTo>
                <a:lnTo>
                  <a:pt x="111" y="93"/>
                </a:lnTo>
                <a:lnTo>
                  <a:pt x="111" y="93"/>
                </a:lnTo>
                <a:lnTo>
                  <a:pt x="112" y="94"/>
                </a:lnTo>
                <a:lnTo>
                  <a:pt x="112" y="98"/>
                </a:lnTo>
                <a:lnTo>
                  <a:pt x="112" y="103"/>
                </a:lnTo>
                <a:lnTo>
                  <a:pt x="112" y="110"/>
                </a:lnTo>
                <a:lnTo>
                  <a:pt x="113" y="119"/>
                </a:lnTo>
                <a:lnTo>
                  <a:pt x="113" y="128"/>
                </a:lnTo>
                <a:lnTo>
                  <a:pt x="113" y="138"/>
                </a:lnTo>
                <a:lnTo>
                  <a:pt x="114" y="149"/>
                </a:lnTo>
                <a:lnTo>
                  <a:pt x="114" y="159"/>
                </a:lnTo>
                <a:lnTo>
                  <a:pt x="114" y="171"/>
                </a:lnTo>
                <a:lnTo>
                  <a:pt x="114" y="183"/>
                </a:lnTo>
                <a:lnTo>
                  <a:pt x="115" y="195"/>
                </a:lnTo>
                <a:lnTo>
                  <a:pt x="115" y="207"/>
                </a:lnTo>
                <a:lnTo>
                  <a:pt x="115" y="219"/>
                </a:lnTo>
                <a:lnTo>
                  <a:pt x="115" y="231"/>
                </a:lnTo>
                <a:lnTo>
                  <a:pt x="116" y="242"/>
                </a:lnTo>
                <a:lnTo>
                  <a:pt x="116" y="253"/>
                </a:lnTo>
                <a:lnTo>
                  <a:pt x="116" y="263"/>
                </a:lnTo>
                <a:lnTo>
                  <a:pt x="116" y="274"/>
                </a:lnTo>
                <a:lnTo>
                  <a:pt x="117" y="283"/>
                </a:lnTo>
                <a:lnTo>
                  <a:pt x="117" y="293"/>
                </a:lnTo>
                <a:lnTo>
                  <a:pt x="117" y="303"/>
                </a:lnTo>
                <a:lnTo>
                  <a:pt x="117" y="312"/>
                </a:lnTo>
                <a:lnTo>
                  <a:pt x="118" y="322"/>
                </a:lnTo>
                <a:lnTo>
                  <a:pt x="118" y="331"/>
                </a:lnTo>
                <a:lnTo>
                  <a:pt x="118" y="341"/>
                </a:lnTo>
                <a:lnTo>
                  <a:pt x="119" y="349"/>
                </a:lnTo>
                <a:lnTo>
                  <a:pt x="119" y="358"/>
                </a:lnTo>
                <a:lnTo>
                  <a:pt x="119" y="365"/>
                </a:lnTo>
                <a:lnTo>
                  <a:pt x="119" y="373"/>
                </a:lnTo>
                <a:lnTo>
                  <a:pt x="120" y="379"/>
                </a:lnTo>
                <a:lnTo>
                  <a:pt x="120" y="385"/>
                </a:lnTo>
                <a:lnTo>
                  <a:pt x="120" y="390"/>
                </a:lnTo>
                <a:lnTo>
                  <a:pt x="120" y="394"/>
                </a:lnTo>
                <a:lnTo>
                  <a:pt x="121" y="398"/>
                </a:lnTo>
                <a:lnTo>
                  <a:pt x="121" y="401"/>
                </a:lnTo>
                <a:lnTo>
                  <a:pt x="121" y="404"/>
                </a:lnTo>
                <a:lnTo>
                  <a:pt x="121" y="407"/>
                </a:lnTo>
                <a:lnTo>
                  <a:pt x="122" y="409"/>
                </a:lnTo>
                <a:lnTo>
                  <a:pt x="122" y="411"/>
                </a:lnTo>
                <a:lnTo>
                  <a:pt x="122" y="412"/>
                </a:lnTo>
                <a:lnTo>
                  <a:pt x="122" y="413"/>
                </a:lnTo>
                <a:lnTo>
                  <a:pt x="123" y="414"/>
                </a:lnTo>
                <a:lnTo>
                  <a:pt x="123" y="415"/>
                </a:lnTo>
                <a:lnTo>
                  <a:pt x="123" y="415"/>
                </a:lnTo>
                <a:lnTo>
                  <a:pt x="123" y="416"/>
                </a:lnTo>
                <a:lnTo>
                  <a:pt x="124" y="416"/>
                </a:lnTo>
                <a:lnTo>
                  <a:pt x="124" y="417"/>
                </a:lnTo>
                <a:lnTo>
                  <a:pt x="124" y="418"/>
                </a:lnTo>
                <a:lnTo>
                  <a:pt x="125" y="419"/>
                </a:lnTo>
                <a:lnTo>
                  <a:pt x="125" y="421"/>
                </a:lnTo>
                <a:lnTo>
                  <a:pt x="125" y="422"/>
                </a:lnTo>
                <a:lnTo>
                  <a:pt x="125" y="423"/>
                </a:lnTo>
                <a:lnTo>
                  <a:pt x="126" y="424"/>
                </a:lnTo>
                <a:lnTo>
                  <a:pt x="126" y="425"/>
                </a:lnTo>
                <a:lnTo>
                  <a:pt x="126" y="426"/>
                </a:lnTo>
                <a:lnTo>
                  <a:pt x="126" y="427"/>
                </a:lnTo>
                <a:lnTo>
                  <a:pt x="127" y="427"/>
                </a:lnTo>
                <a:lnTo>
                  <a:pt x="127" y="428"/>
                </a:lnTo>
                <a:lnTo>
                  <a:pt x="127" y="429"/>
                </a:lnTo>
                <a:lnTo>
                  <a:pt x="127" y="430"/>
                </a:lnTo>
                <a:lnTo>
                  <a:pt x="128" y="431"/>
                </a:lnTo>
                <a:lnTo>
                  <a:pt x="128" y="432"/>
                </a:lnTo>
                <a:lnTo>
                  <a:pt x="128" y="433"/>
                </a:lnTo>
                <a:lnTo>
                  <a:pt x="128" y="434"/>
                </a:lnTo>
                <a:lnTo>
                  <a:pt x="129" y="435"/>
                </a:lnTo>
                <a:lnTo>
                  <a:pt x="129" y="436"/>
                </a:lnTo>
                <a:lnTo>
                  <a:pt x="129" y="437"/>
                </a:lnTo>
                <a:lnTo>
                  <a:pt x="130" y="437"/>
                </a:lnTo>
                <a:lnTo>
                  <a:pt x="130" y="438"/>
                </a:lnTo>
                <a:lnTo>
                  <a:pt x="130" y="440"/>
                </a:lnTo>
                <a:lnTo>
                  <a:pt x="130" y="441"/>
                </a:lnTo>
                <a:lnTo>
                  <a:pt x="131" y="442"/>
                </a:lnTo>
                <a:lnTo>
                  <a:pt x="131" y="443"/>
                </a:lnTo>
                <a:lnTo>
                  <a:pt x="131" y="444"/>
                </a:lnTo>
                <a:lnTo>
                  <a:pt x="131" y="445"/>
                </a:lnTo>
                <a:lnTo>
                  <a:pt x="132" y="446"/>
                </a:lnTo>
                <a:lnTo>
                  <a:pt x="132" y="446"/>
                </a:lnTo>
                <a:lnTo>
                  <a:pt x="132" y="447"/>
                </a:lnTo>
                <a:lnTo>
                  <a:pt x="132" y="448"/>
                </a:lnTo>
                <a:lnTo>
                  <a:pt x="133" y="448"/>
                </a:lnTo>
                <a:lnTo>
                  <a:pt x="133" y="448"/>
                </a:lnTo>
                <a:lnTo>
                  <a:pt x="133" y="448"/>
                </a:lnTo>
                <a:lnTo>
                  <a:pt x="133" y="448"/>
                </a:lnTo>
                <a:lnTo>
                  <a:pt x="134" y="448"/>
                </a:lnTo>
                <a:lnTo>
                  <a:pt x="134" y="448"/>
                </a:lnTo>
                <a:lnTo>
                  <a:pt x="134" y="449"/>
                </a:lnTo>
                <a:lnTo>
                  <a:pt x="135" y="461"/>
                </a:lnTo>
                <a:lnTo>
                  <a:pt x="135" y="461"/>
                </a:lnTo>
                <a:lnTo>
                  <a:pt x="135" y="461"/>
                </a:lnTo>
                <a:lnTo>
                  <a:pt x="135" y="462"/>
                </a:lnTo>
                <a:lnTo>
                  <a:pt x="136" y="463"/>
                </a:lnTo>
                <a:lnTo>
                  <a:pt x="136" y="464"/>
                </a:lnTo>
                <a:lnTo>
                  <a:pt x="136" y="465"/>
                </a:lnTo>
                <a:lnTo>
                  <a:pt x="136" y="467"/>
                </a:lnTo>
                <a:lnTo>
                  <a:pt x="137" y="469"/>
                </a:lnTo>
                <a:lnTo>
                  <a:pt x="137" y="471"/>
                </a:lnTo>
                <a:lnTo>
                  <a:pt x="137" y="473"/>
                </a:lnTo>
                <a:lnTo>
                  <a:pt x="137" y="476"/>
                </a:lnTo>
                <a:lnTo>
                  <a:pt x="138" y="479"/>
                </a:lnTo>
                <a:lnTo>
                  <a:pt x="138" y="482"/>
                </a:lnTo>
                <a:lnTo>
                  <a:pt x="138" y="485"/>
                </a:lnTo>
                <a:lnTo>
                  <a:pt x="138" y="488"/>
                </a:lnTo>
                <a:lnTo>
                  <a:pt x="139" y="492"/>
                </a:lnTo>
                <a:lnTo>
                  <a:pt x="139" y="495"/>
                </a:lnTo>
                <a:lnTo>
                  <a:pt x="139" y="498"/>
                </a:lnTo>
                <a:lnTo>
                  <a:pt x="139" y="502"/>
                </a:lnTo>
                <a:lnTo>
                  <a:pt x="140" y="505"/>
                </a:lnTo>
                <a:lnTo>
                  <a:pt x="140" y="508"/>
                </a:lnTo>
                <a:lnTo>
                  <a:pt x="140" y="512"/>
                </a:lnTo>
                <a:lnTo>
                  <a:pt x="141" y="515"/>
                </a:lnTo>
                <a:lnTo>
                  <a:pt x="141" y="518"/>
                </a:lnTo>
                <a:lnTo>
                  <a:pt x="141" y="521"/>
                </a:lnTo>
                <a:lnTo>
                  <a:pt x="141" y="524"/>
                </a:lnTo>
                <a:lnTo>
                  <a:pt x="142" y="527"/>
                </a:lnTo>
                <a:lnTo>
                  <a:pt x="142" y="530"/>
                </a:lnTo>
                <a:lnTo>
                  <a:pt x="142" y="533"/>
                </a:lnTo>
                <a:lnTo>
                  <a:pt x="142" y="535"/>
                </a:lnTo>
                <a:lnTo>
                  <a:pt x="143" y="537"/>
                </a:lnTo>
                <a:lnTo>
                  <a:pt x="143" y="540"/>
                </a:lnTo>
                <a:lnTo>
                  <a:pt x="143" y="541"/>
                </a:lnTo>
                <a:lnTo>
                  <a:pt x="143" y="543"/>
                </a:lnTo>
                <a:lnTo>
                  <a:pt x="144" y="544"/>
                </a:lnTo>
                <a:lnTo>
                  <a:pt x="144" y="545"/>
                </a:lnTo>
                <a:lnTo>
                  <a:pt x="144" y="546"/>
                </a:lnTo>
                <a:lnTo>
                  <a:pt x="144" y="546"/>
                </a:lnTo>
                <a:lnTo>
                  <a:pt x="145" y="546"/>
                </a:lnTo>
                <a:lnTo>
                  <a:pt x="145" y="546"/>
                </a:lnTo>
                <a:lnTo>
                  <a:pt x="145" y="544"/>
                </a:lnTo>
                <a:lnTo>
                  <a:pt x="146" y="543"/>
                </a:lnTo>
                <a:lnTo>
                  <a:pt x="146" y="541"/>
                </a:lnTo>
                <a:lnTo>
                  <a:pt x="146" y="539"/>
                </a:lnTo>
                <a:lnTo>
                  <a:pt x="146" y="537"/>
                </a:lnTo>
                <a:lnTo>
                  <a:pt x="147" y="535"/>
                </a:lnTo>
                <a:lnTo>
                  <a:pt x="147" y="532"/>
                </a:lnTo>
                <a:lnTo>
                  <a:pt x="147" y="529"/>
                </a:lnTo>
                <a:lnTo>
                  <a:pt x="147" y="527"/>
                </a:lnTo>
                <a:lnTo>
                  <a:pt x="148" y="524"/>
                </a:lnTo>
                <a:lnTo>
                  <a:pt x="148" y="520"/>
                </a:lnTo>
                <a:lnTo>
                  <a:pt x="148" y="517"/>
                </a:lnTo>
                <a:lnTo>
                  <a:pt x="148" y="514"/>
                </a:lnTo>
                <a:lnTo>
                  <a:pt x="149" y="511"/>
                </a:lnTo>
                <a:lnTo>
                  <a:pt x="149" y="507"/>
                </a:lnTo>
                <a:lnTo>
                  <a:pt x="149" y="504"/>
                </a:lnTo>
                <a:lnTo>
                  <a:pt x="149" y="501"/>
                </a:lnTo>
                <a:lnTo>
                  <a:pt x="150" y="498"/>
                </a:lnTo>
                <a:lnTo>
                  <a:pt x="150" y="495"/>
                </a:lnTo>
                <a:lnTo>
                  <a:pt x="150" y="492"/>
                </a:lnTo>
                <a:lnTo>
                  <a:pt x="150" y="489"/>
                </a:lnTo>
                <a:lnTo>
                  <a:pt x="151" y="486"/>
                </a:lnTo>
                <a:lnTo>
                  <a:pt x="151" y="483"/>
                </a:lnTo>
                <a:lnTo>
                  <a:pt x="151" y="481"/>
                </a:lnTo>
                <a:lnTo>
                  <a:pt x="152" y="478"/>
                </a:lnTo>
                <a:lnTo>
                  <a:pt x="152" y="476"/>
                </a:lnTo>
                <a:lnTo>
                  <a:pt x="152" y="474"/>
                </a:lnTo>
                <a:lnTo>
                  <a:pt x="152" y="472"/>
                </a:lnTo>
                <a:lnTo>
                  <a:pt x="153" y="470"/>
                </a:lnTo>
                <a:lnTo>
                  <a:pt x="153" y="469"/>
                </a:lnTo>
                <a:lnTo>
                  <a:pt x="153" y="467"/>
                </a:lnTo>
                <a:lnTo>
                  <a:pt x="153" y="467"/>
                </a:lnTo>
                <a:lnTo>
                  <a:pt x="154" y="466"/>
                </a:lnTo>
                <a:lnTo>
                  <a:pt x="154" y="466"/>
                </a:lnTo>
                <a:lnTo>
                  <a:pt x="154" y="466"/>
                </a:lnTo>
                <a:lnTo>
                  <a:pt x="154" y="466"/>
                </a:lnTo>
                <a:lnTo>
                  <a:pt x="155" y="467"/>
                </a:lnTo>
                <a:lnTo>
                  <a:pt x="155" y="467"/>
                </a:lnTo>
                <a:lnTo>
                  <a:pt x="155" y="468"/>
                </a:lnTo>
                <a:lnTo>
                  <a:pt x="155" y="469"/>
                </a:lnTo>
                <a:lnTo>
                  <a:pt x="156" y="470"/>
                </a:lnTo>
                <a:lnTo>
                  <a:pt x="156" y="471"/>
                </a:lnTo>
                <a:lnTo>
                  <a:pt x="156" y="472"/>
                </a:lnTo>
                <a:lnTo>
                  <a:pt x="157" y="473"/>
                </a:lnTo>
                <a:lnTo>
                  <a:pt x="157" y="474"/>
                </a:lnTo>
                <a:lnTo>
                  <a:pt x="157" y="476"/>
                </a:lnTo>
                <a:lnTo>
                  <a:pt x="157" y="477"/>
                </a:lnTo>
                <a:lnTo>
                  <a:pt x="158" y="478"/>
                </a:lnTo>
                <a:lnTo>
                  <a:pt x="158" y="479"/>
                </a:lnTo>
                <a:lnTo>
                  <a:pt x="158" y="480"/>
                </a:lnTo>
                <a:lnTo>
                  <a:pt x="158" y="482"/>
                </a:lnTo>
                <a:lnTo>
                  <a:pt x="159" y="483"/>
                </a:lnTo>
                <a:lnTo>
                  <a:pt x="159" y="484"/>
                </a:lnTo>
                <a:lnTo>
                  <a:pt x="159" y="485"/>
                </a:lnTo>
                <a:lnTo>
                  <a:pt x="159" y="486"/>
                </a:lnTo>
                <a:lnTo>
                  <a:pt x="160" y="487"/>
                </a:lnTo>
                <a:lnTo>
                  <a:pt x="160" y="487"/>
                </a:lnTo>
                <a:lnTo>
                  <a:pt x="160" y="488"/>
                </a:lnTo>
                <a:lnTo>
                  <a:pt x="160" y="489"/>
                </a:lnTo>
                <a:lnTo>
                  <a:pt x="161" y="490"/>
                </a:lnTo>
                <a:lnTo>
                  <a:pt x="161" y="490"/>
                </a:lnTo>
                <a:lnTo>
                  <a:pt x="161" y="490"/>
                </a:lnTo>
                <a:lnTo>
                  <a:pt x="161" y="491"/>
                </a:lnTo>
                <a:lnTo>
                  <a:pt x="162" y="491"/>
                </a:lnTo>
                <a:lnTo>
                  <a:pt x="162" y="490"/>
                </a:lnTo>
                <a:lnTo>
                  <a:pt x="162" y="490"/>
                </a:lnTo>
                <a:lnTo>
                  <a:pt x="163" y="490"/>
                </a:lnTo>
                <a:lnTo>
                  <a:pt x="163" y="489"/>
                </a:lnTo>
                <a:lnTo>
                  <a:pt x="163" y="489"/>
                </a:lnTo>
                <a:lnTo>
                  <a:pt x="163" y="488"/>
                </a:lnTo>
                <a:lnTo>
                  <a:pt x="164" y="487"/>
                </a:lnTo>
                <a:lnTo>
                  <a:pt x="164" y="487"/>
                </a:lnTo>
                <a:lnTo>
                  <a:pt x="164" y="486"/>
                </a:lnTo>
                <a:lnTo>
                  <a:pt x="164" y="485"/>
                </a:lnTo>
                <a:lnTo>
                  <a:pt x="165" y="484"/>
                </a:lnTo>
                <a:lnTo>
                  <a:pt x="165" y="483"/>
                </a:lnTo>
                <a:lnTo>
                  <a:pt x="165" y="482"/>
                </a:lnTo>
                <a:lnTo>
                  <a:pt x="165" y="481"/>
                </a:lnTo>
                <a:lnTo>
                  <a:pt x="166" y="480"/>
                </a:lnTo>
                <a:lnTo>
                  <a:pt x="166" y="479"/>
                </a:lnTo>
                <a:lnTo>
                  <a:pt x="166" y="479"/>
                </a:lnTo>
                <a:lnTo>
                  <a:pt x="166" y="478"/>
                </a:lnTo>
                <a:lnTo>
                  <a:pt x="167" y="477"/>
                </a:lnTo>
                <a:lnTo>
                  <a:pt x="167" y="477"/>
                </a:lnTo>
                <a:lnTo>
                  <a:pt x="167" y="476"/>
                </a:lnTo>
                <a:lnTo>
                  <a:pt x="168" y="475"/>
                </a:lnTo>
                <a:lnTo>
                  <a:pt x="168" y="475"/>
                </a:lnTo>
                <a:lnTo>
                  <a:pt x="168" y="474"/>
                </a:lnTo>
                <a:lnTo>
                  <a:pt x="168" y="473"/>
                </a:lnTo>
                <a:lnTo>
                  <a:pt x="169" y="473"/>
                </a:lnTo>
                <a:lnTo>
                  <a:pt x="169" y="472"/>
                </a:lnTo>
                <a:lnTo>
                  <a:pt x="169" y="472"/>
                </a:lnTo>
                <a:lnTo>
                  <a:pt x="169" y="472"/>
                </a:lnTo>
                <a:lnTo>
                  <a:pt x="170" y="471"/>
                </a:lnTo>
                <a:lnTo>
                  <a:pt x="170" y="471"/>
                </a:lnTo>
                <a:lnTo>
                  <a:pt x="170" y="471"/>
                </a:lnTo>
                <a:lnTo>
                  <a:pt x="170" y="471"/>
                </a:lnTo>
                <a:lnTo>
                  <a:pt x="171" y="471"/>
                </a:lnTo>
                <a:lnTo>
                  <a:pt x="171" y="471"/>
                </a:lnTo>
                <a:lnTo>
                  <a:pt x="171" y="471"/>
                </a:lnTo>
                <a:lnTo>
                  <a:pt x="171" y="471"/>
                </a:lnTo>
                <a:lnTo>
                  <a:pt x="172" y="471"/>
                </a:lnTo>
                <a:lnTo>
                  <a:pt x="172" y="471"/>
                </a:lnTo>
                <a:lnTo>
                  <a:pt x="172" y="471"/>
                </a:lnTo>
                <a:lnTo>
                  <a:pt x="172" y="472"/>
                </a:lnTo>
                <a:lnTo>
                  <a:pt x="173" y="472"/>
                </a:lnTo>
                <a:lnTo>
                  <a:pt x="173" y="472"/>
                </a:lnTo>
                <a:lnTo>
                  <a:pt x="173" y="472"/>
                </a:lnTo>
                <a:lnTo>
                  <a:pt x="174" y="473"/>
                </a:lnTo>
                <a:lnTo>
                  <a:pt x="174" y="473"/>
                </a:lnTo>
                <a:lnTo>
                  <a:pt x="174" y="473"/>
                </a:lnTo>
                <a:lnTo>
                  <a:pt x="174" y="473"/>
                </a:lnTo>
                <a:lnTo>
                  <a:pt x="175" y="473"/>
                </a:lnTo>
                <a:lnTo>
                  <a:pt x="175" y="474"/>
                </a:lnTo>
                <a:lnTo>
                  <a:pt x="175" y="474"/>
                </a:lnTo>
                <a:lnTo>
                  <a:pt x="175" y="474"/>
                </a:lnTo>
                <a:lnTo>
                  <a:pt x="176" y="474"/>
                </a:lnTo>
                <a:lnTo>
                  <a:pt x="176" y="474"/>
                </a:lnTo>
                <a:lnTo>
                  <a:pt x="176" y="474"/>
                </a:lnTo>
                <a:lnTo>
                  <a:pt x="176" y="474"/>
                </a:lnTo>
                <a:lnTo>
                  <a:pt x="177" y="474"/>
                </a:lnTo>
                <a:lnTo>
                  <a:pt x="177" y="474"/>
                </a:lnTo>
                <a:lnTo>
                  <a:pt x="177" y="474"/>
                </a:lnTo>
                <a:lnTo>
                  <a:pt x="177" y="474"/>
                </a:lnTo>
                <a:lnTo>
                  <a:pt x="178" y="474"/>
                </a:lnTo>
                <a:lnTo>
                  <a:pt x="178" y="474"/>
                </a:lnTo>
                <a:lnTo>
                  <a:pt x="178" y="474"/>
                </a:lnTo>
                <a:lnTo>
                  <a:pt x="179" y="474"/>
                </a:lnTo>
                <a:lnTo>
                  <a:pt x="179" y="473"/>
                </a:lnTo>
                <a:lnTo>
                  <a:pt x="179" y="473"/>
                </a:lnTo>
                <a:lnTo>
                  <a:pt x="179" y="473"/>
                </a:lnTo>
                <a:lnTo>
                  <a:pt x="180" y="472"/>
                </a:lnTo>
                <a:lnTo>
                  <a:pt x="180" y="472"/>
                </a:lnTo>
                <a:lnTo>
                  <a:pt x="180" y="472"/>
                </a:lnTo>
                <a:lnTo>
                  <a:pt x="180" y="471"/>
                </a:lnTo>
                <a:lnTo>
                  <a:pt x="181" y="491"/>
                </a:lnTo>
                <a:lnTo>
                  <a:pt x="181" y="491"/>
                </a:lnTo>
                <a:lnTo>
                  <a:pt x="181" y="491"/>
                </a:lnTo>
                <a:lnTo>
                  <a:pt x="181" y="491"/>
                </a:lnTo>
                <a:lnTo>
                  <a:pt x="182" y="491"/>
                </a:lnTo>
                <a:lnTo>
                  <a:pt x="182" y="491"/>
                </a:lnTo>
                <a:lnTo>
                  <a:pt x="182" y="491"/>
                </a:lnTo>
                <a:lnTo>
                  <a:pt x="182" y="491"/>
                </a:lnTo>
                <a:lnTo>
                  <a:pt x="183" y="490"/>
                </a:lnTo>
                <a:lnTo>
                  <a:pt x="183" y="490"/>
                </a:lnTo>
                <a:lnTo>
                  <a:pt x="183" y="489"/>
                </a:lnTo>
                <a:lnTo>
                  <a:pt x="183" y="489"/>
                </a:lnTo>
                <a:lnTo>
                  <a:pt x="184" y="488"/>
                </a:lnTo>
                <a:lnTo>
                  <a:pt x="184" y="488"/>
                </a:lnTo>
                <a:lnTo>
                  <a:pt x="184" y="487"/>
                </a:lnTo>
                <a:lnTo>
                  <a:pt x="185" y="486"/>
                </a:lnTo>
                <a:lnTo>
                  <a:pt x="185" y="485"/>
                </a:lnTo>
                <a:lnTo>
                  <a:pt x="185" y="484"/>
                </a:lnTo>
                <a:lnTo>
                  <a:pt x="185" y="483"/>
                </a:lnTo>
                <a:lnTo>
                  <a:pt x="186" y="482"/>
                </a:lnTo>
                <a:lnTo>
                  <a:pt x="186" y="481"/>
                </a:lnTo>
                <a:lnTo>
                  <a:pt x="186" y="480"/>
                </a:lnTo>
                <a:lnTo>
                  <a:pt x="186" y="479"/>
                </a:lnTo>
                <a:lnTo>
                  <a:pt x="187" y="478"/>
                </a:lnTo>
                <a:lnTo>
                  <a:pt x="187" y="477"/>
                </a:lnTo>
                <a:lnTo>
                  <a:pt x="187" y="476"/>
                </a:lnTo>
                <a:lnTo>
                  <a:pt x="187" y="474"/>
                </a:lnTo>
                <a:lnTo>
                  <a:pt x="188" y="473"/>
                </a:lnTo>
                <a:lnTo>
                  <a:pt x="188" y="472"/>
                </a:lnTo>
                <a:lnTo>
                  <a:pt x="188" y="470"/>
                </a:lnTo>
                <a:lnTo>
                  <a:pt x="188" y="469"/>
                </a:lnTo>
                <a:lnTo>
                  <a:pt x="189" y="467"/>
                </a:lnTo>
                <a:lnTo>
                  <a:pt x="189" y="466"/>
                </a:lnTo>
                <a:lnTo>
                  <a:pt x="189" y="464"/>
                </a:lnTo>
                <a:lnTo>
                  <a:pt x="190" y="463"/>
                </a:lnTo>
                <a:lnTo>
                  <a:pt x="190" y="461"/>
                </a:lnTo>
                <a:lnTo>
                  <a:pt x="190" y="459"/>
                </a:lnTo>
                <a:lnTo>
                  <a:pt x="190" y="457"/>
                </a:lnTo>
                <a:lnTo>
                  <a:pt x="191" y="455"/>
                </a:lnTo>
                <a:lnTo>
                  <a:pt x="191" y="453"/>
                </a:lnTo>
                <a:lnTo>
                  <a:pt x="191" y="451"/>
                </a:lnTo>
                <a:lnTo>
                  <a:pt x="191" y="449"/>
                </a:lnTo>
                <a:lnTo>
                  <a:pt x="192" y="447"/>
                </a:lnTo>
                <a:lnTo>
                  <a:pt x="192" y="445"/>
                </a:lnTo>
                <a:lnTo>
                  <a:pt x="192" y="442"/>
                </a:lnTo>
                <a:lnTo>
                  <a:pt x="192" y="440"/>
                </a:lnTo>
                <a:lnTo>
                  <a:pt x="193" y="438"/>
                </a:lnTo>
                <a:lnTo>
                  <a:pt x="193" y="435"/>
                </a:lnTo>
                <a:lnTo>
                  <a:pt x="193" y="433"/>
                </a:lnTo>
                <a:lnTo>
                  <a:pt x="193" y="431"/>
                </a:lnTo>
                <a:lnTo>
                  <a:pt x="194" y="428"/>
                </a:lnTo>
                <a:lnTo>
                  <a:pt x="194" y="426"/>
                </a:lnTo>
                <a:lnTo>
                  <a:pt x="194" y="424"/>
                </a:lnTo>
                <a:lnTo>
                  <a:pt x="194" y="421"/>
                </a:lnTo>
                <a:lnTo>
                  <a:pt x="195" y="419"/>
                </a:lnTo>
                <a:lnTo>
                  <a:pt x="195" y="417"/>
                </a:lnTo>
                <a:lnTo>
                  <a:pt x="195" y="415"/>
                </a:lnTo>
                <a:lnTo>
                  <a:pt x="196" y="413"/>
                </a:lnTo>
                <a:lnTo>
                  <a:pt x="196" y="411"/>
                </a:lnTo>
                <a:lnTo>
                  <a:pt x="196" y="409"/>
                </a:lnTo>
                <a:lnTo>
                  <a:pt x="196" y="407"/>
                </a:lnTo>
                <a:lnTo>
                  <a:pt x="197" y="405"/>
                </a:lnTo>
                <a:lnTo>
                  <a:pt x="197" y="403"/>
                </a:lnTo>
                <a:lnTo>
                  <a:pt x="197" y="401"/>
                </a:lnTo>
                <a:lnTo>
                  <a:pt x="197" y="399"/>
                </a:lnTo>
                <a:lnTo>
                  <a:pt x="198" y="397"/>
                </a:lnTo>
                <a:lnTo>
                  <a:pt x="198" y="394"/>
                </a:lnTo>
                <a:lnTo>
                  <a:pt x="198" y="392"/>
                </a:lnTo>
                <a:lnTo>
                  <a:pt x="198" y="390"/>
                </a:lnTo>
                <a:lnTo>
                  <a:pt x="199" y="387"/>
                </a:lnTo>
                <a:lnTo>
                  <a:pt x="199" y="385"/>
                </a:lnTo>
                <a:lnTo>
                  <a:pt x="199" y="383"/>
                </a:lnTo>
                <a:lnTo>
                  <a:pt x="199" y="380"/>
                </a:lnTo>
                <a:lnTo>
                  <a:pt x="200" y="378"/>
                </a:lnTo>
                <a:lnTo>
                  <a:pt x="200" y="376"/>
                </a:lnTo>
                <a:lnTo>
                  <a:pt x="200" y="373"/>
                </a:lnTo>
                <a:lnTo>
                  <a:pt x="201" y="370"/>
                </a:lnTo>
                <a:lnTo>
                  <a:pt x="201" y="367"/>
                </a:lnTo>
                <a:lnTo>
                  <a:pt x="201" y="364"/>
                </a:lnTo>
                <a:lnTo>
                  <a:pt x="201" y="361"/>
                </a:lnTo>
                <a:lnTo>
                  <a:pt x="202" y="357"/>
                </a:lnTo>
                <a:lnTo>
                  <a:pt x="202" y="354"/>
                </a:lnTo>
                <a:lnTo>
                  <a:pt x="202" y="350"/>
                </a:lnTo>
                <a:lnTo>
                  <a:pt x="202" y="345"/>
                </a:lnTo>
                <a:lnTo>
                  <a:pt x="203" y="341"/>
                </a:lnTo>
                <a:lnTo>
                  <a:pt x="203" y="336"/>
                </a:lnTo>
                <a:lnTo>
                  <a:pt x="203" y="331"/>
                </a:lnTo>
                <a:lnTo>
                  <a:pt x="203" y="325"/>
                </a:lnTo>
                <a:lnTo>
                  <a:pt x="204" y="319"/>
                </a:lnTo>
                <a:lnTo>
                  <a:pt x="204" y="312"/>
                </a:lnTo>
                <a:lnTo>
                  <a:pt x="204" y="305"/>
                </a:lnTo>
                <a:lnTo>
                  <a:pt x="204" y="298"/>
                </a:lnTo>
                <a:lnTo>
                  <a:pt x="205" y="291"/>
                </a:lnTo>
                <a:lnTo>
                  <a:pt x="205" y="283"/>
                </a:lnTo>
                <a:lnTo>
                  <a:pt x="205" y="276"/>
                </a:lnTo>
                <a:lnTo>
                  <a:pt x="205" y="268"/>
                </a:lnTo>
                <a:lnTo>
                  <a:pt x="206" y="261"/>
                </a:lnTo>
                <a:lnTo>
                  <a:pt x="206" y="254"/>
                </a:lnTo>
                <a:lnTo>
                  <a:pt x="206" y="247"/>
                </a:lnTo>
                <a:lnTo>
                  <a:pt x="207" y="240"/>
                </a:lnTo>
                <a:lnTo>
                  <a:pt x="207" y="233"/>
                </a:lnTo>
                <a:lnTo>
                  <a:pt x="207" y="226"/>
                </a:lnTo>
                <a:lnTo>
                  <a:pt x="207" y="219"/>
                </a:lnTo>
                <a:lnTo>
                  <a:pt x="208" y="211"/>
                </a:lnTo>
                <a:lnTo>
                  <a:pt x="208" y="203"/>
                </a:lnTo>
                <a:lnTo>
                  <a:pt x="208" y="195"/>
                </a:lnTo>
                <a:lnTo>
                  <a:pt x="208" y="187"/>
                </a:lnTo>
                <a:lnTo>
                  <a:pt x="209" y="179"/>
                </a:lnTo>
                <a:lnTo>
                  <a:pt x="209" y="172"/>
                </a:lnTo>
                <a:lnTo>
                  <a:pt x="209" y="165"/>
                </a:lnTo>
                <a:lnTo>
                  <a:pt x="209" y="161"/>
                </a:lnTo>
                <a:lnTo>
                  <a:pt x="210" y="158"/>
                </a:lnTo>
                <a:lnTo>
                  <a:pt x="210" y="159"/>
                </a:lnTo>
                <a:lnTo>
                  <a:pt x="210" y="161"/>
                </a:lnTo>
                <a:lnTo>
                  <a:pt x="210" y="163"/>
                </a:lnTo>
                <a:lnTo>
                  <a:pt x="211" y="166"/>
                </a:lnTo>
                <a:lnTo>
                  <a:pt x="211" y="169"/>
                </a:lnTo>
                <a:lnTo>
                  <a:pt x="211" y="171"/>
                </a:lnTo>
                <a:lnTo>
                  <a:pt x="212" y="170"/>
                </a:lnTo>
                <a:lnTo>
                  <a:pt x="212" y="164"/>
                </a:lnTo>
                <a:lnTo>
                  <a:pt x="212" y="153"/>
                </a:lnTo>
                <a:lnTo>
                  <a:pt x="212" y="140"/>
                </a:lnTo>
                <a:lnTo>
                  <a:pt x="213" y="127"/>
                </a:lnTo>
                <a:lnTo>
                  <a:pt x="213" y="113"/>
                </a:lnTo>
                <a:lnTo>
                  <a:pt x="213" y="101"/>
                </a:lnTo>
                <a:lnTo>
                  <a:pt x="213" y="93"/>
                </a:lnTo>
                <a:lnTo>
                  <a:pt x="214" y="91"/>
                </a:lnTo>
                <a:lnTo>
                  <a:pt x="214" y="96"/>
                </a:lnTo>
                <a:lnTo>
                  <a:pt x="214" y="112"/>
                </a:lnTo>
                <a:lnTo>
                  <a:pt x="214" y="133"/>
                </a:lnTo>
                <a:lnTo>
                  <a:pt x="215" y="158"/>
                </a:lnTo>
                <a:lnTo>
                  <a:pt x="215" y="182"/>
                </a:lnTo>
                <a:lnTo>
                  <a:pt x="215" y="205"/>
                </a:lnTo>
                <a:lnTo>
                  <a:pt x="215" y="223"/>
                </a:lnTo>
                <a:lnTo>
                  <a:pt x="216" y="235"/>
                </a:lnTo>
                <a:lnTo>
                  <a:pt x="216" y="241"/>
                </a:lnTo>
                <a:lnTo>
                  <a:pt x="216" y="240"/>
                </a:lnTo>
                <a:lnTo>
                  <a:pt x="216" y="231"/>
                </a:lnTo>
                <a:lnTo>
                  <a:pt x="217" y="217"/>
                </a:lnTo>
                <a:lnTo>
                  <a:pt x="217" y="193"/>
                </a:lnTo>
                <a:lnTo>
                  <a:pt x="217" y="158"/>
                </a:lnTo>
                <a:lnTo>
                  <a:pt x="218" y="124"/>
                </a:lnTo>
                <a:lnTo>
                  <a:pt x="218" y="102"/>
                </a:lnTo>
                <a:lnTo>
                  <a:pt x="218" y="109"/>
                </a:lnTo>
                <a:lnTo>
                  <a:pt x="218" y="153"/>
                </a:lnTo>
                <a:lnTo>
                  <a:pt x="219" y="212"/>
                </a:lnTo>
                <a:lnTo>
                  <a:pt x="219" y="266"/>
                </a:lnTo>
                <a:lnTo>
                  <a:pt x="219" y="295"/>
                </a:lnTo>
                <a:lnTo>
                  <a:pt x="219" y="284"/>
                </a:lnTo>
                <a:lnTo>
                  <a:pt x="220" y="255"/>
                </a:lnTo>
                <a:lnTo>
                  <a:pt x="220" y="227"/>
                </a:lnTo>
                <a:lnTo>
                  <a:pt x="220" y="212"/>
                </a:lnTo>
                <a:lnTo>
                  <a:pt x="220" y="219"/>
                </a:lnTo>
                <a:lnTo>
                  <a:pt x="221" y="236"/>
                </a:lnTo>
                <a:lnTo>
                  <a:pt x="221" y="251"/>
                </a:lnTo>
                <a:lnTo>
                  <a:pt x="221" y="261"/>
                </a:lnTo>
                <a:lnTo>
                  <a:pt x="221" y="263"/>
                </a:lnTo>
                <a:lnTo>
                  <a:pt x="222" y="262"/>
                </a:lnTo>
                <a:lnTo>
                  <a:pt x="222" y="261"/>
                </a:lnTo>
                <a:lnTo>
                  <a:pt x="222" y="260"/>
                </a:lnTo>
                <a:lnTo>
                  <a:pt x="223" y="258"/>
                </a:lnTo>
                <a:lnTo>
                  <a:pt x="223" y="255"/>
                </a:lnTo>
                <a:lnTo>
                  <a:pt x="223" y="252"/>
                </a:lnTo>
                <a:lnTo>
                  <a:pt x="223" y="248"/>
                </a:lnTo>
                <a:lnTo>
                  <a:pt x="224" y="245"/>
                </a:lnTo>
                <a:lnTo>
                  <a:pt x="224" y="243"/>
                </a:lnTo>
                <a:lnTo>
                  <a:pt x="224" y="242"/>
                </a:lnTo>
                <a:lnTo>
                  <a:pt x="224" y="240"/>
                </a:lnTo>
                <a:lnTo>
                  <a:pt x="225" y="240"/>
                </a:lnTo>
                <a:lnTo>
                  <a:pt x="225" y="239"/>
                </a:lnTo>
                <a:lnTo>
                  <a:pt x="225" y="239"/>
                </a:lnTo>
                <a:lnTo>
                  <a:pt x="225" y="239"/>
                </a:lnTo>
                <a:lnTo>
                  <a:pt x="226" y="238"/>
                </a:lnTo>
                <a:lnTo>
                  <a:pt x="226" y="237"/>
                </a:lnTo>
                <a:lnTo>
                  <a:pt x="226" y="236"/>
                </a:lnTo>
                <a:lnTo>
                  <a:pt x="226" y="236"/>
                </a:lnTo>
                <a:lnTo>
                  <a:pt x="227" y="235"/>
                </a:lnTo>
                <a:lnTo>
                  <a:pt x="227" y="234"/>
                </a:lnTo>
                <a:lnTo>
                  <a:pt x="227" y="233"/>
                </a:lnTo>
                <a:lnTo>
                  <a:pt x="228" y="232"/>
                </a:lnTo>
                <a:lnTo>
                  <a:pt x="228" y="231"/>
                </a:lnTo>
                <a:lnTo>
                  <a:pt x="228" y="228"/>
                </a:lnTo>
                <a:lnTo>
                  <a:pt x="228" y="225"/>
                </a:lnTo>
                <a:lnTo>
                  <a:pt x="229" y="220"/>
                </a:lnTo>
                <a:lnTo>
                  <a:pt x="229" y="213"/>
                </a:lnTo>
                <a:lnTo>
                  <a:pt x="229" y="206"/>
                </a:lnTo>
                <a:lnTo>
                  <a:pt x="229" y="198"/>
                </a:lnTo>
                <a:lnTo>
                  <a:pt x="230" y="190"/>
                </a:lnTo>
                <a:lnTo>
                  <a:pt x="230" y="184"/>
                </a:lnTo>
                <a:lnTo>
                  <a:pt x="230" y="179"/>
                </a:lnTo>
                <a:lnTo>
                  <a:pt x="230" y="178"/>
                </a:lnTo>
                <a:lnTo>
                  <a:pt x="231" y="177"/>
                </a:lnTo>
                <a:lnTo>
                  <a:pt x="231" y="177"/>
                </a:lnTo>
                <a:lnTo>
                  <a:pt x="231" y="179"/>
                </a:lnTo>
                <a:lnTo>
                  <a:pt x="231" y="183"/>
                </a:lnTo>
                <a:lnTo>
                  <a:pt x="232" y="197"/>
                </a:lnTo>
                <a:lnTo>
                  <a:pt x="232" y="222"/>
                </a:lnTo>
                <a:lnTo>
                  <a:pt x="232" y="245"/>
                </a:lnTo>
                <a:lnTo>
                  <a:pt x="232" y="255"/>
                </a:lnTo>
                <a:lnTo>
                  <a:pt x="233" y="235"/>
                </a:lnTo>
                <a:lnTo>
                  <a:pt x="233" y="177"/>
                </a:lnTo>
                <a:lnTo>
                  <a:pt x="233" y="103"/>
                </a:lnTo>
                <a:lnTo>
                  <a:pt x="234" y="38"/>
                </a:lnTo>
                <a:lnTo>
                  <a:pt x="234" y="0"/>
                </a:lnTo>
                <a:lnTo>
                  <a:pt x="234" y="3"/>
                </a:lnTo>
                <a:lnTo>
                  <a:pt x="234" y="29"/>
                </a:lnTo>
                <a:lnTo>
                  <a:pt x="235" y="57"/>
                </a:lnTo>
                <a:lnTo>
                  <a:pt x="235" y="78"/>
                </a:lnTo>
                <a:lnTo>
                  <a:pt x="235" y="80"/>
                </a:lnTo>
                <a:lnTo>
                  <a:pt x="235" y="76"/>
                </a:lnTo>
                <a:lnTo>
                  <a:pt x="236" y="77"/>
                </a:lnTo>
                <a:lnTo>
                  <a:pt x="236" y="84"/>
                </a:lnTo>
                <a:lnTo>
                  <a:pt x="236" y="99"/>
                </a:lnTo>
                <a:lnTo>
                  <a:pt x="236" y="117"/>
                </a:lnTo>
                <a:lnTo>
                  <a:pt x="237" y="131"/>
                </a:lnTo>
                <a:lnTo>
                  <a:pt x="237" y="141"/>
                </a:lnTo>
                <a:lnTo>
                  <a:pt x="237" y="146"/>
                </a:lnTo>
                <a:lnTo>
                  <a:pt x="237" y="147"/>
                </a:lnTo>
                <a:lnTo>
                  <a:pt x="238" y="148"/>
                </a:lnTo>
                <a:lnTo>
                  <a:pt x="238" y="147"/>
                </a:lnTo>
                <a:lnTo>
                  <a:pt x="238" y="145"/>
                </a:lnTo>
                <a:lnTo>
                  <a:pt x="239" y="143"/>
                </a:lnTo>
                <a:lnTo>
                  <a:pt x="239" y="142"/>
                </a:lnTo>
                <a:lnTo>
                  <a:pt x="239" y="142"/>
                </a:lnTo>
                <a:lnTo>
                  <a:pt x="239" y="145"/>
                </a:lnTo>
                <a:lnTo>
                  <a:pt x="240" y="149"/>
                </a:lnTo>
                <a:lnTo>
                  <a:pt x="240" y="155"/>
                </a:lnTo>
                <a:lnTo>
                  <a:pt x="240" y="161"/>
                </a:lnTo>
                <a:lnTo>
                  <a:pt x="240" y="168"/>
                </a:lnTo>
                <a:lnTo>
                  <a:pt x="241" y="175"/>
                </a:lnTo>
                <a:lnTo>
                  <a:pt x="241" y="182"/>
                </a:lnTo>
                <a:lnTo>
                  <a:pt x="241" y="190"/>
                </a:lnTo>
                <a:lnTo>
                  <a:pt x="241" y="198"/>
                </a:lnTo>
                <a:lnTo>
                  <a:pt x="242" y="207"/>
                </a:lnTo>
                <a:lnTo>
                  <a:pt x="242" y="216"/>
                </a:lnTo>
                <a:lnTo>
                  <a:pt x="242" y="226"/>
                </a:lnTo>
                <a:lnTo>
                  <a:pt x="242" y="236"/>
                </a:lnTo>
                <a:lnTo>
                  <a:pt x="243" y="246"/>
                </a:lnTo>
                <a:lnTo>
                  <a:pt x="243" y="256"/>
                </a:lnTo>
                <a:lnTo>
                  <a:pt x="243" y="266"/>
                </a:lnTo>
                <a:lnTo>
                  <a:pt x="243" y="275"/>
                </a:lnTo>
                <a:lnTo>
                  <a:pt x="244" y="284"/>
                </a:lnTo>
                <a:lnTo>
                  <a:pt x="244" y="292"/>
                </a:lnTo>
                <a:lnTo>
                  <a:pt x="244" y="300"/>
                </a:lnTo>
                <a:lnTo>
                  <a:pt x="245" y="308"/>
                </a:lnTo>
                <a:lnTo>
                  <a:pt x="245" y="315"/>
                </a:lnTo>
                <a:lnTo>
                  <a:pt x="245" y="322"/>
                </a:lnTo>
                <a:lnTo>
                  <a:pt x="245" y="328"/>
                </a:lnTo>
                <a:lnTo>
                  <a:pt x="246" y="334"/>
                </a:lnTo>
                <a:lnTo>
                  <a:pt x="246" y="339"/>
                </a:lnTo>
                <a:lnTo>
                  <a:pt x="246" y="344"/>
                </a:lnTo>
                <a:lnTo>
                  <a:pt x="246" y="349"/>
                </a:lnTo>
                <a:lnTo>
                  <a:pt x="247" y="353"/>
                </a:lnTo>
                <a:lnTo>
                  <a:pt x="247" y="356"/>
                </a:lnTo>
                <a:lnTo>
                  <a:pt x="247" y="360"/>
                </a:lnTo>
                <a:lnTo>
                  <a:pt x="247" y="363"/>
                </a:lnTo>
                <a:lnTo>
                  <a:pt x="248" y="366"/>
                </a:lnTo>
                <a:lnTo>
                  <a:pt x="248" y="369"/>
                </a:lnTo>
                <a:lnTo>
                  <a:pt x="248" y="372"/>
                </a:lnTo>
                <a:lnTo>
                  <a:pt x="248" y="375"/>
                </a:lnTo>
                <a:lnTo>
                  <a:pt x="249" y="378"/>
                </a:lnTo>
                <a:lnTo>
                  <a:pt x="249" y="381"/>
                </a:lnTo>
                <a:lnTo>
                  <a:pt x="249" y="383"/>
                </a:lnTo>
                <a:lnTo>
                  <a:pt x="250" y="386"/>
                </a:lnTo>
                <a:lnTo>
                  <a:pt x="250" y="389"/>
                </a:lnTo>
                <a:lnTo>
                  <a:pt x="250" y="391"/>
                </a:lnTo>
                <a:lnTo>
                  <a:pt x="250" y="394"/>
                </a:lnTo>
                <a:lnTo>
                  <a:pt x="251" y="396"/>
                </a:lnTo>
                <a:lnTo>
                  <a:pt x="251" y="399"/>
                </a:lnTo>
                <a:lnTo>
                  <a:pt x="251" y="401"/>
                </a:lnTo>
                <a:lnTo>
                  <a:pt x="251" y="404"/>
                </a:lnTo>
                <a:lnTo>
                  <a:pt x="252" y="406"/>
                </a:lnTo>
                <a:lnTo>
                  <a:pt x="252" y="408"/>
                </a:lnTo>
                <a:lnTo>
                  <a:pt x="252" y="410"/>
                </a:lnTo>
                <a:lnTo>
                  <a:pt x="252" y="412"/>
                </a:lnTo>
                <a:lnTo>
                  <a:pt x="253" y="414"/>
                </a:lnTo>
                <a:lnTo>
                  <a:pt x="253" y="416"/>
                </a:lnTo>
                <a:lnTo>
                  <a:pt x="253" y="418"/>
                </a:lnTo>
                <a:lnTo>
                  <a:pt x="253" y="419"/>
                </a:lnTo>
                <a:lnTo>
                  <a:pt x="254" y="421"/>
                </a:lnTo>
                <a:lnTo>
                  <a:pt x="254" y="423"/>
                </a:lnTo>
                <a:lnTo>
                  <a:pt x="254" y="425"/>
                </a:lnTo>
                <a:lnTo>
                  <a:pt x="254" y="426"/>
                </a:lnTo>
                <a:lnTo>
                  <a:pt x="255" y="428"/>
                </a:lnTo>
                <a:lnTo>
                  <a:pt x="255" y="430"/>
                </a:lnTo>
                <a:lnTo>
                  <a:pt x="255" y="432"/>
                </a:lnTo>
                <a:lnTo>
                  <a:pt x="256" y="433"/>
                </a:lnTo>
                <a:lnTo>
                  <a:pt x="256" y="435"/>
                </a:lnTo>
                <a:lnTo>
                  <a:pt x="256" y="436"/>
                </a:lnTo>
                <a:lnTo>
                  <a:pt x="256" y="438"/>
                </a:lnTo>
                <a:lnTo>
                  <a:pt x="257" y="439"/>
                </a:lnTo>
                <a:lnTo>
                  <a:pt x="257" y="441"/>
                </a:lnTo>
                <a:lnTo>
                  <a:pt x="257" y="442"/>
                </a:lnTo>
                <a:lnTo>
                  <a:pt x="257" y="443"/>
                </a:lnTo>
                <a:lnTo>
                  <a:pt x="258" y="444"/>
                </a:lnTo>
                <a:lnTo>
                  <a:pt x="258" y="445"/>
                </a:lnTo>
                <a:lnTo>
                  <a:pt x="258" y="446"/>
                </a:lnTo>
                <a:lnTo>
                  <a:pt x="258" y="447"/>
                </a:lnTo>
                <a:lnTo>
                  <a:pt x="259" y="448"/>
                </a:lnTo>
                <a:lnTo>
                  <a:pt x="259" y="449"/>
                </a:lnTo>
                <a:lnTo>
                  <a:pt x="259" y="449"/>
                </a:lnTo>
                <a:lnTo>
                  <a:pt x="259" y="450"/>
                </a:lnTo>
                <a:lnTo>
                  <a:pt x="260" y="450"/>
                </a:lnTo>
                <a:lnTo>
                  <a:pt x="260" y="451"/>
                </a:lnTo>
                <a:lnTo>
                  <a:pt x="260" y="451"/>
                </a:lnTo>
                <a:lnTo>
                  <a:pt x="261" y="452"/>
                </a:lnTo>
                <a:lnTo>
                  <a:pt x="261" y="452"/>
                </a:lnTo>
                <a:lnTo>
                  <a:pt x="261" y="452"/>
                </a:lnTo>
                <a:lnTo>
                  <a:pt x="261" y="453"/>
                </a:lnTo>
                <a:lnTo>
                  <a:pt x="262" y="453"/>
                </a:lnTo>
                <a:lnTo>
                  <a:pt x="262" y="453"/>
                </a:lnTo>
                <a:lnTo>
                  <a:pt x="262" y="453"/>
                </a:lnTo>
              </a:path>
            </a:pathLst>
          </a:custGeom>
          <a:noFill/>
          <a:ln w="3810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TextBox 28">
            <a:extLst>
              <a:ext uri="{FF2B5EF4-FFF2-40B4-BE49-F238E27FC236}">
                <a16:creationId xmlns:a16="http://schemas.microsoft.com/office/drawing/2014/main" id="{B52A1A90-F86F-4898-8319-9A5474CC079F}"/>
              </a:ext>
            </a:extLst>
          </p:cNvPr>
          <p:cNvSpPr txBox="1"/>
          <p:nvPr/>
        </p:nvSpPr>
        <p:spPr>
          <a:xfrm>
            <a:off x="8604129" y="854125"/>
            <a:ext cx="2961716" cy="338554"/>
          </a:xfrm>
          <a:prstGeom prst="rect">
            <a:avLst/>
          </a:prstGeom>
          <a:noFill/>
        </p:spPr>
        <p:txBody>
          <a:bodyPr wrap="square" rtlCol="0">
            <a:spAutoFit/>
          </a:bodyPr>
          <a:lstStyle/>
          <a:p>
            <a:r>
              <a:rPr lang="en-US" sz="1600" dirty="0"/>
              <a:t>The two imbedded examples</a:t>
            </a:r>
          </a:p>
        </p:txBody>
      </p:sp>
    </p:spTree>
    <p:extLst>
      <p:ext uri="{BB962C8B-B14F-4D97-AF65-F5344CB8AC3E}">
        <p14:creationId xmlns:p14="http://schemas.microsoft.com/office/powerpoint/2010/main" val="23551184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bg>
      <p:bgPr>
        <a:solidFill>
          <a:srgbClr val="F0F4FA"/>
        </a:solidFill>
        <a:effectLst/>
      </p:bgPr>
    </p:bg>
    <p:spTree>
      <p:nvGrpSpPr>
        <p:cNvPr id="1" name=""/>
        <p:cNvGrpSpPr/>
        <p:nvPr/>
      </p:nvGrpSpPr>
      <p:grpSpPr>
        <a:xfrm>
          <a:off x="0" y="0"/>
          <a:ext cx="0" cy="0"/>
          <a:chOff x="0" y="0"/>
          <a:chExt cx="0" cy="0"/>
        </a:xfrm>
      </p:grpSpPr>
      <p:sp>
        <p:nvSpPr>
          <p:cNvPr id="5" name="Line 6">
            <a:extLst>
              <a:ext uri="{FF2B5EF4-FFF2-40B4-BE49-F238E27FC236}">
                <a16:creationId xmlns:a16="http://schemas.microsoft.com/office/drawing/2014/main" id="{EBC179AE-78FA-46AE-8E35-D3732A2BC91A}"/>
              </a:ext>
            </a:extLst>
          </p:cNvPr>
          <p:cNvSpPr>
            <a:spLocks noChangeShapeType="1"/>
          </p:cNvSpPr>
          <p:nvPr/>
        </p:nvSpPr>
        <p:spPr bwMode="auto">
          <a:xfrm>
            <a:off x="1974314" y="4211172"/>
            <a:ext cx="9754476" cy="0"/>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 name="Line 7">
            <a:extLst>
              <a:ext uri="{FF2B5EF4-FFF2-40B4-BE49-F238E27FC236}">
                <a16:creationId xmlns:a16="http://schemas.microsoft.com/office/drawing/2014/main" id="{DAC8A957-BF59-400D-BD8D-C000962BE75F}"/>
              </a:ext>
            </a:extLst>
          </p:cNvPr>
          <p:cNvSpPr>
            <a:spLocks noChangeShapeType="1"/>
          </p:cNvSpPr>
          <p:nvPr/>
        </p:nvSpPr>
        <p:spPr bwMode="auto">
          <a:xfrm flipV="1">
            <a:off x="1974314" y="4148567"/>
            <a:ext cx="0" cy="61755"/>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 name="Line 8">
            <a:extLst>
              <a:ext uri="{FF2B5EF4-FFF2-40B4-BE49-F238E27FC236}">
                <a16:creationId xmlns:a16="http://schemas.microsoft.com/office/drawing/2014/main" id="{FC2DD96A-48A0-4279-84F7-3891A5A39818}"/>
              </a:ext>
            </a:extLst>
          </p:cNvPr>
          <p:cNvSpPr>
            <a:spLocks noChangeShapeType="1"/>
          </p:cNvSpPr>
          <p:nvPr/>
        </p:nvSpPr>
        <p:spPr bwMode="auto">
          <a:xfrm flipV="1">
            <a:off x="11728790" y="4149414"/>
            <a:ext cx="0" cy="61755"/>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Rectangle 9">
            <a:extLst>
              <a:ext uri="{FF2B5EF4-FFF2-40B4-BE49-F238E27FC236}">
                <a16:creationId xmlns:a16="http://schemas.microsoft.com/office/drawing/2014/main" id="{B9CB4600-D40B-467A-8A4D-D4A43E4AE3EC}"/>
              </a:ext>
            </a:extLst>
          </p:cNvPr>
          <p:cNvSpPr>
            <a:spLocks noChangeArrowheads="1"/>
          </p:cNvSpPr>
          <p:nvPr/>
        </p:nvSpPr>
        <p:spPr bwMode="auto">
          <a:xfrm>
            <a:off x="1944688" y="4211172"/>
            <a:ext cx="100968" cy="210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600" b="0" i="0" u="none" strike="noStrike" cap="none" normalizeH="0" baseline="0">
                <a:ln>
                  <a:noFill/>
                </a:ln>
                <a:solidFill>
                  <a:srgbClr val="262626"/>
                </a:solidFill>
                <a:effectLst/>
                <a:latin typeface="Arial" panose="020B0604020202020204" pitchFamily="34" charset="0"/>
              </a:rPr>
              <a:t>1</a:t>
            </a:r>
            <a:endParaRPr kumimoji="0" lang="en-US" altLang="en-US" sz="1600" b="0" i="0" u="none" strike="noStrike" cap="none" normalizeH="0" baseline="0">
              <a:ln>
                <a:noFill/>
              </a:ln>
              <a:solidFill>
                <a:schemeClr val="tx1"/>
              </a:solidFill>
              <a:effectLst/>
              <a:latin typeface="Arial" panose="020B0604020202020204" pitchFamily="34" charset="0"/>
            </a:endParaRPr>
          </a:p>
        </p:txBody>
      </p:sp>
      <p:sp>
        <p:nvSpPr>
          <p:cNvPr id="9" name="Rectangle 10">
            <a:extLst>
              <a:ext uri="{FF2B5EF4-FFF2-40B4-BE49-F238E27FC236}">
                <a16:creationId xmlns:a16="http://schemas.microsoft.com/office/drawing/2014/main" id="{5B71C886-567D-41E8-BB58-1AB24B5208DD}"/>
              </a:ext>
            </a:extLst>
          </p:cNvPr>
          <p:cNvSpPr>
            <a:spLocks noChangeArrowheads="1"/>
          </p:cNvSpPr>
          <p:nvPr/>
        </p:nvSpPr>
        <p:spPr bwMode="auto">
          <a:xfrm>
            <a:off x="11565845" y="4211172"/>
            <a:ext cx="553439" cy="210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600" b="0" i="0" u="none" strike="noStrike" cap="none" normalizeH="0" baseline="0" dirty="0">
                <a:ln>
                  <a:noFill/>
                </a:ln>
                <a:solidFill>
                  <a:srgbClr val="262626"/>
                </a:solidFill>
                <a:effectLst/>
                <a:latin typeface="Arial" panose="020B0604020202020204" pitchFamily="34" charset="0"/>
              </a:rPr>
              <a:t>10,048</a:t>
            </a:r>
            <a:endParaRPr kumimoji="0" lang="en-US" altLang="en-US" sz="1600" b="0" i="0" u="none" strike="noStrike" cap="none" normalizeH="0" baseline="0" dirty="0">
              <a:ln>
                <a:noFill/>
              </a:ln>
              <a:solidFill>
                <a:schemeClr val="tx1"/>
              </a:solidFill>
              <a:effectLst/>
              <a:latin typeface="Arial" panose="020B0604020202020204" pitchFamily="34" charset="0"/>
            </a:endParaRPr>
          </a:p>
        </p:txBody>
      </p:sp>
      <p:sp>
        <p:nvSpPr>
          <p:cNvPr id="10" name="Freeform 13">
            <a:extLst>
              <a:ext uri="{FF2B5EF4-FFF2-40B4-BE49-F238E27FC236}">
                <a16:creationId xmlns:a16="http://schemas.microsoft.com/office/drawing/2014/main" id="{040D0B2F-E02A-4737-BB0E-BC5627C6CB27}"/>
              </a:ext>
            </a:extLst>
          </p:cNvPr>
          <p:cNvSpPr>
            <a:spLocks/>
          </p:cNvSpPr>
          <p:nvPr/>
        </p:nvSpPr>
        <p:spPr bwMode="auto">
          <a:xfrm>
            <a:off x="3914840" y="2973771"/>
            <a:ext cx="970263" cy="1116174"/>
          </a:xfrm>
          <a:custGeom>
            <a:avLst/>
            <a:gdLst>
              <a:gd name="T0" fmla="*/ 4 w 262"/>
              <a:gd name="T1" fmla="*/ 456 h 488"/>
              <a:gd name="T2" fmla="*/ 9 w 262"/>
              <a:gd name="T3" fmla="*/ 399 h 488"/>
              <a:gd name="T4" fmla="*/ 13 w 262"/>
              <a:gd name="T5" fmla="*/ 332 h 488"/>
              <a:gd name="T6" fmla="*/ 17 w 262"/>
              <a:gd name="T7" fmla="*/ 266 h 488"/>
              <a:gd name="T8" fmla="*/ 21 w 262"/>
              <a:gd name="T9" fmla="*/ 191 h 488"/>
              <a:gd name="T10" fmla="*/ 25 w 262"/>
              <a:gd name="T11" fmla="*/ 123 h 488"/>
              <a:gd name="T12" fmla="*/ 30 w 262"/>
              <a:gd name="T13" fmla="*/ 99 h 488"/>
              <a:gd name="T14" fmla="*/ 34 w 262"/>
              <a:gd name="T15" fmla="*/ 105 h 488"/>
              <a:gd name="T16" fmla="*/ 38 w 262"/>
              <a:gd name="T17" fmla="*/ 79 h 488"/>
              <a:gd name="T18" fmla="*/ 42 w 262"/>
              <a:gd name="T19" fmla="*/ 31 h 488"/>
              <a:gd name="T20" fmla="*/ 46 w 262"/>
              <a:gd name="T21" fmla="*/ 31 h 488"/>
              <a:gd name="T22" fmla="*/ 50 w 262"/>
              <a:gd name="T23" fmla="*/ 75 h 488"/>
              <a:gd name="T24" fmla="*/ 55 w 262"/>
              <a:gd name="T25" fmla="*/ 117 h 488"/>
              <a:gd name="T26" fmla="*/ 59 w 262"/>
              <a:gd name="T27" fmla="*/ 151 h 488"/>
              <a:gd name="T28" fmla="*/ 63 w 262"/>
              <a:gd name="T29" fmla="*/ 125 h 488"/>
              <a:gd name="T30" fmla="*/ 67 w 262"/>
              <a:gd name="T31" fmla="*/ 141 h 488"/>
              <a:gd name="T32" fmla="*/ 71 w 262"/>
              <a:gd name="T33" fmla="*/ 87 h 488"/>
              <a:gd name="T34" fmla="*/ 76 w 262"/>
              <a:gd name="T35" fmla="*/ 193 h 488"/>
              <a:gd name="T36" fmla="*/ 80 w 262"/>
              <a:gd name="T37" fmla="*/ 442 h 488"/>
              <a:gd name="T38" fmla="*/ 84 w 262"/>
              <a:gd name="T39" fmla="*/ 465 h 488"/>
              <a:gd name="T40" fmla="*/ 88 w 262"/>
              <a:gd name="T41" fmla="*/ 469 h 488"/>
              <a:gd name="T42" fmla="*/ 93 w 262"/>
              <a:gd name="T43" fmla="*/ 416 h 488"/>
              <a:gd name="T44" fmla="*/ 97 w 262"/>
              <a:gd name="T45" fmla="*/ 399 h 488"/>
              <a:gd name="T46" fmla="*/ 101 w 262"/>
              <a:gd name="T47" fmla="*/ 376 h 488"/>
              <a:gd name="T48" fmla="*/ 105 w 262"/>
              <a:gd name="T49" fmla="*/ 310 h 488"/>
              <a:gd name="T50" fmla="*/ 109 w 262"/>
              <a:gd name="T51" fmla="*/ 118 h 488"/>
              <a:gd name="T52" fmla="*/ 114 w 262"/>
              <a:gd name="T53" fmla="*/ 80 h 488"/>
              <a:gd name="T54" fmla="*/ 118 w 262"/>
              <a:gd name="T55" fmla="*/ 264 h 488"/>
              <a:gd name="T56" fmla="*/ 122 w 262"/>
              <a:gd name="T57" fmla="*/ 366 h 488"/>
              <a:gd name="T58" fmla="*/ 126 w 262"/>
              <a:gd name="T59" fmla="*/ 380 h 488"/>
              <a:gd name="T60" fmla="*/ 130 w 262"/>
              <a:gd name="T61" fmla="*/ 394 h 488"/>
              <a:gd name="T62" fmla="*/ 135 w 262"/>
              <a:gd name="T63" fmla="*/ 402 h 488"/>
              <a:gd name="T64" fmla="*/ 139 w 262"/>
              <a:gd name="T65" fmla="*/ 464 h 488"/>
              <a:gd name="T66" fmla="*/ 143 w 262"/>
              <a:gd name="T67" fmla="*/ 442 h 488"/>
              <a:gd name="T68" fmla="*/ 147 w 262"/>
              <a:gd name="T69" fmla="*/ 413 h 488"/>
              <a:gd name="T70" fmla="*/ 151 w 262"/>
              <a:gd name="T71" fmla="*/ 390 h 488"/>
              <a:gd name="T72" fmla="*/ 156 w 262"/>
              <a:gd name="T73" fmla="*/ 390 h 488"/>
              <a:gd name="T74" fmla="*/ 160 w 262"/>
              <a:gd name="T75" fmla="*/ 410 h 488"/>
              <a:gd name="T76" fmla="*/ 164 w 262"/>
              <a:gd name="T77" fmla="*/ 419 h 488"/>
              <a:gd name="T78" fmla="*/ 168 w 262"/>
              <a:gd name="T79" fmla="*/ 414 h 488"/>
              <a:gd name="T80" fmla="*/ 172 w 262"/>
              <a:gd name="T81" fmla="*/ 407 h 488"/>
              <a:gd name="T82" fmla="*/ 176 w 262"/>
              <a:gd name="T83" fmla="*/ 402 h 488"/>
              <a:gd name="T84" fmla="*/ 181 w 262"/>
              <a:gd name="T85" fmla="*/ 409 h 488"/>
              <a:gd name="T86" fmla="*/ 185 w 262"/>
              <a:gd name="T87" fmla="*/ 408 h 488"/>
              <a:gd name="T88" fmla="*/ 189 w 262"/>
              <a:gd name="T89" fmla="*/ 394 h 488"/>
              <a:gd name="T90" fmla="*/ 193 w 262"/>
              <a:gd name="T91" fmla="*/ 363 h 488"/>
              <a:gd name="T92" fmla="*/ 197 w 262"/>
              <a:gd name="T93" fmla="*/ 336 h 488"/>
              <a:gd name="T94" fmla="*/ 202 w 262"/>
              <a:gd name="T95" fmla="*/ 306 h 488"/>
              <a:gd name="T96" fmla="*/ 206 w 262"/>
              <a:gd name="T97" fmla="*/ 207 h 488"/>
              <a:gd name="T98" fmla="*/ 210 w 262"/>
              <a:gd name="T99" fmla="*/ 93 h 488"/>
              <a:gd name="T100" fmla="*/ 214 w 262"/>
              <a:gd name="T101" fmla="*/ 2 h 488"/>
              <a:gd name="T102" fmla="*/ 218 w 262"/>
              <a:gd name="T103" fmla="*/ 173 h 488"/>
              <a:gd name="T104" fmla="*/ 223 w 262"/>
              <a:gd name="T105" fmla="*/ 204 h 488"/>
              <a:gd name="T106" fmla="*/ 227 w 262"/>
              <a:gd name="T107" fmla="*/ 229 h 488"/>
              <a:gd name="T108" fmla="*/ 231 w 262"/>
              <a:gd name="T109" fmla="*/ 54 h 488"/>
              <a:gd name="T110" fmla="*/ 235 w 262"/>
              <a:gd name="T111" fmla="*/ 56 h 488"/>
              <a:gd name="T112" fmla="*/ 239 w 262"/>
              <a:gd name="T113" fmla="*/ 153 h 488"/>
              <a:gd name="T114" fmla="*/ 244 w 262"/>
              <a:gd name="T115" fmla="*/ 237 h 488"/>
              <a:gd name="T116" fmla="*/ 248 w 262"/>
              <a:gd name="T117" fmla="*/ 317 h 488"/>
              <a:gd name="T118" fmla="*/ 252 w 262"/>
              <a:gd name="T119" fmla="*/ 354 h 488"/>
              <a:gd name="T120" fmla="*/ 256 w 262"/>
              <a:gd name="T121" fmla="*/ 390 h 488"/>
              <a:gd name="T122" fmla="*/ 260 w 262"/>
              <a:gd name="T123" fmla="*/ 429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 h="488">
                <a:moveTo>
                  <a:pt x="0" y="464"/>
                </a:moveTo>
                <a:lnTo>
                  <a:pt x="1" y="465"/>
                </a:lnTo>
                <a:lnTo>
                  <a:pt x="1" y="466"/>
                </a:lnTo>
                <a:lnTo>
                  <a:pt x="1" y="467"/>
                </a:lnTo>
                <a:lnTo>
                  <a:pt x="1" y="468"/>
                </a:lnTo>
                <a:lnTo>
                  <a:pt x="2" y="469"/>
                </a:lnTo>
                <a:lnTo>
                  <a:pt x="2" y="469"/>
                </a:lnTo>
                <a:lnTo>
                  <a:pt x="2" y="469"/>
                </a:lnTo>
                <a:lnTo>
                  <a:pt x="3" y="468"/>
                </a:lnTo>
                <a:lnTo>
                  <a:pt x="3" y="467"/>
                </a:lnTo>
                <a:lnTo>
                  <a:pt x="3" y="466"/>
                </a:lnTo>
                <a:lnTo>
                  <a:pt x="3" y="464"/>
                </a:lnTo>
                <a:lnTo>
                  <a:pt x="4" y="463"/>
                </a:lnTo>
                <a:lnTo>
                  <a:pt x="4" y="461"/>
                </a:lnTo>
                <a:lnTo>
                  <a:pt x="4" y="458"/>
                </a:lnTo>
                <a:lnTo>
                  <a:pt x="4" y="456"/>
                </a:lnTo>
                <a:lnTo>
                  <a:pt x="5" y="453"/>
                </a:lnTo>
                <a:lnTo>
                  <a:pt x="5" y="450"/>
                </a:lnTo>
                <a:lnTo>
                  <a:pt x="5" y="447"/>
                </a:lnTo>
                <a:lnTo>
                  <a:pt x="5" y="444"/>
                </a:lnTo>
                <a:lnTo>
                  <a:pt x="6" y="441"/>
                </a:lnTo>
                <a:lnTo>
                  <a:pt x="6" y="438"/>
                </a:lnTo>
                <a:lnTo>
                  <a:pt x="6" y="434"/>
                </a:lnTo>
                <a:lnTo>
                  <a:pt x="6" y="430"/>
                </a:lnTo>
                <a:lnTo>
                  <a:pt x="7" y="427"/>
                </a:lnTo>
                <a:lnTo>
                  <a:pt x="7" y="423"/>
                </a:lnTo>
                <a:lnTo>
                  <a:pt x="7" y="419"/>
                </a:lnTo>
                <a:lnTo>
                  <a:pt x="8" y="415"/>
                </a:lnTo>
                <a:lnTo>
                  <a:pt x="8" y="411"/>
                </a:lnTo>
                <a:lnTo>
                  <a:pt x="8" y="407"/>
                </a:lnTo>
                <a:lnTo>
                  <a:pt x="8" y="403"/>
                </a:lnTo>
                <a:lnTo>
                  <a:pt x="9" y="399"/>
                </a:lnTo>
                <a:lnTo>
                  <a:pt x="9" y="395"/>
                </a:lnTo>
                <a:lnTo>
                  <a:pt x="9" y="390"/>
                </a:lnTo>
                <a:lnTo>
                  <a:pt x="9" y="386"/>
                </a:lnTo>
                <a:lnTo>
                  <a:pt x="10" y="382"/>
                </a:lnTo>
                <a:lnTo>
                  <a:pt x="10" y="378"/>
                </a:lnTo>
                <a:lnTo>
                  <a:pt x="10" y="373"/>
                </a:lnTo>
                <a:lnTo>
                  <a:pt x="10" y="369"/>
                </a:lnTo>
                <a:lnTo>
                  <a:pt x="11" y="365"/>
                </a:lnTo>
                <a:lnTo>
                  <a:pt x="11" y="360"/>
                </a:lnTo>
                <a:lnTo>
                  <a:pt x="11" y="356"/>
                </a:lnTo>
                <a:lnTo>
                  <a:pt x="11" y="352"/>
                </a:lnTo>
                <a:lnTo>
                  <a:pt x="12" y="348"/>
                </a:lnTo>
                <a:lnTo>
                  <a:pt x="12" y="344"/>
                </a:lnTo>
                <a:lnTo>
                  <a:pt x="12" y="340"/>
                </a:lnTo>
                <a:lnTo>
                  <a:pt x="12" y="336"/>
                </a:lnTo>
                <a:lnTo>
                  <a:pt x="13" y="332"/>
                </a:lnTo>
                <a:lnTo>
                  <a:pt x="13" y="328"/>
                </a:lnTo>
                <a:lnTo>
                  <a:pt x="13" y="324"/>
                </a:lnTo>
                <a:lnTo>
                  <a:pt x="14" y="320"/>
                </a:lnTo>
                <a:lnTo>
                  <a:pt x="14" y="316"/>
                </a:lnTo>
                <a:lnTo>
                  <a:pt x="14" y="312"/>
                </a:lnTo>
                <a:lnTo>
                  <a:pt x="14" y="308"/>
                </a:lnTo>
                <a:lnTo>
                  <a:pt x="15" y="304"/>
                </a:lnTo>
                <a:lnTo>
                  <a:pt x="15" y="300"/>
                </a:lnTo>
                <a:lnTo>
                  <a:pt x="15" y="296"/>
                </a:lnTo>
                <a:lnTo>
                  <a:pt x="15" y="292"/>
                </a:lnTo>
                <a:lnTo>
                  <a:pt x="16" y="288"/>
                </a:lnTo>
                <a:lnTo>
                  <a:pt x="16" y="283"/>
                </a:lnTo>
                <a:lnTo>
                  <a:pt x="16" y="279"/>
                </a:lnTo>
                <a:lnTo>
                  <a:pt x="16" y="275"/>
                </a:lnTo>
                <a:lnTo>
                  <a:pt x="17" y="271"/>
                </a:lnTo>
                <a:lnTo>
                  <a:pt x="17" y="266"/>
                </a:lnTo>
                <a:lnTo>
                  <a:pt x="17" y="262"/>
                </a:lnTo>
                <a:lnTo>
                  <a:pt x="17" y="257"/>
                </a:lnTo>
                <a:lnTo>
                  <a:pt x="18" y="253"/>
                </a:lnTo>
                <a:lnTo>
                  <a:pt x="18" y="248"/>
                </a:lnTo>
                <a:lnTo>
                  <a:pt x="18" y="244"/>
                </a:lnTo>
                <a:lnTo>
                  <a:pt x="19" y="239"/>
                </a:lnTo>
                <a:lnTo>
                  <a:pt x="19" y="235"/>
                </a:lnTo>
                <a:lnTo>
                  <a:pt x="19" y="230"/>
                </a:lnTo>
                <a:lnTo>
                  <a:pt x="19" y="225"/>
                </a:lnTo>
                <a:lnTo>
                  <a:pt x="20" y="220"/>
                </a:lnTo>
                <a:lnTo>
                  <a:pt x="20" y="216"/>
                </a:lnTo>
                <a:lnTo>
                  <a:pt x="20" y="211"/>
                </a:lnTo>
                <a:lnTo>
                  <a:pt x="20" y="206"/>
                </a:lnTo>
                <a:lnTo>
                  <a:pt x="21" y="201"/>
                </a:lnTo>
                <a:lnTo>
                  <a:pt x="21" y="196"/>
                </a:lnTo>
                <a:lnTo>
                  <a:pt x="21" y="191"/>
                </a:lnTo>
                <a:lnTo>
                  <a:pt x="21" y="187"/>
                </a:lnTo>
                <a:lnTo>
                  <a:pt x="22" y="182"/>
                </a:lnTo>
                <a:lnTo>
                  <a:pt x="22" y="177"/>
                </a:lnTo>
                <a:lnTo>
                  <a:pt x="22" y="173"/>
                </a:lnTo>
                <a:lnTo>
                  <a:pt x="22" y="168"/>
                </a:lnTo>
                <a:lnTo>
                  <a:pt x="23" y="163"/>
                </a:lnTo>
                <a:lnTo>
                  <a:pt x="23" y="159"/>
                </a:lnTo>
                <a:lnTo>
                  <a:pt x="23" y="155"/>
                </a:lnTo>
                <a:lnTo>
                  <a:pt x="23" y="150"/>
                </a:lnTo>
                <a:lnTo>
                  <a:pt x="24" y="146"/>
                </a:lnTo>
                <a:lnTo>
                  <a:pt x="24" y="142"/>
                </a:lnTo>
                <a:lnTo>
                  <a:pt x="24" y="138"/>
                </a:lnTo>
                <a:lnTo>
                  <a:pt x="25" y="134"/>
                </a:lnTo>
                <a:lnTo>
                  <a:pt x="25" y="130"/>
                </a:lnTo>
                <a:lnTo>
                  <a:pt x="25" y="127"/>
                </a:lnTo>
                <a:lnTo>
                  <a:pt x="25" y="123"/>
                </a:lnTo>
                <a:lnTo>
                  <a:pt x="26" y="120"/>
                </a:lnTo>
                <a:lnTo>
                  <a:pt x="26" y="117"/>
                </a:lnTo>
                <a:lnTo>
                  <a:pt x="26" y="114"/>
                </a:lnTo>
                <a:lnTo>
                  <a:pt x="26" y="112"/>
                </a:lnTo>
                <a:lnTo>
                  <a:pt x="27" y="109"/>
                </a:lnTo>
                <a:lnTo>
                  <a:pt x="27" y="107"/>
                </a:lnTo>
                <a:lnTo>
                  <a:pt x="27" y="105"/>
                </a:lnTo>
                <a:lnTo>
                  <a:pt x="27" y="103"/>
                </a:lnTo>
                <a:lnTo>
                  <a:pt x="28" y="102"/>
                </a:lnTo>
                <a:lnTo>
                  <a:pt x="28" y="101"/>
                </a:lnTo>
                <a:lnTo>
                  <a:pt x="28" y="100"/>
                </a:lnTo>
                <a:lnTo>
                  <a:pt x="28" y="100"/>
                </a:lnTo>
                <a:lnTo>
                  <a:pt x="29" y="99"/>
                </a:lnTo>
                <a:lnTo>
                  <a:pt x="29" y="99"/>
                </a:lnTo>
                <a:lnTo>
                  <a:pt x="29" y="99"/>
                </a:lnTo>
                <a:lnTo>
                  <a:pt x="30" y="99"/>
                </a:lnTo>
                <a:lnTo>
                  <a:pt x="30" y="99"/>
                </a:lnTo>
                <a:lnTo>
                  <a:pt x="30" y="99"/>
                </a:lnTo>
                <a:lnTo>
                  <a:pt x="30" y="99"/>
                </a:lnTo>
                <a:lnTo>
                  <a:pt x="31" y="100"/>
                </a:lnTo>
                <a:lnTo>
                  <a:pt x="31" y="100"/>
                </a:lnTo>
                <a:lnTo>
                  <a:pt x="31" y="101"/>
                </a:lnTo>
                <a:lnTo>
                  <a:pt x="31" y="101"/>
                </a:lnTo>
                <a:lnTo>
                  <a:pt x="32" y="102"/>
                </a:lnTo>
                <a:lnTo>
                  <a:pt x="32" y="102"/>
                </a:lnTo>
                <a:lnTo>
                  <a:pt x="32" y="103"/>
                </a:lnTo>
                <a:lnTo>
                  <a:pt x="32" y="103"/>
                </a:lnTo>
                <a:lnTo>
                  <a:pt x="33" y="104"/>
                </a:lnTo>
                <a:lnTo>
                  <a:pt x="33" y="104"/>
                </a:lnTo>
                <a:lnTo>
                  <a:pt x="33" y="105"/>
                </a:lnTo>
                <a:lnTo>
                  <a:pt x="33" y="105"/>
                </a:lnTo>
                <a:lnTo>
                  <a:pt x="34" y="105"/>
                </a:lnTo>
                <a:lnTo>
                  <a:pt x="34" y="105"/>
                </a:lnTo>
                <a:lnTo>
                  <a:pt x="34" y="105"/>
                </a:lnTo>
                <a:lnTo>
                  <a:pt x="34" y="105"/>
                </a:lnTo>
                <a:lnTo>
                  <a:pt x="35" y="104"/>
                </a:lnTo>
                <a:lnTo>
                  <a:pt x="35" y="103"/>
                </a:lnTo>
                <a:lnTo>
                  <a:pt x="35" y="102"/>
                </a:lnTo>
                <a:lnTo>
                  <a:pt x="36" y="101"/>
                </a:lnTo>
                <a:lnTo>
                  <a:pt x="36" y="100"/>
                </a:lnTo>
                <a:lnTo>
                  <a:pt x="36" y="98"/>
                </a:lnTo>
                <a:lnTo>
                  <a:pt x="36" y="96"/>
                </a:lnTo>
                <a:lnTo>
                  <a:pt x="37" y="93"/>
                </a:lnTo>
                <a:lnTo>
                  <a:pt x="37" y="91"/>
                </a:lnTo>
                <a:lnTo>
                  <a:pt x="37" y="88"/>
                </a:lnTo>
                <a:lnTo>
                  <a:pt x="37" y="85"/>
                </a:lnTo>
                <a:lnTo>
                  <a:pt x="38" y="82"/>
                </a:lnTo>
                <a:lnTo>
                  <a:pt x="38" y="79"/>
                </a:lnTo>
                <a:lnTo>
                  <a:pt x="38" y="75"/>
                </a:lnTo>
                <a:lnTo>
                  <a:pt x="38" y="72"/>
                </a:lnTo>
                <a:lnTo>
                  <a:pt x="39" y="69"/>
                </a:lnTo>
                <a:lnTo>
                  <a:pt x="39" y="65"/>
                </a:lnTo>
                <a:lnTo>
                  <a:pt x="39" y="62"/>
                </a:lnTo>
                <a:lnTo>
                  <a:pt x="39" y="59"/>
                </a:lnTo>
                <a:lnTo>
                  <a:pt x="40" y="55"/>
                </a:lnTo>
                <a:lnTo>
                  <a:pt x="40" y="52"/>
                </a:lnTo>
                <a:lnTo>
                  <a:pt x="40" y="49"/>
                </a:lnTo>
                <a:lnTo>
                  <a:pt x="41" y="46"/>
                </a:lnTo>
                <a:lnTo>
                  <a:pt x="41" y="43"/>
                </a:lnTo>
                <a:lnTo>
                  <a:pt x="41" y="40"/>
                </a:lnTo>
                <a:lnTo>
                  <a:pt x="41" y="38"/>
                </a:lnTo>
                <a:lnTo>
                  <a:pt x="42" y="35"/>
                </a:lnTo>
                <a:lnTo>
                  <a:pt x="42" y="33"/>
                </a:lnTo>
                <a:lnTo>
                  <a:pt x="42" y="31"/>
                </a:lnTo>
                <a:lnTo>
                  <a:pt x="42" y="29"/>
                </a:lnTo>
                <a:lnTo>
                  <a:pt x="43" y="27"/>
                </a:lnTo>
                <a:lnTo>
                  <a:pt x="43" y="25"/>
                </a:lnTo>
                <a:lnTo>
                  <a:pt x="43" y="24"/>
                </a:lnTo>
                <a:lnTo>
                  <a:pt x="43" y="23"/>
                </a:lnTo>
                <a:lnTo>
                  <a:pt x="44" y="22"/>
                </a:lnTo>
                <a:lnTo>
                  <a:pt x="44" y="21"/>
                </a:lnTo>
                <a:lnTo>
                  <a:pt x="44" y="21"/>
                </a:lnTo>
                <a:lnTo>
                  <a:pt x="44" y="21"/>
                </a:lnTo>
                <a:lnTo>
                  <a:pt x="45" y="22"/>
                </a:lnTo>
                <a:lnTo>
                  <a:pt x="45" y="23"/>
                </a:lnTo>
                <a:lnTo>
                  <a:pt x="45" y="24"/>
                </a:lnTo>
                <a:lnTo>
                  <a:pt x="45" y="26"/>
                </a:lnTo>
                <a:lnTo>
                  <a:pt x="46" y="27"/>
                </a:lnTo>
                <a:lnTo>
                  <a:pt x="46" y="29"/>
                </a:lnTo>
                <a:lnTo>
                  <a:pt x="46" y="31"/>
                </a:lnTo>
                <a:lnTo>
                  <a:pt x="47" y="34"/>
                </a:lnTo>
                <a:lnTo>
                  <a:pt x="47" y="36"/>
                </a:lnTo>
                <a:lnTo>
                  <a:pt x="47" y="39"/>
                </a:lnTo>
                <a:lnTo>
                  <a:pt x="47" y="41"/>
                </a:lnTo>
                <a:lnTo>
                  <a:pt x="48" y="44"/>
                </a:lnTo>
                <a:lnTo>
                  <a:pt x="48" y="47"/>
                </a:lnTo>
                <a:lnTo>
                  <a:pt x="48" y="50"/>
                </a:lnTo>
                <a:lnTo>
                  <a:pt x="48" y="53"/>
                </a:lnTo>
                <a:lnTo>
                  <a:pt x="49" y="55"/>
                </a:lnTo>
                <a:lnTo>
                  <a:pt x="49" y="58"/>
                </a:lnTo>
                <a:lnTo>
                  <a:pt x="49" y="61"/>
                </a:lnTo>
                <a:lnTo>
                  <a:pt x="49" y="64"/>
                </a:lnTo>
                <a:lnTo>
                  <a:pt x="50" y="66"/>
                </a:lnTo>
                <a:lnTo>
                  <a:pt x="50" y="69"/>
                </a:lnTo>
                <a:lnTo>
                  <a:pt x="50" y="72"/>
                </a:lnTo>
                <a:lnTo>
                  <a:pt x="50" y="75"/>
                </a:lnTo>
                <a:lnTo>
                  <a:pt x="51" y="78"/>
                </a:lnTo>
                <a:lnTo>
                  <a:pt x="51" y="81"/>
                </a:lnTo>
                <a:lnTo>
                  <a:pt x="51" y="84"/>
                </a:lnTo>
                <a:lnTo>
                  <a:pt x="52" y="87"/>
                </a:lnTo>
                <a:lnTo>
                  <a:pt x="52" y="89"/>
                </a:lnTo>
                <a:lnTo>
                  <a:pt x="52" y="92"/>
                </a:lnTo>
                <a:lnTo>
                  <a:pt x="52" y="95"/>
                </a:lnTo>
                <a:lnTo>
                  <a:pt x="53" y="98"/>
                </a:lnTo>
                <a:lnTo>
                  <a:pt x="53" y="100"/>
                </a:lnTo>
                <a:lnTo>
                  <a:pt x="53" y="103"/>
                </a:lnTo>
                <a:lnTo>
                  <a:pt x="53" y="105"/>
                </a:lnTo>
                <a:lnTo>
                  <a:pt x="54" y="108"/>
                </a:lnTo>
                <a:lnTo>
                  <a:pt x="54" y="111"/>
                </a:lnTo>
                <a:lnTo>
                  <a:pt x="54" y="113"/>
                </a:lnTo>
                <a:lnTo>
                  <a:pt x="54" y="115"/>
                </a:lnTo>
                <a:lnTo>
                  <a:pt x="55" y="117"/>
                </a:lnTo>
                <a:lnTo>
                  <a:pt x="55" y="119"/>
                </a:lnTo>
                <a:lnTo>
                  <a:pt x="55" y="121"/>
                </a:lnTo>
                <a:lnTo>
                  <a:pt x="55" y="123"/>
                </a:lnTo>
                <a:lnTo>
                  <a:pt x="56" y="125"/>
                </a:lnTo>
                <a:lnTo>
                  <a:pt x="56" y="127"/>
                </a:lnTo>
                <a:lnTo>
                  <a:pt x="56" y="129"/>
                </a:lnTo>
                <a:lnTo>
                  <a:pt x="56" y="131"/>
                </a:lnTo>
                <a:lnTo>
                  <a:pt x="57" y="133"/>
                </a:lnTo>
                <a:lnTo>
                  <a:pt x="57" y="136"/>
                </a:lnTo>
                <a:lnTo>
                  <a:pt x="57" y="138"/>
                </a:lnTo>
                <a:lnTo>
                  <a:pt x="58" y="140"/>
                </a:lnTo>
                <a:lnTo>
                  <a:pt x="58" y="143"/>
                </a:lnTo>
                <a:lnTo>
                  <a:pt x="58" y="145"/>
                </a:lnTo>
                <a:lnTo>
                  <a:pt x="58" y="147"/>
                </a:lnTo>
                <a:lnTo>
                  <a:pt x="59" y="149"/>
                </a:lnTo>
                <a:lnTo>
                  <a:pt x="59" y="151"/>
                </a:lnTo>
                <a:lnTo>
                  <a:pt x="59" y="152"/>
                </a:lnTo>
                <a:lnTo>
                  <a:pt x="59" y="154"/>
                </a:lnTo>
                <a:lnTo>
                  <a:pt x="60" y="155"/>
                </a:lnTo>
                <a:lnTo>
                  <a:pt x="60" y="156"/>
                </a:lnTo>
                <a:lnTo>
                  <a:pt x="60" y="156"/>
                </a:lnTo>
                <a:lnTo>
                  <a:pt x="60" y="156"/>
                </a:lnTo>
                <a:lnTo>
                  <a:pt x="61" y="155"/>
                </a:lnTo>
                <a:lnTo>
                  <a:pt x="61" y="153"/>
                </a:lnTo>
                <a:lnTo>
                  <a:pt x="61" y="151"/>
                </a:lnTo>
                <a:lnTo>
                  <a:pt x="61" y="148"/>
                </a:lnTo>
                <a:lnTo>
                  <a:pt x="62" y="145"/>
                </a:lnTo>
                <a:lnTo>
                  <a:pt x="62" y="141"/>
                </a:lnTo>
                <a:lnTo>
                  <a:pt x="62" y="137"/>
                </a:lnTo>
                <a:lnTo>
                  <a:pt x="63" y="133"/>
                </a:lnTo>
                <a:lnTo>
                  <a:pt x="63" y="129"/>
                </a:lnTo>
                <a:lnTo>
                  <a:pt x="63" y="125"/>
                </a:lnTo>
                <a:lnTo>
                  <a:pt x="63" y="121"/>
                </a:lnTo>
                <a:lnTo>
                  <a:pt x="64" y="116"/>
                </a:lnTo>
                <a:lnTo>
                  <a:pt x="64" y="113"/>
                </a:lnTo>
                <a:lnTo>
                  <a:pt x="64" y="109"/>
                </a:lnTo>
                <a:lnTo>
                  <a:pt x="64" y="107"/>
                </a:lnTo>
                <a:lnTo>
                  <a:pt x="65" y="105"/>
                </a:lnTo>
                <a:lnTo>
                  <a:pt x="65" y="105"/>
                </a:lnTo>
                <a:lnTo>
                  <a:pt x="65" y="105"/>
                </a:lnTo>
                <a:lnTo>
                  <a:pt x="65" y="107"/>
                </a:lnTo>
                <a:lnTo>
                  <a:pt x="66" y="111"/>
                </a:lnTo>
                <a:lnTo>
                  <a:pt x="66" y="115"/>
                </a:lnTo>
                <a:lnTo>
                  <a:pt x="66" y="120"/>
                </a:lnTo>
                <a:lnTo>
                  <a:pt x="66" y="124"/>
                </a:lnTo>
                <a:lnTo>
                  <a:pt x="67" y="129"/>
                </a:lnTo>
                <a:lnTo>
                  <a:pt x="67" y="135"/>
                </a:lnTo>
                <a:lnTo>
                  <a:pt x="67" y="141"/>
                </a:lnTo>
                <a:lnTo>
                  <a:pt x="67" y="147"/>
                </a:lnTo>
                <a:lnTo>
                  <a:pt x="68" y="153"/>
                </a:lnTo>
                <a:lnTo>
                  <a:pt x="68" y="159"/>
                </a:lnTo>
                <a:lnTo>
                  <a:pt x="68" y="164"/>
                </a:lnTo>
                <a:lnTo>
                  <a:pt x="69" y="167"/>
                </a:lnTo>
                <a:lnTo>
                  <a:pt x="69" y="169"/>
                </a:lnTo>
                <a:lnTo>
                  <a:pt x="69" y="169"/>
                </a:lnTo>
                <a:lnTo>
                  <a:pt x="69" y="165"/>
                </a:lnTo>
                <a:lnTo>
                  <a:pt x="70" y="157"/>
                </a:lnTo>
                <a:lnTo>
                  <a:pt x="70" y="147"/>
                </a:lnTo>
                <a:lnTo>
                  <a:pt x="70" y="135"/>
                </a:lnTo>
                <a:lnTo>
                  <a:pt x="70" y="123"/>
                </a:lnTo>
                <a:lnTo>
                  <a:pt x="71" y="110"/>
                </a:lnTo>
                <a:lnTo>
                  <a:pt x="71" y="99"/>
                </a:lnTo>
                <a:lnTo>
                  <a:pt x="71" y="91"/>
                </a:lnTo>
                <a:lnTo>
                  <a:pt x="71" y="87"/>
                </a:lnTo>
                <a:lnTo>
                  <a:pt x="72" y="88"/>
                </a:lnTo>
                <a:lnTo>
                  <a:pt x="72" y="93"/>
                </a:lnTo>
                <a:lnTo>
                  <a:pt x="72" y="99"/>
                </a:lnTo>
                <a:lnTo>
                  <a:pt x="72" y="107"/>
                </a:lnTo>
                <a:lnTo>
                  <a:pt x="73" y="118"/>
                </a:lnTo>
                <a:lnTo>
                  <a:pt x="73" y="126"/>
                </a:lnTo>
                <a:lnTo>
                  <a:pt x="73" y="132"/>
                </a:lnTo>
                <a:lnTo>
                  <a:pt x="74" y="131"/>
                </a:lnTo>
                <a:lnTo>
                  <a:pt x="74" y="121"/>
                </a:lnTo>
                <a:lnTo>
                  <a:pt x="74" y="110"/>
                </a:lnTo>
                <a:lnTo>
                  <a:pt x="74" y="104"/>
                </a:lnTo>
                <a:lnTo>
                  <a:pt x="75" y="99"/>
                </a:lnTo>
                <a:lnTo>
                  <a:pt x="75" y="90"/>
                </a:lnTo>
                <a:lnTo>
                  <a:pt x="75" y="105"/>
                </a:lnTo>
                <a:lnTo>
                  <a:pt x="75" y="168"/>
                </a:lnTo>
                <a:lnTo>
                  <a:pt x="76" y="193"/>
                </a:lnTo>
                <a:lnTo>
                  <a:pt x="76" y="123"/>
                </a:lnTo>
                <a:lnTo>
                  <a:pt x="76" y="112"/>
                </a:lnTo>
                <a:lnTo>
                  <a:pt x="76" y="255"/>
                </a:lnTo>
                <a:lnTo>
                  <a:pt x="77" y="389"/>
                </a:lnTo>
                <a:lnTo>
                  <a:pt x="77" y="407"/>
                </a:lnTo>
                <a:lnTo>
                  <a:pt x="77" y="407"/>
                </a:lnTo>
                <a:lnTo>
                  <a:pt x="77" y="436"/>
                </a:lnTo>
                <a:lnTo>
                  <a:pt x="78" y="460"/>
                </a:lnTo>
                <a:lnTo>
                  <a:pt x="78" y="475"/>
                </a:lnTo>
                <a:lnTo>
                  <a:pt x="78" y="488"/>
                </a:lnTo>
                <a:lnTo>
                  <a:pt x="78" y="488"/>
                </a:lnTo>
                <a:lnTo>
                  <a:pt x="79" y="481"/>
                </a:lnTo>
                <a:lnTo>
                  <a:pt x="79" y="471"/>
                </a:lnTo>
                <a:lnTo>
                  <a:pt x="79" y="460"/>
                </a:lnTo>
                <a:lnTo>
                  <a:pt x="80" y="450"/>
                </a:lnTo>
                <a:lnTo>
                  <a:pt x="80" y="442"/>
                </a:lnTo>
                <a:lnTo>
                  <a:pt x="80" y="437"/>
                </a:lnTo>
                <a:lnTo>
                  <a:pt x="80" y="435"/>
                </a:lnTo>
                <a:lnTo>
                  <a:pt x="81" y="433"/>
                </a:lnTo>
                <a:lnTo>
                  <a:pt x="81" y="432"/>
                </a:lnTo>
                <a:lnTo>
                  <a:pt x="81" y="430"/>
                </a:lnTo>
                <a:lnTo>
                  <a:pt x="81" y="428"/>
                </a:lnTo>
                <a:lnTo>
                  <a:pt x="82" y="427"/>
                </a:lnTo>
                <a:lnTo>
                  <a:pt x="82" y="428"/>
                </a:lnTo>
                <a:lnTo>
                  <a:pt x="82" y="430"/>
                </a:lnTo>
                <a:lnTo>
                  <a:pt x="82" y="433"/>
                </a:lnTo>
                <a:lnTo>
                  <a:pt x="83" y="437"/>
                </a:lnTo>
                <a:lnTo>
                  <a:pt x="83" y="442"/>
                </a:lnTo>
                <a:lnTo>
                  <a:pt x="83" y="448"/>
                </a:lnTo>
                <a:lnTo>
                  <a:pt x="83" y="454"/>
                </a:lnTo>
                <a:lnTo>
                  <a:pt x="84" y="460"/>
                </a:lnTo>
                <a:lnTo>
                  <a:pt x="84" y="465"/>
                </a:lnTo>
                <a:lnTo>
                  <a:pt x="84" y="469"/>
                </a:lnTo>
                <a:lnTo>
                  <a:pt x="85" y="472"/>
                </a:lnTo>
                <a:lnTo>
                  <a:pt x="85" y="475"/>
                </a:lnTo>
                <a:lnTo>
                  <a:pt x="85" y="476"/>
                </a:lnTo>
                <a:lnTo>
                  <a:pt x="85" y="478"/>
                </a:lnTo>
                <a:lnTo>
                  <a:pt x="86" y="479"/>
                </a:lnTo>
                <a:lnTo>
                  <a:pt x="86" y="480"/>
                </a:lnTo>
                <a:lnTo>
                  <a:pt x="86" y="480"/>
                </a:lnTo>
                <a:lnTo>
                  <a:pt x="86" y="480"/>
                </a:lnTo>
                <a:lnTo>
                  <a:pt x="87" y="479"/>
                </a:lnTo>
                <a:lnTo>
                  <a:pt x="87" y="479"/>
                </a:lnTo>
                <a:lnTo>
                  <a:pt x="87" y="477"/>
                </a:lnTo>
                <a:lnTo>
                  <a:pt x="87" y="475"/>
                </a:lnTo>
                <a:lnTo>
                  <a:pt x="88" y="473"/>
                </a:lnTo>
                <a:lnTo>
                  <a:pt x="88" y="471"/>
                </a:lnTo>
                <a:lnTo>
                  <a:pt x="88" y="469"/>
                </a:lnTo>
                <a:lnTo>
                  <a:pt x="89" y="467"/>
                </a:lnTo>
                <a:lnTo>
                  <a:pt x="89" y="466"/>
                </a:lnTo>
                <a:lnTo>
                  <a:pt x="89" y="464"/>
                </a:lnTo>
                <a:lnTo>
                  <a:pt x="89" y="462"/>
                </a:lnTo>
                <a:lnTo>
                  <a:pt x="90" y="459"/>
                </a:lnTo>
                <a:lnTo>
                  <a:pt x="90" y="457"/>
                </a:lnTo>
                <a:lnTo>
                  <a:pt x="90" y="454"/>
                </a:lnTo>
                <a:lnTo>
                  <a:pt x="91" y="451"/>
                </a:lnTo>
                <a:lnTo>
                  <a:pt x="91" y="447"/>
                </a:lnTo>
                <a:lnTo>
                  <a:pt x="91" y="443"/>
                </a:lnTo>
                <a:lnTo>
                  <a:pt x="91" y="439"/>
                </a:lnTo>
                <a:lnTo>
                  <a:pt x="92" y="434"/>
                </a:lnTo>
                <a:lnTo>
                  <a:pt x="92" y="430"/>
                </a:lnTo>
                <a:lnTo>
                  <a:pt x="92" y="425"/>
                </a:lnTo>
                <a:lnTo>
                  <a:pt x="92" y="421"/>
                </a:lnTo>
                <a:lnTo>
                  <a:pt x="93" y="416"/>
                </a:lnTo>
                <a:lnTo>
                  <a:pt x="93" y="412"/>
                </a:lnTo>
                <a:lnTo>
                  <a:pt x="93" y="408"/>
                </a:lnTo>
                <a:lnTo>
                  <a:pt x="93" y="404"/>
                </a:lnTo>
                <a:lnTo>
                  <a:pt x="94" y="400"/>
                </a:lnTo>
                <a:lnTo>
                  <a:pt x="94" y="397"/>
                </a:lnTo>
                <a:lnTo>
                  <a:pt x="94" y="395"/>
                </a:lnTo>
                <a:lnTo>
                  <a:pt x="94" y="392"/>
                </a:lnTo>
                <a:lnTo>
                  <a:pt x="95" y="391"/>
                </a:lnTo>
                <a:lnTo>
                  <a:pt x="95" y="391"/>
                </a:lnTo>
                <a:lnTo>
                  <a:pt x="95" y="391"/>
                </a:lnTo>
                <a:lnTo>
                  <a:pt x="96" y="391"/>
                </a:lnTo>
                <a:lnTo>
                  <a:pt x="96" y="392"/>
                </a:lnTo>
                <a:lnTo>
                  <a:pt x="96" y="394"/>
                </a:lnTo>
                <a:lnTo>
                  <a:pt x="96" y="395"/>
                </a:lnTo>
                <a:lnTo>
                  <a:pt x="97" y="397"/>
                </a:lnTo>
                <a:lnTo>
                  <a:pt x="97" y="399"/>
                </a:lnTo>
                <a:lnTo>
                  <a:pt x="97" y="400"/>
                </a:lnTo>
                <a:lnTo>
                  <a:pt x="97" y="402"/>
                </a:lnTo>
                <a:lnTo>
                  <a:pt x="98" y="403"/>
                </a:lnTo>
                <a:lnTo>
                  <a:pt x="98" y="404"/>
                </a:lnTo>
                <a:lnTo>
                  <a:pt x="98" y="405"/>
                </a:lnTo>
                <a:lnTo>
                  <a:pt x="98" y="405"/>
                </a:lnTo>
                <a:lnTo>
                  <a:pt x="99" y="405"/>
                </a:lnTo>
                <a:lnTo>
                  <a:pt x="99" y="404"/>
                </a:lnTo>
                <a:lnTo>
                  <a:pt x="99" y="402"/>
                </a:lnTo>
                <a:lnTo>
                  <a:pt x="99" y="400"/>
                </a:lnTo>
                <a:lnTo>
                  <a:pt x="100" y="397"/>
                </a:lnTo>
                <a:lnTo>
                  <a:pt x="100" y="393"/>
                </a:lnTo>
                <a:lnTo>
                  <a:pt x="100" y="390"/>
                </a:lnTo>
                <a:lnTo>
                  <a:pt x="100" y="385"/>
                </a:lnTo>
                <a:lnTo>
                  <a:pt x="101" y="381"/>
                </a:lnTo>
                <a:lnTo>
                  <a:pt x="101" y="376"/>
                </a:lnTo>
                <a:lnTo>
                  <a:pt x="101" y="371"/>
                </a:lnTo>
                <a:lnTo>
                  <a:pt x="102" y="365"/>
                </a:lnTo>
                <a:lnTo>
                  <a:pt x="102" y="360"/>
                </a:lnTo>
                <a:lnTo>
                  <a:pt x="102" y="355"/>
                </a:lnTo>
                <a:lnTo>
                  <a:pt x="102" y="350"/>
                </a:lnTo>
                <a:lnTo>
                  <a:pt x="103" y="345"/>
                </a:lnTo>
                <a:lnTo>
                  <a:pt x="103" y="341"/>
                </a:lnTo>
                <a:lnTo>
                  <a:pt x="103" y="336"/>
                </a:lnTo>
                <a:lnTo>
                  <a:pt x="103" y="333"/>
                </a:lnTo>
                <a:lnTo>
                  <a:pt x="104" y="330"/>
                </a:lnTo>
                <a:lnTo>
                  <a:pt x="104" y="327"/>
                </a:lnTo>
                <a:lnTo>
                  <a:pt x="104" y="324"/>
                </a:lnTo>
                <a:lnTo>
                  <a:pt x="104" y="321"/>
                </a:lnTo>
                <a:lnTo>
                  <a:pt x="105" y="317"/>
                </a:lnTo>
                <a:lnTo>
                  <a:pt x="105" y="314"/>
                </a:lnTo>
                <a:lnTo>
                  <a:pt x="105" y="310"/>
                </a:lnTo>
                <a:lnTo>
                  <a:pt x="105" y="305"/>
                </a:lnTo>
                <a:lnTo>
                  <a:pt x="106" y="300"/>
                </a:lnTo>
                <a:lnTo>
                  <a:pt x="106" y="295"/>
                </a:lnTo>
                <a:lnTo>
                  <a:pt x="106" y="288"/>
                </a:lnTo>
                <a:lnTo>
                  <a:pt x="107" y="280"/>
                </a:lnTo>
                <a:lnTo>
                  <a:pt x="107" y="271"/>
                </a:lnTo>
                <a:lnTo>
                  <a:pt x="107" y="261"/>
                </a:lnTo>
                <a:lnTo>
                  <a:pt x="107" y="249"/>
                </a:lnTo>
                <a:lnTo>
                  <a:pt x="108" y="235"/>
                </a:lnTo>
                <a:lnTo>
                  <a:pt x="108" y="219"/>
                </a:lnTo>
                <a:lnTo>
                  <a:pt x="108" y="203"/>
                </a:lnTo>
                <a:lnTo>
                  <a:pt x="108" y="186"/>
                </a:lnTo>
                <a:lnTo>
                  <a:pt x="109" y="169"/>
                </a:lnTo>
                <a:lnTo>
                  <a:pt x="109" y="151"/>
                </a:lnTo>
                <a:lnTo>
                  <a:pt x="109" y="134"/>
                </a:lnTo>
                <a:lnTo>
                  <a:pt x="109" y="118"/>
                </a:lnTo>
                <a:lnTo>
                  <a:pt x="110" y="101"/>
                </a:lnTo>
                <a:lnTo>
                  <a:pt x="110" y="87"/>
                </a:lnTo>
                <a:lnTo>
                  <a:pt x="110" y="73"/>
                </a:lnTo>
                <a:lnTo>
                  <a:pt x="110" y="61"/>
                </a:lnTo>
                <a:lnTo>
                  <a:pt x="111" y="50"/>
                </a:lnTo>
                <a:lnTo>
                  <a:pt x="111" y="41"/>
                </a:lnTo>
                <a:lnTo>
                  <a:pt x="111" y="35"/>
                </a:lnTo>
                <a:lnTo>
                  <a:pt x="111" y="31"/>
                </a:lnTo>
                <a:lnTo>
                  <a:pt x="112" y="31"/>
                </a:lnTo>
                <a:lnTo>
                  <a:pt x="112" y="33"/>
                </a:lnTo>
                <a:lnTo>
                  <a:pt x="112" y="37"/>
                </a:lnTo>
                <a:lnTo>
                  <a:pt x="113" y="43"/>
                </a:lnTo>
                <a:lnTo>
                  <a:pt x="113" y="50"/>
                </a:lnTo>
                <a:lnTo>
                  <a:pt x="113" y="59"/>
                </a:lnTo>
                <a:lnTo>
                  <a:pt x="113" y="69"/>
                </a:lnTo>
                <a:lnTo>
                  <a:pt x="114" y="80"/>
                </a:lnTo>
                <a:lnTo>
                  <a:pt x="114" y="91"/>
                </a:lnTo>
                <a:lnTo>
                  <a:pt x="114" y="102"/>
                </a:lnTo>
                <a:lnTo>
                  <a:pt x="114" y="115"/>
                </a:lnTo>
                <a:lnTo>
                  <a:pt x="115" y="127"/>
                </a:lnTo>
                <a:lnTo>
                  <a:pt x="115" y="140"/>
                </a:lnTo>
                <a:lnTo>
                  <a:pt x="115" y="153"/>
                </a:lnTo>
                <a:lnTo>
                  <a:pt x="115" y="166"/>
                </a:lnTo>
                <a:lnTo>
                  <a:pt x="116" y="178"/>
                </a:lnTo>
                <a:lnTo>
                  <a:pt x="116" y="190"/>
                </a:lnTo>
                <a:lnTo>
                  <a:pt x="116" y="201"/>
                </a:lnTo>
                <a:lnTo>
                  <a:pt x="116" y="213"/>
                </a:lnTo>
                <a:lnTo>
                  <a:pt x="117" y="223"/>
                </a:lnTo>
                <a:lnTo>
                  <a:pt x="117" y="234"/>
                </a:lnTo>
                <a:lnTo>
                  <a:pt x="117" y="244"/>
                </a:lnTo>
                <a:lnTo>
                  <a:pt x="118" y="254"/>
                </a:lnTo>
                <a:lnTo>
                  <a:pt x="118" y="264"/>
                </a:lnTo>
                <a:lnTo>
                  <a:pt x="118" y="274"/>
                </a:lnTo>
                <a:lnTo>
                  <a:pt x="118" y="284"/>
                </a:lnTo>
                <a:lnTo>
                  <a:pt x="119" y="294"/>
                </a:lnTo>
                <a:lnTo>
                  <a:pt x="119" y="303"/>
                </a:lnTo>
                <a:lnTo>
                  <a:pt x="119" y="312"/>
                </a:lnTo>
                <a:lnTo>
                  <a:pt x="119" y="320"/>
                </a:lnTo>
                <a:lnTo>
                  <a:pt x="120" y="328"/>
                </a:lnTo>
                <a:lnTo>
                  <a:pt x="120" y="335"/>
                </a:lnTo>
                <a:lnTo>
                  <a:pt x="120" y="341"/>
                </a:lnTo>
                <a:lnTo>
                  <a:pt x="120" y="346"/>
                </a:lnTo>
                <a:lnTo>
                  <a:pt x="121" y="350"/>
                </a:lnTo>
                <a:lnTo>
                  <a:pt x="121" y="354"/>
                </a:lnTo>
                <a:lnTo>
                  <a:pt x="121" y="358"/>
                </a:lnTo>
                <a:lnTo>
                  <a:pt x="121" y="361"/>
                </a:lnTo>
                <a:lnTo>
                  <a:pt x="122" y="364"/>
                </a:lnTo>
                <a:lnTo>
                  <a:pt x="122" y="366"/>
                </a:lnTo>
                <a:lnTo>
                  <a:pt x="122" y="367"/>
                </a:lnTo>
                <a:lnTo>
                  <a:pt x="122" y="369"/>
                </a:lnTo>
                <a:lnTo>
                  <a:pt x="123" y="370"/>
                </a:lnTo>
                <a:lnTo>
                  <a:pt x="123" y="370"/>
                </a:lnTo>
                <a:lnTo>
                  <a:pt x="123" y="371"/>
                </a:lnTo>
                <a:lnTo>
                  <a:pt x="124" y="371"/>
                </a:lnTo>
                <a:lnTo>
                  <a:pt x="124" y="372"/>
                </a:lnTo>
                <a:lnTo>
                  <a:pt x="124" y="372"/>
                </a:lnTo>
                <a:lnTo>
                  <a:pt x="124" y="373"/>
                </a:lnTo>
                <a:lnTo>
                  <a:pt x="125" y="374"/>
                </a:lnTo>
                <a:lnTo>
                  <a:pt x="125" y="375"/>
                </a:lnTo>
                <a:lnTo>
                  <a:pt x="125" y="376"/>
                </a:lnTo>
                <a:lnTo>
                  <a:pt x="125" y="378"/>
                </a:lnTo>
                <a:lnTo>
                  <a:pt x="126" y="379"/>
                </a:lnTo>
                <a:lnTo>
                  <a:pt x="126" y="380"/>
                </a:lnTo>
                <a:lnTo>
                  <a:pt x="126" y="380"/>
                </a:lnTo>
                <a:lnTo>
                  <a:pt x="126" y="381"/>
                </a:lnTo>
                <a:lnTo>
                  <a:pt x="127" y="382"/>
                </a:lnTo>
                <a:lnTo>
                  <a:pt x="127" y="383"/>
                </a:lnTo>
                <a:lnTo>
                  <a:pt x="127" y="383"/>
                </a:lnTo>
                <a:lnTo>
                  <a:pt x="127" y="384"/>
                </a:lnTo>
                <a:lnTo>
                  <a:pt x="128" y="385"/>
                </a:lnTo>
                <a:lnTo>
                  <a:pt x="128" y="386"/>
                </a:lnTo>
                <a:lnTo>
                  <a:pt x="128" y="386"/>
                </a:lnTo>
                <a:lnTo>
                  <a:pt x="129" y="387"/>
                </a:lnTo>
                <a:lnTo>
                  <a:pt x="129" y="388"/>
                </a:lnTo>
                <a:lnTo>
                  <a:pt x="129" y="389"/>
                </a:lnTo>
                <a:lnTo>
                  <a:pt x="129" y="390"/>
                </a:lnTo>
                <a:lnTo>
                  <a:pt x="130" y="391"/>
                </a:lnTo>
                <a:lnTo>
                  <a:pt x="130" y="392"/>
                </a:lnTo>
                <a:lnTo>
                  <a:pt x="130" y="393"/>
                </a:lnTo>
                <a:lnTo>
                  <a:pt x="130" y="394"/>
                </a:lnTo>
                <a:lnTo>
                  <a:pt x="131" y="395"/>
                </a:lnTo>
                <a:lnTo>
                  <a:pt x="131" y="396"/>
                </a:lnTo>
                <a:lnTo>
                  <a:pt x="131" y="397"/>
                </a:lnTo>
                <a:lnTo>
                  <a:pt x="131" y="398"/>
                </a:lnTo>
                <a:lnTo>
                  <a:pt x="132" y="399"/>
                </a:lnTo>
                <a:lnTo>
                  <a:pt x="132" y="400"/>
                </a:lnTo>
                <a:lnTo>
                  <a:pt x="132" y="400"/>
                </a:lnTo>
                <a:lnTo>
                  <a:pt x="132" y="401"/>
                </a:lnTo>
                <a:lnTo>
                  <a:pt x="133" y="401"/>
                </a:lnTo>
                <a:lnTo>
                  <a:pt x="133" y="402"/>
                </a:lnTo>
                <a:lnTo>
                  <a:pt x="133" y="402"/>
                </a:lnTo>
                <a:lnTo>
                  <a:pt x="133" y="402"/>
                </a:lnTo>
                <a:lnTo>
                  <a:pt x="134" y="402"/>
                </a:lnTo>
                <a:lnTo>
                  <a:pt x="134" y="402"/>
                </a:lnTo>
                <a:lnTo>
                  <a:pt x="134" y="402"/>
                </a:lnTo>
                <a:lnTo>
                  <a:pt x="135" y="402"/>
                </a:lnTo>
                <a:lnTo>
                  <a:pt x="135" y="459"/>
                </a:lnTo>
                <a:lnTo>
                  <a:pt x="135" y="461"/>
                </a:lnTo>
                <a:lnTo>
                  <a:pt x="135" y="462"/>
                </a:lnTo>
                <a:lnTo>
                  <a:pt x="136" y="463"/>
                </a:lnTo>
                <a:lnTo>
                  <a:pt x="136" y="464"/>
                </a:lnTo>
                <a:lnTo>
                  <a:pt x="136" y="465"/>
                </a:lnTo>
                <a:lnTo>
                  <a:pt x="136" y="466"/>
                </a:lnTo>
                <a:lnTo>
                  <a:pt x="137" y="466"/>
                </a:lnTo>
                <a:lnTo>
                  <a:pt x="137" y="466"/>
                </a:lnTo>
                <a:lnTo>
                  <a:pt x="137" y="466"/>
                </a:lnTo>
                <a:lnTo>
                  <a:pt x="137" y="466"/>
                </a:lnTo>
                <a:lnTo>
                  <a:pt x="138" y="466"/>
                </a:lnTo>
                <a:lnTo>
                  <a:pt x="138" y="466"/>
                </a:lnTo>
                <a:lnTo>
                  <a:pt x="138" y="465"/>
                </a:lnTo>
                <a:lnTo>
                  <a:pt x="138" y="464"/>
                </a:lnTo>
                <a:lnTo>
                  <a:pt x="139" y="464"/>
                </a:lnTo>
                <a:lnTo>
                  <a:pt x="139" y="463"/>
                </a:lnTo>
                <a:lnTo>
                  <a:pt x="139" y="462"/>
                </a:lnTo>
                <a:lnTo>
                  <a:pt x="140" y="460"/>
                </a:lnTo>
                <a:lnTo>
                  <a:pt x="140" y="459"/>
                </a:lnTo>
                <a:lnTo>
                  <a:pt x="140" y="458"/>
                </a:lnTo>
                <a:lnTo>
                  <a:pt x="140" y="457"/>
                </a:lnTo>
                <a:lnTo>
                  <a:pt x="141" y="455"/>
                </a:lnTo>
                <a:lnTo>
                  <a:pt x="141" y="454"/>
                </a:lnTo>
                <a:lnTo>
                  <a:pt x="141" y="452"/>
                </a:lnTo>
                <a:lnTo>
                  <a:pt x="141" y="451"/>
                </a:lnTo>
                <a:lnTo>
                  <a:pt x="142" y="449"/>
                </a:lnTo>
                <a:lnTo>
                  <a:pt x="142" y="448"/>
                </a:lnTo>
                <a:lnTo>
                  <a:pt x="142" y="446"/>
                </a:lnTo>
                <a:lnTo>
                  <a:pt x="142" y="445"/>
                </a:lnTo>
                <a:lnTo>
                  <a:pt x="143" y="443"/>
                </a:lnTo>
                <a:lnTo>
                  <a:pt x="143" y="442"/>
                </a:lnTo>
                <a:lnTo>
                  <a:pt x="143" y="440"/>
                </a:lnTo>
                <a:lnTo>
                  <a:pt x="143" y="438"/>
                </a:lnTo>
                <a:lnTo>
                  <a:pt x="144" y="437"/>
                </a:lnTo>
                <a:lnTo>
                  <a:pt x="144" y="435"/>
                </a:lnTo>
                <a:lnTo>
                  <a:pt x="144" y="433"/>
                </a:lnTo>
                <a:lnTo>
                  <a:pt x="145" y="431"/>
                </a:lnTo>
                <a:lnTo>
                  <a:pt x="145" y="430"/>
                </a:lnTo>
                <a:lnTo>
                  <a:pt x="145" y="428"/>
                </a:lnTo>
                <a:lnTo>
                  <a:pt x="145" y="426"/>
                </a:lnTo>
                <a:lnTo>
                  <a:pt x="146" y="424"/>
                </a:lnTo>
                <a:lnTo>
                  <a:pt x="146" y="422"/>
                </a:lnTo>
                <a:lnTo>
                  <a:pt x="146" y="421"/>
                </a:lnTo>
                <a:lnTo>
                  <a:pt x="146" y="419"/>
                </a:lnTo>
                <a:lnTo>
                  <a:pt x="147" y="417"/>
                </a:lnTo>
                <a:lnTo>
                  <a:pt x="147" y="415"/>
                </a:lnTo>
                <a:lnTo>
                  <a:pt x="147" y="413"/>
                </a:lnTo>
                <a:lnTo>
                  <a:pt x="147" y="412"/>
                </a:lnTo>
                <a:lnTo>
                  <a:pt x="148" y="410"/>
                </a:lnTo>
                <a:lnTo>
                  <a:pt x="148" y="408"/>
                </a:lnTo>
                <a:lnTo>
                  <a:pt x="148" y="407"/>
                </a:lnTo>
                <a:lnTo>
                  <a:pt x="148" y="405"/>
                </a:lnTo>
                <a:lnTo>
                  <a:pt x="149" y="404"/>
                </a:lnTo>
                <a:lnTo>
                  <a:pt x="149" y="402"/>
                </a:lnTo>
                <a:lnTo>
                  <a:pt x="149" y="400"/>
                </a:lnTo>
                <a:lnTo>
                  <a:pt x="149" y="399"/>
                </a:lnTo>
                <a:lnTo>
                  <a:pt x="150" y="397"/>
                </a:lnTo>
                <a:lnTo>
                  <a:pt x="150" y="396"/>
                </a:lnTo>
                <a:lnTo>
                  <a:pt x="150" y="395"/>
                </a:lnTo>
                <a:lnTo>
                  <a:pt x="151" y="393"/>
                </a:lnTo>
                <a:lnTo>
                  <a:pt x="151" y="392"/>
                </a:lnTo>
                <a:lnTo>
                  <a:pt x="151" y="391"/>
                </a:lnTo>
                <a:lnTo>
                  <a:pt x="151" y="390"/>
                </a:lnTo>
                <a:lnTo>
                  <a:pt x="152" y="389"/>
                </a:lnTo>
                <a:lnTo>
                  <a:pt x="152" y="388"/>
                </a:lnTo>
                <a:lnTo>
                  <a:pt x="152" y="387"/>
                </a:lnTo>
                <a:lnTo>
                  <a:pt x="152" y="387"/>
                </a:lnTo>
                <a:lnTo>
                  <a:pt x="153" y="386"/>
                </a:lnTo>
                <a:lnTo>
                  <a:pt x="153" y="386"/>
                </a:lnTo>
                <a:lnTo>
                  <a:pt x="153" y="386"/>
                </a:lnTo>
                <a:lnTo>
                  <a:pt x="153" y="386"/>
                </a:lnTo>
                <a:lnTo>
                  <a:pt x="154" y="386"/>
                </a:lnTo>
                <a:lnTo>
                  <a:pt x="154" y="386"/>
                </a:lnTo>
                <a:lnTo>
                  <a:pt x="154" y="386"/>
                </a:lnTo>
                <a:lnTo>
                  <a:pt x="154" y="387"/>
                </a:lnTo>
                <a:lnTo>
                  <a:pt x="155" y="388"/>
                </a:lnTo>
                <a:lnTo>
                  <a:pt x="155" y="388"/>
                </a:lnTo>
                <a:lnTo>
                  <a:pt x="155" y="389"/>
                </a:lnTo>
                <a:lnTo>
                  <a:pt x="156" y="390"/>
                </a:lnTo>
                <a:lnTo>
                  <a:pt x="156" y="391"/>
                </a:lnTo>
                <a:lnTo>
                  <a:pt x="156" y="392"/>
                </a:lnTo>
                <a:lnTo>
                  <a:pt x="156" y="393"/>
                </a:lnTo>
                <a:lnTo>
                  <a:pt x="157" y="394"/>
                </a:lnTo>
                <a:lnTo>
                  <a:pt x="157" y="396"/>
                </a:lnTo>
                <a:lnTo>
                  <a:pt x="157" y="397"/>
                </a:lnTo>
                <a:lnTo>
                  <a:pt x="157" y="398"/>
                </a:lnTo>
                <a:lnTo>
                  <a:pt x="158" y="399"/>
                </a:lnTo>
                <a:lnTo>
                  <a:pt x="158" y="401"/>
                </a:lnTo>
                <a:lnTo>
                  <a:pt x="158" y="402"/>
                </a:lnTo>
                <a:lnTo>
                  <a:pt x="158" y="403"/>
                </a:lnTo>
                <a:lnTo>
                  <a:pt x="159" y="405"/>
                </a:lnTo>
                <a:lnTo>
                  <a:pt x="159" y="406"/>
                </a:lnTo>
                <a:lnTo>
                  <a:pt x="159" y="407"/>
                </a:lnTo>
                <a:lnTo>
                  <a:pt x="159" y="409"/>
                </a:lnTo>
                <a:lnTo>
                  <a:pt x="160" y="410"/>
                </a:lnTo>
                <a:lnTo>
                  <a:pt x="160" y="411"/>
                </a:lnTo>
                <a:lnTo>
                  <a:pt x="160" y="412"/>
                </a:lnTo>
                <a:lnTo>
                  <a:pt x="160" y="413"/>
                </a:lnTo>
                <a:lnTo>
                  <a:pt x="161" y="414"/>
                </a:lnTo>
                <a:lnTo>
                  <a:pt x="161" y="415"/>
                </a:lnTo>
                <a:lnTo>
                  <a:pt x="161" y="416"/>
                </a:lnTo>
                <a:lnTo>
                  <a:pt x="162" y="417"/>
                </a:lnTo>
                <a:lnTo>
                  <a:pt x="162" y="418"/>
                </a:lnTo>
                <a:lnTo>
                  <a:pt x="162" y="418"/>
                </a:lnTo>
                <a:lnTo>
                  <a:pt x="162" y="418"/>
                </a:lnTo>
                <a:lnTo>
                  <a:pt x="163" y="419"/>
                </a:lnTo>
                <a:lnTo>
                  <a:pt x="163" y="419"/>
                </a:lnTo>
                <a:lnTo>
                  <a:pt x="163" y="419"/>
                </a:lnTo>
                <a:lnTo>
                  <a:pt x="163" y="419"/>
                </a:lnTo>
                <a:lnTo>
                  <a:pt x="164" y="419"/>
                </a:lnTo>
                <a:lnTo>
                  <a:pt x="164" y="419"/>
                </a:lnTo>
                <a:lnTo>
                  <a:pt x="164" y="419"/>
                </a:lnTo>
                <a:lnTo>
                  <a:pt x="164" y="419"/>
                </a:lnTo>
                <a:lnTo>
                  <a:pt x="165" y="418"/>
                </a:lnTo>
                <a:lnTo>
                  <a:pt x="165" y="418"/>
                </a:lnTo>
                <a:lnTo>
                  <a:pt x="165" y="418"/>
                </a:lnTo>
                <a:lnTo>
                  <a:pt x="165" y="417"/>
                </a:lnTo>
                <a:lnTo>
                  <a:pt x="166" y="417"/>
                </a:lnTo>
                <a:lnTo>
                  <a:pt x="166" y="417"/>
                </a:lnTo>
                <a:lnTo>
                  <a:pt x="166" y="416"/>
                </a:lnTo>
                <a:lnTo>
                  <a:pt x="167" y="416"/>
                </a:lnTo>
                <a:lnTo>
                  <a:pt x="167" y="416"/>
                </a:lnTo>
                <a:lnTo>
                  <a:pt x="167" y="416"/>
                </a:lnTo>
                <a:lnTo>
                  <a:pt x="167" y="415"/>
                </a:lnTo>
                <a:lnTo>
                  <a:pt x="168" y="415"/>
                </a:lnTo>
                <a:lnTo>
                  <a:pt x="168" y="415"/>
                </a:lnTo>
                <a:lnTo>
                  <a:pt x="168" y="414"/>
                </a:lnTo>
                <a:lnTo>
                  <a:pt x="168" y="414"/>
                </a:lnTo>
                <a:lnTo>
                  <a:pt x="169" y="413"/>
                </a:lnTo>
                <a:lnTo>
                  <a:pt x="169" y="413"/>
                </a:lnTo>
                <a:lnTo>
                  <a:pt x="169" y="412"/>
                </a:lnTo>
                <a:lnTo>
                  <a:pt x="169" y="412"/>
                </a:lnTo>
                <a:lnTo>
                  <a:pt x="170" y="412"/>
                </a:lnTo>
                <a:lnTo>
                  <a:pt x="170" y="411"/>
                </a:lnTo>
                <a:lnTo>
                  <a:pt x="170" y="411"/>
                </a:lnTo>
                <a:lnTo>
                  <a:pt x="170" y="410"/>
                </a:lnTo>
                <a:lnTo>
                  <a:pt x="171" y="410"/>
                </a:lnTo>
                <a:lnTo>
                  <a:pt x="171" y="409"/>
                </a:lnTo>
                <a:lnTo>
                  <a:pt x="171" y="409"/>
                </a:lnTo>
                <a:lnTo>
                  <a:pt x="171" y="408"/>
                </a:lnTo>
                <a:lnTo>
                  <a:pt x="172" y="408"/>
                </a:lnTo>
                <a:lnTo>
                  <a:pt x="172" y="408"/>
                </a:lnTo>
                <a:lnTo>
                  <a:pt x="172" y="407"/>
                </a:lnTo>
                <a:lnTo>
                  <a:pt x="173" y="407"/>
                </a:lnTo>
                <a:lnTo>
                  <a:pt x="173" y="406"/>
                </a:lnTo>
                <a:lnTo>
                  <a:pt x="173" y="406"/>
                </a:lnTo>
                <a:lnTo>
                  <a:pt x="173" y="406"/>
                </a:lnTo>
                <a:lnTo>
                  <a:pt x="174" y="405"/>
                </a:lnTo>
                <a:lnTo>
                  <a:pt x="174" y="405"/>
                </a:lnTo>
                <a:lnTo>
                  <a:pt x="174" y="405"/>
                </a:lnTo>
                <a:lnTo>
                  <a:pt x="174" y="404"/>
                </a:lnTo>
                <a:lnTo>
                  <a:pt x="175" y="404"/>
                </a:lnTo>
                <a:lnTo>
                  <a:pt x="175" y="404"/>
                </a:lnTo>
                <a:lnTo>
                  <a:pt x="175" y="403"/>
                </a:lnTo>
                <a:lnTo>
                  <a:pt x="175" y="403"/>
                </a:lnTo>
                <a:lnTo>
                  <a:pt x="176" y="403"/>
                </a:lnTo>
                <a:lnTo>
                  <a:pt x="176" y="402"/>
                </a:lnTo>
                <a:lnTo>
                  <a:pt x="176" y="402"/>
                </a:lnTo>
                <a:lnTo>
                  <a:pt x="176" y="402"/>
                </a:lnTo>
                <a:lnTo>
                  <a:pt x="177" y="402"/>
                </a:lnTo>
                <a:lnTo>
                  <a:pt x="177" y="402"/>
                </a:lnTo>
                <a:lnTo>
                  <a:pt x="177" y="402"/>
                </a:lnTo>
                <a:lnTo>
                  <a:pt x="178" y="402"/>
                </a:lnTo>
                <a:lnTo>
                  <a:pt x="178" y="402"/>
                </a:lnTo>
                <a:lnTo>
                  <a:pt x="178" y="402"/>
                </a:lnTo>
                <a:lnTo>
                  <a:pt x="178" y="403"/>
                </a:lnTo>
                <a:lnTo>
                  <a:pt x="179" y="403"/>
                </a:lnTo>
                <a:lnTo>
                  <a:pt x="179" y="404"/>
                </a:lnTo>
                <a:lnTo>
                  <a:pt x="179" y="404"/>
                </a:lnTo>
                <a:lnTo>
                  <a:pt x="179" y="405"/>
                </a:lnTo>
                <a:lnTo>
                  <a:pt x="180" y="406"/>
                </a:lnTo>
                <a:lnTo>
                  <a:pt x="180" y="407"/>
                </a:lnTo>
                <a:lnTo>
                  <a:pt x="180" y="408"/>
                </a:lnTo>
                <a:lnTo>
                  <a:pt x="180" y="409"/>
                </a:lnTo>
                <a:lnTo>
                  <a:pt x="181" y="409"/>
                </a:lnTo>
                <a:lnTo>
                  <a:pt x="181" y="406"/>
                </a:lnTo>
                <a:lnTo>
                  <a:pt x="181" y="406"/>
                </a:lnTo>
                <a:lnTo>
                  <a:pt x="181" y="406"/>
                </a:lnTo>
                <a:lnTo>
                  <a:pt x="182" y="407"/>
                </a:lnTo>
                <a:lnTo>
                  <a:pt x="182" y="407"/>
                </a:lnTo>
                <a:lnTo>
                  <a:pt x="182" y="407"/>
                </a:lnTo>
                <a:lnTo>
                  <a:pt x="182" y="408"/>
                </a:lnTo>
                <a:lnTo>
                  <a:pt x="183" y="408"/>
                </a:lnTo>
                <a:lnTo>
                  <a:pt x="183" y="408"/>
                </a:lnTo>
                <a:lnTo>
                  <a:pt x="183" y="408"/>
                </a:lnTo>
                <a:lnTo>
                  <a:pt x="184" y="408"/>
                </a:lnTo>
                <a:lnTo>
                  <a:pt x="184" y="408"/>
                </a:lnTo>
                <a:lnTo>
                  <a:pt x="184" y="408"/>
                </a:lnTo>
                <a:lnTo>
                  <a:pt x="184" y="408"/>
                </a:lnTo>
                <a:lnTo>
                  <a:pt x="185" y="408"/>
                </a:lnTo>
                <a:lnTo>
                  <a:pt x="185" y="408"/>
                </a:lnTo>
                <a:lnTo>
                  <a:pt x="185" y="407"/>
                </a:lnTo>
                <a:lnTo>
                  <a:pt x="185" y="407"/>
                </a:lnTo>
                <a:lnTo>
                  <a:pt x="186" y="407"/>
                </a:lnTo>
                <a:lnTo>
                  <a:pt x="186" y="406"/>
                </a:lnTo>
                <a:lnTo>
                  <a:pt x="186" y="406"/>
                </a:lnTo>
                <a:lnTo>
                  <a:pt x="186" y="405"/>
                </a:lnTo>
                <a:lnTo>
                  <a:pt x="187" y="405"/>
                </a:lnTo>
                <a:lnTo>
                  <a:pt x="187" y="404"/>
                </a:lnTo>
                <a:lnTo>
                  <a:pt x="187" y="403"/>
                </a:lnTo>
                <a:lnTo>
                  <a:pt x="187" y="402"/>
                </a:lnTo>
                <a:lnTo>
                  <a:pt x="188" y="401"/>
                </a:lnTo>
                <a:lnTo>
                  <a:pt x="188" y="399"/>
                </a:lnTo>
                <a:lnTo>
                  <a:pt x="188" y="398"/>
                </a:lnTo>
                <a:lnTo>
                  <a:pt x="189" y="397"/>
                </a:lnTo>
                <a:lnTo>
                  <a:pt x="189" y="395"/>
                </a:lnTo>
                <a:lnTo>
                  <a:pt x="189" y="394"/>
                </a:lnTo>
                <a:lnTo>
                  <a:pt x="189" y="392"/>
                </a:lnTo>
                <a:lnTo>
                  <a:pt x="190" y="390"/>
                </a:lnTo>
                <a:lnTo>
                  <a:pt x="190" y="389"/>
                </a:lnTo>
                <a:lnTo>
                  <a:pt x="190" y="387"/>
                </a:lnTo>
                <a:lnTo>
                  <a:pt x="190" y="385"/>
                </a:lnTo>
                <a:lnTo>
                  <a:pt x="191" y="383"/>
                </a:lnTo>
                <a:lnTo>
                  <a:pt x="191" y="381"/>
                </a:lnTo>
                <a:lnTo>
                  <a:pt x="191" y="379"/>
                </a:lnTo>
                <a:lnTo>
                  <a:pt x="191" y="377"/>
                </a:lnTo>
                <a:lnTo>
                  <a:pt x="192" y="375"/>
                </a:lnTo>
                <a:lnTo>
                  <a:pt x="192" y="373"/>
                </a:lnTo>
                <a:lnTo>
                  <a:pt x="192" y="371"/>
                </a:lnTo>
                <a:lnTo>
                  <a:pt x="192" y="369"/>
                </a:lnTo>
                <a:lnTo>
                  <a:pt x="193" y="367"/>
                </a:lnTo>
                <a:lnTo>
                  <a:pt x="193" y="365"/>
                </a:lnTo>
                <a:lnTo>
                  <a:pt x="193" y="363"/>
                </a:lnTo>
                <a:lnTo>
                  <a:pt x="193" y="360"/>
                </a:lnTo>
                <a:lnTo>
                  <a:pt x="194" y="359"/>
                </a:lnTo>
                <a:lnTo>
                  <a:pt x="194" y="357"/>
                </a:lnTo>
                <a:lnTo>
                  <a:pt x="194" y="355"/>
                </a:lnTo>
                <a:lnTo>
                  <a:pt x="195" y="353"/>
                </a:lnTo>
                <a:lnTo>
                  <a:pt x="195" y="351"/>
                </a:lnTo>
                <a:lnTo>
                  <a:pt x="195" y="349"/>
                </a:lnTo>
                <a:lnTo>
                  <a:pt x="195" y="348"/>
                </a:lnTo>
                <a:lnTo>
                  <a:pt x="196" y="346"/>
                </a:lnTo>
                <a:lnTo>
                  <a:pt x="196" y="345"/>
                </a:lnTo>
                <a:lnTo>
                  <a:pt x="196" y="343"/>
                </a:lnTo>
                <a:lnTo>
                  <a:pt x="196" y="342"/>
                </a:lnTo>
                <a:lnTo>
                  <a:pt x="197" y="341"/>
                </a:lnTo>
                <a:lnTo>
                  <a:pt x="197" y="339"/>
                </a:lnTo>
                <a:lnTo>
                  <a:pt x="197" y="338"/>
                </a:lnTo>
                <a:lnTo>
                  <a:pt x="197" y="336"/>
                </a:lnTo>
                <a:lnTo>
                  <a:pt x="198" y="335"/>
                </a:lnTo>
                <a:lnTo>
                  <a:pt x="198" y="333"/>
                </a:lnTo>
                <a:lnTo>
                  <a:pt x="198" y="332"/>
                </a:lnTo>
                <a:lnTo>
                  <a:pt x="198" y="330"/>
                </a:lnTo>
                <a:lnTo>
                  <a:pt x="199" y="328"/>
                </a:lnTo>
                <a:lnTo>
                  <a:pt x="199" y="327"/>
                </a:lnTo>
                <a:lnTo>
                  <a:pt x="199" y="325"/>
                </a:lnTo>
                <a:lnTo>
                  <a:pt x="200" y="323"/>
                </a:lnTo>
                <a:lnTo>
                  <a:pt x="200" y="322"/>
                </a:lnTo>
                <a:lnTo>
                  <a:pt x="200" y="320"/>
                </a:lnTo>
                <a:lnTo>
                  <a:pt x="200" y="318"/>
                </a:lnTo>
                <a:lnTo>
                  <a:pt x="201" y="316"/>
                </a:lnTo>
                <a:lnTo>
                  <a:pt x="201" y="314"/>
                </a:lnTo>
                <a:lnTo>
                  <a:pt x="201" y="311"/>
                </a:lnTo>
                <a:lnTo>
                  <a:pt x="201" y="309"/>
                </a:lnTo>
                <a:lnTo>
                  <a:pt x="202" y="306"/>
                </a:lnTo>
                <a:lnTo>
                  <a:pt x="202" y="303"/>
                </a:lnTo>
                <a:lnTo>
                  <a:pt x="202" y="299"/>
                </a:lnTo>
                <a:lnTo>
                  <a:pt x="202" y="295"/>
                </a:lnTo>
                <a:lnTo>
                  <a:pt x="203" y="291"/>
                </a:lnTo>
                <a:lnTo>
                  <a:pt x="203" y="287"/>
                </a:lnTo>
                <a:lnTo>
                  <a:pt x="203" y="282"/>
                </a:lnTo>
                <a:lnTo>
                  <a:pt x="203" y="276"/>
                </a:lnTo>
                <a:lnTo>
                  <a:pt x="204" y="270"/>
                </a:lnTo>
                <a:lnTo>
                  <a:pt x="204" y="263"/>
                </a:lnTo>
                <a:lnTo>
                  <a:pt x="204" y="256"/>
                </a:lnTo>
                <a:lnTo>
                  <a:pt x="204" y="248"/>
                </a:lnTo>
                <a:lnTo>
                  <a:pt x="205" y="240"/>
                </a:lnTo>
                <a:lnTo>
                  <a:pt x="205" y="232"/>
                </a:lnTo>
                <a:lnTo>
                  <a:pt x="205" y="223"/>
                </a:lnTo>
                <a:lnTo>
                  <a:pt x="206" y="215"/>
                </a:lnTo>
                <a:lnTo>
                  <a:pt x="206" y="207"/>
                </a:lnTo>
                <a:lnTo>
                  <a:pt x="206" y="199"/>
                </a:lnTo>
                <a:lnTo>
                  <a:pt x="206" y="191"/>
                </a:lnTo>
                <a:lnTo>
                  <a:pt x="207" y="184"/>
                </a:lnTo>
                <a:lnTo>
                  <a:pt x="207" y="176"/>
                </a:lnTo>
                <a:lnTo>
                  <a:pt x="207" y="169"/>
                </a:lnTo>
                <a:lnTo>
                  <a:pt x="207" y="162"/>
                </a:lnTo>
                <a:lnTo>
                  <a:pt x="208" y="155"/>
                </a:lnTo>
                <a:lnTo>
                  <a:pt x="208" y="147"/>
                </a:lnTo>
                <a:lnTo>
                  <a:pt x="208" y="138"/>
                </a:lnTo>
                <a:lnTo>
                  <a:pt x="208" y="129"/>
                </a:lnTo>
                <a:lnTo>
                  <a:pt x="209" y="120"/>
                </a:lnTo>
                <a:lnTo>
                  <a:pt x="209" y="112"/>
                </a:lnTo>
                <a:lnTo>
                  <a:pt x="209" y="103"/>
                </a:lnTo>
                <a:lnTo>
                  <a:pt x="209" y="97"/>
                </a:lnTo>
                <a:lnTo>
                  <a:pt x="210" y="94"/>
                </a:lnTo>
                <a:lnTo>
                  <a:pt x="210" y="93"/>
                </a:lnTo>
                <a:lnTo>
                  <a:pt x="210" y="97"/>
                </a:lnTo>
                <a:lnTo>
                  <a:pt x="211" y="104"/>
                </a:lnTo>
                <a:lnTo>
                  <a:pt x="211" y="111"/>
                </a:lnTo>
                <a:lnTo>
                  <a:pt x="211" y="118"/>
                </a:lnTo>
                <a:lnTo>
                  <a:pt x="211" y="124"/>
                </a:lnTo>
                <a:lnTo>
                  <a:pt x="212" y="128"/>
                </a:lnTo>
                <a:lnTo>
                  <a:pt x="212" y="127"/>
                </a:lnTo>
                <a:lnTo>
                  <a:pt x="212" y="119"/>
                </a:lnTo>
                <a:lnTo>
                  <a:pt x="212" y="104"/>
                </a:lnTo>
                <a:lnTo>
                  <a:pt x="213" y="84"/>
                </a:lnTo>
                <a:lnTo>
                  <a:pt x="213" y="63"/>
                </a:lnTo>
                <a:lnTo>
                  <a:pt x="213" y="41"/>
                </a:lnTo>
                <a:lnTo>
                  <a:pt x="213" y="22"/>
                </a:lnTo>
                <a:lnTo>
                  <a:pt x="214" y="8"/>
                </a:lnTo>
                <a:lnTo>
                  <a:pt x="214" y="0"/>
                </a:lnTo>
                <a:lnTo>
                  <a:pt x="214" y="2"/>
                </a:lnTo>
                <a:lnTo>
                  <a:pt x="214" y="15"/>
                </a:lnTo>
                <a:lnTo>
                  <a:pt x="215" y="36"/>
                </a:lnTo>
                <a:lnTo>
                  <a:pt x="215" y="62"/>
                </a:lnTo>
                <a:lnTo>
                  <a:pt x="215" y="90"/>
                </a:lnTo>
                <a:lnTo>
                  <a:pt x="215" y="117"/>
                </a:lnTo>
                <a:lnTo>
                  <a:pt x="216" y="142"/>
                </a:lnTo>
                <a:lnTo>
                  <a:pt x="216" y="164"/>
                </a:lnTo>
                <a:lnTo>
                  <a:pt x="216" y="180"/>
                </a:lnTo>
                <a:lnTo>
                  <a:pt x="217" y="187"/>
                </a:lnTo>
                <a:lnTo>
                  <a:pt x="217" y="189"/>
                </a:lnTo>
                <a:lnTo>
                  <a:pt x="217" y="187"/>
                </a:lnTo>
                <a:lnTo>
                  <a:pt x="217" y="183"/>
                </a:lnTo>
                <a:lnTo>
                  <a:pt x="218" y="180"/>
                </a:lnTo>
                <a:lnTo>
                  <a:pt x="218" y="177"/>
                </a:lnTo>
                <a:lnTo>
                  <a:pt x="218" y="174"/>
                </a:lnTo>
                <a:lnTo>
                  <a:pt x="218" y="173"/>
                </a:lnTo>
                <a:lnTo>
                  <a:pt x="219" y="174"/>
                </a:lnTo>
                <a:lnTo>
                  <a:pt x="219" y="178"/>
                </a:lnTo>
                <a:lnTo>
                  <a:pt x="219" y="182"/>
                </a:lnTo>
                <a:lnTo>
                  <a:pt x="219" y="186"/>
                </a:lnTo>
                <a:lnTo>
                  <a:pt x="220" y="189"/>
                </a:lnTo>
                <a:lnTo>
                  <a:pt x="220" y="191"/>
                </a:lnTo>
                <a:lnTo>
                  <a:pt x="220" y="193"/>
                </a:lnTo>
                <a:lnTo>
                  <a:pt x="220" y="195"/>
                </a:lnTo>
                <a:lnTo>
                  <a:pt x="221" y="197"/>
                </a:lnTo>
                <a:lnTo>
                  <a:pt x="221" y="198"/>
                </a:lnTo>
                <a:lnTo>
                  <a:pt x="221" y="199"/>
                </a:lnTo>
                <a:lnTo>
                  <a:pt x="222" y="200"/>
                </a:lnTo>
                <a:lnTo>
                  <a:pt x="222" y="201"/>
                </a:lnTo>
                <a:lnTo>
                  <a:pt x="222" y="203"/>
                </a:lnTo>
                <a:lnTo>
                  <a:pt x="222" y="204"/>
                </a:lnTo>
                <a:lnTo>
                  <a:pt x="223" y="204"/>
                </a:lnTo>
                <a:lnTo>
                  <a:pt x="223" y="203"/>
                </a:lnTo>
                <a:lnTo>
                  <a:pt x="223" y="202"/>
                </a:lnTo>
                <a:lnTo>
                  <a:pt x="223" y="201"/>
                </a:lnTo>
                <a:lnTo>
                  <a:pt x="224" y="200"/>
                </a:lnTo>
                <a:lnTo>
                  <a:pt x="224" y="199"/>
                </a:lnTo>
                <a:lnTo>
                  <a:pt x="224" y="199"/>
                </a:lnTo>
                <a:lnTo>
                  <a:pt x="224" y="199"/>
                </a:lnTo>
                <a:lnTo>
                  <a:pt x="225" y="201"/>
                </a:lnTo>
                <a:lnTo>
                  <a:pt x="225" y="205"/>
                </a:lnTo>
                <a:lnTo>
                  <a:pt x="225" y="209"/>
                </a:lnTo>
                <a:lnTo>
                  <a:pt x="225" y="214"/>
                </a:lnTo>
                <a:lnTo>
                  <a:pt x="226" y="218"/>
                </a:lnTo>
                <a:lnTo>
                  <a:pt x="226" y="222"/>
                </a:lnTo>
                <a:lnTo>
                  <a:pt x="226" y="224"/>
                </a:lnTo>
                <a:lnTo>
                  <a:pt x="226" y="226"/>
                </a:lnTo>
                <a:lnTo>
                  <a:pt x="227" y="229"/>
                </a:lnTo>
                <a:lnTo>
                  <a:pt x="227" y="234"/>
                </a:lnTo>
                <a:lnTo>
                  <a:pt x="227" y="238"/>
                </a:lnTo>
                <a:lnTo>
                  <a:pt x="228" y="240"/>
                </a:lnTo>
                <a:lnTo>
                  <a:pt x="228" y="233"/>
                </a:lnTo>
                <a:lnTo>
                  <a:pt x="228" y="214"/>
                </a:lnTo>
                <a:lnTo>
                  <a:pt x="228" y="193"/>
                </a:lnTo>
                <a:lnTo>
                  <a:pt x="229" y="176"/>
                </a:lnTo>
                <a:lnTo>
                  <a:pt x="229" y="175"/>
                </a:lnTo>
                <a:lnTo>
                  <a:pt x="229" y="195"/>
                </a:lnTo>
                <a:lnTo>
                  <a:pt x="229" y="221"/>
                </a:lnTo>
                <a:lnTo>
                  <a:pt x="230" y="238"/>
                </a:lnTo>
                <a:lnTo>
                  <a:pt x="230" y="232"/>
                </a:lnTo>
                <a:lnTo>
                  <a:pt x="230" y="194"/>
                </a:lnTo>
                <a:lnTo>
                  <a:pt x="230" y="141"/>
                </a:lnTo>
                <a:lnTo>
                  <a:pt x="231" y="90"/>
                </a:lnTo>
                <a:lnTo>
                  <a:pt x="231" y="54"/>
                </a:lnTo>
                <a:lnTo>
                  <a:pt x="231" y="41"/>
                </a:lnTo>
                <a:lnTo>
                  <a:pt x="231" y="41"/>
                </a:lnTo>
                <a:lnTo>
                  <a:pt x="232" y="42"/>
                </a:lnTo>
                <a:lnTo>
                  <a:pt x="232" y="41"/>
                </a:lnTo>
                <a:lnTo>
                  <a:pt x="232" y="35"/>
                </a:lnTo>
                <a:lnTo>
                  <a:pt x="233" y="27"/>
                </a:lnTo>
                <a:lnTo>
                  <a:pt x="233" y="23"/>
                </a:lnTo>
                <a:lnTo>
                  <a:pt x="233" y="20"/>
                </a:lnTo>
                <a:lnTo>
                  <a:pt x="233" y="19"/>
                </a:lnTo>
                <a:lnTo>
                  <a:pt x="234" y="20"/>
                </a:lnTo>
                <a:lnTo>
                  <a:pt x="234" y="21"/>
                </a:lnTo>
                <a:lnTo>
                  <a:pt x="234" y="24"/>
                </a:lnTo>
                <a:lnTo>
                  <a:pt x="234" y="30"/>
                </a:lnTo>
                <a:lnTo>
                  <a:pt x="235" y="37"/>
                </a:lnTo>
                <a:lnTo>
                  <a:pt x="235" y="46"/>
                </a:lnTo>
                <a:lnTo>
                  <a:pt x="235" y="56"/>
                </a:lnTo>
                <a:lnTo>
                  <a:pt x="235" y="67"/>
                </a:lnTo>
                <a:lnTo>
                  <a:pt x="236" y="77"/>
                </a:lnTo>
                <a:lnTo>
                  <a:pt x="236" y="87"/>
                </a:lnTo>
                <a:lnTo>
                  <a:pt x="236" y="98"/>
                </a:lnTo>
                <a:lnTo>
                  <a:pt x="236" y="108"/>
                </a:lnTo>
                <a:lnTo>
                  <a:pt x="237" y="117"/>
                </a:lnTo>
                <a:lnTo>
                  <a:pt x="237" y="125"/>
                </a:lnTo>
                <a:lnTo>
                  <a:pt x="237" y="132"/>
                </a:lnTo>
                <a:lnTo>
                  <a:pt x="237" y="137"/>
                </a:lnTo>
                <a:lnTo>
                  <a:pt x="238" y="141"/>
                </a:lnTo>
                <a:lnTo>
                  <a:pt x="238" y="144"/>
                </a:lnTo>
                <a:lnTo>
                  <a:pt x="238" y="146"/>
                </a:lnTo>
                <a:lnTo>
                  <a:pt x="239" y="148"/>
                </a:lnTo>
                <a:lnTo>
                  <a:pt x="239" y="150"/>
                </a:lnTo>
                <a:lnTo>
                  <a:pt x="239" y="151"/>
                </a:lnTo>
                <a:lnTo>
                  <a:pt x="239" y="153"/>
                </a:lnTo>
                <a:lnTo>
                  <a:pt x="240" y="155"/>
                </a:lnTo>
                <a:lnTo>
                  <a:pt x="240" y="158"/>
                </a:lnTo>
                <a:lnTo>
                  <a:pt x="240" y="161"/>
                </a:lnTo>
                <a:lnTo>
                  <a:pt x="240" y="164"/>
                </a:lnTo>
                <a:lnTo>
                  <a:pt x="241" y="167"/>
                </a:lnTo>
                <a:lnTo>
                  <a:pt x="241" y="171"/>
                </a:lnTo>
                <a:lnTo>
                  <a:pt x="241" y="175"/>
                </a:lnTo>
                <a:lnTo>
                  <a:pt x="241" y="180"/>
                </a:lnTo>
                <a:lnTo>
                  <a:pt x="242" y="186"/>
                </a:lnTo>
                <a:lnTo>
                  <a:pt x="242" y="192"/>
                </a:lnTo>
                <a:lnTo>
                  <a:pt x="242" y="199"/>
                </a:lnTo>
                <a:lnTo>
                  <a:pt x="242" y="206"/>
                </a:lnTo>
                <a:lnTo>
                  <a:pt x="243" y="214"/>
                </a:lnTo>
                <a:lnTo>
                  <a:pt x="243" y="221"/>
                </a:lnTo>
                <a:lnTo>
                  <a:pt x="243" y="229"/>
                </a:lnTo>
                <a:lnTo>
                  <a:pt x="244" y="237"/>
                </a:lnTo>
                <a:lnTo>
                  <a:pt x="244" y="244"/>
                </a:lnTo>
                <a:lnTo>
                  <a:pt x="244" y="250"/>
                </a:lnTo>
                <a:lnTo>
                  <a:pt x="244" y="257"/>
                </a:lnTo>
                <a:lnTo>
                  <a:pt x="245" y="263"/>
                </a:lnTo>
                <a:lnTo>
                  <a:pt x="245" y="270"/>
                </a:lnTo>
                <a:lnTo>
                  <a:pt x="245" y="276"/>
                </a:lnTo>
                <a:lnTo>
                  <a:pt x="245" y="281"/>
                </a:lnTo>
                <a:lnTo>
                  <a:pt x="246" y="286"/>
                </a:lnTo>
                <a:lnTo>
                  <a:pt x="246" y="291"/>
                </a:lnTo>
                <a:lnTo>
                  <a:pt x="246" y="296"/>
                </a:lnTo>
                <a:lnTo>
                  <a:pt x="246" y="300"/>
                </a:lnTo>
                <a:lnTo>
                  <a:pt x="247" y="304"/>
                </a:lnTo>
                <a:lnTo>
                  <a:pt x="247" y="307"/>
                </a:lnTo>
                <a:lnTo>
                  <a:pt x="247" y="310"/>
                </a:lnTo>
                <a:lnTo>
                  <a:pt x="247" y="314"/>
                </a:lnTo>
                <a:lnTo>
                  <a:pt x="248" y="317"/>
                </a:lnTo>
                <a:lnTo>
                  <a:pt x="248" y="320"/>
                </a:lnTo>
                <a:lnTo>
                  <a:pt x="248" y="323"/>
                </a:lnTo>
                <a:lnTo>
                  <a:pt x="249" y="326"/>
                </a:lnTo>
                <a:lnTo>
                  <a:pt x="249" y="328"/>
                </a:lnTo>
                <a:lnTo>
                  <a:pt x="249" y="331"/>
                </a:lnTo>
                <a:lnTo>
                  <a:pt x="249" y="333"/>
                </a:lnTo>
                <a:lnTo>
                  <a:pt x="250" y="336"/>
                </a:lnTo>
                <a:lnTo>
                  <a:pt x="250" y="338"/>
                </a:lnTo>
                <a:lnTo>
                  <a:pt x="250" y="340"/>
                </a:lnTo>
                <a:lnTo>
                  <a:pt x="250" y="342"/>
                </a:lnTo>
                <a:lnTo>
                  <a:pt x="251" y="344"/>
                </a:lnTo>
                <a:lnTo>
                  <a:pt x="251" y="346"/>
                </a:lnTo>
                <a:lnTo>
                  <a:pt x="251" y="348"/>
                </a:lnTo>
                <a:lnTo>
                  <a:pt x="251" y="350"/>
                </a:lnTo>
                <a:lnTo>
                  <a:pt x="252" y="352"/>
                </a:lnTo>
                <a:lnTo>
                  <a:pt x="252" y="354"/>
                </a:lnTo>
                <a:lnTo>
                  <a:pt x="252" y="355"/>
                </a:lnTo>
                <a:lnTo>
                  <a:pt x="252" y="357"/>
                </a:lnTo>
                <a:lnTo>
                  <a:pt x="253" y="359"/>
                </a:lnTo>
                <a:lnTo>
                  <a:pt x="253" y="360"/>
                </a:lnTo>
                <a:lnTo>
                  <a:pt x="253" y="362"/>
                </a:lnTo>
                <a:lnTo>
                  <a:pt x="253" y="364"/>
                </a:lnTo>
                <a:lnTo>
                  <a:pt x="254" y="366"/>
                </a:lnTo>
                <a:lnTo>
                  <a:pt x="254" y="368"/>
                </a:lnTo>
                <a:lnTo>
                  <a:pt x="254" y="371"/>
                </a:lnTo>
                <a:lnTo>
                  <a:pt x="255" y="373"/>
                </a:lnTo>
                <a:lnTo>
                  <a:pt x="255" y="376"/>
                </a:lnTo>
                <a:lnTo>
                  <a:pt x="255" y="379"/>
                </a:lnTo>
                <a:lnTo>
                  <a:pt x="255" y="381"/>
                </a:lnTo>
                <a:lnTo>
                  <a:pt x="256" y="384"/>
                </a:lnTo>
                <a:lnTo>
                  <a:pt x="256" y="387"/>
                </a:lnTo>
                <a:lnTo>
                  <a:pt x="256" y="390"/>
                </a:lnTo>
                <a:lnTo>
                  <a:pt x="256" y="393"/>
                </a:lnTo>
                <a:lnTo>
                  <a:pt x="257" y="395"/>
                </a:lnTo>
                <a:lnTo>
                  <a:pt x="257" y="398"/>
                </a:lnTo>
                <a:lnTo>
                  <a:pt x="257" y="401"/>
                </a:lnTo>
                <a:lnTo>
                  <a:pt x="257" y="404"/>
                </a:lnTo>
                <a:lnTo>
                  <a:pt x="258" y="406"/>
                </a:lnTo>
                <a:lnTo>
                  <a:pt x="258" y="409"/>
                </a:lnTo>
                <a:lnTo>
                  <a:pt x="258" y="412"/>
                </a:lnTo>
                <a:lnTo>
                  <a:pt x="258" y="414"/>
                </a:lnTo>
                <a:lnTo>
                  <a:pt x="259" y="417"/>
                </a:lnTo>
                <a:lnTo>
                  <a:pt x="259" y="419"/>
                </a:lnTo>
                <a:lnTo>
                  <a:pt x="259" y="421"/>
                </a:lnTo>
                <a:lnTo>
                  <a:pt x="260" y="423"/>
                </a:lnTo>
                <a:lnTo>
                  <a:pt x="260" y="426"/>
                </a:lnTo>
                <a:lnTo>
                  <a:pt x="260" y="428"/>
                </a:lnTo>
                <a:lnTo>
                  <a:pt x="260" y="429"/>
                </a:lnTo>
                <a:lnTo>
                  <a:pt x="261" y="431"/>
                </a:lnTo>
                <a:lnTo>
                  <a:pt x="261" y="433"/>
                </a:lnTo>
                <a:lnTo>
                  <a:pt x="261" y="435"/>
                </a:lnTo>
                <a:lnTo>
                  <a:pt x="261" y="436"/>
                </a:lnTo>
                <a:lnTo>
                  <a:pt x="262" y="437"/>
                </a:lnTo>
                <a:lnTo>
                  <a:pt x="262" y="439"/>
                </a:lnTo>
                <a:lnTo>
                  <a:pt x="262" y="439"/>
                </a:lnTo>
                <a:lnTo>
                  <a:pt x="262" y="440"/>
                </a:lnTo>
              </a:path>
            </a:pathLst>
          </a:custGeom>
          <a:noFill/>
          <a:ln w="7620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Freeform 14">
            <a:extLst>
              <a:ext uri="{FF2B5EF4-FFF2-40B4-BE49-F238E27FC236}">
                <a16:creationId xmlns:a16="http://schemas.microsoft.com/office/drawing/2014/main" id="{AFBEFB4E-4312-4606-A11A-34AAE665F838}"/>
              </a:ext>
            </a:extLst>
          </p:cNvPr>
          <p:cNvSpPr>
            <a:spLocks/>
          </p:cNvSpPr>
          <p:nvPr/>
        </p:nvSpPr>
        <p:spPr bwMode="auto">
          <a:xfrm>
            <a:off x="6851553" y="2847974"/>
            <a:ext cx="970263" cy="1248835"/>
          </a:xfrm>
          <a:custGeom>
            <a:avLst/>
            <a:gdLst>
              <a:gd name="T0" fmla="*/ 4 w 262"/>
              <a:gd name="T1" fmla="*/ 494 h 546"/>
              <a:gd name="T2" fmla="*/ 8 w 262"/>
              <a:gd name="T3" fmla="*/ 497 h 546"/>
              <a:gd name="T4" fmla="*/ 13 w 262"/>
              <a:gd name="T5" fmla="*/ 431 h 546"/>
              <a:gd name="T6" fmla="*/ 17 w 262"/>
              <a:gd name="T7" fmla="*/ 316 h 546"/>
              <a:gd name="T8" fmla="*/ 21 w 262"/>
              <a:gd name="T9" fmla="*/ 244 h 546"/>
              <a:gd name="T10" fmla="*/ 25 w 262"/>
              <a:gd name="T11" fmla="*/ 218 h 546"/>
              <a:gd name="T12" fmla="*/ 29 w 262"/>
              <a:gd name="T13" fmla="*/ 177 h 546"/>
              <a:gd name="T14" fmla="*/ 34 w 262"/>
              <a:gd name="T15" fmla="*/ 125 h 546"/>
              <a:gd name="T16" fmla="*/ 38 w 262"/>
              <a:gd name="T17" fmla="*/ 95 h 546"/>
              <a:gd name="T18" fmla="*/ 42 w 262"/>
              <a:gd name="T19" fmla="*/ 91 h 546"/>
              <a:gd name="T20" fmla="*/ 46 w 262"/>
              <a:gd name="T21" fmla="*/ 122 h 546"/>
              <a:gd name="T22" fmla="*/ 50 w 262"/>
              <a:gd name="T23" fmla="*/ 172 h 546"/>
              <a:gd name="T24" fmla="*/ 55 w 262"/>
              <a:gd name="T25" fmla="*/ 205 h 546"/>
              <a:gd name="T26" fmla="*/ 59 w 262"/>
              <a:gd name="T27" fmla="*/ 217 h 546"/>
              <a:gd name="T28" fmla="*/ 63 w 262"/>
              <a:gd name="T29" fmla="*/ 179 h 546"/>
              <a:gd name="T30" fmla="*/ 67 w 262"/>
              <a:gd name="T31" fmla="*/ 185 h 546"/>
              <a:gd name="T32" fmla="*/ 71 w 262"/>
              <a:gd name="T33" fmla="*/ 140 h 546"/>
              <a:gd name="T34" fmla="*/ 76 w 262"/>
              <a:gd name="T35" fmla="*/ 252 h 546"/>
              <a:gd name="T36" fmla="*/ 80 w 262"/>
              <a:gd name="T37" fmla="*/ 463 h 546"/>
              <a:gd name="T38" fmla="*/ 84 w 262"/>
              <a:gd name="T39" fmla="*/ 492 h 546"/>
              <a:gd name="T40" fmla="*/ 88 w 262"/>
              <a:gd name="T41" fmla="*/ 500 h 546"/>
              <a:gd name="T42" fmla="*/ 92 w 262"/>
              <a:gd name="T43" fmla="*/ 455 h 546"/>
              <a:gd name="T44" fmla="*/ 97 w 262"/>
              <a:gd name="T45" fmla="*/ 444 h 546"/>
              <a:gd name="T46" fmla="*/ 101 w 262"/>
              <a:gd name="T47" fmla="*/ 426 h 546"/>
              <a:gd name="T48" fmla="*/ 105 w 262"/>
              <a:gd name="T49" fmla="*/ 363 h 546"/>
              <a:gd name="T50" fmla="*/ 109 w 262"/>
              <a:gd name="T51" fmla="*/ 177 h 546"/>
              <a:gd name="T52" fmla="*/ 113 w 262"/>
              <a:gd name="T53" fmla="*/ 138 h 546"/>
              <a:gd name="T54" fmla="*/ 117 w 262"/>
              <a:gd name="T55" fmla="*/ 312 h 546"/>
              <a:gd name="T56" fmla="*/ 122 w 262"/>
              <a:gd name="T57" fmla="*/ 409 h 546"/>
              <a:gd name="T58" fmla="*/ 126 w 262"/>
              <a:gd name="T59" fmla="*/ 425 h 546"/>
              <a:gd name="T60" fmla="*/ 130 w 262"/>
              <a:gd name="T61" fmla="*/ 440 h 546"/>
              <a:gd name="T62" fmla="*/ 134 w 262"/>
              <a:gd name="T63" fmla="*/ 449 h 546"/>
              <a:gd name="T64" fmla="*/ 138 w 262"/>
              <a:gd name="T65" fmla="*/ 488 h 546"/>
              <a:gd name="T66" fmla="*/ 143 w 262"/>
              <a:gd name="T67" fmla="*/ 537 h 546"/>
              <a:gd name="T68" fmla="*/ 147 w 262"/>
              <a:gd name="T69" fmla="*/ 532 h 546"/>
              <a:gd name="T70" fmla="*/ 151 w 262"/>
              <a:gd name="T71" fmla="*/ 483 h 546"/>
              <a:gd name="T72" fmla="*/ 155 w 262"/>
              <a:gd name="T73" fmla="*/ 468 h 546"/>
              <a:gd name="T74" fmla="*/ 159 w 262"/>
              <a:gd name="T75" fmla="*/ 486 h 546"/>
              <a:gd name="T76" fmla="*/ 164 w 262"/>
              <a:gd name="T77" fmla="*/ 487 h 546"/>
              <a:gd name="T78" fmla="*/ 168 w 262"/>
              <a:gd name="T79" fmla="*/ 475 h 546"/>
              <a:gd name="T80" fmla="*/ 172 w 262"/>
              <a:gd name="T81" fmla="*/ 471 h 546"/>
              <a:gd name="T82" fmla="*/ 176 w 262"/>
              <a:gd name="T83" fmla="*/ 474 h 546"/>
              <a:gd name="T84" fmla="*/ 180 w 262"/>
              <a:gd name="T85" fmla="*/ 471 h 546"/>
              <a:gd name="T86" fmla="*/ 185 w 262"/>
              <a:gd name="T87" fmla="*/ 486 h 546"/>
              <a:gd name="T88" fmla="*/ 189 w 262"/>
              <a:gd name="T89" fmla="*/ 467 h 546"/>
              <a:gd name="T90" fmla="*/ 193 w 262"/>
              <a:gd name="T91" fmla="*/ 435 h 546"/>
              <a:gd name="T92" fmla="*/ 197 w 262"/>
              <a:gd name="T93" fmla="*/ 401 h 546"/>
              <a:gd name="T94" fmla="*/ 201 w 262"/>
              <a:gd name="T95" fmla="*/ 361 h 546"/>
              <a:gd name="T96" fmla="*/ 205 w 262"/>
              <a:gd name="T97" fmla="*/ 268 h 546"/>
              <a:gd name="T98" fmla="*/ 210 w 262"/>
              <a:gd name="T99" fmla="*/ 158 h 546"/>
              <a:gd name="T100" fmla="*/ 214 w 262"/>
              <a:gd name="T101" fmla="*/ 96 h 546"/>
              <a:gd name="T102" fmla="*/ 218 w 262"/>
              <a:gd name="T103" fmla="*/ 109 h 546"/>
              <a:gd name="T104" fmla="*/ 222 w 262"/>
              <a:gd name="T105" fmla="*/ 260 h 546"/>
              <a:gd name="T106" fmla="*/ 226 w 262"/>
              <a:gd name="T107" fmla="*/ 236 h 546"/>
              <a:gd name="T108" fmla="*/ 231 w 262"/>
              <a:gd name="T109" fmla="*/ 177 h 546"/>
              <a:gd name="T110" fmla="*/ 235 w 262"/>
              <a:gd name="T111" fmla="*/ 78 h 546"/>
              <a:gd name="T112" fmla="*/ 239 w 262"/>
              <a:gd name="T113" fmla="*/ 142 h 546"/>
              <a:gd name="T114" fmla="*/ 243 w 262"/>
              <a:gd name="T115" fmla="*/ 266 h 546"/>
              <a:gd name="T116" fmla="*/ 247 w 262"/>
              <a:gd name="T117" fmla="*/ 363 h 546"/>
              <a:gd name="T118" fmla="*/ 252 w 262"/>
              <a:gd name="T119" fmla="*/ 406 h 546"/>
              <a:gd name="T120" fmla="*/ 256 w 262"/>
              <a:gd name="T121" fmla="*/ 435 h 546"/>
              <a:gd name="T122" fmla="*/ 260 w 262"/>
              <a:gd name="T123" fmla="*/ 451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 h="546">
                <a:moveTo>
                  <a:pt x="0" y="482"/>
                </a:moveTo>
                <a:lnTo>
                  <a:pt x="1" y="482"/>
                </a:lnTo>
                <a:lnTo>
                  <a:pt x="1" y="483"/>
                </a:lnTo>
                <a:lnTo>
                  <a:pt x="1" y="483"/>
                </a:lnTo>
                <a:lnTo>
                  <a:pt x="1" y="484"/>
                </a:lnTo>
                <a:lnTo>
                  <a:pt x="2" y="484"/>
                </a:lnTo>
                <a:lnTo>
                  <a:pt x="2" y="485"/>
                </a:lnTo>
                <a:lnTo>
                  <a:pt x="2" y="486"/>
                </a:lnTo>
                <a:lnTo>
                  <a:pt x="2" y="487"/>
                </a:lnTo>
                <a:lnTo>
                  <a:pt x="3" y="488"/>
                </a:lnTo>
                <a:lnTo>
                  <a:pt x="3" y="489"/>
                </a:lnTo>
                <a:lnTo>
                  <a:pt x="3" y="490"/>
                </a:lnTo>
                <a:lnTo>
                  <a:pt x="4" y="491"/>
                </a:lnTo>
                <a:lnTo>
                  <a:pt x="4" y="492"/>
                </a:lnTo>
                <a:lnTo>
                  <a:pt x="4" y="493"/>
                </a:lnTo>
                <a:lnTo>
                  <a:pt x="4" y="494"/>
                </a:lnTo>
                <a:lnTo>
                  <a:pt x="5" y="495"/>
                </a:lnTo>
                <a:lnTo>
                  <a:pt x="5" y="496"/>
                </a:lnTo>
                <a:lnTo>
                  <a:pt x="5" y="497"/>
                </a:lnTo>
                <a:lnTo>
                  <a:pt x="5" y="498"/>
                </a:lnTo>
                <a:lnTo>
                  <a:pt x="6" y="498"/>
                </a:lnTo>
                <a:lnTo>
                  <a:pt x="6" y="499"/>
                </a:lnTo>
                <a:lnTo>
                  <a:pt x="6" y="499"/>
                </a:lnTo>
                <a:lnTo>
                  <a:pt x="6" y="500"/>
                </a:lnTo>
                <a:lnTo>
                  <a:pt x="7" y="500"/>
                </a:lnTo>
                <a:lnTo>
                  <a:pt x="7" y="500"/>
                </a:lnTo>
                <a:lnTo>
                  <a:pt x="7" y="500"/>
                </a:lnTo>
                <a:lnTo>
                  <a:pt x="7" y="500"/>
                </a:lnTo>
                <a:lnTo>
                  <a:pt x="8" y="500"/>
                </a:lnTo>
                <a:lnTo>
                  <a:pt x="8" y="499"/>
                </a:lnTo>
                <a:lnTo>
                  <a:pt x="8" y="498"/>
                </a:lnTo>
                <a:lnTo>
                  <a:pt x="8" y="497"/>
                </a:lnTo>
                <a:lnTo>
                  <a:pt x="9" y="496"/>
                </a:lnTo>
                <a:lnTo>
                  <a:pt x="9" y="494"/>
                </a:lnTo>
                <a:lnTo>
                  <a:pt x="9" y="492"/>
                </a:lnTo>
                <a:lnTo>
                  <a:pt x="10" y="490"/>
                </a:lnTo>
                <a:lnTo>
                  <a:pt x="10" y="487"/>
                </a:lnTo>
                <a:lnTo>
                  <a:pt x="10" y="484"/>
                </a:lnTo>
                <a:lnTo>
                  <a:pt x="10" y="480"/>
                </a:lnTo>
                <a:lnTo>
                  <a:pt x="11" y="476"/>
                </a:lnTo>
                <a:lnTo>
                  <a:pt x="11" y="472"/>
                </a:lnTo>
                <a:lnTo>
                  <a:pt x="11" y="467"/>
                </a:lnTo>
                <a:lnTo>
                  <a:pt x="11" y="462"/>
                </a:lnTo>
                <a:lnTo>
                  <a:pt x="12" y="456"/>
                </a:lnTo>
                <a:lnTo>
                  <a:pt x="12" y="450"/>
                </a:lnTo>
                <a:lnTo>
                  <a:pt x="12" y="444"/>
                </a:lnTo>
                <a:lnTo>
                  <a:pt x="12" y="438"/>
                </a:lnTo>
                <a:lnTo>
                  <a:pt x="13" y="431"/>
                </a:lnTo>
                <a:lnTo>
                  <a:pt x="13" y="424"/>
                </a:lnTo>
                <a:lnTo>
                  <a:pt x="13" y="417"/>
                </a:lnTo>
                <a:lnTo>
                  <a:pt x="13" y="410"/>
                </a:lnTo>
                <a:lnTo>
                  <a:pt x="14" y="403"/>
                </a:lnTo>
                <a:lnTo>
                  <a:pt x="14" y="396"/>
                </a:lnTo>
                <a:lnTo>
                  <a:pt x="14" y="388"/>
                </a:lnTo>
                <a:lnTo>
                  <a:pt x="15" y="381"/>
                </a:lnTo>
                <a:lnTo>
                  <a:pt x="15" y="374"/>
                </a:lnTo>
                <a:lnTo>
                  <a:pt x="15" y="366"/>
                </a:lnTo>
                <a:lnTo>
                  <a:pt x="15" y="359"/>
                </a:lnTo>
                <a:lnTo>
                  <a:pt x="16" y="351"/>
                </a:lnTo>
                <a:lnTo>
                  <a:pt x="16" y="344"/>
                </a:lnTo>
                <a:lnTo>
                  <a:pt x="16" y="337"/>
                </a:lnTo>
                <a:lnTo>
                  <a:pt x="16" y="330"/>
                </a:lnTo>
                <a:lnTo>
                  <a:pt x="17" y="323"/>
                </a:lnTo>
                <a:lnTo>
                  <a:pt x="17" y="316"/>
                </a:lnTo>
                <a:lnTo>
                  <a:pt x="17" y="309"/>
                </a:lnTo>
                <a:lnTo>
                  <a:pt x="17" y="303"/>
                </a:lnTo>
                <a:lnTo>
                  <a:pt x="18" y="296"/>
                </a:lnTo>
                <a:lnTo>
                  <a:pt x="18" y="290"/>
                </a:lnTo>
                <a:lnTo>
                  <a:pt x="18" y="284"/>
                </a:lnTo>
                <a:lnTo>
                  <a:pt x="18" y="279"/>
                </a:lnTo>
                <a:lnTo>
                  <a:pt x="19" y="274"/>
                </a:lnTo>
                <a:lnTo>
                  <a:pt x="19" y="269"/>
                </a:lnTo>
                <a:lnTo>
                  <a:pt x="19" y="265"/>
                </a:lnTo>
                <a:lnTo>
                  <a:pt x="19" y="261"/>
                </a:lnTo>
                <a:lnTo>
                  <a:pt x="20" y="257"/>
                </a:lnTo>
                <a:lnTo>
                  <a:pt x="20" y="254"/>
                </a:lnTo>
                <a:lnTo>
                  <a:pt x="20" y="251"/>
                </a:lnTo>
                <a:lnTo>
                  <a:pt x="21" y="249"/>
                </a:lnTo>
                <a:lnTo>
                  <a:pt x="21" y="246"/>
                </a:lnTo>
                <a:lnTo>
                  <a:pt x="21" y="244"/>
                </a:lnTo>
                <a:lnTo>
                  <a:pt x="21" y="242"/>
                </a:lnTo>
                <a:lnTo>
                  <a:pt x="22" y="240"/>
                </a:lnTo>
                <a:lnTo>
                  <a:pt x="22" y="238"/>
                </a:lnTo>
                <a:lnTo>
                  <a:pt x="22" y="236"/>
                </a:lnTo>
                <a:lnTo>
                  <a:pt x="22" y="235"/>
                </a:lnTo>
                <a:lnTo>
                  <a:pt x="23" y="233"/>
                </a:lnTo>
                <a:lnTo>
                  <a:pt x="23" y="232"/>
                </a:lnTo>
                <a:lnTo>
                  <a:pt x="23" y="230"/>
                </a:lnTo>
                <a:lnTo>
                  <a:pt x="23" y="229"/>
                </a:lnTo>
                <a:lnTo>
                  <a:pt x="24" y="227"/>
                </a:lnTo>
                <a:lnTo>
                  <a:pt x="24" y="226"/>
                </a:lnTo>
                <a:lnTo>
                  <a:pt x="24" y="224"/>
                </a:lnTo>
                <a:lnTo>
                  <a:pt x="24" y="223"/>
                </a:lnTo>
                <a:lnTo>
                  <a:pt x="25" y="221"/>
                </a:lnTo>
                <a:lnTo>
                  <a:pt x="25" y="219"/>
                </a:lnTo>
                <a:lnTo>
                  <a:pt x="25" y="218"/>
                </a:lnTo>
                <a:lnTo>
                  <a:pt x="26" y="216"/>
                </a:lnTo>
                <a:lnTo>
                  <a:pt x="26" y="214"/>
                </a:lnTo>
                <a:lnTo>
                  <a:pt x="26" y="213"/>
                </a:lnTo>
                <a:lnTo>
                  <a:pt x="26" y="211"/>
                </a:lnTo>
                <a:lnTo>
                  <a:pt x="27" y="209"/>
                </a:lnTo>
                <a:lnTo>
                  <a:pt x="27" y="207"/>
                </a:lnTo>
                <a:lnTo>
                  <a:pt x="27" y="204"/>
                </a:lnTo>
                <a:lnTo>
                  <a:pt x="27" y="202"/>
                </a:lnTo>
                <a:lnTo>
                  <a:pt x="28" y="199"/>
                </a:lnTo>
                <a:lnTo>
                  <a:pt x="28" y="196"/>
                </a:lnTo>
                <a:lnTo>
                  <a:pt x="28" y="193"/>
                </a:lnTo>
                <a:lnTo>
                  <a:pt x="28" y="190"/>
                </a:lnTo>
                <a:lnTo>
                  <a:pt x="29" y="187"/>
                </a:lnTo>
                <a:lnTo>
                  <a:pt x="29" y="183"/>
                </a:lnTo>
                <a:lnTo>
                  <a:pt x="29" y="180"/>
                </a:lnTo>
                <a:lnTo>
                  <a:pt x="29" y="177"/>
                </a:lnTo>
                <a:lnTo>
                  <a:pt x="30" y="173"/>
                </a:lnTo>
                <a:lnTo>
                  <a:pt x="30" y="169"/>
                </a:lnTo>
                <a:lnTo>
                  <a:pt x="30" y="166"/>
                </a:lnTo>
                <a:lnTo>
                  <a:pt x="30" y="162"/>
                </a:lnTo>
                <a:lnTo>
                  <a:pt x="31" y="158"/>
                </a:lnTo>
                <a:lnTo>
                  <a:pt x="31" y="155"/>
                </a:lnTo>
                <a:lnTo>
                  <a:pt x="31" y="151"/>
                </a:lnTo>
                <a:lnTo>
                  <a:pt x="32" y="148"/>
                </a:lnTo>
                <a:lnTo>
                  <a:pt x="32" y="145"/>
                </a:lnTo>
                <a:lnTo>
                  <a:pt x="32" y="142"/>
                </a:lnTo>
                <a:lnTo>
                  <a:pt x="32" y="139"/>
                </a:lnTo>
                <a:lnTo>
                  <a:pt x="33" y="136"/>
                </a:lnTo>
                <a:lnTo>
                  <a:pt x="33" y="133"/>
                </a:lnTo>
                <a:lnTo>
                  <a:pt x="33" y="130"/>
                </a:lnTo>
                <a:lnTo>
                  <a:pt x="33" y="127"/>
                </a:lnTo>
                <a:lnTo>
                  <a:pt x="34" y="125"/>
                </a:lnTo>
                <a:lnTo>
                  <a:pt x="34" y="122"/>
                </a:lnTo>
                <a:lnTo>
                  <a:pt x="34" y="119"/>
                </a:lnTo>
                <a:lnTo>
                  <a:pt x="34" y="117"/>
                </a:lnTo>
                <a:lnTo>
                  <a:pt x="35" y="115"/>
                </a:lnTo>
                <a:lnTo>
                  <a:pt x="35" y="112"/>
                </a:lnTo>
                <a:lnTo>
                  <a:pt x="35" y="110"/>
                </a:lnTo>
                <a:lnTo>
                  <a:pt x="35" y="108"/>
                </a:lnTo>
                <a:lnTo>
                  <a:pt x="36" y="106"/>
                </a:lnTo>
                <a:lnTo>
                  <a:pt x="36" y="104"/>
                </a:lnTo>
                <a:lnTo>
                  <a:pt x="36" y="103"/>
                </a:lnTo>
                <a:lnTo>
                  <a:pt x="37" y="101"/>
                </a:lnTo>
                <a:lnTo>
                  <a:pt x="37" y="99"/>
                </a:lnTo>
                <a:lnTo>
                  <a:pt x="37" y="98"/>
                </a:lnTo>
                <a:lnTo>
                  <a:pt x="37" y="97"/>
                </a:lnTo>
                <a:lnTo>
                  <a:pt x="38" y="96"/>
                </a:lnTo>
                <a:lnTo>
                  <a:pt x="38" y="95"/>
                </a:lnTo>
                <a:lnTo>
                  <a:pt x="38" y="94"/>
                </a:lnTo>
                <a:lnTo>
                  <a:pt x="38" y="93"/>
                </a:lnTo>
                <a:lnTo>
                  <a:pt x="39" y="92"/>
                </a:lnTo>
                <a:lnTo>
                  <a:pt x="39" y="92"/>
                </a:lnTo>
                <a:lnTo>
                  <a:pt x="39" y="91"/>
                </a:lnTo>
                <a:lnTo>
                  <a:pt x="39" y="91"/>
                </a:lnTo>
                <a:lnTo>
                  <a:pt x="40" y="90"/>
                </a:lnTo>
                <a:lnTo>
                  <a:pt x="40" y="90"/>
                </a:lnTo>
                <a:lnTo>
                  <a:pt x="40" y="90"/>
                </a:lnTo>
                <a:lnTo>
                  <a:pt x="40" y="90"/>
                </a:lnTo>
                <a:lnTo>
                  <a:pt x="41" y="90"/>
                </a:lnTo>
                <a:lnTo>
                  <a:pt x="41" y="90"/>
                </a:lnTo>
                <a:lnTo>
                  <a:pt x="41" y="90"/>
                </a:lnTo>
                <a:lnTo>
                  <a:pt x="42" y="90"/>
                </a:lnTo>
                <a:lnTo>
                  <a:pt x="42" y="91"/>
                </a:lnTo>
                <a:lnTo>
                  <a:pt x="42" y="91"/>
                </a:lnTo>
                <a:lnTo>
                  <a:pt x="42" y="92"/>
                </a:lnTo>
                <a:lnTo>
                  <a:pt x="43" y="93"/>
                </a:lnTo>
                <a:lnTo>
                  <a:pt x="43" y="94"/>
                </a:lnTo>
                <a:lnTo>
                  <a:pt x="43" y="95"/>
                </a:lnTo>
                <a:lnTo>
                  <a:pt x="43" y="96"/>
                </a:lnTo>
                <a:lnTo>
                  <a:pt x="44" y="98"/>
                </a:lnTo>
                <a:lnTo>
                  <a:pt x="44" y="99"/>
                </a:lnTo>
                <a:lnTo>
                  <a:pt x="44" y="101"/>
                </a:lnTo>
                <a:lnTo>
                  <a:pt x="44" y="103"/>
                </a:lnTo>
                <a:lnTo>
                  <a:pt x="45" y="105"/>
                </a:lnTo>
                <a:lnTo>
                  <a:pt x="45" y="108"/>
                </a:lnTo>
                <a:lnTo>
                  <a:pt x="45" y="110"/>
                </a:lnTo>
                <a:lnTo>
                  <a:pt x="45" y="113"/>
                </a:lnTo>
                <a:lnTo>
                  <a:pt x="46" y="116"/>
                </a:lnTo>
                <a:lnTo>
                  <a:pt x="46" y="119"/>
                </a:lnTo>
                <a:lnTo>
                  <a:pt x="46" y="122"/>
                </a:lnTo>
                <a:lnTo>
                  <a:pt x="46" y="125"/>
                </a:lnTo>
                <a:lnTo>
                  <a:pt x="47" y="128"/>
                </a:lnTo>
                <a:lnTo>
                  <a:pt x="47" y="131"/>
                </a:lnTo>
                <a:lnTo>
                  <a:pt x="47" y="134"/>
                </a:lnTo>
                <a:lnTo>
                  <a:pt x="48" y="137"/>
                </a:lnTo>
                <a:lnTo>
                  <a:pt x="48" y="141"/>
                </a:lnTo>
                <a:lnTo>
                  <a:pt x="48" y="144"/>
                </a:lnTo>
                <a:lnTo>
                  <a:pt x="48" y="147"/>
                </a:lnTo>
                <a:lnTo>
                  <a:pt x="49" y="150"/>
                </a:lnTo>
                <a:lnTo>
                  <a:pt x="49" y="153"/>
                </a:lnTo>
                <a:lnTo>
                  <a:pt x="49" y="157"/>
                </a:lnTo>
                <a:lnTo>
                  <a:pt x="49" y="160"/>
                </a:lnTo>
                <a:lnTo>
                  <a:pt x="50" y="163"/>
                </a:lnTo>
                <a:lnTo>
                  <a:pt x="50" y="166"/>
                </a:lnTo>
                <a:lnTo>
                  <a:pt x="50" y="169"/>
                </a:lnTo>
                <a:lnTo>
                  <a:pt x="50" y="172"/>
                </a:lnTo>
                <a:lnTo>
                  <a:pt x="51" y="175"/>
                </a:lnTo>
                <a:lnTo>
                  <a:pt x="51" y="178"/>
                </a:lnTo>
                <a:lnTo>
                  <a:pt x="51" y="181"/>
                </a:lnTo>
                <a:lnTo>
                  <a:pt x="51" y="183"/>
                </a:lnTo>
                <a:lnTo>
                  <a:pt x="52" y="186"/>
                </a:lnTo>
                <a:lnTo>
                  <a:pt x="52" y="188"/>
                </a:lnTo>
                <a:lnTo>
                  <a:pt x="52" y="191"/>
                </a:lnTo>
                <a:lnTo>
                  <a:pt x="53" y="193"/>
                </a:lnTo>
                <a:lnTo>
                  <a:pt x="53" y="195"/>
                </a:lnTo>
                <a:lnTo>
                  <a:pt x="53" y="197"/>
                </a:lnTo>
                <a:lnTo>
                  <a:pt x="53" y="199"/>
                </a:lnTo>
                <a:lnTo>
                  <a:pt x="54" y="200"/>
                </a:lnTo>
                <a:lnTo>
                  <a:pt x="54" y="202"/>
                </a:lnTo>
                <a:lnTo>
                  <a:pt x="54" y="203"/>
                </a:lnTo>
                <a:lnTo>
                  <a:pt x="54" y="204"/>
                </a:lnTo>
                <a:lnTo>
                  <a:pt x="55" y="205"/>
                </a:lnTo>
                <a:lnTo>
                  <a:pt x="55" y="206"/>
                </a:lnTo>
                <a:lnTo>
                  <a:pt x="55" y="207"/>
                </a:lnTo>
                <a:lnTo>
                  <a:pt x="55" y="208"/>
                </a:lnTo>
                <a:lnTo>
                  <a:pt x="56" y="209"/>
                </a:lnTo>
                <a:lnTo>
                  <a:pt x="56" y="209"/>
                </a:lnTo>
                <a:lnTo>
                  <a:pt x="56" y="210"/>
                </a:lnTo>
                <a:lnTo>
                  <a:pt x="56" y="211"/>
                </a:lnTo>
                <a:lnTo>
                  <a:pt x="57" y="212"/>
                </a:lnTo>
                <a:lnTo>
                  <a:pt x="57" y="212"/>
                </a:lnTo>
                <a:lnTo>
                  <a:pt x="57" y="213"/>
                </a:lnTo>
                <a:lnTo>
                  <a:pt x="57" y="214"/>
                </a:lnTo>
                <a:lnTo>
                  <a:pt x="58" y="215"/>
                </a:lnTo>
                <a:lnTo>
                  <a:pt x="58" y="215"/>
                </a:lnTo>
                <a:lnTo>
                  <a:pt x="58" y="216"/>
                </a:lnTo>
                <a:lnTo>
                  <a:pt x="59" y="216"/>
                </a:lnTo>
                <a:lnTo>
                  <a:pt x="59" y="217"/>
                </a:lnTo>
                <a:lnTo>
                  <a:pt x="59" y="217"/>
                </a:lnTo>
                <a:lnTo>
                  <a:pt x="59" y="217"/>
                </a:lnTo>
                <a:lnTo>
                  <a:pt x="60" y="216"/>
                </a:lnTo>
                <a:lnTo>
                  <a:pt x="60" y="216"/>
                </a:lnTo>
                <a:lnTo>
                  <a:pt x="60" y="215"/>
                </a:lnTo>
                <a:lnTo>
                  <a:pt x="60" y="214"/>
                </a:lnTo>
                <a:lnTo>
                  <a:pt x="61" y="212"/>
                </a:lnTo>
                <a:lnTo>
                  <a:pt x="61" y="209"/>
                </a:lnTo>
                <a:lnTo>
                  <a:pt x="61" y="206"/>
                </a:lnTo>
                <a:lnTo>
                  <a:pt x="61" y="203"/>
                </a:lnTo>
                <a:lnTo>
                  <a:pt x="62" y="199"/>
                </a:lnTo>
                <a:lnTo>
                  <a:pt x="62" y="195"/>
                </a:lnTo>
                <a:lnTo>
                  <a:pt x="62" y="191"/>
                </a:lnTo>
                <a:lnTo>
                  <a:pt x="62" y="187"/>
                </a:lnTo>
                <a:lnTo>
                  <a:pt x="63" y="183"/>
                </a:lnTo>
                <a:lnTo>
                  <a:pt x="63" y="179"/>
                </a:lnTo>
                <a:lnTo>
                  <a:pt x="63" y="174"/>
                </a:lnTo>
                <a:lnTo>
                  <a:pt x="64" y="170"/>
                </a:lnTo>
                <a:lnTo>
                  <a:pt x="64" y="166"/>
                </a:lnTo>
                <a:lnTo>
                  <a:pt x="64" y="163"/>
                </a:lnTo>
                <a:lnTo>
                  <a:pt x="64" y="160"/>
                </a:lnTo>
                <a:lnTo>
                  <a:pt x="65" y="158"/>
                </a:lnTo>
                <a:lnTo>
                  <a:pt x="65" y="157"/>
                </a:lnTo>
                <a:lnTo>
                  <a:pt x="65" y="157"/>
                </a:lnTo>
                <a:lnTo>
                  <a:pt x="65" y="159"/>
                </a:lnTo>
                <a:lnTo>
                  <a:pt x="66" y="161"/>
                </a:lnTo>
                <a:lnTo>
                  <a:pt x="66" y="164"/>
                </a:lnTo>
                <a:lnTo>
                  <a:pt x="66" y="168"/>
                </a:lnTo>
                <a:lnTo>
                  <a:pt x="66" y="172"/>
                </a:lnTo>
                <a:lnTo>
                  <a:pt x="67" y="176"/>
                </a:lnTo>
                <a:lnTo>
                  <a:pt x="67" y="180"/>
                </a:lnTo>
                <a:lnTo>
                  <a:pt x="67" y="185"/>
                </a:lnTo>
                <a:lnTo>
                  <a:pt x="67" y="191"/>
                </a:lnTo>
                <a:lnTo>
                  <a:pt x="68" y="196"/>
                </a:lnTo>
                <a:lnTo>
                  <a:pt x="68" y="200"/>
                </a:lnTo>
                <a:lnTo>
                  <a:pt x="68" y="204"/>
                </a:lnTo>
                <a:lnTo>
                  <a:pt x="68" y="208"/>
                </a:lnTo>
                <a:lnTo>
                  <a:pt x="69" y="209"/>
                </a:lnTo>
                <a:lnTo>
                  <a:pt x="69" y="209"/>
                </a:lnTo>
                <a:lnTo>
                  <a:pt x="69" y="205"/>
                </a:lnTo>
                <a:lnTo>
                  <a:pt x="70" y="199"/>
                </a:lnTo>
                <a:lnTo>
                  <a:pt x="70" y="190"/>
                </a:lnTo>
                <a:lnTo>
                  <a:pt x="70" y="180"/>
                </a:lnTo>
                <a:lnTo>
                  <a:pt x="70" y="170"/>
                </a:lnTo>
                <a:lnTo>
                  <a:pt x="71" y="159"/>
                </a:lnTo>
                <a:lnTo>
                  <a:pt x="71" y="150"/>
                </a:lnTo>
                <a:lnTo>
                  <a:pt x="71" y="143"/>
                </a:lnTo>
                <a:lnTo>
                  <a:pt x="71" y="140"/>
                </a:lnTo>
                <a:lnTo>
                  <a:pt x="72" y="141"/>
                </a:lnTo>
                <a:lnTo>
                  <a:pt x="72" y="146"/>
                </a:lnTo>
                <a:lnTo>
                  <a:pt x="72" y="152"/>
                </a:lnTo>
                <a:lnTo>
                  <a:pt x="72" y="160"/>
                </a:lnTo>
                <a:lnTo>
                  <a:pt x="73" y="169"/>
                </a:lnTo>
                <a:lnTo>
                  <a:pt x="73" y="177"/>
                </a:lnTo>
                <a:lnTo>
                  <a:pt x="73" y="183"/>
                </a:lnTo>
                <a:lnTo>
                  <a:pt x="73" y="182"/>
                </a:lnTo>
                <a:lnTo>
                  <a:pt x="74" y="173"/>
                </a:lnTo>
                <a:lnTo>
                  <a:pt x="74" y="163"/>
                </a:lnTo>
                <a:lnTo>
                  <a:pt x="74" y="159"/>
                </a:lnTo>
                <a:lnTo>
                  <a:pt x="75" y="155"/>
                </a:lnTo>
                <a:lnTo>
                  <a:pt x="75" y="145"/>
                </a:lnTo>
                <a:lnTo>
                  <a:pt x="75" y="162"/>
                </a:lnTo>
                <a:lnTo>
                  <a:pt x="75" y="230"/>
                </a:lnTo>
                <a:lnTo>
                  <a:pt x="76" y="252"/>
                </a:lnTo>
                <a:lnTo>
                  <a:pt x="76" y="165"/>
                </a:lnTo>
                <a:lnTo>
                  <a:pt x="76" y="141"/>
                </a:lnTo>
                <a:lnTo>
                  <a:pt x="76" y="291"/>
                </a:lnTo>
                <a:lnTo>
                  <a:pt x="77" y="427"/>
                </a:lnTo>
                <a:lnTo>
                  <a:pt x="77" y="437"/>
                </a:lnTo>
                <a:lnTo>
                  <a:pt x="77" y="426"/>
                </a:lnTo>
                <a:lnTo>
                  <a:pt x="77" y="450"/>
                </a:lnTo>
                <a:lnTo>
                  <a:pt x="78" y="470"/>
                </a:lnTo>
                <a:lnTo>
                  <a:pt x="78" y="485"/>
                </a:lnTo>
                <a:lnTo>
                  <a:pt x="78" y="498"/>
                </a:lnTo>
                <a:lnTo>
                  <a:pt x="78" y="500"/>
                </a:lnTo>
                <a:lnTo>
                  <a:pt x="79" y="495"/>
                </a:lnTo>
                <a:lnTo>
                  <a:pt x="79" y="487"/>
                </a:lnTo>
                <a:lnTo>
                  <a:pt x="79" y="477"/>
                </a:lnTo>
                <a:lnTo>
                  <a:pt x="79" y="469"/>
                </a:lnTo>
                <a:lnTo>
                  <a:pt x="80" y="463"/>
                </a:lnTo>
                <a:lnTo>
                  <a:pt x="80" y="459"/>
                </a:lnTo>
                <a:lnTo>
                  <a:pt x="80" y="458"/>
                </a:lnTo>
                <a:lnTo>
                  <a:pt x="81" y="457"/>
                </a:lnTo>
                <a:lnTo>
                  <a:pt x="81" y="457"/>
                </a:lnTo>
                <a:lnTo>
                  <a:pt x="81" y="456"/>
                </a:lnTo>
                <a:lnTo>
                  <a:pt x="81" y="455"/>
                </a:lnTo>
                <a:lnTo>
                  <a:pt x="82" y="454"/>
                </a:lnTo>
                <a:lnTo>
                  <a:pt x="82" y="456"/>
                </a:lnTo>
                <a:lnTo>
                  <a:pt x="82" y="458"/>
                </a:lnTo>
                <a:lnTo>
                  <a:pt x="82" y="461"/>
                </a:lnTo>
                <a:lnTo>
                  <a:pt x="83" y="465"/>
                </a:lnTo>
                <a:lnTo>
                  <a:pt x="83" y="470"/>
                </a:lnTo>
                <a:lnTo>
                  <a:pt x="83" y="476"/>
                </a:lnTo>
                <a:lnTo>
                  <a:pt x="83" y="482"/>
                </a:lnTo>
                <a:lnTo>
                  <a:pt x="84" y="487"/>
                </a:lnTo>
                <a:lnTo>
                  <a:pt x="84" y="492"/>
                </a:lnTo>
                <a:lnTo>
                  <a:pt x="84" y="496"/>
                </a:lnTo>
                <a:lnTo>
                  <a:pt x="84" y="499"/>
                </a:lnTo>
                <a:lnTo>
                  <a:pt x="85" y="502"/>
                </a:lnTo>
                <a:lnTo>
                  <a:pt x="85" y="504"/>
                </a:lnTo>
                <a:lnTo>
                  <a:pt x="85" y="506"/>
                </a:lnTo>
                <a:lnTo>
                  <a:pt x="86" y="507"/>
                </a:lnTo>
                <a:lnTo>
                  <a:pt x="86" y="508"/>
                </a:lnTo>
                <a:lnTo>
                  <a:pt x="86" y="508"/>
                </a:lnTo>
                <a:lnTo>
                  <a:pt x="86" y="509"/>
                </a:lnTo>
                <a:lnTo>
                  <a:pt x="87" y="508"/>
                </a:lnTo>
                <a:lnTo>
                  <a:pt x="87" y="508"/>
                </a:lnTo>
                <a:lnTo>
                  <a:pt x="87" y="507"/>
                </a:lnTo>
                <a:lnTo>
                  <a:pt x="87" y="505"/>
                </a:lnTo>
                <a:lnTo>
                  <a:pt x="88" y="504"/>
                </a:lnTo>
                <a:lnTo>
                  <a:pt x="88" y="502"/>
                </a:lnTo>
                <a:lnTo>
                  <a:pt x="88" y="500"/>
                </a:lnTo>
                <a:lnTo>
                  <a:pt x="88" y="499"/>
                </a:lnTo>
                <a:lnTo>
                  <a:pt x="89" y="498"/>
                </a:lnTo>
                <a:lnTo>
                  <a:pt x="89" y="496"/>
                </a:lnTo>
                <a:lnTo>
                  <a:pt x="89" y="494"/>
                </a:lnTo>
                <a:lnTo>
                  <a:pt x="89" y="493"/>
                </a:lnTo>
                <a:lnTo>
                  <a:pt x="90" y="490"/>
                </a:lnTo>
                <a:lnTo>
                  <a:pt x="90" y="488"/>
                </a:lnTo>
                <a:lnTo>
                  <a:pt x="90" y="485"/>
                </a:lnTo>
                <a:lnTo>
                  <a:pt x="90" y="482"/>
                </a:lnTo>
                <a:lnTo>
                  <a:pt x="91" y="478"/>
                </a:lnTo>
                <a:lnTo>
                  <a:pt x="91" y="475"/>
                </a:lnTo>
                <a:lnTo>
                  <a:pt x="91" y="471"/>
                </a:lnTo>
                <a:lnTo>
                  <a:pt x="92" y="467"/>
                </a:lnTo>
                <a:lnTo>
                  <a:pt x="92" y="463"/>
                </a:lnTo>
                <a:lnTo>
                  <a:pt x="92" y="459"/>
                </a:lnTo>
                <a:lnTo>
                  <a:pt x="92" y="455"/>
                </a:lnTo>
                <a:lnTo>
                  <a:pt x="93" y="452"/>
                </a:lnTo>
                <a:lnTo>
                  <a:pt x="93" y="448"/>
                </a:lnTo>
                <a:lnTo>
                  <a:pt x="93" y="445"/>
                </a:lnTo>
                <a:lnTo>
                  <a:pt x="93" y="442"/>
                </a:lnTo>
                <a:lnTo>
                  <a:pt x="94" y="439"/>
                </a:lnTo>
                <a:lnTo>
                  <a:pt x="94" y="437"/>
                </a:lnTo>
                <a:lnTo>
                  <a:pt x="94" y="435"/>
                </a:lnTo>
                <a:lnTo>
                  <a:pt x="94" y="434"/>
                </a:lnTo>
                <a:lnTo>
                  <a:pt x="95" y="434"/>
                </a:lnTo>
                <a:lnTo>
                  <a:pt x="95" y="435"/>
                </a:lnTo>
                <a:lnTo>
                  <a:pt x="95" y="436"/>
                </a:lnTo>
                <a:lnTo>
                  <a:pt x="95" y="437"/>
                </a:lnTo>
                <a:lnTo>
                  <a:pt x="96" y="438"/>
                </a:lnTo>
                <a:lnTo>
                  <a:pt x="96" y="440"/>
                </a:lnTo>
                <a:lnTo>
                  <a:pt x="96" y="442"/>
                </a:lnTo>
                <a:lnTo>
                  <a:pt x="97" y="444"/>
                </a:lnTo>
                <a:lnTo>
                  <a:pt x="97" y="446"/>
                </a:lnTo>
                <a:lnTo>
                  <a:pt x="97" y="448"/>
                </a:lnTo>
                <a:lnTo>
                  <a:pt x="97" y="449"/>
                </a:lnTo>
                <a:lnTo>
                  <a:pt x="98" y="450"/>
                </a:lnTo>
                <a:lnTo>
                  <a:pt x="98" y="452"/>
                </a:lnTo>
                <a:lnTo>
                  <a:pt x="98" y="452"/>
                </a:lnTo>
                <a:lnTo>
                  <a:pt x="98" y="452"/>
                </a:lnTo>
                <a:lnTo>
                  <a:pt x="99" y="451"/>
                </a:lnTo>
                <a:lnTo>
                  <a:pt x="99" y="450"/>
                </a:lnTo>
                <a:lnTo>
                  <a:pt x="99" y="448"/>
                </a:lnTo>
                <a:lnTo>
                  <a:pt x="99" y="445"/>
                </a:lnTo>
                <a:lnTo>
                  <a:pt x="100" y="442"/>
                </a:lnTo>
                <a:lnTo>
                  <a:pt x="100" y="439"/>
                </a:lnTo>
                <a:lnTo>
                  <a:pt x="100" y="435"/>
                </a:lnTo>
                <a:lnTo>
                  <a:pt x="100" y="431"/>
                </a:lnTo>
                <a:lnTo>
                  <a:pt x="101" y="426"/>
                </a:lnTo>
                <a:lnTo>
                  <a:pt x="101" y="422"/>
                </a:lnTo>
                <a:lnTo>
                  <a:pt x="101" y="417"/>
                </a:lnTo>
                <a:lnTo>
                  <a:pt x="101" y="412"/>
                </a:lnTo>
                <a:lnTo>
                  <a:pt x="102" y="407"/>
                </a:lnTo>
                <a:lnTo>
                  <a:pt x="102" y="402"/>
                </a:lnTo>
                <a:lnTo>
                  <a:pt x="102" y="398"/>
                </a:lnTo>
                <a:lnTo>
                  <a:pt x="103" y="393"/>
                </a:lnTo>
                <a:lnTo>
                  <a:pt x="103" y="389"/>
                </a:lnTo>
                <a:lnTo>
                  <a:pt x="103" y="386"/>
                </a:lnTo>
                <a:lnTo>
                  <a:pt x="103" y="383"/>
                </a:lnTo>
                <a:lnTo>
                  <a:pt x="104" y="380"/>
                </a:lnTo>
                <a:lnTo>
                  <a:pt x="104" y="377"/>
                </a:lnTo>
                <a:lnTo>
                  <a:pt x="104" y="374"/>
                </a:lnTo>
                <a:lnTo>
                  <a:pt x="104" y="370"/>
                </a:lnTo>
                <a:lnTo>
                  <a:pt x="105" y="367"/>
                </a:lnTo>
                <a:lnTo>
                  <a:pt x="105" y="363"/>
                </a:lnTo>
                <a:lnTo>
                  <a:pt x="105" y="358"/>
                </a:lnTo>
                <a:lnTo>
                  <a:pt x="105" y="353"/>
                </a:lnTo>
                <a:lnTo>
                  <a:pt x="106" y="347"/>
                </a:lnTo>
                <a:lnTo>
                  <a:pt x="106" y="341"/>
                </a:lnTo>
                <a:lnTo>
                  <a:pt x="106" y="333"/>
                </a:lnTo>
                <a:lnTo>
                  <a:pt x="106" y="324"/>
                </a:lnTo>
                <a:lnTo>
                  <a:pt x="107" y="314"/>
                </a:lnTo>
                <a:lnTo>
                  <a:pt x="107" y="302"/>
                </a:lnTo>
                <a:lnTo>
                  <a:pt x="107" y="289"/>
                </a:lnTo>
                <a:lnTo>
                  <a:pt x="108" y="274"/>
                </a:lnTo>
                <a:lnTo>
                  <a:pt x="108" y="258"/>
                </a:lnTo>
                <a:lnTo>
                  <a:pt x="108" y="242"/>
                </a:lnTo>
                <a:lnTo>
                  <a:pt x="108" y="225"/>
                </a:lnTo>
                <a:lnTo>
                  <a:pt x="109" y="209"/>
                </a:lnTo>
                <a:lnTo>
                  <a:pt x="109" y="192"/>
                </a:lnTo>
                <a:lnTo>
                  <a:pt x="109" y="177"/>
                </a:lnTo>
                <a:lnTo>
                  <a:pt x="109" y="161"/>
                </a:lnTo>
                <a:lnTo>
                  <a:pt x="110" y="147"/>
                </a:lnTo>
                <a:lnTo>
                  <a:pt x="110" y="134"/>
                </a:lnTo>
                <a:lnTo>
                  <a:pt x="110" y="122"/>
                </a:lnTo>
                <a:lnTo>
                  <a:pt x="110" y="112"/>
                </a:lnTo>
                <a:lnTo>
                  <a:pt x="111" y="103"/>
                </a:lnTo>
                <a:lnTo>
                  <a:pt x="111" y="97"/>
                </a:lnTo>
                <a:lnTo>
                  <a:pt x="111" y="93"/>
                </a:lnTo>
                <a:lnTo>
                  <a:pt x="111" y="93"/>
                </a:lnTo>
                <a:lnTo>
                  <a:pt x="112" y="94"/>
                </a:lnTo>
                <a:lnTo>
                  <a:pt x="112" y="98"/>
                </a:lnTo>
                <a:lnTo>
                  <a:pt x="112" y="103"/>
                </a:lnTo>
                <a:lnTo>
                  <a:pt x="112" y="110"/>
                </a:lnTo>
                <a:lnTo>
                  <a:pt x="113" y="119"/>
                </a:lnTo>
                <a:lnTo>
                  <a:pt x="113" y="128"/>
                </a:lnTo>
                <a:lnTo>
                  <a:pt x="113" y="138"/>
                </a:lnTo>
                <a:lnTo>
                  <a:pt x="114" y="149"/>
                </a:lnTo>
                <a:lnTo>
                  <a:pt x="114" y="159"/>
                </a:lnTo>
                <a:lnTo>
                  <a:pt x="114" y="171"/>
                </a:lnTo>
                <a:lnTo>
                  <a:pt x="114" y="183"/>
                </a:lnTo>
                <a:lnTo>
                  <a:pt x="115" y="195"/>
                </a:lnTo>
                <a:lnTo>
                  <a:pt x="115" y="207"/>
                </a:lnTo>
                <a:lnTo>
                  <a:pt x="115" y="219"/>
                </a:lnTo>
                <a:lnTo>
                  <a:pt x="115" y="231"/>
                </a:lnTo>
                <a:lnTo>
                  <a:pt x="116" y="242"/>
                </a:lnTo>
                <a:lnTo>
                  <a:pt x="116" y="253"/>
                </a:lnTo>
                <a:lnTo>
                  <a:pt x="116" y="263"/>
                </a:lnTo>
                <a:lnTo>
                  <a:pt x="116" y="274"/>
                </a:lnTo>
                <a:lnTo>
                  <a:pt x="117" y="283"/>
                </a:lnTo>
                <a:lnTo>
                  <a:pt x="117" y="293"/>
                </a:lnTo>
                <a:lnTo>
                  <a:pt x="117" y="303"/>
                </a:lnTo>
                <a:lnTo>
                  <a:pt x="117" y="312"/>
                </a:lnTo>
                <a:lnTo>
                  <a:pt x="118" y="322"/>
                </a:lnTo>
                <a:lnTo>
                  <a:pt x="118" y="331"/>
                </a:lnTo>
                <a:lnTo>
                  <a:pt x="118" y="341"/>
                </a:lnTo>
                <a:lnTo>
                  <a:pt x="119" y="349"/>
                </a:lnTo>
                <a:lnTo>
                  <a:pt x="119" y="358"/>
                </a:lnTo>
                <a:lnTo>
                  <a:pt x="119" y="365"/>
                </a:lnTo>
                <a:lnTo>
                  <a:pt x="119" y="373"/>
                </a:lnTo>
                <a:lnTo>
                  <a:pt x="120" y="379"/>
                </a:lnTo>
                <a:lnTo>
                  <a:pt x="120" y="385"/>
                </a:lnTo>
                <a:lnTo>
                  <a:pt x="120" y="390"/>
                </a:lnTo>
                <a:lnTo>
                  <a:pt x="120" y="394"/>
                </a:lnTo>
                <a:lnTo>
                  <a:pt x="121" y="398"/>
                </a:lnTo>
                <a:lnTo>
                  <a:pt x="121" y="401"/>
                </a:lnTo>
                <a:lnTo>
                  <a:pt x="121" y="404"/>
                </a:lnTo>
                <a:lnTo>
                  <a:pt x="121" y="407"/>
                </a:lnTo>
                <a:lnTo>
                  <a:pt x="122" y="409"/>
                </a:lnTo>
                <a:lnTo>
                  <a:pt x="122" y="411"/>
                </a:lnTo>
                <a:lnTo>
                  <a:pt x="122" y="412"/>
                </a:lnTo>
                <a:lnTo>
                  <a:pt x="122" y="413"/>
                </a:lnTo>
                <a:lnTo>
                  <a:pt x="123" y="414"/>
                </a:lnTo>
                <a:lnTo>
                  <a:pt x="123" y="415"/>
                </a:lnTo>
                <a:lnTo>
                  <a:pt x="123" y="415"/>
                </a:lnTo>
                <a:lnTo>
                  <a:pt x="123" y="416"/>
                </a:lnTo>
                <a:lnTo>
                  <a:pt x="124" y="416"/>
                </a:lnTo>
                <a:lnTo>
                  <a:pt x="124" y="417"/>
                </a:lnTo>
                <a:lnTo>
                  <a:pt x="124" y="418"/>
                </a:lnTo>
                <a:lnTo>
                  <a:pt x="125" y="419"/>
                </a:lnTo>
                <a:lnTo>
                  <a:pt x="125" y="421"/>
                </a:lnTo>
                <a:lnTo>
                  <a:pt x="125" y="422"/>
                </a:lnTo>
                <a:lnTo>
                  <a:pt x="125" y="423"/>
                </a:lnTo>
                <a:lnTo>
                  <a:pt x="126" y="424"/>
                </a:lnTo>
                <a:lnTo>
                  <a:pt x="126" y="425"/>
                </a:lnTo>
                <a:lnTo>
                  <a:pt x="126" y="426"/>
                </a:lnTo>
                <a:lnTo>
                  <a:pt x="126" y="427"/>
                </a:lnTo>
                <a:lnTo>
                  <a:pt x="127" y="427"/>
                </a:lnTo>
                <a:lnTo>
                  <a:pt x="127" y="428"/>
                </a:lnTo>
                <a:lnTo>
                  <a:pt x="127" y="429"/>
                </a:lnTo>
                <a:lnTo>
                  <a:pt x="127" y="430"/>
                </a:lnTo>
                <a:lnTo>
                  <a:pt x="128" y="431"/>
                </a:lnTo>
                <a:lnTo>
                  <a:pt x="128" y="432"/>
                </a:lnTo>
                <a:lnTo>
                  <a:pt x="128" y="433"/>
                </a:lnTo>
                <a:lnTo>
                  <a:pt x="128" y="434"/>
                </a:lnTo>
                <a:lnTo>
                  <a:pt x="129" y="435"/>
                </a:lnTo>
                <a:lnTo>
                  <a:pt x="129" y="436"/>
                </a:lnTo>
                <a:lnTo>
                  <a:pt x="129" y="437"/>
                </a:lnTo>
                <a:lnTo>
                  <a:pt x="130" y="437"/>
                </a:lnTo>
                <a:lnTo>
                  <a:pt x="130" y="438"/>
                </a:lnTo>
                <a:lnTo>
                  <a:pt x="130" y="440"/>
                </a:lnTo>
                <a:lnTo>
                  <a:pt x="130" y="441"/>
                </a:lnTo>
                <a:lnTo>
                  <a:pt x="131" y="442"/>
                </a:lnTo>
                <a:lnTo>
                  <a:pt x="131" y="443"/>
                </a:lnTo>
                <a:lnTo>
                  <a:pt x="131" y="444"/>
                </a:lnTo>
                <a:lnTo>
                  <a:pt x="131" y="445"/>
                </a:lnTo>
                <a:lnTo>
                  <a:pt x="132" y="446"/>
                </a:lnTo>
                <a:lnTo>
                  <a:pt x="132" y="446"/>
                </a:lnTo>
                <a:lnTo>
                  <a:pt x="132" y="447"/>
                </a:lnTo>
                <a:lnTo>
                  <a:pt x="132" y="448"/>
                </a:lnTo>
                <a:lnTo>
                  <a:pt x="133" y="448"/>
                </a:lnTo>
                <a:lnTo>
                  <a:pt x="133" y="448"/>
                </a:lnTo>
                <a:lnTo>
                  <a:pt x="133" y="448"/>
                </a:lnTo>
                <a:lnTo>
                  <a:pt x="133" y="448"/>
                </a:lnTo>
                <a:lnTo>
                  <a:pt x="134" y="448"/>
                </a:lnTo>
                <a:lnTo>
                  <a:pt x="134" y="448"/>
                </a:lnTo>
                <a:lnTo>
                  <a:pt x="134" y="449"/>
                </a:lnTo>
                <a:lnTo>
                  <a:pt x="135" y="461"/>
                </a:lnTo>
                <a:lnTo>
                  <a:pt x="135" y="461"/>
                </a:lnTo>
                <a:lnTo>
                  <a:pt x="135" y="461"/>
                </a:lnTo>
                <a:lnTo>
                  <a:pt x="135" y="462"/>
                </a:lnTo>
                <a:lnTo>
                  <a:pt x="136" y="463"/>
                </a:lnTo>
                <a:lnTo>
                  <a:pt x="136" y="464"/>
                </a:lnTo>
                <a:lnTo>
                  <a:pt x="136" y="465"/>
                </a:lnTo>
                <a:lnTo>
                  <a:pt x="136" y="467"/>
                </a:lnTo>
                <a:lnTo>
                  <a:pt x="137" y="469"/>
                </a:lnTo>
                <a:lnTo>
                  <a:pt x="137" y="471"/>
                </a:lnTo>
                <a:lnTo>
                  <a:pt x="137" y="473"/>
                </a:lnTo>
                <a:lnTo>
                  <a:pt x="137" y="476"/>
                </a:lnTo>
                <a:lnTo>
                  <a:pt x="138" y="479"/>
                </a:lnTo>
                <a:lnTo>
                  <a:pt x="138" y="482"/>
                </a:lnTo>
                <a:lnTo>
                  <a:pt x="138" y="485"/>
                </a:lnTo>
                <a:lnTo>
                  <a:pt x="138" y="488"/>
                </a:lnTo>
                <a:lnTo>
                  <a:pt x="139" y="492"/>
                </a:lnTo>
                <a:lnTo>
                  <a:pt x="139" y="495"/>
                </a:lnTo>
                <a:lnTo>
                  <a:pt x="139" y="498"/>
                </a:lnTo>
                <a:lnTo>
                  <a:pt x="139" y="502"/>
                </a:lnTo>
                <a:lnTo>
                  <a:pt x="140" y="505"/>
                </a:lnTo>
                <a:lnTo>
                  <a:pt x="140" y="508"/>
                </a:lnTo>
                <a:lnTo>
                  <a:pt x="140" y="512"/>
                </a:lnTo>
                <a:lnTo>
                  <a:pt x="141" y="515"/>
                </a:lnTo>
                <a:lnTo>
                  <a:pt x="141" y="518"/>
                </a:lnTo>
                <a:lnTo>
                  <a:pt x="141" y="521"/>
                </a:lnTo>
                <a:lnTo>
                  <a:pt x="141" y="524"/>
                </a:lnTo>
                <a:lnTo>
                  <a:pt x="142" y="527"/>
                </a:lnTo>
                <a:lnTo>
                  <a:pt x="142" y="530"/>
                </a:lnTo>
                <a:lnTo>
                  <a:pt x="142" y="533"/>
                </a:lnTo>
                <a:lnTo>
                  <a:pt x="142" y="535"/>
                </a:lnTo>
                <a:lnTo>
                  <a:pt x="143" y="537"/>
                </a:lnTo>
                <a:lnTo>
                  <a:pt x="143" y="540"/>
                </a:lnTo>
                <a:lnTo>
                  <a:pt x="143" y="541"/>
                </a:lnTo>
                <a:lnTo>
                  <a:pt x="143" y="543"/>
                </a:lnTo>
                <a:lnTo>
                  <a:pt x="144" y="544"/>
                </a:lnTo>
                <a:lnTo>
                  <a:pt x="144" y="545"/>
                </a:lnTo>
                <a:lnTo>
                  <a:pt x="144" y="546"/>
                </a:lnTo>
                <a:lnTo>
                  <a:pt x="144" y="546"/>
                </a:lnTo>
                <a:lnTo>
                  <a:pt x="145" y="546"/>
                </a:lnTo>
                <a:lnTo>
                  <a:pt x="145" y="546"/>
                </a:lnTo>
                <a:lnTo>
                  <a:pt x="145" y="544"/>
                </a:lnTo>
                <a:lnTo>
                  <a:pt x="146" y="543"/>
                </a:lnTo>
                <a:lnTo>
                  <a:pt x="146" y="541"/>
                </a:lnTo>
                <a:lnTo>
                  <a:pt x="146" y="539"/>
                </a:lnTo>
                <a:lnTo>
                  <a:pt x="146" y="537"/>
                </a:lnTo>
                <a:lnTo>
                  <a:pt x="147" y="535"/>
                </a:lnTo>
                <a:lnTo>
                  <a:pt x="147" y="532"/>
                </a:lnTo>
                <a:lnTo>
                  <a:pt x="147" y="529"/>
                </a:lnTo>
                <a:lnTo>
                  <a:pt x="147" y="527"/>
                </a:lnTo>
                <a:lnTo>
                  <a:pt x="148" y="524"/>
                </a:lnTo>
                <a:lnTo>
                  <a:pt x="148" y="520"/>
                </a:lnTo>
                <a:lnTo>
                  <a:pt x="148" y="517"/>
                </a:lnTo>
                <a:lnTo>
                  <a:pt x="148" y="514"/>
                </a:lnTo>
                <a:lnTo>
                  <a:pt x="149" y="511"/>
                </a:lnTo>
                <a:lnTo>
                  <a:pt x="149" y="507"/>
                </a:lnTo>
                <a:lnTo>
                  <a:pt x="149" y="504"/>
                </a:lnTo>
                <a:lnTo>
                  <a:pt x="149" y="501"/>
                </a:lnTo>
                <a:lnTo>
                  <a:pt x="150" y="498"/>
                </a:lnTo>
                <a:lnTo>
                  <a:pt x="150" y="495"/>
                </a:lnTo>
                <a:lnTo>
                  <a:pt x="150" y="492"/>
                </a:lnTo>
                <a:lnTo>
                  <a:pt x="150" y="489"/>
                </a:lnTo>
                <a:lnTo>
                  <a:pt x="151" y="486"/>
                </a:lnTo>
                <a:lnTo>
                  <a:pt x="151" y="483"/>
                </a:lnTo>
                <a:lnTo>
                  <a:pt x="151" y="481"/>
                </a:lnTo>
                <a:lnTo>
                  <a:pt x="152" y="478"/>
                </a:lnTo>
                <a:lnTo>
                  <a:pt x="152" y="476"/>
                </a:lnTo>
                <a:lnTo>
                  <a:pt x="152" y="474"/>
                </a:lnTo>
                <a:lnTo>
                  <a:pt x="152" y="472"/>
                </a:lnTo>
                <a:lnTo>
                  <a:pt x="153" y="470"/>
                </a:lnTo>
                <a:lnTo>
                  <a:pt x="153" y="469"/>
                </a:lnTo>
                <a:lnTo>
                  <a:pt x="153" y="467"/>
                </a:lnTo>
                <a:lnTo>
                  <a:pt x="153" y="467"/>
                </a:lnTo>
                <a:lnTo>
                  <a:pt x="154" y="466"/>
                </a:lnTo>
                <a:lnTo>
                  <a:pt x="154" y="466"/>
                </a:lnTo>
                <a:lnTo>
                  <a:pt x="154" y="466"/>
                </a:lnTo>
                <a:lnTo>
                  <a:pt x="154" y="466"/>
                </a:lnTo>
                <a:lnTo>
                  <a:pt x="155" y="467"/>
                </a:lnTo>
                <a:lnTo>
                  <a:pt x="155" y="467"/>
                </a:lnTo>
                <a:lnTo>
                  <a:pt x="155" y="468"/>
                </a:lnTo>
                <a:lnTo>
                  <a:pt x="155" y="469"/>
                </a:lnTo>
                <a:lnTo>
                  <a:pt x="156" y="470"/>
                </a:lnTo>
                <a:lnTo>
                  <a:pt x="156" y="471"/>
                </a:lnTo>
                <a:lnTo>
                  <a:pt x="156" y="472"/>
                </a:lnTo>
                <a:lnTo>
                  <a:pt x="157" y="473"/>
                </a:lnTo>
                <a:lnTo>
                  <a:pt x="157" y="474"/>
                </a:lnTo>
                <a:lnTo>
                  <a:pt x="157" y="476"/>
                </a:lnTo>
                <a:lnTo>
                  <a:pt x="157" y="477"/>
                </a:lnTo>
                <a:lnTo>
                  <a:pt x="158" y="478"/>
                </a:lnTo>
                <a:lnTo>
                  <a:pt x="158" y="479"/>
                </a:lnTo>
                <a:lnTo>
                  <a:pt x="158" y="480"/>
                </a:lnTo>
                <a:lnTo>
                  <a:pt x="158" y="482"/>
                </a:lnTo>
                <a:lnTo>
                  <a:pt x="159" y="483"/>
                </a:lnTo>
                <a:lnTo>
                  <a:pt x="159" y="484"/>
                </a:lnTo>
                <a:lnTo>
                  <a:pt x="159" y="485"/>
                </a:lnTo>
                <a:lnTo>
                  <a:pt x="159" y="486"/>
                </a:lnTo>
                <a:lnTo>
                  <a:pt x="160" y="487"/>
                </a:lnTo>
                <a:lnTo>
                  <a:pt x="160" y="487"/>
                </a:lnTo>
                <a:lnTo>
                  <a:pt x="160" y="488"/>
                </a:lnTo>
                <a:lnTo>
                  <a:pt x="160" y="489"/>
                </a:lnTo>
                <a:lnTo>
                  <a:pt x="161" y="490"/>
                </a:lnTo>
                <a:lnTo>
                  <a:pt x="161" y="490"/>
                </a:lnTo>
                <a:lnTo>
                  <a:pt x="161" y="490"/>
                </a:lnTo>
                <a:lnTo>
                  <a:pt x="161" y="491"/>
                </a:lnTo>
                <a:lnTo>
                  <a:pt x="162" y="491"/>
                </a:lnTo>
                <a:lnTo>
                  <a:pt x="162" y="490"/>
                </a:lnTo>
                <a:lnTo>
                  <a:pt x="162" y="490"/>
                </a:lnTo>
                <a:lnTo>
                  <a:pt x="163" y="490"/>
                </a:lnTo>
                <a:lnTo>
                  <a:pt x="163" y="489"/>
                </a:lnTo>
                <a:lnTo>
                  <a:pt x="163" y="489"/>
                </a:lnTo>
                <a:lnTo>
                  <a:pt x="163" y="488"/>
                </a:lnTo>
                <a:lnTo>
                  <a:pt x="164" y="487"/>
                </a:lnTo>
                <a:lnTo>
                  <a:pt x="164" y="487"/>
                </a:lnTo>
                <a:lnTo>
                  <a:pt x="164" y="486"/>
                </a:lnTo>
                <a:lnTo>
                  <a:pt x="164" y="485"/>
                </a:lnTo>
                <a:lnTo>
                  <a:pt x="165" y="484"/>
                </a:lnTo>
                <a:lnTo>
                  <a:pt x="165" y="483"/>
                </a:lnTo>
                <a:lnTo>
                  <a:pt x="165" y="482"/>
                </a:lnTo>
                <a:lnTo>
                  <a:pt x="165" y="481"/>
                </a:lnTo>
                <a:lnTo>
                  <a:pt x="166" y="480"/>
                </a:lnTo>
                <a:lnTo>
                  <a:pt x="166" y="479"/>
                </a:lnTo>
                <a:lnTo>
                  <a:pt x="166" y="479"/>
                </a:lnTo>
                <a:lnTo>
                  <a:pt x="166" y="478"/>
                </a:lnTo>
                <a:lnTo>
                  <a:pt x="167" y="477"/>
                </a:lnTo>
                <a:lnTo>
                  <a:pt x="167" y="477"/>
                </a:lnTo>
                <a:lnTo>
                  <a:pt x="167" y="476"/>
                </a:lnTo>
                <a:lnTo>
                  <a:pt x="168" y="475"/>
                </a:lnTo>
                <a:lnTo>
                  <a:pt x="168" y="475"/>
                </a:lnTo>
                <a:lnTo>
                  <a:pt x="168" y="474"/>
                </a:lnTo>
                <a:lnTo>
                  <a:pt x="168" y="473"/>
                </a:lnTo>
                <a:lnTo>
                  <a:pt x="169" y="473"/>
                </a:lnTo>
                <a:lnTo>
                  <a:pt x="169" y="472"/>
                </a:lnTo>
                <a:lnTo>
                  <a:pt x="169" y="472"/>
                </a:lnTo>
                <a:lnTo>
                  <a:pt x="169" y="472"/>
                </a:lnTo>
                <a:lnTo>
                  <a:pt x="170" y="471"/>
                </a:lnTo>
                <a:lnTo>
                  <a:pt x="170" y="471"/>
                </a:lnTo>
                <a:lnTo>
                  <a:pt x="170" y="471"/>
                </a:lnTo>
                <a:lnTo>
                  <a:pt x="170" y="471"/>
                </a:lnTo>
                <a:lnTo>
                  <a:pt x="171" y="471"/>
                </a:lnTo>
                <a:lnTo>
                  <a:pt x="171" y="471"/>
                </a:lnTo>
                <a:lnTo>
                  <a:pt x="171" y="471"/>
                </a:lnTo>
                <a:lnTo>
                  <a:pt x="171" y="471"/>
                </a:lnTo>
                <a:lnTo>
                  <a:pt x="172" y="471"/>
                </a:lnTo>
                <a:lnTo>
                  <a:pt x="172" y="471"/>
                </a:lnTo>
                <a:lnTo>
                  <a:pt x="172" y="471"/>
                </a:lnTo>
                <a:lnTo>
                  <a:pt x="172" y="472"/>
                </a:lnTo>
                <a:lnTo>
                  <a:pt x="173" y="472"/>
                </a:lnTo>
                <a:lnTo>
                  <a:pt x="173" y="472"/>
                </a:lnTo>
                <a:lnTo>
                  <a:pt x="173" y="472"/>
                </a:lnTo>
                <a:lnTo>
                  <a:pt x="174" y="473"/>
                </a:lnTo>
                <a:lnTo>
                  <a:pt x="174" y="473"/>
                </a:lnTo>
                <a:lnTo>
                  <a:pt x="174" y="473"/>
                </a:lnTo>
                <a:lnTo>
                  <a:pt x="174" y="473"/>
                </a:lnTo>
                <a:lnTo>
                  <a:pt x="175" y="473"/>
                </a:lnTo>
                <a:lnTo>
                  <a:pt x="175" y="474"/>
                </a:lnTo>
                <a:lnTo>
                  <a:pt x="175" y="474"/>
                </a:lnTo>
                <a:lnTo>
                  <a:pt x="175" y="474"/>
                </a:lnTo>
                <a:lnTo>
                  <a:pt x="176" y="474"/>
                </a:lnTo>
                <a:lnTo>
                  <a:pt x="176" y="474"/>
                </a:lnTo>
                <a:lnTo>
                  <a:pt x="176" y="474"/>
                </a:lnTo>
                <a:lnTo>
                  <a:pt x="176" y="474"/>
                </a:lnTo>
                <a:lnTo>
                  <a:pt x="177" y="474"/>
                </a:lnTo>
                <a:lnTo>
                  <a:pt x="177" y="474"/>
                </a:lnTo>
                <a:lnTo>
                  <a:pt x="177" y="474"/>
                </a:lnTo>
                <a:lnTo>
                  <a:pt x="177" y="474"/>
                </a:lnTo>
                <a:lnTo>
                  <a:pt x="178" y="474"/>
                </a:lnTo>
                <a:lnTo>
                  <a:pt x="178" y="474"/>
                </a:lnTo>
                <a:lnTo>
                  <a:pt x="178" y="474"/>
                </a:lnTo>
                <a:lnTo>
                  <a:pt x="179" y="474"/>
                </a:lnTo>
                <a:lnTo>
                  <a:pt x="179" y="473"/>
                </a:lnTo>
                <a:lnTo>
                  <a:pt x="179" y="473"/>
                </a:lnTo>
                <a:lnTo>
                  <a:pt x="179" y="473"/>
                </a:lnTo>
                <a:lnTo>
                  <a:pt x="180" y="472"/>
                </a:lnTo>
                <a:lnTo>
                  <a:pt x="180" y="472"/>
                </a:lnTo>
                <a:lnTo>
                  <a:pt x="180" y="472"/>
                </a:lnTo>
                <a:lnTo>
                  <a:pt x="180" y="471"/>
                </a:lnTo>
                <a:lnTo>
                  <a:pt x="181" y="491"/>
                </a:lnTo>
                <a:lnTo>
                  <a:pt x="181" y="491"/>
                </a:lnTo>
                <a:lnTo>
                  <a:pt x="181" y="491"/>
                </a:lnTo>
                <a:lnTo>
                  <a:pt x="181" y="491"/>
                </a:lnTo>
                <a:lnTo>
                  <a:pt x="182" y="491"/>
                </a:lnTo>
                <a:lnTo>
                  <a:pt x="182" y="491"/>
                </a:lnTo>
                <a:lnTo>
                  <a:pt x="182" y="491"/>
                </a:lnTo>
                <a:lnTo>
                  <a:pt x="182" y="491"/>
                </a:lnTo>
                <a:lnTo>
                  <a:pt x="183" y="490"/>
                </a:lnTo>
                <a:lnTo>
                  <a:pt x="183" y="490"/>
                </a:lnTo>
                <a:lnTo>
                  <a:pt x="183" y="489"/>
                </a:lnTo>
                <a:lnTo>
                  <a:pt x="183" y="489"/>
                </a:lnTo>
                <a:lnTo>
                  <a:pt x="184" y="488"/>
                </a:lnTo>
                <a:lnTo>
                  <a:pt x="184" y="488"/>
                </a:lnTo>
                <a:lnTo>
                  <a:pt x="184" y="487"/>
                </a:lnTo>
                <a:lnTo>
                  <a:pt x="185" y="486"/>
                </a:lnTo>
                <a:lnTo>
                  <a:pt x="185" y="485"/>
                </a:lnTo>
                <a:lnTo>
                  <a:pt x="185" y="484"/>
                </a:lnTo>
                <a:lnTo>
                  <a:pt x="185" y="483"/>
                </a:lnTo>
                <a:lnTo>
                  <a:pt x="186" y="482"/>
                </a:lnTo>
                <a:lnTo>
                  <a:pt x="186" y="481"/>
                </a:lnTo>
                <a:lnTo>
                  <a:pt x="186" y="480"/>
                </a:lnTo>
                <a:lnTo>
                  <a:pt x="186" y="479"/>
                </a:lnTo>
                <a:lnTo>
                  <a:pt x="187" y="478"/>
                </a:lnTo>
                <a:lnTo>
                  <a:pt x="187" y="477"/>
                </a:lnTo>
                <a:lnTo>
                  <a:pt x="187" y="476"/>
                </a:lnTo>
                <a:lnTo>
                  <a:pt x="187" y="474"/>
                </a:lnTo>
                <a:lnTo>
                  <a:pt x="188" y="473"/>
                </a:lnTo>
                <a:lnTo>
                  <a:pt x="188" y="472"/>
                </a:lnTo>
                <a:lnTo>
                  <a:pt x="188" y="470"/>
                </a:lnTo>
                <a:lnTo>
                  <a:pt x="188" y="469"/>
                </a:lnTo>
                <a:lnTo>
                  <a:pt x="189" y="467"/>
                </a:lnTo>
                <a:lnTo>
                  <a:pt x="189" y="466"/>
                </a:lnTo>
                <a:lnTo>
                  <a:pt x="189" y="464"/>
                </a:lnTo>
                <a:lnTo>
                  <a:pt x="190" y="463"/>
                </a:lnTo>
                <a:lnTo>
                  <a:pt x="190" y="461"/>
                </a:lnTo>
                <a:lnTo>
                  <a:pt x="190" y="459"/>
                </a:lnTo>
                <a:lnTo>
                  <a:pt x="190" y="457"/>
                </a:lnTo>
                <a:lnTo>
                  <a:pt x="191" y="455"/>
                </a:lnTo>
                <a:lnTo>
                  <a:pt x="191" y="453"/>
                </a:lnTo>
                <a:lnTo>
                  <a:pt x="191" y="451"/>
                </a:lnTo>
                <a:lnTo>
                  <a:pt x="191" y="449"/>
                </a:lnTo>
                <a:lnTo>
                  <a:pt x="192" y="447"/>
                </a:lnTo>
                <a:lnTo>
                  <a:pt x="192" y="445"/>
                </a:lnTo>
                <a:lnTo>
                  <a:pt x="192" y="442"/>
                </a:lnTo>
                <a:lnTo>
                  <a:pt x="192" y="440"/>
                </a:lnTo>
                <a:lnTo>
                  <a:pt x="193" y="438"/>
                </a:lnTo>
                <a:lnTo>
                  <a:pt x="193" y="435"/>
                </a:lnTo>
                <a:lnTo>
                  <a:pt x="193" y="433"/>
                </a:lnTo>
                <a:lnTo>
                  <a:pt x="193" y="431"/>
                </a:lnTo>
                <a:lnTo>
                  <a:pt x="194" y="428"/>
                </a:lnTo>
                <a:lnTo>
                  <a:pt x="194" y="426"/>
                </a:lnTo>
                <a:lnTo>
                  <a:pt x="194" y="424"/>
                </a:lnTo>
                <a:lnTo>
                  <a:pt x="194" y="421"/>
                </a:lnTo>
                <a:lnTo>
                  <a:pt x="195" y="419"/>
                </a:lnTo>
                <a:lnTo>
                  <a:pt x="195" y="417"/>
                </a:lnTo>
                <a:lnTo>
                  <a:pt x="195" y="415"/>
                </a:lnTo>
                <a:lnTo>
                  <a:pt x="196" y="413"/>
                </a:lnTo>
                <a:lnTo>
                  <a:pt x="196" y="411"/>
                </a:lnTo>
                <a:lnTo>
                  <a:pt x="196" y="409"/>
                </a:lnTo>
                <a:lnTo>
                  <a:pt x="196" y="407"/>
                </a:lnTo>
                <a:lnTo>
                  <a:pt x="197" y="405"/>
                </a:lnTo>
                <a:lnTo>
                  <a:pt x="197" y="403"/>
                </a:lnTo>
                <a:lnTo>
                  <a:pt x="197" y="401"/>
                </a:lnTo>
                <a:lnTo>
                  <a:pt x="197" y="399"/>
                </a:lnTo>
                <a:lnTo>
                  <a:pt x="198" y="397"/>
                </a:lnTo>
                <a:lnTo>
                  <a:pt x="198" y="394"/>
                </a:lnTo>
                <a:lnTo>
                  <a:pt x="198" y="392"/>
                </a:lnTo>
                <a:lnTo>
                  <a:pt x="198" y="390"/>
                </a:lnTo>
                <a:lnTo>
                  <a:pt x="199" y="387"/>
                </a:lnTo>
                <a:lnTo>
                  <a:pt x="199" y="385"/>
                </a:lnTo>
                <a:lnTo>
                  <a:pt x="199" y="383"/>
                </a:lnTo>
                <a:lnTo>
                  <a:pt x="199" y="380"/>
                </a:lnTo>
                <a:lnTo>
                  <a:pt x="200" y="378"/>
                </a:lnTo>
                <a:lnTo>
                  <a:pt x="200" y="376"/>
                </a:lnTo>
                <a:lnTo>
                  <a:pt x="200" y="373"/>
                </a:lnTo>
                <a:lnTo>
                  <a:pt x="201" y="370"/>
                </a:lnTo>
                <a:lnTo>
                  <a:pt x="201" y="367"/>
                </a:lnTo>
                <a:lnTo>
                  <a:pt x="201" y="364"/>
                </a:lnTo>
                <a:lnTo>
                  <a:pt x="201" y="361"/>
                </a:lnTo>
                <a:lnTo>
                  <a:pt x="202" y="357"/>
                </a:lnTo>
                <a:lnTo>
                  <a:pt x="202" y="354"/>
                </a:lnTo>
                <a:lnTo>
                  <a:pt x="202" y="350"/>
                </a:lnTo>
                <a:lnTo>
                  <a:pt x="202" y="345"/>
                </a:lnTo>
                <a:lnTo>
                  <a:pt x="203" y="341"/>
                </a:lnTo>
                <a:lnTo>
                  <a:pt x="203" y="336"/>
                </a:lnTo>
                <a:lnTo>
                  <a:pt x="203" y="331"/>
                </a:lnTo>
                <a:lnTo>
                  <a:pt x="203" y="325"/>
                </a:lnTo>
                <a:lnTo>
                  <a:pt x="204" y="319"/>
                </a:lnTo>
                <a:lnTo>
                  <a:pt x="204" y="312"/>
                </a:lnTo>
                <a:lnTo>
                  <a:pt x="204" y="305"/>
                </a:lnTo>
                <a:lnTo>
                  <a:pt x="204" y="298"/>
                </a:lnTo>
                <a:lnTo>
                  <a:pt x="205" y="291"/>
                </a:lnTo>
                <a:lnTo>
                  <a:pt x="205" y="283"/>
                </a:lnTo>
                <a:lnTo>
                  <a:pt x="205" y="276"/>
                </a:lnTo>
                <a:lnTo>
                  <a:pt x="205" y="268"/>
                </a:lnTo>
                <a:lnTo>
                  <a:pt x="206" y="261"/>
                </a:lnTo>
                <a:lnTo>
                  <a:pt x="206" y="254"/>
                </a:lnTo>
                <a:lnTo>
                  <a:pt x="206" y="247"/>
                </a:lnTo>
                <a:lnTo>
                  <a:pt x="207" y="240"/>
                </a:lnTo>
                <a:lnTo>
                  <a:pt x="207" y="233"/>
                </a:lnTo>
                <a:lnTo>
                  <a:pt x="207" y="226"/>
                </a:lnTo>
                <a:lnTo>
                  <a:pt x="207" y="219"/>
                </a:lnTo>
                <a:lnTo>
                  <a:pt x="208" y="211"/>
                </a:lnTo>
                <a:lnTo>
                  <a:pt x="208" y="203"/>
                </a:lnTo>
                <a:lnTo>
                  <a:pt x="208" y="195"/>
                </a:lnTo>
                <a:lnTo>
                  <a:pt x="208" y="187"/>
                </a:lnTo>
                <a:lnTo>
                  <a:pt x="209" y="179"/>
                </a:lnTo>
                <a:lnTo>
                  <a:pt x="209" y="172"/>
                </a:lnTo>
                <a:lnTo>
                  <a:pt x="209" y="165"/>
                </a:lnTo>
                <a:lnTo>
                  <a:pt x="209" y="161"/>
                </a:lnTo>
                <a:lnTo>
                  <a:pt x="210" y="158"/>
                </a:lnTo>
                <a:lnTo>
                  <a:pt x="210" y="159"/>
                </a:lnTo>
                <a:lnTo>
                  <a:pt x="210" y="161"/>
                </a:lnTo>
                <a:lnTo>
                  <a:pt x="210" y="163"/>
                </a:lnTo>
                <a:lnTo>
                  <a:pt x="211" y="166"/>
                </a:lnTo>
                <a:lnTo>
                  <a:pt x="211" y="169"/>
                </a:lnTo>
                <a:lnTo>
                  <a:pt x="211" y="171"/>
                </a:lnTo>
                <a:lnTo>
                  <a:pt x="212" y="170"/>
                </a:lnTo>
                <a:lnTo>
                  <a:pt x="212" y="164"/>
                </a:lnTo>
                <a:lnTo>
                  <a:pt x="212" y="153"/>
                </a:lnTo>
                <a:lnTo>
                  <a:pt x="212" y="140"/>
                </a:lnTo>
                <a:lnTo>
                  <a:pt x="213" y="127"/>
                </a:lnTo>
                <a:lnTo>
                  <a:pt x="213" y="113"/>
                </a:lnTo>
                <a:lnTo>
                  <a:pt x="213" y="101"/>
                </a:lnTo>
                <a:lnTo>
                  <a:pt x="213" y="93"/>
                </a:lnTo>
                <a:lnTo>
                  <a:pt x="214" y="91"/>
                </a:lnTo>
                <a:lnTo>
                  <a:pt x="214" y="96"/>
                </a:lnTo>
                <a:lnTo>
                  <a:pt x="214" y="112"/>
                </a:lnTo>
                <a:lnTo>
                  <a:pt x="214" y="133"/>
                </a:lnTo>
                <a:lnTo>
                  <a:pt x="215" y="158"/>
                </a:lnTo>
                <a:lnTo>
                  <a:pt x="215" y="182"/>
                </a:lnTo>
                <a:lnTo>
                  <a:pt x="215" y="205"/>
                </a:lnTo>
                <a:lnTo>
                  <a:pt x="215" y="223"/>
                </a:lnTo>
                <a:lnTo>
                  <a:pt x="216" y="235"/>
                </a:lnTo>
                <a:lnTo>
                  <a:pt x="216" y="241"/>
                </a:lnTo>
                <a:lnTo>
                  <a:pt x="216" y="240"/>
                </a:lnTo>
                <a:lnTo>
                  <a:pt x="216" y="231"/>
                </a:lnTo>
                <a:lnTo>
                  <a:pt x="217" y="217"/>
                </a:lnTo>
                <a:lnTo>
                  <a:pt x="217" y="193"/>
                </a:lnTo>
                <a:lnTo>
                  <a:pt x="217" y="158"/>
                </a:lnTo>
                <a:lnTo>
                  <a:pt x="218" y="124"/>
                </a:lnTo>
                <a:lnTo>
                  <a:pt x="218" y="102"/>
                </a:lnTo>
                <a:lnTo>
                  <a:pt x="218" y="109"/>
                </a:lnTo>
                <a:lnTo>
                  <a:pt x="218" y="153"/>
                </a:lnTo>
                <a:lnTo>
                  <a:pt x="219" y="212"/>
                </a:lnTo>
                <a:lnTo>
                  <a:pt x="219" y="266"/>
                </a:lnTo>
                <a:lnTo>
                  <a:pt x="219" y="295"/>
                </a:lnTo>
                <a:lnTo>
                  <a:pt x="219" y="284"/>
                </a:lnTo>
                <a:lnTo>
                  <a:pt x="220" y="255"/>
                </a:lnTo>
                <a:lnTo>
                  <a:pt x="220" y="227"/>
                </a:lnTo>
                <a:lnTo>
                  <a:pt x="220" y="212"/>
                </a:lnTo>
                <a:lnTo>
                  <a:pt x="220" y="219"/>
                </a:lnTo>
                <a:lnTo>
                  <a:pt x="221" y="236"/>
                </a:lnTo>
                <a:lnTo>
                  <a:pt x="221" y="251"/>
                </a:lnTo>
                <a:lnTo>
                  <a:pt x="221" y="261"/>
                </a:lnTo>
                <a:lnTo>
                  <a:pt x="221" y="263"/>
                </a:lnTo>
                <a:lnTo>
                  <a:pt x="222" y="262"/>
                </a:lnTo>
                <a:lnTo>
                  <a:pt x="222" y="261"/>
                </a:lnTo>
                <a:lnTo>
                  <a:pt x="222" y="260"/>
                </a:lnTo>
                <a:lnTo>
                  <a:pt x="223" y="258"/>
                </a:lnTo>
                <a:lnTo>
                  <a:pt x="223" y="255"/>
                </a:lnTo>
                <a:lnTo>
                  <a:pt x="223" y="252"/>
                </a:lnTo>
                <a:lnTo>
                  <a:pt x="223" y="248"/>
                </a:lnTo>
                <a:lnTo>
                  <a:pt x="224" y="245"/>
                </a:lnTo>
                <a:lnTo>
                  <a:pt x="224" y="243"/>
                </a:lnTo>
                <a:lnTo>
                  <a:pt x="224" y="242"/>
                </a:lnTo>
                <a:lnTo>
                  <a:pt x="224" y="240"/>
                </a:lnTo>
                <a:lnTo>
                  <a:pt x="225" y="240"/>
                </a:lnTo>
                <a:lnTo>
                  <a:pt x="225" y="239"/>
                </a:lnTo>
                <a:lnTo>
                  <a:pt x="225" y="239"/>
                </a:lnTo>
                <a:lnTo>
                  <a:pt x="225" y="239"/>
                </a:lnTo>
                <a:lnTo>
                  <a:pt x="226" y="238"/>
                </a:lnTo>
                <a:lnTo>
                  <a:pt x="226" y="237"/>
                </a:lnTo>
                <a:lnTo>
                  <a:pt x="226" y="236"/>
                </a:lnTo>
                <a:lnTo>
                  <a:pt x="226" y="236"/>
                </a:lnTo>
                <a:lnTo>
                  <a:pt x="227" y="235"/>
                </a:lnTo>
                <a:lnTo>
                  <a:pt x="227" y="234"/>
                </a:lnTo>
                <a:lnTo>
                  <a:pt x="227" y="233"/>
                </a:lnTo>
                <a:lnTo>
                  <a:pt x="228" y="232"/>
                </a:lnTo>
                <a:lnTo>
                  <a:pt x="228" y="231"/>
                </a:lnTo>
                <a:lnTo>
                  <a:pt x="228" y="228"/>
                </a:lnTo>
                <a:lnTo>
                  <a:pt x="228" y="225"/>
                </a:lnTo>
                <a:lnTo>
                  <a:pt x="229" y="220"/>
                </a:lnTo>
                <a:lnTo>
                  <a:pt x="229" y="213"/>
                </a:lnTo>
                <a:lnTo>
                  <a:pt x="229" y="206"/>
                </a:lnTo>
                <a:lnTo>
                  <a:pt x="229" y="198"/>
                </a:lnTo>
                <a:lnTo>
                  <a:pt x="230" y="190"/>
                </a:lnTo>
                <a:lnTo>
                  <a:pt x="230" y="184"/>
                </a:lnTo>
                <a:lnTo>
                  <a:pt x="230" y="179"/>
                </a:lnTo>
                <a:lnTo>
                  <a:pt x="230" y="178"/>
                </a:lnTo>
                <a:lnTo>
                  <a:pt x="231" y="177"/>
                </a:lnTo>
                <a:lnTo>
                  <a:pt x="231" y="177"/>
                </a:lnTo>
                <a:lnTo>
                  <a:pt x="231" y="179"/>
                </a:lnTo>
                <a:lnTo>
                  <a:pt x="231" y="183"/>
                </a:lnTo>
                <a:lnTo>
                  <a:pt x="232" y="197"/>
                </a:lnTo>
                <a:lnTo>
                  <a:pt x="232" y="222"/>
                </a:lnTo>
                <a:lnTo>
                  <a:pt x="232" y="245"/>
                </a:lnTo>
                <a:lnTo>
                  <a:pt x="232" y="255"/>
                </a:lnTo>
                <a:lnTo>
                  <a:pt x="233" y="235"/>
                </a:lnTo>
                <a:lnTo>
                  <a:pt x="233" y="177"/>
                </a:lnTo>
                <a:lnTo>
                  <a:pt x="233" y="103"/>
                </a:lnTo>
                <a:lnTo>
                  <a:pt x="234" y="38"/>
                </a:lnTo>
                <a:lnTo>
                  <a:pt x="234" y="0"/>
                </a:lnTo>
                <a:lnTo>
                  <a:pt x="234" y="3"/>
                </a:lnTo>
                <a:lnTo>
                  <a:pt x="234" y="29"/>
                </a:lnTo>
                <a:lnTo>
                  <a:pt x="235" y="57"/>
                </a:lnTo>
                <a:lnTo>
                  <a:pt x="235" y="78"/>
                </a:lnTo>
                <a:lnTo>
                  <a:pt x="235" y="80"/>
                </a:lnTo>
                <a:lnTo>
                  <a:pt x="235" y="76"/>
                </a:lnTo>
                <a:lnTo>
                  <a:pt x="236" y="77"/>
                </a:lnTo>
                <a:lnTo>
                  <a:pt x="236" y="84"/>
                </a:lnTo>
                <a:lnTo>
                  <a:pt x="236" y="99"/>
                </a:lnTo>
                <a:lnTo>
                  <a:pt x="236" y="117"/>
                </a:lnTo>
                <a:lnTo>
                  <a:pt x="237" y="131"/>
                </a:lnTo>
                <a:lnTo>
                  <a:pt x="237" y="141"/>
                </a:lnTo>
                <a:lnTo>
                  <a:pt x="237" y="146"/>
                </a:lnTo>
                <a:lnTo>
                  <a:pt x="237" y="147"/>
                </a:lnTo>
                <a:lnTo>
                  <a:pt x="238" y="148"/>
                </a:lnTo>
                <a:lnTo>
                  <a:pt x="238" y="147"/>
                </a:lnTo>
                <a:lnTo>
                  <a:pt x="238" y="145"/>
                </a:lnTo>
                <a:lnTo>
                  <a:pt x="239" y="143"/>
                </a:lnTo>
                <a:lnTo>
                  <a:pt x="239" y="142"/>
                </a:lnTo>
                <a:lnTo>
                  <a:pt x="239" y="142"/>
                </a:lnTo>
                <a:lnTo>
                  <a:pt x="239" y="145"/>
                </a:lnTo>
                <a:lnTo>
                  <a:pt x="240" y="149"/>
                </a:lnTo>
                <a:lnTo>
                  <a:pt x="240" y="155"/>
                </a:lnTo>
                <a:lnTo>
                  <a:pt x="240" y="161"/>
                </a:lnTo>
                <a:lnTo>
                  <a:pt x="240" y="168"/>
                </a:lnTo>
                <a:lnTo>
                  <a:pt x="241" y="175"/>
                </a:lnTo>
                <a:lnTo>
                  <a:pt x="241" y="182"/>
                </a:lnTo>
                <a:lnTo>
                  <a:pt x="241" y="190"/>
                </a:lnTo>
                <a:lnTo>
                  <a:pt x="241" y="198"/>
                </a:lnTo>
                <a:lnTo>
                  <a:pt x="242" y="207"/>
                </a:lnTo>
                <a:lnTo>
                  <a:pt x="242" y="216"/>
                </a:lnTo>
                <a:lnTo>
                  <a:pt x="242" y="226"/>
                </a:lnTo>
                <a:lnTo>
                  <a:pt x="242" y="236"/>
                </a:lnTo>
                <a:lnTo>
                  <a:pt x="243" y="246"/>
                </a:lnTo>
                <a:lnTo>
                  <a:pt x="243" y="256"/>
                </a:lnTo>
                <a:lnTo>
                  <a:pt x="243" y="266"/>
                </a:lnTo>
                <a:lnTo>
                  <a:pt x="243" y="275"/>
                </a:lnTo>
                <a:lnTo>
                  <a:pt x="244" y="284"/>
                </a:lnTo>
                <a:lnTo>
                  <a:pt x="244" y="292"/>
                </a:lnTo>
                <a:lnTo>
                  <a:pt x="244" y="300"/>
                </a:lnTo>
                <a:lnTo>
                  <a:pt x="245" y="308"/>
                </a:lnTo>
                <a:lnTo>
                  <a:pt x="245" y="315"/>
                </a:lnTo>
                <a:lnTo>
                  <a:pt x="245" y="322"/>
                </a:lnTo>
                <a:lnTo>
                  <a:pt x="245" y="328"/>
                </a:lnTo>
                <a:lnTo>
                  <a:pt x="246" y="334"/>
                </a:lnTo>
                <a:lnTo>
                  <a:pt x="246" y="339"/>
                </a:lnTo>
                <a:lnTo>
                  <a:pt x="246" y="344"/>
                </a:lnTo>
                <a:lnTo>
                  <a:pt x="246" y="349"/>
                </a:lnTo>
                <a:lnTo>
                  <a:pt x="247" y="353"/>
                </a:lnTo>
                <a:lnTo>
                  <a:pt x="247" y="356"/>
                </a:lnTo>
                <a:lnTo>
                  <a:pt x="247" y="360"/>
                </a:lnTo>
                <a:lnTo>
                  <a:pt x="247" y="363"/>
                </a:lnTo>
                <a:lnTo>
                  <a:pt x="248" y="366"/>
                </a:lnTo>
                <a:lnTo>
                  <a:pt x="248" y="369"/>
                </a:lnTo>
                <a:lnTo>
                  <a:pt x="248" y="372"/>
                </a:lnTo>
                <a:lnTo>
                  <a:pt x="248" y="375"/>
                </a:lnTo>
                <a:lnTo>
                  <a:pt x="249" y="378"/>
                </a:lnTo>
                <a:lnTo>
                  <a:pt x="249" y="381"/>
                </a:lnTo>
                <a:lnTo>
                  <a:pt x="249" y="383"/>
                </a:lnTo>
                <a:lnTo>
                  <a:pt x="250" y="386"/>
                </a:lnTo>
                <a:lnTo>
                  <a:pt x="250" y="389"/>
                </a:lnTo>
                <a:lnTo>
                  <a:pt x="250" y="391"/>
                </a:lnTo>
                <a:lnTo>
                  <a:pt x="250" y="394"/>
                </a:lnTo>
                <a:lnTo>
                  <a:pt x="251" y="396"/>
                </a:lnTo>
                <a:lnTo>
                  <a:pt x="251" y="399"/>
                </a:lnTo>
                <a:lnTo>
                  <a:pt x="251" y="401"/>
                </a:lnTo>
                <a:lnTo>
                  <a:pt x="251" y="404"/>
                </a:lnTo>
                <a:lnTo>
                  <a:pt x="252" y="406"/>
                </a:lnTo>
                <a:lnTo>
                  <a:pt x="252" y="408"/>
                </a:lnTo>
                <a:lnTo>
                  <a:pt x="252" y="410"/>
                </a:lnTo>
                <a:lnTo>
                  <a:pt x="252" y="412"/>
                </a:lnTo>
                <a:lnTo>
                  <a:pt x="253" y="414"/>
                </a:lnTo>
                <a:lnTo>
                  <a:pt x="253" y="416"/>
                </a:lnTo>
                <a:lnTo>
                  <a:pt x="253" y="418"/>
                </a:lnTo>
                <a:lnTo>
                  <a:pt x="253" y="419"/>
                </a:lnTo>
                <a:lnTo>
                  <a:pt x="254" y="421"/>
                </a:lnTo>
                <a:lnTo>
                  <a:pt x="254" y="423"/>
                </a:lnTo>
                <a:lnTo>
                  <a:pt x="254" y="425"/>
                </a:lnTo>
                <a:lnTo>
                  <a:pt x="254" y="426"/>
                </a:lnTo>
                <a:lnTo>
                  <a:pt x="255" y="428"/>
                </a:lnTo>
                <a:lnTo>
                  <a:pt x="255" y="430"/>
                </a:lnTo>
                <a:lnTo>
                  <a:pt x="255" y="432"/>
                </a:lnTo>
                <a:lnTo>
                  <a:pt x="256" y="433"/>
                </a:lnTo>
                <a:lnTo>
                  <a:pt x="256" y="435"/>
                </a:lnTo>
                <a:lnTo>
                  <a:pt x="256" y="436"/>
                </a:lnTo>
                <a:lnTo>
                  <a:pt x="256" y="438"/>
                </a:lnTo>
                <a:lnTo>
                  <a:pt x="257" y="439"/>
                </a:lnTo>
                <a:lnTo>
                  <a:pt x="257" y="441"/>
                </a:lnTo>
                <a:lnTo>
                  <a:pt x="257" y="442"/>
                </a:lnTo>
                <a:lnTo>
                  <a:pt x="257" y="443"/>
                </a:lnTo>
                <a:lnTo>
                  <a:pt x="258" y="444"/>
                </a:lnTo>
                <a:lnTo>
                  <a:pt x="258" y="445"/>
                </a:lnTo>
                <a:lnTo>
                  <a:pt x="258" y="446"/>
                </a:lnTo>
                <a:lnTo>
                  <a:pt x="258" y="447"/>
                </a:lnTo>
                <a:lnTo>
                  <a:pt x="259" y="448"/>
                </a:lnTo>
                <a:lnTo>
                  <a:pt x="259" y="449"/>
                </a:lnTo>
                <a:lnTo>
                  <a:pt x="259" y="449"/>
                </a:lnTo>
                <a:lnTo>
                  <a:pt x="259" y="450"/>
                </a:lnTo>
                <a:lnTo>
                  <a:pt x="260" y="450"/>
                </a:lnTo>
                <a:lnTo>
                  <a:pt x="260" y="451"/>
                </a:lnTo>
                <a:lnTo>
                  <a:pt x="260" y="451"/>
                </a:lnTo>
                <a:lnTo>
                  <a:pt x="261" y="452"/>
                </a:lnTo>
                <a:lnTo>
                  <a:pt x="261" y="452"/>
                </a:lnTo>
                <a:lnTo>
                  <a:pt x="261" y="452"/>
                </a:lnTo>
                <a:lnTo>
                  <a:pt x="261" y="453"/>
                </a:lnTo>
                <a:lnTo>
                  <a:pt x="262" y="453"/>
                </a:lnTo>
                <a:lnTo>
                  <a:pt x="262" y="453"/>
                </a:lnTo>
                <a:lnTo>
                  <a:pt x="262" y="453"/>
                </a:lnTo>
              </a:path>
            </a:pathLst>
          </a:custGeom>
          <a:noFill/>
          <a:ln w="7620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3BD75BF7-CF44-4CD7-94B1-87FAECFFF06E}"/>
              </a:ext>
            </a:extLst>
          </p:cNvPr>
          <p:cNvSpPr>
            <a:spLocks/>
          </p:cNvSpPr>
          <p:nvPr/>
        </p:nvSpPr>
        <p:spPr bwMode="auto">
          <a:xfrm>
            <a:off x="1974314" y="2847974"/>
            <a:ext cx="9754476" cy="1296868"/>
          </a:xfrm>
          <a:custGeom>
            <a:avLst/>
            <a:gdLst>
              <a:gd name="T0" fmla="*/ 41 w 2634"/>
              <a:gd name="T1" fmla="*/ 323 h 567"/>
              <a:gd name="T2" fmla="*/ 83 w 2634"/>
              <a:gd name="T3" fmla="*/ 348 h 567"/>
              <a:gd name="T4" fmla="*/ 124 w 2634"/>
              <a:gd name="T5" fmla="*/ 371 h 567"/>
              <a:gd name="T6" fmla="*/ 166 w 2634"/>
              <a:gd name="T7" fmla="*/ 426 h 567"/>
              <a:gd name="T8" fmla="*/ 207 w 2634"/>
              <a:gd name="T9" fmla="*/ 416 h 567"/>
              <a:gd name="T10" fmla="*/ 248 w 2634"/>
              <a:gd name="T11" fmla="*/ 375 h 567"/>
              <a:gd name="T12" fmla="*/ 290 w 2634"/>
              <a:gd name="T13" fmla="*/ 340 h 567"/>
              <a:gd name="T14" fmla="*/ 331 w 2634"/>
              <a:gd name="T15" fmla="*/ 394 h 567"/>
              <a:gd name="T16" fmla="*/ 373 w 2634"/>
              <a:gd name="T17" fmla="*/ 347 h 567"/>
              <a:gd name="T18" fmla="*/ 414 w 2634"/>
              <a:gd name="T19" fmla="*/ 238 h 567"/>
              <a:gd name="T20" fmla="*/ 456 w 2634"/>
              <a:gd name="T21" fmla="*/ 268 h 567"/>
              <a:gd name="T22" fmla="*/ 497 w 2634"/>
              <a:gd name="T23" fmla="*/ 205 h 567"/>
              <a:gd name="T24" fmla="*/ 538 w 2634"/>
              <a:gd name="T25" fmla="*/ 363 h 567"/>
              <a:gd name="T26" fmla="*/ 580 w 2634"/>
              <a:gd name="T27" fmla="*/ 180 h 567"/>
              <a:gd name="T28" fmla="*/ 621 w 2634"/>
              <a:gd name="T29" fmla="*/ 457 h 567"/>
              <a:gd name="T30" fmla="*/ 663 w 2634"/>
              <a:gd name="T31" fmla="*/ 519 h 567"/>
              <a:gd name="T32" fmla="*/ 704 w 2634"/>
              <a:gd name="T33" fmla="*/ 463 h 567"/>
              <a:gd name="T34" fmla="*/ 746 w 2634"/>
              <a:gd name="T35" fmla="*/ 255 h 567"/>
              <a:gd name="T36" fmla="*/ 787 w 2634"/>
              <a:gd name="T37" fmla="*/ 496 h 567"/>
              <a:gd name="T38" fmla="*/ 828 w 2634"/>
              <a:gd name="T39" fmla="*/ 240 h 567"/>
              <a:gd name="T40" fmla="*/ 870 w 2634"/>
              <a:gd name="T41" fmla="*/ 281 h 567"/>
              <a:gd name="T42" fmla="*/ 911 w 2634"/>
              <a:gd name="T43" fmla="*/ 324 h 567"/>
              <a:gd name="T44" fmla="*/ 953 w 2634"/>
              <a:gd name="T45" fmla="*/ 333 h 567"/>
              <a:gd name="T46" fmla="*/ 994 w 2634"/>
              <a:gd name="T47" fmla="*/ 384 h 567"/>
              <a:gd name="T48" fmla="*/ 1036 w 2634"/>
              <a:gd name="T49" fmla="*/ 373 h 567"/>
              <a:gd name="T50" fmla="*/ 1077 w 2634"/>
              <a:gd name="T51" fmla="*/ 381 h 567"/>
              <a:gd name="T52" fmla="*/ 1118 w 2634"/>
              <a:gd name="T53" fmla="*/ 438 h 567"/>
              <a:gd name="T54" fmla="*/ 1160 w 2634"/>
              <a:gd name="T55" fmla="*/ 384 h 567"/>
              <a:gd name="T56" fmla="*/ 1201 w 2634"/>
              <a:gd name="T57" fmla="*/ 473 h 567"/>
              <a:gd name="T58" fmla="*/ 1242 w 2634"/>
              <a:gd name="T59" fmla="*/ 495 h 567"/>
              <a:gd name="T60" fmla="*/ 1284 w 2634"/>
              <a:gd name="T61" fmla="*/ 498 h 567"/>
              <a:gd name="T62" fmla="*/ 1325 w 2634"/>
              <a:gd name="T63" fmla="*/ 497 h 567"/>
              <a:gd name="T64" fmla="*/ 1367 w 2634"/>
              <a:gd name="T65" fmla="*/ 166 h 567"/>
              <a:gd name="T66" fmla="*/ 1408 w 2634"/>
              <a:gd name="T67" fmla="*/ 471 h 567"/>
              <a:gd name="T68" fmla="*/ 1450 w 2634"/>
              <a:gd name="T69" fmla="*/ 448 h 567"/>
              <a:gd name="T70" fmla="*/ 1491 w 2634"/>
              <a:gd name="T71" fmla="*/ 473 h 567"/>
              <a:gd name="T72" fmla="*/ 1532 w 2634"/>
              <a:gd name="T73" fmla="*/ 223 h 567"/>
              <a:gd name="T74" fmla="*/ 1574 w 2634"/>
              <a:gd name="T75" fmla="*/ 441 h 567"/>
              <a:gd name="T76" fmla="*/ 1615 w 2634"/>
              <a:gd name="T77" fmla="*/ 287 h 567"/>
              <a:gd name="T78" fmla="*/ 1657 w 2634"/>
              <a:gd name="T79" fmla="*/ 331 h 567"/>
              <a:gd name="T80" fmla="*/ 1698 w 2634"/>
              <a:gd name="T81" fmla="*/ 343 h 567"/>
              <a:gd name="T82" fmla="*/ 1740 w 2634"/>
              <a:gd name="T83" fmla="*/ 326 h 567"/>
              <a:gd name="T84" fmla="*/ 1781 w 2634"/>
              <a:gd name="T85" fmla="*/ 257 h 567"/>
              <a:gd name="T86" fmla="*/ 1822 w 2634"/>
              <a:gd name="T87" fmla="*/ 250 h 567"/>
              <a:gd name="T88" fmla="*/ 1864 w 2634"/>
              <a:gd name="T89" fmla="*/ 280 h 567"/>
              <a:gd name="T90" fmla="*/ 1905 w 2634"/>
              <a:gd name="T91" fmla="*/ 238 h 567"/>
              <a:gd name="T92" fmla="*/ 1947 w 2634"/>
              <a:gd name="T93" fmla="*/ 161 h 567"/>
              <a:gd name="T94" fmla="*/ 1988 w 2634"/>
              <a:gd name="T95" fmla="*/ 52 h 567"/>
              <a:gd name="T96" fmla="*/ 2030 w 2634"/>
              <a:gd name="T97" fmla="*/ 63 h 567"/>
              <a:gd name="T98" fmla="*/ 2071 w 2634"/>
              <a:gd name="T99" fmla="*/ 139 h 567"/>
              <a:gd name="T100" fmla="*/ 2112 w 2634"/>
              <a:gd name="T101" fmla="*/ 139 h 567"/>
              <a:gd name="T102" fmla="*/ 2154 w 2634"/>
              <a:gd name="T103" fmla="*/ 224 h 567"/>
              <a:gd name="T104" fmla="*/ 2195 w 2634"/>
              <a:gd name="T105" fmla="*/ 177 h 567"/>
              <a:gd name="T106" fmla="*/ 2237 w 2634"/>
              <a:gd name="T107" fmla="*/ 140 h 567"/>
              <a:gd name="T108" fmla="*/ 2278 w 2634"/>
              <a:gd name="T109" fmla="*/ 156 h 567"/>
              <a:gd name="T110" fmla="*/ 2320 w 2634"/>
              <a:gd name="T111" fmla="*/ 211 h 567"/>
              <a:gd name="T112" fmla="*/ 2361 w 2634"/>
              <a:gd name="T113" fmla="*/ 176 h 567"/>
              <a:gd name="T114" fmla="*/ 2402 w 2634"/>
              <a:gd name="T115" fmla="*/ 207 h 567"/>
              <a:gd name="T116" fmla="*/ 2444 w 2634"/>
              <a:gd name="T117" fmla="*/ 261 h 567"/>
              <a:gd name="T118" fmla="*/ 2485 w 2634"/>
              <a:gd name="T119" fmla="*/ 194 h 567"/>
              <a:gd name="T120" fmla="*/ 2527 w 2634"/>
              <a:gd name="T121" fmla="*/ 256 h 567"/>
              <a:gd name="T122" fmla="*/ 2568 w 2634"/>
              <a:gd name="T123" fmla="*/ 341 h 567"/>
              <a:gd name="T124" fmla="*/ 2609 w 2634"/>
              <a:gd name="T125" fmla="*/ 305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4" h="567">
                <a:moveTo>
                  <a:pt x="0" y="335"/>
                </a:moveTo>
                <a:lnTo>
                  <a:pt x="1" y="334"/>
                </a:lnTo>
                <a:lnTo>
                  <a:pt x="1" y="332"/>
                </a:lnTo>
                <a:lnTo>
                  <a:pt x="1" y="331"/>
                </a:lnTo>
                <a:lnTo>
                  <a:pt x="1" y="331"/>
                </a:lnTo>
                <a:lnTo>
                  <a:pt x="2" y="330"/>
                </a:lnTo>
                <a:lnTo>
                  <a:pt x="2" y="329"/>
                </a:lnTo>
                <a:lnTo>
                  <a:pt x="2" y="329"/>
                </a:lnTo>
                <a:lnTo>
                  <a:pt x="2" y="328"/>
                </a:lnTo>
                <a:lnTo>
                  <a:pt x="3" y="327"/>
                </a:lnTo>
                <a:lnTo>
                  <a:pt x="3" y="327"/>
                </a:lnTo>
                <a:lnTo>
                  <a:pt x="3" y="326"/>
                </a:lnTo>
                <a:lnTo>
                  <a:pt x="3" y="325"/>
                </a:lnTo>
                <a:lnTo>
                  <a:pt x="4" y="324"/>
                </a:lnTo>
                <a:lnTo>
                  <a:pt x="4" y="323"/>
                </a:lnTo>
                <a:lnTo>
                  <a:pt x="4" y="322"/>
                </a:lnTo>
                <a:lnTo>
                  <a:pt x="4" y="321"/>
                </a:lnTo>
                <a:lnTo>
                  <a:pt x="5" y="320"/>
                </a:lnTo>
                <a:lnTo>
                  <a:pt x="5" y="320"/>
                </a:lnTo>
                <a:lnTo>
                  <a:pt x="5" y="320"/>
                </a:lnTo>
                <a:lnTo>
                  <a:pt x="5" y="321"/>
                </a:lnTo>
                <a:lnTo>
                  <a:pt x="6" y="322"/>
                </a:lnTo>
                <a:lnTo>
                  <a:pt x="6" y="322"/>
                </a:lnTo>
                <a:lnTo>
                  <a:pt x="6" y="322"/>
                </a:lnTo>
                <a:lnTo>
                  <a:pt x="7" y="322"/>
                </a:lnTo>
                <a:lnTo>
                  <a:pt x="7" y="322"/>
                </a:lnTo>
                <a:lnTo>
                  <a:pt x="7" y="323"/>
                </a:lnTo>
                <a:lnTo>
                  <a:pt x="7" y="323"/>
                </a:lnTo>
                <a:lnTo>
                  <a:pt x="8" y="323"/>
                </a:lnTo>
                <a:lnTo>
                  <a:pt x="8" y="323"/>
                </a:lnTo>
                <a:lnTo>
                  <a:pt x="8" y="323"/>
                </a:lnTo>
                <a:lnTo>
                  <a:pt x="8" y="324"/>
                </a:lnTo>
                <a:lnTo>
                  <a:pt x="9" y="324"/>
                </a:lnTo>
                <a:lnTo>
                  <a:pt x="9" y="324"/>
                </a:lnTo>
                <a:lnTo>
                  <a:pt x="9" y="324"/>
                </a:lnTo>
                <a:lnTo>
                  <a:pt x="9" y="325"/>
                </a:lnTo>
                <a:lnTo>
                  <a:pt x="10" y="325"/>
                </a:lnTo>
                <a:lnTo>
                  <a:pt x="10" y="326"/>
                </a:lnTo>
                <a:lnTo>
                  <a:pt x="10" y="327"/>
                </a:lnTo>
                <a:lnTo>
                  <a:pt x="10" y="328"/>
                </a:lnTo>
                <a:lnTo>
                  <a:pt x="11" y="328"/>
                </a:lnTo>
                <a:lnTo>
                  <a:pt x="11" y="329"/>
                </a:lnTo>
                <a:lnTo>
                  <a:pt x="11" y="329"/>
                </a:lnTo>
                <a:lnTo>
                  <a:pt x="12" y="329"/>
                </a:lnTo>
                <a:lnTo>
                  <a:pt x="12" y="330"/>
                </a:lnTo>
                <a:lnTo>
                  <a:pt x="12" y="331"/>
                </a:lnTo>
                <a:lnTo>
                  <a:pt x="12" y="331"/>
                </a:lnTo>
                <a:lnTo>
                  <a:pt x="13" y="332"/>
                </a:lnTo>
                <a:lnTo>
                  <a:pt x="13" y="332"/>
                </a:lnTo>
                <a:lnTo>
                  <a:pt x="13" y="333"/>
                </a:lnTo>
                <a:lnTo>
                  <a:pt x="13" y="334"/>
                </a:lnTo>
                <a:lnTo>
                  <a:pt x="14" y="335"/>
                </a:lnTo>
                <a:lnTo>
                  <a:pt x="14" y="335"/>
                </a:lnTo>
                <a:lnTo>
                  <a:pt x="14" y="335"/>
                </a:lnTo>
                <a:lnTo>
                  <a:pt x="14" y="336"/>
                </a:lnTo>
                <a:lnTo>
                  <a:pt x="15" y="335"/>
                </a:lnTo>
                <a:lnTo>
                  <a:pt x="15" y="335"/>
                </a:lnTo>
                <a:lnTo>
                  <a:pt x="15" y="334"/>
                </a:lnTo>
                <a:lnTo>
                  <a:pt x="15" y="333"/>
                </a:lnTo>
                <a:lnTo>
                  <a:pt x="16" y="332"/>
                </a:lnTo>
                <a:lnTo>
                  <a:pt x="16" y="331"/>
                </a:lnTo>
                <a:lnTo>
                  <a:pt x="16" y="329"/>
                </a:lnTo>
                <a:lnTo>
                  <a:pt x="16" y="328"/>
                </a:lnTo>
                <a:lnTo>
                  <a:pt x="17" y="326"/>
                </a:lnTo>
                <a:lnTo>
                  <a:pt x="17" y="325"/>
                </a:lnTo>
                <a:lnTo>
                  <a:pt x="17" y="323"/>
                </a:lnTo>
                <a:lnTo>
                  <a:pt x="18" y="321"/>
                </a:lnTo>
                <a:lnTo>
                  <a:pt x="18" y="319"/>
                </a:lnTo>
                <a:lnTo>
                  <a:pt x="18" y="317"/>
                </a:lnTo>
                <a:lnTo>
                  <a:pt x="18" y="315"/>
                </a:lnTo>
                <a:lnTo>
                  <a:pt x="19" y="312"/>
                </a:lnTo>
                <a:lnTo>
                  <a:pt x="19" y="309"/>
                </a:lnTo>
                <a:lnTo>
                  <a:pt x="19" y="307"/>
                </a:lnTo>
                <a:lnTo>
                  <a:pt x="19" y="306"/>
                </a:lnTo>
                <a:lnTo>
                  <a:pt x="20" y="305"/>
                </a:lnTo>
                <a:lnTo>
                  <a:pt x="20" y="303"/>
                </a:lnTo>
                <a:lnTo>
                  <a:pt x="20" y="302"/>
                </a:lnTo>
                <a:lnTo>
                  <a:pt x="20" y="300"/>
                </a:lnTo>
                <a:lnTo>
                  <a:pt x="21" y="299"/>
                </a:lnTo>
                <a:lnTo>
                  <a:pt x="21" y="298"/>
                </a:lnTo>
                <a:lnTo>
                  <a:pt x="21" y="297"/>
                </a:lnTo>
                <a:lnTo>
                  <a:pt x="21" y="297"/>
                </a:lnTo>
                <a:lnTo>
                  <a:pt x="22" y="297"/>
                </a:lnTo>
                <a:lnTo>
                  <a:pt x="22" y="297"/>
                </a:lnTo>
                <a:lnTo>
                  <a:pt x="22" y="297"/>
                </a:lnTo>
                <a:lnTo>
                  <a:pt x="23" y="297"/>
                </a:lnTo>
                <a:lnTo>
                  <a:pt x="23" y="298"/>
                </a:lnTo>
                <a:lnTo>
                  <a:pt x="23" y="299"/>
                </a:lnTo>
                <a:lnTo>
                  <a:pt x="23" y="301"/>
                </a:lnTo>
                <a:lnTo>
                  <a:pt x="24" y="302"/>
                </a:lnTo>
                <a:lnTo>
                  <a:pt x="24" y="304"/>
                </a:lnTo>
                <a:lnTo>
                  <a:pt x="24" y="305"/>
                </a:lnTo>
                <a:lnTo>
                  <a:pt x="24" y="307"/>
                </a:lnTo>
                <a:lnTo>
                  <a:pt x="25" y="308"/>
                </a:lnTo>
                <a:lnTo>
                  <a:pt x="25" y="309"/>
                </a:lnTo>
                <a:lnTo>
                  <a:pt x="25" y="309"/>
                </a:lnTo>
                <a:lnTo>
                  <a:pt x="25" y="310"/>
                </a:lnTo>
                <a:lnTo>
                  <a:pt x="26" y="311"/>
                </a:lnTo>
                <a:lnTo>
                  <a:pt x="26" y="312"/>
                </a:lnTo>
                <a:lnTo>
                  <a:pt x="26" y="313"/>
                </a:lnTo>
                <a:lnTo>
                  <a:pt x="26" y="314"/>
                </a:lnTo>
                <a:lnTo>
                  <a:pt x="27" y="315"/>
                </a:lnTo>
                <a:lnTo>
                  <a:pt x="27" y="316"/>
                </a:lnTo>
                <a:lnTo>
                  <a:pt x="27" y="317"/>
                </a:lnTo>
                <a:lnTo>
                  <a:pt x="27" y="318"/>
                </a:lnTo>
                <a:lnTo>
                  <a:pt x="28" y="318"/>
                </a:lnTo>
                <a:lnTo>
                  <a:pt x="28" y="319"/>
                </a:lnTo>
                <a:lnTo>
                  <a:pt x="28" y="319"/>
                </a:lnTo>
                <a:lnTo>
                  <a:pt x="29" y="320"/>
                </a:lnTo>
                <a:lnTo>
                  <a:pt x="29" y="321"/>
                </a:lnTo>
                <a:lnTo>
                  <a:pt x="29" y="321"/>
                </a:lnTo>
                <a:lnTo>
                  <a:pt x="29" y="322"/>
                </a:lnTo>
                <a:lnTo>
                  <a:pt x="30" y="322"/>
                </a:lnTo>
                <a:lnTo>
                  <a:pt x="30" y="323"/>
                </a:lnTo>
                <a:lnTo>
                  <a:pt x="30" y="324"/>
                </a:lnTo>
                <a:lnTo>
                  <a:pt x="30" y="324"/>
                </a:lnTo>
                <a:lnTo>
                  <a:pt x="31" y="326"/>
                </a:lnTo>
                <a:lnTo>
                  <a:pt x="31" y="326"/>
                </a:lnTo>
                <a:lnTo>
                  <a:pt x="31" y="328"/>
                </a:lnTo>
                <a:lnTo>
                  <a:pt x="31" y="329"/>
                </a:lnTo>
                <a:lnTo>
                  <a:pt x="32" y="330"/>
                </a:lnTo>
                <a:lnTo>
                  <a:pt x="32" y="331"/>
                </a:lnTo>
                <a:lnTo>
                  <a:pt x="32" y="332"/>
                </a:lnTo>
                <a:lnTo>
                  <a:pt x="32" y="332"/>
                </a:lnTo>
                <a:lnTo>
                  <a:pt x="33" y="332"/>
                </a:lnTo>
                <a:lnTo>
                  <a:pt x="33" y="331"/>
                </a:lnTo>
                <a:lnTo>
                  <a:pt x="33" y="331"/>
                </a:lnTo>
                <a:lnTo>
                  <a:pt x="34" y="331"/>
                </a:lnTo>
                <a:lnTo>
                  <a:pt x="34" y="330"/>
                </a:lnTo>
                <a:lnTo>
                  <a:pt x="34" y="330"/>
                </a:lnTo>
                <a:lnTo>
                  <a:pt x="34" y="330"/>
                </a:lnTo>
                <a:lnTo>
                  <a:pt x="35" y="329"/>
                </a:lnTo>
                <a:lnTo>
                  <a:pt x="35" y="329"/>
                </a:lnTo>
                <a:lnTo>
                  <a:pt x="35" y="329"/>
                </a:lnTo>
                <a:lnTo>
                  <a:pt x="35" y="329"/>
                </a:lnTo>
                <a:lnTo>
                  <a:pt x="36" y="329"/>
                </a:lnTo>
                <a:lnTo>
                  <a:pt x="36" y="328"/>
                </a:lnTo>
                <a:lnTo>
                  <a:pt x="36" y="328"/>
                </a:lnTo>
                <a:lnTo>
                  <a:pt x="36" y="328"/>
                </a:lnTo>
                <a:lnTo>
                  <a:pt x="37" y="328"/>
                </a:lnTo>
                <a:lnTo>
                  <a:pt x="37" y="328"/>
                </a:lnTo>
                <a:lnTo>
                  <a:pt x="37" y="327"/>
                </a:lnTo>
                <a:lnTo>
                  <a:pt x="37" y="327"/>
                </a:lnTo>
                <a:lnTo>
                  <a:pt x="38" y="326"/>
                </a:lnTo>
                <a:lnTo>
                  <a:pt x="38" y="326"/>
                </a:lnTo>
                <a:lnTo>
                  <a:pt x="38" y="326"/>
                </a:lnTo>
                <a:lnTo>
                  <a:pt x="38" y="325"/>
                </a:lnTo>
                <a:lnTo>
                  <a:pt x="39" y="325"/>
                </a:lnTo>
                <a:lnTo>
                  <a:pt x="39" y="325"/>
                </a:lnTo>
                <a:lnTo>
                  <a:pt x="39" y="325"/>
                </a:lnTo>
                <a:lnTo>
                  <a:pt x="40" y="325"/>
                </a:lnTo>
                <a:lnTo>
                  <a:pt x="40" y="325"/>
                </a:lnTo>
                <a:lnTo>
                  <a:pt x="40" y="325"/>
                </a:lnTo>
                <a:lnTo>
                  <a:pt x="40" y="324"/>
                </a:lnTo>
                <a:lnTo>
                  <a:pt x="41" y="324"/>
                </a:lnTo>
                <a:lnTo>
                  <a:pt x="41" y="324"/>
                </a:lnTo>
                <a:lnTo>
                  <a:pt x="41" y="324"/>
                </a:lnTo>
                <a:lnTo>
                  <a:pt x="41" y="323"/>
                </a:lnTo>
                <a:lnTo>
                  <a:pt x="42" y="322"/>
                </a:lnTo>
                <a:lnTo>
                  <a:pt x="42" y="321"/>
                </a:lnTo>
                <a:lnTo>
                  <a:pt x="42" y="320"/>
                </a:lnTo>
                <a:lnTo>
                  <a:pt x="42" y="319"/>
                </a:lnTo>
                <a:lnTo>
                  <a:pt x="43" y="318"/>
                </a:lnTo>
                <a:lnTo>
                  <a:pt x="43" y="318"/>
                </a:lnTo>
                <a:lnTo>
                  <a:pt x="43" y="317"/>
                </a:lnTo>
                <a:lnTo>
                  <a:pt x="43" y="316"/>
                </a:lnTo>
                <a:lnTo>
                  <a:pt x="44" y="315"/>
                </a:lnTo>
                <a:lnTo>
                  <a:pt x="44" y="315"/>
                </a:lnTo>
                <a:lnTo>
                  <a:pt x="44" y="314"/>
                </a:lnTo>
                <a:lnTo>
                  <a:pt x="45" y="312"/>
                </a:lnTo>
                <a:lnTo>
                  <a:pt x="45" y="311"/>
                </a:lnTo>
                <a:lnTo>
                  <a:pt x="45" y="309"/>
                </a:lnTo>
                <a:lnTo>
                  <a:pt x="45" y="307"/>
                </a:lnTo>
                <a:lnTo>
                  <a:pt x="46" y="305"/>
                </a:lnTo>
                <a:lnTo>
                  <a:pt x="46" y="303"/>
                </a:lnTo>
                <a:lnTo>
                  <a:pt x="46" y="301"/>
                </a:lnTo>
                <a:lnTo>
                  <a:pt x="46" y="299"/>
                </a:lnTo>
                <a:lnTo>
                  <a:pt x="47" y="296"/>
                </a:lnTo>
                <a:lnTo>
                  <a:pt x="47" y="294"/>
                </a:lnTo>
                <a:lnTo>
                  <a:pt x="47" y="292"/>
                </a:lnTo>
                <a:lnTo>
                  <a:pt x="47" y="291"/>
                </a:lnTo>
                <a:lnTo>
                  <a:pt x="48" y="289"/>
                </a:lnTo>
                <a:lnTo>
                  <a:pt x="48" y="287"/>
                </a:lnTo>
                <a:lnTo>
                  <a:pt x="48" y="285"/>
                </a:lnTo>
                <a:lnTo>
                  <a:pt x="48" y="284"/>
                </a:lnTo>
                <a:lnTo>
                  <a:pt x="49" y="282"/>
                </a:lnTo>
                <a:lnTo>
                  <a:pt x="49" y="280"/>
                </a:lnTo>
                <a:lnTo>
                  <a:pt x="49" y="279"/>
                </a:lnTo>
                <a:lnTo>
                  <a:pt x="49" y="279"/>
                </a:lnTo>
                <a:lnTo>
                  <a:pt x="50" y="279"/>
                </a:lnTo>
                <a:lnTo>
                  <a:pt x="50" y="279"/>
                </a:lnTo>
                <a:lnTo>
                  <a:pt x="50" y="279"/>
                </a:lnTo>
                <a:lnTo>
                  <a:pt x="51" y="280"/>
                </a:lnTo>
                <a:lnTo>
                  <a:pt x="51" y="281"/>
                </a:lnTo>
                <a:lnTo>
                  <a:pt x="51" y="282"/>
                </a:lnTo>
                <a:lnTo>
                  <a:pt x="51" y="283"/>
                </a:lnTo>
                <a:lnTo>
                  <a:pt x="52" y="284"/>
                </a:lnTo>
                <a:lnTo>
                  <a:pt x="52" y="285"/>
                </a:lnTo>
                <a:lnTo>
                  <a:pt x="52" y="287"/>
                </a:lnTo>
                <a:lnTo>
                  <a:pt x="52" y="288"/>
                </a:lnTo>
                <a:lnTo>
                  <a:pt x="53" y="290"/>
                </a:lnTo>
                <a:lnTo>
                  <a:pt x="53" y="292"/>
                </a:lnTo>
                <a:lnTo>
                  <a:pt x="53" y="293"/>
                </a:lnTo>
                <a:lnTo>
                  <a:pt x="53" y="294"/>
                </a:lnTo>
                <a:lnTo>
                  <a:pt x="54" y="295"/>
                </a:lnTo>
                <a:lnTo>
                  <a:pt x="54" y="297"/>
                </a:lnTo>
                <a:lnTo>
                  <a:pt x="54" y="299"/>
                </a:lnTo>
                <a:lnTo>
                  <a:pt x="54" y="301"/>
                </a:lnTo>
                <a:lnTo>
                  <a:pt x="55" y="302"/>
                </a:lnTo>
                <a:lnTo>
                  <a:pt x="55" y="303"/>
                </a:lnTo>
                <a:lnTo>
                  <a:pt x="55" y="304"/>
                </a:lnTo>
                <a:lnTo>
                  <a:pt x="56" y="305"/>
                </a:lnTo>
                <a:lnTo>
                  <a:pt x="56" y="306"/>
                </a:lnTo>
                <a:lnTo>
                  <a:pt x="56" y="308"/>
                </a:lnTo>
                <a:lnTo>
                  <a:pt x="56" y="308"/>
                </a:lnTo>
                <a:lnTo>
                  <a:pt x="57" y="308"/>
                </a:lnTo>
                <a:lnTo>
                  <a:pt x="57" y="309"/>
                </a:lnTo>
                <a:lnTo>
                  <a:pt x="57" y="310"/>
                </a:lnTo>
                <a:lnTo>
                  <a:pt x="57" y="311"/>
                </a:lnTo>
                <a:lnTo>
                  <a:pt x="58" y="313"/>
                </a:lnTo>
                <a:lnTo>
                  <a:pt x="58" y="314"/>
                </a:lnTo>
                <a:lnTo>
                  <a:pt x="58" y="315"/>
                </a:lnTo>
                <a:lnTo>
                  <a:pt x="58" y="316"/>
                </a:lnTo>
                <a:lnTo>
                  <a:pt x="59" y="317"/>
                </a:lnTo>
                <a:lnTo>
                  <a:pt x="59" y="318"/>
                </a:lnTo>
                <a:lnTo>
                  <a:pt x="59" y="319"/>
                </a:lnTo>
                <a:lnTo>
                  <a:pt x="59" y="319"/>
                </a:lnTo>
                <a:lnTo>
                  <a:pt x="60" y="320"/>
                </a:lnTo>
                <a:lnTo>
                  <a:pt x="60" y="321"/>
                </a:lnTo>
                <a:lnTo>
                  <a:pt x="60" y="322"/>
                </a:lnTo>
                <a:lnTo>
                  <a:pt x="60" y="323"/>
                </a:lnTo>
                <a:lnTo>
                  <a:pt x="61" y="324"/>
                </a:lnTo>
                <a:lnTo>
                  <a:pt x="61" y="325"/>
                </a:lnTo>
                <a:lnTo>
                  <a:pt x="61" y="325"/>
                </a:lnTo>
                <a:lnTo>
                  <a:pt x="62" y="325"/>
                </a:lnTo>
                <a:lnTo>
                  <a:pt x="62" y="326"/>
                </a:lnTo>
                <a:lnTo>
                  <a:pt x="62" y="327"/>
                </a:lnTo>
                <a:lnTo>
                  <a:pt x="62" y="327"/>
                </a:lnTo>
                <a:lnTo>
                  <a:pt x="63" y="328"/>
                </a:lnTo>
                <a:lnTo>
                  <a:pt x="63" y="328"/>
                </a:lnTo>
                <a:lnTo>
                  <a:pt x="63" y="328"/>
                </a:lnTo>
                <a:lnTo>
                  <a:pt x="63" y="328"/>
                </a:lnTo>
                <a:lnTo>
                  <a:pt x="64" y="327"/>
                </a:lnTo>
                <a:lnTo>
                  <a:pt x="64" y="327"/>
                </a:lnTo>
                <a:lnTo>
                  <a:pt x="64" y="326"/>
                </a:lnTo>
                <a:lnTo>
                  <a:pt x="64" y="326"/>
                </a:lnTo>
                <a:lnTo>
                  <a:pt x="65" y="325"/>
                </a:lnTo>
                <a:lnTo>
                  <a:pt x="65" y="325"/>
                </a:lnTo>
                <a:lnTo>
                  <a:pt x="65" y="325"/>
                </a:lnTo>
                <a:lnTo>
                  <a:pt x="65" y="325"/>
                </a:lnTo>
                <a:lnTo>
                  <a:pt x="66" y="324"/>
                </a:lnTo>
                <a:lnTo>
                  <a:pt x="66" y="322"/>
                </a:lnTo>
                <a:lnTo>
                  <a:pt x="66" y="321"/>
                </a:lnTo>
                <a:lnTo>
                  <a:pt x="67" y="320"/>
                </a:lnTo>
                <a:lnTo>
                  <a:pt x="67" y="320"/>
                </a:lnTo>
                <a:lnTo>
                  <a:pt x="67" y="319"/>
                </a:lnTo>
                <a:lnTo>
                  <a:pt x="67" y="318"/>
                </a:lnTo>
                <a:lnTo>
                  <a:pt x="68" y="318"/>
                </a:lnTo>
                <a:lnTo>
                  <a:pt x="68" y="318"/>
                </a:lnTo>
                <a:lnTo>
                  <a:pt x="68" y="317"/>
                </a:lnTo>
                <a:lnTo>
                  <a:pt x="68" y="317"/>
                </a:lnTo>
                <a:lnTo>
                  <a:pt x="69" y="317"/>
                </a:lnTo>
                <a:lnTo>
                  <a:pt x="69" y="316"/>
                </a:lnTo>
                <a:lnTo>
                  <a:pt x="69" y="316"/>
                </a:lnTo>
                <a:lnTo>
                  <a:pt x="69" y="316"/>
                </a:lnTo>
                <a:lnTo>
                  <a:pt x="70" y="316"/>
                </a:lnTo>
                <a:lnTo>
                  <a:pt x="70" y="316"/>
                </a:lnTo>
                <a:lnTo>
                  <a:pt x="70" y="316"/>
                </a:lnTo>
                <a:lnTo>
                  <a:pt x="70" y="316"/>
                </a:lnTo>
                <a:lnTo>
                  <a:pt x="71" y="316"/>
                </a:lnTo>
                <a:lnTo>
                  <a:pt x="71" y="315"/>
                </a:lnTo>
                <a:lnTo>
                  <a:pt x="71" y="316"/>
                </a:lnTo>
                <a:lnTo>
                  <a:pt x="71" y="316"/>
                </a:lnTo>
                <a:lnTo>
                  <a:pt x="72" y="317"/>
                </a:lnTo>
                <a:lnTo>
                  <a:pt x="72" y="317"/>
                </a:lnTo>
                <a:lnTo>
                  <a:pt x="72" y="317"/>
                </a:lnTo>
                <a:lnTo>
                  <a:pt x="73" y="318"/>
                </a:lnTo>
                <a:lnTo>
                  <a:pt x="73" y="318"/>
                </a:lnTo>
                <a:lnTo>
                  <a:pt x="73" y="317"/>
                </a:lnTo>
                <a:lnTo>
                  <a:pt x="73" y="318"/>
                </a:lnTo>
                <a:lnTo>
                  <a:pt x="74" y="318"/>
                </a:lnTo>
                <a:lnTo>
                  <a:pt x="74" y="318"/>
                </a:lnTo>
                <a:lnTo>
                  <a:pt x="74" y="318"/>
                </a:lnTo>
                <a:lnTo>
                  <a:pt x="74" y="318"/>
                </a:lnTo>
                <a:lnTo>
                  <a:pt x="75" y="318"/>
                </a:lnTo>
                <a:lnTo>
                  <a:pt x="75" y="318"/>
                </a:lnTo>
                <a:lnTo>
                  <a:pt x="75" y="318"/>
                </a:lnTo>
                <a:lnTo>
                  <a:pt x="75" y="319"/>
                </a:lnTo>
                <a:lnTo>
                  <a:pt x="76" y="320"/>
                </a:lnTo>
                <a:lnTo>
                  <a:pt x="76" y="320"/>
                </a:lnTo>
                <a:lnTo>
                  <a:pt x="76" y="322"/>
                </a:lnTo>
                <a:lnTo>
                  <a:pt x="76" y="323"/>
                </a:lnTo>
                <a:lnTo>
                  <a:pt x="77" y="325"/>
                </a:lnTo>
                <a:lnTo>
                  <a:pt x="77" y="326"/>
                </a:lnTo>
                <a:lnTo>
                  <a:pt x="77" y="327"/>
                </a:lnTo>
                <a:lnTo>
                  <a:pt x="78" y="328"/>
                </a:lnTo>
                <a:lnTo>
                  <a:pt x="78" y="330"/>
                </a:lnTo>
                <a:lnTo>
                  <a:pt x="78" y="332"/>
                </a:lnTo>
                <a:lnTo>
                  <a:pt x="78" y="334"/>
                </a:lnTo>
                <a:lnTo>
                  <a:pt x="79" y="335"/>
                </a:lnTo>
                <a:lnTo>
                  <a:pt x="79" y="336"/>
                </a:lnTo>
                <a:lnTo>
                  <a:pt x="79" y="338"/>
                </a:lnTo>
                <a:lnTo>
                  <a:pt x="79" y="339"/>
                </a:lnTo>
                <a:lnTo>
                  <a:pt x="80" y="341"/>
                </a:lnTo>
                <a:lnTo>
                  <a:pt x="80" y="343"/>
                </a:lnTo>
                <a:lnTo>
                  <a:pt x="80" y="345"/>
                </a:lnTo>
                <a:lnTo>
                  <a:pt x="80" y="346"/>
                </a:lnTo>
                <a:lnTo>
                  <a:pt x="81" y="348"/>
                </a:lnTo>
                <a:lnTo>
                  <a:pt x="81" y="348"/>
                </a:lnTo>
                <a:lnTo>
                  <a:pt x="81" y="348"/>
                </a:lnTo>
                <a:lnTo>
                  <a:pt x="81" y="348"/>
                </a:lnTo>
                <a:lnTo>
                  <a:pt x="82" y="348"/>
                </a:lnTo>
                <a:lnTo>
                  <a:pt x="82" y="348"/>
                </a:lnTo>
                <a:lnTo>
                  <a:pt x="82" y="348"/>
                </a:lnTo>
                <a:lnTo>
                  <a:pt x="83" y="348"/>
                </a:lnTo>
                <a:lnTo>
                  <a:pt x="83" y="348"/>
                </a:lnTo>
                <a:lnTo>
                  <a:pt x="83" y="347"/>
                </a:lnTo>
                <a:lnTo>
                  <a:pt x="83" y="347"/>
                </a:lnTo>
                <a:lnTo>
                  <a:pt x="84" y="346"/>
                </a:lnTo>
                <a:lnTo>
                  <a:pt x="84" y="344"/>
                </a:lnTo>
                <a:lnTo>
                  <a:pt x="84" y="343"/>
                </a:lnTo>
                <a:lnTo>
                  <a:pt x="84" y="342"/>
                </a:lnTo>
                <a:lnTo>
                  <a:pt x="85" y="340"/>
                </a:lnTo>
                <a:lnTo>
                  <a:pt x="85" y="339"/>
                </a:lnTo>
                <a:lnTo>
                  <a:pt x="85" y="338"/>
                </a:lnTo>
                <a:lnTo>
                  <a:pt x="85" y="337"/>
                </a:lnTo>
                <a:lnTo>
                  <a:pt x="86" y="336"/>
                </a:lnTo>
                <a:lnTo>
                  <a:pt x="86" y="336"/>
                </a:lnTo>
                <a:lnTo>
                  <a:pt x="86" y="336"/>
                </a:lnTo>
                <a:lnTo>
                  <a:pt x="86" y="335"/>
                </a:lnTo>
                <a:lnTo>
                  <a:pt x="87" y="335"/>
                </a:lnTo>
                <a:lnTo>
                  <a:pt x="87" y="335"/>
                </a:lnTo>
                <a:lnTo>
                  <a:pt x="87" y="335"/>
                </a:lnTo>
                <a:lnTo>
                  <a:pt x="87" y="335"/>
                </a:lnTo>
                <a:lnTo>
                  <a:pt x="88" y="335"/>
                </a:lnTo>
                <a:lnTo>
                  <a:pt x="88" y="335"/>
                </a:lnTo>
                <a:lnTo>
                  <a:pt x="88" y="335"/>
                </a:lnTo>
                <a:lnTo>
                  <a:pt x="89" y="336"/>
                </a:lnTo>
                <a:lnTo>
                  <a:pt x="89" y="336"/>
                </a:lnTo>
                <a:lnTo>
                  <a:pt x="89" y="338"/>
                </a:lnTo>
                <a:lnTo>
                  <a:pt x="89" y="339"/>
                </a:lnTo>
                <a:lnTo>
                  <a:pt x="90" y="341"/>
                </a:lnTo>
                <a:lnTo>
                  <a:pt x="90" y="343"/>
                </a:lnTo>
                <a:lnTo>
                  <a:pt x="90" y="344"/>
                </a:lnTo>
                <a:lnTo>
                  <a:pt x="90" y="345"/>
                </a:lnTo>
                <a:lnTo>
                  <a:pt x="91" y="346"/>
                </a:lnTo>
                <a:lnTo>
                  <a:pt x="91" y="348"/>
                </a:lnTo>
                <a:lnTo>
                  <a:pt x="91" y="349"/>
                </a:lnTo>
                <a:lnTo>
                  <a:pt x="91" y="351"/>
                </a:lnTo>
                <a:lnTo>
                  <a:pt x="92" y="352"/>
                </a:lnTo>
                <a:lnTo>
                  <a:pt x="92" y="353"/>
                </a:lnTo>
                <a:lnTo>
                  <a:pt x="92" y="354"/>
                </a:lnTo>
                <a:lnTo>
                  <a:pt x="92" y="355"/>
                </a:lnTo>
                <a:lnTo>
                  <a:pt x="93" y="356"/>
                </a:lnTo>
                <a:lnTo>
                  <a:pt x="93" y="357"/>
                </a:lnTo>
                <a:lnTo>
                  <a:pt x="93" y="358"/>
                </a:lnTo>
                <a:lnTo>
                  <a:pt x="94" y="358"/>
                </a:lnTo>
                <a:lnTo>
                  <a:pt x="94" y="358"/>
                </a:lnTo>
                <a:lnTo>
                  <a:pt x="94" y="358"/>
                </a:lnTo>
                <a:lnTo>
                  <a:pt x="94" y="357"/>
                </a:lnTo>
                <a:lnTo>
                  <a:pt x="95" y="357"/>
                </a:lnTo>
                <a:lnTo>
                  <a:pt x="95" y="356"/>
                </a:lnTo>
                <a:lnTo>
                  <a:pt x="95" y="356"/>
                </a:lnTo>
                <a:lnTo>
                  <a:pt x="95" y="355"/>
                </a:lnTo>
                <a:lnTo>
                  <a:pt x="96" y="354"/>
                </a:lnTo>
                <a:lnTo>
                  <a:pt x="96" y="353"/>
                </a:lnTo>
                <a:lnTo>
                  <a:pt x="96" y="351"/>
                </a:lnTo>
                <a:lnTo>
                  <a:pt x="96" y="349"/>
                </a:lnTo>
                <a:lnTo>
                  <a:pt x="97" y="347"/>
                </a:lnTo>
                <a:lnTo>
                  <a:pt x="97" y="345"/>
                </a:lnTo>
                <a:lnTo>
                  <a:pt x="97" y="344"/>
                </a:lnTo>
                <a:lnTo>
                  <a:pt x="97" y="342"/>
                </a:lnTo>
                <a:lnTo>
                  <a:pt x="98" y="341"/>
                </a:lnTo>
                <a:lnTo>
                  <a:pt x="98" y="340"/>
                </a:lnTo>
                <a:lnTo>
                  <a:pt x="98" y="338"/>
                </a:lnTo>
                <a:lnTo>
                  <a:pt x="98" y="337"/>
                </a:lnTo>
                <a:lnTo>
                  <a:pt x="99" y="336"/>
                </a:lnTo>
                <a:lnTo>
                  <a:pt x="99" y="334"/>
                </a:lnTo>
                <a:lnTo>
                  <a:pt x="99" y="334"/>
                </a:lnTo>
                <a:lnTo>
                  <a:pt x="100" y="334"/>
                </a:lnTo>
                <a:lnTo>
                  <a:pt x="100" y="334"/>
                </a:lnTo>
                <a:lnTo>
                  <a:pt x="100" y="334"/>
                </a:lnTo>
                <a:lnTo>
                  <a:pt x="100" y="333"/>
                </a:lnTo>
                <a:lnTo>
                  <a:pt x="101" y="334"/>
                </a:lnTo>
                <a:lnTo>
                  <a:pt x="101" y="334"/>
                </a:lnTo>
                <a:lnTo>
                  <a:pt x="101" y="334"/>
                </a:lnTo>
                <a:lnTo>
                  <a:pt x="101" y="335"/>
                </a:lnTo>
                <a:lnTo>
                  <a:pt x="102" y="337"/>
                </a:lnTo>
                <a:lnTo>
                  <a:pt x="102" y="338"/>
                </a:lnTo>
                <a:lnTo>
                  <a:pt x="102" y="340"/>
                </a:lnTo>
                <a:lnTo>
                  <a:pt x="102" y="341"/>
                </a:lnTo>
                <a:lnTo>
                  <a:pt x="103" y="343"/>
                </a:lnTo>
                <a:lnTo>
                  <a:pt x="103" y="344"/>
                </a:lnTo>
                <a:lnTo>
                  <a:pt x="103" y="345"/>
                </a:lnTo>
                <a:lnTo>
                  <a:pt x="103" y="347"/>
                </a:lnTo>
                <a:lnTo>
                  <a:pt x="104" y="348"/>
                </a:lnTo>
                <a:lnTo>
                  <a:pt x="104" y="350"/>
                </a:lnTo>
                <a:lnTo>
                  <a:pt x="104" y="352"/>
                </a:lnTo>
                <a:lnTo>
                  <a:pt x="105" y="354"/>
                </a:lnTo>
                <a:lnTo>
                  <a:pt x="105" y="355"/>
                </a:lnTo>
                <a:lnTo>
                  <a:pt x="105" y="356"/>
                </a:lnTo>
                <a:lnTo>
                  <a:pt x="105" y="357"/>
                </a:lnTo>
                <a:lnTo>
                  <a:pt x="106" y="358"/>
                </a:lnTo>
                <a:lnTo>
                  <a:pt x="106" y="360"/>
                </a:lnTo>
                <a:lnTo>
                  <a:pt x="106" y="361"/>
                </a:lnTo>
                <a:lnTo>
                  <a:pt x="106" y="361"/>
                </a:lnTo>
                <a:lnTo>
                  <a:pt x="107" y="362"/>
                </a:lnTo>
                <a:lnTo>
                  <a:pt x="107" y="363"/>
                </a:lnTo>
                <a:lnTo>
                  <a:pt x="107" y="364"/>
                </a:lnTo>
                <a:lnTo>
                  <a:pt x="107" y="365"/>
                </a:lnTo>
                <a:lnTo>
                  <a:pt x="108" y="366"/>
                </a:lnTo>
                <a:lnTo>
                  <a:pt x="108" y="367"/>
                </a:lnTo>
                <a:lnTo>
                  <a:pt x="108" y="367"/>
                </a:lnTo>
                <a:lnTo>
                  <a:pt x="108" y="368"/>
                </a:lnTo>
                <a:lnTo>
                  <a:pt x="109" y="368"/>
                </a:lnTo>
                <a:lnTo>
                  <a:pt x="109" y="369"/>
                </a:lnTo>
                <a:lnTo>
                  <a:pt x="109" y="369"/>
                </a:lnTo>
                <a:lnTo>
                  <a:pt x="109" y="368"/>
                </a:lnTo>
                <a:lnTo>
                  <a:pt x="110" y="368"/>
                </a:lnTo>
                <a:lnTo>
                  <a:pt x="110" y="368"/>
                </a:lnTo>
                <a:lnTo>
                  <a:pt x="110" y="367"/>
                </a:lnTo>
                <a:lnTo>
                  <a:pt x="111" y="367"/>
                </a:lnTo>
                <a:lnTo>
                  <a:pt x="111" y="367"/>
                </a:lnTo>
                <a:lnTo>
                  <a:pt x="111" y="367"/>
                </a:lnTo>
                <a:lnTo>
                  <a:pt x="111" y="367"/>
                </a:lnTo>
                <a:lnTo>
                  <a:pt x="112" y="366"/>
                </a:lnTo>
                <a:lnTo>
                  <a:pt x="112" y="366"/>
                </a:lnTo>
                <a:lnTo>
                  <a:pt x="112" y="367"/>
                </a:lnTo>
                <a:lnTo>
                  <a:pt x="112" y="366"/>
                </a:lnTo>
                <a:lnTo>
                  <a:pt x="113" y="366"/>
                </a:lnTo>
                <a:lnTo>
                  <a:pt x="113" y="366"/>
                </a:lnTo>
                <a:lnTo>
                  <a:pt x="113" y="366"/>
                </a:lnTo>
                <a:lnTo>
                  <a:pt x="113" y="365"/>
                </a:lnTo>
                <a:lnTo>
                  <a:pt x="114" y="365"/>
                </a:lnTo>
                <a:lnTo>
                  <a:pt x="114" y="365"/>
                </a:lnTo>
                <a:lnTo>
                  <a:pt x="114" y="364"/>
                </a:lnTo>
                <a:lnTo>
                  <a:pt x="114" y="364"/>
                </a:lnTo>
                <a:lnTo>
                  <a:pt x="115" y="364"/>
                </a:lnTo>
                <a:lnTo>
                  <a:pt x="115" y="364"/>
                </a:lnTo>
                <a:lnTo>
                  <a:pt x="115" y="364"/>
                </a:lnTo>
                <a:lnTo>
                  <a:pt x="116" y="363"/>
                </a:lnTo>
                <a:lnTo>
                  <a:pt x="116" y="363"/>
                </a:lnTo>
                <a:lnTo>
                  <a:pt x="116" y="363"/>
                </a:lnTo>
                <a:lnTo>
                  <a:pt x="116" y="363"/>
                </a:lnTo>
                <a:lnTo>
                  <a:pt x="117" y="362"/>
                </a:lnTo>
                <a:lnTo>
                  <a:pt x="117" y="362"/>
                </a:lnTo>
                <a:lnTo>
                  <a:pt x="117" y="362"/>
                </a:lnTo>
                <a:lnTo>
                  <a:pt x="117" y="363"/>
                </a:lnTo>
                <a:lnTo>
                  <a:pt x="118" y="363"/>
                </a:lnTo>
                <a:lnTo>
                  <a:pt x="118" y="364"/>
                </a:lnTo>
                <a:lnTo>
                  <a:pt x="118" y="364"/>
                </a:lnTo>
                <a:lnTo>
                  <a:pt x="118" y="364"/>
                </a:lnTo>
                <a:lnTo>
                  <a:pt x="119" y="364"/>
                </a:lnTo>
                <a:lnTo>
                  <a:pt x="119" y="364"/>
                </a:lnTo>
                <a:lnTo>
                  <a:pt x="119" y="364"/>
                </a:lnTo>
                <a:lnTo>
                  <a:pt x="119" y="365"/>
                </a:lnTo>
                <a:lnTo>
                  <a:pt x="120" y="366"/>
                </a:lnTo>
                <a:lnTo>
                  <a:pt x="120" y="367"/>
                </a:lnTo>
                <a:lnTo>
                  <a:pt x="120" y="367"/>
                </a:lnTo>
                <a:lnTo>
                  <a:pt x="120" y="368"/>
                </a:lnTo>
                <a:lnTo>
                  <a:pt x="121" y="369"/>
                </a:lnTo>
                <a:lnTo>
                  <a:pt x="121" y="370"/>
                </a:lnTo>
                <a:lnTo>
                  <a:pt x="121" y="371"/>
                </a:lnTo>
                <a:lnTo>
                  <a:pt x="122" y="372"/>
                </a:lnTo>
                <a:lnTo>
                  <a:pt x="122" y="372"/>
                </a:lnTo>
                <a:lnTo>
                  <a:pt x="122" y="373"/>
                </a:lnTo>
                <a:lnTo>
                  <a:pt x="122" y="374"/>
                </a:lnTo>
                <a:lnTo>
                  <a:pt x="123" y="374"/>
                </a:lnTo>
                <a:lnTo>
                  <a:pt x="123" y="374"/>
                </a:lnTo>
                <a:lnTo>
                  <a:pt x="123" y="374"/>
                </a:lnTo>
                <a:lnTo>
                  <a:pt x="123" y="373"/>
                </a:lnTo>
                <a:lnTo>
                  <a:pt x="124" y="372"/>
                </a:lnTo>
                <a:lnTo>
                  <a:pt x="124" y="371"/>
                </a:lnTo>
                <a:lnTo>
                  <a:pt x="124" y="371"/>
                </a:lnTo>
                <a:lnTo>
                  <a:pt x="124" y="371"/>
                </a:lnTo>
                <a:lnTo>
                  <a:pt x="125" y="370"/>
                </a:lnTo>
                <a:lnTo>
                  <a:pt x="125" y="369"/>
                </a:lnTo>
                <a:lnTo>
                  <a:pt x="125" y="368"/>
                </a:lnTo>
                <a:lnTo>
                  <a:pt x="125" y="367"/>
                </a:lnTo>
                <a:lnTo>
                  <a:pt x="126" y="366"/>
                </a:lnTo>
                <a:lnTo>
                  <a:pt x="126" y="365"/>
                </a:lnTo>
                <a:lnTo>
                  <a:pt x="126" y="364"/>
                </a:lnTo>
                <a:lnTo>
                  <a:pt x="127" y="363"/>
                </a:lnTo>
                <a:lnTo>
                  <a:pt x="127" y="362"/>
                </a:lnTo>
                <a:lnTo>
                  <a:pt x="127" y="361"/>
                </a:lnTo>
                <a:lnTo>
                  <a:pt x="127" y="360"/>
                </a:lnTo>
                <a:lnTo>
                  <a:pt x="128" y="359"/>
                </a:lnTo>
                <a:lnTo>
                  <a:pt x="128" y="359"/>
                </a:lnTo>
                <a:lnTo>
                  <a:pt x="128" y="358"/>
                </a:lnTo>
                <a:lnTo>
                  <a:pt x="128" y="358"/>
                </a:lnTo>
                <a:lnTo>
                  <a:pt x="129" y="358"/>
                </a:lnTo>
                <a:lnTo>
                  <a:pt x="129" y="358"/>
                </a:lnTo>
                <a:lnTo>
                  <a:pt x="129" y="358"/>
                </a:lnTo>
                <a:lnTo>
                  <a:pt x="129" y="357"/>
                </a:lnTo>
                <a:lnTo>
                  <a:pt x="130" y="357"/>
                </a:lnTo>
                <a:lnTo>
                  <a:pt x="130" y="357"/>
                </a:lnTo>
                <a:lnTo>
                  <a:pt x="130" y="357"/>
                </a:lnTo>
                <a:lnTo>
                  <a:pt x="130" y="357"/>
                </a:lnTo>
                <a:lnTo>
                  <a:pt x="131" y="357"/>
                </a:lnTo>
                <a:lnTo>
                  <a:pt x="131" y="358"/>
                </a:lnTo>
                <a:lnTo>
                  <a:pt x="131" y="358"/>
                </a:lnTo>
                <a:lnTo>
                  <a:pt x="131" y="358"/>
                </a:lnTo>
                <a:lnTo>
                  <a:pt x="132" y="358"/>
                </a:lnTo>
                <a:lnTo>
                  <a:pt x="132" y="358"/>
                </a:lnTo>
                <a:lnTo>
                  <a:pt x="132" y="358"/>
                </a:lnTo>
                <a:lnTo>
                  <a:pt x="133" y="358"/>
                </a:lnTo>
                <a:lnTo>
                  <a:pt x="133" y="358"/>
                </a:lnTo>
                <a:lnTo>
                  <a:pt x="133" y="359"/>
                </a:lnTo>
                <a:lnTo>
                  <a:pt x="133" y="359"/>
                </a:lnTo>
                <a:lnTo>
                  <a:pt x="134" y="360"/>
                </a:lnTo>
                <a:lnTo>
                  <a:pt x="134" y="361"/>
                </a:lnTo>
                <a:lnTo>
                  <a:pt x="134" y="362"/>
                </a:lnTo>
                <a:lnTo>
                  <a:pt x="134" y="363"/>
                </a:lnTo>
                <a:lnTo>
                  <a:pt x="135" y="364"/>
                </a:lnTo>
                <a:lnTo>
                  <a:pt x="135" y="365"/>
                </a:lnTo>
                <a:lnTo>
                  <a:pt x="135" y="366"/>
                </a:lnTo>
                <a:lnTo>
                  <a:pt x="135" y="368"/>
                </a:lnTo>
                <a:lnTo>
                  <a:pt x="136" y="369"/>
                </a:lnTo>
                <a:lnTo>
                  <a:pt x="136" y="370"/>
                </a:lnTo>
                <a:lnTo>
                  <a:pt x="136" y="370"/>
                </a:lnTo>
                <a:lnTo>
                  <a:pt x="136" y="371"/>
                </a:lnTo>
                <a:lnTo>
                  <a:pt x="137" y="372"/>
                </a:lnTo>
                <a:lnTo>
                  <a:pt x="137" y="373"/>
                </a:lnTo>
                <a:lnTo>
                  <a:pt x="137" y="374"/>
                </a:lnTo>
                <a:lnTo>
                  <a:pt x="138" y="375"/>
                </a:lnTo>
                <a:lnTo>
                  <a:pt x="138" y="376"/>
                </a:lnTo>
                <a:lnTo>
                  <a:pt x="138" y="376"/>
                </a:lnTo>
                <a:lnTo>
                  <a:pt x="138" y="377"/>
                </a:lnTo>
                <a:lnTo>
                  <a:pt x="139" y="377"/>
                </a:lnTo>
                <a:lnTo>
                  <a:pt x="139" y="377"/>
                </a:lnTo>
                <a:lnTo>
                  <a:pt x="139" y="377"/>
                </a:lnTo>
                <a:lnTo>
                  <a:pt x="139" y="377"/>
                </a:lnTo>
                <a:lnTo>
                  <a:pt x="140" y="376"/>
                </a:lnTo>
                <a:lnTo>
                  <a:pt x="140" y="376"/>
                </a:lnTo>
                <a:lnTo>
                  <a:pt x="140" y="376"/>
                </a:lnTo>
                <a:lnTo>
                  <a:pt x="140" y="376"/>
                </a:lnTo>
                <a:lnTo>
                  <a:pt x="141" y="376"/>
                </a:lnTo>
                <a:lnTo>
                  <a:pt x="141" y="377"/>
                </a:lnTo>
                <a:lnTo>
                  <a:pt x="141" y="377"/>
                </a:lnTo>
                <a:lnTo>
                  <a:pt x="141" y="377"/>
                </a:lnTo>
                <a:lnTo>
                  <a:pt x="142" y="378"/>
                </a:lnTo>
                <a:lnTo>
                  <a:pt x="142" y="378"/>
                </a:lnTo>
                <a:lnTo>
                  <a:pt x="142" y="378"/>
                </a:lnTo>
                <a:lnTo>
                  <a:pt x="142" y="379"/>
                </a:lnTo>
                <a:lnTo>
                  <a:pt x="143" y="379"/>
                </a:lnTo>
                <a:lnTo>
                  <a:pt x="143" y="380"/>
                </a:lnTo>
                <a:lnTo>
                  <a:pt x="143" y="381"/>
                </a:lnTo>
                <a:lnTo>
                  <a:pt x="144" y="383"/>
                </a:lnTo>
                <a:lnTo>
                  <a:pt x="144" y="384"/>
                </a:lnTo>
                <a:lnTo>
                  <a:pt x="144" y="386"/>
                </a:lnTo>
                <a:lnTo>
                  <a:pt x="144" y="388"/>
                </a:lnTo>
                <a:lnTo>
                  <a:pt x="145" y="390"/>
                </a:lnTo>
                <a:lnTo>
                  <a:pt x="145" y="393"/>
                </a:lnTo>
                <a:lnTo>
                  <a:pt x="145" y="395"/>
                </a:lnTo>
                <a:lnTo>
                  <a:pt x="145" y="398"/>
                </a:lnTo>
                <a:lnTo>
                  <a:pt x="146" y="401"/>
                </a:lnTo>
                <a:lnTo>
                  <a:pt x="146" y="404"/>
                </a:lnTo>
                <a:lnTo>
                  <a:pt x="146" y="407"/>
                </a:lnTo>
                <a:lnTo>
                  <a:pt x="146" y="410"/>
                </a:lnTo>
                <a:lnTo>
                  <a:pt x="147" y="413"/>
                </a:lnTo>
                <a:lnTo>
                  <a:pt x="147" y="417"/>
                </a:lnTo>
                <a:lnTo>
                  <a:pt x="147" y="419"/>
                </a:lnTo>
                <a:lnTo>
                  <a:pt x="147" y="422"/>
                </a:lnTo>
                <a:lnTo>
                  <a:pt x="148" y="425"/>
                </a:lnTo>
                <a:lnTo>
                  <a:pt x="148" y="427"/>
                </a:lnTo>
                <a:lnTo>
                  <a:pt x="148" y="429"/>
                </a:lnTo>
                <a:lnTo>
                  <a:pt x="149" y="432"/>
                </a:lnTo>
                <a:lnTo>
                  <a:pt x="149" y="434"/>
                </a:lnTo>
                <a:lnTo>
                  <a:pt x="149" y="436"/>
                </a:lnTo>
                <a:lnTo>
                  <a:pt x="149" y="438"/>
                </a:lnTo>
                <a:lnTo>
                  <a:pt x="150" y="440"/>
                </a:lnTo>
                <a:lnTo>
                  <a:pt x="150" y="441"/>
                </a:lnTo>
                <a:lnTo>
                  <a:pt x="150" y="442"/>
                </a:lnTo>
                <a:lnTo>
                  <a:pt x="150" y="443"/>
                </a:lnTo>
                <a:lnTo>
                  <a:pt x="151" y="443"/>
                </a:lnTo>
                <a:lnTo>
                  <a:pt x="151" y="443"/>
                </a:lnTo>
                <a:lnTo>
                  <a:pt x="151" y="442"/>
                </a:lnTo>
                <a:lnTo>
                  <a:pt x="151" y="441"/>
                </a:lnTo>
                <a:lnTo>
                  <a:pt x="152" y="440"/>
                </a:lnTo>
                <a:lnTo>
                  <a:pt x="152" y="440"/>
                </a:lnTo>
                <a:lnTo>
                  <a:pt x="152" y="439"/>
                </a:lnTo>
                <a:lnTo>
                  <a:pt x="152" y="439"/>
                </a:lnTo>
                <a:lnTo>
                  <a:pt x="153" y="439"/>
                </a:lnTo>
                <a:lnTo>
                  <a:pt x="153" y="440"/>
                </a:lnTo>
                <a:lnTo>
                  <a:pt x="153" y="441"/>
                </a:lnTo>
                <a:lnTo>
                  <a:pt x="153" y="441"/>
                </a:lnTo>
                <a:lnTo>
                  <a:pt x="154" y="441"/>
                </a:lnTo>
                <a:lnTo>
                  <a:pt x="154" y="441"/>
                </a:lnTo>
                <a:lnTo>
                  <a:pt x="154" y="441"/>
                </a:lnTo>
                <a:lnTo>
                  <a:pt x="155" y="441"/>
                </a:lnTo>
                <a:lnTo>
                  <a:pt x="155" y="442"/>
                </a:lnTo>
                <a:lnTo>
                  <a:pt x="155" y="442"/>
                </a:lnTo>
                <a:lnTo>
                  <a:pt x="155" y="441"/>
                </a:lnTo>
                <a:lnTo>
                  <a:pt x="156" y="441"/>
                </a:lnTo>
                <a:lnTo>
                  <a:pt x="156" y="441"/>
                </a:lnTo>
                <a:lnTo>
                  <a:pt x="156" y="441"/>
                </a:lnTo>
                <a:lnTo>
                  <a:pt x="156" y="441"/>
                </a:lnTo>
                <a:lnTo>
                  <a:pt x="157" y="442"/>
                </a:lnTo>
                <a:lnTo>
                  <a:pt x="157" y="443"/>
                </a:lnTo>
                <a:lnTo>
                  <a:pt x="157" y="444"/>
                </a:lnTo>
                <a:lnTo>
                  <a:pt x="157" y="443"/>
                </a:lnTo>
                <a:lnTo>
                  <a:pt x="158" y="443"/>
                </a:lnTo>
                <a:lnTo>
                  <a:pt x="158" y="441"/>
                </a:lnTo>
                <a:lnTo>
                  <a:pt x="158" y="440"/>
                </a:lnTo>
                <a:lnTo>
                  <a:pt x="158" y="438"/>
                </a:lnTo>
                <a:lnTo>
                  <a:pt x="159" y="437"/>
                </a:lnTo>
                <a:lnTo>
                  <a:pt x="159" y="436"/>
                </a:lnTo>
                <a:lnTo>
                  <a:pt x="159" y="434"/>
                </a:lnTo>
                <a:lnTo>
                  <a:pt x="160" y="433"/>
                </a:lnTo>
                <a:lnTo>
                  <a:pt x="160" y="432"/>
                </a:lnTo>
                <a:lnTo>
                  <a:pt x="160" y="431"/>
                </a:lnTo>
                <a:lnTo>
                  <a:pt x="160" y="429"/>
                </a:lnTo>
                <a:lnTo>
                  <a:pt x="161" y="428"/>
                </a:lnTo>
                <a:lnTo>
                  <a:pt x="161" y="427"/>
                </a:lnTo>
                <a:lnTo>
                  <a:pt x="161" y="426"/>
                </a:lnTo>
                <a:lnTo>
                  <a:pt x="161" y="425"/>
                </a:lnTo>
                <a:lnTo>
                  <a:pt x="162" y="424"/>
                </a:lnTo>
                <a:lnTo>
                  <a:pt x="162" y="423"/>
                </a:lnTo>
                <a:lnTo>
                  <a:pt x="162" y="422"/>
                </a:lnTo>
                <a:lnTo>
                  <a:pt x="162" y="421"/>
                </a:lnTo>
                <a:lnTo>
                  <a:pt x="163" y="420"/>
                </a:lnTo>
                <a:lnTo>
                  <a:pt x="163" y="420"/>
                </a:lnTo>
                <a:lnTo>
                  <a:pt x="163" y="420"/>
                </a:lnTo>
                <a:lnTo>
                  <a:pt x="163" y="420"/>
                </a:lnTo>
                <a:lnTo>
                  <a:pt x="164" y="420"/>
                </a:lnTo>
                <a:lnTo>
                  <a:pt x="164" y="420"/>
                </a:lnTo>
                <a:lnTo>
                  <a:pt x="164" y="421"/>
                </a:lnTo>
                <a:lnTo>
                  <a:pt x="164" y="422"/>
                </a:lnTo>
                <a:lnTo>
                  <a:pt x="165" y="422"/>
                </a:lnTo>
                <a:lnTo>
                  <a:pt x="165" y="423"/>
                </a:lnTo>
                <a:lnTo>
                  <a:pt x="165" y="424"/>
                </a:lnTo>
                <a:lnTo>
                  <a:pt x="166" y="426"/>
                </a:lnTo>
                <a:lnTo>
                  <a:pt x="166" y="427"/>
                </a:lnTo>
                <a:lnTo>
                  <a:pt x="166" y="428"/>
                </a:lnTo>
                <a:lnTo>
                  <a:pt x="166" y="429"/>
                </a:lnTo>
                <a:lnTo>
                  <a:pt x="167" y="431"/>
                </a:lnTo>
                <a:lnTo>
                  <a:pt x="167" y="432"/>
                </a:lnTo>
                <a:lnTo>
                  <a:pt x="167" y="433"/>
                </a:lnTo>
                <a:lnTo>
                  <a:pt x="167" y="434"/>
                </a:lnTo>
                <a:lnTo>
                  <a:pt x="168" y="435"/>
                </a:lnTo>
                <a:lnTo>
                  <a:pt x="168" y="436"/>
                </a:lnTo>
                <a:lnTo>
                  <a:pt x="168" y="437"/>
                </a:lnTo>
                <a:lnTo>
                  <a:pt x="168" y="438"/>
                </a:lnTo>
                <a:lnTo>
                  <a:pt x="169" y="438"/>
                </a:lnTo>
                <a:lnTo>
                  <a:pt x="169" y="439"/>
                </a:lnTo>
                <a:lnTo>
                  <a:pt x="169" y="439"/>
                </a:lnTo>
                <a:lnTo>
                  <a:pt x="169" y="439"/>
                </a:lnTo>
                <a:lnTo>
                  <a:pt x="170" y="439"/>
                </a:lnTo>
                <a:lnTo>
                  <a:pt x="170" y="439"/>
                </a:lnTo>
                <a:lnTo>
                  <a:pt x="170" y="439"/>
                </a:lnTo>
                <a:lnTo>
                  <a:pt x="171" y="439"/>
                </a:lnTo>
                <a:lnTo>
                  <a:pt x="171" y="438"/>
                </a:lnTo>
                <a:lnTo>
                  <a:pt x="171" y="437"/>
                </a:lnTo>
                <a:lnTo>
                  <a:pt x="171" y="437"/>
                </a:lnTo>
                <a:lnTo>
                  <a:pt x="172" y="436"/>
                </a:lnTo>
                <a:lnTo>
                  <a:pt x="172" y="436"/>
                </a:lnTo>
                <a:lnTo>
                  <a:pt x="172" y="436"/>
                </a:lnTo>
                <a:lnTo>
                  <a:pt x="172" y="435"/>
                </a:lnTo>
                <a:lnTo>
                  <a:pt x="173" y="435"/>
                </a:lnTo>
                <a:lnTo>
                  <a:pt x="173" y="435"/>
                </a:lnTo>
                <a:lnTo>
                  <a:pt x="173" y="435"/>
                </a:lnTo>
                <a:lnTo>
                  <a:pt x="173" y="435"/>
                </a:lnTo>
                <a:lnTo>
                  <a:pt x="174" y="435"/>
                </a:lnTo>
                <a:lnTo>
                  <a:pt x="174" y="435"/>
                </a:lnTo>
                <a:lnTo>
                  <a:pt x="174" y="435"/>
                </a:lnTo>
                <a:lnTo>
                  <a:pt x="174" y="436"/>
                </a:lnTo>
                <a:lnTo>
                  <a:pt x="175" y="437"/>
                </a:lnTo>
                <a:lnTo>
                  <a:pt x="175" y="437"/>
                </a:lnTo>
                <a:lnTo>
                  <a:pt x="175" y="437"/>
                </a:lnTo>
                <a:lnTo>
                  <a:pt x="175" y="437"/>
                </a:lnTo>
                <a:lnTo>
                  <a:pt x="176" y="437"/>
                </a:lnTo>
                <a:lnTo>
                  <a:pt x="176" y="437"/>
                </a:lnTo>
                <a:lnTo>
                  <a:pt x="176" y="437"/>
                </a:lnTo>
                <a:lnTo>
                  <a:pt x="177" y="437"/>
                </a:lnTo>
                <a:lnTo>
                  <a:pt x="177" y="437"/>
                </a:lnTo>
                <a:lnTo>
                  <a:pt x="177" y="437"/>
                </a:lnTo>
                <a:lnTo>
                  <a:pt x="177" y="436"/>
                </a:lnTo>
                <a:lnTo>
                  <a:pt x="178" y="436"/>
                </a:lnTo>
                <a:lnTo>
                  <a:pt x="178" y="435"/>
                </a:lnTo>
                <a:lnTo>
                  <a:pt x="178" y="434"/>
                </a:lnTo>
                <a:lnTo>
                  <a:pt x="178" y="433"/>
                </a:lnTo>
                <a:lnTo>
                  <a:pt x="179" y="432"/>
                </a:lnTo>
                <a:lnTo>
                  <a:pt x="179" y="431"/>
                </a:lnTo>
                <a:lnTo>
                  <a:pt x="179" y="430"/>
                </a:lnTo>
                <a:lnTo>
                  <a:pt x="179" y="429"/>
                </a:lnTo>
                <a:lnTo>
                  <a:pt x="180" y="428"/>
                </a:lnTo>
                <a:lnTo>
                  <a:pt x="180" y="427"/>
                </a:lnTo>
                <a:lnTo>
                  <a:pt x="180" y="426"/>
                </a:lnTo>
                <a:lnTo>
                  <a:pt x="180" y="424"/>
                </a:lnTo>
                <a:lnTo>
                  <a:pt x="181" y="423"/>
                </a:lnTo>
                <a:lnTo>
                  <a:pt x="181" y="422"/>
                </a:lnTo>
                <a:lnTo>
                  <a:pt x="181" y="421"/>
                </a:lnTo>
                <a:lnTo>
                  <a:pt x="182" y="420"/>
                </a:lnTo>
                <a:lnTo>
                  <a:pt x="182" y="419"/>
                </a:lnTo>
                <a:lnTo>
                  <a:pt x="182" y="419"/>
                </a:lnTo>
                <a:lnTo>
                  <a:pt x="182" y="418"/>
                </a:lnTo>
                <a:lnTo>
                  <a:pt x="183" y="418"/>
                </a:lnTo>
                <a:lnTo>
                  <a:pt x="183" y="418"/>
                </a:lnTo>
                <a:lnTo>
                  <a:pt x="183" y="418"/>
                </a:lnTo>
                <a:lnTo>
                  <a:pt x="183" y="417"/>
                </a:lnTo>
                <a:lnTo>
                  <a:pt x="184" y="417"/>
                </a:lnTo>
                <a:lnTo>
                  <a:pt x="184" y="418"/>
                </a:lnTo>
                <a:lnTo>
                  <a:pt x="184" y="418"/>
                </a:lnTo>
                <a:lnTo>
                  <a:pt x="184" y="419"/>
                </a:lnTo>
                <a:lnTo>
                  <a:pt x="185" y="420"/>
                </a:lnTo>
                <a:lnTo>
                  <a:pt x="185" y="421"/>
                </a:lnTo>
                <a:lnTo>
                  <a:pt x="185" y="422"/>
                </a:lnTo>
                <a:lnTo>
                  <a:pt x="185" y="423"/>
                </a:lnTo>
                <a:lnTo>
                  <a:pt x="186" y="424"/>
                </a:lnTo>
                <a:lnTo>
                  <a:pt x="186" y="425"/>
                </a:lnTo>
                <a:lnTo>
                  <a:pt x="186" y="426"/>
                </a:lnTo>
                <a:lnTo>
                  <a:pt x="187" y="427"/>
                </a:lnTo>
                <a:lnTo>
                  <a:pt x="187" y="428"/>
                </a:lnTo>
                <a:lnTo>
                  <a:pt x="187" y="429"/>
                </a:lnTo>
                <a:lnTo>
                  <a:pt x="187" y="430"/>
                </a:lnTo>
                <a:lnTo>
                  <a:pt x="188" y="431"/>
                </a:lnTo>
                <a:lnTo>
                  <a:pt x="188" y="432"/>
                </a:lnTo>
                <a:lnTo>
                  <a:pt x="188" y="432"/>
                </a:lnTo>
                <a:lnTo>
                  <a:pt x="188" y="433"/>
                </a:lnTo>
                <a:lnTo>
                  <a:pt x="189" y="433"/>
                </a:lnTo>
                <a:lnTo>
                  <a:pt x="189" y="434"/>
                </a:lnTo>
                <a:lnTo>
                  <a:pt x="189" y="435"/>
                </a:lnTo>
                <a:lnTo>
                  <a:pt x="189" y="435"/>
                </a:lnTo>
                <a:lnTo>
                  <a:pt x="190" y="435"/>
                </a:lnTo>
                <a:lnTo>
                  <a:pt x="190" y="435"/>
                </a:lnTo>
                <a:lnTo>
                  <a:pt x="190" y="435"/>
                </a:lnTo>
                <a:lnTo>
                  <a:pt x="190" y="435"/>
                </a:lnTo>
                <a:lnTo>
                  <a:pt x="191" y="435"/>
                </a:lnTo>
                <a:lnTo>
                  <a:pt x="191" y="435"/>
                </a:lnTo>
                <a:lnTo>
                  <a:pt x="191" y="435"/>
                </a:lnTo>
                <a:lnTo>
                  <a:pt x="191" y="436"/>
                </a:lnTo>
                <a:lnTo>
                  <a:pt x="192" y="437"/>
                </a:lnTo>
                <a:lnTo>
                  <a:pt x="192" y="437"/>
                </a:lnTo>
                <a:lnTo>
                  <a:pt x="192" y="438"/>
                </a:lnTo>
                <a:lnTo>
                  <a:pt x="193" y="438"/>
                </a:lnTo>
                <a:lnTo>
                  <a:pt x="193" y="439"/>
                </a:lnTo>
                <a:lnTo>
                  <a:pt x="193" y="439"/>
                </a:lnTo>
                <a:lnTo>
                  <a:pt x="193" y="440"/>
                </a:lnTo>
                <a:lnTo>
                  <a:pt x="194" y="440"/>
                </a:lnTo>
                <a:lnTo>
                  <a:pt x="194" y="441"/>
                </a:lnTo>
                <a:lnTo>
                  <a:pt x="194" y="441"/>
                </a:lnTo>
                <a:lnTo>
                  <a:pt x="194" y="442"/>
                </a:lnTo>
                <a:lnTo>
                  <a:pt x="195" y="443"/>
                </a:lnTo>
                <a:lnTo>
                  <a:pt x="195" y="444"/>
                </a:lnTo>
                <a:lnTo>
                  <a:pt x="195" y="445"/>
                </a:lnTo>
                <a:lnTo>
                  <a:pt x="195" y="446"/>
                </a:lnTo>
                <a:lnTo>
                  <a:pt x="196" y="447"/>
                </a:lnTo>
                <a:lnTo>
                  <a:pt x="196" y="447"/>
                </a:lnTo>
                <a:lnTo>
                  <a:pt x="196" y="447"/>
                </a:lnTo>
                <a:lnTo>
                  <a:pt x="196" y="447"/>
                </a:lnTo>
                <a:lnTo>
                  <a:pt x="197" y="447"/>
                </a:lnTo>
                <a:lnTo>
                  <a:pt x="197" y="447"/>
                </a:lnTo>
                <a:lnTo>
                  <a:pt x="197" y="448"/>
                </a:lnTo>
                <a:lnTo>
                  <a:pt x="198" y="449"/>
                </a:lnTo>
                <a:lnTo>
                  <a:pt x="198" y="449"/>
                </a:lnTo>
                <a:lnTo>
                  <a:pt x="198" y="449"/>
                </a:lnTo>
                <a:lnTo>
                  <a:pt x="198" y="448"/>
                </a:lnTo>
                <a:lnTo>
                  <a:pt x="199" y="447"/>
                </a:lnTo>
                <a:lnTo>
                  <a:pt x="199" y="447"/>
                </a:lnTo>
                <a:lnTo>
                  <a:pt x="199" y="446"/>
                </a:lnTo>
                <a:lnTo>
                  <a:pt x="199" y="446"/>
                </a:lnTo>
                <a:lnTo>
                  <a:pt x="200" y="445"/>
                </a:lnTo>
                <a:lnTo>
                  <a:pt x="200" y="444"/>
                </a:lnTo>
                <a:lnTo>
                  <a:pt x="200" y="443"/>
                </a:lnTo>
                <a:lnTo>
                  <a:pt x="200" y="443"/>
                </a:lnTo>
                <a:lnTo>
                  <a:pt x="201" y="442"/>
                </a:lnTo>
                <a:lnTo>
                  <a:pt x="201" y="441"/>
                </a:lnTo>
                <a:lnTo>
                  <a:pt x="201" y="440"/>
                </a:lnTo>
                <a:lnTo>
                  <a:pt x="201" y="439"/>
                </a:lnTo>
                <a:lnTo>
                  <a:pt x="202" y="438"/>
                </a:lnTo>
                <a:lnTo>
                  <a:pt x="202" y="437"/>
                </a:lnTo>
                <a:lnTo>
                  <a:pt x="202" y="435"/>
                </a:lnTo>
                <a:lnTo>
                  <a:pt x="202" y="434"/>
                </a:lnTo>
                <a:lnTo>
                  <a:pt x="203" y="432"/>
                </a:lnTo>
                <a:lnTo>
                  <a:pt x="203" y="431"/>
                </a:lnTo>
                <a:lnTo>
                  <a:pt x="203" y="430"/>
                </a:lnTo>
                <a:lnTo>
                  <a:pt x="204" y="429"/>
                </a:lnTo>
                <a:lnTo>
                  <a:pt x="204" y="428"/>
                </a:lnTo>
                <a:lnTo>
                  <a:pt x="204" y="427"/>
                </a:lnTo>
                <a:lnTo>
                  <a:pt x="204" y="427"/>
                </a:lnTo>
                <a:lnTo>
                  <a:pt x="205" y="426"/>
                </a:lnTo>
                <a:lnTo>
                  <a:pt x="205" y="424"/>
                </a:lnTo>
                <a:lnTo>
                  <a:pt x="205" y="424"/>
                </a:lnTo>
                <a:lnTo>
                  <a:pt x="205" y="423"/>
                </a:lnTo>
                <a:lnTo>
                  <a:pt x="206" y="422"/>
                </a:lnTo>
                <a:lnTo>
                  <a:pt x="206" y="421"/>
                </a:lnTo>
                <a:lnTo>
                  <a:pt x="206" y="420"/>
                </a:lnTo>
                <a:lnTo>
                  <a:pt x="206" y="418"/>
                </a:lnTo>
                <a:lnTo>
                  <a:pt x="207" y="417"/>
                </a:lnTo>
                <a:lnTo>
                  <a:pt x="207" y="416"/>
                </a:lnTo>
                <a:lnTo>
                  <a:pt x="207" y="414"/>
                </a:lnTo>
                <a:lnTo>
                  <a:pt x="207" y="414"/>
                </a:lnTo>
                <a:lnTo>
                  <a:pt x="208" y="413"/>
                </a:lnTo>
                <a:lnTo>
                  <a:pt x="208" y="411"/>
                </a:lnTo>
                <a:lnTo>
                  <a:pt x="208" y="409"/>
                </a:lnTo>
                <a:lnTo>
                  <a:pt x="209" y="408"/>
                </a:lnTo>
                <a:lnTo>
                  <a:pt x="209" y="407"/>
                </a:lnTo>
                <a:lnTo>
                  <a:pt x="209" y="405"/>
                </a:lnTo>
                <a:lnTo>
                  <a:pt x="209" y="404"/>
                </a:lnTo>
                <a:lnTo>
                  <a:pt x="210" y="403"/>
                </a:lnTo>
                <a:lnTo>
                  <a:pt x="210" y="402"/>
                </a:lnTo>
                <a:lnTo>
                  <a:pt x="210" y="401"/>
                </a:lnTo>
                <a:lnTo>
                  <a:pt x="210" y="401"/>
                </a:lnTo>
                <a:lnTo>
                  <a:pt x="211" y="400"/>
                </a:lnTo>
                <a:lnTo>
                  <a:pt x="211" y="399"/>
                </a:lnTo>
                <a:lnTo>
                  <a:pt x="211" y="398"/>
                </a:lnTo>
                <a:lnTo>
                  <a:pt x="211" y="396"/>
                </a:lnTo>
                <a:lnTo>
                  <a:pt x="212" y="396"/>
                </a:lnTo>
                <a:lnTo>
                  <a:pt x="212" y="395"/>
                </a:lnTo>
                <a:lnTo>
                  <a:pt x="212" y="395"/>
                </a:lnTo>
                <a:lnTo>
                  <a:pt x="212" y="396"/>
                </a:lnTo>
                <a:lnTo>
                  <a:pt x="213" y="396"/>
                </a:lnTo>
                <a:lnTo>
                  <a:pt x="213" y="397"/>
                </a:lnTo>
                <a:lnTo>
                  <a:pt x="213" y="397"/>
                </a:lnTo>
                <a:lnTo>
                  <a:pt x="213" y="398"/>
                </a:lnTo>
                <a:lnTo>
                  <a:pt x="214" y="399"/>
                </a:lnTo>
                <a:lnTo>
                  <a:pt x="214" y="399"/>
                </a:lnTo>
                <a:lnTo>
                  <a:pt x="214" y="400"/>
                </a:lnTo>
                <a:lnTo>
                  <a:pt x="215" y="401"/>
                </a:lnTo>
                <a:lnTo>
                  <a:pt x="215" y="401"/>
                </a:lnTo>
                <a:lnTo>
                  <a:pt x="215" y="401"/>
                </a:lnTo>
                <a:lnTo>
                  <a:pt x="215" y="402"/>
                </a:lnTo>
                <a:lnTo>
                  <a:pt x="216" y="403"/>
                </a:lnTo>
                <a:lnTo>
                  <a:pt x="216" y="404"/>
                </a:lnTo>
                <a:lnTo>
                  <a:pt x="216" y="404"/>
                </a:lnTo>
                <a:lnTo>
                  <a:pt x="216" y="405"/>
                </a:lnTo>
                <a:lnTo>
                  <a:pt x="217" y="406"/>
                </a:lnTo>
                <a:lnTo>
                  <a:pt x="217" y="407"/>
                </a:lnTo>
                <a:lnTo>
                  <a:pt x="217" y="407"/>
                </a:lnTo>
                <a:lnTo>
                  <a:pt x="217" y="407"/>
                </a:lnTo>
                <a:lnTo>
                  <a:pt x="218" y="407"/>
                </a:lnTo>
                <a:lnTo>
                  <a:pt x="218" y="407"/>
                </a:lnTo>
                <a:lnTo>
                  <a:pt x="218" y="407"/>
                </a:lnTo>
                <a:lnTo>
                  <a:pt x="218" y="407"/>
                </a:lnTo>
                <a:lnTo>
                  <a:pt x="219" y="406"/>
                </a:lnTo>
                <a:lnTo>
                  <a:pt x="219" y="406"/>
                </a:lnTo>
                <a:lnTo>
                  <a:pt x="219" y="406"/>
                </a:lnTo>
                <a:lnTo>
                  <a:pt x="220" y="405"/>
                </a:lnTo>
                <a:lnTo>
                  <a:pt x="220" y="404"/>
                </a:lnTo>
                <a:lnTo>
                  <a:pt x="220" y="404"/>
                </a:lnTo>
                <a:lnTo>
                  <a:pt x="220" y="404"/>
                </a:lnTo>
                <a:lnTo>
                  <a:pt x="221" y="404"/>
                </a:lnTo>
                <a:lnTo>
                  <a:pt x="221" y="405"/>
                </a:lnTo>
                <a:lnTo>
                  <a:pt x="221" y="405"/>
                </a:lnTo>
                <a:lnTo>
                  <a:pt x="221" y="406"/>
                </a:lnTo>
                <a:lnTo>
                  <a:pt x="222" y="406"/>
                </a:lnTo>
                <a:lnTo>
                  <a:pt x="222" y="406"/>
                </a:lnTo>
                <a:lnTo>
                  <a:pt x="222" y="407"/>
                </a:lnTo>
                <a:lnTo>
                  <a:pt x="222" y="407"/>
                </a:lnTo>
                <a:lnTo>
                  <a:pt x="223" y="407"/>
                </a:lnTo>
                <a:lnTo>
                  <a:pt x="223" y="408"/>
                </a:lnTo>
                <a:lnTo>
                  <a:pt x="223" y="409"/>
                </a:lnTo>
                <a:lnTo>
                  <a:pt x="223" y="409"/>
                </a:lnTo>
                <a:lnTo>
                  <a:pt x="224" y="410"/>
                </a:lnTo>
                <a:lnTo>
                  <a:pt x="224" y="411"/>
                </a:lnTo>
                <a:lnTo>
                  <a:pt x="224" y="412"/>
                </a:lnTo>
                <a:lnTo>
                  <a:pt x="224" y="413"/>
                </a:lnTo>
                <a:lnTo>
                  <a:pt x="225" y="413"/>
                </a:lnTo>
                <a:lnTo>
                  <a:pt x="225" y="414"/>
                </a:lnTo>
                <a:lnTo>
                  <a:pt x="225" y="416"/>
                </a:lnTo>
                <a:lnTo>
                  <a:pt x="226" y="416"/>
                </a:lnTo>
                <a:lnTo>
                  <a:pt x="226" y="417"/>
                </a:lnTo>
                <a:lnTo>
                  <a:pt x="226" y="418"/>
                </a:lnTo>
                <a:lnTo>
                  <a:pt x="226" y="418"/>
                </a:lnTo>
                <a:lnTo>
                  <a:pt x="227" y="418"/>
                </a:lnTo>
                <a:lnTo>
                  <a:pt x="227" y="418"/>
                </a:lnTo>
                <a:lnTo>
                  <a:pt x="227" y="419"/>
                </a:lnTo>
                <a:lnTo>
                  <a:pt x="227" y="419"/>
                </a:lnTo>
                <a:lnTo>
                  <a:pt x="228" y="419"/>
                </a:lnTo>
                <a:lnTo>
                  <a:pt x="228" y="419"/>
                </a:lnTo>
                <a:lnTo>
                  <a:pt x="228" y="419"/>
                </a:lnTo>
                <a:lnTo>
                  <a:pt x="228" y="419"/>
                </a:lnTo>
                <a:lnTo>
                  <a:pt x="229" y="418"/>
                </a:lnTo>
                <a:lnTo>
                  <a:pt x="229" y="418"/>
                </a:lnTo>
                <a:lnTo>
                  <a:pt x="229" y="418"/>
                </a:lnTo>
                <a:lnTo>
                  <a:pt x="229" y="418"/>
                </a:lnTo>
                <a:lnTo>
                  <a:pt x="230" y="417"/>
                </a:lnTo>
                <a:lnTo>
                  <a:pt x="230" y="417"/>
                </a:lnTo>
                <a:lnTo>
                  <a:pt x="230" y="417"/>
                </a:lnTo>
                <a:lnTo>
                  <a:pt x="231" y="417"/>
                </a:lnTo>
                <a:lnTo>
                  <a:pt x="231" y="416"/>
                </a:lnTo>
                <a:lnTo>
                  <a:pt x="231" y="416"/>
                </a:lnTo>
                <a:lnTo>
                  <a:pt x="231" y="415"/>
                </a:lnTo>
                <a:lnTo>
                  <a:pt x="232" y="414"/>
                </a:lnTo>
                <a:lnTo>
                  <a:pt x="232" y="412"/>
                </a:lnTo>
                <a:lnTo>
                  <a:pt x="232" y="412"/>
                </a:lnTo>
                <a:lnTo>
                  <a:pt x="232" y="411"/>
                </a:lnTo>
                <a:lnTo>
                  <a:pt x="233" y="410"/>
                </a:lnTo>
                <a:lnTo>
                  <a:pt x="233" y="410"/>
                </a:lnTo>
                <a:lnTo>
                  <a:pt x="233" y="410"/>
                </a:lnTo>
                <a:lnTo>
                  <a:pt x="233" y="409"/>
                </a:lnTo>
                <a:lnTo>
                  <a:pt x="234" y="409"/>
                </a:lnTo>
                <a:lnTo>
                  <a:pt x="234" y="409"/>
                </a:lnTo>
                <a:lnTo>
                  <a:pt x="234" y="408"/>
                </a:lnTo>
                <a:lnTo>
                  <a:pt x="234" y="408"/>
                </a:lnTo>
                <a:lnTo>
                  <a:pt x="235" y="407"/>
                </a:lnTo>
                <a:lnTo>
                  <a:pt x="235" y="406"/>
                </a:lnTo>
                <a:lnTo>
                  <a:pt x="235" y="406"/>
                </a:lnTo>
                <a:lnTo>
                  <a:pt x="235" y="406"/>
                </a:lnTo>
                <a:lnTo>
                  <a:pt x="236" y="406"/>
                </a:lnTo>
                <a:lnTo>
                  <a:pt x="236" y="406"/>
                </a:lnTo>
                <a:lnTo>
                  <a:pt x="236" y="405"/>
                </a:lnTo>
                <a:lnTo>
                  <a:pt x="237" y="406"/>
                </a:lnTo>
                <a:lnTo>
                  <a:pt x="237" y="407"/>
                </a:lnTo>
                <a:lnTo>
                  <a:pt x="237" y="408"/>
                </a:lnTo>
                <a:lnTo>
                  <a:pt x="237" y="409"/>
                </a:lnTo>
                <a:lnTo>
                  <a:pt x="238" y="409"/>
                </a:lnTo>
                <a:lnTo>
                  <a:pt x="238" y="410"/>
                </a:lnTo>
                <a:lnTo>
                  <a:pt x="238" y="411"/>
                </a:lnTo>
                <a:lnTo>
                  <a:pt x="238" y="411"/>
                </a:lnTo>
                <a:lnTo>
                  <a:pt x="239" y="412"/>
                </a:lnTo>
                <a:lnTo>
                  <a:pt x="239" y="413"/>
                </a:lnTo>
                <a:lnTo>
                  <a:pt x="239" y="413"/>
                </a:lnTo>
                <a:lnTo>
                  <a:pt x="239" y="413"/>
                </a:lnTo>
                <a:lnTo>
                  <a:pt x="240" y="414"/>
                </a:lnTo>
                <a:lnTo>
                  <a:pt x="240" y="414"/>
                </a:lnTo>
                <a:lnTo>
                  <a:pt x="240" y="414"/>
                </a:lnTo>
                <a:lnTo>
                  <a:pt x="240" y="414"/>
                </a:lnTo>
                <a:lnTo>
                  <a:pt x="241" y="414"/>
                </a:lnTo>
                <a:lnTo>
                  <a:pt x="241" y="413"/>
                </a:lnTo>
                <a:lnTo>
                  <a:pt x="241" y="413"/>
                </a:lnTo>
                <a:lnTo>
                  <a:pt x="242" y="413"/>
                </a:lnTo>
                <a:lnTo>
                  <a:pt x="242" y="413"/>
                </a:lnTo>
                <a:lnTo>
                  <a:pt x="242" y="412"/>
                </a:lnTo>
                <a:lnTo>
                  <a:pt x="242" y="411"/>
                </a:lnTo>
                <a:lnTo>
                  <a:pt x="243" y="410"/>
                </a:lnTo>
                <a:lnTo>
                  <a:pt x="243" y="409"/>
                </a:lnTo>
                <a:lnTo>
                  <a:pt x="243" y="408"/>
                </a:lnTo>
                <a:lnTo>
                  <a:pt x="243" y="406"/>
                </a:lnTo>
                <a:lnTo>
                  <a:pt x="244" y="405"/>
                </a:lnTo>
                <a:lnTo>
                  <a:pt x="244" y="403"/>
                </a:lnTo>
                <a:lnTo>
                  <a:pt x="244" y="402"/>
                </a:lnTo>
                <a:lnTo>
                  <a:pt x="244" y="400"/>
                </a:lnTo>
                <a:lnTo>
                  <a:pt x="245" y="398"/>
                </a:lnTo>
                <a:lnTo>
                  <a:pt x="245" y="396"/>
                </a:lnTo>
                <a:lnTo>
                  <a:pt x="245" y="395"/>
                </a:lnTo>
                <a:lnTo>
                  <a:pt x="245" y="393"/>
                </a:lnTo>
                <a:lnTo>
                  <a:pt x="246" y="391"/>
                </a:lnTo>
                <a:lnTo>
                  <a:pt x="246" y="390"/>
                </a:lnTo>
                <a:lnTo>
                  <a:pt x="246" y="389"/>
                </a:lnTo>
                <a:lnTo>
                  <a:pt x="246" y="387"/>
                </a:lnTo>
                <a:lnTo>
                  <a:pt x="247" y="385"/>
                </a:lnTo>
                <a:lnTo>
                  <a:pt x="247" y="383"/>
                </a:lnTo>
                <a:lnTo>
                  <a:pt x="247" y="381"/>
                </a:lnTo>
                <a:lnTo>
                  <a:pt x="248" y="380"/>
                </a:lnTo>
                <a:lnTo>
                  <a:pt x="248" y="378"/>
                </a:lnTo>
                <a:lnTo>
                  <a:pt x="248" y="377"/>
                </a:lnTo>
                <a:lnTo>
                  <a:pt x="248" y="375"/>
                </a:lnTo>
                <a:lnTo>
                  <a:pt x="249" y="373"/>
                </a:lnTo>
                <a:lnTo>
                  <a:pt x="249" y="372"/>
                </a:lnTo>
                <a:lnTo>
                  <a:pt x="249" y="371"/>
                </a:lnTo>
                <a:lnTo>
                  <a:pt x="249" y="370"/>
                </a:lnTo>
                <a:lnTo>
                  <a:pt x="250" y="369"/>
                </a:lnTo>
                <a:lnTo>
                  <a:pt x="250" y="368"/>
                </a:lnTo>
                <a:lnTo>
                  <a:pt x="250" y="367"/>
                </a:lnTo>
                <a:lnTo>
                  <a:pt x="250" y="366"/>
                </a:lnTo>
                <a:lnTo>
                  <a:pt x="251" y="365"/>
                </a:lnTo>
                <a:lnTo>
                  <a:pt x="251" y="364"/>
                </a:lnTo>
                <a:lnTo>
                  <a:pt x="251" y="363"/>
                </a:lnTo>
                <a:lnTo>
                  <a:pt x="251" y="362"/>
                </a:lnTo>
                <a:lnTo>
                  <a:pt x="252" y="361"/>
                </a:lnTo>
                <a:lnTo>
                  <a:pt x="252" y="360"/>
                </a:lnTo>
                <a:lnTo>
                  <a:pt x="252" y="359"/>
                </a:lnTo>
                <a:lnTo>
                  <a:pt x="253" y="358"/>
                </a:lnTo>
                <a:lnTo>
                  <a:pt x="253" y="357"/>
                </a:lnTo>
                <a:lnTo>
                  <a:pt x="253" y="356"/>
                </a:lnTo>
                <a:lnTo>
                  <a:pt x="253" y="356"/>
                </a:lnTo>
                <a:lnTo>
                  <a:pt x="254" y="355"/>
                </a:lnTo>
                <a:lnTo>
                  <a:pt x="254" y="354"/>
                </a:lnTo>
                <a:lnTo>
                  <a:pt x="254" y="353"/>
                </a:lnTo>
                <a:lnTo>
                  <a:pt x="254" y="353"/>
                </a:lnTo>
                <a:lnTo>
                  <a:pt x="255" y="352"/>
                </a:lnTo>
                <a:lnTo>
                  <a:pt x="255" y="351"/>
                </a:lnTo>
                <a:lnTo>
                  <a:pt x="255" y="350"/>
                </a:lnTo>
                <a:lnTo>
                  <a:pt x="255" y="349"/>
                </a:lnTo>
                <a:lnTo>
                  <a:pt x="256" y="347"/>
                </a:lnTo>
                <a:lnTo>
                  <a:pt x="256" y="346"/>
                </a:lnTo>
                <a:lnTo>
                  <a:pt x="256" y="344"/>
                </a:lnTo>
                <a:lnTo>
                  <a:pt x="256" y="343"/>
                </a:lnTo>
                <a:lnTo>
                  <a:pt x="257" y="341"/>
                </a:lnTo>
                <a:lnTo>
                  <a:pt x="257" y="340"/>
                </a:lnTo>
                <a:lnTo>
                  <a:pt x="257" y="339"/>
                </a:lnTo>
                <a:lnTo>
                  <a:pt x="257" y="337"/>
                </a:lnTo>
                <a:lnTo>
                  <a:pt x="258" y="336"/>
                </a:lnTo>
                <a:lnTo>
                  <a:pt x="258" y="334"/>
                </a:lnTo>
                <a:lnTo>
                  <a:pt x="258" y="332"/>
                </a:lnTo>
                <a:lnTo>
                  <a:pt x="259" y="331"/>
                </a:lnTo>
                <a:lnTo>
                  <a:pt x="259" y="328"/>
                </a:lnTo>
                <a:lnTo>
                  <a:pt x="259" y="327"/>
                </a:lnTo>
                <a:lnTo>
                  <a:pt x="259" y="325"/>
                </a:lnTo>
                <a:lnTo>
                  <a:pt x="260" y="323"/>
                </a:lnTo>
                <a:lnTo>
                  <a:pt x="260" y="321"/>
                </a:lnTo>
                <a:lnTo>
                  <a:pt x="260" y="319"/>
                </a:lnTo>
                <a:lnTo>
                  <a:pt x="260" y="317"/>
                </a:lnTo>
                <a:lnTo>
                  <a:pt x="261" y="316"/>
                </a:lnTo>
                <a:lnTo>
                  <a:pt x="261" y="314"/>
                </a:lnTo>
                <a:lnTo>
                  <a:pt x="261" y="312"/>
                </a:lnTo>
                <a:lnTo>
                  <a:pt x="261" y="311"/>
                </a:lnTo>
                <a:lnTo>
                  <a:pt x="262" y="310"/>
                </a:lnTo>
                <a:lnTo>
                  <a:pt x="262" y="309"/>
                </a:lnTo>
                <a:lnTo>
                  <a:pt x="262" y="308"/>
                </a:lnTo>
                <a:lnTo>
                  <a:pt x="262" y="307"/>
                </a:lnTo>
                <a:lnTo>
                  <a:pt x="263" y="306"/>
                </a:lnTo>
                <a:lnTo>
                  <a:pt x="263" y="306"/>
                </a:lnTo>
                <a:lnTo>
                  <a:pt x="263" y="304"/>
                </a:lnTo>
                <a:lnTo>
                  <a:pt x="264" y="304"/>
                </a:lnTo>
                <a:lnTo>
                  <a:pt x="264" y="303"/>
                </a:lnTo>
                <a:lnTo>
                  <a:pt x="264" y="303"/>
                </a:lnTo>
                <a:lnTo>
                  <a:pt x="264" y="302"/>
                </a:lnTo>
                <a:lnTo>
                  <a:pt x="265" y="301"/>
                </a:lnTo>
                <a:lnTo>
                  <a:pt x="265" y="300"/>
                </a:lnTo>
                <a:lnTo>
                  <a:pt x="265" y="299"/>
                </a:lnTo>
                <a:lnTo>
                  <a:pt x="265" y="298"/>
                </a:lnTo>
                <a:lnTo>
                  <a:pt x="266" y="297"/>
                </a:lnTo>
                <a:lnTo>
                  <a:pt x="266" y="296"/>
                </a:lnTo>
                <a:lnTo>
                  <a:pt x="266" y="295"/>
                </a:lnTo>
                <a:lnTo>
                  <a:pt x="266" y="295"/>
                </a:lnTo>
                <a:lnTo>
                  <a:pt x="267" y="295"/>
                </a:lnTo>
                <a:lnTo>
                  <a:pt x="267" y="295"/>
                </a:lnTo>
                <a:lnTo>
                  <a:pt x="267" y="295"/>
                </a:lnTo>
                <a:lnTo>
                  <a:pt x="267" y="294"/>
                </a:lnTo>
                <a:lnTo>
                  <a:pt x="268" y="294"/>
                </a:lnTo>
                <a:lnTo>
                  <a:pt x="268" y="295"/>
                </a:lnTo>
                <a:lnTo>
                  <a:pt x="268" y="295"/>
                </a:lnTo>
                <a:lnTo>
                  <a:pt x="268" y="296"/>
                </a:lnTo>
                <a:lnTo>
                  <a:pt x="269" y="298"/>
                </a:lnTo>
                <a:lnTo>
                  <a:pt x="269" y="299"/>
                </a:lnTo>
                <a:lnTo>
                  <a:pt x="269" y="300"/>
                </a:lnTo>
                <a:lnTo>
                  <a:pt x="270" y="300"/>
                </a:lnTo>
                <a:lnTo>
                  <a:pt x="270" y="302"/>
                </a:lnTo>
                <a:lnTo>
                  <a:pt x="270" y="303"/>
                </a:lnTo>
                <a:lnTo>
                  <a:pt x="270" y="305"/>
                </a:lnTo>
                <a:lnTo>
                  <a:pt x="271" y="307"/>
                </a:lnTo>
                <a:lnTo>
                  <a:pt x="271" y="309"/>
                </a:lnTo>
                <a:lnTo>
                  <a:pt x="271" y="310"/>
                </a:lnTo>
                <a:lnTo>
                  <a:pt x="271" y="311"/>
                </a:lnTo>
                <a:lnTo>
                  <a:pt x="272" y="313"/>
                </a:lnTo>
                <a:lnTo>
                  <a:pt x="272" y="315"/>
                </a:lnTo>
                <a:lnTo>
                  <a:pt x="272" y="316"/>
                </a:lnTo>
                <a:lnTo>
                  <a:pt x="273" y="318"/>
                </a:lnTo>
                <a:lnTo>
                  <a:pt x="273" y="319"/>
                </a:lnTo>
                <a:lnTo>
                  <a:pt x="273" y="321"/>
                </a:lnTo>
                <a:lnTo>
                  <a:pt x="273" y="322"/>
                </a:lnTo>
                <a:lnTo>
                  <a:pt x="274" y="323"/>
                </a:lnTo>
                <a:lnTo>
                  <a:pt x="274" y="324"/>
                </a:lnTo>
                <a:lnTo>
                  <a:pt x="274" y="325"/>
                </a:lnTo>
                <a:lnTo>
                  <a:pt x="275" y="326"/>
                </a:lnTo>
                <a:lnTo>
                  <a:pt x="275" y="327"/>
                </a:lnTo>
                <a:lnTo>
                  <a:pt x="275" y="328"/>
                </a:lnTo>
                <a:lnTo>
                  <a:pt x="275" y="328"/>
                </a:lnTo>
                <a:lnTo>
                  <a:pt x="276" y="329"/>
                </a:lnTo>
                <a:lnTo>
                  <a:pt x="276" y="329"/>
                </a:lnTo>
                <a:lnTo>
                  <a:pt x="276" y="330"/>
                </a:lnTo>
                <a:lnTo>
                  <a:pt x="276" y="330"/>
                </a:lnTo>
                <a:lnTo>
                  <a:pt x="277" y="330"/>
                </a:lnTo>
                <a:lnTo>
                  <a:pt x="277" y="331"/>
                </a:lnTo>
                <a:lnTo>
                  <a:pt x="277" y="332"/>
                </a:lnTo>
                <a:lnTo>
                  <a:pt x="277" y="332"/>
                </a:lnTo>
                <a:lnTo>
                  <a:pt x="278" y="332"/>
                </a:lnTo>
                <a:lnTo>
                  <a:pt x="278" y="332"/>
                </a:lnTo>
                <a:lnTo>
                  <a:pt x="278" y="332"/>
                </a:lnTo>
                <a:lnTo>
                  <a:pt x="278" y="333"/>
                </a:lnTo>
                <a:lnTo>
                  <a:pt x="279" y="333"/>
                </a:lnTo>
                <a:lnTo>
                  <a:pt x="279" y="333"/>
                </a:lnTo>
                <a:lnTo>
                  <a:pt x="279" y="333"/>
                </a:lnTo>
                <a:lnTo>
                  <a:pt x="279" y="333"/>
                </a:lnTo>
                <a:lnTo>
                  <a:pt x="280" y="333"/>
                </a:lnTo>
                <a:lnTo>
                  <a:pt x="280" y="334"/>
                </a:lnTo>
                <a:lnTo>
                  <a:pt x="280" y="334"/>
                </a:lnTo>
                <a:lnTo>
                  <a:pt x="281" y="335"/>
                </a:lnTo>
                <a:lnTo>
                  <a:pt x="281" y="336"/>
                </a:lnTo>
                <a:lnTo>
                  <a:pt x="281" y="338"/>
                </a:lnTo>
                <a:lnTo>
                  <a:pt x="281" y="339"/>
                </a:lnTo>
                <a:lnTo>
                  <a:pt x="282" y="340"/>
                </a:lnTo>
                <a:lnTo>
                  <a:pt x="282" y="341"/>
                </a:lnTo>
                <a:lnTo>
                  <a:pt x="282" y="342"/>
                </a:lnTo>
                <a:lnTo>
                  <a:pt x="282" y="343"/>
                </a:lnTo>
                <a:lnTo>
                  <a:pt x="283" y="344"/>
                </a:lnTo>
                <a:lnTo>
                  <a:pt x="283" y="345"/>
                </a:lnTo>
                <a:lnTo>
                  <a:pt x="283" y="346"/>
                </a:lnTo>
                <a:lnTo>
                  <a:pt x="283" y="347"/>
                </a:lnTo>
                <a:lnTo>
                  <a:pt x="284" y="349"/>
                </a:lnTo>
                <a:lnTo>
                  <a:pt x="284" y="349"/>
                </a:lnTo>
                <a:lnTo>
                  <a:pt x="284" y="349"/>
                </a:lnTo>
                <a:lnTo>
                  <a:pt x="284" y="349"/>
                </a:lnTo>
                <a:lnTo>
                  <a:pt x="285" y="349"/>
                </a:lnTo>
                <a:lnTo>
                  <a:pt x="285" y="348"/>
                </a:lnTo>
                <a:lnTo>
                  <a:pt x="285" y="348"/>
                </a:lnTo>
                <a:lnTo>
                  <a:pt x="286" y="348"/>
                </a:lnTo>
                <a:lnTo>
                  <a:pt x="286" y="348"/>
                </a:lnTo>
                <a:lnTo>
                  <a:pt x="286" y="348"/>
                </a:lnTo>
                <a:lnTo>
                  <a:pt x="286" y="347"/>
                </a:lnTo>
                <a:lnTo>
                  <a:pt x="287" y="346"/>
                </a:lnTo>
                <a:lnTo>
                  <a:pt x="287" y="345"/>
                </a:lnTo>
                <a:lnTo>
                  <a:pt x="287" y="344"/>
                </a:lnTo>
                <a:lnTo>
                  <a:pt x="287" y="344"/>
                </a:lnTo>
                <a:lnTo>
                  <a:pt x="288" y="343"/>
                </a:lnTo>
                <a:lnTo>
                  <a:pt x="288" y="342"/>
                </a:lnTo>
                <a:lnTo>
                  <a:pt x="288" y="341"/>
                </a:lnTo>
                <a:lnTo>
                  <a:pt x="288" y="341"/>
                </a:lnTo>
                <a:lnTo>
                  <a:pt x="289" y="341"/>
                </a:lnTo>
                <a:lnTo>
                  <a:pt x="289" y="340"/>
                </a:lnTo>
                <a:lnTo>
                  <a:pt x="289" y="340"/>
                </a:lnTo>
                <a:lnTo>
                  <a:pt x="289" y="340"/>
                </a:lnTo>
                <a:lnTo>
                  <a:pt x="290" y="340"/>
                </a:lnTo>
                <a:lnTo>
                  <a:pt x="290" y="340"/>
                </a:lnTo>
                <a:lnTo>
                  <a:pt x="290" y="340"/>
                </a:lnTo>
                <a:lnTo>
                  <a:pt x="290" y="339"/>
                </a:lnTo>
                <a:lnTo>
                  <a:pt x="291" y="339"/>
                </a:lnTo>
                <a:lnTo>
                  <a:pt x="291" y="338"/>
                </a:lnTo>
                <a:lnTo>
                  <a:pt x="291" y="338"/>
                </a:lnTo>
                <a:lnTo>
                  <a:pt x="292" y="336"/>
                </a:lnTo>
                <a:lnTo>
                  <a:pt x="292" y="335"/>
                </a:lnTo>
                <a:lnTo>
                  <a:pt x="292" y="334"/>
                </a:lnTo>
                <a:lnTo>
                  <a:pt x="292" y="333"/>
                </a:lnTo>
                <a:lnTo>
                  <a:pt x="293" y="331"/>
                </a:lnTo>
                <a:lnTo>
                  <a:pt x="293" y="330"/>
                </a:lnTo>
                <a:lnTo>
                  <a:pt x="293" y="329"/>
                </a:lnTo>
                <a:lnTo>
                  <a:pt x="293" y="328"/>
                </a:lnTo>
                <a:lnTo>
                  <a:pt x="294" y="327"/>
                </a:lnTo>
                <a:lnTo>
                  <a:pt x="294" y="326"/>
                </a:lnTo>
                <a:lnTo>
                  <a:pt x="294" y="326"/>
                </a:lnTo>
                <a:lnTo>
                  <a:pt x="294" y="325"/>
                </a:lnTo>
                <a:lnTo>
                  <a:pt x="295" y="324"/>
                </a:lnTo>
                <a:lnTo>
                  <a:pt x="295" y="323"/>
                </a:lnTo>
                <a:lnTo>
                  <a:pt x="295" y="323"/>
                </a:lnTo>
                <a:lnTo>
                  <a:pt x="295" y="323"/>
                </a:lnTo>
                <a:lnTo>
                  <a:pt x="296" y="324"/>
                </a:lnTo>
                <a:lnTo>
                  <a:pt x="296" y="324"/>
                </a:lnTo>
                <a:lnTo>
                  <a:pt x="296" y="325"/>
                </a:lnTo>
                <a:lnTo>
                  <a:pt x="297" y="326"/>
                </a:lnTo>
                <a:lnTo>
                  <a:pt x="297" y="326"/>
                </a:lnTo>
                <a:lnTo>
                  <a:pt x="297" y="327"/>
                </a:lnTo>
                <a:lnTo>
                  <a:pt x="297" y="328"/>
                </a:lnTo>
                <a:lnTo>
                  <a:pt x="298" y="330"/>
                </a:lnTo>
                <a:lnTo>
                  <a:pt x="298" y="331"/>
                </a:lnTo>
                <a:lnTo>
                  <a:pt x="298" y="332"/>
                </a:lnTo>
                <a:lnTo>
                  <a:pt x="298" y="334"/>
                </a:lnTo>
                <a:lnTo>
                  <a:pt x="299" y="334"/>
                </a:lnTo>
                <a:lnTo>
                  <a:pt x="299" y="336"/>
                </a:lnTo>
                <a:lnTo>
                  <a:pt x="299" y="337"/>
                </a:lnTo>
                <a:lnTo>
                  <a:pt x="299" y="338"/>
                </a:lnTo>
                <a:lnTo>
                  <a:pt x="300" y="339"/>
                </a:lnTo>
                <a:lnTo>
                  <a:pt x="300" y="341"/>
                </a:lnTo>
                <a:lnTo>
                  <a:pt x="300" y="343"/>
                </a:lnTo>
                <a:lnTo>
                  <a:pt x="300" y="344"/>
                </a:lnTo>
                <a:lnTo>
                  <a:pt x="301" y="346"/>
                </a:lnTo>
                <a:lnTo>
                  <a:pt x="301" y="348"/>
                </a:lnTo>
                <a:lnTo>
                  <a:pt x="301" y="350"/>
                </a:lnTo>
                <a:lnTo>
                  <a:pt x="301" y="351"/>
                </a:lnTo>
                <a:lnTo>
                  <a:pt x="302" y="354"/>
                </a:lnTo>
                <a:lnTo>
                  <a:pt x="302" y="355"/>
                </a:lnTo>
                <a:lnTo>
                  <a:pt x="302" y="357"/>
                </a:lnTo>
                <a:lnTo>
                  <a:pt x="303" y="359"/>
                </a:lnTo>
                <a:lnTo>
                  <a:pt x="303" y="361"/>
                </a:lnTo>
                <a:lnTo>
                  <a:pt x="303" y="363"/>
                </a:lnTo>
                <a:lnTo>
                  <a:pt x="303" y="365"/>
                </a:lnTo>
                <a:lnTo>
                  <a:pt x="304" y="366"/>
                </a:lnTo>
                <a:lnTo>
                  <a:pt x="304" y="368"/>
                </a:lnTo>
                <a:lnTo>
                  <a:pt x="304" y="369"/>
                </a:lnTo>
                <a:lnTo>
                  <a:pt x="304" y="371"/>
                </a:lnTo>
                <a:lnTo>
                  <a:pt x="305" y="373"/>
                </a:lnTo>
                <a:lnTo>
                  <a:pt x="305" y="374"/>
                </a:lnTo>
                <a:lnTo>
                  <a:pt x="305" y="375"/>
                </a:lnTo>
                <a:lnTo>
                  <a:pt x="305" y="375"/>
                </a:lnTo>
                <a:lnTo>
                  <a:pt x="306" y="375"/>
                </a:lnTo>
                <a:lnTo>
                  <a:pt x="306" y="375"/>
                </a:lnTo>
                <a:lnTo>
                  <a:pt x="306" y="375"/>
                </a:lnTo>
                <a:lnTo>
                  <a:pt x="306" y="375"/>
                </a:lnTo>
                <a:lnTo>
                  <a:pt x="307" y="375"/>
                </a:lnTo>
                <a:lnTo>
                  <a:pt x="307" y="374"/>
                </a:lnTo>
                <a:lnTo>
                  <a:pt x="307" y="374"/>
                </a:lnTo>
                <a:lnTo>
                  <a:pt x="308" y="373"/>
                </a:lnTo>
                <a:lnTo>
                  <a:pt x="308" y="373"/>
                </a:lnTo>
                <a:lnTo>
                  <a:pt x="308" y="373"/>
                </a:lnTo>
                <a:lnTo>
                  <a:pt x="308" y="372"/>
                </a:lnTo>
                <a:lnTo>
                  <a:pt x="309" y="373"/>
                </a:lnTo>
                <a:lnTo>
                  <a:pt x="309" y="373"/>
                </a:lnTo>
                <a:lnTo>
                  <a:pt x="309" y="373"/>
                </a:lnTo>
                <a:lnTo>
                  <a:pt x="309" y="373"/>
                </a:lnTo>
                <a:lnTo>
                  <a:pt x="310" y="373"/>
                </a:lnTo>
                <a:lnTo>
                  <a:pt x="310" y="373"/>
                </a:lnTo>
                <a:lnTo>
                  <a:pt x="310" y="373"/>
                </a:lnTo>
                <a:lnTo>
                  <a:pt x="310" y="372"/>
                </a:lnTo>
                <a:lnTo>
                  <a:pt x="311" y="372"/>
                </a:lnTo>
                <a:lnTo>
                  <a:pt x="311" y="373"/>
                </a:lnTo>
                <a:lnTo>
                  <a:pt x="311" y="374"/>
                </a:lnTo>
                <a:lnTo>
                  <a:pt x="311" y="374"/>
                </a:lnTo>
                <a:lnTo>
                  <a:pt x="312" y="375"/>
                </a:lnTo>
                <a:lnTo>
                  <a:pt x="312" y="375"/>
                </a:lnTo>
                <a:lnTo>
                  <a:pt x="312" y="376"/>
                </a:lnTo>
                <a:lnTo>
                  <a:pt x="312" y="376"/>
                </a:lnTo>
                <a:lnTo>
                  <a:pt x="313" y="376"/>
                </a:lnTo>
                <a:lnTo>
                  <a:pt x="313" y="375"/>
                </a:lnTo>
                <a:lnTo>
                  <a:pt x="313" y="375"/>
                </a:lnTo>
                <a:lnTo>
                  <a:pt x="314" y="374"/>
                </a:lnTo>
                <a:lnTo>
                  <a:pt x="314" y="375"/>
                </a:lnTo>
                <a:lnTo>
                  <a:pt x="314" y="375"/>
                </a:lnTo>
                <a:lnTo>
                  <a:pt x="314" y="375"/>
                </a:lnTo>
                <a:lnTo>
                  <a:pt x="315" y="375"/>
                </a:lnTo>
                <a:lnTo>
                  <a:pt x="315" y="375"/>
                </a:lnTo>
                <a:lnTo>
                  <a:pt x="315" y="375"/>
                </a:lnTo>
                <a:lnTo>
                  <a:pt x="315" y="375"/>
                </a:lnTo>
                <a:lnTo>
                  <a:pt x="316" y="376"/>
                </a:lnTo>
                <a:lnTo>
                  <a:pt x="316" y="376"/>
                </a:lnTo>
                <a:lnTo>
                  <a:pt x="316" y="377"/>
                </a:lnTo>
                <a:lnTo>
                  <a:pt x="316" y="377"/>
                </a:lnTo>
                <a:lnTo>
                  <a:pt x="317" y="377"/>
                </a:lnTo>
                <a:lnTo>
                  <a:pt x="317" y="378"/>
                </a:lnTo>
                <a:lnTo>
                  <a:pt x="317" y="379"/>
                </a:lnTo>
                <a:lnTo>
                  <a:pt x="317" y="379"/>
                </a:lnTo>
                <a:lnTo>
                  <a:pt x="318" y="380"/>
                </a:lnTo>
                <a:lnTo>
                  <a:pt x="318" y="382"/>
                </a:lnTo>
                <a:lnTo>
                  <a:pt x="318" y="383"/>
                </a:lnTo>
                <a:lnTo>
                  <a:pt x="319" y="385"/>
                </a:lnTo>
                <a:lnTo>
                  <a:pt x="319" y="387"/>
                </a:lnTo>
                <a:lnTo>
                  <a:pt x="319" y="388"/>
                </a:lnTo>
                <a:lnTo>
                  <a:pt x="319" y="389"/>
                </a:lnTo>
                <a:lnTo>
                  <a:pt x="320" y="390"/>
                </a:lnTo>
                <a:lnTo>
                  <a:pt x="320" y="391"/>
                </a:lnTo>
                <a:lnTo>
                  <a:pt x="320" y="391"/>
                </a:lnTo>
                <a:lnTo>
                  <a:pt x="320" y="392"/>
                </a:lnTo>
                <a:lnTo>
                  <a:pt x="321" y="392"/>
                </a:lnTo>
                <a:lnTo>
                  <a:pt x="321" y="392"/>
                </a:lnTo>
                <a:lnTo>
                  <a:pt x="321" y="392"/>
                </a:lnTo>
                <a:lnTo>
                  <a:pt x="321" y="392"/>
                </a:lnTo>
                <a:lnTo>
                  <a:pt x="322" y="391"/>
                </a:lnTo>
                <a:lnTo>
                  <a:pt x="322" y="390"/>
                </a:lnTo>
                <a:lnTo>
                  <a:pt x="322" y="389"/>
                </a:lnTo>
                <a:lnTo>
                  <a:pt x="322" y="388"/>
                </a:lnTo>
                <a:lnTo>
                  <a:pt x="323" y="387"/>
                </a:lnTo>
                <a:lnTo>
                  <a:pt x="323" y="386"/>
                </a:lnTo>
                <a:lnTo>
                  <a:pt x="323" y="385"/>
                </a:lnTo>
                <a:lnTo>
                  <a:pt x="323" y="384"/>
                </a:lnTo>
                <a:lnTo>
                  <a:pt x="324" y="383"/>
                </a:lnTo>
                <a:lnTo>
                  <a:pt x="324" y="382"/>
                </a:lnTo>
                <a:lnTo>
                  <a:pt x="324" y="381"/>
                </a:lnTo>
                <a:lnTo>
                  <a:pt x="325" y="380"/>
                </a:lnTo>
                <a:lnTo>
                  <a:pt x="325" y="378"/>
                </a:lnTo>
                <a:lnTo>
                  <a:pt x="325" y="378"/>
                </a:lnTo>
                <a:lnTo>
                  <a:pt x="325" y="376"/>
                </a:lnTo>
                <a:lnTo>
                  <a:pt x="326" y="375"/>
                </a:lnTo>
                <a:lnTo>
                  <a:pt x="326" y="375"/>
                </a:lnTo>
                <a:lnTo>
                  <a:pt x="326" y="375"/>
                </a:lnTo>
                <a:lnTo>
                  <a:pt x="326" y="375"/>
                </a:lnTo>
                <a:lnTo>
                  <a:pt x="327" y="376"/>
                </a:lnTo>
                <a:lnTo>
                  <a:pt x="327" y="377"/>
                </a:lnTo>
                <a:lnTo>
                  <a:pt x="327" y="378"/>
                </a:lnTo>
                <a:lnTo>
                  <a:pt x="327" y="380"/>
                </a:lnTo>
                <a:lnTo>
                  <a:pt x="328" y="381"/>
                </a:lnTo>
                <a:lnTo>
                  <a:pt x="328" y="383"/>
                </a:lnTo>
                <a:lnTo>
                  <a:pt x="328" y="384"/>
                </a:lnTo>
                <a:lnTo>
                  <a:pt x="328" y="385"/>
                </a:lnTo>
                <a:lnTo>
                  <a:pt x="329" y="386"/>
                </a:lnTo>
                <a:lnTo>
                  <a:pt x="329" y="386"/>
                </a:lnTo>
                <a:lnTo>
                  <a:pt x="329" y="387"/>
                </a:lnTo>
                <a:lnTo>
                  <a:pt x="330" y="388"/>
                </a:lnTo>
                <a:lnTo>
                  <a:pt x="330" y="389"/>
                </a:lnTo>
                <a:lnTo>
                  <a:pt x="330" y="390"/>
                </a:lnTo>
                <a:lnTo>
                  <a:pt x="330" y="391"/>
                </a:lnTo>
                <a:lnTo>
                  <a:pt x="331" y="392"/>
                </a:lnTo>
                <a:lnTo>
                  <a:pt x="331" y="393"/>
                </a:lnTo>
                <a:lnTo>
                  <a:pt x="331" y="393"/>
                </a:lnTo>
                <a:lnTo>
                  <a:pt x="331" y="394"/>
                </a:lnTo>
                <a:lnTo>
                  <a:pt x="332" y="394"/>
                </a:lnTo>
                <a:lnTo>
                  <a:pt x="332" y="394"/>
                </a:lnTo>
                <a:lnTo>
                  <a:pt x="332" y="394"/>
                </a:lnTo>
                <a:lnTo>
                  <a:pt x="332" y="394"/>
                </a:lnTo>
                <a:lnTo>
                  <a:pt x="333" y="393"/>
                </a:lnTo>
                <a:lnTo>
                  <a:pt x="333" y="393"/>
                </a:lnTo>
                <a:lnTo>
                  <a:pt x="333" y="393"/>
                </a:lnTo>
                <a:lnTo>
                  <a:pt x="333" y="393"/>
                </a:lnTo>
                <a:lnTo>
                  <a:pt x="334" y="392"/>
                </a:lnTo>
                <a:lnTo>
                  <a:pt x="334" y="392"/>
                </a:lnTo>
                <a:lnTo>
                  <a:pt x="334" y="391"/>
                </a:lnTo>
                <a:lnTo>
                  <a:pt x="335" y="390"/>
                </a:lnTo>
                <a:lnTo>
                  <a:pt x="335" y="389"/>
                </a:lnTo>
                <a:lnTo>
                  <a:pt x="335" y="387"/>
                </a:lnTo>
                <a:lnTo>
                  <a:pt x="335" y="385"/>
                </a:lnTo>
                <a:lnTo>
                  <a:pt x="336" y="383"/>
                </a:lnTo>
                <a:lnTo>
                  <a:pt x="336" y="382"/>
                </a:lnTo>
                <a:lnTo>
                  <a:pt x="336" y="381"/>
                </a:lnTo>
                <a:lnTo>
                  <a:pt x="336" y="379"/>
                </a:lnTo>
                <a:lnTo>
                  <a:pt x="337" y="378"/>
                </a:lnTo>
                <a:lnTo>
                  <a:pt x="337" y="376"/>
                </a:lnTo>
                <a:lnTo>
                  <a:pt x="337" y="374"/>
                </a:lnTo>
                <a:lnTo>
                  <a:pt x="337" y="372"/>
                </a:lnTo>
                <a:lnTo>
                  <a:pt x="338" y="369"/>
                </a:lnTo>
                <a:lnTo>
                  <a:pt x="338" y="366"/>
                </a:lnTo>
                <a:lnTo>
                  <a:pt x="338" y="363"/>
                </a:lnTo>
                <a:lnTo>
                  <a:pt x="338" y="361"/>
                </a:lnTo>
                <a:lnTo>
                  <a:pt x="339" y="358"/>
                </a:lnTo>
                <a:lnTo>
                  <a:pt x="339" y="355"/>
                </a:lnTo>
                <a:lnTo>
                  <a:pt x="339" y="352"/>
                </a:lnTo>
                <a:lnTo>
                  <a:pt x="339" y="349"/>
                </a:lnTo>
                <a:lnTo>
                  <a:pt x="340" y="347"/>
                </a:lnTo>
                <a:lnTo>
                  <a:pt x="340" y="345"/>
                </a:lnTo>
                <a:lnTo>
                  <a:pt x="340" y="343"/>
                </a:lnTo>
                <a:lnTo>
                  <a:pt x="341" y="342"/>
                </a:lnTo>
                <a:lnTo>
                  <a:pt x="341" y="341"/>
                </a:lnTo>
                <a:lnTo>
                  <a:pt x="341" y="340"/>
                </a:lnTo>
                <a:lnTo>
                  <a:pt x="341" y="338"/>
                </a:lnTo>
                <a:lnTo>
                  <a:pt x="342" y="337"/>
                </a:lnTo>
                <a:lnTo>
                  <a:pt x="342" y="336"/>
                </a:lnTo>
                <a:lnTo>
                  <a:pt x="342" y="335"/>
                </a:lnTo>
                <a:lnTo>
                  <a:pt x="342" y="334"/>
                </a:lnTo>
                <a:lnTo>
                  <a:pt x="343" y="334"/>
                </a:lnTo>
                <a:lnTo>
                  <a:pt x="343" y="334"/>
                </a:lnTo>
                <a:lnTo>
                  <a:pt x="343" y="334"/>
                </a:lnTo>
                <a:lnTo>
                  <a:pt x="343" y="334"/>
                </a:lnTo>
                <a:lnTo>
                  <a:pt x="344" y="334"/>
                </a:lnTo>
                <a:lnTo>
                  <a:pt x="344" y="334"/>
                </a:lnTo>
                <a:lnTo>
                  <a:pt x="344" y="335"/>
                </a:lnTo>
                <a:lnTo>
                  <a:pt x="344" y="336"/>
                </a:lnTo>
                <a:lnTo>
                  <a:pt x="345" y="336"/>
                </a:lnTo>
                <a:lnTo>
                  <a:pt x="345" y="337"/>
                </a:lnTo>
                <a:lnTo>
                  <a:pt x="345" y="337"/>
                </a:lnTo>
                <a:lnTo>
                  <a:pt x="346" y="336"/>
                </a:lnTo>
                <a:lnTo>
                  <a:pt x="346" y="336"/>
                </a:lnTo>
                <a:lnTo>
                  <a:pt x="346" y="336"/>
                </a:lnTo>
                <a:lnTo>
                  <a:pt x="346" y="335"/>
                </a:lnTo>
                <a:lnTo>
                  <a:pt x="347" y="335"/>
                </a:lnTo>
                <a:lnTo>
                  <a:pt x="347" y="334"/>
                </a:lnTo>
                <a:lnTo>
                  <a:pt x="347" y="333"/>
                </a:lnTo>
                <a:lnTo>
                  <a:pt x="347" y="333"/>
                </a:lnTo>
                <a:lnTo>
                  <a:pt x="348" y="332"/>
                </a:lnTo>
                <a:lnTo>
                  <a:pt x="348" y="331"/>
                </a:lnTo>
                <a:lnTo>
                  <a:pt x="348" y="330"/>
                </a:lnTo>
                <a:lnTo>
                  <a:pt x="348" y="329"/>
                </a:lnTo>
                <a:lnTo>
                  <a:pt x="349" y="328"/>
                </a:lnTo>
                <a:lnTo>
                  <a:pt x="349" y="327"/>
                </a:lnTo>
                <a:lnTo>
                  <a:pt x="349" y="327"/>
                </a:lnTo>
                <a:lnTo>
                  <a:pt x="349" y="326"/>
                </a:lnTo>
                <a:lnTo>
                  <a:pt x="350" y="325"/>
                </a:lnTo>
                <a:lnTo>
                  <a:pt x="350" y="324"/>
                </a:lnTo>
                <a:lnTo>
                  <a:pt x="350" y="323"/>
                </a:lnTo>
                <a:lnTo>
                  <a:pt x="350" y="321"/>
                </a:lnTo>
                <a:lnTo>
                  <a:pt x="351" y="321"/>
                </a:lnTo>
                <a:lnTo>
                  <a:pt x="351" y="320"/>
                </a:lnTo>
                <a:lnTo>
                  <a:pt x="351" y="321"/>
                </a:lnTo>
                <a:lnTo>
                  <a:pt x="352" y="321"/>
                </a:lnTo>
                <a:lnTo>
                  <a:pt x="352" y="320"/>
                </a:lnTo>
                <a:lnTo>
                  <a:pt x="352" y="321"/>
                </a:lnTo>
                <a:lnTo>
                  <a:pt x="352" y="321"/>
                </a:lnTo>
                <a:lnTo>
                  <a:pt x="353" y="321"/>
                </a:lnTo>
                <a:lnTo>
                  <a:pt x="353" y="320"/>
                </a:lnTo>
                <a:lnTo>
                  <a:pt x="353" y="320"/>
                </a:lnTo>
                <a:lnTo>
                  <a:pt x="353" y="321"/>
                </a:lnTo>
                <a:lnTo>
                  <a:pt x="354" y="321"/>
                </a:lnTo>
                <a:lnTo>
                  <a:pt x="354" y="322"/>
                </a:lnTo>
                <a:lnTo>
                  <a:pt x="354" y="323"/>
                </a:lnTo>
                <a:lnTo>
                  <a:pt x="354" y="323"/>
                </a:lnTo>
                <a:lnTo>
                  <a:pt x="355" y="324"/>
                </a:lnTo>
                <a:lnTo>
                  <a:pt x="355" y="325"/>
                </a:lnTo>
                <a:lnTo>
                  <a:pt x="355" y="325"/>
                </a:lnTo>
                <a:lnTo>
                  <a:pt x="355" y="326"/>
                </a:lnTo>
                <a:lnTo>
                  <a:pt x="356" y="327"/>
                </a:lnTo>
                <a:lnTo>
                  <a:pt x="356" y="328"/>
                </a:lnTo>
                <a:lnTo>
                  <a:pt x="356" y="329"/>
                </a:lnTo>
                <a:lnTo>
                  <a:pt x="357" y="329"/>
                </a:lnTo>
                <a:lnTo>
                  <a:pt x="357" y="329"/>
                </a:lnTo>
                <a:lnTo>
                  <a:pt x="357" y="329"/>
                </a:lnTo>
                <a:lnTo>
                  <a:pt x="357" y="330"/>
                </a:lnTo>
                <a:lnTo>
                  <a:pt x="358" y="331"/>
                </a:lnTo>
                <a:lnTo>
                  <a:pt x="358" y="333"/>
                </a:lnTo>
                <a:lnTo>
                  <a:pt x="358" y="333"/>
                </a:lnTo>
                <a:lnTo>
                  <a:pt x="358" y="334"/>
                </a:lnTo>
                <a:lnTo>
                  <a:pt x="359" y="335"/>
                </a:lnTo>
                <a:lnTo>
                  <a:pt x="359" y="336"/>
                </a:lnTo>
                <a:lnTo>
                  <a:pt x="359" y="336"/>
                </a:lnTo>
                <a:lnTo>
                  <a:pt x="359" y="336"/>
                </a:lnTo>
                <a:lnTo>
                  <a:pt x="360" y="336"/>
                </a:lnTo>
                <a:lnTo>
                  <a:pt x="360" y="337"/>
                </a:lnTo>
                <a:lnTo>
                  <a:pt x="360" y="338"/>
                </a:lnTo>
                <a:lnTo>
                  <a:pt x="360" y="339"/>
                </a:lnTo>
                <a:lnTo>
                  <a:pt x="361" y="340"/>
                </a:lnTo>
                <a:lnTo>
                  <a:pt x="361" y="341"/>
                </a:lnTo>
                <a:lnTo>
                  <a:pt x="361" y="341"/>
                </a:lnTo>
                <a:lnTo>
                  <a:pt x="361" y="342"/>
                </a:lnTo>
                <a:lnTo>
                  <a:pt x="362" y="343"/>
                </a:lnTo>
                <a:lnTo>
                  <a:pt x="362" y="344"/>
                </a:lnTo>
                <a:lnTo>
                  <a:pt x="362" y="345"/>
                </a:lnTo>
                <a:lnTo>
                  <a:pt x="363" y="345"/>
                </a:lnTo>
                <a:lnTo>
                  <a:pt x="363" y="345"/>
                </a:lnTo>
                <a:lnTo>
                  <a:pt x="363" y="345"/>
                </a:lnTo>
                <a:lnTo>
                  <a:pt x="363" y="344"/>
                </a:lnTo>
                <a:lnTo>
                  <a:pt x="364" y="345"/>
                </a:lnTo>
                <a:lnTo>
                  <a:pt x="364" y="346"/>
                </a:lnTo>
                <a:lnTo>
                  <a:pt x="364" y="346"/>
                </a:lnTo>
                <a:lnTo>
                  <a:pt x="364" y="347"/>
                </a:lnTo>
                <a:lnTo>
                  <a:pt x="365" y="347"/>
                </a:lnTo>
                <a:lnTo>
                  <a:pt x="365" y="348"/>
                </a:lnTo>
                <a:lnTo>
                  <a:pt x="365" y="348"/>
                </a:lnTo>
                <a:lnTo>
                  <a:pt x="365" y="349"/>
                </a:lnTo>
                <a:lnTo>
                  <a:pt x="366" y="348"/>
                </a:lnTo>
                <a:lnTo>
                  <a:pt x="366" y="348"/>
                </a:lnTo>
                <a:lnTo>
                  <a:pt x="366" y="347"/>
                </a:lnTo>
                <a:lnTo>
                  <a:pt x="366" y="347"/>
                </a:lnTo>
                <a:lnTo>
                  <a:pt x="367" y="346"/>
                </a:lnTo>
                <a:lnTo>
                  <a:pt x="367" y="345"/>
                </a:lnTo>
                <a:lnTo>
                  <a:pt x="367" y="345"/>
                </a:lnTo>
                <a:lnTo>
                  <a:pt x="368" y="345"/>
                </a:lnTo>
                <a:lnTo>
                  <a:pt x="368" y="344"/>
                </a:lnTo>
                <a:lnTo>
                  <a:pt x="368" y="344"/>
                </a:lnTo>
                <a:lnTo>
                  <a:pt x="368" y="345"/>
                </a:lnTo>
                <a:lnTo>
                  <a:pt x="369" y="345"/>
                </a:lnTo>
                <a:lnTo>
                  <a:pt x="369" y="346"/>
                </a:lnTo>
                <a:lnTo>
                  <a:pt x="369" y="346"/>
                </a:lnTo>
                <a:lnTo>
                  <a:pt x="369" y="346"/>
                </a:lnTo>
                <a:lnTo>
                  <a:pt x="370" y="346"/>
                </a:lnTo>
                <a:lnTo>
                  <a:pt x="370" y="346"/>
                </a:lnTo>
                <a:lnTo>
                  <a:pt x="370" y="346"/>
                </a:lnTo>
                <a:lnTo>
                  <a:pt x="370" y="346"/>
                </a:lnTo>
                <a:lnTo>
                  <a:pt x="371" y="346"/>
                </a:lnTo>
                <a:lnTo>
                  <a:pt x="371" y="346"/>
                </a:lnTo>
                <a:lnTo>
                  <a:pt x="371" y="346"/>
                </a:lnTo>
                <a:lnTo>
                  <a:pt x="371" y="346"/>
                </a:lnTo>
                <a:lnTo>
                  <a:pt x="372" y="346"/>
                </a:lnTo>
                <a:lnTo>
                  <a:pt x="372" y="346"/>
                </a:lnTo>
                <a:lnTo>
                  <a:pt x="372" y="347"/>
                </a:lnTo>
                <a:lnTo>
                  <a:pt x="372" y="347"/>
                </a:lnTo>
                <a:lnTo>
                  <a:pt x="373" y="347"/>
                </a:lnTo>
                <a:lnTo>
                  <a:pt x="373" y="347"/>
                </a:lnTo>
                <a:lnTo>
                  <a:pt x="373" y="347"/>
                </a:lnTo>
                <a:lnTo>
                  <a:pt x="374" y="347"/>
                </a:lnTo>
                <a:lnTo>
                  <a:pt x="374" y="347"/>
                </a:lnTo>
                <a:lnTo>
                  <a:pt x="374" y="346"/>
                </a:lnTo>
                <a:lnTo>
                  <a:pt x="374" y="345"/>
                </a:lnTo>
                <a:lnTo>
                  <a:pt x="375" y="345"/>
                </a:lnTo>
                <a:lnTo>
                  <a:pt x="375" y="344"/>
                </a:lnTo>
                <a:lnTo>
                  <a:pt x="375" y="344"/>
                </a:lnTo>
                <a:lnTo>
                  <a:pt x="375" y="345"/>
                </a:lnTo>
                <a:lnTo>
                  <a:pt x="376" y="346"/>
                </a:lnTo>
                <a:lnTo>
                  <a:pt x="376" y="346"/>
                </a:lnTo>
                <a:lnTo>
                  <a:pt x="376" y="347"/>
                </a:lnTo>
                <a:lnTo>
                  <a:pt x="376" y="348"/>
                </a:lnTo>
                <a:lnTo>
                  <a:pt x="377" y="350"/>
                </a:lnTo>
                <a:lnTo>
                  <a:pt x="377" y="351"/>
                </a:lnTo>
                <a:lnTo>
                  <a:pt x="377" y="352"/>
                </a:lnTo>
                <a:lnTo>
                  <a:pt x="377" y="353"/>
                </a:lnTo>
                <a:lnTo>
                  <a:pt x="378" y="353"/>
                </a:lnTo>
                <a:lnTo>
                  <a:pt x="378" y="355"/>
                </a:lnTo>
                <a:lnTo>
                  <a:pt x="378" y="355"/>
                </a:lnTo>
                <a:lnTo>
                  <a:pt x="379" y="356"/>
                </a:lnTo>
                <a:lnTo>
                  <a:pt x="379" y="357"/>
                </a:lnTo>
                <a:lnTo>
                  <a:pt x="379" y="357"/>
                </a:lnTo>
                <a:lnTo>
                  <a:pt x="379" y="358"/>
                </a:lnTo>
                <a:lnTo>
                  <a:pt x="380" y="359"/>
                </a:lnTo>
                <a:lnTo>
                  <a:pt x="380" y="360"/>
                </a:lnTo>
                <a:lnTo>
                  <a:pt x="380" y="360"/>
                </a:lnTo>
                <a:lnTo>
                  <a:pt x="380" y="361"/>
                </a:lnTo>
                <a:lnTo>
                  <a:pt x="381" y="361"/>
                </a:lnTo>
                <a:lnTo>
                  <a:pt x="381" y="361"/>
                </a:lnTo>
                <a:lnTo>
                  <a:pt x="381" y="360"/>
                </a:lnTo>
                <a:lnTo>
                  <a:pt x="381" y="359"/>
                </a:lnTo>
                <a:lnTo>
                  <a:pt x="382" y="358"/>
                </a:lnTo>
                <a:lnTo>
                  <a:pt x="382" y="356"/>
                </a:lnTo>
                <a:lnTo>
                  <a:pt x="382" y="354"/>
                </a:lnTo>
                <a:lnTo>
                  <a:pt x="382" y="352"/>
                </a:lnTo>
                <a:lnTo>
                  <a:pt x="383" y="350"/>
                </a:lnTo>
                <a:lnTo>
                  <a:pt x="383" y="348"/>
                </a:lnTo>
                <a:lnTo>
                  <a:pt x="383" y="346"/>
                </a:lnTo>
                <a:lnTo>
                  <a:pt x="383" y="344"/>
                </a:lnTo>
                <a:lnTo>
                  <a:pt x="384" y="342"/>
                </a:lnTo>
                <a:lnTo>
                  <a:pt x="384" y="341"/>
                </a:lnTo>
                <a:lnTo>
                  <a:pt x="384" y="340"/>
                </a:lnTo>
                <a:lnTo>
                  <a:pt x="385" y="339"/>
                </a:lnTo>
                <a:lnTo>
                  <a:pt x="385" y="338"/>
                </a:lnTo>
                <a:lnTo>
                  <a:pt x="385" y="338"/>
                </a:lnTo>
                <a:lnTo>
                  <a:pt x="385" y="337"/>
                </a:lnTo>
                <a:lnTo>
                  <a:pt x="386" y="337"/>
                </a:lnTo>
                <a:lnTo>
                  <a:pt x="386" y="336"/>
                </a:lnTo>
                <a:lnTo>
                  <a:pt x="386" y="336"/>
                </a:lnTo>
                <a:lnTo>
                  <a:pt x="386" y="336"/>
                </a:lnTo>
                <a:lnTo>
                  <a:pt x="387" y="337"/>
                </a:lnTo>
                <a:lnTo>
                  <a:pt x="387" y="337"/>
                </a:lnTo>
                <a:lnTo>
                  <a:pt x="387" y="337"/>
                </a:lnTo>
                <a:lnTo>
                  <a:pt x="387" y="337"/>
                </a:lnTo>
                <a:lnTo>
                  <a:pt x="388" y="337"/>
                </a:lnTo>
                <a:lnTo>
                  <a:pt x="388" y="337"/>
                </a:lnTo>
                <a:lnTo>
                  <a:pt x="388" y="336"/>
                </a:lnTo>
                <a:lnTo>
                  <a:pt x="388" y="336"/>
                </a:lnTo>
                <a:lnTo>
                  <a:pt x="389" y="336"/>
                </a:lnTo>
                <a:lnTo>
                  <a:pt x="389" y="336"/>
                </a:lnTo>
                <a:lnTo>
                  <a:pt x="389" y="336"/>
                </a:lnTo>
                <a:lnTo>
                  <a:pt x="390" y="336"/>
                </a:lnTo>
                <a:lnTo>
                  <a:pt x="390" y="335"/>
                </a:lnTo>
                <a:lnTo>
                  <a:pt x="390" y="334"/>
                </a:lnTo>
                <a:lnTo>
                  <a:pt x="390" y="333"/>
                </a:lnTo>
                <a:lnTo>
                  <a:pt x="391" y="332"/>
                </a:lnTo>
                <a:lnTo>
                  <a:pt x="391" y="330"/>
                </a:lnTo>
                <a:lnTo>
                  <a:pt x="391" y="329"/>
                </a:lnTo>
                <a:lnTo>
                  <a:pt x="391" y="327"/>
                </a:lnTo>
                <a:lnTo>
                  <a:pt x="392" y="325"/>
                </a:lnTo>
                <a:lnTo>
                  <a:pt x="392" y="322"/>
                </a:lnTo>
                <a:lnTo>
                  <a:pt x="392" y="320"/>
                </a:lnTo>
                <a:lnTo>
                  <a:pt x="392" y="319"/>
                </a:lnTo>
                <a:lnTo>
                  <a:pt x="393" y="317"/>
                </a:lnTo>
                <a:lnTo>
                  <a:pt x="393" y="316"/>
                </a:lnTo>
                <a:lnTo>
                  <a:pt x="393" y="315"/>
                </a:lnTo>
                <a:lnTo>
                  <a:pt x="393" y="313"/>
                </a:lnTo>
                <a:lnTo>
                  <a:pt x="394" y="312"/>
                </a:lnTo>
                <a:lnTo>
                  <a:pt x="394" y="311"/>
                </a:lnTo>
                <a:lnTo>
                  <a:pt x="394" y="310"/>
                </a:lnTo>
                <a:lnTo>
                  <a:pt x="394" y="310"/>
                </a:lnTo>
                <a:lnTo>
                  <a:pt x="395" y="309"/>
                </a:lnTo>
                <a:lnTo>
                  <a:pt x="395" y="307"/>
                </a:lnTo>
                <a:lnTo>
                  <a:pt x="395" y="305"/>
                </a:lnTo>
                <a:lnTo>
                  <a:pt x="396" y="304"/>
                </a:lnTo>
                <a:lnTo>
                  <a:pt x="396" y="302"/>
                </a:lnTo>
                <a:lnTo>
                  <a:pt x="396" y="301"/>
                </a:lnTo>
                <a:lnTo>
                  <a:pt x="396" y="300"/>
                </a:lnTo>
                <a:lnTo>
                  <a:pt x="397" y="298"/>
                </a:lnTo>
                <a:lnTo>
                  <a:pt x="397" y="296"/>
                </a:lnTo>
                <a:lnTo>
                  <a:pt x="397" y="293"/>
                </a:lnTo>
                <a:lnTo>
                  <a:pt x="397" y="292"/>
                </a:lnTo>
                <a:lnTo>
                  <a:pt x="398" y="289"/>
                </a:lnTo>
                <a:lnTo>
                  <a:pt x="398" y="287"/>
                </a:lnTo>
                <a:lnTo>
                  <a:pt x="398" y="285"/>
                </a:lnTo>
                <a:lnTo>
                  <a:pt x="398" y="282"/>
                </a:lnTo>
                <a:lnTo>
                  <a:pt x="399" y="279"/>
                </a:lnTo>
                <a:lnTo>
                  <a:pt x="399" y="277"/>
                </a:lnTo>
                <a:lnTo>
                  <a:pt x="399" y="274"/>
                </a:lnTo>
                <a:lnTo>
                  <a:pt x="399" y="271"/>
                </a:lnTo>
                <a:lnTo>
                  <a:pt x="400" y="269"/>
                </a:lnTo>
                <a:lnTo>
                  <a:pt x="400" y="266"/>
                </a:lnTo>
                <a:lnTo>
                  <a:pt x="400" y="263"/>
                </a:lnTo>
                <a:lnTo>
                  <a:pt x="401" y="261"/>
                </a:lnTo>
                <a:lnTo>
                  <a:pt x="401" y="259"/>
                </a:lnTo>
                <a:lnTo>
                  <a:pt x="401" y="257"/>
                </a:lnTo>
                <a:lnTo>
                  <a:pt x="401" y="255"/>
                </a:lnTo>
                <a:lnTo>
                  <a:pt x="402" y="252"/>
                </a:lnTo>
                <a:lnTo>
                  <a:pt x="402" y="251"/>
                </a:lnTo>
                <a:lnTo>
                  <a:pt x="402" y="250"/>
                </a:lnTo>
                <a:lnTo>
                  <a:pt x="402" y="249"/>
                </a:lnTo>
                <a:lnTo>
                  <a:pt x="403" y="249"/>
                </a:lnTo>
                <a:lnTo>
                  <a:pt x="403" y="248"/>
                </a:lnTo>
                <a:lnTo>
                  <a:pt x="403" y="247"/>
                </a:lnTo>
                <a:lnTo>
                  <a:pt x="403" y="247"/>
                </a:lnTo>
                <a:lnTo>
                  <a:pt x="404" y="246"/>
                </a:lnTo>
                <a:lnTo>
                  <a:pt x="404" y="246"/>
                </a:lnTo>
                <a:lnTo>
                  <a:pt x="404" y="246"/>
                </a:lnTo>
                <a:lnTo>
                  <a:pt x="404" y="245"/>
                </a:lnTo>
                <a:lnTo>
                  <a:pt x="405" y="245"/>
                </a:lnTo>
                <a:lnTo>
                  <a:pt x="405" y="245"/>
                </a:lnTo>
                <a:lnTo>
                  <a:pt x="405" y="244"/>
                </a:lnTo>
                <a:lnTo>
                  <a:pt x="405" y="244"/>
                </a:lnTo>
                <a:lnTo>
                  <a:pt x="406" y="244"/>
                </a:lnTo>
                <a:lnTo>
                  <a:pt x="406" y="244"/>
                </a:lnTo>
                <a:lnTo>
                  <a:pt x="406" y="243"/>
                </a:lnTo>
                <a:lnTo>
                  <a:pt x="407" y="243"/>
                </a:lnTo>
                <a:lnTo>
                  <a:pt x="407" y="243"/>
                </a:lnTo>
                <a:lnTo>
                  <a:pt x="407" y="243"/>
                </a:lnTo>
                <a:lnTo>
                  <a:pt x="407" y="243"/>
                </a:lnTo>
                <a:lnTo>
                  <a:pt x="408" y="243"/>
                </a:lnTo>
                <a:lnTo>
                  <a:pt x="408" y="243"/>
                </a:lnTo>
                <a:lnTo>
                  <a:pt x="408" y="243"/>
                </a:lnTo>
                <a:lnTo>
                  <a:pt x="408" y="243"/>
                </a:lnTo>
                <a:lnTo>
                  <a:pt x="409" y="244"/>
                </a:lnTo>
                <a:lnTo>
                  <a:pt x="409" y="244"/>
                </a:lnTo>
                <a:lnTo>
                  <a:pt x="409" y="244"/>
                </a:lnTo>
                <a:lnTo>
                  <a:pt x="409" y="244"/>
                </a:lnTo>
                <a:lnTo>
                  <a:pt x="410" y="244"/>
                </a:lnTo>
                <a:lnTo>
                  <a:pt x="410" y="244"/>
                </a:lnTo>
                <a:lnTo>
                  <a:pt x="410" y="245"/>
                </a:lnTo>
                <a:lnTo>
                  <a:pt x="410" y="244"/>
                </a:lnTo>
                <a:lnTo>
                  <a:pt x="411" y="244"/>
                </a:lnTo>
                <a:lnTo>
                  <a:pt x="411" y="244"/>
                </a:lnTo>
                <a:lnTo>
                  <a:pt x="411" y="243"/>
                </a:lnTo>
                <a:lnTo>
                  <a:pt x="412" y="242"/>
                </a:lnTo>
                <a:lnTo>
                  <a:pt x="412" y="241"/>
                </a:lnTo>
                <a:lnTo>
                  <a:pt x="412" y="241"/>
                </a:lnTo>
                <a:lnTo>
                  <a:pt x="412" y="240"/>
                </a:lnTo>
                <a:lnTo>
                  <a:pt x="413" y="239"/>
                </a:lnTo>
                <a:lnTo>
                  <a:pt x="413" y="239"/>
                </a:lnTo>
                <a:lnTo>
                  <a:pt x="413" y="238"/>
                </a:lnTo>
                <a:lnTo>
                  <a:pt x="413" y="238"/>
                </a:lnTo>
                <a:lnTo>
                  <a:pt x="414" y="238"/>
                </a:lnTo>
                <a:lnTo>
                  <a:pt x="414" y="238"/>
                </a:lnTo>
                <a:lnTo>
                  <a:pt x="414" y="238"/>
                </a:lnTo>
                <a:lnTo>
                  <a:pt x="414" y="238"/>
                </a:lnTo>
                <a:lnTo>
                  <a:pt x="415" y="239"/>
                </a:lnTo>
                <a:lnTo>
                  <a:pt x="415" y="240"/>
                </a:lnTo>
                <a:lnTo>
                  <a:pt x="415" y="241"/>
                </a:lnTo>
                <a:lnTo>
                  <a:pt x="415" y="242"/>
                </a:lnTo>
                <a:lnTo>
                  <a:pt x="416" y="243"/>
                </a:lnTo>
                <a:lnTo>
                  <a:pt x="416" y="244"/>
                </a:lnTo>
                <a:lnTo>
                  <a:pt x="416" y="245"/>
                </a:lnTo>
                <a:lnTo>
                  <a:pt x="416" y="247"/>
                </a:lnTo>
                <a:lnTo>
                  <a:pt x="417" y="249"/>
                </a:lnTo>
                <a:lnTo>
                  <a:pt x="417" y="251"/>
                </a:lnTo>
                <a:lnTo>
                  <a:pt x="417" y="253"/>
                </a:lnTo>
                <a:lnTo>
                  <a:pt x="418" y="256"/>
                </a:lnTo>
                <a:lnTo>
                  <a:pt x="418" y="257"/>
                </a:lnTo>
                <a:lnTo>
                  <a:pt x="418" y="260"/>
                </a:lnTo>
                <a:lnTo>
                  <a:pt x="418" y="262"/>
                </a:lnTo>
                <a:lnTo>
                  <a:pt x="419" y="264"/>
                </a:lnTo>
                <a:lnTo>
                  <a:pt x="419" y="266"/>
                </a:lnTo>
                <a:lnTo>
                  <a:pt x="419" y="269"/>
                </a:lnTo>
                <a:lnTo>
                  <a:pt x="419" y="271"/>
                </a:lnTo>
                <a:lnTo>
                  <a:pt x="420" y="273"/>
                </a:lnTo>
                <a:lnTo>
                  <a:pt x="420" y="275"/>
                </a:lnTo>
                <a:lnTo>
                  <a:pt x="420" y="277"/>
                </a:lnTo>
                <a:lnTo>
                  <a:pt x="420" y="280"/>
                </a:lnTo>
                <a:lnTo>
                  <a:pt x="421" y="282"/>
                </a:lnTo>
                <a:lnTo>
                  <a:pt x="421" y="284"/>
                </a:lnTo>
                <a:lnTo>
                  <a:pt x="421" y="286"/>
                </a:lnTo>
                <a:lnTo>
                  <a:pt x="421" y="288"/>
                </a:lnTo>
                <a:lnTo>
                  <a:pt x="422" y="290"/>
                </a:lnTo>
                <a:lnTo>
                  <a:pt x="422" y="291"/>
                </a:lnTo>
                <a:lnTo>
                  <a:pt x="422" y="292"/>
                </a:lnTo>
                <a:lnTo>
                  <a:pt x="423" y="294"/>
                </a:lnTo>
                <a:lnTo>
                  <a:pt x="423" y="296"/>
                </a:lnTo>
                <a:lnTo>
                  <a:pt x="423" y="299"/>
                </a:lnTo>
                <a:lnTo>
                  <a:pt x="423" y="301"/>
                </a:lnTo>
                <a:lnTo>
                  <a:pt x="424" y="302"/>
                </a:lnTo>
                <a:lnTo>
                  <a:pt x="424" y="304"/>
                </a:lnTo>
                <a:lnTo>
                  <a:pt x="424" y="306"/>
                </a:lnTo>
                <a:lnTo>
                  <a:pt x="424" y="307"/>
                </a:lnTo>
                <a:lnTo>
                  <a:pt x="425" y="308"/>
                </a:lnTo>
                <a:lnTo>
                  <a:pt x="425" y="309"/>
                </a:lnTo>
                <a:lnTo>
                  <a:pt x="425" y="310"/>
                </a:lnTo>
                <a:lnTo>
                  <a:pt x="425" y="311"/>
                </a:lnTo>
                <a:lnTo>
                  <a:pt x="426" y="312"/>
                </a:lnTo>
                <a:lnTo>
                  <a:pt x="426" y="313"/>
                </a:lnTo>
                <a:lnTo>
                  <a:pt x="426" y="314"/>
                </a:lnTo>
                <a:lnTo>
                  <a:pt x="426" y="316"/>
                </a:lnTo>
                <a:lnTo>
                  <a:pt x="427" y="317"/>
                </a:lnTo>
                <a:lnTo>
                  <a:pt x="427" y="318"/>
                </a:lnTo>
                <a:lnTo>
                  <a:pt x="427" y="320"/>
                </a:lnTo>
                <a:lnTo>
                  <a:pt x="428" y="322"/>
                </a:lnTo>
                <a:lnTo>
                  <a:pt x="428" y="323"/>
                </a:lnTo>
                <a:lnTo>
                  <a:pt x="428" y="324"/>
                </a:lnTo>
                <a:lnTo>
                  <a:pt x="428" y="325"/>
                </a:lnTo>
                <a:lnTo>
                  <a:pt x="429" y="325"/>
                </a:lnTo>
                <a:lnTo>
                  <a:pt x="429" y="326"/>
                </a:lnTo>
                <a:lnTo>
                  <a:pt x="429" y="327"/>
                </a:lnTo>
                <a:lnTo>
                  <a:pt x="429" y="328"/>
                </a:lnTo>
                <a:lnTo>
                  <a:pt x="430" y="329"/>
                </a:lnTo>
                <a:lnTo>
                  <a:pt x="430" y="330"/>
                </a:lnTo>
                <a:lnTo>
                  <a:pt x="430" y="331"/>
                </a:lnTo>
                <a:lnTo>
                  <a:pt x="430" y="332"/>
                </a:lnTo>
                <a:lnTo>
                  <a:pt x="431" y="332"/>
                </a:lnTo>
                <a:lnTo>
                  <a:pt x="431" y="332"/>
                </a:lnTo>
                <a:lnTo>
                  <a:pt x="431" y="332"/>
                </a:lnTo>
                <a:lnTo>
                  <a:pt x="431" y="332"/>
                </a:lnTo>
                <a:lnTo>
                  <a:pt x="432" y="332"/>
                </a:lnTo>
                <a:lnTo>
                  <a:pt x="432" y="332"/>
                </a:lnTo>
                <a:lnTo>
                  <a:pt x="432" y="332"/>
                </a:lnTo>
                <a:lnTo>
                  <a:pt x="432" y="332"/>
                </a:lnTo>
                <a:lnTo>
                  <a:pt x="433" y="331"/>
                </a:lnTo>
                <a:lnTo>
                  <a:pt x="433" y="331"/>
                </a:lnTo>
                <a:lnTo>
                  <a:pt x="433" y="330"/>
                </a:lnTo>
                <a:lnTo>
                  <a:pt x="434" y="330"/>
                </a:lnTo>
                <a:lnTo>
                  <a:pt x="434" y="330"/>
                </a:lnTo>
                <a:lnTo>
                  <a:pt x="434" y="329"/>
                </a:lnTo>
                <a:lnTo>
                  <a:pt x="434" y="328"/>
                </a:lnTo>
                <a:lnTo>
                  <a:pt x="435" y="327"/>
                </a:lnTo>
                <a:lnTo>
                  <a:pt x="435" y="326"/>
                </a:lnTo>
                <a:lnTo>
                  <a:pt x="435" y="325"/>
                </a:lnTo>
                <a:lnTo>
                  <a:pt x="435" y="324"/>
                </a:lnTo>
                <a:lnTo>
                  <a:pt x="436" y="322"/>
                </a:lnTo>
                <a:lnTo>
                  <a:pt x="436" y="321"/>
                </a:lnTo>
                <a:lnTo>
                  <a:pt x="436" y="320"/>
                </a:lnTo>
                <a:lnTo>
                  <a:pt x="436" y="319"/>
                </a:lnTo>
                <a:lnTo>
                  <a:pt x="437" y="318"/>
                </a:lnTo>
                <a:lnTo>
                  <a:pt x="437" y="317"/>
                </a:lnTo>
                <a:lnTo>
                  <a:pt x="437" y="316"/>
                </a:lnTo>
                <a:lnTo>
                  <a:pt x="437" y="315"/>
                </a:lnTo>
                <a:lnTo>
                  <a:pt x="438" y="314"/>
                </a:lnTo>
                <a:lnTo>
                  <a:pt x="438" y="313"/>
                </a:lnTo>
                <a:lnTo>
                  <a:pt x="438" y="312"/>
                </a:lnTo>
                <a:lnTo>
                  <a:pt x="439" y="312"/>
                </a:lnTo>
                <a:lnTo>
                  <a:pt x="439" y="312"/>
                </a:lnTo>
                <a:lnTo>
                  <a:pt x="439" y="312"/>
                </a:lnTo>
                <a:lnTo>
                  <a:pt x="439" y="312"/>
                </a:lnTo>
                <a:lnTo>
                  <a:pt x="440" y="312"/>
                </a:lnTo>
                <a:lnTo>
                  <a:pt x="440" y="312"/>
                </a:lnTo>
                <a:lnTo>
                  <a:pt x="440" y="313"/>
                </a:lnTo>
                <a:lnTo>
                  <a:pt x="440" y="314"/>
                </a:lnTo>
                <a:lnTo>
                  <a:pt x="441" y="315"/>
                </a:lnTo>
                <a:lnTo>
                  <a:pt x="441" y="316"/>
                </a:lnTo>
                <a:lnTo>
                  <a:pt x="441" y="317"/>
                </a:lnTo>
                <a:lnTo>
                  <a:pt x="441" y="319"/>
                </a:lnTo>
                <a:lnTo>
                  <a:pt x="442" y="320"/>
                </a:lnTo>
                <a:lnTo>
                  <a:pt x="442" y="320"/>
                </a:lnTo>
                <a:lnTo>
                  <a:pt x="442" y="321"/>
                </a:lnTo>
                <a:lnTo>
                  <a:pt x="442" y="321"/>
                </a:lnTo>
                <a:lnTo>
                  <a:pt x="443" y="321"/>
                </a:lnTo>
                <a:lnTo>
                  <a:pt x="443" y="320"/>
                </a:lnTo>
                <a:lnTo>
                  <a:pt x="443" y="320"/>
                </a:lnTo>
                <a:lnTo>
                  <a:pt x="443" y="319"/>
                </a:lnTo>
                <a:lnTo>
                  <a:pt x="444" y="318"/>
                </a:lnTo>
                <a:lnTo>
                  <a:pt x="444" y="318"/>
                </a:lnTo>
                <a:lnTo>
                  <a:pt x="444" y="317"/>
                </a:lnTo>
                <a:lnTo>
                  <a:pt x="445" y="316"/>
                </a:lnTo>
                <a:lnTo>
                  <a:pt x="445" y="315"/>
                </a:lnTo>
                <a:lnTo>
                  <a:pt x="445" y="314"/>
                </a:lnTo>
                <a:lnTo>
                  <a:pt x="445" y="313"/>
                </a:lnTo>
                <a:lnTo>
                  <a:pt x="446" y="311"/>
                </a:lnTo>
                <a:lnTo>
                  <a:pt x="446" y="309"/>
                </a:lnTo>
                <a:lnTo>
                  <a:pt x="446" y="307"/>
                </a:lnTo>
                <a:lnTo>
                  <a:pt x="446" y="304"/>
                </a:lnTo>
                <a:lnTo>
                  <a:pt x="447" y="302"/>
                </a:lnTo>
                <a:lnTo>
                  <a:pt x="447" y="300"/>
                </a:lnTo>
                <a:lnTo>
                  <a:pt x="447" y="297"/>
                </a:lnTo>
                <a:lnTo>
                  <a:pt x="447" y="295"/>
                </a:lnTo>
                <a:lnTo>
                  <a:pt x="448" y="294"/>
                </a:lnTo>
                <a:lnTo>
                  <a:pt x="448" y="293"/>
                </a:lnTo>
                <a:lnTo>
                  <a:pt x="448" y="292"/>
                </a:lnTo>
                <a:lnTo>
                  <a:pt x="448" y="291"/>
                </a:lnTo>
                <a:lnTo>
                  <a:pt x="449" y="291"/>
                </a:lnTo>
                <a:lnTo>
                  <a:pt x="449" y="290"/>
                </a:lnTo>
                <a:lnTo>
                  <a:pt x="449" y="290"/>
                </a:lnTo>
                <a:lnTo>
                  <a:pt x="450" y="289"/>
                </a:lnTo>
                <a:lnTo>
                  <a:pt x="450" y="288"/>
                </a:lnTo>
                <a:lnTo>
                  <a:pt x="450" y="287"/>
                </a:lnTo>
                <a:lnTo>
                  <a:pt x="450" y="286"/>
                </a:lnTo>
                <a:lnTo>
                  <a:pt x="451" y="285"/>
                </a:lnTo>
                <a:lnTo>
                  <a:pt x="451" y="284"/>
                </a:lnTo>
                <a:lnTo>
                  <a:pt x="451" y="284"/>
                </a:lnTo>
                <a:lnTo>
                  <a:pt x="451" y="284"/>
                </a:lnTo>
                <a:lnTo>
                  <a:pt x="452" y="283"/>
                </a:lnTo>
                <a:lnTo>
                  <a:pt x="452" y="283"/>
                </a:lnTo>
                <a:lnTo>
                  <a:pt x="452" y="283"/>
                </a:lnTo>
                <a:lnTo>
                  <a:pt x="452" y="282"/>
                </a:lnTo>
                <a:lnTo>
                  <a:pt x="453" y="281"/>
                </a:lnTo>
                <a:lnTo>
                  <a:pt x="453" y="280"/>
                </a:lnTo>
                <a:lnTo>
                  <a:pt x="453" y="279"/>
                </a:lnTo>
                <a:lnTo>
                  <a:pt x="453" y="278"/>
                </a:lnTo>
                <a:lnTo>
                  <a:pt x="454" y="276"/>
                </a:lnTo>
                <a:lnTo>
                  <a:pt x="454" y="274"/>
                </a:lnTo>
                <a:lnTo>
                  <a:pt x="454" y="273"/>
                </a:lnTo>
                <a:lnTo>
                  <a:pt x="454" y="271"/>
                </a:lnTo>
                <a:lnTo>
                  <a:pt x="455" y="270"/>
                </a:lnTo>
                <a:lnTo>
                  <a:pt x="455" y="270"/>
                </a:lnTo>
                <a:lnTo>
                  <a:pt x="455" y="269"/>
                </a:lnTo>
                <a:lnTo>
                  <a:pt x="456" y="268"/>
                </a:lnTo>
                <a:lnTo>
                  <a:pt x="456" y="267"/>
                </a:lnTo>
                <a:lnTo>
                  <a:pt x="456" y="266"/>
                </a:lnTo>
                <a:lnTo>
                  <a:pt x="456" y="265"/>
                </a:lnTo>
                <a:lnTo>
                  <a:pt x="457" y="264"/>
                </a:lnTo>
                <a:lnTo>
                  <a:pt x="457" y="262"/>
                </a:lnTo>
                <a:lnTo>
                  <a:pt x="457" y="261"/>
                </a:lnTo>
                <a:lnTo>
                  <a:pt x="457" y="260"/>
                </a:lnTo>
                <a:lnTo>
                  <a:pt x="458" y="259"/>
                </a:lnTo>
                <a:lnTo>
                  <a:pt x="458" y="258"/>
                </a:lnTo>
                <a:lnTo>
                  <a:pt x="458" y="257"/>
                </a:lnTo>
                <a:lnTo>
                  <a:pt x="458" y="256"/>
                </a:lnTo>
                <a:lnTo>
                  <a:pt x="459" y="256"/>
                </a:lnTo>
                <a:lnTo>
                  <a:pt x="459" y="255"/>
                </a:lnTo>
                <a:lnTo>
                  <a:pt x="459" y="255"/>
                </a:lnTo>
                <a:lnTo>
                  <a:pt x="459" y="255"/>
                </a:lnTo>
                <a:lnTo>
                  <a:pt x="460" y="254"/>
                </a:lnTo>
                <a:lnTo>
                  <a:pt x="460" y="253"/>
                </a:lnTo>
                <a:lnTo>
                  <a:pt x="460" y="253"/>
                </a:lnTo>
                <a:lnTo>
                  <a:pt x="461" y="252"/>
                </a:lnTo>
                <a:lnTo>
                  <a:pt x="461" y="250"/>
                </a:lnTo>
                <a:lnTo>
                  <a:pt x="461" y="249"/>
                </a:lnTo>
                <a:lnTo>
                  <a:pt x="461" y="248"/>
                </a:lnTo>
                <a:lnTo>
                  <a:pt x="462" y="246"/>
                </a:lnTo>
                <a:lnTo>
                  <a:pt x="462" y="245"/>
                </a:lnTo>
                <a:lnTo>
                  <a:pt x="462" y="244"/>
                </a:lnTo>
                <a:lnTo>
                  <a:pt x="462" y="242"/>
                </a:lnTo>
                <a:lnTo>
                  <a:pt x="463" y="241"/>
                </a:lnTo>
                <a:lnTo>
                  <a:pt x="463" y="240"/>
                </a:lnTo>
                <a:lnTo>
                  <a:pt x="463" y="238"/>
                </a:lnTo>
                <a:lnTo>
                  <a:pt x="463" y="237"/>
                </a:lnTo>
                <a:lnTo>
                  <a:pt x="464" y="236"/>
                </a:lnTo>
                <a:lnTo>
                  <a:pt x="464" y="234"/>
                </a:lnTo>
                <a:lnTo>
                  <a:pt x="464" y="233"/>
                </a:lnTo>
                <a:lnTo>
                  <a:pt x="464" y="233"/>
                </a:lnTo>
                <a:lnTo>
                  <a:pt x="465" y="233"/>
                </a:lnTo>
                <a:lnTo>
                  <a:pt x="465" y="233"/>
                </a:lnTo>
                <a:lnTo>
                  <a:pt x="465" y="233"/>
                </a:lnTo>
                <a:lnTo>
                  <a:pt x="465" y="233"/>
                </a:lnTo>
                <a:lnTo>
                  <a:pt x="466" y="233"/>
                </a:lnTo>
                <a:lnTo>
                  <a:pt x="466" y="233"/>
                </a:lnTo>
                <a:lnTo>
                  <a:pt x="466" y="234"/>
                </a:lnTo>
                <a:lnTo>
                  <a:pt x="467" y="234"/>
                </a:lnTo>
                <a:lnTo>
                  <a:pt x="467" y="235"/>
                </a:lnTo>
                <a:lnTo>
                  <a:pt x="467" y="236"/>
                </a:lnTo>
                <a:lnTo>
                  <a:pt x="467" y="237"/>
                </a:lnTo>
                <a:lnTo>
                  <a:pt x="468" y="238"/>
                </a:lnTo>
                <a:lnTo>
                  <a:pt x="468" y="239"/>
                </a:lnTo>
                <a:lnTo>
                  <a:pt x="468" y="240"/>
                </a:lnTo>
                <a:lnTo>
                  <a:pt x="468" y="240"/>
                </a:lnTo>
                <a:lnTo>
                  <a:pt x="469" y="240"/>
                </a:lnTo>
                <a:lnTo>
                  <a:pt x="469" y="241"/>
                </a:lnTo>
                <a:lnTo>
                  <a:pt x="469" y="241"/>
                </a:lnTo>
                <a:lnTo>
                  <a:pt x="469" y="242"/>
                </a:lnTo>
                <a:lnTo>
                  <a:pt x="470" y="242"/>
                </a:lnTo>
                <a:lnTo>
                  <a:pt x="470" y="242"/>
                </a:lnTo>
                <a:lnTo>
                  <a:pt x="470" y="241"/>
                </a:lnTo>
                <a:lnTo>
                  <a:pt x="470" y="241"/>
                </a:lnTo>
                <a:lnTo>
                  <a:pt x="471" y="241"/>
                </a:lnTo>
                <a:lnTo>
                  <a:pt x="471" y="241"/>
                </a:lnTo>
                <a:lnTo>
                  <a:pt x="471" y="241"/>
                </a:lnTo>
                <a:lnTo>
                  <a:pt x="472" y="242"/>
                </a:lnTo>
                <a:lnTo>
                  <a:pt x="472" y="242"/>
                </a:lnTo>
                <a:lnTo>
                  <a:pt x="472" y="242"/>
                </a:lnTo>
                <a:lnTo>
                  <a:pt x="472" y="243"/>
                </a:lnTo>
                <a:lnTo>
                  <a:pt x="473" y="242"/>
                </a:lnTo>
                <a:lnTo>
                  <a:pt x="473" y="243"/>
                </a:lnTo>
                <a:lnTo>
                  <a:pt x="473" y="243"/>
                </a:lnTo>
                <a:lnTo>
                  <a:pt x="473" y="243"/>
                </a:lnTo>
                <a:lnTo>
                  <a:pt x="474" y="243"/>
                </a:lnTo>
                <a:lnTo>
                  <a:pt x="474" y="244"/>
                </a:lnTo>
                <a:lnTo>
                  <a:pt x="474" y="245"/>
                </a:lnTo>
                <a:lnTo>
                  <a:pt x="474" y="246"/>
                </a:lnTo>
                <a:lnTo>
                  <a:pt x="475" y="247"/>
                </a:lnTo>
                <a:lnTo>
                  <a:pt x="475" y="248"/>
                </a:lnTo>
                <a:lnTo>
                  <a:pt x="475" y="248"/>
                </a:lnTo>
                <a:lnTo>
                  <a:pt x="475" y="249"/>
                </a:lnTo>
                <a:lnTo>
                  <a:pt x="476" y="249"/>
                </a:lnTo>
                <a:lnTo>
                  <a:pt x="476" y="249"/>
                </a:lnTo>
                <a:lnTo>
                  <a:pt x="476" y="249"/>
                </a:lnTo>
                <a:lnTo>
                  <a:pt x="476" y="249"/>
                </a:lnTo>
                <a:lnTo>
                  <a:pt x="477" y="248"/>
                </a:lnTo>
                <a:lnTo>
                  <a:pt x="477" y="247"/>
                </a:lnTo>
                <a:lnTo>
                  <a:pt x="477" y="246"/>
                </a:lnTo>
                <a:lnTo>
                  <a:pt x="478" y="245"/>
                </a:lnTo>
                <a:lnTo>
                  <a:pt x="478" y="244"/>
                </a:lnTo>
                <a:lnTo>
                  <a:pt x="478" y="244"/>
                </a:lnTo>
                <a:lnTo>
                  <a:pt x="478" y="243"/>
                </a:lnTo>
                <a:lnTo>
                  <a:pt x="479" y="243"/>
                </a:lnTo>
                <a:lnTo>
                  <a:pt x="479" y="242"/>
                </a:lnTo>
                <a:lnTo>
                  <a:pt x="479" y="242"/>
                </a:lnTo>
                <a:lnTo>
                  <a:pt x="479" y="241"/>
                </a:lnTo>
                <a:lnTo>
                  <a:pt x="480" y="240"/>
                </a:lnTo>
                <a:lnTo>
                  <a:pt x="480" y="240"/>
                </a:lnTo>
                <a:lnTo>
                  <a:pt x="480" y="239"/>
                </a:lnTo>
                <a:lnTo>
                  <a:pt x="480" y="238"/>
                </a:lnTo>
                <a:lnTo>
                  <a:pt x="481" y="238"/>
                </a:lnTo>
                <a:lnTo>
                  <a:pt x="481" y="237"/>
                </a:lnTo>
                <a:lnTo>
                  <a:pt x="481" y="237"/>
                </a:lnTo>
                <a:lnTo>
                  <a:pt x="481" y="236"/>
                </a:lnTo>
                <a:lnTo>
                  <a:pt x="482" y="236"/>
                </a:lnTo>
                <a:lnTo>
                  <a:pt x="482" y="235"/>
                </a:lnTo>
                <a:lnTo>
                  <a:pt x="482" y="235"/>
                </a:lnTo>
                <a:lnTo>
                  <a:pt x="483" y="234"/>
                </a:lnTo>
                <a:lnTo>
                  <a:pt x="483" y="233"/>
                </a:lnTo>
                <a:lnTo>
                  <a:pt x="483" y="232"/>
                </a:lnTo>
                <a:lnTo>
                  <a:pt x="483" y="231"/>
                </a:lnTo>
                <a:lnTo>
                  <a:pt x="484" y="230"/>
                </a:lnTo>
                <a:lnTo>
                  <a:pt x="484" y="228"/>
                </a:lnTo>
                <a:lnTo>
                  <a:pt x="484" y="227"/>
                </a:lnTo>
                <a:lnTo>
                  <a:pt x="484" y="225"/>
                </a:lnTo>
                <a:lnTo>
                  <a:pt x="485" y="225"/>
                </a:lnTo>
                <a:lnTo>
                  <a:pt x="485" y="224"/>
                </a:lnTo>
                <a:lnTo>
                  <a:pt x="485" y="223"/>
                </a:lnTo>
                <a:lnTo>
                  <a:pt x="485" y="222"/>
                </a:lnTo>
                <a:lnTo>
                  <a:pt x="486" y="221"/>
                </a:lnTo>
                <a:lnTo>
                  <a:pt x="486" y="221"/>
                </a:lnTo>
                <a:lnTo>
                  <a:pt x="486" y="221"/>
                </a:lnTo>
                <a:lnTo>
                  <a:pt x="486" y="220"/>
                </a:lnTo>
                <a:lnTo>
                  <a:pt x="487" y="220"/>
                </a:lnTo>
                <a:lnTo>
                  <a:pt x="487" y="220"/>
                </a:lnTo>
                <a:lnTo>
                  <a:pt x="487" y="220"/>
                </a:lnTo>
                <a:lnTo>
                  <a:pt x="487" y="221"/>
                </a:lnTo>
                <a:lnTo>
                  <a:pt x="488" y="221"/>
                </a:lnTo>
                <a:lnTo>
                  <a:pt x="488" y="221"/>
                </a:lnTo>
                <a:lnTo>
                  <a:pt x="488" y="221"/>
                </a:lnTo>
                <a:lnTo>
                  <a:pt x="489" y="222"/>
                </a:lnTo>
                <a:lnTo>
                  <a:pt x="489" y="223"/>
                </a:lnTo>
                <a:lnTo>
                  <a:pt x="489" y="224"/>
                </a:lnTo>
                <a:lnTo>
                  <a:pt x="489" y="225"/>
                </a:lnTo>
                <a:lnTo>
                  <a:pt x="490" y="226"/>
                </a:lnTo>
                <a:lnTo>
                  <a:pt x="490" y="226"/>
                </a:lnTo>
                <a:lnTo>
                  <a:pt x="490" y="226"/>
                </a:lnTo>
                <a:lnTo>
                  <a:pt x="490" y="226"/>
                </a:lnTo>
                <a:lnTo>
                  <a:pt x="491" y="226"/>
                </a:lnTo>
                <a:lnTo>
                  <a:pt x="491" y="226"/>
                </a:lnTo>
                <a:lnTo>
                  <a:pt x="491" y="226"/>
                </a:lnTo>
                <a:lnTo>
                  <a:pt x="491" y="225"/>
                </a:lnTo>
                <a:lnTo>
                  <a:pt x="492" y="224"/>
                </a:lnTo>
                <a:lnTo>
                  <a:pt x="492" y="223"/>
                </a:lnTo>
                <a:lnTo>
                  <a:pt x="492" y="222"/>
                </a:lnTo>
                <a:lnTo>
                  <a:pt x="492" y="222"/>
                </a:lnTo>
                <a:lnTo>
                  <a:pt x="493" y="221"/>
                </a:lnTo>
                <a:lnTo>
                  <a:pt x="493" y="219"/>
                </a:lnTo>
                <a:lnTo>
                  <a:pt x="493" y="218"/>
                </a:lnTo>
                <a:lnTo>
                  <a:pt x="494" y="217"/>
                </a:lnTo>
                <a:lnTo>
                  <a:pt x="494" y="216"/>
                </a:lnTo>
                <a:lnTo>
                  <a:pt x="494" y="215"/>
                </a:lnTo>
                <a:lnTo>
                  <a:pt x="494" y="214"/>
                </a:lnTo>
                <a:lnTo>
                  <a:pt x="495" y="212"/>
                </a:lnTo>
                <a:lnTo>
                  <a:pt x="495" y="211"/>
                </a:lnTo>
                <a:lnTo>
                  <a:pt x="495" y="209"/>
                </a:lnTo>
                <a:lnTo>
                  <a:pt x="495" y="209"/>
                </a:lnTo>
                <a:lnTo>
                  <a:pt x="496" y="208"/>
                </a:lnTo>
                <a:lnTo>
                  <a:pt x="496" y="207"/>
                </a:lnTo>
                <a:lnTo>
                  <a:pt x="496" y="207"/>
                </a:lnTo>
                <a:lnTo>
                  <a:pt x="496" y="206"/>
                </a:lnTo>
                <a:lnTo>
                  <a:pt x="497" y="206"/>
                </a:lnTo>
                <a:lnTo>
                  <a:pt x="497" y="205"/>
                </a:lnTo>
                <a:lnTo>
                  <a:pt x="497" y="205"/>
                </a:lnTo>
                <a:lnTo>
                  <a:pt x="497" y="205"/>
                </a:lnTo>
                <a:lnTo>
                  <a:pt x="498" y="204"/>
                </a:lnTo>
                <a:lnTo>
                  <a:pt x="498" y="203"/>
                </a:lnTo>
                <a:lnTo>
                  <a:pt x="498" y="202"/>
                </a:lnTo>
                <a:lnTo>
                  <a:pt x="498" y="202"/>
                </a:lnTo>
                <a:lnTo>
                  <a:pt x="499" y="202"/>
                </a:lnTo>
                <a:lnTo>
                  <a:pt x="499" y="201"/>
                </a:lnTo>
                <a:lnTo>
                  <a:pt x="499" y="200"/>
                </a:lnTo>
                <a:lnTo>
                  <a:pt x="500" y="199"/>
                </a:lnTo>
                <a:lnTo>
                  <a:pt x="500" y="198"/>
                </a:lnTo>
                <a:lnTo>
                  <a:pt x="500" y="197"/>
                </a:lnTo>
                <a:lnTo>
                  <a:pt x="500" y="196"/>
                </a:lnTo>
                <a:lnTo>
                  <a:pt x="501" y="194"/>
                </a:lnTo>
                <a:lnTo>
                  <a:pt x="501" y="193"/>
                </a:lnTo>
                <a:lnTo>
                  <a:pt x="501" y="191"/>
                </a:lnTo>
                <a:lnTo>
                  <a:pt x="501" y="189"/>
                </a:lnTo>
                <a:lnTo>
                  <a:pt x="502" y="187"/>
                </a:lnTo>
                <a:lnTo>
                  <a:pt x="502" y="185"/>
                </a:lnTo>
                <a:lnTo>
                  <a:pt x="502" y="183"/>
                </a:lnTo>
                <a:lnTo>
                  <a:pt x="502" y="182"/>
                </a:lnTo>
                <a:lnTo>
                  <a:pt x="503" y="181"/>
                </a:lnTo>
                <a:lnTo>
                  <a:pt x="503" y="180"/>
                </a:lnTo>
                <a:lnTo>
                  <a:pt x="503" y="178"/>
                </a:lnTo>
                <a:lnTo>
                  <a:pt x="503" y="178"/>
                </a:lnTo>
                <a:lnTo>
                  <a:pt x="504" y="176"/>
                </a:lnTo>
                <a:lnTo>
                  <a:pt x="504" y="174"/>
                </a:lnTo>
                <a:lnTo>
                  <a:pt x="504" y="173"/>
                </a:lnTo>
                <a:lnTo>
                  <a:pt x="505" y="171"/>
                </a:lnTo>
                <a:lnTo>
                  <a:pt x="505" y="169"/>
                </a:lnTo>
                <a:lnTo>
                  <a:pt x="505" y="167"/>
                </a:lnTo>
                <a:lnTo>
                  <a:pt x="505" y="165"/>
                </a:lnTo>
                <a:lnTo>
                  <a:pt x="506" y="163"/>
                </a:lnTo>
                <a:lnTo>
                  <a:pt x="506" y="162"/>
                </a:lnTo>
                <a:lnTo>
                  <a:pt x="506" y="161"/>
                </a:lnTo>
                <a:lnTo>
                  <a:pt x="506" y="159"/>
                </a:lnTo>
                <a:lnTo>
                  <a:pt x="507" y="158"/>
                </a:lnTo>
                <a:lnTo>
                  <a:pt x="507" y="156"/>
                </a:lnTo>
                <a:lnTo>
                  <a:pt x="507" y="154"/>
                </a:lnTo>
                <a:lnTo>
                  <a:pt x="507" y="153"/>
                </a:lnTo>
                <a:lnTo>
                  <a:pt x="508" y="151"/>
                </a:lnTo>
                <a:lnTo>
                  <a:pt x="508" y="149"/>
                </a:lnTo>
                <a:lnTo>
                  <a:pt x="508" y="147"/>
                </a:lnTo>
                <a:lnTo>
                  <a:pt x="508" y="145"/>
                </a:lnTo>
                <a:lnTo>
                  <a:pt x="509" y="144"/>
                </a:lnTo>
                <a:lnTo>
                  <a:pt x="509" y="142"/>
                </a:lnTo>
                <a:lnTo>
                  <a:pt x="509" y="140"/>
                </a:lnTo>
                <a:lnTo>
                  <a:pt x="509" y="138"/>
                </a:lnTo>
                <a:lnTo>
                  <a:pt x="510" y="137"/>
                </a:lnTo>
                <a:lnTo>
                  <a:pt x="510" y="135"/>
                </a:lnTo>
                <a:lnTo>
                  <a:pt x="510" y="133"/>
                </a:lnTo>
                <a:lnTo>
                  <a:pt x="511" y="132"/>
                </a:lnTo>
                <a:lnTo>
                  <a:pt x="511" y="131"/>
                </a:lnTo>
                <a:lnTo>
                  <a:pt x="511" y="130"/>
                </a:lnTo>
                <a:lnTo>
                  <a:pt x="511" y="129"/>
                </a:lnTo>
                <a:lnTo>
                  <a:pt x="512" y="129"/>
                </a:lnTo>
                <a:lnTo>
                  <a:pt x="512" y="128"/>
                </a:lnTo>
                <a:lnTo>
                  <a:pt x="512" y="127"/>
                </a:lnTo>
                <a:lnTo>
                  <a:pt x="512" y="127"/>
                </a:lnTo>
                <a:lnTo>
                  <a:pt x="513" y="126"/>
                </a:lnTo>
                <a:lnTo>
                  <a:pt x="513" y="126"/>
                </a:lnTo>
                <a:lnTo>
                  <a:pt x="513" y="127"/>
                </a:lnTo>
                <a:lnTo>
                  <a:pt x="513" y="127"/>
                </a:lnTo>
                <a:lnTo>
                  <a:pt x="514" y="127"/>
                </a:lnTo>
                <a:lnTo>
                  <a:pt x="514" y="126"/>
                </a:lnTo>
                <a:lnTo>
                  <a:pt x="514" y="126"/>
                </a:lnTo>
                <a:lnTo>
                  <a:pt x="514" y="125"/>
                </a:lnTo>
                <a:lnTo>
                  <a:pt x="515" y="125"/>
                </a:lnTo>
                <a:lnTo>
                  <a:pt x="515" y="124"/>
                </a:lnTo>
                <a:lnTo>
                  <a:pt x="515" y="124"/>
                </a:lnTo>
                <a:lnTo>
                  <a:pt x="516" y="124"/>
                </a:lnTo>
                <a:lnTo>
                  <a:pt x="516" y="124"/>
                </a:lnTo>
                <a:lnTo>
                  <a:pt x="516" y="124"/>
                </a:lnTo>
                <a:lnTo>
                  <a:pt x="516" y="123"/>
                </a:lnTo>
                <a:lnTo>
                  <a:pt x="517" y="122"/>
                </a:lnTo>
                <a:lnTo>
                  <a:pt x="517" y="121"/>
                </a:lnTo>
                <a:lnTo>
                  <a:pt x="517" y="121"/>
                </a:lnTo>
                <a:lnTo>
                  <a:pt x="517" y="120"/>
                </a:lnTo>
                <a:lnTo>
                  <a:pt x="518" y="119"/>
                </a:lnTo>
                <a:lnTo>
                  <a:pt x="518" y="118"/>
                </a:lnTo>
                <a:lnTo>
                  <a:pt x="518" y="118"/>
                </a:lnTo>
                <a:lnTo>
                  <a:pt x="518" y="117"/>
                </a:lnTo>
                <a:lnTo>
                  <a:pt x="519" y="115"/>
                </a:lnTo>
                <a:lnTo>
                  <a:pt x="519" y="114"/>
                </a:lnTo>
                <a:lnTo>
                  <a:pt x="519" y="113"/>
                </a:lnTo>
                <a:lnTo>
                  <a:pt x="519" y="111"/>
                </a:lnTo>
                <a:lnTo>
                  <a:pt x="520" y="110"/>
                </a:lnTo>
                <a:lnTo>
                  <a:pt x="520" y="109"/>
                </a:lnTo>
                <a:lnTo>
                  <a:pt x="520" y="108"/>
                </a:lnTo>
                <a:lnTo>
                  <a:pt x="521" y="108"/>
                </a:lnTo>
                <a:lnTo>
                  <a:pt x="521" y="107"/>
                </a:lnTo>
                <a:lnTo>
                  <a:pt x="521" y="106"/>
                </a:lnTo>
                <a:lnTo>
                  <a:pt x="521" y="106"/>
                </a:lnTo>
                <a:lnTo>
                  <a:pt x="522" y="105"/>
                </a:lnTo>
                <a:lnTo>
                  <a:pt x="522" y="105"/>
                </a:lnTo>
                <a:lnTo>
                  <a:pt x="522" y="105"/>
                </a:lnTo>
                <a:lnTo>
                  <a:pt x="522" y="105"/>
                </a:lnTo>
                <a:lnTo>
                  <a:pt x="523" y="105"/>
                </a:lnTo>
                <a:lnTo>
                  <a:pt x="523" y="105"/>
                </a:lnTo>
                <a:lnTo>
                  <a:pt x="523" y="105"/>
                </a:lnTo>
                <a:lnTo>
                  <a:pt x="523" y="104"/>
                </a:lnTo>
                <a:lnTo>
                  <a:pt x="524" y="103"/>
                </a:lnTo>
                <a:lnTo>
                  <a:pt x="524" y="102"/>
                </a:lnTo>
                <a:lnTo>
                  <a:pt x="524" y="102"/>
                </a:lnTo>
                <a:lnTo>
                  <a:pt x="524" y="519"/>
                </a:lnTo>
                <a:lnTo>
                  <a:pt x="525" y="520"/>
                </a:lnTo>
                <a:lnTo>
                  <a:pt x="525" y="521"/>
                </a:lnTo>
                <a:lnTo>
                  <a:pt x="525" y="522"/>
                </a:lnTo>
                <a:lnTo>
                  <a:pt x="525" y="523"/>
                </a:lnTo>
                <a:lnTo>
                  <a:pt x="526" y="524"/>
                </a:lnTo>
                <a:lnTo>
                  <a:pt x="526" y="524"/>
                </a:lnTo>
                <a:lnTo>
                  <a:pt x="526" y="524"/>
                </a:lnTo>
                <a:lnTo>
                  <a:pt x="527" y="523"/>
                </a:lnTo>
                <a:lnTo>
                  <a:pt x="527" y="522"/>
                </a:lnTo>
                <a:lnTo>
                  <a:pt x="527" y="521"/>
                </a:lnTo>
                <a:lnTo>
                  <a:pt x="527" y="519"/>
                </a:lnTo>
                <a:lnTo>
                  <a:pt x="528" y="518"/>
                </a:lnTo>
                <a:lnTo>
                  <a:pt x="528" y="516"/>
                </a:lnTo>
                <a:lnTo>
                  <a:pt x="528" y="513"/>
                </a:lnTo>
                <a:lnTo>
                  <a:pt x="528" y="511"/>
                </a:lnTo>
                <a:lnTo>
                  <a:pt x="529" y="508"/>
                </a:lnTo>
                <a:lnTo>
                  <a:pt x="529" y="505"/>
                </a:lnTo>
                <a:lnTo>
                  <a:pt x="529" y="502"/>
                </a:lnTo>
                <a:lnTo>
                  <a:pt x="529" y="499"/>
                </a:lnTo>
                <a:lnTo>
                  <a:pt x="530" y="496"/>
                </a:lnTo>
                <a:lnTo>
                  <a:pt x="530" y="493"/>
                </a:lnTo>
                <a:lnTo>
                  <a:pt x="530" y="489"/>
                </a:lnTo>
                <a:lnTo>
                  <a:pt x="530" y="485"/>
                </a:lnTo>
                <a:lnTo>
                  <a:pt x="531" y="482"/>
                </a:lnTo>
                <a:lnTo>
                  <a:pt x="531" y="478"/>
                </a:lnTo>
                <a:lnTo>
                  <a:pt x="531" y="474"/>
                </a:lnTo>
                <a:lnTo>
                  <a:pt x="532" y="470"/>
                </a:lnTo>
                <a:lnTo>
                  <a:pt x="532" y="466"/>
                </a:lnTo>
                <a:lnTo>
                  <a:pt x="532" y="462"/>
                </a:lnTo>
                <a:lnTo>
                  <a:pt x="532" y="458"/>
                </a:lnTo>
                <a:lnTo>
                  <a:pt x="533" y="454"/>
                </a:lnTo>
                <a:lnTo>
                  <a:pt x="533" y="450"/>
                </a:lnTo>
                <a:lnTo>
                  <a:pt x="533" y="445"/>
                </a:lnTo>
                <a:lnTo>
                  <a:pt x="533" y="441"/>
                </a:lnTo>
                <a:lnTo>
                  <a:pt x="534" y="437"/>
                </a:lnTo>
                <a:lnTo>
                  <a:pt x="534" y="433"/>
                </a:lnTo>
                <a:lnTo>
                  <a:pt x="534" y="428"/>
                </a:lnTo>
                <a:lnTo>
                  <a:pt x="534" y="424"/>
                </a:lnTo>
                <a:lnTo>
                  <a:pt x="535" y="420"/>
                </a:lnTo>
                <a:lnTo>
                  <a:pt x="535" y="415"/>
                </a:lnTo>
                <a:lnTo>
                  <a:pt x="535" y="411"/>
                </a:lnTo>
                <a:lnTo>
                  <a:pt x="535" y="407"/>
                </a:lnTo>
                <a:lnTo>
                  <a:pt x="536" y="403"/>
                </a:lnTo>
                <a:lnTo>
                  <a:pt x="536" y="399"/>
                </a:lnTo>
                <a:lnTo>
                  <a:pt x="536" y="395"/>
                </a:lnTo>
                <a:lnTo>
                  <a:pt x="536" y="391"/>
                </a:lnTo>
                <a:lnTo>
                  <a:pt x="537" y="387"/>
                </a:lnTo>
                <a:lnTo>
                  <a:pt x="537" y="383"/>
                </a:lnTo>
                <a:lnTo>
                  <a:pt x="537" y="379"/>
                </a:lnTo>
                <a:lnTo>
                  <a:pt x="538" y="375"/>
                </a:lnTo>
                <a:lnTo>
                  <a:pt x="538" y="371"/>
                </a:lnTo>
                <a:lnTo>
                  <a:pt x="538" y="367"/>
                </a:lnTo>
                <a:lnTo>
                  <a:pt x="538" y="363"/>
                </a:lnTo>
                <a:lnTo>
                  <a:pt x="539" y="359"/>
                </a:lnTo>
                <a:lnTo>
                  <a:pt x="539" y="355"/>
                </a:lnTo>
                <a:lnTo>
                  <a:pt x="539" y="351"/>
                </a:lnTo>
                <a:lnTo>
                  <a:pt x="539" y="347"/>
                </a:lnTo>
                <a:lnTo>
                  <a:pt x="540" y="343"/>
                </a:lnTo>
                <a:lnTo>
                  <a:pt x="540" y="338"/>
                </a:lnTo>
                <a:lnTo>
                  <a:pt x="540" y="334"/>
                </a:lnTo>
                <a:lnTo>
                  <a:pt x="540" y="330"/>
                </a:lnTo>
                <a:lnTo>
                  <a:pt x="541" y="326"/>
                </a:lnTo>
                <a:lnTo>
                  <a:pt x="541" y="321"/>
                </a:lnTo>
                <a:lnTo>
                  <a:pt x="541" y="317"/>
                </a:lnTo>
                <a:lnTo>
                  <a:pt x="541" y="312"/>
                </a:lnTo>
                <a:lnTo>
                  <a:pt x="542" y="308"/>
                </a:lnTo>
                <a:lnTo>
                  <a:pt x="542" y="303"/>
                </a:lnTo>
                <a:lnTo>
                  <a:pt x="542" y="299"/>
                </a:lnTo>
                <a:lnTo>
                  <a:pt x="543" y="294"/>
                </a:lnTo>
                <a:lnTo>
                  <a:pt x="543" y="290"/>
                </a:lnTo>
                <a:lnTo>
                  <a:pt x="543" y="285"/>
                </a:lnTo>
                <a:lnTo>
                  <a:pt x="543" y="280"/>
                </a:lnTo>
                <a:lnTo>
                  <a:pt x="544" y="275"/>
                </a:lnTo>
                <a:lnTo>
                  <a:pt x="544" y="271"/>
                </a:lnTo>
                <a:lnTo>
                  <a:pt x="544" y="266"/>
                </a:lnTo>
                <a:lnTo>
                  <a:pt x="544" y="261"/>
                </a:lnTo>
                <a:lnTo>
                  <a:pt x="545" y="256"/>
                </a:lnTo>
                <a:lnTo>
                  <a:pt x="545" y="251"/>
                </a:lnTo>
                <a:lnTo>
                  <a:pt x="545" y="246"/>
                </a:lnTo>
                <a:lnTo>
                  <a:pt x="545" y="242"/>
                </a:lnTo>
                <a:lnTo>
                  <a:pt x="546" y="237"/>
                </a:lnTo>
                <a:lnTo>
                  <a:pt x="546" y="232"/>
                </a:lnTo>
                <a:lnTo>
                  <a:pt x="546" y="228"/>
                </a:lnTo>
                <a:lnTo>
                  <a:pt x="546" y="223"/>
                </a:lnTo>
                <a:lnTo>
                  <a:pt x="547" y="218"/>
                </a:lnTo>
                <a:lnTo>
                  <a:pt x="547" y="214"/>
                </a:lnTo>
                <a:lnTo>
                  <a:pt x="547" y="210"/>
                </a:lnTo>
                <a:lnTo>
                  <a:pt x="547" y="205"/>
                </a:lnTo>
                <a:lnTo>
                  <a:pt x="548" y="201"/>
                </a:lnTo>
                <a:lnTo>
                  <a:pt x="548" y="197"/>
                </a:lnTo>
                <a:lnTo>
                  <a:pt x="548" y="193"/>
                </a:lnTo>
                <a:lnTo>
                  <a:pt x="549" y="189"/>
                </a:lnTo>
                <a:lnTo>
                  <a:pt x="549" y="185"/>
                </a:lnTo>
                <a:lnTo>
                  <a:pt x="549" y="182"/>
                </a:lnTo>
                <a:lnTo>
                  <a:pt x="549" y="178"/>
                </a:lnTo>
                <a:lnTo>
                  <a:pt x="550" y="175"/>
                </a:lnTo>
                <a:lnTo>
                  <a:pt x="550" y="172"/>
                </a:lnTo>
                <a:lnTo>
                  <a:pt x="550" y="169"/>
                </a:lnTo>
                <a:lnTo>
                  <a:pt x="550" y="167"/>
                </a:lnTo>
                <a:lnTo>
                  <a:pt x="551" y="164"/>
                </a:lnTo>
                <a:lnTo>
                  <a:pt x="551" y="162"/>
                </a:lnTo>
                <a:lnTo>
                  <a:pt x="551" y="160"/>
                </a:lnTo>
                <a:lnTo>
                  <a:pt x="551" y="158"/>
                </a:lnTo>
                <a:lnTo>
                  <a:pt x="552" y="157"/>
                </a:lnTo>
                <a:lnTo>
                  <a:pt x="552" y="156"/>
                </a:lnTo>
                <a:lnTo>
                  <a:pt x="552" y="155"/>
                </a:lnTo>
                <a:lnTo>
                  <a:pt x="552" y="155"/>
                </a:lnTo>
                <a:lnTo>
                  <a:pt x="553" y="154"/>
                </a:lnTo>
                <a:lnTo>
                  <a:pt x="553" y="154"/>
                </a:lnTo>
                <a:lnTo>
                  <a:pt x="553" y="154"/>
                </a:lnTo>
                <a:lnTo>
                  <a:pt x="554" y="154"/>
                </a:lnTo>
                <a:lnTo>
                  <a:pt x="554" y="154"/>
                </a:lnTo>
                <a:lnTo>
                  <a:pt x="554" y="154"/>
                </a:lnTo>
                <a:lnTo>
                  <a:pt x="554" y="154"/>
                </a:lnTo>
                <a:lnTo>
                  <a:pt x="555" y="155"/>
                </a:lnTo>
                <a:lnTo>
                  <a:pt x="555" y="155"/>
                </a:lnTo>
                <a:lnTo>
                  <a:pt x="555" y="156"/>
                </a:lnTo>
                <a:lnTo>
                  <a:pt x="555" y="156"/>
                </a:lnTo>
                <a:lnTo>
                  <a:pt x="556" y="157"/>
                </a:lnTo>
                <a:lnTo>
                  <a:pt x="556" y="157"/>
                </a:lnTo>
                <a:lnTo>
                  <a:pt x="556" y="158"/>
                </a:lnTo>
                <a:lnTo>
                  <a:pt x="556" y="158"/>
                </a:lnTo>
                <a:lnTo>
                  <a:pt x="557" y="159"/>
                </a:lnTo>
                <a:lnTo>
                  <a:pt x="557" y="159"/>
                </a:lnTo>
                <a:lnTo>
                  <a:pt x="557" y="160"/>
                </a:lnTo>
                <a:lnTo>
                  <a:pt x="557" y="160"/>
                </a:lnTo>
                <a:lnTo>
                  <a:pt x="558" y="160"/>
                </a:lnTo>
                <a:lnTo>
                  <a:pt x="558" y="160"/>
                </a:lnTo>
                <a:lnTo>
                  <a:pt x="558" y="160"/>
                </a:lnTo>
                <a:lnTo>
                  <a:pt x="558" y="160"/>
                </a:lnTo>
                <a:lnTo>
                  <a:pt x="559" y="159"/>
                </a:lnTo>
                <a:lnTo>
                  <a:pt x="559" y="158"/>
                </a:lnTo>
                <a:lnTo>
                  <a:pt x="559" y="157"/>
                </a:lnTo>
                <a:lnTo>
                  <a:pt x="560" y="156"/>
                </a:lnTo>
                <a:lnTo>
                  <a:pt x="560" y="155"/>
                </a:lnTo>
                <a:lnTo>
                  <a:pt x="560" y="153"/>
                </a:lnTo>
                <a:lnTo>
                  <a:pt x="560" y="151"/>
                </a:lnTo>
                <a:lnTo>
                  <a:pt x="561" y="148"/>
                </a:lnTo>
                <a:lnTo>
                  <a:pt x="561" y="146"/>
                </a:lnTo>
                <a:lnTo>
                  <a:pt x="561" y="143"/>
                </a:lnTo>
                <a:lnTo>
                  <a:pt x="561" y="140"/>
                </a:lnTo>
                <a:lnTo>
                  <a:pt x="562" y="137"/>
                </a:lnTo>
                <a:lnTo>
                  <a:pt x="562" y="134"/>
                </a:lnTo>
                <a:lnTo>
                  <a:pt x="562" y="130"/>
                </a:lnTo>
                <a:lnTo>
                  <a:pt x="562" y="127"/>
                </a:lnTo>
                <a:lnTo>
                  <a:pt x="563" y="124"/>
                </a:lnTo>
                <a:lnTo>
                  <a:pt x="563" y="120"/>
                </a:lnTo>
                <a:lnTo>
                  <a:pt x="563" y="117"/>
                </a:lnTo>
                <a:lnTo>
                  <a:pt x="563" y="114"/>
                </a:lnTo>
                <a:lnTo>
                  <a:pt x="564" y="110"/>
                </a:lnTo>
                <a:lnTo>
                  <a:pt x="564" y="107"/>
                </a:lnTo>
                <a:lnTo>
                  <a:pt x="564" y="104"/>
                </a:lnTo>
                <a:lnTo>
                  <a:pt x="565" y="101"/>
                </a:lnTo>
                <a:lnTo>
                  <a:pt x="565" y="98"/>
                </a:lnTo>
                <a:lnTo>
                  <a:pt x="565" y="95"/>
                </a:lnTo>
                <a:lnTo>
                  <a:pt x="565" y="93"/>
                </a:lnTo>
                <a:lnTo>
                  <a:pt x="566" y="90"/>
                </a:lnTo>
                <a:lnTo>
                  <a:pt x="566" y="88"/>
                </a:lnTo>
                <a:lnTo>
                  <a:pt x="566" y="86"/>
                </a:lnTo>
                <a:lnTo>
                  <a:pt x="566" y="84"/>
                </a:lnTo>
                <a:lnTo>
                  <a:pt x="567" y="82"/>
                </a:lnTo>
                <a:lnTo>
                  <a:pt x="567" y="80"/>
                </a:lnTo>
                <a:lnTo>
                  <a:pt x="567" y="79"/>
                </a:lnTo>
                <a:lnTo>
                  <a:pt x="567" y="78"/>
                </a:lnTo>
                <a:lnTo>
                  <a:pt x="568" y="77"/>
                </a:lnTo>
                <a:lnTo>
                  <a:pt x="568" y="76"/>
                </a:lnTo>
                <a:lnTo>
                  <a:pt x="568" y="76"/>
                </a:lnTo>
                <a:lnTo>
                  <a:pt x="568" y="76"/>
                </a:lnTo>
                <a:lnTo>
                  <a:pt x="569" y="77"/>
                </a:lnTo>
                <a:lnTo>
                  <a:pt x="569" y="78"/>
                </a:lnTo>
                <a:lnTo>
                  <a:pt x="569" y="79"/>
                </a:lnTo>
                <a:lnTo>
                  <a:pt x="569" y="81"/>
                </a:lnTo>
                <a:lnTo>
                  <a:pt x="570" y="82"/>
                </a:lnTo>
                <a:lnTo>
                  <a:pt x="570" y="84"/>
                </a:lnTo>
                <a:lnTo>
                  <a:pt x="570" y="86"/>
                </a:lnTo>
                <a:lnTo>
                  <a:pt x="571" y="89"/>
                </a:lnTo>
                <a:lnTo>
                  <a:pt x="571" y="91"/>
                </a:lnTo>
                <a:lnTo>
                  <a:pt x="571" y="94"/>
                </a:lnTo>
                <a:lnTo>
                  <a:pt x="571" y="96"/>
                </a:lnTo>
                <a:lnTo>
                  <a:pt x="572" y="99"/>
                </a:lnTo>
                <a:lnTo>
                  <a:pt x="572" y="102"/>
                </a:lnTo>
                <a:lnTo>
                  <a:pt x="572" y="105"/>
                </a:lnTo>
                <a:lnTo>
                  <a:pt x="572" y="108"/>
                </a:lnTo>
                <a:lnTo>
                  <a:pt x="573" y="110"/>
                </a:lnTo>
                <a:lnTo>
                  <a:pt x="573" y="113"/>
                </a:lnTo>
                <a:lnTo>
                  <a:pt x="573" y="116"/>
                </a:lnTo>
                <a:lnTo>
                  <a:pt x="573" y="119"/>
                </a:lnTo>
                <a:lnTo>
                  <a:pt x="574" y="121"/>
                </a:lnTo>
                <a:lnTo>
                  <a:pt x="574" y="124"/>
                </a:lnTo>
                <a:lnTo>
                  <a:pt x="574" y="127"/>
                </a:lnTo>
                <a:lnTo>
                  <a:pt x="574" y="130"/>
                </a:lnTo>
                <a:lnTo>
                  <a:pt x="575" y="133"/>
                </a:lnTo>
                <a:lnTo>
                  <a:pt x="575" y="136"/>
                </a:lnTo>
                <a:lnTo>
                  <a:pt x="575" y="139"/>
                </a:lnTo>
                <a:lnTo>
                  <a:pt x="576" y="142"/>
                </a:lnTo>
                <a:lnTo>
                  <a:pt x="576" y="144"/>
                </a:lnTo>
                <a:lnTo>
                  <a:pt x="576" y="147"/>
                </a:lnTo>
                <a:lnTo>
                  <a:pt x="576" y="150"/>
                </a:lnTo>
                <a:lnTo>
                  <a:pt x="577" y="153"/>
                </a:lnTo>
                <a:lnTo>
                  <a:pt x="577" y="155"/>
                </a:lnTo>
                <a:lnTo>
                  <a:pt x="577" y="158"/>
                </a:lnTo>
                <a:lnTo>
                  <a:pt x="577" y="160"/>
                </a:lnTo>
                <a:lnTo>
                  <a:pt x="578" y="163"/>
                </a:lnTo>
                <a:lnTo>
                  <a:pt x="578" y="166"/>
                </a:lnTo>
                <a:lnTo>
                  <a:pt x="578" y="168"/>
                </a:lnTo>
                <a:lnTo>
                  <a:pt x="578" y="170"/>
                </a:lnTo>
                <a:lnTo>
                  <a:pt x="579" y="172"/>
                </a:lnTo>
                <a:lnTo>
                  <a:pt x="579" y="174"/>
                </a:lnTo>
                <a:lnTo>
                  <a:pt x="579" y="176"/>
                </a:lnTo>
                <a:lnTo>
                  <a:pt x="579" y="178"/>
                </a:lnTo>
                <a:lnTo>
                  <a:pt x="580" y="180"/>
                </a:lnTo>
                <a:lnTo>
                  <a:pt x="580" y="182"/>
                </a:lnTo>
                <a:lnTo>
                  <a:pt x="580" y="184"/>
                </a:lnTo>
                <a:lnTo>
                  <a:pt x="580" y="186"/>
                </a:lnTo>
                <a:lnTo>
                  <a:pt x="581" y="188"/>
                </a:lnTo>
                <a:lnTo>
                  <a:pt x="581" y="191"/>
                </a:lnTo>
                <a:lnTo>
                  <a:pt x="581" y="193"/>
                </a:lnTo>
                <a:lnTo>
                  <a:pt x="582" y="195"/>
                </a:lnTo>
                <a:lnTo>
                  <a:pt x="582" y="198"/>
                </a:lnTo>
                <a:lnTo>
                  <a:pt x="582" y="200"/>
                </a:lnTo>
                <a:lnTo>
                  <a:pt x="582" y="202"/>
                </a:lnTo>
                <a:lnTo>
                  <a:pt x="583" y="204"/>
                </a:lnTo>
                <a:lnTo>
                  <a:pt x="583" y="206"/>
                </a:lnTo>
                <a:lnTo>
                  <a:pt x="583" y="207"/>
                </a:lnTo>
                <a:lnTo>
                  <a:pt x="583" y="209"/>
                </a:lnTo>
                <a:lnTo>
                  <a:pt x="584" y="210"/>
                </a:lnTo>
                <a:lnTo>
                  <a:pt x="584" y="211"/>
                </a:lnTo>
                <a:lnTo>
                  <a:pt x="584" y="211"/>
                </a:lnTo>
                <a:lnTo>
                  <a:pt x="584" y="211"/>
                </a:lnTo>
                <a:lnTo>
                  <a:pt x="585" y="210"/>
                </a:lnTo>
                <a:lnTo>
                  <a:pt x="585" y="208"/>
                </a:lnTo>
                <a:lnTo>
                  <a:pt x="585" y="206"/>
                </a:lnTo>
                <a:lnTo>
                  <a:pt x="585" y="203"/>
                </a:lnTo>
                <a:lnTo>
                  <a:pt x="586" y="200"/>
                </a:lnTo>
                <a:lnTo>
                  <a:pt x="586" y="196"/>
                </a:lnTo>
                <a:lnTo>
                  <a:pt x="586" y="192"/>
                </a:lnTo>
                <a:lnTo>
                  <a:pt x="587" y="188"/>
                </a:lnTo>
                <a:lnTo>
                  <a:pt x="587" y="184"/>
                </a:lnTo>
                <a:lnTo>
                  <a:pt x="587" y="180"/>
                </a:lnTo>
                <a:lnTo>
                  <a:pt x="587" y="176"/>
                </a:lnTo>
                <a:lnTo>
                  <a:pt x="588" y="171"/>
                </a:lnTo>
                <a:lnTo>
                  <a:pt x="588" y="168"/>
                </a:lnTo>
                <a:lnTo>
                  <a:pt x="588" y="164"/>
                </a:lnTo>
                <a:lnTo>
                  <a:pt x="588" y="162"/>
                </a:lnTo>
                <a:lnTo>
                  <a:pt x="589" y="160"/>
                </a:lnTo>
                <a:lnTo>
                  <a:pt x="589" y="160"/>
                </a:lnTo>
                <a:lnTo>
                  <a:pt x="589" y="160"/>
                </a:lnTo>
                <a:lnTo>
                  <a:pt x="589" y="162"/>
                </a:lnTo>
                <a:lnTo>
                  <a:pt x="590" y="166"/>
                </a:lnTo>
                <a:lnTo>
                  <a:pt x="590" y="170"/>
                </a:lnTo>
                <a:lnTo>
                  <a:pt x="590" y="175"/>
                </a:lnTo>
                <a:lnTo>
                  <a:pt x="590" y="179"/>
                </a:lnTo>
                <a:lnTo>
                  <a:pt x="591" y="184"/>
                </a:lnTo>
                <a:lnTo>
                  <a:pt x="591" y="190"/>
                </a:lnTo>
                <a:lnTo>
                  <a:pt x="591" y="196"/>
                </a:lnTo>
                <a:lnTo>
                  <a:pt x="591" y="202"/>
                </a:lnTo>
                <a:lnTo>
                  <a:pt x="592" y="208"/>
                </a:lnTo>
                <a:lnTo>
                  <a:pt x="592" y="214"/>
                </a:lnTo>
                <a:lnTo>
                  <a:pt x="592" y="219"/>
                </a:lnTo>
                <a:lnTo>
                  <a:pt x="593" y="222"/>
                </a:lnTo>
                <a:lnTo>
                  <a:pt x="593" y="224"/>
                </a:lnTo>
                <a:lnTo>
                  <a:pt x="593" y="224"/>
                </a:lnTo>
                <a:lnTo>
                  <a:pt x="593" y="220"/>
                </a:lnTo>
                <a:lnTo>
                  <a:pt x="594" y="212"/>
                </a:lnTo>
                <a:lnTo>
                  <a:pt x="594" y="202"/>
                </a:lnTo>
                <a:lnTo>
                  <a:pt x="594" y="190"/>
                </a:lnTo>
                <a:lnTo>
                  <a:pt x="594" y="178"/>
                </a:lnTo>
                <a:lnTo>
                  <a:pt x="595" y="165"/>
                </a:lnTo>
                <a:lnTo>
                  <a:pt x="595" y="154"/>
                </a:lnTo>
                <a:lnTo>
                  <a:pt x="595" y="146"/>
                </a:lnTo>
                <a:lnTo>
                  <a:pt x="595" y="142"/>
                </a:lnTo>
                <a:lnTo>
                  <a:pt x="596" y="143"/>
                </a:lnTo>
                <a:lnTo>
                  <a:pt x="596" y="148"/>
                </a:lnTo>
                <a:lnTo>
                  <a:pt x="596" y="154"/>
                </a:lnTo>
                <a:lnTo>
                  <a:pt x="596" y="162"/>
                </a:lnTo>
                <a:lnTo>
                  <a:pt x="597" y="173"/>
                </a:lnTo>
                <a:lnTo>
                  <a:pt x="597" y="181"/>
                </a:lnTo>
                <a:lnTo>
                  <a:pt x="597" y="187"/>
                </a:lnTo>
                <a:lnTo>
                  <a:pt x="598" y="186"/>
                </a:lnTo>
                <a:lnTo>
                  <a:pt x="598" y="176"/>
                </a:lnTo>
                <a:lnTo>
                  <a:pt x="598" y="165"/>
                </a:lnTo>
                <a:lnTo>
                  <a:pt x="598" y="159"/>
                </a:lnTo>
                <a:lnTo>
                  <a:pt x="599" y="154"/>
                </a:lnTo>
                <a:lnTo>
                  <a:pt x="599" y="145"/>
                </a:lnTo>
                <a:lnTo>
                  <a:pt x="599" y="160"/>
                </a:lnTo>
                <a:lnTo>
                  <a:pt x="599" y="223"/>
                </a:lnTo>
                <a:lnTo>
                  <a:pt x="600" y="248"/>
                </a:lnTo>
                <a:lnTo>
                  <a:pt x="600" y="178"/>
                </a:lnTo>
                <a:lnTo>
                  <a:pt x="600" y="167"/>
                </a:lnTo>
                <a:lnTo>
                  <a:pt x="600" y="310"/>
                </a:lnTo>
                <a:lnTo>
                  <a:pt x="601" y="444"/>
                </a:lnTo>
                <a:lnTo>
                  <a:pt x="601" y="462"/>
                </a:lnTo>
                <a:lnTo>
                  <a:pt x="601" y="462"/>
                </a:lnTo>
                <a:lnTo>
                  <a:pt x="601" y="491"/>
                </a:lnTo>
                <a:lnTo>
                  <a:pt x="602" y="515"/>
                </a:lnTo>
                <a:lnTo>
                  <a:pt x="602" y="530"/>
                </a:lnTo>
                <a:lnTo>
                  <a:pt x="602" y="543"/>
                </a:lnTo>
                <a:lnTo>
                  <a:pt x="602" y="543"/>
                </a:lnTo>
                <a:lnTo>
                  <a:pt x="603" y="536"/>
                </a:lnTo>
                <a:lnTo>
                  <a:pt x="603" y="526"/>
                </a:lnTo>
                <a:lnTo>
                  <a:pt x="603" y="515"/>
                </a:lnTo>
                <a:lnTo>
                  <a:pt x="604" y="505"/>
                </a:lnTo>
                <a:lnTo>
                  <a:pt x="604" y="497"/>
                </a:lnTo>
                <a:lnTo>
                  <a:pt x="604" y="492"/>
                </a:lnTo>
                <a:lnTo>
                  <a:pt x="604" y="490"/>
                </a:lnTo>
                <a:lnTo>
                  <a:pt x="605" y="488"/>
                </a:lnTo>
                <a:lnTo>
                  <a:pt x="605" y="487"/>
                </a:lnTo>
                <a:lnTo>
                  <a:pt x="605" y="485"/>
                </a:lnTo>
                <a:lnTo>
                  <a:pt x="605" y="483"/>
                </a:lnTo>
                <a:lnTo>
                  <a:pt x="606" y="482"/>
                </a:lnTo>
                <a:lnTo>
                  <a:pt x="606" y="483"/>
                </a:lnTo>
                <a:lnTo>
                  <a:pt x="606" y="485"/>
                </a:lnTo>
                <a:lnTo>
                  <a:pt x="606" y="488"/>
                </a:lnTo>
                <a:lnTo>
                  <a:pt x="607" y="492"/>
                </a:lnTo>
                <a:lnTo>
                  <a:pt x="607" y="497"/>
                </a:lnTo>
                <a:lnTo>
                  <a:pt x="607" y="503"/>
                </a:lnTo>
                <a:lnTo>
                  <a:pt x="607" y="509"/>
                </a:lnTo>
                <a:lnTo>
                  <a:pt x="608" y="515"/>
                </a:lnTo>
                <a:lnTo>
                  <a:pt x="608" y="520"/>
                </a:lnTo>
                <a:lnTo>
                  <a:pt x="608" y="524"/>
                </a:lnTo>
                <a:lnTo>
                  <a:pt x="609" y="527"/>
                </a:lnTo>
                <a:lnTo>
                  <a:pt x="609" y="530"/>
                </a:lnTo>
                <a:lnTo>
                  <a:pt x="609" y="531"/>
                </a:lnTo>
                <a:lnTo>
                  <a:pt x="609" y="533"/>
                </a:lnTo>
                <a:lnTo>
                  <a:pt x="610" y="534"/>
                </a:lnTo>
                <a:lnTo>
                  <a:pt x="610" y="535"/>
                </a:lnTo>
                <a:lnTo>
                  <a:pt x="610" y="535"/>
                </a:lnTo>
                <a:lnTo>
                  <a:pt x="610" y="535"/>
                </a:lnTo>
                <a:lnTo>
                  <a:pt x="611" y="534"/>
                </a:lnTo>
                <a:lnTo>
                  <a:pt x="611" y="534"/>
                </a:lnTo>
                <a:lnTo>
                  <a:pt x="611" y="532"/>
                </a:lnTo>
                <a:lnTo>
                  <a:pt x="611" y="530"/>
                </a:lnTo>
                <a:lnTo>
                  <a:pt x="612" y="528"/>
                </a:lnTo>
                <a:lnTo>
                  <a:pt x="612" y="526"/>
                </a:lnTo>
                <a:lnTo>
                  <a:pt x="612" y="524"/>
                </a:lnTo>
                <a:lnTo>
                  <a:pt x="613" y="522"/>
                </a:lnTo>
                <a:lnTo>
                  <a:pt x="613" y="521"/>
                </a:lnTo>
                <a:lnTo>
                  <a:pt x="613" y="519"/>
                </a:lnTo>
                <a:lnTo>
                  <a:pt x="613" y="517"/>
                </a:lnTo>
                <a:lnTo>
                  <a:pt x="614" y="514"/>
                </a:lnTo>
                <a:lnTo>
                  <a:pt x="614" y="512"/>
                </a:lnTo>
                <a:lnTo>
                  <a:pt x="614" y="509"/>
                </a:lnTo>
                <a:lnTo>
                  <a:pt x="615" y="506"/>
                </a:lnTo>
                <a:lnTo>
                  <a:pt x="615" y="502"/>
                </a:lnTo>
                <a:lnTo>
                  <a:pt x="615" y="498"/>
                </a:lnTo>
                <a:lnTo>
                  <a:pt x="615" y="494"/>
                </a:lnTo>
                <a:lnTo>
                  <a:pt x="616" y="489"/>
                </a:lnTo>
                <a:lnTo>
                  <a:pt x="616" y="485"/>
                </a:lnTo>
                <a:lnTo>
                  <a:pt x="616" y="480"/>
                </a:lnTo>
                <a:lnTo>
                  <a:pt x="616" y="476"/>
                </a:lnTo>
                <a:lnTo>
                  <a:pt x="617" y="471"/>
                </a:lnTo>
                <a:lnTo>
                  <a:pt x="617" y="467"/>
                </a:lnTo>
                <a:lnTo>
                  <a:pt x="617" y="463"/>
                </a:lnTo>
                <a:lnTo>
                  <a:pt x="617" y="459"/>
                </a:lnTo>
                <a:lnTo>
                  <a:pt x="618" y="455"/>
                </a:lnTo>
                <a:lnTo>
                  <a:pt x="618" y="452"/>
                </a:lnTo>
                <a:lnTo>
                  <a:pt x="618" y="450"/>
                </a:lnTo>
                <a:lnTo>
                  <a:pt x="618" y="447"/>
                </a:lnTo>
                <a:lnTo>
                  <a:pt x="619" y="446"/>
                </a:lnTo>
                <a:lnTo>
                  <a:pt x="619" y="446"/>
                </a:lnTo>
                <a:lnTo>
                  <a:pt x="619" y="446"/>
                </a:lnTo>
                <a:lnTo>
                  <a:pt x="620" y="446"/>
                </a:lnTo>
                <a:lnTo>
                  <a:pt x="620" y="447"/>
                </a:lnTo>
                <a:lnTo>
                  <a:pt x="620" y="449"/>
                </a:lnTo>
                <a:lnTo>
                  <a:pt x="620" y="450"/>
                </a:lnTo>
                <a:lnTo>
                  <a:pt x="621" y="452"/>
                </a:lnTo>
                <a:lnTo>
                  <a:pt x="621" y="454"/>
                </a:lnTo>
                <a:lnTo>
                  <a:pt x="621" y="455"/>
                </a:lnTo>
                <a:lnTo>
                  <a:pt x="621" y="457"/>
                </a:lnTo>
                <a:lnTo>
                  <a:pt x="622" y="458"/>
                </a:lnTo>
                <a:lnTo>
                  <a:pt x="622" y="459"/>
                </a:lnTo>
                <a:lnTo>
                  <a:pt x="622" y="460"/>
                </a:lnTo>
                <a:lnTo>
                  <a:pt x="622" y="460"/>
                </a:lnTo>
                <a:lnTo>
                  <a:pt x="623" y="460"/>
                </a:lnTo>
                <a:lnTo>
                  <a:pt x="623" y="459"/>
                </a:lnTo>
                <a:lnTo>
                  <a:pt x="623" y="457"/>
                </a:lnTo>
                <a:lnTo>
                  <a:pt x="623" y="455"/>
                </a:lnTo>
                <a:lnTo>
                  <a:pt x="624" y="452"/>
                </a:lnTo>
                <a:lnTo>
                  <a:pt x="624" y="448"/>
                </a:lnTo>
                <a:lnTo>
                  <a:pt x="624" y="445"/>
                </a:lnTo>
                <a:lnTo>
                  <a:pt x="624" y="440"/>
                </a:lnTo>
                <a:lnTo>
                  <a:pt x="625" y="436"/>
                </a:lnTo>
                <a:lnTo>
                  <a:pt x="625" y="431"/>
                </a:lnTo>
                <a:lnTo>
                  <a:pt x="625" y="426"/>
                </a:lnTo>
                <a:lnTo>
                  <a:pt x="626" y="420"/>
                </a:lnTo>
                <a:lnTo>
                  <a:pt x="626" y="415"/>
                </a:lnTo>
                <a:lnTo>
                  <a:pt x="626" y="410"/>
                </a:lnTo>
                <a:lnTo>
                  <a:pt x="626" y="405"/>
                </a:lnTo>
                <a:lnTo>
                  <a:pt x="627" y="400"/>
                </a:lnTo>
                <a:lnTo>
                  <a:pt x="627" y="396"/>
                </a:lnTo>
                <a:lnTo>
                  <a:pt x="627" y="391"/>
                </a:lnTo>
                <a:lnTo>
                  <a:pt x="627" y="388"/>
                </a:lnTo>
                <a:lnTo>
                  <a:pt x="628" y="385"/>
                </a:lnTo>
                <a:lnTo>
                  <a:pt x="628" y="382"/>
                </a:lnTo>
                <a:lnTo>
                  <a:pt x="628" y="379"/>
                </a:lnTo>
                <a:lnTo>
                  <a:pt x="628" y="376"/>
                </a:lnTo>
                <a:lnTo>
                  <a:pt x="629" y="372"/>
                </a:lnTo>
                <a:lnTo>
                  <a:pt x="629" y="369"/>
                </a:lnTo>
                <a:lnTo>
                  <a:pt x="629" y="365"/>
                </a:lnTo>
                <a:lnTo>
                  <a:pt x="629" y="360"/>
                </a:lnTo>
                <a:lnTo>
                  <a:pt x="630" y="355"/>
                </a:lnTo>
                <a:lnTo>
                  <a:pt x="630" y="350"/>
                </a:lnTo>
                <a:lnTo>
                  <a:pt x="630" y="343"/>
                </a:lnTo>
                <a:lnTo>
                  <a:pt x="631" y="335"/>
                </a:lnTo>
                <a:lnTo>
                  <a:pt x="631" y="326"/>
                </a:lnTo>
                <a:lnTo>
                  <a:pt x="631" y="316"/>
                </a:lnTo>
                <a:lnTo>
                  <a:pt x="631" y="304"/>
                </a:lnTo>
                <a:lnTo>
                  <a:pt x="632" y="290"/>
                </a:lnTo>
                <a:lnTo>
                  <a:pt x="632" y="274"/>
                </a:lnTo>
                <a:lnTo>
                  <a:pt x="632" y="258"/>
                </a:lnTo>
                <a:lnTo>
                  <a:pt x="632" y="241"/>
                </a:lnTo>
                <a:lnTo>
                  <a:pt x="633" y="224"/>
                </a:lnTo>
                <a:lnTo>
                  <a:pt x="633" y="206"/>
                </a:lnTo>
                <a:lnTo>
                  <a:pt x="633" y="189"/>
                </a:lnTo>
                <a:lnTo>
                  <a:pt x="633" y="173"/>
                </a:lnTo>
                <a:lnTo>
                  <a:pt x="634" y="156"/>
                </a:lnTo>
                <a:lnTo>
                  <a:pt x="634" y="142"/>
                </a:lnTo>
                <a:lnTo>
                  <a:pt x="634" y="128"/>
                </a:lnTo>
                <a:lnTo>
                  <a:pt x="634" y="116"/>
                </a:lnTo>
                <a:lnTo>
                  <a:pt x="635" y="105"/>
                </a:lnTo>
                <a:lnTo>
                  <a:pt x="635" y="96"/>
                </a:lnTo>
                <a:lnTo>
                  <a:pt x="635" y="90"/>
                </a:lnTo>
                <a:lnTo>
                  <a:pt x="635" y="86"/>
                </a:lnTo>
                <a:lnTo>
                  <a:pt x="636" y="86"/>
                </a:lnTo>
                <a:lnTo>
                  <a:pt x="636" y="88"/>
                </a:lnTo>
                <a:lnTo>
                  <a:pt x="636" y="92"/>
                </a:lnTo>
                <a:lnTo>
                  <a:pt x="637" y="98"/>
                </a:lnTo>
                <a:lnTo>
                  <a:pt x="637" y="105"/>
                </a:lnTo>
                <a:lnTo>
                  <a:pt x="637" y="114"/>
                </a:lnTo>
                <a:lnTo>
                  <a:pt x="637" y="124"/>
                </a:lnTo>
                <a:lnTo>
                  <a:pt x="638" y="135"/>
                </a:lnTo>
                <a:lnTo>
                  <a:pt x="638" y="146"/>
                </a:lnTo>
                <a:lnTo>
                  <a:pt x="638" y="157"/>
                </a:lnTo>
                <a:lnTo>
                  <a:pt x="638" y="170"/>
                </a:lnTo>
                <a:lnTo>
                  <a:pt x="639" y="182"/>
                </a:lnTo>
                <a:lnTo>
                  <a:pt x="639" y="195"/>
                </a:lnTo>
                <a:lnTo>
                  <a:pt x="639" y="208"/>
                </a:lnTo>
                <a:lnTo>
                  <a:pt x="639" y="221"/>
                </a:lnTo>
                <a:lnTo>
                  <a:pt x="640" y="233"/>
                </a:lnTo>
                <a:lnTo>
                  <a:pt x="640" y="245"/>
                </a:lnTo>
                <a:lnTo>
                  <a:pt x="640" y="256"/>
                </a:lnTo>
                <a:lnTo>
                  <a:pt x="640" y="268"/>
                </a:lnTo>
                <a:lnTo>
                  <a:pt x="641" y="278"/>
                </a:lnTo>
                <a:lnTo>
                  <a:pt x="641" y="289"/>
                </a:lnTo>
                <a:lnTo>
                  <a:pt x="641" y="299"/>
                </a:lnTo>
                <a:lnTo>
                  <a:pt x="642" y="309"/>
                </a:lnTo>
                <a:lnTo>
                  <a:pt x="642" y="319"/>
                </a:lnTo>
                <a:lnTo>
                  <a:pt x="642" y="329"/>
                </a:lnTo>
                <a:lnTo>
                  <a:pt x="642" y="339"/>
                </a:lnTo>
                <a:lnTo>
                  <a:pt x="643" y="349"/>
                </a:lnTo>
                <a:lnTo>
                  <a:pt x="643" y="358"/>
                </a:lnTo>
                <a:lnTo>
                  <a:pt x="643" y="367"/>
                </a:lnTo>
                <a:lnTo>
                  <a:pt x="643" y="375"/>
                </a:lnTo>
                <a:lnTo>
                  <a:pt x="644" y="383"/>
                </a:lnTo>
                <a:lnTo>
                  <a:pt x="644" y="390"/>
                </a:lnTo>
                <a:lnTo>
                  <a:pt x="644" y="396"/>
                </a:lnTo>
                <a:lnTo>
                  <a:pt x="644" y="401"/>
                </a:lnTo>
                <a:lnTo>
                  <a:pt x="645" y="405"/>
                </a:lnTo>
                <a:lnTo>
                  <a:pt x="645" y="409"/>
                </a:lnTo>
                <a:lnTo>
                  <a:pt x="645" y="413"/>
                </a:lnTo>
                <a:lnTo>
                  <a:pt x="645" y="416"/>
                </a:lnTo>
                <a:lnTo>
                  <a:pt x="646" y="419"/>
                </a:lnTo>
                <a:lnTo>
                  <a:pt x="646" y="421"/>
                </a:lnTo>
                <a:lnTo>
                  <a:pt x="646" y="422"/>
                </a:lnTo>
                <a:lnTo>
                  <a:pt x="646" y="424"/>
                </a:lnTo>
                <a:lnTo>
                  <a:pt x="647" y="425"/>
                </a:lnTo>
                <a:lnTo>
                  <a:pt x="647" y="425"/>
                </a:lnTo>
                <a:lnTo>
                  <a:pt x="647" y="426"/>
                </a:lnTo>
                <a:lnTo>
                  <a:pt x="648" y="426"/>
                </a:lnTo>
                <a:lnTo>
                  <a:pt x="648" y="427"/>
                </a:lnTo>
                <a:lnTo>
                  <a:pt x="648" y="427"/>
                </a:lnTo>
                <a:lnTo>
                  <a:pt x="648" y="428"/>
                </a:lnTo>
                <a:lnTo>
                  <a:pt x="649" y="429"/>
                </a:lnTo>
                <a:lnTo>
                  <a:pt x="649" y="430"/>
                </a:lnTo>
                <a:lnTo>
                  <a:pt x="649" y="431"/>
                </a:lnTo>
                <a:lnTo>
                  <a:pt x="649" y="433"/>
                </a:lnTo>
                <a:lnTo>
                  <a:pt x="650" y="434"/>
                </a:lnTo>
                <a:lnTo>
                  <a:pt x="650" y="435"/>
                </a:lnTo>
                <a:lnTo>
                  <a:pt x="650" y="435"/>
                </a:lnTo>
                <a:lnTo>
                  <a:pt x="650" y="436"/>
                </a:lnTo>
                <a:lnTo>
                  <a:pt x="651" y="437"/>
                </a:lnTo>
                <a:lnTo>
                  <a:pt x="651" y="438"/>
                </a:lnTo>
                <a:lnTo>
                  <a:pt x="651" y="438"/>
                </a:lnTo>
                <a:lnTo>
                  <a:pt x="651" y="439"/>
                </a:lnTo>
                <a:lnTo>
                  <a:pt x="652" y="440"/>
                </a:lnTo>
                <a:lnTo>
                  <a:pt x="652" y="441"/>
                </a:lnTo>
                <a:lnTo>
                  <a:pt x="652" y="441"/>
                </a:lnTo>
                <a:lnTo>
                  <a:pt x="653" y="442"/>
                </a:lnTo>
                <a:lnTo>
                  <a:pt x="653" y="443"/>
                </a:lnTo>
                <a:lnTo>
                  <a:pt x="653" y="444"/>
                </a:lnTo>
                <a:lnTo>
                  <a:pt x="653" y="445"/>
                </a:lnTo>
                <a:lnTo>
                  <a:pt x="654" y="446"/>
                </a:lnTo>
                <a:lnTo>
                  <a:pt x="654" y="447"/>
                </a:lnTo>
                <a:lnTo>
                  <a:pt x="654" y="448"/>
                </a:lnTo>
                <a:lnTo>
                  <a:pt x="654" y="449"/>
                </a:lnTo>
                <a:lnTo>
                  <a:pt x="655" y="450"/>
                </a:lnTo>
                <a:lnTo>
                  <a:pt x="655" y="451"/>
                </a:lnTo>
                <a:lnTo>
                  <a:pt x="655" y="452"/>
                </a:lnTo>
                <a:lnTo>
                  <a:pt x="655" y="453"/>
                </a:lnTo>
                <a:lnTo>
                  <a:pt x="656" y="454"/>
                </a:lnTo>
                <a:lnTo>
                  <a:pt x="656" y="455"/>
                </a:lnTo>
                <a:lnTo>
                  <a:pt x="656" y="455"/>
                </a:lnTo>
                <a:lnTo>
                  <a:pt x="656" y="456"/>
                </a:lnTo>
                <a:lnTo>
                  <a:pt x="657" y="456"/>
                </a:lnTo>
                <a:lnTo>
                  <a:pt x="657" y="457"/>
                </a:lnTo>
                <a:lnTo>
                  <a:pt x="657" y="457"/>
                </a:lnTo>
                <a:lnTo>
                  <a:pt x="657" y="457"/>
                </a:lnTo>
                <a:lnTo>
                  <a:pt x="658" y="457"/>
                </a:lnTo>
                <a:lnTo>
                  <a:pt x="658" y="457"/>
                </a:lnTo>
                <a:lnTo>
                  <a:pt x="658" y="457"/>
                </a:lnTo>
                <a:lnTo>
                  <a:pt x="659" y="457"/>
                </a:lnTo>
                <a:lnTo>
                  <a:pt x="659" y="514"/>
                </a:lnTo>
                <a:lnTo>
                  <a:pt x="659" y="516"/>
                </a:lnTo>
                <a:lnTo>
                  <a:pt x="659" y="517"/>
                </a:lnTo>
                <a:lnTo>
                  <a:pt x="660" y="518"/>
                </a:lnTo>
                <a:lnTo>
                  <a:pt x="660" y="519"/>
                </a:lnTo>
                <a:lnTo>
                  <a:pt x="660" y="520"/>
                </a:lnTo>
                <a:lnTo>
                  <a:pt x="660" y="521"/>
                </a:lnTo>
                <a:lnTo>
                  <a:pt x="661" y="521"/>
                </a:lnTo>
                <a:lnTo>
                  <a:pt x="661" y="521"/>
                </a:lnTo>
                <a:lnTo>
                  <a:pt x="661" y="521"/>
                </a:lnTo>
                <a:lnTo>
                  <a:pt x="661" y="521"/>
                </a:lnTo>
                <a:lnTo>
                  <a:pt x="662" y="521"/>
                </a:lnTo>
                <a:lnTo>
                  <a:pt x="662" y="521"/>
                </a:lnTo>
                <a:lnTo>
                  <a:pt x="662" y="520"/>
                </a:lnTo>
                <a:lnTo>
                  <a:pt x="662" y="519"/>
                </a:lnTo>
                <a:lnTo>
                  <a:pt x="663" y="519"/>
                </a:lnTo>
                <a:lnTo>
                  <a:pt x="663" y="518"/>
                </a:lnTo>
                <a:lnTo>
                  <a:pt x="663" y="517"/>
                </a:lnTo>
                <a:lnTo>
                  <a:pt x="664" y="515"/>
                </a:lnTo>
                <a:lnTo>
                  <a:pt x="664" y="514"/>
                </a:lnTo>
                <a:lnTo>
                  <a:pt x="664" y="513"/>
                </a:lnTo>
                <a:lnTo>
                  <a:pt x="664" y="512"/>
                </a:lnTo>
                <a:lnTo>
                  <a:pt x="665" y="510"/>
                </a:lnTo>
                <a:lnTo>
                  <a:pt x="665" y="509"/>
                </a:lnTo>
                <a:lnTo>
                  <a:pt x="665" y="507"/>
                </a:lnTo>
                <a:lnTo>
                  <a:pt x="665" y="506"/>
                </a:lnTo>
                <a:lnTo>
                  <a:pt x="666" y="504"/>
                </a:lnTo>
                <a:lnTo>
                  <a:pt x="666" y="503"/>
                </a:lnTo>
                <a:lnTo>
                  <a:pt x="666" y="501"/>
                </a:lnTo>
                <a:lnTo>
                  <a:pt x="666" y="500"/>
                </a:lnTo>
                <a:lnTo>
                  <a:pt x="667" y="498"/>
                </a:lnTo>
                <a:lnTo>
                  <a:pt x="667" y="497"/>
                </a:lnTo>
                <a:lnTo>
                  <a:pt x="667" y="495"/>
                </a:lnTo>
                <a:lnTo>
                  <a:pt x="667" y="493"/>
                </a:lnTo>
                <a:lnTo>
                  <a:pt x="668" y="492"/>
                </a:lnTo>
                <a:lnTo>
                  <a:pt x="668" y="490"/>
                </a:lnTo>
                <a:lnTo>
                  <a:pt x="668" y="488"/>
                </a:lnTo>
                <a:lnTo>
                  <a:pt x="669" y="486"/>
                </a:lnTo>
                <a:lnTo>
                  <a:pt x="669" y="485"/>
                </a:lnTo>
                <a:lnTo>
                  <a:pt x="669" y="483"/>
                </a:lnTo>
                <a:lnTo>
                  <a:pt x="669" y="481"/>
                </a:lnTo>
                <a:lnTo>
                  <a:pt x="670" y="479"/>
                </a:lnTo>
                <a:lnTo>
                  <a:pt x="670" y="477"/>
                </a:lnTo>
                <a:lnTo>
                  <a:pt x="670" y="476"/>
                </a:lnTo>
                <a:lnTo>
                  <a:pt x="670" y="474"/>
                </a:lnTo>
                <a:lnTo>
                  <a:pt x="671" y="472"/>
                </a:lnTo>
                <a:lnTo>
                  <a:pt x="671" y="470"/>
                </a:lnTo>
                <a:lnTo>
                  <a:pt x="671" y="468"/>
                </a:lnTo>
                <a:lnTo>
                  <a:pt x="671" y="467"/>
                </a:lnTo>
                <a:lnTo>
                  <a:pt x="672" y="465"/>
                </a:lnTo>
                <a:lnTo>
                  <a:pt x="672" y="463"/>
                </a:lnTo>
                <a:lnTo>
                  <a:pt x="672" y="462"/>
                </a:lnTo>
                <a:lnTo>
                  <a:pt x="672" y="460"/>
                </a:lnTo>
                <a:lnTo>
                  <a:pt x="673" y="459"/>
                </a:lnTo>
                <a:lnTo>
                  <a:pt x="673" y="457"/>
                </a:lnTo>
                <a:lnTo>
                  <a:pt x="673" y="455"/>
                </a:lnTo>
                <a:lnTo>
                  <a:pt x="673" y="454"/>
                </a:lnTo>
                <a:lnTo>
                  <a:pt x="674" y="452"/>
                </a:lnTo>
                <a:lnTo>
                  <a:pt x="674" y="451"/>
                </a:lnTo>
                <a:lnTo>
                  <a:pt x="674" y="450"/>
                </a:lnTo>
                <a:lnTo>
                  <a:pt x="675" y="448"/>
                </a:lnTo>
                <a:lnTo>
                  <a:pt x="675" y="447"/>
                </a:lnTo>
                <a:lnTo>
                  <a:pt x="675" y="446"/>
                </a:lnTo>
                <a:lnTo>
                  <a:pt x="675" y="445"/>
                </a:lnTo>
                <a:lnTo>
                  <a:pt x="676" y="444"/>
                </a:lnTo>
                <a:lnTo>
                  <a:pt x="676" y="443"/>
                </a:lnTo>
                <a:lnTo>
                  <a:pt x="676" y="442"/>
                </a:lnTo>
                <a:lnTo>
                  <a:pt x="676" y="442"/>
                </a:lnTo>
                <a:lnTo>
                  <a:pt x="677" y="441"/>
                </a:lnTo>
                <a:lnTo>
                  <a:pt x="677" y="441"/>
                </a:lnTo>
                <a:lnTo>
                  <a:pt x="677" y="441"/>
                </a:lnTo>
                <a:lnTo>
                  <a:pt x="677" y="441"/>
                </a:lnTo>
                <a:lnTo>
                  <a:pt x="678" y="441"/>
                </a:lnTo>
                <a:lnTo>
                  <a:pt x="678" y="441"/>
                </a:lnTo>
                <a:lnTo>
                  <a:pt x="678" y="441"/>
                </a:lnTo>
                <a:lnTo>
                  <a:pt x="678" y="442"/>
                </a:lnTo>
                <a:lnTo>
                  <a:pt x="679" y="443"/>
                </a:lnTo>
                <a:lnTo>
                  <a:pt x="679" y="443"/>
                </a:lnTo>
                <a:lnTo>
                  <a:pt x="679" y="444"/>
                </a:lnTo>
                <a:lnTo>
                  <a:pt x="680" y="445"/>
                </a:lnTo>
                <a:lnTo>
                  <a:pt x="680" y="446"/>
                </a:lnTo>
                <a:lnTo>
                  <a:pt x="680" y="447"/>
                </a:lnTo>
                <a:lnTo>
                  <a:pt x="680" y="448"/>
                </a:lnTo>
                <a:lnTo>
                  <a:pt x="681" y="449"/>
                </a:lnTo>
                <a:lnTo>
                  <a:pt x="681" y="451"/>
                </a:lnTo>
                <a:lnTo>
                  <a:pt x="681" y="452"/>
                </a:lnTo>
                <a:lnTo>
                  <a:pt x="681" y="453"/>
                </a:lnTo>
                <a:lnTo>
                  <a:pt x="682" y="454"/>
                </a:lnTo>
                <a:lnTo>
                  <a:pt x="682" y="456"/>
                </a:lnTo>
                <a:lnTo>
                  <a:pt x="682" y="457"/>
                </a:lnTo>
                <a:lnTo>
                  <a:pt x="682" y="458"/>
                </a:lnTo>
                <a:lnTo>
                  <a:pt x="683" y="460"/>
                </a:lnTo>
                <a:lnTo>
                  <a:pt x="683" y="461"/>
                </a:lnTo>
                <a:lnTo>
                  <a:pt x="683" y="462"/>
                </a:lnTo>
                <a:lnTo>
                  <a:pt x="683" y="464"/>
                </a:lnTo>
                <a:lnTo>
                  <a:pt x="684" y="465"/>
                </a:lnTo>
                <a:lnTo>
                  <a:pt x="684" y="466"/>
                </a:lnTo>
                <a:lnTo>
                  <a:pt x="684" y="467"/>
                </a:lnTo>
                <a:lnTo>
                  <a:pt x="684" y="468"/>
                </a:lnTo>
                <a:lnTo>
                  <a:pt x="685" y="469"/>
                </a:lnTo>
                <a:lnTo>
                  <a:pt x="685" y="470"/>
                </a:lnTo>
                <a:lnTo>
                  <a:pt x="685" y="471"/>
                </a:lnTo>
                <a:lnTo>
                  <a:pt x="686" y="472"/>
                </a:lnTo>
                <a:lnTo>
                  <a:pt x="686" y="473"/>
                </a:lnTo>
                <a:lnTo>
                  <a:pt x="686" y="473"/>
                </a:lnTo>
                <a:lnTo>
                  <a:pt x="686" y="473"/>
                </a:lnTo>
                <a:lnTo>
                  <a:pt x="687" y="474"/>
                </a:lnTo>
                <a:lnTo>
                  <a:pt x="687" y="474"/>
                </a:lnTo>
                <a:lnTo>
                  <a:pt x="687" y="474"/>
                </a:lnTo>
                <a:lnTo>
                  <a:pt x="687" y="474"/>
                </a:lnTo>
                <a:lnTo>
                  <a:pt x="688" y="474"/>
                </a:lnTo>
                <a:lnTo>
                  <a:pt x="688" y="474"/>
                </a:lnTo>
                <a:lnTo>
                  <a:pt x="688" y="474"/>
                </a:lnTo>
                <a:lnTo>
                  <a:pt x="688" y="474"/>
                </a:lnTo>
                <a:lnTo>
                  <a:pt x="689" y="473"/>
                </a:lnTo>
                <a:lnTo>
                  <a:pt x="689" y="473"/>
                </a:lnTo>
                <a:lnTo>
                  <a:pt x="689" y="473"/>
                </a:lnTo>
                <a:lnTo>
                  <a:pt x="689" y="472"/>
                </a:lnTo>
                <a:lnTo>
                  <a:pt x="690" y="472"/>
                </a:lnTo>
                <a:lnTo>
                  <a:pt x="690" y="472"/>
                </a:lnTo>
                <a:lnTo>
                  <a:pt x="690" y="471"/>
                </a:lnTo>
                <a:lnTo>
                  <a:pt x="691" y="471"/>
                </a:lnTo>
                <a:lnTo>
                  <a:pt x="691" y="471"/>
                </a:lnTo>
                <a:lnTo>
                  <a:pt x="691" y="471"/>
                </a:lnTo>
                <a:lnTo>
                  <a:pt x="691" y="470"/>
                </a:lnTo>
                <a:lnTo>
                  <a:pt x="692" y="470"/>
                </a:lnTo>
                <a:lnTo>
                  <a:pt x="692" y="470"/>
                </a:lnTo>
                <a:lnTo>
                  <a:pt x="692" y="469"/>
                </a:lnTo>
                <a:lnTo>
                  <a:pt x="692" y="469"/>
                </a:lnTo>
                <a:lnTo>
                  <a:pt x="693" y="468"/>
                </a:lnTo>
                <a:lnTo>
                  <a:pt x="693" y="468"/>
                </a:lnTo>
                <a:lnTo>
                  <a:pt x="693" y="467"/>
                </a:lnTo>
                <a:lnTo>
                  <a:pt x="693" y="467"/>
                </a:lnTo>
                <a:lnTo>
                  <a:pt x="694" y="467"/>
                </a:lnTo>
                <a:lnTo>
                  <a:pt x="694" y="466"/>
                </a:lnTo>
                <a:lnTo>
                  <a:pt x="694" y="466"/>
                </a:lnTo>
                <a:lnTo>
                  <a:pt x="694" y="465"/>
                </a:lnTo>
                <a:lnTo>
                  <a:pt x="695" y="465"/>
                </a:lnTo>
                <a:lnTo>
                  <a:pt x="695" y="464"/>
                </a:lnTo>
                <a:lnTo>
                  <a:pt x="695" y="464"/>
                </a:lnTo>
                <a:lnTo>
                  <a:pt x="695" y="463"/>
                </a:lnTo>
                <a:lnTo>
                  <a:pt x="696" y="463"/>
                </a:lnTo>
                <a:lnTo>
                  <a:pt x="696" y="463"/>
                </a:lnTo>
                <a:lnTo>
                  <a:pt x="696" y="462"/>
                </a:lnTo>
                <a:lnTo>
                  <a:pt x="697" y="462"/>
                </a:lnTo>
                <a:lnTo>
                  <a:pt x="697" y="461"/>
                </a:lnTo>
                <a:lnTo>
                  <a:pt x="697" y="461"/>
                </a:lnTo>
                <a:lnTo>
                  <a:pt x="697" y="461"/>
                </a:lnTo>
                <a:lnTo>
                  <a:pt x="698" y="460"/>
                </a:lnTo>
                <a:lnTo>
                  <a:pt x="698" y="460"/>
                </a:lnTo>
                <a:lnTo>
                  <a:pt x="698" y="460"/>
                </a:lnTo>
                <a:lnTo>
                  <a:pt x="698" y="459"/>
                </a:lnTo>
                <a:lnTo>
                  <a:pt x="699" y="459"/>
                </a:lnTo>
                <a:lnTo>
                  <a:pt x="699" y="459"/>
                </a:lnTo>
                <a:lnTo>
                  <a:pt x="699" y="458"/>
                </a:lnTo>
                <a:lnTo>
                  <a:pt x="699" y="458"/>
                </a:lnTo>
                <a:lnTo>
                  <a:pt x="700" y="458"/>
                </a:lnTo>
                <a:lnTo>
                  <a:pt x="700" y="457"/>
                </a:lnTo>
                <a:lnTo>
                  <a:pt x="700" y="457"/>
                </a:lnTo>
                <a:lnTo>
                  <a:pt x="700" y="457"/>
                </a:lnTo>
                <a:lnTo>
                  <a:pt x="701" y="457"/>
                </a:lnTo>
                <a:lnTo>
                  <a:pt x="701" y="457"/>
                </a:lnTo>
                <a:lnTo>
                  <a:pt x="701" y="457"/>
                </a:lnTo>
                <a:lnTo>
                  <a:pt x="702" y="457"/>
                </a:lnTo>
                <a:lnTo>
                  <a:pt x="702" y="457"/>
                </a:lnTo>
                <a:lnTo>
                  <a:pt x="702" y="457"/>
                </a:lnTo>
                <a:lnTo>
                  <a:pt x="702" y="458"/>
                </a:lnTo>
                <a:lnTo>
                  <a:pt x="703" y="458"/>
                </a:lnTo>
                <a:lnTo>
                  <a:pt x="703" y="459"/>
                </a:lnTo>
                <a:lnTo>
                  <a:pt x="703" y="459"/>
                </a:lnTo>
                <a:lnTo>
                  <a:pt x="703" y="460"/>
                </a:lnTo>
                <a:lnTo>
                  <a:pt x="704" y="461"/>
                </a:lnTo>
                <a:lnTo>
                  <a:pt x="704" y="462"/>
                </a:lnTo>
                <a:lnTo>
                  <a:pt x="704" y="463"/>
                </a:lnTo>
                <a:lnTo>
                  <a:pt x="704" y="464"/>
                </a:lnTo>
                <a:lnTo>
                  <a:pt x="705" y="464"/>
                </a:lnTo>
                <a:lnTo>
                  <a:pt x="705" y="461"/>
                </a:lnTo>
                <a:lnTo>
                  <a:pt x="705" y="461"/>
                </a:lnTo>
                <a:lnTo>
                  <a:pt x="705" y="461"/>
                </a:lnTo>
                <a:lnTo>
                  <a:pt x="706" y="462"/>
                </a:lnTo>
                <a:lnTo>
                  <a:pt x="706" y="462"/>
                </a:lnTo>
                <a:lnTo>
                  <a:pt x="706" y="462"/>
                </a:lnTo>
                <a:lnTo>
                  <a:pt x="706" y="463"/>
                </a:lnTo>
                <a:lnTo>
                  <a:pt x="707" y="463"/>
                </a:lnTo>
                <a:lnTo>
                  <a:pt x="707" y="463"/>
                </a:lnTo>
                <a:lnTo>
                  <a:pt x="707" y="463"/>
                </a:lnTo>
                <a:lnTo>
                  <a:pt x="708" y="463"/>
                </a:lnTo>
                <a:lnTo>
                  <a:pt x="708" y="463"/>
                </a:lnTo>
                <a:lnTo>
                  <a:pt x="708" y="463"/>
                </a:lnTo>
                <a:lnTo>
                  <a:pt x="708" y="463"/>
                </a:lnTo>
                <a:lnTo>
                  <a:pt x="709" y="463"/>
                </a:lnTo>
                <a:lnTo>
                  <a:pt x="709" y="463"/>
                </a:lnTo>
                <a:lnTo>
                  <a:pt x="709" y="462"/>
                </a:lnTo>
                <a:lnTo>
                  <a:pt x="709" y="462"/>
                </a:lnTo>
                <a:lnTo>
                  <a:pt x="710" y="462"/>
                </a:lnTo>
                <a:lnTo>
                  <a:pt x="710" y="461"/>
                </a:lnTo>
                <a:lnTo>
                  <a:pt x="710" y="461"/>
                </a:lnTo>
                <a:lnTo>
                  <a:pt x="710" y="460"/>
                </a:lnTo>
                <a:lnTo>
                  <a:pt x="711" y="460"/>
                </a:lnTo>
                <a:lnTo>
                  <a:pt x="711" y="459"/>
                </a:lnTo>
                <a:lnTo>
                  <a:pt x="711" y="458"/>
                </a:lnTo>
                <a:lnTo>
                  <a:pt x="711" y="457"/>
                </a:lnTo>
                <a:lnTo>
                  <a:pt x="712" y="456"/>
                </a:lnTo>
                <a:lnTo>
                  <a:pt x="712" y="454"/>
                </a:lnTo>
                <a:lnTo>
                  <a:pt x="712" y="453"/>
                </a:lnTo>
                <a:lnTo>
                  <a:pt x="713" y="452"/>
                </a:lnTo>
                <a:lnTo>
                  <a:pt x="713" y="450"/>
                </a:lnTo>
                <a:lnTo>
                  <a:pt x="713" y="449"/>
                </a:lnTo>
                <a:lnTo>
                  <a:pt x="713" y="447"/>
                </a:lnTo>
                <a:lnTo>
                  <a:pt x="714" y="445"/>
                </a:lnTo>
                <a:lnTo>
                  <a:pt x="714" y="444"/>
                </a:lnTo>
                <a:lnTo>
                  <a:pt x="714" y="442"/>
                </a:lnTo>
                <a:lnTo>
                  <a:pt x="714" y="440"/>
                </a:lnTo>
                <a:lnTo>
                  <a:pt x="715" y="438"/>
                </a:lnTo>
                <a:lnTo>
                  <a:pt x="715" y="436"/>
                </a:lnTo>
                <a:lnTo>
                  <a:pt x="715" y="434"/>
                </a:lnTo>
                <a:lnTo>
                  <a:pt x="715" y="432"/>
                </a:lnTo>
                <a:lnTo>
                  <a:pt x="716" y="430"/>
                </a:lnTo>
                <a:lnTo>
                  <a:pt x="716" y="428"/>
                </a:lnTo>
                <a:lnTo>
                  <a:pt x="716" y="426"/>
                </a:lnTo>
                <a:lnTo>
                  <a:pt x="716" y="424"/>
                </a:lnTo>
                <a:lnTo>
                  <a:pt x="717" y="422"/>
                </a:lnTo>
                <a:lnTo>
                  <a:pt x="717" y="420"/>
                </a:lnTo>
                <a:lnTo>
                  <a:pt x="717" y="418"/>
                </a:lnTo>
                <a:lnTo>
                  <a:pt x="717" y="415"/>
                </a:lnTo>
                <a:lnTo>
                  <a:pt x="718" y="414"/>
                </a:lnTo>
                <a:lnTo>
                  <a:pt x="718" y="412"/>
                </a:lnTo>
                <a:lnTo>
                  <a:pt x="718" y="410"/>
                </a:lnTo>
                <a:lnTo>
                  <a:pt x="719" y="408"/>
                </a:lnTo>
                <a:lnTo>
                  <a:pt x="719" y="406"/>
                </a:lnTo>
                <a:lnTo>
                  <a:pt x="719" y="404"/>
                </a:lnTo>
                <a:lnTo>
                  <a:pt x="719" y="403"/>
                </a:lnTo>
                <a:lnTo>
                  <a:pt x="720" y="401"/>
                </a:lnTo>
                <a:lnTo>
                  <a:pt x="720" y="400"/>
                </a:lnTo>
                <a:lnTo>
                  <a:pt x="720" y="398"/>
                </a:lnTo>
                <a:lnTo>
                  <a:pt x="720" y="397"/>
                </a:lnTo>
                <a:lnTo>
                  <a:pt x="721" y="396"/>
                </a:lnTo>
                <a:lnTo>
                  <a:pt x="721" y="394"/>
                </a:lnTo>
                <a:lnTo>
                  <a:pt x="721" y="393"/>
                </a:lnTo>
                <a:lnTo>
                  <a:pt x="721" y="391"/>
                </a:lnTo>
                <a:lnTo>
                  <a:pt x="722" y="390"/>
                </a:lnTo>
                <a:lnTo>
                  <a:pt x="722" y="388"/>
                </a:lnTo>
                <a:lnTo>
                  <a:pt x="722" y="387"/>
                </a:lnTo>
                <a:lnTo>
                  <a:pt x="722" y="385"/>
                </a:lnTo>
                <a:lnTo>
                  <a:pt x="723" y="383"/>
                </a:lnTo>
                <a:lnTo>
                  <a:pt x="723" y="382"/>
                </a:lnTo>
                <a:lnTo>
                  <a:pt x="723" y="380"/>
                </a:lnTo>
                <a:lnTo>
                  <a:pt x="724" y="378"/>
                </a:lnTo>
                <a:lnTo>
                  <a:pt x="724" y="377"/>
                </a:lnTo>
                <a:lnTo>
                  <a:pt x="724" y="375"/>
                </a:lnTo>
                <a:lnTo>
                  <a:pt x="724" y="373"/>
                </a:lnTo>
                <a:lnTo>
                  <a:pt x="725" y="371"/>
                </a:lnTo>
                <a:lnTo>
                  <a:pt x="725" y="369"/>
                </a:lnTo>
                <a:lnTo>
                  <a:pt x="725" y="366"/>
                </a:lnTo>
                <a:lnTo>
                  <a:pt x="725" y="364"/>
                </a:lnTo>
                <a:lnTo>
                  <a:pt x="726" y="361"/>
                </a:lnTo>
                <a:lnTo>
                  <a:pt x="726" y="358"/>
                </a:lnTo>
                <a:lnTo>
                  <a:pt x="726" y="354"/>
                </a:lnTo>
                <a:lnTo>
                  <a:pt x="726" y="350"/>
                </a:lnTo>
                <a:lnTo>
                  <a:pt x="727" y="346"/>
                </a:lnTo>
                <a:lnTo>
                  <a:pt x="727" y="342"/>
                </a:lnTo>
                <a:lnTo>
                  <a:pt x="727" y="337"/>
                </a:lnTo>
                <a:lnTo>
                  <a:pt x="727" y="331"/>
                </a:lnTo>
                <a:lnTo>
                  <a:pt x="728" y="325"/>
                </a:lnTo>
                <a:lnTo>
                  <a:pt x="728" y="318"/>
                </a:lnTo>
                <a:lnTo>
                  <a:pt x="728" y="311"/>
                </a:lnTo>
                <a:lnTo>
                  <a:pt x="728" y="303"/>
                </a:lnTo>
                <a:lnTo>
                  <a:pt x="729" y="295"/>
                </a:lnTo>
                <a:lnTo>
                  <a:pt x="729" y="287"/>
                </a:lnTo>
                <a:lnTo>
                  <a:pt x="729" y="278"/>
                </a:lnTo>
                <a:lnTo>
                  <a:pt x="730" y="270"/>
                </a:lnTo>
                <a:lnTo>
                  <a:pt x="730" y="262"/>
                </a:lnTo>
                <a:lnTo>
                  <a:pt x="730" y="254"/>
                </a:lnTo>
                <a:lnTo>
                  <a:pt x="730" y="246"/>
                </a:lnTo>
                <a:lnTo>
                  <a:pt x="731" y="239"/>
                </a:lnTo>
                <a:lnTo>
                  <a:pt x="731" y="231"/>
                </a:lnTo>
                <a:lnTo>
                  <a:pt x="731" y="224"/>
                </a:lnTo>
                <a:lnTo>
                  <a:pt x="731" y="217"/>
                </a:lnTo>
                <a:lnTo>
                  <a:pt x="732" y="210"/>
                </a:lnTo>
                <a:lnTo>
                  <a:pt x="732" y="202"/>
                </a:lnTo>
                <a:lnTo>
                  <a:pt x="732" y="193"/>
                </a:lnTo>
                <a:lnTo>
                  <a:pt x="732" y="184"/>
                </a:lnTo>
                <a:lnTo>
                  <a:pt x="733" y="175"/>
                </a:lnTo>
                <a:lnTo>
                  <a:pt x="733" y="167"/>
                </a:lnTo>
                <a:lnTo>
                  <a:pt x="733" y="158"/>
                </a:lnTo>
                <a:lnTo>
                  <a:pt x="733" y="152"/>
                </a:lnTo>
                <a:lnTo>
                  <a:pt x="734" y="149"/>
                </a:lnTo>
                <a:lnTo>
                  <a:pt x="734" y="148"/>
                </a:lnTo>
                <a:lnTo>
                  <a:pt x="734" y="152"/>
                </a:lnTo>
                <a:lnTo>
                  <a:pt x="735" y="159"/>
                </a:lnTo>
                <a:lnTo>
                  <a:pt x="735" y="166"/>
                </a:lnTo>
                <a:lnTo>
                  <a:pt x="735" y="173"/>
                </a:lnTo>
                <a:lnTo>
                  <a:pt x="735" y="179"/>
                </a:lnTo>
                <a:lnTo>
                  <a:pt x="736" y="183"/>
                </a:lnTo>
                <a:lnTo>
                  <a:pt x="736" y="182"/>
                </a:lnTo>
                <a:lnTo>
                  <a:pt x="736" y="174"/>
                </a:lnTo>
                <a:lnTo>
                  <a:pt x="736" y="159"/>
                </a:lnTo>
                <a:lnTo>
                  <a:pt x="737" y="139"/>
                </a:lnTo>
                <a:lnTo>
                  <a:pt x="737" y="118"/>
                </a:lnTo>
                <a:lnTo>
                  <a:pt x="737" y="96"/>
                </a:lnTo>
                <a:lnTo>
                  <a:pt x="737" y="77"/>
                </a:lnTo>
                <a:lnTo>
                  <a:pt x="738" y="63"/>
                </a:lnTo>
                <a:lnTo>
                  <a:pt x="738" y="55"/>
                </a:lnTo>
                <a:lnTo>
                  <a:pt x="738" y="57"/>
                </a:lnTo>
                <a:lnTo>
                  <a:pt x="738" y="70"/>
                </a:lnTo>
                <a:lnTo>
                  <a:pt x="739" y="91"/>
                </a:lnTo>
                <a:lnTo>
                  <a:pt x="739" y="117"/>
                </a:lnTo>
                <a:lnTo>
                  <a:pt x="739" y="145"/>
                </a:lnTo>
                <a:lnTo>
                  <a:pt x="739" y="172"/>
                </a:lnTo>
                <a:lnTo>
                  <a:pt x="740" y="197"/>
                </a:lnTo>
                <a:lnTo>
                  <a:pt x="740" y="219"/>
                </a:lnTo>
                <a:lnTo>
                  <a:pt x="740" y="235"/>
                </a:lnTo>
                <a:lnTo>
                  <a:pt x="741" y="242"/>
                </a:lnTo>
                <a:lnTo>
                  <a:pt x="741" y="244"/>
                </a:lnTo>
                <a:lnTo>
                  <a:pt x="741" y="242"/>
                </a:lnTo>
                <a:lnTo>
                  <a:pt x="741" y="238"/>
                </a:lnTo>
                <a:lnTo>
                  <a:pt x="742" y="235"/>
                </a:lnTo>
                <a:lnTo>
                  <a:pt x="742" y="232"/>
                </a:lnTo>
                <a:lnTo>
                  <a:pt x="742" y="229"/>
                </a:lnTo>
                <a:lnTo>
                  <a:pt x="742" y="228"/>
                </a:lnTo>
                <a:lnTo>
                  <a:pt x="743" y="229"/>
                </a:lnTo>
                <a:lnTo>
                  <a:pt x="743" y="233"/>
                </a:lnTo>
                <a:lnTo>
                  <a:pt x="743" y="237"/>
                </a:lnTo>
                <a:lnTo>
                  <a:pt x="743" y="241"/>
                </a:lnTo>
                <a:lnTo>
                  <a:pt x="744" y="244"/>
                </a:lnTo>
                <a:lnTo>
                  <a:pt x="744" y="246"/>
                </a:lnTo>
                <a:lnTo>
                  <a:pt x="744" y="248"/>
                </a:lnTo>
                <a:lnTo>
                  <a:pt x="744" y="250"/>
                </a:lnTo>
                <a:lnTo>
                  <a:pt x="745" y="252"/>
                </a:lnTo>
                <a:lnTo>
                  <a:pt x="745" y="253"/>
                </a:lnTo>
                <a:lnTo>
                  <a:pt x="745" y="254"/>
                </a:lnTo>
                <a:lnTo>
                  <a:pt x="746" y="255"/>
                </a:lnTo>
                <a:lnTo>
                  <a:pt x="746" y="256"/>
                </a:lnTo>
                <a:lnTo>
                  <a:pt x="746" y="258"/>
                </a:lnTo>
                <a:lnTo>
                  <a:pt x="746" y="259"/>
                </a:lnTo>
                <a:lnTo>
                  <a:pt x="747" y="259"/>
                </a:lnTo>
                <a:lnTo>
                  <a:pt x="747" y="258"/>
                </a:lnTo>
                <a:lnTo>
                  <a:pt x="747" y="257"/>
                </a:lnTo>
                <a:lnTo>
                  <a:pt x="747" y="256"/>
                </a:lnTo>
                <a:lnTo>
                  <a:pt x="748" y="255"/>
                </a:lnTo>
                <a:lnTo>
                  <a:pt x="748" y="254"/>
                </a:lnTo>
                <a:lnTo>
                  <a:pt x="748" y="254"/>
                </a:lnTo>
                <a:lnTo>
                  <a:pt x="748" y="254"/>
                </a:lnTo>
                <a:lnTo>
                  <a:pt x="749" y="256"/>
                </a:lnTo>
                <a:lnTo>
                  <a:pt x="749" y="260"/>
                </a:lnTo>
                <a:lnTo>
                  <a:pt x="749" y="264"/>
                </a:lnTo>
                <a:lnTo>
                  <a:pt x="749" y="269"/>
                </a:lnTo>
                <a:lnTo>
                  <a:pt x="750" y="273"/>
                </a:lnTo>
                <a:lnTo>
                  <a:pt x="750" y="277"/>
                </a:lnTo>
                <a:lnTo>
                  <a:pt x="750" y="279"/>
                </a:lnTo>
                <a:lnTo>
                  <a:pt x="750" y="281"/>
                </a:lnTo>
                <a:lnTo>
                  <a:pt x="751" y="284"/>
                </a:lnTo>
                <a:lnTo>
                  <a:pt x="751" y="289"/>
                </a:lnTo>
                <a:lnTo>
                  <a:pt x="751" y="293"/>
                </a:lnTo>
                <a:lnTo>
                  <a:pt x="752" y="295"/>
                </a:lnTo>
                <a:lnTo>
                  <a:pt x="752" y="288"/>
                </a:lnTo>
                <a:lnTo>
                  <a:pt x="752" y="269"/>
                </a:lnTo>
                <a:lnTo>
                  <a:pt x="752" y="248"/>
                </a:lnTo>
                <a:lnTo>
                  <a:pt x="753" y="231"/>
                </a:lnTo>
                <a:lnTo>
                  <a:pt x="753" y="230"/>
                </a:lnTo>
                <a:lnTo>
                  <a:pt x="753" y="250"/>
                </a:lnTo>
                <a:lnTo>
                  <a:pt x="753" y="276"/>
                </a:lnTo>
                <a:lnTo>
                  <a:pt x="754" y="293"/>
                </a:lnTo>
                <a:lnTo>
                  <a:pt x="754" y="287"/>
                </a:lnTo>
                <a:lnTo>
                  <a:pt x="754" y="249"/>
                </a:lnTo>
                <a:lnTo>
                  <a:pt x="754" y="196"/>
                </a:lnTo>
                <a:lnTo>
                  <a:pt x="755" y="145"/>
                </a:lnTo>
                <a:lnTo>
                  <a:pt x="755" y="109"/>
                </a:lnTo>
                <a:lnTo>
                  <a:pt x="755" y="96"/>
                </a:lnTo>
                <a:lnTo>
                  <a:pt x="755" y="96"/>
                </a:lnTo>
                <a:lnTo>
                  <a:pt x="756" y="97"/>
                </a:lnTo>
                <a:lnTo>
                  <a:pt x="756" y="96"/>
                </a:lnTo>
                <a:lnTo>
                  <a:pt x="756" y="90"/>
                </a:lnTo>
                <a:lnTo>
                  <a:pt x="757" y="82"/>
                </a:lnTo>
                <a:lnTo>
                  <a:pt x="757" y="78"/>
                </a:lnTo>
                <a:lnTo>
                  <a:pt x="757" y="75"/>
                </a:lnTo>
                <a:lnTo>
                  <a:pt x="757" y="74"/>
                </a:lnTo>
                <a:lnTo>
                  <a:pt x="758" y="75"/>
                </a:lnTo>
                <a:lnTo>
                  <a:pt x="758" y="76"/>
                </a:lnTo>
                <a:lnTo>
                  <a:pt x="758" y="79"/>
                </a:lnTo>
                <a:lnTo>
                  <a:pt x="758" y="85"/>
                </a:lnTo>
                <a:lnTo>
                  <a:pt x="759" y="92"/>
                </a:lnTo>
                <a:lnTo>
                  <a:pt x="759" y="101"/>
                </a:lnTo>
                <a:lnTo>
                  <a:pt x="759" y="111"/>
                </a:lnTo>
                <a:lnTo>
                  <a:pt x="759" y="122"/>
                </a:lnTo>
                <a:lnTo>
                  <a:pt x="760" y="132"/>
                </a:lnTo>
                <a:lnTo>
                  <a:pt x="760" y="142"/>
                </a:lnTo>
                <a:lnTo>
                  <a:pt x="760" y="153"/>
                </a:lnTo>
                <a:lnTo>
                  <a:pt x="760" y="163"/>
                </a:lnTo>
                <a:lnTo>
                  <a:pt x="761" y="172"/>
                </a:lnTo>
                <a:lnTo>
                  <a:pt x="761" y="180"/>
                </a:lnTo>
                <a:lnTo>
                  <a:pt x="761" y="187"/>
                </a:lnTo>
                <a:lnTo>
                  <a:pt x="761" y="192"/>
                </a:lnTo>
                <a:lnTo>
                  <a:pt x="762" y="196"/>
                </a:lnTo>
                <a:lnTo>
                  <a:pt x="762" y="199"/>
                </a:lnTo>
                <a:lnTo>
                  <a:pt x="762" y="201"/>
                </a:lnTo>
                <a:lnTo>
                  <a:pt x="763" y="203"/>
                </a:lnTo>
                <a:lnTo>
                  <a:pt x="763" y="205"/>
                </a:lnTo>
                <a:lnTo>
                  <a:pt x="763" y="206"/>
                </a:lnTo>
                <a:lnTo>
                  <a:pt x="763" y="208"/>
                </a:lnTo>
                <a:lnTo>
                  <a:pt x="764" y="210"/>
                </a:lnTo>
                <a:lnTo>
                  <a:pt x="764" y="213"/>
                </a:lnTo>
                <a:lnTo>
                  <a:pt x="764" y="216"/>
                </a:lnTo>
                <a:lnTo>
                  <a:pt x="764" y="219"/>
                </a:lnTo>
                <a:lnTo>
                  <a:pt x="765" y="222"/>
                </a:lnTo>
                <a:lnTo>
                  <a:pt x="765" y="226"/>
                </a:lnTo>
                <a:lnTo>
                  <a:pt x="765" y="230"/>
                </a:lnTo>
                <a:lnTo>
                  <a:pt x="765" y="235"/>
                </a:lnTo>
                <a:lnTo>
                  <a:pt x="766" y="241"/>
                </a:lnTo>
                <a:lnTo>
                  <a:pt x="766" y="247"/>
                </a:lnTo>
                <a:lnTo>
                  <a:pt x="766" y="254"/>
                </a:lnTo>
                <a:lnTo>
                  <a:pt x="766" y="261"/>
                </a:lnTo>
                <a:lnTo>
                  <a:pt x="767" y="269"/>
                </a:lnTo>
                <a:lnTo>
                  <a:pt x="767" y="276"/>
                </a:lnTo>
                <a:lnTo>
                  <a:pt x="767" y="284"/>
                </a:lnTo>
                <a:lnTo>
                  <a:pt x="768" y="292"/>
                </a:lnTo>
                <a:lnTo>
                  <a:pt x="768" y="299"/>
                </a:lnTo>
                <a:lnTo>
                  <a:pt x="768" y="305"/>
                </a:lnTo>
                <a:lnTo>
                  <a:pt x="768" y="312"/>
                </a:lnTo>
                <a:lnTo>
                  <a:pt x="769" y="318"/>
                </a:lnTo>
                <a:lnTo>
                  <a:pt x="769" y="325"/>
                </a:lnTo>
                <a:lnTo>
                  <a:pt x="769" y="331"/>
                </a:lnTo>
                <a:lnTo>
                  <a:pt x="769" y="336"/>
                </a:lnTo>
                <a:lnTo>
                  <a:pt x="770" y="341"/>
                </a:lnTo>
                <a:lnTo>
                  <a:pt x="770" y="346"/>
                </a:lnTo>
                <a:lnTo>
                  <a:pt x="770" y="351"/>
                </a:lnTo>
                <a:lnTo>
                  <a:pt x="770" y="355"/>
                </a:lnTo>
                <a:lnTo>
                  <a:pt x="771" y="359"/>
                </a:lnTo>
                <a:lnTo>
                  <a:pt x="771" y="362"/>
                </a:lnTo>
                <a:lnTo>
                  <a:pt x="771" y="365"/>
                </a:lnTo>
                <a:lnTo>
                  <a:pt x="771" y="369"/>
                </a:lnTo>
                <a:lnTo>
                  <a:pt x="772" y="372"/>
                </a:lnTo>
                <a:lnTo>
                  <a:pt x="772" y="375"/>
                </a:lnTo>
                <a:lnTo>
                  <a:pt x="772" y="378"/>
                </a:lnTo>
                <a:lnTo>
                  <a:pt x="773" y="381"/>
                </a:lnTo>
                <a:lnTo>
                  <a:pt x="773" y="383"/>
                </a:lnTo>
                <a:lnTo>
                  <a:pt x="773" y="386"/>
                </a:lnTo>
                <a:lnTo>
                  <a:pt x="773" y="388"/>
                </a:lnTo>
                <a:lnTo>
                  <a:pt x="774" y="391"/>
                </a:lnTo>
                <a:lnTo>
                  <a:pt x="774" y="393"/>
                </a:lnTo>
                <a:lnTo>
                  <a:pt x="774" y="395"/>
                </a:lnTo>
                <a:lnTo>
                  <a:pt x="774" y="397"/>
                </a:lnTo>
                <a:lnTo>
                  <a:pt x="775" y="399"/>
                </a:lnTo>
                <a:lnTo>
                  <a:pt x="775" y="401"/>
                </a:lnTo>
                <a:lnTo>
                  <a:pt x="775" y="403"/>
                </a:lnTo>
                <a:lnTo>
                  <a:pt x="775" y="405"/>
                </a:lnTo>
                <a:lnTo>
                  <a:pt x="776" y="407"/>
                </a:lnTo>
                <a:lnTo>
                  <a:pt x="776" y="409"/>
                </a:lnTo>
                <a:lnTo>
                  <a:pt x="776" y="410"/>
                </a:lnTo>
                <a:lnTo>
                  <a:pt x="776" y="412"/>
                </a:lnTo>
                <a:lnTo>
                  <a:pt x="777" y="414"/>
                </a:lnTo>
                <a:lnTo>
                  <a:pt x="777" y="415"/>
                </a:lnTo>
                <a:lnTo>
                  <a:pt x="777" y="417"/>
                </a:lnTo>
                <a:lnTo>
                  <a:pt x="777" y="419"/>
                </a:lnTo>
                <a:lnTo>
                  <a:pt x="778" y="421"/>
                </a:lnTo>
                <a:lnTo>
                  <a:pt x="778" y="423"/>
                </a:lnTo>
                <a:lnTo>
                  <a:pt x="778" y="426"/>
                </a:lnTo>
                <a:lnTo>
                  <a:pt x="779" y="428"/>
                </a:lnTo>
                <a:lnTo>
                  <a:pt x="779" y="431"/>
                </a:lnTo>
                <a:lnTo>
                  <a:pt x="779" y="434"/>
                </a:lnTo>
                <a:lnTo>
                  <a:pt x="779" y="436"/>
                </a:lnTo>
                <a:lnTo>
                  <a:pt x="780" y="439"/>
                </a:lnTo>
                <a:lnTo>
                  <a:pt x="780" y="442"/>
                </a:lnTo>
                <a:lnTo>
                  <a:pt x="780" y="445"/>
                </a:lnTo>
                <a:lnTo>
                  <a:pt x="780" y="448"/>
                </a:lnTo>
                <a:lnTo>
                  <a:pt x="781" y="450"/>
                </a:lnTo>
                <a:lnTo>
                  <a:pt x="781" y="453"/>
                </a:lnTo>
                <a:lnTo>
                  <a:pt x="781" y="456"/>
                </a:lnTo>
                <a:lnTo>
                  <a:pt x="781" y="459"/>
                </a:lnTo>
                <a:lnTo>
                  <a:pt x="782" y="461"/>
                </a:lnTo>
                <a:lnTo>
                  <a:pt x="782" y="464"/>
                </a:lnTo>
                <a:lnTo>
                  <a:pt x="782" y="467"/>
                </a:lnTo>
                <a:lnTo>
                  <a:pt x="782" y="469"/>
                </a:lnTo>
                <a:lnTo>
                  <a:pt x="783" y="472"/>
                </a:lnTo>
                <a:lnTo>
                  <a:pt x="783" y="474"/>
                </a:lnTo>
                <a:lnTo>
                  <a:pt x="783" y="476"/>
                </a:lnTo>
                <a:lnTo>
                  <a:pt x="784" y="478"/>
                </a:lnTo>
                <a:lnTo>
                  <a:pt x="784" y="481"/>
                </a:lnTo>
                <a:lnTo>
                  <a:pt x="784" y="483"/>
                </a:lnTo>
                <a:lnTo>
                  <a:pt x="784" y="484"/>
                </a:lnTo>
                <a:lnTo>
                  <a:pt x="785" y="486"/>
                </a:lnTo>
                <a:lnTo>
                  <a:pt x="785" y="488"/>
                </a:lnTo>
                <a:lnTo>
                  <a:pt x="785" y="490"/>
                </a:lnTo>
                <a:lnTo>
                  <a:pt x="785" y="491"/>
                </a:lnTo>
                <a:lnTo>
                  <a:pt x="786" y="492"/>
                </a:lnTo>
                <a:lnTo>
                  <a:pt x="786" y="494"/>
                </a:lnTo>
                <a:lnTo>
                  <a:pt x="786" y="494"/>
                </a:lnTo>
                <a:lnTo>
                  <a:pt x="786" y="495"/>
                </a:lnTo>
                <a:lnTo>
                  <a:pt x="787" y="496"/>
                </a:lnTo>
                <a:lnTo>
                  <a:pt x="787" y="496"/>
                </a:lnTo>
                <a:lnTo>
                  <a:pt x="787" y="497"/>
                </a:lnTo>
                <a:lnTo>
                  <a:pt x="787" y="497"/>
                </a:lnTo>
                <a:lnTo>
                  <a:pt x="788" y="497"/>
                </a:lnTo>
                <a:lnTo>
                  <a:pt x="788" y="497"/>
                </a:lnTo>
                <a:lnTo>
                  <a:pt x="788" y="497"/>
                </a:lnTo>
                <a:lnTo>
                  <a:pt x="788" y="496"/>
                </a:lnTo>
                <a:lnTo>
                  <a:pt x="789" y="496"/>
                </a:lnTo>
                <a:lnTo>
                  <a:pt x="789" y="496"/>
                </a:lnTo>
                <a:lnTo>
                  <a:pt x="789" y="495"/>
                </a:lnTo>
                <a:lnTo>
                  <a:pt x="790" y="495"/>
                </a:lnTo>
                <a:lnTo>
                  <a:pt x="790" y="494"/>
                </a:lnTo>
                <a:lnTo>
                  <a:pt x="790" y="494"/>
                </a:lnTo>
                <a:lnTo>
                  <a:pt x="790" y="493"/>
                </a:lnTo>
                <a:lnTo>
                  <a:pt x="791" y="492"/>
                </a:lnTo>
                <a:lnTo>
                  <a:pt x="791" y="491"/>
                </a:lnTo>
                <a:lnTo>
                  <a:pt x="791" y="491"/>
                </a:lnTo>
                <a:lnTo>
                  <a:pt x="791" y="490"/>
                </a:lnTo>
                <a:lnTo>
                  <a:pt x="792" y="489"/>
                </a:lnTo>
                <a:lnTo>
                  <a:pt x="792" y="489"/>
                </a:lnTo>
                <a:lnTo>
                  <a:pt x="792" y="488"/>
                </a:lnTo>
                <a:lnTo>
                  <a:pt x="792" y="488"/>
                </a:lnTo>
                <a:lnTo>
                  <a:pt x="793" y="487"/>
                </a:lnTo>
                <a:lnTo>
                  <a:pt x="793" y="315"/>
                </a:lnTo>
                <a:lnTo>
                  <a:pt x="793" y="313"/>
                </a:lnTo>
                <a:lnTo>
                  <a:pt x="793" y="311"/>
                </a:lnTo>
                <a:lnTo>
                  <a:pt x="794" y="309"/>
                </a:lnTo>
                <a:lnTo>
                  <a:pt x="794" y="307"/>
                </a:lnTo>
                <a:lnTo>
                  <a:pt x="794" y="305"/>
                </a:lnTo>
                <a:lnTo>
                  <a:pt x="795" y="303"/>
                </a:lnTo>
                <a:lnTo>
                  <a:pt x="795" y="301"/>
                </a:lnTo>
                <a:lnTo>
                  <a:pt x="795" y="300"/>
                </a:lnTo>
                <a:lnTo>
                  <a:pt x="795" y="298"/>
                </a:lnTo>
                <a:lnTo>
                  <a:pt x="796" y="297"/>
                </a:lnTo>
                <a:lnTo>
                  <a:pt x="796" y="294"/>
                </a:lnTo>
                <a:lnTo>
                  <a:pt x="796" y="291"/>
                </a:lnTo>
                <a:lnTo>
                  <a:pt x="796" y="288"/>
                </a:lnTo>
                <a:lnTo>
                  <a:pt x="797" y="286"/>
                </a:lnTo>
                <a:lnTo>
                  <a:pt x="797" y="283"/>
                </a:lnTo>
                <a:lnTo>
                  <a:pt x="797" y="281"/>
                </a:lnTo>
                <a:lnTo>
                  <a:pt x="797" y="280"/>
                </a:lnTo>
                <a:lnTo>
                  <a:pt x="798" y="278"/>
                </a:lnTo>
                <a:lnTo>
                  <a:pt x="798" y="277"/>
                </a:lnTo>
                <a:lnTo>
                  <a:pt x="798" y="275"/>
                </a:lnTo>
                <a:lnTo>
                  <a:pt x="798" y="273"/>
                </a:lnTo>
                <a:lnTo>
                  <a:pt x="799" y="272"/>
                </a:lnTo>
                <a:lnTo>
                  <a:pt x="799" y="270"/>
                </a:lnTo>
                <a:lnTo>
                  <a:pt x="799" y="269"/>
                </a:lnTo>
                <a:lnTo>
                  <a:pt x="799" y="267"/>
                </a:lnTo>
                <a:lnTo>
                  <a:pt x="800" y="266"/>
                </a:lnTo>
                <a:lnTo>
                  <a:pt x="800" y="264"/>
                </a:lnTo>
                <a:lnTo>
                  <a:pt x="800" y="262"/>
                </a:lnTo>
                <a:lnTo>
                  <a:pt x="801" y="260"/>
                </a:lnTo>
                <a:lnTo>
                  <a:pt x="801" y="258"/>
                </a:lnTo>
                <a:lnTo>
                  <a:pt x="801" y="257"/>
                </a:lnTo>
                <a:lnTo>
                  <a:pt x="801" y="255"/>
                </a:lnTo>
                <a:lnTo>
                  <a:pt x="802" y="253"/>
                </a:lnTo>
                <a:lnTo>
                  <a:pt x="802" y="252"/>
                </a:lnTo>
                <a:lnTo>
                  <a:pt x="802" y="251"/>
                </a:lnTo>
                <a:lnTo>
                  <a:pt x="802" y="250"/>
                </a:lnTo>
                <a:lnTo>
                  <a:pt x="803" y="249"/>
                </a:lnTo>
                <a:lnTo>
                  <a:pt x="803" y="248"/>
                </a:lnTo>
                <a:lnTo>
                  <a:pt x="803" y="247"/>
                </a:lnTo>
                <a:lnTo>
                  <a:pt x="803" y="246"/>
                </a:lnTo>
                <a:lnTo>
                  <a:pt x="804" y="246"/>
                </a:lnTo>
                <a:lnTo>
                  <a:pt x="804" y="245"/>
                </a:lnTo>
                <a:lnTo>
                  <a:pt x="804" y="245"/>
                </a:lnTo>
                <a:lnTo>
                  <a:pt x="804" y="244"/>
                </a:lnTo>
                <a:lnTo>
                  <a:pt x="805" y="244"/>
                </a:lnTo>
                <a:lnTo>
                  <a:pt x="805" y="243"/>
                </a:lnTo>
                <a:lnTo>
                  <a:pt x="805" y="243"/>
                </a:lnTo>
                <a:lnTo>
                  <a:pt x="806" y="244"/>
                </a:lnTo>
                <a:lnTo>
                  <a:pt x="806" y="245"/>
                </a:lnTo>
                <a:lnTo>
                  <a:pt x="806" y="246"/>
                </a:lnTo>
                <a:lnTo>
                  <a:pt x="806" y="246"/>
                </a:lnTo>
                <a:lnTo>
                  <a:pt x="807" y="246"/>
                </a:lnTo>
                <a:lnTo>
                  <a:pt x="807" y="247"/>
                </a:lnTo>
                <a:lnTo>
                  <a:pt x="807" y="247"/>
                </a:lnTo>
                <a:lnTo>
                  <a:pt x="807" y="247"/>
                </a:lnTo>
                <a:lnTo>
                  <a:pt x="808" y="247"/>
                </a:lnTo>
                <a:lnTo>
                  <a:pt x="808" y="247"/>
                </a:lnTo>
                <a:lnTo>
                  <a:pt x="808" y="246"/>
                </a:lnTo>
                <a:lnTo>
                  <a:pt x="808" y="246"/>
                </a:lnTo>
                <a:lnTo>
                  <a:pt x="809" y="245"/>
                </a:lnTo>
                <a:lnTo>
                  <a:pt x="809" y="245"/>
                </a:lnTo>
                <a:lnTo>
                  <a:pt x="809" y="244"/>
                </a:lnTo>
                <a:lnTo>
                  <a:pt x="809" y="243"/>
                </a:lnTo>
                <a:lnTo>
                  <a:pt x="810" y="242"/>
                </a:lnTo>
                <a:lnTo>
                  <a:pt x="810" y="241"/>
                </a:lnTo>
                <a:lnTo>
                  <a:pt x="810" y="241"/>
                </a:lnTo>
                <a:lnTo>
                  <a:pt x="810" y="240"/>
                </a:lnTo>
                <a:lnTo>
                  <a:pt x="811" y="239"/>
                </a:lnTo>
                <a:lnTo>
                  <a:pt x="811" y="238"/>
                </a:lnTo>
                <a:lnTo>
                  <a:pt x="811" y="236"/>
                </a:lnTo>
                <a:lnTo>
                  <a:pt x="812" y="235"/>
                </a:lnTo>
                <a:lnTo>
                  <a:pt x="812" y="235"/>
                </a:lnTo>
                <a:lnTo>
                  <a:pt x="812" y="235"/>
                </a:lnTo>
                <a:lnTo>
                  <a:pt x="812" y="235"/>
                </a:lnTo>
                <a:lnTo>
                  <a:pt x="813" y="235"/>
                </a:lnTo>
                <a:lnTo>
                  <a:pt x="813" y="234"/>
                </a:lnTo>
                <a:lnTo>
                  <a:pt x="813" y="234"/>
                </a:lnTo>
                <a:lnTo>
                  <a:pt x="813" y="234"/>
                </a:lnTo>
                <a:lnTo>
                  <a:pt x="814" y="234"/>
                </a:lnTo>
                <a:lnTo>
                  <a:pt x="814" y="234"/>
                </a:lnTo>
                <a:lnTo>
                  <a:pt x="814" y="234"/>
                </a:lnTo>
                <a:lnTo>
                  <a:pt x="814" y="233"/>
                </a:lnTo>
                <a:lnTo>
                  <a:pt x="815" y="233"/>
                </a:lnTo>
                <a:lnTo>
                  <a:pt x="815" y="233"/>
                </a:lnTo>
                <a:lnTo>
                  <a:pt x="815" y="233"/>
                </a:lnTo>
                <a:lnTo>
                  <a:pt x="815" y="234"/>
                </a:lnTo>
                <a:lnTo>
                  <a:pt x="816" y="235"/>
                </a:lnTo>
                <a:lnTo>
                  <a:pt x="816" y="236"/>
                </a:lnTo>
                <a:lnTo>
                  <a:pt x="816" y="237"/>
                </a:lnTo>
                <a:lnTo>
                  <a:pt x="817" y="239"/>
                </a:lnTo>
                <a:lnTo>
                  <a:pt x="817" y="240"/>
                </a:lnTo>
                <a:lnTo>
                  <a:pt x="817" y="241"/>
                </a:lnTo>
                <a:lnTo>
                  <a:pt x="817" y="242"/>
                </a:lnTo>
                <a:lnTo>
                  <a:pt x="818" y="243"/>
                </a:lnTo>
                <a:lnTo>
                  <a:pt x="818" y="243"/>
                </a:lnTo>
                <a:lnTo>
                  <a:pt x="818" y="243"/>
                </a:lnTo>
                <a:lnTo>
                  <a:pt x="818" y="243"/>
                </a:lnTo>
                <a:lnTo>
                  <a:pt x="819" y="244"/>
                </a:lnTo>
                <a:lnTo>
                  <a:pt x="819" y="244"/>
                </a:lnTo>
                <a:lnTo>
                  <a:pt x="819" y="244"/>
                </a:lnTo>
                <a:lnTo>
                  <a:pt x="819" y="244"/>
                </a:lnTo>
                <a:lnTo>
                  <a:pt x="820" y="244"/>
                </a:lnTo>
                <a:lnTo>
                  <a:pt x="820" y="244"/>
                </a:lnTo>
                <a:lnTo>
                  <a:pt x="820" y="244"/>
                </a:lnTo>
                <a:lnTo>
                  <a:pt x="820" y="244"/>
                </a:lnTo>
                <a:lnTo>
                  <a:pt x="821" y="244"/>
                </a:lnTo>
                <a:lnTo>
                  <a:pt x="821" y="244"/>
                </a:lnTo>
                <a:lnTo>
                  <a:pt x="821" y="243"/>
                </a:lnTo>
                <a:lnTo>
                  <a:pt x="821" y="241"/>
                </a:lnTo>
                <a:lnTo>
                  <a:pt x="822" y="241"/>
                </a:lnTo>
                <a:lnTo>
                  <a:pt x="822" y="240"/>
                </a:lnTo>
                <a:lnTo>
                  <a:pt x="822" y="239"/>
                </a:lnTo>
                <a:lnTo>
                  <a:pt x="823" y="239"/>
                </a:lnTo>
                <a:lnTo>
                  <a:pt x="823" y="238"/>
                </a:lnTo>
                <a:lnTo>
                  <a:pt x="823" y="237"/>
                </a:lnTo>
                <a:lnTo>
                  <a:pt x="823" y="237"/>
                </a:lnTo>
                <a:lnTo>
                  <a:pt x="824" y="236"/>
                </a:lnTo>
                <a:lnTo>
                  <a:pt x="824" y="236"/>
                </a:lnTo>
                <a:lnTo>
                  <a:pt x="824" y="236"/>
                </a:lnTo>
                <a:lnTo>
                  <a:pt x="824" y="236"/>
                </a:lnTo>
                <a:lnTo>
                  <a:pt x="825" y="236"/>
                </a:lnTo>
                <a:lnTo>
                  <a:pt x="825" y="235"/>
                </a:lnTo>
                <a:lnTo>
                  <a:pt x="825" y="235"/>
                </a:lnTo>
                <a:lnTo>
                  <a:pt x="825" y="236"/>
                </a:lnTo>
                <a:lnTo>
                  <a:pt x="826" y="237"/>
                </a:lnTo>
                <a:lnTo>
                  <a:pt x="826" y="237"/>
                </a:lnTo>
                <a:lnTo>
                  <a:pt x="826" y="238"/>
                </a:lnTo>
                <a:lnTo>
                  <a:pt x="826" y="239"/>
                </a:lnTo>
                <a:lnTo>
                  <a:pt x="827" y="239"/>
                </a:lnTo>
                <a:lnTo>
                  <a:pt x="827" y="240"/>
                </a:lnTo>
                <a:lnTo>
                  <a:pt x="827" y="240"/>
                </a:lnTo>
                <a:lnTo>
                  <a:pt x="828" y="240"/>
                </a:lnTo>
                <a:lnTo>
                  <a:pt x="828" y="240"/>
                </a:lnTo>
                <a:lnTo>
                  <a:pt x="828" y="241"/>
                </a:lnTo>
                <a:lnTo>
                  <a:pt x="828" y="240"/>
                </a:lnTo>
                <a:lnTo>
                  <a:pt x="829" y="240"/>
                </a:lnTo>
                <a:lnTo>
                  <a:pt x="829" y="240"/>
                </a:lnTo>
                <a:lnTo>
                  <a:pt x="829" y="240"/>
                </a:lnTo>
                <a:lnTo>
                  <a:pt x="829" y="240"/>
                </a:lnTo>
                <a:lnTo>
                  <a:pt x="830" y="240"/>
                </a:lnTo>
                <a:lnTo>
                  <a:pt x="830" y="241"/>
                </a:lnTo>
                <a:lnTo>
                  <a:pt x="830" y="242"/>
                </a:lnTo>
                <a:lnTo>
                  <a:pt x="830" y="244"/>
                </a:lnTo>
                <a:lnTo>
                  <a:pt x="831" y="245"/>
                </a:lnTo>
                <a:lnTo>
                  <a:pt x="831" y="246"/>
                </a:lnTo>
                <a:lnTo>
                  <a:pt x="831" y="246"/>
                </a:lnTo>
                <a:lnTo>
                  <a:pt x="831" y="246"/>
                </a:lnTo>
                <a:lnTo>
                  <a:pt x="832" y="246"/>
                </a:lnTo>
                <a:lnTo>
                  <a:pt x="832" y="245"/>
                </a:lnTo>
                <a:lnTo>
                  <a:pt x="832" y="245"/>
                </a:lnTo>
                <a:lnTo>
                  <a:pt x="832" y="244"/>
                </a:lnTo>
                <a:lnTo>
                  <a:pt x="833" y="243"/>
                </a:lnTo>
                <a:lnTo>
                  <a:pt x="833" y="242"/>
                </a:lnTo>
                <a:lnTo>
                  <a:pt x="833" y="241"/>
                </a:lnTo>
                <a:lnTo>
                  <a:pt x="834" y="240"/>
                </a:lnTo>
                <a:lnTo>
                  <a:pt x="834" y="239"/>
                </a:lnTo>
                <a:lnTo>
                  <a:pt x="834" y="238"/>
                </a:lnTo>
                <a:lnTo>
                  <a:pt x="834" y="237"/>
                </a:lnTo>
                <a:lnTo>
                  <a:pt x="835" y="236"/>
                </a:lnTo>
                <a:lnTo>
                  <a:pt x="835" y="234"/>
                </a:lnTo>
                <a:lnTo>
                  <a:pt x="835" y="232"/>
                </a:lnTo>
                <a:lnTo>
                  <a:pt x="835" y="230"/>
                </a:lnTo>
                <a:lnTo>
                  <a:pt x="836" y="228"/>
                </a:lnTo>
                <a:lnTo>
                  <a:pt x="836" y="225"/>
                </a:lnTo>
                <a:lnTo>
                  <a:pt x="836" y="222"/>
                </a:lnTo>
                <a:lnTo>
                  <a:pt x="836" y="220"/>
                </a:lnTo>
                <a:lnTo>
                  <a:pt x="837" y="218"/>
                </a:lnTo>
                <a:lnTo>
                  <a:pt x="837" y="217"/>
                </a:lnTo>
                <a:lnTo>
                  <a:pt x="837" y="215"/>
                </a:lnTo>
                <a:lnTo>
                  <a:pt x="837" y="214"/>
                </a:lnTo>
                <a:lnTo>
                  <a:pt x="838" y="213"/>
                </a:lnTo>
                <a:lnTo>
                  <a:pt x="838" y="212"/>
                </a:lnTo>
                <a:lnTo>
                  <a:pt x="838" y="212"/>
                </a:lnTo>
                <a:lnTo>
                  <a:pt x="839" y="212"/>
                </a:lnTo>
                <a:lnTo>
                  <a:pt x="839" y="211"/>
                </a:lnTo>
                <a:lnTo>
                  <a:pt x="839" y="210"/>
                </a:lnTo>
                <a:lnTo>
                  <a:pt x="839" y="209"/>
                </a:lnTo>
                <a:lnTo>
                  <a:pt x="840" y="208"/>
                </a:lnTo>
                <a:lnTo>
                  <a:pt x="840" y="207"/>
                </a:lnTo>
                <a:lnTo>
                  <a:pt x="840" y="207"/>
                </a:lnTo>
                <a:lnTo>
                  <a:pt x="840" y="207"/>
                </a:lnTo>
                <a:lnTo>
                  <a:pt x="841" y="206"/>
                </a:lnTo>
                <a:lnTo>
                  <a:pt x="841" y="205"/>
                </a:lnTo>
                <a:lnTo>
                  <a:pt x="841" y="204"/>
                </a:lnTo>
                <a:lnTo>
                  <a:pt x="841" y="204"/>
                </a:lnTo>
                <a:lnTo>
                  <a:pt x="842" y="204"/>
                </a:lnTo>
                <a:lnTo>
                  <a:pt x="842" y="203"/>
                </a:lnTo>
                <a:lnTo>
                  <a:pt x="842" y="203"/>
                </a:lnTo>
                <a:lnTo>
                  <a:pt x="842" y="203"/>
                </a:lnTo>
                <a:lnTo>
                  <a:pt x="843" y="202"/>
                </a:lnTo>
                <a:lnTo>
                  <a:pt x="843" y="203"/>
                </a:lnTo>
                <a:lnTo>
                  <a:pt x="843" y="203"/>
                </a:lnTo>
                <a:lnTo>
                  <a:pt x="843" y="203"/>
                </a:lnTo>
                <a:lnTo>
                  <a:pt x="844" y="203"/>
                </a:lnTo>
                <a:lnTo>
                  <a:pt x="844" y="203"/>
                </a:lnTo>
                <a:lnTo>
                  <a:pt x="844" y="203"/>
                </a:lnTo>
                <a:lnTo>
                  <a:pt x="845" y="204"/>
                </a:lnTo>
                <a:lnTo>
                  <a:pt x="845" y="205"/>
                </a:lnTo>
                <a:lnTo>
                  <a:pt x="845" y="205"/>
                </a:lnTo>
                <a:lnTo>
                  <a:pt x="845" y="206"/>
                </a:lnTo>
                <a:lnTo>
                  <a:pt x="846" y="207"/>
                </a:lnTo>
                <a:lnTo>
                  <a:pt x="846" y="207"/>
                </a:lnTo>
                <a:lnTo>
                  <a:pt x="846" y="209"/>
                </a:lnTo>
                <a:lnTo>
                  <a:pt x="846" y="210"/>
                </a:lnTo>
                <a:lnTo>
                  <a:pt x="847" y="212"/>
                </a:lnTo>
                <a:lnTo>
                  <a:pt x="847" y="213"/>
                </a:lnTo>
                <a:lnTo>
                  <a:pt x="847" y="215"/>
                </a:lnTo>
                <a:lnTo>
                  <a:pt x="847" y="217"/>
                </a:lnTo>
                <a:lnTo>
                  <a:pt x="848" y="218"/>
                </a:lnTo>
                <a:lnTo>
                  <a:pt x="848" y="220"/>
                </a:lnTo>
                <a:lnTo>
                  <a:pt x="848" y="222"/>
                </a:lnTo>
                <a:lnTo>
                  <a:pt x="848" y="223"/>
                </a:lnTo>
                <a:lnTo>
                  <a:pt x="849" y="224"/>
                </a:lnTo>
                <a:lnTo>
                  <a:pt x="849" y="224"/>
                </a:lnTo>
                <a:lnTo>
                  <a:pt x="849" y="225"/>
                </a:lnTo>
                <a:lnTo>
                  <a:pt x="850" y="227"/>
                </a:lnTo>
                <a:lnTo>
                  <a:pt x="850" y="228"/>
                </a:lnTo>
                <a:lnTo>
                  <a:pt x="850" y="229"/>
                </a:lnTo>
                <a:lnTo>
                  <a:pt x="850" y="230"/>
                </a:lnTo>
                <a:lnTo>
                  <a:pt x="851" y="232"/>
                </a:lnTo>
                <a:lnTo>
                  <a:pt x="851" y="233"/>
                </a:lnTo>
                <a:lnTo>
                  <a:pt x="851" y="235"/>
                </a:lnTo>
                <a:lnTo>
                  <a:pt x="851" y="236"/>
                </a:lnTo>
                <a:lnTo>
                  <a:pt x="852" y="237"/>
                </a:lnTo>
                <a:lnTo>
                  <a:pt x="852" y="238"/>
                </a:lnTo>
                <a:lnTo>
                  <a:pt x="852" y="239"/>
                </a:lnTo>
                <a:lnTo>
                  <a:pt x="852" y="240"/>
                </a:lnTo>
                <a:lnTo>
                  <a:pt x="853" y="241"/>
                </a:lnTo>
                <a:lnTo>
                  <a:pt x="853" y="241"/>
                </a:lnTo>
                <a:lnTo>
                  <a:pt x="853" y="241"/>
                </a:lnTo>
                <a:lnTo>
                  <a:pt x="853" y="241"/>
                </a:lnTo>
                <a:lnTo>
                  <a:pt x="854" y="242"/>
                </a:lnTo>
                <a:lnTo>
                  <a:pt x="854" y="243"/>
                </a:lnTo>
                <a:lnTo>
                  <a:pt x="854" y="244"/>
                </a:lnTo>
                <a:lnTo>
                  <a:pt x="854" y="246"/>
                </a:lnTo>
                <a:lnTo>
                  <a:pt x="855" y="247"/>
                </a:lnTo>
                <a:lnTo>
                  <a:pt x="855" y="249"/>
                </a:lnTo>
                <a:lnTo>
                  <a:pt x="855" y="251"/>
                </a:lnTo>
                <a:lnTo>
                  <a:pt x="856" y="253"/>
                </a:lnTo>
                <a:lnTo>
                  <a:pt x="856" y="255"/>
                </a:lnTo>
                <a:lnTo>
                  <a:pt x="856" y="257"/>
                </a:lnTo>
                <a:lnTo>
                  <a:pt x="856" y="259"/>
                </a:lnTo>
                <a:lnTo>
                  <a:pt x="857" y="261"/>
                </a:lnTo>
                <a:lnTo>
                  <a:pt x="857" y="262"/>
                </a:lnTo>
                <a:lnTo>
                  <a:pt x="857" y="263"/>
                </a:lnTo>
                <a:lnTo>
                  <a:pt x="857" y="264"/>
                </a:lnTo>
                <a:lnTo>
                  <a:pt x="858" y="265"/>
                </a:lnTo>
                <a:lnTo>
                  <a:pt x="858" y="266"/>
                </a:lnTo>
                <a:lnTo>
                  <a:pt x="858" y="267"/>
                </a:lnTo>
                <a:lnTo>
                  <a:pt x="858" y="267"/>
                </a:lnTo>
                <a:lnTo>
                  <a:pt x="859" y="267"/>
                </a:lnTo>
                <a:lnTo>
                  <a:pt x="859" y="268"/>
                </a:lnTo>
                <a:lnTo>
                  <a:pt x="859" y="268"/>
                </a:lnTo>
                <a:lnTo>
                  <a:pt x="859" y="268"/>
                </a:lnTo>
                <a:lnTo>
                  <a:pt x="860" y="268"/>
                </a:lnTo>
                <a:lnTo>
                  <a:pt x="860" y="268"/>
                </a:lnTo>
                <a:lnTo>
                  <a:pt x="860" y="268"/>
                </a:lnTo>
                <a:lnTo>
                  <a:pt x="861" y="267"/>
                </a:lnTo>
                <a:lnTo>
                  <a:pt x="861" y="266"/>
                </a:lnTo>
                <a:lnTo>
                  <a:pt x="861" y="265"/>
                </a:lnTo>
                <a:lnTo>
                  <a:pt x="861" y="263"/>
                </a:lnTo>
                <a:lnTo>
                  <a:pt x="862" y="262"/>
                </a:lnTo>
                <a:lnTo>
                  <a:pt x="862" y="261"/>
                </a:lnTo>
                <a:lnTo>
                  <a:pt x="862" y="260"/>
                </a:lnTo>
                <a:lnTo>
                  <a:pt x="862" y="259"/>
                </a:lnTo>
                <a:lnTo>
                  <a:pt x="863" y="259"/>
                </a:lnTo>
                <a:lnTo>
                  <a:pt x="863" y="258"/>
                </a:lnTo>
                <a:lnTo>
                  <a:pt x="863" y="258"/>
                </a:lnTo>
                <a:lnTo>
                  <a:pt x="863" y="258"/>
                </a:lnTo>
                <a:lnTo>
                  <a:pt x="864" y="259"/>
                </a:lnTo>
                <a:lnTo>
                  <a:pt x="864" y="260"/>
                </a:lnTo>
                <a:lnTo>
                  <a:pt x="864" y="262"/>
                </a:lnTo>
                <a:lnTo>
                  <a:pt x="864" y="263"/>
                </a:lnTo>
                <a:lnTo>
                  <a:pt x="865" y="265"/>
                </a:lnTo>
                <a:lnTo>
                  <a:pt x="865" y="266"/>
                </a:lnTo>
                <a:lnTo>
                  <a:pt x="865" y="268"/>
                </a:lnTo>
                <a:lnTo>
                  <a:pt x="866" y="269"/>
                </a:lnTo>
                <a:lnTo>
                  <a:pt x="866" y="271"/>
                </a:lnTo>
                <a:lnTo>
                  <a:pt x="866" y="272"/>
                </a:lnTo>
                <a:lnTo>
                  <a:pt x="866" y="273"/>
                </a:lnTo>
                <a:lnTo>
                  <a:pt x="867" y="274"/>
                </a:lnTo>
                <a:lnTo>
                  <a:pt x="867" y="275"/>
                </a:lnTo>
                <a:lnTo>
                  <a:pt x="867" y="276"/>
                </a:lnTo>
                <a:lnTo>
                  <a:pt x="867" y="277"/>
                </a:lnTo>
                <a:lnTo>
                  <a:pt x="868" y="278"/>
                </a:lnTo>
                <a:lnTo>
                  <a:pt x="868" y="278"/>
                </a:lnTo>
                <a:lnTo>
                  <a:pt x="868" y="279"/>
                </a:lnTo>
                <a:lnTo>
                  <a:pt x="868" y="280"/>
                </a:lnTo>
                <a:lnTo>
                  <a:pt x="869" y="280"/>
                </a:lnTo>
                <a:lnTo>
                  <a:pt x="869" y="281"/>
                </a:lnTo>
                <a:lnTo>
                  <a:pt x="869" y="282"/>
                </a:lnTo>
                <a:lnTo>
                  <a:pt x="869" y="282"/>
                </a:lnTo>
                <a:lnTo>
                  <a:pt x="870" y="281"/>
                </a:lnTo>
                <a:lnTo>
                  <a:pt x="870" y="281"/>
                </a:lnTo>
                <a:lnTo>
                  <a:pt x="870" y="281"/>
                </a:lnTo>
                <a:lnTo>
                  <a:pt x="870" y="282"/>
                </a:lnTo>
                <a:lnTo>
                  <a:pt x="871" y="282"/>
                </a:lnTo>
                <a:lnTo>
                  <a:pt x="871" y="282"/>
                </a:lnTo>
                <a:lnTo>
                  <a:pt x="871" y="283"/>
                </a:lnTo>
                <a:lnTo>
                  <a:pt x="872" y="284"/>
                </a:lnTo>
                <a:lnTo>
                  <a:pt x="872" y="285"/>
                </a:lnTo>
                <a:lnTo>
                  <a:pt x="872" y="287"/>
                </a:lnTo>
                <a:lnTo>
                  <a:pt x="872" y="288"/>
                </a:lnTo>
                <a:lnTo>
                  <a:pt x="873" y="289"/>
                </a:lnTo>
                <a:lnTo>
                  <a:pt x="873" y="291"/>
                </a:lnTo>
                <a:lnTo>
                  <a:pt x="873" y="293"/>
                </a:lnTo>
                <a:lnTo>
                  <a:pt x="873" y="295"/>
                </a:lnTo>
                <a:lnTo>
                  <a:pt x="874" y="298"/>
                </a:lnTo>
                <a:lnTo>
                  <a:pt x="874" y="300"/>
                </a:lnTo>
                <a:lnTo>
                  <a:pt x="874" y="302"/>
                </a:lnTo>
                <a:lnTo>
                  <a:pt x="874" y="304"/>
                </a:lnTo>
                <a:lnTo>
                  <a:pt x="875" y="306"/>
                </a:lnTo>
                <a:lnTo>
                  <a:pt x="875" y="308"/>
                </a:lnTo>
                <a:lnTo>
                  <a:pt x="875" y="311"/>
                </a:lnTo>
                <a:lnTo>
                  <a:pt x="875" y="313"/>
                </a:lnTo>
                <a:lnTo>
                  <a:pt x="876" y="316"/>
                </a:lnTo>
                <a:lnTo>
                  <a:pt x="876" y="318"/>
                </a:lnTo>
                <a:lnTo>
                  <a:pt x="876" y="320"/>
                </a:lnTo>
                <a:lnTo>
                  <a:pt x="877" y="322"/>
                </a:lnTo>
                <a:lnTo>
                  <a:pt x="877" y="324"/>
                </a:lnTo>
                <a:lnTo>
                  <a:pt x="877" y="325"/>
                </a:lnTo>
                <a:lnTo>
                  <a:pt x="877" y="327"/>
                </a:lnTo>
                <a:lnTo>
                  <a:pt x="878" y="327"/>
                </a:lnTo>
                <a:lnTo>
                  <a:pt x="878" y="327"/>
                </a:lnTo>
                <a:lnTo>
                  <a:pt x="878" y="328"/>
                </a:lnTo>
                <a:lnTo>
                  <a:pt x="878" y="328"/>
                </a:lnTo>
                <a:lnTo>
                  <a:pt x="879" y="328"/>
                </a:lnTo>
                <a:lnTo>
                  <a:pt x="879" y="328"/>
                </a:lnTo>
                <a:lnTo>
                  <a:pt x="879" y="328"/>
                </a:lnTo>
                <a:lnTo>
                  <a:pt x="879" y="328"/>
                </a:lnTo>
                <a:lnTo>
                  <a:pt x="880" y="328"/>
                </a:lnTo>
                <a:lnTo>
                  <a:pt x="880" y="328"/>
                </a:lnTo>
                <a:lnTo>
                  <a:pt x="880" y="328"/>
                </a:lnTo>
                <a:lnTo>
                  <a:pt x="880" y="328"/>
                </a:lnTo>
                <a:lnTo>
                  <a:pt x="881" y="327"/>
                </a:lnTo>
                <a:lnTo>
                  <a:pt x="881" y="326"/>
                </a:lnTo>
                <a:lnTo>
                  <a:pt x="881" y="325"/>
                </a:lnTo>
                <a:lnTo>
                  <a:pt x="881" y="324"/>
                </a:lnTo>
                <a:lnTo>
                  <a:pt x="882" y="323"/>
                </a:lnTo>
                <a:lnTo>
                  <a:pt x="882" y="322"/>
                </a:lnTo>
                <a:lnTo>
                  <a:pt x="882" y="320"/>
                </a:lnTo>
                <a:lnTo>
                  <a:pt x="883" y="319"/>
                </a:lnTo>
                <a:lnTo>
                  <a:pt x="883" y="318"/>
                </a:lnTo>
                <a:lnTo>
                  <a:pt x="883" y="317"/>
                </a:lnTo>
                <a:lnTo>
                  <a:pt x="883" y="316"/>
                </a:lnTo>
                <a:lnTo>
                  <a:pt x="884" y="315"/>
                </a:lnTo>
                <a:lnTo>
                  <a:pt x="884" y="314"/>
                </a:lnTo>
                <a:lnTo>
                  <a:pt x="884" y="314"/>
                </a:lnTo>
                <a:lnTo>
                  <a:pt x="884" y="313"/>
                </a:lnTo>
                <a:lnTo>
                  <a:pt x="885" y="313"/>
                </a:lnTo>
                <a:lnTo>
                  <a:pt x="885" y="313"/>
                </a:lnTo>
                <a:lnTo>
                  <a:pt x="885" y="313"/>
                </a:lnTo>
                <a:lnTo>
                  <a:pt x="885" y="312"/>
                </a:lnTo>
                <a:lnTo>
                  <a:pt x="886" y="311"/>
                </a:lnTo>
                <a:lnTo>
                  <a:pt x="886" y="312"/>
                </a:lnTo>
                <a:lnTo>
                  <a:pt x="886" y="312"/>
                </a:lnTo>
                <a:lnTo>
                  <a:pt x="886" y="311"/>
                </a:lnTo>
                <a:lnTo>
                  <a:pt x="887" y="311"/>
                </a:lnTo>
                <a:lnTo>
                  <a:pt x="887" y="312"/>
                </a:lnTo>
                <a:lnTo>
                  <a:pt x="887" y="312"/>
                </a:lnTo>
                <a:lnTo>
                  <a:pt x="888" y="312"/>
                </a:lnTo>
                <a:lnTo>
                  <a:pt x="888" y="313"/>
                </a:lnTo>
                <a:lnTo>
                  <a:pt x="888" y="313"/>
                </a:lnTo>
                <a:lnTo>
                  <a:pt x="888" y="314"/>
                </a:lnTo>
                <a:lnTo>
                  <a:pt x="889" y="314"/>
                </a:lnTo>
                <a:lnTo>
                  <a:pt x="889" y="315"/>
                </a:lnTo>
                <a:lnTo>
                  <a:pt x="889" y="316"/>
                </a:lnTo>
                <a:lnTo>
                  <a:pt x="889" y="316"/>
                </a:lnTo>
                <a:lnTo>
                  <a:pt x="890" y="317"/>
                </a:lnTo>
                <a:lnTo>
                  <a:pt x="890" y="317"/>
                </a:lnTo>
                <a:lnTo>
                  <a:pt x="890" y="317"/>
                </a:lnTo>
                <a:lnTo>
                  <a:pt x="890" y="317"/>
                </a:lnTo>
                <a:lnTo>
                  <a:pt x="891" y="316"/>
                </a:lnTo>
                <a:lnTo>
                  <a:pt x="891" y="315"/>
                </a:lnTo>
                <a:lnTo>
                  <a:pt x="891" y="315"/>
                </a:lnTo>
                <a:lnTo>
                  <a:pt x="891" y="314"/>
                </a:lnTo>
                <a:lnTo>
                  <a:pt x="892" y="314"/>
                </a:lnTo>
                <a:lnTo>
                  <a:pt x="892" y="313"/>
                </a:lnTo>
                <a:lnTo>
                  <a:pt x="892" y="313"/>
                </a:lnTo>
                <a:lnTo>
                  <a:pt x="892" y="313"/>
                </a:lnTo>
                <a:lnTo>
                  <a:pt x="893" y="313"/>
                </a:lnTo>
                <a:lnTo>
                  <a:pt x="893" y="312"/>
                </a:lnTo>
                <a:lnTo>
                  <a:pt x="893" y="312"/>
                </a:lnTo>
                <a:lnTo>
                  <a:pt x="894" y="312"/>
                </a:lnTo>
                <a:lnTo>
                  <a:pt x="894" y="312"/>
                </a:lnTo>
                <a:lnTo>
                  <a:pt x="894" y="313"/>
                </a:lnTo>
                <a:lnTo>
                  <a:pt x="894" y="314"/>
                </a:lnTo>
                <a:lnTo>
                  <a:pt x="895" y="315"/>
                </a:lnTo>
                <a:lnTo>
                  <a:pt x="895" y="316"/>
                </a:lnTo>
                <a:lnTo>
                  <a:pt x="895" y="317"/>
                </a:lnTo>
                <a:lnTo>
                  <a:pt x="895" y="319"/>
                </a:lnTo>
                <a:lnTo>
                  <a:pt x="896" y="320"/>
                </a:lnTo>
                <a:lnTo>
                  <a:pt x="896" y="322"/>
                </a:lnTo>
                <a:lnTo>
                  <a:pt x="896" y="323"/>
                </a:lnTo>
                <a:lnTo>
                  <a:pt x="896" y="324"/>
                </a:lnTo>
                <a:lnTo>
                  <a:pt x="897" y="325"/>
                </a:lnTo>
                <a:lnTo>
                  <a:pt x="897" y="326"/>
                </a:lnTo>
                <a:lnTo>
                  <a:pt x="897" y="327"/>
                </a:lnTo>
                <a:lnTo>
                  <a:pt x="897" y="328"/>
                </a:lnTo>
                <a:lnTo>
                  <a:pt x="898" y="328"/>
                </a:lnTo>
                <a:lnTo>
                  <a:pt x="898" y="328"/>
                </a:lnTo>
                <a:lnTo>
                  <a:pt x="898" y="328"/>
                </a:lnTo>
                <a:lnTo>
                  <a:pt x="899" y="328"/>
                </a:lnTo>
                <a:lnTo>
                  <a:pt x="899" y="329"/>
                </a:lnTo>
                <a:lnTo>
                  <a:pt x="899" y="329"/>
                </a:lnTo>
                <a:lnTo>
                  <a:pt x="899" y="329"/>
                </a:lnTo>
                <a:lnTo>
                  <a:pt x="900" y="330"/>
                </a:lnTo>
                <a:lnTo>
                  <a:pt x="900" y="330"/>
                </a:lnTo>
                <a:lnTo>
                  <a:pt x="900" y="330"/>
                </a:lnTo>
                <a:lnTo>
                  <a:pt x="900" y="329"/>
                </a:lnTo>
                <a:lnTo>
                  <a:pt x="901" y="328"/>
                </a:lnTo>
                <a:lnTo>
                  <a:pt x="901" y="327"/>
                </a:lnTo>
                <a:lnTo>
                  <a:pt x="901" y="326"/>
                </a:lnTo>
                <a:lnTo>
                  <a:pt x="901" y="325"/>
                </a:lnTo>
                <a:lnTo>
                  <a:pt x="902" y="324"/>
                </a:lnTo>
                <a:lnTo>
                  <a:pt x="902" y="323"/>
                </a:lnTo>
                <a:lnTo>
                  <a:pt x="902" y="323"/>
                </a:lnTo>
                <a:lnTo>
                  <a:pt x="902" y="322"/>
                </a:lnTo>
                <a:lnTo>
                  <a:pt x="903" y="322"/>
                </a:lnTo>
                <a:lnTo>
                  <a:pt x="903" y="321"/>
                </a:lnTo>
                <a:lnTo>
                  <a:pt x="903" y="321"/>
                </a:lnTo>
                <a:lnTo>
                  <a:pt x="903" y="320"/>
                </a:lnTo>
                <a:lnTo>
                  <a:pt x="904" y="319"/>
                </a:lnTo>
                <a:lnTo>
                  <a:pt x="904" y="318"/>
                </a:lnTo>
                <a:lnTo>
                  <a:pt x="904" y="318"/>
                </a:lnTo>
                <a:lnTo>
                  <a:pt x="905" y="318"/>
                </a:lnTo>
                <a:lnTo>
                  <a:pt x="905" y="317"/>
                </a:lnTo>
                <a:lnTo>
                  <a:pt x="905" y="317"/>
                </a:lnTo>
                <a:lnTo>
                  <a:pt x="905" y="317"/>
                </a:lnTo>
                <a:lnTo>
                  <a:pt x="906" y="316"/>
                </a:lnTo>
                <a:lnTo>
                  <a:pt x="906" y="315"/>
                </a:lnTo>
                <a:lnTo>
                  <a:pt x="906" y="315"/>
                </a:lnTo>
                <a:lnTo>
                  <a:pt x="906" y="315"/>
                </a:lnTo>
                <a:lnTo>
                  <a:pt x="907" y="315"/>
                </a:lnTo>
                <a:lnTo>
                  <a:pt x="907" y="315"/>
                </a:lnTo>
                <a:lnTo>
                  <a:pt x="907" y="315"/>
                </a:lnTo>
                <a:lnTo>
                  <a:pt x="907" y="315"/>
                </a:lnTo>
                <a:lnTo>
                  <a:pt x="908" y="316"/>
                </a:lnTo>
                <a:lnTo>
                  <a:pt x="908" y="316"/>
                </a:lnTo>
                <a:lnTo>
                  <a:pt x="908" y="316"/>
                </a:lnTo>
                <a:lnTo>
                  <a:pt x="908" y="317"/>
                </a:lnTo>
                <a:lnTo>
                  <a:pt x="909" y="318"/>
                </a:lnTo>
                <a:lnTo>
                  <a:pt x="909" y="318"/>
                </a:lnTo>
                <a:lnTo>
                  <a:pt x="909" y="319"/>
                </a:lnTo>
                <a:lnTo>
                  <a:pt x="910" y="321"/>
                </a:lnTo>
                <a:lnTo>
                  <a:pt x="910" y="321"/>
                </a:lnTo>
                <a:lnTo>
                  <a:pt x="910" y="322"/>
                </a:lnTo>
                <a:lnTo>
                  <a:pt x="910" y="323"/>
                </a:lnTo>
                <a:lnTo>
                  <a:pt x="911" y="323"/>
                </a:lnTo>
                <a:lnTo>
                  <a:pt x="911" y="323"/>
                </a:lnTo>
                <a:lnTo>
                  <a:pt x="911" y="324"/>
                </a:lnTo>
                <a:lnTo>
                  <a:pt x="911" y="324"/>
                </a:lnTo>
                <a:lnTo>
                  <a:pt x="912" y="325"/>
                </a:lnTo>
                <a:lnTo>
                  <a:pt x="912" y="325"/>
                </a:lnTo>
                <a:lnTo>
                  <a:pt x="912" y="325"/>
                </a:lnTo>
                <a:lnTo>
                  <a:pt x="912" y="325"/>
                </a:lnTo>
                <a:lnTo>
                  <a:pt x="913" y="325"/>
                </a:lnTo>
                <a:lnTo>
                  <a:pt x="913" y="325"/>
                </a:lnTo>
                <a:lnTo>
                  <a:pt x="913" y="326"/>
                </a:lnTo>
                <a:lnTo>
                  <a:pt x="913" y="326"/>
                </a:lnTo>
                <a:lnTo>
                  <a:pt x="914" y="326"/>
                </a:lnTo>
                <a:lnTo>
                  <a:pt x="914" y="327"/>
                </a:lnTo>
                <a:lnTo>
                  <a:pt x="914" y="326"/>
                </a:lnTo>
                <a:lnTo>
                  <a:pt x="914" y="326"/>
                </a:lnTo>
                <a:lnTo>
                  <a:pt x="915" y="325"/>
                </a:lnTo>
                <a:lnTo>
                  <a:pt x="915" y="324"/>
                </a:lnTo>
                <a:lnTo>
                  <a:pt x="915" y="323"/>
                </a:lnTo>
                <a:lnTo>
                  <a:pt x="916" y="322"/>
                </a:lnTo>
                <a:lnTo>
                  <a:pt x="916" y="322"/>
                </a:lnTo>
                <a:lnTo>
                  <a:pt x="916" y="322"/>
                </a:lnTo>
                <a:lnTo>
                  <a:pt x="916" y="321"/>
                </a:lnTo>
                <a:lnTo>
                  <a:pt x="917" y="322"/>
                </a:lnTo>
                <a:lnTo>
                  <a:pt x="917" y="322"/>
                </a:lnTo>
                <a:lnTo>
                  <a:pt x="917" y="322"/>
                </a:lnTo>
                <a:lnTo>
                  <a:pt x="917" y="323"/>
                </a:lnTo>
                <a:lnTo>
                  <a:pt x="918" y="323"/>
                </a:lnTo>
                <a:lnTo>
                  <a:pt x="918" y="323"/>
                </a:lnTo>
                <a:lnTo>
                  <a:pt x="918" y="324"/>
                </a:lnTo>
                <a:lnTo>
                  <a:pt x="918" y="324"/>
                </a:lnTo>
                <a:lnTo>
                  <a:pt x="919" y="324"/>
                </a:lnTo>
                <a:lnTo>
                  <a:pt x="919" y="324"/>
                </a:lnTo>
                <a:lnTo>
                  <a:pt x="919" y="324"/>
                </a:lnTo>
                <a:lnTo>
                  <a:pt x="919" y="324"/>
                </a:lnTo>
                <a:lnTo>
                  <a:pt x="920" y="325"/>
                </a:lnTo>
                <a:lnTo>
                  <a:pt x="920" y="326"/>
                </a:lnTo>
                <a:lnTo>
                  <a:pt x="920" y="326"/>
                </a:lnTo>
                <a:lnTo>
                  <a:pt x="921" y="327"/>
                </a:lnTo>
                <a:lnTo>
                  <a:pt x="921" y="327"/>
                </a:lnTo>
                <a:lnTo>
                  <a:pt x="921" y="328"/>
                </a:lnTo>
                <a:lnTo>
                  <a:pt x="921" y="328"/>
                </a:lnTo>
                <a:lnTo>
                  <a:pt x="922" y="328"/>
                </a:lnTo>
                <a:lnTo>
                  <a:pt x="922" y="328"/>
                </a:lnTo>
                <a:lnTo>
                  <a:pt x="922" y="328"/>
                </a:lnTo>
                <a:lnTo>
                  <a:pt x="922" y="327"/>
                </a:lnTo>
                <a:lnTo>
                  <a:pt x="923" y="327"/>
                </a:lnTo>
                <a:lnTo>
                  <a:pt x="923" y="326"/>
                </a:lnTo>
                <a:lnTo>
                  <a:pt x="923" y="325"/>
                </a:lnTo>
                <a:lnTo>
                  <a:pt x="923" y="325"/>
                </a:lnTo>
                <a:lnTo>
                  <a:pt x="924" y="324"/>
                </a:lnTo>
                <a:lnTo>
                  <a:pt x="924" y="323"/>
                </a:lnTo>
                <a:lnTo>
                  <a:pt x="924" y="322"/>
                </a:lnTo>
                <a:lnTo>
                  <a:pt x="924" y="322"/>
                </a:lnTo>
                <a:lnTo>
                  <a:pt x="925" y="320"/>
                </a:lnTo>
                <a:lnTo>
                  <a:pt x="925" y="319"/>
                </a:lnTo>
                <a:lnTo>
                  <a:pt x="925" y="317"/>
                </a:lnTo>
                <a:lnTo>
                  <a:pt x="925" y="315"/>
                </a:lnTo>
                <a:lnTo>
                  <a:pt x="926" y="314"/>
                </a:lnTo>
                <a:lnTo>
                  <a:pt x="926" y="312"/>
                </a:lnTo>
                <a:lnTo>
                  <a:pt x="926" y="311"/>
                </a:lnTo>
                <a:lnTo>
                  <a:pt x="927" y="310"/>
                </a:lnTo>
                <a:lnTo>
                  <a:pt x="927" y="309"/>
                </a:lnTo>
                <a:lnTo>
                  <a:pt x="927" y="308"/>
                </a:lnTo>
                <a:lnTo>
                  <a:pt x="927" y="306"/>
                </a:lnTo>
                <a:lnTo>
                  <a:pt x="928" y="306"/>
                </a:lnTo>
                <a:lnTo>
                  <a:pt x="928" y="305"/>
                </a:lnTo>
                <a:lnTo>
                  <a:pt x="928" y="304"/>
                </a:lnTo>
                <a:lnTo>
                  <a:pt x="928" y="304"/>
                </a:lnTo>
                <a:lnTo>
                  <a:pt x="929" y="303"/>
                </a:lnTo>
                <a:lnTo>
                  <a:pt x="929" y="303"/>
                </a:lnTo>
                <a:lnTo>
                  <a:pt x="929" y="302"/>
                </a:lnTo>
                <a:lnTo>
                  <a:pt x="929" y="301"/>
                </a:lnTo>
                <a:lnTo>
                  <a:pt x="930" y="300"/>
                </a:lnTo>
                <a:lnTo>
                  <a:pt x="930" y="298"/>
                </a:lnTo>
                <a:lnTo>
                  <a:pt x="930" y="298"/>
                </a:lnTo>
                <a:lnTo>
                  <a:pt x="930" y="297"/>
                </a:lnTo>
                <a:lnTo>
                  <a:pt x="931" y="297"/>
                </a:lnTo>
                <a:lnTo>
                  <a:pt x="931" y="297"/>
                </a:lnTo>
                <a:lnTo>
                  <a:pt x="931" y="297"/>
                </a:lnTo>
                <a:lnTo>
                  <a:pt x="932" y="297"/>
                </a:lnTo>
                <a:lnTo>
                  <a:pt x="932" y="298"/>
                </a:lnTo>
                <a:lnTo>
                  <a:pt x="932" y="299"/>
                </a:lnTo>
                <a:lnTo>
                  <a:pt x="932" y="299"/>
                </a:lnTo>
                <a:lnTo>
                  <a:pt x="933" y="299"/>
                </a:lnTo>
                <a:lnTo>
                  <a:pt x="933" y="300"/>
                </a:lnTo>
                <a:lnTo>
                  <a:pt x="933" y="300"/>
                </a:lnTo>
                <a:lnTo>
                  <a:pt x="933" y="301"/>
                </a:lnTo>
                <a:lnTo>
                  <a:pt x="934" y="301"/>
                </a:lnTo>
                <a:lnTo>
                  <a:pt x="934" y="301"/>
                </a:lnTo>
                <a:lnTo>
                  <a:pt x="934" y="302"/>
                </a:lnTo>
                <a:lnTo>
                  <a:pt x="934" y="302"/>
                </a:lnTo>
                <a:lnTo>
                  <a:pt x="935" y="302"/>
                </a:lnTo>
                <a:lnTo>
                  <a:pt x="935" y="303"/>
                </a:lnTo>
                <a:lnTo>
                  <a:pt x="935" y="304"/>
                </a:lnTo>
                <a:lnTo>
                  <a:pt x="935" y="305"/>
                </a:lnTo>
                <a:lnTo>
                  <a:pt x="936" y="305"/>
                </a:lnTo>
                <a:lnTo>
                  <a:pt x="936" y="306"/>
                </a:lnTo>
                <a:lnTo>
                  <a:pt x="936" y="305"/>
                </a:lnTo>
                <a:lnTo>
                  <a:pt x="936" y="305"/>
                </a:lnTo>
                <a:lnTo>
                  <a:pt x="937" y="304"/>
                </a:lnTo>
                <a:lnTo>
                  <a:pt x="937" y="303"/>
                </a:lnTo>
                <a:lnTo>
                  <a:pt x="937" y="302"/>
                </a:lnTo>
                <a:lnTo>
                  <a:pt x="938" y="301"/>
                </a:lnTo>
                <a:lnTo>
                  <a:pt x="938" y="299"/>
                </a:lnTo>
                <a:lnTo>
                  <a:pt x="938" y="298"/>
                </a:lnTo>
                <a:lnTo>
                  <a:pt x="938" y="296"/>
                </a:lnTo>
                <a:lnTo>
                  <a:pt x="939" y="295"/>
                </a:lnTo>
                <a:lnTo>
                  <a:pt x="939" y="294"/>
                </a:lnTo>
                <a:lnTo>
                  <a:pt x="939" y="293"/>
                </a:lnTo>
                <a:lnTo>
                  <a:pt x="939" y="292"/>
                </a:lnTo>
                <a:lnTo>
                  <a:pt x="940" y="291"/>
                </a:lnTo>
                <a:lnTo>
                  <a:pt x="940" y="290"/>
                </a:lnTo>
                <a:lnTo>
                  <a:pt x="940" y="290"/>
                </a:lnTo>
                <a:lnTo>
                  <a:pt x="940" y="289"/>
                </a:lnTo>
                <a:lnTo>
                  <a:pt x="941" y="288"/>
                </a:lnTo>
                <a:lnTo>
                  <a:pt x="941" y="288"/>
                </a:lnTo>
                <a:lnTo>
                  <a:pt x="941" y="288"/>
                </a:lnTo>
                <a:lnTo>
                  <a:pt x="941" y="288"/>
                </a:lnTo>
                <a:lnTo>
                  <a:pt x="942" y="288"/>
                </a:lnTo>
                <a:lnTo>
                  <a:pt x="942" y="289"/>
                </a:lnTo>
                <a:lnTo>
                  <a:pt x="942" y="290"/>
                </a:lnTo>
                <a:lnTo>
                  <a:pt x="943" y="291"/>
                </a:lnTo>
                <a:lnTo>
                  <a:pt x="943" y="293"/>
                </a:lnTo>
                <a:lnTo>
                  <a:pt x="943" y="294"/>
                </a:lnTo>
                <a:lnTo>
                  <a:pt x="943" y="295"/>
                </a:lnTo>
                <a:lnTo>
                  <a:pt x="944" y="296"/>
                </a:lnTo>
                <a:lnTo>
                  <a:pt x="944" y="297"/>
                </a:lnTo>
                <a:lnTo>
                  <a:pt x="944" y="298"/>
                </a:lnTo>
                <a:lnTo>
                  <a:pt x="944" y="299"/>
                </a:lnTo>
                <a:lnTo>
                  <a:pt x="945" y="300"/>
                </a:lnTo>
                <a:lnTo>
                  <a:pt x="945" y="299"/>
                </a:lnTo>
                <a:lnTo>
                  <a:pt x="945" y="299"/>
                </a:lnTo>
                <a:lnTo>
                  <a:pt x="945" y="300"/>
                </a:lnTo>
                <a:lnTo>
                  <a:pt x="946" y="300"/>
                </a:lnTo>
                <a:lnTo>
                  <a:pt x="946" y="300"/>
                </a:lnTo>
                <a:lnTo>
                  <a:pt x="946" y="301"/>
                </a:lnTo>
                <a:lnTo>
                  <a:pt x="946" y="301"/>
                </a:lnTo>
                <a:lnTo>
                  <a:pt x="947" y="302"/>
                </a:lnTo>
                <a:lnTo>
                  <a:pt x="947" y="303"/>
                </a:lnTo>
                <a:lnTo>
                  <a:pt x="947" y="303"/>
                </a:lnTo>
                <a:lnTo>
                  <a:pt x="947" y="304"/>
                </a:lnTo>
                <a:lnTo>
                  <a:pt x="948" y="305"/>
                </a:lnTo>
                <a:lnTo>
                  <a:pt x="948" y="305"/>
                </a:lnTo>
                <a:lnTo>
                  <a:pt x="948" y="305"/>
                </a:lnTo>
                <a:lnTo>
                  <a:pt x="949" y="306"/>
                </a:lnTo>
                <a:lnTo>
                  <a:pt x="949" y="306"/>
                </a:lnTo>
                <a:lnTo>
                  <a:pt x="949" y="307"/>
                </a:lnTo>
                <a:lnTo>
                  <a:pt x="949" y="308"/>
                </a:lnTo>
                <a:lnTo>
                  <a:pt x="950" y="309"/>
                </a:lnTo>
                <a:lnTo>
                  <a:pt x="950" y="310"/>
                </a:lnTo>
                <a:lnTo>
                  <a:pt x="950" y="312"/>
                </a:lnTo>
                <a:lnTo>
                  <a:pt x="950" y="315"/>
                </a:lnTo>
                <a:lnTo>
                  <a:pt x="951" y="317"/>
                </a:lnTo>
                <a:lnTo>
                  <a:pt x="951" y="319"/>
                </a:lnTo>
                <a:lnTo>
                  <a:pt x="951" y="321"/>
                </a:lnTo>
                <a:lnTo>
                  <a:pt x="951" y="323"/>
                </a:lnTo>
                <a:lnTo>
                  <a:pt x="952" y="325"/>
                </a:lnTo>
                <a:lnTo>
                  <a:pt x="952" y="328"/>
                </a:lnTo>
                <a:lnTo>
                  <a:pt x="952" y="330"/>
                </a:lnTo>
                <a:lnTo>
                  <a:pt x="953" y="333"/>
                </a:lnTo>
                <a:lnTo>
                  <a:pt x="953" y="335"/>
                </a:lnTo>
                <a:lnTo>
                  <a:pt x="953" y="338"/>
                </a:lnTo>
                <a:lnTo>
                  <a:pt x="954" y="341"/>
                </a:lnTo>
                <a:lnTo>
                  <a:pt x="954" y="344"/>
                </a:lnTo>
                <a:lnTo>
                  <a:pt x="954" y="346"/>
                </a:lnTo>
                <a:lnTo>
                  <a:pt x="954" y="349"/>
                </a:lnTo>
                <a:lnTo>
                  <a:pt x="955" y="352"/>
                </a:lnTo>
                <a:lnTo>
                  <a:pt x="955" y="355"/>
                </a:lnTo>
                <a:lnTo>
                  <a:pt x="955" y="357"/>
                </a:lnTo>
                <a:lnTo>
                  <a:pt x="955" y="360"/>
                </a:lnTo>
                <a:lnTo>
                  <a:pt x="956" y="362"/>
                </a:lnTo>
                <a:lnTo>
                  <a:pt x="956" y="364"/>
                </a:lnTo>
                <a:lnTo>
                  <a:pt x="956" y="365"/>
                </a:lnTo>
                <a:lnTo>
                  <a:pt x="956" y="366"/>
                </a:lnTo>
                <a:lnTo>
                  <a:pt x="957" y="367"/>
                </a:lnTo>
                <a:lnTo>
                  <a:pt x="957" y="369"/>
                </a:lnTo>
                <a:lnTo>
                  <a:pt x="957" y="371"/>
                </a:lnTo>
                <a:lnTo>
                  <a:pt x="957" y="373"/>
                </a:lnTo>
                <a:lnTo>
                  <a:pt x="958" y="374"/>
                </a:lnTo>
                <a:lnTo>
                  <a:pt x="958" y="375"/>
                </a:lnTo>
                <a:lnTo>
                  <a:pt x="958" y="375"/>
                </a:lnTo>
                <a:lnTo>
                  <a:pt x="958" y="376"/>
                </a:lnTo>
                <a:lnTo>
                  <a:pt x="959" y="377"/>
                </a:lnTo>
                <a:lnTo>
                  <a:pt x="959" y="377"/>
                </a:lnTo>
                <a:lnTo>
                  <a:pt x="959" y="378"/>
                </a:lnTo>
                <a:lnTo>
                  <a:pt x="960" y="378"/>
                </a:lnTo>
                <a:lnTo>
                  <a:pt x="960" y="379"/>
                </a:lnTo>
                <a:lnTo>
                  <a:pt x="960" y="380"/>
                </a:lnTo>
                <a:lnTo>
                  <a:pt x="960" y="380"/>
                </a:lnTo>
                <a:lnTo>
                  <a:pt x="961" y="381"/>
                </a:lnTo>
                <a:lnTo>
                  <a:pt x="961" y="381"/>
                </a:lnTo>
                <a:lnTo>
                  <a:pt x="961" y="382"/>
                </a:lnTo>
                <a:lnTo>
                  <a:pt x="961" y="384"/>
                </a:lnTo>
                <a:lnTo>
                  <a:pt x="962" y="385"/>
                </a:lnTo>
                <a:lnTo>
                  <a:pt x="962" y="386"/>
                </a:lnTo>
                <a:lnTo>
                  <a:pt x="962" y="386"/>
                </a:lnTo>
                <a:lnTo>
                  <a:pt x="962" y="386"/>
                </a:lnTo>
                <a:lnTo>
                  <a:pt x="963" y="386"/>
                </a:lnTo>
                <a:lnTo>
                  <a:pt x="963" y="386"/>
                </a:lnTo>
                <a:lnTo>
                  <a:pt x="963" y="385"/>
                </a:lnTo>
                <a:lnTo>
                  <a:pt x="963" y="384"/>
                </a:lnTo>
                <a:lnTo>
                  <a:pt x="964" y="383"/>
                </a:lnTo>
                <a:lnTo>
                  <a:pt x="964" y="383"/>
                </a:lnTo>
                <a:lnTo>
                  <a:pt x="964" y="382"/>
                </a:lnTo>
                <a:lnTo>
                  <a:pt x="965" y="381"/>
                </a:lnTo>
                <a:lnTo>
                  <a:pt x="965" y="380"/>
                </a:lnTo>
                <a:lnTo>
                  <a:pt x="965" y="379"/>
                </a:lnTo>
                <a:lnTo>
                  <a:pt x="965" y="378"/>
                </a:lnTo>
                <a:lnTo>
                  <a:pt x="966" y="378"/>
                </a:lnTo>
                <a:lnTo>
                  <a:pt x="966" y="378"/>
                </a:lnTo>
                <a:lnTo>
                  <a:pt x="966" y="378"/>
                </a:lnTo>
                <a:lnTo>
                  <a:pt x="966" y="378"/>
                </a:lnTo>
                <a:lnTo>
                  <a:pt x="967" y="378"/>
                </a:lnTo>
                <a:lnTo>
                  <a:pt x="967" y="378"/>
                </a:lnTo>
                <a:lnTo>
                  <a:pt x="967" y="378"/>
                </a:lnTo>
                <a:lnTo>
                  <a:pt x="967" y="378"/>
                </a:lnTo>
                <a:lnTo>
                  <a:pt x="968" y="379"/>
                </a:lnTo>
                <a:lnTo>
                  <a:pt x="968" y="380"/>
                </a:lnTo>
                <a:lnTo>
                  <a:pt x="968" y="381"/>
                </a:lnTo>
                <a:lnTo>
                  <a:pt x="968" y="384"/>
                </a:lnTo>
                <a:lnTo>
                  <a:pt x="969" y="386"/>
                </a:lnTo>
                <a:lnTo>
                  <a:pt x="969" y="388"/>
                </a:lnTo>
                <a:lnTo>
                  <a:pt x="969" y="390"/>
                </a:lnTo>
                <a:lnTo>
                  <a:pt x="969" y="392"/>
                </a:lnTo>
                <a:lnTo>
                  <a:pt x="970" y="394"/>
                </a:lnTo>
                <a:lnTo>
                  <a:pt x="970" y="396"/>
                </a:lnTo>
                <a:lnTo>
                  <a:pt x="970" y="399"/>
                </a:lnTo>
                <a:lnTo>
                  <a:pt x="971" y="401"/>
                </a:lnTo>
                <a:lnTo>
                  <a:pt x="971" y="403"/>
                </a:lnTo>
                <a:lnTo>
                  <a:pt x="971" y="406"/>
                </a:lnTo>
                <a:lnTo>
                  <a:pt x="971" y="407"/>
                </a:lnTo>
                <a:lnTo>
                  <a:pt x="972" y="409"/>
                </a:lnTo>
                <a:lnTo>
                  <a:pt x="972" y="410"/>
                </a:lnTo>
                <a:lnTo>
                  <a:pt x="972" y="411"/>
                </a:lnTo>
                <a:lnTo>
                  <a:pt x="972" y="413"/>
                </a:lnTo>
                <a:lnTo>
                  <a:pt x="973" y="414"/>
                </a:lnTo>
                <a:lnTo>
                  <a:pt x="973" y="415"/>
                </a:lnTo>
                <a:lnTo>
                  <a:pt x="973" y="415"/>
                </a:lnTo>
                <a:lnTo>
                  <a:pt x="973" y="416"/>
                </a:lnTo>
                <a:lnTo>
                  <a:pt x="974" y="417"/>
                </a:lnTo>
                <a:lnTo>
                  <a:pt x="974" y="418"/>
                </a:lnTo>
                <a:lnTo>
                  <a:pt x="974" y="418"/>
                </a:lnTo>
                <a:lnTo>
                  <a:pt x="974" y="419"/>
                </a:lnTo>
                <a:lnTo>
                  <a:pt x="975" y="420"/>
                </a:lnTo>
                <a:lnTo>
                  <a:pt x="975" y="421"/>
                </a:lnTo>
                <a:lnTo>
                  <a:pt x="975" y="421"/>
                </a:lnTo>
                <a:lnTo>
                  <a:pt x="976" y="422"/>
                </a:lnTo>
                <a:lnTo>
                  <a:pt x="976" y="422"/>
                </a:lnTo>
                <a:lnTo>
                  <a:pt x="976" y="423"/>
                </a:lnTo>
                <a:lnTo>
                  <a:pt x="976" y="423"/>
                </a:lnTo>
                <a:lnTo>
                  <a:pt x="977" y="423"/>
                </a:lnTo>
                <a:lnTo>
                  <a:pt x="977" y="423"/>
                </a:lnTo>
                <a:lnTo>
                  <a:pt x="977" y="423"/>
                </a:lnTo>
                <a:lnTo>
                  <a:pt x="977" y="423"/>
                </a:lnTo>
                <a:lnTo>
                  <a:pt x="978" y="423"/>
                </a:lnTo>
                <a:lnTo>
                  <a:pt x="978" y="422"/>
                </a:lnTo>
                <a:lnTo>
                  <a:pt x="978" y="422"/>
                </a:lnTo>
                <a:lnTo>
                  <a:pt x="978" y="422"/>
                </a:lnTo>
                <a:lnTo>
                  <a:pt x="979" y="423"/>
                </a:lnTo>
                <a:lnTo>
                  <a:pt x="979" y="422"/>
                </a:lnTo>
                <a:lnTo>
                  <a:pt x="979" y="422"/>
                </a:lnTo>
                <a:lnTo>
                  <a:pt x="979" y="421"/>
                </a:lnTo>
                <a:lnTo>
                  <a:pt x="980" y="421"/>
                </a:lnTo>
                <a:lnTo>
                  <a:pt x="980" y="420"/>
                </a:lnTo>
                <a:lnTo>
                  <a:pt x="980" y="420"/>
                </a:lnTo>
                <a:lnTo>
                  <a:pt x="980" y="419"/>
                </a:lnTo>
                <a:lnTo>
                  <a:pt x="981" y="418"/>
                </a:lnTo>
                <a:lnTo>
                  <a:pt x="981" y="417"/>
                </a:lnTo>
                <a:lnTo>
                  <a:pt x="981" y="417"/>
                </a:lnTo>
                <a:lnTo>
                  <a:pt x="982" y="416"/>
                </a:lnTo>
                <a:lnTo>
                  <a:pt x="982" y="416"/>
                </a:lnTo>
                <a:lnTo>
                  <a:pt x="982" y="416"/>
                </a:lnTo>
                <a:lnTo>
                  <a:pt x="982" y="415"/>
                </a:lnTo>
                <a:lnTo>
                  <a:pt x="983" y="415"/>
                </a:lnTo>
                <a:lnTo>
                  <a:pt x="983" y="414"/>
                </a:lnTo>
                <a:lnTo>
                  <a:pt x="983" y="414"/>
                </a:lnTo>
                <a:lnTo>
                  <a:pt x="983" y="413"/>
                </a:lnTo>
                <a:lnTo>
                  <a:pt x="984" y="413"/>
                </a:lnTo>
                <a:lnTo>
                  <a:pt x="984" y="413"/>
                </a:lnTo>
                <a:lnTo>
                  <a:pt x="984" y="412"/>
                </a:lnTo>
                <a:lnTo>
                  <a:pt x="984" y="412"/>
                </a:lnTo>
                <a:lnTo>
                  <a:pt x="985" y="412"/>
                </a:lnTo>
                <a:lnTo>
                  <a:pt x="985" y="412"/>
                </a:lnTo>
                <a:lnTo>
                  <a:pt x="985" y="412"/>
                </a:lnTo>
                <a:lnTo>
                  <a:pt x="985" y="412"/>
                </a:lnTo>
                <a:lnTo>
                  <a:pt x="986" y="412"/>
                </a:lnTo>
                <a:lnTo>
                  <a:pt x="986" y="412"/>
                </a:lnTo>
                <a:lnTo>
                  <a:pt x="986" y="412"/>
                </a:lnTo>
                <a:lnTo>
                  <a:pt x="987" y="413"/>
                </a:lnTo>
                <a:lnTo>
                  <a:pt x="987" y="413"/>
                </a:lnTo>
                <a:lnTo>
                  <a:pt x="987" y="413"/>
                </a:lnTo>
                <a:lnTo>
                  <a:pt x="987" y="413"/>
                </a:lnTo>
                <a:lnTo>
                  <a:pt x="988" y="413"/>
                </a:lnTo>
                <a:lnTo>
                  <a:pt x="988" y="413"/>
                </a:lnTo>
                <a:lnTo>
                  <a:pt x="988" y="412"/>
                </a:lnTo>
                <a:lnTo>
                  <a:pt x="988" y="411"/>
                </a:lnTo>
                <a:lnTo>
                  <a:pt x="989" y="411"/>
                </a:lnTo>
                <a:lnTo>
                  <a:pt x="989" y="410"/>
                </a:lnTo>
                <a:lnTo>
                  <a:pt x="989" y="408"/>
                </a:lnTo>
                <a:lnTo>
                  <a:pt x="989" y="407"/>
                </a:lnTo>
                <a:lnTo>
                  <a:pt x="990" y="406"/>
                </a:lnTo>
                <a:lnTo>
                  <a:pt x="990" y="405"/>
                </a:lnTo>
                <a:lnTo>
                  <a:pt x="990" y="404"/>
                </a:lnTo>
                <a:lnTo>
                  <a:pt x="990" y="403"/>
                </a:lnTo>
                <a:lnTo>
                  <a:pt x="991" y="401"/>
                </a:lnTo>
                <a:lnTo>
                  <a:pt x="991" y="400"/>
                </a:lnTo>
                <a:lnTo>
                  <a:pt x="991" y="399"/>
                </a:lnTo>
                <a:lnTo>
                  <a:pt x="991" y="398"/>
                </a:lnTo>
                <a:lnTo>
                  <a:pt x="992" y="396"/>
                </a:lnTo>
                <a:lnTo>
                  <a:pt x="992" y="394"/>
                </a:lnTo>
                <a:lnTo>
                  <a:pt x="992" y="393"/>
                </a:lnTo>
                <a:lnTo>
                  <a:pt x="993" y="391"/>
                </a:lnTo>
                <a:lnTo>
                  <a:pt x="993" y="389"/>
                </a:lnTo>
                <a:lnTo>
                  <a:pt x="993" y="388"/>
                </a:lnTo>
                <a:lnTo>
                  <a:pt x="993" y="386"/>
                </a:lnTo>
                <a:lnTo>
                  <a:pt x="994" y="385"/>
                </a:lnTo>
                <a:lnTo>
                  <a:pt x="994" y="385"/>
                </a:lnTo>
                <a:lnTo>
                  <a:pt x="994" y="384"/>
                </a:lnTo>
                <a:lnTo>
                  <a:pt x="994" y="383"/>
                </a:lnTo>
                <a:lnTo>
                  <a:pt x="995" y="382"/>
                </a:lnTo>
                <a:lnTo>
                  <a:pt x="995" y="381"/>
                </a:lnTo>
                <a:lnTo>
                  <a:pt x="995" y="380"/>
                </a:lnTo>
                <a:lnTo>
                  <a:pt x="995" y="378"/>
                </a:lnTo>
                <a:lnTo>
                  <a:pt x="996" y="377"/>
                </a:lnTo>
                <a:lnTo>
                  <a:pt x="996" y="376"/>
                </a:lnTo>
                <a:lnTo>
                  <a:pt x="996" y="375"/>
                </a:lnTo>
                <a:lnTo>
                  <a:pt x="996" y="374"/>
                </a:lnTo>
                <a:lnTo>
                  <a:pt x="997" y="374"/>
                </a:lnTo>
                <a:lnTo>
                  <a:pt x="997" y="373"/>
                </a:lnTo>
                <a:lnTo>
                  <a:pt x="997" y="373"/>
                </a:lnTo>
                <a:lnTo>
                  <a:pt x="998" y="372"/>
                </a:lnTo>
                <a:lnTo>
                  <a:pt x="998" y="372"/>
                </a:lnTo>
                <a:lnTo>
                  <a:pt x="998" y="371"/>
                </a:lnTo>
                <a:lnTo>
                  <a:pt x="998" y="371"/>
                </a:lnTo>
                <a:lnTo>
                  <a:pt x="999" y="371"/>
                </a:lnTo>
                <a:lnTo>
                  <a:pt x="999" y="372"/>
                </a:lnTo>
                <a:lnTo>
                  <a:pt x="999" y="372"/>
                </a:lnTo>
                <a:lnTo>
                  <a:pt x="999" y="372"/>
                </a:lnTo>
                <a:lnTo>
                  <a:pt x="1000" y="372"/>
                </a:lnTo>
                <a:lnTo>
                  <a:pt x="1000" y="373"/>
                </a:lnTo>
                <a:lnTo>
                  <a:pt x="1000" y="374"/>
                </a:lnTo>
                <a:lnTo>
                  <a:pt x="1000" y="374"/>
                </a:lnTo>
                <a:lnTo>
                  <a:pt x="1001" y="376"/>
                </a:lnTo>
                <a:lnTo>
                  <a:pt x="1001" y="377"/>
                </a:lnTo>
                <a:lnTo>
                  <a:pt x="1001" y="378"/>
                </a:lnTo>
                <a:lnTo>
                  <a:pt x="1001" y="379"/>
                </a:lnTo>
                <a:lnTo>
                  <a:pt x="1002" y="381"/>
                </a:lnTo>
                <a:lnTo>
                  <a:pt x="1002" y="382"/>
                </a:lnTo>
                <a:lnTo>
                  <a:pt x="1002" y="384"/>
                </a:lnTo>
                <a:lnTo>
                  <a:pt x="1002" y="385"/>
                </a:lnTo>
                <a:lnTo>
                  <a:pt x="1003" y="387"/>
                </a:lnTo>
                <a:lnTo>
                  <a:pt x="1003" y="389"/>
                </a:lnTo>
                <a:lnTo>
                  <a:pt x="1003" y="391"/>
                </a:lnTo>
                <a:lnTo>
                  <a:pt x="1004" y="393"/>
                </a:lnTo>
                <a:lnTo>
                  <a:pt x="1004" y="395"/>
                </a:lnTo>
                <a:lnTo>
                  <a:pt x="1004" y="397"/>
                </a:lnTo>
                <a:lnTo>
                  <a:pt x="1004" y="399"/>
                </a:lnTo>
                <a:lnTo>
                  <a:pt x="1005" y="402"/>
                </a:lnTo>
                <a:lnTo>
                  <a:pt x="1005" y="404"/>
                </a:lnTo>
                <a:lnTo>
                  <a:pt x="1005" y="406"/>
                </a:lnTo>
                <a:lnTo>
                  <a:pt x="1005" y="408"/>
                </a:lnTo>
                <a:lnTo>
                  <a:pt x="1006" y="409"/>
                </a:lnTo>
                <a:lnTo>
                  <a:pt x="1006" y="411"/>
                </a:lnTo>
                <a:lnTo>
                  <a:pt x="1006" y="412"/>
                </a:lnTo>
                <a:lnTo>
                  <a:pt x="1006" y="413"/>
                </a:lnTo>
                <a:lnTo>
                  <a:pt x="1007" y="414"/>
                </a:lnTo>
                <a:lnTo>
                  <a:pt x="1007" y="414"/>
                </a:lnTo>
                <a:lnTo>
                  <a:pt x="1007" y="415"/>
                </a:lnTo>
                <a:lnTo>
                  <a:pt x="1007" y="416"/>
                </a:lnTo>
                <a:lnTo>
                  <a:pt x="1008" y="416"/>
                </a:lnTo>
                <a:lnTo>
                  <a:pt x="1008" y="417"/>
                </a:lnTo>
                <a:lnTo>
                  <a:pt x="1008" y="418"/>
                </a:lnTo>
                <a:lnTo>
                  <a:pt x="1009" y="418"/>
                </a:lnTo>
                <a:lnTo>
                  <a:pt x="1009" y="418"/>
                </a:lnTo>
                <a:lnTo>
                  <a:pt x="1009" y="418"/>
                </a:lnTo>
                <a:lnTo>
                  <a:pt x="1009" y="419"/>
                </a:lnTo>
                <a:lnTo>
                  <a:pt x="1010" y="419"/>
                </a:lnTo>
                <a:lnTo>
                  <a:pt x="1010" y="419"/>
                </a:lnTo>
                <a:lnTo>
                  <a:pt x="1010" y="420"/>
                </a:lnTo>
                <a:lnTo>
                  <a:pt x="1010" y="420"/>
                </a:lnTo>
                <a:lnTo>
                  <a:pt x="1011" y="421"/>
                </a:lnTo>
                <a:lnTo>
                  <a:pt x="1011" y="421"/>
                </a:lnTo>
                <a:lnTo>
                  <a:pt x="1011" y="421"/>
                </a:lnTo>
                <a:lnTo>
                  <a:pt x="1011" y="421"/>
                </a:lnTo>
                <a:lnTo>
                  <a:pt x="1012" y="422"/>
                </a:lnTo>
                <a:lnTo>
                  <a:pt x="1012" y="423"/>
                </a:lnTo>
                <a:lnTo>
                  <a:pt x="1012" y="423"/>
                </a:lnTo>
                <a:lnTo>
                  <a:pt x="1012" y="424"/>
                </a:lnTo>
                <a:lnTo>
                  <a:pt x="1013" y="425"/>
                </a:lnTo>
                <a:lnTo>
                  <a:pt x="1013" y="426"/>
                </a:lnTo>
                <a:lnTo>
                  <a:pt x="1013" y="426"/>
                </a:lnTo>
                <a:lnTo>
                  <a:pt x="1014" y="426"/>
                </a:lnTo>
                <a:lnTo>
                  <a:pt x="1014" y="426"/>
                </a:lnTo>
                <a:lnTo>
                  <a:pt x="1014" y="426"/>
                </a:lnTo>
                <a:lnTo>
                  <a:pt x="1014" y="426"/>
                </a:lnTo>
                <a:lnTo>
                  <a:pt x="1015" y="426"/>
                </a:lnTo>
                <a:lnTo>
                  <a:pt x="1015" y="425"/>
                </a:lnTo>
                <a:lnTo>
                  <a:pt x="1015" y="425"/>
                </a:lnTo>
                <a:lnTo>
                  <a:pt x="1015" y="425"/>
                </a:lnTo>
                <a:lnTo>
                  <a:pt x="1016" y="424"/>
                </a:lnTo>
                <a:lnTo>
                  <a:pt x="1016" y="424"/>
                </a:lnTo>
                <a:lnTo>
                  <a:pt x="1016" y="423"/>
                </a:lnTo>
                <a:lnTo>
                  <a:pt x="1016" y="423"/>
                </a:lnTo>
                <a:lnTo>
                  <a:pt x="1017" y="422"/>
                </a:lnTo>
                <a:lnTo>
                  <a:pt x="1017" y="422"/>
                </a:lnTo>
                <a:lnTo>
                  <a:pt x="1017" y="422"/>
                </a:lnTo>
                <a:lnTo>
                  <a:pt x="1017" y="422"/>
                </a:lnTo>
                <a:lnTo>
                  <a:pt x="1018" y="422"/>
                </a:lnTo>
                <a:lnTo>
                  <a:pt x="1018" y="422"/>
                </a:lnTo>
                <a:lnTo>
                  <a:pt x="1018" y="421"/>
                </a:lnTo>
                <a:lnTo>
                  <a:pt x="1018" y="421"/>
                </a:lnTo>
                <a:lnTo>
                  <a:pt x="1019" y="421"/>
                </a:lnTo>
                <a:lnTo>
                  <a:pt x="1019" y="422"/>
                </a:lnTo>
                <a:lnTo>
                  <a:pt x="1019" y="422"/>
                </a:lnTo>
                <a:lnTo>
                  <a:pt x="1020" y="422"/>
                </a:lnTo>
                <a:lnTo>
                  <a:pt x="1020" y="422"/>
                </a:lnTo>
                <a:lnTo>
                  <a:pt x="1020" y="422"/>
                </a:lnTo>
                <a:lnTo>
                  <a:pt x="1020" y="422"/>
                </a:lnTo>
                <a:lnTo>
                  <a:pt x="1021" y="422"/>
                </a:lnTo>
                <a:lnTo>
                  <a:pt x="1021" y="423"/>
                </a:lnTo>
                <a:lnTo>
                  <a:pt x="1021" y="423"/>
                </a:lnTo>
                <a:lnTo>
                  <a:pt x="1021" y="423"/>
                </a:lnTo>
                <a:lnTo>
                  <a:pt x="1022" y="424"/>
                </a:lnTo>
                <a:lnTo>
                  <a:pt x="1022" y="424"/>
                </a:lnTo>
                <a:lnTo>
                  <a:pt x="1022" y="424"/>
                </a:lnTo>
                <a:lnTo>
                  <a:pt x="1022" y="424"/>
                </a:lnTo>
                <a:lnTo>
                  <a:pt x="1023" y="425"/>
                </a:lnTo>
                <a:lnTo>
                  <a:pt x="1023" y="425"/>
                </a:lnTo>
                <a:lnTo>
                  <a:pt x="1023" y="424"/>
                </a:lnTo>
                <a:lnTo>
                  <a:pt x="1023" y="425"/>
                </a:lnTo>
                <a:lnTo>
                  <a:pt x="1024" y="425"/>
                </a:lnTo>
                <a:lnTo>
                  <a:pt x="1024" y="425"/>
                </a:lnTo>
                <a:lnTo>
                  <a:pt x="1024" y="426"/>
                </a:lnTo>
                <a:lnTo>
                  <a:pt x="1025" y="426"/>
                </a:lnTo>
                <a:lnTo>
                  <a:pt x="1025" y="426"/>
                </a:lnTo>
                <a:lnTo>
                  <a:pt x="1025" y="427"/>
                </a:lnTo>
                <a:lnTo>
                  <a:pt x="1025" y="427"/>
                </a:lnTo>
                <a:lnTo>
                  <a:pt x="1026" y="427"/>
                </a:lnTo>
                <a:lnTo>
                  <a:pt x="1026" y="427"/>
                </a:lnTo>
                <a:lnTo>
                  <a:pt x="1026" y="426"/>
                </a:lnTo>
                <a:lnTo>
                  <a:pt x="1026" y="426"/>
                </a:lnTo>
                <a:lnTo>
                  <a:pt x="1027" y="426"/>
                </a:lnTo>
                <a:lnTo>
                  <a:pt x="1027" y="427"/>
                </a:lnTo>
                <a:lnTo>
                  <a:pt x="1027" y="428"/>
                </a:lnTo>
                <a:lnTo>
                  <a:pt x="1027" y="428"/>
                </a:lnTo>
                <a:lnTo>
                  <a:pt x="1028" y="428"/>
                </a:lnTo>
                <a:lnTo>
                  <a:pt x="1028" y="428"/>
                </a:lnTo>
                <a:lnTo>
                  <a:pt x="1028" y="428"/>
                </a:lnTo>
                <a:lnTo>
                  <a:pt x="1028" y="428"/>
                </a:lnTo>
                <a:lnTo>
                  <a:pt x="1029" y="427"/>
                </a:lnTo>
                <a:lnTo>
                  <a:pt x="1029" y="427"/>
                </a:lnTo>
                <a:lnTo>
                  <a:pt x="1029" y="426"/>
                </a:lnTo>
                <a:lnTo>
                  <a:pt x="1029" y="424"/>
                </a:lnTo>
                <a:lnTo>
                  <a:pt x="1030" y="423"/>
                </a:lnTo>
                <a:lnTo>
                  <a:pt x="1030" y="421"/>
                </a:lnTo>
                <a:lnTo>
                  <a:pt x="1030" y="419"/>
                </a:lnTo>
                <a:lnTo>
                  <a:pt x="1031" y="416"/>
                </a:lnTo>
                <a:lnTo>
                  <a:pt x="1031" y="414"/>
                </a:lnTo>
                <a:lnTo>
                  <a:pt x="1031" y="412"/>
                </a:lnTo>
                <a:lnTo>
                  <a:pt x="1031" y="410"/>
                </a:lnTo>
                <a:lnTo>
                  <a:pt x="1032" y="408"/>
                </a:lnTo>
                <a:lnTo>
                  <a:pt x="1032" y="406"/>
                </a:lnTo>
                <a:lnTo>
                  <a:pt x="1032" y="404"/>
                </a:lnTo>
                <a:lnTo>
                  <a:pt x="1032" y="401"/>
                </a:lnTo>
                <a:lnTo>
                  <a:pt x="1033" y="397"/>
                </a:lnTo>
                <a:lnTo>
                  <a:pt x="1033" y="394"/>
                </a:lnTo>
                <a:lnTo>
                  <a:pt x="1033" y="392"/>
                </a:lnTo>
                <a:lnTo>
                  <a:pt x="1033" y="389"/>
                </a:lnTo>
                <a:lnTo>
                  <a:pt x="1034" y="387"/>
                </a:lnTo>
                <a:lnTo>
                  <a:pt x="1034" y="385"/>
                </a:lnTo>
                <a:lnTo>
                  <a:pt x="1034" y="382"/>
                </a:lnTo>
                <a:lnTo>
                  <a:pt x="1034" y="380"/>
                </a:lnTo>
                <a:lnTo>
                  <a:pt x="1035" y="379"/>
                </a:lnTo>
                <a:lnTo>
                  <a:pt x="1035" y="377"/>
                </a:lnTo>
                <a:lnTo>
                  <a:pt x="1035" y="375"/>
                </a:lnTo>
                <a:lnTo>
                  <a:pt x="1036" y="373"/>
                </a:lnTo>
                <a:lnTo>
                  <a:pt x="1036" y="372"/>
                </a:lnTo>
                <a:lnTo>
                  <a:pt x="1036" y="371"/>
                </a:lnTo>
                <a:lnTo>
                  <a:pt x="1036" y="370"/>
                </a:lnTo>
                <a:lnTo>
                  <a:pt x="1037" y="370"/>
                </a:lnTo>
                <a:lnTo>
                  <a:pt x="1037" y="369"/>
                </a:lnTo>
                <a:lnTo>
                  <a:pt x="1037" y="367"/>
                </a:lnTo>
                <a:lnTo>
                  <a:pt x="1037" y="367"/>
                </a:lnTo>
                <a:lnTo>
                  <a:pt x="1038" y="366"/>
                </a:lnTo>
                <a:lnTo>
                  <a:pt x="1038" y="366"/>
                </a:lnTo>
                <a:lnTo>
                  <a:pt x="1038" y="366"/>
                </a:lnTo>
                <a:lnTo>
                  <a:pt x="1038" y="366"/>
                </a:lnTo>
                <a:lnTo>
                  <a:pt x="1039" y="367"/>
                </a:lnTo>
                <a:lnTo>
                  <a:pt x="1039" y="367"/>
                </a:lnTo>
                <a:lnTo>
                  <a:pt x="1039" y="368"/>
                </a:lnTo>
                <a:lnTo>
                  <a:pt x="1039" y="369"/>
                </a:lnTo>
                <a:lnTo>
                  <a:pt x="1040" y="370"/>
                </a:lnTo>
                <a:lnTo>
                  <a:pt x="1040" y="371"/>
                </a:lnTo>
                <a:lnTo>
                  <a:pt x="1040" y="372"/>
                </a:lnTo>
                <a:lnTo>
                  <a:pt x="1040" y="372"/>
                </a:lnTo>
                <a:lnTo>
                  <a:pt x="1041" y="373"/>
                </a:lnTo>
                <a:lnTo>
                  <a:pt x="1041" y="374"/>
                </a:lnTo>
                <a:lnTo>
                  <a:pt x="1041" y="375"/>
                </a:lnTo>
                <a:lnTo>
                  <a:pt x="1042" y="375"/>
                </a:lnTo>
                <a:lnTo>
                  <a:pt x="1042" y="376"/>
                </a:lnTo>
                <a:lnTo>
                  <a:pt x="1042" y="376"/>
                </a:lnTo>
                <a:lnTo>
                  <a:pt x="1042" y="377"/>
                </a:lnTo>
                <a:lnTo>
                  <a:pt x="1043" y="377"/>
                </a:lnTo>
                <a:lnTo>
                  <a:pt x="1043" y="378"/>
                </a:lnTo>
                <a:lnTo>
                  <a:pt x="1043" y="379"/>
                </a:lnTo>
                <a:lnTo>
                  <a:pt x="1043" y="379"/>
                </a:lnTo>
                <a:lnTo>
                  <a:pt x="1044" y="379"/>
                </a:lnTo>
                <a:lnTo>
                  <a:pt x="1044" y="379"/>
                </a:lnTo>
                <a:lnTo>
                  <a:pt x="1044" y="379"/>
                </a:lnTo>
                <a:lnTo>
                  <a:pt x="1044" y="379"/>
                </a:lnTo>
                <a:lnTo>
                  <a:pt x="1045" y="379"/>
                </a:lnTo>
                <a:lnTo>
                  <a:pt x="1045" y="379"/>
                </a:lnTo>
                <a:lnTo>
                  <a:pt x="1045" y="378"/>
                </a:lnTo>
                <a:lnTo>
                  <a:pt x="1045" y="378"/>
                </a:lnTo>
                <a:lnTo>
                  <a:pt x="1046" y="379"/>
                </a:lnTo>
                <a:lnTo>
                  <a:pt x="1046" y="380"/>
                </a:lnTo>
                <a:lnTo>
                  <a:pt x="1046" y="381"/>
                </a:lnTo>
                <a:lnTo>
                  <a:pt x="1047" y="383"/>
                </a:lnTo>
                <a:lnTo>
                  <a:pt x="1047" y="385"/>
                </a:lnTo>
                <a:lnTo>
                  <a:pt x="1047" y="387"/>
                </a:lnTo>
                <a:lnTo>
                  <a:pt x="1047" y="389"/>
                </a:lnTo>
                <a:lnTo>
                  <a:pt x="1048" y="391"/>
                </a:lnTo>
                <a:lnTo>
                  <a:pt x="1048" y="393"/>
                </a:lnTo>
                <a:lnTo>
                  <a:pt x="1048" y="395"/>
                </a:lnTo>
                <a:lnTo>
                  <a:pt x="1048" y="397"/>
                </a:lnTo>
                <a:lnTo>
                  <a:pt x="1049" y="400"/>
                </a:lnTo>
                <a:lnTo>
                  <a:pt x="1049" y="402"/>
                </a:lnTo>
                <a:lnTo>
                  <a:pt x="1049" y="404"/>
                </a:lnTo>
                <a:lnTo>
                  <a:pt x="1049" y="405"/>
                </a:lnTo>
                <a:lnTo>
                  <a:pt x="1050" y="406"/>
                </a:lnTo>
                <a:lnTo>
                  <a:pt x="1050" y="408"/>
                </a:lnTo>
                <a:lnTo>
                  <a:pt x="1050" y="409"/>
                </a:lnTo>
                <a:lnTo>
                  <a:pt x="1050" y="411"/>
                </a:lnTo>
                <a:lnTo>
                  <a:pt x="1051" y="413"/>
                </a:lnTo>
                <a:lnTo>
                  <a:pt x="1051" y="414"/>
                </a:lnTo>
                <a:lnTo>
                  <a:pt x="1051" y="416"/>
                </a:lnTo>
                <a:lnTo>
                  <a:pt x="1051" y="417"/>
                </a:lnTo>
                <a:lnTo>
                  <a:pt x="1052" y="419"/>
                </a:lnTo>
                <a:lnTo>
                  <a:pt x="1052" y="419"/>
                </a:lnTo>
                <a:lnTo>
                  <a:pt x="1052" y="419"/>
                </a:lnTo>
                <a:lnTo>
                  <a:pt x="1053" y="419"/>
                </a:lnTo>
                <a:lnTo>
                  <a:pt x="1053" y="419"/>
                </a:lnTo>
                <a:lnTo>
                  <a:pt x="1053" y="420"/>
                </a:lnTo>
                <a:lnTo>
                  <a:pt x="1053" y="420"/>
                </a:lnTo>
                <a:lnTo>
                  <a:pt x="1054" y="420"/>
                </a:lnTo>
                <a:lnTo>
                  <a:pt x="1054" y="420"/>
                </a:lnTo>
                <a:lnTo>
                  <a:pt x="1054" y="420"/>
                </a:lnTo>
                <a:lnTo>
                  <a:pt x="1054" y="420"/>
                </a:lnTo>
                <a:lnTo>
                  <a:pt x="1055" y="421"/>
                </a:lnTo>
                <a:lnTo>
                  <a:pt x="1055" y="421"/>
                </a:lnTo>
                <a:lnTo>
                  <a:pt x="1055" y="421"/>
                </a:lnTo>
                <a:lnTo>
                  <a:pt x="1055" y="421"/>
                </a:lnTo>
                <a:lnTo>
                  <a:pt x="1056" y="421"/>
                </a:lnTo>
                <a:lnTo>
                  <a:pt x="1056" y="420"/>
                </a:lnTo>
                <a:lnTo>
                  <a:pt x="1056" y="419"/>
                </a:lnTo>
                <a:lnTo>
                  <a:pt x="1056" y="419"/>
                </a:lnTo>
                <a:lnTo>
                  <a:pt x="1057" y="417"/>
                </a:lnTo>
                <a:lnTo>
                  <a:pt x="1057" y="416"/>
                </a:lnTo>
                <a:lnTo>
                  <a:pt x="1057" y="414"/>
                </a:lnTo>
                <a:lnTo>
                  <a:pt x="1058" y="413"/>
                </a:lnTo>
                <a:lnTo>
                  <a:pt x="1058" y="411"/>
                </a:lnTo>
                <a:lnTo>
                  <a:pt x="1058" y="410"/>
                </a:lnTo>
                <a:lnTo>
                  <a:pt x="1058" y="408"/>
                </a:lnTo>
                <a:lnTo>
                  <a:pt x="1059" y="407"/>
                </a:lnTo>
                <a:lnTo>
                  <a:pt x="1059" y="405"/>
                </a:lnTo>
                <a:lnTo>
                  <a:pt x="1059" y="404"/>
                </a:lnTo>
                <a:lnTo>
                  <a:pt x="1059" y="402"/>
                </a:lnTo>
                <a:lnTo>
                  <a:pt x="1060" y="400"/>
                </a:lnTo>
                <a:lnTo>
                  <a:pt x="1060" y="399"/>
                </a:lnTo>
                <a:lnTo>
                  <a:pt x="1060" y="398"/>
                </a:lnTo>
                <a:lnTo>
                  <a:pt x="1060" y="397"/>
                </a:lnTo>
                <a:lnTo>
                  <a:pt x="1061" y="396"/>
                </a:lnTo>
                <a:lnTo>
                  <a:pt x="1061" y="396"/>
                </a:lnTo>
                <a:lnTo>
                  <a:pt x="1061" y="395"/>
                </a:lnTo>
                <a:lnTo>
                  <a:pt x="1061" y="395"/>
                </a:lnTo>
                <a:lnTo>
                  <a:pt x="1062" y="394"/>
                </a:lnTo>
                <a:lnTo>
                  <a:pt x="1062" y="394"/>
                </a:lnTo>
                <a:lnTo>
                  <a:pt x="1062" y="394"/>
                </a:lnTo>
                <a:lnTo>
                  <a:pt x="1062" y="395"/>
                </a:lnTo>
                <a:lnTo>
                  <a:pt x="1063" y="395"/>
                </a:lnTo>
                <a:lnTo>
                  <a:pt x="1063" y="396"/>
                </a:lnTo>
                <a:lnTo>
                  <a:pt x="1063" y="396"/>
                </a:lnTo>
                <a:lnTo>
                  <a:pt x="1064" y="397"/>
                </a:lnTo>
                <a:lnTo>
                  <a:pt x="1064" y="397"/>
                </a:lnTo>
                <a:lnTo>
                  <a:pt x="1064" y="397"/>
                </a:lnTo>
                <a:lnTo>
                  <a:pt x="1064" y="398"/>
                </a:lnTo>
                <a:lnTo>
                  <a:pt x="1065" y="399"/>
                </a:lnTo>
                <a:lnTo>
                  <a:pt x="1065" y="400"/>
                </a:lnTo>
                <a:lnTo>
                  <a:pt x="1065" y="401"/>
                </a:lnTo>
                <a:lnTo>
                  <a:pt x="1065" y="401"/>
                </a:lnTo>
                <a:lnTo>
                  <a:pt x="1066" y="402"/>
                </a:lnTo>
                <a:lnTo>
                  <a:pt x="1066" y="403"/>
                </a:lnTo>
                <a:lnTo>
                  <a:pt x="1066" y="403"/>
                </a:lnTo>
                <a:lnTo>
                  <a:pt x="1066" y="404"/>
                </a:lnTo>
                <a:lnTo>
                  <a:pt x="1067" y="404"/>
                </a:lnTo>
                <a:lnTo>
                  <a:pt x="1067" y="404"/>
                </a:lnTo>
                <a:lnTo>
                  <a:pt x="1067" y="405"/>
                </a:lnTo>
                <a:lnTo>
                  <a:pt x="1067" y="405"/>
                </a:lnTo>
                <a:lnTo>
                  <a:pt x="1068" y="405"/>
                </a:lnTo>
                <a:lnTo>
                  <a:pt x="1068" y="405"/>
                </a:lnTo>
                <a:lnTo>
                  <a:pt x="1068" y="405"/>
                </a:lnTo>
                <a:lnTo>
                  <a:pt x="1069" y="404"/>
                </a:lnTo>
                <a:lnTo>
                  <a:pt x="1069" y="404"/>
                </a:lnTo>
                <a:lnTo>
                  <a:pt x="1069" y="404"/>
                </a:lnTo>
                <a:lnTo>
                  <a:pt x="1069" y="404"/>
                </a:lnTo>
                <a:lnTo>
                  <a:pt x="1070" y="404"/>
                </a:lnTo>
                <a:lnTo>
                  <a:pt x="1070" y="403"/>
                </a:lnTo>
                <a:lnTo>
                  <a:pt x="1070" y="401"/>
                </a:lnTo>
                <a:lnTo>
                  <a:pt x="1070" y="400"/>
                </a:lnTo>
                <a:lnTo>
                  <a:pt x="1071" y="399"/>
                </a:lnTo>
                <a:lnTo>
                  <a:pt x="1071" y="398"/>
                </a:lnTo>
                <a:lnTo>
                  <a:pt x="1071" y="397"/>
                </a:lnTo>
                <a:lnTo>
                  <a:pt x="1071" y="396"/>
                </a:lnTo>
                <a:lnTo>
                  <a:pt x="1072" y="395"/>
                </a:lnTo>
                <a:lnTo>
                  <a:pt x="1072" y="394"/>
                </a:lnTo>
                <a:lnTo>
                  <a:pt x="1072" y="393"/>
                </a:lnTo>
                <a:lnTo>
                  <a:pt x="1072" y="392"/>
                </a:lnTo>
                <a:lnTo>
                  <a:pt x="1073" y="391"/>
                </a:lnTo>
                <a:lnTo>
                  <a:pt x="1073" y="390"/>
                </a:lnTo>
                <a:lnTo>
                  <a:pt x="1073" y="390"/>
                </a:lnTo>
                <a:lnTo>
                  <a:pt x="1073" y="389"/>
                </a:lnTo>
                <a:lnTo>
                  <a:pt x="1074" y="388"/>
                </a:lnTo>
                <a:lnTo>
                  <a:pt x="1074" y="387"/>
                </a:lnTo>
                <a:lnTo>
                  <a:pt x="1074" y="387"/>
                </a:lnTo>
                <a:lnTo>
                  <a:pt x="1075" y="386"/>
                </a:lnTo>
                <a:lnTo>
                  <a:pt x="1075" y="385"/>
                </a:lnTo>
                <a:lnTo>
                  <a:pt x="1075" y="385"/>
                </a:lnTo>
                <a:lnTo>
                  <a:pt x="1075" y="384"/>
                </a:lnTo>
                <a:lnTo>
                  <a:pt x="1076" y="384"/>
                </a:lnTo>
                <a:lnTo>
                  <a:pt x="1076" y="383"/>
                </a:lnTo>
                <a:lnTo>
                  <a:pt x="1076" y="383"/>
                </a:lnTo>
                <a:lnTo>
                  <a:pt x="1076" y="382"/>
                </a:lnTo>
                <a:lnTo>
                  <a:pt x="1077" y="381"/>
                </a:lnTo>
                <a:lnTo>
                  <a:pt x="1077" y="381"/>
                </a:lnTo>
                <a:lnTo>
                  <a:pt x="1077" y="380"/>
                </a:lnTo>
                <a:lnTo>
                  <a:pt x="1077" y="379"/>
                </a:lnTo>
                <a:lnTo>
                  <a:pt x="1078" y="378"/>
                </a:lnTo>
                <a:lnTo>
                  <a:pt x="1078" y="378"/>
                </a:lnTo>
                <a:lnTo>
                  <a:pt x="1078" y="376"/>
                </a:lnTo>
                <a:lnTo>
                  <a:pt x="1078" y="375"/>
                </a:lnTo>
                <a:lnTo>
                  <a:pt x="1079" y="374"/>
                </a:lnTo>
                <a:lnTo>
                  <a:pt x="1079" y="373"/>
                </a:lnTo>
                <a:lnTo>
                  <a:pt x="1079" y="372"/>
                </a:lnTo>
                <a:lnTo>
                  <a:pt x="1080" y="370"/>
                </a:lnTo>
                <a:lnTo>
                  <a:pt x="1080" y="369"/>
                </a:lnTo>
                <a:lnTo>
                  <a:pt x="1080" y="367"/>
                </a:lnTo>
                <a:lnTo>
                  <a:pt x="1080" y="366"/>
                </a:lnTo>
                <a:lnTo>
                  <a:pt x="1081" y="364"/>
                </a:lnTo>
                <a:lnTo>
                  <a:pt x="1081" y="363"/>
                </a:lnTo>
                <a:lnTo>
                  <a:pt x="1081" y="362"/>
                </a:lnTo>
                <a:lnTo>
                  <a:pt x="1081" y="362"/>
                </a:lnTo>
                <a:lnTo>
                  <a:pt x="1082" y="360"/>
                </a:lnTo>
                <a:lnTo>
                  <a:pt x="1082" y="360"/>
                </a:lnTo>
                <a:lnTo>
                  <a:pt x="1082" y="359"/>
                </a:lnTo>
                <a:lnTo>
                  <a:pt x="1082" y="359"/>
                </a:lnTo>
                <a:lnTo>
                  <a:pt x="1083" y="358"/>
                </a:lnTo>
                <a:lnTo>
                  <a:pt x="1083" y="358"/>
                </a:lnTo>
                <a:lnTo>
                  <a:pt x="1083" y="357"/>
                </a:lnTo>
                <a:lnTo>
                  <a:pt x="1083" y="356"/>
                </a:lnTo>
                <a:lnTo>
                  <a:pt x="1084" y="356"/>
                </a:lnTo>
                <a:lnTo>
                  <a:pt x="1084" y="356"/>
                </a:lnTo>
                <a:lnTo>
                  <a:pt x="1084" y="356"/>
                </a:lnTo>
                <a:lnTo>
                  <a:pt x="1084" y="357"/>
                </a:lnTo>
                <a:lnTo>
                  <a:pt x="1085" y="358"/>
                </a:lnTo>
                <a:lnTo>
                  <a:pt x="1085" y="359"/>
                </a:lnTo>
                <a:lnTo>
                  <a:pt x="1085" y="359"/>
                </a:lnTo>
                <a:lnTo>
                  <a:pt x="1086" y="360"/>
                </a:lnTo>
                <a:lnTo>
                  <a:pt x="1086" y="362"/>
                </a:lnTo>
                <a:lnTo>
                  <a:pt x="1086" y="363"/>
                </a:lnTo>
                <a:lnTo>
                  <a:pt x="1086" y="364"/>
                </a:lnTo>
                <a:lnTo>
                  <a:pt x="1087" y="365"/>
                </a:lnTo>
                <a:lnTo>
                  <a:pt x="1087" y="365"/>
                </a:lnTo>
                <a:lnTo>
                  <a:pt x="1087" y="367"/>
                </a:lnTo>
                <a:lnTo>
                  <a:pt x="1087" y="367"/>
                </a:lnTo>
                <a:lnTo>
                  <a:pt x="1088" y="366"/>
                </a:lnTo>
                <a:lnTo>
                  <a:pt x="1088" y="366"/>
                </a:lnTo>
                <a:lnTo>
                  <a:pt x="1088" y="366"/>
                </a:lnTo>
                <a:lnTo>
                  <a:pt x="1088" y="366"/>
                </a:lnTo>
                <a:lnTo>
                  <a:pt x="1089" y="367"/>
                </a:lnTo>
                <a:lnTo>
                  <a:pt x="1089" y="367"/>
                </a:lnTo>
                <a:lnTo>
                  <a:pt x="1089" y="367"/>
                </a:lnTo>
                <a:lnTo>
                  <a:pt x="1089" y="367"/>
                </a:lnTo>
                <a:lnTo>
                  <a:pt x="1090" y="367"/>
                </a:lnTo>
                <a:lnTo>
                  <a:pt x="1090" y="368"/>
                </a:lnTo>
                <a:lnTo>
                  <a:pt x="1090" y="368"/>
                </a:lnTo>
                <a:lnTo>
                  <a:pt x="1091" y="368"/>
                </a:lnTo>
                <a:lnTo>
                  <a:pt x="1091" y="368"/>
                </a:lnTo>
                <a:lnTo>
                  <a:pt x="1091" y="368"/>
                </a:lnTo>
                <a:lnTo>
                  <a:pt x="1091" y="369"/>
                </a:lnTo>
                <a:lnTo>
                  <a:pt x="1092" y="369"/>
                </a:lnTo>
                <a:lnTo>
                  <a:pt x="1092" y="369"/>
                </a:lnTo>
                <a:lnTo>
                  <a:pt x="1092" y="370"/>
                </a:lnTo>
                <a:lnTo>
                  <a:pt x="1092" y="370"/>
                </a:lnTo>
                <a:lnTo>
                  <a:pt x="1093" y="371"/>
                </a:lnTo>
                <a:lnTo>
                  <a:pt x="1093" y="372"/>
                </a:lnTo>
                <a:lnTo>
                  <a:pt x="1093" y="373"/>
                </a:lnTo>
                <a:lnTo>
                  <a:pt x="1093" y="373"/>
                </a:lnTo>
                <a:lnTo>
                  <a:pt x="1094" y="373"/>
                </a:lnTo>
                <a:lnTo>
                  <a:pt x="1094" y="374"/>
                </a:lnTo>
                <a:lnTo>
                  <a:pt x="1094" y="374"/>
                </a:lnTo>
                <a:lnTo>
                  <a:pt x="1094" y="374"/>
                </a:lnTo>
                <a:lnTo>
                  <a:pt x="1095" y="373"/>
                </a:lnTo>
                <a:lnTo>
                  <a:pt x="1095" y="373"/>
                </a:lnTo>
                <a:lnTo>
                  <a:pt x="1095" y="373"/>
                </a:lnTo>
                <a:lnTo>
                  <a:pt x="1095" y="372"/>
                </a:lnTo>
                <a:lnTo>
                  <a:pt x="1096" y="372"/>
                </a:lnTo>
                <a:lnTo>
                  <a:pt x="1096" y="371"/>
                </a:lnTo>
                <a:lnTo>
                  <a:pt x="1096" y="371"/>
                </a:lnTo>
                <a:lnTo>
                  <a:pt x="1097" y="370"/>
                </a:lnTo>
                <a:lnTo>
                  <a:pt x="1097" y="369"/>
                </a:lnTo>
                <a:lnTo>
                  <a:pt x="1097" y="368"/>
                </a:lnTo>
                <a:lnTo>
                  <a:pt x="1097" y="367"/>
                </a:lnTo>
                <a:lnTo>
                  <a:pt x="1098" y="366"/>
                </a:lnTo>
                <a:lnTo>
                  <a:pt x="1098" y="366"/>
                </a:lnTo>
                <a:lnTo>
                  <a:pt x="1098" y="366"/>
                </a:lnTo>
                <a:lnTo>
                  <a:pt x="1098" y="365"/>
                </a:lnTo>
                <a:lnTo>
                  <a:pt x="1099" y="365"/>
                </a:lnTo>
                <a:lnTo>
                  <a:pt x="1099" y="366"/>
                </a:lnTo>
                <a:lnTo>
                  <a:pt x="1099" y="366"/>
                </a:lnTo>
                <a:lnTo>
                  <a:pt x="1099" y="367"/>
                </a:lnTo>
                <a:lnTo>
                  <a:pt x="1100" y="367"/>
                </a:lnTo>
                <a:lnTo>
                  <a:pt x="1100" y="369"/>
                </a:lnTo>
                <a:lnTo>
                  <a:pt x="1100" y="370"/>
                </a:lnTo>
                <a:lnTo>
                  <a:pt x="1100" y="372"/>
                </a:lnTo>
                <a:lnTo>
                  <a:pt x="1101" y="373"/>
                </a:lnTo>
                <a:lnTo>
                  <a:pt x="1101" y="375"/>
                </a:lnTo>
                <a:lnTo>
                  <a:pt x="1101" y="377"/>
                </a:lnTo>
                <a:lnTo>
                  <a:pt x="1102" y="378"/>
                </a:lnTo>
                <a:lnTo>
                  <a:pt x="1102" y="379"/>
                </a:lnTo>
                <a:lnTo>
                  <a:pt x="1102" y="380"/>
                </a:lnTo>
                <a:lnTo>
                  <a:pt x="1102" y="381"/>
                </a:lnTo>
                <a:lnTo>
                  <a:pt x="1103" y="381"/>
                </a:lnTo>
                <a:lnTo>
                  <a:pt x="1103" y="381"/>
                </a:lnTo>
                <a:lnTo>
                  <a:pt x="1103" y="382"/>
                </a:lnTo>
                <a:lnTo>
                  <a:pt x="1103" y="383"/>
                </a:lnTo>
                <a:lnTo>
                  <a:pt x="1104" y="383"/>
                </a:lnTo>
                <a:lnTo>
                  <a:pt x="1104" y="384"/>
                </a:lnTo>
                <a:lnTo>
                  <a:pt x="1104" y="384"/>
                </a:lnTo>
                <a:lnTo>
                  <a:pt x="1104" y="385"/>
                </a:lnTo>
                <a:lnTo>
                  <a:pt x="1105" y="385"/>
                </a:lnTo>
                <a:lnTo>
                  <a:pt x="1105" y="386"/>
                </a:lnTo>
                <a:lnTo>
                  <a:pt x="1105" y="387"/>
                </a:lnTo>
                <a:lnTo>
                  <a:pt x="1105" y="388"/>
                </a:lnTo>
                <a:lnTo>
                  <a:pt x="1106" y="388"/>
                </a:lnTo>
                <a:lnTo>
                  <a:pt x="1106" y="389"/>
                </a:lnTo>
                <a:lnTo>
                  <a:pt x="1106" y="390"/>
                </a:lnTo>
                <a:lnTo>
                  <a:pt x="1107" y="390"/>
                </a:lnTo>
                <a:lnTo>
                  <a:pt x="1107" y="391"/>
                </a:lnTo>
                <a:lnTo>
                  <a:pt x="1107" y="393"/>
                </a:lnTo>
                <a:lnTo>
                  <a:pt x="1107" y="393"/>
                </a:lnTo>
                <a:lnTo>
                  <a:pt x="1108" y="394"/>
                </a:lnTo>
                <a:lnTo>
                  <a:pt x="1108" y="395"/>
                </a:lnTo>
                <a:lnTo>
                  <a:pt x="1108" y="397"/>
                </a:lnTo>
                <a:lnTo>
                  <a:pt x="1108" y="399"/>
                </a:lnTo>
                <a:lnTo>
                  <a:pt x="1109" y="400"/>
                </a:lnTo>
                <a:lnTo>
                  <a:pt x="1109" y="402"/>
                </a:lnTo>
                <a:lnTo>
                  <a:pt x="1109" y="404"/>
                </a:lnTo>
                <a:lnTo>
                  <a:pt x="1109" y="406"/>
                </a:lnTo>
                <a:lnTo>
                  <a:pt x="1110" y="408"/>
                </a:lnTo>
                <a:lnTo>
                  <a:pt x="1110" y="410"/>
                </a:lnTo>
                <a:lnTo>
                  <a:pt x="1110" y="412"/>
                </a:lnTo>
                <a:lnTo>
                  <a:pt x="1110" y="413"/>
                </a:lnTo>
                <a:lnTo>
                  <a:pt x="1111" y="415"/>
                </a:lnTo>
                <a:lnTo>
                  <a:pt x="1111" y="417"/>
                </a:lnTo>
                <a:lnTo>
                  <a:pt x="1111" y="419"/>
                </a:lnTo>
                <a:lnTo>
                  <a:pt x="1111" y="420"/>
                </a:lnTo>
                <a:lnTo>
                  <a:pt x="1112" y="422"/>
                </a:lnTo>
                <a:lnTo>
                  <a:pt x="1112" y="424"/>
                </a:lnTo>
                <a:lnTo>
                  <a:pt x="1112" y="425"/>
                </a:lnTo>
                <a:lnTo>
                  <a:pt x="1113" y="427"/>
                </a:lnTo>
                <a:lnTo>
                  <a:pt x="1113" y="429"/>
                </a:lnTo>
                <a:lnTo>
                  <a:pt x="1113" y="431"/>
                </a:lnTo>
                <a:lnTo>
                  <a:pt x="1113" y="433"/>
                </a:lnTo>
                <a:lnTo>
                  <a:pt x="1114" y="434"/>
                </a:lnTo>
                <a:lnTo>
                  <a:pt x="1114" y="435"/>
                </a:lnTo>
                <a:lnTo>
                  <a:pt x="1114" y="435"/>
                </a:lnTo>
                <a:lnTo>
                  <a:pt x="1114" y="436"/>
                </a:lnTo>
                <a:lnTo>
                  <a:pt x="1115" y="437"/>
                </a:lnTo>
                <a:lnTo>
                  <a:pt x="1115" y="437"/>
                </a:lnTo>
                <a:lnTo>
                  <a:pt x="1115" y="436"/>
                </a:lnTo>
                <a:lnTo>
                  <a:pt x="1115" y="436"/>
                </a:lnTo>
                <a:lnTo>
                  <a:pt x="1116" y="437"/>
                </a:lnTo>
                <a:lnTo>
                  <a:pt x="1116" y="436"/>
                </a:lnTo>
                <a:lnTo>
                  <a:pt x="1116" y="436"/>
                </a:lnTo>
                <a:lnTo>
                  <a:pt x="1116" y="436"/>
                </a:lnTo>
                <a:lnTo>
                  <a:pt x="1117" y="436"/>
                </a:lnTo>
                <a:lnTo>
                  <a:pt x="1117" y="436"/>
                </a:lnTo>
                <a:lnTo>
                  <a:pt x="1117" y="436"/>
                </a:lnTo>
                <a:lnTo>
                  <a:pt x="1118" y="437"/>
                </a:lnTo>
                <a:lnTo>
                  <a:pt x="1118" y="437"/>
                </a:lnTo>
                <a:lnTo>
                  <a:pt x="1118" y="437"/>
                </a:lnTo>
                <a:lnTo>
                  <a:pt x="1118" y="438"/>
                </a:lnTo>
                <a:lnTo>
                  <a:pt x="1119" y="438"/>
                </a:lnTo>
                <a:lnTo>
                  <a:pt x="1119" y="439"/>
                </a:lnTo>
                <a:lnTo>
                  <a:pt x="1119" y="440"/>
                </a:lnTo>
                <a:lnTo>
                  <a:pt x="1119" y="442"/>
                </a:lnTo>
                <a:lnTo>
                  <a:pt x="1120" y="443"/>
                </a:lnTo>
                <a:lnTo>
                  <a:pt x="1120" y="444"/>
                </a:lnTo>
                <a:lnTo>
                  <a:pt x="1120" y="446"/>
                </a:lnTo>
                <a:lnTo>
                  <a:pt x="1120" y="447"/>
                </a:lnTo>
                <a:lnTo>
                  <a:pt x="1121" y="449"/>
                </a:lnTo>
                <a:lnTo>
                  <a:pt x="1121" y="451"/>
                </a:lnTo>
                <a:lnTo>
                  <a:pt x="1121" y="452"/>
                </a:lnTo>
                <a:lnTo>
                  <a:pt x="1121" y="452"/>
                </a:lnTo>
                <a:lnTo>
                  <a:pt x="1122" y="453"/>
                </a:lnTo>
                <a:lnTo>
                  <a:pt x="1122" y="454"/>
                </a:lnTo>
                <a:lnTo>
                  <a:pt x="1122" y="455"/>
                </a:lnTo>
                <a:lnTo>
                  <a:pt x="1122" y="456"/>
                </a:lnTo>
                <a:lnTo>
                  <a:pt x="1123" y="457"/>
                </a:lnTo>
                <a:lnTo>
                  <a:pt x="1123" y="457"/>
                </a:lnTo>
                <a:lnTo>
                  <a:pt x="1123" y="458"/>
                </a:lnTo>
                <a:lnTo>
                  <a:pt x="1124" y="458"/>
                </a:lnTo>
                <a:lnTo>
                  <a:pt x="1124" y="459"/>
                </a:lnTo>
                <a:lnTo>
                  <a:pt x="1124" y="459"/>
                </a:lnTo>
                <a:lnTo>
                  <a:pt x="1124" y="459"/>
                </a:lnTo>
                <a:lnTo>
                  <a:pt x="1125" y="458"/>
                </a:lnTo>
                <a:lnTo>
                  <a:pt x="1125" y="457"/>
                </a:lnTo>
                <a:lnTo>
                  <a:pt x="1125" y="457"/>
                </a:lnTo>
                <a:lnTo>
                  <a:pt x="1125" y="456"/>
                </a:lnTo>
                <a:lnTo>
                  <a:pt x="1126" y="455"/>
                </a:lnTo>
                <a:lnTo>
                  <a:pt x="1126" y="454"/>
                </a:lnTo>
                <a:lnTo>
                  <a:pt x="1126" y="453"/>
                </a:lnTo>
                <a:lnTo>
                  <a:pt x="1126" y="451"/>
                </a:lnTo>
                <a:lnTo>
                  <a:pt x="1127" y="450"/>
                </a:lnTo>
                <a:lnTo>
                  <a:pt x="1127" y="450"/>
                </a:lnTo>
                <a:lnTo>
                  <a:pt x="1127" y="449"/>
                </a:lnTo>
                <a:lnTo>
                  <a:pt x="1127" y="448"/>
                </a:lnTo>
                <a:lnTo>
                  <a:pt x="1128" y="447"/>
                </a:lnTo>
                <a:lnTo>
                  <a:pt x="1128" y="446"/>
                </a:lnTo>
                <a:lnTo>
                  <a:pt x="1128" y="445"/>
                </a:lnTo>
                <a:lnTo>
                  <a:pt x="1129" y="444"/>
                </a:lnTo>
                <a:lnTo>
                  <a:pt x="1129" y="442"/>
                </a:lnTo>
                <a:lnTo>
                  <a:pt x="1129" y="441"/>
                </a:lnTo>
                <a:lnTo>
                  <a:pt x="1129" y="439"/>
                </a:lnTo>
                <a:lnTo>
                  <a:pt x="1130" y="439"/>
                </a:lnTo>
                <a:lnTo>
                  <a:pt x="1130" y="438"/>
                </a:lnTo>
                <a:lnTo>
                  <a:pt x="1130" y="438"/>
                </a:lnTo>
                <a:lnTo>
                  <a:pt x="1130" y="438"/>
                </a:lnTo>
                <a:lnTo>
                  <a:pt x="1131" y="438"/>
                </a:lnTo>
                <a:lnTo>
                  <a:pt x="1131" y="438"/>
                </a:lnTo>
                <a:lnTo>
                  <a:pt x="1131" y="437"/>
                </a:lnTo>
                <a:lnTo>
                  <a:pt x="1131" y="437"/>
                </a:lnTo>
                <a:lnTo>
                  <a:pt x="1132" y="437"/>
                </a:lnTo>
                <a:lnTo>
                  <a:pt x="1132" y="437"/>
                </a:lnTo>
                <a:lnTo>
                  <a:pt x="1132" y="437"/>
                </a:lnTo>
                <a:lnTo>
                  <a:pt x="1132" y="437"/>
                </a:lnTo>
                <a:lnTo>
                  <a:pt x="1133" y="437"/>
                </a:lnTo>
                <a:lnTo>
                  <a:pt x="1133" y="436"/>
                </a:lnTo>
                <a:lnTo>
                  <a:pt x="1133" y="435"/>
                </a:lnTo>
                <a:lnTo>
                  <a:pt x="1133" y="433"/>
                </a:lnTo>
                <a:lnTo>
                  <a:pt x="1134" y="432"/>
                </a:lnTo>
                <a:lnTo>
                  <a:pt x="1134" y="431"/>
                </a:lnTo>
                <a:lnTo>
                  <a:pt x="1134" y="429"/>
                </a:lnTo>
                <a:lnTo>
                  <a:pt x="1135" y="428"/>
                </a:lnTo>
                <a:lnTo>
                  <a:pt x="1135" y="427"/>
                </a:lnTo>
                <a:lnTo>
                  <a:pt x="1135" y="425"/>
                </a:lnTo>
                <a:lnTo>
                  <a:pt x="1135" y="423"/>
                </a:lnTo>
                <a:lnTo>
                  <a:pt x="1136" y="421"/>
                </a:lnTo>
                <a:lnTo>
                  <a:pt x="1136" y="418"/>
                </a:lnTo>
                <a:lnTo>
                  <a:pt x="1136" y="416"/>
                </a:lnTo>
                <a:lnTo>
                  <a:pt x="1136" y="413"/>
                </a:lnTo>
                <a:lnTo>
                  <a:pt x="1137" y="411"/>
                </a:lnTo>
                <a:lnTo>
                  <a:pt x="1137" y="409"/>
                </a:lnTo>
                <a:lnTo>
                  <a:pt x="1137" y="407"/>
                </a:lnTo>
                <a:lnTo>
                  <a:pt x="1137" y="406"/>
                </a:lnTo>
                <a:lnTo>
                  <a:pt x="1138" y="404"/>
                </a:lnTo>
                <a:lnTo>
                  <a:pt x="1138" y="402"/>
                </a:lnTo>
                <a:lnTo>
                  <a:pt x="1138" y="400"/>
                </a:lnTo>
                <a:lnTo>
                  <a:pt x="1138" y="399"/>
                </a:lnTo>
                <a:lnTo>
                  <a:pt x="1139" y="398"/>
                </a:lnTo>
                <a:lnTo>
                  <a:pt x="1139" y="397"/>
                </a:lnTo>
                <a:lnTo>
                  <a:pt x="1139" y="397"/>
                </a:lnTo>
                <a:lnTo>
                  <a:pt x="1140" y="396"/>
                </a:lnTo>
                <a:lnTo>
                  <a:pt x="1140" y="397"/>
                </a:lnTo>
                <a:lnTo>
                  <a:pt x="1140" y="396"/>
                </a:lnTo>
                <a:lnTo>
                  <a:pt x="1140" y="396"/>
                </a:lnTo>
                <a:lnTo>
                  <a:pt x="1141" y="396"/>
                </a:lnTo>
                <a:lnTo>
                  <a:pt x="1141" y="396"/>
                </a:lnTo>
                <a:lnTo>
                  <a:pt x="1141" y="397"/>
                </a:lnTo>
                <a:lnTo>
                  <a:pt x="1141" y="397"/>
                </a:lnTo>
                <a:lnTo>
                  <a:pt x="1142" y="398"/>
                </a:lnTo>
                <a:lnTo>
                  <a:pt x="1142" y="399"/>
                </a:lnTo>
                <a:lnTo>
                  <a:pt x="1142" y="399"/>
                </a:lnTo>
                <a:lnTo>
                  <a:pt x="1142" y="399"/>
                </a:lnTo>
                <a:lnTo>
                  <a:pt x="1143" y="399"/>
                </a:lnTo>
                <a:lnTo>
                  <a:pt x="1143" y="399"/>
                </a:lnTo>
                <a:lnTo>
                  <a:pt x="1143" y="398"/>
                </a:lnTo>
                <a:lnTo>
                  <a:pt x="1143" y="398"/>
                </a:lnTo>
                <a:lnTo>
                  <a:pt x="1144" y="398"/>
                </a:lnTo>
                <a:lnTo>
                  <a:pt x="1144" y="397"/>
                </a:lnTo>
                <a:lnTo>
                  <a:pt x="1144" y="396"/>
                </a:lnTo>
                <a:lnTo>
                  <a:pt x="1144" y="395"/>
                </a:lnTo>
                <a:lnTo>
                  <a:pt x="1145" y="394"/>
                </a:lnTo>
                <a:lnTo>
                  <a:pt x="1145" y="393"/>
                </a:lnTo>
                <a:lnTo>
                  <a:pt x="1145" y="391"/>
                </a:lnTo>
                <a:lnTo>
                  <a:pt x="1146" y="389"/>
                </a:lnTo>
                <a:lnTo>
                  <a:pt x="1146" y="387"/>
                </a:lnTo>
                <a:lnTo>
                  <a:pt x="1146" y="385"/>
                </a:lnTo>
                <a:lnTo>
                  <a:pt x="1146" y="384"/>
                </a:lnTo>
                <a:lnTo>
                  <a:pt x="1147" y="381"/>
                </a:lnTo>
                <a:lnTo>
                  <a:pt x="1147" y="379"/>
                </a:lnTo>
                <a:lnTo>
                  <a:pt x="1147" y="377"/>
                </a:lnTo>
                <a:lnTo>
                  <a:pt x="1147" y="374"/>
                </a:lnTo>
                <a:lnTo>
                  <a:pt x="1148" y="373"/>
                </a:lnTo>
                <a:lnTo>
                  <a:pt x="1148" y="371"/>
                </a:lnTo>
                <a:lnTo>
                  <a:pt x="1148" y="370"/>
                </a:lnTo>
                <a:lnTo>
                  <a:pt x="1148" y="369"/>
                </a:lnTo>
                <a:lnTo>
                  <a:pt x="1149" y="368"/>
                </a:lnTo>
                <a:lnTo>
                  <a:pt x="1149" y="368"/>
                </a:lnTo>
                <a:lnTo>
                  <a:pt x="1149" y="367"/>
                </a:lnTo>
                <a:lnTo>
                  <a:pt x="1149" y="367"/>
                </a:lnTo>
                <a:lnTo>
                  <a:pt x="1150" y="367"/>
                </a:lnTo>
                <a:lnTo>
                  <a:pt x="1150" y="366"/>
                </a:lnTo>
                <a:lnTo>
                  <a:pt x="1150" y="366"/>
                </a:lnTo>
                <a:lnTo>
                  <a:pt x="1151" y="365"/>
                </a:lnTo>
                <a:lnTo>
                  <a:pt x="1151" y="364"/>
                </a:lnTo>
                <a:lnTo>
                  <a:pt x="1151" y="364"/>
                </a:lnTo>
                <a:lnTo>
                  <a:pt x="1151" y="364"/>
                </a:lnTo>
                <a:lnTo>
                  <a:pt x="1152" y="364"/>
                </a:lnTo>
                <a:lnTo>
                  <a:pt x="1152" y="364"/>
                </a:lnTo>
                <a:lnTo>
                  <a:pt x="1152" y="364"/>
                </a:lnTo>
                <a:lnTo>
                  <a:pt x="1152" y="364"/>
                </a:lnTo>
                <a:lnTo>
                  <a:pt x="1153" y="363"/>
                </a:lnTo>
                <a:lnTo>
                  <a:pt x="1153" y="363"/>
                </a:lnTo>
                <a:lnTo>
                  <a:pt x="1153" y="363"/>
                </a:lnTo>
                <a:lnTo>
                  <a:pt x="1153" y="363"/>
                </a:lnTo>
                <a:lnTo>
                  <a:pt x="1154" y="362"/>
                </a:lnTo>
                <a:lnTo>
                  <a:pt x="1154" y="361"/>
                </a:lnTo>
                <a:lnTo>
                  <a:pt x="1154" y="361"/>
                </a:lnTo>
                <a:lnTo>
                  <a:pt x="1154" y="361"/>
                </a:lnTo>
                <a:lnTo>
                  <a:pt x="1155" y="361"/>
                </a:lnTo>
                <a:lnTo>
                  <a:pt x="1155" y="361"/>
                </a:lnTo>
                <a:lnTo>
                  <a:pt x="1155" y="361"/>
                </a:lnTo>
                <a:lnTo>
                  <a:pt x="1155" y="361"/>
                </a:lnTo>
                <a:lnTo>
                  <a:pt x="1156" y="362"/>
                </a:lnTo>
                <a:lnTo>
                  <a:pt x="1156" y="362"/>
                </a:lnTo>
                <a:lnTo>
                  <a:pt x="1156" y="364"/>
                </a:lnTo>
                <a:lnTo>
                  <a:pt x="1157" y="365"/>
                </a:lnTo>
                <a:lnTo>
                  <a:pt x="1157" y="365"/>
                </a:lnTo>
                <a:lnTo>
                  <a:pt x="1157" y="367"/>
                </a:lnTo>
                <a:lnTo>
                  <a:pt x="1157" y="368"/>
                </a:lnTo>
                <a:lnTo>
                  <a:pt x="1158" y="369"/>
                </a:lnTo>
                <a:lnTo>
                  <a:pt x="1158" y="370"/>
                </a:lnTo>
                <a:lnTo>
                  <a:pt x="1158" y="371"/>
                </a:lnTo>
                <a:lnTo>
                  <a:pt x="1158" y="373"/>
                </a:lnTo>
                <a:lnTo>
                  <a:pt x="1159" y="375"/>
                </a:lnTo>
                <a:lnTo>
                  <a:pt x="1159" y="376"/>
                </a:lnTo>
                <a:lnTo>
                  <a:pt x="1159" y="379"/>
                </a:lnTo>
                <a:lnTo>
                  <a:pt x="1159" y="381"/>
                </a:lnTo>
                <a:lnTo>
                  <a:pt x="1160" y="384"/>
                </a:lnTo>
                <a:lnTo>
                  <a:pt x="1160" y="387"/>
                </a:lnTo>
                <a:lnTo>
                  <a:pt x="1160" y="389"/>
                </a:lnTo>
                <a:lnTo>
                  <a:pt x="1160" y="391"/>
                </a:lnTo>
                <a:lnTo>
                  <a:pt x="1161" y="394"/>
                </a:lnTo>
                <a:lnTo>
                  <a:pt x="1161" y="396"/>
                </a:lnTo>
                <a:lnTo>
                  <a:pt x="1161" y="399"/>
                </a:lnTo>
                <a:lnTo>
                  <a:pt x="1162" y="401"/>
                </a:lnTo>
                <a:lnTo>
                  <a:pt x="1162" y="403"/>
                </a:lnTo>
                <a:lnTo>
                  <a:pt x="1162" y="405"/>
                </a:lnTo>
                <a:lnTo>
                  <a:pt x="1162" y="406"/>
                </a:lnTo>
                <a:lnTo>
                  <a:pt x="1163" y="408"/>
                </a:lnTo>
                <a:lnTo>
                  <a:pt x="1163" y="409"/>
                </a:lnTo>
                <a:lnTo>
                  <a:pt x="1163" y="410"/>
                </a:lnTo>
                <a:lnTo>
                  <a:pt x="1163" y="411"/>
                </a:lnTo>
                <a:lnTo>
                  <a:pt x="1164" y="412"/>
                </a:lnTo>
                <a:lnTo>
                  <a:pt x="1164" y="413"/>
                </a:lnTo>
                <a:lnTo>
                  <a:pt x="1164" y="414"/>
                </a:lnTo>
                <a:lnTo>
                  <a:pt x="1164" y="415"/>
                </a:lnTo>
                <a:lnTo>
                  <a:pt x="1165" y="415"/>
                </a:lnTo>
                <a:lnTo>
                  <a:pt x="1165" y="414"/>
                </a:lnTo>
                <a:lnTo>
                  <a:pt x="1165" y="414"/>
                </a:lnTo>
                <a:lnTo>
                  <a:pt x="1165" y="413"/>
                </a:lnTo>
                <a:lnTo>
                  <a:pt x="1166" y="413"/>
                </a:lnTo>
                <a:lnTo>
                  <a:pt x="1166" y="414"/>
                </a:lnTo>
                <a:lnTo>
                  <a:pt x="1166" y="414"/>
                </a:lnTo>
                <a:lnTo>
                  <a:pt x="1166" y="413"/>
                </a:lnTo>
                <a:lnTo>
                  <a:pt x="1167" y="413"/>
                </a:lnTo>
                <a:lnTo>
                  <a:pt x="1167" y="413"/>
                </a:lnTo>
                <a:lnTo>
                  <a:pt x="1167" y="412"/>
                </a:lnTo>
                <a:lnTo>
                  <a:pt x="1168" y="412"/>
                </a:lnTo>
                <a:lnTo>
                  <a:pt x="1168" y="412"/>
                </a:lnTo>
                <a:lnTo>
                  <a:pt x="1168" y="412"/>
                </a:lnTo>
                <a:lnTo>
                  <a:pt x="1168" y="412"/>
                </a:lnTo>
                <a:lnTo>
                  <a:pt x="1169" y="413"/>
                </a:lnTo>
                <a:lnTo>
                  <a:pt x="1169" y="414"/>
                </a:lnTo>
                <a:lnTo>
                  <a:pt x="1169" y="414"/>
                </a:lnTo>
                <a:lnTo>
                  <a:pt x="1169" y="415"/>
                </a:lnTo>
                <a:lnTo>
                  <a:pt x="1170" y="415"/>
                </a:lnTo>
                <a:lnTo>
                  <a:pt x="1170" y="416"/>
                </a:lnTo>
                <a:lnTo>
                  <a:pt x="1170" y="416"/>
                </a:lnTo>
                <a:lnTo>
                  <a:pt x="1170" y="418"/>
                </a:lnTo>
                <a:lnTo>
                  <a:pt x="1171" y="419"/>
                </a:lnTo>
                <a:lnTo>
                  <a:pt x="1171" y="420"/>
                </a:lnTo>
                <a:lnTo>
                  <a:pt x="1171" y="420"/>
                </a:lnTo>
                <a:lnTo>
                  <a:pt x="1171" y="420"/>
                </a:lnTo>
                <a:lnTo>
                  <a:pt x="1172" y="421"/>
                </a:lnTo>
                <a:lnTo>
                  <a:pt x="1172" y="422"/>
                </a:lnTo>
                <a:lnTo>
                  <a:pt x="1172" y="423"/>
                </a:lnTo>
                <a:lnTo>
                  <a:pt x="1173" y="424"/>
                </a:lnTo>
                <a:lnTo>
                  <a:pt x="1173" y="425"/>
                </a:lnTo>
                <a:lnTo>
                  <a:pt x="1173" y="425"/>
                </a:lnTo>
                <a:lnTo>
                  <a:pt x="1173" y="426"/>
                </a:lnTo>
                <a:lnTo>
                  <a:pt x="1174" y="426"/>
                </a:lnTo>
                <a:lnTo>
                  <a:pt x="1174" y="427"/>
                </a:lnTo>
                <a:lnTo>
                  <a:pt x="1174" y="427"/>
                </a:lnTo>
                <a:lnTo>
                  <a:pt x="1174" y="426"/>
                </a:lnTo>
                <a:lnTo>
                  <a:pt x="1175" y="426"/>
                </a:lnTo>
                <a:lnTo>
                  <a:pt x="1175" y="426"/>
                </a:lnTo>
                <a:lnTo>
                  <a:pt x="1175" y="425"/>
                </a:lnTo>
                <a:lnTo>
                  <a:pt x="1175" y="425"/>
                </a:lnTo>
                <a:lnTo>
                  <a:pt x="1176" y="425"/>
                </a:lnTo>
                <a:lnTo>
                  <a:pt x="1176" y="424"/>
                </a:lnTo>
                <a:lnTo>
                  <a:pt x="1176" y="423"/>
                </a:lnTo>
                <a:lnTo>
                  <a:pt x="1176" y="422"/>
                </a:lnTo>
                <a:lnTo>
                  <a:pt x="1177" y="422"/>
                </a:lnTo>
                <a:lnTo>
                  <a:pt x="1177" y="421"/>
                </a:lnTo>
                <a:lnTo>
                  <a:pt x="1177" y="421"/>
                </a:lnTo>
                <a:lnTo>
                  <a:pt x="1177" y="420"/>
                </a:lnTo>
                <a:lnTo>
                  <a:pt x="1178" y="419"/>
                </a:lnTo>
                <a:lnTo>
                  <a:pt x="1178" y="418"/>
                </a:lnTo>
                <a:lnTo>
                  <a:pt x="1178" y="417"/>
                </a:lnTo>
                <a:lnTo>
                  <a:pt x="1179" y="416"/>
                </a:lnTo>
                <a:lnTo>
                  <a:pt x="1179" y="415"/>
                </a:lnTo>
                <a:lnTo>
                  <a:pt x="1179" y="414"/>
                </a:lnTo>
                <a:lnTo>
                  <a:pt x="1179" y="414"/>
                </a:lnTo>
                <a:lnTo>
                  <a:pt x="1180" y="414"/>
                </a:lnTo>
                <a:lnTo>
                  <a:pt x="1180" y="413"/>
                </a:lnTo>
                <a:lnTo>
                  <a:pt x="1180" y="413"/>
                </a:lnTo>
                <a:lnTo>
                  <a:pt x="1180" y="413"/>
                </a:lnTo>
                <a:lnTo>
                  <a:pt x="1181" y="414"/>
                </a:lnTo>
                <a:lnTo>
                  <a:pt x="1181" y="414"/>
                </a:lnTo>
                <a:lnTo>
                  <a:pt x="1181" y="414"/>
                </a:lnTo>
                <a:lnTo>
                  <a:pt x="1181" y="414"/>
                </a:lnTo>
                <a:lnTo>
                  <a:pt x="1182" y="414"/>
                </a:lnTo>
                <a:lnTo>
                  <a:pt x="1182" y="414"/>
                </a:lnTo>
                <a:lnTo>
                  <a:pt x="1182" y="415"/>
                </a:lnTo>
                <a:lnTo>
                  <a:pt x="1182" y="415"/>
                </a:lnTo>
                <a:lnTo>
                  <a:pt x="1183" y="415"/>
                </a:lnTo>
                <a:lnTo>
                  <a:pt x="1183" y="415"/>
                </a:lnTo>
                <a:lnTo>
                  <a:pt x="1183" y="415"/>
                </a:lnTo>
                <a:lnTo>
                  <a:pt x="1184" y="416"/>
                </a:lnTo>
                <a:lnTo>
                  <a:pt x="1184" y="416"/>
                </a:lnTo>
                <a:lnTo>
                  <a:pt x="1184" y="416"/>
                </a:lnTo>
                <a:lnTo>
                  <a:pt x="1184" y="416"/>
                </a:lnTo>
                <a:lnTo>
                  <a:pt x="1185" y="416"/>
                </a:lnTo>
                <a:lnTo>
                  <a:pt x="1185" y="416"/>
                </a:lnTo>
                <a:lnTo>
                  <a:pt x="1185" y="417"/>
                </a:lnTo>
                <a:lnTo>
                  <a:pt x="1185" y="418"/>
                </a:lnTo>
                <a:lnTo>
                  <a:pt x="1186" y="419"/>
                </a:lnTo>
                <a:lnTo>
                  <a:pt x="1186" y="419"/>
                </a:lnTo>
                <a:lnTo>
                  <a:pt x="1186" y="420"/>
                </a:lnTo>
                <a:lnTo>
                  <a:pt x="1186" y="420"/>
                </a:lnTo>
                <a:lnTo>
                  <a:pt x="1187" y="420"/>
                </a:lnTo>
                <a:lnTo>
                  <a:pt x="1187" y="420"/>
                </a:lnTo>
                <a:lnTo>
                  <a:pt x="1187" y="420"/>
                </a:lnTo>
                <a:lnTo>
                  <a:pt x="1187" y="420"/>
                </a:lnTo>
                <a:lnTo>
                  <a:pt x="1188" y="419"/>
                </a:lnTo>
                <a:lnTo>
                  <a:pt x="1188" y="419"/>
                </a:lnTo>
                <a:lnTo>
                  <a:pt x="1188" y="418"/>
                </a:lnTo>
                <a:lnTo>
                  <a:pt x="1188" y="418"/>
                </a:lnTo>
                <a:lnTo>
                  <a:pt x="1189" y="418"/>
                </a:lnTo>
                <a:lnTo>
                  <a:pt x="1189" y="418"/>
                </a:lnTo>
                <a:lnTo>
                  <a:pt x="1189" y="418"/>
                </a:lnTo>
                <a:lnTo>
                  <a:pt x="1190" y="418"/>
                </a:lnTo>
                <a:lnTo>
                  <a:pt x="1190" y="418"/>
                </a:lnTo>
                <a:lnTo>
                  <a:pt x="1190" y="418"/>
                </a:lnTo>
                <a:lnTo>
                  <a:pt x="1190" y="419"/>
                </a:lnTo>
                <a:lnTo>
                  <a:pt x="1191" y="420"/>
                </a:lnTo>
                <a:lnTo>
                  <a:pt x="1191" y="419"/>
                </a:lnTo>
                <a:lnTo>
                  <a:pt x="1191" y="419"/>
                </a:lnTo>
                <a:lnTo>
                  <a:pt x="1191" y="419"/>
                </a:lnTo>
                <a:lnTo>
                  <a:pt x="1192" y="419"/>
                </a:lnTo>
                <a:lnTo>
                  <a:pt x="1192" y="420"/>
                </a:lnTo>
                <a:lnTo>
                  <a:pt x="1192" y="421"/>
                </a:lnTo>
                <a:lnTo>
                  <a:pt x="1192" y="422"/>
                </a:lnTo>
                <a:lnTo>
                  <a:pt x="1193" y="424"/>
                </a:lnTo>
                <a:lnTo>
                  <a:pt x="1193" y="426"/>
                </a:lnTo>
                <a:lnTo>
                  <a:pt x="1193" y="428"/>
                </a:lnTo>
                <a:lnTo>
                  <a:pt x="1193" y="430"/>
                </a:lnTo>
                <a:lnTo>
                  <a:pt x="1194" y="432"/>
                </a:lnTo>
                <a:lnTo>
                  <a:pt x="1194" y="434"/>
                </a:lnTo>
                <a:lnTo>
                  <a:pt x="1194" y="436"/>
                </a:lnTo>
                <a:lnTo>
                  <a:pt x="1195" y="438"/>
                </a:lnTo>
                <a:lnTo>
                  <a:pt x="1195" y="440"/>
                </a:lnTo>
                <a:lnTo>
                  <a:pt x="1195" y="442"/>
                </a:lnTo>
                <a:lnTo>
                  <a:pt x="1195" y="443"/>
                </a:lnTo>
                <a:lnTo>
                  <a:pt x="1196" y="445"/>
                </a:lnTo>
                <a:lnTo>
                  <a:pt x="1196" y="446"/>
                </a:lnTo>
                <a:lnTo>
                  <a:pt x="1196" y="447"/>
                </a:lnTo>
                <a:lnTo>
                  <a:pt x="1196" y="449"/>
                </a:lnTo>
                <a:lnTo>
                  <a:pt x="1197" y="451"/>
                </a:lnTo>
                <a:lnTo>
                  <a:pt x="1197" y="453"/>
                </a:lnTo>
                <a:lnTo>
                  <a:pt x="1197" y="455"/>
                </a:lnTo>
                <a:lnTo>
                  <a:pt x="1197" y="457"/>
                </a:lnTo>
                <a:lnTo>
                  <a:pt x="1198" y="459"/>
                </a:lnTo>
                <a:lnTo>
                  <a:pt x="1198" y="460"/>
                </a:lnTo>
                <a:lnTo>
                  <a:pt x="1198" y="461"/>
                </a:lnTo>
                <a:lnTo>
                  <a:pt x="1198" y="461"/>
                </a:lnTo>
                <a:lnTo>
                  <a:pt x="1199" y="462"/>
                </a:lnTo>
                <a:lnTo>
                  <a:pt x="1199" y="463"/>
                </a:lnTo>
                <a:lnTo>
                  <a:pt x="1199" y="465"/>
                </a:lnTo>
                <a:lnTo>
                  <a:pt x="1199" y="466"/>
                </a:lnTo>
                <a:lnTo>
                  <a:pt x="1200" y="467"/>
                </a:lnTo>
                <a:lnTo>
                  <a:pt x="1200" y="469"/>
                </a:lnTo>
                <a:lnTo>
                  <a:pt x="1200" y="470"/>
                </a:lnTo>
                <a:lnTo>
                  <a:pt x="1201" y="471"/>
                </a:lnTo>
                <a:lnTo>
                  <a:pt x="1201" y="472"/>
                </a:lnTo>
                <a:lnTo>
                  <a:pt x="1201" y="473"/>
                </a:lnTo>
                <a:lnTo>
                  <a:pt x="1201" y="474"/>
                </a:lnTo>
                <a:lnTo>
                  <a:pt x="1202" y="475"/>
                </a:lnTo>
                <a:lnTo>
                  <a:pt x="1202" y="475"/>
                </a:lnTo>
                <a:lnTo>
                  <a:pt x="1202" y="475"/>
                </a:lnTo>
                <a:lnTo>
                  <a:pt x="1202" y="475"/>
                </a:lnTo>
                <a:lnTo>
                  <a:pt x="1203" y="474"/>
                </a:lnTo>
                <a:lnTo>
                  <a:pt x="1203" y="473"/>
                </a:lnTo>
                <a:lnTo>
                  <a:pt x="1203" y="473"/>
                </a:lnTo>
                <a:lnTo>
                  <a:pt x="1203" y="474"/>
                </a:lnTo>
                <a:lnTo>
                  <a:pt x="1204" y="473"/>
                </a:lnTo>
                <a:lnTo>
                  <a:pt x="1204" y="474"/>
                </a:lnTo>
                <a:lnTo>
                  <a:pt x="1204" y="474"/>
                </a:lnTo>
                <a:lnTo>
                  <a:pt x="1204" y="473"/>
                </a:lnTo>
                <a:lnTo>
                  <a:pt x="1205" y="472"/>
                </a:lnTo>
                <a:lnTo>
                  <a:pt x="1205" y="472"/>
                </a:lnTo>
                <a:lnTo>
                  <a:pt x="1205" y="471"/>
                </a:lnTo>
                <a:lnTo>
                  <a:pt x="1206" y="471"/>
                </a:lnTo>
                <a:lnTo>
                  <a:pt x="1206" y="470"/>
                </a:lnTo>
                <a:lnTo>
                  <a:pt x="1206" y="470"/>
                </a:lnTo>
                <a:lnTo>
                  <a:pt x="1206" y="469"/>
                </a:lnTo>
                <a:lnTo>
                  <a:pt x="1207" y="469"/>
                </a:lnTo>
                <a:lnTo>
                  <a:pt x="1207" y="468"/>
                </a:lnTo>
                <a:lnTo>
                  <a:pt x="1207" y="467"/>
                </a:lnTo>
                <a:lnTo>
                  <a:pt x="1207" y="467"/>
                </a:lnTo>
                <a:lnTo>
                  <a:pt x="1208" y="467"/>
                </a:lnTo>
                <a:lnTo>
                  <a:pt x="1208" y="466"/>
                </a:lnTo>
                <a:lnTo>
                  <a:pt x="1208" y="466"/>
                </a:lnTo>
                <a:lnTo>
                  <a:pt x="1208" y="466"/>
                </a:lnTo>
                <a:lnTo>
                  <a:pt x="1209" y="466"/>
                </a:lnTo>
                <a:lnTo>
                  <a:pt x="1209" y="465"/>
                </a:lnTo>
                <a:lnTo>
                  <a:pt x="1209" y="465"/>
                </a:lnTo>
                <a:lnTo>
                  <a:pt x="1209" y="464"/>
                </a:lnTo>
                <a:lnTo>
                  <a:pt x="1210" y="464"/>
                </a:lnTo>
                <a:lnTo>
                  <a:pt x="1210" y="463"/>
                </a:lnTo>
                <a:lnTo>
                  <a:pt x="1210" y="463"/>
                </a:lnTo>
                <a:lnTo>
                  <a:pt x="1211" y="463"/>
                </a:lnTo>
                <a:lnTo>
                  <a:pt x="1211" y="462"/>
                </a:lnTo>
                <a:lnTo>
                  <a:pt x="1211" y="462"/>
                </a:lnTo>
                <a:lnTo>
                  <a:pt x="1211" y="461"/>
                </a:lnTo>
                <a:lnTo>
                  <a:pt x="1212" y="461"/>
                </a:lnTo>
                <a:lnTo>
                  <a:pt x="1212" y="460"/>
                </a:lnTo>
                <a:lnTo>
                  <a:pt x="1212" y="461"/>
                </a:lnTo>
                <a:lnTo>
                  <a:pt x="1212" y="461"/>
                </a:lnTo>
                <a:lnTo>
                  <a:pt x="1213" y="461"/>
                </a:lnTo>
                <a:lnTo>
                  <a:pt x="1213" y="462"/>
                </a:lnTo>
                <a:lnTo>
                  <a:pt x="1213" y="461"/>
                </a:lnTo>
                <a:lnTo>
                  <a:pt x="1213" y="462"/>
                </a:lnTo>
                <a:lnTo>
                  <a:pt x="1214" y="462"/>
                </a:lnTo>
                <a:lnTo>
                  <a:pt x="1214" y="461"/>
                </a:lnTo>
                <a:lnTo>
                  <a:pt x="1214" y="461"/>
                </a:lnTo>
                <a:lnTo>
                  <a:pt x="1214" y="461"/>
                </a:lnTo>
                <a:lnTo>
                  <a:pt x="1215" y="461"/>
                </a:lnTo>
                <a:lnTo>
                  <a:pt x="1215" y="461"/>
                </a:lnTo>
                <a:lnTo>
                  <a:pt x="1215" y="460"/>
                </a:lnTo>
                <a:lnTo>
                  <a:pt x="1215" y="460"/>
                </a:lnTo>
                <a:lnTo>
                  <a:pt x="1216" y="459"/>
                </a:lnTo>
                <a:lnTo>
                  <a:pt x="1216" y="459"/>
                </a:lnTo>
                <a:lnTo>
                  <a:pt x="1216" y="459"/>
                </a:lnTo>
                <a:lnTo>
                  <a:pt x="1217" y="459"/>
                </a:lnTo>
                <a:lnTo>
                  <a:pt x="1217" y="459"/>
                </a:lnTo>
                <a:lnTo>
                  <a:pt x="1217" y="459"/>
                </a:lnTo>
                <a:lnTo>
                  <a:pt x="1217" y="459"/>
                </a:lnTo>
                <a:lnTo>
                  <a:pt x="1218" y="458"/>
                </a:lnTo>
                <a:lnTo>
                  <a:pt x="1218" y="457"/>
                </a:lnTo>
                <a:lnTo>
                  <a:pt x="1218" y="456"/>
                </a:lnTo>
                <a:lnTo>
                  <a:pt x="1218" y="455"/>
                </a:lnTo>
                <a:lnTo>
                  <a:pt x="1219" y="454"/>
                </a:lnTo>
                <a:lnTo>
                  <a:pt x="1219" y="453"/>
                </a:lnTo>
                <a:lnTo>
                  <a:pt x="1219" y="453"/>
                </a:lnTo>
                <a:lnTo>
                  <a:pt x="1219" y="452"/>
                </a:lnTo>
                <a:lnTo>
                  <a:pt x="1220" y="452"/>
                </a:lnTo>
                <a:lnTo>
                  <a:pt x="1220" y="452"/>
                </a:lnTo>
                <a:lnTo>
                  <a:pt x="1220" y="451"/>
                </a:lnTo>
                <a:lnTo>
                  <a:pt x="1220" y="451"/>
                </a:lnTo>
                <a:lnTo>
                  <a:pt x="1221" y="451"/>
                </a:lnTo>
                <a:lnTo>
                  <a:pt x="1221" y="450"/>
                </a:lnTo>
                <a:lnTo>
                  <a:pt x="1221" y="450"/>
                </a:lnTo>
                <a:lnTo>
                  <a:pt x="1222" y="450"/>
                </a:lnTo>
                <a:lnTo>
                  <a:pt x="1222" y="451"/>
                </a:lnTo>
                <a:lnTo>
                  <a:pt x="1222" y="451"/>
                </a:lnTo>
                <a:lnTo>
                  <a:pt x="1222" y="451"/>
                </a:lnTo>
                <a:lnTo>
                  <a:pt x="1223" y="451"/>
                </a:lnTo>
                <a:lnTo>
                  <a:pt x="1223" y="452"/>
                </a:lnTo>
                <a:lnTo>
                  <a:pt x="1223" y="452"/>
                </a:lnTo>
                <a:lnTo>
                  <a:pt x="1223" y="453"/>
                </a:lnTo>
                <a:lnTo>
                  <a:pt x="1224" y="454"/>
                </a:lnTo>
                <a:lnTo>
                  <a:pt x="1224" y="455"/>
                </a:lnTo>
                <a:lnTo>
                  <a:pt x="1224" y="456"/>
                </a:lnTo>
                <a:lnTo>
                  <a:pt x="1224" y="457"/>
                </a:lnTo>
                <a:lnTo>
                  <a:pt x="1225" y="458"/>
                </a:lnTo>
                <a:lnTo>
                  <a:pt x="1225" y="459"/>
                </a:lnTo>
                <a:lnTo>
                  <a:pt x="1225" y="460"/>
                </a:lnTo>
                <a:lnTo>
                  <a:pt x="1225" y="461"/>
                </a:lnTo>
                <a:lnTo>
                  <a:pt x="1226" y="462"/>
                </a:lnTo>
                <a:lnTo>
                  <a:pt x="1226" y="463"/>
                </a:lnTo>
                <a:lnTo>
                  <a:pt x="1226" y="464"/>
                </a:lnTo>
                <a:lnTo>
                  <a:pt x="1226" y="465"/>
                </a:lnTo>
                <a:lnTo>
                  <a:pt x="1227" y="466"/>
                </a:lnTo>
                <a:lnTo>
                  <a:pt x="1227" y="467"/>
                </a:lnTo>
                <a:lnTo>
                  <a:pt x="1227" y="468"/>
                </a:lnTo>
                <a:lnTo>
                  <a:pt x="1228" y="469"/>
                </a:lnTo>
                <a:lnTo>
                  <a:pt x="1228" y="470"/>
                </a:lnTo>
                <a:lnTo>
                  <a:pt x="1228" y="471"/>
                </a:lnTo>
                <a:lnTo>
                  <a:pt x="1228" y="472"/>
                </a:lnTo>
                <a:lnTo>
                  <a:pt x="1229" y="473"/>
                </a:lnTo>
                <a:lnTo>
                  <a:pt x="1229" y="475"/>
                </a:lnTo>
                <a:lnTo>
                  <a:pt x="1229" y="476"/>
                </a:lnTo>
                <a:lnTo>
                  <a:pt x="1229" y="477"/>
                </a:lnTo>
                <a:lnTo>
                  <a:pt x="1230" y="479"/>
                </a:lnTo>
                <a:lnTo>
                  <a:pt x="1230" y="480"/>
                </a:lnTo>
                <a:lnTo>
                  <a:pt x="1230" y="482"/>
                </a:lnTo>
                <a:lnTo>
                  <a:pt x="1230" y="483"/>
                </a:lnTo>
                <a:lnTo>
                  <a:pt x="1231" y="484"/>
                </a:lnTo>
                <a:lnTo>
                  <a:pt x="1231" y="486"/>
                </a:lnTo>
                <a:lnTo>
                  <a:pt x="1231" y="488"/>
                </a:lnTo>
                <a:lnTo>
                  <a:pt x="1231" y="489"/>
                </a:lnTo>
                <a:lnTo>
                  <a:pt x="1232" y="491"/>
                </a:lnTo>
                <a:lnTo>
                  <a:pt x="1232" y="492"/>
                </a:lnTo>
                <a:lnTo>
                  <a:pt x="1232" y="493"/>
                </a:lnTo>
                <a:lnTo>
                  <a:pt x="1233" y="494"/>
                </a:lnTo>
                <a:lnTo>
                  <a:pt x="1233" y="495"/>
                </a:lnTo>
                <a:lnTo>
                  <a:pt x="1233" y="495"/>
                </a:lnTo>
                <a:lnTo>
                  <a:pt x="1233" y="496"/>
                </a:lnTo>
                <a:lnTo>
                  <a:pt x="1234" y="497"/>
                </a:lnTo>
                <a:lnTo>
                  <a:pt x="1234" y="498"/>
                </a:lnTo>
                <a:lnTo>
                  <a:pt x="1234" y="498"/>
                </a:lnTo>
                <a:lnTo>
                  <a:pt x="1234" y="498"/>
                </a:lnTo>
                <a:lnTo>
                  <a:pt x="1235" y="499"/>
                </a:lnTo>
                <a:lnTo>
                  <a:pt x="1235" y="500"/>
                </a:lnTo>
                <a:lnTo>
                  <a:pt x="1235" y="500"/>
                </a:lnTo>
                <a:lnTo>
                  <a:pt x="1235" y="501"/>
                </a:lnTo>
                <a:lnTo>
                  <a:pt x="1236" y="501"/>
                </a:lnTo>
                <a:lnTo>
                  <a:pt x="1236" y="502"/>
                </a:lnTo>
                <a:lnTo>
                  <a:pt x="1236" y="502"/>
                </a:lnTo>
                <a:lnTo>
                  <a:pt x="1236" y="502"/>
                </a:lnTo>
                <a:lnTo>
                  <a:pt x="1237" y="502"/>
                </a:lnTo>
                <a:lnTo>
                  <a:pt x="1237" y="502"/>
                </a:lnTo>
                <a:lnTo>
                  <a:pt x="1237" y="501"/>
                </a:lnTo>
                <a:lnTo>
                  <a:pt x="1237" y="501"/>
                </a:lnTo>
                <a:lnTo>
                  <a:pt x="1238" y="501"/>
                </a:lnTo>
                <a:lnTo>
                  <a:pt x="1238" y="500"/>
                </a:lnTo>
                <a:lnTo>
                  <a:pt x="1238" y="500"/>
                </a:lnTo>
                <a:lnTo>
                  <a:pt x="1239" y="500"/>
                </a:lnTo>
                <a:lnTo>
                  <a:pt x="1239" y="500"/>
                </a:lnTo>
                <a:lnTo>
                  <a:pt x="1239" y="500"/>
                </a:lnTo>
                <a:lnTo>
                  <a:pt x="1239" y="500"/>
                </a:lnTo>
                <a:lnTo>
                  <a:pt x="1240" y="500"/>
                </a:lnTo>
                <a:lnTo>
                  <a:pt x="1240" y="500"/>
                </a:lnTo>
                <a:lnTo>
                  <a:pt x="1240" y="500"/>
                </a:lnTo>
                <a:lnTo>
                  <a:pt x="1240" y="499"/>
                </a:lnTo>
                <a:lnTo>
                  <a:pt x="1241" y="498"/>
                </a:lnTo>
                <a:lnTo>
                  <a:pt x="1241" y="497"/>
                </a:lnTo>
                <a:lnTo>
                  <a:pt x="1241" y="497"/>
                </a:lnTo>
                <a:lnTo>
                  <a:pt x="1241" y="496"/>
                </a:lnTo>
                <a:lnTo>
                  <a:pt x="1242" y="495"/>
                </a:lnTo>
                <a:lnTo>
                  <a:pt x="1242" y="494"/>
                </a:lnTo>
                <a:lnTo>
                  <a:pt x="1242" y="495"/>
                </a:lnTo>
                <a:lnTo>
                  <a:pt x="1242" y="495"/>
                </a:lnTo>
                <a:lnTo>
                  <a:pt x="1243" y="495"/>
                </a:lnTo>
                <a:lnTo>
                  <a:pt x="1243" y="496"/>
                </a:lnTo>
                <a:lnTo>
                  <a:pt x="1243" y="496"/>
                </a:lnTo>
                <a:lnTo>
                  <a:pt x="1244" y="497"/>
                </a:lnTo>
                <a:lnTo>
                  <a:pt x="1244" y="497"/>
                </a:lnTo>
                <a:lnTo>
                  <a:pt x="1244" y="497"/>
                </a:lnTo>
                <a:lnTo>
                  <a:pt x="1244" y="497"/>
                </a:lnTo>
                <a:lnTo>
                  <a:pt x="1245" y="496"/>
                </a:lnTo>
                <a:lnTo>
                  <a:pt x="1245" y="496"/>
                </a:lnTo>
                <a:lnTo>
                  <a:pt x="1245" y="495"/>
                </a:lnTo>
                <a:lnTo>
                  <a:pt x="1245" y="495"/>
                </a:lnTo>
                <a:lnTo>
                  <a:pt x="1246" y="495"/>
                </a:lnTo>
                <a:lnTo>
                  <a:pt x="1246" y="495"/>
                </a:lnTo>
                <a:lnTo>
                  <a:pt x="1246" y="496"/>
                </a:lnTo>
                <a:lnTo>
                  <a:pt x="1246" y="496"/>
                </a:lnTo>
                <a:lnTo>
                  <a:pt x="1247" y="496"/>
                </a:lnTo>
                <a:lnTo>
                  <a:pt x="1247" y="497"/>
                </a:lnTo>
                <a:lnTo>
                  <a:pt x="1247" y="497"/>
                </a:lnTo>
                <a:lnTo>
                  <a:pt x="1247" y="497"/>
                </a:lnTo>
                <a:lnTo>
                  <a:pt x="1248" y="497"/>
                </a:lnTo>
                <a:lnTo>
                  <a:pt x="1248" y="497"/>
                </a:lnTo>
                <a:lnTo>
                  <a:pt x="1248" y="496"/>
                </a:lnTo>
                <a:lnTo>
                  <a:pt x="1248" y="496"/>
                </a:lnTo>
                <a:lnTo>
                  <a:pt x="1249" y="495"/>
                </a:lnTo>
                <a:lnTo>
                  <a:pt x="1249" y="494"/>
                </a:lnTo>
                <a:lnTo>
                  <a:pt x="1249" y="494"/>
                </a:lnTo>
                <a:lnTo>
                  <a:pt x="1250" y="494"/>
                </a:lnTo>
                <a:lnTo>
                  <a:pt x="1250" y="494"/>
                </a:lnTo>
                <a:lnTo>
                  <a:pt x="1250" y="493"/>
                </a:lnTo>
                <a:lnTo>
                  <a:pt x="1250" y="493"/>
                </a:lnTo>
                <a:lnTo>
                  <a:pt x="1251" y="492"/>
                </a:lnTo>
                <a:lnTo>
                  <a:pt x="1251" y="492"/>
                </a:lnTo>
                <a:lnTo>
                  <a:pt x="1251" y="491"/>
                </a:lnTo>
                <a:lnTo>
                  <a:pt x="1251" y="491"/>
                </a:lnTo>
                <a:lnTo>
                  <a:pt x="1252" y="490"/>
                </a:lnTo>
                <a:lnTo>
                  <a:pt x="1252" y="490"/>
                </a:lnTo>
                <a:lnTo>
                  <a:pt x="1252" y="489"/>
                </a:lnTo>
                <a:lnTo>
                  <a:pt x="1252" y="488"/>
                </a:lnTo>
                <a:lnTo>
                  <a:pt x="1253" y="487"/>
                </a:lnTo>
                <a:lnTo>
                  <a:pt x="1253" y="487"/>
                </a:lnTo>
                <a:lnTo>
                  <a:pt x="1253" y="486"/>
                </a:lnTo>
                <a:lnTo>
                  <a:pt x="1253" y="485"/>
                </a:lnTo>
                <a:lnTo>
                  <a:pt x="1254" y="485"/>
                </a:lnTo>
                <a:lnTo>
                  <a:pt x="1254" y="484"/>
                </a:lnTo>
                <a:lnTo>
                  <a:pt x="1254" y="484"/>
                </a:lnTo>
                <a:lnTo>
                  <a:pt x="1255" y="483"/>
                </a:lnTo>
                <a:lnTo>
                  <a:pt x="1255" y="482"/>
                </a:lnTo>
                <a:lnTo>
                  <a:pt x="1255" y="481"/>
                </a:lnTo>
                <a:lnTo>
                  <a:pt x="1255" y="481"/>
                </a:lnTo>
                <a:lnTo>
                  <a:pt x="1256" y="481"/>
                </a:lnTo>
                <a:lnTo>
                  <a:pt x="1256" y="480"/>
                </a:lnTo>
                <a:lnTo>
                  <a:pt x="1256" y="479"/>
                </a:lnTo>
                <a:lnTo>
                  <a:pt x="1256" y="478"/>
                </a:lnTo>
                <a:lnTo>
                  <a:pt x="1257" y="476"/>
                </a:lnTo>
                <a:lnTo>
                  <a:pt x="1257" y="473"/>
                </a:lnTo>
                <a:lnTo>
                  <a:pt x="1257" y="471"/>
                </a:lnTo>
                <a:lnTo>
                  <a:pt x="1257" y="469"/>
                </a:lnTo>
                <a:lnTo>
                  <a:pt x="1258" y="467"/>
                </a:lnTo>
                <a:lnTo>
                  <a:pt x="1258" y="465"/>
                </a:lnTo>
                <a:lnTo>
                  <a:pt x="1258" y="464"/>
                </a:lnTo>
                <a:lnTo>
                  <a:pt x="1258" y="462"/>
                </a:lnTo>
                <a:lnTo>
                  <a:pt x="1259" y="460"/>
                </a:lnTo>
                <a:lnTo>
                  <a:pt x="1259" y="459"/>
                </a:lnTo>
                <a:lnTo>
                  <a:pt x="1259" y="457"/>
                </a:lnTo>
                <a:lnTo>
                  <a:pt x="1259" y="456"/>
                </a:lnTo>
                <a:lnTo>
                  <a:pt x="1260" y="455"/>
                </a:lnTo>
                <a:lnTo>
                  <a:pt x="1260" y="454"/>
                </a:lnTo>
                <a:lnTo>
                  <a:pt x="1260" y="453"/>
                </a:lnTo>
                <a:lnTo>
                  <a:pt x="1261" y="452"/>
                </a:lnTo>
                <a:lnTo>
                  <a:pt x="1261" y="451"/>
                </a:lnTo>
                <a:lnTo>
                  <a:pt x="1261" y="449"/>
                </a:lnTo>
                <a:lnTo>
                  <a:pt x="1261" y="448"/>
                </a:lnTo>
                <a:lnTo>
                  <a:pt x="1262" y="447"/>
                </a:lnTo>
                <a:lnTo>
                  <a:pt x="1262" y="447"/>
                </a:lnTo>
                <a:lnTo>
                  <a:pt x="1262" y="447"/>
                </a:lnTo>
                <a:lnTo>
                  <a:pt x="1262" y="448"/>
                </a:lnTo>
                <a:lnTo>
                  <a:pt x="1263" y="449"/>
                </a:lnTo>
                <a:lnTo>
                  <a:pt x="1263" y="449"/>
                </a:lnTo>
                <a:lnTo>
                  <a:pt x="1263" y="450"/>
                </a:lnTo>
                <a:lnTo>
                  <a:pt x="1263" y="451"/>
                </a:lnTo>
                <a:lnTo>
                  <a:pt x="1264" y="452"/>
                </a:lnTo>
                <a:lnTo>
                  <a:pt x="1264" y="452"/>
                </a:lnTo>
                <a:lnTo>
                  <a:pt x="1264" y="453"/>
                </a:lnTo>
                <a:lnTo>
                  <a:pt x="1264" y="453"/>
                </a:lnTo>
                <a:lnTo>
                  <a:pt x="1265" y="454"/>
                </a:lnTo>
                <a:lnTo>
                  <a:pt x="1265" y="455"/>
                </a:lnTo>
                <a:lnTo>
                  <a:pt x="1265" y="456"/>
                </a:lnTo>
                <a:lnTo>
                  <a:pt x="1266" y="457"/>
                </a:lnTo>
                <a:lnTo>
                  <a:pt x="1266" y="458"/>
                </a:lnTo>
                <a:lnTo>
                  <a:pt x="1266" y="459"/>
                </a:lnTo>
                <a:lnTo>
                  <a:pt x="1266" y="460"/>
                </a:lnTo>
                <a:lnTo>
                  <a:pt x="1267" y="461"/>
                </a:lnTo>
                <a:lnTo>
                  <a:pt x="1267" y="463"/>
                </a:lnTo>
                <a:lnTo>
                  <a:pt x="1267" y="464"/>
                </a:lnTo>
                <a:lnTo>
                  <a:pt x="1267" y="466"/>
                </a:lnTo>
                <a:lnTo>
                  <a:pt x="1268" y="467"/>
                </a:lnTo>
                <a:lnTo>
                  <a:pt x="1268" y="469"/>
                </a:lnTo>
                <a:lnTo>
                  <a:pt x="1268" y="470"/>
                </a:lnTo>
                <a:lnTo>
                  <a:pt x="1268" y="472"/>
                </a:lnTo>
                <a:lnTo>
                  <a:pt x="1269" y="473"/>
                </a:lnTo>
                <a:lnTo>
                  <a:pt x="1269" y="474"/>
                </a:lnTo>
                <a:lnTo>
                  <a:pt x="1269" y="476"/>
                </a:lnTo>
                <a:lnTo>
                  <a:pt x="1269" y="477"/>
                </a:lnTo>
                <a:lnTo>
                  <a:pt x="1270" y="479"/>
                </a:lnTo>
                <a:lnTo>
                  <a:pt x="1270" y="480"/>
                </a:lnTo>
                <a:lnTo>
                  <a:pt x="1270" y="482"/>
                </a:lnTo>
                <a:lnTo>
                  <a:pt x="1270" y="482"/>
                </a:lnTo>
                <a:lnTo>
                  <a:pt x="1271" y="482"/>
                </a:lnTo>
                <a:lnTo>
                  <a:pt x="1271" y="483"/>
                </a:lnTo>
                <a:lnTo>
                  <a:pt x="1271" y="483"/>
                </a:lnTo>
                <a:lnTo>
                  <a:pt x="1272" y="484"/>
                </a:lnTo>
                <a:lnTo>
                  <a:pt x="1272" y="484"/>
                </a:lnTo>
                <a:lnTo>
                  <a:pt x="1272" y="485"/>
                </a:lnTo>
                <a:lnTo>
                  <a:pt x="1272" y="485"/>
                </a:lnTo>
                <a:lnTo>
                  <a:pt x="1273" y="485"/>
                </a:lnTo>
                <a:lnTo>
                  <a:pt x="1273" y="484"/>
                </a:lnTo>
                <a:lnTo>
                  <a:pt x="1273" y="484"/>
                </a:lnTo>
                <a:lnTo>
                  <a:pt x="1273" y="483"/>
                </a:lnTo>
                <a:lnTo>
                  <a:pt x="1274" y="482"/>
                </a:lnTo>
                <a:lnTo>
                  <a:pt x="1274" y="481"/>
                </a:lnTo>
                <a:lnTo>
                  <a:pt x="1274" y="479"/>
                </a:lnTo>
                <a:lnTo>
                  <a:pt x="1274" y="478"/>
                </a:lnTo>
                <a:lnTo>
                  <a:pt x="1275" y="477"/>
                </a:lnTo>
                <a:lnTo>
                  <a:pt x="1275" y="475"/>
                </a:lnTo>
                <a:lnTo>
                  <a:pt x="1275" y="474"/>
                </a:lnTo>
                <a:lnTo>
                  <a:pt x="1275" y="472"/>
                </a:lnTo>
                <a:lnTo>
                  <a:pt x="1276" y="470"/>
                </a:lnTo>
                <a:lnTo>
                  <a:pt x="1276" y="469"/>
                </a:lnTo>
                <a:lnTo>
                  <a:pt x="1276" y="469"/>
                </a:lnTo>
                <a:lnTo>
                  <a:pt x="1277" y="468"/>
                </a:lnTo>
                <a:lnTo>
                  <a:pt x="1277" y="467"/>
                </a:lnTo>
                <a:lnTo>
                  <a:pt x="1277" y="466"/>
                </a:lnTo>
                <a:lnTo>
                  <a:pt x="1277" y="466"/>
                </a:lnTo>
                <a:lnTo>
                  <a:pt x="1278" y="466"/>
                </a:lnTo>
                <a:lnTo>
                  <a:pt x="1278" y="466"/>
                </a:lnTo>
                <a:lnTo>
                  <a:pt x="1278" y="467"/>
                </a:lnTo>
                <a:lnTo>
                  <a:pt x="1278" y="468"/>
                </a:lnTo>
                <a:lnTo>
                  <a:pt x="1279" y="469"/>
                </a:lnTo>
                <a:lnTo>
                  <a:pt x="1279" y="470"/>
                </a:lnTo>
                <a:lnTo>
                  <a:pt x="1279" y="471"/>
                </a:lnTo>
                <a:lnTo>
                  <a:pt x="1279" y="473"/>
                </a:lnTo>
                <a:lnTo>
                  <a:pt x="1280" y="475"/>
                </a:lnTo>
                <a:lnTo>
                  <a:pt x="1280" y="476"/>
                </a:lnTo>
                <a:lnTo>
                  <a:pt x="1280" y="478"/>
                </a:lnTo>
                <a:lnTo>
                  <a:pt x="1280" y="479"/>
                </a:lnTo>
                <a:lnTo>
                  <a:pt x="1281" y="481"/>
                </a:lnTo>
                <a:lnTo>
                  <a:pt x="1281" y="484"/>
                </a:lnTo>
                <a:lnTo>
                  <a:pt x="1281" y="486"/>
                </a:lnTo>
                <a:lnTo>
                  <a:pt x="1281" y="488"/>
                </a:lnTo>
                <a:lnTo>
                  <a:pt x="1282" y="490"/>
                </a:lnTo>
                <a:lnTo>
                  <a:pt x="1282" y="491"/>
                </a:lnTo>
                <a:lnTo>
                  <a:pt x="1282" y="492"/>
                </a:lnTo>
                <a:lnTo>
                  <a:pt x="1283" y="493"/>
                </a:lnTo>
                <a:lnTo>
                  <a:pt x="1283" y="494"/>
                </a:lnTo>
                <a:lnTo>
                  <a:pt x="1283" y="495"/>
                </a:lnTo>
                <a:lnTo>
                  <a:pt x="1283" y="496"/>
                </a:lnTo>
                <a:lnTo>
                  <a:pt x="1284" y="497"/>
                </a:lnTo>
                <a:lnTo>
                  <a:pt x="1284" y="498"/>
                </a:lnTo>
                <a:lnTo>
                  <a:pt x="1284" y="498"/>
                </a:lnTo>
                <a:lnTo>
                  <a:pt x="1284" y="498"/>
                </a:lnTo>
                <a:lnTo>
                  <a:pt x="1285" y="499"/>
                </a:lnTo>
                <a:lnTo>
                  <a:pt x="1285" y="499"/>
                </a:lnTo>
                <a:lnTo>
                  <a:pt x="1285" y="499"/>
                </a:lnTo>
                <a:lnTo>
                  <a:pt x="1285" y="499"/>
                </a:lnTo>
                <a:lnTo>
                  <a:pt x="1286" y="499"/>
                </a:lnTo>
                <a:lnTo>
                  <a:pt x="1286" y="499"/>
                </a:lnTo>
                <a:lnTo>
                  <a:pt x="1286" y="500"/>
                </a:lnTo>
                <a:lnTo>
                  <a:pt x="1286" y="500"/>
                </a:lnTo>
                <a:lnTo>
                  <a:pt x="1287" y="501"/>
                </a:lnTo>
                <a:lnTo>
                  <a:pt x="1287" y="501"/>
                </a:lnTo>
                <a:lnTo>
                  <a:pt x="1287" y="501"/>
                </a:lnTo>
                <a:lnTo>
                  <a:pt x="1288" y="501"/>
                </a:lnTo>
                <a:lnTo>
                  <a:pt x="1288" y="502"/>
                </a:lnTo>
                <a:lnTo>
                  <a:pt x="1288" y="503"/>
                </a:lnTo>
                <a:lnTo>
                  <a:pt x="1288" y="504"/>
                </a:lnTo>
                <a:lnTo>
                  <a:pt x="1289" y="506"/>
                </a:lnTo>
                <a:lnTo>
                  <a:pt x="1289" y="507"/>
                </a:lnTo>
                <a:lnTo>
                  <a:pt x="1289" y="507"/>
                </a:lnTo>
                <a:lnTo>
                  <a:pt x="1289" y="508"/>
                </a:lnTo>
                <a:lnTo>
                  <a:pt x="1290" y="509"/>
                </a:lnTo>
                <a:lnTo>
                  <a:pt x="1290" y="510"/>
                </a:lnTo>
                <a:lnTo>
                  <a:pt x="1290" y="511"/>
                </a:lnTo>
                <a:lnTo>
                  <a:pt x="1290" y="513"/>
                </a:lnTo>
                <a:lnTo>
                  <a:pt x="1291" y="514"/>
                </a:lnTo>
                <a:lnTo>
                  <a:pt x="1291" y="516"/>
                </a:lnTo>
                <a:lnTo>
                  <a:pt x="1291" y="518"/>
                </a:lnTo>
                <a:lnTo>
                  <a:pt x="1292" y="519"/>
                </a:lnTo>
                <a:lnTo>
                  <a:pt x="1292" y="520"/>
                </a:lnTo>
                <a:lnTo>
                  <a:pt x="1292" y="521"/>
                </a:lnTo>
                <a:lnTo>
                  <a:pt x="1292" y="523"/>
                </a:lnTo>
                <a:lnTo>
                  <a:pt x="1293" y="524"/>
                </a:lnTo>
                <a:lnTo>
                  <a:pt x="1293" y="526"/>
                </a:lnTo>
                <a:lnTo>
                  <a:pt x="1293" y="528"/>
                </a:lnTo>
                <a:lnTo>
                  <a:pt x="1294" y="530"/>
                </a:lnTo>
                <a:lnTo>
                  <a:pt x="1294" y="531"/>
                </a:lnTo>
                <a:lnTo>
                  <a:pt x="1294" y="533"/>
                </a:lnTo>
                <a:lnTo>
                  <a:pt x="1294" y="534"/>
                </a:lnTo>
                <a:lnTo>
                  <a:pt x="1295" y="535"/>
                </a:lnTo>
                <a:lnTo>
                  <a:pt x="1295" y="537"/>
                </a:lnTo>
                <a:lnTo>
                  <a:pt x="1295" y="539"/>
                </a:lnTo>
                <a:lnTo>
                  <a:pt x="1295" y="541"/>
                </a:lnTo>
                <a:lnTo>
                  <a:pt x="1296" y="543"/>
                </a:lnTo>
                <a:lnTo>
                  <a:pt x="1296" y="545"/>
                </a:lnTo>
                <a:lnTo>
                  <a:pt x="1296" y="547"/>
                </a:lnTo>
                <a:lnTo>
                  <a:pt x="1296" y="548"/>
                </a:lnTo>
                <a:lnTo>
                  <a:pt x="1297" y="550"/>
                </a:lnTo>
                <a:lnTo>
                  <a:pt x="1297" y="551"/>
                </a:lnTo>
                <a:lnTo>
                  <a:pt x="1297" y="553"/>
                </a:lnTo>
                <a:lnTo>
                  <a:pt x="1297" y="554"/>
                </a:lnTo>
                <a:lnTo>
                  <a:pt x="1298" y="555"/>
                </a:lnTo>
                <a:lnTo>
                  <a:pt x="1298" y="556"/>
                </a:lnTo>
                <a:lnTo>
                  <a:pt x="1298" y="556"/>
                </a:lnTo>
                <a:lnTo>
                  <a:pt x="1299" y="557"/>
                </a:lnTo>
                <a:lnTo>
                  <a:pt x="1299" y="557"/>
                </a:lnTo>
                <a:lnTo>
                  <a:pt x="1299" y="558"/>
                </a:lnTo>
                <a:lnTo>
                  <a:pt x="1299" y="559"/>
                </a:lnTo>
                <a:lnTo>
                  <a:pt x="1300" y="559"/>
                </a:lnTo>
                <a:lnTo>
                  <a:pt x="1300" y="559"/>
                </a:lnTo>
                <a:lnTo>
                  <a:pt x="1300" y="559"/>
                </a:lnTo>
                <a:lnTo>
                  <a:pt x="1300" y="559"/>
                </a:lnTo>
                <a:lnTo>
                  <a:pt x="1301" y="559"/>
                </a:lnTo>
                <a:lnTo>
                  <a:pt x="1301" y="559"/>
                </a:lnTo>
                <a:lnTo>
                  <a:pt x="1301" y="559"/>
                </a:lnTo>
                <a:lnTo>
                  <a:pt x="1301" y="559"/>
                </a:lnTo>
                <a:lnTo>
                  <a:pt x="1302" y="559"/>
                </a:lnTo>
                <a:lnTo>
                  <a:pt x="1302" y="559"/>
                </a:lnTo>
                <a:lnTo>
                  <a:pt x="1302" y="559"/>
                </a:lnTo>
                <a:lnTo>
                  <a:pt x="1302" y="560"/>
                </a:lnTo>
                <a:lnTo>
                  <a:pt x="1303" y="560"/>
                </a:lnTo>
                <a:lnTo>
                  <a:pt x="1303" y="560"/>
                </a:lnTo>
                <a:lnTo>
                  <a:pt x="1303" y="560"/>
                </a:lnTo>
                <a:lnTo>
                  <a:pt x="1303" y="561"/>
                </a:lnTo>
                <a:lnTo>
                  <a:pt x="1304" y="562"/>
                </a:lnTo>
                <a:lnTo>
                  <a:pt x="1304" y="562"/>
                </a:lnTo>
                <a:lnTo>
                  <a:pt x="1304" y="563"/>
                </a:lnTo>
                <a:lnTo>
                  <a:pt x="1305" y="564"/>
                </a:lnTo>
                <a:lnTo>
                  <a:pt x="1305" y="565"/>
                </a:lnTo>
                <a:lnTo>
                  <a:pt x="1305" y="566"/>
                </a:lnTo>
                <a:lnTo>
                  <a:pt x="1305" y="566"/>
                </a:lnTo>
                <a:lnTo>
                  <a:pt x="1306" y="567"/>
                </a:lnTo>
                <a:lnTo>
                  <a:pt x="1306" y="567"/>
                </a:lnTo>
                <a:lnTo>
                  <a:pt x="1306" y="567"/>
                </a:lnTo>
                <a:lnTo>
                  <a:pt x="1306" y="567"/>
                </a:lnTo>
                <a:lnTo>
                  <a:pt x="1307" y="567"/>
                </a:lnTo>
                <a:lnTo>
                  <a:pt x="1307" y="566"/>
                </a:lnTo>
                <a:lnTo>
                  <a:pt x="1307" y="564"/>
                </a:lnTo>
                <a:lnTo>
                  <a:pt x="1307" y="562"/>
                </a:lnTo>
                <a:lnTo>
                  <a:pt x="1308" y="560"/>
                </a:lnTo>
                <a:lnTo>
                  <a:pt x="1308" y="558"/>
                </a:lnTo>
                <a:lnTo>
                  <a:pt x="1308" y="556"/>
                </a:lnTo>
                <a:lnTo>
                  <a:pt x="1308" y="554"/>
                </a:lnTo>
                <a:lnTo>
                  <a:pt x="1309" y="552"/>
                </a:lnTo>
                <a:lnTo>
                  <a:pt x="1309" y="550"/>
                </a:lnTo>
                <a:lnTo>
                  <a:pt x="1309" y="547"/>
                </a:lnTo>
                <a:lnTo>
                  <a:pt x="1310" y="545"/>
                </a:lnTo>
                <a:lnTo>
                  <a:pt x="1310" y="542"/>
                </a:lnTo>
                <a:lnTo>
                  <a:pt x="1310" y="539"/>
                </a:lnTo>
                <a:lnTo>
                  <a:pt x="1310" y="536"/>
                </a:lnTo>
                <a:lnTo>
                  <a:pt x="1311" y="533"/>
                </a:lnTo>
                <a:lnTo>
                  <a:pt x="1311" y="531"/>
                </a:lnTo>
                <a:lnTo>
                  <a:pt x="1311" y="528"/>
                </a:lnTo>
                <a:lnTo>
                  <a:pt x="1311" y="525"/>
                </a:lnTo>
                <a:lnTo>
                  <a:pt x="1312" y="523"/>
                </a:lnTo>
                <a:lnTo>
                  <a:pt x="1312" y="520"/>
                </a:lnTo>
                <a:lnTo>
                  <a:pt x="1312" y="518"/>
                </a:lnTo>
                <a:lnTo>
                  <a:pt x="1312" y="516"/>
                </a:lnTo>
                <a:lnTo>
                  <a:pt x="1313" y="514"/>
                </a:lnTo>
                <a:lnTo>
                  <a:pt x="1313" y="513"/>
                </a:lnTo>
                <a:lnTo>
                  <a:pt x="1313" y="512"/>
                </a:lnTo>
                <a:lnTo>
                  <a:pt x="1313" y="511"/>
                </a:lnTo>
                <a:lnTo>
                  <a:pt x="1314" y="509"/>
                </a:lnTo>
                <a:lnTo>
                  <a:pt x="1314" y="507"/>
                </a:lnTo>
                <a:lnTo>
                  <a:pt x="1314" y="506"/>
                </a:lnTo>
                <a:lnTo>
                  <a:pt x="1314" y="505"/>
                </a:lnTo>
                <a:lnTo>
                  <a:pt x="1315" y="504"/>
                </a:lnTo>
                <a:lnTo>
                  <a:pt x="1315" y="504"/>
                </a:lnTo>
                <a:lnTo>
                  <a:pt x="1315" y="503"/>
                </a:lnTo>
                <a:lnTo>
                  <a:pt x="1316" y="503"/>
                </a:lnTo>
                <a:lnTo>
                  <a:pt x="1316" y="502"/>
                </a:lnTo>
                <a:lnTo>
                  <a:pt x="1316" y="501"/>
                </a:lnTo>
                <a:lnTo>
                  <a:pt x="1316" y="500"/>
                </a:lnTo>
                <a:lnTo>
                  <a:pt x="1317" y="500"/>
                </a:lnTo>
                <a:lnTo>
                  <a:pt x="1317" y="499"/>
                </a:lnTo>
                <a:lnTo>
                  <a:pt x="1317" y="498"/>
                </a:lnTo>
                <a:lnTo>
                  <a:pt x="1317" y="482"/>
                </a:lnTo>
                <a:lnTo>
                  <a:pt x="1318" y="482"/>
                </a:lnTo>
                <a:lnTo>
                  <a:pt x="1318" y="483"/>
                </a:lnTo>
                <a:lnTo>
                  <a:pt x="1318" y="483"/>
                </a:lnTo>
                <a:lnTo>
                  <a:pt x="1318" y="484"/>
                </a:lnTo>
                <a:lnTo>
                  <a:pt x="1319" y="484"/>
                </a:lnTo>
                <a:lnTo>
                  <a:pt x="1319" y="485"/>
                </a:lnTo>
                <a:lnTo>
                  <a:pt x="1319" y="486"/>
                </a:lnTo>
                <a:lnTo>
                  <a:pt x="1319" y="487"/>
                </a:lnTo>
                <a:lnTo>
                  <a:pt x="1320" y="488"/>
                </a:lnTo>
                <a:lnTo>
                  <a:pt x="1320" y="489"/>
                </a:lnTo>
                <a:lnTo>
                  <a:pt x="1320" y="490"/>
                </a:lnTo>
                <a:lnTo>
                  <a:pt x="1321" y="491"/>
                </a:lnTo>
                <a:lnTo>
                  <a:pt x="1321" y="492"/>
                </a:lnTo>
                <a:lnTo>
                  <a:pt x="1321" y="493"/>
                </a:lnTo>
                <a:lnTo>
                  <a:pt x="1321" y="494"/>
                </a:lnTo>
                <a:lnTo>
                  <a:pt x="1322" y="495"/>
                </a:lnTo>
                <a:lnTo>
                  <a:pt x="1322" y="496"/>
                </a:lnTo>
                <a:lnTo>
                  <a:pt x="1322" y="497"/>
                </a:lnTo>
                <a:lnTo>
                  <a:pt x="1322" y="498"/>
                </a:lnTo>
                <a:lnTo>
                  <a:pt x="1323" y="498"/>
                </a:lnTo>
                <a:lnTo>
                  <a:pt x="1323" y="499"/>
                </a:lnTo>
                <a:lnTo>
                  <a:pt x="1323" y="499"/>
                </a:lnTo>
                <a:lnTo>
                  <a:pt x="1323" y="500"/>
                </a:lnTo>
                <a:lnTo>
                  <a:pt x="1324" y="500"/>
                </a:lnTo>
                <a:lnTo>
                  <a:pt x="1324" y="500"/>
                </a:lnTo>
                <a:lnTo>
                  <a:pt x="1324" y="500"/>
                </a:lnTo>
                <a:lnTo>
                  <a:pt x="1324" y="500"/>
                </a:lnTo>
                <a:lnTo>
                  <a:pt x="1325" y="500"/>
                </a:lnTo>
                <a:lnTo>
                  <a:pt x="1325" y="499"/>
                </a:lnTo>
                <a:lnTo>
                  <a:pt x="1325" y="498"/>
                </a:lnTo>
                <a:lnTo>
                  <a:pt x="1325" y="497"/>
                </a:lnTo>
                <a:lnTo>
                  <a:pt x="1326" y="496"/>
                </a:lnTo>
                <a:lnTo>
                  <a:pt x="1326" y="494"/>
                </a:lnTo>
                <a:lnTo>
                  <a:pt x="1326" y="492"/>
                </a:lnTo>
                <a:lnTo>
                  <a:pt x="1327" y="490"/>
                </a:lnTo>
                <a:lnTo>
                  <a:pt x="1327" y="487"/>
                </a:lnTo>
                <a:lnTo>
                  <a:pt x="1327" y="484"/>
                </a:lnTo>
                <a:lnTo>
                  <a:pt x="1327" y="480"/>
                </a:lnTo>
                <a:lnTo>
                  <a:pt x="1328" y="476"/>
                </a:lnTo>
                <a:lnTo>
                  <a:pt x="1328" y="472"/>
                </a:lnTo>
                <a:lnTo>
                  <a:pt x="1328" y="467"/>
                </a:lnTo>
                <a:lnTo>
                  <a:pt x="1328" y="462"/>
                </a:lnTo>
                <a:lnTo>
                  <a:pt x="1329" y="456"/>
                </a:lnTo>
                <a:lnTo>
                  <a:pt x="1329" y="450"/>
                </a:lnTo>
                <a:lnTo>
                  <a:pt x="1329" y="444"/>
                </a:lnTo>
                <a:lnTo>
                  <a:pt x="1329" y="438"/>
                </a:lnTo>
                <a:lnTo>
                  <a:pt x="1330" y="431"/>
                </a:lnTo>
                <a:lnTo>
                  <a:pt x="1330" y="424"/>
                </a:lnTo>
                <a:lnTo>
                  <a:pt x="1330" y="417"/>
                </a:lnTo>
                <a:lnTo>
                  <a:pt x="1330" y="410"/>
                </a:lnTo>
                <a:lnTo>
                  <a:pt x="1331" y="403"/>
                </a:lnTo>
                <a:lnTo>
                  <a:pt x="1331" y="396"/>
                </a:lnTo>
                <a:lnTo>
                  <a:pt x="1331" y="388"/>
                </a:lnTo>
                <a:lnTo>
                  <a:pt x="1332" y="381"/>
                </a:lnTo>
                <a:lnTo>
                  <a:pt x="1332" y="374"/>
                </a:lnTo>
                <a:lnTo>
                  <a:pt x="1332" y="366"/>
                </a:lnTo>
                <a:lnTo>
                  <a:pt x="1332" y="359"/>
                </a:lnTo>
                <a:lnTo>
                  <a:pt x="1333" y="351"/>
                </a:lnTo>
                <a:lnTo>
                  <a:pt x="1333" y="344"/>
                </a:lnTo>
                <a:lnTo>
                  <a:pt x="1333" y="337"/>
                </a:lnTo>
                <a:lnTo>
                  <a:pt x="1333" y="330"/>
                </a:lnTo>
                <a:lnTo>
                  <a:pt x="1334" y="323"/>
                </a:lnTo>
                <a:lnTo>
                  <a:pt x="1334" y="316"/>
                </a:lnTo>
                <a:lnTo>
                  <a:pt x="1334" y="309"/>
                </a:lnTo>
                <a:lnTo>
                  <a:pt x="1334" y="303"/>
                </a:lnTo>
                <a:lnTo>
                  <a:pt x="1335" y="296"/>
                </a:lnTo>
                <a:lnTo>
                  <a:pt x="1335" y="290"/>
                </a:lnTo>
                <a:lnTo>
                  <a:pt x="1335" y="284"/>
                </a:lnTo>
                <a:lnTo>
                  <a:pt x="1335" y="279"/>
                </a:lnTo>
                <a:lnTo>
                  <a:pt x="1336" y="274"/>
                </a:lnTo>
                <a:lnTo>
                  <a:pt x="1336" y="269"/>
                </a:lnTo>
                <a:lnTo>
                  <a:pt x="1336" y="265"/>
                </a:lnTo>
                <a:lnTo>
                  <a:pt x="1336" y="261"/>
                </a:lnTo>
                <a:lnTo>
                  <a:pt x="1337" y="257"/>
                </a:lnTo>
                <a:lnTo>
                  <a:pt x="1337" y="254"/>
                </a:lnTo>
                <a:lnTo>
                  <a:pt x="1337" y="251"/>
                </a:lnTo>
                <a:lnTo>
                  <a:pt x="1338" y="249"/>
                </a:lnTo>
                <a:lnTo>
                  <a:pt x="1338" y="246"/>
                </a:lnTo>
                <a:lnTo>
                  <a:pt x="1338" y="244"/>
                </a:lnTo>
                <a:lnTo>
                  <a:pt x="1338" y="242"/>
                </a:lnTo>
                <a:lnTo>
                  <a:pt x="1339" y="240"/>
                </a:lnTo>
                <a:lnTo>
                  <a:pt x="1339" y="238"/>
                </a:lnTo>
                <a:lnTo>
                  <a:pt x="1339" y="236"/>
                </a:lnTo>
                <a:lnTo>
                  <a:pt x="1339" y="235"/>
                </a:lnTo>
                <a:lnTo>
                  <a:pt x="1340" y="233"/>
                </a:lnTo>
                <a:lnTo>
                  <a:pt x="1340" y="232"/>
                </a:lnTo>
                <a:lnTo>
                  <a:pt x="1340" y="230"/>
                </a:lnTo>
                <a:lnTo>
                  <a:pt x="1340" y="229"/>
                </a:lnTo>
                <a:lnTo>
                  <a:pt x="1341" y="227"/>
                </a:lnTo>
                <a:lnTo>
                  <a:pt x="1341" y="226"/>
                </a:lnTo>
                <a:lnTo>
                  <a:pt x="1341" y="224"/>
                </a:lnTo>
                <a:lnTo>
                  <a:pt x="1341" y="223"/>
                </a:lnTo>
                <a:lnTo>
                  <a:pt x="1342" y="221"/>
                </a:lnTo>
                <a:lnTo>
                  <a:pt x="1342" y="219"/>
                </a:lnTo>
                <a:lnTo>
                  <a:pt x="1342" y="218"/>
                </a:lnTo>
                <a:lnTo>
                  <a:pt x="1343" y="216"/>
                </a:lnTo>
                <a:lnTo>
                  <a:pt x="1343" y="214"/>
                </a:lnTo>
                <a:lnTo>
                  <a:pt x="1343" y="213"/>
                </a:lnTo>
                <a:lnTo>
                  <a:pt x="1343" y="211"/>
                </a:lnTo>
                <a:lnTo>
                  <a:pt x="1344" y="209"/>
                </a:lnTo>
                <a:lnTo>
                  <a:pt x="1344" y="207"/>
                </a:lnTo>
                <a:lnTo>
                  <a:pt x="1344" y="204"/>
                </a:lnTo>
                <a:lnTo>
                  <a:pt x="1344" y="202"/>
                </a:lnTo>
                <a:lnTo>
                  <a:pt x="1345" y="199"/>
                </a:lnTo>
                <a:lnTo>
                  <a:pt x="1345" y="196"/>
                </a:lnTo>
                <a:lnTo>
                  <a:pt x="1345" y="193"/>
                </a:lnTo>
                <a:lnTo>
                  <a:pt x="1345" y="190"/>
                </a:lnTo>
                <a:lnTo>
                  <a:pt x="1346" y="187"/>
                </a:lnTo>
                <a:lnTo>
                  <a:pt x="1346" y="183"/>
                </a:lnTo>
                <a:lnTo>
                  <a:pt x="1346" y="180"/>
                </a:lnTo>
                <a:lnTo>
                  <a:pt x="1346" y="177"/>
                </a:lnTo>
                <a:lnTo>
                  <a:pt x="1347" y="173"/>
                </a:lnTo>
                <a:lnTo>
                  <a:pt x="1347" y="169"/>
                </a:lnTo>
                <a:lnTo>
                  <a:pt x="1347" y="166"/>
                </a:lnTo>
                <a:lnTo>
                  <a:pt x="1347" y="162"/>
                </a:lnTo>
                <a:lnTo>
                  <a:pt x="1348" y="158"/>
                </a:lnTo>
                <a:lnTo>
                  <a:pt x="1348" y="155"/>
                </a:lnTo>
                <a:lnTo>
                  <a:pt x="1348" y="151"/>
                </a:lnTo>
                <a:lnTo>
                  <a:pt x="1349" y="148"/>
                </a:lnTo>
                <a:lnTo>
                  <a:pt x="1349" y="145"/>
                </a:lnTo>
                <a:lnTo>
                  <a:pt x="1349" y="142"/>
                </a:lnTo>
                <a:lnTo>
                  <a:pt x="1349" y="139"/>
                </a:lnTo>
                <a:lnTo>
                  <a:pt x="1350" y="136"/>
                </a:lnTo>
                <a:lnTo>
                  <a:pt x="1350" y="133"/>
                </a:lnTo>
                <a:lnTo>
                  <a:pt x="1350" y="130"/>
                </a:lnTo>
                <a:lnTo>
                  <a:pt x="1350" y="127"/>
                </a:lnTo>
                <a:lnTo>
                  <a:pt x="1351" y="125"/>
                </a:lnTo>
                <a:lnTo>
                  <a:pt x="1351" y="122"/>
                </a:lnTo>
                <a:lnTo>
                  <a:pt x="1351" y="119"/>
                </a:lnTo>
                <a:lnTo>
                  <a:pt x="1351" y="117"/>
                </a:lnTo>
                <a:lnTo>
                  <a:pt x="1352" y="115"/>
                </a:lnTo>
                <a:lnTo>
                  <a:pt x="1352" y="112"/>
                </a:lnTo>
                <a:lnTo>
                  <a:pt x="1352" y="110"/>
                </a:lnTo>
                <a:lnTo>
                  <a:pt x="1352" y="108"/>
                </a:lnTo>
                <a:lnTo>
                  <a:pt x="1353" y="106"/>
                </a:lnTo>
                <a:lnTo>
                  <a:pt x="1353" y="104"/>
                </a:lnTo>
                <a:lnTo>
                  <a:pt x="1353" y="103"/>
                </a:lnTo>
                <a:lnTo>
                  <a:pt x="1354" y="101"/>
                </a:lnTo>
                <a:lnTo>
                  <a:pt x="1354" y="99"/>
                </a:lnTo>
                <a:lnTo>
                  <a:pt x="1354" y="98"/>
                </a:lnTo>
                <a:lnTo>
                  <a:pt x="1354" y="97"/>
                </a:lnTo>
                <a:lnTo>
                  <a:pt x="1355" y="96"/>
                </a:lnTo>
                <a:lnTo>
                  <a:pt x="1355" y="95"/>
                </a:lnTo>
                <a:lnTo>
                  <a:pt x="1355" y="94"/>
                </a:lnTo>
                <a:lnTo>
                  <a:pt x="1355" y="93"/>
                </a:lnTo>
                <a:lnTo>
                  <a:pt x="1356" y="92"/>
                </a:lnTo>
                <a:lnTo>
                  <a:pt x="1356" y="92"/>
                </a:lnTo>
                <a:lnTo>
                  <a:pt x="1356" y="91"/>
                </a:lnTo>
                <a:lnTo>
                  <a:pt x="1356" y="91"/>
                </a:lnTo>
                <a:lnTo>
                  <a:pt x="1357" y="90"/>
                </a:lnTo>
                <a:lnTo>
                  <a:pt x="1357" y="90"/>
                </a:lnTo>
                <a:lnTo>
                  <a:pt x="1357" y="90"/>
                </a:lnTo>
                <a:lnTo>
                  <a:pt x="1357" y="90"/>
                </a:lnTo>
                <a:lnTo>
                  <a:pt x="1358" y="90"/>
                </a:lnTo>
                <a:lnTo>
                  <a:pt x="1358" y="90"/>
                </a:lnTo>
                <a:lnTo>
                  <a:pt x="1358" y="90"/>
                </a:lnTo>
                <a:lnTo>
                  <a:pt x="1359" y="90"/>
                </a:lnTo>
                <a:lnTo>
                  <a:pt x="1359" y="91"/>
                </a:lnTo>
                <a:lnTo>
                  <a:pt x="1359" y="91"/>
                </a:lnTo>
                <a:lnTo>
                  <a:pt x="1359" y="92"/>
                </a:lnTo>
                <a:lnTo>
                  <a:pt x="1360" y="93"/>
                </a:lnTo>
                <a:lnTo>
                  <a:pt x="1360" y="94"/>
                </a:lnTo>
                <a:lnTo>
                  <a:pt x="1360" y="95"/>
                </a:lnTo>
                <a:lnTo>
                  <a:pt x="1360" y="96"/>
                </a:lnTo>
                <a:lnTo>
                  <a:pt x="1361" y="98"/>
                </a:lnTo>
                <a:lnTo>
                  <a:pt x="1361" y="99"/>
                </a:lnTo>
                <a:lnTo>
                  <a:pt x="1361" y="101"/>
                </a:lnTo>
                <a:lnTo>
                  <a:pt x="1361" y="103"/>
                </a:lnTo>
                <a:lnTo>
                  <a:pt x="1362" y="105"/>
                </a:lnTo>
                <a:lnTo>
                  <a:pt x="1362" y="108"/>
                </a:lnTo>
                <a:lnTo>
                  <a:pt x="1362" y="110"/>
                </a:lnTo>
                <a:lnTo>
                  <a:pt x="1362" y="113"/>
                </a:lnTo>
                <a:lnTo>
                  <a:pt x="1363" y="116"/>
                </a:lnTo>
                <a:lnTo>
                  <a:pt x="1363" y="119"/>
                </a:lnTo>
                <a:lnTo>
                  <a:pt x="1363" y="122"/>
                </a:lnTo>
                <a:lnTo>
                  <a:pt x="1363" y="125"/>
                </a:lnTo>
                <a:lnTo>
                  <a:pt x="1364" y="128"/>
                </a:lnTo>
                <a:lnTo>
                  <a:pt x="1364" y="131"/>
                </a:lnTo>
                <a:lnTo>
                  <a:pt x="1364" y="134"/>
                </a:lnTo>
                <a:lnTo>
                  <a:pt x="1365" y="137"/>
                </a:lnTo>
                <a:lnTo>
                  <a:pt x="1365" y="141"/>
                </a:lnTo>
                <a:lnTo>
                  <a:pt x="1365" y="144"/>
                </a:lnTo>
                <a:lnTo>
                  <a:pt x="1365" y="147"/>
                </a:lnTo>
                <a:lnTo>
                  <a:pt x="1366" y="150"/>
                </a:lnTo>
                <a:lnTo>
                  <a:pt x="1366" y="153"/>
                </a:lnTo>
                <a:lnTo>
                  <a:pt x="1366" y="157"/>
                </a:lnTo>
                <a:lnTo>
                  <a:pt x="1366" y="160"/>
                </a:lnTo>
                <a:lnTo>
                  <a:pt x="1367" y="163"/>
                </a:lnTo>
                <a:lnTo>
                  <a:pt x="1367" y="166"/>
                </a:lnTo>
                <a:lnTo>
                  <a:pt x="1367" y="169"/>
                </a:lnTo>
                <a:lnTo>
                  <a:pt x="1367" y="172"/>
                </a:lnTo>
                <a:lnTo>
                  <a:pt x="1368" y="175"/>
                </a:lnTo>
                <a:lnTo>
                  <a:pt x="1368" y="178"/>
                </a:lnTo>
                <a:lnTo>
                  <a:pt x="1368" y="181"/>
                </a:lnTo>
                <a:lnTo>
                  <a:pt x="1368" y="183"/>
                </a:lnTo>
                <a:lnTo>
                  <a:pt x="1369" y="186"/>
                </a:lnTo>
                <a:lnTo>
                  <a:pt x="1369" y="188"/>
                </a:lnTo>
                <a:lnTo>
                  <a:pt x="1369" y="191"/>
                </a:lnTo>
                <a:lnTo>
                  <a:pt x="1370" y="193"/>
                </a:lnTo>
                <a:lnTo>
                  <a:pt x="1370" y="195"/>
                </a:lnTo>
                <a:lnTo>
                  <a:pt x="1370" y="197"/>
                </a:lnTo>
                <a:lnTo>
                  <a:pt x="1370" y="199"/>
                </a:lnTo>
                <a:lnTo>
                  <a:pt x="1371" y="200"/>
                </a:lnTo>
                <a:lnTo>
                  <a:pt x="1371" y="202"/>
                </a:lnTo>
                <a:lnTo>
                  <a:pt x="1371" y="203"/>
                </a:lnTo>
                <a:lnTo>
                  <a:pt x="1371" y="204"/>
                </a:lnTo>
                <a:lnTo>
                  <a:pt x="1372" y="205"/>
                </a:lnTo>
                <a:lnTo>
                  <a:pt x="1372" y="206"/>
                </a:lnTo>
                <a:lnTo>
                  <a:pt x="1372" y="207"/>
                </a:lnTo>
                <a:lnTo>
                  <a:pt x="1372" y="208"/>
                </a:lnTo>
                <a:lnTo>
                  <a:pt x="1373" y="209"/>
                </a:lnTo>
                <a:lnTo>
                  <a:pt x="1373" y="209"/>
                </a:lnTo>
                <a:lnTo>
                  <a:pt x="1373" y="210"/>
                </a:lnTo>
                <a:lnTo>
                  <a:pt x="1373" y="211"/>
                </a:lnTo>
                <a:lnTo>
                  <a:pt x="1374" y="212"/>
                </a:lnTo>
                <a:lnTo>
                  <a:pt x="1374" y="212"/>
                </a:lnTo>
                <a:lnTo>
                  <a:pt x="1374" y="213"/>
                </a:lnTo>
                <a:lnTo>
                  <a:pt x="1374" y="214"/>
                </a:lnTo>
                <a:lnTo>
                  <a:pt x="1375" y="215"/>
                </a:lnTo>
                <a:lnTo>
                  <a:pt x="1375" y="215"/>
                </a:lnTo>
                <a:lnTo>
                  <a:pt x="1375" y="216"/>
                </a:lnTo>
                <a:lnTo>
                  <a:pt x="1376" y="216"/>
                </a:lnTo>
                <a:lnTo>
                  <a:pt x="1376" y="217"/>
                </a:lnTo>
                <a:lnTo>
                  <a:pt x="1376" y="217"/>
                </a:lnTo>
                <a:lnTo>
                  <a:pt x="1376" y="217"/>
                </a:lnTo>
                <a:lnTo>
                  <a:pt x="1377" y="216"/>
                </a:lnTo>
                <a:lnTo>
                  <a:pt x="1377" y="216"/>
                </a:lnTo>
                <a:lnTo>
                  <a:pt x="1377" y="215"/>
                </a:lnTo>
                <a:lnTo>
                  <a:pt x="1377" y="214"/>
                </a:lnTo>
                <a:lnTo>
                  <a:pt x="1378" y="212"/>
                </a:lnTo>
                <a:lnTo>
                  <a:pt x="1378" y="209"/>
                </a:lnTo>
                <a:lnTo>
                  <a:pt x="1378" y="206"/>
                </a:lnTo>
                <a:lnTo>
                  <a:pt x="1378" y="203"/>
                </a:lnTo>
                <a:lnTo>
                  <a:pt x="1379" y="199"/>
                </a:lnTo>
                <a:lnTo>
                  <a:pt x="1379" y="195"/>
                </a:lnTo>
                <a:lnTo>
                  <a:pt x="1379" y="191"/>
                </a:lnTo>
                <a:lnTo>
                  <a:pt x="1379" y="187"/>
                </a:lnTo>
                <a:lnTo>
                  <a:pt x="1380" y="183"/>
                </a:lnTo>
                <a:lnTo>
                  <a:pt x="1380" y="179"/>
                </a:lnTo>
                <a:lnTo>
                  <a:pt x="1380" y="174"/>
                </a:lnTo>
                <a:lnTo>
                  <a:pt x="1381" y="170"/>
                </a:lnTo>
                <a:lnTo>
                  <a:pt x="1381" y="166"/>
                </a:lnTo>
                <a:lnTo>
                  <a:pt x="1381" y="163"/>
                </a:lnTo>
                <a:lnTo>
                  <a:pt x="1381" y="160"/>
                </a:lnTo>
                <a:lnTo>
                  <a:pt x="1382" y="158"/>
                </a:lnTo>
                <a:lnTo>
                  <a:pt x="1382" y="157"/>
                </a:lnTo>
                <a:lnTo>
                  <a:pt x="1382" y="157"/>
                </a:lnTo>
                <a:lnTo>
                  <a:pt x="1382" y="159"/>
                </a:lnTo>
                <a:lnTo>
                  <a:pt x="1383" y="161"/>
                </a:lnTo>
                <a:lnTo>
                  <a:pt x="1383" y="164"/>
                </a:lnTo>
                <a:lnTo>
                  <a:pt x="1383" y="168"/>
                </a:lnTo>
                <a:lnTo>
                  <a:pt x="1383" y="172"/>
                </a:lnTo>
                <a:lnTo>
                  <a:pt x="1384" y="176"/>
                </a:lnTo>
                <a:lnTo>
                  <a:pt x="1384" y="180"/>
                </a:lnTo>
                <a:lnTo>
                  <a:pt x="1384" y="185"/>
                </a:lnTo>
                <a:lnTo>
                  <a:pt x="1384" y="191"/>
                </a:lnTo>
                <a:lnTo>
                  <a:pt x="1385" y="196"/>
                </a:lnTo>
                <a:lnTo>
                  <a:pt x="1385" y="200"/>
                </a:lnTo>
                <a:lnTo>
                  <a:pt x="1385" y="204"/>
                </a:lnTo>
                <a:lnTo>
                  <a:pt x="1385" y="208"/>
                </a:lnTo>
                <a:lnTo>
                  <a:pt x="1386" y="209"/>
                </a:lnTo>
                <a:lnTo>
                  <a:pt x="1386" y="209"/>
                </a:lnTo>
                <a:lnTo>
                  <a:pt x="1386" y="205"/>
                </a:lnTo>
                <a:lnTo>
                  <a:pt x="1387" y="199"/>
                </a:lnTo>
                <a:lnTo>
                  <a:pt x="1387" y="190"/>
                </a:lnTo>
                <a:lnTo>
                  <a:pt x="1387" y="180"/>
                </a:lnTo>
                <a:lnTo>
                  <a:pt x="1387" y="170"/>
                </a:lnTo>
                <a:lnTo>
                  <a:pt x="1388" y="159"/>
                </a:lnTo>
                <a:lnTo>
                  <a:pt x="1388" y="150"/>
                </a:lnTo>
                <a:lnTo>
                  <a:pt x="1388" y="143"/>
                </a:lnTo>
                <a:lnTo>
                  <a:pt x="1388" y="140"/>
                </a:lnTo>
                <a:lnTo>
                  <a:pt x="1389" y="141"/>
                </a:lnTo>
                <a:lnTo>
                  <a:pt x="1389" y="146"/>
                </a:lnTo>
                <a:lnTo>
                  <a:pt x="1389" y="152"/>
                </a:lnTo>
                <a:lnTo>
                  <a:pt x="1389" y="160"/>
                </a:lnTo>
                <a:lnTo>
                  <a:pt x="1390" y="169"/>
                </a:lnTo>
                <a:lnTo>
                  <a:pt x="1390" y="177"/>
                </a:lnTo>
                <a:lnTo>
                  <a:pt x="1390" y="183"/>
                </a:lnTo>
                <a:lnTo>
                  <a:pt x="1390" y="182"/>
                </a:lnTo>
                <a:lnTo>
                  <a:pt x="1391" y="173"/>
                </a:lnTo>
                <a:lnTo>
                  <a:pt x="1391" y="163"/>
                </a:lnTo>
                <a:lnTo>
                  <a:pt x="1391" y="159"/>
                </a:lnTo>
                <a:lnTo>
                  <a:pt x="1392" y="155"/>
                </a:lnTo>
                <a:lnTo>
                  <a:pt x="1392" y="145"/>
                </a:lnTo>
                <a:lnTo>
                  <a:pt x="1392" y="162"/>
                </a:lnTo>
                <a:lnTo>
                  <a:pt x="1392" y="230"/>
                </a:lnTo>
                <a:lnTo>
                  <a:pt x="1393" y="252"/>
                </a:lnTo>
                <a:lnTo>
                  <a:pt x="1393" y="165"/>
                </a:lnTo>
                <a:lnTo>
                  <a:pt x="1393" y="141"/>
                </a:lnTo>
                <a:lnTo>
                  <a:pt x="1393" y="291"/>
                </a:lnTo>
                <a:lnTo>
                  <a:pt x="1394" y="427"/>
                </a:lnTo>
                <a:lnTo>
                  <a:pt x="1394" y="437"/>
                </a:lnTo>
                <a:lnTo>
                  <a:pt x="1394" y="426"/>
                </a:lnTo>
                <a:lnTo>
                  <a:pt x="1394" y="450"/>
                </a:lnTo>
                <a:lnTo>
                  <a:pt x="1395" y="470"/>
                </a:lnTo>
                <a:lnTo>
                  <a:pt x="1395" y="485"/>
                </a:lnTo>
                <a:lnTo>
                  <a:pt x="1395" y="498"/>
                </a:lnTo>
                <a:lnTo>
                  <a:pt x="1395" y="500"/>
                </a:lnTo>
                <a:lnTo>
                  <a:pt x="1396" y="495"/>
                </a:lnTo>
                <a:lnTo>
                  <a:pt x="1396" y="487"/>
                </a:lnTo>
                <a:lnTo>
                  <a:pt x="1396" y="477"/>
                </a:lnTo>
                <a:lnTo>
                  <a:pt x="1396" y="469"/>
                </a:lnTo>
                <a:lnTo>
                  <a:pt x="1397" y="463"/>
                </a:lnTo>
                <a:lnTo>
                  <a:pt x="1397" y="459"/>
                </a:lnTo>
                <a:lnTo>
                  <a:pt x="1397" y="458"/>
                </a:lnTo>
                <a:lnTo>
                  <a:pt x="1398" y="457"/>
                </a:lnTo>
                <a:lnTo>
                  <a:pt x="1398" y="457"/>
                </a:lnTo>
                <a:lnTo>
                  <a:pt x="1398" y="456"/>
                </a:lnTo>
                <a:lnTo>
                  <a:pt x="1398" y="455"/>
                </a:lnTo>
                <a:lnTo>
                  <a:pt x="1399" y="454"/>
                </a:lnTo>
                <a:lnTo>
                  <a:pt x="1399" y="456"/>
                </a:lnTo>
                <a:lnTo>
                  <a:pt x="1399" y="458"/>
                </a:lnTo>
                <a:lnTo>
                  <a:pt x="1399" y="461"/>
                </a:lnTo>
                <a:lnTo>
                  <a:pt x="1400" y="465"/>
                </a:lnTo>
                <a:lnTo>
                  <a:pt x="1400" y="470"/>
                </a:lnTo>
                <a:lnTo>
                  <a:pt x="1400" y="476"/>
                </a:lnTo>
                <a:lnTo>
                  <a:pt x="1400" y="482"/>
                </a:lnTo>
                <a:lnTo>
                  <a:pt x="1401" y="487"/>
                </a:lnTo>
                <a:lnTo>
                  <a:pt x="1401" y="492"/>
                </a:lnTo>
                <a:lnTo>
                  <a:pt x="1401" y="496"/>
                </a:lnTo>
                <a:lnTo>
                  <a:pt x="1401" y="499"/>
                </a:lnTo>
                <a:lnTo>
                  <a:pt x="1402" y="502"/>
                </a:lnTo>
                <a:lnTo>
                  <a:pt x="1402" y="504"/>
                </a:lnTo>
                <a:lnTo>
                  <a:pt x="1402" y="506"/>
                </a:lnTo>
                <a:lnTo>
                  <a:pt x="1403" y="507"/>
                </a:lnTo>
                <a:lnTo>
                  <a:pt x="1403" y="508"/>
                </a:lnTo>
                <a:lnTo>
                  <a:pt x="1403" y="508"/>
                </a:lnTo>
                <a:lnTo>
                  <a:pt x="1403" y="509"/>
                </a:lnTo>
                <a:lnTo>
                  <a:pt x="1404" y="508"/>
                </a:lnTo>
                <a:lnTo>
                  <a:pt x="1404" y="508"/>
                </a:lnTo>
                <a:lnTo>
                  <a:pt x="1404" y="507"/>
                </a:lnTo>
                <a:lnTo>
                  <a:pt x="1404" y="505"/>
                </a:lnTo>
                <a:lnTo>
                  <a:pt x="1405" y="504"/>
                </a:lnTo>
                <a:lnTo>
                  <a:pt x="1405" y="502"/>
                </a:lnTo>
                <a:lnTo>
                  <a:pt x="1405" y="500"/>
                </a:lnTo>
                <a:lnTo>
                  <a:pt x="1405" y="499"/>
                </a:lnTo>
                <a:lnTo>
                  <a:pt x="1406" y="498"/>
                </a:lnTo>
                <a:lnTo>
                  <a:pt x="1406" y="496"/>
                </a:lnTo>
                <a:lnTo>
                  <a:pt x="1406" y="494"/>
                </a:lnTo>
                <a:lnTo>
                  <a:pt x="1406" y="493"/>
                </a:lnTo>
                <a:lnTo>
                  <a:pt x="1407" y="490"/>
                </a:lnTo>
                <a:lnTo>
                  <a:pt x="1407" y="488"/>
                </a:lnTo>
                <a:lnTo>
                  <a:pt x="1407" y="485"/>
                </a:lnTo>
                <a:lnTo>
                  <a:pt x="1407" y="482"/>
                </a:lnTo>
                <a:lnTo>
                  <a:pt x="1408" y="478"/>
                </a:lnTo>
                <a:lnTo>
                  <a:pt x="1408" y="475"/>
                </a:lnTo>
                <a:lnTo>
                  <a:pt x="1408" y="471"/>
                </a:lnTo>
                <a:lnTo>
                  <a:pt x="1409" y="467"/>
                </a:lnTo>
                <a:lnTo>
                  <a:pt x="1409" y="463"/>
                </a:lnTo>
                <a:lnTo>
                  <a:pt x="1409" y="459"/>
                </a:lnTo>
                <a:lnTo>
                  <a:pt x="1409" y="455"/>
                </a:lnTo>
                <a:lnTo>
                  <a:pt x="1410" y="452"/>
                </a:lnTo>
                <a:lnTo>
                  <a:pt x="1410" y="448"/>
                </a:lnTo>
                <a:lnTo>
                  <a:pt x="1410" y="445"/>
                </a:lnTo>
                <a:lnTo>
                  <a:pt x="1410" y="442"/>
                </a:lnTo>
                <a:lnTo>
                  <a:pt x="1411" y="439"/>
                </a:lnTo>
                <a:lnTo>
                  <a:pt x="1411" y="437"/>
                </a:lnTo>
                <a:lnTo>
                  <a:pt x="1411" y="435"/>
                </a:lnTo>
                <a:lnTo>
                  <a:pt x="1411" y="434"/>
                </a:lnTo>
                <a:lnTo>
                  <a:pt x="1412" y="434"/>
                </a:lnTo>
                <a:lnTo>
                  <a:pt x="1412" y="435"/>
                </a:lnTo>
                <a:lnTo>
                  <a:pt x="1412" y="436"/>
                </a:lnTo>
                <a:lnTo>
                  <a:pt x="1412" y="437"/>
                </a:lnTo>
                <a:lnTo>
                  <a:pt x="1413" y="438"/>
                </a:lnTo>
                <a:lnTo>
                  <a:pt x="1413" y="440"/>
                </a:lnTo>
                <a:lnTo>
                  <a:pt x="1413" y="442"/>
                </a:lnTo>
                <a:lnTo>
                  <a:pt x="1414" y="444"/>
                </a:lnTo>
                <a:lnTo>
                  <a:pt x="1414" y="446"/>
                </a:lnTo>
                <a:lnTo>
                  <a:pt x="1414" y="448"/>
                </a:lnTo>
                <a:lnTo>
                  <a:pt x="1414" y="449"/>
                </a:lnTo>
                <a:lnTo>
                  <a:pt x="1415" y="450"/>
                </a:lnTo>
                <a:lnTo>
                  <a:pt x="1415" y="452"/>
                </a:lnTo>
                <a:lnTo>
                  <a:pt x="1415" y="452"/>
                </a:lnTo>
                <a:lnTo>
                  <a:pt x="1415" y="452"/>
                </a:lnTo>
                <a:lnTo>
                  <a:pt x="1416" y="451"/>
                </a:lnTo>
                <a:lnTo>
                  <a:pt x="1416" y="450"/>
                </a:lnTo>
                <a:lnTo>
                  <a:pt x="1416" y="448"/>
                </a:lnTo>
                <a:lnTo>
                  <a:pt x="1416" y="445"/>
                </a:lnTo>
                <a:lnTo>
                  <a:pt x="1417" y="442"/>
                </a:lnTo>
                <a:lnTo>
                  <a:pt x="1417" y="439"/>
                </a:lnTo>
                <a:lnTo>
                  <a:pt x="1417" y="435"/>
                </a:lnTo>
                <a:lnTo>
                  <a:pt x="1417" y="431"/>
                </a:lnTo>
                <a:lnTo>
                  <a:pt x="1418" y="426"/>
                </a:lnTo>
                <a:lnTo>
                  <a:pt x="1418" y="422"/>
                </a:lnTo>
                <a:lnTo>
                  <a:pt x="1418" y="417"/>
                </a:lnTo>
                <a:lnTo>
                  <a:pt x="1418" y="412"/>
                </a:lnTo>
                <a:lnTo>
                  <a:pt x="1419" y="407"/>
                </a:lnTo>
                <a:lnTo>
                  <a:pt x="1419" y="402"/>
                </a:lnTo>
                <a:lnTo>
                  <a:pt x="1419" y="398"/>
                </a:lnTo>
                <a:lnTo>
                  <a:pt x="1420" y="393"/>
                </a:lnTo>
                <a:lnTo>
                  <a:pt x="1420" y="389"/>
                </a:lnTo>
                <a:lnTo>
                  <a:pt x="1420" y="386"/>
                </a:lnTo>
                <a:lnTo>
                  <a:pt x="1420" y="383"/>
                </a:lnTo>
                <a:lnTo>
                  <a:pt x="1421" y="380"/>
                </a:lnTo>
                <a:lnTo>
                  <a:pt x="1421" y="377"/>
                </a:lnTo>
                <a:lnTo>
                  <a:pt x="1421" y="374"/>
                </a:lnTo>
                <a:lnTo>
                  <a:pt x="1421" y="370"/>
                </a:lnTo>
                <a:lnTo>
                  <a:pt x="1422" y="367"/>
                </a:lnTo>
                <a:lnTo>
                  <a:pt x="1422" y="363"/>
                </a:lnTo>
                <a:lnTo>
                  <a:pt x="1422" y="358"/>
                </a:lnTo>
                <a:lnTo>
                  <a:pt x="1422" y="353"/>
                </a:lnTo>
                <a:lnTo>
                  <a:pt x="1423" y="347"/>
                </a:lnTo>
                <a:lnTo>
                  <a:pt x="1423" y="341"/>
                </a:lnTo>
                <a:lnTo>
                  <a:pt x="1423" y="333"/>
                </a:lnTo>
                <a:lnTo>
                  <a:pt x="1423" y="324"/>
                </a:lnTo>
                <a:lnTo>
                  <a:pt x="1424" y="314"/>
                </a:lnTo>
                <a:lnTo>
                  <a:pt x="1424" y="302"/>
                </a:lnTo>
                <a:lnTo>
                  <a:pt x="1424" y="289"/>
                </a:lnTo>
                <a:lnTo>
                  <a:pt x="1425" y="274"/>
                </a:lnTo>
                <a:lnTo>
                  <a:pt x="1425" y="258"/>
                </a:lnTo>
                <a:lnTo>
                  <a:pt x="1425" y="242"/>
                </a:lnTo>
                <a:lnTo>
                  <a:pt x="1425" y="225"/>
                </a:lnTo>
                <a:lnTo>
                  <a:pt x="1426" y="209"/>
                </a:lnTo>
                <a:lnTo>
                  <a:pt x="1426" y="192"/>
                </a:lnTo>
                <a:lnTo>
                  <a:pt x="1426" y="177"/>
                </a:lnTo>
                <a:lnTo>
                  <a:pt x="1426" y="161"/>
                </a:lnTo>
                <a:lnTo>
                  <a:pt x="1427" y="147"/>
                </a:lnTo>
                <a:lnTo>
                  <a:pt x="1427" y="134"/>
                </a:lnTo>
                <a:lnTo>
                  <a:pt x="1427" y="122"/>
                </a:lnTo>
                <a:lnTo>
                  <a:pt x="1427" y="112"/>
                </a:lnTo>
                <a:lnTo>
                  <a:pt x="1428" y="103"/>
                </a:lnTo>
                <a:lnTo>
                  <a:pt x="1428" y="97"/>
                </a:lnTo>
                <a:lnTo>
                  <a:pt x="1428" y="93"/>
                </a:lnTo>
                <a:lnTo>
                  <a:pt x="1428" y="93"/>
                </a:lnTo>
                <a:lnTo>
                  <a:pt x="1429" y="94"/>
                </a:lnTo>
                <a:lnTo>
                  <a:pt x="1429" y="98"/>
                </a:lnTo>
                <a:lnTo>
                  <a:pt x="1429" y="103"/>
                </a:lnTo>
                <a:lnTo>
                  <a:pt x="1429" y="110"/>
                </a:lnTo>
                <a:lnTo>
                  <a:pt x="1430" y="119"/>
                </a:lnTo>
                <a:lnTo>
                  <a:pt x="1430" y="128"/>
                </a:lnTo>
                <a:lnTo>
                  <a:pt x="1430" y="138"/>
                </a:lnTo>
                <a:lnTo>
                  <a:pt x="1431" y="149"/>
                </a:lnTo>
                <a:lnTo>
                  <a:pt x="1431" y="159"/>
                </a:lnTo>
                <a:lnTo>
                  <a:pt x="1431" y="171"/>
                </a:lnTo>
                <a:lnTo>
                  <a:pt x="1431" y="183"/>
                </a:lnTo>
                <a:lnTo>
                  <a:pt x="1432" y="195"/>
                </a:lnTo>
                <a:lnTo>
                  <a:pt x="1432" y="207"/>
                </a:lnTo>
                <a:lnTo>
                  <a:pt x="1432" y="219"/>
                </a:lnTo>
                <a:lnTo>
                  <a:pt x="1432" y="231"/>
                </a:lnTo>
                <a:lnTo>
                  <a:pt x="1433" y="242"/>
                </a:lnTo>
                <a:lnTo>
                  <a:pt x="1433" y="253"/>
                </a:lnTo>
                <a:lnTo>
                  <a:pt x="1433" y="263"/>
                </a:lnTo>
                <a:lnTo>
                  <a:pt x="1433" y="274"/>
                </a:lnTo>
                <a:lnTo>
                  <a:pt x="1434" y="283"/>
                </a:lnTo>
                <a:lnTo>
                  <a:pt x="1434" y="293"/>
                </a:lnTo>
                <a:lnTo>
                  <a:pt x="1434" y="303"/>
                </a:lnTo>
                <a:lnTo>
                  <a:pt x="1434" y="312"/>
                </a:lnTo>
                <a:lnTo>
                  <a:pt x="1435" y="322"/>
                </a:lnTo>
                <a:lnTo>
                  <a:pt x="1435" y="331"/>
                </a:lnTo>
                <a:lnTo>
                  <a:pt x="1435" y="341"/>
                </a:lnTo>
                <a:lnTo>
                  <a:pt x="1436" y="349"/>
                </a:lnTo>
                <a:lnTo>
                  <a:pt x="1436" y="358"/>
                </a:lnTo>
                <a:lnTo>
                  <a:pt x="1436" y="365"/>
                </a:lnTo>
                <a:lnTo>
                  <a:pt x="1436" y="373"/>
                </a:lnTo>
                <a:lnTo>
                  <a:pt x="1437" y="379"/>
                </a:lnTo>
                <a:lnTo>
                  <a:pt x="1437" y="385"/>
                </a:lnTo>
                <a:lnTo>
                  <a:pt x="1437" y="390"/>
                </a:lnTo>
                <a:lnTo>
                  <a:pt x="1437" y="394"/>
                </a:lnTo>
                <a:lnTo>
                  <a:pt x="1438" y="398"/>
                </a:lnTo>
                <a:lnTo>
                  <a:pt x="1438" y="401"/>
                </a:lnTo>
                <a:lnTo>
                  <a:pt x="1438" y="404"/>
                </a:lnTo>
                <a:lnTo>
                  <a:pt x="1438" y="407"/>
                </a:lnTo>
                <a:lnTo>
                  <a:pt x="1439" y="409"/>
                </a:lnTo>
                <a:lnTo>
                  <a:pt x="1439" y="411"/>
                </a:lnTo>
                <a:lnTo>
                  <a:pt x="1439" y="412"/>
                </a:lnTo>
                <a:lnTo>
                  <a:pt x="1439" y="413"/>
                </a:lnTo>
                <a:lnTo>
                  <a:pt x="1440" y="414"/>
                </a:lnTo>
                <a:lnTo>
                  <a:pt x="1440" y="415"/>
                </a:lnTo>
                <a:lnTo>
                  <a:pt x="1440" y="415"/>
                </a:lnTo>
                <a:lnTo>
                  <a:pt x="1440" y="416"/>
                </a:lnTo>
                <a:lnTo>
                  <a:pt x="1441" y="416"/>
                </a:lnTo>
                <a:lnTo>
                  <a:pt x="1441" y="417"/>
                </a:lnTo>
                <a:lnTo>
                  <a:pt x="1441" y="418"/>
                </a:lnTo>
                <a:lnTo>
                  <a:pt x="1442" y="419"/>
                </a:lnTo>
                <a:lnTo>
                  <a:pt x="1442" y="421"/>
                </a:lnTo>
                <a:lnTo>
                  <a:pt x="1442" y="422"/>
                </a:lnTo>
                <a:lnTo>
                  <a:pt x="1442" y="423"/>
                </a:lnTo>
                <a:lnTo>
                  <a:pt x="1443" y="424"/>
                </a:lnTo>
                <a:lnTo>
                  <a:pt x="1443" y="425"/>
                </a:lnTo>
                <a:lnTo>
                  <a:pt x="1443" y="426"/>
                </a:lnTo>
                <a:lnTo>
                  <a:pt x="1443" y="427"/>
                </a:lnTo>
                <a:lnTo>
                  <a:pt x="1444" y="427"/>
                </a:lnTo>
                <a:lnTo>
                  <a:pt x="1444" y="428"/>
                </a:lnTo>
                <a:lnTo>
                  <a:pt x="1444" y="429"/>
                </a:lnTo>
                <a:lnTo>
                  <a:pt x="1444" y="430"/>
                </a:lnTo>
                <a:lnTo>
                  <a:pt x="1445" y="431"/>
                </a:lnTo>
                <a:lnTo>
                  <a:pt x="1445" y="432"/>
                </a:lnTo>
                <a:lnTo>
                  <a:pt x="1445" y="433"/>
                </a:lnTo>
                <a:lnTo>
                  <a:pt x="1445" y="434"/>
                </a:lnTo>
                <a:lnTo>
                  <a:pt x="1446" y="435"/>
                </a:lnTo>
                <a:lnTo>
                  <a:pt x="1446" y="436"/>
                </a:lnTo>
                <a:lnTo>
                  <a:pt x="1446" y="437"/>
                </a:lnTo>
                <a:lnTo>
                  <a:pt x="1447" y="437"/>
                </a:lnTo>
                <a:lnTo>
                  <a:pt x="1447" y="438"/>
                </a:lnTo>
                <a:lnTo>
                  <a:pt x="1447" y="440"/>
                </a:lnTo>
                <a:lnTo>
                  <a:pt x="1447" y="441"/>
                </a:lnTo>
                <a:lnTo>
                  <a:pt x="1448" y="442"/>
                </a:lnTo>
                <a:lnTo>
                  <a:pt x="1448" y="443"/>
                </a:lnTo>
                <a:lnTo>
                  <a:pt x="1448" y="444"/>
                </a:lnTo>
                <a:lnTo>
                  <a:pt x="1448" y="445"/>
                </a:lnTo>
                <a:lnTo>
                  <a:pt x="1449" y="446"/>
                </a:lnTo>
                <a:lnTo>
                  <a:pt x="1449" y="446"/>
                </a:lnTo>
                <a:lnTo>
                  <a:pt x="1449" y="447"/>
                </a:lnTo>
                <a:lnTo>
                  <a:pt x="1449" y="448"/>
                </a:lnTo>
                <a:lnTo>
                  <a:pt x="1450" y="448"/>
                </a:lnTo>
                <a:lnTo>
                  <a:pt x="1450" y="448"/>
                </a:lnTo>
                <a:lnTo>
                  <a:pt x="1450" y="448"/>
                </a:lnTo>
                <a:lnTo>
                  <a:pt x="1450" y="448"/>
                </a:lnTo>
                <a:lnTo>
                  <a:pt x="1451" y="448"/>
                </a:lnTo>
                <a:lnTo>
                  <a:pt x="1451" y="448"/>
                </a:lnTo>
                <a:lnTo>
                  <a:pt x="1451" y="449"/>
                </a:lnTo>
                <a:lnTo>
                  <a:pt x="1452" y="461"/>
                </a:lnTo>
                <a:lnTo>
                  <a:pt x="1452" y="461"/>
                </a:lnTo>
                <a:lnTo>
                  <a:pt x="1452" y="461"/>
                </a:lnTo>
                <a:lnTo>
                  <a:pt x="1452" y="462"/>
                </a:lnTo>
                <a:lnTo>
                  <a:pt x="1453" y="463"/>
                </a:lnTo>
                <a:lnTo>
                  <a:pt x="1453" y="464"/>
                </a:lnTo>
                <a:lnTo>
                  <a:pt x="1453" y="465"/>
                </a:lnTo>
                <a:lnTo>
                  <a:pt x="1453" y="467"/>
                </a:lnTo>
                <a:lnTo>
                  <a:pt x="1454" y="469"/>
                </a:lnTo>
                <a:lnTo>
                  <a:pt x="1454" y="471"/>
                </a:lnTo>
                <a:lnTo>
                  <a:pt x="1454" y="473"/>
                </a:lnTo>
                <a:lnTo>
                  <a:pt x="1454" y="476"/>
                </a:lnTo>
                <a:lnTo>
                  <a:pt x="1455" y="479"/>
                </a:lnTo>
                <a:lnTo>
                  <a:pt x="1455" y="482"/>
                </a:lnTo>
                <a:lnTo>
                  <a:pt x="1455" y="485"/>
                </a:lnTo>
                <a:lnTo>
                  <a:pt x="1455" y="488"/>
                </a:lnTo>
                <a:lnTo>
                  <a:pt x="1456" y="492"/>
                </a:lnTo>
                <a:lnTo>
                  <a:pt x="1456" y="495"/>
                </a:lnTo>
                <a:lnTo>
                  <a:pt x="1456" y="498"/>
                </a:lnTo>
                <a:lnTo>
                  <a:pt x="1456" y="502"/>
                </a:lnTo>
                <a:lnTo>
                  <a:pt x="1457" y="505"/>
                </a:lnTo>
                <a:lnTo>
                  <a:pt x="1457" y="508"/>
                </a:lnTo>
                <a:lnTo>
                  <a:pt x="1457" y="512"/>
                </a:lnTo>
                <a:lnTo>
                  <a:pt x="1458" y="515"/>
                </a:lnTo>
                <a:lnTo>
                  <a:pt x="1458" y="518"/>
                </a:lnTo>
                <a:lnTo>
                  <a:pt x="1458" y="521"/>
                </a:lnTo>
                <a:lnTo>
                  <a:pt x="1458" y="524"/>
                </a:lnTo>
                <a:lnTo>
                  <a:pt x="1459" y="527"/>
                </a:lnTo>
                <a:lnTo>
                  <a:pt x="1459" y="530"/>
                </a:lnTo>
                <a:lnTo>
                  <a:pt x="1459" y="533"/>
                </a:lnTo>
                <a:lnTo>
                  <a:pt x="1459" y="535"/>
                </a:lnTo>
                <a:lnTo>
                  <a:pt x="1460" y="537"/>
                </a:lnTo>
                <a:lnTo>
                  <a:pt x="1460" y="540"/>
                </a:lnTo>
                <a:lnTo>
                  <a:pt x="1460" y="541"/>
                </a:lnTo>
                <a:lnTo>
                  <a:pt x="1460" y="543"/>
                </a:lnTo>
                <a:lnTo>
                  <a:pt x="1461" y="544"/>
                </a:lnTo>
                <a:lnTo>
                  <a:pt x="1461" y="545"/>
                </a:lnTo>
                <a:lnTo>
                  <a:pt x="1461" y="546"/>
                </a:lnTo>
                <a:lnTo>
                  <a:pt x="1461" y="546"/>
                </a:lnTo>
                <a:lnTo>
                  <a:pt x="1462" y="546"/>
                </a:lnTo>
                <a:lnTo>
                  <a:pt x="1462" y="546"/>
                </a:lnTo>
                <a:lnTo>
                  <a:pt x="1462" y="544"/>
                </a:lnTo>
                <a:lnTo>
                  <a:pt x="1463" y="543"/>
                </a:lnTo>
                <a:lnTo>
                  <a:pt x="1463" y="541"/>
                </a:lnTo>
                <a:lnTo>
                  <a:pt x="1463" y="539"/>
                </a:lnTo>
                <a:lnTo>
                  <a:pt x="1463" y="537"/>
                </a:lnTo>
                <a:lnTo>
                  <a:pt x="1464" y="535"/>
                </a:lnTo>
                <a:lnTo>
                  <a:pt x="1464" y="532"/>
                </a:lnTo>
                <a:lnTo>
                  <a:pt x="1464" y="529"/>
                </a:lnTo>
                <a:lnTo>
                  <a:pt x="1464" y="527"/>
                </a:lnTo>
                <a:lnTo>
                  <a:pt x="1465" y="524"/>
                </a:lnTo>
                <a:lnTo>
                  <a:pt x="1465" y="520"/>
                </a:lnTo>
                <a:lnTo>
                  <a:pt x="1465" y="517"/>
                </a:lnTo>
                <a:lnTo>
                  <a:pt x="1465" y="514"/>
                </a:lnTo>
                <a:lnTo>
                  <a:pt x="1466" y="511"/>
                </a:lnTo>
                <a:lnTo>
                  <a:pt x="1466" y="507"/>
                </a:lnTo>
                <a:lnTo>
                  <a:pt x="1466" y="504"/>
                </a:lnTo>
                <a:lnTo>
                  <a:pt x="1466" y="501"/>
                </a:lnTo>
                <a:lnTo>
                  <a:pt x="1467" y="498"/>
                </a:lnTo>
                <a:lnTo>
                  <a:pt x="1467" y="495"/>
                </a:lnTo>
                <a:lnTo>
                  <a:pt x="1467" y="492"/>
                </a:lnTo>
                <a:lnTo>
                  <a:pt x="1467" y="489"/>
                </a:lnTo>
                <a:lnTo>
                  <a:pt x="1468" y="486"/>
                </a:lnTo>
                <a:lnTo>
                  <a:pt x="1468" y="483"/>
                </a:lnTo>
                <a:lnTo>
                  <a:pt x="1468" y="481"/>
                </a:lnTo>
                <a:lnTo>
                  <a:pt x="1469" y="478"/>
                </a:lnTo>
                <a:lnTo>
                  <a:pt x="1469" y="476"/>
                </a:lnTo>
                <a:lnTo>
                  <a:pt x="1469" y="474"/>
                </a:lnTo>
                <a:lnTo>
                  <a:pt x="1469" y="472"/>
                </a:lnTo>
                <a:lnTo>
                  <a:pt x="1470" y="470"/>
                </a:lnTo>
                <a:lnTo>
                  <a:pt x="1470" y="469"/>
                </a:lnTo>
                <a:lnTo>
                  <a:pt x="1470" y="467"/>
                </a:lnTo>
                <a:lnTo>
                  <a:pt x="1470" y="467"/>
                </a:lnTo>
                <a:lnTo>
                  <a:pt x="1471" y="466"/>
                </a:lnTo>
                <a:lnTo>
                  <a:pt x="1471" y="466"/>
                </a:lnTo>
                <a:lnTo>
                  <a:pt x="1471" y="466"/>
                </a:lnTo>
                <a:lnTo>
                  <a:pt x="1471" y="466"/>
                </a:lnTo>
                <a:lnTo>
                  <a:pt x="1472" y="467"/>
                </a:lnTo>
                <a:lnTo>
                  <a:pt x="1472" y="467"/>
                </a:lnTo>
                <a:lnTo>
                  <a:pt x="1472" y="468"/>
                </a:lnTo>
                <a:lnTo>
                  <a:pt x="1472" y="469"/>
                </a:lnTo>
                <a:lnTo>
                  <a:pt x="1473" y="470"/>
                </a:lnTo>
                <a:lnTo>
                  <a:pt x="1473" y="471"/>
                </a:lnTo>
                <a:lnTo>
                  <a:pt x="1473" y="472"/>
                </a:lnTo>
                <a:lnTo>
                  <a:pt x="1474" y="473"/>
                </a:lnTo>
                <a:lnTo>
                  <a:pt x="1474" y="474"/>
                </a:lnTo>
                <a:lnTo>
                  <a:pt x="1474" y="476"/>
                </a:lnTo>
                <a:lnTo>
                  <a:pt x="1474" y="477"/>
                </a:lnTo>
                <a:lnTo>
                  <a:pt x="1475" y="478"/>
                </a:lnTo>
                <a:lnTo>
                  <a:pt x="1475" y="479"/>
                </a:lnTo>
                <a:lnTo>
                  <a:pt x="1475" y="480"/>
                </a:lnTo>
                <a:lnTo>
                  <a:pt x="1475" y="482"/>
                </a:lnTo>
                <a:lnTo>
                  <a:pt x="1476" y="483"/>
                </a:lnTo>
                <a:lnTo>
                  <a:pt x="1476" y="484"/>
                </a:lnTo>
                <a:lnTo>
                  <a:pt x="1476" y="485"/>
                </a:lnTo>
                <a:lnTo>
                  <a:pt x="1476" y="486"/>
                </a:lnTo>
                <a:lnTo>
                  <a:pt x="1477" y="487"/>
                </a:lnTo>
                <a:lnTo>
                  <a:pt x="1477" y="487"/>
                </a:lnTo>
                <a:lnTo>
                  <a:pt x="1477" y="488"/>
                </a:lnTo>
                <a:lnTo>
                  <a:pt x="1477" y="489"/>
                </a:lnTo>
                <a:lnTo>
                  <a:pt x="1478" y="490"/>
                </a:lnTo>
                <a:lnTo>
                  <a:pt x="1478" y="490"/>
                </a:lnTo>
                <a:lnTo>
                  <a:pt x="1478" y="490"/>
                </a:lnTo>
                <a:lnTo>
                  <a:pt x="1478" y="491"/>
                </a:lnTo>
                <a:lnTo>
                  <a:pt x="1479" y="491"/>
                </a:lnTo>
                <a:lnTo>
                  <a:pt x="1479" y="490"/>
                </a:lnTo>
                <a:lnTo>
                  <a:pt x="1479" y="490"/>
                </a:lnTo>
                <a:lnTo>
                  <a:pt x="1480" y="490"/>
                </a:lnTo>
                <a:lnTo>
                  <a:pt x="1480" y="489"/>
                </a:lnTo>
                <a:lnTo>
                  <a:pt x="1480" y="489"/>
                </a:lnTo>
                <a:lnTo>
                  <a:pt x="1480" y="488"/>
                </a:lnTo>
                <a:lnTo>
                  <a:pt x="1481" y="487"/>
                </a:lnTo>
                <a:lnTo>
                  <a:pt x="1481" y="487"/>
                </a:lnTo>
                <a:lnTo>
                  <a:pt x="1481" y="486"/>
                </a:lnTo>
                <a:lnTo>
                  <a:pt x="1481" y="485"/>
                </a:lnTo>
                <a:lnTo>
                  <a:pt x="1482" y="484"/>
                </a:lnTo>
                <a:lnTo>
                  <a:pt x="1482" y="483"/>
                </a:lnTo>
                <a:lnTo>
                  <a:pt x="1482" y="482"/>
                </a:lnTo>
                <a:lnTo>
                  <a:pt x="1482" y="481"/>
                </a:lnTo>
                <a:lnTo>
                  <a:pt x="1483" y="480"/>
                </a:lnTo>
                <a:lnTo>
                  <a:pt x="1483" y="479"/>
                </a:lnTo>
                <a:lnTo>
                  <a:pt x="1483" y="479"/>
                </a:lnTo>
                <a:lnTo>
                  <a:pt x="1483" y="478"/>
                </a:lnTo>
                <a:lnTo>
                  <a:pt x="1484" y="477"/>
                </a:lnTo>
                <a:lnTo>
                  <a:pt x="1484" y="477"/>
                </a:lnTo>
                <a:lnTo>
                  <a:pt x="1484" y="476"/>
                </a:lnTo>
                <a:lnTo>
                  <a:pt x="1485" y="475"/>
                </a:lnTo>
                <a:lnTo>
                  <a:pt x="1485" y="475"/>
                </a:lnTo>
                <a:lnTo>
                  <a:pt x="1485" y="474"/>
                </a:lnTo>
                <a:lnTo>
                  <a:pt x="1485" y="473"/>
                </a:lnTo>
                <a:lnTo>
                  <a:pt x="1486" y="473"/>
                </a:lnTo>
                <a:lnTo>
                  <a:pt x="1486" y="472"/>
                </a:lnTo>
                <a:lnTo>
                  <a:pt x="1486" y="472"/>
                </a:lnTo>
                <a:lnTo>
                  <a:pt x="1486" y="472"/>
                </a:lnTo>
                <a:lnTo>
                  <a:pt x="1487" y="471"/>
                </a:lnTo>
                <a:lnTo>
                  <a:pt x="1487" y="471"/>
                </a:lnTo>
                <a:lnTo>
                  <a:pt x="1487" y="471"/>
                </a:lnTo>
                <a:lnTo>
                  <a:pt x="1487" y="471"/>
                </a:lnTo>
                <a:lnTo>
                  <a:pt x="1488" y="471"/>
                </a:lnTo>
                <a:lnTo>
                  <a:pt x="1488" y="471"/>
                </a:lnTo>
                <a:lnTo>
                  <a:pt x="1488" y="471"/>
                </a:lnTo>
                <a:lnTo>
                  <a:pt x="1488" y="471"/>
                </a:lnTo>
                <a:lnTo>
                  <a:pt x="1489" y="471"/>
                </a:lnTo>
                <a:lnTo>
                  <a:pt x="1489" y="471"/>
                </a:lnTo>
                <a:lnTo>
                  <a:pt x="1489" y="471"/>
                </a:lnTo>
                <a:lnTo>
                  <a:pt x="1489" y="472"/>
                </a:lnTo>
                <a:lnTo>
                  <a:pt x="1490" y="472"/>
                </a:lnTo>
                <a:lnTo>
                  <a:pt x="1490" y="472"/>
                </a:lnTo>
                <a:lnTo>
                  <a:pt x="1490" y="472"/>
                </a:lnTo>
                <a:lnTo>
                  <a:pt x="1491" y="473"/>
                </a:lnTo>
                <a:lnTo>
                  <a:pt x="1491" y="473"/>
                </a:lnTo>
                <a:lnTo>
                  <a:pt x="1491" y="473"/>
                </a:lnTo>
                <a:lnTo>
                  <a:pt x="1491" y="473"/>
                </a:lnTo>
                <a:lnTo>
                  <a:pt x="1492" y="473"/>
                </a:lnTo>
                <a:lnTo>
                  <a:pt x="1492" y="474"/>
                </a:lnTo>
                <a:lnTo>
                  <a:pt x="1492" y="474"/>
                </a:lnTo>
                <a:lnTo>
                  <a:pt x="1492" y="474"/>
                </a:lnTo>
                <a:lnTo>
                  <a:pt x="1493" y="474"/>
                </a:lnTo>
                <a:lnTo>
                  <a:pt x="1493" y="474"/>
                </a:lnTo>
                <a:lnTo>
                  <a:pt x="1493" y="474"/>
                </a:lnTo>
                <a:lnTo>
                  <a:pt x="1493" y="474"/>
                </a:lnTo>
                <a:lnTo>
                  <a:pt x="1494" y="474"/>
                </a:lnTo>
                <a:lnTo>
                  <a:pt x="1494" y="474"/>
                </a:lnTo>
                <a:lnTo>
                  <a:pt x="1494" y="474"/>
                </a:lnTo>
                <a:lnTo>
                  <a:pt x="1494" y="474"/>
                </a:lnTo>
                <a:lnTo>
                  <a:pt x="1495" y="474"/>
                </a:lnTo>
                <a:lnTo>
                  <a:pt x="1495" y="474"/>
                </a:lnTo>
                <a:lnTo>
                  <a:pt x="1495" y="474"/>
                </a:lnTo>
                <a:lnTo>
                  <a:pt x="1496" y="474"/>
                </a:lnTo>
                <a:lnTo>
                  <a:pt x="1496" y="473"/>
                </a:lnTo>
                <a:lnTo>
                  <a:pt x="1496" y="473"/>
                </a:lnTo>
                <a:lnTo>
                  <a:pt x="1496" y="473"/>
                </a:lnTo>
                <a:lnTo>
                  <a:pt x="1497" y="472"/>
                </a:lnTo>
                <a:lnTo>
                  <a:pt x="1497" y="472"/>
                </a:lnTo>
                <a:lnTo>
                  <a:pt x="1497" y="472"/>
                </a:lnTo>
                <a:lnTo>
                  <a:pt x="1497" y="471"/>
                </a:lnTo>
                <a:lnTo>
                  <a:pt x="1498" y="491"/>
                </a:lnTo>
                <a:lnTo>
                  <a:pt x="1498" y="491"/>
                </a:lnTo>
                <a:lnTo>
                  <a:pt x="1498" y="491"/>
                </a:lnTo>
                <a:lnTo>
                  <a:pt x="1498" y="491"/>
                </a:lnTo>
                <a:lnTo>
                  <a:pt x="1499" y="491"/>
                </a:lnTo>
                <a:lnTo>
                  <a:pt x="1499" y="491"/>
                </a:lnTo>
                <a:lnTo>
                  <a:pt x="1499" y="491"/>
                </a:lnTo>
                <a:lnTo>
                  <a:pt x="1499" y="491"/>
                </a:lnTo>
                <a:lnTo>
                  <a:pt x="1500" y="490"/>
                </a:lnTo>
                <a:lnTo>
                  <a:pt x="1500" y="490"/>
                </a:lnTo>
                <a:lnTo>
                  <a:pt x="1500" y="489"/>
                </a:lnTo>
                <a:lnTo>
                  <a:pt x="1500" y="489"/>
                </a:lnTo>
                <a:lnTo>
                  <a:pt x="1501" y="488"/>
                </a:lnTo>
                <a:lnTo>
                  <a:pt x="1501" y="488"/>
                </a:lnTo>
                <a:lnTo>
                  <a:pt x="1501" y="487"/>
                </a:lnTo>
                <a:lnTo>
                  <a:pt x="1502" y="486"/>
                </a:lnTo>
                <a:lnTo>
                  <a:pt x="1502" y="485"/>
                </a:lnTo>
                <a:lnTo>
                  <a:pt x="1502" y="484"/>
                </a:lnTo>
                <a:lnTo>
                  <a:pt x="1502" y="483"/>
                </a:lnTo>
                <a:lnTo>
                  <a:pt x="1503" y="482"/>
                </a:lnTo>
                <a:lnTo>
                  <a:pt x="1503" y="481"/>
                </a:lnTo>
                <a:lnTo>
                  <a:pt x="1503" y="480"/>
                </a:lnTo>
                <a:lnTo>
                  <a:pt x="1503" y="479"/>
                </a:lnTo>
                <a:lnTo>
                  <a:pt x="1504" y="478"/>
                </a:lnTo>
                <a:lnTo>
                  <a:pt x="1504" y="477"/>
                </a:lnTo>
                <a:lnTo>
                  <a:pt x="1504" y="476"/>
                </a:lnTo>
                <a:lnTo>
                  <a:pt x="1504" y="474"/>
                </a:lnTo>
                <a:lnTo>
                  <a:pt x="1505" y="473"/>
                </a:lnTo>
                <a:lnTo>
                  <a:pt x="1505" y="472"/>
                </a:lnTo>
                <a:lnTo>
                  <a:pt x="1505" y="470"/>
                </a:lnTo>
                <a:lnTo>
                  <a:pt x="1505" y="469"/>
                </a:lnTo>
                <a:lnTo>
                  <a:pt x="1506" y="467"/>
                </a:lnTo>
                <a:lnTo>
                  <a:pt x="1506" y="466"/>
                </a:lnTo>
                <a:lnTo>
                  <a:pt x="1506" y="464"/>
                </a:lnTo>
                <a:lnTo>
                  <a:pt x="1507" y="463"/>
                </a:lnTo>
                <a:lnTo>
                  <a:pt x="1507" y="461"/>
                </a:lnTo>
                <a:lnTo>
                  <a:pt x="1507" y="459"/>
                </a:lnTo>
                <a:lnTo>
                  <a:pt x="1507" y="457"/>
                </a:lnTo>
                <a:lnTo>
                  <a:pt x="1508" y="455"/>
                </a:lnTo>
                <a:lnTo>
                  <a:pt x="1508" y="453"/>
                </a:lnTo>
                <a:lnTo>
                  <a:pt x="1508" y="451"/>
                </a:lnTo>
                <a:lnTo>
                  <a:pt x="1508" y="449"/>
                </a:lnTo>
                <a:lnTo>
                  <a:pt x="1509" y="447"/>
                </a:lnTo>
                <a:lnTo>
                  <a:pt x="1509" y="445"/>
                </a:lnTo>
                <a:lnTo>
                  <a:pt x="1509" y="442"/>
                </a:lnTo>
                <a:lnTo>
                  <a:pt x="1509" y="440"/>
                </a:lnTo>
                <a:lnTo>
                  <a:pt x="1510" y="438"/>
                </a:lnTo>
                <a:lnTo>
                  <a:pt x="1510" y="435"/>
                </a:lnTo>
                <a:lnTo>
                  <a:pt x="1510" y="433"/>
                </a:lnTo>
                <a:lnTo>
                  <a:pt x="1510" y="431"/>
                </a:lnTo>
                <a:lnTo>
                  <a:pt x="1511" y="428"/>
                </a:lnTo>
                <a:lnTo>
                  <a:pt x="1511" y="426"/>
                </a:lnTo>
                <a:lnTo>
                  <a:pt x="1511" y="424"/>
                </a:lnTo>
                <a:lnTo>
                  <a:pt x="1511" y="421"/>
                </a:lnTo>
                <a:lnTo>
                  <a:pt x="1512" y="419"/>
                </a:lnTo>
                <a:lnTo>
                  <a:pt x="1512" y="417"/>
                </a:lnTo>
                <a:lnTo>
                  <a:pt x="1512" y="415"/>
                </a:lnTo>
                <a:lnTo>
                  <a:pt x="1513" y="413"/>
                </a:lnTo>
                <a:lnTo>
                  <a:pt x="1513" y="411"/>
                </a:lnTo>
                <a:lnTo>
                  <a:pt x="1513" y="409"/>
                </a:lnTo>
                <a:lnTo>
                  <a:pt x="1513" y="407"/>
                </a:lnTo>
                <a:lnTo>
                  <a:pt x="1514" y="405"/>
                </a:lnTo>
                <a:lnTo>
                  <a:pt x="1514" y="403"/>
                </a:lnTo>
                <a:lnTo>
                  <a:pt x="1514" y="401"/>
                </a:lnTo>
                <a:lnTo>
                  <a:pt x="1514" y="399"/>
                </a:lnTo>
                <a:lnTo>
                  <a:pt x="1515" y="397"/>
                </a:lnTo>
                <a:lnTo>
                  <a:pt x="1515" y="394"/>
                </a:lnTo>
                <a:lnTo>
                  <a:pt x="1515" y="392"/>
                </a:lnTo>
                <a:lnTo>
                  <a:pt x="1515" y="390"/>
                </a:lnTo>
                <a:lnTo>
                  <a:pt x="1516" y="387"/>
                </a:lnTo>
                <a:lnTo>
                  <a:pt x="1516" y="385"/>
                </a:lnTo>
                <a:lnTo>
                  <a:pt x="1516" y="383"/>
                </a:lnTo>
                <a:lnTo>
                  <a:pt x="1516" y="380"/>
                </a:lnTo>
                <a:lnTo>
                  <a:pt x="1517" y="378"/>
                </a:lnTo>
                <a:lnTo>
                  <a:pt x="1517" y="376"/>
                </a:lnTo>
                <a:lnTo>
                  <a:pt x="1517" y="373"/>
                </a:lnTo>
                <a:lnTo>
                  <a:pt x="1518" y="370"/>
                </a:lnTo>
                <a:lnTo>
                  <a:pt x="1518" y="367"/>
                </a:lnTo>
                <a:lnTo>
                  <a:pt x="1518" y="364"/>
                </a:lnTo>
                <a:lnTo>
                  <a:pt x="1518" y="361"/>
                </a:lnTo>
                <a:lnTo>
                  <a:pt x="1519" y="357"/>
                </a:lnTo>
                <a:lnTo>
                  <a:pt x="1519" y="354"/>
                </a:lnTo>
                <a:lnTo>
                  <a:pt x="1519" y="350"/>
                </a:lnTo>
                <a:lnTo>
                  <a:pt x="1519" y="345"/>
                </a:lnTo>
                <a:lnTo>
                  <a:pt x="1520" y="341"/>
                </a:lnTo>
                <a:lnTo>
                  <a:pt x="1520" y="336"/>
                </a:lnTo>
                <a:lnTo>
                  <a:pt x="1520" y="331"/>
                </a:lnTo>
                <a:lnTo>
                  <a:pt x="1520" y="325"/>
                </a:lnTo>
                <a:lnTo>
                  <a:pt x="1521" y="319"/>
                </a:lnTo>
                <a:lnTo>
                  <a:pt x="1521" y="312"/>
                </a:lnTo>
                <a:lnTo>
                  <a:pt x="1521" y="305"/>
                </a:lnTo>
                <a:lnTo>
                  <a:pt x="1521" y="298"/>
                </a:lnTo>
                <a:lnTo>
                  <a:pt x="1522" y="291"/>
                </a:lnTo>
                <a:lnTo>
                  <a:pt x="1522" y="283"/>
                </a:lnTo>
                <a:lnTo>
                  <a:pt x="1522" y="276"/>
                </a:lnTo>
                <a:lnTo>
                  <a:pt x="1522" y="268"/>
                </a:lnTo>
                <a:lnTo>
                  <a:pt x="1523" y="261"/>
                </a:lnTo>
                <a:lnTo>
                  <a:pt x="1523" y="254"/>
                </a:lnTo>
                <a:lnTo>
                  <a:pt x="1523" y="247"/>
                </a:lnTo>
                <a:lnTo>
                  <a:pt x="1524" y="240"/>
                </a:lnTo>
                <a:lnTo>
                  <a:pt x="1524" y="233"/>
                </a:lnTo>
                <a:lnTo>
                  <a:pt x="1524" y="226"/>
                </a:lnTo>
                <a:lnTo>
                  <a:pt x="1524" y="219"/>
                </a:lnTo>
                <a:lnTo>
                  <a:pt x="1525" y="211"/>
                </a:lnTo>
                <a:lnTo>
                  <a:pt x="1525" y="203"/>
                </a:lnTo>
                <a:lnTo>
                  <a:pt x="1525" y="195"/>
                </a:lnTo>
                <a:lnTo>
                  <a:pt x="1525" y="187"/>
                </a:lnTo>
                <a:lnTo>
                  <a:pt x="1526" y="179"/>
                </a:lnTo>
                <a:lnTo>
                  <a:pt x="1526" y="172"/>
                </a:lnTo>
                <a:lnTo>
                  <a:pt x="1526" y="165"/>
                </a:lnTo>
                <a:lnTo>
                  <a:pt x="1526" y="161"/>
                </a:lnTo>
                <a:lnTo>
                  <a:pt x="1527" y="158"/>
                </a:lnTo>
                <a:lnTo>
                  <a:pt x="1527" y="159"/>
                </a:lnTo>
                <a:lnTo>
                  <a:pt x="1527" y="161"/>
                </a:lnTo>
                <a:lnTo>
                  <a:pt x="1527" y="163"/>
                </a:lnTo>
                <a:lnTo>
                  <a:pt x="1528" y="166"/>
                </a:lnTo>
                <a:lnTo>
                  <a:pt x="1528" y="169"/>
                </a:lnTo>
                <a:lnTo>
                  <a:pt x="1528" y="171"/>
                </a:lnTo>
                <a:lnTo>
                  <a:pt x="1529" y="170"/>
                </a:lnTo>
                <a:lnTo>
                  <a:pt x="1529" y="164"/>
                </a:lnTo>
                <a:lnTo>
                  <a:pt x="1529" y="153"/>
                </a:lnTo>
                <a:lnTo>
                  <a:pt x="1529" y="140"/>
                </a:lnTo>
                <a:lnTo>
                  <a:pt x="1530" y="127"/>
                </a:lnTo>
                <a:lnTo>
                  <a:pt x="1530" y="113"/>
                </a:lnTo>
                <a:lnTo>
                  <a:pt x="1530" y="101"/>
                </a:lnTo>
                <a:lnTo>
                  <a:pt x="1530" y="93"/>
                </a:lnTo>
                <a:lnTo>
                  <a:pt x="1531" y="91"/>
                </a:lnTo>
                <a:lnTo>
                  <a:pt x="1531" y="96"/>
                </a:lnTo>
                <a:lnTo>
                  <a:pt x="1531" y="112"/>
                </a:lnTo>
                <a:lnTo>
                  <a:pt x="1531" y="133"/>
                </a:lnTo>
                <a:lnTo>
                  <a:pt x="1532" y="158"/>
                </a:lnTo>
                <a:lnTo>
                  <a:pt x="1532" y="182"/>
                </a:lnTo>
                <a:lnTo>
                  <a:pt x="1532" y="205"/>
                </a:lnTo>
                <a:lnTo>
                  <a:pt x="1532" y="223"/>
                </a:lnTo>
                <a:lnTo>
                  <a:pt x="1533" y="235"/>
                </a:lnTo>
                <a:lnTo>
                  <a:pt x="1533" y="241"/>
                </a:lnTo>
                <a:lnTo>
                  <a:pt x="1533" y="240"/>
                </a:lnTo>
                <a:lnTo>
                  <a:pt x="1533" y="231"/>
                </a:lnTo>
                <a:lnTo>
                  <a:pt x="1534" y="217"/>
                </a:lnTo>
                <a:lnTo>
                  <a:pt x="1534" y="193"/>
                </a:lnTo>
                <a:lnTo>
                  <a:pt x="1534" y="158"/>
                </a:lnTo>
                <a:lnTo>
                  <a:pt x="1535" y="124"/>
                </a:lnTo>
                <a:lnTo>
                  <a:pt x="1535" y="102"/>
                </a:lnTo>
                <a:lnTo>
                  <a:pt x="1535" y="109"/>
                </a:lnTo>
                <a:lnTo>
                  <a:pt x="1535" y="153"/>
                </a:lnTo>
                <a:lnTo>
                  <a:pt x="1536" y="212"/>
                </a:lnTo>
                <a:lnTo>
                  <a:pt x="1536" y="266"/>
                </a:lnTo>
                <a:lnTo>
                  <a:pt x="1536" y="295"/>
                </a:lnTo>
                <a:lnTo>
                  <a:pt x="1536" y="284"/>
                </a:lnTo>
                <a:lnTo>
                  <a:pt x="1537" y="255"/>
                </a:lnTo>
                <a:lnTo>
                  <a:pt x="1537" y="227"/>
                </a:lnTo>
                <a:lnTo>
                  <a:pt x="1537" y="212"/>
                </a:lnTo>
                <a:lnTo>
                  <a:pt x="1537" y="219"/>
                </a:lnTo>
                <a:lnTo>
                  <a:pt x="1538" y="236"/>
                </a:lnTo>
                <a:lnTo>
                  <a:pt x="1538" y="251"/>
                </a:lnTo>
                <a:lnTo>
                  <a:pt x="1538" y="261"/>
                </a:lnTo>
                <a:lnTo>
                  <a:pt x="1538" y="263"/>
                </a:lnTo>
                <a:lnTo>
                  <a:pt x="1539" y="262"/>
                </a:lnTo>
                <a:lnTo>
                  <a:pt x="1539" y="261"/>
                </a:lnTo>
                <a:lnTo>
                  <a:pt x="1539" y="260"/>
                </a:lnTo>
                <a:lnTo>
                  <a:pt x="1540" y="258"/>
                </a:lnTo>
                <a:lnTo>
                  <a:pt x="1540" y="255"/>
                </a:lnTo>
                <a:lnTo>
                  <a:pt x="1540" y="252"/>
                </a:lnTo>
                <a:lnTo>
                  <a:pt x="1540" y="248"/>
                </a:lnTo>
                <a:lnTo>
                  <a:pt x="1541" y="245"/>
                </a:lnTo>
                <a:lnTo>
                  <a:pt x="1541" y="243"/>
                </a:lnTo>
                <a:lnTo>
                  <a:pt x="1541" y="242"/>
                </a:lnTo>
                <a:lnTo>
                  <a:pt x="1541" y="240"/>
                </a:lnTo>
                <a:lnTo>
                  <a:pt x="1542" y="240"/>
                </a:lnTo>
                <a:lnTo>
                  <a:pt x="1542" y="239"/>
                </a:lnTo>
                <a:lnTo>
                  <a:pt x="1542" y="239"/>
                </a:lnTo>
                <a:lnTo>
                  <a:pt x="1542" y="239"/>
                </a:lnTo>
                <a:lnTo>
                  <a:pt x="1543" y="238"/>
                </a:lnTo>
                <a:lnTo>
                  <a:pt x="1543" y="237"/>
                </a:lnTo>
                <a:lnTo>
                  <a:pt x="1543" y="236"/>
                </a:lnTo>
                <a:lnTo>
                  <a:pt x="1543" y="236"/>
                </a:lnTo>
                <a:lnTo>
                  <a:pt x="1544" y="235"/>
                </a:lnTo>
                <a:lnTo>
                  <a:pt x="1544" y="234"/>
                </a:lnTo>
                <a:lnTo>
                  <a:pt x="1544" y="233"/>
                </a:lnTo>
                <a:lnTo>
                  <a:pt x="1545" y="232"/>
                </a:lnTo>
                <a:lnTo>
                  <a:pt x="1545" y="231"/>
                </a:lnTo>
                <a:lnTo>
                  <a:pt x="1545" y="228"/>
                </a:lnTo>
                <a:lnTo>
                  <a:pt x="1545" y="225"/>
                </a:lnTo>
                <a:lnTo>
                  <a:pt x="1546" y="220"/>
                </a:lnTo>
                <a:lnTo>
                  <a:pt x="1546" y="213"/>
                </a:lnTo>
                <a:lnTo>
                  <a:pt x="1546" y="206"/>
                </a:lnTo>
                <a:lnTo>
                  <a:pt x="1546" y="198"/>
                </a:lnTo>
                <a:lnTo>
                  <a:pt x="1547" y="190"/>
                </a:lnTo>
                <a:lnTo>
                  <a:pt x="1547" y="184"/>
                </a:lnTo>
                <a:lnTo>
                  <a:pt x="1547" y="179"/>
                </a:lnTo>
                <a:lnTo>
                  <a:pt x="1547" y="178"/>
                </a:lnTo>
                <a:lnTo>
                  <a:pt x="1548" y="177"/>
                </a:lnTo>
                <a:lnTo>
                  <a:pt x="1548" y="177"/>
                </a:lnTo>
                <a:lnTo>
                  <a:pt x="1548" y="179"/>
                </a:lnTo>
                <a:lnTo>
                  <a:pt x="1548" y="183"/>
                </a:lnTo>
                <a:lnTo>
                  <a:pt x="1549" y="197"/>
                </a:lnTo>
                <a:lnTo>
                  <a:pt x="1549" y="222"/>
                </a:lnTo>
                <a:lnTo>
                  <a:pt x="1549" y="245"/>
                </a:lnTo>
                <a:lnTo>
                  <a:pt x="1549" y="255"/>
                </a:lnTo>
                <a:lnTo>
                  <a:pt x="1550" y="235"/>
                </a:lnTo>
                <a:lnTo>
                  <a:pt x="1550" y="177"/>
                </a:lnTo>
                <a:lnTo>
                  <a:pt x="1550" y="103"/>
                </a:lnTo>
                <a:lnTo>
                  <a:pt x="1551" y="38"/>
                </a:lnTo>
                <a:lnTo>
                  <a:pt x="1551" y="0"/>
                </a:lnTo>
                <a:lnTo>
                  <a:pt x="1551" y="3"/>
                </a:lnTo>
                <a:lnTo>
                  <a:pt x="1551" y="29"/>
                </a:lnTo>
                <a:lnTo>
                  <a:pt x="1552" y="57"/>
                </a:lnTo>
                <a:lnTo>
                  <a:pt x="1552" y="78"/>
                </a:lnTo>
                <a:lnTo>
                  <a:pt x="1552" y="80"/>
                </a:lnTo>
                <a:lnTo>
                  <a:pt x="1552" y="76"/>
                </a:lnTo>
                <a:lnTo>
                  <a:pt x="1553" y="77"/>
                </a:lnTo>
                <a:lnTo>
                  <a:pt x="1553" y="84"/>
                </a:lnTo>
                <a:lnTo>
                  <a:pt x="1553" y="99"/>
                </a:lnTo>
                <a:lnTo>
                  <a:pt x="1553" y="117"/>
                </a:lnTo>
                <a:lnTo>
                  <a:pt x="1554" y="131"/>
                </a:lnTo>
                <a:lnTo>
                  <a:pt x="1554" y="141"/>
                </a:lnTo>
                <a:lnTo>
                  <a:pt x="1554" y="146"/>
                </a:lnTo>
                <a:lnTo>
                  <a:pt x="1554" y="147"/>
                </a:lnTo>
                <a:lnTo>
                  <a:pt x="1555" y="148"/>
                </a:lnTo>
                <a:lnTo>
                  <a:pt x="1555" y="147"/>
                </a:lnTo>
                <a:lnTo>
                  <a:pt x="1555" y="145"/>
                </a:lnTo>
                <a:lnTo>
                  <a:pt x="1556" y="143"/>
                </a:lnTo>
                <a:lnTo>
                  <a:pt x="1556" y="142"/>
                </a:lnTo>
                <a:lnTo>
                  <a:pt x="1556" y="142"/>
                </a:lnTo>
                <a:lnTo>
                  <a:pt x="1556" y="145"/>
                </a:lnTo>
                <a:lnTo>
                  <a:pt x="1557" y="149"/>
                </a:lnTo>
                <a:lnTo>
                  <a:pt x="1557" y="155"/>
                </a:lnTo>
                <a:lnTo>
                  <a:pt x="1557" y="161"/>
                </a:lnTo>
                <a:lnTo>
                  <a:pt x="1557" y="168"/>
                </a:lnTo>
                <a:lnTo>
                  <a:pt x="1558" y="175"/>
                </a:lnTo>
                <a:lnTo>
                  <a:pt x="1558" y="182"/>
                </a:lnTo>
                <a:lnTo>
                  <a:pt x="1558" y="190"/>
                </a:lnTo>
                <a:lnTo>
                  <a:pt x="1558" y="198"/>
                </a:lnTo>
                <a:lnTo>
                  <a:pt x="1559" y="207"/>
                </a:lnTo>
                <a:lnTo>
                  <a:pt x="1559" y="216"/>
                </a:lnTo>
                <a:lnTo>
                  <a:pt x="1559" y="226"/>
                </a:lnTo>
                <a:lnTo>
                  <a:pt x="1559" y="236"/>
                </a:lnTo>
                <a:lnTo>
                  <a:pt x="1560" y="246"/>
                </a:lnTo>
                <a:lnTo>
                  <a:pt x="1560" y="256"/>
                </a:lnTo>
                <a:lnTo>
                  <a:pt x="1560" y="266"/>
                </a:lnTo>
                <a:lnTo>
                  <a:pt x="1560" y="275"/>
                </a:lnTo>
                <a:lnTo>
                  <a:pt x="1561" y="284"/>
                </a:lnTo>
                <a:lnTo>
                  <a:pt x="1561" y="292"/>
                </a:lnTo>
                <a:lnTo>
                  <a:pt x="1561" y="300"/>
                </a:lnTo>
                <a:lnTo>
                  <a:pt x="1562" y="308"/>
                </a:lnTo>
                <a:lnTo>
                  <a:pt x="1562" y="315"/>
                </a:lnTo>
                <a:lnTo>
                  <a:pt x="1562" y="322"/>
                </a:lnTo>
                <a:lnTo>
                  <a:pt x="1562" y="328"/>
                </a:lnTo>
                <a:lnTo>
                  <a:pt x="1563" y="334"/>
                </a:lnTo>
                <a:lnTo>
                  <a:pt x="1563" y="339"/>
                </a:lnTo>
                <a:lnTo>
                  <a:pt x="1563" y="344"/>
                </a:lnTo>
                <a:lnTo>
                  <a:pt x="1563" y="349"/>
                </a:lnTo>
                <a:lnTo>
                  <a:pt x="1564" y="353"/>
                </a:lnTo>
                <a:lnTo>
                  <a:pt x="1564" y="356"/>
                </a:lnTo>
                <a:lnTo>
                  <a:pt x="1564" y="360"/>
                </a:lnTo>
                <a:lnTo>
                  <a:pt x="1564" y="363"/>
                </a:lnTo>
                <a:lnTo>
                  <a:pt x="1565" y="366"/>
                </a:lnTo>
                <a:lnTo>
                  <a:pt x="1565" y="369"/>
                </a:lnTo>
                <a:lnTo>
                  <a:pt x="1565" y="372"/>
                </a:lnTo>
                <a:lnTo>
                  <a:pt x="1565" y="375"/>
                </a:lnTo>
                <a:lnTo>
                  <a:pt x="1566" y="378"/>
                </a:lnTo>
                <a:lnTo>
                  <a:pt x="1566" y="381"/>
                </a:lnTo>
                <a:lnTo>
                  <a:pt x="1566" y="383"/>
                </a:lnTo>
                <a:lnTo>
                  <a:pt x="1567" y="386"/>
                </a:lnTo>
                <a:lnTo>
                  <a:pt x="1567" y="389"/>
                </a:lnTo>
                <a:lnTo>
                  <a:pt x="1567" y="391"/>
                </a:lnTo>
                <a:lnTo>
                  <a:pt x="1567" y="394"/>
                </a:lnTo>
                <a:lnTo>
                  <a:pt x="1568" y="396"/>
                </a:lnTo>
                <a:lnTo>
                  <a:pt x="1568" y="399"/>
                </a:lnTo>
                <a:lnTo>
                  <a:pt x="1568" y="401"/>
                </a:lnTo>
                <a:lnTo>
                  <a:pt x="1568" y="404"/>
                </a:lnTo>
                <a:lnTo>
                  <a:pt x="1569" y="406"/>
                </a:lnTo>
                <a:lnTo>
                  <a:pt x="1569" y="408"/>
                </a:lnTo>
                <a:lnTo>
                  <a:pt x="1569" y="410"/>
                </a:lnTo>
                <a:lnTo>
                  <a:pt x="1569" y="412"/>
                </a:lnTo>
                <a:lnTo>
                  <a:pt x="1570" y="414"/>
                </a:lnTo>
                <a:lnTo>
                  <a:pt x="1570" y="416"/>
                </a:lnTo>
                <a:lnTo>
                  <a:pt x="1570" y="418"/>
                </a:lnTo>
                <a:lnTo>
                  <a:pt x="1570" y="419"/>
                </a:lnTo>
                <a:lnTo>
                  <a:pt x="1571" y="421"/>
                </a:lnTo>
                <a:lnTo>
                  <a:pt x="1571" y="423"/>
                </a:lnTo>
                <a:lnTo>
                  <a:pt x="1571" y="425"/>
                </a:lnTo>
                <a:lnTo>
                  <a:pt x="1571" y="426"/>
                </a:lnTo>
                <a:lnTo>
                  <a:pt x="1572" y="428"/>
                </a:lnTo>
                <a:lnTo>
                  <a:pt x="1572" y="430"/>
                </a:lnTo>
                <a:lnTo>
                  <a:pt x="1572" y="432"/>
                </a:lnTo>
                <a:lnTo>
                  <a:pt x="1573" y="433"/>
                </a:lnTo>
                <a:lnTo>
                  <a:pt x="1573" y="435"/>
                </a:lnTo>
                <a:lnTo>
                  <a:pt x="1573" y="436"/>
                </a:lnTo>
                <a:lnTo>
                  <a:pt x="1573" y="438"/>
                </a:lnTo>
                <a:lnTo>
                  <a:pt x="1574" y="439"/>
                </a:lnTo>
                <a:lnTo>
                  <a:pt x="1574" y="441"/>
                </a:lnTo>
                <a:lnTo>
                  <a:pt x="1574" y="442"/>
                </a:lnTo>
                <a:lnTo>
                  <a:pt x="1574" y="443"/>
                </a:lnTo>
                <a:lnTo>
                  <a:pt x="1575" y="444"/>
                </a:lnTo>
                <a:lnTo>
                  <a:pt x="1575" y="445"/>
                </a:lnTo>
                <a:lnTo>
                  <a:pt x="1575" y="446"/>
                </a:lnTo>
                <a:lnTo>
                  <a:pt x="1575" y="447"/>
                </a:lnTo>
                <a:lnTo>
                  <a:pt x="1576" y="448"/>
                </a:lnTo>
                <a:lnTo>
                  <a:pt x="1576" y="449"/>
                </a:lnTo>
                <a:lnTo>
                  <a:pt x="1576" y="449"/>
                </a:lnTo>
                <a:lnTo>
                  <a:pt x="1576" y="450"/>
                </a:lnTo>
                <a:lnTo>
                  <a:pt x="1577" y="450"/>
                </a:lnTo>
                <a:lnTo>
                  <a:pt x="1577" y="451"/>
                </a:lnTo>
                <a:lnTo>
                  <a:pt x="1577" y="451"/>
                </a:lnTo>
                <a:lnTo>
                  <a:pt x="1578" y="452"/>
                </a:lnTo>
                <a:lnTo>
                  <a:pt x="1578" y="452"/>
                </a:lnTo>
                <a:lnTo>
                  <a:pt x="1578" y="452"/>
                </a:lnTo>
                <a:lnTo>
                  <a:pt x="1578" y="453"/>
                </a:lnTo>
                <a:lnTo>
                  <a:pt x="1579" y="453"/>
                </a:lnTo>
                <a:lnTo>
                  <a:pt x="1579" y="453"/>
                </a:lnTo>
                <a:lnTo>
                  <a:pt x="1579" y="453"/>
                </a:lnTo>
                <a:lnTo>
                  <a:pt x="1579" y="453"/>
                </a:lnTo>
                <a:lnTo>
                  <a:pt x="1580" y="453"/>
                </a:lnTo>
                <a:lnTo>
                  <a:pt x="1580" y="453"/>
                </a:lnTo>
                <a:lnTo>
                  <a:pt x="1580" y="454"/>
                </a:lnTo>
                <a:lnTo>
                  <a:pt x="1580" y="454"/>
                </a:lnTo>
                <a:lnTo>
                  <a:pt x="1581" y="454"/>
                </a:lnTo>
                <a:lnTo>
                  <a:pt x="1581" y="454"/>
                </a:lnTo>
                <a:lnTo>
                  <a:pt x="1581" y="454"/>
                </a:lnTo>
                <a:lnTo>
                  <a:pt x="1581" y="454"/>
                </a:lnTo>
                <a:lnTo>
                  <a:pt x="1582" y="454"/>
                </a:lnTo>
                <a:lnTo>
                  <a:pt x="1582" y="454"/>
                </a:lnTo>
                <a:lnTo>
                  <a:pt x="1582" y="454"/>
                </a:lnTo>
                <a:lnTo>
                  <a:pt x="1582" y="454"/>
                </a:lnTo>
                <a:lnTo>
                  <a:pt x="1583" y="454"/>
                </a:lnTo>
                <a:lnTo>
                  <a:pt x="1583" y="454"/>
                </a:lnTo>
                <a:lnTo>
                  <a:pt x="1583" y="454"/>
                </a:lnTo>
                <a:lnTo>
                  <a:pt x="1584" y="454"/>
                </a:lnTo>
                <a:lnTo>
                  <a:pt x="1584" y="454"/>
                </a:lnTo>
                <a:lnTo>
                  <a:pt x="1584" y="454"/>
                </a:lnTo>
                <a:lnTo>
                  <a:pt x="1584" y="454"/>
                </a:lnTo>
                <a:lnTo>
                  <a:pt x="1585" y="454"/>
                </a:lnTo>
                <a:lnTo>
                  <a:pt x="1585" y="454"/>
                </a:lnTo>
                <a:lnTo>
                  <a:pt x="1585" y="454"/>
                </a:lnTo>
                <a:lnTo>
                  <a:pt x="1585" y="455"/>
                </a:lnTo>
                <a:lnTo>
                  <a:pt x="1586" y="347"/>
                </a:lnTo>
                <a:lnTo>
                  <a:pt x="1586" y="347"/>
                </a:lnTo>
                <a:lnTo>
                  <a:pt x="1586" y="347"/>
                </a:lnTo>
                <a:lnTo>
                  <a:pt x="1586" y="346"/>
                </a:lnTo>
                <a:lnTo>
                  <a:pt x="1587" y="346"/>
                </a:lnTo>
                <a:lnTo>
                  <a:pt x="1587" y="346"/>
                </a:lnTo>
                <a:lnTo>
                  <a:pt x="1587" y="346"/>
                </a:lnTo>
                <a:lnTo>
                  <a:pt x="1587" y="346"/>
                </a:lnTo>
                <a:lnTo>
                  <a:pt x="1588" y="346"/>
                </a:lnTo>
                <a:lnTo>
                  <a:pt x="1588" y="347"/>
                </a:lnTo>
                <a:lnTo>
                  <a:pt x="1588" y="347"/>
                </a:lnTo>
                <a:lnTo>
                  <a:pt x="1589" y="347"/>
                </a:lnTo>
                <a:lnTo>
                  <a:pt x="1589" y="347"/>
                </a:lnTo>
                <a:lnTo>
                  <a:pt x="1589" y="347"/>
                </a:lnTo>
                <a:lnTo>
                  <a:pt x="1589" y="347"/>
                </a:lnTo>
                <a:lnTo>
                  <a:pt x="1590" y="347"/>
                </a:lnTo>
                <a:lnTo>
                  <a:pt x="1590" y="348"/>
                </a:lnTo>
                <a:lnTo>
                  <a:pt x="1590" y="348"/>
                </a:lnTo>
                <a:lnTo>
                  <a:pt x="1590" y="348"/>
                </a:lnTo>
                <a:lnTo>
                  <a:pt x="1591" y="348"/>
                </a:lnTo>
                <a:lnTo>
                  <a:pt x="1591" y="348"/>
                </a:lnTo>
                <a:lnTo>
                  <a:pt x="1591" y="348"/>
                </a:lnTo>
                <a:lnTo>
                  <a:pt x="1591" y="348"/>
                </a:lnTo>
                <a:lnTo>
                  <a:pt x="1592" y="349"/>
                </a:lnTo>
                <a:lnTo>
                  <a:pt x="1592" y="349"/>
                </a:lnTo>
                <a:lnTo>
                  <a:pt x="1592" y="349"/>
                </a:lnTo>
                <a:lnTo>
                  <a:pt x="1592" y="349"/>
                </a:lnTo>
                <a:lnTo>
                  <a:pt x="1593" y="349"/>
                </a:lnTo>
                <a:lnTo>
                  <a:pt x="1593" y="348"/>
                </a:lnTo>
                <a:lnTo>
                  <a:pt x="1593" y="348"/>
                </a:lnTo>
                <a:lnTo>
                  <a:pt x="1593" y="347"/>
                </a:lnTo>
                <a:lnTo>
                  <a:pt x="1594" y="347"/>
                </a:lnTo>
                <a:lnTo>
                  <a:pt x="1594" y="346"/>
                </a:lnTo>
                <a:lnTo>
                  <a:pt x="1594" y="346"/>
                </a:lnTo>
                <a:lnTo>
                  <a:pt x="1595" y="346"/>
                </a:lnTo>
                <a:lnTo>
                  <a:pt x="1595" y="345"/>
                </a:lnTo>
                <a:lnTo>
                  <a:pt x="1595" y="345"/>
                </a:lnTo>
                <a:lnTo>
                  <a:pt x="1595" y="344"/>
                </a:lnTo>
                <a:lnTo>
                  <a:pt x="1596" y="344"/>
                </a:lnTo>
                <a:lnTo>
                  <a:pt x="1596" y="343"/>
                </a:lnTo>
                <a:lnTo>
                  <a:pt x="1596" y="343"/>
                </a:lnTo>
                <a:lnTo>
                  <a:pt x="1596" y="342"/>
                </a:lnTo>
                <a:lnTo>
                  <a:pt x="1597" y="341"/>
                </a:lnTo>
                <a:lnTo>
                  <a:pt x="1597" y="340"/>
                </a:lnTo>
                <a:lnTo>
                  <a:pt x="1597" y="340"/>
                </a:lnTo>
                <a:lnTo>
                  <a:pt x="1597" y="339"/>
                </a:lnTo>
                <a:lnTo>
                  <a:pt x="1598" y="339"/>
                </a:lnTo>
                <a:lnTo>
                  <a:pt x="1598" y="338"/>
                </a:lnTo>
                <a:lnTo>
                  <a:pt x="1598" y="337"/>
                </a:lnTo>
                <a:lnTo>
                  <a:pt x="1598" y="336"/>
                </a:lnTo>
                <a:lnTo>
                  <a:pt x="1599" y="335"/>
                </a:lnTo>
                <a:lnTo>
                  <a:pt x="1599" y="334"/>
                </a:lnTo>
                <a:lnTo>
                  <a:pt x="1599" y="334"/>
                </a:lnTo>
                <a:lnTo>
                  <a:pt x="1600" y="333"/>
                </a:lnTo>
                <a:lnTo>
                  <a:pt x="1600" y="332"/>
                </a:lnTo>
                <a:lnTo>
                  <a:pt x="1600" y="332"/>
                </a:lnTo>
                <a:lnTo>
                  <a:pt x="1600" y="331"/>
                </a:lnTo>
                <a:lnTo>
                  <a:pt x="1601" y="330"/>
                </a:lnTo>
                <a:lnTo>
                  <a:pt x="1601" y="329"/>
                </a:lnTo>
                <a:lnTo>
                  <a:pt x="1601" y="328"/>
                </a:lnTo>
                <a:lnTo>
                  <a:pt x="1601" y="327"/>
                </a:lnTo>
                <a:lnTo>
                  <a:pt x="1602" y="326"/>
                </a:lnTo>
                <a:lnTo>
                  <a:pt x="1602" y="326"/>
                </a:lnTo>
                <a:lnTo>
                  <a:pt x="1602" y="325"/>
                </a:lnTo>
                <a:lnTo>
                  <a:pt x="1602" y="324"/>
                </a:lnTo>
                <a:lnTo>
                  <a:pt x="1603" y="323"/>
                </a:lnTo>
                <a:lnTo>
                  <a:pt x="1603" y="322"/>
                </a:lnTo>
                <a:lnTo>
                  <a:pt x="1603" y="321"/>
                </a:lnTo>
                <a:lnTo>
                  <a:pt x="1603" y="319"/>
                </a:lnTo>
                <a:lnTo>
                  <a:pt x="1604" y="318"/>
                </a:lnTo>
                <a:lnTo>
                  <a:pt x="1604" y="317"/>
                </a:lnTo>
                <a:lnTo>
                  <a:pt x="1604" y="316"/>
                </a:lnTo>
                <a:lnTo>
                  <a:pt x="1604" y="315"/>
                </a:lnTo>
                <a:lnTo>
                  <a:pt x="1605" y="313"/>
                </a:lnTo>
                <a:lnTo>
                  <a:pt x="1605" y="312"/>
                </a:lnTo>
                <a:lnTo>
                  <a:pt x="1605" y="311"/>
                </a:lnTo>
                <a:lnTo>
                  <a:pt x="1606" y="310"/>
                </a:lnTo>
                <a:lnTo>
                  <a:pt x="1606" y="309"/>
                </a:lnTo>
                <a:lnTo>
                  <a:pt x="1606" y="308"/>
                </a:lnTo>
                <a:lnTo>
                  <a:pt x="1606" y="308"/>
                </a:lnTo>
                <a:lnTo>
                  <a:pt x="1607" y="307"/>
                </a:lnTo>
                <a:lnTo>
                  <a:pt x="1607" y="307"/>
                </a:lnTo>
                <a:lnTo>
                  <a:pt x="1607" y="307"/>
                </a:lnTo>
                <a:lnTo>
                  <a:pt x="1607" y="306"/>
                </a:lnTo>
                <a:lnTo>
                  <a:pt x="1608" y="305"/>
                </a:lnTo>
                <a:lnTo>
                  <a:pt x="1608" y="305"/>
                </a:lnTo>
                <a:lnTo>
                  <a:pt x="1608" y="305"/>
                </a:lnTo>
                <a:lnTo>
                  <a:pt x="1608" y="304"/>
                </a:lnTo>
                <a:lnTo>
                  <a:pt x="1609" y="303"/>
                </a:lnTo>
                <a:lnTo>
                  <a:pt x="1609" y="303"/>
                </a:lnTo>
                <a:lnTo>
                  <a:pt x="1609" y="302"/>
                </a:lnTo>
                <a:lnTo>
                  <a:pt x="1609" y="301"/>
                </a:lnTo>
                <a:lnTo>
                  <a:pt x="1610" y="300"/>
                </a:lnTo>
                <a:lnTo>
                  <a:pt x="1610" y="299"/>
                </a:lnTo>
                <a:lnTo>
                  <a:pt x="1610" y="298"/>
                </a:lnTo>
                <a:lnTo>
                  <a:pt x="1611" y="297"/>
                </a:lnTo>
                <a:lnTo>
                  <a:pt x="1611" y="296"/>
                </a:lnTo>
                <a:lnTo>
                  <a:pt x="1611" y="295"/>
                </a:lnTo>
                <a:lnTo>
                  <a:pt x="1611" y="294"/>
                </a:lnTo>
                <a:lnTo>
                  <a:pt x="1612" y="293"/>
                </a:lnTo>
                <a:lnTo>
                  <a:pt x="1612" y="292"/>
                </a:lnTo>
                <a:lnTo>
                  <a:pt x="1612" y="291"/>
                </a:lnTo>
                <a:lnTo>
                  <a:pt x="1612" y="290"/>
                </a:lnTo>
                <a:lnTo>
                  <a:pt x="1613" y="289"/>
                </a:lnTo>
                <a:lnTo>
                  <a:pt x="1613" y="288"/>
                </a:lnTo>
                <a:lnTo>
                  <a:pt x="1613" y="288"/>
                </a:lnTo>
                <a:lnTo>
                  <a:pt x="1613" y="287"/>
                </a:lnTo>
                <a:lnTo>
                  <a:pt x="1614" y="286"/>
                </a:lnTo>
                <a:lnTo>
                  <a:pt x="1614" y="286"/>
                </a:lnTo>
                <a:lnTo>
                  <a:pt x="1614" y="286"/>
                </a:lnTo>
                <a:lnTo>
                  <a:pt x="1614" y="286"/>
                </a:lnTo>
                <a:lnTo>
                  <a:pt x="1615" y="286"/>
                </a:lnTo>
                <a:lnTo>
                  <a:pt x="1615" y="287"/>
                </a:lnTo>
                <a:lnTo>
                  <a:pt x="1615" y="287"/>
                </a:lnTo>
                <a:lnTo>
                  <a:pt x="1615" y="288"/>
                </a:lnTo>
                <a:lnTo>
                  <a:pt x="1616" y="288"/>
                </a:lnTo>
                <a:lnTo>
                  <a:pt x="1616" y="289"/>
                </a:lnTo>
                <a:lnTo>
                  <a:pt x="1616" y="289"/>
                </a:lnTo>
                <a:lnTo>
                  <a:pt x="1617" y="290"/>
                </a:lnTo>
                <a:lnTo>
                  <a:pt x="1617" y="290"/>
                </a:lnTo>
                <a:lnTo>
                  <a:pt x="1617" y="290"/>
                </a:lnTo>
                <a:lnTo>
                  <a:pt x="1617" y="289"/>
                </a:lnTo>
                <a:lnTo>
                  <a:pt x="1618" y="289"/>
                </a:lnTo>
                <a:lnTo>
                  <a:pt x="1618" y="289"/>
                </a:lnTo>
                <a:lnTo>
                  <a:pt x="1618" y="289"/>
                </a:lnTo>
                <a:lnTo>
                  <a:pt x="1618" y="289"/>
                </a:lnTo>
                <a:lnTo>
                  <a:pt x="1619" y="289"/>
                </a:lnTo>
                <a:lnTo>
                  <a:pt x="1619" y="288"/>
                </a:lnTo>
                <a:lnTo>
                  <a:pt x="1619" y="288"/>
                </a:lnTo>
                <a:lnTo>
                  <a:pt x="1619" y="288"/>
                </a:lnTo>
                <a:lnTo>
                  <a:pt x="1620" y="288"/>
                </a:lnTo>
                <a:lnTo>
                  <a:pt x="1620" y="288"/>
                </a:lnTo>
                <a:lnTo>
                  <a:pt x="1620" y="287"/>
                </a:lnTo>
                <a:lnTo>
                  <a:pt x="1620" y="287"/>
                </a:lnTo>
                <a:lnTo>
                  <a:pt x="1621" y="287"/>
                </a:lnTo>
                <a:lnTo>
                  <a:pt x="1621" y="287"/>
                </a:lnTo>
                <a:lnTo>
                  <a:pt x="1621" y="287"/>
                </a:lnTo>
                <a:lnTo>
                  <a:pt x="1622" y="287"/>
                </a:lnTo>
                <a:lnTo>
                  <a:pt x="1622" y="287"/>
                </a:lnTo>
                <a:lnTo>
                  <a:pt x="1622" y="287"/>
                </a:lnTo>
                <a:lnTo>
                  <a:pt x="1622" y="288"/>
                </a:lnTo>
                <a:lnTo>
                  <a:pt x="1623" y="288"/>
                </a:lnTo>
                <a:lnTo>
                  <a:pt x="1623" y="288"/>
                </a:lnTo>
                <a:lnTo>
                  <a:pt x="1623" y="289"/>
                </a:lnTo>
                <a:lnTo>
                  <a:pt x="1623" y="290"/>
                </a:lnTo>
                <a:lnTo>
                  <a:pt x="1624" y="290"/>
                </a:lnTo>
                <a:lnTo>
                  <a:pt x="1624" y="290"/>
                </a:lnTo>
                <a:lnTo>
                  <a:pt x="1624" y="291"/>
                </a:lnTo>
                <a:lnTo>
                  <a:pt x="1624" y="291"/>
                </a:lnTo>
                <a:lnTo>
                  <a:pt x="1625" y="291"/>
                </a:lnTo>
                <a:lnTo>
                  <a:pt x="1625" y="291"/>
                </a:lnTo>
                <a:lnTo>
                  <a:pt x="1625" y="291"/>
                </a:lnTo>
                <a:lnTo>
                  <a:pt x="1625" y="291"/>
                </a:lnTo>
                <a:lnTo>
                  <a:pt x="1626" y="290"/>
                </a:lnTo>
                <a:lnTo>
                  <a:pt x="1626" y="290"/>
                </a:lnTo>
                <a:lnTo>
                  <a:pt x="1626" y="289"/>
                </a:lnTo>
                <a:lnTo>
                  <a:pt x="1626" y="289"/>
                </a:lnTo>
                <a:lnTo>
                  <a:pt x="1627" y="288"/>
                </a:lnTo>
                <a:lnTo>
                  <a:pt x="1627" y="288"/>
                </a:lnTo>
                <a:lnTo>
                  <a:pt x="1627" y="288"/>
                </a:lnTo>
                <a:lnTo>
                  <a:pt x="1628" y="287"/>
                </a:lnTo>
                <a:lnTo>
                  <a:pt x="1628" y="288"/>
                </a:lnTo>
                <a:lnTo>
                  <a:pt x="1628" y="288"/>
                </a:lnTo>
                <a:lnTo>
                  <a:pt x="1628" y="288"/>
                </a:lnTo>
                <a:lnTo>
                  <a:pt x="1629" y="288"/>
                </a:lnTo>
                <a:lnTo>
                  <a:pt x="1629" y="288"/>
                </a:lnTo>
                <a:lnTo>
                  <a:pt x="1629" y="288"/>
                </a:lnTo>
                <a:lnTo>
                  <a:pt x="1629" y="288"/>
                </a:lnTo>
                <a:lnTo>
                  <a:pt x="1630" y="289"/>
                </a:lnTo>
                <a:lnTo>
                  <a:pt x="1630" y="289"/>
                </a:lnTo>
                <a:lnTo>
                  <a:pt x="1630" y="289"/>
                </a:lnTo>
                <a:lnTo>
                  <a:pt x="1630" y="289"/>
                </a:lnTo>
                <a:lnTo>
                  <a:pt x="1631" y="289"/>
                </a:lnTo>
                <a:lnTo>
                  <a:pt x="1631" y="289"/>
                </a:lnTo>
                <a:lnTo>
                  <a:pt x="1631" y="289"/>
                </a:lnTo>
                <a:lnTo>
                  <a:pt x="1632" y="290"/>
                </a:lnTo>
                <a:lnTo>
                  <a:pt x="1632" y="290"/>
                </a:lnTo>
                <a:lnTo>
                  <a:pt x="1632" y="290"/>
                </a:lnTo>
                <a:lnTo>
                  <a:pt x="1633" y="290"/>
                </a:lnTo>
                <a:lnTo>
                  <a:pt x="1633" y="289"/>
                </a:lnTo>
                <a:lnTo>
                  <a:pt x="1633" y="289"/>
                </a:lnTo>
                <a:lnTo>
                  <a:pt x="1633" y="289"/>
                </a:lnTo>
                <a:lnTo>
                  <a:pt x="1634" y="288"/>
                </a:lnTo>
                <a:lnTo>
                  <a:pt x="1634" y="287"/>
                </a:lnTo>
                <a:lnTo>
                  <a:pt x="1634" y="286"/>
                </a:lnTo>
                <a:lnTo>
                  <a:pt x="1634" y="285"/>
                </a:lnTo>
                <a:lnTo>
                  <a:pt x="1635" y="284"/>
                </a:lnTo>
                <a:lnTo>
                  <a:pt x="1635" y="283"/>
                </a:lnTo>
                <a:lnTo>
                  <a:pt x="1635" y="282"/>
                </a:lnTo>
                <a:lnTo>
                  <a:pt x="1635" y="281"/>
                </a:lnTo>
                <a:lnTo>
                  <a:pt x="1636" y="280"/>
                </a:lnTo>
                <a:lnTo>
                  <a:pt x="1636" y="280"/>
                </a:lnTo>
                <a:lnTo>
                  <a:pt x="1636" y="279"/>
                </a:lnTo>
                <a:lnTo>
                  <a:pt x="1636" y="278"/>
                </a:lnTo>
                <a:lnTo>
                  <a:pt x="1637" y="277"/>
                </a:lnTo>
                <a:lnTo>
                  <a:pt x="1637" y="277"/>
                </a:lnTo>
                <a:lnTo>
                  <a:pt x="1637" y="276"/>
                </a:lnTo>
                <a:lnTo>
                  <a:pt x="1637" y="276"/>
                </a:lnTo>
                <a:lnTo>
                  <a:pt x="1638" y="276"/>
                </a:lnTo>
                <a:lnTo>
                  <a:pt x="1638" y="276"/>
                </a:lnTo>
                <a:lnTo>
                  <a:pt x="1638" y="276"/>
                </a:lnTo>
                <a:lnTo>
                  <a:pt x="1639" y="275"/>
                </a:lnTo>
                <a:lnTo>
                  <a:pt x="1639" y="275"/>
                </a:lnTo>
                <a:lnTo>
                  <a:pt x="1639" y="275"/>
                </a:lnTo>
                <a:lnTo>
                  <a:pt x="1639" y="275"/>
                </a:lnTo>
                <a:lnTo>
                  <a:pt x="1640" y="274"/>
                </a:lnTo>
                <a:lnTo>
                  <a:pt x="1640" y="274"/>
                </a:lnTo>
                <a:lnTo>
                  <a:pt x="1640" y="274"/>
                </a:lnTo>
                <a:lnTo>
                  <a:pt x="1640" y="274"/>
                </a:lnTo>
                <a:lnTo>
                  <a:pt x="1641" y="274"/>
                </a:lnTo>
                <a:lnTo>
                  <a:pt x="1641" y="273"/>
                </a:lnTo>
                <a:lnTo>
                  <a:pt x="1641" y="274"/>
                </a:lnTo>
                <a:lnTo>
                  <a:pt x="1641" y="274"/>
                </a:lnTo>
                <a:lnTo>
                  <a:pt x="1642" y="274"/>
                </a:lnTo>
                <a:lnTo>
                  <a:pt x="1642" y="275"/>
                </a:lnTo>
                <a:lnTo>
                  <a:pt x="1642" y="275"/>
                </a:lnTo>
                <a:lnTo>
                  <a:pt x="1642" y="276"/>
                </a:lnTo>
                <a:lnTo>
                  <a:pt x="1643" y="276"/>
                </a:lnTo>
                <a:lnTo>
                  <a:pt x="1643" y="277"/>
                </a:lnTo>
                <a:lnTo>
                  <a:pt x="1643" y="279"/>
                </a:lnTo>
                <a:lnTo>
                  <a:pt x="1644" y="280"/>
                </a:lnTo>
                <a:lnTo>
                  <a:pt x="1644" y="281"/>
                </a:lnTo>
                <a:lnTo>
                  <a:pt x="1644" y="283"/>
                </a:lnTo>
                <a:lnTo>
                  <a:pt x="1644" y="284"/>
                </a:lnTo>
                <a:lnTo>
                  <a:pt x="1645" y="285"/>
                </a:lnTo>
                <a:lnTo>
                  <a:pt x="1645" y="286"/>
                </a:lnTo>
                <a:lnTo>
                  <a:pt x="1645" y="288"/>
                </a:lnTo>
                <a:lnTo>
                  <a:pt x="1645" y="289"/>
                </a:lnTo>
                <a:lnTo>
                  <a:pt x="1646" y="291"/>
                </a:lnTo>
                <a:lnTo>
                  <a:pt x="1646" y="292"/>
                </a:lnTo>
                <a:lnTo>
                  <a:pt x="1646" y="293"/>
                </a:lnTo>
                <a:lnTo>
                  <a:pt x="1646" y="295"/>
                </a:lnTo>
                <a:lnTo>
                  <a:pt x="1647" y="296"/>
                </a:lnTo>
                <a:lnTo>
                  <a:pt x="1647" y="297"/>
                </a:lnTo>
                <a:lnTo>
                  <a:pt x="1647" y="298"/>
                </a:lnTo>
                <a:lnTo>
                  <a:pt x="1647" y="299"/>
                </a:lnTo>
                <a:lnTo>
                  <a:pt x="1648" y="301"/>
                </a:lnTo>
                <a:lnTo>
                  <a:pt x="1648" y="302"/>
                </a:lnTo>
                <a:lnTo>
                  <a:pt x="1648" y="303"/>
                </a:lnTo>
                <a:lnTo>
                  <a:pt x="1648" y="304"/>
                </a:lnTo>
                <a:lnTo>
                  <a:pt x="1649" y="305"/>
                </a:lnTo>
                <a:lnTo>
                  <a:pt x="1649" y="307"/>
                </a:lnTo>
                <a:lnTo>
                  <a:pt x="1649" y="308"/>
                </a:lnTo>
                <a:lnTo>
                  <a:pt x="1650" y="310"/>
                </a:lnTo>
                <a:lnTo>
                  <a:pt x="1650" y="311"/>
                </a:lnTo>
                <a:lnTo>
                  <a:pt x="1650" y="312"/>
                </a:lnTo>
                <a:lnTo>
                  <a:pt x="1650" y="313"/>
                </a:lnTo>
                <a:lnTo>
                  <a:pt x="1651" y="314"/>
                </a:lnTo>
                <a:lnTo>
                  <a:pt x="1651" y="315"/>
                </a:lnTo>
                <a:lnTo>
                  <a:pt x="1651" y="316"/>
                </a:lnTo>
                <a:lnTo>
                  <a:pt x="1651" y="318"/>
                </a:lnTo>
                <a:lnTo>
                  <a:pt x="1652" y="319"/>
                </a:lnTo>
                <a:lnTo>
                  <a:pt x="1652" y="320"/>
                </a:lnTo>
                <a:lnTo>
                  <a:pt x="1652" y="321"/>
                </a:lnTo>
                <a:lnTo>
                  <a:pt x="1652" y="321"/>
                </a:lnTo>
                <a:lnTo>
                  <a:pt x="1653" y="322"/>
                </a:lnTo>
                <a:lnTo>
                  <a:pt x="1653" y="323"/>
                </a:lnTo>
                <a:lnTo>
                  <a:pt x="1653" y="324"/>
                </a:lnTo>
                <a:lnTo>
                  <a:pt x="1653" y="325"/>
                </a:lnTo>
                <a:lnTo>
                  <a:pt x="1654" y="325"/>
                </a:lnTo>
                <a:lnTo>
                  <a:pt x="1654" y="325"/>
                </a:lnTo>
                <a:lnTo>
                  <a:pt x="1654" y="326"/>
                </a:lnTo>
                <a:lnTo>
                  <a:pt x="1655" y="327"/>
                </a:lnTo>
                <a:lnTo>
                  <a:pt x="1655" y="327"/>
                </a:lnTo>
                <a:lnTo>
                  <a:pt x="1655" y="328"/>
                </a:lnTo>
                <a:lnTo>
                  <a:pt x="1655" y="328"/>
                </a:lnTo>
                <a:lnTo>
                  <a:pt x="1656" y="329"/>
                </a:lnTo>
                <a:lnTo>
                  <a:pt x="1656" y="329"/>
                </a:lnTo>
                <a:lnTo>
                  <a:pt x="1656" y="330"/>
                </a:lnTo>
                <a:lnTo>
                  <a:pt x="1656" y="330"/>
                </a:lnTo>
                <a:lnTo>
                  <a:pt x="1657" y="331"/>
                </a:lnTo>
                <a:lnTo>
                  <a:pt x="1657" y="331"/>
                </a:lnTo>
                <a:lnTo>
                  <a:pt x="1657" y="332"/>
                </a:lnTo>
                <a:lnTo>
                  <a:pt x="1657" y="333"/>
                </a:lnTo>
                <a:lnTo>
                  <a:pt x="1658" y="333"/>
                </a:lnTo>
                <a:lnTo>
                  <a:pt x="1658" y="334"/>
                </a:lnTo>
                <a:lnTo>
                  <a:pt x="1658" y="335"/>
                </a:lnTo>
                <a:lnTo>
                  <a:pt x="1658" y="335"/>
                </a:lnTo>
                <a:lnTo>
                  <a:pt x="1659" y="336"/>
                </a:lnTo>
                <a:lnTo>
                  <a:pt x="1659" y="336"/>
                </a:lnTo>
                <a:lnTo>
                  <a:pt x="1659" y="336"/>
                </a:lnTo>
                <a:lnTo>
                  <a:pt x="1659" y="337"/>
                </a:lnTo>
                <a:lnTo>
                  <a:pt x="1660" y="337"/>
                </a:lnTo>
                <a:lnTo>
                  <a:pt x="1660" y="337"/>
                </a:lnTo>
                <a:lnTo>
                  <a:pt x="1660" y="338"/>
                </a:lnTo>
                <a:lnTo>
                  <a:pt x="1661" y="338"/>
                </a:lnTo>
                <a:lnTo>
                  <a:pt x="1661" y="338"/>
                </a:lnTo>
                <a:lnTo>
                  <a:pt x="1661" y="339"/>
                </a:lnTo>
                <a:lnTo>
                  <a:pt x="1661" y="339"/>
                </a:lnTo>
                <a:lnTo>
                  <a:pt x="1662" y="339"/>
                </a:lnTo>
                <a:lnTo>
                  <a:pt x="1662" y="340"/>
                </a:lnTo>
                <a:lnTo>
                  <a:pt x="1662" y="340"/>
                </a:lnTo>
                <a:lnTo>
                  <a:pt x="1662" y="340"/>
                </a:lnTo>
                <a:lnTo>
                  <a:pt x="1663" y="340"/>
                </a:lnTo>
                <a:lnTo>
                  <a:pt x="1663" y="340"/>
                </a:lnTo>
                <a:lnTo>
                  <a:pt x="1663" y="340"/>
                </a:lnTo>
                <a:lnTo>
                  <a:pt x="1663" y="340"/>
                </a:lnTo>
                <a:lnTo>
                  <a:pt x="1664" y="341"/>
                </a:lnTo>
                <a:lnTo>
                  <a:pt x="1664" y="341"/>
                </a:lnTo>
                <a:lnTo>
                  <a:pt x="1664" y="341"/>
                </a:lnTo>
                <a:lnTo>
                  <a:pt x="1664" y="341"/>
                </a:lnTo>
                <a:lnTo>
                  <a:pt x="1665" y="341"/>
                </a:lnTo>
                <a:lnTo>
                  <a:pt x="1665" y="341"/>
                </a:lnTo>
                <a:lnTo>
                  <a:pt x="1665" y="341"/>
                </a:lnTo>
                <a:lnTo>
                  <a:pt x="1666" y="341"/>
                </a:lnTo>
                <a:lnTo>
                  <a:pt x="1666" y="341"/>
                </a:lnTo>
                <a:lnTo>
                  <a:pt x="1666" y="341"/>
                </a:lnTo>
                <a:lnTo>
                  <a:pt x="1666" y="341"/>
                </a:lnTo>
                <a:lnTo>
                  <a:pt x="1667" y="341"/>
                </a:lnTo>
                <a:lnTo>
                  <a:pt x="1667" y="341"/>
                </a:lnTo>
                <a:lnTo>
                  <a:pt x="1667" y="341"/>
                </a:lnTo>
                <a:lnTo>
                  <a:pt x="1667" y="341"/>
                </a:lnTo>
                <a:lnTo>
                  <a:pt x="1668" y="341"/>
                </a:lnTo>
                <a:lnTo>
                  <a:pt x="1668" y="341"/>
                </a:lnTo>
                <a:lnTo>
                  <a:pt x="1668" y="341"/>
                </a:lnTo>
                <a:lnTo>
                  <a:pt x="1668" y="341"/>
                </a:lnTo>
                <a:lnTo>
                  <a:pt x="1669" y="341"/>
                </a:lnTo>
                <a:lnTo>
                  <a:pt x="1669" y="341"/>
                </a:lnTo>
                <a:lnTo>
                  <a:pt x="1669" y="340"/>
                </a:lnTo>
                <a:lnTo>
                  <a:pt x="1669" y="340"/>
                </a:lnTo>
                <a:lnTo>
                  <a:pt x="1670" y="340"/>
                </a:lnTo>
                <a:lnTo>
                  <a:pt x="1670" y="340"/>
                </a:lnTo>
                <a:lnTo>
                  <a:pt x="1670" y="339"/>
                </a:lnTo>
                <a:lnTo>
                  <a:pt x="1670" y="339"/>
                </a:lnTo>
                <a:lnTo>
                  <a:pt x="1671" y="338"/>
                </a:lnTo>
                <a:lnTo>
                  <a:pt x="1671" y="338"/>
                </a:lnTo>
                <a:lnTo>
                  <a:pt x="1671" y="338"/>
                </a:lnTo>
                <a:lnTo>
                  <a:pt x="1672" y="338"/>
                </a:lnTo>
                <a:lnTo>
                  <a:pt x="1672" y="338"/>
                </a:lnTo>
                <a:lnTo>
                  <a:pt x="1672" y="338"/>
                </a:lnTo>
                <a:lnTo>
                  <a:pt x="1672" y="338"/>
                </a:lnTo>
                <a:lnTo>
                  <a:pt x="1673" y="339"/>
                </a:lnTo>
                <a:lnTo>
                  <a:pt x="1673" y="339"/>
                </a:lnTo>
                <a:lnTo>
                  <a:pt x="1673" y="340"/>
                </a:lnTo>
                <a:lnTo>
                  <a:pt x="1673" y="341"/>
                </a:lnTo>
                <a:lnTo>
                  <a:pt x="1674" y="341"/>
                </a:lnTo>
                <a:lnTo>
                  <a:pt x="1674" y="342"/>
                </a:lnTo>
                <a:lnTo>
                  <a:pt x="1674" y="342"/>
                </a:lnTo>
                <a:lnTo>
                  <a:pt x="1674" y="342"/>
                </a:lnTo>
                <a:lnTo>
                  <a:pt x="1675" y="342"/>
                </a:lnTo>
                <a:lnTo>
                  <a:pt x="1675" y="343"/>
                </a:lnTo>
                <a:lnTo>
                  <a:pt x="1675" y="343"/>
                </a:lnTo>
                <a:lnTo>
                  <a:pt x="1675" y="343"/>
                </a:lnTo>
                <a:lnTo>
                  <a:pt x="1676" y="343"/>
                </a:lnTo>
                <a:lnTo>
                  <a:pt x="1676" y="344"/>
                </a:lnTo>
                <a:lnTo>
                  <a:pt x="1676" y="344"/>
                </a:lnTo>
                <a:lnTo>
                  <a:pt x="1677" y="344"/>
                </a:lnTo>
                <a:lnTo>
                  <a:pt x="1677" y="344"/>
                </a:lnTo>
                <a:lnTo>
                  <a:pt x="1677" y="345"/>
                </a:lnTo>
                <a:lnTo>
                  <a:pt x="1677" y="345"/>
                </a:lnTo>
                <a:lnTo>
                  <a:pt x="1678" y="346"/>
                </a:lnTo>
                <a:lnTo>
                  <a:pt x="1678" y="346"/>
                </a:lnTo>
                <a:lnTo>
                  <a:pt x="1678" y="347"/>
                </a:lnTo>
                <a:lnTo>
                  <a:pt x="1678" y="347"/>
                </a:lnTo>
                <a:lnTo>
                  <a:pt x="1679" y="347"/>
                </a:lnTo>
                <a:lnTo>
                  <a:pt x="1679" y="348"/>
                </a:lnTo>
                <a:lnTo>
                  <a:pt x="1679" y="348"/>
                </a:lnTo>
                <a:lnTo>
                  <a:pt x="1679" y="349"/>
                </a:lnTo>
                <a:lnTo>
                  <a:pt x="1680" y="349"/>
                </a:lnTo>
                <a:lnTo>
                  <a:pt x="1680" y="349"/>
                </a:lnTo>
                <a:lnTo>
                  <a:pt x="1680" y="350"/>
                </a:lnTo>
                <a:lnTo>
                  <a:pt x="1680" y="350"/>
                </a:lnTo>
                <a:lnTo>
                  <a:pt x="1681" y="351"/>
                </a:lnTo>
                <a:lnTo>
                  <a:pt x="1681" y="351"/>
                </a:lnTo>
                <a:lnTo>
                  <a:pt x="1681" y="351"/>
                </a:lnTo>
                <a:lnTo>
                  <a:pt x="1681" y="352"/>
                </a:lnTo>
                <a:lnTo>
                  <a:pt x="1682" y="352"/>
                </a:lnTo>
                <a:lnTo>
                  <a:pt x="1682" y="352"/>
                </a:lnTo>
                <a:lnTo>
                  <a:pt x="1682" y="353"/>
                </a:lnTo>
                <a:lnTo>
                  <a:pt x="1683" y="353"/>
                </a:lnTo>
                <a:lnTo>
                  <a:pt x="1683" y="354"/>
                </a:lnTo>
                <a:lnTo>
                  <a:pt x="1683" y="354"/>
                </a:lnTo>
                <a:lnTo>
                  <a:pt x="1683" y="354"/>
                </a:lnTo>
                <a:lnTo>
                  <a:pt x="1684" y="354"/>
                </a:lnTo>
                <a:lnTo>
                  <a:pt x="1684" y="354"/>
                </a:lnTo>
                <a:lnTo>
                  <a:pt x="1684" y="353"/>
                </a:lnTo>
                <a:lnTo>
                  <a:pt x="1684" y="353"/>
                </a:lnTo>
                <a:lnTo>
                  <a:pt x="1685" y="353"/>
                </a:lnTo>
                <a:lnTo>
                  <a:pt x="1685" y="353"/>
                </a:lnTo>
                <a:lnTo>
                  <a:pt x="1685" y="353"/>
                </a:lnTo>
                <a:lnTo>
                  <a:pt x="1685" y="353"/>
                </a:lnTo>
                <a:lnTo>
                  <a:pt x="1686" y="353"/>
                </a:lnTo>
                <a:lnTo>
                  <a:pt x="1686" y="353"/>
                </a:lnTo>
                <a:lnTo>
                  <a:pt x="1686" y="352"/>
                </a:lnTo>
                <a:lnTo>
                  <a:pt x="1686" y="352"/>
                </a:lnTo>
                <a:lnTo>
                  <a:pt x="1687" y="351"/>
                </a:lnTo>
                <a:lnTo>
                  <a:pt x="1687" y="351"/>
                </a:lnTo>
                <a:lnTo>
                  <a:pt x="1687" y="350"/>
                </a:lnTo>
                <a:lnTo>
                  <a:pt x="1688" y="350"/>
                </a:lnTo>
                <a:lnTo>
                  <a:pt x="1688" y="349"/>
                </a:lnTo>
                <a:lnTo>
                  <a:pt x="1688" y="349"/>
                </a:lnTo>
                <a:lnTo>
                  <a:pt x="1688" y="348"/>
                </a:lnTo>
                <a:lnTo>
                  <a:pt x="1689" y="348"/>
                </a:lnTo>
                <a:lnTo>
                  <a:pt x="1689" y="347"/>
                </a:lnTo>
                <a:lnTo>
                  <a:pt x="1689" y="347"/>
                </a:lnTo>
                <a:lnTo>
                  <a:pt x="1689" y="347"/>
                </a:lnTo>
                <a:lnTo>
                  <a:pt x="1690" y="347"/>
                </a:lnTo>
                <a:lnTo>
                  <a:pt x="1690" y="347"/>
                </a:lnTo>
                <a:lnTo>
                  <a:pt x="1690" y="347"/>
                </a:lnTo>
                <a:lnTo>
                  <a:pt x="1690" y="348"/>
                </a:lnTo>
                <a:lnTo>
                  <a:pt x="1691" y="348"/>
                </a:lnTo>
                <a:lnTo>
                  <a:pt x="1691" y="348"/>
                </a:lnTo>
                <a:lnTo>
                  <a:pt x="1691" y="348"/>
                </a:lnTo>
                <a:lnTo>
                  <a:pt x="1691" y="348"/>
                </a:lnTo>
                <a:lnTo>
                  <a:pt x="1692" y="348"/>
                </a:lnTo>
                <a:lnTo>
                  <a:pt x="1692" y="348"/>
                </a:lnTo>
                <a:lnTo>
                  <a:pt x="1692" y="348"/>
                </a:lnTo>
                <a:lnTo>
                  <a:pt x="1693" y="348"/>
                </a:lnTo>
                <a:lnTo>
                  <a:pt x="1693" y="347"/>
                </a:lnTo>
                <a:lnTo>
                  <a:pt x="1693" y="347"/>
                </a:lnTo>
                <a:lnTo>
                  <a:pt x="1693" y="346"/>
                </a:lnTo>
                <a:lnTo>
                  <a:pt x="1694" y="345"/>
                </a:lnTo>
                <a:lnTo>
                  <a:pt x="1694" y="345"/>
                </a:lnTo>
                <a:lnTo>
                  <a:pt x="1694" y="344"/>
                </a:lnTo>
                <a:lnTo>
                  <a:pt x="1694" y="344"/>
                </a:lnTo>
                <a:lnTo>
                  <a:pt x="1695" y="343"/>
                </a:lnTo>
                <a:lnTo>
                  <a:pt x="1695" y="343"/>
                </a:lnTo>
                <a:lnTo>
                  <a:pt x="1695" y="342"/>
                </a:lnTo>
                <a:lnTo>
                  <a:pt x="1695" y="342"/>
                </a:lnTo>
                <a:lnTo>
                  <a:pt x="1696" y="342"/>
                </a:lnTo>
                <a:lnTo>
                  <a:pt x="1696" y="341"/>
                </a:lnTo>
                <a:lnTo>
                  <a:pt x="1696" y="341"/>
                </a:lnTo>
                <a:lnTo>
                  <a:pt x="1696" y="341"/>
                </a:lnTo>
                <a:lnTo>
                  <a:pt x="1697" y="341"/>
                </a:lnTo>
                <a:lnTo>
                  <a:pt x="1697" y="341"/>
                </a:lnTo>
                <a:lnTo>
                  <a:pt x="1697" y="342"/>
                </a:lnTo>
                <a:lnTo>
                  <a:pt x="1697" y="342"/>
                </a:lnTo>
                <a:lnTo>
                  <a:pt x="1698" y="342"/>
                </a:lnTo>
                <a:lnTo>
                  <a:pt x="1698" y="342"/>
                </a:lnTo>
                <a:lnTo>
                  <a:pt x="1698" y="343"/>
                </a:lnTo>
                <a:lnTo>
                  <a:pt x="1699" y="343"/>
                </a:lnTo>
                <a:lnTo>
                  <a:pt x="1699" y="343"/>
                </a:lnTo>
                <a:lnTo>
                  <a:pt x="1699" y="343"/>
                </a:lnTo>
                <a:lnTo>
                  <a:pt x="1699" y="343"/>
                </a:lnTo>
                <a:lnTo>
                  <a:pt x="1700" y="343"/>
                </a:lnTo>
                <a:lnTo>
                  <a:pt x="1700" y="342"/>
                </a:lnTo>
                <a:lnTo>
                  <a:pt x="1700" y="342"/>
                </a:lnTo>
                <a:lnTo>
                  <a:pt x="1700" y="342"/>
                </a:lnTo>
                <a:lnTo>
                  <a:pt x="1701" y="341"/>
                </a:lnTo>
                <a:lnTo>
                  <a:pt x="1701" y="341"/>
                </a:lnTo>
                <a:lnTo>
                  <a:pt x="1701" y="340"/>
                </a:lnTo>
                <a:lnTo>
                  <a:pt x="1701" y="340"/>
                </a:lnTo>
                <a:lnTo>
                  <a:pt x="1702" y="339"/>
                </a:lnTo>
                <a:lnTo>
                  <a:pt x="1702" y="339"/>
                </a:lnTo>
                <a:lnTo>
                  <a:pt x="1702" y="339"/>
                </a:lnTo>
                <a:lnTo>
                  <a:pt x="1702" y="339"/>
                </a:lnTo>
                <a:lnTo>
                  <a:pt x="1703" y="339"/>
                </a:lnTo>
                <a:lnTo>
                  <a:pt x="1703" y="339"/>
                </a:lnTo>
                <a:lnTo>
                  <a:pt x="1703" y="339"/>
                </a:lnTo>
                <a:lnTo>
                  <a:pt x="1704" y="339"/>
                </a:lnTo>
                <a:lnTo>
                  <a:pt x="1704" y="339"/>
                </a:lnTo>
                <a:lnTo>
                  <a:pt x="1704" y="340"/>
                </a:lnTo>
                <a:lnTo>
                  <a:pt x="1704" y="340"/>
                </a:lnTo>
                <a:lnTo>
                  <a:pt x="1705" y="340"/>
                </a:lnTo>
                <a:lnTo>
                  <a:pt x="1705" y="340"/>
                </a:lnTo>
                <a:lnTo>
                  <a:pt x="1705" y="339"/>
                </a:lnTo>
                <a:lnTo>
                  <a:pt x="1705" y="339"/>
                </a:lnTo>
                <a:lnTo>
                  <a:pt x="1706" y="339"/>
                </a:lnTo>
                <a:lnTo>
                  <a:pt x="1706" y="339"/>
                </a:lnTo>
                <a:lnTo>
                  <a:pt x="1706" y="338"/>
                </a:lnTo>
                <a:lnTo>
                  <a:pt x="1706" y="338"/>
                </a:lnTo>
                <a:lnTo>
                  <a:pt x="1707" y="339"/>
                </a:lnTo>
                <a:lnTo>
                  <a:pt x="1707" y="339"/>
                </a:lnTo>
                <a:lnTo>
                  <a:pt x="1707" y="339"/>
                </a:lnTo>
                <a:lnTo>
                  <a:pt x="1707" y="339"/>
                </a:lnTo>
                <a:lnTo>
                  <a:pt x="1708" y="339"/>
                </a:lnTo>
                <a:lnTo>
                  <a:pt x="1708" y="340"/>
                </a:lnTo>
                <a:lnTo>
                  <a:pt x="1708" y="340"/>
                </a:lnTo>
                <a:lnTo>
                  <a:pt x="1708" y="340"/>
                </a:lnTo>
                <a:lnTo>
                  <a:pt x="1709" y="341"/>
                </a:lnTo>
                <a:lnTo>
                  <a:pt x="1709" y="341"/>
                </a:lnTo>
                <a:lnTo>
                  <a:pt x="1709" y="341"/>
                </a:lnTo>
                <a:lnTo>
                  <a:pt x="1710" y="341"/>
                </a:lnTo>
                <a:lnTo>
                  <a:pt x="1710" y="342"/>
                </a:lnTo>
                <a:lnTo>
                  <a:pt x="1710" y="343"/>
                </a:lnTo>
                <a:lnTo>
                  <a:pt x="1710" y="343"/>
                </a:lnTo>
                <a:lnTo>
                  <a:pt x="1711" y="344"/>
                </a:lnTo>
                <a:lnTo>
                  <a:pt x="1711" y="345"/>
                </a:lnTo>
                <a:lnTo>
                  <a:pt x="1711" y="345"/>
                </a:lnTo>
                <a:lnTo>
                  <a:pt x="1711" y="346"/>
                </a:lnTo>
                <a:lnTo>
                  <a:pt x="1712" y="346"/>
                </a:lnTo>
                <a:lnTo>
                  <a:pt x="1712" y="347"/>
                </a:lnTo>
                <a:lnTo>
                  <a:pt x="1712" y="348"/>
                </a:lnTo>
                <a:lnTo>
                  <a:pt x="1712" y="349"/>
                </a:lnTo>
                <a:lnTo>
                  <a:pt x="1713" y="350"/>
                </a:lnTo>
                <a:lnTo>
                  <a:pt x="1713" y="351"/>
                </a:lnTo>
                <a:lnTo>
                  <a:pt x="1713" y="352"/>
                </a:lnTo>
                <a:lnTo>
                  <a:pt x="1713" y="352"/>
                </a:lnTo>
                <a:lnTo>
                  <a:pt x="1714" y="353"/>
                </a:lnTo>
                <a:lnTo>
                  <a:pt x="1714" y="354"/>
                </a:lnTo>
                <a:lnTo>
                  <a:pt x="1714" y="354"/>
                </a:lnTo>
                <a:lnTo>
                  <a:pt x="1715" y="354"/>
                </a:lnTo>
                <a:lnTo>
                  <a:pt x="1715" y="354"/>
                </a:lnTo>
                <a:lnTo>
                  <a:pt x="1715" y="354"/>
                </a:lnTo>
                <a:lnTo>
                  <a:pt x="1715" y="355"/>
                </a:lnTo>
                <a:lnTo>
                  <a:pt x="1716" y="355"/>
                </a:lnTo>
                <a:lnTo>
                  <a:pt x="1716" y="356"/>
                </a:lnTo>
                <a:lnTo>
                  <a:pt x="1716" y="356"/>
                </a:lnTo>
                <a:lnTo>
                  <a:pt x="1716" y="357"/>
                </a:lnTo>
                <a:lnTo>
                  <a:pt x="1717" y="357"/>
                </a:lnTo>
                <a:lnTo>
                  <a:pt x="1717" y="357"/>
                </a:lnTo>
                <a:lnTo>
                  <a:pt x="1717" y="357"/>
                </a:lnTo>
                <a:lnTo>
                  <a:pt x="1717" y="357"/>
                </a:lnTo>
                <a:lnTo>
                  <a:pt x="1718" y="357"/>
                </a:lnTo>
                <a:lnTo>
                  <a:pt x="1718" y="357"/>
                </a:lnTo>
                <a:lnTo>
                  <a:pt x="1718" y="356"/>
                </a:lnTo>
                <a:lnTo>
                  <a:pt x="1718" y="356"/>
                </a:lnTo>
                <a:lnTo>
                  <a:pt x="1719" y="355"/>
                </a:lnTo>
                <a:lnTo>
                  <a:pt x="1719" y="355"/>
                </a:lnTo>
                <a:lnTo>
                  <a:pt x="1719" y="354"/>
                </a:lnTo>
                <a:lnTo>
                  <a:pt x="1719" y="354"/>
                </a:lnTo>
                <a:lnTo>
                  <a:pt x="1720" y="354"/>
                </a:lnTo>
                <a:lnTo>
                  <a:pt x="1720" y="354"/>
                </a:lnTo>
                <a:lnTo>
                  <a:pt x="1720" y="353"/>
                </a:lnTo>
                <a:lnTo>
                  <a:pt x="1721" y="353"/>
                </a:lnTo>
                <a:lnTo>
                  <a:pt x="1721" y="353"/>
                </a:lnTo>
                <a:lnTo>
                  <a:pt x="1721" y="353"/>
                </a:lnTo>
                <a:lnTo>
                  <a:pt x="1721" y="353"/>
                </a:lnTo>
                <a:lnTo>
                  <a:pt x="1722" y="353"/>
                </a:lnTo>
                <a:lnTo>
                  <a:pt x="1722" y="353"/>
                </a:lnTo>
                <a:lnTo>
                  <a:pt x="1722" y="352"/>
                </a:lnTo>
                <a:lnTo>
                  <a:pt x="1722" y="352"/>
                </a:lnTo>
                <a:lnTo>
                  <a:pt x="1723" y="351"/>
                </a:lnTo>
                <a:lnTo>
                  <a:pt x="1723" y="350"/>
                </a:lnTo>
                <a:lnTo>
                  <a:pt x="1723" y="350"/>
                </a:lnTo>
                <a:lnTo>
                  <a:pt x="1723" y="349"/>
                </a:lnTo>
                <a:lnTo>
                  <a:pt x="1724" y="348"/>
                </a:lnTo>
                <a:lnTo>
                  <a:pt x="1724" y="347"/>
                </a:lnTo>
                <a:lnTo>
                  <a:pt x="1724" y="346"/>
                </a:lnTo>
                <a:lnTo>
                  <a:pt x="1724" y="345"/>
                </a:lnTo>
                <a:lnTo>
                  <a:pt x="1725" y="344"/>
                </a:lnTo>
                <a:lnTo>
                  <a:pt x="1725" y="344"/>
                </a:lnTo>
                <a:lnTo>
                  <a:pt x="1725" y="343"/>
                </a:lnTo>
                <a:lnTo>
                  <a:pt x="1726" y="343"/>
                </a:lnTo>
                <a:lnTo>
                  <a:pt x="1726" y="343"/>
                </a:lnTo>
                <a:lnTo>
                  <a:pt x="1726" y="342"/>
                </a:lnTo>
                <a:lnTo>
                  <a:pt x="1726" y="342"/>
                </a:lnTo>
                <a:lnTo>
                  <a:pt x="1727" y="341"/>
                </a:lnTo>
                <a:lnTo>
                  <a:pt x="1727" y="341"/>
                </a:lnTo>
                <a:lnTo>
                  <a:pt x="1727" y="341"/>
                </a:lnTo>
                <a:lnTo>
                  <a:pt x="1727" y="340"/>
                </a:lnTo>
                <a:lnTo>
                  <a:pt x="1728" y="340"/>
                </a:lnTo>
                <a:lnTo>
                  <a:pt x="1728" y="339"/>
                </a:lnTo>
                <a:lnTo>
                  <a:pt x="1728" y="339"/>
                </a:lnTo>
                <a:lnTo>
                  <a:pt x="1728" y="339"/>
                </a:lnTo>
                <a:lnTo>
                  <a:pt x="1729" y="339"/>
                </a:lnTo>
                <a:lnTo>
                  <a:pt x="1729" y="338"/>
                </a:lnTo>
                <a:lnTo>
                  <a:pt x="1729" y="338"/>
                </a:lnTo>
                <a:lnTo>
                  <a:pt x="1729" y="338"/>
                </a:lnTo>
                <a:lnTo>
                  <a:pt x="1730" y="338"/>
                </a:lnTo>
                <a:lnTo>
                  <a:pt x="1730" y="339"/>
                </a:lnTo>
                <a:lnTo>
                  <a:pt x="1730" y="339"/>
                </a:lnTo>
                <a:lnTo>
                  <a:pt x="1730" y="339"/>
                </a:lnTo>
                <a:lnTo>
                  <a:pt x="1731" y="339"/>
                </a:lnTo>
                <a:lnTo>
                  <a:pt x="1731" y="339"/>
                </a:lnTo>
                <a:lnTo>
                  <a:pt x="1731" y="339"/>
                </a:lnTo>
                <a:lnTo>
                  <a:pt x="1732" y="338"/>
                </a:lnTo>
                <a:lnTo>
                  <a:pt x="1732" y="337"/>
                </a:lnTo>
                <a:lnTo>
                  <a:pt x="1732" y="337"/>
                </a:lnTo>
                <a:lnTo>
                  <a:pt x="1732" y="336"/>
                </a:lnTo>
                <a:lnTo>
                  <a:pt x="1733" y="336"/>
                </a:lnTo>
                <a:lnTo>
                  <a:pt x="1733" y="336"/>
                </a:lnTo>
                <a:lnTo>
                  <a:pt x="1733" y="336"/>
                </a:lnTo>
                <a:lnTo>
                  <a:pt x="1733" y="335"/>
                </a:lnTo>
                <a:lnTo>
                  <a:pt x="1734" y="335"/>
                </a:lnTo>
                <a:lnTo>
                  <a:pt x="1734" y="334"/>
                </a:lnTo>
                <a:lnTo>
                  <a:pt x="1734" y="334"/>
                </a:lnTo>
                <a:lnTo>
                  <a:pt x="1734" y="333"/>
                </a:lnTo>
                <a:lnTo>
                  <a:pt x="1735" y="333"/>
                </a:lnTo>
                <a:lnTo>
                  <a:pt x="1735" y="332"/>
                </a:lnTo>
                <a:lnTo>
                  <a:pt x="1735" y="332"/>
                </a:lnTo>
                <a:lnTo>
                  <a:pt x="1735" y="332"/>
                </a:lnTo>
                <a:lnTo>
                  <a:pt x="1736" y="331"/>
                </a:lnTo>
                <a:lnTo>
                  <a:pt x="1736" y="331"/>
                </a:lnTo>
                <a:lnTo>
                  <a:pt x="1736" y="330"/>
                </a:lnTo>
                <a:lnTo>
                  <a:pt x="1737" y="329"/>
                </a:lnTo>
                <a:lnTo>
                  <a:pt x="1737" y="329"/>
                </a:lnTo>
                <a:lnTo>
                  <a:pt x="1737" y="328"/>
                </a:lnTo>
                <a:lnTo>
                  <a:pt x="1737" y="328"/>
                </a:lnTo>
                <a:lnTo>
                  <a:pt x="1738" y="328"/>
                </a:lnTo>
                <a:lnTo>
                  <a:pt x="1738" y="328"/>
                </a:lnTo>
                <a:lnTo>
                  <a:pt x="1738" y="328"/>
                </a:lnTo>
                <a:lnTo>
                  <a:pt x="1738" y="328"/>
                </a:lnTo>
                <a:lnTo>
                  <a:pt x="1739" y="328"/>
                </a:lnTo>
                <a:lnTo>
                  <a:pt x="1739" y="327"/>
                </a:lnTo>
                <a:lnTo>
                  <a:pt x="1739" y="327"/>
                </a:lnTo>
                <a:lnTo>
                  <a:pt x="1739" y="326"/>
                </a:lnTo>
                <a:lnTo>
                  <a:pt x="1740" y="326"/>
                </a:lnTo>
                <a:lnTo>
                  <a:pt x="1740" y="325"/>
                </a:lnTo>
                <a:lnTo>
                  <a:pt x="1740" y="324"/>
                </a:lnTo>
                <a:lnTo>
                  <a:pt x="1740" y="324"/>
                </a:lnTo>
                <a:lnTo>
                  <a:pt x="1741" y="323"/>
                </a:lnTo>
                <a:lnTo>
                  <a:pt x="1741" y="322"/>
                </a:lnTo>
                <a:lnTo>
                  <a:pt x="1741" y="321"/>
                </a:lnTo>
                <a:lnTo>
                  <a:pt x="1741" y="320"/>
                </a:lnTo>
                <a:lnTo>
                  <a:pt x="1742" y="319"/>
                </a:lnTo>
                <a:lnTo>
                  <a:pt x="1742" y="319"/>
                </a:lnTo>
                <a:lnTo>
                  <a:pt x="1742" y="318"/>
                </a:lnTo>
                <a:lnTo>
                  <a:pt x="1743" y="318"/>
                </a:lnTo>
                <a:lnTo>
                  <a:pt x="1743" y="317"/>
                </a:lnTo>
                <a:lnTo>
                  <a:pt x="1743" y="317"/>
                </a:lnTo>
                <a:lnTo>
                  <a:pt x="1743" y="316"/>
                </a:lnTo>
                <a:lnTo>
                  <a:pt x="1744" y="316"/>
                </a:lnTo>
                <a:lnTo>
                  <a:pt x="1744" y="315"/>
                </a:lnTo>
                <a:lnTo>
                  <a:pt x="1744" y="315"/>
                </a:lnTo>
                <a:lnTo>
                  <a:pt x="1744" y="315"/>
                </a:lnTo>
                <a:lnTo>
                  <a:pt x="1745" y="315"/>
                </a:lnTo>
                <a:lnTo>
                  <a:pt x="1745" y="315"/>
                </a:lnTo>
                <a:lnTo>
                  <a:pt x="1745" y="315"/>
                </a:lnTo>
                <a:lnTo>
                  <a:pt x="1745" y="315"/>
                </a:lnTo>
                <a:lnTo>
                  <a:pt x="1746" y="315"/>
                </a:lnTo>
                <a:lnTo>
                  <a:pt x="1746" y="315"/>
                </a:lnTo>
                <a:lnTo>
                  <a:pt x="1746" y="316"/>
                </a:lnTo>
                <a:lnTo>
                  <a:pt x="1746" y="316"/>
                </a:lnTo>
                <a:lnTo>
                  <a:pt x="1747" y="317"/>
                </a:lnTo>
                <a:lnTo>
                  <a:pt x="1747" y="317"/>
                </a:lnTo>
                <a:lnTo>
                  <a:pt x="1747" y="318"/>
                </a:lnTo>
                <a:lnTo>
                  <a:pt x="1748" y="319"/>
                </a:lnTo>
                <a:lnTo>
                  <a:pt x="1748" y="319"/>
                </a:lnTo>
                <a:lnTo>
                  <a:pt x="1748" y="320"/>
                </a:lnTo>
                <a:lnTo>
                  <a:pt x="1748" y="321"/>
                </a:lnTo>
                <a:lnTo>
                  <a:pt x="1749" y="321"/>
                </a:lnTo>
                <a:lnTo>
                  <a:pt x="1749" y="322"/>
                </a:lnTo>
                <a:lnTo>
                  <a:pt x="1749" y="322"/>
                </a:lnTo>
                <a:lnTo>
                  <a:pt x="1749" y="323"/>
                </a:lnTo>
                <a:lnTo>
                  <a:pt x="1750" y="324"/>
                </a:lnTo>
                <a:lnTo>
                  <a:pt x="1750" y="325"/>
                </a:lnTo>
                <a:lnTo>
                  <a:pt x="1750" y="325"/>
                </a:lnTo>
                <a:lnTo>
                  <a:pt x="1750" y="327"/>
                </a:lnTo>
                <a:lnTo>
                  <a:pt x="1751" y="328"/>
                </a:lnTo>
                <a:lnTo>
                  <a:pt x="1751" y="329"/>
                </a:lnTo>
                <a:lnTo>
                  <a:pt x="1751" y="329"/>
                </a:lnTo>
                <a:lnTo>
                  <a:pt x="1751" y="330"/>
                </a:lnTo>
                <a:lnTo>
                  <a:pt x="1752" y="331"/>
                </a:lnTo>
                <a:lnTo>
                  <a:pt x="1752" y="332"/>
                </a:lnTo>
                <a:lnTo>
                  <a:pt x="1752" y="333"/>
                </a:lnTo>
                <a:lnTo>
                  <a:pt x="1752" y="334"/>
                </a:lnTo>
                <a:lnTo>
                  <a:pt x="1753" y="335"/>
                </a:lnTo>
                <a:lnTo>
                  <a:pt x="1753" y="336"/>
                </a:lnTo>
                <a:lnTo>
                  <a:pt x="1753" y="337"/>
                </a:lnTo>
                <a:lnTo>
                  <a:pt x="1754" y="338"/>
                </a:lnTo>
                <a:lnTo>
                  <a:pt x="1754" y="338"/>
                </a:lnTo>
                <a:lnTo>
                  <a:pt x="1754" y="339"/>
                </a:lnTo>
                <a:lnTo>
                  <a:pt x="1754" y="339"/>
                </a:lnTo>
                <a:lnTo>
                  <a:pt x="1755" y="340"/>
                </a:lnTo>
                <a:lnTo>
                  <a:pt x="1755" y="340"/>
                </a:lnTo>
                <a:lnTo>
                  <a:pt x="1755" y="340"/>
                </a:lnTo>
                <a:lnTo>
                  <a:pt x="1755" y="340"/>
                </a:lnTo>
                <a:lnTo>
                  <a:pt x="1756" y="340"/>
                </a:lnTo>
                <a:lnTo>
                  <a:pt x="1756" y="340"/>
                </a:lnTo>
                <a:lnTo>
                  <a:pt x="1756" y="341"/>
                </a:lnTo>
                <a:lnTo>
                  <a:pt x="1756" y="340"/>
                </a:lnTo>
                <a:lnTo>
                  <a:pt x="1757" y="340"/>
                </a:lnTo>
                <a:lnTo>
                  <a:pt x="1757" y="339"/>
                </a:lnTo>
                <a:lnTo>
                  <a:pt x="1757" y="339"/>
                </a:lnTo>
                <a:lnTo>
                  <a:pt x="1757" y="338"/>
                </a:lnTo>
                <a:lnTo>
                  <a:pt x="1758" y="338"/>
                </a:lnTo>
                <a:lnTo>
                  <a:pt x="1758" y="337"/>
                </a:lnTo>
                <a:lnTo>
                  <a:pt x="1758" y="336"/>
                </a:lnTo>
                <a:lnTo>
                  <a:pt x="1759" y="335"/>
                </a:lnTo>
                <a:lnTo>
                  <a:pt x="1759" y="334"/>
                </a:lnTo>
                <a:lnTo>
                  <a:pt x="1759" y="333"/>
                </a:lnTo>
                <a:lnTo>
                  <a:pt x="1759" y="332"/>
                </a:lnTo>
                <a:lnTo>
                  <a:pt x="1760" y="331"/>
                </a:lnTo>
                <a:lnTo>
                  <a:pt x="1760" y="330"/>
                </a:lnTo>
                <a:lnTo>
                  <a:pt x="1760" y="328"/>
                </a:lnTo>
                <a:lnTo>
                  <a:pt x="1760" y="327"/>
                </a:lnTo>
                <a:lnTo>
                  <a:pt x="1761" y="325"/>
                </a:lnTo>
                <a:lnTo>
                  <a:pt x="1761" y="324"/>
                </a:lnTo>
                <a:lnTo>
                  <a:pt x="1761" y="322"/>
                </a:lnTo>
                <a:lnTo>
                  <a:pt x="1761" y="320"/>
                </a:lnTo>
                <a:lnTo>
                  <a:pt x="1762" y="318"/>
                </a:lnTo>
                <a:lnTo>
                  <a:pt x="1762" y="317"/>
                </a:lnTo>
                <a:lnTo>
                  <a:pt x="1762" y="315"/>
                </a:lnTo>
                <a:lnTo>
                  <a:pt x="1762" y="314"/>
                </a:lnTo>
                <a:lnTo>
                  <a:pt x="1763" y="312"/>
                </a:lnTo>
                <a:lnTo>
                  <a:pt x="1763" y="310"/>
                </a:lnTo>
                <a:lnTo>
                  <a:pt x="1763" y="308"/>
                </a:lnTo>
                <a:lnTo>
                  <a:pt x="1763" y="307"/>
                </a:lnTo>
                <a:lnTo>
                  <a:pt x="1764" y="305"/>
                </a:lnTo>
                <a:lnTo>
                  <a:pt x="1764" y="303"/>
                </a:lnTo>
                <a:lnTo>
                  <a:pt x="1764" y="302"/>
                </a:lnTo>
                <a:lnTo>
                  <a:pt x="1765" y="300"/>
                </a:lnTo>
                <a:lnTo>
                  <a:pt x="1765" y="299"/>
                </a:lnTo>
                <a:lnTo>
                  <a:pt x="1765" y="297"/>
                </a:lnTo>
                <a:lnTo>
                  <a:pt x="1765" y="295"/>
                </a:lnTo>
                <a:lnTo>
                  <a:pt x="1766" y="294"/>
                </a:lnTo>
                <a:lnTo>
                  <a:pt x="1766" y="292"/>
                </a:lnTo>
                <a:lnTo>
                  <a:pt x="1766" y="291"/>
                </a:lnTo>
                <a:lnTo>
                  <a:pt x="1766" y="290"/>
                </a:lnTo>
                <a:lnTo>
                  <a:pt x="1767" y="289"/>
                </a:lnTo>
                <a:lnTo>
                  <a:pt x="1767" y="287"/>
                </a:lnTo>
                <a:lnTo>
                  <a:pt x="1767" y="286"/>
                </a:lnTo>
                <a:lnTo>
                  <a:pt x="1767" y="285"/>
                </a:lnTo>
                <a:lnTo>
                  <a:pt x="1768" y="284"/>
                </a:lnTo>
                <a:lnTo>
                  <a:pt x="1768" y="283"/>
                </a:lnTo>
                <a:lnTo>
                  <a:pt x="1768" y="282"/>
                </a:lnTo>
                <a:lnTo>
                  <a:pt x="1768" y="281"/>
                </a:lnTo>
                <a:lnTo>
                  <a:pt x="1769" y="280"/>
                </a:lnTo>
                <a:lnTo>
                  <a:pt x="1769" y="279"/>
                </a:lnTo>
                <a:lnTo>
                  <a:pt x="1769" y="278"/>
                </a:lnTo>
                <a:lnTo>
                  <a:pt x="1770" y="276"/>
                </a:lnTo>
                <a:lnTo>
                  <a:pt x="1770" y="275"/>
                </a:lnTo>
                <a:lnTo>
                  <a:pt x="1770" y="274"/>
                </a:lnTo>
                <a:lnTo>
                  <a:pt x="1770" y="273"/>
                </a:lnTo>
                <a:lnTo>
                  <a:pt x="1771" y="272"/>
                </a:lnTo>
                <a:lnTo>
                  <a:pt x="1771" y="271"/>
                </a:lnTo>
                <a:lnTo>
                  <a:pt x="1771" y="269"/>
                </a:lnTo>
                <a:lnTo>
                  <a:pt x="1771" y="268"/>
                </a:lnTo>
                <a:lnTo>
                  <a:pt x="1772" y="267"/>
                </a:lnTo>
                <a:lnTo>
                  <a:pt x="1772" y="267"/>
                </a:lnTo>
                <a:lnTo>
                  <a:pt x="1772" y="266"/>
                </a:lnTo>
                <a:lnTo>
                  <a:pt x="1772" y="266"/>
                </a:lnTo>
                <a:lnTo>
                  <a:pt x="1773" y="265"/>
                </a:lnTo>
                <a:lnTo>
                  <a:pt x="1773" y="264"/>
                </a:lnTo>
                <a:lnTo>
                  <a:pt x="1773" y="264"/>
                </a:lnTo>
                <a:lnTo>
                  <a:pt x="1773" y="263"/>
                </a:lnTo>
                <a:lnTo>
                  <a:pt x="1774" y="263"/>
                </a:lnTo>
                <a:lnTo>
                  <a:pt x="1774" y="263"/>
                </a:lnTo>
                <a:lnTo>
                  <a:pt x="1774" y="262"/>
                </a:lnTo>
                <a:lnTo>
                  <a:pt x="1774" y="262"/>
                </a:lnTo>
                <a:lnTo>
                  <a:pt x="1775" y="261"/>
                </a:lnTo>
                <a:lnTo>
                  <a:pt x="1775" y="261"/>
                </a:lnTo>
                <a:lnTo>
                  <a:pt x="1775" y="261"/>
                </a:lnTo>
                <a:lnTo>
                  <a:pt x="1776" y="261"/>
                </a:lnTo>
                <a:lnTo>
                  <a:pt x="1776" y="261"/>
                </a:lnTo>
                <a:lnTo>
                  <a:pt x="1776" y="262"/>
                </a:lnTo>
                <a:lnTo>
                  <a:pt x="1776" y="262"/>
                </a:lnTo>
                <a:lnTo>
                  <a:pt x="1777" y="262"/>
                </a:lnTo>
                <a:lnTo>
                  <a:pt x="1777" y="262"/>
                </a:lnTo>
                <a:lnTo>
                  <a:pt x="1777" y="261"/>
                </a:lnTo>
                <a:lnTo>
                  <a:pt x="1777" y="261"/>
                </a:lnTo>
                <a:lnTo>
                  <a:pt x="1778" y="260"/>
                </a:lnTo>
                <a:lnTo>
                  <a:pt x="1778" y="260"/>
                </a:lnTo>
                <a:lnTo>
                  <a:pt x="1778" y="259"/>
                </a:lnTo>
                <a:lnTo>
                  <a:pt x="1778" y="259"/>
                </a:lnTo>
                <a:lnTo>
                  <a:pt x="1779" y="258"/>
                </a:lnTo>
                <a:lnTo>
                  <a:pt x="1779" y="258"/>
                </a:lnTo>
                <a:lnTo>
                  <a:pt x="1779" y="257"/>
                </a:lnTo>
                <a:lnTo>
                  <a:pt x="1779" y="257"/>
                </a:lnTo>
                <a:lnTo>
                  <a:pt x="1780" y="257"/>
                </a:lnTo>
                <a:lnTo>
                  <a:pt x="1780" y="257"/>
                </a:lnTo>
                <a:lnTo>
                  <a:pt x="1780" y="257"/>
                </a:lnTo>
                <a:lnTo>
                  <a:pt x="1781" y="257"/>
                </a:lnTo>
                <a:lnTo>
                  <a:pt x="1781" y="257"/>
                </a:lnTo>
                <a:lnTo>
                  <a:pt x="1781" y="257"/>
                </a:lnTo>
                <a:lnTo>
                  <a:pt x="1781" y="256"/>
                </a:lnTo>
                <a:lnTo>
                  <a:pt x="1782" y="256"/>
                </a:lnTo>
                <a:lnTo>
                  <a:pt x="1782" y="256"/>
                </a:lnTo>
                <a:lnTo>
                  <a:pt x="1782" y="256"/>
                </a:lnTo>
                <a:lnTo>
                  <a:pt x="1782" y="256"/>
                </a:lnTo>
                <a:lnTo>
                  <a:pt x="1783" y="256"/>
                </a:lnTo>
                <a:lnTo>
                  <a:pt x="1783" y="255"/>
                </a:lnTo>
                <a:lnTo>
                  <a:pt x="1783" y="255"/>
                </a:lnTo>
                <a:lnTo>
                  <a:pt x="1783" y="255"/>
                </a:lnTo>
                <a:lnTo>
                  <a:pt x="1784" y="254"/>
                </a:lnTo>
                <a:lnTo>
                  <a:pt x="1784" y="253"/>
                </a:lnTo>
                <a:lnTo>
                  <a:pt x="1784" y="252"/>
                </a:lnTo>
                <a:lnTo>
                  <a:pt x="1784" y="252"/>
                </a:lnTo>
                <a:lnTo>
                  <a:pt x="1785" y="251"/>
                </a:lnTo>
                <a:lnTo>
                  <a:pt x="1785" y="250"/>
                </a:lnTo>
                <a:lnTo>
                  <a:pt x="1785" y="249"/>
                </a:lnTo>
                <a:lnTo>
                  <a:pt x="1785" y="248"/>
                </a:lnTo>
                <a:lnTo>
                  <a:pt x="1786" y="247"/>
                </a:lnTo>
                <a:lnTo>
                  <a:pt x="1786" y="246"/>
                </a:lnTo>
                <a:lnTo>
                  <a:pt x="1786" y="244"/>
                </a:lnTo>
                <a:lnTo>
                  <a:pt x="1787" y="243"/>
                </a:lnTo>
                <a:lnTo>
                  <a:pt x="1787" y="242"/>
                </a:lnTo>
                <a:lnTo>
                  <a:pt x="1787" y="241"/>
                </a:lnTo>
                <a:lnTo>
                  <a:pt x="1787" y="240"/>
                </a:lnTo>
                <a:lnTo>
                  <a:pt x="1788" y="238"/>
                </a:lnTo>
                <a:lnTo>
                  <a:pt x="1788" y="237"/>
                </a:lnTo>
                <a:lnTo>
                  <a:pt x="1788" y="236"/>
                </a:lnTo>
                <a:lnTo>
                  <a:pt x="1788" y="235"/>
                </a:lnTo>
                <a:lnTo>
                  <a:pt x="1789" y="234"/>
                </a:lnTo>
                <a:lnTo>
                  <a:pt x="1789" y="233"/>
                </a:lnTo>
                <a:lnTo>
                  <a:pt x="1789" y="232"/>
                </a:lnTo>
                <a:lnTo>
                  <a:pt x="1789" y="231"/>
                </a:lnTo>
                <a:lnTo>
                  <a:pt x="1790" y="230"/>
                </a:lnTo>
                <a:lnTo>
                  <a:pt x="1790" y="229"/>
                </a:lnTo>
                <a:lnTo>
                  <a:pt x="1790" y="228"/>
                </a:lnTo>
                <a:lnTo>
                  <a:pt x="1790" y="227"/>
                </a:lnTo>
                <a:lnTo>
                  <a:pt x="1791" y="226"/>
                </a:lnTo>
                <a:lnTo>
                  <a:pt x="1791" y="224"/>
                </a:lnTo>
                <a:lnTo>
                  <a:pt x="1791" y="223"/>
                </a:lnTo>
                <a:lnTo>
                  <a:pt x="1792" y="222"/>
                </a:lnTo>
                <a:lnTo>
                  <a:pt x="1792" y="220"/>
                </a:lnTo>
                <a:lnTo>
                  <a:pt x="1792" y="219"/>
                </a:lnTo>
                <a:lnTo>
                  <a:pt x="1792" y="218"/>
                </a:lnTo>
                <a:lnTo>
                  <a:pt x="1793" y="217"/>
                </a:lnTo>
                <a:lnTo>
                  <a:pt x="1793" y="215"/>
                </a:lnTo>
                <a:lnTo>
                  <a:pt x="1793" y="214"/>
                </a:lnTo>
                <a:lnTo>
                  <a:pt x="1793" y="213"/>
                </a:lnTo>
                <a:lnTo>
                  <a:pt x="1794" y="212"/>
                </a:lnTo>
                <a:lnTo>
                  <a:pt x="1794" y="210"/>
                </a:lnTo>
                <a:lnTo>
                  <a:pt x="1794" y="209"/>
                </a:lnTo>
                <a:lnTo>
                  <a:pt x="1794" y="208"/>
                </a:lnTo>
                <a:lnTo>
                  <a:pt x="1795" y="208"/>
                </a:lnTo>
                <a:lnTo>
                  <a:pt x="1795" y="207"/>
                </a:lnTo>
                <a:lnTo>
                  <a:pt x="1795" y="207"/>
                </a:lnTo>
                <a:lnTo>
                  <a:pt x="1795" y="207"/>
                </a:lnTo>
                <a:lnTo>
                  <a:pt x="1796" y="207"/>
                </a:lnTo>
                <a:lnTo>
                  <a:pt x="1796" y="207"/>
                </a:lnTo>
                <a:lnTo>
                  <a:pt x="1796" y="207"/>
                </a:lnTo>
                <a:lnTo>
                  <a:pt x="1797" y="207"/>
                </a:lnTo>
                <a:lnTo>
                  <a:pt x="1797" y="208"/>
                </a:lnTo>
                <a:lnTo>
                  <a:pt x="1797" y="208"/>
                </a:lnTo>
                <a:lnTo>
                  <a:pt x="1797" y="209"/>
                </a:lnTo>
                <a:lnTo>
                  <a:pt x="1798" y="209"/>
                </a:lnTo>
                <a:lnTo>
                  <a:pt x="1798" y="209"/>
                </a:lnTo>
                <a:lnTo>
                  <a:pt x="1798" y="209"/>
                </a:lnTo>
                <a:lnTo>
                  <a:pt x="1798" y="210"/>
                </a:lnTo>
                <a:lnTo>
                  <a:pt x="1799" y="211"/>
                </a:lnTo>
                <a:lnTo>
                  <a:pt x="1799" y="211"/>
                </a:lnTo>
                <a:lnTo>
                  <a:pt x="1799" y="212"/>
                </a:lnTo>
                <a:lnTo>
                  <a:pt x="1799" y="213"/>
                </a:lnTo>
                <a:lnTo>
                  <a:pt x="1800" y="213"/>
                </a:lnTo>
                <a:lnTo>
                  <a:pt x="1800" y="214"/>
                </a:lnTo>
                <a:lnTo>
                  <a:pt x="1800" y="214"/>
                </a:lnTo>
                <a:lnTo>
                  <a:pt x="1800" y="214"/>
                </a:lnTo>
                <a:lnTo>
                  <a:pt x="1801" y="215"/>
                </a:lnTo>
                <a:lnTo>
                  <a:pt x="1801" y="216"/>
                </a:lnTo>
                <a:lnTo>
                  <a:pt x="1801" y="217"/>
                </a:lnTo>
                <a:lnTo>
                  <a:pt x="1801" y="218"/>
                </a:lnTo>
                <a:lnTo>
                  <a:pt x="1802" y="219"/>
                </a:lnTo>
                <a:lnTo>
                  <a:pt x="1802" y="220"/>
                </a:lnTo>
                <a:lnTo>
                  <a:pt x="1802" y="221"/>
                </a:lnTo>
                <a:lnTo>
                  <a:pt x="1803" y="223"/>
                </a:lnTo>
                <a:lnTo>
                  <a:pt x="1803" y="224"/>
                </a:lnTo>
                <a:lnTo>
                  <a:pt x="1803" y="226"/>
                </a:lnTo>
                <a:lnTo>
                  <a:pt x="1803" y="227"/>
                </a:lnTo>
                <a:lnTo>
                  <a:pt x="1804" y="229"/>
                </a:lnTo>
                <a:lnTo>
                  <a:pt x="1804" y="230"/>
                </a:lnTo>
                <a:lnTo>
                  <a:pt x="1804" y="232"/>
                </a:lnTo>
                <a:lnTo>
                  <a:pt x="1804" y="233"/>
                </a:lnTo>
                <a:lnTo>
                  <a:pt x="1805" y="235"/>
                </a:lnTo>
                <a:lnTo>
                  <a:pt x="1805" y="237"/>
                </a:lnTo>
                <a:lnTo>
                  <a:pt x="1805" y="238"/>
                </a:lnTo>
                <a:lnTo>
                  <a:pt x="1805" y="240"/>
                </a:lnTo>
                <a:lnTo>
                  <a:pt x="1806" y="242"/>
                </a:lnTo>
                <a:lnTo>
                  <a:pt x="1806" y="243"/>
                </a:lnTo>
                <a:lnTo>
                  <a:pt x="1806" y="245"/>
                </a:lnTo>
                <a:lnTo>
                  <a:pt x="1806" y="246"/>
                </a:lnTo>
                <a:lnTo>
                  <a:pt x="1807" y="248"/>
                </a:lnTo>
                <a:lnTo>
                  <a:pt x="1807" y="249"/>
                </a:lnTo>
                <a:lnTo>
                  <a:pt x="1807" y="250"/>
                </a:lnTo>
                <a:lnTo>
                  <a:pt x="1808" y="251"/>
                </a:lnTo>
                <a:lnTo>
                  <a:pt x="1808" y="252"/>
                </a:lnTo>
                <a:lnTo>
                  <a:pt x="1808" y="253"/>
                </a:lnTo>
                <a:lnTo>
                  <a:pt x="1808" y="254"/>
                </a:lnTo>
                <a:lnTo>
                  <a:pt x="1809" y="254"/>
                </a:lnTo>
                <a:lnTo>
                  <a:pt x="1809" y="255"/>
                </a:lnTo>
                <a:lnTo>
                  <a:pt x="1809" y="256"/>
                </a:lnTo>
                <a:lnTo>
                  <a:pt x="1809" y="256"/>
                </a:lnTo>
                <a:lnTo>
                  <a:pt x="1810" y="257"/>
                </a:lnTo>
                <a:lnTo>
                  <a:pt x="1810" y="257"/>
                </a:lnTo>
                <a:lnTo>
                  <a:pt x="1810" y="258"/>
                </a:lnTo>
                <a:lnTo>
                  <a:pt x="1810" y="259"/>
                </a:lnTo>
                <a:lnTo>
                  <a:pt x="1811" y="260"/>
                </a:lnTo>
                <a:lnTo>
                  <a:pt x="1811" y="261"/>
                </a:lnTo>
                <a:lnTo>
                  <a:pt x="1811" y="262"/>
                </a:lnTo>
                <a:lnTo>
                  <a:pt x="1811" y="262"/>
                </a:lnTo>
                <a:lnTo>
                  <a:pt x="1812" y="263"/>
                </a:lnTo>
                <a:lnTo>
                  <a:pt x="1812" y="264"/>
                </a:lnTo>
                <a:lnTo>
                  <a:pt x="1812" y="264"/>
                </a:lnTo>
                <a:lnTo>
                  <a:pt x="1812" y="265"/>
                </a:lnTo>
                <a:lnTo>
                  <a:pt x="1813" y="266"/>
                </a:lnTo>
                <a:lnTo>
                  <a:pt x="1813" y="266"/>
                </a:lnTo>
                <a:lnTo>
                  <a:pt x="1813" y="266"/>
                </a:lnTo>
                <a:lnTo>
                  <a:pt x="1814" y="267"/>
                </a:lnTo>
                <a:lnTo>
                  <a:pt x="1814" y="267"/>
                </a:lnTo>
                <a:lnTo>
                  <a:pt x="1814" y="268"/>
                </a:lnTo>
                <a:lnTo>
                  <a:pt x="1814" y="268"/>
                </a:lnTo>
                <a:lnTo>
                  <a:pt x="1815" y="268"/>
                </a:lnTo>
                <a:lnTo>
                  <a:pt x="1815" y="268"/>
                </a:lnTo>
                <a:lnTo>
                  <a:pt x="1815" y="268"/>
                </a:lnTo>
                <a:lnTo>
                  <a:pt x="1815" y="268"/>
                </a:lnTo>
                <a:lnTo>
                  <a:pt x="1816" y="268"/>
                </a:lnTo>
                <a:lnTo>
                  <a:pt x="1816" y="267"/>
                </a:lnTo>
                <a:lnTo>
                  <a:pt x="1816" y="267"/>
                </a:lnTo>
                <a:lnTo>
                  <a:pt x="1816" y="266"/>
                </a:lnTo>
                <a:lnTo>
                  <a:pt x="1817" y="266"/>
                </a:lnTo>
                <a:lnTo>
                  <a:pt x="1817" y="265"/>
                </a:lnTo>
                <a:lnTo>
                  <a:pt x="1817" y="264"/>
                </a:lnTo>
                <a:lnTo>
                  <a:pt x="1817" y="263"/>
                </a:lnTo>
                <a:lnTo>
                  <a:pt x="1818" y="263"/>
                </a:lnTo>
                <a:lnTo>
                  <a:pt x="1818" y="262"/>
                </a:lnTo>
                <a:lnTo>
                  <a:pt x="1818" y="261"/>
                </a:lnTo>
                <a:lnTo>
                  <a:pt x="1819" y="261"/>
                </a:lnTo>
                <a:lnTo>
                  <a:pt x="1819" y="260"/>
                </a:lnTo>
                <a:lnTo>
                  <a:pt x="1819" y="260"/>
                </a:lnTo>
                <a:lnTo>
                  <a:pt x="1819" y="259"/>
                </a:lnTo>
                <a:lnTo>
                  <a:pt x="1820" y="258"/>
                </a:lnTo>
                <a:lnTo>
                  <a:pt x="1820" y="257"/>
                </a:lnTo>
                <a:lnTo>
                  <a:pt x="1820" y="257"/>
                </a:lnTo>
                <a:lnTo>
                  <a:pt x="1820" y="256"/>
                </a:lnTo>
                <a:lnTo>
                  <a:pt x="1821" y="255"/>
                </a:lnTo>
                <a:lnTo>
                  <a:pt x="1821" y="255"/>
                </a:lnTo>
                <a:lnTo>
                  <a:pt x="1821" y="254"/>
                </a:lnTo>
                <a:lnTo>
                  <a:pt x="1821" y="253"/>
                </a:lnTo>
                <a:lnTo>
                  <a:pt x="1822" y="252"/>
                </a:lnTo>
                <a:lnTo>
                  <a:pt x="1822" y="252"/>
                </a:lnTo>
                <a:lnTo>
                  <a:pt x="1822" y="251"/>
                </a:lnTo>
                <a:lnTo>
                  <a:pt x="1822" y="250"/>
                </a:lnTo>
                <a:lnTo>
                  <a:pt x="1823" y="250"/>
                </a:lnTo>
                <a:lnTo>
                  <a:pt x="1823" y="249"/>
                </a:lnTo>
                <a:lnTo>
                  <a:pt x="1823" y="248"/>
                </a:lnTo>
                <a:lnTo>
                  <a:pt x="1823" y="248"/>
                </a:lnTo>
                <a:lnTo>
                  <a:pt x="1824" y="247"/>
                </a:lnTo>
                <a:lnTo>
                  <a:pt x="1824" y="246"/>
                </a:lnTo>
                <a:lnTo>
                  <a:pt x="1824" y="246"/>
                </a:lnTo>
                <a:lnTo>
                  <a:pt x="1825" y="245"/>
                </a:lnTo>
                <a:lnTo>
                  <a:pt x="1825" y="244"/>
                </a:lnTo>
                <a:lnTo>
                  <a:pt x="1825" y="244"/>
                </a:lnTo>
                <a:lnTo>
                  <a:pt x="1825" y="243"/>
                </a:lnTo>
                <a:lnTo>
                  <a:pt x="1826" y="242"/>
                </a:lnTo>
                <a:lnTo>
                  <a:pt x="1826" y="241"/>
                </a:lnTo>
                <a:lnTo>
                  <a:pt x="1826" y="241"/>
                </a:lnTo>
                <a:lnTo>
                  <a:pt x="1826" y="240"/>
                </a:lnTo>
                <a:lnTo>
                  <a:pt x="1827" y="239"/>
                </a:lnTo>
                <a:lnTo>
                  <a:pt x="1827" y="239"/>
                </a:lnTo>
                <a:lnTo>
                  <a:pt x="1827" y="238"/>
                </a:lnTo>
                <a:lnTo>
                  <a:pt x="1827" y="237"/>
                </a:lnTo>
                <a:lnTo>
                  <a:pt x="1828" y="236"/>
                </a:lnTo>
                <a:lnTo>
                  <a:pt x="1828" y="236"/>
                </a:lnTo>
                <a:lnTo>
                  <a:pt x="1828" y="235"/>
                </a:lnTo>
                <a:lnTo>
                  <a:pt x="1828" y="234"/>
                </a:lnTo>
                <a:lnTo>
                  <a:pt x="1829" y="234"/>
                </a:lnTo>
                <a:lnTo>
                  <a:pt x="1829" y="233"/>
                </a:lnTo>
                <a:lnTo>
                  <a:pt x="1829" y="232"/>
                </a:lnTo>
                <a:lnTo>
                  <a:pt x="1830" y="232"/>
                </a:lnTo>
                <a:lnTo>
                  <a:pt x="1830" y="232"/>
                </a:lnTo>
                <a:lnTo>
                  <a:pt x="1830" y="232"/>
                </a:lnTo>
                <a:lnTo>
                  <a:pt x="1830" y="232"/>
                </a:lnTo>
                <a:lnTo>
                  <a:pt x="1831" y="232"/>
                </a:lnTo>
                <a:lnTo>
                  <a:pt x="1831" y="232"/>
                </a:lnTo>
                <a:lnTo>
                  <a:pt x="1831" y="232"/>
                </a:lnTo>
                <a:lnTo>
                  <a:pt x="1831" y="232"/>
                </a:lnTo>
                <a:lnTo>
                  <a:pt x="1832" y="233"/>
                </a:lnTo>
                <a:lnTo>
                  <a:pt x="1832" y="233"/>
                </a:lnTo>
                <a:lnTo>
                  <a:pt x="1832" y="233"/>
                </a:lnTo>
                <a:lnTo>
                  <a:pt x="1832" y="233"/>
                </a:lnTo>
                <a:lnTo>
                  <a:pt x="1833" y="233"/>
                </a:lnTo>
                <a:lnTo>
                  <a:pt x="1833" y="233"/>
                </a:lnTo>
                <a:lnTo>
                  <a:pt x="1833" y="233"/>
                </a:lnTo>
                <a:lnTo>
                  <a:pt x="1833" y="234"/>
                </a:lnTo>
                <a:lnTo>
                  <a:pt x="1834" y="233"/>
                </a:lnTo>
                <a:lnTo>
                  <a:pt x="1834" y="233"/>
                </a:lnTo>
                <a:lnTo>
                  <a:pt x="1834" y="233"/>
                </a:lnTo>
                <a:lnTo>
                  <a:pt x="1834" y="233"/>
                </a:lnTo>
                <a:lnTo>
                  <a:pt x="1835" y="233"/>
                </a:lnTo>
                <a:lnTo>
                  <a:pt x="1835" y="233"/>
                </a:lnTo>
                <a:lnTo>
                  <a:pt x="1835" y="233"/>
                </a:lnTo>
                <a:lnTo>
                  <a:pt x="1836" y="232"/>
                </a:lnTo>
                <a:lnTo>
                  <a:pt x="1836" y="232"/>
                </a:lnTo>
                <a:lnTo>
                  <a:pt x="1836" y="232"/>
                </a:lnTo>
                <a:lnTo>
                  <a:pt x="1836" y="232"/>
                </a:lnTo>
                <a:lnTo>
                  <a:pt x="1837" y="232"/>
                </a:lnTo>
                <a:lnTo>
                  <a:pt x="1837" y="232"/>
                </a:lnTo>
                <a:lnTo>
                  <a:pt x="1837" y="233"/>
                </a:lnTo>
                <a:lnTo>
                  <a:pt x="1837" y="233"/>
                </a:lnTo>
                <a:lnTo>
                  <a:pt x="1838" y="234"/>
                </a:lnTo>
                <a:lnTo>
                  <a:pt x="1838" y="234"/>
                </a:lnTo>
                <a:lnTo>
                  <a:pt x="1838" y="235"/>
                </a:lnTo>
                <a:lnTo>
                  <a:pt x="1838" y="236"/>
                </a:lnTo>
                <a:lnTo>
                  <a:pt x="1839" y="237"/>
                </a:lnTo>
                <a:lnTo>
                  <a:pt x="1839" y="237"/>
                </a:lnTo>
                <a:lnTo>
                  <a:pt x="1839" y="238"/>
                </a:lnTo>
                <a:lnTo>
                  <a:pt x="1839" y="239"/>
                </a:lnTo>
                <a:lnTo>
                  <a:pt x="1840" y="240"/>
                </a:lnTo>
                <a:lnTo>
                  <a:pt x="1840" y="241"/>
                </a:lnTo>
                <a:lnTo>
                  <a:pt x="1840" y="241"/>
                </a:lnTo>
                <a:lnTo>
                  <a:pt x="1841" y="242"/>
                </a:lnTo>
                <a:lnTo>
                  <a:pt x="1841" y="243"/>
                </a:lnTo>
                <a:lnTo>
                  <a:pt x="1841" y="244"/>
                </a:lnTo>
                <a:lnTo>
                  <a:pt x="1841" y="245"/>
                </a:lnTo>
                <a:lnTo>
                  <a:pt x="1842" y="246"/>
                </a:lnTo>
                <a:lnTo>
                  <a:pt x="1842" y="246"/>
                </a:lnTo>
                <a:lnTo>
                  <a:pt x="1842" y="247"/>
                </a:lnTo>
                <a:lnTo>
                  <a:pt x="1842" y="247"/>
                </a:lnTo>
                <a:lnTo>
                  <a:pt x="1843" y="248"/>
                </a:lnTo>
                <a:lnTo>
                  <a:pt x="1843" y="249"/>
                </a:lnTo>
                <a:lnTo>
                  <a:pt x="1843" y="250"/>
                </a:lnTo>
                <a:lnTo>
                  <a:pt x="1843" y="250"/>
                </a:lnTo>
                <a:lnTo>
                  <a:pt x="1844" y="251"/>
                </a:lnTo>
                <a:lnTo>
                  <a:pt x="1844" y="252"/>
                </a:lnTo>
                <a:lnTo>
                  <a:pt x="1844" y="253"/>
                </a:lnTo>
                <a:lnTo>
                  <a:pt x="1844" y="255"/>
                </a:lnTo>
                <a:lnTo>
                  <a:pt x="1845" y="256"/>
                </a:lnTo>
                <a:lnTo>
                  <a:pt x="1845" y="257"/>
                </a:lnTo>
                <a:lnTo>
                  <a:pt x="1845" y="258"/>
                </a:lnTo>
                <a:lnTo>
                  <a:pt x="1845" y="259"/>
                </a:lnTo>
                <a:lnTo>
                  <a:pt x="1846" y="261"/>
                </a:lnTo>
                <a:lnTo>
                  <a:pt x="1846" y="262"/>
                </a:lnTo>
                <a:lnTo>
                  <a:pt x="1846" y="263"/>
                </a:lnTo>
                <a:lnTo>
                  <a:pt x="1847" y="265"/>
                </a:lnTo>
                <a:lnTo>
                  <a:pt x="1847" y="266"/>
                </a:lnTo>
                <a:lnTo>
                  <a:pt x="1847" y="268"/>
                </a:lnTo>
                <a:lnTo>
                  <a:pt x="1847" y="269"/>
                </a:lnTo>
                <a:lnTo>
                  <a:pt x="1848" y="271"/>
                </a:lnTo>
                <a:lnTo>
                  <a:pt x="1848" y="272"/>
                </a:lnTo>
                <a:lnTo>
                  <a:pt x="1848" y="273"/>
                </a:lnTo>
                <a:lnTo>
                  <a:pt x="1848" y="274"/>
                </a:lnTo>
                <a:lnTo>
                  <a:pt x="1849" y="275"/>
                </a:lnTo>
                <a:lnTo>
                  <a:pt x="1849" y="275"/>
                </a:lnTo>
                <a:lnTo>
                  <a:pt x="1849" y="276"/>
                </a:lnTo>
                <a:lnTo>
                  <a:pt x="1849" y="277"/>
                </a:lnTo>
                <a:lnTo>
                  <a:pt x="1850" y="277"/>
                </a:lnTo>
                <a:lnTo>
                  <a:pt x="1850" y="278"/>
                </a:lnTo>
                <a:lnTo>
                  <a:pt x="1850" y="279"/>
                </a:lnTo>
                <a:lnTo>
                  <a:pt x="1850" y="280"/>
                </a:lnTo>
                <a:lnTo>
                  <a:pt x="1851" y="281"/>
                </a:lnTo>
                <a:lnTo>
                  <a:pt x="1851" y="281"/>
                </a:lnTo>
                <a:lnTo>
                  <a:pt x="1851" y="282"/>
                </a:lnTo>
                <a:lnTo>
                  <a:pt x="1852" y="283"/>
                </a:lnTo>
                <a:lnTo>
                  <a:pt x="1852" y="283"/>
                </a:lnTo>
                <a:lnTo>
                  <a:pt x="1852" y="284"/>
                </a:lnTo>
                <a:lnTo>
                  <a:pt x="1852" y="285"/>
                </a:lnTo>
                <a:lnTo>
                  <a:pt x="1853" y="286"/>
                </a:lnTo>
                <a:lnTo>
                  <a:pt x="1853" y="287"/>
                </a:lnTo>
                <a:lnTo>
                  <a:pt x="1853" y="288"/>
                </a:lnTo>
                <a:lnTo>
                  <a:pt x="1853" y="288"/>
                </a:lnTo>
                <a:lnTo>
                  <a:pt x="1854" y="288"/>
                </a:lnTo>
                <a:lnTo>
                  <a:pt x="1854" y="289"/>
                </a:lnTo>
                <a:lnTo>
                  <a:pt x="1854" y="289"/>
                </a:lnTo>
                <a:lnTo>
                  <a:pt x="1854" y="289"/>
                </a:lnTo>
                <a:lnTo>
                  <a:pt x="1855" y="289"/>
                </a:lnTo>
                <a:lnTo>
                  <a:pt x="1855" y="289"/>
                </a:lnTo>
                <a:lnTo>
                  <a:pt x="1855" y="289"/>
                </a:lnTo>
                <a:lnTo>
                  <a:pt x="1855" y="289"/>
                </a:lnTo>
                <a:lnTo>
                  <a:pt x="1856" y="289"/>
                </a:lnTo>
                <a:lnTo>
                  <a:pt x="1856" y="289"/>
                </a:lnTo>
                <a:lnTo>
                  <a:pt x="1856" y="289"/>
                </a:lnTo>
                <a:lnTo>
                  <a:pt x="1856" y="289"/>
                </a:lnTo>
                <a:lnTo>
                  <a:pt x="1857" y="289"/>
                </a:lnTo>
                <a:lnTo>
                  <a:pt x="1857" y="289"/>
                </a:lnTo>
                <a:lnTo>
                  <a:pt x="1857" y="289"/>
                </a:lnTo>
                <a:lnTo>
                  <a:pt x="1858" y="289"/>
                </a:lnTo>
                <a:lnTo>
                  <a:pt x="1858" y="289"/>
                </a:lnTo>
                <a:lnTo>
                  <a:pt x="1858" y="288"/>
                </a:lnTo>
                <a:lnTo>
                  <a:pt x="1858" y="288"/>
                </a:lnTo>
                <a:lnTo>
                  <a:pt x="1859" y="288"/>
                </a:lnTo>
                <a:lnTo>
                  <a:pt x="1859" y="287"/>
                </a:lnTo>
                <a:lnTo>
                  <a:pt x="1859" y="287"/>
                </a:lnTo>
                <a:lnTo>
                  <a:pt x="1859" y="286"/>
                </a:lnTo>
                <a:lnTo>
                  <a:pt x="1860" y="286"/>
                </a:lnTo>
                <a:lnTo>
                  <a:pt x="1860" y="286"/>
                </a:lnTo>
                <a:lnTo>
                  <a:pt x="1860" y="286"/>
                </a:lnTo>
                <a:lnTo>
                  <a:pt x="1860" y="286"/>
                </a:lnTo>
                <a:lnTo>
                  <a:pt x="1861" y="286"/>
                </a:lnTo>
                <a:lnTo>
                  <a:pt x="1861" y="285"/>
                </a:lnTo>
                <a:lnTo>
                  <a:pt x="1861" y="285"/>
                </a:lnTo>
                <a:lnTo>
                  <a:pt x="1861" y="284"/>
                </a:lnTo>
                <a:lnTo>
                  <a:pt x="1862" y="284"/>
                </a:lnTo>
                <a:lnTo>
                  <a:pt x="1862" y="283"/>
                </a:lnTo>
                <a:lnTo>
                  <a:pt x="1862" y="283"/>
                </a:lnTo>
                <a:lnTo>
                  <a:pt x="1863" y="282"/>
                </a:lnTo>
                <a:lnTo>
                  <a:pt x="1863" y="281"/>
                </a:lnTo>
                <a:lnTo>
                  <a:pt x="1863" y="281"/>
                </a:lnTo>
                <a:lnTo>
                  <a:pt x="1863" y="280"/>
                </a:lnTo>
                <a:lnTo>
                  <a:pt x="1864" y="280"/>
                </a:lnTo>
                <a:lnTo>
                  <a:pt x="1864" y="280"/>
                </a:lnTo>
                <a:lnTo>
                  <a:pt x="1864" y="279"/>
                </a:lnTo>
                <a:lnTo>
                  <a:pt x="1864" y="279"/>
                </a:lnTo>
                <a:lnTo>
                  <a:pt x="1865" y="279"/>
                </a:lnTo>
                <a:lnTo>
                  <a:pt x="1865" y="280"/>
                </a:lnTo>
                <a:lnTo>
                  <a:pt x="1865" y="280"/>
                </a:lnTo>
                <a:lnTo>
                  <a:pt x="1865" y="281"/>
                </a:lnTo>
                <a:lnTo>
                  <a:pt x="1866" y="281"/>
                </a:lnTo>
                <a:lnTo>
                  <a:pt x="1866" y="281"/>
                </a:lnTo>
                <a:lnTo>
                  <a:pt x="1866" y="282"/>
                </a:lnTo>
                <a:lnTo>
                  <a:pt x="1866" y="282"/>
                </a:lnTo>
                <a:lnTo>
                  <a:pt x="1867" y="282"/>
                </a:lnTo>
                <a:lnTo>
                  <a:pt x="1867" y="282"/>
                </a:lnTo>
                <a:lnTo>
                  <a:pt x="1867" y="282"/>
                </a:lnTo>
                <a:lnTo>
                  <a:pt x="1867" y="281"/>
                </a:lnTo>
                <a:lnTo>
                  <a:pt x="1868" y="280"/>
                </a:lnTo>
                <a:lnTo>
                  <a:pt x="1868" y="280"/>
                </a:lnTo>
                <a:lnTo>
                  <a:pt x="1868" y="279"/>
                </a:lnTo>
                <a:lnTo>
                  <a:pt x="1869" y="279"/>
                </a:lnTo>
                <a:lnTo>
                  <a:pt x="1869" y="278"/>
                </a:lnTo>
                <a:lnTo>
                  <a:pt x="1869" y="278"/>
                </a:lnTo>
                <a:lnTo>
                  <a:pt x="1869" y="277"/>
                </a:lnTo>
                <a:lnTo>
                  <a:pt x="1870" y="277"/>
                </a:lnTo>
                <a:lnTo>
                  <a:pt x="1870" y="277"/>
                </a:lnTo>
                <a:lnTo>
                  <a:pt x="1870" y="276"/>
                </a:lnTo>
                <a:lnTo>
                  <a:pt x="1870" y="275"/>
                </a:lnTo>
                <a:lnTo>
                  <a:pt x="1871" y="274"/>
                </a:lnTo>
                <a:lnTo>
                  <a:pt x="1871" y="274"/>
                </a:lnTo>
                <a:lnTo>
                  <a:pt x="1871" y="273"/>
                </a:lnTo>
                <a:lnTo>
                  <a:pt x="1871" y="272"/>
                </a:lnTo>
                <a:lnTo>
                  <a:pt x="1872" y="271"/>
                </a:lnTo>
                <a:lnTo>
                  <a:pt x="1872" y="270"/>
                </a:lnTo>
                <a:lnTo>
                  <a:pt x="1872" y="269"/>
                </a:lnTo>
                <a:lnTo>
                  <a:pt x="1872" y="269"/>
                </a:lnTo>
                <a:lnTo>
                  <a:pt x="1873" y="268"/>
                </a:lnTo>
                <a:lnTo>
                  <a:pt x="1873" y="267"/>
                </a:lnTo>
                <a:lnTo>
                  <a:pt x="1873" y="266"/>
                </a:lnTo>
                <a:lnTo>
                  <a:pt x="1874" y="265"/>
                </a:lnTo>
                <a:lnTo>
                  <a:pt x="1874" y="265"/>
                </a:lnTo>
                <a:lnTo>
                  <a:pt x="1874" y="264"/>
                </a:lnTo>
                <a:lnTo>
                  <a:pt x="1874" y="263"/>
                </a:lnTo>
                <a:lnTo>
                  <a:pt x="1875" y="262"/>
                </a:lnTo>
                <a:lnTo>
                  <a:pt x="1875" y="262"/>
                </a:lnTo>
                <a:lnTo>
                  <a:pt x="1875" y="261"/>
                </a:lnTo>
                <a:lnTo>
                  <a:pt x="1875" y="260"/>
                </a:lnTo>
                <a:lnTo>
                  <a:pt x="1876" y="258"/>
                </a:lnTo>
                <a:lnTo>
                  <a:pt x="1876" y="257"/>
                </a:lnTo>
                <a:lnTo>
                  <a:pt x="1876" y="256"/>
                </a:lnTo>
                <a:lnTo>
                  <a:pt x="1876" y="255"/>
                </a:lnTo>
                <a:lnTo>
                  <a:pt x="1877" y="254"/>
                </a:lnTo>
                <a:lnTo>
                  <a:pt x="1877" y="253"/>
                </a:lnTo>
                <a:lnTo>
                  <a:pt x="1877" y="252"/>
                </a:lnTo>
                <a:lnTo>
                  <a:pt x="1877" y="251"/>
                </a:lnTo>
                <a:lnTo>
                  <a:pt x="1878" y="251"/>
                </a:lnTo>
                <a:lnTo>
                  <a:pt x="1878" y="251"/>
                </a:lnTo>
                <a:lnTo>
                  <a:pt x="1878" y="250"/>
                </a:lnTo>
                <a:lnTo>
                  <a:pt x="1878" y="251"/>
                </a:lnTo>
                <a:lnTo>
                  <a:pt x="1879" y="251"/>
                </a:lnTo>
                <a:lnTo>
                  <a:pt x="1879" y="251"/>
                </a:lnTo>
                <a:lnTo>
                  <a:pt x="1879" y="251"/>
                </a:lnTo>
                <a:lnTo>
                  <a:pt x="1880" y="252"/>
                </a:lnTo>
                <a:lnTo>
                  <a:pt x="1880" y="252"/>
                </a:lnTo>
                <a:lnTo>
                  <a:pt x="1880" y="252"/>
                </a:lnTo>
                <a:lnTo>
                  <a:pt x="1880" y="252"/>
                </a:lnTo>
                <a:lnTo>
                  <a:pt x="1881" y="252"/>
                </a:lnTo>
                <a:lnTo>
                  <a:pt x="1881" y="252"/>
                </a:lnTo>
                <a:lnTo>
                  <a:pt x="1881" y="252"/>
                </a:lnTo>
                <a:lnTo>
                  <a:pt x="1881" y="252"/>
                </a:lnTo>
                <a:lnTo>
                  <a:pt x="1882" y="252"/>
                </a:lnTo>
                <a:lnTo>
                  <a:pt x="1882" y="252"/>
                </a:lnTo>
                <a:lnTo>
                  <a:pt x="1882" y="252"/>
                </a:lnTo>
                <a:lnTo>
                  <a:pt x="1882" y="252"/>
                </a:lnTo>
                <a:lnTo>
                  <a:pt x="1883" y="252"/>
                </a:lnTo>
                <a:lnTo>
                  <a:pt x="1883" y="252"/>
                </a:lnTo>
                <a:lnTo>
                  <a:pt x="1883" y="252"/>
                </a:lnTo>
                <a:lnTo>
                  <a:pt x="1883" y="252"/>
                </a:lnTo>
                <a:lnTo>
                  <a:pt x="1884" y="252"/>
                </a:lnTo>
                <a:lnTo>
                  <a:pt x="1884" y="252"/>
                </a:lnTo>
                <a:lnTo>
                  <a:pt x="1884" y="252"/>
                </a:lnTo>
                <a:lnTo>
                  <a:pt x="1885" y="252"/>
                </a:lnTo>
                <a:lnTo>
                  <a:pt x="1885" y="252"/>
                </a:lnTo>
                <a:lnTo>
                  <a:pt x="1885" y="251"/>
                </a:lnTo>
                <a:lnTo>
                  <a:pt x="1885" y="251"/>
                </a:lnTo>
                <a:lnTo>
                  <a:pt x="1886" y="251"/>
                </a:lnTo>
                <a:lnTo>
                  <a:pt x="1886" y="250"/>
                </a:lnTo>
                <a:lnTo>
                  <a:pt x="1886" y="250"/>
                </a:lnTo>
                <a:lnTo>
                  <a:pt x="1886" y="250"/>
                </a:lnTo>
                <a:lnTo>
                  <a:pt x="1887" y="250"/>
                </a:lnTo>
                <a:lnTo>
                  <a:pt x="1887" y="249"/>
                </a:lnTo>
                <a:lnTo>
                  <a:pt x="1887" y="249"/>
                </a:lnTo>
                <a:lnTo>
                  <a:pt x="1887" y="249"/>
                </a:lnTo>
                <a:lnTo>
                  <a:pt x="1888" y="248"/>
                </a:lnTo>
                <a:lnTo>
                  <a:pt x="1888" y="248"/>
                </a:lnTo>
                <a:lnTo>
                  <a:pt x="1888" y="248"/>
                </a:lnTo>
                <a:lnTo>
                  <a:pt x="1888" y="247"/>
                </a:lnTo>
                <a:lnTo>
                  <a:pt x="1889" y="247"/>
                </a:lnTo>
                <a:lnTo>
                  <a:pt x="1889" y="247"/>
                </a:lnTo>
                <a:lnTo>
                  <a:pt x="1889" y="246"/>
                </a:lnTo>
                <a:lnTo>
                  <a:pt x="1890" y="245"/>
                </a:lnTo>
                <a:lnTo>
                  <a:pt x="1890" y="245"/>
                </a:lnTo>
                <a:lnTo>
                  <a:pt x="1890" y="244"/>
                </a:lnTo>
                <a:lnTo>
                  <a:pt x="1890" y="243"/>
                </a:lnTo>
                <a:lnTo>
                  <a:pt x="1891" y="242"/>
                </a:lnTo>
                <a:lnTo>
                  <a:pt x="1891" y="242"/>
                </a:lnTo>
                <a:lnTo>
                  <a:pt x="1891" y="241"/>
                </a:lnTo>
                <a:lnTo>
                  <a:pt x="1891" y="241"/>
                </a:lnTo>
                <a:lnTo>
                  <a:pt x="1892" y="241"/>
                </a:lnTo>
                <a:lnTo>
                  <a:pt x="1892" y="241"/>
                </a:lnTo>
                <a:lnTo>
                  <a:pt x="1892" y="241"/>
                </a:lnTo>
                <a:lnTo>
                  <a:pt x="1892" y="241"/>
                </a:lnTo>
                <a:lnTo>
                  <a:pt x="1893" y="241"/>
                </a:lnTo>
                <a:lnTo>
                  <a:pt x="1893" y="240"/>
                </a:lnTo>
                <a:lnTo>
                  <a:pt x="1893" y="241"/>
                </a:lnTo>
                <a:lnTo>
                  <a:pt x="1893" y="241"/>
                </a:lnTo>
                <a:lnTo>
                  <a:pt x="1894" y="241"/>
                </a:lnTo>
                <a:lnTo>
                  <a:pt x="1894" y="241"/>
                </a:lnTo>
                <a:lnTo>
                  <a:pt x="1894" y="240"/>
                </a:lnTo>
                <a:lnTo>
                  <a:pt x="1894" y="240"/>
                </a:lnTo>
                <a:lnTo>
                  <a:pt x="1895" y="240"/>
                </a:lnTo>
                <a:lnTo>
                  <a:pt x="1895" y="240"/>
                </a:lnTo>
                <a:lnTo>
                  <a:pt x="1895" y="240"/>
                </a:lnTo>
                <a:lnTo>
                  <a:pt x="1896" y="240"/>
                </a:lnTo>
                <a:lnTo>
                  <a:pt x="1896" y="240"/>
                </a:lnTo>
                <a:lnTo>
                  <a:pt x="1896" y="240"/>
                </a:lnTo>
                <a:lnTo>
                  <a:pt x="1896" y="241"/>
                </a:lnTo>
                <a:lnTo>
                  <a:pt x="1897" y="241"/>
                </a:lnTo>
                <a:lnTo>
                  <a:pt x="1897" y="241"/>
                </a:lnTo>
                <a:lnTo>
                  <a:pt x="1897" y="241"/>
                </a:lnTo>
                <a:lnTo>
                  <a:pt x="1897" y="242"/>
                </a:lnTo>
                <a:lnTo>
                  <a:pt x="1898" y="242"/>
                </a:lnTo>
                <a:lnTo>
                  <a:pt x="1898" y="242"/>
                </a:lnTo>
                <a:lnTo>
                  <a:pt x="1898" y="243"/>
                </a:lnTo>
                <a:lnTo>
                  <a:pt x="1898" y="243"/>
                </a:lnTo>
                <a:lnTo>
                  <a:pt x="1899" y="243"/>
                </a:lnTo>
                <a:lnTo>
                  <a:pt x="1899" y="243"/>
                </a:lnTo>
                <a:lnTo>
                  <a:pt x="1899" y="243"/>
                </a:lnTo>
                <a:lnTo>
                  <a:pt x="1899" y="243"/>
                </a:lnTo>
                <a:lnTo>
                  <a:pt x="1900" y="243"/>
                </a:lnTo>
                <a:lnTo>
                  <a:pt x="1900" y="244"/>
                </a:lnTo>
                <a:lnTo>
                  <a:pt x="1900" y="244"/>
                </a:lnTo>
                <a:lnTo>
                  <a:pt x="1901" y="244"/>
                </a:lnTo>
                <a:lnTo>
                  <a:pt x="1901" y="244"/>
                </a:lnTo>
                <a:lnTo>
                  <a:pt x="1901" y="244"/>
                </a:lnTo>
                <a:lnTo>
                  <a:pt x="1901" y="244"/>
                </a:lnTo>
                <a:lnTo>
                  <a:pt x="1902" y="244"/>
                </a:lnTo>
                <a:lnTo>
                  <a:pt x="1902" y="244"/>
                </a:lnTo>
                <a:lnTo>
                  <a:pt x="1902" y="243"/>
                </a:lnTo>
                <a:lnTo>
                  <a:pt x="1902" y="243"/>
                </a:lnTo>
                <a:lnTo>
                  <a:pt x="1903" y="242"/>
                </a:lnTo>
                <a:lnTo>
                  <a:pt x="1903" y="241"/>
                </a:lnTo>
                <a:lnTo>
                  <a:pt x="1903" y="241"/>
                </a:lnTo>
                <a:lnTo>
                  <a:pt x="1903" y="241"/>
                </a:lnTo>
                <a:lnTo>
                  <a:pt x="1904" y="240"/>
                </a:lnTo>
                <a:lnTo>
                  <a:pt x="1904" y="240"/>
                </a:lnTo>
                <a:lnTo>
                  <a:pt x="1904" y="240"/>
                </a:lnTo>
                <a:lnTo>
                  <a:pt x="1904" y="239"/>
                </a:lnTo>
                <a:lnTo>
                  <a:pt x="1905" y="239"/>
                </a:lnTo>
                <a:lnTo>
                  <a:pt x="1905" y="239"/>
                </a:lnTo>
                <a:lnTo>
                  <a:pt x="1905" y="238"/>
                </a:lnTo>
                <a:lnTo>
                  <a:pt x="1905" y="237"/>
                </a:lnTo>
                <a:lnTo>
                  <a:pt x="1906" y="237"/>
                </a:lnTo>
                <a:lnTo>
                  <a:pt x="1906" y="237"/>
                </a:lnTo>
                <a:lnTo>
                  <a:pt x="1906" y="236"/>
                </a:lnTo>
                <a:lnTo>
                  <a:pt x="1907" y="236"/>
                </a:lnTo>
                <a:lnTo>
                  <a:pt x="1907" y="235"/>
                </a:lnTo>
                <a:lnTo>
                  <a:pt x="1907" y="235"/>
                </a:lnTo>
                <a:lnTo>
                  <a:pt x="1907" y="234"/>
                </a:lnTo>
                <a:lnTo>
                  <a:pt x="1908" y="234"/>
                </a:lnTo>
                <a:lnTo>
                  <a:pt x="1908" y="233"/>
                </a:lnTo>
                <a:lnTo>
                  <a:pt x="1908" y="232"/>
                </a:lnTo>
                <a:lnTo>
                  <a:pt x="1908" y="231"/>
                </a:lnTo>
                <a:lnTo>
                  <a:pt x="1909" y="230"/>
                </a:lnTo>
                <a:lnTo>
                  <a:pt x="1909" y="229"/>
                </a:lnTo>
                <a:lnTo>
                  <a:pt x="1909" y="228"/>
                </a:lnTo>
                <a:lnTo>
                  <a:pt x="1909" y="228"/>
                </a:lnTo>
                <a:lnTo>
                  <a:pt x="1910" y="227"/>
                </a:lnTo>
                <a:lnTo>
                  <a:pt x="1910" y="226"/>
                </a:lnTo>
                <a:lnTo>
                  <a:pt x="1910" y="224"/>
                </a:lnTo>
                <a:lnTo>
                  <a:pt x="1910" y="223"/>
                </a:lnTo>
                <a:lnTo>
                  <a:pt x="1911" y="222"/>
                </a:lnTo>
                <a:lnTo>
                  <a:pt x="1911" y="221"/>
                </a:lnTo>
                <a:lnTo>
                  <a:pt x="1911" y="220"/>
                </a:lnTo>
                <a:lnTo>
                  <a:pt x="1912" y="219"/>
                </a:lnTo>
                <a:lnTo>
                  <a:pt x="1912" y="218"/>
                </a:lnTo>
                <a:lnTo>
                  <a:pt x="1912" y="217"/>
                </a:lnTo>
                <a:lnTo>
                  <a:pt x="1912" y="216"/>
                </a:lnTo>
                <a:lnTo>
                  <a:pt x="1913" y="214"/>
                </a:lnTo>
                <a:lnTo>
                  <a:pt x="1913" y="213"/>
                </a:lnTo>
                <a:lnTo>
                  <a:pt x="1913" y="212"/>
                </a:lnTo>
                <a:lnTo>
                  <a:pt x="1913" y="211"/>
                </a:lnTo>
                <a:lnTo>
                  <a:pt x="1914" y="210"/>
                </a:lnTo>
                <a:lnTo>
                  <a:pt x="1914" y="209"/>
                </a:lnTo>
                <a:lnTo>
                  <a:pt x="1914" y="207"/>
                </a:lnTo>
                <a:lnTo>
                  <a:pt x="1914" y="206"/>
                </a:lnTo>
                <a:lnTo>
                  <a:pt x="1915" y="204"/>
                </a:lnTo>
                <a:lnTo>
                  <a:pt x="1915" y="203"/>
                </a:lnTo>
                <a:lnTo>
                  <a:pt x="1915" y="201"/>
                </a:lnTo>
                <a:lnTo>
                  <a:pt x="1915" y="200"/>
                </a:lnTo>
                <a:lnTo>
                  <a:pt x="1916" y="199"/>
                </a:lnTo>
                <a:lnTo>
                  <a:pt x="1916" y="197"/>
                </a:lnTo>
                <a:lnTo>
                  <a:pt x="1916" y="196"/>
                </a:lnTo>
                <a:lnTo>
                  <a:pt x="1916" y="195"/>
                </a:lnTo>
                <a:lnTo>
                  <a:pt x="1917" y="194"/>
                </a:lnTo>
                <a:lnTo>
                  <a:pt x="1917" y="193"/>
                </a:lnTo>
                <a:lnTo>
                  <a:pt x="1917" y="191"/>
                </a:lnTo>
                <a:lnTo>
                  <a:pt x="1918" y="190"/>
                </a:lnTo>
                <a:lnTo>
                  <a:pt x="1918" y="189"/>
                </a:lnTo>
                <a:lnTo>
                  <a:pt x="1918" y="187"/>
                </a:lnTo>
                <a:lnTo>
                  <a:pt x="1918" y="186"/>
                </a:lnTo>
                <a:lnTo>
                  <a:pt x="1919" y="185"/>
                </a:lnTo>
                <a:lnTo>
                  <a:pt x="1919" y="183"/>
                </a:lnTo>
                <a:lnTo>
                  <a:pt x="1919" y="182"/>
                </a:lnTo>
                <a:lnTo>
                  <a:pt x="1919" y="182"/>
                </a:lnTo>
                <a:lnTo>
                  <a:pt x="1920" y="181"/>
                </a:lnTo>
                <a:lnTo>
                  <a:pt x="1920" y="180"/>
                </a:lnTo>
                <a:lnTo>
                  <a:pt x="1920" y="179"/>
                </a:lnTo>
                <a:lnTo>
                  <a:pt x="1920" y="177"/>
                </a:lnTo>
                <a:lnTo>
                  <a:pt x="1921" y="176"/>
                </a:lnTo>
                <a:lnTo>
                  <a:pt x="1921" y="175"/>
                </a:lnTo>
                <a:lnTo>
                  <a:pt x="1921" y="174"/>
                </a:lnTo>
                <a:lnTo>
                  <a:pt x="1921" y="173"/>
                </a:lnTo>
                <a:lnTo>
                  <a:pt x="1922" y="172"/>
                </a:lnTo>
                <a:lnTo>
                  <a:pt x="1922" y="171"/>
                </a:lnTo>
                <a:lnTo>
                  <a:pt x="1922" y="170"/>
                </a:lnTo>
                <a:lnTo>
                  <a:pt x="1923" y="169"/>
                </a:lnTo>
                <a:lnTo>
                  <a:pt x="1923" y="169"/>
                </a:lnTo>
                <a:lnTo>
                  <a:pt x="1923" y="168"/>
                </a:lnTo>
                <a:lnTo>
                  <a:pt x="1923" y="167"/>
                </a:lnTo>
                <a:lnTo>
                  <a:pt x="1924" y="166"/>
                </a:lnTo>
                <a:lnTo>
                  <a:pt x="1924" y="165"/>
                </a:lnTo>
                <a:lnTo>
                  <a:pt x="1924" y="164"/>
                </a:lnTo>
                <a:lnTo>
                  <a:pt x="1924" y="163"/>
                </a:lnTo>
                <a:lnTo>
                  <a:pt x="1925" y="163"/>
                </a:lnTo>
                <a:lnTo>
                  <a:pt x="1925" y="162"/>
                </a:lnTo>
                <a:lnTo>
                  <a:pt x="1925" y="161"/>
                </a:lnTo>
                <a:lnTo>
                  <a:pt x="1925" y="161"/>
                </a:lnTo>
                <a:lnTo>
                  <a:pt x="1926" y="161"/>
                </a:lnTo>
                <a:lnTo>
                  <a:pt x="1926" y="161"/>
                </a:lnTo>
                <a:lnTo>
                  <a:pt x="1926" y="161"/>
                </a:lnTo>
                <a:lnTo>
                  <a:pt x="1926" y="161"/>
                </a:lnTo>
                <a:lnTo>
                  <a:pt x="1927" y="160"/>
                </a:lnTo>
                <a:lnTo>
                  <a:pt x="1927" y="160"/>
                </a:lnTo>
                <a:lnTo>
                  <a:pt x="1927" y="160"/>
                </a:lnTo>
                <a:lnTo>
                  <a:pt x="1927" y="159"/>
                </a:lnTo>
                <a:lnTo>
                  <a:pt x="1928" y="159"/>
                </a:lnTo>
                <a:lnTo>
                  <a:pt x="1928" y="159"/>
                </a:lnTo>
                <a:lnTo>
                  <a:pt x="1928" y="158"/>
                </a:lnTo>
                <a:lnTo>
                  <a:pt x="1929" y="158"/>
                </a:lnTo>
                <a:lnTo>
                  <a:pt x="1929" y="158"/>
                </a:lnTo>
                <a:lnTo>
                  <a:pt x="1929" y="158"/>
                </a:lnTo>
                <a:lnTo>
                  <a:pt x="1929" y="159"/>
                </a:lnTo>
                <a:lnTo>
                  <a:pt x="1930" y="159"/>
                </a:lnTo>
                <a:lnTo>
                  <a:pt x="1930" y="159"/>
                </a:lnTo>
                <a:lnTo>
                  <a:pt x="1930" y="158"/>
                </a:lnTo>
                <a:lnTo>
                  <a:pt x="1930" y="158"/>
                </a:lnTo>
                <a:lnTo>
                  <a:pt x="1931" y="157"/>
                </a:lnTo>
                <a:lnTo>
                  <a:pt x="1931" y="157"/>
                </a:lnTo>
                <a:lnTo>
                  <a:pt x="1931" y="156"/>
                </a:lnTo>
                <a:lnTo>
                  <a:pt x="1931" y="156"/>
                </a:lnTo>
                <a:lnTo>
                  <a:pt x="1932" y="156"/>
                </a:lnTo>
                <a:lnTo>
                  <a:pt x="1932" y="155"/>
                </a:lnTo>
                <a:lnTo>
                  <a:pt x="1932" y="155"/>
                </a:lnTo>
                <a:lnTo>
                  <a:pt x="1932" y="154"/>
                </a:lnTo>
                <a:lnTo>
                  <a:pt x="1933" y="154"/>
                </a:lnTo>
                <a:lnTo>
                  <a:pt x="1933" y="153"/>
                </a:lnTo>
                <a:lnTo>
                  <a:pt x="1933" y="153"/>
                </a:lnTo>
                <a:lnTo>
                  <a:pt x="1934" y="153"/>
                </a:lnTo>
                <a:lnTo>
                  <a:pt x="1934" y="153"/>
                </a:lnTo>
                <a:lnTo>
                  <a:pt x="1934" y="154"/>
                </a:lnTo>
                <a:lnTo>
                  <a:pt x="1934" y="154"/>
                </a:lnTo>
                <a:lnTo>
                  <a:pt x="1935" y="155"/>
                </a:lnTo>
                <a:lnTo>
                  <a:pt x="1935" y="155"/>
                </a:lnTo>
                <a:lnTo>
                  <a:pt x="1935" y="156"/>
                </a:lnTo>
                <a:lnTo>
                  <a:pt x="1935" y="157"/>
                </a:lnTo>
                <a:lnTo>
                  <a:pt x="1936" y="157"/>
                </a:lnTo>
                <a:lnTo>
                  <a:pt x="1936" y="158"/>
                </a:lnTo>
                <a:lnTo>
                  <a:pt x="1936" y="159"/>
                </a:lnTo>
                <a:lnTo>
                  <a:pt x="1936" y="159"/>
                </a:lnTo>
                <a:lnTo>
                  <a:pt x="1937" y="159"/>
                </a:lnTo>
                <a:lnTo>
                  <a:pt x="1937" y="159"/>
                </a:lnTo>
                <a:lnTo>
                  <a:pt x="1937" y="159"/>
                </a:lnTo>
                <a:lnTo>
                  <a:pt x="1937" y="159"/>
                </a:lnTo>
                <a:lnTo>
                  <a:pt x="1938" y="159"/>
                </a:lnTo>
                <a:lnTo>
                  <a:pt x="1938" y="159"/>
                </a:lnTo>
                <a:lnTo>
                  <a:pt x="1938" y="159"/>
                </a:lnTo>
                <a:lnTo>
                  <a:pt x="1938" y="159"/>
                </a:lnTo>
                <a:lnTo>
                  <a:pt x="1939" y="159"/>
                </a:lnTo>
                <a:lnTo>
                  <a:pt x="1939" y="159"/>
                </a:lnTo>
                <a:lnTo>
                  <a:pt x="1939" y="159"/>
                </a:lnTo>
                <a:lnTo>
                  <a:pt x="1940" y="159"/>
                </a:lnTo>
                <a:lnTo>
                  <a:pt x="1940" y="158"/>
                </a:lnTo>
                <a:lnTo>
                  <a:pt x="1940" y="158"/>
                </a:lnTo>
                <a:lnTo>
                  <a:pt x="1940" y="158"/>
                </a:lnTo>
                <a:lnTo>
                  <a:pt x="1941" y="157"/>
                </a:lnTo>
                <a:lnTo>
                  <a:pt x="1941" y="157"/>
                </a:lnTo>
                <a:lnTo>
                  <a:pt x="1941" y="157"/>
                </a:lnTo>
                <a:lnTo>
                  <a:pt x="1941" y="157"/>
                </a:lnTo>
                <a:lnTo>
                  <a:pt x="1942" y="157"/>
                </a:lnTo>
                <a:lnTo>
                  <a:pt x="1942" y="157"/>
                </a:lnTo>
                <a:lnTo>
                  <a:pt x="1942" y="157"/>
                </a:lnTo>
                <a:lnTo>
                  <a:pt x="1942" y="157"/>
                </a:lnTo>
                <a:lnTo>
                  <a:pt x="1943" y="157"/>
                </a:lnTo>
                <a:lnTo>
                  <a:pt x="1943" y="158"/>
                </a:lnTo>
                <a:lnTo>
                  <a:pt x="1943" y="158"/>
                </a:lnTo>
                <a:lnTo>
                  <a:pt x="1943" y="158"/>
                </a:lnTo>
                <a:lnTo>
                  <a:pt x="1944" y="159"/>
                </a:lnTo>
                <a:lnTo>
                  <a:pt x="1944" y="159"/>
                </a:lnTo>
                <a:lnTo>
                  <a:pt x="1944" y="159"/>
                </a:lnTo>
                <a:lnTo>
                  <a:pt x="1945" y="159"/>
                </a:lnTo>
                <a:lnTo>
                  <a:pt x="1945" y="159"/>
                </a:lnTo>
                <a:lnTo>
                  <a:pt x="1945" y="159"/>
                </a:lnTo>
                <a:lnTo>
                  <a:pt x="1945" y="160"/>
                </a:lnTo>
                <a:lnTo>
                  <a:pt x="1946" y="160"/>
                </a:lnTo>
                <a:lnTo>
                  <a:pt x="1946" y="160"/>
                </a:lnTo>
                <a:lnTo>
                  <a:pt x="1946" y="160"/>
                </a:lnTo>
                <a:lnTo>
                  <a:pt x="1946" y="161"/>
                </a:lnTo>
                <a:lnTo>
                  <a:pt x="1947" y="161"/>
                </a:lnTo>
                <a:lnTo>
                  <a:pt x="1947" y="161"/>
                </a:lnTo>
                <a:lnTo>
                  <a:pt x="1947" y="162"/>
                </a:lnTo>
                <a:lnTo>
                  <a:pt x="1947" y="162"/>
                </a:lnTo>
                <a:lnTo>
                  <a:pt x="1948" y="162"/>
                </a:lnTo>
                <a:lnTo>
                  <a:pt x="1948" y="162"/>
                </a:lnTo>
                <a:lnTo>
                  <a:pt x="1948" y="163"/>
                </a:lnTo>
                <a:lnTo>
                  <a:pt x="1948" y="163"/>
                </a:lnTo>
                <a:lnTo>
                  <a:pt x="1949" y="164"/>
                </a:lnTo>
                <a:lnTo>
                  <a:pt x="1949" y="164"/>
                </a:lnTo>
                <a:lnTo>
                  <a:pt x="1949" y="165"/>
                </a:lnTo>
                <a:lnTo>
                  <a:pt x="1949" y="166"/>
                </a:lnTo>
                <a:lnTo>
                  <a:pt x="1950" y="166"/>
                </a:lnTo>
                <a:lnTo>
                  <a:pt x="1950" y="167"/>
                </a:lnTo>
                <a:lnTo>
                  <a:pt x="1950" y="167"/>
                </a:lnTo>
                <a:lnTo>
                  <a:pt x="1951" y="168"/>
                </a:lnTo>
                <a:lnTo>
                  <a:pt x="1951" y="168"/>
                </a:lnTo>
                <a:lnTo>
                  <a:pt x="1951" y="168"/>
                </a:lnTo>
                <a:lnTo>
                  <a:pt x="1951" y="168"/>
                </a:lnTo>
                <a:lnTo>
                  <a:pt x="1952" y="168"/>
                </a:lnTo>
                <a:lnTo>
                  <a:pt x="1952" y="168"/>
                </a:lnTo>
                <a:lnTo>
                  <a:pt x="1952" y="168"/>
                </a:lnTo>
                <a:lnTo>
                  <a:pt x="1952" y="168"/>
                </a:lnTo>
                <a:lnTo>
                  <a:pt x="1953" y="168"/>
                </a:lnTo>
                <a:lnTo>
                  <a:pt x="1953" y="167"/>
                </a:lnTo>
                <a:lnTo>
                  <a:pt x="1953" y="167"/>
                </a:lnTo>
                <a:lnTo>
                  <a:pt x="1953" y="166"/>
                </a:lnTo>
                <a:lnTo>
                  <a:pt x="1954" y="166"/>
                </a:lnTo>
                <a:lnTo>
                  <a:pt x="1954" y="165"/>
                </a:lnTo>
                <a:lnTo>
                  <a:pt x="1954" y="164"/>
                </a:lnTo>
                <a:lnTo>
                  <a:pt x="1954" y="164"/>
                </a:lnTo>
                <a:lnTo>
                  <a:pt x="1955" y="163"/>
                </a:lnTo>
                <a:lnTo>
                  <a:pt x="1955" y="162"/>
                </a:lnTo>
                <a:lnTo>
                  <a:pt x="1955" y="161"/>
                </a:lnTo>
                <a:lnTo>
                  <a:pt x="1956" y="160"/>
                </a:lnTo>
                <a:lnTo>
                  <a:pt x="1956" y="158"/>
                </a:lnTo>
                <a:lnTo>
                  <a:pt x="1956" y="157"/>
                </a:lnTo>
                <a:lnTo>
                  <a:pt x="1956" y="155"/>
                </a:lnTo>
                <a:lnTo>
                  <a:pt x="1957" y="153"/>
                </a:lnTo>
                <a:lnTo>
                  <a:pt x="1957" y="151"/>
                </a:lnTo>
                <a:lnTo>
                  <a:pt x="1957" y="150"/>
                </a:lnTo>
                <a:lnTo>
                  <a:pt x="1957" y="148"/>
                </a:lnTo>
                <a:lnTo>
                  <a:pt x="1958" y="147"/>
                </a:lnTo>
                <a:lnTo>
                  <a:pt x="1958" y="145"/>
                </a:lnTo>
                <a:lnTo>
                  <a:pt x="1958" y="144"/>
                </a:lnTo>
                <a:lnTo>
                  <a:pt x="1958" y="143"/>
                </a:lnTo>
                <a:lnTo>
                  <a:pt x="1959" y="142"/>
                </a:lnTo>
                <a:lnTo>
                  <a:pt x="1959" y="141"/>
                </a:lnTo>
                <a:lnTo>
                  <a:pt x="1959" y="139"/>
                </a:lnTo>
                <a:lnTo>
                  <a:pt x="1959" y="138"/>
                </a:lnTo>
                <a:lnTo>
                  <a:pt x="1960" y="136"/>
                </a:lnTo>
                <a:lnTo>
                  <a:pt x="1960" y="135"/>
                </a:lnTo>
                <a:lnTo>
                  <a:pt x="1960" y="133"/>
                </a:lnTo>
                <a:lnTo>
                  <a:pt x="1960" y="132"/>
                </a:lnTo>
                <a:lnTo>
                  <a:pt x="1961" y="131"/>
                </a:lnTo>
                <a:lnTo>
                  <a:pt x="1961" y="130"/>
                </a:lnTo>
                <a:lnTo>
                  <a:pt x="1961" y="130"/>
                </a:lnTo>
                <a:lnTo>
                  <a:pt x="1962" y="129"/>
                </a:lnTo>
                <a:lnTo>
                  <a:pt x="1962" y="128"/>
                </a:lnTo>
                <a:lnTo>
                  <a:pt x="1962" y="127"/>
                </a:lnTo>
                <a:lnTo>
                  <a:pt x="1962" y="127"/>
                </a:lnTo>
                <a:lnTo>
                  <a:pt x="1963" y="126"/>
                </a:lnTo>
                <a:lnTo>
                  <a:pt x="1963" y="126"/>
                </a:lnTo>
                <a:lnTo>
                  <a:pt x="1963" y="126"/>
                </a:lnTo>
                <a:lnTo>
                  <a:pt x="1963" y="126"/>
                </a:lnTo>
                <a:lnTo>
                  <a:pt x="1964" y="126"/>
                </a:lnTo>
                <a:lnTo>
                  <a:pt x="1964" y="126"/>
                </a:lnTo>
                <a:lnTo>
                  <a:pt x="1964" y="126"/>
                </a:lnTo>
                <a:lnTo>
                  <a:pt x="1964" y="126"/>
                </a:lnTo>
                <a:lnTo>
                  <a:pt x="1965" y="126"/>
                </a:lnTo>
                <a:lnTo>
                  <a:pt x="1965" y="127"/>
                </a:lnTo>
                <a:lnTo>
                  <a:pt x="1965" y="126"/>
                </a:lnTo>
                <a:lnTo>
                  <a:pt x="1965" y="126"/>
                </a:lnTo>
                <a:lnTo>
                  <a:pt x="1966" y="126"/>
                </a:lnTo>
                <a:lnTo>
                  <a:pt x="1966" y="126"/>
                </a:lnTo>
                <a:lnTo>
                  <a:pt x="1966" y="126"/>
                </a:lnTo>
                <a:lnTo>
                  <a:pt x="1967" y="126"/>
                </a:lnTo>
                <a:lnTo>
                  <a:pt x="1967" y="126"/>
                </a:lnTo>
                <a:lnTo>
                  <a:pt x="1967" y="126"/>
                </a:lnTo>
                <a:lnTo>
                  <a:pt x="1967" y="126"/>
                </a:lnTo>
                <a:lnTo>
                  <a:pt x="1968" y="126"/>
                </a:lnTo>
                <a:lnTo>
                  <a:pt x="1968" y="126"/>
                </a:lnTo>
                <a:lnTo>
                  <a:pt x="1968" y="125"/>
                </a:lnTo>
                <a:lnTo>
                  <a:pt x="1968" y="125"/>
                </a:lnTo>
                <a:lnTo>
                  <a:pt x="1969" y="125"/>
                </a:lnTo>
                <a:lnTo>
                  <a:pt x="1969" y="124"/>
                </a:lnTo>
                <a:lnTo>
                  <a:pt x="1969" y="124"/>
                </a:lnTo>
                <a:lnTo>
                  <a:pt x="1969" y="123"/>
                </a:lnTo>
                <a:lnTo>
                  <a:pt x="1970" y="123"/>
                </a:lnTo>
                <a:lnTo>
                  <a:pt x="1970" y="123"/>
                </a:lnTo>
                <a:lnTo>
                  <a:pt x="1970" y="122"/>
                </a:lnTo>
                <a:lnTo>
                  <a:pt x="1970" y="121"/>
                </a:lnTo>
                <a:lnTo>
                  <a:pt x="1971" y="121"/>
                </a:lnTo>
                <a:lnTo>
                  <a:pt x="1971" y="120"/>
                </a:lnTo>
                <a:lnTo>
                  <a:pt x="1971" y="119"/>
                </a:lnTo>
                <a:lnTo>
                  <a:pt x="1972" y="118"/>
                </a:lnTo>
                <a:lnTo>
                  <a:pt x="1972" y="117"/>
                </a:lnTo>
                <a:lnTo>
                  <a:pt x="1972" y="116"/>
                </a:lnTo>
                <a:lnTo>
                  <a:pt x="1973" y="115"/>
                </a:lnTo>
                <a:lnTo>
                  <a:pt x="1973" y="114"/>
                </a:lnTo>
                <a:lnTo>
                  <a:pt x="1973" y="113"/>
                </a:lnTo>
                <a:lnTo>
                  <a:pt x="1973" y="112"/>
                </a:lnTo>
                <a:lnTo>
                  <a:pt x="1974" y="111"/>
                </a:lnTo>
                <a:lnTo>
                  <a:pt x="1974" y="110"/>
                </a:lnTo>
                <a:lnTo>
                  <a:pt x="1974" y="109"/>
                </a:lnTo>
                <a:lnTo>
                  <a:pt x="1974" y="107"/>
                </a:lnTo>
                <a:lnTo>
                  <a:pt x="1975" y="106"/>
                </a:lnTo>
                <a:lnTo>
                  <a:pt x="1975" y="105"/>
                </a:lnTo>
                <a:lnTo>
                  <a:pt x="1975" y="104"/>
                </a:lnTo>
                <a:lnTo>
                  <a:pt x="1975" y="102"/>
                </a:lnTo>
                <a:lnTo>
                  <a:pt x="1976" y="101"/>
                </a:lnTo>
                <a:lnTo>
                  <a:pt x="1976" y="100"/>
                </a:lnTo>
                <a:lnTo>
                  <a:pt x="1976" y="99"/>
                </a:lnTo>
                <a:lnTo>
                  <a:pt x="1976" y="98"/>
                </a:lnTo>
                <a:lnTo>
                  <a:pt x="1977" y="97"/>
                </a:lnTo>
                <a:lnTo>
                  <a:pt x="1977" y="96"/>
                </a:lnTo>
                <a:lnTo>
                  <a:pt x="1977" y="95"/>
                </a:lnTo>
                <a:lnTo>
                  <a:pt x="1978" y="94"/>
                </a:lnTo>
                <a:lnTo>
                  <a:pt x="1978" y="93"/>
                </a:lnTo>
                <a:lnTo>
                  <a:pt x="1978" y="93"/>
                </a:lnTo>
                <a:lnTo>
                  <a:pt x="1978" y="92"/>
                </a:lnTo>
                <a:lnTo>
                  <a:pt x="1979" y="92"/>
                </a:lnTo>
                <a:lnTo>
                  <a:pt x="1979" y="91"/>
                </a:lnTo>
                <a:lnTo>
                  <a:pt x="1979" y="90"/>
                </a:lnTo>
                <a:lnTo>
                  <a:pt x="1979" y="89"/>
                </a:lnTo>
                <a:lnTo>
                  <a:pt x="1980" y="88"/>
                </a:lnTo>
                <a:lnTo>
                  <a:pt x="1980" y="87"/>
                </a:lnTo>
                <a:lnTo>
                  <a:pt x="1980" y="86"/>
                </a:lnTo>
                <a:lnTo>
                  <a:pt x="1980" y="84"/>
                </a:lnTo>
                <a:lnTo>
                  <a:pt x="1981" y="83"/>
                </a:lnTo>
                <a:lnTo>
                  <a:pt x="1981" y="82"/>
                </a:lnTo>
                <a:lnTo>
                  <a:pt x="1981" y="81"/>
                </a:lnTo>
                <a:lnTo>
                  <a:pt x="1981" y="80"/>
                </a:lnTo>
                <a:lnTo>
                  <a:pt x="1982" y="79"/>
                </a:lnTo>
                <a:lnTo>
                  <a:pt x="1982" y="78"/>
                </a:lnTo>
                <a:lnTo>
                  <a:pt x="1982" y="77"/>
                </a:lnTo>
                <a:lnTo>
                  <a:pt x="1982" y="76"/>
                </a:lnTo>
                <a:lnTo>
                  <a:pt x="1983" y="75"/>
                </a:lnTo>
                <a:lnTo>
                  <a:pt x="1983" y="74"/>
                </a:lnTo>
                <a:lnTo>
                  <a:pt x="1983" y="73"/>
                </a:lnTo>
                <a:lnTo>
                  <a:pt x="1984" y="71"/>
                </a:lnTo>
                <a:lnTo>
                  <a:pt x="1984" y="70"/>
                </a:lnTo>
                <a:lnTo>
                  <a:pt x="1984" y="69"/>
                </a:lnTo>
                <a:lnTo>
                  <a:pt x="1984" y="68"/>
                </a:lnTo>
                <a:lnTo>
                  <a:pt x="1985" y="66"/>
                </a:lnTo>
                <a:lnTo>
                  <a:pt x="1985" y="66"/>
                </a:lnTo>
                <a:lnTo>
                  <a:pt x="1985" y="64"/>
                </a:lnTo>
                <a:lnTo>
                  <a:pt x="1985" y="63"/>
                </a:lnTo>
                <a:lnTo>
                  <a:pt x="1986" y="62"/>
                </a:lnTo>
                <a:lnTo>
                  <a:pt x="1986" y="61"/>
                </a:lnTo>
                <a:lnTo>
                  <a:pt x="1986" y="60"/>
                </a:lnTo>
                <a:lnTo>
                  <a:pt x="1986" y="58"/>
                </a:lnTo>
                <a:lnTo>
                  <a:pt x="1987" y="57"/>
                </a:lnTo>
                <a:lnTo>
                  <a:pt x="1987" y="56"/>
                </a:lnTo>
                <a:lnTo>
                  <a:pt x="1987" y="55"/>
                </a:lnTo>
                <a:lnTo>
                  <a:pt x="1987" y="55"/>
                </a:lnTo>
                <a:lnTo>
                  <a:pt x="1988" y="54"/>
                </a:lnTo>
                <a:lnTo>
                  <a:pt x="1988" y="53"/>
                </a:lnTo>
                <a:lnTo>
                  <a:pt x="1988" y="52"/>
                </a:lnTo>
                <a:lnTo>
                  <a:pt x="1989" y="51"/>
                </a:lnTo>
                <a:lnTo>
                  <a:pt x="1989" y="50"/>
                </a:lnTo>
                <a:lnTo>
                  <a:pt x="1989" y="50"/>
                </a:lnTo>
                <a:lnTo>
                  <a:pt x="1989" y="49"/>
                </a:lnTo>
                <a:lnTo>
                  <a:pt x="1990" y="48"/>
                </a:lnTo>
                <a:lnTo>
                  <a:pt x="1990" y="48"/>
                </a:lnTo>
                <a:lnTo>
                  <a:pt x="1990" y="47"/>
                </a:lnTo>
                <a:lnTo>
                  <a:pt x="1990" y="47"/>
                </a:lnTo>
                <a:lnTo>
                  <a:pt x="1991" y="47"/>
                </a:lnTo>
                <a:lnTo>
                  <a:pt x="1991" y="46"/>
                </a:lnTo>
                <a:lnTo>
                  <a:pt x="1991" y="46"/>
                </a:lnTo>
                <a:lnTo>
                  <a:pt x="1991" y="46"/>
                </a:lnTo>
                <a:lnTo>
                  <a:pt x="1992" y="46"/>
                </a:lnTo>
                <a:lnTo>
                  <a:pt x="1992" y="46"/>
                </a:lnTo>
                <a:lnTo>
                  <a:pt x="1992" y="46"/>
                </a:lnTo>
                <a:lnTo>
                  <a:pt x="1992" y="46"/>
                </a:lnTo>
                <a:lnTo>
                  <a:pt x="1993" y="46"/>
                </a:lnTo>
                <a:lnTo>
                  <a:pt x="1993" y="47"/>
                </a:lnTo>
                <a:lnTo>
                  <a:pt x="1993" y="47"/>
                </a:lnTo>
                <a:lnTo>
                  <a:pt x="1993" y="48"/>
                </a:lnTo>
                <a:lnTo>
                  <a:pt x="1994" y="49"/>
                </a:lnTo>
                <a:lnTo>
                  <a:pt x="1994" y="49"/>
                </a:lnTo>
                <a:lnTo>
                  <a:pt x="1994" y="50"/>
                </a:lnTo>
                <a:lnTo>
                  <a:pt x="1995" y="51"/>
                </a:lnTo>
                <a:lnTo>
                  <a:pt x="1995" y="52"/>
                </a:lnTo>
                <a:lnTo>
                  <a:pt x="1995" y="53"/>
                </a:lnTo>
                <a:lnTo>
                  <a:pt x="1995" y="54"/>
                </a:lnTo>
                <a:lnTo>
                  <a:pt x="1996" y="55"/>
                </a:lnTo>
                <a:lnTo>
                  <a:pt x="1996" y="56"/>
                </a:lnTo>
                <a:lnTo>
                  <a:pt x="1996" y="57"/>
                </a:lnTo>
                <a:lnTo>
                  <a:pt x="1996" y="58"/>
                </a:lnTo>
                <a:lnTo>
                  <a:pt x="1997" y="59"/>
                </a:lnTo>
                <a:lnTo>
                  <a:pt x="1997" y="60"/>
                </a:lnTo>
                <a:lnTo>
                  <a:pt x="1997" y="61"/>
                </a:lnTo>
                <a:lnTo>
                  <a:pt x="1997" y="61"/>
                </a:lnTo>
                <a:lnTo>
                  <a:pt x="1998" y="62"/>
                </a:lnTo>
                <a:lnTo>
                  <a:pt x="1998" y="63"/>
                </a:lnTo>
                <a:lnTo>
                  <a:pt x="1998" y="63"/>
                </a:lnTo>
                <a:lnTo>
                  <a:pt x="1998" y="64"/>
                </a:lnTo>
                <a:lnTo>
                  <a:pt x="1999" y="64"/>
                </a:lnTo>
                <a:lnTo>
                  <a:pt x="1999" y="65"/>
                </a:lnTo>
                <a:lnTo>
                  <a:pt x="1999" y="65"/>
                </a:lnTo>
                <a:lnTo>
                  <a:pt x="2000" y="66"/>
                </a:lnTo>
                <a:lnTo>
                  <a:pt x="2000" y="66"/>
                </a:lnTo>
                <a:lnTo>
                  <a:pt x="2000" y="67"/>
                </a:lnTo>
                <a:lnTo>
                  <a:pt x="2000" y="67"/>
                </a:lnTo>
                <a:lnTo>
                  <a:pt x="2001" y="67"/>
                </a:lnTo>
                <a:lnTo>
                  <a:pt x="2001" y="67"/>
                </a:lnTo>
                <a:lnTo>
                  <a:pt x="2001" y="67"/>
                </a:lnTo>
                <a:lnTo>
                  <a:pt x="2001" y="67"/>
                </a:lnTo>
                <a:lnTo>
                  <a:pt x="2002" y="67"/>
                </a:lnTo>
                <a:lnTo>
                  <a:pt x="2002" y="67"/>
                </a:lnTo>
                <a:lnTo>
                  <a:pt x="2002" y="67"/>
                </a:lnTo>
                <a:lnTo>
                  <a:pt x="2002" y="67"/>
                </a:lnTo>
                <a:lnTo>
                  <a:pt x="2003" y="67"/>
                </a:lnTo>
                <a:lnTo>
                  <a:pt x="2003" y="67"/>
                </a:lnTo>
                <a:lnTo>
                  <a:pt x="2003" y="67"/>
                </a:lnTo>
                <a:lnTo>
                  <a:pt x="2003" y="67"/>
                </a:lnTo>
                <a:lnTo>
                  <a:pt x="2004" y="67"/>
                </a:lnTo>
                <a:lnTo>
                  <a:pt x="2004" y="67"/>
                </a:lnTo>
                <a:lnTo>
                  <a:pt x="2004" y="67"/>
                </a:lnTo>
                <a:lnTo>
                  <a:pt x="2004" y="67"/>
                </a:lnTo>
                <a:lnTo>
                  <a:pt x="2005" y="67"/>
                </a:lnTo>
                <a:lnTo>
                  <a:pt x="2005" y="66"/>
                </a:lnTo>
                <a:lnTo>
                  <a:pt x="2005" y="66"/>
                </a:lnTo>
                <a:lnTo>
                  <a:pt x="2006" y="66"/>
                </a:lnTo>
                <a:lnTo>
                  <a:pt x="2006" y="66"/>
                </a:lnTo>
                <a:lnTo>
                  <a:pt x="2006" y="66"/>
                </a:lnTo>
                <a:lnTo>
                  <a:pt x="2006" y="66"/>
                </a:lnTo>
                <a:lnTo>
                  <a:pt x="2007" y="66"/>
                </a:lnTo>
                <a:lnTo>
                  <a:pt x="2007" y="66"/>
                </a:lnTo>
                <a:lnTo>
                  <a:pt x="2007" y="65"/>
                </a:lnTo>
                <a:lnTo>
                  <a:pt x="2007" y="65"/>
                </a:lnTo>
                <a:lnTo>
                  <a:pt x="2008" y="65"/>
                </a:lnTo>
                <a:lnTo>
                  <a:pt x="2008" y="65"/>
                </a:lnTo>
                <a:lnTo>
                  <a:pt x="2008" y="65"/>
                </a:lnTo>
                <a:lnTo>
                  <a:pt x="2008" y="64"/>
                </a:lnTo>
                <a:lnTo>
                  <a:pt x="2009" y="64"/>
                </a:lnTo>
                <a:lnTo>
                  <a:pt x="2009" y="64"/>
                </a:lnTo>
                <a:lnTo>
                  <a:pt x="2009" y="64"/>
                </a:lnTo>
                <a:lnTo>
                  <a:pt x="2009" y="64"/>
                </a:lnTo>
                <a:lnTo>
                  <a:pt x="2010" y="64"/>
                </a:lnTo>
                <a:lnTo>
                  <a:pt x="2010" y="65"/>
                </a:lnTo>
                <a:lnTo>
                  <a:pt x="2010" y="65"/>
                </a:lnTo>
                <a:lnTo>
                  <a:pt x="2011" y="64"/>
                </a:lnTo>
                <a:lnTo>
                  <a:pt x="2011" y="64"/>
                </a:lnTo>
                <a:lnTo>
                  <a:pt x="2011" y="64"/>
                </a:lnTo>
                <a:lnTo>
                  <a:pt x="2011" y="64"/>
                </a:lnTo>
                <a:lnTo>
                  <a:pt x="2012" y="64"/>
                </a:lnTo>
                <a:lnTo>
                  <a:pt x="2012" y="65"/>
                </a:lnTo>
                <a:lnTo>
                  <a:pt x="2012" y="65"/>
                </a:lnTo>
                <a:lnTo>
                  <a:pt x="2012" y="65"/>
                </a:lnTo>
                <a:lnTo>
                  <a:pt x="2013" y="65"/>
                </a:lnTo>
                <a:lnTo>
                  <a:pt x="2013" y="66"/>
                </a:lnTo>
                <a:lnTo>
                  <a:pt x="2013" y="66"/>
                </a:lnTo>
                <a:lnTo>
                  <a:pt x="2013" y="67"/>
                </a:lnTo>
                <a:lnTo>
                  <a:pt x="2014" y="67"/>
                </a:lnTo>
                <a:lnTo>
                  <a:pt x="2014" y="67"/>
                </a:lnTo>
                <a:lnTo>
                  <a:pt x="2014" y="67"/>
                </a:lnTo>
                <a:lnTo>
                  <a:pt x="2014" y="66"/>
                </a:lnTo>
                <a:lnTo>
                  <a:pt x="2015" y="66"/>
                </a:lnTo>
                <a:lnTo>
                  <a:pt x="2015" y="66"/>
                </a:lnTo>
                <a:lnTo>
                  <a:pt x="2015" y="66"/>
                </a:lnTo>
                <a:lnTo>
                  <a:pt x="2015" y="65"/>
                </a:lnTo>
                <a:lnTo>
                  <a:pt x="2016" y="65"/>
                </a:lnTo>
                <a:lnTo>
                  <a:pt x="2016" y="65"/>
                </a:lnTo>
                <a:lnTo>
                  <a:pt x="2016" y="65"/>
                </a:lnTo>
                <a:lnTo>
                  <a:pt x="2017" y="64"/>
                </a:lnTo>
                <a:lnTo>
                  <a:pt x="2017" y="64"/>
                </a:lnTo>
                <a:lnTo>
                  <a:pt x="2017" y="63"/>
                </a:lnTo>
                <a:lnTo>
                  <a:pt x="2017" y="63"/>
                </a:lnTo>
                <a:lnTo>
                  <a:pt x="2018" y="62"/>
                </a:lnTo>
                <a:lnTo>
                  <a:pt x="2018" y="62"/>
                </a:lnTo>
                <a:lnTo>
                  <a:pt x="2018" y="61"/>
                </a:lnTo>
                <a:lnTo>
                  <a:pt x="2018" y="60"/>
                </a:lnTo>
                <a:lnTo>
                  <a:pt x="2019" y="60"/>
                </a:lnTo>
                <a:lnTo>
                  <a:pt x="2019" y="60"/>
                </a:lnTo>
                <a:lnTo>
                  <a:pt x="2019" y="60"/>
                </a:lnTo>
                <a:lnTo>
                  <a:pt x="2019" y="60"/>
                </a:lnTo>
                <a:lnTo>
                  <a:pt x="2020" y="59"/>
                </a:lnTo>
                <a:lnTo>
                  <a:pt x="2020" y="59"/>
                </a:lnTo>
                <a:lnTo>
                  <a:pt x="2020" y="59"/>
                </a:lnTo>
                <a:lnTo>
                  <a:pt x="2020" y="59"/>
                </a:lnTo>
                <a:lnTo>
                  <a:pt x="2021" y="59"/>
                </a:lnTo>
                <a:lnTo>
                  <a:pt x="2021" y="58"/>
                </a:lnTo>
                <a:lnTo>
                  <a:pt x="2021" y="58"/>
                </a:lnTo>
                <a:lnTo>
                  <a:pt x="2022" y="58"/>
                </a:lnTo>
                <a:lnTo>
                  <a:pt x="2022" y="58"/>
                </a:lnTo>
                <a:lnTo>
                  <a:pt x="2022" y="58"/>
                </a:lnTo>
                <a:lnTo>
                  <a:pt x="2022" y="58"/>
                </a:lnTo>
                <a:lnTo>
                  <a:pt x="2023" y="57"/>
                </a:lnTo>
                <a:lnTo>
                  <a:pt x="2023" y="58"/>
                </a:lnTo>
                <a:lnTo>
                  <a:pt x="2023" y="58"/>
                </a:lnTo>
                <a:lnTo>
                  <a:pt x="2023" y="58"/>
                </a:lnTo>
                <a:lnTo>
                  <a:pt x="2024" y="58"/>
                </a:lnTo>
                <a:lnTo>
                  <a:pt x="2024" y="58"/>
                </a:lnTo>
                <a:lnTo>
                  <a:pt x="2024" y="57"/>
                </a:lnTo>
                <a:lnTo>
                  <a:pt x="2024" y="57"/>
                </a:lnTo>
                <a:lnTo>
                  <a:pt x="2025" y="57"/>
                </a:lnTo>
                <a:lnTo>
                  <a:pt x="2025" y="57"/>
                </a:lnTo>
                <a:lnTo>
                  <a:pt x="2025" y="57"/>
                </a:lnTo>
                <a:lnTo>
                  <a:pt x="2025" y="57"/>
                </a:lnTo>
                <a:lnTo>
                  <a:pt x="2026" y="58"/>
                </a:lnTo>
                <a:lnTo>
                  <a:pt x="2026" y="58"/>
                </a:lnTo>
                <a:lnTo>
                  <a:pt x="2026" y="58"/>
                </a:lnTo>
                <a:lnTo>
                  <a:pt x="2026" y="58"/>
                </a:lnTo>
                <a:lnTo>
                  <a:pt x="2027" y="59"/>
                </a:lnTo>
                <a:lnTo>
                  <a:pt x="2027" y="59"/>
                </a:lnTo>
                <a:lnTo>
                  <a:pt x="2027" y="59"/>
                </a:lnTo>
                <a:lnTo>
                  <a:pt x="2028" y="59"/>
                </a:lnTo>
                <a:lnTo>
                  <a:pt x="2028" y="60"/>
                </a:lnTo>
                <a:lnTo>
                  <a:pt x="2028" y="60"/>
                </a:lnTo>
                <a:lnTo>
                  <a:pt x="2028" y="61"/>
                </a:lnTo>
                <a:lnTo>
                  <a:pt x="2029" y="61"/>
                </a:lnTo>
                <a:lnTo>
                  <a:pt x="2029" y="62"/>
                </a:lnTo>
                <a:lnTo>
                  <a:pt x="2029" y="62"/>
                </a:lnTo>
                <a:lnTo>
                  <a:pt x="2029" y="63"/>
                </a:lnTo>
                <a:lnTo>
                  <a:pt x="2030" y="63"/>
                </a:lnTo>
                <a:lnTo>
                  <a:pt x="2030" y="63"/>
                </a:lnTo>
                <a:lnTo>
                  <a:pt x="2030" y="63"/>
                </a:lnTo>
                <a:lnTo>
                  <a:pt x="2030" y="63"/>
                </a:lnTo>
                <a:lnTo>
                  <a:pt x="2031" y="63"/>
                </a:lnTo>
                <a:lnTo>
                  <a:pt x="2031" y="64"/>
                </a:lnTo>
                <a:lnTo>
                  <a:pt x="2031" y="64"/>
                </a:lnTo>
                <a:lnTo>
                  <a:pt x="2031" y="64"/>
                </a:lnTo>
                <a:lnTo>
                  <a:pt x="2032" y="64"/>
                </a:lnTo>
                <a:lnTo>
                  <a:pt x="2032" y="65"/>
                </a:lnTo>
                <a:lnTo>
                  <a:pt x="2032" y="65"/>
                </a:lnTo>
                <a:lnTo>
                  <a:pt x="2033" y="66"/>
                </a:lnTo>
                <a:lnTo>
                  <a:pt x="2033" y="66"/>
                </a:lnTo>
                <a:lnTo>
                  <a:pt x="2033" y="66"/>
                </a:lnTo>
                <a:lnTo>
                  <a:pt x="2033" y="66"/>
                </a:lnTo>
                <a:lnTo>
                  <a:pt x="2034" y="66"/>
                </a:lnTo>
                <a:lnTo>
                  <a:pt x="2034" y="66"/>
                </a:lnTo>
                <a:lnTo>
                  <a:pt x="2034" y="66"/>
                </a:lnTo>
                <a:lnTo>
                  <a:pt x="2034" y="65"/>
                </a:lnTo>
                <a:lnTo>
                  <a:pt x="2035" y="65"/>
                </a:lnTo>
                <a:lnTo>
                  <a:pt x="2035" y="65"/>
                </a:lnTo>
                <a:lnTo>
                  <a:pt x="2035" y="65"/>
                </a:lnTo>
                <a:lnTo>
                  <a:pt x="2035" y="64"/>
                </a:lnTo>
                <a:lnTo>
                  <a:pt x="2036" y="64"/>
                </a:lnTo>
                <a:lnTo>
                  <a:pt x="2036" y="64"/>
                </a:lnTo>
                <a:lnTo>
                  <a:pt x="2036" y="63"/>
                </a:lnTo>
                <a:lnTo>
                  <a:pt x="2036" y="63"/>
                </a:lnTo>
                <a:lnTo>
                  <a:pt x="2037" y="62"/>
                </a:lnTo>
                <a:lnTo>
                  <a:pt x="2037" y="61"/>
                </a:lnTo>
                <a:lnTo>
                  <a:pt x="2037" y="61"/>
                </a:lnTo>
                <a:lnTo>
                  <a:pt x="2038" y="61"/>
                </a:lnTo>
                <a:lnTo>
                  <a:pt x="2038" y="60"/>
                </a:lnTo>
                <a:lnTo>
                  <a:pt x="2038" y="60"/>
                </a:lnTo>
                <a:lnTo>
                  <a:pt x="2038" y="59"/>
                </a:lnTo>
                <a:lnTo>
                  <a:pt x="2039" y="59"/>
                </a:lnTo>
                <a:lnTo>
                  <a:pt x="2039" y="58"/>
                </a:lnTo>
                <a:lnTo>
                  <a:pt x="2039" y="58"/>
                </a:lnTo>
                <a:lnTo>
                  <a:pt x="2039" y="57"/>
                </a:lnTo>
                <a:lnTo>
                  <a:pt x="2040" y="57"/>
                </a:lnTo>
                <a:lnTo>
                  <a:pt x="2040" y="56"/>
                </a:lnTo>
                <a:lnTo>
                  <a:pt x="2040" y="56"/>
                </a:lnTo>
                <a:lnTo>
                  <a:pt x="2040" y="56"/>
                </a:lnTo>
                <a:lnTo>
                  <a:pt x="2041" y="55"/>
                </a:lnTo>
                <a:lnTo>
                  <a:pt x="2041" y="55"/>
                </a:lnTo>
                <a:lnTo>
                  <a:pt x="2041" y="55"/>
                </a:lnTo>
                <a:lnTo>
                  <a:pt x="2041" y="56"/>
                </a:lnTo>
                <a:lnTo>
                  <a:pt x="2042" y="56"/>
                </a:lnTo>
                <a:lnTo>
                  <a:pt x="2042" y="56"/>
                </a:lnTo>
                <a:lnTo>
                  <a:pt x="2042" y="57"/>
                </a:lnTo>
                <a:lnTo>
                  <a:pt x="2042" y="57"/>
                </a:lnTo>
                <a:lnTo>
                  <a:pt x="2043" y="57"/>
                </a:lnTo>
                <a:lnTo>
                  <a:pt x="2043" y="57"/>
                </a:lnTo>
                <a:lnTo>
                  <a:pt x="2043" y="58"/>
                </a:lnTo>
                <a:lnTo>
                  <a:pt x="2044" y="58"/>
                </a:lnTo>
                <a:lnTo>
                  <a:pt x="2044" y="59"/>
                </a:lnTo>
                <a:lnTo>
                  <a:pt x="2044" y="60"/>
                </a:lnTo>
                <a:lnTo>
                  <a:pt x="2044" y="61"/>
                </a:lnTo>
                <a:lnTo>
                  <a:pt x="2045" y="62"/>
                </a:lnTo>
                <a:lnTo>
                  <a:pt x="2045" y="63"/>
                </a:lnTo>
                <a:lnTo>
                  <a:pt x="2045" y="64"/>
                </a:lnTo>
                <a:lnTo>
                  <a:pt x="2045" y="65"/>
                </a:lnTo>
                <a:lnTo>
                  <a:pt x="2046" y="66"/>
                </a:lnTo>
                <a:lnTo>
                  <a:pt x="2046" y="68"/>
                </a:lnTo>
                <a:lnTo>
                  <a:pt x="2046" y="69"/>
                </a:lnTo>
                <a:lnTo>
                  <a:pt x="2046" y="70"/>
                </a:lnTo>
                <a:lnTo>
                  <a:pt x="2047" y="71"/>
                </a:lnTo>
                <a:lnTo>
                  <a:pt x="2047" y="73"/>
                </a:lnTo>
                <a:lnTo>
                  <a:pt x="2047" y="74"/>
                </a:lnTo>
                <a:lnTo>
                  <a:pt x="2047" y="75"/>
                </a:lnTo>
                <a:lnTo>
                  <a:pt x="2048" y="77"/>
                </a:lnTo>
                <a:lnTo>
                  <a:pt x="2048" y="79"/>
                </a:lnTo>
                <a:lnTo>
                  <a:pt x="2048" y="80"/>
                </a:lnTo>
                <a:lnTo>
                  <a:pt x="2049" y="82"/>
                </a:lnTo>
                <a:lnTo>
                  <a:pt x="2049" y="83"/>
                </a:lnTo>
                <a:lnTo>
                  <a:pt x="2049" y="84"/>
                </a:lnTo>
                <a:lnTo>
                  <a:pt x="2049" y="86"/>
                </a:lnTo>
                <a:lnTo>
                  <a:pt x="2050" y="87"/>
                </a:lnTo>
                <a:lnTo>
                  <a:pt x="2050" y="88"/>
                </a:lnTo>
                <a:lnTo>
                  <a:pt x="2050" y="90"/>
                </a:lnTo>
                <a:lnTo>
                  <a:pt x="2050" y="91"/>
                </a:lnTo>
                <a:lnTo>
                  <a:pt x="2051" y="92"/>
                </a:lnTo>
                <a:lnTo>
                  <a:pt x="2051" y="93"/>
                </a:lnTo>
                <a:lnTo>
                  <a:pt x="2051" y="95"/>
                </a:lnTo>
                <a:lnTo>
                  <a:pt x="2051" y="96"/>
                </a:lnTo>
                <a:lnTo>
                  <a:pt x="2052" y="98"/>
                </a:lnTo>
                <a:lnTo>
                  <a:pt x="2052" y="99"/>
                </a:lnTo>
                <a:lnTo>
                  <a:pt x="2052" y="101"/>
                </a:lnTo>
                <a:lnTo>
                  <a:pt x="2052" y="102"/>
                </a:lnTo>
                <a:lnTo>
                  <a:pt x="2053" y="103"/>
                </a:lnTo>
                <a:lnTo>
                  <a:pt x="2053" y="105"/>
                </a:lnTo>
                <a:lnTo>
                  <a:pt x="2053" y="107"/>
                </a:lnTo>
                <a:lnTo>
                  <a:pt x="2053" y="108"/>
                </a:lnTo>
                <a:lnTo>
                  <a:pt x="2054" y="110"/>
                </a:lnTo>
                <a:lnTo>
                  <a:pt x="2054" y="111"/>
                </a:lnTo>
                <a:lnTo>
                  <a:pt x="2054" y="112"/>
                </a:lnTo>
                <a:lnTo>
                  <a:pt x="2055" y="113"/>
                </a:lnTo>
                <a:lnTo>
                  <a:pt x="2055" y="114"/>
                </a:lnTo>
                <a:lnTo>
                  <a:pt x="2055" y="115"/>
                </a:lnTo>
                <a:lnTo>
                  <a:pt x="2055" y="116"/>
                </a:lnTo>
                <a:lnTo>
                  <a:pt x="2056" y="118"/>
                </a:lnTo>
                <a:lnTo>
                  <a:pt x="2056" y="119"/>
                </a:lnTo>
                <a:lnTo>
                  <a:pt x="2056" y="120"/>
                </a:lnTo>
                <a:lnTo>
                  <a:pt x="2056" y="121"/>
                </a:lnTo>
                <a:lnTo>
                  <a:pt x="2057" y="121"/>
                </a:lnTo>
                <a:lnTo>
                  <a:pt x="2057" y="123"/>
                </a:lnTo>
                <a:lnTo>
                  <a:pt x="2057" y="123"/>
                </a:lnTo>
                <a:lnTo>
                  <a:pt x="2057" y="124"/>
                </a:lnTo>
                <a:lnTo>
                  <a:pt x="2058" y="126"/>
                </a:lnTo>
                <a:lnTo>
                  <a:pt x="2058" y="127"/>
                </a:lnTo>
                <a:lnTo>
                  <a:pt x="2058" y="128"/>
                </a:lnTo>
                <a:lnTo>
                  <a:pt x="2058" y="129"/>
                </a:lnTo>
                <a:lnTo>
                  <a:pt x="2059" y="129"/>
                </a:lnTo>
                <a:lnTo>
                  <a:pt x="2059" y="130"/>
                </a:lnTo>
                <a:lnTo>
                  <a:pt x="2059" y="131"/>
                </a:lnTo>
                <a:lnTo>
                  <a:pt x="2060" y="132"/>
                </a:lnTo>
                <a:lnTo>
                  <a:pt x="2060" y="133"/>
                </a:lnTo>
                <a:lnTo>
                  <a:pt x="2060" y="135"/>
                </a:lnTo>
                <a:lnTo>
                  <a:pt x="2060" y="136"/>
                </a:lnTo>
                <a:lnTo>
                  <a:pt x="2061" y="137"/>
                </a:lnTo>
                <a:lnTo>
                  <a:pt x="2061" y="138"/>
                </a:lnTo>
                <a:lnTo>
                  <a:pt x="2061" y="139"/>
                </a:lnTo>
                <a:lnTo>
                  <a:pt x="2061" y="140"/>
                </a:lnTo>
                <a:lnTo>
                  <a:pt x="2062" y="141"/>
                </a:lnTo>
                <a:lnTo>
                  <a:pt x="2062" y="141"/>
                </a:lnTo>
                <a:lnTo>
                  <a:pt x="2062" y="142"/>
                </a:lnTo>
                <a:lnTo>
                  <a:pt x="2062" y="142"/>
                </a:lnTo>
                <a:lnTo>
                  <a:pt x="2063" y="142"/>
                </a:lnTo>
                <a:lnTo>
                  <a:pt x="2063" y="143"/>
                </a:lnTo>
                <a:lnTo>
                  <a:pt x="2063" y="143"/>
                </a:lnTo>
                <a:lnTo>
                  <a:pt x="2063" y="143"/>
                </a:lnTo>
                <a:lnTo>
                  <a:pt x="2064" y="144"/>
                </a:lnTo>
                <a:lnTo>
                  <a:pt x="2064" y="144"/>
                </a:lnTo>
                <a:lnTo>
                  <a:pt x="2064" y="144"/>
                </a:lnTo>
                <a:lnTo>
                  <a:pt x="2064" y="144"/>
                </a:lnTo>
                <a:lnTo>
                  <a:pt x="2065" y="144"/>
                </a:lnTo>
                <a:lnTo>
                  <a:pt x="2065" y="144"/>
                </a:lnTo>
                <a:lnTo>
                  <a:pt x="2065" y="145"/>
                </a:lnTo>
                <a:lnTo>
                  <a:pt x="2066" y="145"/>
                </a:lnTo>
                <a:lnTo>
                  <a:pt x="2066" y="145"/>
                </a:lnTo>
                <a:lnTo>
                  <a:pt x="2066" y="145"/>
                </a:lnTo>
                <a:lnTo>
                  <a:pt x="2066" y="145"/>
                </a:lnTo>
                <a:lnTo>
                  <a:pt x="2067" y="145"/>
                </a:lnTo>
                <a:lnTo>
                  <a:pt x="2067" y="145"/>
                </a:lnTo>
                <a:lnTo>
                  <a:pt x="2067" y="144"/>
                </a:lnTo>
                <a:lnTo>
                  <a:pt x="2067" y="144"/>
                </a:lnTo>
                <a:lnTo>
                  <a:pt x="2068" y="144"/>
                </a:lnTo>
                <a:lnTo>
                  <a:pt x="2068" y="144"/>
                </a:lnTo>
                <a:lnTo>
                  <a:pt x="2068" y="144"/>
                </a:lnTo>
                <a:lnTo>
                  <a:pt x="2068" y="143"/>
                </a:lnTo>
                <a:lnTo>
                  <a:pt x="2069" y="142"/>
                </a:lnTo>
                <a:lnTo>
                  <a:pt x="2069" y="142"/>
                </a:lnTo>
                <a:lnTo>
                  <a:pt x="2069" y="142"/>
                </a:lnTo>
                <a:lnTo>
                  <a:pt x="2069" y="141"/>
                </a:lnTo>
                <a:lnTo>
                  <a:pt x="2070" y="141"/>
                </a:lnTo>
                <a:lnTo>
                  <a:pt x="2070" y="141"/>
                </a:lnTo>
                <a:lnTo>
                  <a:pt x="2070" y="140"/>
                </a:lnTo>
                <a:lnTo>
                  <a:pt x="2071" y="140"/>
                </a:lnTo>
                <a:lnTo>
                  <a:pt x="2071" y="139"/>
                </a:lnTo>
                <a:lnTo>
                  <a:pt x="2071" y="139"/>
                </a:lnTo>
                <a:lnTo>
                  <a:pt x="2071" y="139"/>
                </a:lnTo>
                <a:lnTo>
                  <a:pt x="2072" y="138"/>
                </a:lnTo>
                <a:lnTo>
                  <a:pt x="2072" y="138"/>
                </a:lnTo>
                <a:lnTo>
                  <a:pt x="2072" y="137"/>
                </a:lnTo>
                <a:lnTo>
                  <a:pt x="2072" y="137"/>
                </a:lnTo>
                <a:lnTo>
                  <a:pt x="2073" y="137"/>
                </a:lnTo>
                <a:lnTo>
                  <a:pt x="2073" y="137"/>
                </a:lnTo>
                <a:lnTo>
                  <a:pt x="2073" y="137"/>
                </a:lnTo>
                <a:lnTo>
                  <a:pt x="2073" y="137"/>
                </a:lnTo>
                <a:lnTo>
                  <a:pt x="2074" y="137"/>
                </a:lnTo>
                <a:lnTo>
                  <a:pt x="2074" y="137"/>
                </a:lnTo>
                <a:lnTo>
                  <a:pt x="2074" y="136"/>
                </a:lnTo>
                <a:lnTo>
                  <a:pt x="2074" y="136"/>
                </a:lnTo>
                <a:lnTo>
                  <a:pt x="2075" y="135"/>
                </a:lnTo>
                <a:lnTo>
                  <a:pt x="2075" y="134"/>
                </a:lnTo>
                <a:lnTo>
                  <a:pt x="2075" y="134"/>
                </a:lnTo>
                <a:lnTo>
                  <a:pt x="2075" y="133"/>
                </a:lnTo>
                <a:lnTo>
                  <a:pt x="2076" y="133"/>
                </a:lnTo>
                <a:lnTo>
                  <a:pt x="2076" y="132"/>
                </a:lnTo>
                <a:lnTo>
                  <a:pt x="2076" y="132"/>
                </a:lnTo>
                <a:lnTo>
                  <a:pt x="2077" y="131"/>
                </a:lnTo>
                <a:lnTo>
                  <a:pt x="2077" y="131"/>
                </a:lnTo>
                <a:lnTo>
                  <a:pt x="2077" y="130"/>
                </a:lnTo>
                <a:lnTo>
                  <a:pt x="2077" y="130"/>
                </a:lnTo>
                <a:lnTo>
                  <a:pt x="2078" y="130"/>
                </a:lnTo>
                <a:lnTo>
                  <a:pt x="2078" y="129"/>
                </a:lnTo>
                <a:lnTo>
                  <a:pt x="2078" y="129"/>
                </a:lnTo>
                <a:lnTo>
                  <a:pt x="2078" y="129"/>
                </a:lnTo>
                <a:lnTo>
                  <a:pt x="2079" y="129"/>
                </a:lnTo>
                <a:lnTo>
                  <a:pt x="2079" y="129"/>
                </a:lnTo>
                <a:lnTo>
                  <a:pt x="2079" y="129"/>
                </a:lnTo>
                <a:lnTo>
                  <a:pt x="2079" y="129"/>
                </a:lnTo>
                <a:lnTo>
                  <a:pt x="2080" y="130"/>
                </a:lnTo>
                <a:lnTo>
                  <a:pt x="2080" y="130"/>
                </a:lnTo>
                <a:lnTo>
                  <a:pt x="2080" y="130"/>
                </a:lnTo>
                <a:lnTo>
                  <a:pt x="2080" y="130"/>
                </a:lnTo>
                <a:lnTo>
                  <a:pt x="2081" y="130"/>
                </a:lnTo>
                <a:lnTo>
                  <a:pt x="2081" y="131"/>
                </a:lnTo>
                <a:lnTo>
                  <a:pt x="2081" y="131"/>
                </a:lnTo>
                <a:lnTo>
                  <a:pt x="2082" y="132"/>
                </a:lnTo>
                <a:lnTo>
                  <a:pt x="2082" y="132"/>
                </a:lnTo>
                <a:lnTo>
                  <a:pt x="2082" y="132"/>
                </a:lnTo>
                <a:lnTo>
                  <a:pt x="2082" y="132"/>
                </a:lnTo>
                <a:lnTo>
                  <a:pt x="2083" y="132"/>
                </a:lnTo>
                <a:lnTo>
                  <a:pt x="2083" y="131"/>
                </a:lnTo>
                <a:lnTo>
                  <a:pt x="2083" y="131"/>
                </a:lnTo>
                <a:lnTo>
                  <a:pt x="2083" y="131"/>
                </a:lnTo>
                <a:lnTo>
                  <a:pt x="2084" y="131"/>
                </a:lnTo>
                <a:lnTo>
                  <a:pt x="2084" y="131"/>
                </a:lnTo>
                <a:lnTo>
                  <a:pt x="2084" y="130"/>
                </a:lnTo>
                <a:lnTo>
                  <a:pt x="2084" y="130"/>
                </a:lnTo>
                <a:lnTo>
                  <a:pt x="2085" y="130"/>
                </a:lnTo>
                <a:lnTo>
                  <a:pt x="2085" y="130"/>
                </a:lnTo>
                <a:lnTo>
                  <a:pt x="2085" y="130"/>
                </a:lnTo>
                <a:lnTo>
                  <a:pt x="2085" y="130"/>
                </a:lnTo>
                <a:lnTo>
                  <a:pt x="2086" y="130"/>
                </a:lnTo>
                <a:lnTo>
                  <a:pt x="2086" y="130"/>
                </a:lnTo>
                <a:lnTo>
                  <a:pt x="2086" y="130"/>
                </a:lnTo>
                <a:lnTo>
                  <a:pt x="2086" y="130"/>
                </a:lnTo>
                <a:lnTo>
                  <a:pt x="2087" y="130"/>
                </a:lnTo>
                <a:lnTo>
                  <a:pt x="2087" y="130"/>
                </a:lnTo>
                <a:lnTo>
                  <a:pt x="2087" y="130"/>
                </a:lnTo>
                <a:lnTo>
                  <a:pt x="2088" y="130"/>
                </a:lnTo>
                <a:lnTo>
                  <a:pt x="2088" y="131"/>
                </a:lnTo>
                <a:lnTo>
                  <a:pt x="2088" y="131"/>
                </a:lnTo>
                <a:lnTo>
                  <a:pt x="2088" y="132"/>
                </a:lnTo>
                <a:lnTo>
                  <a:pt x="2089" y="132"/>
                </a:lnTo>
                <a:lnTo>
                  <a:pt x="2089" y="132"/>
                </a:lnTo>
                <a:lnTo>
                  <a:pt x="2089" y="133"/>
                </a:lnTo>
                <a:lnTo>
                  <a:pt x="2089" y="133"/>
                </a:lnTo>
                <a:lnTo>
                  <a:pt x="2090" y="133"/>
                </a:lnTo>
                <a:lnTo>
                  <a:pt x="2090" y="134"/>
                </a:lnTo>
                <a:lnTo>
                  <a:pt x="2090" y="134"/>
                </a:lnTo>
                <a:lnTo>
                  <a:pt x="2090" y="134"/>
                </a:lnTo>
                <a:lnTo>
                  <a:pt x="2091" y="134"/>
                </a:lnTo>
                <a:lnTo>
                  <a:pt x="2091" y="135"/>
                </a:lnTo>
                <a:lnTo>
                  <a:pt x="2091" y="135"/>
                </a:lnTo>
                <a:lnTo>
                  <a:pt x="2091" y="136"/>
                </a:lnTo>
                <a:lnTo>
                  <a:pt x="2092" y="136"/>
                </a:lnTo>
                <a:lnTo>
                  <a:pt x="2092" y="136"/>
                </a:lnTo>
                <a:lnTo>
                  <a:pt x="2092" y="136"/>
                </a:lnTo>
                <a:lnTo>
                  <a:pt x="2093" y="136"/>
                </a:lnTo>
                <a:lnTo>
                  <a:pt x="2093" y="136"/>
                </a:lnTo>
                <a:lnTo>
                  <a:pt x="2093" y="136"/>
                </a:lnTo>
                <a:lnTo>
                  <a:pt x="2093" y="136"/>
                </a:lnTo>
                <a:lnTo>
                  <a:pt x="2094" y="137"/>
                </a:lnTo>
                <a:lnTo>
                  <a:pt x="2094" y="137"/>
                </a:lnTo>
                <a:lnTo>
                  <a:pt x="2094" y="137"/>
                </a:lnTo>
                <a:lnTo>
                  <a:pt x="2094" y="138"/>
                </a:lnTo>
                <a:lnTo>
                  <a:pt x="2095" y="138"/>
                </a:lnTo>
                <a:lnTo>
                  <a:pt x="2095" y="138"/>
                </a:lnTo>
                <a:lnTo>
                  <a:pt x="2095" y="139"/>
                </a:lnTo>
                <a:lnTo>
                  <a:pt x="2095" y="139"/>
                </a:lnTo>
                <a:lnTo>
                  <a:pt x="2096" y="139"/>
                </a:lnTo>
                <a:lnTo>
                  <a:pt x="2096" y="139"/>
                </a:lnTo>
                <a:lnTo>
                  <a:pt x="2096" y="140"/>
                </a:lnTo>
                <a:lnTo>
                  <a:pt x="2096" y="140"/>
                </a:lnTo>
                <a:lnTo>
                  <a:pt x="2097" y="140"/>
                </a:lnTo>
                <a:lnTo>
                  <a:pt x="2097" y="140"/>
                </a:lnTo>
                <a:lnTo>
                  <a:pt x="2097" y="141"/>
                </a:lnTo>
                <a:lnTo>
                  <a:pt x="2097" y="142"/>
                </a:lnTo>
                <a:lnTo>
                  <a:pt x="2098" y="143"/>
                </a:lnTo>
                <a:lnTo>
                  <a:pt x="2098" y="143"/>
                </a:lnTo>
                <a:lnTo>
                  <a:pt x="2098" y="144"/>
                </a:lnTo>
                <a:lnTo>
                  <a:pt x="2099" y="145"/>
                </a:lnTo>
                <a:lnTo>
                  <a:pt x="2099" y="145"/>
                </a:lnTo>
                <a:lnTo>
                  <a:pt x="2099" y="145"/>
                </a:lnTo>
                <a:lnTo>
                  <a:pt x="2099" y="146"/>
                </a:lnTo>
                <a:lnTo>
                  <a:pt x="2100" y="146"/>
                </a:lnTo>
                <a:lnTo>
                  <a:pt x="2100" y="146"/>
                </a:lnTo>
                <a:lnTo>
                  <a:pt x="2100" y="146"/>
                </a:lnTo>
                <a:lnTo>
                  <a:pt x="2100" y="146"/>
                </a:lnTo>
                <a:lnTo>
                  <a:pt x="2101" y="146"/>
                </a:lnTo>
                <a:lnTo>
                  <a:pt x="2101" y="145"/>
                </a:lnTo>
                <a:lnTo>
                  <a:pt x="2101" y="145"/>
                </a:lnTo>
                <a:lnTo>
                  <a:pt x="2101" y="145"/>
                </a:lnTo>
                <a:lnTo>
                  <a:pt x="2102" y="145"/>
                </a:lnTo>
                <a:lnTo>
                  <a:pt x="2102" y="144"/>
                </a:lnTo>
                <a:lnTo>
                  <a:pt x="2102" y="144"/>
                </a:lnTo>
                <a:lnTo>
                  <a:pt x="2102" y="144"/>
                </a:lnTo>
                <a:lnTo>
                  <a:pt x="2103" y="144"/>
                </a:lnTo>
                <a:lnTo>
                  <a:pt x="2103" y="144"/>
                </a:lnTo>
                <a:lnTo>
                  <a:pt x="2103" y="144"/>
                </a:lnTo>
                <a:lnTo>
                  <a:pt x="2104" y="144"/>
                </a:lnTo>
                <a:lnTo>
                  <a:pt x="2104" y="144"/>
                </a:lnTo>
                <a:lnTo>
                  <a:pt x="2104" y="144"/>
                </a:lnTo>
                <a:lnTo>
                  <a:pt x="2104" y="144"/>
                </a:lnTo>
                <a:lnTo>
                  <a:pt x="2105" y="144"/>
                </a:lnTo>
                <a:lnTo>
                  <a:pt x="2105" y="144"/>
                </a:lnTo>
                <a:lnTo>
                  <a:pt x="2105" y="144"/>
                </a:lnTo>
                <a:lnTo>
                  <a:pt x="2105" y="144"/>
                </a:lnTo>
                <a:lnTo>
                  <a:pt x="2106" y="144"/>
                </a:lnTo>
                <a:lnTo>
                  <a:pt x="2106" y="144"/>
                </a:lnTo>
                <a:lnTo>
                  <a:pt x="2106" y="144"/>
                </a:lnTo>
                <a:lnTo>
                  <a:pt x="2106" y="144"/>
                </a:lnTo>
                <a:lnTo>
                  <a:pt x="2107" y="144"/>
                </a:lnTo>
                <a:lnTo>
                  <a:pt x="2107" y="144"/>
                </a:lnTo>
                <a:lnTo>
                  <a:pt x="2107" y="145"/>
                </a:lnTo>
                <a:lnTo>
                  <a:pt x="2107" y="145"/>
                </a:lnTo>
                <a:lnTo>
                  <a:pt x="2108" y="145"/>
                </a:lnTo>
                <a:lnTo>
                  <a:pt x="2108" y="144"/>
                </a:lnTo>
                <a:lnTo>
                  <a:pt x="2108" y="144"/>
                </a:lnTo>
                <a:lnTo>
                  <a:pt x="2108" y="144"/>
                </a:lnTo>
                <a:lnTo>
                  <a:pt x="2109" y="144"/>
                </a:lnTo>
                <a:lnTo>
                  <a:pt x="2109" y="143"/>
                </a:lnTo>
                <a:lnTo>
                  <a:pt x="2109" y="143"/>
                </a:lnTo>
                <a:lnTo>
                  <a:pt x="2110" y="142"/>
                </a:lnTo>
                <a:lnTo>
                  <a:pt x="2110" y="142"/>
                </a:lnTo>
                <a:lnTo>
                  <a:pt x="2110" y="141"/>
                </a:lnTo>
                <a:lnTo>
                  <a:pt x="2110" y="141"/>
                </a:lnTo>
                <a:lnTo>
                  <a:pt x="2111" y="141"/>
                </a:lnTo>
                <a:lnTo>
                  <a:pt x="2111" y="140"/>
                </a:lnTo>
                <a:lnTo>
                  <a:pt x="2111" y="140"/>
                </a:lnTo>
                <a:lnTo>
                  <a:pt x="2111" y="140"/>
                </a:lnTo>
                <a:lnTo>
                  <a:pt x="2112" y="140"/>
                </a:lnTo>
                <a:lnTo>
                  <a:pt x="2112" y="140"/>
                </a:lnTo>
                <a:lnTo>
                  <a:pt x="2112" y="139"/>
                </a:lnTo>
                <a:lnTo>
                  <a:pt x="2112" y="139"/>
                </a:lnTo>
                <a:lnTo>
                  <a:pt x="2113" y="140"/>
                </a:lnTo>
                <a:lnTo>
                  <a:pt x="2113" y="140"/>
                </a:lnTo>
                <a:lnTo>
                  <a:pt x="2113" y="140"/>
                </a:lnTo>
                <a:lnTo>
                  <a:pt x="2113" y="140"/>
                </a:lnTo>
                <a:lnTo>
                  <a:pt x="2114" y="140"/>
                </a:lnTo>
                <a:lnTo>
                  <a:pt x="2114" y="140"/>
                </a:lnTo>
                <a:lnTo>
                  <a:pt x="2114" y="140"/>
                </a:lnTo>
                <a:lnTo>
                  <a:pt x="2115" y="140"/>
                </a:lnTo>
                <a:lnTo>
                  <a:pt x="2115" y="141"/>
                </a:lnTo>
                <a:lnTo>
                  <a:pt x="2115" y="141"/>
                </a:lnTo>
                <a:lnTo>
                  <a:pt x="2115" y="142"/>
                </a:lnTo>
                <a:lnTo>
                  <a:pt x="2116" y="143"/>
                </a:lnTo>
                <a:lnTo>
                  <a:pt x="2116" y="144"/>
                </a:lnTo>
                <a:lnTo>
                  <a:pt x="2116" y="145"/>
                </a:lnTo>
                <a:lnTo>
                  <a:pt x="2116" y="146"/>
                </a:lnTo>
                <a:lnTo>
                  <a:pt x="2117" y="146"/>
                </a:lnTo>
                <a:lnTo>
                  <a:pt x="2117" y="147"/>
                </a:lnTo>
                <a:lnTo>
                  <a:pt x="2117" y="147"/>
                </a:lnTo>
                <a:lnTo>
                  <a:pt x="2117" y="148"/>
                </a:lnTo>
                <a:lnTo>
                  <a:pt x="2118" y="148"/>
                </a:lnTo>
                <a:lnTo>
                  <a:pt x="2118" y="148"/>
                </a:lnTo>
                <a:lnTo>
                  <a:pt x="2118" y="148"/>
                </a:lnTo>
                <a:lnTo>
                  <a:pt x="2118" y="148"/>
                </a:lnTo>
                <a:lnTo>
                  <a:pt x="2119" y="149"/>
                </a:lnTo>
                <a:lnTo>
                  <a:pt x="2119" y="149"/>
                </a:lnTo>
                <a:lnTo>
                  <a:pt x="2119" y="149"/>
                </a:lnTo>
                <a:lnTo>
                  <a:pt x="2119" y="150"/>
                </a:lnTo>
                <a:lnTo>
                  <a:pt x="2120" y="150"/>
                </a:lnTo>
                <a:lnTo>
                  <a:pt x="2120" y="150"/>
                </a:lnTo>
                <a:lnTo>
                  <a:pt x="2120" y="150"/>
                </a:lnTo>
                <a:lnTo>
                  <a:pt x="2121" y="151"/>
                </a:lnTo>
                <a:lnTo>
                  <a:pt x="2121" y="151"/>
                </a:lnTo>
                <a:lnTo>
                  <a:pt x="2121" y="152"/>
                </a:lnTo>
                <a:lnTo>
                  <a:pt x="2121" y="152"/>
                </a:lnTo>
                <a:lnTo>
                  <a:pt x="2122" y="153"/>
                </a:lnTo>
                <a:lnTo>
                  <a:pt x="2122" y="154"/>
                </a:lnTo>
                <a:lnTo>
                  <a:pt x="2122" y="154"/>
                </a:lnTo>
                <a:lnTo>
                  <a:pt x="2122" y="155"/>
                </a:lnTo>
                <a:lnTo>
                  <a:pt x="2123" y="156"/>
                </a:lnTo>
                <a:lnTo>
                  <a:pt x="2123" y="156"/>
                </a:lnTo>
                <a:lnTo>
                  <a:pt x="2123" y="157"/>
                </a:lnTo>
                <a:lnTo>
                  <a:pt x="2123" y="157"/>
                </a:lnTo>
                <a:lnTo>
                  <a:pt x="2124" y="157"/>
                </a:lnTo>
                <a:lnTo>
                  <a:pt x="2124" y="158"/>
                </a:lnTo>
                <a:lnTo>
                  <a:pt x="2124" y="158"/>
                </a:lnTo>
                <a:lnTo>
                  <a:pt x="2124" y="158"/>
                </a:lnTo>
                <a:lnTo>
                  <a:pt x="2125" y="158"/>
                </a:lnTo>
                <a:lnTo>
                  <a:pt x="2125" y="158"/>
                </a:lnTo>
                <a:lnTo>
                  <a:pt x="2125" y="158"/>
                </a:lnTo>
                <a:lnTo>
                  <a:pt x="2126" y="158"/>
                </a:lnTo>
                <a:lnTo>
                  <a:pt x="2126" y="158"/>
                </a:lnTo>
                <a:lnTo>
                  <a:pt x="2126" y="158"/>
                </a:lnTo>
                <a:lnTo>
                  <a:pt x="2126" y="157"/>
                </a:lnTo>
                <a:lnTo>
                  <a:pt x="2127" y="157"/>
                </a:lnTo>
                <a:lnTo>
                  <a:pt x="2127" y="156"/>
                </a:lnTo>
                <a:lnTo>
                  <a:pt x="2127" y="156"/>
                </a:lnTo>
                <a:lnTo>
                  <a:pt x="2127" y="155"/>
                </a:lnTo>
                <a:lnTo>
                  <a:pt x="2128" y="155"/>
                </a:lnTo>
                <a:lnTo>
                  <a:pt x="2128" y="155"/>
                </a:lnTo>
                <a:lnTo>
                  <a:pt x="2128" y="154"/>
                </a:lnTo>
                <a:lnTo>
                  <a:pt x="2128" y="154"/>
                </a:lnTo>
                <a:lnTo>
                  <a:pt x="2129" y="153"/>
                </a:lnTo>
                <a:lnTo>
                  <a:pt x="2129" y="153"/>
                </a:lnTo>
                <a:lnTo>
                  <a:pt x="2129" y="152"/>
                </a:lnTo>
                <a:lnTo>
                  <a:pt x="2129" y="152"/>
                </a:lnTo>
                <a:lnTo>
                  <a:pt x="2130" y="151"/>
                </a:lnTo>
                <a:lnTo>
                  <a:pt x="2130" y="151"/>
                </a:lnTo>
                <a:lnTo>
                  <a:pt x="2130" y="150"/>
                </a:lnTo>
                <a:lnTo>
                  <a:pt x="2131" y="150"/>
                </a:lnTo>
                <a:lnTo>
                  <a:pt x="2131" y="150"/>
                </a:lnTo>
                <a:lnTo>
                  <a:pt x="2131" y="150"/>
                </a:lnTo>
                <a:lnTo>
                  <a:pt x="2131" y="150"/>
                </a:lnTo>
                <a:lnTo>
                  <a:pt x="2132" y="151"/>
                </a:lnTo>
                <a:lnTo>
                  <a:pt x="2132" y="151"/>
                </a:lnTo>
                <a:lnTo>
                  <a:pt x="2132" y="151"/>
                </a:lnTo>
                <a:lnTo>
                  <a:pt x="2132" y="151"/>
                </a:lnTo>
                <a:lnTo>
                  <a:pt x="2133" y="151"/>
                </a:lnTo>
                <a:lnTo>
                  <a:pt x="2133" y="151"/>
                </a:lnTo>
                <a:lnTo>
                  <a:pt x="2133" y="152"/>
                </a:lnTo>
                <a:lnTo>
                  <a:pt x="2133" y="152"/>
                </a:lnTo>
                <a:lnTo>
                  <a:pt x="2134" y="153"/>
                </a:lnTo>
                <a:lnTo>
                  <a:pt x="2134" y="154"/>
                </a:lnTo>
                <a:lnTo>
                  <a:pt x="2134" y="154"/>
                </a:lnTo>
                <a:lnTo>
                  <a:pt x="2134" y="154"/>
                </a:lnTo>
                <a:lnTo>
                  <a:pt x="2135" y="155"/>
                </a:lnTo>
                <a:lnTo>
                  <a:pt x="2135" y="155"/>
                </a:lnTo>
                <a:lnTo>
                  <a:pt x="2135" y="156"/>
                </a:lnTo>
                <a:lnTo>
                  <a:pt x="2135" y="157"/>
                </a:lnTo>
                <a:lnTo>
                  <a:pt x="2136" y="158"/>
                </a:lnTo>
                <a:lnTo>
                  <a:pt x="2136" y="158"/>
                </a:lnTo>
                <a:lnTo>
                  <a:pt x="2136" y="159"/>
                </a:lnTo>
                <a:lnTo>
                  <a:pt x="2137" y="160"/>
                </a:lnTo>
                <a:lnTo>
                  <a:pt x="2137" y="160"/>
                </a:lnTo>
                <a:lnTo>
                  <a:pt x="2137" y="162"/>
                </a:lnTo>
                <a:lnTo>
                  <a:pt x="2137" y="163"/>
                </a:lnTo>
                <a:lnTo>
                  <a:pt x="2138" y="165"/>
                </a:lnTo>
                <a:lnTo>
                  <a:pt x="2138" y="167"/>
                </a:lnTo>
                <a:lnTo>
                  <a:pt x="2138" y="168"/>
                </a:lnTo>
                <a:lnTo>
                  <a:pt x="2138" y="170"/>
                </a:lnTo>
                <a:lnTo>
                  <a:pt x="2139" y="172"/>
                </a:lnTo>
                <a:lnTo>
                  <a:pt x="2139" y="173"/>
                </a:lnTo>
                <a:lnTo>
                  <a:pt x="2139" y="175"/>
                </a:lnTo>
                <a:lnTo>
                  <a:pt x="2139" y="178"/>
                </a:lnTo>
                <a:lnTo>
                  <a:pt x="2140" y="180"/>
                </a:lnTo>
                <a:lnTo>
                  <a:pt x="2140" y="182"/>
                </a:lnTo>
                <a:lnTo>
                  <a:pt x="2140" y="184"/>
                </a:lnTo>
                <a:lnTo>
                  <a:pt x="2140" y="187"/>
                </a:lnTo>
                <a:lnTo>
                  <a:pt x="2141" y="189"/>
                </a:lnTo>
                <a:lnTo>
                  <a:pt x="2141" y="192"/>
                </a:lnTo>
                <a:lnTo>
                  <a:pt x="2141" y="194"/>
                </a:lnTo>
                <a:lnTo>
                  <a:pt x="2142" y="196"/>
                </a:lnTo>
                <a:lnTo>
                  <a:pt x="2142" y="198"/>
                </a:lnTo>
                <a:lnTo>
                  <a:pt x="2142" y="199"/>
                </a:lnTo>
                <a:lnTo>
                  <a:pt x="2142" y="201"/>
                </a:lnTo>
                <a:lnTo>
                  <a:pt x="2143" y="203"/>
                </a:lnTo>
                <a:lnTo>
                  <a:pt x="2143" y="204"/>
                </a:lnTo>
                <a:lnTo>
                  <a:pt x="2143" y="206"/>
                </a:lnTo>
                <a:lnTo>
                  <a:pt x="2143" y="207"/>
                </a:lnTo>
                <a:lnTo>
                  <a:pt x="2144" y="209"/>
                </a:lnTo>
                <a:lnTo>
                  <a:pt x="2144" y="210"/>
                </a:lnTo>
                <a:lnTo>
                  <a:pt x="2144" y="211"/>
                </a:lnTo>
                <a:lnTo>
                  <a:pt x="2144" y="212"/>
                </a:lnTo>
                <a:lnTo>
                  <a:pt x="2145" y="213"/>
                </a:lnTo>
                <a:lnTo>
                  <a:pt x="2145" y="214"/>
                </a:lnTo>
                <a:lnTo>
                  <a:pt x="2145" y="215"/>
                </a:lnTo>
                <a:lnTo>
                  <a:pt x="2145" y="216"/>
                </a:lnTo>
                <a:lnTo>
                  <a:pt x="2146" y="216"/>
                </a:lnTo>
                <a:lnTo>
                  <a:pt x="2146" y="217"/>
                </a:lnTo>
                <a:lnTo>
                  <a:pt x="2146" y="218"/>
                </a:lnTo>
                <a:lnTo>
                  <a:pt x="2146" y="218"/>
                </a:lnTo>
                <a:lnTo>
                  <a:pt x="2147" y="219"/>
                </a:lnTo>
                <a:lnTo>
                  <a:pt x="2147" y="220"/>
                </a:lnTo>
                <a:lnTo>
                  <a:pt x="2147" y="220"/>
                </a:lnTo>
                <a:lnTo>
                  <a:pt x="2148" y="221"/>
                </a:lnTo>
                <a:lnTo>
                  <a:pt x="2148" y="221"/>
                </a:lnTo>
                <a:lnTo>
                  <a:pt x="2148" y="221"/>
                </a:lnTo>
                <a:lnTo>
                  <a:pt x="2148" y="221"/>
                </a:lnTo>
                <a:lnTo>
                  <a:pt x="2149" y="221"/>
                </a:lnTo>
                <a:lnTo>
                  <a:pt x="2149" y="221"/>
                </a:lnTo>
                <a:lnTo>
                  <a:pt x="2149" y="220"/>
                </a:lnTo>
                <a:lnTo>
                  <a:pt x="2149" y="220"/>
                </a:lnTo>
                <a:lnTo>
                  <a:pt x="2150" y="220"/>
                </a:lnTo>
                <a:lnTo>
                  <a:pt x="2150" y="220"/>
                </a:lnTo>
                <a:lnTo>
                  <a:pt x="2150" y="220"/>
                </a:lnTo>
                <a:lnTo>
                  <a:pt x="2150" y="220"/>
                </a:lnTo>
                <a:lnTo>
                  <a:pt x="2151" y="220"/>
                </a:lnTo>
                <a:lnTo>
                  <a:pt x="2151" y="219"/>
                </a:lnTo>
                <a:lnTo>
                  <a:pt x="2151" y="219"/>
                </a:lnTo>
                <a:lnTo>
                  <a:pt x="2151" y="220"/>
                </a:lnTo>
                <a:lnTo>
                  <a:pt x="2152" y="220"/>
                </a:lnTo>
                <a:lnTo>
                  <a:pt x="2152" y="220"/>
                </a:lnTo>
                <a:lnTo>
                  <a:pt x="2152" y="220"/>
                </a:lnTo>
                <a:lnTo>
                  <a:pt x="2153" y="221"/>
                </a:lnTo>
                <a:lnTo>
                  <a:pt x="2153" y="222"/>
                </a:lnTo>
                <a:lnTo>
                  <a:pt x="2153" y="223"/>
                </a:lnTo>
                <a:lnTo>
                  <a:pt x="2153" y="223"/>
                </a:lnTo>
                <a:lnTo>
                  <a:pt x="2154" y="224"/>
                </a:lnTo>
                <a:lnTo>
                  <a:pt x="2154" y="224"/>
                </a:lnTo>
                <a:lnTo>
                  <a:pt x="2154" y="225"/>
                </a:lnTo>
                <a:lnTo>
                  <a:pt x="2154" y="225"/>
                </a:lnTo>
                <a:lnTo>
                  <a:pt x="2155" y="226"/>
                </a:lnTo>
                <a:lnTo>
                  <a:pt x="2155" y="226"/>
                </a:lnTo>
                <a:lnTo>
                  <a:pt x="2155" y="227"/>
                </a:lnTo>
                <a:lnTo>
                  <a:pt x="2155" y="228"/>
                </a:lnTo>
                <a:lnTo>
                  <a:pt x="2156" y="229"/>
                </a:lnTo>
                <a:lnTo>
                  <a:pt x="2156" y="230"/>
                </a:lnTo>
                <a:lnTo>
                  <a:pt x="2156" y="231"/>
                </a:lnTo>
                <a:lnTo>
                  <a:pt x="2156" y="232"/>
                </a:lnTo>
                <a:lnTo>
                  <a:pt x="2157" y="233"/>
                </a:lnTo>
                <a:lnTo>
                  <a:pt x="2157" y="233"/>
                </a:lnTo>
                <a:lnTo>
                  <a:pt x="2157" y="235"/>
                </a:lnTo>
                <a:lnTo>
                  <a:pt x="2157" y="236"/>
                </a:lnTo>
                <a:lnTo>
                  <a:pt x="2158" y="237"/>
                </a:lnTo>
                <a:lnTo>
                  <a:pt x="2158" y="238"/>
                </a:lnTo>
                <a:lnTo>
                  <a:pt x="2158" y="240"/>
                </a:lnTo>
                <a:lnTo>
                  <a:pt x="2159" y="241"/>
                </a:lnTo>
                <a:lnTo>
                  <a:pt x="2159" y="243"/>
                </a:lnTo>
                <a:lnTo>
                  <a:pt x="2159" y="244"/>
                </a:lnTo>
                <a:lnTo>
                  <a:pt x="2159" y="246"/>
                </a:lnTo>
                <a:lnTo>
                  <a:pt x="2160" y="248"/>
                </a:lnTo>
                <a:lnTo>
                  <a:pt x="2160" y="249"/>
                </a:lnTo>
                <a:lnTo>
                  <a:pt x="2160" y="251"/>
                </a:lnTo>
                <a:lnTo>
                  <a:pt x="2160" y="252"/>
                </a:lnTo>
                <a:lnTo>
                  <a:pt x="2161" y="253"/>
                </a:lnTo>
                <a:lnTo>
                  <a:pt x="2161" y="254"/>
                </a:lnTo>
                <a:lnTo>
                  <a:pt x="2161" y="255"/>
                </a:lnTo>
                <a:lnTo>
                  <a:pt x="2161" y="256"/>
                </a:lnTo>
                <a:lnTo>
                  <a:pt x="2162" y="257"/>
                </a:lnTo>
                <a:lnTo>
                  <a:pt x="2162" y="257"/>
                </a:lnTo>
                <a:lnTo>
                  <a:pt x="2162" y="257"/>
                </a:lnTo>
                <a:lnTo>
                  <a:pt x="2162" y="257"/>
                </a:lnTo>
                <a:lnTo>
                  <a:pt x="2163" y="257"/>
                </a:lnTo>
                <a:lnTo>
                  <a:pt x="2163" y="257"/>
                </a:lnTo>
                <a:lnTo>
                  <a:pt x="2163" y="256"/>
                </a:lnTo>
                <a:lnTo>
                  <a:pt x="2164" y="255"/>
                </a:lnTo>
                <a:lnTo>
                  <a:pt x="2164" y="255"/>
                </a:lnTo>
                <a:lnTo>
                  <a:pt x="2164" y="254"/>
                </a:lnTo>
                <a:lnTo>
                  <a:pt x="2164" y="253"/>
                </a:lnTo>
                <a:lnTo>
                  <a:pt x="2165" y="252"/>
                </a:lnTo>
                <a:lnTo>
                  <a:pt x="2165" y="252"/>
                </a:lnTo>
                <a:lnTo>
                  <a:pt x="2165" y="251"/>
                </a:lnTo>
                <a:lnTo>
                  <a:pt x="2165" y="250"/>
                </a:lnTo>
                <a:lnTo>
                  <a:pt x="2166" y="250"/>
                </a:lnTo>
                <a:lnTo>
                  <a:pt x="2166" y="249"/>
                </a:lnTo>
                <a:lnTo>
                  <a:pt x="2166" y="249"/>
                </a:lnTo>
                <a:lnTo>
                  <a:pt x="2166" y="248"/>
                </a:lnTo>
                <a:lnTo>
                  <a:pt x="2167" y="247"/>
                </a:lnTo>
                <a:lnTo>
                  <a:pt x="2167" y="246"/>
                </a:lnTo>
                <a:lnTo>
                  <a:pt x="2167" y="245"/>
                </a:lnTo>
                <a:lnTo>
                  <a:pt x="2167" y="245"/>
                </a:lnTo>
                <a:lnTo>
                  <a:pt x="2168" y="244"/>
                </a:lnTo>
                <a:lnTo>
                  <a:pt x="2168" y="243"/>
                </a:lnTo>
                <a:lnTo>
                  <a:pt x="2168" y="242"/>
                </a:lnTo>
                <a:lnTo>
                  <a:pt x="2168" y="241"/>
                </a:lnTo>
                <a:lnTo>
                  <a:pt x="2169" y="239"/>
                </a:lnTo>
                <a:lnTo>
                  <a:pt x="2169" y="238"/>
                </a:lnTo>
                <a:lnTo>
                  <a:pt x="2169" y="237"/>
                </a:lnTo>
                <a:lnTo>
                  <a:pt x="2170" y="235"/>
                </a:lnTo>
                <a:lnTo>
                  <a:pt x="2170" y="234"/>
                </a:lnTo>
                <a:lnTo>
                  <a:pt x="2170" y="232"/>
                </a:lnTo>
                <a:lnTo>
                  <a:pt x="2170" y="230"/>
                </a:lnTo>
                <a:lnTo>
                  <a:pt x="2171" y="229"/>
                </a:lnTo>
                <a:lnTo>
                  <a:pt x="2171" y="228"/>
                </a:lnTo>
                <a:lnTo>
                  <a:pt x="2171" y="226"/>
                </a:lnTo>
                <a:lnTo>
                  <a:pt x="2171" y="225"/>
                </a:lnTo>
                <a:lnTo>
                  <a:pt x="2172" y="223"/>
                </a:lnTo>
                <a:lnTo>
                  <a:pt x="2172" y="222"/>
                </a:lnTo>
                <a:lnTo>
                  <a:pt x="2172" y="222"/>
                </a:lnTo>
                <a:lnTo>
                  <a:pt x="2172" y="221"/>
                </a:lnTo>
                <a:lnTo>
                  <a:pt x="2173" y="220"/>
                </a:lnTo>
                <a:lnTo>
                  <a:pt x="2173" y="219"/>
                </a:lnTo>
                <a:lnTo>
                  <a:pt x="2173" y="219"/>
                </a:lnTo>
                <a:lnTo>
                  <a:pt x="2173" y="218"/>
                </a:lnTo>
                <a:lnTo>
                  <a:pt x="2174" y="218"/>
                </a:lnTo>
                <a:lnTo>
                  <a:pt x="2174" y="217"/>
                </a:lnTo>
                <a:lnTo>
                  <a:pt x="2174" y="217"/>
                </a:lnTo>
                <a:lnTo>
                  <a:pt x="2175" y="216"/>
                </a:lnTo>
                <a:lnTo>
                  <a:pt x="2175" y="216"/>
                </a:lnTo>
                <a:lnTo>
                  <a:pt x="2175" y="216"/>
                </a:lnTo>
                <a:lnTo>
                  <a:pt x="2175" y="215"/>
                </a:lnTo>
                <a:lnTo>
                  <a:pt x="2176" y="215"/>
                </a:lnTo>
                <a:lnTo>
                  <a:pt x="2176" y="215"/>
                </a:lnTo>
                <a:lnTo>
                  <a:pt x="2176" y="214"/>
                </a:lnTo>
                <a:lnTo>
                  <a:pt x="2176" y="214"/>
                </a:lnTo>
                <a:lnTo>
                  <a:pt x="2177" y="214"/>
                </a:lnTo>
                <a:lnTo>
                  <a:pt x="2177" y="213"/>
                </a:lnTo>
                <a:lnTo>
                  <a:pt x="2177" y="213"/>
                </a:lnTo>
                <a:lnTo>
                  <a:pt x="2177" y="213"/>
                </a:lnTo>
                <a:lnTo>
                  <a:pt x="2178" y="212"/>
                </a:lnTo>
                <a:lnTo>
                  <a:pt x="2178" y="212"/>
                </a:lnTo>
                <a:lnTo>
                  <a:pt x="2178" y="211"/>
                </a:lnTo>
                <a:lnTo>
                  <a:pt x="2178" y="211"/>
                </a:lnTo>
                <a:lnTo>
                  <a:pt x="2179" y="210"/>
                </a:lnTo>
                <a:lnTo>
                  <a:pt x="2179" y="209"/>
                </a:lnTo>
                <a:lnTo>
                  <a:pt x="2179" y="209"/>
                </a:lnTo>
                <a:lnTo>
                  <a:pt x="2179" y="208"/>
                </a:lnTo>
                <a:lnTo>
                  <a:pt x="2180" y="207"/>
                </a:lnTo>
                <a:lnTo>
                  <a:pt x="2180" y="207"/>
                </a:lnTo>
                <a:lnTo>
                  <a:pt x="2180" y="206"/>
                </a:lnTo>
                <a:lnTo>
                  <a:pt x="2181" y="206"/>
                </a:lnTo>
                <a:lnTo>
                  <a:pt x="2181" y="205"/>
                </a:lnTo>
                <a:lnTo>
                  <a:pt x="2181" y="204"/>
                </a:lnTo>
                <a:lnTo>
                  <a:pt x="2181" y="204"/>
                </a:lnTo>
                <a:lnTo>
                  <a:pt x="2182" y="203"/>
                </a:lnTo>
                <a:lnTo>
                  <a:pt x="2182" y="202"/>
                </a:lnTo>
                <a:lnTo>
                  <a:pt x="2182" y="202"/>
                </a:lnTo>
                <a:lnTo>
                  <a:pt x="2182" y="201"/>
                </a:lnTo>
                <a:lnTo>
                  <a:pt x="2183" y="200"/>
                </a:lnTo>
                <a:lnTo>
                  <a:pt x="2183" y="199"/>
                </a:lnTo>
                <a:lnTo>
                  <a:pt x="2183" y="198"/>
                </a:lnTo>
                <a:lnTo>
                  <a:pt x="2183" y="196"/>
                </a:lnTo>
                <a:lnTo>
                  <a:pt x="2184" y="195"/>
                </a:lnTo>
                <a:lnTo>
                  <a:pt x="2184" y="195"/>
                </a:lnTo>
                <a:lnTo>
                  <a:pt x="2184" y="194"/>
                </a:lnTo>
                <a:lnTo>
                  <a:pt x="2184" y="193"/>
                </a:lnTo>
                <a:lnTo>
                  <a:pt x="2185" y="193"/>
                </a:lnTo>
                <a:lnTo>
                  <a:pt x="2185" y="192"/>
                </a:lnTo>
                <a:lnTo>
                  <a:pt x="2185" y="191"/>
                </a:lnTo>
                <a:lnTo>
                  <a:pt x="2186" y="190"/>
                </a:lnTo>
                <a:lnTo>
                  <a:pt x="2186" y="189"/>
                </a:lnTo>
                <a:lnTo>
                  <a:pt x="2186" y="188"/>
                </a:lnTo>
                <a:lnTo>
                  <a:pt x="2186" y="187"/>
                </a:lnTo>
                <a:lnTo>
                  <a:pt x="2187" y="187"/>
                </a:lnTo>
                <a:lnTo>
                  <a:pt x="2187" y="186"/>
                </a:lnTo>
                <a:lnTo>
                  <a:pt x="2187" y="185"/>
                </a:lnTo>
                <a:lnTo>
                  <a:pt x="2187" y="184"/>
                </a:lnTo>
                <a:lnTo>
                  <a:pt x="2188" y="183"/>
                </a:lnTo>
                <a:lnTo>
                  <a:pt x="2188" y="182"/>
                </a:lnTo>
                <a:lnTo>
                  <a:pt x="2188" y="181"/>
                </a:lnTo>
                <a:lnTo>
                  <a:pt x="2188" y="180"/>
                </a:lnTo>
                <a:lnTo>
                  <a:pt x="2189" y="179"/>
                </a:lnTo>
                <a:lnTo>
                  <a:pt x="2189" y="179"/>
                </a:lnTo>
                <a:lnTo>
                  <a:pt x="2189" y="178"/>
                </a:lnTo>
                <a:lnTo>
                  <a:pt x="2189" y="178"/>
                </a:lnTo>
                <a:lnTo>
                  <a:pt x="2190" y="177"/>
                </a:lnTo>
                <a:lnTo>
                  <a:pt x="2190" y="177"/>
                </a:lnTo>
                <a:lnTo>
                  <a:pt x="2190" y="176"/>
                </a:lnTo>
                <a:lnTo>
                  <a:pt x="2190" y="176"/>
                </a:lnTo>
                <a:lnTo>
                  <a:pt x="2191" y="175"/>
                </a:lnTo>
                <a:lnTo>
                  <a:pt x="2191" y="175"/>
                </a:lnTo>
                <a:lnTo>
                  <a:pt x="2191" y="175"/>
                </a:lnTo>
                <a:lnTo>
                  <a:pt x="2192" y="175"/>
                </a:lnTo>
                <a:lnTo>
                  <a:pt x="2192" y="175"/>
                </a:lnTo>
                <a:lnTo>
                  <a:pt x="2192" y="175"/>
                </a:lnTo>
                <a:lnTo>
                  <a:pt x="2192" y="175"/>
                </a:lnTo>
                <a:lnTo>
                  <a:pt x="2193" y="175"/>
                </a:lnTo>
                <a:lnTo>
                  <a:pt x="2193" y="174"/>
                </a:lnTo>
                <a:lnTo>
                  <a:pt x="2193" y="174"/>
                </a:lnTo>
                <a:lnTo>
                  <a:pt x="2193" y="175"/>
                </a:lnTo>
                <a:lnTo>
                  <a:pt x="2194" y="175"/>
                </a:lnTo>
                <a:lnTo>
                  <a:pt x="2194" y="176"/>
                </a:lnTo>
                <a:lnTo>
                  <a:pt x="2194" y="176"/>
                </a:lnTo>
                <a:lnTo>
                  <a:pt x="2194" y="176"/>
                </a:lnTo>
                <a:lnTo>
                  <a:pt x="2195" y="176"/>
                </a:lnTo>
                <a:lnTo>
                  <a:pt x="2195" y="177"/>
                </a:lnTo>
                <a:lnTo>
                  <a:pt x="2195" y="177"/>
                </a:lnTo>
                <a:lnTo>
                  <a:pt x="2195" y="178"/>
                </a:lnTo>
                <a:lnTo>
                  <a:pt x="2196" y="178"/>
                </a:lnTo>
                <a:lnTo>
                  <a:pt x="2196" y="179"/>
                </a:lnTo>
                <a:lnTo>
                  <a:pt x="2196" y="180"/>
                </a:lnTo>
                <a:lnTo>
                  <a:pt x="2197" y="181"/>
                </a:lnTo>
                <a:lnTo>
                  <a:pt x="2197" y="182"/>
                </a:lnTo>
                <a:lnTo>
                  <a:pt x="2197" y="182"/>
                </a:lnTo>
                <a:lnTo>
                  <a:pt x="2197" y="183"/>
                </a:lnTo>
                <a:lnTo>
                  <a:pt x="2198" y="184"/>
                </a:lnTo>
                <a:lnTo>
                  <a:pt x="2198" y="184"/>
                </a:lnTo>
                <a:lnTo>
                  <a:pt x="2198" y="184"/>
                </a:lnTo>
                <a:lnTo>
                  <a:pt x="2198" y="184"/>
                </a:lnTo>
                <a:lnTo>
                  <a:pt x="2199" y="184"/>
                </a:lnTo>
                <a:lnTo>
                  <a:pt x="2199" y="185"/>
                </a:lnTo>
                <a:lnTo>
                  <a:pt x="2199" y="185"/>
                </a:lnTo>
                <a:lnTo>
                  <a:pt x="2199" y="185"/>
                </a:lnTo>
                <a:lnTo>
                  <a:pt x="2200" y="186"/>
                </a:lnTo>
                <a:lnTo>
                  <a:pt x="2200" y="186"/>
                </a:lnTo>
                <a:lnTo>
                  <a:pt x="2200" y="187"/>
                </a:lnTo>
                <a:lnTo>
                  <a:pt x="2200" y="187"/>
                </a:lnTo>
                <a:lnTo>
                  <a:pt x="2201" y="187"/>
                </a:lnTo>
                <a:lnTo>
                  <a:pt x="2201" y="188"/>
                </a:lnTo>
                <a:lnTo>
                  <a:pt x="2201" y="188"/>
                </a:lnTo>
                <a:lnTo>
                  <a:pt x="2201" y="188"/>
                </a:lnTo>
                <a:lnTo>
                  <a:pt x="2202" y="187"/>
                </a:lnTo>
                <a:lnTo>
                  <a:pt x="2202" y="187"/>
                </a:lnTo>
                <a:lnTo>
                  <a:pt x="2202" y="186"/>
                </a:lnTo>
                <a:lnTo>
                  <a:pt x="2203" y="185"/>
                </a:lnTo>
                <a:lnTo>
                  <a:pt x="2203" y="185"/>
                </a:lnTo>
                <a:lnTo>
                  <a:pt x="2203" y="184"/>
                </a:lnTo>
                <a:lnTo>
                  <a:pt x="2203" y="184"/>
                </a:lnTo>
                <a:lnTo>
                  <a:pt x="2204" y="183"/>
                </a:lnTo>
                <a:lnTo>
                  <a:pt x="2204" y="183"/>
                </a:lnTo>
                <a:lnTo>
                  <a:pt x="2204" y="182"/>
                </a:lnTo>
                <a:lnTo>
                  <a:pt x="2204" y="181"/>
                </a:lnTo>
                <a:lnTo>
                  <a:pt x="2205" y="181"/>
                </a:lnTo>
                <a:lnTo>
                  <a:pt x="2205" y="180"/>
                </a:lnTo>
                <a:lnTo>
                  <a:pt x="2205" y="179"/>
                </a:lnTo>
                <a:lnTo>
                  <a:pt x="2205" y="178"/>
                </a:lnTo>
                <a:lnTo>
                  <a:pt x="2206" y="177"/>
                </a:lnTo>
                <a:lnTo>
                  <a:pt x="2206" y="175"/>
                </a:lnTo>
                <a:lnTo>
                  <a:pt x="2206" y="174"/>
                </a:lnTo>
                <a:lnTo>
                  <a:pt x="2206" y="172"/>
                </a:lnTo>
                <a:lnTo>
                  <a:pt x="2207" y="171"/>
                </a:lnTo>
                <a:lnTo>
                  <a:pt x="2207" y="170"/>
                </a:lnTo>
                <a:lnTo>
                  <a:pt x="2207" y="168"/>
                </a:lnTo>
                <a:lnTo>
                  <a:pt x="2208" y="167"/>
                </a:lnTo>
                <a:lnTo>
                  <a:pt x="2208" y="166"/>
                </a:lnTo>
                <a:lnTo>
                  <a:pt x="2208" y="164"/>
                </a:lnTo>
                <a:lnTo>
                  <a:pt x="2208" y="162"/>
                </a:lnTo>
                <a:lnTo>
                  <a:pt x="2209" y="161"/>
                </a:lnTo>
                <a:lnTo>
                  <a:pt x="2209" y="160"/>
                </a:lnTo>
                <a:lnTo>
                  <a:pt x="2209" y="159"/>
                </a:lnTo>
                <a:lnTo>
                  <a:pt x="2209" y="159"/>
                </a:lnTo>
                <a:lnTo>
                  <a:pt x="2210" y="157"/>
                </a:lnTo>
                <a:lnTo>
                  <a:pt x="2210" y="156"/>
                </a:lnTo>
                <a:lnTo>
                  <a:pt x="2210" y="155"/>
                </a:lnTo>
                <a:lnTo>
                  <a:pt x="2210" y="154"/>
                </a:lnTo>
                <a:lnTo>
                  <a:pt x="2211" y="153"/>
                </a:lnTo>
                <a:lnTo>
                  <a:pt x="2211" y="152"/>
                </a:lnTo>
                <a:lnTo>
                  <a:pt x="2211" y="150"/>
                </a:lnTo>
                <a:lnTo>
                  <a:pt x="2211" y="149"/>
                </a:lnTo>
                <a:lnTo>
                  <a:pt x="2212" y="148"/>
                </a:lnTo>
                <a:lnTo>
                  <a:pt x="2212" y="146"/>
                </a:lnTo>
                <a:lnTo>
                  <a:pt x="2212" y="145"/>
                </a:lnTo>
                <a:lnTo>
                  <a:pt x="2212" y="144"/>
                </a:lnTo>
                <a:lnTo>
                  <a:pt x="2213" y="143"/>
                </a:lnTo>
                <a:lnTo>
                  <a:pt x="2213" y="143"/>
                </a:lnTo>
                <a:lnTo>
                  <a:pt x="2213" y="142"/>
                </a:lnTo>
                <a:lnTo>
                  <a:pt x="2214" y="141"/>
                </a:lnTo>
                <a:lnTo>
                  <a:pt x="2214" y="140"/>
                </a:lnTo>
                <a:lnTo>
                  <a:pt x="2214" y="140"/>
                </a:lnTo>
                <a:lnTo>
                  <a:pt x="2214" y="139"/>
                </a:lnTo>
                <a:lnTo>
                  <a:pt x="2215" y="138"/>
                </a:lnTo>
                <a:lnTo>
                  <a:pt x="2215" y="138"/>
                </a:lnTo>
                <a:lnTo>
                  <a:pt x="2215" y="137"/>
                </a:lnTo>
                <a:lnTo>
                  <a:pt x="2215" y="137"/>
                </a:lnTo>
                <a:lnTo>
                  <a:pt x="2216" y="137"/>
                </a:lnTo>
                <a:lnTo>
                  <a:pt x="2216" y="136"/>
                </a:lnTo>
                <a:lnTo>
                  <a:pt x="2216" y="136"/>
                </a:lnTo>
                <a:lnTo>
                  <a:pt x="2216" y="135"/>
                </a:lnTo>
                <a:lnTo>
                  <a:pt x="2217" y="135"/>
                </a:lnTo>
                <a:lnTo>
                  <a:pt x="2217" y="135"/>
                </a:lnTo>
                <a:lnTo>
                  <a:pt x="2217" y="134"/>
                </a:lnTo>
                <a:lnTo>
                  <a:pt x="2217" y="134"/>
                </a:lnTo>
                <a:lnTo>
                  <a:pt x="2218" y="133"/>
                </a:lnTo>
                <a:lnTo>
                  <a:pt x="2218" y="132"/>
                </a:lnTo>
                <a:lnTo>
                  <a:pt x="2218" y="131"/>
                </a:lnTo>
                <a:lnTo>
                  <a:pt x="2219" y="131"/>
                </a:lnTo>
                <a:lnTo>
                  <a:pt x="2219" y="130"/>
                </a:lnTo>
                <a:lnTo>
                  <a:pt x="2219" y="129"/>
                </a:lnTo>
                <a:lnTo>
                  <a:pt x="2219" y="128"/>
                </a:lnTo>
                <a:lnTo>
                  <a:pt x="2220" y="127"/>
                </a:lnTo>
                <a:lnTo>
                  <a:pt x="2220" y="126"/>
                </a:lnTo>
                <a:lnTo>
                  <a:pt x="2220" y="125"/>
                </a:lnTo>
                <a:lnTo>
                  <a:pt x="2220" y="124"/>
                </a:lnTo>
                <a:lnTo>
                  <a:pt x="2221" y="124"/>
                </a:lnTo>
                <a:lnTo>
                  <a:pt x="2221" y="123"/>
                </a:lnTo>
                <a:lnTo>
                  <a:pt x="2221" y="122"/>
                </a:lnTo>
                <a:lnTo>
                  <a:pt x="2221" y="122"/>
                </a:lnTo>
                <a:lnTo>
                  <a:pt x="2222" y="121"/>
                </a:lnTo>
                <a:lnTo>
                  <a:pt x="2222" y="121"/>
                </a:lnTo>
                <a:lnTo>
                  <a:pt x="2222" y="120"/>
                </a:lnTo>
                <a:lnTo>
                  <a:pt x="2222" y="120"/>
                </a:lnTo>
                <a:lnTo>
                  <a:pt x="2223" y="120"/>
                </a:lnTo>
                <a:lnTo>
                  <a:pt x="2223" y="119"/>
                </a:lnTo>
                <a:lnTo>
                  <a:pt x="2223" y="119"/>
                </a:lnTo>
                <a:lnTo>
                  <a:pt x="2223" y="119"/>
                </a:lnTo>
                <a:lnTo>
                  <a:pt x="2224" y="119"/>
                </a:lnTo>
                <a:lnTo>
                  <a:pt x="2224" y="119"/>
                </a:lnTo>
                <a:lnTo>
                  <a:pt x="2224" y="119"/>
                </a:lnTo>
                <a:lnTo>
                  <a:pt x="2225" y="119"/>
                </a:lnTo>
                <a:lnTo>
                  <a:pt x="2225" y="119"/>
                </a:lnTo>
                <a:lnTo>
                  <a:pt x="2225" y="119"/>
                </a:lnTo>
                <a:lnTo>
                  <a:pt x="2225" y="119"/>
                </a:lnTo>
                <a:lnTo>
                  <a:pt x="2226" y="119"/>
                </a:lnTo>
                <a:lnTo>
                  <a:pt x="2226" y="119"/>
                </a:lnTo>
                <a:lnTo>
                  <a:pt x="2226" y="120"/>
                </a:lnTo>
                <a:lnTo>
                  <a:pt x="2226" y="120"/>
                </a:lnTo>
                <a:lnTo>
                  <a:pt x="2227" y="120"/>
                </a:lnTo>
                <a:lnTo>
                  <a:pt x="2227" y="120"/>
                </a:lnTo>
                <a:lnTo>
                  <a:pt x="2227" y="120"/>
                </a:lnTo>
                <a:lnTo>
                  <a:pt x="2227" y="121"/>
                </a:lnTo>
                <a:lnTo>
                  <a:pt x="2228" y="121"/>
                </a:lnTo>
                <a:lnTo>
                  <a:pt x="2228" y="122"/>
                </a:lnTo>
                <a:lnTo>
                  <a:pt x="2228" y="122"/>
                </a:lnTo>
                <a:lnTo>
                  <a:pt x="2228" y="122"/>
                </a:lnTo>
                <a:lnTo>
                  <a:pt x="2229" y="123"/>
                </a:lnTo>
                <a:lnTo>
                  <a:pt x="2229" y="123"/>
                </a:lnTo>
                <a:lnTo>
                  <a:pt x="2229" y="124"/>
                </a:lnTo>
                <a:lnTo>
                  <a:pt x="2230" y="124"/>
                </a:lnTo>
                <a:lnTo>
                  <a:pt x="2230" y="124"/>
                </a:lnTo>
                <a:lnTo>
                  <a:pt x="2230" y="125"/>
                </a:lnTo>
                <a:lnTo>
                  <a:pt x="2230" y="126"/>
                </a:lnTo>
                <a:lnTo>
                  <a:pt x="2231" y="127"/>
                </a:lnTo>
                <a:lnTo>
                  <a:pt x="2231" y="128"/>
                </a:lnTo>
                <a:lnTo>
                  <a:pt x="2231" y="129"/>
                </a:lnTo>
                <a:lnTo>
                  <a:pt x="2231" y="129"/>
                </a:lnTo>
                <a:lnTo>
                  <a:pt x="2232" y="130"/>
                </a:lnTo>
                <a:lnTo>
                  <a:pt x="2232" y="131"/>
                </a:lnTo>
                <a:lnTo>
                  <a:pt x="2232" y="131"/>
                </a:lnTo>
                <a:lnTo>
                  <a:pt x="2232" y="131"/>
                </a:lnTo>
                <a:lnTo>
                  <a:pt x="2233" y="132"/>
                </a:lnTo>
                <a:lnTo>
                  <a:pt x="2233" y="132"/>
                </a:lnTo>
                <a:lnTo>
                  <a:pt x="2233" y="133"/>
                </a:lnTo>
                <a:lnTo>
                  <a:pt x="2233" y="133"/>
                </a:lnTo>
                <a:lnTo>
                  <a:pt x="2234" y="134"/>
                </a:lnTo>
                <a:lnTo>
                  <a:pt x="2234" y="135"/>
                </a:lnTo>
                <a:lnTo>
                  <a:pt x="2234" y="135"/>
                </a:lnTo>
                <a:lnTo>
                  <a:pt x="2235" y="136"/>
                </a:lnTo>
                <a:lnTo>
                  <a:pt x="2235" y="137"/>
                </a:lnTo>
                <a:lnTo>
                  <a:pt x="2235" y="137"/>
                </a:lnTo>
                <a:lnTo>
                  <a:pt x="2235" y="138"/>
                </a:lnTo>
                <a:lnTo>
                  <a:pt x="2236" y="139"/>
                </a:lnTo>
                <a:lnTo>
                  <a:pt x="2236" y="139"/>
                </a:lnTo>
                <a:lnTo>
                  <a:pt x="2236" y="140"/>
                </a:lnTo>
                <a:lnTo>
                  <a:pt x="2236" y="140"/>
                </a:lnTo>
                <a:lnTo>
                  <a:pt x="2237" y="140"/>
                </a:lnTo>
                <a:lnTo>
                  <a:pt x="2237" y="140"/>
                </a:lnTo>
                <a:lnTo>
                  <a:pt x="2237" y="141"/>
                </a:lnTo>
                <a:lnTo>
                  <a:pt x="2237" y="141"/>
                </a:lnTo>
                <a:lnTo>
                  <a:pt x="2238" y="141"/>
                </a:lnTo>
                <a:lnTo>
                  <a:pt x="2238" y="141"/>
                </a:lnTo>
                <a:lnTo>
                  <a:pt x="2238" y="142"/>
                </a:lnTo>
                <a:lnTo>
                  <a:pt x="2238" y="142"/>
                </a:lnTo>
                <a:lnTo>
                  <a:pt x="2239" y="142"/>
                </a:lnTo>
                <a:lnTo>
                  <a:pt x="2239" y="142"/>
                </a:lnTo>
                <a:lnTo>
                  <a:pt x="2239" y="143"/>
                </a:lnTo>
                <a:lnTo>
                  <a:pt x="2239" y="143"/>
                </a:lnTo>
                <a:lnTo>
                  <a:pt x="2240" y="143"/>
                </a:lnTo>
                <a:lnTo>
                  <a:pt x="2240" y="143"/>
                </a:lnTo>
                <a:lnTo>
                  <a:pt x="2240" y="144"/>
                </a:lnTo>
                <a:lnTo>
                  <a:pt x="2241" y="144"/>
                </a:lnTo>
                <a:lnTo>
                  <a:pt x="2241" y="144"/>
                </a:lnTo>
                <a:lnTo>
                  <a:pt x="2241" y="145"/>
                </a:lnTo>
                <a:lnTo>
                  <a:pt x="2241" y="146"/>
                </a:lnTo>
                <a:lnTo>
                  <a:pt x="2242" y="146"/>
                </a:lnTo>
                <a:lnTo>
                  <a:pt x="2242" y="147"/>
                </a:lnTo>
                <a:lnTo>
                  <a:pt x="2242" y="147"/>
                </a:lnTo>
                <a:lnTo>
                  <a:pt x="2242" y="148"/>
                </a:lnTo>
                <a:lnTo>
                  <a:pt x="2243" y="148"/>
                </a:lnTo>
                <a:lnTo>
                  <a:pt x="2243" y="149"/>
                </a:lnTo>
                <a:lnTo>
                  <a:pt x="2243" y="149"/>
                </a:lnTo>
                <a:lnTo>
                  <a:pt x="2243" y="150"/>
                </a:lnTo>
                <a:lnTo>
                  <a:pt x="2244" y="151"/>
                </a:lnTo>
                <a:lnTo>
                  <a:pt x="2244" y="151"/>
                </a:lnTo>
                <a:lnTo>
                  <a:pt x="2244" y="152"/>
                </a:lnTo>
                <a:lnTo>
                  <a:pt x="2244" y="153"/>
                </a:lnTo>
                <a:lnTo>
                  <a:pt x="2245" y="153"/>
                </a:lnTo>
                <a:lnTo>
                  <a:pt x="2245" y="154"/>
                </a:lnTo>
                <a:lnTo>
                  <a:pt x="2245" y="154"/>
                </a:lnTo>
                <a:lnTo>
                  <a:pt x="2246" y="155"/>
                </a:lnTo>
                <a:lnTo>
                  <a:pt x="2246" y="155"/>
                </a:lnTo>
                <a:lnTo>
                  <a:pt x="2246" y="155"/>
                </a:lnTo>
                <a:lnTo>
                  <a:pt x="2246" y="155"/>
                </a:lnTo>
                <a:lnTo>
                  <a:pt x="2247" y="155"/>
                </a:lnTo>
                <a:lnTo>
                  <a:pt x="2247" y="155"/>
                </a:lnTo>
                <a:lnTo>
                  <a:pt x="2247" y="155"/>
                </a:lnTo>
                <a:lnTo>
                  <a:pt x="2247" y="155"/>
                </a:lnTo>
                <a:lnTo>
                  <a:pt x="2248" y="154"/>
                </a:lnTo>
                <a:lnTo>
                  <a:pt x="2248" y="154"/>
                </a:lnTo>
                <a:lnTo>
                  <a:pt x="2248" y="153"/>
                </a:lnTo>
                <a:lnTo>
                  <a:pt x="2248" y="153"/>
                </a:lnTo>
                <a:lnTo>
                  <a:pt x="2249" y="152"/>
                </a:lnTo>
                <a:lnTo>
                  <a:pt x="2249" y="152"/>
                </a:lnTo>
                <a:lnTo>
                  <a:pt x="2249" y="152"/>
                </a:lnTo>
                <a:lnTo>
                  <a:pt x="2249" y="152"/>
                </a:lnTo>
                <a:lnTo>
                  <a:pt x="2250" y="152"/>
                </a:lnTo>
                <a:lnTo>
                  <a:pt x="2250" y="152"/>
                </a:lnTo>
                <a:lnTo>
                  <a:pt x="2250" y="152"/>
                </a:lnTo>
                <a:lnTo>
                  <a:pt x="2250" y="152"/>
                </a:lnTo>
                <a:lnTo>
                  <a:pt x="2251" y="152"/>
                </a:lnTo>
                <a:lnTo>
                  <a:pt x="2251" y="152"/>
                </a:lnTo>
                <a:lnTo>
                  <a:pt x="2251" y="152"/>
                </a:lnTo>
                <a:lnTo>
                  <a:pt x="2252" y="152"/>
                </a:lnTo>
                <a:lnTo>
                  <a:pt x="2252" y="152"/>
                </a:lnTo>
                <a:lnTo>
                  <a:pt x="2252" y="152"/>
                </a:lnTo>
                <a:lnTo>
                  <a:pt x="2252" y="152"/>
                </a:lnTo>
                <a:lnTo>
                  <a:pt x="2253" y="152"/>
                </a:lnTo>
                <a:lnTo>
                  <a:pt x="2253" y="152"/>
                </a:lnTo>
                <a:lnTo>
                  <a:pt x="2253" y="153"/>
                </a:lnTo>
                <a:lnTo>
                  <a:pt x="2253" y="153"/>
                </a:lnTo>
                <a:lnTo>
                  <a:pt x="2254" y="153"/>
                </a:lnTo>
                <a:lnTo>
                  <a:pt x="2254" y="153"/>
                </a:lnTo>
                <a:lnTo>
                  <a:pt x="2254" y="153"/>
                </a:lnTo>
                <a:lnTo>
                  <a:pt x="2254" y="153"/>
                </a:lnTo>
                <a:lnTo>
                  <a:pt x="2255" y="153"/>
                </a:lnTo>
                <a:lnTo>
                  <a:pt x="2255" y="153"/>
                </a:lnTo>
                <a:lnTo>
                  <a:pt x="2255" y="153"/>
                </a:lnTo>
                <a:lnTo>
                  <a:pt x="2255" y="153"/>
                </a:lnTo>
                <a:lnTo>
                  <a:pt x="2256" y="152"/>
                </a:lnTo>
                <a:lnTo>
                  <a:pt x="2256" y="152"/>
                </a:lnTo>
                <a:lnTo>
                  <a:pt x="2256" y="152"/>
                </a:lnTo>
                <a:lnTo>
                  <a:pt x="2257" y="151"/>
                </a:lnTo>
                <a:lnTo>
                  <a:pt x="2257" y="151"/>
                </a:lnTo>
                <a:lnTo>
                  <a:pt x="2257" y="151"/>
                </a:lnTo>
                <a:lnTo>
                  <a:pt x="2257" y="151"/>
                </a:lnTo>
                <a:lnTo>
                  <a:pt x="2258" y="152"/>
                </a:lnTo>
                <a:lnTo>
                  <a:pt x="2258" y="152"/>
                </a:lnTo>
                <a:lnTo>
                  <a:pt x="2258" y="152"/>
                </a:lnTo>
                <a:lnTo>
                  <a:pt x="2258" y="152"/>
                </a:lnTo>
                <a:lnTo>
                  <a:pt x="2259" y="153"/>
                </a:lnTo>
                <a:lnTo>
                  <a:pt x="2259" y="153"/>
                </a:lnTo>
                <a:lnTo>
                  <a:pt x="2259" y="154"/>
                </a:lnTo>
                <a:lnTo>
                  <a:pt x="2259" y="154"/>
                </a:lnTo>
                <a:lnTo>
                  <a:pt x="2260" y="155"/>
                </a:lnTo>
                <a:lnTo>
                  <a:pt x="2260" y="155"/>
                </a:lnTo>
                <a:lnTo>
                  <a:pt x="2260" y="156"/>
                </a:lnTo>
                <a:lnTo>
                  <a:pt x="2260" y="156"/>
                </a:lnTo>
                <a:lnTo>
                  <a:pt x="2261" y="156"/>
                </a:lnTo>
                <a:lnTo>
                  <a:pt x="2261" y="157"/>
                </a:lnTo>
                <a:lnTo>
                  <a:pt x="2261" y="157"/>
                </a:lnTo>
                <a:lnTo>
                  <a:pt x="2261" y="157"/>
                </a:lnTo>
                <a:lnTo>
                  <a:pt x="2262" y="158"/>
                </a:lnTo>
                <a:lnTo>
                  <a:pt x="2262" y="158"/>
                </a:lnTo>
                <a:lnTo>
                  <a:pt x="2262" y="158"/>
                </a:lnTo>
                <a:lnTo>
                  <a:pt x="2263" y="158"/>
                </a:lnTo>
                <a:lnTo>
                  <a:pt x="2263" y="158"/>
                </a:lnTo>
                <a:lnTo>
                  <a:pt x="2263" y="158"/>
                </a:lnTo>
                <a:lnTo>
                  <a:pt x="2263" y="157"/>
                </a:lnTo>
                <a:lnTo>
                  <a:pt x="2264" y="157"/>
                </a:lnTo>
                <a:lnTo>
                  <a:pt x="2264" y="157"/>
                </a:lnTo>
                <a:lnTo>
                  <a:pt x="2264" y="157"/>
                </a:lnTo>
                <a:lnTo>
                  <a:pt x="2264" y="156"/>
                </a:lnTo>
                <a:lnTo>
                  <a:pt x="2265" y="156"/>
                </a:lnTo>
                <a:lnTo>
                  <a:pt x="2265" y="156"/>
                </a:lnTo>
                <a:lnTo>
                  <a:pt x="2265" y="155"/>
                </a:lnTo>
                <a:lnTo>
                  <a:pt x="2265" y="155"/>
                </a:lnTo>
                <a:lnTo>
                  <a:pt x="2266" y="154"/>
                </a:lnTo>
                <a:lnTo>
                  <a:pt x="2266" y="153"/>
                </a:lnTo>
                <a:lnTo>
                  <a:pt x="2266" y="153"/>
                </a:lnTo>
                <a:lnTo>
                  <a:pt x="2266" y="153"/>
                </a:lnTo>
                <a:lnTo>
                  <a:pt x="2267" y="153"/>
                </a:lnTo>
                <a:lnTo>
                  <a:pt x="2267" y="153"/>
                </a:lnTo>
                <a:lnTo>
                  <a:pt x="2267" y="153"/>
                </a:lnTo>
                <a:lnTo>
                  <a:pt x="2268" y="152"/>
                </a:lnTo>
                <a:lnTo>
                  <a:pt x="2268" y="152"/>
                </a:lnTo>
                <a:lnTo>
                  <a:pt x="2268" y="152"/>
                </a:lnTo>
                <a:lnTo>
                  <a:pt x="2268" y="152"/>
                </a:lnTo>
                <a:lnTo>
                  <a:pt x="2269" y="151"/>
                </a:lnTo>
                <a:lnTo>
                  <a:pt x="2269" y="151"/>
                </a:lnTo>
                <a:lnTo>
                  <a:pt x="2269" y="151"/>
                </a:lnTo>
                <a:lnTo>
                  <a:pt x="2269" y="150"/>
                </a:lnTo>
                <a:lnTo>
                  <a:pt x="2270" y="150"/>
                </a:lnTo>
                <a:lnTo>
                  <a:pt x="2270" y="150"/>
                </a:lnTo>
                <a:lnTo>
                  <a:pt x="2270" y="150"/>
                </a:lnTo>
                <a:lnTo>
                  <a:pt x="2270" y="149"/>
                </a:lnTo>
                <a:lnTo>
                  <a:pt x="2271" y="149"/>
                </a:lnTo>
                <a:lnTo>
                  <a:pt x="2271" y="149"/>
                </a:lnTo>
                <a:lnTo>
                  <a:pt x="2271" y="148"/>
                </a:lnTo>
                <a:lnTo>
                  <a:pt x="2271" y="148"/>
                </a:lnTo>
                <a:lnTo>
                  <a:pt x="2272" y="148"/>
                </a:lnTo>
                <a:lnTo>
                  <a:pt x="2272" y="148"/>
                </a:lnTo>
                <a:lnTo>
                  <a:pt x="2272" y="148"/>
                </a:lnTo>
                <a:lnTo>
                  <a:pt x="2272" y="148"/>
                </a:lnTo>
                <a:lnTo>
                  <a:pt x="2273" y="148"/>
                </a:lnTo>
                <a:lnTo>
                  <a:pt x="2273" y="149"/>
                </a:lnTo>
                <a:lnTo>
                  <a:pt x="2273" y="149"/>
                </a:lnTo>
                <a:lnTo>
                  <a:pt x="2274" y="149"/>
                </a:lnTo>
                <a:lnTo>
                  <a:pt x="2274" y="150"/>
                </a:lnTo>
                <a:lnTo>
                  <a:pt x="2274" y="150"/>
                </a:lnTo>
                <a:lnTo>
                  <a:pt x="2274" y="151"/>
                </a:lnTo>
                <a:lnTo>
                  <a:pt x="2275" y="151"/>
                </a:lnTo>
                <a:lnTo>
                  <a:pt x="2275" y="151"/>
                </a:lnTo>
                <a:lnTo>
                  <a:pt x="2275" y="151"/>
                </a:lnTo>
                <a:lnTo>
                  <a:pt x="2275" y="151"/>
                </a:lnTo>
                <a:lnTo>
                  <a:pt x="2276" y="151"/>
                </a:lnTo>
                <a:lnTo>
                  <a:pt x="2276" y="152"/>
                </a:lnTo>
                <a:lnTo>
                  <a:pt x="2276" y="152"/>
                </a:lnTo>
                <a:lnTo>
                  <a:pt x="2276" y="153"/>
                </a:lnTo>
                <a:lnTo>
                  <a:pt x="2277" y="153"/>
                </a:lnTo>
                <a:lnTo>
                  <a:pt x="2277" y="154"/>
                </a:lnTo>
                <a:lnTo>
                  <a:pt x="2277" y="154"/>
                </a:lnTo>
                <a:lnTo>
                  <a:pt x="2277" y="154"/>
                </a:lnTo>
                <a:lnTo>
                  <a:pt x="2278" y="155"/>
                </a:lnTo>
                <a:lnTo>
                  <a:pt x="2278" y="156"/>
                </a:lnTo>
                <a:lnTo>
                  <a:pt x="2278" y="157"/>
                </a:lnTo>
                <a:lnTo>
                  <a:pt x="2279" y="158"/>
                </a:lnTo>
                <a:lnTo>
                  <a:pt x="2279" y="159"/>
                </a:lnTo>
                <a:lnTo>
                  <a:pt x="2279" y="159"/>
                </a:lnTo>
                <a:lnTo>
                  <a:pt x="2279" y="161"/>
                </a:lnTo>
                <a:lnTo>
                  <a:pt x="2280" y="162"/>
                </a:lnTo>
                <a:lnTo>
                  <a:pt x="2280" y="163"/>
                </a:lnTo>
                <a:lnTo>
                  <a:pt x="2280" y="164"/>
                </a:lnTo>
                <a:lnTo>
                  <a:pt x="2280" y="166"/>
                </a:lnTo>
                <a:lnTo>
                  <a:pt x="2281" y="166"/>
                </a:lnTo>
                <a:lnTo>
                  <a:pt x="2281" y="167"/>
                </a:lnTo>
                <a:lnTo>
                  <a:pt x="2281" y="168"/>
                </a:lnTo>
                <a:lnTo>
                  <a:pt x="2281" y="169"/>
                </a:lnTo>
                <a:lnTo>
                  <a:pt x="2282" y="170"/>
                </a:lnTo>
                <a:lnTo>
                  <a:pt x="2282" y="171"/>
                </a:lnTo>
                <a:lnTo>
                  <a:pt x="2282" y="172"/>
                </a:lnTo>
                <a:lnTo>
                  <a:pt x="2282" y="173"/>
                </a:lnTo>
                <a:lnTo>
                  <a:pt x="2283" y="173"/>
                </a:lnTo>
                <a:lnTo>
                  <a:pt x="2283" y="174"/>
                </a:lnTo>
                <a:lnTo>
                  <a:pt x="2283" y="174"/>
                </a:lnTo>
                <a:lnTo>
                  <a:pt x="2283" y="175"/>
                </a:lnTo>
                <a:lnTo>
                  <a:pt x="2284" y="175"/>
                </a:lnTo>
                <a:lnTo>
                  <a:pt x="2284" y="175"/>
                </a:lnTo>
                <a:lnTo>
                  <a:pt x="2284" y="176"/>
                </a:lnTo>
                <a:lnTo>
                  <a:pt x="2285" y="176"/>
                </a:lnTo>
                <a:lnTo>
                  <a:pt x="2285" y="176"/>
                </a:lnTo>
                <a:lnTo>
                  <a:pt x="2285" y="176"/>
                </a:lnTo>
                <a:lnTo>
                  <a:pt x="2285" y="176"/>
                </a:lnTo>
                <a:lnTo>
                  <a:pt x="2286" y="176"/>
                </a:lnTo>
                <a:lnTo>
                  <a:pt x="2286" y="177"/>
                </a:lnTo>
                <a:lnTo>
                  <a:pt x="2286" y="177"/>
                </a:lnTo>
                <a:lnTo>
                  <a:pt x="2286" y="177"/>
                </a:lnTo>
                <a:lnTo>
                  <a:pt x="2287" y="177"/>
                </a:lnTo>
                <a:lnTo>
                  <a:pt x="2287" y="177"/>
                </a:lnTo>
                <a:lnTo>
                  <a:pt x="2287" y="178"/>
                </a:lnTo>
                <a:lnTo>
                  <a:pt x="2287" y="178"/>
                </a:lnTo>
                <a:lnTo>
                  <a:pt x="2288" y="178"/>
                </a:lnTo>
                <a:lnTo>
                  <a:pt x="2288" y="179"/>
                </a:lnTo>
                <a:lnTo>
                  <a:pt x="2288" y="179"/>
                </a:lnTo>
                <a:lnTo>
                  <a:pt x="2288" y="180"/>
                </a:lnTo>
                <a:lnTo>
                  <a:pt x="2289" y="180"/>
                </a:lnTo>
                <a:lnTo>
                  <a:pt x="2289" y="180"/>
                </a:lnTo>
                <a:lnTo>
                  <a:pt x="2289" y="180"/>
                </a:lnTo>
                <a:lnTo>
                  <a:pt x="2290" y="179"/>
                </a:lnTo>
                <a:lnTo>
                  <a:pt x="2290" y="179"/>
                </a:lnTo>
                <a:lnTo>
                  <a:pt x="2290" y="179"/>
                </a:lnTo>
                <a:lnTo>
                  <a:pt x="2290" y="178"/>
                </a:lnTo>
                <a:lnTo>
                  <a:pt x="2291" y="178"/>
                </a:lnTo>
                <a:lnTo>
                  <a:pt x="2291" y="178"/>
                </a:lnTo>
                <a:lnTo>
                  <a:pt x="2291" y="177"/>
                </a:lnTo>
                <a:lnTo>
                  <a:pt x="2291" y="177"/>
                </a:lnTo>
                <a:lnTo>
                  <a:pt x="2292" y="177"/>
                </a:lnTo>
                <a:lnTo>
                  <a:pt x="2292" y="177"/>
                </a:lnTo>
                <a:lnTo>
                  <a:pt x="2292" y="176"/>
                </a:lnTo>
                <a:lnTo>
                  <a:pt x="2292" y="176"/>
                </a:lnTo>
                <a:lnTo>
                  <a:pt x="2293" y="176"/>
                </a:lnTo>
                <a:lnTo>
                  <a:pt x="2293" y="176"/>
                </a:lnTo>
                <a:lnTo>
                  <a:pt x="2293" y="176"/>
                </a:lnTo>
                <a:lnTo>
                  <a:pt x="2293" y="175"/>
                </a:lnTo>
                <a:lnTo>
                  <a:pt x="2294" y="175"/>
                </a:lnTo>
                <a:lnTo>
                  <a:pt x="2294" y="175"/>
                </a:lnTo>
                <a:lnTo>
                  <a:pt x="2294" y="175"/>
                </a:lnTo>
                <a:lnTo>
                  <a:pt x="2294" y="175"/>
                </a:lnTo>
                <a:lnTo>
                  <a:pt x="2295" y="175"/>
                </a:lnTo>
                <a:lnTo>
                  <a:pt x="2295" y="175"/>
                </a:lnTo>
                <a:lnTo>
                  <a:pt x="2295" y="175"/>
                </a:lnTo>
                <a:lnTo>
                  <a:pt x="2296" y="176"/>
                </a:lnTo>
                <a:lnTo>
                  <a:pt x="2296" y="176"/>
                </a:lnTo>
                <a:lnTo>
                  <a:pt x="2296" y="177"/>
                </a:lnTo>
                <a:lnTo>
                  <a:pt x="2296" y="177"/>
                </a:lnTo>
                <a:lnTo>
                  <a:pt x="2297" y="177"/>
                </a:lnTo>
                <a:lnTo>
                  <a:pt x="2297" y="178"/>
                </a:lnTo>
                <a:lnTo>
                  <a:pt x="2297" y="178"/>
                </a:lnTo>
                <a:lnTo>
                  <a:pt x="2297" y="179"/>
                </a:lnTo>
                <a:lnTo>
                  <a:pt x="2298" y="179"/>
                </a:lnTo>
                <a:lnTo>
                  <a:pt x="2298" y="179"/>
                </a:lnTo>
                <a:lnTo>
                  <a:pt x="2298" y="180"/>
                </a:lnTo>
                <a:lnTo>
                  <a:pt x="2298" y="180"/>
                </a:lnTo>
                <a:lnTo>
                  <a:pt x="2299" y="180"/>
                </a:lnTo>
                <a:lnTo>
                  <a:pt x="2299" y="180"/>
                </a:lnTo>
                <a:lnTo>
                  <a:pt x="2299" y="180"/>
                </a:lnTo>
                <a:lnTo>
                  <a:pt x="2299" y="180"/>
                </a:lnTo>
                <a:lnTo>
                  <a:pt x="2300" y="181"/>
                </a:lnTo>
                <a:lnTo>
                  <a:pt x="2300" y="181"/>
                </a:lnTo>
                <a:lnTo>
                  <a:pt x="2300" y="182"/>
                </a:lnTo>
                <a:lnTo>
                  <a:pt x="2301" y="183"/>
                </a:lnTo>
                <a:lnTo>
                  <a:pt x="2301" y="184"/>
                </a:lnTo>
                <a:lnTo>
                  <a:pt x="2301" y="184"/>
                </a:lnTo>
                <a:lnTo>
                  <a:pt x="2301" y="185"/>
                </a:lnTo>
                <a:lnTo>
                  <a:pt x="2302" y="185"/>
                </a:lnTo>
                <a:lnTo>
                  <a:pt x="2302" y="186"/>
                </a:lnTo>
                <a:lnTo>
                  <a:pt x="2302" y="186"/>
                </a:lnTo>
                <a:lnTo>
                  <a:pt x="2302" y="186"/>
                </a:lnTo>
                <a:lnTo>
                  <a:pt x="2303" y="186"/>
                </a:lnTo>
                <a:lnTo>
                  <a:pt x="2303" y="187"/>
                </a:lnTo>
                <a:lnTo>
                  <a:pt x="2303" y="187"/>
                </a:lnTo>
                <a:lnTo>
                  <a:pt x="2303" y="187"/>
                </a:lnTo>
                <a:lnTo>
                  <a:pt x="2304" y="187"/>
                </a:lnTo>
                <a:lnTo>
                  <a:pt x="2304" y="187"/>
                </a:lnTo>
                <a:lnTo>
                  <a:pt x="2304" y="187"/>
                </a:lnTo>
                <a:lnTo>
                  <a:pt x="2304" y="187"/>
                </a:lnTo>
                <a:lnTo>
                  <a:pt x="2305" y="187"/>
                </a:lnTo>
                <a:lnTo>
                  <a:pt x="2305" y="187"/>
                </a:lnTo>
                <a:lnTo>
                  <a:pt x="2305" y="186"/>
                </a:lnTo>
                <a:lnTo>
                  <a:pt x="2305" y="186"/>
                </a:lnTo>
                <a:lnTo>
                  <a:pt x="2306" y="186"/>
                </a:lnTo>
                <a:lnTo>
                  <a:pt x="2306" y="186"/>
                </a:lnTo>
                <a:lnTo>
                  <a:pt x="2306" y="186"/>
                </a:lnTo>
                <a:lnTo>
                  <a:pt x="2307" y="187"/>
                </a:lnTo>
                <a:lnTo>
                  <a:pt x="2307" y="187"/>
                </a:lnTo>
                <a:lnTo>
                  <a:pt x="2307" y="187"/>
                </a:lnTo>
                <a:lnTo>
                  <a:pt x="2307" y="188"/>
                </a:lnTo>
                <a:lnTo>
                  <a:pt x="2308" y="188"/>
                </a:lnTo>
                <a:lnTo>
                  <a:pt x="2308" y="189"/>
                </a:lnTo>
                <a:lnTo>
                  <a:pt x="2308" y="189"/>
                </a:lnTo>
                <a:lnTo>
                  <a:pt x="2308" y="190"/>
                </a:lnTo>
                <a:lnTo>
                  <a:pt x="2309" y="190"/>
                </a:lnTo>
                <a:lnTo>
                  <a:pt x="2309" y="191"/>
                </a:lnTo>
                <a:lnTo>
                  <a:pt x="2309" y="191"/>
                </a:lnTo>
                <a:lnTo>
                  <a:pt x="2309" y="191"/>
                </a:lnTo>
                <a:lnTo>
                  <a:pt x="2310" y="192"/>
                </a:lnTo>
                <a:lnTo>
                  <a:pt x="2310" y="192"/>
                </a:lnTo>
                <a:lnTo>
                  <a:pt x="2310" y="192"/>
                </a:lnTo>
                <a:lnTo>
                  <a:pt x="2310" y="192"/>
                </a:lnTo>
                <a:lnTo>
                  <a:pt x="2311" y="192"/>
                </a:lnTo>
                <a:lnTo>
                  <a:pt x="2311" y="192"/>
                </a:lnTo>
                <a:lnTo>
                  <a:pt x="2312" y="192"/>
                </a:lnTo>
                <a:lnTo>
                  <a:pt x="2312" y="192"/>
                </a:lnTo>
                <a:lnTo>
                  <a:pt x="2312" y="191"/>
                </a:lnTo>
                <a:lnTo>
                  <a:pt x="2312" y="191"/>
                </a:lnTo>
                <a:lnTo>
                  <a:pt x="2313" y="191"/>
                </a:lnTo>
                <a:lnTo>
                  <a:pt x="2313" y="192"/>
                </a:lnTo>
                <a:lnTo>
                  <a:pt x="2313" y="192"/>
                </a:lnTo>
                <a:lnTo>
                  <a:pt x="2313" y="192"/>
                </a:lnTo>
                <a:lnTo>
                  <a:pt x="2314" y="193"/>
                </a:lnTo>
                <a:lnTo>
                  <a:pt x="2314" y="193"/>
                </a:lnTo>
                <a:lnTo>
                  <a:pt x="2314" y="194"/>
                </a:lnTo>
                <a:lnTo>
                  <a:pt x="2314" y="194"/>
                </a:lnTo>
                <a:lnTo>
                  <a:pt x="2315" y="195"/>
                </a:lnTo>
                <a:lnTo>
                  <a:pt x="2315" y="196"/>
                </a:lnTo>
                <a:lnTo>
                  <a:pt x="2315" y="198"/>
                </a:lnTo>
                <a:lnTo>
                  <a:pt x="2315" y="199"/>
                </a:lnTo>
                <a:lnTo>
                  <a:pt x="2316" y="200"/>
                </a:lnTo>
                <a:lnTo>
                  <a:pt x="2316" y="201"/>
                </a:lnTo>
                <a:lnTo>
                  <a:pt x="2316" y="202"/>
                </a:lnTo>
                <a:lnTo>
                  <a:pt x="2316" y="203"/>
                </a:lnTo>
                <a:lnTo>
                  <a:pt x="2317" y="204"/>
                </a:lnTo>
                <a:lnTo>
                  <a:pt x="2317" y="205"/>
                </a:lnTo>
                <a:lnTo>
                  <a:pt x="2317" y="205"/>
                </a:lnTo>
                <a:lnTo>
                  <a:pt x="2318" y="206"/>
                </a:lnTo>
                <a:lnTo>
                  <a:pt x="2318" y="207"/>
                </a:lnTo>
                <a:lnTo>
                  <a:pt x="2318" y="208"/>
                </a:lnTo>
                <a:lnTo>
                  <a:pt x="2318" y="208"/>
                </a:lnTo>
                <a:lnTo>
                  <a:pt x="2319" y="209"/>
                </a:lnTo>
                <a:lnTo>
                  <a:pt x="2319" y="210"/>
                </a:lnTo>
                <a:lnTo>
                  <a:pt x="2319" y="210"/>
                </a:lnTo>
                <a:lnTo>
                  <a:pt x="2319" y="211"/>
                </a:lnTo>
                <a:lnTo>
                  <a:pt x="2320" y="211"/>
                </a:lnTo>
                <a:lnTo>
                  <a:pt x="2320" y="212"/>
                </a:lnTo>
                <a:lnTo>
                  <a:pt x="2320" y="213"/>
                </a:lnTo>
                <a:lnTo>
                  <a:pt x="2320" y="214"/>
                </a:lnTo>
                <a:lnTo>
                  <a:pt x="2321" y="215"/>
                </a:lnTo>
                <a:lnTo>
                  <a:pt x="2321" y="215"/>
                </a:lnTo>
                <a:lnTo>
                  <a:pt x="2321" y="216"/>
                </a:lnTo>
                <a:lnTo>
                  <a:pt x="2321" y="216"/>
                </a:lnTo>
                <a:lnTo>
                  <a:pt x="2322" y="217"/>
                </a:lnTo>
                <a:lnTo>
                  <a:pt x="2322" y="218"/>
                </a:lnTo>
                <a:lnTo>
                  <a:pt x="2322" y="219"/>
                </a:lnTo>
                <a:lnTo>
                  <a:pt x="2323" y="220"/>
                </a:lnTo>
                <a:lnTo>
                  <a:pt x="2323" y="221"/>
                </a:lnTo>
                <a:lnTo>
                  <a:pt x="2323" y="222"/>
                </a:lnTo>
                <a:lnTo>
                  <a:pt x="2323" y="224"/>
                </a:lnTo>
                <a:lnTo>
                  <a:pt x="2324" y="225"/>
                </a:lnTo>
                <a:lnTo>
                  <a:pt x="2324" y="226"/>
                </a:lnTo>
                <a:lnTo>
                  <a:pt x="2324" y="227"/>
                </a:lnTo>
                <a:lnTo>
                  <a:pt x="2324" y="228"/>
                </a:lnTo>
                <a:lnTo>
                  <a:pt x="2325" y="228"/>
                </a:lnTo>
                <a:lnTo>
                  <a:pt x="2325" y="229"/>
                </a:lnTo>
                <a:lnTo>
                  <a:pt x="2325" y="229"/>
                </a:lnTo>
                <a:lnTo>
                  <a:pt x="2325" y="230"/>
                </a:lnTo>
                <a:lnTo>
                  <a:pt x="2326" y="230"/>
                </a:lnTo>
                <a:lnTo>
                  <a:pt x="2326" y="230"/>
                </a:lnTo>
                <a:lnTo>
                  <a:pt x="2326" y="230"/>
                </a:lnTo>
                <a:lnTo>
                  <a:pt x="2326" y="230"/>
                </a:lnTo>
                <a:lnTo>
                  <a:pt x="2327" y="230"/>
                </a:lnTo>
                <a:lnTo>
                  <a:pt x="2327" y="231"/>
                </a:lnTo>
                <a:lnTo>
                  <a:pt x="2327" y="231"/>
                </a:lnTo>
                <a:lnTo>
                  <a:pt x="2327" y="231"/>
                </a:lnTo>
                <a:lnTo>
                  <a:pt x="2328" y="231"/>
                </a:lnTo>
                <a:lnTo>
                  <a:pt x="2328" y="232"/>
                </a:lnTo>
                <a:lnTo>
                  <a:pt x="2328" y="232"/>
                </a:lnTo>
                <a:lnTo>
                  <a:pt x="2329" y="232"/>
                </a:lnTo>
                <a:lnTo>
                  <a:pt x="2329" y="231"/>
                </a:lnTo>
                <a:lnTo>
                  <a:pt x="2329" y="231"/>
                </a:lnTo>
                <a:lnTo>
                  <a:pt x="2329" y="230"/>
                </a:lnTo>
                <a:lnTo>
                  <a:pt x="2330" y="230"/>
                </a:lnTo>
                <a:lnTo>
                  <a:pt x="2330" y="230"/>
                </a:lnTo>
                <a:lnTo>
                  <a:pt x="2330" y="230"/>
                </a:lnTo>
                <a:lnTo>
                  <a:pt x="2330" y="229"/>
                </a:lnTo>
                <a:lnTo>
                  <a:pt x="2331" y="229"/>
                </a:lnTo>
                <a:lnTo>
                  <a:pt x="2331" y="229"/>
                </a:lnTo>
                <a:lnTo>
                  <a:pt x="2331" y="228"/>
                </a:lnTo>
                <a:lnTo>
                  <a:pt x="2331" y="227"/>
                </a:lnTo>
                <a:lnTo>
                  <a:pt x="2332" y="227"/>
                </a:lnTo>
                <a:lnTo>
                  <a:pt x="2332" y="226"/>
                </a:lnTo>
                <a:lnTo>
                  <a:pt x="2332" y="226"/>
                </a:lnTo>
                <a:lnTo>
                  <a:pt x="2332" y="225"/>
                </a:lnTo>
                <a:lnTo>
                  <a:pt x="2333" y="224"/>
                </a:lnTo>
                <a:lnTo>
                  <a:pt x="2333" y="224"/>
                </a:lnTo>
                <a:lnTo>
                  <a:pt x="2333" y="222"/>
                </a:lnTo>
                <a:lnTo>
                  <a:pt x="2334" y="221"/>
                </a:lnTo>
                <a:lnTo>
                  <a:pt x="2334" y="220"/>
                </a:lnTo>
                <a:lnTo>
                  <a:pt x="2334" y="218"/>
                </a:lnTo>
                <a:lnTo>
                  <a:pt x="2334" y="216"/>
                </a:lnTo>
                <a:lnTo>
                  <a:pt x="2335" y="214"/>
                </a:lnTo>
                <a:lnTo>
                  <a:pt x="2335" y="213"/>
                </a:lnTo>
                <a:lnTo>
                  <a:pt x="2335" y="211"/>
                </a:lnTo>
                <a:lnTo>
                  <a:pt x="2335" y="210"/>
                </a:lnTo>
                <a:lnTo>
                  <a:pt x="2336" y="208"/>
                </a:lnTo>
                <a:lnTo>
                  <a:pt x="2336" y="207"/>
                </a:lnTo>
                <a:lnTo>
                  <a:pt x="2336" y="205"/>
                </a:lnTo>
                <a:lnTo>
                  <a:pt x="2336" y="203"/>
                </a:lnTo>
                <a:lnTo>
                  <a:pt x="2337" y="201"/>
                </a:lnTo>
                <a:lnTo>
                  <a:pt x="2337" y="200"/>
                </a:lnTo>
                <a:lnTo>
                  <a:pt x="2337" y="198"/>
                </a:lnTo>
                <a:lnTo>
                  <a:pt x="2337" y="196"/>
                </a:lnTo>
                <a:lnTo>
                  <a:pt x="2338" y="194"/>
                </a:lnTo>
                <a:lnTo>
                  <a:pt x="2338" y="192"/>
                </a:lnTo>
                <a:lnTo>
                  <a:pt x="2338" y="190"/>
                </a:lnTo>
                <a:lnTo>
                  <a:pt x="2338" y="189"/>
                </a:lnTo>
                <a:lnTo>
                  <a:pt x="2339" y="187"/>
                </a:lnTo>
                <a:lnTo>
                  <a:pt x="2339" y="185"/>
                </a:lnTo>
                <a:lnTo>
                  <a:pt x="2339" y="184"/>
                </a:lnTo>
                <a:lnTo>
                  <a:pt x="2340" y="183"/>
                </a:lnTo>
                <a:lnTo>
                  <a:pt x="2340" y="182"/>
                </a:lnTo>
                <a:lnTo>
                  <a:pt x="2340" y="180"/>
                </a:lnTo>
                <a:lnTo>
                  <a:pt x="2340" y="179"/>
                </a:lnTo>
                <a:lnTo>
                  <a:pt x="2341" y="177"/>
                </a:lnTo>
                <a:lnTo>
                  <a:pt x="2341" y="176"/>
                </a:lnTo>
                <a:lnTo>
                  <a:pt x="2341" y="174"/>
                </a:lnTo>
                <a:lnTo>
                  <a:pt x="2341" y="172"/>
                </a:lnTo>
                <a:lnTo>
                  <a:pt x="2342" y="171"/>
                </a:lnTo>
                <a:lnTo>
                  <a:pt x="2342" y="170"/>
                </a:lnTo>
                <a:lnTo>
                  <a:pt x="2342" y="169"/>
                </a:lnTo>
                <a:lnTo>
                  <a:pt x="2342" y="168"/>
                </a:lnTo>
                <a:lnTo>
                  <a:pt x="2343" y="167"/>
                </a:lnTo>
                <a:lnTo>
                  <a:pt x="2343" y="166"/>
                </a:lnTo>
                <a:lnTo>
                  <a:pt x="2343" y="165"/>
                </a:lnTo>
                <a:lnTo>
                  <a:pt x="2343" y="164"/>
                </a:lnTo>
                <a:lnTo>
                  <a:pt x="2344" y="164"/>
                </a:lnTo>
                <a:lnTo>
                  <a:pt x="2344" y="164"/>
                </a:lnTo>
                <a:lnTo>
                  <a:pt x="2344" y="164"/>
                </a:lnTo>
                <a:lnTo>
                  <a:pt x="2345" y="163"/>
                </a:lnTo>
                <a:lnTo>
                  <a:pt x="2345" y="163"/>
                </a:lnTo>
                <a:lnTo>
                  <a:pt x="2345" y="163"/>
                </a:lnTo>
                <a:lnTo>
                  <a:pt x="2345" y="163"/>
                </a:lnTo>
                <a:lnTo>
                  <a:pt x="2346" y="162"/>
                </a:lnTo>
                <a:lnTo>
                  <a:pt x="2346" y="162"/>
                </a:lnTo>
                <a:lnTo>
                  <a:pt x="2346" y="161"/>
                </a:lnTo>
                <a:lnTo>
                  <a:pt x="2346" y="161"/>
                </a:lnTo>
                <a:lnTo>
                  <a:pt x="2347" y="160"/>
                </a:lnTo>
                <a:lnTo>
                  <a:pt x="2347" y="160"/>
                </a:lnTo>
                <a:lnTo>
                  <a:pt x="2347" y="159"/>
                </a:lnTo>
                <a:lnTo>
                  <a:pt x="2347" y="159"/>
                </a:lnTo>
                <a:lnTo>
                  <a:pt x="2348" y="159"/>
                </a:lnTo>
                <a:lnTo>
                  <a:pt x="2348" y="159"/>
                </a:lnTo>
                <a:lnTo>
                  <a:pt x="2348" y="159"/>
                </a:lnTo>
                <a:lnTo>
                  <a:pt x="2348" y="159"/>
                </a:lnTo>
                <a:lnTo>
                  <a:pt x="2349" y="159"/>
                </a:lnTo>
                <a:lnTo>
                  <a:pt x="2349" y="159"/>
                </a:lnTo>
                <a:lnTo>
                  <a:pt x="2349" y="159"/>
                </a:lnTo>
                <a:lnTo>
                  <a:pt x="2349" y="159"/>
                </a:lnTo>
                <a:lnTo>
                  <a:pt x="2350" y="159"/>
                </a:lnTo>
                <a:lnTo>
                  <a:pt x="2350" y="159"/>
                </a:lnTo>
                <a:lnTo>
                  <a:pt x="2350" y="159"/>
                </a:lnTo>
                <a:lnTo>
                  <a:pt x="2351" y="159"/>
                </a:lnTo>
                <a:lnTo>
                  <a:pt x="2351" y="159"/>
                </a:lnTo>
                <a:lnTo>
                  <a:pt x="2351" y="160"/>
                </a:lnTo>
                <a:lnTo>
                  <a:pt x="2351" y="160"/>
                </a:lnTo>
                <a:lnTo>
                  <a:pt x="2352" y="161"/>
                </a:lnTo>
                <a:lnTo>
                  <a:pt x="2352" y="161"/>
                </a:lnTo>
                <a:lnTo>
                  <a:pt x="2352" y="161"/>
                </a:lnTo>
                <a:lnTo>
                  <a:pt x="2352" y="162"/>
                </a:lnTo>
                <a:lnTo>
                  <a:pt x="2353" y="162"/>
                </a:lnTo>
                <a:lnTo>
                  <a:pt x="2353" y="162"/>
                </a:lnTo>
                <a:lnTo>
                  <a:pt x="2353" y="161"/>
                </a:lnTo>
                <a:lnTo>
                  <a:pt x="2353" y="161"/>
                </a:lnTo>
                <a:lnTo>
                  <a:pt x="2354" y="161"/>
                </a:lnTo>
                <a:lnTo>
                  <a:pt x="2354" y="161"/>
                </a:lnTo>
                <a:lnTo>
                  <a:pt x="2354" y="162"/>
                </a:lnTo>
                <a:lnTo>
                  <a:pt x="2354" y="161"/>
                </a:lnTo>
                <a:lnTo>
                  <a:pt x="2355" y="161"/>
                </a:lnTo>
                <a:lnTo>
                  <a:pt x="2355" y="161"/>
                </a:lnTo>
                <a:lnTo>
                  <a:pt x="2355" y="162"/>
                </a:lnTo>
                <a:lnTo>
                  <a:pt x="2356" y="162"/>
                </a:lnTo>
                <a:lnTo>
                  <a:pt x="2356" y="162"/>
                </a:lnTo>
                <a:lnTo>
                  <a:pt x="2356" y="163"/>
                </a:lnTo>
                <a:lnTo>
                  <a:pt x="2356" y="164"/>
                </a:lnTo>
                <a:lnTo>
                  <a:pt x="2357" y="165"/>
                </a:lnTo>
                <a:lnTo>
                  <a:pt x="2357" y="166"/>
                </a:lnTo>
                <a:lnTo>
                  <a:pt x="2357" y="166"/>
                </a:lnTo>
                <a:lnTo>
                  <a:pt x="2357" y="167"/>
                </a:lnTo>
                <a:lnTo>
                  <a:pt x="2358" y="168"/>
                </a:lnTo>
                <a:lnTo>
                  <a:pt x="2358" y="169"/>
                </a:lnTo>
                <a:lnTo>
                  <a:pt x="2358" y="170"/>
                </a:lnTo>
                <a:lnTo>
                  <a:pt x="2358" y="171"/>
                </a:lnTo>
                <a:lnTo>
                  <a:pt x="2359" y="171"/>
                </a:lnTo>
                <a:lnTo>
                  <a:pt x="2359" y="172"/>
                </a:lnTo>
                <a:lnTo>
                  <a:pt x="2359" y="173"/>
                </a:lnTo>
                <a:lnTo>
                  <a:pt x="2359" y="173"/>
                </a:lnTo>
                <a:lnTo>
                  <a:pt x="2360" y="174"/>
                </a:lnTo>
                <a:lnTo>
                  <a:pt x="2360" y="174"/>
                </a:lnTo>
                <a:lnTo>
                  <a:pt x="2360" y="174"/>
                </a:lnTo>
                <a:lnTo>
                  <a:pt x="2360" y="175"/>
                </a:lnTo>
                <a:lnTo>
                  <a:pt x="2361" y="175"/>
                </a:lnTo>
                <a:lnTo>
                  <a:pt x="2361" y="176"/>
                </a:lnTo>
                <a:lnTo>
                  <a:pt x="2361" y="176"/>
                </a:lnTo>
                <a:lnTo>
                  <a:pt x="2362" y="176"/>
                </a:lnTo>
                <a:lnTo>
                  <a:pt x="2362" y="177"/>
                </a:lnTo>
                <a:lnTo>
                  <a:pt x="2362" y="177"/>
                </a:lnTo>
                <a:lnTo>
                  <a:pt x="2362" y="178"/>
                </a:lnTo>
                <a:lnTo>
                  <a:pt x="2363" y="178"/>
                </a:lnTo>
                <a:lnTo>
                  <a:pt x="2363" y="179"/>
                </a:lnTo>
                <a:lnTo>
                  <a:pt x="2363" y="180"/>
                </a:lnTo>
                <a:lnTo>
                  <a:pt x="2363" y="181"/>
                </a:lnTo>
                <a:lnTo>
                  <a:pt x="2364" y="182"/>
                </a:lnTo>
                <a:lnTo>
                  <a:pt x="2364" y="183"/>
                </a:lnTo>
                <a:lnTo>
                  <a:pt x="2364" y="184"/>
                </a:lnTo>
                <a:lnTo>
                  <a:pt x="2364" y="184"/>
                </a:lnTo>
                <a:lnTo>
                  <a:pt x="2365" y="185"/>
                </a:lnTo>
                <a:lnTo>
                  <a:pt x="2365" y="185"/>
                </a:lnTo>
                <a:lnTo>
                  <a:pt x="2365" y="185"/>
                </a:lnTo>
                <a:lnTo>
                  <a:pt x="2365" y="185"/>
                </a:lnTo>
                <a:lnTo>
                  <a:pt x="2366" y="186"/>
                </a:lnTo>
                <a:lnTo>
                  <a:pt x="2366" y="186"/>
                </a:lnTo>
                <a:lnTo>
                  <a:pt x="2366" y="186"/>
                </a:lnTo>
                <a:lnTo>
                  <a:pt x="2367" y="187"/>
                </a:lnTo>
                <a:lnTo>
                  <a:pt x="2367" y="187"/>
                </a:lnTo>
                <a:lnTo>
                  <a:pt x="2367" y="187"/>
                </a:lnTo>
                <a:lnTo>
                  <a:pt x="2367" y="188"/>
                </a:lnTo>
                <a:lnTo>
                  <a:pt x="2368" y="188"/>
                </a:lnTo>
                <a:lnTo>
                  <a:pt x="2368" y="188"/>
                </a:lnTo>
                <a:lnTo>
                  <a:pt x="2368" y="189"/>
                </a:lnTo>
                <a:lnTo>
                  <a:pt x="2368" y="189"/>
                </a:lnTo>
                <a:lnTo>
                  <a:pt x="2369" y="190"/>
                </a:lnTo>
                <a:lnTo>
                  <a:pt x="2369" y="190"/>
                </a:lnTo>
                <a:lnTo>
                  <a:pt x="2369" y="191"/>
                </a:lnTo>
                <a:lnTo>
                  <a:pt x="2369" y="191"/>
                </a:lnTo>
                <a:lnTo>
                  <a:pt x="2370" y="192"/>
                </a:lnTo>
                <a:lnTo>
                  <a:pt x="2370" y="192"/>
                </a:lnTo>
                <a:lnTo>
                  <a:pt x="2370" y="193"/>
                </a:lnTo>
                <a:lnTo>
                  <a:pt x="2370" y="194"/>
                </a:lnTo>
                <a:lnTo>
                  <a:pt x="2371" y="194"/>
                </a:lnTo>
                <a:lnTo>
                  <a:pt x="2371" y="195"/>
                </a:lnTo>
                <a:lnTo>
                  <a:pt x="2371" y="196"/>
                </a:lnTo>
                <a:lnTo>
                  <a:pt x="2371" y="197"/>
                </a:lnTo>
                <a:lnTo>
                  <a:pt x="2372" y="197"/>
                </a:lnTo>
                <a:lnTo>
                  <a:pt x="2372" y="198"/>
                </a:lnTo>
                <a:lnTo>
                  <a:pt x="2372" y="199"/>
                </a:lnTo>
                <a:lnTo>
                  <a:pt x="2373" y="199"/>
                </a:lnTo>
                <a:lnTo>
                  <a:pt x="2373" y="200"/>
                </a:lnTo>
                <a:lnTo>
                  <a:pt x="2373" y="201"/>
                </a:lnTo>
                <a:lnTo>
                  <a:pt x="2373" y="202"/>
                </a:lnTo>
                <a:lnTo>
                  <a:pt x="2374" y="202"/>
                </a:lnTo>
                <a:lnTo>
                  <a:pt x="2374" y="203"/>
                </a:lnTo>
                <a:lnTo>
                  <a:pt x="2374" y="203"/>
                </a:lnTo>
                <a:lnTo>
                  <a:pt x="2374" y="204"/>
                </a:lnTo>
                <a:lnTo>
                  <a:pt x="2375" y="205"/>
                </a:lnTo>
                <a:lnTo>
                  <a:pt x="2375" y="205"/>
                </a:lnTo>
                <a:lnTo>
                  <a:pt x="2375" y="206"/>
                </a:lnTo>
                <a:lnTo>
                  <a:pt x="2375" y="207"/>
                </a:lnTo>
                <a:lnTo>
                  <a:pt x="2376" y="208"/>
                </a:lnTo>
                <a:lnTo>
                  <a:pt x="2376" y="208"/>
                </a:lnTo>
                <a:lnTo>
                  <a:pt x="2376" y="209"/>
                </a:lnTo>
                <a:lnTo>
                  <a:pt x="2376" y="209"/>
                </a:lnTo>
                <a:lnTo>
                  <a:pt x="2377" y="210"/>
                </a:lnTo>
                <a:lnTo>
                  <a:pt x="2377" y="210"/>
                </a:lnTo>
                <a:lnTo>
                  <a:pt x="2377" y="211"/>
                </a:lnTo>
                <a:lnTo>
                  <a:pt x="2378" y="211"/>
                </a:lnTo>
                <a:lnTo>
                  <a:pt x="2378" y="211"/>
                </a:lnTo>
                <a:lnTo>
                  <a:pt x="2378" y="211"/>
                </a:lnTo>
                <a:lnTo>
                  <a:pt x="2378" y="212"/>
                </a:lnTo>
                <a:lnTo>
                  <a:pt x="2379" y="212"/>
                </a:lnTo>
                <a:lnTo>
                  <a:pt x="2379" y="212"/>
                </a:lnTo>
                <a:lnTo>
                  <a:pt x="2379" y="213"/>
                </a:lnTo>
                <a:lnTo>
                  <a:pt x="2379" y="213"/>
                </a:lnTo>
                <a:lnTo>
                  <a:pt x="2380" y="214"/>
                </a:lnTo>
                <a:lnTo>
                  <a:pt x="2380" y="214"/>
                </a:lnTo>
                <a:lnTo>
                  <a:pt x="2380" y="214"/>
                </a:lnTo>
                <a:lnTo>
                  <a:pt x="2380" y="215"/>
                </a:lnTo>
                <a:lnTo>
                  <a:pt x="2381" y="215"/>
                </a:lnTo>
                <a:lnTo>
                  <a:pt x="2381" y="215"/>
                </a:lnTo>
                <a:lnTo>
                  <a:pt x="2381" y="216"/>
                </a:lnTo>
                <a:lnTo>
                  <a:pt x="2381" y="216"/>
                </a:lnTo>
                <a:lnTo>
                  <a:pt x="2382" y="216"/>
                </a:lnTo>
                <a:lnTo>
                  <a:pt x="2382" y="216"/>
                </a:lnTo>
                <a:lnTo>
                  <a:pt x="2382" y="217"/>
                </a:lnTo>
                <a:lnTo>
                  <a:pt x="2383" y="217"/>
                </a:lnTo>
                <a:lnTo>
                  <a:pt x="2383" y="217"/>
                </a:lnTo>
                <a:lnTo>
                  <a:pt x="2383" y="216"/>
                </a:lnTo>
                <a:lnTo>
                  <a:pt x="2383" y="216"/>
                </a:lnTo>
                <a:lnTo>
                  <a:pt x="2384" y="216"/>
                </a:lnTo>
                <a:lnTo>
                  <a:pt x="2384" y="215"/>
                </a:lnTo>
                <a:lnTo>
                  <a:pt x="2384" y="215"/>
                </a:lnTo>
                <a:lnTo>
                  <a:pt x="2384" y="214"/>
                </a:lnTo>
                <a:lnTo>
                  <a:pt x="2385" y="214"/>
                </a:lnTo>
                <a:lnTo>
                  <a:pt x="2385" y="214"/>
                </a:lnTo>
                <a:lnTo>
                  <a:pt x="2385" y="213"/>
                </a:lnTo>
                <a:lnTo>
                  <a:pt x="2385" y="213"/>
                </a:lnTo>
                <a:lnTo>
                  <a:pt x="2386" y="213"/>
                </a:lnTo>
                <a:lnTo>
                  <a:pt x="2386" y="213"/>
                </a:lnTo>
                <a:lnTo>
                  <a:pt x="2386" y="213"/>
                </a:lnTo>
                <a:lnTo>
                  <a:pt x="2386" y="213"/>
                </a:lnTo>
                <a:lnTo>
                  <a:pt x="2387" y="213"/>
                </a:lnTo>
                <a:lnTo>
                  <a:pt x="2387" y="213"/>
                </a:lnTo>
                <a:lnTo>
                  <a:pt x="2387" y="213"/>
                </a:lnTo>
                <a:lnTo>
                  <a:pt x="2387" y="213"/>
                </a:lnTo>
                <a:lnTo>
                  <a:pt x="2388" y="213"/>
                </a:lnTo>
                <a:lnTo>
                  <a:pt x="2388" y="214"/>
                </a:lnTo>
                <a:lnTo>
                  <a:pt x="2388" y="214"/>
                </a:lnTo>
                <a:lnTo>
                  <a:pt x="2389" y="215"/>
                </a:lnTo>
                <a:lnTo>
                  <a:pt x="2389" y="215"/>
                </a:lnTo>
                <a:lnTo>
                  <a:pt x="2389" y="215"/>
                </a:lnTo>
                <a:lnTo>
                  <a:pt x="2389" y="215"/>
                </a:lnTo>
                <a:lnTo>
                  <a:pt x="2390" y="215"/>
                </a:lnTo>
                <a:lnTo>
                  <a:pt x="2390" y="215"/>
                </a:lnTo>
                <a:lnTo>
                  <a:pt x="2390" y="216"/>
                </a:lnTo>
                <a:lnTo>
                  <a:pt x="2390" y="216"/>
                </a:lnTo>
                <a:lnTo>
                  <a:pt x="2391" y="216"/>
                </a:lnTo>
                <a:lnTo>
                  <a:pt x="2391" y="216"/>
                </a:lnTo>
                <a:lnTo>
                  <a:pt x="2391" y="216"/>
                </a:lnTo>
                <a:lnTo>
                  <a:pt x="2391" y="216"/>
                </a:lnTo>
                <a:lnTo>
                  <a:pt x="2392" y="216"/>
                </a:lnTo>
                <a:lnTo>
                  <a:pt x="2392" y="216"/>
                </a:lnTo>
                <a:lnTo>
                  <a:pt x="2392" y="215"/>
                </a:lnTo>
                <a:lnTo>
                  <a:pt x="2392" y="215"/>
                </a:lnTo>
                <a:lnTo>
                  <a:pt x="2393" y="215"/>
                </a:lnTo>
                <a:lnTo>
                  <a:pt x="2393" y="215"/>
                </a:lnTo>
                <a:lnTo>
                  <a:pt x="2393" y="216"/>
                </a:lnTo>
                <a:lnTo>
                  <a:pt x="2394" y="216"/>
                </a:lnTo>
                <a:lnTo>
                  <a:pt x="2394" y="216"/>
                </a:lnTo>
                <a:lnTo>
                  <a:pt x="2394" y="217"/>
                </a:lnTo>
                <a:lnTo>
                  <a:pt x="2394" y="217"/>
                </a:lnTo>
                <a:lnTo>
                  <a:pt x="2395" y="218"/>
                </a:lnTo>
                <a:lnTo>
                  <a:pt x="2395" y="218"/>
                </a:lnTo>
                <a:lnTo>
                  <a:pt x="2395" y="218"/>
                </a:lnTo>
                <a:lnTo>
                  <a:pt x="2395" y="218"/>
                </a:lnTo>
                <a:lnTo>
                  <a:pt x="2396" y="218"/>
                </a:lnTo>
                <a:lnTo>
                  <a:pt x="2396" y="218"/>
                </a:lnTo>
                <a:lnTo>
                  <a:pt x="2396" y="218"/>
                </a:lnTo>
                <a:lnTo>
                  <a:pt x="2396" y="218"/>
                </a:lnTo>
                <a:lnTo>
                  <a:pt x="2397" y="218"/>
                </a:lnTo>
                <a:lnTo>
                  <a:pt x="2397" y="217"/>
                </a:lnTo>
                <a:lnTo>
                  <a:pt x="2397" y="217"/>
                </a:lnTo>
                <a:lnTo>
                  <a:pt x="2397" y="217"/>
                </a:lnTo>
                <a:lnTo>
                  <a:pt x="2398" y="217"/>
                </a:lnTo>
                <a:lnTo>
                  <a:pt x="2398" y="217"/>
                </a:lnTo>
                <a:lnTo>
                  <a:pt x="2398" y="216"/>
                </a:lnTo>
                <a:lnTo>
                  <a:pt x="2398" y="216"/>
                </a:lnTo>
                <a:lnTo>
                  <a:pt x="2399" y="215"/>
                </a:lnTo>
                <a:lnTo>
                  <a:pt x="2399" y="215"/>
                </a:lnTo>
                <a:lnTo>
                  <a:pt x="2399" y="214"/>
                </a:lnTo>
                <a:lnTo>
                  <a:pt x="2400" y="213"/>
                </a:lnTo>
                <a:lnTo>
                  <a:pt x="2400" y="213"/>
                </a:lnTo>
                <a:lnTo>
                  <a:pt x="2400" y="212"/>
                </a:lnTo>
                <a:lnTo>
                  <a:pt x="2400" y="211"/>
                </a:lnTo>
                <a:lnTo>
                  <a:pt x="2401" y="211"/>
                </a:lnTo>
                <a:lnTo>
                  <a:pt x="2401" y="210"/>
                </a:lnTo>
                <a:lnTo>
                  <a:pt x="2401" y="209"/>
                </a:lnTo>
                <a:lnTo>
                  <a:pt x="2401" y="209"/>
                </a:lnTo>
                <a:lnTo>
                  <a:pt x="2402" y="208"/>
                </a:lnTo>
                <a:lnTo>
                  <a:pt x="2402" y="208"/>
                </a:lnTo>
                <a:lnTo>
                  <a:pt x="2402" y="207"/>
                </a:lnTo>
                <a:lnTo>
                  <a:pt x="2402" y="207"/>
                </a:lnTo>
                <a:lnTo>
                  <a:pt x="2403" y="207"/>
                </a:lnTo>
                <a:lnTo>
                  <a:pt x="2403" y="206"/>
                </a:lnTo>
                <a:lnTo>
                  <a:pt x="2403" y="206"/>
                </a:lnTo>
                <a:lnTo>
                  <a:pt x="2403" y="205"/>
                </a:lnTo>
                <a:lnTo>
                  <a:pt x="2404" y="205"/>
                </a:lnTo>
                <a:lnTo>
                  <a:pt x="2404" y="204"/>
                </a:lnTo>
                <a:lnTo>
                  <a:pt x="2404" y="203"/>
                </a:lnTo>
                <a:lnTo>
                  <a:pt x="2405" y="202"/>
                </a:lnTo>
                <a:lnTo>
                  <a:pt x="2405" y="201"/>
                </a:lnTo>
                <a:lnTo>
                  <a:pt x="2405" y="201"/>
                </a:lnTo>
                <a:lnTo>
                  <a:pt x="2405" y="200"/>
                </a:lnTo>
                <a:lnTo>
                  <a:pt x="2406" y="200"/>
                </a:lnTo>
                <a:lnTo>
                  <a:pt x="2406" y="200"/>
                </a:lnTo>
                <a:lnTo>
                  <a:pt x="2406" y="200"/>
                </a:lnTo>
                <a:lnTo>
                  <a:pt x="2406" y="200"/>
                </a:lnTo>
                <a:lnTo>
                  <a:pt x="2407" y="200"/>
                </a:lnTo>
                <a:lnTo>
                  <a:pt x="2407" y="200"/>
                </a:lnTo>
                <a:lnTo>
                  <a:pt x="2407" y="200"/>
                </a:lnTo>
                <a:lnTo>
                  <a:pt x="2407" y="201"/>
                </a:lnTo>
                <a:lnTo>
                  <a:pt x="2408" y="201"/>
                </a:lnTo>
                <a:lnTo>
                  <a:pt x="2408" y="201"/>
                </a:lnTo>
                <a:lnTo>
                  <a:pt x="2408" y="201"/>
                </a:lnTo>
                <a:lnTo>
                  <a:pt x="2408" y="202"/>
                </a:lnTo>
                <a:lnTo>
                  <a:pt x="2409" y="202"/>
                </a:lnTo>
                <a:lnTo>
                  <a:pt x="2409" y="202"/>
                </a:lnTo>
                <a:lnTo>
                  <a:pt x="2409" y="202"/>
                </a:lnTo>
                <a:lnTo>
                  <a:pt x="2409" y="202"/>
                </a:lnTo>
                <a:lnTo>
                  <a:pt x="2410" y="203"/>
                </a:lnTo>
                <a:lnTo>
                  <a:pt x="2410" y="203"/>
                </a:lnTo>
                <a:lnTo>
                  <a:pt x="2410" y="203"/>
                </a:lnTo>
                <a:lnTo>
                  <a:pt x="2411" y="203"/>
                </a:lnTo>
                <a:lnTo>
                  <a:pt x="2411" y="203"/>
                </a:lnTo>
                <a:lnTo>
                  <a:pt x="2411" y="204"/>
                </a:lnTo>
                <a:lnTo>
                  <a:pt x="2411" y="205"/>
                </a:lnTo>
                <a:lnTo>
                  <a:pt x="2412" y="205"/>
                </a:lnTo>
                <a:lnTo>
                  <a:pt x="2412" y="206"/>
                </a:lnTo>
                <a:lnTo>
                  <a:pt x="2412" y="207"/>
                </a:lnTo>
                <a:lnTo>
                  <a:pt x="2412" y="207"/>
                </a:lnTo>
                <a:lnTo>
                  <a:pt x="2413" y="208"/>
                </a:lnTo>
                <a:lnTo>
                  <a:pt x="2413" y="209"/>
                </a:lnTo>
                <a:lnTo>
                  <a:pt x="2413" y="210"/>
                </a:lnTo>
                <a:lnTo>
                  <a:pt x="2413" y="211"/>
                </a:lnTo>
                <a:lnTo>
                  <a:pt x="2414" y="212"/>
                </a:lnTo>
                <a:lnTo>
                  <a:pt x="2414" y="213"/>
                </a:lnTo>
                <a:lnTo>
                  <a:pt x="2414" y="214"/>
                </a:lnTo>
                <a:lnTo>
                  <a:pt x="2414" y="216"/>
                </a:lnTo>
                <a:lnTo>
                  <a:pt x="2415" y="217"/>
                </a:lnTo>
                <a:lnTo>
                  <a:pt x="2415" y="218"/>
                </a:lnTo>
                <a:lnTo>
                  <a:pt x="2415" y="220"/>
                </a:lnTo>
                <a:lnTo>
                  <a:pt x="2416" y="221"/>
                </a:lnTo>
                <a:lnTo>
                  <a:pt x="2416" y="221"/>
                </a:lnTo>
                <a:lnTo>
                  <a:pt x="2416" y="222"/>
                </a:lnTo>
                <a:lnTo>
                  <a:pt x="2416" y="223"/>
                </a:lnTo>
                <a:lnTo>
                  <a:pt x="2417" y="223"/>
                </a:lnTo>
                <a:lnTo>
                  <a:pt x="2417" y="224"/>
                </a:lnTo>
                <a:lnTo>
                  <a:pt x="2417" y="225"/>
                </a:lnTo>
                <a:lnTo>
                  <a:pt x="2417" y="225"/>
                </a:lnTo>
                <a:lnTo>
                  <a:pt x="2418" y="225"/>
                </a:lnTo>
                <a:lnTo>
                  <a:pt x="2418" y="226"/>
                </a:lnTo>
                <a:lnTo>
                  <a:pt x="2418" y="226"/>
                </a:lnTo>
                <a:lnTo>
                  <a:pt x="2418" y="227"/>
                </a:lnTo>
                <a:lnTo>
                  <a:pt x="2419" y="227"/>
                </a:lnTo>
                <a:lnTo>
                  <a:pt x="2419" y="228"/>
                </a:lnTo>
                <a:lnTo>
                  <a:pt x="2419" y="228"/>
                </a:lnTo>
                <a:lnTo>
                  <a:pt x="2419" y="229"/>
                </a:lnTo>
                <a:lnTo>
                  <a:pt x="2420" y="230"/>
                </a:lnTo>
                <a:lnTo>
                  <a:pt x="2420" y="231"/>
                </a:lnTo>
                <a:lnTo>
                  <a:pt x="2420" y="232"/>
                </a:lnTo>
                <a:lnTo>
                  <a:pt x="2420" y="233"/>
                </a:lnTo>
                <a:lnTo>
                  <a:pt x="2421" y="234"/>
                </a:lnTo>
                <a:lnTo>
                  <a:pt x="2421" y="235"/>
                </a:lnTo>
                <a:lnTo>
                  <a:pt x="2421" y="235"/>
                </a:lnTo>
                <a:lnTo>
                  <a:pt x="2422" y="236"/>
                </a:lnTo>
                <a:lnTo>
                  <a:pt x="2422" y="236"/>
                </a:lnTo>
                <a:lnTo>
                  <a:pt x="2422" y="237"/>
                </a:lnTo>
                <a:lnTo>
                  <a:pt x="2422" y="238"/>
                </a:lnTo>
                <a:lnTo>
                  <a:pt x="2423" y="238"/>
                </a:lnTo>
                <a:lnTo>
                  <a:pt x="2423" y="239"/>
                </a:lnTo>
                <a:lnTo>
                  <a:pt x="2423" y="239"/>
                </a:lnTo>
                <a:lnTo>
                  <a:pt x="2423" y="239"/>
                </a:lnTo>
                <a:lnTo>
                  <a:pt x="2424" y="240"/>
                </a:lnTo>
                <a:lnTo>
                  <a:pt x="2424" y="240"/>
                </a:lnTo>
                <a:lnTo>
                  <a:pt x="2424" y="240"/>
                </a:lnTo>
                <a:lnTo>
                  <a:pt x="2424" y="239"/>
                </a:lnTo>
                <a:lnTo>
                  <a:pt x="2425" y="239"/>
                </a:lnTo>
                <a:lnTo>
                  <a:pt x="2425" y="239"/>
                </a:lnTo>
                <a:lnTo>
                  <a:pt x="2425" y="239"/>
                </a:lnTo>
                <a:lnTo>
                  <a:pt x="2425" y="239"/>
                </a:lnTo>
                <a:lnTo>
                  <a:pt x="2426" y="239"/>
                </a:lnTo>
                <a:lnTo>
                  <a:pt x="2426" y="239"/>
                </a:lnTo>
                <a:lnTo>
                  <a:pt x="2426" y="239"/>
                </a:lnTo>
                <a:lnTo>
                  <a:pt x="2427" y="239"/>
                </a:lnTo>
                <a:lnTo>
                  <a:pt x="2427" y="239"/>
                </a:lnTo>
                <a:lnTo>
                  <a:pt x="2427" y="238"/>
                </a:lnTo>
                <a:lnTo>
                  <a:pt x="2427" y="238"/>
                </a:lnTo>
                <a:lnTo>
                  <a:pt x="2428" y="238"/>
                </a:lnTo>
                <a:lnTo>
                  <a:pt x="2428" y="238"/>
                </a:lnTo>
                <a:lnTo>
                  <a:pt x="2428" y="239"/>
                </a:lnTo>
                <a:lnTo>
                  <a:pt x="2428" y="239"/>
                </a:lnTo>
                <a:lnTo>
                  <a:pt x="2429" y="239"/>
                </a:lnTo>
                <a:lnTo>
                  <a:pt x="2429" y="240"/>
                </a:lnTo>
                <a:lnTo>
                  <a:pt x="2429" y="240"/>
                </a:lnTo>
                <a:lnTo>
                  <a:pt x="2429" y="241"/>
                </a:lnTo>
                <a:lnTo>
                  <a:pt x="2430" y="241"/>
                </a:lnTo>
                <a:lnTo>
                  <a:pt x="2430" y="242"/>
                </a:lnTo>
                <a:lnTo>
                  <a:pt x="2430" y="243"/>
                </a:lnTo>
                <a:lnTo>
                  <a:pt x="2430" y="243"/>
                </a:lnTo>
                <a:lnTo>
                  <a:pt x="2431" y="244"/>
                </a:lnTo>
                <a:lnTo>
                  <a:pt x="2431" y="245"/>
                </a:lnTo>
                <a:lnTo>
                  <a:pt x="2431" y="245"/>
                </a:lnTo>
                <a:lnTo>
                  <a:pt x="2431" y="246"/>
                </a:lnTo>
                <a:lnTo>
                  <a:pt x="2432" y="247"/>
                </a:lnTo>
                <a:lnTo>
                  <a:pt x="2432" y="248"/>
                </a:lnTo>
                <a:lnTo>
                  <a:pt x="2432" y="249"/>
                </a:lnTo>
                <a:lnTo>
                  <a:pt x="2433" y="250"/>
                </a:lnTo>
                <a:lnTo>
                  <a:pt x="2433" y="251"/>
                </a:lnTo>
                <a:lnTo>
                  <a:pt x="2433" y="252"/>
                </a:lnTo>
                <a:lnTo>
                  <a:pt x="2433" y="252"/>
                </a:lnTo>
                <a:lnTo>
                  <a:pt x="2434" y="253"/>
                </a:lnTo>
                <a:lnTo>
                  <a:pt x="2434" y="253"/>
                </a:lnTo>
                <a:lnTo>
                  <a:pt x="2434" y="254"/>
                </a:lnTo>
                <a:lnTo>
                  <a:pt x="2434" y="254"/>
                </a:lnTo>
                <a:lnTo>
                  <a:pt x="2435" y="255"/>
                </a:lnTo>
                <a:lnTo>
                  <a:pt x="2435" y="255"/>
                </a:lnTo>
                <a:lnTo>
                  <a:pt x="2435" y="256"/>
                </a:lnTo>
                <a:lnTo>
                  <a:pt x="2435" y="256"/>
                </a:lnTo>
                <a:lnTo>
                  <a:pt x="2436" y="257"/>
                </a:lnTo>
                <a:lnTo>
                  <a:pt x="2436" y="258"/>
                </a:lnTo>
                <a:lnTo>
                  <a:pt x="2436" y="258"/>
                </a:lnTo>
                <a:lnTo>
                  <a:pt x="2436" y="259"/>
                </a:lnTo>
                <a:lnTo>
                  <a:pt x="2437" y="260"/>
                </a:lnTo>
                <a:lnTo>
                  <a:pt x="2437" y="261"/>
                </a:lnTo>
                <a:lnTo>
                  <a:pt x="2437" y="262"/>
                </a:lnTo>
                <a:lnTo>
                  <a:pt x="2438" y="263"/>
                </a:lnTo>
                <a:lnTo>
                  <a:pt x="2438" y="264"/>
                </a:lnTo>
                <a:lnTo>
                  <a:pt x="2438" y="265"/>
                </a:lnTo>
                <a:lnTo>
                  <a:pt x="2438" y="266"/>
                </a:lnTo>
                <a:lnTo>
                  <a:pt x="2439" y="267"/>
                </a:lnTo>
                <a:lnTo>
                  <a:pt x="2439" y="268"/>
                </a:lnTo>
                <a:lnTo>
                  <a:pt x="2439" y="269"/>
                </a:lnTo>
                <a:lnTo>
                  <a:pt x="2439" y="269"/>
                </a:lnTo>
                <a:lnTo>
                  <a:pt x="2440" y="269"/>
                </a:lnTo>
                <a:lnTo>
                  <a:pt x="2440" y="269"/>
                </a:lnTo>
                <a:lnTo>
                  <a:pt x="2440" y="269"/>
                </a:lnTo>
                <a:lnTo>
                  <a:pt x="2440" y="269"/>
                </a:lnTo>
                <a:lnTo>
                  <a:pt x="2441" y="268"/>
                </a:lnTo>
                <a:lnTo>
                  <a:pt x="2441" y="267"/>
                </a:lnTo>
                <a:lnTo>
                  <a:pt x="2441" y="267"/>
                </a:lnTo>
                <a:lnTo>
                  <a:pt x="2441" y="266"/>
                </a:lnTo>
                <a:lnTo>
                  <a:pt x="2442" y="265"/>
                </a:lnTo>
                <a:lnTo>
                  <a:pt x="2442" y="264"/>
                </a:lnTo>
                <a:lnTo>
                  <a:pt x="2442" y="263"/>
                </a:lnTo>
                <a:lnTo>
                  <a:pt x="2442" y="263"/>
                </a:lnTo>
                <a:lnTo>
                  <a:pt x="2443" y="262"/>
                </a:lnTo>
                <a:lnTo>
                  <a:pt x="2443" y="262"/>
                </a:lnTo>
                <a:lnTo>
                  <a:pt x="2443" y="261"/>
                </a:lnTo>
                <a:lnTo>
                  <a:pt x="2444" y="261"/>
                </a:lnTo>
                <a:lnTo>
                  <a:pt x="2444" y="261"/>
                </a:lnTo>
                <a:lnTo>
                  <a:pt x="2444" y="261"/>
                </a:lnTo>
                <a:lnTo>
                  <a:pt x="2444" y="261"/>
                </a:lnTo>
                <a:lnTo>
                  <a:pt x="2445" y="261"/>
                </a:lnTo>
                <a:lnTo>
                  <a:pt x="2445" y="262"/>
                </a:lnTo>
                <a:lnTo>
                  <a:pt x="2445" y="262"/>
                </a:lnTo>
                <a:lnTo>
                  <a:pt x="2445" y="262"/>
                </a:lnTo>
                <a:lnTo>
                  <a:pt x="2446" y="262"/>
                </a:lnTo>
                <a:lnTo>
                  <a:pt x="2446" y="263"/>
                </a:lnTo>
                <a:lnTo>
                  <a:pt x="2446" y="263"/>
                </a:lnTo>
                <a:lnTo>
                  <a:pt x="2446" y="264"/>
                </a:lnTo>
                <a:lnTo>
                  <a:pt x="2447" y="264"/>
                </a:lnTo>
                <a:lnTo>
                  <a:pt x="2447" y="265"/>
                </a:lnTo>
                <a:lnTo>
                  <a:pt x="2447" y="265"/>
                </a:lnTo>
                <a:lnTo>
                  <a:pt x="2447" y="266"/>
                </a:lnTo>
                <a:lnTo>
                  <a:pt x="2448" y="266"/>
                </a:lnTo>
                <a:lnTo>
                  <a:pt x="2448" y="267"/>
                </a:lnTo>
                <a:lnTo>
                  <a:pt x="2448" y="267"/>
                </a:lnTo>
                <a:lnTo>
                  <a:pt x="2449" y="268"/>
                </a:lnTo>
                <a:lnTo>
                  <a:pt x="2449" y="268"/>
                </a:lnTo>
                <a:lnTo>
                  <a:pt x="2449" y="268"/>
                </a:lnTo>
                <a:lnTo>
                  <a:pt x="2449" y="268"/>
                </a:lnTo>
                <a:lnTo>
                  <a:pt x="2450" y="268"/>
                </a:lnTo>
                <a:lnTo>
                  <a:pt x="2450" y="269"/>
                </a:lnTo>
                <a:lnTo>
                  <a:pt x="2450" y="269"/>
                </a:lnTo>
                <a:lnTo>
                  <a:pt x="2450" y="269"/>
                </a:lnTo>
                <a:lnTo>
                  <a:pt x="2451" y="270"/>
                </a:lnTo>
                <a:lnTo>
                  <a:pt x="2451" y="270"/>
                </a:lnTo>
                <a:lnTo>
                  <a:pt x="2451" y="271"/>
                </a:lnTo>
                <a:lnTo>
                  <a:pt x="2451" y="272"/>
                </a:lnTo>
                <a:lnTo>
                  <a:pt x="2452" y="273"/>
                </a:lnTo>
                <a:lnTo>
                  <a:pt x="2452" y="273"/>
                </a:lnTo>
                <a:lnTo>
                  <a:pt x="2452" y="274"/>
                </a:lnTo>
                <a:lnTo>
                  <a:pt x="2452" y="275"/>
                </a:lnTo>
                <a:lnTo>
                  <a:pt x="2453" y="276"/>
                </a:lnTo>
                <a:lnTo>
                  <a:pt x="2453" y="277"/>
                </a:lnTo>
                <a:lnTo>
                  <a:pt x="2453" y="277"/>
                </a:lnTo>
                <a:lnTo>
                  <a:pt x="2453" y="278"/>
                </a:lnTo>
                <a:lnTo>
                  <a:pt x="2454" y="278"/>
                </a:lnTo>
                <a:lnTo>
                  <a:pt x="2454" y="278"/>
                </a:lnTo>
                <a:lnTo>
                  <a:pt x="2454" y="278"/>
                </a:lnTo>
                <a:lnTo>
                  <a:pt x="2455" y="279"/>
                </a:lnTo>
                <a:lnTo>
                  <a:pt x="2455" y="279"/>
                </a:lnTo>
                <a:lnTo>
                  <a:pt x="2455" y="280"/>
                </a:lnTo>
                <a:lnTo>
                  <a:pt x="2455" y="280"/>
                </a:lnTo>
                <a:lnTo>
                  <a:pt x="2456" y="281"/>
                </a:lnTo>
                <a:lnTo>
                  <a:pt x="2456" y="281"/>
                </a:lnTo>
                <a:lnTo>
                  <a:pt x="2456" y="282"/>
                </a:lnTo>
                <a:lnTo>
                  <a:pt x="2456" y="282"/>
                </a:lnTo>
                <a:lnTo>
                  <a:pt x="2457" y="282"/>
                </a:lnTo>
                <a:lnTo>
                  <a:pt x="2457" y="282"/>
                </a:lnTo>
                <a:lnTo>
                  <a:pt x="2457" y="282"/>
                </a:lnTo>
                <a:lnTo>
                  <a:pt x="2457" y="282"/>
                </a:lnTo>
                <a:lnTo>
                  <a:pt x="2458" y="283"/>
                </a:lnTo>
                <a:lnTo>
                  <a:pt x="2458" y="282"/>
                </a:lnTo>
                <a:lnTo>
                  <a:pt x="2458" y="282"/>
                </a:lnTo>
                <a:lnTo>
                  <a:pt x="2458" y="282"/>
                </a:lnTo>
                <a:lnTo>
                  <a:pt x="2459" y="282"/>
                </a:lnTo>
                <a:lnTo>
                  <a:pt x="2459" y="282"/>
                </a:lnTo>
                <a:lnTo>
                  <a:pt x="2459" y="281"/>
                </a:lnTo>
                <a:lnTo>
                  <a:pt x="2460" y="281"/>
                </a:lnTo>
                <a:lnTo>
                  <a:pt x="2460" y="281"/>
                </a:lnTo>
                <a:lnTo>
                  <a:pt x="2460" y="281"/>
                </a:lnTo>
                <a:lnTo>
                  <a:pt x="2460" y="281"/>
                </a:lnTo>
                <a:lnTo>
                  <a:pt x="2461" y="280"/>
                </a:lnTo>
                <a:lnTo>
                  <a:pt x="2461" y="280"/>
                </a:lnTo>
                <a:lnTo>
                  <a:pt x="2461" y="280"/>
                </a:lnTo>
                <a:lnTo>
                  <a:pt x="2461" y="279"/>
                </a:lnTo>
                <a:lnTo>
                  <a:pt x="2462" y="279"/>
                </a:lnTo>
                <a:lnTo>
                  <a:pt x="2462" y="279"/>
                </a:lnTo>
                <a:lnTo>
                  <a:pt x="2462" y="279"/>
                </a:lnTo>
                <a:lnTo>
                  <a:pt x="2462" y="279"/>
                </a:lnTo>
                <a:lnTo>
                  <a:pt x="2463" y="278"/>
                </a:lnTo>
                <a:lnTo>
                  <a:pt x="2463" y="278"/>
                </a:lnTo>
                <a:lnTo>
                  <a:pt x="2463" y="278"/>
                </a:lnTo>
                <a:lnTo>
                  <a:pt x="2463" y="277"/>
                </a:lnTo>
                <a:lnTo>
                  <a:pt x="2464" y="276"/>
                </a:lnTo>
                <a:lnTo>
                  <a:pt x="2464" y="276"/>
                </a:lnTo>
                <a:lnTo>
                  <a:pt x="2464" y="275"/>
                </a:lnTo>
                <a:lnTo>
                  <a:pt x="2464" y="275"/>
                </a:lnTo>
                <a:lnTo>
                  <a:pt x="2465" y="274"/>
                </a:lnTo>
                <a:lnTo>
                  <a:pt x="2465" y="273"/>
                </a:lnTo>
                <a:lnTo>
                  <a:pt x="2465" y="271"/>
                </a:lnTo>
                <a:lnTo>
                  <a:pt x="2466" y="270"/>
                </a:lnTo>
                <a:lnTo>
                  <a:pt x="2466" y="268"/>
                </a:lnTo>
                <a:lnTo>
                  <a:pt x="2466" y="267"/>
                </a:lnTo>
                <a:lnTo>
                  <a:pt x="2466" y="265"/>
                </a:lnTo>
                <a:lnTo>
                  <a:pt x="2467" y="264"/>
                </a:lnTo>
                <a:lnTo>
                  <a:pt x="2467" y="262"/>
                </a:lnTo>
                <a:lnTo>
                  <a:pt x="2467" y="261"/>
                </a:lnTo>
                <a:lnTo>
                  <a:pt x="2467" y="260"/>
                </a:lnTo>
                <a:lnTo>
                  <a:pt x="2468" y="259"/>
                </a:lnTo>
                <a:lnTo>
                  <a:pt x="2468" y="258"/>
                </a:lnTo>
                <a:lnTo>
                  <a:pt x="2468" y="256"/>
                </a:lnTo>
                <a:lnTo>
                  <a:pt x="2468" y="255"/>
                </a:lnTo>
                <a:lnTo>
                  <a:pt x="2469" y="254"/>
                </a:lnTo>
                <a:lnTo>
                  <a:pt x="2469" y="252"/>
                </a:lnTo>
                <a:lnTo>
                  <a:pt x="2469" y="251"/>
                </a:lnTo>
                <a:lnTo>
                  <a:pt x="2469" y="250"/>
                </a:lnTo>
                <a:lnTo>
                  <a:pt x="2470" y="248"/>
                </a:lnTo>
                <a:lnTo>
                  <a:pt x="2470" y="246"/>
                </a:lnTo>
                <a:lnTo>
                  <a:pt x="2470" y="245"/>
                </a:lnTo>
                <a:lnTo>
                  <a:pt x="2471" y="243"/>
                </a:lnTo>
                <a:lnTo>
                  <a:pt x="2471" y="242"/>
                </a:lnTo>
                <a:lnTo>
                  <a:pt x="2471" y="240"/>
                </a:lnTo>
                <a:lnTo>
                  <a:pt x="2471" y="239"/>
                </a:lnTo>
                <a:lnTo>
                  <a:pt x="2472" y="237"/>
                </a:lnTo>
                <a:lnTo>
                  <a:pt x="2472" y="236"/>
                </a:lnTo>
                <a:lnTo>
                  <a:pt x="2472" y="234"/>
                </a:lnTo>
                <a:lnTo>
                  <a:pt x="2472" y="233"/>
                </a:lnTo>
                <a:lnTo>
                  <a:pt x="2473" y="232"/>
                </a:lnTo>
                <a:lnTo>
                  <a:pt x="2473" y="230"/>
                </a:lnTo>
                <a:lnTo>
                  <a:pt x="2473" y="229"/>
                </a:lnTo>
                <a:lnTo>
                  <a:pt x="2473" y="227"/>
                </a:lnTo>
                <a:lnTo>
                  <a:pt x="2474" y="226"/>
                </a:lnTo>
                <a:lnTo>
                  <a:pt x="2474" y="225"/>
                </a:lnTo>
                <a:lnTo>
                  <a:pt x="2474" y="223"/>
                </a:lnTo>
                <a:lnTo>
                  <a:pt x="2474" y="222"/>
                </a:lnTo>
                <a:lnTo>
                  <a:pt x="2475" y="220"/>
                </a:lnTo>
                <a:lnTo>
                  <a:pt x="2475" y="219"/>
                </a:lnTo>
                <a:lnTo>
                  <a:pt x="2475" y="217"/>
                </a:lnTo>
                <a:lnTo>
                  <a:pt x="2476" y="216"/>
                </a:lnTo>
                <a:lnTo>
                  <a:pt x="2476" y="215"/>
                </a:lnTo>
                <a:lnTo>
                  <a:pt x="2476" y="213"/>
                </a:lnTo>
                <a:lnTo>
                  <a:pt x="2476" y="212"/>
                </a:lnTo>
                <a:lnTo>
                  <a:pt x="2477" y="210"/>
                </a:lnTo>
                <a:lnTo>
                  <a:pt x="2477" y="209"/>
                </a:lnTo>
                <a:lnTo>
                  <a:pt x="2477" y="208"/>
                </a:lnTo>
                <a:lnTo>
                  <a:pt x="2477" y="208"/>
                </a:lnTo>
                <a:lnTo>
                  <a:pt x="2478" y="207"/>
                </a:lnTo>
                <a:lnTo>
                  <a:pt x="2478" y="206"/>
                </a:lnTo>
                <a:lnTo>
                  <a:pt x="2478" y="205"/>
                </a:lnTo>
                <a:lnTo>
                  <a:pt x="2478" y="204"/>
                </a:lnTo>
                <a:lnTo>
                  <a:pt x="2479" y="203"/>
                </a:lnTo>
                <a:lnTo>
                  <a:pt x="2479" y="202"/>
                </a:lnTo>
                <a:lnTo>
                  <a:pt x="2479" y="201"/>
                </a:lnTo>
                <a:lnTo>
                  <a:pt x="2479" y="200"/>
                </a:lnTo>
                <a:lnTo>
                  <a:pt x="2480" y="200"/>
                </a:lnTo>
                <a:lnTo>
                  <a:pt x="2480" y="199"/>
                </a:lnTo>
                <a:lnTo>
                  <a:pt x="2480" y="199"/>
                </a:lnTo>
                <a:lnTo>
                  <a:pt x="2480" y="198"/>
                </a:lnTo>
                <a:lnTo>
                  <a:pt x="2481" y="198"/>
                </a:lnTo>
                <a:lnTo>
                  <a:pt x="2481" y="198"/>
                </a:lnTo>
                <a:lnTo>
                  <a:pt x="2481" y="198"/>
                </a:lnTo>
                <a:lnTo>
                  <a:pt x="2482" y="198"/>
                </a:lnTo>
                <a:lnTo>
                  <a:pt x="2482" y="197"/>
                </a:lnTo>
                <a:lnTo>
                  <a:pt x="2482" y="197"/>
                </a:lnTo>
                <a:lnTo>
                  <a:pt x="2482" y="197"/>
                </a:lnTo>
                <a:lnTo>
                  <a:pt x="2483" y="196"/>
                </a:lnTo>
                <a:lnTo>
                  <a:pt x="2483" y="196"/>
                </a:lnTo>
                <a:lnTo>
                  <a:pt x="2483" y="196"/>
                </a:lnTo>
                <a:lnTo>
                  <a:pt x="2483" y="195"/>
                </a:lnTo>
                <a:lnTo>
                  <a:pt x="2484" y="195"/>
                </a:lnTo>
                <a:lnTo>
                  <a:pt x="2484" y="195"/>
                </a:lnTo>
                <a:lnTo>
                  <a:pt x="2484" y="195"/>
                </a:lnTo>
                <a:lnTo>
                  <a:pt x="2484" y="195"/>
                </a:lnTo>
                <a:lnTo>
                  <a:pt x="2485" y="195"/>
                </a:lnTo>
                <a:lnTo>
                  <a:pt x="2485" y="194"/>
                </a:lnTo>
                <a:lnTo>
                  <a:pt x="2485" y="194"/>
                </a:lnTo>
                <a:lnTo>
                  <a:pt x="2485" y="194"/>
                </a:lnTo>
                <a:lnTo>
                  <a:pt x="2486" y="194"/>
                </a:lnTo>
                <a:lnTo>
                  <a:pt x="2486" y="194"/>
                </a:lnTo>
                <a:lnTo>
                  <a:pt x="2486" y="195"/>
                </a:lnTo>
                <a:lnTo>
                  <a:pt x="2487" y="195"/>
                </a:lnTo>
                <a:lnTo>
                  <a:pt x="2487" y="195"/>
                </a:lnTo>
                <a:lnTo>
                  <a:pt x="2487" y="196"/>
                </a:lnTo>
                <a:lnTo>
                  <a:pt x="2487" y="196"/>
                </a:lnTo>
                <a:lnTo>
                  <a:pt x="2488" y="196"/>
                </a:lnTo>
                <a:lnTo>
                  <a:pt x="2488" y="196"/>
                </a:lnTo>
                <a:lnTo>
                  <a:pt x="2488" y="196"/>
                </a:lnTo>
                <a:lnTo>
                  <a:pt x="2488" y="196"/>
                </a:lnTo>
                <a:lnTo>
                  <a:pt x="2489" y="197"/>
                </a:lnTo>
                <a:lnTo>
                  <a:pt x="2489" y="197"/>
                </a:lnTo>
                <a:lnTo>
                  <a:pt x="2489" y="197"/>
                </a:lnTo>
                <a:lnTo>
                  <a:pt x="2489" y="197"/>
                </a:lnTo>
                <a:lnTo>
                  <a:pt x="2490" y="197"/>
                </a:lnTo>
                <a:lnTo>
                  <a:pt x="2490" y="197"/>
                </a:lnTo>
                <a:lnTo>
                  <a:pt x="2490" y="197"/>
                </a:lnTo>
                <a:lnTo>
                  <a:pt x="2490" y="196"/>
                </a:lnTo>
                <a:lnTo>
                  <a:pt x="2491" y="196"/>
                </a:lnTo>
                <a:lnTo>
                  <a:pt x="2491" y="196"/>
                </a:lnTo>
                <a:lnTo>
                  <a:pt x="2491" y="195"/>
                </a:lnTo>
                <a:lnTo>
                  <a:pt x="2491" y="195"/>
                </a:lnTo>
                <a:lnTo>
                  <a:pt x="2492" y="195"/>
                </a:lnTo>
                <a:lnTo>
                  <a:pt x="2492" y="195"/>
                </a:lnTo>
                <a:lnTo>
                  <a:pt x="2492" y="195"/>
                </a:lnTo>
                <a:lnTo>
                  <a:pt x="2493" y="195"/>
                </a:lnTo>
                <a:lnTo>
                  <a:pt x="2493" y="195"/>
                </a:lnTo>
                <a:lnTo>
                  <a:pt x="2493" y="196"/>
                </a:lnTo>
                <a:lnTo>
                  <a:pt x="2493" y="196"/>
                </a:lnTo>
                <a:lnTo>
                  <a:pt x="2494" y="197"/>
                </a:lnTo>
                <a:lnTo>
                  <a:pt x="2494" y="197"/>
                </a:lnTo>
                <a:lnTo>
                  <a:pt x="2494" y="197"/>
                </a:lnTo>
                <a:lnTo>
                  <a:pt x="2494" y="198"/>
                </a:lnTo>
                <a:lnTo>
                  <a:pt x="2495" y="198"/>
                </a:lnTo>
                <a:lnTo>
                  <a:pt x="2495" y="198"/>
                </a:lnTo>
                <a:lnTo>
                  <a:pt x="2495" y="198"/>
                </a:lnTo>
                <a:lnTo>
                  <a:pt x="2495" y="198"/>
                </a:lnTo>
                <a:lnTo>
                  <a:pt x="2496" y="198"/>
                </a:lnTo>
                <a:lnTo>
                  <a:pt x="2496" y="198"/>
                </a:lnTo>
                <a:lnTo>
                  <a:pt x="2496" y="198"/>
                </a:lnTo>
                <a:lnTo>
                  <a:pt x="2496" y="198"/>
                </a:lnTo>
                <a:lnTo>
                  <a:pt x="2497" y="197"/>
                </a:lnTo>
                <a:lnTo>
                  <a:pt x="2497" y="197"/>
                </a:lnTo>
                <a:lnTo>
                  <a:pt x="2497" y="197"/>
                </a:lnTo>
                <a:lnTo>
                  <a:pt x="2498" y="197"/>
                </a:lnTo>
                <a:lnTo>
                  <a:pt x="2498" y="198"/>
                </a:lnTo>
                <a:lnTo>
                  <a:pt x="2498" y="198"/>
                </a:lnTo>
                <a:lnTo>
                  <a:pt x="2498" y="198"/>
                </a:lnTo>
                <a:lnTo>
                  <a:pt x="2499" y="198"/>
                </a:lnTo>
                <a:lnTo>
                  <a:pt x="2499" y="198"/>
                </a:lnTo>
                <a:lnTo>
                  <a:pt x="2499" y="198"/>
                </a:lnTo>
                <a:lnTo>
                  <a:pt x="2499" y="197"/>
                </a:lnTo>
                <a:lnTo>
                  <a:pt x="2500" y="197"/>
                </a:lnTo>
                <a:lnTo>
                  <a:pt x="2500" y="197"/>
                </a:lnTo>
                <a:lnTo>
                  <a:pt x="2500" y="198"/>
                </a:lnTo>
                <a:lnTo>
                  <a:pt x="2500" y="198"/>
                </a:lnTo>
                <a:lnTo>
                  <a:pt x="2501" y="198"/>
                </a:lnTo>
                <a:lnTo>
                  <a:pt x="2501" y="199"/>
                </a:lnTo>
                <a:lnTo>
                  <a:pt x="2501" y="199"/>
                </a:lnTo>
                <a:lnTo>
                  <a:pt x="2501" y="199"/>
                </a:lnTo>
                <a:lnTo>
                  <a:pt x="2502" y="199"/>
                </a:lnTo>
                <a:lnTo>
                  <a:pt x="2502" y="199"/>
                </a:lnTo>
                <a:lnTo>
                  <a:pt x="2502" y="199"/>
                </a:lnTo>
                <a:lnTo>
                  <a:pt x="2502" y="200"/>
                </a:lnTo>
                <a:lnTo>
                  <a:pt x="2503" y="200"/>
                </a:lnTo>
                <a:lnTo>
                  <a:pt x="2503" y="201"/>
                </a:lnTo>
                <a:lnTo>
                  <a:pt x="2503" y="201"/>
                </a:lnTo>
                <a:lnTo>
                  <a:pt x="2504" y="202"/>
                </a:lnTo>
                <a:lnTo>
                  <a:pt x="2504" y="202"/>
                </a:lnTo>
                <a:lnTo>
                  <a:pt x="2504" y="202"/>
                </a:lnTo>
                <a:lnTo>
                  <a:pt x="2504" y="202"/>
                </a:lnTo>
                <a:lnTo>
                  <a:pt x="2505" y="202"/>
                </a:lnTo>
                <a:lnTo>
                  <a:pt x="2505" y="202"/>
                </a:lnTo>
                <a:lnTo>
                  <a:pt x="2505" y="202"/>
                </a:lnTo>
                <a:lnTo>
                  <a:pt x="2505" y="203"/>
                </a:lnTo>
                <a:lnTo>
                  <a:pt x="2506" y="203"/>
                </a:lnTo>
                <a:lnTo>
                  <a:pt x="2506" y="203"/>
                </a:lnTo>
                <a:lnTo>
                  <a:pt x="2506" y="203"/>
                </a:lnTo>
                <a:lnTo>
                  <a:pt x="2506" y="203"/>
                </a:lnTo>
                <a:lnTo>
                  <a:pt x="2507" y="203"/>
                </a:lnTo>
                <a:lnTo>
                  <a:pt x="2507" y="204"/>
                </a:lnTo>
                <a:lnTo>
                  <a:pt x="2507" y="204"/>
                </a:lnTo>
                <a:lnTo>
                  <a:pt x="2507" y="204"/>
                </a:lnTo>
                <a:lnTo>
                  <a:pt x="2508" y="204"/>
                </a:lnTo>
                <a:lnTo>
                  <a:pt x="2508" y="204"/>
                </a:lnTo>
                <a:lnTo>
                  <a:pt x="2508" y="204"/>
                </a:lnTo>
                <a:lnTo>
                  <a:pt x="2509" y="204"/>
                </a:lnTo>
                <a:lnTo>
                  <a:pt x="2509" y="204"/>
                </a:lnTo>
                <a:lnTo>
                  <a:pt x="2509" y="204"/>
                </a:lnTo>
                <a:lnTo>
                  <a:pt x="2509" y="204"/>
                </a:lnTo>
                <a:lnTo>
                  <a:pt x="2510" y="205"/>
                </a:lnTo>
                <a:lnTo>
                  <a:pt x="2510" y="205"/>
                </a:lnTo>
                <a:lnTo>
                  <a:pt x="2510" y="205"/>
                </a:lnTo>
                <a:lnTo>
                  <a:pt x="2510" y="206"/>
                </a:lnTo>
                <a:lnTo>
                  <a:pt x="2511" y="207"/>
                </a:lnTo>
                <a:lnTo>
                  <a:pt x="2511" y="208"/>
                </a:lnTo>
                <a:lnTo>
                  <a:pt x="2511" y="208"/>
                </a:lnTo>
                <a:lnTo>
                  <a:pt x="2511" y="209"/>
                </a:lnTo>
                <a:lnTo>
                  <a:pt x="2512" y="210"/>
                </a:lnTo>
                <a:lnTo>
                  <a:pt x="2512" y="210"/>
                </a:lnTo>
                <a:lnTo>
                  <a:pt x="2512" y="211"/>
                </a:lnTo>
                <a:lnTo>
                  <a:pt x="2512" y="212"/>
                </a:lnTo>
                <a:lnTo>
                  <a:pt x="2513" y="212"/>
                </a:lnTo>
                <a:lnTo>
                  <a:pt x="2513" y="213"/>
                </a:lnTo>
                <a:lnTo>
                  <a:pt x="2513" y="213"/>
                </a:lnTo>
                <a:lnTo>
                  <a:pt x="2513" y="213"/>
                </a:lnTo>
                <a:lnTo>
                  <a:pt x="2514" y="213"/>
                </a:lnTo>
                <a:lnTo>
                  <a:pt x="2514" y="213"/>
                </a:lnTo>
                <a:lnTo>
                  <a:pt x="2514" y="213"/>
                </a:lnTo>
                <a:lnTo>
                  <a:pt x="2515" y="213"/>
                </a:lnTo>
                <a:lnTo>
                  <a:pt x="2515" y="213"/>
                </a:lnTo>
                <a:lnTo>
                  <a:pt x="2515" y="213"/>
                </a:lnTo>
                <a:lnTo>
                  <a:pt x="2515" y="213"/>
                </a:lnTo>
                <a:lnTo>
                  <a:pt x="2516" y="213"/>
                </a:lnTo>
                <a:lnTo>
                  <a:pt x="2516" y="214"/>
                </a:lnTo>
                <a:lnTo>
                  <a:pt x="2516" y="214"/>
                </a:lnTo>
                <a:lnTo>
                  <a:pt x="2516" y="214"/>
                </a:lnTo>
                <a:lnTo>
                  <a:pt x="2517" y="215"/>
                </a:lnTo>
                <a:lnTo>
                  <a:pt x="2517" y="216"/>
                </a:lnTo>
                <a:lnTo>
                  <a:pt x="2517" y="216"/>
                </a:lnTo>
                <a:lnTo>
                  <a:pt x="2517" y="217"/>
                </a:lnTo>
                <a:lnTo>
                  <a:pt x="2518" y="218"/>
                </a:lnTo>
                <a:lnTo>
                  <a:pt x="2518" y="220"/>
                </a:lnTo>
                <a:lnTo>
                  <a:pt x="2518" y="221"/>
                </a:lnTo>
                <a:lnTo>
                  <a:pt x="2518" y="223"/>
                </a:lnTo>
                <a:lnTo>
                  <a:pt x="2519" y="224"/>
                </a:lnTo>
                <a:lnTo>
                  <a:pt x="2519" y="225"/>
                </a:lnTo>
                <a:lnTo>
                  <a:pt x="2519" y="227"/>
                </a:lnTo>
                <a:lnTo>
                  <a:pt x="2520" y="229"/>
                </a:lnTo>
                <a:lnTo>
                  <a:pt x="2520" y="230"/>
                </a:lnTo>
                <a:lnTo>
                  <a:pt x="2520" y="231"/>
                </a:lnTo>
                <a:lnTo>
                  <a:pt x="2520" y="232"/>
                </a:lnTo>
                <a:lnTo>
                  <a:pt x="2521" y="233"/>
                </a:lnTo>
                <a:lnTo>
                  <a:pt x="2521" y="234"/>
                </a:lnTo>
                <a:lnTo>
                  <a:pt x="2521" y="235"/>
                </a:lnTo>
                <a:lnTo>
                  <a:pt x="2521" y="236"/>
                </a:lnTo>
                <a:lnTo>
                  <a:pt x="2522" y="236"/>
                </a:lnTo>
                <a:lnTo>
                  <a:pt x="2522" y="237"/>
                </a:lnTo>
                <a:lnTo>
                  <a:pt x="2522" y="238"/>
                </a:lnTo>
                <a:lnTo>
                  <a:pt x="2522" y="238"/>
                </a:lnTo>
                <a:lnTo>
                  <a:pt x="2523" y="239"/>
                </a:lnTo>
                <a:lnTo>
                  <a:pt x="2523" y="240"/>
                </a:lnTo>
                <a:lnTo>
                  <a:pt x="2523" y="240"/>
                </a:lnTo>
                <a:lnTo>
                  <a:pt x="2523" y="242"/>
                </a:lnTo>
                <a:lnTo>
                  <a:pt x="2524" y="243"/>
                </a:lnTo>
                <a:lnTo>
                  <a:pt x="2524" y="244"/>
                </a:lnTo>
                <a:lnTo>
                  <a:pt x="2524" y="245"/>
                </a:lnTo>
                <a:lnTo>
                  <a:pt x="2524" y="246"/>
                </a:lnTo>
                <a:lnTo>
                  <a:pt x="2525" y="247"/>
                </a:lnTo>
                <a:lnTo>
                  <a:pt x="2525" y="249"/>
                </a:lnTo>
                <a:lnTo>
                  <a:pt x="2525" y="250"/>
                </a:lnTo>
                <a:lnTo>
                  <a:pt x="2526" y="251"/>
                </a:lnTo>
                <a:lnTo>
                  <a:pt x="2526" y="252"/>
                </a:lnTo>
                <a:lnTo>
                  <a:pt x="2526" y="254"/>
                </a:lnTo>
                <a:lnTo>
                  <a:pt x="2526" y="255"/>
                </a:lnTo>
                <a:lnTo>
                  <a:pt x="2527" y="256"/>
                </a:lnTo>
                <a:lnTo>
                  <a:pt x="2527" y="257"/>
                </a:lnTo>
                <a:lnTo>
                  <a:pt x="2527" y="259"/>
                </a:lnTo>
                <a:lnTo>
                  <a:pt x="2527" y="260"/>
                </a:lnTo>
                <a:lnTo>
                  <a:pt x="2528" y="261"/>
                </a:lnTo>
                <a:lnTo>
                  <a:pt x="2528" y="262"/>
                </a:lnTo>
                <a:lnTo>
                  <a:pt x="2528" y="264"/>
                </a:lnTo>
                <a:lnTo>
                  <a:pt x="2528" y="265"/>
                </a:lnTo>
                <a:lnTo>
                  <a:pt x="2529" y="266"/>
                </a:lnTo>
                <a:lnTo>
                  <a:pt x="2529" y="267"/>
                </a:lnTo>
                <a:lnTo>
                  <a:pt x="2529" y="267"/>
                </a:lnTo>
                <a:lnTo>
                  <a:pt x="2529" y="268"/>
                </a:lnTo>
                <a:lnTo>
                  <a:pt x="2530" y="269"/>
                </a:lnTo>
                <a:lnTo>
                  <a:pt x="2530" y="270"/>
                </a:lnTo>
                <a:lnTo>
                  <a:pt x="2530" y="270"/>
                </a:lnTo>
                <a:lnTo>
                  <a:pt x="2531" y="271"/>
                </a:lnTo>
                <a:lnTo>
                  <a:pt x="2531" y="272"/>
                </a:lnTo>
                <a:lnTo>
                  <a:pt x="2531" y="273"/>
                </a:lnTo>
                <a:lnTo>
                  <a:pt x="2531" y="273"/>
                </a:lnTo>
                <a:lnTo>
                  <a:pt x="2532" y="274"/>
                </a:lnTo>
                <a:lnTo>
                  <a:pt x="2532" y="275"/>
                </a:lnTo>
                <a:lnTo>
                  <a:pt x="2532" y="276"/>
                </a:lnTo>
                <a:lnTo>
                  <a:pt x="2532" y="276"/>
                </a:lnTo>
                <a:lnTo>
                  <a:pt x="2533" y="276"/>
                </a:lnTo>
                <a:lnTo>
                  <a:pt x="2533" y="277"/>
                </a:lnTo>
                <a:lnTo>
                  <a:pt x="2533" y="278"/>
                </a:lnTo>
                <a:lnTo>
                  <a:pt x="2533" y="278"/>
                </a:lnTo>
                <a:lnTo>
                  <a:pt x="2534" y="279"/>
                </a:lnTo>
                <a:lnTo>
                  <a:pt x="2534" y="279"/>
                </a:lnTo>
                <a:lnTo>
                  <a:pt x="2534" y="279"/>
                </a:lnTo>
                <a:lnTo>
                  <a:pt x="2534" y="280"/>
                </a:lnTo>
                <a:lnTo>
                  <a:pt x="2535" y="280"/>
                </a:lnTo>
                <a:lnTo>
                  <a:pt x="2535" y="280"/>
                </a:lnTo>
                <a:lnTo>
                  <a:pt x="2535" y="280"/>
                </a:lnTo>
                <a:lnTo>
                  <a:pt x="2535" y="280"/>
                </a:lnTo>
                <a:lnTo>
                  <a:pt x="2536" y="280"/>
                </a:lnTo>
                <a:lnTo>
                  <a:pt x="2536" y="280"/>
                </a:lnTo>
                <a:lnTo>
                  <a:pt x="2536" y="281"/>
                </a:lnTo>
                <a:lnTo>
                  <a:pt x="2537" y="282"/>
                </a:lnTo>
                <a:lnTo>
                  <a:pt x="2537" y="282"/>
                </a:lnTo>
                <a:lnTo>
                  <a:pt x="2537" y="283"/>
                </a:lnTo>
                <a:lnTo>
                  <a:pt x="2537" y="284"/>
                </a:lnTo>
                <a:lnTo>
                  <a:pt x="2538" y="284"/>
                </a:lnTo>
                <a:lnTo>
                  <a:pt x="2538" y="284"/>
                </a:lnTo>
                <a:lnTo>
                  <a:pt x="2538" y="285"/>
                </a:lnTo>
                <a:lnTo>
                  <a:pt x="2538" y="285"/>
                </a:lnTo>
                <a:lnTo>
                  <a:pt x="2539" y="285"/>
                </a:lnTo>
                <a:lnTo>
                  <a:pt x="2539" y="286"/>
                </a:lnTo>
                <a:lnTo>
                  <a:pt x="2539" y="286"/>
                </a:lnTo>
                <a:lnTo>
                  <a:pt x="2539" y="286"/>
                </a:lnTo>
                <a:lnTo>
                  <a:pt x="2540" y="287"/>
                </a:lnTo>
                <a:lnTo>
                  <a:pt x="2540" y="287"/>
                </a:lnTo>
                <a:lnTo>
                  <a:pt x="2540" y="287"/>
                </a:lnTo>
                <a:lnTo>
                  <a:pt x="2540" y="287"/>
                </a:lnTo>
                <a:lnTo>
                  <a:pt x="2541" y="287"/>
                </a:lnTo>
                <a:lnTo>
                  <a:pt x="2541" y="287"/>
                </a:lnTo>
                <a:lnTo>
                  <a:pt x="2541" y="287"/>
                </a:lnTo>
                <a:lnTo>
                  <a:pt x="2542" y="287"/>
                </a:lnTo>
                <a:lnTo>
                  <a:pt x="2542" y="288"/>
                </a:lnTo>
                <a:lnTo>
                  <a:pt x="2542" y="288"/>
                </a:lnTo>
                <a:lnTo>
                  <a:pt x="2542" y="288"/>
                </a:lnTo>
                <a:lnTo>
                  <a:pt x="2543" y="289"/>
                </a:lnTo>
                <a:lnTo>
                  <a:pt x="2543" y="290"/>
                </a:lnTo>
                <a:lnTo>
                  <a:pt x="2543" y="291"/>
                </a:lnTo>
                <a:lnTo>
                  <a:pt x="2543" y="292"/>
                </a:lnTo>
                <a:lnTo>
                  <a:pt x="2544" y="293"/>
                </a:lnTo>
                <a:lnTo>
                  <a:pt x="2544" y="294"/>
                </a:lnTo>
                <a:lnTo>
                  <a:pt x="2544" y="295"/>
                </a:lnTo>
                <a:lnTo>
                  <a:pt x="2544" y="296"/>
                </a:lnTo>
                <a:lnTo>
                  <a:pt x="2545" y="297"/>
                </a:lnTo>
                <a:lnTo>
                  <a:pt x="2545" y="298"/>
                </a:lnTo>
                <a:lnTo>
                  <a:pt x="2545" y="299"/>
                </a:lnTo>
                <a:lnTo>
                  <a:pt x="2545" y="300"/>
                </a:lnTo>
                <a:lnTo>
                  <a:pt x="2546" y="301"/>
                </a:lnTo>
                <a:lnTo>
                  <a:pt x="2546" y="303"/>
                </a:lnTo>
                <a:lnTo>
                  <a:pt x="2546" y="304"/>
                </a:lnTo>
                <a:lnTo>
                  <a:pt x="2546" y="305"/>
                </a:lnTo>
                <a:lnTo>
                  <a:pt x="2547" y="306"/>
                </a:lnTo>
                <a:lnTo>
                  <a:pt x="2547" y="308"/>
                </a:lnTo>
                <a:lnTo>
                  <a:pt x="2547" y="309"/>
                </a:lnTo>
                <a:lnTo>
                  <a:pt x="2548" y="310"/>
                </a:lnTo>
                <a:lnTo>
                  <a:pt x="2548" y="311"/>
                </a:lnTo>
                <a:lnTo>
                  <a:pt x="2548" y="312"/>
                </a:lnTo>
                <a:lnTo>
                  <a:pt x="2548" y="313"/>
                </a:lnTo>
                <a:lnTo>
                  <a:pt x="2549" y="315"/>
                </a:lnTo>
                <a:lnTo>
                  <a:pt x="2549" y="317"/>
                </a:lnTo>
                <a:lnTo>
                  <a:pt x="2549" y="318"/>
                </a:lnTo>
                <a:lnTo>
                  <a:pt x="2549" y="320"/>
                </a:lnTo>
                <a:lnTo>
                  <a:pt x="2550" y="322"/>
                </a:lnTo>
                <a:lnTo>
                  <a:pt x="2550" y="324"/>
                </a:lnTo>
                <a:lnTo>
                  <a:pt x="2550" y="326"/>
                </a:lnTo>
                <a:lnTo>
                  <a:pt x="2550" y="327"/>
                </a:lnTo>
                <a:lnTo>
                  <a:pt x="2551" y="329"/>
                </a:lnTo>
                <a:lnTo>
                  <a:pt x="2551" y="331"/>
                </a:lnTo>
                <a:lnTo>
                  <a:pt x="2551" y="332"/>
                </a:lnTo>
                <a:lnTo>
                  <a:pt x="2551" y="334"/>
                </a:lnTo>
                <a:lnTo>
                  <a:pt x="2552" y="335"/>
                </a:lnTo>
                <a:lnTo>
                  <a:pt x="2552" y="337"/>
                </a:lnTo>
                <a:lnTo>
                  <a:pt x="2552" y="339"/>
                </a:lnTo>
                <a:lnTo>
                  <a:pt x="2553" y="340"/>
                </a:lnTo>
                <a:lnTo>
                  <a:pt x="2553" y="342"/>
                </a:lnTo>
                <a:lnTo>
                  <a:pt x="2553" y="343"/>
                </a:lnTo>
                <a:lnTo>
                  <a:pt x="2553" y="345"/>
                </a:lnTo>
                <a:lnTo>
                  <a:pt x="2554" y="346"/>
                </a:lnTo>
                <a:lnTo>
                  <a:pt x="2554" y="347"/>
                </a:lnTo>
                <a:lnTo>
                  <a:pt x="2554" y="348"/>
                </a:lnTo>
                <a:lnTo>
                  <a:pt x="2554" y="348"/>
                </a:lnTo>
                <a:lnTo>
                  <a:pt x="2555" y="349"/>
                </a:lnTo>
                <a:lnTo>
                  <a:pt x="2555" y="350"/>
                </a:lnTo>
                <a:lnTo>
                  <a:pt x="2555" y="351"/>
                </a:lnTo>
                <a:lnTo>
                  <a:pt x="2555" y="353"/>
                </a:lnTo>
                <a:lnTo>
                  <a:pt x="2556" y="354"/>
                </a:lnTo>
                <a:lnTo>
                  <a:pt x="2556" y="355"/>
                </a:lnTo>
                <a:lnTo>
                  <a:pt x="2556" y="355"/>
                </a:lnTo>
                <a:lnTo>
                  <a:pt x="2556" y="356"/>
                </a:lnTo>
                <a:lnTo>
                  <a:pt x="2557" y="356"/>
                </a:lnTo>
                <a:lnTo>
                  <a:pt x="2557" y="357"/>
                </a:lnTo>
                <a:lnTo>
                  <a:pt x="2557" y="357"/>
                </a:lnTo>
                <a:lnTo>
                  <a:pt x="2557" y="357"/>
                </a:lnTo>
                <a:lnTo>
                  <a:pt x="2558" y="357"/>
                </a:lnTo>
                <a:lnTo>
                  <a:pt x="2558" y="357"/>
                </a:lnTo>
                <a:lnTo>
                  <a:pt x="2558" y="357"/>
                </a:lnTo>
                <a:lnTo>
                  <a:pt x="2559" y="357"/>
                </a:lnTo>
                <a:lnTo>
                  <a:pt x="2559" y="357"/>
                </a:lnTo>
                <a:lnTo>
                  <a:pt x="2559" y="356"/>
                </a:lnTo>
                <a:lnTo>
                  <a:pt x="2559" y="356"/>
                </a:lnTo>
                <a:lnTo>
                  <a:pt x="2560" y="355"/>
                </a:lnTo>
                <a:lnTo>
                  <a:pt x="2560" y="354"/>
                </a:lnTo>
                <a:lnTo>
                  <a:pt x="2560" y="354"/>
                </a:lnTo>
                <a:lnTo>
                  <a:pt x="2560" y="353"/>
                </a:lnTo>
                <a:lnTo>
                  <a:pt x="2561" y="352"/>
                </a:lnTo>
                <a:lnTo>
                  <a:pt x="2561" y="351"/>
                </a:lnTo>
                <a:lnTo>
                  <a:pt x="2561" y="350"/>
                </a:lnTo>
                <a:lnTo>
                  <a:pt x="2561" y="350"/>
                </a:lnTo>
                <a:lnTo>
                  <a:pt x="2562" y="349"/>
                </a:lnTo>
                <a:lnTo>
                  <a:pt x="2562" y="349"/>
                </a:lnTo>
                <a:lnTo>
                  <a:pt x="2562" y="349"/>
                </a:lnTo>
                <a:lnTo>
                  <a:pt x="2562" y="348"/>
                </a:lnTo>
                <a:lnTo>
                  <a:pt x="2563" y="348"/>
                </a:lnTo>
                <a:lnTo>
                  <a:pt x="2563" y="348"/>
                </a:lnTo>
                <a:lnTo>
                  <a:pt x="2563" y="347"/>
                </a:lnTo>
                <a:lnTo>
                  <a:pt x="2564" y="347"/>
                </a:lnTo>
                <a:lnTo>
                  <a:pt x="2564" y="346"/>
                </a:lnTo>
                <a:lnTo>
                  <a:pt x="2564" y="346"/>
                </a:lnTo>
                <a:lnTo>
                  <a:pt x="2564" y="346"/>
                </a:lnTo>
                <a:lnTo>
                  <a:pt x="2565" y="345"/>
                </a:lnTo>
                <a:lnTo>
                  <a:pt x="2565" y="345"/>
                </a:lnTo>
                <a:lnTo>
                  <a:pt x="2565" y="345"/>
                </a:lnTo>
                <a:lnTo>
                  <a:pt x="2565" y="344"/>
                </a:lnTo>
                <a:lnTo>
                  <a:pt x="2566" y="344"/>
                </a:lnTo>
                <a:lnTo>
                  <a:pt x="2566" y="344"/>
                </a:lnTo>
                <a:lnTo>
                  <a:pt x="2566" y="343"/>
                </a:lnTo>
                <a:lnTo>
                  <a:pt x="2566" y="343"/>
                </a:lnTo>
                <a:lnTo>
                  <a:pt x="2567" y="342"/>
                </a:lnTo>
                <a:lnTo>
                  <a:pt x="2567" y="342"/>
                </a:lnTo>
                <a:lnTo>
                  <a:pt x="2567" y="341"/>
                </a:lnTo>
                <a:lnTo>
                  <a:pt x="2567" y="341"/>
                </a:lnTo>
                <a:lnTo>
                  <a:pt x="2568" y="341"/>
                </a:lnTo>
                <a:lnTo>
                  <a:pt x="2568" y="341"/>
                </a:lnTo>
                <a:lnTo>
                  <a:pt x="2568" y="340"/>
                </a:lnTo>
                <a:lnTo>
                  <a:pt x="2569" y="340"/>
                </a:lnTo>
                <a:lnTo>
                  <a:pt x="2569" y="339"/>
                </a:lnTo>
                <a:lnTo>
                  <a:pt x="2569" y="339"/>
                </a:lnTo>
                <a:lnTo>
                  <a:pt x="2569" y="339"/>
                </a:lnTo>
                <a:lnTo>
                  <a:pt x="2570" y="339"/>
                </a:lnTo>
                <a:lnTo>
                  <a:pt x="2570" y="339"/>
                </a:lnTo>
                <a:lnTo>
                  <a:pt x="2570" y="339"/>
                </a:lnTo>
                <a:lnTo>
                  <a:pt x="2570" y="339"/>
                </a:lnTo>
                <a:lnTo>
                  <a:pt x="2571" y="339"/>
                </a:lnTo>
                <a:lnTo>
                  <a:pt x="2571" y="339"/>
                </a:lnTo>
                <a:lnTo>
                  <a:pt x="2571" y="339"/>
                </a:lnTo>
                <a:lnTo>
                  <a:pt x="2571" y="340"/>
                </a:lnTo>
                <a:lnTo>
                  <a:pt x="2572" y="340"/>
                </a:lnTo>
                <a:lnTo>
                  <a:pt x="2572" y="341"/>
                </a:lnTo>
                <a:lnTo>
                  <a:pt x="2572" y="341"/>
                </a:lnTo>
                <a:lnTo>
                  <a:pt x="2572" y="341"/>
                </a:lnTo>
                <a:lnTo>
                  <a:pt x="2573" y="341"/>
                </a:lnTo>
                <a:lnTo>
                  <a:pt x="2573" y="341"/>
                </a:lnTo>
                <a:lnTo>
                  <a:pt x="2573" y="341"/>
                </a:lnTo>
                <a:lnTo>
                  <a:pt x="2573" y="341"/>
                </a:lnTo>
                <a:lnTo>
                  <a:pt x="2574" y="341"/>
                </a:lnTo>
                <a:lnTo>
                  <a:pt x="2574" y="341"/>
                </a:lnTo>
                <a:lnTo>
                  <a:pt x="2574" y="341"/>
                </a:lnTo>
                <a:lnTo>
                  <a:pt x="2575" y="342"/>
                </a:lnTo>
                <a:lnTo>
                  <a:pt x="2575" y="342"/>
                </a:lnTo>
                <a:lnTo>
                  <a:pt x="2575" y="342"/>
                </a:lnTo>
                <a:lnTo>
                  <a:pt x="2575" y="343"/>
                </a:lnTo>
                <a:lnTo>
                  <a:pt x="2576" y="343"/>
                </a:lnTo>
                <a:lnTo>
                  <a:pt x="2576" y="343"/>
                </a:lnTo>
                <a:lnTo>
                  <a:pt x="2576" y="343"/>
                </a:lnTo>
                <a:lnTo>
                  <a:pt x="2576" y="343"/>
                </a:lnTo>
                <a:lnTo>
                  <a:pt x="2577" y="343"/>
                </a:lnTo>
                <a:lnTo>
                  <a:pt x="2577" y="343"/>
                </a:lnTo>
                <a:lnTo>
                  <a:pt x="2577" y="343"/>
                </a:lnTo>
                <a:lnTo>
                  <a:pt x="2577" y="343"/>
                </a:lnTo>
                <a:lnTo>
                  <a:pt x="2578" y="344"/>
                </a:lnTo>
                <a:lnTo>
                  <a:pt x="2578" y="344"/>
                </a:lnTo>
                <a:lnTo>
                  <a:pt x="2578" y="344"/>
                </a:lnTo>
                <a:lnTo>
                  <a:pt x="2578" y="345"/>
                </a:lnTo>
                <a:lnTo>
                  <a:pt x="2579" y="346"/>
                </a:lnTo>
                <a:lnTo>
                  <a:pt x="2579" y="346"/>
                </a:lnTo>
                <a:lnTo>
                  <a:pt x="2579" y="347"/>
                </a:lnTo>
                <a:lnTo>
                  <a:pt x="2580" y="347"/>
                </a:lnTo>
                <a:lnTo>
                  <a:pt x="2580" y="347"/>
                </a:lnTo>
                <a:lnTo>
                  <a:pt x="2580" y="347"/>
                </a:lnTo>
                <a:lnTo>
                  <a:pt x="2580" y="347"/>
                </a:lnTo>
                <a:lnTo>
                  <a:pt x="2581" y="346"/>
                </a:lnTo>
                <a:lnTo>
                  <a:pt x="2581" y="346"/>
                </a:lnTo>
                <a:lnTo>
                  <a:pt x="2581" y="346"/>
                </a:lnTo>
                <a:lnTo>
                  <a:pt x="2581" y="346"/>
                </a:lnTo>
                <a:lnTo>
                  <a:pt x="2582" y="345"/>
                </a:lnTo>
                <a:lnTo>
                  <a:pt x="2582" y="345"/>
                </a:lnTo>
                <a:lnTo>
                  <a:pt x="2582" y="344"/>
                </a:lnTo>
                <a:lnTo>
                  <a:pt x="2582" y="344"/>
                </a:lnTo>
                <a:lnTo>
                  <a:pt x="2583" y="343"/>
                </a:lnTo>
                <a:lnTo>
                  <a:pt x="2583" y="343"/>
                </a:lnTo>
                <a:lnTo>
                  <a:pt x="2583" y="342"/>
                </a:lnTo>
                <a:lnTo>
                  <a:pt x="2583" y="341"/>
                </a:lnTo>
                <a:lnTo>
                  <a:pt x="2584" y="341"/>
                </a:lnTo>
                <a:lnTo>
                  <a:pt x="2584" y="340"/>
                </a:lnTo>
                <a:lnTo>
                  <a:pt x="2584" y="339"/>
                </a:lnTo>
                <a:lnTo>
                  <a:pt x="2584" y="339"/>
                </a:lnTo>
                <a:lnTo>
                  <a:pt x="2585" y="338"/>
                </a:lnTo>
                <a:lnTo>
                  <a:pt x="2585" y="337"/>
                </a:lnTo>
                <a:lnTo>
                  <a:pt x="2585" y="336"/>
                </a:lnTo>
                <a:lnTo>
                  <a:pt x="2586" y="335"/>
                </a:lnTo>
                <a:lnTo>
                  <a:pt x="2586" y="334"/>
                </a:lnTo>
                <a:lnTo>
                  <a:pt x="2586" y="333"/>
                </a:lnTo>
                <a:lnTo>
                  <a:pt x="2586" y="332"/>
                </a:lnTo>
                <a:lnTo>
                  <a:pt x="2587" y="332"/>
                </a:lnTo>
                <a:lnTo>
                  <a:pt x="2587" y="331"/>
                </a:lnTo>
                <a:lnTo>
                  <a:pt x="2587" y="331"/>
                </a:lnTo>
                <a:lnTo>
                  <a:pt x="2587" y="331"/>
                </a:lnTo>
                <a:lnTo>
                  <a:pt x="2588" y="331"/>
                </a:lnTo>
                <a:lnTo>
                  <a:pt x="2588" y="331"/>
                </a:lnTo>
                <a:lnTo>
                  <a:pt x="2588" y="331"/>
                </a:lnTo>
                <a:lnTo>
                  <a:pt x="2588" y="330"/>
                </a:lnTo>
                <a:lnTo>
                  <a:pt x="2589" y="330"/>
                </a:lnTo>
                <a:lnTo>
                  <a:pt x="2589" y="330"/>
                </a:lnTo>
                <a:lnTo>
                  <a:pt x="2589" y="330"/>
                </a:lnTo>
                <a:lnTo>
                  <a:pt x="2589" y="330"/>
                </a:lnTo>
                <a:lnTo>
                  <a:pt x="2590" y="329"/>
                </a:lnTo>
                <a:lnTo>
                  <a:pt x="2590" y="329"/>
                </a:lnTo>
                <a:lnTo>
                  <a:pt x="2590" y="329"/>
                </a:lnTo>
                <a:lnTo>
                  <a:pt x="2591" y="329"/>
                </a:lnTo>
                <a:lnTo>
                  <a:pt x="2591" y="330"/>
                </a:lnTo>
                <a:lnTo>
                  <a:pt x="2591" y="330"/>
                </a:lnTo>
                <a:lnTo>
                  <a:pt x="2591" y="330"/>
                </a:lnTo>
                <a:lnTo>
                  <a:pt x="2592" y="331"/>
                </a:lnTo>
                <a:lnTo>
                  <a:pt x="2592" y="332"/>
                </a:lnTo>
                <a:lnTo>
                  <a:pt x="2592" y="332"/>
                </a:lnTo>
                <a:lnTo>
                  <a:pt x="2592" y="333"/>
                </a:lnTo>
                <a:lnTo>
                  <a:pt x="2593" y="333"/>
                </a:lnTo>
                <a:lnTo>
                  <a:pt x="2593" y="334"/>
                </a:lnTo>
                <a:lnTo>
                  <a:pt x="2593" y="334"/>
                </a:lnTo>
                <a:lnTo>
                  <a:pt x="2593" y="335"/>
                </a:lnTo>
                <a:lnTo>
                  <a:pt x="2594" y="335"/>
                </a:lnTo>
                <a:lnTo>
                  <a:pt x="2594" y="335"/>
                </a:lnTo>
                <a:lnTo>
                  <a:pt x="2594" y="335"/>
                </a:lnTo>
                <a:lnTo>
                  <a:pt x="2594" y="336"/>
                </a:lnTo>
                <a:lnTo>
                  <a:pt x="2595" y="337"/>
                </a:lnTo>
                <a:lnTo>
                  <a:pt x="2595" y="337"/>
                </a:lnTo>
                <a:lnTo>
                  <a:pt x="2595" y="338"/>
                </a:lnTo>
                <a:lnTo>
                  <a:pt x="2595" y="338"/>
                </a:lnTo>
                <a:lnTo>
                  <a:pt x="2596" y="339"/>
                </a:lnTo>
                <a:lnTo>
                  <a:pt x="2596" y="339"/>
                </a:lnTo>
                <a:lnTo>
                  <a:pt x="2596" y="340"/>
                </a:lnTo>
                <a:lnTo>
                  <a:pt x="2597" y="341"/>
                </a:lnTo>
                <a:lnTo>
                  <a:pt x="2597" y="341"/>
                </a:lnTo>
                <a:lnTo>
                  <a:pt x="2597" y="341"/>
                </a:lnTo>
                <a:lnTo>
                  <a:pt x="2597" y="341"/>
                </a:lnTo>
                <a:lnTo>
                  <a:pt x="2598" y="341"/>
                </a:lnTo>
                <a:lnTo>
                  <a:pt x="2598" y="341"/>
                </a:lnTo>
                <a:lnTo>
                  <a:pt x="2598" y="341"/>
                </a:lnTo>
                <a:lnTo>
                  <a:pt x="2598" y="340"/>
                </a:lnTo>
                <a:lnTo>
                  <a:pt x="2599" y="339"/>
                </a:lnTo>
                <a:lnTo>
                  <a:pt x="2599" y="339"/>
                </a:lnTo>
                <a:lnTo>
                  <a:pt x="2599" y="339"/>
                </a:lnTo>
                <a:lnTo>
                  <a:pt x="2599" y="338"/>
                </a:lnTo>
                <a:lnTo>
                  <a:pt x="2600" y="338"/>
                </a:lnTo>
                <a:lnTo>
                  <a:pt x="2600" y="337"/>
                </a:lnTo>
                <a:lnTo>
                  <a:pt x="2600" y="336"/>
                </a:lnTo>
                <a:lnTo>
                  <a:pt x="2600" y="336"/>
                </a:lnTo>
                <a:lnTo>
                  <a:pt x="2601" y="335"/>
                </a:lnTo>
                <a:lnTo>
                  <a:pt x="2601" y="334"/>
                </a:lnTo>
                <a:lnTo>
                  <a:pt x="2601" y="333"/>
                </a:lnTo>
                <a:lnTo>
                  <a:pt x="2602" y="332"/>
                </a:lnTo>
                <a:lnTo>
                  <a:pt x="2602" y="331"/>
                </a:lnTo>
                <a:lnTo>
                  <a:pt x="2602" y="331"/>
                </a:lnTo>
                <a:lnTo>
                  <a:pt x="2602" y="330"/>
                </a:lnTo>
                <a:lnTo>
                  <a:pt x="2603" y="328"/>
                </a:lnTo>
                <a:lnTo>
                  <a:pt x="2603" y="327"/>
                </a:lnTo>
                <a:lnTo>
                  <a:pt x="2603" y="326"/>
                </a:lnTo>
                <a:lnTo>
                  <a:pt x="2603" y="325"/>
                </a:lnTo>
                <a:lnTo>
                  <a:pt x="2604" y="324"/>
                </a:lnTo>
                <a:lnTo>
                  <a:pt x="2604" y="323"/>
                </a:lnTo>
                <a:lnTo>
                  <a:pt x="2604" y="322"/>
                </a:lnTo>
                <a:lnTo>
                  <a:pt x="2604" y="321"/>
                </a:lnTo>
                <a:lnTo>
                  <a:pt x="2605" y="320"/>
                </a:lnTo>
                <a:lnTo>
                  <a:pt x="2605" y="319"/>
                </a:lnTo>
                <a:lnTo>
                  <a:pt x="2605" y="318"/>
                </a:lnTo>
                <a:lnTo>
                  <a:pt x="2605" y="317"/>
                </a:lnTo>
                <a:lnTo>
                  <a:pt x="2606" y="316"/>
                </a:lnTo>
                <a:lnTo>
                  <a:pt x="2606" y="315"/>
                </a:lnTo>
                <a:lnTo>
                  <a:pt x="2606" y="315"/>
                </a:lnTo>
                <a:lnTo>
                  <a:pt x="2606" y="314"/>
                </a:lnTo>
                <a:lnTo>
                  <a:pt x="2607" y="313"/>
                </a:lnTo>
                <a:lnTo>
                  <a:pt x="2607" y="312"/>
                </a:lnTo>
                <a:lnTo>
                  <a:pt x="2607" y="311"/>
                </a:lnTo>
                <a:lnTo>
                  <a:pt x="2608" y="310"/>
                </a:lnTo>
                <a:lnTo>
                  <a:pt x="2608" y="309"/>
                </a:lnTo>
                <a:lnTo>
                  <a:pt x="2608" y="308"/>
                </a:lnTo>
                <a:lnTo>
                  <a:pt x="2608" y="307"/>
                </a:lnTo>
                <a:lnTo>
                  <a:pt x="2609" y="307"/>
                </a:lnTo>
                <a:lnTo>
                  <a:pt x="2609" y="306"/>
                </a:lnTo>
                <a:lnTo>
                  <a:pt x="2609" y="306"/>
                </a:lnTo>
                <a:lnTo>
                  <a:pt x="2609" y="305"/>
                </a:lnTo>
                <a:lnTo>
                  <a:pt x="2610" y="305"/>
                </a:lnTo>
                <a:lnTo>
                  <a:pt x="2610" y="304"/>
                </a:lnTo>
                <a:lnTo>
                  <a:pt x="2610" y="303"/>
                </a:lnTo>
                <a:lnTo>
                  <a:pt x="2610" y="303"/>
                </a:lnTo>
                <a:lnTo>
                  <a:pt x="2611" y="302"/>
                </a:lnTo>
                <a:lnTo>
                  <a:pt x="2611" y="302"/>
                </a:lnTo>
                <a:lnTo>
                  <a:pt x="2611" y="301"/>
                </a:lnTo>
                <a:lnTo>
                  <a:pt x="2611" y="301"/>
                </a:lnTo>
                <a:lnTo>
                  <a:pt x="2612" y="300"/>
                </a:lnTo>
                <a:lnTo>
                  <a:pt x="2612" y="300"/>
                </a:lnTo>
                <a:lnTo>
                  <a:pt x="2612" y="299"/>
                </a:lnTo>
                <a:lnTo>
                  <a:pt x="2613" y="299"/>
                </a:lnTo>
                <a:lnTo>
                  <a:pt x="2613" y="298"/>
                </a:lnTo>
                <a:lnTo>
                  <a:pt x="2613" y="297"/>
                </a:lnTo>
                <a:lnTo>
                  <a:pt x="2613" y="297"/>
                </a:lnTo>
                <a:lnTo>
                  <a:pt x="2614" y="297"/>
                </a:lnTo>
                <a:lnTo>
                  <a:pt x="2614" y="297"/>
                </a:lnTo>
                <a:lnTo>
                  <a:pt x="2614" y="297"/>
                </a:lnTo>
                <a:lnTo>
                  <a:pt x="2614" y="296"/>
                </a:lnTo>
                <a:lnTo>
                  <a:pt x="2615" y="296"/>
                </a:lnTo>
                <a:lnTo>
                  <a:pt x="2615" y="295"/>
                </a:lnTo>
                <a:lnTo>
                  <a:pt x="2615" y="294"/>
                </a:lnTo>
                <a:lnTo>
                  <a:pt x="2615" y="294"/>
                </a:lnTo>
                <a:lnTo>
                  <a:pt x="2616" y="293"/>
                </a:lnTo>
                <a:lnTo>
                  <a:pt x="2616" y="292"/>
                </a:lnTo>
                <a:lnTo>
                  <a:pt x="2616" y="291"/>
                </a:lnTo>
                <a:lnTo>
                  <a:pt x="2616" y="290"/>
                </a:lnTo>
                <a:lnTo>
                  <a:pt x="2617" y="290"/>
                </a:lnTo>
                <a:lnTo>
                  <a:pt x="2617" y="289"/>
                </a:lnTo>
                <a:lnTo>
                  <a:pt x="2617" y="288"/>
                </a:lnTo>
                <a:lnTo>
                  <a:pt x="2617" y="288"/>
                </a:lnTo>
                <a:lnTo>
                  <a:pt x="2618" y="288"/>
                </a:lnTo>
                <a:lnTo>
                  <a:pt x="2618" y="287"/>
                </a:lnTo>
                <a:lnTo>
                  <a:pt x="2618" y="286"/>
                </a:lnTo>
                <a:lnTo>
                  <a:pt x="2619" y="286"/>
                </a:lnTo>
                <a:lnTo>
                  <a:pt x="2619" y="285"/>
                </a:lnTo>
                <a:lnTo>
                  <a:pt x="2619" y="285"/>
                </a:lnTo>
                <a:lnTo>
                  <a:pt x="2619" y="285"/>
                </a:lnTo>
                <a:lnTo>
                  <a:pt x="2620" y="284"/>
                </a:lnTo>
                <a:lnTo>
                  <a:pt x="2620" y="284"/>
                </a:lnTo>
                <a:lnTo>
                  <a:pt x="2620" y="284"/>
                </a:lnTo>
                <a:lnTo>
                  <a:pt x="2620" y="283"/>
                </a:lnTo>
                <a:lnTo>
                  <a:pt x="2621" y="283"/>
                </a:lnTo>
                <a:lnTo>
                  <a:pt x="2621" y="282"/>
                </a:lnTo>
                <a:lnTo>
                  <a:pt x="2621" y="282"/>
                </a:lnTo>
                <a:lnTo>
                  <a:pt x="2621" y="281"/>
                </a:lnTo>
                <a:lnTo>
                  <a:pt x="2622" y="280"/>
                </a:lnTo>
                <a:lnTo>
                  <a:pt x="2622" y="280"/>
                </a:lnTo>
                <a:lnTo>
                  <a:pt x="2622" y="279"/>
                </a:lnTo>
                <a:lnTo>
                  <a:pt x="2622" y="279"/>
                </a:lnTo>
                <a:lnTo>
                  <a:pt x="2623" y="278"/>
                </a:lnTo>
                <a:lnTo>
                  <a:pt x="2623" y="278"/>
                </a:lnTo>
                <a:lnTo>
                  <a:pt x="2623" y="277"/>
                </a:lnTo>
                <a:lnTo>
                  <a:pt x="2624" y="277"/>
                </a:lnTo>
                <a:lnTo>
                  <a:pt x="2624" y="276"/>
                </a:lnTo>
                <a:lnTo>
                  <a:pt x="2624" y="276"/>
                </a:lnTo>
                <a:lnTo>
                  <a:pt x="2624" y="275"/>
                </a:lnTo>
                <a:lnTo>
                  <a:pt x="2625" y="274"/>
                </a:lnTo>
                <a:lnTo>
                  <a:pt x="2625" y="273"/>
                </a:lnTo>
                <a:lnTo>
                  <a:pt x="2625" y="273"/>
                </a:lnTo>
                <a:lnTo>
                  <a:pt x="2625" y="273"/>
                </a:lnTo>
                <a:lnTo>
                  <a:pt x="2626" y="273"/>
                </a:lnTo>
                <a:lnTo>
                  <a:pt x="2626" y="273"/>
                </a:lnTo>
                <a:lnTo>
                  <a:pt x="2626" y="273"/>
                </a:lnTo>
                <a:lnTo>
                  <a:pt x="2626" y="272"/>
                </a:lnTo>
                <a:lnTo>
                  <a:pt x="2627" y="272"/>
                </a:lnTo>
                <a:lnTo>
                  <a:pt x="2627" y="272"/>
                </a:lnTo>
                <a:lnTo>
                  <a:pt x="2627" y="271"/>
                </a:lnTo>
                <a:lnTo>
                  <a:pt x="2627" y="271"/>
                </a:lnTo>
                <a:lnTo>
                  <a:pt x="2628" y="271"/>
                </a:lnTo>
                <a:lnTo>
                  <a:pt x="2628" y="271"/>
                </a:lnTo>
                <a:lnTo>
                  <a:pt x="2628" y="270"/>
                </a:lnTo>
                <a:lnTo>
                  <a:pt x="2628" y="270"/>
                </a:lnTo>
                <a:lnTo>
                  <a:pt x="2629" y="269"/>
                </a:lnTo>
                <a:lnTo>
                  <a:pt x="2629" y="269"/>
                </a:lnTo>
                <a:lnTo>
                  <a:pt x="2629" y="268"/>
                </a:lnTo>
                <a:lnTo>
                  <a:pt x="2630" y="268"/>
                </a:lnTo>
                <a:lnTo>
                  <a:pt x="2630" y="268"/>
                </a:lnTo>
                <a:lnTo>
                  <a:pt x="2630" y="267"/>
                </a:lnTo>
                <a:lnTo>
                  <a:pt x="2630" y="267"/>
                </a:lnTo>
                <a:lnTo>
                  <a:pt x="2631" y="266"/>
                </a:lnTo>
                <a:lnTo>
                  <a:pt x="2631" y="266"/>
                </a:lnTo>
                <a:lnTo>
                  <a:pt x="2631" y="266"/>
                </a:lnTo>
                <a:lnTo>
                  <a:pt x="2631" y="266"/>
                </a:lnTo>
                <a:lnTo>
                  <a:pt x="2632" y="265"/>
                </a:lnTo>
                <a:lnTo>
                  <a:pt x="2632" y="265"/>
                </a:lnTo>
                <a:lnTo>
                  <a:pt x="2632" y="265"/>
                </a:lnTo>
                <a:lnTo>
                  <a:pt x="2632" y="265"/>
                </a:lnTo>
                <a:lnTo>
                  <a:pt x="2633" y="264"/>
                </a:lnTo>
                <a:lnTo>
                  <a:pt x="2633" y="264"/>
                </a:lnTo>
                <a:lnTo>
                  <a:pt x="2633" y="264"/>
                </a:lnTo>
                <a:lnTo>
                  <a:pt x="2633" y="264"/>
                </a:lnTo>
                <a:lnTo>
                  <a:pt x="2634" y="264"/>
                </a:lnTo>
                <a:lnTo>
                  <a:pt x="2634" y="264"/>
                </a:lnTo>
              </a:path>
            </a:pathLst>
          </a:custGeom>
          <a:noFill/>
          <a:ln w="3175" cap="flat">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Freeform 113">
            <a:extLst>
              <a:ext uri="{FF2B5EF4-FFF2-40B4-BE49-F238E27FC236}">
                <a16:creationId xmlns:a16="http://schemas.microsoft.com/office/drawing/2014/main" id="{DD85C9D9-259A-41C9-9BAC-593B0851DE76}"/>
              </a:ext>
            </a:extLst>
          </p:cNvPr>
          <p:cNvSpPr>
            <a:spLocks/>
          </p:cNvSpPr>
          <p:nvPr/>
        </p:nvSpPr>
        <p:spPr bwMode="auto">
          <a:xfrm>
            <a:off x="2564879" y="5846973"/>
            <a:ext cx="961752" cy="482610"/>
          </a:xfrm>
          <a:custGeom>
            <a:avLst/>
            <a:gdLst>
              <a:gd name="T0" fmla="*/ 4 w 255"/>
              <a:gd name="T1" fmla="*/ 185 h 211"/>
              <a:gd name="T2" fmla="*/ 8 w 255"/>
              <a:gd name="T3" fmla="*/ 190 h 211"/>
              <a:gd name="T4" fmla="*/ 12 w 255"/>
              <a:gd name="T5" fmla="*/ 201 h 211"/>
              <a:gd name="T6" fmla="*/ 16 w 255"/>
              <a:gd name="T7" fmla="*/ 198 h 211"/>
              <a:gd name="T8" fmla="*/ 20 w 255"/>
              <a:gd name="T9" fmla="*/ 194 h 211"/>
              <a:gd name="T10" fmla="*/ 24 w 255"/>
              <a:gd name="T11" fmla="*/ 180 h 211"/>
              <a:gd name="T12" fmla="*/ 28 w 255"/>
              <a:gd name="T13" fmla="*/ 191 h 211"/>
              <a:gd name="T14" fmla="*/ 32 w 255"/>
              <a:gd name="T15" fmla="*/ 197 h 211"/>
              <a:gd name="T16" fmla="*/ 36 w 255"/>
              <a:gd name="T17" fmla="*/ 208 h 211"/>
              <a:gd name="T18" fmla="*/ 40 w 255"/>
              <a:gd name="T19" fmla="*/ 207 h 211"/>
              <a:gd name="T20" fmla="*/ 45 w 255"/>
              <a:gd name="T21" fmla="*/ 190 h 211"/>
              <a:gd name="T22" fmla="*/ 49 w 255"/>
              <a:gd name="T23" fmla="*/ 173 h 211"/>
              <a:gd name="T24" fmla="*/ 53 w 255"/>
              <a:gd name="T25" fmla="*/ 157 h 211"/>
              <a:gd name="T26" fmla="*/ 57 w 255"/>
              <a:gd name="T27" fmla="*/ 167 h 211"/>
              <a:gd name="T28" fmla="*/ 61 w 255"/>
              <a:gd name="T29" fmla="*/ 166 h 211"/>
              <a:gd name="T30" fmla="*/ 65 w 255"/>
              <a:gd name="T31" fmla="*/ 175 h 211"/>
              <a:gd name="T32" fmla="*/ 69 w 255"/>
              <a:gd name="T33" fmla="*/ 180 h 211"/>
              <a:gd name="T34" fmla="*/ 73 w 255"/>
              <a:gd name="T35" fmla="*/ 172 h 211"/>
              <a:gd name="T36" fmla="*/ 77 w 255"/>
              <a:gd name="T37" fmla="*/ 171 h 211"/>
              <a:gd name="T38" fmla="*/ 81 w 255"/>
              <a:gd name="T39" fmla="*/ 175 h 211"/>
              <a:gd name="T40" fmla="*/ 85 w 255"/>
              <a:gd name="T41" fmla="*/ 153 h 211"/>
              <a:gd name="T42" fmla="*/ 89 w 255"/>
              <a:gd name="T43" fmla="*/ 130 h 211"/>
              <a:gd name="T44" fmla="*/ 94 w 255"/>
              <a:gd name="T45" fmla="*/ 115 h 211"/>
              <a:gd name="T46" fmla="*/ 98 w 255"/>
              <a:gd name="T47" fmla="*/ 94 h 211"/>
              <a:gd name="T48" fmla="*/ 102 w 255"/>
              <a:gd name="T49" fmla="*/ 69 h 211"/>
              <a:gd name="T50" fmla="*/ 106 w 255"/>
              <a:gd name="T51" fmla="*/ 57 h 211"/>
              <a:gd name="T52" fmla="*/ 110 w 255"/>
              <a:gd name="T53" fmla="*/ 71 h 211"/>
              <a:gd name="T54" fmla="*/ 114 w 255"/>
              <a:gd name="T55" fmla="*/ 90 h 211"/>
              <a:gd name="T56" fmla="*/ 118 w 255"/>
              <a:gd name="T57" fmla="*/ 95 h 211"/>
              <a:gd name="T58" fmla="*/ 122 w 255"/>
              <a:gd name="T59" fmla="*/ 111 h 211"/>
              <a:gd name="T60" fmla="*/ 126 w 255"/>
              <a:gd name="T61" fmla="*/ 104 h 211"/>
              <a:gd name="T62" fmla="*/ 131 w 255"/>
              <a:gd name="T63" fmla="*/ 96 h 211"/>
              <a:gd name="T64" fmla="*/ 135 w 255"/>
              <a:gd name="T65" fmla="*/ 87 h 211"/>
              <a:gd name="T66" fmla="*/ 139 w 255"/>
              <a:gd name="T67" fmla="*/ 106 h 211"/>
              <a:gd name="T68" fmla="*/ 143 w 255"/>
              <a:gd name="T69" fmla="*/ 135 h 211"/>
              <a:gd name="T70" fmla="*/ 147 w 255"/>
              <a:gd name="T71" fmla="*/ 135 h 211"/>
              <a:gd name="T72" fmla="*/ 151 w 255"/>
              <a:gd name="T73" fmla="*/ 137 h 211"/>
              <a:gd name="T74" fmla="*/ 155 w 255"/>
              <a:gd name="T75" fmla="*/ 141 h 211"/>
              <a:gd name="T76" fmla="*/ 159 w 255"/>
              <a:gd name="T77" fmla="*/ 154 h 211"/>
              <a:gd name="T78" fmla="*/ 163 w 255"/>
              <a:gd name="T79" fmla="*/ 137 h 211"/>
              <a:gd name="T80" fmla="*/ 167 w 255"/>
              <a:gd name="T81" fmla="*/ 151 h 211"/>
              <a:gd name="T82" fmla="*/ 171 w 255"/>
              <a:gd name="T83" fmla="*/ 154 h 211"/>
              <a:gd name="T84" fmla="*/ 175 w 255"/>
              <a:gd name="T85" fmla="*/ 125 h 211"/>
              <a:gd name="T86" fmla="*/ 180 w 255"/>
              <a:gd name="T87" fmla="*/ 96 h 211"/>
              <a:gd name="T88" fmla="*/ 184 w 255"/>
              <a:gd name="T89" fmla="*/ 97 h 211"/>
              <a:gd name="T90" fmla="*/ 188 w 255"/>
              <a:gd name="T91" fmla="*/ 83 h 211"/>
              <a:gd name="T92" fmla="*/ 192 w 255"/>
              <a:gd name="T93" fmla="*/ 87 h 211"/>
              <a:gd name="T94" fmla="*/ 196 w 255"/>
              <a:gd name="T95" fmla="*/ 98 h 211"/>
              <a:gd name="T96" fmla="*/ 200 w 255"/>
              <a:gd name="T97" fmla="*/ 106 h 211"/>
              <a:gd name="T98" fmla="*/ 204 w 255"/>
              <a:gd name="T99" fmla="*/ 107 h 211"/>
              <a:gd name="T100" fmla="*/ 208 w 255"/>
              <a:gd name="T101" fmla="*/ 108 h 211"/>
              <a:gd name="T102" fmla="*/ 212 w 255"/>
              <a:gd name="T103" fmla="*/ 108 h 211"/>
              <a:gd name="T104" fmla="*/ 216 w 255"/>
              <a:gd name="T105" fmla="*/ 122 h 211"/>
              <a:gd name="T106" fmla="*/ 220 w 255"/>
              <a:gd name="T107" fmla="*/ 102 h 211"/>
              <a:gd name="T108" fmla="*/ 224 w 255"/>
              <a:gd name="T109" fmla="*/ 98 h 211"/>
              <a:gd name="T110" fmla="*/ 229 w 255"/>
              <a:gd name="T111" fmla="*/ 79 h 211"/>
              <a:gd name="T112" fmla="*/ 233 w 255"/>
              <a:gd name="T113" fmla="*/ 58 h 211"/>
              <a:gd name="T114" fmla="*/ 237 w 255"/>
              <a:gd name="T115" fmla="*/ 19 h 211"/>
              <a:gd name="T116" fmla="*/ 241 w 255"/>
              <a:gd name="T117" fmla="*/ 6 h 211"/>
              <a:gd name="T118" fmla="*/ 245 w 255"/>
              <a:gd name="T119" fmla="*/ 6 h 211"/>
              <a:gd name="T120" fmla="*/ 249 w 255"/>
              <a:gd name="T121" fmla="*/ 0 h 211"/>
              <a:gd name="T122" fmla="*/ 253 w 255"/>
              <a:gd name="T123" fmla="*/ 1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5" h="211">
                <a:moveTo>
                  <a:pt x="0" y="203"/>
                </a:moveTo>
                <a:lnTo>
                  <a:pt x="0" y="202"/>
                </a:lnTo>
                <a:lnTo>
                  <a:pt x="0" y="200"/>
                </a:lnTo>
                <a:lnTo>
                  <a:pt x="1" y="199"/>
                </a:lnTo>
                <a:lnTo>
                  <a:pt x="1" y="198"/>
                </a:lnTo>
                <a:lnTo>
                  <a:pt x="1" y="196"/>
                </a:lnTo>
                <a:lnTo>
                  <a:pt x="1" y="195"/>
                </a:lnTo>
                <a:lnTo>
                  <a:pt x="2" y="194"/>
                </a:lnTo>
                <a:lnTo>
                  <a:pt x="2" y="193"/>
                </a:lnTo>
                <a:lnTo>
                  <a:pt x="2" y="191"/>
                </a:lnTo>
                <a:lnTo>
                  <a:pt x="2" y="190"/>
                </a:lnTo>
                <a:lnTo>
                  <a:pt x="3" y="189"/>
                </a:lnTo>
                <a:lnTo>
                  <a:pt x="3" y="188"/>
                </a:lnTo>
                <a:lnTo>
                  <a:pt x="3" y="187"/>
                </a:lnTo>
                <a:lnTo>
                  <a:pt x="3" y="186"/>
                </a:lnTo>
                <a:lnTo>
                  <a:pt x="4" y="185"/>
                </a:lnTo>
                <a:lnTo>
                  <a:pt x="4" y="184"/>
                </a:lnTo>
                <a:lnTo>
                  <a:pt x="4" y="183"/>
                </a:lnTo>
                <a:lnTo>
                  <a:pt x="4" y="182"/>
                </a:lnTo>
                <a:lnTo>
                  <a:pt x="5" y="182"/>
                </a:lnTo>
                <a:lnTo>
                  <a:pt x="5" y="182"/>
                </a:lnTo>
                <a:lnTo>
                  <a:pt x="5" y="182"/>
                </a:lnTo>
                <a:lnTo>
                  <a:pt x="6" y="182"/>
                </a:lnTo>
                <a:lnTo>
                  <a:pt x="6" y="182"/>
                </a:lnTo>
                <a:lnTo>
                  <a:pt x="6" y="183"/>
                </a:lnTo>
                <a:lnTo>
                  <a:pt x="6" y="184"/>
                </a:lnTo>
                <a:lnTo>
                  <a:pt x="7" y="184"/>
                </a:lnTo>
                <a:lnTo>
                  <a:pt x="7" y="185"/>
                </a:lnTo>
                <a:lnTo>
                  <a:pt x="7" y="186"/>
                </a:lnTo>
                <a:lnTo>
                  <a:pt x="7" y="188"/>
                </a:lnTo>
                <a:lnTo>
                  <a:pt x="8" y="189"/>
                </a:lnTo>
                <a:lnTo>
                  <a:pt x="8" y="190"/>
                </a:lnTo>
                <a:lnTo>
                  <a:pt x="8" y="191"/>
                </a:lnTo>
                <a:lnTo>
                  <a:pt x="8" y="193"/>
                </a:lnTo>
                <a:lnTo>
                  <a:pt x="9" y="194"/>
                </a:lnTo>
                <a:lnTo>
                  <a:pt x="9" y="195"/>
                </a:lnTo>
                <a:lnTo>
                  <a:pt x="9" y="196"/>
                </a:lnTo>
                <a:lnTo>
                  <a:pt x="9" y="197"/>
                </a:lnTo>
                <a:lnTo>
                  <a:pt x="10" y="198"/>
                </a:lnTo>
                <a:lnTo>
                  <a:pt x="10" y="199"/>
                </a:lnTo>
                <a:lnTo>
                  <a:pt x="10" y="200"/>
                </a:lnTo>
                <a:lnTo>
                  <a:pt x="10" y="200"/>
                </a:lnTo>
                <a:lnTo>
                  <a:pt x="11" y="201"/>
                </a:lnTo>
                <a:lnTo>
                  <a:pt x="11" y="201"/>
                </a:lnTo>
                <a:lnTo>
                  <a:pt x="11" y="201"/>
                </a:lnTo>
                <a:lnTo>
                  <a:pt x="11" y="201"/>
                </a:lnTo>
                <a:lnTo>
                  <a:pt x="12" y="201"/>
                </a:lnTo>
                <a:lnTo>
                  <a:pt x="12" y="201"/>
                </a:lnTo>
                <a:lnTo>
                  <a:pt x="12" y="201"/>
                </a:lnTo>
                <a:lnTo>
                  <a:pt x="12" y="200"/>
                </a:lnTo>
                <a:lnTo>
                  <a:pt x="13" y="199"/>
                </a:lnTo>
                <a:lnTo>
                  <a:pt x="13" y="199"/>
                </a:lnTo>
                <a:lnTo>
                  <a:pt x="13" y="198"/>
                </a:lnTo>
                <a:lnTo>
                  <a:pt x="13" y="198"/>
                </a:lnTo>
                <a:lnTo>
                  <a:pt x="14" y="198"/>
                </a:lnTo>
                <a:lnTo>
                  <a:pt x="14" y="197"/>
                </a:lnTo>
                <a:lnTo>
                  <a:pt x="14" y="197"/>
                </a:lnTo>
                <a:lnTo>
                  <a:pt x="14" y="197"/>
                </a:lnTo>
                <a:lnTo>
                  <a:pt x="15" y="197"/>
                </a:lnTo>
                <a:lnTo>
                  <a:pt x="15" y="197"/>
                </a:lnTo>
                <a:lnTo>
                  <a:pt x="15" y="197"/>
                </a:lnTo>
                <a:lnTo>
                  <a:pt x="15" y="197"/>
                </a:lnTo>
                <a:lnTo>
                  <a:pt x="16" y="197"/>
                </a:lnTo>
                <a:lnTo>
                  <a:pt x="16" y="198"/>
                </a:lnTo>
                <a:lnTo>
                  <a:pt x="16" y="199"/>
                </a:lnTo>
                <a:lnTo>
                  <a:pt x="16" y="199"/>
                </a:lnTo>
                <a:lnTo>
                  <a:pt x="17" y="199"/>
                </a:lnTo>
                <a:lnTo>
                  <a:pt x="17" y="199"/>
                </a:lnTo>
                <a:lnTo>
                  <a:pt x="17" y="199"/>
                </a:lnTo>
                <a:lnTo>
                  <a:pt x="18" y="199"/>
                </a:lnTo>
                <a:lnTo>
                  <a:pt x="18" y="199"/>
                </a:lnTo>
                <a:lnTo>
                  <a:pt x="18" y="199"/>
                </a:lnTo>
                <a:lnTo>
                  <a:pt x="18" y="199"/>
                </a:lnTo>
                <a:lnTo>
                  <a:pt x="19" y="199"/>
                </a:lnTo>
                <a:lnTo>
                  <a:pt x="19" y="198"/>
                </a:lnTo>
                <a:lnTo>
                  <a:pt x="19" y="198"/>
                </a:lnTo>
                <a:lnTo>
                  <a:pt x="19" y="197"/>
                </a:lnTo>
                <a:lnTo>
                  <a:pt x="20" y="196"/>
                </a:lnTo>
                <a:lnTo>
                  <a:pt x="20" y="195"/>
                </a:lnTo>
                <a:lnTo>
                  <a:pt x="20" y="194"/>
                </a:lnTo>
                <a:lnTo>
                  <a:pt x="20" y="193"/>
                </a:lnTo>
                <a:lnTo>
                  <a:pt x="21" y="192"/>
                </a:lnTo>
                <a:lnTo>
                  <a:pt x="21" y="191"/>
                </a:lnTo>
                <a:lnTo>
                  <a:pt x="21" y="190"/>
                </a:lnTo>
                <a:lnTo>
                  <a:pt x="21" y="189"/>
                </a:lnTo>
                <a:lnTo>
                  <a:pt x="22" y="188"/>
                </a:lnTo>
                <a:lnTo>
                  <a:pt x="22" y="186"/>
                </a:lnTo>
                <a:lnTo>
                  <a:pt x="22" y="185"/>
                </a:lnTo>
                <a:lnTo>
                  <a:pt x="22" y="184"/>
                </a:lnTo>
                <a:lnTo>
                  <a:pt x="23" y="183"/>
                </a:lnTo>
                <a:lnTo>
                  <a:pt x="23" y="182"/>
                </a:lnTo>
                <a:lnTo>
                  <a:pt x="23" y="181"/>
                </a:lnTo>
                <a:lnTo>
                  <a:pt x="23" y="181"/>
                </a:lnTo>
                <a:lnTo>
                  <a:pt x="24" y="180"/>
                </a:lnTo>
                <a:lnTo>
                  <a:pt x="24" y="180"/>
                </a:lnTo>
                <a:lnTo>
                  <a:pt x="24" y="180"/>
                </a:lnTo>
                <a:lnTo>
                  <a:pt x="24" y="180"/>
                </a:lnTo>
                <a:lnTo>
                  <a:pt x="25" y="179"/>
                </a:lnTo>
                <a:lnTo>
                  <a:pt x="25" y="179"/>
                </a:lnTo>
                <a:lnTo>
                  <a:pt x="25" y="180"/>
                </a:lnTo>
                <a:lnTo>
                  <a:pt x="25" y="180"/>
                </a:lnTo>
                <a:lnTo>
                  <a:pt x="26" y="181"/>
                </a:lnTo>
                <a:lnTo>
                  <a:pt x="26" y="182"/>
                </a:lnTo>
                <a:lnTo>
                  <a:pt x="26" y="183"/>
                </a:lnTo>
                <a:lnTo>
                  <a:pt x="26" y="184"/>
                </a:lnTo>
                <a:lnTo>
                  <a:pt x="27" y="185"/>
                </a:lnTo>
                <a:lnTo>
                  <a:pt x="27" y="186"/>
                </a:lnTo>
                <a:lnTo>
                  <a:pt x="27" y="187"/>
                </a:lnTo>
                <a:lnTo>
                  <a:pt x="27" y="188"/>
                </a:lnTo>
                <a:lnTo>
                  <a:pt x="28" y="189"/>
                </a:lnTo>
                <a:lnTo>
                  <a:pt x="28" y="190"/>
                </a:lnTo>
                <a:lnTo>
                  <a:pt x="28" y="191"/>
                </a:lnTo>
                <a:lnTo>
                  <a:pt x="28" y="192"/>
                </a:lnTo>
                <a:lnTo>
                  <a:pt x="29" y="193"/>
                </a:lnTo>
                <a:lnTo>
                  <a:pt x="29" y="194"/>
                </a:lnTo>
                <a:lnTo>
                  <a:pt x="29" y="194"/>
                </a:lnTo>
                <a:lnTo>
                  <a:pt x="30" y="195"/>
                </a:lnTo>
                <a:lnTo>
                  <a:pt x="30" y="195"/>
                </a:lnTo>
                <a:lnTo>
                  <a:pt x="30" y="196"/>
                </a:lnTo>
                <a:lnTo>
                  <a:pt x="30" y="197"/>
                </a:lnTo>
                <a:lnTo>
                  <a:pt x="31" y="197"/>
                </a:lnTo>
                <a:lnTo>
                  <a:pt x="31" y="197"/>
                </a:lnTo>
                <a:lnTo>
                  <a:pt x="31" y="197"/>
                </a:lnTo>
                <a:lnTo>
                  <a:pt x="31" y="197"/>
                </a:lnTo>
                <a:lnTo>
                  <a:pt x="32" y="197"/>
                </a:lnTo>
                <a:lnTo>
                  <a:pt x="32" y="197"/>
                </a:lnTo>
                <a:lnTo>
                  <a:pt x="32" y="197"/>
                </a:lnTo>
                <a:lnTo>
                  <a:pt x="32" y="197"/>
                </a:lnTo>
                <a:lnTo>
                  <a:pt x="33" y="198"/>
                </a:lnTo>
                <a:lnTo>
                  <a:pt x="33" y="199"/>
                </a:lnTo>
                <a:lnTo>
                  <a:pt x="33" y="199"/>
                </a:lnTo>
                <a:lnTo>
                  <a:pt x="33" y="200"/>
                </a:lnTo>
                <a:lnTo>
                  <a:pt x="34" y="200"/>
                </a:lnTo>
                <a:lnTo>
                  <a:pt x="34" y="201"/>
                </a:lnTo>
                <a:lnTo>
                  <a:pt x="34" y="201"/>
                </a:lnTo>
                <a:lnTo>
                  <a:pt x="34" y="202"/>
                </a:lnTo>
                <a:lnTo>
                  <a:pt x="35" y="202"/>
                </a:lnTo>
                <a:lnTo>
                  <a:pt x="35" y="203"/>
                </a:lnTo>
                <a:lnTo>
                  <a:pt x="35" y="203"/>
                </a:lnTo>
                <a:lnTo>
                  <a:pt x="35" y="204"/>
                </a:lnTo>
                <a:lnTo>
                  <a:pt x="36" y="205"/>
                </a:lnTo>
                <a:lnTo>
                  <a:pt x="36" y="206"/>
                </a:lnTo>
                <a:lnTo>
                  <a:pt x="36" y="207"/>
                </a:lnTo>
                <a:lnTo>
                  <a:pt x="36" y="208"/>
                </a:lnTo>
                <a:lnTo>
                  <a:pt x="37" y="209"/>
                </a:lnTo>
                <a:lnTo>
                  <a:pt x="37" y="209"/>
                </a:lnTo>
                <a:lnTo>
                  <a:pt x="37" y="209"/>
                </a:lnTo>
                <a:lnTo>
                  <a:pt x="37" y="209"/>
                </a:lnTo>
                <a:lnTo>
                  <a:pt x="38" y="209"/>
                </a:lnTo>
                <a:lnTo>
                  <a:pt x="38" y="209"/>
                </a:lnTo>
                <a:lnTo>
                  <a:pt x="38" y="210"/>
                </a:lnTo>
                <a:lnTo>
                  <a:pt x="38" y="211"/>
                </a:lnTo>
                <a:lnTo>
                  <a:pt x="39" y="211"/>
                </a:lnTo>
                <a:lnTo>
                  <a:pt x="39" y="211"/>
                </a:lnTo>
                <a:lnTo>
                  <a:pt x="39" y="210"/>
                </a:lnTo>
                <a:lnTo>
                  <a:pt x="39" y="209"/>
                </a:lnTo>
                <a:lnTo>
                  <a:pt x="40" y="209"/>
                </a:lnTo>
                <a:lnTo>
                  <a:pt x="40" y="208"/>
                </a:lnTo>
                <a:lnTo>
                  <a:pt x="40" y="208"/>
                </a:lnTo>
                <a:lnTo>
                  <a:pt x="40" y="207"/>
                </a:lnTo>
                <a:lnTo>
                  <a:pt x="41" y="206"/>
                </a:lnTo>
                <a:lnTo>
                  <a:pt x="41" y="205"/>
                </a:lnTo>
                <a:lnTo>
                  <a:pt x="41" y="205"/>
                </a:lnTo>
                <a:lnTo>
                  <a:pt x="41" y="204"/>
                </a:lnTo>
                <a:lnTo>
                  <a:pt x="42" y="203"/>
                </a:lnTo>
                <a:lnTo>
                  <a:pt x="42" y="202"/>
                </a:lnTo>
                <a:lnTo>
                  <a:pt x="42" y="201"/>
                </a:lnTo>
                <a:lnTo>
                  <a:pt x="43" y="200"/>
                </a:lnTo>
                <a:lnTo>
                  <a:pt x="43" y="199"/>
                </a:lnTo>
                <a:lnTo>
                  <a:pt x="43" y="197"/>
                </a:lnTo>
                <a:lnTo>
                  <a:pt x="43" y="196"/>
                </a:lnTo>
                <a:lnTo>
                  <a:pt x="44" y="194"/>
                </a:lnTo>
                <a:lnTo>
                  <a:pt x="44" y="193"/>
                </a:lnTo>
                <a:lnTo>
                  <a:pt x="44" y="192"/>
                </a:lnTo>
                <a:lnTo>
                  <a:pt x="44" y="191"/>
                </a:lnTo>
                <a:lnTo>
                  <a:pt x="45" y="190"/>
                </a:lnTo>
                <a:lnTo>
                  <a:pt x="45" y="189"/>
                </a:lnTo>
                <a:lnTo>
                  <a:pt x="45" y="189"/>
                </a:lnTo>
                <a:lnTo>
                  <a:pt x="45" y="188"/>
                </a:lnTo>
                <a:lnTo>
                  <a:pt x="46" y="186"/>
                </a:lnTo>
                <a:lnTo>
                  <a:pt x="46" y="186"/>
                </a:lnTo>
                <a:lnTo>
                  <a:pt x="46" y="185"/>
                </a:lnTo>
                <a:lnTo>
                  <a:pt x="46" y="184"/>
                </a:lnTo>
                <a:lnTo>
                  <a:pt x="47" y="183"/>
                </a:lnTo>
                <a:lnTo>
                  <a:pt x="47" y="182"/>
                </a:lnTo>
                <a:lnTo>
                  <a:pt x="47" y="180"/>
                </a:lnTo>
                <a:lnTo>
                  <a:pt x="47" y="179"/>
                </a:lnTo>
                <a:lnTo>
                  <a:pt x="48" y="178"/>
                </a:lnTo>
                <a:lnTo>
                  <a:pt x="48" y="176"/>
                </a:lnTo>
                <a:lnTo>
                  <a:pt x="48" y="176"/>
                </a:lnTo>
                <a:lnTo>
                  <a:pt x="48" y="175"/>
                </a:lnTo>
                <a:lnTo>
                  <a:pt x="49" y="173"/>
                </a:lnTo>
                <a:lnTo>
                  <a:pt x="49" y="171"/>
                </a:lnTo>
                <a:lnTo>
                  <a:pt x="49" y="170"/>
                </a:lnTo>
                <a:lnTo>
                  <a:pt x="49" y="169"/>
                </a:lnTo>
                <a:lnTo>
                  <a:pt x="50" y="167"/>
                </a:lnTo>
                <a:lnTo>
                  <a:pt x="50" y="166"/>
                </a:lnTo>
                <a:lnTo>
                  <a:pt x="50" y="165"/>
                </a:lnTo>
                <a:lnTo>
                  <a:pt x="50" y="164"/>
                </a:lnTo>
                <a:lnTo>
                  <a:pt x="51" y="163"/>
                </a:lnTo>
                <a:lnTo>
                  <a:pt x="51" y="163"/>
                </a:lnTo>
                <a:lnTo>
                  <a:pt x="51" y="162"/>
                </a:lnTo>
                <a:lnTo>
                  <a:pt x="51" y="161"/>
                </a:lnTo>
                <a:lnTo>
                  <a:pt x="52" y="160"/>
                </a:lnTo>
                <a:lnTo>
                  <a:pt x="52" y="158"/>
                </a:lnTo>
                <a:lnTo>
                  <a:pt x="52" y="158"/>
                </a:lnTo>
                <a:lnTo>
                  <a:pt x="52" y="157"/>
                </a:lnTo>
                <a:lnTo>
                  <a:pt x="53" y="157"/>
                </a:lnTo>
                <a:lnTo>
                  <a:pt x="53" y="158"/>
                </a:lnTo>
                <a:lnTo>
                  <a:pt x="53" y="158"/>
                </a:lnTo>
                <a:lnTo>
                  <a:pt x="53" y="159"/>
                </a:lnTo>
                <a:lnTo>
                  <a:pt x="54" y="159"/>
                </a:lnTo>
                <a:lnTo>
                  <a:pt x="54" y="160"/>
                </a:lnTo>
                <a:lnTo>
                  <a:pt x="54" y="161"/>
                </a:lnTo>
                <a:lnTo>
                  <a:pt x="55" y="161"/>
                </a:lnTo>
                <a:lnTo>
                  <a:pt x="55" y="162"/>
                </a:lnTo>
                <a:lnTo>
                  <a:pt x="55" y="163"/>
                </a:lnTo>
                <a:lnTo>
                  <a:pt x="55" y="163"/>
                </a:lnTo>
                <a:lnTo>
                  <a:pt x="56" y="163"/>
                </a:lnTo>
                <a:lnTo>
                  <a:pt x="56" y="164"/>
                </a:lnTo>
                <a:lnTo>
                  <a:pt x="56" y="165"/>
                </a:lnTo>
                <a:lnTo>
                  <a:pt x="56" y="166"/>
                </a:lnTo>
                <a:lnTo>
                  <a:pt x="57" y="166"/>
                </a:lnTo>
                <a:lnTo>
                  <a:pt x="57" y="167"/>
                </a:lnTo>
                <a:lnTo>
                  <a:pt x="57" y="168"/>
                </a:lnTo>
                <a:lnTo>
                  <a:pt x="57" y="169"/>
                </a:lnTo>
                <a:lnTo>
                  <a:pt x="58" y="169"/>
                </a:lnTo>
                <a:lnTo>
                  <a:pt x="58" y="169"/>
                </a:lnTo>
                <a:lnTo>
                  <a:pt x="58" y="169"/>
                </a:lnTo>
                <a:lnTo>
                  <a:pt x="58" y="169"/>
                </a:lnTo>
                <a:lnTo>
                  <a:pt x="59" y="169"/>
                </a:lnTo>
                <a:lnTo>
                  <a:pt x="59" y="169"/>
                </a:lnTo>
                <a:lnTo>
                  <a:pt x="59" y="168"/>
                </a:lnTo>
                <a:lnTo>
                  <a:pt x="59" y="168"/>
                </a:lnTo>
                <a:lnTo>
                  <a:pt x="60" y="168"/>
                </a:lnTo>
                <a:lnTo>
                  <a:pt x="60" y="167"/>
                </a:lnTo>
                <a:lnTo>
                  <a:pt x="60" y="166"/>
                </a:lnTo>
                <a:lnTo>
                  <a:pt x="60" y="166"/>
                </a:lnTo>
                <a:lnTo>
                  <a:pt x="61" y="166"/>
                </a:lnTo>
                <a:lnTo>
                  <a:pt x="61" y="166"/>
                </a:lnTo>
                <a:lnTo>
                  <a:pt x="61" y="167"/>
                </a:lnTo>
                <a:lnTo>
                  <a:pt x="61" y="167"/>
                </a:lnTo>
                <a:lnTo>
                  <a:pt x="62" y="168"/>
                </a:lnTo>
                <a:lnTo>
                  <a:pt x="62" y="168"/>
                </a:lnTo>
                <a:lnTo>
                  <a:pt x="62" y="168"/>
                </a:lnTo>
                <a:lnTo>
                  <a:pt x="62" y="169"/>
                </a:lnTo>
                <a:lnTo>
                  <a:pt x="63" y="169"/>
                </a:lnTo>
                <a:lnTo>
                  <a:pt x="63" y="169"/>
                </a:lnTo>
                <a:lnTo>
                  <a:pt x="63" y="170"/>
                </a:lnTo>
                <a:lnTo>
                  <a:pt x="63" y="171"/>
                </a:lnTo>
                <a:lnTo>
                  <a:pt x="64" y="171"/>
                </a:lnTo>
                <a:lnTo>
                  <a:pt x="64" y="172"/>
                </a:lnTo>
                <a:lnTo>
                  <a:pt x="64" y="173"/>
                </a:lnTo>
                <a:lnTo>
                  <a:pt x="64" y="174"/>
                </a:lnTo>
                <a:lnTo>
                  <a:pt x="65" y="175"/>
                </a:lnTo>
                <a:lnTo>
                  <a:pt x="65" y="175"/>
                </a:lnTo>
                <a:lnTo>
                  <a:pt x="65" y="176"/>
                </a:lnTo>
                <a:lnTo>
                  <a:pt x="65" y="178"/>
                </a:lnTo>
                <a:lnTo>
                  <a:pt x="66" y="178"/>
                </a:lnTo>
                <a:lnTo>
                  <a:pt x="66" y="179"/>
                </a:lnTo>
                <a:lnTo>
                  <a:pt x="66" y="180"/>
                </a:lnTo>
                <a:lnTo>
                  <a:pt x="67" y="180"/>
                </a:lnTo>
                <a:lnTo>
                  <a:pt x="67" y="180"/>
                </a:lnTo>
                <a:lnTo>
                  <a:pt x="67" y="180"/>
                </a:lnTo>
                <a:lnTo>
                  <a:pt x="67" y="181"/>
                </a:lnTo>
                <a:lnTo>
                  <a:pt x="68" y="181"/>
                </a:lnTo>
                <a:lnTo>
                  <a:pt x="68" y="181"/>
                </a:lnTo>
                <a:lnTo>
                  <a:pt x="68" y="181"/>
                </a:lnTo>
                <a:lnTo>
                  <a:pt x="68" y="181"/>
                </a:lnTo>
                <a:lnTo>
                  <a:pt x="69" y="181"/>
                </a:lnTo>
                <a:lnTo>
                  <a:pt x="69" y="180"/>
                </a:lnTo>
                <a:lnTo>
                  <a:pt x="69" y="180"/>
                </a:lnTo>
                <a:lnTo>
                  <a:pt x="69" y="180"/>
                </a:lnTo>
                <a:lnTo>
                  <a:pt x="70" y="180"/>
                </a:lnTo>
                <a:lnTo>
                  <a:pt x="70" y="179"/>
                </a:lnTo>
                <a:lnTo>
                  <a:pt x="70" y="179"/>
                </a:lnTo>
                <a:lnTo>
                  <a:pt x="70" y="179"/>
                </a:lnTo>
                <a:lnTo>
                  <a:pt x="71" y="179"/>
                </a:lnTo>
                <a:lnTo>
                  <a:pt x="71" y="178"/>
                </a:lnTo>
                <a:lnTo>
                  <a:pt x="71" y="178"/>
                </a:lnTo>
                <a:lnTo>
                  <a:pt x="71" y="177"/>
                </a:lnTo>
                <a:lnTo>
                  <a:pt x="72" y="176"/>
                </a:lnTo>
                <a:lnTo>
                  <a:pt x="72" y="174"/>
                </a:lnTo>
                <a:lnTo>
                  <a:pt x="72" y="174"/>
                </a:lnTo>
                <a:lnTo>
                  <a:pt x="72" y="173"/>
                </a:lnTo>
                <a:lnTo>
                  <a:pt x="73" y="172"/>
                </a:lnTo>
                <a:lnTo>
                  <a:pt x="73" y="172"/>
                </a:lnTo>
                <a:lnTo>
                  <a:pt x="73" y="172"/>
                </a:lnTo>
                <a:lnTo>
                  <a:pt x="73" y="171"/>
                </a:lnTo>
                <a:lnTo>
                  <a:pt x="74" y="171"/>
                </a:lnTo>
                <a:lnTo>
                  <a:pt x="74" y="171"/>
                </a:lnTo>
                <a:lnTo>
                  <a:pt x="74" y="170"/>
                </a:lnTo>
                <a:lnTo>
                  <a:pt x="74" y="170"/>
                </a:lnTo>
                <a:lnTo>
                  <a:pt x="75" y="169"/>
                </a:lnTo>
                <a:lnTo>
                  <a:pt x="75" y="168"/>
                </a:lnTo>
                <a:lnTo>
                  <a:pt x="75" y="168"/>
                </a:lnTo>
                <a:lnTo>
                  <a:pt x="75" y="168"/>
                </a:lnTo>
                <a:lnTo>
                  <a:pt x="76" y="168"/>
                </a:lnTo>
                <a:lnTo>
                  <a:pt x="76" y="168"/>
                </a:lnTo>
                <a:lnTo>
                  <a:pt x="76" y="167"/>
                </a:lnTo>
                <a:lnTo>
                  <a:pt x="76" y="168"/>
                </a:lnTo>
                <a:lnTo>
                  <a:pt x="77" y="169"/>
                </a:lnTo>
                <a:lnTo>
                  <a:pt x="77" y="170"/>
                </a:lnTo>
                <a:lnTo>
                  <a:pt x="77" y="171"/>
                </a:lnTo>
                <a:lnTo>
                  <a:pt x="77" y="171"/>
                </a:lnTo>
                <a:lnTo>
                  <a:pt x="78" y="172"/>
                </a:lnTo>
                <a:lnTo>
                  <a:pt x="78" y="173"/>
                </a:lnTo>
                <a:lnTo>
                  <a:pt x="78" y="173"/>
                </a:lnTo>
                <a:lnTo>
                  <a:pt x="79" y="174"/>
                </a:lnTo>
                <a:lnTo>
                  <a:pt x="79" y="175"/>
                </a:lnTo>
                <a:lnTo>
                  <a:pt x="79" y="175"/>
                </a:lnTo>
                <a:lnTo>
                  <a:pt x="79" y="175"/>
                </a:lnTo>
                <a:lnTo>
                  <a:pt x="80" y="176"/>
                </a:lnTo>
                <a:lnTo>
                  <a:pt x="80" y="176"/>
                </a:lnTo>
                <a:lnTo>
                  <a:pt x="80" y="176"/>
                </a:lnTo>
                <a:lnTo>
                  <a:pt x="80" y="176"/>
                </a:lnTo>
                <a:lnTo>
                  <a:pt x="81" y="176"/>
                </a:lnTo>
                <a:lnTo>
                  <a:pt x="81" y="175"/>
                </a:lnTo>
                <a:lnTo>
                  <a:pt x="81" y="175"/>
                </a:lnTo>
                <a:lnTo>
                  <a:pt x="81" y="175"/>
                </a:lnTo>
                <a:lnTo>
                  <a:pt x="82" y="175"/>
                </a:lnTo>
                <a:lnTo>
                  <a:pt x="82" y="174"/>
                </a:lnTo>
                <a:lnTo>
                  <a:pt x="82" y="173"/>
                </a:lnTo>
                <a:lnTo>
                  <a:pt x="82" y="172"/>
                </a:lnTo>
                <a:lnTo>
                  <a:pt x="83" y="171"/>
                </a:lnTo>
                <a:lnTo>
                  <a:pt x="83" y="170"/>
                </a:lnTo>
                <a:lnTo>
                  <a:pt x="83" y="168"/>
                </a:lnTo>
                <a:lnTo>
                  <a:pt x="83" y="167"/>
                </a:lnTo>
                <a:lnTo>
                  <a:pt x="84" y="165"/>
                </a:lnTo>
                <a:lnTo>
                  <a:pt x="84" y="164"/>
                </a:lnTo>
                <a:lnTo>
                  <a:pt x="84" y="162"/>
                </a:lnTo>
                <a:lnTo>
                  <a:pt x="84" y="160"/>
                </a:lnTo>
                <a:lnTo>
                  <a:pt x="85" y="158"/>
                </a:lnTo>
                <a:lnTo>
                  <a:pt x="85" y="157"/>
                </a:lnTo>
                <a:lnTo>
                  <a:pt x="85" y="155"/>
                </a:lnTo>
                <a:lnTo>
                  <a:pt x="85" y="153"/>
                </a:lnTo>
                <a:lnTo>
                  <a:pt x="86" y="152"/>
                </a:lnTo>
                <a:lnTo>
                  <a:pt x="86" y="151"/>
                </a:lnTo>
                <a:lnTo>
                  <a:pt x="86" y="149"/>
                </a:lnTo>
                <a:lnTo>
                  <a:pt x="86" y="147"/>
                </a:lnTo>
                <a:lnTo>
                  <a:pt x="87" y="145"/>
                </a:lnTo>
                <a:lnTo>
                  <a:pt x="87" y="143"/>
                </a:lnTo>
                <a:lnTo>
                  <a:pt x="87" y="142"/>
                </a:lnTo>
                <a:lnTo>
                  <a:pt x="87" y="140"/>
                </a:lnTo>
                <a:lnTo>
                  <a:pt x="88" y="139"/>
                </a:lnTo>
                <a:lnTo>
                  <a:pt x="88" y="137"/>
                </a:lnTo>
                <a:lnTo>
                  <a:pt x="88" y="135"/>
                </a:lnTo>
                <a:lnTo>
                  <a:pt x="88" y="134"/>
                </a:lnTo>
                <a:lnTo>
                  <a:pt x="89" y="133"/>
                </a:lnTo>
                <a:lnTo>
                  <a:pt x="89" y="132"/>
                </a:lnTo>
                <a:lnTo>
                  <a:pt x="89" y="131"/>
                </a:lnTo>
                <a:lnTo>
                  <a:pt x="89" y="130"/>
                </a:lnTo>
                <a:lnTo>
                  <a:pt x="90" y="129"/>
                </a:lnTo>
                <a:lnTo>
                  <a:pt x="90" y="128"/>
                </a:lnTo>
                <a:lnTo>
                  <a:pt x="90" y="127"/>
                </a:lnTo>
                <a:lnTo>
                  <a:pt x="91" y="126"/>
                </a:lnTo>
                <a:lnTo>
                  <a:pt x="91" y="125"/>
                </a:lnTo>
                <a:lnTo>
                  <a:pt x="91" y="124"/>
                </a:lnTo>
                <a:lnTo>
                  <a:pt x="91" y="123"/>
                </a:lnTo>
                <a:lnTo>
                  <a:pt x="92" y="122"/>
                </a:lnTo>
                <a:lnTo>
                  <a:pt x="92" y="121"/>
                </a:lnTo>
                <a:lnTo>
                  <a:pt x="92" y="120"/>
                </a:lnTo>
                <a:lnTo>
                  <a:pt x="92" y="119"/>
                </a:lnTo>
                <a:lnTo>
                  <a:pt x="93" y="118"/>
                </a:lnTo>
                <a:lnTo>
                  <a:pt x="93" y="118"/>
                </a:lnTo>
                <a:lnTo>
                  <a:pt x="93" y="117"/>
                </a:lnTo>
                <a:lnTo>
                  <a:pt x="93" y="116"/>
                </a:lnTo>
                <a:lnTo>
                  <a:pt x="94" y="115"/>
                </a:lnTo>
                <a:lnTo>
                  <a:pt x="94" y="115"/>
                </a:lnTo>
                <a:lnTo>
                  <a:pt x="94" y="114"/>
                </a:lnTo>
                <a:lnTo>
                  <a:pt x="94" y="113"/>
                </a:lnTo>
                <a:lnTo>
                  <a:pt x="95" y="112"/>
                </a:lnTo>
                <a:lnTo>
                  <a:pt x="95" y="111"/>
                </a:lnTo>
                <a:lnTo>
                  <a:pt x="95" y="109"/>
                </a:lnTo>
                <a:lnTo>
                  <a:pt x="95" y="108"/>
                </a:lnTo>
                <a:lnTo>
                  <a:pt x="96" y="106"/>
                </a:lnTo>
                <a:lnTo>
                  <a:pt x="96" y="105"/>
                </a:lnTo>
                <a:lnTo>
                  <a:pt x="96" y="103"/>
                </a:lnTo>
                <a:lnTo>
                  <a:pt x="96" y="102"/>
                </a:lnTo>
                <a:lnTo>
                  <a:pt x="97" y="101"/>
                </a:lnTo>
                <a:lnTo>
                  <a:pt x="97" y="99"/>
                </a:lnTo>
                <a:lnTo>
                  <a:pt x="97" y="98"/>
                </a:lnTo>
                <a:lnTo>
                  <a:pt x="97" y="96"/>
                </a:lnTo>
                <a:lnTo>
                  <a:pt x="98" y="94"/>
                </a:lnTo>
                <a:lnTo>
                  <a:pt x="98" y="93"/>
                </a:lnTo>
                <a:lnTo>
                  <a:pt x="98" y="90"/>
                </a:lnTo>
                <a:lnTo>
                  <a:pt x="98" y="89"/>
                </a:lnTo>
                <a:lnTo>
                  <a:pt x="99" y="87"/>
                </a:lnTo>
                <a:lnTo>
                  <a:pt x="99" y="85"/>
                </a:lnTo>
                <a:lnTo>
                  <a:pt x="99" y="83"/>
                </a:lnTo>
                <a:lnTo>
                  <a:pt x="99" y="81"/>
                </a:lnTo>
                <a:lnTo>
                  <a:pt x="100" y="79"/>
                </a:lnTo>
                <a:lnTo>
                  <a:pt x="100" y="78"/>
                </a:lnTo>
                <a:lnTo>
                  <a:pt x="100" y="76"/>
                </a:lnTo>
                <a:lnTo>
                  <a:pt x="100" y="74"/>
                </a:lnTo>
                <a:lnTo>
                  <a:pt x="101" y="73"/>
                </a:lnTo>
                <a:lnTo>
                  <a:pt x="101" y="72"/>
                </a:lnTo>
                <a:lnTo>
                  <a:pt x="101" y="71"/>
                </a:lnTo>
                <a:lnTo>
                  <a:pt x="101" y="70"/>
                </a:lnTo>
                <a:lnTo>
                  <a:pt x="102" y="69"/>
                </a:lnTo>
                <a:lnTo>
                  <a:pt x="102" y="68"/>
                </a:lnTo>
                <a:lnTo>
                  <a:pt x="102" y="68"/>
                </a:lnTo>
                <a:lnTo>
                  <a:pt x="102" y="66"/>
                </a:lnTo>
                <a:lnTo>
                  <a:pt x="103" y="66"/>
                </a:lnTo>
                <a:lnTo>
                  <a:pt x="103" y="65"/>
                </a:lnTo>
                <a:lnTo>
                  <a:pt x="103" y="65"/>
                </a:lnTo>
                <a:lnTo>
                  <a:pt x="104" y="64"/>
                </a:lnTo>
                <a:lnTo>
                  <a:pt x="104" y="63"/>
                </a:lnTo>
                <a:lnTo>
                  <a:pt x="104" y="62"/>
                </a:lnTo>
                <a:lnTo>
                  <a:pt x="104" y="61"/>
                </a:lnTo>
                <a:lnTo>
                  <a:pt x="105" y="60"/>
                </a:lnTo>
                <a:lnTo>
                  <a:pt x="105" y="59"/>
                </a:lnTo>
                <a:lnTo>
                  <a:pt x="105" y="58"/>
                </a:lnTo>
                <a:lnTo>
                  <a:pt x="105" y="57"/>
                </a:lnTo>
                <a:lnTo>
                  <a:pt x="106" y="57"/>
                </a:lnTo>
                <a:lnTo>
                  <a:pt x="106" y="57"/>
                </a:lnTo>
                <a:lnTo>
                  <a:pt x="106" y="57"/>
                </a:lnTo>
                <a:lnTo>
                  <a:pt x="106" y="57"/>
                </a:lnTo>
                <a:lnTo>
                  <a:pt x="107" y="56"/>
                </a:lnTo>
                <a:lnTo>
                  <a:pt x="107" y="56"/>
                </a:lnTo>
                <a:lnTo>
                  <a:pt x="107" y="57"/>
                </a:lnTo>
                <a:lnTo>
                  <a:pt x="107" y="57"/>
                </a:lnTo>
                <a:lnTo>
                  <a:pt x="108" y="58"/>
                </a:lnTo>
                <a:lnTo>
                  <a:pt x="108" y="60"/>
                </a:lnTo>
                <a:lnTo>
                  <a:pt x="108" y="61"/>
                </a:lnTo>
                <a:lnTo>
                  <a:pt x="108" y="62"/>
                </a:lnTo>
                <a:lnTo>
                  <a:pt x="109" y="62"/>
                </a:lnTo>
                <a:lnTo>
                  <a:pt x="109" y="64"/>
                </a:lnTo>
                <a:lnTo>
                  <a:pt x="109" y="65"/>
                </a:lnTo>
                <a:lnTo>
                  <a:pt x="109" y="67"/>
                </a:lnTo>
                <a:lnTo>
                  <a:pt x="110" y="69"/>
                </a:lnTo>
                <a:lnTo>
                  <a:pt x="110" y="71"/>
                </a:lnTo>
                <a:lnTo>
                  <a:pt x="110" y="72"/>
                </a:lnTo>
                <a:lnTo>
                  <a:pt x="110" y="73"/>
                </a:lnTo>
                <a:lnTo>
                  <a:pt x="111" y="75"/>
                </a:lnTo>
                <a:lnTo>
                  <a:pt x="111" y="77"/>
                </a:lnTo>
                <a:lnTo>
                  <a:pt x="111" y="78"/>
                </a:lnTo>
                <a:lnTo>
                  <a:pt x="111" y="80"/>
                </a:lnTo>
                <a:lnTo>
                  <a:pt x="112" y="81"/>
                </a:lnTo>
                <a:lnTo>
                  <a:pt x="112" y="83"/>
                </a:lnTo>
                <a:lnTo>
                  <a:pt x="112" y="84"/>
                </a:lnTo>
                <a:lnTo>
                  <a:pt x="112" y="85"/>
                </a:lnTo>
                <a:lnTo>
                  <a:pt x="113" y="86"/>
                </a:lnTo>
                <a:lnTo>
                  <a:pt x="113" y="87"/>
                </a:lnTo>
                <a:lnTo>
                  <a:pt x="113" y="88"/>
                </a:lnTo>
                <a:lnTo>
                  <a:pt x="113" y="89"/>
                </a:lnTo>
                <a:lnTo>
                  <a:pt x="114" y="90"/>
                </a:lnTo>
                <a:lnTo>
                  <a:pt x="114" y="90"/>
                </a:lnTo>
                <a:lnTo>
                  <a:pt x="114" y="91"/>
                </a:lnTo>
                <a:lnTo>
                  <a:pt x="114" y="91"/>
                </a:lnTo>
                <a:lnTo>
                  <a:pt x="115" y="92"/>
                </a:lnTo>
                <a:lnTo>
                  <a:pt x="115" y="92"/>
                </a:lnTo>
                <a:lnTo>
                  <a:pt x="115" y="92"/>
                </a:lnTo>
                <a:lnTo>
                  <a:pt x="116" y="93"/>
                </a:lnTo>
                <a:lnTo>
                  <a:pt x="116" y="94"/>
                </a:lnTo>
                <a:lnTo>
                  <a:pt x="116" y="94"/>
                </a:lnTo>
                <a:lnTo>
                  <a:pt x="116" y="94"/>
                </a:lnTo>
                <a:lnTo>
                  <a:pt x="117" y="94"/>
                </a:lnTo>
                <a:lnTo>
                  <a:pt x="117" y="94"/>
                </a:lnTo>
                <a:lnTo>
                  <a:pt x="117" y="95"/>
                </a:lnTo>
                <a:lnTo>
                  <a:pt x="117" y="95"/>
                </a:lnTo>
                <a:lnTo>
                  <a:pt x="118" y="95"/>
                </a:lnTo>
                <a:lnTo>
                  <a:pt x="118" y="95"/>
                </a:lnTo>
                <a:lnTo>
                  <a:pt x="118" y="95"/>
                </a:lnTo>
                <a:lnTo>
                  <a:pt x="119" y="95"/>
                </a:lnTo>
                <a:lnTo>
                  <a:pt x="119" y="96"/>
                </a:lnTo>
                <a:lnTo>
                  <a:pt x="119" y="96"/>
                </a:lnTo>
                <a:lnTo>
                  <a:pt x="119" y="97"/>
                </a:lnTo>
                <a:lnTo>
                  <a:pt x="120" y="98"/>
                </a:lnTo>
                <a:lnTo>
                  <a:pt x="120" y="100"/>
                </a:lnTo>
                <a:lnTo>
                  <a:pt x="120" y="101"/>
                </a:lnTo>
                <a:lnTo>
                  <a:pt x="120" y="102"/>
                </a:lnTo>
                <a:lnTo>
                  <a:pt x="121" y="103"/>
                </a:lnTo>
                <a:lnTo>
                  <a:pt x="121" y="104"/>
                </a:lnTo>
                <a:lnTo>
                  <a:pt x="121" y="105"/>
                </a:lnTo>
                <a:lnTo>
                  <a:pt x="121" y="106"/>
                </a:lnTo>
                <a:lnTo>
                  <a:pt x="122" y="107"/>
                </a:lnTo>
                <a:lnTo>
                  <a:pt x="122" y="108"/>
                </a:lnTo>
                <a:lnTo>
                  <a:pt x="122" y="109"/>
                </a:lnTo>
                <a:lnTo>
                  <a:pt x="122" y="111"/>
                </a:lnTo>
                <a:lnTo>
                  <a:pt x="123" y="111"/>
                </a:lnTo>
                <a:lnTo>
                  <a:pt x="123" y="111"/>
                </a:lnTo>
                <a:lnTo>
                  <a:pt x="123" y="111"/>
                </a:lnTo>
                <a:lnTo>
                  <a:pt x="123" y="111"/>
                </a:lnTo>
                <a:lnTo>
                  <a:pt x="124" y="110"/>
                </a:lnTo>
                <a:lnTo>
                  <a:pt x="124" y="110"/>
                </a:lnTo>
                <a:lnTo>
                  <a:pt x="124" y="110"/>
                </a:lnTo>
                <a:lnTo>
                  <a:pt x="124" y="110"/>
                </a:lnTo>
                <a:lnTo>
                  <a:pt x="125" y="110"/>
                </a:lnTo>
                <a:lnTo>
                  <a:pt x="125" y="109"/>
                </a:lnTo>
                <a:lnTo>
                  <a:pt x="125" y="108"/>
                </a:lnTo>
                <a:lnTo>
                  <a:pt x="125" y="107"/>
                </a:lnTo>
                <a:lnTo>
                  <a:pt x="126" y="106"/>
                </a:lnTo>
                <a:lnTo>
                  <a:pt x="126" y="106"/>
                </a:lnTo>
                <a:lnTo>
                  <a:pt x="126" y="105"/>
                </a:lnTo>
                <a:lnTo>
                  <a:pt x="126" y="104"/>
                </a:lnTo>
                <a:lnTo>
                  <a:pt x="127" y="103"/>
                </a:lnTo>
                <a:lnTo>
                  <a:pt x="127" y="103"/>
                </a:lnTo>
                <a:lnTo>
                  <a:pt x="127" y="103"/>
                </a:lnTo>
                <a:lnTo>
                  <a:pt x="128" y="102"/>
                </a:lnTo>
                <a:lnTo>
                  <a:pt x="128" y="102"/>
                </a:lnTo>
                <a:lnTo>
                  <a:pt x="128" y="102"/>
                </a:lnTo>
                <a:lnTo>
                  <a:pt x="128" y="102"/>
                </a:lnTo>
                <a:lnTo>
                  <a:pt x="129" y="102"/>
                </a:lnTo>
                <a:lnTo>
                  <a:pt x="129" y="102"/>
                </a:lnTo>
                <a:lnTo>
                  <a:pt x="129" y="101"/>
                </a:lnTo>
                <a:lnTo>
                  <a:pt x="129" y="101"/>
                </a:lnTo>
                <a:lnTo>
                  <a:pt x="130" y="100"/>
                </a:lnTo>
                <a:lnTo>
                  <a:pt x="130" y="100"/>
                </a:lnTo>
                <a:lnTo>
                  <a:pt x="130" y="98"/>
                </a:lnTo>
                <a:lnTo>
                  <a:pt x="130" y="97"/>
                </a:lnTo>
                <a:lnTo>
                  <a:pt x="131" y="96"/>
                </a:lnTo>
                <a:lnTo>
                  <a:pt x="131" y="95"/>
                </a:lnTo>
                <a:lnTo>
                  <a:pt x="131" y="93"/>
                </a:lnTo>
                <a:lnTo>
                  <a:pt x="131" y="92"/>
                </a:lnTo>
                <a:lnTo>
                  <a:pt x="132" y="91"/>
                </a:lnTo>
                <a:lnTo>
                  <a:pt x="132" y="90"/>
                </a:lnTo>
                <a:lnTo>
                  <a:pt x="132" y="89"/>
                </a:lnTo>
                <a:lnTo>
                  <a:pt x="132" y="88"/>
                </a:lnTo>
                <a:lnTo>
                  <a:pt x="133" y="88"/>
                </a:lnTo>
                <a:lnTo>
                  <a:pt x="133" y="87"/>
                </a:lnTo>
                <a:lnTo>
                  <a:pt x="133" y="86"/>
                </a:lnTo>
                <a:lnTo>
                  <a:pt x="133" y="85"/>
                </a:lnTo>
                <a:lnTo>
                  <a:pt x="134" y="85"/>
                </a:lnTo>
                <a:lnTo>
                  <a:pt x="134" y="85"/>
                </a:lnTo>
                <a:lnTo>
                  <a:pt x="134" y="86"/>
                </a:lnTo>
                <a:lnTo>
                  <a:pt x="134" y="86"/>
                </a:lnTo>
                <a:lnTo>
                  <a:pt x="135" y="87"/>
                </a:lnTo>
                <a:lnTo>
                  <a:pt x="135" y="88"/>
                </a:lnTo>
                <a:lnTo>
                  <a:pt x="135" y="88"/>
                </a:lnTo>
                <a:lnTo>
                  <a:pt x="135" y="89"/>
                </a:lnTo>
                <a:lnTo>
                  <a:pt x="136" y="90"/>
                </a:lnTo>
                <a:lnTo>
                  <a:pt x="136" y="92"/>
                </a:lnTo>
                <a:lnTo>
                  <a:pt x="136" y="93"/>
                </a:lnTo>
                <a:lnTo>
                  <a:pt x="136" y="94"/>
                </a:lnTo>
                <a:lnTo>
                  <a:pt x="137" y="96"/>
                </a:lnTo>
                <a:lnTo>
                  <a:pt x="137" y="96"/>
                </a:lnTo>
                <a:lnTo>
                  <a:pt x="137" y="98"/>
                </a:lnTo>
                <a:lnTo>
                  <a:pt x="137" y="99"/>
                </a:lnTo>
                <a:lnTo>
                  <a:pt x="138" y="100"/>
                </a:lnTo>
                <a:lnTo>
                  <a:pt x="138" y="101"/>
                </a:lnTo>
                <a:lnTo>
                  <a:pt x="138" y="103"/>
                </a:lnTo>
                <a:lnTo>
                  <a:pt x="138" y="105"/>
                </a:lnTo>
                <a:lnTo>
                  <a:pt x="139" y="106"/>
                </a:lnTo>
                <a:lnTo>
                  <a:pt x="139" y="108"/>
                </a:lnTo>
                <a:lnTo>
                  <a:pt x="139" y="110"/>
                </a:lnTo>
                <a:lnTo>
                  <a:pt x="140" y="112"/>
                </a:lnTo>
                <a:lnTo>
                  <a:pt x="140" y="113"/>
                </a:lnTo>
                <a:lnTo>
                  <a:pt x="140" y="116"/>
                </a:lnTo>
                <a:lnTo>
                  <a:pt x="140" y="117"/>
                </a:lnTo>
                <a:lnTo>
                  <a:pt x="141" y="119"/>
                </a:lnTo>
                <a:lnTo>
                  <a:pt x="141" y="121"/>
                </a:lnTo>
                <a:lnTo>
                  <a:pt x="141" y="123"/>
                </a:lnTo>
                <a:lnTo>
                  <a:pt x="141" y="125"/>
                </a:lnTo>
                <a:lnTo>
                  <a:pt x="142" y="127"/>
                </a:lnTo>
                <a:lnTo>
                  <a:pt x="142" y="128"/>
                </a:lnTo>
                <a:lnTo>
                  <a:pt x="142" y="130"/>
                </a:lnTo>
                <a:lnTo>
                  <a:pt x="142" y="131"/>
                </a:lnTo>
                <a:lnTo>
                  <a:pt x="143" y="133"/>
                </a:lnTo>
                <a:lnTo>
                  <a:pt x="143" y="135"/>
                </a:lnTo>
                <a:lnTo>
                  <a:pt x="143" y="136"/>
                </a:lnTo>
                <a:lnTo>
                  <a:pt x="143" y="137"/>
                </a:lnTo>
                <a:lnTo>
                  <a:pt x="144" y="137"/>
                </a:lnTo>
                <a:lnTo>
                  <a:pt x="144" y="137"/>
                </a:lnTo>
                <a:lnTo>
                  <a:pt x="144" y="137"/>
                </a:lnTo>
                <a:lnTo>
                  <a:pt x="144" y="137"/>
                </a:lnTo>
                <a:lnTo>
                  <a:pt x="145" y="137"/>
                </a:lnTo>
                <a:lnTo>
                  <a:pt x="145" y="137"/>
                </a:lnTo>
                <a:lnTo>
                  <a:pt x="145" y="136"/>
                </a:lnTo>
                <a:lnTo>
                  <a:pt x="145" y="136"/>
                </a:lnTo>
                <a:lnTo>
                  <a:pt x="146" y="135"/>
                </a:lnTo>
                <a:lnTo>
                  <a:pt x="146" y="135"/>
                </a:lnTo>
                <a:lnTo>
                  <a:pt x="146" y="135"/>
                </a:lnTo>
                <a:lnTo>
                  <a:pt x="146" y="134"/>
                </a:lnTo>
                <a:lnTo>
                  <a:pt x="147" y="135"/>
                </a:lnTo>
                <a:lnTo>
                  <a:pt x="147" y="135"/>
                </a:lnTo>
                <a:lnTo>
                  <a:pt x="147" y="135"/>
                </a:lnTo>
                <a:lnTo>
                  <a:pt x="147" y="135"/>
                </a:lnTo>
                <a:lnTo>
                  <a:pt x="148" y="135"/>
                </a:lnTo>
                <a:lnTo>
                  <a:pt x="148" y="135"/>
                </a:lnTo>
                <a:lnTo>
                  <a:pt x="148" y="135"/>
                </a:lnTo>
                <a:lnTo>
                  <a:pt x="148" y="134"/>
                </a:lnTo>
                <a:lnTo>
                  <a:pt x="149" y="134"/>
                </a:lnTo>
                <a:lnTo>
                  <a:pt x="149" y="135"/>
                </a:lnTo>
                <a:lnTo>
                  <a:pt x="149" y="136"/>
                </a:lnTo>
                <a:lnTo>
                  <a:pt x="149" y="136"/>
                </a:lnTo>
                <a:lnTo>
                  <a:pt x="150" y="137"/>
                </a:lnTo>
                <a:lnTo>
                  <a:pt x="150" y="137"/>
                </a:lnTo>
                <a:lnTo>
                  <a:pt x="150" y="138"/>
                </a:lnTo>
                <a:lnTo>
                  <a:pt x="150" y="138"/>
                </a:lnTo>
                <a:lnTo>
                  <a:pt x="151" y="138"/>
                </a:lnTo>
                <a:lnTo>
                  <a:pt x="151" y="137"/>
                </a:lnTo>
                <a:lnTo>
                  <a:pt x="151" y="137"/>
                </a:lnTo>
                <a:lnTo>
                  <a:pt x="151" y="136"/>
                </a:lnTo>
                <a:lnTo>
                  <a:pt x="152" y="137"/>
                </a:lnTo>
                <a:lnTo>
                  <a:pt x="152" y="137"/>
                </a:lnTo>
                <a:lnTo>
                  <a:pt x="152" y="137"/>
                </a:lnTo>
                <a:lnTo>
                  <a:pt x="153" y="137"/>
                </a:lnTo>
                <a:lnTo>
                  <a:pt x="153" y="137"/>
                </a:lnTo>
                <a:lnTo>
                  <a:pt x="153" y="137"/>
                </a:lnTo>
                <a:lnTo>
                  <a:pt x="153" y="137"/>
                </a:lnTo>
                <a:lnTo>
                  <a:pt x="154" y="138"/>
                </a:lnTo>
                <a:lnTo>
                  <a:pt x="154" y="138"/>
                </a:lnTo>
                <a:lnTo>
                  <a:pt x="154" y="139"/>
                </a:lnTo>
                <a:lnTo>
                  <a:pt x="154" y="139"/>
                </a:lnTo>
                <a:lnTo>
                  <a:pt x="155" y="139"/>
                </a:lnTo>
                <a:lnTo>
                  <a:pt x="155" y="140"/>
                </a:lnTo>
                <a:lnTo>
                  <a:pt x="155" y="141"/>
                </a:lnTo>
                <a:lnTo>
                  <a:pt x="155" y="141"/>
                </a:lnTo>
                <a:lnTo>
                  <a:pt x="156" y="142"/>
                </a:lnTo>
                <a:lnTo>
                  <a:pt x="156" y="144"/>
                </a:lnTo>
                <a:lnTo>
                  <a:pt x="156" y="145"/>
                </a:lnTo>
                <a:lnTo>
                  <a:pt x="156" y="147"/>
                </a:lnTo>
                <a:lnTo>
                  <a:pt x="157" y="149"/>
                </a:lnTo>
                <a:lnTo>
                  <a:pt x="157" y="150"/>
                </a:lnTo>
                <a:lnTo>
                  <a:pt x="157" y="151"/>
                </a:lnTo>
                <a:lnTo>
                  <a:pt x="157" y="152"/>
                </a:lnTo>
                <a:lnTo>
                  <a:pt x="158" y="153"/>
                </a:lnTo>
                <a:lnTo>
                  <a:pt x="158" y="153"/>
                </a:lnTo>
                <a:lnTo>
                  <a:pt x="158" y="154"/>
                </a:lnTo>
                <a:lnTo>
                  <a:pt x="158" y="154"/>
                </a:lnTo>
                <a:lnTo>
                  <a:pt x="159" y="154"/>
                </a:lnTo>
                <a:lnTo>
                  <a:pt x="159" y="154"/>
                </a:lnTo>
                <a:lnTo>
                  <a:pt x="159" y="154"/>
                </a:lnTo>
                <a:lnTo>
                  <a:pt x="159" y="153"/>
                </a:lnTo>
                <a:lnTo>
                  <a:pt x="160" y="152"/>
                </a:lnTo>
                <a:lnTo>
                  <a:pt x="160" y="151"/>
                </a:lnTo>
                <a:lnTo>
                  <a:pt x="160" y="150"/>
                </a:lnTo>
                <a:lnTo>
                  <a:pt x="160" y="149"/>
                </a:lnTo>
                <a:lnTo>
                  <a:pt x="161" y="148"/>
                </a:lnTo>
                <a:lnTo>
                  <a:pt x="161" y="147"/>
                </a:lnTo>
                <a:lnTo>
                  <a:pt x="161" y="146"/>
                </a:lnTo>
                <a:lnTo>
                  <a:pt x="161" y="145"/>
                </a:lnTo>
                <a:lnTo>
                  <a:pt x="162" y="144"/>
                </a:lnTo>
                <a:lnTo>
                  <a:pt x="162" y="143"/>
                </a:lnTo>
                <a:lnTo>
                  <a:pt x="162" y="142"/>
                </a:lnTo>
                <a:lnTo>
                  <a:pt x="162" y="140"/>
                </a:lnTo>
                <a:lnTo>
                  <a:pt x="163" y="140"/>
                </a:lnTo>
                <a:lnTo>
                  <a:pt x="163" y="138"/>
                </a:lnTo>
                <a:lnTo>
                  <a:pt x="163" y="137"/>
                </a:lnTo>
                <a:lnTo>
                  <a:pt x="163" y="137"/>
                </a:lnTo>
                <a:lnTo>
                  <a:pt x="164" y="137"/>
                </a:lnTo>
                <a:lnTo>
                  <a:pt x="164" y="137"/>
                </a:lnTo>
                <a:lnTo>
                  <a:pt x="164" y="138"/>
                </a:lnTo>
                <a:lnTo>
                  <a:pt x="165" y="139"/>
                </a:lnTo>
                <a:lnTo>
                  <a:pt x="165" y="140"/>
                </a:lnTo>
                <a:lnTo>
                  <a:pt x="165" y="142"/>
                </a:lnTo>
                <a:lnTo>
                  <a:pt x="165" y="143"/>
                </a:lnTo>
                <a:lnTo>
                  <a:pt x="166" y="145"/>
                </a:lnTo>
                <a:lnTo>
                  <a:pt x="166" y="146"/>
                </a:lnTo>
                <a:lnTo>
                  <a:pt x="166" y="147"/>
                </a:lnTo>
                <a:lnTo>
                  <a:pt x="166" y="148"/>
                </a:lnTo>
                <a:lnTo>
                  <a:pt x="167" y="148"/>
                </a:lnTo>
                <a:lnTo>
                  <a:pt x="167" y="149"/>
                </a:lnTo>
                <a:lnTo>
                  <a:pt x="167" y="150"/>
                </a:lnTo>
                <a:lnTo>
                  <a:pt x="167" y="151"/>
                </a:lnTo>
                <a:lnTo>
                  <a:pt x="168" y="152"/>
                </a:lnTo>
                <a:lnTo>
                  <a:pt x="168" y="153"/>
                </a:lnTo>
                <a:lnTo>
                  <a:pt x="168" y="154"/>
                </a:lnTo>
                <a:lnTo>
                  <a:pt x="168" y="155"/>
                </a:lnTo>
                <a:lnTo>
                  <a:pt x="169" y="155"/>
                </a:lnTo>
                <a:lnTo>
                  <a:pt x="169" y="156"/>
                </a:lnTo>
                <a:lnTo>
                  <a:pt x="169" y="156"/>
                </a:lnTo>
                <a:lnTo>
                  <a:pt x="169" y="156"/>
                </a:lnTo>
                <a:lnTo>
                  <a:pt x="170" y="156"/>
                </a:lnTo>
                <a:lnTo>
                  <a:pt x="170" y="156"/>
                </a:lnTo>
                <a:lnTo>
                  <a:pt x="170" y="155"/>
                </a:lnTo>
                <a:lnTo>
                  <a:pt x="170" y="155"/>
                </a:lnTo>
                <a:lnTo>
                  <a:pt x="171" y="155"/>
                </a:lnTo>
                <a:lnTo>
                  <a:pt x="171" y="155"/>
                </a:lnTo>
                <a:lnTo>
                  <a:pt x="171" y="154"/>
                </a:lnTo>
                <a:lnTo>
                  <a:pt x="171" y="154"/>
                </a:lnTo>
                <a:lnTo>
                  <a:pt x="172" y="153"/>
                </a:lnTo>
                <a:lnTo>
                  <a:pt x="172" y="152"/>
                </a:lnTo>
                <a:lnTo>
                  <a:pt x="172" y="151"/>
                </a:lnTo>
                <a:lnTo>
                  <a:pt x="172" y="149"/>
                </a:lnTo>
                <a:lnTo>
                  <a:pt x="173" y="147"/>
                </a:lnTo>
                <a:lnTo>
                  <a:pt x="173" y="145"/>
                </a:lnTo>
                <a:lnTo>
                  <a:pt x="173" y="144"/>
                </a:lnTo>
                <a:lnTo>
                  <a:pt x="173" y="143"/>
                </a:lnTo>
                <a:lnTo>
                  <a:pt x="174" y="141"/>
                </a:lnTo>
                <a:lnTo>
                  <a:pt x="174" y="140"/>
                </a:lnTo>
                <a:lnTo>
                  <a:pt x="174" y="138"/>
                </a:lnTo>
                <a:lnTo>
                  <a:pt x="174" y="136"/>
                </a:lnTo>
                <a:lnTo>
                  <a:pt x="175" y="134"/>
                </a:lnTo>
                <a:lnTo>
                  <a:pt x="175" y="131"/>
                </a:lnTo>
                <a:lnTo>
                  <a:pt x="175" y="128"/>
                </a:lnTo>
                <a:lnTo>
                  <a:pt x="175" y="125"/>
                </a:lnTo>
                <a:lnTo>
                  <a:pt x="176" y="123"/>
                </a:lnTo>
                <a:lnTo>
                  <a:pt x="176" y="120"/>
                </a:lnTo>
                <a:lnTo>
                  <a:pt x="176" y="117"/>
                </a:lnTo>
                <a:lnTo>
                  <a:pt x="177" y="114"/>
                </a:lnTo>
                <a:lnTo>
                  <a:pt x="177" y="111"/>
                </a:lnTo>
                <a:lnTo>
                  <a:pt x="177" y="109"/>
                </a:lnTo>
                <a:lnTo>
                  <a:pt x="177" y="107"/>
                </a:lnTo>
                <a:lnTo>
                  <a:pt x="178" y="105"/>
                </a:lnTo>
                <a:lnTo>
                  <a:pt x="178" y="104"/>
                </a:lnTo>
                <a:lnTo>
                  <a:pt x="178" y="103"/>
                </a:lnTo>
                <a:lnTo>
                  <a:pt x="178" y="102"/>
                </a:lnTo>
                <a:lnTo>
                  <a:pt x="179" y="100"/>
                </a:lnTo>
                <a:lnTo>
                  <a:pt x="179" y="99"/>
                </a:lnTo>
                <a:lnTo>
                  <a:pt x="179" y="98"/>
                </a:lnTo>
                <a:lnTo>
                  <a:pt x="179" y="97"/>
                </a:lnTo>
                <a:lnTo>
                  <a:pt x="180" y="96"/>
                </a:lnTo>
                <a:lnTo>
                  <a:pt x="180" y="96"/>
                </a:lnTo>
                <a:lnTo>
                  <a:pt x="180" y="96"/>
                </a:lnTo>
                <a:lnTo>
                  <a:pt x="180" y="96"/>
                </a:lnTo>
                <a:lnTo>
                  <a:pt x="181" y="96"/>
                </a:lnTo>
                <a:lnTo>
                  <a:pt x="181" y="96"/>
                </a:lnTo>
                <a:lnTo>
                  <a:pt x="181" y="96"/>
                </a:lnTo>
                <a:lnTo>
                  <a:pt x="181" y="97"/>
                </a:lnTo>
                <a:lnTo>
                  <a:pt x="182" y="98"/>
                </a:lnTo>
                <a:lnTo>
                  <a:pt x="182" y="98"/>
                </a:lnTo>
                <a:lnTo>
                  <a:pt x="182" y="99"/>
                </a:lnTo>
                <a:lnTo>
                  <a:pt x="182" y="99"/>
                </a:lnTo>
                <a:lnTo>
                  <a:pt x="183" y="98"/>
                </a:lnTo>
                <a:lnTo>
                  <a:pt x="183" y="98"/>
                </a:lnTo>
                <a:lnTo>
                  <a:pt x="183" y="98"/>
                </a:lnTo>
                <a:lnTo>
                  <a:pt x="183" y="97"/>
                </a:lnTo>
                <a:lnTo>
                  <a:pt x="184" y="97"/>
                </a:lnTo>
                <a:lnTo>
                  <a:pt x="184" y="96"/>
                </a:lnTo>
                <a:lnTo>
                  <a:pt x="184" y="95"/>
                </a:lnTo>
                <a:lnTo>
                  <a:pt x="184" y="95"/>
                </a:lnTo>
                <a:lnTo>
                  <a:pt x="185" y="94"/>
                </a:lnTo>
                <a:lnTo>
                  <a:pt x="185" y="93"/>
                </a:lnTo>
                <a:lnTo>
                  <a:pt x="185" y="92"/>
                </a:lnTo>
                <a:lnTo>
                  <a:pt x="185" y="91"/>
                </a:lnTo>
                <a:lnTo>
                  <a:pt x="186" y="90"/>
                </a:lnTo>
                <a:lnTo>
                  <a:pt x="186" y="89"/>
                </a:lnTo>
                <a:lnTo>
                  <a:pt x="186" y="89"/>
                </a:lnTo>
                <a:lnTo>
                  <a:pt x="186" y="88"/>
                </a:lnTo>
                <a:lnTo>
                  <a:pt x="187" y="87"/>
                </a:lnTo>
                <a:lnTo>
                  <a:pt x="187" y="86"/>
                </a:lnTo>
                <a:lnTo>
                  <a:pt x="187" y="85"/>
                </a:lnTo>
                <a:lnTo>
                  <a:pt x="187" y="83"/>
                </a:lnTo>
                <a:lnTo>
                  <a:pt x="188" y="83"/>
                </a:lnTo>
                <a:lnTo>
                  <a:pt x="188" y="82"/>
                </a:lnTo>
                <a:lnTo>
                  <a:pt x="188" y="83"/>
                </a:lnTo>
                <a:lnTo>
                  <a:pt x="189" y="83"/>
                </a:lnTo>
                <a:lnTo>
                  <a:pt x="189" y="82"/>
                </a:lnTo>
                <a:lnTo>
                  <a:pt x="189" y="83"/>
                </a:lnTo>
                <a:lnTo>
                  <a:pt x="189" y="83"/>
                </a:lnTo>
                <a:lnTo>
                  <a:pt x="190" y="83"/>
                </a:lnTo>
                <a:lnTo>
                  <a:pt x="190" y="82"/>
                </a:lnTo>
                <a:lnTo>
                  <a:pt x="190" y="82"/>
                </a:lnTo>
                <a:lnTo>
                  <a:pt x="190" y="83"/>
                </a:lnTo>
                <a:lnTo>
                  <a:pt x="191" y="83"/>
                </a:lnTo>
                <a:lnTo>
                  <a:pt x="191" y="84"/>
                </a:lnTo>
                <a:lnTo>
                  <a:pt x="191" y="85"/>
                </a:lnTo>
                <a:lnTo>
                  <a:pt x="191" y="85"/>
                </a:lnTo>
                <a:lnTo>
                  <a:pt x="192" y="86"/>
                </a:lnTo>
                <a:lnTo>
                  <a:pt x="192" y="87"/>
                </a:lnTo>
                <a:lnTo>
                  <a:pt x="192" y="87"/>
                </a:lnTo>
                <a:lnTo>
                  <a:pt x="192" y="88"/>
                </a:lnTo>
                <a:lnTo>
                  <a:pt x="193" y="89"/>
                </a:lnTo>
                <a:lnTo>
                  <a:pt x="193" y="90"/>
                </a:lnTo>
                <a:lnTo>
                  <a:pt x="193" y="91"/>
                </a:lnTo>
                <a:lnTo>
                  <a:pt x="193" y="91"/>
                </a:lnTo>
                <a:lnTo>
                  <a:pt x="194" y="91"/>
                </a:lnTo>
                <a:lnTo>
                  <a:pt x="194" y="91"/>
                </a:lnTo>
                <a:lnTo>
                  <a:pt x="194" y="92"/>
                </a:lnTo>
                <a:lnTo>
                  <a:pt x="194" y="93"/>
                </a:lnTo>
                <a:lnTo>
                  <a:pt x="195" y="95"/>
                </a:lnTo>
                <a:lnTo>
                  <a:pt x="195" y="95"/>
                </a:lnTo>
                <a:lnTo>
                  <a:pt x="195" y="96"/>
                </a:lnTo>
                <a:lnTo>
                  <a:pt x="195" y="97"/>
                </a:lnTo>
                <a:lnTo>
                  <a:pt x="196" y="98"/>
                </a:lnTo>
                <a:lnTo>
                  <a:pt x="196" y="98"/>
                </a:lnTo>
                <a:lnTo>
                  <a:pt x="196" y="98"/>
                </a:lnTo>
                <a:lnTo>
                  <a:pt x="196" y="98"/>
                </a:lnTo>
                <a:lnTo>
                  <a:pt x="197" y="99"/>
                </a:lnTo>
                <a:lnTo>
                  <a:pt x="197" y="100"/>
                </a:lnTo>
                <a:lnTo>
                  <a:pt x="197" y="101"/>
                </a:lnTo>
                <a:lnTo>
                  <a:pt x="197" y="102"/>
                </a:lnTo>
                <a:lnTo>
                  <a:pt x="198" y="103"/>
                </a:lnTo>
                <a:lnTo>
                  <a:pt x="198" y="103"/>
                </a:lnTo>
                <a:lnTo>
                  <a:pt x="198" y="104"/>
                </a:lnTo>
                <a:lnTo>
                  <a:pt x="198" y="105"/>
                </a:lnTo>
                <a:lnTo>
                  <a:pt x="199" y="106"/>
                </a:lnTo>
                <a:lnTo>
                  <a:pt x="199" y="107"/>
                </a:lnTo>
                <a:lnTo>
                  <a:pt x="199" y="107"/>
                </a:lnTo>
                <a:lnTo>
                  <a:pt x="199" y="107"/>
                </a:lnTo>
                <a:lnTo>
                  <a:pt x="200" y="107"/>
                </a:lnTo>
                <a:lnTo>
                  <a:pt x="200" y="106"/>
                </a:lnTo>
                <a:lnTo>
                  <a:pt x="200" y="107"/>
                </a:lnTo>
                <a:lnTo>
                  <a:pt x="201" y="108"/>
                </a:lnTo>
                <a:lnTo>
                  <a:pt x="201" y="108"/>
                </a:lnTo>
                <a:lnTo>
                  <a:pt x="201" y="109"/>
                </a:lnTo>
                <a:lnTo>
                  <a:pt x="201" y="109"/>
                </a:lnTo>
                <a:lnTo>
                  <a:pt x="202" y="110"/>
                </a:lnTo>
                <a:lnTo>
                  <a:pt x="202" y="110"/>
                </a:lnTo>
                <a:lnTo>
                  <a:pt x="202" y="111"/>
                </a:lnTo>
                <a:lnTo>
                  <a:pt x="202" y="110"/>
                </a:lnTo>
                <a:lnTo>
                  <a:pt x="203" y="110"/>
                </a:lnTo>
                <a:lnTo>
                  <a:pt x="203" y="109"/>
                </a:lnTo>
                <a:lnTo>
                  <a:pt x="203" y="109"/>
                </a:lnTo>
                <a:lnTo>
                  <a:pt x="203" y="108"/>
                </a:lnTo>
                <a:lnTo>
                  <a:pt x="204" y="107"/>
                </a:lnTo>
                <a:lnTo>
                  <a:pt x="204" y="107"/>
                </a:lnTo>
                <a:lnTo>
                  <a:pt x="204" y="107"/>
                </a:lnTo>
                <a:lnTo>
                  <a:pt x="204" y="106"/>
                </a:lnTo>
                <a:lnTo>
                  <a:pt x="205" y="106"/>
                </a:lnTo>
                <a:lnTo>
                  <a:pt x="205" y="107"/>
                </a:lnTo>
                <a:lnTo>
                  <a:pt x="205" y="107"/>
                </a:lnTo>
                <a:lnTo>
                  <a:pt x="205" y="108"/>
                </a:lnTo>
                <a:lnTo>
                  <a:pt x="206" y="108"/>
                </a:lnTo>
                <a:lnTo>
                  <a:pt x="206" y="108"/>
                </a:lnTo>
                <a:lnTo>
                  <a:pt x="206" y="108"/>
                </a:lnTo>
                <a:lnTo>
                  <a:pt x="206" y="108"/>
                </a:lnTo>
                <a:lnTo>
                  <a:pt x="207" y="108"/>
                </a:lnTo>
                <a:lnTo>
                  <a:pt x="207" y="108"/>
                </a:lnTo>
                <a:lnTo>
                  <a:pt x="207" y="108"/>
                </a:lnTo>
                <a:lnTo>
                  <a:pt x="207" y="108"/>
                </a:lnTo>
                <a:lnTo>
                  <a:pt x="208" y="108"/>
                </a:lnTo>
                <a:lnTo>
                  <a:pt x="208" y="108"/>
                </a:lnTo>
                <a:lnTo>
                  <a:pt x="208" y="108"/>
                </a:lnTo>
                <a:lnTo>
                  <a:pt x="208" y="108"/>
                </a:lnTo>
                <a:lnTo>
                  <a:pt x="209" y="109"/>
                </a:lnTo>
                <a:lnTo>
                  <a:pt x="209" y="109"/>
                </a:lnTo>
                <a:lnTo>
                  <a:pt x="209" y="109"/>
                </a:lnTo>
                <a:lnTo>
                  <a:pt x="209" y="109"/>
                </a:lnTo>
                <a:lnTo>
                  <a:pt x="210" y="109"/>
                </a:lnTo>
                <a:lnTo>
                  <a:pt x="210" y="109"/>
                </a:lnTo>
                <a:lnTo>
                  <a:pt x="210" y="109"/>
                </a:lnTo>
                <a:lnTo>
                  <a:pt x="210" y="108"/>
                </a:lnTo>
                <a:lnTo>
                  <a:pt x="211" y="107"/>
                </a:lnTo>
                <a:lnTo>
                  <a:pt x="211" y="107"/>
                </a:lnTo>
                <a:lnTo>
                  <a:pt x="211" y="106"/>
                </a:lnTo>
                <a:lnTo>
                  <a:pt x="211" y="106"/>
                </a:lnTo>
                <a:lnTo>
                  <a:pt x="212" y="107"/>
                </a:lnTo>
                <a:lnTo>
                  <a:pt x="212" y="108"/>
                </a:lnTo>
                <a:lnTo>
                  <a:pt x="212" y="108"/>
                </a:lnTo>
                <a:lnTo>
                  <a:pt x="213" y="109"/>
                </a:lnTo>
                <a:lnTo>
                  <a:pt x="213" y="110"/>
                </a:lnTo>
                <a:lnTo>
                  <a:pt x="213" y="112"/>
                </a:lnTo>
                <a:lnTo>
                  <a:pt x="213" y="113"/>
                </a:lnTo>
                <a:lnTo>
                  <a:pt x="214" y="114"/>
                </a:lnTo>
                <a:lnTo>
                  <a:pt x="214" y="115"/>
                </a:lnTo>
                <a:lnTo>
                  <a:pt x="214" y="115"/>
                </a:lnTo>
                <a:lnTo>
                  <a:pt x="214" y="117"/>
                </a:lnTo>
                <a:lnTo>
                  <a:pt x="215" y="117"/>
                </a:lnTo>
                <a:lnTo>
                  <a:pt x="215" y="118"/>
                </a:lnTo>
                <a:lnTo>
                  <a:pt x="215" y="119"/>
                </a:lnTo>
                <a:lnTo>
                  <a:pt x="215" y="119"/>
                </a:lnTo>
                <a:lnTo>
                  <a:pt x="216" y="120"/>
                </a:lnTo>
                <a:lnTo>
                  <a:pt x="216" y="121"/>
                </a:lnTo>
                <a:lnTo>
                  <a:pt x="216" y="122"/>
                </a:lnTo>
                <a:lnTo>
                  <a:pt x="216" y="122"/>
                </a:lnTo>
                <a:lnTo>
                  <a:pt x="217" y="123"/>
                </a:lnTo>
                <a:lnTo>
                  <a:pt x="217" y="123"/>
                </a:lnTo>
                <a:lnTo>
                  <a:pt x="217" y="123"/>
                </a:lnTo>
                <a:lnTo>
                  <a:pt x="217" y="122"/>
                </a:lnTo>
                <a:lnTo>
                  <a:pt x="218" y="121"/>
                </a:lnTo>
                <a:lnTo>
                  <a:pt x="218" y="120"/>
                </a:lnTo>
                <a:lnTo>
                  <a:pt x="218" y="118"/>
                </a:lnTo>
                <a:lnTo>
                  <a:pt x="218" y="116"/>
                </a:lnTo>
                <a:lnTo>
                  <a:pt x="219" y="114"/>
                </a:lnTo>
                <a:lnTo>
                  <a:pt x="219" y="112"/>
                </a:lnTo>
                <a:lnTo>
                  <a:pt x="219" y="110"/>
                </a:lnTo>
                <a:lnTo>
                  <a:pt x="219" y="108"/>
                </a:lnTo>
                <a:lnTo>
                  <a:pt x="220" y="106"/>
                </a:lnTo>
                <a:lnTo>
                  <a:pt x="220" y="104"/>
                </a:lnTo>
                <a:lnTo>
                  <a:pt x="220" y="103"/>
                </a:lnTo>
                <a:lnTo>
                  <a:pt x="220" y="102"/>
                </a:lnTo>
                <a:lnTo>
                  <a:pt x="221" y="101"/>
                </a:lnTo>
                <a:lnTo>
                  <a:pt x="221" y="100"/>
                </a:lnTo>
                <a:lnTo>
                  <a:pt x="221" y="100"/>
                </a:lnTo>
                <a:lnTo>
                  <a:pt x="221" y="99"/>
                </a:lnTo>
                <a:lnTo>
                  <a:pt x="222" y="99"/>
                </a:lnTo>
                <a:lnTo>
                  <a:pt x="222" y="98"/>
                </a:lnTo>
                <a:lnTo>
                  <a:pt x="222" y="98"/>
                </a:lnTo>
                <a:lnTo>
                  <a:pt x="222" y="98"/>
                </a:lnTo>
                <a:lnTo>
                  <a:pt x="223" y="99"/>
                </a:lnTo>
                <a:lnTo>
                  <a:pt x="223" y="99"/>
                </a:lnTo>
                <a:lnTo>
                  <a:pt x="223" y="99"/>
                </a:lnTo>
                <a:lnTo>
                  <a:pt x="223" y="99"/>
                </a:lnTo>
                <a:lnTo>
                  <a:pt x="224" y="99"/>
                </a:lnTo>
                <a:lnTo>
                  <a:pt x="224" y="99"/>
                </a:lnTo>
                <a:lnTo>
                  <a:pt x="224" y="98"/>
                </a:lnTo>
                <a:lnTo>
                  <a:pt x="224" y="98"/>
                </a:lnTo>
                <a:lnTo>
                  <a:pt x="225" y="98"/>
                </a:lnTo>
                <a:lnTo>
                  <a:pt x="225" y="98"/>
                </a:lnTo>
                <a:lnTo>
                  <a:pt x="225" y="98"/>
                </a:lnTo>
                <a:lnTo>
                  <a:pt x="226" y="98"/>
                </a:lnTo>
                <a:lnTo>
                  <a:pt x="226" y="97"/>
                </a:lnTo>
                <a:lnTo>
                  <a:pt x="226" y="96"/>
                </a:lnTo>
                <a:lnTo>
                  <a:pt x="226" y="95"/>
                </a:lnTo>
                <a:lnTo>
                  <a:pt x="227" y="94"/>
                </a:lnTo>
                <a:lnTo>
                  <a:pt x="227" y="92"/>
                </a:lnTo>
                <a:lnTo>
                  <a:pt x="227" y="91"/>
                </a:lnTo>
                <a:lnTo>
                  <a:pt x="227" y="89"/>
                </a:lnTo>
                <a:lnTo>
                  <a:pt x="228" y="87"/>
                </a:lnTo>
                <a:lnTo>
                  <a:pt x="228" y="84"/>
                </a:lnTo>
                <a:lnTo>
                  <a:pt x="228" y="82"/>
                </a:lnTo>
                <a:lnTo>
                  <a:pt x="228" y="81"/>
                </a:lnTo>
                <a:lnTo>
                  <a:pt x="229" y="79"/>
                </a:lnTo>
                <a:lnTo>
                  <a:pt x="229" y="78"/>
                </a:lnTo>
                <a:lnTo>
                  <a:pt x="229" y="77"/>
                </a:lnTo>
                <a:lnTo>
                  <a:pt x="229" y="75"/>
                </a:lnTo>
                <a:lnTo>
                  <a:pt x="230" y="74"/>
                </a:lnTo>
                <a:lnTo>
                  <a:pt x="230" y="73"/>
                </a:lnTo>
                <a:lnTo>
                  <a:pt x="230" y="72"/>
                </a:lnTo>
                <a:lnTo>
                  <a:pt x="230" y="72"/>
                </a:lnTo>
                <a:lnTo>
                  <a:pt x="231" y="71"/>
                </a:lnTo>
                <a:lnTo>
                  <a:pt x="231" y="69"/>
                </a:lnTo>
                <a:lnTo>
                  <a:pt x="231" y="67"/>
                </a:lnTo>
                <a:lnTo>
                  <a:pt x="231" y="66"/>
                </a:lnTo>
                <a:lnTo>
                  <a:pt x="232" y="64"/>
                </a:lnTo>
                <a:lnTo>
                  <a:pt x="232" y="63"/>
                </a:lnTo>
                <a:lnTo>
                  <a:pt x="232" y="62"/>
                </a:lnTo>
                <a:lnTo>
                  <a:pt x="232" y="60"/>
                </a:lnTo>
                <a:lnTo>
                  <a:pt x="233" y="58"/>
                </a:lnTo>
                <a:lnTo>
                  <a:pt x="233" y="55"/>
                </a:lnTo>
                <a:lnTo>
                  <a:pt x="233" y="54"/>
                </a:lnTo>
                <a:lnTo>
                  <a:pt x="233" y="51"/>
                </a:lnTo>
                <a:lnTo>
                  <a:pt x="234" y="49"/>
                </a:lnTo>
                <a:lnTo>
                  <a:pt x="234" y="47"/>
                </a:lnTo>
                <a:lnTo>
                  <a:pt x="234" y="44"/>
                </a:lnTo>
                <a:lnTo>
                  <a:pt x="234" y="41"/>
                </a:lnTo>
                <a:lnTo>
                  <a:pt x="235" y="39"/>
                </a:lnTo>
                <a:lnTo>
                  <a:pt x="235" y="36"/>
                </a:lnTo>
                <a:lnTo>
                  <a:pt x="235" y="33"/>
                </a:lnTo>
                <a:lnTo>
                  <a:pt x="235" y="31"/>
                </a:lnTo>
                <a:lnTo>
                  <a:pt x="236" y="28"/>
                </a:lnTo>
                <a:lnTo>
                  <a:pt x="236" y="25"/>
                </a:lnTo>
                <a:lnTo>
                  <a:pt x="236" y="23"/>
                </a:lnTo>
                <a:lnTo>
                  <a:pt x="236" y="21"/>
                </a:lnTo>
                <a:lnTo>
                  <a:pt x="237" y="19"/>
                </a:lnTo>
                <a:lnTo>
                  <a:pt x="237" y="17"/>
                </a:lnTo>
                <a:lnTo>
                  <a:pt x="237" y="14"/>
                </a:lnTo>
                <a:lnTo>
                  <a:pt x="238" y="13"/>
                </a:lnTo>
                <a:lnTo>
                  <a:pt x="238" y="12"/>
                </a:lnTo>
                <a:lnTo>
                  <a:pt x="238" y="11"/>
                </a:lnTo>
                <a:lnTo>
                  <a:pt x="238" y="11"/>
                </a:lnTo>
                <a:lnTo>
                  <a:pt x="239" y="10"/>
                </a:lnTo>
                <a:lnTo>
                  <a:pt x="239" y="9"/>
                </a:lnTo>
                <a:lnTo>
                  <a:pt x="239" y="9"/>
                </a:lnTo>
                <a:lnTo>
                  <a:pt x="239" y="8"/>
                </a:lnTo>
                <a:lnTo>
                  <a:pt x="240" y="8"/>
                </a:lnTo>
                <a:lnTo>
                  <a:pt x="240" y="8"/>
                </a:lnTo>
                <a:lnTo>
                  <a:pt x="240" y="7"/>
                </a:lnTo>
                <a:lnTo>
                  <a:pt x="240" y="7"/>
                </a:lnTo>
                <a:lnTo>
                  <a:pt x="241" y="7"/>
                </a:lnTo>
                <a:lnTo>
                  <a:pt x="241" y="6"/>
                </a:lnTo>
                <a:lnTo>
                  <a:pt x="241" y="6"/>
                </a:lnTo>
                <a:lnTo>
                  <a:pt x="241" y="6"/>
                </a:lnTo>
                <a:lnTo>
                  <a:pt x="242" y="6"/>
                </a:lnTo>
                <a:lnTo>
                  <a:pt x="242" y="5"/>
                </a:lnTo>
                <a:lnTo>
                  <a:pt x="242" y="5"/>
                </a:lnTo>
                <a:lnTo>
                  <a:pt x="242" y="5"/>
                </a:lnTo>
                <a:lnTo>
                  <a:pt x="243" y="5"/>
                </a:lnTo>
                <a:lnTo>
                  <a:pt x="243" y="5"/>
                </a:lnTo>
                <a:lnTo>
                  <a:pt x="243" y="5"/>
                </a:lnTo>
                <a:lnTo>
                  <a:pt x="243" y="5"/>
                </a:lnTo>
                <a:lnTo>
                  <a:pt x="244" y="5"/>
                </a:lnTo>
                <a:lnTo>
                  <a:pt x="244" y="5"/>
                </a:lnTo>
                <a:lnTo>
                  <a:pt x="244" y="6"/>
                </a:lnTo>
                <a:lnTo>
                  <a:pt x="244" y="6"/>
                </a:lnTo>
                <a:lnTo>
                  <a:pt x="245" y="6"/>
                </a:lnTo>
                <a:lnTo>
                  <a:pt x="245" y="6"/>
                </a:lnTo>
                <a:lnTo>
                  <a:pt x="245" y="6"/>
                </a:lnTo>
                <a:lnTo>
                  <a:pt x="245" y="6"/>
                </a:lnTo>
                <a:lnTo>
                  <a:pt x="246" y="7"/>
                </a:lnTo>
                <a:lnTo>
                  <a:pt x="246" y="6"/>
                </a:lnTo>
                <a:lnTo>
                  <a:pt x="246" y="6"/>
                </a:lnTo>
                <a:lnTo>
                  <a:pt x="246" y="6"/>
                </a:lnTo>
                <a:lnTo>
                  <a:pt x="247" y="5"/>
                </a:lnTo>
                <a:lnTo>
                  <a:pt x="247" y="4"/>
                </a:lnTo>
                <a:lnTo>
                  <a:pt x="247" y="3"/>
                </a:lnTo>
                <a:lnTo>
                  <a:pt x="247" y="3"/>
                </a:lnTo>
                <a:lnTo>
                  <a:pt x="248" y="2"/>
                </a:lnTo>
                <a:lnTo>
                  <a:pt x="248" y="1"/>
                </a:lnTo>
                <a:lnTo>
                  <a:pt x="248" y="1"/>
                </a:lnTo>
                <a:lnTo>
                  <a:pt x="248" y="0"/>
                </a:lnTo>
                <a:lnTo>
                  <a:pt x="249" y="0"/>
                </a:lnTo>
                <a:lnTo>
                  <a:pt x="249" y="0"/>
                </a:lnTo>
                <a:lnTo>
                  <a:pt x="249" y="0"/>
                </a:lnTo>
                <a:lnTo>
                  <a:pt x="250" y="0"/>
                </a:lnTo>
                <a:lnTo>
                  <a:pt x="250" y="0"/>
                </a:lnTo>
                <a:lnTo>
                  <a:pt x="250" y="1"/>
                </a:lnTo>
                <a:lnTo>
                  <a:pt x="250" y="2"/>
                </a:lnTo>
                <a:lnTo>
                  <a:pt x="251" y="3"/>
                </a:lnTo>
                <a:lnTo>
                  <a:pt x="251" y="4"/>
                </a:lnTo>
                <a:lnTo>
                  <a:pt x="251" y="5"/>
                </a:lnTo>
                <a:lnTo>
                  <a:pt x="251" y="6"/>
                </a:lnTo>
                <a:lnTo>
                  <a:pt x="252" y="7"/>
                </a:lnTo>
                <a:lnTo>
                  <a:pt x="252" y="9"/>
                </a:lnTo>
                <a:lnTo>
                  <a:pt x="252" y="11"/>
                </a:lnTo>
                <a:lnTo>
                  <a:pt x="252" y="13"/>
                </a:lnTo>
                <a:lnTo>
                  <a:pt x="253" y="15"/>
                </a:lnTo>
                <a:lnTo>
                  <a:pt x="253" y="18"/>
                </a:lnTo>
                <a:lnTo>
                  <a:pt x="253" y="19"/>
                </a:lnTo>
                <a:lnTo>
                  <a:pt x="253" y="22"/>
                </a:lnTo>
                <a:lnTo>
                  <a:pt x="254" y="24"/>
                </a:lnTo>
                <a:lnTo>
                  <a:pt x="254" y="26"/>
                </a:lnTo>
                <a:lnTo>
                  <a:pt x="254" y="28"/>
                </a:lnTo>
                <a:lnTo>
                  <a:pt x="254" y="31"/>
                </a:lnTo>
                <a:lnTo>
                  <a:pt x="255" y="33"/>
                </a:lnTo>
                <a:lnTo>
                  <a:pt x="255" y="35"/>
                </a:lnTo>
                <a:lnTo>
                  <a:pt x="255" y="37"/>
                </a:lnTo>
              </a:path>
            </a:pathLst>
          </a:custGeom>
          <a:noFill/>
          <a:ln w="7620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Freeform 114">
            <a:extLst>
              <a:ext uri="{FF2B5EF4-FFF2-40B4-BE49-F238E27FC236}">
                <a16:creationId xmlns:a16="http://schemas.microsoft.com/office/drawing/2014/main" id="{D48026A1-4992-43BD-AF54-D90C2B4C22BF}"/>
              </a:ext>
            </a:extLst>
          </p:cNvPr>
          <p:cNvSpPr>
            <a:spLocks/>
          </p:cNvSpPr>
          <p:nvPr/>
        </p:nvSpPr>
        <p:spPr bwMode="auto">
          <a:xfrm>
            <a:off x="8305423" y="5652556"/>
            <a:ext cx="976228" cy="466598"/>
          </a:xfrm>
          <a:custGeom>
            <a:avLst/>
            <a:gdLst>
              <a:gd name="T0" fmla="*/ 4 w 255"/>
              <a:gd name="T1" fmla="*/ 188 h 204"/>
              <a:gd name="T2" fmla="*/ 8 w 255"/>
              <a:gd name="T3" fmla="*/ 189 h 204"/>
              <a:gd name="T4" fmla="*/ 12 w 255"/>
              <a:gd name="T5" fmla="*/ 187 h 204"/>
              <a:gd name="T6" fmla="*/ 17 w 255"/>
              <a:gd name="T7" fmla="*/ 187 h 204"/>
              <a:gd name="T8" fmla="*/ 21 w 255"/>
              <a:gd name="T9" fmla="*/ 195 h 204"/>
              <a:gd name="T10" fmla="*/ 25 w 255"/>
              <a:gd name="T11" fmla="*/ 203 h 204"/>
              <a:gd name="T12" fmla="*/ 29 w 255"/>
              <a:gd name="T13" fmla="*/ 201 h 204"/>
              <a:gd name="T14" fmla="*/ 33 w 255"/>
              <a:gd name="T15" fmla="*/ 194 h 204"/>
              <a:gd name="T16" fmla="*/ 37 w 255"/>
              <a:gd name="T17" fmla="*/ 186 h 204"/>
              <a:gd name="T18" fmla="*/ 41 w 255"/>
              <a:gd name="T19" fmla="*/ 184 h 204"/>
              <a:gd name="T20" fmla="*/ 45 w 255"/>
              <a:gd name="T21" fmla="*/ 178 h 204"/>
              <a:gd name="T22" fmla="*/ 49 w 255"/>
              <a:gd name="T23" fmla="*/ 172 h 204"/>
              <a:gd name="T24" fmla="*/ 53 w 255"/>
              <a:gd name="T25" fmla="*/ 162 h 204"/>
              <a:gd name="T26" fmla="*/ 57 w 255"/>
              <a:gd name="T27" fmla="*/ 166 h 204"/>
              <a:gd name="T28" fmla="*/ 61 w 255"/>
              <a:gd name="T29" fmla="*/ 179 h 204"/>
              <a:gd name="T30" fmla="*/ 66 w 255"/>
              <a:gd name="T31" fmla="*/ 187 h 204"/>
              <a:gd name="T32" fmla="*/ 70 w 255"/>
              <a:gd name="T33" fmla="*/ 177 h 204"/>
              <a:gd name="T34" fmla="*/ 74 w 255"/>
              <a:gd name="T35" fmla="*/ 152 h 204"/>
              <a:gd name="T36" fmla="*/ 78 w 255"/>
              <a:gd name="T37" fmla="*/ 131 h 204"/>
              <a:gd name="T38" fmla="*/ 82 w 255"/>
              <a:gd name="T39" fmla="*/ 114 h 204"/>
              <a:gd name="T40" fmla="*/ 86 w 255"/>
              <a:gd name="T41" fmla="*/ 108 h 204"/>
              <a:gd name="T42" fmla="*/ 90 w 255"/>
              <a:gd name="T43" fmla="*/ 104 h 204"/>
              <a:gd name="T44" fmla="*/ 94 w 255"/>
              <a:gd name="T45" fmla="*/ 101 h 204"/>
              <a:gd name="T46" fmla="*/ 98 w 255"/>
              <a:gd name="T47" fmla="*/ 85 h 204"/>
              <a:gd name="T48" fmla="*/ 102 w 255"/>
              <a:gd name="T49" fmla="*/ 67 h 204"/>
              <a:gd name="T50" fmla="*/ 106 w 255"/>
              <a:gd name="T51" fmla="*/ 54 h 204"/>
              <a:gd name="T52" fmla="*/ 110 w 255"/>
              <a:gd name="T53" fmla="*/ 60 h 204"/>
              <a:gd name="T54" fmla="*/ 115 w 255"/>
              <a:gd name="T55" fmla="*/ 76 h 204"/>
              <a:gd name="T56" fmla="*/ 119 w 255"/>
              <a:gd name="T57" fmla="*/ 98 h 204"/>
              <a:gd name="T58" fmla="*/ 123 w 255"/>
              <a:gd name="T59" fmla="*/ 110 h 204"/>
              <a:gd name="T60" fmla="*/ 127 w 255"/>
              <a:gd name="T61" fmla="*/ 115 h 204"/>
              <a:gd name="T62" fmla="*/ 131 w 255"/>
              <a:gd name="T63" fmla="*/ 105 h 204"/>
              <a:gd name="T64" fmla="*/ 135 w 255"/>
              <a:gd name="T65" fmla="*/ 95 h 204"/>
              <a:gd name="T66" fmla="*/ 139 w 255"/>
              <a:gd name="T67" fmla="*/ 84 h 204"/>
              <a:gd name="T68" fmla="*/ 143 w 255"/>
              <a:gd name="T69" fmla="*/ 80 h 204"/>
              <a:gd name="T70" fmla="*/ 147 w 255"/>
              <a:gd name="T71" fmla="*/ 79 h 204"/>
              <a:gd name="T72" fmla="*/ 151 w 255"/>
              <a:gd name="T73" fmla="*/ 86 h 204"/>
              <a:gd name="T74" fmla="*/ 155 w 255"/>
              <a:gd name="T75" fmla="*/ 97 h 204"/>
              <a:gd name="T76" fmla="*/ 159 w 255"/>
              <a:gd name="T77" fmla="*/ 116 h 204"/>
              <a:gd name="T78" fmla="*/ 164 w 255"/>
              <a:gd name="T79" fmla="*/ 130 h 204"/>
              <a:gd name="T80" fmla="*/ 168 w 255"/>
              <a:gd name="T81" fmla="*/ 136 h 204"/>
              <a:gd name="T82" fmla="*/ 172 w 255"/>
              <a:gd name="T83" fmla="*/ 133 h 204"/>
              <a:gd name="T84" fmla="*/ 176 w 255"/>
              <a:gd name="T85" fmla="*/ 127 h 204"/>
              <a:gd name="T86" fmla="*/ 180 w 255"/>
              <a:gd name="T87" fmla="*/ 129 h 204"/>
              <a:gd name="T88" fmla="*/ 184 w 255"/>
              <a:gd name="T89" fmla="*/ 119 h 204"/>
              <a:gd name="T90" fmla="*/ 188 w 255"/>
              <a:gd name="T91" fmla="*/ 107 h 204"/>
              <a:gd name="T92" fmla="*/ 192 w 255"/>
              <a:gd name="T93" fmla="*/ 98 h 204"/>
              <a:gd name="T94" fmla="*/ 196 w 255"/>
              <a:gd name="T95" fmla="*/ 99 h 204"/>
              <a:gd name="T96" fmla="*/ 200 w 255"/>
              <a:gd name="T97" fmla="*/ 96 h 204"/>
              <a:gd name="T98" fmla="*/ 204 w 255"/>
              <a:gd name="T99" fmla="*/ 88 h 204"/>
              <a:gd name="T100" fmla="*/ 208 w 255"/>
              <a:gd name="T101" fmla="*/ 87 h 204"/>
              <a:gd name="T102" fmla="*/ 213 w 255"/>
              <a:gd name="T103" fmla="*/ 90 h 204"/>
              <a:gd name="T104" fmla="*/ 217 w 255"/>
              <a:gd name="T105" fmla="*/ 88 h 204"/>
              <a:gd name="T106" fmla="*/ 221 w 255"/>
              <a:gd name="T107" fmla="*/ 82 h 204"/>
              <a:gd name="T108" fmla="*/ 225 w 255"/>
              <a:gd name="T109" fmla="*/ 67 h 204"/>
              <a:gd name="T110" fmla="*/ 229 w 255"/>
              <a:gd name="T111" fmla="*/ 48 h 204"/>
              <a:gd name="T112" fmla="*/ 233 w 255"/>
              <a:gd name="T113" fmla="*/ 29 h 204"/>
              <a:gd name="T114" fmla="*/ 237 w 255"/>
              <a:gd name="T115" fmla="*/ 15 h 204"/>
              <a:gd name="T116" fmla="*/ 241 w 255"/>
              <a:gd name="T117" fmla="*/ 7 h 204"/>
              <a:gd name="T118" fmla="*/ 245 w 255"/>
              <a:gd name="T119" fmla="*/ 3 h 204"/>
              <a:gd name="T120" fmla="*/ 249 w 255"/>
              <a:gd name="T121" fmla="*/ 3 h 204"/>
              <a:gd name="T122" fmla="*/ 253 w 255"/>
              <a:gd name="T123" fmla="*/ 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5" h="204">
                <a:moveTo>
                  <a:pt x="0" y="195"/>
                </a:moveTo>
                <a:lnTo>
                  <a:pt x="1" y="195"/>
                </a:lnTo>
                <a:lnTo>
                  <a:pt x="1" y="194"/>
                </a:lnTo>
                <a:lnTo>
                  <a:pt x="1" y="194"/>
                </a:lnTo>
                <a:lnTo>
                  <a:pt x="1" y="193"/>
                </a:lnTo>
                <a:lnTo>
                  <a:pt x="2" y="192"/>
                </a:lnTo>
                <a:lnTo>
                  <a:pt x="2" y="192"/>
                </a:lnTo>
                <a:lnTo>
                  <a:pt x="2" y="191"/>
                </a:lnTo>
                <a:lnTo>
                  <a:pt x="2" y="191"/>
                </a:lnTo>
                <a:lnTo>
                  <a:pt x="3" y="190"/>
                </a:lnTo>
                <a:lnTo>
                  <a:pt x="3" y="190"/>
                </a:lnTo>
                <a:lnTo>
                  <a:pt x="3" y="189"/>
                </a:lnTo>
                <a:lnTo>
                  <a:pt x="4" y="189"/>
                </a:lnTo>
                <a:lnTo>
                  <a:pt x="4" y="189"/>
                </a:lnTo>
                <a:lnTo>
                  <a:pt x="4" y="188"/>
                </a:lnTo>
                <a:lnTo>
                  <a:pt x="4" y="188"/>
                </a:lnTo>
                <a:lnTo>
                  <a:pt x="5" y="188"/>
                </a:lnTo>
                <a:lnTo>
                  <a:pt x="5" y="188"/>
                </a:lnTo>
                <a:lnTo>
                  <a:pt x="5" y="188"/>
                </a:lnTo>
                <a:lnTo>
                  <a:pt x="5" y="189"/>
                </a:lnTo>
                <a:lnTo>
                  <a:pt x="6" y="189"/>
                </a:lnTo>
                <a:lnTo>
                  <a:pt x="6" y="189"/>
                </a:lnTo>
                <a:lnTo>
                  <a:pt x="6" y="189"/>
                </a:lnTo>
                <a:lnTo>
                  <a:pt x="6" y="189"/>
                </a:lnTo>
                <a:lnTo>
                  <a:pt x="7" y="190"/>
                </a:lnTo>
                <a:lnTo>
                  <a:pt x="7" y="190"/>
                </a:lnTo>
                <a:lnTo>
                  <a:pt x="7" y="190"/>
                </a:lnTo>
                <a:lnTo>
                  <a:pt x="7" y="190"/>
                </a:lnTo>
                <a:lnTo>
                  <a:pt x="8" y="190"/>
                </a:lnTo>
                <a:lnTo>
                  <a:pt x="8" y="190"/>
                </a:lnTo>
                <a:lnTo>
                  <a:pt x="8" y="189"/>
                </a:lnTo>
                <a:lnTo>
                  <a:pt x="8" y="189"/>
                </a:lnTo>
                <a:lnTo>
                  <a:pt x="9" y="189"/>
                </a:lnTo>
                <a:lnTo>
                  <a:pt x="9" y="188"/>
                </a:lnTo>
                <a:lnTo>
                  <a:pt x="9" y="188"/>
                </a:lnTo>
                <a:lnTo>
                  <a:pt x="9" y="187"/>
                </a:lnTo>
                <a:lnTo>
                  <a:pt x="10" y="187"/>
                </a:lnTo>
                <a:lnTo>
                  <a:pt x="10" y="186"/>
                </a:lnTo>
                <a:lnTo>
                  <a:pt x="10" y="186"/>
                </a:lnTo>
                <a:lnTo>
                  <a:pt x="10" y="186"/>
                </a:lnTo>
                <a:lnTo>
                  <a:pt x="11" y="186"/>
                </a:lnTo>
                <a:lnTo>
                  <a:pt x="11" y="186"/>
                </a:lnTo>
                <a:lnTo>
                  <a:pt x="11" y="186"/>
                </a:lnTo>
                <a:lnTo>
                  <a:pt x="11" y="186"/>
                </a:lnTo>
                <a:lnTo>
                  <a:pt x="12" y="186"/>
                </a:lnTo>
                <a:lnTo>
                  <a:pt x="12" y="186"/>
                </a:lnTo>
                <a:lnTo>
                  <a:pt x="12" y="186"/>
                </a:lnTo>
                <a:lnTo>
                  <a:pt x="12" y="187"/>
                </a:lnTo>
                <a:lnTo>
                  <a:pt x="13" y="187"/>
                </a:lnTo>
                <a:lnTo>
                  <a:pt x="13" y="187"/>
                </a:lnTo>
                <a:lnTo>
                  <a:pt x="13" y="187"/>
                </a:lnTo>
                <a:lnTo>
                  <a:pt x="13" y="186"/>
                </a:lnTo>
                <a:lnTo>
                  <a:pt x="14" y="186"/>
                </a:lnTo>
                <a:lnTo>
                  <a:pt x="14" y="186"/>
                </a:lnTo>
                <a:lnTo>
                  <a:pt x="14" y="186"/>
                </a:lnTo>
                <a:lnTo>
                  <a:pt x="14" y="185"/>
                </a:lnTo>
                <a:lnTo>
                  <a:pt x="15" y="185"/>
                </a:lnTo>
                <a:lnTo>
                  <a:pt x="15" y="186"/>
                </a:lnTo>
                <a:lnTo>
                  <a:pt x="15" y="186"/>
                </a:lnTo>
                <a:lnTo>
                  <a:pt x="16" y="186"/>
                </a:lnTo>
                <a:lnTo>
                  <a:pt x="16" y="186"/>
                </a:lnTo>
                <a:lnTo>
                  <a:pt x="16" y="186"/>
                </a:lnTo>
                <a:lnTo>
                  <a:pt x="16" y="186"/>
                </a:lnTo>
                <a:lnTo>
                  <a:pt x="17" y="187"/>
                </a:lnTo>
                <a:lnTo>
                  <a:pt x="17" y="187"/>
                </a:lnTo>
                <a:lnTo>
                  <a:pt x="17" y="187"/>
                </a:lnTo>
                <a:lnTo>
                  <a:pt x="17" y="188"/>
                </a:lnTo>
                <a:lnTo>
                  <a:pt x="18" y="188"/>
                </a:lnTo>
                <a:lnTo>
                  <a:pt x="18" y="188"/>
                </a:lnTo>
                <a:lnTo>
                  <a:pt x="18" y="188"/>
                </a:lnTo>
                <a:lnTo>
                  <a:pt x="18" y="189"/>
                </a:lnTo>
                <a:lnTo>
                  <a:pt x="19" y="190"/>
                </a:lnTo>
                <a:lnTo>
                  <a:pt x="19" y="190"/>
                </a:lnTo>
                <a:lnTo>
                  <a:pt x="19" y="191"/>
                </a:lnTo>
                <a:lnTo>
                  <a:pt x="19" y="192"/>
                </a:lnTo>
                <a:lnTo>
                  <a:pt x="20" y="192"/>
                </a:lnTo>
                <a:lnTo>
                  <a:pt x="20" y="193"/>
                </a:lnTo>
                <a:lnTo>
                  <a:pt x="20" y="193"/>
                </a:lnTo>
                <a:lnTo>
                  <a:pt x="20" y="194"/>
                </a:lnTo>
                <a:lnTo>
                  <a:pt x="21" y="195"/>
                </a:lnTo>
                <a:lnTo>
                  <a:pt x="21" y="195"/>
                </a:lnTo>
                <a:lnTo>
                  <a:pt x="21" y="196"/>
                </a:lnTo>
                <a:lnTo>
                  <a:pt x="21" y="197"/>
                </a:lnTo>
                <a:lnTo>
                  <a:pt x="22" y="198"/>
                </a:lnTo>
                <a:lnTo>
                  <a:pt x="22" y="199"/>
                </a:lnTo>
                <a:lnTo>
                  <a:pt x="22" y="199"/>
                </a:lnTo>
                <a:lnTo>
                  <a:pt x="22" y="200"/>
                </a:lnTo>
                <a:lnTo>
                  <a:pt x="23" y="201"/>
                </a:lnTo>
                <a:lnTo>
                  <a:pt x="23" y="201"/>
                </a:lnTo>
                <a:lnTo>
                  <a:pt x="23" y="201"/>
                </a:lnTo>
                <a:lnTo>
                  <a:pt x="23" y="201"/>
                </a:lnTo>
                <a:lnTo>
                  <a:pt x="24" y="201"/>
                </a:lnTo>
                <a:lnTo>
                  <a:pt x="24" y="202"/>
                </a:lnTo>
                <a:lnTo>
                  <a:pt x="24" y="202"/>
                </a:lnTo>
                <a:lnTo>
                  <a:pt x="24" y="203"/>
                </a:lnTo>
                <a:lnTo>
                  <a:pt x="25" y="203"/>
                </a:lnTo>
                <a:lnTo>
                  <a:pt x="25" y="204"/>
                </a:lnTo>
                <a:lnTo>
                  <a:pt x="25" y="204"/>
                </a:lnTo>
                <a:lnTo>
                  <a:pt x="25" y="204"/>
                </a:lnTo>
                <a:lnTo>
                  <a:pt x="26" y="204"/>
                </a:lnTo>
                <a:lnTo>
                  <a:pt x="26" y="204"/>
                </a:lnTo>
                <a:lnTo>
                  <a:pt x="26" y="204"/>
                </a:lnTo>
                <a:lnTo>
                  <a:pt x="26" y="204"/>
                </a:lnTo>
                <a:lnTo>
                  <a:pt x="27" y="204"/>
                </a:lnTo>
                <a:lnTo>
                  <a:pt x="27" y="203"/>
                </a:lnTo>
                <a:lnTo>
                  <a:pt x="27" y="203"/>
                </a:lnTo>
                <a:lnTo>
                  <a:pt x="27" y="202"/>
                </a:lnTo>
                <a:lnTo>
                  <a:pt x="28" y="202"/>
                </a:lnTo>
                <a:lnTo>
                  <a:pt x="28" y="201"/>
                </a:lnTo>
                <a:lnTo>
                  <a:pt x="28" y="201"/>
                </a:lnTo>
                <a:lnTo>
                  <a:pt x="29" y="201"/>
                </a:lnTo>
                <a:lnTo>
                  <a:pt x="29" y="201"/>
                </a:lnTo>
                <a:lnTo>
                  <a:pt x="29" y="200"/>
                </a:lnTo>
                <a:lnTo>
                  <a:pt x="29" y="200"/>
                </a:lnTo>
                <a:lnTo>
                  <a:pt x="30" y="200"/>
                </a:lnTo>
                <a:lnTo>
                  <a:pt x="30" y="200"/>
                </a:lnTo>
                <a:lnTo>
                  <a:pt x="30" y="200"/>
                </a:lnTo>
                <a:lnTo>
                  <a:pt x="30" y="200"/>
                </a:lnTo>
                <a:lnTo>
                  <a:pt x="31" y="200"/>
                </a:lnTo>
                <a:lnTo>
                  <a:pt x="31" y="199"/>
                </a:lnTo>
                <a:lnTo>
                  <a:pt x="31" y="199"/>
                </a:lnTo>
                <a:lnTo>
                  <a:pt x="31" y="199"/>
                </a:lnTo>
                <a:lnTo>
                  <a:pt x="32" y="198"/>
                </a:lnTo>
                <a:lnTo>
                  <a:pt x="32" y="197"/>
                </a:lnTo>
                <a:lnTo>
                  <a:pt x="32" y="197"/>
                </a:lnTo>
                <a:lnTo>
                  <a:pt x="32" y="196"/>
                </a:lnTo>
                <a:lnTo>
                  <a:pt x="33" y="195"/>
                </a:lnTo>
                <a:lnTo>
                  <a:pt x="33" y="194"/>
                </a:lnTo>
                <a:lnTo>
                  <a:pt x="33" y="193"/>
                </a:lnTo>
                <a:lnTo>
                  <a:pt x="33" y="192"/>
                </a:lnTo>
                <a:lnTo>
                  <a:pt x="34" y="191"/>
                </a:lnTo>
                <a:lnTo>
                  <a:pt x="34" y="191"/>
                </a:lnTo>
                <a:lnTo>
                  <a:pt x="34" y="190"/>
                </a:lnTo>
                <a:lnTo>
                  <a:pt x="34" y="190"/>
                </a:lnTo>
                <a:lnTo>
                  <a:pt x="35" y="190"/>
                </a:lnTo>
                <a:lnTo>
                  <a:pt x="35" y="189"/>
                </a:lnTo>
                <a:lnTo>
                  <a:pt x="35" y="189"/>
                </a:lnTo>
                <a:lnTo>
                  <a:pt x="35" y="188"/>
                </a:lnTo>
                <a:lnTo>
                  <a:pt x="36" y="188"/>
                </a:lnTo>
                <a:lnTo>
                  <a:pt x="36" y="188"/>
                </a:lnTo>
                <a:lnTo>
                  <a:pt x="36" y="188"/>
                </a:lnTo>
                <a:lnTo>
                  <a:pt x="36" y="187"/>
                </a:lnTo>
                <a:lnTo>
                  <a:pt x="37" y="187"/>
                </a:lnTo>
                <a:lnTo>
                  <a:pt x="37" y="186"/>
                </a:lnTo>
                <a:lnTo>
                  <a:pt x="37" y="186"/>
                </a:lnTo>
                <a:lnTo>
                  <a:pt x="37" y="186"/>
                </a:lnTo>
                <a:lnTo>
                  <a:pt x="38" y="186"/>
                </a:lnTo>
                <a:lnTo>
                  <a:pt x="38" y="185"/>
                </a:lnTo>
                <a:lnTo>
                  <a:pt x="38" y="185"/>
                </a:lnTo>
                <a:lnTo>
                  <a:pt x="38" y="185"/>
                </a:lnTo>
                <a:lnTo>
                  <a:pt x="39" y="185"/>
                </a:lnTo>
                <a:lnTo>
                  <a:pt x="39" y="186"/>
                </a:lnTo>
                <a:lnTo>
                  <a:pt x="39" y="186"/>
                </a:lnTo>
                <a:lnTo>
                  <a:pt x="39" y="186"/>
                </a:lnTo>
                <a:lnTo>
                  <a:pt x="40" y="186"/>
                </a:lnTo>
                <a:lnTo>
                  <a:pt x="40" y="186"/>
                </a:lnTo>
                <a:lnTo>
                  <a:pt x="40" y="186"/>
                </a:lnTo>
                <a:lnTo>
                  <a:pt x="41" y="185"/>
                </a:lnTo>
                <a:lnTo>
                  <a:pt x="41" y="184"/>
                </a:lnTo>
                <a:lnTo>
                  <a:pt x="41" y="184"/>
                </a:lnTo>
                <a:lnTo>
                  <a:pt x="41" y="184"/>
                </a:lnTo>
                <a:lnTo>
                  <a:pt x="42" y="183"/>
                </a:lnTo>
                <a:lnTo>
                  <a:pt x="42" y="183"/>
                </a:lnTo>
                <a:lnTo>
                  <a:pt x="42" y="183"/>
                </a:lnTo>
                <a:lnTo>
                  <a:pt x="42" y="183"/>
                </a:lnTo>
                <a:lnTo>
                  <a:pt x="43" y="182"/>
                </a:lnTo>
                <a:lnTo>
                  <a:pt x="43" y="182"/>
                </a:lnTo>
                <a:lnTo>
                  <a:pt x="43" y="181"/>
                </a:lnTo>
                <a:lnTo>
                  <a:pt x="43" y="181"/>
                </a:lnTo>
                <a:lnTo>
                  <a:pt x="44" y="180"/>
                </a:lnTo>
                <a:lnTo>
                  <a:pt x="44" y="180"/>
                </a:lnTo>
                <a:lnTo>
                  <a:pt x="44" y="179"/>
                </a:lnTo>
                <a:lnTo>
                  <a:pt x="44" y="179"/>
                </a:lnTo>
                <a:lnTo>
                  <a:pt x="45" y="179"/>
                </a:lnTo>
                <a:lnTo>
                  <a:pt x="45" y="178"/>
                </a:lnTo>
                <a:lnTo>
                  <a:pt x="45" y="178"/>
                </a:lnTo>
                <a:lnTo>
                  <a:pt x="45" y="177"/>
                </a:lnTo>
                <a:lnTo>
                  <a:pt x="46" y="176"/>
                </a:lnTo>
                <a:lnTo>
                  <a:pt x="46" y="176"/>
                </a:lnTo>
                <a:lnTo>
                  <a:pt x="46" y="175"/>
                </a:lnTo>
                <a:lnTo>
                  <a:pt x="46" y="175"/>
                </a:lnTo>
                <a:lnTo>
                  <a:pt x="47" y="175"/>
                </a:lnTo>
                <a:lnTo>
                  <a:pt x="47" y="175"/>
                </a:lnTo>
                <a:lnTo>
                  <a:pt x="47" y="175"/>
                </a:lnTo>
                <a:lnTo>
                  <a:pt x="47" y="175"/>
                </a:lnTo>
                <a:lnTo>
                  <a:pt x="48" y="175"/>
                </a:lnTo>
                <a:lnTo>
                  <a:pt x="48" y="175"/>
                </a:lnTo>
                <a:lnTo>
                  <a:pt x="48" y="174"/>
                </a:lnTo>
                <a:lnTo>
                  <a:pt x="48" y="174"/>
                </a:lnTo>
                <a:lnTo>
                  <a:pt x="49" y="173"/>
                </a:lnTo>
                <a:lnTo>
                  <a:pt x="49" y="173"/>
                </a:lnTo>
                <a:lnTo>
                  <a:pt x="49" y="172"/>
                </a:lnTo>
                <a:lnTo>
                  <a:pt x="49" y="171"/>
                </a:lnTo>
                <a:lnTo>
                  <a:pt x="50" y="171"/>
                </a:lnTo>
                <a:lnTo>
                  <a:pt x="50" y="170"/>
                </a:lnTo>
                <a:lnTo>
                  <a:pt x="50" y="169"/>
                </a:lnTo>
                <a:lnTo>
                  <a:pt x="50" y="168"/>
                </a:lnTo>
                <a:lnTo>
                  <a:pt x="51" y="167"/>
                </a:lnTo>
                <a:lnTo>
                  <a:pt x="51" y="166"/>
                </a:lnTo>
                <a:lnTo>
                  <a:pt x="51" y="166"/>
                </a:lnTo>
                <a:lnTo>
                  <a:pt x="51" y="166"/>
                </a:lnTo>
                <a:lnTo>
                  <a:pt x="52" y="165"/>
                </a:lnTo>
                <a:lnTo>
                  <a:pt x="52" y="165"/>
                </a:lnTo>
                <a:lnTo>
                  <a:pt x="52" y="164"/>
                </a:lnTo>
                <a:lnTo>
                  <a:pt x="53" y="164"/>
                </a:lnTo>
                <a:lnTo>
                  <a:pt x="53" y="163"/>
                </a:lnTo>
                <a:lnTo>
                  <a:pt x="53" y="163"/>
                </a:lnTo>
                <a:lnTo>
                  <a:pt x="53" y="162"/>
                </a:lnTo>
                <a:lnTo>
                  <a:pt x="54" y="162"/>
                </a:lnTo>
                <a:lnTo>
                  <a:pt x="54" y="162"/>
                </a:lnTo>
                <a:lnTo>
                  <a:pt x="54" y="162"/>
                </a:lnTo>
                <a:lnTo>
                  <a:pt x="54" y="162"/>
                </a:lnTo>
                <a:lnTo>
                  <a:pt x="55" y="162"/>
                </a:lnTo>
                <a:lnTo>
                  <a:pt x="55" y="162"/>
                </a:lnTo>
                <a:lnTo>
                  <a:pt x="55" y="162"/>
                </a:lnTo>
                <a:lnTo>
                  <a:pt x="55" y="162"/>
                </a:lnTo>
                <a:lnTo>
                  <a:pt x="56" y="163"/>
                </a:lnTo>
                <a:lnTo>
                  <a:pt x="56" y="163"/>
                </a:lnTo>
                <a:lnTo>
                  <a:pt x="56" y="164"/>
                </a:lnTo>
                <a:lnTo>
                  <a:pt x="56" y="164"/>
                </a:lnTo>
                <a:lnTo>
                  <a:pt x="57" y="164"/>
                </a:lnTo>
                <a:lnTo>
                  <a:pt x="57" y="165"/>
                </a:lnTo>
                <a:lnTo>
                  <a:pt x="57" y="166"/>
                </a:lnTo>
                <a:lnTo>
                  <a:pt x="57" y="166"/>
                </a:lnTo>
                <a:lnTo>
                  <a:pt x="58" y="167"/>
                </a:lnTo>
                <a:lnTo>
                  <a:pt x="58" y="168"/>
                </a:lnTo>
                <a:lnTo>
                  <a:pt x="58" y="168"/>
                </a:lnTo>
                <a:lnTo>
                  <a:pt x="58" y="169"/>
                </a:lnTo>
                <a:lnTo>
                  <a:pt x="59" y="169"/>
                </a:lnTo>
                <a:lnTo>
                  <a:pt x="59" y="170"/>
                </a:lnTo>
                <a:lnTo>
                  <a:pt x="59" y="171"/>
                </a:lnTo>
                <a:lnTo>
                  <a:pt x="59" y="172"/>
                </a:lnTo>
                <a:lnTo>
                  <a:pt x="60" y="172"/>
                </a:lnTo>
                <a:lnTo>
                  <a:pt x="60" y="174"/>
                </a:lnTo>
                <a:lnTo>
                  <a:pt x="60" y="175"/>
                </a:lnTo>
                <a:lnTo>
                  <a:pt x="60" y="176"/>
                </a:lnTo>
                <a:lnTo>
                  <a:pt x="61" y="176"/>
                </a:lnTo>
                <a:lnTo>
                  <a:pt x="61" y="177"/>
                </a:lnTo>
                <a:lnTo>
                  <a:pt x="61" y="178"/>
                </a:lnTo>
                <a:lnTo>
                  <a:pt x="61" y="179"/>
                </a:lnTo>
                <a:lnTo>
                  <a:pt x="62" y="179"/>
                </a:lnTo>
                <a:lnTo>
                  <a:pt x="62" y="180"/>
                </a:lnTo>
                <a:lnTo>
                  <a:pt x="62" y="181"/>
                </a:lnTo>
                <a:lnTo>
                  <a:pt x="62" y="182"/>
                </a:lnTo>
                <a:lnTo>
                  <a:pt x="63" y="183"/>
                </a:lnTo>
                <a:lnTo>
                  <a:pt x="63" y="184"/>
                </a:lnTo>
                <a:lnTo>
                  <a:pt x="63" y="185"/>
                </a:lnTo>
                <a:lnTo>
                  <a:pt x="63" y="185"/>
                </a:lnTo>
                <a:lnTo>
                  <a:pt x="64" y="186"/>
                </a:lnTo>
                <a:lnTo>
                  <a:pt x="64" y="186"/>
                </a:lnTo>
                <a:lnTo>
                  <a:pt x="64" y="187"/>
                </a:lnTo>
                <a:lnTo>
                  <a:pt x="65" y="187"/>
                </a:lnTo>
                <a:lnTo>
                  <a:pt x="65" y="187"/>
                </a:lnTo>
                <a:lnTo>
                  <a:pt x="65" y="187"/>
                </a:lnTo>
                <a:lnTo>
                  <a:pt x="65" y="187"/>
                </a:lnTo>
                <a:lnTo>
                  <a:pt x="66" y="187"/>
                </a:lnTo>
                <a:lnTo>
                  <a:pt x="66" y="188"/>
                </a:lnTo>
                <a:lnTo>
                  <a:pt x="66" y="187"/>
                </a:lnTo>
                <a:lnTo>
                  <a:pt x="66" y="187"/>
                </a:lnTo>
                <a:lnTo>
                  <a:pt x="67" y="186"/>
                </a:lnTo>
                <a:lnTo>
                  <a:pt x="67" y="186"/>
                </a:lnTo>
                <a:lnTo>
                  <a:pt x="67" y="186"/>
                </a:lnTo>
                <a:lnTo>
                  <a:pt x="67" y="185"/>
                </a:lnTo>
                <a:lnTo>
                  <a:pt x="68" y="185"/>
                </a:lnTo>
                <a:lnTo>
                  <a:pt x="68" y="184"/>
                </a:lnTo>
                <a:lnTo>
                  <a:pt x="68" y="183"/>
                </a:lnTo>
                <a:lnTo>
                  <a:pt x="68" y="182"/>
                </a:lnTo>
                <a:lnTo>
                  <a:pt x="69" y="181"/>
                </a:lnTo>
                <a:lnTo>
                  <a:pt x="69" y="180"/>
                </a:lnTo>
                <a:lnTo>
                  <a:pt x="69" y="179"/>
                </a:lnTo>
                <a:lnTo>
                  <a:pt x="69" y="178"/>
                </a:lnTo>
                <a:lnTo>
                  <a:pt x="70" y="177"/>
                </a:lnTo>
                <a:lnTo>
                  <a:pt x="70" y="175"/>
                </a:lnTo>
                <a:lnTo>
                  <a:pt x="70" y="174"/>
                </a:lnTo>
                <a:lnTo>
                  <a:pt x="70" y="172"/>
                </a:lnTo>
                <a:lnTo>
                  <a:pt x="71" y="171"/>
                </a:lnTo>
                <a:lnTo>
                  <a:pt x="71" y="169"/>
                </a:lnTo>
                <a:lnTo>
                  <a:pt x="71" y="167"/>
                </a:lnTo>
                <a:lnTo>
                  <a:pt x="71" y="165"/>
                </a:lnTo>
                <a:lnTo>
                  <a:pt x="72" y="164"/>
                </a:lnTo>
                <a:lnTo>
                  <a:pt x="72" y="164"/>
                </a:lnTo>
                <a:lnTo>
                  <a:pt x="72" y="162"/>
                </a:lnTo>
                <a:lnTo>
                  <a:pt x="72" y="161"/>
                </a:lnTo>
                <a:lnTo>
                  <a:pt x="73" y="159"/>
                </a:lnTo>
                <a:lnTo>
                  <a:pt x="73" y="157"/>
                </a:lnTo>
                <a:lnTo>
                  <a:pt x="73" y="155"/>
                </a:lnTo>
                <a:lnTo>
                  <a:pt x="73" y="154"/>
                </a:lnTo>
                <a:lnTo>
                  <a:pt x="74" y="152"/>
                </a:lnTo>
                <a:lnTo>
                  <a:pt x="74" y="150"/>
                </a:lnTo>
                <a:lnTo>
                  <a:pt x="74" y="149"/>
                </a:lnTo>
                <a:lnTo>
                  <a:pt x="74" y="147"/>
                </a:lnTo>
                <a:lnTo>
                  <a:pt x="75" y="146"/>
                </a:lnTo>
                <a:lnTo>
                  <a:pt x="75" y="144"/>
                </a:lnTo>
                <a:lnTo>
                  <a:pt x="75" y="142"/>
                </a:lnTo>
                <a:lnTo>
                  <a:pt x="75" y="141"/>
                </a:lnTo>
                <a:lnTo>
                  <a:pt x="76" y="139"/>
                </a:lnTo>
                <a:lnTo>
                  <a:pt x="76" y="138"/>
                </a:lnTo>
                <a:lnTo>
                  <a:pt x="76" y="137"/>
                </a:lnTo>
                <a:lnTo>
                  <a:pt x="77" y="136"/>
                </a:lnTo>
                <a:lnTo>
                  <a:pt x="77" y="134"/>
                </a:lnTo>
                <a:lnTo>
                  <a:pt x="77" y="134"/>
                </a:lnTo>
                <a:lnTo>
                  <a:pt x="77" y="133"/>
                </a:lnTo>
                <a:lnTo>
                  <a:pt x="78" y="132"/>
                </a:lnTo>
                <a:lnTo>
                  <a:pt x="78" y="131"/>
                </a:lnTo>
                <a:lnTo>
                  <a:pt x="78" y="130"/>
                </a:lnTo>
                <a:lnTo>
                  <a:pt x="78" y="129"/>
                </a:lnTo>
                <a:lnTo>
                  <a:pt x="79" y="128"/>
                </a:lnTo>
                <a:lnTo>
                  <a:pt x="79" y="127"/>
                </a:lnTo>
                <a:lnTo>
                  <a:pt x="79" y="126"/>
                </a:lnTo>
                <a:lnTo>
                  <a:pt x="79" y="125"/>
                </a:lnTo>
                <a:lnTo>
                  <a:pt x="80" y="123"/>
                </a:lnTo>
                <a:lnTo>
                  <a:pt x="80" y="122"/>
                </a:lnTo>
                <a:lnTo>
                  <a:pt x="80" y="121"/>
                </a:lnTo>
                <a:lnTo>
                  <a:pt x="80" y="120"/>
                </a:lnTo>
                <a:lnTo>
                  <a:pt x="81" y="119"/>
                </a:lnTo>
                <a:lnTo>
                  <a:pt x="81" y="118"/>
                </a:lnTo>
                <a:lnTo>
                  <a:pt x="81" y="116"/>
                </a:lnTo>
                <a:lnTo>
                  <a:pt x="81" y="115"/>
                </a:lnTo>
                <a:lnTo>
                  <a:pt x="82" y="114"/>
                </a:lnTo>
                <a:lnTo>
                  <a:pt x="82" y="114"/>
                </a:lnTo>
                <a:lnTo>
                  <a:pt x="82" y="114"/>
                </a:lnTo>
                <a:lnTo>
                  <a:pt x="82" y="113"/>
                </a:lnTo>
                <a:lnTo>
                  <a:pt x="83" y="113"/>
                </a:lnTo>
                <a:lnTo>
                  <a:pt x="83" y="112"/>
                </a:lnTo>
                <a:lnTo>
                  <a:pt x="83" y="111"/>
                </a:lnTo>
                <a:lnTo>
                  <a:pt x="83" y="111"/>
                </a:lnTo>
                <a:lnTo>
                  <a:pt x="84" y="110"/>
                </a:lnTo>
                <a:lnTo>
                  <a:pt x="84" y="110"/>
                </a:lnTo>
                <a:lnTo>
                  <a:pt x="84" y="110"/>
                </a:lnTo>
                <a:lnTo>
                  <a:pt x="84" y="109"/>
                </a:lnTo>
                <a:lnTo>
                  <a:pt x="85" y="109"/>
                </a:lnTo>
                <a:lnTo>
                  <a:pt x="85" y="108"/>
                </a:lnTo>
                <a:lnTo>
                  <a:pt x="85" y="108"/>
                </a:lnTo>
                <a:lnTo>
                  <a:pt x="85" y="108"/>
                </a:lnTo>
                <a:lnTo>
                  <a:pt x="86" y="108"/>
                </a:lnTo>
                <a:lnTo>
                  <a:pt x="86" y="108"/>
                </a:lnTo>
                <a:lnTo>
                  <a:pt x="86" y="109"/>
                </a:lnTo>
                <a:lnTo>
                  <a:pt x="86" y="109"/>
                </a:lnTo>
                <a:lnTo>
                  <a:pt x="87" y="109"/>
                </a:lnTo>
                <a:lnTo>
                  <a:pt x="87" y="109"/>
                </a:lnTo>
                <a:lnTo>
                  <a:pt x="87" y="109"/>
                </a:lnTo>
                <a:lnTo>
                  <a:pt x="87" y="108"/>
                </a:lnTo>
                <a:lnTo>
                  <a:pt x="88" y="108"/>
                </a:lnTo>
                <a:lnTo>
                  <a:pt x="88" y="107"/>
                </a:lnTo>
                <a:lnTo>
                  <a:pt x="88" y="107"/>
                </a:lnTo>
                <a:lnTo>
                  <a:pt x="88" y="106"/>
                </a:lnTo>
                <a:lnTo>
                  <a:pt x="89" y="106"/>
                </a:lnTo>
                <a:lnTo>
                  <a:pt x="89" y="105"/>
                </a:lnTo>
                <a:lnTo>
                  <a:pt x="89" y="105"/>
                </a:lnTo>
                <a:lnTo>
                  <a:pt x="90" y="104"/>
                </a:lnTo>
                <a:lnTo>
                  <a:pt x="90" y="104"/>
                </a:lnTo>
                <a:lnTo>
                  <a:pt x="90" y="104"/>
                </a:lnTo>
                <a:lnTo>
                  <a:pt x="90" y="104"/>
                </a:lnTo>
                <a:lnTo>
                  <a:pt x="91" y="104"/>
                </a:lnTo>
                <a:lnTo>
                  <a:pt x="91" y="104"/>
                </a:lnTo>
                <a:lnTo>
                  <a:pt x="91" y="104"/>
                </a:lnTo>
                <a:lnTo>
                  <a:pt x="91" y="104"/>
                </a:lnTo>
                <a:lnTo>
                  <a:pt x="92" y="103"/>
                </a:lnTo>
                <a:lnTo>
                  <a:pt x="92" y="103"/>
                </a:lnTo>
                <a:lnTo>
                  <a:pt x="92" y="103"/>
                </a:lnTo>
                <a:lnTo>
                  <a:pt x="92" y="103"/>
                </a:lnTo>
                <a:lnTo>
                  <a:pt x="93" y="103"/>
                </a:lnTo>
                <a:lnTo>
                  <a:pt x="93" y="103"/>
                </a:lnTo>
                <a:lnTo>
                  <a:pt x="93" y="103"/>
                </a:lnTo>
                <a:lnTo>
                  <a:pt x="93" y="102"/>
                </a:lnTo>
                <a:lnTo>
                  <a:pt x="94" y="102"/>
                </a:lnTo>
                <a:lnTo>
                  <a:pt x="94" y="102"/>
                </a:lnTo>
                <a:lnTo>
                  <a:pt x="94" y="101"/>
                </a:lnTo>
                <a:lnTo>
                  <a:pt x="94" y="100"/>
                </a:lnTo>
                <a:lnTo>
                  <a:pt x="95" y="99"/>
                </a:lnTo>
                <a:lnTo>
                  <a:pt x="95" y="99"/>
                </a:lnTo>
                <a:lnTo>
                  <a:pt x="95" y="98"/>
                </a:lnTo>
                <a:lnTo>
                  <a:pt x="95" y="97"/>
                </a:lnTo>
                <a:lnTo>
                  <a:pt x="96" y="96"/>
                </a:lnTo>
                <a:lnTo>
                  <a:pt x="96" y="95"/>
                </a:lnTo>
                <a:lnTo>
                  <a:pt x="96" y="94"/>
                </a:lnTo>
                <a:lnTo>
                  <a:pt x="96" y="93"/>
                </a:lnTo>
                <a:lnTo>
                  <a:pt x="97" y="91"/>
                </a:lnTo>
                <a:lnTo>
                  <a:pt x="97" y="90"/>
                </a:lnTo>
                <a:lnTo>
                  <a:pt x="97" y="89"/>
                </a:lnTo>
                <a:lnTo>
                  <a:pt x="97" y="89"/>
                </a:lnTo>
                <a:lnTo>
                  <a:pt x="98" y="88"/>
                </a:lnTo>
                <a:lnTo>
                  <a:pt x="98" y="87"/>
                </a:lnTo>
                <a:lnTo>
                  <a:pt x="98" y="85"/>
                </a:lnTo>
                <a:lnTo>
                  <a:pt x="98" y="84"/>
                </a:lnTo>
                <a:lnTo>
                  <a:pt x="99" y="83"/>
                </a:lnTo>
                <a:lnTo>
                  <a:pt x="99" y="82"/>
                </a:lnTo>
                <a:lnTo>
                  <a:pt x="99" y="81"/>
                </a:lnTo>
                <a:lnTo>
                  <a:pt x="99" y="80"/>
                </a:lnTo>
                <a:lnTo>
                  <a:pt x="100" y="79"/>
                </a:lnTo>
                <a:lnTo>
                  <a:pt x="100" y="78"/>
                </a:lnTo>
                <a:lnTo>
                  <a:pt x="100" y="77"/>
                </a:lnTo>
                <a:lnTo>
                  <a:pt x="100" y="76"/>
                </a:lnTo>
                <a:lnTo>
                  <a:pt x="101" y="75"/>
                </a:lnTo>
                <a:lnTo>
                  <a:pt x="101" y="74"/>
                </a:lnTo>
                <a:lnTo>
                  <a:pt x="101" y="73"/>
                </a:lnTo>
                <a:lnTo>
                  <a:pt x="102" y="71"/>
                </a:lnTo>
                <a:lnTo>
                  <a:pt x="102" y="70"/>
                </a:lnTo>
                <a:lnTo>
                  <a:pt x="102" y="69"/>
                </a:lnTo>
                <a:lnTo>
                  <a:pt x="102" y="67"/>
                </a:lnTo>
                <a:lnTo>
                  <a:pt x="103" y="67"/>
                </a:lnTo>
                <a:lnTo>
                  <a:pt x="103" y="66"/>
                </a:lnTo>
                <a:lnTo>
                  <a:pt x="103" y="65"/>
                </a:lnTo>
                <a:lnTo>
                  <a:pt x="103" y="64"/>
                </a:lnTo>
                <a:lnTo>
                  <a:pt x="104" y="62"/>
                </a:lnTo>
                <a:lnTo>
                  <a:pt x="104" y="61"/>
                </a:lnTo>
                <a:lnTo>
                  <a:pt x="104" y="60"/>
                </a:lnTo>
                <a:lnTo>
                  <a:pt x="104" y="59"/>
                </a:lnTo>
                <a:lnTo>
                  <a:pt x="105" y="57"/>
                </a:lnTo>
                <a:lnTo>
                  <a:pt x="105" y="56"/>
                </a:lnTo>
                <a:lnTo>
                  <a:pt x="105" y="55"/>
                </a:lnTo>
                <a:lnTo>
                  <a:pt x="105" y="55"/>
                </a:lnTo>
                <a:lnTo>
                  <a:pt x="106" y="54"/>
                </a:lnTo>
                <a:lnTo>
                  <a:pt x="106" y="54"/>
                </a:lnTo>
                <a:lnTo>
                  <a:pt x="106" y="54"/>
                </a:lnTo>
                <a:lnTo>
                  <a:pt x="106" y="54"/>
                </a:lnTo>
                <a:lnTo>
                  <a:pt x="107" y="54"/>
                </a:lnTo>
                <a:lnTo>
                  <a:pt x="107" y="54"/>
                </a:lnTo>
                <a:lnTo>
                  <a:pt x="107" y="54"/>
                </a:lnTo>
                <a:lnTo>
                  <a:pt x="107" y="55"/>
                </a:lnTo>
                <a:lnTo>
                  <a:pt x="108" y="55"/>
                </a:lnTo>
                <a:lnTo>
                  <a:pt x="108" y="55"/>
                </a:lnTo>
                <a:lnTo>
                  <a:pt x="108" y="56"/>
                </a:lnTo>
                <a:lnTo>
                  <a:pt x="108" y="56"/>
                </a:lnTo>
                <a:lnTo>
                  <a:pt x="109" y="56"/>
                </a:lnTo>
                <a:lnTo>
                  <a:pt x="109" y="56"/>
                </a:lnTo>
                <a:lnTo>
                  <a:pt x="109" y="57"/>
                </a:lnTo>
                <a:lnTo>
                  <a:pt x="109" y="58"/>
                </a:lnTo>
                <a:lnTo>
                  <a:pt x="110" y="58"/>
                </a:lnTo>
                <a:lnTo>
                  <a:pt x="110" y="59"/>
                </a:lnTo>
                <a:lnTo>
                  <a:pt x="110" y="60"/>
                </a:lnTo>
                <a:lnTo>
                  <a:pt x="110" y="60"/>
                </a:lnTo>
                <a:lnTo>
                  <a:pt x="111" y="61"/>
                </a:lnTo>
                <a:lnTo>
                  <a:pt x="111" y="61"/>
                </a:lnTo>
                <a:lnTo>
                  <a:pt x="111" y="61"/>
                </a:lnTo>
                <a:lnTo>
                  <a:pt x="111" y="62"/>
                </a:lnTo>
                <a:lnTo>
                  <a:pt x="112" y="63"/>
                </a:lnTo>
                <a:lnTo>
                  <a:pt x="112" y="64"/>
                </a:lnTo>
                <a:lnTo>
                  <a:pt x="112" y="65"/>
                </a:lnTo>
                <a:lnTo>
                  <a:pt x="112" y="66"/>
                </a:lnTo>
                <a:lnTo>
                  <a:pt x="113" y="66"/>
                </a:lnTo>
                <a:lnTo>
                  <a:pt x="113" y="67"/>
                </a:lnTo>
                <a:lnTo>
                  <a:pt x="113" y="68"/>
                </a:lnTo>
                <a:lnTo>
                  <a:pt x="114" y="70"/>
                </a:lnTo>
                <a:lnTo>
                  <a:pt x="114" y="71"/>
                </a:lnTo>
                <a:lnTo>
                  <a:pt x="114" y="73"/>
                </a:lnTo>
                <a:lnTo>
                  <a:pt x="114" y="74"/>
                </a:lnTo>
                <a:lnTo>
                  <a:pt x="115" y="76"/>
                </a:lnTo>
                <a:lnTo>
                  <a:pt x="115" y="77"/>
                </a:lnTo>
                <a:lnTo>
                  <a:pt x="115" y="79"/>
                </a:lnTo>
                <a:lnTo>
                  <a:pt x="115" y="80"/>
                </a:lnTo>
                <a:lnTo>
                  <a:pt x="116" y="82"/>
                </a:lnTo>
                <a:lnTo>
                  <a:pt x="116" y="84"/>
                </a:lnTo>
                <a:lnTo>
                  <a:pt x="116" y="85"/>
                </a:lnTo>
                <a:lnTo>
                  <a:pt x="116" y="87"/>
                </a:lnTo>
                <a:lnTo>
                  <a:pt x="117" y="89"/>
                </a:lnTo>
                <a:lnTo>
                  <a:pt x="117" y="90"/>
                </a:lnTo>
                <a:lnTo>
                  <a:pt x="117" y="92"/>
                </a:lnTo>
                <a:lnTo>
                  <a:pt x="117" y="93"/>
                </a:lnTo>
                <a:lnTo>
                  <a:pt x="118" y="95"/>
                </a:lnTo>
                <a:lnTo>
                  <a:pt x="118" y="95"/>
                </a:lnTo>
                <a:lnTo>
                  <a:pt x="118" y="96"/>
                </a:lnTo>
                <a:lnTo>
                  <a:pt x="118" y="97"/>
                </a:lnTo>
                <a:lnTo>
                  <a:pt x="119" y="98"/>
                </a:lnTo>
                <a:lnTo>
                  <a:pt x="119" y="99"/>
                </a:lnTo>
                <a:lnTo>
                  <a:pt x="119" y="100"/>
                </a:lnTo>
                <a:lnTo>
                  <a:pt x="119" y="101"/>
                </a:lnTo>
                <a:lnTo>
                  <a:pt x="120" y="101"/>
                </a:lnTo>
                <a:lnTo>
                  <a:pt x="120" y="102"/>
                </a:lnTo>
                <a:lnTo>
                  <a:pt x="120" y="103"/>
                </a:lnTo>
                <a:lnTo>
                  <a:pt x="120" y="103"/>
                </a:lnTo>
                <a:lnTo>
                  <a:pt x="121" y="104"/>
                </a:lnTo>
                <a:lnTo>
                  <a:pt x="121" y="104"/>
                </a:lnTo>
                <a:lnTo>
                  <a:pt x="121" y="105"/>
                </a:lnTo>
                <a:lnTo>
                  <a:pt x="121" y="106"/>
                </a:lnTo>
                <a:lnTo>
                  <a:pt x="122" y="107"/>
                </a:lnTo>
                <a:lnTo>
                  <a:pt x="122" y="108"/>
                </a:lnTo>
                <a:lnTo>
                  <a:pt x="122" y="109"/>
                </a:lnTo>
                <a:lnTo>
                  <a:pt x="122" y="109"/>
                </a:lnTo>
                <a:lnTo>
                  <a:pt x="123" y="110"/>
                </a:lnTo>
                <a:lnTo>
                  <a:pt x="123" y="110"/>
                </a:lnTo>
                <a:lnTo>
                  <a:pt x="123" y="111"/>
                </a:lnTo>
                <a:lnTo>
                  <a:pt x="123" y="111"/>
                </a:lnTo>
                <a:lnTo>
                  <a:pt x="124" y="112"/>
                </a:lnTo>
                <a:lnTo>
                  <a:pt x="124" y="113"/>
                </a:lnTo>
                <a:lnTo>
                  <a:pt x="124" y="113"/>
                </a:lnTo>
                <a:lnTo>
                  <a:pt x="124" y="113"/>
                </a:lnTo>
                <a:lnTo>
                  <a:pt x="125" y="114"/>
                </a:lnTo>
                <a:lnTo>
                  <a:pt x="125" y="114"/>
                </a:lnTo>
                <a:lnTo>
                  <a:pt x="125" y="115"/>
                </a:lnTo>
                <a:lnTo>
                  <a:pt x="126" y="115"/>
                </a:lnTo>
                <a:lnTo>
                  <a:pt x="126" y="115"/>
                </a:lnTo>
                <a:lnTo>
                  <a:pt x="126" y="115"/>
                </a:lnTo>
                <a:lnTo>
                  <a:pt x="126" y="115"/>
                </a:lnTo>
                <a:lnTo>
                  <a:pt x="127" y="115"/>
                </a:lnTo>
                <a:lnTo>
                  <a:pt x="127" y="115"/>
                </a:lnTo>
                <a:lnTo>
                  <a:pt x="127" y="114"/>
                </a:lnTo>
                <a:lnTo>
                  <a:pt x="127" y="114"/>
                </a:lnTo>
                <a:lnTo>
                  <a:pt x="128" y="113"/>
                </a:lnTo>
                <a:lnTo>
                  <a:pt x="128" y="113"/>
                </a:lnTo>
                <a:lnTo>
                  <a:pt x="128" y="113"/>
                </a:lnTo>
                <a:lnTo>
                  <a:pt x="128" y="112"/>
                </a:lnTo>
                <a:lnTo>
                  <a:pt x="129" y="111"/>
                </a:lnTo>
                <a:lnTo>
                  <a:pt x="129" y="110"/>
                </a:lnTo>
                <a:lnTo>
                  <a:pt x="129" y="110"/>
                </a:lnTo>
                <a:lnTo>
                  <a:pt x="129" y="109"/>
                </a:lnTo>
                <a:lnTo>
                  <a:pt x="130" y="108"/>
                </a:lnTo>
                <a:lnTo>
                  <a:pt x="130" y="108"/>
                </a:lnTo>
                <a:lnTo>
                  <a:pt x="130" y="107"/>
                </a:lnTo>
                <a:lnTo>
                  <a:pt x="130" y="107"/>
                </a:lnTo>
                <a:lnTo>
                  <a:pt x="131" y="106"/>
                </a:lnTo>
                <a:lnTo>
                  <a:pt x="131" y="105"/>
                </a:lnTo>
                <a:lnTo>
                  <a:pt x="131" y="104"/>
                </a:lnTo>
                <a:lnTo>
                  <a:pt x="131" y="104"/>
                </a:lnTo>
                <a:lnTo>
                  <a:pt x="132" y="103"/>
                </a:lnTo>
                <a:lnTo>
                  <a:pt x="132" y="102"/>
                </a:lnTo>
                <a:lnTo>
                  <a:pt x="132" y="102"/>
                </a:lnTo>
                <a:lnTo>
                  <a:pt x="132" y="101"/>
                </a:lnTo>
                <a:lnTo>
                  <a:pt x="133" y="100"/>
                </a:lnTo>
                <a:lnTo>
                  <a:pt x="133" y="99"/>
                </a:lnTo>
                <a:lnTo>
                  <a:pt x="133" y="99"/>
                </a:lnTo>
                <a:lnTo>
                  <a:pt x="133" y="99"/>
                </a:lnTo>
                <a:lnTo>
                  <a:pt x="134" y="98"/>
                </a:lnTo>
                <a:lnTo>
                  <a:pt x="134" y="97"/>
                </a:lnTo>
                <a:lnTo>
                  <a:pt x="134" y="97"/>
                </a:lnTo>
                <a:lnTo>
                  <a:pt x="134" y="96"/>
                </a:lnTo>
                <a:lnTo>
                  <a:pt x="135" y="95"/>
                </a:lnTo>
                <a:lnTo>
                  <a:pt x="135" y="95"/>
                </a:lnTo>
                <a:lnTo>
                  <a:pt x="135" y="94"/>
                </a:lnTo>
                <a:lnTo>
                  <a:pt x="135" y="93"/>
                </a:lnTo>
                <a:lnTo>
                  <a:pt x="136" y="93"/>
                </a:lnTo>
                <a:lnTo>
                  <a:pt x="136" y="92"/>
                </a:lnTo>
                <a:lnTo>
                  <a:pt x="136" y="91"/>
                </a:lnTo>
                <a:lnTo>
                  <a:pt x="136" y="91"/>
                </a:lnTo>
                <a:lnTo>
                  <a:pt x="137" y="90"/>
                </a:lnTo>
                <a:lnTo>
                  <a:pt x="137" y="89"/>
                </a:lnTo>
                <a:lnTo>
                  <a:pt x="137" y="88"/>
                </a:lnTo>
                <a:lnTo>
                  <a:pt x="138" y="88"/>
                </a:lnTo>
                <a:lnTo>
                  <a:pt x="138" y="87"/>
                </a:lnTo>
                <a:lnTo>
                  <a:pt x="138" y="86"/>
                </a:lnTo>
                <a:lnTo>
                  <a:pt x="138" y="86"/>
                </a:lnTo>
                <a:lnTo>
                  <a:pt x="139" y="86"/>
                </a:lnTo>
                <a:lnTo>
                  <a:pt x="139" y="85"/>
                </a:lnTo>
                <a:lnTo>
                  <a:pt x="139" y="84"/>
                </a:lnTo>
                <a:lnTo>
                  <a:pt x="139" y="83"/>
                </a:lnTo>
                <a:lnTo>
                  <a:pt x="140" y="83"/>
                </a:lnTo>
                <a:lnTo>
                  <a:pt x="140" y="82"/>
                </a:lnTo>
                <a:lnTo>
                  <a:pt x="140" y="81"/>
                </a:lnTo>
                <a:lnTo>
                  <a:pt x="140" y="81"/>
                </a:lnTo>
                <a:lnTo>
                  <a:pt x="141" y="80"/>
                </a:lnTo>
                <a:lnTo>
                  <a:pt x="141" y="79"/>
                </a:lnTo>
                <a:lnTo>
                  <a:pt x="141" y="79"/>
                </a:lnTo>
                <a:lnTo>
                  <a:pt x="141" y="79"/>
                </a:lnTo>
                <a:lnTo>
                  <a:pt x="142" y="79"/>
                </a:lnTo>
                <a:lnTo>
                  <a:pt x="142" y="79"/>
                </a:lnTo>
                <a:lnTo>
                  <a:pt x="142" y="79"/>
                </a:lnTo>
                <a:lnTo>
                  <a:pt x="142" y="79"/>
                </a:lnTo>
                <a:lnTo>
                  <a:pt x="143" y="79"/>
                </a:lnTo>
                <a:lnTo>
                  <a:pt x="143" y="79"/>
                </a:lnTo>
                <a:lnTo>
                  <a:pt x="143" y="80"/>
                </a:lnTo>
                <a:lnTo>
                  <a:pt x="143" y="80"/>
                </a:lnTo>
                <a:lnTo>
                  <a:pt x="144" y="80"/>
                </a:lnTo>
                <a:lnTo>
                  <a:pt x="144" y="80"/>
                </a:lnTo>
                <a:lnTo>
                  <a:pt x="144" y="80"/>
                </a:lnTo>
                <a:lnTo>
                  <a:pt x="144" y="80"/>
                </a:lnTo>
                <a:lnTo>
                  <a:pt x="145" y="80"/>
                </a:lnTo>
                <a:lnTo>
                  <a:pt x="145" y="80"/>
                </a:lnTo>
                <a:lnTo>
                  <a:pt x="145" y="81"/>
                </a:lnTo>
                <a:lnTo>
                  <a:pt x="145" y="80"/>
                </a:lnTo>
                <a:lnTo>
                  <a:pt x="146" y="80"/>
                </a:lnTo>
                <a:lnTo>
                  <a:pt x="146" y="80"/>
                </a:lnTo>
                <a:lnTo>
                  <a:pt x="146" y="80"/>
                </a:lnTo>
                <a:lnTo>
                  <a:pt x="146" y="80"/>
                </a:lnTo>
                <a:lnTo>
                  <a:pt x="147" y="80"/>
                </a:lnTo>
                <a:lnTo>
                  <a:pt x="147" y="80"/>
                </a:lnTo>
                <a:lnTo>
                  <a:pt x="147" y="79"/>
                </a:lnTo>
                <a:lnTo>
                  <a:pt x="147" y="79"/>
                </a:lnTo>
                <a:lnTo>
                  <a:pt x="148" y="79"/>
                </a:lnTo>
                <a:lnTo>
                  <a:pt x="148" y="79"/>
                </a:lnTo>
                <a:lnTo>
                  <a:pt x="148" y="79"/>
                </a:lnTo>
                <a:lnTo>
                  <a:pt x="148" y="79"/>
                </a:lnTo>
                <a:lnTo>
                  <a:pt x="149" y="79"/>
                </a:lnTo>
                <a:lnTo>
                  <a:pt x="149" y="80"/>
                </a:lnTo>
                <a:lnTo>
                  <a:pt x="149" y="80"/>
                </a:lnTo>
                <a:lnTo>
                  <a:pt x="150" y="81"/>
                </a:lnTo>
                <a:lnTo>
                  <a:pt x="150" y="81"/>
                </a:lnTo>
                <a:lnTo>
                  <a:pt x="150" y="82"/>
                </a:lnTo>
                <a:lnTo>
                  <a:pt x="150" y="83"/>
                </a:lnTo>
                <a:lnTo>
                  <a:pt x="151" y="84"/>
                </a:lnTo>
                <a:lnTo>
                  <a:pt x="151" y="84"/>
                </a:lnTo>
                <a:lnTo>
                  <a:pt x="151" y="85"/>
                </a:lnTo>
                <a:lnTo>
                  <a:pt x="151" y="86"/>
                </a:lnTo>
                <a:lnTo>
                  <a:pt x="152" y="87"/>
                </a:lnTo>
                <a:lnTo>
                  <a:pt x="152" y="88"/>
                </a:lnTo>
                <a:lnTo>
                  <a:pt x="152" y="88"/>
                </a:lnTo>
                <a:lnTo>
                  <a:pt x="152" y="89"/>
                </a:lnTo>
                <a:lnTo>
                  <a:pt x="153" y="90"/>
                </a:lnTo>
                <a:lnTo>
                  <a:pt x="153" y="91"/>
                </a:lnTo>
                <a:lnTo>
                  <a:pt x="153" y="92"/>
                </a:lnTo>
                <a:lnTo>
                  <a:pt x="153" y="93"/>
                </a:lnTo>
                <a:lnTo>
                  <a:pt x="154" y="93"/>
                </a:lnTo>
                <a:lnTo>
                  <a:pt x="154" y="93"/>
                </a:lnTo>
                <a:lnTo>
                  <a:pt x="154" y="94"/>
                </a:lnTo>
                <a:lnTo>
                  <a:pt x="154" y="94"/>
                </a:lnTo>
                <a:lnTo>
                  <a:pt x="155" y="95"/>
                </a:lnTo>
                <a:lnTo>
                  <a:pt x="155" y="96"/>
                </a:lnTo>
                <a:lnTo>
                  <a:pt x="155" y="97"/>
                </a:lnTo>
                <a:lnTo>
                  <a:pt x="155" y="97"/>
                </a:lnTo>
                <a:lnTo>
                  <a:pt x="156" y="98"/>
                </a:lnTo>
                <a:lnTo>
                  <a:pt x="156" y="99"/>
                </a:lnTo>
                <a:lnTo>
                  <a:pt x="156" y="100"/>
                </a:lnTo>
                <a:lnTo>
                  <a:pt x="156" y="102"/>
                </a:lnTo>
                <a:lnTo>
                  <a:pt x="157" y="103"/>
                </a:lnTo>
                <a:lnTo>
                  <a:pt x="157" y="104"/>
                </a:lnTo>
                <a:lnTo>
                  <a:pt x="157" y="105"/>
                </a:lnTo>
                <a:lnTo>
                  <a:pt x="157" y="106"/>
                </a:lnTo>
                <a:lnTo>
                  <a:pt x="158" y="108"/>
                </a:lnTo>
                <a:lnTo>
                  <a:pt x="158" y="109"/>
                </a:lnTo>
                <a:lnTo>
                  <a:pt x="158" y="110"/>
                </a:lnTo>
                <a:lnTo>
                  <a:pt x="158" y="112"/>
                </a:lnTo>
                <a:lnTo>
                  <a:pt x="159" y="112"/>
                </a:lnTo>
                <a:lnTo>
                  <a:pt x="159" y="113"/>
                </a:lnTo>
                <a:lnTo>
                  <a:pt x="159" y="115"/>
                </a:lnTo>
                <a:lnTo>
                  <a:pt x="159" y="116"/>
                </a:lnTo>
                <a:lnTo>
                  <a:pt x="160" y="118"/>
                </a:lnTo>
                <a:lnTo>
                  <a:pt x="160" y="119"/>
                </a:lnTo>
                <a:lnTo>
                  <a:pt x="160" y="120"/>
                </a:lnTo>
                <a:lnTo>
                  <a:pt x="160" y="121"/>
                </a:lnTo>
                <a:lnTo>
                  <a:pt x="161" y="122"/>
                </a:lnTo>
                <a:lnTo>
                  <a:pt x="161" y="122"/>
                </a:lnTo>
                <a:lnTo>
                  <a:pt x="161" y="123"/>
                </a:lnTo>
                <a:lnTo>
                  <a:pt x="161" y="124"/>
                </a:lnTo>
                <a:lnTo>
                  <a:pt x="162" y="124"/>
                </a:lnTo>
                <a:lnTo>
                  <a:pt x="162" y="125"/>
                </a:lnTo>
                <a:lnTo>
                  <a:pt x="162" y="126"/>
                </a:lnTo>
                <a:lnTo>
                  <a:pt x="163" y="127"/>
                </a:lnTo>
                <a:lnTo>
                  <a:pt x="163" y="128"/>
                </a:lnTo>
                <a:lnTo>
                  <a:pt x="163" y="128"/>
                </a:lnTo>
                <a:lnTo>
                  <a:pt x="163" y="129"/>
                </a:lnTo>
                <a:lnTo>
                  <a:pt x="164" y="130"/>
                </a:lnTo>
                <a:lnTo>
                  <a:pt x="164" y="130"/>
                </a:lnTo>
                <a:lnTo>
                  <a:pt x="164" y="130"/>
                </a:lnTo>
                <a:lnTo>
                  <a:pt x="164" y="131"/>
                </a:lnTo>
                <a:lnTo>
                  <a:pt x="165" y="132"/>
                </a:lnTo>
                <a:lnTo>
                  <a:pt x="165" y="133"/>
                </a:lnTo>
                <a:lnTo>
                  <a:pt x="165" y="134"/>
                </a:lnTo>
                <a:lnTo>
                  <a:pt x="165" y="135"/>
                </a:lnTo>
                <a:lnTo>
                  <a:pt x="166" y="135"/>
                </a:lnTo>
                <a:lnTo>
                  <a:pt x="166" y="135"/>
                </a:lnTo>
                <a:lnTo>
                  <a:pt x="166" y="136"/>
                </a:lnTo>
                <a:lnTo>
                  <a:pt x="166" y="136"/>
                </a:lnTo>
                <a:lnTo>
                  <a:pt x="167" y="136"/>
                </a:lnTo>
                <a:lnTo>
                  <a:pt x="167" y="136"/>
                </a:lnTo>
                <a:lnTo>
                  <a:pt x="167" y="136"/>
                </a:lnTo>
                <a:lnTo>
                  <a:pt x="167" y="136"/>
                </a:lnTo>
                <a:lnTo>
                  <a:pt x="168" y="136"/>
                </a:lnTo>
                <a:lnTo>
                  <a:pt x="168" y="136"/>
                </a:lnTo>
                <a:lnTo>
                  <a:pt x="168" y="136"/>
                </a:lnTo>
                <a:lnTo>
                  <a:pt x="168" y="136"/>
                </a:lnTo>
                <a:lnTo>
                  <a:pt x="169" y="136"/>
                </a:lnTo>
                <a:lnTo>
                  <a:pt x="169" y="136"/>
                </a:lnTo>
                <a:lnTo>
                  <a:pt x="169" y="136"/>
                </a:lnTo>
                <a:lnTo>
                  <a:pt x="169" y="136"/>
                </a:lnTo>
                <a:lnTo>
                  <a:pt x="170" y="136"/>
                </a:lnTo>
                <a:lnTo>
                  <a:pt x="170" y="136"/>
                </a:lnTo>
                <a:lnTo>
                  <a:pt x="170" y="136"/>
                </a:lnTo>
                <a:lnTo>
                  <a:pt x="170" y="135"/>
                </a:lnTo>
                <a:lnTo>
                  <a:pt x="171" y="135"/>
                </a:lnTo>
                <a:lnTo>
                  <a:pt x="171" y="135"/>
                </a:lnTo>
                <a:lnTo>
                  <a:pt x="171" y="134"/>
                </a:lnTo>
                <a:lnTo>
                  <a:pt x="171" y="134"/>
                </a:lnTo>
                <a:lnTo>
                  <a:pt x="172" y="133"/>
                </a:lnTo>
                <a:lnTo>
                  <a:pt x="172" y="133"/>
                </a:lnTo>
                <a:lnTo>
                  <a:pt x="172" y="133"/>
                </a:lnTo>
                <a:lnTo>
                  <a:pt x="172" y="133"/>
                </a:lnTo>
                <a:lnTo>
                  <a:pt x="173" y="133"/>
                </a:lnTo>
                <a:lnTo>
                  <a:pt x="173" y="133"/>
                </a:lnTo>
                <a:lnTo>
                  <a:pt x="173" y="132"/>
                </a:lnTo>
                <a:lnTo>
                  <a:pt x="173" y="132"/>
                </a:lnTo>
                <a:lnTo>
                  <a:pt x="174" y="131"/>
                </a:lnTo>
                <a:lnTo>
                  <a:pt x="174" y="131"/>
                </a:lnTo>
                <a:lnTo>
                  <a:pt x="174" y="131"/>
                </a:lnTo>
                <a:lnTo>
                  <a:pt x="175" y="130"/>
                </a:lnTo>
                <a:lnTo>
                  <a:pt x="175" y="130"/>
                </a:lnTo>
                <a:lnTo>
                  <a:pt x="175" y="129"/>
                </a:lnTo>
                <a:lnTo>
                  <a:pt x="175" y="128"/>
                </a:lnTo>
                <a:lnTo>
                  <a:pt x="176" y="128"/>
                </a:lnTo>
                <a:lnTo>
                  <a:pt x="176" y="127"/>
                </a:lnTo>
                <a:lnTo>
                  <a:pt x="176" y="127"/>
                </a:lnTo>
                <a:lnTo>
                  <a:pt x="176" y="127"/>
                </a:lnTo>
                <a:lnTo>
                  <a:pt x="177" y="126"/>
                </a:lnTo>
                <a:lnTo>
                  <a:pt x="177" y="126"/>
                </a:lnTo>
                <a:lnTo>
                  <a:pt x="177" y="126"/>
                </a:lnTo>
                <a:lnTo>
                  <a:pt x="177" y="127"/>
                </a:lnTo>
                <a:lnTo>
                  <a:pt x="178" y="127"/>
                </a:lnTo>
                <a:lnTo>
                  <a:pt x="178" y="128"/>
                </a:lnTo>
                <a:lnTo>
                  <a:pt x="178" y="128"/>
                </a:lnTo>
                <a:lnTo>
                  <a:pt x="178" y="128"/>
                </a:lnTo>
                <a:lnTo>
                  <a:pt x="179" y="129"/>
                </a:lnTo>
                <a:lnTo>
                  <a:pt x="179" y="129"/>
                </a:lnTo>
                <a:lnTo>
                  <a:pt x="179" y="129"/>
                </a:lnTo>
                <a:lnTo>
                  <a:pt x="179" y="129"/>
                </a:lnTo>
                <a:lnTo>
                  <a:pt x="180" y="129"/>
                </a:lnTo>
                <a:lnTo>
                  <a:pt x="180" y="129"/>
                </a:lnTo>
                <a:lnTo>
                  <a:pt x="180" y="128"/>
                </a:lnTo>
                <a:lnTo>
                  <a:pt x="180" y="127"/>
                </a:lnTo>
                <a:lnTo>
                  <a:pt x="181" y="127"/>
                </a:lnTo>
                <a:lnTo>
                  <a:pt x="181" y="126"/>
                </a:lnTo>
                <a:lnTo>
                  <a:pt x="181" y="126"/>
                </a:lnTo>
                <a:lnTo>
                  <a:pt x="181" y="125"/>
                </a:lnTo>
                <a:lnTo>
                  <a:pt x="182" y="125"/>
                </a:lnTo>
                <a:lnTo>
                  <a:pt x="182" y="124"/>
                </a:lnTo>
                <a:lnTo>
                  <a:pt x="182" y="124"/>
                </a:lnTo>
                <a:lnTo>
                  <a:pt x="182" y="124"/>
                </a:lnTo>
                <a:lnTo>
                  <a:pt x="183" y="123"/>
                </a:lnTo>
                <a:lnTo>
                  <a:pt x="183" y="122"/>
                </a:lnTo>
                <a:lnTo>
                  <a:pt x="183" y="121"/>
                </a:lnTo>
                <a:lnTo>
                  <a:pt x="183" y="121"/>
                </a:lnTo>
                <a:lnTo>
                  <a:pt x="184" y="120"/>
                </a:lnTo>
                <a:lnTo>
                  <a:pt x="184" y="119"/>
                </a:lnTo>
                <a:lnTo>
                  <a:pt x="184" y="119"/>
                </a:lnTo>
                <a:lnTo>
                  <a:pt x="184" y="118"/>
                </a:lnTo>
                <a:lnTo>
                  <a:pt x="185" y="117"/>
                </a:lnTo>
                <a:lnTo>
                  <a:pt x="185" y="116"/>
                </a:lnTo>
                <a:lnTo>
                  <a:pt x="185" y="116"/>
                </a:lnTo>
                <a:lnTo>
                  <a:pt x="185" y="115"/>
                </a:lnTo>
                <a:lnTo>
                  <a:pt x="186" y="114"/>
                </a:lnTo>
                <a:lnTo>
                  <a:pt x="186" y="113"/>
                </a:lnTo>
                <a:lnTo>
                  <a:pt x="186" y="112"/>
                </a:lnTo>
                <a:lnTo>
                  <a:pt x="187" y="112"/>
                </a:lnTo>
                <a:lnTo>
                  <a:pt x="187" y="111"/>
                </a:lnTo>
                <a:lnTo>
                  <a:pt x="187" y="110"/>
                </a:lnTo>
                <a:lnTo>
                  <a:pt x="187" y="109"/>
                </a:lnTo>
                <a:lnTo>
                  <a:pt x="188" y="109"/>
                </a:lnTo>
                <a:lnTo>
                  <a:pt x="188" y="108"/>
                </a:lnTo>
                <a:lnTo>
                  <a:pt x="188" y="107"/>
                </a:lnTo>
                <a:lnTo>
                  <a:pt x="188" y="105"/>
                </a:lnTo>
                <a:lnTo>
                  <a:pt x="189" y="104"/>
                </a:lnTo>
                <a:lnTo>
                  <a:pt x="189" y="103"/>
                </a:lnTo>
                <a:lnTo>
                  <a:pt x="189" y="102"/>
                </a:lnTo>
                <a:lnTo>
                  <a:pt x="189" y="102"/>
                </a:lnTo>
                <a:lnTo>
                  <a:pt x="190" y="101"/>
                </a:lnTo>
                <a:lnTo>
                  <a:pt x="190" y="100"/>
                </a:lnTo>
                <a:lnTo>
                  <a:pt x="190" y="99"/>
                </a:lnTo>
                <a:lnTo>
                  <a:pt x="190" y="98"/>
                </a:lnTo>
                <a:lnTo>
                  <a:pt x="191" y="98"/>
                </a:lnTo>
                <a:lnTo>
                  <a:pt x="191" y="98"/>
                </a:lnTo>
                <a:lnTo>
                  <a:pt x="191" y="97"/>
                </a:lnTo>
                <a:lnTo>
                  <a:pt x="191" y="98"/>
                </a:lnTo>
                <a:lnTo>
                  <a:pt x="192" y="98"/>
                </a:lnTo>
                <a:lnTo>
                  <a:pt x="192" y="98"/>
                </a:lnTo>
                <a:lnTo>
                  <a:pt x="192" y="98"/>
                </a:lnTo>
                <a:lnTo>
                  <a:pt x="192" y="99"/>
                </a:lnTo>
                <a:lnTo>
                  <a:pt x="193" y="99"/>
                </a:lnTo>
                <a:lnTo>
                  <a:pt x="193" y="99"/>
                </a:lnTo>
                <a:lnTo>
                  <a:pt x="193" y="99"/>
                </a:lnTo>
                <a:lnTo>
                  <a:pt x="193" y="99"/>
                </a:lnTo>
                <a:lnTo>
                  <a:pt x="194" y="99"/>
                </a:lnTo>
                <a:lnTo>
                  <a:pt x="194" y="99"/>
                </a:lnTo>
                <a:lnTo>
                  <a:pt x="194" y="99"/>
                </a:lnTo>
                <a:lnTo>
                  <a:pt x="194" y="99"/>
                </a:lnTo>
                <a:lnTo>
                  <a:pt x="195" y="99"/>
                </a:lnTo>
                <a:lnTo>
                  <a:pt x="195" y="99"/>
                </a:lnTo>
                <a:lnTo>
                  <a:pt x="195" y="99"/>
                </a:lnTo>
                <a:lnTo>
                  <a:pt x="195" y="99"/>
                </a:lnTo>
                <a:lnTo>
                  <a:pt x="196" y="99"/>
                </a:lnTo>
                <a:lnTo>
                  <a:pt x="196" y="99"/>
                </a:lnTo>
                <a:lnTo>
                  <a:pt x="196" y="99"/>
                </a:lnTo>
                <a:lnTo>
                  <a:pt x="196" y="99"/>
                </a:lnTo>
                <a:lnTo>
                  <a:pt x="197" y="99"/>
                </a:lnTo>
                <a:lnTo>
                  <a:pt x="197" y="99"/>
                </a:lnTo>
                <a:lnTo>
                  <a:pt x="197" y="99"/>
                </a:lnTo>
                <a:lnTo>
                  <a:pt x="197" y="99"/>
                </a:lnTo>
                <a:lnTo>
                  <a:pt x="198" y="99"/>
                </a:lnTo>
                <a:lnTo>
                  <a:pt x="198" y="98"/>
                </a:lnTo>
                <a:lnTo>
                  <a:pt x="198" y="98"/>
                </a:lnTo>
                <a:lnTo>
                  <a:pt x="199" y="98"/>
                </a:lnTo>
                <a:lnTo>
                  <a:pt x="199" y="97"/>
                </a:lnTo>
                <a:lnTo>
                  <a:pt x="199" y="97"/>
                </a:lnTo>
                <a:lnTo>
                  <a:pt x="199" y="97"/>
                </a:lnTo>
                <a:lnTo>
                  <a:pt x="200" y="97"/>
                </a:lnTo>
                <a:lnTo>
                  <a:pt x="200" y="97"/>
                </a:lnTo>
                <a:lnTo>
                  <a:pt x="200" y="96"/>
                </a:lnTo>
                <a:lnTo>
                  <a:pt x="200" y="96"/>
                </a:lnTo>
                <a:lnTo>
                  <a:pt x="201" y="96"/>
                </a:lnTo>
                <a:lnTo>
                  <a:pt x="201" y="95"/>
                </a:lnTo>
                <a:lnTo>
                  <a:pt x="201" y="95"/>
                </a:lnTo>
                <a:lnTo>
                  <a:pt x="201" y="95"/>
                </a:lnTo>
                <a:lnTo>
                  <a:pt x="202" y="94"/>
                </a:lnTo>
                <a:lnTo>
                  <a:pt x="202" y="94"/>
                </a:lnTo>
                <a:lnTo>
                  <a:pt x="202" y="94"/>
                </a:lnTo>
                <a:lnTo>
                  <a:pt x="202" y="93"/>
                </a:lnTo>
                <a:lnTo>
                  <a:pt x="203" y="92"/>
                </a:lnTo>
                <a:lnTo>
                  <a:pt x="203" y="92"/>
                </a:lnTo>
                <a:lnTo>
                  <a:pt x="203" y="91"/>
                </a:lnTo>
                <a:lnTo>
                  <a:pt x="203" y="90"/>
                </a:lnTo>
                <a:lnTo>
                  <a:pt x="204" y="89"/>
                </a:lnTo>
                <a:lnTo>
                  <a:pt x="204" y="89"/>
                </a:lnTo>
                <a:lnTo>
                  <a:pt x="204" y="88"/>
                </a:lnTo>
                <a:lnTo>
                  <a:pt x="204" y="88"/>
                </a:lnTo>
                <a:lnTo>
                  <a:pt x="205" y="88"/>
                </a:lnTo>
                <a:lnTo>
                  <a:pt x="205" y="88"/>
                </a:lnTo>
                <a:lnTo>
                  <a:pt x="205" y="88"/>
                </a:lnTo>
                <a:lnTo>
                  <a:pt x="205" y="88"/>
                </a:lnTo>
                <a:lnTo>
                  <a:pt x="206" y="88"/>
                </a:lnTo>
                <a:lnTo>
                  <a:pt x="206" y="88"/>
                </a:lnTo>
                <a:lnTo>
                  <a:pt x="206" y="87"/>
                </a:lnTo>
                <a:lnTo>
                  <a:pt x="206" y="88"/>
                </a:lnTo>
                <a:lnTo>
                  <a:pt x="207" y="88"/>
                </a:lnTo>
                <a:lnTo>
                  <a:pt x="207" y="88"/>
                </a:lnTo>
                <a:lnTo>
                  <a:pt x="207" y="88"/>
                </a:lnTo>
                <a:lnTo>
                  <a:pt x="207" y="87"/>
                </a:lnTo>
                <a:lnTo>
                  <a:pt x="208" y="87"/>
                </a:lnTo>
                <a:lnTo>
                  <a:pt x="208" y="87"/>
                </a:lnTo>
                <a:lnTo>
                  <a:pt x="208" y="87"/>
                </a:lnTo>
                <a:lnTo>
                  <a:pt x="208" y="87"/>
                </a:lnTo>
                <a:lnTo>
                  <a:pt x="209" y="87"/>
                </a:lnTo>
                <a:lnTo>
                  <a:pt x="209" y="87"/>
                </a:lnTo>
                <a:lnTo>
                  <a:pt x="209" y="87"/>
                </a:lnTo>
                <a:lnTo>
                  <a:pt x="209" y="88"/>
                </a:lnTo>
                <a:lnTo>
                  <a:pt x="210" y="88"/>
                </a:lnTo>
                <a:lnTo>
                  <a:pt x="210" y="88"/>
                </a:lnTo>
                <a:lnTo>
                  <a:pt x="210" y="88"/>
                </a:lnTo>
                <a:lnTo>
                  <a:pt x="211" y="88"/>
                </a:lnTo>
                <a:lnTo>
                  <a:pt x="211" y="89"/>
                </a:lnTo>
                <a:lnTo>
                  <a:pt x="211" y="89"/>
                </a:lnTo>
                <a:lnTo>
                  <a:pt x="211" y="89"/>
                </a:lnTo>
                <a:lnTo>
                  <a:pt x="212" y="90"/>
                </a:lnTo>
                <a:lnTo>
                  <a:pt x="212" y="90"/>
                </a:lnTo>
                <a:lnTo>
                  <a:pt x="212" y="90"/>
                </a:lnTo>
                <a:lnTo>
                  <a:pt x="212" y="90"/>
                </a:lnTo>
                <a:lnTo>
                  <a:pt x="213" y="90"/>
                </a:lnTo>
                <a:lnTo>
                  <a:pt x="213" y="90"/>
                </a:lnTo>
                <a:lnTo>
                  <a:pt x="213" y="90"/>
                </a:lnTo>
                <a:lnTo>
                  <a:pt x="213" y="91"/>
                </a:lnTo>
                <a:lnTo>
                  <a:pt x="214" y="91"/>
                </a:lnTo>
                <a:lnTo>
                  <a:pt x="214" y="91"/>
                </a:lnTo>
                <a:lnTo>
                  <a:pt x="214" y="91"/>
                </a:lnTo>
                <a:lnTo>
                  <a:pt x="214" y="91"/>
                </a:lnTo>
                <a:lnTo>
                  <a:pt x="215" y="91"/>
                </a:lnTo>
                <a:lnTo>
                  <a:pt x="215" y="91"/>
                </a:lnTo>
                <a:lnTo>
                  <a:pt x="215" y="91"/>
                </a:lnTo>
                <a:lnTo>
                  <a:pt x="215" y="91"/>
                </a:lnTo>
                <a:lnTo>
                  <a:pt x="216" y="90"/>
                </a:lnTo>
                <a:lnTo>
                  <a:pt x="216" y="90"/>
                </a:lnTo>
                <a:lnTo>
                  <a:pt x="216" y="89"/>
                </a:lnTo>
                <a:lnTo>
                  <a:pt x="216" y="88"/>
                </a:lnTo>
                <a:lnTo>
                  <a:pt x="217" y="88"/>
                </a:lnTo>
                <a:lnTo>
                  <a:pt x="217" y="88"/>
                </a:lnTo>
                <a:lnTo>
                  <a:pt x="217" y="87"/>
                </a:lnTo>
                <a:lnTo>
                  <a:pt x="217" y="87"/>
                </a:lnTo>
                <a:lnTo>
                  <a:pt x="218" y="87"/>
                </a:lnTo>
                <a:lnTo>
                  <a:pt x="218" y="86"/>
                </a:lnTo>
                <a:lnTo>
                  <a:pt x="218" y="86"/>
                </a:lnTo>
                <a:lnTo>
                  <a:pt x="218" y="86"/>
                </a:lnTo>
                <a:lnTo>
                  <a:pt x="219" y="85"/>
                </a:lnTo>
                <a:lnTo>
                  <a:pt x="219" y="84"/>
                </a:lnTo>
                <a:lnTo>
                  <a:pt x="219" y="84"/>
                </a:lnTo>
                <a:lnTo>
                  <a:pt x="219" y="84"/>
                </a:lnTo>
                <a:lnTo>
                  <a:pt x="220" y="83"/>
                </a:lnTo>
                <a:lnTo>
                  <a:pt x="220" y="83"/>
                </a:lnTo>
                <a:lnTo>
                  <a:pt x="220" y="83"/>
                </a:lnTo>
                <a:lnTo>
                  <a:pt x="220" y="82"/>
                </a:lnTo>
                <a:lnTo>
                  <a:pt x="221" y="82"/>
                </a:lnTo>
                <a:lnTo>
                  <a:pt x="221" y="81"/>
                </a:lnTo>
                <a:lnTo>
                  <a:pt x="221" y="81"/>
                </a:lnTo>
                <a:lnTo>
                  <a:pt x="221" y="80"/>
                </a:lnTo>
                <a:lnTo>
                  <a:pt x="222" y="79"/>
                </a:lnTo>
                <a:lnTo>
                  <a:pt x="222" y="78"/>
                </a:lnTo>
                <a:lnTo>
                  <a:pt x="222" y="77"/>
                </a:lnTo>
                <a:lnTo>
                  <a:pt x="222" y="76"/>
                </a:lnTo>
                <a:lnTo>
                  <a:pt x="223" y="75"/>
                </a:lnTo>
                <a:lnTo>
                  <a:pt x="223" y="75"/>
                </a:lnTo>
                <a:lnTo>
                  <a:pt x="223" y="74"/>
                </a:lnTo>
                <a:lnTo>
                  <a:pt x="224" y="73"/>
                </a:lnTo>
                <a:lnTo>
                  <a:pt x="224" y="71"/>
                </a:lnTo>
                <a:lnTo>
                  <a:pt x="224" y="70"/>
                </a:lnTo>
                <a:lnTo>
                  <a:pt x="224" y="69"/>
                </a:lnTo>
                <a:lnTo>
                  <a:pt x="225" y="68"/>
                </a:lnTo>
                <a:lnTo>
                  <a:pt x="225" y="67"/>
                </a:lnTo>
                <a:lnTo>
                  <a:pt x="225" y="67"/>
                </a:lnTo>
                <a:lnTo>
                  <a:pt x="225" y="66"/>
                </a:lnTo>
                <a:lnTo>
                  <a:pt x="226" y="65"/>
                </a:lnTo>
                <a:lnTo>
                  <a:pt x="226" y="64"/>
                </a:lnTo>
                <a:lnTo>
                  <a:pt x="226" y="63"/>
                </a:lnTo>
                <a:lnTo>
                  <a:pt x="226" y="61"/>
                </a:lnTo>
                <a:lnTo>
                  <a:pt x="227" y="60"/>
                </a:lnTo>
                <a:lnTo>
                  <a:pt x="227" y="59"/>
                </a:lnTo>
                <a:lnTo>
                  <a:pt x="227" y="58"/>
                </a:lnTo>
                <a:lnTo>
                  <a:pt x="227" y="57"/>
                </a:lnTo>
                <a:lnTo>
                  <a:pt x="228" y="56"/>
                </a:lnTo>
                <a:lnTo>
                  <a:pt x="228" y="54"/>
                </a:lnTo>
                <a:lnTo>
                  <a:pt x="228" y="53"/>
                </a:lnTo>
                <a:lnTo>
                  <a:pt x="228" y="51"/>
                </a:lnTo>
                <a:lnTo>
                  <a:pt x="229" y="50"/>
                </a:lnTo>
                <a:lnTo>
                  <a:pt x="229" y="48"/>
                </a:lnTo>
                <a:lnTo>
                  <a:pt x="229" y="47"/>
                </a:lnTo>
                <a:lnTo>
                  <a:pt x="229" y="46"/>
                </a:lnTo>
                <a:lnTo>
                  <a:pt x="230" y="44"/>
                </a:lnTo>
                <a:lnTo>
                  <a:pt x="230" y="43"/>
                </a:lnTo>
                <a:lnTo>
                  <a:pt x="230" y="43"/>
                </a:lnTo>
                <a:lnTo>
                  <a:pt x="230" y="42"/>
                </a:lnTo>
                <a:lnTo>
                  <a:pt x="231" y="41"/>
                </a:lnTo>
                <a:lnTo>
                  <a:pt x="231" y="40"/>
                </a:lnTo>
                <a:lnTo>
                  <a:pt x="231" y="38"/>
                </a:lnTo>
                <a:lnTo>
                  <a:pt x="231" y="37"/>
                </a:lnTo>
                <a:lnTo>
                  <a:pt x="232" y="36"/>
                </a:lnTo>
                <a:lnTo>
                  <a:pt x="232" y="34"/>
                </a:lnTo>
                <a:lnTo>
                  <a:pt x="232" y="33"/>
                </a:lnTo>
                <a:lnTo>
                  <a:pt x="232" y="32"/>
                </a:lnTo>
                <a:lnTo>
                  <a:pt x="233" y="30"/>
                </a:lnTo>
                <a:lnTo>
                  <a:pt x="233" y="29"/>
                </a:lnTo>
                <a:lnTo>
                  <a:pt x="233" y="29"/>
                </a:lnTo>
                <a:lnTo>
                  <a:pt x="233" y="28"/>
                </a:lnTo>
                <a:lnTo>
                  <a:pt x="234" y="27"/>
                </a:lnTo>
                <a:lnTo>
                  <a:pt x="234" y="26"/>
                </a:lnTo>
                <a:lnTo>
                  <a:pt x="234" y="24"/>
                </a:lnTo>
                <a:lnTo>
                  <a:pt x="234" y="23"/>
                </a:lnTo>
                <a:lnTo>
                  <a:pt x="235" y="22"/>
                </a:lnTo>
                <a:lnTo>
                  <a:pt x="235" y="21"/>
                </a:lnTo>
                <a:lnTo>
                  <a:pt x="235" y="21"/>
                </a:lnTo>
                <a:lnTo>
                  <a:pt x="236" y="20"/>
                </a:lnTo>
                <a:lnTo>
                  <a:pt x="236" y="19"/>
                </a:lnTo>
                <a:lnTo>
                  <a:pt x="236" y="18"/>
                </a:lnTo>
                <a:lnTo>
                  <a:pt x="236" y="17"/>
                </a:lnTo>
                <a:lnTo>
                  <a:pt x="237" y="16"/>
                </a:lnTo>
                <a:lnTo>
                  <a:pt x="237" y="16"/>
                </a:lnTo>
                <a:lnTo>
                  <a:pt x="237" y="15"/>
                </a:lnTo>
                <a:lnTo>
                  <a:pt x="237" y="14"/>
                </a:lnTo>
                <a:lnTo>
                  <a:pt x="238" y="13"/>
                </a:lnTo>
                <a:lnTo>
                  <a:pt x="238" y="12"/>
                </a:lnTo>
                <a:lnTo>
                  <a:pt x="238" y="11"/>
                </a:lnTo>
                <a:lnTo>
                  <a:pt x="238" y="10"/>
                </a:lnTo>
                <a:lnTo>
                  <a:pt x="239" y="10"/>
                </a:lnTo>
                <a:lnTo>
                  <a:pt x="239" y="9"/>
                </a:lnTo>
                <a:lnTo>
                  <a:pt x="239" y="8"/>
                </a:lnTo>
                <a:lnTo>
                  <a:pt x="239" y="8"/>
                </a:lnTo>
                <a:lnTo>
                  <a:pt x="240" y="8"/>
                </a:lnTo>
                <a:lnTo>
                  <a:pt x="240" y="8"/>
                </a:lnTo>
                <a:lnTo>
                  <a:pt x="240" y="8"/>
                </a:lnTo>
                <a:lnTo>
                  <a:pt x="240" y="8"/>
                </a:lnTo>
                <a:lnTo>
                  <a:pt x="241" y="8"/>
                </a:lnTo>
                <a:lnTo>
                  <a:pt x="241" y="7"/>
                </a:lnTo>
                <a:lnTo>
                  <a:pt x="241" y="7"/>
                </a:lnTo>
                <a:lnTo>
                  <a:pt x="241" y="7"/>
                </a:lnTo>
                <a:lnTo>
                  <a:pt x="242" y="6"/>
                </a:lnTo>
                <a:lnTo>
                  <a:pt x="242" y="6"/>
                </a:lnTo>
                <a:lnTo>
                  <a:pt x="242" y="6"/>
                </a:lnTo>
                <a:lnTo>
                  <a:pt x="242" y="5"/>
                </a:lnTo>
                <a:lnTo>
                  <a:pt x="243" y="5"/>
                </a:lnTo>
                <a:lnTo>
                  <a:pt x="243" y="5"/>
                </a:lnTo>
                <a:lnTo>
                  <a:pt x="243" y="5"/>
                </a:lnTo>
                <a:lnTo>
                  <a:pt x="243" y="6"/>
                </a:lnTo>
                <a:lnTo>
                  <a:pt x="244" y="6"/>
                </a:lnTo>
                <a:lnTo>
                  <a:pt x="244" y="6"/>
                </a:lnTo>
                <a:lnTo>
                  <a:pt x="244" y="5"/>
                </a:lnTo>
                <a:lnTo>
                  <a:pt x="244" y="5"/>
                </a:lnTo>
                <a:lnTo>
                  <a:pt x="245" y="4"/>
                </a:lnTo>
                <a:lnTo>
                  <a:pt x="245" y="4"/>
                </a:lnTo>
                <a:lnTo>
                  <a:pt x="245" y="3"/>
                </a:lnTo>
                <a:lnTo>
                  <a:pt x="245" y="3"/>
                </a:lnTo>
                <a:lnTo>
                  <a:pt x="246" y="3"/>
                </a:lnTo>
                <a:lnTo>
                  <a:pt x="246" y="3"/>
                </a:lnTo>
                <a:lnTo>
                  <a:pt x="246" y="2"/>
                </a:lnTo>
                <a:lnTo>
                  <a:pt x="246" y="2"/>
                </a:lnTo>
                <a:lnTo>
                  <a:pt x="247" y="1"/>
                </a:lnTo>
                <a:lnTo>
                  <a:pt x="247" y="1"/>
                </a:lnTo>
                <a:lnTo>
                  <a:pt x="247" y="0"/>
                </a:lnTo>
                <a:lnTo>
                  <a:pt x="248" y="0"/>
                </a:lnTo>
                <a:lnTo>
                  <a:pt x="248" y="0"/>
                </a:lnTo>
                <a:lnTo>
                  <a:pt x="248" y="0"/>
                </a:lnTo>
                <a:lnTo>
                  <a:pt x="248" y="1"/>
                </a:lnTo>
                <a:lnTo>
                  <a:pt x="249" y="1"/>
                </a:lnTo>
                <a:lnTo>
                  <a:pt x="249" y="2"/>
                </a:lnTo>
                <a:lnTo>
                  <a:pt x="249" y="2"/>
                </a:lnTo>
                <a:lnTo>
                  <a:pt x="249" y="3"/>
                </a:lnTo>
                <a:lnTo>
                  <a:pt x="250" y="4"/>
                </a:lnTo>
                <a:lnTo>
                  <a:pt x="250" y="4"/>
                </a:lnTo>
                <a:lnTo>
                  <a:pt x="250" y="5"/>
                </a:lnTo>
                <a:lnTo>
                  <a:pt x="250" y="6"/>
                </a:lnTo>
                <a:lnTo>
                  <a:pt x="251" y="6"/>
                </a:lnTo>
                <a:lnTo>
                  <a:pt x="251" y="6"/>
                </a:lnTo>
                <a:lnTo>
                  <a:pt x="251" y="6"/>
                </a:lnTo>
                <a:lnTo>
                  <a:pt x="251" y="6"/>
                </a:lnTo>
                <a:lnTo>
                  <a:pt x="252" y="6"/>
                </a:lnTo>
                <a:lnTo>
                  <a:pt x="252" y="6"/>
                </a:lnTo>
                <a:lnTo>
                  <a:pt x="252" y="6"/>
                </a:lnTo>
                <a:lnTo>
                  <a:pt x="252" y="6"/>
                </a:lnTo>
                <a:lnTo>
                  <a:pt x="253" y="6"/>
                </a:lnTo>
                <a:lnTo>
                  <a:pt x="253" y="6"/>
                </a:lnTo>
                <a:lnTo>
                  <a:pt x="253" y="6"/>
                </a:lnTo>
                <a:lnTo>
                  <a:pt x="253" y="6"/>
                </a:lnTo>
                <a:lnTo>
                  <a:pt x="254" y="6"/>
                </a:lnTo>
                <a:lnTo>
                  <a:pt x="254" y="6"/>
                </a:lnTo>
                <a:lnTo>
                  <a:pt x="254" y="5"/>
                </a:lnTo>
                <a:lnTo>
                  <a:pt x="254" y="5"/>
                </a:lnTo>
                <a:lnTo>
                  <a:pt x="255" y="5"/>
                </a:lnTo>
                <a:lnTo>
                  <a:pt x="255" y="4"/>
                </a:lnTo>
                <a:lnTo>
                  <a:pt x="255" y="4"/>
                </a:lnTo>
                <a:lnTo>
                  <a:pt x="255" y="4"/>
                </a:lnTo>
              </a:path>
            </a:pathLst>
          </a:custGeom>
          <a:noFill/>
          <a:ln w="7620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06">
            <a:extLst>
              <a:ext uri="{FF2B5EF4-FFF2-40B4-BE49-F238E27FC236}">
                <a16:creationId xmlns:a16="http://schemas.microsoft.com/office/drawing/2014/main" id="{BDDD35D4-7690-47E8-89C2-5049E86310CA}"/>
              </a:ext>
            </a:extLst>
          </p:cNvPr>
          <p:cNvSpPr>
            <a:spLocks noChangeShapeType="1"/>
          </p:cNvSpPr>
          <p:nvPr/>
        </p:nvSpPr>
        <p:spPr bwMode="auto">
          <a:xfrm>
            <a:off x="1975007" y="6647731"/>
            <a:ext cx="9982711" cy="0"/>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107">
            <a:extLst>
              <a:ext uri="{FF2B5EF4-FFF2-40B4-BE49-F238E27FC236}">
                <a16:creationId xmlns:a16="http://schemas.microsoft.com/office/drawing/2014/main" id="{5A2BB657-C8C9-48E5-AC3B-39D41437BE80}"/>
              </a:ext>
            </a:extLst>
          </p:cNvPr>
          <p:cNvSpPr>
            <a:spLocks noChangeShapeType="1"/>
          </p:cNvSpPr>
          <p:nvPr/>
        </p:nvSpPr>
        <p:spPr bwMode="auto">
          <a:xfrm flipV="1">
            <a:off x="1971342" y="6578743"/>
            <a:ext cx="0" cy="61755"/>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Line 108">
            <a:extLst>
              <a:ext uri="{FF2B5EF4-FFF2-40B4-BE49-F238E27FC236}">
                <a16:creationId xmlns:a16="http://schemas.microsoft.com/office/drawing/2014/main" id="{4A1DB730-D3D4-436C-AAC5-4D247C58F6DD}"/>
              </a:ext>
            </a:extLst>
          </p:cNvPr>
          <p:cNvSpPr>
            <a:spLocks noChangeShapeType="1"/>
          </p:cNvSpPr>
          <p:nvPr/>
        </p:nvSpPr>
        <p:spPr bwMode="auto">
          <a:xfrm flipV="1">
            <a:off x="11957718" y="6585973"/>
            <a:ext cx="0" cy="61755"/>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Rectangle 109">
            <a:extLst>
              <a:ext uri="{FF2B5EF4-FFF2-40B4-BE49-F238E27FC236}">
                <a16:creationId xmlns:a16="http://schemas.microsoft.com/office/drawing/2014/main" id="{FE52403C-643B-4C17-BCCF-153B01B37F48}"/>
              </a:ext>
            </a:extLst>
          </p:cNvPr>
          <p:cNvSpPr>
            <a:spLocks noChangeArrowheads="1"/>
          </p:cNvSpPr>
          <p:nvPr/>
        </p:nvSpPr>
        <p:spPr bwMode="auto">
          <a:xfrm>
            <a:off x="1944688" y="6647731"/>
            <a:ext cx="100968" cy="210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600" b="0" i="0" u="none" strike="noStrike" cap="none" normalizeH="0" baseline="0">
                <a:ln>
                  <a:noFill/>
                </a:ln>
                <a:solidFill>
                  <a:srgbClr val="262626"/>
                </a:solidFill>
                <a:effectLst/>
                <a:latin typeface="Arial" panose="020B0604020202020204" pitchFamily="34" charset="0"/>
              </a:rPr>
              <a:t>1</a:t>
            </a:r>
            <a:endParaRPr kumimoji="0" lang="en-US" altLang="en-US" sz="1600" b="0" i="0" u="none" strike="noStrike" cap="none" normalizeH="0" baseline="0">
              <a:ln>
                <a:noFill/>
              </a:ln>
              <a:solidFill>
                <a:schemeClr val="tx1"/>
              </a:solidFill>
              <a:effectLst/>
              <a:latin typeface="Arial" panose="020B0604020202020204" pitchFamily="34" charset="0"/>
            </a:endParaRPr>
          </a:p>
        </p:txBody>
      </p:sp>
      <p:sp>
        <p:nvSpPr>
          <p:cNvPr id="19" name="Rectangle 110">
            <a:extLst>
              <a:ext uri="{FF2B5EF4-FFF2-40B4-BE49-F238E27FC236}">
                <a16:creationId xmlns:a16="http://schemas.microsoft.com/office/drawing/2014/main" id="{137BDA16-E889-4458-9EB6-679D4D6BC534}"/>
              </a:ext>
            </a:extLst>
          </p:cNvPr>
          <p:cNvSpPr>
            <a:spLocks noChangeArrowheads="1"/>
          </p:cNvSpPr>
          <p:nvPr/>
        </p:nvSpPr>
        <p:spPr bwMode="auto">
          <a:xfrm>
            <a:off x="11790961" y="6647731"/>
            <a:ext cx="553439" cy="210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600" b="0" i="0" u="none" strike="noStrike" cap="none" normalizeH="0" baseline="0" dirty="0">
                <a:ln>
                  <a:noFill/>
                </a:ln>
                <a:solidFill>
                  <a:srgbClr val="262626"/>
                </a:solidFill>
                <a:effectLst/>
                <a:latin typeface="Arial" panose="020B0604020202020204" pitchFamily="34" charset="0"/>
              </a:rPr>
              <a:t>10,313</a:t>
            </a:r>
            <a:endParaRPr kumimoji="0" lang="en-US" altLang="en-US" sz="1600" b="0" i="0" u="none" strike="noStrike" cap="none" normalizeH="0" baseline="0" dirty="0">
              <a:ln>
                <a:noFill/>
              </a:ln>
              <a:solidFill>
                <a:schemeClr val="tx1"/>
              </a:solidFill>
              <a:effectLst/>
              <a:latin typeface="Arial" panose="020B0604020202020204" pitchFamily="34" charset="0"/>
            </a:endParaRPr>
          </a:p>
        </p:txBody>
      </p:sp>
      <p:sp>
        <p:nvSpPr>
          <p:cNvPr id="20" name="Freeform 112">
            <a:extLst>
              <a:ext uri="{FF2B5EF4-FFF2-40B4-BE49-F238E27FC236}">
                <a16:creationId xmlns:a16="http://schemas.microsoft.com/office/drawing/2014/main" id="{BA48E2D8-5017-4608-B331-834F923B56BA}"/>
              </a:ext>
            </a:extLst>
          </p:cNvPr>
          <p:cNvSpPr>
            <a:spLocks/>
          </p:cNvSpPr>
          <p:nvPr/>
        </p:nvSpPr>
        <p:spPr bwMode="auto">
          <a:xfrm>
            <a:off x="1975007" y="5302608"/>
            <a:ext cx="9982711" cy="1296868"/>
          </a:xfrm>
          <a:custGeom>
            <a:avLst/>
            <a:gdLst>
              <a:gd name="T0" fmla="*/ 41 w 2634"/>
              <a:gd name="T1" fmla="*/ 319 h 567"/>
              <a:gd name="T2" fmla="*/ 83 w 2634"/>
              <a:gd name="T3" fmla="*/ 339 h 567"/>
              <a:gd name="T4" fmla="*/ 124 w 2634"/>
              <a:gd name="T5" fmla="*/ 360 h 567"/>
              <a:gd name="T6" fmla="*/ 165 w 2634"/>
              <a:gd name="T7" fmla="*/ 439 h 567"/>
              <a:gd name="T8" fmla="*/ 207 w 2634"/>
              <a:gd name="T9" fmla="*/ 395 h 567"/>
              <a:gd name="T10" fmla="*/ 248 w 2634"/>
              <a:gd name="T11" fmla="*/ 352 h 567"/>
              <a:gd name="T12" fmla="*/ 290 w 2634"/>
              <a:gd name="T13" fmla="*/ 328 h 567"/>
              <a:gd name="T14" fmla="*/ 331 w 2634"/>
              <a:gd name="T15" fmla="*/ 347 h 567"/>
              <a:gd name="T16" fmla="*/ 372 w 2634"/>
              <a:gd name="T17" fmla="*/ 354 h 567"/>
              <a:gd name="T18" fmla="*/ 414 w 2634"/>
              <a:gd name="T19" fmla="*/ 308 h 567"/>
              <a:gd name="T20" fmla="*/ 455 w 2634"/>
              <a:gd name="T21" fmla="*/ 236 h 567"/>
              <a:gd name="T22" fmla="*/ 496 w 2634"/>
              <a:gd name="T23" fmla="*/ 138 h 567"/>
              <a:gd name="T24" fmla="*/ 538 w 2634"/>
              <a:gd name="T25" fmla="*/ 156 h 567"/>
              <a:gd name="T26" fmla="*/ 579 w 2634"/>
              <a:gd name="T27" fmla="*/ 178 h 567"/>
              <a:gd name="T28" fmla="*/ 621 w 2634"/>
              <a:gd name="T29" fmla="*/ 114 h 567"/>
              <a:gd name="T30" fmla="*/ 662 w 2634"/>
              <a:gd name="T31" fmla="*/ 445 h 567"/>
              <a:gd name="T32" fmla="*/ 703 w 2634"/>
              <a:gd name="T33" fmla="*/ 388 h 567"/>
              <a:gd name="T34" fmla="*/ 745 w 2634"/>
              <a:gd name="T35" fmla="*/ 219 h 567"/>
              <a:gd name="T36" fmla="*/ 786 w 2634"/>
              <a:gd name="T37" fmla="*/ 247 h 567"/>
              <a:gd name="T38" fmla="*/ 827 w 2634"/>
              <a:gd name="T39" fmla="*/ 225 h 567"/>
              <a:gd name="T40" fmla="*/ 869 w 2634"/>
              <a:gd name="T41" fmla="*/ 314 h 567"/>
              <a:gd name="T42" fmla="*/ 910 w 2634"/>
              <a:gd name="T43" fmla="*/ 302 h 567"/>
              <a:gd name="T44" fmla="*/ 951 w 2634"/>
              <a:gd name="T45" fmla="*/ 423 h 567"/>
              <a:gd name="T46" fmla="*/ 993 w 2634"/>
              <a:gd name="T47" fmla="*/ 422 h 567"/>
              <a:gd name="T48" fmla="*/ 1034 w 2634"/>
              <a:gd name="T49" fmla="*/ 394 h 567"/>
              <a:gd name="T50" fmla="*/ 1076 w 2634"/>
              <a:gd name="T51" fmla="*/ 384 h 567"/>
              <a:gd name="T52" fmla="*/ 1117 w 2634"/>
              <a:gd name="T53" fmla="*/ 381 h 567"/>
              <a:gd name="T54" fmla="*/ 1158 w 2634"/>
              <a:gd name="T55" fmla="*/ 418 h 567"/>
              <a:gd name="T56" fmla="*/ 1200 w 2634"/>
              <a:gd name="T57" fmla="*/ 489 h 567"/>
              <a:gd name="T58" fmla="*/ 1241 w 2634"/>
              <a:gd name="T59" fmla="*/ 481 h 567"/>
              <a:gd name="T60" fmla="*/ 1283 w 2634"/>
              <a:gd name="T61" fmla="*/ 500 h 567"/>
              <a:gd name="T62" fmla="*/ 1324 w 2634"/>
              <a:gd name="T63" fmla="*/ 90 h 567"/>
              <a:gd name="T64" fmla="*/ 1365 w 2634"/>
              <a:gd name="T65" fmla="*/ 459 h 567"/>
              <a:gd name="T66" fmla="*/ 1407 w 2634"/>
              <a:gd name="T67" fmla="*/ 394 h 567"/>
              <a:gd name="T68" fmla="*/ 1448 w 2634"/>
              <a:gd name="T69" fmla="*/ 490 h 567"/>
              <a:gd name="T70" fmla="*/ 1490 w 2634"/>
              <a:gd name="T71" fmla="*/ 367 h 567"/>
              <a:gd name="T72" fmla="*/ 1531 w 2634"/>
              <a:gd name="T73" fmla="*/ 190 h 567"/>
              <a:gd name="T74" fmla="*/ 1572 w 2634"/>
              <a:gd name="T75" fmla="*/ 336 h 567"/>
              <a:gd name="T76" fmla="*/ 1614 w 2634"/>
              <a:gd name="T77" fmla="*/ 275 h 567"/>
              <a:gd name="T78" fmla="*/ 1655 w 2634"/>
              <a:gd name="T79" fmla="*/ 349 h 567"/>
              <a:gd name="T80" fmla="*/ 1697 w 2634"/>
              <a:gd name="T81" fmla="*/ 354 h 567"/>
              <a:gd name="T82" fmla="*/ 1738 w 2634"/>
              <a:gd name="T83" fmla="*/ 328 h 567"/>
              <a:gd name="T84" fmla="*/ 1779 w 2634"/>
              <a:gd name="T85" fmla="*/ 214 h 567"/>
              <a:gd name="T86" fmla="*/ 1821 w 2634"/>
              <a:gd name="T87" fmla="*/ 243 h 567"/>
              <a:gd name="T88" fmla="*/ 1862 w 2634"/>
              <a:gd name="T89" fmla="*/ 252 h 567"/>
              <a:gd name="T90" fmla="*/ 1903 w 2634"/>
              <a:gd name="T91" fmla="*/ 174 h 567"/>
              <a:gd name="T92" fmla="*/ 1945 w 2634"/>
              <a:gd name="T93" fmla="*/ 129 h 567"/>
              <a:gd name="T94" fmla="*/ 1986 w 2634"/>
              <a:gd name="T95" fmla="*/ 67 h 567"/>
              <a:gd name="T96" fmla="*/ 2028 w 2634"/>
              <a:gd name="T97" fmla="*/ 57 h 567"/>
              <a:gd name="T98" fmla="*/ 2069 w 2634"/>
              <a:gd name="T99" fmla="*/ 131 h 567"/>
              <a:gd name="T100" fmla="*/ 2110 w 2634"/>
              <a:gd name="T101" fmla="*/ 157 h 567"/>
              <a:gd name="T102" fmla="*/ 2152 w 2634"/>
              <a:gd name="T103" fmla="*/ 255 h 567"/>
              <a:gd name="T104" fmla="*/ 2193 w 2634"/>
              <a:gd name="T105" fmla="*/ 183 h 567"/>
              <a:gd name="T106" fmla="*/ 2234 w 2634"/>
              <a:gd name="T107" fmla="*/ 152 h 567"/>
              <a:gd name="T108" fmla="*/ 2276 w 2634"/>
              <a:gd name="T109" fmla="*/ 176 h 567"/>
              <a:gd name="T110" fmla="*/ 2317 w 2634"/>
              <a:gd name="T111" fmla="*/ 229 h 567"/>
              <a:gd name="T112" fmla="*/ 2359 w 2634"/>
              <a:gd name="T113" fmla="*/ 185 h 567"/>
              <a:gd name="T114" fmla="*/ 2400 w 2634"/>
              <a:gd name="T115" fmla="*/ 200 h 567"/>
              <a:gd name="T116" fmla="*/ 2441 w 2634"/>
              <a:gd name="T117" fmla="*/ 263 h 567"/>
              <a:gd name="T118" fmla="*/ 2483 w 2634"/>
              <a:gd name="T119" fmla="*/ 195 h 567"/>
              <a:gd name="T120" fmla="*/ 2524 w 2634"/>
              <a:gd name="T121" fmla="*/ 256 h 567"/>
              <a:gd name="T122" fmla="*/ 2565 w 2634"/>
              <a:gd name="T123" fmla="*/ 342 h 567"/>
              <a:gd name="T124" fmla="*/ 2607 w 2634"/>
              <a:gd name="T125" fmla="*/ 311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4" h="567">
                <a:moveTo>
                  <a:pt x="0" y="335"/>
                </a:moveTo>
                <a:lnTo>
                  <a:pt x="0" y="334"/>
                </a:lnTo>
                <a:lnTo>
                  <a:pt x="1" y="332"/>
                </a:lnTo>
                <a:lnTo>
                  <a:pt x="1" y="331"/>
                </a:lnTo>
                <a:lnTo>
                  <a:pt x="1" y="331"/>
                </a:lnTo>
                <a:lnTo>
                  <a:pt x="2" y="330"/>
                </a:lnTo>
                <a:lnTo>
                  <a:pt x="2" y="329"/>
                </a:lnTo>
                <a:lnTo>
                  <a:pt x="2" y="329"/>
                </a:lnTo>
                <a:lnTo>
                  <a:pt x="2" y="328"/>
                </a:lnTo>
                <a:lnTo>
                  <a:pt x="3" y="327"/>
                </a:lnTo>
                <a:lnTo>
                  <a:pt x="3" y="327"/>
                </a:lnTo>
                <a:lnTo>
                  <a:pt x="3" y="326"/>
                </a:lnTo>
                <a:lnTo>
                  <a:pt x="3" y="325"/>
                </a:lnTo>
                <a:lnTo>
                  <a:pt x="4" y="324"/>
                </a:lnTo>
                <a:lnTo>
                  <a:pt x="4" y="323"/>
                </a:lnTo>
                <a:lnTo>
                  <a:pt x="4" y="322"/>
                </a:lnTo>
                <a:lnTo>
                  <a:pt x="4" y="321"/>
                </a:lnTo>
                <a:lnTo>
                  <a:pt x="5" y="320"/>
                </a:lnTo>
                <a:lnTo>
                  <a:pt x="5" y="320"/>
                </a:lnTo>
                <a:lnTo>
                  <a:pt x="5" y="320"/>
                </a:lnTo>
                <a:lnTo>
                  <a:pt x="5" y="321"/>
                </a:lnTo>
                <a:lnTo>
                  <a:pt x="6" y="322"/>
                </a:lnTo>
                <a:lnTo>
                  <a:pt x="6" y="322"/>
                </a:lnTo>
                <a:lnTo>
                  <a:pt x="6" y="322"/>
                </a:lnTo>
                <a:lnTo>
                  <a:pt x="6" y="322"/>
                </a:lnTo>
                <a:lnTo>
                  <a:pt x="7" y="322"/>
                </a:lnTo>
                <a:lnTo>
                  <a:pt x="7" y="323"/>
                </a:lnTo>
                <a:lnTo>
                  <a:pt x="7" y="323"/>
                </a:lnTo>
                <a:lnTo>
                  <a:pt x="7" y="323"/>
                </a:lnTo>
                <a:lnTo>
                  <a:pt x="8" y="323"/>
                </a:lnTo>
                <a:lnTo>
                  <a:pt x="8" y="323"/>
                </a:lnTo>
                <a:lnTo>
                  <a:pt x="8" y="324"/>
                </a:lnTo>
                <a:lnTo>
                  <a:pt x="8" y="324"/>
                </a:lnTo>
                <a:lnTo>
                  <a:pt x="9" y="324"/>
                </a:lnTo>
                <a:lnTo>
                  <a:pt x="9" y="324"/>
                </a:lnTo>
                <a:lnTo>
                  <a:pt x="9" y="325"/>
                </a:lnTo>
                <a:lnTo>
                  <a:pt x="9" y="325"/>
                </a:lnTo>
                <a:lnTo>
                  <a:pt x="10" y="326"/>
                </a:lnTo>
                <a:lnTo>
                  <a:pt x="10" y="327"/>
                </a:lnTo>
                <a:lnTo>
                  <a:pt x="10" y="328"/>
                </a:lnTo>
                <a:lnTo>
                  <a:pt x="10" y="328"/>
                </a:lnTo>
                <a:lnTo>
                  <a:pt x="11" y="329"/>
                </a:lnTo>
                <a:lnTo>
                  <a:pt x="11" y="329"/>
                </a:lnTo>
                <a:lnTo>
                  <a:pt x="11" y="329"/>
                </a:lnTo>
                <a:lnTo>
                  <a:pt x="11" y="330"/>
                </a:lnTo>
                <a:lnTo>
                  <a:pt x="12" y="331"/>
                </a:lnTo>
                <a:lnTo>
                  <a:pt x="12" y="331"/>
                </a:lnTo>
                <a:lnTo>
                  <a:pt x="12" y="332"/>
                </a:lnTo>
                <a:lnTo>
                  <a:pt x="12" y="332"/>
                </a:lnTo>
                <a:lnTo>
                  <a:pt x="13" y="333"/>
                </a:lnTo>
                <a:lnTo>
                  <a:pt x="13" y="334"/>
                </a:lnTo>
                <a:lnTo>
                  <a:pt x="13" y="335"/>
                </a:lnTo>
                <a:lnTo>
                  <a:pt x="14" y="335"/>
                </a:lnTo>
                <a:lnTo>
                  <a:pt x="14" y="335"/>
                </a:lnTo>
                <a:lnTo>
                  <a:pt x="14" y="336"/>
                </a:lnTo>
                <a:lnTo>
                  <a:pt x="14" y="335"/>
                </a:lnTo>
                <a:lnTo>
                  <a:pt x="15" y="335"/>
                </a:lnTo>
                <a:lnTo>
                  <a:pt x="15" y="334"/>
                </a:lnTo>
                <a:lnTo>
                  <a:pt x="15" y="333"/>
                </a:lnTo>
                <a:lnTo>
                  <a:pt x="15" y="332"/>
                </a:lnTo>
                <a:lnTo>
                  <a:pt x="16" y="331"/>
                </a:lnTo>
                <a:lnTo>
                  <a:pt x="16" y="329"/>
                </a:lnTo>
                <a:lnTo>
                  <a:pt x="16" y="328"/>
                </a:lnTo>
                <a:lnTo>
                  <a:pt x="16" y="326"/>
                </a:lnTo>
                <a:lnTo>
                  <a:pt x="17" y="325"/>
                </a:lnTo>
                <a:lnTo>
                  <a:pt x="17" y="323"/>
                </a:lnTo>
                <a:lnTo>
                  <a:pt x="17" y="321"/>
                </a:lnTo>
                <a:lnTo>
                  <a:pt x="17" y="319"/>
                </a:lnTo>
                <a:lnTo>
                  <a:pt x="18" y="317"/>
                </a:lnTo>
                <a:lnTo>
                  <a:pt x="18" y="315"/>
                </a:lnTo>
                <a:lnTo>
                  <a:pt x="18" y="312"/>
                </a:lnTo>
                <a:lnTo>
                  <a:pt x="18" y="309"/>
                </a:lnTo>
                <a:lnTo>
                  <a:pt x="19" y="307"/>
                </a:lnTo>
                <a:lnTo>
                  <a:pt x="19" y="306"/>
                </a:lnTo>
                <a:lnTo>
                  <a:pt x="19" y="305"/>
                </a:lnTo>
                <a:lnTo>
                  <a:pt x="19" y="303"/>
                </a:lnTo>
                <a:lnTo>
                  <a:pt x="20" y="302"/>
                </a:lnTo>
                <a:lnTo>
                  <a:pt x="20" y="300"/>
                </a:lnTo>
                <a:lnTo>
                  <a:pt x="20" y="299"/>
                </a:lnTo>
                <a:lnTo>
                  <a:pt x="20" y="298"/>
                </a:lnTo>
                <a:lnTo>
                  <a:pt x="21" y="297"/>
                </a:lnTo>
                <a:lnTo>
                  <a:pt x="21" y="297"/>
                </a:lnTo>
                <a:lnTo>
                  <a:pt x="21" y="297"/>
                </a:lnTo>
                <a:lnTo>
                  <a:pt x="21" y="297"/>
                </a:lnTo>
                <a:lnTo>
                  <a:pt x="22" y="297"/>
                </a:lnTo>
                <a:lnTo>
                  <a:pt x="22" y="297"/>
                </a:lnTo>
                <a:lnTo>
                  <a:pt x="22" y="298"/>
                </a:lnTo>
                <a:lnTo>
                  <a:pt x="22" y="299"/>
                </a:lnTo>
                <a:lnTo>
                  <a:pt x="23" y="301"/>
                </a:lnTo>
                <a:lnTo>
                  <a:pt x="23" y="302"/>
                </a:lnTo>
                <a:lnTo>
                  <a:pt x="23" y="304"/>
                </a:lnTo>
                <a:lnTo>
                  <a:pt x="23" y="305"/>
                </a:lnTo>
                <a:lnTo>
                  <a:pt x="24" y="307"/>
                </a:lnTo>
                <a:lnTo>
                  <a:pt x="24" y="308"/>
                </a:lnTo>
                <a:lnTo>
                  <a:pt x="24" y="309"/>
                </a:lnTo>
                <a:lnTo>
                  <a:pt x="24" y="309"/>
                </a:lnTo>
                <a:lnTo>
                  <a:pt x="25" y="310"/>
                </a:lnTo>
                <a:lnTo>
                  <a:pt x="25" y="311"/>
                </a:lnTo>
                <a:lnTo>
                  <a:pt x="25" y="312"/>
                </a:lnTo>
                <a:lnTo>
                  <a:pt x="26" y="313"/>
                </a:lnTo>
                <a:lnTo>
                  <a:pt x="26" y="314"/>
                </a:lnTo>
                <a:lnTo>
                  <a:pt x="26" y="315"/>
                </a:lnTo>
                <a:lnTo>
                  <a:pt x="26" y="316"/>
                </a:lnTo>
                <a:lnTo>
                  <a:pt x="27" y="317"/>
                </a:lnTo>
                <a:lnTo>
                  <a:pt x="27" y="318"/>
                </a:lnTo>
                <a:lnTo>
                  <a:pt x="27" y="318"/>
                </a:lnTo>
                <a:lnTo>
                  <a:pt x="27" y="319"/>
                </a:lnTo>
                <a:lnTo>
                  <a:pt x="28" y="319"/>
                </a:lnTo>
                <a:lnTo>
                  <a:pt x="28" y="320"/>
                </a:lnTo>
                <a:lnTo>
                  <a:pt x="28" y="321"/>
                </a:lnTo>
                <a:lnTo>
                  <a:pt x="28" y="321"/>
                </a:lnTo>
                <a:lnTo>
                  <a:pt x="29" y="322"/>
                </a:lnTo>
                <a:lnTo>
                  <a:pt x="29" y="322"/>
                </a:lnTo>
                <a:lnTo>
                  <a:pt x="29" y="323"/>
                </a:lnTo>
                <a:lnTo>
                  <a:pt x="29" y="324"/>
                </a:lnTo>
                <a:lnTo>
                  <a:pt x="30" y="324"/>
                </a:lnTo>
                <a:lnTo>
                  <a:pt x="30" y="326"/>
                </a:lnTo>
                <a:lnTo>
                  <a:pt x="30" y="326"/>
                </a:lnTo>
                <a:lnTo>
                  <a:pt x="30" y="328"/>
                </a:lnTo>
                <a:lnTo>
                  <a:pt x="31" y="329"/>
                </a:lnTo>
                <a:lnTo>
                  <a:pt x="31" y="330"/>
                </a:lnTo>
                <a:lnTo>
                  <a:pt x="31" y="331"/>
                </a:lnTo>
                <a:lnTo>
                  <a:pt x="31" y="332"/>
                </a:lnTo>
                <a:lnTo>
                  <a:pt x="32" y="332"/>
                </a:lnTo>
                <a:lnTo>
                  <a:pt x="32" y="332"/>
                </a:lnTo>
                <a:lnTo>
                  <a:pt x="32" y="331"/>
                </a:lnTo>
                <a:lnTo>
                  <a:pt x="32" y="331"/>
                </a:lnTo>
                <a:lnTo>
                  <a:pt x="33" y="331"/>
                </a:lnTo>
                <a:lnTo>
                  <a:pt x="33" y="330"/>
                </a:lnTo>
                <a:lnTo>
                  <a:pt x="33" y="330"/>
                </a:lnTo>
                <a:lnTo>
                  <a:pt x="33" y="330"/>
                </a:lnTo>
                <a:lnTo>
                  <a:pt x="34" y="329"/>
                </a:lnTo>
                <a:lnTo>
                  <a:pt x="34" y="329"/>
                </a:lnTo>
                <a:lnTo>
                  <a:pt x="34" y="329"/>
                </a:lnTo>
                <a:lnTo>
                  <a:pt x="34" y="329"/>
                </a:lnTo>
                <a:lnTo>
                  <a:pt x="35" y="329"/>
                </a:lnTo>
                <a:lnTo>
                  <a:pt x="35" y="328"/>
                </a:lnTo>
                <a:lnTo>
                  <a:pt x="35" y="328"/>
                </a:lnTo>
                <a:lnTo>
                  <a:pt x="35" y="328"/>
                </a:lnTo>
                <a:lnTo>
                  <a:pt x="36" y="328"/>
                </a:lnTo>
                <a:lnTo>
                  <a:pt x="36" y="328"/>
                </a:lnTo>
                <a:lnTo>
                  <a:pt x="36" y="327"/>
                </a:lnTo>
                <a:lnTo>
                  <a:pt x="36" y="327"/>
                </a:lnTo>
                <a:lnTo>
                  <a:pt x="37" y="326"/>
                </a:lnTo>
                <a:lnTo>
                  <a:pt x="37" y="326"/>
                </a:lnTo>
                <a:lnTo>
                  <a:pt x="37" y="326"/>
                </a:lnTo>
                <a:lnTo>
                  <a:pt x="38" y="325"/>
                </a:lnTo>
                <a:lnTo>
                  <a:pt x="38" y="325"/>
                </a:lnTo>
                <a:lnTo>
                  <a:pt x="38" y="325"/>
                </a:lnTo>
                <a:lnTo>
                  <a:pt x="38" y="325"/>
                </a:lnTo>
                <a:lnTo>
                  <a:pt x="39" y="325"/>
                </a:lnTo>
                <a:lnTo>
                  <a:pt x="39" y="325"/>
                </a:lnTo>
                <a:lnTo>
                  <a:pt x="39" y="325"/>
                </a:lnTo>
                <a:lnTo>
                  <a:pt x="39" y="324"/>
                </a:lnTo>
                <a:lnTo>
                  <a:pt x="40" y="324"/>
                </a:lnTo>
                <a:lnTo>
                  <a:pt x="40" y="324"/>
                </a:lnTo>
                <a:lnTo>
                  <a:pt x="40" y="324"/>
                </a:lnTo>
                <a:lnTo>
                  <a:pt x="40" y="323"/>
                </a:lnTo>
                <a:lnTo>
                  <a:pt x="41" y="322"/>
                </a:lnTo>
                <a:lnTo>
                  <a:pt x="41" y="321"/>
                </a:lnTo>
                <a:lnTo>
                  <a:pt x="41" y="320"/>
                </a:lnTo>
                <a:lnTo>
                  <a:pt x="41" y="319"/>
                </a:lnTo>
                <a:lnTo>
                  <a:pt x="42" y="318"/>
                </a:lnTo>
                <a:lnTo>
                  <a:pt x="42" y="318"/>
                </a:lnTo>
                <a:lnTo>
                  <a:pt x="42" y="317"/>
                </a:lnTo>
                <a:lnTo>
                  <a:pt x="42" y="316"/>
                </a:lnTo>
                <a:lnTo>
                  <a:pt x="43" y="315"/>
                </a:lnTo>
                <a:lnTo>
                  <a:pt x="43" y="315"/>
                </a:lnTo>
                <a:lnTo>
                  <a:pt x="43" y="314"/>
                </a:lnTo>
                <a:lnTo>
                  <a:pt x="43" y="312"/>
                </a:lnTo>
                <a:lnTo>
                  <a:pt x="44" y="311"/>
                </a:lnTo>
                <a:lnTo>
                  <a:pt x="44" y="309"/>
                </a:lnTo>
                <a:lnTo>
                  <a:pt x="44" y="307"/>
                </a:lnTo>
                <a:lnTo>
                  <a:pt x="44" y="305"/>
                </a:lnTo>
                <a:lnTo>
                  <a:pt x="45" y="303"/>
                </a:lnTo>
                <a:lnTo>
                  <a:pt x="45" y="301"/>
                </a:lnTo>
                <a:lnTo>
                  <a:pt x="45" y="299"/>
                </a:lnTo>
                <a:lnTo>
                  <a:pt x="45" y="296"/>
                </a:lnTo>
                <a:lnTo>
                  <a:pt x="46" y="294"/>
                </a:lnTo>
                <a:lnTo>
                  <a:pt x="46" y="292"/>
                </a:lnTo>
                <a:lnTo>
                  <a:pt x="46" y="291"/>
                </a:lnTo>
                <a:lnTo>
                  <a:pt x="46" y="289"/>
                </a:lnTo>
                <a:lnTo>
                  <a:pt x="47" y="287"/>
                </a:lnTo>
                <a:lnTo>
                  <a:pt x="47" y="285"/>
                </a:lnTo>
                <a:lnTo>
                  <a:pt x="47" y="284"/>
                </a:lnTo>
                <a:lnTo>
                  <a:pt x="47" y="282"/>
                </a:lnTo>
                <a:lnTo>
                  <a:pt x="48" y="280"/>
                </a:lnTo>
                <a:lnTo>
                  <a:pt x="48" y="279"/>
                </a:lnTo>
                <a:lnTo>
                  <a:pt x="48" y="279"/>
                </a:lnTo>
                <a:lnTo>
                  <a:pt x="48" y="279"/>
                </a:lnTo>
                <a:lnTo>
                  <a:pt x="49" y="279"/>
                </a:lnTo>
                <a:lnTo>
                  <a:pt x="49" y="279"/>
                </a:lnTo>
                <a:lnTo>
                  <a:pt x="49" y="280"/>
                </a:lnTo>
                <a:lnTo>
                  <a:pt x="50" y="281"/>
                </a:lnTo>
                <a:lnTo>
                  <a:pt x="50" y="282"/>
                </a:lnTo>
                <a:lnTo>
                  <a:pt x="50" y="283"/>
                </a:lnTo>
                <a:lnTo>
                  <a:pt x="50" y="284"/>
                </a:lnTo>
                <a:lnTo>
                  <a:pt x="51" y="285"/>
                </a:lnTo>
                <a:lnTo>
                  <a:pt x="51" y="287"/>
                </a:lnTo>
                <a:lnTo>
                  <a:pt x="51" y="288"/>
                </a:lnTo>
                <a:lnTo>
                  <a:pt x="51" y="290"/>
                </a:lnTo>
                <a:lnTo>
                  <a:pt x="52" y="292"/>
                </a:lnTo>
                <a:lnTo>
                  <a:pt x="52" y="293"/>
                </a:lnTo>
                <a:lnTo>
                  <a:pt x="52" y="294"/>
                </a:lnTo>
                <a:lnTo>
                  <a:pt x="52" y="295"/>
                </a:lnTo>
                <a:lnTo>
                  <a:pt x="53" y="297"/>
                </a:lnTo>
                <a:lnTo>
                  <a:pt x="53" y="299"/>
                </a:lnTo>
                <a:lnTo>
                  <a:pt x="53" y="301"/>
                </a:lnTo>
                <a:lnTo>
                  <a:pt x="53" y="302"/>
                </a:lnTo>
                <a:lnTo>
                  <a:pt x="54" y="303"/>
                </a:lnTo>
                <a:lnTo>
                  <a:pt x="54" y="304"/>
                </a:lnTo>
                <a:lnTo>
                  <a:pt x="54" y="305"/>
                </a:lnTo>
                <a:lnTo>
                  <a:pt x="54" y="306"/>
                </a:lnTo>
                <a:lnTo>
                  <a:pt x="55" y="308"/>
                </a:lnTo>
                <a:lnTo>
                  <a:pt x="55" y="308"/>
                </a:lnTo>
                <a:lnTo>
                  <a:pt x="55" y="308"/>
                </a:lnTo>
                <a:lnTo>
                  <a:pt x="55" y="309"/>
                </a:lnTo>
                <a:lnTo>
                  <a:pt x="56" y="310"/>
                </a:lnTo>
                <a:lnTo>
                  <a:pt x="56" y="311"/>
                </a:lnTo>
                <a:lnTo>
                  <a:pt x="56" y="313"/>
                </a:lnTo>
                <a:lnTo>
                  <a:pt x="56" y="314"/>
                </a:lnTo>
                <a:lnTo>
                  <a:pt x="57" y="315"/>
                </a:lnTo>
                <a:lnTo>
                  <a:pt x="57" y="316"/>
                </a:lnTo>
                <a:lnTo>
                  <a:pt x="57" y="317"/>
                </a:lnTo>
                <a:lnTo>
                  <a:pt x="57" y="318"/>
                </a:lnTo>
                <a:lnTo>
                  <a:pt x="58" y="319"/>
                </a:lnTo>
                <a:lnTo>
                  <a:pt x="58" y="319"/>
                </a:lnTo>
                <a:lnTo>
                  <a:pt x="58" y="320"/>
                </a:lnTo>
                <a:lnTo>
                  <a:pt x="58" y="321"/>
                </a:lnTo>
                <a:lnTo>
                  <a:pt x="59" y="322"/>
                </a:lnTo>
                <a:lnTo>
                  <a:pt x="59" y="323"/>
                </a:lnTo>
                <a:lnTo>
                  <a:pt x="59" y="324"/>
                </a:lnTo>
                <a:lnTo>
                  <a:pt x="59" y="325"/>
                </a:lnTo>
                <a:lnTo>
                  <a:pt x="60" y="325"/>
                </a:lnTo>
                <a:lnTo>
                  <a:pt x="60" y="325"/>
                </a:lnTo>
                <a:lnTo>
                  <a:pt x="60" y="326"/>
                </a:lnTo>
                <a:lnTo>
                  <a:pt x="60" y="327"/>
                </a:lnTo>
                <a:lnTo>
                  <a:pt x="61" y="327"/>
                </a:lnTo>
                <a:lnTo>
                  <a:pt x="61" y="328"/>
                </a:lnTo>
                <a:lnTo>
                  <a:pt x="61" y="328"/>
                </a:lnTo>
                <a:lnTo>
                  <a:pt x="61" y="328"/>
                </a:lnTo>
                <a:lnTo>
                  <a:pt x="62" y="328"/>
                </a:lnTo>
                <a:lnTo>
                  <a:pt x="62" y="327"/>
                </a:lnTo>
                <a:lnTo>
                  <a:pt x="62" y="327"/>
                </a:lnTo>
                <a:lnTo>
                  <a:pt x="63" y="326"/>
                </a:lnTo>
                <a:lnTo>
                  <a:pt x="63" y="326"/>
                </a:lnTo>
                <a:lnTo>
                  <a:pt x="63" y="325"/>
                </a:lnTo>
                <a:lnTo>
                  <a:pt x="63" y="325"/>
                </a:lnTo>
                <a:lnTo>
                  <a:pt x="64" y="325"/>
                </a:lnTo>
                <a:lnTo>
                  <a:pt x="64" y="325"/>
                </a:lnTo>
                <a:lnTo>
                  <a:pt x="64" y="324"/>
                </a:lnTo>
                <a:lnTo>
                  <a:pt x="64" y="322"/>
                </a:lnTo>
                <a:lnTo>
                  <a:pt x="65" y="321"/>
                </a:lnTo>
                <a:lnTo>
                  <a:pt x="65" y="320"/>
                </a:lnTo>
                <a:lnTo>
                  <a:pt x="65" y="320"/>
                </a:lnTo>
                <a:lnTo>
                  <a:pt x="65" y="319"/>
                </a:lnTo>
                <a:lnTo>
                  <a:pt x="66" y="318"/>
                </a:lnTo>
                <a:lnTo>
                  <a:pt x="66" y="318"/>
                </a:lnTo>
                <a:lnTo>
                  <a:pt x="66" y="318"/>
                </a:lnTo>
                <a:lnTo>
                  <a:pt x="66" y="317"/>
                </a:lnTo>
                <a:lnTo>
                  <a:pt x="67" y="317"/>
                </a:lnTo>
                <a:lnTo>
                  <a:pt x="67" y="317"/>
                </a:lnTo>
                <a:lnTo>
                  <a:pt x="67" y="316"/>
                </a:lnTo>
                <a:lnTo>
                  <a:pt x="67" y="316"/>
                </a:lnTo>
                <a:lnTo>
                  <a:pt x="68" y="316"/>
                </a:lnTo>
                <a:lnTo>
                  <a:pt x="68" y="316"/>
                </a:lnTo>
                <a:lnTo>
                  <a:pt x="68" y="316"/>
                </a:lnTo>
                <a:lnTo>
                  <a:pt x="68" y="316"/>
                </a:lnTo>
                <a:lnTo>
                  <a:pt x="69" y="316"/>
                </a:lnTo>
                <a:lnTo>
                  <a:pt x="69" y="316"/>
                </a:lnTo>
                <a:lnTo>
                  <a:pt x="69" y="315"/>
                </a:lnTo>
                <a:lnTo>
                  <a:pt x="69" y="316"/>
                </a:lnTo>
                <a:lnTo>
                  <a:pt x="70" y="316"/>
                </a:lnTo>
                <a:lnTo>
                  <a:pt x="70" y="317"/>
                </a:lnTo>
                <a:lnTo>
                  <a:pt x="70" y="317"/>
                </a:lnTo>
                <a:lnTo>
                  <a:pt x="70" y="317"/>
                </a:lnTo>
                <a:lnTo>
                  <a:pt x="71" y="318"/>
                </a:lnTo>
                <a:lnTo>
                  <a:pt x="71" y="318"/>
                </a:lnTo>
                <a:lnTo>
                  <a:pt x="71" y="317"/>
                </a:lnTo>
                <a:lnTo>
                  <a:pt x="71" y="318"/>
                </a:lnTo>
                <a:lnTo>
                  <a:pt x="72" y="318"/>
                </a:lnTo>
                <a:lnTo>
                  <a:pt x="72" y="318"/>
                </a:lnTo>
                <a:lnTo>
                  <a:pt x="72" y="318"/>
                </a:lnTo>
                <a:lnTo>
                  <a:pt x="72" y="318"/>
                </a:lnTo>
                <a:lnTo>
                  <a:pt x="73" y="318"/>
                </a:lnTo>
                <a:lnTo>
                  <a:pt x="73" y="318"/>
                </a:lnTo>
                <a:lnTo>
                  <a:pt x="73" y="318"/>
                </a:lnTo>
                <a:lnTo>
                  <a:pt x="73" y="319"/>
                </a:lnTo>
                <a:lnTo>
                  <a:pt x="74" y="320"/>
                </a:lnTo>
                <a:lnTo>
                  <a:pt x="74" y="320"/>
                </a:lnTo>
                <a:lnTo>
                  <a:pt x="74" y="322"/>
                </a:lnTo>
                <a:lnTo>
                  <a:pt x="75" y="323"/>
                </a:lnTo>
                <a:lnTo>
                  <a:pt x="75" y="325"/>
                </a:lnTo>
                <a:lnTo>
                  <a:pt x="75" y="326"/>
                </a:lnTo>
                <a:lnTo>
                  <a:pt x="75" y="327"/>
                </a:lnTo>
                <a:lnTo>
                  <a:pt x="76" y="328"/>
                </a:lnTo>
                <a:lnTo>
                  <a:pt x="76" y="330"/>
                </a:lnTo>
                <a:lnTo>
                  <a:pt x="76" y="332"/>
                </a:lnTo>
                <a:lnTo>
                  <a:pt x="76" y="334"/>
                </a:lnTo>
                <a:lnTo>
                  <a:pt x="77" y="335"/>
                </a:lnTo>
                <a:lnTo>
                  <a:pt x="77" y="336"/>
                </a:lnTo>
                <a:lnTo>
                  <a:pt x="77" y="338"/>
                </a:lnTo>
                <a:lnTo>
                  <a:pt x="77" y="339"/>
                </a:lnTo>
                <a:lnTo>
                  <a:pt x="78" y="341"/>
                </a:lnTo>
                <a:lnTo>
                  <a:pt x="78" y="343"/>
                </a:lnTo>
                <a:lnTo>
                  <a:pt x="78" y="345"/>
                </a:lnTo>
                <a:lnTo>
                  <a:pt x="78" y="346"/>
                </a:lnTo>
                <a:lnTo>
                  <a:pt x="79" y="348"/>
                </a:lnTo>
                <a:lnTo>
                  <a:pt x="79" y="348"/>
                </a:lnTo>
                <a:lnTo>
                  <a:pt x="79" y="348"/>
                </a:lnTo>
                <a:lnTo>
                  <a:pt x="79" y="348"/>
                </a:lnTo>
                <a:lnTo>
                  <a:pt x="80" y="348"/>
                </a:lnTo>
                <a:lnTo>
                  <a:pt x="80" y="348"/>
                </a:lnTo>
                <a:lnTo>
                  <a:pt x="80" y="348"/>
                </a:lnTo>
                <a:lnTo>
                  <a:pt x="80" y="348"/>
                </a:lnTo>
                <a:lnTo>
                  <a:pt x="81" y="348"/>
                </a:lnTo>
                <a:lnTo>
                  <a:pt x="81" y="347"/>
                </a:lnTo>
                <a:lnTo>
                  <a:pt x="81" y="347"/>
                </a:lnTo>
                <a:lnTo>
                  <a:pt x="81" y="346"/>
                </a:lnTo>
                <a:lnTo>
                  <a:pt x="82" y="344"/>
                </a:lnTo>
                <a:lnTo>
                  <a:pt x="82" y="343"/>
                </a:lnTo>
                <a:lnTo>
                  <a:pt x="82" y="342"/>
                </a:lnTo>
                <a:lnTo>
                  <a:pt x="82" y="340"/>
                </a:lnTo>
                <a:lnTo>
                  <a:pt x="83" y="339"/>
                </a:lnTo>
                <a:lnTo>
                  <a:pt x="83" y="338"/>
                </a:lnTo>
                <a:lnTo>
                  <a:pt x="83" y="337"/>
                </a:lnTo>
                <a:lnTo>
                  <a:pt x="83" y="336"/>
                </a:lnTo>
                <a:lnTo>
                  <a:pt x="84" y="336"/>
                </a:lnTo>
                <a:lnTo>
                  <a:pt x="84" y="336"/>
                </a:lnTo>
                <a:lnTo>
                  <a:pt x="84" y="335"/>
                </a:lnTo>
                <a:lnTo>
                  <a:pt x="84" y="335"/>
                </a:lnTo>
                <a:lnTo>
                  <a:pt x="85" y="335"/>
                </a:lnTo>
                <a:lnTo>
                  <a:pt x="85" y="335"/>
                </a:lnTo>
                <a:lnTo>
                  <a:pt x="85" y="335"/>
                </a:lnTo>
                <a:lnTo>
                  <a:pt x="85" y="335"/>
                </a:lnTo>
                <a:lnTo>
                  <a:pt x="86" y="335"/>
                </a:lnTo>
                <a:lnTo>
                  <a:pt x="86" y="335"/>
                </a:lnTo>
                <a:lnTo>
                  <a:pt x="86" y="336"/>
                </a:lnTo>
                <a:lnTo>
                  <a:pt x="87" y="336"/>
                </a:lnTo>
                <a:lnTo>
                  <a:pt x="87" y="338"/>
                </a:lnTo>
                <a:lnTo>
                  <a:pt x="87" y="339"/>
                </a:lnTo>
                <a:lnTo>
                  <a:pt x="87" y="341"/>
                </a:lnTo>
                <a:lnTo>
                  <a:pt x="88" y="343"/>
                </a:lnTo>
                <a:lnTo>
                  <a:pt x="88" y="344"/>
                </a:lnTo>
                <a:lnTo>
                  <a:pt x="88" y="345"/>
                </a:lnTo>
                <a:lnTo>
                  <a:pt x="88" y="346"/>
                </a:lnTo>
                <a:lnTo>
                  <a:pt x="89" y="348"/>
                </a:lnTo>
                <a:lnTo>
                  <a:pt x="89" y="349"/>
                </a:lnTo>
                <a:lnTo>
                  <a:pt x="89" y="351"/>
                </a:lnTo>
                <a:lnTo>
                  <a:pt x="89" y="352"/>
                </a:lnTo>
                <a:lnTo>
                  <a:pt x="90" y="353"/>
                </a:lnTo>
                <a:lnTo>
                  <a:pt x="90" y="354"/>
                </a:lnTo>
                <a:lnTo>
                  <a:pt x="90" y="355"/>
                </a:lnTo>
                <a:lnTo>
                  <a:pt x="90" y="356"/>
                </a:lnTo>
                <a:lnTo>
                  <a:pt x="91" y="357"/>
                </a:lnTo>
                <a:lnTo>
                  <a:pt x="91" y="358"/>
                </a:lnTo>
                <a:lnTo>
                  <a:pt x="91" y="358"/>
                </a:lnTo>
                <a:lnTo>
                  <a:pt x="91" y="358"/>
                </a:lnTo>
                <a:lnTo>
                  <a:pt x="92" y="358"/>
                </a:lnTo>
                <a:lnTo>
                  <a:pt x="92" y="357"/>
                </a:lnTo>
                <a:lnTo>
                  <a:pt x="92" y="357"/>
                </a:lnTo>
                <a:lnTo>
                  <a:pt x="92" y="356"/>
                </a:lnTo>
                <a:lnTo>
                  <a:pt x="93" y="356"/>
                </a:lnTo>
                <a:lnTo>
                  <a:pt x="93" y="355"/>
                </a:lnTo>
                <a:lnTo>
                  <a:pt x="93" y="354"/>
                </a:lnTo>
                <a:lnTo>
                  <a:pt x="93" y="353"/>
                </a:lnTo>
                <a:lnTo>
                  <a:pt x="94" y="351"/>
                </a:lnTo>
                <a:lnTo>
                  <a:pt x="94" y="349"/>
                </a:lnTo>
                <a:lnTo>
                  <a:pt x="94" y="347"/>
                </a:lnTo>
                <a:lnTo>
                  <a:pt x="94" y="345"/>
                </a:lnTo>
                <a:lnTo>
                  <a:pt x="95" y="344"/>
                </a:lnTo>
                <a:lnTo>
                  <a:pt x="95" y="342"/>
                </a:lnTo>
                <a:lnTo>
                  <a:pt x="95" y="341"/>
                </a:lnTo>
                <a:lnTo>
                  <a:pt x="95" y="340"/>
                </a:lnTo>
                <a:lnTo>
                  <a:pt x="96" y="338"/>
                </a:lnTo>
                <a:lnTo>
                  <a:pt x="96" y="337"/>
                </a:lnTo>
                <a:lnTo>
                  <a:pt x="96" y="336"/>
                </a:lnTo>
                <a:lnTo>
                  <a:pt x="96" y="334"/>
                </a:lnTo>
                <a:lnTo>
                  <a:pt x="97" y="334"/>
                </a:lnTo>
                <a:lnTo>
                  <a:pt x="97" y="334"/>
                </a:lnTo>
                <a:lnTo>
                  <a:pt x="97" y="334"/>
                </a:lnTo>
                <a:lnTo>
                  <a:pt x="97" y="334"/>
                </a:lnTo>
                <a:lnTo>
                  <a:pt x="98" y="333"/>
                </a:lnTo>
                <a:lnTo>
                  <a:pt x="98" y="334"/>
                </a:lnTo>
                <a:lnTo>
                  <a:pt x="98" y="334"/>
                </a:lnTo>
                <a:lnTo>
                  <a:pt x="99" y="334"/>
                </a:lnTo>
                <a:lnTo>
                  <a:pt x="99" y="335"/>
                </a:lnTo>
                <a:lnTo>
                  <a:pt x="99" y="337"/>
                </a:lnTo>
                <a:lnTo>
                  <a:pt x="99" y="338"/>
                </a:lnTo>
                <a:lnTo>
                  <a:pt x="100" y="340"/>
                </a:lnTo>
                <a:lnTo>
                  <a:pt x="100" y="341"/>
                </a:lnTo>
                <a:lnTo>
                  <a:pt x="100" y="343"/>
                </a:lnTo>
                <a:lnTo>
                  <a:pt x="100" y="344"/>
                </a:lnTo>
                <a:lnTo>
                  <a:pt x="101" y="345"/>
                </a:lnTo>
                <a:lnTo>
                  <a:pt x="101" y="347"/>
                </a:lnTo>
                <a:lnTo>
                  <a:pt x="101" y="348"/>
                </a:lnTo>
                <a:lnTo>
                  <a:pt x="101" y="350"/>
                </a:lnTo>
                <a:lnTo>
                  <a:pt x="102" y="352"/>
                </a:lnTo>
                <a:lnTo>
                  <a:pt x="102" y="354"/>
                </a:lnTo>
                <a:lnTo>
                  <a:pt x="102" y="355"/>
                </a:lnTo>
                <a:lnTo>
                  <a:pt x="102" y="356"/>
                </a:lnTo>
                <a:lnTo>
                  <a:pt x="103" y="357"/>
                </a:lnTo>
                <a:lnTo>
                  <a:pt x="103" y="358"/>
                </a:lnTo>
                <a:lnTo>
                  <a:pt x="103" y="360"/>
                </a:lnTo>
                <a:lnTo>
                  <a:pt x="103" y="361"/>
                </a:lnTo>
                <a:lnTo>
                  <a:pt x="104" y="361"/>
                </a:lnTo>
                <a:lnTo>
                  <a:pt x="104" y="362"/>
                </a:lnTo>
                <a:lnTo>
                  <a:pt x="104" y="363"/>
                </a:lnTo>
                <a:lnTo>
                  <a:pt x="104" y="364"/>
                </a:lnTo>
                <a:lnTo>
                  <a:pt x="105" y="365"/>
                </a:lnTo>
                <a:lnTo>
                  <a:pt x="105" y="366"/>
                </a:lnTo>
                <a:lnTo>
                  <a:pt x="105" y="367"/>
                </a:lnTo>
                <a:lnTo>
                  <a:pt x="105" y="367"/>
                </a:lnTo>
                <a:lnTo>
                  <a:pt x="106" y="368"/>
                </a:lnTo>
                <a:lnTo>
                  <a:pt x="106" y="368"/>
                </a:lnTo>
                <a:lnTo>
                  <a:pt x="106" y="369"/>
                </a:lnTo>
                <a:lnTo>
                  <a:pt x="106" y="369"/>
                </a:lnTo>
                <a:lnTo>
                  <a:pt x="107" y="368"/>
                </a:lnTo>
                <a:lnTo>
                  <a:pt x="107" y="368"/>
                </a:lnTo>
                <a:lnTo>
                  <a:pt x="107" y="368"/>
                </a:lnTo>
                <a:lnTo>
                  <a:pt x="107" y="367"/>
                </a:lnTo>
                <a:lnTo>
                  <a:pt x="108" y="367"/>
                </a:lnTo>
                <a:lnTo>
                  <a:pt x="108" y="367"/>
                </a:lnTo>
                <a:lnTo>
                  <a:pt x="108" y="367"/>
                </a:lnTo>
                <a:lnTo>
                  <a:pt x="108" y="367"/>
                </a:lnTo>
                <a:lnTo>
                  <a:pt x="109" y="366"/>
                </a:lnTo>
                <a:lnTo>
                  <a:pt x="109" y="366"/>
                </a:lnTo>
                <a:lnTo>
                  <a:pt x="109" y="367"/>
                </a:lnTo>
                <a:lnTo>
                  <a:pt x="109" y="366"/>
                </a:lnTo>
                <a:lnTo>
                  <a:pt x="110" y="366"/>
                </a:lnTo>
                <a:lnTo>
                  <a:pt x="110" y="366"/>
                </a:lnTo>
                <a:lnTo>
                  <a:pt x="110" y="366"/>
                </a:lnTo>
                <a:lnTo>
                  <a:pt x="111" y="365"/>
                </a:lnTo>
                <a:lnTo>
                  <a:pt x="111" y="365"/>
                </a:lnTo>
                <a:lnTo>
                  <a:pt x="111" y="365"/>
                </a:lnTo>
                <a:lnTo>
                  <a:pt x="111" y="364"/>
                </a:lnTo>
                <a:lnTo>
                  <a:pt x="112" y="364"/>
                </a:lnTo>
                <a:lnTo>
                  <a:pt x="112" y="364"/>
                </a:lnTo>
                <a:lnTo>
                  <a:pt x="112" y="364"/>
                </a:lnTo>
                <a:lnTo>
                  <a:pt x="112" y="364"/>
                </a:lnTo>
                <a:lnTo>
                  <a:pt x="113" y="363"/>
                </a:lnTo>
                <a:lnTo>
                  <a:pt x="113" y="363"/>
                </a:lnTo>
                <a:lnTo>
                  <a:pt x="113" y="363"/>
                </a:lnTo>
                <a:lnTo>
                  <a:pt x="113" y="363"/>
                </a:lnTo>
                <a:lnTo>
                  <a:pt x="114" y="362"/>
                </a:lnTo>
                <a:lnTo>
                  <a:pt x="114" y="362"/>
                </a:lnTo>
                <a:lnTo>
                  <a:pt x="114" y="362"/>
                </a:lnTo>
                <a:lnTo>
                  <a:pt x="114" y="363"/>
                </a:lnTo>
                <a:lnTo>
                  <a:pt x="115" y="363"/>
                </a:lnTo>
                <a:lnTo>
                  <a:pt x="115" y="364"/>
                </a:lnTo>
                <a:lnTo>
                  <a:pt x="115" y="364"/>
                </a:lnTo>
                <a:lnTo>
                  <a:pt x="115" y="364"/>
                </a:lnTo>
                <a:lnTo>
                  <a:pt x="116" y="364"/>
                </a:lnTo>
                <a:lnTo>
                  <a:pt x="116" y="364"/>
                </a:lnTo>
                <a:lnTo>
                  <a:pt x="116" y="364"/>
                </a:lnTo>
                <a:lnTo>
                  <a:pt x="116" y="365"/>
                </a:lnTo>
                <a:lnTo>
                  <a:pt x="117" y="366"/>
                </a:lnTo>
                <a:lnTo>
                  <a:pt x="117" y="367"/>
                </a:lnTo>
                <a:lnTo>
                  <a:pt x="117" y="367"/>
                </a:lnTo>
                <a:lnTo>
                  <a:pt x="117" y="368"/>
                </a:lnTo>
                <a:lnTo>
                  <a:pt x="118" y="369"/>
                </a:lnTo>
                <a:lnTo>
                  <a:pt x="118" y="370"/>
                </a:lnTo>
                <a:lnTo>
                  <a:pt x="118" y="371"/>
                </a:lnTo>
                <a:lnTo>
                  <a:pt x="118" y="372"/>
                </a:lnTo>
                <a:lnTo>
                  <a:pt x="119" y="372"/>
                </a:lnTo>
                <a:lnTo>
                  <a:pt x="119" y="373"/>
                </a:lnTo>
                <a:lnTo>
                  <a:pt x="119" y="374"/>
                </a:lnTo>
                <a:lnTo>
                  <a:pt x="119" y="374"/>
                </a:lnTo>
                <a:lnTo>
                  <a:pt x="120" y="374"/>
                </a:lnTo>
                <a:lnTo>
                  <a:pt x="120" y="374"/>
                </a:lnTo>
                <a:lnTo>
                  <a:pt x="120" y="373"/>
                </a:lnTo>
                <a:lnTo>
                  <a:pt x="120" y="372"/>
                </a:lnTo>
                <a:lnTo>
                  <a:pt x="121" y="371"/>
                </a:lnTo>
                <a:lnTo>
                  <a:pt x="121" y="371"/>
                </a:lnTo>
                <a:lnTo>
                  <a:pt x="121" y="371"/>
                </a:lnTo>
                <a:lnTo>
                  <a:pt x="121" y="370"/>
                </a:lnTo>
                <a:lnTo>
                  <a:pt x="122" y="369"/>
                </a:lnTo>
                <a:lnTo>
                  <a:pt x="122" y="368"/>
                </a:lnTo>
                <a:lnTo>
                  <a:pt x="122" y="367"/>
                </a:lnTo>
                <a:lnTo>
                  <a:pt x="123" y="366"/>
                </a:lnTo>
                <a:lnTo>
                  <a:pt x="123" y="365"/>
                </a:lnTo>
                <a:lnTo>
                  <a:pt x="123" y="364"/>
                </a:lnTo>
                <a:lnTo>
                  <a:pt x="123" y="363"/>
                </a:lnTo>
                <a:lnTo>
                  <a:pt x="124" y="362"/>
                </a:lnTo>
                <a:lnTo>
                  <a:pt x="124" y="361"/>
                </a:lnTo>
                <a:lnTo>
                  <a:pt x="124" y="360"/>
                </a:lnTo>
                <a:lnTo>
                  <a:pt x="124" y="359"/>
                </a:lnTo>
                <a:lnTo>
                  <a:pt x="125" y="359"/>
                </a:lnTo>
                <a:lnTo>
                  <a:pt x="125" y="358"/>
                </a:lnTo>
                <a:lnTo>
                  <a:pt x="125" y="358"/>
                </a:lnTo>
                <a:lnTo>
                  <a:pt x="125" y="358"/>
                </a:lnTo>
                <a:lnTo>
                  <a:pt x="126" y="358"/>
                </a:lnTo>
                <a:lnTo>
                  <a:pt x="126" y="358"/>
                </a:lnTo>
                <a:lnTo>
                  <a:pt x="126" y="357"/>
                </a:lnTo>
                <a:lnTo>
                  <a:pt x="126" y="357"/>
                </a:lnTo>
                <a:lnTo>
                  <a:pt x="127" y="357"/>
                </a:lnTo>
                <a:lnTo>
                  <a:pt x="127" y="357"/>
                </a:lnTo>
                <a:lnTo>
                  <a:pt x="127" y="357"/>
                </a:lnTo>
                <a:lnTo>
                  <a:pt x="127" y="357"/>
                </a:lnTo>
                <a:lnTo>
                  <a:pt x="128" y="358"/>
                </a:lnTo>
                <a:lnTo>
                  <a:pt x="128" y="358"/>
                </a:lnTo>
                <a:lnTo>
                  <a:pt x="128" y="358"/>
                </a:lnTo>
                <a:lnTo>
                  <a:pt x="128" y="358"/>
                </a:lnTo>
                <a:lnTo>
                  <a:pt x="129" y="358"/>
                </a:lnTo>
                <a:lnTo>
                  <a:pt x="129" y="358"/>
                </a:lnTo>
                <a:lnTo>
                  <a:pt x="129" y="358"/>
                </a:lnTo>
                <a:lnTo>
                  <a:pt x="129" y="358"/>
                </a:lnTo>
                <a:lnTo>
                  <a:pt x="130" y="359"/>
                </a:lnTo>
                <a:lnTo>
                  <a:pt x="130" y="359"/>
                </a:lnTo>
                <a:lnTo>
                  <a:pt x="130" y="360"/>
                </a:lnTo>
                <a:lnTo>
                  <a:pt x="130" y="361"/>
                </a:lnTo>
                <a:lnTo>
                  <a:pt x="131" y="362"/>
                </a:lnTo>
                <a:lnTo>
                  <a:pt x="131" y="363"/>
                </a:lnTo>
                <a:lnTo>
                  <a:pt x="131" y="364"/>
                </a:lnTo>
                <a:lnTo>
                  <a:pt x="131" y="365"/>
                </a:lnTo>
                <a:lnTo>
                  <a:pt x="132" y="366"/>
                </a:lnTo>
                <a:lnTo>
                  <a:pt x="132" y="368"/>
                </a:lnTo>
                <a:lnTo>
                  <a:pt x="132" y="369"/>
                </a:lnTo>
                <a:lnTo>
                  <a:pt x="132" y="370"/>
                </a:lnTo>
                <a:lnTo>
                  <a:pt x="133" y="370"/>
                </a:lnTo>
                <a:lnTo>
                  <a:pt x="133" y="371"/>
                </a:lnTo>
                <a:lnTo>
                  <a:pt x="133" y="372"/>
                </a:lnTo>
                <a:lnTo>
                  <a:pt x="133" y="373"/>
                </a:lnTo>
                <a:lnTo>
                  <a:pt x="134" y="374"/>
                </a:lnTo>
                <a:lnTo>
                  <a:pt x="134" y="375"/>
                </a:lnTo>
                <a:lnTo>
                  <a:pt x="134" y="376"/>
                </a:lnTo>
                <a:lnTo>
                  <a:pt x="134" y="376"/>
                </a:lnTo>
                <a:lnTo>
                  <a:pt x="135" y="377"/>
                </a:lnTo>
                <a:lnTo>
                  <a:pt x="135" y="377"/>
                </a:lnTo>
                <a:lnTo>
                  <a:pt x="135" y="377"/>
                </a:lnTo>
                <a:lnTo>
                  <a:pt x="136" y="377"/>
                </a:lnTo>
                <a:lnTo>
                  <a:pt x="136" y="377"/>
                </a:lnTo>
                <a:lnTo>
                  <a:pt x="136" y="376"/>
                </a:lnTo>
                <a:lnTo>
                  <a:pt x="136" y="376"/>
                </a:lnTo>
                <a:lnTo>
                  <a:pt x="137" y="376"/>
                </a:lnTo>
                <a:lnTo>
                  <a:pt x="137" y="376"/>
                </a:lnTo>
                <a:lnTo>
                  <a:pt x="137" y="376"/>
                </a:lnTo>
                <a:lnTo>
                  <a:pt x="137" y="377"/>
                </a:lnTo>
                <a:lnTo>
                  <a:pt x="138" y="377"/>
                </a:lnTo>
                <a:lnTo>
                  <a:pt x="138" y="377"/>
                </a:lnTo>
                <a:lnTo>
                  <a:pt x="138" y="378"/>
                </a:lnTo>
                <a:lnTo>
                  <a:pt x="138" y="378"/>
                </a:lnTo>
                <a:lnTo>
                  <a:pt x="139" y="378"/>
                </a:lnTo>
                <a:lnTo>
                  <a:pt x="139" y="379"/>
                </a:lnTo>
                <a:lnTo>
                  <a:pt x="139" y="379"/>
                </a:lnTo>
                <a:lnTo>
                  <a:pt x="139" y="380"/>
                </a:lnTo>
                <a:lnTo>
                  <a:pt x="140" y="381"/>
                </a:lnTo>
                <a:lnTo>
                  <a:pt x="140" y="383"/>
                </a:lnTo>
                <a:lnTo>
                  <a:pt x="140" y="384"/>
                </a:lnTo>
                <a:lnTo>
                  <a:pt x="140" y="386"/>
                </a:lnTo>
                <a:lnTo>
                  <a:pt x="141" y="388"/>
                </a:lnTo>
                <a:lnTo>
                  <a:pt x="141" y="390"/>
                </a:lnTo>
                <a:lnTo>
                  <a:pt x="141" y="393"/>
                </a:lnTo>
                <a:lnTo>
                  <a:pt x="141" y="395"/>
                </a:lnTo>
                <a:lnTo>
                  <a:pt x="142" y="398"/>
                </a:lnTo>
                <a:lnTo>
                  <a:pt x="142" y="401"/>
                </a:lnTo>
                <a:lnTo>
                  <a:pt x="142" y="404"/>
                </a:lnTo>
                <a:lnTo>
                  <a:pt x="142" y="407"/>
                </a:lnTo>
                <a:lnTo>
                  <a:pt x="143" y="410"/>
                </a:lnTo>
                <a:lnTo>
                  <a:pt x="143" y="413"/>
                </a:lnTo>
                <a:lnTo>
                  <a:pt x="143" y="417"/>
                </a:lnTo>
                <a:lnTo>
                  <a:pt x="143" y="419"/>
                </a:lnTo>
                <a:lnTo>
                  <a:pt x="144" y="422"/>
                </a:lnTo>
                <a:lnTo>
                  <a:pt x="144" y="425"/>
                </a:lnTo>
                <a:lnTo>
                  <a:pt x="144" y="427"/>
                </a:lnTo>
                <a:lnTo>
                  <a:pt x="144" y="429"/>
                </a:lnTo>
                <a:lnTo>
                  <a:pt x="145" y="432"/>
                </a:lnTo>
                <a:lnTo>
                  <a:pt x="145" y="434"/>
                </a:lnTo>
                <a:lnTo>
                  <a:pt x="145" y="436"/>
                </a:lnTo>
                <a:lnTo>
                  <a:pt x="145" y="438"/>
                </a:lnTo>
                <a:lnTo>
                  <a:pt x="146" y="440"/>
                </a:lnTo>
                <a:lnTo>
                  <a:pt x="146" y="441"/>
                </a:lnTo>
                <a:lnTo>
                  <a:pt x="146" y="442"/>
                </a:lnTo>
                <a:lnTo>
                  <a:pt x="146" y="443"/>
                </a:lnTo>
                <a:lnTo>
                  <a:pt x="147" y="443"/>
                </a:lnTo>
                <a:lnTo>
                  <a:pt x="147" y="443"/>
                </a:lnTo>
                <a:lnTo>
                  <a:pt x="147" y="442"/>
                </a:lnTo>
                <a:lnTo>
                  <a:pt x="148" y="441"/>
                </a:lnTo>
                <a:lnTo>
                  <a:pt x="148" y="440"/>
                </a:lnTo>
                <a:lnTo>
                  <a:pt x="148" y="440"/>
                </a:lnTo>
                <a:lnTo>
                  <a:pt x="148" y="439"/>
                </a:lnTo>
                <a:lnTo>
                  <a:pt x="149" y="439"/>
                </a:lnTo>
                <a:lnTo>
                  <a:pt x="149" y="439"/>
                </a:lnTo>
                <a:lnTo>
                  <a:pt x="149" y="440"/>
                </a:lnTo>
                <a:lnTo>
                  <a:pt x="149" y="441"/>
                </a:lnTo>
                <a:lnTo>
                  <a:pt x="150" y="441"/>
                </a:lnTo>
                <a:lnTo>
                  <a:pt x="150" y="441"/>
                </a:lnTo>
                <a:lnTo>
                  <a:pt x="150" y="441"/>
                </a:lnTo>
                <a:lnTo>
                  <a:pt x="150" y="441"/>
                </a:lnTo>
                <a:lnTo>
                  <a:pt x="151" y="441"/>
                </a:lnTo>
                <a:lnTo>
                  <a:pt x="151" y="442"/>
                </a:lnTo>
                <a:lnTo>
                  <a:pt x="151" y="442"/>
                </a:lnTo>
                <a:lnTo>
                  <a:pt x="151" y="441"/>
                </a:lnTo>
                <a:lnTo>
                  <a:pt x="152" y="441"/>
                </a:lnTo>
                <a:lnTo>
                  <a:pt x="152" y="441"/>
                </a:lnTo>
                <a:lnTo>
                  <a:pt x="152" y="441"/>
                </a:lnTo>
                <a:lnTo>
                  <a:pt x="152" y="441"/>
                </a:lnTo>
                <a:lnTo>
                  <a:pt x="153" y="442"/>
                </a:lnTo>
                <a:lnTo>
                  <a:pt x="153" y="443"/>
                </a:lnTo>
                <a:lnTo>
                  <a:pt x="153" y="444"/>
                </a:lnTo>
                <a:lnTo>
                  <a:pt x="153" y="443"/>
                </a:lnTo>
                <a:lnTo>
                  <a:pt x="154" y="443"/>
                </a:lnTo>
                <a:lnTo>
                  <a:pt x="154" y="441"/>
                </a:lnTo>
                <a:lnTo>
                  <a:pt x="154" y="440"/>
                </a:lnTo>
                <a:lnTo>
                  <a:pt x="154" y="438"/>
                </a:lnTo>
                <a:lnTo>
                  <a:pt x="155" y="437"/>
                </a:lnTo>
                <a:lnTo>
                  <a:pt x="155" y="436"/>
                </a:lnTo>
                <a:lnTo>
                  <a:pt x="155" y="434"/>
                </a:lnTo>
                <a:lnTo>
                  <a:pt x="155" y="433"/>
                </a:lnTo>
                <a:lnTo>
                  <a:pt x="156" y="432"/>
                </a:lnTo>
                <a:lnTo>
                  <a:pt x="156" y="431"/>
                </a:lnTo>
                <a:lnTo>
                  <a:pt x="156" y="429"/>
                </a:lnTo>
                <a:lnTo>
                  <a:pt x="156" y="428"/>
                </a:lnTo>
                <a:lnTo>
                  <a:pt x="157" y="427"/>
                </a:lnTo>
                <a:lnTo>
                  <a:pt x="157" y="426"/>
                </a:lnTo>
                <a:lnTo>
                  <a:pt x="157" y="425"/>
                </a:lnTo>
                <a:lnTo>
                  <a:pt x="157" y="424"/>
                </a:lnTo>
                <a:lnTo>
                  <a:pt x="158" y="423"/>
                </a:lnTo>
                <a:lnTo>
                  <a:pt x="158" y="422"/>
                </a:lnTo>
                <a:lnTo>
                  <a:pt x="158" y="421"/>
                </a:lnTo>
                <a:lnTo>
                  <a:pt x="158" y="420"/>
                </a:lnTo>
                <a:lnTo>
                  <a:pt x="159" y="420"/>
                </a:lnTo>
                <a:lnTo>
                  <a:pt x="159" y="420"/>
                </a:lnTo>
                <a:lnTo>
                  <a:pt x="159" y="420"/>
                </a:lnTo>
                <a:lnTo>
                  <a:pt x="160" y="420"/>
                </a:lnTo>
                <a:lnTo>
                  <a:pt x="160" y="420"/>
                </a:lnTo>
                <a:lnTo>
                  <a:pt x="160" y="421"/>
                </a:lnTo>
                <a:lnTo>
                  <a:pt x="160" y="422"/>
                </a:lnTo>
                <a:lnTo>
                  <a:pt x="161" y="422"/>
                </a:lnTo>
                <a:lnTo>
                  <a:pt x="161" y="423"/>
                </a:lnTo>
                <a:lnTo>
                  <a:pt x="161" y="424"/>
                </a:lnTo>
                <a:lnTo>
                  <a:pt x="161" y="426"/>
                </a:lnTo>
                <a:lnTo>
                  <a:pt x="162" y="427"/>
                </a:lnTo>
                <a:lnTo>
                  <a:pt x="162" y="428"/>
                </a:lnTo>
                <a:lnTo>
                  <a:pt x="162" y="429"/>
                </a:lnTo>
                <a:lnTo>
                  <a:pt x="162" y="431"/>
                </a:lnTo>
                <a:lnTo>
                  <a:pt x="163" y="432"/>
                </a:lnTo>
                <a:lnTo>
                  <a:pt x="163" y="433"/>
                </a:lnTo>
                <a:lnTo>
                  <a:pt x="163" y="434"/>
                </a:lnTo>
                <a:lnTo>
                  <a:pt x="163" y="435"/>
                </a:lnTo>
                <a:lnTo>
                  <a:pt x="164" y="436"/>
                </a:lnTo>
                <a:lnTo>
                  <a:pt x="164" y="437"/>
                </a:lnTo>
                <a:lnTo>
                  <a:pt x="164" y="438"/>
                </a:lnTo>
                <a:lnTo>
                  <a:pt x="164" y="438"/>
                </a:lnTo>
                <a:lnTo>
                  <a:pt x="165" y="439"/>
                </a:lnTo>
                <a:lnTo>
                  <a:pt x="165" y="439"/>
                </a:lnTo>
                <a:lnTo>
                  <a:pt x="165" y="439"/>
                </a:lnTo>
                <a:lnTo>
                  <a:pt x="165" y="439"/>
                </a:lnTo>
                <a:lnTo>
                  <a:pt x="166" y="439"/>
                </a:lnTo>
                <a:lnTo>
                  <a:pt x="166" y="439"/>
                </a:lnTo>
                <a:lnTo>
                  <a:pt x="166" y="439"/>
                </a:lnTo>
                <a:lnTo>
                  <a:pt x="166" y="438"/>
                </a:lnTo>
                <a:lnTo>
                  <a:pt x="167" y="437"/>
                </a:lnTo>
                <a:lnTo>
                  <a:pt x="167" y="437"/>
                </a:lnTo>
                <a:lnTo>
                  <a:pt x="167" y="436"/>
                </a:lnTo>
                <a:lnTo>
                  <a:pt x="167" y="436"/>
                </a:lnTo>
                <a:lnTo>
                  <a:pt x="168" y="436"/>
                </a:lnTo>
                <a:lnTo>
                  <a:pt x="168" y="435"/>
                </a:lnTo>
                <a:lnTo>
                  <a:pt x="168" y="435"/>
                </a:lnTo>
                <a:lnTo>
                  <a:pt x="168" y="435"/>
                </a:lnTo>
                <a:lnTo>
                  <a:pt x="169" y="435"/>
                </a:lnTo>
                <a:lnTo>
                  <a:pt x="169" y="435"/>
                </a:lnTo>
                <a:lnTo>
                  <a:pt x="169" y="435"/>
                </a:lnTo>
                <a:lnTo>
                  <a:pt x="169" y="435"/>
                </a:lnTo>
                <a:lnTo>
                  <a:pt x="170" y="435"/>
                </a:lnTo>
                <a:lnTo>
                  <a:pt x="170" y="436"/>
                </a:lnTo>
                <a:lnTo>
                  <a:pt x="170" y="437"/>
                </a:lnTo>
                <a:lnTo>
                  <a:pt x="170" y="437"/>
                </a:lnTo>
                <a:lnTo>
                  <a:pt x="171" y="437"/>
                </a:lnTo>
                <a:lnTo>
                  <a:pt x="171" y="437"/>
                </a:lnTo>
                <a:lnTo>
                  <a:pt x="171" y="437"/>
                </a:lnTo>
                <a:lnTo>
                  <a:pt x="172" y="437"/>
                </a:lnTo>
                <a:lnTo>
                  <a:pt x="172" y="437"/>
                </a:lnTo>
                <a:lnTo>
                  <a:pt x="172" y="437"/>
                </a:lnTo>
                <a:lnTo>
                  <a:pt x="172" y="437"/>
                </a:lnTo>
                <a:lnTo>
                  <a:pt x="173" y="437"/>
                </a:lnTo>
                <a:lnTo>
                  <a:pt x="173" y="436"/>
                </a:lnTo>
                <a:lnTo>
                  <a:pt x="173" y="436"/>
                </a:lnTo>
                <a:lnTo>
                  <a:pt x="173" y="435"/>
                </a:lnTo>
                <a:lnTo>
                  <a:pt x="174" y="434"/>
                </a:lnTo>
                <a:lnTo>
                  <a:pt x="174" y="433"/>
                </a:lnTo>
                <a:lnTo>
                  <a:pt x="174" y="432"/>
                </a:lnTo>
                <a:lnTo>
                  <a:pt x="174" y="431"/>
                </a:lnTo>
                <a:lnTo>
                  <a:pt x="175" y="430"/>
                </a:lnTo>
                <a:lnTo>
                  <a:pt x="175" y="429"/>
                </a:lnTo>
                <a:lnTo>
                  <a:pt x="175" y="428"/>
                </a:lnTo>
                <a:lnTo>
                  <a:pt x="175" y="427"/>
                </a:lnTo>
                <a:lnTo>
                  <a:pt x="176" y="426"/>
                </a:lnTo>
                <a:lnTo>
                  <a:pt x="176" y="424"/>
                </a:lnTo>
                <a:lnTo>
                  <a:pt x="176" y="423"/>
                </a:lnTo>
                <a:lnTo>
                  <a:pt x="176" y="422"/>
                </a:lnTo>
                <a:lnTo>
                  <a:pt x="177" y="421"/>
                </a:lnTo>
                <a:lnTo>
                  <a:pt x="177" y="420"/>
                </a:lnTo>
                <a:lnTo>
                  <a:pt x="177" y="419"/>
                </a:lnTo>
                <a:lnTo>
                  <a:pt x="177" y="419"/>
                </a:lnTo>
                <a:lnTo>
                  <a:pt x="178" y="418"/>
                </a:lnTo>
                <a:lnTo>
                  <a:pt x="178" y="418"/>
                </a:lnTo>
                <a:lnTo>
                  <a:pt x="178" y="418"/>
                </a:lnTo>
                <a:lnTo>
                  <a:pt x="178" y="418"/>
                </a:lnTo>
                <a:lnTo>
                  <a:pt x="179" y="417"/>
                </a:lnTo>
                <a:lnTo>
                  <a:pt x="179" y="417"/>
                </a:lnTo>
                <a:lnTo>
                  <a:pt x="179" y="418"/>
                </a:lnTo>
                <a:lnTo>
                  <a:pt x="179" y="418"/>
                </a:lnTo>
                <a:lnTo>
                  <a:pt x="180" y="419"/>
                </a:lnTo>
                <a:lnTo>
                  <a:pt x="180" y="420"/>
                </a:lnTo>
                <a:lnTo>
                  <a:pt x="180" y="421"/>
                </a:lnTo>
                <a:lnTo>
                  <a:pt x="180" y="422"/>
                </a:lnTo>
                <a:lnTo>
                  <a:pt x="181" y="423"/>
                </a:lnTo>
                <a:lnTo>
                  <a:pt x="181" y="424"/>
                </a:lnTo>
                <a:lnTo>
                  <a:pt x="181" y="425"/>
                </a:lnTo>
                <a:lnTo>
                  <a:pt x="181" y="426"/>
                </a:lnTo>
                <a:lnTo>
                  <a:pt x="182" y="427"/>
                </a:lnTo>
                <a:lnTo>
                  <a:pt x="182" y="428"/>
                </a:lnTo>
                <a:lnTo>
                  <a:pt x="182" y="429"/>
                </a:lnTo>
                <a:lnTo>
                  <a:pt x="182" y="430"/>
                </a:lnTo>
                <a:lnTo>
                  <a:pt x="183" y="431"/>
                </a:lnTo>
                <a:lnTo>
                  <a:pt x="183" y="432"/>
                </a:lnTo>
                <a:lnTo>
                  <a:pt x="183" y="432"/>
                </a:lnTo>
                <a:lnTo>
                  <a:pt x="184" y="433"/>
                </a:lnTo>
                <a:lnTo>
                  <a:pt x="184" y="433"/>
                </a:lnTo>
                <a:lnTo>
                  <a:pt x="184" y="434"/>
                </a:lnTo>
                <a:lnTo>
                  <a:pt x="184" y="435"/>
                </a:lnTo>
                <a:lnTo>
                  <a:pt x="185" y="435"/>
                </a:lnTo>
                <a:lnTo>
                  <a:pt x="185" y="435"/>
                </a:lnTo>
                <a:lnTo>
                  <a:pt x="185" y="435"/>
                </a:lnTo>
                <a:lnTo>
                  <a:pt x="185" y="435"/>
                </a:lnTo>
                <a:lnTo>
                  <a:pt x="186" y="435"/>
                </a:lnTo>
                <a:lnTo>
                  <a:pt x="186" y="435"/>
                </a:lnTo>
                <a:lnTo>
                  <a:pt x="186" y="435"/>
                </a:lnTo>
                <a:lnTo>
                  <a:pt x="186" y="435"/>
                </a:lnTo>
                <a:lnTo>
                  <a:pt x="187" y="436"/>
                </a:lnTo>
                <a:lnTo>
                  <a:pt x="187" y="437"/>
                </a:lnTo>
                <a:lnTo>
                  <a:pt x="187" y="437"/>
                </a:lnTo>
                <a:lnTo>
                  <a:pt x="187" y="438"/>
                </a:lnTo>
                <a:lnTo>
                  <a:pt x="188" y="438"/>
                </a:lnTo>
                <a:lnTo>
                  <a:pt x="188" y="439"/>
                </a:lnTo>
                <a:lnTo>
                  <a:pt x="188" y="439"/>
                </a:lnTo>
                <a:lnTo>
                  <a:pt x="188" y="440"/>
                </a:lnTo>
                <a:lnTo>
                  <a:pt x="189" y="440"/>
                </a:lnTo>
                <a:lnTo>
                  <a:pt x="189" y="441"/>
                </a:lnTo>
                <a:lnTo>
                  <a:pt x="189" y="441"/>
                </a:lnTo>
                <a:lnTo>
                  <a:pt x="189" y="442"/>
                </a:lnTo>
                <a:lnTo>
                  <a:pt x="190" y="443"/>
                </a:lnTo>
                <a:lnTo>
                  <a:pt x="190" y="444"/>
                </a:lnTo>
                <a:lnTo>
                  <a:pt x="190" y="445"/>
                </a:lnTo>
                <a:lnTo>
                  <a:pt x="190" y="446"/>
                </a:lnTo>
                <a:lnTo>
                  <a:pt x="191" y="447"/>
                </a:lnTo>
                <a:lnTo>
                  <a:pt x="191" y="447"/>
                </a:lnTo>
                <a:lnTo>
                  <a:pt x="191" y="447"/>
                </a:lnTo>
                <a:lnTo>
                  <a:pt x="191" y="447"/>
                </a:lnTo>
                <a:lnTo>
                  <a:pt x="192" y="447"/>
                </a:lnTo>
                <a:lnTo>
                  <a:pt x="192" y="447"/>
                </a:lnTo>
                <a:lnTo>
                  <a:pt x="192" y="448"/>
                </a:lnTo>
                <a:lnTo>
                  <a:pt x="192" y="449"/>
                </a:lnTo>
                <a:lnTo>
                  <a:pt x="193" y="449"/>
                </a:lnTo>
                <a:lnTo>
                  <a:pt x="193" y="449"/>
                </a:lnTo>
                <a:lnTo>
                  <a:pt x="193" y="448"/>
                </a:lnTo>
                <a:lnTo>
                  <a:pt x="193" y="447"/>
                </a:lnTo>
                <a:lnTo>
                  <a:pt x="194" y="447"/>
                </a:lnTo>
                <a:lnTo>
                  <a:pt x="194" y="446"/>
                </a:lnTo>
                <a:lnTo>
                  <a:pt x="194" y="446"/>
                </a:lnTo>
                <a:lnTo>
                  <a:pt x="194" y="445"/>
                </a:lnTo>
                <a:lnTo>
                  <a:pt x="195" y="444"/>
                </a:lnTo>
                <a:lnTo>
                  <a:pt x="195" y="443"/>
                </a:lnTo>
                <a:lnTo>
                  <a:pt x="195" y="443"/>
                </a:lnTo>
                <a:lnTo>
                  <a:pt x="195" y="442"/>
                </a:lnTo>
                <a:lnTo>
                  <a:pt x="196" y="441"/>
                </a:lnTo>
                <a:lnTo>
                  <a:pt x="196" y="440"/>
                </a:lnTo>
                <a:lnTo>
                  <a:pt x="196" y="439"/>
                </a:lnTo>
                <a:lnTo>
                  <a:pt x="197" y="438"/>
                </a:lnTo>
                <a:lnTo>
                  <a:pt x="197" y="437"/>
                </a:lnTo>
                <a:lnTo>
                  <a:pt x="197" y="435"/>
                </a:lnTo>
                <a:lnTo>
                  <a:pt x="197" y="434"/>
                </a:lnTo>
                <a:lnTo>
                  <a:pt x="198" y="432"/>
                </a:lnTo>
                <a:lnTo>
                  <a:pt x="198" y="431"/>
                </a:lnTo>
                <a:lnTo>
                  <a:pt x="198" y="430"/>
                </a:lnTo>
                <a:lnTo>
                  <a:pt x="198" y="429"/>
                </a:lnTo>
                <a:lnTo>
                  <a:pt x="199" y="428"/>
                </a:lnTo>
                <a:lnTo>
                  <a:pt x="199" y="427"/>
                </a:lnTo>
                <a:lnTo>
                  <a:pt x="199" y="427"/>
                </a:lnTo>
                <a:lnTo>
                  <a:pt x="199" y="426"/>
                </a:lnTo>
                <a:lnTo>
                  <a:pt x="200" y="424"/>
                </a:lnTo>
                <a:lnTo>
                  <a:pt x="200" y="424"/>
                </a:lnTo>
                <a:lnTo>
                  <a:pt x="200" y="423"/>
                </a:lnTo>
                <a:lnTo>
                  <a:pt x="200" y="422"/>
                </a:lnTo>
                <a:lnTo>
                  <a:pt x="201" y="421"/>
                </a:lnTo>
                <a:lnTo>
                  <a:pt x="201" y="420"/>
                </a:lnTo>
                <a:lnTo>
                  <a:pt x="201" y="418"/>
                </a:lnTo>
                <a:lnTo>
                  <a:pt x="201" y="417"/>
                </a:lnTo>
                <a:lnTo>
                  <a:pt x="202" y="416"/>
                </a:lnTo>
                <a:lnTo>
                  <a:pt x="202" y="414"/>
                </a:lnTo>
                <a:lnTo>
                  <a:pt x="202" y="414"/>
                </a:lnTo>
                <a:lnTo>
                  <a:pt x="202" y="413"/>
                </a:lnTo>
                <a:lnTo>
                  <a:pt x="203" y="411"/>
                </a:lnTo>
                <a:lnTo>
                  <a:pt x="203" y="409"/>
                </a:lnTo>
                <a:lnTo>
                  <a:pt x="203" y="408"/>
                </a:lnTo>
                <a:lnTo>
                  <a:pt x="203" y="407"/>
                </a:lnTo>
                <a:lnTo>
                  <a:pt x="204" y="405"/>
                </a:lnTo>
                <a:lnTo>
                  <a:pt x="204" y="404"/>
                </a:lnTo>
                <a:lnTo>
                  <a:pt x="204" y="403"/>
                </a:lnTo>
                <a:lnTo>
                  <a:pt x="204" y="402"/>
                </a:lnTo>
                <a:lnTo>
                  <a:pt x="205" y="401"/>
                </a:lnTo>
                <a:lnTo>
                  <a:pt x="205" y="401"/>
                </a:lnTo>
                <a:lnTo>
                  <a:pt x="205" y="400"/>
                </a:lnTo>
                <a:lnTo>
                  <a:pt x="205" y="399"/>
                </a:lnTo>
                <a:lnTo>
                  <a:pt x="206" y="398"/>
                </a:lnTo>
                <a:lnTo>
                  <a:pt x="206" y="396"/>
                </a:lnTo>
                <a:lnTo>
                  <a:pt x="206" y="396"/>
                </a:lnTo>
                <a:lnTo>
                  <a:pt x="206" y="395"/>
                </a:lnTo>
                <a:lnTo>
                  <a:pt x="207" y="395"/>
                </a:lnTo>
                <a:lnTo>
                  <a:pt x="207" y="396"/>
                </a:lnTo>
                <a:lnTo>
                  <a:pt x="207" y="396"/>
                </a:lnTo>
                <a:lnTo>
                  <a:pt x="207" y="397"/>
                </a:lnTo>
                <a:lnTo>
                  <a:pt x="208" y="397"/>
                </a:lnTo>
                <a:lnTo>
                  <a:pt x="208" y="398"/>
                </a:lnTo>
                <a:lnTo>
                  <a:pt x="208" y="399"/>
                </a:lnTo>
                <a:lnTo>
                  <a:pt x="209" y="399"/>
                </a:lnTo>
                <a:lnTo>
                  <a:pt x="209" y="400"/>
                </a:lnTo>
                <a:lnTo>
                  <a:pt x="209" y="401"/>
                </a:lnTo>
                <a:lnTo>
                  <a:pt x="209" y="401"/>
                </a:lnTo>
                <a:lnTo>
                  <a:pt x="210" y="401"/>
                </a:lnTo>
                <a:lnTo>
                  <a:pt x="210" y="402"/>
                </a:lnTo>
                <a:lnTo>
                  <a:pt x="210" y="403"/>
                </a:lnTo>
                <a:lnTo>
                  <a:pt x="210" y="404"/>
                </a:lnTo>
                <a:lnTo>
                  <a:pt x="211" y="404"/>
                </a:lnTo>
                <a:lnTo>
                  <a:pt x="211" y="405"/>
                </a:lnTo>
                <a:lnTo>
                  <a:pt x="211" y="406"/>
                </a:lnTo>
                <a:lnTo>
                  <a:pt x="211" y="407"/>
                </a:lnTo>
                <a:lnTo>
                  <a:pt x="212" y="407"/>
                </a:lnTo>
                <a:lnTo>
                  <a:pt x="212" y="407"/>
                </a:lnTo>
                <a:lnTo>
                  <a:pt x="212" y="407"/>
                </a:lnTo>
                <a:lnTo>
                  <a:pt x="212" y="407"/>
                </a:lnTo>
                <a:lnTo>
                  <a:pt x="213" y="407"/>
                </a:lnTo>
                <a:lnTo>
                  <a:pt x="213" y="407"/>
                </a:lnTo>
                <a:lnTo>
                  <a:pt x="213" y="406"/>
                </a:lnTo>
                <a:lnTo>
                  <a:pt x="213" y="406"/>
                </a:lnTo>
                <a:lnTo>
                  <a:pt x="214" y="406"/>
                </a:lnTo>
                <a:lnTo>
                  <a:pt x="214" y="405"/>
                </a:lnTo>
                <a:lnTo>
                  <a:pt x="214" y="404"/>
                </a:lnTo>
                <a:lnTo>
                  <a:pt x="214" y="404"/>
                </a:lnTo>
                <a:lnTo>
                  <a:pt x="215" y="404"/>
                </a:lnTo>
                <a:lnTo>
                  <a:pt x="215" y="404"/>
                </a:lnTo>
                <a:lnTo>
                  <a:pt x="215" y="405"/>
                </a:lnTo>
                <a:lnTo>
                  <a:pt x="215" y="405"/>
                </a:lnTo>
                <a:lnTo>
                  <a:pt x="216" y="406"/>
                </a:lnTo>
                <a:lnTo>
                  <a:pt x="216" y="406"/>
                </a:lnTo>
                <a:lnTo>
                  <a:pt x="216" y="406"/>
                </a:lnTo>
                <a:lnTo>
                  <a:pt x="216" y="407"/>
                </a:lnTo>
                <a:lnTo>
                  <a:pt x="217" y="407"/>
                </a:lnTo>
                <a:lnTo>
                  <a:pt x="217" y="407"/>
                </a:lnTo>
                <a:lnTo>
                  <a:pt x="217" y="408"/>
                </a:lnTo>
                <a:lnTo>
                  <a:pt x="217" y="409"/>
                </a:lnTo>
                <a:lnTo>
                  <a:pt x="218" y="409"/>
                </a:lnTo>
                <a:lnTo>
                  <a:pt x="218" y="410"/>
                </a:lnTo>
                <a:lnTo>
                  <a:pt x="218" y="411"/>
                </a:lnTo>
                <a:lnTo>
                  <a:pt x="218" y="412"/>
                </a:lnTo>
                <a:lnTo>
                  <a:pt x="219" y="413"/>
                </a:lnTo>
                <a:lnTo>
                  <a:pt x="219" y="413"/>
                </a:lnTo>
                <a:lnTo>
                  <a:pt x="219" y="414"/>
                </a:lnTo>
                <a:lnTo>
                  <a:pt x="219" y="416"/>
                </a:lnTo>
                <a:lnTo>
                  <a:pt x="220" y="416"/>
                </a:lnTo>
                <a:lnTo>
                  <a:pt x="220" y="417"/>
                </a:lnTo>
                <a:lnTo>
                  <a:pt x="220" y="418"/>
                </a:lnTo>
                <a:lnTo>
                  <a:pt x="221" y="418"/>
                </a:lnTo>
                <a:lnTo>
                  <a:pt x="221" y="418"/>
                </a:lnTo>
                <a:lnTo>
                  <a:pt x="221" y="418"/>
                </a:lnTo>
                <a:lnTo>
                  <a:pt x="221" y="419"/>
                </a:lnTo>
                <a:lnTo>
                  <a:pt x="222" y="419"/>
                </a:lnTo>
                <a:lnTo>
                  <a:pt x="222" y="419"/>
                </a:lnTo>
                <a:lnTo>
                  <a:pt x="222" y="419"/>
                </a:lnTo>
                <a:lnTo>
                  <a:pt x="222" y="419"/>
                </a:lnTo>
                <a:lnTo>
                  <a:pt x="223" y="419"/>
                </a:lnTo>
                <a:lnTo>
                  <a:pt x="223" y="418"/>
                </a:lnTo>
                <a:lnTo>
                  <a:pt x="223" y="418"/>
                </a:lnTo>
                <a:lnTo>
                  <a:pt x="223" y="418"/>
                </a:lnTo>
                <a:lnTo>
                  <a:pt x="224" y="418"/>
                </a:lnTo>
                <a:lnTo>
                  <a:pt x="224" y="417"/>
                </a:lnTo>
                <a:lnTo>
                  <a:pt x="224" y="417"/>
                </a:lnTo>
                <a:lnTo>
                  <a:pt x="224" y="417"/>
                </a:lnTo>
                <a:lnTo>
                  <a:pt x="225" y="417"/>
                </a:lnTo>
                <a:lnTo>
                  <a:pt x="225" y="416"/>
                </a:lnTo>
                <a:lnTo>
                  <a:pt x="225" y="416"/>
                </a:lnTo>
                <a:lnTo>
                  <a:pt x="225" y="415"/>
                </a:lnTo>
                <a:lnTo>
                  <a:pt x="226" y="414"/>
                </a:lnTo>
                <a:lnTo>
                  <a:pt x="226" y="412"/>
                </a:lnTo>
                <a:lnTo>
                  <a:pt x="226" y="412"/>
                </a:lnTo>
                <a:lnTo>
                  <a:pt x="226" y="411"/>
                </a:lnTo>
                <a:lnTo>
                  <a:pt x="227" y="410"/>
                </a:lnTo>
                <a:lnTo>
                  <a:pt x="227" y="410"/>
                </a:lnTo>
                <a:lnTo>
                  <a:pt x="227" y="410"/>
                </a:lnTo>
                <a:lnTo>
                  <a:pt x="227" y="409"/>
                </a:lnTo>
                <a:lnTo>
                  <a:pt x="228" y="409"/>
                </a:lnTo>
                <a:lnTo>
                  <a:pt x="228" y="409"/>
                </a:lnTo>
                <a:lnTo>
                  <a:pt x="228" y="408"/>
                </a:lnTo>
                <a:lnTo>
                  <a:pt x="228" y="408"/>
                </a:lnTo>
                <a:lnTo>
                  <a:pt x="229" y="407"/>
                </a:lnTo>
                <a:lnTo>
                  <a:pt x="229" y="406"/>
                </a:lnTo>
                <a:lnTo>
                  <a:pt x="229" y="406"/>
                </a:lnTo>
                <a:lnTo>
                  <a:pt x="229" y="406"/>
                </a:lnTo>
                <a:lnTo>
                  <a:pt x="230" y="406"/>
                </a:lnTo>
                <a:lnTo>
                  <a:pt x="230" y="406"/>
                </a:lnTo>
                <a:lnTo>
                  <a:pt x="230" y="405"/>
                </a:lnTo>
                <a:lnTo>
                  <a:pt x="230" y="406"/>
                </a:lnTo>
                <a:lnTo>
                  <a:pt x="231" y="407"/>
                </a:lnTo>
                <a:lnTo>
                  <a:pt x="231" y="408"/>
                </a:lnTo>
                <a:lnTo>
                  <a:pt x="231" y="409"/>
                </a:lnTo>
                <a:lnTo>
                  <a:pt x="231" y="409"/>
                </a:lnTo>
                <a:lnTo>
                  <a:pt x="232" y="410"/>
                </a:lnTo>
                <a:lnTo>
                  <a:pt x="232" y="411"/>
                </a:lnTo>
                <a:lnTo>
                  <a:pt x="232" y="411"/>
                </a:lnTo>
                <a:lnTo>
                  <a:pt x="233" y="412"/>
                </a:lnTo>
                <a:lnTo>
                  <a:pt x="233" y="413"/>
                </a:lnTo>
                <a:lnTo>
                  <a:pt x="233" y="413"/>
                </a:lnTo>
                <a:lnTo>
                  <a:pt x="233" y="413"/>
                </a:lnTo>
                <a:lnTo>
                  <a:pt x="234" y="414"/>
                </a:lnTo>
                <a:lnTo>
                  <a:pt x="234" y="414"/>
                </a:lnTo>
                <a:lnTo>
                  <a:pt x="234" y="414"/>
                </a:lnTo>
                <a:lnTo>
                  <a:pt x="234" y="414"/>
                </a:lnTo>
                <a:lnTo>
                  <a:pt x="235" y="414"/>
                </a:lnTo>
                <a:lnTo>
                  <a:pt x="235" y="413"/>
                </a:lnTo>
                <a:lnTo>
                  <a:pt x="235" y="413"/>
                </a:lnTo>
                <a:lnTo>
                  <a:pt x="235" y="413"/>
                </a:lnTo>
                <a:lnTo>
                  <a:pt x="236" y="413"/>
                </a:lnTo>
                <a:lnTo>
                  <a:pt x="236" y="412"/>
                </a:lnTo>
                <a:lnTo>
                  <a:pt x="236" y="411"/>
                </a:lnTo>
                <a:lnTo>
                  <a:pt x="236" y="410"/>
                </a:lnTo>
                <a:lnTo>
                  <a:pt x="237" y="409"/>
                </a:lnTo>
                <a:lnTo>
                  <a:pt x="237" y="408"/>
                </a:lnTo>
                <a:lnTo>
                  <a:pt x="237" y="406"/>
                </a:lnTo>
                <a:lnTo>
                  <a:pt x="237" y="405"/>
                </a:lnTo>
                <a:lnTo>
                  <a:pt x="238" y="403"/>
                </a:lnTo>
                <a:lnTo>
                  <a:pt x="238" y="402"/>
                </a:lnTo>
                <a:lnTo>
                  <a:pt x="238" y="400"/>
                </a:lnTo>
                <a:lnTo>
                  <a:pt x="238" y="398"/>
                </a:lnTo>
                <a:lnTo>
                  <a:pt x="239" y="396"/>
                </a:lnTo>
                <a:lnTo>
                  <a:pt x="239" y="395"/>
                </a:lnTo>
                <a:lnTo>
                  <a:pt x="239" y="393"/>
                </a:lnTo>
                <a:lnTo>
                  <a:pt x="239" y="391"/>
                </a:lnTo>
                <a:lnTo>
                  <a:pt x="240" y="390"/>
                </a:lnTo>
                <a:lnTo>
                  <a:pt x="240" y="389"/>
                </a:lnTo>
                <a:lnTo>
                  <a:pt x="240" y="387"/>
                </a:lnTo>
                <a:lnTo>
                  <a:pt x="240" y="385"/>
                </a:lnTo>
                <a:lnTo>
                  <a:pt x="241" y="383"/>
                </a:lnTo>
                <a:lnTo>
                  <a:pt x="241" y="381"/>
                </a:lnTo>
                <a:lnTo>
                  <a:pt x="241" y="380"/>
                </a:lnTo>
                <a:lnTo>
                  <a:pt x="241" y="378"/>
                </a:lnTo>
                <a:lnTo>
                  <a:pt x="242" y="377"/>
                </a:lnTo>
                <a:lnTo>
                  <a:pt x="242" y="375"/>
                </a:lnTo>
                <a:lnTo>
                  <a:pt x="242" y="373"/>
                </a:lnTo>
                <a:lnTo>
                  <a:pt x="242" y="372"/>
                </a:lnTo>
                <a:lnTo>
                  <a:pt x="243" y="371"/>
                </a:lnTo>
                <a:lnTo>
                  <a:pt x="243" y="370"/>
                </a:lnTo>
                <a:lnTo>
                  <a:pt x="243" y="369"/>
                </a:lnTo>
                <a:lnTo>
                  <a:pt x="243" y="368"/>
                </a:lnTo>
                <a:lnTo>
                  <a:pt x="244" y="367"/>
                </a:lnTo>
                <a:lnTo>
                  <a:pt x="244" y="366"/>
                </a:lnTo>
                <a:lnTo>
                  <a:pt x="244" y="365"/>
                </a:lnTo>
                <a:lnTo>
                  <a:pt x="245" y="364"/>
                </a:lnTo>
                <a:lnTo>
                  <a:pt x="245" y="363"/>
                </a:lnTo>
                <a:lnTo>
                  <a:pt x="245" y="362"/>
                </a:lnTo>
                <a:lnTo>
                  <a:pt x="245" y="361"/>
                </a:lnTo>
                <a:lnTo>
                  <a:pt x="246" y="360"/>
                </a:lnTo>
                <a:lnTo>
                  <a:pt x="246" y="359"/>
                </a:lnTo>
                <a:lnTo>
                  <a:pt x="246" y="358"/>
                </a:lnTo>
                <a:lnTo>
                  <a:pt x="246" y="357"/>
                </a:lnTo>
                <a:lnTo>
                  <a:pt x="247" y="356"/>
                </a:lnTo>
                <a:lnTo>
                  <a:pt x="247" y="356"/>
                </a:lnTo>
                <a:lnTo>
                  <a:pt x="247" y="355"/>
                </a:lnTo>
                <a:lnTo>
                  <a:pt x="247" y="354"/>
                </a:lnTo>
                <a:lnTo>
                  <a:pt x="248" y="353"/>
                </a:lnTo>
                <a:lnTo>
                  <a:pt x="248" y="353"/>
                </a:lnTo>
                <a:lnTo>
                  <a:pt x="248" y="352"/>
                </a:lnTo>
                <a:lnTo>
                  <a:pt x="248" y="351"/>
                </a:lnTo>
                <a:lnTo>
                  <a:pt x="249" y="350"/>
                </a:lnTo>
                <a:lnTo>
                  <a:pt x="249" y="349"/>
                </a:lnTo>
                <a:lnTo>
                  <a:pt x="249" y="347"/>
                </a:lnTo>
                <a:lnTo>
                  <a:pt x="249" y="346"/>
                </a:lnTo>
                <a:lnTo>
                  <a:pt x="250" y="344"/>
                </a:lnTo>
                <a:lnTo>
                  <a:pt x="250" y="343"/>
                </a:lnTo>
                <a:lnTo>
                  <a:pt x="250" y="341"/>
                </a:lnTo>
                <a:lnTo>
                  <a:pt x="250" y="340"/>
                </a:lnTo>
                <a:lnTo>
                  <a:pt x="251" y="339"/>
                </a:lnTo>
                <a:lnTo>
                  <a:pt x="251" y="337"/>
                </a:lnTo>
                <a:lnTo>
                  <a:pt x="251" y="336"/>
                </a:lnTo>
                <a:lnTo>
                  <a:pt x="251" y="334"/>
                </a:lnTo>
                <a:lnTo>
                  <a:pt x="252" y="332"/>
                </a:lnTo>
                <a:lnTo>
                  <a:pt x="252" y="331"/>
                </a:lnTo>
                <a:lnTo>
                  <a:pt x="252" y="328"/>
                </a:lnTo>
                <a:lnTo>
                  <a:pt x="252" y="327"/>
                </a:lnTo>
                <a:lnTo>
                  <a:pt x="253" y="325"/>
                </a:lnTo>
                <a:lnTo>
                  <a:pt x="253" y="323"/>
                </a:lnTo>
                <a:lnTo>
                  <a:pt x="253" y="321"/>
                </a:lnTo>
                <a:lnTo>
                  <a:pt x="253" y="319"/>
                </a:lnTo>
                <a:lnTo>
                  <a:pt x="254" y="317"/>
                </a:lnTo>
                <a:lnTo>
                  <a:pt x="254" y="316"/>
                </a:lnTo>
                <a:lnTo>
                  <a:pt x="254" y="314"/>
                </a:lnTo>
                <a:lnTo>
                  <a:pt x="254" y="312"/>
                </a:lnTo>
                <a:lnTo>
                  <a:pt x="255" y="311"/>
                </a:lnTo>
                <a:lnTo>
                  <a:pt x="255" y="310"/>
                </a:lnTo>
                <a:lnTo>
                  <a:pt x="255" y="309"/>
                </a:lnTo>
                <a:lnTo>
                  <a:pt x="255" y="308"/>
                </a:lnTo>
                <a:lnTo>
                  <a:pt x="256" y="307"/>
                </a:lnTo>
                <a:lnTo>
                  <a:pt x="256" y="306"/>
                </a:lnTo>
                <a:lnTo>
                  <a:pt x="256" y="306"/>
                </a:lnTo>
                <a:lnTo>
                  <a:pt x="256" y="304"/>
                </a:lnTo>
                <a:lnTo>
                  <a:pt x="257" y="304"/>
                </a:lnTo>
                <a:lnTo>
                  <a:pt x="257" y="303"/>
                </a:lnTo>
                <a:lnTo>
                  <a:pt x="257" y="303"/>
                </a:lnTo>
                <a:lnTo>
                  <a:pt x="258" y="302"/>
                </a:lnTo>
                <a:lnTo>
                  <a:pt x="258" y="301"/>
                </a:lnTo>
                <a:lnTo>
                  <a:pt x="258" y="300"/>
                </a:lnTo>
                <a:lnTo>
                  <a:pt x="258" y="299"/>
                </a:lnTo>
                <a:lnTo>
                  <a:pt x="259" y="298"/>
                </a:lnTo>
                <a:lnTo>
                  <a:pt x="259" y="297"/>
                </a:lnTo>
                <a:lnTo>
                  <a:pt x="259" y="296"/>
                </a:lnTo>
                <a:lnTo>
                  <a:pt x="259" y="295"/>
                </a:lnTo>
                <a:lnTo>
                  <a:pt x="260" y="295"/>
                </a:lnTo>
                <a:lnTo>
                  <a:pt x="260" y="295"/>
                </a:lnTo>
                <a:lnTo>
                  <a:pt x="260" y="295"/>
                </a:lnTo>
                <a:lnTo>
                  <a:pt x="260" y="295"/>
                </a:lnTo>
                <a:lnTo>
                  <a:pt x="261" y="294"/>
                </a:lnTo>
                <a:lnTo>
                  <a:pt x="261" y="294"/>
                </a:lnTo>
                <a:lnTo>
                  <a:pt x="261" y="295"/>
                </a:lnTo>
                <a:lnTo>
                  <a:pt x="261" y="295"/>
                </a:lnTo>
                <a:lnTo>
                  <a:pt x="262" y="296"/>
                </a:lnTo>
                <a:lnTo>
                  <a:pt x="262" y="298"/>
                </a:lnTo>
                <a:lnTo>
                  <a:pt x="262" y="299"/>
                </a:lnTo>
                <a:lnTo>
                  <a:pt x="262" y="300"/>
                </a:lnTo>
                <a:lnTo>
                  <a:pt x="263" y="300"/>
                </a:lnTo>
                <a:lnTo>
                  <a:pt x="263" y="302"/>
                </a:lnTo>
                <a:lnTo>
                  <a:pt x="263" y="303"/>
                </a:lnTo>
                <a:lnTo>
                  <a:pt x="263" y="305"/>
                </a:lnTo>
                <a:lnTo>
                  <a:pt x="264" y="307"/>
                </a:lnTo>
                <a:lnTo>
                  <a:pt x="264" y="309"/>
                </a:lnTo>
                <a:lnTo>
                  <a:pt x="264" y="310"/>
                </a:lnTo>
                <a:lnTo>
                  <a:pt x="264" y="311"/>
                </a:lnTo>
                <a:lnTo>
                  <a:pt x="265" y="313"/>
                </a:lnTo>
                <a:lnTo>
                  <a:pt x="265" y="315"/>
                </a:lnTo>
                <a:lnTo>
                  <a:pt x="265" y="316"/>
                </a:lnTo>
                <a:lnTo>
                  <a:pt x="265" y="318"/>
                </a:lnTo>
                <a:lnTo>
                  <a:pt x="266" y="319"/>
                </a:lnTo>
                <a:lnTo>
                  <a:pt x="266" y="321"/>
                </a:lnTo>
                <a:lnTo>
                  <a:pt x="266" y="322"/>
                </a:lnTo>
                <a:lnTo>
                  <a:pt x="266" y="323"/>
                </a:lnTo>
                <a:lnTo>
                  <a:pt x="267" y="324"/>
                </a:lnTo>
                <a:lnTo>
                  <a:pt x="267" y="325"/>
                </a:lnTo>
                <a:lnTo>
                  <a:pt x="267" y="326"/>
                </a:lnTo>
                <a:lnTo>
                  <a:pt x="267" y="327"/>
                </a:lnTo>
                <a:lnTo>
                  <a:pt x="268" y="328"/>
                </a:lnTo>
                <a:lnTo>
                  <a:pt x="268" y="328"/>
                </a:lnTo>
                <a:lnTo>
                  <a:pt x="268" y="329"/>
                </a:lnTo>
                <a:lnTo>
                  <a:pt x="268" y="329"/>
                </a:lnTo>
                <a:lnTo>
                  <a:pt x="269" y="330"/>
                </a:lnTo>
                <a:lnTo>
                  <a:pt x="269" y="330"/>
                </a:lnTo>
                <a:lnTo>
                  <a:pt x="269" y="330"/>
                </a:lnTo>
                <a:lnTo>
                  <a:pt x="270" y="331"/>
                </a:lnTo>
                <a:lnTo>
                  <a:pt x="270" y="332"/>
                </a:lnTo>
                <a:lnTo>
                  <a:pt x="270" y="332"/>
                </a:lnTo>
                <a:lnTo>
                  <a:pt x="270" y="332"/>
                </a:lnTo>
                <a:lnTo>
                  <a:pt x="271" y="332"/>
                </a:lnTo>
                <a:lnTo>
                  <a:pt x="271" y="332"/>
                </a:lnTo>
                <a:lnTo>
                  <a:pt x="271" y="333"/>
                </a:lnTo>
                <a:lnTo>
                  <a:pt x="271" y="333"/>
                </a:lnTo>
                <a:lnTo>
                  <a:pt x="272" y="333"/>
                </a:lnTo>
                <a:lnTo>
                  <a:pt x="272" y="333"/>
                </a:lnTo>
                <a:lnTo>
                  <a:pt x="272" y="333"/>
                </a:lnTo>
                <a:lnTo>
                  <a:pt x="273" y="333"/>
                </a:lnTo>
                <a:lnTo>
                  <a:pt x="273" y="334"/>
                </a:lnTo>
                <a:lnTo>
                  <a:pt x="273" y="334"/>
                </a:lnTo>
                <a:lnTo>
                  <a:pt x="273" y="335"/>
                </a:lnTo>
                <a:lnTo>
                  <a:pt x="274" y="336"/>
                </a:lnTo>
                <a:lnTo>
                  <a:pt x="274" y="338"/>
                </a:lnTo>
                <a:lnTo>
                  <a:pt x="274" y="339"/>
                </a:lnTo>
                <a:lnTo>
                  <a:pt x="274" y="340"/>
                </a:lnTo>
                <a:lnTo>
                  <a:pt x="275" y="341"/>
                </a:lnTo>
                <a:lnTo>
                  <a:pt x="275" y="342"/>
                </a:lnTo>
                <a:lnTo>
                  <a:pt x="275" y="343"/>
                </a:lnTo>
                <a:lnTo>
                  <a:pt x="275" y="344"/>
                </a:lnTo>
                <a:lnTo>
                  <a:pt x="276" y="345"/>
                </a:lnTo>
                <a:lnTo>
                  <a:pt x="276" y="346"/>
                </a:lnTo>
                <a:lnTo>
                  <a:pt x="276" y="347"/>
                </a:lnTo>
                <a:lnTo>
                  <a:pt x="276" y="349"/>
                </a:lnTo>
                <a:lnTo>
                  <a:pt x="277" y="349"/>
                </a:lnTo>
                <a:lnTo>
                  <a:pt x="277" y="349"/>
                </a:lnTo>
                <a:lnTo>
                  <a:pt x="277" y="349"/>
                </a:lnTo>
                <a:lnTo>
                  <a:pt x="277" y="349"/>
                </a:lnTo>
                <a:lnTo>
                  <a:pt x="278" y="348"/>
                </a:lnTo>
                <a:lnTo>
                  <a:pt x="278" y="348"/>
                </a:lnTo>
                <a:lnTo>
                  <a:pt x="278" y="348"/>
                </a:lnTo>
                <a:lnTo>
                  <a:pt x="278" y="348"/>
                </a:lnTo>
                <a:lnTo>
                  <a:pt x="279" y="348"/>
                </a:lnTo>
                <a:lnTo>
                  <a:pt x="279" y="347"/>
                </a:lnTo>
                <a:lnTo>
                  <a:pt x="279" y="346"/>
                </a:lnTo>
                <a:lnTo>
                  <a:pt x="279" y="345"/>
                </a:lnTo>
                <a:lnTo>
                  <a:pt x="280" y="344"/>
                </a:lnTo>
                <a:lnTo>
                  <a:pt x="280" y="344"/>
                </a:lnTo>
                <a:lnTo>
                  <a:pt x="280" y="343"/>
                </a:lnTo>
                <a:lnTo>
                  <a:pt x="280" y="342"/>
                </a:lnTo>
                <a:lnTo>
                  <a:pt x="281" y="341"/>
                </a:lnTo>
                <a:lnTo>
                  <a:pt x="281" y="341"/>
                </a:lnTo>
                <a:lnTo>
                  <a:pt x="281" y="341"/>
                </a:lnTo>
                <a:lnTo>
                  <a:pt x="282" y="340"/>
                </a:lnTo>
                <a:lnTo>
                  <a:pt x="282" y="340"/>
                </a:lnTo>
                <a:lnTo>
                  <a:pt x="282" y="340"/>
                </a:lnTo>
                <a:lnTo>
                  <a:pt x="282" y="340"/>
                </a:lnTo>
                <a:lnTo>
                  <a:pt x="283" y="340"/>
                </a:lnTo>
                <a:lnTo>
                  <a:pt x="283" y="340"/>
                </a:lnTo>
                <a:lnTo>
                  <a:pt x="283" y="339"/>
                </a:lnTo>
                <a:lnTo>
                  <a:pt x="283" y="339"/>
                </a:lnTo>
                <a:lnTo>
                  <a:pt x="284" y="338"/>
                </a:lnTo>
                <a:lnTo>
                  <a:pt x="284" y="338"/>
                </a:lnTo>
                <a:lnTo>
                  <a:pt x="284" y="336"/>
                </a:lnTo>
                <a:lnTo>
                  <a:pt x="284" y="335"/>
                </a:lnTo>
                <a:lnTo>
                  <a:pt x="285" y="334"/>
                </a:lnTo>
                <a:lnTo>
                  <a:pt x="285" y="333"/>
                </a:lnTo>
                <a:lnTo>
                  <a:pt x="285" y="331"/>
                </a:lnTo>
                <a:lnTo>
                  <a:pt x="285" y="330"/>
                </a:lnTo>
                <a:lnTo>
                  <a:pt x="286" y="329"/>
                </a:lnTo>
                <a:lnTo>
                  <a:pt x="286" y="328"/>
                </a:lnTo>
                <a:lnTo>
                  <a:pt x="286" y="327"/>
                </a:lnTo>
                <a:lnTo>
                  <a:pt x="286" y="326"/>
                </a:lnTo>
                <a:lnTo>
                  <a:pt x="287" y="326"/>
                </a:lnTo>
                <a:lnTo>
                  <a:pt x="287" y="325"/>
                </a:lnTo>
                <a:lnTo>
                  <a:pt x="287" y="324"/>
                </a:lnTo>
                <a:lnTo>
                  <a:pt x="287" y="323"/>
                </a:lnTo>
                <a:lnTo>
                  <a:pt x="288" y="323"/>
                </a:lnTo>
                <a:lnTo>
                  <a:pt x="288" y="323"/>
                </a:lnTo>
                <a:lnTo>
                  <a:pt x="288" y="324"/>
                </a:lnTo>
                <a:lnTo>
                  <a:pt x="288" y="324"/>
                </a:lnTo>
                <a:lnTo>
                  <a:pt x="289" y="325"/>
                </a:lnTo>
                <a:lnTo>
                  <a:pt x="289" y="326"/>
                </a:lnTo>
                <a:lnTo>
                  <a:pt x="289" y="326"/>
                </a:lnTo>
                <a:lnTo>
                  <a:pt x="289" y="327"/>
                </a:lnTo>
                <a:lnTo>
                  <a:pt x="290" y="328"/>
                </a:lnTo>
                <a:lnTo>
                  <a:pt x="290" y="330"/>
                </a:lnTo>
                <a:lnTo>
                  <a:pt x="290" y="331"/>
                </a:lnTo>
                <a:lnTo>
                  <a:pt x="290" y="332"/>
                </a:lnTo>
                <a:lnTo>
                  <a:pt x="291" y="334"/>
                </a:lnTo>
                <a:lnTo>
                  <a:pt x="291" y="334"/>
                </a:lnTo>
                <a:lnTo>
                  <a:pt x="291" y="336"/>
                </a:lnTo>
                <a:lnTo>
                  <a:pt x="291" y="337"/>
                </a:lnTo>
                <a:lnTo>
                  <a:pt x="292" y="338"/>
                </a:lnTo>
                <a:lnTo>
                  <a:pt x="292" y="339"/>
                </a:lnTo>
                <a:lnTo>
                  <a:pt x="292" y="341"/>
                </a:lnTo>
                <a:lnTo>
                  <a:pt x="292" y="343"/>
                </a:lnTo>
                <a:lnTo>
                  <a:pt x="293" y="344"/>
                </a:lnTo>
                <a:lnTo>
                  <a:pt x="293" y="346"/>
                </a:lnTo>
                <a:lnTo>
                  <a:pt x="293" y="348"/>
                </a:lnTo>
                <a:lnTo>
                  <a:pt x="294" y="350"/>
                </a:lnTo>
                <a:lnTo>
                  <a:pt x="294" y="351"/>
                </a:lnTo>
                <a:lnTo>
                  <a:pt x="294" y="354"/>
                </a:lnTo>
                <a:lnTo>
                  <a:pt x="294" y="355"/>
                </a:lnTo>
                <a:lnTo>
                  <a:pt x="295" y="357"/>
                </a:lnTo>
                <a:lnTo>
                  <a:pt x="295" y="359"/>
                </a:lnTo>
                <a:lnTo>
                  <a:pt x="295" y="361"/>
                </a:lnTo>
                <a:lnTo>
                  <a:pt x="295" y="363"/>
                </a:lnTo>
                <a:lnTo>
                  <a:pt x="296" y="365"/>
                </a:lnTo>
                <a:lnTo>
                  <a:pt x="296" y="366"/>
                </a:lnTo>
                <a:lnTo>
                  <a:pt x="296" y="368"/>
                </a:lnTo>
                <a:lnTo>
                  <a:pt x="296" y="369"/>
                </a:lnTo>
                <a:lnTo>
                  <a:pt x="297" y="371"/>
                </a:lnTo>
                <a:lnTo>
                  <a:pt x="297" y="373"/>
                </a:lnTo>
                <a:lnTo>
                  <a:pt x="297" y="374"/>
                </a:lnTo>
                <a:lnTo>
                  <a:pt x="297" y="375"/>
                </a:lnTo>
                <a:lnTo>
                  <a:pt x="298" y="375"/>
                </a:lnTo>
                <a:lnTo>
                  <a:pt x="298" y="375"/>
                </a:lnTo>
                <a:lnTo>
                  <a:pt x="298" y="375"/>
                </a:lnTo>
                <a:lnTo>
                  <a:pt x="298" y="375"/>
                </a:lnTo>
                <a:lnTo>
                  <a:pt x="299" y="375"/>
                </a:lnTo>
                <a:lnTo>
                  <a:pt x="299" y="375"/>
                </a:lnTo>
                <a:lnTo>
                  <a:pt x="299" y="374"/>
                </a:lnTo>
                <a:lnTo>
                  <a:pt x="299" y="374"/>
                </a:lnTo>
                <a:lnTo>
                  <a:pt x="300" y="373"/>
                </a:lnTo>
                <a:lnTo>
                  <a:pt x="300" y="373"/>
                </a:lnTo>
                <a:lnTo>
                  <a:pt x="300" y="373"/>
                </a:lnTo>
                <a:lnTo>
                  <a:pt x="300" y="372"/>
                </a:lnTo>
                <a:lnTo>
                  <a:pt x="301" y="373"/>
                </a:lnTo>
                <a:lnTo>
                  <a:pt x="301" y="373"/>
                </a:lnTo>
                <a:lnTo>
                  <a:pt x="301" y="373"/>
                </a:lnTo>
                <a:lnTo>
                  <a:pt x="301" y="373"/>
                </a:lnTo>
                <a:lnTo>
                  <a:pt x="302" y="373"/>
                </a:lnTo>
                <a:lnTo>
                  <a:pt x="302" y="373"/>
                </a:lnTo>
                <a:lnTo>
                  <a:pt x="302" y="373"/>
                </a:lnTo>
                <a:lnTo>
                  <a:pt x="302" y="372"/>
                </a:lnTo>
                <a:lnTo>
                  <a:pt x="303" y="372"/>
                </a:lnTo>
                <a:lnTo>
                  <a:pt x="303" y="373"/>
                </a:lnTo>
                <a:lnTo>
                  <a:pt x="303" y="374"/>
                </a:lnTo>
                <a:lnTo>
                  <a:pt x="303" y="374"/>
                </a:lnTo>
                <a:lnTo>
                  <a:pt x="304" y="375"/>
                </a:lnTo>
                <a:lnTo>
                  <a:pt x="304" y="375"/>
                </a:lnTo>
                <a:lnTo>
                  <a:pt x="304" y="376"/>
                </a:lnTo>
                <a:lnTo>
                  <a:pt x="304" y="376"/>
                </a:lnTo>
                <a:lnTo>
                  <a:pt x="305" y="376"/>
                </a:lnTo>
                <a:lnTo>
                  <a:pt x="305" y="375"/>
                </a:lnTo>
                <a:lnTo>
                  <a:pt x="305" y="375"/>
                </a:lnTo>
                <a:lnTo>
                  <a:pt x="305" y="374"/>
                </a:lnTo>
                <a:lnTo>
                  <a:pt x="306" y="375"/>
                </a:lnTo>
                <a:lnTo>
                  <a:pt x="306" y="375"/>
                </a:lnTo>
                <a:lnTo>
                  <a:pt x="306" y="375"/>
                </a:lnTo>
                <a:lnTo>
                  <a:pt x="307" y="375"/>
                </a:lnTo>
                <a:lnTo>
                  <a:pt x="307" y="375"/>
                </a:lnTo>
                <a:lnTo>
                  <a:pt x="307" y="375"/>
                </a:lnTo>
                <a:lnTo>
                  <a:pt x="307" y="375"/>
                </a:lnTo>
                <a:lnTo>
                  <a:pt x="308" y="376"/>
                </a:lnTo>
                <a:lnTo>
                  <a:pt x="308" y="376"/>
                </a:lnTo>
                <a:lnTo>
                  <a:pt x="308" y="377"/>
                </a:lnTo>
                <a:lnTo>
                  <a:pt x="308" y="377"/>
                </a:lnTo>
                <a:lnTo>
                  <a:pt x="309" y="377"/>
                </a:lnTo>
                <a:lnTo>
                  <a:pt x="309" y="378"/>
                </a:lnTo>
                <a:lnTo>
                  <a:pt x="309" y="379"/>
                </a:lnTo>
                <a:lnTo>
                  <a:pt x="309" y="379"/>
                </a:lnTo>
                <a:lnTo>
                  <a:pt x="310" y="380"/>
                </a:lnTo>
                <a:lnTo>
                  <a:pt x="310" y="382"/>
                </a:lnTo>
                <a:lnTo>
                  <a:pt x="310" y="383"/>
                </a:lnTo>
                <a:lnTo>
                  <a:pt x="310" y="385"/>
                </a:lnTo>
                <a:lnTo>
                  <a:pt x="311" y="387"/>
                </a:lnTo>
                <a:lnTo>
                  <a:pt x="311" y="388"/>
                </a:lnTo>
                <a:lnTo>
                  <a:pt x="311" y="389"/>
                </a:lnTo>
                <a:lnTo>
                  <a:pt x="311" y="390"/>
                </a:lnTo>
                <a:lnTo>
                  <a:pt x="312" y="391"/>
                </a:lnTo>
                <a:lnTo>
                  <a:pt x="312" y="391"/>
                </a:lnTo>
                <a:lnTo>
                  <a:pt x="312" y="392"/>
                </a:lnTo>
                <a:lnTo>
                  <a:pt x="312" y="392"/>
                </a:lnTo>
                <a:lnTo>
                  <a:pt x="313" y="392"/>
                </a:lnTo>
                <a:lnTo>
                  <a:pt x="313" y="392"/>
                </a:lnTo>
                <a:lnTo>
                  <a:pt x="313" y="392"/>
                </a:lnTo>
                <a:lnTo>
                  <a:pt x="313" y="391"/>
                </a:lnTo>
                <a:lnTo>
                  <a:pt x="314" y="390"/>
                </a:lnTo>
                <a:lnTo>
                  <a:pt x="314" y="389"/>
                </a:lnTo>
                <a:lnTo>
                  <a:pt x="314" y="388"/>
                </a:lnTo>
                <a:lnTo>
                  <a:pt x="314" y="387"/>
                </a:lnTo>
                <a:lnTo>
                  <a:pt x="315" y="386"/>
                </a:lnTo>
                <a:lnTo>
                  <a:pt x="315" y="385"/>
                </a:lnTo>
                <a:lnTo>
                  <a:pt x="315" y="384"/>
                </a:lnTo>
                <a:lnTo>
                  <a:pt x="315" y="383"/>
                </a:lnTo>
                <a:lnTo>
                  <a:pt x="316" y="382"/>
                </a:lnTo>
                <a:lnTo>
                  <a:pt x="316" y="381"/>
                </a:lnTo>
                <a:lnTo>
                  <a:pt x="316" y="380"/>
                </a:lnTo>
                <a:lnTo>
                  <a:pt x="316" y="378"/>
                </a:lnTo>
                <a:lnTo>
                  <a:pt x="317" y="378"/>
                </a:lnTo>
                <a:lnTo>
                  <a:pt x="317" y="376"/>
                </a:lnTo>
                <a:lnTo>
                  <a:pt x="317" y="375"/>
                </a:lnTo>
                <a:lnTo>
                  <a:pt x="317" y="375"/>
                </a:lnTo>
                <a:lnTo>
                  <a:pt x="318" y="375"/>
                </a:lnTo>
                <a:lnTo>
                  <a:pt x="318" y="375"/>
                </a:lnTo>
                <a:lnTo>
                  <a:pt x="318" y="376"/>
                </a:lnTo>
                <a:lnTo>
                  <a:pt x="319" y="377"/>
                </a:lnTo>
                <a:lnTo>
                  <a:pt x="319" y="378"/>
                </a:lnTo>
                <a:lnTo>
                  <a:pt x="319" y="380"/>
                </a:lnTo>
                <a:lnTo>
                  <a:pt x="319" y="381"/>
                </a:lnTo>
                <a:lnTo>
                  <a:pt x="320" y="383"/>
                </a:lnTo>
                <a:lnTo>
                  <a:pt x="320" y="384"/>
                </a:lnTo>
                <a:lnTo>
                  <a:pt x="320" y="385"/>
                </a:lnTo>
                <a:lnTo>
                  <a:pt x="320" y="386"/>
                </a:lnTo>
                <a:lnTo>
                  <a:pt x="321" y="386"/>
                </a:lnTo>
                <a:lnTo>
                  <a:pt x="321" y="387"/>
                </a:lnTo>
                <a:lnTo>
                  <a:pt x="321" y="388"/>
                </a:lnTo>
                <a:lnTo>
                  <a:pt x="321" y="389"/>
                </a:lnTo>
                <a:lnTo>
                  <a:pt x="322" y="390"/>
                </a:lnTo>
                <a:lnTo>
                  <a:pt x="322" y="391"/>
                </a:lnTo>
                <a:lnTo>
                  <a:pt x="322" y="392"/>
                </a:lnTo>
                <a:lnTo>
                  <a:pt x="322" y="393"/>
                </a:lnTo>
                <a:lnTo>
                  <a:pt x="323" y="393"/>
                </a:lnTo>
                <a:lnTo>
                  <a:pt x="323" y="394"/>
                </a:lnTo>
                <a:lnTo>
                  <a:pt x="323" y="394"/>
                </a:lnTo>
                <a:lnTo>
                  <a:pt x="323" y="394"/>
                </a:lnTo>
                <a:lnTo>
                  <a:pt x="324" y="394"/>
                </a:lnTo>
                <a:lnTo>
                  <a:pt x="324" y="394"/>
                </a:lnTo>
                <a:lnTo>
                  <a:pt x="324" y="393"/>
                </a:lnTo>
                <a:lnTo>
                  <a:pt x="324" y="393"/>
                </a:lnTo>
                <a:lnTo>
                  <a:pt x="325" y="393"/>
                </a:lnTo>
                <a:lnTo>
                  <a:pt x="325" y="393"/>
                </a:lnTo>
                <a:lnTo>
                  <a:pt x="325" y="392"/>
                </a:lnTo>
                <a:lnTo>
                  <a:pt x="325" y="392"/>
                </a:lnTo>
                <a:lnTo>
                  <a:pt x="326" y="391"/>
                </a:lnTo>
                <a:lnTo>
                  <a:pt x="326" y="390"/>
                </a:lnTo>
                <a:lnTo>
                  <a:pt x="326" y="389"/>
                </a:lnTo>
                <a:lnTo>
                  <a:pt x="326" y="387"/>
                </a:lnTo>
                <a:lnTo>
                  <a:pt x="327" y="385"/>
                </a:lnTo>
                <a:lnTo>
                  <a:pt x="327" y="383"/>
                </a:lnTo>
                <a:lnTo>
                  <a:pt x="327" y="382"/>
                </a:lnTo>
                <a:lnTo>
                  <a:pt x="327" y="381"/>
                </a:lnTo>
                <a:lnTo>
                  <a:pt x="328" y="379"/>
                </a:lnTo>
                <a:lnTo>
                  <a:pt x="328" y="378"/>
                </a:lnTo>
                <a:lnTo>
                  <a:pt x="328" y="376"/>
                </a:lnTo>
                <a:lnTo>
                  <a:pt x="328" y="374"/>
                </a:lnTo>
                <a:lnTo>
                  <a:pt x="329" y="372"/>
                </a:lnTo>
                <a:lnTo>
                  <a:pt x="329" y="369"/>
                </a:lnTo>
                <a:lnTo>
                  <a:pt x="329" y="366"/>
                </a:lnTo>
                <a:lnTo>
                  <a:pt x="329" y="363"/>
                </a:lnTo>
                <a:lnTo>
                  <a:pt x="330" y="361"/>
                </a:lnTo>
                <a:lnTo>
                  <a:pt x="330" y="358"/>
                </a:lnTo>
                <a:lnTo>
                  <a:pt x="330" y="355"/>
                </a:lnTo>
                <a:lnTo>
                  <a:pt x="331" y="352"/>
                </a:lnTo>
                <a:lnTo>
                  <a:pt x="331" y="349"/>
                </a:lnTo>
                <a:lnTo>
                  <a:pt x="331" y="347"/>
                </a:lnTo>
                <a:lnTo>
                  <a:pt x="331" y="345"/>
                </a:lnTo>
                <a:lnTo>
                  <a:pt x="332" y="343"/>
                </a:lnTo>
                <a:lnTo>
                  <a:pt x="332" y="342"/>
                </a:lnTo>
                <a:lnTo>
                  <a:pt x="332" y="341"/>
                </a:lnTo>
                <a:lnTo>
                  <a:pt x="332" y="340"/>
                </a:lnTo>
                <a:lnTo>
                  <a:pt x="333" y="338"/>
                </a:lnTo>
                <a:lnTo>
                  <a:pt x="333" y="337"/>
                </a:lnTo>
                <a:lnTo>
                  <a:pt x="333" y="336"/>
                </a:lnTo>
                <a:lnTo>
                  <a:pt x="333" y="335"/>
                </a:lnTo>
                <a:lnTo>
                  <a:pt x="334" y="334"/>
                </a:lnTo>
                <a:lnTo>
                  <a:pt x="334" y="334"/>
                </a:lnTo>
                <a:lnTo>
                  <a:pt x="334" y="334"/>
                </a:lnTo>
                <a:lnTo>
                  <a:pt x="334" y="334"/>
                </a:lnTo>
                <a:lnTo>
                  <a:pt x="335" y="334"/>
                </a:lnTo>
                <a:lnTo>
                  <a:pt x="335" y="334"/>
                </a:lnTo>
                <a:lnTo>
                  <a:pt x="335" y="334"/>
                </a:lnTo>
                <a:lnTo>
                  <a:pt x="335" y="335"/>
                </a:lnTo>
                <a:lnTo>
                  <a:pt x="336" y="336"/>
                </a:lnTo>
                <a:lnTo>
                  <a:pt x="336" y="336"/>
                </a:lnTo>
                <a:lnTo>
                  <a:pt x="336" y="337"/>
                </a:lnTo>
                <a:lnTo>
                  <a:pt x="336" y="337"/>
                </a:lnTo>
                <a:lnTo>
                  <a:pt x="337" y="336"/>
                </a:lnTo>
                <a:lnTo>
                  <a:pt x="337" y="336"/>
                </a:lnTo>
                <a:lnTo>
                  <a:pt x="337" y="336"/>
                </a:lnTo>
                <a:lnTo>
                  <a:pt x="337" y="335"/>
                </a:lnTo>
                <a:lnTo>
                  <a:pt x="338" y="335"/>
                </a:lnTo>
                <a:lnTo>
                  <a:pt x="338" y="334"/>
                </a:lnTo>
                <a:lnTo>
                  <a:pt x="338" y="333"/>
                </a:lnTo>
                <a:lnTo>
                  <a:pt x="338" y="333"/>
                </a:lnTo>
                <a:lnTo>
                  <a:pt x="339" y="332"/>
                </a:lnTo>
                <a:lnTo>
                  <a:pt x="339" y="331"/>
                </a:lnTo>
                <a:lnTo>
                  <a:pt x="339" y="330"/>
                </a:lnTo>
                <a:lnTo>
                  <a:pt x="339" y="329"/>
                </a:lnTo>
                <a:lnTo>
                  <a:pt x="340" y="328"/>
                </a:lnTo>
                <a:lnTo>
                  <a:pt x="340" y="327"/>
                </a:lnTo>
                <a:lnTo>
                  <a:pt x="340" y="327"/>
                </a:lnTo>
                <a:lnTo>
                  <a:pt x="340" y="326"/>
                </a:lnTo>
                <a:lnTo>
                  <a:pt x="341" y="325"/>
                </a:lnTo>
                <a:lnTo>
                  <a:pt x="341" y="324"/>
                </a:lnTo>
                <a:lnTo>
                  <a:pt x="341" y="323"/>
                </a:lnTo>
                <a:lnTo>
                  <a:pt x="341" y="321"/>
                </a:lnTo>
                <a:lnTo>
                  <a:pt x="342" y="321"/>
                </a:lnTo>
                <a:lnTo>
                  <a:pt x="342" y="320"/>
                </a:lnTo>
                <a:lnTo>
                  <a:pt x="342" y="321"/>
                </a:lnTo>
                <a:lnTo>
                  <a:pt x="343" y="321"/>
                </a:lnTo>
                <a:lnTo>
                  <a:pt x="343" y="320"/>
                </a:lnTo>
                <a:lnTo>
                  <a:pt x="343" y="321"/>
                </a:lnTo>
                <a:lnTo>
                  <a:pt x="343" y="321"/>
                </a:lnTo>
                <a:lnTo>
                  <a:pt x="344" y="321"/>
                </a:lnTo>
                <a:lnTo>
                  <a:pt x="344" y="320"/>
                </a:lnTo>
                <a:lnTo>
                  <a:pt x="344" y="320"/>
                </a:lnTo>
                <a:lnTo>
                  <a:pt x="344" y="321"/>
                </a:lnTo>
                <a:lnTo>
                  <a:pt x="345" y="321"/>
                </a:lnTo>
                <a:lnTo>
                  <a:pt x="345" y="322"/>
                </a:lnTo>
                <a:lnTo>
                  <a:pt x="345" y="323"/>
                </a:lnTo>
                <a:lnTo>
                  <a:pt x="345" y="323"/>
                </a:lnTo>
                <a:lnTo>
                  <a:pt x="346" y="324"/>
                </a:lnTo>
                <a:lnTo>
                  <a:pt x="346" y="325"/>
                </a:lnTo>
                <a:lnTo>
                  <a:pt x="346" y="325"/>
                </a:lnTo>
                <a:lnTo>
                  <a:pt x="346" y="326"/>
                </a:lnTo>
                <a:lnTo>
                  <a:pt x="347" y="327"/>
                </a:lnTo>
                <a:lnTo>
                  <a:pt x="347" y="328"/>
                </a:lnTo>
                <a:lnTo>
                  <a:pt x="347" y="329"/>
                </a:lnTo>
                <a:lnTo>
                  <a:pt x="347" y="329"/>
                </a:lnTo>
                <a:lnTo>
                  <a:pt x="348" y="329"/>
                </a:lnTo>
                <a:lnTo>
                  <a:pt x="348" y="329"/>
                </a:lnTo>
                <a:lnTo>
                  <a:pt x="348" y="330"/>
                </a:lnTo>
                <a:lnTo>
                  <a:pt x="348" y="331"/>
                </a:lnTo>
                <a:lnTo>
                  <a:pt x="349" y="333"/>
                </a:lnTo>
                <a:lnTo>
                  <a:pt x="349" y="333"/>
                </a:lnTo>
                <a:lnTo>
                  <a:pt x="349" y="334"/>
                </a:lnTo>
                <a:lnTo>
                  <a:pt x="349" y="335"/>
                </a:lnTo>
                <a:lnTo>
                  <a:pt x="350" y="336"/>
                </a:lnTo>
                <a:lnTo>
                  <a:pt x="350" y="336"/>
                </a:lnTo>
                <a:lnTo>
                  <a:pt x="350" y="336"/>
                </a:lnTo>
                <a:lnTo>
                  <a:pt x="350" y="336"/>
                </a:lnTo>
                <a:lnTo>
                  <a:pt x="351" y="337"/>
                </a:lnTo>
                <a:lnTo>
                  <a:pt x="351" y="338"/>
                </a:lnTo>
                <a:lnTo>
                  <a:pt x="351" y="339"/>
                </a:lnTo>
                <a:lnTo>
                  <a:pt x="351" y="340"/>
                </a:lnTo>
                <a:lnTo>
                  <a:pt x="352" y="341"/>
                </a:lnTo>
                <a:lnTo>
                  <a:pt x="352" y="341"/>
                </a:lnTo>
                <a:lnTo>
                  <a:pt x="352" y="342"/>
                </a:lnTo>
                <a:lnTo>
                  <a:pt x="352" y="343"/>
                </a:lnTo>
                <a:lnTo>
                  <a:pt x="353" y="344"/>
                </a:lnTo>
                <a:lnTo>
                  <a:pt x="353" y="345"/>
                </a:lnTo>
                <a:lnTo>
                  <a:pt x="353" y="345"/>
                </a:lnTo>
                <a:lnTo>
                  <a:pt x="353" y="345"/>
                </a:lnTo>
                <a:lnTo>
                  <a:pt x="354" y="345"/>
                </a:lnTo>
                <a:lnTo>
                  <a:pt x="354" y="344"/>
                </a:lnTo>
                <a:lnTo>
                  <a:pt x="354" y="345"/>
                </a:lnTo>
                <a:lnTo>
                  <a:pt x="355" y="346"/>
                </a:lnTo>
                <a:lnTo>
                  <a:pt x="355" y="346"/>
                </a:lnTo>
                <a:lnTo>
                  <a:pt x="355" y="347"/>
                </a:lnTo>
                <a:lnTo>
                  <a:pt x="355" y="347"/>
                </a:lnTo>
                <a:lnTo>
                  <a:pt x="356" y="348"/>
                </a:lnTo>
                <a:lnTo>
                  <a:pt x="356" y="348"/>
                </a:lnTo>
                <a:lnTo>
                  <a:pt x="356" y="349"/>
                </a:lnTo>
                <a:lnTo>
                  <a:pt x="356" y="348"/>
                </a:lnTo>
                <a:lnTo>
                  <a:pt x="357" y="348"/>
                </a:lnTo>
                <a:lnTo>
                  <a:pt x="357" y="347"/>
                </a:lnTo>
                <a:lnTo>
                  <a:pt x="357" y="347"/>
                </a:lnTo>
                <a:lnTo>
                  <a:pt x="357" y="346"/>
                </a:lnTo>
                <a:lnTo>
                  <a:pt x="358" y="345"/>
                </a:lnTo>
                <a:lnTo>
                  <a:pt x="358" y="345"/>
                </a:lnTo>
                <a:lnTo>
                  <a:pt x="358" y="345"/>
                </a:lnTo>
                <a:lnTo>
                  <a:pt x="358" y="344"/>
                </a:lnTo>
                <a:lnTo>
                  <a:pt x="359" y="344"/>
                </a:lnTo>
                <a:lnTo>
                  <a:pt x="359" y="345"/>
                </a:lnTo>
                <a:lnTo>
                  <a:pt x="359" y="345"/>
                </a:lnTo>
                <a:lnTo>
                  <a:pt x="359" y="346"/>
                </a:lnTo>
                <a:lnTo>
                  <a:pt x="360" y="346"/>
                </a:lnTo>
                <a:lnTo>
                  <a:pt x="360" y="346"/>
                </a:lnTo>
                <a:lnTo>
                  <a:pt x="360" y="346"/>
                </a:lnTo>
                <a:lnTo>
                  <a:pt x="360" y="346"/>
                </a:lnTo>
                <a:lnTo>
                  <a:pt x="361" y="346"/>
                </a:lnTo>
                <a:lnTo>
                  <a:pt x="361" y="346"/>
                </a:lnTo>
                <a:lnTo>
                  <a:pt x="361" y="346"/>
                </a:lnTo>
                <a:lnTo>
                  <a:pt x="361" y="346"/>
                </a:lnTo>
                <a:lnTo>
                  <a:pt x="362" y="346"/>
                </a:lnTo>
                <a:lnTo>
                  <a:pt x="362" y="346"/>
                </a:lnTo>
                <a:lnTo>
                  <a:pt x="362" y="346"/>
                </a:lnTo>
                <a:lnTo>
                  <a:pt x="362" y="346"/>
                </a:lnTo>
                <a:lnTo>
                  <a:pt x="363" y="347"/>
                </a:lnTo>
                <a:lnTo>
                  <a:pt x="363" y="347"/>
                </a:lnTo>
                <a:lnTo>
                  <a:pt x="363" y="347"/>
                </a:lnTo>
                <a:lnTo>
                  <a:pt x="363" y="347"/>
                </a:lnTo>
                <a:lnTo>
                  <a:pt x="364" y="347"/>
                </a:lnTo>
                <a:lnTo>
                  <a:pt x="364" y="347"/>
                </a:lnTo>
                <a:lnTo>
                  <a:pt x="364" y="347"/>
                </a:lnTo>
                <a:lnTo>
                  <a:pt x="364" y="346"/>
                </a:lnTo>
                <a:lnTo>
                  <a:pt x="365" y="345"/>
                </a:lnTo>
                <a:lnTo>
                  <a:pt x="365" y="345"/>
                </a:lnTo>
                <a:lnTo>
                  <a:pt x="365" y="344"/>
                </a:lnTo>
                <a:lnTo>
                  <a:pt x="365" y="344"/>
                </a:lnTo>
                <a:lnTo>
                  <a:pt x="366" y="345"/>
                </a:lnTo>
                <a:lnTo>
                  <a:pt x="366" y="346"/>
                </a:lnTo>
                <a:lnTo>
                  <a:pt x="366" y="346"/>
                </a:lnTo>
                <a:lnTo>
                  <a:pt x="367" y="347"/>
                </a:lnTo>
                <a:lnTo>
                  <a:pt x="367" y="348"/>
                </a:lnTo>
                <a:lnTo>
                  <a:pt x="367" y="350"/>
                </a:lnTo>
                <a:lnTo>
                  <a:pt x="367" y="351"/>
                </a:lnTo>
                <a:lnTo>
                  <a:pt x="368" y="352"/>
                </a:lnTo>
                <a:lnTo>
                  <a:pt x="368" y="353"/>
                </a:lnTo>
                <a:lnTo>
                  <a:pt x="368" y="353"/>
                </a:lnTo>
                <a:lnTo>
                  <a:pt x="368" y="355"/>
                </a:lnTo>
                <a:lnTo>
                  <a:pt x="369" y="355"/>
                </a:lnTo>
                <a:lnTo>
                  <a:pt x="369" y="356"/>
                </a:lnTo>
                <a:lnTo>
                  <a:pt x="369" y="357"/>
                </a:lnTo>
                <a:lnTo>
                  <a:pt x="369" y="357"/>
                </a:lnTo>
                <a:lnTo>
                  <a:pt x="370" y="358"/>
                </a:lnTo>
                <a:lnTo>
                  <a:pt x="370" y="359"/>
                </a:lnTo>
                <a:lnTo>
                  <a:pt x="370" y="360"/>
                </a:lnTo>
                <a:lnTo>
                  <a:pt x="370" y="360"/>
                </a:lnTo>
                <a:lnTo>
                  <a:pt x="371" y="361"/>
                </a:lnTo>
                <a:lnTo>
                  <a:pt x="371" y="361"/>
                </a:lnTo>
                <a:lnTo>
                  <a:pt x="371" y="361"/>
                </a:lnTo>
                <a:lnTo>
                  <a:pt x="371" y="360"/>
                </a:lnTo>
                <a:lnTo>
                  <a:pt x="372" y="359"/>
                </a:lnTo>
                <a:lnTo>
                  <a:pt x="372" y="358"/>
                </a:lnTo>
                <a:lnTo>
                  <a:pt x="372" y="356"/>
                </a:lnTo>
                <a:lnTo>
                  <a:pt x="372" y="354"/>
                </a:lnTo>
                <a:lnTo>
                  <a:pt x="373" y="352"/>
                </a:lnTo>
                <a:lnTo>
                  <a:pt x="373" y="350"/>
                </a:lnTo>
                <a:lnTo>
                  <a:pt x="373" y="348"/>
                </a:lnTo>
                <a:lnTo>
                  <a:pt x="373" y="346"/>
                </a:lnTo>
                <a:lnTo>
                  <a:pt x="374" y="344"/>
                </a:lnTo>
                <a:lnTo>
                  <a:pt x="374" y="342"/>
                </a:lnTo>
                <a:lnTo>
                  <a:pt x="374" y="341"/>
                </a:lnTo>
                <a:lnTo>
                  <a:pt x="374" y="340"/>
                </a:lnTo>
                <a:lnTo>
                  <a:pt x="375" y="339"/>
                </a:lnTo>
                <a:lnTo>
                  <a:pt x="375" y="338"/>
                </a:lnTo>
                <a:lnTo>
                  <a:pt x="375" y="338"/>
                </a:lnTo>
                <a:lnTo>
                  <a:pt x="375" y="337"/>
                </a:lnTo>
                <a:lnTo>
                  <a:pt x="376" y="337"/>
                </a:lnTo>
                <a:lnTo>
                  <a:pt x="376" y="336"/>
                </a:lnTo>
                <a:lnTo>
                  <a:pt x="376" y="336"/>
                </a:lnTo>
                <a:lnTo>
                  <a:pt x="376" y="336"/>
                </a:lnTo>
                <a:lnTo>
                  <a:pt x="377" y="337"/>
                </a:lnTo>
                <a:lnTo>
                  <a:pt x="377" y="337"/>
                </a:lnTo>
                <a:lnTo>
                  <a:pt x="377" y="337"/>
                </a:lnTo>
                <a:lnTo>
                  <a:pt x="377" y="337"/>
                </a:lnTo>
                <a:lnTo>
                  <a:pt x="378" y="337"/>
                </a:lnTo>
                <a:lnTo>
                  <a:pt x="378" y="337"/>
                </a:lnTo>
                <a:lnTo>
                  <a:pt x="378" y="336"/>
                </a:lnTo>
                <a:lnTo>
                  <a:pt x="378" y="336"/>
                </a:lnTo>
                <a:lnTo>
                  <a:pt x="379" y="336"/>
                </a:lnTo>
                <a:lnTo>
                  <a:pt x="379" y="336"/>
                </a:lnTo>
                <a:lnTo>
                  <a:pt x="379" y="336"/>
                </a:lnTo>
                <a:lnTo>
                  <a:pt x="380" y="336"/>
                </a:lnTo>
                <a:lnTo>
                  <a:pt x="380" y="335"/>
                </a:lnTo>
                <a:lnTo>
                  <a:pt x="380" y="334"/>
                </a:lnTo>
                <a:lnTo>
                  <a:pt x="380" y="333"/>
                </a:lnTo>
                <a:lnTo>
                  <a:pt x="381" y="332"/>
                </a:lnTo>
                <a:lnTo>
                  <a:pt x="381" y="330"/>
                </a:lnTo>
                <a:lnTo>
                  <a:pt x="381" y="329"/>
                </a:lnTo>
                <a:lnTo>
                  <a:pt x="381" y="327"/>
                </a:lnTo>
                <a:lnTo>
                  <a:pt x="382" y="325"/>
                </a:lnTo>
                <a:lnTo>
                  <a:pt x="382" y="322"/>
                </a:lnTo>
                <a:lnTo>
                  <a:pt x="382" y="320"/>
                </a:lnTo>
                <a:lnTo>
                  <a:pt x="382" y="319"/>
                </a:lnTo>
                <a:lnTo>
                  <a:pt x="383" y="317"/>
                </a:lnTo>
                <a:lnTo>
                  <a:pt x="383" y="316"/>
                </a:lnTo>
                <a:lnTo>
                  <a:pt x="383" y="315"/>
                </a:lnTo>
                <a:lnTo>
                  <a:pt x="383" y="313"/>
                </a:lnTo>
                <a:lnTo>
                  <a:pt x="384" y="312"/>
                </a:lnTo>
                <a:lnTo>
                  <a:pt x="384" y="311"/>
                </a:lnTo>
                <a:lnTo>
                  <a:pt x="384" y="310"/>
                </a:lnTo>
                <a:lnTo>
                  <a:pt x="384" y="310"/>
                </a:lnTo>
                <a:lnTo>
                  <a:pt x="385" y="309"/>
                </a:lnTo>
                <a:lnTo>
                  <a:pt x="385" y="307"/>
                </a:lnTo>
                <a:lnTo>
                  <a:pt x="385" y="305"/>
                </a:lnTo>
                <a:lnTo>
                  <a:pt x="385" y="304"/>
                </a:lnTo>
                <a:lnTo>
                  <a:pt x="386" y="302"/>
                </a:lnTo>
                <a:lnTo>
                  <a:pt x="386" y="301"/>
                </a:lnTo>
                <a:lnTo>
                  <a:pt x="386" y="300"/>
                </a:lnTo>
                <a:lnTo>
                  <a:pt x="386" y="298"/>
                </a:lnTo>
                <a:lnTo>
                  <a:pt x="387" y="296"/>
                </a:lnTo>
                <a:lnTo>
                  <a:pt x="387" y="293"/>
                </a:lnTo>
                <a:lnTo>
                  <a:pt x="387" y="292"/>
                </a:lnTo>
                <a:lnTo>
                  <a:pt x="387" y="289"/>
                </a:lnTo>
                <a:lnTo>
                  <a:pt x="388" y="287"/>
                </a:lnTo>
                <a:lnTo>
                  <a:pt x="388" y="285"/>
                </a:lnTo>
                <a:lnTo>
                  <a:pt x="388" y="282"/>
                </a:lnTo>
                <a:lnTo>
                  <a:pt x="388" y="279"/>
                </a:lnTo>
                <a:lnTo>
                  <a:pt x="389" y="277"/>
                </a:lnTo>
                <a:lnTo>
                  <a:pt x="389" y="274"/>
                </a:lnTo>
                <a:lnTo>
                  <a:pt x="389" y="271"/>
                </a:lnTo>
                <a:lnTo>
                  <a:pt x="389" y="269"/>
                </a:lnTo>
                <a:lnTo>
                  <a:pt x="390" y="266"/>
                </a:lnTo>
                <a:lnTo>
                  <a:pt x="390" y="263"/>
                </a:lnTo>
                <a:lnTo>
                  <a:pt x="390" y="261"/>
                </a:lnTo>
                <a:lnTo>
                  <a:pt x="390" y="259"/>
                </a:lnTo>
                <a:lnTo>
                  <a:pt x="391" y="257"/>
                </a:lnTo>
                <a:lnTo>
                  <a:pt x="391" y="255"/>
                </a:lnTo>
                <a:lnTo>
                  <a:pt x="391" y="252"/>
                </a:lnTo>
                <a:lnTo>
                  <a:pt x="392" y="251"/>
                </a:lnTo>
                <a:lnTo>
                  <a:pt x="392" y="250"/>
                </a:lnTo>
                <a:lnTo>
                  <a:pt x="392" y="249"/>
                </a:lnTo>
                <a:lnTo>
                  <a:pt x="392" y="249"/>
                </a:lnTo>
                <a:lnTo>
                  <a:pt x="393" y="248"/>
                </a:lnTo>
                <a:lnTo>
                  <a:pt x="393" y="247"/>
                </a:lnTo>
                <a:lnTo>
                  <a:pt x="393" y="247"/>
                </a:lnTo>
                <a:lnTo>
                  <a:pt x="393" y="246"/>
                </a:lnTo>
                <a:lnTo>
                  <a:pt x="394" y="246"/>
                </a:lnTo>
                <a:lnTo>
                  <a:pt x="394" y="246"/>
                </a:lnTo>
                <a:lnTo>
                  <a:pt x="394" y="245"/>
                </a:lnTo>
                <a:lnTo>
                  <a:pt x="394" y="245"/>
                </a:lnTo>
                <a:lnTo>
                  <a:pt x="395" y="245"/>
                </a:lnTo>
                <a:lnTo>
                  <a:pt x="395" y="244"/>
                </a:lnTo>
                <a:lnTo>
                  <a:pt x="395" y="244"/>
                </a:lnTo>
                <a:lnTo>
                  <a:pt x="395" y="244"/>
                </a:lnTo>
                <a:lnTo>
                  <a:pt x="396" y="244"/>
                </a:lnTo>
                <a:lnTo>
                  <a:pt x="396" y="243"/>
                </a:lnTo>
                <a:lnTo>
                  <a:pt x="396" y="243"/>
                </a:lnTo>
                <a:lnTo>
                  <a:pt x="396" y="243"/>
                </a:lnTo>
                <a:lnTo>
                  <a:pt x="397" y="243"/>
                </a:lnTo>
                <a:lnTo>
                  <a:pt x="397" y="243"/>
                </a:lnTo>
                <a:lnTo>
                  <a:pt x="397" y="243"/>
                </a:lnTo>
                <a:lnTo>
                  <a:pt x="397" y="243"/>
                </a:lnTo>
                <a:lnTo>
                  <a:pt x="398" y="243"/>
                </a:lnTo>
                <a:lnTo>
                  <a:pt x="398" y="243"/>
                </a:lnTo>
                <a:lnTo>
                  <a:pt x="398" y="244"/>
                </a:lnTo>
                <a:lnTo>
                  <a:pt x="398" y="244"/>
                </a:lnTo>
                <a:lnTo>
                  <a:pt x="399" y="244"/>
                </a:lnTo>
                <a:lnTo>
                  <a:pt x="399" y="244"/>
                </a:lnTo>
                <a:lnTo>
                  <a:pt x="399" y="244"/>
                </a:lnTo>
                <a:lnTo>
                  <a:pt x="399" y="244"/>
                </a:lnTo>
                <a:lnTo>
                  <a:pt x="400" y="245"/>
                </a:lnTo>
                <a:lnTo>
                  <a:pt x="400" y="244"/>
                </a:lnTo>
                <a:lnTo>
                  <a:pt x="400" y="244"/>
                </a:lnTo>
                <a:lnTo>
                  <a:pt x="400" y="244"/>
                </a:lnTo>
                <a:lnTo>
                  <a:pt x="401" y="243"/>
                </a:lnTo>
                <a:lnTo>
                  <a:pt x="401" y="242"/>
                </a:lnTo>
                <a:lnTo>
                  <a:pt x="401" y="241"/>
                </a:lnTo>
                <a:lnTo>
                  <a:pt x="401" y="241"/>
                </a:lnTo>
                <a:lnTo>
                  <a:pt x="402" y="240"/>
                </a:lnTo>
                <a:lnTo>
                  <a:pt x="402" y="239"/>
                </a:lnTo>
                <a:lnTo>
                  <a:pt x="402" y="239"/>
                </a:lnTo>
                <a:lnTo>
                  <a:pt x="402" y="238"/>
                </a:lnTo>
                <a:lnTo>
                  <a:pt x="403" y="238"/>
                </a:lnTo>
                <a:lnTo>
                  <a:pt x="403" y="238"/>
                </a:lnTo>
                <a:lnTo>
                  <a:pt x="403" y="238"/>
                </a:lnTo>
                <a:lnTo>
                  <a:pt x="404" y="238"/>
                </a:lnTo>
                <a:lnTo>
                  <a:pt x="404" y="238"/>
                </a:lnTo>
                <a:lnTo>
                  <a:pt x="404" y="239"/>
                </a:lnTo>
                <a:lnTo>
                  <a:pt x="404" y="240"/>
                </a:lnTo>
                <a:lnTo>
                  <a:pt x="405" y="241"/>
                </a:lnTo>
                <a:lnTo>
                  <a:pt x="405" y="242"/>
                </a:lnTo>
                <a:lnTo>
                  <a:pt x="405" y="243"/>
                </a:lnTo>
                <a:lnTo>
                  <a:pt x="405" y="244"/>
                </a:lnTo>
                <a:lnTo>
                  <a:pt x="406" y="245"/>
                </a:lnTo>
                <a:lnTo>
                  <a:pt x="406" y="247"/>
                </a:lnTo>
                <a:lnTo>
                  <a:pt x="406" y="249"/>
                </a:lnTo>
                <a:lnTo>
                  <a:pt x="406" y="251"/>
                </a:lnTo>
                <a:lnTo>
                  <a:pt x="407" y="253"/>
                </a:lnTo>
                <a:lnTo>
                  <a:pt x="407" y="256"/>
                </a:lnTo>
                <a:lnTo>
                  <a:pt x="407" y="257"/>
                </a:lnTo>
                <a:lnTo>
                  <a:pt x="407" y="260"/>
                </a:lnTo>
                <a:lnTo>
                  <a:pt x="408" y="262"/>
                </a:lnTo>
                <a:lnTo>
                  <a:pt x="408" y="264"/>
                </a:lnTo>
                <a:lnTo>
                  <a:pt x="408" y="266"/>
                </a:lnTo>
                <a:lnTo>
                  <a:pt x="408" y="269"/>
                </a:lnTo>
                <a:lnTo>
                  <a:pt x="409" y="271"/>
                </a:lnTo>
                <a:lnTo>
                  <a:pt x="409" y="273"/>
                </a:lnTo>
                <a:lnTo>
                  <a:pt x="409" y="275"/>
                </a:lnTo>
                <a:lnTo>
                  <a:pt x="409" y="277"/>
                </a:lnTo>
                <a:lnTo>
                  <a:pt x="410" y="280"/>
                </a:lnTo>
                <a:lnTo>
                  <a:pt x="410" y="282"/>
                </a:lnTo>
                <a:lnTo>
                  <a:pt x="410" y="284"/>
                </a:lnTo>
                <a:lnTo>
                  <a:pt x="410" y="286"/>
                </a:lnTo>
                <a:lnTo>
                  <a:pt x="411" y="288"/>
                </a:lnTo>
                <a:lnTo>
                  <a:pt x="411" y="290"/>
                </a:lnTo>
                <a:lnTo>
                  <a:pt x="411" y="291"/>
                </a:lnTo>
                <a:lnTo>
                  <a:pt x="411" y="292"/>
                </a:lnTo>
                <a:lnTo>
                  <a:pt x="412" y="294"/>
                </a:lnTo>
                <a:lnTo>
                  <a:pt x="412" y="296"/>
                </a:lnTo>
                <a:lnTo>
                  <a:pt x="412" y="299"/>
                </a:lnTo>
                <a:lnTo>
                  <a:pt x="412" y="301"/>
                </a:lnTo>
                <a:lnTo>
                  <a:pt x="413" y="302"/>
                </a:lnTo>
                <a:lnTo>
                  <a:pt x="413" y="304"/>
                </a:lnTo>
                <a:lnTo>
                  <a:pt x="413" y="306"/>
                </a:lnTo>
                <a:lnTo>
                  <a:pt x="413" y="307"/>
                </a:lnTo>
                <a:lnTo>
                  <a:pt x="414" y="308"/>
                </a:lnTo>
                <a:lnTo>
                  <a:pt x="414" y="309"/>
                </a:lnTo>
                <a:lnTo>
                  <a:pt x="414" y="310"/>
                </a:lnTo>
                <a:lnTo>
                  <a:pt x="414" y="311"/>
                </a:lnTo>
                <a:lnTo>
                  <a:pt x="415" y="312"/>
                </a:lnTo>
                <a:lnTo>
                  <a:pt x="415" y="313"/>
                </a:lnTo>
                <a:lnTo>
                  <a:pt x="415" y="314"/>
                </a:lnTo>
                <a:lnTo>
                  <a:pt x="416" y="316"/>
                </a:lnTo>
                <a:lnTo>
                  <a:pt x="416" y="317"/>
                </a:lnTo>
                <a:lnTo>
                  <a:pt x="416" y="318"/>
                </a:lnTo>
                <a:lnTo>
                  <a:pt x="416" y="320"/>
                </a:lnTo>
                <a:lnTo>
                  <a:pt x="417" y="322"/>
                </a:lnTo>
                <a:lnTo>
                  <a:pt x="417" y="323"/>
                </a:lnTo>
                <a:lnTo>
                  <a:pt x="417" y="324"/>
                </a:lnTo>
                <a:lnTo>
                  <a:pt x="417" y="325"/>
                </a:lnTo>
                <a:lnTo>
                  <a:pt x="418" y="325"/>
                </a:lnTo>
                <a:lnTo>
                  <a:pt x="418" y="326"/>
                </a:lnTo>
                <a:lnTo>
                  <a:pt x="418" y="327"/>
                </a:lnTo>
                <a:lnTo>
                  <a:pt x="418" y="328"/>
                </a:lnTo>
                <a:lnTo>
                  <a:pt x="419" y="329"/>
                </a:lnTo>
                <a:lnTo>
                  <a:pt x="419" y="330"/>
                </a:lnTo>
                <a:lnTo>
                  <a:pt x="419" y="331"/>
                </a:lnTo>
                <a:lnTo>
                  <a:pt x="419" y="332"/>
                </a:lnTo>
                <a:lnTo>
                  <a:pt x="420" y="332"/>
                </a:lnTo>
                <a:lnTo>
                  <a:pt x="420" y="332"/>
                </a:lnTo>
                <a:lnTo>
                  <a:pt x="420" y="332"/>
                </a:lnTo>
                <a:lnTo>
                  <a:pt x="420" y="332"/>
                </a:lnTo>
                <a:lnTo>
                  <a:pt x="421" y="332"/>
                </a:lnTo>
                <a:lnTo>
                  <a:pt x="421" y="332"/>
                </a:lnTo>
                <a:lnTo>
                  <a:pt x="421" y="332"/>
                </a:lnTo>
                <a:lnTo>
                  <a:pt x="421" y="332"/>
                </a:lnTo>
                <a:lnTo>
                  <a:pt x="422" y="331"/>
                </a:lnTo>
                <a:lnTo>
                  <a:pt x="422" y="331"/>
                </a:lnTo>
                <a:lnTo>
                  <a:pt x="422" y="330"/>
                </a:lnTo>
                <a:lnTo>
                  <a:pt x="422" y="330"/>
                </a:lnTo>
                <a:lnTo>
                  <a:pt x="423" y="330"/>
                </a:lnTo>
                <a:lnTo>
                  <a:pt x="423" y="329"/>
                </a:lnTo>
                <a:lnTo>
                  <a:pt x="423" y="328"/>
                </a:lnTo>
                <a:lnTo>
                  <a:pt x="423" y="327"/>
                </a:lnTo>
                <a:lnTo>
                  <a:pt x="424" y="326"/>
                </a:lnTo>
                <a:lnTo>
                  <a:pt x="424" y="325"/>
                </a:lnTo>
                <a:lnTo>
                  <a:pt x="424" y="324"/>
                </a:lnTo>
                <a:lnTo>
                  <a:pt x="424" y="322"/>
                </a:lnTo>
                <a:lnTo>
                  <a:pt x="425" y="321"/>
                </a:lnTo>
                <a:lnTo>
                  <a:pt x="425" y="320"/>
                </a:lnTo>
                <a:lnTo>
                  <a:pt x="425" y="319"/>
                </a:lnTo>
                <a:lnTo>
                  <a:pt x="425" y="318"/>
                </a:lnTo>
                <a:lnTo>
                  <a:pt x="426" y="317"/>
                </a:lnTo>
                <a:lnTo>
                  <a:pt x="426" y="316"/>
                </a:lnTo>
                <a:lnTo>
                  <a:pt x="426" y="315"/>
                </a:lnTo>
                <a:lnTo>
                  <a:pt x="426" y="314"/>
                </a:lnTo>
                <a:lnTo>
                  <a:pt x="427" y="313"/>
                </a:lnTo>
                <a:lnTo>
                  <a:pt x="427" y="312"/>
                </a:lnTo>
                <a:lnTo>
                  <a:pt x="427" y="312"/>
                </a:lnTo>
                <a:lnTo>
                  <a:pt x="428" y="312"/>
                </a:lnTo>
                <a:lnTo>
                  <a:pt x="428" y="312"/>
                </a:lnTo>
                <a:lnTo>
                  <a:pt x="428" y="312"/>
                </a:lnTo>
                <a:lnTo>
                  <a:pt x="428" y="312"/>
                </a:lnTo>
                <a:lnTo>
                  <a:pt x="429" y="312"/>
                </a:lnTo>
                <a:lnTo>
                  <a:pt x="429" y="313"/>
                </a:lnTo>
                <a:lnTo>
                  <a:pt x="429" y="314"/>
                </a:lnTo>
                <a:lnTo>
                  <a:pt x="429" y="315"/>
                </a:lnTo>
                <a:lnTo>
                  <a:pt x="430" y="316"/>
                </a:lnTo>
                <a:lnTo>
                  <a:pt x="430" y="317"/>
                </a:lnTo>
                <a:lnTo>
                  <a:pt x="430" y="319"/>
                </a:lnTo>
                <a:lnTo>
                  <a:pt x="430" y="320"/>
                </a:lnTo>
                <a:lnTo>
                  <a:pt x="431" y="320"/>
                </a:lnTo>
                <a:lnTo>
                  <a:pt x="431" y="321"/>
                </a:lnTo>
                <a:lnTo>
                  <a:pt x="431" y="321"/>
                </a:lnTo>
                <a:lnTo>
                  <a:pt x="431" y="321"/>
                </a:lnTo>
                <a:lnTo>
                  <a:pt x="432" y="320"/>
                </a:lnTo>
                <a:lnTo>
                  <a:pt x="432" y="320"/>
                </a:lnTo>
                <a:lnTo>
                  <a:pt x="432" y="319"/>
                </a:lnTo>
                <a:lnTo>
                  <a:pt x="432" y="318"/>
                </a:lnTo>
                <a:lnTo>
                  <a:pt x="433" y="318"/>
                </a:lnTo>
                <a:lnTo>
                  <a:pt x="433" y="317"/>
                </a:lnTo>
                <a:lnTo>
                  <a:pt x="433" y="316"/>
                </a:lnTo>
                <a:lnTo>
                  <a:pt x="433" y="315"/>
                </a:lnTo>
                <a:lnTo>
                  <a:pt x="434" y="314"/>
                </a:lnTo>
                <a:lnTo>
                  <a:pt x="434" y="313"/>
                </a:lnTo>
                <a:lnTo>
                  <a:pt x="434" y="311"/>
                </a:lnTo>
                <a:lnTo>
                  <a:pt x="434" y="309"/>
                </a:lnTo>
                <a:lnTo>
                  <a:pt x="435" y="307"/>
                </a:lnTo>
                <a:lnTo>
                  <a:pt x="435" y="304"/>
                </a:lnTo>
                <a:lnTo>
                  <a:pt x="435" y="302"/>
                </a:lnTo>
                <a:lnTo>
                  <a:pt x="435" y="300"/>
                </a:lnTo>
                <a:lnTo>
                  <a:pt x="436" y="297"/>
                </a:lnTo>
                <a:lnTo>
                  <a:pt x="436" y="295"/>
                </a:lnTo>
                <a:lnTo>
                  <a:pt x="436" y="294"/>
                </a:lnTo>
                <a:lnTo>
                  <a:pt x="436" y="293"/>
                </a:lnTo>
                <a:lnTo>
                  <a:pt x="437" y="292"/>
                </a:lnTo>
                <a:lnTo>
                  <a:pt x="437" y="291"/>
                </a:lnTo>
                <a:lnTo>
                  <a:pt x="437" y="291"/>
                </a:lnTo>
                <a:lnTo>
                  <a:pt x="437" y="290"/>
                </a:lnTo>
                <a:lnTo>
                  <a:pt x="438" y="290"/>
                </a:lnTo>
                <a:lnTo>
                  <a:pt x="438" y="289"/>
                </a:lnTo>
                <a:lnTo>
                  <a:pt x="438" y="288"/>
                </a:lnTo>
                <a:lnTo>
                  <a:pt x="438" y="287"/>
                </a:lnTo>
                <a:lnTo>
                  <a:pt x="439" y="286"/>
                </a:lnTo>
                <a:lnTo>
                  <a:pt x="439" y="285"/>
                </a:lnTo>
                <a:lnTo>
                  <a:pt x="439" y="284"/>
                </a:lnTo>
                <a:lnTo>
                  <a:pt x="439" y="284"/>
                </a:lnTo>
                <a:lnTo>
                  <a:pt x="440" y="284"/>
                </a:lnTo>
                <a:lnTo>
                  <a:pt x="440" y="283"/>
                </a:lnTo>
                <a:lnTo>
                  <a:pt x="440" y="283"/>
                </a:lnTo>
                <a:lnTo>
                  <a:pt x="441" y="283"/>
                </a:lnTo>
                <a:lnTo>
                  <a:pt x="441" y="282"/>
                </a:lnTo>
                <a:lnTo>
                  <a:pt x="441" y="281"/>
                </a:lnTo>
                <a:lnTo>
                  <a:pt x="441" y="280"/>
                </a:lnTo>
                <a:lnTo>
                  <a:pt x="442" y="279"/>
                </a:lnTo>
                <a:lnTo>
                  <a:pt x="442" y="278"/>
                </a:lnTo>
                <a:lnTo>
                  <a:pt x="442" y="276"/>
                </a:lnTo>
                <a:lnTo>
                  <a:pt x="442" y="274"/>
                </a:lnTo>
                <a:lnTo>
                  <a:pt x="443" y="273"/>
                </a:lnTo>
                <a:lnTo>
                  <a:pt x="443" y="271"/>
                </a:lnTo>
                <a:lnTo>
                  <a:pt x="443" y="270"/>
                </a:lnTo>
                <a:lnTo>
                  <a:pt x="443" y="270"/>
                </a:lnTo>
                <a:lnTo>
                  <a:pt x="444" y="269"/>
                </a:lnTo>
                <a:lnTo>
                  <a:pt x="444" y="268"/>
                </a:lnTo>
                <a:lnTo>
                  <a:pt x="444" y="267"/>
                </a:lnTo>
                <a:lnTo>
                  <a:pt x="444" y="266"/>
                </a:lnTo>
                <a:lnTo>
                  <a:pt x="445" y="265"/>
                </a:lnTo>
                <a:lnTo>
                  <a:pt x="445" y="264"/>
                </a:lnTo>
                <a:lnTo>
                  <a:pt x="445" y="262"/>
                </a:lnTo>
                <a:lnTo>
                  <a:pt x="445" y="261"/>
                </a:lnTo>
                <a:lnTo>
                  <a:pt x="446" y="260"/>
                </a:lnTo>
                <a:lnTo>
                  <a:pt x="446" y="259"/>
                </a:lnTo>
                <a:lnTo>
                  <a:pt x="446" y="258"/>
                </a:lnTo>
                <a:lnTo>
                  <a:pt x="446" y="257"/>
                </a:lnTo>
                <a:lnTo>
                  <a:pt x="447" y="256"/>
                </a:lnTo>
                <a:lnTo>
                  <a:pt x="447" y="256"/>
                </a:lnTo>
                <a:lnTo>
                  <a:pt x="447" y="255"/>
                </a:lnTo>
                <a:lnTo>
                  <a:pt x="447" y="255"/>
                </a:lnTo>
                <a:lnTo>
                  <a:pt x="448" y="255"/>
                </a:lnTo>
                <a:lnTo>
                  <a:pt x="448" y="254"/>
                </a:lnTo>
                <a:lnTo>
                  <a:pt x="448" y="253"/>
                </a:lnTo>
                <a:lnTo>
                  <a:pt x="448" y="253"/>
                </a:lnTo>
                <a:lnTo>
                  <a:pt x="449" y="252"/>
                </a:lnTo>
                <a:lnTo>
                  <a:pt x="449" y="250"/>
                </a:lnTo>
                <a:lnTo>
                  <a:pt x="449" y="249"/>
                </a:lnTo>
                <a:lnTo>
                  <a:pt x="449" y="248"/>
                </a:lnTo>
                <a:lnTo>
                  <a:pt x="450" y="246"/>
                </a:lnTo>
                <a:lnTo>
                  <a:pt x="450" y="245"/>
                </a:lnTo>
                <a:lnTo>
                  <a:pt x="450" y="244"/>
                </a:lnTo>
                <a:lnTo>
                  <a:pt x="450" y="242"/>
                </a:lnTo>
                <a:lnTo>
                  <a:pt x="451" y="241"/>
                </a:lnTo>
                <a:lnTo>
                  <a:pt x="451" y="240"/>
                </a:lnTo>
                <a:lnTo>
                  <a:pt x="451" y="238"/>
                </a:lnTo>
                <a:lnTo>
                  <a:pt x="451" y="237"/>
                </a:lnTo>
                <a:lnTo>
                  <a:pt x="452" y="236"/>
                </a:lnTo>
                <a:lnTo>
                  <a:pt x="452" y="234"/>
                </a:lnTo>
                <a:lnTo>
                  <a:pt x="452" y="233"/>
                </a:lnTo>
                <a:lnTo>
                  <a:pt x="453" y="233"/>
                </a:lnTo>
                <a:lnTo>
                  <a:pt x="453" y="233"/>
                </a:lnTo>
                <a:lnTo>
                  <a:pt x="453" y="233"/>
                </a:lnTo>
                <a:lnTo>
                  <a:pt x="453" y="233"/>
                </a:lnTo>
                <a:lnTo>
                  <a:pt x="454" y="233"/>
                </a:lnTo>
                <a:lnTo>
                  <a:pt x="454" y="233"/>
                </a:lnTo>
                <a:lnTo>
                  <a:pt x="454" y="233"/>
                </a:lnTo>
                <a:lnTo>
                  <a:pt x="454" y="234"/>
                </a:lnTo>
                <a:lnTo>
                  <a:pt x="455" y="234"/>
                </a:lnTo>
                <a:lnTo>
                  <a:pt x="455" y="235"/>
                </a:lnTo>
                <a:lnTo>
                  <a:pt x="455" y="236"/>
                </a:lnTo>
                <a:lnTo>
                  <a:pt x="455" y="237"/>
                </a:lnTo>
                <a:lnTo>
                  <a:pt x="456" y="238"/>
                </a:lnTo>
                <a:lnTo>
                  <a:pt x="456" y="239"/>
                </a:lnTo>
                <a:lnTo>
                  <a:pt x="456" y="240"/>
                </a:lnTo>
                <a:lnTo>
                  <a:pt x="456" y="240"/>
                </a:lnTo>
                <a:lnTo>
                  <a:pt x="457" y="240"/>
                </a:lnTo>
                <a:lnTo>
                  <a:pt x="457" y="241"/>
                </a:lnTo>
                <a:lnTo>
                  <a:pt x="457" y="241"/>
                </a:lnTo>
                <a:lnTo>
                  <a:pt x="457" y="242"/>
                </a:lnTo>
                <a:lnTo>
                  <a:pt x="458" y="242"/>
                </a:lnTo>
                <a:lnTo>
                  <a:pt x="458" y="242"/>
                </a:lnTo>
                <a:lnTo>
                  <a:pt x="458" y="241"/>
                </a:lnTo>
                <a:lnTo>
                  <a:pt x="458" y="241"/>
                </a:lnTo>
                <a:lnTo>
                  <a:pt x="459" y="241"/>
                </a:lnTo>
                <a:lnTo>
                  <a:pt x="459" y="241"/>
                </a:lnTo>
                <a:lnTo>
                  <a:pt x="459" y="241"/>
                </a:lnTo>
                <a:lnTo>
                  <a:pt x="459" y="242"/>
                </a:lnTo>
                <a:lnTo>
                  <a:pt x="460" y="242"/>
                </a:lnTo>
                <a:lnTo>
                  <a:pt x="460" y="242"/>
                </a:lnTo>
                <a:lnTo>
                  <a:pt x="460" y="243"/>
                </a:lnTo>
                <a:lnTo>
                  <a:pt x="460" y="242"/>
                </a:lnTo>
                <a:lnTo>
                  <a:pt x="461" y="243"/>
                </a:lnTo>
                <a:lnTo>
                  <a:pt x="461" y="243"/>
                </a:lnTo>
                <a:lnTo>
                  <a:pt x="461" y="243"/>
                </a:lnTo>
                <a:lnTo>
                  <a:pt x="461" y="243"/>
                </a:lnTo>
                <a:lnTo>
                  <a:pt x="462" y="244"/>
                </a:lnTo>
                <a:lnTo>
                  <a:pt x="462" y="245"/>
                </a:lnTo>
                <a:lnTo>
                  <a:pt x="462" y="246"/>
                </a:lnTo>
                <a:lnTo>
                  <a:pt x="462" y="247"/>
                </a:lnTo>
                <a:lnTo>
                  <a:pt x="463" y="248"/>
                </a:lnTo>
                <a:lnTo>
                  <a:pt x="463" y="248"/>
                </a:lnTo>
                <a:lnTo>
                  <a:pt x="463" y="249"/>
                </a:lnTo>
                <a:lnTo>
                  <a:pt x="463" y="249"/>
                </a:lnTo>
                <a:lnTo>
                  <a:pt x="464" y="249"/>
                </a:lnTo>
                <a:lnTo>
                  <a:pt x="464" y="249"/>
                </a:lnTo>
                <a:lnTo>
                  <a:pt x="464" y="249"/>
                </a:lnTo>
                <a:lnTo>
                  <a:pt x="465" y="248"/>
                </a:lnTo>
                <a:lnTo>
                  <a:pt x="465" y="247"/>
                </a:lnTo>
                <a:lnTo>
                  <a:pt x="465" y="246"/>
                </a:lnTo>
                <a:lnTo>
                  <a:pt x="465" y="245"/>
                </a:lnTo>
                <a:lnTo>
                  <a:pt x="466" y="244"/>
                </a:lnTo>
                <a:lnTo>
                  <a:pt x="466" y="244"/>
                </a:lnTo>
                <a:lnTo>
                  <a:pt x="466" y="243"/>
                </a:lnTo>
                <a:lnTo>
                  <a:pt x="466" y="243"/>
                </a:lnTo>
                <a:lnTo>
                  <a:pt x="467" y="242"/>
                </a:lnTo>
                <a:lnTo>
                  <a:pt x="467" y="242"/>
                </a:lnTo>
                <a:lnTo>
                  <a:pt x="467" y="241"/>
                </a:lnTo>
                <a:lnTo>
                  <a:pt x="467" y="240"/>
                </a:lnTo>
                <a:lnTo>
                  <a:pt x="468" y="240"/>
                </a:lnTo>
                <a:lnTo>
                  <a:pt x="468" y="239"/>
                </a:lnTo>
                <a:lnTo>
                  <a:pt x="468" y="238"/>
                </a:lnTo>
                <a:lnTo>
                  <a:pt x="468" y="238"/>
                </a:lnTo>
                <a:lnTo>
                  <a:pt x="469" y="237"/>
                </a:lnTo>
                <a:lnTo>
                  <a:pt x="469" y="237"/>
                </a:lnTo>
                <a:lnTo>
                  <a:pt x="469" y="236"/>
                </a:lnTo>
                <a:lnTo>
                  <a:pt x="469" y="236"/>
                </a:lnTo>
                <a:lnTo>
                  <a:pt x="470" y="235"/>
                </a:lnTo>
                <a:lnTo>
                  <a:pt x="470" y="235"/>
                </a:lnTo>
                <a:lnTo>
                  <a:pt x="470" y="234"/>
                </a:lnTo>
                <a:lnTo>
                  <a:pt x="470" y="233"/>
                </a:lnTo>
                <a:lnTo>
                  <a:pt x="471" y="232"/>
                </a:lnTo>
                <a:lnTo>
                  <a:pt x="471" y="231"/>
                </a:lnTo>
                <a:lnTo>
                  <a:pt x="471" y="230"/>
                </a:lnTo>
                <a:lnTo>
                  <a:pt x="471" y="228"/>
                </a:lnTo>
                <a:lnTo>
                  <a:pt x="472" y="227"/>
                </a:lnTo>
                <a:lnTo>
                  <a:pt x="472" y="225"/>
                </a:lnTo>
                <a:lnTo>
                  <a:pt x="472" y="225"/>
                </a:lnTo>
                <a:lnTo>
                  <a:pt x="472" y="224"/>
                </a:lnTo>
                <a:lnTo>
                  <a:pt x="473" y="223"/>
                </a:lnTo>
                <a:lnTo>
                  <a:pt x="473" y="222"/>
                </a:lnTo>
                <a:lnTo>
                  <a:pt x="473" y="221"/>
                </a:lnTo>
                <a:lnTo>
                  <a:pt x="473" y="221"/>
                </a:lnTo>
                <a:lnTo>
                  <a:pt x="474" y="221"/>
                </a:lnTo>
                <a:lnTo>
                  <a:pt x="474" y="220"/>
                </a:lnTo>
                <a:lnTo>
                  <a:pt x="474" y="220"/>
                </a:lnTo>
                <a:lnTo>
                  <a:pt x="474" y="220"/>
                </a:lnTo>
                <a:lnTo>
                  <a:pt x="475" y="220"/>
                </a:lnTo>
                <a:lnTo>
                  <a:pt x="475" y="221"/>
                </a:lnTo>
                <a:lnTo>
                  <a:pt x="475" y="221"/>
                </a:lnTo>
                <a:lnTo>
                  <a:pt x="475" y="221"/>
                </a:lnTo>
                <a:lnTo>
                  <a:pt x="476" y="221"/>
                </a:lnTo>
                <a:lnTo>
                  <a:pt x="476" y="222"/>
                </a:lnTo>
                <a:lnTo>
                  <a:pt x="476" y="223"/>
                </a:lnTo>
                <a:lnTo>
                  <a:pt x="477" y="224"/>
                </a:lnTo>
                <a:lnTo>
                  <a:pt x="477" y="225"/>
                </a:lnTo>
                <a:lnTo>
                  <a:pt x="477" y="226"/>
                </a:lnTo>
                <a:lnTo>
                  <a:pt x="477" y="226"/>
                </a:lnTo>
                <a:lnTo>
                  <a:pt x="478" y="226"/>
                </a:lnTo>
                <a:lnTo>
                  <a:pt x="478" y="226"/>
                </a:lnTo>
                <a:lnTo>
                  <a:pt x="478" y="226"/>
                </a:lnTo>
                <a:lnTo>
                  <a:pt x="478" y="226"/>
                </a:lnTo>
                <a:lnTo>
                  <a:pt x="479" y="226"/>
                </a:lnTo>
                <a:lnTo>
                  <a:pt x="479" y="225"/>
                </a:lnTo>
                <a:lnTo>
                  <a:pt x="479" y="224"/>
                </a:lnTo>
                <a:lnTo>
                  <a:pt x="479" y="223"/>
                </a:lnTo>
                <a:lnTo>
                  <a:pt x="480" y="222"/>
                </a:lnTo>
                <a:lnTo>
                  <a:pt x="480" y="222"/>
                </a:lnTo>
                <a:lnTo>
                  <a:pt x="480" y="221"/>
                </a:lnTo>
                <a:lnTo>
                  <a:pt x="480" y="219"/>
                </a:lnTo>
                <a:lnTo>
                  <a:pt x="481" y="218"/>
                </a:lnTo>
                <a:lnTo>
                  <a:pt x="481" y="217"/>
                </a:lnTo>
                <a:lnTo>
                  <a:pt x="481" y="216"/>
                </a:lnTo>
                <a:lnTo>
                  <a:pt x="481" y="215"/>
                </a:lnTo>
                <a:lnTo>
                  <a:pt x="482" y="214"/>
                </a:lnTo>
                <a:lnTo>
                  <a:pt x="482" y="212"/>
                </a:lnTo>
                <a:lnTo>
                  <a:pt x="482" y="211"/>
                </a:lnTo>
                <a:lnTo>
                  <a:pt x="482" y="209"/>
                </a:lnTo>
                <a:lnTo>
                  <a:pt x="483" y="209"/>
                </a:lnTo>
                <a:lnTo>
                  <a:pt x="483" y="208"/>
                </a:lnTo>
                <a:lnTo>
                  <a:pt x="483" y="207"/>
                </a:lnTo>
                <a:lnTo>
                  <a:pt x="483" y="207"/>
                </a:lnTo>
                <a:lnTo>
                  <a:pt x="484" y="206"/>
                </a:lnTo>
                <a:lnTo>
                  <a:pt x="484" y="206"/>
                </a:lnTo>
                <a:lnTo>
                  <a:pt x="484" y="205"/>
                </a:lnTo>
                <a:lnTo>
                  <a:pt x="484" y="205"/>
                </a:lnTo>
                <a:lnTo>
                  <a:pt x="485" y="205"/>
                </a:lnTo>
                <a:lnTo>
                  <a:pt x="485" y="204"/>
                </a:lnTo>
                <a:lnTo>
                  <a:pt x="485" y="203"/>
                </a:lnTo>
                <a:lnTo>
                  <a:pt x="485" y="202"/>
                </a:lnTo>
                <a:lnTo>
                  <a:pt x="486" y="202"/>
                </a:lnTo>
                <a:lnTo>
                  <a:pt x="486" y="202"/>
                </a:lnTo>
                <a:lnTo>
                  <a:pt x="486" y="201"/>
                </a:lnTo>
                <a:lnTo>
                  <a:pt x="486" y="200"/>
                </a:lnTo>
                <a:lnTo>
                  <a:pt x="487" y="199"/>
                </a:lnTo>
                <a:lnTo>
                  <a:pt x="487" y="198"/>
                </a:lnTo>
                <a:lnTo>
                  <a:pt x="487" y="197"/>
                </a:lnTo>
                <a:lnTo>
                  <a:pt x="487" y="196"/>
                </a:lnTo>
                <a:lnTo>
                  <a:pt x="488" y="194"/>
                </a:lnTo>
                <a:lnTo>
                  <a:pt x="488" y="193"/>
                </a:lnTo>
                <a:lnTo>
                  <a:pt x="488" y="191"/>
                </a:lnTo>
                <a:lnTo>
                  <a:pt x="489" y="189"/>
                </a:lnTo>
                <a:lnTo>
                  <a:pt x="489" y="187"/>
                </a:lnTo>
                <a:lnTo>
                  <a:pt x="489" y="185"/>
                </a:lnTo>
                <a:lnTo>
                  <a:pt x="489" y="183"/>
                </a:lnTo>
                <a:lnTo>
                  <a:pt x="490" y="182"/>
                </a:lnTo>
                <a:lnTo>
                  <a:pt x="490" y="181"/>
                </a:lnTo>
                <a:lnTo>
                  <a:pt x="490" y="180"/>
                </a:lnTo>
                <a:lnTo>
                  <a:pt x="490" y="178"/>
                </a:lnTo>
                <a:lnTo>
                  <a:pt x="491" y="178"/>
                </a:lnTo>
                <a:lnTo>
                  <a:pt x="491" y="176"/>
                </a:lnTo>
                <a:lnTo>
                  <a:pt x="491" y="174"/>
                </a:lnTo>
                <a:lnTo>
                  <a:pt x="491" y="173"/>
                </a:lnTo>
                <a:lnTo>
                  <a:pt x="492" y="171"/>
                </a:lnTo>
                <a:lnTo>
                  <a:pt x="492" y="169"/>
                </a:lnTo>
                <a:lnTo>
                  <a:pt x="492" y="167"/>
                </a:lnTo>
                <a:lnTo>
                  <a:pt x="492" y="165"/>
                </a:lnTo>
                <a:lnTo>
                  <a:pt x="493" y="163"/>
                </a:lnTo>
                <a:lnTo>
                  <a:pt x="493" y="162"/>
                </a:lnTo>
                <a:lnTo>
                  <a:pt x="493" y="161"/>
                </a:lnTo>
                <a:lnTo>
                  <a:pt x="493" y="159"/>
                </a:lnTo>
                <a:lnTo>
                  <a:pt x="494" y="158"/>
                </a:lnTo>
                <a:lnTo>
                  <a:pt x="494" y="156"/>
                </a:lnTo>
                <a:lnTo>
                  <a:pt x="494" y="154"/>
                </a:lnTo>
                <a:lnTo>
                  <a:pt x="494" y="153"/>
                </a:lnTo>
                <a:lnTo>
                  <a:pt x="495" y="151"/>
                </a:lnTo>
                <a:lnTo>
                  <a:pt x="495" y="149"/>
                </a:lnTo>
                <a:lnTo>
                  <a:pt x="495" y="147"/>
                </a:lnTo>
                <a:lnTo>
                  <a:pt x="495" y="145"/>
                </a:lnTo>
                <a:lnTo>
                  <a:pt x="496" y="144"/>
                </a:lnTo>
                <a:lnTo>
                  <a:pt x="496" y="142"/>
                </a:lnTo>
                <a:lnTo>
                  <a:pt x="496" y="140"/>
                </a:lnTo>
                <a:lnTo>
                  <a:pt x="496" y="138"/>
                </a:lnTo>
                <a:lnTo>
                  <a:pt x="497" y="137"/>
                </a:lnTo>
                <a:lnTo>
                  <a:pt x="497" y="135"/>
                </a:lnTo>
                <a:lnTo>
                  <a:pt x="497" y="133"/>
                </a:lnTo>
                <a:lnTo>
                  <a:pt x="497" y="132"/>
                </a:lnTo>
                <a:lnTo>
                  <a:pt x="498" y="131"/>
                </a:lnTo>
                <a:lnTo>
                  <a:pt x="498" y="130"/>
                </a:lnTo>
                <a:lnTo>
                  <a:pt x="498" y="129"/>
                </a:lnTo>
                <a:lnTo>
                  <a:pt x="498" y="129"/>
                </a:lnTo>
                <a:lnTo>
                  <a:pt x="499" y="128"/>
                </a:lnTo>
                <a:lnTo>
                  <a:pt x="499" y="127"/>
                </a:lnTo>
                <a:lnTo>
                  <a:pt x="499" y="127"/>
                </a:lnTo>
                <a:lnTo>
                  <a:pt x="499" y="126"/>
                </a:lnTo>
                <a:lnTo>
                  <a:pt x="500" y="126"/>
                </a:lnTo>
                <a:lnTo>
                  <a:pt x="500" y="127"/>
                </a:lnTo>
                <a:lnTo>
                  <a:pt x="500" y="127"/>
                </a:lnTo>
                <a:lnTo>
                  <a:pt x="501" y="127"/>
                </a:lnTo>
                <a:lnTo>
                  <a:pt x="501" y="126"/>
                </a:lnTo>
                <a:lnTo>
                  <a:pt x="501" y="126"/>
                </a:lnTo>
                <a:lnTo>
                  <a:pt x="501" y="125"/>
                </a:lnTo>
                <a:lnTo>
                  <a:pt x="502" y="125"/>
                </a:lnTo>
                <a:lnTo>
                  <a:pt x="502" y="124"/>
                </a:lnTo>
                <a:lnTo>
                  <a:pt x="502" y="124"/>
                </a:lnTo>
                <a:lnTo>
                  <a:pt x="502" y="124"/>
                </a:lnTo>
                <a:lnTo>
                  <a:pt x="503" y="124"/>
                </a:lnTo>
                <a:lnTo>
                  <a:pt x="503" y="124"/>
                </a:lnTo>
                <a:lnTo>
                  <a:pt x="503" y="123"/>
                </a:lnTo>
                <a:lnTo>
                  <a:pt x="503" y="122"/>
                </a:lnTo>
                <a:lnTo>
                  <a:pt x="504" y="121"/>
                </a:lnTo>
                <a:lnTo>
                  <a:pt x="504" y="121"/>
                </a:lnTo>
                <a:lnTo>
                  <a:pt x="504" y="120"/>
                </a:lnTo>
                <a:lnTo>
                  <a:pt x="504" y="119"/>
                </a:lnTo>
                <a:lnTo>
                  <a:pt x="505" y="118"/>
                </a:lnTo>
                <a:lnTo>
                  <a:pt x="505" y="118"/>
                </a:lnTo>
                <a:lnTo>
                  <a:pt x="505" y="117"/>
                </a:lnTo>
                <a:lnTo>
                  <a:pt x="505" y="115"/>
                </a:lnTo>
                <a:lnTo>
                  <a:pt x="506" y="114"/>
                </a:lnTo>
                <a:lnTo>
                  <a:pt x="506" y="113"/>
                </a:lnTo>
                <a:lnTo>
                  <a:pt x="506" y="111"/>
                </a:lnTo>
                <a:lnTo>
                  <a:pt x="506" y="110"/>
                </a:lnTo>
                <a:lnTo>
                  <a:pt x="507" y="109"/>
                </a:lnTo>
                <a:lnTo>
                  <a:pt x="507" y="108"/>
                </a:lnTo>
                <a:lnTo>
                  <a:pt x="507" y="108"/>
                </a:lnTo>
                <a:lnTo>
                  <a:pt x="507" y="107"/>
                </a:lnTo>
                <a:lnTo>
                  <a:pt x="508" y="106"/>
                </a:lnTo>
                <a:lnTo>
                  <a:pt x="508" y="106"/>
                </a:lnTo>
                <a:lnTo>
                  <a:pt x="508" y="105"/>
                </a:lnTo>
                <a:lnTo>
                  <a:pt x="508" y="105"/>
                </a:lnTo>
                <a:lnTo>
                  <a:pt x="509" y="105"/>
                </a:lnTo>
                <a:lnTo>
                  <a:pt x="509" y="105"/>
                </a:lnTo>
                <a:lnTo>
                  <a:pt x="509" y="105"/>
                </a:lnTo>
                <a:lnTo>
                  <a:pt x="509" y="105"/>
                </a:lnTo>
                <a:lnTo>
                  <a:pt x="510" y="105"/>
                </a:lnTo>
                <a:lnTo>
                  <a:pt x="510" y="104"/>
                </a:lnTo>
                <a:lnTo>
                  <a:pt x="510" y="103"/>
                </a:lnTo>
                <a:lnTo>
                  <a:pt x="510" y="102"/>
                </a:lnTo>
                <a:lnTo>
                  <a:pt x="511" y="102"/>
                </a:lnTo>
                <a:lnTo>
                  <a:pt x="511" y="519"/>
                </a:lnTo>
                <a:lnTo>
                  <a:pt x="511" y="520"/>
                </a:lnTo>
                <a:lnTo>
                  <a:pt x="511" y="521"/>
                </a:lnTo>
                <a:lnTo>
                  <a:pt x="512" y="522"/>
                </a:lnTo>
                <a:lnTo>
                  <a:pt x="512" y="523"/>
                </a:lnTo>
                <a:lnTo>
                  <a:pt x="512" y="524"/>
                </a:lnTo>
                <a:lnTo>
                  <a:pt x="512" y="524"/>
                </a:lnTo>
                <a:lnTo>
                  <a:pt x="513" y="524"/>
                </a:lnTo>
                <a:lnTo>
                  <a:pt x="513" y="523"/>
                </a:lnTo>
                <a:lnTo>
                  <a:pt x="513" y="522"/>
                </a:lnTo>
                <a:lnTo>
                  <a:pt x="514" y="521"/>
                </a:lnTo>
                <a:lnTo>
                  <a:pt x="514" y="519"/>
                </a:lnTo>
                <a:lnTo>
                  <a:pt x="514" y="518"/>
                </a:lnTo>
                <a:lnTo>
                  <a:pt x="514" y="516"/>
                </a:lnTo>
                <a:lnTo>
                  <a:pt x="515" y="513"/>
                </a:lnTo>
                <a:lnTo>
                  <a:pt x="515" y="511"/>
                </a:lnTo>
                <a:lnTo>
                  <a:pt x="515" y="508"/>
                </a:lnTo>
                <a:lnTo>
                  <a:pt x="515" y="505"/>
                </a:lnTo>
                <a:lnTo>
                  <a:pt x="516" y="502"/>
                </a:lnTo>
                <a:lnTo>
                  <a:pt x="516" y="499"/>
                </a:lnTo>
                <a:lnTo>
                  <a:pt x="516" y="496"/>
                </a:lnTo>
                <a:lnTo>
                  <a:pt x="516" y="493"/>
                </a:lnTo>
                <a:lnTo>
                  <a:pt x="517" y="489"/>
                </a:lnTo>
                <a:lnTo>
                  <a:pt x="517" y="485"/>
                </a:lnTo>
                <a:lnTo>
                  <a:pt x="517" y="482"/>
                </a:lnTo>
                <a:lnTo>
                  <a:pt x="517" y="478"/>
                </a:lnTo>
                <a:lnTo>
                  <a:pt x="518" y="474"/>
                </a:lnTo>
                <a:lnTo>
                  <a:pt x="518" y="470"/>
                </a:lnTo>
                <a:lnTo>
                  <a:pt x="518" y="466"/>
                </a:lnTo>
                <a:lnTo>
                  <a:pt x="518" y="462"/>
                </a:lnTo>
                <a:lnTo>
                  <a:pt x="519" y="458"/>
                </a:lnTo>
                <a:lnTo>
                  <a:pt x="519" y="454"/>
                </a:lnTo>
                <a:lnTo>
                  <a:pt x="519" y="450"/>
                </a:lnTo>
                <a:lnTo>
                  <a:pt x="519" y="445"/>
                </a:lnTo>
                <a:lnTo>
                  <a:pt x="520" y="441"/>
                </a:lnTo>
                <a:lnTo>
                  <a:pt x="520" y="437"/>
                </a:lnTo>
                <a:lnTo>
                  <a:pt x="520" y="433"/>
                </a:lnTo>
                <a:lnTo>
                  <a:pt x="520" y="428"/>
                </a:lnTo>
                <a:lnTo>
                  <a:pt x="521" y="424"/>
                </a:lnTo>
                <a:lnTo>
                  <a:pt x="521" y="420"/>
                </a:lnTo>
                <a:lnTo>
                  <a:pt x="521" y="415"/>
                </a:lnTo>
                <a:lnTo>
                  <a:pt x="521" y="411"/>
                </a:lnTo>
                <a:lnTo>
                  <a:pt x="522" y="407"/>
                </a:lnTo>
                <a:lnTo>
                  <a:pt x="522" y="403"/>
                </a:lnTo>
                <a:lnTo>
                  <a:pt x="522" y="399"/>
                </a:lnTo>
                <a:lnTo>
                  <a:pt x="522" y="395"/>
                </a:lnTo>
                <a:lnTo>
                  <a:pt x="523" y="391"/>
                </a:lnTo>
                <a:lnTo>
                  <a:pt x="523" y="387"/>
                </a:lnTo>
                <a:lnTo>
                  <a:pt x="523" y="383"/>
                </a:lnTo>
                <a:lnTo>
                  <a:pt x="523" y="379"/>
                </a:lnTo>
                <a:lnTo>
                  <a:pt x="524" y="375"/>
                </a:lnTo>
                <a:lnTo>
                  <a:pt x="524" y="371"/>
                </a:lnTo>
                <a:lnTo>
                  <a:pt x="524" y="367"/>
                </a:lnTo>
                <a:lnTo>
                  <a:pt x="524" y="363"/>
                </a:lnTo>
                <a:lnTo>
                  <a:pt x="525" y="359"/>
                </a:lnTo>
                <a:lnTo>
                  <a:pt x="525" y="355"/>
                </a:lnTo>
                <a:lnTo>
                  <a:pt x="525" y="351"/>
                </a:lnTo>
                <a:lnTo>
                  <a:pt x="526" y="347"/>
                </a:lnTo>
                <a:lnTo>
                  <a:pt x="526" y="343"/>
                </a:lnTo>
                <a:lnTo>
                  <a:pt x="526" y="338"/>
                </a:lnTo>
                <a:lnTo>
                  <a:pt x="526" y="334"/>
                </a:lnTo>
                <a:lnTo>
                  <a:pt x="527" y="330"/>
                </a:lnTo>
                <a:lnTo>
                  <a:pt x="527" y="326"/>
                </a:lnTo>
                <a:lnTo>
                  <a:pt x="527" y="321"/>
                </a:lnTo>
                <a:lnTo>
                  <a:pt x="527" y="317"/>
                </a:lnTo>
                <a:lnTo>
                  <a:pt x="528" y="312"/>
                </a:lnTo>
                <a:lnTo>
                  <a:pt x="528" y="308"/>
                </a:lnTo>
                <a:lnTo>
                  <a:pt x="528" y="303"/>
                </a:lnTo>
                <a:lnTo>
                  <a:pt x="528" y="299"/>
                </a:lnTo>
                <a:lnTo>
                  <a:pt x="529" y="294"/>
                </a:lnTo>
                <a:lnTo>
                  <a:pt x="529" y="290"/>
                </a:lnTo>
                <a:lnTo>
                  <a:pt x="529" y="285"/>
                </a:lnTo>
                <a:lnTo>
                  <a:pt x="529" y="280"/>
                </a:lnTo>
                <a:lnTo>
                  <a:pt x="530" y="275"/>
                </a:lnTo>
                <a:lnTo>
                  <a:pt x="530" y="271"/>
                </a:lnTo>
                <a:lnTo>
                  <a:pt x="530" y="266"/>
                </a:lnTo>
                <a:lnTo>
                  <a:pt x="530" y="261"/>
                </a:lnTo>
                <a:lnTo>
                  <a:pt x="531" y="256"/>
                </a:lnTo>
                <a:lnTo>
                  <a:pt x="531" y="251"/>
                </a:lnTo>
                <a:lnTo>
                  <a:pt x="531" y="246"/>
                </a:lnTo>
                <a:lnTo>
                  <a:pt x="531" y="242"/>
                </a:lnTo>
                <a:lnTo>
                  <a:pt x="532" y="237"/>
                </a:lnTo>
                <a:lnTo>
                  <a:pt x="532" y="232"/>
                </a:lnTo>
                <a:lnTo>
                  <a:pt x="532" y="228"/>
                </a:lnTo>
                <a:lnTo>
                  <a:pt x="532" y="223"/>
                </a:lnTo>
                <a:lnTo>
                  <a:pt x="533" y="218"/>
                </a:lnTo>
                <a:lnTo>
                  <a:pt x="533" y="214"/>
                </a:lnTo>
                <a:lnTo>
                  <a:pt x="533" y="210"/>
                </a:lnTo>
                <a:lnTo>
                  <a:pt x="533" y="205"/>
                </a:lnTo>
                <a:lnTo>
                  <a:pt x="534" y="201"/>
                </a:lnTo>
                <a:lnTo>
                  <a:pt x="534" y="197"/>
                </a:lnTo>
                <a:lnTo>
                  <a:pt x="534" y="193"/>
                </a:lnTo>
                <a:lnTo>
                  <a:pt x="534" y="189"/>
                </a:lnTo>
                <a:lnTo>
                  <a:pt x="535" y="185"/>
                </a:lnTo>
                <a:lnTo>
                  <a:pt x="535" y="182"/>
                </a:lnTo>
                <a:lnTo>
                  <a:pt x="535" y="178"/>
                </a:lnTo>
                <a:lnTo>
                  <a:pt x="535" y="175"/>
                </a:lnTo>
                <a:lnTo>
                  <a:pt x="536" y="172"/>
                </a:lnTo>
                <a:lnTo>
                  <a:pt x="536" y="169"/>
                </a:lnTo>
                <a:lnTo>
                  <a:pt x="536" y="167"/>
                </a:lnTo>
                <a:lnTo>
                  <a:pt x="536" y="164"/>
                </a:lnTo>
                <a:lnTo>
                  <a:pt x="537" y="162"/>
                </a:lnTo>
                <a:lnTo>
                  <a:pt x="537" y="160"/>
                </a:lnTo>
                <a:lnTo>
                  <a:pt x="537" y="158"/>
                </a:lnTo>
                <a:lnTo>
                  <a:pt x="538" y="157"/>
                </a:lnTo>
                <a:lnTo>
                  <a:pt x="538" y="156"/>
                </a:lnTo>
                <a:lnTo>
                  <a:pt x="538" y="155"/>
                </a:lnTo>
                <a:lnTo>
                  <a:pt x="538" y="155"/>
                </a:lnTo>
                <a:lnTo>
                  <a:pt x="539" y="154"/>
                </a:lnTo>
                <a:lnTo>
                  <a:pt x="539" y="154"/>
                </a:lnTo>
                <a:lnTo>
                  <a:pt x="539" y="154"/>
                </a:lnTo>
                <a:lnTo>
                  <a:pt x="539" y="154"/>
                </a:lnTo>
                <a:lnTo>
                  <a:pt x="540" y="154"/>
                </a:lnTo>
                <a:lnTo>
                  <a:pt x="540" y="154"/>
                </a:lnTo>
                <a:lnTo>
                  <a:pt x="540" y="154"/>
                </a:lnTo>
                <a:lnTo>
                  <a:pt x="540" y="155"/>
                </a:lnTo>
                <a:lnTo>
                  <a:pt x="541" y="155"/>
                </a:lnTo>
                <a:lnTo>
                  <a:pt x="541" y="156"/>
                </a:lnTo>
                <a:lnTo>
                  <a:pt x="541" y="156"/>
                </a:lnTo>
                <a:lnTo>
                  <a:pt x="541" y="157"/>
                </a:lnTo>
                <a:lnTo>
                  <a:pt x="542" y="157"/>
                </a:lnTo>
                <a:lnTo>
                  <a:pt x="542" y="158"/>
                </a:lnTo>
                <a:lnTo>
                  <a:pt x="542" y="158"/>
                </a:lnTo>
                <a:lnTo>
                  <a:pt x="542" y="159"/>
                </a:lnTo>
                <a:lnTo>
                  <a:pt x="543" y="159"/>
                </a:lnTo>
                <a:lnTo>
                  <a:pt x="543" y="160"/>
                </a:lnTo>
                <a:lnTo>
                  <a:pt x="543" y="160"/>
                </a:lnTo>
                <a:lnTo>
                  <a:pt x="543" y="160"/>
                </a:lnTo>
                <a:lnTo>
                  <a:pt x="544" y="160"/>
                </a:lnTo>
                <a:lnTo>
                  <a:pt x="544" y="160"/>
                </a:lnTo>
                <a:lnTo>
                  <a:pt x="544" y="160"/>
                </a:lnTo>
                <a:lnTo>
                  <a:pt x="544" y="159"/>
                </a:lnTo>
                <a:lnTo>
                  <a:pt x="545" y="158"/>
                </a:lnTo>
                <a:lnTo>
                  <a:pt x="545" y="157"/>
                </a:lnTo>
                <a:lnTo>
                  <a:pt x="545" y="156"/>
                </a:lnTo>
                <a:lnTo>
                  <a:pt x="545" y="155"/>
                </a:lnTo>
                <a:lnTo>
                  <a:pt x="546" y="153"/>
                </a:lnTo>
                <a:lnTo>
                  <a:pt x="546" y="151"/>
                </a:lnTo>
                <a:lnTo>
                  <a:pt x="546" y="148"/>
                </a:lnTo>
                <a:lnTo>
                  <a:pt x="546" y="146"/>
                </a:lnTo>
                <a:lnTo>
                  <a:pt x="547" y="143"/>
                </a:lnTo>
                <a:lnTo>
                  <a:pt x="547" y="140"/>
                </a:lnTo>
                <a:lnTo>
                  <a:pt x="547" y="137"/>
                </a:lnTo>
                <a:lnTo>
                  <a:pt x="547" y="134"/>
                </a:lnTo>
                <a:lnTo>
                  <a:pt x="548" y="130"/>
                </a:lnTo>
                <a:lnTo>
                  <a:pt x="548" y="127"/>
                </a:lnTo>
                <a:lnTo>
                  <a:pt x="548" y="124"/>
                </a:lnTo>
                <a:lnTo>
                  <a:pt x="548" y="120"/>
                </a:lnTo>
                <a:lnTo>
                  <a:pt x="549" y="117"/>
                </a:lnTo>
                <a:lnTo>
                  <a:pt x="549" y="114"/>
                </a:lnTo>
                <a:lnTo>
                  <a:pt x="549" y="110"/>
                </a:lnTo>
                <a:lnTo>
                  <a:pt x="550" y="107"/>
                </a:lnTo>
                <a:lnTo>
                  <a:pt x="550" y="104"/>
                </a:lnTo>
                <a:lnTo>
                  <a:pt x="550" y="101"/>
                </a:lnTo>
                <a:lnTo>
                  <a:pt x="550" y="98"/>
                </a:lnTo>
                <a:lnTo>
                  <a:pt x="551" y="95"/>
                </a:lnTo>
                <a:lnTo>
                  <a:pt x="551" y="93"/>
                </a:lnTo>
                <a:lnTo>
                  <a:pt x="551" y="90"/>
                </a:lnTo>
                <a:lnTo>
                  <a:pt x="551" y="88"/>
                </a:lnTo>
                <a:lnTo>
                  <a:pt x="552" y="86"/>
                </a:lnTo>
                <a:lnTo>
                  <a:pt x="552" y="84"/>
                </a:lnTo>
                <a:lnTo>
                  <a:pt x="552" y="82"/>
                </a:lnTo>
                <a:lnTo>
                  <a:pt x="552" y="80"/>
                </a:lnTo>
                <a:lnTo>
                  <a:pt x="553" y="79"/>
                </a:lnTo>
                <a:lnTo>
                  <a:pt x="553" y="78"/>
                </a:lnTo>
                <a:lnTo>
                  <a:pt x="553" y="77"/>
                </a:lnTo>
                <a:lnTo>
                  <a:pt x="553" y="76"/>
                </a:lnTo>
                <a:lnTo>
                  <a:pt x="554" y="76"/>
                </a:lnTo>
                <a:lnTo>
                  <a:pt x="554" y="76"/>
                </a:lnTo>
                <a:lnTo>
                  <a:pt x="554" y="77"/>
                </a:lnTo>
                <a:lnTo>
                  <a:pt x="554" y="78"/>
                </a:lnTo>
                <a:lnTo>
                  <a:pt x="555" y="79"/>
                </a:lnTo>
                <a:lnTo>
                  <a:pt x="555" y="81"/>
                </a:lnTo>
                <a:lnTo>
                  <a:pt x="555" y="82"/>
                </a:lnTo>
                <a:lnTo>
                  <a:pt x="555" y="84"/>
                </a:lnTo>
                <a:lnTo>
                  <a:pt x="556" y="86"/>
                </a:lnTo>
                <a:lnTo>
                  <a:pt x="556" y="89"/>
                </a:lnTo>
                <a:lnTo>
                  <a:pt x="556" y="91"/>
                </a:lnTo>
                <a:lnTo>
                  <a:pt x="556" y="94"/>
                </a:lnTo>
                <a:lnTo>
                  <a:pt x="557" y="96"/>
                </a:lnTo>
                <a:lnTo>
                  <a:pt x="557" y="99"/>
                </a:lnTo>
                <a:lnTo>
                  <a:pt x="557" y="102"/>
                </a:lnTo>
                <a:lnTo>
                  <a:pt x="557" y="105"/>
                </a:lnTo>
                <a:lnTo>
                  <a:pt x="558" y="108"/>
                </a:lnTo>
                <a:lnTo>
                  <a:pt x="558" y="110"/>
                </a:lnTo>
                <a:lnTo>
                  <a:pt x="558" y="113"/>
                </a:lnTo>
                <a:lnTo>
                  <a:pt x="558" y="116"/>
                </a:lnTo>
                <a:lnTo>
                  <a:pt x="559" y="119"/>
                </a:lnTo>
                <a:lnTo>
                  <a:pt x="559" y="121"/>
                </a:lnTo>
                <a:lnTo>
                  <a:pt x="559" y="124"/>
                </a:lnTo>
                <a:lnTo>
                  <a:pt x="559" y="127"/>
                </a:lnTo>
                <a:lnTo>
                  <a:pt x="560" y="130"/>
                </a:lnTo>
                <a:lnTo>
                  <a:pt x="560" y="133"/>
                </a:lnTo>
                <a:lnTo>
                  <a:pt x="560" y="136"/>
                </a:lnTo>
                <a:lnTo>
                  <a:pt x="560" y="139"/>
                </a:lnTo>
                <a:lnTo>
                  <a:pt x="561" y="142"/>
                </a:lnTo>
                <a:lnTo>
                  <a:pt x="561" y="144"/>
                </a:lnTo>
                <a:lnTo>
                  <a:pt x="561" y="147"/>
                </a:lnTo>
                <a:lnTo>
                  <a:pt x="562" y="150"/>
                </a:lnTo>
                <a:lnTo>
                  <a:pt x="562" y="153"/>
                </a:lnTo>
                <a:lnTo>
                  <a:pt x="562" y="155"/>
                </a:lnTo>
                <a:lnTo>
                  <a:pt x="562" y="158"/>
                </a:lnTo>
                <a:lnTo>
                  <a:pt x="563" y="160"/>
                </a:lnTo>
                <a:lnTo>
                  <a:pt x="563" y="163"/>
                </a:lnTo>
                <a:lnTo>
                  <a:pt x="563" y="166"/>
                </a:lnTo>
                <a:lnTo>
                  <a:pt x="563" y="168"/>
                </a:lnTo>
                <a:lnTo>
                  <a:pt x="564" y="170"/>
                </a:lnTo>
                <a:lnTo>
                  <a:pt x="564" y="172"/>
                </a:lnTo>
                <a:lnTo>
                  <a:pt x="564" y="174"/>
                </a:lnTo>
                <a:lnTo>
                  <a:pt x="564" y="176"/>
                </a:lnTo>
                <a:lnTo>
                  <a:pt x="565" y="178"/>
                </a:lnTo>
                <a:lnTo>
                  <a:pt x="565" y="180"/>
                </a:lnTo>
                <a:lnTo>
                  <a:pt x="565" y="182"/>
                </a:lnTo>
                <a:lnTo>
                  <a:pt x="565" y="184"/>
                </a:lnTo>
                <a:lnTo>
                  <a:pt x="566" y="186"/>
                </a:lnTo>
                <a:lnTo>
                  <a:pt x="566" y="188"/>
                </a:lnTo>
                <a:lnTo>
                  <a:pt x="566" y="191"/>
                </a:lnTo>
                <a:lnTo>
                  <a:pt x="566" y="193"/>
                </a:lnTo>
                <a:lnTo>
                  <a:pt x="567" y="195"/>
                </a:lnTo>
                <a:lnTo>
                  <a:pt x="567" y="198"/>
                </a:lnTo>
                <a:lnTo>
                  <a:pt x="567" y="200"/>
                </a:lnTo>
                <a:lnTo>
                  <a:pt x="567" y="202"/>
                </a:lnTo>
                <a:lnTo>
                  <a:pt x="568" y="204"/>
                </a:lnTo>
                <a:lnTo>
                  <a:pt x="568" y="206"/>
                </a:lnTo>
                <a:lnTo>
                  <a:pt x="568" y="207"/>
                </a:lnTo>
                <a:lnTo>
                  <a:pt x="568" y="209"/>
                </a:lnTo>
                <a:lnTo>
                  <a:pt x="569" y="210"/>
                </a:lnTo>
                <a:lnTo>
                  <a:pt x="569" y="211"/>
                </a:lnTo>
                <a:lnTo>
                  <a:pt x="569" y="211"/>
                </a:lnTo>
                <a:lnTo>
                  <a:pt x="569" y="211"/>
                </a:lnTo>
                <a:lnTo>
                  <a:pt x="570" y="210"/>
                </a:lnTo>
                <a:lnTo>
                  <a:pt x="570" y="208"/>
                </a:lnTo>
                <a:lnTo>
                  <a:pt x="570" y="206"/>
                </a:lnTo>
                <a:lnTo>
                  <a:pt x="570" y="203"/>
                </a:lnTo>
                <a:lnTo>
                  <a:pt x="571" y="200"/>
                </a:lnTo>
                <a:lnTo>
                  <a:pt x="571" y="196"/>
                </a:lnTo>
                <a:lnTo>
                  <a:pt x="571" y="192"/>
                </a:lnTo>
                <a:lnTo>
                  <a:pt x="571" y="188"/>
                </a:lnTo>
                <a:lnTo>
                  <a:pt x="572" y="184"/>
                </a:lnTo>
                <a:lnTo>
                  <a:pt x="572" y="180"/>
                </a:lnTo>
                <a:lnTo>
                  <a:pt x="572" y="176"/>
                </a:lnTo>
                <a:lnTo>
                  <a:pt x="572" y="171"/>
                </a:lnTo>
                <a:lnTo>
                  <a:pt x="573" y="168"/>
                </a:lnTo>
                <a:lnTo>
                  <a:pt x="573" y="164"/>
                </a:lnTo>
                <a:lnTo>
                  <a:pt x="573" y="162"/>
                </a:lnTo>
                <a:lnTo>
                  <a:pt x="573" y="160"/>
                </a:lnTo>
                <a:lnTo>
                  <a:pt x="574" y="160"/>
                </a:lnTo>
                <a:lnTo>
                  <a:pt x="574" y="160"/>
                </a:lnTo>
                <a:lnTo>
                  <a:pt x="574" y="162"/>
                </a:lnTo>
                <a:lnTo>
                  <a:pt x="575" y="166"/>
                </a:lnTo>
                <a:lnTo>
                  <a:pt x="575" y="170"/>
                </a:lnTo>
                <a:lnTo>
                  <a:pt x="575" y="175"/>
                </a:lnTo>
                <a:lnTo>
                  <a:pt x="575" y="179"/>
                </a:lnTo>
                <a:lnTo>
                  <a:pt x="576" y="184"/>
                </a:lnTo>
                <a:lnTo>
                  <a:pt x="576" y="190"/>
                </a:lnTo>
                <a:lnTo>
                  <a:pt x="576" y="196"/>
                </a:lnTo>
                <a:lnTo>
                  <a:pt x="576" y="202"/>
                </a:lnTo>
                <a:lnTo>
                  <a:pt x="577" y="208"/>
                </a:lnTo>
                <a:lnTo>
                  <a:pt x="577" y="214"/>
                </a:lnTo>
                <a:lnTo>
                  <a:pt x="577" y="219"/>
                </a:lnTo>
                <a:lnTo>
                  <a:pt x="577" y="222"/>
                </a:lnTo>
                <a:lnTo>
                  <a:pt x="578" y="224"/>
                </a:lnTo>
                <a:lnTo>
                  <a:pt x="578" y="224"/>
                </a:lnTo>
                <a:lnTo>
                  <a:pt x="578" y="220"/>
                </a:lnTo>
                <a:lnTo>
                  <a:pt x="578" y="212"/>
                </a:lnTo>
                <a:lnTo>
                  <a:pt x="579" y="202"/>
                </a:lnTo>
                <a:lnTo>
                  <a:pt x="579" y="190"/>
                </a:lnTo>
                <a:lnTo>
                  <a:pt x="579" y="178"/>
                </a:lnTo>
                <a:lnTo>
                  <a:pt x="579" y="165"/>
                </a:lnTo>
                <a:lnTo>
                  <a:pt x="580" y="154"/>
                </a:lnTo>
                <a:lnTo>
                  <a:pt x="580" y="146"/>
                </a:lnTo>
                <a:lnTo>
                  <a:pt x="580" y="142"/>
                </a:lnTo>
                <a:lnTo>
                  <a:pt x="580" y="143"/>
                </a:lnTo>
                <a:lnTo>
                  <a:pt x="581" y="148"/>
                </a:lnTo>
                <a:lnTo>
                  <a:pt x="581" y="154"/>
                </a:lnTo>
                <a:lnTo>
                  <a:pt x="581" y="162"/>
                </a:lnTo>
                <a:lnTo>
                  <a:pt x="581" y="173"/>
                </a:lnTo>
                <a:lnTo>
                  <a:pt x="582" y="181"/>
                </a:lnTo>
                <a:lnTo>
                  <a:pt x="582" y="187"/>
                </a:lnTo>
                <a:lnTo>
                  <a:pt x="582" y="186"/>
                </a:lnTo>
                <a:lnTo>
                  <a:pt x="582" y="176"/>
                </a:lnTo>
                <a:lnTo>
                  <a:pt x="583" y="165"/>
                </a:lnTo>
                <a:lnTo>
                  <a:pt x="583" y="159"/>
                </a:lnTo>
                <a:lnTo>
                  <a:pt x="583" y="154"/>
                </a:lnTo>
                <a:lnTo>
                  <a:pt x="583" y="145"/>
                </a:lnTo>
                <a:lnTo>
                  <a:pt x="584" y="160"/>
                </a:lnTo>
                <a:lnTo>
                  <a:pt x="584" y="223"/>
                </a:lnTo>
                <a:lnTo>
                  <a:pt x="584" y="248"/>
                </a:lnTo>
                <a:lnTo>
                  <a:pt x="584" y="178"/>
                </a:lnTo>
                <a:lnTo>
                  <a:pt x="585" y="167"/>
                </a:lnTo>
                <a:lnTo>
                  <a:pt x="585" y="310"/>
                </a:lnTo>
                <a:lnTo>
                  <a:pt x="585" y="444"/>
                </a:lnTo>
                <a:lnTo>
                  <a:pt x="585" y="462"/>
                </a:lnTo>
                <a:lnTo>
                  <a:pt x="586" y="462"/>
                </a:lnTo>
                <a:lnTo>
                  <a:pt x="586" y="491"/>
                </a:lnTo>
                <a:lnTo>
                  <a:pt x="586" y="515"/>
                </a:lnTo>
                <a:lnTo>
                  <a:pt x="587" y="530"/>
                </a:lnTo>
                <a:lnTo>
                  <a:pt x="587" y="543"/>
                </a:lnTo>
                <a:lnTo>
                  <a:pt x="587" y="543"/>
                </a:lnTo>
                <a:lnTo>
                  <a:pt x="587" y="536"/>
                </a:lnTo>
                <a:lnTo>
                  <a:pt x="588" y="526"/>
                </a:lnTo>
                <a:lnTo>
                  <a:pt x="588" y="515"/>
                </a:lnTo>
                <a:lnTo>
                  <a:pt x="588" y="505"/>
                </a:lnTo>
                <a:lnTo>
                  <a:pt x="588" y="497"/>
                </a:lnTo>
                <a:lnTo>
                  <a:pt x="589" y="492"/>
                </a:lnTo>
                <a:lnTo>
                  <a:pt x="589" y="490"/>
                </a:lnTo>
                <a:lnTo>
                  <a:pt x="589" y="488"/>
                </a:lnTo>
                <a:lnTo>
                  <a:pt x="589" y="487"/>
                </a:lnTo>
                <a:lnTo>
                  <a:pt x="590" y="485"/>
                </a:lnTo>
                <a:lnTo>
                  <a:pt x="590" y="483"/>
                </a:lnTo>
                <a:lnTo>
                  <a:pt x="590" y="482"/>
                </a:lnTo>
                <a:lnTo>
                  <a:pt x="590" y="483"/>
                </a:lnTo>
                <a:lnTo>
                  <a:pt x="591" y="485"/>
                </a:lnTo>
                <a:lnTo>
                  <a:pt x="591" y="488"/>
                </a:lnTo>
                <a:lnTo>
                  <a:pt x="591" y="492"/>
                </a:lnTo>
                <a:lnTo>
                  <a:pt x="591" y="497"/>
                </a:lnTo>
                <a:lnTo>
                  <a:pt x="592" y="503"/>
                </a:lnTo>
                <a:lnTo>
                  <a:pt x="592" y="509"/>
                </a:lnTo>
                <a:lnTo>
                  <a:pt x="592" y="515"/>
                </a:lnTo>
                <a:lnTo>
                  <a:pt x="592" y="520"/>
                </a:lnTo>
                <a:lnTo>
                  <a:pt x="593" y="524"/>
                </a:lnTo>
                <a:lnTo>
                  <a:pt x="593" y="527"/>
                </a:lnTo>
                <a:lnTo>
                  <a:pt x="593" y="530"/>
                </a:lnTo>
                <a:lnTo>
                  <a:pt x="593" y="531"/>
                </a:lnTo>
                <a:lnTo>
                  <a:pt x="594" y="533"/>
                </a:lnTo>
                <a:lnTo>
                  <a:pt x="594" y="534"/>
                </a:lnTo>
                <a:lnTo>
                  <a:pt x="594" y="535"/>
                </a:lnTo>
                <a:lnTo>
                  <a:pt x="594" y="535"/>
                </a:lnTo>
                <a:lnTo>
                  <a:pt x="595" y="535"/>
                </a:lnTo>
                <a:lnTo>
                  <a:pt x="595" y="534"/>
                </a:lnTo>
                <a:lnTo>
                  <a:pt x="595" y="534"/>
                </a:lnTo>
                <a:lnTo>
                  <a:pt x="595" y="532"/>
                </a:lnTo>
                <a:lnTo>
                  <a:pt x="596" y="530"/>
                </a:lnTo>
                <a:lnTo>
                  <a:pt x="596" y="528"/>
                </a:lnTo>
                <a:lnTo>
                  <a:pt x="596" y="526"/>
                </a:lnTo>
                <a:lnTo>
                  <a:pt x="596" y="524"/>
                </a:lnTo>
                <a:lnTo>
                  <a:pt x="597" y="522"/>
                </a:lnTo>
                <a:lnTo>
                  <a:pt x="597" y="521"/>
                </a:lnTo>
                <a:lnTo>
                  <a:pt x="597" y="519"/>
                </a:lnTo>
                <a:lnTo>
                  <a:pt x="597" y="517"/>
                </a:lnTo>
                <a:lnTo>
                  <a:pt x="598" y="514"/>
                </a:lnTo>
                <a:lnTo>
                  <a:pt x="598" y="512"/>
                </a:lnTo>
                <a:lnTo>
                  <a:pt x="598" y="509"/>
                </a:lnTo>
                <a:lnTo>
                  <a:pt x="599" y="506"/>
                </a:lnTo>
                <a:lnTo>
                  <a:pt x="599" y="502"/>
                </a:lnTo>
                <a:lnTo>
                  <a:pt x="599" y="498"/>
                </a:lnTo>
                <a:lnTo>
                  <a:pt x="599" y="494"/>
                </a:lnTo>
                <a:lnTo>
                  <a:pt x="600" y="489"/>
                </a:lnTo>
                <a:lnTo>
                  <a:pt x="600" y="485"/>
                </a:lnTo>
                <a:lnTo>
                  <a:pt x="600" y="480"/>
                </a:lnTo>
                <a:lnTo>
                  <a:pt x="600" y="476"/>
                </a:lnTo>
                <a:lnTo>
                  <a:pt x="601" y="471"/>
                </a:lnTo>
                <a:lnTo>
                  <a:pt x="601" y="467"/>
                </a:lnTo>
                <a:lnTo>
                  <a:pt x="601" y="463"/>
                </a:lnTo>
                <a:lnTo>
                  <a:pt x="601" y="459"/>
                </a:lnTo>
                <a:lnTo>
                  <a:pt x="602" y="455"/>
                </a:lnTo>
                <a:lnTo>
                  <a:pt x="602" y="452"/>
                </a:lnTo>
                <a:lnTo>
                  <a:pt x="602" y="450"/>
                </a:lnTo>
                <a:lnTo>
                  <a:pt x="602" y="447"/>
                </a:lnTo>
                <a:lnTo>
                  <a:pt x="603" y="446"/>
                </a:lnTo>
                <a:lnTo>
                  <a:pt x="603" y="446"/>
                </a:lnTo>
                <a:lnTo>
                  <a:pt x="603" y="446"/>
                </a:lnTo>
                <a:lnTo>
                  <a:pt x="603" y="446"/>
                </a:lnTo>
                <a:lnTo>
                  <a:pt x="604" y="447"/>
                </a:lnTo>
                <a:lnTo>
                  <a:pt x="604" y="449"/>
                </a:lnTo>
                <a:lnTo>
                  <a:pt x="604" y="450"/>
                </a:lnTo>
                <a:lnTo>
                  <a:pt x="604" y="452"/>
                </a:lnTo>
                <a:lnTo>
                  <a:pt x="605" y="454"/>
                </a:lnTo>
                <a:lnTo>
                  <a:pt x="605" y="455"/>
                </a:lnTo>
                <a:lnTo>
                  <a:pt x="605" y="457"/>
                </a:lnTo>
                <a:lnTo>
                  <a:pt x="605" y="458"/>
                </a:lnTo>
                <a:lnTo>
                  <a:pt x="606" y="459"/>
                </a:lnTo>
                <a:lnTo>
                  <a:pt x="606" y="460"/>
                </a:lnTo>
                <a:lnTo>
                  <a:pt x="606" y="460"/>
                </a:lnTo>
                <a:lnTo>
                  <a:pt x="606" y="460"/>
                </a:lnTo>
                <a:lnTo>
                  <a:pt x="607" y="459"/>
                </a:lnTo>
                <a:lnTo>
                  <a:pt x="607" y="457"/>
                </a:lnTo>
                <a:lnTo>
                  <a:pt x="607" y="455"/>
                </a:lnTo>
                <a:lnTo>
                  <a:pt x="607" y="452"/>
                </a:lnTo>
                <a:lnTo>
                  <a:pt x="608" y="448"/>
                </a:lnTo>
                <a:lnTo>
                  <a:pt x="608" y="445"/>
                </a:lnTo>
                <a:lnTo>
                  <a:pt x="608" y="440"/>
                </a:lnTo>
                <a:lnTo>
                  <a:pt x="608" y="436"/>
                </a:lnTo>
                <a:lnTo>
                  <a:pt x="609" y="431"/>
                </a:lnTo>
                <a:lnTo>
                  <a:pt x="609" y="426"/>
                </a:lnTo>
                <a:lnTo>
                  <a:pt x="609" y="420"/>
                </a:lnTo>
                <a:lnTo>
                  <a:pt x="609" y="415"/>
                </a:lnTo>
                <a:lnTo>
                  <a:pt x="610" y="410"/>
                </a:lnTo>
                <a:lnTo>
                  <a:pt x="610" y="405"/>
                </a:lnTo>
                <a:lnTo>
                  <a:pt x="610" y="400"/>
                </a:lnTo>
                <a:lnTo>
                  <a:pt x="611" y="396"/>
                </a:lnTo>
                <a:lnTo>
                  <a:pt x="611" y="391"/>
                </a:lnTo>
                <a:lnTo>
                  <a:pt x="611" y="388"/>
                </a:lnTo>
                <a:lnTo>
                  <a:pt x="611" y="385"/>
                </a:lnTo>
                <a:lnTo>
                  <a:pt x="612" y="382"/>
                </a:lnTo>
                <a:lnTo>
                  <a:pt x="612" y="379"/>
                </a:lnTo>
                <a:lnTo>
                  <a:pt x="612" y="376"/>
                </a:lnTo>
                <a:lnTo>
                  <a:pt x="613" y="372"/>
                </a:lnTo>
                <a:lnTo>
                  <a:pt x="613" y="369"/>
                </a:lnTo>
                <a:lnTo>
                  <a:pt x="613" y="365"/>
                </a:lnTo>
                <a:lnTo>
                  <a:pt x="613" y="360"/>
                </a:lnTo>
                <a:lnTo>
                  <a:pt x="614" y="355"/>
                </a:lnTo>
                <a:lnTo>
                  <a:pt x="614" y="350"/>
                </a:lnTo>
                <a:lnTo>
                  <a:pt x="614" y="343"/>
                </a:lnTo>
                <a:lnTo>
                  <a:pt x="614" y="335"/>
                </a:lnTo>
                <a:lnTo>
                  <a:pt x="615" y="326"/>
                </a:lnTo>
                <a:lnTo>
                  <a:pt x="615" y="316"/>
                </a:lnTo>
                <a:lnTo>
                  <a:pt x="615" y="304"/>
                </a:lnTo>
                <a:lnTo>
                  <a:pt x="615" y="290"/>
                </a:lnTo>
                <a:lnTo>
                  <a:pt x="616" y="274"/>
                </a:lnTo>
                <a:lnTo>
                  <a:pt x="616" y="258"/>
                </a:lnTo>
                <a:lnTo>
                  <a:pt x="616" y="241"/>
                </a:lnTo>
                <a:lnTo>
                  <a:pt x="616" y="224"/>
                </a:lnTo>
                <a:lnTo>
                  <a:pt x="617" y="206"/>
                </a:lnTo>
                <a:lnTo>
                  <a:pt x="617" y="189"/>
                </a:lnTo>
                <a:lnTo>
                  <a:pt x="617" y="173"/>
                </a:lnTo>
                <a:lnTo>
                  <a:pt x="617" y="156"/>
                </a:lnTo>
                <a:lnTo>
                  <a:pt x="618" y="142"/>
                </a:lnTo>
                <a:lnTo>
                  <a:pt x="618" y="128"/>
                </a:lnTo>
                <a:lnTo>
                  <a:pt x="618" y="116"/>
                </a:lnTo>
                <a:lnTo>
                  <a:pt x="618" y="105"/>
                </a:lnTo>
                <a:lnTo>
                  <a:pt x="619" y="96"/>
                </a:lnTo>
                <a:lnTo>
                  <a:pt x="619" y="90"/>
                </a:lnTo>
                <a:lnTo>
                  <a:pt x="619" y="86"/>
                </a:lnTo>
                <a:lnTo>
                  <a:pt x="619" y="86"/>
                </a:lnTo>
                <a:lnTo>
                  <a:pt x="620" y="88"/>
                </a:lnTo>
                <a:lnTo>
                  <a:pt x="620" y="92"/>
                </a:lnTo>
                <a:lnTo>
                  <a:pt x="620" y="98"/>
                </a:lnTo>
                <a:lnTo>
                  <a:pt x="620" y="105"/>
                </a:lnTo>
                <a:lnTo>
                  <a:pt x="621" y="114"/>
                </a:lnTo>
                <a:lnTo>
                  <a:pt x="621" y="124"/>
                </a:lnTo>
                <a:lnTo>
                  <a:pt x="621" y="135"/>
                </a:lnTo>
                <a:lnTo>
                  <a:pt x="621" y="146"/>
                </a:lnTo>
                <a:lnTo>
                  <a:pt x="622" y="157"/>
                </a:lnTo>
                <a:lnTo>
                  <a:pt x="622" y="170"/>
                </a:lnTo>
                <a:lnTo>
                  <a:pt x="622" y="182"/>
                </a:lnTo>
                <a:lnTo>
                  <a:pt x="622" y="195"/>
                </a:lnTo>
                <a:lnTo>
                  <a:pt x="623" y="208"/>
                </a:lnTo>
                <a:lnTo>
                  <a:pt x="623" y="221"/>
                </a:lnTo>
                <a:lnTo>
                  <a:pt x="623" y="233"/>
                </a:lnTo>
                <a:lnTo>
                  <a:pt x="624" y="245"/>
                </a:lnTo>
                <a:lnTo>
                  <a:pt x="624" y="256"/>
                </a:lnTo>
                <a:lnTo>
                  <a:pt x="624" y="268"/>
                </a:lnTo>
                <a:lnTo>
                  <a:pt x="624" y="278"/>
                </a:lnTo>
                <a:lnTo>
                  <a:pt x="625" y="289"/>
                </a:lnTo>
                <a:lnTo>
                  <a:pt x="625" y="299"/>
                </a:lnTo>
                <a:lnTo>
                  <a:pt x="625" y="309"/>
                </a:lnTo>
                <a:lnTo>
                  <a:pt x="625" y="319"/>
                </a:lnTo>
                <a:lnTo>
                  <a:pt x="626" y="329"/>
                </a:lnTo>
                <a:lnTo>
                  <a:pt x="626" y="339"/>
                </a:lnTo>
                <a:lnTo>
                  <a:pt x="626" y="349"/>
                </a:lnTo>
                <a:lnTo>
                  <a:pt x="626" y="358"/>
                </a:lnTo>
                <a:lnTo>
                  <a:pt x="627" y="367"/>
                </a:lnTo>
                <a:lnTo>
                  <a:pt x="627" y="375"/>
                </a:lnTo>
                <a:lnTo>
                  <a:pt x="627" y="383"/>
                </a:lnTo>
                <a:lnTo>
                  <a:pt x="627" y="390"/>
                </a:lnTo>
                <a:lnTo>
                  <a:pt x="628" y="396"/>
                </a:lnTo>
                <a:lnTo>
                  <a:pt x="628" y="401"/>
                </a:lnTo>
                <a:lnTo>
                  <a:pt x="628" y="405"/>
                </a:lnTo>
                <a:lnTo>
                  <a:pt x="628" y="409"/>
                </a:lnTo>
                <a:lnTo>
                  <a:pt x="629" y="413"/>
                </a:lnTo>
                <a:lnTo>
                  <a:pt x="629" y="416"/>
                </a:lnTo>
                <a:lnTo>
                  <a:pt x="629" y="419"/>
                </a:lnTo>
                <a:lnTo>
                  <a:pt x="629" y="421"/>
                </a:lnTo>
                <a:lnTo>
                  <a:pt x="630" y="422"/>
                </a:lnTo>
                <a:lnTo>
                  <a:pt x="630" y="424"/>
                </a:lnTo>
                <a:lnTo>
                  <a:pt x="630" y="425"/>
                </a:lnTo>
                <a:lnTo>
                  <a:pt x="630" y="425"/>
                </a:lnTo>
                <a:lnTo>
                  <a:pt x="631" y="426"/>
                </a:lnTo>
                <a:lnTo>
                  <a:pt x="631" y="426"/>
                </a:lnTo>
                <a:lnTo>
                  <a:pt x="631" y="427"/>
                </a:lnTo>
                <a:lnTo>
                  <a:pt x="631" y="427"/>
                </a:lnTo>
                <a:lnTo>
                  <a:pt x="632" y="428"/>
                </a:lnTo>
                <a:lnTo>
                  <a:pt x="632" y="429"/>
                </a:lnTo>
                <a:lnTo>
                  <a:pt x="632" y="430"/>
                </a:lnTo>
                <a:lnTo>
                  <a:pt x="632" y="431"/>
                </a:lnTo>
                <a:lnTo>
                  <a:pt x="633" y="433"/>
                </a:lnTo>
                <a:lnTo>
                  <a:pt x="633" y="434"/>
                </a:lnTo>
                <a:lnTo>
                  <a:pt x="633" y="435"/>
                </a:lnTo>
                <a:lnTo>
                  <a:pt x="633" y="435"/>
                </a:lnTo>
                <a:lnTo>
                  <a:pt x="634" y="436"/>
                </a:lnTo>
                <a:lnTo>
                  <a:pt x="634" y="437"/>
                </a:lnTo>
                <a:lnTo>
                  <a:pt x="634" y="438"/>
                </a:lnTo>
                <a:lnTo>
                  <a:pt x="634" y="438"/>
                </a:lnTo>
                <a:lnTo>
                  <a:pt x="635" y="439"/>
                </a:lnTo>
                <a:lnTo>
                  <a:pt x="635" y="440"/>
                </a:lnTo>
                <a:lnTo>
                  <a:pt x="635" y="441"/>
                </a:lnTo>
                <a:lnTo>
                  <a:pt x="636" y="441"/>
                </a:lnTo>
                <a:lnTo>
                  <a:pt x="636" y="442"/>
                </a:lnTo>
                <a:lnTo>
                  <a:pt x="636" y="443"/>
                </a:lnTo>
                <a:lnTo>
                  <a:pt x="636" y="444"/>
                </a:lnTo>
                <a:lnTo>
                  <a:pt x="637" y="445"/>
                </a:lnTo>
                <a:lnTo>
                  <a:pt x="637" y="446"/>
                </a:lnTo>
                <a:lnTo>
                  <a:pt x="637" y="447"/>
                </a:lnTo>
                <a:lnTo>
                  <a:pt x="637" y="448"/>
                </a:lnTo>
                <a:lnTo>
                  <a:pt x="638" y="449"/>
                </a:lnTo>
                <a:lnTo>
                  <a:pt x="638" y="450"/>
                </a:lnTo>
                <a:lnTo>
                  <a:pt x="638" y="451"/>
                </a:lnTo>
                <a:lnTo>
                  <a:pt x="638" y="452"/>
                </a:lnTo>
                <a:lnTo>
                  <a:pt x="639" y="453"/>
                </a:lnTo>
                <a:lnTo>
                  <a:pt x="639" y="454"/>
                </a:lnTo>
                <a:lnTo>
                  <a:pt x="639" y="455"/>
                </a:lnTo>
                <a:lnTo>
                  <a:pt x="639" y="455"/>
                </a:lnTo>
                <a:lnTo>
                  <a:pt x="640" y="456"/>
                </a:lnTo>
                <a:lnTo>
                  <a:pt x="640" y="456"/>
                </a:lnTo>
                <a:lnTo>
                  <a:pt x="640" y="457"/>
                </a:lnTo>
                <a:lnTo>
                  <a:pt x="640" y="457"/>
                </a:lnTo>
                <a:lnTo>
                  <a:pt x="641" y="457"/>
                </a:lnTo>
                <a:lnTo>
                  <a:pt x="641" y="457"/>
                </a:lnTo>
                <a:lnTo>
                  <a:pt x="641" y="457"/>
                </a:lnTo>
                <a:lnTo>
                  <a:pt x="641" y="457"/>
                </a:lnTo>
                <a:lnTo>
                  <a:pt x="642" y="457"/>
                </a:lnTo>
                <a:lnTo>
                  <a:pt x="642" y="514"/>
                </a:lnTo>
                <a:lnTo>
                  <a:pt x="642" y="516"/>
                </a:lnTo>
                <a:lnTo>
                  <a:pt x="642" y="517"/>
                </a:lnTo>
                <a:lnTo>
                  <a:pt x="643" y="518"/>
                </a:lnTo>
                <a:lnTo>
                  <a:pt x="643" y="519"/>
                </a:lnTo>
                <a:lnTo>
                  <a:pt x="643" y="520"/>
                </a:lnTo>
                <a:lnTo>
                  <a:pt x="643" y="521"/>
                </a:lnTo>
                <a:lnTo>
                  <a:pt x="644" y="521"/>
                </a:lnTo>
                <a:lnTo>
                  <a:pt x="644" y="521"/>
                </a:lnTo>
                <a:lnTo>
                  <a:pt x="644" y="521"/>
                </a:lnTo>
                <a:lnTo>
                  <a:pt x="644" y="521"/>
                </a:lnTo>
                <a:lnTo>
                  <a:pt x="645" y="521"/>
                </a:lnTo>
                <a:lnTo>
                  <a:pt x="645" y="521"/>
                </a:lnTo>
                <a:lnTo>
                  <a:pt x="645" y="520"/>
                </a:lnTo>
                <a:lnTo>
                  <a:pt x="645" y="519"/>
                </a:lnTo>
                <a:lnTo>
                  <a:pt x="646" y="519"/>
                </a:lnTo>
                <a:lnTo>
                  <a:pt x="646" y="518"/>
                </a:lnTo>
                <a:lnTo>
                  <a:pt x="646" y="517"/>
                </a:lnTo>
                <a:lnTo>
                  <a:pt x="646" y="515"/>
                </a:lnTo>
                <a:lnTo>
                  <a:pt x="647" y="514"/>
                </a:lnTo>
                <a:lnTo>
                  <a:pt x="647" y="513"/>
                </a:lnTo>
                <a:lnTo>
                  <a:pt x="647" y="512"/>
                </a:lnTo>
                <a:lnTo>
                  <a:pt x="648" y="510"/>
                </a:lnTo>
                <a:lnTo>
                  <a:pt x="648" y="509"/>
                </a:lnTo>
                <a:lnTo>
                  <a:pt x="648" y="507"/>
                </a:lnTo>
                <a:lnTo>
                  <a:pt x="648" y="506"/>
                </a:lnTo>
                <a:lnTo>
                  <a:pt x="649" y="504"/>
                </a:lnTo>
                <a:lnTo>
                  <a:pt x="649" y="503"/>
                </a:lnTo>
                <a:lnTo>
                  <a:pt x="649" y="501"/>
                </a:lnTo>
                <a:lnTo>
                  <a:pt x="649" y="500"/>
                </a:lnTo>
                <a:lnTo>
                  <a:pt x="650" y="498"/>
                </a:lnTo>
                <a:lnTo>
                  <a:pt x="650" y="497"/>
                </a:lnTo>
                <a:lnTo>
                  <a:pt x="650" y="495"/>
                </a:lnTo>
                <a:lnTo>
                  <a:pt x="650" y="493"/>
                </a:lnTo>
                <a:lnTo>
                  <a:pt x="651" y="492"/>
                </a:lnTo>
                <a:lnTo>
                  <a:pt x="651" y="490"/>
                </a:lnTo>
                <a:lnTo>
                  <a:pt x="651" y="488"/>
                </a:lnTo>
                <a:lnTo>
                  <a:pt x="651" y="486"/>
                </a:lnTo>
                <a:lnTo>
                  <a:pt x="652" y="485"/>
                </a:lnTo>
                <a:lnTo>
                  <a:pt x="652" y="483"/>
                </a:lnTo>
                <a:lnTo>
                  <a:pt x="652" y="481"/>
                </a:lnTo>
                <a:lnTo>
                  <a:pt x="652" y="479"/>
                </a:lnTo>
                <a:lnTo>
                  <a:pt x="653" y="477"/>
                </a:lnTo>
                <a:lnTo>
                  <a:pt x="653" y="476"/>
                </a:lnTo>
                <a:lnTo>
                  <a:pt x="653" y="474"/>
                </a:lnTo>
                <a:lnTo>
                  <a:pt x="653" y="472"/>
                </a:lnTo>
                <a:lnTo>
                  <a:pt x="654" y="470"/>
                </a:lnTo>
                <a:lnTo>
                  <a:pt x="654" y="468"/>
                </a:lnTo>
                <a:lnTo>
                  <a:pt x="654" y="467"/>
                </a:lnTo>
                <a:lnTo>
                  <a:pt x="654" y="465"/>
                </a:lnTo>
                <a:lnTo>
                  <a:pt x="655" y="463"/>
                </a:lnTo>
                <a:lnTo>
                  <a:pt x="655" y="462"/>
                </a:lnTo>
                <a:lnTo>
                  <a:pt x="655" y="460"/>
                </a:lnTo>
                <a:lnTo>
                  <a:pt x="655" y="459"/>
                </a:lnTo>
                <a:lnTo>
                  <a:pt x="656" y="457"/>
                </a:lnTo>
                <a:lnTo>
                  <a:pt x="656" y="455"/>
                </a:lnTo>
                <a:lnTo>
                  <a:pt x="656" y="454"/>
                </a:lnTo>
                <a:lnTo>
                  <a:pt x="656" y="452"/>
                </a:lnTo>
                <a:lnTo>
                  <a:pt x="657" y="451"/>
                </a:lnTo>
                <a:lnTo>
                  <a:pt x="657" y="450"/>
                </a:lnTo>
                <a:lnTo>
                  <a:pt x="657" y="448"/>
                </a:lnTo>
                <a:lnTo>
                  <a:pt x="657" y="447"/>
                </a:lnTo>
                <a:lnTo>
                  <a:pt x="658" y="446"/>
                </a:lnTo>
                <a:lnTo>
                  <a:pt x="658" y="445"/>
                </a:lnTo>
                <a:lnTo>
                  <a:pt x="658" y="444"/>
                </a:lnTo>
                <a:lnTo>
                  <a:pt x="658" y="443"/>
                </a:lnTo>
                <a:lnTo>
                  <a:pt x="659" y="442"/>
                </a:lnTo>
                <a:lnTo>
                  <a:pt x="659" y="442"/>
                </a:lnTo>
                <a:lnTo>
                  <a:pt x="659" y="441"/>
                </a:lnTo>
                <a:lnTo>
                  <a:pt x="660" y="441"/>
                </a:lnTo>
                <a:lnTo>
                  <a:pt x="660" y="441"/>
                </a:lnTo>
                <a:lnTo>
                  <a:pt x="660" y="441"/>
                </a:lnTo>
                <a:lnTo>
                  <a:pt x="660" y="441"/>
                </a:lnTo>
                <a:lnTo>
                  <a:pt x="661" y="441"/>
                </a:lnTo>
                <a:lnTo>
                  <a:pt x="661" y="441"/>
                </a:lnTo>
                <a:lnTo>
                  <a:pt x="661" y="442"/>
                </a:lnTo>
                <a:lnTo>
                  <a:pt x="661" y="443"/>
                </a:lnTo>
                <a:lnTo>
                  <a:pt x="662" y="443"/>
                </a:lnTo>
                <a:lnTo>
                  <a:pt x="662" y="444"/>
                </a:lnTo>
                <a:lnTo>
                  <a:pt x="662" y="445"/>
                </a:lnTo>
                <a:lnTo>
                  <a:pt x="662" y="446"/>
                </a:lnTo>
                <a:lnTo>
                  <a:pt x="663" y="447"/>
                </a:lnTo>
                <a:lnTo>
                  <a:pt x="663" y="448"/>
                </a:lnTo>
                <a:lnTo>
                  <a:pt x="663" y="449"/>
                </a:lnTo>
                <a:lnTo>
                  <a:pt x="663" y="451"/>
                </a:lnTo>
                <a:lnTo>
                  <a:pt x="664" y="452"/>
                </a:lnTo>
                <a:lnTo>
                  <a:pt x="664" y="453"/>
                </a:lnTo>
                <a:lnTo>
                  <a:pt x="664" y="454"/>
                </a:lnTo>
                <a:lnTo>
                  <a:pt x="664" y="456"/>
                </a:lnTo>
                <a:lnTo>
                  <a:pt x="665" y="457"/>
                </a:lnTo>
                <a:lnTo>
                  <a:pt x="665" y="458"/>
                </a:lnTo>
                <a:lnTo>
                  <a:pt x="665" y="460"/>
                </a:lnTo>
                <a:lnTo>
                  <a:pt x="665" y="461"/>
                </a:lnTo>
                <a:lnTo>
                  <a:pt x="666" y="462"/>
                </a:lnTo>
                <a:lnTo>
                  <a:pt x="666" y="464"/>
                </a:lnTo>
                <a:lnTo>
                  <a:pt x="666" y="465"/>
                </a:lnTo>
                <a:lnTo>
                  <a:pt x="666" y="466"/>
                </a:lnTo>
                <a:lnTo>
                  <a:pt x="667" y="467"/>
                </a:lnTo>
                <a:lnTo>
                  <a:pt x="667" y="468"/>
                </a:lnTo>
                <a:lnTo>
                  <a:pt x="667" y="469"/>
                </a:lnTo>
                <a:lnTo>
                  <a:pt x="667" y="470"/>
                </a:lnTo>
                <a:lnTo>
                  <a:pt x="668" y="471"/>
                </a:lnTo>
                <a:lnTo>
                  <a:pt x="668" y="472"/>
                </a:lnTo>
                <a:lnTo>
                  <a:pt x="668" y="473"/>
                </a:lnTo>
                <a:lnTo>
                  <a:pt x="668" y="473"/>
                </a:lnTo>
                <a:lnTo>
                  <a:pt x="669" y="473"/>
                </a:lnTo>
                <a:lnTo>
                  <a:pt x="669" y="474"/>
                </a:lnTo>
                <a:lnTo>
                  <a:pt x="669" y="474"/>
                </a:lnTo>
                <a:lnTo>
                  <a:pt x="669" y="474"/>
                </a:lnTo>
                <a:lnTo>
                  <a:pt x="670" y="474"/>
                </a:lnTo>
                <a:lnTo>
                  <a:pt x="670" y="474"/>
                </a:lnTo>
                <a:lnTo>
                  <a:pt x="670" y="474"/>
                </a:lnTo>
                <a:lnTo>
                  <a:pt x="670" y="474"/>
                </a:lnTo>
                <a:lnTo>
                  <a:pt x="671" y="474"/>
                </a:lnTo>
                <a:lnTo>
                  <a:pt x="671" y="473"/>
                </a:lnTo>
                <a:lnTo>
                  <a:pt x="671" y="473"/>
                </a:lnTo>
                <a:lnTo>
                  <a:pt x="672" y="473"/>
                </a:lnTo>
                <a:lnTo>
                  <a:pt x="672" y="472"/>
                </a:lnTo>
                <a:lnTo>
                  <a:pt x="672" y="472"/>
                </a:lnTo>
                <a:lnTo>
                  <a:pt x="672" y="472"/>
                </a:lnTo>
                <a:lnTo>
                  <a:pt x="673" y="471"/>
                </a:lnTo>
                <a:lnTo>
                  <a:pt x="673" y="471"/>
                </a:lnTo>
                <a:lnTo>
                  <a:pt x="673" y="471"/>
                </a:lnTo>
                <a:lnTo>
                  <a:pt x="673" y="471"/>
                </a:lnTo>
                <a:lnTo>
                  <a:pt x="674" y="470"/>
                </a:lnTo>
                <a:lnTo>
                  <a:pt x="674" y="470"/>
                </a:lnTo>
                <a:lnTo>
                  <a:pt x="674" y="470"/>
                </a:lnTo>
                <a:lnTo>
                  <a:pt x="674" y="469"/>
                </a:lnTo>
                <a:lnTo>
                  <a:pt x="675" y="469"/>
                </a:lnTo>
                <a:lnTo>
                  <a:pt x="675" y="468"/>
                </a:lnTo>
                <a:lnTo>
                  <a:pt x="675" y="468"/>
                </a:lnTo>
                <a:lnTo>
                  <a:pt x="675" y="467"/>
                </a:lnTo>
                <a:lnTo>
                  <a:pt x="676" y="467"/>
                </a:lnTo>
                <a:lnTo>
                  <a:pt x="676" y="467"/>
                </a:lnTo>
                <a:lnTo>
                  <a:pt x="676" y="466"/>
                </a:lnTo>
                <a:lnTo>
                  <a:pt x="676" y="466"/>
                </a:lnTo>
                <a:lnTo>
                  <a:pt x="677" y="465"/>
                </a:lnTo>
                <a:lnTo>
                  <a:pt x="677" y="465"/>
                </a:lnTo>
                <a:lnTo>
                  <a:pt x="677" y="464"/>
                </a:lnTo>
                <a:lnTo>
                  <a:pt x="677" y="464"/>
                </a:lnTo>
                <a:lnTo>
                  <a:pt x="678" y="463"/>
                </a:lnTo>
                <a:lnTo>
                  <a:pt x="678" y="463"/>
                </a:lnTo>
                <a:lnTo>
                  <a:pt x="678" y="463"/>
                </a:lnTo>
                <a:lnTo>
                  <a:pt x="678" y="462"/>
                </a:lnTo>
                <a:lnTo>
                  <a:pt x="679" y="462"/>
                </a:lnTo>
                <a:lnTo>
                  <a:pt x="679" y="461"/>
                </a:lnTo>
                <a:lnTo>
                  <a:pt x="679" y="461"/>
                </a:lnTo>
                <a:lnTo>
                  <a:pt x="679" y="461"/>
                </a:lnTo>
                <a:lnTo>
                  <a:pt x="680" y="460"/>
                </a:lnTo>
                <a:lnTo>
                  <a:pt x="680" y="460"/>
                </a:lnTo>
                <a:lnTo>
                  <a:pt x="680" y="460"/>
                </a:lnTo>
                <a:lnTo>
                  <a:pt x="680" y="459"/>
                </a:lnTo>
                <a:lnTo>
                  <a:pt x="681" y="459"/>
                </a:lnTo>
                <a:lnTo>
                  <a:pt x="681" y="459"/>
                </a:lnTo>
                <a:lnTo>
                  <a:pt x="681" y="458"/>
                </a:lnTo>
                <a:lnTo>
                  <a:pt x="681" y="458"/>
                </a:lnTo>
                <a:lnTo>
                  <a:pt x="682" y="458"/>
                </a:lnTo>
                <a:lnTo>
                  <a:pt x="682" y="457"/>
                </a:lnTo>
                <a:lnTo>
                  <a:pt x="682" y="457"/>
                </a:lnTo>
                <a:lnTo>
                  <a:pt x="682" y="457"/>
                </a:lnTo>
                <a:lnTo>
                  <a:pt x="683" y="457"/>
                </a:lnTo>
                <a:lnTo>
                  <a:pt x="683" y="457"/>
                </a:lnTo>
                <a:lnTo>
                  <a:pt x="683" y="457"/>
                </a:lnTo>
                <a:lnTo>
                  <a:pt x="684" y="457"/>
                </a:lnTo>
                <a:lnTo>
                  <a:pt x="684" y="457"/>
                </a:lnTo>
                <a:lnTo>
                  <a:pt x="684" y="457"/>
                </a:lnTo>
                <a:lnTo>
                  <a:pt x="684" y="458"/>
                </a:lnTo>
                <a:lnTo>
                  <a:pt x="685" y="458"/>
                </a:lnTo>
                <a:lnTo>
                  <a:pt x="685" y="459"/>
                </a:lnTo>
                <a:lnTo>
                  <a:pt x="685" y="459"/>
                </a:lnTo>
                <a:lnTo>
                  <a:pt x="685" y="460"/>
                </a:lnTo>
                <a:lnTo>
                  <a:pt x="686" y="461"/>
                </a:lnTo>
                <a:lnTo>
                  <a:pt x="686" y="462"/>
                </a:lnTo>
                <a:lnTo>
                  <a:pt x="686" y="463"/>
                </a:lnTo>
                <a:lnTo>
                  <a:pt x="686" y="464"/>
                </a:lnTo>
                <a:lnTo>
                  <a:pt x="687" y="464"/>
                </a:lnTo>
                <a:lnTo>
                  <a:pt x="687" y="461"/>
                </a:lnTo>
                <a:lnTo>
                  <a:pt x="687" y="461"/>
                </a:lnTo>
                <a:lnTo>
                  <a:pt x="687" y="461"/>
                </a:lnTo>
                <a:lnTo>
                  <a:pt x="688" y="462"/>
                </a:lnTo>
                <a:lnTo>
                  <a:pt x="688" y="462"/>
                </a:lnTo>
                <a:lnTo>
                  <a:pt x="688" y="462"/>
                </a:lnTo>
                <a:lnTo>
                  <a:pt x="688" y="463"/>
                </a:lnTo>
                <a:lnTo>
                  <a:pt x="689" y="463"/>
                </a:lnTo>
                <a:lnTo>
                  <a:pt x="689" y="463"/>
                </a:lnTo>
                <a:lnTo>
                  <a:pt x="689" y="463"/>
                </a:lnTo>
                <a:lnTo>
                  <a:pt x="689" y="463"/>
                </a:lnTo>
                <a:lnTo>
                  <a:pt x="690" y="463"/>
                </a:lnTo>
                <a:lnTo>
                  <a:pt x="690" y="463"/>
                </a:lnTo>
                <a:lnTo>
                  <a:pt x="690" y="463"/>
                </a:lnTo>
                <a:lnTo>
                  <a:pt x="690" y="463"/>
                </a:lnTo>
                <a:lnTo>
                  <a:pt x="691" y="463"/>
                </a:lnTo>
                <a:lnTo>
                  <a:pt x="691" y="462"/>
                </a:lnTo>
                <a:lnTo>
                  <a:pt x="691" y="462"/>
                </a:lnTo>
                <a:lnTo>
                  <a:pt x="691" y="462"/>
                </a:lnTo>
                <a:lnTo>
                  <a:pt x="692" y="461"/>
                </a:lnTo>
                <a:lnTo>
                  <a:pt x="692" y="461"/>
                </a:lnTo>
                <a:lnTo>
                  <a:pt x="692" y="460"/>
                </a:lnTo>
                <a:lnTo>
                  <a:pt x="692" y="460"/>
                </a:lnTo>
                <a:lnTo>
                  <a:pt x="693" y="459"/>
                </a:lnTo>
                <a:lnTo>
                  <a:pt x="693" y="458"/>
                </a:lnTo>
                <a:lnTo>
                  <a:pt x="693" y="457"/>
                </a:lnTo>
                <a:lnTo>
                  <a:pt x="693" y="456"/>
                </a:lnTo>
                <a:lnTo>
                  <a:pt x="694" y="454"/>
                </a:lnTo>
                <a:lnTo>
                  <a:pt x="694" y="453"/>
                </a:lnTo>
                <a:lnTo>
                  <a:pt x="694" y="452"/>
                </a:lnTo>
                <a:lnTo>
                  <a:pt x="694" y="450"/>
                </a:lnTo>
                <a:lnTo>
                  <a:pt x="695" y="449"/>
                </a:lnTo>
                <a:lnTo>
                  <a:pt x="695" y="447"/>
                </a:lnTo>
                <a:lnTo>
                  <a:pt x="695" y="445"/>
                </a:lnTo>
                <a:lnTo>
                  <a:pt x="695" y="444"/>
                </a:lnTo>
                <a:lnTo>
                  <a:pt x="696" y="442"/>
                </a:lnTo>
                <a:lnTo>
                  <a:pt x="696" y="440"/>
                </a:lnTo>
                <a:lnTo>
                  <a:pt x="696" y="438"/>
                </a:lnTo>
                <a:lnTo>
                  <a:pt x="697" y="436"/>
                </a:lnTo>
                <a:lnTo>
                  <a:pt x="697" y="434"/>
                </a:lnTo>
                <a:lnTo>
                  <a:pt x="697" y="432"/>
                </a:lnTo>
                <a:lnTo>
                  <a:pt x="697" y="430"/>
                </a:lnTo>
                <a:lnTo>
                  <a:pt x="698" y="428"/>
                </a:lnTo>
                <a:lnTo>
                  <a:pt x="698" y="426"/>
                </a:lnTo>
                <a:lnTo>
                  <a:pt x="698" y="424"/>
                </a:lnTo>
                <a:lnTo>
                  <a:pt x="698" y="422"/>
                </a:lnTo>
                <a:lnTo>
                  <a:pt x="699" y="420"/>
                </a:lnTo>
                <a:lnTo>
                  <a:pt x="699" y="418"/>
                </a:lnTo>
                <a:lnTo>
                  <a:pt x="699" y="415"/>
                </a:lnTo>
                <a:lnTo>
                  <a:pt x="699" y="414"/>
                </a:lnTo>
                <a:lnTo>
                  <a:pt x="700" y="412"/>
                </a:lnTo>
                <a:lnTo>
                  <a:pt x="700" y="410"/>
                </a:lnTo>
                <a:lnTo>
                  <a:pt x="700" y="408"/>
                </a:lnTo>
                <a:lnTo>
                  <a:pt x="700" y="406"/>
                </a:lnTo>
                <a:lnTo>
                  <a:pt x="701" y="404"/>
                </a:lnTo>
                <a:lnTo>
                  <a:pt x="701" y="403"/>
                </a:lnTo>
                <a:lnTo>
                  <a:pt x="701" y="401"/>
                </a:lnTo>
                <a:lnTo>
                  <a:pt x="701" y="400"/>
                </a:lnTo>
                <a:lnTo>
                  <a:pt x="702" y="398"/>
                </a:lnTo>
                <a:lnTo>
                  <a:pt x="702" y="397"/>
                </a:lnTo>
                <a:lnTo>
                  <a:pt x="702" y="396"/>
                </a:lnTo>
                <a:lnTo>
                  <a:pt x="702" y="394"/>
                </a:lnTo>
                <a:lnTo>
                  <a:pt x="703" y="393"/>
                </a:lnTo>
                <a:lnTo>
                  <a:pt x="703" y="391"/>
                </a:lnTo>
                <a:lnTo>
                  <a:pt x="703" y="390"/>
                </a:lnTo>
                <a:lnTo>
                  <a:pt x="703" y="388"/>
                </a:lnTo>
                <a:lnTo>
                  <a:pt x="704" y="387"/>
                </a:lnTo>
                <a:lnTo>
                  <a:pt x="704" y="385"/>
                </a:lnTo>
                <a:lnTo>
                  <a:pt x="704" y="383"/>
                </a:lnTo>
                <a:lnTo>
                  <a:pt x="704" y="382"/>
                </a:lnTo>
                <a:lnTo>
                  <a:pt x="705" y="380"/>
                </a:lnTo>
                <a:lnTo>
                  <a:pt x="705" y="378"/>
                </a:lnTo>
                <a:lnTo>
                  <a:pt x="705" y="377"/>
                </a:lnTo>
                <a:lnTo>
                  <a:pt x="705" y="375"/>
                </a:lnTo>
                <a:lnTo>
                  <a:pt x="706" y="373"/>
                </a:lnTo>
                <a:lnTo>
                  <a:pt x="706" y="371"/>
                </a:lnTo>
                <a:lnTo>
                  <a:pt x="706" y="369"/>
                </a:lnTo>
                <a:lnTo>
                  <a:pt x="706" y="366"/>
                </a:lnTo>
                <a:lnTo>
                  <a:pt x="707" y="364"/>
                </a:lnTo>
                <a:lnTo>
                  <a:pt x="707" y="361"/>
                </a:lnTo>
                <a:lnTo>
                  <a:pt x="707" y="358"/>
                </a:lnTo>
                <a:lnTo>
                  <a:pt x="707" y="354"/>
                </a:lnTo>
                <a:lnTo>
                  <a:pt x="708" y="350"/>
                </a:lnTo>
                <a:lnTo>
                  <a:pt x="708" y="346"/>
                </a:lnTo>
                <a:lnTo>
                  <a:pt x="708" y="342"/>
                </a:lnTo>
                <a:lnTo>
                  <a:pt x="709" y="337"/>
                </a:lnTo>
                <a:lnTo>
                  <a:pt x="709" y="331"/>
                </a:lnTo>
                <a:lnTo>
                  <a:pt x="709" y="325"/>
                </a:lnTo>
                <a:lnTo>
                  <a:pt x="709" y="318"/>
                </a:lnTo>
                <a:lnTo>
                  <a:pt x="710" y="311"/>
                </a:lnTo>
                <a:lnTo>
                  <a:pt x="710" y="303"/>
                </a:lnTo>
                <a:lnTo>
                  <a:pt x="710" y="295"/>
                </a:lnTo>
                <a:lnTo>
                  <a:pt x="710" y="287"/>
                </a:lnTo>
                <a:lnTo>
                  <a:pt x="711" y="278"/>
                </a:lnTo>
                <a:lnTo>
                  <a:pt x="711" y="270"/>
                </a:lnTo>
                <a:lnTo>
                  <a:pt x="711" y="262"/>
                </a:lnTo>
                <a:lnTo>
                  <a:pt x="711" y="254"/>
                </a:lnTo>
                <a:lnTo>
                  <a:pt x="712" y="246"/>
                </a:lnTo>
                <a:lnTo>
                  <a:pt x="712" y="239"/>
                </a:lnTo>
                <a:lnTo>
                  <a:pt x="712" y="231"/>
                </a:lnTo>
                <a:lnTo>
                  <a:pt x="712" y="224"/>
                </a:lnTo>
                <a:lnTo>
                  <a:pt x="713" y="217"/>
                </a:lnTo>
                <a:lnTo>
                  <a:pt x="713" y="210"/>
                </a:lnTo>
                <a:lnTo>
                  <a:pt x="713" y="202"/>
                </a:lnTo>
                <a:lnTo>
                  <a:pt x="713" y="193"/>
                </a:lnTo>
                <a:lnTo>
                  <a:pt x="714" y="184"/>
                </a:lnTo>
                <a:lnTo>
                  <a:pt x="714" y="175"/>
                </a:lnTo>
                <a:lnTo>
                  <a:pt x="714" y="167"/>
                </a:lnTo>
                <a:lnTo>
                  <a:pt x="714" y="158"/>
                </a:lnTo>
                <a:lnTo>
                  <a:pt x="715" y="152"/>
                </a:lnTo>
                <a:lnTo>
                  <a:pt x="715" y="149"/>
                </a:lnTo>
                <a:lnTo>
                  <a:pt x="715" y="148"/>
                </a:lnTo>
                <a:lnTo>
                  <a:pt x="715" y="152"/>
                </a:lnTo>
                <a:lnTo>
                  <a:pt x="716" y="159"/>
                </a:lnTo>
                <a:lnTo>
                  <a:pt x="716" y="166"/>
                </a:lnTo>
                <a:lnTo>
                  <a:pt x="716" y="173"/>
                </a:lnTo>
                <a:lnTo>
                  <a:pt x="716" y="179"/>
                </a:lnTo>
                <a:lnTo>
                  <a:pt x="717" y="183"/>
                </a:lnTo>
                <a:lnTo>
                  <a:pt x="717" y="182"/>
                </a:lnTo>
                <a:lnTo>
                  <a:pt x="717" y="174"/>
                </a:lnTo>
                <a:lnTo>
                  <a:pt x="717" y="159"/>
                </a:lnTo>
                <a:lnTo>
                  <a:pt x="718" y="139"/>
                </a:lnTo>
                <a:lnTo>
                  <a:pt x="718" y="118"/>
                </a:lnTo>
                <a:lnTo>
                  <a:pt x="718" y="96"/>
                </a:lnTo>
                <a:lnTo>
                  <a:pt x="718" y="77"/>
                </a:lnTo>
                <a:lnTo>
                  <a:pt x="719" y="63"/>
                </a:lnTo>
                <a:lnTo>
                  <a:pt x="719" y="55"/>
                </a:lnTo>
                <a:lnTo>
                  <a:pt x="719" y="57"/>
                </a:lnTo>
                <a:lnTo>
                  <a:pt x="719" y="70"/>
                </a:lnTo>
                <a:lnTo>
                  <a:pt x="720" y="91"/>
                </a:lnTo>
                <a:lnTo>
                  <a:pt x="720" y="117"/>
                </a:lnTo>
                <a:lnTo>
                  <a:pt x="720" y="145"/>
                </a:lnTo>
                <a:lnTo>
                  <a:pt x="721" y="172"/>
                </a:lnTo>
                <a:lnTo>
                  <a:pt x="721" y="197"/>
                </a:lnTo>
                <a:lnTo>
                  <a:pt x="721" y="219"/>
                </a:lnTo>
                <a:lnTo>
                  <a:pt x="721" y="235"/>
                </a:lnTo>
                <a:lnTo>
                  <a:pt x="722" y="242"/>
                </a:lnTo>
                <a:lnTo>
                  <a:pt x="722" y="244"/>
                </a:lnTo>
                <a:lnTo>
                  <a:pt x="722" y="242"/>
                </a:lnTo>
                <a:lnTo>
                  <a:pt x="722" y="238"/>
                </a:lnTo>
                <a:lnTo>
                  <a:pt x="723" y="235"/>
                </a:lnTo>
                <a:lnTo>
                  <a:pt x="723" y="232"/>
                </a:lnTo>
                <a:lnTo>
                  <a:pt x="723" y="229"/>
                </a:lnTo>
                <a:lnTo>
                  <a:pt x="723" y="228"/>
                </a:lnTo>
                <a:lnTo>
                  <a:pt x="724" y="229"/>
                </a:lnTo>
                <a:lnTo>
                  <a:pt x="724" y="233"/>
                </a:lnTo>
                <a:lnTo>
                  <a:pt x="724" y="237"/>
                </a:lnTo>
                <a:lnTo>
                  <a:pt x="724" y="241"/>
                </a:lnTo>
                <a:lnTo>
                  <a:pt x="725" y="244"/>
                </a:lnTo>
                <a:lnTo>
                  <a:pt x="725" y="246"/>
                </a:lnTo>
                <a:lnTo>
                  <a:pt x="725" y="248"/>
                </a:lnTo>
                <a:lnTo>
                  <a:pt x="725" y="250"/>
                </a:lnTo>
                <a:lnTo>
                  <a:pt x="726" y="252"/>
                </a:lnTo>
                <a:lnTo>
                  <a:pt x="726" y="253"/>
                </a:lnTo>
                <a:lnTo>
                  <a:pt x="726" y="254"/>
                </a:lnTo>
                <a:lnTo>
                  <a:pt x="726" y="255"/>
                </a:lnTo>
                <a:lnTo>
                  <a:pt x="727" y="256"/>
                </a:lnTo>
                <a:lnTo>
                  <a:pt x="727" y="258"/>
                </a:lnTo>
                <a:lnTo>
                  <a:pt x="727" y="259"/>
                </a:lnTo>
                <a:lnTo>
                  <a:pt x="727" y="259"/>
                </a:lnTo>
                <a:lnTo>
                  <a:pt x="728" y="258"/>
                </a:lnTo>
                <a:lnTo>
                  <a:pt x="728" y="257"/>
                </a:lnTo>
                <a:lnTo>
                  <a:pt x="728" y="256"/>
                </a:lnTo>
                <a:lnTo>
                  <a:pt x="728" y="255"/>
                </a:lnTo>
                <a:lnTo>
                  <a:pt x="729" y="254"/>
                </a:lnTo>
                <a:lnTo>
                  <a:pt x="729" y="254"/>
                </a:lnTo>
                <a:lnTo>
                  <a:pt x="729" y="254"/>
                </a:lnTo>
                <a:lnTo>
                  <a:pt x="729" y="256"/>
                </a:lnTo>
                <a:lnTo>
                  <a:pt x="730" y="260"/>
                </a:lnTo>
                <a:lnTo>
                  <a:pt x="730" y="264"/>
                </a:lnTo>
                <a:lnTo>
                  <a:pt x="730" y="269"/>
                </a:lnTo>
                <a:lnTo>
                  <a:pt x="730" y="273"/>
                </a:lnTo>
                <a:lnTo>
                  <a:pt x="731" y="277"/>
                </a:lnTo>
                <a:lnTo>
                  <a:pt x="731" y="279"/>
                </a:lnTo>
                <a:lnTo>
                  <a:pt x="731" y="281"/>
                </a:lnTo>
                <a:lnTo>
                  <a:pt x="731" y="284"/>
                </a:lnTo>
                <a:lnTo>
                  <a:pt x="732" y="289"/>
                </a:lnTo>
                <a:lnTo>
                  <a:pt x="732" y="293"/>
                </a:lnTo>
                <a:lnTo>
                  <a:pt x="732" y="295"/>
                </a:lnTo>
                <a:lnTo>
                  <a:pt x="733" y="288"/>
                </a:lnTo>
                <a:lnTo>
                  <a:pt x="733" y="269"/>
                </a:lnTo>
                <a:lnTo>
                  <a:pt x="733" y="248"/>
                </a:lnTo>
                <a:lnTo>
                  <a:pt x="733" y="231"/>
                </a:lnTo>
                <a:lnTo>
                  <a:pt x="734" y="230"/>
                </a:lnTo>
                <a:lnTo>
                  <a:pt x="734" y="250"/>
                </a:lnTo>
                <a:lnTo>
                  <a:pt x="734" y="276"/>
                </a:lnTo>
                <a:lnTo>
                  <a:pt x="734" y="293"/>
                </a:lnTo>
                <a:lnTo>
                  <a:pt x="735" y="287"/>
                </a:lnTo>
                <a:lnTo>
                  <a:pt x="735" y="249"/>
                </a:lnTo>
                <a:lnTo>
                  <a:pt x="735" y="196"/>
                </a:lnTo>
                <a:lnTo>
                  <a:pt x="735" y="145"/>
                </a:lnTo>
                <a:lnTo>
                  <a:pt x="736" y="109"/>
                </a:lnTo>
                <a:lnTo>
                  <a:pt x="736" y="96"/>
                </a:lnTo>
                <a:lnTo>
                  <a:pt x="736" y="96"/>
                </a:lnTo>
                <a:lnTo>
                  <a:pt x="736" y="97"/>
                </a:lnTo>
                <a:lnTo>
                  <a:pt x="737" y="96"/>
                </a:lnTo>
                <a:lnTo>
                  <a:pt x="737" y="90"/>
                </a:lnTo>
                <a:lnTo>
                  <a:pt x="737" y="82"/>
                </a:lnTo>
                <a:lnTo>
                  <a:pt x="737" y="78"/>
                </a:lnTo>
                <a:lnTo>
                  <a:pt x="738" y="75"/>
                </a:lnTo>
                <a:lnTo>
                  <a:pt x="738" y="74"/>
                </a:lnTo>
                <a:lnTo>
                  <a:pt x="738" y="75"/>
                </a:lnTo>
                <a:lnTo>
                  <a:pt x="738" y="76"/>
                </a:lnTo>
                <a:lnTo>
                  <a:pt x="739" y="79"/>
                </a:lnTo>
                <a:lnTo>
                  <a:pt x="739" y="85"/>
                </a:lnTo>
                <a:lnTo>
                  <a:pt x="739" y="92"/>
                </a:lnTo>
                <a:lnTo>
                  <a:pt x="739" y="101"/>
                </a:lnTo>
                <a:lnTo>
                  <a:pt x="740" y="111"/>
                </a:lnTo>
                <a:lnTo>
                  <a:pt x="740" y="122"/>
                </a:lnTo>
                <a:lnTo>
                  <a:pt x="740" y="132"/>
                </a:lnTo>
                <a:lnTo>
                  <a:pt x="740" y="142"/>
                </a:lnTo>
                <a:lnTo>
                  <a:pt x="741" y="153"/>
                </a:lnTo>
                <a:lnTo>
                  <a:pt x="741" y="163"/>
                </a:lnTo>
                <a:lnTo>
                  <a:pt x="741" y="172"/>
                </a:lnTo>
                <a:lnTo>
                  <a:pt x="741" y="180"/>
                </a:lnTo>
                <a:lnTo>
                  <a:pt x="742" y="187"/>
                </a:lnTo>
                <a:lnTo>
                  <a:pt x="742" y="192"/>
                </a:lnTo>
                <a:lnTo>
                  <a:pt x="742" y="196"/>
                </a:lnTo>
                <a:lnTo>
                  <a:pt x="742" y="199"/>
                </a:lnTo>
                <a:lnTo>
                  <a:pt x="743" y="201"/>
                </a:lnTo>
                <a:lnTo>
                  <a:pt x="743" y="203"/>
                </a:lnTo>
                <a:lnTo>
                  <a:pt x="743" y="205"/>
                </a:lnTo>
                <a:lnTo>
                  <a:pt x="743" y="206"/>
                </a:lnTo>
                <a:lnTo>
                  <a:pt x="744" y="208"/>
                </a:lnTo>
                <a:lnTo>
                  <a:pt x="744" y="210"/>
                </a:lnTo>
                <a:lnTo>
                  <a:pt x="744" y="213"/>
                </a:lnTo>
                <a:lnTo>
                  <a:pt x="745" y="216"/>
                </a:lnTo>
                <a:lnTo>
                  <a:pt x="745" y="219"/>
                </a:lnTo>
                <a:lnTo>
                  <a:pt x="745" y="222"/>
                </a:lnTo>
                <a:lnTo>
                  <a:pt x="745" y="226"/>
                </a:lnTo>
                <a:lnTo>
                  <a:pt x="746" y="230"/>
                </a:lnTo>
                <a:lnTo>
                  <a:pt x="746" y="235"/>
                </a:lnTo>
                <a:lnTo>
                  <a:pt x="746" y="241"/>
                </a:lnTo>
                <a:lnTo>
                  <a:pt x="746" y="247"/>
                </a:lnTo>
                <a:lnTo>
                  <a:pt x="747" y="254"/>
                </a:lnTo>
                <a:lnTo>
                  <a:pt x="747" y="261"/>
                </a:lnTo>
                <a:lnTo>
                  <a:pt x="747" y="269"/>
                </a:lnTo>
                <a:lnTo>
                  <a:pt x="747" y="276"/>
                </a:lnTo>
                <a:lnTo>
                  <a:pt x="748" y="284"/>
                </a:lnTo>
                <a:lnTo>
                  <a:pt x="748" y="292"/>
                </a:lnTo>
                <a:lnTo>
                  <a:pt x="748" y="299"/>
                </a:lnTo>
                <a:lnTo>
                  <a:pt x="748" y="305"/>
                </a:lnTo>
                <a:lnTo>
                  <a:pt x="749" y="312"/>
                </a:lnTo>
                <a:lnTo>
                  <a:pt x="749" y="318"/>
                </a:lnTo>
                <a:lnTo>
                  <a:pt x="749" y="325"/>
                </a:lnTo>
                <a:lnTo>
                  <a:pt x="749" y="331"/>
                </a:lnTo>
                <a:lnTo>
                  <a:pt x="750" y="336"/>
                </a:lnTo>
                <a:lnTo>
                  <a:pt x="750" y="341"/>
                </a:lnTo>
                <a:lnTo>
                  <a:pt x="750" y="346"/>
                </a:lnTo>
                <a:lnTo>
                  <a:pt x="750" y="351"/>
                </a:lnTo>
                <a:lnTo>
                  <a:pt x="751" y="355"/>
                </a:lnTo>
                <a:lnTo>
                  <a:pt x="751" y="359"/>
                </a:lnTo>
                <a:lnTo>
                  <a:pt x="751" y="362"/>
                </a:lnTo>
                <a:lnTo>
                  <a:pt x="751" y="365"/>
                </a:lnTo>
                <a:lnTo>
                  <a:pt x="752" y="369"/>
                </a:lnTo>
                <a:lnTo>
                  <a:pt x="752" y="372"/>
                </a:lnTo>
                <a:lnTo>
                  <a:pt x="752" y="375"/>
                </a:lnTo>
                <a:lnTo>
                  <a:pt x="752" y="378"/>
                </a:lnTo>
                <a:lnTo>
                  <a:pt x="753" y="381"/>
                </a:lnTo>
                <a:lnTo>
                  <a:pt x="753" y="383"/>
                </a:lnTo>
                <a:lnTo>
                  <a:pt x="753" y="386"/>
                </a:lnTo>
                <a:lnTo>
                  <a:pt x="753" y="388"/>
                </a:lnTo>
                <a:lnTo>
                  <a:pt x="754" y="391"/>
                </a:lnTo>
                <a:lnTo>
                  <a:pt x="754" y="393"/>
                </a:lnTo>
                <a:lnTo>
                  <a:pt x="754" y="395"/>
                </a:lnTo>
                <a:lnTo>
                  <a:pt x="754" y="397"/>
                </a:lnTo>
                <a:lnTo>
                  <a:pt x="755" y="399"/>
                </a:lnTo>
                <a:lnTo>
                  <a:pt x="755" y="401"/>
                </a:lnTo>
                <a:lnTo>
                  <a:pt x="755" y="403"/>
                </a:lnTo>
                <a:lnTo>
                  <a:pt x="755" y="405"/>
                </a:lnTo>
                <a:lnTo>
                  <a:pt x="756" y="407"/>
                </a:lnTo>
                <a:lnTo>
                  <a:pt x="756" y="409"/>
                </a:lnTo>
                <a:lnTo>
                  <a:pt x="756" y="410"/>
                </a:lnTo>
                <a:lnTo>
                  <a:pt x="756" y="412"/>
                </a:lnTo>
                <a:lnTo>
                  <a:pt x="757" y="414"/>
                </a:lnTo>
                <a:lnTo>
                  <a:pt x="757" y="415"/>
                </a:lnTo>
                <a:lnTo>
                  <a:pt x="757" y="417"/>
                </a:lnTo>
                <a:lnTo>
                  <a:pt x="758" y="419"/>
                </a:lnTo>
                <a:lnTo>
                  <a:pt x="758" y="421"/>
                </a:lnTo>
                <a:lnTo>
                  <a:pt x="758" y="423"/>
                </a:lnTo>
                <a:lnTo>
                  <a:pt x="758" y="426"/>
                </a:lnTo>
                <a:lnTo>
                  <a:pt x="759" y="428"/>
                </a:lnTo>
                <a:lnTo>
                  <a:pt x="759" y="431"/>
                </a:lnTo>
                <a:lnTo>
                  <a:pt x="759" y="434"/>
                </a:lnTo>
                <a:lnTo>
                  <a:pt x="759" y="436"/>
                </a:lnTo>
                <a:lnTo>
                  <a:pt x="760" y="439"/>
                </a:lnTo>
                <a:lnTo>
                  <a:pt x="760" y="442"/>
                </a:lnTo>
                <a:lnTo>
                  <a:pt x="760" y="445"/>
                </a:lnTo>
                <a:lnTo>
                  <a:pt x="760" y="448"/>
                </a:lnTo>
                <a:lnTo>
                  <a:pt x="761" y="450"/>
                </a:lnTo>
                <a:lnTo>
                  <a:pt x="761" y="453"/>
                </a:lnTo>
                <a:lnTo>
                  <a:pt x="761" y="456"/>
                </a:lnTo>
                <a:lnTo>
                  <a:pt x="761" y="459"/>
                </a:lnTo>
                <a:lnTo>
                  <a:pt x="762" y="461"/>
                </a:lnTo>
                <a:lnTo>
                  <a:pt x="762" y="464"/>
                </a:lnTo>
                <a:lnTo>
                  <a:pt x="762" y="467"/>
                </a:lnTo>
                <a:lnTo>
                  <a:pt x="762" y="469"/>
                </a:lnTo>
                <a:lnTo>
                  <a:pt x="763" y="472"/>
                </a:lnTo>
                <a:lnTo>
                  <a:pt x="763" y="474"/>
                </a:lnTo>
                <a:lnTo>
                  <a:pt x="763" y="476"/>
                </a:lnTo>
                <a:lnTo>
                  <a:pt x="763" y="478"/>
                </a:lnTo>
                <a:lnTo>
                  <a:pt x="764" y="481"/>
                </a:lnTo>
                <a:lnTo>
                  <a:pt x="764" y="483"/>
                </a:lnTo>
                <a:lnTo>
                  <a:pt x="764" y="484"/>
                </a:lnTo>
                <a:lnTo>
                  <a:pt x="764" y="486"/>
                </a:lnTo>
                <a:lnTo>
                  <a:pt x="765" y="488"/>
                </a:lnTo>
                <a:lnTo>
                  <a:pt x="765" y="490"/>
                </a:lnTo>
                <a:lnTo>
                  <a:pt x="765" y="491"/>
                </a:lnTo>
                <a:lnTo>
                  <a:pt x="765" y="492"/>
                </a:lnTo>
                <a:lnTo>
                  <a:pt x="766" y="494"/>
                </a:lnTo>
                <a:lnTo>
                  <a:pt x="766" y="494"/>
                </a:lnTo>
                <a:lnTo>
                  <a:pt x="766" y="495"/>
                </a:lnTo>
                <a:lnTo>
                  <a:pt x="766" y="496"/>
                </a:lnTo>
                <a:lnTo>
                  <a:pt x="767" y="496"/>
                </a:lnTo>
                <a:lnTo>
                  <a:pt x="767" y="497"/>
                </a:lnTo>
                <a:lnTo>
                  <a:pt x="767" y="497"/>
                </a:lnTo>
                <a:lnTo>
                  <a:pt x="767" y="497"/>
                </a:lnTo>
                <a:lnTo>
                  <a:pt x="768" y="497"/>
                </a:lnTo>
                <a:lnTo>
                  <a:pt x="768" y="497"/>
                </a:lnTo>
                <a:lnTo>
                  <a:pt x="768" y="496"/>
                </a:lnTo>
                <a:lnTo>
                  <a:pt x="768" y="496"/>
                </a:lnTo>
                <a:lnTo>
                  <a:pt x="769" y="496"/>
                </a:lnTo>
                <a:lnTo>
                  <a:pt x="769" y="495"/>
                </a:lnTo>
                <a:lnTo>
                  <a:pt x="769" y="495"/>
                </a:lnTo>
                <a:lnTo>
                  <a:pt x="770" y="494"/>
                </a:lnTo>
                <a:lnTo>
                  <a:pt x="770" y="494"/>
                </a:lnTo>
                <a:lnTo>
                  <a:pt x="770" y="493"/>
                </a:lnTo>
                <a:lnTo>
                  <a:pt x="770" y="492"/>
                </a:lnTo>
                <a:lnTo>
                  <a:pt x="771" y="491"/>
                </a:lnTo>
                <a:lnTo>
                  <a:pt x="771" y="491"/>
                </a:lnTo>
                <a:lnTo>
                  <a:pt x="771" y="490"/>
                </a:lnTo>
                <a:lnTo>
                  <a:pt x="771" y="489"/>
                </a:lnTo>
                <a:lnTo>
                  <a:pt x="772" y="489"/>
                </a:lnTo>
                <a:lnTo>
                  <a:pt x="772" y="488"/>
                </a:lnTo>
                <a:lnTo>
                  <a:pt x="772" y="488"/>
                </a:lnTo>
                <a:lnTo>
                  <a:pt x="772" y="487"/>
                </a:lnTo>
                <a:lnTo>
                  <a:pt x="773" y="315"/>
                </a:lnTo>
                <a:lnTo>
                  <a:pt x="773" y="313"/>
                </a:lnTo>
                <a:lnTo>
                  <a:pt x="773" y="311"/>
                </a:lnTo>
                <a:lnTo>
                  <a:pt x="773" y="309"/>
                </a:lnTo>
                <a:lnTo>
                  <a:pt x="774" y="307"/>
                </a:lnTo>
                <a:lnTo>
                  <a:pt x="774" y="305"/>
                </a:lnTo>
                <a:lnTo>
                  <a:pt x="774" y="303"/>
                </a:lnTo>
                <a:lnTo>
                  <a:pt x="774" y="301"/>
                </a:lnTo>
                <a:lnTo>
                  <a:pt x="775" y="300"/>
                </a:lnTo>
                <a:lnTo>
                  <a:pt x="775" y="298"/>
                </a:lnTo>
                <a:lnTo>
                  <a:pt x="775" y="297"/>
                </a:lnTo>
                <a:lnTo>
                  <a:pt x="775" y="294"/>
                </a:lnTo>
                <a:lnTo>
                  <a:pt x="776" y="291"/>
                </a:lnTo>
                <a:lnTo>
                  <a:pt x="776" y="288"/>
                </a:lnTo>
                <a:lnTo>
                  <a:pt x="776" y="286"/>
                </a:lnTo>
                <a:lnTo>
                  <a:pt x="776" y="283"/>
                </a:lnTo>
                <a:lnTo>
                  <a:pt x="777" y="281"/>
                </a:lnTo>
                <a:lnTo>
                  <a:pt x="777" y="280"/>
                </a:lnTo>
                <a:lnTo>
                  <a:pt x="777" y="278"/>
                </a:lnTo>
                <a:lnTo>
                  <a:pt x="777" y="277"/>
                </a:lnTo>
                <a:lnTo>
                  <a:pt x="778" y="275"/>
                </a:lnTo>
                <a:lnTo>
                  <a:pt x="778" y="273"/>
                </a:lnTo>
                <a:lnTo>
                  <a:pt x="778" y="272"/>
                </a:lnTo>
                <a:lnTo>
                  <a:pt x="778" y="270"/>
                </a:lnTo>
                <a:lnTo>
                  <a:pt x="779" y="269"/>
                </a:lnTo>
                <a:lnTo>
                  <a:pt x="779" y="267"/>
                </a:lnTo>
                <a:lnTo>
                  <a:pt x="779" y="266"/>
                </a:lnTo>
                <a:lnTo>
                  <a:pt x="779" y="264"/>
                </a:lnTo>
                <a:lnTo>
                  <a:pt x="780" y="262"/>
                </a:lnTo>
                <a:lnTo>
                  <a:pt x="780" y="260"/>
                </a:lnTo>
                <a:lnTo>
                  <a:pt x="780" y="258"/>
                </a:lnTo>
                <a:lnTo>
                  <a:pt x="780" y="257"/>
                </a:lnTo>
                <a:lnTo>
                  <a:pt x="781" y="255"/>
                </a:lnTo>
                <a:lnTo>
                  <a:pt x="781" y="253"/>
                </a:lnTo>
                <a:lnTo>
                  <a:pt x="781" y="252"/>
                </a:lnTo>
                <a:lnTo>
                  <a:pt x="782" y="251"/>
                </a:lnTo>
                <a:lnTo>
                  <a:pt x="782" y="250"/>
                </a:lnTo>
                <a:lnTo>
                  <a:pt x="782" y="249"/>
                </a:lnTo>
                <a:lnTo>
                  <a:pt x="782" y="248"/>
                </a:lnTo>
                <a:lnTo>
                  <a:pt x="783" y="247"/>
                </a:lnTo>
                <a:lnTo>
                  <a:pt x="783" y="246"/>
                </a:lnTo>
                <a:lnTo>
                  <a:pt x="783" y="246"/>
                </a:lnTo>
                <a:lnTo>
                  <a:pt x="783" y="245"/>
                </a:lnTo>
                <a:lnTo>
                  <a:pt x="784" y="245"/>
                </a:lnTo>
                <a:lnTo>
                  <a:pt x="784" y="244"/>
                </a:lnTo>
                <a:lnTo>
                  <a:pt x="784" y="244"/>
                </a:lnTo>
                <a:lnTo>
                  <a:pt x="784" y="243"/>
                </a:lnTo>
                <a:lnTo>
                  <a:pt x="785" y="243"/>
                </a:lnTo>
                <a:lnTo>
                  <a:pt x="785" y="244"/>
                </a:lnTo>
                <a:lnTo>
                  <a:pt x="785" y="245"/>
                </a:lnTo>
                <a:lnTo>
                  <a:pt x="785" y="246"/>
                </a:lnTo>
                <a:lnTo>
                  <a:pt x="786" y="246"/>
                </a:lnTo>
                <a:lnTo>
                  <a:pt x="786" y="246"/>
                </a:lnTo>
                <a:lnTo>
                  <a:pt x="786" y="247"/>
                </a:lnTo>
                <a:lnTo>
                  <a:pt x="786" y="247"/>
                </a:lnTo>
                <a:lnTo>
                  <a:pt x="787" y="247"/>
                </a:lnTo>
                <a:lnTo>
                  <a:pt x="787" y="247"/>
                </a:lnTo>
                <a:lnTo>
                  <a:pt x="787" y="247"/>
                </a:lnTo>
                <a:lnTo>
                  <a:pt x="787" y="246"/>
                </a:lnTo>
                <a:lnTo>
                  <a:pt x="788" y="246"/>
                </a:lnTo>
                <a:lnTo>
                  <a:pt x="788" y="245"/>
                </a:lnTo>
                <a:lnTo>
                  <a:pt x="788" y="245"/>
                </a:lnTo>
                <a:lnTo>
                  <a:pt x="788" y="244"/>
                </a:lnTo>
                <a:lnTo>
                  <a:pt x="789" y="243"/>
                </a:lnTo>
                <a:lnTo>
                  <a:pt x="789" y="242"/>
                </a:lnTo>
                <a:lnTo>
                  <a:pt x="789" y="241"/>
                </a:lnTo>
                <a:lnTo>
                  <a:pt x="789" y="241"/>
                </a:lnTo>
                <a:lnTo>
                  <a:pt x="790" y="240"/>
                </a:lnTo>
                <a:lnTo>
                  <a:pt x="790" y="239"/>
                </a:lnTo>
                <a:lnTo>
                  <a:pt x="790" y="238"/>
                </a:lnTo>
                <a:lnTo>
                  <a:pt x="790" y="236"/>
                </a:lnTo>
                <a:lnTo>
                  <a:pt x="791" y="235"/>
                </a:lnTo>
                <a:lnTo>
                  <a:pt x="791" y="235"/>
                </a:lnTo>
                <a:lnTo>
                  <a:pt x="791" y="235"/>
                </a:lnTo>
                <a:lnTo>
                  <a:pt x="791" y="235"/>
                </a:lnTo>
                <a:lnTo>
                  <a:pt x="792" y="235"/>
                </a:lnTo>
                <a:lnTo>
                  <a:pt x="792" y="234"/>
                </a:lnTo>
                <a:lnTo>
                  <a:pt x="792" y="234"/>
                </a:lnTo>
                <a:lnTo>
                  <a:pt x="792" y="234"/>
                </a:lnTo>
                <a:lnTo>
                  <a:pt x="793" y="234"/>
                </a:lnTo>
                <a:lnTo>
                  <a:pt x="793" y="234"/>
                </a:lnTo>
                <a:lnTo>
                  <a:pt x="793" y="234"/>
                </a:lnTo>
                <a:lnTo>
                  <a:pt x="794" y="233"/>
                </a:lnTo>
                <a:lnTo>
                  <a:pt x="794" y="233"/>
                </a:lnTo>
                <a:lnTo>
                  <a:pt x="794" y="233"/>
                </a:lnTo>
                <a:lnTo>
                  <a:pt x="794" y="233"/>
                </a:lnTo>
                <a:lnTo>
                  <a:pt x="795" y="234"/>
                </a:lnTo>
                <a:lnTo>
                  <a:pt x="795" y="235"/>
                </a:lnTo>
                <a:lnTo>
                  <a:pt x="795" y="236"/>
                </a:lnTo>
                <a:lnTo>
                  <a:pt x="795" y="237"/>
                </a:lnTo>
                <a:lnTo>
                  <a:pt x="796" y="239"/>
                </a:lnTo>
                <a:lnTo>
                  <a:pt x="796" y="240"/>
                </a:lnTo>
                <a:lnTo>
                  <a:pt x="796" y="241"/>
                </a:lnTo>
                <a:lnTo>
                  <a:pt x="796" y="242"/>
                </a:lnTo>
                <a:lnTo>
                  <a:pt x="797" y="243"/>
                </a:lnTo>
                <a:lnTo>
                  <a:pt x="797" y="243"/>
                </a:lnTo>
                <a:lnTo>
                  <a:pt x="797" y="243"/>
                </a:lnTo>
                <a:lnTo>
                  <a:pt x="797" y="243"/>
                </a:lnTo>
                <a:lnTo>
                  <a:pt x="798" y="244"/>
                </a:lnTo>
                <a:lnTo>
                  <a:pt x="798" y="244"/>
                </a:lnTo>
                <a:lnTo>
                  <a:pt x="798" y="244"/>
                </a:lnTo>
                <a:lnTo>
                  <a:pt x="798" y="244"/>
                </a:lnTo>
                <a:lnTo>
                  <a:pt x="799" y="244"/>
                </a:lnTo>
                <a:lnTo>
                  <a:pt x="799" y="244"/>
                </a:lnTo>
                <a:lnTo>
                  <a:pt x="799" y="244"/>
                </a:lnTo>
                <a:lnTo>
                  <a:pt x="799" y="244"/>
                </a:lnTo>
                <a:lnTo>
                  <a:pt x="800" y="244"/>
                </a:lnTo>
                <a:lnTo>
                  <a:pt x="800" y="244"/>
                </a:lnTo>
                <a:lnTo>
                  <a:pt x="800" y="243"/>
                </a:lnTo>
                <a:lnTo>
                  <a:pt x="800" y="241"/>
                </a:lnTo>
                <a:lnTo>
                  <a:pt x="801" y="241"/>
                </a:lnTo>
                <a:lnTo>
                  <a:pt x="801" y="240"/>
                </a:lnTo>
                <a:lnTo>
                  <a:pt x="801" y="239"/>
                </a:lnTo>
                <a:lnTo>
                  <a:pt x="801" y="239"/>
                </a:lnTo>
                <a:lnTo>
                  <a:pt x="802" y="238"/>
                </a:lnTo>
                <a:lnTo>
                  <a:pt x="802" y="237"/>
                </a:lnTo>
                <a:lnTo>
                  <a:pt x="802" y="237"/>
                </a:lnTo>
                <a:lnTo>
                  <a:pt x="802" y="236"/>
                </a:lnTo>
                <a:lnTo>
                  <a:pt x="803" y="236"/>
                </a:lnTo>
                <a:lnTo>
                  <a:pt x="803" y="236"/>
                </a:lnTo>
                <a:lnTo>
                  <a:pt x="803" y="236"/>
                </a:lnTo>
                <a:lnTo>
                  <a:pt x="803" y="236"/>
                </a:lnTo>
                <a:lnTo>
                  <a:pt x="804" y="235"/>
                </a:lnTo>
                <a:lnTo>
                  <a:pt x="804" y="235"/>
                </a:lnTo>
                <a:lnTo>
                  <a:pt x="804" y="236"/>
                </a:lnTo>
                <a:lnTo>
                  <a:pt x="804" y="237"/>
                </a:lnTo>
                <a:lnTo>
                  <a:pt x="805" y="237"/>
                </a:lnTo>
                <a:lnTo>
                  <a:pt x="805" y="238"/>
                </a:lnTo>
                <a:lnTo>
                  <a:pt x="805" y="239"/>
                </a:lnTo>
                <a:lnTo>
                  <a:pt x="806" y="239"/>
                </a:lnTo>
                <a:lnTo>
                  <a:pt x="806" y="240"/>
                </a:lnTo>
                <a:lnTo>
                  <a:pt x="806" y="240"/>
                </a:lnTo>
                <a:lnTo>
                  <a:pt x="806" y="240"/>
                </a:lnTo>
                <a:lnTo>
                  <a:pt x="807" y="240"/>
                </a:lnTo>
                <a:lnTo>
                  <a:pt x="807" y="241"/>
                </a:lnTo>
                <a:lnTo>
                  <a:pt x="807" y="240"/>
                </a:lnTo>
                <a:lnTo>
                  <a:pt x="807" y="240"/>
                </a:lnTo>
                <a:lnTo>
                  <a:pt x="808" y="240"/>
                </a:lnTo>
                <a:lnTo>
                  <a:pt x="808" y="240"/>
                </a:lnTo>
                <a:lnTo>
                  <a:pt x="808" y="240"/>
                </a:lnTo>
                <a:lnTo>
                  <a:pt x="808" y="240"/>
                </a:lnTo>
                <a:lnTo>
                  <a:pt x="809" y="241"/>
                </a:lnTo>
                <a:lnTo>
                  <a:pt x="809" y="242"/>
                </a:lnTo>
                <a:lnTo>
                  <a:pt x="809" y="244"/>
                </a:lnTo>
                <a:lnTo>
                  <a:pt x="809" y="245"/>
                </a:lnTo>
                <a:lnTo>
                  <a:pt x="810" y="246"/>
                </a:lnTo>
                <a:lnTo>
                  <a:pt x="810" y="246"/>
                </a:lnTo>
                <a:lnTo>
                  <a:pt x="810" y="246"/>
                </a:lnTo>
                <a:lnTo>
                  <a:pt x="810" y="246"/>
                </a:lnTo>
                <a:lnTo>
                  <a:pt x="811" y="245"/>
                </a:lnTo>
                <a:lnTo>
                  <a:pt x="811" y="245"/>
                </a:lnTo>
                <a:lnTo>
                  <a:pt x="811" y="244"/>
                </a:lnTo>
                <a:lnTo>
                  <a:pt x="811" y="243"/>
                </a:lnTo>
                <a:lnTo>
                  <a:pt x="812" y="242"/>
                </a:lnTo>
                <a:lnTo>
                  <a:pt x="812" y="241"/>
                </a:lnTo>
                <a:lnTo>
                  <a:pt x="812" y="240"/>
                </a:lnTo>
                <a:lnTo>
                  <a:pt x="812" y="239"/>
                </a:lnTo>
                <a:lnTo>
                  <a:pt x="813" y="238"/>
                </a:lnTo>
                <a:lnTo>
                  <a:pt x="813" y="237"/>
                </a:lnTo>
                <a:lnTo>
                  <a:pt x="813" y="236"/>
                </a:lnTo>
                <a:lnTo>
                  <a:pt x="813" y="234"/>
                </a:lnTo>
                <a:lnTo>
                  <a:pt x="814" y="232"/>
                </a:lnTo>
                <a:lnTo>
                  <a:pt x="814" y="230"/>
                </a:lnTo>
                <a:lnTo>
                  <a:pt x="814" y="228"/>
                </a:lnTo>
                <a:lnTo>
                  <a:pt x="814" y="225"/>
                </a:lnTo>
                <a:lnTo>
                  <a:pt x="815" y="222"/>
                </a:lnTo>
                <a:lnTo>
                  <a:pt x="815" y="220"/>
                </a:lnTo>
                <a:lnTo>
                  <a:pt x="815" y="218"/>
                </a:lnTo>
                <a:lnTo>
                  <a:pt x="815" y="217"/>
                </a:lnTo>
                <a:lnTo>
                  <a:pt x="816" y="215"/>
                </a:lnTo>
                <a:lnTo>
                  <a:pt x="816" y="214"/>
                </a:lnTo>
                <a:lnTo>
                  <a:pt x="816" y="213"/>
                </a:lnTo>
                <a:lnTo>
                  <a:pt x="816" y="212"/>
                </a:lnTo>
                <a:lnTo>
                  <a:pt x="817" y="212"/>
                </a:lnTo>
                <a:lnTo>
                  <a:pt x="817" y="212"/>
                </a:lnTo>
                <a:lnTo>
                  <a:pt x="817" y="211"/>
                </a:lnTo>
                <a:lnTo>
                  <a:pt x="817" y="210"/>
                </a:lnTo>
                <a:lnTo>
                  <a:pt x="818" y="209"/>
                </a:lnTo>
                <a:lnTo>
                  <a:pt x="818" y="208"/>
                </a:lnTo>
                <a:lnTo>
                  <a:pt x="818" y="207"/>
                </a:lnTo>
                <a:lnTo>
                  <a:pt x="819" y="207"/>
                </a:lnTo>
                <a:lnTo>
                  <a:pt x="819" y="207"/>
                </a:lnTo>
                <a:lnTo>
                  <a:pt x="819" y="206"/>
                </a:lnTo>
                <a:lnTo>
                  <a:pt x="819" y="205"/>
                </a:lnTo>
                <a:lnTo>
                  <a:pt x="820" y="204"/>
                </a:lnTo>
                <a:lnTo>
                  <a:pt x="820" y="204"/>
                </a:lnTo>
                <a:lnTo>
                  <a:pt x="820" y="204"/>
                </a:lnTo>
                <a:lnTo>
                  <a:pt x="820" y="203"/>
                </a:lnTo>
                <a:lnTo>
                  <a:pt x="821" y="203"/>
                </a:lnTo>
                <a:lnTo>
                  <a:pt x="821" y="203"/>
                </a:lnTo>
                <a:lnTo>
                  <a:pt x="821" y="202"/>
                </a:lnTo>
                <a:lnTo>
                  <a:pt x="821" y="203"/>
                </a:lnTo>
                <a:lnTo>
                  <a:pt x="822" y="203"/>
                </a:lnTo>
                <a:lnTo>
                  <a:pt x="822" y="203"/>
                </a:lnTo>
                <a:lnTo>
                  <a:pt x="822" y="203"/>
                </a:lnTo>
                <a:lnTo>
                  <a:pt x="822" y="203"/>
                </a:lnTo>
                <a:lnTo>
                  <a:pt x="823" y="203"/>
                </a:lnTo>
                <a:lnTo>
                  <a:pt x="823" y="204"/>
                </a:lnTo>
                <a:lnTo>
                  <a:pt x="823" y="205"/>
                </a:lnTo>
                <a:lnTo>
                  <a:pt x="823" y="205"/>
                </a:lnTo>
                <a:lnTo>
                  <a:pt x="824" y="206"/>
                </a:lnTo>
                <a:lnTo>
                  <a:pt x="824" y="207"/>
                </a:lnTo>
                <a:lnTo>
                  <a:pt x="824" y="207"/>
                </a:lnTo>
                <a:lnTo>
                  <a:pt x="824" y="209"/>
                </a:lnTo>
                <a:lnTo>
                  <a:pt x="825" y="210"/>
                </a:lnTo>
                <a:lnTo>
                  <a:pt x="825" y="212"/>
                </a:lnTo>
                <a:lnTo>
                  <a:pt x="825" y="213"/>
                </a:lnTo>
                <a:lnTo>
                  <a:pt x="825" y="215"/>
                </a:lnTo>
                <a:lnTo>
                  <a:pt x="826" y="217"/>
                </a:lnTo>
                <a:lnTo>
                  <a:pt x="826" y="218"/>
                </a:lnTo>
                <a:lnTo>
                  <a:pt x="826" y="220"/>
                </a:lnTo>
                <a:lnTo>
                  <a:pt x="826" y="222"/>
                </a:lnTo>
                <a:lnTo>
                  <a:pt x="827" y="223"/>
                </a:lnTo>
                <a:lnTo>
                  <a:pt x="827" y="224"/>
                </a:lnTo>
                <a:lnTo>
                  <a:pt x="827" y="224"/>
                </a:lnTo>
                <a:lnTo>
                  <a:pt x="827" y="225"/>
                </a:lnTo>
                <a:lnTo>
                  <a:pt x="828" y="227"/>
                </a:lnTo>
                <a:lnTo>
                  <a:pt x="828" y="228"/>
                </a:lnTo>
                <a:lnTo>
                  <a:pt x="828" y="229"/>
                </a:lnTo>
                <a:lnTo>
                  <a:pt x="828" y="230"/>
                </a:lnTo>
                <a:lnTo>
                  <a:pt x="829" y="232"/>
                </a:lnTo>
                <a:lnTo>
                  <a:pt x="829" y="233"/>
                </a:lnTo>
                <a:lnTo>
                  <a:pt x="829" y="235"/>
                </a:lnTo>
                <a:lnTo>
                  <a:pt x="829" y="236"/>
                </a:lnTo>
                <a:lnTo>
                  <a:pt x="830" y="237"/>
                </a:lnTo>
                <a:lnTo>
                  <a:pt x="830" y="238"/>
                </a:lnTo>
                <a:lnTo>
                  <a:pt x="830" y="239"/>
                </a:lnTo>
                <a:lnTo>
                  <a:pt x="831" y="240"/>
                </a:lnTo>
                <a:lnTo>
                  <a:pt x="831" y="241"/>
                </a:lnTo>
                <a:lnTo>
                  <a:pt x="831" y="241"/>
                </a:lnTo>
                <a:lnTo>
                  <a:pt x="831" y="241"/>
                </a:lnTo>
                <a:lnTo>
                  <a:pt x="832" y="241"/>
                </a:lnTo>
                <a:lnTo>
                  <a:pt x="832" y="242"/>
                </a:lnTo>
                <a:lnTo>
                  <a:pt x="832" y="243"/>
                </a:lnTo>
                <a:lnTo>
                  <a:pt x="832" y="244"/>
                </a:lnTo>
                <a:lnTo>
                  <a:pt x="833" y="246"/>
                </a:lnTo>
                <a:lnTo>
                  <a:pt x="833" y="247"/>
                </a:lnTo>
                <a:lnTo>
                  <a:pt x="833" y="249"/>
                </a:lnTo>
                <a:lnTo>
                  <a:pt x="833" y="251"/>
                </a:lnTo>
                <a:lnTo>
                  <a:pt x="834" y="253"/>
                </a:lnTo>
                <a:lnTo>
                  <a:pt x="834" y="255"/>
                </a:lnTo>
                <a:lnTo>
                  <a:pt x="834" y="257"/>
                </a:lnTo>
                <a:lnTo>
                  <a:pt x="834" y="259"/>
                </a:lnTo>
                <a:lnTo>
                  <a:pt x="835" y="261"/>
                </a:lnTo>
                <a:lnTo>
                  <a:pt x="835" y="262"/>
                </a:lnTo>
                <a:lnTo>
                  <a:pt x="835" y="263"/>
                </a:lnTo>
                <a:lnTo>
                  <a:pt x="835" y="264"/>
                </a:lnTo>
                <a:lnTo>
                  <a:pt x="836" y="265"/>
                </a:lnTo>
                <a:lnTo>
                  <a:pt x="836" y="266"/>
                </a:lnTo>
                <a:lnTo>
                  <a:pt x="836" y="267"/>
                </a:lnTo>
                <a:lnTo>
                  <a:pt x="836" y="267"/>
                </a:lnTo>
                <a:lnTo>
                  <a:pt x="837" y="267"/>
                </a:lnTo>
                <a:lnTo>
                  <a:pt x="837" y="268"/>
                </a:lnTo>
                <a:lnTo>
                  <a:pt x="837" y="268"/>
                </a:lnTo>
                <a:lnTo>
                  <a:pt x="837" y="268"/>
                </a:lnTo>
                <a:lnTo>
                  <a:pt x="838" y="268"/>
                </a:lnTo>
                <a:lnTo>
                  <a:pt x="838" y="268"/>
                </a:lnTo>
                <a:lnTo>
                  <a:pt x="838" y="268"/>
                </a:lnTo>
                <a:lnTo>
                  <a:pt x="838" y="267"/>
                </a:lnTo>
                <a:lnTo>
                  <a:pt x="839" y="266"/>
                </a:lnTo>
                <a:lnTo>
                  <a:pt x="839" y="265"/>
                </a:lnTo>
                <a:lnTo>
                  <a:pt x="839" y="263"/>
                </a:lnTo>
                <a:lnTo>
                  <a:pt x="839" y="262"/>
                </a:lnTo>
                <a:lnTo>
                  <a:pt x="840" y="261"/>
                </a:lnTo>
                <a:lnTo>
                  <a:pt x="840" y="260"/>
                </a:lnTo>
                <a:lnTo>
                  <a:pt x="840" y="259"/>
                </a:lnTo>
                <a:lnTo>
                  <a:pt x="840" y="259"/>
                </a:lnTo>
                <a:lnTo>
                  <a:pt x="841" y="258"/>
                </a:lnTo>
                <a:lnTo>
                  <a:pt x="841" y="258"/>
                </a:lnTo>
                <a:lnTo>
                  <a:pt x="841" y="258"/>
                </a:lnTo>
                <a:lnTo>
                  <a:pt x="841" y="259"/>
                </a:lnTo>
                <a:lnTo>
                  <a:pt x="842" y="260"/>
                </a:lnTo>
                <a:lnTo>
                  <a:pt x="842" y="262"/>
                </a:lnTo>
                <a:lnTo>
                  <a:pt x="842" y="263"/>
                </a:lnTo>
                <a:lnTo>
                  <a:pt x="843" y="265"/>
                </a:lnTo>
                <a:lnTo>
                  <a:pt x="843" y="266"/>
                </a:lnTo>
                <a:lnTo>
                  <a:pt x="843" y="268"/>
                </a:lnTo>
                <a:lnTo>
                  <a:pt x="843" y="269"/>
                </a:lnTo>
                <a:lnTo>
                  <a:pt x="844" y="271"/>
                </a:lnTo>
                <a:lnTo>
                  <a:pt x="844" y="272"/>
                </a:lnTo>
                <a:lnTo>
                  <a:pt x="844" y="273"/>
                </a:lnTo>
                <a:lnTo>
                  <a:pt x="844" y="274"/>
                </a:lnTo>
                <a:lnTo>
                  <a:pt x="845" y="275"/>
                </a:lnTo>
                <a:lnTo>
                  <a:pt x="845" y="276"/>
                </a:lnTo>
                <a:lnTo>
                  <a:pt x="845" y="277"/>
                </a:lnTo>
                <a:lnTo>
                  <a:pt x="845" y="278"/>
                </a:lnTo>
                <a:lnTo>
                  <a:pt x="846" y="278"/>
                </a:lnTo>
                <a:lnTo>
                  <a:pt x="846" y="279"/>
                </a:lnTo>
                <a:lnTo>
                  <a:pt x="846" y="280"/>
                </a:lnTo>
                <a:lnTo>
                  <a:pt x="846" y="280"/>
                </a:lnTo>
                <a:lnTo>
                  <a:pt x="847" y="281"/>
                </a:lnTo>
                <a:lnTo>
                  <a:pt x="847" y="282"/>
                </a:lnTo>
                <a:lnTo>
                  <a:pt x="847" y="282"/>
                </a:lnTo>
                <a:lnTo>
                  <a:pt x="847" y="281"/>
                </a:lnTo>
                <a:lnTo>
                  <a:pt x="848" y="281"/>
                </a:lnTo>
                <a:lnTo>
                  <a:pt x="848" y="281"/>
                </a:lnTo>
                <a:lnTo>
                  <a:pt x="848" y="282"/>
                </a:lnTo>
                <a:lnTo>
                  <a:pt x="848" y="282"/>
                </a:lnTo>
                <a:lnTo>
                  <a:pt x="849" y="282"/>
                </a:lnTo>
                <a:lnTo>
                  <a:pt x="849" y="283"/>
                </a:lnTo>
                <a:lnTo>
                  <a:pt x="849" y="284"/>
                </a:lnTo>
                <a:lnTo>
                  <a:pt x="849" y="285"/>
                </a:lnTo>
                <a:lnTo>
                  <a:pt x="850" y="287"/>
                </a:lnTo>
                <a:lnTo>
                  <a:pt x="850" y="288"/>
                </a:lnTo>
                <a:lnTo>
                  <a:pt x="850" y="289"/>
                </a:lnTo>
                <a:lnTo>
                  <a:pt x="850" y="291"/>
                </a:lnTo>
                <a:lnTo>
                  <a:pt x="851" y="293"/>
                </a:lnTo>
                <a:lnTo>
                  <a:pt x="851" y="295"/>
                </a:lnTo>
                <a:lnTo>
                  <a:pt x="851" y="298"/>
                </a:lnTo>
                <a:lnTo>
                  <a:pt x="851" y="300"/>
                </a:lnTo>
                <a:lnTo>
                  <a:pt x="852" y="302"/>
                </a:lnTo>
                <a:lnTo>
                  <a:pt x="852" y="304"/>
                </a:lnTo>
                <a:lnTo>
                  <a:pt x="852" y="306"/>
                </a:lnTo>
                <a:lnTo>
                  <a:pt x="852" y="308"/>
                </a:lnTo>
                <a:lnTo>
                  <a:pt x="853" y="311"/>
                </a:lnTo>
                <a:lnTo>
                  <a:pt x="853" y="313"/>
                </a:lnTo>
                <a:lnTo>
                  <a:pt x="853" y="316"/>
                </a:lnTo>
                <a:lnTo>
                  <a:pt x="853" y="318"/>
                </a:lnTo>
                <a:lnTo>
                  <a:pt x="854" y="320"/>
                </a:lnTo>
                <a:lnTo>
                  <a:pt x="854" y="322"/>
                </a:lnTo>
                <a:lnTo>
                  <a:pt x="854" y="324"/>
                </a:lnTo>
                <a:lnTo>
                  <a:pt x="855" y="325"/>
                </a:lnTo>
                <a:lnTo>
                  <a:pt x="855" y="327"/>
                </a:lnTo>
                <a:lnTo>
                  <a:pt x="855" y="327"/>
                </a:lnTo>
                <a:lnTo>
                  <a:pt x="855" y="327"/>
                </a:lnTo>
                <a:lnTo>
                  <a:pt x="856" y="328"/>
                </a:lnTo>
                <a:lnTo>
                  <a:pt x="856" y="328"/>
                </a:lnTo>
                <a:lnTo>
                  <a:pt x="856" y="328"/>
                </a:lnTo>
                <a:lnTo>
                  <a:pt x="856" y="328"/>
                </a:lnTo>
                <a:lnTo>
                  <a:pt x="857" y="328"/>
                </a:lnTo>
                <a:lnTo>
                  <a:pt x="857" y="328"/>
                </a:lnTo>
                <a:lnTo>
                  <a:pt x="857" y="328"/>
                </a:lnTo>
                <a:lnTo>
                  <a:pt x="857" y="328"/>
                </a:lnTo>
                <a:lnTo>
                  <a:pt x="858" y="328"/>
                </a:lnTo>
                <a:lnTo>
                  <a:pt x="858" y="328"/>
                </a:lnTo>
                <a:lnTo>
                  <a:pt x="858" y="327"/>
                </a:lnTo>
                <a:lnTo>
                  <a:pt x="858" y="326"/>
                </a:lnTo>
                <a:lnTo>
                  <a:pt x="859" y="325"/>
                </a:lnTo>
                <a:lnTo>
                  <a:pt x="859" y="324"/>
                </a:lnTo>
                <a:lnTo>
                  <a:pt x="859" y="323"/>
                </a:lnTo>
                <a:lnTo>
                  <a:pt x="859" y="322"/>
                </a:lnTo>
                <a:lnTo>
                  <a:pt x="860" y="320"/>
                </a:lnTo>
                <a:lnTo>
                  <a:pt x="860" y="319"/>
                </a:lnTo>
                <a:lnTo>
                  <a:pt x="860" y="318"/>
                </a:lnTo>
                <a:lnTo>
                  <a:pt x="860" y="317"/>
                </a:lnTo>
                <a:lnTo>
                  <a:pt x="861" y="316"/>
                </a:lnTo>
                <a:lnTo>
                  <a:pt x="861" y="315"/>
                </a:lnTo>
                <a:lnTo>
                  <a:pt x="861" y="314"/>
                </a:lnTo>
                <a:lnTo>
                  <a:pt x="861" y="314"/>
                </a:lnTo>
                <a:lnTo>
                  <a:pt x="862" y="313"/>
                </a:lnTo>
                <a:lnTo>
                  <a:pt x="862" y="313"/>
                </a:lnTo>
                <a:lnTo>
                  <a:pt x="862" y="313"/>
                </a:lnTo>
                <a:lnTo>
                  <a:pt x="862" y="313"/>
                </a:lnTo>
                <a:lnTo>
                  <a:pt x="863" y="312"/>
                </a:lnTo>
                <a:lnTo>
                  <a:pt x="863" y="311"/>
                </a:lnTo>
                <a:lnTo>
                  <a:pt x="863" y="312"/>
                </a:lnTo>
                <a:lnTo>
                  <a:pt x="863" y="312"/>
                </a:lnTo>
                <a:lnTo>
                  <a:pt x="864" y="311"/>
                </a:lnTo>
                <a:lnTo>
                  <a:pt x="864" y="311"/>
                </a:lnTo>
                <a:lnTo>
                  <a:pt x="864" y="312"/>
                </a:lnTo>
                <a:lnTo>
                  <a:pt x="864" y="312"/>
                </a:lnTo>
                <a:lnTo>
                  <a:pt x="865" y="312"/>
                </a:lnTo>
                <a:lnTo>
                  <a:pt x="865" y="313"/>
                </a:lnTo>
                <a:lnTo>
                  <a:pt x="865" y="313"/>
                </a:lnTo>
                <a:lnTo>
                  <a:pt x="865" y="314"/>
                </a:lnTo>
                <a:lnTo>
                  <a:pt x="866" y="314"/>
                </a:lnTo>
                <a:lnTo>
                  <a:pt x="866" y="315"/>
                </a:lnTo>
                <a:lnTo>
                  <a:pt x="866" y="316"/>
                </a:lnTo>
                <a:lnTo>
                  <a:pt x="867" y="316"/>
                </a:lnTo>
                <a:lnTo>
                  <a:pt x="867" y="317"/>
                </a:lnTo>
                <a:lnTo>
                  <a:pt x="867" y="317"/>
                </a:lnTo>
                <a:lnTo>
                  <a:pt x="867" y="317"/>
                </a:lnTo>
                <a:lnTo>
                  <a:pt x="868" y="317"/>
                </a:lnTo>
                <a:lnTo>
                  <a:pt x="868" y="316"/>
                </a:lnTo>
                <a:lnTo>
                  <a:pt x="868" y="315"/>
                </a:lnTo>
                <a:lnTo>
                  <a:pt x="868" y="315"/>
                </a:lnTo>
                <a:lnTo>
                  <a:pt x="869" y="314"/>
                </a:lnTo>
                <a:lnTo>
                  <a:pt x="869" y="314"/>
                </a:lnTo>
                <a:lnTo>
                  <a:pt x="869" y="313"/>
                </a:lnTo>
                <a:lnTo>
                  <a:pt x="869" y="313"/>
                </a:lnTo>
                <a:lnTo>
                  <a:pt x="870" y="313"/>
                </a:lnTo>
                <a:lnTo>
                  <a:pt x="870" y="313"/>
                </a:lnTo>
                <a:lnTo>
                  <a:pt x="870" y="312"/>
                </a:lnTo>
                <a:lnTo>
                  <a:pt x="870" y="312"/>
                </a:lnTo>
                <a:lnTo>
                  <a:pt x="871" y="312"/>
                </a:lnTo>
                <a:lnTo>
                  <a:pt x="871" y="312"/>
                </a:lnTo>
                <a:lnTo>
                  <a:pt x="871" y="313"/>
                </a:lnTo>
                <a:lnTo>
                  <a:pt x="871" y="314"/>
                </a:lnTo>
                <a:lnTo>
                  <a:pt x="872" y="315"/>
                </a:lnTo>
                <a:lnTo>
                  <a:pt x="872" y="316"/>
                </a:lnTo>
                <a:lnTo>
                  <a:pt x="872" y="317"/>
                </a:lnTo>
                <a:lnTo>
                  <a:pt x="872" y="319"/>
                </a:lnTo>
                <a:lnTo>
                  <a:pt x="873" y="320"/>
                </a:lnTo>
                <a:lnTo>
                  <a:pt x="873" y="322"/>
                </a:lnTo>
                <a:lnTo>
                  <a:pt x="873" y="323"/>
                </a:lnTo>
                <a:lnTo>
                  <a:pt x="873" y="324"/>
                </a:lnTo>
                <a:lnTo>
                  <a:pt x="874" y="325"/>
                </a:lnTo>
                <a:lnTo>
                  <a:pt x="874" y="326"/>
                </a:lnTo>
                <a:lnTo>
                  <a:pt x="874" y="327"/>
                </a:lnTo>
                <a:lnTo>
                  <a:pt x="874" y="328"/>
                </a:lnTo>
                <a:lnTo>
                  <a:pt x="875" y="328"/>
                </a:lnTo>
                <a:lnTo>
                  <a:pt x="875" y="328"/>
                </a:lnTo>
                <a:lnTo>
                  <a:pt x="875" y="328"/>
                </a:lnTo>
                <a:lnTo>
                  <a:pt x="875" y="328"/>
                </a:lnTo>
                <a:lnTo>
                  <a:pt x="876" y="329"/>
                </a:lnTo>
                <a:lnTo>
                  <a:pt x="876" y="329"/>
                </a:lnTo>
                <a:lnTo>
                  <a:pt x="876" y="329"/>
                </a:lnTo>
                <a:lnTo>
                  <a:pt x="876" y="330"/>
                </a:lnTo>
                <a:lnTo>
                  <a:pt x="877" y="330"/>
                </a:lnTo>
                <a:lnTo>
                  <a:pt x="877" y="330"/>
                </a:lnTo>
                <a:lnTo>
                  <a:pt x="877" y="329"/>
                </a:lnTo>
                <a:lnTo>
                  <a:pt x="877" y="328"/>
                </a:lnTo>
                <a:lnTo>
                  <a:pt x="878" y="327"/>
                </a:lnTo>
                <a:lnTo>
                  <a:pt x="878" y="326"/>
                </a:lnTo>
                <a:lnTo>
                  <a:pt x="878" y="325"/>
                </a:lnTo>
                <a:lnTo>
                  <a:pt x="879" y="324"/>
                </a:lnTo>
                <a:lnTo>
                  <a:pt x="879" y="323"/>
                </a:lnTo>
                <a:lnTo>
                  <a:pt x="879" y="323"/>
                </a:lnTo>
                <a:lnTo>
                  <a:pt x="879" y="322"/>
                </a:lnTo>
                <a:lnTo>
                  <a:pt x="880" y="322"/>
                </a:lnTo>
                <a:lnTo>
                  <a:pt x="880" y="321"/>
                </a:lnTo>
                <a:lnTo>
                  <a:pt x="880" y="321"/>
                </a:lnTo>
                <a:lnTo>
                  <a:pt x="880" y="320"/>
                </a:lnTo>
                <a:lnTo>
                  <a:pt x="881" y="319"/>
                </a:lnTo>
                <a:lnTo>
                  <a:pt x="881" y="318"/>
                </a:lnTo>
                <a:lnTo>
                  <a:pt x="881" y="318"/>
                </a:lnTo>
                <a:lnTo>
                  <a:pt x="881" y="318"/>
                </a:lnTo>
                <a:lnTo>
                  <a:pt x="882" y="317"/>
                </a:lnTo>
                <a:lnTo>
                  <a:pt x="882" y="317"/>
                </a:lnTo>
                <a:lnTo>
                  <a:pt x="882" y="317"/>
                </a:lnTo>
                <a:lnTo>
                  <a:pt x="882" y="316"/>
                </a:lnTo>
                <a:lnTo>
                  <a:pt x="883" y="315"/>
                </a:lnTo>
                <a:lnTo>
                  <a:pt x="883" y="315"/>
                </a:lnTo>
                <a:lnTo>
                  <a:pt x="883" y="315"/>
                </a:lnTo>
                <a:lnTo>
                  <a:pt x="883" y="315"/>
                </a:lnTo>
                <a:lnTo>
                  <a:pt x="884" y="315"/>
                </a:lnTo>
                <a:lnTo>
                  <a:pt x="884" y="315"/>
                </a:lnTo>
                <a:lnTo>
                  <a:pt x="884" y="315"/>
                </a:lnTo>
                <a:lnTo>
                  <a:pt x="884" y="316"/>
                </a:lnTo>
                <a:lnTo>
                  <a:pt x="885" y="316"/>
                </a:lnTo>
                <a:lnTo>
                  <a:pt x="885" y="316"/>
                </a:lnTo>
                <a:lnTo>
                  <a:pt x="885" y="317"/>
                </a:lnTo>
                <a:lnTo>
                  <a:pt x="885" y="318"/>
                </a:lnTo>
                <a:lnTo>
                  <a:pt x="886" y="318"/>
                </a:lnTo>
                <a:lnTo>
                  <a:pt x="886" y="319"/>
                </a:lnTo>
                <a:lnTo>
                  <a:pt x="886" y="321"/>
                </a:lnTo>
                <a:lnTo>
                  <a:pt x="886" y="321"/>
                </a:lnTo>
                <a:lnTo>
                  <a:pt x="887" y="322"/>
                </a:lnTo>
                <a:lnTo>
                  <a:pt x="887" y="323"/>
                </a:lnTo>
                <a:lnTo>
                  <a:pt x="887" y="323"/>
                </a:lnTo>
                <a:lnTo>
                  <a:pt x="887" y="323"/>
                </a:lnTo>
                <a:lnTo>
                  <a:pt x="888" y="324"/>
                </a:lnTo>
                <a:lnTo>
                  <a:pt x="888" y="324"/>
                </a:lnTo>
                <a:lnTo>
                  <a:pt x="888" y="325"/>
                </a:lnTo>
                <a:lnTo>
                  <a:pt x="888" y="325"/>
                </a:lnTo>
                <a:lnTo>
                  <a:pt x="889" y="325"/>
                </a:lnTo>
                <a:lnTo>
                  <a:pt x="889" y="325"/>
                </a:lnTo>
                <a:lnTo>
                  <a:pt x="889" y="325"/>
                </a:lnTo>
                <a:lnTo>
                  <a:pt x="889" y="325"/>
                </a:lnTo>
                <a:lnTo>
                  <a:pt x="890" y="326"/>
                </a:lnTo>
                <a:lnTo>
                  <a:pt x="890" y="326"/>
                </a:lnTo>
                <a:lnTo>
                  <a:pt x="890" y="326"/>
                </a:lnTo>
                <a:lnTo>
                  <a:pt x="890" y="327"/>
                </a:lnTo>
                <a:lnTo>
                  <a:pt x="891" y="326"/>
                </a:lnTo>
                <a:lnTo>
                  <a:pt x="891" y="326"/>
                </a:lnTo>
                <a:lnTo>
                  <a:pt x="891" y="325"/>
                </a:lnTo>
                <a:lnTo>
                  <a:pt x="892" y="324"/>
                </a:lnTo>
                <a:lnTo>
                  <a:pt x="892" y="323"/>
                </a:lnTo>
                <a:lnTo>
                  <a:pt x="892" y="322"/>
                </a:lnTo>
                <a:lnTo>
                  <a:pt x="892" y="322"/>
                </a:lnTo>
                <a:lnTo>
                  <a:pt x="893" y="322"/>
                </a:lnTo>
                <a:lnTo>
                  <a:pt x="893" y="321"/>
                </a:lnTo>
                <a:lnTo>
                  <a:pt x="893" y="322"/>
                </a:lnTo>
                <a:lnTo>
                  <a:pt x="893" y="322"/>
                </a:lnTo>
                <a:lnTo>
                  <a:pt x="894" y="322"/>
                </a:lnTo>
                <a:lnTo>
                  <a:pt x="894" y="323"/>
                </a:lnTo>
                <a:lnTo>
                  <a:pt x="894" y="323"/>
                </a:lnTo>
                <a:lnTo>
                  <a:pt x="894" y="323"/>
                </a:lnTo>
                <a:lnTo>
                  <a:pt x="895" y="324"/>
                </a:lnTo>
                <a:lnTo>
                  <a:pt x="895" y="324"/>
                </a:lnTo>
                <a:lnTo>
                  <a:pt x="895" y="324"/>
                </a:lnTo>
                <a:lnTo>
                  <a:pt x="895" y="324"/>
                </a:lnTo>
                <a:lnTo>
                  <a:pt x="896" y="324"/>
                </a:lnTo>
                <a:lnTo>
                  <a:pt x="896" y="324"/>
                </a:lnTo>
                <a:lnTo>
                  <a:pt x="896" y="325"/>
                </a:lnTo>
                <a:lnTo>
                  <a:pt x="896" y="326"/>
                </a:lnTo>
                <a:lnTo>
                  <a:pt x="897" y="326"/>
                </a:lnTo>
                <a:lnTo>
                  <a:pt x="897" y="327"/>
                </a:lnTo>
                <a:lnTo>
                  <a:pt x="897" y="327"/>
                </a:lnTo>
                <a:lnTo>
                  <a:pt x="897" y="328"/>
                </a:lnTo>
                <a:lnTo>
                  <a:pt x="898" y="328"/>
                </a:lnTo>
                <a:lnTo>
                  <a:pt x="898" y="328"/>
                </a:lnTo>
                <a:lnTo>
                  <a:pt x="898" y="328"/>
                </a:lnTo>
                <a:lnTo>
                  <a:pt x="898" y="328"/>
                </a:lnTo>
                <a:lnTo>
                  <a:pt x="899" y="327"/>
                </a:lnTo>
                <a:lnTo>
                  <a:pt x="899" y="327"/>
                </a:lnTo>
                <a:lnTo>
                  <a:pt x="899" y="326"/>
                </a:lnTo>
                <a:lnTo>
                  <a:pt x="899" y="325"/>
                </a:lnTo>
                <a:lnTo>
                  <a:pt x="900" y="325"/>
                </a:lnTo>
                <a:lnTo>
                  <a:pt x="900" y="324"/>
                </a:lnTo>
                <a:lnTo>
                  <a:pt x="900" y="323"/>
                </a:lnTo>
                <a:lnTo>
                  <a:pt x="900" y="322"/>
                </a:lnTo>
                <a:lnTo>
                  <a:pt x="901" y="322"/>
                </a:lnTo>
                <a:lnTo>
                  <a:pt x="901" y="320"/>
                </a:lnTo>
                <a:lnTo>
                  <a:pt x="901" y="319"/>
                </a:lnTo>
                <a:lnTo>
                  <a:pt x="901" y="317"/>
                </a:lnTo>
                <a:lnTo>
                  <a:pt x="902" y="315"/>
                </a:lnTo>
                <a:lnTo>
                  <a:pt x="902" y="314"/>
                </a:lnTo>
                <a:lnTo>
                  <a:pt x="902" y="312"/>
                </a:lnTo>
                <a:lnTo>
                  <a:pt x="902" y="311"/>
                </a:lnTo>
                <a:lnTo>
                  <a:pt x="903" y="310"/>
                </a:lnTo>
                <a:lnTo>
                  <a:pt x="903" y="309"/>
                </a:lnTo>
                <a:lnTo>
                  <a:pt x="903" y="308"/>
                </a:lnTo>
                <a:lnTo>
                  <a:pt x="904" y="306"/>
                </a:lnTo>
                <a:lnTo>
                  <a:pt x="904" y="306"/>
                </a:lnTo>
                <a:lnTo>
                  <a:pt x="904" y="305"/>
                </a:lnTo>
                <a:lnTo>
                  <a:pt x="904" y="304"/>
                </a:lnTo>
                <a:lnTo>
                  <a:pt x="905" y="304"/>
                </a:lnTo>
                <a:lnTo>
                  <a:pt x="905" y="303"/>
                </a:lnTo>
                <a:lnTo>
                  <a:pt x="905" y="303"/>
                </a:lnTo>
                <a:lnTo>
                  <a:pt x="905" y="302"/>
                </a:lnTo>
                <a:lnTo>
                  <a:pt x="906" y="301"/>
                </a:lnTo>
                <a:lnTo>
                  <a:pt x="906" y="300"/>
                </a:lnTo>
                <a:lnTo>
                  <a:pt x="906" y="298"/>
                </a:lnTo>
                <a:lnTo>
                  <a:pt x="906" y="298"/>
                </a:lnTo>
                <a:lnTo>
                  <a:pt x="907" y="297"/>
                </a:lnTo>
                <a:lnTo>
                  <a:pt x="907" y="297"/>
                </a:lnTo>
                <a:lnTo>
                  <a:pt x="907" y="297"/>
                </a:lnTo>
                <a:lnTo>
                  <a:pt x="907" y="297"/>
                </a:lnTo>
                <a:lnTo>
                  <a:pt x="908" y="297"/>
                </a:lnTo>
                <a:lnTo>
                  <a:pt x="908" y="298"/>
                </a:lnTo>
                <a:lnTo>
                  <a:pt x="908" y="299"/>
                </a:lnTo>
                <a:lnTo>
                  <a:pt x="908" y="299"/>
                </a:lnTo>
                <a:lnTo>
                  <a:pt x="909" y="299"/>
                </a:lnTo>
                <a:lnTo>
                  <a:pt x="909" y="300"/>
                </a:lnTo>
                <a:lnTo>
                  <a:pt x="909" y="300"/>
                </a:lnTo>
                <a:lnTo>
                  <a:pt x="909" y="301"/>
                </a:lnTo>
                <a:lnTo>
                  <a:pt x="910" y="301"/>
                </a:lnTo>
                <a:lnTo>
                  <a:pt x="910" y="301"/>
                </a:lnTo>
                <a:lnTo>
                  <a:pt x="910" y="302"/>
                </a:lnTo>
                <a:lnTo>
                  <a:pt x="910" y="302"/>
                </a:lnTo>
                <a:lnTo>
                  <a:pt x="911" y="302"/>
                </a:lnTo>
                <a:lnTo>
                  <a:pt x="911" y="303"/>
                </a:lnTo>
                <a:lnTo>
                  <a:pt x="911" y="304"/>
                </a:lnTo>
                <a:lnTo>
                  <a:pt x="911" y="305"/>
                </a:lnTo>
                <a:lnTo>
                  <a:pt x="912" y="305"/>
                </a:lnTo>
                <a:lnTo>
                  <a:pt x="912" y="306"/>
                </a:lnTo>
                <a:lnTo>
                  <a:pt x="912" y="305"/>
                </a:lnTo>
                <a:lnTo>
                  <a:pt x="912" y="305"/>
                </a:lnTo>
                <a:lnTo>
                  <a:pt x="913" y="304"/>
                </a:lnTo>
                <a:lnTo>
                  <a:pt x="913" y="303"/>
                </a:lnTo>
                <a:lnTo>
                  <a:pt x="913" y="302"/>
                </a:lnTo>
                <a:lnTo>
                  <a:pt x="913" y="301"/>
                </a:lnTo>
                <a:lnTo>
                  <a:pt x="914" y="299"/>
                </a:lnTo>
                <a:lnTo>
                  <a:pt x="914" y="298"/>
                </a:lnTo>
                <a:lnTo>
                  <a:pt x="914" y="296"/>
                </a:lnTo>
                <a:lnTo>
                  <a:pt x="914" y="295"/>
                </a:lnTo>
                <a:lnTo>
                  <a:pt x="915" y="294"/>
                </a:lnTo>
                <a:lnTo>
                  <a:pt x="915" y="293"/>
                </a:lnTo>
                <a:lnTo>
                  <a:pt x="915" y="292"/>
                </a:lnTo>
                <a:lnTo>
                  <a:pt x="916" y="291"/>
                </a:lnTo>
                <a:lnTo>
                  <a:pt x="916" y="290"/>
                </a:lnTo>
                <a:lnTo>
                  <a:pt x="916" y="290"/>
                </a:lnTo>
                <a:lnTo>
                  <a:pt x="916" y="289"/>
                </a:lnTo>
                <a:lnTo>
                  <a:pt x="917" y="288"/>
                </a:lnTo>
                <a:lnTo>
                  <a:pt x="917" y="288"/>
                </a:lnTo>
                <a:lnTo>
                  <a:pt x="917" y="288"/>
                </a:lnTo>
                <a:lnTo>
                  <a:pt x="917" y="288"/>
                </a:lnTo>
                <a:lnTo>
                  <a:pt x="918" y="288"/>
                </a:lnTo>
                <a:lnTo>
                  <a:pt x="918" y="289"/>
                </a:lnTo>
                <a:lnTo>
                  <a:pt x="918" y="290"/>
                </a:lnTo>
                <a:lnTo>
                  <a:pt x="918" y="291"/>
                </a:lnTo>
                <a:lnTo>
                  <a:pt x="919" y="293"/>
                </a:lnTo>
                <a:lnTo>
                  <a:pt x="919" y="294"/>
                </a:lnTo>
                <a:lnTo>
                  <a:pt x="919" y="295"/>
                </a:lnTo>
                <a:lnTo>
                  <a:pt x="919" y="296"/>
                </a:lnTo>
                <a:lnTo>
                  <a:pt x="920" y="297"/>
                </a:lnTo>
                <a:lnTo>
                  <a:pt x="920" y="298"/>
                </a:lnTo>
                <a:lnTo>
                  <a:pt x="920" y="299"/>
                </a:lnTo>
                <a:lnTo>
                  <a:pt x="920" y="300"/>
                </a:lnTo>
                <a:lnTo>
                  <a:pt x="921" y="299"/>
                </a:lnTo>
                <a:lnTo>
                  <a:pt x="921" y="299"/>
                </a:lnTo>
                <a:lnTo>
                  <a:pt x="921" y="300"/>
                </a:lnTo>
                <a:lnTo>
                  <a:pt x="921" y="300"/>
                </a:lnTo>
                <a:lnTo>
                  <a:pt x="922" y="300"/>
                </a:lnTo>
                <a:lnTo>
                  <a:pt x="922" y="301"/>
                </a:lnTo>
                <a:lnTo>
                  <a:pt x="922" y="301"/>
                </a:lnTo>
                <a:lnTo>
                  <a:pt x="922" y="302"/>
                </a:lnTo>
                <a:lnTo>
                  <a:pt x="923" y="303"/>
                </a:lnTo>
                <a:lnTo>
                  <a:pt x="923" y="303"/>
                </a:lnTo>
                <a:lnTo>
                  <a:pt x="923" y="304"/>
                </a:lnTo>
                <a:lnTo>
                  <a:pt x="923" y="305"/>
                </a:lnTo>
                <a:lnTo>
                  <a:pt x="924" y="305"/>
                </a:lnTo>
                <a:lnTo>
                  <a:pt x="924" y="305"/>
                </a:lnTo>
                <a:lnTo>
                  <a:pt x="924" y="306"/>
                </a:lnTo>
                <a:lnTo>
                  <a:pt x="924" y="306"/>
                </a:lnTo>
                <a:lnTo>
                  <a:pt x="925" y="307"/>
                </a:lnTo>
                <a:lnTo>
                  <a:pt x="925" y="308"/>
                </a:lnTo>
                <a:lnTo>
                  <a:pt x="925" y="309"/>
                </a:lnTo>
                <a:lnTo>
                  <a:pt x="925" y="310"/>
                </a:lnTo>
                <a:lnTo>
                  <a:pt x="926" y="312"/>
                </a:lnTo>
                <a:lnTo>
                  <a:pt x="926" y="315"/>
                </a:lnTo>
                <a:lnTo>
                  <a:pt x="926" y="317"/>
                </a:lnTo>
                <a:lnTo>
                  <a:pt x="926" y="319"/>
                </a:lnTo>
                <a:lnTo>
                  <a:pt x="927" y="321"/>
                </a:lnTo>
                <a:lnTo>
                  <a:pt x="927" y="323"/>
                </a:lnTo>
                <a:lnTo>
                  <a:pt x="927" y="325"/>
                </a:lnTo>
                <a:lnTo>
                  <a:pt x="928" y="328"/>
                </a:lnTo>
                <a:lnTo>
                  <a:pt x="928" y="330"/>
                </a:lnTo>
                <a:lnTo>
                  <a:pt x="928" y="333"/>
                </a:lnTo>
                <a:lnTo>
                  <a:pt x="928" y="335"/>
                </a:lnTo>
                <a:lnTo>
                  <a:pt x="929" y="338"/>
                </a:lnTo>
                <a:lnTo>
                  <a:pt x="929" y="341"/>
                </a:lnTo>
                <a:lnTo>
                  <a:pt x="929" y="344"/>
                </a:lnTo>
                <a:lnTo>
                  <a:pt x="929" y="346"/>
                </a:lnTo>
                <a:lnTo>
                  <a:pt x="930" y="349"/>
                </a:lnTo>
                <a:lnTo>
                  <a:pt x="930" y="352"/>
                </a:lnTo>
                <a:lnTo>
                  <a:pt x="930" y="355"/>
                </a:lnTo>
                <a:lnTo>
                  <a:pt x="930" y="357"/>
                </a:lnTo>
                <a:lnTo>
                  <a:pt x="931" y="360"/>
                </a:lnTo>
                <a:lnTo>
                  <a:pt x="931" y="362"/>
                </a:lnTo>
                <a:lnTo>
                  <a:pt x="931" y="364"/>
                </a:lnTo>
                <a:lnTo>
                  <a:pt x="931" y="365"/>
                </a:lnTo>
                <a:lnTo>
                  <a:pt x="932" y="366"/>
                </a:lnTo>
                <a:lnTo>
                  <a:pt x="932" y="367"/>
                </a:lnTo>
                <a:lnTo>
                  <a:pt x="932" y="369"/>
                </a:lnTo>
                <a:lnTo>
                  <a:pt x="932" y="371"/>
                </a:lnTo>
                <a:lnTo>
                  <a:pt x="933" y="373"/>
                </a:lnTo>
                <a:lnTo>
                  <a:pt x="933" y="374"/>
                </a:lnTo>
                <a:lnTo>
                  <a:pt x="933" y="375"/>
                </a:lnTo>
                <a:lnTo>
                  <a:pt x="933" y="375"/>
                </a:lnTo>
                <a:lnTo>
                  <a:pt x="934" y="376"/>
                </a:lnTo>
                <a:lnTo>
                  <a:pt x="934" y="377"/>
                </a:lnTo>
                <a:lnTo>
                  <a:pt x="934" y="377"/>
                </a:lnTo>
                <a:lnTo>
                  <a:pt x="934" y="378"/>
                </a:lnTo>
                <a:lnTo>
                  <a:pt x="935" y="378"/>
                </a:lnTo>
                <a:lnTo>
                  <a:pt x="935" y="379"/>
                </a:lnTo>
                <a:lnTo>
                  <a:pt x="935" y="380"/>
                </a:lnTo>
                <a:lnTo>
                  <a:pt x="935" y="380"/>
                </a:lnTo>
                <a:lnTo>
                  <a:pt x="936" y="381"/>
                </a:lnTo>
                <a:lnTo>
                  <a:pt x="936" y="381"/>
                </a:lnTo>
                <a:lnTo>
                  <a:pt x="936" y="382"/>
                </a:lnTo>
                <a:lnTo>
                  <a:pt x="936" y="384"/>
                </a:lnTo>
                <a:lnTo>
                  <a:pt x="937" y="385"/>
                </a:lnTo>
                <a:lnTo>
                  <a:pt x="937" y="386"/>
                </a:lnTo>
                <a:lnTo>
                  <a:pt x="937" y="386"/>
                </a:lnTo>
                <a:lnTo>
                  <a:pt x="937" y="386"/>
                </a:lnTo>
                <a:lnTo>
                  <a:pt x="938" y="386"/>
                </a:lnTo>
                <a:lnTo>
                  <a:pt x="938" y="386"/>
                </a:lnTo>
                <a:lnTo>
                  <a:pt x="938" y="385"/>
                </a:lnTo>
                <a:lnTo>
                  <a:pt x="938" y="384"/>
                </a:lnTo>
                <a:lnTo>
                  <a:pt x="939" y="383"/>
                </a:lnTo>
                <a:lnTo>
                  <a:pt x="939" y="383"/>
                </a:lnTo>
                <a:lnTo>
                  <a:pt x="939" y="382"/>
                </a:lnTo>
                <a:lnTo>
                  <a:pt x="940" y="381"/>
                </a:lnTo>
                <a:lnTo>
                  <a:pt x="940" y="380"/>
                </a:lnTo>
                <a:lnTo>
                  <a:pt x="940" y="379"/>
                </a:lnTo>
                <a:lnTo>
                  <a:pt x="940" y="378"/>
                </a:lnTo>
                <a:lnTo>
                  <a:pt x="941" y="378"/>
                </a:lnTo>
                <a:lnTo>
                  <a:pt x="941" y="378"/>
                </a:lnTo>
                <a:lnTo>
                  <a:pt x="941" y="378"/>
                </a:lnTo>
                <a:lnTo>
                  <a:pt x="941" y="378"/>
                </a:lnTo>
                <a:lnTo>
                  <a:pt x="942" y="378"/>
                </a:lnTo>
                <a:lnTo>
                  <a:pt x="942" y="378"/>
                </a:lnTo>
                <a:lnTo>
                  <a:pt x="942" y="378"/>
                </a:lnTo>
                <a:lnTo>
                  <a:pt x="942" y="378"/>
                </a:lnTo>
                <a:lnTo>
                  <a:pt x="943" y="379"/>
                </a:lnTo>
                <a:lnTo>
                  <a:pt x="943" y="380"/>
                </a:lnTo>
                <a:lnTo>
                  <a:pt x="943" y="381"/>
                </a:lnTo>
                <a:lnTo>
                  <a:pt x="943" y="384"/>
                </a:lnTo>
                <a:lnTo>
                  <a:pt x="944" y="386"/>
                </a:lnTo>
                <a:lnTo>
                  <a:pt x="944" y="388"/>
                </a:lnTo>
                <a:lnTo>
                  <a:pt x="944" y="390"/>
                </a:lnTo>
                <a:lnTo>
                  <a:pt x="944" y="392"/>
                </a:lnTo>
                <a:lnTo>
                  <a:pt x="945" y="394"/>
                </a:lnTo>
                <a:lnTo>
                  <a:pt x="945" y="396"/>
                </a:lnTo>
                <a:lnTo>
                  <a:pt x="945" y="399"/>
                </a:lnTo>
                <a:lnTo>
                  <a:pt x="945" y="401"/>
                </a:lnTo>
                <a:lnTo>
                  <a:pt x="946" y="403"/>
                </a:lnTo>
                <a:lnTo>
                  <a:pt x="946" y="406"/>
                </a:lnTo>
                <a:lnTo>
                  <a:pt x="946" y="407"/>
                </a:lnTo>
                <a:lnTo>
                  <a:pt x="946" y="409"/>
                </a:lnTo>
                <a:lnTo>
                  <a:pt x="947" y="410"/>
                </a:lnTo>
                <a:lnTo>
                  <a:pt x="947" y="411"/>
                </a:lnTo>
                <a:lnTo>
                  <a:pt x="947" y="413"/>
                </a:lnTo>
                <a:lnTo>
                  <a:pt x="947" y="414"/>
                </a:lnTo>
                <a:lnTo>
                  <a:pt x="948" y="415"/>
                </a:lnTo>
                <a:lnTo>
                  <a:pt x="948" y="415"/>
                </a:lnTo>
                <a:lnTo>
                  <a:pt x="948" y="416"/>
                </a:lnTo>
                <a:lnTo>
                  <a:pt x="948" y="417"/>
                </a:lnTo>
                <a:lnTo>
                  <a:pt x="949" y="418"/>
                </a:lnTo>
                <a:lnTo>
                  <a:pt x="949" y="418"/>
                </a:lnTo>
                <a:lnTo>
                  <a:pt x="949" y="419"/>
                </a:lnTo>
                <a:lnTo>
                  <a:pt x="949" y="420"/>
                </a:lnTo>
                <a:lnTo>
                  <a:pt x="950" y="421"/>
                </a:lnTo>
                <a:lnTo>
                  <a:pt x="950" y="421"/>
                </a:lnTo>
                <a:lnTo>
                  <a:pt x="950" y="422"/>
                </a:lnTo>
                <a:lnTo>
                  <a:pt x="950" y="422"/>
                </a:lnTo>
                <a:lnTo>
                  <a:pt x="951" y="423"/>
                </a:lnTo>
                <a:lnTo>
                  <a:pt x="951" y="423"/>
                </a:lnTo>
                <a:lnTo>
                  <a:pt x="951" y="423"/>
                </a:lnTo>
                <a:lnTo>
                  <a:pt x="951" y="423"/>
                </a:lnTo>
                <a:lnTo>
                  <a:pt x="952" y="423"/>
                </a:lnTo>
                <a:lnTo>
                  <a:pt x="952" y="423"/>
                </a:lnTo>
                <a:lnTo>
                  <a:pt x="953" y="423"/>
                </a:lnTo>
                <a:lnTo>
                  <a:pt x="953" y="422"/>
                </a:lnTo>
                <a:lnTo>
                  <a:pt x="953" y="422"/>
                </a:lnTo>
                <a:lnTo>
                  <a:pt x="953" y="422"/>
                </a:lnTo>
                <a:lnTo>
                  <a:pt x="954" y="423"/>
                </a:lnTo>
                <a:lnTo>
                  <a:pt x="954" y="422"/>
                </a:lnTo>
                <a:lnTo>
                  <a:pt x="954" y="422"/>
                </a:lnTo>
                <a:lnTo>
                  <a:pt x="954" y="421"/>
                </a:lnTo>
                <a:lnTo>
                  <a:pt x="955" y="421"/>
                </a:lnTo>
                <a:lnTo>
                  <a:pt x="955" y="420"/>
                </a:lnTo>
                <a:lnTo>
                  <a:pt x="955" y="420"/>
                </a:lnTo>
                <a:lnTo>
                  <a:pt x="955" y="419"/>
                </a:lnTo>
                <a:lnTo>
                  <a:pt x="956" y="418"/>
                </a:lnTo>
                <a:lnTo>
                  <a:pt x="956" y="417"/>
                </a:lnTo>
                <a:lnTo>
                  <a:pt x="956" y="417"/>
                </a:lnTo>
                <a:lnTo>
                  <a:pt x="956" y="416"/>
                </a:lnTo>
                <a:lnTo>
                  <a:pt x="957" y="416"/>
                </a:lnTo>
                <a:lnTo>
                  <a:pt x="957" y="416"/>
                </a:lnTo>
                <a:lnTo>
                  <a:pt x="957" y="415"/>
                </a:lnTo>
                <a:lnTo>
                  <a:pt x="957" y="415"/>
                </a:lnTo>
                <a:lnTo>
                  <a:pt x="958" y="414"/>
                </a:lnTo>
                <a:lnTo>
                  <a:pt x="958" y="414"/>
                </a:lnTo>
                <a:lnTo>
                  <a:pt x="958" y="413"/>
                </a:lnTo>
                <a:lnTo>
                  <a:pt x="958" y="413"/>
                </a:lnTo>
                <a:lnTo>
                  <a:pt x="959" y="413"/>
                </a:lnTo>
                <a:lnTo>
                  <a:pt x="959" y="412"/>
                </a:lnTo>
                <a:lnTo>
                  <a:pt x="959" y="412"/>
                </a:lnTo>
                <a:lnTo>
                  <a:pt x="959" y="412"/>
                </a:lnTo>
                <a:lnTo>
                  <a:pt x="960" y="412"/>
                </a:lnTo>
                <a:lnTo>
                  <a:pt x="960" y="412"/>
                </a:lnTo>
                <a:lnTo>
                  <a:pt x="960" y="412"/>
                </a:lnTo>
                <a:lnTo>
                  <a:pt x="960" y="412"/>
                </a:lnTo>
                <a:lnTo>
                  <a:pt x="961" y="412"/>
                </a:lnTo>
                <a:lnTo>
                  <a:pt x="961" y="412"/>
                </a:lnTo>
                <a:lnTo>
                  <a:pt x="961" y="413"/>
                </a:lnTo>
                <a:lnTo>
                  <a:pt x="961" y="413"/>
                </a:lnTo>
                <a:lnTo>
                  <a:pt x="962" y="413"/>
                </a:lnTo>
                <a:lnTo>
                  <a:pt x="962" y="413"/>
                </a:lnTo>
                <a:lnTo>
                  <a:pt x="962" y="413"/>
                </a:lnTo>
                <a:lnTo>
                  <a:pt x="962" y="413"/>
                </a:lnTo>
                <a:lnTo>
                  <a:pt x="963" y="412"/>
                </a:lnTo>
                <a:lnTo>
                  <a:pt x="963" y="411"/>
                </a:lnTo>
                <a:lnTo>
                  <a:pt x="963" y="411"/>
                </a:lnTo>
                <a:lnTo>
                  <a:pt x="963" y="410"/>
                </a:lnTo>
                <a:lnTo>
                  <a:pt x="964" y="408"/>
                </a:lnTo>
                <a:lnTo>
                  <a:pt x="964" y="407"/>
                </a:lnTo>
                <a:lnTo>
                  <a:pt x="964" y="406"/>
                </a:lnTo>
                <a:lnTo>
                  <a:pt x="965" y="405"/>
                </a:lnTo>
                <a:lnTo>
                  <a:pt x="965" y="404"/>
                </a:lnTo>
                <a:lnTo>
                  <a:pt x="965" y="403"/>
                </a:lnTo>
                <a:lnTo>
                  <a:pt x="965" y="401"/>
                </a:lnTo>
                <a:lnTo>
                  <a:pt x="966" y="400"/>
                </a:lnTo>
                <a:lnTo>
                  <a:pt x="966" y="399"/>
                </a:lnTo>
                <a:lnTo>
                  <a:pt x="966" y="398"/>
                </a:lnTo>
                <a:lnTo>
                  <a:pt x="966" y="396"/>
                </a:lnTo>
                <a:lnTo>
                  <a:pt x="967" y="394"/>
                </a:lnTo>
                <a:lnTo>
                  <a:pt x="967" y="393"/>
                </a:lnTo>
                <a:lnTo>
                  <a:pt x="967" y="391"/>
                </a:lnTo>
                <a:lnTo>
                  <a:pt x="967" y="389"/>
                </a:lnTo>
                <a:lnTo>
                  <a:pt x="968" y="388"/>
                </a:lnTo>
                <a:lnTo>
                  <a:pt x="968" y="386"/>
                </a:lnTo>
                <a:lnTo>
                  <a:pt x="968" y="385"/>
                </a:lnTo>
                <a:lnTo>
                  <a:pt x="968" y="385"/>
                </a:lnTo>
                <a:lnTo>
                  <a:pt x="969" y="384"/>
                </a:lnTo>
                <a:lnTo>
                  <a:pt x="969" y="383"/>
                </a:lnTo>
                <a:lnTo>
                  <a:pt x="969" y="382"/>
                </a:lnTo>
                <a:lnTo>
                  <a:pt x="969" y="381"/>
                </a:lnTo>
                <a:lnTo>
                  <a:pt x="970" y="380"/>
                </a:lnTo>
                <a:lnTo>
                  <a:pt x="970" y="378"/>
                </a:lnTo>
                <a:lnTo>
                  <a:pt x="970" y="377"/>
                </a:lnTo>
                <a:lnTo>
                  <a:pt x="970" y="376"/>
                </a:lnTo>
                <a:lnTo>
                  <a:pt x="971" y="375"/>
                </a:lnTo>
                <a:lnTo>
                  <a:pt x="971" y="374"/>
                </a:lnTo>
                <a:lnTo>
                  <a:pt x="971" y="374"/>
                </a:lnTo>
                <a:lnTo>
                  <a:pt x="971" y="373"/>
                </a:lnTo>
                <a:lnTo>
                  <a:pt x="972" y="373"/>
                </a:lnTo>
                <a:lnTo>
                  <a:pt x="972" y="372"/>
                </a:lnTo>
                <a:lnTo>
                  <a:pt x="972" y="372"/>
                </a:lnTo>
                <a:lnTo>
                  <a:pt x="972" y="371"/>
                </a:lnTo>
                <a:lnTo>
                  <a:pt x="973" y="371"/>
                </a:lnTo>
                <a:lnTo>
                  <a:pt x="973" y="371"/>
                </a:lnTo>
                <a:lnTo>
                  <a:pt x="973" y="372"/>
                </a:lnTo>
                <a:lnTo>
                  <a:pt x="973" y="372"/>
                </a:lnTo>
                <a:lnTo>
                  <a:pt x="974" y="372"/>
                </a:lnTo>
                <a:lnTo>
                  <a:pt x="974" y="372"/>
                </a:lnTo>
                <a:lnTo>
                  <a:pt x="974" y="373"/>
                </a:lnTo>
                <a:lnTo>
                  <a:pt x="974" y="374"/>
                </a:lnTo>
                <a:lnTo>
                  <a:pt x="975" y="374"/>
                </a:lnTo>
                <a:lnTo>
                  <a:pt x="975" y="376"/>
                </a:lnTo>
                <a:lnTo>
                  <a:pt x="975" y="377"/>
                </a:lnTo>
                <a:lnTo>
                  <a:pt x="975" y="378"/>
                </a:lnTo>
                <a:lnTo>
                  <a:pt x="976" y="379"/>
                </a:lnTo>
                <a:lnTo>
                  <a:pt x="976" y="381"/>
                </a:lnTo>
                <a:lnTo>
                  <a:pt x="976" y="382"/>
                </a:lnTo>
                <a:lnTo>
                  <a:pt x="977" y="384"/>
                </a:lnTo>
                <a:lnTo>
                  <a:pt x="977" y="385"/>
                </a:lnTo>
                <a:lnTo>
                  <a:pt x="977" y="387"/>
                </a:lnTo>
                <a:lnTo>
                  <a:pt x="977" y="389"/>
                </a:lnTo>
                <a:lnTo>
                  <a:pt x="978" y="391"/>
                </a:lnTo>
                <a:lnTo>
                  <a:pt x="978" y="393"/>
                </a:lnTo>
                <a:lnTo>
                  <a:pt x="978" y="395"/>
                </a:lnTo>
                <a:lnTo>
                  <a:pt x="978" y="397"/>
                </a:lnTo>
                <a:lnTo>
                  <a:pt x="979" y="399"/>
                </a:lnTo>
                <a:lnTo>
                  <a:pt x="979" y="402"/>
                </a:lnTo>
                <a:lnTo>
                  <a:pt x="979" y="404"/>
                </a:lnTo>
                <a:lnTo>
                  <a:pt x="979" y="406"/>
                </a:lnTo>
                <a:lnTo>
                  <a:pt x="980" y="408"/>
                </a:lnTo>
                <a:lnTo>
                  <a:pt x="980" y="409"/>
                </a:lnTo>
                <a:lnTo>
                  <a:pt x="980" y="411"/>
                </a:lnTo>
                <a:lnTo>
                  <a:pt x="980" y="412"/>
                </a:lnTo>
                <a:lnTo>
                  <a:pt x="981" y="413"/>
                </a:lnTo>
                <a:lnTo>
                  <a:pt x="981" y="414"/>
                </a:lnTo>
                <a:lnTo>
                  <a:pt x="981" y="414"/>
                </a:lnTo>
                <a:lnTo>
                  <a:pt x="981" y="415"/>
                </a:lnTo>
                <a:lnTo>
                  <a:pt x="982" y="416"/>
                </a:lnTo>
                <a:lnTo>
                  <a:pt x="982" y="416"/>
                </a:lnTo>
                <a:lnTo>
                  <a:pt x="982" y="417"/>
                </a:lnTo>
                <a:lnTo>
                  <a:pt x="982" y="418"/>
                </a:lnTo>
                <a:lnTo>
                  <a:pt x="983" y="418"/>
                </a:lnTo>
                <a:lnTo>
                  <a:pt x="983" y="418"/>
                </a:lnTo>
                <a:lnTo>
                  <a:pt x="983" y="418"/>
                </a:lnTo>
                <a:lnTo>
                  <a:pt x="983" y="419"/>
                </a:lnTo>
                <a:lnTo>
                  <a:pt x="984" y="419"/>
                </a:lnTo>
                <a:lnTo>
                  <a:pt x="984" y="419"/>
                </a:lnTo>
                <a:lnTo>
                  <a:pt x="984" y="420"/>
                </a:lnTo>
                <a:lnTo>
                  <a:pt x="984" y="420"/>
                </a:lnTo>
                <a:lnTo>
                  <a:pt x="985" y="421"/>
                </a:lnTo>
                <a:lnTo>
                  <a:pt x="985" y="421"/>
                </a:lnTo>
                <a:lnTo>
                  <a:pt x="985" y="421"/>
                </a:lnTo>
                <a:lnTo>
                  <a:pt x="985" y="421"/>
                </a:lnTo>
                <a:lnTo>
                  <a:pt x="986" y="422"/>
                </a:lnTo>
                <a:lnTo>
                  <a:pt x="986" y="423"/>
                </a:lnTo>
                <a:lnTo>
                  <a:pt x="986" y="423"/>
                </a:lnTo>
                <a:lnTo>
                  <a:pt x="986" y="424"/>
                </a:lnTo>
                <a:lnTo>
                  <a:pt x="987" y="425"/>
                </a:lnTo>
                <a:lnTo>
                  <a:pt x="987" y="426"/>
                </a:lnTo>
                <a:lnTo>
                  <a:pt x="987" y="426"/>
                </a:lnTo>
                <a:lnTo>
                  <a:pt x="987" y="426"/>
                </a:lnTo>
                <a:lnTo>
                  <a:pt x="988" y="426"/>
                </a:lnTo>
                <a:lnTo>
                  <a:pt x="988" y="426"/>
                </a:lnTo>
                <a:lnTo>
                  <a:pt x="988" y="426"/>
                </a:lnTo>
                <a:lnTo>
                  <a:pt x="989" y="426"/>
                </a:lnTo>
                <a:lnTo>
                  <a:pt x="989" y="425"/>
                </a:lnTo>
                <a:lnTo>
                  <a:pt x="989" y="425"/>
                </a:lnTo>
                <a:lnTo>
                  <a:pt x="989" y="425"/>
                </a:lnTo>
                <a:lnTo>
                  <a:pt x="990" y="424"/>
                </a:lnTo>
                <a:lnTo>
                  <a:pt x="990" y="424"/>
                </a:lnTo>
                <a:lnTo>
                  <a:pt x="990" y="423"/>
                </a:lnTo>
                <a:lnTo>
                  <a:pt x="990" y="423"/>
                </a:lnTo>
                <a:lnTo>
                  <a:pt x="991" y="422"/>
                </a:lnTo>
                <a:lnTo>
                  <a:pt x="991" y="422"/>
                </a:lnTo>
                <a:lnTo>
                  <a:pt x="991" y="422"/>
                </a:lnTo>
                <a:lnTo>
                  <a:pt x="991" y="422"/>
                </a:lnTo>
                <a:lnTo>
                  <a:pt x="992" y="422"/>
                </a:lnTo>
                <a:lnTo>
                  <a:pt x="992" y="422"/>
                </a:lnTo>
                <a:lnTo>
                  <a:pt x="992" y="421"/>
                </a:lnTo>
                <a:lnTo>
                  <a:pt x="992" y="421"/>
                </a:lnTo>
                <a:lnTo>
                  <a:pt x="993" y="421"/>
                </a:lnTo>
                <a:lnTo>
                  <a:pt x="993" y="422"/>
                </a:lnTo>
                <a:lnTo>
                  <a:pt x="993" y="422"/>
                </a:lnTo>
                <a:lnTo>
                  <a:pt x="993" y="422"/>
                </a:lnTo>
                <a:lnTo>
                  <a:pt x="994" y="422"/>
                </a:lnTo>
                <a:lnTo>
                  <a:pt x="994" y="422"/>
                </a:lnTo>
                <a:lnTo>
                  <a:pt x="994" y="422"/>
                </a:lnTo>
                <a:lnTo>
                  <a:pt x="994" y="422"/>
                </a:lnTo>
                <a:lnTo>
                  <a:pt x="995" y="423"/>
                </a:lnTo>
                <a:lnTo>
                  <a:pt x="995" y="423"/>
                </a:lnTo>
                <a:lnTo>
                  <a:pt x="995" y="423"/>
                </a:lnTo>
                <a:lnTo>
                  <a:pt x="995" y="424"/>
                </a:lnTo>
                <a:lnTo>
                  <a:pt x="996" y="424"/>
                </a:lnTo>
                <a:lnTo>
                  <a:pt x="996" y="424"/>
                </a:lnTo>
                <a:lnTo>
                  <a:pt x="996" y="424"/>
                </a:lnTo>
                <a:lnTo>
                  <a:pt x="996" y="425"/>
                </a:lnTo>
                <a:lnTo>
                  <a:pt x="997" y="425"/>
                </a:lnTo>
                <a:lnTo>
                  <a:pt x="997" y="424"/>
                </a:lnTo>
                <a:lnTo>
                  <a:pt x="997" y="425"/>
                </a:lnTo>
                <a:lnTo>
                  <a:pt x="997" y="425"/>
                </a:lnTo>
                <a:lnTo>
                  <a:pt x="998" y="425"/>
                </a:lnTo>
                <a:lnTo>
                  <a:pt x="998" y="426"/>
                </a:lnTo>
                <a:lnTo>
                  <a:pt x="998" y="426"/>
                </a:lnTo>
                <a:lnTo>
                  <a:pt x="998" y="426"/>
                </a:lnTo>
                <a:lnTo>
                  <a:pt x="999" y="427"/>
                </a:lnTo>
                <a:lnTo>
                  <a:pt x="999" y="427"/>
                </a:lnTo>
                <a:lnTo>
                  <a:pt x="999" y="427"/>
                </a:lnTo>
                <a:lnTo>
                  <a:pt x="999" y="427"/>
                </a:lnTo>
                <a:lnTo>
                  <a:pt x="1000" y="426"/>
                </a:lnTo>
                <a:lnTo>
                  <a:pt x="1000" y="426"/>
                </a:lnTo>
                <a:lnTo>
                  <a:pt x="1000" y="426"/>
                </a:lnTo>
                <a:lnTo>
                  <a:pt x="1000" y="427"/>
                </a:lnTo>
                <a:lnTo>
                  <a:pt x="1001" y="428"/>
                </a:lnTo>
                <a:lnTo>
                  <a:pt x="1001" y="428"/>
                </a:lnTo>
                <a:lnTo>
                  <a:pt x="1001" y="428"/>
                </a:lnTo>
                <a:lnTo>
                  <a:pt x="1002" y="428"/>
                </a:lnTo>
                <a:lnTo>
                  <a:pt x="1002" y="428"/>
                </a:lnTo>
                <a:lnTo>
                  <a:pt x="1002" y="428"/>
                </a:lnTo>
                <a:lnTo>
                  <a:pt x="1002" y="427"/>
                </a:lnTo>
                <a:lnTo>
                  <a:pt x="1003" y="427"/>
                </a:lnTo>
                <a:lnTo>
                  <a:pt x="1003" y="426"/>
                </a:lnTo>
                <a:lnTo>
                  <a:pt x="1003" y="424"/>
                </a:lnTo>
                <a:lnTo>
                  <a:pt x="1003" y="423"/>
                </a:lnTo>
                <a:lnTo>
                  <a:pt x="1004" y="421"/>
                </a:lnTo>
                <a:lnTo>
                  <a:pt x="1004" y="419"/>
                </a:lnTo>
                <a:lnTo>
                  <a:pt x="1004" y="416"/>
                </a:lnTo>
                <a:lnTo>
                  <a:pt x="1004" y="414"/>
                </a:lnTo>
                <a:lnTo>
                  <a:pt x="1005" y="412"/>
                </a:lnTo>
                <a:lnTo>
                  <a:pt x="1005" y="410"/>
                </a:lnTo>
                <a:lnTo>
                  <a:pt x="1005" y="408"/>
                </a:lnTo>
                <a:lnTo>
                  <a:pt x="1005" y="406"/>
                </a:lnTo>
                <a:lnTo>
                  <a:pt x="1006" y="404"/>
                </a:lnTo>
                <a:lnTo>
                  <a:pt x="1006" y="401"/>
                </a:lnTo>
                <a:lnTo>
                  <a:pt x="1006" y="397"/>
                </a:lnTo>
                <a:lnTo>
                  <a:pt x="1006" y="394"/>
                </a:lnTo>
                <a:lnTo>
                  <a:pt x="1007" y="392"/>
                </a:lnTo>
                <a:lnTo>
                  <a:pt x="1007" y="389"/>
                </a:lnTo>
                <a:lnTo>
                  <a:pt x="1007" y="387"/>
                </a:lnTo>
                <a:lnTo>
                  <a:pt x="1007" y="385"/>
                </a:lnTo>
                <a:lnTo>
                  <a:pt x="1008" y="382"/>
                </a:lnTo>
                <a:lnTo>
                  <a:pt x="1008" y="380"/>
                </a:lnTo>
                <a:lnTo>
                  <a:pt x="1008" y="379"/>
                </a:lnTo>
                <a:lnTo>
                  <a:pt x="1008" y="377"/>
                </a:lnTo>
                <a:lnTo>
                  <a:pt x="1009" y="375"/>
                </a:lnTo>
                <a:lnTo>
                  <a:pt x="1009" y="373"/>
                </a:lnTo>
                <a:lnTo>
                  <a:pt x="1009" y="372"/>
                </a:lnTo>
                <a:lnTo>
                  <a:pt x="1009" y="371"/>
                </a:lnTo>
                <a:lnTo>
                  <a:pt x="1010" y="370"/>
                </a:lnTo>
                <a:lnTo>
                  <a:pt x="1010" y="370"/>
                </a:lnTo>
                <a:lnTo>
                  <a:pt x="1010" y="369"/>
                </a:lnTo>
                <a:lnTo>
                  <a:pt x="1010" y="367"/>
                </a:lnTo>
                <a:lnTo>
                  <a:pt x="1011" y="367"/>
                </a:lnTo>
                <a:lnTo>
                  <a:pt x="1011" y="366"/>
                </a:lnTo>
                <a:lnTo>
                  <a:pt x="1011" y="366"/>
                </a:lnTo>
                <a:lnTo>
                  <a:pt x="1011" y="366"/>
                </a:lnTo>
                <a:lnTo>
                  <a:pt x="1012" y="366"/>
                </a:lnTo>
                <a:lnTo>
                  <a:pt x="1012" y="367"/>
                </a:lnTo>
                <a:lnTo>
                  <a:pt x="1012" y="367"/>
                </a:lnTo>
                <a:lnTo>
                  <a:pt x="1012" y="368"/>
                </a:lnTo>
                <a:lnTo>
                  <a:pt x="1013" y="369"/>
                </a:lnTo>
                <a:lnTo>
                  <a:pt x="1013" y="370"/>
                </a:lnTo>
                <a:lnTo>
                  <a:pt x="1013" y="371"/>
                </a:lnTo>
                <a:lnTo>
                  <a:pt x="1014" y="372"/>
                </a:lnTo>
                <a:lnTo>
                  <a:pt x="1014" y="372"/>
                </a:lnTo>
                <a:lnTo>
                  <a:pt x="1014" y="373"/>
                </a:lnTo>
                <a:lnTo>
                  <a:pt x="1014" y="374"/>
                </a:lnTo>
                <a:lnTo>
                  <a:pt x="1015" y="375"/>
                </a:lnTo>
                <a:lnTo>
                  <a:pt x="1015" y="375"/>
                </a:lnTo>
                <a:lnTo>
                  <a:pt x="1015" y="376"/>
                </a:lnTo>
                <a:lnTo>
                  <a:pt x="1015" y="376"/>
                </a:lnTo>
                <a:lnTo>
                  <a:pt x="1016" y="377"/>
                </a:lnTo>
                <a:lnTo>
                  <a:pt x="1016" y="377"/>
                </a:lnTo>
                <a:lnTo>
                  <a:pt x="1016" y="378"/>
                </a:lnTo>
                <a:lnTo>
                  <a:pt x="1016" y="379"/>
                </a:lnTo>
                <a:lnTo>
                  <a:pt x="1017" y="379"/>
                </a:lnTo>
                <a:lnTo>
                  <a:pt x="1017" y="379"/>
                </a:lnTo>
                <a:lnTo>
                  <a:pt x="1017" y="379"/>
                </a:lnTo>
                <a:lnTo>
                  <a:pt x="1017" y="379"/>
                </a:lnTo>
                <a:lnTo>
                  <a:pt x="1018" y="379"/>
                </a:lnTo>
                <a:lnTo>
                  <a:pt x="1018" y="379"/>
                </a:lnTo>
                <a:lnTo>
                  <a:pt x="1018" y="379"/>
                </a:lnTo>
                <a:lnTo>
                  <a:pt x="1018" y="378"/>
                </a:lnTo>
                <a:lnTo>
                  <a:pt x="1019" y="378"/>
                </a:lnTo>
                <a:lnTo>
                  <a:pt x="1019" y="379"/>
                </a:lnTo>
                <a:lnTo>
                  <a:pt x="1019" y="380"/>
                </a:lnTo>
                <a:lnTo>
                  <a:pt x="1019" y="381"/>
                </a:lnTo>
                <a:lnTo>
                  <a:pt x="1020" y="383"/>
                </a:lnTo>
                <a:lnTo>
                  <a:pt x="1020" y="385"/>
                </a:lnTo>
                <a:lnTo>
                  <a:pt x="1020" y="387"/>
                </a:lnTo>
                <a:lnTo>
                  <a:pt x="1020" y="389"/>
                </a:lnTo>
                <a:lnTo>
                  <a:pt x="1021" y="391"/>
                </a:lnTo>
                <a:lnTo>
                  <a:pt x="1021" y="393"/>
                </a:lnTo>
                <a:lnTo>
                  <a:pt x="1021" y="395"/>
                </a:lnTo>
                <a:lnTo>
                  <a:pt x="1021" y="397"/>
                </a:lnTo>
                <a:lnTo>
                  <a:pt x="1022" y="400"/>
                </a:lnTo>
                <a:lnTo>
                  <a:pt x="1022" y="402"/>
                </a:lnTo>
                <a:lnTo>
                  <a:pt x="1022" y="404"/>
                </a:lnTo>
                <a:lnTo>
                  <a:pt x="1022" y="405"/>
                </a:lnTo>
                <a:lnTo>
                  <a:pt x="1023" y="406"/>
                </a:lnTo>
                <a:lnTo>
                  <a:pt x="1023" y="408"/>
                </a:lnTo>
                <a:lnTo>
                  <a:pt x="1023" y="409"/>
                </a:lnTo>
                <a:lnTo>
                  <a:pt x="1023" y="411"/>
                </a:lnTo>
                <a:lnTo>
                  <a:pt x="1024" y="413"/>
                </a:lnTo>
                <a:lnTo>
                  <a:pt x="1024" y="414"/>
                </a:lnTo>
                <a:lnTo>
                  <a:pt x="1024" y="416"/>
                </a:lnTo>
                <a:lnTo>
                  <a:pt x="1024" y="417"/>
                </a:lnTo>
                <a:lnTo>
                  <a:pt x="1025" y="419"/>
                </a:lnTo>
                <a:lnTo>
                  <a:pt x="1025" y="419"/>
                </a:lnTo>
                <a:lnTo>
                  <a:pt x="1025" y="419"/>
                </a:lnTo>
                <a:lnTo>
                  <a:pt x="1026" y="419"/>
                </a:lnTo>
                <a:lnTo>
                  <a:pt x="1026" y="419"/>
                </a:lnTo>
                <a:lnTo>
                  <a:pt x="1026" y="420"/>
                </a:lnTo>
                <a:lnTo>
                  <a:pt x="1026" y="420"/>
                </a:lnTo>
                <a:lnTo>
                  <a:pt x="1027" y="420"/>
                </a:lnTo>
                <a:lnTo>
                  <a:pt x="1027" y="420"/>
                </a:lnTo>
                <a:lnTo>
                  <a:pt x="1027" y="420"/>
                </a:lnTo>
                <a:lnTo>
                  <a:pt x="1027" y="420"/>
                </a:lnTo>
                <a:lnTo>
                  <a:pt x="1028" y="421"/>
                </a:lnTo>
                <a:lnTo>
                  <a:pt x="1028" y="421"/>
                </a:lnTo>
                <a:lnTo>
                  <a:pt x="1028" y="421"/>
                </a:lnTo>
                <a:lnTo>
                  <a:pt x="1028" y="421"/>
                </a:lnTo>
                <a:lnTo>
                  <a:pt x="1029" y="421"/>
                </a:lnTo>
                <a:lnTo>
                  <a:pt x="1029" y="420"/>
                </a:lnTo>
                <a:lnTo>
                  <a:pt x="1029" y="419"/>
                </a:lnTo>
                <a:lnTo>
                  <a:pt x="1029" y="419"/>
                </a:lnTo>
                <a:lnTo>
                  <a:pt x="1030" y="417"/>
                </a:lnTo>
                <a:lnTo>
                  <a:pt x="1030" y="416"/>
                </a:lnTo>
                <a:lnTo>
                  <a:pt x="1030" y="414"/>
                </a:lnTo>
                <a:lnTo>
                  <a:pt x="1030" y="413"/>
                </a:lnTo>
                <a:lnTo>
                  <a:pt x="1031" y="411"/>
                </a:lnTo>
                <a:lnTo>
                  <a:pt x="1031" y="410"/>
                </a:lnTo>
                <a:lnTo>
                  <a:pt x="1031" y="408"/>
                </a:lnTo>
                <a:lnTo>
                  <a:pt x="1031" y="407"/>
                </a:lnTo>
                <a:lnTo>
                  <a:pt x="1032" y="405"/>
                </a:lnTo>
                <a:lnTo>
                  <a:pt x="1032" y="404"/>
                </a:lnTo>
                <a:lnTo>
                  <a:pt x="1032" y="402"/>
                </a:lnTo>
                <a:lnTo>
                  <a:pt x="1032" y="400"/>
                </a:lnTo>
                <a:lnTo>
                  <a:pt x="1033" y="399"/>
                </a:lnTo>
                <a:lnTo>
                  <a:pt x="1033" y="398"/>
                </a:lnTo>
                <a:lnTo>
                  <a:pt x="1033" y="397"/>
                </a:lnTo>
                <a:lnTo>
                  <a:pt x="1033" y="396"/>
                </a:lnTo>
                <a:lnTo>
                  <a:pt x="1034" y="396"/>
                </a:lnTo>
                <a:lnTo>
                  <a:pt x="1034" y="395"/>
                </a:lnTo>
                <a:lnTo>
                  <a:pt x="1034" y="395"/>
                </a:lnTo>
                <a:lnTo>
                  <a:pt x="1034" y="394"/>
                </a:lnTo>
                <a:lnTo>
                  <a:pt x="1035" y="394"/>
                </a:lnTo>
                <a:lnTo>
                  <a:pt x="1035" y="394"/>
                </a:lnTo>
                <a:lnTo>
                  <a:pt x="1035" y="395"/>
                </a:lnTo>
                <a:lnTo>
                  <a:pt x="1035" y="395"/>
                </a:lnTo>
                <a:lnTo>
                  <a:pt x="1036" y="396"/>
                </a:lnTo>
                <a:lnTo>
                  <a:pt x="1036" y="396"/>
                </a:lnTo>
                <a:lnTo>
                  <a:pt x="1036" y="397"/>
                </a:lnTo>
                <a:lnTo>
                  <a:pt x="1036" y="397"/>
                </a:lnTo>
                <a:lnTo>
                  <a:pt x="1037" y="397"/>
                </a:lnTo>
                <a:lnTo>
                  <a:pt x="1037" y="398"/>
                </a:lnTo>
                <a:lnTo>
                  <a:pt x="1037" y="399"/>
                </a:lnTo>
                <a:lnTo>
                  <a:pt x="1038" y="400"/>
                </a:lnTo>
                <a:lnTo>
                  <a:pt x="1038" y="401"/>
                </a:lnTo>
                <a:lnTo>
                  <a:pt x="1038" y="401"/>
                </a:lnTo>
                <a:lnTo>
                  <a:pt x="1038" y="402"/>
                </a:lnTo>
                <a:lnTo>
                  <a:pt x="1039" y="403"/>
                </a:lnTo>
                <a:lnTo>
                  <a:pt x="1039" y="403"/>
                </a:lnTo>
                <a:lnTo>
                  <a:pt x="1039" y="404"/>
                </a:lnTo>
                <a:lnTo>
                  <a:pt x="1039" y="404"/>
                </a:lnTo>
                <a:lnTo>
                  <a:pt x="1040" y="404"/>
                </a:lnTo>
                <a:lnTo>
                  <a:pt x="1040" y="405"/>
                </a:lnTo>
                <a:lnTo>
                  <a:pt x="1040" y="405"/>
                </a:lnTo>
                <a:lnTo>
                  <a:pt x="1040" y="405"/>
                </a:lnTo>
                <a:lnTo>
                  <a:pt x="1041" y="405"/>
                </a:lnTo>
                <a:lnTo>
                  <a:pt x="1041" y="405"/>
                </a:lnTo>
                <a:lnTo>
                  <a:pt x="1041" y="404"/>
                </a:lnTo>
                <a:lnTo>
                  <a:pt x="1041" y="404"/>
                </a:lnTo>
                <a:lnTo>
                  <a:pt x="1042" y="404"/>
                </a:lnTo>
                <a:lnTo>
                  <a:pt x="1042" y="404"/>
                </a:lnTo>
                <a:lnTo>
                  <a:pt x="1042" y="404"/>
                </a:lnTo>
                <a:lnTo>
                  <a:pt x="1042" y="403"/>
                </a:lnTo>
                <a:lnTo>
                  <a:pt x="1043" y="401"/>
                </a:lnTo>
                <a:lnTo>
                  <a:pt x="1043" y="400"/>
                </a:lnTo>
                <a:lnTo>
                  <a:pt x="1043" y="399"/>
                </a:lnTo>
                <a:lnTo>
                  <a:pt x="1043" y="398"/>
                </a:lnTo>
                <a:lnTo>
                  <a:pt x="1044" y="397"/>
                </a:lnTo>
                <a:lnTo>
                  <a:pt x="1044" y="396"/>
                </a:lnTo>
                <a:lnTo>
                  <a:pt x="1044" y="395"/>
                </a:lnTo>
                <a:lnTo>
                  <a:pt x="1044" y="394"/>
                </a:lnTo>
                <a:lnTo>
                  <a:pt x="1045" y="393"/>
                </a:lnTo>
                <a:lnTo>
                  <a:pt x="1045" y="392"/>
                </a:lnTo>
                <a:lnTo>
                  <a:pt x="1045" y="391"/>
                </a:lnTo>
                <a:lnTo>
                  <a:pt x="1045" y="390"/>
                </a:lnTo>
                <a:lnTo>
                  <a:pt x="1046" y="390"/>
                </a:lnTo>
                <a:lnTo>
                  <a:pt x="1046" y="389"/>
                </a:lnTo>
                <a:lnTo>
                  <a:pt x="1046" y="388"/>
                </a:lnTo>
                <a:lnTo>
                  <a:pt x="1046" y="387"/>
                </a:lnTo>
                <a:lnTo>
                  <a:pt x="1047" y="387"/>
                </a:lnTo>
                <a:lnTo>
                  <a:pt x="1047" y="386"/>
                </a:lnTo>
                <a:lnTo>
                  <a:pt x="1047" y="385"/>
                </a:lnTo>
                <a:lnTo>
                  <a:pt x="1047" y="385"/>
                </a:lnTo>
                <a:lnTo>
                  <a:pt x="1048" y="384"/>
                </a:lnTo>
                <a:lnTo>
                  <a:pt x="1048" y="384"/>
                </a:lnTo>
                <a:lnTo>
                  <a:pt x="1048" y="383"/>
                </a:lnTo>
                <a:lnTo>
                  <a:pt x="1048" y="383"/>
                </a:lnTo>
                <a:lnTo>
                  <a:pt x="1049" y="382"/>
                </a:lnTo>
                <a:lnTo>
                  <a:pt x="1049" y="381"/>
                </a:lnTo>
                <a:lnTo>
                  <a:pt x="1049" y="381"/>
                </a:lnTo>
                <a:lnTo>
                  <a:pt x="1050" y="380"/>
                </a:lnTo>
                <a:lnTo>
                  <a:pt x="1050" y="379"/>
                </a:lnTo>
                <a:lnTo>
                  <a:pt x="1050" y="378"/>
                </a:lnTo>
                <a:lnTo>
                  <a:pt x="1050" y="378"/>
                </a:lnTo>
                <a:lnTo>
                  <a:pt x="1051" y="376"/>
                </a:lnTo>
                <a:lnTo>
                  <a:pt x="1051" y="375"/>
                </a:lnTo>
                <a:lnTo>
                  <a:pt x="1051" y="374"/>
                </a:lnTo>
                <a:lnTo>
                  <a:pt x="1051" y="373"/>
                </a:lnTo>
                <a:lnTo>
                  <a:pt x="1052" y="372"/>
                </a:lnTo>
                <a:lnTo>
                  <a:pt x="1052" y="370"/>
                </a:lnTo>
                <a:lnTo>
                  <a:pt x="1052" y="369"/>
                </a:lnTo>
                <a:lnTo>
                  <a:pt x="1052" y="367"/>
                </a:lnTo>
                <a:lnTo>
                  <a:pt x="1053" y="366"/>
                </a:lnTo>
                <a:lnTo>
                  <a:pt x="1053" y="364"/>
                </a:lnTo>
                <a:lnTo>
                  <a:pt x="1053" y="363"/>
                </a:lnTo>
                <a:lnTo>
                  <a:pt x="1053" y="362"/>
                </a:lnTo>
                <a:lnTo>
                  <a:pt x="1054" y="362"/>
                </a:lnTo>
                <a:lnTo>
                  <a:pt x="1054" y="360"/>
                </a:lnTo>
                <a:lnTo>
                  <a:pt x="1054" y="360"/>
                </a:lnTo>
                <a:lnTo>
                  <a:pt x="1054" y="359"/>
                </a:lnTo>
                <a:lnTo>
                  <a:pt x="1055" y="359"/>
                </a:lnTo>
                <a:lnTo>
                  <a:pt x="1055" y="358"/>
                </a:lnTo>
                <a:lnTo>
                  <a:pt x="1055" y="358"/>
                </a:lnTo>
                <a:lnTo>
                  <a:pt x="1055" y="357"/>
                </a:lnTo>
                <a:lnTo>
                  <a:pt x="1056" y="356"/>
                </a:lnTo>
                <a:lnTo>
                  <a:pt x="1056" y="356"/>
                </a:lnTo>
                <a:lnTo>
                  <a:pt x="1056" y="356"/>
                </a:lnTo>
                <a:lnTo>
                  <a:pt x="1056" y="356"/>
                </a:lnTo>
                <a:lnTo>
                  <a:pt x="1057" y="357"/>
                </a:lnTo>
                <a:lnTo>
                  <a:pt x="1057" y="358"/>
                </a:lnTo>
                <a:lnTo>
                  <a:pt x="1057" y="359"/>
                </a:lnTo>
                <a:lnTo>
                  <a:pt x="1057" y="359"/>
                </a:lnTo>
                <a:lnTo>
                  <a:pt x="1058" y="360"/>
                </a:lnTo>
                <a:lnTo>
                  <a:pt x="1058" y="362"/>
                </a:lnTo>
                <a:lnTo>
                  <a:pt x="1058" y="363"/>
                </a:lnTo>
                <a:lnTo>
                  <a:pt x="1058" y="364"/>
                </a:lnTo>
                <a:lnTo>
                  <a:pt x="1059" y="365"/>
                </a:lnTo>
                <a:lnTo>
                  <a:pt x="1059" y="365"/>
                </a:lnTo>
                <a:lnTo>
                  <a:pt x="1059" y="367"/>
                </a:lnTo>
                <a:lnTo>
                  <a:pt x="1059" y="367"/>
                </a:lnTo>
                <a:lnTo>
                  <a:pt x="1060" y="366"/>
                </a:lnTo>
                <a:lnTo>
                  <a:pt x="1060" y="366"/>
                </a:lnTo>
                <a:lnTo>
                  <a:pt x="1060" y="366"/>
                </a:lnTo>
                <a:lnTo>
                  <a:pt x="1060" y="366"/>
                </a:lnTo>
                <a:lnTo>
                  <a:pt x="1061" y="367"/>
                </a:lnTo>
                <a:lnTo>
                  <a:pt x="1061" y="367"/>
                </a:lnTo>
                <a:lnTo>
                  <a:pt x="1061" y="367"/>
                </a:lnTo>
                <a:lnTo>
                  <a:pt x="1062" y="367"/>
                </a:lnTo>
                <a:lnTo>
                  <a:pt x="1062" y="367"/>
                </a:lnTo>
                <a:lnTo>
                  <a:pt x="1062" y="368"/>
                </a:lnTo>
                <a:lnTo>
                  <a:pt x="1062" y="368"/>
                </a:lnTo>
                <a:lnTo>
                  <a:pt x="1063" y="368"/>
                </a:lnTo>
                <a:lnTo>
                  <a:pt x="1063" y="368"/>
                </a:lnTo>
                <a:lnTo>
                  <a:pt x="1063" y="368"/>
                </a:lnTo>
                <a:lnTo>
                  <a:pt x="1063" y="369"/>
                </a:lnTo>
                <a:lnTo>
                  <a:pt x="1064" y="369"/>
                </a:lnTo>
                <a:lnTo>
                  <a:pt x="1064" y="369"/>
                </a:lnTo>
                <a:lnTo>
                  <a:pt x="1064" y="370"/>
                </a:lnTo>
                <a:lnTo>
                  <a:pt x="1064" y="370"/>
                </a:lnTo>
                <a:lnTo>
                  <a:pt x="1065" y="371"/>
                </a:lnTo>
                <a:lnTo>
                  <a:pt x="1065" y="372"/>
                </a:lnTo>
                <a:lnTo>
                  <a:pt x="1065" y="373"/>
                </a:lnTo>
                <a:lnTo>
                  <a:pt x="1065" y="373"/>
                </a:lnTo>
                <a:lnTo>
                  <a:pt x="1066" y="373"/>
                </a:lnTo>
                <a:lnTo>
                  <a:pt x="1066" y="374"/>
                </a:lnTo>
                <a:lnTo>
                  <a:pt x="1066" y="374"/>
                </a:lnTo>
                <a:lnTo>
                  <a:pt x="1066" y="374"/>
                </a:lnTo>
                <a:lnTo>
                  <a:pt x="1067" y="373"/>
                </a:lnTo>
                <a:lnTo>
                  <a:pt x="1067" y="373"/>
                </a:lnTo>
                <a:lnTo>
                  <a:pt x="1067" y="373"/>
                </a:lnTo>
                <a:lnTo>
                  <a:pt x="1067" y="372"/>
                </a:lnTo>
                <a:lnTo>
                  <a:pt x="1068" y="372"/>
                </a:lnTo>
                <a:lnTo>
                  <a:pt x="1068" y="371"/>
                </a:lnTo>
                <a:lnTo>
                  <a:pt x="1068" y="371"/>
                </a:lnTo>
                <a:lnTo>
                  <a:pt x="1068" y="370"/>
                </a:lnTo>
                <a:lnTo>
                  <a:pt x="1069" y="369"/>
                </a:lnTo>
                <a:lnTo>
                  <a:pt x="1069" y="368"/>
                </a:lnTo>
                <a:lnTo>
                  <a:pt x="1069" y="367"/>
                </a:lnTo>
                <a:lnTo>
                  <a:pt x="1069" y="366"/>
                </a:lnTo>
                <a:lnTo>
                  <a:pt x="1070" y="366"/>
                </a:lnTo>
                <a:lnTo>
                  <a:pt x="1070" y="366"/>
                </a:lnTo>
                <a:lnTo>
                  <a:pt x="1070" y="365"/>
                </a:lnTo>
                <a:lnTo>
                  <a:pt x="1070" y="365"/>
                </a:lnTo>
                <a:lnTo>
                  <a:pt x="1071" y="366"/>
                </a:lnTo>
                <a:lnTo>
                  <a:pt x="1071" y="366"/>
                </a:lnTo>
                <a:lnTo>
                  <a:pt x="1071" y="367"/>
                </a:lnTo>
                <a:lnTo>
                  <a:pt x="1071" y="367"/>
                </a:lnTo>
                <a:lnTo>
                  <a:pt x="1072" y="369"/>
                </a:lnTo>
                <a:lnTo>
                  <a:pt x="1072" y="370"/>
                </a:lnTo>
                <a:lnTo>
                  <a:pt x="1072" y="372"/>
                </a:lnTo>
                <a:lnTo>
                  <a:pt x="1072" y="373"/>
                </a:lnTo>
                <a:lnTo>
                  <a:pt x="1073" y="375"/>
                </a:lnTo>
                <a:lnTo>
                  <a:pt x="1073" y="377"/>
                </a:lnTo>
                <a:lnTo>
                  <a:pt x="1073" y="378"/>
                </a:lnTo>
                <a:lnTo>
                  <a:pt x="1073" y="379"/>
                </a:lnTo>
                <a:lnTo>
                  <a:pt x="1074" y="380"/>
                </a:lnTo>
                <a:lnTo>
                  <a:pt x="1074" y="381"/>
                </a:lnTo>
                <a:lnTo>
                  <a:pt x="1074" y="381"/>
                </a:lnTo>
                <a:lnTo>
                  <a:pt x="1075" y="381"/>
                </a:lnTo>
                <a:lnTo>
                  <a:pt x="1075" y="382"/>
                </a:lnTo>
                <a:lnTo>
                  <a:pt x="1075" y="383"/>
                </a:lnTo>
                <a:lnTo>
                  <a:pt x="1075" y="383"/>
                </a:lnTo>
                <a:lnTo>
                  <a:pt x="1076" y="384"/>
                </a:lnTo>
                <a:lnTo>
                  <a:pt x="1076" y="384"/>
                </a:lnTo>
                <a:lnTo>
                  <a:pt x="1076" y="385"/>
                </a:lnTo>
                <a:lnTo>
                  <a:pt x="1076" y="385"/>
                </a:lnTo>
                <a:lnTo>
                  <a:pt x="1077" y="386"/>
                </a:lnTo>
                <a:lnTo>
                  <a:pt x="1077" y="387"/>
                </a:lnTo>
                <a:lnTo>
                  <a:pt x="1077" y="388"/>
                </a:lnTo>
                <a:lnTo>
                  <a:pt x="1077" y="388"/>
                </a:lnTo>
                <a:lnTo>
                  <a:pt x="1078" y="389"/>
                </a:lnTo>
                <a:lnTo>
                  <a:pt x="1078" y="390"/>
                </a:lnTo>
                <a:lnTo>
                  <a:pt x="1078" y="390"/>
                </a:lnTo>
                <a:lnTo>
                  <a:pt x="1078" y="391"/>
                </a:lnTo>
                <a:lnTo>
                  <a:pt x="1079" y="393"/>
                </a:lnTo>
                <a:lnTo>
                  <a:pt x="1079" y="393"/>
                </a:lnTo>
                <a:lnTo>
                  <a:pt x="1079" y="394"/>
                </a:lnTo>
                <a:lnTo>
                  <a:pt x="1079" y="395"/>
                </a:lnTo>
                <a:lnTo>
                  <a:pt x="1080" y="397"/>
                </a:lnTo>
                <a:lnTo>
                  <a:pt x="1080" y="399"/>
                </a:lnTo>
                <a:lnTo>
                  <a:pt x="1080" y="400"/>
                </a:lnTo>
                <a:lnTo>
                  <a:pt x="1080" y="402"/>
                </a:lnTo>
                <a:lnTo>
                  <a:pt x="1081" y="404"/>
                </a:lnTo>
                <a:lnTo>
                  <a:pt x="1081" y="406"/>
                </a:lnTo>
                <a:lnTo>
                  <a:pt x="1081" y="408"/>
                </a:lnTo>
                <a:lnTo>
                  <a:pt x="1081" y="410"/>
                </a:lnTo>
                <a:lnTo>
                  <a:pt x="1082" y="412"/>
                </a:lnTo>
                <a:lnTo>
                  <a:pt x="1082" y="413"/>
                </a:lnTo>
                <a:lnTo>
                  <a:pt x="1082" y="415"/>
                </a:lnTo>
                <a:lnTo>
                  <a:pt x="1082" y="417"/>
                </a:lnTo>
                <a:lnTo>
                  <a:pt x="1083" y="419"/>
                </a:lnTo>
                <a:lnTo>
                  <a:pt x="1083" y="420"/>
                </a:lnTo>
                <a:lnTo>
                  <a:pt x="1083" y="422"/>
                </a:lnTo>
                <a:lnTo>
                  <a:pt x="1083" y="424"/>
                </a:lnTo>
                <a:lnTo>
                  <a:pt x="1084" y="425"/>
                </a:lnTo>
                <a:lnTo>
                  <a:pt x="1084" y="427"/>
                </a:lnTo>
                <a:lnTo>
                  <a:pt x="1084" y="429"/>
                </a:lnTo>
                <a:lnTo>
                  <a:pt x="1084" y="431"/>
                </a:lnTo>
                <a:lnTo>
                  <a:pt x="1085" y="433"/>
                </a:lnTo>
                <a:lnTo>
                  <a:pt x="1085" y="434"/>
                </a:lnTo>
                <a:lnTo>
                  <a:pt x="1085" y="435"/>
                </a:lnTo>
                <a:lnTo>
                  <a:pt x="1085" y="435"/>
                </a:lnTo>
                <a:lnTo>
                  <a:pt x="1086" y="436"/>
                </a:lnTo>
                <a:lnTo>
                  <a:pt x="1086" y="437"/>
                </a:lnTo>
                <a:lnTo>
                  <a:pt x="1086" y="437"/>
                </a:lnTo>
                <a:lnTo>
                  <a:pt x="1087" y="436"/>
                </a:lnTo>
                <a:lnTo>
                  <a:pt x="1087" y="436"/>
                </a:lnTo>
                <a:lnTo>
                  <a:pt x="1087" y="437"/>
                </a:lnTo>
                <a:lnTo>
                  <a:pt x="1087" y="436"/>
                </a:lnTo>
                <a:lnTo>
                  <a:pt x="1088" y="436"/>
                </a:lnTo>
                <a:lnTo>
                  <a:pt x="1088" y="436"/>
                </a:lnTo>
                <a:lnTo>
                  <a:pt x="1088" y="436"/>
                </a:lnTo>
                <a:lnTo>
                  <a:pt x="1088" y="436"/>
                </a:lnTo>
                <a:lnTo>
                  <a:pt x="1089" y="436"/>
                </a:lnTo>
                <a:lnTo>
                  <a:pt x="1089" y="437"/>
                </a:lnTo>
                <a:lnTo>
                  <a:pt x="1089" y="437"/>
                </a:lnTo>
                <a:lnTo>
                  <a:pt x="1089" y="437"/>
                </a:lnTo>
                <a:lnTo>
                  <a:pt x="1090" y="438"/>
                </a:lnTo>
                <a:lnTo>
                  <a:pt x="1090" y="438"/>
                </a:lnTo>
                <a:lnTo>
                  <a:pt x="1090" y="439"/>
                </a:lnTo>
                <a:lnTo>
                  <a:pt x="1090" y="440"/>
                </a:lnTo>
                <a:lnTo>
                  <a:pt x="1091" y="442"/>
                </a:lnTo>
                <a:lnTo>
                  <a:pt x="1091" y="443"/>
                </a:lnTo>
                <a:lnTo>
                  <a:pt x="1091" y="444"/>
                </a:lnTo>
                <a:lnTo>
                  <a:pt x="1091" y="446"/>
                </a:lnTo>
                <a:lnTo>
                  <a:pt x="1092" y="447"/>
                </a:lnTo>
                <a:lnTo>
                  <a:pt x="1092" y="449"/>
                </a:lnTo>
                <a:lnTo>
                  <a:pt x="1092" y="451"/>
                </a:lnTo>
                <a:lnTo>
                  <a:pt x="1092" y="452"/>
                </a:lnTo>
                <a:lnTo>
                  <a:pt x="1093" y="452"/>
                </a:lnTo>
                <a:lnTo>
                  <a:pt x="1093" y="453"/>
                </a:lnTo>
                <a:lnTo>
                  <a:pt x="1093" y="454"/>
                </a:lnTo>
                <a:lnTo>
                  <a:pt x="1093" y="455"/>
                </a:lnTo>
                <a:lnTo>
                  <a:pt x="1094" y="456"/>
                </a:lnTo>
                <a:lnTo>
                  <a:pt x="1094" y="457"/>
                </a:lnTo>
                <a:lnTo>
                  <a:pt x="1094" y="457"/>
                </a:lnTo>
                <a:lnTo>
                  <a:pt x="1094" y="458"/>
                </a:lnTo>
                <a:lnTo>
                  <a:pt x="1095" y="458"/>
                </a:lnTo>
                <a:lnTo>
                  <a:pt x="1095" y="459"/>
                </a:lnTo>
                <a:lnTo>
                  <a:pt x="1095" y="459"/>
                </a:lnTo>
                <a:lnTo>
                  <a:pt x="1095" y="459"/>
                </a:lnTo>
                <a:lnTo>
                  <a:pt x="1096" y="458"/>
                </a:lnTo>
                <a:lnTo>
                  <a:pt x="1096" y="457"/>
                </a:lnTo>
                <a:lnTo>
                  <a:pt x="1096" y="457"/>
                </a:lnTo>
                <a:lnTo>
                  <a:pt x="1096" y="456"/>
                </a:lnTo>
                <a:lnTo>
                  <a:pt x="1097" y="455"/>
                </a:lnTo>
                <a:lnTo>
                  <a:pt x="1097" y="454"/>
                </a:lnTo>
                <a:lnTo>
                  <a:pt x="1097" y="453"/>
                </a:lnTo>
                <a:lnTo>
                  <a:pt x="1097" y="451"/>
                </a:lnTo>
                <a:lnTo>
                  <a:pt x="1098" y="450"/>
                </a:lnTo>
                <a:lnTo>
                  <a:pt x="1098" y="450"/>
                </a:lnTo>
                <a:lnTo>
                  <a:pt x="1098" y="449"/>
                </a:lnTo>
                <a:lnTo>
                  <a:pt x="1099" y="448"/>
                </a:lnTo>
                <a:lnTo>
                  <a:pt x="1099" y="447"/>
                </a:lnTo>
                <a:lnTo>
                  <a:pt x="1099" y="446"/>
                </a:lnTo>
                <a:lnTo>
                  <a:pt x="1099" y="445"/>
                </a:lnTo>
                <a:lnTo>
                  <a:pt x="1100" y="444"/>
                </a:lnTo>
                <a:lnTo>
                  <a:pt x="1100" y="442"/>
                </a:lnTo>
                <a:lnTo>
                  <a:pt x="1100" y="441"/>
                </a:lnTo>
                <a:lnTo>
                  <a:pt x="1100" y="439"/>
                </a:lnTo>
                <a:lnTo>
                  <a:pt x="1101" y="439"/>
                </a:lnTo>
                <a:lnTo>
                  <a:pt x="1101" y="438"/>
                </a:lnTo>
                <a:lnTo>
                  <a:pt x="1101" y="438"/>
                </a:lnTo>
                <a:lnTo>
                  <a:pt x="1101" y="438"/>
                </a:lnTo>
                <a:lnTo>
                  <a:pt x="1102" y="438"/>
                </a:lnTo>
                <a:lnTo>
                  <a:pt x="1102" y="438"/>
                </a:lnTo>
                <a:lnTo>
                  <a:pt x="1102" y="437"/>
                </a:lnTo>
                <a:lnTo>
                  <a:pt x="1102" y="437"/>
                </a:lnTo>
                <a:lnTo>
                  <a:pt x="1103" y="437"/>
                </a:lnTo>
                <a:lnTo>
                  <a:pt x="1103" y="437"/>
                </a:lnTo>
                <a:lnTo>
                  <a:pt x="1103" y="437"/>
                </a:lnTo>
                <a:lnTo>
                  <a:pt x="1103" y="437"/>
                </a:lnTo>
                <a:lnTo>
                  <a:pt x="1104" y="437"/>
                </a:lnTo>
                <a:lnTo>
                  <a:pt x="1104" y="436"/>
                </a:lnTo>
                <a:lnTo>
                  <a:pt x="1104" y="435"/>
                </a:lnTo>
                <a:lnTo>
                  <a:pt x="1104" y="433"/>
                </a:lnTo>
                <a:lnTo>
                  <a:pt x="1105" y="432"/>
                </a:lnTo>
                <a:lnTo>
                  <a:pt x="1105" y="431"/>
                </a:lnTo>
                <a:lnTo>
                  <a:pt x="1105" y="429"/>
                </a:lnTo>
                <a:lnTo>
                  <a:pt x="1105" y="428"/>
                </a:lnTo>
                <a:lnTo>
                  <a:pt x="1106" y="427"/>
                </a:lnTo>
                <a:lnTo>
                  <a:pt x="1106" y="425"/>
                </a:lnTo>
                <a:lnTo>
                  <a:pt x="1106" y="423"/>
                </a:lnTo>
                <a:lnTo>
                  <a:pt x="1106" y="421"/>
                </a:lnTo>
                <a:lnTo>
                  <a:pt x="1107" y="418"/>
                </a:lnTo>
                <a:lnTo>
                  <a:pt x="1107" y="416"/>
                </a:lnTo>
                <a:lnTo>
                  <a:pt x="1107" y="413"/>
                </a:lnTo>
                <a:lnTo>
                  <a:pt x="1107" y="411"/>
                </a:lnTo>
                <a:lnTo>
                  <a:pt x="1108" y="409"/>
                </a:lnTo>
                <a:lnTo>
                  <a:pt x="1108" y="407"/>
                </a:lnTo>
                <a:lnTo>
                  <a:pt x="1108" y="406"/>
                </a:lnTo>
                <a:lnTo>
                  <a:pt x="1108" y="404"/>
                </a:lnTo>
                <a:lnTo>
                  <a:pt x="1109" y="402"/>
                </a:lnTo>
                <a:lnTo>
                  <a:pt x="1109" y="400"/>
                </a:lnTo>
                <a:lnTo>
                  <a:pt x="1109" y="399"/>
                </a:lnTo>
                <a:lnTo>
                  <a:pt x="1109" y="398"/>
                </a:lnTo>
                <a:lnTo>
                  <a:pt x="1110" y="397"/>
                </a:lnTo>
                <a:lnTo>
                  <a:pt x="1110" y="397"/>
                </a:lnTo>
                <a:lnTo>
                  <a:pt x="1110" y="396"/>
                </a:lnTo>
                <a:lnTo>
                  <a:pt x="1111" y="397"/>
                </a:lnTo>
                <a:lnTo>
                  <a:pt x="1111" y="396"/>
                </a:lnTo>
                <a:lnTo>
                  <a:pt x="1111" y="396"/>
                </a:lnTo>
                <a:lnTo>
                  <a:pt x="1111" y="396"/>
                </a:lnTo>
                <a:lnTo>
                  <a:pt x="1112" y="396"/>
                </a:lnTo>
                <a:lnTo>
                  <a:pt x="1112" y="397"/>
                </a:lnTo>
                <a:lnTo>
                  <a:pt x="1112" y="397"/>
                </a:lnTo>
                <a:lnTo>
                  <a:pt x="1112" y="398"/>
                </a:lnTo>
                <a:lnTo>
                  <a:pt x="1113" y="399"/>
                </a:lnTo>
                <a:lnTo>
                  <a:pt x="1113" y="399"/>
                </a:lnTo>
                <a:lnTo>
                  <a:pt x="1113" y="399"/>
                </a:lnTo>
                <a:lnTo>
                  <a:pt x="1113" y="399"/>
                </a:lnTo>
                <a:lnTo>
                  <a:pt x="1114" y="399"/>
                </a:lnTo>
                <a:lnTo>
                  <a:pt x="1114" y="398"/>
                </a:lnTo>
                <a:lnTo>
                  <a:pt x="1114" y="398"/>
                </a:lnTo>
                <a:lnTo>
                  <a:pt x="1114" y="398"/>
                </a:lnTo>
                <a:lnTo>
                  <a:pt x="1115" y="397"/>
                </a:lnTo>
                <a:lnTo>
                  <a:pt x="1115" y="396"/>
                </a:lnTo>
                <a:lnTo>
                  <a:pt x="1115" y="395"/>
                </a:lnTo>
                <a:lnTo>
                  <a:pt x="1115" y="394"/>
                </a:lnTo>
                <a:lnTo>
                  <a:pt x="1116" y="393"/>
                </a:lnTo>
                <a:lnTo>
                  <a:pt x="1116" y="391"/>
                </a:lnTo>
                <a:lnTo>
                  <a:pt x="1116" y="389"/>
                </a:lnTo>
                <a:lnTo>
                  <a:pt x="1116" y="387"/>
                </a:lnTo>
                <a:lnTo>
                  <a:pt x="1117" y="385"/>
                </a:lnTo>
                <a:lnTo>
                  <a:pt x="1117" y="384"/>
                </a:lnTo>
                <a:lnTo>
                  <a:pt x="1117" y="381"/>
                </a:lnTo>
                <a:lnTo>
                  <a:pt x="1117" y="379"/>
                </a:lnTo>
                <a:lnTo>
                  <a:pt x="1118" y="377"/>
                </a:lnTo>
                <a:lnTo>
                  <a:pt x="1118" y="374"/>
                </a:lnTo>
                <a:lnTo>
                  <a:pt x="1118" y="373"/>
                </a:lnTo>
                <a:lnTo>
                  <a:pt x="1118" y="371"/>
                </a:lnTo>
                <a:lnTo>
                  <a:pt x="1119" y="370"/>
                </a:lnTo>
                <a:lnTo>
                  <a:pt x="1119" y="369"/>
                </a:lnTo>
                <a:lnTo>
                  <a:pt x="1119" y="368"/>
                </a:lnTo>
                <a:lnTo>
                  <a:pt x="1119" y="368"/>
                </a:lnTo>
                <a:lnTo>
                  <a:pt x="1120" y="367"/>
                </a:lnTo>
                <a:lnTo>
                  <a:pt x="1120" y="367"/>
                </a:lnTo>
                <a:lnTo>
                  <a:pt x="1120" y="367"/>
                </a:lnTo>
                <a:lnTo>
                  <a:pt x="1120" y="366"/>
                </a:lnTo>
                <a:lnTo>
                  <a:pt x="1121" y="366"/>
                </a:lnTo>
                <a:lnTo>
                  <a:pt x="1121" y="365"/>
                </a:lnTo>
                <a:lnTo>
                  <a:pt x="1121" y="364"/>
                </a:lnTo>
                <a:lnTo>
                  <a:pt x="1121" y="364"/>
                </a:lnTo>
                <a:lnTo>
                  <a:pt x="1122" y="364"/>
                </a:lnTo>
                <a:lnTo>
                  <a:pt x="1122" y="364"/>
                </a:lnTo>
                <a:lnTo>
                  <a:pt x="1122" y="364"/>
                </a:lnTo>
                <a:lnTo>
                  <a:pt x="1123" y="364"/>
                </a:lnTo>
                <a:lnTo>
                  <a:pt x="1123" y="364"/>
                </a:lnTo>
                <a:lnTo>
                  <a:pt x="1123" y="363"/>
                </a:lnTo>
                <a:lnTo>
                  <a:pt x="1123" y="363"/>
                </a:lnTo>
                <a:lnTo>
                  <a:pt x="1124" y="363"/>
                </a:lnTo>
                <a:lnTo>
                  <a:pt x="1124" y="363"/>
                </a:lnTo>
                <a:lnTo>
                  <a:pt x="1124" y="362"/>
                </a:lnTo>
                <a:lnTo>
                  <a:pt x="1124" y="361"/>
                </a:lnTo>
                <a:lnTo>
                  <a:pt x="1125" y="361"/>
                </a:lnTo>
                <a:lnTo>
                  <a:pt x="1125" y="361"/>
                </a:lnTo>
                <a:lnTo>
                  <a:pt x="1125" y="361"/>
                </a:lnTo>
                <a:lnTo>
                  <a:pt x="1125" y="361"/>
                </a:lnTo>
                <a:lnTo>
                  <a:pt x="1126" y="361"/>
                </a:lnTo>
                <a:lnTo>
                  <a:pt x="1126" y="361"/>
                </a:lnTo>
                <a:lnTo>
                  <a:pt x="1126" y="362"/>
                </a:lnTo>
                <a:lnTo>
                  <a:pt x="1126" y="362"/>
                </a:lnTo>
                <a:lnTo>
                  <a:pt x="1127" y="364"/>
                </a:lnTo>
                <a:lnTo>
                  <a:pt x="1127" y="365"/>
                </a:lnTo>
                <a:lnTo>
                  <a:pt x="1127" y="365"/>
                </a:lnTo>
                <a:lnTo>
                  <a:pt x="1127" y="367"/>
                </a:lnTo>
                <a:lnTo>
                  <a:pt x="1128" y="368"/>
                </a:lnTo>
                <a:lnTo>
                  <a:pt x="1128" y="369"/>
                </a:lnTo>
                <a:lnTo>
                  <a:pt x="1128" y="370"/>
                </a:lnTo>
                <a:lnTo>
                  <a:pt x="1128" y="371"/>
                </a:lnTo>
                <a:lnTo>
                  <a:pt x="1129" y="373"/>
                </a:lnTo>
                <a:lnTo>
                  <a:pt x="1129" y="375"/>
                </a:lnTo>
                <a:lnTo>
                  <a:pt x="1129" y="376"/>
                </a:lnTo>
                <a:lnTo>
                  <a:pt x="1129" y="379"/>
                </a:lnTo>
                <a:lnTo>
                  <a:pt x="1130" y="381"/>
                </a:lnTo>
                <a:lnTo>
                  <a:pt x="1130" y="384"/>
                </a:lnTo>
                <a:lnTo>
                  <a:pt x="1130" y="387"/>
                </a:lnTo>
                <a:lnTo>
                  <a:pt x="1130" y="389"/>
                </a:lnTo>
                <a:lnTo>
                  <a:pt x="1131" y="391"/>
                </a:lnTo>
                <a:lnTo>
                  <a:pt x="1131" y="394"/>
                </a:lnTo>
                <a:lnTo>
                  <a:pt x="1131" y="396"/>
                </a:lnTo>
                <a:lnTo>
                  <a:pt x="1131" y="399"/>
                </a:lnTo>
                <a:lnTo>
                  <a:pt x="1132" y="401"/>
                </a:lnTo>
                <a:lnTo>
                  <a:pt x="1132" y="403"/>
                </a:lnTo>
                <a:lnTo>
                  <a:pt x="1132" y="405"/>
                </a:lnTo>
                <a:lnTo>
                  <a:pt x="1132" y="406"/>
                </a:lnTo>
                <a:lnTo>
                  <a:pt x="1133" y="408"/>
                </a:lnTo>
                <a:lnTo>
                  <a:pt x="1133" y="409"/>
                </a:lnTo>
                <a:lnTo>
                  <a:pt x="1133" y="410"/>
                </a:lnTo>
                <a:lnTo>
                  <a:pt x="1133" y="411"/>
                </a:lnTo>
                <a:lnTo>
                  <a:pt x="1134" y="412"/>
                </a:lnTo>
                <a:lnTo>
                  <a:pt x="1134" y="413"/>
                </a:lnTo>
                <a:lnTo>
                  <a:pt x="1134" y="414"/>
                </a:lnTo>
                <a:lnTo>
                  <a:pt x="1134" y="415"/>
                </a:lnTo>
                <a:lnTo>
                  <a:pt x="1135" y="415"/>
                </a:lnTo>
                <a:lnTo>
                  <a:pt x="1135" y="414"/>
                </a:lnTo>
                <a:lnTo>
                  <a:pt x="1135" y="414"/>
                </a:lnTo>
                <a:lnTo>
                  <a:pt x="1136" y="413"/>
                </a:lnTo>
                <a:lnTo>
                  <a:pt x="1136" y="413"/>
                </a:lnTo>
                <a:lnTo>
                  <a:pt x="1136" y="414"/>
                </a:lnTo>
                <a:lnTo>
                  <a:pt x="1136" y="414"/>
                </a:lnTo>
                <a:lnTo>
                  <a:pt x="1137" y="413"/>
                </a:lnTo>
                <a:lnTo>
                  <a:pt x="1137" y="413"/>
                </a:lnTo>
                <a:lnTo>
                  <a:pt x="1137" y="413"/>
                </a:lnTo>
                <a:lnTo>
                  <a:pt x="1137" y="412"/>
                </a:lnTo>
                <a:lnTo>
                  <a:pt x="1138" y="412"/>
                </a:lnTo>
                <a:lnTo>
                  <a:pt x="1138" y="412"/>
                </a:lnTo>
                <a:lnTo>
                  <a:pt x="1138" y="412"/>
                </a:lnTo>
                <a:lnTo>
                  <a:pt x="1138" y="412"/>
                </a:lnTo>
                <a:lnTo>
                  <a:pt x="1139" y="413"/>
                </a:lnTo>
                <a:lnTo>
                  <a:pt x="1139" y="414"/>
                </a:lnTo>
                <a:lnTo>
                  <a:pt x="1139" y="414"/>
                </a:lnTo>
                <a:lnTo>
                  <a:pt x="1139" y="415"/>
                </a:lnTo>
                <a:lnTo>
                  <a:pt x="1140" y="415"/>
                </a:lnTo>
                <a:lnTo>
                  <a:pt x="1140" y="416"/>
                </a:lnTo>
                <a:lnTo>
                  <a:pt x="1140" y="416"/>
                </a:lnTo>
                <a:lnTo>
                  <a:pt x="1140" y="418"/>
                </a:lnTo>
                <a:lnTo>
                  <a:pt x="1141" y="419"/>
                </a:lnTo>
                <a:lnTo>
                  <a:pt x="1141" y="420"/>
                </a:lnTo>
                <a:lnTo>
                  <a:pt x="1141" y="420"/>
                </a:lnTo>
                <a:lnTo>
                  <a:pt x="1141" y="420"/>
                </a:lnTo>
                <a:lnTo>
                  <a:pt x="1142" y="421"/>
                </a:lnTo>
                <a:lnTo>
                  <a:pt x="1142" y="422"/>
                </a:lnTo>
                <a:lnTo>
                  <a:pt x="1142" y="423"/>
                </a:lnTo>
                <a:lnTo>
                  <a:pt x="1142" y="424"/>
                </a:lnTo>
                <a:lnTo>
                  <a:pt x="1143" y="425"/>
                </a:lnTo>
                <a:lnTo>
                  <a:pt x="1143" y="425"/>
                </a:lnTo>
                <a:lnTo>
                  <a:pt x="1143" y="426"/>
                </a:lnTo>
                <a:lnTo>
                  <a:pt x="1143" y="426"/>
                </a:lnTo>
                <a:lnTo>
                  <a:pt x="1144" y="427"/>
                </a:lnTo>
                <a:lnTo>
                  <a:pt x="1144" y="427"/>
                </a:lnTo>
                <a:lnTo>
                  <a:pt x="1144" y="426"/>
                </a:lnTo>
                <a:lnTo>
                  <a:pt x="1144" y="426"/>
                </a:lnTo>
                <a:lnTo>
                  <a:pt x="1145" y="426"/>
                </a:lnTo>
                <a:lnTo>
                  <a:pt x="1145" y="425"/>
                </a:lnTo>
                <a:lnTo>
                  <a:pt x="1145" y="425"/>
                </a:lnTo>
                <a:lnTo>
                  <a:pt x="1145" y="425"/>
                </a:lnTo>
                <a:lnTo>
                  <a:pt x="1146" y="424"/>
                </a:lnTo>
                <a:lnTo>
                  <a:pt x="1146" y="423"/>
                </a:lnTo>
                <a:lnTo>
                  <a:pt x="1146" y="422"/>
                </a:lnTo>
                <a:lnTo>
                  <a:pt x="1146" y="422"/>
                </a:lnTo>
                <a:lnTo>
                  <a:pt x="1147" y="421"/>
                </a:lnTo>
                <a:lnTo>
                  <a:pt x="1147" y="421"/>
                </a:lnTo>
                <a:lnTo>
                  <a:pt x="1147" y="420"/>
                </a:lnTo>
                <a:lnTo>
                  <a:pt x="1148" y="419"/>
                </a:lnTo>
                <a:lnTo>
                  <a:pt x="1148" y="418"/>
                </a:lnTo>
                <a:lnTo>
                  <a:pt x="1148" y="417"/>
                </a:lnTo>
                <a:lnTo>
                  <a:pt x="1148" y="416"/>
                </a:lnTo>
                <a:lnTo>
                  <a:pt x="1149" y="415"/>
                </a:lnTo>
                <a:lnTo>
                  <a:pt x="1149" y="414"/>
                </a:lnTo>
                <a:lnTo>
                  <a:pt x="1149" y="414"/>
                </a:lnTo>
                <a:lnTo>
                  <a:pt x="1149" y="414"/>
                </a:lnTo>
                <a:lnTo>
                  <a:pt x="1150" y="413"/>
                </a:lnTo>
                <a:lnTo>
                  <a:pt x="1150" y="413"/>
                </a:lnTo>
                <a:lnTo>
                  <a:pt x="1150" y="413"/>
                </a:lnTo>
                <a:lnTo>
                  <a:pt x="1150" y="414"/>
                </a:lnTo>
                <a:lnTo>
                  <a:pt x="1151" y="414"/>
                </a:lnTo>
                <a:lnTo>
                  <a:pt x="1151" y="414"/>
                </a:lnTo>
                <a:lnTo>
                  <a:pt x="1151" y="414"/>
                </a:lnTo>
                <a:lnTo>
                  <a:pt x="1151" y="414"/>
                </a:lnTo>
                <a:lnTo>
                  <a:pt x="1152" y="414"/>
                </a:lnTo>
                <a:lnTo>
                  <a:pt x="1152" y="415"/>
                </a:lnTo>
                <a:lnTo>
                  <a:pt x="1152" y="415"/>
                </a:lnTo>
                <a:lnTo>
                  <a:pt x="1152" y="415"/>
                </a:lnTo>
                <a:lnTo>
                  <a:pt x="1153" y="415"/>
                </a:lnTo>
                <a:lnTo>
                  <a:pt x="1153" y="415"/>
                </a:lnTo>
                <a:lnTo>
                  <a:pt x="1153" y="416"/>
                </a:lnTo>
                <a:lnTo>
                  <a:pt x="1153" y="416"/>
                </a:lnTo>
                <a:lnTo>
                  <a:pt x="1154" y="416"/>
                </a:lnTo>
                <a:lnTo>
                  <a:pt x="1154" y="416"/>
                </a:lnTo>
                <a:lnTo>
                  <a:pt x="1154" y="416"/>
                </a:lnTo>
                <a:lnTo>
                  <a:pt x="1154" y="416"/>
                </a:lnTo>
                <a:lnTo>
                  <a:pt x="1155" y="417"/>
                </a:lnTo>
                <a:lnTo>
                  <a:pt x="1155" y="418"/>
                </a:lnTo>
                <a:lnTo>
                  <a:pt x="1155" y="419"/>
                </a:lnTo>
                <a:lnTo>
                  <a:pt x="1155" y="419"/>
                </a:lnTo>
                <a:lnTo>
                  <a:pt x="1156" y="420"/>
                </a:lnTo>
                <a:lnTo>
                  <a:pt x="1156" y="420"/>
                </a:lnTo>
                <a:lnTo>
                  <a:pt x="1156" y="420"/>
                </a:lnTo>
                <a:lnTo>
                  <a:pt x="1156" y="420"/>
                </a:lnTo>
                <a:lnTo>
                  <a:pt x="1157" y="420"/>
                </a:lnTo>
                <a:lnTo>
                  <a:pt x="1157" y="420"/>
                </a:lnTo>
                <a:lnTo>
                  <a:pt x="1157" y="419"/>
                </a:lnTo>
                <a:lnTo>
                  <a:pt x="1157" y="419"/>
                </a:lnTo>
                <a:lnTo>
                  <a:pt x="1158" y="418"/>
                </a:lnTo>
                <a:lnTo>
                  <a:pt x="1158" y="418"/>
                </a:lnTo>
                <a:lnTo>
                  <a:pt x="1158" y="418"/>
                </a:lnTo>
                <a:lnTo>
                  <a:pt x="1158" y="418"/>
                </a:lnTo>
                <a:lnTo>
                  <a:pt x="1159" y="418"/>
                </a:lnTo>
                <a:lnTo>
                  <a:pt x="1159" y="418"/>
                </a:lnTo>
                <a:lnTo>
                  <a:pt x="1159" y="418"/>
                </a:lnTo>
                <a:lnTo>
                  <a:pt x="1160" y="418"/>
                </a:lnTo>
                <a:lnTo>
                  <a:pt x="1160" y="419"/>
                </a:lnTo>
                <a:lnTo>
                  <a:pt x="1160" y="420"/>
                </a:lnTo>
                <a:lnTo>
                  <a:pt x="1160" y="419"/>
                </a:lnTo>
                <a:lnTo>
                  <a:pt x="1161" y="419"/>
                </a:lnTo>
                <a:lnTo>
                  <a:pt x="1161" y="419"/>
                </a:lnTo>
                <a:lnTo>
                  <a:pt x="1161" y="419"/>
                </a:lnTo>
                <a:lnTo>
                  <a:pt x="1161" y="420"/>
                </a:lnTo>
                <a:lnTo>
                  <a:pt x="1162" y="421"/>
                </a:lnTo>
                <a:lnTo>
                  <a:pt x="1162" y="422"/>
                </a:lnTo>
                <a:lnTo>
                  <a:pt x="1162" y="424"/>
                </a:lnTo>
                <a:lnTo>
                  <a:pt x="1162" y="426"/>
                </a:lnTo>
                <a:lnTo>
                  <a:pt x="1163" y="428"/>
                </a:lnTo>
                <a:lnTo>
                  <a:pt x="1163" y="430"/>
                </a:lnTo>
                <a:lnTo>
                  <a:pt x="1163" y="432"/>
                </a:lnTo>
                <a:lnTo>
                  <a:pt x="1163" y="434"/>
                </a:lnTo>
                <a:lnTo>
                  <a:pt x="1164" y="436"/>
                </a:lnTo>
                <a:lnTo>
                  <a:pt x="1164" y="438"/>
                </a:lnTo>
                <a:lnTo>
                  <a:pt x="1164" y="440"/>
                </a:lnTo>
                <a:lnTo>
                  <a:pt x="1164" y="442"/>
                </a:lnTo>
                <a:lnTo>
                  <a:pt x="1165" y="443"/>
                </a:lnTo>
                <a:lnTo>
                  <a:pt x="1165" y="445"/>
                </a:lnTo>
                <a:lnTo>
                  <a:pt x="1165" y="446"/>
                </a:lnTo>
                <a:lnTo>
                  <a:pt x="1165" y="447"/>
                </a:lnTo>
                <a:lnTo>
                  <a:pt x="1166" y="449"/>
                </a:lnTo>
                <a:lnTo>
                  <a:pt x="1166" y="451"/>
                </a:lnTo>
                <a:lnTo>
                  <a:pt x="1166" y="453"/>
                </a:lnTo>
                <a:lnTo>
                  <a:pt x="1166" y="455"/>
                </a:lnTo>
                <a:lnTo>
                  <a:pt x="1167" y="457"/>
                </a:lnTo>
                <a:lnTo>
                  <a:pt x="1167" y="459"/>
                </a:lnTo>
                <a:lnTo>
                  <a:pt x="1167" y="460"/>
                </a:lnTo>
                <a:lnTo>
                  <a:pt x="1167" y="461"/>
                </a:lnTo>
                <a:lnTo>
                  <a:pt x="1168" y="461"/>
                </a:lnTo>
                <a:lnTo>
                  <a:pt x="1168" y="462"/>
                </a:lnTo>
                <a:lnTo>
                  <a:pt x="1168" y="463"/>
                </a:lnTo>
                <a:lnTo>
                  <a:pt x="1168" y="465"/>
                </a:lnTo>
                <a:lnTo>
                  <a:pt x="1169" y="466"/>
                </a:lnTo>
                <a:lnTo>
                  <a:pt x="1169" y="467"/>
                </a:lnTo>
                <a:lnTo>
                  <a:pt x="1169" y="469"/>
                </a:lnTo>
                <a:lnTo>
                  <a:pt x="1169" y="470"/>
                </a:lnTo>
                <a:lnTo>
                  <a:pt x="1170" y="471"/>
                </a:lnTo>
                <a:lnTo>
                  <a:pt x="1170" y="472"/>
                </a:lnTo>
                <a:lnTo>
                  <a:pt x="1170" y="473"/>
                </a:lnTo>
                <a:lnTo>
                  <a:pt x="1170" y="474"/>
                </a:lnTo>
                <a:lnTo>
                  <a:pt x="1171" y="475"/>
                </a:lnTo>
                <a:lnTo>
                  <a:pt x="1171" y="475"/>
                </a:lnTo>
                <a:lnTo>
                  <a:pt x="1171" y="475"/>
                </a:lnTo>
                <a:lnTo>
                  <a:pt x="1172" y="475"/>
                </a:lnTo>
                <a:lnTo>
                  <a:pt x="1172" y="474"/>
                </a:lnTo>
                <a:lnTo>
                  <a:pt x="1172" y="473"/>
                </a:lnTo>
                <a:lnTo>
                  <a:pt x="1172" y="473"/>
                </a:lnTo>
                <a:lnTo>
                  <a:pt x="1173" y="474"/>
                </a:lnTo>
                <a:lnTo>
                  <a:pt x="1173" y="473"/>
                </a:lnTo>
                <a:lnTo>
                  <a:pt x="1173" y="474"/>
                </a:lnTo>
                <a:lnTo>
                  <a:pt x="1173" y="474"/>
                </a:lnTo>
                <a:lnTo>
                  <a:pt x="1174" y="473"/>
                </a:lnTo>
                <a:lnTo>
                  <a:pt x="1174" y="472"/>
                </a:lnTo>
                <a:lnTo>
                  <a:pt x="1174" y="472"/>
                </a:lnTo>
                <a:lnTo>
                  <a:pt x="1174" y="471"/>
                </a:lnTo>
                <a:lnTo>
                  <a:pt x="1175" y="471"/>
                </a:lnTo>
                <a:lnTo>
                  <a:pt x="1175" y="470"/>
                </a:lnTo>
                <a:lnTo>
                  <a:pt x="1175" y="470"/>
                </a:lnTo>
                <a:lnTo>
                  <a:pt x="1175" y="469"/>
                </a:lnTo>
                <a:lnTo>
                  <a:pt x="1176" y="469"/>
                </a:lnTo>
                <a:lnTo>
                  <a:pt x="1176" y="468"/>
                </a:lnTo>
                <a:lnTo>
                  <a:pt x="1176" y="467"/>
                </a:lnTo>
                <a:lnTo>
                  <a:pt x="1176" y="467"/>
                </a:lnTo>
                <a:lnTo>
                  <a:pt x="1177" y="467"/>
                </a:lnTo>
                <a:lnTo>
                  <a:pt x="1177" y="466"/>
                </a:lnTo>
                <a:lnTo>
                  <a:pt x="1177" y="466"/>
                </a:lnTo>
                <a:lnTo>
                  <a:pt x="1177" y="466"/>
                </a:lnTo>
                <a:lnTo>
                  <a:pt x="1178" y="466"/>
                </a:lnTo>
                <a:lnTo>
                  <a:pt x="1178" y="465"/>
                </a:lnTo>
                <a:lnTo>
                  <a:pt x="1178" y="465"/>
                </a:lnTo>
                <a:lnTo>
                  <a:pt x="1178" y="464"/>
                </a:lnTo>
                <a:lnTo>
                  <a:pt x="1179" y="464"/>
                </a:lnTo>
                <a:lnTo>
                  <a:pt x="1179" y="463"/>
                </a:lnTo>
                <a:lnTo>
                  <a:pt x="1179" y="463"/>
                </a:lnTo>
                <a:lnTo>
                  <a:pt x="1179" y="463"/>
                </a:lnTo>
                <a:lnTo>
                  <a:pt x="1180" y="462"/>
                </a:lnTo>
                <a:lnTo>
                  <a:pt x="1180" y="462"/>
                </a:lnTo>
                <a:lnTo>
                  <a:pt x="1180" y="461"/>
                </a:lnTo>
                <a:lnTo>
                  <a:pt x="1180" y="461"/>
                </a:lnTo>
                <a:lnTo>
                  <a:pt x="1181" y="460"/>
                </a:lnTo>
                <a:lnTo>
                  <a:pt x="1181" y="461"/>
                </a:lnTo>
                <a:lnTo>
                  <a:pt x="1181" y="461"/>
                </a:lnTo>
                <a:lnTo>
                  <a:pt x="1181" y="461"/>
                </a:lnTo>
                <a:lnTo>
                  <a:pt x="1182" y="462"/>
                </a:lnTo>
                <a:lnTo>
                  <a:pt x="1182" y="461"/>
                </a:lnTo>
                <a:lnTo>
                  <a:pt x="1182" y="462"/>
                </a:lnTo>
                <a:lnTo>
                  <a:pt x="1182" y="462"/>
                </a:lnTo>
                <a:lnTo>
                  <a:pt x="1183" y="461"/>
                </a:lnTo>
                <a:lnTo>
                  <a:pt x="1183" y="461"/>
                </a:lnTo>
                <a:lnTo>
                  <a:pt x="1183" y="461"/>
                </a:lnTo>
                <a:lnTo>
                  <a:pt x="1184" y="461"/>
                </a:lnTo>
                <a:lnTo>
                  <a:pt x="1184" y="461"/>
                </a:lnTo>
                <a:lnTo>
                  <a:pt x="1184" y="460"/>
                </a:lnTo>
                <a:lnTo>
                  <a:pt x="1184" y="460"/>
                </a:lnTo>
                <a:lnTo>
                  <a:pt x="1185" y="459"/>
                </a:lnTo>
                <a:lnTo>
                  <a:pt x="1185" y="459"/>
                </a:lnTo>
                <a:lnTo>
                  <a:pt x="1185" y="459"/>
                </a:lnTo>
                <a:lnTo>
                  <a:pt x="1185" y="459"/>
                </a:lnTo>
                <a:lnTo>
                  <a:pt x="1186" y="459"/>
                </a:lnTo>
                <a:lnTo>
                  <a:pt x="1186" y="459"/>
                </a:lnTo>
                <a:lnTo>
                  <a:pt x="1186" y="459"/>
                </a:lnTo>
                <a:lnTo>
                  <a:pt x="1186" y="458"/>
                </a:lnTo>
                <a:lnTo>
                  <a:pt x="1187" y="457"/>
                </a:lnTo>
                <a:lnTo>
                  <a:pt x="1187" y="456"/>
                </a:lnTo>
                <a:lnTo>
                  <a:pt x="1187" y="455"/>
                </a:lnTo>
                <a:lnTo>
                  <a:pt x="1187" y="454"/>
                </a:lnTo>
                <a:lnTo>
                  <a:pt x="1188" y="453"/>
                </a:lnTo>
                <a:lnTo>
                  <a:pt x="1188" y="453"/>
                </a:lnTo>
                <a:lnTo>
                  <a:pt x="1188" y="452"/>
                </a:lnTo>
                <a:lnTo>
                  <a:pt x="1188" y="452"/>
                </a:lnTo>
                <a:lnTo>
                  <a:pt x="1189" y="452"/>
                </a:lnTo>
                <a:lnTo>
                  <a:pt x="1189" y="451"/>
                </a:lnTo>
                <a:lnTo>
                  <a:pt x="1189" y="451"/>
                </a:lnTo>
                <a:lnTo>
                  <a:pt x="1189" y="451"/>
                </a:lnTo>
                <a:lnTo>
                  <a:pt x="1190" y="450"/>
                </a:lnTo>
                <a:lnTo>
                  <a:pt x="1190" y="450"/>
                </a:lnTo>
                <a:lnTo>
                  <a:pt x="1190" y="450"/>
                </a:lnTo>
                <a:lnTo>
                  <a:pt x="1190" y="451"/>
                </a:lnTo>
                <a:lnTo>
                  <a:pt x="1191" y="451"/>
                </a:lnTo>
                <a:lnTo>
                  <a:pt x="1191" y="451"/>
                </a:lnTo>
                <a:lnTo>
                  <a:pt x="1191" y="451"/>
                </a:lnTo>
                <a:lnTo>
                  <a:pt x="1191" y="452"/>
                </a:lnTo>
                <a:lnTo>
                  <a:pt x="1192" y="452"/>
                </a:lnTo>
                <a:lnTo>
                  <a:pt x="1192" y="453"/>
                </a:lnTo>
                <a:lnTo>
                  <a:pt x="1192" y="454"/>
                </a:lnTo>
                <a:lnTo>
                  <a:pt x="1192" y="455"/>
                </a:lnTo>
                <a:lnTo>
                  <a:pt x="1193" y="456"/>
                </a:lnTo>
                <a:lnTo>
                  <a:pt x="1193" y="457"/>
                </a:lnTo>
                <a:lnTo>
                  <a:pt x="1193" y="458"/>
                </a:lnTo>
                <a:lnTo>
                  <a:pt x="1193" y="459"/>
                </a:lnTo>
                <a:lnTo>
                  <a:pt x="1194" y="460"/>
                </a:lnTo>
                <a:lnTo>
                  <a:pt x="1194" y="461"/>
                </a:lnTo>
                <a:lnTo>
                  <a:pt x="1194" y="462"/>
                </a:lnTo>
                <a:lnTo>
                  <a:pt x="1194" y="463"/>
                </a:lnTo>
                <a:lnTo>
                  <a:pt x="1195" y="464"/>
                </a:lnTo>
                <a:lnTo>
                  <a:pt x="1195" y="465"/>
                </a:lnTo>
                <a:lnTo>
                  <a:pt x="1195" y="466"/>
                </a:lnTo>
                <a:lnTo>
                  <a:pt x="1195" y="467"/>
                </a:lnTo>
                <a:lnTo>
                  <a:pt x="1196" y="468"/>
                </a:lnTo>
                <a:lnTo>
                  <a:pt x="1196" y="469"/>
                </a:lnTo>
                <a:lnTo>
                  <a:pt x="1196" y="470"/>
                </a:lnTo>
                <a:lnTo>
                  <a:pt x="1197" y="471"/>
                </a:lnTo>
                <a:lnTo>
                  <a:pt x="1197" y="472"/>
                </a:lnTo>
                <a:lnTo>
                  <a:pt x="1197" y="473"/>
                </a:lnTo>
                <a:lnTo>
                  <a:pt x="1197" y="475"/>
                </a:lnTo>
                <a:lnTo>
                  <a:pt x="1198" y="476"/>
                </a:lnTo>
                <a:lnTo>
                  <a:pt x="1198" y="477"/>
                </a:lnTo>
                <a:lnTo>
                  <a:pt x="1198" y="479"/>
                </a:lnTo>
                <a:lnTo>
                  <a:pt x="1198" y="480"/>
                </a:lnTo>
                <a:lnTo>
                  <a:pt x="1199" y="482"/>
                </a:lnTo>
                <a:lnTo>
                  <a:pt x="1199" y="483"/>
                </a:lnTo>
                <a:lnTo>
                  <a:pt x="1199" y="484"/>
                </a:lnTo>
                <a:lnTo>
                  <a:pt x="1199" y="486"/>
                </a:lnTo>
                <a:lnTo>
                  <a:pt x="1200" y="488"/>
                </a:lnTo>
                <a:lnTo>
                  <a:pt x="1200" y="489"/>
                </a:lnTo>
                <a:lnTo>
                  <a:pt x="1200" y="491"/>
                </a:lnTo>
                <a:lnTo>
                  <a:pt x="1200" y="492"/>
                </a:lnTo>
                <a:lnTo>
                  <a:pt x="1201" y="493"/>
                </a:lnTo>
                <a:lnTo>
                  <a:pt x="1201" y="494"/>
                </a:lnTo>
                <a:lnTo>
                  <a:pt x="1201" y="495"/>
                </a:lnTo>
                <a:lnTo>
                  <a:pt x="1201" y="495"/>
                </a:lnTo>
                <a:lnTo>
                  <a:pt x="1202" y="496"/>
                </a:lnTo>
                <a:lnTo>
                  <a:pt x="1202" y="497"/>
                </a:lnTo>
                <a:lnTo>
                  <a:pt x="1202" y="498"/>
                </a:lnTo>
                <a:lnTo>
                  <a:pt x="1202" y="498"/>
                </a:lnTo>
                <a:lnTo>
                  <a:pt x="1203" y="498"/>
                </a:lnTo>
                <a:lnTo>
                  <a:pt x="1203" y="499"/>
                </a:lnTo>
                <a:lnTo>
                  <a:pt x="1203" y="500"/>
                </a:lnTo>
                <a:lnTo>
                  <a:pt x="1203" y="500"/>
                </a:lnTo>
                <a:lnTo>
                  <a:pt x="1204" y="501"/>
                </a:lnTo>
                <a:lnTo>
                  <a:pt x="1204" y="501"/>
                </a:lnTo>
                <a:lnTo>
                  <a:pt x="1204" y="502"/>
                </a:lnTo>
                <a:lnTo>
                  <a:pt x="1204" y="502"/>
                </a:lnTo>
                <a:lnTo>
                  <a:pt x="1205" y="502"/>
                </a:lnTo>
                <a:lnTo>
                  <a:pt x="1205" y="502"/>
                </a:lnTo>
                <a:lnTo>
                  <a:pt x="1205" y="502"/>
                </a:lnTo>
                <a:lnTo>
                  <a:pt x="1205" y="501"/>
                </a:lnTo>
                <a:lnTo>
                  <a:pt x="1206" y="501"/>
                </a:lnTo>
                <a:lnTo>
                  <a:pt x="1206" y="501"/>
                </a:lnTo>
                <a:lnTo>
                  <a:pt x="1206" y="500"/>
                </a:lnTo>
                <a:lnTo>
                  <a:pt x="1206" y="500"/>
                </a:lnTo>
                <a:lnTo>
                  <a:pt x="1207" y="500"/>
                </a:lnTo>
                <a:lnTo>
                  <a:pt x="1207" y="500"/>
                </a:lnTo>
                <a:lnTo>
                  <a:pt x="1207" y="500"/>
                </a:lnTo>
                <a:lnTo>
                  <a:pt x="1207" y="500"/>
                </a:lnTo>
                <a:lnTo>
                  <a:pt x="1208" y="500"/>
                </a:lnTo>
                <a:lnTo>
                  <a:pt x="1208" y="500"/>
                </a:lnTo>
                <a:lnTo>
                  <a:pt x="1208" y="500"/>
                </a:lnTo>
                <a:lnTo>
                  <a:pt x="1209" y="499"/>
                </a:lnTo>
                <a:lnTo>
                  <a:pt x="1209" y="498"/>
                </a:lnTo>
                <a:lnTo>
                  <a:pt x="1209" y="497"/>
                </a:lnTo>
                <a:lnTo>
                  <a:pt x="1209" y="497"/>
                </a:lnTo>
                <a:lnTo>
                  <a:pt x="1210" y="496"/>
                </a:lnTo>
                <a:lnTo>
                  <a:pt x="1210" y="495"/>
                </a:lnTo>
                <a:lnTo>
                  <a:pt x="1210" y="494"/>
                </a:lnTo>
                <a:lnTo>
                  <a:pt x="1210" y="495"/>
                </a:lnTo>
                <a:lnTo>
                  <a:pt x="1211" y="495"/>
                </a:lnTo>
                <a:lnTo>
                  <a:pt x="1211" y="495"/>
                </a:lnTo>
                <a:lnTo>
                  <a:pt x="1211" y="496"/>
                </a:lnTo>
                <a:lnTo>
                  <a:pt x="1211" y="496"/>
                </a:lnTo>
                <a:lnTo>
                  <a:pt x="1212" y="497"/>
                </a:lnTo>
                <a:lnTo>
                  <a:pt x="1212" y="497"/>
                </a:lnTo>
                <a:lnTo>
                  <a:pt x="1212" y="497"/>
                </a:lnTo>
                <a:lnTo>
                  <a:pt x="1212" y="497"/>
                </a:lnTo>
                <a:lnTo>
                  <a:pt x="1213" y="496"/>
                </a:lnTo>
                <a:lnTo>
                  <a:pt x="1213" y="496"/>
                </a:lnTo>
                <a:lnTo>
                  <a:pt x="1213" y="495"/>
                </a:lnTo>
                <a:lnTo>
                  <a:pt x="1213" y="495"/>
                </a:lnTo>
                <a:lnTo>
                  <a:pt x="1214" y="495"/>
                </a:lnTo>
                <a:lnTo>
                  <a:pt x="1214" y="495"/>
                </a:lnTo>
                <a:lnTo>
                  <a:pt x="1214" y="496"/>
                </a:lnTo>
                <a:lnTo>
                  <a:pt x="1214" y="496"/>
                </a:lnTo>
                <a:lnTo>
                  <a:pt x="1215" y="496"/>
                </a:lnTo>
                <a:lnTo>
                  <a:pt x="1215" y="497"/>
                </a:lnTo>
                <a:lnTo>
                  <a:pt x="1215" y="497"/>
                </a:lnTo>
                <a:lnTo>
                  <a:pt x="1215" y="497"/>
                </a:lnTo>
                <a:lnTo>
                  <a:pt x="1216" y="497"/>
                </a:lnTo>
                <a:lnTo>
                  <a:pt x="1216" y="497"/>
                </a:lnTo>
                <a:lnTo>
                  <a:pt x="1216" y="496"/>
                </a:lnTo>
                <a:lnTo>
                  <a:pt x="1216" y="496"/>
                </a:lnTo>
                <a:lnTo>
                  <a:pt x="1217" y="495"/>
                </a:lnTo>
                <a:lnTo>
                  <a:pt x="1217" y="494"/>
                </a:lnTo>
                <a:lnTo>
                  <a:pt x="1217" y="494"/>
                </a:lnTo>
                <a:lnTo>
                  <a:pt x="1217" y="494"/>
                </a:lnTo>
                <a:lnTo>
                  <a:pt x="1218" y="494"/>
                </a:lnTo>
                <a:lnTo>
                  <a:pt x="1218" y="493"/>
                </a:lnTo>
                <a:lnTo>
                  <a:pt x="1218" y="493"/>
                </a:lnTo>
                <a:lnTo>
                  <a:pt x="1218" y="492"/>
                </a:lnTo>
                <a:lnTo>
                  <a:pt x="1219" y="492"/>
                </a:lnTo>
                <a:lnTo>
                  <a:pt x="1219" y="491"/>
                </a:lnTo>
                <a:lnTo>
                  <a:pt x="1219" y="491"/>
                </a:lnTo>
                <a:lnTo>
                  <a:pt x="1219" y="490"/>
                </a:lnTo>
                <a:lnTo>
                  <a:pt x="1220" y="490"/>
                </a:lnTo>
                <a:lnTo>
                  <a:pt x="1220" y="489"/>
                </a:lnTo>
                <a:lnTo>
                  <a:pt x="1220" y="488"/>
                </a:lnTo>
                <a:lnTo>
                  <a:pt x="1221" y="487"/>
                </a:lnTo>
                <a:lnTo>
                  <a:pt x="1221" y="487"/>
                </a:lnTo>
                <a:lnTo>
                  <a:pt x="1221" y="486"/>
                </a:lnTo>
                <a:lnTo>
                  <a:pt x="1221" y="485"/>
                </a:lnTo>
                <a:lnTo>
                  <a:pt x="1222" y="485"/>
                </a:lnTo>
                <a:lnTo>
                  <a:pt x="1222" y="484"/>
                </a:lnTo>
                <a:lnTo>
                  <a:pt x="1222" y="484"/>
                </a:lnTo>
                <a:lnTo>
                  <a:pt x="1222" y="483"/>
                </a:lnTo>
                <a:lnTo>
                  <a:pt x="1223" y="482"/>
                </a:lnTo>
                <a:lnTo>
                  <a:pt x="1223" y="481"/>
                </a:lnTo>
                <a:lnTo>
                  <a:pt x="1223" y="481"/>
                </a:lnTo>
                <a:lnTo>
                  <a:pt x="1223" y="481"/>
                </a:lnTo>
                <a:lnTo>
                  <a:pt x="1224" y="480"/>
                </a:lnTo>
                <a:lnTo>
                  <a:pt x="1224" y="479"/>
                </a:lnTo>
                <a:lnTo>
                  <a:pt x="1224" y="478"/>
                </a:lnTo>
                <a:lnTo>
                  <a:pt x="1224" y="476"/>
                </a:lnTo>
                <a:lnTo>
                  <a:pt x="1225" y="473"/>
                </a:lnTo>
                <a:lnTo>
                  <a:pt x="1225" y="471"/>
                </a:lnTo>
                <a:lnTo>
                  <a:pt x="1225" y="469"/>
                </a:lnTo>
                <a:lnTo>
                  <a:pt x="1225" y="467"/>
                </a:lnTo>
                <a:lnTo>
                  <a:pt x="1226" y="465"/>
                </a:lnTo>
                <a:lnTo>
                  <a:pt x="1226" y="464"/>
                </a:lnTo>
                <a:lnTo>
                  <a:pt x="1226" y="462"/>
                </a:lnTo>
                <a:lnTo>
                  <a:pt x="1226" y="460"/>
                </a:lnTo>
                <a:lnTo>
                  <a:pt x="1227" y="459"/>
                </a:lnTo>
                <a:lnTo>
                  <a:pt x="1227" y="457"/>
                </a:lnTo>
                <a:lnTo>
                  <a:pt x="1227" y="456"/>
                </a:lnTo>
                <a:lnTo>
                  <a:pt x="1227" y="455"/>
                </a:lnTo>
                <a:lnTo>
                  <a:pt x="1228" y="454"/>
                </a:lnTo>
                <a:lnTo>
                  <a:pt x="1228" y="453"/>
                </a:lnTo>
                <a:lnTo>
                  <a:pt x="1228" y="452"/>
                </a:lnTo>
                <a:lnTo>
                  <a:pt x="1228" y="451"/>
                </a:lnTo>
                <a:lnTo>
                  <a:pt x="1229" y="449"/>
                </a:lnTo>
                <a:lnTo>
                  <a:pt x="1229" y="448"/>
                </a:lnTo>
                <a:lnTo>
                  <a:pt x="1229" y="447"/>
                </a:lnTo>
                <a:lnTo>
                  <a:pt x="1229" y="447"/>
                </a:lnTo>
                <a:lnTo>
                  <a:pt x="1230" y="447"/>
                </a:lnTo>
                <a:lnTo>
                  <a:pt x="1230" y="448"/>
                </a:lnTo>
                <a:lnTo>
                  <a:pt x="1230" y="449"/>
                </a:lnTo>
                <a:lnTo>
                  <a:pt x="1230" y="449"/>
                </a:lnTo>
                <a:lnTo>
                  <a:pt x="1231" y="450"/>
                </a:lnTo>
                <a:lnTo>
                  <a:pt x="1231" y="451"/>
                </a:lnTo>
                <a:lnTo>
                  <a:pt x="1231" y="452"/>
                </a:lnTo>
                <a:lnTo>
                  <a:pt x="1231" y="452"/>
                </a:lnTo>
                <a:lnTo>
                  <a:pt x="1232" y="453"/>
                </a:lnTo>
                <a:lnTo>
                  <a:pt x="1232" y="453"/>
                </a:lnTo>
                <a:lnTo>
                  <a:pt x="1232" y="454"/>
                </a:lnTo>
                <a:lnTo>
                  <a:pt x="1233" y="455"/>
                </a:lnTo>
                <a:lnTo>
                  <a:pt x="1233" y="456"/>
                </a:lnTo>
                <a:lnTo>
                  <a:pt x="1233" y="457"/>
                </a:lnTo>
                <a:lnTo>
                  <a:pt x="1233" y="458"/>
                </a:lnTo>
                <a:lnTo>
                  <a:pt x="1234" y="459"/>
                </a:lnTo>
                <a:lnTo>
                  <a:pt x="1234" y="460"/>
                </a:lnTo>
                <a:lnTo>
                  <a:pt x="1234" y="461"/>
                </a:lnTo>
                <a:lnTo>
                  <a:pt x="1234" y="463"/>
                </a:lnTo>
                <a:lnTo>
                  <a:pt x="1235" y="464"/>
                </a:lnTo>
                <a:lnTo>
                  <a:pt x="1235" y="466"/>
                </a:lnTo>
                <a:lnTo>
                  <a:pt x="1235" y="467"/>
                </a:lnTo>
                <a:lnTo>
                  <a:pt x="1235" y="469"/>
                </a:lnTo>
                <a:lnTo>
                  <a:pt x="1236" y="470"/>
                </a:lnTo>
                <a:lnTo>
                  <a:pt x="1236" y="472"/>
                </a:lnTo>
                <a:lnTo>
                  <a:pt x="1236" y="473"/>
                </a:lnTo>
                <a:lnTo>
                  <a:pt x="1236" y="474"/>
                </a:lnTo>
                <a:lnTo>
                  <a:pt x="1237" y="476"/>
                </a:lnTo>
                <a:lnTo>
                  <a:pt x="1237" y="477"/>
                </a:lnTo>
                <a:lnTo>
                  <a:pt x="1237" y="479"/>
                </a:lnTo>
                <a:lnTo>
                  <a:pt x="1237" y="480"/>
                </a:lnTo>
                <a:lnTo>
                  <a:pt x="1238" y="482"/>
                </a:lnTo>
                <a:lnTo>
                  <a:pt x="1238" y="482"/>
                </a:lnTo>
                <a:lnTo>
                  <a:pt x="1238" y="482"/>
                </a:lnTo>
                <a:lnTo>
                  <a:pt x="1238" y="483"/>
                </a:lnTo>
                <a:lnTo>
                  <a:pt x="1239" y="483"/>
                </a:lnTo>
                <a:lnTo>
                  <a:pt x="1239" y="484"/>
                </a:lnTo>
                <a:lnTo>
                  <a:pt x="1239" y="484"/>
                </a:lnTo>
                <a:lnTo>
                  <a:pt x="1239" y="485"/>
                </a:lnTo>
                <a:lnTo>
                  <a:pt x="1240" y="485"/>
                </a:lnTo>
                <a:lnTo>
                  <a:pt x="1240" y="485"/>
                </a:lnTo>
                <a:lnTo>
                  <a:pt x="1240" y="484"/>
                </a:lnTo>
                <a:lnTo>
                  <a:pt x="1240" y="484"/>
                </a:lnTo>
                <a:lnTo>
                  <a:pt x="1241" y="483"/>
                </a:lnTo>
                <a:lnTo>
                  <a:pt x="1241" y="482"/>
                </a:lnTo>
                <a:lnTo>
                  <a:pt x="1241" y="481"/>
                </a:lnTo>
                <a:lnTo>
                  <a:pt x="1241" y="479"/>
                </a:lnTo>
                <a:lnTo>
                  <a:pt x="1242" y="478"/>
                </a:lnTo>
                <a:lnTo>
                  <a:pt x="1242" y="477"/>
                </a:lnTo>
                <a:lnTo>
                  <a:pt x="1242" y="475"/>
                </a:lnTo>
                <a:lnTo>
                  <a:pt x="1242" y="474"/>
                </a:lnTo>
                <a:lnTo>
                  <a:pt x="1243" y="472"/>
                </a:lnTo>
                <a:lnTo>
                  <a:pt x="1243" y="470"/>
                </a:lnTo>
                <a:lnTo>
                  <a:pt x="1243" y="469"/>
                </a:lnTo>
                <a:lnTo>
                  <a:pt x="1243" y="469"/>
                </a:lnTo>
                <a:lnTo>
                  <a:pt x="1244" y="468"/>
                </a:lnTo>
                <a:lnTo>
                  <a:pt x="1244" y="467"/>
                </a:lnTo>
                <a:lnTo>
                  <a:pt x="1244" y="466"/>
                </a:lnTo>
                <a:lnTo>
                  <a:pt x="1245" y="466"/>
                </a:lnTo>
                <a:lnTo>
                  <a:pt x="1245" y="466"/>
                </a:lnTo>
                <a:lnTo>
                  <a:pt x="1245" y="466"/>
                </a:lnTo>
                <a:lnTo>
                  <a:pt x="1245" y="467"/>
                </a:lnTo>
                <a:lnTo>
                  <a:pt x="1246" y="468"/>
                </a:lnTo>
                <a:lnTo>
                  <a:pt x="1246" y="469"/>
                </a:lnTo>
                <a:lnTo>
                  <a:pt x="1246" y="470"/>
                </a:lnTo>
                <a:lnTo>
                  <a:pt x="1246" y="471"/>
                </a:lnTo>
                <a:lnTo>
                  <a:pt x="1247" y="473"/>
                </a:lnTo>
                <a:lnTo>
                  <a:pt x="1247" y="475"/>
                </a:lnTo>
                <a:lnTo>
                  <a:pt x="1247" y="476"/>
                </a:lnTo>
                <a:lnTo>
                  <a:pt x="1247" y="478"/>
                </a:lnTo>
                <a:lnTo>
                  <a:pt x="1248" y="479"/>
                </a:lnTo>
                <a:lnTo>
                  <a:pt x="1248" y="481"/>
                </a:lnTo>
                <a:lnTo>
                  <a:pt x="1248" y="484"/>
                </a:lnTo>
                <a:lnTo>
                  <a:pt x="1248" y="486"/>
                </a:lnTo>
                <a:lnTo>
                  <a:pt x="1249" y="488"/>
                </a:lnTo>
                <a:lnTo>
                  <a:pt x="1249" y="490"/>
                </a:lnTo>
                <a:lnTo>
                  <a:pt x="1249" y="491"/>
                </a:lnTo>
                <a:lnTo>
                  <a:pt x="1249" y="492"/>
                </a:lnTo>
                <a:lnTo>
                  <a:pt x="1250" y="493"/>
                </a:lnTo>
                <a:lnTo>
                  <a:pt x="1250" y="494"/>
                </a:lnTo>
                <a:lnTo>
                  <a:pt x="1250" y="495"/>
                </a:lnTo>
                <a:lnTo>
                  <a:pt x="1250" y="496"/>
                </a:lnTo>
                <a:lnTo>
                  <a:pt x="1251" y="497"/>
                </a:lnTo>
                <a:lnTo>
                  <a:pt x="1251" y="498"/>
                </a:lnTo>
                <a:lnTo>
                  <a:pt x="1251" y="498"/>
                </a:lnTo>
                <a:lnTo>
                  <a:pt x="1251" y="498"/>
                </a:lnTo>
                <a:lnTo>
                  <a:pt x="1252" y="499"/>
                </a:lnTo>
                <a:lnTo>
                  <a:pt x="1252" y="499"/>
                </a:lnTo>
                <a:lnTo>
                  <a:pt x="1252" y="499"/>
                </a:lnTo>
                <a:lnTo>
                  <a:pt x="1252" y="499"/>
                </a:lnTo>
                <a:lnTo>
                  <a:pt x="1253" y="499"/>
                </a:lnTo>
                <a:lnTo>
                  <a:pt x="1253" y="499"/>
                </a:lnTo>
                <a:lnTo>
                  <a:pt x="1253" y="500"/>
                </a:lnTo>
                <a:lnTo>
                  <a:pt x="1253" y="500"/>
                </a:lnTo>
                <a:lnTo>
                  <a:pt x="1254" y="501"/>
                </a:lnTo>
                <a:lnTo>
                  <a:pt x="1254" y="501"/>
                </a:lnTo>
                <a:lnTo>
                  <a:pt x="1254" y="501"/>
                </a:lnTo>
                <a:lnTo>
                  <a:pt x="1254" y="501"/>
                </a:lnTo>
                <a:lnTo>
                  <a:pt x="1255" y="502"/>
                </a:lnTo>
                <a:lnTo>
                  <a:pt x="1255" y="503"/>
                </a:lnTo>
                <a:lnTo>
                  <a:pt x="1255" y="504"/>
                </a:lnTo>
                <a:lnTo>
                  <a:pt x="1255" y="506"/>
                </a:lnTo>
                <a:lnTo>
                  <a:pt x="1256" y="507"/>
                </a:lnTo>
                <a:lnTo>
                  <a:pt x="1256" y="507"/>
                </a:lnTo>
                <a:lnTo>
                  <a:pt x="1256" y="508"/>
                </a:lnTo>
                <a:lnTo>
                  <a:pt x="1257" y="509"/>
                </a:lnTo>
                <a:lnTo>
                  <a:pt x="1257" y="510"/>
                </a:lnTo>
                <a:lnTo>
                  <a:pt x="1257" y="511"/>
                </a:lnTo>
                <a:lnTo>
                  <a:pt x="1257" y="513"/>
                </a:lnTo>
                <a:lnTo>
                  <a:pt x="1258" y="514"/>
                </a:lnTo>
                <a:lnTo>
                  <a:pt x="1258" y="516"/>
                </a:lnTo>
                <a:lnTo>
                  <a:pt x="1258" y="518"/>
                </a:lnTo>
                <a:lnTo>
                  <a:pt x="1258" y="519"/>
                </a:lnTo>
                <a:lnTo>
                  <a:pt x="1259" y="520"/>
                </a:lnTo>
                <a:lnTo>
                  <a:pt x="1259" y="521"/>
                </a:lnTo>
                <a:lnTo>
                  <a:pt x="1259" y="523"/>
                </a:lnTo>
                <a:lnTo>
                  <a:pt x="1259" y="524"/>
                </a:lnTo>
                <a:lnTo>
                  <a:pt x="1260" y="526"/>
                </a:lnTo>
                <a:lnTo>
                  <a:pt x="1260" y="528"/>
                </a:lnTo>
                <a:lnTo>
                  <a:pt x="1260" y="530"/>
                </a:lnTo>
                <a:lnTo>
                  <a:pt x="1260" y="531"/>
                </a:lnTo>
                <a:lnTo>
                  <a:pt x="1261" y="533"/>
                </a:lnTo>
                <a:lnTo>
                  <a:pt x="1261" y="534"/>
                </a:lnTo>
                <a:lnTo>
                  <a:pt x="1261" y="535"/>
                </a:lnTo>
                <a:lnTo>
                  <a:pt x="1261" y="537"/>
                </a:lnTo>
                <a:lnTo>
                  <a:pt x="1262" y="539"/>
                </a:lnTo>
                <a:lnTo>
                  <a:pt x="1262" y="541"/>
                </a:lnTo>
                <a:lnTo>
                  <a:pt x="1262" y="543"/>
                </a:lnTo>
                <a:lnTo>
                  <a:pt x="1262" y="545"/>
                </a:lnTo>
                <a:lnTo>
                  <a:pt x="1263" y="547"/>
                </a:lnTo>
                <a:lnTo>
                  <a:pt x="1263" y="548"/>
                </a:lnTo>
                <a:lnTo>
                  <a:pt x="1263" y="550"/>
                </a:lnTo>
                <a:lnTo>
                  <a:pt x="1263" y="551"/>
                </a:lnTo>
                <a:lnTo>
                  <a:pt x="1264" y="553"/>
                </a:lnTo>
                <a:lnTo>
                  <a:pt x="1264" y="554"/>
                </a:lnTo>
                <a:lnTo>
                  <a:pt x="1264" y="555"/>
                </a:lnTo>
                <a:lnTo>
                  <a:pt x="1264" y="556"/>
                </a:lnTo>
                <a:lnTo>
                  <a:pt x="1265" y="556"/>
                </a:lnTo>
                <a:lnTo>
                  <a:pt x="1265" y="557"/>
                </a:lnTo>
                <a:lnTo>
                  <a:pt x="1265" y="557"/>
                </a:lnTo>
                <a:lnTo>
                  <a:pt x="1265" y="558"/>
                </a:lnTo>
                <a:lnTo>
                  <a:pt x="1266" y="559"/>
                </a:lnTo>
                <a:lnTo>
                  <a:pt x="1266" y="559"/>
                </a:lnTo>
                <a:lnTo>
                  <a:pt x="1266" y="559"/>
                </a:lnTo>
                <a:lnTo>
                  <a:pt x="1266" y="559"/>
                </a:lnTo>
                <a:lnTo>
                  <a:pt x="1267" y="559"/>
                </a:lnTo>
                <a:lnTo>
                  <a:pt x="1267" y="559"/>
                </a:lnTo>
                <a:lnTo>
                  <a:pt x="1267" y="559"/>
                </a:lnTo>
                <a:lnTo>
                  <a:pt x="1267" y="559"/>
                </a:lnTo>
                <a:lnTo>
                  <a:pt x="1268" y="559"/>
                </a:lnTo>
                <a:lnTo>
                  <a:pt x="1268" y="559"/>
                </a:lnTo>
                <a:lnTo>
                  <a:pt x="1268" y="559"/>
                </a:lnTo>
                <a:lnTo>
                  <a:pt x="1268" y="559"/>
                </a:lnTo>
                <a:lnTo>
                  <a:pt x="1269" y="560"/>
                </a:lnTo>
                <a:lnTo>
                  <a:pt x="1269" y="560"/>
                </a:lnTo>
                <a:lnTo>
                  <a:pt x="1269" y="560"/>
                </a:lnTo>
                <a:lnTo>
                  <a:pt x="1270" y="560"/>
                </a:lnTo>
                <a:lnTo>
                  <a:pt x="1270" y="561"/>
                </a:lnTo>
                <a:lnTo>
                  <a:pt x="1270" y="562"/>
                </a:lnTo>
                <a:lnTo>
                  <a:pt x="1270" y="562"/>
                </a:lnTo>
                <a:lnTo>
                  <a:pt x="1271" y="563"/>
                </a:lnTo>
                <a:lnTo>
                  <a:pt x="1271" y="564"/>
                </a:lnTo>
                <a:lnTo>
                  <a:pt x="1271" y="565"/>
                </a:lnTo>
                <a:lnTo>
                  <a:pt x="1271" y="566"/>
                </a:lnTo>
                <a:lnTo>
                  <a:pt x="1272" y="566"/>
                </a:lnTo>
                <a:lnTo>
                  <a:pt x="1272" y="567"/>
                </a:lnTo>
                <a:lnTo>
                  <a:pt x="1272" y="567"/>
                </a:lnTo>
                <a:lnTo>
                  <a:pt x="1272" y="567"/>
                </a:lnTo>
                <a:lnTo>
                  <a:pt x="1273" y="567"/>
                </a:lnTo>
                <a:lnTo>
                  <a:pt x="1273" y="567"/>
                </a:lnTo>
                <a:lnTo>
                  <a:pt x="1273" y="566"/>
                </a:lnTo>
                <a:lnTo>
                  <a:pt x="1273" y="564"/>
                </a:lnTo>
                <a:lnTo>
                  <a:pt x="1274" y="562"/>
                </a:lnTo>
                <a:lnTo>
                  <a:pt x="1274" y="560"/>
                </a:lnTo>
                <a:lnTo>
                  <a:pt x="1274" y="558"/>
                </a:lnTo>
                <a:lnTo>
                  <a:pt x="1274" y="556"/>
                </a:lnTo>
                <a:lnTo>
                  <a:pt x="1275" y="554"/>
                </a:lnTo>
                <a:lnTo>
                  <a:pt x="1275" y="552"/>
                </a:lnTo>
                <a:lnTo>
                  <a:pt x="1275" y="550"/>
                </a:lnTo>
                <a:lnTo>
                  <a:pt x="1275" y="547"/>
                </a:lnTo>
                <a:lnTo>
                  <a:pt x="1276" y="545"/>
                </a:lnTo>
                <a:lnTo>
                  <a:pt x="1276" y="542"/>
                </a:lnTo>
                <a:lnTo>
                  <a:pt x="1276" y="539"/>
                </a:lnTo>
                <a:lnTo>
                  <a:pt x="1276" y="536"/>
                </a:lnTo>
                <a:lnTo>
                  <a:pt x="1277" y="533"/>
                </a:lnTo>
                <a:lnTo>
                  <a:pt x="1277" y="531"/>
                </a:lnTo>
                <a:lnTo>
                  <a:pt x="1277" y="528"/>
                </a:lnTo>
                <a:lnTo>
                  <a:pt x="1277" y="525"/>
                </a:lnTo>
                <a:lnTo>
                  <a:pt x="1278" y="523"/>
                </a:lnTo>
                <a:lnTo>
                  <a:pt x="1278" y="520"/>
                </a:lnTo>
                <a:lnTo>
                  <a:pt x="1278" y="518"/>
                </a:lnTo>
                <a:lnTo>
                  <a:pt x="1278" y="516"/>
                </a:lnTo>
                <a:lnTo>
                  <a:pt x="1279" y="514"/>
                </a:lnTo>
                <a:lnTo>
                  <a:pt x="1279" y="513"/>
                </a:lnTo>
                <a:lnTo>
                  <a:pt x="1279" y="512"/>
                </a:lnTo>
                <a:lnTo>
                  <a:pt x="1279" y="511"/>
                </a:lnTo>
                <a:lnTo>
                  <a:pt x="1280" y="509"/>
                </a:lnTo>
                <a:lnTo>
                  <a:pt x="1280" y="509"/>
                </a:lnTo>
                <a:lnTo>
                  <a:pt x="1280" y="507"/>
                </a:lnTo>
                <a:lnTo>
                  <a:pt x="1280" y="506"/>
                </a:lnTo>
                <a:lnTo>
                  <a:pt x="1281" y="505"/>
                </a:lnTo>
                <a:lnTo>
                  <a:pt x="1281" y="504"/>
                </a:lnTo>
                <a:lnTo>
                  <a:pt x="1281" y="504"/>
                </a:lnTo>
                <a:lnTo>
                  <a:pt x="1282" y="503"/>
                </a:lnTo>
                <a:lnTo>
                  <a:pt x="1282" y="503"/>
                </a:lnTo>
                <a:lnTo>
                  <a:pt x="1282" y="502"/>
                </a:lnTo>
                <a:lnTo>
                  <a:pt x="1282" y="501"/>
                </a:lnTo>
                <a:lnTo>
                  <a:pt x="1283" y="500"/>
                </a:lnTo>
                <a:lnTo>
                  <a:pt x="1283" y="500"/>
                </a:lnTo>
                <a:lnTo>
                  <a:pt x="1283" y="499"/>
                </a:lnTo>
                <a:lnTo>
                  <a:pt x="1283" y="498"/>
                </a:lnTo>
                <a:lnTo>
                  <a:pt x="1284" y="482"/>
                </a:lnTo>
                <a:lnTo>
                  <a:pt x="1284" y="482"/>
                </a:lnTo>
                <a:lnTo>
                  <a:pt x="1284" y="483"/>
                </a:lnTo>
                <a:lnTo>
                  <a:pt x="1284" y="483"/>
                </a:lnTo>
                <a:lnTo>
                  <a:pt x="1285" y="484"/>
                </a:lnTo>
                <a:lnTo>
                  <a:pt x="1285" y="484"/>
                </a:lnTo>
                <a:lnTo>
                  <a:pt x="1285" y="484"/>
                </a:lnTo>
                <a:lnTo>
                  <a:pt x="1285" y="485"/>
                </a:lnTo>
                <a:lnTo>
                  <a:pt x="1286" y="486"/>
                </a:lnTo>
                <a:lnTo>
                  <a:pt x="1286" y="487"/>
                </a:lnTo>
                <a:lnTo>
                  <a:pt x="1286" y="488"/>
                </a:lnTo>
                <a:lnTo>
                  <a:pt x="1286" y="489"/>
                </a:lnTo>
                <a:lnTo>
                  <a:pt x="1287" y="490"/>
                </a:lnTo>
                <a:lnTo>
                  <a:pt x="1287" y="491"/>
                </a:lnTo>
                <a:lnTo>
                  <a:pt x="1287" y="492"/>
                </a:lnTo>
                <a:lnTo>
                  <a:pt x="1287" y="493"/>
                </a:lnTo>
                <a:lnTo>
                  <a:pt x="1288" y="494"/>
                </a:lnTo>
                <a:lnTo>
                  <a:pt x="1288" y="495"/>
                </a:lnTo>
                <a:lnTo>
                  <a:pt x="1288" y="496"/>
                </a:lnTo>
                <a:lnTo>
                  <a:pt x="1288" y="497"/>
                </a:lnTo>
                <a:lnTo>
                  <a:pt x="1289" y="498"/>
                </a:lnTo>
                <a:lnTo>
                  <a:pt x="1289" y="498"/>
                </a:lnTo>
                <a:lnTo>
                  <a:pt x="1289" y="499"/>
                </a:lnTo>
                <a:lnTo>
                  <a:pt x="1289" y="499"/>
                </a:lnTo>
                <a:lnTo>
                  <a:pt x="1290" y="500"/>
                </a:lnTo>
                <a:lnTo>
                  <a:pt x="1290" y="500"/>
                </a:lnTo>
                <a:lnTo>
                  <a:pt x="1290" y="500"/>
                </a:lnTo>
                <a:lnTo>
                  <a:pt x="1290" y="500"/>
                </a:lnTo>
                <a:lnTo>
                  <a:pt x="1291" y="500"/>
                </a:lnTo>
                <a:lnTo>
                  <a:pt x="1291" y="500"/>
                </a:lnTo>
                <a:lnTo>
                  <a:pt x="1291" y="500"/>
                </a:lnTo>
                <a:lnTo>
                  <a:pt x="1292" y="499"/>
                </a:lnTo>
                <a:lnTo>
                  <a:pt x="1292" y="498"/>
                </a:lnTo>
                <a:lnTo>
                  <a:pt x="1292" y="497"/>
                </a:lnTo>
                <a:lnTo>
                  <a:pt x="1292" y="496"/>
                </a:lnTo>
                <a:lnTo>
                  <a:pt x="1293" y="494"/>
                </a:lnTo>
                <a:lnTo>
                  <a:pt x="1293" y="492"/>
                </a:lnTo>
                <a:lnTo>
                  <a:pt x="1293" y="490"/>
                </a:lnTo>
                <a:lnTo>
                  <a:pt x="1294" y="487"/>
                </a:lnTo>
                <a:lnTo>
                  <a:pt x="1294" y="484"/>
                </a:lnTo>
                <a:lnTo>
                  <a:pt x="1294" y="480"/>
                </a:lnTo>
                <a:lnTo>
                  <a:pt x="1294" y="476"/>
                </a:lnTo>
                <a:lnTo>
                  <a:pt x="1295" y="472"/>
                </a:lnTo>
                <a:lnTo>
                  <a:pt x="1295" y="467"/>
                </a:lnTo>
                <a:lnTo>
                  <a:pt x="1295" y="462"/>
                </a:lnTo>
                <a:lnTo>
                  <a:pt x="1295" y="456"/>
                </a:lnTo>
                <a:lnTo>
                  <a:pt x="1296" y="456"/>
                </a:lnTo>
                <a:lnTo>
                  <a:pt x="1296" y="450"/>
                </a:lnTo>
                <a:lnTo>
                  <a:pt x="1296" y="444"/>
                </a:lnTo>
                <a:lnTo>
                  <a:pt x="1296" y="438"/>
                </a:lnTo>
                <a:lnTo>
                  <a:pt x="1297" y="431"/>
                </a:lnTo>
                <a:lnTo>
                  <a:pt x="1297" y="424"/>
                </a:lnTo>
                <a:lnTo>
                  <a:pt x="1297" y="417"/>
                </a:lnTo>
                <a:lnTo>
                  <a:pt x="1297" y="410"/>
                </a:lnTo>
                <a:lnTo>
                  <a:pt x="1298" y="403"/>
                </a:lnTo>
                <a:lnTo>
                  <a:pt x="1298" y="396"/>
                </a:lnTo>
                <a:lnTo>
                  <a:pt x="1298" y="388"/>
                </a:lnTo>
                <a:lnTo>
                  <a:pt x="1298" y="381"/>
                </a:lnTo>
                <a:lnTo>
                  <a:pt x="1299" y="374"/>
                </a:lnTo>
                <a:lnTo>
                  <a:pt x="1299" y="366"/>
                </a:lnTo>
                <a:lnTo>
                  <a:pt x="1299" y="359"/>
                </a:lnTo>
                <a:lnTo>
                  <a:pt x="1299" y="351"/>
                </a:lnTo>
                <a:lnTo>
                  <a:pt x="1300" y="344"/>
                </a:lnTo>
                <a:lnTo>
                  <a:pt x="1300" y="337"/>
                </a:lnTo>
                <a:lnTo>
                  <a:pt x="1300" y="330"/>
                </a:lnTo>
                <a:lnTo>
                  <a:pt x="1300" y="323"/>
                </a:lnTo>
                <a:lnTo>
                  <a:pt x="1301" y="323"/>
                </a:lnTo>
                <a:lnTo>
                  <a:pt x="1301" y="316"/>
                </a:lnTo>
                <a:lnTo>
                  <a:pt x="1301" y="309"/>
                </a:lnTo>
                <a:lnTo>
                  <a:pt x="1301" y="303"/>
                </a:lnTo>
                <a:lnTo>
                  <a:pt x="1302" y="296"/>
                </a:lnTo>
                <a:lnTo>
                  <a:pt x="1302" y="290"/>
                </a:lnTo>
                <a:lnTo>
                  <a:pt x="1302" y="284"/>
                </a:lnTo>
                <a:lnTo>
                  <a:pt x="1302" y="279"/>
                </a:lnTo>
                <a:lnTo>
                  <a:pt x="1303" y="274"/>
                </a:lnTo>
                <a:lnTo>
                  <a:pt x="1303" y="269"/>
                </a:lnTo>
                <a:lnTo>
                  <a:pt x="1303" y="265"/>
                </a:lnTo>
                <a:lnTo>
                  <a:pt x="1303" y="261"/>
                </a:lnTo>
                <a:lnTo>
                  <a:pt x="1304" y="257"/>
                </a:lnTo>
                <a:lnTo>
                  <a:pt x="1304" y="254"/>
                </a:lnTo>
                <a:lnTo>
                  <a:pt x="1304" y="251"/>
                </a:lnTo>
                <a:lnTo>
                  <a:pt x="1304" y="249"/>
                </a:lnTo>
                <a:lnTo>
                  <a:pt x="1305" y="246"/>
                </a:lnTo>
                <a:lnTo>
                  <a:pt x="1305" y="244"/>
                </a:lnTo>
                <a:lnTo>
                  <a:pt x="1305" y="242"/>
                </a:lnTo>
                <a:lnTo>
                  <a:pt x="1306" y="240"/>
                </a:lnTo>
                <a:lnTo>
                  <a:pt x="1306" y="240"/>
                </a:lnTo>
                <a:lnTo>
                  <a:pt x="1306" y="238"/>
                </a:lnTo>
                <a:lnTo>
                  <a:pt x="1306" y="236"/>
                </a:lnTo>
                <a:lnTo>
                  <a:pt x="1307" y="235"/>
                </a:lnTo>
                <a:lnTo>
                  <a:pt x="1307" y="233"/>
                </a:lnTo>
                <a:lnTo>
                  <a:pt x="1307" y="232"/>
                </a:lnTo>
                <a:lnTo>
                  <a:pt x="1307" y="230"/>
                </a:lnTo>
                <a:lnTo>
                  <a:pt x="1308" y="229"/>
                </a:lnTo>
                <a:lnTo>
                  <a:pt x="1308" y="227"/>
                </a:lnTo>
                <a:lnTo>
                  <a:pt x="1308" y="226"/>
                </a:lnTo>
                <a:lnTo>
                  <a:pt x="1308" y="224"/>
                </a:lnTo>
                <a:lnTo>
                  <a:pt x="1309" y="223"/>
                </a:lnTo>
                <a:lnTo>
                  <a:pt x="1309" y="221"/>
                </a:lnTo>
                <a:lnTo>
                  <a:pt x="1309" y="219"/>
                </a:lnTo>
                <a:lnTo>
                  <a:pt x="1309" y="218"/>
                </a:lnTo>
                <a:lnTo>
                  <a:pt x="1310" y="216"/>
                </a:lnTo>
                <a:lnTo>
                  <a:pt x="1310" y="214"/>
                </a:lnTo>
                <a:lnTo>
                  <a:pt x="1310" y="213"/>
                </a:lnTo>
                <a:lnTo>
                  <a:pt x="1310" y="211"/>
                </a:lnTo>
                <a:lnTo>
                  <a:pt x="1311" y="209"/>
                </a:lnTo>
                <a:lnTo>
                  <a:pt x="1311" y="209"/>
                </a:lnTo>
                <a:lnTo>
                  <a:pt x="1311" y="207"/>
                </a:lnTo>
                <a:lnTo>
                  <a:pt x="1311" y="204"/>
                </a:lnTo>
                <a:lnTo>
                  <a:pt x="1312" y="202"/>
                </a:lnTo>
                <a:lnTo>
                  <a:pt x="1312" y="199"/>
                </a:lnTo>
                <a:lnTo>
                  <a:pt x="1312" y="196"/>
                </a:lnTo>
                <a:lnTo>
                  <a:pt x="1312" y="193"/>
                </a:lnTo>
                <a:lnTo>
                  <a:pt x="1313" y="190"/>
                </a:lnTo>
                <a:lnTo>
                  <a:pt x="1313" y="187"/>
                </a:lnTo>
                <a:lnTo>
                  <a:pt x="1313" y="183"/>
                </a:lnTo>
                <a:lnTo>
                  <a:pt x="1313" y="180"/>
                </a:lnTo>
                <a:lnTo>
                  <a:pt x="1314" y="177"/>
                </a:lnTo>
                <a:lnTo>
                  <a:pt x="1314" y="173"/>
                </a:lnTo>
                <a:lnTo>
                  <a:pt x="1314" y="169"/>
                </a:lnTo>
                <a:lnTo>
                  <a:pt x="1314" y="166"/>
                </a:lnTo>
                <a:lnTo>
                  <a:pt x="1315" y="162"/>
                </a:lnTo>
                <a:lnTo>
                  <a:pt x="1315" y="158"/>
                </a:lnTo>
                <a:lnTo>
                  <a:pt x="1315" y="155"/>
                </a:lnTo>
                <a:lnTo>
                  <a:pt x="1315" y="151"/>
                </a:lnTo>
                <a:lnTo>
                  <a:pt x="1316" y="148"/>
                </a:lnTo>
                <a:lnTo>
                  <a:pt x="1316" y="148"/>
                </a:lnTo>
                <a:lnTo>
                  <a:pt x="1316" y="145"/>
                </a:lnTo>
                <a:lnTo>
                  <a:pt x="1316" y="142"/>
                </a:lnTo>
                <a:lnTo>
                  <a:pt x="1317" y="139"/>
                </a:lnTo>
                <a:lnTo>
                  <a:pt x="1317" y="136"/>
                </a:lnTo>
                <a:lnTo>
                  <a:pt x="1317" y="133"/>
                </a:lnTo>
                <a:lnTo>
                  <a:pt x="1317" y="130"/>
                </a:lnTo>
                <a:lnTo>
                  <a:pt x="1318" y="127"/>
                </a:lnTo>
                <a:lnTo>
                  <a:pt x="1318" y="125"/>
                </a:lnTo>
                <a:lnTo>
                  <a:pt x="1318" y="122"/>
                </a:lnTo>
                <a:lnTo>
                  <a:pt x="1319" y="119"/>
                </a:lnTo>
                <a:lnTo>
                  <a:pt x="1319" y="117"/>
                </a:lnTo>
                <a:lnTo>
                  <a:pt x="1319" y="115"/>
                </a:lnTo>
                <a:lnTo>
                  <a:pt x="1319" y="112"/>
                </a:lnTo>
                <a:lnTo>
                  <a:pt x="1320" y="110"/>
                </a:lnTo>
                <a:lnTo>
                  <a:pt x="1320" y="108"/>
                </a:lnTo>
                <a:lnTo>
                  <a:pt x="1320" y="106"/>
                </a:lnTo>
                <a:lnTo>
                  <a:pt x="1320" y="104"/>
                </a:lnTo>
                <a:lnTo>
                  <a:pt x="1321" y="103"/>
                </a:lnTo>
                <a:lnTo>
                  <a:pt x="1321" y="101"/>
                </a:lnTo>
                <a:lnTo>
                  <a:pt x="1321" y="101"/>
                </a:lnTo>
                <a:lnTo>
                  <a:pt x="1321" y="99"/>
                </a:lnTo>
                <a:lnTo>
                  <a:pt x="1322" y="98"/>
                </a:lnTo>
                <a:lnTo>
                  <a:pt x="1322" y="97"/>
                </a:lnTo>
                <a:lnTo>
                  <a:pt x="1322" y="96"/>
                </a:lnTo>
                <a:lnTo>
                  <a:pt x="1322" y="95"/>
                </a:lnTo>
                <a:lnTo>
                  <a:pt x="1323" y="94"/>
                </a:lnTo>
                <a:lnTo>
                  <a:pt x="1323" y="93"/>
                </a:lnTo>
                <a:lnTo>
                  <a:pt x="1323" y="92"/>
                </a:lnTo>
                <a:lnTo>
                  <a:pt x="1323" y="92"/>
                </a:lnTo>
                <a:lnTo>
                  <a:pt x="1324" y="91"/>
                </a:lnTo>
                <a:lnTo>
                  <a:pt x="1324" y="91"/>
                </a:lnTo>
                <a:lnTo>
                  <a:pt x="1324" y="90"/>
                </a:lnTo>
                <a:lnTo>
                  <a:pt x="1324" y="90"/>
                </a:lnTo>
                <a:lnTo>
                  <a:pt x="1325" y="90"/>
                </a:lnTo>
                <a:lnTo>
                  <a:pt x="1325" y="90"/>
                </a:lnTo>
                <a:lnTo>
                  <a:pt x="1325" y="90"/>
                </a:lnTo>
                <a:lnTo>
                  <a:pt x="1325" y="90"/>
                </a:lnTo>
                <a:lnTo>
                  <a:pt x="1326" y="90"/>
                </a:lnTo>
                <a:lnTo>
                  <a:pt x="1326" y="90"/>
                </a:lnTo>
                <a:lnTo>
                  <a:pt x="1326" y="90"/>
                </a:lnTo>
                <a:lnTo>
                  <a:pt x="1326" y="91"/>
                </a:lnTo>
                <a:lnTo>
                  <a:pt x="1327" y="91"/>
                </a:lnTo>
                <a:lnTo>
                  <a:pt x="1327" y="92"/>
                </a:lnTo>
                <a:lnTo>
                  <a:pt x="1327" y="93"/>
                </a:lnTo>
                <a:lnTo>
                  <a:pt x="1327" y="94"/>
                </a:lnTo>
                <a:lnTo>
                  <a:pt x="1328" y="95"/>
                </a:lnTo>
                <a:lnTo>
                  <a:pt x="1328" y="96"/>
                </a:lnTo>
                <a:lnTo>
                  <a:pt x="1328" y="98"/>
                </a:lnTo>
                <a:lnTo>
                  <a:pt x="1328" y="99"/>
                </a:lnTo>
                <a:lnTo>
                  <a:pt x="1329" y="101"/>
                </a:lnTo>
                <a:lnTo>
                  <a:pt x="1329" y="103"/>
                </a:lnTo>
                <a:lnTo>
                  <a:pt x="1329" y="105"/>
                </a:lnTo>
                <a:lnTo>
                  <a:pt x="1329" y="108"/>
                </a:lnTo>
                <a:lnTo>
                  <a:pt x="1330" y="110"/>
                </a:lnTo>
                <a:lnTo>
                  <a:pt x="1330" y="113"/>
                </a:lnTo>
                <a:lnTo>
                  <a:pt x="1330" y="116"/>
                </a:lnTo>
                <a:lnTo>
                  <a:pt x="1331" y="119"/>
                </a:lnTo>
                <a:lnTo>
                  <a:pt x="1331" y="122"/>
                </a:lnTo>
                <a:lnTo>
                  <a:pt x="1331" y="125"/>
                </a:lnTo>
                <a:lnTo>
                  <a:pt x="1331" y="125"/>
                </a:lnTo>
                <a:lnTo>
                  <a:pt x="1332" y="128"/>
                </a:lnTo>
                <a:lnTo>
                  <a:pt x="1332" y="131"/>
                </a:lnTo>
                <a:lnTo>
                  <a:pt x="1332" y="134"/>
                </a:lnTo>
                <a:lnTo>
                  <a:pt x="1332" y="137"/>
                </a:lnTo>
                <a:lnTo>
                  <a:pt x="1333" y="141"/>
                </a:lnTo>
                <a:lnTo>
                  <a:pt x="1333" y="144"/>
                </a:lnTo>
                <a:lnTo>
                  <a:pt x="1333" y="147"/>
                </a:lnTo>
                <a:lnTo>
                  <a:pt x="1333" y="150"/>
                </a:lnTo>
                <a:lnTo>
                  <a:pt x="1334" y="153"/>
                </a:lnTo>
                <a:lnTo>
                  <a:pt x="1334" y="157"/>
                </a:lnTo>
                <a:lnTo>
                  <a:pt x="1334" y="160"/>
                </a:lnTo>
                <a:lnTo>
                  <a:pt x="1334" y="163"/>
                </a:lnTo>
                <a:lnTo>
                  <a:pt x="1335" y="166"/>
                </a:lnTo>
                <a:lnTo>
                  <a:pt x="1335" y="169"/>
                </a:lnTo>
                <a:lnTo>
                  <a:pt x="1335" y="172"/>
                </a:lnTo>
                <a:lnTo>
                  <a:pt x="1335" y="175"/>
                </a:lnTo>
                <a:lnTo>
                  <a:pt x="1336" y="178"/>
                </a:lnTo>
                <a:lnTo>
                  <a:pt x="1336" y="181"/>
                </a:lnTo>
                <a:lnTo>
                  <a:pt x="1336" y="183"/>
                </a:lnTo>
                <a:lnTo>
                  <a:pt x="1336" y="183"/>
                </a:lnTo>
                <a:lnTo>
                  <a:pt x="1337" y="186"/>
                </a:lnTo>
                <a:lnTo>
                  <a:pt x="1337" y="188"/>
                </a:lnTo>
                <a:lnTo>
                  <a:pt x="1337" y="191"/>
                </a:lnTo>
                <a:lnTo>
                  <a:pt x="1337" y="193"/>
                </a:lnTo>
                <a:lnTo>
                  <a:pt x="1338" y="195"/>
                </a:lnTo>
                <a:lnTo>
                  <a:pt x="1338" y="197"/>
                </a:lnTo>
                <a:lnTo>
                  <a:pt x="1338" y="199"/>
                </a:lnTo>
                <a:lnTo>
                  <a:pt x="1338" y="200"/>
                </a:lnTo>
                <a:lnTo>
                  <a:pt x="1339" y="202"/>
                </a:lnTo>
                <a:lnTo>
                  <a:pt x="1339" y="203"/>
                </a:lnTo>
                <a:lnTo>
                  <a:pt x="1339" y="204"/>
                </a:lnTo>
                <a:lnTo>
                  <a:pt x="1339" y="205"/>
                </a:lnTo>
                <a:lnTo>
                  <a:pt x="1340" y="206"/>
                </a:lnTo>
                <a:lnTo>
                  <a:pt x="1340" y="207"/>
                </a:lnTo>
                <a:lnTo>
                  <a:pt x="1340" y="208"/>
                </a:lnTo>
                <a:lnTo>
                  <a:pt x="1340" y="209"/>
                </a:lnTo>
                <a:lnTo>
                  <a:pt x="1341" y="209"/>
                </a:lnTo>
                <a:lnTo>
                  <a:pt x="1341" y="210"/>
                </a:lnTo>
                <a:lnTo>
                  <a:pt x="1341" y="211"/>
                </a:lnTo>
                <a:lnTo>
                  <a:pt x="1341" y="211"/>
                </a:lnTo>
                <a:lnTo>
                  <a:pt x="1342" y="212"/>
                </a:lnTo>
                <a:lnTo>
                  <a:pt x="1342" y="212"/>
                </a:lnTo>
                <a:lnTo>
                  <a:pt x="1342" y="213"/>
                </a:lnTo>
                <a:lnTo>
                  <a:pt x="1343" y="214"/>
                </a:lnTo>
                <a:lnTo>
                  <a:pt x="1343" y="215"/>
                </a:lnTo>
                <a:lnTo>
                  <a:pt x="1343" y="215"/>
                </a:lnTo>
                <a:lnTo>
                  <a:pt x="1343" y="216"/>
                </a:lnTo>
                <a:lnTo>
                  <a:pt x="1344" y="216"/>
                </a:lnTo>
                <a:lnTo>
                  <a:pt x="1344" y="217"/>
                </a:lnTo>
                <a:lnTo>
                  <a:pt x="1344" y="217"/>
                </a:lnTo>
                <a:lnTo>
                  <a:pt x="1344" y="217"/>
                </a:lnTo>
                <a:lnTo>
                  <a:pt x="1345" y="216"/>
                </a:lnTo>
                <a:lnTo>
                  <a:pt x="1345" y="216"/>
                </a:lnTo>
                <a:lnTo>
                  <a:pt x="1345" y="215"/>
                </a:lnTo>
                <a:lnTo>
                  <a:pt x="1345" y="214"/>
                </a:lnTo>
                <a:lnTo>
                  <a:pt x="1346" y="212"/>
                </a:lnTo>
                <a:lnTo>
                  <a:pt x="1346" y="209"/>
                </a:lnTo>
                <a:lnTo>
                  <a:pt x="1346" y="206"/>
                </a:lnTo>
                <a:lnTo>
                  <a:pt x="1346" y="203"/>
                </a:lnTo>
                <a:lnTo>
                  <a:pt x="1347" y="203"/>
                </a:lnTo>
                <a:lnTo>
                  <a:pt x="1347" y="199"/>
                </a:lnTo>
                <a:lnTo>
                  <a:pt x="1347" y="195"/>
                </a:lnTo>
                <a:lnTo>
                  <a:pt x="1347" y="191"/>
                </a:lnTo>
                <a:lnTo>
                  <a:pt x="1348" y="187"/>
                </a:lnTo>
                <a:lnTo>
                  <a:pt x="1348" y="183"/>
                </a:lnTo>
                <a:lnTo>
                  <a:pt x="1348" y="179"/>
                </a:lnTo>
                <a:lnTo>
                  <a:pt x="1348" y="174"/>
                </a:lnTo>
                <a:lnTo>
                  <a:pt x="1349" y="170"/>
                </a:lnTo>
                <a:lnTo>
                  <a:pt x="1349" y="166"/>
                </a:lnTo>
                <a:lnTo>
                  <a:pt x="1349" y="163"/>
                </a:lnTo>
                <a:lnTo>
                  <a:pt x="1349" y="160"/>
                </a:lnTo>
                <a:lnTo>
                  <a:pt x="1350" y="158"/>
                </a:lnTo>
                <a:lnTo>
                  <a:pt x="1350" y="157"/>
                </a:lnTo>
                <a:lnTo>
                  <a:pt x="1350" y="157"/>
                </a:lnTo>
                <a:lnTo>
                  <a:pt x="1350" y="159"/>
                </a:lnTo>
                <a:lnTo>
                  <a:pt x="1351" y="161"/>
                </a:lnTo>
                <a:lnTo>
                  <a:pt x="1351" y="164"/>
                </a:lnTo>
                <a:lnTo>
                  <a:pt x="1351" y="168"/>
                </a:lnTo>
                <a:lnTo>
                  <a:pt x="1351" y="172"/>
                </a:lnTo>
                <a:lnTo>
                  <a:pt x="1352" y="172"/>
                </a:lnTo>
                <a:lnTo>
                  <a:pt x="1352" y="176"/>
                </a:lnTo>
                <a:lnTo>
                  <a:pt x="1352" y="180"/>
                </a:lnTo>
                <a:lnTo>
                  <a:pt x="1352" y="185"/>
                </a:lnTo>
                <a:lnTo>
                  <a:pt x="1353" y="191"/>
                </a:lnTo>
                <a:lnTo>
                  <a:pt x="1353" y="196"/>
                </a:lnTo>
                <a:lnTo>
                  <a:pt x="1353" y="200"/>
                </a:lnTo>
                <a:lnTo>
                  <a:pt x="1353" y="204"/>
                </a:lnTo>
                <a:lnTo>
                  <a:pt x="1354" y="208"/>
                </a:lnTo>
                <a:lnTo>
                  <a:pt x="1354" y="209"/>
                </a:lnTo>
                <a:lnTo>
                  <a:pt x="1354" y="209"/>
                </a:lnTo>
                <a:lnTo>
                  <a:pt x="1355" y="205"/>
                </a:lnTo>
                <a:lnTo>
                  <a:pt x="1355" y="199"/>
                </a:lnTo>
                <a:lnTo>
                  <a:pt x="1355" y="190"/>
                </a:lnTo>
                <a:lnTo>
                  <a:pt x="1355" y="180"/>
                </a:lnTo>
                <a:lnTo>
                  <a:pt x="1356" y="170"/>
                </a:lnTo>
                <a:lnTo>
                  <a:pt x="1356" y="159"/>
                </a:lnTo>
                <a:lnTo>
                  <a:pt x="1356" y="150"/>
                </a:lnTo>
                <a:lnTo>
                  <a:pt x="1356" y="143"/>
                </a:lnTo>
                <a:lnTo>
                  <a:pt x="1357" y="140"/>
                </a:lnTo>
                <a:lnTo>
                  <a:pt x="1357" y="140"/>
                </a:lnTo>
                <a:lnTo>
                  <a:pt x="1357" y="141"/>
                </a:lnTo>
                <a:lnTo>
                  <a:pt x="1357" y="146"/>
                </a:lnTo>
                <a:lnTo>
                  <a:pt x="1358" y="152"/>
                </a:lnTo>
                <a:lnTo>
                  <a:pt x="1358" y="160"/>
                </a:lnTo>
                <a:lnTo>
                  <a:pt x="1358" y="169"/>
                </a:lnTo>
                <a:lnTo>
                  <a:pt x="1358" y="177"/>
                </a:lnTo>
                <a:lnTo>
                  <a:pt x="1359" y="183"/>
                </a:lnTo>
                <a:lnTo>
                  <a:pt x="1359" y="182"/>
                </a:lnTo>
                <a:lnTo>
                  <a:pt x="1359" y="173"/>
                </a:lnTo>
                <a:lnTo>
                  <a:pt x="1359" y="163"/>
                </a:lnTo>
                <a:lnTo>
                  <a:pt x="1360" y="159"/>
                </a:lnTo>
                <a:lnTo>
                  <a:pt x="1360" y="155"/>
                </a:lnTo>
                <a:lnTo>
                  <a:pt x="1360" y="145"/>
                </a:lnTo>
                <a:lnTo>
                  <a:pt x="1360" y="162"/>
                </a:lnTo>
                <a:lnTo>
                  <a:pt x="1361" y="230"/>
                </a:lnTo>
                <a:lnTo>
                  <a:pt x="1361" y="252"/>
                </a:lnTo>
                <a:lnTo>
                  <a:pt x="1361" y="165"/>
                </a:lnTo>
                <a:lnTo>
                  <a:pt x="1361" y="141"/>
                </a:lnTo>
                <a:lnTo>
                  <a:pt x="1362" y="291"/>
                </a:lnTo>
                <a:lnTo>
                  <a:pt x="1362" y="291"/>
                </a:lnTo>
                <a:lnTo>
                  <a:pt x="1362" y="427"/>
                </a:lnTo>
                <a:lnTo>
                  <a:pt x="1362" y="437"/>
                </a:lnTo>
                <a:lnTo>
                  <a:pt x="1363" y="426"/>
                </a:lnTo>
                <a:lnTo>
                  <a:pt x="1363" y="450"/>
                </a:lnTo>
                <a:lnTo>
                  <a:pt x="1363" y="470"/>
                </a:lnTo>
                <a:lnTo>
                  <a:pt x="1363" y="485"/>
                </a:lnTo>
                <a:lnTo>
                  <a:pt x="1364" y="498"/>
                </a:lnTo>
                <a:lnTo>
                  <a:pt x="1364" y="500"/>
                </a:lnTo>
                <a:lnTo>
                  <a:pt x="1364" y="495"/>
                </a:lnTo>
                <a:lnTo>
                  <a:pt x="1364" y="487"/>
                </a:lnTo>
                <a:lnTo>
                  <a:pt x="1365" y="477"/>
                </a:lnTo>
                <a:lnTo>
                  <a:pt x="1365" y="469"/>
                </a:lnTo>
                <a:lnTo>
                  <a:pt x="1365" y="463"/>
                </a:lnTo>
                <a:lnTo>
                  <a:pt x="1365" y="459"/>
                </a:lnTo>
                <a:lnTo>
                  <a:pt x="1366" y="458"/>
                </a:lnTo>
                <a:lnTo>
                  <a:pt x="1366" y="457"/>
                </a:lnTo>
                <a:lnTo>
                  <a:pt x="1366" y="457"/>
                </a:lnTo>
                <a:lnTo>
                  <a:pt x="1367" y="456"/>
                </a:lnTo>
                <a:lnTo>
                  <a:pt x="1367" y="455"/>
                </a:lnTo>
                <a:lnTo>
                  <a:pt x="1367" y="455"/>
                </a:lnTo>
                <a:lnTo>
                  <a:pt x="1367" y="454"/>
                </a:lnTo>
                <a:lnTo>
                  <a:pt x="1368" y="456"/>
                </a:lnTo>
                <a:lnTo>
                  <a:pt x="1368" y="458"/>
                </a:lnTo>
                <a:lnTo>
                  <a:pt x="1368" y="461"/>
                </a:lnTo>
                <a:lnTo>
                  <a:pt x="1368" y="465"/>
                </a:lnTo>
                <a:lnTo>
                  <a:pt x="1369" y="470"/>
                </a:lnTo>
                <a:lnTo>
                  <a:pt x="1369" y="476"/>
                </a:lnTo>
                <a:lnTo>
                  <a:pt x="1369" y="482"/>
                </a:lnTo>
                <a:lnTo>
                  <a:pt x="1369" y="487"/>
                </a:lnTo>
                <a:lnTo>
                  <a:pt x="1370" y="492"/>
                </a:lnTo>
                <a:lnTo>
                  <a:pt x="1370" y="496"/>
                </a:lnTo>
                <a:lnTo>
                  <a:pt x="1370" y="499"/>
                </a:lnTo>
                <a:lnTo>
                  <a:pt x="1370" y="502"/>
                </a:lnTo>
                <a:lnTo>
                  <a:pt x="1371" y="504"/>
                </a:lnTo>
                <a:lnTo>
                  <a:pt x="1371" y="506"/>
                </a:lnTo>
                <a:lnTo>
                  <a:pt x="1371" y="507"/>
                </a:lnTo>
                <a:lnTo>
                  <a:pt x="1371" y="508"/>
                </a:lnTo>
                <a:lnTo>
                  <a:pt x="1372" y="508"/>
                </a:lnTo>
                <a:lnTo>
                  <a:pt x="1372" y="509"/>
                </a:lnTo>
                <a:lnTo>
                  <a:pt x="1372" y="509"/>
                </a:lnTo>
                <a:lnTo>
                  <a:pt x="1372" y="508"/>
                </a:lnTo>
                <a:lnTo>
                  <a:pt x="1373" y="508"/>
                </a:lnTo>
                <a:lnTo>
                  <a:pt x="1373" y="507"/>
                </a:lnTo>
                <a:lnTo>
                  <a:pt x="1373" y="505"/>
                </a:lnTo>
                <a:lnTo>
                  <a:pt x="1373" y="504"/>
                </a:lnTo>
                <a:lnTo>
                  <a:pt x="1374" y="502"/>
                </a:lnTo>
                <a:lnTo>
                  <a:pt x="1374" y="500"/>
                </a:lnTo>
                <a:lnTo>
                  <a:pt x="1374" y="499"/>
                </a:lnTo>
                <a:lnTo>
                  <a:pt x="1374" y="498"/>
                </a:lnTo>
                <a:lnTo>
                  <a:pt x="1375" y="496"/>
                </a:lnTo>
                <a:lnTo>
                  <a:pt x="1375" y="494"/>
                </a:lnTo>
                <a:lnTo>
                  <a:pt x="1375" y="493"/>
                </a:lnTo>
                <a:lnTo>
                  <a:pt x="1375" y="490"/>
                </a:lnTo>
                <a:lnTo>
                  <a:pt x="1376" y="488"/>
                </a:lnTo>
                <a:lnTo>
                  <a:pt x="1376" y="485"/>
                </a:lnTo>
                <a:lnTo>
                  <a:pt x="1376" y="482"/>
                </a:lnTo>
                <a:lnTo>
                  <a:pt x="1376" y="478"/>
                </a:lnTo>
                <a:lnTo>
                  <a:pt x="1377" y="475"/>
                </a:lnTo>
                <a:lnTo>
                  <a:pt x="1377" y="471"/>
                </a:lnTo>
                <a:lnTo>
                  <a:pt x="1377" y="471"/>
                </a:lnTo>
                <a:lnTo>
                  <a:pt x="1377" y="467"/>
                </a:lnTo>
                <a:lnTo>
                  <a:pt x="1378" y="463"/>
                </a:lnTo>
                <a:lnTo>
                  <a:pt x="1378" y="459"/>
                </a:lnTo>
                <a:lnTo>
                  <a:pt x="1378" y="455"/>
                </a:lnTo>
                <a:lnTo>
                  <a:pt x="1378" y="452"/>
                </a:lnTo>
                <a:lnTo>
                  <a:pt x="1379" y="448"/>
                </a:lnTo>
                <a:lnTo>
                  <a:pt x="1379" y="445"/>
                </a:lnTo>
                <a:lnTo>
                  <a:pt x="1379" y="442"/>
                </a:lnTo>
                <a:lnTo>
                  <a:pt x="1380" y="439"/>
                </a:lnTo>
                <a:lnTo>
                  <a:pt x="1380" y="437"/>
                </a:lnTo>
                <a:lnTo>
                  <a:pt x="1380" y="435"/>
                </a:lnTo>
                <a:lnTo>
                  <a:pt x="1380" y="434"/>
                </a:lnTo>
                <a:lnTo>
                  <a:pt x="1381" y="434"/>
                </a:lnTo>
                <a:lnTo>
                  <a:pt x="1381" y="435"/>
                </a:lnTo>
                <a:lnTo>
                  <a:pt x="1381" y="436"/>
                </a:lnTo>
                <a:lnTo>
                  <a:pt x="1381" y="437"/>
                </a:lnTo>
                <a:lnTo>
                  <a:pt x="1382" y="438"/>
                </a:lnTo>
                <a:lnTo>
                  <a:pt x="1382" y="440"/>
                </a:lnTo>
                <a:lnTo>
                  <a:pt x="1382" y="442"/>
                </a:lnTo>
                <a:lnTo>
                  <a:pt x="1382" y="442"/>
                </a:lnTo>
                <a:lnTo>
                  <a:pt x="1383" y="444"/>
                </a:lnTo>
                <a:lnTo>
                  <a:pt x="1383" y="446"/>
                </a:lnTo>
                <a:lnTo>
                  <a:pt x="1383" y="448"/>
                </a:lnTo>
                <a:lnTo>
                  <a:pt x="1383" y="449"/>
                </a:lnTo>
                <a:lnTo>
                  <a:pt x="1384" y="450"/>
                </a:lnTo>
                <a:lnTo>
                  <a:pt x="1384" y="452"/>
                </a:lnTo>
                <a:lnTo>
                  <a:pt x="1384" y="452"/>
                </a:lnTo>
                <a:lnTo>
                  <a:pt x="1384" y="452"/>
                </a:lnTo>
                <a:lnTo>
                  <a:pt x="1385" y="451"/>
                </a:lnTo>
                <a:lnTo>
                  <a:pt x="1385" y="450"/>
                </a:lnTo>
                <a:lnTo>
                  <a:pt x="1385" y="448"/>
                </a:lnTo>
                <a:lnTo>
                  <a:pt x="1385" y="445"/>
                </a:lnTo>
                <a:lnTo>
                  <a:pt x="1386" y="442"/>
                </a:lnTo>
                <a:lnTo>
                  <a:pt x="1386" y="439"/>
                </a:lnTo>
                <a:lnTo>
                  <a:pt x="1386" y="435"/>
                </a:lnTo>
                <a:lnTo>
                  <a:pt x="1386" y="431"/>
                </a:lnTo>
                <a:lnTo>
                  <a:pt x="1387" y="426"/>
                </a:lnTo>
                <a:lnTo>
                  <a:pt x="1387" y="422"/>
                </a:lnTo>
                <a:lnTo>
                  <a:pt x="1387" y="417"/>
                </a:lnTo>
                <a:lnTo>
                  <a:pt x="1387" y="417"/>
                </a:lnTo>
                <a:lnTo>
                  <a:pt x="1388" y="412"/>
                </a:lnTo>
                <a:lnTo>
                  <a:pt x="1388" y="407"/>
                </a:lnTo>
                <a:lnTo>
                  <a:pt x="1388" y="402"/>
                </a:lnTo>
                <a:lnTo>
                  <a:pt x="1388" y="398"/>
                </a:lnTo>
                <a:lnTo>
                  <a:pt x="1389" y="393"/>
                </a:lnTo>
                <a:lnTo>
                  <a:pt x="1389" y="389"/>
                </a:lnTo>
                <a:lnTo>
                  <a:pt x="1389" y="386"/>
                </a:lnTo>
                <a:lnTo>
                  <a:pt x="1389" y="383"/>
                </a:lnTo>
                <a:lnTo>
                  <a:pt x="1390" y="380"/>
                </a:lnTo>
                <a:lnTo>
                  <a:pt x="1390" y="377"/>
                </a:lnTo>
                <a:lnTo>
                  <a:pt x="1390" y="374"/>
                </a:lnTo>
                <a:lnTo>
                  <a:pt x="1390" y="370"/>
                </a:lnTo>
                <a:lnTo>
                  <a:pt x="1391" y="367"/>
                </a:lnTo>
                <a:lnTo>
                  <a:pt x="1391" y="363"/>
                </a:lnTo>
                <a:lnTo>
                  <a:pt x="1391" y="358"/>
                </a:lnTo>
                <a:lnTo>
                  <a:pt x="1392" y="353"/>
                </a:lnTo>
                <a:lnTo>
                  <a:pt x="1392" y="347"/>
                </a:lnTo>
                <a:lnTo>
                  <a:pt x="1392" y="341"/>
                </a:lnTo>
                <a:lnTo>
                  <a:pt x="1392" y="333"/>
                </a:lnTo>
                <a:lnTo>
                  <a:pt x="1393" y="333"/>
                </a:lnTo>
                <a:lnTo>
                  <a:pt x="1393" y="324"/>
                </a:lnTo>
                <a:lnTo>
                  <a:pt x="1393" y="314"/>
                </a:lnTo>
                <a:lnTo>
                  <a:pt x="1393" y="302"/>
                </a:lnTo>
                <a:lnTo>
                  <a:pt x="1394" y="289"/>
                </a:lnTo>
                <a:lnTo>
                  <a:pt x="1394" y="274"/>
                </a:lnTo>
                <a:lnTo>
                  <a:pt x="1394" y="258"/>
                </a:lnTo>
                <a:lnTo>
                  <a:pt x="1394" y="242"/>
                </a:lnTo>
                <a:lnTo>
                  <a:pt x="1395" y="225"/>
                </a:lnTo>
                <a:lnTo>
                  <a:pt x="1395" y="209"/>
                </a:lnTo>
                <a:lnTo>
                  <a:pt x="1395" y="192"/>
                </a:lnTo>
                <a:lnTo>
                  <a:pt x="1395" y="177"/>
                </a:lnTo>
                <a:lnTo>
                  <a:pt x="1396" y="161"/>
                </a:lnTo>
                <a:lnTo>
                  <a:pt x="1396" y="147"/>
                </a:lnTo>
                <a:lnTo>
                  <a:pt x="1396" y="134"/>
                </a:lnTo>
                <a:lnTo>
                  <a:pt x="1396" y="122"/>
                </a:lnTo>
                <a:lnTo>
                  <a:pt x="1397" y="112"/>
                </a:lnTo>
                <a:lnTo>
                  <a:pt x="1397" y="103"/>
                </a:lnTo>
                <a:lnTo>
                  <a:pt x="1397" y="97"/>
                </a:lnTo>
                <a:lnTo>
                  <a:pt x="1397" y="93"/>
                </a:lnTo>
                <a:lnTo>
                  <a:pt x="1398" y="93"/>
                </a:lnTo>
                <a:lnTo>
                  <a:pt x="1398" y="93"/>
                </a:lnTo>
                <a:lnTo>
                  <a:pt x="1398" y="94"/>
                </a:lnTo>
                <a:lnTo>
                  <a:pt x="1398" y="98"/>
                </a:lnTo>
                <a:lnTo>
                  <a:pt x="1399" y="103"/>
                </a:lnTo>
                <a:lnTo>
                  <a:pt x="1399" y="110"/>
                </a:lnTo>
                <a:lnTo>
                  <a:pt x="1399" y="119"/>
                </a:lnTo>
                <a:lnTo>
                  <a:pt x="1399" y="128"/>
                </a:lnTo>
                <a:lnTo>
                  <a:pt x="1400" y="138"/>
                </a:lnTo>
                <a:lnTo>
                  <a:pt x="1400" y="149"/>
                </a:lnTo>
                <a:lnTo>
                  <a:pt x="1400" y="159"/>
                </a:lnTo>
                <a:lnTo>
                  <a:pt x="1400" y="171"/>
                </a:lnTo>
                <a:lnTo>
                  <a:pt x="1401" y="183"/>
                </a:lnTo>
                <a:lnTo>
                  <a:pt x="1401" y="195"/>
                </a:lnTo>
                <a:lnTo>
                  <a:pt x="1401" y="207"/>
                </a:lnTo>
                <a:lnTo>
                  <a:pt x="1401" y="219"/>
                </a:lnTo>
                <a:lnTo>
                  <a:pt x="1402" y="231"/>
                </a:lnTo>
                <a:lnTo>
                  <a:pt x="1402" y="242"/>
                </a:lnTo>
                <a:lnTo>
                  <a:pt x="1402" y="253"/>
                </a:lnTo>
                <a:lnTo>
                  <a:pt x="1402" y="263"/>
                </a:lnTo>
                <a:lnTo>
                  <a:pt x="1403" y="263"/>
                </a:lnTo>
                <a:lnTo>
                  <a:pt x="1403" y="274"/>
                </a:lnTo>
                <a:lnTo>
                  <a:pt x="1403" y="283"/>
                </a:lnTo>
                <a:lnTo>
                  <a:pt x="1404" y="293"/>
                </a:lnTo>
                <a:lnTo>
                  <a:pt x="1404" y="303"/>
                </a:lnTo>
                <a:lnTo>
                  <a:pt x="1404" y="312"/>
                </a:lnTo>
                <a:lnTo>
                  <a:pt x="1404" y="322"/>
                </a:lnTo>
                <a:lnTo>
                  <a:pt x="1405" y="331"/>
                </a:lnTo>
                <a:lnTo>
                  <a:pt x="1405" y="341"/>
                </a:lnTo>
                <a:lnTo>
                  <a:pt x="1405" y="349"/>
                </a:lnTo>
                <a:lnTo>
                  <a:pt x="1405" y="358"/>
                </a:lnTo>
                <a:lnTo>
                  <a:pt x="1406" y="365"/>
                </a:lnTo>
                <a:lnTo>
                  <a:pt x="1406" y="373"/>
                </a:lnTo>
                <a:lnTo>
                  <a:pt x="1406" y="379"/>
                </a:lnTo>
                <a:lnTo>
                  <a:pt x="1406" y="385"/>
                </a:lnTo>
                <a:lnTo>
                  <a:pt x="1407" y="390"/>
                </a:lnTo>
                <a:lnTo>
                  <a:pt x="1407" y="394"/>
                </a:lnTo>
                <a:lnTo>
                  <a:pt x="1407" y="398"/>
                </a:lnTo>
                <a:lnTo>
                  <a:pt x="1407" y="401"/>
                </a:lnTo>
                <a:lnTo>
                  <a:pt x="1408" y="404"/>
                </a:lnTo>
                <a:lnTo>
                  <a:pt x="1408" y="404"/>
                </a:lnTo>
                <a:lnTo>
                  <a:pt x="1408" y="407"/>
                </a:lnTo>
                <a:lnTo>
                  <a:pt x="1408" y="409"/>
                </a:lnTo>
                <a:lnTo>
                  <a:pt x="1409" y="411"/>
                </a:lnTo>
                <a:lnTo>
                  <a:pt x="1409" y="412"/>
                </a:lnTo>
                <a:lnTo>
                  <a:pt x="1409" y="413"/>
                </a:lnTo>
                <a:lnTo>
                  <a:pt x="1409" y="414"/>
                </a:lnTo>
                <a:lnTo>
                  <a:pt x="1410" y="415"/>
                </a:lnTo>
                <a:lnTo>
                  <a:pt x="1410" y="415"/>
                </a:lnTo>
                <a:lnTo>
                  <a:pt x="1410" y="416"/>
                </a:lnTo>
                <a:lnTo>
                  <a:pt x="1410" y="416"/>
                </a:lnTo>
                <a:lnTo>
                  <a:pt x="1411" y="417"/>
                </a:lnTo>
                <a:lnTo>
                  <a:pt x="1411" y="418"/>
                </a:lnTo>
                <a:lnTo>
                  <a:pt x="1411" y="419"/>
                </a:lnTo>
                <a:lnTo>
                  <a:pt x="1411" y="421"/>
                </a:lnTo>
                <a:lnTo>
                  <a:pt x="1412" y="422"/>
                </a:lnTo>
                <a:lnTo>
                  <a:pt x="1412" y="423"/>
                </a:lnTo>
                <a:lnTo>
                  <a:pt x="1412" y="424"/>
                </a:lnTo>
                <a:lnTo>
                  <a:pt x="1412" y="425"/>
                </a:lnTo>
                <a:lnTo>
                  <a:pt x="1413" y="426"/>
                </a:lnTo>
                <a:lnTo>
                  <a:pt x="1413" y="426"/>
                </a:lnTo>
                <a:lnTo>
                  <a:pt x="1413" y="427"/>
                </a:lnTo>
                <a:lnTo>
                  <a:pt x="1413" y="427"/>
                </a:lnTo>
                <a:lnTo>
                  <a:pt x="1414" y="428"/>
                </a:lnTo>
                <a:lnTo>
                  <a:pt x="1414" y="429"/>
                </a:lnTo>
                <a:lnTo>
                  <a:pt x="1414" y="430"/>
                </a:lnTo>
                <a:lnTo>
                  <a:pt x="1414" y="431"/>
                </a:lnTo>
                <a:lnTo>
                  <a:pt x="1415" y="432"/>
                </a:lnTo>
                <a:lnTo>
                  <a:pt x="1415" y="433"/>
                </a:lnTo>
                <a:lnTo>
                  <a:pt x="1415" y="434"/>
                </a:lnTo>
                <a:lnTo>
                  <a:pt x="1416" y="435"/>
                </a:lnTo>
                <a:lnTo>
                  <a:pt x="1416" y="436"/>
                </a:lnTo>
                <a:lnTo>
                  <a:pt x="1416" y="437"/>
                </a:lnTo>
                <a:lnTo>
                  <a:pt x="1416" y="437"/>
                </a:lnTo>
                <a:lnTo>
                  <a:pt x="1417" y="438"/>
                </a:lnTo>
                <a:lnTo>
                  <a:pt x="1417" y="440"/>
                </a:lnTo>
                <a:lnTo>
                  <a:pt x="1417" y="441"/>
                </a:lnTo>
                <a:lnTo>
                  <a:pt x="1417" y="442"/>
                </a:lnTo>
                <a:lnTo>
                  <a:pt x="1418" y="443"/>
                </a:lnTo>
                <a:lnTo>
                  <a:pt x="1418" y="444"/>
                </a:lnTo>
                <a:lnTo>
                  <a:pt x="1418" y="444"/>
                </a:lnTo>
                <a:lnTo>
                  <a:pt x="1418" y="445"/>
                </a:lnTo>
                <a:lnTo>
                  <a:pt x="1419" y="446"/>
                </a:lnTo>
                <a:lnTo>
                  <a:pt x="1419" y="446"/>
                </a:lnTo>
                <a:lnTo>
                  <a:pt x="1419" y="447"/>
                </a:lnTo>
                <a:lnTo>
                  <a:pt x="1419" y="448"/>
                </a:lnTo>
                <a:lnTo>
                  <a:pt x="1420" y="448"/>
                </a:lnTo>
                <a:lnTo>
                  <a:pt x="1420" y="448"/>
                </a:lnTo>
                <a:lnTo>
                  <a:pt x="1420" y="448"/>
                </a:lnTo>
                <a:lnTo>
                  <a:pt x="1420" y="448"/>
                </a:lnTo>
                <a:lnTo>
                  <a:pt x="1421" y="448"/>
                </a:lnTo>
                <a:lnTo>
                  <a:pt x="1421" y="448"/>
                </a:lnTo>
                <a:lnTo>
                  <a:pt x="1421" y="449"/>
                </a:lnTo>
                <a:lnTo>
                  <a:pt x="1421" y="461"/>
                </a:lnTo>
                <a:lnTo>
                  <a:pt x="1422" y="461"/>
                </a:lnTo>
                <a:lnTo>
                  <a:pt x="1422" y="461"/>
                </a:lnTo>
                <a:lnTo>
                  <a:pt x="1422" y="462"/>
                </a:lnTo>
                <a:lnTo>
                  <a:pt x="1422" y="463"/>
                </a:lnTo>
                <a:lnTo>
                  <a:pt x="1423" y="464"/>
                </a:lnTo>
                <a:lnTo>
                  <a:pt x="1423" y="465"/>
                </a:lnTo>
                <a:lnTo>
                  <a:pt x="1423" y="465"/>
                </a:lnTo>
                <a:lnTo>
                  <a:pt x="1423" y="467"/>
                </a:lnTo>
                <a:lnTo>
                  <a:pt x="1424" y="469"/>
                </a:lnTo>
                <a:lnTo>
                  <a:pt x="1424" y="471"/>
                </a:lnTo>
                <a:lnTo>
                  <a:pt x="1424" y="473"/>
                </a:lnTo>
                <a:lnTo>
                  <a:pt x="1424" y="476"/>
                </a:lnTo>
                <a:lnTo>
                  <a:pt x="1425" y="479"/>
                </a:lnTo>
                <a:lnTo>
                  <a:pt x="1425" y="482"/>
                </a:lnTo>
                <a:lnTo>
                  <a:pt x="1425" y="485"/>
                </a:lnTo>
                <a:lnTo>
                  <a:pt x="1425" y="488"/>
                </a:lnTo>
                <a:lnTo>
                  <a:pt x="1426" y="492"/>
                </a:lnTo>
                <a:lnTo>
                  <a:pt x="1426" y="495"/>
                </a:lnTo>
                <a:lnTo>
                  <a:pt x="1426" y="498"/>
                </a:lnTo>
                <a:lnTo>
                  <a:pt x="1426" y="502"/>
                </a:lnTo>
                <a:lnTo>
                  <a:pt x="1427" y="505"/>
                </a:lnTo>
                <a:lnTo>
                  <a:pt x="1427" y="508"/>
                </a:lnTo>
                <a:lnTo>
                  <a:pt x="1427" y="512"/>
                </a:lnTo>
                <a:lnTo>
                  <a:pt x="1428" y="515"/>
                </a:lnTo>
                <a:lnTo>
                  <a:pt x="1428" y="518"/>
                </a:lnTo>
                <a:lnTo>
                  <a:pt x="1428" y="521"/>
                </a:lnTo>
                <a:lnTo>
                  <a:pt x="1428" y="521"/>
                </a:lnTo>
                <a:lnTo>
                  <a:pt x="1429" y="524"/>
                </a:lnTo>
                <a:lnTo>
                  <a:pt x="1429" y="527"/>
                </a:lnTo>
                <a:lnTo>
                  <a:pt x="1429" y="530"/>
                </a:lnTo>
                <a:lnTo>
                  <a:pt x="1429" y="533"/>
                </a:lnTo>
                <a:lnTo>
                  <a:pt x="1430" y="535"/>
                </a:lnTo>
                <a:lnTo>
                  <a:pt x="1430" y="537"/>
                </a:lnTo>
                <a:lnTo>
                  <a:pt x="1430" y="540"/>
                </a:lnTo>
                <a:lnTo>
                  <a:pt x="1430" y="541"/>
                </a:lnTo>
                <a:lnTo>
                  <a:pt x="1431" y="543"/>
                </a:lnTo>
                <a:lnTo>
                  <a:pt x="1431" y="544"/>
                </a:lnTo>
                <a:lnTo>
                  <a:pt x="1431" y="545"/>
                </a:lnTo>
                <a:lnTo>
                  <a:pt x="1431" y="546"/>
                </a:lnTo>
                <a:lnTo>
                  <a:pt x="1432" y="546"/>
                </a:lnTo>
                <a:lnTo>
                  <a:pt x="1432" y="546"/>
                </a:lnTo>
                <a:lnTo>
                  <a:pt x="1432" y="546"/>
                </a:lnTo>
                <a:lnTo>
                  <a:pt x="1432" y="544"/>
                </a:lnTo>
                <a:lnTo>
                  <a:pt x="1433" y="543"/>
                </a:lnTo>
                <a:lnTo>
                  <a:pt x="1433" y="541"/>
                </a:lnTo>
                <a:lnTo>
                  <a:pt x="1433" y="539"/>
                </a:lnTo>
                <a:lnTo>
                  <a:pt x="1433" y="539"/>
                </a:lnTo>
                <a:lnTo>
                  <a:pt x="1434" y="537"/>
                </a:lnTo>
                <a:lnTo>
                  <a:pt x="1434" y="535"/>
                </a:lnTo>
                <a:lnTo>
                  <a:pt x="1434" y="532"/>
                </a:lnTo>
                <a:lnTo>
                  <a:pt x="1434" y="529"/>
                </a:lnTo>
                <a:lnTo>
                  <a:pt x="1435" y="527"/>
                </a:lnTo>
                <a:lnTo>
                  <a:pt x="1435" y="524"/>
                </a:lnTo>
                <a:lnTo>
                  <a:pt x="1435" y="520"/>
                </a:lnTo>
                <a:lnTo>
                  <a:pt x="1435" y="517"/>
                </a:lnTo>
                <a:lnTo>
                  <a:pt x="1436" y="514"/>
                </a:lnTo>
                <a:lnTo>
                  <a:pt x="1436" y="511"/>
                </a:lnTo>
                <a:lnTo>
                  <a:pt x="1436" y="507"/>
                </a:lnTo>
                <a:lnTo>
                  <a:pt x="1436" y="504"/>
                </a:lnTo>
                <a:lnTo>
                  <a:pt x="1437" y="501"/>
                </a:lnTo>
                <a:lnTo>
                  <a:pt x="1437" y="498"/>
                </a:lnTo>
                <a:lnTo>
                  <a:pt x="1437" y="495"/>
                </a:lnTo>
                <a:lnTo>
                  <a:pt x="1437" y="492"/>
                </a:lnTo>
                <a:lnTo>
                  <a:pt x="1438" y="489"/>
                </a:lnTo>
                <a:lnTo>
                  <a:pt x="1438" y="486"/>
                </a:lnTo>
                <a:lnTo>
                  <a:pt x="1438" y="483"/>
                </a:lnTo>
                <a:lnTo>
                  <a:pt x="1438" y="483"/>
                </a:lnTo>
                <a:lnTo>
                  <a:pt x="1439" y="481"/>
                </a:lnTo>
                <a:lnTo>
                  <a:pt x="1439" y="478"/>
                </a:lnTo>
                <a:lnTo>
                  <a:pt x="1439" y="476"/>
                </a:lnTo>
                <a:lnTo>
                  <a:pt x="1440" y="474"/>
                </a:lnTo>
                <a:lnTo>
                  <a:pt x="1440" y="472"/>
                </a:lnTo>
                <a:lnTo>
                  <a:pt x="1440" y="470"/>
                </a:lnTo>
                <a:lnTo>
                  <a:pt x="1440" y="469"/>
                </a:lnTo>
                <a:lnTo>
                  <a:pt x="1441" y="467"/>
                </a:lnTo>
                <a:lnTo>
                  <a:pt x="1441" y="467"/>
                </a:lnTo>
                <a:lnTo>
                  <a:pt x="1441" y="466"/>
                </a:lnTo>
                <a:lnTo>
                  <a:pt x="1441" y="466"/>
                </a:lnTo>
                <a:lnTo>
                  <a:pt x="1442" y="466"/>
                </a:lnTo>
                <a:lnTo>
                  <a:pt x="1442" y="466"/>
                </a:lnTo>
                <a:lnTo>
                  <a:pt x="1442" y="467"/>
                </a:lnTo>
                <a:lnTo>
                  <a:pt x="1442" y="467"/>
                </a:lnTo>
                <a:lnTo>
                  <a:pt x="1443" y="468"/>
                </a:lnTo>
                <a:lnTo>
                  <a:pt x="1443" y="469"/>
                </a:lnTo>
                <a:lnTo>
                  <a:pt x="1443" y="470"/>
                </a:lnTo>
                <a:lnTo>
                  <a:pt x="1443" y="471"/>
                </a:lnTo>
                <a:lnTo>
                  <a:pt x="1444" y="471"/>
                </a:lnTo>
                <a:lnTo>
                  <a:pt x="1444" y="472"/>
                </a:lnTo>
                <a:lnTo>
                  <a:pt x="1444" y="473"/>
                </a:lnTo>
                <a:lnTo>
                  <a:pt x="1444" y="474"/>
                </a:lnTo>
                <a:lnTo>
                  <a:pt x="1445" y="476"/>
                </a:lnTo>
                <a:lnTo>
                  <a:pt x="1445" y="477"/>
                </a:lnTo>
                <a:lnTo>
                  <a:pt x="1445" y="478"/>
                </a:lnTo>
                <a:lnTo>
                  <a:pt x="1445" y="479"/>
                </a:lnTo>
                <a:lnTo>
                  <a:pt x="1446" y="480"/>
                </a:lnTo>
                <a:lnTo>
                  <a:pt x="1446" y="482"/>
                </a:lnTo>
                <a:lnTo>
                  <a:pt x="1446" y="483"/>
                </a:lnTo>
                <a:lnTo>
                  <a:pt x="1446" y="484"/>
                </a:lnTo>
                <a:lnTo>
                  <a:pt x="1447" y="485"/>
                </a:lnTo>
                <a:lnTo>
                  <a:pt x="1447" y="486"/>
                </a:lnTo>
                <a:lnTo>
                  <a:pt x="1447" y="487"/>
                </a:lnTo>
                <a:lnTo>
                  <a:pt x="1447" y="487"/>
                </a:lnTo>
                <a:lnTo>
                  <a:pt x="1448" y="488"/>
                </a:lnTo>
                <a:lnTo>
                  <a:pt x="1448" y="489"/>
                </a:lnTo>
                <a:lnTo>
                  <a:pt x="1448" y="490"/>
                </a:lnTo>
                <a:lnTo>
                  <a:pt x="1448" y="490"/>
                </a:lnTo>
                <a:lnTo>
                  <a:pt x="1449" y="490"/>
                </a:lnTo>
                <a:lnTo>
                  <a:pt x="1449" y="490"/>
                </a:lnTo>
                <a:lnTo>
                  <a:pt x="1449" y="491"/>
                </a:lnTo>
                <a:lnTo>
                  <a:pt x="1449" y="491"/>
                </a:lnTo>
                <a:lnTo>
                  <a:pt x="1450" y="490"/>
                </a:lnTo>
                <a:lnTo>
                  <a:pt x="1450" y="490"/>
                </a:lnTo>
                <a:lnTo>
                  <a:pt x="1450" y="490"/>
                </a:lnTo>
                <a:lnTo>
                  <a:pt x="1450" y="489"/>
                </a:lnTo>
                <a:lnTo>
                  <a:pt x="1451" y="489"/>
                </a:lnTo>
                <a:lnTo>
                  <a:pt x="1451" y="488"/>
                </a:lnTo>
                <a:lnTo>
                  <a:pt x="1451" y="487"/>
                </a:lnTo>
                <a:lnTo>
                  <a:pt x="1451" y="487"/>
                </a:lnTo>
                <a:lnTo>
                  <a:pt x="1452" y="486"/>
                </a:lnTo>
                <a:lnTo>
                  <a:pt x="1452" y="485"/>
                </a:lnTo>
                <a:lnTo>
                  <a:pt x="1452" y="484"/>
                </a:lnTo>
                <a:lnTo>
                  <a:pt x="1453" y="483"/>
                </a:lnTo>
                <a:lnTo>
                  <a:pt x="1453" y="482"/>
                </a:lnTo>
                <a:lnTo>
                  <a:pt x="1453" y="481"/>
                </a:lnTo>
                <a:lnTo>
                  <a:pt x="1453" y="480"/>
                </a:lnTo>
                <a:lnTo>
                  <a:pt x="1454" y="479"/>
                </a:lnTo>
                <a:lnTo>
                  <a:pt x="1454" y="479"/>
                </a:lnTo>
                <a:lnTo>
                  <a:pt x="1454" y="479"/>
                </a:lnTo>
                <a:lnTo>
                  <a:pt x="1454" y="478"/>
                </a:lnTo>
                <a:lnTo>
                  <a:pt x="1455" y="477"/>
                </a:lnTo>
                <a:lnTo>
                  <a:pt x="1455" y="477"/>
                </a:lnTo>
                <a:lnTo>
                  <a:pt x="1455" y="476"/>
                </a:lnTo>
                <a:lnTo>
                  <a:pt x="1455" y="475"/>
                </a:lnTo>
                <a:lnTo>
                  <a:pt x="1456" y="475"/>
                </a:lnTo>
                <a:lnTo>
                  <a:pt x="1456" y="474"/>
                </a:lnTo>
                <a:lnTo>
                  <a:pt x="1456" y="473"/>
                </a:lnTo>
                <a:lnTo>
                  <a:pt x="1456" y="473"/>
                </a:lnTo>
                <a:lnTo>
                  <a:pt x="1457" y="472"/>
                </a:lnTo>
                <a:lnTo>
                  <a:pt x="1457" y="472"/>
                </a:lnTo>
                <a:lnTo>
                  <a:pt x="1457" y="472"/>
                </a:lnTo>
                <a:lnTo>
                  <a:pt x="1457" y="471"/>
                </a:lnTo>
                <a:lnTo>
                  <a:pt x="1458" y="471"/>
                </a:lnTo>
                <a:lnTo>
                  <a:pt x="1458" y="471"/>
                </a:lnTo>
                <a:lnTo>
                  <a:pt x="1458" y="471"/>
                </a:lnTo>
                <a:lnTo>
                  <a:pt x="1458" y="471"/>
                </a:lnTo>
                <a:lnTo>
                  <a:pt x="1459" y="471"/>
                </a:lnTo>
                <a:lnTo>
                  <a:pt x="1459" y="471"/>
                </a:lnTo>
                <a:lnTo>
                  <a:pt x="1459" y="471"/>
                </a:lnTo>
                <a:lnTo>
                  <a:pt x="1459" y="471"/>
                </a:lnTo>
                <a:lnTo>
                  <a:pt x="1460" y="471"/>
                </a:lnTo>
                <a:lnTo>
                  <a:pt x="1460" y="471"/>
                </a:lnTo>
                <a:lnTo>
                  <a:pt x="1460" y="471"/>
                </a:lnTo>
                <a:lnTo>
                  <a:pt x="1460" y="472"/>
                </a:lnTo>
                <a:lnTo>
                  <a:pt x="1461" y="472"/>
                </a:lnTo>
                <a:lnTo>
                  <a:pt x="1461" y="472"/>
                </a:lnTo>
                <a:lnTo>
                  <a:pt x="1461" y="472"/>
                </a:lnTo>
                <a:lnTo>
                  <a:pt x="1461" y="473"/>
                </a:lnTo>
                <a:lnTo>
                  <a:pt x="1462" y="473"/>
                </a:lnTo>
                <a:lnTo>
                  <a:pt x="1462" y="473"/>
                </a:lnTo>
                <a:lnTo>
                  <a:pt x="1462" y="473"/>
                </a:lnTo>
                <a:lnTo>
                  <a:pt x="1462" y="473"/>
                </a:lnTo>
                <a:lnTo>
                  <a:pt x="1463" y="474"/>
                </a:lnTo>
                <a:lnTo>
                  <a:pt x="1463" y="474"/>
                </a:lnTo>
                <a:lnTo>
                  <a:pt x="1463" y="474"/>
                </a:lnTo>
                <a:lnTo>
                  <a:pt x="1463" y="474"/>
                </a:lnTo>
                <a:lnTo>
                  <a:pt x="1464" y="474"/>
                </a:lnTo>
                <a:lnTo>
                  <a:pt x="1464" y="474"/>
                </a:lnTo>
                <a:lnTo>
                  <a:pt x="1464" y="474"/>
                </a:lnTo>
                <a:lnTo>
                  <a:pt x="1465" y="474"/>
                </a:lnTo>
                <a:lnTo>
                  <a:pt x="1465" y="474"/>
                </a:lnTo>
                <a:lnTo>
                  <a:pt x="1465" y="474"/>
                </a:lnTo>
                <a:lnTo>
                  <a:pt x="1465" y="474"/>
                </a:lnTo>
                <a:lnTo>
                  <a:pt x="1466" y="474"/>
                </a:lnTo>
                <a:lnTo>
                  <a:pt x="1466" y="474"/>
                </a:lnTo>
                <a:lnTo>
                  <a:pt x="1466" y="474"/>
                </a:lnTo>
                <a:lnTo>
                  <a:pt x="1466" y="474"/>
                </a:lnTo>
                <a:lnTo>
                  <a:pt x="1467" y="474"/>
                </a:lnTo>
                <a:lnTo>
                  <a:pt x="1467" y="473"/>
                </a:lnTo>
                <a:lnTo>
                  <a:pt x="1467" y="473"/>
                </a:lnTo>
                <a:lnTo>
                  <a:pt x="1467" y="473"/>
                </a:lnTo>
                <a:lnTo>
                  <a:pt x="1468" y="472"/>
                </a:lnTo>
                <a:lnTo>
                  <a:pt x="1468" y="472"/>
                </a:lnTo>
                <a:lnTo>
                  <a:pt x="1468" y="472"/>
                </a:lnTo>
                <a:lnTo>
                  <a:pt x="1468" y="471"/>
                </a:lnTo>
                <a:lnTo>
                  <a:pt x="1469" y="491"/>
                </a:lnTo>
                <a:lnTo>
                  <a:pt x="1469" y="491"/>
                </a:lnTo>
                <a:lnTo>
                  <a:pt x="1469" y="491"/>
                </a:lnTo>
                <a:lnTo>
                  <a:pt x="1469" y="491"/>
                </a:lnTo>
                <a:lnTo>
                  <a:pt x="1470" y="491"/>
                </a:lnTo>
                <a:lnTo>
                  <a:pt x="1470" y="491"/>
                </a:lnTo>
                <a:lnTo>
                  <a:pt x="1470" y="491"/>
                </a:lnTo>
                <a:lnTo>
                  <a:pt x="1470" y="491"/>
                </a:lnTo>
                <a:lnTo>
                  <a:pt x="1471" y="491"/>
                </a:lnTo>
                <a:lnTo>
                  <a:pt x="1471" y="490"/>
                </a:lnTo>
                <a:lnTo>
                  <a:pt x="1471" y="490"/>
                </a:lnTo>
                <a:lnTo>
                  <a:pt x="1471" y="489"/>
                </a:lnTo>
                <a:lnTo>
                  <a:pt x="1472" y="489"/>
                </a:lnTo>
                <a:lnTo>
                  <a:pt x="1472" y="488"/>
                </a:lnTo>
                <a:lnTo>
                  <a:pt x="1472" y="488"/>
                </a:lnTo>
                <a:lnTo>
                  <a:pt x="1472" y="487"/>
                </a:lnTo>
                <a:lnTo>
                  <a:pt x="1473" y="486"/>
                </a:lnTo>
                <a:lnTo>
                  <a:pt x="1473" y="485"/>
                </a:lnTo>
                <a:lnTo>
                  <a:pt x="1473" y="484"/>
                </a:lnTo>
                <a:lnTo>
                  <a:pt x="1473" y="483"/>
                </a:lnTo>
                <a:lnTo>
                  <a:pt x="1474" y="482"/>
                </a:lnTo>
                <a:lnTo>
                  <a:pt x="1474" y="481"/>
                </a:lnTo>
                <a:lnTo>
                  <a:pt x="1474" y="481"/>
                </a:lnTo>
                <a:lnTo>
                  <a:pt x="1474" y="480"/>
                </a:lnTo>
                <a:lnTo>
                  <a:pt x="1475" y="479"/>
                </a:lnTo>
                <a:lnTo>
                  <a:pt x="1475" y="478"/>
                </a:lnTo>
                <a:lnTo>
                  <a:pt x="1475" y="477"/>
                </a:lnTo>
                <a:lnTo>
                  <a:pt x="1475" y="476"/>
                </a:lnTo>
                <a:lnTo>
                  <a:pt x="1476" y="474"/>
                </a:lnTo>
                <a:lnTo>
                  <a:pt x="1476" y="473"/>
                </a:lnTo>
                <a:lnTo>
                  <a:pt x="1476" y="472"/>
                </a:lnTo>
                <a:lnTo>
                  <a:pt x="1477" y="470"/>
                </a:lnTo>
                <a:lnTo>
                  <a:pt x="1477" y="469"/>
                </a:lnTo>
                <a:lnTo>
                  <a:pt x="1477" y="467"/>
                </a:lnTo>
                <a:lnTo>
                  <a:pt x="1477" y="466"/>
                </a:lnTo>
                <a:lnTo>
                  <a:pt x="1478" y="464"/>
                </a:lnTo>
                <a:lnTo>
                  <a:pt x="1478" y="463"/>
                </a:lnTo>
                <a:lnTo>
                  <a:pt x="1478" y="461"/>
                </a:lnTo>
                <a:lnTo>
                  <a:pt x="1478" y="459"/>
                </a:lnTo>
                <a:lnTo>
                  <a:pt x="1479" y="457"/>
                </a:lnTo>
                <a:lnTo>
                  <a:pt x="1479" y="455"/>
                </a:lnTo>
                <a:lnTo>
                  <a:pt x="1479" y="453"/>
                </a:lnTo>
                <a:lnTo>
                  <a:pt x="1479" y="453"/>
                </a:lnTo>
                <a:lnTo>
                  <a:pt x="1480" y="451"/>
                </a:lnTo>
                <a:lnTo>
                  <a:pt x="1480" y="449"/>
                </a:lnTo>
                <a:lnTo>
                  <a:pt x="1480" y="447"/>
                </a:lnTo>
                <a:lnTo>
                  <a:pt x="1480" y="445"/>
                </a:lnTo>
                <a:lnTo>
                  <a:pt x="1481" y="442"/>
                </a:lnTo>
                <a:lnTo>
                  <a:pt x="1481" y="440"/>
                </a:lnTo>
                <a:lnTo>
                  <a:pt x="1481" y="438"/>
                </a:lnTo>
                <a:lnTo>
                  <a:pt x="1481" y="435"/>
                </a:lnTo>
                <a:lnTo>
                  <a:pt x="1482" y="433"/>
                </a:lnTo>
                <a:lnTo>
                  <a:pt x="1482" y="431"/>
                </a:lnTo>
                <a:lnTo>
                  <a:pt x="1482" y="428"/>
                </a:lnTo>
                <a:lnTo>
                  <a:pt x="1482" y="426"/>
                </a:lnTo>
                <a:lnTo>
                  <a:pt x="1483" y="424"/>
                </a:lnTo>
                <a:lnTo>
                  <a:pt x="1483" y="421"/>
                </a:lnTo>
                <a:lnTo>
                  <a:pt x="1483" y="419"/>
                </a:lnTo>
                <a:lnTo>
                  <a:pt x="1483" y="417"/>
                </a:lnTo>
                <a:lnTo>
                  <a:pt x="1484" y="415"/>
                </a:lnTo>
                <a:lnTo>
                  <a:pt x="1484" y="413"/>
                </a:lnTo>
                <a:lnTo>
                  <a:pt x="1484" y="411"/>
                </a:lnTo>
                <a:lnTo>
                  <a:pt x="1484" y="411"/>
                </a:lnTo>
                <a:lnTo>
                  <a:pt x="1485" y="409"/>
                </a:lnTo>
                <a:lnTo>
                  <a:pt x="1485" y="407"/>
                </a:lnTo>
                <a:lnTo>
                  <a:pt x="1485" y="405"/>
                </a:lnTo>
                <a:lnTo>
                  <a:pt x="1485" y="403"/>
                </a:lnTo>
                <a:lnTo>
                  <a:pt x="1486" y="401"/>
                </a:lnTo>
                <a:lnTo>
                  <a:pt x="1486" y="399"/>
                </a:lnTo>
                <a:lnTo>
                  <a:pt x="1486" y="397"/>
                </a:lnTo>
                <a:lnTo>
                  <a:pt x="1486" y="394"/>
                </a:lnTo>
                <a:lnTo>
                  <a:pt x="1487" y="392"/>
                </a:lnTo>
                <a:lnTo>
                  <a:pt x="1487" y="390"/>
                </a:lnTo>
                <a:lnTo>
                  <a:pt x="1487" y="387"/>
                </a:lnTo>
                <a:lnTo>
                  <a:pt x="1487" y="385"/>
                </a:lnTo>
                <a:lnTo>
                  <a:pt x="1488" y="383"/>
                </a:lnTo>
                <a:lnTo>
                  <a:pt x="1488" y="380"/>
                </a:lnTo>
                <a:lnTo>
                  <a:pt x="1488" y="378"/>
                </a:lnTo>
                <a:lnTo>
                  <a:pt x="1489" y="376"/>
                </a:lnTo>
                <a:lnTo>
                  <a:pt x="1489" y="373"/>
                </a:lnTo>
                <a:lnTo>
                  <a:pt x="1489" y="370"/>
                </a:lnTo>
                <a:lnTo>
                  <a:pt x="1489" y="367"/>
                </a:lnTo>
                <a:lnTo>
                  <a:pt x="1490" y="367"/>
                </a:lnTo>
                <a:lnTo>
                  <a:pt x="1490" y="364"/>
                </a:lnTo>
                <a:lnTo>
                  <a:pt x="1490" y="361"/>
                </a:lnTo>
                <a:lnTo>
                  <a:pt x="1490" y="357"/>
                </a:lnTo>
                <a:lnTo>
                  <a:pt x="1491" y="354"/>
                </a:lnTo>
                <a:lnTo>
                  <a:pt x="1491" y="350"/>
                </a:lnTo>
                <a:lnTo>
                  <a:pt x="1491" y="345"/>
                </a:lnTo>
                <a:lnTo>
                  <a:pt x="1491" y="341"/>
                </a:lnTo>
                <a:lnTo>
                  <a:pt x="1492" y="336"/>
                </a:lnTo>
                <a:lnTo>
                  <a:pt x="1492" y="331"/>
                </a:lnTo>
                <a:lnTo>
                  <a:pt x="1492" y="325"/>
                </a:lnTo>
                <a:lnTo>
                  <a:pt x="1492" y="319"/>
                </a:lnTo>
                <a:lnTo>
                  <a:pt x="1493" y="312"/>
                </a:lnTo>
                <a:lnTo>
                  <a:pt x="1493" y="305"/>
                </a:lnTo>
                <a:lnTo>
                  <a:pt x="1493" y="298"/>
                </a:lnTo>
                <a:lnTo>
                  <a:pt x="1493" y="291"/>
                </a:lnTo>
                <a:lnTo>
                  <a:pt x="1494" y="283"/>
                </a:lnTo>
                <a:lnTo>
                  <a:pt x="1494" y="276"/>
                </a:lnTo>
                <a:lnTo>
                  <a:pt x="1494" y="268"/>
                </a:lnTo>
                <a:lnTo>
                  <a:pt x="1494" y="261"/>
                </a:lnTo>
                <a:lnTo>
                  <a:pt x="1495" y="261"/>
                </a:lnTo>
                <a:lnTo>
                  <a:pt x="1495" y="254"/>
                </a:lnTo>
                <a:lnTo>
                  <a:pt x="1495" y="247"/>
                </a:lnTo>
                <a:lnTo>
                  <a:pt x="1495" y="240"/>
                </a:lnTo>
                <a:lnTo>
                  <a:pt x="1496" y="233"/>
                </a:lnTo>
                <a:lnTo>
                  <a:pt x="1496" y="226"/>
                </a:lnTo>
                <a:lnTo>
                  <a:pt x="1496" y="219"/>
                </a:lnTo>
                <a:lnTo>
                  <a:pt x="1496" y="211"/>
                </a:lnTo>
                <a:lnTo>
                  <a:pt x="1497" y="203"/>
                </a:lnTo>
                <a:lnTo>
                  <a:pt x="1497" y="195"/>
                </a:lnTo>
                <a:lnTo>
                  <a:pt x="1497" y="187"/>
                </a:lnTo>
                <a:lnTo>
                  <a:pt x="1497" y="179"/>
                </a:lnTo>
                <a:lnTo>
                  <a:pt x="1498" y="172"/>
                </a:lnTo>
                <a:lnTo>
                  <a:pt x="1498" y="165"/>
                </a:lnTo>
                <a:lnTo>
                  <a:pt x="1498" y="161"/>
                </a:lnTo>
                <a:lnTo>
                  <a:pt x="1498" y="158"/>
                </a:lnTo>
                <a:lnTo>
                  <a:pt x="1499" y="159"/>
                </a:lnTo>
                <a:lnTo>
                  <a:pt x="1499" y="161"/>
                </a:lnTo>
                <a:lnTo>
                  <a:pt x="1499" y="163"/>
                </a:lnTo>
                <a:lnTo>
                  <a:pt x="1499" y="166"/>
                </a:lnTo>
                <a:lnTo>
                  <a:pt x="1500" y="166"/>
                </a:lnTo>
                <a:lnTo>
                  <a:pt x="1500" y="169"/>
                </a:lnTo>
                <a:lnTo>
                  <a:pt x="1500" y="171"/>
                </a:lnTo>
                <a:lnTo>
                  <a:pt x="1501" y="170"/>
                </a:lnTo>
                <a:lnTo>
                  <a:pt x="1501" y="164"/>
                </a:lnTo>
                <a:lnTo>
                  <a:pt x="1501" y="153"/>
                </a:lnTo>
                <a:lnTo>
                  <a:pt x="1501" y="140"/>
                </a:lnTo>
                <a:lnTo>
                  <a:pt x="1502" y="127"/>
                </a:lnTo>
                <a:lnTo>
                  <a:pt x="1502" y="113"/>
                </a:lnTo>
                <a:lnTo>
                  <a:pt x="1502" y="101"/>
                </a:lnTo>
                <a:lnTo>
                  <a:pt x="1502" y="93"/>
                </a:lnTo>
                <a:lnTo>
                  <a:pt x="1503" y="91"/>
                </a:lnTo>
                <a:lnTo>
                  <a:pt x="1503" y="96"/>
                </a:lnTo>
                <a:lnTo>
                  <a:pt x="1503" y="112"/>
                </a:lnTo>
                <a:lnTo>
                  <a:pt x="1503" y="133"/>
                </a:lnTo>
                <a:lnTo>
                  <a:pt x="1504" y="158"/>
                </a:lnTo>
                <a:lnTo>
                  <a:pt x="1504" y="182"/>
                </a:lnTo>
                <a:lnTo>
                  <a:pt x="1504" y="205"/>
                </a:lnTo>
                <a:lnTo>
                  <a:pt x="1504" y="223"/>
                </a:lnTo>
                <a:lnTo>
                  <a:pt x="1505" y="235"/>
                </a:lnTo>
                <a:lnTo>
                  <a:pt x="1505" y="235"/>
                </a:lnTo>
                <a:lnTo>
                  <a:pt x="1505" y="241"/>
                </a:lnTo>
                <a:lnTo>
                  <a:pt x="1505" y="240"/>
                </a:lnTo>
                <a:lnTo>
                  <a:pt x="1506" y="231"/>
                </a:lnTo>
                <a:lnTo>
                  <a:pt x="1506" y="217"/>
                </a:lnTo>
                <a:lnTo>
                  <a:pt x="1506" y="193"/>
                </a:lnTo>
                <a:lnTo>
                  <a:pt x="1506" y="158"/>
                </a:lnTo>
                <a:lnTo>
                  <a:pt x="1507" y="124"/>
                </a:lnTo>
                <a:lnTo>
                  <a:pt x="1507" y="102"/>
                </a:lnTo>
                <a:lnTo>
                  <a:pt x="1507" y="109"/>
                </a:lnTo>
                <a:lnTo>
                  <a:pt x="1507" y="153"/>
                </a:lnTo>
                <a:lnTo>
                  <a:pt x="1508" y="212"/>
                </a:lnTo>
                <a:lnTo>
                  <a:pt x="1508" y="266"/>
                </a:lnTo>
                <a:lnTo>
                  <a:pt x="1508" y="295"/>
                </a:lnTo>
                <a:lnTo>
                  <a:pt x="1508" y="284"/>
                </a:lnTo>
                <a:lnTo>
                  <a:pt x="1509" y="255"/>
                </a:lnTo>
                <a:lnTo>
                  <a:pt x="1509" y="227"/>
                </a:lnTo>
                <a:lnTo>
                  <a:pt x="1509" y="212"/>
                </a:lnTo>
                <a:lnTo>
                  <a:pt x="1509" y="219"/>
                </a:lnTo>
                <a:lnTo>
                  <a:pt x="1510" y="236"/>
                </a:lnTo>
                <a:lnTo>
                  <a:pt x="1510" y="236"/>
                </a:lnTo>
                <a:lnTo>
                  <a:pt x="1510" y="251"/>
                </a:lnTo>
                <a:lnTo>
                  <a:pt x="1510" y="261"/>
                </a:lnTo>
                <a:lnTo>
                  <a:pt x="1511" y="263"/>
                </a:lnTo>
                <a:lnTo>
                  <a:pt x="1511" y="262"/>
                </a:lnTo>
                <a:lnTo>
                  <a:pt x="1511" y="261"/>
                </a:lnTo>
                <a:lnTo>
                  <a:pt x="1511" y="260"/>
                </a:lnTo>
                <a:lnTo>
                  <a:pt x="1512" y="258"/>
                </a:lnTo>
                <a:lnTo>
                  <a:pt x="1512" y="255"/>
                </a:lnTo>
                <a:lnTo>
                  <a:pt x="1512" y="252"/>
                </a:lnTo>
                <a:lnTo>
                  <a:pt x="1512" y="248"/>
                </a:lnTo>
                <a:lnTo>
                  <a:pt x="1513" y="245"/>
                </a:lnTo>
                <a:lnTo>
                  <a:pt x="1513" y="243"/>
                </a:lnTo>
                <a:lnTo>
                  <a:pt x="1513" y="242"/>
                </a:lnTo>
                <a:lnTo>
                  <a:pt x="1514" y="240"/>
                </a:lnTo>
                <a:lnTo>
                  <a:pt x="1514" y="240"/>
                </a:lnTo>
                <a:lnTo>
                  <a:pt x="1514" y="239"/>
                </a:lnTo>
                <a:lnTo>
                  <a:pt x="1514" y="239"/>
                </a:lnTo>
                <a:lnTo>
                  <a:pt x="1515" y="239"/>
                </a:lnTo>
                <a:lnTo>
                  <a:pt x="1515" y="238"/>
                </a:lnTo>
                <a:lnTo>
                  <a:pt x="1515" y="238"/>
                </a:lnTo>
                <a:lnTo>
                  <a:pt x="1515" y="237"/>
                </a:lnTo>
                <a:lnTo>
                  <a:pt x="1516" y="236"/>
                </a:lnTo>
                <a:lnTo>
                  <a:pt x="1516" y="236"/>
                </a:lnTo>
                <a:lnTo>
                  <a:pt x="1516" y="235"/>
                </a:lnTo>
                <a:lnTo>
                  <a:pt x="1516" y="234"/>
                </a:lnTo>
                <a:lnTo>
                  <a:pt x="1517" y="233"/>
                </a:lnTo>
                <a:lnTo>
                  <a:pt x="1517" y="232"/>
                </a:lnTo>
                <a:lnTo>
                  <a:pt x="1517" y="231"/>
                </a:lnTo>
                <a:lnTo>
                  <a:pt x="1517" y="228"/>
                </a:lnTo>
                <a:lnTo>
                  <a:pt x="1518" y="225"/>
                </a:lnTo>
                <a:lnTo>
                  <a:pt x="1518" y="220"/>
                </a:lnTo>
                <a:lnTo>
                  <a:pt x="1518" y="213"/>
                </a:lnTo>
                <a:lnTo>
                  <a:pt x="1518" y="206"/>
                </a:lnTo>
                <a:lnTo>
                  <a:pt x="1519" y="198"/>
                </a:lnTo>
                <a:lnTo>
                  <a:pt x="1519" y="190"/>
                </a:lnTo>
                <a:lnTo>
                  <a:pt x="1519" y="184"/>
                </a:lnTo>
                <a:lnTo>
                  <a:pt x="1519" y="179"/>
                </a:lnTo>
                <a:lnTo>
                  <a:pt x="1520" y="178"/>
                </a:lnTo>
                <a:lnTo>
                  <a:pt x="1520" y="177"/>
                </a:lnTo>
                <a:lnTo>
                  <a:pt x="1520" y="177"/>
                </a:lnTo>
                <a:lnTo>
                  <a:pt x="1520" y="177"/>
                </a:lnTo>
                <a:lnTo>
                  <a:pt x="1521" y="179"/>
                </a:lnTo>
                <a:lnTo>
                  <a:pt x="1521" y="183"/>
                </a:lnTo>
                <a:lnTo>
                  <a:pt x="1521" y="197"/>
                </a:lnTo>
                <a:lnTo>
                  <a:pt x="1521" y="222"/>
                </a:lnTo>
                <a:lnTo>
                  <a:pt x="1522" y="245"/>
                </a:lnTo>
                <a:lnTo>
                  <a:pt x="1522" y="255"/>
                </a:lnTo>
                <a:lnTo>
                  <a:pt x="1522" y="235"/>
                </a:lnTo>
                <a:lnTo>
                  <a:pt x="1522" y="177"/>
                </a:lnTo>
                <a:lnTo>
                  <a:pt x="1523" y="103"/>
                </a:lnTo>
                <a:lnTo>
                  <a:pt x="1523" y="38"/>
                </a:lnTo>
                <a:lnTo>
                  <a:pt x="1523" y="0"/>
                </a:lnTo>
                <a:lnTo>
                  <a:pt x="1523" y="3"/>
                </a:lnTo>
                <a:lnTo>
                  <a:pt x="1524" y="29"/>
                </a:lnTo>
                <a:lnTo>
                  <a:pt x="1524" y="57"/>
                </a:lnTo>
                <a:lnTo>
                  <a:pt x="1524" y="78"/>
                </a:lnTo>
                <a:lnTo>
                  <a:pt x="1524" y="80"/>
                </a:lnTo>
                <a:lnTo>
                  <a:pt x="1525" y="76"/>
                </a:lnTo>
                <a:lnTo>
                  <a:pt x="1525" y="77"/>
                </a:lnTo>
                <a:lnTo>
                  <a:pt x="1525" y="77"/>
                </a:lnTo>
                <a:lnTo>
                  <a:pt x="1526" y="84"/>
                </a:lnTo>
                <a:lnTo>
                  <a:pt x="1526" y="99"/>
                </a:lnTo>
                <a:lnTo>
                  <a:pt x="1526" y="117"/>
                </a:lnTo>
                <a:lnTo>
                  <a:pt x="1526" y="131"/>
                </a:lnTo>
                <a:lnTo>
                  <a:pt x="1527" y="141"/>
                </a:lnTo>
                <a:lnTo>
                  <a:pt x="1527" y="146"/>
                </a:lnTo>
                <a:lnTo>
                  <a:pt x="1527" y="147"/>
                </a:lnTo>
                <a:lnTo>
                  <a:pt x="1527" y="148"/>
                </a:lnTo>
                <a:lnTo>
                  <a:pt x="1528" y="147"/>
                </a:lnTo>
                <a:lnTo>
                  <a:pt x="1528" y="145"/>
                </a:lnTo>
                <a:lnTo>
                  <a:pt x="1528" y="143"/>
                </a:lnTo>
                <a:lnTo>
                  <a:pt x="1528" y="142"/>
                </a:lnTo>
                <a:lnTo>
                  <a:pt x="1529" y="142"/>
                </a:lnTo>
                <a:lnTo>
                  <a:pt x="1529" y="145"/>
                </a:lnTo>
                <a:lnTo>
                  <a:pt x="1529" y="149"/>
                </a:lnTo>
                <a:lnTo>
                  <a:pt x="1529" y="155"/>
                </a:lnTo>
                <a:lnTo>
                  <a:pt x="1530" y="161"/>
                </a:lnTo>
                <a:lnTo>
                  <a:pt x="1530" y="168"/>
                </a:lnTo>
                <a:lnTo>
                  <a:pt x="1530" y="175"/>
                </a:lnTo>
                <a:lnTo>
                  <a:pt x="1530" y="175"/>
                </a:lnTo>
                <a:lnTo>
                  <a:pt x="1531" y="182"/>
                </a:lnTo>
                <a:lnTo>
                  <a:pt x="1531" y="190"/>
                </a:lnTo>
                <a:lnTo>
                  <a:pt x="1531" y="198"/>
                </a:lnTo>
                <a:lnTo>
                  <a:pt x="1531" y="207"/>
                </a:lnTo>
                <a:lnTo>
                  <a:pt x="1532" y="216"/>
                </a:lnTo>
                <a:lnTo>
                  <a:pt x="1532" y="226"/>
                </a:lnTo>
                <a:lnTo>
                  <a:pt x="1532" y="236"/>
                </a:lnTo>
                <a:lnTo>
                  <a:pt x="1532" y="246"/>
                </a:lnTo>
                <a:lnTo>
                  <a:pt x="1533" y="256"/>
                </a:lnTo>
                <a:lnTo>
                  <a:pt x="1533" y="266"/>
                </a:lnTo>
                <a:lnTo>
                  <a:pt x="1533" y="275"/>
                </a:lnTo>
                <a:lnTo>
                  <a:pt x="1533" y="284"/>
                </a:lnTo>
                <a:lnTo>
                  <a:pt x="1534" y="292"/>
                </a:lnTo>
                <a:lnTo>
                  <a:pt x="1534" y="300"/>
                </a:lnTo>
                <a:lnTo>
                  <a:pt x="1534" y="308"/>
                </a:lnTo>
                <a:lnTo>
                  <a:pt x="1534" y="315"/>
                </a:lnTo>
                <a:lnTo>
                  <a:pt x="1535" y="322"/>
                </a:lnTo>
                <a:lnTo>
                  <a:pt x="1535" y="328"/>
                </a:lnTo>
                <a:lnTo>
                  <a:pt x="1535" y="334"/>
                </a:lnTo>
                <a:lnTo>
                  <a:pt x="1535" y="334"/>
                </a:lnTo>
                <a:lnTo>
                  <a:pt x="1536" y="339"/>
                </a:lnTo>
                <a:lnTo>
                  <a:pt x="1536" y="344"/>
                </a:lnTo>
                <a:lnTo>
                  <a:pt x="1536" y="349"/>
                </a:lnTo>
                <a:lnTo>
                  <a:pt x="1536" y="353"/>
                </a:lnTo>
                <a:lnTo>
                  <a:pt x="1537" y="356"/>
                </a:lnTo>
                <a:lnTo>
                  <a:pt x="1537" y="360"/>
                </a:lnTo>
                <a:lnTo>
                  <a:pt x="1537" y="363"/>
                </a:lnTo>
                <a:lnTo>
                  <a:pt x="1538" y="366"/>
                </a:lnTo>
                <a:lnTo>
                  <a:pt x="1538" y="369"/>
                </a:lnTo>
                <a:lnTo>
                  <a:pt x="1538" y="372"/>
                </a:lnTo>
                <a:lnTo>
                  <a:pt x="1538" y="375"/>
                </a:lnTo>
                <a:lnTo>
                  <a:pt x="1539" y="378"/>
                </a:lnTo>
                <a:lnTo>
                  <a:pt x="1539" y="381"/>
                </a:lnTo>
                <a:lnTo>
                  <a:pt x="1539" y="383"/>
                </a:lnTo>
                <a:lnTo>
                  <a:pt x="1539" y="386"/>
                </a:lnTo>
                <a:lnTo>
                  <a:pt x="1540" y="389"/>
                </a:lnTo>
                <a:lnTo>
                  <a:pt x="1540" y="391"/>
                </a:lnTo>
                <a:lnTo>
                  <a:pt x="1540" y="394"/>
                </a:lnTo>
                <a:lnTo>
                  <a:pt x="1540" y="396"/>
                </a:lnTo>
                <a:lnTo>
                  <a:pt x="1541" y="396"/>
                </a:lnTo>
                <a:lnTo>
                  <a:pt x="1541" y="399"/>
                </a:lnTo>
                <a:lnTo>
                  <a:pt x="1541" y="401"/>
                </a:lnTo>
                <a:lnTo>
                  <a:pt x="1541" y="404"/>
                </a:lnTo>
                <a:lnTo>
                  <a:pt x="1542" y="406"/>
                </a:lnTo>
                <a:lnTo>
                  <a:pt x="1542" y="408"/>
                </a:lnTo>
                <a:lnTo>
                  <a:pt x="1542" y="410"/>
                </a:lnTo>
                <a:lnTo>
                  <a:pt x="1542" y="412"/>
                </a:lnTo>
                <a:lnTo>
                  <a:pt x="1543" y="414"/>
                </a:lnTo>
                <a:lnTo>
                  <a:pt x="1543" y="416"/>
                </a:lnTo>
                <a:lnTo>
                  <a:pt x="1543" y="418"/>
                </a:lnTo>
                <a:lnTo>
                  <a:pt x="1543" y="419"/>
                </a:lnTo>
                <a:lnTo>
                  <a:pt x="1544" y="421"/>
                </a:lnTo>
                <a:lnTo>
                  <a:pt x="1544" y="423"/>
                </a:lnTo>
                <a:lnTo>
                  <a:pt x="1544" y="425"/>
                </a:lnTo>
                <a:lnTo>
                  <a:pt x="1544" y="426"/>
                </a:lnTo>
                <a:lnTo>
                  <a:pt x="1545" y="428"/>
                </a:lnTo>
                <a:lnTo>
                  <a:pt x="1545" y="430"/>
                </a:lnTo>
                <a:lnTo>
                  <a:pt x="1545" y="432"/>
                </a:lnTo>
                <a:lnTo>
                  <a:pt x="1545" y="433"/>
                </a:lnTo>
                <a:lnTo>
                  <a:pt x="1546" y="433"/>
                </a:lnTo>
                <a:lnTo>
                  <a:pt x="1546" y="435"/>
                </a:lnTo>
                <a:lnTo>
                  <a:pt x="1546" y="436"/>
                </a:lnTo>
                <a:lnTo>
                  <a:pt x="1546" y="438"/>
                </a:lnTo>
                <a:lnTo>
                  <a:pt x="1547" y="439"/>
                </a:lnTo>
                <a:lnTo>
                  <a:pt x="1547" y="441"/>
                </a:lnTo>
                <a:lnTo>
                  <a:pt x="1547" y="442"/>
                </a:lnTo>
                <a:lnTo>
                  <a:pt x="1547" y="443"/>
                </a:lnTo>
                <a:lnTo>
                  <a:pt x="1548" y="444"/>
                </a:lnTo>
                <a:lnTo>
                  <a:pt x="1548" y="445"/>
                </a:lnTo>
                <a:lnTo>
                  <a:pt x="1548" y="446"/>
                </a:lnTo>
                <a:lnTo>
                  <a:pt x="1548" y="447"/>
                </a:lnTo>
                <a:lnTo>
                  <a:pt x="1549" y="448"/>
                </a:lnTo>
                <a:lnTo>
                  <a:pt x="1549" y="449"/>
                </a:lnTo>
                <a:lnTo>
                  <a:pt x="1549" y="449"/>
                </a:lnTo>
                <a:lnTo>
                  <a:pt x="1550" y="450"/>
                </a:lnTo>
                <a:lnTo>
                  <a:pt x="1550" y="450"/>
                </a:lnTo>
                <a:lnTo>
                  <a:pt x="1550" y="451"/>
                </a:lnTo>
                <a:lnTo>
                  <a:pt x="1550" y="451"/>
                </a:lnTo>
                <a:lnTo>
                  <a:pt x="1551" y="452"/>
                </a:lnTo>
                <a:lnTo>
                  <a:pt x="1551" y="452"/>
                </a:lnTo>
                <a:lnTo>
                  <a:pt x="1551" y="452"/>
                </a:lnTo>
                <a:lnTo>
                  <a:pt x="1551" y="452"/>
                </a:lnTo>
                <a:lnTo>
                  <a:pt x="1552" y="453"/>
                </a:lnTo>
                <a:lnTo>
                  <a:pt x="1552" y="453"/>
                </a:lnTo>
                <a:lnTo>
                  <a:pt x="1552" y="453"/>
                </a:lnTo>
                <a:lnTo>
                  <a:pt x="1552" y="453"/>
                </a:lnTo>
                <a:lnTo>
                  <a:pt x="1553" y="453"/>
                </a:lnTo>
                <a:lnTo>
                  <a:pt x="1553" y="453"/>
                </a:lnTo>
                <a:lnTo>
                  <a:pt x="1553" y="453"/>
                </a:lnTo>
                <a:lnTo>
                  <a:pt x="1553" y="454"/>
                </a:lnTo>
                <a:lnTo>
                  <a:pt x="1554" y="454"/>
                </a:lnTo>
                <a:lnTo>
                  <a:pt x="1554" y="454"/>
                </a:lnTo>
                <a:lnTo>
                  <a:pt x="1554" y="454"/>
                </a:lnTo>
                <a:lnTo>
                  <a:pt x="1554" y="454"/>
                </a:lnTo>
                <a:lnTo>
                  <a:pt x="1555" y="454"/>
                </a:lnTo>
                <a:lnTo>
                  <a:pt x="1555" y="454"/>
                </a:lnTo>
                <a:lnTo>
                  <a:pt x="1555" y="454"/>
                </a:lnTo>
                <a:lnTo>
                  <a:pt x="1555" y="454"/>
                </a:lnTo>
                <a:lnTo>
                  <a:pt x="1556" y="454"/>
                </a:lnTo>
                <a:lnTo>
                  <a:pt x="1556" y="454"/>
                </a:lnTo>
                <a:lnTo>
                  <a:pt x="1556" y="454"/>
                </a:lnTo>
                <a:lnTo>
                  <a:pt x="1556" y="454"/>
                </a:lnTo>
                <a:lnTo>
                  <a:pt x="1557" y="454"/>
                </a:lnTo>
                <a:lnTo>
                  <a:pt x="1557" y="454"/>
                </a:lnTo>
                <a:lnTo>
                  <a:pt x="1557" y="454"/>
                </a:lnTo>
                <a:lnTo>
                  <a:pt x="1557" y="454"/>
                </a:lnTo>
                <a:lnTo>
                  <a:pt x="1558" y="454"/>
                </a:lnTo>
                <a:lnTo>
                  <a:pt x="1558" y="454"/>
                </a:lnTo>
                <a:lnTo>
                  <a:pt x="1558" y="454"/>
                </a:lnTo>
                <a:lnTo>
                  <a:pt x="1558" y="454"/>
                </a:lnTo>
                <a:lnTo>
                  <a:pt x="1559" y="455"/>
                </a:lnTo>
                <a:lnTo>
                  <a:pt x="1559" y="347"/>
                </a:lnTo>
                <a:lnTo>
                  <a:pt x="1559" y="347"/>
                </a:lnTo>
                <a:lnTo>
                  <a:pt x="1559" y="347"/>
                </a:lnTo>
                <a:lnTo>
                  <a:pt x="1560" y="346"/>
                </a:lnTo>
                <a:lnTo>
                  <a:pt x="1560" y="346"/>
                </a:lnTo>
                <a:lnTo>
                  <a:pt x="1560" y="346"/>
                </a:lnTo>
                <a:lnTo>
                  <a:pt x="1560" y="346"/>
                </a:lnTo>
                <a:lnTo>
                  <a:pt x="1561" y="346"/>
                </a:lnTo>
                <a:lnTo>
                  <a:pt x="1561" y="346"/>
                </a:lnTo>
                <a:lnTo>
                  <a:pt x="1561" y="346"/>
                </a:lnTo>
                <a:lnTo>
                  <a:pt x="1562" y="347"/>
                </a:lnTo>
                <a:lnTo>
                  <a:pt x="1562" y="347"/>
                </a:lnTo>
                <a:lnTo>
                  <a:pt x="1562" y="347"/>
                </a:lnTo>
                <a:lnTo>
                  <a:pt x="1562" y="347"/>
                </a:lnTo>
                <a:lnTo>
                  <a:pt x="1563" y="347"/>
                </a:lnTo>
                <a:lnTo>
                  <a:pt x="1563" y="347"/>
                </a:lnTo>
                <a:lnTo>
                  <a:pt x="1563" y="347"/>
                </a:lnTo>
                <a:lnTo>
                  <a:pt x="1563" y="348"/>
                </a:lnTo>
                <a:lnTo>
                  <a:pt x="1564" y="348"/>
                </a:lnTo>
                <a:lnTo>
                  <a:pt x="1564" y="348"/>
                </a:lnTo>
                <a:lnTo>
                  <a:pt x="1564" y="348"/>
                </a:lnTo>
                <a:lnTo>
                  <a:pt x="1564" y="348"/>
                </a:lnTo>
                <a:lnTo>
                  <a:pt x="1565" y="348"/>
                </a:lnTo>
                <a:lnTo>
                  <a:pt x="1565" y="348"/>
                </a:lnTo>
                <a:lnTo>
                  <a:pt x="1565" y="349"/>
                </a:lnTo>
                <a:lnTo>
                  <a:pt x="1565" y="349"/>
                </a:lnTo>
                <a:lnTo>
                  <a:pt x="1566" y="349"/>
                </a:lnTo>
                <a:lnTo>
                  <a:pt x="1566" y="349"/>
                </a:lnTo>
                <a:lnTo>
                  <a:pt x="1566" y="349"/>
                </a:lnTo>
                <a:lnTo>
                  <a:pt x="1566" y="349"/>
                </a:lnTo>
                <a:lnTo>
                  <a:pt x="1567" y="348"/>
                </a:lnTo>
                <a:lnTo>
                  <a:pt x="1567" y="348"/>
                </a:lnTo>
                <a:lnTo>
                  <a:pt x="1567" y="347"/>
                </a:lnTo>
                <a:lnTo>
                  <a:pt x="1567" y="347"/>
                </a:lnTo>
                <a:lnTo>
                  <a:pt x="1568" y="346"/>
                </a:lnTo>
                <a:lnTo>
                  <a:pt x="1568" y="346"/>
                </a:lnTo>
                <a:lnTo>
                  <a:pt x="1568" y="346"/>
                </a:lnTo>
                <a:lnTo>
                  <a:pt x="1568" y="345"/>
                </a:lnTo>
                <a:lnTo>
                  <a:pt x="1569" y="345"/>
                </a:lnTo>
                <a:lnTo>
                  <a:pt x="1569" y="344"/>
                </a:lnTo>
                <a:lnTo>
                  <a:pt x="1569" y="344"/>
                </a:lnTo>
                <a:lnTo>
                  <a:pt x="1569" y="343"/>
                </a:lnTo>
                <a:lnTo>
                  <a:pt x="1570" y="343"/>
                </a:lnTo>
                <a:lnTo>
                  <a:pt x="1570" y="342"/>
                </a:lnTo>
                <a:lnTo>
                  <a:pt x="1570" y="341"/>
                </a:lnTo>
                <a:lnTo>
                  <a:pt x="1570" y="340"/>
                </a:lnTo>
                <a:lnTo>
                  <a:pt x="1571" y="340"/>
                </a:lnTo>
                <a:lnTo>
                  <a:pt x="1571" y="339"/>
                </a:lnTo>
                <a:lnTo>
                  <a:pt x="1571" y="339"/>
                </a:lnTo>
                <a:lnTo>
                  <a:pt x="1571" y="339"/>
                </a:lnTo>
                <a:lnTo>
                  <a:pt x="1572" y="338"/>
                </a:lnTo>
                <a:lnTo>
                  <a:pt x="1572" y="337"/>
                </a:lnTo>
                <a:lnTo>
                  <a:pt x="1572" y="336"/>
                </a:lnTo>
                <a:lnTo>
                  <a:pt x="1572" y="335"/>
                </a:lnTo>
                <a:lnTo>
                  <a:pt x="1573" y="334"/>
                </a:lnTo>
                <a:lnTo>
                  <a:pt x="1573" y="334"/>
                </a:lnTo>
                <a:lnTo>
                  <a:pt x="1573" y="333"/>
                </a:lnTo>
                <a:lnTo>
                  <a:pt x="1573" y="332"/>
                </a:lnTo>
                <a:lnTo>
                  <a:pt x="1574" y="332"/>
                </a:lnTo>
                <a:lnTo>
                  <a:pt x="1574" y="331"/>
                </a:lnTo>
                <a:lnTo>
                  <a:pt x="1574" y="330"/>
                </a:lnTo>
                <a:lnTo>
                  <a:pt x="1575" y="329"/>
                </a:lnTo>
                <a:lnTo>
                  <a:pt x="1575" y="328"/>
                </a:lnTo>
                <a:lnTo>
                  <a:pt x="1575" y="327"/>
                </a:lnTo>
                <a:lnTo>
                  <a:pt x="1575" y="326"/>
                </a:lnTo>
                <a:lnTo>
                  <a:pt x="1576" y="326"/>
                </a:lnTo>
                <a:lnTo>
                  <a:pt x="1576" y="325"/>
                </a:lnTo>
                <a:lnTo>
                  <a:pt x="1576" y="324"/>
                </a:lnTo>
                <a:lnTo>
                  <a:pt x="1576" y="324"/>
                </a:lnTo>
                <a:lnTo>
                  <a:pt x="1577" y="323"/>
                </a:lnTo>
                <a:lnTo>
                  <a:pt x="1577" y="322"/>
                </a:lnTo>
                <a:lnTo>
                  <a:pt x="1577" y="321"/>
                </a:lnTo>
                <a:lnTo>
                  <a:pt x="1577" y="319"/>
                </a:lnTo>
                <a:lnTo>
                  <a:pt x="1578" y="318"/>
                </a:lnTo>
                <a:lnTo>
                  <a:pt x="1578" y="317"/>
                </a:lnTo>
                <a:lnTo>
                  <a:pt x="1578" y="316"/>
                </a:lnTo>
                <a:lnTo>
                  <a:pt x="1578" y="315"/>
                </a:lnTo>
                <a:lnTo>
                  <a:pt x="1579" y="313"/>
                </a:lnTo>
                <a:lnTo>
                  <a:pt x="1579" y="312"/>
                </a:lnTo>
                <a:lnTo>
                  <a:pt x="1579" y="311"/>
                </a:lnTo>
                <a:lnTo>
                  <a:pt x="1579" y="310"/>
                </a:lnTo>
                <a:lnTo>
                  <a:pt x="1580" y="309"/>
                </a:lnTo>
                <a:lnTo>
                  <a:pt x="1580" y="308"/>
                </a:lnTo>
                <a:lnTo>
                  <a:pt x="1580" y="308"/>
                </a:lnTo>
                <a:lnTo>
                  <a:pt x="1580" y="307"/>
                </a:lnTo>
                <a:lnTo>
                  <a:pt x="1581" y="307"/>
                </a:lnTo>
                <a:lnTo>
                  <a:pt x="1581" y="307"/>
                </a:lnTo>
                <a:lnTo>
                  <a:pt x="1581" y="306"/>
                </a:lnTo>
                <a:lnTo>
                  <a:pt x="1581" y="306"/>
                </a:lnTo>
                <a:lnTo>
                  <a:pt x="1582" y="305"/>
                </a:lnTo>
                <a:lnTo>
                  <a:pt x="1582" y="305"/>
                </a:lnTo>
                <a:lnTo>
                  <a:pt x="1582" y="305"/>
                </a:lnTo>
                <a:lnTo>
                  <a:pt x="1582" y="304"/>
                </a:lnTo>
                <a:lnTo>
                  <a:pt x="1583" y="303"/>
                </a:lnTo>
                <a:lnTo>
                  <a:pt x="1583" y="303"/>
                </a:lnTo>
                <a:lnTo>
                  <a:pt x="1583" y="302"/>
                </a:lnTo>
                <a:lnTo>
                  <a:pt x="1583" y="301"/>
                </a:lnTo>
                <a:lnTo>
                  <a:pt x="1584" y="300"/>
                </a:lnTo>
                <a:lnTo>
                  <a:pt x="1584" y="299"/>
                </a:lnTo>
                <a:lnTo>
                  <a:pt x="1584" y="298"/>
                </a:lnTo>
                <a:lnTo>
                  <a:pt x="1584" y="297"/>
                </a:lnTo>
                <a:lnTo>
                  <a:pt x="1585" y="296"/>
                </a:lnTo>
                <a:lnTo>
                  <a:pt x="1585" y="295"/>
                </a:lnTo>
                <a:lnTo>
                  <a:pt x="1585" y="294"/>
                </a:lnTo>
                <a:lnTo>
                  <a:pt x="1585" y="293"/>
                </a:lnTo>
                <a:lnTo>
                  <a:pt x="1586" y="292"/>
                </a:lnTo>
                <a:lnTo>
                  <a:pt x="1586" y="291"/>
                </a:lnTo>
                <a:lnTo>
                  <a:pt x="1586" y="290"/>
                </a:lnTo>
                <a:lnTo>
                  <a:pt x="1587" y="290"/>
                </a:lnTo>
                <a:lnTo>
                  <a:pt x="1587" y="289"/>
                </a:lnTo>
                <a:lnTo>
                  <a:pt x="1587" y="288"/>
                </a:lnTo>
                <a:lnTo>
                  <a:pt x="1587" y="288"/>
                </a:lnTo>
                <a:lnTo>
                  <a:pt x="1588" y="287"/>
                </a:lnTo>
                <a:lnTo>
                  <a:pt x="1588" y="286"/>
                </a:lnTo>
                <a:lnTo>
                  <a:pt x="1588" y="286"/>
                </a:lnTo>
                <a:lnTo>
                  <a:pt x="1588" y="286"/>
                </a:lnTo>
                <a:lnTo>
                  <a:pt x="1589" y="286"/>
                </a:lnTo>
                <a:lnTo>
                  <a:pt x="1589" y="286"/>
                </a:lnTo>
                <a:lnTo>
                  <a:pt x="1589" y="287"/>
                </a:lnTo>
                <a:lnTo>
                  <a:pt x="1589" y="287"/>
                </a:lnTo>
                <a:lnTo>
                  <a:pt x="1590" y="288"/>
                </a:lnTo>
                <a:lnTo>
                  <a:pt x="1590" y="288"/>
                </a:lnTo>
                <a:lnTo>
                  <a:pt x="1590" y="289"/>
                </a:lnTo>
                <a:lnTo>
                  <a:pt x="1590" y="289"/>
                </a:lnTo>
                <a:lnTo>
                  <a:pt x="1591" y="290"/>
                </a:lnTo>
                <a:lnTo>
                  <a:pt x="1591" y="290"/>
                </a:lnTo>
                <a:lnTo>
                  <a:pt x="1591" y="290"/>
                </a:lnTo>
                <a:lnTo>
                  <a:pt x="1591" y="289"/>
                </a:lnTo>
                <a:lnTo>
                  <a:pt x="1592" y="289"/>
                </a:lnTo>
                <a:lnTo>
                  <a:pt x="1592" y="289"/>
                </a:lnTo>
                <a:lnTo>
                  <a:pt x="1592" y="289"/>
                </a:lnTo>
                <a:lnTo>
                  <a:pt x="1592" y="289"/>
                </a:lnTo>
                <a:lnTo>
                  <a:pt x="1593" y="289"/>
                </a:lnTo>
                <a:lnTo>
                  <a:pt x="1593" y="289"/>
                </a:lnTo>
                <a:lnTo>
                  <a:pt x="1593" y="288"/>
                </a:lnTo>
                <a:lnTo>
                  <a:pt x="1593" y="288"/>
                </a:lnTo>
                <a:lnTo>
                  <a:pt x="1594" y="288"/>
                </a:lnTo>
                <a:lnTo>
                  <a:pt x="1594" y="288"/>
                </a:lnTo>
                <a:lnTo>
                  <a:pt x="1594" y="288"/>
                </a:lnTo>
                <a:lnTo>
                  <a:pt x="1594" y="287"/>
                </a:lnTo>
                <a:lnTo>
                  <a:pt x="1595" y="287"/>
                </a:lnTo>
                <a:lnTo>
                  <a:pt x="1595" y="287"/>
                </a:lnTo>
                <a:lnTo>
                  <a:pt x="1595" y="287"/>
                </a:lnTo>
                <a:lnTo>
                  <a:pt x="1595" y="287"/>
                </a:lnTo>
                <a:lnTo>
                  <a:pt x="1596" y="287"/>
                </a:lnTo>
                <a:lnTo>
                  <a:pt x="1596" y="287"/>
                </a:lnTo>
                <a:lnTo>
                  <a:pt x="1596" y="287"/>
                </a:lnTo>
                <a:lnTo>
                  <a:pt x="1596" y="288"/>
                </a:lnTo>
                <a:lnTo>
                  <a:pt x="1597" y="288"/>
                </a:lnTo>
                <a:lnTo>
                  <a:pt x="1597" y="288"/>
                </a:lnTo>
                <a:lnTo>
                  <a:pt x="1597" y="288"/>
                </a:lnTo>
                <a:lnTo>
                  <a:pt x="1597" y="289"/>
                </a:lnTo>
                <a:lnTo>
                  <a:pt x="1598" y="290"/>
                </a:lnTo>
                <a:lnTo>
                  <a:pt x="1598" y="290"/>
                </a:lnTo>
                <a:lnTo>
                  <a:pt x="1598" y="290"/>
                </a:lnTo>
                <a:lnTo>
                  <a:pt x="1599" y="291"/>
                </a:lnTo>
                <a:lnTo>
                  <a:pt x="1599" y="291"/>
                </a:lnTo>
                <a:lnTo>
                  <a:pt x="1599" y="291"/>
                </a:lnTo>
                <a:lnTo>
                  <a:pt x="1599" y="291"/>
                </a:lnTo>
                <a:lnTo>
                  <a:pt x="1600" y="291"/>
                </a:lnTo>
                <a:lnTo>
                  <a:pt x="1600" y="291"/>
                </a:lnTo>
                <a:lnTo>
                  <a:pt x="1600" y="290"/>
                </a:lnTo>
                <a:lnTo>
                  <a:pt x="1600" y="290"/>
                </a:lnTo>
                <a:lnTo>
                  <a:pt x="1601" y="289"/>
                </a:lnTo>
                <a:lnTo>
                  <a:pt x="1601" y="289"/>
                </a:lnTo>
                <a:lnTo>
                  <a:pt x="1601" y="288"/>
                </a:lnTo>
                <a:lnTo>
                  <a:pt x="1601" y="288"/>
                </a:lnTo>
                <a:lnTo>
                  <a:pt x="1602" y="288"/>
                </a:lnTo>
                <a:lnTo>
                  <a:pt x="1602" y="288"/>
                </a:lnTo>
                <a:lnTo>
                  <a:pt x="1602" y="287"/>
                </a:lnTo>
                <a:lnTo>
                  <a:pt x="1602" y="288"/>
                </a:lnTo>
                <a:lnTo>
                  <a:pt x="1603" y="288"/>
                </a:lnTo>
                <a:lnTo>
                  <a:pt x="1603" y="288"/>
                </a:lnTo>
                <a:lnTo>
                  <a:pt x="1603" y="288"/>
                </a:lnTo>
                <a:lnTo>
                  <a:pt x="1603" y="288"/>
                </a:lnTo>
                <a:lnTo>
                  <a:pt x="1604" y="288"/>
                </a:lnTo>
                <a:lnTo>
                  <a:pt x="1604" y="288"/>
                </a:lnTo>
                <a:lnTo>
                  <a:pt x="1604" y="289"/>
                </a:lnTo>
                <a:lnTo>
                  <a:pt x="1604" y="289"/>
                </a:lnTo>
                <a:lnTo>
                  <a:pt x="1605" y="289"/>
                </a:lnTo>
                <a:lnTo>
                  <a:pt x="1605" y="289"/>
                </a:lnTo>
                <a:lnTo>
                  <a:pt x="1605" y="289"/>
                </a:lnTo>
                <a:lnTo>
                  <a:pt x="1605" y="289"/>
                </a:lnTo>
                <a:lnTo>
                  <a:pt x="1606" y="289"/>
                </a:lnTo>
                <a:lnTo>
                  <a:pt x="1606" y="290"/>
                </a:lnTo>
                <a:lnTo>
                  <a:pt x="1606" y="290"/>
                </a:lnTo>
                <a:lnTo>
                  <a:pt x="1606" y="290"/>
                </a:lnTo>
                <a:lnTo>
                  <a:pt x="1607" y="290"/>
                </a:lnTo>
                <a:lnTo>
                  <a:pt x="1607" y="290"/>
                </a:lnTo>
                <a:lnTo>
                  <a:pt x="1607" y="289"/>
                </a:lnTo>
                <a:lnTo>
                  <a:pt x="1607" y="289"/>
                </a:lnTo>
                <a:lnTo>
                  <a:pt x="1608" y="289"/>
                </a:lnTo>
                <a:lnTo>
                  <a:pt x="1608" y="288"/>
                </a:lnTo>
                <a:lnTo>
                  <a:pt x="1608" y="287"/>
                </a:lnTo>
                <a:lnTo>
                  <a:pt x="1608" y="286"/>
                </a:lnTo>
                <a:lnTo>
                  <a:pt x="1609" y="285"/>
                </a:lnTo>
                <a:lnTo>
                  <a:pt x="1609" y="284"/>
                </a:lnTo>
                <a:lnTo>
                  <a:pt x="1609" y="283"/>
                </a:lnTo>
                <a:lnTo>
                  <a:pt x="1609" y="282"/>
                </a:lnTo>
                <a:lnTo>
                  <a:pt x="1610" y="281"/>
                </a:lnTo>
                <a:lnTo>
                  <a:pt x="1610" y="280"/>
                </a:lnTo>
                <a:lnTo>
                  <a:pt x="1610" y="280"/>
                </a:lnTo>
                <a:lnTo>
                  <a:pt x="1611" y="279"/>
                </a:lnTo>
                <a:lnTo>
                  <a:pt x="1611" y="278"/>
                </a:lnTo>
                <a:lnTo>
                  <a:pt x="1611" y="277"/>
                </a:lnTo>
                <a:lnTo>
                  <a:pt x="1611" y="277"/>
                </a:lnTo>
                <a:lnTo>
                  <a:pt x="1612" y="276"/>
                </a:lnTo>
                <a:lnTo>
                  <a:pt x="1612" y="276"/>
                </a:lnTo>
                <a:lnTo>
                  <a:pt x="1612" y="276"/>
                </a:lnTo>
                <a:lnTo>
                  <a:pt x="1612" y="276"/>
                </a:lnTo>
                <a:lnTo>
                  <a:pt x="1613" y="276"/>
                </a:lnTo>
                <a:lnTo>
                  <a:pt x="1613" y="276"/>
                </a:lnTo>
                <a:lnTo>
                  <a:pt x="1613" y="275"/>
                </a:lnTo>
                <a:lnTo>
                  <a:pt x="1613" y="275"/>
                </a:lnTo>
                <a:lnTo>
                  <a:pt x="1614" y="275"/>
                </a:lnTo>
                <a:lnTo>
                  <a:pt x="1614" y="275"/>
                </a:lnTo>
                <a:lnTo>
                  <a:pt x="1614" y="274"/>
                </a:lnTo>
                <a:lnTo>
                  <a:pt x="1614" y="274"/>
                </a:lnTo>
                <a:lnTo>
                  <a:pt x="1615" y="274"/>
                </a:lnTo>
                <a:lnTo>
                  <a:pt x="1615" y="274"/>
                </a:lnTo>
                <a:lnTo>
                  <a:pt x="1615" y="274"/>
                </a:lnTo>
                <a:lnTo>
                  <a:pt x="1615" y="273"/>
                </a:lnTo>
                <a:lnTo>
                  <a:pt x="1616" y="274"/>
                </a:lnTo>
                <a:lnTo>
                  <a:pt x="1616" y="274"/>
                </a:lnTo>
                <a:lnTo>
                  <a:pt x="1616" y="274"/>
                </a:lnTo>
                <a:lnTo>
                  <a:pt x="1616" y="275"/>
                </a:lnTo>
                <a:lnTo>
                  <a:pt x="1617" y="275"/>
                </a:lnTo>
                <a:lnTo>
                  <a:pt x="1617" y="276"/>
                </a:lnTo>
                <a:lnTo>
                  <a:pt x="1617" y="276"/>
                </a:lnTo>
                <a:lnTo>
                  <a:pt x="1617" y="276"/>
                </a:lnTo>
                <a:lnTo>
                  <a:pt x="1618" y="277"/>
                </a:lnTo>
                <a:lnTo>
                  <a:pt x="1618" y="279"/>
                </a:lnTo>
                <a:lnTo>
                  <a:pt x="1618" y="280"/>
                </a:lnTo>
                <a:lnTo>
                  <a:pt x="1618" y="281"/>
                </a:lnTo>
                <a:lnTo>
                  <a:pt x="1619" y="283"/>
                </a:lnTo>
                <a:lnTo>
                  <a:pt x="1619" y="284"/>
                </a:lnTo>
                <a:lnTo>
                  <a:pt x="1619" y="285"/>
                </a:lnTo>
                <a:lnTo>
                  <a:pt x="1619" y="286"/>
                </a:lnTo>
                <a:lnTo>
                  <a:pt x="1620" y="288"/>
                </a:lnTo>
                <a:lnTo>
                  <a:pt x="1620" y="289"/>
                </a:lnTo>
                <a:lnTo>
                  <a:pt x="1620" y="291"/>
                </a:lnTo>
                <a:lnTo>
                  <a:pt x="1620" y="292"/>
                </a:lnTo>
                <a:lnTo>
                  <a:pt x="1621" y="293"/>
                </a:lnTo>
                <a:lnTo>
                  <a:pt x="1621" y="295"/>
                </a:lnTo>
                <a:lnTo>
                  <a:pt x="1621" y="296"/>
                </a:lnTo>
                <a:lnTo>
                  <a:pt x="1621" y="297"/>
                </a:lnTo>
                <a:lnTo>
                  <a:pt x="1622" y="298"/>
                </a:lnTo>
                <a:lnTo>
                  <a:pt x="1622" y="299"/>
                </a:lnTo>
                <a:lnTo>
                  <a:pt x="1622" y="299"/>
                </a:lnTo>
                <a:lnTo>
                  <a:pt x="1623" y="301"/>
                </a:lnTo>
                <a:lnTo>
                  <a:pt x="1623" y="302"/>
                </a:lnTo>
                <a:lnTo>
                  <a:pt x="1623" y="303"/>
                </a:lnTo>
                <a:lnTo>
                  <a:pt x="1623" y="304"/>
                </a:lnTo>
                <a:lnTo>
                  <a:pt x="1624" y="305"/>
                </a:lnTo>
                <a:lnTo>
                  <a:pt x="1624" y="307"/>
                </a:lnTo>
                <a:lnTo>
                  <a:pt x="1624" y="308"/>
                </a:lnTo>
                <a:lnTo>
                  <a:pt x="1624" y="310"/>
                </a:lnTo>
                <a:lnTo>
                  <a:pt x="1625" y="311"/>
                </a:lnTo>
                <a:lnTo>
                  <a:pt x="1625" y="312"/>
                </a:lnTo>
                <a:lnTo>
                  <a:pt x="1625" y="313"/>
                </a:lnTo>
                <a:lnTo>
                  <a:pt x="1625" y="314"/>
                </a:lnTo>
                <a:lnTo>
                  <a:pt x="1626" y="315"/>
                </a:lnTo>
                <a:lnTo>
                  <a:pt x="1626" y="316"/>
                </a:lnTo>
                <a:lnTo>
                  <a:pt x="1626" y="318"/>
                </a:lnTo>
                <a:lnTo>
                  <a:pt x="1626" y="319"/>
                </a:lnTo>
                <a:lnTo>
                  <a:pt x="1627" y="320"/>
                </a:lnTo>
                <a:lnTo>
                  <a:pt x="1627" y="321"/>
                </a:lnTo>
                <a:lnTo>
                  <a:pt x="1627" y="321"/>
                </a:lnTo>
                <a:lnTo>
                  <a:pt x="1627" y="321"/>
                </a:lnTo>
                <a:lnTo>
                  <a:pt x="1628" y="322"/>
                </a:lnTo>
                <a:lnTo>
                  <a:pt x="1628" y="323"/>
                </a:lnTo>
                <a:lnTo>
                  <a:pt x="1628" y="324"/>
                </a:lnTo>
                <a:lnTo>
                  <a:pt x="1628" y="325"/>
                </a:lnTo>
                <a:lnTo>
                  <a:pt x="1629" y="325"/>
                </a:lnTo>
                <a:lnTo>
                  <a:pt x="1629" y="325"/>
                </a:lnTo>
                <a:lnTo>
                  <a:pt x="1629" y="326"/>
                </a:lnTo>
                <a:lnTo>
                  <a:pt x="1629" y="327"/>
                </a:lnTo>
                <a:lnTo>
                  <a:pt x="1630" y="327"/>
                </a:lnTo>
                <a:lnTo>
                  <a:pt x="1630" y="328"/>
                </a:lnTo>
                <a:lnTo>
                  <a:pt x="1630" y="328"/>
                </a:lnTo>
                <a:lnTo>
                  <a:pt x="1630" y="329"/>
                </a:lnTo>
                <a:lnTo>
                  <a:pt x="1631" y="329"/>
                </a:lnTo>
                <a:lnTo>
                  <a:pt x="1631" y="330"/>
                </a:lnTo>
                <a:lnTo>
                  <a:pt x="1631" y="330"/>
                </a:lnTo>
                <a:lnTo>
                  <a:pt x="1632" y="331"/>
                </a:lnTo>
                <a:lnTo>
                  <a:pt x="1632" y="331"/>
                </a:lnTo>
                <a:lnTo>
                  <a:pt x="1632" y="332"/>
                </a:lnTo>
                <a:lnTo>
                  <a:pt x="1632" y="333"/>
                </a:lnTo>
                <a:lnTo>
                  <a:pt x="1633" y="333"/>
                </a:lnTo>
                <a:lnTo>
                  <a:pt x="1633" y="333"/>
                </a:lnTo>
                <a:lnTo>
                  <a:pt x="1633" y="334"/>
                </a:lnTo>
                <a:lnTo>
                  <a:pt x="1633" y="335"/>
                </a:lnTo>
                <a:lnTo>
                  <a:pt x="1634" y="335"/>
                </a:lnTo>
                <a:lnTo>
                  <a:pt x="1634" y="336"/>
                </a:lnTo>
                <a:lnTo>
                  <a:pt x="1634" y="336"/>
                </a:lnTo>
                <a:lnTo>
                  <a:pt x="1634" y="336"/>
                </a:lnTo>
                <a:lnTo>
                  <a:pt x="1635" y="337"/>
                </a:lnTo>
                <a:lnTo>
                  <a:pt x="1635" y="337"/>
                </a:lnTo>
                <a:lnTo>
                  <a:pt x="1635" y="337"/>
                </a:lnTo>
                <a:lnTo>
                  <a:pt x="1636" y="338"/>
                </a:lnTo>
                <a:lnTo>
                  <a:pt x="1636" y="338"/>
                </a:lnTo>
                <a:lnTo>
                  <a:pt x="1636" y="338"/>
                </a:lnTo>
                <a:lnTo>
                  <a:pt x="1636" y="339"/>
                </a:lnTo>
                <a:lnTo>
                  <a:pt x="1637" y="339"/>
                </a:lnTo>
                <a:lnTo>
                  <a:pt x="1637" y="339"/>
                </a:lnTo>
                <a:lnTo>
                  <a:pt x="1637" y="340"/>
                </a:lnTo>
                <a:lnTo>
                  <a:pt x="1637" y="340"/>
                </a:lnTo>
                <a:lnTo>
                  <a:pt x="1638" y="340"/>
                </a:lnTo>
                <a:lnTo>
                  <a:pt x="1638" y="340"/>
                </a:lnTo>
                <a:lnTo>
                  <a:pt x="1638" y="340"/>
                </a:lnTo>
                <a:lnTo>
                  <a:pt x="1638" y="340"/>
                </a:lnTo>
                <a:lnTo>
                  <a:pt x="1639" y="340"/>
                </a:lnTo>
                <a:lnTo>
                  <a:pt x="1639" y="340"/>
                </a:lnTo>
                <a:lnTo>
                  <a:pt x="1639" y="341"/>
                </a:lnTo>
                <a:lnTo>
                  <a:pt x="1639" y="341"/>
                </a:lnTo>
                <a:lnTo>
                  <a:pt x="1640" y="341"/>
                </a:lnTo>
                <a:lnTo>
                  <a:pt x="1640" y="341"/>
                </a:lnTo>
                <a:lnTo>
                  <a:pt x="1640" y="341"/>
                </a:lnTo>
                <a:lnTo>
                  <a:pt x="1640" y="341"/>
                </a:lnTo>
                <a:lnTo>
                  <a:pt x="1641" y="341"/>
                </a:lnTo>
                <a:lnTo>
                  <a:pt x="1641" y="341"/>
                </a:lnTo>
                <a:lnTo>
                  <a:pt x="1641" y="341"/>
                </a:lnTo>
                <a:lnTo>
                  <a:pt x="1641" y="341"/>
                </a:lnTo>
                <a:lnTo>
                  <a:pt x="1642" y="341"/>
                </a:lnTo>
                <a:lnTo>
                  <a:pt x="1642" y="341"/>
                </a:lnTo>
                <a:lnTo>
                  <a:pt x="1642" y="341"/>
                </a:lnTo>
                <a:lnTo>
                  <a:pt x="1642" y="341"/>
                </a:lnTo>
                <a:lnTo>
                  <a:pt x="1643" y="341"/>
                </a:lnTo>
                <a:lnTo>
                  <a:pt x="1643" y="341"/>
                </a:lnTo>
                <a:lnTo>
                  <a:pt x="1643" y="341"/>
                </a:lnTo>
                <a:lnTo>
                  <a:pt x="1643" y="341"/>
                </a:lnTo>
                <a:lnTo>
                  <a:pt x="1644" y="341"/>
                </a:lnTo>
                <a:lnTo>
                  <a:pt x="1644" y="341"/>
                </a:lnTo>
                <a:lnTo>
                  <a:pt x="1644" y="341"/>
                </a:lnTo>
                <a:lnTo>
                  <a:pt x="1644" y="341"/>
                </a:lnTo>
                <a:lnTo>
                  <a:pt x="1645" y="340"/>
                </a:lnTo>
                <a:lnTo>
                  <a:pt x="1645" y="340"/>
                </a:lnTo>
                <a:lnTo>
                  <a:pt x="1645" y="340"/>
                </a:lnTo>
                <a:lnTo>
                  <a:pt x="1645" y="340"/>
                </a:lnTo>
                <a:lnTo>
                  <a:pt x="1646" y="339"/>
                </a:lnTo>
                <a:lnTo>
                  <a:pt x="1646" y="339"/>
                </a:lnTo>
                <a:lnTo>
                  <a:pt x="1646" y="338"/>
                </a:lnTo>
                <a:lnTo>
                  <a:pt x="1646" y="338"/>
                </a:lnTo>
                <a:lnTo>
                  <a:pt x="1647" y="338"/>
                </a:lnTo>
                <a:lnTo>
                  <a:pt x="1647" y="338"/>
                </a:lnTo>
                <a:lnTo>
                  <a:pt x="1647" y="338"/>
                </a:lnTo>
                <a:lnTo>
                  <a:pt x="1648" y="338"/>
                </a:lnTo>
                <a:lnTo>
                  <a:pt x="1648" y="338"/>
                </a:lnTo>
                <a:lnTo>
                  <a:pt x="1648" y="338"/>
                </a:lnTo>
                <a:lnTo>
                  <a:pt x="1648" y="339"/>
                </a:lnTo>
                <a:lnTo>
                  <a:pt x="1649" y="339"/>
                </a:lnTo>
                <a:lnTo>
                  <a:pt x="1649" y="340"/>
                </a:lnTo>
                <a:lnTo>
                  <a:pt x="1649" y="341"/>
                </a:lnTo>
                <a:lnTo>
                  <a:pt x="1649" y="341"/>
                </a:lnTo>
                <a:lnTo>
                  <a:pt x="1650" y="342"/>
                </a:lnTo>
                <a:lnTo>
                  <a:pt x="1650" y="342"/>
                </a:lnTo>
                <a:lnTo>
                  <a:pt x="1650" y="342"/>
                </a:lnTo>
                <a:lnTo>
                  <a:pt x="1650" y="342"/>
                </a:lnTo>
                <a:lnTo>
                  <a:pt x="1651" y="343"/>
                </a:lnTo>
                <a:lnTo>
                  <a:pt x="1651" y="343"/>
                </a:lnTo>
                <a:lnTo>
                  <a:pt x="1651" y="343"/>
                </a:lnTo>
                <a:lnTo>
                  <a:pt x="1651" y="343"/>
                </a:lnTo>
                <a:lnTo>
                  <a:pt x="1652" y="344"/>
                </a:lnTo>
                <a:lnTo>
                  <a:pt x="1652" y="344"/>
                </a:lnTo>
                <a:lnTo>
                  <a:pt x="1652" y="344"/>
                </a:lnTo>
                <a:lnTo>
                  <a:pt x="1652" y="344"/>
                </a:lnTo>
                <a:lnTo>
                  <a:pt x="1653" y="345"/>
                </a:lnTo>
                <a:lnTo>
                  <a:pt x="1653" y="345"/>
                </a:lnTo>
                <a:lnTo>
                  <a:pt x="1653" y="345"/>
                </a:lnTo>
                <a:lnTo>
                  <a:pt x="1653" y="346"/>
                </a:lnTo>
                <a:lnTo>
                  <a:pt x="1654" y="346"/>
                </a:lnTo>
                <a:lnTo>
                  <a:pt x="1654" y="347"/>
                </a:lnTo>
                <a:lnTo>
                  <a:pt x="1654" y="347"/>
                </a:lnTo>
                <a:lnTo>
                  <a:pt x="1654" y="347"/>
                </a:lnTo>
                <a:lnTo>
                  <a:pt x="1655" y="348"/>
                </a:lnTo>
                <a:lnTo>
                  <a:pt x="1655" y="348"/>
                </a:lnTo>
                <a:lnTo>
                  <a:pt x="1655" y="349"/>
                </a:lnTo>
                <a:lnTo>
                  <a:pt x="1655" y="349"/>
                </a:lnTo>
                <a:lnTo>
                  <a:pt x="1656" y="349"/>
                </a:lnTo>
                <a:lnTo>
                  <a:pt x="1656" y="350"/>
                </a:lnTo>
                <a:lnTo>
                  <a:pt x="1656" y="350"/>
                </a:lnTo>
                <a:lnTo>
                  <a:pt x="1656" y="351"/>
                </a:lnTo>
                <a:lnTo>
                  <a:pt x="1657" y="351"/>
                </a:lnTo>
                <a:lnTo>
                  <a:pt x="1657" y="351"/>
                </a:lnTo>
                <a:lnTo>
                  <a:pt x="1657" y="352"/>
                </a:lnTo>
                <a:lnTo>
                  <a:pt x="1657" y="352"/>
                </a:lnTo>
                <a:lnTo>
                  <a:pt x="1658" y="352"/>
                </a:lnTo>
                <a:lnTo>
                  <a:pt x="1658" y="353"/>
                </a:lnTo>
                <a:lnTo>
                  <a:pt x="1658" y="353"/>
                </a:lnTo>
                <a:lnTo>
                  <a:pt x="1658" y="353"/>
                </a:lnTo>
                <a:lnTo>
                  <a:pt x="1659" y="354"/>
                </a:lnTo>
                <a:lnTo>
                  <a:pt x="1659" y="354"/>
                </a:lnTo>
                <a:lnTo>
                  <a:pt x="1659" y="354"/>
                </a:lnTo>
                <a:lnTo>
                  <a:pt x="1660" y="354"/>
                </a:lnTo>
                <a:lnTo>
                  <a:pt x="1660" y="354"/>
                </a:lnTo>
                <a:lnTo>
                  <a:pt x="1660" y="353"/>
                </a:lnTo>
                <a:lnTo>
                  <a:pt x="1660" y="353"/>
                </a:lnTo>
                <a:lnTo>
                  <a:pt x="1661" y="353"/>
                </a:lnTo>
                <a:lnTo>
                  <a:pt x="1661" y="353"/>
                </a:lnTo>
                <a:lnTo>
                  <a:pt x="1661" y="353"/>
                </a:lnTo>
                <a:lnTo>
                  <a:pt x="1661" y="353"/>
                </a:lnTo>
                <a:lnTo>
                  <a:pt x="1662" y="353"/>
                </a:lnTo>
                <a:lnTo>
                  <a:pt x="1662" y="353"/>
                </a:lnTo>
                <a:lnTo>
                  <a:pt x="1662" y="352"/>
                </a:lnTo>
                <a:lnTo>
                  <a:pt x="1662" y="352"/>
                </a:lnTo>
                <a:lnTo>
                  <a:pt x="1663" y="351"/>
                </a:lnTo>
                <a:lnTo>
                  <a:pt x="1663" y="351"/>
                </a:lnTo>
                <a:lnTo>
                  <a:pt x="1663" y="350"/>
                </a:lnTo>
                <a:lnTo>
                  <a:pt x="1663" y="350"/>
                </a:lnTo>
                <a:lnTo>
                  <a:pt x="1664" y="350"/>
                </a:lnTo>
                <a:lnTo>
                  <a:pt x="1664" y="349"/>
                </a:lnTo>
                <a:lnTo>
                  <a:pt x="1664" y="349"/>
                </a:lnTo>
                <a:lnTo>
                  <a:pt x="1664" y="348"/>
                </a:lnTo>
                <a:lnTo>
                  <a:pt x="1665" y="348"/>
                </a:lnTo>
                <a:lnTo>
                  <a:pt x="1665" y="347"/>
                </a:lnTo>
                <a:lnTo>
                  <a:pt x="1665" y="347"/>
                </a:lnTo>
                <a:lnTo>
                  <a:pt x="1665" y="347"/>
                </a:lnTo>
                <a:lnTo>
                  <a:pt x="1666" y="347"/>
                </a:lnTo>
                <a:lnTo>
                  <a:pt x="1666" y="347"/>
                </a:lnTo>
                <a:lnTo>
                  <a:pt x="1666" y="347"/>
                </a:lnTo>
                <a:lnTo>
                  <a:pt x="1666" y="348"/>
                </a:lnTo>
                <a:lnTo>
                  <a:pt x="1667" y="348"/>
                </a:lnTo>
                <a:lnTo>
                  <a:pt x="1667" y="348"/>
                </a:lnTo>
                <a:lnTo>
                  <a:pt x="1667" y="348"/>
                </a:lnTo>
                <a:lnTo>
                  <a:pt x="1667" y="348"/>
                </a:lnTo>
                <a:lnTo>
                  <a:pt x="1668" y="348"/>
                </a:lnTo>
                <a:lnTo>
                  <a:pt x="1668" y="348"/>
                </a:lnTo>
                <a:lnTo>
                  <a:pt x="1668" y="348"/>
                </a:lnTo>
                <a:lnTo>
                  <a:pt x="1668" y="348"/>
                </a:lnTo>
                <a:lnTo>
                  <a:pt x="1669" y="348"/>
                </a:lnTo>
                <a:lnTo>
                  <a:pt x="1669" y="347"/>
                </a:lnTo>
                <a:lnTo>
                  <a:pt x="1669" y="347"/>
                </a:lnTo>
                <a:lnTo>
                  <a:pt x="1669" y="346"/>
                </a:lnTo>
                <a:lnTo>
                  <a:pt x="1670" y="345"/>
                </a:lnTo>
                <a:lnTo>
                  <a:pt x="1670" y="345"/>
                </a:lnTo>
                <a:lnTo>
                  <a:pt x="1670" y="344"/>
                </a:lnTo>
                <a:lnTo>
                  <a:pt x="1670" y="344"/>
                </a:lnTo>
                <a:lnTo>
                  <a:pt x="1671" y="343"/>
                </a:lnTo>
                <a:lnTo>
                  <a:pt x="1671" y="343"/>
                </a:lnTo>
                <a:lnTo>
                  <a:pt x="1671" y="342"/>
                </a:lnTo>
                <a:lnTo>
                  <a:pt x="1672" y="342"/>
                </a:lnTo>
                <a:lnTo>
                  <a:pt x="1672" y="342"/>
                </a:lnTo>
                <a:lnTo>
                  <a:pt x="1672" y="341"/>
                </a:lnTo>
                <a:lnTo>
                  <a:pt x="1672" y="341"/>
                </a:lnTo>
                <a:lnTo>
                  <a:pt x="1673" y="341"/>
                </a:lnTo>
                <a:lnTo>
                  <a:pt x="1673" y="341"/>
                </a:lnTo>
                <a:lnTo>
                  <a:pt x="1673" y="341"/>
                </a:lnTo>
                <a:lnTo>
                  <a:pt x="1673" y="342"/>
                </a:lnTo>
                <a:lnTo>
                  <a:pt x="1674" y="342"/>
                </a:lnTo>
                <a:lnTo>
                  <a:pt x="1674" y="342"/>
                </a:lnTo>
                <a:lnTo>
                  <a:pt x="1674" y="342"/>
                </a:lnTo>
                <a:lnTo>
                  <a:pt x="1674" y="342"/>
                </a:lnTo>
                <a:lnTo>
                  <a:pt x="1675" y="343"/>
                </a:lnTo>
                <a:lnTo>
                  <a:pt x="1675" y="343"/>
                </a:lnTo>
                <a:lnTo>
                  <a:pt x="1675" y="343"/>
                </a:lnTo>
                <a:lnTo>
                  <a:pt x="1675" y="343"/>
                </a:lnTo>
                <a:lnTo>
                  <a:pt x="1676" y="343"/>
                </a:lnTo>
                <a:lnTo>
                  <a:pt x="1676" y="343"/>
                </a:lnTo>
                <a:lnTo>
                  <a:pt x="1676" y="342"/>
                </a:lnTo>
                <a:lnTo>
                  <a:pt x="1676" y="342"/>
                </a:lnTo>
                <a:lnTo>
                  <a:pt x="1677" y="342"/>
                </a:lnTo>
                <a:lnTo>
                  <a:pt x="1677" y="341"/>
                </a:lnTo>
                <a:lnTo>
                  <a:pt x="1677" y="341"/>
                </a:lnTo>
                <a:lnTo>
                  <a:pt x="1677" y="340"/>
                </a:lnTo>
                <a:lnTo>
                  <a:pt x="1678" y="340"/>
                </a:lnTo>
                <a:lnTo>
                  <a:pt x="1678" y="339"/>
                </a:lnTo>
                <a:lnTo>
                  <a:pt x="1678" y="339"/>
                </a:lnTo>
                <a:lnTo>
                  <a:pt x="1678" y="339"/>
                </a:lnTo>
                <a:lnTo>
                  <a:pt x="1679" y="339"/>
                </a:lnTo>
                <a:lnTo>
                  <a:pt x="1679" y="339"/>
                </a:lnTo>
                <a:lnTo>
                  <a:pt x="1679" y="339"/>
                </a:lnTo>
                <a:lnTo>
                  <a:pt x="1679" y="339"/>
                </a:lnTo>
                <a:lnTo>
                  <a:pt x="1680" y="339"/>
                </a:lnTo>
                <a:lnTo>
                  <a:pt x="1680" y="339"/>
                </a:lnTo>
                <a:lnTo>
                  <a:pt x="1680" y="339"/>
                </a:lnTo>
                <a:lnTo>
                  <a:pt x="1680" y="340"/>
                </a:lnTo>
                <a:lnTo>
                  <a:pt x="1681" y="340"/>
                </a:lnTo>
                <a:lnTo>
                  <a:pt x="1681" y="340"/>
                </a:lnTo>
                <a:lnTo>
                  <a:pt x="1681" y="340"/>
                </a:lnTo>
                <a:lnTo>
                  <a:pt x="1681" y="339"/>
                </a:lnTo>
                <a:lnTo>
                  <a:pt x="1682" y="339"/>
                </a:lnTo>
                <a:lnTo>
                  <a:pt x="1682" y="339"/>
                </a:lnTo>
                <a:lnTo>
                  <a:pt x="1682" y="339"/>
                </a:lnTo>
                <a:lnTo>
                  <a:pt x="1682" y="338"/>
                </a:lnTo>
                <a:lnTo>
                  <a:pt x="1683" y="338"/>
                </a:lnTo>
                <a:lnTo>
                  <a:pt x="1683" y="339"/>
                </a:lnTo>
                <a:lnTo>
                  <a:pt x="1683" y="339"/>
                </a:lnTo>
                <a:lnTo>
                  <a:pt x="1684" y="339"/>
                </a:lnTo>
                <a:lnTo>
                  <a:pt x="1684" y="339"/>
                </a:lnTo>
                <a:lnTo>
                  <a:pt x="1684" y="339"/>
                </a:lnTo>
                <a:lnTo>
                  <a:pt x="1684" y="339"/>
                </a:lnTo>
                <a:lnTo>
                  <a:pt x="1685" y="340"/>
                </a:lnTo>
                <a:lnTo>
                  <a:pt x="1685" y="340"/>
                </a:lnTo>
                <a:lnTo>
                  <a:pt x="1685" y="340"/>
                </a:lnTo>
                <a:lnTo>
                  <a:pt x="1685" y="341"/>
                </a:lnTo>
                <a:lnTo>
                  <a:pt x="1686" y="341"/>
                </a:lnTo>
                <a:lnTo>
                  <a:pt x="1686" y="341"/>
                </a:lnTo>
                <a:lnTo>
                  <a:pt x="1686" y="341"/>
                </a:lnTo>
                <a:lnTo>
                  <a:pt x="1686" y="342"/>
                </a:lnTo>
                <a:lnTo>
                  <a:pt x="1687" y="343"/>
                </a:lnTo>
                <a:lnTo>
                  <a:pt x="1687" y="343"/>
                </a:lnTo>
                <a:lnTo>
                  <a:pt x="1687" y="344"/>
                </a:lnTo>
                <a:lnTo>
                  <a:pt x="1687" y="345"/>
                </a:lnTo>
                <a:lnTo>
                  <a:pt x="1688" y="345"/>
                </a:lnTo>
                <a:lnTo>
                  <a:pt x="1688" y="346"/>
                </a:lnTo>
                <a:lnTo>
                  <a:pt x="1688" y="346"/>
                </a:lnTo>
                <a:lnTo>
                  <a:pt x="1688" y="347"/>
                </a:lnTo>
                <a:lnTo>
                  <a:pt x="1689" y="348"/>
                </a:lnTo>
                <a:lnTo>
                  <a:pt x="1689" y="348"/>
                </a:lnTo>
                <a:lnTo>
                  <a:pt x="1689" y="349"/>
                </a:lnTo>
                <a:lnTo>
                  <a:pt x="1689" y="350"/>
                </a:lnTo>
                <a:lnTo>
                  <a:pt x="1690" y="351"/>
                </a:lnTo>
                <a:lnTo>
                  <a:pt x="1690" y="352"/>
                </a:lnTo>
                <a:lnTo>
                  <a:pt x="1690" y="352"/>
                </a:lnTo>
                <a:lnTo>
                  <a:pt x="1690" y="353"/>
                </a:lnTo>
                <a:lnTo>
                  <a:pt x="1691" y="354"/>
                </a:lnTo>
                <a:lnTo>
                  <a:pt x="1691" y="354"/>
                </a:lnTo>
                <a:lnTo>
                  <a:pt x="1691" y="354"/>
                </a:lnTo>
                <a:lnTo>
                  <a:pt x="1691" y="354"/>
                </a:lnTo>
                <a:lnTo>
                  <a:pt x="1692" y="354"/>
                </a:lnTo>
                <a:lnTo>
                  <a:pt x="1692" y="355"/>
                </a:lnTo>
                <a:lnTo>
                  <a:pt x="1692" y="355"/>
                </a:lnTo>
                <a:lnTo>
                  <a:pt x="1692" y="356"/>
                </a:lnTo>
                <a:lnTo>
                  <a:pt x="1693" y="356"/>
                </a:lnTo>
                <a:lnTo>
                  <a:pt x="1693" y="357"/>
                </a:lnTo>
                <a:lnTo>
                  <a:pt x="1693" y="357"/>
                </a:lnTo>
                <a:lnTo>
                  <a:pt x="1693" y="357"/>
                </a:lnTo>
                <a:lnTo>
                  <a:pt x="1694" y="357"/>
                </a:lnTo>
                <a:lnTo>
                  <a:pt x="1694" y="357"/>
                </a:lnTo>
                <a:lnTo>
                  <a:pt x="1694" y="357"/>
                </a:lnTo>
                <a:lnTo>
                  <a:pt x="1694" y="357"/>
                </a:lnTo>
                <a:lnTo>
                  <a:pt x="1695" y="357"/>
                </a:lnTo>
                <a:lnTo>
                  <a:pt x="1695" y="356"/>
                </a:lnTo>
                <a:lnTo>
                  <a:pt x="1695" y="356"/>
                </a:lnTo>
                <a:lnTo>
                  <a:pt x="1695" y="355"/>
                </a:lnTo>
                <a:lnTo>
                  <a:pt x="1696" y="355"/>
                </a:lnTo>
                <a:lnTo>
                  <a:pt x="1696" y="354"/>
                </a:lnTo>
                <a:lnTo>
                  <a:pt x="1696" y="354"/>
                </a:lnTo>
                <a:lnTo>
                  <a:pt x="1697" y="354"/>
                </a:lnTo>
                <a:lnTo>
                  <a:pt x="1697" y="354"/>
                </a:lnTo>
                <a:lnTo>
                  <a:pt x="1697" y="353"/>
                </a:lnTo>
                <a:lnTo>
                  <a:pt x="1697" y="353"/>
                </a:lnTo>
                <a:lnTo>
                  <a:pt x="1698" y="353"/>
                </a:lnTo>
                <a:lnTo>
                  <a:pt x="1698" y="353"/>
                </a:lnTo>
                <a:lnTo>
                  <a:pt x="1698" y="353"/>
                </a:lnTo>
                <a:lnTo>
                  <a:pt x="1698" y="353"/>
                </a:lnTo>
                <a:lnTo>
                  <a:pt x="1699" y="353"/>
                </a:lnTo>
                <a:lnTo>
                  <a:pt x="1699" y="352"/>
                </a:lnTo>
                <a:lnTo>
                  <a:pt x="1699" y="352"/>
                </a:lnTo>
                <a:lnTo>
                  <a:pt x="1699" y="352"/>
                </a:lnTo>
                <a:lnTo>
                  <a:pt x="1700" y="351"/>
                </a:lnTo>
                <a:lnTo>
                  <a:pt x="1700" y="350"/>
                </a:lnTo>
                <a:lnTo>
                  <a:pt x="1700" y="350"/>
                </a:lnTo>
                <a:lnTo>
                  <a:pt x="1700" y="349"/>
                </a:lnTo>
                <a:lnTo>
                  <a:pt x="1701" y="348"/>
                </a:lnTo>
                <a:lnTo>
                  <a:pt x="1701" y="347"/>
                </a:lnTo>
                <a:lnTo>
                  <a:pt x="1701" y="346"/>
                </a:lnTo>
                <a:lnTo>
                  <a:pt x="1701" y="345"/>
                </a:lnTo>
                <a:lnTo>
                  <a:pt x="1702" y="344"/>
                </a:lnTo>
                <a:lnTo>
                  <a:pt x="1702" y="344"/>
                </a:lnTo>
                <a:lnTo>
                  <a:pt x="1702" y="343"/>
                </a:lnTo>
                <a:lnTo>
                  <a:pt x="1702" y="343"/>
                </a:lnTo>
                <a:lnTo>
                  <a:pt x="1703" y="343"/>
                </a:lnTo>
                <a:lnTo>
                  <a:pt x="1703" y="342"/>
                </a:lnTo>
                <a:lnTo>
                  <a:pt x="1703" y="342"/>
                </a:lnTo>
                <a:lnTo>
                  <a:pt x="1703" y="341"/>
                </a:lnTo>
                <a:lnTo>
                  <a:pt x="1704" y="341"/>
                </a:lnTo>
                <a:lnTo>
                  <a:pt x="1704" y="341"/>
                </a:lnTo>
                <a:lnTo>
                  <a:pt x="1704" y="341"/>
                </a:lnTo>
                <a:lnTo>
                  <a:pt x="1704" y="340"/>
                </a:lnTo>
                <a:lnTo>
                  <a:pt x="1705" y="340"/>
                </a:lnTo>
                <a:lnTo>
                  <a:pt x="1705" y="339"/>
                </a:lnTo>
                <a:lnTo>
                  <a:pt x="1705" y="339"/>
                </a:lnTo>
                <a:lnTo>
                  <a:pt x="1705" y="339"/>
                </a:lnTo>
                <a:lnTo>
                  <a:pt x="1706" y="339"/>
                </a:lnTo>
                <a:lnTo>
                  <a:pt x="1706" y="338"/>
                </a:lnTo>
                <a:lnTo>
                  <a:pt x="1706" y="338"/>
                </a:lnTo>
                <a:lnTo>
                  <a:pt x="1706" y="338"/>
                </a:lnTo>
                <a:lnTo>
                  <a:pt x="1707" y="338"/>
                </a:lnTo>
                <a:lnTo>
                  <a:pt x="1707" y="339"/>
                </a:lnTo>
                <a:lnTo>
                  <a:pt x="1707" y="339"/>
                </a:lnTo>
                <a:lnTo>
                  <a:pt x="1707" y="339"/>
                </a:lnTo>
                <a:lnTo>
                  <a:pt x="1708" y="339"/>
                </a:lnTo>
                <a:lnTo>
                  <a:pt x="1708" y="339"/>
                </a:lnTo>
                <a:lnTo>
                  <a:pt x="1708" y="339"/>
                </a:lnTo>
                <a:lnTo>
                  <a:pt x="1709" y="338"/>
                </a:lnTo>
                <a:lnTo>
                  <a:pt x="1709" y="337"/>
                </a:lnTo>
                <a:lnTo>
                  <a:pt x="1709" y="337"/>
                </a:lnTo>
                <a:lnTo>
                  <a:pt x="1709" y="337"/>
                </a:lnTo>
                <a:lnTo>
                  <a:pt x="1710" y="336"/>
                </a:lnTo>
                <a:lnTo>
                  <a:pt x="1710" y="336"/>
                </a:lnTo>
                <a:lnTo>
                  <a:pt x="1710" y="336"/>
                </a:lnTo>
                <a:lnTo>
                  <a:pt x="1710" y="336"/>
                </a:lnTo>
                <a:lnTo>
                  <a:pt x="1711" y="335"/>
                </a:lnTo>
                <a:lnTo>
                  <a:pt x="1711" y="335"/>
                </a:lnTo>
                <a:lnTo>
                  <a:pt x="1711" y="334"/>
                </a:lnTo>
                <a:lnTo>
                  <a:pt x="1711" y="334"/>
                </a:lnTo>
                <a:lnTo>
                  <a:pt x="1712" y="333"/>
                </a:lnTo>
                <a:lnTo>
                  <a:pt x="1712" y="333"/>
                </a:lnTo>
                <a:lnTo>
                  <a:pt x="1712" y="332"/>
                </a:lnTo>
                <a:lnTo>
                  <a:pt x="1712" y="332"/>
                </a:lnTo>
                <a:lnTo>
                  <a:pt x="1713" y="332"/>
                </a:lnTo>
                <a:lnTo>
                  <a:pt x="1713" y="331"/>
                </a:lnTo>
                <a:lnTo>
                  <a:pt x="1713" y="331"/>
                </a:lnTo>
                <a:lnTo>
                  <a:pt x="1713" y="330"/>
                </a:lnTo>
                <a:lnTo>
                  <a:pt x="1714" y="329"/>
                </a:lnTo>
                <a:lnTo>
                  <a:pt x="1714" y="329"/>
                </a:lnTo>
                <a:lnTo>
                  <a:pt x="1714" y="328"/>
                </a:lnTo>
                <a:lnTo>
                  <a:pt x="1714" y="328"/>
                </a:lnTo>
                <a:lnTo>
                  <a:pt x="1715" y="328"/>
                </a:lnTo>
                <a:lnTo>
                  <a:pt x="1715" y="328"/>
                </a:lnTo>
                <a:lnTo>
                  <a:pt x="1715" y="328"/>
                </a:lnTo>
                <a:lnTo>
                  <a:pt x="1715" y="328"/>
                </a:lnTo>
                <a:lnTo>
                  <a:pt x="1716" y="328"/>
                </a:lnTo>
                <a:lnTo>
                  <a:pt x="1716" y="328"/>
                </a:lnTo>
                <a:lnTo>
                  <a:pt x="1716" y="327"/>
                </a:lnTo>
                <a:lnTo>
                  <a:pt x="1716" y="327"/>
                </a:lnTo>
                <a:lnTo>
                  <a:pt x="1717" y="326"/>
                </a:lnTo>
                <a:lnTo>
                  <a:pt x="1717" y="326"/>
                </a:lnTo>
                <a:lnTo>
                  <a:pt x="1717" y="325"/>
                </a:lnTo>
                <a:lnTo>
                  <a:pt x="1717" y="324"/>
                </a:lnTo>
                <a:lnTo>
                  <a:pt x="1718" y="324"/>
                </a:lnTo>
                <a:lnTo>
                  <a:pt x="1718" y="323"/>
                </a:lnTo>
                <a:lnTo>
                  <a:pt x="1718" y="322"/>
                </a:lnTo>
                <a:lnTo>
                  <a:pt x="1718" y="321"/>
                </a:lnTo>
                <a:lnTo>
                  <a:pt x="1719" y="320"/>
                </a:lnTo>
                <a:lnTo>
                  <a:pt x="1719" y="319"/>
                </a:lnTo>
                <a:lnTo>
                  <a:pt x="1719" y="319"/>
                </a:lnTo>
                <a:lnTo>
                  <a:pt x="1719" y="319"/>
                </a:lnTo>
                <a:lnTo>
                  <a:pt x="1720" y="318"/>
                </a:lnTo>
                <a:lnTo>
                  <a:pt x="1720" y="318"/>
                </a:lnTo>
                <a:lnTo>
                  <a:pt x="1720" y="317"/>
                </a:lnTo>
                <a:lnTo>
                  <a:pt x="1721" y="317"/>
                </a:lnTo>
                <a:lnTo>
                  <a:pt x="1721" y="316"/>
                </a:lnTo>
                <a:lnTo>
                  <a:pt x="1721" y="316"/>
                </a:lnTo>
                <a:lnTo>
                  <a:pt x="1721" y="315"/>
                </a:lnTo>
                <a:lnTo>
                  <a:pt x="1722" y="315"/>
                </a:lnTo>
                <a:lnTo>
                  <a:pt x="1722" y="315"/>
                </a:lnTo>
                <a:lnTo>
                  <a:pt x="1722" y="315"/>
                </a:lnTo>
                <a:lnTo>
                  <a:pt x="1722" y="315"/>
                </a:lnTo>
                <a:lnTo>
                  <a:pt x="1723" y="315"/>
                </a:lnTo>
                <a:lnTo>
                  <a:pt x="1723" y="315"/>
                </a:lnTo>
                <a:lnTo>
                  <a:pt x="1723" y="315"/>
                </a:lnTo>
                <a:lnTo>
                  <a:pt x="1723" y="315"/>
                </a:lnTo>
                <a:lnTo>
                  <a:pt x="1724" y="316"/>
                </a:lnTo>
                <a:lnTo>
                  <a:pt x="1724" y="316"/>
                </a:lnTo>
                <a:lnTo>
                  <a:pt x="1724" y="317"/>
                </a:lnTo>
                <a:lnTo>
                  <a:pt x="1724" y="317"/>
                </a:lnTo>
                <a:lnTo>
                  <a:pt x="1725" y="317"/>
                </a:lnTo>
                <a:lnTo>
                  <a:pt x="1725" y="318"/>
                </a:lnTo>
                <a:lnTo>
                  <a:pt x="1725" y="319"/>
                </a:lnTo>
                <a:lnTo>
                  <a:pt x="1725" y="319"/>
                </a:lnTo>
                <a:lnTo>
                  <a:pt x="1726" y="320"/>
                </a:lnTo>
                <a:lnTo>
                  <a:pt x="1726" y="321"/>
                </a:lnTo>
                <a:lnTo>
                  <a:pt x="1726" y="321"/>
                </a:lnTo>
                <a:lnTo>
                  <a:pt x="1726" y="322"/>
                </a:lnTo>
                <a:lnTo>
                  <a:pt x="1727" y="322"/>
                </a:lnTo>
                <a:lnTo>
                  <a:pt x="1727" y="323"/>
                </a:lnTo>
                <a:lnTo>
                  <a:pt x="1727" y="324"/>
                </a:lnTo>
                <a:lnTo>
                  <a:pt x="1727" y="325"/>
                </a:lnTo>
                <a:lnTo>
                  <a:pt x="1728" y="325"/>
                </a:lnTo>
                <a:lnTo>
                  <a:pt x="1728" y="327"/>
                </a:lnTo>
                <a:lnTo>
                  <a:pt x="1728" y="328"/>
                </a:lnTo>
                <a:lnTo>
                  <a:pt x="1728" y="329"/>
                </a:lnTo>
                <a:lnTo>
                  <a:pt x="1729" y="329"/>
                </a:lnTo>
                <a:lnTo>
                  <a:pt x="1729" y="330"/>
                </a:lnTo>
                <a:lnTo>
                  <a:pt x="1729" y="331"/>
                </a:lnTo>
                <a:lnTo>
                  <a:pt x="1729" y="332"/>
                </a:lnTo>
                <a:lnTo>
                  <a:pt x="1730" y="332"/>
                </a:lnTo>
                <a:lnTo>
                  <a:pt x="1730" y="333"/>
                </a:lnTo>
                <a:lnTo>
                  <a:pt x="1730" y="334"/>
                </a:lnTo>
                <a:lnTo>
                  <a:pt x="1730" y="335"/>
                </a:lnTo>
                <a:lnTo>
                  <a:pt x="1731" y="336"/>
                </a:lnTo>
                <a:lnTo>
                  <a:pt x="1731" y="337"/>
                </a:lnTo>
                <a:lnTo>
                  <a:pt x="1731" y="338"/>
                </a:lnTo>
                <a:lnTo>
                  <a:pt x="1731" y="338"/>
                </a:lnTo>
                <a:lnTo>
                  <a:pt x="1732" y="339"/>
                </a:lnTo>
                <a:lnTo>
                  <a:pt x="1732" y="339"/>
                </a:lnTo>
                <a:lnTo>
                  <a:pt x="1732" y="340"/>
                </a:lnTo>
                <a:lnTo>
                  <a:pt x="1733" y="340"/>
                </a:lnTo>
                <a:lnTo>
                  <a:pt x="1733" y="340"/>
                </a:lnTo>
                <a:lnTo>
                  <a:pt x="1733" y="340"/>
                </a:lnTo>
                <a:lnTo>
                  <a:pt x="1733" y="340"/>
                </a:lnTo>
                <a:lnTo>
                  <a:pt x="1734" y="340"/>
                </a:lnTo>
                <a:lnTo>
                  <a:pt x="1734" y="341"/>
                </a:lnTo>
                <a:lnTo>
                  <a:pt x="1734" y="340"/>
                </a:lnTo>
                <a:lnTo>
                  <a:pt x="1734" y="340"/>
                </a:lnTo>
                <a:lnTo>
                  <a:pt x="1735" y="339"/>
                </a:lnTo>
                <a:lnTo>
                  <a:pt x="1735" y="339"/>
                </a:lnTo>
                <a:lnTo>
                  <a:pt x="1735" y="339"/>
                </a:lnTo>
                <a:lnTo>
                  <a:pt x="1735" y="338"/>
                </a:lnTo>
                <a:lnTo>
                  <a:pt x="1736" y="338"/>
                </a:lnTo>
                <a:lnTo>
                  <a:pt x="1736" y="337"/>
                </a:lnTo>
                <a:lnTo>
                  <a:pt x="1736" y="336"/>
                </a:lnTo>
                <a:lnTo>
                  <a:pt x="1736" y="335"/>
                </a:lnTo>
                <a:lnTo>
                  <a:pt x="1737" y="334"/>
                </a:lnTo>
                <a:lnTo>
                  <a:pt x="1737" y="333"/>
                </a:lnTo>
                <a:lnTo>
                  <a:pt x="1737" y="332"/>
                </a:lnTo>
                <a:lnTo>
                  <a:pt x="1737" y="331"/>
                </a:lnTo>
                <a:lnTo>
                  <a:pt x="1738" y="330"/>
                </a:lnTo>
                <a:lnTo>
                  <a:pt x="1738" y="328"/>
                </a:lnTo>
                <a:lnTo>
                  <a:pt x="1738" y="327"/>
                </a:lnTo>
                <a:lnTo>
                  <a:pt x="1738" y="325"/>
                </a:lnTo>
                <a:lnTo>
                  <a:pt x="1739" y="324"/>
                </a:lnTo>
                <a:lnTo>
                  <a:pt x="1739" y="322"/>
                </a:lnTo>
                <a:lnTo>
                  <a:pt x="1739" y="320"/>
                </a:lnTo>
                <a:lnTo>
                  <a:pt x="1739" y="318"/>
                </a:lnTo>
                <a:lnTo>
                  <a:pt x="1740" y="317"/>
                </a:lnTo>
                <a:lnTo>
                  <a:pt x="1740" y="317"/>
                </a:lnTo>
                <a:lnTo>
                  <a:pt x="1740" y="315"/>
                </a:lnTo>
                <a:lnTo>
                  <a:pt x="1740" y="314"/>
                </a:lnTo>
                <a:lnTo>
                  <a:pt x="1741" y="312"/>
                </a:lnTo>
                <a:lnTo>
                  <a:pt x="1741" y="310"/>
                </a:lnTo>
                <a:lnTo>
                  <a:pt x="1741" y="308"/>
                </a:lnTo>
                <a:lnTo>
                  <a:pt x="1741" y="307"/>
                </a:lnTo>
                <a:lnTo>
                  <a:pt x="1742" y="305"/>
                </a:lnTo>
                <a:lnTo>
                  <a:pt x="1742" y="303"/>
                </a:lnTo>
                <a:lnTo>
                  <a:pt x="1742" y="302"/>
                </a:lnTo>
                <a:lnTo>
                  <a:pt x="1742" y="300"/>
                </a:lnTo>
                <a:lnTo>
                  <a:pt x="1743" y="299"/>
                </a:lnTo>
                <a:lnTo>
                  <a:pt x="1743" y="297"/>
                </a:lnTo>
                <a:lnTo>
                  <a:pt x="1743" y="295"/>
                </a:lnTo>
                <a:lnTo>
                  <a:pt x="1743" y="294"/>
                </a:lnTo>
                <a:lnTo>
                  <a:pt x="1744" y="292"/>
                </a:lnTo>
                <a:lnTo>
                  <a:pt x="1744" y="291"/>
                </a:lnTo>
                <a:lnTo>
                  <a:pt x="1744" y="290"/>
                </a:lnTo>
                <a:lnTo>
                  <a:pt x="1745" y="289"/>
                </a:lnTo>
                <a:lnTo>
                  <a:pt x="1745" y="287"/>
                </a:lnTo>
                <a:lnTo>
                  <a:pt x="1745" y="287"/>
                </a:lnTo>
                <a:lnTo>
                  <a:pt x="1745" y="286"/>
                </a:lnTo>
                <a:lnTo>
                  <a:pt x="1746" y="285"/>
                </a:lnTo>
                <a:lnTo>
                  <a:pt x="1746" y="284"/>
                </a:lnTo>
                <a:lnTo>
                  <a:pt x="1746" y="283"/>
                </a:lnTo>
                <a:lnTo>
                  <a:pt x="1746" y="282"/>
                </a:lnTo>
                <a:lnTo>
                  <a:pt x="1747" y="281"/>
                </a:lnTo>
                <a:lnTo>
                  <a:pt x="1747" y="280"/>
                </a:lnTo>
                <a:lnTo>
                  <a:pt x="1747" y="279"/>
                </a:lnTo>
                <a:lnTo>
                  <a:pt x="1747" y="278"/>
                </a:lnTo>
                <a:lnTo>
                  <a:pt x="1748" y="276"/>
                </a:lnTo>
                <a:lnTo>
                  <a:pt x="1748" y="275"/>
                </a:lnTo>
                <a:lnTo>
                  <a:pt x="1748" y="274"/>
                </a:lnTo>
                <a:lnTo>
                  <a:pt x="1748" y="273"/>
                </a:lnTo>
                <a:lnTo>
                  <a:pt x="1749" y="272"/>
                </a:lnTo>
                <a:lnTo>
                  <a:pt x="1749" y="271"/>
                </a:lnTo>
                <a:lnTo>
                  <a:pt x="1749" y="269"/>
                </a:lnTo>
                <a:lnTo>
                  <a:pt x="1749" y="268"/>
                </a:lnTo>
                <a:lnTo>
                  <a:pt x="1750" y="267"/>
                </a:lnTo>
                <a:lnTo>
                  <a:pt x="1750" y="267"/>
                </a:lnTo>
                <a:lnTo>
                  <a:pt x="1750" y="267"/>
                </a:lnTo>
                <a:lnTo>
                  <a:pt x="1750" y="266"/>
                </a:lnTo>
                <a:lnTo>
                  <a:pt x="1751" y="266"/>
                </a:lnTo>
                <a:lnTo>
                  <a:pt x="1751" y="265"/>
                </a:lnTo>
                <a:lnTo>
                  <a:pt x="1751" y="264"/>
                </a:lnTo>
                <a:lnTo>
                  <a:pt x="1751" y="264"/>
                </a:lnTo>
                <a:lnTo>
                  <a:pt x="1752" y="263"/>
                </a:lnTo>
                <a:lnTo>
                  <a:pt x="1752" y="263"/>
                </a:lnTo>
                <a:lnTo>
                  <a:pt x="1752" y="263"/>
                </a:lnTo>
                <a:lnTo>
                  <a:pt x="1752" y="262"/>
                </a:lnTo>
                <a:lnTo>
                  <a:pt x="1753" y="262"/>
                </a:lnTo>
                <a:lnTo>
                  <a:pt x="1753" y="261"/>
                </a:lnTo>
                <a:lnTo>
                  <a:pt x="1753" y="261"/>
                </a:lnTo>
                <a:lnTo>
                  <a:pt x="1753" y="261"/>
                </a:lnTo>
                <a:lnTo>
                  <a:pt x="1754" y="261"/>
                </a:lnTo>
                <a:lnTo>
                  <a:pt x="1754" y="261"/>
                </a:lnTo>
                <a:lnTo>
                  <a:pt x="1754" y="262"/>
                </a:lnTo>
                <a:lnTo>
                  <a:pt x="1754" y="262"/>
                </a:lnTo>
                <a:lnTo>
                  <a:pt x="1755" y="262"/>
                </a:lnTo>
                <a:lnTo>
                  <a:pt x="1755" y="262"/>
                </a:lnTo>
                <a:lnTo>
                  <a:pt x="1755" y="262"/>
                </a:lnTo>
                <a:lnTo>
                  <a:pt x="1755" y="261"/>
                </a:lnTo>
                <a:lnTo>
                  <a:pt x="1756" y="261"/>
                </a:lnTo>
                <a:lnTo>
                  <a:pt x="1756" y="260"/>
                </a:lnTo>
                <a:lnTo>
                  <a:pt x="1756" y="260"/>
                </a:lnTo>
                <a:lnTo>
                  <a:pt x="1756" y="259"/>
                </a:lnTo>
                <a:lnTo>
                  <a:pt x="1757" y="259"/>
                </a:lnTo>
                <a:lnTo>
                  <a:pt x="1757" y="258"/>
                </a:lnTo>
                <a:lnTo>
                  <a:pt x="1757" y="258"/>
                </a:lnTo>
                <a:lnTo>
                  <a:pt x="1758" y="257"/>
                </a:lnTo>
                <a:lnTo>
                  <a:pt x="1758" y="257"/>
                </a:lnTo>
                <a:lnTo>
                  <a:pt x="1758" y="257"/>
                </a:lnTo>
                <a:lnTo>
                  <a:pt x="1758" y="257"/>
                </a:lnTo>
                <a:lnTo>
                  <a:pt x="1759" y="257"/>
                </a:lnTo>
                <a:lnTo>
                  <a:pt x="1759" y="257"/>
                </a:lnTo>
                <a:lnTo>
                  <a:pt x="1759" y="257"/>
                </a:lnTo>
                <a:lnTo>
                  <a:pt x="1759" y="257"/>
                </a:lnTo>
                <a:lnTo>
                  <a:pt x="1760" y="256"/>
                </a:lnTo>
                <a:lnTo>
                  <a:pt x="1760" y="256"/>
                </a:lnTo>
                <a:lnTo>
                  <a:pt x="1760" y="256"/>
                </a:lnTo>
                <a:lnTo>
                  <a:pt x="1760" y="256"/>
                </a:lnTo>
                <a:lnTo>
                  <a:pt x="1761" y="256"/>
                </a:lnTo>
                <a:lnTo>
                  <a:pt x="1761" y="256"/>
                </a:lnTo>
                <a:lnTo>
                  <a:pt x="1761" y="256"/>
                </a:lnTo>
                <a:lnTo>
                  <a:pt x="1761" y="255"/>
                </a:lnTo>
                <a:lnTo>
                  <a:pt x="1762" y="255"/>
                </a:lnTo>
                <a:lnTo>
                  <a:pt x="1762" y="255"/>
                </a:lnTo>
                <a:lnTo>
                  <a:pt x="1762" y="254"/>
                </a:lnTo>
                <a:lnTo>
                  <a:pt x="1762" y="253"/>
                </a:lnTo>
                <a:lnTo>
                  <a:pt x="1763" y="252"/>
                </a:lnTo>
                <a:lnTo>
                  <a:pt x="1763" y="252"/>
                </a:lnTo>
                <a:lnTo>
                  <a:pt x="1763" y="251"/>
                </a:lnTo>
                <a:lnTo>
                  <a:pt x="1763" y="250"/>
                </a:lnTo>
                <a:lnTo>
                  <a:pt x="1764" y="249"/>
                </a:lnTo>
                <a:lnTo>
                  <a:pt x="1764" y="248"/>
                </a:lnTo>
                <a:lnTo>
                  <a:pt x="1764" y="247"/>
                </a:lnTo>
                <a:lnTo>
                  <a:pt x="1764" y="246"/>
                </a:lnTo>
                <a:lnTo>
                  <a:pt x="1765" y="244"/>
                </a:lnTo>
                <a:lnTo>
                  <a:pt x="1765" y="243"/>
                </a:lnTo>
                <a:lnTo>
                  <a:pt x="1765" y="242"/>
                </a:lnTo>
                <a:lnTo>
                  <a:pt x="1765" y="242"/>
                </a:lnTo>
                <a:lnTo>
                  <a:pt x="1766" y="241"/>
                </a:lnTo>
                <a:lnTo>
                  <a:pt x="1766" y="240"/>
                </a:lnTo>
                <a:lnTo>
                  <a:pt x="1766" y="238"/>
                </a:lnTo>
                <a:lnTo>
                  <a:pt x="1766" y="237"/>
                </a:lnTo>
                <a:lnTo>
                  <a:pt x="1767" y="236"/>
                </a:lnTo>
                <a:lnTo>
                  <a:pt x="1767" y="235"/>
                </a:lnTo>
                <a:lnTo>
                  <a:pt x="1767" y="234"/>
                </a:lnTo>
                <a:lnTo>
                  <a:pt x="1767" y="233"/>
                </a:lnTo>
                <a:lnTo>
                  <a:pt x="1768" y="232"/>
                </a:lnTo>
                <a:lnTo>
                  <a:pt x="1768" y="231"/>
                </a:lnTo>
                <a:lnTo>
                  <a:pt x="1768" y="230"/>
                </a:lnTo>
                <a:lnTo>
                  <a:pt x="1768" y="229"/>
                </a:lnTo>
                <a:lnTo>
                  <a:pt x="1769" y="228"/>
                </a:lnTo>
                <a:lnTo>
                  <a:pt x="1769" y="227"/>
                </a:lnTo>
                <a:lnTo>
                  <a:pt x="1769" y="226"/>
                </a:lnTo>
                <a:lnTo>
                  <a:pt x="1770" y="224"/>
                </a:lnTo>
                <a:lnTo>
                  <a:pt x="1770" y="223"/>
                </a:lnTo>
                <a:lnTo>
                  <a:pt x="1770" y="222"/>
                </a:lnTo>
                <a:lnTo>
                  <a:pt x="1770" y="220"/>
                </a:lnTo>
                <a:lnTo>
                  <a:pt x="1771" y="220"/>
                </a:lnTo>
                <a:lnTo>
                  <a:pt x="1771" y="219"/>
                </a:lnTo>
                <a:lnTo>
                  <a:pt x="1771" y="218"/>
                </a:lnTo>
                <a:lnTo>
                  <a:pt x="1771" y="217"/>
                </a:lnTo>
                <a:lnTo>
                  <a:pt x="1772" y="215"/>
                </a:lnTo>
                <a:lnTo>
                  <a:pt x="1772" y="214"/>
                </a:lnTo>
                <a:lnTo>
                  <a:pt x="1772" y="213"/>
                </a:lnTo>
                <a:lnTo>
                  <a:pt x="1772" y="212"/>
                </a:lnTo>
                <a:lnTo>
                  <a:pt x="1773" y="210"/>
                </a:lnTo>
                <a:lnTo>
                  <a:pt x="1773" y="209"/>
                </a:lnTo>
                <a:lnTo>
                  <a:pt x="1773" y="208"/>
                </a:lnTo>
                <a:lnTo>
                  <a:pt x="1773" y="208"/>
                </a:lnTo>
                <a:lnTo>
                  <a:pt x="1774" y="207"/>
                </a:lnTo>
                <a:lnTo>
                  <a:pt x="1774" y="207"/>
                </a:lnTo>
                <a:lnTo>
                  <a:pt x="1774" y="207"/>
                </a:lnTo>
                <a:lnTo>
                  <a:pt x="1774" y="207"/>
                </a:lnTo>
                <a:lnTo>
                  <a:pt x="1775" y="207"/>
                </a:lnTo>
                <a:lnTo>
                  <a:pt x="1775" y="207"/>
                </a:lnTo>
                <a:lnTo>
                  <a:pt x="1775" y="207"/>
                </a:lnTo>
                <a:lnTo>
                  <a:pt x="1775" y="208"/>
                </a:lnTo>
                <a:lnTo>
                  <a:pt x="1776" y="208"/>
                </a:lnTo>
                <a:lnTo>
                  <a:pt x="1776" y="208"/>
                </a:lnTo>
                <a:lnTo>
                  <a:pt x="1776" y="209"/>
                </a:lnTo>
                <a:lnTo>
                  <a:pt x="1776" y="209"/>
                </a:lnTo>
                <a:lnTo>
                  <a:pt x="1777" y="209"/>
                </a:lnTo>
                <a:lnTo>
                  <a:pt x="1777" y="209"/>
                </a:lnTo>
                <a:lnTo>
                  <a:pt x="1777" y="210"/>
                </a:lnTo>
                <a:lnTo>
                  <a:pt x="1777" y="211"/>
                </a:lnTo>
                <a:lnTo>
                  <a:pt x="1778" y="211"/>
                </a:lnTo>
                <a:lnTo>
                  <a:pt x="1778" y="212"/>
                </a:lnTo>
                <a:lnTo>
                  <a:pt x="1778" y="213"/>
                </a:lnTo>
                <a:lnTo>
                  <a:pt x="1778" y="213"/>
                </a:lnTo>
                <a:lnTo>
                  <a:pt x="1779" y="214"/>
                </a:lnTo>
                <a:lnTo>
                  <a:pt x="1779" y="214"/>
                </a:lnTo>
                <a:lnTo>
                  <a:pt x="1779" y="214"/>
                </a:lnTo>
                <a:lnTo>
                  <a:pt x="1779" y="215"/>
                </a:lnTo>
                <a:lnTo>
                  <a:pt x="1780" y="216"/>
                </a:lnTo>
                <a:lnTo>
                  <a:pt x="1780" y="217"/>
                </a:lnTo>
                <a:lnTo>
                  <a:pt x="1780" y="218"/>
                </a:lnTo>
                <a:lnTo>
                  <a:pt x="1780" y="219"/>
                </a:lnTo>
                <a:lnTo>
                  <a:pt x="1781" y="219"/>
                </a:lnTo>
                <a:lnTo>
                  <a:pt x="1781" y="220"/>
                </a:lnTo>
                <a:lnTo>
                  <a:pt x="1781" y="221"/>
                </a:lnTo>
                <a:lnTo>
                  <a:pt x="1782" y="223"/>
                </a:lnTo>
                <a:lnTo>
                  <a:pt x="1782" y="224"/>
                </a:lnTo>
                <a:lnTo>
                  <a:pt x="1782" y="226"/>
                </a:lnTo>
                <a:lnTo>
                  <a:pt x="1782" y="227"/>
                </a:lnTo>
                <a:lnTo>
                  <a:pt x="1783" y="229"/>
                </a:lnTo>
                <a:lnTo>
                  <a:pt x="1783" y="230"/>
                </a:lnTo>
                <a:lnTo>
                  <a:pt x="1783" y="232"/>
                </a:lnTo>
                <a:lnTo>
                  <a:pt x="1783" y="233"/>
                </a:lnTo>
                <a:lnTo>
                  <a:pt x="1784" y="235"/>
                </a:lnTo>
                <a:lnTo>
                  <a:pt x="1784" y="237"/>
                </a:lnTo>
                <a:lnTo>
                  <a:pt x="1784" y="238"/>
                </a:lnTo>
                <a:lnTo>
                  <a:pt x="1784" y="240"/>
                </a:lnTo>
                <a:lnTo>
                  <a:pt x="1785" y="242"/>
                </a:lnTo>
                <a:lnTo>
                  <a:pt x="1785" y="243"/>
                </a:lnTo>
                <a:lnTo>
                  <a:pt x="1785" y="245"/>
                </a:lnTo>
                <a:lnTo>
                  <a:pt x="1785" y="246"/>
                </a:lnTo>
                <a:lnTo>
                  <a:pt x="1786" y="248"/>
                </a:lnTo>
                <a:lnTo>
                  <a:pt x="1786" y="248"/>
                </a:lnTo>
                <a:lnTo>
                  <a:pt x="1786" y="249"/>
                </a:lnTo>
                <a:lnTo>
                  <a:pt x="1786" y="250"/>
                </a:lnTo>
                <a:lnTo>
                  <a:pt x="1787" y="251"/>
                </a:lnTo>
                <a:lnTo>
                  <a:pt x="1787" y="252"/>
                </a:lnTo>
                <a:lnTo>
                  <a:pt x="1787" y="253"/>
                </a:lnTo>
                <a:lnTo>
                  <a:pt x="1787" y="254"/>
                </a:lnTo>
                <a:lnTo>
                  <a:pt x="1788" y="254"/>
                </a:lnTo>
                <a:lnTo>
                  <a:pt x="1788" y="255"/>
                </a:lnTo>
                <a:lnTo>
                  <a:pt x="1788" y="256"/>
                </a:lnTo>
                <a:lnTo>
                  <a:pt x="1788" y="256"/>
                </a:lnTo>
                <a:lnTo>
                  <a:pt x="1789" y="257"/>
                </a:lnTo>
                <a:lnTo>
                  <a:pt x="1789" y="257"/>
                </a:lnTo>
                <a:lnTo>
                  <a:pt x="1789" y="258"/>
                </a:lnTo>
                <a:lnTo>
                  <a:pt x="1789" y="259"/>
                </a:lnTo>
                <a:lnTo>
                  <a:pt x="1790" y="260"/>
                </a:lnTo>
                <a:lnTo>
                  <a:pt x="1790" y="261"/>
                </a:lnTo>
                <a:lnTo>
                  <a:pt x="1790" y="262"/>
                </a:lnTo>
                <a:lnTo>
                  <a:pt x="1790" y="262"/>
                </a:lnTo>
                <a:lnTo>
                  <a:pt x="1791" y="263"/>
                </a:lnTo>
                <a:lnTo>
                  <a:pt x="1791" y="263"/>
                </a:lnTo>
                <a:lnTo>
                  <a:pt x="1791" y="264"/>
                </a:lnTo>
                <a:lnTo>
                  <a:pt x="1791" y="264"/>
                </a:lnTo>
                <a:lnTo>
                  <a:pt x="1792" y="265"/>
                </a:lnTo>
                <a:lnTo>
                  <a:pt x="1792" y="266"/>
                </a:lnTo>
                <a:lnTo>
                  <a:pt x="1792" y="266"/>
                </a:lnTo>
                <a:lnTo>
                  <a:pt x="1792" y="266"/>
                </a:lnTo>
                <a:lnTo>
                  <a:pt x="1793" y="267"/>
                </a:lnTo>
                <a:lnTo>
                  <a:pt x="1793" y="267"/>
                </a:lnTo>
                <a:lnTo>
                  <a:pt x="1793" y="268"/>
                </a:lnTo>
                <a:lnTo>
                  <a:pt x="1794" y="268"/>
                </a:lnTo>
                <a:lnTo>
                  <a:pt x="1794" y="268"/>
                </a:lnTo>
                <a:lnTo>
                  <a:pt x="1794" y="268"/>
                </a:lnTo>
                <a:lnTo>
                  <a:pt x="1794" y="268"/>
                </a:lnTo>
                <a:lnTo>
                  <a:pt x="1795" y="268"/>
                </a:lnTo>
                <a:lnTo>
                  <a:pt x="1795" y="268"/>
                </a:lnTo>
                <a:lnTo>
                  <a:pt x="1795" y="267"/>
                </a:lnTo>
                <a:lnTo>
                  <a:pt x="1795" y="267"/>
                </a:lnTo>
                <a:lnTo>
                  <a:pt x="1796" y="266"/>
                </a:lnTo>
                <a:lnTo>
                  <a:pt x="1796" y="266"/>
                </a:lnTo>
                <a:lnTo>
                  <a:pt x="1796" y="266"/>
                </a:lnTo>
                <a:lnTo>
                  <a:pt x="1796" y="265"/>
                </a:lnTo>
                <a:lnTo>
                  <a:pt x="1797" y="264"/>
                </a:lnTo>
                <a:lnTo>
                  <a:pt x="1797" y="263"/>
                </a:lnTo>
                <a:lnTo>
                  <a:pt x="1797" y="263"/>
                </a:lnTo>
                <a:lnTo>
                  <a:pt x="1797" y="262"/>
                </a:lnTo>
                <a:lnTo>
                  <a:pt x="1798" y="261"/>
                </a:lnTo>
                <a:lnTo>
                  <a:pt x="1798" y="261"/>
                </a:lnTo>
                <a:lnTo>
                  <a:pt x="1798" y="260"/>
                </a:lnTo>
                <a:lnTo>
                  <a:pt x="1798" y="260"/>
                </a:lnTo>
                <a:lnTo>
                  <a:pt x="1799" y="259"/>
                </a:lnTo>
                <a:lnTo>
                  <a:pt x="1799" y="258"/>
                </a:lnTo>
                <a:lnTo>
                  <a:pt x="1799" y="257"/>
                </a:lnTo>
                <a:lnTo>
                  <a:pt x="1799" y="257"/>
                </a:lnTo>
                <a:lnTo>
                  <a:pt x="1800" y="256"/>
                </a:lnTo>
                <a:lnTo>
                  <a:pt x="1800" y="255"/>
                </a:lnTo>
                <a:lnTo>
                  <a:pt x="1800" y="255"/>
                </a:lnTo>
                <a:lnTo>
                  <a:pt x="1800" y="254"/>
                </a:lnTo>
                <a:lnTo>
                  <a:pt x="1801" y="253"/>
                </a:lnTo>
                <a:lnTo>
                  <a:pt x="1801" y="252"/>
                </a:lnTo>
                <a:lnTo>
                  <a:pt x="1801" y="252"/>
                </a:lnTo>
                <a:lnTo>
                  <a:pt x="1801" y="252"/>
                </a:lnTo>
                <a:lnTo>
                  <a:pt x="1802" y="251"/>
                </a:lnTo>
                <a:lnTo>
                  <a:pt x="1802" y="250"/>
                </a:lnTo>
                <a:lnTo>
                  <a:pt x="1802" y="250"/>
                </a:lnTo>
                <a:lnTo>
                  <a:pt x="1802" y="249"/>
                </a:lnTo>
                <a:lnTo>
                  <a:pt x="1803" y="248"/>
                </a:lnTo>
                <a:lnTo>
                  <a:pt x="1803" y="248"/>
                </a:lnTo>
                <a:lnTo>
                  <a:pt x="1803" y="247"/>
                </a:lnTo>
                <a:lnTo>
                  <a:pt x="1803" y="246"/>
                </a:lnTo>
                <a:lnTo>
                  <a:pt x="1804" y="246"/>
                </a:lnTo>
                <a:lnTo>
                  <a:pt x="1804" y="245"/>
                </a:lnTo>
                <a:lnTo>
                  <a:pt x="1804" y="244"/>
                </a:lnTo>
                <a:lnTo>
                  <a:pt x="1804" y="244"/>
                </a:lnTo>
                <a:lnTo>
                  <a:pt x="1805" y="243"/>
                </a:lnTo>
                <a:lnTo>
                  <a:pt x="1805" y="242"/>
                </a:lnTo>
                <a:lnTo>
                  <a:pt x="1805" y="241"/>
                </a:lnTo>
                <a:lnTo>
                  <a:pt x="1806" y="241"/>
                </a:lnTo>
                <a:lnTo>
                  <a:pt x="1806" y="240"/>
                </a:lnTo>
                <a:lnTo>
                  <a:pt x="1806" y="239"/>
                </a:lnTo>
                <a:lnTo>
                  <a:pt x="1806" y="239"/>
                </a:lnTo>
                <a:lnTo>
                  <a:pt x="1807" y="239"/>
                </a:lnTo>
                <a:lnTo>
                  <a:pt x="1807" y="238"/>
                </a:lnTo>
                <a:lnTo>
                  <a:pt x="1807" y="237"/>
                </a:lnTo>
                <a:lnTo>
                  <a:pt x="1807" y="236"/>
                </a:lnTo>
                <a:lnTo>
                  <a:pt x="1808" y="236"/>
                </a:lnTo>
                <a:lnTo>
                  <a:pt x="1808" y="235"/>
                </a:lnTo>
                <a:lnTo>
                  <a:pt x="1808" y="234"/>
                </a:lnTo>
                <a:lnTo>
                  <a:pt x="1808" y="234"/>
                </a:lnTo>
                <a:lnTo>
                  <a:pt x="1809" y="233"/>
                </a:lnTo>
                <a:lnTo>
                  <a:pt x="1809" y="232"/>
                </a:lnTo>
                <a:lnTo>
                  <a:pt x="1809" y="232"/>
                </a:lnTo>
                <a:lnTo>
                  <a:pt x="1809" y="232"/>
                </a:lnTo>
                <a:lnTo>
                  <a:pt x="1810" y="232"/>
                </a:lnTo>
                <a:lnTo>
                  <a:pt x="1810" y="232"/>
                </a:lnTo>
                <a:lnTo>
                  <a:pt x="1810" y="232"/>
                </a:lnTo>
                <a:lnTo>
                  <a:pt x="1810" y="232"/>
                </a:lnTo>
                <a:lnTo>
                  <a:pt x="1811" y="232"/>
                </a:lnTo>
                <a:lnTo>
                  <a:pt x="1811" y="232"/>
                </a:lnTo>
                <a:lnTo>
                  <a:pt x="1811" y="233"/>
                </a:lnTo>
                <a:lnTo>
                  <a:pt x="1811" y="233"/>
                </a:lnTo>
                <a:lnTo>
                  <a:pt x="1812" y="233"/>
                </a:lnTo>
                <a:lnTo>
                  <a:pt x="1812" y="233"/>
                </a:lnTo>
                <a:lnTo>
                  <a:pt x="1812" y="233"/>
                </a:lnTo>
                <a:lnTo>
                  <a:pt x="1812" y="233"/>
                </a:lnTo>
                <a:lnTo>
                  <a:pt x="1813" y="233"/>
                </a:lnTo>
                <a:lnTo>
                  <a:pt x="1813" y="233"/>
                </a:lnTo>
                <a:lnTo>
                  <a:pt x="1813" y="234"/>
                </a:lnTo>
                <a:lnTo>
                  <a:pt x="1813" y="233"/>
                </a:lnTo>
                <a:lnTo>
                  <a:pt x="1814" y="233"/>
                </a:lnTo>
                <a:lnTo>
                  <a:pt x="1814" y="233"/>
                </a:lnTo>
                <a:lnTo>
                  <a:pt x="1814" y="233"/>
                </a:lnTo>
                <a:lnTo>
                  <a:pt x="1814" y="233"/>
                </a:lnTo>
                <a:lnTo>
                  <a:pt x="1815" y="233"/>
                </a:lnTo>
                <a:lnTo>
                  <a:pt x="1815" y="233"/>
                </a:lnTo>
                <a:lnTo>
                  <a:pt x="1815" y="232"/>
                </a:lnTo>
                <a:lnTo>
                  <a:pt x="1815" y="232"/>
                </a:lnTo>
                <a:lnTo>
                  <a:pt x="1816" y="232"/>
                </a:lnTo>
                <a:lnTo>
                  <a:pt x="1816" y="232"/>
                </a:lnTo>
                <a:lnTo>
                  <a:pt x="1816" y="232"/>
                </a:lnTo>
                <a:lnTo>
                  <a:pt x="1816" y="232"/>
                </a:lnTo>
                <a:lnTo>
                  <a:pt x="1817" y="232"/>
                </a:lnTo>
                <a:lnTo>
                  <a:pt x="1817" y="233"/>
                </a:lnTo>
                <a:lnTo>
                  <a:pt x="1817" y="233"/>
                </a:lnTo>
                <a:lnTo>
                  <a:pt x="1818" y="234"/>
                </a:lnTo>
                <a:lnTo>
                  <a:pt x="1818" y="234"/>
                </a:lnTo>
                <a:lnTo>
                  <a:pt x="1818" y="235"/>
                </a:lnTo>
                <a:lnTo>
                  <a:pt x="1818" y="236"/>
                </a:lnTo>
                <a:lnTo>
                  <a:pt x="1819" y="237"/>
                </a:lnTo>
                <a:lnTo>
                  <a:pt x="1819" y="237"/>
                </a:lnTo>
                <a:lnTo>
                  <a:pt x="1819" y="238"/>
                </a:lnTo>
                <a:lnTo>
                  <a:pt x="1819" y="239"/>
                </a:lnTo>
                <a:lnTo>
                  <a:pt x="1820" y="240"/>
                </a:lnTo>
                <a:lnTo>
                  <a:pt x="1820" y="241"/>
                </a:lnTo>
                <a:lnTo>
                  <a:pt x="1820" y="241"/>
                </a:lnTo>
                <a:lnTo>
                  <a:pt x="1820" y="242"/>
                </a:lnTo>
                <a:lnTo>
                  <a:pt x="1821" y="243"/>
                </a:lnTo>
                <a:lnTo>
                  <a:pt x="1821" y="244"/>
                </a:lnTo>
                <a:lnTo>
                  <a:pt x="1821" y="245"/>
                </a:lnTo>
                <a:lnTo>
                  <a:pt x="1821" y="246"/>
                </a:lnTo>
                <a:lnTo>
                  <a:pt x="1822" y="246"/>
                </a:lnTo>
                <a:lnTo>
                  <a:pt x="1822" y="246"/>
                </a:lnTo>
                <a:lnTo>
                  <a:pt x="1822" y="247"/>
                </a:lnTo>
                <a:lnTo>
                  <a:pt x="1822" y="247"/>
                </a:lnTo>
                <a:lnTo>
                  <a:pt x="1823" y="248"/>
                </a:lnTo>
                <a:lnTo>
                  <a:pt x="1823" y="249"/>
                </a:lnTo>
                <a:lnTo>
                  <a:pt x="1823" y="250"/>
                </a:lnTo>
                <a:lnTo>
                  <a:pt x="1823" y="250"/>
                </a:lnTo>
                <a:lnTo>
                  <a:pt x="1824" y="251"/>
                </a:lnTo>
                <a:lnTo>
                  <a:pt x="1824" y="252"/>
                </a:lnTo>
                <a:lnTo>
                  <a:pt x="1824" y="253"/>
                </a:lnTo>
                <a:lnTo>
                  <a:pt x="1824" y="255"/>
                </a:lnTo>
                <a:lnTo>
                  <a:pt x="1825" y="256"/>
                </a:lnTo>
                <a:lnTo>
                  <a:pt x="1825" y="257"/>
                </a:lnTo>
                <a:lnTo>
                  <a:pt x="1825" y="258"/>
                </a:lnTo>
                <a:lnTo>
                  <a:pt x="1825" y="259"/>
                </a:lnTo>
                <a:lnTo>
                  <a:pt x="1826" y="261"/>
                </a:lnTo>
                <a:lnTo>
                  <a:pt x="1826" y="262"/>
                </a:lnTo>
                <a:lnTo>
                  <a:pt x="1826" y="263"/>
                </a:lnTo>
                <a:lnTo>
                  <a:pt x="1826" y="265"/>
                </a:lnTo>
                <a:lnTo>
                  <a:pt x="1827" y="265"/>
                </a:lnTo>
                <a:lnTo>
                  <a:pt x="1827" y="266"/>
                </a:lnTo>
                <a:lnTo>
                  <a:pt x="1827" y="268"/>
                </a:lnTo>
                <a:lnTo>
                  <a:pt x="1827" y="269"/>
                </a:lnTo>
                <a:lnTo>
                  <a:pt x="1828" y="271"/>
                </a:lnTo>
                <a:lnTo>
                  <a:pt x="1828" y="272"/>
                </a:lnTo>
                <a:lnTo>
                  <a:pt x="1828" y="273"/>
                </a:lnTo>
                <a:lnTo>
                  <a:pt x="1828" y="274"/>
                </a:lnTo>
                <a:lnTo>
                  <a:pt x="1829" y="275"/>
                </a:lnTo>
                <a:lnTo>
                  <a:pt x="1829" y="275"/>
                </a:lnTo>
                <a:lnTo>
                  <a:pt x="1829" y="276"/>
                </a:lnTo>
                <a:lnTo>
                  <a:pt x="1829" y="277"/>
                </a:lnTo>
                <a:lnTo>
                  <a:pt x="1830" y="277"/>
                </a:lnTo>
                <a:lnTo>
                  <a:pt x="1830" y="278"/>
                </a:lnTo>
                <a:lnTo>
                  <a:pt x="1830" y="279"/>
                </a:lnTo>
                <a:lnTo>
                  <a:pt x="1831" y="280"/>
                </a:lnTo>
                <a:lnTo>
                  <a:pt x="1831" y="281"/>
                </a:lnTo>
                <a:lnTo>
                  <a:pt x="1831" y="281"/>
                </a:lnTo>
                <a:lnTo>
                  <a:pt x="1831" y="282"/>
                </a:lnTo>
                <a:lnTo>
                  <a:pt x="1832" y="283"/>
                </a:lnTo>
                <a:lnTo>
                  <a:pt x="1832" y="283"/>
                </a:lnTo>
                <a:lnTo>
                  <a:pt x="1832" y="283"/>
                </a:lnTo>
                <a:lnTo>
                  <a:pt x="1832" y="284"/>
                </a:lnTo>
                <a:lnTo>
                  <a:pt x="1833" y="285"/>
                </a:lnTo>
                <a:lnTo>
                  <a:pt x="1833" y="286"/>
                </a:lnTo>
                <a:lnTo>
                  <a:pt x="1833" y="287"/>
                </a:lnTo>
                <a:lnTo>
                  <a:pt x="1833" y="288"/>
                </a:lnTo>
                <a:lnTo>
                  <a:pt x="1834" y="288"/>
                </a:lnTo>
                <a:lnTo>
                  <a:pt x="1834" y="288"/>
                </a:lnTo>
                <a:lnTo>
                  <a:pt x="1834" y="289"/>
                </a:lnTo>
                <a:lnTo>
                  <a:pt x="1834" y="289"/>
                </a:lnTo>
                <a:lnTo>
                  <a:pt x="1835" y="289"/>
                </a:lnTo>
                <a:lnTo>
                  <a:pt x="1835" y="289"/>
                </a:lnTo>
                <a:lnTo>
                  <a:pt x="1835" y="289"/>
                </a:lnTo>
                <a:lnTo>
                  <a:pt x="1835" y="289"/>
                </a:lnTo>
                <a:lnTo>
                  <a:pt x="1836" y="289"/>
                </a:lnTo>
                <a:lnTo>
                  <a:pt x="1836" y="289"/>
                </a:lnTo>
                <a:lnTo>
                  <a:pt x="1836" y="289"/>
                </a:lnTo>
                <a:lnTo>
                  <a:pt x="1836" y="289"/>
                </a:lnTo>
                <a:lnTo>
                  <a:pt x="1837" y="289"/>
                </a:lnTo>
                <a:lnTo>
                  <a:pt x="1837" y="289"/>
                </a:lnTo>
                <a:lnTo>
                  <a:pt x="1837" y="289"/>
                </a:lnTo>
                <a:lnTo>
                  <a:pt x="1837" y="289"/>
                </a:lnTo>
                <a:lnTo>
                  <a:pt x="1838" y="289"/>
                </a:lnTo>
                <a:lnTo>
                  <a:pt x="1838" y="289"/>
                </a:lnTo>
                <a:lnTo>
                  <a:pt x="1838" y="289"/>
                </a:lnTo>
                <a:lnTo>
                  <a:pt x="1838" y="288"/>
                </a:lnTo>
                <a:lnTo>
                  <a:pt x="1839" y="288"/>
                </a:lnTo>
                <a:lnTo>
                  <a:pt x="1839" y="288"/>
                </a:lnTo>
                <a:lnTo>
                  <a:pt x="1839" y="287"/>
                </a:lnTo>
                <a:lnTo>
                  <a:pt x="1839" y="287"/>
                </a:lnTo>
                <a:lnTo>
                  <a:pt x="1840" y="286"/>
                </a:lnTo>
                <a:lnTo>
                  <a:pt x="1840" y="286"/>
                </a:lnTo>
                <a:lnTo>
                  <a:pt x="1840" y="286"/>
                </a:lnTo>
                <a:lnTo>
                  <a:pt x="1840" y="286"/>
                </a:lnTo>
                <a:lnTo>
                  <a:pt x="1841" y="286"/>
                </a:lnTo>
                <a:lnTo>
                  <a:pt x="1841" y="286"/>
                </a:lnTo>
                <a:lnTo>
                  <a:pt x="1841" y="285"/>
                </a:lnTo>
                <a:lnTo>
                  <a:pt x="1841" y="285"/>
                </a:lnTo>
                <a:lnTo>
                  <a:pt x="1842" y="284"/>
                </a:lnTo>
                <a:lnTo>
                  <a:pt x="1842" y="284"/>
                </a:lnTo>
                <a:lnTo>
                  <a:pt x="1842" y="284"/>
                </a:lnTo>
                <a:lnTo>
                  <a:pt x="1843" y="283"/>
                </a:lnTo>
                <a:lnTo>
                  <a:pt x="1843" y="283"/>
                </a:lnTo>
                <a:lnTo>
                  <a:pt x="1843" y="282"/>
                </a:lnTo>
                <a:lnTo>
                  <a:pt x="1843" y="281"/>
                </a:lnTo>
                <a:lnTo>
                  <a:pt x="1844" y="281"/>
                </a:lnTo>
                <a:lnTo>
                  <a:pt x="1844" y="280"/>
                </a:lnTo>
                <a:lnTo>
                  <a:pt x="1844" y="280"/>
                </a:lnTo>
                <a:lnTo>
                  <a:pt x="1844" y="280"/>
                </a:lnTo>
                <a:lnTo>
                  <a:pt x="1845" y="279"/>
                </a:lnTo>
                <a:lnTo>
                  <a:pt x="1845" y="279"/>
                </a:lnTo>
                <a:lnTo>
                  <a:pt x="1845" y="279"/>
                </a:lnTo>
                <a:lnTo>
                  <a:pt x="1845" y="280"/>
                </a:lnTo>
                <a:lnTo>
                  <a:pt x="1846" y="280"/>
                </a:lnTo>
                <a:lnTo>
                  <a:pt x="1846" y="281"/>
                </a:lnTo>
                <a:lnTo>
                  <a:pt x="1846" y="281"/>
                </a:lnTo>
                <a:lnTo>
                  <a:pt x="1846" y="281"/>
                </a:lnTo>
                <a:lnTo>
                  <a:pt x="1847" y="282"/>
                </a:lnTo>
                <a:lnTo>
                  <a:pt x="1847" y="282"/>
                </a:lnTo>
                <a:lnTo>
                  <a:pt x="1847" y="282"/>
                </a:lnTo>
                <a:lnTo>
                  <a:pt x="1847" y="282"/>
                </a:lnTo>
                <a:lnTo>
                  <a:pt x="1848" y="282"/>
                </a:lnTo>
                <a:lnTo>
                  <a:pt x="1848" y="282"/>
                </a:lnTo>
                <a:lnTo>
                  <a:pt x="1848" y="281"/>
                </a:lnTo>
                <a:lnTo>
                  <a:pt x="1848" y="280"/>
                </a:lnTo>
                <a:lnTo>
                  <a:pt x="1849" y="280"/>
                </a:lnTo>
                <a:lnTo>
                  <a:pt x="1849" y="279"/>
                </a:lnTo>
                <a:lnTo>
                  <a:pt x="1849" y="279"/>
                </a:lnTo>
                <a:lnTo>
                  <a:pt x="1849" y="278"/>
                </a:lnTo>
                <a:lnTo>
                  <a:pt x="1850" y="278"/>
                </a:lnTo>
                <a:lnTo>
                  <a:pt x="1850" y="277"/>
                </a:lnTo>
                <a:lnTo>
                  <a:pt x="1850" y="277"/>
                </a:lnTo>
                <a:lnTo>
                  <a:pt x="1850" y="277"/>
                </a:lnTo>
                <a:lnTo>
                  <a:pt x="1851" y="276"/>
                </a:lnTo>
                <a:lnTo>
                  <a:pt x="1851" y="275"/>
                </a:lnTo>
                <a:lnTo>
                  <a:pt x="1851" y="274"/>
                </a:lnTo>
                <a:lnTo>
                  <a:pt x="1851" y="274"/>
                </a:lnTo>
                <a:lnTo>
                  <a:pt x="1852" y="273"/>
                </a:lnTo>
                <a:lnTo>
                  <a:pt x="1852" y="272"/>
                </a:lnTo>
                <a:lnTo>
                  <a:pt x="1852" y="272"/>
                </a:lnTo>
                <a:lnTo>
                  <a:pt x="1852" y="271"/>
                </a:lnTo>
                <a:lnTo>
                  <a:pt x="1853" y="270"/>
                </a:lnTo>
                <a:lnTo>
                  <a:pt x="1853" y="269"/>
                </a:lnTo>
                <a:lnTo>
                  <a:pt x="1853" y="269"/>
                </a:lnTo>
                <a:lnTo>
                  <a:pt x="1853" y="268"/>
                </a:lnTo>
                <a:lnTo>
                  <a:pt x="1854" y="267"/>
                </a:lnTo>
                <a:lnTo>
                  <a:pt x="1854" y="266"/>
                </a:lnTo>
                <a:lnTo>
                  <a:pt x="1854" y="265"/>
                </a:lnTo>
                <a:lnTo>
                  <a:pt x="1855" y="265"/>
                </a:lnTo>
                <a:lnTo>
                  <a:pt x="1855" y="264"/>
                </a:lnTo>
                <a:lnTo>
                  <a:pt x="1855" y="263"/>
                </a:lnTo>
                <a:lnTo>
                  <a:pt x="1855" y="262"/>
                </a:lnTo>
                <a:lnTo>
                  <a:pt x="1856" y="262"/>
                </a:lnTo>
                <a:lnTo>
                  <a:pt x="1856" y="261"/>
                </a:lnTo>
                <a:lnTo>
                  <a:pt x="1856" y="260"/>
                </a:lnTo>
                <a:lnTo>
                  <a:pt x="1856" y="258"/>
                </a:lnTo>
                <a:lnTo>
                  <a:pt x="1857" y="257"/>
                </a:lnTo>
                <a:lnTo>
                  <a:pt x="1857" y="256"/>
                </a:lnTo>
                <a:lnTo>
                  <a:pt x="1857" y="255"/>
                </a:lnTo>
                <a:lnTo>
                  <a:pt x="1857" y="255"/>
                </a:lnTo>
                <a:lnTo>
                  <a:pt x="1858" y="254"/>
                </a:lnTo>
                <a:lnTo>
                  <a:pt x="1858" y="253"/>
                </a:lnTo>
                <a:lnTo>
                  <a:pt x="1858" y="252"/>
                </a:lnTo>
                <a:lnTo>
                  <a:pt x="1858" y="251"/>
                </a:lnTo>
                <a:lnTo>
                  <a:pt x="1859" y="251"/>
                </a:lnTo>
                <a:lnTo>
                  <a:pt x="1859" y="251"/>
                </a:lnTo>
                <a:lnTo>
                  <a:pt x="1859" y="250"/>
                </a:lnTo>
                <a:lnTo>
                  <a:pt x="1859" y="251"/>
                </a:lnTo>
                <a:lnTo>
                  <a:pt x="1860" y="251"/>
                </a:lnTo>
                <a:lnTo>
                  <a:pt x="1860" y="251"/>
                </a:lnTo>
                <a:lnTo>
                  <a:pt x="1860" y="251"/>
                </a:lnTo>
                <a:lnTo>
                  <a:pt x="1860" y="252"/>
                </a:lnTo>
                <a:lnTo>
                  <a:pt x="1861" y="252"/>
                </a:lnTo>
                <a:lnTo>
                  <a:pt x="1861" y="252"/>
                </a:lnTo>
                <a:lnTo>
                  <a:pt x="1861" y="252"/>
                </a:lnTo>
                <a:lnTo>
                  <a:pt x="1861" y="252"/>
                </a:lnTo>
                <a:lnTo>
                  <a:pt x="1862" y="252"/>
                </a:lnTo>
                <a:lnTo>
                  <a:pt x="1862" y="252"/>
                </a:lnTo>
                <a:lnTo>
                  <a:pt x="1862" y="252"/>
                </a:lnTo>
                <a:lnTo>
                  <a:pt x="1862" y="252"/>
                </a:lnTo>
                <a:lnTo>
                  <a:pt x="1863" y="252"/>
                </a:lnTo>
                <a:lnTo>
                  <a:pt x="1863" y="252"/>
                </a:lnTo>
                <a:lnTo>
                  <a:pt x="1863" y="252"/>
                </a:lnTo>
                <a:lnTo>
                  <a:pt x="1863" y="252"/>
                </a:lnTo>
                <a:lnTo>
                  <a:pt x="1864" y="252"/>
                </a:lnTo>
                <a:lnTo>
                  <a:pt x="1864" y="252"/>
                </a:lnTo>
                <a:lnTo>
                  <a:pt x="1864" y="252"/>
                </a:lnTo>
                <a:lnTo>
                  <a:pt x="1864" y="252"/>
                </a:lnTo>
                <a:lnTo>
                  <a:pt x="1865" y="252"/>
                </a:lnTo>
                <a:lnTo>
                  <a:pt x="1865" y="252"/>
                </a:lnTo>
                <a:lnTo>
                  <a:pt x="1865" y="252"/>
                </a:lnTo>
                <a:lnTo>
                  <a:pt x="1865" y="252"/>
                </a:lnTo>
                <a:lnTo>
                  <a:pt x="1866" y="252"/>
                </a:lnTo>
                <a:lnTo>
                  <a:pt x="1866" y="251"/>
                </a:lnTo>
                <a:lnTo>
                  <a:pt x="1866" y="251"/>
                </a:lnTo>
                <a:lnTo>
                  <a:pt x="1867" y="251"/>
                </a:lnTo>
                <a:lnTo>
                  <a:pt x="1867" y="250"/>
                </a:lnTo>
                <a:lnTo>
                  <a:pt x="1867" y="250"/>
                </a:lnTo>
                <a:lnTo>
                  <a:pt x="1867" y="250"/>
                </a:lnTo>
                <a:lnTo>
                  <a:pt x="1868" y="250"/>
                </a:lnTo>
                <a:lnTo>
                  <a:pt x="1868" y="250"/>
                </a:lnTo>
                <a:lnTo>
                  <a:pt x="1868" y="249"/>
                </a:lnTo>
                <a:lnTo>
                  <a:pt x="1868" y="249"/>
                </a:lnTo>
                <a:lnTo>
                  <a:pt x="1869" y="249"/>
                </a:lnTo>
                <a:lnTo>
                  <a:pt x="1869" y="248"/>
                </a:lnTo>
                <a:lnTo>
                  <a:pt x="1869" y="248"/>
                </a:lnTo>
                <a:lnTo>
                  <a:pt x="1869" y="248"/>
                </a:lnTo>
                <a:lnTo>
                  <a:pt x="1870" y="247"/>
                </a:lnTo>
                <a:lnTo>
                  <a:pt x="1870" y="247"/>
                </a:lnTo>
                <a:lnTo>
                  <a:pt x="1870" y="247"/>
                </a:lnTo>
                <a:lnTo>
                  <a:pt x="1870" y="246"/>
                </a:lnTo>
                <a:lnTo>
                  <a:pt x="1871" y="245"/>
                </a:lnTo>
                <a:lnTo>
                  <a:pt x="1871" y="245"/>
                </a:lnTo>
                <a:lnTo>
                  <a:pt x="1871" y="244"/>
                </a:lnTo>
                <a:lnTo>
                  <a:pt x="1871" y="243"/>
                </a:lnTo>
                <a:lnTo>
                  <a:pt x="1872" y="242"/>
                </a:lnTo>
                <a:lnTo>
                  <a:pt x="1872" y="242"/>
                </a:lnTo>
                <a:lnTo>
                  <a:pt x="1872" y="241"/>
                </a:lnTo>
                <a:lnTo>
                  <a:pt x="1872" y="241"/>
                </a:lnTo>
                <a:lnTo>
                  <a:pt x="1873" y="241"/>
                </a:lnTo>
                <a:lnTo>
                  <a:pt x="1873" y="241"/>
                </a:lnTo>
                <a:lnTo>
                  <a:pt x="1873" y="241"/>
                </a:lnTo>
                <a:lnTo>
                  <a:pt x="1873" y="241"/>
                </a:lnTo>
                <a:lnTo>
                  <a:pt x="1874" y="241"/>
                </a:lnTo>
                <a:lnTo>
                  <a:pt x="1874" y="241"/>
                </a:lnTo>
                <a:lnTo>
                  <a:pt x="1874" y="240"/>
                </a:lnTo>
                <a:lnTo>
                  <a:pt x="1874" y="241"/>
                </a:lnTo>
                <a:lnTo>
                  <a:pt x="1875" y="241"/>
                </a:lnTo>
                <a:lnTo>
                  <a:pt x="1875" y="241"/>
                </a:lnTo>
                <a:lnTo>
                  <a:pt x="1875" y="241"/>
                </a:lnTo>
                <a:lnTo>
                  <a:pt x="1875" y="240"/>
                </a:lnTo>
                <a:lnTo>
                  <a:pt x="1876" y="240"/>
                </a:lnTo>
                <a:lnTo>
                  <a:pt x="1876" y="240"/>
                </a:lnTo>
                <a:lnTo>
                  <a:pt x="1876" y="240"/>
                </a:lnTo>
                <a:lnTo>
                  <a:pt x="1876" y="240"/>
                </a:lnTo>
                <a:lnTo>
                  <a:pt x="1877" y="240"/>
                </a:lnTo>
                <a:lnTo>
                  <a:pt x="1877" y="240"/>
                </a:lnTo>
                <a:lnTo>
                  <a:pt x="1877" y="240"/>
                </a:lnTo>
                <a:lnTo>
                  <a:pt x="1877" y="241"/>
                </a:lnTo>
                <a:lnTo>
                  <a:pt x="1878" y="241"/>
                </a:lnTo>
                <a:lnTo>
                  <a:pt x="1878" y="241"/>
                </a:lnTo>
                <a:lnTo>
                  <a:pt x="1878" y="241"/>
                </a:lnTo>
                <a:lnTo>
                  <a:pt x="1879" y="241"/>
                </a:lnTo>
                <a:lnTo>
                  <a:pt x="1879" y="242"/>
                </a:lnTo>
                <a:lnTo>
                  <a:pt x="1879" y="242"/>
                </a:lnTo>
                <a:lnTo>
                  <a:pt x="1879" y="242"/>
                </a:lnTo>
                <a:lnTo>
                  <a:pt x="1880" y="243"/>
                </a:lnTo>
                <a:lnTo>
                  <a:pt x="1880" y="243"/>
                </a:lnTo>
                <a:lnTo>
                  <a:pt x="1880" y="243"/>
                </a:lnTo>
                <a:lnTo>
                  <a:pt x="1880" y="243"/>
                </a:lnTo>
                <a:lnTo>
                  <a:pt x="1881" y="243"/>
                </a:lnTo>
                <a:lnTo>
                  <a:pt x="1881" y="243"/>
                </a:lnTo>
                <a:lnTo>
                  <a:pt x="1881" y="243"/>
                </a:lnTo>
                <a:lnTo>
                  <a:pt x="1881" y="244"/>
                </a:lnTo>
                <a:lnTo>
                  <a:pt x="1882" y="244"/>
                </a:lnTo>
                <a:lnTo>
                  <a:pt x="1882" y="244"/>
                </a:lnTo>
                <a:lnTo>
                  <a:pt x="1882" y="244"/>
                </a:lnTo>
                <a:lnTo>
                  <a:pt x="1882" y="244"/>
                </a:lnTo>
                <a:lnTo>
                  <a:pt x="1883" y="244"/>
                </a:lnTo>
                <a:lnTo>
                  <a:pt x="1883" y="244"/>
                </a:lnTo>
                <a:lnTo>
                  <a:pt x="1883" y="244"/>
                </a:lnTo>
                <a:lnTo>
                  <a:pt x="1883" y="244"/>
                </a:lnTo>
                <a:lnTo>
                  <a:pt x="1884" y="243"/>
                </a:lnTo>
                <a:lnTo>
                  <a:pt x="1884" y="243"/>
                </a:lnTo>
                <a:lnTo>
                  <a:pt x="1884" y="242"/>
                </a:lnTo>
                <a:lnTo>
                  <a:pt x="1884" y="241"/>
                </a:lnTo>
                <a:lnTo>
                  <a:pt x="1885" y="241"/>
                </a:lnTo>
                <a:lnTo>
                  <a:pt x="1885" y="241"/>
                </a:lnTo>
                <a:lnTo>
                  <a:pt x="1885" y="240"/>
                </a:lnTo>
                <a:lnTo>
                  <a:pt x="1885" y="240"/>
                </a:lnTo>
                <a:lnTo>
                  <a:pt x="1886" y="240"/>
                </a:lnTo>
                <a:lnTo>
                  <a:pt x="1886" y="239"/>
                </a:lnTo>
                <a:lnTo>
                  <a:pt x="1886" y="239"/>
                </a:lnTo>
                <a:lnTo>
                  <a:pt x="1886" y="239"/>
                </a:lnTo>
                <a:lnTo>
                  <a:pt x="1887" y="238"/>
                </a:lnTo>
                <a:lnTo>
                  <a:pt x="1887" y="237"/>
                </a:lnTo>
                <a:lnTo>
                  <a:pt x="1887" y="237"/>
                </a:lnTo>
                <a:lnTo>
                  <a:pt x="1887" y="237"/>
                </a:lnTo>
                <a:lnTo>
                  <a:pt x="1888" y="236"/>
                </a:lnTo>
                <a:lnTo>
                  <a:pt x="1888" y="236"/>
                </a:lnTo>
                <a:lnTo>
                  <a:pt x="1888" y="236"/>
                </a:lnTo>
                <a:lnTo>
                  <a:pt x="1888" y="235"/>
                </a:lnTo>
                <a:lnTo>
                  <a:pt x="1889" y="235"/>
                </a:lnTo>
                <a:lnTo>
                  <a:pt x="1889" y="234"/>
                </a:lnTo>
                <a:lnTo>
                  <a:pt x="1889" y="234"/>
                </a:lnTo>
                <a:lnTo>
                  <a:pt x="1889" y="233"/>
                </a:lnTo>
                <a:lnTo>
                  <a:pt x="1890" y="232"/>
                </a:lnTo>
                <a:lnTo>
                  <a:pt x="1890" y="231"/>
                </a:lnTo>
                <a:lnTo>
                  <a:pt x="1890" y="230"/>
                </a:lnTo>
                <a:lnTo>
                  <a:pt x="1890" y="229"/>
                </a:lnTo>
                <a:lnTo>
                  <a:pt x="1891" y="228"/>
                </a:lnTo>
                <a:lnTo>
                  <a:pt x="1891" y="228"/>
                </a:lnTo>
                <a:lnTo>
                  <a:pt x="1891" y="227"/>
                </a:lnTo>
                <a:lnTo>
                  <a:pt x="1892" y="226"/>
                </a:lnTo>
                <a:lnTo>
                  <a:pt x="1892" y="224"/>
                </a:lnTo>
                <a:lnTo>
                  <a:pt x="1892" y="223"/>
                </a:lnTo>
                <a:lnTo>
                  <a:pt x="1892" y="222"/>
                </a:lnTo>
                <a:lnTo>
                  <a:pt x="1893" y="221"/>
                </a:lnTo>
                <a:lnTo>
                  <a:pt x="1893" y="220"/>
                </a:lnTo>
                <a:lnTo>
                  <a:pt x="1893" y="220"/>
                </a:lnTo>
                <a:lnTo>
                  <a:pt x="1893" y="219"/>
                </a:lnTo>
                <a:lnTo>
                  <a:pt x="1894" y="218"/>
                </a:lnTo>
                <a:lnTo>
                  <a:pt x="1894" y="217"/>
                </a:lnTo>
                <a:lnTo>
                  <a:pt x="1894" y="216"/>
                </a:lnTo>
                <a:lnTo>
                  <a:pt x="1894" y="214"/>
                </a:lnTo>
                <a:lnTo>
                  <a:pt x="1895" y="213"/>
                </a:lnTo>
                <a:lnTo>
                  <a:pt x="1895" y="212"/>
                </a:lnTo>
                <a:lnTo>
                  <a:pt x="1895" y="211"/>
                </a:lnTo>
                <a:lnTo>
                  <a:pt x="1895" y="210"/>
                </a:lnTo>
                <a:lnTo>
                  <a:pt x="1896" y="209"/>
                </a:lnTo>
                <a:lnTo>
                  <a:pt x="1896" y="207"/>
                </a:lnTo>
                <a:lnTo>
                  <a:pt x="1896" y="206"/>
                </a:lnTo>
                <a:lnTo>
                  <a:pt x="1896" y="204"/>
                </a:lnTo>
                <a:lnTo>
                  <a:pt x="1897" y="203"/>
                </a:lnTo>
                <a:lnTo>
                  <a:pt x="1897" y="201"/>
                </a:lnTo>
                <a:lnTo>
                  <a:pt x="1897" y="200"/>
                </a:lnTo>
                <a:lnTo>
                  <a:pt x="1897" y="199"/>
                </a:lnTo>
                <a:lnTo>
                  <a:pt x="1898" y="197"/>
                </a:lnTo>
                <a:lnTo>
                  <a:pt x="1898" y="196"/>
                </a:lnTo>
                <a:lnTo>
                  <a:pt x="1898" y="196"/>
                </a:lnTo>
                <a:lnTo>
                  <a:pt x="1898" y="195"/>
                </a:lnTo>
                <a:lnTo>
                  <a:pt x="1899" y="194"/>
                </a:lnTo>
                <a:lnTo>
                  <a:pt x="1899" y="193"/>
                </a:lnTo>
                <a:lnTo>
                  <a:pt x="1899" y="191"/>
                </a:lnTo>
                <a:lnTo>
                  <a:pt x="1899" y="190"/>
                </a:lnTo>
                <a:lnTo>
                  <a:pt x="1900" y="189"/>
                </a:lnTo>
                <a:lnTo>
                  <a:pt x="1900" y="187"/>
                </a:lnTo>
                <a:lnTo>
                  <a:pt x="1900" y="186"/>
                </a:lnTo>
                <a:lnTo>
                  <a:pt x="1900" y="185"/>
                </a:lnTo>
                <a:lnTo>
                  <a:pt x="1901" y="183"/>
                </a:lnTo>
                <a:lnTo>
                  <a:pt x="1901" y="182"/>
                </a:lnTo>
                <a:lnTo>
                  <a:pt x="1901" y="182"/>
                </a:lnTo>
                <a:lnTo>
                  <a:pt x="1901" y="181"/>
                </a:lnTo>
                <a:lnTo>
                  <a:pt x="1902" y="180"/>
                </a:lnTo>
                <a:lnTo>
                  <a:pt x="1902" y="179"/>
                </a:lnTo>
                <a:lnTo>
                  <a:pt x="1902" y="177"/>
                </a:lnTo>
                <a:lnTo>
                  <a:pt x="1902" y="176"/>
                </a:lnTo>
                <a:lnTo>
                  <a:pt x="1903" y="175"/>
                </a:lnTo>
                <a:lnTo>
                  <a:pt x="1903" y="174"/>
                </a:lnTo>
                <a:lnTo>
                  <a:pt x="1903" y="174"/>
                </a:lnTo>
                <a:lnTo>
                  <a:pt x="1904" y="173"/>
                </a:lnTo>
                <a:lnTo>
                  <a:pt x="1904" y="172"/>
                </a:lnTo>
                <a:lnTo>
                  <a:pt x="1904" y="171"/>
                </a:lnTo>
                <a:lnTo>
                  <a:pt x="1904" y="170"/>
                </a:lnTo>
                <a:lnTo>
                  <a:pt x="1905" y="169"/>
                </a:lnTo>
                <a:lnTo>
                  <a:pt x="1905" y="169"/>
                </a:lnTo>
                <a:lnTo>
                  <a:pt x="1905" y="168"/>
                </a:lnTo>
                <a:lnTo>
                  <a:pt x="1905" y="167"/>
                </a:lnTo>
                <a:lnTo>
                  <a:pt x="1906" y="166"/>
                </a:lnTo>
                <a:lnTo>
                  <a:pt x="1906" y="165"/>
                </a:lnTo>
                <a:lnTo>
                  <a:pt x="1906" y="164"/>
                </a:lnTo>
                <a:lnTo>
                  <a:pt x="1906" y="163"/>
                </a:lnTo>
                <a:lnTo>
                  <a:pt x="1907" y="163"/>
                </a:lnTo>
                <a:lnTo>
                  <a:pt x="1907" y="162"/>
                </a:lnTo>
                <a:lnTo>
                  <a:pt x="1907" y="161"/>
                </a:lnTo>
                <a:lnTo>
                  <a:pt x="1907" y="161"/>
                </a:lnTo>
                <a:lnTo>
                  <a:pt x="1908" y="161"/>
                </a:lnTo>
                <a:lnTo>
                  <a:pt x="1908" y="161"/>
                </a:lnTo>
                <a:lnTo>
                  <a:pt x="1908" y="161"/>
                </a:lnTo>
                <a:lnTo>
                  <a:pt x="1908" y="161"/>
                </a:lnTo>
                <a:lnTo>
                  <a:pt x="1909" y="161"/>
                </a:lnTo>
                <a:lnTo>
                  <a:pt x="1909" y="160"/>
                </a:lnTo>
                <a:lnTo>
                  <a:pt x="1909" y="160"/>
                </a:lnTo>
                <a:lnTo>
                  <a:pt x="1909" y="160"/>
                </a:lnTo>
                <a:lnTo>
                  <a:pt x="1910" y="159"/>
                </a:lnTo>
                <a:lnTo>
                  <a:pt x="1910" y="159"/>
                </a:lnTo>
                <a:lnTo>
                  <a:pt x="1910" y="159"/>
                </a:lnTo>
                <a:lnTo>
                  <a:pt x="1910" y="158"/>
                </a:lnTo>
                <a:lnTo>
                  <a:pt x="1911" y="158"/>
                </a:lnTo>
                <a:lnTo>
                  <a:pt x="1911" y="158"/>
                </a:lnTo>
                <a:lnTo>
                  <a:pt x="1911" y="158"/>
                </a:lnTo>
                <a:lnTo>
                  <a:pt x="1911" y="159"/>
                </a:lnTo>
                <a:lnTo>
                  <a:pt x="1912" y="159"/>
                </a:lnTo>
                <a:lnTo>
                  <a:pt x="1912" y="159"/>
                </a:lnTo>
                <a:lnTo>
                  <a:pt x="1912" y="158"/>
                </a:lnTo>
                <a:lnTo>
                  <a:pt x="1912" y="158"/>
                </a:lnTo>
                <a:lnTo>
                  <a:pt x="1913" y="157"/>
                </a:lnTo>
                <a:lnTo>
                  <a:pt x="1913" y="157"/>
                </a:lnTo>
                <a:lnTo>
                  <a:pt x="1913" y="156"/>
                </a:lnTo>
                <a:lnTo>
                  <a:pt x="1913" y="156"/>
                </a:lnTo>
                <a:lnTo>
                  <a:pt x="1914" y="156"/>
                </a:lnTo>
                <a:lnTo>
                  <a:pt x="1914" y="156"/>
                </a:lnTo>
                <a:lnTo>
                  <a:pt x="1914" y="155"/>
                </a:lnTo>
                <a:lnTo>
                  <a:pt x="1914" y="155"/>
                </a:lnTo>
                <a:lnTo>
                  <a:pt x="1915" y="154"/>
                </a:lnTo>
                <a:lnTo>
                  <a:pt x="1915" y="154"/>
                </a:lnTo>
                <a:lnTo>
                  <a:pt x="1915" y="153"/>
                </a:lnTo>
                <a:lnTo>
                  <a:pt x="1916" y="153"/>
                </a:lnTo>
                <a:lnTo>
                  <a:pt x="1916" y="153"/>
                </a:lnTo>
                <a:lnTo>
                  <a:pt x="1916" y="153"/>
                </a:lnTo>
                <a:lnTo>
                  <a:pt x="1916" y="154"/>
                </a:lnTo>
                <a:lnTo>
                  <a:pt x="1917" y="154"/>
                </a:lnTo>
                <a:lnTo>
                  <a:pt x="1917" y="155"/>
                </a:lnTo>
                <a:lnTo>
                  <a:pt x="1917" y="155"/>
                </a:lnTo>
                <a:lnTo>
                  <a:pt x="1917" y="156"/>
                </a:lnTo>
                <a:lnTo>
                  <a:pt x="1918" y="157"/>
                </a:lnTo>
                <a:lnTo>
                  <a:pt x="1918" y="157"/>
                </a:lnTo>
                <a:lnTo>
                  <a:pt x="1918" y="158"/>
                </a:lnTo>
                <a:lnTo>
                  <a:pt x="1918" y="159"/>
                </a:lnTo>
                <a:lnTo>
                  <a:pt x="1919" y="159"/>
                </a:lnTo>
                <a:lnTo>
                  <a:pt x="1919" y="159"/>
                </a:lnTo>
                <a:lnTo>
                  <a:pt x="1919" y="159"/>
                </a:lnTo>
                <a:lnTo>
                  <a:pt x="1919" y="159"/>
                </a:lnTo>
                <a:lnTo>
                  <a:pt x="1920" y="159"/>
                </a:lnTo>
                <a:lnTo>
                  <a:pt x="1920" y="159"/>
                </a:lnTo>
                <a:lnTo>
                  <a:pt x="1920" y="159"/>
                </a:lnTo>
                <a:lnTo>
                  <a:pt x="1920" y="159"/>
                </a:lnTo>
                <a:lnTo>
                  <a:pt x="1921" y="159"/>
                </a:lnTo>
                <a:lnTo>
                  <a:pt x="1921" y="159"/>
                </a:lnTo>
                <a:lnTo>
                  <a:pt x="1921" y="159"/>
                </a:lnTo>
                <a:lnTo>
                  <a:pt x="1921" y="159"/>
                </a:lnTo>
                <a:lnTo>
                  <a:pt x="1922" y="159"/>
                </a:lnTo>
                <a:lnTo>
                  <a:pt x="1922" y="159"/>
                </a:lnTo>
                <a:lnTo>
                  <a:pt x="1922" y="158"/>
                </a:lnTo>
                <a:lnTo>
                  <a:pt x="1922" y="158"/>
                </a:lnTo>
                <a:lnTo>
                  <a:pt x="1923" y="158"/>
                </a:lnTo>
                <a:lnTo>
                  <a:pt x="1923" y="157"/>
                </a:lnTo>
                <a:lnTo>
                  <a:pt x="1923" y="157"/>
                </a:lnTo>
                <a:lnTo>
                  <a:pt x="1923" y="157"/>
                </a:lnTo>
                <a:lnTo>
                  <a:pt x="1924" y="157"/>
                </a:lnTo>
                <a:lnTo>
                  <a:pt x="1924" y="157"/>
                </a:lnTo>
                <a:lnTo>
                  <a:pt x="1924" y="157"/>
                </a:lnTo>
                <a:lnTo>
                  <a:pt x="1924" y="157"/>
                </a:lnTo>
                <a:lnTo>
                  <a:pt x="1925" y="157"/>
                </a:lnTo>
                <a:lnTo>
                  <a:pt x="1925" y="157"/>
                </a:lnTo>
                <a:lnTo>
                  <a:pt x="1925" y="157"/>
                </a:lnTo>
                <a:lnTo>
                  <a:pt x="1925" y="158"/>
                </a:lnTo>
                <a:lnTo>
                  <a:pt x="1926" y="158"/>
                </a:lnTo>
                <a:lnTo>
                  <a:pt x="1926" y="158"/>
                </a:lnTo>
                <a:lnTo>
                  <a:pt x="1926" y="159"/>
                </a:lnTo>
                <a:lnTo>
                  <a:pt x="1926" y="159"/>
                </a:lnTo>
                <a:lnTo>
                  <a:pt x="1927" y="159"/>
                </a:lnTo>
                <a:lnTo>
                  <a:pt x="1927" y="159"/>
                </a:lnTo>
                <a:lnTo>
                  <a:pt x="1927" y="159"/>
                </a:lnTo>
                <a:lnTo>
                  <a:pt x="1928" y="159"/>
                </a:lnTo>
                <a:lnTo>
                  <a:pt x="1928" y="160"/>
                </a:lnTo>
                <a:lnTo>
                  <a:pt x="1928" y="160"/>
                </a:lnTo>
                <a:lnTo>
                  <a:pt x="1928" y="160"/>
                </a:lnTo>
                <a:lnTo>
                  <a:pt x="1929" y="160"/>
                </a:lnTo>
                <a:lnTo>
                  <a:pt x="1929" y="160"/>
                </a:lnTo>
                <a:lnTo>
                  <a:pt x="1929" y="161"/>
                </a:lnTo>
                <a:lnTo>
                  <a:pt x="1929" y="161"/>
                </a:lnTo>
                <a:lnTo>
                  <a:pt x="1930" y="161"/>
                </a:lnTo>
                <a:lnTo>
                  <a:pt x="1930" y="162"/>
                </a:lnTo>
                <a:lnTo>
                  <a:pt x="1930" y="162"/>
                </a:lnTo>
                <a:lnTo>
                  <a:pt x="1930" y="162"/>
                </a:lnTo>
                <a:lnTo>
                  <a:pt x="1931" y="162"/>
                </a:lnTo>
                <a:lnTo>
                  <a:pt x="1931" y="163"/>
                </a:lnTo>
                <a:lnTo>
                  <a:pt x="1931" y="163"/>
                </a:lnTo>
                <a:lnTo>
                  <a:pt x="1931" y="164"/>
                </a:lnTo>
                <a:lnTo>
                  <a:pt x="1932" y="164"/>
                </a:lnTo>
                <a:lnTo>
                  <a:pt x="1932" y="165"/>
                </a:lnTo>
                <a:lnTo>
                  <a:pt x="1932" y="166"/>
                </a:lnTo>
                <a:lnTo>
                  <a:pt x="1932" y="166"/>
                </a:lnTo>
                <a:lnTo>
                  <a:pt x="1933" y="167"/>
                </a:lnTo>
                <a:lnTo>
                  <a:pt x="1933" y="167"/>
                </a:lnTo>
                <a:lnTo>
                  <a:pt x="1933" y="168"/>
                </a:lnTo>
                <a:lnTo>
                  <a:pt x="1933" y="168"/>
                </a:lnTo>
                <a:lnTo>
                  <a:pt x="1934" y="168"/>
                </a:lnTo>
                <a:lnTo>
                  <a:pt x="1934" y="168"/>
                </a:lnTo>
                <a:lnTo>
                  <a:pt x="1934" y="168"/>
                </a:lnTo>
                <a:lnTo>
                  <a:pt x="1934" y="168"/>
                </a:lnTo>
                <a:lnTo>
                  <a:pt x="1935" y="168"/>
                </a:lnTo>
                <a:lnTo>
                  <a:pt x="1935" y="168"/>
                </a:lnTo>
                <a:lnTo>
                  <a:pt x="1935" y="168"/>
                </a:lnTo>
                <a:lnTo>
                  <a:pt x="1935" y="168"/>
                </a:lnTo>
                <a:lnTo>
                  <a:pt x="1936" y="167"/>
                </a:lnTo>
                <a:lnTo>
                  <a:pt x="1936" y="167"/>
                </a:lnTo>
                <a:lnTo>
                  <a:pt x="1936" y="166"/>
                </a:lnTo>
                <a:lnTo>
                  <a:pt x="1936" y="166"/>
                </a:lnTo>
                <a:lnTo>
                  <a:pt x="1937" y="165"/>
                </a:lnTo>
                <a:lnTo>
                  <a:pt x="1937" y="164"/>
                </a:lnTo>
                <a:lnTo>
                  <a:pt x="1937" y="164"/>
                </a:lnTo>
                <a:lnTo>
                  <a:pt x="1937" y="163"/>
                </a:lnTo>
                <a:lnTo>
                  <a:pt x="1938" y="162"/>
                </a:lnTo>
                <a:lnTo>
                  <a:pt x="1938" y="161"/>
                </a:lnTo>
                <a:lnTo>
                  <a:pt x="1938" y="160"/>
                </a:lnTo>
                <a:lnTo>
                  <a:pt x="1938" y="158"/>
                </a:lnTo>
                <a:lnTo>
                  <a:pt x="1939" y="157"/>
                </a:lnTo>
                <a:lnTo>
                  <a:pt x="1939" y="157"/>
                </a:lnTo>
                <a:lnTo>
                  <a:pt x="1939" y="155"/>
                </a:lnTo>
                <a:lnTo>
                  <a:pt x="1940" y="153"/>
                </a:lnTo>
                <a:lnTo>
                  <a:pt x="1940" y="151"/>
                </a:lnTo>
                <a:lnTo>
                  <a:pt x="1940" y="150"/>
                </a:lnTo>
                <a:lnTo>
                  <a:pt x="1940" y="148"/>
                </a:lnTo>
                <a:lnTo>
                  <a:pt x="1941" y="147"/>
                </a:lnTo>
                <a:lnTo>
                  <a:pt x="1941" y="145"/>
                </a:lnTo>
                <a:lnTo>
                  <a:pt x="1941" y="144"/>
                </a:lnTo>
                <a:lnTo>
                  <a:pt x="1941" y="143"/>
                </a:lnTo>
                <a:lnTo>
                  <a:pt x="1942" y="142"/>
                </a:lnTo>
                <a:lnTo>
                  <a:pt x="1942" y="141"/>
                </a:lnTo>
                <a:lnTo>
                  <a:pt x="1942" y="139"/>
                </a:lnTo>
                <a:lnTo>
                  <a:pt x="1942" y="138"/>
                </a:lnTo>
                <a:lnTo>
                  <a:pt x="1943" y="136"/>
                </a:lnTo>
                <a:lnTo>
                  <a:pt x="1943" y="135"/>
                </a:lnTo>
                <a:lnTo>
                  <a:pt x="1943" y="133"/>
                </a:lnTo>
                <a:lnTo>
                  <a:pt x="1943" y="132"/>
                </a:lnTo>
                <a:lnTo>
                  <a:pt x="1944" y="131"/>
                </a:lnTo>
                <a:lnTo>
                  <a:pt x="1944" y="130"/>
                </a:lnTo>
                <a:lnTo>
                  <a:pt x="1944" y="130"/>
                </a:lnTo>
                <a:lnTo>
                  <a:pt x="1944" y="130"/>
                </a:lnTo>
                <a:lnTo>
                  <a:pt x="1945" y="129"/>
                </a:lnTo>
                <a:lnTo>
                  <a:pt x="1945" y="128"/>
                </a:lnTo>
                <a:lnTo>
                  <a:pt x="1945" y="127"/>
                </a:lnTo>
                <a:lnTo>
                  <a:pt x="1945" y="127"/>
                </a:lnTo>
                <a:lnTo>
                  <a:pt x="1946" y="126"/>
                </a:lnTo>
                <a:lnTo>
                  <a:pt x="1946" y="126"/>
                </a:lnTo>
                <a:lnTo>
                  <a:pt x="1946" y="126"/>
                </a:lnTo>
                <a:lnTo>
                  <a:pt x="1946" y="126"/>
                </a:lnTo>
                <a:lnTo>
                  <a:pt x="1947" y="126"/>
                </a:lnTo>
                <a:lnTo>
                  <a:pt x="1947" y="126"/>
                </a:lnTo>
                <a:lnTo>
                  <a:pt x="1947" y="126"/>
                </a:lnTo>
                <a:lnTo>
                  <a:pt x="1947" y="126"/>
                </a:lnTo>
                <a:lnTo>
                  <a:pt x="1948" y="126"/>
                </a:lnTo>
                <a:lnTo>
                  <a:pt x="1948" y="127"/>
                </a:lnTo>
                <a:lnTo>
                  <a:pt x="1948" y="126"/>
                </a:lnTo>
                <a:lnTo>
                  <a:pt x="1948" y="126"/>
                </a:lnTo>
                <a:lnTo>
                  <a:pt x="1949" y="126"/>
                </a:lnTo>
                <a:lnTo>
                  <a:pt x="1949" y="126"/>
                </a:lnTo>
                <a:lnTo>
                  <a:pt x="1949" y="126"/>
                </a:lnTo>
                <a:lnTo>
                  <a:pt x="1949" y="126"/>
                </a:lnTo>
                <a:lnTo>
                  <a:pt x="1950" y="126"/>
                </a:lnTo>
                <a:lnTo>
                  <a:pt x="1950" y="126"/>
                </a:lnTo>
                <a:lnTo>
                  <a:pt x="1950" y="126"/>
                </a:lnTo>
                <a:lnTo>
                  <a:pt x="1950" y="126"/>
                </a:lnTo>
                <a:lnTo>
                  <a:pt x="1951" y="126"/>
                </a:lnTo>
                <a:lnTo>
                  <a:pt x="1951" y="126"/>
                </a:lnTo>
                <a:lnTo>
                  <a:pt x="1951" y="125"/>
                </a:lnTo>
                <a:lnTo>
                  <a:pt x="1952" y="125"/>
                </a:lnTo>
                <a:lnTo>
                  <a:pt x="1952" y="125"/>
                </a:lnTo>
                <a:lnTo>
                  <a:pt x="1952" y="124"/>
                </a:lnTo>
                <a:lnTo>
                  <a:pt x="1952" y="124"/>
                </a:lnTo>
                <a:lnTo>
                  <a:pt x="1953" y="123"/>
                </a:lnTo>
                <a:lnTo>
                  <a:pt x="1953" y="123"/>
                </a:lnTo>
                <a:lnTo>
                  <a:pt x="1953" y="123"/>
                </a:lnTo>
                <a:lnTo>
                  <a:pt x="1953" y="122"/>
                </a:lnTo>
                <a:lnTo>
                  <a:pt x="1954" y="121"/>
                </a:lnTo>
                <a:lnTo>
                  <a:pt x="1954" y="121"/>
                </a:lnTo>
                <a:lnTo>
                  <a:pt x="1954" y="120"/>
                </a:lnTo>
                <a:lnTo>
                  <a:pt x="1954" y="120"/>
                </a:lnTo>
                <a:lnTo>
                  <a:pt x="1955" y="119"/>
                </a:lnTo>
                <a:lnTo>
                  <a:pt x="1955" y="118"/>
                </a:lnTo>
                <a:lnTo>
                  <a:pt x="1955" y="117"/>
                </a:lnTo>
                <a:lnTo>
                  <a:pt x="1955" y="116"/>
                </a:lnTo>
                <a:lnTo>
                  <a:pt x="1956" y="115"/>
                </a:lnTo>
                <a:lnTo>
                  <a:pt x="1956" y="114"/>
                </a:lnTo>
                <a:lnTo>
                  <a:pt x="1956" y="113"/>
                </a:lnTo>
                <a:lnTo>
                  <a:pt x="1956" y="112"/>
                </a:lnTo>
                <a:lnTo>
                  <a:pt x="1957" y="111"/>
                </a:lnTo>
                <a:lnTo>
                  <a:pt x="1957" y="110"/>
                </a:lnTo>
                <a:lnTo>
                  <a:pt x="1957" y="109"/>
                </a:lnTo>
                <a:lnTo>
                  <a:pt x="1957" y="107"/>
                </a:lnTo>
                <a:lnTo>
                  <a:pt x="1958" y="106"/>
                </a:lnTo>
                <a:lnTo>
                  <a:pt x="1958" y="105"/>
                </a:lnTo>
                <a:lnTo>
                  <a:pt x="1958" y="104"/>
                </a:lnTo>
                <a:lnTo>
                  <a:pt x="1958" y="102"/>
                </a:lnTo>
                <a:lnTo>
                  <a:pt x="1959" y="101"/>
                </a:lnTo>
                <a:lnTo>
                  <a:pt x="1959" y="100"/>
                </a:lnTo>
                <a:lnTo>
                  <a:pt x="1959" y="99"/>
                </a:lnTo>
                <a:lnTo>
                  <a:pt x="1959" y="99"/>
                </a:lnTo>
                <a:lnTo>
                  <a:pt x="1960" y="98"/>
                </a:lnTo>
                <a:lnTo>
                  <a:pt x="1960" y="97"/>
                </a:lnTo>
                <a:lnTo>
                  <a:pt x="1960" y="96"/>
                </a:lnTo>
                <a:lnTo>
                  <a:pt x="1960" y="95"/>
                </a:lnTo>
                <a:lnTo>
                  <a:pt x="1961" y="94"/>
                </a:lnTo>
                <a:lnTo>
                  <a:pt x="1961" y="93"/>
                </a:lnTo>
                <a:lnTo>
                  <a:pt x="1961" y="93"/>
                </a:lnTo>
                <a:lnTo>
                  <a:pt x="1961" y="92"/>
                </a:lnTo>
                <a:lnTo>
                  <a:pt x="1962" y="92"/>
                </a:lnTo>
                <a:lnTo>
                  <a:pt x="1962" y="91"/>
                </a:lnTo>
                <a:lnTo>
                  <a:pt x="1962" y="90"/>
                </a:lnTo>
                <a:lnTo>
                  <a:pt x="1962" y="89"/>
                </a:lnTo>
                <a:lnTo>
                  <a:pt x="1963" y="88"/>
                </a:lnTo>
                <a:lnTo>
                  <a:pt x="1963" y="87"/>
                </a:lnTo>
                <a:lnTo>
                  <a:pt x="1963" y="86"/>
                </a:lnTo>
                <a:lnTo>
                  <a:pt x="1963" y="84"/>
                </a:lnTo>
                <a:lnTo>
                  <a:pt x="1964" y="83"/>
                </a:lnTo>
                <a:lnTo>
                  <a:pt x="1964" y="82"/>
                </a:lnTo>
                <a:lnTo>
                  <a:pt x="1964" y="81"/>
                </a:lnTo>
                <a:lnTo>
                  <a:pt x="1965" y="81"/>
                </a:lnTo>
                <a:lnTo>
                  <a:pt x="1965" y="80"/>
                </a:lnTo>
                <a:lnTo>
                  <a:pt x="1965" y="79"/>
                </a:lnTo>
                <a:lnTo>
                  <a:pt x="1965" y="78"/>
                </a:lnTo>
                <a:lnTo>
                  <a:pt x="1966" y="77"/>
                </a:lnTo>
                <a:lnTo>
                  <a:pt x="1966" y="76"/>
                </a:lnTo>
                <a:lnTo>
                  <a:pt x="1966" y="75"/>
                </a:lnTo>
                <a:lnTo>
                  <a:pt x="1966" y="74"/>
                </a:lnTo>
                <a:lnTo>
                  <a:pt x="1967" y="73"/>
                </a:lnTo>
                <a:lnTo>
                  <a:pt x="1967" y="71"/>
                </a:lnTo>
                <a:lnTo>
                  <a:pt x="1967" y="70"/>
                </a:lnTo>
                <a:lnTo>
                  <a:pt x="1967" y="69"/>
                </a:lnTo>
                <a:lnTo>
                  <a:pt x="1968" y="68"/>
                </a:lnTo>
                <a:lnTo>
                  <a:pt x="1968" y="66"/>
                </a:lnTo>
                <a:lnTo>
                  <a:pt x="1968" y="66"/>
                </a:lnTo>
                <a:lnTo>
                  <a:pt x="1968" y="64"/>
                </a:lnTo>
                <a:lnTo>
                  <a:pt x="1969" y="63"/>
                </a:lnTo>
                <a:lnTo>
                  <a:pt x="1969" y="62"/>
                </a:lnTo>
                <a:lnTo>
                  <a:pt x="1969" y="61"/>
                </a:lnTo>
                <a:lnTo>
                  <a:pt x="1969" y="60"/>
                </a:lnTo>
                <a:lnTo>
                  <a:pt x="1970" y="60"/>
                </a:lnTo>
                <a:lnTo>
                  <a:pt x="1970" y="58"/>
                </a:lnTo>
                <a:lnTo>
                  <a:pt x="1970" y="57"/>
                </a:lnTo>
                <a:lnTo>
                  <a:pt x="1970" y="56"/>
                </a:lnTo>
                <a:lnTo>
                  <a:pt x="1971" y="55"/>
                </a:lnTo>
                <a:lnTo>
                  <a:pt x="1971" y="55"/>
                </a:lnTo>
                <a:lnTo>
                  <a:pt x="1971" y="54"/>
                </a:lnTo>
                <a:lnTo>
                  <a:pt x="1972" y="53"/>
                </a:lnTo>
                <a:lnTo>
                  <a:pt x="1972" y="52"/>
                </a:lnTo>
                <a:lnTo>
                  <a:pt x="1972" y="51"/>
                </a:lnTo>
                <a:lnTo>
                  <a:pt x="1972" y="50"/>
                </a:lnTo>
                <a:lnTo>
                  <a:pt x="1973" y="50"/>
                </a:lnTo>
                <a:lnTo>
                  <a:pt x="1973" y="49"/>
                </a:lnTo>
                <a:lnTo>
                  <a:pt x="1973" y="48"/>
                </a:lnTo>
                <a:lnTo>
                  <a:pt x="1973" y="48"/>
                </a:lnTo>
                <a:lnTo>
                  <a:pt x="1974" y="47"/>
                </a:lnTo>
                <a:lnTo>
                  <a:pt x="1974" y="47"/>
                </a:lnTo>
                <a:lnTo>
                  <a:pt x="1974" y="47"/>
                </a:lnTo>
                <a:lnTo>
                  <a:pt x="1974" y="46"/>
                </a:lnTo>
                <a:lnTo>
                  <a:pt x="1975" y="46"/>
                </a:lnTo>
                <a:lnTo>
                  <a:pt x="1975" y="46"/>
                </a:lnTo>
                <a:lnTo>
                  <a:pt x="1975" y="46"/>
                </a:lnTo>
                <a:lnTo>
                  <a:pt x="1975" y="46"/>
                </a:lnTo>
                <a:lnTo>
                  <a:pt x="1976" y="46"/>
                </a:lnTo>
                <a:lnTo>
                  <a:pt x="1976" y="46"/>
                </a:lnTo>
                <a:lnTo>
                  <a:pt x="1976" y="46"/>
                </a:lnTo>
                <a:lnTo>
                  <a:pt x="1977" y="46"/>
                </a:lnTo>
                <a:lnTo>
                  <a:pt x="1977" y="47"/>
                </a:lnTo>
                <a:lnTo>
                  <a:pt x="1977" y="47"/>
                </a:lnTo>
                <a:lnTo>
                  <a:pt x="1977" y="48"/>
                </a:lnTo>
                <a:lnTo>
                  <a:pt x="1978" y="49"/>
                </a:lnTo>
                <a:lnTo>
                  <a:pt x="1978" y="49"/>
                </a:lnTo>
                <a:lnTo>
                  <a:pt x="1978" y="50"/>
                </a:lnTo>
                <a:lnTo>
                  <a:pt x="1978" y="51"/>
                </a:lnTo>
                <a:lnTo>
                  <a:pt x="1979" y="52"/>
                </a:lnTo>
                <a:lnTo>
                  <a:pt x="1979" y="53"/>
                </a:lnTo>
                <a:lnTo>
                  <a:pt x="1979" y="54"/>
                </a:lnTo>
                <a:lnTo>
                  <a:pt x="1979" y="55"/>
                </a:lnTo>
                <a:lnTo>
                  <a:pt x="1980" y="56"/>
                </a:lnTo>
                <a:lnTo>
                  <a:pt x="1980" y="57"/>
                </a:lnTo>
                <a:lnTo>
                  <a:pt x="1980" y="57"/>
                </a:lnTo>
                <a:lnTo>
                  <a:pt x="1980" y="58"/>
                </a:lnTo>
                <a:lnTo>
                  <a:pt x="1981" y="59"/>
                </a:lnTo>
                <a:lnTo>
                  <a:pt x="1981" y="60"/>
                </a:lnTo>
                <a:lnTo>
                  <a:pt x="1981" y="61"/>
                </a:lnTo>
                <a:lnTo>
                  <a:pt x="1981" y="61"/>
                </a:lnTo>
                <a:lnTo>
                  <a:pt x="1982" y="62"/>
                </a:lnTo>
                <a:lnTo>
                  <a:pt x="1982" y="63"/>
                </a:lnTo>
                <a:lnTo>
                  <a:pt x="1982" y="63"/>
                </a:lnTo>
                <a:lnTo>
                  <a:pt x="1982" y="64"/>
                </a:lnTo>
                <a:lnTo>
                  <a:pt x="1983" y="64"/>
                </a:lnTo>
                <a:lnTo>
                  <a:pt x="1983" y="65"/>
                </a:lnTo>
                <a:lnTo>
                  <a:pt x="1983" y="65"/>
                </a:lnTo>
                <a:lnTo>
                  <a:pt x="1983" y="66"/>
                </a:lnTo>
                <a:lnTo>
                  <a:pt x="1984" y="66"/>
                </a:lnTo>
                <a:lnTo>
                  <a:pt x="1984" y="67"/>
                </a:lnTo>
                <a:lnTo>
                  <a:pt x="1984" y="67"/>
                </a:lnTo>
                <a:lnTo>
                  <a:pt x="1984" y="67"/>
                </a:lnTo>
                <a:lnTo>
                  <a:pt x="1985" y="67"/>
                </a:lnTo>
                <a:lnTo>
                  <a:pt x="1985" y="67"/>
                </a:lnTo>
                <a:lnTo>
                  <a:pt x="1985" y="67"/>
                </a:lnTo>
                <a:lnTo>
                  <a:pt x="1985" y="67"/>
                </a:lnTo>
                <a:lnTo>
                  <a:pt x="1986" y="67"/>
                </a:lnTo>
                <a:lnTo>
                  <a:pt x="1986" y="67"/>
                </a:lnTo>
                <a:lnTo>
                  <a:pt x="1986" y="67"/>
                </a:lnTo>
                <a:lnTo>
                  <a:pt x="1986" y="67"/>
                </a:lnTo>
                <a:lnTo>
                  <a:pt x="1987" y="67"/>
                </a:lnTo>
                <a:lnTo>
                  <a:pt x="1987" y="67"/>
                </a:lnTo>
                <a:lnTo>
                  <a:pt x="1987" y="67"/>
                </a:lnTo>
                <a:lnTo>
                  <a:pt x="1987" y="67"/>
                </a:lnTo>
                <a:lnTo>
                  <a:pt x="1988" y="67"/>
                </a:lnTo>
                <a:lnTo>
                  <a:pt x="1988" y="67"/>
                </a:lnTo>
                <a:lnTo>
                  <a:pt x="1988" y="67"/>
                </a:lnTo>
                <a:lnTo>
                  <a:pt x="1989" y="67"/>
                </a:lnTo>
                <a:lnTo>
                  <a:pt x="1989" y="67"/>
                </a:lnTo>
                <a:lnTo>
                  <a:pt x="1989" y="66"/>
                </a:lnTo>
                <a:lnTo>
                  <a:pt x="1989" y="66"/>
                </a:lnTo>
                <a:lnTo>
                  <a:pt x="1990" y="66"/>
                </a:lnTo>
                <a:lnTo>
                  <a:pt x="1990" y="66"/>
                </a:lnTo>
                <a:lnTo>
                  <a:pt x="1990" y="66"/>
                </a:lnTo>
                <a:lnTo>
                  <a:pt x="1990" y="66"/>
                </a:lnTo>
                <a:lnTo>
                  <a:pt x="1991" y="66"/>
                </a:lnTo>
                <a:lnTo>
                  <a:pt x="1991" y="66"/>
                </a:lnTo>
                <a:lnTo>
                  <a:pt x="1991" y="66"/>
                </a:lnTo>
                <a:lnTo>
                  <a:pt x="1991" y="65"/>
                </a:lnTo>
                <a:lnTo>
                  <a:pt x="1992" y="65"/>
                </a:lnTo>
                <a:lnTo>
                  <a:pt x="1992" y="65"/>
                </a:lnTo>
                <a:lnTo>
                  <a:pt x="1992" y="65"/>
                </a:lnTo>
                <a:lnTo>
                  <a:pt x="1992" y="65"/>
                </a:lnTo>
                <a:lnTo>
                  <a:pt x="1993" y="64"/>
                </a:lnTo>
                <a:lnTo>
                  <a:pt x="1993" y="64"/>
                </a:lnTo>
                <a:lnTo>
                  <a:pt x="1993" y="64"/>
                </a:lnTo>
                <a:lnTo>
                  <a:pt x="1993" y="64"/>
                </a:lnTo>
                <a:lnTo>
                  <a:pt x="1994" y="64"/>
                </a:lnTo>
                <a:lnTo>
                  <a:pt x="1994" y="64"/>
                </a:lnTo>
                <a:lnTo>
                  <a:pt x="1994" y="65"/>
                </a:lnTo>
                <a:lnTo>
                  <a:pt x="1994" y="65"/>
                </a:lnTo>
                <a:lnTo>
                  <a:pt x="1995" y="64"/>
                </a:lnTo>
                <a:lnTo>
                  <a:pt x="1995" y="64"/>
                </a:lnTo>
                <a:lnTo>
                  <a:pt x="1995" y="64"/>
                </a:lnTo>
                <a:lnTo>
                  <a:pt x="1995" y="64"/>
                </a:lnTo>
                <a:lnTo>
                  <a:pt x="1996" y="64"/>
                </a:lnTo>
                <a:lnTo>
                  <a:pt x="1996" y="64"/>
                </a:lnTo>
                <a:lnTo>
                  <a:pt x="1996" y="65"/>
                </a:lnTo>
                <a:lnTo>
                  <a:pt x="1996" y="65"/>
                </a:lnTo>
                <a:lnTo>
                  <a:pt x="1997" y="65"/>
                </a:lnTo>
                <a:lnTo>
                  <a:pt x="1997" y="65"/>
                </a:lnTo>
                <a:lnTo>
                  <a:pt x="1997" y="66"/>
                </a:lnTo>
                <a:lnTo>
                  <a:pt x="1997" y="66"/>
                </a:lnTo>
                <a:lnTo>
                  <a:pt x="1998" y="67"/>
                </a:lnTo>
                <a:lnTo>
                  <a:pt x="1998" y="67"/>
                </a:lnTo>
                <a:lnTo>
                  <a:pt x="1998" y="67"/>
                </a:lnTo>
                <a:lnTo>
                  <a:pt x="1998" y="67"/>
                </a:lnTo>
                <a:lnTo>
                  <a:pt x="1999" y="66"/>
                </a:lnTo>
                <a:lnTo>
                  <a:pt x="1999" y="66"/>
                </a:lnTo>
                <a:lnTo>
                  <a:pt x="1999" y="66"/>
                </a:lnTo>
                <a:lnTo>
                  <a:pt x="1999" y="66"/>
                </a:lnTo>
                <a:lnTo>
                  <a:pt x="2000" y="65"/>
                </a:lnTo>
                <a:lnTo>
                  <a:pt x="2000" y="65"/>
                </a:lnTo>
                <a:lnTo>
                  <a:pt x="2000" y="65"/>
                </a:lnTo>
                <a:lnTo>
                  <a:pt x="2001" y="65"/>
                </a:lnTo>
                <a:lnTo>
                  <a:pt x="2001" y="65"/>
                </a:lnTo>
                <a:lnTo>
                  <a:pt x="2001" y="64"/>
                </a:lnTo>
                <a:lnTo>
                  <a:pt x="2001" y="64"/>
                </a:lnTo>
                <a:lnTo>
                  <a:pt x="2002" y="63"/>
                </a:lnTo>
                <a:lnTo>
                  <a:pt x="2002" y="63"/>
                </a:lnTo>
                <a:lnTo>
                  <a:pt x="2002" y="62"/>
                </a:lnTo>
                <a:lnTo>
                  <a:pt x="2002" y="62"/>
                </a:lnTo>
                <a:lnTo>
                  <a:pt x="2003" y="61"/>
                </a:lnTo>
                <a:lnTo>
                  <a:pt x="2003" y="60"/>
                </a:lnTo>
                <a:lnTo>
                  <a:pt x="2003" y="60"/>
                </a:lnTo>
                <a:lnTo>
                  <a:pt x="2003" y="60"/>
                </a:lnTo>
                <a:lnTo>
                  <a:pt x="2004" y="60"/>
                </a:lnTo>
                <a:lnTo>
                  <a:pt x="2004" y="60"/>
                </a:lnTo>
                <a:lnTo>
                  <a:pt x="2004" y="59"/>
                </a:lnTo>
                <a:lnTo>
                  <a:pt x="2004" y="59"/>
                </a:lnTo>
                <a:lnTo>
                  <a:pt x="2005" y="59"/>
                </a:lnTo>
                <a:lnTo>
                  <a:pt x="2005" y="59"/>
                </a:lnTo>
                <a:lnTo>
                  <a:pt x="2005" y="59"/>
                </a:lnTo>
                <a:lnTo>
                  <a:pt x="2005" y="58"/>
                </a:lnTo>
                <a:lnTo>
                  <a:pt x="2006" y="58"/>
                </a:lnTo>
                <a:lnTo>
                  <a:pt x="2006" y="58"/>
                </a:lnTo>
                <a:lnTo>
                  <a:pt x="2006" y="58"/>
                </a:lnTo>
                <a:lnTo>
                  <a:pt x="2006" y="58"/>
                </a:lnTo>
                <a:lnTo>
                  <a:pt x="2007" y="58"/>
                </a:lnTo>
                <a:lnTo>
                  <a:pt x="2007" y="58"/>
                </a:lnTo>
                <a:lnTo>
                  <a:pt x="2007" y="57"/>
                </a:lnTo>
                <a:lnTo>
                  <a:pt x="2007" y="58"/>
                </a:lnTo>
                <a:lnTo>
                  <a:pt x="2008" y="58"/>
                </a:lnTo>
                <a:lnTo>
                  <a:pt x="2008" y="58"/>
                </a:lnTo>
                <a:lnTo>
                  <a:pt x="2008" y="58"/>
                </a:lnTo>
                <a:lnTo>
                  <a:pt x="2008" y="58"/>
                </a:lnTo>
                <a:lnTo>
                  <a:pt x="2009" y="57"/>
                </a:lnTo>
                <a:lnTo>
                  <a:pt x="2009" y="57"/>
                </a:lnTo>
                <a:lnTo>
                  <a:pt x="2009" y="57"/>
                </a:lnTo>
                <a:lnTo>
                  <a:pt x="2009" y="57"/>
                </a:lnTo>
                <a:lnTo>
                  <a:pt x="2010" y="57"/>
                </a:lnTo>
                <a:lnTo>
                  <a:pt x="2010" y="57"/>
                </a:lnTo>
                <a:lnTo>
                  <a:pt x="2010" y="58"/>
                </a:lnTo>
                <a:lnTo>
                  <a:pt x="2010" y="58"/>
                </a:lnTo>
                <a:lnTo>
                  <a:pt x="2011" y="58"/>
                </a:lnTo>
                <a:lnTo>
                  <a:pt x="2011" y="58"/>
                </a:lnTo>
                <a:lnTo>
                  <a:pt x="2011" y="58"/>
                </a:lnTo>
                <a:lnTo>
                  <a:pt x="2011" y="59"/>
                </a:lnTo>
                <a:lnTo>
                  <a:pt x="2012" y="59"/>
                </a:lnTo>
                <a:lnTo>
                  <a:pt x="2012" y="59"/>
                </a:lnTo>
                <a:lnTo>
                  <a:pt x="2012" y="59"/>
                </a:lnTo>
                <a:lnTo>
                  <a:pt x="2012" y="60"/>
                </a:lnTo>
                <a:lnTo>
                  <a:pt x="2013" y="60"/>
                </a:lnTo>
                <a:lnTo>
                  <a:pt x="2013" y="61"/>
                </a:lnTo>
                <a:lnTo>
                  <a:pt x="2013" y="61"/>
                </a:lnTo>
                <a:lnTo>
                  <a:pt x="2014" y="62"/>
                </a:lnTo>
                <a:lnTo>
                  <a:pt x="2014" y="62"/>
                </a:lnTo>
                <a:lnTo>
                  <a:pt x="2014" y="63"/>
                </a:lnTo>
                <a:lnTo>
                  <a:pt x="2014" y="63"/>
                </a:lnTo>
                <a:lnTo>
                  <a:pt x="2015" y="63"/>
                </a:lnTo>
                <a:lnTo>
                  <a:pt x="2015" y="63"/>
                </a:lnTo>
                <a:lnTo>
                  <a:pt x="2015" y="63"/>
                </a:lnTo>
                <a:lnTo>
                  <a:pt x="2015" y="63"/>
                </a:lnTo>
                <a:lnTo>
                  <a:pt x="2016" y="64"/>
                </a:lnTo>
                <a:lnTo>
                  <a:pt x="2016" y="64"/>
                </a:lnTo>
                <a:lnTo>
                  <a:pt x="2016" y="64"/>
                </a:lnTo>
                <a:lnTo>
                  <a:pt x="2016" y="64"/>
                </a:lnTo>
                <a:lnTo>
                  <a:pt x="2017" y="64"/>
                </a:lnTo>
                <a:lnTo>
                  <a:pt x="2017" y="65"/>
                </a:lnTo>
                <a:lnTo>
                  <a:pt x="2017" y="65"/>
                </a:lnTo>
                <a:lnTo>
                  <a:pt x="2017" y="66"/>
                </a:lnTo>
                <a:lnTo>
                  <a:pt x="2018" y="66"/>
                </a:lnTo>
                <a:lnTo>
                  <a:pt x="2018" y="66"/>
                </a:lnTo>
                <a:lnTo>
                  <a:pt x="2018" y="66"/>
                </a:lnTo>
                <a:lnTo>
                  <a:pt x="2018" y="66"/>
                </a:lnTo>
                <a:lnTo>
                  <a:pt x="2019" y="66"/>
                </a:lnTo>
                <a:lnTo>
                  <a:pt x="2019" y="66"/>
                </a:lnTo>
                <a:lnTo>
                  <a:pt x="2019" y="65"/>
                </a:lnTo>
                <a:lnTo>
                  <a:pt x="2019" y="65"/>
                </a:lnTo>
                <a:lnTo>
                  <a:pt x="2020" y="65"/>
                </a:lnTo>
                <a:lnTo>
                  <a:pt x="2020" y="65"/>
                </a:lnTo>
                <a:lnTo>
                  <a:pt x="2020" y="64"/>
                </a:lnTo>
                <a:lnTo>
                  <a:pt x="2020" y="64"/>
                </a:lnTo>
                <a:lnTo>
                  <a:pt x="2021" y="64"/>
                </a:lnTo>
                <a:lnTo>
                  <a:pt x="2021" y="64"/>
                </a:lnTo>
                <a:lnTo>
                  <a:pt x="2021" y="63"/>
                </a:lnTo>
                <a:lnTo>
                  <a:pt x="2021" y="63"/>
                </a:lnTo>
                <a:lnTo>
                  <a:pt x="2022" y="62"/>
                </a:lnTo>
                <a:lnTo>
                  <a:pt x="2022" y="61"/>
                </a:lnTo>
                <a:lnTo>
                  <a:pt x="2022" y="61"/>
                </a:lnTo>
                <a:lnTo>
                  <a:pt x="2022" y="61"/>
                </a:lnTo>
                <a:lnTo>
                  <a:pt x="2023" y="60"/>
                </a:lnTo>
                <a:lnTo>
                  <a:pt x="2023" y="60"/>
                </a:lnTo>
                <a:lnTo>
                  <a:pt x="2023" y="59"/>
                </a:lnTo>
                <a:lnTo>
                  <a:pt x="2023" y="59"/>
                </a:lnTo>
                <a:lnTo>
                  <a:pt x="2024" y="58"/>
                </a:lnTo>
                <a:lnTo>
                  <a:pt x="2024" y="58"/>
                </a:lnTo>
                <a:lnTo>
                  <a:pt x="2024" y="57"/>
                </a:lnTo>
                <a:lnTo>
                  <a:pt x="2024" y="57"/>
                </a:lnTo>
                <a:lnTo>
                  <a:pt x="2025" y="56"/>
                </a:lnTo>
                <a:lnTo>
                  <a:pt x="2025" y="56"/>
                </a:lnTo>
                <a:lnTo>
                  <a:pt x="2025" y="56"/>
                </a:lnTo>
                <a:lnTo>
                  <a:pt x="2026" y="55"/>
                </a:lnTo>
                <a:lnTo>
                  <a:pt x="2026" y="55"/>
                </a:lnTo>
                <a:lnTo>
                  <a:pt x="2026" y="55"/>
                </a:lnTo>
                <a:lnTo>
                  <a:pt x="2026" y="55"/>
                </a:lnTo>
                <a:lnTo>
                  <a:pt x="2027" y="56"/>
                </a:lnTo>
                <a:lnTo>
                  <a:pt x="2027" y="56"/>
                </a:lnTo>
                <a:lnTo>
                  <a:pt x="2027" y="56"/>
                </a:lnTo>
                <a:lnTo>
                  <a:pt x="2027" y="57"/>
                </a:lnTo>
                <a:lnTo>
                  <a:pt x="2028" y="57"/>
                </a:lnTo>
                <a:lnTo>
                  <a:pt x="2028" y="57"/>
                </a:lnTo>
                <a:lnTo>
                  <a:pt x="2028" y="57"/>
                </a:lnTo>
                <a:lnTo>
                  <a:pt x="2028" y="58"/>
                </a:lnTo>
                <a:lnTo>
                  <a:pt x="2029" y="58"/>
                </a:lnTo>
                <a:lnTo>
                  <a:pt x="2029" y="59"/>
                </a:lnTo>
                <a:lnTo>
                  <a:pt x="2029" y="60"/>
                </a:lnTo>
                <a:lnTo>
                  <a:pt x="2029" y="61"/>
                </a:lnTo>
                <a:lnTo>
                  <a:pt x="2030" y="62"/>
                </a:lnTo>
                <a:lnTo>
                  <a:pt x="2030" y="63"/>
                </a:lnTo>
                <a:lnTo>
                  <a:pt x="2030" y="64"/>
                </a:lnTo>
                <a:lnTo>
                  <a:pt x="2030" y="65"/>
                </a:lnTo>
                <a:lnTo>
                  <a:pt x="2031" y="66"/>
                </a:lnTo>
                <a:lnTo>
                  <a:pt x="2031" y="68"/>
                </a:lnTo>
                <a:lnTo>
                  <a:pt x="2031" y="68"/>
                </a:lnTo>
                <a:lnTo>
                  <a:pt x="2031" y="69"/>
                </a:lnTo>
                <a:lnTo>
                  <a:pt x="2032" y="70"/>
                </a:lnTo>
                <a:lnTo>
                  <a:pt x="2032" y="71"/>
                </a:lnTo>
                <a:lnTo>
                  <a:pt x="2032" y="73"/>
                </a:lnTo>
                <a:lnTo>
                  <a:pt x="2032" y="74"/>
                </a:lnTo>
                <a:lnTo>
                  <a:pt x="2033" y="75"/>
                </a:lnTo>
                <a:lnTo>
                  <a:pt x="2033" y="77"/>
                </a:lnTo>
                <a:lnTo>
                  <a:pt x="2033" y="79"/>
                </a:lnTo>
                <a:lnTo>
                  <a:pt x="2033" y="80"/>
                </a:lnTo>
                <a:lnTo>
                  <a:pt x="2034" y="82"/>
                </a:lnTo>
                <a:lnTo>
                  <a:pt x="2034" y="83"/>
                </a:lnTo>
                <a:lnTo>
                  <a:pt x="2034" y="84"/>
                </a:lnTo>
                <a:lnTo>
                  <a:pt x="2034" y="86"/>
                </a:lnTo>
                <a:lnTo>
                  <a:pt x="2035" y="87"/>
                </a:lnTo>
                <a:lnTo>
                  <a:pt x="2035" y="88"/>
                </a:lnTo>
                <a:lnTo>
                  <a:pt x="2035" y="90"/>
                </a:lnTo>
                <a:lnTo>
                  <a:pt x="2035" y="91"/>
                </a:lnTo>
                <a:lnTo>
                  <a:pt x="2036" y="92"/>
                </a:lnTo>
                <a:lnTo>
                  <a:pt x="2036" y="93"/>
                </a:lnTo>
                <a:lnTo>
                  <a:pt x="2036" y="93"/>
                </a:lnTo>
                <a:lnTo>
                  <a:pt x="2036" y="95"/>
                </a:lnTo>
                <a:lnTo>
                  <a:pt x="2037" y="96"/>
                </a:lnTo>
                <a:lnTo>
                  <a:pt x="2037" y="98"/>
                </a:lnTo>
                <a:lnTo>
                  <a:pt x="2037" y="99"/>
                </a:lnTo>
                <a:lnTo>
                  <a:pt x="2038" y="101"/>
                </a:lnTo>
                <a:lnTo>
                  <a:pt x="2038" y="102"/>
                </a:lnTo>
                <a:lnTo>
                  <a:pt x="2038" y="103"/>
                </a:lnTo>
                <a:lnTo>
                  <a:pt x="2038" y="105"/>
                </a:lnTo>
                <a:lnTo>
                  <a:pt x="2039" y="107"/>
                </a:lnTo>
                <a:lnTo>
                  <a:pt x="2039" y="108"/>
                </a:lnTo>
                <a:lnTo>
                  <a:pt x="2039" y="110"/>
                </a:lnTo>
                <a:lnTo>
                  <a:pt x="2039" y="111"/>
                </a:lnTo>
                <a:lnTo>
                  <a:pt x="2040" y="112"/>
                </a:lnTo>
                <a:lnTo>
                  <a:pt x="2040" y="113"/>
                </a:lnTo>
                <a:lnTo>
                  <a:pt x="2040" y="114"/>
                </a:lnTo>
                <a:lnTo>
                  <a:pt x="2040" y="115"/>
                </a:lnTo>
                <a:lnTo>
                  <a:pt x="2041" y="116"/>
                </a:lnTo>
                <a:lnTo>
                  <a:pt x="2041" y="118"/>
                </a:lnTo>
                <a:lnTo>
                  <a:pt x="2041" y="119"/>
                </a:lnTo>
                <a:lnTo>
                  <a:pt x="2041" y="119"/>
                </a:lnTo>
                <a:lnTo>
                  <a:pt x="2042" y="120"/>
                </a:lnTo>
                <a:lnTo>
                  <a:pt x="2042" y="121"/>
                </a:lnTo>
                <a:lnTo>
                  <a:pt x="2042" y="121"/>
                </a:lnTo>
                <a:lnTo>
                  <a:pt x="2042" y="123"/>
                </a:lnTo>
                <a:lnTo>
                  <a:pt x="2043" y="123"/>
                </a:lnTo>
                <a:lnTo>
                  <a:pt x="2043" y="124"/>
                </a:lnTo>
                <a:lnTo>
                  <a:pt x="2043" y="126"/>
                </a:lnTo>
                <a:lnTo>
                  <a:pt x="2043" y="127"/>
                </a:lnTo>
                <a:lnTo>
                  <a:pt x="2044" y="128"/>
                </a:lnTo>
                <a:lnTo>
                  <a:pt x="2044" y="129"/>
                </a:lnTo>
                <a:lnTo>
                  <a:pt x="2044" y="129"/>
                </a:lnTo>
                <a:lnTo>
                  <a:pt x="2044" y="130"/>
                </a:lnTo>
                <a:lnTo>
                  <a:pt x="2045" y="131"/>
                </a:lnTo>
                <a:lnTo>
                  <a:pt x="2045" y="132"/>
                </a:lnTo>
                <a:lnTo>
                  <a:pt x="2045" y="133"/>
                </a:lnTo>
                <a:lnTo>
                  <a:pt x="2045" y="135"/>
                </a:lnTo>
                <a:lnTo>
                  <a:pt x="2046" y="136"/>
                </a:lnTo>
                <a:lnTo>
                  <a:pt x="2046" y="137"/>
                </a:lnTo>
                <a:lnTo>
                  <a:pt x="2046" y="138"/>
                </a:lnTo>
                <a:lnTo>
                  <a:pt x="2046" y="138"/>
                </a:lnTo>
                <a:lnTo>
                  <a:pt x="2047" y="139"/>
                </a:lnTo>
                <a:lnTo>
                  <a:pt x="2047" y="140"/>
                </a:lnTo>
                <a:lnTo>
                  <a:pt x="2047" y="141"/>
                </a:lnTo>
                <a:lnTo>
                  <a:pt x="2047" y="141"/>
                </a:lnTo>
                <a:lnTo>
                  <a:pt x="2048" y="142"/>
                </a:lnTo>
                <a:lnTo>
                  <a:pt x="2048" y="142"/>
                </a:lnTo>
                <a:lnTo>
                  <a:pt x="2048" y="142"/>
                </a:lnTo>
                <a:lnTo>
                  <a:pt x="2048" y="143"/>
                </a:lnTo>
                <a:lnTo>
                  <a:pt x="2049" y="143"/>
                </a:lnTo>
                <a:lnTo>
                  <a:pt x="2049" y="143"/>
                </a:lnTo>
                <a:lnTo>
                  <a:pt x="2049" y="144"/>
                </a:lnTo>
                <a:lnTo>
                  <a:pt x="2050" y="144"/>
                </a:lnTo>
                <a:lnTo>
                  <a:pt x="2050" y="144"/>
                </a:lnTo>
                <a:lnTo>
                  <a:pt x="2050" y="144"/>
                </a:lnTo>
                <a:lnTo>
                  <a:pt x="2050" y="144"/>
                </a:lnTo>
                <a:lnTo>
                  <a:pt x="2051" y="144"/>
                </a:lnTo>
                <a:lnTo>
                  <a:pt x="2051" y="145"/>
                </a:lnTo>
                <a:lnTo>
                  <a:pt x="2051" y="145"/>
                </a:lnTo>
                <a:lnTo>
                  <a:pt x="2051" y="145"/>
                </a:lnTo>
                <a:lnTo>
                  <a:pt x="2052" y="145"/>
                </a:lnTo>
                <a:lnTo>
                  <a:pt x="2052" y="145"/>
                </a:lnTo>
                <a:lnTo>
                  <a:pt x="2052" y="145"/>
                </a:lnTo>
                <a:lnTo>
                  <a:pt x="2052" y="145"/>
                </a:lnTo>
                <a:lnTo>
                  <a:pt x="2053" y="145"/>
                </a:lnTo>
                <a:lnTo>
                  <a:pt x="2053" y="144"/>
                </a:lnTo>
                <a:lnTo>
                  <a:pt x="2053" y="144"/>
                </a:lnTo>
                <a:lnTo>
                  <a:pt x="2053" y="144"/>
                </a:lnTo>
                <a:lnTo>
                  <a:pt x="2054" y="144"/>
                </a:lnTo>
                <a:lnTo>
                  <a:pt x="2054" y="144"/>
                </a:lnTo>
                <a:lnTo>
                  <a:pt x="2054" y="143"/>
                </a:lnTo>
                <a:lnTo>
                  <a:pt x="2054" y="142"/>
                </a:lnTo>
                <a:lnTo>
                  <a:pt x="2055" y="142"/>
                </a:lnTo>
                <a:lnTo>
                  <a:pt x="2055" y="142"/>
                </a:lnTo>
                <a:lnTo>
                  <a:pt x="2055" y="141"/>
                </a:lnTo>
                <a:lnTo>
                  <a:pt x="2055" y="141"/>
                </a:lnTo>
                <a:lnTo>
                  <a:pt x="2056" y="141"/>
                </a:lnTo>
                <a:lnTo>
                  <a:pt x="2056" y="140"/>
                </a:lnTo>
                <a:lnTo>
                  <a:pt x="2056" y="140"/>
                </a:lnTo>
                <a:lnTo>
                  <a:pt x="2056" y="139"/>
                </a:lnTo>
                <a:lnTo>
                  <a:pt x="2057" y="139"/>
                </a:lnTo>
                <a:lnTo>
                  <a:pt x="2057" y="139"/>
                </a:lnTo>
                <a:lnTo>
                  <a:pt x="2057" y="139"/>
                </a:lnTo>
                <a:lnTo>
                  <a:pt x="2057" y="138"/>
                </a:lnTo>
                <a:lnTo>
                  <a:pt x="2058" y="138"/>
                </a:lnTo>
                <a:lnTo>
                  <a:pt x="2058" y="137"/>
                </a:lnTo>
                <a:lnTo>
                  <a:pt x="2058" y="137"/>
                </a:lnTo>
                <a:lnTo>
                  <a:pt x="2058" y="137"/>
                </a:lnTo>
                <a:lnTo>
                  <a:pt x="2059" y="137"/>
                </a:lnTo>
                <a:lnTo>
                  <a:pt x="2059" y="137"/>
                </a:lnTo>
                <a:lnTo>
                  <a:pt x="2059" y="137"/>
                </a:lnTo>
                <a:lnTo>
                  <a:pt x="2059" y="137"/>
                </a:lnTo>
                <a:lnTo>
                  <a:pt x="2060" y="137"/>
                </a:lnTo>
                <a:lnTo>
                  <a:pt x="2060" y="136"/>
                </a:lnTo>
                <a:lnTo>
                  <a:pt x="2060" y="136"/>
                </a:lnTo>
                <a:lnTo>
                  <a:pt x="2060" y="135"/>
                </a:lnTo>
                <a:lnTo>
                  <a:pt x="2061" y="134"/>
                </a:lnTo>
                <a:lnTo>
                  <a:pt x="2061" y="134"/>
                </a:lnTo>
                <a:lnTo>
                  <a:pt x="2061" y="133"/>
                </a:lnTo>
                <a:lnTo>
                  <a:pt x="2062" y="133"/>
                </a:lnTo>
                <a:lnTo>
                  <a:pt x="2062" y="133"/>
                </a:lnTo>
                <a:lnTo>
                  <a:pt x="2062" y="132"/>
                </a:lnTo>
                <a:lnTo>
                  <a:pt x="2062" y="132"/>
                </a:lnTo>
                <a:lnTo>
                  <a:pt x="2063" y="131"/>
                </a:lnTo>
                <a:lnTo>
                  <a:pt x="2063" y="131"/>
                </a:lnTo>
                <a:lnTo>
                  <a:pt x="2063" y="130"/>
                </a:lnTo>
                <a:lnTo>
                  <a:pt x="2063" y="130"/>
                </a:lnTo>
                <a:lnTo>
                  <a:pt x="2064" y="130"/>
                </a:lnTo>
                <a:lnTo>
                  <a:pt x="2064" y="129"/>
                </a:lnTo>
                <a:lnTo>
                  <a:pt x="2064" y="129"/>
                </a:lnTo>
                <a:lnTo>
                  <a:pt x="2064" y="129"/>
                </a:lnTo>
                <a:lnTo>
                  <a:pt x="2065" y="129"/>
                </a:lnTo>
                <a:lnTo>
                  <a:pt x="2065" y="129"/>
                </a:lnTo>
                <a:lnTo>
                  <a:pt x="2065" y="129"/>
                </a:lnTo>
                <a:lnTo>
                  <a:pt x="2065" y="129"/>
                </a:lnTo>
                <a:lnTo>
                  <a:pt x="2066" y="130"/>
                </a:lnTo>
                <a:lnTo>
                  <a:pt x="2066" y="130"/>
                </a:lnTo>
                <a:lnTo>
                  <a:pt x="2066" y="130"/>
                </a:lnTo>
                <a:lnTo>
                  <a:pt x="2066" y="130"/>
                </a:lnTo>
                <a:lnTo>
                  <a:pt x="2067" y="130"/>
                </a:lnTo>
                <a:lnTo>
                  <a:pt x="2067" y="130"/>
                </a:lnTo>
                <a:lnTo>
                  <a:pt x="2067" y="131"/>
                </a:lnTo>
                <a:lnTo>
                  <a:pt x="2067" y="131"/>
                </a:lnTo>
                <a:lnTo>
                  <a:pt x="2068" y="132"/>
                </a:lnTo>
                <a:lnTo>
                  <a:pt x="2068" y="132"/>
                </a:lnTo>
                <a:lnTo>
                  <a:pt x="2068" y="132"/>
                </a:lnTo>
                <a:lnTo>
                  <a:pt x="2068" y="132"/>
                </a:lnTo>
                <a:lnTo>
                  <a:pt x="2069" y="132"/>
                </a:lnTo>
                <a:lnTo>
                  <a:pt x="2069" y="131"/>
                </a:lnTo>
                <a:lnTo>
                  <a:pt x="2069" y="131"/>
                </a:lnTo>
                <a:lnTo>
                  <a:pt x="2069" y="131"/>
                </a:lnTo>
                <a:lnTo>
                  <a:pt x="2070" y="131"/>
                </a:lnTo>
                <a:lnTo>
                  <a:pt x="2070" y="131"/>
                </a:lnTo>
                <a:lnTo>
                  <a:pt x="2070" y="130"/>
                </a:lnTo>
                <a:lnTo>
                  <a:pt x="2070" y="130"/>
                </a:lnTo>
                <a:lnTo>
                  <a:pt x="2071" y="130"/>
                </a:lnTo>
                <a:lnTo>
                  <a:pt x="2071" y="130"/>
                </a:lnTo>
                <a:lnTo>
                  <a:pt x="2071" y="130"/>
                </a:lnTo>
                <a:lnTo>
                  <a:pt x="2071" y="130"/>
                </a:lnTo>
                <a:lnTo>
                  <a:pt x="2072" y="130"/>
                </a:lnTo>
                <a:lnTo>
                  <a:pt x="2072" y="130"/>
                </a:lnTo>
                <a:lnTo>
                  <a:pt x="2072" y="130"/>
                </a:lnTo>
                <a:lnTo>
                  <a:pt x="2072" y="130"/>
                </a:lnTo>
                <a:lnTo>
                  <a:pt x="2073" y="130"/>
                </a:lnTo>
                <a:lnTo>
                  <a:pt x="2073" y="130"/>
                </a:lnTo>
                <a:lnTo>
                  <a:pt x="2073" y="130"/>
                </a:lnTo>
                <a:lnTo>
                  <a:pt x="2073" y="130"/>
                </a:lnTo>
                <a:lnTo>
                  <a:pt x="2074" y="130"/>
                </a:lnTo>
                <a:lnTo>
                  <a:pt x="2074" y="131"/>
                </a:lnTo>
                <a:lnTo>
                  <a:pt x="2074" y="131"/>
                </a:lnTo>
                <a:lnTo>
                  <a:pt x="2075" y="132"/>
                </a:lnTo>
                <a:lnTo>
                  <a:pt x="2075" y="132"/>
                </a:lnTo>
                <a:lnTo>
                  <a:pt x="2075" y="132"/>
                </a:lnTo>
                <a:lnTo>
                  <a:pt x="2075" y="133"/>
                </a:lnTo>
                <a:lnTo>
                  <a:pt x="2076" y="133"/>
                </a:lnTo>
                <a:lnTo>
                  <a:pt x="2076" y="133"/>
                </a:lnTo>
                <a:lnTo>
                  <a:pt x="2076" y="134"/>
                </a:lnTo>
                <a:lnTo>
                  <a:pt x="2076" y="134"/>
                </a:lnTo>
                <a:lnTo>
                  <a:pt x="2077" y="134"/>
                </a:lnTo>
                <a:lnTo>
                  <a:pt x="2077" y="134"/>
                </a:lnTo>
                <a:lnTo>
                  <a:pt x="2077" y="134"/>
                </a:lnTo>
                <a:lnTo>
                  <a:pt x="2077" y="135"/>
                </a:lnTo>
                <a:lnTo>
                  <a:pt x="2078" y="135"/>
                </a:lnTo>
                <a:lnTo>
                  <a:pt x="2078" y="136"/>
                </a:lnTo>
                <a:lnTo>
                  <a:pt x="2078" y="136"/>
                </a:lnTo>
                <a:lnTo>
                  <a:pt x="2078" y="136"/>
                </a:lnTo>
                <a:lnTo>
                  <a:pt x="2079" y="136"/>
                </a:lnTo>
                <a:lnTo>
                  <a:pt x="2079" y="136"/>
                </a:lnTo>
                <a:lnTo>
                  <a:pt x="2079" y="136"/>
                </a:lnTo>
                <a:lnTo>
                  <a:pt x="2079" y="136"/>
                </a:lnTo>
                <a:lnTo>
                  <a:pt x="2080" y="136"/>
                </a:lnTo>
                <a:lnTo>
                  <a:pt x="2080" y="137"/>
                </a:lnTo>
                <a:lnTo>
                  <a:pt x="2080" y="137"/>
                </a:lnTo>
                <a:lnTo>
                  <a:pt x="2080" y="137"/>
                </a:lnTo>
                <a:lnTo>
                  <a:pt x="2081" y="138"/>
                </a:lnTo>
                <a:lnTo>
                  <a:pt x="2081" y="138"/>
                </a:lnTo>
                <a:lnTo>
                  <a:pt x="2081" y="138"/>
                </a:lnTo>
                <a:lnTo>
                  <a:pt x="2081" y="139"/>
                </a:lnTo>
                <a:lnTo>
                  <a:pt x="2082" y="139"/>
                </a:lnTo>
                <a:lnTo>
                  <a:pt x="2082" y="139"/>
                </a:lnTo>
                <a:lnTo>
                  <a:pt x="2082" y="139"/>
                </a:lnTo>
                <a:lnTo>
                  <a:pt x="2082" y="139"/>
                </a:lnTo>
                <a:lnTo>
                  <a:pt x="2083" y="140"/>
                </a:lnTo>
                <a:lnTo>
                  <a:pt x="2083" y="140"/>
                </a:lnTo>
                <a:lnTo>
                  <a:pt x="2083" y="140"/>
                </a:lnTo>
                <a:lnTo>
                  <a:pt x="2083" y="140"/>
                </a:lnTo>
                <a:lnTo>
                  <a:pt x="2084" y="141"/>
                </a:lnTo>
                <a:lnTo>
                  <a:pt x="2084" y="142"/>
                </a:lnTo>
                <a:lnTo>
                  <a:pt x="2084" y="143"/>
                </a:lnTo>
                <a:lnTo>
                  <a:pt x="2084" y="143"/>
                </a:lnTo>
                <a:lnTo>
                  <a:pt x="2085" y="144"/>
                </a:lnTo>
                <a:lnTo>
                  <a:pt x="2085" y="145"/>
                </a:lnTo>
                <a:lnTo>
                  <a:pt x="2085" y="145"/>
                </a:lnTo>
                <a:lnTo>
                  <a:pt x="2085" y="145"/>
                </a:lnTo>
                <a:lnTo>
                  <a:pt x="2086" y="146"/>
                </a:lnTo>
                <a:lnTo>
                  <a:pt x="2086" y="146"/>
                </a:lnTo>
                <a:lnTo>
                  <a:pt x="2086" y="146"/>
                </a:lnTo>
                <a:lnTo>
                  <a:pt x="2087" y="146"/>
                </a:lnTo>
                <a:lnTo>
                  <a:pt x="2087" y="146"/>
                </a:lnTo>
                <a:lnTo>
                  <a:pt x="2087" y="146"/>
                </a:lnTo>
                <a:lnTo>
                  <a:pt x="2087" y="146"/>
                </a:lnTo>
                <a:lnTo>
                  <a:pt x="2088" y="145"/>
                </a:lnTo>
                <a:lnTo>
                  <a:pt x="2088" y="145"/>
                </a:lnTo>
                <a:lnTo>
                  <a:pt x="2088" y="145"/>
                </a:lnTo>
                <a:lnTo>
                  <a:pt x="2088" y="145"/>
                </a:lnTo>
                <a:lnTo>
                  <a:pt x="2089" y="144"/>
                </a:lnTo>
                <a:lnTo>
                  <a:pt x="2089" y="144"/>
                </a:lnTo>
                <a:lnTo>
                  <a:pt x="2089" y="144"/>
                </a:lnTo>
                <a:lnTo>
                  <a:pt x="2089" y="144"/>
                </a:lnTo>
                <a:lnTo>
                  <a:pt x="2090" y="144"/>
                </a:lnTo>
                <a:lnTo>
                  <a:pt x="2090" y="144"/>
                </a:lnTo>
                <a:lnTo>
                  <a:pt x="2090" y="144"/>
                </a:lnTo>
                <a:lnTo>
                  <a:pt x="2090" y="144"/>
                </a:lnTo>
                <a:lnTo>
                  <a:pt x="2091" y="144"/>
                </a:lnTo>
                <a:lnTo>
                  <a:pt x="2091" y="144"/>
                </a:lnTo>
                <a:lnTo>
                  <a:pt x="2091" y="144"/>
                </a:lnTo>
                <a:lnTo>
                  <a:pt x="2091" y="144"/>
                </a:lnTo>
                <a:lnTo>
                  <a:pt x="2092" y="144"/>
                </a:lnTo>
                <a:lnTo>
                  <a:pt x="2092" y="144"/>
                </a:lnTo>
                <a:lnTo>
                  <a:pt x="2092" y="144"/>
                </a:lnTo>
                <a:lnTo>
                  <a:pt x="2092" y="144"/>
                </a:lnTo>
                <a:lnTo>
                  <a:pt x="2093" y="144"/>
                </a:lnTo>
                <a:lnTo>
                  <a:pt x="2093" y="144"/>
                </a:lnTo>
                <a:lnTo>
                  <a:pt x="2093" y="144"/>
                </a:lnTo>
                <a:lnTo>
                  <a:pt x="2093" y="144"/>
                </a:lnTo>
                <a:lnTo>
                  <a:pt x="2094" y="144"/>
                </a:lnTo>
                <a:lnTo>
                  <a:pt x="2094" y="145"/>
                </a:lnTo>
                <a:lnTo>
                  <a:pt x="2094" y="145"/>
                </a:lnTo>
                <a:lnTo>
                  <a:pt x="2094" y="145"/>
                </a:lnTo>
                <a:lnTo>
                  <a:pt x="2095" y="144"/>
                </a:lnTo>
                <a:lnTo>
                  <a:pt x="2095" y="144"/>
                </a:lnTo>
                <a:lnTo>
                  <a:pt x="2095" y="144"/>
                </a:lnTo>
                <a:lnTo>
                  <a:pt x="2095" y="144"/>
                </a:lnTo>
                <a:lnTo>
                  <a:pt x="2096" y="143"/>
                </a:lnTo>
                <a:lnTo>
                  <a:pt x="2096" y="143"/>
                </a:lnTo>
                <a:lnTo>
                  <a:pt x="2096" y="142"/>
                </a:lnTo>
                <a:lnTo>
                  <a:pt x="2096" y="142"/>
                </a:lnTo>
                <a:lnTo>
                  <a:pt x="2097" y="141"/>
                </a:lnTo>
                <a:lnTo>
                  <a:pt x="2097" y="141"/>
                </a:lnTo>
                <a:lnTo>
                  <a:pt x="2097" y="141"/>
                </a:lnTo>
                <a:lnTo>
                  <a:pt x="2097" y="141"/>
                </a:lnTo>
                <a:lnTo>
                  <a:pt x="2098" y="140"/>
                </a:lnTo>
                <a:lnTo>
                  <a:pt x="2098" y="140"/>
                </a:lnTo>
                <a:lnTo>
                  <a:pt x="2098" y="140"/>
                </a:lnTo>
                <a:lnTo>
                  <a:pt x="2099" y="140"/>
                </a:lnTo>
                <a:lnTo>
                  <a:pt x="2099" y="140"/>
                </a:lnTo>
                <a:lnTo>
                  <a:pt x="2099" y="139"/>
                </a:lnTo>
                <a:lnTo>
                  <a:pt x="2099" y="139"/>
                </a:lnTo>
                <a:lnTo>
                  <a:pt x="2100" y="140"/>
                </a:lnTo>
                <a:lnTo>
                  <a:pt x="2100" y="140"/>
                </a:lnTo>
                <a:lnTo>
                  <a:pt x="2100" y="140"/>
                </a:lnTo>
                <a:lnTo>
                  <a:pt x="2100" y="140"/>
                </a:lnTo>
                <a:lnTo>
                  <a:pt x="2101" y="140"/>
                </a:lnTo>
                <a:lnTo>
                  <a:pt x="2101" y="140"/>
                </a:lnTo>
                <a:lnTo>
                  <a:pt x="2101" y="140"/>
                </a:lnTo>
                <a:lnTo>
                  <a:pt x="2101" y="140"/>
                </a:lnTo>
                <a:lnTo>
                  <a:pt x="2102" y="141"/>
                </a:lnTo>
                <a:lnTo>
                  <a:pt x="2102" y="141"/>
                </a:lnTo>
                <a:lnTo>
                  <a:pt x="2102" y="142"/>
                </a:lnTo>
                <a:lnTo>
                  <a:pt x="2102" y="143"/>
                </a:lnTo>
                <a:lnTo>
                  <a:pt x="2103" y="143"/>
                </a:lnTo>
                <a:lnTo>
                  <a:pt x="2103" y="144"/>
                </a:lnTo>
                <a:lnTo>
                  <a:pt x="2103" y="145"/>
                </a:lnTo>
                <a:lnTo>
                  <a:pt x="2103" y="146"/>
                </a:lnTo>
                <a:lnTo>
                  <a:pt x="2104" y="146"/>
                </a:lnTo>
                <a:lnTo>
                  <a:pt x="2104" y="147"/>
                </a:lnTo>
                <a:lnTo>
                  <a:pt x="2104" y="147"/>
                </a:lnTo>
                <a:lnTo>
                  <a:pt x="2104" y="148"/>
                </a:lnTo>
                <a:lnTo>
                  <a:pt x="2105" y="148"/>
                </a:lnTo>
                <a:lnTo>
                  <a:pt x="2105" y="148"/>
                </a:lnTo>
                <a:lnTo>
                  <a:pt x="2105" y="148"/>
                </a:lnTo>
                <a:lnTo>
                  <a:pt x="2105" y="148"/>
                </a:lnTo>
                <a:lnTo>
                  <a:pt x="2106" y="149"/>
                </a:lnTo>
                <a:lnTo>
                  <a:pt x="2106" y="149"/>
                </a:lnTo>
                <a:lnTo>
                  <a:pt x="2106" y="149"/>
                </a:lnTo>
                <a:lnTo>
                  <a:pt x="2106" y="150"/>
                </a:lnTo>
                <a:lnTo>
                  <a:pt x="2107" y="150"/>
                </a:lnTo>
                <a:lnTo>
                  <a:pt x="2107" y="150"/>
                </a:lnTo>
                <a:lnTo>
                  <a:pt x="2107" y="150"/>
                </a:lnTo>
                <a:lnTo>
                  <a:pt x="2107" y="151"/>
                </a:lnTo>
                <a:lnTo>
                  <a:pt x="2108" y="151"/>
                </a:lnTo>
                <a:lnTo>
                  <a:pt x="2108" y="151"/>
                </a:lnTo>
                <a:lnTo>
                  <a:pt x="2108" y="152"/>
                </a:lnTo>
                <a:lnTo>
                  <a:pt x="2108" y="152"/>
                </a:lnTo>
                <a:lnTo>
                  <a:pt x="2109" y="153"/>
                </a:lnTo>
                <a:lnTo>
                  <a:pt x="2109" y="154"/>
                </a:lnTo>
                <a:lnTo>
                  <a:pt x="2109" y="154"/>
                </a:lnTo>
                <a:lnTo>
                  <a:pt x="2109" y="155"/>
                </a:lnTo>
                <a:lnTo>
                  <a:pt x="2110" y="156"/>
                </a:lnTo>
                <a:lnTo>
                  <a:pt x="2110" y="156"/>
                </a:lnTo>
                <a:lnTo>
                  <a:pt x="2110" y="157"/>
                </a:lnTo>
                <a:lnTo>
                  <a:pt x="2111" y="157"/>
                </a:lnTo>
                <a:lnTo>
                  <a:pt x="2111" y="157"/>
                </a:lnTo>
                <a:lnTo>
                  <a:pt x="2111" y="158"/>
                </a:lnTo>
                <a:lnTo>
                  <a:pt x="2111" y="158"/>
                </a:lnTo>
                <a:lnTo>
                  <a:pt x="2112" y="158"/>
                </a:lnTo>
                <a:lnTo>
                  <a:pt x="2112" y="158"/>
                </a:lnTo>
                <a:lnTo>
                  <a:pt x="2112" y="158"/>
                </a:lnTo>
                <a:lnTo>
                  <a:pt x="2112" y="158"/>
                </a:lnTo>
                <a:lnTo>
                  <a:pt x="2113" y="158"/>
                </a:lnTo>
                <a:lnTo>
                  <a:pt x="2113" y="158"/>
                </a:lnTo>
                <a:lnTo>
                  <a:pt x="2113" y="158"/>
                </a:lnTo>
                <a:lnTo>
                  <a:pt x="2113" y="158"/>
                </a:lnTo>
                <a:lnTo>
                  <a:pt x="2114" y="157"/>
                </a:lnTo>
                <a:lnTo>
                  <a:pt x="2114" y="157"/>
                </a:lnTo>
                <a:lnTo>
                  <a:pt x="2114" y="156"/>
                </a:lnTo>
                <a:lnTo>
                  <a:pt x="2114" y="156"/>
                </a:lnTo>
                <a:lnTo>
                  <a:pt x="2115" y="155"/>
                </a:lnTo>
                <a:lnTo>
                  <a:pt x="2115" y="155"/>
                </a:lnTo>
                <a:lnTo>
                  <a:pt x="2115" y="155"/>
                </a:lnTo>
                <a:lnTo>
                  <a:pt x="2115" y="154"/>
                </a:lnTo>
                <a:lnTo>
                  <a:pt x="2116" y="154"/>
                </a:lnTo>
                <a:lnTo>
                  <a:pt x="2116" y="153"/>
                </a:lnTo>
                <a:lnTo>
                  <a:pt x="2116" y="153"/>
                </a:lnTo>
                <a:lnTo>
                  <a:pt x="2116" y="152"/>
                </a:lnTo>
                <a:lnTo>
                  <a:pt x="2117" y="152"/>
                </a:lnTo>
                <a:lnTo>
                  <a:pt x="2117" y="151"/>
                </a:lnTo>
                <a:lnTo>
                  <a:pt x="2117" y="151"/>
                </a:lnTo>
                <a:lnTo>
                  <a:pt x="2117" y="150"/>
                </a:lnTo>
                <a:lnTo>
                  <a:pt x="2118" y="150"/>
                </a:lnTo>
                <a:lnTo>
                  <a:pt x="2118" y="150"/>
                </a:lnTo>
                <a:lnTo>
                  <a:pt x="2118" y="150"/>
                </a:lnTo>
                <a:lnTo>
                  <a:pt x="2118" y="150"/>
                </a:lnTo>
                <a:lnTo>
                  <a:pt x="2119" y="150"/>
                </a:lnTo>
                <a:lnTo>
                  <a:pt x="2119" y="151"/>
                </a:lnTo>
                <a:lnTo>
                  <a:pt x="2119" y="151"/>
                </a:lnTo>
                <a:lnTo>
                  <a:pt x="2119" y="151"/>
                </a:lnTo>
                <a:lnTo>
                  <a:pt x="2120" y="151"/>
                </a:lnTo>
                <a:lnTo>
                  <a:pt x="2120" y="151"/>
                </a:lnTo>
                <a:lnTo>
                  <a:pt x="2120" y="151"/>
                </a:lnTo>
                <a:lnTo>
                  <a:pt x="2120" y="152"/>
                </a:lnTo>
                <a:lnTo>
                  <a:pt x="2121" y="152"/>
                </a:lnTo>
                <a:lnTo>
                  <a:pt x="2121" y="153"/>
                </a:lnTo>
                <a:lnTo>
                  <a:pt x="2121" y="154"/>
                </a:lnTo>
                <a:lnTo>
                  <a:pt x="2121" y="154"/>
                </a:lnTo>
                <a:lnTo>
                  <a:pt x="2122" y="154"/>
                </a:lnTo>
                <a:lnTo>
                  <a:pt x="2122" y="155"/>
                </a:lnTo>
                <a:lnTo>
                  <a:pt x="2122" y="155"/>
                </a:lnTo>
                <a:lnTo>
                  <a:pt x="2123" y="156"/>
                </a:lnTo>
                <a:lnTo>
                  <a:pt x="2123" y="157"/>
                </a:lnTo>
                <a:lnTo>
                  <a:pt x="2123" y="157"/>
                </a:lnTo>
                <a:lnTo>
                  <a:pt x="2123" y="158"/>
                </a:lnTo>
                <a:lnTo>
                  <a:pt x="2124" y="158"/>
                </a:lnTo>
                <a:lnTo>
                  <a:pt x="2124" y="159"/>
                </a:lnTo>
                <a:lnTo>
                  <a:pt x="2124" y="160"/>
                </a:lnTo>
                <a:lnTo>
                  <a:pt x="2124" y="160"/>
                </a:lnTo>
                <a:lnTo>
                  <a:pt x="2125" y="162"/>
                </a:lnTo>
                <a:lnTo>
                  <a:pt x="2125" y="163"/>
                </a:lnTo>
                <a:lnTo>
                  <a:pt x="2125" y="165"/>
                </a:lnTo>
                <a:lnTo>
                  <a:pt x="2125" y="167"/>
                </a:lnTo>
                <a:lnTo>
                  <a:pt x="2126" y="168"/>
                </a:lnTo>
                <a:lnTo>
                  <a:pt x="2126" y="170"/>
                </a:lnTo>
                <a:lnTo>
                  <a:pt x="2126" y="172"/>
                </a:lnTo>
                <a:lnTo>
                  <a:pt x="2126" y="173"/>
                </a:lnTo>
                <a:lnTo>
                  <a:pt x="2127" y="175"/>
                </a:lnTo>
                <a:lnTo>
                  <a:pt x="2127" y="178"/>
                </a:lnTo>
                <a:lnTo>
                  <a:pt x="2127" y="180"/>
                </a:lnTo>
                <a:lnTo>
                  <a:pt x="2127" y="182"/>
                </a:lnTo>
                <a:lnTo>
                  <a:pt x="2128" y="184"/>
                </a:lnTo>
                <a:lnTo>
                  <a:pt x="2128" y="187"/>
                </a:lnTo>
                <a:lnTo>
                  <a:pt x="2128" y="187"/>
                </a:lnTo>
                <a:lnTo>
                  <a:pt x="2128" y="189"/>
                </a:lnTo>
                <a:lnTo>
                  <a:pt x="2129" y="192"/>
                </a:lnTo>
                <a:lnTo>
                  <a:pt x="2129" y="194"/>
                </a:lnTo>
                <a:lnTo>
                  <a:pt x="2129" y="196"/>
                </a:lnTo>
                <a:lnTo>
                  <a:pt x="2129" y="198"/>
                </a:lnTo>
                <a:lnTo>
                  <a:pt x="2130" y="199"/>
                </a:lnTo>
                <a:lnTo>
                  <a:pt x="2130" y="201"/>
                </a:lnTo>
                <a:lnTo>
                  <a:pt x="2130" y="203"/>
                </a:lnTo>
                <a:lnTo>
                  <a:pt x="2130" y="204"/>
                </a:lnTo>
                <a:lnTo>
                  <a:pt x="2131" y="206"/>
                </a:lnTo>
                <a:lnTo>
                  <a:pt x="2131" y="207"/>
                </a:lnTo>
                <a:lnTo>
                  <a:pt x="2131" y="209"/>
                </a:lnTo>
                <a:lnTo>
                  <a:pt x="2131" y="210"/>
                </a:lnTo>
                <a:lnTo>
                  <a:pt x="2132" y="211"/>
                </a:lnTo>
                <a:lnTo>
                  <a:pt x="2132" y="212"/>
                </a:lnTo>
                <a:lnTo>
                  <a:pt x="2132" y="213"/>
                </a:lnTo>
                <a:lnTo>
                  <a:pt x="2132" y="214"/>
                </a:lnTo>
                <a:lnTo>
                  <a:pt x="2133" y="215"/>
                </a:lnTo>
                <a:lnTo>
                  <a:pt x="2133" y="216"/>
                </a:lnTo>
                <a:lnTo>
                  <a:pt x="2133" y="216"/>
                </a:lnTo>
                <a:lnTo>
                  <a:pt x="2133" y="216"/>
                </a:lnTo>
                <a:lnTo>
                  <a:pt x="2134" y="217"/>
                </a:lnTo>
                <a:lnTo>
                  <a:pt x="2134" y="218"/>
                </a:lnTo>
                <a:lnTo>
                  <a:pt x="2134" y="218"/>
                </a:lnTo>
                <a:lnTo>
                  <a:pt x="2134" y="219"/>
                </a:lnTo>
                <a:lnTo>
                  <a:pt x="2135" y="220"/>
                </a:lnTo>
                <a:lnTo>
                  <a:pt x="2135" y="220"/>
                </a:lnTo>
                <a:lnTo>
                  <a:pt x="2135" y="221"/>
                </a:lnTo>
                <a:lnTo>
                  <a:pt x="2136" y="221"/>
                </a:lnTo>
                <a:lnTo>
                  <a:pt x="2136" y="221"/>
                </a:lnTo>
                <a:lnTo>
                  <a:pt x="2136" y="221"/>
                </a:lnTo>
                <a:lnTo>
                  <a:pt x="2136" y="221"/>
                </a:lnTo>
                <a:lnTo>
                  <a:pt x="2137" y="221"/>
                </a:lnTo>
                <a:lnTo>
                  <a:pt x="2137" y="220"/>
                </a:lnTo>
                <a:lnTo>
                  <a:pt x="2137" y="220"/>
                </a:lnTo>
                <a:lnTo>
                  <a:pt x="2137" y="220"/>
                </a:lnTo>
                <a:lnTo>
                  <a:pt x="2138" y="220"/>
                </a:lnTo>
                <a:lnTo>
                  <a:pt x="2138" y="220"/>
                </a:lnTo>
                <a:lnTo>
                  <a:pt x="2138" y="220"/>
                </a:lnTo>
                <a:lnTo>
                  <a:pt x="2138" y="220"/>
                </a:lnTo>
                <a:lnTo>
                  <a:pt x="2139" y="220"/>
                </a:lnTo>
                <a:lnTo>
                  <a:pt x="2139" y="219"/>
                </a:lnTo>
                <a:lnTo>
                  <a:pt x="2139" y="219"/>
                </a:lnTo>
                <a:lnTo>
                  <a:pt x="2139" y="220"/>
                </a:lnTo>
                <a:lnTo>
                  <a:pt x="2140" y="220"/>
                </a:lnTo>
                <a:lnTo>
                  <a:pt x="2140" y="220"/>
                </a:lnTo>
                <a:lnTo>
                  <a:pt x="2140" y="220"/>
                </a:lnTo>
                <a:lnTo>
                  <a:pt x="2140" y="221"/>
                </a:lnTo>
                <a:lnTo>
                  <a:pt x="2141" y="222"/>
                </a:lnTo>
                <a:lnTo>
                  <a:pt x="2141" y="223"/>
                </a:lnTo>
                <a:lnTo>
                  <a:pt x="2141" y="223"/>
                </a:lnTo>
                <a:lnTo>
                  <a:pt x="2141" y="224"/>
                </a:lnTo>
                <a:lnTo>
                  <a:pt x="2142" y="224"/>
                </a:lnTo>
                <a:lnTo>
                  <a:pt x="2142" y="225"/>
                </a:lnTo>
                <a:lnTo>
                  <a:pt x="2142" y="225"/>
                </a:lnTo>
                <a:lnTo>
                  <a:pt x="2142" y="226"/>
                </a:lnTo>
                <a:lnTo>
                  <a:pt x="2143" y="226"/>
                </a:lnTo>
                <a:lnTo>
                  <a:pt x="2143" y="227"/>
                </a:lnTo>
                <a:lnTo>
                  <a:pt x="2143" y="228"/>
                </a:lnTo>
                <a:lnTo>
                  <a:pt x="2143" y="228"/>
                </a:lnTo>
                <a:lnTo>
                  <a:pt x="2144" y="229"/>
                </a:lnTo>
                <a:lnTo>
                  <a:pt x="2144" y="230"/>
                </a:lnTo>
                <a:lnTo>
                  <a:pt x="2144" y="231"/>
                </a:lnTo>
                <a:lnTo>
                  <a:pt x="2144" y="232"/>
                </a:lnTo>
                <a:lnTo>
                  <a:pt x="2145" y="233"/>
                </a:lnTo>
                <a:lnTo>
                  <a:pt x="2145" y="233"/>
                </a:lnTo>
                <a:lnTo>
                  <a:pt x="2145" y="235"/>
                </a:lnTo>
                <a:lnTo>
                  <a:pt x="2145" y="236"/>
                </a:lnTo>
                <a:lnTo>
                  <a:pt x="2146" y="237"/>
                </a:lnTo>
                <a:lnTo>
                  <a:pt x="2146" y="238"/>
                </a:lnTo>
                <a:lnTo>
                  <a:pt x="2146" y="240"/>
                </a:lnTo>
                <a:lnTo>
                  <a:pt x="2146" y="241"/>
                </a:lnTo>
                <a:lnTo>
                  <a:pt x="2147" y="243"/>
                </a:lnTo>
                <a:lnTo>
                  <a:pt x="2147" y="244"/>
                </a:lnTo>
                <a:lnTo>
                  <a:pt x="2147" y="246"/>
                </a:lnTo>
                <a:lnTo>
                  <a:pt x="2148" y="248"/>
                </a:lnTo>
                <a:lnTo>
                  <a:pt x="2148" y="249"/>
                </a:lnTo>
                <a:lnTo>
                  <a:pt x="2148" y="251"/>
                </a:lnTo>
                <a:lnTo>
                  <a:pt x="2148" y="252"/>
                </a:lnTo>
                <a:lnTo>
                  <a:pt x="2149" y="252"/>
                </a:lnTo>
                <a:lnTo>
                  <a:pt x="2149" y="253"/>
                </a:lnTo>
                <a:lnTo>
                  <a:pt x="2149" y="254"/>
                </a:lnTo>
                <a:lnTo>
                  <a:pt x="2149" y="255"/>
                </a:lnTo>
                <a:lnTo>
                  <a:pt x="2150" y="256"/>
                </a:lnTo>
                <a:lnTo>
                  <a:pt x="2150" y="257"/>
                </a:lnTo>
                <a:lnTo>
                  <a:pt x="2150" y="257"/>
                </a:lnTo>
                <a:lnTo>
                  <a:pt x="2150" y="257"/>
                </a:lnTo>
                <a:lnTo>
                  <a:pt x="2151" y="257"/>
                </a:lnTo>
                <a:lnTo>
                  <a:pt x="2151" y="257"/>
                </a:lnTo>
                <a:lnTo>
                  <a:pt x="2151" y="257"/>
                </a:lnTo>
                <a:lnTo>
                  <a:pt x="2151" y="256"/>
                </a:lnTo>
                <a:lnTo>
                  <a:pt x="2152" y="255"/>
                </a:lnTo>
                <a:lnTo>
                  <a:pt x="2152" y="255"/>
                </a:lnTo>
                <a:lnTo>
                  <a:pt x="2152" y="254"/>
                </a:lnTo>
                <a:lnTo>
                  <a:pt x="2152" y="253"/>
                </a:lnTo>
                <a:lnTo>
                  <a:pt x="2153" y="252"/>
                </a:lnTo>
                <a:lnTo>
                  <a:pt x="2153" y="252"/>
                </a:lnTo>
                <a:lnTo>
                  <a:pt x="2153" y="251"/>
                </a:lnTo>
                <a:lnTo>
                  <a:pt x="2153" y="250"/>
                </a:lnTo>
                <a:lnTo>
                  <a:pt x="2154" y="250"/>
                </a:lnTo>
                <a:lnTo>
                  <a:pt x="2154" y="250"/>
                </a:lnTo>
                <a:lnTo>
                  <a:pt x="2154" y="249"/>
                </a:lnTo>
                <a:lnTo>
                  <a:pt x="2154" y="249"/>
                </a:lnTo>
                <a:lnTo>
                  <a:pt x="2155" y="248"/>
                </a:lnTo>
                <a:lnTo>
                  <a:pt x="2155" y="247"/>
                </a:lnTo>
                <a:lnTo>
                  <a:pt x="2155" y="246"/>
                </a:lnTo>
                <a:lnTo>
                  <a:pt x="2155" y="245"/>
                </a:lnTo>
                <a:lnTo>
                  <a:pt x="2156" y="245"/>
                </a:lnTo>
                <a:lnTo>
                  <a:pt x="2156" y="244"/>
                </a:lnTo>
                <a:lnTo>
                  <a:pt x="2156" y="243"/>
                </a:lnTo>
                <a:lnTo>
                  <a:pt x="2156" y="242"/>
                </a:lnTo>
                <a:lnTo>
                  <a:pt x="2157" y="241"/>
                </a:lnTo>
                <a:lnTo>
                  <a:pt x="2157" y="239"/>
                </a:lnTo>
                <a:lnTo>
                  <a:pt x="2157" y="238"/>
                </a:lnTo>
                <a:lnTo>
                  <a:pt x="2157" y="237"/>
                </a:lnTo>
                <a:lnTo>
                  <a:pt x="2158" y="235"/>
                </a:lnTo>
                <a:lnTo>
                  <a:pt x="2158" y="234"/>
                </a:lnTo>
                <a:lnTo>
                  <a:pt x="2158" y="232"/>
                </a:lnTo>
                <a:lnTo>
                  <a:pt x="2158" y="230"/>
                </a:lnTo>
                <a:lnTo>
                  <a:pt x="2159" y="230"/>
                </a:lnTo>
                <a:lnTo>
                  <a:pt x="2159" y="229"/>
                </a:lnTo>
                <a:lnTo>
                  <a:pt x="2159" y="228"/>
                </a:lnTo>
                <a:lnTo>
                  <a:pt x="2160" y="226"/>
                </a:lnTo>
                <a:lnTo>
                  <a:pt x="2160" y="225"/>
                </a:lnTo>
                <a:lnTo>
                  <a:pt x="2160" y="223"/>
                </a:lnTo>
                <a:lnTo>
                  <a:pt x="2160" y="222"/>
                </a:lnTo>
                <a:lnTo>
                  <a:pt x="2161" y="222"/>
                </a:lnTo>
                <a:lnTo>
                  <a:pt x="2161" y="221"/>
                </a:lnTo>
                <a:lnTo>
                  <a:pt x="2161" y="220"/>
                </a:lnTo>
                <a:lnTo>
                  <a:pt x="2161" y="219"/>
                </a:lnTo>
                <a:lnTo>
                  <a:pt x="2162" y="219"/>
                </a:lnTo>
                <a:lnTo>
                  <a:pt x="2162" y="218"/>
                </a:lnTo>
                <a:lnTo>
                  <a:pt x="2162" y="218"/>
                </a:lnTo>
                <a:lnTo>
                  <a:pt x="2162" y="217"/>
                </a:lnTo>
                <a:lnTo>
                  <a:pt x="2163" y="217"/>
                </a:lnTo>
                <a:lnTo>
                  <a:pt x="2163" y="216"/>
                </a:lnTo>
                <a:lnTo>
                  <a:pt x="2163" y="216"/>
                </a:lnTo>
                <a:lnTo>
                  <a:pt x="2163" y="216"/>
                </a:lnTo>
                <a:lnTo>
                  <a:pt x="2164" y="215"/>
                </a:lnTo>
                <a:lnTo>
                  <a:pt x="2164" y="215"/>
                </a:lnTo>
                <a:lnTo>
                  <a:pt x="2164" y="215"/>
                </a:lnTo>
                <a:lnTo>
                  <a:pt x="2164" y="215"/>
                </a:lnTo>
                <a:lnTo>
                  <a:pt x="2165" y="214"/>
                </a:lnTo>
                <a:lnTo>
                  <a:pt x="2165" y="214"/>
                </a:lnTo>
                <a:lnTo>
                  <a:pt x="2165" y="214"/>
                </a:lnTo>
                <a:lnTo>
                  <a:pt x="2165" y="213"/>
                </a:lnTo>
                <a:lnTo>
                  <a:pt x="2166" y="213"/>
                </a:lnTo>
                <a:lnTo>
                  <a:pt x="2166" y="213"/>
                </a:lnTo>
                <a:lnTo>
                  <a:pt x="2166" y="212"/>
                </a:lnTo>
                <a:lnTo>
                  <a:pt x="2166" y="212"/>
                </a:lnTo>
                <a:lnTo>
                  <a:pt x="2167" y="211"/>
                </a:lnTo>
                <a:lnTo>
                  <a:pt x="2167" y="211"/>
                </a:lnTo>
                <a:lnTo>
                  <a:pt x="2167" y="210"/>
                </a:lnTo>
                <a:lnTo>
                  <a:pt x="2167" y="209"/>
                </a:lnTo>
                <a:lnTo>
                  <a:pt x="2168" y="209"/>
                </a:lnTo>
                <a:lnTo>
                  <a:pt x="2168" y="208"/>
                </a:lnTo>
                <a:lnTo>
                  <a:pt x="2168" y="207"/>
                </a:lnTo>
                <a:lnTo>
                  <a:pt x="2168" y="207"/>
                </a:lnTo>
                <a:lnTo>
                  <a:pt x="2169" y="206"/>
                </a:lnTo>
                <a:lnTo>
                  <a:pt x="2169" y="206"/>
                </a:lnTo>
                <a:lnTo>
                  <a:pt x="2169" y="206"/>
                </a:lnTo>
                <a:lnTo>
                  <a:pt x="2169" y="205"/>
                </a:lnTo>
                <a:lnTo>
                  <a:pt x="2170" y="204"/>
                </a:lnTo>
                <a:lnTo>
                  <a:pt x="2170" y="204"/>
                </a:lnTo>
                <a:lnTo>
                  <a:pt x="2170" y="203"/>
                </a:lnTo>
                <a:lnTo>
                  <a:pt x="2170" y="202"/>
                </a:lnTo>
                <a:lnTo>
                  <a:pt x="2171" y="202"/>
                </a:lnTo>
                <a:lnTo>
                  <a:pt x="2171" y="201"/>
                </a:lnTo>
                <a:lnTo>
                  <a:pt x="2171" y="200"/>
                </a:lnTo>
                <a:lnTo>
                  <a:pt x="2172" y="199"/>
                </a:lnTo>
                <a:lnTo>
                  <a:pt x="2172" y="198"/>
                </a:lnTo>
                <a:lnTo>
                  <a:pt x="2172" y="196"/>
                </a:lnTo>
                <a:lnTo>
                  <a:pt x="2172" y="195"/>
                </a:lnTo>
                <a:lnTo>
                  <a:pt x="2173" y="195"/>
                </a:lnTo>
                <a:lnTo>
                  <a:pt x="2173" y="194"/>
                </a:lnTo>
                <a:lnTo>
                  <a:pt x="2173" y="193"/>
                </a:lnTo>
                <a:lnTo>
                  <a:pt x="2173" y="193"/>
                </a:lnTo>
                <a:lnTo>
                  <a:pt x="2174" y="192"/>
                </a:lnTo>
                <a:lnTo>
                  <a:pt x="2174" y="191"/>
                </a:lnTo>
                <a:lnTo>
                  <a:pt x="2174" y="191"/>
                </a:lnTo>
                <a:lnTo>
                  <a:pt x="2174" y="190"/>
                </a:lnTo>
                <a:lnTo>
                  <a:pt x="2175" y="189"/>
                </a:lnTo>
                <a:lnTo>
                  <a:pt x="2175" y="188"/>
                </a:lnTo>
                <a:lnTo>
                  <a:pt x="2175" y="187"/>
                </a:lnTo>
                <a:lnTo>
                  <a:pt x="2175" y="187"/>
                </a:lnTo>
                <a:lnTo>
                  <a:pt x="2176" y="186"/>
                </a:lnTo>
                <a:lnTo>
                  <a:pt x="2176" y="185"/>
                </a:lnTo>
                <a:lnTo>
                  <a:pt x="2176" y="184"/>
                </a:lnTo>
                <a:lnTo>
                  <a:pt x="2176" y="183"/>
                </a:lnTo>
                <a:lnTo>
                  <a:pt x="2177" y="182"/>
                </a:lnTo>
                <a:lnTo>
                  <a:pt x="2177" y="181"/>
                </a:lnTo>
                <a:lnTo>
                  <a:pt x="2177" y="180"/>
                </a:lnTo>
                <a:lnTo>
                  <a:pt x="2177" y="179"/>
                </a:lnTo>
                <a:lnTo>
                  <a:pt x="2178" y="179"/>
                </a:lnTo>
                <a:lnTo>
                  <a:pt x="2178" y="178"/>
                </a:lnTo>
                <a:lnTo>
                  <a:pt x="2178" y="178"/>
                </a:lnTo>
                <a:lnTo>
                  <a:pt x="2178" y="177"/>
                </a:lnTo>
                <a:lnTo>
                  <a:pt x="2179" y="177"/>
                </a:lnTo>
                <a:lnTo>
                  <a:pt x="2179" y="176"/>
                </a:lnTo>
                <a:lnTo>
                  <a:pt x="2179" y="176"/>
                </a:lnTo>
                <a:lnTo>
                  <a:pt x="2179" y="176"/>
                </a:lnTo>
                <a:lnTo>
                  <a:pt x="2180" y="175"/>
                </a:lnTo>
                <a:lnTo>
                  <a:pt x="2180" y="175"/>
                </a:lnTo>
                <a:lnTo>
                  <a:pt x="2180" y="175"/>
                </a:lnTo>
                <a:lnTo>
                  <a:pt x="2180" y="175"/>
                </a:lnTo>
                <a:lnTo>
                  <a:pt x="2181" y="175"/>
                </a:lnTo>
                <a:lnTo>
                  <a:pt x="2181" y="175"/>
                </a:lnTo>
                <a:lnTo>
                  <a:pt x="2181" y="175"/>
                </a:lnTo>
                <a:lnTo>
                  <a:pt x="2181" y="175"/>
                </a:lnTo>
                <a:lnTo>
                  <a:pt x="2182" y="174"/>
                </a:lnTo>
                <a:lnTo>
                  <a:pt x="2182" y="174"/>
                </a:lnTo>
                <a:lnTo>
                  <a:pt x="2182" y="175"/>
                </a:lnTo>
                <a:lnTo>
                  <a:pt x="2182" y="175"/>
                </a:lnTo>
                <a:lnTo>
                  <a:pt x="2183" y="176"/>
                </a:lnTo>
                <a:lnTo>
                  <a:pt x="2183" y="176"/>
                </a:lnTo>
                <a:lnTo>
                  <a:pt x="2183" y="176"/>
                </a:lnTo>
                <a:lnTo>
                  <a:pt x="2184" y="176"/>
                </a:lnTo>
                <a:lnTo>
                  <a:pt x="2184" y="177"/>
                </a:lnTo>
                <a:lnTo>
                  <a:pt x="2184" y="177"/>
                </a:lnTo>
                <a:lnTo>
                  <a:pt x="2184" y="177"/>
                </a:lnTo>
                <a:lnTo>
                  <a:pt x="2185" y="178"/>
                </a:lnTo>
                <a:lnTo>
                  <a:pt x="2185" y="178"/>
                </a:lnTo>
                <a:lnTo>
                  <a:pt x="2185" y="179"/>
                </a:lnTo>
                <a:lnTo>
                  <a:pt x="2185" y="180"/>
                </a:lnTo>
                <a:lnTo>
                  <a:pt x="2186" y="181"/>
                </a:lnTo>
                <a:lnTo>
                  <a:pt x="2186" y="182"/>
                </a:lnTo>
                <a:lnTo>
                  <a:pt x="2186" y="182"/>
                </a:lnTo>
                <a:lnTo>
                  <a:pt x="2186" y="183"/>
                </a:lnTo>
                <a:lnTo>
                  <a:pt x="2187" y="184"/>
                </a:lnTo>
                <a:lnTo>
                  <a:pt x="2187" y="184"/>
                </a:lnTo>
                <a:lnTo>
                  <a:pt x="2187" y="184"/>
                </a:lnTo>
                <a:lnTo>
                  <a:pt x="2187" y="184"/>
                </a:lnTo>
                <a:lnTo>
                  <a:pt x="2188" y="184"/>
                </a:lnTo>
                <a:lnTo>
                  <a:pt x="2188" y="185"/>
                </a:lnTo>
                <a:lnTo>
                  <a:pt x="2188" y="185"/>
                </a:lnTo>
                <a:lnTo>
                  <a:pt x="2188" y="185"/>
                </a:lnTo>
                <a:lnTo>
                  <a:pt x="2189" y="186"/>
                </a:lnTo>
                <a:lnTo>
                  <a:pt x="2189" y="186"/>
                </a:lnTo>
                <a:lnTo>
                  <a:pt x="2189" y="187"/>
                </a:lnTo>
                <a:lnTo>
                  <a:pt x="2189" y="187"/>
                </a:lnTo>
                <a:lnTo>
                  <a:pt x="2190" y="187"/>
                </a:lnTo>
                <a:lnTo>
                  <a:pt x="2190" y="187"/>
                </a:lnTo>
                <a:lnTo>
                  <a:pt x="2190" y="188"/>
                </a:lnTo>
                <a:lnTo>
                  <a:pt x="2190" y="188"/>
                </a:lnTo>
                <a:lnTo>
                  <a:pt x="2191" y="188"/>
                </a:lnTo>
                <a:lnTo>
                  <a:pt x="2191" y="187"/>
                </a:lnTo>
                <a:lnTo>
                  <a:pt x="2191" y="187"/>
                </a:lnTo>
                <a:lnTo>
                  <a:pt x="2191" y="186"/>
                </a:lnTo>
                <a:lnTo>
                  <a:pt x="2192" y="185"/>
                </a:lnTo>
                <a:lnTo>
                  <a:pt x="2192" y="185"/>
                </a:lnTo>
                <a:lnTo>
                  <a:pt x="2192" y="184"/>
                </a:lnTo>
                <a:lnTo>
                  <a:pt x="2192" y="184"/>
                </a:lnTo>
                <a:lnTo>
                  <a:pt x="2193" y="183"/>
                </a:lnTo>
                <a:lnTo>
                  <a:pt x="2193" y="183"/>
                </a:lnTo>
                <a:lnTo>
                  <a:pt x="2193" y="182"/>
                </a:lnTo>
                <a:lnTo>
                  <a:pt x="2193" y="181"/>
                </a:lnTo>
                <a:lnTo>
                  <a:pt x="2194" y="181"/>
                </a:lnTo>
                <a:lnTo>
                  <a:pt x="2194" y="180"/>
                </a:lnTo>
                <a:lnTo>
                  <a:pt x="2194" y="179"/>
                </a:lnTo>
                <a:lnTo>
                  <a:pt x="2194" y="179"/>
                </a:lnTo>
                <a:lnTo>
                  <a:pt x="2195" y="178"/>
                </a:lnTo>
                <a:lnTo>
                  <a:pt x="2195" y="177"/>
                </a:lnTo>
                <a:lnTo>
                  <a:pt x="2195" y="175"/>
                </a:lnTo>
                <a:lnTo>
                  <a:pt x="2196" y="174"/>
                </a:lnTo>
                <a:lnTo>
                  <a:pt x="2196" y="172"/>
                </a:lnTo>
                <a:lnTo>
                  <a:pt x="2196" y="171"/>
                </a:lnTo>
                <a:lnTo>
                  <a:pt x="2196" y="170"/>
                </a:lnTo>
                <a:lnTo>
                  <a:pt x="2197" y="168"/>
                </a:lnTo>
                <a:lnTo>
                  <a:pt x="2197" y="167"/>
                </a:lnTo>
                <a:lnTo>
                  <a:pt x="2197" y="166"/>
                </a:lnTo>
                <a:lnTo>
                  <a:pt x="2197" y="164"/>
                </a:lnTo>
                <a:lnTo>
                  <a:pt x="2198" y="162"/>
                </a:lnTo>
                <a:lnTo>
                  <a:pt x="2198" y="161"/>
                </a:lnTo>
                <a:lnTo>
                  <a:pt x="2198" y="160"/>
                </a:lnTo>
                <a:lnTo>
                  <a:pt x="2198" y="159"/>
                </a:lnTo>
                <a:lnTo>
                  <a:pt x="2199" y="159"/>
                </a:lnTo>
                <a:lnTo>
                  <a:pt x="2199" y="157"/>
                </a:lnTo>
                <a:lnTo>
                  <a:pt x="2199" y="156"/>
                </a:lnTo>
                <a:lnTo>
                  <a:pt x="2199" y="155"/>
                </a:lnTo>
                <a:lnTo>
                  <a:pt x="2200" y="155"/>
                </a:lnTo>
                <a:lnTo>
                  <a:pt x="2200" y="154"/>
                </a:lnTo>
                <a:lnTo>
                  <a:pt x="2200" y="153"/>
                </a:lnTo>
                <a:lnTo>
                  <a:pt x="2200" y="152"/>
                </a:lnTo>
                <a:lnTo>
                  <a:pt x="2201" y="150"/>
                </a:lnTo>
                <a:lnTo>
                  <a:pt x="2201" y="149"/>
                </a:lnTo>
                <a:lnTo>
                  <a:pt x="2201" y="148"/>
                </a:lnTo>
                <a:lnTo>
                  <a:pt x="2201" y="146"/>
                </a:lnTo>
                <a:lnTo>
                  <a:pt x="2202" y="145"/>
                </a:lnTo>
                <a:lnTo>
                  <a:pt x="2202" y="144"/>
                </a:lnTo>
                <a:lnTo>
                  <a:pt x="2202" y="143"/>
                </a:lnTo>
                <a:lnTo>
                  <a:pt x="2202" y="143"/>
                </a:lnTo>
                <a:lnTo>
                  <a:pt x="2203" y="142"/>
                </a:lnTo>
                <a:lnTo>
                  <a:pt x="2203" y="141"/>
                </a:lnTo>
                <a:lnTo>
                  <a:pt x="2203" y="140"/>
                </a:lnTo>
                <a:lnTo>
                  <a:pt x="2203" y="140"/>
                </a:lnTo>
                <a:lnTo>
                  <a:pt x="2204" y="139"/>
                </a:lnTo>
                <a:lnTo>
                  <a:pt x="2204" y="138"/>
                </a:lnTo>
                <a:lnTo>
                  <a:pt x="2204" y="138"/>
                </a:lnTo>
                <a:lnTo>
                  <a:pt x="2204" y="137"/>
                </a:lnTo>
                <a:lnTo>
                  <a:pt x="2205" y="137"/>
                </a:lnTo>
                <a:lnTo>
                  <a:pt x="2205" y="137"/>
                </a:lnTo>
                <a:lnTo>
                  <a:pt x="2205" y="137"/>
                </a:lnTo>
                <a:lnTo>
                  <a:pt x="2205" y="136"/>
                </a:lnTo>
                <a:lnTo>
                  <a:pt x="2206" y="136"/>
                </a:lnTo>
                <a:lnTo>
                  <a:pt x="2206" y="135"/>
                </a:lnTo>
                <a:lnTo>
                  <a:pt x="2206" y="135"/>
                </a:lnTo>
                <a:lnTo>
                  <a:pt x="2206" y="135"/>
                </a:lnTo>
                <a:lnTo>
                  <a:pt x="2207" y="134"/>
                </a:lnTo>
                <a:lnTo>
                  <a:pt x="2207" y="134"/>
                </a:lnTo>
                <a:lnTo>
                  <a:pt x="2207" y="133"/>
                </a:lnTo>
                <a:lnTo>
                  <a:pt x="2207" y="132"/>
                </a:lnTo>
                <a:lnTo>
                  <a:pt x="2208" y="131"/>
                </a:lnTo>
                <a:lnTo>
                  <a:pt x="2208" y="131"/>
                </a:lnTo>
                <a:lnTo>
                  <a:pt x="2208" y="130"/>
                </a:lnTo>
                <a:lnTo>
                  <a:pt x="2209" y="129"/>
                </a:lnTo>
                <a:lnTo>
                  <a:pt x="2209" y="128"/>
                </a:lnTo>
                <a:lnTo>
                  <a:pt x="2209" y="127"/>
                </a:lnTo>
                <a:lnTo>
                  <a:pt x="2209" y="126"/>
                </a:lnTo>
                <a:lnTo>
                  <a:pt x="2210" y="125"/>
                </a:lnTo>
                <a:lnTo>
                  <a:pt x="2210" y="125"/>
                </a:lnTo>
                <a:lnTo>
                  <a:pt x="2210" y="124"/>
                </a:lnTo>
                <a:lnTo>
                  <a:pt x="2210" y="124"/>
                </a:lnTo>
                <a:lnTo>
                  <a:pt x="2211" y="123"/>
                </a:lnTo>
                <a:lnTo>
                  <a:pt x="2211" y="122"/>
                </a:lnTo>
                <a:lnTo>
                  <a:pt x="2211" y="122"/>
                </a:lnTo>
                <a:lnTo>
                  <a:pt x="2211" y="121"/>
                </a:lnTo>
                <a:lnTo>
                  <a:pt x="2212" y="121"/>
                </a:lnTo>
                <a:lnTo>
                  <a:pt x="2212" y="120"/>
                </a:lnTo>
                <a:lnTo>
                  <a:pt x="2212" y="120"/>
                </a:lnTo>
                <a:lnTo>
                  <a:pt x="2212" y="120"/>
                </a:lnTo>
                <a:lnTo>
                  <a:pt x="2213" y="119"/>
                </a:lnTo>
                <a:lnTo>
                  <a:pt x="2213" y="119"/>
                </a:lnTo>
                <a:lnTo>
                  <a:pt x="2213" y="119"/>
                </a:lnTo>
                <a:lnTo>
                  <a:pt x="2213" y="119"/>
                </a:lnTo>
                <a:lnTo>
                  <a:pt x="2214" y="119"/>
                </a:lnTo>
                <a:lnTo>
                  <a:pt x="2214" y="119"/>
                </a:lnTo>
                <a:lnTo>
                  <a:pt x="2214" y="119"/>
                </a:lnTo>
                <a:lnTo>
                  <a:pt x="2214" y="119"/>
                </a:lnTo>
                <a:lnTo>
                  <a:pt x="2215" y="119"/>
                </a:lnTo>
                <a:lnTo>
                  <a:pt x="2215" y="119"/>
                </a:lnTo>
                <a:lnTo>
                  <a:pt x="2215" y="119"/>
                </a:lnTo>
                <a:lnTo>
                  <a:pt x="2215" y="119"/>
                </a:lnTo>
                <a:lnTo>
                  <a:pt x="2216" y="119"/>
                </a:lnTo>
                <a:lnTo>
                  <a:pt x="2216" y="120"/>
                </a:lnTo>
                <a:lnTo>
                  <a:pt x="2216" y="120"/>
                </a:lnTo>
                <a:lnTo>
                  <a:pt x="2216" y="120"/>
                </a:lnTo>
                <a:lnTo>
                  <a:pt x="2217" y="120"/>
                </a:lnTo>
                <a:lnTo>
                  <a:pt x="2217" y="120"/>
                </a:lnTo>
                <a:lnTo>
                  <a:pt x="2217" y="121"/>
                </a:lnTo>
                <a:lnTo>
                  <a:pt x="2217" y="121"/>
                </a:lnTo>
                <a:lnTo>
                  <a:pt x="2218" y="122"/>
                </a:lnTo>
                <a:lnTo>
                  <a:pt x="2218" y="122"/>
                </a:lnTo>
                <a:lnTo>
                  <a:pt x="2218" y="122"/>
                </a:lnTo>
                <a:lnTo>
                  <a:pt x="2218" y="123"/>
                </a:lnTo>
                <a:lnTo>
                  <a:pt x="2219" y="123"/>
                </a:lnTo>
                <a:lnTo>
                  <a:pt x="2219" y="124"/>
                </a:lnTo>
                <a:lnTo>
                  <a:pt x="2219" y="124"/>
                </a:lnTo>
                <a:lnTo>
                  <a:pt x="2219" y="124"/>
                </a:lnTo>
                <a:lnTo>
                  <a:pt x="2220" y="125"/>
                </a:lnTo>
                <a:lnTo>
                  <a:pt x="2220" y="125"/>
                </a:lnTo>
                <a:lnTo>
                  <a:pt x="2220" y="126"/>
                </a:lnTo>
                <a:lnTo>
                  <a:pt x="2221" y="127"/>
                </a:lnTo>
                <a:lnTo>
                  <a:pt x="2221" y="128"/>
                </a:lnTo>
                <a:lnTo>
                  <a:pt x="2221" y="129"/>
                </a:lnTo>
                <a:lnTo>
                  <a:pt x="2221" y="129"/>
                </a:lnTo>
                <a:lnTo>
                  <a:pt x="2222" y="130"/>
                </a:lnTo>
                <a:lnTo>
                  <a:pt x="2222" y="131"/>
                </a:lnTo>
                <a:lnTo>
                  <a:pt x="2222" y="131"/>
                </a:lnTo>
                <a:lnTo>
                  <a:pt x="2222" y="131"/>
                </a:lnTo>
                <a:lnTo>
                  <a:pt x="2223" y="132"/>
                </a:lnTo>
                <a:lnTo>
                  <a:pt x="2223" y="132"/>
                </a:lnTo>
                <a:lnTo>
                  <a:pt x="2223" y="133"/>
                </a:lnTo>
                <a:lnTo>
                  <a:pt x="2223" y="133"/>
                </a:lnTo>
                <a:lnTo>
                  <a:pt x="2224" y="134"/>
                </a:lnTo>
                <a:lnTo>
                  <a:pt x="2224" y="135"/>
                </a:lnTo>
                <a:lnTo>
                  <a:pt x="2224" y="135"/>
                </a:lnTo>
                <a:lnTo>
                  <a:pt x="2224" y="136"/>
                </a:lnTo>
                <a:lnTo>
                  <a:pt x="2225" y="137"/>
                </a:lnTo>
                <a:lnTo>
                  <a:pt x="2225" y="137"/>
                </a:lnTo>
                <a:lnTo>
                  <a:pt x="2225" y="137"/>
                </a:lnTo>
                <a:lnTo>
                  <a:pt x="2225" y="138"/>
                </a:lnTo>
                <a:lnTo>
                  <a:pt x="2226" y="139"/>
                </a:lnTo>
                <a:lnTo>
                  <a:pt x="2226" y="139"/>
                </a:lnTo>
                <a:lnTo>
                  <a:pt x="2226" y="140"/>
                </a:lnTo>
                <a:lnTo>
                  <a:pt x="2226" y="140"/>
                </a:lnTo>
                <a:lnTo>
                  <a:pt x="2227" y="140"/>
                </a:lnTo>
                <a:lnTo>
                  <a:pt x="2227" y="140"/>
                </a:lnTo>
                <a:lnTo>
                  <a:pt x="2227" y="141"/>
                </a:lnTo>
                <a:lnTo>
                  <a:pt x="2227" y="141"/>
                </a:lnTo>
                <a:lnTo>
                  <a:pt x="2228" y="141"/>
                </a:lnTo>
                <a:lnTo>
                  <a:pt x="2228" y="141"/>
                </a:lnTo>
                <a:lnTo>
                  <a:pt x="2228" y="142"/>
                </a:lnTo>
                <a:lnTo>
                  <a:pt x="2228" y="142"/>
                </a:lnTo>
                <a:lnTo>
                  <a:pt x="2229" y="142"/>
                </a:lnTo>
                <a:lnTo>
                  <a:pt x="2229" y="142"/>
                </a:lnTo>
                <a:lnTo>
                  <a:pt x="2229" y="143"/>
                </a:lnTo>
                <a:lnTo>
                  <a:pt x="2229" y="143"/>
                </a:lnTo>
                <a:lnTo>
                  <a:pt x="2230" y="143"/>
                </a:lnTo>
                <a:lnTo>
                  <a:pt x="2230" y="143"/>
                </a:lnTo>
                <a:lnTo>
                  <a:pt x="2230" y="143"/>
                </a:lnTo>
                <a:lnTo>
                  <a:pt x="2230" y="144"/>
                </a:lnTo>
                <a:lnTo>
                  <a:pt x="2231" y="144"/>
                </a:lnTo>
                <a:lnTo>
                  <a:pt x="2231" y="144"/>
                </a:lnTo>
                <a:lnTo>
                  <a:pt x="2231" y="145"/>
                </a:lnTo>
                <a:lnTo>
                  <a:pt x="2231" y="146"/>
                </a:lnTo>
                <a:lnTo>
                  <a:pt x="2232" y="146"/>
                </a:lnTo>
                <a:lnTo>
                  <a:pt x="2232" y="147"/>
                </a:lnTo>
                <a:lnTo>
                  <a:pt x="2232" y="147"/>
                </a:lnTo>
                <a:lnTo>
                  <a:pt x="2233" y="148"/>
                </a:lnTo>
                <a:lnTo>
                  <a:pt x="2233" y="148"/>
                </a:lnTo>
                <a:lnTo>
                  <a:pt x="2233" y="149"/>
                </a:lnTo>
                <a:lnTo>
                  <a:pt x="2233" y="149"/>
                </a:lnTo>
                <a:lnTo>
                  <a:pt x="2234" y="150"/>
                </a:lnTo>
                <a:lnTo>
                  <a:pt x="2234" y="151"/>
                </a:lnTo>
                <a:lnTo>
                  <a:pt x="2234" y="151"/>
                </a:lnTo>
                <a:lnTo>
                  <a:pt x="2234" y="152"/>
                </a:lnTo>
                <a:lnTo>
                  <a:pt x="2235" y="153"/>
                </a:lnTo>
                <a:lnTo>
                  <a:pt x="2235" y="153"/>
                </a:lnTo>
                <a:lnTo>
                  <a:pt x="2235" y="154"/>
                </a:lnTo>
                <a:lnTo>
                  <a:pt x="2235" y="154"/>
                </a:lnTo>
                <a:lnTo>
                  <a:pt x="2236" y="154"/>
                </a:lnTo>
                <a:lnTo>
                  <a:pt x="2236" y="155"/>
                </a:lnTo>
                <a:lnTo>
                  <a:pt x="2236" y="155"/>
                </a:lnTo>
                <a:lnTo>
                  <a:pt x="2236" y="155"/>
                </a:lnTo>
                <a:lnTo>
                  <a:pt x="2237" y="155"/>
                </a:lnTo>
                <a:lnTo>
                  <a:pt x="2237" y="155"/>
                </a:lnTo>
                <a:lnTo>
                  <a:pt x="2237" y="155"/>
                </a:lnTo>
                <a:lnTo>
                  <a:pt x="2237" y="155"/>
                </a:lnTo>
                <a:lnTo>
                  <a:pt x="2238" y="155"/>
                </a:lnTo>
                <a:lnTo>
                  <a:pt x="2238" y="154"/>
                </a:lnTo>
                <a:lnTo>
                  <a:pt x="2238" y="154"/>
                </a:lnTo>
                <a:lnTo>
                  <a:pt x="2238" y="153"/>
                </a:lnTo>
                <a:lnTo>
                  <a:pt x="2239" y="153"/>
                </a:lnTo>
                <a:lnTo>
                  <a:pt x="2239" y="152"/>
                </a:lnTo>
                <a:lnTo>
                  <a:pt x="2239" y="152"/>
                </a:lnTo>
                <a:lnTo>
                  <a:pt x="2239" y="152"/>
                </a:lnTo>
                <a:lnTo>
                  <a:pt x="2240" y="152"/>
                </a:lnTo>
                <a:lnTo>
                  <a:pt x="2240" y="152"/>
                </a:lnTo>
                <a:lnTo>
                  <a:pt x="2240" y="152"/>
                </a:lnTo>
                <a:lnTo>
                  <a:pt x="2240" y="152"/>
                </a:lnTo>
                <a:lnTo>
                  <a:pt x="2241" y="152"/>
                </a:lnTo>
                <a:lnTo>
                  <a:pt x="2241" y="152"/>
                </a:lnTo>
                <a:lnTo>
                  <a:pt x="2241" y="152"/>
                </a:lnTo>
                <a:lnTo>
                  <a:pt x="2241" y="152"/>
                </a:lnTo>
                <a:lnTo>
                  <a:pt x="2242" y="152"/>
                </a:lnTo>
                <a:lnTo>
                  <a:pt x="2242" y="152"/>
                </a:lnTo>
                <a:lnTo>
                  <a:pt x="2242" y="152"/>
                </a:lnTo>
                <a:lnTo>
                  <a:pt x="2242" y="152"/>
                </a:lnTo>
                <a:lnTo>
                  <a:pt x="2243" y="152"/>
                </a:lnTo>
                <a:lnTo>
                  <a:pt x="2243" y="152"/>
                </a:lnTo>
                <a:lnTo>
                  <a:pt x="2243" y="152"/>
                </a:lnTo>
                <a:lnTo>
                  <a:pt x="2243" y="153"/>
                </a:lnTo>
                <a:lnTo>
                  <a:pt x="2244" y="153"/>
                </a:lnTo>
                <a:lnTo>
                  <a:pt x="2244" y="153"/>
                </a:lnTo>
                <a:lnTo>
                  <a:pt x="2244" y="153"/>
                </a:lnTo>
                <a:lnTo>
                  <a:pt x="2245" y="153"/>
                </a:lnTo>
                <a:lnTo>
                  <a:pt x="2245" y="153"/>
                </a:lnTo>
                <a:lnTo>
                  <a:pt x="2245" y="153"/>
                </a:lnTo>
                <a:lnTo>
                  <a:pt x="2245" y="153"/>
                </a:lnTo>
                <a:lnTo>
                  <a:pt x="2246" y="153"/>
                </a:lnTo>
                <a:lnTo>
                  <a:pt x="2246" y="153"/>
                </a:lnTo>
                <a:lnTo>
                  <a:pt x="2246" y="153"/>
                </a:lnTo>
                <a:lnTo>
                  <a:pt x="2246" y="152"/>
                </a:lnTo>
                <a:lnTo>
                  <a:pt x="2247" y="152"/>
                </a:lnTo>
                <a:lnTo>
                  <a:pt x="2247" y="152"/>
                </a:lnTo>
                <a:lnTo>
                  <a:pt x="2247" y="151"/>
                </a:lnTo>
                <a:lnTo>
                  <a:pt x="2247" y="151"/>
                </a:lnTo>
                <a:lnTo>
                  <a:pt x="2248" y="151"/>
                </a:lnTo>
                <a:lnTo>
                  <a:pt x="2248" y="151"/>
                </a:lnTo>
                <a:lnTo>
                  <a:pt x="2248" y="152"/>
                </a:lnTo>
                <a:lnTo>
                  <a:pt x="2248" y="152"/>
                </a:lnTo>
                <a:lnTo>
                  <a:pt x="2249" y="152"/>
                </a:lnTo>
                <a:lnTo>
                  <a:pt x="2249" y="152"/>
                </a:lnTo>
                <a:lnTo>
                  <a:pt x="2249" y="153"/>
                </a:lnTo>
                <a:lnTo>
                  <a:pt x="2249" y="153"/>
                </a:lnTo>
                <a:lnTo>
                  <a:pt x="2250" y="154"/>
                </a:lnTo>
                <a:lnTo>
                  <a:pt x="2250" y="154"/>
                </a:lnTo>
                <a:lnTo>
                  <a:pt x="2250" y="155"/>
                </a:lnTo>
                <a:lnTo>
                  <a:pt x="2250" y="155"/>
                </a:lnTo>
                <a:lnTo>
                  <a:pt x="2251" y="155"/>
                </a:lnTo>
                <a:lnTo>
                  <a:pt x="2251" y="156"/>
                </a:lnTo>
                <a:lnTo>
                  <a:pt x="2251" y="156"/>
                </a:lnTo>
                <a:lnTo>
                  <a:pt x="2251" y="156"/>
                </a:lnTo>
                <a:lnTo>
                  <a:pt x="2252" y="157"/>
                </a:lnTo>
                <a:lnTo>
                  <a:pt x="2252" y="157"/>
                </a:lnTo>
                <a:lnTo>
                  <a:pt x="2252" y="157"/>
                </a:lnTo>
                <a:lnTo>
                  <a:pt x="2252" y="158"/>
                </a:lnTo>
                <a:lnTo>
                  <a:pt x="2253" y="158"/>
                </a:lnTo>
                <a:lnTo>
                  <a:pt x="2253" y="158"/>
                </a:lnTo>
                <a:lnTo>
                  <a:pt x="2253" y="158"/>
                </a:lnTo>
                <a:lnTo>
                  <a:pt x="2253" y="158"/>
                </a:lnTo>
                <a:lnTo>
                  <a:pt x="2254" y="158"/>
                </a:lnTo>
                <a:lnTo>
                  <a:pt x="2254" y="157"/>
                </a:lnTo>
                <a:lnTo>
                  <a:pt x="2254" y="157"/>
                </a:lnTo>
                <a:lnTo>
                  <a:pt x="2254" y="157"/>
                </a:lnTo>
                <a:lnTo>
                  <a:pt x="2255" y="157"/>
                </a:lnTo>
                <a:lnTo>
                  <a:pt x="2255" y="156"/>
                </a:lnTo>
                <a:lnTo>
                  <a:pt x="2255" y="156"/>
                </a:lnTo>
                <a:lnTo>
                  <a:pt x="2255" y="156"/>
                </a:lnTo>
                <a:lnTo>
                  <a:pt x="2256" y="156"/>
                </a:lnTo>
                <a:lnTo>
                  <a:pt x="2256" y="155"/>
                </a:lnTo>
                <a:lnTo>
                  <a:pt x="2256" y="155"/>
                </a:lnTo>
                <a:lnTo>
                  <a:pt x="2257" y="154"/>
                </a:lnTo>
                <a:lnTo>
                  <a:pt x="2257" y="153"/>
                </a:lnTo>
                <a:lnTo>
                  <a:pt x="2257" y="153"/>
                </a:lnTo>
                <a:lnTo>
                  <a:pt x="2257" y="153"/>
                </a:lnTo>
                <a:lnTo>
                  <a:pt x="2258" y="153"/>
                </a:lnTo>
                <a:lnTo>
                  <a:pt x="2258" y="153"/>
                </a:lnTo>
                <a:lnTo>
                  <a:pt x="2258" y="153"/>
                </a:lnTo>
                <a:lnTo>
                  <a:pt x="2258" y="152"/>
                </a:lnTo>
                <a:lnTo>
                  <a:pt x="2259" y="152"/>
                </a:lnTo>
                <a:lnTo>
                  <a:pt x="2259" y="152"/>
                </a:lnTo>
                <a:lnTo>
                  <a:pt x="2259" y="152"/>
                </a:lnTo>
                <a:lnTo>
                  <a:pt x="2259" y="151"/>
                </a:lnTo>
                <a:lnTo>
                  <a:pt x="2260" y="151"/>
                </a:lnTo>
                <a:lnTo>
                  <a:pt x="2260" y="151"/>
                </a:lnTo>
                <a:lnTo>
                  <a:pt x="2260" y="150"/>
                </a:lnTo>
                <a:lnTo>
                  <a:pt x="2260" y="150"/>
                </a:lnTo>
                <a:lnTo>
                  <a:pt x="2261" y="150"/>
                </a:lnTo>
                <a:lnTo>
                  <a:pt x="2261" y="150"/>
                </a:lnTo>
                <a:lnTo>
                  <a:pt x="2261" y="150"/>
                </a:lnTo>
                <a:lnTo>
                  <a:pt x="2261" y="149"/>
                </a:lnTo>
                <a:lnTo>
                  <a:pt x="2262" y="149"/>
                </a:lnTo>
                <a:lnTo>
                  <a:pt x="2262" y="149"/>
                </a:lnTo>
                <a:lnTo>
                  <a:pt x="2262" y="148"/>
                </a:lnTo>
                <a:lnTo>
                  <a:pt x="2262" y="148"/>
                </a:lnTo>
                <a:lnTo>
                  <a:pt x="2263" y="148"/>
                </a:lnTo>
                <a:lnTo>
                  <a:pt x="2263" y="148"/>
                </a:lnTo>
                <a:lnTo>
                  <a:pt x="2263" y="148"/>
                </a:lnTo>
                <a:lnTo>
                  <a:pt x="2263" y="148"/>
                </a:lnTo>
                <a:lnTo>
                  <a:pt x="2264" y="148"/>
                </a:lnTo>
                <a:lnTo>
                  <a:pt x="2264" y="149"/>
                </a:lnTo>
                <a:lnTo>
                  <a:pt x="2264" y="149"/>
                </a:lnTo>
                <a:lnTo>
                  <a:pt x="2264" y="149"/>
                </a:lnTo>
                <a:lnTo>
                  <a:pt x="2265" y="150"/>
                </a:lnTo>
                <a:lnTo>
                  <a:pt x="2265" y="150"/>
                </a:lnTo>
                <a:lnTo>
                  <a:pt x="2265" y="151"/>
                </a:lnTo>
                <a:lnTo>
                  <a:pt x="2265" y="151"/>
                </a:lnTo>
                <a:lnTo>
                  <a:pt x="2266" y="151"/>
                </a:lnTo>
                <a:lnTo>
                  <a:pt x="2266" y="151"/>
                </a:lnTo>
                <a:lnTo>
                  <a:pt x="2266" y="151"/>
                </a:lnTo>
                <a:lnTo>
                  <a:pt x="2266" y="151"/>
                </a:lnTo>
                <a:lnTo>
                  <a:pt x="2267" y="151"/>
                </a:lnTo>
                <a:lnTo>
                  <a:pt x="2267" y="152"/>
                </a:lnTo>
                <a:lnTo>
                  <a:pt x="2267" y="152"/>
                </a:lnTo>
                <a:lnTo>
                  <a:pt x="2267" y="153"/>
                </a:lnTo>
                <a:lnTo>
                  <a:pt x="2268" y="153"/>
                </a:lnTo>
                <a:lnTo>
                  <a:pt x="2268" y="154"/>
                </a:lnTo>
                <a:lnTo>
                  <a:pt x="2268" y="154"/>
                </a:lnTo>
                <a:lnTo>
                  <a:pt x="2268" y="154"/>
                </a:lnTo>
                <a:lnTo>
                  <a:pt x="2269" y="155"/>
                </a:lnTo>
                <a:lnTo>
                  <a:pt x="2269" y="156"/>
                </a:lnTo>
                <a:lnTo>
                  <a:pt x="2269" y="157"/>
                </a:lnTo>
                <a:lnTo>
                  <a:pt x="2270" y="158"/>
                </a:lnTo>
                <a:lnTo>
                  <a:pt x="2270" y="159"/>
                </a:lnTo>
                <a:lnTo>
                  <a:pt x="2270" y="159"/>
                </a:lnTo>
                <a:lnTo>
                  <a:pt x="2270" y="161"/>
                </a:lnTo>
                <a:lnTo>
                  <a:pt x="2271" y="162"/>
                </a:lnTo>
                <a:lnTo>
                  <a:pt x="2271" y="163"/>
                </a:lnTo>
                <a:lnTo>
                  <a:pt x="2271" y="163"/>
                </a:lnTo>
                <a:lnTo>
                  <a:pt x="2271" y="164"/>
                </a:lnTo>
                <a:lnTo>
                  <a:pt x="2272" y="166"/>
                </a:lnTo>
                <a:lnTo>
                  <a:pt x="2272" y="166"/>
                </a:lnTo>
                <a:lnTo>
                  <a:pt x="2272" y="167"/>
                </a:lnTo>
                <a:lnTo>
                  <a:pt x="2272" y="168"/>
                </a:lnTo>
                <a:lnTo>
                  <a:pt x="2273" y="169"/>
                </a:lnTo>
                <a:lnTo>
                  <a:pt x="2273" y="170"/>
                </a:lnTo>
                <a:lnTo>
                  <a:pt x="2273" y="171"/>
                </a:lnTo>
                <a:lnTo>
                  <a:pt x="2273" y="172"/>
                </a:lnTo>
                <a:lnTo>
                  <a:pt x="2274" y="173"/>
                </a:lnTo>
                <a:lnTo>
                  <a:pt x="2274" y="173"/>
                </a:lnTo>
                <a:lnTo>
                  <a:pt x="2274" y="174"/>
                </a:lnTo>
                <a:lnTo>
                  <a:pt x="2274" y="174"/>
                </a:lnTo>
                <a:lnTo>
                  <a:pt x="2275" y="175"/>
                </a:lnTo>
                <a:lnTo>
                  <a:pt x="2275" y="175"/>
                </a:lnTo>
                <a:lnTo>
                  <a:pt x="2275" y="175"/>
                </a:lnTo>
                <a:lnTo>
                  <a:pt x="2275" y="176"/>
                </a:lnTo>
                <a:lnTo>
                  <a:pt x="2276" y="176"/>
                </a:lnTo>
                <a:lnTo>
                  <a:pt x="2276" y="176"/>
                </a:lnTo>
                <a:lnTo>
                  <a:pt x="2276" y="176"/>
                </a:lnTo>
                <a:lnTo>
                  <a:pt x="2276" y="176"/>
                </a:lnTo>
                <a:lnTo>
                  <a:pt x="2277" y="176"/>
                </a:lnTo>
                <a:lnTo>
                  <a:pt x="2277" y="176"/>
                </a:lnTo>
                <a:lnTo>
                  <a:pt x="2277" y="177"/>
                </a:lnTo>
                <a:lnTo>
                  <a:pt x="2277" y="177"/>
                </a:lnTo>
                <a:lnTo>
                  <a:pt x="2278" y="177"/>
                </a:lnTo>
                <a:lnTo>
                  <a:pt x="2278" y="177"/>
                </a:lnTo>
                <a:lnTo>
                  <a:pt x="2278" y="177"/>
                </a:lnTo>
                <a:lnTo>
                  <a:pt x="2278" y="178"/>
                </a:lnTo>
                <a:lnTo>
                  <a:pt x="2279" y="178"/>
                </a:lnTo>
                <a:lnTo>
                  <a:pt x="2279" y="178"/>
                </a:lnTo>
                <a:lnTo>
                  <a:pt x="2279" y="179"/>
                </a:lnTo>
                <a:lnTo>
                  <a:pt x="2279" y="179"/>
                </a:lnTo>
                <a:lnTo>
                  <a:pt x="2280" y="180"/>
                </a:lnTo>
                <a:lnTo>
                  <a:pt x="2280" y="180"/>
                </a:lnTo>
                <a:lnTo>
                  <a:pt x="2280" y="180"/>
                </a:lnTo>
                <a:lnTo>
                  <a:pt x="2280" y="180"/>
                </a:lnTo>
                <a:lnTo>
                  <a:pt x="2281" y="179"/>
                </a:lnTo>
                <a:lnTo>
                  <a:pt x="2281" y="179"/>
                </a:lnTo>
                <a:lnTo>
                  <a:pt x="2281" y="179"/>
                </a:lnTo>
                <a:lnTo>
                  <a:pt x="2282" y="179"/>
                </a:lnTo>
                <a:lnTo>
                  <a:pt x="2282" y="178"/>
                </a:lnTo>
                <a:lnTo>
                  <a:pt x="2282" y="178"/>
                </a:lnTo>
                <a:lnTo>
                  <a:pt x="2282" y="178"/>
                </a:lnTo>
                <a:lnTo>
                  <a:pt x="2283" y="177"/>
                </a:lnTo>
                <a:lnTo>
                  <a:pt x="2283" y="177"/>
                </a:lnTo>
                <a:lnTo>
                  <a:pt x="2283" y="177"/>
                </a:lnTo>
                <a:lnTo>
                  <a:pt x="2283" y="177"/>
                </a:lnTo>
                <a:lnTo>
                  <a:pt x="2284" y="176"/>
                </a:lnTo>
                <a:lnTo>
                  <a:pt x="2284" y="176"/>
                </a:lnTo>
                <a:lnTo>
                  <a:pt x="2284" y="176"/>
                </a:lnTo>
                <a:lnTo>
                  <a:pt x="2284" y="176"/>
                </a:lnTo>
                <a:lnTo>
                  <a:pt x="2285" y="176"/>
                </a:lnTo>
                <a:lnTo>
                  <a:pt x="2285" y="175"/>
                </a:lnTo>
                <a:lnTo>
                  <a:pt x="2285" y="175"/>
                </a:lnTo>
                <a:lnTo>
                  <a:pt x="2285" y="175"/>
                </a:lnTo>
                <a:lnTo>
                  <a:pt x="2286" y="175"/>
                </a:lnTo>
                <a:lnTo>
                  <a:pt x="2286" y="175"/>
                </a:lnTo>
                <a:lnTo>
                  <a:pt x="2286" y="175"/>
                </a:lnTo>
                <a:lnTo>
                  <a:pt x="2286" y="175"/>
                </a:lnTo>
                <a:lnTo>
                  <a:pt x="2287" y="175"/>
                </a:lnTo>
                <a:lnTo>
                  <a:pt x="2287" y="175"/>
                </a:lnTo>
                <a:lnTo>
                  <a:pt x="2287" y="176"/>
                </a:lnTo>
                <a:lnTo>
                  <a:pt x="2287" y="176"/>
                </a:lnTo>
                <a:lnTo>
                  <a:pt x="2288" y="177"/>
                </a:lnTo>
                <a:lnTo>
                  <a:pt x="2288" y="177"/>
                </a:lnTo>
                <a:lnTo>
                  <a:pt x="2288" y="177"/>
                </a:lnTo>
                <a:lnTo>
                  <a:pt x="2288" y="178"/>
                </a:lnTo>
                <a:lnTo>
                  <a:pt x="2289" y="178"/>
                </a:lnTo>
                <a:lnTo>
                  <a:pt x="2289" y="179"/>
                </a:lnTo>
                <a:lnTo>
                  <a:pt x="2289" y="179"/>
                </a:lnTo>
                <a:lnTo>
                  <a:pt x="2289" y="179"/>
                </a:lnTo>
                <a:lnTo>
                  <a:pt x="2290" y="180"/>
                </a:lnTo>
                <a:lnTo>
                  <a:pt x="2290" y="180"/>
                </a:lnTo>
                <a:lnTo>
                  <a:pt x="2290" y="180"/>
                </a:lnTo>
                <a:lnTo>
                  <a:pt x="2290" y="180"/>
                </a:lnTo>
                <a:lnTo>
                  <a:pt x="2291" y="180"/>
                </a:lnTo>
                <a:lnTo>
                  <a:pt x="2291" y="180"/>
                </a:lnTo>
                <a:lnTo>
                  <a:pt x="2291" y="181"/>
                </a:lnTo>
                <a:lnTo>
                  <a:pt x="2291" y="181"/>
                </a:lnTo>
                <a:lnTo>
                  <a:pt x="2292" y="181"/>
                </a:lnTo>
                <a:lnTo>
                  <a:pt x="2292" y="182"/>
                </a:lnTo>
                <a:lnTo>
                  <a:pt x="2292" y="183"/>
                </a:lnTo>
                <a:lnTo>
                  <a:pt x="2292" y="184"/>
                </a:lnTo>
                <a:lnTo>
                  <a:pt x="2293" y="184"/>
                </a:lnTo>
                <a:lnTo>
                  <a:pt x="2293" y="185"/>
                </a:lnTo>
                <a:lnTo>
                  <a:pt x="2293" y="185"/>
                </a:lnTo>
                <a:lnTo>
                  <a:pt x="2294" y="186"/>
                </a:lnTo>
                <a:lnTo>
                  <a:pt x="2294" y="186"/>
                </a:lnTo>
                <a:lnTo>
                  <a:pt x="2294" y="186"/>
                </a:lnTo>
                <a:lnTo>
                  <a:pt x="2294" y="186"/>
                </a:lnTo>
                <a:lnTo>
                  <a:pt x="2295" y="187"/>
                </a:lnTo>
                <a:lnTo>
                  <a:pt x="2295" y="187"/>
                </a:lnTo>
                <a:lnTo>
                  <a:pt x="2295" y="187"/>
                </a:lnTo>
                <a:lnTo>
                  <a:pt x="2295" y="187"/>
                </a:lnTo>
                <a:lnTo>
                  <a:pt x="2296" y="187"/>
                </a:lnTo>
                <a:lnTo>
                  <a:pt x="2296" y="187"/>
                </a:lnTo>
                <a:lnTo>
                  <a:pt x="2296" y="187"/>
                </a:lnTo>
                <a:lnTo>
                  <a:pt x="2296" y="187"/>
                </a:lnTo>
                <a:lnTo>
                  <a:pt x="2297" y="187"/>
                </a:lnTo>
                <a:lnTo>
                  <a:pt x="2297" y="187"/>
                </a:lnTo>
                <a:lnTo>
                  <a:pt x="2297" y="186"/>
                </a:lnTo>
                <a:lnTo>
                  <a:pt x="2297" y="186"/>
                </a:lnTo>
                <a:lnTo>
                  <a:pt x="2298" y="186"/>
                </a:lnTo>
                <a:lnTo>
                  <a:pt x="2298" y="186"/>
                </a:lnTo>
                <a:lnTo>
                  <a:pt x="2298" y="186"/>
                </a:lnTo>
                <a:lnTo>
                  <a:pt x="2298" y="187"/>
                </a:lnTo>
                <a:lnTo>
                  <a:pt x="2299" y="187"/>
                </a:lnTo>
                <a:lnTo>
                  <a:pt x="2299" y="187"/>
                </a:lnTo>
                <a:lnTo>
                  <a:pt x="2299" y="188"/>
                </a:lnTo>
                <a:lnTo>
                  <a:pt x="2299" y="188"/>
                </a:lnTo>
                <a:lnTo>
                  <a:pt x="2300" y="189"/>
                </a:lnTo>
                <a:lnTo>
                  <a:pt x="2300" y="189"/>
                </a:lnTo>
                <a:lnTo>
                  <a:pt x="2300" y="190"/>
                </a:lnTo>
                <a:lnTo>
                  <a:pt x="2300" y="190"/>
                </a:lnTo>
                <a:lnTo>
                  <a:pt x="2301" y="191"/>
                </a:lnTo>
                <a:lnTo>
                  <a:pt x="2301" y="191"/>
                </a:lnTo>
                <a:lnTo>
                  <a:pt x="2301" y="191"/>
                </a:lnTo>
                <a:lnTo>
                  <a:pt x="2301" y="192"/>
                </a:lnTo>
                <a:lnTo>
                  <a:pt x="2302" y="192"/>
                </a:lnTo>
                <a:lnTo>
                  <a:pt x="2302" y="192"/>
                </a:lnTo>
                <a:lnTo>
                  <a:pt x="2302" y="192"/>
                </a:lnTo>
                <a:lnTo>
                  <a:pt x="2302" y="192"/>
                </a:lnTo>
                <a:lnTo>
                  <a:pt x="2303" y="192"/>
                </a:lnTo>
                <a:lnTo>
                  <a:pt x="2303" y="192"/>
                </a:lnTo>
                <a:lnTo>
                  <a:pt x="2303" y="192"/>
                </a:lnTo>
                <a:lnTo>
                  <a:pt x="2303" y="192"/>
                </a:lnTo>
                <a:lnTo>
                  <a:pt x="2304" y="191"/>
                </a:lnTo>
                <a:lnTo>
                  <a:pt x="2304" y="191"/>
                </a:lnTo>
                <a:lnTo>
                  <a:pt x="2304" y="191"/>
                </a:lnTo>
                <a:lnTo>
                  <a:pt x="2304" y="192"/>
                </a:lnTo>
                <a:lnTo>
                  <a:pt x="2305" y="192"/>
                </a:lnTo>
                <a:lnTo>
                  <a:pt x="2305" y="192"/>
                </a:lnTo>
                <a:lnTo>
                  <a:pt x="2305" y="193"/>
                </a:lnTo>
                <a:lnTo>
                  <a:pt x="2306" y="193"/>
                </a:lnTo>
                <a:lnTo>
                  <a:pt x="2306" y="194"/>
                </a:lnTo>
                <a:lnTo>
                  <a:pt x="2306" y="194"/>
                </a:lnTo>
                <a:lnTo>
                  <a:pt x="2306" y="195"/>
                </a:lnTo>
                <a:lnTo>
                  <a:pt x="2307" y="196"/>
                </a:lnTo>
                <a:lnTo>
                  <a:pt x="2307" y="196"/>
                </a:lnTo>
                <a:lnTo>
                  <a:pt x="2307" y="198"/>
                </a:lnTo>
                <a:lnTo>
                  <a:pt x="2307" y="199"/>
                </a:lnTo>
                <a:lnTo>
                  <a:pt x="2308" y="200"/>
                </a:lnTo>
                <a:lnTo>
                  <a:pt x="2308" y="201"/>
                </a:lnTo>
                <a:lnTo>
                  <a:pt x="2308" y="202"/>
                </a:lnTo>
                <a:lnTo>
                  <a:pt x="2308" y="203"/>
                </a:lnTo>
                <a:lnTo>
                  <a:pt x="2309" y="204"/>
                </a:lnTo>
                <a:lnTo>
                  <a:pt x="2309" y="205"/>
                </a:lnTo>
                <a:lnTo>
                  <a:pt x="2309" y="205"/>
                </a:lnTo>
                <a:lnTo>
                  <a:pt x="2309" y="206"/>
                </a:lnTo>
                <a:lnTo>
                  <a:pt x="2310" y="207"/>
                </a:lnTo>
                <a:lnTo>
                  <a:pt x="2310" y="208"/>
                </a:lnTo>
                <a:lnTo>
                  <a:pt x="2310" y="208"/>
                </a:lnTo>
                <a:lnTo>
                  <a:pt x="2310" y="209"/>
                </a:lnTo>
                <a:lnTo>
                  <a:pt x="2311" y="210"/>
                </a:lnTo>
                <a:lnTo>
                  <a:pt x="2311" y="210"/>
                </a:lnTo>
                <a:lnTo>
                  <a:pt x="2311" y="211"/>
                </a:lnTo>
                <a:lnTo>
                  <a:pt x="2312" y="211"/>
                </a:lnTo>
                <a:lnTo>
                  <a:pt x="2312" y="212"/>
                </a:lnTo>
                <a:lnTo>
                  <a:pt x="2312" y="212"/>
                </a:lnTo>
                <a:lnTo>
                  <a:pt x="2312" y="213"/>
                </a:lnTo>
                <a:lnTo>
                  <a:pt x="2313" y="214"/>
                </a:lnTo>
                <a:lnTo>
                  <a:pt x="2313" y="215"/>
                </a:lnTo>
                <a:lnTo>
                  <a:pt x="2313" y="215"/>
                </a:lnTo>
                <a:lnTo>
                  <a:pt x="2313" y="216"/>
                </a:lnTo>
                <a:lnTo>
                  <a:pt x="2314" y="216"/>
                </a:lnTo>
                <a:lnTo>
                  <a:pt x="2314" y="217"/>
                </a:lnTo>
                <a:lnTo>
                  <a:pt x="2314" y="218"/>
                </a:lnTo>
                <a:lnTo>
                  <a:pt x="2314" y="219"/>
                </a:lnTo>
                <a:lnTo>
                  <a:pt x="2315" y="220"/>
                </a:lnTo>
                <a:lnTo>
                  <a:pt x="2315" y="221"/>
                </a:lnTo>
                <a:lnTo>
                  <a:pt x="2315" y="222"/>
                </a:lnTo>
                <a:lnTo>
                  <a:pt x="2315" y="224"/>
                </a:lnTo>
                <a:lnTo>
                  <a:pt x="2316" y="225"/>
                </a:lnTo>
                <a:lnTo>
                  <a:pt x="2316" y="226"/>
                </a:lnTo>
                <a:lnTo>
                  <a:pt x="2316" y="227"/>
                </a:lnTo>
                <a:lnTo>
                  <a:pt x="2316" y="228"/>
                </a:lnTo>
                <a:lnTo>
                  <a:pt x="2317" y="228"/>
                </a:lnTo>
                <a:lnTo>
                  <a:pt x="2317" y="229"/>
                </a:lnTo>
                <a:lnTo>
                  <a:pt x="2317" y="229"/>
                </a:lnTo>
                <a:lnTo>
                  <a:pt x="2317" y="229"/>
                </a:lnTo>
                <a:lnTo>
                  <a:pt x="2318" y="230"/>
                </a:lnTo>
                <a:lnTo>
                  <a:pt x="2318" y="230"/>
                </a:lnTo>
                <a:lnTo>
                  <a:pt x="2318" y="230"/>
                </a:lnTo>
                <a:lnTo>
                  <a:pt x="2319" y="230"/>
                </a:lnTo>
                <a:lnTo>
                  <a:pt x="2319" y="230"/>
                </a:lnTo>
                <a:lnTo>
                  <a:pt x="2319" y="230"/>
                </a:lnTo>
                <a:lnTo>
                  <a:pt x="2319" y="231"/>
                </a:lnTo>
                <a:lnTo>
                  <a:pt x="2320" y="231"/>
                </a:lnTo>
                <a:lnTo>
                  <a:pt x="2320" y="231"/>
                </a:lnTo>
                <a:lnTo>
                  <a:pt x="2320" y="231"/>
                </a:lnTo>
                <a:lnTo>
                  <a:pt x="2320" y="232"/>
                </a:lnTo>
                <a:lnTo>
                  <a:pt x="2321" y="232"/>
                </a:lnTo>
                <a:lnTo>
                  <a:pt x="2321" y="232"/>
                </a:lnTo>
                <a:lnTo>
                  <a:pt x="2321" y="231"/>
                </a:lnTo>
                <a:lnTo>
                  <a:pt x="2321" y="231"/>
                </a:lnTo>
                <a:lnTo>
                  <a:pt x="2322" y="230"/>
                </a:lnTo>
                <a:lnTo>
                  <a:pt x="2322" y="230"/>
                </a:lnTo>
                <a:lnTo>
                  <a:pt x="2322" y="230"/>
                </a:lnTo>
                <a:lnTo>
                  <a:pt x="2322" y="230"/>
                </a:lnTo>
                <a:lnTo>
                  <a:pt x="2323" y="230"/>
                </a:lnTo>
                <a:lnTo>
                  <a:pt x="2323" y="229"/>
                </a:lnTo>
                <a:lnTo>
                  <a:pt x="2323" y="229"/>
                </a:lnTo>
                <a:lnTo>
                  <a:pt x="2323" y="229"/>
                </a:lnTo>
                <a:lnTo>
                  <a:pt x="2324" y="228"/>
                </a:lnTo>
                <a:lnTo>
                  <a:pt x="2324" y="227"/>
                </a:lnTo>
                <a:lnTo>
                  <a:pt x="2324" y="227"/>
                </a:lnTo>
                <a:lnTo>
                  <a:pt x="2324" y="226"/>
                </a:lnTo>
                <a:lnTo>
                  <a:pt x="2325" y="226"/>
                </a:lnTo>
                <a:lnTo>
                  <a:pt x="2325" y="225"/>
                </a:lnTo>
                <a:lnTo>
                  <a:pt x="2325" y="224"/>
                </a:lnTo>
                <a:lnTo>
                  <a:pt x="2325" y="224"/>
                </a:lnTo>
                <a:lnTo>
                  <a:pt x="2326" y="222"/>
                </a:lnTo>
                <a:lnTo>
                  <a:pt x="2326" y="221"/>
                </a:lnTo>
                <a:lnTo>
                  <a:pt x="2326" y="220"/>
                </a:lnTo>
                <a:lnTo>
                  <a:pt x="2326" y="218"/>
                </a:lnTo>
                <a:lnTo>
                  <a:pt x="2327" y="216"/>
                </a:lnTo>
                <a:lnTo>
                  <a:pt x="2327" y="214"/>
                </a:lnTo>
                <a:lnTo>
                  <a:pt x="2327" y="213"/>
                </a:lnTo>
                <a:lnTo>
                  <a:pt x="2327" y="213"/>
                </a:lnTo>
                <a:lnTo>
                  <a:pt x="2328" y="211"/>
                </a:lnTo>
                <a:lnTo>
                  <a:pt x="2328" y="210"/>
                </a:lnTo>
                <a:lnTo>
                  <a:pt x="2328" y="208"/>
                </a:lnTo>
                <a:lnTo>
                  <a:pt x="2328" y="207"/>
                </a:lnTo>
                <a:lnTo>
                  <a:pt x="2329" y="205"/>
                </a:lnTo>
                <a:lnTo>
                  <a:pt x="2329" y="203"/>
                </a:lnTo>
                <a:lnTo>
                  <a:pt x="2329" y="201"/>
                </a:lnTo>
                <a:lnTo>
                  <a:pt x="2329" y="200"/>
                </a:lnTo>
                <a:lnTo>
                  <a:pt x="2330" y="198"/>
                </a:lnTo>
                <a:lnTo>
                  <a:pt x="2330" y="196"/>
                </a:lnTo>
                <a:lnTo>
                  <a:pt x="2330" y="194"/>
                </a:lnTo>
                <a:lnTo>
                  <a:pt x="2331" y="192"/>
                </a:lnTo>
                <a:lnTo>
                  <a:pt x="2331" y="190"/>
                </a:lnTo>
                <a:lnTo>
                  <a:pt x="2331" y="189"/>
                </a:lnTo>
                <a:lnTo>
                  <a:pt x="2331" y="187"/>
                </a:lnTo>
                <a:lnTo>
                  <a:pt x="2332" y="185"/>
                </a:lnTo>
                <a:lnTo>
                  <a:pt x="2332" y="184"/>
                </a:lnTo>
                <a:lnTo>
                  <a:pt x="2332" y="183"/>
                </a:lnTo>
                <a:lnTo>
                  <a:pt x="2332" y="182"/>
                </a:lnTo>
                <a:lnTo>
                  <a:pt x="2333" y="182"/>
                </a:lnTo>
                <a:lnTo>
                  <a:pt x="2333" y="180"/>
                </a:lnTo>
                <a:lnTo>
                  <a:pt x="2333" y="179"/>
                </a:lnTo>
                <a:lnTo>
                  <a:pt x="2333" y="177"/>
                </a:lnTo>
                <a:lnTo>
                  <a:pt x="2334" y="176"/>
                </a:lnTo>
                <a:lnTo>
                  <a:pt x="2334" y="174"/>
                </a:lnTo>
                <a:lnTo>
                  <a:pt x="2334" y="172"/>
                </a:lnTo>
                <a:lnTo>
                  <a:pt x="2334" y="171"/>
                </a:lnTo>
                <a:lnTo>
                  <a:pt x="2335" y="170"/>
                </a:lnTo>
                <a:lnTo>
                  <a:pt x="2335" y="169"/>
                </a:lnTo>
                <a:lnTo>
                  <a:pt x="2335" y="168"/>
                </a:lnTo>
                <a:lnTo>
                  <a:pt x="2335" y="167"/>
                </a:lnTo>
                <a:lnTo>
                  <a:pt x="2336" y="166"/>
                </a:lnTo>
                <a:lnTo>
                  <a:pt x="2336" y="165"/>
                </a:lnTo>
                <a:lnTo>
                  <a:pt x="2336" y="164"/>
                </a:lnTo>
                <a:lnTo>
                  <a:pt x="2336" y="164"/>
                </a:lnTo>
                <a:lnTo>
                  <a:pt x="2337" y="164"/>
                </a:lnTo>
                <a:lnTo>
                  <a:pt x="2337" y="164"/>
                </a:lnTo>
                <a:lnTo>
                  <a:pt x="2337" y="163"/>
                </a:lnTo>
                <a:lnTo>
                  <a:pt x="2337" y="163"/>
                </a:lnTo>
                <a:lnTo>
                  <a:pt x="2338" y="163"/>
                </a:lnTo>
                <a:lnTo>
                  <a:pt x="2338" y="163"/>
                </a:lnTo>
                <a:lnTo>
                  <a:pt x="2338" y="163"/>
                </a:lnTo>
                <a:lnTo>
                  <a:pt x="2338" y="162"/>
                </a:lnTo>
                <a:lnTo>
                  <a:pt x="2339" y="162"/>
                </a:lnTo>
                <a:lnTo>
                  <a:pt x="2339" y="161"/>
                </a:lnTo>
                <a:lnTo>
                  <a:pt x="2339" y="161"/>
                </a:lnTo>
                <a:lnTo>
                  <a:pt x="2339" y="160"/>
                </a:lnTo>
                <a:lnTo>
                  <a:pt x="2340" y="160"/>
                </a:lnTo>
                <a:lnTo>
                  <a:pt x="2340" y="159"/>
                </a:lnTo>
                <a:lnTo>
                  <a:pt x="2340" y="159"/>
                </a:lnTo>
                <a:lnTo>
                  <a:pt x="2340" y="159"/>
                </a:lnTo>
                <a:lnTo>
                  <a:pt x="2341" y="159"/>
                </a:lnTo>
                <a:lnTo>
                  <a:pt x="2341" y="159"/>
                </a:lnTo>
                <a:lnTo>
                  <a:pt x="2341" y="159"/>
                </a:lnTo>
                <a:lnTo>
                  <a:pt x="2341" y="159"/>
                </a:lnTo>
                <a:lnTo>
                  <a:pt x="2342" y="159"/>
                </a:lnTo>
                <a:lnTo>
                  <a:pt x="2342" y="159"/>
                </a:lnTo>
                <a:lnTo>
                  <a:pt x="2342" y="159"/>
                </a:lnTo>
                <a:lnTo>
                  <a:pt x="2343" y="159"/>
                </a:lnTo>
                <a:lnTo>
                  <a:pt x="2343" y="159"/>
                </a:lnTo>
                <a:lnTo>
                  <a:pt x="2343" y="159"/>
                </a:lnTo>
                <a:lnTo>
                  <a:pt x="2343" y="159"/>
                </a:lnTo>
                <a:lnTo>
                  <a:pt x="2344" y="159"/>
                </a:lnTo>
                <a:lnTo>
                  <a:pt x="2344" y="159"/>
                </a:lnTo>
                <a:lnTo>
                  <a:pt x="2344" y="160"/>
                </a:lnTo>
                <a:lnTo>
                  <a:pt x="2344" y="160"/>
                </a:lnTo>
                <a:lnTo>
                  <a:pt x="2345" y="161"/>
                </a:lnTo>
                <a:lnTo>
                  <a:pt x="2345" y="161"/>
                </a:lnTo>
                <a:lnTo>
                  <a:pt x="2345" y="161"/>
                </a:lnTo>
                <a:lnTo>
                  <a:pt x="2345" y="162"/>
                </a:lnTo>
                <a:lnTo>
                  <a:pt x="2346" y="162"/>
                </a:lnTo>
                <a:lnTo>
                  <a:pt x="2346" y="162"/>
                </a:lnTo>
                <a:lnTo>
                  <a:pt x="2346" y="161"/>
                </a:lnTo>
                <a:lnTo>
                  <a:pt x="2346" y="161"/>
                </a:lnTo>
                <a:lnTo>
                  <a:pt x="2347" y="161"/>
                </a:lnTo>
                <a:lnTo>
                  <a:pt x="2347" y="161"/>
                </a:lnTo>
                <a:lnTo>
                  <a:pt x="2347" y="162"/>
                </a:lnTo>
                <a:lnTo>
                  <a:pt x="2347" y="161"/>
                </a:lnTo>
                <a:lnTo>
                  <a:pt x="2348" y="161"/>
                </a:lnTo>
                <a:lnTo>
                  <a:pt x="2348" y="161"/>
                </a:lnTo>
                <a:lnTo>
                  <a:pt x="2348" y="161"/>
                </a:lnTo>
                <a:lnTo>
                  <a:pt x="2348" y="162"/>
                </a:lnTo>
                <a:lnTo>
                  <a:pt x="2349" y="162"/>
                </a:lnTo>
                <a:lnTo>
                  <a:pt x="2349" y="162"/>
                </a:lnTo>
                <a:lnTo>
                  <a:pt x="2349" y="163"/>
                </a:lnTo>
                <a:lnTo>
                  <a:pt x="2349" y="164"/>
                </a:lnTo>
                <a:lnTo>
                  <a:pt x="2350" y="165"/>
                </a:lnTo>
                <a:lnTo>
                  <a:pt x="2350" y="166"/>
                </a:lnTo>
                <a:lnTo>
                  <a:pt x="2350" y="166"/>
                </a:lnTo>
                <a:lnTo>
                  <a:pt x="2350" y="167"/>
                </a:lnTo>
                <a:lnTo>
                  <a:pt x="2351" y="168"/>
                </a:lnTo>
                <a:lnTo>
                  <a:pt x="2351" y="169"/>
                </a:lnTo>
                <a:lnTo>
                  <a:pt x="2351" y="170"/>
                </a:lnTo>
                <a:lnTo>
                  <a:pt x="2351" y="171"/>
                </a:lnTo>
                <a:lnTo>
                  <a:pt x="2352" y="171"/>
                </a:lnTo>
                <a:lnTo>
                  <a:pt x="2352" y="172"/>
                </a:lnTo>
                <a:lnTo>
                  <a:pt x="2352" y="173"/>
                </a:lnTo>
                <a:lnTo>
                  <a:pt x="2352" y="173"/>
                </a:lnTo>
                <a:lnTo>
                  <a:pt x="2353" y="174"/>
                </a:lnTo>
                <a:lnTo>
                  <a:pt x="2353" y="174"/>
                </a:lnTo>
                <a:lnTo>
                  <a:pt x="2353" y="174"/>
                </a:lnTo>
                <a:lnTo>
                  <a:pt x="2353" y="174"/>
                </a:lnTo>
                <a:lnTo>
                  <a:pt x="2354" y="175"/>
                </a:lnTo>
                <a:lnTo>
                  <a:pt x="2354" y="175"/>
                </a:lnTo>
                <a:lnTo>
                  <a:pt x="2354" y="176"/>
                </a:lnTo>
                <a:lnTo>
                  <a:pt x="2355" y="176"/>
                </a:lnTo>
                <a:lnTo>
                  <a:pt x="2355" y="176"/>
                </a:lnTo>
                <a:lnTo>
                  <a:pt x="2355" y="177"/>
                </a:lnTo>
                <a:lnTo>
                  <a:pt x="2355" y="177"/>
                </a:lnTo>
                <a:lnTo>
                  <a:pt x="2356" y="178"/>
                </a:lnTo>
                <a:lnTo>
                  <a:pt x="2356" y="178"/>
                </a:lnTo>
                <a:lnTo>
                  <a:pt x="2356" y="179"/>
                </a:lnTo>
                <a:lnTo>
                  <a:pt x="2356" y="180"/>
                </a:lnTo>
                <a:lnTo>
                  <a:pt x="2357" y="181"/>
                </a:lnTo>
                <a:lnTo>
                  <a:pt x="2357" y="182"/>
                </a:lnTo>
                <a:lnTo>
                  <a:pt x="2357" y="183"/>
                </a:lnTo>
                <a:lnTo>
                  <a:pt x="2357" y="184"/>
                </a:lnTo>
                <a:lnTo>
                  <a:pt x="2358" y="184"/>
                </a:lnTo>
                <a:lnTo>
                  <a:pt x="2358" y="185"/>
                </a:lnTo>
                <a:lnTo>
                  <a:pt x="2358" y="185"/>
                </a:lnTo>
                <a:lnTo>
                  <a:pt x="2358" y="185"/>
                </a:lnTo>
                <a:lnTo>
                  <a:pt x="2359" y="185"/>
                </a:lnTo>
                <a:lnTo>
                  <a:pt x="2359" y="185"/>
                </a:lnTo>
                <a:lnTo>
                  <a:pt x="2359" y="186"/>
                </a:lnTo>
                <a:lnTo>
                  <a:pt x="2359" y="186"/>
                </a:lnTo>
                <a:lnTo>
                  <a:pt x="2360" y="186"/>
                </a:lnTo>
                <a:lnTo>
                  <a:pt x="2360" y="187"/>
                </a:lnTo>
                <a:lnTo>
                  <a:pt x="2360" y="187"/>
                </a:lnTo>
                <a:lnTo>
                  <a:pt x="2360" y="187"/>
                </a:lnTo>
                <a:lnTo>
                  <a:pt x="2361" y="188"/>
                </a:lnTo>
                <a:lnTo>
                  <a:pt x="2361" y="188"/>
                </a:lnTo>
                <a:lnTo>
                  <a:pt x="2361" y="188"/>
                </a:lnTo>
                <a:lnTo>
                  <a:pt x="2361" y="189"/>
                </a:lnTo>
                <a:lnTo>
                  <a:pt x="2362" y="189"/>
                </a:lnTo>
                <a:lnTo>
                  <a:pt x="2362" y="190"/>
                </a:lnTo>
                <a:lnTo>
                  <a:pt x="2362" y="190"/>
                </a:lnTo>
                <a:lnTo>
                  <a:pt x="2362" y="191"/>
                </a:lnTo>
                <a:lnTo>
                  <a:pt x="2363" y="191"/>
                </a:lnTo>
                <a:lnTo>
                  <a:pt x="2363" y="192"/>
                </a:lnTo>
                <a:lnTo>
                  <a:pt x="2363" y="192"/>
                </a:lnTo>
                <a:lnTo>
                  <a:pt x="2363" y="192"/>
                </a:lnTo>
                <a:lnTo>
                  <a:pt x="2364" y="193"/>
                </a:lnTo>
                <a:lnTo>
                  <a:pt x="2364" y="194"/>
                </a:lnTo>
                <a:lnTo>
                  <a:pt x="2364" y="194"/>
                </a:lnTo>
                <a:lnTo>
                  <a:pt x="2364" y="195"/>
                </a:lnTo>
                <a:lnTo>
                  <a:pt x="2365" y="196"/>
                </a:lnTo>
                <a:lnTo>
                  <a:pt x="2365" y="197"/>
                </a:lnTo>
                <a:lnTo>
                  <a:pt x="2365" y="197"/>
                </a:lnTo>
                <a:lnTo>
                  <a:pt x="2365" y="198"/>
                </a:lnTo>
                <a:lnTo>
                  <a:pt x="2366" y="199"/>
                </a:lnTo>
                <a:lnTo>
                  <a:pt x="2366" y="199"/>
                </a:lnTo>
                <a:lnTo>
                  <a:pt x="2366" y="200"/>
                </a:lnTo>
                <a:lnTo>
                  <a:pt x="2367" y="201"/>
                </a:lnTo>
                <a:lnTo>
                  <a:pt x="2367" y="202"/>
                </a:lnTo>
                <a:lnTo>
                  <a:pt x="2367" y="202"/>
                </a:lnTo>
                <a:lnTo>
                  <a:pt x="2367" y="203"/>
                </a:lnTo>
                <a:lnTo>
                  <a:pt x="2368" y="203"/>
                </a:lnTo>
                <a:lnTo>
                  <a:pt x="2368" y="204"/>
                </a:lnTo>
                <a:lnTo>
                  <a:pt x="2368" y="205"/>
                </a:lnTo>
                <a:lnTo>
                  <a:pt x="2368" y="205"/>
                </a:lnTo>
                <a:lnTo>
                  <a:pt x="2369" y="205"/>
                </a:lnTo>
                <a:lnTo>
                  <a:pt x="2369" y="206"/>
                </a:lnTo>
                <a:lnTo>
                  <a:pt x="2369" y="207"/>
                </a:lnTo>
                <a:lnTo>
                  <a:pt x="2369" y="208"/>
                </a:lnTo>
                <a:lnTo>
                  <a:pt x="2370" y="208"/>
                </a:lnTo>
                <a:lnTo>
                  <a:pt x="2370" y="209"/>
                </a:lnTo>
                <a:lnTo>
                  <a:pt x="2370" y="209"/>
                </a:lnTo>
                <a:lnTo>
                  <a:pt x="2370" y="210"/>
                </a:lnTo>
                <a:lnTo>
                  <a:pt x="2371" y="210"/>
                </a:lnTo>
                <a:lnTo>
                  <a:pt x="2371" y="211"/>
                </a:lnTo>
                <a:lnTo>
                  <a:pt x="2371" y="211"/>
                </a:lnTo>
                <a:lnTo>
                  <a:pt x="2371" y="211"/>
                </a:lnTo>
                <a:lnTo>
                  <a:pt x="2372" y="211"/>
                </a:lnTo>
                <a:lnTo>
                  <a:pt x="2372" y="212"/>
                </a:lnTo>
                <a:lnTo>
                  <a:pt x="2372" y="212"/>
                </a:lnTo>
                <a:lnTo>
                  <a:pt x="2372" y="212"/>
                </a:lnTo>
                <a:lnTo>
                  <a:pt x="2373" y="213"/>
                </a:lnTo>
                <a:lnTo>
                  <a:pt x="2373" y="213"/>
                </a:lnTo>
                <a:lnTo>
                  <a:pt x="2373" y="214"/>
                </a:lnTo>
                <a:lnTo>
                  <a:pt x="2373" y="214"/>
                </a:lnTo>
                <a:lnTo>
                  <a:pt x="2374" y="214"/>
                </a:lnTo>
                <a:lnTo>
                  <a:pt x="2374" y="214"/>
                </a:lnTo>
                <a:lnTo>
                  <a:pt x="2374" y="215"/>
                </a:lnTo>
                <a:lnTo>
                  <a:pt x="2374" y="215"/>
                </a:lnTo>
                <a:lnTo>
                  <a:pt x="2375" y="215"/>
                </a:lnTo>
                <a:lnTo>
                  <a:pt x="2375" y="216"/>
                </a:lnTo>
                <a:lnTo>
                  <a:pt x="2375" y="216"/>
                </a:lnTo>
                <a:lnTo>
                  <a:pt x="2375" y="216"/>
                </a:lnTo>
                <a:lnTo>
                  <a:pt x="2376" y="216"/>
                </a:lnTo>
                <a:lnTo>
                  <a:pt x="2376" y="217"/>
                </a:lnTo>
                <a:lnTo>
                  <a:pt x="2376" y="217"/>
                </a:lnTo>
                <a:lnTo>
                  <a:pt x="2376" y="217"/>
                </a:lnTo>
                <a:lnTo>
                  <a:pt x="2377" y="216"/>
                </a:lnTo>
                <a:lnTo>
                  <a:pt x="2377" y="216"/>
                </a:lnTo>
                <a:lnTo>
                  <a:pt x="2377" y="216"/>
                </a:lnTo>
                <a:lnTo>
                  <a:pt x="2377" y="215"/>
                </a:lnTo>
                <a:lnTo>
                  <a:pt x="2378" y="215"/>
                </a:lnTo>
                <a:lnTo>
                  <a:pt x="2378" y="214"/>
                </a:lnTo>
                <a:lnTo>
                  <a:pt x="2378" y="214"/>
                </a:lnTo>
                <a:lnTo>
                  <a:pt x="2379" y="214"/>
                </a:lnTo>
                <a:lnTo>
                  <a:pt x="2379" y="214"/>
                </a:lnTo>
                <a:lnTo>
                  <a:pt x="2379" y="213"/>
                </a:lnTo>
                <a:lnTo>
                  <a:pt x="2379" y="213"/>
                </a:lnTo>
                <a:lnTo>
                  <a:pt x="2380" y="213"/>
                </a:lnTo>
                <a:lnTo>
                  <a:pt x="2380" y="213"/>
                </a:lnTo>
                <a:lnTo>
                  <a:pt x="2380" y="213"/>
                </a:lnTo>
                <a:lnTo>
                  <a:pt x="2380" y="213"/>
                </a:lnTo>
                <a:lnTo>
                  <a:pt x="2381" y="213"/>
                </a:lnTo>
                <a:lnTo>
                  <a:pt x="2381" y="213"/>
                </a:lnTo>
                <a:lnTo>
                  <a:pt x="2381" y="213"/>
                </a:lnTo>
                <a:lnTo>
                  <a:pt x="2381" y="213"/>
                </a:lnTo>
                <a:lnTo>
                  <a:pt x="2382" y="213"/>
                </a:lnTo>
                <a:lnTo>
                  <a:pt x="2382" y="214"/>
                </a:lnTo>
                <a:lnTo>
                  <a:pt x="2382" y="214"/>
                </a:lnTo>
                <a:lnTo>
                  <a:pt x="2382" y="215"/>
                </a:lnTo>
                <a:lnTo>
                  <a:pt x="2383" y="215"/>
                </a:lnTo>
                <a:lnTo>
                  <a:pt x="2383" y="215"/>
                </a:lnTo>
                <a:lnTo>
                  <a:pt x="2383" y="215"/>
                </a:lnTo>
                <a:lnTo>
                  <a:pt x="2383" y="215"/>
                </a:lnTo>
                <a:lnTo>
                  <a:pt x="2384" y="215"/>
                </a:lnTo>
                <a:lnTo>
                  <a:pt x="2384" y="215"/>
                </a:lnTo>
                <a:lnTo>
                  <a:pt x="2384" y="216"/>
                </a:lnTo>
                <a:lnTo>
                  <a:pt x="2384" y="216"/>
                </a:lnTo>
                <a:lnTo>
                  <a:pt x="2385" y="216"/>
                </a:lnTo>
                <a:lnTo>
                  <a:pt x="2385" y="216"/>
                </a:lnTo>
                <a:lnTo>
                  <a:pt x="2385" y="216"/>
                </a:lnTo>
                <a:lnTo>
                  <a:pt x="2385" y="216"/>
                </a:lnTo>
                <a:lnTo>
                  <a:pt x="2386" y="216"/>
                </a:lnTo>
                <a:lnTo>
                  <a:pt x="2386" y="216"/>
                </a:lnTo>
                <a:lnTo>
                  <a:pt x="2386" y="215"/>
                </a:lnTo>
                <a:lnTo>
                  <a:pt x="2386" y="215"/>
                </a:lnTo>
                <a:lnTo>
                  <a:pt x="2387" y="215"/>
                </a:lnTo>
                <a:lnTo>
                  <a:pt x="2387" y="215"/>
                </a:lnTo>
                <a:lnTo>
                  <a:pt x="2387" y="216"/>
                </a:lnTo>
                <a:lnTo>
                  <a:pt x="2387" y="216"/>
                </a:lnTo>
                <a:lnTo>
                  <a:pt x="2388" y="216"/>
                </a:lnTo>
                <a:lnTo>
                  <a:pt x="2388" y="217"/>
                </a:lnTo>
                <a:lnTo>
                  <a:pt x="2388" y="217"/>
                </a:lnTo>
                <a:lnTo>
                  <a:pt x="2388" y="218"/>
                </a:lnTo>
                <a:lnTo>
                  <a:pt x="2389" y="218"/>
                </a:lnTo>
                <a:lnTo>
                  <a:pt x="2389" y="218"/>
                </a:lnTo>
                <a:lnTo>
                  <a:pt x="2389" y="218"/>
                </a:lnTo>
                <a:lnTo>
                  <a:pt x="2389" y="218"/>
                </a:lnTo>
                <a:lnTo>
                  <a:pt x="2390" y="218"/>
                </a:lnTo>
                <a:lnTo>
                  <a:pt x="2390" y="218"/>
                </a:lnTo>
                <a:lnTo>
                  <a:pt x="2390" y="218"/>
                </a:lnTo>
                <a:lnTo>
                  <a:pt x="2390" y="218"/>
                </a:lnTo>
                <a:lnTo>
                  <a:pt x="2391" y="218"/>
                </a:lnTo>
                <a:lnTo>
                  <a:pt x="2391" y="217"/>
                </a:lnTo>
                <a:lnTo>
                  <a:pt x="2391" y="217"/>
                </a:lnTo>
                <a:lnTo>
                  <a:pt x="2392" y="217"/>
                </a:lnTo>
                <a:lnTo>
                  <a:pt x="2392" y="217"/>
                </a:lnTo>
                <a:lnTo>
                  <a:pt x="2392" y="217"/>
                </a:lnTo>
                <a:lnTo>
                  <a:pt x="2392" y="216"/>
                </a:lnTo>
                <a:lnTo>
                  <a:pt x="2393" y="216"/>
                </a:lnTo>
                <a:lnTo>
                  <a:pt x="2393" y="215"/>
                </a:lnTo>
                <a:lnTo>
                  <a:pt x="2393" y="215"/>
                </a:lnTo>
                <a:lnTo>
                  <a:pt x="2393" y="214"/>
                </a:lnTo>
                <a:lnTo>
                  <a:pt x="2394" y="213"/>
                </a:lnTo>
                <a:lnTo>
                  <a:pt x="2394" y="213"/>
                </a:lnTo>
                <a:lnTo>
                  <a:pt x="2394" y="213"/>
                </a:lnTo>
                <a:lnTo>
                  <a:pt x="2394" y="212"/>
                </a:lnTo>
                <a:lnTo>
                  <a:pt x="2395" y="211"/>
                </a:lnTo>
                <a:lnTo>
                  <a:pt x="2395" y="211"/>
                </a:lnTo>
                <a:lnTo>
                  <a:pt x="2395" y="210"/>
                </a:lnTo>
                <a:lnTo>
                  <a:pt x="2395" y="209"/>
                </a:lnTo>
                <a:lnTo>
                  <a:pt x="2396" y="209"/>
                </a:lnTo>
                <a:lnTo>
                  <a:pt x="2396" y="208"/>
                </a:lnTo>
                <a:lnTo>
                  <a:pt x="2396" y="208"/>
                </a:lnTo>
                <a:lnTo>
                  <a:pt x="2396" y="207"/>
                </a:lnTo>
                <a:lnTo>
                  <a:pt x="2397" y="207"/>
                </a:lnTo>
                <a:lnTo>
                  <a:pt x="2397" y="207"/>
                </a:lnTo>
                <a:lnTo>
                  <a:pt x="2397" y="206"/>
                </a:lnTo>
                <a:lnTo>
                  <a:pt x="2397" y="206"/>
                </a:lnTo>
                <a:lnTo>
                  <a:pt x="2398" y="205"/>
                </a:lnTo>
                <a:lnTo>
                  <a:pt x="2398" y="205"/>
                </a:lnTo>
                <a:lnTo>
                  <a:pt x="2398" y="204"/>
                </a:lnTo>
                <a:lnTo>
                  <a:pt x="2398" y="203"/>
                </a:lnTo>
                <a:lnTo>
                  <a:pt x="2399" y="202"/>
                </a:lnTo>
                <a:lnTo>
                  <a:pt x="2399" y="202"/>
                </a:lnTo>
                <a:lnTo>
                  <a:pt x="2399" y="201"/>
                </a:lnTo>
                <a:lnTo>
                  <a:pt x="2399" y="201"/>
                </a:lnTo>
                <a:lnTo>
                  <a:pt x="2400" y="200"/>
                </a:lnTo>
                <a:lnTo>
                  <a:pt x="2400" y="200"/>
                </a:lnTo>
                <a:lnTo>
                  <a:pt x="2400" y="200"/>
                </a:lnTo>
                <a:lnTo>
                  <a:pt x="2400" y="200"/>
                </a:lnTo>
                <a:lnTo>
                  <a:pt x="2401" y="200"/>
                </a:lnTo>
                <a:lnTo>
                  <a:pt x="2401" y="200"/>
                </a:lnTo>
                <a:lnTo>
                  <a:pt x="2401" y="200"/>
                </a:lnTo>
                <a:lnTo>
                  <a:pt x="2401" y="200"/>
                </a:lnTo>
                <a:lnTo>
                  <a:pt x="2402" y="201"/>
                </a:lnTo>
                <a:lnTo>
                  <a:pt x="2402" y="201"/>
                </a:lnTo>
                <a:lnTo>
                  <a:pt x="2402" y="201"/>
                </a:lnTo>
                <a:lnTo>
                  <a:pt x="2402" y="201"/>
                </a:lnTo>
                <a:lnTo>
                  <a:pt x="2403" y="202"/>
                </a:lnTo>
                <a:lnTo>
                  <a:pt x="2403" y="202"/>
                </a:lnTo>
                <a:lnTo>
                  <a:pt x="2403" y="202"/>
                </a:lnTo>
                <a:lnTo>
                  <a:pt x="2404" y="202"/>
                </a:lnTo>
                <a:lnTo>
                  <a:pt x="2404" y="202"/>
                </a:lnTo>
                <a:lnTo>
                  <a:pt x="2404" y="202"/>
                </a:lnTo>
                <a:lnTo>
                  <a:pt x="2404" y="203"/>
                </a:lnTo>
                <a:lnTo>
                  <a:pt x="2405" y="203"/>
                </a:lnTo>
                <a:lnTo>
                  <a:pt x="2405" y="203"/>
                </a:lnTo>
                <a:lnTo>
                  <a:pt x="2405" y="203"/>
                </a:lnTo>
                <a:lnTo>
                  <a:pt x="2405" y="203"/>
                </a:lnTo>
                <a:lnTo>
                  <a:pt x="2406" y="204"/>
                </a:lnTo>
                <a:lnTo>
                  <a:pt x="2406" y="205"/>
                </a:lnTo>
                <a:lnTo>
                  <a:pt x="2406" y="205"/>
                </a:lnTo>
                <a:lnTo>
                  <a:pt x="2406" y="206"/>
                </a:lnTo>
                <a:lnTo>
                  <a:pt x="2407" y="207"/>
                </a:lnTo>
                <a:lnTo>
                  <a:pt x="2407" y="207"/>
                </a:lnTo>
                <a:lnTo>
                  <a:pt x="2407" y="208"/>
                </a:lnTo>
                <a:lnTo>
                  <a:pt x="2407" y="209"/>
                </a:lnTo>
                <a:lnTo>
                  <a:pt x="2408" y="210"/>
                </a:lnTo>
                <a:lnTo>
                  <a:pt x="2408" y="211"/>
                </a:lnTo>
                <a:lnTo>
                  <a:pt x="2408" y="212"/>
                </a:lnTo>
                <a:lnTo>
                  <a:pt x="2408" y="213"/>
                </a:lnTo>
                <a:lnTo>
                  <a:pt x="2409" y="214"/>
                </a:lnTo>
                <a:lnTo>
                  <a:pt x="2409" y="216"/>
                </a:lnTo>
                <a:lnTo>
                  <a:pt x="2409" y="216"/>
                </a:lnTo>
                <a:lnTo>
                  <a:pt x="2409" y="217"/>
                </a:lnTo>
                <a:lnTo>
                  <a:pt x="2410" y="218"/>
                </a:lnTo>
                <a:lnTo>
                  <a:pt x="2410" y="220"/>
                </a:lnTo>
                <a:lnTo>
                  <a:pt x="2410" y="221"/>
                </a:lnTo>
                <a:lnTo>
                  <a:pt x="2410" y="221"/>
                </a:lnTo>
                <a:lnTo>
                  <a:pt x="2411" y="222"/>
                </a:lnTo>
                <a:lnTo>
                  <a:pt x="2411" y="223"/>
                </a:lnTo>
                <a:lnTo>
                  <a:pt x="2411" y="223"/>
                </a:lnTo>
                <a:lnTo>
                  <a:pt x="2411" y="224"/>
                </a:lnTo>
                <a:lnTo>
                  <a:pt x="2412" y="225"/>
                </a:lnTo>
                <a:lnTo>
                  <a:pt x="2412" y="225"/>
                </a:lnTo>
                <a:lnTo>
                  <a:pt x="2412" y="225"/>
                </a:lnTo>
                <a:lnTo>
                  <a:pt x="2412" y="226"/>
                </a:lnTo>
                <a:lnTo>
                  <a:pt x="2413" y="226"/>
                </a:lnTo>
                <a:lnTo>
                  <a:pt x="2413" y="227"/>
                </a:lnTo>
                <a:lnTo>
                  <a:pt x="2413" y="227"/>
                </a:lnTo>
                <a:lnTo>
                  <a:pt x="2413" y="228"/>
                </a:lnTo>
                <a:lnTo>
                  <a:pt x="2414" y="228"/>
                </a:lnTo>
                <a:lnTo>
                  <a:pt x="2414" y="229"/>
                </a:lnTo>
                <a:lnTo>
                  <a:pt x="2414" y="229"/>
                </a:lnTo>
                <a:lnTo>
                  <a:pt x="2414" y="230"/>
                </a:lnTo>
                <a:lnTo>
                  <a:pt x="2415" y="231"/>
                </a:lnTo>
                <a:lnTo>
                  <a:pt x="2415" y="232"/>
                </a:lnTo>
                <a:lnTo>
                  <a:pt x="2415" y="233"/>
                </a:lnTo>
                <a:lnTo>
                  <a:pt x="2416" y="234"/>
                </a:lnTo>
                <a:lnTo>
                  <a:pt x="2416" y="235"/>
                </a:lnTo>
                <a:lnTo>
                  <a:pt x="2416" y="235"/>
                </a:lnTo>
                <a:lnTo>
                  <a:pt x="2416" y="236"/>
                </a:lnTo>
                <a:lnTo>
                  <a:pt x="2417" y="236"/>
                </a:lnTo>
                <a:lnTo>
                  <a:pt x="2417" y="237"/>
                </a:lnTo>
                <a:lnTo>
                  <a:pt x="2417" y="238"/>
                </a:lnTo>
                <a:lnTo>
                  <a:pt x="2417" y="238"/>
                </a:lnTo>
                <a:lnTo>
                  <a:pt x="2418" y="239"/>
                </a:lnTo>
                <a:lnTo>
                  <a:pt x="2418" y="239"/>
                </a:lnTo>
                <a:lnTo>
                  <a:pt x="2418" y="239"/>
                </a:lnTo>
                <a:lnTo>
                  <a:pt x="2418" y="240"/>
                </a:lnTo>
                <a:lnTo>
                  <a:pt x="2419" y="240"/>
                </a:lnTo>
                <a:lnTo>
                  <a:pt x="2419" y="240"/>
                </a:lnTo>
                <a:lnTo>
                  <a:pt x="2419" y="239"/>
                </a:lnTo>
                <a:lnTo>
                  <a:pt x="2419" y="239"/>
                </a:lnTo>
                <a:lnTo>
                  <a:pt x="2420" y="239"/>
                </a:lnTo>
                <a:lnTo>
                  <a:pt x="2420" y="239"/>
                </a:lnTo>
                <a:lnTo>
                  <a:pt x="2420" y="239"/>
                </a:lnTo>
                <a:lnTo>
                  <a:pt x="2420" y="239"/>
                </a:lnTo>
                <a:lnTo>
                  <a:pt x="2421" y="239"/>
                </a:lnTo>
                <a:lnTo>
                  <a:pt x="2421" y="239"/>
                </a:lnTo>
                <a:lnTo>
                  <a:pt x="2421" y="239"/>
                </a:lnTo>
                <a:lnTo>
                  <a:pt x="2421" y="239"/>
                </a:lnTo>
                <a:lnTo>
                  <a:pt x="2422" y="239"/>
                </a:lnTo>
                <a:lnTo>
                  <a:pt x="2422" y="238"/>
                </a:lnTo>
                <a:lnTo>
                  <a:pt x="2422" y="238"/>
                </a:lnTo>
                <a:lnTo>
                  <a:pt x="2422" y="238"/>
                </a:lnTo>
                <a:lnTo>
                  <a:pt x="2423" y="238"/>
                </a:lnTo>
                <a:lnTo>
                  <a:pt x="2423" y="239"/>
                </a:lnTo>
                <a:lnTo>
                  <a:pt x="2423" y="239"/>
                </a:lnTo>
                <a:lnTo>
                  <a:pt x="2423" y="239"/>
                </a:lnTo>
                <a:lnTo>
                  <a:pt x="2424" y="240"/>
                </a:lnTo>
                <a:lnTo>
                  <a:pt x="2424" y="240"/>
                </a:lnTo>
                <a:lnTo>
                  <a:pt x="2424" y="241"/>
                </a:lnTo>
                <a:lnTo>
                  <a:pt x="2424" y="241"/>
                </a:lnTo>
                <a:lnTo>
                  <a:pt x="2425" y="241"/>
                </a:lnTo>
                <a:lnTo>
                  <a:pt x="2425" y="242"/>
                </a:lnTo>
                <a:lnTo>
                  <a:pt x="2425" y="243"/>
                </a:lnTo>
                <a:lnTo>
                  <a:pt x="2425" y="243"/>
                </a:lnTo>
                <a:lnTo>
                  <a:pt x="2426" y="244"/>
                </a:lnTo>
                <a:lnTo>
                  <a:pt x="2426" y="245"/>
                </a:lnTo>
                <a:lnTo>
                  <a:pt x="2426" y="245"/>
                </a:lnTo>
                <a:lnTo>
                  <a:pt x="2426" y="246"/>
                </a:lnTo>
                <a:lnTo>
                  <a:pt x="2427" y="247"/>
                </a:lnTo>
                <a:lnTo>
                  <a:pt x="2427" y="248"/>
                </a:lnTo>
                <a:lnTo>
                  <a:pt x="2427" y="249"/>
                </a:lnTo>
                <a:lnTo>
                  <a:pt x="2428" y="250"/>
                </a:lnTo>
                <a:lnTo>
                  <a:pt x="2428" y="251"/>
                </a:lnTo>
                <a:lnTo>
                  <a:pt x="2428" y="252"/>
                </a:lnTo>
                <a:lnTo>
                  <a:pt x="2428" y="252"/>
                </a:lnTo>
                <a:lnTo>
                  <a:pt x="2429" y="253"/>
                </a:lnTo>
                <a:lnTo>
                  <a:pt x="2429" y="253"/>
                </a:lnTo>
                <a:lnTo>
                  <a:pt x="2429" y="254"/>
                </a:lnTo>
                <a:lnTo>
                  <a:pt x="2429" y="254"/>
                </a:lnTo>
                <a:lnTo>
                  <a:pt x="2430" y="254"/>
                </a:lnTo>
                <a:lnTo>
                  <a:pt x="2430" y="255"/>
                </a:lnTo>
                <a:lnTo>
                  <a:pt x="2430" y="255"/>
                </a:lnTo>
                <a:lnTo>
                  <a:pt x="2430" y="256"/>
                </a:lnTo>
                <a:lnTo>
                  <a:pt x="2431" y="256"/>
                </a:lnTo>
                <a:lnTo>
                  <a:pt x="2431" y="257"/>
                </a:lnTo>
                <a:lnTo>
                  <a:pt x="2431" y="258"/>
                </a:lnTo>
                <a:lnTo>
                  <a:pt x="2431" y="258"/>
                </a:lnTo>
                <a:lnTo>
                  <a:pt x="2432" y="259"/>
                </a:lnTo>
                <a:lnTo>
                  <a:pt x="2432" y="260"/>
                </a:lnTo>
                <a:lnTo>
                  <a:pt x="2432" y="261"/>
                </a:lnTo>
                <a:lnTo>
                  <a:pt x="2432" y="262"/>
                </a:lnTo>
                <a:lnTo>
                  <a:pt x="2433" y="263"/>
                </a:lnTo>
                <a:lnTo>
                  <a:pt x="2433" y="264"/>
                </a:lnTo>
                <a:lnTo>
                  <a:pt x="2433" y="265"/>
                </a:lnTo>
                <a:lnTo>
                  <a:pt x="2433" y="266"/>
                </a:lnTo>
                <a:lnTo>
                  <a:pt x="2434" y="267"/>
                </a:lnTo>
                <a:lnTo>
                  <a:pt x="2434" y="268"/>
                </a:lnTo>
                <a:lnTo>
                  <a:pt x="2434" y="269"/>
                </a:lnTo>
                <a:lnTo>
                  <a:pt x="2434" y="269"/>
                </a:lnTo>
                <a:lnTo>
                  <a:pt x="2435" y="269"/>
                </a:lnTo>
                <a:lnTo>
                  <a:pt x="2435" y="269"/>
                </a:lnTo>
                <a:lnTo>
                  <a:pt x="2435" y="269"/>
                </a:lnTo>
                <a:lnTo>
                  <a:pt x="2435" y="269"/>
                </a:lnTo>
                <a:lnTo>
                  <a:pt x="2436" y="269"/>
                </a:lnTo>
                <a:lnTo>
                  <a:pt x="2436" y="268"/>
                </a:lnTo>
                <a:lnTo>
                  <a:pt x="2436" y="267"/>
                </a:lnTo>
                <a:lnTo>
                  <a:pt x="2436" y="267"/>
                </a:lnTo>
                <a:lnTo>
                  <a:pt x="2437" y="266"/>
                </a:lnTo>
                <a:lnTo>
                  <a:pt x="2437" y="265"/>
                </a:lnTo>
                <a:lnTo>
                  <a:pt x="2437" y="264"/>
                </a:lnTo>
                <a:lnTo>
                  <a:pt x="2437" y="263"/>
                </a:lnTo>
                <a:lnTo>
                  <a:pt x="2438" y="263"/>
                </a:lnTo>
                <a:lnTo>
                  <a:pt x="2438" y="262"/>
                </a:lnTo>
                <a:lnTo>
                  <a:pt x="2438" y="262"/>
                </a:lnTo>
                <a:lnTo>
                  <a:pt x="2438" y="261"/>
                </a:lnTo>
                <a:lnTo>
                  <a:pt x="2439" y="261"/>
                </a:lnTo>
                <a:lnTo>
                  <a:pt x="2439" y="261"/>
                </a:lnTo>
                <a:lnTo>
                  <a:pt x="2439" y="261"/>
                </a:lnTo>
                <a:lnTo>
                  <a:pt x="2440" y="261"/>
                </a:lnTo>
                <a:lnTo>
                  <a:pt x="2440" y="261"/>
                </a:lnTo>
                <a:lnTo>
                  <a:pt x="2440" y="261"/>
                </a:lnTo>
                <a:lnTo>
                  <a:pt x="2440" y="262"/>
                </a:lnTo>
                <a:lnTo>
                  <a:pt x="2441" y="262"/>
                </a:lnTo>
                <a:lnTo>
                  <a:pt x="2441" y="262"/>
                </a:lnTo>
                <a:lnTo>
                  <a:pt x="2441" y="262"/>
                </a:lnTo>
                <a:lnTo>
                  <a:pt x="2441" y="263"/>
                </a:lnTo>
                <a:lnTo>
                  <a:pt x="2442" y="263"/>
                </a:lnTo>
                <a:lnTo>
                  <a:pt x="2442" y="264"/>
                </a:lnTo>
                <a:lnTo>
                  <a:pt x="2442" y="264"/>
                </a:lnTo>
                <a:lnTo>
                  <a:pt x="2442" y="265"/>
                </a:lnTo>
                <a:lnTo>
                  <a:pt x="2443" y="265"/>
                </a:lnTo>
                <a:lnTo>
                  <a:pt x="2443" y="266"/>
                </a:lnTo>
                <a:lnTo>
                  <a:pt x="2443" y="266"/>
                </a:lnTo>
                <a:lnTo>
                  <a:pt x="2443" y="267"/>
                </a:lnTo>
                <a:lnTo>
                  <a:pt x="2444" y="267"/>
                </a:lnTo>
                <a:lnTo>
                  <a:pt x="2444" y="268"/>
                </a:lnTo>
                <a:lnTo>
                  <a:pt x="2444" y="268"/>
                </a:lnTo>
                <a:lnTo>
                  <a:pt x="2444" y="268"/>
                </a:lnTo>
                <a:lnTo>
                  <a:pt x="2445" y="268"/>
                </a:lnTo>
                <a:lnTo>
                  <a:pt x="2445" y="268"/>
                </a:lnTo>
                <a:lnTo>
                  <a:pt x="2445" y="268"/>
                </a:lnTo>
                <a:lnTo>
                  <a:pt x="2445" y="269"/>
                </a:lnTo>
                <a:lnTo>
                  <a:pt x="2446" y="269"/>
                </a:lnTo>
                <a:lnTo>
                  <a:pt x="2446" y="269"/>
                </a:lnTo>
                <a:lnTo>
                  <a:pt x="2446" y="270"/>
                </a:lnTo>
                <a:lnTo>
                  <a:pt x="2446" y="270"/>
                </a:lnTo>
                <a:lnTo>
                  <a:pt x="2447" y="271"/>
                </a:lnTo>
                <a:lnTo>
                  <a:pt x="2447" y="272"/>
                </a:lnTo>
                <a:lnTo>
                  <a:pt x="2447" y="273"/>
                </a:lnTo>
                <a:lnTo>
                  <a:pt x="2447" y="273"/>
                </a:lnTo>
                <a:lnTo>
                  <a:pt x="2448" y="274"/>
                </a:lnTo>
                <a:lnTo>
                  <a:pt x="2448" y="275"/>
                </a:lnTo>
                <a:lnTo>
                  <a:pt x="2448" y="276"/>
                </a:lnTo>
                <a:lnTo>
                  <a:pt x="2448" y="277"/>
                </a:lnTo>
                <a:lnTo>
                  <a:pt x="2449" y="277"/>
                </a:lnTo>
                <a:lnTo>
                  <a:pt x="2449" y="278"/>
                </a:lnTo>
                <a:lnTo>
                  <a:pt x="2449" y="278"/>
                </a:lnTo>
                <a:lnTo>
                  <a:pt x="2449" y="278"/>
                </a:lnTo>
                <a:lnTo>
                  <a:pt x="2450" y="278"/>
                </a:lnTo>
                <a:lnTo>
                  <a:pt x="2450" y="278"/>
                </a:lnTo>
                <a:lnTo>
                  <a:pt x="2450" y="279"/>
                </a:lnTo>
                <a:lnTo>
                  <a:pt x="2450" y="279"/>
                </a:lnTo>
                <a:lnTo>
                  <a:pt x="2451" y="280"/>
                </a:lnTo>
                <a:lnTo>
                  <a:pt x="2451" y="280"/>
                </a:lnTo>
                <a:lnTo>
                  <a:pt x="2451" y="281"/>
                </a:lnTo>
                <a:lnTo>
                  <a:pt x="2451" y="281"/>
                </a:lnTo>
                <a:lnTo>
                  <a:pt x="2452" y="282"/>
                </a:lnTo>
                <a:lnTo>
                  <a:pt x="2452" y="282"/>
                </a:lnTo>
                <a:lnTo>
                  <a:pt x="2452" y="282"/>
                </a:lnTo>
                <a:lnTo>
                  <a:pt x="2453" y="282"/>
                </a:lnTo>
                <a:lnTo>
                  <a:pt x="2453" y="282"/>
                </a:lnTo>
                <a:lnTo>
                  <a:pt x="2453" y="282"/>
                </a:lnTo>
                <a:lnTo>
                  <a:pt x="2453" y="283"/>
                </a:lnTo>
                <a:lnTo>
                  <a:pt x="2454" y="282"/>
                </a:lnTo>
                <a:lnTo>
                  <a:pt x="2454" y="282"/>
                </a:lnTo>
                <a:lnTo>
                  <a:pt x="2454" y="282"/>
                </a:lnTo>
                <a:lnTo>
                  <a:pt x="2454" y="282"/>
                </a:lnTo>
                <a:lnTo>
                  <a:pt x="2455" y="282"/>
                </a:lnTo>
                <a:lnTo>
                  <a:pt x="2455" y="281"/>
                </a:lnTo>
                <a:lnTo>
                  <a:pt x="2455" y="281"/>
                </a:lnTo>
                <a:lnTo>
                  <a:pt x="2455" y="281"/>
                </a:lnTo>
                <a:lnTo>
                  <a:pt x="2456" y="281"/>
                </a:lnTo>
                <a:lnTo>
                  <a:pt x="2456" y="281"/>
                </a:lnTo>
                <a:lnTo>
                  <a:pt x="2456" y="281"/>
                </a:lnTo>
                <a:lnTo>
                  <a:pt x="2456" y="280"/>
                </a:lnTo>
                <a:lnTo>
                  <a:pt x="2457" y="280"/>
                </a:lnTo>
                <a:lnTo>
                  <a:pt x="2457" y="280"/>
                </a:lnTo>
                <a:lnTo>
                  <a:pt x="2457" y="279"/>
                </a:lnTo>
                <a:lnTo>
                  <a:pt x="2457" y="279"/>
                </a:lnTo>
                <a:lnTo>
                  <a:pt x="2458" y="279"/>
                </a:lnTo>
                <a:lnTo>
                  <a:pt x="2458" y="279"/>
                </a:lnTo>
                <a:lnTo>
                  <a:pt x="2458" y="279"/>
                </a:lnTo>
                <a:lnTo>
                  <a:pt x="2458" y="278"/>
                </a:lnTo>
                <a:lnTo>
                  <a:pt x="2459" y="278"/>
                </a:lnTo>
                <a:lnTo>
                  <a:pt x="2459" y="278"/>
                </a:lnTo>
                <a:lnTo>
                  <a:pt x="2459" y="277"/>
                </a:lnTo>
                <a:lnTo>
                  <a:pt x="2459" y="276"/>
                </a:lnTo>
                <a:lnTo>
                  <a:pt x="2460" y="276"/>
                </a:lnTo>
                <a:lnTo>
                  <a:pt x="2460" y="275"/>
                </a:lnTo>
                <a:lnTo>
                  <a:pt x="2460" y="275"/>
                </a:lnTo>
                <a:lnTo>
                  <a:pt x="2460" y="275"/>
                </a:lnTo>
                <a:lnTo>
                  <a:pt x="2461" y="274"/>
                </a:lnTo>
                <a:lnTo>
                  <a:pt x="2461" y="273"/>
                </a:lnTo>
                <a:lnTo>
                  <a:pt x="2461" y="271"/>
                </a:lnTo>
                <a:lnTo>
                  <a:pt x="2461" y="270"/>
                </a:lnTo>
                <a:lnTo>
                  <a:pt x="2462" y="268"/>
                </a:lnTo>
                <a:lnTo>
                  <a:pt x="2462" y="267"/>
                </a:lnTo>
                <a:lnTo>
                  <a:pt x="2462" y="265"/>
                </a:lnTo>
                <a:lnTo>
                  <a:pt x="2462" y="264"/>
                </a:lnTo>
                <a:lnTo>
                  <a:pt x="2463" y="262"/>
                </a:lnTo>
                <a:lnTo>
                  <a:pt x="2463" y="261"/>
                </a:lnTo>
                <a:lnTo>
                  <a:pt x="2463" y="260"/>
                </a:lnTo>
                <a:lnTo>
                  <a:pt x="2463" y="259"/>
                </a:lnTo>
                <a:lnTo>
                  <a:pt x="2464" y="258"/>
                </a:lnTo>
                <a:lnTo>
                  <a:pt x="2464" y="256"/>
                </a:lnTo>
                <a:lnTo>
                  <a:pt x="2464" y="255"/>
                </a:lnTo>
                <a:lnTo>
                  <a:pt x="2465" y="254"/>
                </a:lnTo>
                <a:lnTo>
                  <a:pt x="2465" y="252"/>
                </a:lnTo>
                <a:lnTo>
                  <a:pt x="2465" y="251"/>
                </a:lnTo>
                <a:lnTo>
                  <a:pt x="2465" y="251"/>
                </a:lnTo>
                <a:lnTo>
                  <a:pt x="2466" y="250"/>
                </a:lnTo>
                <a:lnTo>
                  <a:pt x="2466" y="248"/>
                </a:lnTo>
                <a:lnTo>
                  <a:pt x="2466" y="246"/>
                </a:lnTo>
                <a:lnTo>
                  <a:pt x="2466" y="245"/>
                </a:lnTo>
                <a:lnTo>
                  <a:pt x="2467" y="243"/>
                </a:lnTo>
                <a:lnTo>
                  <a:pt x="2467" y="242"/>
                </a:lnTo>
                <a:lnTo>
                  <a:pt x="2467" y="240"/>
                </a:lnTo>
                <a:lnTo>
                  <a:pt x="2467" y="239"/>
                </a:lnTo>
                <a:lnTo>
                  <a:pt x="2468" y="237"/>
                </a:lnTo>
                <a:lnTo>
                  <a:pt x="2468" y="236"/>
                </a:lnTo>
                <a:lnTo>
                  <a:pt x="2468" y="234"/>
                </a:lnTo>
                <a:lnTo>
                  <a:pt x="2468" y="233"/>
                </a:lnTo>
                <a:lnTo>
                  <a:pt x="2469" y="232"/>
                </a:lnTo>
                <a:lnTo>
                  <a:pt x="2469" y="230"/>
                </a:lnTo>
                <a:lnTo>
                  <a:pt x="2469" y="229"/>
                </a:lnTo>
                <a:lnTo>
                  <a:pt x="2469" y="227"/>
                </a:lnTo>
                <a:lnTo>
                  <a:pt x="2470" y="226"/>
                </a:lnTo>
                <a:lnTo>
                  <a:pt x="2470" y="225"/>
                </a:lnTo>
                <a:lnTo>
                  <a:pt x="2470" y="223"/>
                </a:lnTo>
                <a:lnTo>
                  <a:pt x="2470" y="223"/>
                </a:lnTo>
                <a:lnTo>
                  <a:pt x="2471" y="222"/>
                </a:lnTo>
                <a:lnTo>
                  <a:pt x="2471" y="220"/>
                </a:lnTo>
                <a:lnTo>
                  <a:pt x="2471" y="219"/>
                </a:lnTo>
                <a:lnTo>
                  <a:pt x="2471" y="217"/>
                </a:lnTo>
                <a:lnTo>
                  <a:pt x="2472" y="216"/>
                </a:lnTo>
                <a:lnTo>
                  <a:pt x="2472" y="215"/>
                </a:lnTo>
                <a:lnTo>
                  <a:pt x="2472" y="213"/>
                </a:lnTo>
                <a:lnTo>
                  <a:pt x="2472" y="212"/>
                </a:lnTo>
                <a:lnTo>
                  <a:pt x="2473" y="210"/>
                </a:lnTo>
                <a:lnTo>
                  <a:pt x="2473" y="209"/>
                </a:lnTo>
                <a:lnTo>
                  <a:pt x="2473" y="208"/>
                </a:lnTo>
                <a:lnTo>
                  <a:pt x="2473" y="208"/>
                </a:lnTo>
                <a:lnTo>
                  <a:pt x="2474" y="207"/>
                </a:lnTo>
                <a:lnTo>
                  <a:pt x="2474" y="206"/>
                </a:lnTo>
                <a:lnTo>
                  <a:pt x="2474" y="205"/>
                </a:lnTo>
                <a:lnTo>
                  <a:pt x="2474" y="204"/>
                </a:lnTo>
                <a:lnTo>
                  <a:pt x="2475" y="203"/>
                </a:lnTo>
                <a:lnTo>
                  <a:pt x="2475" y="202"/>
                </a:lnTo>
                <a:lnTo>
                  <a:pt x="2475" y="201"/>
                </a:lnTo>
                <a:lnTo>
                  <a:pt x="2475" y="201"/>
                </a:lnTo>
                <a:lnTo>
                  <a:pt x="2476" y="200"/>
                </a:lnTo>
                <a:lnTo>
                  <a:pt x="2476" y="200"/>
                </a:lnTo>
                <a:lnTo>
                  <a:pt x="2476" y="199"/>
                </a:lnTo>
                <a:lnTo>
                  <a:pt x="2477" y="199"/>
                </a:lnTo>
                <a:lnTo>
                  <a:pt x="2477" y="198"/>
                </a:lnTo>
                <a:lnTo>
                  <a:pt x="2477" y="198"/>
                </a:lnTo>
                <a:lnTo>
                  <a:pt x="2477" y="198"/>
                </a:lnTo>
                <a:lnTo>
                  <a:pt x="2478" y="198"/>
                </a:lnTo>
                <a:lnTo>
                  <a:pt x="2478" y="198"/>
                </a:lnTo>
                <a:lnTo>
                  <a:pt x="2478" y="197"/>
                </a:lnTo>
                <a:lnTo>
                  <a:pt x="2478" y="197"/>
                </a:lnTo>
                <a:lnTo>
                  <a:pt x="2479" y="197"/>
                </a:lnTo>
                <a:lnTo>
                  <a:pt x="2479" y="196"/>
                </a:lnTo>
                <a:lnTo>
                  <a:pt x="2479" y="196"/>
                </a:lnTo>
                <a:lnTo>
                  <a:pt x="2479" y="196"/>
                </a:lnTo>
                <a:lnTo>
                  <a:pt x="2480" y="195"/>
                </a:lnTo>
                <a:lnTo>
                  <a:pt x="2480" y="195"/>
                </a:lnTo>
                <a:lnTo>
                  <a:pt x="2480" y="195"/>
                </a:lnTo>
                <a:lnTo>
                  <a:pt x="2480" y="195"/>
                </a:lnTo>
                <a:lnTo>
                  <a:pt x="2481" y="195"/>
                </a:lnTo>
                <a:lnTo>
                  <a:pt x="2481" y="195"/>
                </a:lnTo>
                <a:lnTo>
                  <a:pt x="2481" y="195"/>
                </a:lnTo>
                <a:lnTo>
                  <a:pt x="2481" y="194"/>
                </a:lnTo>
                <a:lnTo>
                  <a:pt x="2482" y="194"/>
                </a:lnTo>
                <a:lnTo>
                  <a:pt x="2482" y="194"/>
                </a:lnTo>
                <a:lnTo>
                  <a:pt x="2482" y="194"/>
                </a:lnTo>
                <a:lnTo>
                  <a:pt x="2482" y="194"/>
                </a:lnTo>
                <a:lnTo>
                  <a:pt x="2483" y="195"/>
                </a:lnTo>
                <a:lnTo>
                  <a:pt x="2483" y="195"/>
                </a:lnTo>
                <a:lnTo>
                  <a:pt x="2483" y="195"/>
                </a:lnTo>
                <a:lnTo>
                  <a:pt x="2483" y="196"/>
                </a:lnTo>
                <a:lnTo>
                  <a:pt x="2484" y="196"/>
                </a:lnTo>
                <a:lnTo>
                  <a:pt x="2484" y="196"/>
                </a:lnTo>
                <a:lnTo>
                  <a:pt x="2484" y="196"/>
                </a:lnTo>
                <a:lnTo>
                  <a:pt x="2484" y="196"/>
                </a:lnTo>
                <a:lnTo>
                  <a:pt x="2485" y="196"/>
                </a:lnTo>
                <a:lnTo>
                  <a:pt x="2485" y="197"/>
                </a:lnTo>
                <a:lnTo>
                  <a:pt x="2485" y="197"/>
                </a:lnTo>
                <a:lnTo>
                  <a:pt x="2485" y="197"/>
                </a:lnTo>
                <a:lnTo>
                  <a:pt x="2486" y="197"/>
                </a:lnTo>
                <a:lnTo>
                  <a:pt x="2486" y="197"/>
                </a:lnTo>
                <a:lnTo>
                  <a:pt x="2486" y="197"/>
                </a:lnTo>
                <a:lnTo>
                  <a:pt x="2486" y="197"/>
                </a:lnTo>
                <a:lnTo>
                  <a:pt x="2487" y="197"/>
                </a:lnTo>
                <a:lnTo>
                  <a:pt x="2487" y="196"/>
                </a:lnTo>
                <a:lnTo>
                  <a:pt x="2487" y="196"/>
                </a:lnTo>
                <a:lnTo>
                  <a:pt x="2487" y="196"/>
                </a:lnTo>
                <a:lnTo>
                  <a:pt x="2488" y="195"/>
                </a:lnTo>
                <a:lnTo>
                  <a:pt x="2488" y="195"/>
                </a:lnTo>
                <a:lnTo>
                  <a:pt x="2488" y="195"/>
                </a:lnTo>
                <a:lnTo>
                  <a:pt x="2489" y="195"/>
                </a:lnTo>
                <a:lnTo>
                  <a:pt x="2489" y="195"/>
                </a:lnTo>
                <a:lnTo>
                  <a:pt x="2489" y="195"/>
                </a:lnTo>
                <a:lnTo>
                  <a:pt x="2489" y="195"/>
                </a:lnTo>
                <a:lnTo>
                  <a:pt x="2490" y="196"/>
                </a:lnTo>
                <a:lnTo>
                  <a:pt x="2490" y="196"/>
                </a:lnTo>
                <a:lnTo>
                  <a:pt x="2490" y="197"/>
                </a:lnTo>
                <a:lnTo>
                  <a:pt x="2490" y="197"/>
                </a:lnTo>
                <a:lnTo>
                  <a:pt x="2491" y="197"/>
                </a:lnTo>
                <a:lnTo>
                  <a:pt x="2491" y="197"/>
                </a:lnTo>
                <a:lnTo>
                  <a:pt x="2491" y="198"/>
                </a:lnTo>
                <a:lnTo>
                  <a:pt x="2491" y="198"/>
                </a:lnTo>
                <a:lnTo>
                  <a:pt x="2492" y="198"/>
                </a:lnTo>
                <a:lnTo>
                  <a:pt x="2492" y="198"/>
                </a:lnTo>
                <a:lnTo>
                  <a:pt x="2492" y="198"/>
                </a:lnTo>
                <a:lnTo>
                  <a:pt x="2492" y="198"/>
                </a:lnTo>
                <a:lnTo>
                  <a:pt x="2493" y="198"/>
                </a:lnTo>
                <a:lnTo>
                  <a:pt x="2493" y="198"/>
                </a:lnTo>
                <a:lnTo>
                  <a:pt x="2493" y="198"/>
                </a:lnTo>
                <a:lnTo>
                  <a:pt x="2493" y="197"/>
                </a:lnTo>
                <a:lnTo>
                  <a:pt x="2494" y="197"/>
                </a:lnTo>
                <a:lnTo>
                  <a:pt x="2494" y="197"/>
                </a:lnTo>
                <a:lnTo>
                  <a:pt x="2494" y="197"/>
                </a:lnTo>
                <a:lnTo>
                  <a:pt x="2494" y="198"/>
                </a:lnTo>
                <a:lnTo>
                  <a:pt x="2495" y="198"/>
                </a:lnTo>
                <a:lnTo>
                  <a:pt x="2495" y="198"/>
                </a:lnTo>
                <a:lnTo>
                  <a:pt x="2495" y="198"/>
                </a:lnTo>
                <a:lnTo>
                  <a:pt x="2495" y="198"/>
                </a:lnTo>
                <a:lnTo>
                  <a:pt x="2496" y="198"/>
                </a:lnTo>
                <a:lnTo>
                  <a:pt x="2496" y="198"/>
                </a:lnTo>
                <a:lnTo>
                  <a:pt x="2496" y="197"/>
                </a:lnTo>
                <a:lnTo>
                  <a:pt x="2496" y="197"/>
                </a:lnTo>
                <a:lnTo>
                  <a:pt x="2497" y="197"/>
                </a:lnTo>
                <a:lnTo>
                  <a:pt x="2497" y="198"/>
                </a:lnTo>
                <a:lnTo>
                  <a:pt x="2497" y="198"/>
                </a:lnTo>
                <a:lnTo>
                  <a:pt x="2497" y="198"/>
                </a:lnTo>
                <a:lnTo>
                  <a:pt x="2498" y="199"/>
                </a:lnTo>
                <a:lnTo>
                  <a:pt x="2498" y="199"/>
                </a:lnTo>
                <a:lnTo>
                  <a:pt x="2498" y="199"/>
                </a:lnTo>
                <a:lnTo>
                  <a:pt x="2498" y="199"/>
                </a:lnTo>
                <a:lnTo>
                  <a:pt x="2499" y="199"/>
                </a:lnTo>
                <a:lnTo>
                  <a:pt x="2499" y="199"/>
                </a:lnTo>
                <a:lnTo>
                  <a:pt x="2499" y="200"/>
                </a:lnTo>
                <a:lnTo>
                  <a:pt x="2499" y="200"/>
                </a:lnTo>
                <a:lnTo>
                  <a:pt x="2500" y="201"/>
                </a:lnTo>
                <a:lnTo>
                  <a:pt x="2500" y="201"/>
                </a:lnTo>
                <a:lnTo>
                  <a:pt x="2500" y="202"/>
                </a:lnTo>
                <a:lnTo>
                  <a:pt x="2501" y="202"/>
                </a:lnTo>
                <a:lnTo>
                  <a:pt x="2501" y="202"/>
                </a:lnTo>
                <a:lnTo>
                  <a:pt x="2501" y="202"/>
                </a:lnTo>
                <a:lnTo>
                  <a:pt x="2501" y="202"/>
                </a:lnTo>
                <a:lnTo>
                  <a:pt x="2502" y="202"/>
                </a:lnTo>
                <a:lnTo>
                  <a:pt x="2502" y="202"/>
                </a:lnTo>
                <a:lnTo>
                  <a:pt x="2502" y="202"/>
                </a:lnTo>
                <a:lnTo>
                  <a:pt x="2502" y="203"/>
                </a:lnTo>
                <a:lnTo>
                  <a:pt x="2503" y="203"/>
                </a:lnTo>
                <a:lnTo>
                  <a:pt x="2503" y="203"/>
                </a:lnTo>
                <a:lnTo>
                  <a:pt x="2503" y="203"/>
                </a:lnTo>
                <a:lnTo>
                  <a:pt x="2503" y="203"/>
                </a:lnTo>
                <a:lnTo>
                  <a:pt x="2504" y="203"/>
                </a:lnTo>
                <a:lnTo>
                  <a:pt x="2504" y="204"/>
                </a:lnTo>
                <a:lnTo>
                  <a:pt x="2504" y="204"/>
                </a:lnTo>
                <a:lnTo>
                  <a:pt x="2504" y="204"/>
                </a:lnTo>
                <a:lnTo>
                  <a:pt x="2505" y="204"/>
                </a:lnTo>
                <a:lnTo>
                  <a:pt x="2505" y="204"/>
                </a:lnTo>
                <a:lnTo>
                  <a:pt x="2505" y="204"/>
                </a:lnTo>
                <a:lnTo>
                  <a:pt x="2505" y="204"/>
                </a:lnTo>
                <a:lnTo>
                  <a:pt x="2506" y="204"/>
                </a:lnTo>
                <a:lnTo>
                  <a:pt x="2506" y="204"/>
                </a:lnTo>
                <a:lnTo>
                  <a:pt x="2506" y="204"/>
                </a:lnTo>
                <a:lnTo>
                  <a:pt x="2506" y="204"/>
                </a:lnTo>
                <a:lnTo>
                  <a:pt x="2507" y="205"/>
                </a:lnTo>
                <a:lnTo>
                  <a:pt x="2507" y="205"/>
                </a:lnTo>
                <a:lnTo>
                  <a:pt x="2507" y="205"/>
                </a:lnTo>
                <a:lnTo>
                  <a:pt x="2507" y="206"/>
                </a:lnTo>
                <a:lnTo>
                  <a:pt x="2508" y="207"/>
                </a:lnTo>
                <a:lnTo>
                  <a:pt x="2508" y="208"/>
                </a:lnTo>
                <a:lnTo>
                  <a:pt x="2508" y="208"/>
                </a:lnTo>
                <a:lnTo>
                  <a:pt x="2508" y="209"/>
                </a:lnTo>
                <a:lnTo>
                  <a:pt x="2509" y="210"/>
                </a:lnTo>
                <a:lnTo>
                  <a:pt x="2509" y="210"/>
                </a:lnTo>
                <a:lnTo>
                  <a:pt x="2509" y="211"/>
                </a:lnTo>
                <a:lnTo>
                  <a:pt x="2509" y="212"/>
                </a:lnTo>
                <a:lnTo>
                  <a:pt x="2510" y="212"/>
                </a:lnTo>
                <a:lnTo>
                  <a:pt x="2510" y="213"/>
                </a:lnTo>
                <a:lnTo>
                  <a:pt x="2510" y="213"/>
                </a:lnTo>
                <a:lnTo>
                  <a:pt x="2510" y="213"/>
                </a:lnTo>
                <a:lnTo>
                  <a:pt x="2511" y="213"/>
                </a:lnTo>
                <a:lnTo>
                  <a:pt x="2511" y="213"/>
                </a:lnTo>
                <a:lnTo>
                  <a:pt x="2511" y="213"/>
                </a:lnTo>
                <a:lnTo>
                  <a:pt x="2511" y="213"/>
                </a:lnTo>
                <a:lnTo>
                  <a:pt x="2512" y="213"/>
                </a:lnTo>
                <a:lnTo>
                  <a:pt x="2512" y="213"/>
                </a:lnTo>
                <a:lnTo>
                  <a:pt x="2512" y="213"/>
                </a:lnTo>
                <a:lnTo>
                  <a:pt x="2512" y="213"/>
                </a:lnTo>
                <a:lnTo>
                  <a:pt x="2513" y="213"/>
                </a:lnTo>
                <a:lnTo>
                  <a:pt x="2513" y="214"/>
                </a:lnTo>
                <a:lnTo>
                  <a:pt x="2513" y="214"/>
                </a:lnTo>
                <a:lnTo>
                  <a:pt x="2514" y="214"/>
                </a:lnTo>
                <a:lnTo>
                  <a:pt x="2514" y="215"/>
                </a:lnTo>
                <a:lnTo>
                  <a:pt x="2514" y="216"/>
                </a:lnTo>
                <a:lnTo>
                  <a:pt x="2514" y="216"/>
                </a:lnTo>
                <a:lnTo>
                  <a:pt x="2515" y="217"/>
                </a:lnTo>
                <a:lnTo>
                  <a:pt x="2515" y="218"/>
                </a:lnTo>
                <a:lnTo>
                  <a:pt x="2515" y="220"/>
                </a:lnTo>
                <a:lnTo>
                  <a:pt x="2515" y="221"/>
                </a:lnTo>
                <a:lnTo>
                  <a:pt x="2516" y="223"/>
                </a:lnTo>
                <a:lnTo>
                  <a:pt x="2516" y="224"/>
                </a:lnTo>
                <a:lnTo>
                  <a:pt x="2516" y="225"/>
                </a:lnTo>
                <a:lnTo>
                  <a:pt x="2516" y="225"/>
                </a:lnTo>
                <a:lnTo>
                  <a:pt x="2517" y="227"/>
                </a:lnTo>
                <a:lnTo>
                  <a:pt x="2517" y="229"/>
                </a:lnTo>
                <a:lnTo>
                  <a:pt x="2517" y="230"/>
                </a:lnTo>
                <a:lnTo>
                  <a:pt x="2517" y="231"/>
                </a:lnTo>
                <a:lnTo>
                  <a:pt x="2518" y="232"/>
                </a:lnTo>
                <a:lnTo>
                  <a:pt x="2518" y="233"/>
                </a:lnTo>
                <a:lnTo>
                  <a:pt x="2518" y="234"/>
                </a:lnTo>
                <a:lnTo>
                  <a:pt x="2518" y="235"/>
                </a:lnTo>
                <a:lnTo>
                  <a:pt x="2519" y="236"/>
                </a:lnTo>
                <a:lnTo>
                  <a:pt x="2519" y="236"/>
                </a:lnTo>
                <a:lnTo>
                  <a:pt x="2519" y="237"/>
                </a:lnTo>
                <a:lnTo>
                  <a:pt x="2519" y="238"/>
                </a:lnTo>
                <a:lnTo>
                  <a:pt x="2520" y="238"/>
                </a:lnTo>
                <a:lnTo>
                  <a:pt x="2520" y="239"/>
                </a:lnTo>
                <a:lnTo>
                  <a:pt x="2520" y="240"/>
                </a:lnTo>
                <a:lnTo>
                  <a:pt x="2520" y="240"/>
                </a:lnTo>
                <a:lnTo>
                  <a:pt x="2521" y="242"/>
                </a:lnTo>
                <a:lnTo>
                  <a:pt x="2521" y="243"/>
                </a:lnTo>
                <a:lnTo>
                  <a:pt x="2521" y="244"/>
                </a:lnTo>
                <a:lnTo>
                  <a:pt x="2521" y="244"/>
                </a:lnTo>
                <a:lnTo>
                  <a:pt x="2522" y="245"/>
                </a:lnTo>
                <a:lnTo>
                  <a:pt x="2522" y="246"/>
                </a:lnTo>
                <a:lnTo>
                  <a:pt x="2522" y="247"/>
                </a:lnTo>
                <a:lnTo>
                  <a:pt x="2522" y="249"/>
                </a:lnTo>
                <a:lnTo>
                  <a:pt x="2523" y="250"/>
                </a:lnTo>
                <a:lnTo>
                  <a:pt x="2523" y="251"/>
                </a:lnTo>
                <a:lnTo>
                  <a:pt x="2523" y="252"/>
                </a:lnTo>
                <a:lnTo>
                  <a:pt x="2523" y="254"/>
                </a:lnTo>
                <a:lnTo>
                  <a:pt x="2524" y="255"/>
                </a:lnTo>
                <a:lnTo>
                  <a:pt x="2524" y="256"/>
                </a:lnTo>
                <a:lnTo>
                  <a:pt x="2524" y="257"/>
                </a:lnTo>
                <a:lnTo>
                  <a:pt x="2524" y="259"/>
                </a:lnTo>
                <a:lnTo>
                  <a:pt x="2525" y="260"/>
                </a:lnTo>
                <a:lnTo>
                  <a:pt x="2525" y="261"/>
                </a:lnTo>
                <a:lnTo>
                  <a:pt x="2525" y="262"/>
                </a:lnTo>
                <a:lnTo>
                  <a:pt x="2526" y="264"/>
                </a:lnTo>
                <a:lnTo>
                  <a:pt x="2526" y="265"/>
                </a:lnTo>
                <a:lnTo>
                  <a:pt x="2526" y="266"/>
                </a:lnTo>
                <a:lnTo>
                  <a:pt x="2526" y="267"/>
                </a:lnTo>
                <a:lnTo>
                  <a:pt x="2527" y="267"/>
                </a:lnTo>
                <a:lnTo>
                  <a:pt x="2527" y="267"/>
                </a:lnTo>
                <a:lnTo>
                  <a:pt x="2527" y="268"/>
                </a:lnTo>
                <a:lnTo>
                  <a:pt x="2527" y="269"/>
                </a:lnTo>
                <a:lnTo>
                  <a:pt x="2528" y="270"/>
                </a:lnTo>
                <a:lnTo>
                  <a:pt x="2528" y="270"/>
                </a:lnTo>
                <a:lnTo>
                  <a:pt x="2528" y="271"/>
                </a:lnTo>
                <a:lnTo>
                  <a:pt x="2528" y="272"/>
                </a:lnTo>
                <a:lnTo>
                  <a:pt x="2529" y="273"/>
                </a:lnTo>
                <a:lnTo>
                  <a:pt x="2529" y="273"/>
                </a:lnTo>
                <a:lnTo>
                  <a:pt x="2529" y="274"/>
                </a:lnTo>
                <a:lnTo>
                  <a:pt x="2529" y="275"/>
                </a:lnTo>
                <a:lnTo>
                  <a:pt x="2530" y="276"/>
                </a:lnTo>
                <a:lnTo>
                  <a:pt x="2530" y="276"/>
                </a:lnTo>
                <a:lnTo>
                  <a:pt x="2530" y="276"/>
                </a:lnTo>
                <a:lnTo>
                  <a:pt x="2530" y="277"/>
                </a:lnTo>
                <a:lnTo>
                  <a:pt x="2531" y="278"/>
                </a:lnTo>
                <a:lnTo>
                  <a:pt x="2531" y="278"/>
                </a:lnTo>
                <a:lnTo>
                  <a:pt x="2531" y="279"/>
                </a:lnTo>
                <a:lnTo>
                  <a:pt x="2531" y="279"/>
                </a:lnTo>
                <a:lnTo>
                  <a:pt x="2532" y="279"/>
                </a:lnTo>
                <a:lnTo>
                  <a:pt x="2532" y="279"/>
                </a:lnTo>
                <a:lnTo>
                  <a:pt x="2532" y="280"/>
                </a:lnTo>
                <a:lnTo>
                  <a:pt x="2532" y="280"/>
                </a:lnTo>
                <a:lnTo>
                  <a:pt x="2533" y="280"/>
                </a:lnTo>
                <a:lnTo>
                  <a:pt x="2533" y="280"/>
                </a:lnTo>
                <a:lnTo>
                  <a:pt x="2533" y="280"/>
                </a:lnTo>
                <a:lnTo>
                  <a:pt x="2533" y="280"/>
                </a:lnTo>
                <a:lnTo>
                  <a:pt x="2534" y="280"/>
                </a:lnTo>
                <a:lnTo>
                  <a:pt x="2534" y="281"/>
                </a:lnTo>
                <a:lnTo>
                  <a:pt x="2534" y="282"/>
                </a:lnTo>
                <a:lnTo>
                  <a:pt x="2534" y="282"/>
                </a:lnTo>
                <a:lnTo>
                  <a:pt x="2535" y="283"/>
                </a:lnTo>
                <a:lnTo>
                  <a:pt x="2535" y="284"/>
                </a:lnTo>
                <a:lnTo>
                  <a:pt x="2535" y="284"/>
                </a:lnTo>
                <a:lnTo>
                  <a:pt x="2535" y="284"/>
                </a:lnTo>
                <a:lnTo>
                  <a:pt x="2536" y="285"/>
                </a:lnTo>
                <a:lnTo>
                  <a:pt x="2536" y="285"/>
                </a:lnTo>
                <a:lnTo>
                  <a:pt x="2536" y="285"/>
                </a:lnTo>
                <a:lnTo>
                  <a:pt x="2536" y="286"/>
                </a:lnTo>
                <a:lnTo>
                  <a:pt x="2537" y="286"/>
                </a:lnTo>
                <a:lnTo>
                  <a:pt x="2537" y="286"/>
                </a:lnTo>
                <a:lnTo>
                  <a:pt x="2537" y="286"/>
                </a:lnTo>
                <a:lnTo>
                  <a:pt x="2538" y="287"/>
                </a:lnTo>
                <a:lnTo>
                  <a:pt x="2538" y="287"/>
                </a:lnTo>
                <a:lnTo>
                  <a:pt x="2538" y="287"/>
                </a:lnTo>
                <a:lnTo>
                  <a:pt x="2538" y="287"/>
                </a:lnTo>
                <a:lnTo>
                  <a:pt x="2539" y="287"/>
                </a:lnTo>
                <a:lnTo>
                  <a:pt x="2539" y="287"/>
                </a:lnTo>
                <a:lnTo>
                  <a:pt x="2539" y="287"/>
                </a:lnTo>
                <a:lnTo>
                  <a:pt x="2539" y="287"/>
                </a:lnTo>
                <a:lnTo>
                  <a:pt x="2540" y="288"/>
                </a:lnTo>
                <a:lnTo>
                  <a:pt x="2540" y="288"/>
                </a:lnTo>
                <a:lnTo>
                  <a:pt x="2540" y="288"/>
                </a:lnTo>
                <a:lnTo>
                  <a:pt x="2540" y="289"/>
                </a:lnTo>
                <a:lnTo>
                  <a:pt x="2541" y="290"/>
                </a:lnTo>
                <a:lnTo>
                  <a:pt x="2541" y="291"/>
                </a:lnTo>
                <a:lnTo>
                  <a:pt x="2541" y="292"/>
                </a:lnTo>
                <a:lnTo>
                  <a:pt x="2541" y="293"/>
                </a:lnTo>
                <a:lnTo>
                  <a:pt x="2542" y="294"/>
                </a:lnTo>
                <a:lnTo>
                  <a:pt x="2542" y="294"/>
                </a:lnTo>
                <a:lnTo>
                  <a:pt x="2542" y="295"/>
                </a:lnTo>
                <a:lnTo>
                  <a:pt x="2542" y="296"/>
                </a:lnTo>
                <a:lnTo>
                  <a:pt x="2543" y="297"/>
                </a:lnTo>
                <a:lnTo>
                  <a:pt x="2543" y="298"/>
                </a:lnTo>
                <a:lnTo>
                  <a:pt x="2543" y="299"/>
                </a:lnTo>
                <a:lnTo>
                  <a:pt x="2543" y="300"/>
                </a:lnTo>
                <a:lnTo>
                  <a:pt x="2544" y="301"/>
                </a:lnTo>
                <a:lnTo>
                  <a:pt x="2544" y="303"/>
                </a:lnTo>
                <a:lnTo>
                  <a:pt x="2544" y="304"/>
                </a:lnTo>
                <a:lnTo>
                  <a:pt x="2544" y="305"/>
                </a:lnTo>
                <a:lnTo>
                  <a:pt x="2545" y="306"/>
                </a:lnTo>
                <a:lnTo>
                  <a:pt x="2545" y="308"/>
                </a:lnTo>
                <a:lnTo>
                  <a:pt x="2545" y="309"/>
                </a:lnTo>
                <a:lnTo>
                  <a:pt x="2545" y="310"/>
                </a:lnTo>
                <a:lnTo>
                  <a:pt x="2546" y="311"/>
                </a:lnTo>
                <a:lnTo>
                  <a:pt x="2546" y="312"/>
                </a:lnTo>
                <a:lnTo>
                  <a:pt x="2546" y="313"/>
                </a:lnTo>
                <a:lnTo>
                  <a:pt x="2546" y="315"/>
                </a:lnTo>
                <a:lnTo>
                  <a:pt x="2547" y="317"/>
                </a:lnTo>
                <a:lnTo>
                  <a:pt x="2547" y="317"/>
                </a:lnTo>
                <a:lnTo>
                  <a:pt x="2547" y="318"/>
                </a:lnTo>
                <a:lnTo>
                  <a:pt x="2547" y="320"/>
                </a:lnTo>
                <a:lnTo>
                  <a:pt x="2548" y="322"/>
                </a:lnTo>
                <a:lnTo>
                  <a:pt x="2548" y="324"/>
                </a:lnTo>
                <a:lnTo>
                  <a:pt x="2548" y="326"/>
                </a:lnTo>
                <a:lnTo>
                  <a:pt x="2548" y="327"/>
                </a:lnTo>
                <a:lnTo>
                  <a:pt x="2549" y="329"/>
                </a:lnTo>
                <a:lnTo>
                  <a:pt x="2549" y="331"/>
                </a:lnTo>
                <a:lnTo>
                  <a:pt x="2549" y="332"/>
                </a:lnTo>
                <a:lnTo>
                  <a:pt x="2550" y="334"/>
                </a:lnTo>
                <a:lnTo>
                  <a:pt x="2550" y="335"/>
                </a:lnTo>
                <a:lnTo>
                  <a:pt x="2550" y="337"/>
                </a:lnTo>
                <a:lnTo>
                  <a:pt x="2550" y="339"/>
                </a:lnTo>
                <a:lnTo>
                  <a:pt x="2551" y="340"/>
                </a:lnTo>
                <a:lnTo>
                  <a:pt x="2551" y="342"/>
                </a:lnTo>
                <a:lnTo>
                  <a:pt x="2551" y="343"/>
                </a:lnTo>
                <a:lnTo>
                  <a:pt x="2551" y="345"/>
                </a:lnTo>
                <a:lnTo>
                  <a:pt x="2552" y="346"/>
                </a:lnTo>
                <a:lnTo>
                  <a:pt x="2552" y="347"/>
                </a:lnTo>
                <a:lnTo>
                  <a:pt x="2552" y="347"/>
                </a:lnTo>
                <a:lnTo>
                  <a:pt x="2552" y="348"/>
                </a:lnTo>
                <a:lnTo>
                  <a:pt x="2553" y="348"/>
                </a:lnTo>
                <a:lnTo>
                  <a:pt x="2553" y="349"/>
                </a:lnTo>
                <a:lnTo>
                  <a:pt x="2553" y="350"/>
                </a:lnTo>
                <a:lnTo>
                  <a:pt x="2553" y="351"/>
                </a:lnTo>
                <a:lnTo>
                  <a:pt x="2554" y="353"/>
                </a:lnTo>
                <a:lnTo>
                  <a:pt x="2554" y="354"/>
                </a:lnTo>
                <a:lnTo>
                  <a:pt x="2554" y="355"/>
                </a:lnTo>
                <a:lnTo>
                  <a:pt x="2554" y="355"/>
                </a:lnTo>
                <a:lnTo>
                  <a:pt x="2555" y="356"/>
                </a:lnTo>
                <a:lnTo>
                  <a:pt x="2555" y="356"/>
                </a:lnTo>
                <a:lnTo>
                  <a:pt x="2555" y="357"/>
                </a:lnTo>
                <a:lnTo>
                  <a:pt x="2555" y="357"/>
                </a:lnTo>
                <a:lnTo>
                  <a:pt x="2556" y="357"/>
                </a:lnTo>
                <a:lnTo>
                  <a:pt x="2556" y="357"/>
                </a:lnTo>
                <a:lnTo>
                  <a:pt x="2556" y="357"/>
                </a:lnTo>
                <a:lnTo>
                  <a:pt x="2556" y="357"/>
                </a:lnTo>
                <a:lnTo>
                  <a:pt x="2557" y="357"/>
                </a:lnTo>
                <a:lnTo>
                  <a:pt x="2557" y="357"/>
                </a:lnTo>
                <a:lnTo>
                  <a:pt x="2557" y="357"/>
                </a:lnTo>
                <a:lnTo>
                  <a:pt x="2557" y="356"/>
                </a:lnTo>
                <a:lnTo>
                  <a:pt x="2558" y="356"/>
                </a:lnTo>
                <a:lnTo>
                  <a:pt x="2558" y="355"/>
                </a:lnTo>
                <a:lnTo>
                  <a:pt x="2558" y="354"/>
                </a:lnTo>
                <a:lnTo>
                  <a:pt x="2558" y="354"/>
                </a:lnTo>
                <a:lnTo>
                  <a:pt x="2559" y="353"/>
                </a:lnTo>
                <a:lnTo>
                  <a:pt x="2559" y="352"/>
                </a:lnTo>
                <a:lnTo>
                  <a:pt x="2559" y="351"/>
                </a:lnTo>
                <a:lnTo>
                  <a:pt x="2559" y="350"/>
                </a:lnTo>
                <a:lnTo>
                  <a:pt x="2560" y="350"/>
                </a:lnTo>
                <a:lnTo>
                  <a:pt x="2560" y="349"/>
                </a:lnTo>
                <a:lnTo>
                  <a:pt x="2560" y="349"/>
                </a:lnTo>
                <a:lnTo>
                  <a:pt x="2560" y="349"/>
                </a:lnTo>
                <a:lnTo>
                  <a:pt x="2561" y="348"/>
                </a:lnTo>
                <a:lnTo>
                  <a:pt x="2561" y="348"/>
                </a:lnTo>
                <a:lnTo>
                  <a:pt x="2561" y="348"/>
                </a:lnTo>
                <a:lnTo>
                  <a:pt x="2562" y="347"/>
                </a:lnTo>
                <a:lnTo>
                  <a:pt x="2562" y="347"/>
                </a:lnTo>
                <a:lnTo>
                  <a:pt x="2562" y="346"/>
                </a:lnTo>
                <a:lnTo>
                  <a:pt x="2562" y="346"/>
                </a:lnTo>
                <a:lnTo>
                  <a:pt x="2563" y="346"/>
                </a:lnTo>
                <a:lnTo>
                  <a:pt x="2563" y="346"/>
                </a:lnTo>
                <a:lnTo>
                  <a:pt x="2563" y="345"/>
                </a:lnTo>
                <a:lnTo>
                  <a:pt x="2563" y="345"/>
                </a:lnTo>
                <a:lnTo>
                  <a:pt x="2564" y="345"/>
                </a:lnTo>
                <a:lnTo>
                  <a:pt x="2564" y="344"/>
                </a:lnTo>
                <a:lnTo>
                  <a:pt x="2564" y="344"/>
                </a:lnTo>
                <a:lnTo>
                  <a:pt x="2564" y="344"/>
                </a:lnTo>
                <a:lnTo>
                  <a:pt x="2565" y="343"/>
                </a:lnTo>
                <a:lnTo>
                  <a:pt x="2565" y="343"/>
                </a:lnTo>
                <a:lnTo>
                  <a:pt x="2565" y="342"/>
                </a:lnTo>
                <a:lnTo>
                  <a:pt x="2565" y="342"/>
                </a:lnTo>
                <a:lnTo>
                  <a:pt x="2566" y="341"/>
                </a:lnTo>
                <a:lnTo>
                  <a:pt x="2566" y="341"/>
                </a:lnTo>
                <a:lnTo>
                  <a:pt x="2566" y="341"/>
                </a:lnTo>
                <a:lnTo>
                  <a:pt x="2566" y="341"/>
                </a:lnTo>
                <a:lnTo>
                  <a:pt x="2567" y="340"/>
                </a:lnTo>
                <a:lnTo>
                  <a:pt x="2567" y="340"/>
                </a:lnTo>
                <a:lnTo>
                  <a:pt x="2567" y="339"/>
                </a:lnTo>
                <a:lnTo>
                  <a:pt x="2567" y="339"/>
                </a:lnTo>
                <a:lnTo>
                  <a:pt x="2568" y="339"/>
                </a:lnTo>
                <a:lnTo>
                  <a:pt x="2568" y="339"/>
                </a:lnTo>
                <a:lnTo>
                  <a:pt x="2568" y="339"/>
                </a:lnTo>
                <a:lnTo>
                  <a:pt x="2568" y="339"/>
                </a:lnTo>
                <a:lnTo>
                  <a:pt x="2569" y="339"/>
                </a:lnTo>
                <a:lnTo>
                  <a:pt x="2569" y="339"/>
                </a:lnTo>
                <a:lnTo>
                  <a:pt x="2569" y="339"/>
                </a:lnTo>
                <a:lnTo>
                  <a:pt x="2569" y="339"/>
                </a:lnTo>
                <a:lnTo>
                  <a:pt x="2570" y="339"/>
                </a:lnTo>
                <a:lnTo>
                  <a:pt x="2570" y="340"/>
                </a:lnTo>
                <a:lnTo>
                  <a:pt x="2570" y="340"/>
                </a:lnTo>
                <a:lnTo>
                  <a:pt x="2570" y="341"/>
                </a:lnTo>
                <a:lnTo>
                  <a:pt x="2571" y="341"/>
                </a:lnTo>
                <a:lnTo>
                  <a:pt x="2571" y="341"/>
                </a:lnTo>
                <a:lnTo>
                  <a:pt x="2571" y="341"/>
                </a:lnTo>
                <a:lnTo>
                  <a:pt x="2571" y="341"/>
                </a:lnTo>
                <a:lnTo>
                  <a:pt x="2572" y="341"/>
                </a:lnTo>
                <a:lnTo>
                  <a:pt x="2572" y="341"/>
                </a:lnTo>
                <a:lnTo>
                  <a:pt x="2572" y="341"/>
                </a:lnTo>
                <a:lnTo>
                  <a:pt x="2572" y="341"/>
                </a:lnTo>
                <a:lnTo>
                  <a:pt x="2573" y="341"/>
                </a:lnTo>
                <a:lnTo>
                  <a:pt x="2573" y="341"/>
                </a:lnTo>
                <a:lnTo>
                  <a:pt x="2573" y="342"/>
                </a:lnTo>
                <a:lnTo>
                  <a:pt x="2574" y="342"/>
                </a:lnTo>
                <a:lnTo>
                  <a:pt x="2574" y="342"/>
                </a:lnTo>
                <a:lnTo>
                  <a:pt x="2574" y="343"/>
                </a:lnTo>
                <a:lnTo>
                  <a:pt x="2574" y="343"/>
                </a:lnTo>
                <a:lnTo>
                  <a:pt x="2575" y="343"/>
                </a:lnTo>
                <a:lnTo>
                  <a:pt x="2575" y="343"/>
                </a:lnTo>
                <a:lnTo>
                  <a:pt x="2575" y="343"/>
                </a:lnTo>
                <a:lnTo>
                  <a:pt x="2575" y="343"/>
                </a:lnTo>
                <a:lnTo>
                  <a:pt x="2576" y="343"/>
                </a:lnTo>
                <a:lnTo>
                  <a:pt x="2576" y="343"/>
                </a:lnTo>
                <a:lnTo>
                  <a:pt x="2576" y="343"/>
                </a:lnTo>
                <a:lnTo>
                  <a:pt x="2576" y="344"/>
                </a:lnTo>
                <a:lnTo>
                  <a:pt x="2577" y="344"/>
                </a:lnTo>
                <a:lnTo>
                  <a:pt x="2577" y="344"/>
                </a:lnTo>
                <a:lnTo>
                  <a:pt x="2577" y="345"/>
                </a:lnTo>
                <a:lnTo>
                  <a:pt x="2577" y="346"/>
                </a:lnTo>
                <a:lnTo>
                  <a:pt x="2578" y="346"/>
                </a:lnTo>
                <a:lnTo>
                  <a:pt x="2578" y="346"/>
                </a:lnTo>
                <a:lnTo>
                  <a:pt x="2578" y="347"/>
                </a:lnTo>
                <a:lnTo>
                  <a:pt x="2578" y="347"/>
                </a:lnTo>
                <a:lnTo>
                  <a:pt x="2579" y="347"/>
                </a:lnTo>
                <a:lnTo>
                  <a:pt x="2579" y="347"/>
                </a:lnTo>
                <a:lnTo>
                  <a:pt x="2579" y="347"/>
                </a:lnTo>
                <a:lnTo>
                  <a:pt x="2579" y="346"/>
                </a:lnTo>
                <a:lnTo>
                  <a:pt x="2580" y="346"/>
                </a:lnTo>
                <a:lnTo>
                  <a:pt x="2580" y="346"/>
                </a:lnTo>
                <a:lnTo>
                  <a:pt x="2580" y="346"/>
                </a:lnTo>
                <a:lnTo>
                  <a:pt x="2580" y="345"/>
                </a:lnTo>
                <a:lnTo>
                  <a:pt x="2581" y="345"/>
                </a:lnTo>
                <a:lnTo>
                  <a:pt x="2581" y="344"/>
                </a:lnTo>
                <a:lnTo>
                  <a:pt x="2581" y="344"/>
                </a:lnTo>
                <a:lnTo>
                  <a:pt x="2581" y="343"/>
                </a:lnTo>
                <a:lnTo>
                  <a:pt x="2582" y="343"/>
                </a:lnTo>
                <a:lnTo>
                  <a:pt x="2582" y="342"/>
                </a:lnTo>
                <a:lnTo>
                  <a:pt x="2582" y="341"/>
                </a:lnTo>
                <a:lnTo>
                  <a:pt x="2582" y="341"/>
                </a:lnTo>
                <a:lnTo>
                  <a:pt x="2583" y="341"/>
                </a:lnTo>
                <a:lnTo>
                  <a:pt x="2583" y="340"/>
                </a:lnTo>
                <a:lnTo>
                  <a:pt x="2583" y="339"/>
                </a:lnTo>
                <a:lnTo>
                  <a:pt x="2583" y="339"/>
                </a:lnTo>
                <a:lnTo>
                  <a:pt x="2584" y="338"/>
                </a:lnTo>
                <a:lnTo>
                  <a:pt x="2584" y="337"/>
                </a:lnTo>
                <a:lnTo>
                  <a:pt x="2584" y="336"/>
                </a:lnTo>
                <a:lnTo>
                  <a:pt x="2584" y="335"/>
                </a:lnTo>
                <a:lnTo>
                  <a:pt x="2585" y="334"/>
                </a:lnTo>
                <a:lnTo>
                  <a:pt x="2585" y="333"/>
                </a:lnTo>
                <a:lnTo>
                  <a:pt x="2585" y="332"/>
                </a:lnTo>
                <a:lnTo>
                  <a:pt x="2585" y="332"/>
                </a:lnTo>
                <a:lnTo>
                  <a:pt x="2586" y="331"/>
                </a:lnTo>
                <a:lnTo>
                  <a:pt x="2586" y="331"/>
                </a:lnTo>
                <a:lnTo>
                  <a:pt x="2586" y="331"/>
                </a:lnTo>
                <a:lnTo>
                  <a:pt x="2587" y="331"/>
                </a:lnTo>
                <a:lnTo>
                  <a:pt x="2587" y="331"/>
                </a:lnTo>
                <a:lnTo>
                  <a:pt x="2587" y="331"/>
                </a:lnTo>
                <a:lnTo>
                  <a:pt x="2587" y="330"/>
                </a:lnTo>
                <a:lnTo>
                  <a:pt x="2588" y="330"/>
                </a:lnTo>
                <a:lnTo>
                  <a:pt x="2588" y="330"/>
                </a:lnTo>
                <a:lnTo>
                  <a:pt x="2588" y="330"/>
                </a:lnTo>
                <a:lnTo>
                  <a:pt x="2588" y="330"/>
                </a:lnTo>
                <a:lnTo>
                  <a:pt x="2589" y="330"/>
                </a:lnTo>
                <a:lnTo>
                  <a:pt x="2589" y="329"/>
                </a:lnTo>
                <a:lnTo>
                  <a:pt x="2589" y="329"/>
                </a:lnTo>
                <a:lnTo>
                  <a:pt x="2589" y="329"/>
                </a:lnTo>
                <a:lnTo>
                  <a:pt x="2590" y="329"/>
                </a:lnTo>
                <a:lnTo>
                  <a:pt x="2590" y="330"/>
                </a:lnTo>
                <a:lnTo>
                  <a:pt x="2590" y="330"/>
                </a:lnTo>
                <a:lnTo>
                  <a:pt x="2590" y="330"/>
                </a:lnTo>
                <a:lnTo>
                  <a:pt x="2591" y="331"/>
                </a:lnTo>
                <a:lnTo>
                  <a:pt x="2591" y="332"/>
                </a:lnTo>
                <a:lnTo>
                  <a:pt x="2591" y="332"/>
                </a:lnTo>
                <a:lnTo>
                  <a:pt x="2591" y="333"/>
                </a:lnTo>
                <a:lnTo>
                  <a:pt x="2592" y="333"/>
                </a:lnTo>
                <a:lnTo>
                  <a:pt x="2592" y="334"/>
                </a:lnTo>
                <a:lnTo>
                  <a:pt x="2592" y="334"/>
                </a:lnTo>
                <a:lnTo>
                  <a:pt x="2592" y="335"/>
                </a:lnTo>
                <a:lnTo>
                  <a:pt x="2593" y="335"/>
                </a:lnTo>
                <a:lnTo>
                  <a:pt x="2593" y="335"/>
                </a:lnTo>
                <a:lnTo>
                  <a:pt x="2593" y="335"/>
                </a:lnTo>
                <a:lnTo>
                  <a:pt x="2593" y="335"/>
                </a:lnTo>
                <a:lnTo>
                  <a:pt x="2594" y="336"/>
                </a:lnTo>
                <a:lnTo>
                  <a:pt x="2594" y="337"/>
                </a:lnTo>
                <a:lnTo>
                  <a:pt x="2594" y="337"/>
                </a:lnTo>
                <a:lnTo>
                  <a:pt x="2594" y="338"/>
                </a:lnTo>
                <a:lnTo>
                  <a:pt x="2595" y="338"/>
                </a:lnTo>
                <a:lnTo>
                  <a:pt x="2595" y="339"/>
                </a:lnTo>
                <a:lnTo>
                  <a:pt x="2595" y="339"/>
                </a:lnTo>
                <a:lnTo>
                  <a:pt x="2595" y="340"/>
                </a:lnTo>
                <a:lnTo>
                  <a:pt x="2596" y="341"/>
                </a:lnTo>
                <a:lnTo>
                  <a:pt x="2596" y="341"/>
                </a:lnTo>
                <a:lnTo>
                  <a:pt x="2596" y="341"/>
                </a:lnTo>
                <a:lnTo>
                  <a:pt x="2596" y="341"/>
                </a:lnTo>
                <a:lnTo>
                  <a:pt x="2597" y="341"/>
                </a:lnTo>
                <a:lnTo>
                  <a:pt x="2597" y="341"/>
                </a:lnTo>
                <a:lnTo>
                  <a:pt x="2597" y="341"/>
                </a:lnTo>
                <a:lnTo>
                  <a:pt x="2597" y="340"/>
                </a:lnTo>
                <a:lnTo>
                  <a:pt x="2598" y="339"/>
                </a:lnTo>
                <a:lnTo>
                  <a:pt x="2598" y="339"/>
                </a:lnTo>
                <a:lnTo>
                  <a:pt x="2598" y="339"/>
                </a:lnTo>
                <a:lnTo>
                  <a:pt x="2599" y="339"/>
                </a:lnTo>
                <a:lnTo>
                  <a:pt x="2599" y="338"/>
                </a:lnTo>
                <a:lnTo>
                  <a:pt x="2599" y="338"/>
                </a:lnTo>
                <a:lnTo>
                  <a:pt x="2599" y="337"/>
                </a:lnTo>
                <a:lnTo>
                  <a:pt x="2600" y="336"/>
                </a:lnTo>
                <a:lnTo>
                  <a:pt x="2600" y="336"/>
                </a:lnTo>
                <a:lnTo>
                  <a:pt x="2600" y="335"/>
                </a:lnTo>
                <a:lnTo>
                  <a:pt x="2600" y="334"/>
                </a:lnTo>
                <a:lnTo>
                  <a:pt x="2601" y="333"/>
                </a:lnTo>
                <a:lnTo>
                  <a:pt x="2601" y="332"/>
                </a:lnTo>
                <a:lnTo>
                  <a:pt x="2601" y="331"/>
                </a:lnTo>
                <a:lnTo>
                  <a:pt x="2601" y="331"/>
                </a:lnTo>
                <a:lnTo>
                  <a:pt x="2602" y="330"/>
                </a:lnTo>
                <a:lnTo>
                  <a:pt x="2602" y="328"/>
                </a:lnTo>
                <a:lnTo>
                  <a:pt x="2602" y="327"/>
                </a:lnTo>
                <a:lnTo>
                  <a:pt x="2602" y="326"/>
                </a:lnTo>
                <a:lnTo>
                  <a:pt x="2603" y="325"/>
                </a:lnTo>
                <a:lnTo>
                  <a:pt x="2603" y="324"/>
                </a:lnTo>
                <a:lnTo>
                  <a:pt x="2603" y="324"/>
                </a:lnTo>
                <a:lnTo>
                  <a:pt x="2603" y="323"/>
                </a:lnTo>
                <a:lnTo>
                  <a:pt x="2604" y="322"/>
                </a:lnTo>
                <a:lnTo>
                  <a:pt x="2604" y="321"/>
                </a:lnTo>
                <a:lnTo>
                  <a:pt x="2604" y="320"/>
                </a:lnTo>
                <a:lnTo>
                  <a:pt x="2604" y="319"/>
                </a:lnTo>
                <a:lnTo>
                  <a:pt x="2605" y="318"/>
                </a:lnTo>
                <a:lnTo>
                  <a:pt x="2605" y="317"/>
                </a:lnTo>
                <a:lnTo>
                  <a:pt x="2605" y="316"/>
                </a:lnTo>
                <a:lnTo>
                  <a:pt x="2605" y="315"/>
                </a:lnTo>
                <a:lnTo>
                  <a:pt x="2606" y="315"/>
                </a:lnTo>
                <a:lnTo>
                  <a:pt x="2606" y="314"/>
                </a:lnTo>
                <a:lnTo>
                  <a:pt x="2606" y="313"/>
                </a:lnTo>
                <a:lnTo>
                  <a:pt x="2606" y="312"/>
                </a:lnTo>
                <a:lnTo>
                  <a:pt x="2607" y="311"/>
                </a:lnTo>
                <a:lnTo>
                  <a:pt x="2607" y="310"/>
                </a:lnTo>
                <a:lnTo>
                  <a:pt x="2607" y="309"/>
                </a:lnTo>
                <a:lnTo>
                  <a:pt x="2607" y="308"/>
                </a:lnTo>
                <a:lnTo>
                  <a:pt x="2608" y="307"/>
                </a:lnTo>
                <a:lnTo>
                  <a:pt x="2608" y="307"/>
                </a:lnTo>
                <a:lnTo>
                  <a:pt x="2608" y="307"/>
                </a:lnTo>
                <a:lnTo>
                  <a:pt x="2608" y="306"/>
                </a:lnTo>
                <a:lnTo>
                  <a:pt x="2609" y="306"/>
                </a:lnTo>
                <a:lnTo>
                  <a:pt x="2609" y="305"/>
                </a:lnTo>
                <a:lnTo>
                  <a:pt x="2609" y="305"/>
                </a:lnTo>
                <a:lnTo>
                  <a:pt x="2609" y="304"/>
                </a:lnTo>
                <a:lnTo>
                  <a:pt x="2610" y="303"/>
                </a:lnTo>
                <a:lnTo>
                  <a:pt x="2610" y="303"/>
                </a:lnTo>
                <a:lnTo>
                  <a:pt x="2610" y="302"/>
                </a:lnTo>
                <a:lnTo>
                  <a:pt x="2611" y="302"/>
                </a:lnTo>
                <a:lnTo>
                  <a:pt x="2611" y="301"/>
                </a:lnTo>
                <a:lnTo>
                  <a:pt x="2611" y="301"/>
                </a:lnTo>
                <a:lnTo>
                  <a:pt x="2611" y="300"/>
                </a:lnTo>
                <a:lnTo>
                  <a:pt x="2612" y="300"/>
                </a:lnTo>
                <a:lnTo>
                  <a:pt x="2612" y="299"/>
                </a:lnTo>
                <a:lnTo>
                  <a:pt x="2612" y="299"/>
                </a:lnTo>
                <a:lnTo>
                  <a:pt x="2612" y="298"/>
                </a:lnTo>
                <a:lnTo>
                  <a:pt x="2613" y="297"/>
                </a:lnTo>
                <a:lnTo>
                  <a:pt x="2613" y="297"/>
                </a:lnTo>
                <a:lnTo>
                  <a:pt x="2613" y="297"/>
                </a:lnTo>
                <a:lnTo>
                  <a:pt x="2613" y="297"/>
                </a:lnTo>
                <a:lnTo>
                  <a:pt x="2614" y="297"/>
                </a:lnTo>
                <a:lnTo>
                  <a:pt x="2614" y="297"/>
                </a:lnTo>
                <a:lnTo>
                  <a:pt x="2614" y="296"/>
                </a:lnTo>
                <a:lnTo>
                  <a:pt x="2614" y="296"/>
                </a:lnTo>
                <a:lnTo>
                  <a:pt x="2615" y="295"/>
                </a:lnTo>
                <a:lnTo>
                  <a:pt x="2615" y="294"/>
                </a:lnTo>
                <a:lnTo>
                  <a:pt x="2615" y="294"/>
                </a:lnTo>
                <a:lnTo>
                  <a:pt x="2615" y="293"/>
                </a:lnTo>
                <a:lnTo>
                  <a:pt x="2616" y="292"/>
                </a:lnTo>
                <a:lnTo>
                  <a:pt x="2616" y="291"/>
                </a:lnTo>
                <a:lnTo>
                  <a:pt x="2616" y="290"/>
                </a:lnTo>
                <a:lnTo>
                  <a:pt x="2616" y="290"/>
                </a:lnTo>
                <a:lnTo>
                  <a:pt x="2617" y="289"/>
                </a:lnTo>
                <a:lnTo>
                  <a:pt x="2617" y="288"/>
                </a:lnTo>
                <a:lnTo>
                  <a:pt x="2617" y="288"/>
                </a:lnTo>
                <a:lnTo>
                  <a:pt x="2617" y="288"/>
                </a:lnTo>
                <a:lnTo>
                  <a:pt x="2618" y="287"/>
                </a:lnTo>
                <a:lnTo>
                  <a:pt x="2618" y="286"/>
                </a:lnTo>
                <a:lnTo>
                  <a:pt x="2618" y="286"/>
                </a:lnTo>
                <a:lnTo>
                  <a:pt x="2618" y="286"/>
                </a:lnTo>
                <a:lnTo>
                  <a:pt x="2619" y="285"/>
                </a:lnTo>
                <a:lnTo>
                  <a:pt x="2619" y="285"/>
                </a:lnTo>
                <a:lnTo>
                  <a:pt x="2619" y="285"/>
                </a:lnTo>
                <a:lnTo>
                  <a:pt x="2619" y="284"/>
                </a:lnTo>
                <a:lnTo>
                  <a:pt x="2620" y="284"/>
                </a:lnTo>
                <a:lnTo>
                  <a:pt x="2620" y="284"/>
                </a:lnTo>
                <a:lnTo>
                  <a:pt x="2620" y="283"/>
                </a:lnTo>
                <a:lnTo>
                  <a:pt x="2620" y="283"/>
                </a:lnTo>
                <a:lnTo>
                  <a:pt x="2621" y="282"/>
                </a:lnTo>
                <a:lnTo>
                  <a:pt x="2621" y="282"/>
                </a:lnTo>
                <a:lnTo>
                  <a:pt x="2621" y="281"/>
                </a:lnTo>
                <a:lnTo>
                  <a:pt x="2621" y="280"/>
                </a:lnTo>
                <a:lnTo>
                  <a:pt x="2622" y="280"/>
                </a:lnTo>
                <a:lnTo>
                  <a:pt x="2622" y="279"/>
                </a:lnTo>
                <a:lnTo>
                  <a:pt x="2622" y="279"/>
                </a:lnTo>
                <a:lnTo>
                  <a:pt x="2623" y="278"/>
                </a:lnTo>
                <a:lnTo>
                  <a:pt x="2623" y="278"/>
                </a:lnTo>
                <a:lnTo>
                  <a:pt x="2623" y="277"/>
                </a:lnTo>
                <a:lnTo>
                  <a:pt x="2623" y="277"/>
                </a:lnTo>
                <a:lnTo>
                  <a:pt x="2624" y="277"/>
                </a:lnTo>
                <a:lnTo>
                  <a:pt x="2624" y="276"/>
                </a:lnTo>
                <a:lnTo>
                  <a:pt x="2624" y="276"/>
                </a:lnTo>
                <a:lnTo>
                  <a:pt x="2624" y="275"/>
                </a:lnTo>
                <a:lnTo>
                  <a:pt x="2625" y="274"/>
                </a:lnTo>
                <a:lnTo>
                  <a:pt x="2625" y="273"/>
                </a:lnTo>
                <a:lnTo>
                  <a:pt x="2625" y="273"/>
                </a:lnTo>
                <a:lnTo>
                  <a:pt x="2625" y="273"/>
                </a:lnTo>
                <a:lnTo>
                  <a:pt x="2626" y="273"/>
                </a:lnTo>
                <a:lnTo>
                  <a:pt x="2626" y="273"/>
                </a:lnTo>
                <a:lnTo>
                  <a:pt x="2626" y="273"/>
                </a:lnTo>
                <a:lnTo>
                  <a:pt x="2626" y="272"/>
                </a:lnTo>
                <a:lnTo>
                  <a:pt x="2627" y="272"/>
                </a:lnTo>
                <a:lnTo>
                  <a:pt x="2627" y="272"/>
                </a:lnTo>
                <a:lnTo>
                  <a:pt x="2627" y="271"/>
                </a:lnTo>
                <a:lnTo>
                  <a:pt x="2627" y="271"/>
                </a:lnTo>
                <a:lnTo>
                  <a:pt x="2628" y="271"/>
                </a:lnTo>
                <a:lnTo>
                  <a:pt x="2628" y="271"/>
                </a:lnTo>
                <a:lnTo>
                  <a:pt x="2628" y="270"/>
                </a:lnTo>
                <a:lnTo>
                  <a:pt x="2628" y="270"/>
                </a:lnTo>
                <a:lnTo>
                  <a:pt x="2629" y="270"/>
                </a:lnTo>
                <a:lnTo>
                  <a:pt x="2629" y="269"/>
                </a:lnTo>
                <a:lnTo>
                  <a:pt x="2629" y="269"/>
                </a:lnTo>
                <a:lnTo>
                  <a:pt x="2629" y="268"/>
                </a:lnTo>
                <a:lnTo>
                  <a:pt x="2630" y="268"/>
                </a:lnTo>
                <a:lnTo>
                  <a:pt x="2630" y="268"/>
                </a:lnTo>
                <a:lnTo>
                  <a:pt x="2630" y="267"/>
                </a:lnTo>
                <a:lnTo>
                  <a:pt x="2630" y="267"/>
                </a:lnTo>
                <a:lnTo>
                  <a:pt x="2631" y="266"/>
                </a:lnTo>
                <a:lnTo>
                  <a:pt x="2631" y="266"/>
                </a:lnTo>
                <a:lnTo>
                  <a:pt x="2631" y="266"/>
                </a:lnTo>
                <a:lnTo>
                  <a:pt x="2631" y="266"/>
                </a:lnTo>
                <a:lnTo>
                  <a:pt x="2632" y="265"/>
                </a:lnTo>
                <a:lnTo>
                  <a:pt x="2632" y="265"/>
                </a:lnTo>
                <a:lnTo>
                  <a:pt x="2632" y="265"/>
                </a:lnTo>
                <a:lnTo>
                  <a:pt x="2632" y="265"/>
                </a:lnTo>
                <a:lnTo>
                  <a:pt x="2633" y="264"/>
                </a:lnTo>
                <a:lnTo>
                  <a:pt x="2633" y="264"/>
                </a:lnTo>
                <a:lnTo>
                  <a:pt x="2633" y="264"/>
                </a:lnTo>
                <a:lnTo>
                  <a:pt x="2633" y="264"/>
                </a:lnTo>
                <a:lnTo>
                  <a:pt x="2634" y="264"/>
                </a:lnTo>
                <a:lnTo>
                  <a:pt x="2634" y="264"/>
                </a:lnTo>
              </a:path>
            </a:pathLst>
          </a:custGeom>
          <a:noFill/>
          <a:ln w="3175" cap="flat">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Right Brace 20">
            <a:extLst>
              <a:ext uri="{FF2B5EF4-FFF2-40B4-BE49-F238E27FC236}">
                <a16:creationId xmlns:a16="http://schemas.microsoft.com/office/drawing/2014/main" id="{B981573E-64BF-482A-B4B4-A84056B2F1AC}"/>
              </a:ext>
            </a:extLst>
          </p:cNvPr>
          <p:cNvSpPr/>
          <p:nvPr/>
        </p:nvSpPr>
        <p:spPr>
          <a:xfrm rot="16200000" flipH="1" flipV="1">
            <a:off x="9175735" y="2436968"/>
            <a:ext cx="293968" cy="4822202"/>
          </a:xfrm>
          <a:prstGeom prst="rightBrace">
            <a:avLst/>
          </a:prstGeom>
          <a:ln w="63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2" name="Right Brace 21">
            <a:extLst>
              <a:ext uri="{FF2B5EF4-FFF2-40B4-BE49-F238E27FC236}">
                <a16:creationId xmlns:a16="http://schemas.microsoft.com/office/drawing/2014/main" id="{E81057DC-B4C9-44C9-AEDF-8DA06F8D36BF}"/>
              </a:ext>
            </a:extLst>
          </p:cNvPr>
          <p:cNvSpPr/>
          <p:nvPr/>
        </p:nvSpPr>
        <p:spPr>
          <a:xfrm rot="5400000" flipH="1">
            <a:off x="9296286" y="2710304"/>
            <a:ext cx="293973" cy="5063311"/>
          </a:xfrm>
          <a:prstGeom prst="rightBrace">
            <a:avLst/>
          </a:prstGeom>
          <a:ln w="6350">
            <a:solidFill>
              <a:srgbClr val="0000FF"/>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3" name="Rectangle 10">
            <a:extLst>
              <a:ext uri="{FF2B5EF4-FFF2-40B4-BE49-F238E27FC236}">
                <a16:creationId xmlns:a16="http://schemas.microsoft.com/office/drawing/2014/main" id="{75E4BDEC-2641-4B53-9435-74F8B79108FA}"/>
              </a:ext>
            </a:extLst>
          </p:cNvPr>
          <p:cNvSpPr>
            <a:spLocks noChangeArrowheads="1"/>
          </p:cNvSpPr>
          <p:nvPr/>
        </p:nvSpPr>
        <p:spPr bwMode="auto">
          <a:xfrm>
            <a:off x="10858517" y="4538013"/>
            <a:ext cx="707328" cy="280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dirty="0">
                <a:ln>
                  <a:noFill/>
                </a:ln>
                <a:solidFill>
                  <a:srgbClr val="C00000"/>
                </a:solidFill>
                <a:effectLst/>
                <a:latin typeface="Arial" panose="020B0604020202020204" pitchFamily="34" charset="0"/>
              </a:rPr>
              <a:t>100%</a:t>
            </a:r>
            <a:endParaRPr kumimoji="0" lang="en-US" altLang="en-US" sz="2000" b="0" i="0" u="none" strike="noStrike" cap="none" normalizeH="0" baseline="0" dirty="0">
              <a:ln>
                <a:noFill/>
              </a:ln>
              <a:solidFill>
                <a:srgbClr val="C00000"/>
              </a:solidFill>
              <a:effectLst/>
              <a:latin typeface="Arial" panose="020B0604020202020204" pitchFamily="34" charset="0"/>
            </a:endParaRPr>
          </a:p>
        </p:txBody>
      </p:sp>
      <p:sp>
        <p:nvSpPr>
          <p:cNvPr id="24" name="Rectangle 10">
            <a:extLst>
              <a:ext uri="{FF2B5EF4-FFF2-40B4-BE49-F238E27FC236}">
                <a16:creationId xmlns:a16="http://schemas.microsoft.com/office/drawing/2014/main" id="{1EF96588-0288-41EE-884D-A3ED66EEB7FD}"/>
              </a:ext>
            </a:extLst>
          </p:cNvPr>
          <p:cNvSpPr>
            <a:spLocks noChangeArrowheads="1"/>
          </p:cNvSpPr>
          <p:nvPr/>
        </p:nvSpPr>
        <p:spPr bwMode="auto">
          <a:xfrm>
            <a:off x="10896728" y="5269280"/>
            <a:ext cx="707328" cy="280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dirty="0">
                <a:ln>
                  <a:noFill/>
                </a:ln>
                <a:solidFill>
                  <a:srgbClr val="0000FF"/>
                </a:solidFill>
                <a:effectLst/>
                <a:latin typeface="Arial" panose="020B0604020202020204" pitchFamily="34" charset="0"/>
              </a:rPr>
              <a:t>105%</a:t>
            </a:r>
            <a:endParaRPr kumimoji="0" lang="en-US" altLang="en-US" sz="2000" b="0" i="0" u="none" strike="noStrike" cap="none" normalizeH="0" baseline="0" dirty="0">
              <a:ln>
                <a:noFill/>
              </a:ln>
              <a:solidFill>
                <a:srgbClr val="0000FF"/>
              </a:solidFill>
              <a:effectLst/>
              <a:latin typeface="Arial" panose="020B0604020202020204" pitchFamily="34" charset="0"/>
            </a:endParaRPr>
          </a:p>
        </p:txBody>
      </p:sp>
      <p:sp>
        <p:nvSpPr>
          <p:cNvPr id="25" name="Rectangle 1">
            <a:extLst>
              <a:ext uri="{FF2B5EF4-FFF2-40B4-BE49-F238E27FC236}">
                <a16:creationId xmlns:a16="http://schemas.microsoft.com/office/drawing/2014/main" id="{01F00ED3-6C74-463A-B738-080A2CD28C6E}"/>
              </a:ext>
            </a:extLst>
          </p:cNvPr>
          <p:cNvSpPr>
            <a:spLocks noChangeArrowheads="1"/>
          </p:cNvSpPr>
          <p:nvPr/>
        </p:nvSpPr>
        <p:spPr bwMode="auto">
          <a:xfrm>
            <a:off x="168685" y="51039"/>
            <a:ext cx="6506886" cy="3046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eaLnBrk="0" fontAlgn="base" hangingPunct="0">
              <a:spcBef>
                <a:spcPct val="0"/>
              </a:spcBef>
              <a:spcAft>
                <a:spcPct val="0"/>
              </a:spcAft>
            </a:pPr>
            <a:r>
              <a:rPr lang="en-US" altLang="en-US" sz="2400" dirty="0"/>
              <a:t>We stretched the left half of the time series by just 5%, and now </a:t>
            </a:r>
            <a:r>
              <a:rPr lang="en-US" sz="2400" dirty="0"/>
              <a:t>the pair of imbedded patterns are no longer the top-1 motif, an unexpected and disquieting result.</a:t>
            </a:r>
          </a:p>
          <a:p>
            <a:pPr eaLnBrk="0" fontAlgn="base" hangingPunct="0">
              <a:spcBef>
                <a:spcPct val="0"/>
              </a:spcBef>
              <a:spcAft>
                <a:spcPct val="0"/>
              </a:spcAft>
            </a:pPr>
            <a:endParaRPr lang="en-US" sz="2400" dirty="0"/>
          </a:p>
          <a:p>
            <a:pPr eaLnBrk="0" fontAlgn="base" hangingPunct="0">
              <a:spcBef>
                <a:spcPct val="0"/>
              </a:spcBef>
              <a:spcAft>
                <a:spcPct val="0"/>
              </a:spcAft>
            </a:pPr>
            <a:r>
              <a:rPr lang="en-US" altLang="en-US" sz="2400" dirty="0"/>
              <a:t>There is </a:t>
            </a:r>
            <a:r>
              <a:rPr lang="en-US" altLang="en-US" sz="2400" i="1" dirty="0"/>
              <a:t>one</a:t>
            </a:r>
            <a:r>
              <a:rPr lang="en-US" altLang="en-US" sz="2400" dirty="0"/>
              <a:t> paper</a:t>
            </a:r>
            <a:r>
              <a:rPr lang="en-US" altLang="en-US" sz="2400" baseline="30000" dirty="0"/>
              <a:t>*</a:t>
            </a:r>
            <a:r>
              <a:rPr lang="en-US" altLang="en-US" sz="2400" dirty="0"/>
              <a:t> that offers a solution, but it is approximate, complicated, has lots of parameters, is slow..</a:t>
            </a:r>
          </a:p>
        </p:txBody>
      </p:sp>
      <p:grpSp>
        <p:nvGrpSpPr>
          <p:cNvPr id="28" name="Group 27">
            <a:extLst>
              <a:ext uri="{FF2B5EF4-FFF2-40B4-BE49-F238E27FC236}">
                <a16:creationId xmlns:a16="http://schemas.microsoft.com/office/drawing/2014/main" id="{8D174772-2F05-4CFE-B2AA-2827F603DECE}"/>
              </a:ext>
            </a:extLst>
          </p:cNvPr>
          <p:cNvGrpSpPr/>
          <p:nvPr/>
        </p:nvGrpSpPr>
        <p:grpSpPr>
          <a:xfrm>
            <a:off x="8146929" y="1109228"/>
            <a:ext cx="3695635" cy="1248835"/>
            <a:chOff x="6105590" y="1013026"/>
            <a:chExt cx="1018776" cy="1248835"/>
          </a:xfrm>
        </p:grpSpPr>
        <p:sp>
          <p:nvSpPr>
            <p:cNvPr id="26" name="Freeform 13">
              <a:extLst>
                <a:ext uri="{FF2B5EF4-FFF2-40B4-BE49-F238E27FC236}">
                  <a16:creationId xmlns:a16="http://schemas.microsoft.com/office/drawing/2014/main" id="{A4022371-757B-4121-AD4D-668605397324}"/>
                </a:ext>
              </a:extLst>
            </p:cNvPr>
            <p:cNvSpPr>
              <a:spLocks/>
            </p:cNvSpPr>
            <p:nvPr/>
          </p:nvSpPr>
          <p:spPr bwMode="auto">
            <a:xfrm>
              <a:off x="6105590" y="1096902"/>
              <a:ext cx="970263" cy="1116174"/>
            </a:xfrm>
            <a:custGeom>
              <a:avLst/>
              <a:gdLst>
                <a:gd name="T0" fmla="*/ 4 w 262"/>
                <a:gd name="T1" fmla="*/ 456 h 488"/>
                <a:gd name="T2" fmla="*/ 9 w 262"/>
                <a:gd name="T3" fmla="*/ 399 h 488"/>
                <a:gd name="T4" fmla="*/ 13 w 262"/>
                <a:gd name="T5" fmla="*/ 332 h 488"/>
                <a:gd name="T6" fmla="*/ 17 w 262"/>
                <a:gd name="T7" fmla="*/ 266 h 488"/>
                <a:gd name="T8" fmla="*/ 21 w 262"/>
                <a:gd name="T9" fmla="*/ 191 h 488"/>
                <a:gd name="T10" fmla="*/ 25 w 262"/>
                <a:gd name="T11" fmla="*/ 123 h 488"/>
                <a:gd name="T12" fmla="*/ 30 w 262"/>
                <a:gd name="T13" fmla="*/ 99 h 488"/>
                <a:gd name="T14" fmla="*/ 34 w 262"/>
                <a:gd name="T15" fmla="*/ 105 h 488"/>
                <a:gd name="T16" fmla="*/ 38 w 262"/>
                <a:gd name="T17" fmla="*/ 79 h 488"/>
                <a:gd name="T18" fmla="*/ 42 w 262"/>
                <a:gd name="T19" fmla="*/ 31 h 488"/>
                <a:gd name="T20" fmla="*/ 46 w 262"/>
                <a:gd name="T21" fmla="*/ 31 h 488"/>
                <a:gd name="T22" fmla="*/ 50 w 262"/>
                <a:gd name="T23" fmla="*/ 75 h 488"/>
                <a:gd name="T24" fmla="*/ 55 w 262"/>
                <a:gd name="T25" fmla="*/ 117 h 488"/>
                <a:gd name="T26" fmla="*/ 59 w 262"/>
                <a:gd name="T27" fmla="*/ 151 h 488"/>
                <a:gd name="T28" fmla="*/ 63 w 262"/>
                <a:gd name="T29" fmla="*/ 125 h 488"/>
                <a:gd name="T30" fmla="*/ 67 w 262"/>
                <a:gd name="T31" fmla="*/ 141 h 488"/>
                <a:gd name="T32" fmla="*/ 71 w 262"/>
                <a:gd name="T33" fmla="*/ 87 h 488"/>
                <a:gd name="T34" fmla="*/ 76 w 262"/>
                <a:gd name="T35" fmla="*/ 193 h 488"/>
                <a:gd name="T36" fmla="*/ 80 w 262"/>
                <a:gd name="T37" fmla="*/ 442 h 488"/>
                <a:gd name="T38" fmla="*/ 84 w 262"/>
                <a:gd name="T39" fmla="*/ 465 h 488"/>
                <a:gd name="T40" fmla="*/ 88 w 262"/>
                <a:gd name="T41" fmla="*/ 469 h 488"/>
                <a:gd name="T42" fmla="*/ 93 w 262"/>
                <a:gd name="T43" fmla="*/ 416 h 488"/>
                <a:gd name="T44" fmla="*/ 97 w 262"/>
                <a:gd name="T45" fmla="*/ 399 h 488"/>
                <a:gd name="T46" fmla="*/ 101 w 262"/>
                <a:gd name="T47" fmla="*/ 376 h 488"/>
                <a:gd name="T48" fmla="*/ 105 w 262"/>
                <a:gd name="T49" fmla="*/ 310 h 488"/>
                <a:gd name="T50" fmla="*/ 109 w 262"/>
                <a:gd name="T51" fmla="*/ 118 h 488"/>
                <a:gd name="T52" fmla="*/ 114 w 262"/>
                <a:gd name="T53" fmla="*/ 80 h 488"/>
                <a:gd name="T54" fmla="*/ 118 w 262"/>
                <a:gd name="T55" fmla="*/ 264 h 488"/>
                <a:gd name="T56" fmla="*/ 122 w 262"/>
                <a:gd name="T57" fmla="*/ 366 h 488"/>
                <a:gd name="T58" fmla="*/ 126 w 262"/>
                <a:gd name="T59" fmla="*/ 380 h 488"/>
                <a:gd name="T60" fmla="*/ 130 w 262"/>
                <a:gd name="T61" fmla="*/ 394 h 488"/>
                <a:gd name="T62" fmla="*/ 135 w 262"/>
                <a:gd name="T63" fmla="*/ 402 h 488"/>
                <a:gd name="T64" fmla="*/ 139 w 262"/>
                <a:gd name="T65" fmla="*/ 464 h 488"/>
                <a:gd name="T66" fmla="*/ 143 w 262"/>
                <a:gd name="T67" fmla="*/ 442 h 488"/>
                <a:gd name="T68" fmla="*/ 147 w 262"/>
                <a:gd name="T69" fmla="*/ 413 h 488"/>
                <a:gd name="T70" fmla="*/ 151 w 262"/>
                <a:gd name="T71" fmla="*/ 390 h 488"/>
                <a:gd name="T72" fmla="*/ 156 w 262"/>
                <a:gd name="T73" fmla="*/ 390 h 488"/>
                <a:gd name="T74" fmla="*/ 160 w 262"/>
                <a:gd name="T75" fmla="*/ 410 h 488"/>
                <a:gd name="T76" fmla="*/ 164 w 262"/>
                <a:gd name="T77" fmla="*/ 419 h 488"/>
                <a:gd name="T78" fmla="*/ 168 w 262"/>
                <a:gd name="T79" fmla="*/ 414 h 488"/>
                <a:gd name="T80" fmla="*/ 172 w 262"/>
                <a:gd name="T81" fmla="*/ 407 h 488"/>
                <a:gd name="T82" fmla="*/ 176 w 262"/>
                <a:gd name="T83" fmla="*/ 402 h 488"/>
                <a:gd name="T84" fmla="*/ 181 w 262"/>
                <a:gd name="T85" fmla="*/ 409 h 488"/>
                <a:gd name="T86" fmla="*/ 185 w 262"/>
                <a:gd name="T87" fmla="*/ 408 h 488"/>
                <a:gd name="T88" fmla="*/ 189 w 262"/>
                <a:gd name="T89" fmla="*/ 394 h 488"/>
                <a:gd name="T90" fmla="*/ 193 w 262"/>
                <a:gd name="T91" fmla="*/ 363 h 488"/>
                <a:gd name="T92" fmla="*/ 197 w 262"/>
                <a:gd name="T93" fmla="*/ 336 h 488"/>
                <a:gd name="T94" fmla="*/ 202 w 262"/>
                <a:gd name="T95" fmla="*/ 306 h 488"/>
                <a:gd name="T96" fmla="*/ 206 w 262"/>
                <a:gd name="T97" fmla="*/ 207 h 488"/>
                <a:gd name="T98" fmla="*/ 210 w 262"/>
                <a:gd name="T99" fmla="*/ 93 h 488"/>
                <a:gd name="T100" fmla="*/ 214 w 262"/>
                <a:gd name="T101" fmla="*/ 2 h 488"/>
                <a:gd name="T102" fmla="*/ 218 w 262"/>
                <a:gd name="T103" fmla="*/ 173 h 488"/>
                <a:gd name="T104" fmla="*/ 223 w 262"/>
                <a:gd name="T105" fmla="*/ 204 h 488"/>
                <a:gd name="T106" fmla="*/ 227 w 262"/>
                <a:gd name="T107" fmla="*/ 229 h 488"/>
                <a:gd name="T108" fmla="*/ 231 w 262"/>
                <a:gd name="T109" fmla="*/ 54 h 488"/>
                <a:gd name="T110" fmla="*/ 235 w 262"/>
                <a:gd name="T111" fmla="*/ 56 h 488"/>
                <a:gd name="T112" fmla="*/ 239 w 262"/>
                <a:gd name="T113" fmla="*/ 153 h 488"/>
                <a:gd name="T114" fmla="*/ 244 w 262"/>
                <a:gd name="T115" fmla="*/ 237 h 488"/>
                <a:gd name="T116" fmla="*/ 248 w 262"/>
                <a:gd name="T117" fmla="*/ 317 h 488"/>
                <a:gd name="T118" fmla="*/ 252 w 262"/>
                <a:gd name="T119" fmla="*/ 354 h 488"/>
                <a:gd name="T120" fmla="*/ 256 w 262"/>
                <a:gd name="T121" fmla="*/ 390 h 488"/>
                <a:gd name="T122" fmla="*/ 260 w 262"/>
                <a:gd name="T123" fmla="*/ 429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 h="488">
                  <a:moveTo>
                    <a:pt x="0" y="464"/>
                  </a:moveTo>
                  <a:lnTo>
                    <a:pt x="1" y="465"/>
                  </a:lnTo>
                  <a:lnTo>
                    <a:pt x="1" y="466"/>
                  </a:lnTo>
                  <a:lnTo>
                    <a:pt x="1" y="467"/>
                  </a:lnTo>
                  <a:lnTo>
                    <a:pt x="1" y="468"/>
                  </a:lnTo>
                  <a:lnTo>
                    <a:pt x="2" y="469"/>
                  </a:lnTo>
                  <a:lnTo>
                    <a:pt x="2" y="469"/>
                  </a:lnTo>
                  <a:lnTo>
                    <a:pt x="2" y="469"/>
                  </a:lnTo>
                  <a:lnTo>
                    <a:pt x="3" y="468"/>
                  </a:lnTo>
                  <a:lnTo>
                    <a:pt x="3" y="467"/>
                  </a:lnTo>
                  <a:lnTo>
                    <a:pt x="3" y="466"/>
                  </a:lnTo>
                  <a:lnTo>
                    <a:pt x="3" y="464"/>
                  </a:lnTo>
                  <a:lnTo>
                    <a:pt x="4" y="463"/>
                  </a:lnTo>
                  <a:lnTo>
                    <a:pt x="4" y="461"/>
                  </a:lnTo>
                  <a:lnTo>
                    <a:pt x="4" y="458"/>
                  </a:lnTo>
                  <a:lnTo>
                    <a:pt x="4" y="456"/>
                  </a:lnTo>
                  <a:lnTo>
                    <a:pt x="5" y="453"/>
                  </a:lnTo>
                  <a:lnTo>
                    <a:pt x="5" y="450"/>
                  </a:lnTo>
                  <a:lnTo>
                    <a:pt x="5" y="447"/>
                  </a:lnTo>
                  <a:lnTo>
                    <a:pt x="5" y="444"/>
                  </a:lnTo>
                  <a:lnTo>
                    <a:pt x="6" y="441"/>
                  </a:lnTo>
                  <a:lnTo>
                    <a:pt x="6" y="438"/>
                  </a:lnTo>
                  <a:lnTo>
                    <a:pt x="6" y="434"/>
                  </a:lnTo>
                  <a:lnTo>
                    <a:pt x="6" y="430"/>
                  </a:lnTo>
                  <a:lnTo>
                    <a:pt x="7" y="427"/>
                  </a:lnTo>
                  <a:lnTo>
                    <a:pt x="7" y="423"/>
                  </a:lnTo>
                  <a:lnTo>
                    <a:pt x="7" y="419"/>
                  </a:lnTo>
                  <a:lnTo>
                    <a:pt x="8" y="415"/>
                  </a:lnTo>
                  <a:lnTo>
                    <a:pt x="8" y="411"/>
                  </a:lnTo>
                  <a:lnTo>
                    <a:pt x="8" y="407"/>
                  </a:lnTo>
                  <a:lnTo>
                    <a:pt x="8" y="403"/>
                  </a:lnTo>
                  <a:lnTo>
                    <a:pt x="9" y="399"/>
                  </a:lnTo>
                  <a:lnTo>
                    <a:pt x="9" y="395"/>
                  </a:lnTo>
                  <a:lnTo>
                    <a:pt x="9" y="390"/>
                  </a:lnTo>
                  <a:lnTo>
                    <a:pt x="9" y="386"/>
                  </a:lnTo>
                  <a:lnTo>
                    <a:pt x="10" y="382"/>
                  </a:lnTo>
                  <a:lnTo>
                    <a:pt x="10" y="378"/>
                  </a:lnTo>
                  <a:lnTo>
                    <a:pt x="10" y="373"/>
                  </a:lnTo>
                  <a:lnTo>
                    <a:pt x="10" y="369"/>
                  </a:lnTo>
                  <a:lnTo>
                    <a:pt x="11" y="365"/>
                  </a:lnTo>
                  <a:lnTo>
                    <a:pt x="11" y="360"/>
                  </a:lnTo>
                  <a:lnTo>
                    <a:pt x="11" y="356"/>
                  </a:lnTo>
                  <a:lnTo>
                    <a:pt x="11" y="352"/>
                  </a:lnTo>
                  <a:lnTo>
                    <a:pt x="12" y="348"/>
                  </a:lnTo>
                  <a:lnTo>
                    <a:pt x="12" y="344"/>
                  </a:lnTo>
                  <a:lnTo>
                    <a:pt x="12" y="340"/>
                  </a:lnTo>
                  <a:lnTo>
                    <a:pt x="12" y="336"/>
                  </a:lnTo>
                  <a:lnTo>
                    <a:pt x="13" y="332"/>
                  </a:lnTo>
                  <a:lnTo>
                    <a:pt x="13" y="328"/>
                  </a:lnTo>
                  <a:lnTo>
                    <a:pt x="13" y="324"/>
                  </a:lnTo>
                  <a:lnTo>
                    <a:pt x="14" y="320"/>
                  </a:lnTo>
                  <a:lnTo>
                    <a:pt x="14" y="316"/>
                  </a:lnTo>
                  <a:lnTo>
                    <a:pt x="14" y="312"/>
                  </a:lnTo>
                  <a:lnTo>
                    <a:pt x="14" y="308"/>
                  </a:lnTo>
                  <a:lnTo>
                    <a:pt x="15" y="304"/>
                  </a:lnTo>
                  <a:lnTo>
                    <a:pt x="15" y="300"/>
                  </a:lnTo>
                  <a:lnTo>
                    <a:pt x="15" y="296"/>
                  </a:lnTo>
                  <a:lnTo>
                    <a:pt x="15" y="292"/>
                  </a:lnTo>
                  <a:lnTo>
                    <a:pt x="16" y="288"/>
                  </a:lnTo>
                  <a:lnTo>
                    <a:pt x="16" y="283"/>
                  </a:lnTo>
                  <a:lnTo>
                    <a:pt x="16" y="279"/>
                  </a:lnTo>
                  <a:lnTo>
                    <a:pt x="16" y="275"/>
                  </a:lnTo>
                  <a:lnTo>
                    <a:pt x="17" y="271"/>
                  </a:lnTo>
                  <a:lnTo>
                    <a:pt x="17" y="266"/>
                  </a:lnTo>
                  <a:lnTo>
                    <a:pt x="17" y="262"/>
                  </a:lnTo>
                  <a:lnTo>
                    <a:pt x="17" y="257"/>
                  </a:lnTo>
                  <a:lnTo>
                    <a:pt x="18" y="253"/>
                  </a:lnTo>
                  <a:lnTo>
                    <a:pt x="18" y="248"/>
                  </a:lnTo>
                  <a:lnTo>
                    <a:pt x="18" y="244"/>
                  </a:lnTo>
                  <a:lnTo>
                    <a:pt x="19" y="239"/>
                  </a:lnTo>
                  <a:lnTo>
                    <a:pt x="19" y="235"/>
                  </a:lnTo>
                  <a:lnTo>
                    <a:pt x="19" y="230"/>
                  </a:lnTo>
                  <a:lnTo>
                    <a:pt x="19" y="225"/>
                  </a:lnTo>
                  <a:lnTo>
                    <a:pt x="20" y="220"/>
                  </a:lnTo>
                  <a:lnTo>
                    <a:pt x="20" y="216"/>
                  </a:lnTo>
                  <a:lnTo>
                    <a:pt x="20" y="211"/>
                  </a:lnTo>
                  <a:lnTo>
                    <a:pt x="20" y="206"/>
                  </a:lnTo>
                  <a:lnTo>
                    <a:pt x="21" y="201"/>
                  </a:lnTo>
                  <a:lnTo>
                    <a:pt x="21" y="196"/>
                  </a:lnTo>
                  <a:lnTo>
                    <a:pt x="21" y="191"/>
                  </a:lnTo>
                  <a:lnTo>
                    <a:pt x="21" y="187"/>
                  </a:lnTo>
                  <a:lnTo>
                    <a:pt x="22" y="182"/>
                  </a:lnTo>
                  <a:lnTo>
                    <a:pt x="22" y="177"/>
                  </a:lnTo>
                  <a:lnTo>
                    <a:pt x="22" y="173"/>
                  </a:lnTo>
                  <a:lnTo>
                    <a:pt x="22" y="168"/>
                  </a:lnTo>
                  <a:lnTo>
                    <a:pt x="23" y="163"/>
                  </a:lnTo>
                  <a:lnTo>
                    <a:pt x="23" y="159"/>
                  </a:lnTo>
                  <a:lnTo>
                    <a:pt x="23" y="155"/>
                  </a:lnTo>
                  <a:lnTo>
                    <a:pt x="23" y="150"/>
                  </a:lnTo>
                  <a:lnTo>
                    <a:pt x="24" y="146"/>
                  </a:lnTo>
                  <a:lnTo>
                    <a:pt x="24" y="142"/>
                  </a:lnTo>
                  <a:lnTo>
                    <a:pt x="24" y="138"/>
                  </a:lnTo>
                  <a:lnTo>
                    <a:pt x="25" y="134"/>
                  </a:lnTo>
                  <a:lnTo>
                    <a:pt x="25" y="130"/>
                  </a:lnTo>
                  <a:lnTo>
                    <a:pt x="25" y="127"/>
                  </a:lnTo>
                  <a:lnTo>
                    <a:pt x="25" y="123"/>
                  </a:lnTo>
                  <a:lnTo>
                    <a:pt x="26" y="120"/>
                  </a:lnTo>
                  <a:lnTo>
                    <a:pt x="26" y="117"/>
                  </a:lnTo>
                  <a:lnTo>
                    <a:pt x="26" y="114"/>
                  </a:lnTo>
                  <a:lnTo>
                    <a:pt x="26" y="112"/>
                  </a:lnTo>
                  <a:lnTo>
                    <a:pt x="27" y="109"/>
                  </a:lnTo>
                  <a:lnTo>
                    <a:pt x="27" y="107"/>
                  </a:lnTo>
                  <a:lnTo>
                    <a:pt x="27" y="105"/>
                  </a:lnTo>
                  <a:lnTo>
                    <a:pt x="27" y="103"/>
                  </a:lnTo>
                  <a:lnTo>
                    <a:pt x="28" y="102"/>
                  </a:lnTo>
                  <a:lnTo>
                    <a:pt x="28" y="101"/>
                  </a:lnTo>
                  <a:lnTo>
                    <a:pt x="28" y="100"/>
                  </a:lnTo>
                  <a:lnTo>
                    <a:pt x="28" y="100"/>
                  </a:lnTo>
                  <a:lnTo>
                    <a:pt x="29" y="99"/>
                  </a:lnTo>
                  <a:lnTo>
                    <a:pt x="29" y="99"/>
                  </a:lnTo>
                  <a:lnTo>
                    <a:pt x="29" y="99"/>
                  </a:lnTo>
                  <a:lnTo>
                    <a:pt x="30" y="99"/>
                  </a:lnTo>
                  <a:lnTo>
                    <a:pt x="30" y="99"/>
                  </a:lnTo>
                  <a:lnTo>
                    <a:pt x="30" y="99"/>
                  </a:lnTo>
                  <a:lnTo>
                    <a:pt x="30" y="99"/>
                  </a:lnTo>
                  <a:lnTo>
                    <a:pt x="31" y="100"/>
                  </a:lnTo>
                  <a:lnTo>
                    <a:pt x="31" y="100"/>
                  </a:lnTo>
                  <a:lnTo>
                    <a:pt x="31" y="101"/>
                  </a:lnTo>
                  <a:lnTo>
                    <a:pt x="31" y="101"/>
                  </a:lnTo>
                  <a:lnTo>
                    <a:pt x="32" y="102"/>
                  </a:lnTo>
                  <a:lnTo>
                    <a:pt x="32" y="102"/>
                  </a:lnTo>
                  <a:lnTo>
                    <a:pt x="32" y="103"/>
                  </a:lnTo>
                  <a:lnTo>
                    <a:pt x="32" y="103"/>
                  </a:lnTo>
                  <a:lnTo>
                    <a:pt x="33" y="104"/>
                  </a:lnTo>
                  <a:lnTo>
                    <a:pt x="33" y="104"/>
                  </a:lnTo>
                  <a:lnTo>
                    <a:pt x="33" y="105"/>
                  </a:lnTo>
                  <a:lnTo>
                    <a:pt x="33" y="105"/>
                  </a:lnTo>
                  <a:lnTo>
                    <a:pt x="34" y="105"/>
                  </a:lnTo>
                  <a:lnTo>
                    <a:pt x="34" y="105"/>
                  </a:lnTo>
                  <a:lnTo>
                    <a:pt x="34" y="105"/>
                  </a:lnTo>
                  <a:lnTo>
                    <a:pt x="34" y="105"/>
                  </a:lnTo>
                  <a:lnTo>
                    <a:pt x="35" y="104"/>
                  </a:lnTo>
                  <a:lnTo>
                    <a:pt x="35" y="103"/>
                  </a:lnTo>
                  <a:lnTo>
                    <a:pt x="35" y="102"/>
                  </a:lnTo>
                  <a:lnTo>
                    <a:pt x="36" y="101"/>
                  </a:lnTo>
                  <a:lnTo>
                    <a:pt x="36" y="100"/>
                  </a:lnTo>
                  <a:lnTo>
                    <a:pt x="36" y="98"/>
                  </a:lnTo>
                  <a:lnTo>
                    <a:pt x="36" y="96"/>
                  </a:lnTo>
                  <a:lnTo>
                    <a:pt x="37" y="93"/>
                  </a:lnTo>
                  <a:lnTo>
                    <a:pt x="37" y="91"/>
                  </a:lnTo>
                  <a:lnTo>
                    <a:pt x="37" y="88"/>
                  </a:lnTo>
                  <a:lnTo>
                    <a:pt x="37" y="85"/>
                  </a:lnTo>
                  <a:lnTo>
                    <a:pt x="38" y="82"/>
                  </a:lnTo>
                  <a:lnTo>
                    <a:pt x="38" y="79"/>
                  </a:lnTo>
                  <a:lnTo>
                    <a:pt x="38" y="75"/>
                  </a:lnTo>
                  <a:lnTo>
                    <a:pt x="38" y="72"/>
                  </a:lnTo>
                  <a:lnTo>
                    <a:pt x="39" y="69"/>
                  </a:lnTo>
                  <a:lnTo>
                    <a:pt x="39" y="65"/>
                  </a:lnTo>
                  <a:lnTo>
                    <a:pt x="39" y="62"/>
                  </a:lnTo>
                  <a:lnTo>
                    <a:pt x="39" y="59"/>
                  </a:lnTo>
                  <a:lnTo>
                    <a:pt x="40" y="55"/>
                  </a:lnTo>
                  <a:lnTo>
                    <a:pt x="40" y="52"/>
                  </a:lnTo>
                  <a:lnTo>
                    <a:pt x="40" y="49"/>
                  </a:lnTo>
                  <a:lnTo>
                    <a:pt x="41" y="46"/>
                  </a:lnTo>
                  <a:lnTo>
                    <a:pt x="41" y="43"/>
                  </a:lnTo>
                  <a:lnTo>
                    <a:pt x="41" y="40"/>
                  </a:lnTo>
                  <a:lnTo>
                    <a:pt x="41" y="38"/>
                  </a:lnTo>
                  <a:lnTo>
                    <a:pt x="42" y="35"/>
                  </a:lnTo>
                  <a:lnTo>
                    <a:pt x="42" y="33"/>
                  </a:lnTo>
                  <a:lnTo>
                    <a:pt x="42" y="31"/>
                  </a:lnTo>
                  <a:lnTo>
                    <a:pt x="42" y="29"/>
                  </a:lnTo>
                  <a:lnTo>
                    <a:pt x="43" y="27"/>
                  </a:lnTo>
                  <a:lnTo>
                    <a:pt x="43" y="25"/>
                  </a:lnTo>
                  <a:lnTo>
                    <a:pt x="43" y="24"/>
                  </a:lnTo>
                  <a:lnTo>
                    <a:pt x="43" y="23"/>
                  </a:lnTo>
                  <a:lnTo>
                    <a:pt x="44" y="22"/>
                  </a:lnTo>
                  <a:lnTo>
                    <a:pt x="44" y="21"/>
                  </a:lnTo>
                  <a:lnTo>
                    <a:pt x="44" y="21"/>
                  </a:lnTo>
                  <a:lnTo>
                    <a:pt x="44" y="21"/>
                  </a:lnTo>
                  <a:lnTo>
                    <a:pt x="45" y="22"/>
                  </a:lnTo>
                  <a:lnTo>
                    <a:pt x="45" y="23"/>
                  </a:lnTo>
                  <a:lnTo>
                    <a:pt x="45" y="24"/>
                  </a:lnTo>
                  <a:lnTo>
                    <a:pt x="45" y="26"/>
                  </a:lnTo>
                  <a:lnTo>
                    <a:pt x="46" y="27"/>
                  </a:lnTo>
                  <a:lnTo>
                    <a:pt x="46" y="29"/>
                  </a:lnTo>
                  <a:lnTo>
                    <a:pt x="46" y="31"/>
                  </a:lnTo>
                  <a:lnTo>
                    <a:pt x="47" y="34"/>
                  </a:lnTo>
                  <a:lnTo>
                    <a:pt x="47" y="36"/>
                  </a:lnTo>
                  <a:lnTo>
                    <a:pt x="47" y="39"/>
                  </a:lnTo>
                  <a:lnTo>
                    <a:pt x="47" y="41"/>
                  </a:lnTo>
                  <a:lnTo>
                    <a:pt x="48" y="44"/>
                  </a:lnTo>
                  <a:lnTo>
                    <a:pt x="48" y="47"/>
                  </a:lnTo>
                  <a:lnTo>
                    <a:pt x="48" y="50"/>
                  </a:lnTo>
                  <a:lnTo>
                    <a:pt x="48" y="53"/>
                  </a:lnTo>
                  <a:lnTo>
                    <a:pt x="49" y="55"/>
                  </a:lnTo>
                  <a:lnTo>
                    <a:pt x="49" y="58"/>
                  </a:lnTo>
                  <a:lnTo>
                    <a:pt x="49" y="61"/>
                  </a:lnTo>
                  <a:lnTo>
                    <a:pt x="49" y="64"/>
                  </a:lnTo>
                  <a:lnTo>
                    <a:pt x="50" y="66"/>
                  </a:lnTo>
                  <a:lnTo>
                    <a:pt x="50" y="69"/>
                  </a:lnTo>
                  <a:lnTo>
                    <a:pt x="50" y="72"/>
                  </a:lnTo>
                  <a:lnTo>
                    <a:pt x="50" y="75"/>
                  </a:lnTo>
                  <a:lnTo>
                    <a:pt x="51" y="78"/>
                  </a:lnTo>
                  <a:lnTo>
                    <a:pt x="51" y="81"/>
                  </a:lnTo>
                  <a:lnTo>
                    <a:pt x="51" y="84"/>
                  </a:lnTo>
                  <a:lnTo>
                    <a:pt x="52" y="87"/>
                  </a:lnTo>
                  <a:lnTo>
                    <a:pt x="52" y="89"/>
                  </a:lnTo>
                  <a:lnTo>
                    <a:pt x="52" y="92"/>
                  </a:lnTo>
                  <a:lnTo>
                    <a:pt x="52" y="95"/>
                  </a:lnTo>
                  <a:lnTo>
                    <a:pt x="53" y="98"/>
                  </a:lnTo>
                  <a:lnTo>
                    <a:pt x="53" y="100"/>
                  </a:lnTo>
                  <a:lnTo>
                    <a:pt x="53" y="103"/>
                  </a:lnTo>
                  <a:lnTo>
                    <a:pt x="53" y="105"/>
                  </a:lnTo>
                  <a:lnTo>
                    <a:pt x="54" y="108"/>
                  </a:lnTo>
                  <a:lnTo>
                    <a:pt x="54" y="111"/>
                  </a:lnTo>
                  <a:lnTo>
                    <a:pt x="54" y="113"/>
                  </a:lnTo>
                  <a:lnTo>
                    <a:pt x="54" y="115"/>
                  </a:lnTo>
                  <a:lnTo>
                    <a:pt x="55" y="117"/>
                  </a:lnTo>
                  <a:lnTo>
                    <a:pt x="55" y="119"/>
                  </a:lnTo>
                  <a:lnTo>
                    <a:pt x="55" y="121"/>
                  </a:lnTo>
                  <a:lnTo>
                    <a:pt x="55" y="123"/>
                  </a:lnTo>
                  <a:lnTo>
                    <a:pt x="56" y="125"/>
                  </a:lnTo>
                  <a:lnTo>
                    <a:pt x="56" y="127"/>
                  </a:lnTo>
                  <a:lnTo>
                    <a:pt x="56" y="129"/>
                  </a:lnTo>
                  <a:lnTo>
                    <a:pt x="56" y="131"/>
                  </a:lnTo>
                  <a:lnTo>
                    <a:pt x="57" y="133"/>
                  </a:lnTo>
                  <a:lnTo>
                    <a:pt x="57" y="136"/>
                  </a:lnTo>
                  <a:lnTo>
                    <a:pt x="57" y="138"/>
                  </a:lnTo>
                  <a:lnTo>
                    <a:pt x="58" y="140"/>
                  </a:lnTo>
                  <a:lnTo>
                    <a:pt x="58" y="143"/>
                  </a:lnTo>
                  <a:lnTo>
                    <a:pt x="58" y="145"/>
                  </a:lnTo>
                  <a:lnTo>
                    <a:pt x="58" y="147"/>
                  </a:lnTo>
                  <a:lnTo>
                    <a:pt x="59" y="149"/>
                  </a:lnTo>
                  <a:lnTo>
                    <a:pt x="59" y="151"/>
                  </a:lnTo>
                  <a:lnTo>
                    <a:pt x="59" y="152"/>
                  </a:lnTo>
                  <a:lnTo>
                    <a:pt x="59" y="154"/>
                  </a:lnTo>
                  <a:lnTo>
                    <a:pt x="60" y="155"/>
                  </a:lnTo>
                  <a:lnTo>
                    <a:pt x="60" y="156"/>
                  </a:lnTo>
                  <a:lnTo>
                    <a:pt x="60" y="156"/>
                  </a:lnTo>
                  <a:lnTo>
                    <a:pt x="60" y="156"/>
                  </a:lnTo>
                  <a:lnTo>
                    <a:pt x="61" y="155"/>
                  </a:lnTo>
                  <a:lnTo>
                    <a:pt x="61" y="153"/>
                  </a:lnTo>
                  <a:lnTo>
                    <a:pt x="61" y="151"/>
                  </a:lnTo>
                  <a:lnTo>
                    <a:pt x="61" y="148"/>
                  </a:lnTo>
                  <a:lnTo>
                    <a:pt x="62" y="145"/>
                  </a:lnTo>
                  <a:lnTo>
                    <a:pt x="62" y="141"/>
                  </a:lnTo>
                  <a:lnTo>
                    <a:pt x="62" y="137"/>
                  </a:lnTo>
                  <a:lnTo>
                    <a:pt x="63" y="133"/>
                  </a:lnTo>
                  <a:lnTo>
                    <a:pt x="63" y="129"/>
                  </a:lnTo>
                  <a:lnTo>
                    <a:pt x="63" y="125"/>
                  </a:lnTo>
                  <a:lnTo>
                    <a:pt x="63" y="121"/>
                  </a:lnTo>
                  <a:lnTo>
                    <a:pt x="64" y="116"/>
                  </a:lnTo>
                  <a:lnTo>
                    <a:pt x="64" y="113"/>
                  </a:lnTo>
                  <a:lnTo>
                    <a:pt x="64" y="109"/>
                  </a:lnTo>
                  <a:lnTo>
                    <a:pt x="64" y="107"/>
                  </a:lnTo>
                  <a:lnTo>
                    <a:pt x="65" y="105"/>
                  </a:lnTo>
                  <a:lnTo>
                    <a:pt x="65" y="105"/>
                  </a:lnTo>
                  <a:lnTo>
                    <a:pt x="65" y="105"/>
                  </a:lnTo>
                  <a:lnTo>
                    <a:pt x="65" y="107"/>
                  </a:lnTo>
                  <a:lnTo>
                    <a:pt x="66" y="111"/>
                  </a:lnTo>
                  <a:lnTo>
                    <a:pt x="66" y="115"/>
                  </a:lnTo>
                  <a:lnTo>
                    <a:pt x="66" y="120"/>
                  </a:lnTo>
                  <a:lnTo>
                    <a:pt x="66" y="124"/>
                  </a:lnTo>
                  <a:lnTo>
                    <a:pt x="67" y="129"/>
                  </a:lnTo>
                  <a:lnTo>
                    <a:pt x="67" y="135"/>
                  </a:lnTo>
                  <a:lnTo>
                    <a:pt x="67" y="141"/>
                  </a:lnTo>
                  <a:lnTo>
                    <a:pt x="67" y="147"/>
                  </a:lnTo>
                  <a:lnTo>
                    <a:pt x="68" y="153"/>
                  </a:lnTo>
                  <a:lnTo>
                    <a:pt x="68" y="159"/>
                  </a:lnTo>
                  <a:lnTo>
                    <a:pt x="68" y="164"/>
                  </a:lnTo>
                  <a:lnTo>
                    <a:pt x="69" y="167"/>
                  </a:lnTo>
                  <a:lnTo>
                    <a:pt x="69" y="169"/>
                  </a:lnTo>
                  <a:lnTo>
                    <a:pt x="69" y="169"/>
                  </a:lnTo>
                  <a:lnTo>
                    <a:pt x="69" y="165"/>
                  </a:lnTo>
                  <a:lnTo>
                    <a:pt x="70" y="157"/>
                  </a:lnTo>
                  <a:lnTo>
                    <a:pt x="70" y="147"/>
                  </a:lnTo>
                  <a:lnTo>
                    <a:pt x="70" y="135"/>
                  </a:lnTo>
                  <a:lnTo>
                    <a:pt x="70" y="123"/>
                  </a:lnTo>
                  <a:lnTo>
                    <a:pt x="71" y="110"/>
                  </a:lnTo>
                  <a:lnTo>
                    <a:pt x="71" y="99"/>
                  </a:lnTo>
                  <a:lnTo>
                    <a:pt x="71" y="91"/>
                  </a:lnTo>
                  <a:lnTo>
                    <a:pt x="71" y="87"/>
                  </a:lnTo>
                  <a:lnTo>
                    <a:pt x="72" y="88"/>
                  </a:lnTo>
                  <a:lnTo>
                    <a:pt x="72" y="93"/>
                  </a:lnTo>
                  <a:lnTo>
                    <a:pt x="72" y="99"/>
                  </a:lnTo>
                  <a:lnTo>
                    <a:pt x="72" y="107"/>
                  </a:lnTo>
                  <a:lnTo>
                    <a:pt x="73" y="118"/>
                  </a:lnTo>
                  <a:lnTo>
                    <a:pt x="73" y="126"/>
                  </a:lnTo>
                  <a:lnTo>
                    <a:pt x="73" y="132"/>
                  </a:lnTo>
                  <a:lnTo>
                    <a:pt x="74" y="131"/>
                  </a:lnTo>
                  <a:lnTo>
                    <a:pt x="74" y="121"/>
                  </a:lnTo>
                  <a:lnTo>
                    <a:pt x="74" y="110"/>
                  </a:lnTo>
                  <a:lnTo>
                    <a:pt x="74" y="104"/>
                  </a:lnTo>
                  <a:lnTo>
                    <a:pt x="75" y="99"/>
                  </a:lnTo>
                  <a:lnTo>
                    <a:pt x="75" y="90"/>
                  </a:lnTo>
                  <a:lnTo>
                    <a:pt x="75" y="105"/>
                  </a:lnTo>
                  <a:lnTo>
                    <a:pt x="75" y="168"/>
                  </a:lnTo>
                  <a:lnTo>
                    <a:pt x="76" y="193"/>
                  </a:lnTo>
                  <a:lnTo>
                    <a:pt x="76" y="123"/>
                  </a:lnTo>
                  <a:lnTo>
                    <a:pt x="76" y="112"/>
                  </a:lnTo>
                  <a:lnTo>
                    <a:pt x="76" y="255"/>
                  </a:lnTo>
                  <a:lnTo>
                    <a:pt x="77" y="389"/>
                  </a:lnTo>
                  <a:lnTo>
                    <a:pt x="77" y="407"/>
                  </a:lnTo>
                  <a:lnTo>
                    <a:pt x="77" y="407"/>
                  </a:lnTo>
                  <a:lnTo>
                    <a:pt x="77" y="436"/>
                  </a:lnTo>
                  <a:lnTo>
                    <a:pt x="78" y="460"/>
                  </a:lnTo>
                  <a:lnTo>
                    <a:pt x="78" y="475"/>
                  </a:lnTo>
                  <a:lnTo>
                    <a:pt x="78" y="488"/>
                  </a:lnTo>
                  <a:lnTo>
                    <a:pt x="78" y="488"/>
                  </a:lnTo>
                  <a:lnTo>
                    <a:pt x="79" y="481"/>
                  </a:lnTo>
                  <a:lnTo>
                    <a:pt x="79" y="471"/>
                  </a:lnTo>
                  <a:lnTo>
                    <a:pt x="79" y="460"/>
                  </a:lnTo>
                  <a:lnTo>
                    <a:pt x="80" y="450"/>
                  </a:lnTo>
                  <a:lnTo>
                    <a:pt x="80" y="442"/>
                  </a:lnTo>
                  <a:lnTo>
                    <a:pt x="80" y="437"/>
                  </a:lnTo>
                  <a:lnTo>
                    <a:pt x="80" y="435"/>
                  </a:lnTo>
                  <a:lnTo>
                    <a:pt x="81" y="433"/>
                  </a:lnTo>
                  <a:lnTo>
                    <a:pt x="81" y="432"/>
                  </a:lnTo>
                  <a:lnTo>
                    <a:pt x="81" y="430"/>
                  </a:lnTo>
                  <a:lnTo>
                    <a:pt x="81" y="428"/>
                  </a:lnTo>
                  <a:lnTo>
                    <a:pt x="82" y="427"/>
                  </a:lnTo>
                  <a:lnTo>
                    <a:pt x="82" y="428"/>
                  </a:lnTo>
                  <a:lnTo>
                    <a:pt x="82" y="430"/>
                  </a:lnTo>
                  <a:lnTo>
                    <a:pt x="82" y="433"/>
                  </a:lnTo>
                  <a:lnTo>
                    <a:pt x="83" y="437"/>
                  </a:lnTo>
                  <a:lnTo>
                    <a:pt x="83" y="442"/>
                  </a:lnTo>
                  <a:lnTo>
                    <a:pt x="83" y="448"/>
                  </a:lnTo>
                  <a:lnTo>
                    <a:pt x="83" y="454"/>
                  </a:lnTo>
                  <a:lnTo>
                    <a:pt x="84" y="460"/>
                  </a:lnTo>
                  <a:lnTo>
                    <a:pt x="84" y="465"/>
                  </a:lnTo>
                  <a:lnTo>
                    <a:pt x="84" y="469"/>
                  </a:lnTo>
                  <a:lnTo>
                    <a:pt x="85" y="472"/>
                  </a:lnTo>
                  <a:lnTo>
                    <a:pt x="85" y="475"/>
                  </a:lnTo>
                  <a:lnTo>
                    <a:pt x="85" y="476"/>
                  </a:lnTo>
                  <a:lnTo>
                    <a:pt x="85" y="478"/>
                  </a:lnTo>
                  <a:lnTo>
                    <a:pt x="86" y="479"/>
                  </a:lnTo>
                  <a:lnTo>
                    <a:pt x="86" y="480"/>
                  </a:lnTo>
                  <a:lnTo>
                    <a:pt x="86" y="480"/>
                  </a:lnTo>
                  <a:lnTo>
                    <a:pt x="86" y="480"/>
                  </a:lnTo>
                  <a:lnTo>
                    <a:pt x="87" y="479"/>
                  </a:lnTo>
                  <a:lnTo>
                    <a:pt x="87" y="479"/>
                  </a:lnTo>
                  <a:lnTo>
                    <a:pt x="87" y="477"/>
                  </a:lnTo>
                  <a:lnTo>
                    <a:pt x="87" y="475"/>
                  </a:lnTo>
                  <a:lnTo>
                    <a:pt x="88" y="473"/>
                  </a:lnTo>
                  <a:lnTo>
                    <a:pt x="88" y="471"/>
                  </a:lnTo>
                  <a:lnTo>
                    <a:pt x="88" y="469"/>
                  </a:lnTo>
                  <a:lnTo>
                    <a:pt x="89" y="467"/>
                  </a:lnTo>
                  <a:lnTo>
                    <a:pt x="89" y="466"/>
                  </a:lnTo>
                  <a:lnTo>
                    <a:pt x="89" y="464"/>
                  </a:lnTo>
                  <a:lnTo>
                    <a:pt x="89" y="462"/>
                  </a:lnTo>
                  <a:lnTo>
                    <a:pt x="90" y="459"/>
                  </a:lnTo>
                  <a:lnTo>
                    <a:pt x="90" y="457"/>
                  </a:lnTo>
                  <a:lnTo>
                    <a:pt x="90" y="454"/>
                  </a:lnTo>
                  <a:lnTo>
                    <a:pt x="91" y="451"/>
                  </a:lnTo>
                  <a:lnTo>
                    <a:pt x="91" y="447"/>
                  </a:lnTo>
                  <a:lnTo>
                    <a:pt x="91" y="443"/>
                  </a:lnTo>
                  <a:lnTo>
                    <a:pt x="91" y="439"/>
                  </a:lnTo>
                  <a:lnTo>
                    <a:pt x="92" y="434"/>
                  </a:lnTo>
                  <a:lnTo>
                    <a:pt x="92" y="430"/>
                  </a:lnTo>
                  <a:lnTo>
                    <a:pt x="92" y="425"/>
                  </a:lnTo>
                  <a:lnTo>
                    <a:pt x="92" y="421"/>
                  </a:lnTo>
                  <a:lnTo>
                    <a:pt x="93" y="416"/>
                  </a:lnTo>
                  <a:lnTo>
                    <a:pt x="93" y="412"/>
                  </a:lnTo>
                  <a:lnTo>
                    <a:pt x="93" y="408"/>
                  </a:lnTo>
                  <a:lnTo>
                    <a:pt x="93" y="404"/>
                  </a:lnTo>
                  <a:lnTo>
                    <a:pt x="94" y="400"/>
                  </a:lnTo>
                  <a:lnTo>
                    <a:pt x="94" y="397"/>
                  </a:lnTo>
                  <a:lnTo>
                    <a:pt x="94" y="395"/>
                  </a:lnTo>
                  <a:lnTo>
                    <a:pt x="94" y="392"/>
                  </a:lnTo>
                  <a:lnTo>
                    <a:pt x="95" y="391"/>
                  </a:lnTo>
                  <a:lnTo>
                    <a:pt x="95" y="391"/>
                  </a:lnTo>
                  <a:lnTo>
                    <a:pt x="95" y="391"/>
                  </a:lnTo>
                  <a:lnTo>
                    <a:pt x="96" y="391"/>
                  </a:lnTo>
                  <a:lnTo>
                    <a:pt x="96" y="392"/>
                  </a:lnTo>
                  <a:lnTo>
                    <a:pt x="96" y="394"/>
                  </a:lnTo>
                  <a:lnTo>
                    <a:pt x="96" y="395"/>
                  </a:lnTo>
                  <a:lnTo>
                    <a:pt x="97" y="397"/>
                  </a:lnTo>
                  <a:lnTo>
                    <a:pt x="97" y="399"/>
                  </a:lnTo>
                  <a:lnTo>
                    <a:pt x="97" y="400"/>
                  </a:lnTo>
                  <a:lnTo>
                    <a:pt x="97" y="402"/>
                  </a:lnTo>
                  <a:lnTo>
                    <a:pt x="98" y="403"/>
                  </a:lnTo>
                  <a:lnTo>
                    <a:pt x="98" y="404"/>
                  </a:lnTo>
                  <a:lnTo>
                    <a:pt x="98" y="405"/>
                  </a:lnTo>
                  <a:lnTo>
                    <a:pt x="98" y="405"/>
                  </a:lnTo>
                  <a:lnTo>
                    <a:pt x="99" y="405"/>
                  </a:lnTo>
                  <a:lnTo>
                    <a:pt x="99" y="404"/>
                  </a:lnTo>
                  <a:lnTo>
                    <a:pt x="99" y="402"/>
                  </a:lnTo>
                  <a:lnTo>
                    <a:pt x="99" y="400"/>
                  </a:lnTo>
                  <a:lnTo>
                    <a:pt x="100" y="397"/>
                  </a:lnTo>
                  <a:lnTo>
                    <a:pt x="100" y="393"/>
                  </a:lnTo>
                  <a:lnTo>
                    <a:pt x="100" y="390"/>
                  </a:lnTo>
                  <a:lnTo>
                    <a:pt x="100" y="385"/>
                  </a:lnTo>
                  <a:lnTo>
                    <a:pt x="101" y="381"/>
                  </a:lnTo>
                  <a:lnTo>
                    <a:pt x="101" y="376"/>
                  </a:lnTo>
                  <a:lnTo>
                    <a:pt x="101" y="371"/>
                  </a:lnTo>
                  <a:lnTo>
                    <a:pt x="102" y="365"/>
                  </a:lnTo>
                  <a:lnTo>
                    <a:pt x="102" y="360"/>
                  </a:lnTo>
                  <a:lnTo>
                    <a:pt x="102" y="355"/>
                  </a:lnTo>
                  <a:lnTo>
                    <a:pt x="102" y="350"/>
                  </a:lnTo>
                  <a:lnTo>
                    <a:pt x="103" y="345"/>
                  </a:lnTo>
                  <a:lnTo>
                    <a:pt x="103" y="341"/>
                  </a:lnTo>
                  <a:lnTo>
                    <a:pt x="103" y="336"/>
                  </a:lnTo>
                  <a:lnTo>
                    <a:pt x="103" y="333"/>
                  </a:lnTo>
                  <a:lnTo>
                    <a:pt x="104" y="330"/>
                  </a:lnTo>
                  <a:lnTo>
                    <a:pt x="104" y="327"/>
                  </a:lnTo>
                  <a:lnTo>
                    <a:pt x="104" y="324"/>
                  </a:lnTo>
                  <a:lnTo>
                    <a:pt x="104" y="321"/>
                  </a:lnTo>
                  <a:lnTo>
                    <a:pt x="105" y="317"/>
                  </a:lnTo>
                  <a:lnTo>
                    <a:pt x="105" y="314"/>
                  </a:lnTo>
                  <a:lnTo>
                    <a:pt x="105" y="310"/>
                  </a:lnTo>
                  <a:lnTo>
                    <a:pt x="105" y="305"/>
                  </a:lnTo>
                  <a:lnTo>
                    <a:pt x="106" y="300"/>
                  </a:lnTo>
                  <a:lnTo>
                    <a:pt x="106" y="295"/>
                  </a:lnTo>
                  <a:lnTo>
                    <a:pt x="106" y="288"/>
                  </a:lnTo>
                  <a:lnTo>
                    <a:pt x="107" y="280"/>
                  </a:lnTo>
                  <a:lnTo>
                    <a:pt x="107" y="271"/>
                  </a:lnTo>
                  <a:lnTo>
                    <a:pt x="107" y="261"/>
                  </a:lnTo>
                  <a:lnTo>
                    <a:pt x="107" y="249"/>
                  </a:lnTo>
                  <a:lnTo>
                    <a:pt x="108" y="235"/>
                  </a:lnTo>
                  <a:lnTo>
                    <a:pt x="108" y="219"/>
                  </a:lnTo>
                  <a:lnTo>
                    <a:pt x="108" y="203"/>
                  </a:lnTo>
                  <a:lnTo>
                    <a:pt x="108" y="186"/>
                  </a:lnTo>
                  <a:lnTo>
                    <a:pt x="109" y="169"/>
                  </a:lnTo>
                  <a:lnTo>
                    <a:pt x="109" y="151"/>
                  </a:lnTo>
                  <a:lnTo>
                    <a:pt x="109" y="134"/>
                  </a:lnTo>
                  <a:lnTo>
                    <a:pt x="109" y="118"/>
                  </a:lnTo>
                  <a:lnTo>
                    <a:pt x="110" y="101"/>
                  </a:lnTo>
                  <a:lnTo>
                    <a:pt x="110" y="87"/>
                  </a:lnTo>
                  <a:lnTo>
                    <a:pt x="110" y="73"/>
                  </a:lnTo>
                  <a:lnTo>
                    <a:pt x="110" y="61"/>
                  </a:lnTo>
                  <a:lnTo>
                    <a:pt x="111" y="50"/>
                  </a:lnTo>
                  <a:lnTo>
                    <a:pt x="111" y="41"/>
                  </a:lnTo>
                  <a:lnTo>
                    <a:pt x="111" y="35"/>
                  </a:lnTo>
                  <a:lnTo>
                    <a:pt x="111" y="31"/>
                  </a:lnTo>
                  <a:lnTo>
                    <a:pt x="112" y="31"/>
                  </a:lnTo>
                  <a:lnTo>
                    <a:pt x="112" y="33"/>
                  </a:lnTo>
                  <a:lnTo>
                    <a:pt x="112" y="37"/>
                  </a:lnTo>
                  <a:lnTo>
                    <a:pt x="113" y="43"/>
                  </a:lnTo>
                  <a:lnTo>
                    <a:pt x="113" y="50"/>
                  </a:lnTo>
                  <a:lnTo>
                    <a:pt x="113" y="59"/>
                  </a:lnTo>
                  <a:lnTo>
                    <a:pt x="113" y="69"/>
                  </a:lnTo>
                  <a:lnTo>
                    <a:pt x="114" y="80"/>
                  </a:lnTo>
                  <a:lnTo>
                    <a:pt x="114" y="91"/>
                  </a:lnTo>
                  <a:lnTo>
                    <a:pt x="114" y="102"/>
                  </a:lnTo>
                  <a:lnTo>
                    <a:pt x="114" y="115"/>
                  </a:lnTo>
                  <a:lnTo>
                    <a:pt x="115" y="127"/>
                  </a:lnTo>
                  <a:lnTo>
                    <a:pt x="115" y="140"/>
                  </a:lnTo>
                  <a:lnTo>
                    <a:pt x="115" y="153"/>
                  </a:lnTo>
                  <a:lnTo>
                    <a:pt x="115" y="166"/>
                  </a:lnTo>
                  <a:lnTo>
                    <a:pt x="116" y="178"/>
                  </a:lnTo>
                  <a:lnTo>
                    <a:pt x="116" y="190"/>
                  </a:lnTo>
                  <a:lnTo>
                    <a:pt x="116" y="201"/>
                  </a:lnTo>
                  <a:lnTo>
                    <a:pt x="116" y="213"/>
                  </a:lnTo>
                  <a:lnTo>
                    <a:pt x="117" y="223"/>
                  </a:lnTo>
                  <a:lnTo>
                    <a:pt x="117" y="234"/>
                  </a:lnTo>
                  <a:lnTo>
                    <a:pt x="117" y="244"/>
                  </a:lnTo>
                  <a:lnTo>
                    <a:pt x="118" y="254"/>
                  </a:lnTo>
                  <a:lnTo>
                    <a:pt x="118" y="264"/>
                  </a:lnTo>
                  <a:lnTo>
                    <a:pt x="118" y="274"/>
                  </a:lnTo>
                  <a:lnTo>
                    <a:pt x="118" y="284"/>
                  </a:lnTo>
                  <a:lnTo>
                    <a:pt x="119" y="294"/>
                  </a:lnTo>
                  <a:lnTo>
                    <a:pt x="119" y="303"/>
                  </a:lnTo>
                  <a:lnTo>
                    <a:pt x="119" y="312"/>
                  </a:lnTo>
                  <a:lnTo>
                    <a:pt x="119" y="320"/>
                  </a:lnTo>
                  <a:lnTo>
                    <a:pt x="120" y="328"/>
                  </a:lnTo>
                  <a:lnTo>
                    <a:pt x="120" y="335"/>
                  </a:lnTo>
                  <a:lnTo>
                    <a:pt x="120" y="341"/>
                  </a:lnTo>
                  <a:lnTo>
                    <a:pt x="120" y="346"/>
                  </a:lnTo>
                  <a:lnTo>
                    <a:pt x="121" y="350"/>
                  </a:lnTo>
                  <a:lnTo>
                    <a:pt x="121" y="354"/>
                  </a:lnTo>
                  <a:lnTo>
                    <a:pt x="121" y="358"/>
                  </a:lnTo>
                  <a:lnTo>
                    <a:pt x="121" y="361"/>
                  </a:lnTo>
                  <a:lnTo>
                    <a:pt x="122" y="364"/>
                  </a:lnTo>
                  <a:lnTo>
                    <a:pt x="122" y="366"/>
                  </a:lnTo>
                  <a:lnTo>
                    <a:pt x="122" y="367"/>
                  </a:lnTo>
                  <a:lnTo>
                    <a:pt x="122" y="369"/>
                  </a:lnTo>
                  <a:lnTo>
                    <a:pt x="123" y="370"/>
                  </a:lnTo>
                  <a:lnTo>
                    <a:pt x="123" y="370"/>
                  </a:lnTo>
                  <a:lnTo>
                    <a:pt x="123" y="371"/>
                  </a:lnTo>
                  <a:lnTo>
                    <a:pt x="124" y="371"/>
                  </a:lnTo>
                  <a:lnTo>
                    <a:pt x="124" y="372"/>
                  </a:lnTo>
                  <a:lnTo>
                    <a:pt x="124" y="372"/>
                  </a:lnTo>
                  <a:lnTo>
                    <a:pt x="124" y="373"/>
                  </a:lnTo>
                  <a:lnTo>
                    <a:pt x="125" y="374"/>
                  </a:lnTo>
                  <a:lnTo>
                    <a:pt x="125" y="375"/>
                  </a:lnTo>
                  <a:lnTo>
                    <a:pt x="125" y="376"/>
                  </a:lnTo>
                  <a:lnTo>
                    <a:pt x="125" y="378"/>
                  </a:lnTo>
                  <a:lnTo>
                    <a:pt x="126" y="379"/>
                  </a:lnTo>
                  <a:lnTo>
                    <a:pt x="126" y="380"/>
                  </a:lnTo>
                  <a:lnTo>
                    <a:pt x="126" y="380"/>
                  </a:lnTo>
                  <a:lnTo>
                    <a:pt x="126" y="381"/>
                  </a:lnTo>
                  <a:lnTo>
                    <a:pt x="127" y="382"/>
                  </a:lnTo>
                  <a:lnTo>
                    <a:pt x="127" y="383"/>
                  </a:lnTo>
                  <a:lnTo>
                    <a:pt x="127" y="383"/>
                  </a:lnTo>
                  <a:lnTo>
                    <a:pt x="127" y="384"/>
                  </a:lnTo>
                  <a:lnTo>
                    <a:pt x="128" y="385"/>
                  </a:lnTo>
                  <a:lnTo>
                    <a:pt x="128" y="386"/>
                  </a:lnTo>
                  <a:lnTo>
                    <a:pt x="128" y="386"/>
                  </a:lnTo>
                  <a:lnTo>
                    <a:pt x="129" y="387"/>
                  </a:lnTo>
                  <a:lnTo>
                    <a:pt x="129" y="388"/>
                  </a:lnTo>
                  <a:lnTo>
                    <a:pt x="129" y="389"/>
                  </a:lnTo>
                  <a:lnTo>
                    <a:pt x="129" y="390"/>
                  </a:lnTo>
                  <a:lnTo>
                    <a:pt x="130" y="391"/>
                  </a:lnTo>
                  <a:lnTo>
                    <a:pt x="130" y="392"/>
                  </a:lnTo>
                  <a:lnTo>
                    <a:pt x="130" y="393"/>
                  </a:lnTo>
                  <a:lnTo>
                    <a:pt x="130" y="394"/>
                  </a:lnTo>
                  <a:lnTo>
                    <a:pt x="131" y="395"/>
                  </a:lnTo>
                  <a:lnTo>
                    <a:pt x="131" y="396"/>
                  </a:lnTo>
                  <a:lnTo>
                    <a:pt x="131" y="397"/>
                  </a:lnTo>
                  <a:lnTo>
                    <a:pt x="131" y="398"/>
                  </a:lnTo>
                  <a:lnTo>
                    <a:pt x="132" y="399"/>
                  </a:lnTo>
                  <a:lnTo>
                    <a:pt x="132" y="400"/>
                  </a:lnTo>
                  <a:lnTo>
                    <a:pt x="132" y="400"/>
                  </a:lnTo>
                  <a:lnTo>
                    <a:pt x="132" y="401"/>
                  </a:lnTo>
                  <a:lnTo>
                    <a:pt x="133" y="401"/>
                  </a:lnTo>
                  <a:lnTo>
                    <a:pt x="133" y="402"/>
                  </a:lnTo>
                  <a:lnTo>
                    <a:pt x="133" y="402"/>
                  </a:lnTo>
                  <a:lnTo>
                    <a:pt x="133" y="402"/>
                  </a:lnTo>
                  <a:lnTo>
                    <a:pt x="134" y="402"/>
                  </a:lnTo>
                  <a:lnTo>
                    <a:pt x="134" y="402"/>
                  </a:lnTo>
                  <a:lnTo>
                    <a:pt x="134" y="402"/>
                  </a:lnTo>
                  <a:lnTo>
                    <a:pt x="135" y="402"/>
                  </a:lnTo>
                  <a:lnTo>
                    <a:pt x="135" y="459"/>
                  </a:lnTo>
                  <a:lnTo>
                    <a:pt x="135" y="461"/>
                  </a:lnTo>
                  <a:lnTo>
                    <a:pt x="135" y="462"/>
                  </a:lnTo>
                  <a:lnTo>
                    <a:pt x="136" y="463"/>
                  </a:lnTo>
                  <a:lnTo>
                    <a:pt x="136" y="464"/>
                  </a:lnTo>
                  <a:lnTo>
                    <a:pt x="136" y="465"/>
                  </a:lnTo>
                  <a:lnTo>
                    <a:pt x="136" y="466"/>
                  </a:lnTo>
                  <a:lnTo>
                    <a:pt x="137" y="466"/>
                  </a:lnTo>
                  <a:lnTo>
                    <a:pt x="137" y="466"/>
                  </a:lnTo>
                  <a:lnTo>
                    <a:pt x="137" y="466"/>
                  </a:lnTo>
                  <a:lnTo>
                    <a:pt x="137" y="466"/>
                  </a:lnTo>
                  <a:lnTo>
                    <a:pt x="138" y="466"/>
                  </a:lnTo>
                  <a:lnTo>
                    <a:pt x="138" y="466"/>
                  </a:lnTo>
                  <a:lnTo>
                    <a:pt x="138" y="465"/>
                  </a:lnTo>
                  <a:lnTo>
                    <a:pt x="138" y="464"/>
                  </a:lnTo>
                  <a:lnTo>
                    <a:pt x="139" y="464"/>
                  </a:lnTo>
                  <a:lnTo>
                    <a:pt x="139" y="463"/>
                  </a:lnTo>
                  <a:lnTo>
                    <a:pt x="139" y="462"/>
                  </a:lnTo>
                  <a:lnTo>
                    <a:pt x="140" y="460"/>
                  </a:lnTo>
                  <a:lnTo>
                    <a:pt x="140" y="459"/>
                  </a:lnTo>
                  <a:lnTo>
                    <a:pt x="140" y="458"/>
                  </a:lnTo>
                  <a:lnTo>
                    <a:pt x="140" y="457"/>
                  </a:lnTo>
                  <a:lnTo>
                    <a:pt x="141" y="455"/>
                  </a:lnTo>
                  <a:lnTo>
                    <a:pt x="141" y="454"/>
                  </a:lnTo>
                  <a:lnTo>
                    <a:pt x="141" y="452"/>
                  </a:lnTo>
                  <a:lnTo>
                    <a:pt x="141" y="451"/>
                  </a:lnTo>
                  <a:lnTo>
                    <a:pt x="142" y="449"/>
                  </a:lnTo>
                  <a:lnTo>
                    <a:pt x="142" y="448"/>
                  </a:lnTo>
                  <a:lnTo>
                    <a:pt x="142" y="446"/>
                  </a:lnTo>
                  <a:lnTo>
                    <a:pt x="142" y="445"/>
                  </a:lnTo>
                  <a:lnTo>
                    <a:pt x="143" y="443"/>
                  </a:lnTo>
                  <a:lnTo>
                    <a:pt x="143" y="442"/>
                  </a:lnTo>
                  <a:lnTo>
                    <a:pt x="143" y="440"/>
                  </a:lnTo>
                  <a:lnTo>
                    <a:pt x="143" y="438"/>
                  </a:lnTo>
                  <a:lnTo>
                    <a:pt x="144" y="437"/>
                  </a:lnTo>
                  <a:lnTo>
                    <a:pt x="144" y="435"/>
                  </a:lnTo>
                  <a:lnTo>
                    <a:pt x="144" y="433"/>
                  </a:lnTo>
                  <a:lnTo>
                    <a:pt x="145" y="431"/>
                  </a:lnTo>
                  <a:lnTo>
                    <a:pt x="145" y="430"/>
                  </a:lnTo>
                  <a:lnTo>
                    <a:pt x="145" y="428"/>
                  </a:lnTo>
                  <a:lnTo>
                    <a:pt x="145" y="426"/>
                  </a:lnTo>
                  <a:lnTo>
                    <a:pt x="146" y="424"/>
                  </a:lnTo>
                  <a:lnTo>
                    <a:pt x="146" y="422"/>
                  </a:lnTo>
                  <a:lnTo>
                    <a:pt x="146" y="421"/>
                  </a:lnTo>
                  <a:lnTo>
                    <a:pt x="146" y="419"/>
                  </a:lnTo>
                  <a:lnTo>
                    <a:pt x="147" y="417"/>
                  </a:lnTo>
                  <a:lnTo>
                    <a:pt x="147" y="415"/>
                  </a:lnTo>
                  <a:lnTo>
                    <a:pt x="147" y="413"/>
                  </a:lnTo>
                  <a:lnTo>
                    <a:pt x="147" y="412"/>
                  </a:lnTo>
                  <a:lnTo>
                    <a:pt x="148" y="410"/>
                  </a:lnTo>
                  <a:lnTo>
                    <a:pt x="148" y="408"/>
                  </a:lnTo>
                  <a:lnTo>
                    <a:pt x="148" y="407"/>
                  </a:lnTo>
                  <a:lnTo>
                    <a:pt x="148" y="405"/>
                  </a:lnTo>
                  <a:lnTo>
                    <a:pt x="149" y="404"/>
                  </a:lnTo>
                  <a:lnTo>
                    <a:pt x="149" y="402"/>
                  </a:lnTo>
                  <a:lnTo>
                    <a:pt x="149" y="400"/>
                  </a:lnTo>
                  <a:lnTo>
                    <a:pt x="149" y="399"/>
                  </a:lnTo>
                  <a:lnTo>
                    <a:pt x="150" y="397"/>
                  </a:lnTo>
                  <a:lnTo>
                    <a:pt x="150" y="396"/>
                  </a:lnTo>
                  <a:lnTo>
                    <a:pt x="150" y="395"/>
                  </a:lnTo>
                  <a:lnTo>
                    <a:pt x="151" y="393"/>
                  </a:lnTo>
                  <a:lnTo>
                    <a:pt x="151" y="392"/>
                  </a:lnTo>
                  <a:lnTo>
                    <a:pt x="151" y="391"/>
                  </a:lnTo>
                  <a:lnTo>
                    <a:pt x="151" y="390"/>
                  </a:lnTo>
                  <a:lnTo>
                    <a:pt x="152" y="389"/>
                  </a:lnTo>
                  <a:lnTo>
                    <a:pt x="152" y="388"/>
                  </a:lnTo>
                  <a:lnTo>
                    <a:pt x="152" y="387"/>
                  </a:lnTo>
                  <a:lnTo>
                    <a:pt x="152" y="387"/>
                  </a:lnTo>
                  <a:lnTo>
                    <a:pt x="153" y="386"/>
                  </a:lnTo>
                  <a:lnTo>
                    <a:pt x="153" y="386"/>
                  </a:lnTo>
                  <a:lnTo>
                    <a:pt x="153" y="386"/>
                  </a:lnTo>
                  <a:lnTo>
                    <a:pt x="153" y="386"/>
                  </a:lnTo>
                  <a:lnTo>
                    <a:pt x="154" y="386"/>
                  </a:lnTo>
                  <a:lnTo>
                    <a:pt x="154" y="386"/>
                  </a:lnTo>
                  <a:lnTo>
                    <a:pt x="154" y="386"/>
                  </a:lnTo>
                  <a:lnTo>
                    <a:pt x="154" y="387"/>
                  </a:lnTo>
                  <a:lnTo>
                    <a:pt x="155" y="388"/>
                  </a:lnTo>
                  <a:lnTo>
                    <a:pt x="155" y="388"/>
                  </a:lnTo>
                  <a:lnTo>
                    <a:pt x="155" y="389"/>
                  </a:lnTo>
                  <a:lnTo>
                    <a:pt x="156" y="390"/>
                  </a:lnTo>
                  <a:lnTo>
                    <a:pt x="156" y="391"/>
                  </a:lnTo>
                  <a:lnTo>
                    <a:pt x="156" y="392"/>
                  </a:lnTo>
                  <a:lnTo>
                    <a:pt x="156" y="393"/>
                  </a:lnTo>
                  <a:lnTo>
                    <a:pt x="157" y="394"/>
                  </a:lnTo>
                  <a:lnTo>
                    <a:pt x="157" y="396"/>
                  </a:lnTo>
                  <a:lnTo>
                    <a:pt x="157" y="397"/>
                  </a:lnTo>
                  <a:lnTo>
                    <a:pt x="157" y="398"/>
                  </a:lnTo>
                  <a:lnTo>
                    <a:pt x="158" y="399"/>
                  </a:lnTo>
                  <a:lnTo>
                    <a:pt x="158" y="401"/>
                  </a:lnTo>
                  <a:lnTo>
                    <a:pt x="158" y="402"/>
                  </a:lnTo>
                  <a:lnTo>
                    <a:pt x="158" y="403"/>
                  </a:lnTo>
                  <a:lnTo>
                    <a:pt x="159" y="405"/>
                  </a:lnTo>
                  <a:lnTo>
                    <a:pt x="159" y="406"/>
                  </a:lnTo>
                  <a:lnTo>
                    <a:pt x="159" y="407"/>
                  </a:lnTo>
                  <a:lnTo>
                    <a:pt x="159" y="409"/>
                  </a:lnTo>
                  <a:lnTo>
                    <a:pt x="160" y="410"/>
                  </a:lnTo>
                  <a:lnTo>
                    <a:pt x="160" y="411"/>
                  </a:lnTo>
                  <a:lnTo>
                    <a:pt x="160" y="412"/>
                  </a:lnTo>
                  <a:lnTo>
                    <a:pt x="160" y="413"/>
                  </a:lnTo>
                  <a:lnTo>
                    <a:pt x="161" y="414"/>
                  </a:lnTo>
                  <a:lnTo>
                    <a:pt x="161" y="415"/>
                  </a:lnTo>
                  <a:lnTo>
                    <a:pt x="161" y="416"/>
                  </a:lnTo>
                  <a:lnTo>
                    <a:pt x="162" y="417"/>
                  </a:lnTo>
                  <a:lnTo>
                    <a:pt x="162" y="418"/>
                  </a:lnTo>
                  <a:lnTo>
                    <a:pt x="162" y="418"/>
                  </a:lnTo>
                  <a:lnTo>
                    <a:pt x="162" y="418"/>
                  </a:lnTo>
                  <a:lnTo>
                    <a:pt x="163" y="419"/>
                  </a:lnTo>
                  <a:lnTo>
                    <a:pt x="163" y="419"/>
                  </a:lnTo>
                  <a:lnTo>
                    <a:pt x="163" y="419"/>
                  </a:lnTo>
                  <a:lnTo>
                    <a:pt x="163" y="419"/>
                  </a:lnTo>
                  <a:lnTo>
                    <a:pt x="164" y="419"/>
                  </a:lnTo>
                  <a:lnTo>
                    <a:pt x="164" y="419"/>
                  </a:lnTo>
                  <a:lnTo>
                    <a:pt x="164" y="419"/>
                  </a:lnTo>
                  <a:lnTo>
                    <a:pt x="164" y="419"/>
                  </a:lnTo>
                  <a:lnTo>
                    <a:pt x="165" y="418"/>
                  </a:lnTo>
                  <a:lnTo>
                    <a:pt x="165" y="418"/>
                  </a:lnTo>
                  <a:lnTo>
                    <a:pt x="165" y="418"/>
                  </a:lnTo>
                  <a:lnTo>
                    <a:pt x="165" y="417"/>
                  </a:lnTo>
                  <a:lnTo>
                    <a:pt x="166" y="417"/>
                  </a:lnTo>
                  <a:lnTo>
                    <a:pt x="166" y="417"/>
                  </a:lnTo>
                  <a:lnTo>
                    <a:pt x="166" y="416"/>
                  </a:lnTo>
                  <a:lnTo>
                    <a:pt x="167" y="416"/>
                  </a:lnTo>
                  <a:lnTo>
                    <a:pt x="167" y="416"/>
                  </a:lnTo>
                  <a:lnTo>
                    <a:pt x="167" y="416"/>
                  </a:lnTo>
                  <a:lnTo>
                    <a:pt x="167" y="415"/>
                  </a:lnTo>
                  <a:lnTo>
                    <a:pt x="168" y="415"/>
                  </a:lnTo>
                  <a:lnTo>
                    <a:pt x="168" y="415"/>
                  </a:lnTo>
                  <a:lnTo>
                    <a:pt x="168" y="414"/>
                  </a:lnTo>
                  <a:lnTo>
                    <a:pt x="168" y="414"/>
                  </a:lnTo>
                  <a:lnTo>
                    <a:pt x="169" y="413"/>
                  </a:lnTo>
                  <a:lnTo>
                    <a:pt x="169" y="413"/>
                  </a:lnTo>
                  <a:lnTo>
                    <a:pt x="169" y="412"/>
                  </a:lnTo>
                  <a:lnTo>
                    <a:pt x="169" y="412"/>
                  </a:lnTo>
                  <a:lnTo>
                    <a:pt x="170" y="412"/>
                  </a:lnTo>
                  <a:lnTo>
                    <a:pt x="170" y="411"/>
                  </a:lnTo>
                  <a:lnTo>
                    <a:pt x="170" y="411"/>
                  </a:lnTo>
                  <a:lnTo>
                    <a:pt x="170" y="410"/>
                  </a:lnTo>
                  <a:lnTo>
                    <a:pt x="171" y="410"/>
                  </a:lnTo>
                  <a:lnTo>
                    <a:pt x="171" y="409"/>
                  </a:lnTo>
                  <a:lnTo>
                    <a:pt x="171" y="409"/>
                  </a:lnTo>
                  <a:lnTo>
                    <a:pt x="171" y="408"/>
                  </a:lnTo>
                  <a:lnTo>
                    <a:pt x="172" y="408"/>
                  </a:lnTo>
                  <a:lnTo>
                    <a:pt x="172" y="408"/>
                  </a:lnTo>
                  <a:lnTo>
                    <a:pt x="172" y="407"/>
                  </a:lnTo>
                  <a:lnTo>
                    <a:pt x="173" y="407"/>
                  </a:lnTo>
                  <a:lnTo>
                    <a:pt x="173" y="406"/>
                  </a:lnTo>
                  <a:lnTo>
                    <a:pt x="173" y="406"/>
                  </a:lnTo>
                  <a:lnTo>
                    <a:pt x="173" y="406"/>
                  </a:lnTo>
                  <a:lnTo>
                    <a:pt x="174" y="405"/>
                  </a:lnTo>
                  <a:lnTo>
                    <a:pt x="174" y="405"/>
                  </a:lnTo>
                  <a:lnTo>
                    <a:pt x="174" y="405"/>
                  </a:lnTo>
                  <a:lnTo>
                    <a:pt x="174" y="404"/>
                  </a:lnTo>
                  <a:lnTo>
                    <a:pt x="175" y="404"/>
                  </a:lnTo>
                  <a:lnTo>
                    <a:pt x="175" y="404"/>
                  </a:lnTo>
                  <a:lnTo>
                    <a:pt x="175" y="403"/>
                  </a:lnTo>
                  <a:lnTo>
                    <a:pt x="175" y="403"/>
                  </a:lnTo>
                  <a:lnTo>
                    <a:pt x="176" y="403"/>
                  </a:lnTo>
                  <a:lnTo>
                    <a:pt x="176" y="402"/>
                  </a:lnTo>
                  <a:lnTo>
                    <a:pt x="176" y="402"/>
                  </a:lnTo>
                  <a:lnTo>
                    <a:pt x="176" y="402"/>
                  </a:lnTo>
                  <a:lnTo>
                    <a:pt x="177" y="402"/>
                  </a:lnTo>
                  <a:lnTo>
                    <a:pt x="177" y="402"/>
                  </a:lnTo>
                  <a:lnTo>
                    <a:pt x="177" y="402"/>
                  </a:lnTo>
                  <a:lnTo>
                    <a:pt x="178" y="402"/>
                  </a:lnTo>
                  <a:lnTo>
                    <a:pt x="178" y="402"/>
                  </a:lnTo>
                  <a:lnTo>
                    <a:pt x="178" y="402"/>
                  </a:lnTo>
                  <a:lnTo>
                    <a:pt x="178" y="403"/>
                  </a:lnTo>
                  <a:lnTo>
                    <a:pt x="179" y="403"/>
                  </a:lnTo>
                  <a:lnTo>
                    <a:pt x="179" y="404"/>
                  </a:lnTo>
                  <a:lnTo>
                    <a:pt x="179" y="404"/>
                  </a:lnTo>
                  <a:lnTo>
                    <a:pt x="179" y="405"/>
                  </a:lnTo>
                  <a:lnTo>
                    <a:pt x="180" y="406"/>
                  </a:lnTo>
                  <a:lnTo>
                    <a:pt x="180" y="407"/>
                  </a:lnTo>
                  <a:lnTo>
                    <a:pt x="180" y="408"/>
                  </a:lnTo>
                  <a:lnTo>
                    <a:pt x="180" y="409"/>
                  </a:lnTo>
                  <a:lnTo>
                    <a:pt x="181" y="409"/>
                  </a:lnTo>
                  <a:lnTo>
                    <a:pt x="181" y="406"/>
                  </a:lnTo>
                  <a:lnTo>
                    <a:pt x="181" y="406"/>
                  </a:lnTo>
                  <a:lnTo>
                    <a:pt x="181" y="406"/>
                  </a:lnTo>
                  <a:lnTo>
                    <a:pt x="182" y="407"/>
                  </a:lnTo>
                  <a:lnTo>
                    <a:pt x="182" y="407"/>
                  </a:lnTo>
                  <a:lnTo>
                    <a:pt x="182" y="407"/>
                  </a:lnTo>
                  <a:lnTo>
                    <a:pt x="182" y="408"/>
                  </a:lnTo>
                  <a:lnTo>
                    <a:pt x="183" y="408"/>
                  </a:lnTo>
                  <a:lnTo>
                    <a:pt x="183" y="408"/>
                  </a:lnTo>
                  <a:lnTo>
                    <a:pt x="183" y="408"/>
                  </a:lnTo>
                  <a:lnTo>
                    <a:pt x="184" y="408"/>
                  </a:lnTo>
                  <a:lnTo>
                    <a:pt x="184" y="408"/>
                  </a:lnTo>
                  <a:lnTo>
                    <a:pt x="184" y="408"/>
                  </a:lnTo>
                  <a:lnTo>
                    <a:pt x="184" y="408"/>
                  </a:lnTo>
                  <a:lnTo>
                    <a:pt x="185" y="408"/>
                  </a:lnTo>
                  <a:lnTo>
                    <a:pt x="185" y="408"/>
                  </a:lnTo>
                  <a:lnTo>
                    <a:pt x="185" y="407"/>
                  </a:lnTo>
                  <a:lnTo>
                    <a:pt x="185" y="407"/>
                  </a:lnTo>
                  <a:lnTo>
                    <a:pt x="186" y="407"/>
                  </a:lnTo>
                  <a:lnTo>
                    <a:pt x="186" y="406"/>
                  </a:lnTo>
                  <a:lnTo>
                    <a:pt x="186" y="406"/>
                  </a:lnTo>
                  <a:lnTo>
                    <a:pt x="186" y="405"/>
                  </a:lnTo>
                  <a:lnTo>
                    <a:pt x="187" y="405"/>
                  </a:lnTo>
                  <a:lnTo>
                    <a:pt x="187" y="404"/>
                  </a:lnTo>
                  <a:lnTo>
                    <a:pt x="187" y="403"/>
                  </a:lnTo>
                  <a:lnTo>
                    <a:pt x="187" y="402"/>
                  </a:lnTo>
                  <a:lnTo>
                    <a:pt x="188" y="401"/>
                  </a:lnTo>
                  <a:lnTo>
                    <a:pt x="188" y="399"/>
                  </a:lnTo>
                  <a:lnTo>
                    <a:pt x="188" y="398"/>
                  </a:lnTo>
                  <a:lnTo>
                    <a:pt x="189" y="397"/>
                  </a:lnTo>
                  <a:lnTo>
                    <a:pt x="189" y="395"/>
                  </a:lnTo>
                  <a:lnTo>
                    <a:pt x="189" y="394"/>
                  </a:lnTo>
                  <a:lnTo>
                    <a:pt x="189" y="392"/>
                  </a:lnTo>
                  <a:lnTo>
                    <a:pt x="190" y="390"/>
                  </a:lnTo>
                  <a:lnTo>
                    <a:pt x="190" y="389"/>
                  </a:lnTo>
                  <a:lnTo>
                    <a:pt x="190" y="387"/>
                  </a:lnTo>
                  <a:lnTo>
                    <a:pt x="190" y="385"/>
                  </a:lnTo>
                  <a:lnTo>
                    <a:pt x="191" y="383"/>
                  </a:lnTo>
                  <a:lnTo>
                    <a:pt x="191" y="381"/>
                  </a:lnTo>
                  <a:lnTo>
                    <a:pt x="191" y="379"/>
                  </a:lnTo>
                  <a:lnTo>
                    <a:pt x="191" y="377"/>
                  </a:lnTo>
                  <a:lnTo>
                    <a:pt x="192" y="375"/>
                  </a:lnTo>
                  <a:lnTo>
                    <a:pt x="192" y="373"/>
                  </a:lnTo>
                  <a:lnTo>
                    <a:pt x="192" y="371"/>
                  </a:lnTo>
                  <a:lnTo>
                    <a:pt x="192" y="369"/>
                  </a:lnTo>
                  <a:lnTo>
                    <a:pt x="193" y="367"/>
                  </a:lnTo>
                  <a:lnTo>
                    <a:pt x="193" y="365"/>
                  </a:lnTo>
                  <a:lnTo>
                    <a:pt x="193" y="363"/>
                  </a:lnTo>
                  <a:lnTo>
                    <a:pt x="193" y="360"/>
                  </a:lnTo>
                  <a:lnTo>
                    <a:pt x="194" y="359"/>
                  </a:lnTo>
                  <a:lnTo>
                    <a:pt x="194" y="357"/>
                  </a:lnTo>
                  <a:lnTo>
                    <a:pt x="194" y="355"/>
                  </a:lnTo>
                  <a:lnTo>
                    <a:pt x="195" y="353"/>
                  </a:lnTo>
                  <a:lnTo>
                    <a:pt x="195" y="351"/>
                  </a:lnTo>
                  <a:lnTo>
                    <a:pt x="195" y="349"/>
                  </a:lnTo>
                  <a:lnTo>
                    <a:pt x="195" y="348"/>
                  </a:lnTo>
                  <a:lnTo>
                    <a:pt x="196" y="346"/>
                  </a:lnTo>
                  <a:lnTo>
                    <a:pt x="196" y="345"/>
                  </a:lnTo>
                  <a:lnTo>
                    <a:pt x="196" y="343"/>
                  </a:lnTo>
                  <a:lnTo>
                    <a:pt x="196" y="342"/>
                  </a:lnTo>
                  <a:lnTo>
                    <a:pt x="197" y="341"/>
                  </a:lnTo>
                  <a:lnTo>
                    <a:pt x="197" y="339"/>
                  </a:lnTo>
                  <a:lnTo>
                    <a:pt x="197" y="338"/>
                  </a:lnTo>
                  <a:lnTo>
                    <a:pt x="197" y="336"/>
                  </a:lnTo>
                  <a:lnTo>
                    <a:pt x="198" y="335"/>
                  </a:lnTo>
                  <a:lnTo>
                    <a:pt x="198" y="333"/>
                  </a:lnTo>
                  <a:lnTo>
                    <a:pt x="198" y="332"/>
                  </a:lnTo>
                  <a:lnTo>
                    <a:pt x="198" y="330"/>
                  </a:lnTo>
                  <a:lnTo>
                    <a:pt x="199" y="328"/>
                  </a:lnTo>
                  <a:lnTo>
                    <a:pt x="199" y="327"/>
                  </a:lnTo>
                  <a:lnTo>
                    <a:pt x="199" y="325"/>
                  </a:lnTo>
                  <a:lnTo>
                    <a:pt x="200" y="323"/>
                  </a:lnTo>
                  <a:lnTo>
                    <a:pt x="200" y="322"/>
                  </a:lnTo>
                  <a:lnTo>
                    <a:pt x="200" y="320"/>
                  </a:lnTo>
                  <a:lnTo>
                    <a:pt x="200" y="318"/>
                  </a:lnTo>
                  <a:lnTo>
                    <a:pt x="201" y="316"/>
                  </a:lnTo>
                  <a:lnTo>
                    <a:pt x="201" y="314"/>
                  </a:lnTo>
                  <a:lnTo>
                    <a:pt x="201" y="311"/>
                  </a:lnTo>
                  <a:lnTo>
                    <a:pt x="201" y="309"/>
                  </a:lnTo>
                  <a:lnTo>
                    <a:pt x="202" y="306"/>
                  </a:lnTo>
                  <a:lnTo>
                    <a:pt x="202" y="303"/>
                  </a:lnTo>
                  <a:lnTo>
                    <a:pt x="202" y="299"/>
                  </a:lnTo>
                  <a:lnTo>
                    <a:pt x="202" y="295"/>
                  </a:lnTo>
                  <a:lnTo>
                    <a:pt x="203" y="291"/>
                  </a:lnTo>
                  <a:lnTo>
                    <a:pt x="203" y="287"/>
                  </a:lnTo>
                  <a:lnTo>
                    <a:pt x="203" y="282"/>
                  </a:lnTo>
                  <a:lnTo>
                    <a:pt x="203" y="276"/>
                  </a:lnTo>
                  <a:lnTo>
                    <a:pt x="204" y="270"/>
                  </a:lnTo>
                  <a:lnTo>
                    <a:pt x="204" y="263"/>
                  </a:lnTo>
                  <a:lnTo>
                    <a:pt x="204" y="256"/>
                  </a:lnTo>
                  <a:lnTo>
                    <a:pt x="204" y="248"/>
                  </a:lnTo>
                  <a:lnTo>
                    <a:pt x="205" y="240"/>
                  </a:lnTo>
                  <a:lnTo>
                    <a:pt x="205" y="232"/>
                  </a:lnTo>
                  <a:lnTo>
                    <a:pt x="205" y="223"/>
                  </a:lnTo>
                  <a:lnTo>
                    <a:pt x="206" y="215"/>
                  </a:lnTo>
                  <a:lnTo>
                    <a:pt x="206" y="207"/>
                  </a:lnTo>
                  <a:lnTo>
                    <a:pt x="206" y="199"/>
                  </a:lnTo>
                  <a:lnTo>
                    <a:pt x="206" y="191"/>
                  </a:lnTo>
                  <a:lnTo>
                    <a:pt x="207" y="184"/>
                  </a:lnTo>
                  <a:lnTo>
                    <a:pt x="207" y="176"/>
                  </a:lnTo>
                  <a:lnTo>
                    <a:pt x="207" y="169"/>
                  </a:lnTo>
                  <a:lnTo>
                    <a:pt x="207" y="162"/>
                  </a:lnTo>
                  <a:lnTo>
                    <a:pt x="208" y="155"/>
                  </a:lnTo>
                  <a:lnTo>
                    <a:pt x="208" y="147"/>
                  </a:lnTo>
                  <a:lnTo>
                    <a:pt x="208" y="138"/>
                  </a:lnTo>
                  <a:lnTo>
                    <a:pt x="208" y="129"/>
                  </a:lnTo>
                  <a:lnTo>
                    <a:pt x="209" y="120"/>
                  </a:lnTo>
                  <a:lnTo>
                    <a:pt x="209" y="112"/>
                  </a:lnTo>
                  <a:lnTo>
                    <a:pt x="209" y="103"/>
                  </a:lnTo>
                  <a:lnTo>
                    <a:pt x="209" y="97"/>
                  </a:lnTo>
                  <a:lnTo>
                    <a:pt x="210" y="94"/>
                  </a:lnTo>
                  <a:lnTo>
                    <a:pt x="210" y="93"/>
                  </a:lnTo>
                  <a:lnTo>
                    <a:pt x="210" y="97"/>
                  </a:lnTo>
                  <a:lnTo>
                    <a:pt x="211" y="104"/>
                  </a:lnTo>
                  <a:lnTo>
                    <a:pt x="211" y="111"/>
                  </a:lnTo>
                  <a:lnTo>
                    <a:pt x="211" y="118"/>
                  </a:lnTo>
                  <a:lnTo>
                    <a:pt x="211" y="124"/>
                  </a:lnTo>
                  <a:lnTo>
                    <a:pt x="212" y="128"/>
                  </a:lnTo>
                  <a:lnTo>
                    <a:pt x="212" y="127"/>
                  </a:lnTo>
                  <a:lnTo>
                    <a:pt x="212" y="119"/>
                  </a:lnTo>
                  <a:lnTo>
                    <a:pt x="212" y="104"/>
                  </a:lnTo>
                  <a:lnTo>
                    <a:pt x="213" y="84"/>
                  </a:lnTo>
                  <a:lnTo>
                    <a:pt x="213" y="63"/>
                  </a:lnTo>
                  <a:lnTo>
                    <a:pt x="213" y="41"/>
                  </a:lnTo>
                  <a:lnTo>
                    <a:pt x="213" y="22"/>
                  </a:lnTo>
                  <a:lnTo>
                    <a:pt x="214" y="8"/>
                  </a:lnTo>
                  <a:lnTo>
                    <a:pt x="214" y="0"/>
                  </a:lnTo>
                  <a:lnTo>
                    <a:pt x="214" y="2"/>
                  </a:lnTo>
                  <a:lnTo>
                    <a:pt x="214" y="15"/>
                  </a:lnTo>
                  <a:lnTo>
                    <a:pt x="215" y="36"/>
                  </a:lnTo>
                  <a:lnTo>
                    <a:pt x="215" y="62"/>
                  </a:lnTo>
                  <a:lnTo>
                    <a:pt x="215" y="90"/>
                  </a:lnTo>
                  <a:lnTo>
                    <a:pt x="215" y="117"/>
                  </a:lnTo>
                  <a:lnTo>
                    <a:pt x="216" y="142"/>
                  </a:lnTo>
                  <a:lnTo>
                    <a:pt x="216" y="164"/>
                  </a:lnTo>
                  <a:lnTo>
                    <a:pt x="216" y="180"/>
                  </a:lnTo>
                  <a:lnTo>
                    <a:pt x="217" y="187"/>
                  </a:lnTo>
                  <a:lnTo>
                    <a:pt x="217" y="189"/>
                  </a:lnTo>
                  <a:lnTo>
                    <a:pt x="217" y="187"/>
                  </a:lnTo>
                  <a:lnTo>
                    <a:pt x="217" y="183"/>
                  </a:lnTo>
                  <a:lnTo>
                    <a:pt x="218" y="180"/>
                  </a:lnTo>
                  <a:lnTo>
                    <a:pt x="218" y="177"/>
                  </a:lnTo>
                  <a:lnTo>
                    <a:pt x="218" y="174"/>
                  </a:lnTo>
                  <a:lnTo>
                    <a:pt x="218" y="173"/>
                  </a:lnTo>
                  <a:lnTo>
                    <a:pt x="219" y="174"/>
                  </a:lnTo>
                  <a:lnTo>
                    <a:pt x="219" y="178"/>
                  </a:lnTo>
                  <a:lnTo>
                    <a:pt x="219" y="182"/>
                  </a:lnTo>
                  <a:lnTo>
                    <a:pt x="219" y="186"/>
                  </a:lnTo>
                  <a:lnTo>
                    <a:pt x="220" y="189"/>
                  </a:lnTo>
                  <a:lnTo>
                    <a:pt x="220" y="191"/>
                  </a:lnTo>
                  <a:lnTo>
                    <a:pt x="220" y="193"/>
                  </a:lnTo>
                  <a:lnTo>
                    <a:pt x="220" y="195"/>
                  </a:lnTo>
                  <a:lnTo>
                    <a:pt x="221" y="197"/>
                  </a:lnTo>
                  <a:lnTo>
                    <a:pt x="221" y="198"/>
                  </a:lnTo>
                  <a:lnTo>
                    <a:pt x="221" y="199"/>
                  </a:lnTo>
                  <a:lnTo>
                    <a:pt x="222" y="200"/>
                  </a:lnTo>
                  <a:lnTo>
                    <a:pt x="222" y="201"/>
                  </a:lnTo>
                  <a:lnTo>
                    <a:pt x="222" y="203"/>
                  </a:lnTo>
                  <a:lnTo>
                    <a:pt x="222" y="204"/>
                  </a:lnTo>
                  <a:lnTo>
                    <a:pt x="223" y="204"/>
                  </a:lnTo>
                  <a:lnTo>
                    <a:pt x="223" y="203"/>
                  </a:lnTo>
                  <a:lnTo>
                    <a:pt x="223" y="202"/>
                  </a:lnTo>
                  <a:lnTo>
                    <a:pt x="223" y="201"/>
                  </a:lnTo>
                  <a:lnTo>
                    <a:pt x="224" y="200"/>
                  </a:lnTo>
                  <a:lnTo>
                    <a:pt x="224" y="199"/>
                  </a:lnTo>
                  <a:lnTo>
                    <a:pt x="224" y="199"/>
                  </a:lnTo>
                  <a:lnTo>
                    <a:pt x="224" y="199"/>
                  </a:lnTo>
                  <a:lnTo>
                    <a:pt x="225" y="201"/>
                  </a:lnTo>
                  <a:lnTo>
                    <a:pt x="225" y="205"/>
                  </a:lnTo>
                  <a:lnTo>
                    <a:pt x="225" y="209"/>
                  </a:lnTo>
                  <a:lnTo>
                    <a:pt x="225" y="214"/>
                  </a:lnTo>
                  <a:lnTo>
                    <a:pt x="226" y="218"/>
                  </a:lnTo>
                  <a:lnTo>
                    <a:pt x="226" y="222"/>
                  </a:lnTo>
                  <a:lnTo>
                    <a:pt x="226" y="224"/>
                  </a:lnTo>
                  <a:lnTo>
                    <a:pt x="226" y="226"/>
                  </a:lnTo>
                  <a:lnTo>
                    <a:pt x="227" y="229"/>
                  </a:lnTo>
                  <a:lnTo>
                    <a:pt x="227" y="234"/>
                  </a:lnTo>
                  <a:lnTo>
                    <a:pt x="227" y="238"/>
                  </a:lnTo>
                  <a:lnTo>
                    <a:pt x="228" y="240"/>
                  </a:lnTo>
                  <a:lnTo>
                    <a:pt x="228" y="233"/>
                  </a:lnTo>
                  <a:lnTo>
                    <a:pt x="228" y="214"/>
                  </a:lnTo>
                  <a:lnTo>
                    <a:pt x="228" y="193"/>
                  </a:lnTo>
                  <a:lnTo>
                    <a:pt x="229" y="176"/>
                  </a:lnTo>
                  <a:lnTo>
                    <a:pt x="229" y="175"/>
                  </a:lnTo>
                  <a:lnTo>
                    <a:pt x="229" y="195"/>
                  </a:lnTo>
                  <a:lnTo>
                    <a:pt x="229" y="221"/>
                  </a:lnTo>
                  <a:lnTo>
                    <a:pt x="230" y="238"/>
                  </a:lnTo>
                  <a:lnTo>
                    <a:pt x="230" y="232"/>
                  </a:lnTo>
                  <a:lnTo>
                    <a:pt x="230" y="194"/>
                  </a:lnTo>
                  <a:lnTo>
                    <a:pt x="230" y="141"/>
                  </a:lnTo>
                  <a:lnTo>
                    <a:pt x="231" y="90"/>
                  </a:lnTo>
                  <a:lnTo>
                    <a:pt x="231" y="54"/>
                  </a:lnTo>
                  <a:lnTo>
                    <a:pt x="231" y="41"/>
                  </a:lnTo>
                  <a:lnTo>
                    <a:pt x="231" y="41"/>
                  </a:lnTo>
                  <a:lnTo>
                    <a:pt x="232" y="42"/>
                  </a:lnTo>
                  <a:lnTo>
                    <a:pt x="232" y="41"/>
                  </a:lnTo>
                  <a:lnTo>
                    <a:pt x="232" y="35"/>
                  </a:lnTo>
                  <a:lnTo>
                    <a:pt x="233" y="27"/>
                  </a:lnTo>
                  <a:lnTo>
                    <a:pt x="233" y="23"/>
                  </a:lnTo>
                  <a:lnTo>
                    <a:pt x="233" y="20"/>
                  </a:lnTo>
                  <a:lnTo>
                    <a:pt x="233" y="19"/>
                  </a:lnTo>
                  <a:lnTo>
                    <a:pt x="234" y="20"/>
                  </a:lnTo>
                  <a:lnTo>
                    <a:pt x="234" y="21"/>
                  </a:lnTo>
                  <a:lnTo>
                    <a:pt x="234" y="24"/>
                  </a:lnTo>
                  <a:lnTo>
                    <a:pt x="234" y="30"/>
                  </a:lnTo>
                  <a:lnTo>
                    <a:pt x="235" y="37"/>
                  </a:lnTo>
                  <a:lnTo>
                    <a:pt x="235" y="46"/>
                  </a:lnTo>
                  <a:lnTo>
                    <a:pt x="235" y="56"/>
                  </a:lnTo>
                  <a:lnTo>
                    <a:pt x="235" y="67"/>
                  </a:lnTo>
                  <a:lnTo>
                    <a:pt x="236" y="77"/>
                  </a:lnTo>
                  <a:lnTo>
                    <a:pt x="236" y="87"/>
                  </a:lnTo>
                  <a:lnTo>
                    <a:pt x="236" y="98"/>
                  </a:lnTo>
                  <a:lnTo>
                    <a:pt x="236" y="108"/>
                  </a:lnTo>
                  <a:lnTo>
                    <a:pt x="237" y="117"/>
                  </a:lnTo>
                  <a:lnTo>
                    <a:pt x="237" y="125"/>
                  </a:lnTo>
                  <a:lnTo>
                    <a:pt x="237" y="132"/>
                  </a:lnTo>
                  <a:lnTo>
                    <a:pt x="237" y="137"/>
                  </a:lnTo>
                  <a:lnTo>
                    <a:pt x="238" y="141"/>
                  </a:lnTo>
                  <a:lnTo>
                    <a:pt x="238" y="144"/>
                  </a:lnTo>
                  <a:lnTo>
                    <a:pt x="238" y="146"/>
                  </a:lnTo>
                  <a:lnTo>
                    <a:pt x="239" y="148"/>
                  </a:lnTo>
                  <a:lnTo>
                    <a:pt x="239" y="150"/>
                  </a:lnTo>
                  <a:lnTo>
                    <a:pt x="239" y="151"/>
                  </a:lnTo>
                  <a:lnTo>
                    <a:pt x="239" y="153"/>
                  </a:lnTo>
                  <a:lnTo>
                    <a:pt x="240" y="155"/>
                  </a:lnTo>
                  <a:lnTo>
                    <a:pt x="240" y="158"/>
                  </a:lnTo>
                  <a:lnTo>
                    <a:pt x="240" y="161"/>
                  </a:lnTo>
                  <a:lnTo>
                    <a:pt x="240" y="164"/>
                  </a:lnTo>
                  <a:lnTo>
                    <a:pt x="241" y="167"/>
                  </a:lnTo>
                  <a:lnTo>
                    <a:pt x="241" y="171"/>
                  </a:lnTo>
                  <a:lnTo>
                    <a:pt x="241" y="175"/>
                  </a:lnTo>
                  <a:lnTo>
                    <a:pt x="241" y="180"/>
                  </a:lnTo>
                  <a:lnTo>
                    <a:pt x="242" y="186"/>
                  </a:lnTo>
                  <a:lnTo>
                    <a:pt x="242" y="192"/>
                  </a:lnTo>
                  <a:lnTo>
                    <a:pt x="242" y="199"/>
                  </a:lnTo>
                  <a:lnTo>
                    <a:pt x="242" y="206"/>
                  </a:lnTo>
                  <a:lnTo>
                    <a:pt x="243" y="214"/>
                  </a:lnTo>
                  <a:lnTo>
                    <a:pt x="243" y="221"/>
                  </a:lnTo>
                  <a:lnTo>
                    <a:pt x="243" y="229"/>
                  </a:lnTo>
                  <a:lnTo>
                    <a:pt x="244" y="237"/>
                  </a:lnTo>
                  <a:lnTo>
                    <a:pt x="244" y="244"/>
                  </a:lnTo>
                  <a:lnTo>
                    <a:pt x="244" y="250"/>
                  </a:lnTo>
                  <a:lnTo>
                    <a:pt x="244" y="257"/>
                  </a:lnTo>
                  <a:lnTo>
                    <a:pt x="245" y="263"/>
                  </a:lnTo>
                  <a:lnTo>
                    <a:pt x="245" y="270"/>
                  </a:lnTo>
                  <a:lnTo>
                    <a:pt x="245" y="276"/>
                  </a:lnTo>
                  <a:lnTo>
                    <a:pt x="245" y="281"/>
                  </a:lnTo>
                  <a:lnTo>
                    <a:pt x="246" y="286"/>
                  </a:lnTo>
                  <a:lnTo>
                    <a:pt x="246" y="291"/>
                  </a:lnTo>
                  <a:lnTo>
                    <a:pt x="246" y="296"/>
                  </a:lnTo>
                  <a:lnTo>
                    <a:pt x="246" y="300"/>
                  </a:lnTo>
                  <a:lnTo>
                    <a:pt x="247" y="304"/>
                  </a:lnTo>
                  <a:lnTo>
                    <a:pt x="247" y="307"/>
                  </a:lnTo>
                  <a:lnTo>
                    <a:pt x="247" y="310"/>
                  </a:lnTo>
                  <a:lnTo>
                    <a:pt x="247" y="314"/>
                  </a:lnTo>
                  <a:lnTo>
                    <a:pt x="248" y="317"/>
                  </a:lnTo>
                  <a:lnTo>
                    <a:pt x="248" y="320"/>
                  </a:lnTo>
                  <a:lnTo>
                    <a:pt x="248" y="323"/>
                  </a:lnTo>
                  <a:lnTo>
                    <a:pt x="249" y="326"/>
                  </a:lnTo>
                  <a:lnTo>
                    <a:pt x="249" y="328"/>
                  </a:lnTo>
                  <a:lnTo>
                    <a:pt x="249" y="331"/>
                  </a:lnTo>
                  <a:lnTo>
                    <a:pt x="249" y="333"/>
                  </a:lnTo>
                  <a:lnTo>
                    <a:pt x="250" y="336"/>
                  </a:lnTo>
                  <a:lnTo>
                    <a:pt x="250" y="338"/>
                  </a:lnTo>
                  <a:lnTo>
                    <a:pt x="250" y="340"/>
                  </a:lnTo>
                  <a:lnTo>
                    <a:pt x="250" y="342"/>
                  </a:lnTo>
                  <a:lnTo>
                    <a:pt x="251" y="344"/>
                  </a:lnTo>
                  <a:lnTo>
                    <a:pt x="251" y="346"/>
                  </a:lnTo>
                  <a:lnTo>
                    <a:pt x="251" y="348"/>
                  </a:lnTo>
                  <a:lnTo>
                    <a:pt x="251" y="350"/>
                  </a:lnTo>
                  <a:lnTo>
                    <a:pt x="252" y="352"/>
                  </a:lnTo>
                  <a:lnTo>
                    <a:pt x="252" y="354"/>
                  </a:lnTo>
                  <a:lnTo>
                    <a:pt x="252" y="355"/>
                  </a:lnTo>
                  <a:lnTo>
                    <a:pt x="252" y="357"/>
                  </a:lnTo>
                  <a:lnTo>
                    <a:pt x="253" y="359"/>
                  </a:lnTo>
                  <a:lnTo>
                    <a:pt x="253" y="360"/>
                  </a:lnTo>
                  <a:lnTo>
                    <a:pt x="253" y="362"/>
                  </a:lnTo>
                  <a:lnTo>
                    <a:pt x="253" y="364"/>
                  </a:lnTo>
                  <a:lnTo>
                    <a:pt x="254" y="366"/>
                  </a:lnTo>
                  <a:lnTo>
                    <a:pt x="254" y="368"/>
                  </a:lnTo>
                  <a:lnTo>
                    <a:pt x="254" y="371"/>
                  </a:lnTo>
                  <a:lnTo>
                    <a:pt x="255" y="373"/>
                  </a:lnTo>
                  <a:lnTo>
                    <a:pt x="255" y="376"/>
                  </a:lnTo>
                  <a:lnTo>
                    <a:pt x="255" y="379"/>
                  </a:lnTo>
                  <a:lnTo>
                    <a:pt x="255" y="381"/>
                  </a:lnTo>
                  <a:lnTo>
                    <a:pt x="256" y="384"/>
                  </a:lnTo>
                  <a:lnTo>
                    <a:pt x="256" y="387"/>
                  </a:lnTo>
                  <a:lnTo>
                    <a:pt x="256" y="390"/>
                  </a:lnTo>
                  <a:lnTo>
                    <a:pt x="256" y="393"/>
                  </a:lnTo>
                  <a:lnTo>
                    <a:pt x="257" y="395"/>
                  </a:lnTo>
                  <a:lnTo>
                    <a:pt x="257" y="398"/>
                  </a:lnTo>
                  <a:lnTo>
                    <a:pt x="257" y="401"/>
                  </a:lnTo>
                  <a:lnTo>
                    <a:pt x="257" y="404"/>
                  </a:lnTo>
                  <a:lnTo>
                    <a:pt x="258" y="406"/>
                  </a:lnTo>
                  <a:lnTo>
                    <a:pt x="258" y="409"/>
                  </a:lnTo>
                  <a:lnTo>
                    <a:pt x="258" y="412"/>
                  </a:lnTo>
                  <a:lnTo>
                    <a:pt x="258" y="414"/>
                  </a:lnTo>
                  <a:lnTo>
                    <a:pt x="259" y="417"/>
                  </a:lnTo>
                  <a:lnTo>
                    <a:pt x="259" y="419"/>
                  </a:lnTo>
                  <a:lnTo>
                    <a:pt x="259" y="421"/>
                  </a:lnTo>
                  <a:lnTo>
                    <a:pt x="260" y="423"/>
                  </a:lnTo>
                  <a:lnTo>
                    <a:pt x="260" y="426"/>
                  </a:lnTo>
                  <a:lnTo>
                    <a:pt x="260" y="428"/>
                  </a:lnTo>
                  <a:lnTo>
                    <a:pt x="260" y="429"/>
                  </a:lnTo>
                  <a:lnTo>
                    <a:pt x="261" y="431"/>
                  </a:lnTo>
                  <a:lnTo>
                    <a:pt x="261" y="433"/>
                  </a:lnTo>
                  <a:lnTo>
                    <a:pt x="261" y="435"/>
                  </a:lnTo>
                  <a:lnTo>
                    <a:pt x="261" y="436"/>
                  </a:lnTo>
                  <a:lnTo>
                    <a:pt x="262" y="437"/>
                  </a:lnTo>
                  <a:lnTo>
                    <a:pt x="262" y="439"/>
                  </a:lnTo>
                  <a:lnTo>
                    <a:pt x="262" y="439"/>
                  </a:lnTo>
                  <a:lnTo>
                    <a:pt x="262" y="440"/>
                  </a:lnTo>
                </a:path>
              </a:pathLst>
            </a:custGeom>
            <a:noFill/>
            <a:ln w="38100"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Freeform 14">
              <a:extLst>
                <a:ext uri="{FF2B5EF4-FFF2-40B4-BE49-F238E27FC236}">
                  <a16:creationId xmlns:a16="http://schemas.microsoft.com/office/drawing/2014/main" id="{A8622ED7-AA8E-4486-B35E-8E2DD7D55085}"/>
                </a:ext>
              </a:extLst>
            </p:cNvPr>
            <p:cNvSpPr>
              <a:spLocks/>
            </p:cNvSpPr>
            <p:nvPr/>
          </p:nvSpPr>
          <p:spPr bwMode="auto">
            <a:xfrm>
              <a:off x="6105590" y="1013026"/>
              <a:ext cx="1018776" cy="1248835"/>
            </a:xfrm>
            <a:custGeom>
              <a:avLst/>
              <a:gdLst>
                <a:gd name="T0" fmla="*/ 4 w 262"/>
                <a:gd name="T1" fmla="*/ 494 h 546"/>
                <a:gd name="T2" fmla="*/ 8 w 262"/>
                <a:gd name="T3" fmla="*/ 497 h 546"/>
                <a:gd name="T4" fmla="*/ 13 w 262"/>
                <a:gd name="T5" fmla="*/ 431 h 546"/>
                <a:gd name="T6" fmla="*/ 17 w 262"/>
                <a:gd name="T7" fmla="*/ 316 h 546"/>
                <a:gd name="T8" fmla="*/ 21 w 262"/>
                <a:gd name="T9" fmla="*/ 244 h 546"/>
                <a:gd name="T10" fmla="*/ 25 w 262"/>
                <a:gd name="T11" fmla="*/ 218 h 546"/>
                <a:gd name="T12" fmla="*/ 29 w 262"/>
                <a:gd name="T13" fmla="*/ 177 h 546"/>
                <a:gd name="T14" fmla="*/ 34 w 262"/>
                <a:gd name="T15" fmla="*/ 125 h 546"/>
                <a:gd name="T16" fmla="*/ 38 w 262"/>
                <a:gd name="T17" fmla="*/ 95 h 546"/>
                <a:gd name="T18" fmla="*/ 42 w 262"/>
                <a:gd name="T19" fmla="*/ 91 h 546"/>
                <a:gd name="T20" fmla="*/ 46 w 262"/>
                <a:gd name="T21" fmla="*/ 122 h 546"/>
                <a:gd name="T22" fmla="*/ 50 w 262"/>
                <a:gd name="T23" fmla="*/ 172 h 546"/>
                <a:gd name="T24" fmla="*/ 55 w 262"/>
                <a:gd name="T25" fmla="*/ 205 h 546"/>
                <a:gd name="T26" fmla="*/ 59 w 262"/>
                <a:gd name="T27" fmla="*/ 217 h 546"/>
                <a:gd name="T28" fmla="*/ 63 w 262"/>
                <a:gd name="T29" fmla="*/ 179 h 546"/>
                <a:gd name="T30" fmla="*/ 67 w 262"/>
                <a:gd name="T31" fmla="*/ 185 h 546"/>
                <a:gd name="T32" fmla="*/ 71 w 262"/>
                <a:gd name="T33" fmla="*/ 140 h 546"/>
                <a:gd name="T34" fmla="*/ 76 w 262"/>
                <a:gd name="T35" fmla="*/ 252 h 546"/>
                <a:gd name="T36" fmla="*/ 80 w 262"/>
                <a:gd name="T37" fmla="*/ 463 h 546"/>
                <a:gd name="T38" fmla="*/ 84 w 262"/>
                <a:gd name="T39" fmla="*/ 492 h 546"/>
                <a:gd name="T40" fmla="*/ 88 w 262"/>
                <a:gd name="T41" fmla="*/ 500 h 546"/>
                <a:gd name="T42" fmla="*/ 92 w 262"/>
                <a:gd name="T43" fmla="*/ 455 h 546"/>
                <a:gd name="T44" fmla="*/ 97 w 262"/>
                <a:gd name="T45" fmla="*/ 444 h 546"/>
                <a:gd name="T46" fmla="*/ 101 w 262"/>
                <a:gd name="T47" fmla="*/ 426 h 546"/>
                <a:gd name="T48" fmla="*/ 105 w 262"/>
                <a:gd name="T49" fmla="*/ 363 h 546"/>
                <a:gd name="T50" fmla="*/ 109 w 262"/>
                <a:gd name="T51" fmla="*/ 177 h 546"/>
                <a:gd name="T52" fmla="*/ 113 w 262"/>
                <a:gd name="T53" fmla="*/ 138 h 546"/>
                <a:gd name="T54" fmla="*/ 117 w 262"/>
                <a:gd name="T55" fmla="*/ 312 h 546"/>
                <a:gd name="T56" fmla="*/ 122 w 262"/>
                <a:gd name="T57" fmla="*/ 409 h 546"/>
                <a:gd name="T58" fmla="*/ 126 w 262"/>
                <a:gd name="T59" fmla="*/ 425 h 546"/>
                <a:gd name="T60" fmla="*/ 130 w 262"/>
                <a:gd name="T61" fmla="*/ 440 h 546"/>
                <a:gd name="T62" fmla="*/ 134 w 262"/>
                <a:gd name="T63" fmla="*/ 449 h 546"/>
                <a:gd name="T64" fmla="*/ 138 w 262"/>
                <a:gd name="T65" fmla="*/ 488 h 546"/>
                <a:gd name="T66" fmla="*/ 143 w 262"/>
                <a:gd name="T67" fmla="*/ 537 h 546"/>
                <a:gd name="T68" fmla="*/ 147 w 262"/>
                <a:gd name="T69" fmla="*/ 532 h 546"/>
                <a:gd name="T70" fmla="*/ 151 w 262"/>
                <a:gd name="T71" fmla="*/ 483 h 546"/>
                <a:gd name="T72" fmla="*/ 155 w 262"/>
                <a:gd name="T73" fmla="*/ 468 h 546"/>
                <a:gd name="T74" fmla="*/ 159 w 262"/>
                <a:gd name="T75" fmla="*/ 486 h 546"/>
                <a:gd name="T76" fmla="*/ 164 w 262"/>
                <a:gd name="T77" fmla="*/ 487 h 546"/>
                <a:gd name="T78" fmla="*/ 168 w 262"/>
                <a:gd name="T79" fmla="*/ 475 h 546"/>
                <a:gd name="T80" fmla="*/ 172 w 262"/>
                <a:gd name="T81" fmla="*/ 471 h 546"/>
                <a:gd name="T82" fmla="*/ 176 w 262"/>
                <a:gd name="T83" fmla="*/ 474 h 546"/>
                <a:gd name="T84" fmla="*/ 180 w 262"/>
                <a:gd name="T85" fmla="*/ 471 h 546"/>
                <a:gd name="T86" fmla="*/ 185 w 262"/>
                <a:gd name="T87" fmla="*/ 486 h 546"/>
                <a:gd name="T88" fmla="*/ 189 w 262"/>
                <a:gd name="T89" fmla="*/ 467 h 546"/>
                <a:gd name="T90" fmla="*/ 193 w 262"/>
                <a:gd name="T91" fmla="*/ 435 h 546"/>
                <a:gd name="T92" fmla="*/ 197 w 262"/>
                <a:gd name="T93" fmla="*/ 401 h 546"/>
                <a:gd name="T94" fmla="*/ 201 w 262"/>
                <a:gd name="T95" fmla="*/ 361 h 546"/>
                <a:gd name="T96" fmla="*/ 205 w 262"/>
                <a:gd name="T97" fmla="*/ 268 h 546"/>
                <a:gd name="T98" fmla="*/ 210 w 262"/>
                <a:gd name="T99" fmla="*/ 158 h 546"/>
                <a:gd name="T100" fmla="*/ 214 w 262"/>
                <a:gd name="T101" fmla="*/ 96 h 546"/>
                <a:gd name="T102" fmla="*/ 218 w 262"/>
                <a:gd name="T103" fmla="*/ 109 h 546"/>
                <a:gd name="T104" fmla="*/ 222 w 262"/>
                <a:gd name="T105" fmla="*/ 260 h 546"/>
                <a:gd name="T106" fmla="*/ 226 w 262"/>
                <a:gd name="T107" fmla="*/ 236 h 546"/>
                <a:gd name="T108" fmla="*/ 231 w 262"/>
                <a:gd name="T109" fmla="*/ 177 h 546"/>
                <a:gd name="T110" fmla="*/ 235 w 262"/>
                <a:gd name="T111" fmla="*/ 78 h 546"/>
                <a:gd name="T112" fmla="*/ 239 w 262"/>
                <a:gd name="T113" fmla="*/ 142 h 546"/>
                <a:gd name="T114" fmla="*/ 243 w 262"/>
                <a:gd name="T115" fmla="*/ 266 h 546"/>
                <a:gd name="T116" fmla="*/ 247 w 262"/>
                <a:gd name="T117" fmla="*/ 363 h 546"/>
                <a:gd name="T118" fmla="*/ 252 w 262"/>
                <a:gd name="T119" fmla="*/ 406 h 546"/>
                <a:gd name="T120" fmla="*/ 256 w 262"/>
                <a:gd name="T121" fmla="*/ 435 h 546"/>
                <a:gd name="T122" fmla="*/ 260 w 262"/>
                <a:gd name="T123" fmla="*/ 451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 h="546">
                  <a:moveTo>
                    <a:pt x="0" y="482"/>
                  </a:moveTo>
                  <a:lnTo>
                    <a:pt x="1" y="482"/>
                  </a:lnTo>
                  <a:lnTo>
                    <a:pt x="1" y="483"/>
                  </a:lnTo>
                  <a:lnTo>
                    <a:pt x="1" y="483"/>
                  </a:lnTo>
                  <a:lnTo>
                    <a:pt x="1" y="484"/>
                  </a:lnTo>
                  <a:lnTo>
                    <a:pt x="2" y="484"/>
                  </a:lnTo>
                  <a:lnTo>
                    <a:pt x="2" y="485"/>
                  </a:lnTo>
                  <a:lnTo>
                    <a:pt x="2" y="486"/>
                  </a:lnTo>
                  <a:lnTo>
                    <a:pt x="2" y="487"/>
                  </a:lnTo>
                  <a:lnTo>
                    <a:pt x="3" y="488"/>
                  </a:lnTo>
                  <a:lnTo>
                    <a:pt x="3" y="489"/>
                  </a:lnTo>
                  <a:lnTo>
                    <a:pt x="3" y="490"/>
                  </a:lnTo>
                  <a:lnTo>
                    <a:pt x="4" y="491"/>
                  </a:lnTo>
                  <a:lnTo>
                    <a:pt x="4" y="492"/>
                  </a:lnTo>
                  <a:lnTo>
                    <a:pt x="4" y="493"/>
                  </a:lnTo>
                  <a:lnTo>
                    <a:pt x="4" y="494"/>
                  </a:lnTo>
                  <a:lnTo>
                    <a:pt x="5" y="495"/>
                  </a:lnTo>
                  <a:lnTo>
                    <a:pt x="5" y="496"/>
                  </a:lnTo>
                  <a:lnTo>
                    <a:pt x="5" y="497"/>
                  </a:lnTo>
                  <a:lnTo>
                    <a:pt x="5" y="498"/>
                  </a:lnTo>
                  <a:lnTo>
                    <a:pt x="6" y="498"/>
                  </a:lnTo>
                  <a:lnTo>
                    <a:pt x="6" y="499"/>
                  </a:lnTo>
                  <a:lnTo>
                    <a:pt x="6" y="499"/>
                  </a:lnTo>
                  <a:lnTo>
                    <a:pt x="6" y="500"/>
                  </a:lnTo>
                  <a:lnTo>
                    <a:pt x="7" y="500"/>
                  </a:lnTo>
                  <a:lnTo>
                    <a:pt x="7" y="500"/>
                  </a:lnTo>
                  <a:lnTo>
                    <a:pt x="7" y="500"/>
                  </a:lnTo>
                  <a:lnTo>
                    <a:pt x="7" y="500"/>
                  </a:lnTo>
                  <a:lnTo>
                    <a:pt x="8" y="500"/>
                  </a:lnTo>
                  <a:lnTo>
                    <a:pt x="8" y="499"/>
                  </a:lnTo>
                  <a:lnTo>
                    <a:pt x="8" y="498"/>
                  </a:lnTo>
                  <a:lnTo>
                    <a:pt x="8" y="497"/>
                  </a:lnTo>
                  <a:lnTo>
                    <a:pt x="9" y="496"/>
                  </a:lnTo>
                  <a:lnTo>
                    <a:pt x="9" y="494"/>
                  </a:lnTo>
                  <a:lnTo>
                    <a:pt x="9" y="492"/>
                  </a:lnTo>
                  <a:lnTo>
                    <a:pt x="10" y="490"/>
                  </a:lnTo>
                  <a:lnTo>
                    <a:pt x="10" y="487"/>
                  </a:lnTo>
                  <a:lnTo>
                    <a:pt x="10" y="484"/>
                  </a:lnTo>
                  <a:lnTo>
                    <a:pt x="10" y="480"/>
                  </a:lnTo>
                  <a:lnTo>
                    <a:pt x="11" y="476"/>
                  </a:lnTo>
                  <a:lnTo>
                    <a:pt x="11" y="472"/>
                  </a:lnTo>
                  <a:lnTo>
                    <a:pt x="11" y="467"/>
                  </a:lnTo>
                  <a:lnTo>
                    <a:pt x="11" y="462"/>
                  </a:lnTo>
                  <a:lnTo>
                    <a:pt x="12" y="456"/>
                  </a:lnTo>
                  <a:lnTo>
                    <a:pt x="12" y="450"/>
                  </a:lnTo>
                  <a:lnTo>
                    <a:pt x="12" y="444"/>
                  </a:lnTo>
                  <a:lnTo>
                    <a:pt x="12" y="438"/>
                  </a:lnTo>
                  <a:lnTo>
                    <a:pt x="13" y="431"/>
                  </a:lnTo>
                  <a:lnTo>
                    <a:pt x="13" y="424"/>
                  </a:lnTo>
                  <a:lnTo>
                    <a:pt x="13" y="417"/>
                  </a:lnTo>
                  <a:lnTo>
                    <a:pt x="13" y="410"/>
                  </a:lnTo>
                  <a:lnTo>
                    <a:pt x="14" y="403"/>
                  </a:lnTo>
                  <a:lnTo>
                    <a:pt x="14" y="396"/>
                  </a:lnTo>
                  <a:lnTo>
                    <a:pt x="14" y="388"/>
                  </a:lnTo>
                  <a:lnTo>
                    <a:pt x="15" y="381"/>
                  </a:lnTo>
                  <a:lnTo>
                    <a:pt x="15" y="374"/>
                  </a:lnTo>
                  <a:lnTo>
                    <a:pt x="15" y="366"/>
                  </a:lnTo>
                  <a:lnTo>
                    <a:pt x="15" y="359"/>
                  </a:lnTo>
                  <a:lnTo>
                    <a:pt x="16" y="351"/>
                  </a:lnTo>
                  <a:lnTo>
                    <a:pt x="16" y="344"/>
                  </a:lnTo>
                  <a:lnTo>
                    <a:pt x="16" y="337"/>
                  </a:lnTo>
                  <a:lnTo>
                    <a:pt x="16" y="330"/>
                  </a:lnTo>
                  <a:lnTo>
                    <a:pt x="17" y="323"/>
                  </a:lnTo>
                  <a:lnTo>
                    <a:pt x="17" y="316"/>
                  </a:lnTo>
                  <a:lnTo>
                    <a:pt x="17" y="309"/>
                  </a:lnTo>
                  <a:lnTo>
                    <a:pt x="17" y="303"/>
                  </a:lnTo>
                  <a:lnTo>
                    <a:pt x="18" y="296"/>
                  </a:lnTo>
                  <a:lnTo>
                    <a:pt x="18" y="290"/>
                  </a:lnTo>
                  <a:lnTo>
                    <a:pt x="18" y="284"/>
                  </a:lnTo>
                  <a:lnTo>
                    <a:pt x="18" y="279"/>
                  </a:lnTo>
                  <a:lnTo>
                    <a:pt x="19" y="274"/>
                  </a:lnTo>
                  <a:lnTo>
                    <a:pt x="19" y="269"/>
                  </a:lnTo>
                  <a:lnTo>
                    <a:pt x="19" y="265"/>
                  </a:lnTo>
                  <a:lnTo>
                    <a:pt x="19" y="261"/>
                  </a:lnTo>
                  <a:lnTo>
                    <a:pt x="20" y="257"/>
                  </a:lnTo>
                  <a:lnTo>
                    <a:pt x="20" y="254"/>
                  </a:lnTo>
                  <a:lnTo>
                    <a:pt x="20" y="251"/>
                  </a:lnTo>
                  <a:lnTo>
                    <a:pt x="21" y="249"/>
                  </a:lnTo>
                  <a:lnTo>
                    <a:pt x="21" y="246"/>
                  </a:lnTo>
                  <a:lnTo>
                    <a:pt x="21" y="244"/>
                  </a:lnTo>
                  <a:lnTo>
                    <a:pt x="21" y="242"/>
                  </a:lnTo>
                  <a:lnTo>
                    <a:pt x="22" y="240"/>
                  </a:lnTo>
                  <a:lnTo>
                    <a:pt x="22" y="238"/>
                  </a:lnTo>
                  <a:lnTo>
                    <a:pt x="22" y="236"/>
                  </a:lnTo>
                  <a:lnTo>
                    <a:pt x="22" y="235"/>
                  </a:lnTo>
                  <a:lnTo>
                    <a:pt x="23" y="233"/>
                  </a:lnTo>
                  <a:lnTo>
                    <a:pt x="23" y="232"/>
                  </a:lnTo>
                  <a:lnTo>
                    <a:pt x="23" y="230"/>
                  </a:lnTo>
                  <a:lnTo>
                    <a:pt x="23" y="229"/>
                  </a:lnTo>
                  <a:lnTo>
                    <a:pt x="24" y="227"/>
                  </a:lnTo>
                  <a:lnTo>
                    <a:pt x="24" y="226"/>
                  </a:lnTo>
                  <a:lnTo>
                    <a:pt x="24" y="224"/>
                  </a:lnTo>
                  <a:lnTo>
                    <a:pt x="24" y="223"/>
                  </a:lnTo>
                  <a:lnTo>
                    <a:pt x="25" y="221"/>
                  </a:lnTo>
                  <a:lnTo>
                    <a:pt x="25" y="219"/>
                  </a:lnTo>
                  <a:lnTo>
                    <a:pt x="25" y="218"/>
                  </a:lnTo>
                  <a:lnTo>
                    <a:pt x="26" y="216"/>
                  </a:lnTo>
                  <a:lnTo>
                    <a:pt x="26" y="214"/>
                  </a:lnTo>
                  <a:lnTo>
                    <a:pt x="26" y="213"/>
                  </a:lnTo>
                  <a:lnTo>
                    <a:pt x="26" y="211"/>
                  </a:lnTo>
                  <a:lnTo>
                    <a:pt x="27" y="209"/>
                  </a:lnTo>
                  <a:lnTo>
                    <a:pt x="27" y="207"/>
                  </a:lnTo>
                  <a:lnTo>
                    <a:pt x="27" y="204"/>
                  </a:lnTo>
                  <a:lnTo>
                    <a:pt x="27" y="202"/>
                  </a:lnTo>
                  <a:lnTo>
                    <a:pt x="28" y="199"/>
                  </a:lnTo>
                  <a:lnTo>
                    <a:pt x="28" y="196"/>
                  </a:lnTo>
                  <a:lnTo>
                    <a:pt x="28" y="193"/>
                  </a:lnTo>
                  <a:lnTo>
                    <a:pt x="28" y="190"/>
                  </a:lnTo>
                  <a:lnTo>
                    <a:pt x="29" y="187"/>
                  </a:lnTo>
                  <a:lnTo>
                    <a:pt x="29" y="183"/>
                  </a:lnTo>
                  <a:lnTo>
                    <a:pt x="29" y="180"/>
                  </a:lnTo>
                  <a:lnTo>
                    <a:pt x="29" y="177"/>
                  </a:lnTo>
                  <a:lnTo>
                    <a:pt x="30" y="173"/>
                  </a:lnTo>
                  <a:lnTo>
                    <a:pt x="30" y="169"/>
                  </a:lnTo>
                  <a:lnTo>
                    <a:pt x="30" y="166"/>
                  </a:lnTo>
                  <a:lnTo>
                    <a:pt x="30" y="162"/>
                  </a:lnTo>
                  <a:lnTo>
                    <a:pt x="31" y="158"/>
                  </a:lnTo>
                  <a:lnTo>
                    <a:pt x="31" y="155"/>
                  </a:lnTo>
                  <a:lnTo>
                    <a:pt x="31" y="151"/>
                  </a:lnTo>
                  <a:lnTo>
                    <a:pt x="32" y="148"/>
                  </a:lnTo>
                  <a:lnTo>
                    <a:pt x="32" y="145"/>
                  </a:lnTo>
                  <a:lnTo>
                    <a:pt x="32" y="142"/>
                  </a:lnTo>
                  <a:lnTo>
                    <a:pt x="32" y="139"/>
                  </a:lnTo>
                  <a:lnTo>
                    <a:pt x="33" y="136"/>
                  </a:lnTo>
                  <a:lnTo>
                    <a:pt x="33" y="133"/>
                  </a:lnTo>
                  <a:lnTo>
                    <a:pt x="33" y="130"/>
                  </a:lnTo>
                  <a:lnTo>
                    <a:pt x="33" y="127"/>
                  </a:lnTo>
                  <a:lnTo>
                    <a:pt x="34" y="125"/>
                  </a:lnTo>
                  <a:lnTo>
                    <a:pt x="34" y="122"/>
                  </a:lnTo>
                  <a:lnTo>
                    <a:pt x="34" y="119"/>
                  </a:lnTo>
                  <a:lnTo>
                    <a:pt x="34" y="117"/>
                  </a:lnTo>
                  <a:lnTo>
                    <a:pt x="35" y="115"/>
                  </a:lnTo>
                  <a:lnTo>
                    <a:pt x="35" y="112"/>
                  </a:lnTo>
                  <a:lnTo>
                    <a:pt x="35" y="110"/>
                  </a:lnTo>
                  <a:lnTo>
                    <a:pt x="35" y="108"/>
                  </a:lnTo>
                  <a:lnTo>
                    <a:pt x="36" y="106"/>
                  </a:lnTo>
                  <a:lnTo>
                    <a:pt x="36" y="104"/>
                  </a:lnTo>
                  <a:lnTo>
                    <a:pt x="36" y="103"/>
                  </a:lnTo>
                  <a:lnTo>
                    <a:pt x="37" y="101"/>
                  </a:lnTo>
                  <a:lnTo>
                    <a:pt x="37" y="99"/>
                  </a:lnTo>
                  <a:lnTo>
                    <a:pt x="37" y="98"/>
                  </a:lnTo>
                  <a:lnTo>
                    <a:pt x="37" y="97"/>
                  </a:lnTo>
                  <a:lnTo>
                    <a:pt x="38" y="96"/>
                  </a:lnTo>
                  <a:lnTo>
                    <a:pt x="38" y="95"/>
                  </a:lnTo>
                  <a:lnTo>
                    <a:pt x="38" y="94"/>
                  </a:lnTo>
                  <a:lnTo>
                    <a:pt x="38" y="93"/>
                  </a:lnTo>
                  <a:lnTo>
                    <a:pt x="39" y="92"/>
                  </a:lnTo>
                  <a:lnTo>
                    <a:pt x="39" y="92"/>
                  </a:lnTo>
                  <a:lnTo>
                    <a:pt x="39" y="91"/>
                  </a:lnTo>
                  <a:lnTo>
                    <a:pt x="39" y="91"/>
                  </a:lnTo>
                  <a:lnTo>
                    <a:pt x="40" y="90"/>
                  </a:lnTo>
                  <a:lnTo>
                    <a:pt x="40" y="90"/>
                  </a:lnTo>
                  <a:lnTo>
                    <a:pt x="40" y="90"/>
                  </a:lnTo>
                  <a:lnTo>
                    <a:pt x="40" y="90"/>
                  </a:lnTo>
                  <a:lnTo>
                    <a:pt x="41" y="90"/>
                  </a:lnTo>
                  <a:lnTo>
                    <a:pt x="41" y="90"/>
                  </a:lnTo>
                  <a:lnTo>
                    <a:pt x="41" y="90"/>
                  </a:lnTo>
                  <a:lnTo>
                    <a:pt x="42" y="90"/>
                  </a:lnTo>
                  <a:lnTo>
                    <a:pt x="42" y="91"/>
                  </a:lnTo>
                  <a:lnTo>
                    <a:pt x="42" y="91"/>
                  </a:lnTo>
                  <a:lnTo>
                    <a:pt x="42" y="92"/>
                  </a:lnTo>
                  <a:lnTo>
                    <a:pt x="43" y="93"/>
                  </a:lnTo>
                  <a:lnTo>
                    <a:pt x="43" y="94"/>
                  </a:lnTo>
                  <a:lnTo>
                    <a:pt x="43" y="95"/>
                  </a:lnTo>
                  <a:lnTo>
                    <a:pt x="43" y="96"/>
                  </a:lnTo>
                  <a:lnTo>
                    <a:pt x="44" y="98"/>
                  </a:lnTo>
                  <a:lnTo>
                    <a:pt x="44" y="99"/>
                  </a:lnTo>
                  <a:lnTo>
                    <a:pt x="44" y="101"/>
                  </a:lnTo>
                  <a:lnTo>
                    <a:pt x="44" y="103"/>
                  </a:lnTo>
                  <a:lnTo>
                    <a:pt x="45" y="105"/>
                  </a:lnTo>
                  <a:lnTo>
                    <a:pt x="45" y="108"/>
                  </a:lnTo>
                  <a:lnTo>
                    <a:pt x="45" y="110"/>
                  </a:lnTo>
                  <a:lnTo>
                    <a:pt x="45" y="113"/>
                  </a:lnTo>
                  <a:lnTo>
                    <a:pt x="46" y="116"/>
                  </a:lnTo>
                  <a:lnTo>
                    <a:pt x="46" y="119"/>
                  </a:lnTo>
                  <a:lnTo>
                    <a:pt x="46" y="122"/>
                  </a:lnTo>
                  <a:lnTo>
                    <a:pt x="46" y="125"/>
                  </a:lnTo>
                  <a:lnTo>
                    <a:pt x="47" y="128"/>
                  </a:lnTo>
                  <a:lnTo>
                    <a:pt x="47" y="131"/>
                  </a:lnTo>
                  <a:lnTo>
                    <a:pt x="47" y="134"/>
                  </a:lnTo>
                  <a:lnTo>
                    <a:pt x="48" y="137"/>
                  </a:lnTo>
                  <a:lnTo>
                    <a:pt x="48" y="141"/>
                  </a:lnTo>
                  <a:lnTo>
                    <a:pt x="48" y="144"/>
                  </a:lnTo>
                  <a:lnTo>
                    <a:pt x="48" y="147"/>
                  </a:lnTo>
                  <a:lnTo>
                    <a:pt x="49" y="150"/>
                  </a:lnTo>
                  <a:lnTo>
                    <a:pt x="49" y="153"/>
                  </a:lnTo>
                  <a:lnTo>
                    <a:pt x="49" y="157"/>
                  </a:lnTo>
                  <a:lnTo>
                    <a:pt x="49" y="160"/>
                  </a:lnTo>
                  <a:lnTo>
                    <a:pt x="50" y="163"/>
                  </a:lnTo>
                  <a:lnTo>
                    <a:pt x="50" y="166"/>
                  </a:lnTo>
                  <a:lnTo>
                    <a:pt x="50" y="169"/>
                  </a:lnTo>
                  <a:lnTo>
                    <a:pt x="50" y="172"/>
                  </a:lnTo>
                  <a:lnTo>
                    <a:pt x="51" y="175"/>
                  </a:lnTo>
                  <a:lnTo>
                    <a:pt x="51" y="178"/>
                  </a:lnTo>
                  <a:lnTo>
                    <a:pt x="51" y="181"/>
                  </a:lnTo>
                  <a:lnTo>
                    <a:pt x="51" y="183"/>
                  </a:lnTo>
                  <a:lnTo>
                    <a:pt x="52" y="186"/>
                  </a:lnTo>
                  <a:lnTo>
                    <a:pt x="52" y="188"/>
                  </a:lnTo>
                  <a:lnTo>
                    <a:pt x="52" y="191"/>
                  </a:lnTo>
                  <a:lnTo>
                    <a:pt x="53" y="193"/>
                  </a:lnTo>
                  <a:lnTo>
                    <a:pt x="53" y="195"/>
                  </a:lnTo>
                  <a:lnTo>
                    <a:pt x="53" y="197"/>
                  </a:lnTo>
                  <a:lnTo>
                    <a:pt x="53" y="199"/>
                  </a:lnTo>
                  <a:lnTo>
                    <a:pt x="54" y="200"/>
                  </a:lnTo>
                  <a:lnTo>
                    <a:pt x="54" y="202"/>
                  </a:lnTo>
                  <a:lnTo>
                    <a:pt x="54" y="203"/>
                  </a:lnTo>
                  <a:lnTo>
                    <a:pt x="54" y="204"/>
                  </a:lnTo>
                  <a:lnTo>
                    <a:pt x="55" y="205"/>
                  </a:lnTo>
                  <a:lnTo>
                    <a:pt x="55" y="206"/>
                  </a:lnTo>
                  <a:lnTo>
                    <a:pt x="55" y="207"/>
                  </a:lnTo>
                  <a:lnTo>
                    <a:pt x="55" y="208"/>
                  </a:lnTo>
                  <a:lnTo>
                    <a:pt x="56" y="209"/>
                  </a:lnTo>
                  <a:lnTo>
                    <a:pt x="56" y="209"/>
                  </a:lnTo>
                  <a:lnTo>
                    <a:pt x="56" y="210"/>
                  </a:lnTo>
                  <a:lnTo>
                    <a:pt x="56" y="211"/>
                  </a:lnTo>
                  <a:lnTo>
                    <a:pt x="57" y="212"/>
                  </a:lnTo>
                  <a:lnTo>
                    <a:pt x="57" y="212"/>
                  </a:lnTo>
                  <a:lnTo>
                    <a:pt x="57" y="213"/>
                  </a:lnTo>
                  <a:lnTo>
                    <a:pt x="57" y="214"/>
                  </a:lnTo>
                  <a:lnTo>
                    <a:pt x="58" y="215"/>
                  </a:lnTo>
                  <a:lnTo>
                    <a:pt x="58" y="215"/>
                  </a:lnTo>
                  <a:lnTo>
                    <a:pt x="58" y="216"/>
                  </a:lnTo>
                  <a:lnTo>
                    <a:pt x="59" y="216"/>
                  </a:lnTo>
                  <a:lnTo>
                    <a:pt x="59" y="217"/>
                  </a:lnTo>
                  <a:lnTo>
                    <a:pt x="59" y="217"/>
                  </a:lnTo>
                  <a:lnTo>
                    <a:pt x="59" y="217"/>
                  </a:lnTo>
                  <a:lnTo>
                    <a:pt x="60" y="216"/>
                  </a:lnTo>
                  <a:lnTo>
                    <a:pt x="60" y="216"/>
                  </a:lnTo>
                  <a:lnTo>
                    <a:pt x="60" y="215"/>
                  </a:lnTo>
                  <a:lnTo>
                    <a:pt x="60" y="214"/>
                  </a:lnTo>
                  <a:lnTo>
                    <a:pt x="61" y="212"/>
                  </a:lnTo>
                  <a:lnTo>
                    <a:pt x="61" y="209"/>
                  </a:lnTo>
                  <a:lnTo>
                    <a:pt x="61" y="206"/>
                  </a:lnTo>
                  <a:lnTo>
                    <a:pt x="61" y="203"/>
                  </a:lnTo>
                  <a:lnTo>
                    <a:pt x="62" y="199"/>
                  </a:lnTo>
                  <a:lnTo>
                    <a:pt x="62" y="195"/>
                  </a:lnTo>
                  <a:lnTo>
                    <a:pt x="62" y="191"/>
                  </a:lnTo>
                  <a:lnTo>
                    <a:pt x="62" y="187"/>
                  </a:lnTo>
                  <a:lnTo>
                    <a:pt x="63" y="183"/>
                  </a:lnTo>
                  <a:lnTo>
                    <a:pt x="63" y="179"/>
                  </a:lnTo>
                  <a:lnTo>
                    <a:pt x="63" y="174"/>
                  </a:lnTo>
                  <a:lnTo>
                    <a:pt x="64" y="170"/>
                  </a:lnTo>
                  <a:lnTo>
                    <a:pt x="64" y="166"/>
                  </a:lnTo>
                  <a:lnTo>
                    <a:pt x="64" y="163"/>
                  </a:lnTo>
                  <a:lnTo>
                    <a:pt x="64" y="160"/>
                  </a:lnTo>
                  <a:lnTo>
                    <a:pt x="65" y="158"/>
                  </a:lnTo>
                  <a:lnTo>
                    <a:pt x="65" y="157"/>
                  </a:lnTo>
                  <a:lnTo>
                    <a:pt x="65" y="157"/>
                  </a:lnTo>
                  <a:lnTo>
                    <a:pt x="65" y="159"/>
                  </a:lnTo>
                  <a:lnTo>
                    <a:pt x="66" y="161"/>
                  </a:lnTo>
                  <a:lnTo>
                    <a:pt x="66" y="164"/>
                  </a:lnTo>
                  <a:lnTo>
                    <a:pt x="66" y="168"/>
                  </a:lnTo>
                  <a:lnTo>
                    <a:pt x="66" y="172"/>
                  </a:lnTo>
                  <a:lnTo>
                    <a:pt x="67" y="176"/>
                  </a:lnTo>
                  <a:lnTo>
                    <a:pt x="67" y="180"/>
                  </a:lnTo>
                  <a:lnTo>
                    <a:pt x="67" y="185"/>
                  </a:lnTo>
                  <a:lnTo>
                    <a:pt x="67" y="191"/>
                  </a:lnTo>
                  <a:lnTo>
                    <a:pt x="68" y="196"/>
                  </a:lnTo>
                  <a:lnTo>
                    <a:pt x="68" y="200"/>
                  </a:lnTo>
                  <a:lnTo>
                    <a:pt x="68" y="204"/>
                  </a:lnTo>
                  <a:lnTo>
                    <a:pt x="68" y="208"/>
                  </a:lnTo>
                  <a:lnTo>
                    <a:pt x="69" y="209"/>
                  </a:lnTo>
                  <a:lnTo>
                    <a:pt x="69" y="209"/>
                  </a:lnTo>
                  <a:lnTo>
                    <a:pt x="69" y="205"/>
                  </a:lnTo>
                  <a:lnTo>
                    <a:pt x="70" y="199"/>
                  </a:lnTo>
                  <a:lnTo>
                    <a:pt x="70" y="190"/>
                  </a:lnTo>
                  <a:lnTo>
                    <a:pt x="70" y="180"/>
                  </a:lnTo>
                  <a:lnTo>
                    <a:pt x="70" y="170"/>
                  </a:lnTo>
                  <a:lnTo>
                    <a:pt x="71" y="159"/>
                  </a:lnTo>
                  <a:lnTo>
                    <a:pt x="71" y="150"/>
                  </a:lnTo>
                  <a:lnTo>
                    <a:pt x="71" y="143"/>
                  </a:lnTo>
                  <a:lnTo>
                    <a:pt x="71" y="140"/>
                  </a:lnTo>
                  <a:lnTo>
                    <a:pt x="72" y="141"/>
                  </a:lnTo>
                  <a:lnTo>
                    <a:pt x="72" y="146"/>
                  </a:lnTo>
                  <a:lnTo>
                    <a:pt x="72" y="152"/>
                  </a:lnTo>
                  <a:lnTo>
                    <a:pt x="72" y="160"/>
                  </a:lnTo>
                  <a:lnTo>
                    <a:pt x="73" y="169"/>
                  </a:lnTo>
                  <a:lnTo>
                    <a:pt x="73" y="177"/>
                  </a:lnTo>
                  <a:lnTo>
                    <a:pt x="73" y="183"/>
                  </a:lnTo>
                  <a:lnTo>
                    <a:pt x="73" y="182"/>
                  </a:lnTo>
                  <a:lnTo>
                    <a:pt x="74" y="173"/>
                  </a:lnTo>
                  <a:lnTo>
                    <a:pt x="74" y="163"/>
                  </a:lnTo>
                  <a:lnTo>
                    <a:pt x="74" y="159"/>
                  </a:lnTo>
                  <a:lnTo>
                    <a:pt x="75" y="155"/>
                  </a:lnTo>
                  <a:lnTo>
                    <a:pt x="75" y="145"/>
                  </a:lnTo>
                  <a:lnTo>
                    <a:pt x="75" y="162"/>
                  </a:lnTo>
                  <a:lnTo>
                    <a:pt x="75" y="230"/>
                  </a:lnTo>
                  <a:lnTo>
                    <a:pt x="76" y="252"/>
                  </a:lnTo>
                  <a:lnTo>
                    <a:pt x="76" y="165"/>
                  </a:lnTo>
                  <a:lnTo>
                    <a:pt x="76" y="141"/>
                  </a:lnTo>
                  <a:lnTo>
                    <a:pt x="76" y="291"/>
                  </a:lnTo>
                  <a:lnTo>
                    <a:pt x="77" y="427"/>
                  </a:lnTo>
                  <a:lnTo>
                    <a:pt x="77" y="437"/>
                  </a:lnTo>
                  <a:lnTo>
                    <a:pt x="77" y="426"/>
                  </a:lnTo>
                  <a:lnTo>
                    <a:pt x="77" y="450"/>
                  </a:lnTo>
                  <a:lnTo>
                    <a:pt x="78" y="470"/>
                  </a:lnTo>
                  <a:lnTo>
                    <a:pt x="78" y="485"/>
                  </a:lnTo>
                  <a:lnTo>
                    <a:pt x="78" y="498"/>
                  </a:lnTo>
                  <a:lnTo>
                    <a:pt x="78" y="500"/>
                  </a:lnTo>
                  <a:lnTo>
                    <a:pt x="79" y="495"/>
                  </a:lnTo>
                  <a:lnTo>
                    <a:pt x="79" y="487"/>
                  </a:lnTo>
                  <a:lnTo>
                    <a:pt x="79" y="477"/>
                  </a:lnTo>
                  <a:lnTo>
                    <a:pt x="79" y="469"/>
                  </a:lnTo>
                  <a:lnTo>
                    <a:pt x="80" y="463"/>
                  </a:lnTo>
                  <a:lnTo>
                    <a:pt x="80" y="459"/>
                  </a:lnTo>
                  <a:lnTo>
                    <a:pt x="80" y="458"/>
                  </a:lnTo>
                  <a:lnTo>
                    <a:pt x="81" y="457"/>
                  </a:lnTo>
                  <a:lnTo>
                    <a:pt x="81" y="457"/>
                  </a:lnTo>
                  <a:lnTo>
                    <a:pt x="81" y="456"/>
                  </a:lnTo>
                  <a:lnTo>
                    <a:pt x="81" y="455"/>
                  </a:lnTo>
                  <a:lnTo>
                    <a:pt x="82" y="454"/>
                  </a:lnTo>
                  <a:lnTo>
                    <a:pt x="82" y="456"/>
                  </a:lnTo>
                  <a:lnTo>
                    <a:pt x="82" y="458"/>
                  </a:lnTo>
                  <a:lnTo>
                    <a:pt x="82" y="461"/>
                  </a:lnTo>
                  <a:lnTo>
                    <a:pt x="83" y="465"/>
                  </a:lnTo>
                  <a:lnTo>
                    <a:pt x="83" y="470"/>
                  </a:lnTo>
                  <a:lnTo>
                    <a:pt x="83" y="476"/>
                  </a:lnTo>
                  <a:lnTo>
                    <a:pt x="83" y="482"/>
                  </a:lnTo>
                  <a:lnTo>
                    <a:pt x="84" y="487"/>
                  </a:lnTo>
                  <a:lnTo>
                    <a:pt x="84" y="492"/>
                  </a:lnTo>
                  <a:lnTo>
                    <a:pt x="84" y="496"/>
                  </a:lnTo>
                  <a:lnTo>
                    <a:pt x="84" y="499"/>
                  </a:lnTo>
                  <a:lnTo>
                    <a:pt x="85" y="502"/>
                  </a:lnTo>
                  <a:lnTo>
                    <a:pt x="85" y="504"/>
                  </a:lnTo>
                  <a:lnTo>
                    <a:pt x="85" y="506"/>
                  </a:lnTo>
                  <a:lnTo>
                    <a:pt x="86" y="507"/>
                  </a:lnTo>
                  <a:lnTo>
                    <a:pt x="86" y="508"/>
                  </a:lnTo>
                  <a:lnTo>
                    <a:pt x="86" y="508"/>
                  </a:lnTo>
                  <a:lnTo>
                    <a:pt x="86" y="509"/>
                  </a:lnTo>
                  <a:lnTo>
                    <a:pt x="87" y="508"/>
                  </a:lnTo>
                  <a:lnTo>
                    <a:pt x="87" y="508"/>
                  </a:lnTo>
                  <a:lnTo>
                    <a:pt x="87" y="507"/>
                  </a:lnTo>
                  <a:lnTo>
                    <a:pt x="87" y="505"/>
                  </a:lnTo>
                  <a:lnTo>
                    <a:pt x="88" y="504"/>
                  </a:lnTo>
                  <a:lnTo>
                    <a:pt x="88" y="502"/>
                  </a:lnTo>
                  <a:lnTo>
                    <a:pt x="88" y="500"/>
                  </a:lnTo>
                  <a:lnTo>
                    <a:pt x="88" y="499"/>
                  </a:lnTo>
                  <a:lnTo>
                    <a:pt x="89" y="498"/>
                  </a:lnTo>
                  <a:lnTo>
                    <a:pt x="89" y="496"/>
                  </a:lnTo>
                  <a:lnTo>
                    <a:pt x="89" y="494"/>
                  </a:lnTo>
                  <a:lnTo>
                    <a:pt x="89" y="493"/>
                  </a:lnTo>
                  <a:lnTo>
                    <a:pt x="90" y="490"/>
                  </a:lnTo>
                  <a:lnTo>
                    <a:pt x="90" y="488"/>
                  </a:lnTo>
                  <a:lnTo>
                    <a:pt x="90" y="485"/>
                  </a:lnTo>
                  <a:lnTo>
                    <a:pt x="90" y="482"/>
                  </a:lnTo>
                  <a:lnTo>
                    <a:pt x="91" y="478"/>
                  </a:lnTo>
                  <a:lnTo>
                    <a:pt x="91" y="475"/>
                  </a:lnTo>
                  <a:lnTo>
                    <a:pt x="91" y="471"/>
                  </a:lnTo>
                  <a:lnTo>
                    <a:pt x="92" y="467"/>
                  </a:lnTo>
                  <a:lnTo>
                    <a:pt x="92" y="463"/>
                  </a:lnTo>
                  <a:lnTo>
                    <a:pt x="92" y="459"/>
                  </a:lnTo>
                  <a:lnTo>
                    <a:pt x="92" y="455"/>
                  </a:lnTo>
                  <a:lnTo>
                    <a:pt x="93" y="452"/>
                  </a:lnTo>
                  <a:lnTo>
                    <a:pt x="93" y="448"/>
                  </a:lnTo>
                  <a:lnTo>
                    <a:pt x="93" y="445"/>
                  </a:lnTo>
                  <a:lnTo>
                    <a:pt x="93" y="442"/>
                  </a:lnTo>
                  <a:lnTo>
                    <a:pt x="94" y="439"/>
                  </a:lnTo>
                  <a:lnTo>
                    <a:pt x="94" y="437"/>
                  </a:lnTo>
                  <a:lnTo>
                    <a:pt x="94" y="435"/>
                  </a:lnTo>
                  <a:lnTo>
                    <a:pt x="94" y="434"/>
                  </a:lnTo>
                  <a:lnTo>
                    <a:pt x="95" y="434"/>
                  </a:lnTo>
                  <a:lnTo>
                    <a:pt x="95" y="435"/>
                  </a:lnTo>
                  <a:lnTo>
                    <a:pt x="95" y="436"/>
                  </a:lnTo>
                  <a:lnTo>
                    <a:pt x="95" y="437"/>
                  </a:lnTo>
                  <a:lnTo>
                    <a:pt x="96" y="438"/>
                  </a:lnTo>
                  <a:lnTo>
                    <a:pt x="96" y="440"/>
                  </a:lnTo>
                  <a:lnTo>
                    <a:pt x="96" y="442"/>
                  </a:lnTo>
                  <a:lnTo>
                    <a:pt x="97" y="444"/>
                  </a:lnTo>
                  <a:lnTo>
                    <a:pt x="97" y="446"/>
                  </a:lnTo>
                  <a:lnTo>
                    <a:pt x="97" y="448"/>
                  </a:lnTo>
                  <a:lnTo>
                    <a:pt x="97" y="449"/>
                  </a:lnTo>
                  <a:lnTo>
                    <a:pt x="98" y="450"/>
                  </a:lnTo>
                  <a:lnTo>
                    <a:pt x="98" y="452"/>
                  </a:lnTo>
                  <a:lnTo>
                    <a:pt x="98" y="452"/>
                  </a:lnTo>
                  <a:lnTo>
                    <a:pt x="98" y="452"/>
                  </a:lnTo>
                  <a:lnTo>
                    <a:pt x="99" y="451"/>
                  </a:lnTo>
                  <a:lnTo>
                    <a:pt x="99" y="450"/>
                  </a:lnTo>
                  <a:lnTo>
                    <a:pt x="99" y="448"/>
                  </a:lnTo>
                  <a:lnTo>
                    <a:pt x="99" y="445"/>
                  </a:lnTo>
                  <a:lnTo>
                    <a:pt x="100" y="442"/>
                  </a:lnTo>
                  <a:lnTo>
                    <a:pt x="100" y="439"/>
                  </a:lnTo>
                  <a:lnTo>
                    <a:pt x="100" y="435"/>
                  </a:lnTo>
                  <a:lnTo>
                    <a:pt x="100" y="431"/>
                  </a:lnTo>
                  <a:lnTo>
                    <a:pt x="101" y="426"/>
                  </a:lnTo>
                  <a:lnTo>
                    <a:pt x="101" y="422"/>
                  </a:lnTo>
                  <a:lnTo>
                    <a:pt x="101" y="417"/>
                  </a:lnTo>
                  <a:lnTo>
                    <a:pt x="101" y="412"/>
                  </a:lnTo>
                  <a:lnTo>
                    <a:pt x="102" y="407"/>
                  </a:lnTo>
                  <a:lnTo>
                    <a:pt x="102" y="402"/>
                  </a:lnTo>
                  <a:lnTo>
                    <a:pt x="102" y="398"/>
                  </a:lnTo>
                  <a:lnTo>
                    <a:pt x="103" y="393"/>
                  </a:lnTo>
                  <a:lnTo>
                    <a:pt x="103" y="389"/>
                  </a:lnTo>
                  <a:lnTo>
                    <a:pt x="103" y="386"/>
                  </a:lnTo>
                  <a:lnTo>
                    <a:pt x="103" y="383"/>
                  </a:lnTo>
                  <a:lnTo>
                    <a:pt x="104" y="380"/>
                  </a:lnTo>
                  <a:lnTo>
                    <a:pt x="104" y="377"/>
                  </a:lnTo>
                  <a:lnTo>
                    <a:pt x="104" y="374"/>
                  </a:lnTo>
                  <a:lnTo>
                    <a:pt x="104" y="370"/>
                  </a:lnTo>
                  <a:lnTo>
                    <a:pt x="105" y="367"/>
                  </a:lnTo>
                  <a:lnTo>
                    <a:pt x="105" y="363"/>
                  </a:lnTo>
                  <a:lnTo>
                    <a:pt x="105" y="358"/>
                  </a:lnTo>
                  <a:lnTo>
                    <a:pt x="105" y="353"/>
                  </a:lnTo>
                  <a:lnTo>
                    <a:pt x="106" y="347"/>
                  </a:lnTo>
                  <a:lnTo>
                    <a:pt x="106" y="341"/>
                  </a:lnTo>
                  <a:lnTo>
                    <a:pt x="106" y="333"/>
                  </a:lnTo>
                  <a:lnTo>
                    <a:pt x="106" y="324"/>
                  </a:lnTo>
                  <a:lnTo>
                    <a:pt x="107" y="314"/>
                  </a:lnTo>
                  <a:lnTo>
                    <a:pt x="107" y="302"/>
                  </a:lnTo>
                  <a:lnTo>
                    <a:pt x="107" y="289"/>
                  </a:lnTo>
                  <a:lnTo>
                    <a:pt x="108" y="274"/>
                  </a:lnTo>
                  <a:lnTo>
                    <a:pt x="108" y="258"/>
                  </a:lnTo>
                  <a:lnTo>
                    <a:pt x="108" y="242"/>
                  </a:lnTo>
                  <a:lnTo>
                    <a:pt x="108" y="225"/>
                  </a:lnTo>
                  <a:lnTo>
                    <a:pt x="109" y="209"/>
                  </a:lnTo>
                  <a:lnTo>
                    <a:pt x="109" y="192"/>
                  </a:lnTo>
                  <a:lnTo>
                    <a:pt x="109" y="177"/>
                  </a:lnTo>
                  <a:lnTo>
                    <a:pt x="109" y="161"/>
                  </a:lnTo>
                  <a:lnTo>
                    <a:pt x="110" y="147"/>
                  </a:lnTo>
                  <a:lnTo>
                    <a:pt x="110" y="134"/>
                  </a:lnTo>
                  <a:lnTo>
                    <a:pt x="110" y="122"/>
                  </a:lnTo>
                  <a:lnTo>
                    <a:pt x="110" y="112"/>
                  </a:lnTo>
                  <a:lnTo>
                    <a:pt x="111" y="103"/>
                  </a:lnTo>
                  <a:lnTo>
                    <a:pt x="111" y="97"/>
                  </a:lnTo>
                  <a:lnTo>
                    <a:pt x="111" y="93"/>
                  </a:lnTo>
                  <a:lnTo>
                    <a:pt x="111" y="93"/>
                  </a:lnTo>
                  <a:lnTo>
                    <a:pt x="112" y="94"/>
                  </a:lnTo>
                  <a:lnTo>
                    <a:pt x="112" y="98"/>
                  </a:lnTo>
                  <a:lnTo>
                    <a:pt x="112" y="103"/>
                  </a:lnTo>
                  <a:lnTo>
                    <a:pt x="112" y="110"/>
                  </a:lnTo>
                  <a:lnTo>
                    <a:pt x="113" y="119"/>
                  </a:lnTo>
                  <a:lnTo>
                    <a:pt x="113" y="128"/>
                  </a:lnTo>
                  <a:lnTo>
                    <a:pt x="113" y="138"/>
                  </a:lnTo>
                  <a:lnTo>
                    <a:pt x="114" y="149"/>
                  </a:lnTo>
                  <a:lnTo>
                    <a:pt x="114" y="159"/>
                  </a:lnTo>
                  <a:lnTo>
                    <a:pt x="114" y="171"/>
                  </a:lnTo>
                  <a:lnTo>
                    <a:pt x="114" y="183"/>
                  </a:lnTo>
                  <a:lnTo>
                    <a:pt x="115" y="195"/>
                  </a:lnTo>
                  <a:lnTo>
                    <a:pt x="115" y="207"/>
                  </a:lnTo>
                  <a:lnTo>
                    <a:pt x="115" y="219"/>
                  </a:lnTo>
                  <a:lnTo>
                    <a:pt x="115" y="231"/>
                  </a:lnTo>
                  <a:lnTo>
                    <a:pt x="116" y="242"/>
                  </a:lnTo>
                  <a:lnTo>
                    <a:pt x="116" y="253"/>
                  </a:lnTo>
                  <a:lnTo>
                    <a:pt x="116" y="263"/>
                  </a:lnTo>
                  <a:lnTo>
                    <a:pt x="116" y="274"/>
                  </a:lnTo>
                  <a:lnTo>
                    <a:pt x="117" y="283"/>
                  </a:lnTo>
                  <a:lnTo>
                    <a:pt x="117" y="293"/>
                  </a:lnTo>
                  <a:lnTo>
                    <a:pt x="117" y="303"/>
                  </a:lnTo>
                  <a:lnTo>
                    <a:pt x="117" y="312"/>
                  </a:lnTo>
                  <a:lnTo>
                    <a:pt x="118" y="322"/>
                  </a:lnTo>
                  <a:lnTo>
                    <a:pt x="118" y="331"/>
                  </a:lnTo>
                  <a:lnTo>
                    <a:pt x="118" y="341"/>
                  </a:lnTo>
                  <a:lnTo>
                    <a:pt x="119" y="349"/>
                  </a:lnTo>
                  <a:lnTo>
                    <a:pt x="119" y="358"/>
                  </a:lnTo>
                  <a:lnTo>
                    <a:pt x="119" y="365"/>
                  </a:lnTo>
                  <a:lnTo>
                    <a:pt x="119" y="373"/>
                  </a:lnTo>
                  <a:lnTo>
                    <a:pt x="120" y="379"/>
                  </a:lnTo>
                  <a:lnTo>
                    <a:pt x="120" y="385"/>
                  </a:lnTo>
                  <a:lnTo>
                    <a:pt x="120" y="390"/>
                  </a:lnTo>
                  <a:lnTo>
                    <a:pt x="120" y="394"/>
                  </a:lnTo>
                  <a:lnTo>
                    <a:pt x="121" y="398"/>
                  </a:lnTo>
                  <a:lnTo>
                    <a:pt x="121" y="401"/>
                  </a:lnTo>
                  <a:lnTo>
                    <a:pt x="121" y="404"/>
                  </a:lnTo>
                  <a:lnTo>
                    <a:pt x="121" y="407"/>
                  </a:lnTo>
                  <a:lnTo>
                    <a:pt x="122" y="409"/>
                  </a:lnTo>
                  <a:lnTo>
                    <a:pt x="122" y="411"/>
                  </a:lnTo>
                  <a:lnTo>
                    <a:pt x="122" y="412"/>
                  </a:lnTo>
                  <a:lnTo>
                    <a:pt x="122" y="413"/>
                  </a:lnTo>
                  <a:lnTo>
                    <a:pt x="123" y="414"/>
                  </a:lnTo>
                  <a:lnTo>
                    <a:pt x="123" y="415"/>
                  </a:lnTo>
                  <a:lnTo>
                    <a:pt x="123" y="415"/>
                  </a:lnTo>
                  <a:lnTo>
                    <a:pt x="123" y="416"/>
                  </a:lnTo>
                  <a:lnTo>
                    <a:pt x="124" y="416"/>
                  </a:lnTo>
                  <a:lnTo>
                    <a:pt x="124" y="417"/>
                  </a:lnTo>
                  <a:lnTo>
                    <a:pt x="124" y="418"/>
                  </a:lnTo>
                  <a:lnTo>
                    <a:pt x="125" y="419"/>
                  </a:lnTo>
                  <a:lnTo>
                    <a:pt x="125" y="421"/>
                  </a:lnTo>
                  <a:lnTo>
                    <a:pt x="125" y="422"/>
                  </a:lnTo>
                  <a:lnTo>
                    <a:pt x="125" y="423"/>
                  </a:lnTo>
                  <a:lnTo>
                    <a:pt x="126" y="424"/>
                  </a:lnTo>
                  <a:lnTo>
                    <a:pt x="126" y="425"/>
                  </a:lnTo>
                  <a:lnTo>
                    <a:pt x="126" y="426"/>
                  </a:lnTo>
                  <a:lnTo>
                    <a:pt x="126" y="427"/>
                  </a:lnTo>
                  <a:lnTo>
                    <a:pt x="127" y="427"/>
                  </a:lnTo>
                  <a:lnTo>
                    <a:pt x="127" y="428"/>
                  </a:lnTo>
                  <a:lnTo>
                    <a:pt x="127" y="429"/>
                  </a:lnTo>
                  <a:lnTo>
                    <a:pt x="127" y="430"/>
                  </a:lnTo>
                  <a:lnTo>
                    <a:pt x="128" y="431"/>
                  </a:lnTo>
                  <a:lnTo>
                    <a:pt x="128" y="432"/>
                  </a:lnTo>
                  <a:lnTo>
                    <a:pt x="128" y="433"/>
                  </a:lnTo>
                  <a:lnTo>
                    <a:pt x="128" y="434"/>
                  </a:lnTo>
                  <a:lnTo>
                    <a:pt x="129" y="435"/>
                  </a:lnTo>
                  <a:lnTo>
                    <a:pt x="129" y="436"/>
                  </a:lnTo>
                  <a:lnTo>
                    <a:pt x="129" y="437"/>
                  </a:lnTo>
                  <a:lnTo>
                    <a:pt x="130" y="437"/>
                  </a:lnTo>
                  <a:lnTo>
                    <a:pt x="130" y="438"/>
                  </a:lnTo>
                  <a:lnTo>
                    <a:pt x="130" y="440"/>
                  </a:lnTo>
                  <a:lnTo>
                    <a:pt x="130" y="441"/>
                  </a:lnTo>
                  <a:lnTo>
                    <a:pt x="131" y="442"/>
                  </a:lnTo>
                  <a:lnTo>
                    <a:pt x="131" y="443"/>
                  </a:lnTo>
                  <a:lnTo>
                    <a:pt x="131" y="444"/>
                  </a:lnTo>
                  <a:lnTo>
                    <a:pt x="131" y="445"/>
                  </a:lnTo>
                  <a:lnTo>
                    <a:pt x="132" y="446"/>
                  </a:lnTo>
                  <a:lnTo>
                    <a:pt x="132" y="446"/>
                  </a:lnTo>
                  <a:lnTo>
                    <a:pt x="132" y="447"/>
                  </a:lnTo>
                  <a:lnTo>
                    <a:pt x="132" y="448"/>
                  </a:lnTo>
                  <a:lnTo>
                    <a:pt x="133" y="448"/>
                  </a:lnTo>
                  <a:lnTo>
                    <a:pt x="133" y="448"/>
                  </a:lnTo>
                  <a:lnTo>
                    <a:pt x="133" y="448"/>
                  </a:lnTo>
                  <a:lnTo>
                    <a:pt x="133" y="448"/>
                  </a:lnTo>
                  <a:lnTo>
                    <a:pt x="134" y="448"/>
                  </a:lnTo>
                  <a:lnTo>
                    <a:pt x="134" y="448"/>
                  </a:lnTo>
                  <a:lnTo>
                    <a:pt x="134" y="449"/>
                  </a:lnTo>
                  <a:lnTo>
                    <a:pt x="135" y="461"/>
                  </a:lnTo>
                  <a:lnTo>
                    <a:pt x="135" y="461"/>
                  </a:lnTo>
                  <a:lnTo>
                    <a:pt x="135" y="461"/>
                  </a:lnTo>
                  <a:lnTo>
                    <a:pt x="135" y="462"/>
                  </a:lnTo>
                  <a:lnTo>
                    <a:pt x="136" y="463"/>
                  </a:lnTo>
                  <a:lnTo>
                    <a:pt x="136" y="464"/>
                  </a:lnTo>
                  <a:lnTo>
                    <a:pt x="136" y="465"/>
                  </a:lnTo>
                  <a:lnTo>
                    <a:pt x="136" y="467"/>
                  </a:lnTo>
                  <a:lnTo>
                    <a:pt x="137" y="469"/>
                  </a:lnTo>
                  <a:lnTo>
                    <a:pt x="137" y="471"/>
                  </a:lnTo>
                  <a:lnTo>
                    <a:pt x="137" y="473"/>
                  </a:lnTo>
                  <a:lnTo>
                    <a:pt x="137" y="476"/>
                  </a:lnTo>
                  <a:lnTo>
                    <a:pt x="138" y="479"/>
                  </a:lnTo>
                  <a:lnTo>
                    <a:pt x="138" y="482"/>
                  </a:lnTo>
                  <a:lnTo>
                    <a:pt x="138" y="485"/>
                  </a:lnTo>
                  <a:lnTo>
                    <a:pt x="138" y="488"/>
                  </a:lnTo>
                  <a:lnTo>
                    <a:pt x="139" y="492"/>
                  </a:lnTo>
                  <a:lnTo>
                    <a:pt x="139" y="495"/>
                  </a:lnTo>
                  <a:lnTo>
                    <a:pt x="139" y="498"/>
                  </a:lnTo>
                  <a:lnTo>
                    <a:pt x="139" y="502"/>
                  </a:lnTo>
                  <a:lnTo>
                    <a:pt x="140" y="505"/>
                  </a:lnTo>
                  <a:lnTo>
                    <a:pt x="140" y="508"/>
                  </a:lnTo>
                  <a:lnTo>
                    <a:pt x="140" y="512"/>
                  </a:lnTo>
                  <a:lnTo>
                    <a:pt x="141" y="515"/>
                  </a:lnTo>
                  <a:lnTo>
                    <a:pt x="141" y="518"/>
                  </a:lnTo>
                  <a:lnTo>
                    <a:pt x="141" y="521"/>
                  </a:lnTo>
                  <a:lnTo>
                    <a:pt x="141" y="524"/>
                  </a:lnTo>
                  <a:lnTo>
                    <a:pt x="142" y="527"/>
                  </a:lnTo>
                  <a:lnTo>
                    <a:pt x="142" y="530"/>
                  </a:lnTo>
                  <a:lnTo>
                    <a:pt x="142" y="533"/>
                  </a:lnTo>
                  <a:lnTo>
                    <a:pt x="142" y="535"/>
                  </a:lnTo>
                  <a:lnTo>
                    <a:pt x="143" y="537"/>
                  </a:lnTo>
                  <a:lnTo>
                    <a:pt x="143" y="540"/>
                  </a:lnTo>
                  <a:lnTo>
                    <a:pt x="143" y="541"/>
                  </a:lnTo>
                  <a:lnTo>
                    <a:pt x="143" y="543"/>
                  </a:lnTo>
                  <a:lnTo>
                    <a:pt x="144" y="544"/>
                  </a:lnTo>
                  <a:lnTo>
                    <a:pt x="144" y="545"/>
                  </a:lnTo>
                  <a:lnTo>
                    <a:pt x="144" y="546"/>
                  </a:lnTo>
                  <a:lnTo>
                    <a:pt x="144" y="546"/>
                  </a:lnTo>
                  <a:lnTo>
                    <a:pt x="145" y="546"/>
                  </a:lnTo>
                  <a:lnTo>
                    <a:pt x="145" y="546"/>
                  </a:lnTo>
                  <a:lnTo>
                    <a:pt x="145" y="544"/>
                  </a:lnTo>
                  <a:lnTo>
                    <a:pt x="146" y="543"/>
                  </a:lnTo>
                  <a:lnTo>
                    <a:pt x="146" y="541"/>
                  </a:lnTo>
                  <a:lnTo>
                    <a:pt x="146" y="539"/>
                  </a:lnTo>
                  <a:lnTo>
                    <a:pt x="146" y="537"/>
                  </a:lnTo>
                  <a:lnTo>
                    <a:pt x="147" y="535"/>
                  </a:lnTo>
                  <a:lnTo>
                    <a:pt x="147" y="532"/>
                  </a:lnTo>
                  <a:lnTo>
                    <a:pt x="147" y="529"/>
                  </a:lnTo>
                  <a:lnTo>
                    <a:pt x="147" y="527"/>
                  </a:lnTo>
                  <a:lnTo>
                    <a:pt x="148" y="524"/>
                  </a:lnTo>
                  <a:lnTo>
                    <a:pt x="148" y="520"/>
                  </a:lnTo>
                  <a:lnTo>
                    <a:pt x="148" y="517"/>
                  </a:lnTo>
                  <a:lnTo>
                    <a:pt x="148" y="514"/>
                  </a:lnTo>
                  <a:lnTo>
                    <a:pt x="149" y="511"/>
                  </a:lnTo>
                  <a:lnTo>
                    <a:pt x="149" y="507"/>
                  </a:lnTo>
                  <a:lnTo>
                    <a:pt x="149" y="504"/>
                  </a:lnTo>
                  <a:lnTo>
                    <a:pt x="149" y="501"/>
                  </a:lnTo>
                  <a:lnTo>
                    <a:pt x="150" y="498"/>
                  </a:lnTo>
                  <a:lnTo>
                    <a:pt x="150" y="495"/>
                  </a:lnTo>
                  <a:lnTo>
                    <a:pt x="150" y="492"/>
                  </a:lnTo>
                  <a:lnTo>
                    <a:pt x="150" y="489"/>
                  </a:lnTo>
                  <a:lnTo>
                    <a:pt x="151" y="486"/>
                  </a:lnTo>
                  <a:lnTo>
                    <a:pt x="151" y="483"/>
                  </a:lnTo>
                  <a:lnTo>
                    <a:pt x="151" y="481"/>
                  </a:lnTo>
                  <a:lnTo>
                    <a:pt x="152" y="478"/>
                  </a:lnTo>
                  <a:lnTo>
                    <a:pt x="152" y="476"/>
                  </a:lnTo>
                  <a:lnTo>
                    <a:pt x="152" y="474"/>
                  </a:lnTo>
                  <a:lnTo>
                    <a:pt x="152" y="472"/>
                  </a:lnTo>
                  <a:lnTo>
                    <a:pt x="153" y="470"/>
                  </a:lnTo>
                  <a:lnTo>
                    <a:pt x="153" y="469"/>
                  </a:lnTo>
                  <a:lnTo>
                    <a:pt x="153" y="467"/>
                  </a:lnTo>
                  <a:lnTo>
                    <a:pt x="153" y="467"/>
                  </a:lnTo>
                  <a:lnTo>
                    <a:pt x="154" y="466"/>
                  </a:lnTo>
                  <a:lnTo>
                    <a:pt x="154" y="466"/>
                  </a:lnTo>
                  <a:lnTo>
                    <a:pt x="154" y="466"/>
                  </a:lnTo>
                  <a:lnTo>
                    <a:pt x="154" y="466"/>
                  </a:lnTo>
                  <a:lnTo>
                    <a:pt x="155" y="467"/>
                  </a:lnTo>
                  <a:lnTo>
                    <a:pt x="155" y="467"/>
                  </a:lnTo>
                  <a:lnTo>
                    <a:pt x="155" y="468"/>
                  </a:lnTo>
                  <a:lnTo>
                    <a:pt x="155" y="469"/>
                  </a:lnTo>
                  <a:lnTo>
                    <a:pt x="156" y="470"/>
                  </a:lnTo>
                  <a:lnTo>
                    <a:pt x="156" y="471"/>
                  </a:lnTo>
                  <a:lnTo>
                    <a:pt x="156" y="472"/>
                  </a:lnTo>
                  <a:lnTo>
                    <a:pt x="157" y="473"/>
                  </a:lnTo>
                  <a:lnTo>
                    <a:pt x="157" y="474"/>
                  </a:lnTo>
                  <a:lnTo>
                    <a:pt x="157" y="476"/>
                  </a:lnTo>
                  <a:lnTo>
                    <a:pt x="157" y="477"/>
                  </a:lnTo>
                  <a:lnTo>
                    <a:pt x="158" y="478"/>
                  </a:lnTo>
                  <a:lnTo>
                    <a:pt x="158" y="479"/>
                  </a:lnTo>
                  <a:lnTo>
                    <a:pt x="158" y="480"/>
                  </a:lnTo>
                  <a:lnTo>
                    <a:pt x="158" y="482"/>
                  </a:lnTo>
                  <a:lnTo>
                    <a:pt x="159" y="483"/>
                  </a:lnTo>
                  <a:lnTo>
                    <a:pt x="159" y="484"/>
                  </a:lnTo>
                  <a:lnTo>
                    <a:pt x="159" y="485"/>
                  </a:lnTo>
                  <a:lnTo>
                    <a:pt x="159" y="486"/>
                  </a:lnTo>
                  <a:lnTo>
                    <a:pt x="160" y="487"/>
                  </a:lnTo>
                  <a:lnTo>
                    <a:pt x="160" y="487"/>
                  </a:lnTo>
                  <a:lnTo>
                    <a:pt x="160" y="488"/>
                  </a:lnTo>
                  <a:lnTo>
                    <a:pt x="160" y="489"/>
                  </a:lnTo>
                  <a:lnTo>
                    <a:pt x="161" y="490"/>
                  </a:lnTo>
                  <a:lnTo>
                    <a:pt x="161" y="490"/>
                  </a:lnTo>
                  <a:lnTo>
                    <a:pt x="161" y="490"/>
                  </a:lnTo>
                  <a:lnTo>
                    <a:pt x="161" y="491"/>
                  </a:lnTo>
                  <a:lnTo>
                    <a:pt x="162" y="491"/>
                  </a:lnTo>
                  <a:lnTo>
                    <a:pt x="162" y="490"/>
                  </a:lnTo>
                  <a:lnTo>
                    <a:pt x="162" y="490"/>
                  </a:lnTo>
                  <a:lnTo>
                    <a:pt x="163" y="490"/>
                  </a:lnTo>
                  <a:lnTo>
                    <a:pt x="163" y="489"/>
                  </a:lnTo>
                  <a:lnTo>
                    <a:pt x="163" y="489"/>
                  </a:lnTo>
                  <a:lnTo>
                    <a:pt x="163" y="488"/>
                  </a:lnTo>
                  <a:lnTo>
                    <a:pt x="164" y="487"/>
                  </a:lnTo>
                  <a:lnTo>
                    <a:pt x="164" y="487"/>
                  </a:lnTo>
                  <a:lnTo>
                    <a:pt x="164" y="486"/>
                  </a:lnTo>
                  <a:lnTo>
                    <a:pt x="164" y="485"/>
                  </a:lnTo>
                  <a:lnTo>
                    <a:pt x="165" y="484"/>
                  </a:lnTo>
                  <a:lnTo>
                    <a:pt x="165" y="483"/>
                  </a:lnTo>
                  <a:lnTo>
                    <a:pt x="165" y="482"/>
                  </a:lnTo>
                  <a:lnTo>
                    <a:pt x="165" y="481"/>
                  </a:lnTo>
                  <a:lnTo>
                    <a:pt x="166" y="480"/>
                  </a:lnTo>
                  <a:lnTo>
                    <a:pt x="166" y="479"/>
                  </a:lnTo>
                  <a:lnTo>
                    <a:pt x="166" y="479"/>
                  </a:lnTo>
                  <a:lnTo>
                    <a:pt x="166" y="478"/>
                  </a:lnTo>
                  <a:lnTo>
                    <a:pt x="167" y="477"/>
                  </a:lnTo>
                  <a:lnTo>
                    <a:pt x="167" y="477"/>
                  </a:lnTo>
                  <a:lnTo>
                    <a:pt x="167" y="476"/>
                  </a:lnTo>
                  <a:lnTo>
                    <a:pt x="168" y="475"/>
                  </a:lnTo>
                  <a:lnTo>
                    <a:pt x="168" y="475"/>
                  </a:lnTo>
                  <a:lnTo>
                    <a:pt x="168" y="474"/>
                  </a:lnTo>
                  <a:lnTo>
                    <a:pt x="168" y="473"/>
                  </a:lnTo>
                  <a:lnTo>
                    <a:pt x="169" y="473"/>
                  </a:lnTo>
                  <a:lnTo>
                    <a:pt x="169" y="472"/>
                  </a:lnTo>
                  <a:lnTo>
                    <a:pt x="169" y="472"/>
                  </a:lnTo>
                  <a:lnTo>
                    <a:pt x="169" y="472"/>
                  </a:lnTo>
                  <a:lnTo>
                    <a:pt x="170" y="471"/>
                  </a:lnTo>
                  <a:lnTo>
                    <a:pt x="170" y="471"/>
                  </a:lnTo>
                  <a:lnTo>
                    <a:pt x="170" y="471"/>
                  </a:lnTo>
                  <a:lnTo>
                    <a:pt x="170" y="471"/>
                  </a:lnTo>
                  <a:lnTo>
                    <a:pt x="171" y="471"/>
                  </a:lnTo>
                  <a:lnTo>
                    <a:pt x="171" y="471"/>
                  </a:lnTo>
                  <a:lnTo>
                    <a:pt x="171" y="471"/>
                  </a:lnTo>
                  <a:lnTo>
                    <a:pt x="171" y="471"/>
                  </a:lnTo>
                  <a:lnTo>
                    <a:pt x="172" y="471"/>
                  </a:lnTo>
                  <a:lnTo>
                    <a:pt x="172" y="471"/>
                  </a:lnTo>
                  <a:lnTo>
                    <a:pt x="172" y="471"/>
                  </a:lnTo>
                  <a:lnTo>
                    <a:pt x="172" y="472"/>
                  </a:lnTo>
                  <a:lnTo>
                    <a:pt x="173" y="472"/>
                  </a:lnTo>
                  <a:lnTo>
                    <a:pt x="173" y="472"/>
                  </a:lnTo>
                  <a:lnTo>
                    <a:pt x="173" y="472"/>
                  </a:lnTo>
                  <a:lnTo>
                    <a:pt x="174" y="473"/>
                  </a:lnTo>
                  <a:lnTo>
                    <a:pt x="174" y="473"/>
                  </a:lnTo>
                  <a:lnTo>
                    <a:pt x="174" y="473"/>
                  </a:lnTo>
                  <a:lnTo>
                    <a:pt x="174" y="473"/>
                  </a:lnTo>
                  <a:lnTo>
                    <a:pt x="175" y="473"/>
                  </a:lnTo>
                  <a:lnTo>
                    <a:pt x="175" y="474"/>
                  </a:lnTo>
                  <a:lnTo>
                    <a:pt x="175" y="474"/>
                  </a:lnTo>
                  <a:lnTo>
                    <a:pt x="175" y="474"/>
                  </a:lnTo>
                  <a:lnTo>
                    <a:pt x="176" y="474"/>
                  </a:lnTo>
                  <a:lnTo>
                    <a:pt x="176" y="474"/>
                  </a:lnTo>
                  <a:lnTo>
                    <a:pt x="176" y="474"/>
                  </a:lnTo>
                  <a:lnTo>
                    <a:pt x="176" y="474"/>
                  </a:lnTo>
                  <a:lnTo>
                    <a:pt x="177" y="474"/>
                  </a:lnTo>
                  <a:lnTo>
                    <a:pt x="177" y="474"/>
                  </a:lnTo>
                  <a:lnTo>
                    <a:pt x="177" y="474"/>
                  </a:lnTo>
                  <a:lnTo>
                    <a:pt x="177" y="474"/>
                  </a:lnTo>
                  <a:lnTo>
                    <a:pt x="178" y="474"/>
                  </a:lnTo>
                  <a:lnTo>
                    <a:pt x="178" y="474"/>
                  </a:lnTo>
                  <a:lnTo>
                    <a:pt x="178" y="474"/>
                  </a:lnTo>
                  <a:lnTo>
                    <a:pt x="179" y="474"/>
                  </a:lnTo>
                  <a:lnTo>
                    <a:pt x="179" y="473"/>
                  </a:lnTo>
                  <a:lnTo>
                    <a:pt x="179" y="473"/>
                  </a:lnTo>
                  <a:lnTo>
                    <a:pt x="179" y="473"/>
                  </a:lnTo>
                  <a:lnTo>
                    <a:pt x="180" y="472"/>
                  </a:lnTo>
                  <a:lnTo>
                    <a:pt x="180" y="472"/>
                  </a:lnTo>
                  <a:lnTo>
                    <a:pt x="180" y="472"/>
                  </a:lnTo>
                  <a:lnTo>
                    <a:pt x="180" y="471"/>
                  </a:lnTo>
                  <a:lnTo>
                    <a:pt x="181" y="491"/>
                  </a:lnTo>
                  <a:lnTo>
                    <a:pt x="181" y="491"/>
                  </a:lnTo>
                  <a:lnTo>
                    <a:pt x="181" y="491"/>
                  </a:lnTo>
                  <a:lnTo>
                    <a:pt x="181" y="491"/>
                  </a:lnTo>
                  <a:lnTo>
                    <a:pt x="182" y="491"/>
                  </a:lnTo>
                  <a:lnTo>
                    <a:pt x="182" y="491"/>
                  </a:lnTo>
                  <a:lnTo>
                    <a:pt x="182" y="491"/>
                  </a:lnTo>
                  <a:lnTo>
                    <a:pt x="182" y="491"/>
                  </a:lnTo>
                  <a:lnTo>
                    <a:pt x="183" y="490"/>
                  </a:lnTo>
                  <a:lnTo>
                    <a:pt x="183" y="490"/>
                  </a:lnTo>
                  <a:lnTo>
                    <a:pt x="183" y="489"/>
                  </a:lnTo>
                  <a:lnTo>
                    <a:pt x="183" y="489"/>
                  </a:lnTo>
                  <a:lnTo>
                    <a:pt x="184" y="488"/>
                  </a:lnTo>
                  <a:lnTo>
                    <a:pt x="184" y="488"/>
                  </a:lnTo>
                  <a:lnTo>
                    <a:pt x="184" y="487"/>
                  </a:lnTo>
                  <a:lnTo>
                    <a:pt x="185" y="486"/>
                  </a:lnTo>
                  <a:lnTo>
                    <a:pt x="185" y="485"/>
                  </a:lnTo>
                  <a:lnTo>
                    <a:pt x="185" y="484"/>
                  </a:lnTo>
                  <a:lnTo>
                    <a:pt x="185" y="483"/>
                  </a:lnTo>
                  <a:lnTo>
                    <a:pt x="186" y="482"/>
                  </a:lnTo>
                  <a:lnTo>
                    <a:pt x="186" y="481"/>
                  </a:lnTo>
                  <a:lnTo>
                    <a:pt x="186" y="480"/>
                  </a:lnTo>
                  <a:lnTo>
                    <a:pt x="186" y="479"/>
                  </a:lnTo>
                  <a:lnTo>
                    <a:pt x="187" y="478"/>
                  </a:lnTo>
                  <a:lnTo>
                    <a:pt x="187" y="477"/>
                  </a:lnTo>
                  <a:lnTo>
                    <a:pt x="187" y="476"/>
                  </a:lnTo>
                  <a:lnTo>
                    <a:pt x="187" y="474"/>
                  </a:lnTo>
                  <a:lnTo>
                    <a:pt x="188" y="473"/>
                  </a:lnTo>
                  <a:lnTo>
                    <a:pt x="188" y="472"/>
                  </a:lnTo>
                  <a:lnTo>
                    <a:pt x="188" y="470"/>
                  </a:lnTo>
                  <a:lnTo>
                    <a:pt x="188" y="469"/>
                  </a:lnTo>
                  <a:lnTo>
                    <a:pt x="189" y="467"/>
                  </a:lnTo>
                  <a:lnTo>
                    <a:pt x="189" y="466"/>
                  </a:lnTo>
                  <a:lnTo>
                    <a:pt x="189" y="464"/>
                  </a:lnTo>
                  <a:lnTo>
                    <a:pt x="190" y="463"/>
                  </a:lnTo>
                  <a:lnTo>
                    <a:pt x="190" y="461"/>
                  </a:lnTo>
                  <a:lnTo>
                    <a:pt x="190" y="459"/>
                  </a:lnTo>
                  <a:lnTo>
                    <a:pt x="190" y="457"/>
                  </a:lnTo>
                  <a:lnTo>
                    <a:pt x="191" y="455"/>
                  </a:lnTo>
                  <a:lnTo>
                    <a:pt x="191" y="453"/>
                  </a:lnTo>
                  <a:lnTo>
                    <a:pt x="191" y="451"/>
                  </a:lnTo>
                  <a:lnTo>
                    <a:pt x="191" y="449"/>
                  </a:lnTo>
                  <a:lnTo>
                    <a:pt x="192" y="447"/>
                  </a:lnTo>
                  <a:lnTo>
                    <a:pt x="192" y="445"/>
                  </a:lnTo>
                  <a:lnTo>
                    <a:pt x="192" y="442"/>
                  </a:lnTo>
                  <a:lnTo>
                    <a:pt x="192" y="440"/>
                  </a:lnTo>
                  <a:lnTo>
                    <a:pt x="193" y="438"/>
                  </a:lnTo>
                  <a:lnTo>
                    <a:pt x="193" y="435"/>
                  </a:lnTo>
                  <a:lnTo>
                    <a:pt x="193" y="433"/>
                  </a:lnTo>
                  <a:lnTo>
                    <a:pt x="193" y="431"/>
                  </a:lnTo>
                  <a:lnTo>
                    <a:pt x="194" y="428"/>
                  </a:lnTo>
                  <a:lnTo>
                    <a:pt x="194" y="426"/>
                  </a:lnTo>
                  <a:lnTo>
                    <a:pt x="194" y="424"/>
                  </a:lnTo>
                  <a:lnTo>
                    <a:pt x="194" y="421"/>
                  </a:lnTo>
                  <a:lnTo>
                    <a:pt x="195" y="419"/>
                  </a:lnTo>
                  <a:lnTo>
                    <a:pt x="195" y="417"/>
                  </a:lnTo>
                  <a:lnTo>
                    <a:pt x="195" y="415"/>
                  </a:lnTo>
                  <a:lnTo>
                    <a:pt x="196" y="413"/>
                  </a:lnTo>
                  <a:lnTo>
                    <a:pt x="196" y="411"/>
                  </a:lnTo>
                  <a:lnTo>
                    <a:pt x="196" y="409"/>
                  </a:lnTo>
                  <a:lnTo>
                    <a:pt x="196" y="407"/>
                  </a:lnTo>
                  <a:lnTo>
                    <a:pt x="197" y="405"/>
                  </a:lnTo>
                  <a:lnTo>
                    <a:pt x="197" y="403"/>
                  </a:lnTo>
                  <a:lnTo>
                    <a:pt x="197" y="401"/>
                  </a:lnTo>
                  <a:lnTo>
                    <a:pt x="197" y="399"/>
                  </a:lnTo>
                  <a:lnTo>
                    <a:pt x="198" y="397"/>
                  </a:lnTo>
                  <a:lnTo>
                    <a:pt x="198" y="394"/>
                  </a:lnTo>
                  <a:lnTo>
                    <a:pt x="198" y="392"/>
                  </a:lnTo>
                  <a:lnTo>
                    <a:pt x="198" y="390"/>
                  </a:lnTo>
                  <a:lnTo>
                    <a:pt x="199" y="387"/>
                  </a:lnTo>
                  <a:lnTo>
                    <a:pt x="199" y="385"/>
                  </a:lnTo>
                  <a:lnTo>
                    <a:pt x="199" y="383"/>
                  </a:lnTo>
                  <a:lnTo>
                    <a:pt x="199" y="380"/>
                  </a:lnTo>
                  <a:lnTo>
                    <a:pt x="200" y="378"/>
                  </a:lnTo>
                  <a:lnTo>
                    <a:pt x="200" y="376"/>
                  </a:lnTo>
                  <a:lnTo>
                    <a:pt x="200" y="373"/>
                  </a:lnTo>
                  <a:lnTo>
                    <a:pt x="201" y="370"/>
                  </a:lnTo>
                  <a:lnTo>
                    <a:pt x="201" y="367"/>
                  </a:lnTo>
                  <a:lnTo>
                    <a:pt x="201" y="364"/>
                  </a:lnTo>
                  <a:lnTo>
                    <a:pt x="201" y="361"/>
                  </a:lnTo>
                  <a:lnTo>
                    <a:pt x="202" y="357"/>
                  </a:lnTo>
                  <a:lnTo>
                    <a:pt x="202" y="354"/>
                  </a:lnTo>
                  <a:lnTo>
                    <a:pt x="202" y="350"/>
                  </a:lnTo>
                  <a:lnTo>
                    <a:pt x="202" y="345"/>
                  </a:lnTo>
                  <a:lnTo>
                    <a:pt x="203" y="341"/>
                  </a:lnTo>
                  <a:lnTo>
                    <a:pt x="203" y="336"/>
                  </a:lnTo>
                  <a:lnTo>
                    <a:pt x="203" y="331"/>
                  </a:lnTo>
                  <a:lnTo>
                    <a:pt x="203" y="325"/>
                  </a:lnTo>
                  <a:lnTo>
                    <a:pt x="204" y="319"/>
                  </a:lnTo>
                  <a:lnTo>
                    <a:pt x="204" y="312"/>
                  </a:lnTo>
                  <a:lnTo>
                    <a:pt x="204" y="305"/>
                  </a:lnTo>
                  <a:lnTo>
                    <a:pt x="204" y="298"/>
                  </a:lnTo>
                  <a:lnTo>
                    <a:pt x="205" y="291"/>
                  </a:lnTo>
                  <a:lnTo>
                    <a:pt x="205" y="283"/>
                  </a:lnTo>
                  <a:lnTo>
                    <a:pt x="205" y="276"/>
                  </a:lnTo>
                  <a:lnTo>
                    <a:pt x="205" y="268"/>
                  </a:lnTo>
                  <a:lnTo>
                    <a:pt x="206" y="261"/>
                  </a:lnTo>
                  <a:lnTo>
                    <a:pt x="206" y="254"/>
                  </a:lnTo>
                  <a:lnTo>
                    <a:pt x="206" y="247"/>
                  </a:lnTo>
                  <a:lnTo>
                    <a:pt x="207" y="240"/>
                  </a:lnTo>
                  <a:lnTo>
                    <a:pt x="207" y="233"/>
                  </a:lnTo>
                  <a:lnTo>
                    <a:pt x="207" y="226"/>
                  </a:lnTo>
                  <a:lnTo>
                    <a:pt x="207" y="219"/>
                  </a:lnTo>
                  <a:lnTo>
                    <a:pt x="208" y="211"/>
                  </a:lnTo>
                  <a:lnTo>
                    <a:pt x="208" y="203"/>
                  </a:lnTo>
                  <a:lnTo>
                    <a:pt x="208" y="195"/>
                  </a:lnTo>
                  <a:lnTo>
                    <a:pt x="208" y="187"/>
                  </a:lnTo>
                  <a:lnTo>
                    <a:pt x="209" y="179"/>
                  </a:lnTo>
                  <a:lnTo>
                    <a:pt x="209" y="172"/>
                  </a:lnTo>
                  <a:lnTo>
                    <a:pt x="209" y="165"/>
                  </a:lnTo>
                  <a:lnTo>
                    <a:pt x="209" y="161"/>
                  </a:lnTo>
                  <a:lnTo>
                    <a:pt x="210" y="158"/>
                  </a:lnTo>
                  <a:lnTo>
                    <a:pt x="210" y="159"/>
                  </a:lnTo>
                  <a:lnTo>
                    <a:pt x="210" y="161"/>
                  </a:lnTo>
                  <a:lnTo>
                    <a:pt x="210" y="163"/>
                  </a:lnTo>
                  <a:lnTo>
                    <a:pt x="211" y="166"/>
                  </a:lnTo>
                  <a:lnTo>
                    <a:pt x="211" y="169"/>
                  </a:lnTo>
                  <a:lnTo>
                    <a:pt x="211" y="171"/>
                  </a:lnTo>
                  <a:lnTo>
                    <a:pt x="212" y="170"/>
                  </a:lnTo>
                  <a:lnTo>
                    <a:pt x="212" y="164"/>
                  </a:lnTo>
                  <a:lnTo>
                    <a:pt x="212" y="153"/>
                  </a:lnTo>
                  <a:lnTo>
                    <a:pt x="212" y="140"/>
                  </a:lnTo>
                  <a:lnTo>
                    <a:pt x="213" y="127"/>
                  </a:lnTo>
                  <a:lnTo>
                    <a:pt x="213" y="113"/>
                  </a:lnTo>
                  <a:lnTo>
                    <a:pt x="213" y="101"/>
                  </a:lnTo>
                  <a:lnTo>
                    <a:pt x="213" y="93"/>
                  </a:lnTo>
                  <a:lnTo>
                    <a:pt x="214" y="91"/>
                  </a:lnTo>
                  <a:lnTo>
                    <a:pt x="214" y="96"/>
                  </a:lnTo>
                  <a:lnTo>
                    <a:pt x="214" y="112"/>
                  </a:lnTo>
                  <a:lnTo>
                    <a:pt x="214" y="133"/>
                  </a:lnTo>
                  <a:lnTo>
                    <a:pt x="215" y="158"/>
                  </a:lnTo>
                  <a:lnTo>
                    <a:pt x="215" y="182"/>
                  </a:lnTo>
                  <a:lnTo>
                    <a:pt x="215" y="205"/>
                  </a:lnTo>
                  <a:lnTo>
                    <a:pt x="215" y="223"/>
                  </a:lnTo>
                  <a:lnTo>
                    <a:pt x="216" y="235"/>
                  </a:lnTo>
                  <a:lnTo>
                    <a:pt x="216" y="241"/>
                  </a:lnTo>
                  <a:lnTo>
                    <a:pt x="216" y="240"/>
                  </a:lnTo>
                  <a:lnTo>
                    <a:pt x="216" y="231"/>
                  </a:lnTo>
                  <a:lnTo>
                    <a:pt x="217" y="217"/>
                  </a:lnTo>
                  <a:lnTo>
                    <a:pt x="217" y="193"/>
                  </a:lnTo>
                  <a:lnTo>
                    <a:pt x="217" y="158"/>
                  </a:lnTo>
                  <a:lnTo>
                    <a:pt x="218" y="124"/>
                  </a:lnTo>
                  <a:lnTo>
                    <a:pt x="218" y="102"/>
                  </a:lnTo>
                  <a:lnTo>
                    <a:pt x="218" y="109"/>
                  </a:lnTo>
                  <a:lnTo>
                    <a:pt x="218" y="153"/>
                  </a:lnTo>
                  <a:lnTo>
                    <a:pt x="219" y="212"/>
                  </a:lnTo>
                  <a:lnTo>
                    <a:pt x="219" y="266"/>
                  </a:lnTo>
                  <a:lnTo>
                    <a:pt x="219" y="295"/>
                  </a:lnTo>
                  <a:lnTo>
                    <a:pt x="219" y="284"/>
                  </a:lnTo>
                  <a:lnTo>
                    <a:pt x="220" y="255"/>
                  </a:lnTo>
                  <a:lnTo>
                    <a:pt x="220" y="227"/>
                  </a:lnTo>
                  <a:lnTo>
                    <a:pt x="220" y="212"/>
                  </a:lnTo>
                  <a:lnTo>
                    <a:pt x="220" y="219"/>
                  </a:lnTo>
                  <a:lnTo>
                    <a:pt x="221" y="236"/>
                  </a:lnTo>
                  <a:lnTo>
                    <a:pt x="221" y="251"/>
                  </a:lnTo>
                  <a:lnTo>
                    <a:pt x="221" y="261"/>
                  </a:lnTo>
                  <a:lnTo>
                    <a:pt x="221" y="263"/>
                  </a:lnTo>
                  <a:lnTo>
                    <a:pt x="222" y="262"/>
                  </a:lnTo>
                  <a:lnTo>
                    <a:pt x="222" y="261"/>
                  </a:lnTo>
                  <a:lnTo>
                    <a:pt x="222" y="260"/>
                  </a:lnTo>
                  <a:lnTo>
                    <a:pt x="223" y="258"/>
                  </a:lnTo>
                  <a:lnTo>
                    <a:pt x="223" y="255"/>
                  </a:lnTo>
                  <a:lnTo>
                    <a:pt x="223" y="252"/>
                  </a:lnTo>
                  <a:lnTo>
                    <a:pt x="223" y="248"/>
                  </a:lnTo>
                  <a:lnTo>
                    <a:pt x="224" y="245"/>
                  </a:lnTo>
                  <a:lnTo>
                    <a:pt x="224" y="243"/>
                  </a:lnTo>
                  <a:lnTo>
                    <a:pt x="224" y="242"/>
                  </a:lnTo>
                  <a:lnTo>
                    <a:pt x="224" y="240"/>
                  </a:lnTo>
                  <a:lnTo>
                    <a:pt x="225" y="240"/>
                  </a:lnTo>
                  <a:lnTo>
                    <a:pt x="225" y="239"/>
                  </a:lnTo>
                  <a:lnTo>
                    <a:pt x="225" y="239"/>
                  </a:lnTo>
                  <a:lnTo>
                    <a:pt x="225" y="239"/>
                  </a:lnTo>
                  <a:lnTo>
                    <a:pt x="226" y="238"/>
                  </a:lnTo>
                  <a:lnTo>
                    <a:pt x="226" y="237"/>
                  </a:lnTo>
                  <a:lnTo>
                    <a:pt x="226" y="236"/>
                  </a:lnTo>
                  <a:lnTo>
                    <a:pt x="226" y="236"/>
                  </a:lnTo>
                  <a:lnTo>
                    <a:pt x="227" y="235"/>
                  </a:lnTo>
                  <a:lnTo>
                    <a:pt x="227" y="234"/>
                  </a:lnTo>
                  <a:lnTo>
                    <a:pt x="227" y="233"/>
                  </a:lnTo>
                  <a:lnTo>
                    <a:pt x="228" y="232"/>
                  </a:lnTo>
                  <a:lnTo>
                    <a:pt x="228" y="231"/>
                  </a:lnTo>
                  <a:lnTo>
                    <a:pt x="228" y="228"/>
                  </a:lnTo>
                  <a:lnTo>
                    <a:pt x="228" y="225"/>
                  </a:lnTo>
                  <a:lnTo>
                    <a:pt x="229" y="220"/>
                  </a:lnTo>
                  <a:lnTo>
                    <a:pt x="229" y="213"/>
                  </a:lnTo>
                  <a:lnTo>
                    <a:pt x="229" y="206"/>
                  </a:lnTo>
                  <a:lnTo>
                    <a:pt x="229" y="198"/>
                  </a:lnTo>
                  <a:lnTo>
                    <a:pt x="230" y="190"/>
                  </a:lnTo>
                  <a:lnTo>
                    <a:pt x="230" y="184"/>
                  </a:lnTo>
                  <a:lnTo>
                    <a:pt x="230" y="179"/>
                  </a:lnTo>
                  <a:lnTo>
                    <a:pt x="230" y="178"/>
                  </a:lnTo>
                  <a:lnTo>
                    <a:pt x="231" y="177"/>
                  </a:lnTo>
                  <a:lnTo>
                    <a:pt x="231" y="177"/>
                  </a:lnTo>
                  <a:lnTo>
                    <a:pt x="231" y="179"/>
                  </a:lnTo>
                  <a:lnTo>
                    <a:pt x="231" y="183"/>
                  </a:lnTo>
                  <a:lnTo>
                    <a:pt x="232" y="197"/>
                  </a:lnTo>
                  <a:lnTo>
                    <a:pt x="232" y="222"/>
                  </a:lnTo>
                  <a:lnTo>
                    <a:pt x="232" y="245"/>
                  </a:lnTo>
                  <a:lnTo>
                    <a:pt x="232" y="255"/>
                  </a:lnTo>
                  <a:lnTo>
                    <a:pt x="233" y="235"/>
                  </a:lnTo>
                  <a:lnTo>
                    <a:pt x="233" y="177"/>
                  </a:lnTo>
                  <a:lnTo>
                    <a:pt x="233" y="103"/>
                  </a:lnTo>
                  <a:lnTo>
                    <a:pt x="234" y="38"/>
                  </a:lnTo>
                  <a:lnTo>
                    <a:pt x="234" y="0"/>
                  </a:lnTo>
                  <a:lnTo>
                    <a:pt x="234" y="3"/>
                  </a:lnTo>
                  <a:lnTo>
                    <a:pt x="234" y="29"/>
                  </a:lnTo>
                  <a:lnTo>
                    <a:pt x="235" y="57"/>
                  </a:lnTo>
                  <a:lnTo>
                    <a:pt x="235" y="78"/>
                  </a:lnTo>
                  <a:lnTo>
                    <a:pt x="235" y="80"/>
                  </a:lnTo>
                  <a:lnTo>
                    <a:pt x="235" y="76"/>
                  </a:lnTo>
                  <a:lnTo>
                    <a:pt x="236" y="77"/>
                  </a:lnTo>
                  <a:lnTo>
                    <a:pt x="236" y="84"/>
                  </a:lnTo>
                  <a:lnTo>
                    <a:pt x="236" y="99"/>
                  </a:lnTo>
                  <a:lnTo>
                    <a:pt x="236" y="117"/>
                  </a:lnTo>
                  <a:lnTo>
                    <a:pt x="237" y="131"/>
                  </a:lnTo>
                  <a:lnTo>
                    <a:pt x="237" y="141"/>
                  </a:lnTo>
                  <a:lnTo>
                    <a:pt x="237" y="146"/>
                  </a:lnTo>
                  <a:lnTo>
                    <a:pt x="237" y="147"/>
                  </a:lnTo>
                  <a:lnTo>
                    <a:pt x="238" y="148"/>
                  </a:lnTo>
                  <a:lnTo>
                    <a:pt x="238" y="147"/>
                  </a:lnTo>
                  <a:lnTo>
                    <a:pt x="238" y="145"/>
                  </a:lnTo>
                  <a:lnTo>
                    <a:pt x="239" y="143"/>
                  </a:lnTo>
                  <a:lnTo>
                    <a:pt x="239" y="142"/>
                  </a:lnTo>
                  <a:lnTo>
                    <a:pt x="239" y="142"/>
                  </a:lnTo>
                  <a:lnTo>
                    <a:pt x="239" y="145"/>
                  </a:lnTo>
                  <a:lnTo>
                    <a:pt x="240" y="149"/>
                  </a:lnTo>
                  <a:lnTo>
                    <a:pt x="240" y="155"/>
                  </a:lnTo>
                  <a:lnTo>
                    <a:pt x="240" y="161"/>
                  </a:lnTo>
                  <a:lnTo>
                    <a:pt x="240" y="168"/>
                  </a:lnTo>
                  <a:lnTo>
                    <a:pt x="241" y="175"/>
                  </a:lnTo>
                  <a:lnTo>
                    <a:pt x="241" y="182"/>
                  </a:lnTo>
                  <a:lnTo>
                    <a:pt x="241" y="190"/>
                  </a:lnTo>
                  <a:lnTo>
                    <a:pt x="241" y="198"/>
                  </a:lnTo>
                  <a:lnTo>
                    <a:pt x="242" y="207"/>
                  </a:lnTo>
                  <a:lnTo>
                    <a:pt x="242" y="216"/>
                  </a:lnTo>
                  <a:lnTo>
                    <a:pt x="242" y="226"/>
                  </a:lnTo>
                  <a:lnTo>
                    <a:pt x="242" y="236"/>
                  </a:lnTo>
                  <a:lnTo>
                    <a:pt x="243" y="246"/>
                  </a:lnTo>
                  <a:lnTo>
                    <a:pt x="243" y="256"/>
                  </a:lnTo>
                  <a:lnTo>
                    <a:pt x="243" y="266"/>
                  </a:lnTo>
                  <a:lnTo>
                    <a:pt x="243" y="275"/>
                  </a:lnTo>
                  <a:lnTo>
                    <a:pt x="244" y="284"/>
                  </a:lnTo>
                  <a:lnTo>
                    <a:pt x="244" y="292"/>
                  </a:lnTo>
                  <a:lnTo>
                    <a:pt x="244" y="300"/>
                  </a:lnTo>
                  <a:lnTo>
                    <a:pt x="245" y="308"/>
                  </a:lnTo>
                  <a:lnTo>
                    <a:pt x="245" y="315"/>
                  </a:lnTo>
                  <a:lnTo>
                    <a:pt x="245" y="322"/>
                  </a:lnTo>
                  <a:lnTo>
                    <a:pt x="245" y="328"/>
                  </a:lnTo>
                  <a:lnTo>
                    <a:pt x="246" y="334"/>
                  </a:lnTo>
                  <a:lnTo>
                    <a:pt x="246" y="339"/>
                  </a:lnTo>
                  <a:lnTo>
                    <a:pt x="246" y="344"/>
                  </a:lnTo>
                  <a:lnTo>
                    <a:pt x="246" y="349"/>
                  </a:lnTo>
                  <a:lnTo>
                    <a:pt x="247" y="353"/>
                  </a:lnTo>
                  <a:lnTo>
                    <a:pt x="247" y="356"/>
                  </a:lnTo>
                  <a:lnTo>
                    <a:pt x="247" y="360"/>
                  </a:lnTo>
                  <a:lnTo>
                    <a:pt x="247" y="363"/>
                  </a:lnTo>
                  <a:lnTo>
                    <a:pt x="248" y="366"/>
                  </a:lnTo>
                  <a:lnTo>
                    <a:pt x="248" y="369"/>
                  </a:lnTo>
                  <a:lnTo>
                    <a:pt x="248" y="372"/>
                  </a:lnTo>
                  <a:lnTo>
                    <a:pt x="248" y="375"/>
                  </a:lnTo>
                  <a:lnTo>
                    <a:pt x="249" y="378"/>
                  </a:lnTo>
                  <a:lnTo>
                    <a:pt x="249" y="381"/>
                  </a:lnTo>
                  <a:lnTo>
                    <a:pt x="249" y="383"/>
                  </a:lnTo>
                  <a:lnTo>
                    <a:pt x="250" y="386"/>
                  </a:lnTo>
                  <a:lnTo>
                    <a:pt x="250" y="389"/>
                  </a:lnTo>
                  <a:lnTo>
                    <a:pt x="250" y="391"/>
                  </a:lnTo>
                  <a:lnTo>
                    <a:pt x="250" y="394"/>
                  </a:lnTo>
                  <a:lnTo>
                    <a:pt x="251" y="396"/>
                  </a:lnTo>
                  <a:lnTo>
                    <a:pt x="251" y="399"/>
                  </a:lnTo>
                  <a:lnTo>
                    <a:pt x="251" y="401"/>
                  </a:lnTo>
                  <a:lnTo>
                    <a:pt x="251" y="404"/>
                  </a:lnTo>
                  <a:lnTo>
                    <a:pt x="252" y="406"/>
                  </a:lnTo>
                  <a:lnTo>
                    <a:pt x="252" y="408"/>
                  </a:lnTo>
                  <a:lnTo>
                    <a:pt x="252" y="410"/>
                  </a:lnTo>
                  <a:lnTo>
                    <a:pt x="252" y="412"/>
                  </a:lnTo>
                  <a:lnTo>
                    <a:pt x="253" y="414"/>
                  </a:lnTo>
                  <a:lnTo>
                    <a:pt x="253" y="416"/>
                  </a:lnTo>
                  <a:lnTo>
                    <a:pt x="253" y="418"/>
                  </a:lnTo>
                  <a:lnTo>
                    <a:pt x="253" y="419"/>
                  </a:lnTo>
                  <a:lnTo>
                    <a:pt x="254" y="421"/>
                  </a:lnTo>
                  <a:lnTo>
                    <a:pt x="254" y="423"/>
                  </a:lnTo>
                  <a:lnTo>
                    <a:pt x="254" y="425"/>
                  </a:lnTo>
                  <a:lnTo>
                    <a:pt x="254" y="426"/>
                  </a:lnTo>
                  <a:lnTo>
                    <a:pt x="255" y="428"/>
                  </a:lnTo>
                  <a:lnTo>
                    <a:pt x="255" y="430"/>
                  </a:lnTo>
                  <a:lnTo>
                    <a:pt x="255" y="432"/>
                  </a:lnTo>
                  <a:lnTo>
                    <a:pt x="256" y="433"/>
                  </a:lnTo>
                  <a:lnTo>
                    <a:pt x="256" y="435"/>
                  </a:lnTo>
                  <a:lnTo>
                    <a:pt x="256" y="436"/>
                  </a:lnTo>
                  <a:lnTo>
                    <a:pt x="256" y="438"/>
                  </a:lnTo>
                  <a:lnTo>
                    <a:pt x="257" y="439"/>
                  </a:lnTo>
                  <a:lnTo>
                    <a:pt x="257" y="441"/>
                  </a:lnTo>
                  <a:lnTo>
                    <a:pt x="257" y="442"/>
                  </a:lnTo>
                  <a:lnTo>
                    <a:pt x="257" y="443"/>
                  </a:lnTo>
                  <a:lnTo>
                    <a:pt x="258" y="444"/>
                  </a:lnTo>
                  <a:lnTo>
                    <a:pt x="258" y="445"/>
                  </a:lnTo>
                  <a:lnTo>
                    <a:pt x="258" y="446"/>
                  </a:lnTo>
                  <a:lnTo>
                    <a:pt x="258" y="447"/>
                  </a:lnTo>
                  <a:lnTo>
                    <a:pt x="259" y="448"/>
                  </a:lnTo>
                  <a:lnTo>
                    <a:pt x="259" y="449"/>
                  </a:lnTo>
                  <a:lnTo>
                    <a:pt x="259" y="449"/>
                  </a:lnTo>
                  <a:lnTo>
                    <a:pt x="259" y="450"/>
                  </a:lnTo>
                  <a:lnTo>
                    <a:pt x="260" y="450"/>
                  </a:lnTo>
                  <a:lnTo>
                    <a:pt x="260" y="451"/>
                  </a:lnTo>
                  <a:lnTo>
                    <a:pt x="260" y="451"/>
                  </a:lnTo>
                  <a:lnTo>
                    <a:pt x="261" y="452"/>
                  </a:lnTo>
                  <a:lnTo>
                    <a:pt x="261" y="452"/>
                  </a:lnTo>
                  <a:lnTo>
                    <a:pt x="261" y="452"/>
                  </a:lnTo>
                  <a:lnTo>
                    <a:pt x="261" y="453"/>
                  </a:lnTo>
                  <a:lnTo>
                    <a:pt x="262" y="453"/>
                  </a:lnTo>
                  <a:lnTo>
                    <a:pt x="262" y="453"/>
                  </a:lnTo>
                  <a:lnTo>
                    <a:pt x="262" y="453"/>
                  </a:lnTo>
                </a:path>
              </a:pathLst>
            </a:custGeom>
            <a:noFill/>
            <a:ln w="38100"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32" name="TextBox 31">
            <a:extLst>
              <a:ext uri="{FF2B5EF4-FFF2-40B4-BE49-F238E27FC236}">
                <a16:creationId xmlns:a16="http://schemas.microsoft.com/office/drawing/2014/main" id="{58B647C2-EE13-4BFC-A31E-D33EE92997B0}"/>
              </a:ext>
            </a:extLst>
          </p:cNvPr>
          <p:cNvSpPr txBox="1"/>
          <p:nvPr/>
        </p:nvSpPr>
        <p:spPr>
          <a:xfrm>
            <a:off x="7336684" y="526727"/>
            <a:ext cx="4185022" cy="523220"/>
          </a:xfrm>
          <a:prstGeom prst="rect">
            <a:avLst/>
          </a:prstGeom>
          <a:noFill/>
        </p:spPr>
        <p:txBody>
          <a:bodyPr wrap="square" rtlCol="0">
            <a:spAutoFit/>
          </a:bodyPr>
          <a:lstStyle/>
          <a:p>
            <a:r>
              <a:rPr lang="en-US" sz="1400" dirty="0"/>
              <a:t>5% stretching means the shapes begin to go out of phase, accumulating more and more error…</a:t>
            </a:r>
          </a:p>
        </p:txBody>
      </p:sp>
      <p:cxnSp>
        <p:nvCxnSpPr>
          <p:cNvPr id="34" name="Straight Arrow Connector 33">
            <a:extLst>
              <a:ext uri="{FF2B5EF4-FFF2-40B4-BE49-F238E27FC236}">
                <a16:creationId xmlns:a16="http://schemas.microsoft.com/office/drawing/2014/main" id="{6C225079-AFCC-412D-A95F-D227347364FF}"/>
              </a:ext>
            </a:extLst>
          </p:cNvPr>
          <p:cNvCxnSpPr>
            <a:cxnSpLocks/>
          </p:cNvCxnSpPr>
          <p:nvPr/>
        </p:nvCxnSpPr>
        <p:spPr>
          <a:xfrm>
            <a:off x="10429875" y="1009308"/>
            <a:ext cx="352425" cy="70519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755CE0ED-1CD5-436E-A386-3D108BB5DB47}"/>
              </a:ext>
            </a:extLst>
          </p:cNvPr>
          <p:cNvSpPr/>
          <p:nvPr/>
        </p:nvSpPr>
        <p:spPr>
          <a:xfrm>
            <a:off x="6678946" y="6633598"/>
            <a:ext cx="5305425" cy="276999"/>
          </a:xfrm>
          <a:prstGeom prst="rect">
            <a:avLst/>
          </a:prstGeom>
        </p:spPr>
        <p:txBody>
          <a:bodyPr wrap="square">
            <a:spAutoFit/>
          </a:bodyPr>
          <a:lstStyle/>
          <a:p>
            <a:r>
              <a:rPr lang="en-US" sz="1200" dirty="0">
                <a:solidFill>
                  <a:schemeClr val="bg1">
                    <a:lumMod val="65000"/>
                  </a:schemeClr>
                </a:solidFill>
                <a:latin typeface="Times New Roman" panose="02020603050405020304" pitchFamily="18" charset="0"/>
              </a:rPr>
              <a:t>*</a:t>
            </a:r>
            <a:r>
              <a:rPr lang="en-US" sz="1050" dirty="0" err="1">
                <a:solidFill>
                  <a:schemeClr val="bg1">
                    <a:lumMod val="65000"/>
                  </a:schemeClr>
                </a:solidFill>
                <a:latin typeface="Times New Roman" panose="02020603050405020304" pitchFamily="18" charset="0"/>
              </a:rPr>
              <a:t>D.Yankov</a:t>
            </a:r>
            <a:r>
              <a:rPr lang="en-US" sz="1050" dirty="0">
                <a:solidFill>
                  <a:schemeClr val="bg1">
                    <a:lumMod val="65000"/>
                  </a:schemeClr>
                </a:solidFill>
                <a:latin typeface="Times New Roman" panose="02020603050405020304" pitchFamily="18" charset="0"/>
              </a:rPr>
              <a:t>, et al (2007). Detecting Motifs Under Uniform Scaling. SIGKDD 2007.</a:t>
            </a:r>
            <a:endParaRPr lang="en-US" sz="1200" dirty="0">
              <a:solidFill>
                <a:schemeClr val="bg1">
                  <a:lumMod val="65000"/>
                </a:schemeClr>
              </a:solidFill>
            </a:endParaRPr>
          </a:p>
        </p:txBody>
      </p:sp>
      <p:sp>
        <p:nvSpPr>
          <p:cNvPr id="3" name="Rectangle 2">
            <a:extLst>
              <a:ext uri="{FF2B5EF4-FFF2-40B4-BE49-F238E27FC236}">
                <a16:creationId xmlns:a16="http://schemas.microsoft.com/office/drawing/2014/main" id="{446DA2C3-19A7-4F7C-911C-6385ABB23BAC}"/>
              </a:ext>
            </a:extLst>
          </p:cNvPr>
          <p:cNvSpPr/>
          <p:nvPr/>
        </p:nvSpPr>
        <p:spPr>
          <a:xfrm>
            <a:off x="7294588" y="-26076"/>
            <a:ext cx="4689783" cy="369332"/>
          </a:xfrm>
          <a:prstGeom prst="rect">
            <a:avLst/>
          </a:prstGeom>
        </p:spPr>
        <p:txBody>
          <a:bodyPr wrap="square">
            <a:spAutoFit/>
          </a:bodyPr>
          <a:lstStyle/>
          <a:p>
            <a:r>
              <a:rPr lang="en-US" dirty="0">
                <a:solidFill>
                  <a:schemeClr val="accent2">
                    <a:lumMod val="60000"/>
                    <a:lumOff val="40000"/>
                  </a:schemeClr>
                </a:solidFill>
              </a:rPr>
              <a:t>Suggestion: Toggle back and forth with last slide</a:t>
            </a:r>
          </a:p>
        </p:txBody>
      </p:sp>
    </p:spTree>
    <p:extLst>
      <p:ext uri="{BB962C8B-B14F-4D97-AF65-F5344CB8AC3E}">
        <p14:creationId xmlns:p14="http://schemas.microsoft.com/office/powerpoint/2010/main" val="57154475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bg>
      <p:bgPr>
        <a:solidFill>
          <a:srgbClr val="F0F4FA"/>
        </a:solidFill>
        <a:effectLst/>
      </p:bgPr>
    </p:bg>
    <p:spTree>
      <p:nvGrpSpPr>
        <p:cNvPr id="1" name=""/>
        <p:cNvGrpSpPr/>
        <p:nvPr/>
      </p:nvGrpSpPr>
      <p:grpSpPr>
        <a:xfrm>
          <a:off x="0" y="0"/>
          <a:ext cx="0" cy="0"/>
          <a:chOff x="0" y="0"/>
          <a:chExt cx="0" cy="0"/>
        </a:xfrm>
      </p:grpSpPr>
      <p:sp>
        <p:nvSpPr>
          <p:cNvPr id="25" name="Rectangle 1">
            <a:extLst>
              <a:ext uri="{FF2B5EF4-FFF2-40B4-BE49-F238E27FC236}">
                <a16:creationId xmlns:a16="http://schemas.microsoft.com/office/drawing/2014/main" id="{01F00ED3-6C74-463A-B738-080A2CD28C6E}"/>
              </a:ext>
            </a:extLst>
          </p:cNvPr>
          <p:cNvSpPr>
            <a:spLocks noChangeArrowheads="1"/>
          </p:cNvSpPr>
          <p:nvPr/>
        </p:nvSpPr>
        <p:spPr bwMode="auto">
          <a:xfrm>
            <a:off x="163078" y="45572"/>
            <a:ext cx="12124172" cy="3408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eaLnBrk="0" fontAlgn="base" hangingPunct="0">
              <a:spcBef>
                <a:spcPct val="0"/>
              </a:spcBef>
              <a:spcAft>
                <a:spcPts val="400"/>
              </a:spcAft>
            </a:pPr>
            <a:r>
              <a:rPr lang="en-US" altLang="en-US" sz="2400" dirty="0"/>
              <a:t>This issue is easy to fix with our </a:t>
            </a:r>
            <a:r>
              <a:rPr lang="en-US" sz="2400" dirty="0"/>
              <a:t>“</a:t>
            </a:r>
            <a:r>
              <a:rPr lang="en-US" sz="2400" i="1" dirty="0"/>
              <a:t>Matrix Profile and ten lines of code is all you need</a:t>
            </a:r>
            <a:r>
              <a:rPr lang="en-US" sz="2400" dirty="0"/>
              <a:t>” philosophy.</a:t>
            </a:r>
          </a:p>
          <a:p>
            <a:pPr eaLnBrk="0" fontAlgn="base" hangingPunct="0">
              <a:spcBef>
                <a:spcPct val="0"/>
              </a:spcBef>
              <a:spcAft>
                <a:spcPct val="0"/>
              </a:spcAft>
            </a:pPr>
            <a:r>
              <a:rPr lang="en-US" altLang="en-US" sz="2000" dirty="0"/>
              <a:t>For example. Suppose you suspect that there are motifs in your dataset, that differ in length by 164%  </a:t>
            </a:r>
          </a:p>
          <a:p>
            <a:pPr eaLnBrk="0" fontAlgn="base" hangingPunct="0">
              <a:spcBef>
                <a:spcPct val="0"/>
              </a:spcBef>
              <a:spcAft>
                <a:spcPct val="0"/>
              </a:spcAft>
            </a:pPr>
            <a:endParaRPr lang="en-US" sz="2000" dirty="0"/>
          </a:p>
          <a:p>
            <a:pPr eaLnBrk="0" fontAlgn="base" hangingPunct="0">
              <a:spcBef>
                <a:spcPct val="0"/>
              </a:spcBef>
              <a:spcAft>
                <a:spcPct val="0"/>
              </a:spcAft>
            </a:pPr>
            <a:r>
              <a:rPr lang="en-US" sz="2000" dirty="0"/>
              <a:t>Take the original dataset T, and copy a </a:t>
            </a:r>
            <a:r>
              <a:rPr lang="en-US" sz="2000" i="1" dirty="0"/>
              <a:t>stretched version </a:t>
            </a:r>
            <a:r>
              <a:rPr lang="en-US" sz="2000" dirty="0"/>
              <a:t>of it into T2, simply by using:</a:t>
            </a:r>
          </a:p>
          <a:p>
            <a:r>
              <a:rPr lang="en-US" sz="2000" dirty="0">
                <a:latin typeface="Courier New" panose="02070309020205020404" pitchFamily="49" charset="0"/>
                <a:cs typeface="Courier New" panose="02070309020205020404" pitchFamily="49" charset="0"/>
              </a:rPr>
              <a:t>     </a:t>
            </a:r>
            <a:r>
              <a:rPr lang="en-US" sz="2400" dirty="0">
                <a:latin typeface="Courier New" panose="02070309020205020404" pitchFamily="49" charset="0"/>
                <a:cs typeface="Courier New" panose="02070309020205020404" pitchFamily="49" charset="0"/>
              </a:rPr>
              <a:t>T2 = T(1: 100/164: end); </a:t>
            </a:r>
            <a:r>
              <a:rPr lang="en-US" sz="2400" dirty="0">
                <a:solidFill>
                  <a:srgbClr val="008000"/>
                </a:solidFill>
                <a:latin typeface="Courier New" panose="02070309020205020404" pitchFamily="49" charset="0"/>
                <a:cs typeface="Courier New" panose="02070309020205020404" pitchFamily="49" charset="0"/>
              </a:rPr>
              <a:t>% Unofficial matlab way to resample</a:t>
            </a:r>
            <a:endParaRPr lang="en-US" sz="2000" dirty="0">
              <a:solidFill>
                <a:srgbClr val="008000"/>
              </a:solidFill>
              <a:latin typeface="Courier New" panose="02070309020205020404" pitchFamily="49" charset="0"/>
              <a:cs typeface="Courier New" panose="02070309020205020404" pitchFamily="49" charset="0"/>
            </a:endParaRPr>
          </a:p>
          <a:p>
            <a:r>
              <a:rPr lang="en-US" sz="2000" dirty="0"/>
              <a:t>Now call:</a:t>
            </a:r>
          </a:p>
          <a:p>
            <a:pPr>
              <a:spcAft>
                <a:spcPts val="500"/>
              </a:spcAft>
            </a:pPr>
            <a:r>
              <a:rPr lang="fr-FR" sz="2000" dirty="0">
                <a:latin typeface="Courier New" panose="02070309020205020404" pitchFamily="49" charset="0"/>
                <a:cs typeface="Courier New" panose="02070309020205020404" pitchFamily="49" charset="0"/>
              </a:rPr>
              <a:t>     </a:t>
            </a:r>
            <a:r>
              <a:rPr lang="fr-FR" sz="2400" dirty="0">
                <a:latin typeface="Courier New" panose="02070309020205020404" pitchFamily="49" charset="0"/>
                <a:cs typeface="Courier New" panose="02070309020205020404" pitchFamily="49" charset="0"/>
              </a:rPr>
              <a:t>[JMP, </a:t>
            </a:r>
            <a:r>
              <a:rPr lang="fr-FR" sz="2400" dirty="0" err="1">
                <a:latin typeface="Courier New" panose="02070309020205020404" pitchFamily="49" charset="0"/>
                <a:cs typeface="Courier New" panose="02070309020205020404" pitchFamily="49" charset="0"/>
              </a:rPr>
              <a:t>JMPindex</a:t>
            </a:r>
            <a:r>
              <a:rPr lang="fr-FR" sz="2400" dirty="0">
                <a:latin typeface="Courier New" panose="02070309020205020404" pitchFamily="49" charset="0"/>
                <a:cs typeface="Courier New" panose="02070309020205020404" pitchFamily="49" charset="0"/>
              </a:rPr>
              <a:t>] = </a:t>
            </a:r>
            <a:r>
              <a:rPr lang="fr-FR" sz="2400" dirty="0" err="1">
                <a:latin typeface="Courier New" panose="02070309020205020404" pitchFamily="49" charset="0"/>
                <a:cs typeface="Courier New" panose="02070309020205020404" pitchFamily="49" charset="0"/>
              </a:rPr>
              <a:t>computeMatrixProfileJoin</a:t>
            </a:r>
            <a:r>
              <a:rPr lang="fr-FR" sz="2400" dirty="0">
                <a:latin typeface="Courier New" panose="02070309020205020404" pitchFamily="49" charset="0"/>
                <a:cs typeface="Courier New" panose="02070309020205020404" pitchFamily="49" charset="0"/>
              </a:rPr>
              <a:t>(T,T2,500);</a:t>
            </a:r>
            <a:endParaRPr lang="en-US" sz="2000" dirty="0">
              <a:latin typeface="Courier New" panose="02070309020205020404" pitchFamily="49" charset="0"/>
              <a:cs typeface="Courier New" panose="02070309020205020404" pitchFamily="49" charset="0"/>
            </a:endParaRPr>
          </a:p>
          <a:p>
            <a:r>
              <a:rPr lang="en-US" sz="2000" dirty="0"/>
              <a:t>The resulting Matrix Profile will discover the motifs with the appropriate uniform scaling invariance. </a:t>
            </a:r>
          </a:p>
          <a:p>
            <a:pPr eaLnBrk="0" fontAlgn="base" hangingPunct="0">
              <a:spcBef>
                <a:spcPct val="0"/>
              </a:spcBef>
              <a:spcAft>
                <a:spcPct val="0"/>
              </a:spcAft>
            </a:pPr>
            <a:endParaRPr lang="en-US" dirty="0"/>
          </a:p>
          <a:p>
            <a:pPr eaLnBrk="0" fontAlgn="base" hangingPunct="0">
              <a:spcBef>
                <a:spcPct val="0"/>
              </a:spcBef>
              <a:spcAft>
                <a:spcPct val="0"/>
              </a:spcAft>
            </a:pPr>
            <a:r>
              <a:rPr lang="en-US" dirty="0"/>
              <a:t> </a:t>
            </a:r>
            <a:endParaRPr kumimoji="0" lang="en-US" altLang="en-US" sz="2400" b="0" i="0" u="none" strike="noStrike" cap="none" normalizeH="0" baseline="0" dirty="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167037874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bg>
      <p:bgPr>
        <a:solidFill>
          <a:srgbClr val="F0F4FA"/>
        </a:solidFill>
        <a:effectLst/>
      </p:bgPr>
    </p:bg>
    <p:spTree>
      <p:nvGrpSpPr>
        <p:cNvPr id="1" name=""/>
        <p:cNvGrpSpPr/>
        <p:nvPr/>
      </p:nvGrpSpPr>
      <p:grpSpPr>
        <a:xfrm>
          <a:off x="0" y="0"/>
          <a:ext cx="0" cy="0"/>
          <a:chOff x="0" y="0"/>
          <a:chExt cx="0" cy="0"/>
        </a:xfrm>
      </p:grpSpPr>
      <p:sp>
        <p:nvSpPr>
          <p:cNvPr id="25" name="Rectangle 1">
            <a:extLst>
              <a:ext uri="{FF2B5EF4-FFF2-40B4-BE49-F238E27FC236}">
                <a16:creationId xmlns:a16="http://schemas.microsoft.com/office/drawing/2014/main" id="{01F00ED3-6C74-463A-B738-080A2CD28C6E}"/>
              </a:ext>
            </a:extLst>
          </p:cNvPr>
          <p:cNvSpPr>
            <a:spLocks noChangeArrowheads="1"/>
          </p:cNvSpPr>
          <p:nvPr/>
        </p:nvSpPr>
        <p:spPr bwMode="auto">
          <a:xfrm>
            <a:off x="163078" y="15509"/>
            <a:ext cx="12124172" cy="37164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eaLnBrk="0" fontAlgn="base" hangingPunct="0">
              <a:spcBef>
                <a:spcPct val="0"/>
              </a:spcBef>
              <a:spcAft>
                <a:spcPts val="400"/>
              </a:spcAft>
            </a:pPr>
            <a:r>
              <a:rPr lang="en-US" altLang="en-US" sz="2400" dirty="0"/>
              <a:t>This issue is easy to fix with our </a:t>
            </a:r>
            <a:r>
              <a:rPr lang="en-US" sz="2400" dirty="0"/>
              <a:t>“</a:t>
            </a:r>
            <a:r>
              <a:rPr lang="en-US" sz="2400" i="1" dirty="0"/>
              <a:t>Matrix Profile and ten lines of code is all you need</a:t>
            </a:r>
            <a:r>
              <a:rPr lang="en-US" sz="2400" dirty="0"/>
              <a:t>” philosophy.</a:t>
            </a:r>
          </a:p>
          <a:p>
            <a:pPr eaLnBrk="0" fontAlgn="base" hangingPunct="0">
              <a:spcBef>
                <a:spcPct val="0"/>
              </a:spcBef>
              <a:spcAft>
                <a:spcPct val="0"/>
              </a:spcAft>
            </a:pPr>
            <a:r>
              <a:rPr lang="en-US" altLang="en-US" sz="2000" dirty="0"/>
              <a:t>For example. Suppose you suspect that there are motifs in your dataset, that differ in length by 164%  </a:t>
            </a:r>
          </a:p>
          <a:p>
            <a:pPr eaLnBrk="0" fontAlgn="base" hangingPunct="0">
              <a:spcBef>
                <a:spcPct val="0"/>
              </a:spcBef>
              <a:spcAft>
                <a:spcPct val="0"/>
              </a:spcAft>
            </a:pPr>
            <a:endParaRPr lang="en-US" sz="2000" dirty="0"/>
          </a:p>
          <a:p>
            <a:pPr eaLnBrk="0" fontAlgn="base" hangingPunct="0">
              <a:spcBef>
                <a:spcPct val="0"/>
              </a:spcBef>
              <a:spcAft>
                <a:spcPct val="0"/>
              </a:spcAft>
            </a:pPr>
            <a:r>
              <a:rPr lang="en-US" sz="2000" dirty="0"/>
              <a:t>Take the original dataset T, and copy a </a:t>
            </a:r>
            <a:r>
              <a:rPr lang="en-US" sz="2000" i="1" dirty="0"/>
              <a:t>stretched version </a:t>
            </a:r>
            <a:r>
              <a:rPr lang="en-US" sz="2000" dirty="0"/>
              <a:t>of it into T2, simply by using:</a:t>
            </a:r>
          </a:p>
          <a:p>
            <a:r>
              <a:rPr lang="en-US" sz="2000" dirty="0">
                <a:latin typeface="Courier New" panose="02070309020205020404" pitchFamily="49" charset="0"/>
                <a:cs typeface="Courier New" panose="02070309020205020404" pitchFamily="49" charset="0"/>
              </a:rPr>
              <a:t>     </a:t>
            </a:r>
            <a:r>
              <a:rPr lang="en-US" sz="2400" dirty="0">
                <a:latin typeface="Courier New" panose="02070309020205020404" pitchFamily="49" charset="0"/>
                <a:cs typeface="Courier New" panose="02070309020205020404" pitchFamily="49" charset="0"/>
              </a:rPr>
              <a:t>T2 = T(1: 100/164: end); </a:t>
            </a:r>
            <a:r>
              <a:rPr lang="en-US" sz="2400" dirty="0">
                <a:solidFill>
                  <a:srgbClr val="008000"/>
                </a:solidFill>
                <a:latin typeface="Courier New" panose="02070309020205020404" pitchFamily="49" charset="0"/>
                <a:cs typeface="Courier New" panose="02070309020205020404" pitchFamily="49" charset="0"/>
              </a:rPr>
              <a:t>% Unofficial matlab way to resample</a:t>
            </a:r>
            <a:endParaRPr lang="en-US" sz="2000" dirty="0">
              <a:solidFill>
                <a:srgbClr val="008000"/>
              </a:solidFill>
              <a:latin typeface="Courier New" panose="02070309020205020404" pitchFamily="49" charset="0"/>
              <a:cs typeface="Courier New" panose="02070309020205020404" pitchFamily="49" charset="0"/>
            </a:endParaRPr>
          </a:p>
          <a:p>
            <a:r>
              <a:rPr lang="en-US" sz="2000" dirty="0"/>
              <a:t>Now call:</a:t>
            </a:r>
          </a:p>
          <a:p>
            <a:pPr>
              <a:spcAft>
                <a:spcPts val="500"/>
              </a:spcAft>
            </a:pPr>
            <a:r>
              <a:rPr lang="fr-FR" sz="2000" dirty="0">
                <a:latin typeface="Courier New" panose="02070309020205020404" pitchFamily="49" charset="0"/>
                <a:cs typeface="Courier New" panose="02070309020205020404" pitchFamily="49" charset="0"/>
              </a:rPr>
              <a:t>     </a:t>
            </a:r>
            <a:r>
              <a:rPr lang="fr-FR" sz="2400" dirty="0">
                <a:latin typeface="Courier New" panose="02070309020205020404" pitchFamily="49" charset="0"/>
                <a:cs typeface="Courier New" panose="02070309020205020404" pitchFamily="49" charset="0"/>
              </a:rPr>
              <a:t>[JMP, </a:t>
            </a:r>
            <a:r>
              <a:rPr lang="fr-FR" sz="2400" dirty="0" err="1">
                <a:latin typeface="Courier New" panose="02070309020205020404" pitchFamily="49" charset="0"/>
                <a:cs typeface="Courier New" panose="02070309020205020404" pitchFamily="49" charset="0"/>
              </a:rPr>
              <a:t>JMPindex</a:t>
            </a:r>
            <a:r>
              <a:rPr lang="fr-FR" sz="2400" dirty="0">
                <a:latin typeface="Courier New" panose="02070309020205020404" pitchFamily="49" charset="0"/>
                <a:cs typeface="Courier New" panose="02070309020205020404" pitchFamily="49" charset="0"/>
              </a:rPr>
              <a:t>] = </a:t>
            </a:r>
            <a:r>
              <a:rPr lang="fr-FR" sz="2400" dirty="0" err="1">
                <a:latin typeface="Courier New" panose="02070309020205020404" pitchFamily="49" charset="0"/>
                <a:cs typeface="Courier New" panose="02070309020205020404" pitchFamily="49" charset="0"/>
              </a:rPr>
              <a:t>computeMatrixProfileJoin</a:t>
            </a:r>
            <a:r>
              <a:rPr lang="fr-FR" sz="2400" dirty="0">
                <a:latin typeface="Courier New" panose="02070309020205020404" pitchFamily="49" charset="0"/>
                <a:cs typeface="Courier New" panose="02070309020205020404" pitchFamily="49" charset="0"/>
              </a:rPr>
              <a:t>(T,T2,500);</a:t>
            </a:r>
            <a:endParaRPr lang="en-US" sz="2000" dirty="0">
              <a:latin typeface="Courier New" panose="02070309020205020404" pitchFamily="49" charset="0"/>
              <a:cs typeface="Courier New" panose="02070309020205020404" pitchFamily="49" charset="0"/>
            </a:endParaRPr>
          </a:p>
          <a:p>
            <a:r>
              <a:rPr lang="en-US" sz="2000" dirty="0"/>
              <a:t>The resulting Matrix Profile will discover the motifs with the appropriate uniform scaling invariance. </a:t>
            </a:r>
          </a:p>
          <a:p>
            <a:r>
              <a:rPr lang="en-US" sz="2000" dirty="0"/>
              <a:t>We did this for the electric power demand example below…</a:t>
            </a:r>
          </a:p>
          <a:p>
            <a:pPr eaLnBrk="0" fontAlgn="base" hangingPunct="0">
              <a:spcBef>
                <a:spcPct val="0"/>
              </a:spcBef>
              <a:spcAft>
                <a:spcPct val="0"/>
              </a:spcAft>
            </a:pPr>
            <a:endParaRPr lang="en-US" dirty="0"/>
          </a:p>
          <a:p>
            <a:pPr eaLnBrk="0" fontAlgn="base" hangingPunct="0">
              <a:spcBef>
                <a:spcPct val="0"/>
              </a:spcBef>
              <a:spcAft>
                <a:spcPct val="0"/>
              </a:spcAft>
            </a:pPr>
            <a:r>
              <a:rPr lang="en-US" dirty="0"/>
              <a:t> </a:t>
            </a:r>
            <a:endParaRPr kumimoji="0" lang="en-US" altLang="en-US" sz="2400" b="0" i="0" u="none" strike="noStrike" cap="none" normalizeH="0" baseline="0" dirty="0">
              <a:ln>
                <a:noFill/>
              </a:ln>
              <a:solidFill>
                <a:schemeClr val="tx1"/>
              </a:solidFill>
              <a:effectLst/>
              <a:latin typeface="Arial" panose="020B0604020202020204" pitchFamily="34" charset="0"/>
            </a:endParaRPr>
          </a:p>
        </p:txBody>
      </p:sp>
      <p:sp>
        <p:nvSpPr>
          <p:cNvPr id="30" name="Line 6">
            <a:extLst>
              <a:ext uri="{FF2B5EF4-FFF2-40B4-BE49-F238E27FC236}">
                <a16:creationId xmlns:a16="http://schemas.microsoft.com/office/drawing/2014/main" id="{3246562E-8507-45E2-9EE7-7565041B9C07}"/>
              </a:ext>
            </a:extLst>
          </p:cNvPr>
          <p:cNvSpPr>
            <a:spLocks noChangeShapeType="1"/>
          </p:cNvSpPr>
          <p:nvPr/>
        </p:nvSpPr>
        <p:spPr bwMode="auto">
          <a:xfrm>
            <a:off x="5478063" y="5094331"/>
            <a:ext cx="6563079"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 name="Line 8">
            <a:extLst>
              <a:ext uri="{FF2B5EF4-FFF2-40B4-BE49-F238E27FC236}">
                <a16:creationId xmlns:a16="http://schemas.microsoft.com/office/drawing/2014/main" id="{97CE92D2-C6BC-476C-9FAE-E103616CC5B6}"/>
              </a:ext>
            </a:extLst>
          </p:cNvPr>
          <p:cNvSpPr>
            <a:spLocks noChangeShapeType="1"/>
          </p:cNvSpPr>
          <p:nvPr/>
        </p:nvSpPr>
        <p:spPr bwMode="auto">
          <a:xfrm flipV="1">
            <a:off x="5477113" y="5059362"/>
            <a:ext cx="0" cy="34971"/>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Line 9">
            <a:extLst>
              <a:ext uri="{FF2B5EF4-FFF2-40B4-BE49-F238E27FC236}">
                <a16:creationId xmlns:a16="http://schemas.microsoft.com/office/drawing/2014/main" id="{175058B2-7766-47AE-95B0-7BED651ABF6A}"/>
              </a:ext>
            </a:extLst>
          </p:cNvPr>
          <p:cNvSpPr>
            <a:spLocks noChangeShapeType="1"/>
          </p:cNvSpPr>
          <p:nvPr/>
        </p:nvSpPr>
        <p:spPr bwMode="auto">
          <a:xfrm flipV="1">
            <a:off x="6185623" y="5059362"/>
            <a:ext cx="0" cy="34971"/>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 name="Line 10">
            <a:extLst>
              <a:ext uri="{FF2B5EF4-FFF2-40B4-BE49-F238E27FC236}">
                <a16:creationId xmlns:a16="http://schemas.microsoft.com/office/drawing/2014/main" id="{25D4C6C2-62FC-4065-A6AD-BF8FED104F8E}"/>
              </a:ext>
            </a:extLst>
          </p:cNvPr>
          <p:cNvSpPr>
            <a:spLocks noChangeShapeType="1"/>
          </p:cNvSpPr>
          <p:nvPr/>
        </p:nvSpPr>
        <p:spPr bwMode="auto">
          <a:xfrm flipV="1">
            <a:off x="6893183" y="5059362"/>
            <a:ext cx="0" cy="34971"/>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 name="Line 11">
            <a:extLst>
              <a:ext uri="{FF2B5EF4-FFF2-40B4-BE49-F238E27FC236}">
                <a16:creationId xmlns:a16="http://schemas.microsoft.com/office/drawing/2014/main" id="{8F76CB25-8D2B-4856-8312-42BA77D65873}"/>
              </a:ext>
            </a:extLst>
          </p:cNvPr>
          <p:cNvSpPr>
            <a:spLocks noChangeShapeType="1"/>
          </p:cNvSpPr>
          <p:nvPr/>
        </p:nvSpPr>
        <p:spPr bwMode="auto">
          <a:xfrm flipV="1">
            <a:off x="7599556" y="5059362"/>
            <a:ext cx="0" cy="34971"/>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 name="Line 12">
            <a:extLst>
              <a:ext uri="{FF2B5EF4-FFF2-40B4-BE49-F238E27FC236}">
                <a16:creationId xmlns:a16="http://schemas.microsoft.com/office/drawing/2014/main" id="{D7F530A6-3DDC-46E1-85CA-8B5DA3D53C6F}"/>
              </a:ext>
            </a:extLst>
          </p:cNvPr>
          <p:cNvSpPr>
            <a:spLocks noChangeShapeType="1"/>
          </p:cNvSpPr>
          <p:nvPr/>
        </p:nvSpPr>
        <p:spPr bwMode="auto">
          <a:xfrm flipV="1">
            <a:off x="8307116" y="5059362"/>
            <a:ext cx="0" cy="34971"/>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 name="Line 13">
            <a:extLst>
              <a:ext uri="{FF2B5EF4-FFF2-40B4-BE49-F238E27FC236}">
                <a16:creationId xmlns:a16="http://schemas.microsoft.com/office/drawing/2014/main" id="{00F642D0-8975-4B40-917F-4DEEC4D41990}"/>
              </a:ext>
            </a:extLst>
          </p:cNvPr>
          <p:cNvSpPr>
            <a:spLocks noChangeShapeType="1"/>
          </p:cNvSpPr>
          <p:nvPr/>
        </p:nvSpPr>
        <p:spPr bwMode="auto">
          <a:xfrm flipV="1">
            <a:off x="9013489" y="5059362"/>
            <a:ext cx="0" cy="34971"/>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 name="Line 15">
            <a:extLst>
              <a:ext uri="{FF2B5EF4-FFF2-40B4-BE49-F238E27FC236}">
                <a16:creationId xmlns:a16="http://schemas.microsoft.com/office/drawing/2014/main" id="{C3C425E4-7833-47A8-B084-9D026E12475A}"/>
              </a:ext>
            </a:extLst>
          </p:cNvPr>
          <p:cNvSpPr>
            <a:spLocks noChangeShapeType="1"/>
          </p:cNvSpPr>
          <p:nvPr/>
        </p:nvSpPr>
        <p:spPr bwMode="auto">
          <a:xfrm flipV="1">
            <a:off x="10427423" y="5059362"/>
            <a:ext cx="0" cy="34971"/>
          </a:xfrm>
          <a:prstGeom prst="line">
            <a:avLst/>
          </a:prstGeom>
          <a:noFill/>
          <a:ln w="4763" cap="flat">
            <a:no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 name="Line 16">
            <a:extLst>
              <a:ext uri="{FF2B5EF4-FFF2-40B4-BE49-F238E27FC236}">
                <a16:creationId xmlns:a16="http://schemas.microsoft.com/office/drawing/2014/main" id="{5E7A14EE-9A92-427F-A995-4384F9A770F8}"/>
              </a:ext>
            </a:extLst>
          </p:cNvPr>
          <p:cNvSpPr>
            <a:spLocks noChangeShapeType="1"/>
          </p:cNvSpPr>
          <p:nvPr/>
        </p:nvSpPr>
        <p:spPr bwMode="auto">
          <a:xfrm flipV="1">
            <a:off x="11134983" y="5059362"/>
            <a:ext cx="0" cy="34971"/>
          </a:xfrm>
          <a:prstGeom prst="line">
            <a:avLst/>
          </a:prstGeom>
          <a:noFill/>
          <a:ln w="4763" cap="flat">
            <a:no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Line 17">
            <a:extLst>
              <a:ext uri="{FF2B5EF4-FFF2-40B4-BE49-F238E27FC236}">
                <a16:creationId xmlns:a16="http://schemas.microsoft.com/office/drawing/2014/main" id="{9594CC31-6794-441E-8B4D-D05AFD0358BA}"/>
              </a:ext>
            </a:extLst>
          </p:cNvPr>
          <p:cNvSpPr>
            <a:spLocks noChangeShapeType="1"/>
          </p:cNvSpPr>
          <p:nvPr/>
        </p:nvSpPr>
        <p:spPr bwMode="auto">
          <a:xfrm flipV="1">
            <a:off x="11841356" y="5059362"/>
            <a:ext cx="0" cy="34971"/>
          </a:xfrm>
          <a:prstGeom prst="line">
            <a:avLst/>
          </a:prstGeom>
          <a:noFill/>
          <a:ln w="4763" cap="flat">
            <a:no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 name="Rectangle 30">
            <a:extLst>
              <a:ext uri="{FF2B5EF4-FFF2-40B4-BE49-F238E27FC236}">
                <a16:creationId xmlns:a16="http://schemas.microsoft.com/office/drawing/2014/main" id="{D83CDE36-02C6-4728-96A4-1257BFEDF542}"/>
              </a:ext>
            </a:extLst>
          </p:cNvPr>
          <p:cNvSpPr>
            <a:spLocks noChangeArrowheads="1"/>
          </p:cNvSpPr>
          <p:nvPr/>
        </p:nvSpPr>
        <p:spPr bwMode="auto">
          <a:xfrm>
            <a:off x="5400699" y="5189733"/>
            <a:ext cx="789374" cy="1864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lang="en-US" altLang="en-US" sz="700" dirty="0">
                <a:solidFill>
                  <a:srgbClr val="262626"/>
                </a:solidFill>
              </a:rPr>
              <a:t>326,100</a:t>
            </a:r>
            <a:endParaRPr kumimoji="0" lang="en-US" altLang="en-US" sz="1600" b="0" i="0" u="none" strike="noStrike" cap="none" normalizeH="0" baseline="0" dirty="0">
              <a:ln>
                <a:noFill/>
              </a:ln>
              <a:solidFill>
                <a:schemeClr val="tx1"/>
              </a:solidFill>
              <a:effectLst/>
              <a:latin typeface="Arial" panose="020B0604020202020204" pitchFamily="34" charset="0"/>
            </a:endParaRPr>
          </a:p>
        </p:txBody>
      </p:sp>
      <p:sp>
        <p:nvSpPr>
          <p:cNvPr id="44" name="Rectangle 35">
            <a:extLst>
              <a:ext uri="{FF2B5EF4-FFF2-40B4-BE49-F238E27FC236}">
                <a16:creationId xmlns:a16="http://schemas.microsoft.com/office/drawing/2014/main" id="{266BBFB0-C9F8-4FFC-B572-6045B4657B71}"/>
              </a:ext>
            </a:extLst>
          </p:cNvPr>
          <p:cNvSpPr>
            <a:spLocks noChangeArrowheads="1"/>
          </p:cNvSpPr>
          <p:nvPr/>
        </p:nvSpPr>
        <p:spPr bwMode="auto">
          <a:xfrm>
            <a:off x="8990974" y="5189733"/>
            <a:ext cx="436907" cy="1864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lang="en-US" altLang="en-US" sz="700" dirty="0">
                <a:solidFill>
                  <a:srgbClr val="262626"/>
                </a:solidFill>
              </a:rPr>
              <a:t>327,100</a:t>
            </a:r>
            <a:endParaRPr kumimoji="0" lang="en-US" altLang="en-US" sz="1600" b="0" i="0" u="none" strike="noStrike" cap="none" normalizeH="0" baseline="0" dirty="0">
              <a:ln>
                <a:noFill/>
              </a:ln>
              <a:solidFill>
                <a:schemeClr val="tx1"/>
              </a:solidFill>
              <a:effectLst/>
              <a:latin typeface="Arial" panose="020B0604020202020204" pitchFamily="34" charset="0"/>
            </a:endParaRPr>
          </a:p>
        </p:txBody>
      </p:sp>
      <p:sp>
        <p:nvSpPr>
          <p:cNvPr id="45" name="Rectangle 37">
            <a:extLst>
              <a:ext uri="{FF2B5EF4-FFF2-40B4-BE49-F238E27FC236}">
                <a16:creationId xmlns:a16="http://schemas.microsoft.com/office/drawing/2014/main" id="{86CD869F-FEF6-4DF7-B104-62E40CAEF5F6}"/>
              </a:ext>
            </a:extLst>
          </p:cNvPr>
          <p:cNvSpPr>
            <a:spLocks noChangeArrowheads="1"/>
          </p:cNvSpPr>
          <p:nvPr/>
        </p:nvSpPr>
        <p:spPr bwMode="auto">
          <a:xfrm>
            <a:off x="10278706" y="5189733"/>
            <a:ext cx="645569" cy="1864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lang="en-US" altLang="en-US" sz="700" dirty="0">
                <a:solidFill>
                  <a:srgbClr val="262626"/>
                </a:solidFill>
              </a:rPr>
              <a:t>367,000</a:t>
            </a:r>
            <a:endParaRPr kumimoji="0" lang="en-US" altLang="en-US" sz="1600" b="0" i="0" u="none" strike="noStrike" cap="none" normalizeH="0" baseline="0" dirty="0">
              <a:ln>
                <a:noFill/>
              </a:ln>
              <a:solidFill>
                <a:schemeClr val="tx1"/>
              </a:solidFill>
              <a:effectLst/>
              <a:latin typeface="Arial" panose="020B0604020202020204" pitchFamily="34" charset="0"/>
            </a:endParaRPr>
          </a:p>
        </p:txBody>
      </p:sp>
      <p:sp>
        <p:nvSpPr>
          <p:cNvPr id="46" name="Rectangle 39">
            <a:extLst>
              <a:ext uri="{FF2B5EF4-FFF2-40B4-BE49-F238E27FC236}">
                <a16:creationId xmlns:a16="http://schemas.microsoft.com/office/drawing/2014/main" id="{493F846C-7FD2-4F99-9CF7-F9BFB02C5DAF}"/>
              </a:ext>
            </a:extLst>
          </p:cNvPr>
          <p:cNvSpPr>
            <a:spLocks noChangeArrowheads="1"/>
          </p:cNvSpPr>
          <p:nvPr/>
        </p:nvSpPr>
        <p:spPr bwMode="auto">
          <a:xfrm>
            <a:off x="11678376" y="5189733"/>
            <a:ext cx="436907" cy="1864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lang="en-US" altLang="en-US" sz="700" dirty="0">
                <a:solidFill>
                  <a:srgbClr val="262626"/>
                </a:solidFill>
              </a:rPr>
              <a:t>367,400</a:t>
            </a:r>
            <a:endParaRPr kumimoji="0" lang="en-US" altLang="en-US" sz="1600" b="0" i="0" u="none" strike="noStrike" cap="none" normalizeH="0" baseline="0" dirty="0">
              <a:ln>
                <a:noFill/>
              </a:ln>
              <a:solidFill>
                <a:schemeClr val="tx1"/>
              </a:solidFill>
              <a:effectLst/>
              <a:latin typeface="Arial" panose="020B0604020202020204" pitchFamily="34" charset="0"/>
            </a:endParaRPr>
          </a:p>
        </p:txBody>
      </p:sp>
      <p:sp>
        <p:nvSpPr>
          <p:cNvPr id="51" name="Freeform 61">
            <a:extLst>
              <a:ext uri="{FF2B5EF4-FFF2-40B4-BE49-F238E27FC236}">
                <a16:creationId xmlns:a16="http://schemas.microsoft.com/office/drawing/2014/main" id="{7190E53E-01E4-4596-89DF-879A0DF32336}"/>
              </a:ext>
            </a:extLst>
          </p:cNvPr>
          <p:cNvSpPr>
            <a:spLocks/>
          </p:cNvSpPr>
          <p:nvPr/>
        </p:nvSpPr>
        <p:spPr bwMode="auto">
          <a:xfrm>
            <a:off x="5481625" y="4185461"/>
            <a:ext cx="6713513" cy="843434"/>
          </a:xfrm>
          <a:custGeom>
            <a:avLst/>
            <a:gdLst>
              <a:gd name="T0" fmla="*/ 87 w 5655"/>
              <a:gd name="T1" fmla="*/ 1423 h 1423"/>
              <a:gd name="T2" fmla="*/ 176 w 5655"/>
              <a:gd name="T3" fmla="*/ 1423 h 1423"/>
              <a:gd name="T4" fmla="*/ 265 w 5655"/>
              <a:gd name="T5" fmla="*/ 1423 h 1423"/>
              <a:gd name="T6" fmla="*/ 355 w 5655"/>
              <a:gd name="T7" fmla="*/ 1423 h 1423"/>
              <a:gd name="T8" fmla="*/ 444 w 5655"/>
              <a:gd name="T9" fmla="*/ 1423 h 1423"/>
              <a:gd name="T10" fmla="*/ 533 w 5655"/>
              <a:gd name="T11" fmla="*/ 1423 h 1423"/>
              <a:gd name="T12" fmla="*/ 623 w 5655"/>
              <a:gd name="T13" fmla="*/ 1423 h 1423"/>
              <a:gd name="T14" fmla="*/ 712 w 5655"/>
              <a:gd name="T15" fmla="*/ 1423 h 1423"/>
              <a:gd name="T16" fmla="*/ 801 w 5655"/>
              <a:gd name="T17" fmla="*/ 1423 h 1423"/>
              <a:gd name="T18" fmla="*/ 891 w 5655"/>
              <a:gd name="T19" fmla="*/ 1423 h 1423"/>
              <a:gd name="T20" fmla="*/ 980 w 5655"/>
              <a:gd name="T21" fmla="*/ 1423 h 1423"/>
              <a:gd name="T22" fmla="*/ 1069 w 5655"/>
              <a:gd name="T23" fmla="*/ 1423 h 1423"/>
              <a:gd name="T24" fmla="*/ 1159 w 5655"/>
              <a:gd name="T25" fmla="*/ 1423 h 1423"/>
              <a:gd name="T26" fmla="*/ 1248 w 5655"/>
              <a:gd name="T27" fmla="*/ 1423 h 1423"/>
              <a:gd name="T28" fmla="*/ 1337 w 5655"/>
              <a:gd name="T29" fmla="*/ 1423 h 1423"/>
              <a:gd name="T30" fmla="*/ 1427 w 5655"/>
              <a:gd name="T31" fmla="*/ 1423 h 1423"/>
              <a:gd name="T32" fmla="*/ 1516 w 5655"/>
              <a:gd name="T33" fmla="*/ 1423 h 1423"/>
              <a:gd name="T34" fmla="*/ 1606 w 5655"/>
              <a:gd name="T35" fmla="*/ 1423 h 1423"/>
              <a:gd name="T36" fmla="*/ 1695 w 5655"/>
              <a:gd name="T37" fmla="*/ 1423 h 1423"/>
              <a:gd name="T38" fmla="*/ 1784 w 5655"/>
              <a:gd name="T39" fmla="*/ 1423 h 1423"/>
              <a:gd name="T40" fmla="*/ 1873 w 5655"/>
              <a:gd name="T41" fmla="*/ 1423 h 1423"/>
              <a:gd name="T42" fmla="*/ 1963 w 5655"/>
              <a:gd name="T43" fmla="*/ 5 h 1423"/>
              <a:gd name="T44" fmla="*/ 2052 w 5655"/>
              <a:gd name="T45" fmla="*/ 23 h 1423"/>
              <a:gd name="T46" fmla="*/ 2141 w 5655"/>
              <a:gd name="T47" fmla="*/ 28 h 1423"/>
              <a:gd name="T48" fmla="*/ 2231 w 5655"/>
              <a:gd name="T49" fmla="*/ 27 h 1423"/>
              <a:gd name="T50" fmla="*/ 2320 w 5655"/>
              <a:gd name="T51" fmla="*/ 1415 h 1423"/>
              <a:gd name="T52" fmla="*/ 2409 w 5655"/>
              <a:gd name="T53" fmla="*/ 39 h 1423"/>
              <a:gd name="T54" fmla="*/ 2499 w 5655"/>
              <a:gd name="T55" fmla="*/ 38 h 1423"/>
              <a:gd name="T56" fmla="*/ 2588 w 5655"/>
              <a:gd name="T57" fmla="*/ 21 h 1423"/>
              <a:gd name="T58" fmla="*/ 2677 w 5655"/>
              <a:gd name="T59" fmla="*/ 57 h 1423"/>
              <a:gd name="T60" fmla="*/ 2767 w 5655"/>
              <a:gd name="T61" fmla="*/ 60 h 1423"/>
              <a:gd name="T62" fmla="*/ 2856 w 5655"/>
              <a:gd name="T63" fmla="*/ 1401 h 1423"/>
              <a:gd name="T64" fmla="*/ 2946 w 5655"/>
              <a:gd name="T65" fmla="*/ 1423 h 1423"/>
              <a:gd name="T66" fmla="*/ 3035 w 5655"/>
              <a:gd name="T67" fmla="*/ 1423 h 1423"/>
              <a:gd name="T68" fmla="*/ 3124 w 5655"/>
              <a:gd name="T69" fmla="*/ 1423 h 1423"/>
              <a:gd name="T70" fmla="*/ 3214 w 5655"/>
              <a:gd name="T71" fmla="*/ 1423 h 1423"/>
              <a:gd name="T72" fmla="*/ 3303 w 5655"/>
              <a:gd name="T73" fmla="*/ 1423 h 1423"/>
              <a:gd name="T74" fmla="*/ 3392 w 5655"/>
              <a:gd name="T75" fmla="*/ 1423 h 1423"/>
              <a:gd name="T76" fmla="*/ 3481 w 5655"/>
              <a:gd name="T77" fmla="*/ 1423 h 1423"/>
              <a:gd name="T78" fmla="*/ 3571 w 5655"/>
              <a:gd name="T79" fmla="*/ 1423 h 1423"/>
              <a:gd name="T80" fmla="*/ 3660 w 5655"/>
              <a:gd name="T81" fmla="*/ 1423 h 1423"/>
              <a:gd name="T82" fmla="*/ 3749 w 5655"/>
              <a:gd name="T83" fmla="*/ 1423 h 1423"/>
              <a:gd name="T84" fmla="*/ 3839 w 5655"/>
              <a:gd name="T85" fmla="*/ 1423 h 1423"/>
              <a:gd name="T86" fmla="*/ 3928 w 5655"/>
              <a:gd name="T87" fmla="*/ 1423 h 1423"/>
              <a:gd name="T88" fmla="*/ 4017 w 5655"/>
              <a:gd name="T89" fmla="*/ 1423 h 1423"/>
              <a:gd name="T90" fmla="*/ 4107 w 5655"/>
              <a:gd name="T91" fmla="*/ 1423 h 1423"/>
              <a:gd name="T92" fmla="*/ 4196 w 5655"/>
              <a:gd name="T93" fmla="*/ 1423 h 1423"/>
              <a:gd name="T94" fmla="*/ 4286 w 5655"/>
              <a:gd name="T95" fmla="*/ 1423 h 1423"/>
              <a:gd name="T96" fmla="*/ 4375 w 5655"/>
              <a:gd name="T97" fmla="*/ 1423 h 1423"/>
              <a:gd name="T98" fmla="*/ 4464 w 5655"/>
              <a:gd name="T99" fmla="*/ 1423 h 1423"/>
              <a:gd name="T100" fmla="*/ 4554 w 5655"/>
              <a:gd name="T101" fmla="*/ 1423 h 1423"/>
              <a:gd name="T102" fmla="*/ 4643 w 5655"/>
              <a:gd name="T103" fmla="*/ 1423 h 1423"/>
              <a:gd name="T104" fmla="*/ 4732 w 5655"/>
              <a:gd name="T105" fmla="*/ 1423 h 1423"/>
              <a:gd name="T106" fmla="*/ 4822 w 5655"/>
              <a:gd name="T107" fmla="*/ 1423 h 1423"/>
              <a:gd name="T108" fmla="*/ 4911 w 5655"/>
              <a:gd name="T109" fmla="*/ 1423 h 1423"/>
              <a:gd name="T110" fmla="*/ 5000 w 5655"/>
              <a:gd name="T111" fmla="*/ 1423 h 1423"/>
              <a:gd name="T112" fmla="*/ 5089 w 5655"/>
              <a:gd name="T113" fmla="*/ 1423 h 1423"/>
              <a:gd name="T114" fmla="*/ 5179 w 5655"/>
              <a:gd name="T115" fmla="*/ 1423 h 1423"/>
              <a:gd name="T116" fmla="*/ 5268 w 5655"/>
              <a:gd name="T117" fmla="*/ 1423 h 1423"/>
              <a:gd name="T118" fmla="*/ 5357 w 5655"/>
              <a:gd name="T119" fmla="*/ 1423 h 1423"/>
              <a:gd name="T120" fmla="*/ 5447 w 5655"/>
              <a:gd name="T121" fmla="*/ 1423 h 1423"/>
              <a:gd name="T122" fmla="*/ 5536 w 5655"/>
              <a:gd name="T123" fmla="*/ 1423 h 1423"/>
              <a:gd name="T124" fmla="*/ 5625 w 5655"/>
              <a:gd name="T125" fmla="*/ 142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55" h="1423">
                <a:moveTo>
                  <a:pt x="0" y="1423"/>
                </a:moveTo>
                <a:lnTo>
                  <a:pt x="3" y="1423"/>
                </a:lnTo>
                <a:lnTo>
                  <a:pt x="6" y="1423"/>
                </a:lnTo>
                <a:lnTo>
                  <a:pt x="9" y="1423"/>
                </a:lnTo>
                <a:lnTo>
                  <a:pt x="12" y="1423"/>
                </a:lnTo>
                <a:lnTo>
                  <a:pt x="15" y="1423"/>
                </a:lnTo>
                <a:lnTo>
                  <a:pt x="18" y="1423"/>
                </a:lnTo>
                <a:lnTo>
                  <a:pt x="21" y="1423"/>
                </a:lnTo>
                <a:lnTo>
                  <a:pt x="24" y="1423"/>
                </a:lnTo>
                <a:lnTo>
                  <a:pt x="27" y="1423"/>
                </a:lnTo>
                <a:lnTo>
                  <a:pt x="30" y="1423"/>
                </a:lnTo>
                <a:lnTo>
                  <a:pt x="33" y="1423"/>
                </a:lnTo>
                <a:lnTo>
                  <a:pt x="36" y="1423"/>
                </a:lnTo>
                <a:lnTo>
                  <a:pt x="39" y="1423"/>
                </a:lnTo>
                <a:lnTo>
                  <a:pt x="42" y="1423"/>
                </a:lnTo>
                <a:lnTo>
                  <a:pt x="45" y="1423"/>
                </a:lnTo>
                <a:lnTo>
                  <a:pt x="48" y="1423"/>
                </a:lnTo>
                <a:lnTo>
                  <a:pt x="51" y="1423"/>
                </a:lnTo>
                <a:lnTo>
                  <a:pt x="54" y="1423"/>
                </a:lnTo>
                <a:lnTo>
                  <a:pt x="57" y="1423"/>
                </a:lnTo>
                <a:lnTo>
                  <a:pt x="60" y="1423"/>
                </a:lnTo>
                <a:lnTo>
                  <a:pt x="63" y="1423"/>
                </a:lnTo>
                <a:lnTo>
                  <a:pt x="66" y="1423"/>
                </a:lnTo>
                <a:lnTo>
                  <a:pt x="69" y="1423"/>
                </a:lnTo>
                <a:lnTo>
                  <a:pt x="72" y="1423"/>
                </a:lnTo>
                <a:lnTo>
                  <a:pt x="75" y="1423"/>
                </a:lnTo>
                <a:lnTo>
                  <a:pt x="78" y="1423"/>
                </a:lnTo>
                <a:lnTo>
                  <a:pt x="81" y="1423"/>
                </a:lnTo>
                <a:lnTo>
                  <a:pt x="84" y="1423"/>
                </a:lnTo>
                <a:lnTo>
                  <a:pt x="87" y="1423"/>
                </a:lnTo>
                <a:lnTo>
                  <a:pt x="90" y="1423"/>
                </a:lnTo>
                <a:lnTo>
                  <a:pt x="93" y="1423"/>
                </a:lnTo>
                <a:lnTo>
                  <a:pt x="96" y="1423"/>
                </a:lnTo>
                <a:lnTo>
                  <a:pt x="99" y="1423"/>
                </a:lnTo>
                <a:lnTo>
                  <a:pt x="102" y="1423"/>
                </a:lnTo>
                <a:lnTo>
                  <a:pt x="105" y="1423"/>
                </a:lnTo>
                <a:lnTo>
                  <a:pt x="108" y="1423"/>
                </a:lnTo>
                <a:lnTo>
                  <a:pt x="111" y="1423"/>
                </a:lnTo>
                <a:lnTo>
                  <a:pt x="114" y="1423"/>
                </a:lnTo>
                <a:lnTo>
                  <a:pt x="117" y="1423"/>
                </a:lnTo>
                <a:lnTo>
                  <a:pt x="119" y="1423"/>
                </a:lnTo>
                <a:lnTo>
                  <a:pt x="122" y="1423"/>
                </a:lnTo>
                <a:lnTo>
                  <a:pt x="125" y="1423"/>
                </a:lnTo>
                <a:lnTo>
                  <a:pt x="128" y="1423"/>
                </a:lnTo>
                <a:lnTo>
                  <a:pt x="131" y="1423"/>
                </a:lnTo>
                <a:lnTo>
                  <a:pt x="134" y="1423"/>
                </a:lnTo>
                <a:lnTo>
                  <a:pt x="137" y="1423"/>
                </a:lnTo>
                <a:lnTo>
                  <a:pt x="140" y="1423"/>
                </a:lnTo>
                <a:lnTo>
                  <a:pt x="143" y="1423"/>
                </a:lnTo>
                <a:lnTo>
                  <a:pt x="146" y="1423"/>
                </a:lnTo>
                <a:lnTo>
                  <a:pt x="149" y="1423"/>
                </a:lnTo>
                <a:lnTo>
                  <a:pt x="152" y="1423"/>
                </a:lnTo>
                <a:lnTo>
                  <a:pt x="155" y="1423"/>
                </a:lnTo>
                <a:lnTo>
                  <a:pt x="158" y="1423"/>
                </a:lnTo>
                <a:lnTo>
                  <a:pt x="161" y="1423"/>
                </a:lnTo>
                <a:lnTo>
                  <a:pt x="164" y="1423"/>
                </a:lnTo>
                <a:lnTo>
                  <a:pt x="167" y="1423"/>
                </a:lnTo>
                <a:lnTo>
                  <a:pt x="170" y="1423"/>
                </a:lnTo>
                <a:lnTo>
                  <a:pt x="173" y="1423"/>
                </a:lnTo>
                <a:lnTo>
                  <a:pt x="176" y="1423"/>
                </a:lnTo>
                <a:lnTo>
                  <a:pt x="179" y="1423"/>
                </a:lnTo>
                <a:lnTo>
                  <a:pt x="182" y="1423"/>
                </a:lnTo>
                <a:lnTo>
                  <a:pt x="185" y="1423"/>
                </a:lnTo>
                <a:lnTo>
                  <a:pt x="188" y="1423"/>
                </a:lnTo>
                <a:lnTo>
                  <a:pt x="191" y="1423"/>
                </a:lnTo>
                <a:lnTo>
                  <a:pt x="194" y="1423"/>
                </a:lnTo>
                <a:lnTo>
                  <a:pt x="197" y="1423"/>
                </a:lnTo>
                <a:lnTo>
                  <a:pt x="200" y="1423"/>
                </a:lnTo>
                <a:lnTo>
                  <a:pt x="203" y="1423"/>
                </a:lnTo>
                <a:lnTo>
                  <a:pt x="206" y="1423"/>
                </a:lnTo>
                <a:lnTo>
                  <a:pt x="209" y="1423"/>
                </a:lnTo>
                <a:lnTo>
                  <a:pt x="212" y="1423"/>
                </a:lnTo>
                <a:lnTo>
                  <a:pt x="215" y="1423"/>
                </a:lnTo>
                <a:lnTo>
                  <a:pt x="218" y="1423"/>
                </a:lnTo>
                <a:lnTo>
                  <a:pt x="221" y="1423"/>
                </a:lnTo>
                <a:lnTo>
                  <a:pt x="224" y="1423"/>
                </a:lnTo>
                <a:lnTo>
                  <a:pt x="227" y="1423"/>
                </a:lnTo>
                <a:lnTo>
                  <a:pt x="230" y="1423"/>
                </a:lnTo>
                <a:lnTo>
                  <a:pt x="233" y="1423"/>
                </a:lnTo>
                <a:lnTo>
                  <a:pt x="236" y="1423"/>
                </a:lnTo>
                <a:lnTo>
                  <a:pt x="239" y="1423"/>
                </a:lnTo>
                <a:lnTo>
                  <a:pt x="242" y="1423"/>
                </a:lnTo>
                <a:lnTo>
                  <a:pt x="244" y="1423"/>
                </a:lnTo>
                <a:lnTo>
                  <a:pt x="247" y="1423"/>
                </a:lnTo>
                <a:lnTo>
                  <a:pt x="250" y="1423"/>
                </a:lnTo>
                <a:lnTo>
                  <a:pt x="253" y="1423"/>
                </a:lnTo>
                <a:lnTo>
                  <a:pt x="256" y="1423"/>
                </a:lnTo>
                <a:lnTo>
                  <a:pt x="259" y="1423"/>
                </a:lnTo>
                <a:lnTo>
                  <a:pt x="262" y="1423"/>
                </a:lnTo>
                <a:lnTo>
                  <a:pt x="265" y="1423"/>
                </a:lnTo>
                <a:lnTo>
                  <a:pt x="268" y="1423"/>
                </a:lnTo>
                <a:lnTo>
                  <a:pt x="271" y="1423"/>
                </a:lnTo>
                <a:lnTo>
                  <a:pt x="274" y="1423"/>
                </a:lnTo>
                <a:lnTo>
                  <a:pt x="277" y="1423"/>
                </a:lnTo>
                <a:lnTo>
                  <a:pt x="280" y="1423"/>
                </a:lnTo>
                <a:lnTo>
                  <a:pt x="283" y="1423"/>
                </a:lnTo>
                <a:lnTo>
                  <a:pt x="286" y="1423"/>
                </a:lnTo>
                <a:lnTo>
                  <a:pt x="289" y="1423"/>
                </a:lnTo>
                <a:lnTo>
                  <a:pt x="292" y="1423"/>
                </a:lnTo>
                <a:lnTo>
                  <a:pt x="295" y="1423"/>
                </a:lnTo>
                <a:lnTo>
                  <a:pt x="298" y="1423"/>
                </a:lnTo>
                <a:lnTo>
                  <a:pt x="301" y="1423"/>
                </a:lnTo>
                <a:lnTo>
                  <a:pt x="304" y="1423"/>
                </a:lnTo>
                <a:lnTo>
                  <a:pt x="307" y="1423"/>
                </a:lnTo>
                <a:lnTo>
                  <a:pt x="310" y="1423"/>
                </a:lnTo>
                <a:lnTo>
                  <a:pt x="313" y="1423"/>
                </a:lnTo>
                <a:lnTo>
                  <a:pt x="316" y="1423"/>
                </a:lnTo>
                <a:lnTo>
                  <a:pt x="319" y="1423"/>
                </a:lnTo>
                <a:lnTo>
                  <a:pt x="322" y="1423"/>
                </a:lnTo>
                <a:lnTo>
                  <a:pt x="325" y="1423"/>
                </a:lnTo>
                <a:lnTo>
                  <a:pt x="328" y="1423"/>
                </a:lnTo>
                <a:lnTo>
                  <a:pt x="331" y="1423"/>
                </a:lnTo>
                <a:lnTo>
                  <a:pt x="334" y="1423"/>
                </a:lnTo>
                <a:lnTo>
                  <a:pt x="337" y="1423"/>
                </a:lnTo>
                <a:lnTo>
                  <a:pt x="340" y="1423"/>
                </a:lnTo>
                <a:lnTo>
                  <a:pt x="343" y="1423"/>
                </a:lnTo>
                <a:lnTo>
                  <a:pt x="346" y="1423"/>
                </a:lnTo>
                <a:lnTo>
                  <a:pt x="349" y="1423"/>
                </a:lnTo>
                <a:lnTo>
                  <a:pt x="352" y="1423"/>
                </a:lnTo>
                <a:lnTo>
                  <a:pt x="355" y="1423"/>
                </a:lnTo>
                <a:lnTo>
                  <a:pt x="358" y="1423"/>
                </a:lnTo>
                <a:lnTo>
                  <a:pt x="361" y="1423"/>
                </a:lnTo>
                <a:lnTo>
                  <a:pt x="364" y="1423"/>
                </a:lnTo>
                <a:lnTo>
                  <a:pt x="366" y="1423"/>
                </a:lnTo>
                <a:lnTo>
                  <a:pt x="369" y="1423"/>
                </a:lnTo>
                <a:lnTo>
                  <a:pt x="372" y="1423"/>
                </a:lnTo>
                <a:lnTo>
                  <a:pt x="375" y="1423"/>
                </a:lnTo>
                <a:lnTo>
                  <a:pt x="378" y="1423"/>
                </a:lnTo>
                <a:lnTo>
                  <a:pt x="381" y="1423"/>
                </a:lnTo>
                <a:lnTo>
                  <a:pt x="384" y="1423"/>
                </a:lnTo>
                <a:lnTo>
                  <a:pt x="387" y="1423"/>
                </a:lnTo>
                <a:lnTo>
                  <a:pt x="390" y="1423"/>
                </a:lnTo>
                <a:lnTo>
                  <a:pt x="393" y="1423"/>
                </a:lnTo>
                <a:lnTo>
                  <a:pt x="396" y="1423"/>
                </a:lnTo>
                <a:lnTo>
                  <a:pt x="399" y="1423"/>
                </a:lnTo>
                <a:lnTo>
                  <a:pt x="402" y="1423"/>
                </a:lnTo>
                <a:lnTo>
                  <a:pt x="405" y="1423"/>
                </a:lnTo>
                <a:lnTo>
                  <a:pt x="408" y="1423"/>
                </a:lnTo>
                <a:lnTo>
                  <a:pt x="411" y="1423"/>
                </a:lnTo>
                <a:lnTo>
                  <a:pt x="414" y="1423"/>
                </a:lnTo>
                <a:lnTo>
                  <a:pt x="417" y="1423"/>
                </a:lnTo>
                <a:lnTo>
                  <a:pt x="420" y="1423"/>
                </a:lnTo>
                <a:lnTo>
                  <a:pt x="423" y="1423"/>
                </a:lnTo>
                <a:lnTo>
                  <a:pt x="426" y="1423"/>
                </a:lnTo>
                <a:lnTo>
                  <a:pt x="429" y="1423"/>
                </a:lnTo>
                <a:lnTo>
                  <a:pt x="432" y="1423"/>
                </a:lnTo>
                <a:lnTo>
                  <a:pt x="435" y="1423"/>
                </a:lnTo>
                <a:lnTo>
                  <a:pt x="438" y="1423"/>
                </a:lnTo>
                <a:lnTo>
                  <a:pt x="441" y="1423"/>
                </a:lnTo>
                <a:lnTo>
                  <a:pt x="444" y="1423"/>
                </a:lnTo>
                <a:lnTo>
                  <a:pt x="447" y="1423"/>
                </a:lnTo>
                <a:lnTo>
                  <a:pt x="450" y="1423"/>
                </a:lnTo>
                <a:lnTo>
                  <a:pt x="453" y="1423"/>
                </a:lnTo>
                <a:lnTo>
                  <a:pt x="456" y="1423"/>
                </a:lnTo>
                <a:lnTo>
                  <a:pt x="459" y="1423"/>
                </a:lnTo>
                <a:lnTo>
                  <a:pt x="462" y="1423"/>
                </a:lnTo>
                <a:lnTo>
                  <a:pt x="465" y="1423"/>
                </a:lnTo>
                <a:lnTo>
                  <a:pt x="468" y="1423"/>
                </a:lnTo>
                <a:lnTo>
                  <a:pt x="471" y="1423"/>
                </a:lnTo>
                <a:lnTo>
                  <a:pt x="474" y="1423"/>
                </a:lnTo>
                <a:lnTo>
                  <a:pt x="477" y="1423"/>
                </a:lnTo>
                <a:lnTo>
                  <a:pt x="480" y="1423"/>
                </a:lnTo>
                <a:lnTo>
                  <a:pt x="483" y="1423"/>
                </a:lnTo>
                <a:lnTo>
                  <a:pt x="486" y="1423"/>
                </a:lnTo>
                <a:lnTo>
                  <a:pt x="489" y="1423"/>
                </a:lnTo>
                <a:lnTo>
                  <a:pt x="492" y="1423"/>
                </a:lnTo>
                <a:lnTo>
                  <a:pt x="495" y="1423"/>
                </a:lnTo>
                <a:lnTo>
                  <a:pt x="497" y="1423"/>
                </a:lnTo>
                <a:lnTo>
                  <a:pt x="500" y="1423"/>
                </a:lnTo>
                <a:lnTo>
                  <a:pt x="503" y="1423"/>
                </a:lnTo>
                <a:lnTo>
                  <a:pt x="506" y="1423"/>
                </a:lnTo>
                <a:lnTo>
                  <a:pt x="509" y="1423"/>
                </a:lnTo>
                <a:lnTo>
                  <a:pt x="512" y="1423"/>
                </a:lnTo>
                <a:lnTo>
                  <a:pt x="515" y="1423"/>
                </a:lnTo>
                <a:lnTo>
                  <a:pt x="518" y="1423"/>
                </a:lnTo>
                <a:lnTo>
                  <a:pt x="521" y="1423"/>
                </a:lnTo>
                <a:lnTo>
                  <a:pt x="524" y="1423"/>
                </a:lnTo>
                <a:lnTo>
                  <a:pt x="527" y="1423"/>
                </a:lnTo>
                <a:lnTo>
                  <a:pt x="530" y="1423"/>
                </a:lnTo>
                <a:lnTo>
                  <a:pt x="533" y="1423"/>
                </a:lnTo>
                <a:lnTo>
                  <a:pt x="536" y="1423"/>
                </a:lnTo>
                <a:lnTo>
                  <a:pt x="539" y="1423"/>
                </a:lnTo>
                <a:lnTo>
                  <a:pt x="542" y="1423"/>
                </a:lnTo>
                <a:lnTo>
                  <a:pt x="545" y="1423"/>
                </a:lnTo>
                <a:lnTo>
                  <a:pt x="548" y="1423"/>
                </a:lnTo>
                <a:lnTo>
                  <a:pt x="551" y="1423"/>
                </a:lnTo>
                <a:lnTo>
                  <a:pt x="554" y="1423"/>
                </a:lnTo>
                <a:lnTo>
                  <a:pt x="557" y="1423"/>
                </a:lnTo>
                <a:lnTo>
                  <a:pt x="560" y="1423"/>
                </a:lnTo>
                <a:lnTo>
                  <a:pt x="563" y="1423"/>
                </a:lnTo>
                <a:lnTo>
                  <a:pt x="566" y="1423"/>
                </a:lnTo>
                <a:lnTo>
                  <a:pt x="569" y="1423"/>
                </a:lnTo>
                <a:lnTo>
                  <a:pt x="572" y="1423"/>
                </a:lnTo>
                <a:lnTo>
                  <a:pt x="575" y="1423"/>
                </a:lnTo>
                <a:lnTo>
                  <a:pt x="578" y="1423"/>
                </a:lnTo>
                <a:lnTo>
                  <a:pt x="581" y="1423"/>
                </a:lnTo>
                <a:lnTo>
                  <a:pt x="584" y="1423"/>
                </a:lnTo>
                <a:lnTo>
                  <a:pt x="587" y="1423"/>
                </a:lnTo>
                <a:lnTo>
                  <a:pt x="590" y="1423"/>
                </a:lnTo>
                <a:lnTo>
                  <a:pt x="593" y="1423"/>
                </a:lnTo>
                <a:lnTo>
                  <a:pt x="596" y="1423"/>
                </a:lnTo>
                <a:lnTo>
                  <a:pt x="599" y="1423"/>
                </a:lnTo>
                <a:lnTo>
                  <a:pt x="602" y="1423"/>
                </a:lnTo>
                <a:lnTo>
                  <a:pt x="605" y="1423"/>
                </a:lnTo>
                <a:lnTo>
                  <a:pt x="608" y="1423"/>
                </a:lnTo>
                <a:lnTo>
                  <a:pt x="611" y="1423"/>
                </a:lnTo>
                <a:lnTo>
                  <a:pt x="614" y="1423"/>
                </a:lnTo>
                <a:lnTo>
                  <a:pt x="617" y="1423"/>
                </a:lnTo>
                <a:lnTo>
                  <a:pt x="620" y="1423"/>
                </a:lnTo>
                <a:lnTo>
                  <a:pt x="623" y="1423"/>
                </a:lnTo>
                <a:lnTo>
                  <a:pt x="626" y="1423"/>
                </a:lnTo>
                <a:lnTo>
                  <a:pt x="629" y="1423"/>
                </a:lnTo>
                <a:lnTo>
                  <a:pt x="632" y="1423"/>
                </a:lnTo>
                <a:lnTo>
                  <a:pt x="635" y="1423"/>
                </a:lnTo>
                <a:lnTo>
                  <a:pt x="637" y="1423"/>
                </a:lnTo>
                <a:lnTo>
                  <a:pt x="640" y="1423"/>
                </a:lnTo>
                <a:lnTo>
                  <a:pt x="643" y="1423"/>
                </a:lnTo>
                <a:lnTo>
                  <a:pt x="646" y="1423"/>
                </a:lnTo>
                <a:lnTo>
                  <a:pt x="649" y="1423"/>
                </a:lnTo>
                <a:lnTo>
                  <a:pt x="652" y="1423"/>
                </a:lnTo>
                <a:lnTo>
                  <a:pt x="655" y="1423"/>
                </a:lnTo>
                <a:lnTo>
                  <a:pt x="658" y="1423"/>
                </a:lnTo>
                <a:lnTo>
                  <a:pt x="661" y="1423"/>
                </a:lnTo>
                <a:lnTo>
                  <a:pt x="664" y="1423"/>
                </a:lnTo>
                <a:lnTo>
                  <a:pt x="667" y="1423"/>
                </a:lnTo>
                <a:lnTo>
                  <a:pt x="670" y="1423"/>
                </a:lnTo>
                <a:lnTo>
                  <a:pt x="673" y="1423"/>
                </a:lnTo>
                <a:lnTo>
                  <a:pt x="676" y="1423"/>
                </a:lnTo>
                <a:lnTo>
                  <a:pt x="679" y="1423"/>
                </a:lnTo>
                <a:lnTo>
                  <a:pt x="682" y="1423"/>
                </a:lnTo>
                <a:lnTo>
                  <a:pt x="685" y="1423"/>
                </a:lnTo>
                <a:lnTo>
                  <a:pt x="688" y="1423"/>
                </a:lnTo>
                <a:lnTo>
                  <a:pt x="691" y="1423"/>
                </a:lnTo>
                <a:lnTo>
                  <a:pt x="694" y="1423"/>
                </a:lnTo>
                <a:lnTo>
                  <a:pt x="697" y="1423"/>
                </a:lnTo>
                <a:lnTo>
                  <a:pt x="700" y="1423"/>
                </a:lnTo>
                <a:lnTo>
                  <a:pt x="703" y="1423"/>
                </a:lnTo>
                <a:lnTo>
                  <a:pt x="706" y="1423"/>
                </a:lnTo>
                <a:lnTo>
                  <a:pt x="709" y="1423"/>
                </a:lnTo>
                <a:lnTo>
                  <a:pt x="712" y="1423"/>
                </a:lnTo>
                <a:lnTo>
                  <a:pt x="715" y="1423"/>
                </a:lnTo>
                <a:lnTo>
                  <a:pt x="718" y="1423"/>
                </a:lnTo>
                <a:lnTo>
                  <a:pt x="721" y="1423"/>
                </a:lnTo>
                <a:lnTo>
                  <a:pt x="724" y="1423"/>
                </a:lnTo>
                <a:lnTo>
                  <a:pt x="727" y="1423"/>
                </a:lnTo>
                <a:lnTo>
                  <a:pt x="730" y="1423"/>
                </a:lnTo>
                <a:lnTo>
                  <a:pt x="733" y="1423"/>
                </a:lnTo>
                <a:lnTo>
                  <a:pt x="736" y="1423"/>
                </a:lnTo>
                <a:lnTo>
                  <a:pt x="739" y="1423"/>
                </a:lnTo>
                <a:lnTo>
                  <a:pt x="742" y="1423"/>
                </a:lnTo>
                <a:lnTo>
                  <a:pt x="745" y="1423"/>
                </a:lnTo>
                <a:lnTo>
                  <a:pt x="748" y="1423"/>
                </a:lnTo>
                <a:lnTo>
                  <a:pt x="751" y="1423"/>
                </a:lnTo>
                <a:lnTo>
                  <a:pt x="754" y="1423"/>
                </a:lnTo>
                <a:lnTo>
                  <a:pt x="757" y="1423"/>
                </a:lnTo>
                <a:lnTo>
                  <a:pt x="760" y="1423"/>
                </a:lnTo>
                <a:lnTo>
                  <a:pt x="763" y="1423"/>
                </a:lnTo>
                <a:lnTo>
                  <a:pt x="766" y="1423"/>
                </a:lnTo>
                <a:lnTo>
                  <a:pt x="769" y="1423"/>
                </a:lnTo>
                <a:lnTo>
                  <a:pt x="772" y="1423"/>
                </a:lnTo>
                <a:lnTo>
                  <a:pt x="775" y="1423"/>
                </a:lnTo>
                <a:lnTo>
                  <a:pt x="777" y="1423"/>
                </a:lnTo>
                <a:lnTo>
                  <a:pt x="780" y="1423"/>
                </a:lnTo>
                <a:lnTo>
                  <a:pt x="783" y="1423"/>
                </a:lnTo>
                <a:lnTo>
                  <a:pt x="786" y="1423"/>
                </a:lnTo>
                <a:lnTo>
                  <a:pt x="789" y="1423"/>
                </a:lnTo>
                <a:lnTo>
                  <a:pt x="792" y="1423"/>
                </a:lnTo>
                <a:lnTo>
                  <a:pt x="795" y="1423"/>
                </a:lnTo>
                <a:lnTo>
                  <a:pt x="798" y="1423"/>
                </a:lnTo>
                <a:lnTo>
                  <a:pt x="801" y="1423"/>
                </a:lnTo>
                <a:lnTo>
                  <a:pt x="804" y="1423"/>
                </a:lnTo>
                <a:lnTo>
                  <a:pt x="807" y="1423"/>
                </a:lnTo>
                <a:lnTo>
                  <a:pt x="810" y="1423"/>
                </a:lnTo>
                <a:lnTo>
                  <a:pt x="813" y="1423"/>
                </a:lnTo>
                <a:lnTo>
                  <a:pt x="816" y="1423"/>
                </a:lnTo>
                <a:lnTo>
                  <a:pt x="819" y="1423"/>
                </a:lnTo>
                <a:lnTo>
                  <a:pt x="822" y="1423"/>
                </a:lnTo>
                <a:lnTo>
                  <a:pt x="825" y="1423"/>
                </a:lnTo>
                <a:lnTo>
                  <a:pt x="828" y="1423"/>
                </a:lnTo>
                <a:lnTo>
                  <a:pt x="831" y="1423"/>
                </a:lnTo>
                <a:lnTo>
                  <a:pt x="834" y="1423"/>
                </a:lnTo>
                <a:lnTo>
                  <a:pt x="837" y="1423"/>
                </a:lnTo>
                <a:lnTo>
                  <a:pt x="840" y="1423"/>
                </a:lnTo>
                <a:lnTo>
                  <a:pt x="843" y="1423"/>
                </a:lnTo>
                <a:lnTo>
                  <a:pt x="846" y="1423"/>
                </a:lnTo>
                <a:lnTo>
                  <a:pt x="849" y="1423"/>
                </a:lnTo>
                <a:lnTo>
                  <a:pt x="852" y="1423"/>
                </a:lnTo>
                <a:lnTo>
                  <a:pt x="855" y="1423"/>
                </a:lnTo>
                <a:lnTo>
                  <a:pt x="858" y="1423"/>
                </a:lnTo>
                <a:lnTo>
                  <a:pt x="861" y="1423"/>
                </a:lnTo>
                <a:lnTo>
                  <a:pt x="864" y="1423"/>
                </a:lnTo>
                <a:lnTo>
                  <a:pt x="867" y="1423"/>
                </a:lnTo>
                <a:lnTo>
                  <a:pt x="870" y="1423"/>
                </a:lnTo>
                <a:lnTo>
                  <a:pt x="873" y="1423"/>
                </a:lnTo>
                <a:lnTo>
                  <a:pt x="876" y="1423"/>
                </a:lnTo>
                <a:lnTo>
                  <a:pt x="879" y="1423"/>
                </a:lnTo>
                <a:lnTo>
                  <a:pt x="882" y="1423"/>
                </a:lnTo>
                <a:lnTo>
                  <a:pt x="885" y="1423"/>
                </a:lnTo>
                <a:lnTo>
                  <a:pt x="888" y="1423"/>
                </a:lnTo>
                <a:lnTo>
                  <a:pt x="891" y="1423"/>
                </a:lnTo>
                <a:lnTo>
                  <a:pt x="894" y="1423"/>
                </a:lnTo>
                <a:lnTo>
                  <a:pt x="897" y="1423"/>
                </a:lnTo>
                <a:lnTo>
                  <a:pt x="900" y="1423"/>
                </a:lnTo>
                <a:lnTo>
                  <a:pt x="903" y="1423"/>
                </a:lnTo>
                <a:lnTo>
                  <a:pt x="906" y="1423"/>
                </a:lnTo>
                <a:lnTo>
                  <a:pt x="909" y="1423"/>
                </a:lnTo>
                <a:lnTo>
                  <a:pt x="912" y="1423"/>
                </a:lnTo>
                <a:lnTo>
                  <a:pt x="915" y="1423"/>
                </a:lnTo>
                <a:lnTo>
                  <a:pt x="917" y="1423"/>
                </a:lnTo>
                <a:lnTo>
                  <a:pt x="920" y="1423"/>
                </a:lnTo>
                <a:lnTo>
                  <a:pt x="923" y="1423"/>
                </a:lnTo>
                <a:lnTo>
                  <a:pt x="926" y="1423"/>
                </a:lnTo>
                <a:lnTo>
                  <a:pt x="929" y="1423"/>
                </a:lnTo>
                <a:lnTo>
                  <a:pt x="932" y="1423"/>
                </a:lnTo>
                <a:lnTo>
                  <a:pt x="935" y="1423"/>
                </a:lnTo>
                <a:lnTo>
                  <a:pt x="938" y="1423"/>
                </a:lnTo>
                <a:lnTo>
                  <a:pt x="941" y="1423"/>
                </a:lnTo>
                <a:lnTo>
                  <a:pt x="944" y="1423"/>
                </a:lnTo>
                <a:lnTo>
                  <a:pt x="947" y="1423"/>
                </a:lnTo>
                <a:lnTo>
                  <a:pt x="950" y="1423"/>
                </a:lnTo>
                <a:lnTo>
                  <a:pt x="953" y="1423"/>
                </a:lnTo>
                <a:lnTo>
                  <a:pt x="956" y="1423"/>
                </a:lnTo>
                <a:lnTo>
                  <a:pt x="959" y="1423"/>
                </a:lnTo>
                <a:lnTo>
                  <a:pt x="962" y="1423"/>
                </a:lnTo>
                <a:lnTo>
                  <a:pt x="965" y="1423"/>
                </a:lnTo>
                <a:lnTo>
                  <a:pt x="968" y="1423"/>
                </a:lnTo>
                <a:lnTo>
                  <a:pt x="971" y="1423"/>
                </a:lnTo>
                <a:lnTo>
                  <a:pt x="974" y="1423"/>
                </a:lnTo>
                <a:lnTo>
                  <a:pt x="977" y="1423"/>
                </a:lnTo>
                <a:lnTo>
                  <a:pt x="980" y="1423"/>
                </a:lnTo>
                <a:lnTo>
                  <a:pt x="983" y="1423"/>
                </a:lnTo>
                <a:lnTo>
                  <a:pt x="986" y="1423"/>
                </a:lnTo>
                <a:lnTo>
                  <a:pt x="989" y="1423"/>
                </a:lnTo>
                <a:lnTo>
                  <a:pt x="992" y="1423"/>
                </a:lnTo>
                <a:lnTo>
                  <a:pt x="995" y="1423"/>
                </a:lnTo>
                <a:lnTo>
                  <a:pt x="998" y="1423"/>
                </a:lnTo>
                <a:lnTo>
                  <a:pt x="1001" y="1423"/>
                </a:lnTo>
                <a:lnTo>
                  <a:pt x="1004" y="1423"/>
                </a:lnTo>
                <a:lnTo>
                  <a:pt x="1007" y="1423"/>
                </a:lnTo>
                <a:lnTo>
                  <a:pt x="1010" y="1423"/>
                </a:lnTo>
                <a:lnTo>
                  <a:pt x="1013" y="1423"/>
                </a:lnTo>
                <a:lnTo>
                  <a:pt x="1016" y="1423"/>
                </a:lnTo>
                <a:lnTo>
                  <a:pt x="1019" y="1423"/>
                </a:lnTo>
                <a:lnTo>
                  <a:pt x="1022" y="1423"/>
                </a:lnTo>
                <a:lnTo>
                  <a:pt x="1025" y="1423"/>
                </a:lnTo>
                <a:lnTo>
                  <a:pt x="1028" y="1423"/>
                </a:lnTo>
                <a:lnTo>
                  <a:pt x="1031" y="1423"/>
                </a:lnTo>
                <a:lnTo>
                  <a:pt x="1034" y="1423"/>
                </a:lnTo>
                <a:lnTo>
                  <a:pt x="1037" y="1423"/>
                </a:lnTo>
                <a:lnTo>
                  <a:pt x="1040" y="1423"/>
                </a:lnTo>
                <a:lnTo>
                  <a:pt x="1043" y="1423"/>
                </a:lnTo>
                <a:lnTo>
                  <a:pt x="1046" y="1423"/>
                </a:lnTo>
                <a:lnTo>
                  <a:pt x="1049" y="1423"/>
                </a:lnTo>
                <a:lnTo>
                  <a:pt x="1052" y="1423"/>
                </a:lnTo>
                <a:lnTo>
                  <a:pt x="1054" y="1423"/>
                </a:lnTo>
                <a:lnTo>
                  <a:pt x="1057" y="1423"/>
                </a:lnTo>
                <a:lnTo>
                  <a:pt x="1060" y="1423"/>
                </a:lnTo>
                <a:lnTo>
                  <a:pt x="1063" y="1423"/>
                </a:lnTo>
                <a:lnTo>
                  <a:pt x="1066" y="1423"/>
                </a:lnTo>
                <a:lnTo>
                  <a:pt x="1069" y="1423"/>
                </a:lnTo>
                <a:lnTo>
                  <a:pt x="1072" y="1423"/>
                </a:lnTo>
                <a:lnTo>
                  <a:pt x="1075" y="1423"/>
                </a:lnTo>
                <a:lnTo>
                  <a:pt x="1078" y="1423"/>
                </a:lnTo>
                <a:lnTo>
                  <a:pt x="1081" y="1423"/>
                </a:lnTo>
                <a:lnTo>
                  <a:pt x="1084" y="1423"/>
                </a:lnTo>
                <a:lnTo>
                  <a:pt x="1087" y="1423"/>
                </a:lnTo>
                <a:lnTo>
                  <a:pt x="1090" y="1423"/>
                </a:lnTo>
                <a:lnTo>
                  <a:pt x="1093" y="1423"/>
                </a:lnTo>
                <a:lnTo>
                  <a:pt x="1096" y="1423"/>
                </a:lnTo>
                <a:lnTo>
                  <a:pt x="1099" y="1423"/>
                </a:lnTo>
                <a:lnTo>
                  <a:pt x="1102" y="1423"/>
                </a:lnTo>
                <a:lnTo>
                  <a:pt x="1105" y="1423"/>
                </a:lnTo>
                <a:lnTo>
                  <a:pt x="1108" y="1423"/>
                </a:lnTo>
                <a:lnTo>
                  <a:pt x="1111" y="1423"/>
                </a:lnTo>
                <a:lnTo>
                  <a:pt x="1114" y="1423"/>
                </a:lnTo>
                <a:lnTo>
                  <a:pt x="1117" y="1423"/>
                </a:lnTo>
                <a:lnTo>
                  <a:pt x="1120" y="1423"/>
                </a:lnTo>
                <a:lnTo>
                  <a:pt x="1123" y="1423"/>
                </a:lnTo>
                <a:lnTo>
                  <a:pt x="1126" y="1423"/>
                </a:lnTo>
                <a:lnTo>
                  <a:pt x="1129" y="1423"/>
                </a:lnTo>
                <a:lnTo>
                  <a:pt x="1132" y="1423"/>
                </a:lnTo>
                <a:lnTo>
                  <a:pt x="1135" y="1423"/>
                </a:lnTo>
                <a:lnTo>
                  <a:pt x="1138" y="1423"/>
                </a:lnTo>
                <a:lnTo>
                  <a:pt x="1141" y="1423"/>
                </a:lnTo>
                <a:lnTo>
                  <a:pt x="1144" y="1423"/>
                </a:lnTo>
                <a:lnTo>
                  <a:pt x="1147" y="1423"/>
                </a:lnTo>
                <a:lnTo>
                  <a:pt x="1150" y="1423"/>
                </a:lnTo>
                <a:lnTo>
                  <a:pt x="1153" y="1423"/>
                </a:lnTo>
                <a:lnTo>
                  <a:pt x="1156" y="1423"/>
                </a:lnTo>
                <a:lnTo>
                  <a:pt x="1159" y="1423"/>
                </a:lnTo>
                <a:lnTo>
                  <a:pt x="1162" y="1423"/>
                </a:lnTo>
                <a:lnTo>
                  <a:pt x="1165" y="1423"/>
                </a:lnTo>
                <a:lnTo>
                  <a:pt x="1168" y="1423"/>
                </a:lnTo>
                <a:lnTo>
                  <a:pt x="1171" y="1423"/>
                </a:lnTo>
                <a:lnTo>
                  <a:pt x="1174" y="1423"/>
                </a:lnTo>
                <a:lnTo>
                  <a:pt x="1177" y="1423"/>
                </a:lnTo>
                <a:lnTo>
                  <a:pt x="1180" y="1423"/>
                </a:lnTo>
                <a:lnTo>
                  <a:pt x="1183" y="1423"/>
                </a:lnTo>
                <a:lnTo>
                  <a:pt x="1186" y="1423"/>
                </a:lnTo>
                <a:lnTo>
                  <a:pt x="1189" y="1423"/>
                </a:lnTo>
                <a:lnTo>
                  <a:pt x="1192" y="1423"/>
                </a:lnTo>
                <a:lnTo>
                  <a:pt x="1194" y="1423"/>
                </a:lnTo>
                <a:lnTo>
                  <a:pt x="1197" y="1423"/>
                </a:lnTo>
                <a:lnTo>
                  <a:pt x="1200" y="1423"/>
                </a:lnTo>
                <a:lnTo>
                  <a:pt x="1203" y="1423"/>
                </a:lnTo>
                <a:lnTo>
                  <a:pt x="1206" y="1423"/>
                </a:lnTo>
                <a:lnTo>
                  <a:pt x="1209" y="1423"/>
                </a:lnTo>
                <a:lnTo>
                  <a:pt x="1212" y="1423"/>
                </a:lnTo>
                <a:lnTo>
                  <a:pt x="1215" y="1423"/>
                </a:lnTo>
                <a:lnTo>
                  <a:pt x="1218" y="1423"/>
                </a:lnTo>
                <a:lnTo>
                  <a:pt x="1221" y="1423"/>
                </a:lnTo>
                <a:lnTo>
                  <a:pt x="1224" y="1423"/>
                </a:lnTo>
                <a:lnTo>
                  <a:pt x="1227" y="1423"/>
                </a:lnTo>
                <a:lnTo>
                  <a:pt x="1230" y="1423"/>
                </a:lnTo>
                <a:lnTo>
                  <a:pt x="1233" y="1423"/>
                </a:lnTo>
                <a:lnTo>
                  <a:pt x="1236" y="1423"/>
                </a:lnTo>
                <a:lnTo>
                  <a:pt x="1239" y="1423"/>
                </a:lnTo>
                <a:lnTo>
                  <a:pt x="1242" y="1423"/>
                </a:lnTo>
                <a:lnTo>
                  <a:pt x="1245" y="1423"/>
                </a:lnTo>
                <a:lnTo>
                  <a:pt x="1248" y="1423"/>
                </a:lnTo>
                <a:lnTo>
                  <a:pt x="1251" y="1423"/>
                </a:lnTo>
                <a:lnTo>
                  <a:pt x="1254" y="1423"/>
                </a:lnTo>
                <a:lnTo>
                  <a:pt x="1257" y="1423"/>
                </a:lnTo>
                <a:lnTo>
                  <a:pt x="1260" y="1423"/>
                </a:lnTo>
                <a:lnTo>
                  <a:pt x="1263" y="1423"/>
                </a:lnTo>
                <a:lnTo>
                  <a:pt x="1266" y="1423"/>
                </a:lnTo>
                <a:lnTo>
                  <a:pt x="1269" y="1423"/>
                </a:lnTo>
                <a:lnTo>
                  <a:pt x="1272" y="1423"/>
                </a:lnTo>
                <a:lnTo>
                  <a:pt x="1275" y="1423"/>
                </a:lnTo>
                <a:lnTo>
                  <a:pt x="1278" y="1423"/>
                </a:lnTo>
                <a:lnTo>
                  <a:pt x="1281" y="1423"/>
                </a:lnTo>
                <a:lnTo>
                  <a:pt x="1284" y="1423"/>
                </a:lnTo>
                <a:lnTo>
                  <a:pt x="1287" y="1423"/>
                </a:lnTo>
                <a:lnTo>
                  <a:pt x="1290" y="1423"/>
                </a:lnTo>
                <a:lnTo>
                  <a:pt x="1293" y="1423"/>
                </a:lnTo>
                <a:lnTo>
                  <a:pt x="1296" y="1423"/>
                </a:lnTo>
                <a:lnTo>
                  <a:pt x="1299" y="1423"/>
                </a:lnTo>
                <a:lnTo>
                  <a:pt x="1302" y="1423"/>
                </a:lnTo>
                <a:lnTo>
                  <a:pt x="1305" y="1423"/>
                </a:lnTo>
                <a:lnTo>
                  <a:pt x="1308" y="1423"/>
                </a:lnTo>
                <a:lnTo>
                  <a:pt x="1311" y="1423"/>
                </a:lnTo>
                <a:lnTo>
                  <a:pt x="1314" y="1423"/>
                </a:lnTo>
                <a:lnTo>
                  <a:pt x="1317" y="1423"/>
                </a:lnTo>
                <a:lnTo>
                  <a:pt x="1320" y="1423"/>
                </a:lnTo>
                <a:lnTo>
                  <a:pt x="1323" y="1423"/>
                </a:lnTo>
                <a:lnTo>
                  <a:pt x="1326" y="1423"/>
                </a:lnTo>
                <a:lnTo>
                  <a:pt x="1329" y="1423"/>
                </a:lnTo>
                <a:lnTo>
                  <a:pt x="1332" y="1423"/>
                </a:lnTo>
                <a:lnTo>
                  <a:pt x="1334" y="1423"/>
                </a:lnTo>
                <a:lnTo>
                  <a:pt x="1337" y="1423"/>
                </a:lnTo>
                <a:lnTo>
                  <a:pt x="1340" y="1423"/>
                </a:lnTo>
                <a:lnTo>
                  <a:pt x="1343" y="1423"/>
                </a:lnTo>
                <a:lnTo>
                  <a:pt x="1346" y="1423"/>
                </a:lnTo>
                <a:lnTo>
                  <a:pt x="1349" y="1423"/>
                </a:lnTo>
                <a:lnTo>
                  <a:pt x="1352" y="1423"/>
                </a:lnTo>
                <a:lnTo>
                  <a:pt x="1355" y="1423"/>
                </a:lnTo>
                <a:lnTo>
                  <a:pt x="1358" y="1423"/>
                </a:lnTo>
                <a:lnTo>
                  <a:pt x="1361" y="1423"/>
                </a:lnTo>
                <a:lnTo>
                  <a:pt x="1364" y="1423"/>
                </a:lnTo>
                <a:lnTo>
                  <a:pt x="1367" y="1423"/>
                </a:lnTo>
                <a:lnTo>
                  <a:pt x="1370" y="1423"/>
                </a:lnTo>
                <a:lnTo>
                  <a:pt x="1373" y="1423"/>
                </a:lnTo>
                <a:lnTo>
                  <a:pt x="1376" y="1423"/>
                </a:lnTo>
                <a:lnTo>
                  <a:pt x="1379" y="1423"/>
                </a:lnTo>
                <a:lnTo>
                  <a:pt x="1382" y="1423"/>
                </a:lnTo>
                <a:lnTo>
                  <a:pt x="1385" y="1423"/>
                </a:lnTo>
                <a:lnTo>
                  <a:pt x="1388" y="1423"/>
                </a:lnTo>
                <a:lnTo>
                  <a:pt x="1391" y="1423"/>
                </a:lnTo>
                <a:lnTo>
                  <a:pt x="1394" y="1423"/>
                </a:lnTo>
                <a:lnTo>
                  <a:pt x="1397" y="1423"/>
                </a:lnTo>
                <a:lnTo>
                  <a:pt x="1400" y="1423"/>
                </a:lnTo>
                <a:lnTo>
                  <a:pt x="1403" y="1423"/>
                </a:lnTo>
                <a:lnTo>
                  <a:pt x="1406" y="1423"/>
                </a:lnTo>
                <a:lnTo>
                  <a:pt x="1409" y="1423"/>
                </a:lnTo>
                <a:lnTo>
                  <a:pt x="1412" y="1423"/>
                </a:lnTo>
                <a:lnTo>
                  <a:pt x="1415" y="1423"/>
                </a:lnTo>
                <a:lnTo>
                  <a:pt x="1418" y="1423"/>
                </a:lnTo>
                <a:lnTo>
                  <a:pt x="1421" y="1423"/>
                </a:lnTo>
                <a:lnTo>
                  <a:pt x="1424" y="1423"/>
                </a:lnTo>
                <a:lnTo>
                  <a:pt x="1427" y="1423"/>
                </a:lnTo>
                <a:lnTo>
                  <a:pt x="1430" y="1423"/>
                </a:lnTo>
                <a:lnTo>
                  <a:pt x="1433" y="1423"/>
                </a:lnTo>
                <a:lnTo>
                  <a:pt x="1436" y="1423"/>
                </a:lnTo>
                <a:lnTo>
                  <a:pt x="1439" y="1423"/>
                </a:lnTo>
                <a:lnTo>
                  <a:pt x="1442" y="1423"/>
                </a:lnTo>
                <a:lnTo>
                  <a:pt x="1445" y="1423"/>
                </a:lnTo>
                <a:lnTo>
                  <a:pt x="1448" y="1423"/>
                </a:lnTo>
                <a:lnTo>
                  <a:pt x="1451" y="1423"/>
                </a:lnTo>
                <a:lnTo>
                  <a:pt x="1454" y="1423"/>
                </a:lnTo>
                <a:lnTo>
                  <a:pt x="1457" y="1423"/>
                </a:lnTo>
                <a:lnTo>
                  <a:pt x="1460" y="1423"/>
                </a:lnTo>
                <a:lnTo>
                  <a:pt x="1463" y="1423"/>
                </a:lnTo>
                <a:lnTo>
                  <a:pt x="1466" y="1423"/>
                </a:lnTo>
                <a:lnTo>
                  <a:pt x="1469" y="1423"/>
                </a:lnTo>
                <a:lnTo>
                  <a:pt x="1472" y="1423"/>
                </a:lnTo>
                <a:lnTo>
                  <a:pt x="1474" y="1423"/>
                </a:lnTo>
                <a:lnTo>
                  <a:pt x="1477" y="1423"/>
                </a:lnTo>
                <a:lnTo>
                  <a:pt x="1480" y="1423"/>
                </a:lnTo>
                <a:lnTo>
                  <a:pt x="1483" y="1423"/>
                </a:lnTo>
                <a:lnTo>
                  <a:pt x="1486" y="1423"/>
                </a:lnTo>
                <a:lnTo>
                  <a:pt x="1489" y="1423"/>
                </a:lnTo>
                <a:lnTo>
                  <a:pt x="1492" y="1423"/>
                </a:lnTo>
                <a:lnTo>
                  <a:pt x="1495" y="1423"/>
                </a:lnTo>
                <a:lnTo>
                  <a:pt x="1498" y="1423"/>
                </a:lnTo>
                <a:lnTo>
                  <a:pt x="1501" y="1423"/>
                </a:lnTo>
                <a:lnTo>
                  <a:pt x="1504" y="1423"/>
                </a:lnTo>
                <a:lnTo>
                  <a:pt x="1507" y="1423"/>
                </a:lnTo>
                <a:lnTo>
                  <a:pt x="1510" y="1423"/>
                </a:lnTo>
                <a:lnTo>
                  <a:pt x="1513" y="1423"/>
                </a:lnTo>
                <a:lnTo>
                  <a:pt x="1516" y="1423"/>
                </a:lnTo>
                <a:lnTo>
                  <a:pt x="1519" y="1423"/>
                </a:lnTo>
                <a:lnTo>
                  <a:pt x="1522" y="1423"/>
                </a:lnTo>
                <a:lnTo>
                  <a:pt x="1525" y="1423"/>
                </a:lnTo>
                <a:lnTo>
                  <a:pt x="1528" y="1423"/>
                </a:lnTo>
                <a:lnTo>
                  <a:pt x="1531" y="1423"/>
                </a:lnTo>
                <a:lnTo>
                  <a:pt x="1534" y="1423"/>
                </a:lnTo>
                <a:lnTo>
                  <a:pt x="1537" y="1423"/>
                </a:lnTo>
                <a:lnTo>
                  <a:pt x="1540" y="1423"/>
                </a:lnTo>
                <a:lnTo>
                  <a:pt x="1543" y="1423"/>
                </a:lnTo>
                <a:lnTo>
                  <a:pt x="1546" y="1423"/>
                </a:lnTo>
                <a:lnTo>
                  <a:pt x="1549" y="1423"/>
                </a:lnTo>
                <a:lnTo>
                  <a:pt x="1552" y="1423"/>
                </a:lnTo>
                <a:lnTo>
                  <a:pt x="1555" y="1423"/>
                </a:lnTo>
                <a:lnTo>
                  <a:pt x="1558" y="1423"/>
                </a:lnTo>
                <a:lnTo>
                  <a:pt x="1561" y="1423"/>
                </a:lnTo>
                <a:lnTo>
                  <a:pt x="1564" y="1423"/>
                </a:lnTo>
                <a:lnTo>
                  <a:pt x="1567" y="1423"/>
                </a:lnTo>
                <a:lnTo>
                  <a:pt x="1570" y="1423"/>
                </a:lnTo>
                <a:lnTo>
                  <a:pt x="1573" y="1423"/>
                </a:lnTo>
                <a:lnTo>
                  <a:pt x="1576" y="1423"/>
                </a:lnTo>
                <a:lnTo>
                  <a:pt x="1579" y="1423"/>
                </a:lnTo>
                <a:lnTo>
                  <a:pt x="1582" y="1423"/>
                </a:lnTo>
                <a:lnTo>
                  <a:pt x="1585" y="1423"/>
                </a:lnTo>
                <a:lnTo>
                  <a:pt x="1588" y="1423"/>
                </a:lnTo>
                <a:lnTo>
                  <a:pt x="1591" y="1423"/>
                </a:lnTo>
                <a:lnTo>
                  <a:pt x="1594" y="1423"/>
                </a:lnTo>
                <a:lnTo>
                  <a:pt x="1597" y="1423"/>
                </a:lnTo>
                <a:lnTo>
                  <a:pt x="1600" y="1423"/>
                </a:lnTo>
                <a:lnTo>
                  <a:pt x="1603" y="1423"/>
                </a:lnTo>
                <a:lnTo>
                  <a:pt x="1606" y="1423"/>
                </a:lnTo>
                <a:lnTo>
                  <a:pt x="1608" y="1423"/>
                </a:lnTo>
                <a:lnTo>
                  <a:pt x="1611" y="1423"/>
                </a:lnTo>
                <a:lnTo>
                  <a:pt x="1614" y="1423"/>
                </a:lnTo>
                <a:lnTo>
                  <a:pt x="1617" y="1423"/>
                </a:lnTo>
                <a:lnTo>
                  <a:pt x="1620" y="1423"/>
                </a:lnTo>
                <a:lnTo>
                  <a:pt x="1623" y="1423"/>
                </a:lnTo>
                <a:lnTo>
                  <a:pt x="1626" y="1423"/>
                </a:lnTo>
                <a:lnTo>
                  <a:pt x="1629" y="1423"/>
                </a:lnTo>
                <a:lnTo>
                  <a:pt x="1632" y="1423"/>
                </a:lnTo>
                <a:lnTo>
                  <a:pt x="1635" y="1423"/>
                </a:lnTo>
                <a:lnTo>
                  <a:pt x="1638" y="1423"/>
                </a:lnTo>
                <a:lnTo>
                  <a:pt x="1641" y="1423"/>
                </a:lnTo>
                <a:lnTo>
                  <a:pt x="1644" y="1423"/>
                </a:lnTo>
                <a:lnTo>
                  <a:pt x="1647" y="1423"/>
                </a:lnTo>
                <a:lnTo>
                  <a:pt x="1650" y="1423"/>
                </a:lnTo>
                <a:lnTo>
                  <a:pt x="1653" y="1423"/>
                </a:lnTo>
                <a:lnTo>
                  <a:pt x="1656" y="1423"/>
                </a:lnTo>
                <a:lnTo>
                  <a:pt x="1659" y="1423"/>
                </a:lnTo>
                <a:lnTo>
                  <a:pt x="1662" y="1423"/>
                </a:lnTo>
                <a:lnTo>
                  <a:pt x="1665" y="1423"/>
                </a:lnTo>
                <a:lnTo>
                  <a:pt x="1668" y="1423"/>
                </a:lnTo>
                <a:lnTo>
                  <a:pt x="1671" y="1423"/>
                </a:lnTo>
                <a:lnTo>
                  <a:pt x="1674" y="1423"/>
                </a:lnTo>
                <a:lnTo>
                  <a:pt x="1677" y="1423"/>
                </a:lnTo>
                <a:lnTo>
                  <a:pt x="1680" y="1423"/>
                </a:lnTo>
                <a:lnTo>
                  <a:pt x="1683" y="1423"/>
                </a:lnTo>
                <a:lnTo>
                  <a:pt x="1686" y="1423"/>
                </a:lnTo>
                <a:lnTo>
                  <a:pt x="1689" y="1423"/>
                </a:lnTo>
                <a:lnTo>
                  <a:pt x="1692" y="1423"/>
                </a:lnTo>
                <a:lnTo>
                  <a:pt x="1695" y="1423"/>
                </a:lnTo>
                <a:lnTo>
                  <a:pt x="1698" y="1423"/>
                </a:lnTo>
                <a:lnTo>
                  <a:pt x="1701" y="1423"/>
                </a:lnTo>
                <a:lnTo>
                  <a:pt x="1704" y="1423"/>
                </a:lnTo>
                <a:lnTo>
                  <a:pt x="1707" y="1423"/>
                </a:lnTo>
                <a:lnTo>
                  <a:pt x="1710" y="1423"/>
                </a:lnTo>
                <a:lnTo>
                  <a:pt x="1713" y="1423"/>
                </a:lnTo>
                <a:lnTo>
                  <a:pt x="1716" y="1423"/>
                </a:lnTo>
                <a:lnTo>
                  <a:pt x="1719" y="1423"/>
                </a:lnTo>
                <a:lnTo>
                  <a:pt x="1722" y="1423"/>
                </a:lnTo>
                <a:lnTo>
                  <a:pt x="1725" y="1423"/>
                </a:lnTo>
                <a:lnTo>
                  <a:pt x="1728" y="1423"/>
                </a:lnTo>
                <a:lnTo>
                  <a:pt x="1731" y="1423"/>
                </a:lnTo>
                <a:lnTo>
                  <a:pt x="1733" y="1423"/>
                </a:lnTo>
                <a:lnTo>
                  <a:pt x="1736" y="1423"/>
                </a:lnTo>
                <a:lnTo>
                  <a:pt x="1739" y="1423"/>
                </a:lnTo>
                <a:lnTo>
                  <a:pt x="1742" y="1423"/>
                </a:lnTo>
                <a:lnTo>
                  <a:pt x="1745" y="1423"/>
                </a:lnTo>
                <a:lnTo>
                  <a:pt x="1748" y="1423"/>
                </a:lnTo>
                <a:lnTo>
                  <a:pt x="1751" y="1423"/>
                </a:lnTo>
                <a:lnTo>
                  <a:pt x="1754" y="1423"/>
                </a:lnTo>
                <a:lnTo>
                  <a:pt x="1757" y="1423"/>
                </a:lnTo>
                <a:lnTo>
                  <a:pt x="1760" y="1423"/>
                </a:lnTo>
                <a:lnTo>
                  <a:pt x="1763" y="1423"/>
                </a:lnTo>
                <a:lnTo>
                  <a:pt x="1766" y="1423"/>
                </a:lnTo>
                <a:lnTo>
                  <a:pt x="1769" y="1423"/>
                </a:lnTo>
                <a:lnTo>
                  <a:pt x="1772" y="1423"/>
                </a:lnTo>
                <a:lnTo>
                  <a:pt x="1775" y="1423"/>
                </a:lnTo>
                <a:lnTo>
                  <a:pt x="1778" y="1423"/>
                </a:lnTo>
                <a:lnTo>
                  <a:pt x="1781" y="1423"/>
                </a:lnTo>
                <a:lnTo>
                  <a:pt x="1784" y="1423"/>
                </a:lnTo>
                <a:lnTo>
                  <a:pt x="1787" y="1423"/>
                </a:lnTo>
                <a:lnTo>
                  <a:pt x="1790" y="1423"/>
                </a:lnTo>
                <a:lnTo>
                  <a:pt x="1793" y="1423"/>
                </a:lnTo>
                <a:lnTo>
                  <a:pt x="1796" y="1423"/>
                </a:lnTo>
                <a:lnTo>
                  <a:pt x="1799" y="1423"/>
                </a:lnTo>
                <a:lnTo>
                  <a:pt x="1802" y="1423"/>
                </a:lnTo>
                <a:lnTo>
                  <a:pt x="1805" y="1423"/>
                </a:lnTo>
                <a:lnTo>
                  <a:pt x="1808" y="1423"/>
                </a:lnTo>
                <a:lnTo>
                  <a:pt x="1811" y="1423"/>
                </a:lnTo>
                <a:lnTo>
                  <a:pt x="1814" y="1423"/>
                </a:lnTo>
                <a:lnTo>
                  <a:pt x="1817" y="1423"/>
                </a:lnTo>
                <a:lnTo>
                  <a:pt x="1820" y="1423"/>
                </a:lnTo>
                <a:lnTo>
                  <a:pt x="1823" y="1423"/>
                </a:lnTo>
                <a:lnTo>
                  <a:pt x="1826" y="1423"/>
                </a:lnTo>
                <a:lnTo>
                  <a:pt x="1829" y="1423"/>
                </a:lnTo>
                <a:lnTo>
                  <a:pt x="1832" y="1423"/>
                </a:lnTo>
                <a:lnTo>
                  <a:pt x="1835" y="1423"/>
                </a:lnTo>
                <a:lnTo>
                  <a:pt x="1838" y="1423"/>
                </a:lnTo>
                <a:lnTo>
                  <a:pt x="1841" y="1423"/>
                </a:lnTo>
                <a:lnTo>
                  <a:pt x="1844" y="1423"/>
                </a:lnTo>
                <a:lnTo>
                  <a:pt x="1847" y="1423"/>
                </a:lnTo>
                <a:lnTo>
                  <a:pt x="1850" y="1423"/>
                </a:lnTo>
                <a:lnTo>
                  <a:pt x="1853" y="1423"/>
                </a:lnTo>
                <a:lnTo>
                  <a:pt x="1855" y="1423"/>
                </a:lnTo>
                <a:lnTo>
                  <a:pt x="1858" y="1423"/>
                </a:lnTo>
                <a:lnTo>
                  <a:pt x="1861" y="1423"/>
                </a:lnTo>
                <a:lnTo>
                  <a:pt x="1864" y="1423"/>
                </a:lnTo>
                <a:lnTo>
                  <a:pt x="1867" y="1423"/>
                </a:lnTo>
                <a:lnTo>
                  <a:pt x="1870" y="1423"/>
                </a:lnTo>
                <a:lnTo>
                  <a:pt x="1873" y="1423"/>
                </a:lnTo>
                <a:lnTo>
                  <a:pt x="1876" y="1423"/>
                </a:lnTo>
                <a:lnTo>
                  <a:pt x="1879" y="1422"/>
                </a:lnTo>
                <a:lnTo>
                  <a:pt x="1882" y="1420"/>
                </a:lnTo>
                <a:lnTo>
                  <a:pt x="1885" y="1418"/>
                </a:lnTo>
                <a:lnTo>
                  <a:pt x="1888" y="1418"/>
                </a:lnTo>
                <a:lnTo>
                  <a:pt x="1891" y="1418"/>
                </a:lnTo>
                <a:lnTo>
                  <a:pt x="1894" y="1418"/>
                </a:lnTo>
                <a:lnTo>
                  <a:pt x="1897" y="1418"/>
                </a:lnTo>
                <a:lnTo>
                  <a:pt x="1900" y="1385"/>
                </a:lnTo>
                <a:lnTo>
                  <a:pt x="1903" y="1351"/>
                </a:lnTo>
                <a:lnTo>
                  <a:pt x="1906" y="1340"/>
                </a:lnTo>
                <a:lnTo>
                  <a:pt x="1909" y="1363"/>
                </a:lnTo>
                <a:lnTo>
                  <a:pt x="1912" y="1385"/>
                </a:lnTo>
                <a:lnTo>
                  <a:pt x="1915" y="1383"/>
                </a:lnTo>
                <a:lnTo>
                  <a:pt x="1918" y="1380"/>
                </a:lnTo>
                <a:lnTo>
                  <a:pt x="1921" y="1378"/>
                </a:lnTo>
                <a:lnTo>
                  <a:pt x="1924" y="1379"/>
                </a:lnTo>
                <a:lnTo>
                  <a:pt x="1927" y="1380"/>
                </a:lnTo>
                <a:lnTo>
                  <a:pt x="1930" y="922"/>
                </a:lnTo>
                <a:lnTo>
                  <a:pt x="1933" y="463"/>
                </a:lnTo>
                <a:lnTo>
                  <a:pt x="1936" y="3"/>
                </a:lnTo>
                <a:lnTo>
                  <a:pt x="1939" y="7"/>
                </a:lnTo>
                <a:lnTo>
                  <a:pt x="1942" y="11"/>
                </a:lnTo>
                <a:lnTo>
                  <a:pt x="1945" y="12"/>
                </a:lnTo>
                <a:lnTo>
                  <a:pt x="1948" y="9"/>
                </a:lnTo>
                <a:lnTo>
                  <a:pt x="1951" y="5"/>
                </a:lnTo>
                <a:lnTo>
                  <a:pt x="1954" y="5"/>
                </a:lnTo>
                <a:lnTo>
                  <a:pt x="1957" y="5"/>
                </a:lnTo>
                <a:lnTo>
                  <a:pt x="1960" y="5"/>
                </a:lnTo>
                <a:lnTo>
                  <a:pt x="1963" y="5"/>
                </a:lnTo>
                <a:lnTo>
                  <a:pt x="1966" y="11"/>
                </a:lnTo>
                <a:lnTo>
                  <a:pt x="1969" y="16"/>
                </a:lnTo>
                <a:lnTo>
                  <a:pt x="1972" y="20"/>
                </a:lnTo>
                <a:lnTo>
                  <a:pt x="1975" y="13"/>
                </a:lnTo>
                <a:lnTo>
                  <a:pt x="1978" y="7"/>
                </a:lnTo>
                <a:lnTo>
                  <a:pt x="1980" y="10"/>
                </a:lnTo>
                <a:lnTo>
                  <a:pt x="1983" y="18"/>
                </a:lnTo>
                <a:lnTo>
                  <a:pt x="1986" y="15"/>
                </a:lnTo>
                <a:lnTo>
                  <a:pt x="1989" y="4"/>
                </a:lnTo>
                <a:lnTo>
                  <a:pt x="1992" y="0"/>
                </a:lnTo>
                <a:lnTo>
                  <a:pt x="1995" y="4"/>
                </a:lnTo>
                <a:lnTo>
                  <a:pt x="1998" y="7"/>
                </a:lnTo>
                <a:lnTo>
                  <a:pt x="2001" y="11"/>
                </a:lnTo>
                <a:lnTo>
                  <a:pt x="2004" y="18"/>
                </a:lnTo>
                <a:lnTo>
                  <a:pt x="2007" y="19"/>
                </a:lnTo>
                <a:lnTo>
                  <a:pt x="2010" y="12"/>
                </a:lnTo>
                <a:lnTo>
                  <a:pt x="2013" y="5"/>
                </a:lnTo>
                <a:lnTo>
                  <a:pt x="2016" y="4"/>
                </a:lnTo>
                <a:lnTo>
                  <a:pt x="2019" y="2"/>
                </a:lnTo>
                <a:lnTo>
                  <a:pt x="2022" y="0"/>
                </a:lnTo>
                <a:lnTo>
                  <a:pt x="2025" y="6"/>
                </a:lnTo>
                <a:lnTo>
                  <a:pt x="2028" y="12"/>
                </a:lnTo>
                <a:lnTo>
                  <a:pt x="2031" y="17"/>
                </a:lnTo>
                <a:lnTo>
                  <a:pt x="2034" y="15"/>
                </a:lnTo>
                <a:lnTo>
                  <a:pt x="2037" y="20"/>
                </a:lnTo>
                <a:lnTo>
                  <a:pt x="2040" y="26"/>
                </a:lnTo>
                <a:lnTo>
                  <a:pt x="2043" y="33"/>
                </a:lnTo>
                <a:lnTo>
                  <a:pt x="2046" y="28"/>
                </a:lnTo>
                <a:lnTo>
                  <a:pt x="2049" y="25"/>
                </a:lnTo>
                <a:lnTo>
                  <a:pt x="2052" y="23"/>
                </a:lnTo>
                <a:lnTo>
                  <a:pt x="2055" y="27"/>
                </a:lnTo>
                <a:lnTo>
                  <a:pt x="2058" y="29"/>
                </a:lnTo>
                <a:lnTo>
                  <a:pt x="2061" y="22"/>
                </a:lnTo>
                <a:lnTo>
                  <a:pt x="2064" y="14"/>
                </a:lnTo>
                <a:lnTo>
                  <a:pt x="2067" y="19"/>
                </a:lnTo>
                <a:lnTo>
                  <a:pt x="2070" y="19"/>
                </a:lnTo>
                <a:lnTo>
                  <a:pt x="2073" y="19"/>
                </a:lnTo>
                <a:lnTo>
                  <a:pt x="2076" y="14"/>
                </a:lnTo>
                <a:lnTo>
                  <a:pt x="2079" y="22"/>
                </a:lnTo>
                <a:lnTo>
                  <a:pt x="2082" y="22"/>
                </a:lnTo>
                <a:lnTo>
                  <a:pt x="2085" y="22"/>
                </a:lnTo>
                <a:lnTo>
                  <a:pt x="2088" y="19"/>
                </a:lnTo>
                <a:lnTo>
                  <a:pt x="2091" y="26"/>
                </a:lnTo>
                <a:lnTo>
                  <a:pt x="2094" y="25"/>
                </a:lnTo>
                <a:lnTo>
                  <a:pt x="2097" y="31"/>
                </a:lnTo>
                <a:lnTo>
                  <a:pt x="2100" y="37"/>
                </a:lnTo>
                <a:lnTo>
                  <a:pt x="2103" y="43"/>
                </a:lnTo>
                <a:lnTo>
                  <a:pt x="2106" y="39"/>
                </a:lnTo>
                <a:lnTo>
                  <a:pt x="2109" y="31"/>
                </a:lnTo>
                <a:lnTo>
                  <a:pt x="2112" y="22"/>
                </a:lnTo>
                <a:lnTo>
                  <a:pt x="2114" y="15"/>
                </a:lnTo>
                <a:lnTo>
                  <a:pt x="2117" y="15"/>
                </a:lnTo>
                <a:lnTo>
                  <a:pt x="2120" y="17"/>
                </a:lnTo>
                <a:lnTo>
                  <a:pt x="2123" y="23"/>
                </a:lnTo>
                <a:lnTo>
                  <a:pt x="2126" y="19"/>
                </a:lnTo>
                <a:lnTo>
                  <a:pt x="2129" y="23"/>
                </a:lnTo>
                <a:lnTo>
                  <a:pt x="2132" y="19"/>
                </a:lnTo>
                <a:lnTo>
                  <a:pt x="2135" y="25"/>
                </a:lnTo>
                <a:lnTo>
                  <a:pt x="2138" y="22"/>
                </a:lnTo>
                <a:lnTo>
                  <a:pt x="2141" y="28"/>
                </a:lnTo>
                <a:lnTo>
                  <a:pt x="2144" y="30"/>
                </a:lnTo>
                <a:lnTo>
                  <a:pt x="2147" y="29"/>
                </a:lnTo>
                <a:lnTo>
                  <a:pt x="2150" y="25"/>
                </a:lnTo>
                <a:lnTo>
                  <a:pt x="2153" y="24"/>
                </a:lnTo>
                <a:lnTo>
                  <a:pt x="2156" y="27"/>
                </a:lnTo>
                <a:lnTo>
                  <a:pt x="2159" y="28"/>
                </a:lnTo>
                <a:lnTo>
                  <a:pt x="2162" y="30"/>
                </a:lnTo>
                <a:lnTo>
                  <a:pt x="2165" y="31"/>
                </a:lnTo>
                <a:lnTo>
                  <a:pt x="2168" y="35"/>
                </a:lnTo>
                <a:lnTo>
                  <a:pt x="2171" y="32"/>
                </a:lnTo>
                <a:lnTo>
                  <a:pt x="2174" y="29"/>
                </a:lnTo>
                <a:lnTo>
                  <a:pt x="2177" y="26"/>
                </a:lnTo>
                <a:lnTo>
                  <a:pt x="2180" y="28"/>
                </a:lnTo>
                <a:lnTo>
                  <a:pt x="2183" y="31"/>
                </a:lnTo>
                <a:lnTo>
                  <a:pt x="2186" y="31"/>
                </a:lnTo>
                <a:lnTo>
                  <a:pt x="2189" y="31"/>
                </a:lnTo>
                <a:lnTo>
                  <a:pt x="2192" y="27"/>
                </a:lnTo>
                <a:lnTo>
                  <a:pt x="2195" y="22"/>
                </a:lnTo>
                <a:lnTo>
                  <a:pt x="2198" y="18"/>
                </a:lnTo>
                <a:lnTo>
                  <a:pt x="2201" y="18"/>
                </a:lnTo>
                <a:lnTo>
                  <a:pt x="2204" y="17"/>
                </a:lnTo>
                <a:lnTo>
                  <a:pt x="2207" y="21"/>
                </a:lnTo>
                <a:lnTo>
                  <a:pt x="2210" y="24"/>
                </a:lnTo>
                <a:lnTo>
                  <a:pt x="2213" y="27"/>
                </a:lnTo>
                <a:lnTo>
                  <a:pt x="2216" y="27"/>
                </a:lnTo>
                <a:lnTo>
                  <a:pt x="2219" y="26"/>
                </a:lnTo>
                <a:lnTo>
                  <a:pt x="2222" y="26"/>
                </a:lnTo>
                <a:lnTo>
                  <a:pt x="2225" y="22"/>
                </a:lnTo>
                <a:lnTo>
                  <a:pt x="2228" y="19"/>
                </a:lnTo>
                <a:lnTo>
                  <a:pt x="2231" y="27"/>
                </a:lnTo>
                <a:lnTo>
                  <a:pt x="2234" y="38"/>
                </a:lnTo>
                <a:lnTo>
                  <a:pt x="2237" y="47"/>
                </a:lnTo>
                <a:lnTo>
                  <a:pt x="2240" y="44"/>
                </a:lnTo>
                <a:lnTo>
                  <a:pt x="2243" y="39"/>
                </a:lnTo>
                <a:lnTo>
                  <a:pt x="2246" y="35"/>
                </a:lnTo>
                <a:lnTo>
                  <a:pt x="2249" y="33"/>
                </a:lnTo>
                <a:lnTo>
                  <a:pt x="2251" y="480"/>
                </a:lnTo>
                <a:lnTo>
                  <a:pt x="2254" y="928"/>
                </a:lnTo>
                <a:lnTo>
                  <a:pt x="2257" y="1375"/>
                </a:lnTo>
                <a:lnTo>
                  <a:pt x="2260" y="1377"/>
                </a:lnTo>
                <a:lnTo>
                  <a:pt x="2263" y="1380"/>
                </a:lnTo>
                <a:lnTo>
                  <a:pt x="2266" y="1382"/>
                </a:lnTo>
                <a:lnTo>
                  <a:pt x="2269" y="1382"/>
                </a:lnTo>
                <a:lnTo>
                  <a:pt x="2272" y="1382"/>
                </a:lnTo>
                <a:lnTo>
                  <a:pt x="2275" y="1382"/>
                </a:lnTo>
                <a:lnTo>
                  <a:pt x="2278" y="1360"/>
                </a:lnTo>
                <a:lnTo>
                  <a:pt x="2281" y="1368"/>
                </a:lnTo>
                <a:lnTo>
                  <a:pt x="2284" y="1368"/>
                </a:lnTo>
                <a:lnTo>
                  <a:pt x="2287" y="1391"/>
                </a:lnTo>
                <a:lnTo>
                  <a:pt x="2290" y="1383"/>
                </a:lnTo>
                <a:lnTo>
                  <a:pt x="2293" y="1383"/>
                </a:lnTo>
                <a:lnTo>
                  <a:pt x="2296" y="1392"/>
                </a:lnTo>
                <a:lnTo>
                  <a:pt x="2299" y="1400"/>
                </a:lnTo>
                <a:lnTo>
                  <a:pt x="2302" y="1408"/>
                </a:lnTo>
                <a:lnTo>
                  <a:pt x="2305" y="1408"/>
                </a:lnTo>
                <a:lnTo>
                  <a:pt x="2308" y="1408"/>
                </a:lnTo>
                <a:lnTo>
                  <a:pt x="2311" y="1408"/>
                </a:lnTo>
                <a:lnTo>
                  <a:pt x="2314" y="1409"/>
                </a:lnTo>
                <a:lnTo>
                  <a:pt x="2317" y="1413"/>
                </a:lnTo>
                <a:lnTo>
                  <a:pt x="2320" y="1415"/>
                </a:lnTo>
                <a:lnTo>
                  <a:pt x="2323" y="1418"/>
                </a:lnTo>
                <a:lnTo>
                  <a:pt x="2326" y="1416"/>
                </a:lnTo>
                <a:lnTo>
                  <a:pt x="2329" y="1417"/>
                </a:lnTo>
                <a:lnTo>
                  <a:pt x="2332" y="1383"/>
                </a:lnTo>
                <a:lnTo>
                  <a:pt x="2335" y="1369"/>
                </a:lnTo>
                <a:lnTo>
                  <a:pt x="2338" y="1357"/>
                </a:lnTo>
                <a:lnTo>
                  <a:pt x="2341" y="1379"/>
                </a:lnTo>
                <a:lnTo>
                  <a:pt x="2344" y="1379"/>
                </a:lnTo>
                <a:lnTo>
                  <a:pt x="2347" y="1377"/>
                </a:lnTo>
                <a:lnTo>
                  <a:pt x="2350" y="1376"/>
                </a:lnTo>
                <a:lnTo>
                  <a:pt x="2353" y="1375"/>
                </a:lnTo>
                <a:lnTo>
                  <a:pt x="2356" y="924"/>
                </a:lnTo>
                <a:lnTo>
                  <a:pt x="2359" y="474"/>
                </a:lnTo>
                <a:lnTo>
                  <a:pt x="2362" y="31"/>
                </a:lnTo>
                <a:lnTo>
                  <a:pt x="2365" y="39"/>
                </a:lnTo>
                <a:lnTo>
                  <a:pt x="2368" y="47"/>
                </a:lnTo>
                <a:lnTo>
                  <a:pt x="2371" y="41"/>
                </a:lnTo>
                <a:lnTo>
                  <a:pt x="2374" y="34"/>
                </a:lnTo>
                <a:lnTo>
                  <a:pt x="2377" y="28"/>
                </a:lnTo>
                <a:lnTo>
                  <a:pt x="2380" y="24"/>
                </a:lnTo>
                <a:lnTo>
                  <a:pt x="2383" y="20"/>
                </a:lnTo>
                <a:lnTo>
                  <a:pt x="2386" y="25"/>
                </a:lnTo>
                <a:lnTo>
                  <a:pt x="2389" y="35"/>
                </a:lnTo>
                <a:lnTo>
                  <a:pt x="2391" y="43"/>
                </a:lnTo>
                <a:lnTo>
                  <a:pt x="2394" y="40"/>
                </a:lnTo>
                <a:lnTo>
                  <a:pt x="2397" y="38"/>
                </a:lnTo>
                <a:lnTo>
                  <a:pt x="2400" y="40"/>
                </a:lnTo>
                <a:lnTo>
                  <a:pt x="2403" y="43"/>
                </a:lnTo>
                <a:lnTo>
                  <a:pt x="2406" y="45"/>
                </a:lnTo>
                <a:lnTo>
                  <a:pt x="2409" y="39"/>
                </a:lnTo>
                <a:lnTo>
                  <a:pt x="2412" y="32"/>
                </a:lnTo>
                <a:lnTo>
                  <a:pt x="2415" y="488"/>
                </a:lnTo>
                <a:lnTo>
                  <a:pt x="2418" y="951"/>
                </a:lnTo>
                <a:lnTo>
                  <a:pt x="2421" y="1411"/>
                </a:lnTo>
                <a:lnTo>
                  <a:pt x="2424" y="1408"/>
                </a:lnTo>
                <a:lnTo>
                  <a:pt x="2427" y="1405"/>
                </a:lnTo>
                <a:lnTo>
                  <a:pt x="2430" y="1406"/>
                </a:lnTo>
                <a:lnTo>
                  <a:pt x="2433" y="1406"/>
                </a:lnTo>
                <a:lnTo>
                  <a:pt x="2436" y="1407"/>
                </a:lnTo>
                <a:lnTo>
                  <a:pt x="2439" y="1408"/>
                </a:lnTo>
                <a:lnTo>
                  <a:pt x="2442" y="1408"/>
                </a:lnTo>
                <a:lnTo>
                  <a:pt x="2445" y="1408"/>
                </a:lnTo>
                <a:lnTo>
                  <a:pt x="2448" y="1408"/>
                </a:lnTo>
                <a:lnTo>
                  <a:pt x="2451" y="1411"/>
                </a:lnTo>
                <a:lnTo>
                  <a:pt x="2454" y="1413"/>
                </a:lnTo>
                <a:lnTo>
                  <a:pt x="2457" y="1415"/>
                </a:lnTo>
                <a:lnTo>
                  <a:pt x="2460" y="1416"/>
                </a:lnTo>
                <a:lnTo>
                  <a:pt x="2463" y="1417"/>
                </a:lnTo>
                <a:lnTo>
                  <a:pt x="2466" y="1418"/>
                </a:lnTo>
                <a:lnTo>
                  <a:pt x="2469" y="1418"/>
                </a:lnTo>
                <a:lnTo>
                  <a:pt x="2472" y="1418"/>
                </a:lnTo>
                <a:lnTo>
                  <a:pt x="2475" y="1406"/>
                </a:lnTo>
                <a:lnTo>
                  <a:pt x="2478" y="1394"/>
                </a:lnTo>
                <a:lnTo>
                  <a:pt x="2481" y="1380"/>
                </a:lnTo>
                <a:lnTo>
                  <a:pt x="2484" y="1377"/>
                </a:lnTo>
                <a:lnTo>
                  <a:pt x="2487" y="1375"/>
                </a:lnTo>
                <a:lnTo>
                  <a:pt x="2490" y="930"/>
                </a:lnTo>
                <a:lnTo>
                  <a:pt x="2493" y="484"/>
                </a:lnTo>
                <a:lnTo>
                  <a:pt x="2496" y="38"/>
                </a:lnTo>
                <a:lnTo>
                  <a:pt x="2499" y="38"/>
                </a:lnTo>
                <a:lnTo>
                  <a:pt x="2502" y="38"/>
                </a:lnTo>
                <a:lnTo>
                  <a:pt x="2505" y="38"/>
                </a:lnTo>
                <a:lnTo>
                  <a:pt x="2508" y="38"/>
                </a:lnTo>
                <a:lnTo>
                  <a:pt x="2511" y="34"/>
                </a:lnTo>
                <a:lnTo>
                  <a:pt x="2514" y="30"/>
                </a:lnTo>
                <a:lnTo>
                  <a:pt x="2517" y="26"/>
                </a:lnTo>
                <a:lnTo>
                  <a:pt x="2520" y="29"/>
                </a:lnTo>
                <a:lnTo>
                  <a:pt x="2523" y="32"/>
                </a:lnTo>
                <a:lnTo>
                  <a:pt x="2526" y="31"/>
                </a:lnTo>
                <a:lnTo>
                  <a:pt x="2529" y="24"/>
                </a:lnTo>
                <a:lnTo>
                  <a:pt x="2531" y="17"/>
                </a:lnTo>
                <a:lnTo>
                  <a:pt x="2534" y="22"/>
                </a:lnTo>
                <a:lnTo>
                  <a:pt x="2537" y="31"/>
                </a:lnTo>
                <a:lnTo>
                  <a:pt x="2540" y="41"/>
                </a:lnTo>
                <a:lnTo>
                  <a:pt x="2543" y="43"/>
                </a:lnTo>
                <a:lnTo>
                  <a:pt x="2546" y="44"/>
                </a:lnTo>
                <a:lnTo>
                  <a:pt x="2549" y="49"/>
                </a:lnTo>
                <a:lnTo>
                  <a:pt x="2552" y="52"/>
                </a:lnTo>
                <a:lnTo>
                  <a:pt x="2555" y="55"/>
                </a:lnTo>
                <a:lnTo>
                  <a:pt x="2558" y="49"/>
                </a:lnTo>
                <a:lnTo>
                  <a:pt x="2561" y="49"/>
                </a:lnTo>
                <a:lnTo>
                  <a:pt x="2564" y="44"/>
                </a:lnTo>
                <a:lnTo>
                  <a:pt x="2567" y="45"/>
                </a:lnTo>
                <a:lnTo>
                  <a:pt x="2570" y="38"/>
                </a:lnTo>
                <a:lnTo>
                  <a:pt x="2573" y="35"/>
                </a:lnTo>
                <a:lnTo>
                  <a:pt x="2576" y="30"/>
                </a:lnTo>
                <a:lnTo>
                  <a:pt x="2579" y="28"/>
                </a:lnTo>
                <a:lnTo>
                  <a:pt x="2582" y="24"/>
                </a:lnTo>
                <a:lnTo>
                  <a:pt x="2585" y="22"/>
                </a:lnTo>
                <a:lnTo>
                  <a:pt x="2588" y="21"/>
                </a:lnTo>
                <a:lnTo>
                  <a:pt x="2591" y="21"/>
                </a:lnTo>
                <a:lnTo>
                  <a:pt x="2594" y="26"/>
                </a:lnTo>
                <a:lnTo>
                  <a:pt x="2597" y="35"/>
                </a:lnTo>
                <a:lnTo>
                  <a:pt x="2600" y="43"/>
                </a:lnTo>
                <a:lnTo>
                  <a:pt x="2603" y="44"/>
                </a:lnTo>
                <a:lnTo>
                  <a:pt x="2606" y="43"/>
                </a:lnTo>
                <a:lnTo>
                  <a:pt x="2609" y="44"/>
                </a:lnTo>
                <a:lnTo>
                  <a:pt x="2612" y="46"/>
                </a:lnTo>
                <a:lnTo>
                  <a:pt x="2615" y="50"/>
                </a:lnTo>
                <a:lnTo>
                  <a:pt x="2618" y="48"/>
                </a:lnTo>
                <a:lnTo>
                  <a:pt x="2621" y="46"/>
                </a:lnTo>
                <a:lnTo>
                  <a:pt x="2624" y="39"/>
                </a:lnTo>
                <a:lnTo>
                  <a:pt x="2627" y="37"/>
                </a:lnTo>
                <a:lnTo>
                  <a:pt x="2630" y="42"/>
                </a:lnTo>
                <a:lnTo>
                  <a:pt x="2633" y="41"/>
                </a:lnTo>
                <a:lnTo>
                  <a:pt x="2636" y="47"/>
                </a:lnTo>
                <a:lnTo>
                  <a:pt x="2639" y="37"/>
                </a:lnTo>
                <a:lnTo>
                  <a:pt x="2642" y="34"/>
                </a:lnTo>
                <a:lnTo>
                  <a:pt x="2645" y="23"/>
                </a:lnTo>
                <a:lnTo>
                  <a:pt x="2648" y="27"/>
                </a:lnTo>
                <a:lnTo>
                  <a:pt x="2651" y="35"/>
                </a:lnTo>
                <a:lnTo>
                  <a:pt x="2654" y="38"/>
                </a:lnTo>
                <a:lnTo>
                  <a:pt x="2657" y="36"/>
                </a:lnTo>
                <a:lnTo>
                  <a:pt x="2660" y="29"/>
                </a:lnTo>
                <a:lnTo>
                  <a:pt x="2663" y="27"/>
                </a:lnTo>
                <a:lnTo>
                  <a:pt x="2666" y="29"/>
                </a:lnTo>
                <a:lnTo>
                  <a:pt x="2669" y="38"/>
                </a:lnTo>
                <a:lnTo>
                  <a:pt x="2671" y="43"/>
                </a:lnTo>
                <a:lnTo>
                  <a:pt x="2674" y="44"/>
                </a:lnTo>
                <a:lnTo>
                  <a:pt x="2677" y="57"/>
                </a:lnTo>
                <a:lnTo>
                  <a:pt x="2680" y="73"/>
                </a:lnTo>
                <a:lnTo>
                  <a:pt x="2683" y="70"/>
                </a:lnTo>
                <a:lnTo>
                  <a:pt x="2686" y="53"/>
                </a:lnTo>
                <a:lnTo>
                  <a:pt x="2689" y="39"/>
                </a:lnTo>
                <a:lnTo>
                  <a:pt x="2692" y="43"/>
                </a:lnTo>
                <a:lnTo>
                  <a:pt x="2695" y="45"/>
                </a:lnTo>
                <a:lnTo>
                  <a:pt x="2698" y="46"/>
                </a:lnTo>
                <a:lnTo>
                  <a:pt x="2701" y="46"/>
                </a:lnTo>
                <a:lnTo>
                  <a:pt x="2704" y="45"/>
                </a:lnTo>
                <a:lnTo>
                  <a:pt x="2707" y="43"/>
                </a:lnTo>
                <a:lnTo>
                  <a:pt x="2710" y="40"/>
                </a:lnTo>
                <a:lnTo>
                  <a:pt x="2713" y="40"/>
                </a:lnTo>
                <a:lnTo>
                  <a:pt x="2716" y="40"/>
                </a:lnTo>
                <a:lnTo>
                  <a:pt x="2719" y="40"/>
                </a:lnTo>
                <a:lnTo>
                  <a:pt x="2722" y="45"/>
                </a:lnTo>
                <a:lnTo>
                  <a:pt x="2725" y="50"/>
                </a:lnTo>
                <a:lnTo>
                  <a:pt x="2728" y="47"/>
                </a:lnTo>
                <a:lnTo>
                  <a:pt x="2731" y="40"/>
                </a:lnTo>
                <a:lnTo>
                  <a:pt x="2734" y="33"/>
                </a:lnTo>
                <a:lnTo>
                  <a:pt x="2737" y="42"/>
                </a:lnTo>
                <a:lnTo>
                  <a:pt x="2740" y="50"/>
                </a:lnTo>
                <a:lnTo>
                  <a:pt x="2743" y="59"/>
                </a:lnTo>
                <a:lnTo>
                  <a:pt x="2746" y="59"/>
                </a:lnTo>
                <a:lnTo>
                  <a:pt x="2749" y="58"/>
                </a:lnTo>
                <a:lnTo>
                  <a:pt x="2752" y="56"/>
                </a:lnTo>
                <a:lnTo>
                  <a:pt x="2755" y="55"/>
                </a:lnTo>
                <a:lnTo>
                  <a:pt x="2758" y="59"/>
                </a:lnTo>
                <a:lnTo>
                  <a:pt x="2761" y="63"/>
                </a:lnTo>
                <a:lnTo>
                  <a:pt x="2764" y="67"/>
                </a:lnTo>
                <a:lnTo>
                  <a:pt x="2767" y="60"/>
                </a:lnTo>
                <a:lnTo>
                  <a:pt x="2770" y="54"/>
                </a:lnTo>
                <a:lnTo>
                  <a:pt x="2773" y="45"/>
                </a:lnTo>
                <a:lnTo>
                  <a:pt x="2776" y="46"/>
                </a:lnTo>
                <a:lnTo>
                  <a:pt x="2779" y="43"/>
                </a:lnTo>
                <a:lnTo>
                  <a:pt x="2782" y="42"/>
                </a:lnTo>
                <a:lnTo>
                  <a:pt x="2785" y="38"/>
                </a:lnTo>
                <a:lnTo>
                  <a:pt x="2788" y="46"/>
                </a:lnTo>
                <a:lnTo>
                  <a:pt x="2791" y="54"/>
                </a:lnTo>
                <a:lnTo>
                  <a:pt x="2794" y="63"/>
                </a:lnTo>
                <a:lnTo>
                  <a:pt x="2797" y="59"/>
                </a:lnTo>
                <a:lnTo>
                  <a:pt x="2800" y="55"/>
                </a:lnTo>
                <a:lnTo>
                  <a:pt x="2803" y="58"/>
                </a:lnTo>
                <a:lnTo>
                  <a:pt x="2806" y="65"/>
                </a:lnTo>
                <a:lnTo>
                  <a:pt x="2809" y="72"/>
                </a:lnTo>
                <a:lnTo>
                  <a:pt x="2811" y="69"/>
                </a:lnTo>
                <a:lnTo>
                  <a:pt x="2814" y="67"/>
                </a:lnTo>
                <a:lnTo>
                  <a:pt x="2817" y="63"/>
                </a:lnTo>
                <a:lnTo>
                  <a:pt x="2820" y="60"/>
                </a:lnTo>
                <a:lnTo>
                  <a:pt x="2823" y="56"/>
                </a:lnTo>
                <a:lnTo>
                  <a:pt x="2826" y="55"/>
                </a:lnTo>
                <a:lnTo>
                  <a:pt x="2829" y="52"/>
                </a:lnTo>
                <a:lnTo>
                  <a:pt x="2832" y="49"/>
                </a:lnTo>
                <a:lnTo>
                  <a:pt x="2835" y="46"/>
                </a:lnTo>
                <a:lnTo>
                  <a:pt x="2838" y="54"/>
                </a:lnTo>
                <a:lnTo>
                  <a:pt x="2841" y="55"/>
                </a:lnTo>
                <a:lnTo>
                  <a:pt x="2844" y="59"/>
                </a:lnTo>
                <a:lnTo>
                  <a:pt x="2847" y="493"/>
                </a:lnTo>
                <a:lnTo>
                  <a:pt x="2850" y="936"/>
                </a:lnTo>
                <a:lnTo>
                  <a:pt x="2853" y="1389"/>
                </a:lnTo>
                <a:lnTo>
                  <a:pt x="2856" y="1401"/>
                </a:lnTo>
                <a:lnTo>
                  <a:pt x="2859" y="1416"/>
                </a:lnTo>
                <a:lnTo>
                  <a:pt x="2862" y="1420"/>
                </a:lnTo>
                <a:lnTo>
                  <a:pt x="2865" y="1417"/>
                </a:lnTo>
                <a:lnTo>
                  <a:pt x="2868" y="1412"/>
                </a:lnTo>
                <a:lnTo>
                  <a:pt x="2871" y="1407"/>
                </a:lnTo>
                <a:lnTo>
                  <a:pt x="2874" y="1408"/>
                </a:lnTo>
                <a:lnTo>
                  <a:pt x="2877" y="1408"/>
                </a:lnTo>
                <a:lnTo>
                  <a:pt x="2880" y="1408"/>
                </a:lnTo>
                <a:lnTo>
                  <a:pt x="2883" y="1408"/>
                </a:lnTo>
                <a:lnTo>
                  <a:pt x="2886" y="1408"/>
                </a:lnTo>
                <a:lnTo>
                  <a:pt x="2889" y="1408"/>
                </a:lnTo>
                <a:lnTo>
                  <a:pt x="2892" y="1400"/>
                </a:lnTo>
                <a:lnTo>
                  <a:pt x="2895" y="1404"/>
                </a:lnTo>
                <a:lnTo>
                  <a:pt x="2898" y="1407"/>
                </a:lnTo>
                <a:lnTo>
                  <a:pt x="2901" y="1420"/>
                </a:lnTo>
                <a:lnTo>
                  <a:pt x="2904" y="1421"/>
                </a:lnTo>
                <a:lnTo>
                  <a:pt x="2907" y="1423"/>
                </a:lnTo>
                <a:lnTo>
                  <a:pt x="2910" y="1423"/>
                </a:lnTo>
                <a:lnTo>
                  <a:pt x="2913" y="1423"/>
                </a:lnTo>
                <a:lnTo>
                  <a:pt x="2916" y="1423"/>
                </a:lnTo>
                <a:lnTo>
                  <a:pt x="2919" y="1423"/>
                </a:lnTo>
                <a:lnTo>
                  <a:pt x="2922" y="1423"/>
                </a:lnTo>
                <a:lnTo>
                  <a:pt x="2925" y="1423"/>
                </a:lnTo>
                <a:lnTo>
                  <a:pt x="2928" y="1423"/>
                </a:lnTo>
                <a:lnTo>
                  <a:pt x="2931" y="1423"/>
                </a:lnTo>
                <a:lnTo>
                  <a:pt x="2934" y="1423"/>
                </a:lnTo>
                <a:lnTo>
                  <a:pt x="2937" y="1423"/>
                </a:lnTo>
                <a:lnTo>
                  <a:pt x="2940" y="1423"/>
                </a:lnTo>
                <a:lnTo>
                  <a:pt x="2943" y="1423"/>
                </a:lnTo>
                <a:lnTo>
                  <a:pt x="2946" y="1423"/>
                </a:lnTo>
                <a:lnTo>
                  <a:pt x="2949" y="1423"/>
                </a:lnTo>
                <a:lnTo>
                  <a:pt x="2951" y="1423"/>
                </a:lnTo>
                <a:lnTo>
                  <a:pt x="2954" y="1423"/>
                </a:lnTo>
                <a:lnTo>
                  <a:pt x="2957" y="1423"/>
                </a:lnTo>
                <a:lnTo>
                  <a:pt x="2960" y="1423"/>
                </a:lnTo>
                <a:lnTo>
                  <a:pt x="2963" y="1423"/>
                </a:lnTo>
                <a:lnTo>
                  <a:pt x="2966" y="1423"/>
                </a:lnTo>
                <a:lnTo>
                  <a:pt x="2969" y="1423"/>
                </a:lnTo>
                <a:lnTo>
                  <a:pt x="2972" y="1423"/>
                </a:lnTo>
                <a:lnTo>
                  <a:pt x="2975" y="1423"/>
                </a:lnTo>
                <a:lnTo>
                  <a:pt x="2978" y="1423"/>
                </a:lnTo>
                <a:lnTo>
                  <a:pt x="2981" y="1423"/>
                </a:lnTo>
                <a:lnTo>
                  <a:pt x="2984" y="1423"/>
                </a:lnTo>
                <a:lnTo>
                  <a:pt x="2987" y="1423"/>
                </a:lnTo>
                <a:lnTo>
                  <a:pt x="2990" y="1423"/>
                </a:lnTo>
                <a:lnTo>
                  <a:pt x="2993" y="1423"/>
                </a:lnTo>
                <a:lnTo>
                  <a:pt x="2996" y="1423"/>
                </a:lnTo>
                <a:lnTo>
                  <a:pt x="2999" y="1423"/>
                </a:lnTo>
                <a:lnTo>
                  <a:pt x="3002" y="1423"/>
                </a:lnTo>
                <a:lnTo>
                  <a:pt x="3005" y="1423"/>
                </a:lnTo>
                <a:lnTo>
                  <a:pt x="3008" y="1423"/>
                </a:lnTo>
                <a:lnTo>
                  <a:pt x="3011" y="1423"/>
                </a:lnTo>
                <a:lnTo>
                  <a:pt x="3014" y="1423"/>
                </a:lnTo>
                <a:lnTo>
                  <a:pt x="3017" y="1423"/>
                </a:lnTo>
                <a:lnTo>
                  <a:pt x="3020" y="1423"/>
                </a:lnTo>
                <a:lnTo>
                  <a:pt x="3023" y="1423"/>
                </a:lnTo>
                <a:lnTo>
                  <a:pt x="3026" y="1423"/>
                </a:lnTo>
                <a:lnTo>
                  <a:pt x="3029" y="1423"/>
                </a:lnTo>
                <a:lnTo>
                  <a:pt x="3032" y="1423"/>
                </a:lnTo>
                <a:lnTo>
                  <a:pt x="3035" y="1423"/>
                </a:lnTo>
                <a:lnTo>
                  <a:pt x="3038" y="1423"/>
                </a:lnTo>
                <a:lnTo>
                  <a:pt x="3041" y="1423"/>
                </a:lnTo>
                <a:lnTo>
                  <a:pt x="3044" y="1423"/>
                </a:lnTo>
                <a:lnTo>
                  <a:pt x="3047" y="1423"/>
                </a:lnTo>
                <a:lnTo>
                  <a:pt x="3050" y="1423"/>
                </a:lnTo>
                <a:lnTo>
                  <a:pt x="3053" y="1423"/>
                </a:lnTo>
                <a:lnTo>
                  <a:pt x="3056" y="1423"/>
                </a:lnTo>
                <a:lnTo>
                  <a:pt x="3059" y="1423"/>
                </a:lnTo>
                <a:lnTo>
                  <a:pt x="3062" y="1423"/>
                </a:lnTo>
                <a:lnTo>
                  <a:pt x="3065" y="1423"/>
                </a:lnTo>
                <a:lnTo>
                  <a:pt x="3068" y="1423"/>
                </a:lnTo>
                <a:lnTo>
                  <a:pt x="3071" y="1423"/>
                </a:lnTo>
                <a:lnTo>
                  <a:pt x="3074" y="1423"/>
                </a:lnTo>
                <a:lnTo>
                  <a:pt x="3077" y="1423"/>
                </a:lnTo>
                <a:lnTo>
                  <a:pt x="3080" y="1423"/>
                </a:lnTo>
                <a:lnTo>
                  <a:pt x="3083" y="1423"/>
                </a:lnTo>
                <a:lnTo>
                  <a:pt x="3086" y="1423"/>
                </a:lnTo>
                <a:lnTo>
                  <a:pt x="3089" y="1423"/>
                </a:lnTo>
                <a:lnTo>
                  <a:pt x="3091" y="1423"/>
                </a:lnTo>
                <a:lnTo>
                  <a:pt x="3094" y="1423"/>
                </a:lnTo>
                <a:lnTo>
                  <a:pt x="3097" y="1423"/>
                </a:lnTo>
                <a:lnTo>
                  <a:pt x="3100" y="1423"/>
                </a:lnTo>
                <a:lnTo>
                  <a:pt x="3103" y="1423"/>
                </a:lnTo>
                <a:lnTo>
                  <a:pt x="3106" y="1423"/>
                </a:lnTo>
                <a:lnTo>
                  <a:pt x="3109" y="1423"/>
                </a:lnTo>
                <a:lnTo>
                  <a:pt x="3112" y="1423"/>
                </a:lnTo>
                <a:lnTo>
                  <a:pt x="3115" y="1423"/>
                </a:lnTo>
                <a:lnTo>
                  <a:pt x="3118" y="1423"/>
                </a:lnTo>
                <a:lnTo>
                  <a:pt x="3121" y="1423"/>
                </a:lnTo>
                <a:lnTo>
                  <a:pt x="3124" y="1423"/>
                </a:lnTo>
                <a:lnTo>
                  <a:pt x="3127" y="1423"/>
                </a:lnTo>
                <a:lnTo>
                  <a:pt x="3130" y="1423"/>
                </a:lnTo>
                <a:lnTo>
                  <a:pt x="3133" y="1423"/>
                </a:lnTo>
                <a:lnTo>
                  <a:pt x="3136" y="1423"/>
                </a:lnTo>
                <a:lnTo>
                  <a:pt x="3139" y="1423"/>
                </a:lnTo>
                <a:lnTo>
                  <a:pt x="3142" y="1423"/>
                </a:lnTo>
                <a:lnTo>
                  <a:pt x="3145" y="1423"/>
                </a:lnTo>
                <a:lnTo>
                  <a:pt x="3148" y="1423"/>
                </a:lnTo>
                <a:lnTo>
                  <a:pt x="3151" y="1423"/>
                </a:lnTo>
                <a:lnTo>
                  <a:pt x="3154" y="1423"/>
                </a:lnTo>
                <a:lnTo>
                  <a:pt x="3157" y="1423"/>
                </a:lnTo>
                <a:lnTo>
                  <a:pt x="3160" y="1423"/>
                </a:lnTo>
                <a:lnTo>
                  <a:pt x="3163" y="1423"/>
                </a:lnTo>
                <a:lnTo>
                  <a:pt x="3166" y="1423"/>
                </a:lnTo>
                <a:lnTo>
                  <a:pt x="3169" y="1423"/>
                </a:lnTo>
                <a:lnTo>
                  <a:pt x="3172" y="1423"/>
                </a:lnTo>
                <a:lnTo>
                  <a:pt x="3175" y="1423"/>
                </a:lnTo>
                <a:lnTo>
                  <a:pt x="3178" y="1423"/>
                </a:lnTo>
                <a:lnTo>
                  <a:pt x="3181" y="1423"/>
                </a:lnTo>
                <a:lnTo>
                  <a:pt x="3184" y="1423"/>
                </a:lnTo>
                <a:lnTo>
                  <a:pt x="3187" y="1423"/>
                </a:lnTo>
                <a:lnTo>
                  <a:pt x="3190" y="1423"/>
                </a:lnTo>
                <a:lnTo>
                  <a:pt x="3193" y="1423"/>
                </a:lnTo>
                <a:lnTo>
                  <a:pt x="3196" y="1423"/>
                </a:lnTo>
                <a:lnTo>
                  <a:pt x="3199" y="1423"/>
                </a:lnTo>
                <a:lnTo>
                  <a:pt x="3202" y="1423"/>
                </a:lnTo>
                <a:lnTo>
                  <a:pt x="3205" y="1423"/>
                </a:lnTo>
                <a:lnTo>
                  <a:pt x="3208" y="1423"/>
                </a:lnTo>
                <a:lnTo>
                  <a:pt x="3211" y="1423"/>
                </a:lnTo>
                <a:lnTo>
                  <a:pt x="3214" y="1423"/>
                </a:lnTo>
                <a:lnTo>
                  <a:pt x="3217" y="1423"/>
                </a:lnTo>
                <a:lnTo>
                  <a:pt x="3220" y="1423"/>
                </a:lnTo>
                <a:lnTo>
                  <a:pt x="3222" y="1423"/>
                </a:lnTo>
                <a:lnTo>
                  <a:pt x="3225" y="1423"/>
                </a:lnTo>
                <a:lnTo>
                  <a:pt x="3228" y="1423"/>
                </a:lnTo>
                <a:lnTo>
                  <a:pt x="3231" y="1423"/>
                </a:lnTo>
                <a:lnTo>
                  <a:pt x="3234" y="1423"/>
                </a:lnTo>
                <a:lnTo>
                  <a:pt x="3237" y="1423"/>
                </a:lnTo>
                <a:lnTo>
                  <a:pt x="3240" y="1423"/>
                </a:lnTo>
                <a:lnTo>
                  <a:pt x="3243" y="1423"/>
                </a:lnTo>
                <a:lnTo>
                  <a:pt x="3246" y="1423"/>
                </a:lnTo>
                <a:lnTo>
                  <a:pt x="3249" y="1423"/>
                </a:lnTo>
                <a:lnTo>
                  <a:pt x="3252" y="1423"/>
                </a:lnTo>
                <a:lnTo>
                  <a:pt x="3255" y="1423"/>
                </a:lnTo>
                <a:lnTo>
                  <a:pt x="3258" y="1423"/>
                </a:lnTo>
                <a:lnTo>
                  <a:pt x="3261" y="1423"/>
                </a:lnTo>
                <a:lnTo>
                  <a:pt x="3264" y="1423"/>
                </a:lnTo>
                <a:lnTo>
                  <a:pt x="3267" y="1423"/>
                </a:lnTo>
                <a:lnTo>
                  <a:pt x="3270" y="1423"/>
                </a:lnTo>
                <a:lnTo>
                  <a:pt x="3273" y="1423"/>
                </a:lnTo>
                <a:lnTo>
                  <a:pt x="3276" y="1423"/>
                </a:lnTo>
                <a:lnTo>
                  <a:pt x="3279" y="1423"/>
                </a:lnTo>
                <a:lnTo>
                  <a:pt x="3282" y="1423"/>
                </a:lnTo>
                <a:lnTo>
                  <a:pt x="3285" y="1423"/>
                </a:lnTo>
                <a:lnTo>
                  <a:pt x="3288" y="1423"/>
                </a:lnTo>
                <a:lnTo>
                  <a:pt x="3291" y="1423"/>
                </a:lnTo>
                <a:lnTo>
                  <a:pt x="3294" y="1423"/>
                </a:lnTo>
                <a:lnTo>
                  <a:pt x="3297" y="1423"/>
                </a:lnTo>
                <a:lnTo>
                  <a:pt x="3300" y="1423"/>
                </a:lnTo>
                <a:lnTo>
                  <a:pt x="3303" y="1423"/>
                </a:lnTo>
                <a:lnTo>
                  <a:pt x="3306" y="1423"/>
                </a:lnTo>
                <a:lnTo>
                  <a:pt x="3309" y="1423"/>
                </a:lnTo>
                <a:lnTo>
                  <a:pt x="3312" y="1423"/>
                </a:lnTo>
                <a:lnTo>
                  <a:pt x="3315" y="1423"/>
                </a:lnTo>
                <a:lnTo>
                  <a:pt x="3318" y="1423"/>
                </a:lnTo>
                <a:lnTo>
                  <a:pt x="3321" y="1423"/>
                </a:lnTo>
                <a:lnTo>
                  <a:pt x="3324" y="1423"/>
                </a:lnTo>
                <a:lnTo>
                  <a:pt x="3327" y="1423"/>
                </a:lnTo>
                <a:lnTo>
                  <a:pt x="3330" y="1423"/>
                </a:lnTo>
                <a:lnTo>
                  <a:pt x="3333" y="1423"/>
                </a:lnTo>
                <a:lnTo>
                  <a:pt x="3336" y="1423"/>
                </a:lnTo>
                <a:lnTo>
                  <a:pt x="3339" y="1423"/>
                </a:lnTo>
                <a:lnTo>
                  <a:pt x="3342" y="1423"/>
                </a:lnTo>
                <a:lnTo>
                  <a:pt x="3344" y="1423"/>
                </a:lnTo>
                <a:lnTo>
                  <a:pt x="3347" y="1423"/>
                </a:lnTo>
                <a:lnTo>
                  <a:pt x="3350" y="1423"/>
                </a:lnTo>
                <a:lnTo>
                  <a:pt x="3353" y="1423"/>
                </a:lnTo>
                <a:lnTo>
                  <a:pt x="3356" y="1423"/>
                </a:lnTo>
                <a:lnTo>
                  <a:pt x="3359" y="1423"/>
                </a:lnTo>
                <a:lnTo>
                  <a:pt x="3362" y="1423"/>
                </a:lnTo>
                <a:lnTo>
                  <a:pt x="3365" y="1423"/>
                </a:lnTo>
                <a:lnTo>
                  <a:pt x="3368" y="1423"/>
                </a:lnTo>
                <a:lnTo>
                  <a:pt x="3371" y="1423"/>
                </a:lnTo>
                <a:lnTo>
                  <a:pt x="3374" y="1423"/>
                </a:lnTo>
                <a:lnTo>
                  <a:pt x="3377" y="1423"/>
                </a:lnTo>
                <a:lnTo>
                  <a:pt x="3380" y="1423"/>
                </a:lnTo>
                <a:lnTo>
                  <a:pt x="3383" y="1423"/>
                </a:lnTo>
                <a:lnTo>
                  <a:pt x="3386" y="1423"/>
                </a:lnTo>
                <a:lnTo>
                  <a:pt x="3389" y="1423"/>
                </a:lnTo>
                <a:lnTo>
                  <a:pt x="3392" y="1423"/>
                </a:lnTo>
                <a:lnTo>
                  <a:pt x="3395" y="1423"/>
                </a:lnTo>
                <a:lnTo>
                  <a:pt x="3398" y="1423"/>
                </a:lnTo>
                <a:lnTo>
                  <a:pt x="3401" y="1423"/>
                </a:lnTo>
                <a:lnTo>
                  <a:pt x="3404" y="1423"/>
                </a:lnTo>
                <a:lnTo>
                  <a:pt x="3407" y="1423"/>
                </a:lnTo>
                <a:lnTo>
                  <a:pt x="3410" y="1423"/>
                </a:lnTo>
                <a:lnTo>
                  <a:pt x="3413" y="1423"/>
                </a:lnTo>
                <a:lnTo>
                  <a:pt x="3416" y="1423"/>
                </a:lnTo>
                <a:lnTo>
                  <a:pt x="3419" y="1423"/>
                </a:lnTo>
                <a:lnTo>
                  <a:pt x="3422" y="1423"/>
                </a:lnTo>
                <a:lnTo>
                  <a:pt x="3425" y="1423"/>
                </a:lnTo>
                <a:lnTo>
                  <a:pt x="3428" y="1423"/>
                </a:lnTo>
                <a:lnTo>
                  <a:pt x="3431" y="1423"/>
                </a:lnTo>
                <a:lnTo>
                  <a:pt x="3434" y="1423"/>
                </a:lnTo>
                <a:lnTo>
                  <a:pt x="3437" y="1423"/>
                </a:lnTo>
                <a:lnTo>
                  <a:pt x="3440" y="1423"/>
                </a:lnTo>
                <a:lnTo>
                  <a:pt x="3443" y="1423"/>
                </a:lnTo>
                <a:lnTo>
                  <a:pt x="3446" y="1423"/>
                </a:lnTo>
                <a:lnTo>
                  <a:pt x="3449" y="1423"/>
                </a:lnTo>
                <a:lnTo>
                  <a:pt x="3452" y="1423"/>
                </a:lnTo>
                <a:lnTo>
                  <a:pt x="3455" y="1423"/>
                </a:lnTo>
                <a:lnTo>
                  <a:pt x="3458" y="1423"/>
                </a:lnTo>
                <a:lnTo>
                  <a:pt x="3461" y="1423"/>
                </a:lnTo>
                <a:lnTo>
                  <a:pt x="3464" y="1423"/>
                </a:lnTo>
                <a:lnTo>
                  <a:pt x="3467" y="1423"/>
                </a:lnTo>
                <a:lnTo>
                  <a:pt x="3469" y="1423"/>
                </a:lnTo>
                <a:lnTo>
                  <a:pt x="3472" y="1423"/>
                </a:lnTo>
                <a:lnTo>
                  <a:pt x="3475" y="1423"/>
                </a:lnTo>
                <a:lnTo>
                  <a:pt x="3478" y="1423"/>
                </a:lnTo>
                <a:lnTo>
                  <a:pt x="3481" y="1423"/>
                </a:lnTo>
                <a:lnTo>
                  <a:pt x="3484" y="1423"/>
                </a:lnTo>
                <a:lnTo>
                  <a:pt x="3487" y="1423"/>
                </a:lnTo>
                <a:lnTo>
                  <a:pt x="3490" y="1423"/>
                </a:lnTo>
                <a:lnTo>
                  <a:pt x="3493" y="1423"/>
                </a:lnTo>
                <a:lnTo>
                  <a:pt x="3496" y="1423"/>
                </a:lnTo>
                <a:lnTo>
                  <a:pt x="3499" y="1423"/>
                </a:lnTo>
                <a:lnTo>
                  <a:pt x="3502" y="1423"/>
                </a:lnTo>
                <a:lnTo>
                  <a:pt x="3505" y="1423"/>
                </a:lnTo>
                <a:lnTo>
                  <a:pt x="3508" y="1423"/>
                </a:lnTo>
                <a:lnTo>
                  <a:pt x="3511" y="1423"/>
                </a:lnTo>
                <a:lnTo>
                  <a:pt x="3514" y="1423"/>
                </a:lnTo>
                <a:lnTo>
                  <a:pt x="3517" y="1423"/>
                </a:lnTo>
                <a:lnTo>
                  <a:pt x="3520" y="1423"/>
                </a:lnTo>
                <a:lnTo>
                  <a:pt x="3523" y="1423"/>
                </a:lnTo>
                <a:lnTo>
                  <a:pt x="3526" y="1423"/>
                </a:lnTo>
                <a:lnTo>
                  <a:pt x="3529" y="1423"/>
                </a:lnTo>
                <a:lnTo>
                  <a:pt x="3532" y="1423"/>
                </a:lnTo>
                <a:lnTo>
                  <a:pt x="3535" y="1423"/>
                </a:lnTo>
                <a:lnTo>
                  <a:pt x="3538" y="1423"/>
                </a:lnTo>
                <a:lnTo>
                  <a:pt x="3541" y="1423"/>
                </a:lnTo>
                <a:lnTo>
                  <a:pt x="3544" y="1423"/>
                </a:lnTo>
                <a:lnTo>
                  <a:pt x="3547" y="1423"/>
                </a:lnTo>
                <a:lnTo>
                  <a:pt x="3550" y="1423"/>
                </a:lnTo>
                <a:lnTo>
                  <a:pt x="3553" y="1423"/>
                </a:lnTo>
                <a:lnTo>
                  <a:pt x="3556" y="1423"/>
                </a:lnTo>
                <a:lnTo>
                  <a:pt x="3559" y="1423"/>
                </a:lnTo>
                <a:lnTo>
                  <a:pt x="3562" y="1423"/>
                </a:lnTo>
                <a:lnTo>
                  <a:pt x="3565" y="1423"/>
                </a:lnTo>
                <a:lnTo>
                  <a:pt x="3568" y="1423"/>
                </a:lnTo>
                <a:lnTo>
                  <a:pt x="3571" y="1423"/>
                </a:lnTo>
                <a:lnTo>
                  <a:pt x="3574" y="1423"/>
                </a:lnTo>
                <a:lnTo>
                  <a:pt x="3577" y="1423"/>
                </a:lnTo>
                <a:lnTo>
                  <a:pt x="3580" y="1423"/>
                </a:lnTo>
                <a:lnTo>
                  <a:pt x="3583" y="1423"/>
                </a:lnTo>
                <a:lnTo>
                  <a:pt x="3586" y="1423"/>
                </a:lnTo>
                <a:lnTo>
                  <a:pt x="3589" y="1423"/>
                </a:lnTo>
                <a:lnTo>
                  <a:pt x="3592" y="1423"/>
                </a:lnTo>
                <a:lnTo>
                  <a:pt x="3594" y="1423"/>
                </a:lnTo>
                <a:lnTo>
                  <a:pt x="3597" y="1423"/>
                </a:lnTo>
                <a:lnTo>
                  <a:pt x="3600" y="1423"/>
                </a:lnTo>
                <a:lnTo>
                  <a:pt x="3603" y="1423"/>
                </a:lnTo>
                <a:lnTo>
                  <a:pt x="3606" y="1423"/>
                </a:lnTo>
                <a:lnTo>
                  <a:pt x="3609" y="1423"/>
                </a:lnTo>
                <a:lnTo>
                  <a:pt x="3612" y="1423"/>
                </a:lnTo>
                <a:lnTo>
                  <a:pt x="3615" y="1423"/>
                </a:lnTo>
                <a:lnTo>
                  <a:pt x="3618" y="1423"/>
                </a:lnTo>
                <a:lnTo>
                  <a:pt x="3621" y="1423"/>
                </a:lnTo>
                <a:lnTo>
                  <a:pt x="3624" y="1423"/>
                </a:lnTo>
                <a:lnTo>
                  <a:pt x="3627" y="1423"/>
                </a:lnTo>
                <a:lnTo>
                  <a:pt x="3630" y="1423"/>
                </a:lnTo>
                <a:lnTo>
                  <a:pt x="3633" y="1423"/>
                </a:lnTo>
                <a:lnTo>
                  <a:pt x="3636" y="1423"/>
                </a:lnTo>
                <a:lnTo>
                  <a:pt x="3639" y="1423"/>
                </a:lnTo>
                <a:lnTo>
                  <a:pt x="3642" y="1423"/>
                </a:lnTo>
                <a:lnTo>
                  <a:pt x="3645" y="1423"/>
                </a:lnTo>
                <a:lnTo>
                  <a:pt x="3648" y="1423"/>
                </a:lnTo>
                <a:lnTo>
                  <a:pt x="3651" y="1423"/>
                </a:lnTo>
                <a:lnTo>
                  <a:pt x="3654" y="1423"/>
                </a:lnTo>
                <a:lnTo>
                  <a:pt x="3657" y="1423"/>
                </a:lnTo>
                <a:lnTo>
                  <a:pt x="3660" y="1423"/>
                </a:lnTo>
                <a:lnTo>
                  <a:pt x="3663" y="1423"/>
                </a:lnTo>
                <a:lnTo>
                  <a:pt x="3666" y="1423"/>
                </a:lnTo>
                <a:lnTo>
                  <a:pt x="3669" y="1423"/>
                </a:lnTo>
                <a:lnTo>
                  <a:pt x="3672" y="1423"/>
                </a:lnTo>
                <a:lnTo>
                  <a:pt x="3675" y="1423"/>
                </a:lnTo>
                <a:lnTo>
                  <a:pt x="3678" y="1423"/>
                </a:lnTo>
                <a:lnTo>
                  <a:pt x="3681" y="1423"/>
                </a:lnTo>
                <a:lnTo>
                  <a:pt x="3684" y="1423"/>
                </a:lnTo>
                <a:lnTo>
                  <a:pt x="3687" y="1423"/>
                </a:lnTo>
                <a:lnTo>
                  <a:pt x="3690" y="1423"/>
                </a:lnTo>
                <a:lnTo>
                  <a:pt x="3693" y="1423"/>
                </a:lnTo>
                <a:lnTo>
                  <a:pt x="3696" y="1423"/>
                </a:lnTo>
                <a:lnTo>
                  <a:pt x="3699" y="1423"/>
                </a:lnTo>
                <a:lnTo>
                  <a:pt x="3702" y="1423"/>
                </a:lnTo>
                <a:lnTo>
                  <a:pt x="3705" y="1423"/>
                </a:lnTo>
                <a:lnTo>
                  <a:pt x="3708" y="1423"/>
                </a:lnTo>
                <a:lnTo>
                  <a:pt x="3711" y="1423"/>
                </a:lnTo>
                <a:lnTo>
                  <a:pt x="3714" y="1423"/>
                </a:lnTo>
                <a:lnTo>
                  <a:pt x="3717" y="1423"/>
                </a:lnTo>
                <a:lnTo>
                  <a:pt x="3720" y="1423"/>
                </a:lnTo>
                <a:lnTo>
                  <a:pt x="3723" y="1423"/>
                </a:lnTo>
                <a:lnTo>
                  <a:pt x="3726" y="1423"/>
                </a:lnTo>
                <a:lnTo>
                  <a:pt x="3728" y="1423"/>
                </a:lnTo>
                <a:lnTo>
                  <a:pt x="3731" y="1423"/>
                </a:lnTo>
                <a:lnTo>
                  <a:pt x="3734" y="1423"/>
                </a:lnTo>
                <a:lnTo>
                  <a:pt x="3737" y="1423"/>
                </a:lnTo>
                <a:lnTo>
                  <a:pt x="3740" y="1423"/>
                </a:lnTo>
                <a:lnTo>
                  <a:pt x="3743" y="1423"/>
                </a:lnTo>
                <a:lnTo>
                  <a:pt x="3746" y="1423"/>
                </a:lnTo>
                <a:lnTo>
                  <a:pt x="3749" y="1423"/>
                </a:lnTo>
                <a:lnTo>
                  <a:pt x="3752" y="1423"/>
                </a:lnTo>
                <a:lnTo>
                  <a:pt x="3755" y="1423"/>
                </a:lnTo>
                <a:lnTo>
                  <a:pt x="3758" y="1423"/>
                </a:lnTo>
                <a:lnTo>
                  <a:pt x="3761" y="1423"/>
                </a:lnTo>
                <a:lnTo>
                  <a:pt x="3764" y="1423"/>
                </a:lnTo>
                <a:lnTo>
                  <a:pt x="3767" y="1423"/>
                </a:lnTo>
                <a:lnTo>
                  <a:pt x="3770" y="1423"/>
                </a:lnTo>
                <a:lnTo>
                  <a:pt x="3773" y="1423"/>
                </a:lnTo>
                <a:lnTo>
                  <a:pt x="3776" y="1423"/>
                </a:lnTo>
                <a:lnTo>
                  <a:pt x="3779" y="1423"/>
                </a:lnTo>
                <a:lnTo>
                  <a:pt x="3782" y="1423"/>
                </a:lnTo>
                <a:lnTo>
                  <a:pt x="3785" y="1423"/>
                </a:lnTo>
                <a:lnTo>
                  <a:pt x="3788" y="1423"/>
                </a:lnTo>
                <a:lnTo>
                  <a:pt x="3791" y="1423"/>
                </a:lnTo>
                <a:lnTo>
                  <a:pt x="3794" y="1423"/>
                </a:lnTo>
                <a:lnTo>
                  <a:pt x="3797" y="1423"/>
                </a:lnTo>
                <a:lnTo>
                  <a:pt x="3800" y="1423"/>
                </a:lnTo>
                <a:lnTo>
                  <a:pt x="3803" y="1423"/>
                </a:lnTo>
                <a:lnTo>
                  <a:pt x="3806" y="1423"/>
                </a:lnTo>
                <a:lnTo>
                  <a:pt x="3809" y="1423"/>
                </a:lnTo>
                <a:lnTo>
                  <a:pt x="3812" y="1423"/>
                </a:lnTo>
                <a:lnTo>
                  <a:pt x="3815" y="1423"/>
                </a:lnTo>
                <a:lnTo>
                  <a:pt x="3818" y="1423"/>
                </a:lnTo>
                <a:lnTo>
                  <a:pt x="3821" y="1423"/>
                </a:lnTo>
                <a:lnTo>
                  <a:pt x="3824" y="1423"/>
                </a:lnTo>
                <a:lnTo>
                  <a:pt x="3827" y="1423"/>
                </a:lnTo>
                <a:lnTo>
                  <a:pt x="3830" y="1423"/>
                </a:lnTo>
                <a:lnTo>
                  <a:pt x="3833" y="1423"/>
                </a:lnTo>
                <a:lnTo>
                  <a:pt x="3836" y="1423"/>
                </a:lnTo>
                <a:lnTo>
                  <a:pt x="3839" y="1423"/>
                </a:lnTo>
                <a:lnTo>
                  <a:pt x="3842" y="1423"/>
                </a:lnTo>
                <a:lnTo>
                  <a:pt x="3845" y="1423"/>
                </a:lnTo>
                <a:lnTo>
                  <a:pt x="3848" y="1423"/>
                </a:lnTo>
                <a:lnTo>
                  <a:pt x="3851" y="1423"/>
                </a:lnTo>
                <a:lnTo>
                  <a:pt x="3854" y="1423"/>
                </a:lnTo>
                <a:lnTo>
                  <a:pt x="3857" y="1423"/>
                </a:lnTo>
                <a:lnTo>
                  <a:pt x="3860" y="1423"/>
                </a:lnTo>
                <a:lnTo>
                  <a:pt x="3863" y="1423"/>
                </a:lnTo>
                <a:lnTo>
                  <a:pt x="3866" y="1423"/>
                </a:lnTo>
                <a:lnTo>
                  <a:pt x="3868" y="1423"/>
                </a:lnTo>
                <a:lnTo>
                  <a:pt x="3871" y="1423"/>
                </a:lnTo>
                <a:lnTo>
                  <a:pt x="3874" y="1423"/>
                </a:lnTo>
                <a:lnTo>
                  <a:pt x="3877" y="1423"/>
                </a:lnTo>
                <a:lnTo>
                  <a:pt x="3880" y="1423"/>
                </a:lnTo>
                <a:lnTo>
                  <a:pt x="3883" y="1423"/>
                </a:lnTo>
                <a:lnTo>
                  <a:pt x="3886" y="1423"/>
                </a:lnTo>
                <a:lnTo>
                  <a:pt x="3889" y="1423"/>
                </a:lnTo>
                <a:lnTo>
                  <a:pt x="3892" y="1423"/>
                </a:lnTo>
                <a:lnTo>
                  <a:pt x="3895" y="1423"/>
                </a:lnTo>
                <a:lnTo>
                  <a:pt x="3898" y="1423"/>
                </a:lnTo>
                <a:lnTo>
                  <a:pt x="3901" y="1423"/>
                </a:lnTo>
                <a:lnTo>
                  <a:pt x="3904" y="1423"/>
                </a:lnTo>
                <a:lnTo>
                  <a:pt x="3907" y="1423"/>
                </a:lnTo>
                <a:lnTo>
                  <a:pt x="3910" y="1423"/>
                </a:lnTo>
                <a:lnTo>
                  <a:pt x="3913" y="1423"/>
                </a:lnTo>
                <a:lnTo>
                  <a:pt x="3916" y="1423"/>
                </a:lnTo>
                <a:lnTo>
                  <a:pt x="3919" y="1423"/>
                </a:lnTo>
                <a:lnTo>
                  <a:pt x="3922" y="1423"/>
                </a:lnTo>
                <a:lnTo>
                  <a:pt x="3925" y="1423"/>
                </a:lnTo>
                <a:lnTo>
                  <a:pt x="3928" y="1423"/>
                </a:lnTo>
                <a:lnTo>
                  <a:pt x="3931" y="1423"/>
                </a:lnTo>
                <a:lnTo>
                  <a:pt x="3934" y="1423"/>
                </a:lnTo>
                <a:lnTo>
                  <a:pt x="3937" y="1423"/>
                </a:lnTo>
                <a:lnTo>
                  <a:pt x="3940" y="1423"/>
                </a:lnTo>
                <a:lnTo>
                  <a:pt x="3943" y="1423"/>
                </a:lnTo>
                <a:lnTo>
                  <a:pt x="3946" y="1423"/>
                </a:lnTo>
                <a:lnTo>
                  <a:pt x="3949" y="1423"/>
                </a:lnTo>
                <a:lnTo>
                  <a:pt x="3952" y="1423"/>
                </a:lnTo>
                <a:lnTo>
                  <a:pt x="3955" y="1423"/>
                </a:lnTo>
                <a:lnTo>
                  <a:pt x="3958" y="1423"/>
                </a:lnTo>
                <a:lnTo>
                  <a:pt x="3961" y="1423"/>
                </a:lnTo>
                <a:lnTo>
                  <a:pt x="3964" y="1423"/>
                </a:lnTo>
                <a:lnTo>
                  <a:pt x="3967" y="1423"/>
                </a:lnTo>
                <a:lnTo>
                  <a:pt x="3970" y="1423"/>
                </a:lnTo>
                <a:lnTo>
                  <a:pt x="3973" y="1423"/>
                </a:lnTo>
                <a:lnTo>
                  <a:pt x="3976" y="1423"/>
                </a:lnTo>
                <a:lnTo>
                  <a:pt x="3979" y="1423"/>
                </a:lnTo>
                <a:lnTo>
                  <a:pt x="3982" y="1423"/>
                </a:lnTo>
                <a:lnTo>
                  <a:pt x="3985" y="1423"/>
                </a:lnTo>
                <a:lnTo>
                  <a:pt x="3988" y="1423"/>
                </a:lnTo>
                <a:lnTo>
                  <a:pt x="3991" y="1423"/>
                </a:lnTo>
                <a:lnTo>
                  <a:pt x="3994" y="1423"/>
                </a:lnTo>
                <a:lnTo>
                  <a:pt x="3997" y="1423"/>
                </a:lnTo>
                <a:lnTo>
                  <a:pt x="4000" y="1423"/>
                </a:lnTo>
                <a:lnTo>
                  <a:pt x="4003" y="1423"/>
                </a:lnTo>
                <a:lnTo>
                  <a:pt x="4006" y="1423"/>
                </a:lnTo>
                <a:lnTo>
                  <a:pt x="4008" y="1423"/>
                </a:lnTo>
                <a:lnTo>
                  <a:pt x="4011" y="1423"/>
                </a:lnTo>
                <a:lnTo>
                  <a:pt x="4014" y="1423"/>
                </a:lnTo>
                <a:lnTo>
                  <a:pt x="4017" y="1423"/>
                </a:lnTo>
                <a:lnTo>
                  <a:pt x="4020" y="1423"/>
                </a:lnTo>
                <a:lnTo>
                  <a:pt x="4023" y="1423"/>
                </a:lnTo>
                <a:lnTo>
                  <a:pt x="4026" y="1423"/>
                </a:lnTo>
                <a:lnTo>
                  <a:pt x="4029" y="1423"/>
                </a:lnTo>
                <a:lnTo>
                  <a:pt x="4032" y="1423"/>
                </a:lnTo>
                <a:lnTo>
                  <a:pt x="4035" y="1423"/>
                </a:lnTo>
                <a:lnTo>
                  <a:pt x="4038" y="1423"/>
                </a:lnTo>
                <a:lnTo>
                  <a:pt x="4041" y="1423"/>
                </a:lnTo>
                <a:lnTo>
                  <a:pt x="4044" y="1423"/>
                </a:lnTo>
                <a:lnTo>
                  <a:pt x="4047" y="1423"/>
                </a:lnTo>
                <a:lnTo>
                  <a:pt x="4050" y="1423"/>
                </a:lnTo>
                <a:lnTo>
                  <a:pt x="4053" y="1423"/>
                </a:lnTo>
                <a:lnTo>
                  <a:pt x="4056" y="1423"/>
                </a:lnTo>
                <a:lnTo>
                  <a:pt x="4059" y="1423"/>
                </a:lnTo>
                <a:lnTo>
                  <a:pt x="4062" y="1423"/>
                </a:lnTo>
                <a:lnTo>
                  <a:pt x="4065" y="1423"/>
                </a:lnTo>
                <a:lnTo>
                  <a:pt x="4068" y="1423"/>
                </a:lnTo>
                <a:lnTo>
                  <a:pt x="4071" y="1423"/>
                </a:lnTo>
                <a:lnTo>
                  <a:pt x="4074" y="1423"/>
                </a:lnTo>
                <a:lnTo>
                  <a:pt x="4077" y="1423"/>
                </a:lnTo>
                <a:lnTo>
                  <a:pt x="4080" y="1423"/>
                </a:lnTo>
                <a:lnTo>
                  <a:pt x="4083" y="1423"/>
                </a:lnTo>
                <a:lnTo>
                  <a:pt x="4086" y="1423"/>
                </a:lnTo>
                <a:lnTo>
                  <a:pt x="4089" y="1423"/>
                </a:lnTo>
                <a:lnTo>
                  <a:pt x="4092" y="1423"/>
                </a:lnTo>
                <a:lnTo>
                  <a:pt x="4095" y="1423"/>
                </a:lnTo>
                <a:lnTo>
                  <a:pt x="4098" y="1423"/>
                </a:lnTo>
                <a:lnTo>
                  <a:pt x="4101" y="1423"/>
                </a:lnTo>
                <a:lnTo>
                  <a:pt x="4104" y="1423"/>
                </a:lnTo>
                <a:lnTo>
                  <a:pt x="4107" y="1423"/>
                </a:lnTo>
                <a:lnTo>
                  <a:pt x="4110" y="1423"/>
                </a:lnTo>
                <a:lnTo>
                  <a:pt x="4113" y="1423"/>
                </a:lnTo>
                <a:lnTo>
                  <a:pt x="4116" y="1423"/>
                </a:lnTo>
                <a:lnTo>
                  <a:pt x="4119" y="1423"/>
                </a:lnTo>
                <a:lnTo>
                  <a:pt x="4122" y="1423"/>
                </a:lnTo>
                <a:lnTo>
                  <a:pt x="4125" y="1423"/>
                </a:lnTo>
                <a:lnTo>
                  <a:pt x="4128" y="1423"/>
                </a:lnTo>
                <a:lnTo>
                  <a:pt x="4131" y="1423"/>
                </a:lnTo>
                <a:lnTo>
                  <a:pt x="4134" y="1423"/>
                </a:lnTo>
                <a:lnTo>
                  <a:pt x="4137" y="1423"/>
                </a:lnTo>
                <a:lnTo>
                  <a:pt x="4140" y="1423"/>
                </a:lnTo>
                <a:lnTo>
                  <a:pt x="4143" y="1423"/>
                </a:lnTo>
                <a:lnTo>
                  <a:pt x="4146" y="1423"/>
                </a:lnTo>
                <a:lnTo>
                  <a:pt x="4148" y="1423"/>
                </a:lnTo>
                <a:lnTo>
                  <a:pt x="4151" y="1423"/>
                </a:lnTo>
                <a:lnTo>
                  <a:pt x="4154" y="1423"/>
                </a:lnTo>
                <a:lnTo>
                  <a:pt x="4157" y="1423"/>
                </a:lnTo>
                <a:lnTo>
                  <a:pt x="4160" y="1423"/>
                </a:lnTo>
                <a:lnTo>
                  <a:pt x="4163" y="1423"/>
                </a:lnTo>
                <a:lnTo>
                  <a:pt x="4166" y="1423"/>
                </a:lnTo>
                <a:lnTo>
                  <a:pt x="4169" y="1423"/>
                </a:lnTo>
                <a:lnTo>
                  <a:pt x="4172" y="1423"/>
                </a:lnTo>
                <a:lnTo>
                  <a:pt x="4175" y="1423"/>
                </a:lnTo>
                <a:lnTo>
                  <a:pt x="4178" y="1423"/>
                </a:lnTo>
                <a:lnTo>
                  <a:pt x="4181" y="1423"/>
                </a:lnTo>
                <a:lnTo>
                  <a:pt x="4184" y="1423"/>
                </a:lnTo>
                <a:lnTo>
                  <a:pt x="4187" y="1423"/>
                </a:lnTo>
                <a:lnTo>
                  <a:pt x="4190" y="1423"/>
                </a:lnTo>
                <a:lnTo>
                  <a:pt x="4193" y="1423"/>
                </a:lnTo>
                <a:lnTo>
                  <a:pt x="4196" y="1423"/>
                </a:lnTo>
                <a:lnTo>
                  <a:pt x="4199" y="1423"/>
                </a:lnTo>
                <a:lnTo>
                  <a:pt x="4202" y="1423"/>
                </a:lnTo>
                <a:lnTo>
                  <a:pt x="4205" y="1423"/>
                </a:lnTo>
                <a:lnTo>
                  <a:pt x="4208" y="1423"/>
                </a:lnTo>
                <a:lnTo>
                  <a:pt x="4211" y="1423"/>
                </a:lnTo>
                <a:lnTo>
                  <a:pt x="4214" y="1423"/>
                </a:lnTo>
                <a:lnTo>
                  <a:pt x="4217" y="1423"/>
                </a:lnTo>
                <a:lnTo>
                  <a:pt x="4220" y="1423"/>
                </a:lnTo>
                <a:lnTo>
                  <a:pt x="4223" y="1423"/>
                </a:lnTo>
                <a:lnTo>
                  <a:pt x="4226" y="1423"/>
                </a:lnTo>
                <a:lnTo>
                  <a:pt x="4229" y="1423"/>
                </a:lnTo>
                <a:lnTo>
                  <a:pt x="4232" y="1423"/>
                </a:lnTo>
                <a:lnTo>
                  <a:pt x="4235" y="1423"/>
                </a:lnTo>
                <a:lnTo>
                  <a:pt x="4238" y="1423"/>
                </a:lnTo>
                <a:lnTo>
                  <a:pt x="4241" y="1423"/>
                </a:lnTo>
                <a:lnTo>
                  <a:pt x="4244" y="1423"/>
                </a:lnTo>
                <a:lnTo>
                  <a:pt x="4247" y="1423"/>
                </a:lnTo>
                <a:lnTo>
                  <a:pt x="4250" y="1423"/>
                </a:lnTo>
                <a:lnTo>
                  <a:pt x="4253" y="1423"/>
                </a:lnTo>
                <a:lnTo>
                  <a:pt x="4256" y="1423"/>
                </a:lnTo>
                <a:lnTo>
                  <a:pt x="4259" y="1423"/>
                </a:lnTo>
                <a:lnTo>
                  <a:pt x="4262" y="1423"/>
                </a:lnTo>
                <a:lnTo>
                  <a:pt x="4265" y="1423"/>
                </a:lnTo>
                <a:lnTo>
                  <a:pt x="4268" y="1423"/>
                </a:lnTo>
                <a:lnTo>
                  <a:pt x="4271" y="1423"/>
                </a:lnTo>
                <a:lnTo>
                  <a:pt x="4274" y="1423"/>
                </a:lnTo>
                <a:lnTo>
                  <a:pt x="4277" y="1423"/>
                </a:lnTo>
                <a:lnTo>
                  <a:pt x="4280" y="1423"/>
                </a:lnTo>
                <a:lnTo>
                  <a:pt x="4283" y="1423"/>
                </a:lnTo>
                <a:lnTo>
                  <a:pt x="4286" y="1423"/>
                </a:lnTo>
                <a:lnTo>
                  <a:pt x="4288" y="1423"/>
                </a:lnTo>
                <a:lnTo>
                  <a:pt x="4291" y="1423"/>
                </a:lnTo>
                <a:lnTo>
                  <a:pt x="4294" y="1423"/>
                </a:lnTo>
                <a:lnTo>
                  <a:pt x="4297" y="1423"/>
                </a:lnTo>
                <a:lnTo>
                  <a:pt x="4300" y="1423"/>
                </a:lnTo>
                <a:lnTo>
                  <a:pt x="4303" y="1423"/>
                </a:lnTo>
                <a:lnTo>
                  <a:pt x="4306" y="1423"/>
                </a:lnTo>
                <a:lnTo>
                  <a:pt x="4309" y="1423"/>
                </a:lnTo>
                <a:lnTo>
                  <a:pt x="4312" y="1423"/>
                </a:lnTo>
                <a:lnTo>
                  <a:pt x="4315" y="1423"/>
                </a:lnTo>
                <a:lnTo>
                  <a:pt x="4318" y="1423"/>
                </a:lnTo>
                <a:lnTo>
                  <a:pt x="4321" y="1423"/>
                </a:lnTo>
                <a:lnTo>
                  <a:pt x="4324" y="1423"/>
                </a:lnTo>
                <a:lnTo>
                  <a:pt x="4327" y="1423"/>
                </a:lnTo>
                <a:lnTo>
                  <a:pt x="4330" y="1423"/>
                </a:lnTo>
                <a:lnTo>
                  <a:pt x="4333" y="1423"/>
                </a:lnTo>
                <a:lnTo>
                  <a:pt x="4336" y="1423"/>
                </a:lnTo>
                <a:lnTo>
                  <a:pt x="4339" y="1423"/>
                </a:lnTo>
                <a:lnTo>
                  <a:pt x="4342" y="1423"/>
                </a:lnTo>
                <a:lnTo>
                  <a:pt x="4345" y="1423"/>
                </a:lnTo>
                <a:lnTo>
                  <a:pt x="4348" y="1423"/>
                </a:lnTo>
                <a:lnTo>
                  <a:pt x="4351" y="1423"/>
                </a:lnTo>
                <a:lnTo>
                  <a:pt x="4354" y="1423"/>
                </a:lnTo>
                <a:lnTo>
                  <a:pt x="4357" y="1423"/>
                </a:lnTo>
                <a:lnTo>
                  <a:pt x="4360" y="1423"/>
                </a:lnTo>
                <a:lnTo>
                  <a:pt x="4363" y="1423"/>
                </a:lnTo>
                <a:lnTo>
                  <a:pt x="4366" y="1423"/>
                </a:lnTo>
                <a:lnTo>
                  <a:pt x="4369" y="1423"/>
                </a:lnTo>
                <a:lnTo>
                  <a:pt x="4372" y="1423"/>
                </a:lnTo>
                <a:lnTo>
                  <a:pt x="4375" y="1423"/>
                </a:lnTo>
                <a:lnTo>
                  <a:pt x="4378" y="1423"/>
                </a:lnTo>
                <a:lnTo>
                  <a:pt x="4381" y="1423"/>
                </a:lnTo>
                <a:lnTo>
                  <a:pt x="4384" y="1423"/>
                </a:lnTo>
                <a:lnTo>
                  <a:pt x="4387" y="1423"/>
                </a:lnTo>
                <a:lnTo>
                  <a:pt x="4390" y="1423"/>
                </a:lnTo>
                <a:lnTo>
                  <a:pt x="4393" y="1423"/>
                </a:lnTo>
                <a:lnTo>
                  <a:pt x="4396" y="1423"/>
                </a:lnTo>
                <a:lnTo>
                  <a:pt x="4399" y="1423"/>
                </a:lnTo>
                <a:lnTo>
                  <a:pt x="4402" y="1423"/>
                </a:lnTo>
                <a:lnTo>
                  <a:pt x="4405" y="1423"/>
                </a:lnTo>
                <a:lnTo>
                  <a:pt x="4408" y="1423"/>
                </a:lnTo>
                <a:lnTo>
                  <a:pt x="4411" y="1423"/>
                </a:lnTo>
                <a:lnTo>
                  <a:pt x="4414" y="1423"/>
                </a:lnTo>
                <a:lnTo>
                  <a:pt x="4417" y="1423"/>
                </a:lnTo>
                <a:lnTo>
                  <a:pt x="4420" y="1423"/>
                </a:lnTo>
                <a:lnTo>
                  <a:pt x="4423" y="1423"/>
                </a:lnTo>
                <a:lnTo>
                  <a:pt x="4426" y="1423"/>
                </a:lnTo>
                <a:lnTo>
                  <a:pt x="4428" y="1423"/>
                </a:lnTo>
                <a:lnTo>
                  <a:pt x="4431" y="1423"/>
                </a:lnTo>
                <a:lnTo>
                  <a:pt x="4434" y="1423"/>
                </a:lnTo>
                <a:lnTo>
                  <a:pt x="4437" y="1423"/>
                </a:lnTo>
                <a:lnTo>
                  <a:pt x="4440" y="1423"/>
                </a:lnTo>
                <a:lnTo>
                  <a:pt x="4443" y="1423"/>
                </a:lnTo>
                <a:lnTo>
                  <a:pt x="4446" y="1423"/>
                </a:lnTo>
                <a:lnTo>
                  <a:pt x="4449" y="1423"/>
                </a:lnTo>
                <a:lnTo>
                  <a:pt x="4452" y="1423"/>
                </a:lnTo>
                <a:lnTo>
                  <a:pt x="4455" y="1423"/>
                </a:lnTo>
                <a:lnTo>
                  <a:pt x="4458" y="1423"/>
                </a:lnTo>
                <a:lnTo>
                  <a:pt x="4461" y="1423"/>
                </a:lnTo>
                <a:lnTo>
                  <a:pt x="4464" y="1423"/>
                </a:lnTo>
                <a:lnTo>
                  <a:pt x="4467" y="1423"/>
                </a:lnTo>
                <a:lnTo>
                  <a:pt x="4470" y="1423"/>
                </a:lnTo>
                <a:lnTo>
                  <a:pt x="4473" y="1423"/>
                </a:lnTo>
                <a:lnTo>
                  <a:pt x="4476" y="1423"/>
                </a:lnTo>
                <a:lnTo>
                  <a:pt x="4479" y="1423"/>
                </a:lnTo>
                <a:lnTo>
                  <a:pt x="4482" y="1423"/>
                </a:lnTo>
                <a:lnTo>
                  <a:pt x="4485" y="1423"/>
                </a:lnTo>
                <a:lnTo>
                  <a:pt x="4488" y="1423"/>
                </a:lnTo>
                <a:lnTo>
                  <a:pt x="4491" y="1423"/>
                </a:lnTo>
                <a:lnTo>
                  <a:pt x="4494" y="1423"/>
                </a:lnTo>
                <a:lnTo>
                  <a:pt x="4497" y="1423"/>
                </a:lnTo>
                <a:lnTo>
                  <a:pt x="4500" y="1423"/>
                </a:lnTo>
                <a:lnTo>
                  <a:pt x="4503" y="1423"/>
                </a:lnTo>
                <a:lnTo>
                  <a:pt x="4506" y="1423"/>
                </a:lnTo>
                <a:lnTo>
                  <a:pt x="4509" y="1423"/>
                </a:lnTo>
                <a:lnTo>
                  <a:pt x="4512" y="1423"/>
                </a:lnTo>
                <a:lnTo>
                  <a:pt x="4515" y="1423"/>
                </a:lnTo>
                <a:lnTo>
                  <a:pt x="4518" y="1423"/>
                </a:lnTo>
                <a:lnTo>
                  <a:pt x="4521" y="1423"/>
                </a:lnTo>
                <a:lnTo>
                  <a:pt x="4524" y="1423"/>
                </a:lnTo>
                <a:lnTo>
                  <a:pt x="4527" y="1423"/>
                </a:lnTo>
                <a:lnTo>
                  <a:pt x="4530" y="1423"/>
                </a:lnTo>
                <a:lnTo>
                  <a:pt x="4533" y="1423"/>
                </a:lnTo>
                <a:lnTo>
                  <a:pt x="4536" y="1423"/>
                </a:lnTo>
                <a:lnTo>
                  <a:pt x="4539" y="1423"/>
                </a:lnTo>
                <a:lnTo>
                  <a:pt x="4542" y="1423"/>
                </a:lnTo>
                <a:lnTo>
                  <a:pt x="4545" y="1423"/>
                </a:lnTo>
                <a:lnTo>
                  <a:pt x="4548" y="1423"/>
                </a:lnTo>
                <a:lnTo>
                  <a:pt x="4551" y="1423"/>
                </a:lnTo>
                <a:lnTo>
                  <a:pt x="4554" y="1423"/>
                </a:lnTo>
                <a:lnTo>
                  <a:pt x="4557" y="1423"/>
                </a:lnTo>
                <a:lnTo>
                  <a:pt x="4560" y="1423"/>
                </a:lnTo>
                <a:lnTo>
                  <a:pt x="4563" y="1423"/>
                </a:lnTo>
                <a:lnTo>
                  <a:pt x="4566" y="1423"/>
                </a:lnTo>
                <a:lnTo>
                  <a:pt x="4568" y="1423"/>
                </a:lnTo>
                <a:lnTo>
                  <a:pt x="4571" y="1423"/>
                </a:lnTo>
                <a:lnTo>
                  <a:pt x="4574" y="1423"/>
                </a:lnTo>
                <a:lnTo>
                  <a:pt x="4577" y="1423"/>
                </a:lnTo>
                <a:lnTo>
                  <a:pt x="4580" y="1423"/>
                </a:lnTo>
                <a:lnTo>
                  <a:pt x="4583" y="1423"/>
                </a:lnTo>
                <a:lnTo>
                  <a:pt x="4586" y="1423"/>
                </a:lnTo>
                <a:lnTo>
                  <a:pt x="4589" y="1423"/>
                </a:lnTo>
                <a:lnTo>
                  <a:pt x="4592" y="1423"/>
                </a:lnTo>
                <a:lnTo>
                  <a:pt x="4595" y="1423"/>
                </a:lnTo>
                <a:lnTo>
                  <a:pt x="4598" y="1423"/>
                </a:lnTo>
                <a:lnTo>
                  <a:pt x="4601" y="1423"/>
                </a:lnTo>
                <a:lnTo>
                  <a:pt x="4604" y="1423"/>
                </a:lnTo>
                <a:lnTo>
                  <a:pt x="4607" y="1423"/>
                </a:lnTo>
                <a:lnTo>
                  <a:pt x="4610" y="1423"/>
                </a:lnTo>
                <a:lnTo>
                  <a:pt x="4613" y="1423"/>
                </a:lnTo>
                <a:lnTo>
                  <a:pt x="4616" y="1423"/>
                </a:lnTo>
                <a:lnTo>
                  <a:pt x="4619" y="1423"/>
                </a:lnTo>
                <a:lnTo>
                  <a:pt x="4622" y="1423"/>
                </a:lnTo>
                <a:lnTo>
                  <a:pt x="4625" y="1423"/>
                </a:lnTo>
                <a:lnTo>
                  <a:pt x="4628" y="1423"/>
                </a:lnTo>
                <a:lnTo>
                  <a:pt x="4631" y="1423"/>
                </a:lnTo>
                <a:lnTo>
                  <a:pt x="4634" y="1423"/>
                </a:lnTo>
                <a:lnTo>
                  <a:pt x="4637" y="1423"/>
                </a:lnTo>
                <a:lnTo>
                  <a:pt x="4640" y="1423"/>
                </a:lnTo>
                <a:lnTo>
                  <a:pt x="4643" y="1423"/>
                </a:lnTo>
                <a:lnTo>
                  <a:pt x="4646" y="1423"/>
                </a:lnTo>
                <a:lnTo>
                  <a:pt x="4649" y="1423"/>
                </a:lnTo>
                <a:lnTo>
                  <a:pt x="4652" y="1423"/>
                </a:lnTo>
                <a:lnTo>
                  <a:pt x="4655" y="1423"/>
                </a:lnTo>
                <a:lnTo>
                  <a:pt x="4658" y="1423"/>
                </a:lnTo>
                <a:lnTo>
                  <a:pt x="4661" y="1423"/>
                </a:lnTo>
                <a:lnTo>
                  <a:pt x="4664" y="1423"/>
                </a:lnTo>
                <a:lnTo>
                  <a:pt x="4667" y="1423"/>
                </a:lnTo>
                <a:lnTo>
                  <a:pt x="4670" y="1423"/>
                </a:lnTo>
                <a:lnTo>
                  <a:pt x="4673" y="1423"/>
                </a:lnTo>
                <a:lnTo>
                  <a:pt x="4676" y="1423"/>
                </a:lnTo>
                <a:lnTo>
                  <a:pt x="4679" y="1423"/>
                </a:lnTo>
                <a:lnTo>
                  <a:pt x="4682" y="1423"/>
                </a:lnTo>
                <a:lnTo>
                  <a:pt x="4685" y="1423"/>
                </a:lnTo>
                <a:lnTo>
                  <a:pt x="4688" y="1423"/>
                </a:lnTo>
                <a:lnTo>
                  <a:pt x="4691" y="1423"/>
                </a:lnTo>
                <a:lnTo>
                  <a:pt x="4694" y="1423"/>
                </a:lnTo>
                <a:lnTo>
                  <a:pt x="4697" y="1423"/>
                </a:lnTo>
                <a:lnTo>
                  <a:pt x="4700" y="1423"/>
                </a:lnTo>
                <a:lnTo>
                  <a:pt x="4703" y="1423"/>
                </a:lnTo>
                <a:lnTo>
                  <a:pt x="4706" y="1423"/>
                </a:lnTo>
                <a:lnTo>
                  <a:pt x="4708" y="1423"/>
                </a:lnTo>
                <a:lnTo>
                  <a:pt x="4711" y="1423"/>
                </a:lnTo>
                <a:lnTo>
                  <a:pt x="4714" y="1423"/>
                </a:lnTo>
                <a:lnTo>
                  <a:pt x="4717" y="1423"/>
                </a:lnTo>
                <a:lnTo>
                  <a:pt x="4720" y="1423"/>
                </a:lnTo>
                <a:lnTo>
                  <a:pt x="4723" y="1423"/>
                </a:lnTo>
                <a:lnTo>
                  <a:pt x="4726" y="1423"/>
                </a:lnTo>
                <a:lnTo>
                  <a:pt x="4729" y="1423"/>
                </a:lnTo>
                <a:lnTo>
                  <a:pt x="4732" y="1423"/>
                </a:lnTo>
                <a:lnTo>
                  <a:pt x="4735" y="1423"/>
                </a:lnTo>
                <a:lnTo>
                  <a:pt x="4738" y="1423"/>
                </a:lnTo>
                <a:lnTo>
                  <a:pt x="4741" y="1423"/>
                </a:lnTo>
                <a:lnTo>
                  <a:pt x="4744" y="1423"/>
                </a:lnTo>
                <a:lnTo>
                  <a:pt x="4747" y="1423"/>
                </a:lnTo>
                <a:lnTo>
                  <a:pt x="4750" y="1423"/>
                </a:lnTo>
                <a:lnTo>
                  <a:pt x="4753" y="1423"/>
                </a:lnTo>
                <a:lnTo>
                  <a:pt x="4756" y="1423"/>
                </a:lnTo>
                <a:lnTo>
                  <a:pt x="4759" y="1423"/>
                </a:lnTo>
                <a:lnTo>
                  <a:pt x="4762" y="1423"/>
                </a:lnTo>
                <a:lnTo>
                  <a:pt x="4765" y="1423"/>
                </a:lnTo>
                <a:lnTo>
                  <a:pt x="4768" y="1423"/>
                </a:lnTo>
                <a:lnTo>
                  <a:pt x="4771" y="1423"/>
                </a:lnTo>
                <a:lnTo>
                  <a:pt x="4774" y="1423"/>
                </a:lnTo>
                <a:lnTo>
                  <a:pt x="4777" y="1423"/>
                </a:lnTo>
                <a:lnTo>
                  <a:pt x="4780" y="1423"/>
                </a:lnTo>
                <a:lnTo>
                  <a:pt x="4783" y="1423"/>
                </a:lnTo>
                <a:lnTo>
                  <a:pt x="4786" y="1423"/>
                </a:lnTo>
                <a:lnTo>
                  <a:pt x="4789" y="1423"/>
                </a:lnTo>
                <a:lnTo>
                  <a:pt x="4792" y="1423"/>
                </a:lnTo>
                <a:lnTo>
                  <a:pt x="4795" y="1423"/>
                </a:lnTo>
                <a:lnTo>
                  <a:pt x="4798" y="1423"/>
                </a:lnTo>
                <a:lnTo>
                  <a:pt x="4801" y="1423"/>
                </a:lnTo>
                <a:lnTo>
                  <a:pt x="4804" y="1423"/>
                </a:lnTo>
                <a:lnTo>
                  <a:pt x="4807" y="1423"/>
                </a:lnTo>
                <a:lnTo>
                  <a:pt x="4810" y="1423"/>
                </a:lnTo>
                <a:lnTo>
                  <a:pt x="4813" y="1423"/>
                </a:lnTo>
                <a:lnTo>
                  <a:pt x="4816" y="1423"/>
                </a:lnTo>
                <a:lnTo>
                  <a:pt x="4819" y="1423"/>
                </a:lnTo>
                <a:lnTo>
                  <a:pt x="4822" y="1423"/>
                </a:lnTo>
                <a:lnTo>
                  <a:pt x="4825" y="1423"/>
                </a:lnTo>
                <a:lnTo>
                  <a:pt x="4828" y="1423"/>
                </a:lnTo>
                <a:lnTo>
                  <a:pt x="4831" y="1423"/>
                </a:lnTo>
                <a:lnTo>
                  <a:pt x="4833" y="1423"/>
                </a:lnTo>
                <a:lnTo>
                  <a:pt x="4836" y="1423"/>
                </a:lnTo>
                <a:lnTo>
                  <a:pt x="4839" y="1423"/>
                </a:lnTo>
                <a:lnTo>
                  <a:pt x="4842" y="1423"/>
                </a:lnTo>
                <a:lnTo>
                  <a:pt x="4845" y="1423"/>
                </a:lnTo>
                <a:lnTo>
                  <a:pt x="4848" y="1423"/>
                </a:lnTo>
                <a:lnTo>
                  <a:pt x="4851" y="1423"/>
                </a:lnTo>
                <a:lnTo>
                  <a:pt x="4854" y="1423"/>
                </a:lnTo>
                <a:lnTo>
                  <a:pt x="4857" y="1423"/>
                </a:lnTo>
                <a:lnTo>
                  <a:pt x="4860" y="1423"/>
                </a:lnTo>
                <a:lnTo>
                  <a:pt x="4863" y="1423"/>
                </a:lnTo>
                <a:lnTo>
                  <a:pt x="4866" y="1423"/>
                </a:lnTo>
                <a:lnTo>
                  <a:pt x="4869" y="1423"/>
                </a:lnTo>
                <a:lnTo>
                  <a:pt x="4872" y="1423"/>
                </a:lnTo>
                <a:lnTo>
                  <a:pt x="4875" y="1423"/>
                </a:lnTo>
                <a:lnTo>
                  <a:pt x="4878" y="1423"/>
                </a:lnTo>
                <a:lnTo>
                  <a:pt x="4881" y="1423"/>
                </a:lnTo>
                <a:lnTo>
                  <a:pt x="4884" y="1423"/>
                </a:lnTo>
                <a:lnTo>
                  <a:pt x="4887" y="1423"/>
                </a:lnTo>
                <a:lnTo>
                  <a:pt x="4890" y="1423"/>
                </a:lnTo>
                <a:lnTo>
                  <a:pt x="4893" y="1423"/>
                </a:lnTo>
                <a:lnTo>
                  <a:pt x="4896" y="1423"/>
                </a:lnTo>
                <a:lnTo>
                  <a:pt x="4899" y="1423"/>
                </a:lnTo>
                <a:lnTo>
                  <a:pt x="4902" y="1423"/>
                </a:lnTo>
                <a:lnTo>
                  <a:pt x="4905" y="1423"/>
                </a:lnTo>
                <a:lnTo>
                  <a:pt x="4908" y="1423"/>
                </a:lnTo>
                <a:lnTo>
                  <a:pt x="4911" y="1423"/>
                </a:lnTo>
                <a:lnTo>
                  <a:pt x="4914" y="1423"/>
                </a:lnTo>
                <a:lnTo>
                  <a:pt x="4917" y="1423"/>
                </a:lnTo>
                <a:lnTo>
                  <a:pt x="4920" y="1423"/>
                </a:lnTo>
                <a:lnTo>
                  <a:pt x="4923" y="1423"/>
                </a:lnTo>
                <a:lnTo>
                  <a:pt x="4926" y="1423"/>
                </a:lnTo>
                <a:lnTo>
                  <a:pt x="4929" y="1423"/>
                </a:lnTo>
                <a:lnTo>
                  <a:pt x="4932" y="1423"/>
                </a:lnTo>
                <a:lnTo>
                  <a:pt x="4935" y="1423"/>
                </a:lnTo>
                <a:lnTo>
                  <a:pt x="4938" y="1423"/>
                </a:lnTo>
                <a:lnTo>
                  <a:pt x="4941" y="1423"/>
                </a:lnTo>
                <a:lnTo>
                  <a:pt x="4944" y="1423"/>
                </a:lnTo>
                <a:lnTo>
                  <a:pt x="4947" y="1423"/>
                </a:lnTo>
                <a:lnTo>
                  <a:pt x="4950" y="1423"/>
                </a:lnTo>
                <a:lnTo>
                  <a:pt x="4953" y="1423"/>
                </a:lnTo>
                <a:lnTo>
                  <a:pt x="4956" y="1423"/>
                </a:lnTo>
                <a:lnTo>
                  <a:pt x="4958" y="1423"/>
                </a:lnTo>
                <a:lnTo>
                  <a:pt x="4961" y="1423"/>
                </a:lnTo>
                <a:lnTo>
                  <a:pt x="4964" y="1423"/>
                </a:lnTo>
                <a:lnTo>
                  <a:pt x="4967" y="1423"/>
                </a:lnTo>
                <a:lnTo>
                  <a:pt x="4970" y="1423"/>
                </a:lnTo>
                <a:lnTo>
                  <a:pt x="4973" y="1423"/>
                </a:lnTo>
                <a:lnTo>
                  <a:pt x="4976" y="1423"/>
                </a:lnTo>
                <a:lnTo>
                  <a:pt x="4979" y="1423"/>
                </a:lnTo>
                <a:lnTo>
                  <a:pt x="4982" y="1423"/>
                </a:lnTo>
                <a:lnTo>
                  <a:pt x="4985" y="1423"/>
                </a:lnTo>
                <a:lnTo>
                  <a:pt x="4988" y="1423"/>
                </a:lnTo>
                <a:lnTo>
                  <a:pt x="4991" y="1423"/>
                </a:lnTo>
                <a:lnTo>
                  <a:pt x="4994" y="1423"/>
                </a:lnTo>
                <a:lnTo>
                  <a:pt x="4997" y="1423"/>
                </a:lnTo>
                <a:lnTo>
                  <a:pt x="5000" y="1423"/>
                </a:lnTo>
                <a:lnTo>
                  <a:pt x="5003" y="1423"/>
                </a:lnTo>
                <a:lnTo>
                  <a:pt x="5006" y="1423"/>
                </a:lnTo>
                <a:lnTo>
                  <a:pt x="5009" y="1423"/>
                </a:lnTo>
                <a:lnTo>
                  <a:pt x="5012" y="1423"/>
                </a:lnTo>
                <a:lnTo>
                  <a:pt x="5015" y="1423"/>
                </a:lnTo>
                <a:lnTo>
                  <a:pt x="5018" y="1423"/>
                </a:lnTo>
                <a:lnTo>
                  <a:pt x="5021" y="1423"/>
                </a:lnTo>
                <a:lnTo>
                  <a:pt x="5024" y="1423"/>
                </a:lnTo>
                <a:lnTo>
                  <a:pt x="5027" y="1423"/>
                </a:lnTo>
                <a:lnTo>
                  <a:pt x="5030" y="1423"/>
                </a:lnTo>
                <a:lnTo>
                  <a:pt x="5033" y="1423"/>
                </a:lnTo>
                <a:lnTo>
                  <a:pt x="5036" y="1423"/>
                </a:lnTo>
                <a:lnTo>
                  <a:pt x="5039" y="1423"/>
                </a:lnTo>
                <a:lnTo>
                  <a:pt x="5042" y="1423"/>
                </a:lnTo>
                <a:lnTo>
                  <a:pt x="5045" y="1423"/>
                </a:lnTo>
                <a:lnTo>
                  <a:pt x="5048" y="1423"/>
                </a:lnTo>
                <a:lnTo>
                  <a:pt x="5051" y="1423"/>
                </a:lnTo>
                <a:lnTo>
                  <a:pt x="5054" y="1423"/>
                </a:lnTo>
                <a:lnTo>
                  <a:pt x="5057" y="1423"/>
                </a:lnTo>
                <a:lnTo>
                  <a:pt x="5060" y="1423"/>
                </a:lnTo>
                <a:lnTo>
                  <a:pt x="5063" y="1423"/>
                </a:lnTo>
                <a:lnTo>
                  <a:pt x="5066" y="1423"/>
                </a:lnTo>
                <a:lnTo>
                  <a:pt x="5069" y="1423"/>
                </a:lnTo>
                <a:lnTo>
                  <a:pt x="5072" y="1423"/>
                </a:lnTo>
                <a:lnTo>
                  <a:pt x="5075" y="1423"/>
                </a:lnTo>
                <a:lnTo>
                  <a:pt x="5078" y="1423"/>
                </a:lnTo>
                <a:lnTo>
                  <a:pt x="5081" y="1423"/>
                </a:lnTo>
                <a:lnTo>
                  <a:pt x="5083" y="1423"/>
                </a:lnTo>
                <a:lnTo>
                  <a:pt x="5086" y="1423"/>
                </a:lnTo>
                <a:lnTo>
                  <a:pt x="5089" y="1423"/>
                </a:lnTo>
                <a:lnTo>
                  <a:pt x="5092" y="1423"/>
                </a:lnTo>
                <a:lnTo>
                  <a:pt x="5095" y="1423"/>
                </a:lnTo>
                <a:lnTo>
                  <a:pt x="5098" y="1423"/>
                </a:lnTo>
                <a:lnTo>
                  <a:pt x="5101" y="1423"/>
                </a:lnTo>
                <a:lnTo>
                  <a:pt x="5104" y="1423"/>
                </a:lnTo>
                <a:lnTo>
                  <a:pt x="5107" y="1423"/>
                </a:lnTo>
                <a:lnTo>
                  <a:pt x="5110" y="1423"/>
                </a:lnTo>
                <a:lnTo>
                  <a:pt x="5113" y="1423"/>
                </a:lnTo>
                <a:lnTo>
                  <a:pt x="5116" y="1423"/>
                </a:lnTo>
                <a:lnTo>
                  <a:pt x="5119" y="1423"/>
                </a:lnTo>
                <a:lnTo>
                  <a:pt x="5122" y="1423"/>
                </a:lnTo>
                <a:lnTo>
                  <a:pt x="5125" y="1423"/>
                </a:lnTo>
                <a:lnTo>
                  <a:pt x="5128" y="1423"/>
                </a:lnTo>
                <a:lnTo>
                  <a:pt x="5131" y="1423"/>
                </a:lnTo>
                <a:lnTo>
                  <a:pt x="5134" y="1423"/>
                </a:lnTo>
                <a:lnTo>
                  <a:pt x="5137" y="1423"/>
                </a:lnTo>
                <a:lnTo>
                  <a:pt x="5140" y="1423"/>
                </a:lnTo>
                <a:lnTo>
                  <a:pt x="5143" y="1423"/>
                </a:lnTo>
                <a:lnTo>
                  <a:pt x="5146" y="1423"/>
                </a:lnTo>
                <a:lnTo>
                  <a:pt x="5149" y="1423"/>
                </a:lnTo>
                <a:lnTo>
                  <a:pt x="5152" y="1423"/>
                </a:lnTo>
                <a:lnTo>
                  <a:pt x="5155" y="1423"/>
                </a:lnTo>
                <a:lnTo>
                  <a:pt x="5158" y="1423"/>
                </a:lnTo>
                <a:lnTo>
                  <a:pt x="5161" y="1423"/>
                </a:lnTo>
                <a:lnTo>
                  <a:pt x="5164" y="1423"/>
                </a:lnTo>
                <a:lnTo>
                  <a:pt x="5167" y="1423"/>
                </a:lnTo>
                <a:lnTo>
                  <a:pt x="5170" y="1423"/>
                </a:lnTo>
                <a:lnTo>
                  <a:pt x="5173" y="1423"/>
                </a:lnTo>
                <a:lnTo>
                  <a:pt x="5176" y="1423"/>
                </a:lnTo>
                <a:lnTo>
                  <a:pt x="5179" y="1423"/>
                </a:lnTo>
                <a:lnTo>
                  <a:pt x="5182" y="1423"/>
                </a:lnTo>
                <a:lnTo>
                  <a:pt x="5185" y="1423"/>
                </a:lnTo>
                <a:lnTo>
                  <a:pt x="5188" y="1423"/>
                </a:lnTo>
                <a:lnTo>
                  <a:pt x="5191" y="1423"/>
                </a:lnTo>
                <a:lnTo>
                  <a:pt x="5194" y="1423"/>
                </a:lnTo>
                <a:lnTo>
                  <a:pt x="5197" y="1423"/>
                </a:lnTo>
                <a:lnTo>
                  <a:pt x="5200" y="1423"/>
                </a:lnTo>
                <a:lnTo>
                  <a:pt x="5203" y="1423"/>
                </a:lnTo>
                <a:lnTo>
                  <a:pt x="5205" y="1423"/>
                </a:lnTo>
                <a:lnTo>
                  <a:pt x="5208" y="1423"/>
                </a:lnTo>
                <a:lnTo>
                  <a:pt x="5211" y="1423"/>
                </a:lnTo>
                <a:lnTo>
                  <a:pt x="5214" y="1423"/>
                </a:lnTo>
                <a:lnTo>
                  <a:pt x="5217" y="1423"/>
                </a:lnTo>
                <a:lnTo>
                  <a:pt x="5220" y="1423"/>
                </a:lnTo>
                <a:lnTo>
                  <a:pt x="5223" y="1423"/>
                </a:lnTo>
                <a:lnTo>
                  <a:pt x="5226" y="1423"/>
                </a:lnTo>
                <a:lnTo>
                  <a:pt x="5229" y="1423"/>
                </a:lnTo>
                <a:lnTo>
                  <a:pt x="5232" y="1423"/>
                </a:lnTo>
                <a:lnTo>
                  <a:pt x="5235" y="1423"/>
                </a:lnTo>
                <a:lnTo>
                  <a:pt x="5238" y="1423"/>
                </a:lnTo>
                <a:lnTo>
                  <a:pt x="5241" y="1423"/>
                </a:lnTo>
                <a:lnTo>
                  <a:pt x="5244" y="1423"/>
                </a:lnTo>
                <a:lnTo>
                  <a:pt x="5247" y="1423"/>
                </a:lnTo>
                <a:lnTo>
                  <a:pt x="5250" y="1423"/>
                </a:lnTo>
                <a:lnTo>
                  <a:pt x="5253" y="1423"/>
                </a:lnTo>
                <a:lnTo>
                  <a:pt x="5256" y="1423"/>
                </a:lnTo>
                <a:lnTo>
                  <a:pt x="5259" y="1423"/>
                </a:lnTo>
                <a:lnTo>
                  <a:pt x="5262" y="1423"/>
                </a:lnTo>
                <a:lnTo>
                  <a:pt x="5265" y="1423"/>
                </a:lnTo>
                <a:lnTo>
                  <a:pt x="5268" y="1423"/>
                </a:lnTo>
                <a:lnTo>
                  <a:pt x="5271" y="1423"/>
                </a:lnTo>
                <a:lnTo>
                  <a:pt x="5274" y="1423"/>
                </a:lnTo>
                <a:lnTo>
                  <a:pt x="5277" y="1423"/>
                </a:lnTo>
                <a:lnTo>
                  <a:pt x="5280" y="1423"/>
                </a:lnTo>
                <a:lnTo>
                  <a:pt x="5283" y="1423"/>
                </a:lnTo>
                <a:lnTo>
                  <a:pt x="5286" y="1423"/>
                </a:lnTo>
                <a:lnTo>
                  <a:pt x="5289" y="1423"/>
                </a:lnTo>
                <a:lnTo>
                  <a:pt x="5292" y="1423"/>
                </a:lnTo>
                <a:lnTo>
                  <a:pt x="5295" y="1423"/>
                </a:lnTo>
                <a:lnTo>
                  <a:pt x="5298" y="1423"/>
                </a:lnTo>
                <a:lnTo>
                  <a:pt x="5301" y="1423"/>
                </a:lnTo>
                <a:lnTo>
                  <a:pt x="5304" y="1423"/>
                </a:lnTo>
                <a:lnTo>
                  <a:pt x="5307" y="1423"/>
                </a:lnTo>
                <a:lnTo>
                  <a:pt x="5310" y="1423"/>
                </a:lnTo>
                <a:lnTo>
                  <a:pt x="5313" y="1423"/>
                </a:lnTo>
                <a:lnTo>
                  <a:pt x="5316" y="1423"/>
                </a:lnTo>
                <a:lnTo>
                  <a:pt x="5319" y="1423"/>
                </a:lnTo>
                <a:lnTo>
                  <a:pt x="5322" y="1423"/>
                </a:lnTo>
                <a:lnTo>
                  <a:pt x="5325" y="1423"/>
                </a:lnTo>
                <a:lnTo>
                  <a:pt x="5328" y="1423"/>
                </a:lnTo>
                <a:lnTo>
                  <a:pt x="5331" y="1423"/>
                </a:lnTo>
                <a:lnTo>
                  <a:pt x="5334" y="1423"/>
                </a:lnTo>
                <a:lnTo>
                  <a:pt x="5337" y="1423"/>
                </a:lnTo>
                <a:lnTo>
                  <a:pt x="5340" y="1423"/>
                </a:lnTo>
                <a:lnTo>
                  <a:pt x="5343" y="1423"/>
                </a:lnTo>
                <a:lnTo>
                  <a:pt x="5345" y="1423"/>
                </a:lnTo>
                <a:lnTo>
                  <a:pt x="5348" y="1423"/>
                </a:lnTo>
                <a:lnTo>
                  <a:pt x="5351" y="1423"/>
                </a:lnTo>
                <a:lnTo>
                  <a:pt x="5354" y="1423"/>
                </a:lnTo>
                <a:lnTo>
                  <a:pt x="5357" y="1423"/>
                </a:lnTo>
                <a:lnTo>
                  <a:pt x="5360" y="1423"/>
                </a:lnTo>
                <a:lnTo>
                  <a:pt x="5363" y="1423"/>
                </a:lnTo>
                <a:lnTo>
                  <a:pt x="5366" y="1423"/>
                </a:lnTo>
                <a:lnTo>
                  <a:pt x="5369" y="1423"/>
                </a:lnTo>
                <a:lnTo>
                  <a:pt x="5372" y="1423"/>
                </a:lnTo>
                <a:lnTo>
                  <a:pt x="5375" y="1423"/>
                </a:lnTo>
                <a:lnTo>
                  <a:pt x="5378" y="1423"/>
                </a:lnTo>
                <a:lnTo>
                  <a:pt x="5381" y="1423"/>
                </a:lnTo>
                <a:lnTo>
                  <a:pt x="5384" y="1423"/>
                </a:lnTo>
                <a:lnTo>
                  <a:pt x="5387" y="1423"/>
                </a:lnTo>
                <a:lnTo>
                  <a:pt x="5390" y="1423"/>
                </a:lnTo>
                <a:lnTo>
                  <a:pt x="5393" y="1423"/>
                </a:lnTo>
                <a:lnTo>
                  <a:pt x="5396" y="1423"/>
                </a:lnTo>
                <a:lnTo>
                  <a:pt x="5399" y="1423"/>
                </a:lnTo>
                <a:lnTo>
                  <a:pt x="5402" y="1423"/>
                </a:lnTo>
                <a:lnTo>
                  <a:pt x="5405" y="1423"/>
                </a:lnTo>
                <a:lnTo>
                  <a:pt x="5408" y="1423"/>
                </a:lnTo>
                <a:lnTo>
                  <a:pt x="5411" y="1423"/>
                </a:lnTo>
                <a:lnTo>
                  <a:pt x="5414" y="1423"/>
                </a:lnTo>
                <a:lnTo>
                  <a:pt x="5417" y="1423"/>
                </a:lnTo>
                <a:lnTo>
                  <a:pt x="5420" y="1423"/>
                </a:lnTo>
                <a:lnTo>
                  <a:pt x="5423" y="1423"/>
                </a:lnTo>
                <a:lnTo>
                  <a:pt x="5426" y="1423"/>
                </a:lnTo>
                <a:lnTo>
                  <a:pt x="5429" y="1423"/>
                </a:lnTo>
                <a:lnTo>
                  <a:pt x="5432" y="1423"/>
                </a:lnTo>
                <a:lnTo>
                  <a:pt x="5435" y="1423"/>
                </a:lnTo>
                <a:lnTo>
                  <a:pt x="5438" y="1423"/>
                </a:lnTo>
                <a:lnTo>
                  <a:pt x="5441" y="1423"/>
                </a:lnTo>
                <a:lnTo>
                  <a:pt x="5444" y="1423"/>
                </a:lnTo>
                <a:lnTo>
                  <a:pt x="5447" y="1423"/>
                </a:lnTo>
                <a:lnTo>
                  <a:pt x="5450" y="1423"/>
                </a:lnTo>
                <a:lnTo>
                  <a:pt x="5453" y="1423"/>
                </a:lnTo>
                <a:lnTo>
                  <a:pt x="5456" y="1423"/>
                </a:lnTo>
                <a:lnTo>
                  <a:pt x="5459" y="1423"/>
                </a:lnTo>
                <a:lnTo>
                  <a:pt x="5462" y="1423"/>
                </a:lnTo>
                <a:lnTo>
                  <a:pt x="5465" y="1423"/>
                </a:lnTo>
                <a:lnTo>
                  <a:pt x="5468" y="1423"/>
                </a:lnTo>
                <a:lnTo>
                  <a:pt x="5471" y="1423"/>
                </a:lnTo>
                <a:lnTo>
                  <a:pt x="5474" y="1423"/>
                </a:lnTo>
                <a:lnTo>
                  <a:pt x="5477" y="1423"/>
                </a:lnTo>
                <a:lnTo>
                  <a:pt x="5480" y="1423"/>
                </a:lnTo>
                <a:lnTo>
                  <a:pt x="5483" y="1423"/>
                </a:lnTo>
                <a:lnTo>
                  <a:pt x="5485" y="1423"/>
                </a:lnTo>
                <a:lnTo>
                  <a:pt x="5488" y="1423"/>
                </a:lnTo>
                <a:lnTo>
                  <a:pt x="5491" y="1423"/>
                </a:lnTo>
                <a:lnTo>
                  <a:pt x="5494" y="1423"/>
                </a:lnTo>
                <a:lnTo>
                  <a:pt x="5497" y="1423"/>
                </a:lnTo>
                <a:lnTo>
                  <a:pt x="5500" y="1423"/>
                </a:lnTo>
                <a:lnTo>
                  <a:pt x="5503" y="1423"/>
                </a:lnTo>
                <a:lnTo>
                  <a:pt x="5506" y="1423"/>
                </a:lnTo>
                <a:lnTo>
                  <a:pt x="5509" y="1423"/>
                </a:lnTo>
                <a:lnTo>
                  <a:pt x="5512" y="1423"/>
                </a:lnTo>
                <a:lnTo>
                  <a:pt x="5515" y="1423"/>
                </a:lnTo>
                <a:lnTo>
                  <a:pt x="5518" y="1423"/>
                </a:lnTo>
                <a:lnTo>
                  <a:pt x="5521" y="1423"/>
                </a:lnTo>
                <a:lnTo>
                  <a:pt x="5524" y="1423"/>
                </a:lnTo>
                <a:lnTo>
                  <a:pt x="5527" y="1423"/>
                </a:lnTo>
                <a:lnTo>
                  <a:pt x="5530" y="1423"/>
                </a:lnTo>
                <a:lnTo>
                  <a:pt x="5533" y="1423"/>
                </a:lnTo>
                <a:lnTo>
                  <a:pt x="5536" y="1423"/>
                </a:lnTo>
                <a:lnTo>
                  <a:pt x="5539" y="1423"/>
                </a:lnTo>
                <a:lnTo>
                  <a:pt x="5542" y="1423"/>
                </a:lnTo>
                <a:lnTo>
                  <a:pt x="5545" y="1423"/>
                </a:lnTo>
                <a:lnTo>
                  <a:pt x="5548" y="1423"/>
                </a:lnTo>
                <a:lnTo>
                  <a:pt x="5551" y="1423"/>
                </a:lnTo>
                <a:lnTo>
                  <a:pt x="5554" y="1423"/>
                </a:lnTo>
                <a:lnTo>
                  <a:pt x="5557" y="1423"/>
                </a:lnTo>
                <a:lnTo>
                  <a:pt x="5560" y="1423"/>
                </a:lnTo>
                <a:lnTo>
                  <a:pt x="5563" y="1423"/>
                </a:lnTo>
                <a:lnTo>
                  <a:pt x="5566" y="1423"/>
                </a:lnTo>
                <a:lnTo>
                  <a:pt x="5569" y="1423"/>
                </a:lnTo>
                <a:lnTo>
                  <a:pt x="5572" y="1423"/>
                </a:lnTo>
                <a:lnTo>
                  <a:pt x="5575" y="1423"/>
                </a:lnTo>
                <a:lnTo>
                  <a:pt x="5578" y="1423"/>
                </a:lnTo>
                <a:lnTo>
                  <a:pt x="5581" y="1423"/>
                </a:lnTo>
                <a:lnTo>
                  <a:pt x="5584" y="1423"/>
                </a:lnTo>
                <a:lnTo>
                  <a:pt x="5587" y="1423"/>
                </a:lnTo>
                <a:lnTo>
                  <a:pt x="5590" y="1423"/>
                </a:lnTo>
                <a:lnTo>
                  <a:pt x="5593" y="1423"/>
                </a:lnTo>
                <a:lnTo>
                  <a:pt x="5596" y="1423"/>
                </a:lnTo>
                <a:lnTo>
                  <a:pt x="5599" y="1423"/>
                </a:lnTo>
                <a:lnTo>
                  <a:pt x="5602" y="1423"/>
                </a:lnTo>
                <a:lnTo>
                  <a:pt x="5605" y="1423"/>
                </a:lnTo>
                <a:lnTo>
                  <a:pt x="5608" y="1423"/>
                </a:lnTo>
                <a:lnTo>
                  <a:pt x="5611" y="1423"/>
                </a:lnTo>
                <a:lnTo>
                  <a:pt x="5614" y="1423"/>
                </a:lnTo>
                <a:lnTo>
                  <a:pt x="5617" y="1423"/>
                </a:lnTo>
                <a:lnTo>
                  <a:pt x="5620" y="1423"/>
                </a:lnTo>
                <a:lnTo>
                  <a:pt x="5623" y="1423"/>
                </a:lnTo>
                <a:lnTo>
                  <a:pt x="5625" y="1423"/>
                </a:lnTo>
                <a:lnTo>
                  <a:pt x="5628" y="1423"/>
                </a:lnTo>
                <a:lnTo>
                  <a:pt x="5631" y="1423"/>
                </a:lnTo>
                <a:lnTo>
                  <a:pt x="5634" y="1423"/>
                </a:lnTo>
                <a:lnTo>
                  <a:pt x="5637" y="1423"/>
                </a:lnTo>
                <a:lnTo>
                  <a:pt x="5640" y="1423"/>
                </a:lnTo>
                <a:lnTo>
                  <a:pt x="5643" y="1423"/>
                </a:lnTo>
                <a:lnTo>
                  <a:pt x="5646" y="1423"/>
                </a:lnTo>
                <a:lnTo>
                  <a:pt x="5649" y="1423"/>
                </a:lnTo>
                <a:lnTo>
                  <a:pt x="5652" y="1423"/>
                </a:lnTo>
                <a:lnTo>
                  <a:pt x="5655" y="1423"/>
                </a:lnTo>
              </a:path>
            </a:pathLst>
          </a:custGeom>
          <a:noFill/>
          <a:ln w="28575" cap="flat">
            <a:solidFill>
              <a:srgbClr val="00B0F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 name="Rectangle 51">
            <a:extLst>
              <a:ext uri="{FF2B5EF4-FFF2-40B4-BE49-F238E27FC236}">
                <a16:creationId xmlns:a16="http://schemas.microsoft.com/office/drawing/2014/main" id="{3C095E8D-D152-42DA-9B34-84A9EF33679D}"/>
              </a:ext>
            </a:extLst>
          </p:cNvPr>
          <p:cNvSpPr/>
          <p:nvPr/>
        </p:nvSpPr>
        <p:spPr>
          <a:xfrm>
            <a:off x="9510207" y="4973004"/>
            <a:ext cx="2705587" cy="84521"/>
          </a:xfrm>
          <a:prstGeom prst="rect">
            <a:avLst/>
          </a:prstGeom>
          <a:solidFill>
            <a:srgbClr val="F0F4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16">
            <a:extLst>
              <a:ext uri="{FF2B5EF4-FFF2-40B4-BE49-F238E27FC236}">
                <a16:creationId xmlns:a16="http://schemas.microsoft.com/office/drawing/2014/main" id="{64F13889-6150-42D3-B152-82547578ED56}"/>
              </a:ext>
            </a:extLst>
          </p:cNvPr>
          <p:cNvSpPr>
            <a:spLocks/>
          </p:cNvSpPr>
          <p:nvPr/>
        </p:nvSpPr>
        <p:spPr bwMode="auto">
          <a:xfrm>
            <a:off x="10231291" y="4136612"/>
            <a:ext cx="1736857" cy="889328"/>
          </a:xfrm>
          <a:custGeom>
            <a:avLst/>
            <a:gdLst>
              <a:gd name="T0" fmla="*/ 12 w 871"/>
              <a:gd name="T1" fmla="*/ 395 h 395"/>
              <a:gd name="T2" fmla="*/ 26 w 871"/>
              <a:gd name="T3" fmla="*/ 395 h 395"/>
              <a:gd name="T4" fmla="*/ 40 w 871"/>
              <a:gd name="T5" fmla="*/ 395 h 395"/>
              <a:gd name="T6" fmla="*/ 54 w 871"/>
              <a:gd name="T7" fmla="*/ 395 h 395"/>
              <a:gd name="T8" fmla="*/ 68 w 871"/>
              <a:gd name="T9" fmla="*/ 395 h 395"/>
              <a:gd name="T10" fmla="*/ 82 w 871"/>
              <a:gd name="T11" fmla="*/ 395 h 395"/>
              <a:gd name="T12" fmla="*/ 96 w 871"/>
              <a:gd name="T13" fmla="*/ 395 h 395"/>
              <a:gd name="T14" fmla="*/ 110 w 871"/>
              <a:gd name="T15" fmla="*/ 395 h 395"/>
              <a:gd name="T16" fmla="*/ 124 w 871"/>
              <a:gd name="T17" fmla="*/ 395 h 395"/>
              <a:gd name="T18" fmla="*/ 138 w 871"/>
              <a:gd name="T19" fmla="*/ 395 h 395"/>
              <a:gd name="T20" fmla="*/ 152 w 871"/>
              <a:gd name="T21" fmla="*/ 393 h 395"/>
              <a:gd name="T22" fmla="*/ 166 w 871"/>
              <a:gd name="T23" fmla="*/ 383 h 395"/>
              <a:gd name="T24" fmla="*/ 180 w 871"/>
              <a:gd name="T25" fmla="*/ 3 h 395"/>
              <a:gd name="T26" fmla="*/ 193 w 871"/>
              <a:gd name="T27" fmla="*/ 3 h 395"/>
              <a:gd name="T28" fmla="*/ 207 w 871"/>
              <a:gd name="T29" fmla="*/ 4 h 395"/>
              <a:gd name="T30" fmla="*/ 221 w 871"/>
              <a:gd name="T31" fmla="*/ 6 h 395"/>
              <a:gd name="T32" fmla="*/ 235 w 871"/>
              <a:gd name="T33" fmla="*/ 11 h 395"/>
              <a:gd name="T34" fmla="*/ 249 w 871"/>
              <a:gd name="T35" fmla="*/ 8 h 395"/>
              <a:gd name="T36" fmla="*/ 263 w 871"/>
              <a:gd name="T37" fmla="*/ 12 h 395"/>
              <a:gd name="T38" fmla="*/ 277 w 871"/>
              <a:gd name="T39" fmla="*/ 9 h 395"/>
              <a:gd name="T40" fmla="*/ 291 w 871"/>
              <a:gd name="T41" fmla="*/ 132 h 395"/>
              <a:gd name="T42" fmla="*/ 305 w 871"/>
              <a:gd name="T43" fmla="*/ 390 h 395"/>
              <a:gd name="T44" fmla="*/ 319 w 871"/>
              <a:gd name="T45" fmla="*/ 13 h 395"/>
              <a:gd name="T46" fmla="*/ 333 w 871"/>
              <a:gd name="T47" fmla="*/ 9 h 395"/>
              <a:gd name="T48" fmla="*/ 347 w 871"/>
              <a:gd name="T49" fmla="*/ 391 h 395"/>
              <a:gd name="T50" fmla="*/ 361 w 871"/>
              <a:gd name="T51" fmla="*/ 266 h 395"/>
              <a:gd name="T52" fmla="*/ 375 w 871"/>
              <a:gd name="T53" fmla="*/ 7 h 395"/>
              <a:gd name="T54" fmla="*/ 389 w 871"/>
              <a:gd name="T55" fmla="*/ 8 h 395"/>
              <a:gd name="T56" fmla="*/ 403 w 871"/>
              <a:gd name="T57" fmla="*/ 5 h 395"/>
              <a:gd name="T58" fmla="*/ 417 w 871"/>
              <a:gd name="T59" fmla="*/ 10 h 395"/>
              <a:gd name="T60" fmla="*/ 430 w 871"/>
              <a:gd name="T61" fmla="*/ 10 h 395"/>
              <a:gd name="T62" fmla="*/ 444 w 871"/>
              <a:gd name="T63" fmla="*/ 9 h 395"/>
              <a:gd name="T64" fmla="*/ 458 w 871"/>
              <a:gd name="T65" fmla="*/ 17 h 395"/>
              <a:gd name="T66" fmla="*/ 472 w 871"/>
              <a:gd name="T67" fmla="*/ 11 h 395"/>
              <a:gd name="T68" fmla="*/ 486 w 871"/>
              <a:gd name="T69" fmla="*/ 6 h 395"/>
              <a:gd name="T70" fmla="*/ 500 w 871"/>
              <a:gd name="T71" fmla="*/ 390 h 395"/>
              <a:gd name="T72" fmla="*/ 514 w 871"/>
              <a:gd name="T73" fmla="*/ 394 h 395"/>
              <a:gd name="T74" fmla="*/ 528 w 871"/>
              <a:gd name="T75" fmla="*/ 395 h 395"/>
              <a:gd name="T76" fmla="*/ 542 w 871"/>
              <a:gd name="T77" fmla="*/ 394 h 395"/>
              <a:gd name="T78" fmla="*/ 556 w 871"/>
              <a:gd name="T79" fmla="*/ 394 h 395"/>
              <a:gd name="T80" fmla="*/ 570 w 871"/>
              <a:gd name="T81" fmla="*/ 394 h 395"/>
              <a:gd name="T82" fmla="*/ 584 w 871"/>
              <a:gd name="T83" fmla="*/ 395 h 395"/>
              <a:gd name="T84" fmla="*/ 598 w 871"/>
              <a:gd name="T85" fmla="*/ 395 h 395"/>
              <a:gd name="T86" fmla="*/ 611 w 871"/>
              <a:gd name="T87" fmla="*/ 395 h 395"/>
              <a:gd name="T88" fmla="*/ 625 w 871"/>
              <a:gd name="T89" fmla="*/ 395 h 395"/>
              <a:gd name="T90" fmla="*/ 639 w 871"/>
              <a:gd name="T91" fmla="*/ 395 h 395"/>
              <a:gd name="T92" fmla="*/ 653 w 871"/>
              <a:gd name="T93" fmla="*/ 395 h 395"/>
              <a:gd name="T94" fmla="*/ 667 w 871"/>
              <a:gd name="T95" fmla="*/ 395 h 395"/>
              <a:gd name="T96" fmla="*/ 681 w 871"/>
              <a:gd name="T97" fmla="*/ 395 h 395"/>
              <a:gd name="T98" fmla="*/ 695 w 871"/>
              <a:gd name="T99" fmla="*/ 395 h 395"/>
              <a:gd name="T100" fmla="*/ 709 w 871"/>
              <a:gd name="T101" fmla="*/ 395 h 395"/>
              <a:gd name="T102" fmla="*/ 723 w 871"/>
              <a:gd name="T103" fmla="*/ 395 h 395"/>
              <a:gd name="T104" fmla="*/ 737 w 871"/>
              <a:gd name="T105" fmla="*/ 395 h 395"/>
              <a:gd name="T106" fmla="*/ 751 w 871"/>
              <a:gd name="T107" fmla="*/ 395 h 395"/>
              <a:gd name="T108" fmla="*/ 765 w 871"/>
              <a:gd name="T109" fmla="*/ 395 h 395"/>
              <a:gd name="T110" fmla="*/ 779 w 871"/>
              <a:gd name="T111" fmla="*/ 395 h 395"/>
              <a:gd name="T112" fmla="*/ 793 w 871"/>
              <a:gd name="T113" fmla="*/ 395 h 395"/>
              <a:gd name="T114" fmla="*/ 807 w 871"/>
              <a:gd name="T115" fmla="*/ 395 h 395"/>
              <a:gd name="T116" fmla="*/ 821 w 871"/>
              <a:gd name="T117" fmla="*/ 395 h 395"/>
              <a:gd name="T118" fmla="*/ 834 w 871"/>
              <a:gd name="T119" fmla="*/ 395 h 395"/>
              <a:gd name="T120" fmla="*/ 848 w 871"/>
              <a:gd name="T121" fmla="*/ 395 h 395"/>
              <a:gd name="T122" fmla="*/ 862 w 871"/>
              <a:gd name="T123" fmla="*/ 39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1" h="395">
                <a:moveTo>
                  <a:pt x="0" y="395"/>
                </a:moveTo>
                <a:lnTo>
                  <a:pt x="2" y="395"/>
                </a:lnTo>
                <a:lnTo>
                  <a:pt x="4" y="395"/>
                </a:lnTo>
                <a:lnTo>
                  <a:pt x="6" y="395"/>
                </a:lnTo>
                <a:lnTo>
                  <a:pt x="7" y="395"/>
                </a:lnTo>
                <a:lnTo>
                  <a:pt x="9" y="395"/>
                </a:lnTo>
                <a:lnTo>
                  <a:pt x="11" y="395"/>
                </a:lnTo>
                <a:lnTo>
                  <a:pt x="12" y="395"/>
                </a:lnTo>
                <a:lnTo>
                  <a:pt x="14" y="395"/>
                </a:lnTo>
                <a:lnTo>
                  <a:pt x="16" y="395"/>
                </a:lnTo>
                <a:lnTo>
                  <a:pt x="18" y="395"/>
                </a:lnTo>
                <a:lnTo>
                  <a:pt x="19" y="395"/>
                </a:lnTo>
                <a:lnTo>
                  <a:pt x="21" y="395"/>
                </a:lnTo>
                <a:lnTo>
                  <a:pt x="23" y="395"/>
                </a:lnTo>
                <a:lnTo>
                  <a:pt x="25" y="395"/>
                </a:lnTo>
                <a:lnTo>
                  <a:pt x="26" y="395"/>
                </a:lnTo>
                <a:lnTo>
                  <a:pt x="28" y="395"/>
                </a:lnTo>
                <a:lnTo>
                  <a:pt x="30" y="395"/>
                </a:lnTo>
                <a:lnTo>
                  <a:pt x="32" y="395"/>
                </a:lnTo>
                <a:lnTo>
                  <a:pt x="33" y="395"/>
                </a:lnTo>
                <a:lnTo>
                  <a:pt x="35" y="395"/>
                </a:lnTo>
                <a:lnTo>
                  <a:pt x="37" y="395"/>
                </a:lnTo>
                <a:lnTo>
                  <a:pt x="39" y="395"/>
                </a:lnTo>
                <a:lnTo>
                  <a:pt x="40" y="395"/>
                </a:lnTo>
                <a:lnTo>
                  <a:pt x="42" y="395"/>
                </a:lnTo>
                <a:lnTo>
                  <a:pt x="44" y="395"/>
                </a:lnTo>
                <a:lnTo>
                  <a:pt x="46" y="395"/>
                </a:lnTo>
                <a:lnTo>
                  <a:pt x="47" y="395"/>
                </a:lnTo>
                <a:lnTo>
                  <a:pt x="49" y="395"/>
                </a:lnTo>
                <a:lnTo>
                  <a:pt x="51" y="395"/>
                </a:lnTo>
                <a:lnTo>
                  <a:pt x="52" y="395"/>
                </a:lnTo>
                <a:lnTo>
                  <a:pt x="54" y="395"/>
                </a:lnTo>
                <a:lnTo>
                  <a:pt x="56" y="395"/>
                </a:lnTo>
                <a:lnTo>
                  <a:pt x="58" y="395"/>
                </a:lnTo>
                <a:lnTo>
                  <a:pt x="59" y="395"/>
                </a:lnTo>
                <a:lnTo>
                  <a:pt x="61" y="395"/>
                </a:lnTo>
                <a:lnTo>
                  <a:pt x="63" y="395"/>
                </a:lnTo>
                <a:lnTo>
                  <a:pt x="65" y="395"/>
                </a:lnTo>
                <a:lnTo>
                  <a:pt x="66" y="395"/>
                </a:lnTo>
                <a:lnTo>
                  <a:pt x="68" y="395"/>
                </a:lnTo>
                <a:lnTo>
                  <a:pt x="70" y="395"/>
                </a:lnTo>
                <a:lnTo>
                  <a:pt x="72" y="395"/>
                </a:lnTo>
                <a:lnTo>
                  <a:pt x="73" y="395"/>
                </a:lnTo>
                <a:lnTo>
                  <a:pt x="75" y="395"/>
                </a:lnTo>
                <a:lnTo>
                  <a:pt x="77" y="395"/>
                </a:lnTo>
                <a:lnTo>
                  <a:pt x="79" y="395"/>
                </a:lnTo>
                <a:lnTo>
                  <a:pt x="80" y="395"/>
                </a:lnTo>
                <a:lnTo>
                  <a:pt x="82" y="395"/>
                </a:lnTo>
                <a:lnTo>
                  <a:pt x="84" y="395"/>
                </a:lnTo>
                <a:lnTo>
                  <a:pt x="86" y="395"/>
                </a:lnTo>
                <a:lnTo>
                  <a:pt x="87" y="395"/>
                </a:lnTo>
                <a:lnTo>
                  <a:pt x="89" y="395"/>
                </a:lnTo>
                <a:lnTo>
                  <a:pt x="91" y="395"/>
                </a:lnTo>
                <a:lnTo>
                  <a:pt x="93" y="395"/>
                </a:lnTo>
                <a:lnTo>
                  <a:pt x="94" y="395"/>
                </a:lnTo>
                <a:lnTo>
                  <a:pt x="96" y="395"/>
                </a:lnTo>
                <a:lnTo>
                  <a:pt x="98" y="395"/>
                </a:lnTo>
                <a:lnTo>
                  <a:pt x="99" y="395"/>
                </a:lnTo>
                <a:lnTo>
                  <a:pt x="101" y="395"/>
                </a:lnTo>
                <a:lnTo>
                  <a:pt x="103" y="395"/>
                </a:lnTo>
                <a:lnTo>
                  <a:pt x="105" y="395"/>
                </a:lnTo>
                <a:lnTo>
                  <a:pt x="106" y="395"/>
                </a:lnTo>
                <a:lnTo>
                  <a:pt x="108" y="395"/>
                </a:lnTo>
                <a:lnTo>
                  <a:pt x="110" y="395"/>
                </a:lnTo>
                <a:lnTo>
                  <a:pt x="112" y="395"/>
                </a:lnTo>
                <a:lnTo>
                  <a:pt x="113" y="395"/>
                </a:lnTo>
                <a:lnTo>
                  <a:pt x="115" y="395"/>
                </a:lnTo>
                <a:lnTo>
                  <a:pt x="117" y="395"/>
                </a:lnTo>
                <a:lnTo>
                  <a:pt x="119" y="395"/>
                </a:lnTo>
                <a:lnTo>
                  <a:pt x="120" y="395"/>
                </a:lnTo>
                <a:lnTo>
                  <a:pt x="122" y="395"/>
                </a:lnTo>
                <a:lnTo>
                  <a:pt x="124" y="395"/>
                </a:lnTo>
                <a:lnTo>
                  <a:pt x="126" y="395"/>
                </a:lnTo>
                <a:lnTo>
                  <a:pt x="127" y="395"/>
                </a:lnTo>
                <a:lnTo>
                  <a:pt x="129" y="395"/>
                </a:lnTo>
                <a:lnTo>
                  <a:pt x="131" y="395"/>
                </a:lnTo>
                <a:lnTo>
                  <a:pt x="133" y="395"/>
                </a:lnTo>
                <a:lnTo>
                  <a:pt x="134" y="395"/>
                </a:lnTo>
                <a:lnTo>
                  <a:pt x="136" y="395"/>
                </a:lnTo>
                <a:lnTo>
                  <a:pt x="138" y="395"/>
                </a:lnTo>
                <a:lnTo>
                  <a:pt x="140" y="395"/>
                </a:lnTo>
                <a:lnTo>
                  <a:pt x="141" y="395"/>
                </a:lnTo>
                <a:lnTo>
                  <a:pt x="143" y="395"/>
                </a:lnTo>
                <a:lnTo>
                  <a:pt x="145" y="395"/>
                </a:lnTo>
                <a:lnTo>
                  <a:pt x="146" y="395"/>
                </a:lnTo>
                <a:lnTo>
                  <a:pt x="148" y="395"/>
                </a:lnTo>
                <a:lnTo>
                  <a:pt x="150" y="395"/>
                </a:lnTo>
                <a:lnTo>
                  <a:pt x="152" y="393"/>
                </a:lnTo>
                <a:lnTo>
                  <a:pt x="153" y="393"/>
                </a:lnTo>
                <a:lnTo>
                  <a:pt x="155" y="392"/>
                </a:lnTo>
                <a:lnTo>
                  <a:pt x="157" y="384"/>
                </a:lnTo>
                <a:lnTo>
                  <a:pt x="159" y="380"/>
                </a:lnTo>
                <a:lnTo>
                  <a:pt x="160" y="377"/>
                </a:lnTo>
                <a:lnTo>
                  <a:pt x="162" y="384"/>
                </a:lnTo>
                <a:lnTo>
                  <a:pt x="164" y="384"/>
                </a:lnTo>
                <a:lnTo>
                  <a:pt x="166" y="383"/>
                </a:lnTo>
                <a:lnTo>
                  <a:pt x="167" y="382"/>
                </a:lnTo>
                <a:lnTo>
                  <a:pt x="169" y="382"/>
                </a:lnTo>
                <a:lnTo>
                  <a:pt x="171" y="383"/>
                </a:lnTo>
                <a:lnTo>
                  <a:pt x="173" y="258"/>
                </a:lnTo>
                <a:lnTo>
                  <a:pt x="174" y="129"/>
                </a:lnTo>
                <a:lnTo>
                  <a:pt x="176" y="1"/>
                </a:lnTo>
                <a:lnTo>
                  <a:pt x="178" y="0"/>
                </a:lnTo>
                <a:lnTo>
                  <a:pt x="180" y="3"/>
                </a:lnTo>
                <a:lnTo>
                  <a:pt x="181" y="6"/>
                </a:lnTo>
                <a:lnTo>
                  <a:pt x="183" y="7"/>
                </a:lnTo>
                <a:lnTo>
                  <a:pt x="185" y="5"/>
                </a:lnTo>
                <a:lnTo>
                  <a:pt x="187" y="3"/>
                </a:lnTo>
                <a:lnTo>
                  <a:pt x="188" y="3"/>
                </a:lnTo>
                <a:lnTo>
                  <a:pt x="190" y="4"/>
                </a:lnTo>
                <a:lnTo>
                  <a:pt x="192" y="5"/>
                </a:lnTo>
                <a:lnTo>
                  <a:pt x="193" y="3"/>
                </a:lnTo>
                <a:lnTo>
                  <a:pt x="195" y="3"/>
                </a:lnTo>
                <a:lnTo>
                  <a:pt x="197" y="4"/>
                </a:lnTo>
                <a:lnTo>
                  <a:pt x="199" y="6"/>
                </a:lnTo>
                <a:lnTo>
                  <a:pt x="200" y="7"/>
                </a:lnTo>
                <a:lnTo>
                  <a:pt x="202" y="8"/>
                </a:lnTo>
                <a:lnTo>
                  <a:pt x="204" y="6"/>
                </a:lnTo>
                <a:lnTo>
                  <a:pt x="206" y="5"/>
                </a:lnTo>
                <a:lnTo>
                  <a:pt x="207" y="4"/>
                </a:lnTo>
                <a:lnTo>
                  <a:pt x="209" y="6"/>
                </a:lnTo>
                <a:lnTo>
                  <a:pt x="211" y="5"/>
                </a:lnTo>
                <a:lnTo>
                  <a:pt x="213" y="5"/>
                </a:lnTo>
                <a:lnTo>
                  <a:pt x="214" y="3"/>
                </a:lnTo>
                <a:lnTo>
                  <a:pt x="216" y="3"/>
                </a:lnTo>
                <a:lnTo>
                  <a:pt x="218" y="2"/>
                </a:lnTo>
                <a:lnTo>
                  <a:pt x="220" y="3"/>
                </a:lnTo>
                <a:lnTo>
                  <a:pt x="221" y="6"/>
                </a:lnTo>
                <a:lnTo>
                  <a:pt x="223" y="9"/>
                </a:lnTo>
                <a:lnTo>
                  <a:pt x="225" y="9"/>
                </a:lnTo>
                <a:lnTo>
                  <a:pt x="227" y="8"/>
                </a:lnTo>
                <a:lnTo>
                  <a:pt x="228" y="6"/>
                </a:lnTo>
                <a:lnTo>
                  <a:pt x="230" y="5"/>
                </a:lnTo>
                <a:lnTo>
                  <a:pt x="232" y="6"/>
                </a:lnTo>
                <a:lnTo>
                  <a:pt x="234" y="9"/>
                </a:lnTo>
                <a:lnTo>
                  <a:pt x="235" y="11"/>
                </a:lnTo>
                <a:lnTo>
                  <a:pt x="237" y="12"/>
                </a:lnTo>
                <a:lnTo>
                  <a:pt x="239" y="9"/>
                </a:lnTo>
                <a:lnTo>
                  <a:pt x="240" y="10"/>
                </a:lnTo>
                <a:lnTo>
                  <a:pt x="242" y="10"/>
                </a:lnTo>
                <a:lnTo>
                  <a:pt x="244" y="9"/>
                </a:lnTo>
                <a:lnTo>
                  <a:pt x="246" y="9"/>
                </a:lnTo>
                <a:lnTo>
                  <a:pt x="247" y="9"/>
                </a:lnTo>
                <a:lnTo>
                  <a:pt x="249" y="8"/>
                </a:lnTo>
                <a:lnTo>
                  <a:pt x="251" y="6"/>
                </a:lnTo>
                <a:lnTo>
                  <a:pt x="253" y="6"/>
                </a:lnTo>
                <a:lnTo>
                  <a:pt x="254" y="8"/>
                </a:lnTo>
                <a:lnTo>
                  <a:pt x="256" y="9"/>
                </a:lnTo>
                <a:lnTo>
                  <a:pt x="258" y="8"/>
                </a:lnTo>
                <a:lnTo>
                  <a:pt x="260" y="9"/>
                </a:lnTo>
                <a:lnTo>
                  <a:pt x="261" y="11"/>
                </a:lnTo>
                <a:lnTo>
                  <a:pt x="263" y="12"/>
                </a:lnTo>
                <a:lnTo>
                  <a:pt x="265" y="10"/>
                </a:lnTo>
                <a:lnTo>
                  <a:pt x="267" y="7"/>
                </a:lnTo>
                <a:lnTo>
                  <a:pt x="268" y="6"/>
                </a:lnTo>
                <a:lnTo>
                  <a:pt x="270" y="4"/>
                </a:lnTo>
                <a:lnTo>
                  <a:pt x="272" y="5"/>
                </a:lnTo>
                <a:lnTo>
                  <a:pt x="274" y="6"/>
                </a:lnTo>
                <a:lnTo>
                  <a:pt x="275" y="7"/>
                </a:lnTo>
                <a:lnTo>
                  <a:pt x="277" y="9"/>
                </a:lnTo>
                <a:lnTo>
                  <a:pt x="279" y="10"/>
                </a:lnTo>
                <a:lnTo>
                  <a:pt x="281" y="10"/>
                </a:lnTo>
                <a:lnTo>
                  <a:pt x="282" y="11"/>
                </a:lnTo>
                <a:lnTo>
                  <a:pt x="284" y="11"/>
                </a:lnTo>
                <a:lnTo>
                  <a:pt x="286" y="13"/>
                </a:lnTo>
                <a:lnTo>
                  <a:pt x="287" y="10"/>
                </a:lnTo>
                <a:lnTo>
                  <a:pt x="289" y="10"/>
                </a:lnTo>
                <a:lnTo>
                  <a:pt x="291" y="132"/>
                </a:lnTo>
                <a:lnTo>
                  <a:pt x="293" y="258"/>
                </a:lnTo>
                <a:lnTo>
                  <a:pt x="294" y="382"/>
                </a:lnTo>
                <a:lnTo>
                  <a:pt x="296" y="383"/>
                </a:lnTo>
                <a:lnTo>
                  <a:pt x="298" y="377"/>
                </a:lnTo>
                <a:lnTo>
                  <a:pt x="300" y="379"/>
                </a:lnTo>
                <a:lnTo>
                  <a:pt x="301" y="381"/>
                </a:lnTo>
                <a:lnTo>
                  <a:pt x="303" y="390"/>
                </a:lnTo>
                <a:lnTo>
                  <a:pt x="305" y="390"/>
                </a:lnTo>
                <a:lnTo>
                  <a:pt x="307" y="391"/>
                </a:lnTo>
                <a:lnTo>
                  <a:pt x="308" y="392"/>
                </a:lnTo>
                <a:lnTo>
                  <a:pt x="310" y="390"/>
                </a:lnTo>
                <a:lnTo>
                  <a:pt x="312" y="386"/>
                </a:lnTo>
                <a:lnTo>
                  <a:pt x="314" y="382"/>
                </a:lnTo>
                <a:lnTo>
                  <a:pt x="315" y="258"/>
                </a:lnTo>
                <a:lnTo>
                  <a:pt x="317" y="135"/>
                </a:lnTo>
                <a:lnTo>
                  <a:pt x="319" y="13"/>
                </a:lnTo>
                <a:lnTo>
                  <a:pt x="321" y="11"/>
                </a:lnTo>
                <a:lnTo>
                  <a:pt x="322" y="9"/>
                </a:lnTo>
                <a:lnTo>
                  <a:pt x="324" y="6"/>
                </a:lnTo>
                <a:lnTo>
                  <a:pt x="326" y="8"/>
                </a:lnTo>
                <a:lnTo>
                  <a:pt x="328" y="10"/>
                </a:lnTo>
                <a:lnTo>
                  <a:pt x="329" y="11"/>
                </a:lnTo>
                <a:lnTo>
                  <a:pt x="331" y="10"/>
                </a:lnTo>
                <a:lnTo>
                  <a:pt x="333" y="9"/>
                </a:lnTo>
                <a:lnTo>
                  <a:pt x="334" y="135"/>
                </a:lnTo>
                <a:lnTo>
                  <a:pt x="336" y="262"/>
                </a:lnTo>
                <a:lnTo>
                  <a:pt x="338" y="391"/>
                </a:lnTo>
                <a:lnTo>
                  <a:pt x="340" y="393"/>
                </a:lnTo>
                <a:lnTo>
                  <a:pt x="341" y="393"/>
                </a:lnTo>
                <a:lnTo>
                  <a:pt x="343" y="392"/>
                </a:lnTo>
                <a:lnTo>
                  <a:pt x="345" y="390"/>
                </a:lnTo>
                <a:lnTo>
                  <a:pt x="347" y="391"/>
                </a:lnTo>
                <a:lnTo>
                  <a:pt x="348" y="391"/>
                </a:lnTo>
                <a:lnTo>
                  <a:pt x="350" y="392"/>
                </a:lnTo>
                <a:lnTo>
                  <a:pt x="352" y="392"/>
                </a:lnTo>
                <a:lnTo>
                  <a:pt x="354" y="393"/>
                </a:lnTo>
                <a:lnTo>
                  <a:pt x="356" y="393"/>
                </a:lnTo>
                <a:lnTo>
                  <a:pt x="357" y="393"/>
                </a:lnTo>
                <a:lnTo>
                  <a:pt x="359" y="393"/>
                </a:lnTo>
                <a:lnTo>
                  <a:pt x="361" y="266"/>
                </a:lnTo>
                <a:lnTo>
                  <a:pt x="363" y="138"/>
                </a:lnTo>
                <a:lnTo>
                  <a:pt x="364" y="8"/>
                </a:lnTo>
                <a:lnTo>
                  <a:pt x="366" y="8"/>
                </a:lnTo>
                <a:lnTo>
                  <a:pt x="368" y="7"/>
                </a:lnTo>
                <a:lnTo>
                  <a:pt x="370" y="10"/>
                </a:lnTo>
                <a:lnTo>
                  <a:pt x="371" y="9"/>
                </a:lnTo>
                <a:lnTo>
                  <a:pt x="373" y="9"/>
                </a:lnTo>
                <a:lnTo>
                  <a:pt x="375" y="7"/>
                </a:lnTo>
                <a:lnTo>
                  <a:pt x="376" y="7"/>
                </a:lnTo>
                <a:lnTo>
                  <a:pt x="378" y="6"/>
                </a:lnTo>
                <a:lnTo>
                  <a:pt x="380" y="9"/>
                </a:lnTo>
                <a:lnTo>
                  <a:pt x="382" y="10"/>
                </a:lnTo>
                <a:lnTo>
                  <a:pt x="383" y="9"/>
                </a:lnTo>
                <a:lnTo>
                  <a:pt x="385" y="7"/>
                </a:lnTo>
                <a:lnTo>
                  <a:pt x="387" y="5"/>
                </a:lnTo>
                <a:lnTo>
                  <a:pt x="389" y="8"/>
                </a:lnTo>
                <a:lnTo>
                  <a:pt x="390" y="10"/>
                </a:lnTo>
                <a:lnTo>
                  <a:pt x="392" y="11"/>
                </a:lnTo>
                <a:lnTo>
                  <a:pt x="394" y="10"/>
                </a:lnTo>
                <a:lnTo>
                  <a:pt x="396" y="7"/>
                </a:lnTo>
                <a:lnTo>
                  <a:pt x="397" y="5"/>
                </a:lnTo>
                <a:lnTo>
                  <a:pt x="399" y="4"/>
                </a:lnTo>
                <a:lnTo>
                  <a:pt x="401" y="4"/>
                </a:lnTo>
                <a:lnTo>
                  <a:pt x="403" y="5"/>
                </a:lnTo>
                <a:lnTo>
                  <a:pt x="404" y="6"/>
                </a:lnTo>
                <a:lnTo>
                  <a:pt x="406" y="8"/>
                </a:lnTo>
                <a:lnTo>
                  <a:pt x="408" y="9"/>
                </a:lnTo>
                <a:lnTo>
                  <a:pt x="410" y="9"/>
                </a:lnTo>
                <a:lnTo>
                  <a:pt x="411" y="8"/>
                </a:lnTo>
                <a:lnTo>
                  <a:pt x="413" y="9"/>
                </a:lnTo>
                <a:lnTo>
                  <a:pt x="415" y="10"/>
                </a:lnTo>
                <a:lnTo>
                  <a:pt x="417" y="10"/>
                </a:lnTo>
                <a:lnTo>
                  <a:pt x="418" y="9"/>
                </a:lnTo>
                <a:lnTo>
                  <a:pt x="420" y="9"/>
                </a:lnTo>
                <a:lnTo>
                  <a:pt x="422" y="10"/>
                </a:lnTo>
                <a:lnTo>
                  <a:pt x="423" y="10"/>
                </a:lnTo>
                <a:lnTo>
                  <a:pt x="425" y="9"/>
                </a:lnTo>
                <a:lnTo>
                  <a:pt x="427" y="9"/>
                </a:lnTo>
                <a:lnTo>
                  <a:pt x="429" y="10"/>
                </a:lnTo>
                <a:lnTo>
                  <a:pt x="430" y="10"/>
                </a:lnTo>
                <a:lnTo>
                  <a:pt x="432" y="9"/>
                </a:lnTo>
                <a:lnTo>
                  <a:pt x="434" y="8"/>
                </a:lnTo>
                <a:lnTo>
                  <a:pt x="436" y="10"/>
                </a:lnTo>
                <a:lnTo>
                  <a:pt x="437" y="11"/>
                </a:lnTo>
                <a:lnTo>
                  <a:pt x="439" y="12"/>
                </a:lnTo>
                <a:lnTo>
                  <a:pt x="441" y="12"/>
                </a:lnTo>
                <a:lnTo>
                  <a:pt x="443" y="10"/>
                </a:lnTo>
                <a:lnTo>
                  <a:pt x="444" y="9"/>
                </a:lnTo>
                <a:lnTo>
                  <a:pt x="446" y="9"/>
                </a:lnTo>
                <a:lnTo>
                  <a:pt x="448" y="12"/>
                </a:lnTo>
                <a:lnTo>
                  <a:pt x="450" y="12"/>
                </a:lnTo>
                <a:lnTo>
                  <a:pt x="451" y="11"/>
                </a:lnTo>
                <a:lnTo>
                  <a:pt x="453" y="12"/>
                </a:lnTo>
                <a:lnTo>
                  <a:pt x="455" y="14"/>
                </a:lnTo>
                <a:lnTo>
                  <a:pt x="457" y="17"/>
                </a:lnTo>
                <a:lnTo>
                  <a:pt x="458" y="17"/>
                </a:lnTo>
                <a:lnTo>
                  <a:pt x="460" y="15"/>
                </a:lnTo>
                <a:lnTo>
                  <a:pt x="462" y="14"/>
                </a:lnTo>
                <a:lnTo>
                  <a:pt x="464" y="14"/>
                </a:lnTo>
                <a:lnTo>
                  <a:pt x="465" y="15"/>
                </a:lnTo>
                <a:lnTo>
                  <a:pt x="467" y="15"/>
                </a:lnTo>
                <a:lnTo>
                  <a:pt x="469" y="13"/>
                </a:lnTo>
                <a:lnTo>
                  <a:pt x="470" y="12"/>
                </a:lnTo>
                <a:lnTo>
                  <a:pt x="472" y="11"/>
                </a:lnTo>
                <a:lnTo>
                  <a:pt x="474" y="12"/>
                </a:lnTo>
                <a:lnTo>
                  <a:pt x="476" y="13"/>
                </a:lnTo>
                <a:lnTo>
                  <a:pt x="477" y="14"/>
                </a:lnTo>
                <a:lnTo>
                  <a:pt x="479" y="11"/>
                </a:lnTo>
                <a:lnTo>
                  <a:pt x="481" y="9"/>
                </a:lnTo>
                <a:lnTo>
                  <a:pt x="483" y="6"/>
                </a:lnTo>
                <a:lnTo>
                  <a:pt x="484" y="6"/>
                </a:lnTo>
                <a:lnTo>
                  <a:pt x="486" y="6"/>
                </a:lnTo>
                <a:lnTo>
                  <a:pt x="488" y="5"/>
                </a:lnTo>
                <a:lnTo>
                  <a:pt x="490" y="6"/>
                </a:lnTo>
                <a:lnTo>
                  <a:pt x="491" y="6"/>
                </a:lnTo>
                <a:lnTo>
                  <a:pt x="493" y="133"/>
                </a:lnTo>
                <a:lnTo>
                  <a:pt x="495" y="261"/>
                </a:lnTo>
                <a:lnTo>
                  <a:pt x="497" y="389"/>
                </a:lnTo>
                <a:lnTo>
                  <a:pt x="498" y="391"/>
                </a:lnTo>
                <a:lnTo>
                  <a:pt x="500" y="390"/>
                </a:lnTo>
                <a:lnTo>
                  <a:pt x="502" y="390"/>
                </a:lnTo>
                <a:lnTo>
                  <a:pt x="504" y="390"/>
                </a:lnTo>
                <a:lnTo>
                  <a:pt x="505" y="388"/>
                </a:lnTo>
                <a:lnTo>
                  <a:pt x="507" y="385"/>
                </a:lnTo>
                <a:lnTo>
                  <a:pt x="509" y="387"/>
                </a:lnTo>
                <a:lnTo>
                  <a:pt x="511" y="391"/>
                </a:lnTo>
                <a:lnTo>
                  <a:pt x="512" y="394"/>
                </a:lnTo>
                <a:lnTo>
                  <a:pt x="514" y="394"/>
                </a:lnTo>
                <a:lnTo>
                  <a:pt x="516" y="394"/>
                </a:lnTo>
                <a:lnTo>
                  <a:pt x="517" y="394"/>
                </a:lnTo>
                <a:lnTo>
                  <a:pt x="519" y="395"/>
                </a:lnTo>
                <a:lnTo>
                  <a:pt x="521" y="395"/>
                </a:lnTo>
                <a:lnTo>
                  <a:pt x="523" y="395"/>
                </a:lnTo>
                <a:lnTo>
                  <a:pt x="524" y="395"/>
                </a:lnTo>
                <a:lnTo>
                  <a:pt x="526" y="395"/>
                </a:lnTo>
                <a:lnTo>
                  <a:pt x="528" y="395"/>
                </a:lnTo>
                <a:lnTo>
                  <a:pt x="530" y="394"/>
                </a:lnTo>
                <a:lnTo>
                  <a:pt x="531" y="394"/>
                </a:lnTo>
                <a:lnTo>
                  <a:pt x="533" y="394"/>
                </a:lnTo>
                <a:lnTo>
                  <a:pt x="535" y="394"/>
                </a:lnTo>
                <a:lnTo>
                  <a:pt x="537" y="394"/>
                </a:lnTo>
                <a:lnTo>
                  <a:pt x="538" y="394"/>
                </a:lnTo>
                <a:lnTo>
                  <a:pt x="540" y="394"/>
                </a:lnTo>
                <a:lnTo>
                  <a:pt x="542" y="394"/>
                </a:lnTo>
                <a:lnTo>
                  <a:pt x="544" y="395"/>
                </a:lnTo>
                <a:lnTo>
                  <a:pt x="545" y="395"/>
                </a:lnTo>
                <a:lnTo>
                  <a:pt x="547" y="395"/>
                </a:lnTo>
                <a:lnTo>
                  <a:pt x="549" y="395"/>
                </a:lnTo>
                <a:lnTo>
                  <a:pt x="551" y="395"/>
                </a:lnTo>
                <a:lnTo>
                  <a:pt x="552" y="394"/>
                </a:lnTo>
                <a:lnTo>
                  <a:pt x="554" y="394"/>
                </a:lnTo>
                <a:lnTo>
                  <a:pt x="556" y="394"/>
                </a:lnTo>
                <a:lnTo>
                  <a:pt x="557" y="394"/>
                </a:lnTo>
                <a:lnTo>
                  <a:pt x="559" y="395"/>
                </a:lnTo>
                <a:lnTo>
                  <a:pt x="561" y="395"/>
                </a:lnTo>
                <a:lnTo>
                  <a:pt x="563" y="395"/>
                </a:lnTo>
                <a:lnTo>
                  <a:pt x="564" y="395"/>
                </a:lnTo>
                <a:lnTo>
                  <a:pt x="566" y="395"/>
                </a:lnTo>
                <a:lnTo>
                  <a:pt x="568" y="395"/>
                </a:lnTo>
                <a:lnTo>
                  <a:pt x="570" y="394"/>
                </a:lnTo>
                <a:lnTo>
                  <a:pt x="571" y="395"/>
                </a:lnTo>
                <a:lnTo>
                  <a:pt x="573" y="395"/>
                </a:lnTo>
                <a:lnTo>
                  <a:pt x="575" y="395"/>
                </a:lnTo>
                <a:lnTo>
                  <a:pt x="577" y="395"/>
                </a:lnTo>
                <a:lnTo>
                  <a:pt x="578" y="395"/>
                </a:lnTo>
                <a:lnTo>
                  <a:pt x="580" y="395"/>
                </a:lnTo>
                <a:lnTo>
                  <a:pt x="582" y="395"/>
                </a:lnTo>
                <a:lnTo>
                  <a:pt x="584" y="395"/>
                </a:lnTo>
                <a:lnTo>
                  <a:pt x="585" y="395"/>
                </a:lnTo>
                <a:lnTo>
                  <a:pt x="587" y="395"/>
                </a:lnTo>
                <a:lnTo>
                  <a:pt x="589" y="395"/>
                </a:lnTo>
                <a:lnTo>
                  <a:pt x="591" y="395"/>
                </a:lnTo>
                <a:lnTo>
                  <a:pt x="592" y="395"/>
                </a:lnTo>
                <a:lnTo>
                  <a:pt x="594" y="395"/>
                </a:lnTo>
                <a:lnTo>
                  <a:pt x="596" y="395"/>
                </a:lnTo>
                <a:lnTo>
                  <a:pt x="598" y="395"/>
                </a:lnTo>
                <a:lnTo>
                  <a:pt x="599" y="395"/>
                </a:lnTo>
                <a:lnTo>
                  <a:pt x="601" y="395"/>
                </a:lnTo>
                <a:lnTo>
                  <a:pt x="603" y="395"/>
                </a:lnTo>
                <a:lnTo>
                  <a:pt x="604" y="395"/>
                </a:lnTo>
                <a:lnTo>
                  <a:pt x="606" y="395"/>
                </a:lnTo>
                <a:lnTo>
                  <a:pt x="608" y="395"/>
                </a:lnTo>
                <a:lnTo>
                  <a:pt x="610" y="395"/>
                </a:lnTo>
                <a:lnTo>
                  <a:pt x="611" y="395"/>
                </a:lnTo>
                <a:lnTo>
                  <a:pt x="613" y="395"/>
                </a:lnTo>
                <a:lnTo>
                  <a:pt x="615" y="395"/>
                </a:lnTo>
                <a:lnTo>
                  <a:pt x="617" y="395"/>
                </a:lnTo>
                <a:lnTo>
                  <a:pt x="618" y="395"/>
                </a:lnTo>
                <a:lnTo>
                  <a:pt x="620" y="395"/>
                </a:lnTo>
                <a:lnTo>
                  <a:pt x="622" y="395"/>
                </a:lnTo>
                <a:lnTo>
                  <a:pt x="624" y="395"/>
                </a:lnTo>
                <a:lnTo>
                  <a:pt x="625" y="395"/>
                </a:lnTo>
                <a:lnTo>
                  <a:pt x="627" y="395"/>
                </a:lnTo>
                <a:lnTo>
                  <a:pt x="629" y="395"/>
                </a:lnTo>
                <a:lnTo>
                  <a:pt x="631" y="395"/>
                </a:lnTo>
                <a:lnTo>
                  <a:pt x="632" y="395"/>
                </a:lnTo>
                <a:lnTo>
                  <a:pt x="634" y="395"/>
                </a:lnTo>
                <a:lnTo>
                  <a:pt x="636" y="395"/>
                </a:lnTo>
                <a:lnTo>
                  <a:pt x="638" y="395"/>
                </a:lnTo>
                <a:lnTo>
                  <a:pt x="639" y="395"/>
                </a:lnTo>
                <a:lnTo>
                  <a:pt x="641" y="395"/>
                </a:lnTo>
                <a:lnTo>
                  <a:pt x="643" y="395"/>
                </a:lnTo>
                <a:lnTo>
                  <a:pt x="645" y="395"/>
                </a:lnTo>
                <a:lnTo>
                  <a:pt x="646" y="395"/>
                </a:lnTo>
                <a:lnTo>
                  <a:pt x="648" y="395"/>
                </a:lnTo>
                <a:lnTo>
                  <a:pt x="650" y="395"/>
                </a:lnTo>
                <a:lnTo>
                  <a:pt x="651" y="395"/>
                </a:lnTo>
                <a:lnTo>
                  <a:pt x="653" y="395"/>
                </a:lnTo>
                <a:lnTo>
                  <a:pt x="655" y="395"/>
                </a:lnTo>
                <a:lnTo>
                  <a:pt x="657" y="395"/>
                </a:lnTo>
                <a:lnTo>
                  <a:pt x="658" y="395"/>
                </a:lnTo>
                <a:lnTo>
                  <a:pt x="660" y="395"/>
                </a:lnTo>
                <a:lnTo>
                  <a:pt x="662" y="395"/>
                </a:lnTo>
                <a:lnTo>
                  <a:pt x="664" y="395"/>
                </a:lnTo>
                <a:lnTo>
                  <a:pt x="665" y="395"/>
                </a:lnTo>
                <a:lnTo>
                  <a:pt x="667" y="395"/>
                </a:lnTo>
                <a:lnTo>
                  <a:pt x="669" y="395"/>
                </a:lnTo>
                <a:lnTo>
                  <a:pt x="671" y="395"/>
                </a:lnTo>
                <a:lnTo>
                  <a:pt x="672" y="395"/>
                </a:lnTo>
                <a:lnTo>
                  <a:pt x="674" y="395"/>
                </a:lnTo>
                <a:lnTo>
                  <a:pt x="676" y="395"/>
                </a:lnTo>
                <a:lnTo>
                  <a:pt x="678" y="395"/>
                </a:lnTo>
                <a:lnTo>
                  <a:pt x="679" y="395"/>
                </a:lnTo>
                <a:lnTo>
                  <a:pt x="681" y="395"/>
                </a:lnTo>
                <a:lnTo>
                  <a:pt x="683" y="395"/>
                </a:lnTo>
                <a:lnTo>
                  <a:pt x="685" y="395"/>
                </a:lnTo>
                <a:lnTo>
                  <a:pt x="686" y="395"/>
                </a:lnTo>
                <a:lnTo>
                  <a:pt x="688" y="395"/>
                </a:lnTo>
                <a:lnTo>
                  <a:pt x="690" y="395"/>
                </a:lnTo>
                <a:lnTo>
                  <a:pt x="692" y="395"/>
                </a:lnTo>
                <a:lnTo>
                  <a:pt x="693" y="395"/>
                </a:lnTo>
                <a:lnTo>
                  <a:pt x="695" y="395"/>
                </a:lnTo>
                <a:lnTo>
                  <a:pt x="697" y="395"/>
                </a:lnTo>
                <a:lnTo>
                  <a:pt x="698" y="395"/>
                </a:lnTo>
                <a:lnTo>
                  <a:pt x="700" y="395"/>
                </a:lnTo>
                <a:lnTo>
                  <a:pt x="702" y="395"/>
                </a:lnTo>
                <a:lnTo>
                  <a:pt x="704" y="395"/>
                </a:lnTo>
                <a:lnTo>
                  <a:pt x="706" y="395"/>
                </a:lnTo>
                <a:lnTo>
                  <a:pt x="707" y="395"/>
                </a:lnTo>
                <a:lnTo>
                  <a:pt x="709" y="395"/>
                </a:lnTo>
                <a:lnTo>
                  <a:pt x="711" y="395"/>
                </a:lnTo>
                <a:lnTo>
                  <a:pt x="713" y="395"/>
                </a:lnTo>
                <a:lnTo>
                  <a:pt x="714" y="395"/>
                </a:lnTo>
                <a:lnTo>
                  <a:pt x="716" y="395"/>
                </a:lnTo>
                <a:lnTo>
                  <a:pt x="718" y="395"/>
                </a:lnTo>
                <a:lnTo>
                  <a:pt x="720" y="395"/>
                </a:lnTo>
                <a:lnTo>
                  <a:pt x="721" y="395"/>
                </a:lnTo>
                <a:lnTo>
                  <a:pt x="723" y="395"/>
                </a:lnTo>
                <a:lnTo>
                  <a:pt x="725" y="395"/>
                </a:lnTo>
                <a:lnTo>
                  <a:pt x="727" y="395"/>
                </a:lnTo>
                <a:lnTo>
                  <a:pt x="728" y="395"/>
                </a:lnTo>
                <a:lnTo>
                  <a:pt x="730" y="395"/>
                </a:lnTo>
                <a:lnTo>
                  <a:pt x="732" y="395"/>
                </a:lnTo>
                <a:lnTo>
                  <a:pt x="734" y="395"/>
                </a:lnTo>
                <a:lnTo>
                  <a:pt x="735" y="395"/>
                </a:lnTo>
                <a:lnTo>
                  <a:pt x="737" y="395"/>
                </a:lnTo>
                <a:lnTo>
                  <a:pt x="739" y="395"/>
                </a:lnTo>
                <a:lnTo>
                  <a:pt x="741" y="395"/>
                </a:lnTo>
                <a:lnTo>
                  <a:pt x="742" y="395"/>
                </a:lnTo>
                <a:lnTo>
                  <a:pt x="744" y="395"/>
                </a:lnTo>
                <a:lnTo>
                  <a:pt x="746" y="395"/>
                </a:lnTo>
                <a:lnTo>
                  <a:pt x="747" y="395"/>
                </a:lnTo>
                <a:lnTo>
                  <a:pt x="749" y="395"/>
                </a:lnTo>
                <a:lnTo>
                  <a:pt x="751" y="395"/>
                </a:lnTo>
                <a:lnTo>
                  <a:pt x="753" y="395"/>
                </a:lnTo>
                <a:lnTo>
                  <a:pt x="754" y="395"/>
                </a:lnTo>
                <a:lnTo>
                  <a:pt x="756" y="395"/>
                </a:lnTo>
                <a:lnTo>
                  <a:pt x="758" y="395"/>
                </a:lnTo>
                <a:lnTo>
                  <a:pt x="760" y="395"/>
                </a:lnTo>
                <a:lnTo>
                  <a:pt x="761" y="395"/>
                </a:lnTo>
                <a:lnTo>
                  <a:pt x="763" y="395"/>
                </a:lnTo>
                <a:lnTo>
                  <a:pt x="765" y="395"/>
                </a:lnTo>
                <a:lnTo>
                  <a:pt x="767" y="395"/>
                </a:lnTo>
                <a:lnTo>
                  <a:pt x="768" y="395"/>
                </a:lnTo>
                <a:lnTo>
                  <a:pt x="770" y="395"/>
                </a:lnTo>
                <a:lnTo>
                  <a:pt x="772" y="395"/>
                </a:lnTo>
                <a:lnTo>
                  <a:pt x="774" y="395"/>
                </a:lnTo>
                <a:lnTo>
                  <a:pt x="775" y="395"/>
                </a:lnTo>
                <a:lnTo>
                  <a:pt x="777" y="395"/>
                </a:lnTo>
                <a:lnTo>
                  <a:pt x="779" y="395"/>
                </a:lnTo>
                <a:lnTo>
                  <a:pt x="781" y="395"/>
                </a:lnTo>
                <a:lnTo>
                  <a:pt x="782" y="395"/>
                </a:lnTo>
                <a:lnTo>
                  <a:pt x="784" y="395"/>
                </a:lnTo>
                <a:lnTo>
                  <a:pt x="786" y="395"/>
                </a:lnTo>
                <a:lnTo>
                  <a:pt x="787" y="395"/>
                </a:lnTo>
                <a:lnTo>
                  <a:pt x="789" y="395"/>
                </a:lnTo>
                <a:lnTo>
                  <a:pt x="791" y="395"/>
                </a:lnTo>
                <a:lnTo>
                  <a:pt x="793" y="395"/>
                </a:lnTo>
                <a:lnTo>
                  <a:pt x="794" y="395"/>
                </a:lnTo>
                <a:lnTo>
                  <a:pt x="796" y="395"/>
                </a:lnTo>
                <a:lnTo>
                  <a:pt x="798" y="395"/>
                </a:lnTo>
                <a:lnTo>
                  <a:pt x="800" y="395"/>
                </a:lnTo>
                <a:lnTo>
                  <a:pt x="801" y="395"/>
                </a:lnTo>
                <a:lnTo>
                  <a:pt x="803" y="395"/>
                </a:lnTo>
                <a:lnTo>
                  <a:pt x="805" y="395"/>
                </a:lnTo>
                <a:lnTo>
                  <a:pt x="807" y="395"/>
                </a:lnTo>
                <a:lnTo>
                  <a:pt x="808" y="395"/>
                </a:lnTo>
                <a:lnTo>
                  <a:pt x="810" y="395"/>
                </a:lnTo>
                <a:lnTo>
                  <a:pt x="812" y="395"/>
                </a:lnTo>
                <a:lnTo>
                  <a:pt x="814" y="395"/>
                </a:lnTo>
                <a:lnTo>
                  <a:pt x="815" y="395"/>
                </a:lnTo>
                <a:lnTo>
                  <a:pt x="817" y="395"/>
                </a:lnTo>
                <a:lnTo>
                  <a:pt x="819" y="395"/>
                </a:lnTo>
                <a:lnTo>
                  <a:pt x="821" y="395"/>
                </a:lnTo>
                <a:lnTo>
                  <a:pt x="822" y="395"/>
                </a:lnTo>
                <a:lnTo>
                  <a:pt x="824" y="395"/>
                </a:lnTo>
                <a:lnTo>
                  <a:pt x="826" y="395"/>
                </a:lnTo>
                <a:lnTo>
                  <a:pt x="828" y="395"/>
                </a:lnTo>
                <a:lnTo>
                  <a:pt x="829" y="395"/>
                </a:lnTo>
                <a:lnTo>
                  <a:pt x="831" y="395"/>
                </a:lnTo>
                <a:lnTo>
                  <a:pt x="833" y="395"/>
                </a:lnTo>
                <a:lnTo>
                  <a:pt x="834" y="395"/>
                </a:lnTo>
                <a:lnTo>
                  <a:pt x="836" y="395"/>
                </a:lnTo>
                <a:lnTo>
                  <a:pt x="838" y="395"/>
                </a:lnTo>
                <a:lnTo>
                  <a:pt x="840" y="395"/>
                </a:lnTo>
                <a:lnTo>
                  <a:pt x="841" y="395"/>
                </a:lnTo>
                <a:lnTo>
                  <a:pt x="843" y="395"/>
                </a:lnTo>
                <a:lnTo>
                  <a:pt x="845" y="395"/>
                </a:lnTo>
                <a:lnTo>
                  <a:pt x="847" y="395"/>
                </a:lnTo>
                <a:lnTo>
                  <a:pt x="848" y="395"/>
                </a:lnTo>
                <a:lnTo>
                  <a:pt x="850" y="395"/>
                </a:lnTo>
                <a:lnTo>
                  <a:pt x="852" y="395"/>
                </a:lnTo>
                <a:lnTo>
                  <a:pt x="854" y="395"/>
                </a:lnTo>
                <a:lnTo>
                  <a:pt x="855" y="395"/>
                </a:lnTo>
                <a:lnTo>
                  <a:pt x="857" y="395"/>
                </a:lnTo>
                <a:lnTo>
                  <a:pt x="859" y="395"/>
                </a:lnTo>
                <a:lnTo>
                  <a:pt x="861" y="395"/>
                </a:lnTo>
                <a:lnTo>
                  <a:pt x="862" y="395"/>
                </a:lnTo>
                <a:lnTo>
                  <a:pt x="864" y="395"/>
                </a:lnTo>
                <a:lnTo>
                  <a:pt x="866" y="395"/>
                </a:lnTo>
                <a:lnTo>
                  <a:pt x="868" y="395"/>
                </a:lnTo>
                <a:lnTo>
                  <a:pt x="869" y="395"/>
                </a:lnTo>
                <a:lnTo>
                  <a:pt x="871" y="395"/>
                </a:lnTo>
              </a:path>
            </a:pathLst>
          </a:custGeom>
          <a:noFill/>
          <a:ln w="3175" cap="flat">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 name="Rectangle 53">
            <a:extLst>
              <a:ext uri="{FF2B5EF4-FFF2-40B4-BE49-F238E27FC236}">
                <a16:creationId xmlns:a16="http://schemas.microsoft.com/office/drawing/2014/main" id="{C15EBF96-8E22-41A3-8D94-19D07BEB1A6E}"/>
              </a:ext>
            </a:extLst>
          </p:cNvPr>
          <p:cNvSpPr/>
          <p:nvPr/>
        </p:nvSpPr>
        <p:spPr>
          <a:xfrm>
            <a:off x="9523730" y="4884258"/>
            <a:ext cx="658164" cy="253209"/>
          </a:xfrm>
          <a:prstGeom prst="rect">
            <a:avLst/>
          </a:prstGeom>
          <a:solidFill>
            <a:srgbClr val="F0F4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30">
            <a:extLst>
              <a:ext uri="{FF2B5EF4-FFF2-40B4-BE49-F238E27FC236}">
                <a16:creationId xmlns:a16="http://schemas.microsoft.com/office/drawing/2014/main" id="{47245EB7-5509-4937-B02A-49DC5790539E}"/>
              </a:ext>
            </a:extLst>
          </p:cNvPr>
          <p:cNvSpPr>
            <a:spLocks noChangeArrowheads="1"/>
          </p:cNvSpPr>
          <p:nvPr/>
        </p:nvSpPr>
        <p:spPr bwMode="auto">
          <a:xfrm>
            <a:off x="6135938" y="4171685"/>
            <a:ext cx="12641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lang="en-US" altLang="en-US" dirty="0">
                <a:solidFill>
                  <a:srgbClr val="00B0F0"/>
                </a:solidFill>
              </a:rPr>
              <a:t>January 14</a:t>
            </a:r>
            <a:endParaRPr kumimoji="0" lang="en-US" altLang="en-US" sz="4800" b="0" i="0" u="none" strike="noStrike" cap="none" normalizeH="0" baseline="0" dirty="0">
              <a:ln>
                <a:noFill/>
              </a:ln>
              <a:solidFill>
                <a:srgbClr val="00B0F0"/>
              </a:solidFill>
              <a:effectLst/>
            </a:endParaRPr>
          </a:p>
        </p:txBody>
      </p:sp>
      <p:sp>
        <p:nvSpPr>
          <p:cNvPr id="56" name="Rectangle 30">
            <a:extLst>
              <a:ext uri="{FF2B5EF4-FFF2-40B4-BE49-F238E27FC236}">
                <a16:creationId xmlns:a16="http://schemas.microsoft.com/office/drawing/2014/main" id="{17208FA3-CC1C-4D57-BB6D-B3DFD5B15DBD}"/>
              </a:ext>
            </a:extLst>
          </p:cNvPr>
          <p:cNvSpPr>
            <a:spLocks noChangeArrowheads="1"/>
          </p:cNvSpPr>
          <p:nvPr/>
        </p:nvSpPr>
        <p:spPr bwMode="auto">
          <a:xfrm>
            <a:off x="9337356" y="4213487"/>
            <a:ext cx="12641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lang="en-US" altLang="en-US" dirty="0">
                <a:solidFill>
                  <a:srgbClr val="C00000"/>
                </a:solidFill>
              </a:rPr>
              <a:t>January 18</a:t>
            </a:r>
            <a:endParaRPr kumimoji="0" lang="en-US" altLang="en-US" sz="4800" b="0" i="0" u="none" strike="noStrike" cap="none" normalizeH="0" baseline="0" dirty="0">
              <a:ln>
                <a:noFill/>
              </a:ln>
              <a:solidFill>
                <a:srgbClr val="C00000"/>
              </a:solidFill>
              <a:effectLst/>
            </a:endParaRPr>
          </a:p>
        </p:txBody>
      </p:sp>
      <p:sp>
        <p:nvSpPr>
          <p:cNvPr id="59" name="Freeform 10">
            <a:extLst>
              <a:ext uri="{FF2B5EF4-FFF2-40B4-BE49-F238E27FC236}">
                <a16:creationId xmlns:a16="http://schemas.microsoft.com/office/drawing/2014/main" id="{B2B84280-A207-4D98-8CF7-5E61675637B4}"/>
              </a:ext>
            </a:extLst>
          </p:cNvPr>
          <p:cNvSpPr>
            <a:spLocks/>
          </p:cNvSpPr>
          <p:nvPr/>
        </p:nvSpPr>
        <p:spPr bwMode="auto">
          <a:xfrm>
            <a:off x="5369977" y="5684151"/>
            <a:ext cx="3499981" cy="988301"/>
          </a:xfrm>
          <a:custGeom>
            <a:avLst/>
            <a:gdLst>
              <a:gd name="T0" fmla="*/ 12 w 871"/>
              <a:gd name="T1" fmla="*/ 367 h 367"/>
              <a:gd name="T2" fmla="*/ 26 w 871"/>
              <a:gd name="T3" fmla="*/ 367 h 367"/>
              <a:gd name="T4" fmla="*/ 40 w 871"/>
              <a:gd name="T5" fmla="*/ 367 h 367"/>
              <a:gd name="T6" fmla="*/ 54 w 871"/>
              <a:gd name="T7" fmla="*/ 367 h 367"/>
              <a:gd name="T8" fmla="*/ 68 w 871"/>
              <a:gd name="T9" fmla="*/ 367 h 367"/>
              <a:gd name="T10" fmla="*/ 82 w 871"/>
              <a:gd name="T11" fmla="*/ 367 h 367"/>
              <a:gd name="T12" fmla="*/ 96 w 871"/>
              <a:gd name="T13" fmla="*/ 367 h 367"/>
              <a:gd name="T14" fmla="*/ 110 w 871"/>
              <a:gd name="T15" fmla="*/ 367 h 367"/>
              <a:gd name="T16" fmla="*/ 124 w 871"/>
              <a:gd name="T17" fmla="*/ 367 h 367"/>
              <a:gd name="T18" fmla="*/ 138 w 871"/>
              <a:gd name="T19" fmla="*/ 367 h 367"/>
              <a:gd name="T20" fmla="*/ 152 w 871"/>
              <a:gd name="T21" fmla="*/ 365 h 367"/>
              <a:gd name="T22" fmla="*/ 166 w 871"/>
              <a:gd name="T23" fmla="*/ 355 h 367"/>
              <a:gd name="T24" fmla="*/ 180 w 871"/>
              <a:gd name="T25" fmla="*/ 2 h 367"/>
              <a:gd name="T26" fmla="*/ 193 w 871"/>
              <a:gd name="T27" fmla="*/ 2 h 367"/>
              <a:gd name="T28" fmla="*/ 207 w 871"/>
              <a:gd name="T29" fmla="*/ 1 h 367"/>
              <a:gd name="T30" fmla="*/ 221 w 871"/>
              <a:gd name="T31" fmla="*/ 1 h 367"/>
              <a:gd name="T32" fmla="*/ 235 w 871"/>
              <a:gd name="T33" fmla="*/ 5 h 367"/>
              <a:gd name="T34" fmla="*/ 249 w 871"/>
              <a:gd name="T35" fmla="*/ 5 h 367"/>
              <a:gd name="T36" fmla="*/ 263 w 871"/>
              <a:gd name="T37" fmla="*/ 5 h 367"/>
              <a:gd name="T38" fmla="*/ 277 w 871"/>
              <a:gd name="T39" fmla="*/ 7 h 367"/>
              <a:gd name="T40" fmla="*/ 291 w 871"/>
              <a:gd name="T41" fmla="*/ 4 h 367"/>
              <a:gd name="T42" fmla="*/ 305 w 871"/>
              <a:gd name="T43" fmla="*/ 6 h 367"/>
              <a:gd name="T44" fmla="*/ 319 w 871"/>
              <a:gd name="T45" fmla="*/ 7 h 367"/>
              <a:gd name="T46" fmla="*/ 333 w 871"/>
              <a:gd name="T47" fmla="*/ 4 h 367"/>
              <a:gd name="T48" fmla="*/ 347 w 871"/>
              <a:gd name="T49" fmla="*/ 4 h 367"/>
              <a:gd name="T50" fmla="*/ 361 w 871"/>
              <a:gd name="T51" fmla="*/ 123 h 367"/>
              <a:gd name="T52" fmla="*/ 375 w 871"/>
              <a:gd name="T53" fmla="*/ 356 h 367"/>
              <a:gd name="T54" fmla="*/ 389 w 871"/>
              <a:gd name="T55" fmla="*/ 360 h 367"/>
              <a:gd name="T56" fmla="*/ 403 w 871"/>
              <a:gd name="T57" fmla="*/ 365 h 367"/>
              <a:gd name="T58" fmla="*/ 417 w 871"/>
              <a:gd name="T59" fmla="*/ 355 h 367"/>
              <a:gd name="T60" fmla="*/ 430 w 871"/>
              <a:gd name="T61" fmla="*/ 10 h 367"/>
              <a:gd name="T62" fmla="*/ 444 w 871"/>
              <a:gd name="T63" fmla="*/ 10 h 367"/>
              <a:gd name="T64" fmla="*/ 458 w 871"/>
              <a:gd name="T65" fmla="*/ 245 h 367"/>
              <a:gd name="T66" fmla="*/ 472 w 871"/>
              <a:gd name="T67" fmla="*/ 363 h 367"/>
              <a:gd name="T68" fmla="*/ 486 w 871"/>
              <a:gd name="T69" fmla="*/ 365 h 367"/>
              <a:gd name="T70" fmla="*/ 500 w 871"/>
              <a:gd name="T71" fmla="*/ 239 h 367"/>
              <a:gd name="T72" fmla="*/ 514 w 871"/>
              <a:gd name="T73" fmla="*/ 7 h 367"/>
              <a:gd name="T74" fmla="*/ 528 w 871"/>
              <a:gd name="T75" fmla="*/ 8 h 367"/>
              <a:gd name="T76" fmla="*/ 542 w 871"/>
              <a:gd name="T77" fmla="*/ 12 h 367"/>
              <a:gd name="T78" fmla="*/ 556 w 871"/>
              <a:gd name="T79" fmla="*/ 5 h 367"/>
              <a:gd name="T80" fmla="*/ 570 w 871"/>
              <a:gd name="T81" fmla="*/ 11 h 367"/>
              <a:gd name="T82" fmla="*/ 584 w 871"/>
              <a:gd name="T83" fmla="*/ 10 h 367"/>
              <a:gd name="T84" fmla="*/ 598 w 871"/>
              <a:gd name="T85" fmla="*/ 9 h 367"/>
              <a:gd name="T86" fmla="*/ 611 w 871"/>
              <a:gd name="T87" fmla="*/ 18 h 367"/>
              <a:gd name="T88" fmla="*/ 625 w 871"/>
              <a:gd name="T89" fmla="*/ 11 h 367"/>
              <a:gd name="T90" fmla="*/ 639 w 871"/>
              <a:gd name="T91" fmla="*/ 12 h 367"/>
              <a:gd name="T92" fmla="*/ 653 w 871"/>
              <a:gd name="T93" fmla="*/ 14 h 367"/>
              <a:gd name="T94" fmla="*/ 667 w 871"/>
              <a:gd name="T95" fmla="*/ 11 h 367"/>
              <a:gd name="T96" fmla="*/ 681 w 871"/>
              <a:gd name="T97" fmla="*/ 14 h 367"/>
              <a:gd name="T98" fmla="*/ 695 w 871"/>
              <a:gd name="T99" fmla="*/ 14 h 367"/>
              <a:gd name="T100" fmla="*/ 709 w 871"/>
              <a:gd name="T101" fmla="*/ 127 h 367"/>
              <a:gd name="T102" fmla="*/ 723 w 871"/>
              <a:gd name="T103" fmla="*/ 362 h 367"/>
              <a:gd name="T104" fmla="*/ 737 w 871"/>
              <a:gd name="T105" fmla="*/ 361 h 367"/>
              <a:gd name="T106" fmla="*/ 751 w 871"/>
              <a:gd name="T107" fmla="*/ 366 h 367"/>
              <a:gd name="T108" fmla="*/ 765 w 871"/>
              <a:gd name="T109" fmla="*/ 366 h 367"/>
              <a:gd name="T110" fmla="*/ 779 w 871"/>
              <a:gd name="T111" fmla="*/ 366 h 367"/>
              <a:gd name="T112" fmla="*/ 793 w 871"/>
              <a:gd name="T113" fmla="*/ 366 h 367"/>
              <a:gd name="T114" fmla="*/ 807 w 871"/>
              <a:gd name="T115" fmla="*/ 366 h 367"/>
              <a:gd name="T116" fmla="*/ 821 w 871"/>
              <a:gd name="T117" fmla="*/ 366 h 367"/>
              <a:gd name="T118" fmla="*/ 834 w 871"/>
              <a:gd name="T119" fmla="*/ 366 h 367"/>
              <a:gd name="T120" fmla="*/ 848 w 871"/>
              <a:gd name="T121" fmla="*/ 366 h 367"/>
              <a:gd name="T122" fmla="*/ 862 w 871"/>
              <a:gd name="T123" fmla="*/ 367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1" h="367">
                <a:moveTo>
                  <a:pt x="0" y="367"/>
                </a:moveTo>
                <a:lnTo>
                  <a:pt x="2" y="367"/>
                </a:lnTo>
                <a:lnTo>
                  <a:pt x="4" y="367"/>
                </a:lnTo>
                <a:lnTo>
                  <a:pt x="6" y="367"/>
                </a:lnTo>
                <a:lnTo>
                  <a:pt x="7" y="367"/>
                </a:lnTo>
                <a:lnTo>
                  <a:pt x="9" y="367"/>
                </a:lnTo>
                <a:lnTo>
                  <a:pt x="11" y="367"/>
                </a:lnTo>
                <a:lnTo>
                  <a:pt x="12" y="367"/>
                </a:lnTo>
                <a:lnTo>
                  <a:pt x="14" y="367"/>
                </a:lnTo>
                <a:lnTo>
                  <a:pt x="16" y="367"/>
                </a:lnTo>
                <a:lnTo>
                  <a:pt x="18" y="367"/>
                </a:lnTo>
                <a:lnTo>
                  <a:pt x="19" y="367"/>
                </a:lnTo>
                <a:lnTo>
                  <a:pt x="21" y="367"/>
                </a:lnTo>
                <a:lnTo>
                  <a:pt x="23" y="367"/>
                </a:lnTo>
                <a:lnTo>
                  <a:pt x="25" y="367"/>
                </a:lnTo>
                <a:lnTo>
                  <a:pt x="26" y="367"/>
                </a:lnTo>
                <a:lnTo>
                  <a:pt x="28" y="367"/>
                </a:lnTo>
                <a:lnTo>
                  <a:pt x="30" y="367"/>
                </a:lnTo>
                <a:lnTo>
                  <a:pt x="32" y="367"/>
                </a:lnTo>
                <a:lnTo>
                  <a:pt x="33" y="367"/>
                </a:lnTo>
                <a:lnTo>
                  <a:pt x="35" y="367"/>
                </a:lnTo>
                <a:lnTo>
                  <a:pt x="37" y="367"/>
                </a:lnTo>
                <a:lnTo>
                  <a:pt x="39" y="367"/>
                </a:lnTo>
                <a:lnTo>
                  <a:pt x="40" y="367"/>
                </a:lnTo>
                <a:lnTo>
                  <a:pt x="42" y="367"/>
                </a:lnTo>
                <a:lnTo>
                  <a:pt x="44" y="367"/>
                </a:lnTo>
                <a:lnTo>
                  <a:pt x="46" y="367"/>
                </a:lnTo>
                <a:lnTo>
                  <a:pt x="47" y="367"/>
                </a:lnTo>
                <a:lnTo>
                  <a:pt x="49" y="367"/>
                </a:lnTo>
                <a:lnTo>
                  <a:pt x="51" y="367"/>
                </a:lnTo>
                <a:lnTo>
                  <a:pt x="52" y="367"/>
                </a:lnTo>
                <a:lnTo>
                  <a:pt x="54" y="367"/>
                </a:lnTo>
                <a:lnTo>
                  <a:pt x="56" y="367"/>
                </a:lnTo>
                <a:lnTo>
                  <a:pt x="58" y="367"/>
                </a:lnTo>
                <a:lnTo>
                  <a:pt x="59" y="367"/>
                </a:lnTo>
                <a:lnTo>
                  <a:pt x="61" y="367"/>
                </a:lnTo>
                <a:lnTo>
                  <a:pt x="63" y="367"/>
                </a:lnTo>
                <a:lnTo>
                  <a:pt x="65" y="367"/>
                </a:lnTo>
                <a:lnTo>
                  <a:pt x="66" y="367"/>
                </a:lnTo>
                <a:lnTo>
                  <a:pt x="68" y="367"/>
                </a:lnTo>
                <a:lnTo>
                  <a:pt x="70" y="367"/>
                </a:lnTo>
                <a:lnTo>
                  <a:pt x="72" y="367"/>
                </a:lnTo>
                <a:lnTo>
                  <a:pt x="73" y="367"/>
                </a:lnTo>
                <a:lnTo>
                  <a:pt x="75" y="367"/>
                </a:lnTo>
                <a:lnTo>
                  <a:pt x="77" y="367"/>
                </a:lnTo>
                <a:lnTo>
                  <a:pt x="79" y="367"/>
                </a:lnTo>
                <a:lnTo>
                  <a:pt x="80" y="367"/>
                </a:lnTo>
                <a:lnTo>
                  <a:pt x="82" y="367"/>
                </a:lnTo>
                <a:lnTo>
                  <a:pt x="84" y="367"/>
                </a:lnTo>
                <a:lnTo>
                  <a:pt x="86" y="367"/>
                </a:lnTo>
                <a:lnTo>
                  <a:pt x="87" y="367"/>
                </a:lnTo>
                <a:lnTo>
                  <a:pt x="89" y="367"/>
                </a:lnTo>
                <a:lnTo>
                  <a:pt x="91" y="367"/>
                </a:lnTo>
                <a:lnTo>
                  <a:pt x="93" y="367"/>
                </a:lnTo>
                <a:lnTo>
                  <a:pt x="94" y="367"/>
                </a:lnTo>
                <a:lnTo>
                  <a:pt x="96" y="367"/>
                </a:lnTo>
                <a:lnTo>
                  <a:pt x="98" y="367"/>
                </a:lnTo>
                <a:lnTo>
                  <a:pt x="99" y="367"/>
                </a:lnTo>
                <a:lnTo>
                  <a:pt x="101" y="367"/>
                </a:lnTo>
                <a:lnTo>
                  <a:pt x="103" y="367"/>
                </a:lnTo>
                <a:lnTo>
                  <a:pt x="105" y="367"/>
                </a:lnTo>
                <a:lnTo>
                  <a:pt x="106" y="367"/>
                </a:lnTo>
                <a:lnTo>
                  <a:pt x="108" y="367"/>
                </a:lnTo>
                <a:lnTo>
                  <a:pt x="110" y="367"/>
                </a:lnTo>
                <a:lnTo>
                  <a:pt x="112" y="367"/>
                </a:lnTo>
                <a:lnTo>
                  <a:pt x="113" y="367"/>
                </a:lnTo>
                <a:lnTo>
                  <a:pt x="115" y="367"/>
                </a:lnTo>
                <a:lnTo>
                  <a:pt x="117" y="367"/>
                </a:lnTo>
                <a:lnTo>
                  <a:pt x="119" y="367"/>
                </a:lnTo>
                <a:lnTo>
                  <a:pt x="120" y="367"/>
                </a:lnTo>
                <a:lnTo>
                  <a:pt x="122" y="367"/>
                </a:lnTo>
                <a:lnTo>
                  <a:pt x="124" y="367"/>
                </a:lnTo>
                <a:lnTo>
                  <a:pt x="126" y="367"/>
                </a:lnTo>
                <a:lnTo>
                  <a:pt x="127" y="367"/>
                </a:lnTo>
                <a:lnTo>
                  <a:pt x="129" y="367"/>
                </a:lnTo>
                <a:lnTo>
                  <a:pt x="131" y="367"/>
                </a:lnTo>
                <a:lnTo>
                  <a:pt x="133" y="367"/>
                </a:lnTo>
                <a:lnTo>
                  <a:pt x="134" y="367"/>
                </a:lnTo>
                <a:lnTo>
                  <a:pt x="136" y="367"/>
                </a:lnTo>
                <a:lnTo>
                  <a:pt x="138" y="367"/>
                </a:lnTo>
                <a:lnTo>
                  <a:pt x="140" y="367"/>
                </a:lnTo>
                <a:lnTo>
                  <a:pt x="141" y="367"/>
                </a:lnTo>
                <a:lnTo>
                  <a:pt x="143" y="366"/>
                </a:lnTo>
                <a:lnTo>
                  <a:pt x="145" y="366"/>
                </a:lnTo>
                <a:lnTo>
                  <a:pt x="146" y="365"/>
                </a:lnTo>
                <a:lnTo>
                  <a:pt x="148" y="365"/>
                </a:lnTo>
                <a:lnTo>
                  <a:pt x="150" y="365"/>
                </a:lnTo>
                <a:lnTo>
                  <a:pt x="152" y="365"/>
                </a:lnTo>
                <a:lnTo>
                  <a:pt x="153" y="365"/>
                </a:lnTo>
                <a:lnTo>
                  <a:pt x="155" y="357"/>
                </a:lnTo>
                <a:lnTo>
                  <a:pt x="157" y="348"/>
                </a:lnTo>
                <a:lnTo>
                  <a:pt x="159" y="345"/>
                </a:lnTo>
                <a:lnTo>
                  <a:pt x="160" y="351"/>
                </a:lnTo>
                <a:lnTo>
                  <a:pt x="162" y="357"/>
                </a:lnTo>
                <a:lnTo>
                  <a:pt x="164" y="356"/>
                </a:lnTo>
                <a:lnTo>
                  <a:pt x="166" y="355"/>
                </a:lnTo>
                <a:lnTo>
                  <a:pt x="167" y="355"/>
                </a:lnTo>
                <a:lnTo>
                  <a:pt x="169" y="355"/>
                </a:lnTo>
                <a:lnTo>
                  <a:pt x="171" y="355"/>
                </a:lnTo>
                <a:lnTo>
                  <a:pt x="173" y="237"/>
                </a:lnTo>
                <a:lnTo>
                  <a:pt x="174" y="119"/>
                </a:lnTo>
                <a:lnTo>
                  <a:pt x="176" y="0"/>
                </a:lnTo>
                <a:lnTo>
                  <a:pt x="178" y="1"/>
                </a:lnTo>
                <a:lnTo>
                  <a:pt x="180" y="2"/>
                </a:lnTo>
                <a:lnTo>
                  <a:pt x="181" y="3"/>
                </a:lnTo>
                <a:lnTo>
                  <a:pt x="183" y="2"/>
                </a:lnTo>
                <a:lnTo>
                  <a:pt x="185" y="1"/>
                </a:lnTo>
                <a:lnTo>
                  <a:pt x="187" y="1"/>
                </a:lnTo>
                <a:lnTo>
                  <a:pt x="188" y="1"/>
                </a:lnTo>
                <a:lnTo>
                  <a:pt x="190" y="1"/>
                </a:lnTo>
                <a:lnTo>
                  <a:pt x="192" y="1"/>
                </a:lnTo>
                <a:lnTo>
                  <a:pt x="193" y="2"/>
                </a:lnTo>
                <a:lnTo>
                  <a:pt x="195" y="4"/>
                </a:lnTo>
                <a:lnTo>
                  <a:pt x="197" y="5"/>
                </a:lnTo>
                <a:lnTo>
                  <a:pt x="199" y="3"/>
                </a:lnTo>
                <a:lnTo>
                  <a:pt x="200" y="1"/>
                </a:lnTo>
                <a:lnTo>
                  <a:pt x="202" y="2"/>
                </a:lnTo>
                <a:lnTo>
                  <a:pt x="204" y="4"/>
                </a:lnTo>
                <a:lnTo>
                  <a:pt x="206" y="3"/>
                </a:lnTo>
                <a:lnTo>
                  <a:pt x="207" y="1"/>
                </a:lnTo>
                <a:lnTo>
                  <a:pt x="209" y="0"/>
                </a:lnTo>
                <a:lnTo>
                  <a:pt x="211" y="1"/>
                </a:lnTo>
                <a:lnTo>
                  <a:pt x="213" y="1"/>
                </a:lnTo>
                <a:lnTo>
                  <a:pt x="214" y="2"/>
                </a:lnTo>
                <a:lnTo>
                  <a:pt x="216" y="4"/>
                </a:lnTo>
                <a:lnTo>
                  <a:pt x="218" y="4"/>
                </a:lnTo>
                <a:lnTo>
                  <a:pt x="220" y="3"/>
                </a:lnTo>
                <a:lnTo>
                  <a:pt x="221" y="1"/>
                </a:lnTo>
                <a:lnTo>
                  <a:pt x="223" y="1"/>
                </a:lnTo>
                <a:lnTo>
                  <a:pt x="225" y="0"/>
                </a:lnTo>
                <a:lnTo>
                  <a:pt x="227" y="0"/>
                </a:lnTo>
                <a:lnTo>
                  <a:pt x="228" y="1"/>
                </a:lnTo>
                <a:lnTo>
                  <a:pt x="230" y="3"/>
                </a:lnTo>
                <a:lnTo>
                  <a:pt x="232" y="4"/>
                </a:lnTo>
                <a:lnTo>
                  <a:pt x="234" y="3"/>
                </a:lnTo>
                <a:lnTo>
                  <a:pt x="235" y="5"/>
                </a:lnTo>
                <a:lnTo>
                  <a:pt x="237" y="6"/>
                </a:lnTo>
                <a:lnTo>
                  <a:pt x="239" y="8"/>
                </a:lnTo>
                <a:lnTo>
                  <a:pt x="240" y="7"/>
                </a:lnTo>
                <a:lnTo>
                  <a:pt x="242" y="6"/>
                </a:lnTo>
                <a:lnTo>
                  <a:pt x="244" y="6"/>
                </a:lnTo>
                <a:lnTo>
                  <a:pt x="246" y="7"/>
                </a:lnTo>
                <a:lnTo>
                  <a:pt x="247" y="7"/>
                </a:lnTo>
                <a:lnTo>
                  <a:pt x="249" y="5"/>
                </a:lnTo>
                <a:lnTo>
                  <a:pt x="251" y="3"/>
                </a:lnTo>
                <a:lnTo>
                  <a:pt x="253" y="4"/>
                </a:lnTo>
                <a:lnTo>
                  <a:pt x="254" y="4"/>
                </a:lnTo>
                <a:lnTo>
                  <a:pt x="256" y="4"/>
                </a:lnTo>
                <a:lnTo>
                  <a:pt x="258" y="3"/>
                </a:lnTo>
                <a:lnTo>
                  <a:pt x="260" y="5"/>
                </a:lnTo>
                <a:lnTo>
                  <a:pt x="261" y="5"/>
                </a:lnTo>
                <a:lnTo>
                  <a:pt x="263" y="5"/>
                </a:lnTo>
                <a:lnTo>
                  <a:pt x="265" y="4"/>
                </a:lnTo>
                <a:lnTo>
                  <a:pt x="267" y="6"/>
                </a:lnTo>
                <a:lnTo>
                  <a:pt x="268" y="6"/>
                </a:lnTo>
                <a:lnTo>
                  <a:pt x="270" y="8"/>
                </a:lnTo>
                <a:lnTo>
                  <a:pt x="272" y="9"/>
                </a:lnTo>
                <a:lnTo>
                  <a:pt x="274" y="11"/>
                </a:lnTo>
                <a:lnTo>
                  <a:pt x="275" y="10"/>
                </a:lnTo>
                <a:lnTo>
                  <a:pt x="277" y="7"/>
                </a:lnTo>
                <a:lnTo>
                  <a:pt x="279" y="5"/>
                </a:lnTo>
                <a:lnTo>
                  <a:pt x="281" y="3"/>
                </a:lnTo>
                <a:lnTo>
                  <a:pt x="282" y="3"/>
                </a:lnTo>
                <a:lnTo>
                  <a:pt x="284" y="4"/>
                </a:lnTo>
                <a:lnTo>
                  <a:pt x="286" y="6"/>
                </a:lnTo>
                <a:lnTo>
                  <a:pt x="287" y="4"/>
                </a:lnTo>
                <a:lnTo>
                  <a:pt x="289" y="5"/>
                </a:lnTo>
                <a:lnTo>
                  <a:pt x="291" y="4"/>
                </a:lnTo>
                <a:lnTo>
                  <a:pt x="293" y="6"/>
                </a:lnTo>
                <a:lnTo>
                  <a:pt x="294" y="5"/>
                </a:lnTo>
                <a:lnTo>
                  <a:pt x="296" y="7"/>
                </a:lnTo>
                <a:lnTo>
                  <a:pt x="298" y="7"/>
                </a:lnTo>
                <a:lnTo>
                  <a:pt x="300" y="7"/>
                </a:lnTo>
                <a:lnTo>
                  <a:pt x="301" y="6"/>
                </a:lnTo>
                <a:lnTo>
                  <a:pt x="303" y="6"/>
                </a:lnTo>
                <a:lnTo>
                  <a:pt x="305" y="6"/>
                </a:lnTo>
                <a:lnTo>
                  <a:pt x="307" y="7"/>
                </a:lnTo>
                <a:lnTo>
                  <a:pt x="308" y="7"/>
                </a:lnTo>
                <a:lnTo>
                  <a:pt x="310" y="8"/>
                </a:lnTo>
                <a:lnTo>
                  <a:pt x="312" y="9"/>
                </a:lnTo>
                <a:lnTo>
                  <a:pt x="314" y="8"/>
                </a:lnTo>
                <a:lnTo>
                  <a:pt x="315" y="7"/>
                </a:lnTo>
                <a:lnTo>
                  <a:pt x="317" y="6"/>
                </a:lnTo>
                <a:lnTo>
                  <a:pt x="319" y="7"/>
                </a:lnTo>
                <a:lnTo>
                  <a:pt x="321" y="7"/>
                </a:lnTo>
                <a:lnTo>
                  <a:pt x="322" y="7"/>
                </a:lnTo>
                <a:lnTo>
                  <a:pt x="324" y="7"/>
                </a:lnTo>
                <a:lnTo>
                  <a:pt x="326" y="6"/>
                </a:lnTo>
                <a:lnTo>
                  <a:pt x="328" y="5"/>
                </a:lnTo>
                <a:lnTo>
                  <a:pt x="329" y="4"/>
                </a:lnTo>
                <a:lnTo>
                  <a:pt x="331" y="4"/>
                </a:lnTo>
                <a:lnTo>
                  <a:pt x="333" y="4"/>
                </a:lnTo>
                <a:lnTo>
                  <a:pt x="334" y="5"/>
                </a:lnTo>
                <a:lnTo>
                  <a:pt x="336" y="6"/>
                </a:lnTo>
                <a:lnTo>
                  <a:pt x="338" y="7"/>
                </a:lnTo>
                <a:lnTo>
                  <a:pt x="340" y="6"/>
                </a:lnTo>
                <a:lnTo>
                  <a:pt x="341" y="6"/>
                </a:lnTo>
                <a:lnTo>
                  <a:pt x="343" y="6"/>
                </a:lnTo>
                <a:lnTo>
                  <a:pt x="345" y="5"/>
                </a:lnTo>
                <a:lnTo>
                  <a:pt x="347" y="4"/>
                </a:lnTo>
                <a:lnTo>
                  <a:pt x="348" y="7"/>
                </a:lnTo>
                <a:lnTo>
                  <a:pt x="350" y="9"/>
                </a:lnTo>
                <a:lnTo>
                  <a:pt x="352" y="12"/>
                </a:lnTo>
                <a:lnTo>
                  <a:pt x="354" y="11"/>
                </a:lnTo>
                <a:lnTo>
                  <a:pt x="356" y="9"/>
                </a:lnTo>
                <a:lnTo>
                  <a:pt x="357" y="9"/>
                </a:lnTo>
                <a:lnTo>
                  <a:pt x="359" y="8"/>
                </a:lnTo>
                <a:lnTo>
                  <a:pt x="361" y="123"/>
                </a:lnTo>
                <a:lnTo>
                  <a:pt x="363" y="239"/>
                </a:lnTo>
                <a:lnTo>
                  <a:pt x="364" y="354"/>
                </a:lnTo>
                <a:lnTo>
                  <a:pt x="366" y="355"/>
                </a:lnTo>
                <a:lnTo>
                  <a:pt x="368" y="355"/>
                </a:lnTo>
                <a:lnTo>
                  <a:pt x="370" y="356"/>
                </a:lnTo>
                <a:lnTo>
                  <a:pt x="371" y="356"/>
                </a:lnTo>
                <a:lnTo>
                  <a:pt x="373" y="356"/>
                </a:lnTo>
                <a:lnTo>
                  <a:pt x="375" y="356"/>
                </a:lnTo>
                <a:lnTo>
                  <a:pt x="376" y="350"/>
                </a:lnTo>
                <a:lnTo>
                  <a:pt x="378" y="352"/>
                </a:lnTo>
                <a:lnTo>
                  <a:pt x="380" y="352"/>
                </a:lnTo>
                <a:lnTo>
                  <a:pt x="382" y="358"/>
                </a:lnTo>
                <a:lnTo>
                  <a:pt x="383" y="356"/>
                </a:lnTo>
                <a:lnTo>
                  <a:pt x="385" y="356"/>
                </a:lnTo>
                <a:lnTo>
                  <a:pt x="387" y="358"/>
                </a:lnTo>
                <a:lnTo>
                  <a:pt x="389" y="360"/>
                </a:lnTo>
                <a:lnTo>
                  <a:pt x="390" y="363"/>
                </a:lnTo>
                <a:lnTo>
                  <a:pt x="392" y="363"/>
                </a:lnTo>
                <a:lnTo>
                  <a:pt x="394" y="363"/>
                </a:lnTo>
                <a:lnTo>
                  <a:pt x="396" y="363"/>
                </a:lnTo>
                <a:lnTo>
                  <a:pt x="397" y="363"/>
                </a:lnTo>
                <a:lnTo>
                  <a:pt x="399" y="364"/>
                </a:lnTo>
                <a:lnTo>
                  <a:pt x="401" y="364"/>
                </a:lnTo>
                <a:lnTo>
                  <a:pt x="403" y="365"/>
                </a:lnTo>
                <a:lnTo>
                  <a:pt x="404" y="365"/>
                </a:lnTo>
                <a:lnTo>
                  <a:pt x="406" y="365"/>
                </a:lnTo>
                <a:lnTo>
                  <a:pt x="408" y="356"/>
                </a:lnTo>
                <a:lnTo>
                  <a:pt x="410" y="353"/>
                </a:lnTo>
                <a:lnTo>
                  <a:pt x="411" y="349"/>
                </a:lnTo>
                <a:lnTo>
                  <a:pt x="413" y="355"/>
                </a:lnTo>
                <a:lnTo>
                  <a:pt x="415" y="355"/>
                </a:lnTo>
                <a:lnTo>
                  <a:pt x="417" y="355"/>
                </a:lnTo>
                <a:lnTo>
                  <a:pt x="418" y="354"/>
                </a:lnTo>
                <a:lnTo>
                  <a:pt x="420" y="354"/>
                </a:lnTo>
                <a:lnTo>
                  <a:pt x="422" y="238"/>
                </a:lnTo>
                <a:lnTo>
                  <a:pt x="423" y="122"/>
                </a:lnTo>
                <a:lnTo>
                  <a:pt x="425" y="8"/>
                </a:lnTo>
                <a:lnTo>
                  <a:pt x="427" y="10"/>
                </a:lnTo>
                <a:lnTo>
                  <a:pt x="429" y="12"/>
                </a:lnTo>
                <a:lnTo>
                  <a:pt x="430" y="10"/>
                </a:lnTo>
                <a:lnTo>
                  <a:pt x="432" y="8"/>
                </a:lnTo>
                <a:lnTo>
                  <a:pt x="434" y="7"/>
                </a:lnTo>
                <a:lnTo>
                  <a:pt x="436" y="6"/>
                </a:lnTo>
                <a:lnTo>
                  <a:pt x="437" y="5"/>
                </a:lnTo>
                <a:lnTo>
                  <a:pt x="439" y="6"/>
                </a:lnTo>
                <a:lnTo>
                  <a:pt x="441" y="9"/>
                </a:lnTo>
                <a:lnTo>
                  <a:pt x="443" y="11"/>
                </a:lnTo>
                <a:lnTo>
                  <a:pt x="444" y="10"/>
                </a:lnTo>
                <a:lnTo>
                  <a:pt x="446" y="9"/>
                </a:lnTo>
                <a:lnTo>
                  <a:pt x="448" y="10"/>
                </a:lnTo>
                <a:lnTo>
                  <a:pt x="450" y="11"/>
                </a:lnTo>
                <a:lnTo>
                  <a:pt x="451" y="11"/>
                </a:lnTo>
                <a:lnTo>
                  <a:pt x="453" y="10"/>
                </a:lnTo>
                <a:lnTo>
                  <a:pt x="455" y="8"/>
                </a:lnTo>
                <a:lnTo>
                  <a:pt x="457" y="126"/>
                </a:lnTo>
                <a:lnTo>
                  <a:pt x="458" y="245"/>
                </a:lnTo>
                <a:lnTo>
                  <a:pt x="460" y="363"/>
                </a:lnTo>
                <a:lnTo>
                  <a:pt x="462" y="362"/>
                </a:lnTo>
                <a:lnTo>
                  <a:pt x="464" y="362"/>
                </a:lnTo>
                <a:lnTo>
                  <a:pt x="465" y="362"/>
                </a:lnTo>
                <a:lnTo>
                  <a:pt x="467" y="362"/>
                </a:lnTo>
                <a:lnTo>
                  <a:pt x="469" y="362"/>
                </a:lnTo>
                <a:lnTo>
                  <a:pt x="470" y="362"/>
                </a:lnTo>
                <a:lnTo>
                  <a:pt x="472" y="363"/>
                </a:lnTo>
                <a:lnTo>
                  <a:pt x="474" y="363"/>
                </a:lnTo>
                <a:lnTo>
                  <a:pt x="476" y="363"/>
                </a:lnTo>
                <a:lnTo>
                  <a:pt x="477" y="363"/>
                </a:lnTo>
                <a:lnTo>
                  <a:pt x="479" y="364"/>
                </a:lnTo>
                <a:lnTo>
                  <a:pt x="481" y="364"/>
                </a:lnTo>
                <a:lnTo>
                  <a:pt x="483" y="365"/>
                </a:lnTo>
                <a:lnTo>
                  <a:pt x="484" y="365"/>
                </a:lnTo>
                <a:lnTo>
                  <a:pt x="486" y="365"/>
                </a:lnTo>
                <a:lnTo>
                  <a:pt x="488" y="365"/>
                </a:lnTo>
                <a:lnTo>
                  <a:pt x="490" y="365"/>
                </a:lnTo>
                <a:lnTo>
                  <a:pt x="491" y="362"/>
                </a:lnTo>
                <a:lnTo>
                  <a:pt x="493" y="359"/>
                </a:lnTo>
                <a:lnTo>
                  <a:pt x="495" y="355"/>
                </a:lnTo>
                <a:lnTo>
                  <a:pt x="497" y="355"/>
                </a:lnTo>
                <a:lnTo>
                  <a:pt x="498" y="354"/>
                </a:lnTo>
                <a:lnTo>
                  <a:pt x="500" y="239"/>
                </a:lnTo>
                <a:lnTo>
                  <a:pt x="502" y="124"/>
                </a:lnTo>
                <a:lnTo>
                  <a:pt x="504" y="9"/>
                </a:lnTo>
                <a:lnTo>
                  <a:pt x="505" y="9"/>
                </a:lnTo>
                <a:lnTo>
                  <a:pt x="507" y="9"/>
                </a:lnTo>
                <a:lnTo>
                  <a:pt x="509" y="9"/>
                </a:lnTo>
                <a:lnTo>
                  <a:pt x="511" y="9"/>
                </a:lnTo>
                <a:lnTo>
                  <a:pt x="512" y="8"/>
                </a:lnTo>
                <a:lnTo>
                  <a:pt x="514" y="7"/>
                </a:lnTo>
                <a:lnTo>
                  <a:pt x="516" y="6"/>
                </a:lnTo>
                <a:lnTo>
                  <a:pt x="517" y="7"/>
                </a:lnTo>
                <a:lnTo>
                  <a:pt x="519" y="8"/>
                </a:lnTo>
                <a:lnTo>
                  <a:pt x="521" y="8"/>
                </a:lnTo>
                <a:lnTo>
                  <a:pt x="523" y="6"/>
                </a:lnTo>
                <a:lnTo>
                  <a:pt x="524" y="4"/>
                </a:lnTo>
                <a:lnTo>
                  <a:pt x="526" y="5"/>
                </a:lnTo>
                <a:lnTo>
                  <a:pt x="528" y="8"/>
                </a:lnTo>
                <a:lnTo>
                  <a:pt x="530" y="10"/>
                </a:lnTo>
                <a:lnTo>
                  <a:pt x="531" y="11"/>
                </a:lnTo>
                <a:lnTo>
                  <a:pt x="533" y="11"/>
                </a:lnTo>
                <a:lnTo>
                  <a:pt x="535" y="12"/>
                </a:lnTo>
                <a:lnTo>
                  <a:pt x="537" y="13"/>
                </a:lnTo>
                <a:lnTo>
                  <a:pt x="538" y="14"/>
                </a:lnTo>
                <a:lnTo>
                  <a:pt x="540" y="12"/>
                </a:lnTo>
                <a:lnTo>
                  <a:pt x="542" y="12"/>
                </a:lnTo>
                <a:lnTo>
                  <a:pt x="544" y="11"/>
                </a:lnTo>
                <a:lnTo>
                  <a:pt x="545" y="11"/>
                </a:lnTo>
                <a:lnTo>
                  <a:pt x="547" y="9"/>
                </a:lnTo>
                <a:lnTo>
                  <a:pt x="549" y="9"/>
                </a:lnTo>
                <a:lnTo>
                  <a:pt x="551" y="7"/>
                </a:lnTo>
                <a:lnTo>
                  <a:pt x="552" y="7"/>
                </a:lnTo>
                <a:lnTo>
                  <a:pt x="554" y="6"/>
                </a:lnTo>
                <a:lnTo>
                  <a:pt x="556" y="5"/>
                </a:lnTo>
                <a:lnTo>
                  <a:pt x="557" y="5"/>
                </a:lnTo>
                <a:lnTo>
                  <a:pt x="559" y="5"/>
                </a:lnTo>
                <a:lnTo>
                  <a:pt x="561" y="6"/>
                </a:lnTo>
                <a:lnTo>
                  <a:pt x="563" y="9"/>
                </a:lnTo>
                <a:lnTo>
                  <a:pt x="564" y="11"/>
                </a:lnTo>
                <a:lnTo>
                  <a:pt x="566" y="11"/>
                </a:lnTo>
                <a:lnTo>
                  <a:pt x="568" y="11"/>
                </a:lnTo>
                <a:lnTo>
                  <a:pt x="570" y="11"/>
                </a:lnTo>
                <a:lnTo>
                  <a:pt x="571" y="11"/>
                </a:lnTo>
                <a:lnTo>
                  <a:pt x="573" y="13"/>
                </a:lnTo>
                <a:lnTo>
                  <a:pt x="575" y="12"/>
                </a:lnTo>
                <a:lnTo>
                  <a:pt x="577" y="11"/>
                </a:lnTo>
                <a:lnTo>
                  <a:pt x="578" y="9"/>
                </a:lnTo>
                <a:lnTo>
                  <a:pt x="580" y="9"/>
                </a:lnTo>
                <a:lnTo>
                  <a:pt x="582" y="10"/>
                </a:lnTo>
                <a:lnTo>
                  <a:pt x="584" y="10"/>
                </a:lnTo>
                <a:lnTo>
                  <a:pt x="585" y="12"/>
                </a:lnTo>
                <a:lnTo>
                  <a:pt x="587" y="9"/>
                </a:lnTo>
                <a:lnTo>
                  <a:pt x="589" y="8"/>
                </a:lnTo>
                <a:lnTo>
                  <a:pt x="591" y="6"/>
                </a:lnTo>
                <a:lnTo>
                  <a:pt x="592" y="7"/>
                </a:lnTo>
                <a:lnTo>
                  <a:pt x="594" y="9"/>
                </a:lnTo>
                <a:lnTo>
                  <a:pt x="596" y="9"/>
                </a:lnTo>
                <a:lnTo>
                  <a:pt x="598" y="9"/>
                </a:lnTo>
                <a:lnTo>
                  <a:pt x="599" y="7"/>
                </a:lnTo>
                <a:lnTo>
                  <a:pt x="601" y="7"/>
                </a:lnTo>
                <a:lnTo>
                  <a:pt x="603" y="7"/>
                </a:lnTo>
                <a:lnTo>
                  <a:pt x="604" y="9"/>
                </a:lnTo>
                <a:lnTo>
                  <a:pt x="606" y="11"/>
                </a:lnTo>
                <a:lnTo>
                  <a:pt x="608" y="11"/>
                </a:lnTo>
                <a:lnTo>
                  <a:pt x="610" y="14"/>
                </a:lnTo>
                <a:lnTo>
                  <a:pt x="611" y="18"/>
                </a:lnTo>
                <a:lnTo>
                  <a:pt x="613" y="18"/>
                </a:lnTo>
                <a:lnTo>
                  <a:pt x="615" y="13"/>
                </a:lnTo>
                <a:lnTo>
                  <a:pt x="617" y="9"/>
                </a:lnTo>
                <a:lnTo>
                  <a:pt x="618" y="11"/>
                </a:lnTo>
                <a:lnTo>
                  <a:pt x="620" y="11"/>
                </a:lnTo>
                <a:lnTo>
                  <a:pt x="622" y="11"/>
                </a:lnTo>
                <a:lnTo>
                  <a:pt x="624" y="12"/>
                </a:lnTo>
                <a:lnTo>
                  <a:pt x="625" y="11"/>
                </a:lnTo>
                <a:lnTo>
                  <a:pt x="627" y="11"/>
                </a:lnTo>
                <a:lnTo>
                  <a:pt x="629" y="10"/>
                </a:lnTo>
                <a:lnTo>
                  <a:pt x="631" y="10"/>
                </a:lnTo>
                <a:lnTo>
                  <a:pt x="632" y="10"/>
                </a:lnTo>
                <a:lnTo>
                  <a:pt x="634" y="10"/>
                </a:lnTo>
                <a:lnTo>
                  <a:pt x="636" y="11"/>
                </a:lnTo>
                <a:lnTo>
                  <a:pt x="638" y="12"/>
                </a:lnTo>
                <a:lnTo>
                  <a:pt x="639" y="12"/>
                </a:lnTo>
                <a:lnTo>
                  <a:pt x="641" y="10"/>
                </a:lnTo>
                <a:lnTo>
                  <a:pt x="643" y="8"/>
                </a:lnTo>
                <a:lnTo>
                  <a:pt x="645" y="10"/>
                </a:lnTo>
                <a:lnTo>
                  <a:pt x="646" y="13"/>
                </a:lnTo>
                <a:lnTo>
                  <a:pt x="648" y="15"/>
                </a:lnTo>
                <a:lnTo>
                  <a:pt x="650" y="15"/>
                </a:lnTo>
                <a:lnTo>
                  <a:pt x="651" y="14"/>
                </a:lnTo>
                <a:lnTo>
                  <a:pt x="653" y="14"/>
                </a:lnTo>
                <a:lnTo>
                  <a:pt x="655" y="14"/>
                </a:lnTo>
                <a:lnTo>
                  <a:pt x="657" y="15"/>
                </a:lnTo>
                <a:lnTo>
                  <a:pt x="658" y="16"/>
                </a:lnTo>
                <a:lnTo>
                  <a:pt x="660" y="17"/>
                </a:lnTo>
                <a:lnTo>
                  <a:pt x="662" y="15"/>
                </a:lnTo>
                <a:lnTo>
                  <a:pt x="664" y="13"/>
                </a:lnTo>
                <a:lnTo>
                  <a:pt x="665" y="11"/>
                </a:lnTo>
                <a:lnTo>
                  <a:pt x="667" y="11"/>
                </a:lnTo>
                <a:lnTo>
                  <a:pt x="669" y="11"/>
                </a:lnTo>
                <a:lnTo>
                  <a:pt x="671" y="10"/>
                </a:lnTo>
                <a:lnTo>
                  <a:pt x="672" y="9"/>
                </a:lnTo>
                <a:lnTo>
                  <a:pt x="674" y="11"/>
                </a:lnTo>
                <a:lnTo>
                  <a:pt x="676" y="13"/>
                </a:lnTo>
                <a:lnTo>
                  <a:pt x="678" y="16"/>
                </a:lnTo>
                <a:lnTo>
                  <a:pt x="679" y="15"/>
                </a:lnTo>
                <a:lnTo>
                  <a:pt x="681" y="14"/>
                </a:lnTo>
                <a:lnTo>
                  <a:pt x="683" y="14"/>
                </a:lnTo>
                <a:lnTo>
                  <a:pt x="685" y="16"/>
                </a:lnTo>
                <a:lnTo>
                  <a:pt x="686" y="18"/>
                </a:lnTo>
                <a:lnTo>
                  <a:pt x="688" y="17"/>
                </a:lnTo>
                <a:lnTo>
                  <a:pt x="690" y="17"/>
                </a:lnTo>
                <a:lnTo>
                  <a:pt x="692" y="16"/>
                </a:lnTo>
                <a:lnTo>
                  <a:pt x="693" y="15"/>
                </a:lnTo>
                <a:lnTo>
                  <a:pt x="695" y="14"/>
                </a:lnTo>
                <a:lnTo>
                  <a:pt x="697" y="14"/>
                </a:lnTo>
                <a:lnTo>
                  <a:pt x="698" y="13"/>
                </a:lnTo>
                <a:lnTo>
                  <a:pt x="700" y="12"/>
                </a:lnTo>
                <a:lnTo>
                  <a:pt x="702" y="11"/>
                </a:lnTo>
                <a:lnTo>
                  <a:pt x="704" y="13"/>
                </a:lnTo>
                <a:lnTo>
                  <a:pt x="706" y="14"/>
                </a:lnTo>
                <a:lnTo>
                  <a:pt x="707" y="15"/>
                </a:lnTo>
                <a:lnTo>
                  <a:pt x="709" y="127"/>
                </a:lnTo>
                <a:lnTo>
                  <a:pt x="711" y="241"/>
                </a:lnTo>
                <a:lnTo>
                  <a:pt x="713" y="357"/>
                </a:lnTo>
                <a:lnTo>
                  <a:pt x="714" y="361"/>
                </a:lnTo>
                <a:lnTo>
                  <a:pt x="716" y="365"/>
                </a:lnTo>
                <a:lnTo>
                  <a:pt x="718" y="366"/>
                </a:lnTo>
                <a:lnTo>
                  <a:pt x="720" y="365"/>
                </a:lnTo>
                <a:lnTo>
                  <a:pt x="721" y="364"/>
                </a:lnTo>
                <a:lnTo>
                  <a:pt x="723" y="362"/>
                </a:lnTo>
                <a:lnTo>
                  <a:pt x="725" y="363"/>
                </a:lnTo>
                <a:lnTo>
                  <a:pt x="727" y="363"/>
                </a:lnTo>
                <a:lnTo>
                  <a:pt x="728" y="363"/>
                </a:lnTo>
                <a:lnTo>
                  <a:pt x="730" y="363"/>
                </a:lnTo>
                <a:lnTo>
                  <a:pt x="732" y="363"/>
                </a:lnTo>
                <a:lnTo>
                  <a:pt x="734" y="363"/>
                </a:lnTo>
                <a:lnTo>
                  <a:pt x="735" y="361"/>
                </a:lnTo>
                <a:lnTo>
                  <a:pt x="737" y="361"/>
                </a:lnTo>
                <a:lnTo>
                  <a:pt x="739" y="362"/>
                </a:lnTo>
                <a:lnTo>
                  <a:pt x="741" y="366"/>
                </a:lnTo>
                <a:lnTo>
                  <a:pt x="742" y="366"/>
                </a:lnTo>
                <a:lnTo>
                  <a:pt x="744" y="366"/>
                </a:lnTo>
                <a:lnTo>
                  <a:pt x="746" y="366"/>
                </a:lnTo>
                <a:lnTo>
                  <a:pt x="747" y="366"/>
                </a:lnTo>
                <a:lnTo>
                  <a:pt x="749" y="366"/>
                </a:lnTo>
                <a:lnTo>
                  <a:pt x="751" y="366"/>
                </a:lnTo>
                <a:lnTo>
                  <a:pt x="753" y="366"/>
                </a:lnTo>
                <a:lnTo>
                  <a:pt x="754" y="366"/>
                </a:lnTo>
                <a:lnTo>
                  <a:pt x="756" y="366"/>
                </a:lnTo>
                <a:lnTo>
                  <a:pt x="758" y="366"/>
                </a:lnTo>
                <a:lnTo>
                  <a:pt x="760" y="366"/>
                </a:lnTo>
                <a:lnTo>
                  <a:pt x="761" y="366"/>
                </a:lnTo>
                <a:lnTo>
                  <a:pt x="763" y="366"/>
                </a:lnTo>
                <a:lnTo>
                  <a:pt x="765" y="366"/>
                </a:lnTo>
                <a:lnTo>
                  <a:pt x="767" y="366"/>
                </a:lnTo>
                <a:lnTo>
                  <a:pt x="768" y="366"/>
                </a:lnTo>
                <a:lnTo>
                  <a:pt x="770" y="366"/>
                </a:lnTo>
                <a:lnTo>
                  <a:pt x="772" y="366"/>
                </a:lnTo>
                <a:lnTo>
                  <a:pt x="774" y="366"/>
                </a:lnTo>
                <a:lnTo>
                  <a:pt x="775" y="366"/>
                </a:lnTo>
                <a:lnTo>
                  <a:pt x="777" y="366"/>
                </a:lnTo>
                <a:lnTo>
                  <a:pt x="779" y="366"/>
                </a:lnTo>
                <a:lnTo>
                  <a:pt x="781" y="366"/>
                </a:lnTo>
                <a:lnTo>
                  <a:pt x="782" y="366"/>
                </a:lnTo>
                <a:lnTo>
                  <a:pt x="784" y="366"/>
                </a:lnTo>
                <a:lnTo>
                  <a:pt x="786" y="366"/>
                </a:lnTo>
                <a:lnTo>
                  <a:pt x="787" y="366"/>
                </a:lnTo>
                <a:lnTo>
                  <a:pt x="789" y="366"/>
                </a:lnTo>
                <a:lnTo>
                  <a:pt x="791" y="366"/>
                </a:lnTo>
                <a:lnTo>
                  <a:pt x="793" y="366"/>
                </a:lnTo>
                <a:lnTo>
                  <a:pt x="794" y="366"/>
                </a:lnTo>
                <a:lnTo>
                  <a:pt x="796" y="366"/>
                </a:lnTo>
                <a:lnTo>
                  <a:pt x="798" y="366"/>
                </a:lnTo>
                <a:lnTo>
                  <a:pt x="800" y="366"/>
                </a:lnTo>
                <a:lnTo>
                  <a:pt x="801" y="366"/>
                </a:lnTo>
                <a:lnTo>
                  <a:pt x="803" y="366"/>
                </a:lnTo>
                <a:lnTo>
                  <a:pt x="805" y="366"/>
                </a:lnTo>
                <a:lnTo>
                  <a:pt x="807" y="366"/>
                </a:lnTo>
                <a:lnTo>
                  <a:pt x="808" y="366"/>
                </a:lnTo>
                <a:lnTo>
                  <a:pt x="810" y="366"/>
                </a:lnTo>
                <a:lnTo>
                  <a:pt x="812" y="366"/>
                </a:lnTo>
                <a:lnTo>
                  <a:pt x="814" y="366"/>
                </a:lnTo>
                <a:lnTo>
                  <a:pt x="815" y="366"/>
                </a:lnTo>
                <a:lnTo>
                  <a:pt x="817" y="366"/>
                </a:lnTo>
                <a:lnTo>
                  <a:pt x="819" y="366"/>
                </a:lnTo>
                <a:lnTo>
                  <a:pt x="821" y="366"/>
                </a:lnTo>
                <a:lnTo>
                  <a:pt x="822" y="366"/>
                </a:lnTo>
                <a:lnTo>
                  <a:pt x="824" y="366"/>
                </a:lnTo>
                <a:lnTo>
                  <a:pt x="826" y="366"/>
                </a:lnTo>
                <a:lnTo>
                  <a:pt x="828" y="366"/>
                </a:lnTo>
                <a:lnTo>
                  <a:pt x="829" y="367"/>
                </a:lnTo>
                <a:lnTo>
                  <a:pt x="831" y="367"/>
                </a:lnTo>
                <a:lnTo>
                  <a:pt x="833" y="366"/>
                </a:lnTo>
                <a:lnTo>
                  <a:pt x="834" y="366"/>
                </a:lnTo>
                <a:lnTo>
                  <a:pt x="836" y="366"/>
                </a:lnTo>
                <a:lnTo>
                  <a:pt x="838" y="366"/>
                </a:lnTo>
                <a:lnTo>
                  <a:pt x="840" y="367"/>
                </a:lnTo>
                <a:lnTo>
                  <a:pt x="841" y="367"/>
                </a:lnTo>
                <a:lnTo>
                  <a:pt x="843" y="367"/>
                </a:lnTo>
                <a:lnTo>
                  <a:pt x="845" y="366"/>
                </a:lnTo>
                <a:lnTo>
                  <a:pt x="847" y="366"/>
                </a:lnTo>
                <a:lnTo>
                  <a:pt x="848" y="366"/>
                </a:lnTo>
                <a:lnTo>
                  <a:pt x="850" y="366"/>
                </a:lnTo>
                <a:lnTo>
                  <a:pt x="852" y="366"/>
                </a:lnTo>
                <a:lnTo>
                  <a:pt x="854" y="367"/>
                </a:lnTo>
                <a:lnTo>
                  <a:pt x="855" y="367"/>
                </a:lnTo>
                <a:lnTo>
                  <a:pt x="857" y="367"/>
                </a:lnTo>
                <a:lnTo>
                  <a:pt x="859" y="367"/>
                </a:lnTo>
                <a:lnTo>
                  <a:pt x="861" y="367"/>
                </a:lnTo>
                <a:lnTo>
                  <a:pt x="862" y="367"/>
                </a:lnTo>
                <a:lnTo>
                  <a:pt x="864" y="367"/>
                </a:lnTo>
                <a:lnTo>
                  <a:pt x="866" y="367"/>
                </a:lnTo>
                <a:lnTo>
                  <a:pt x="868" y="367"/>
                </a:lnTo>
                <a:lnTo>
                  <a:pt x="869" y="367"/>
                </a:lnTo>
                <a:lnTo>
                  <a:pt x="871" y="366"/>
                </a:lnTo>
              </a:path>
            </a:pathLst>
          </a:custGeom>
          <a:noFill/>
          <a:ln w="28575" cap="flat">
            <a:solidFill>
              <a:srgbClr val="00B0F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Freeform 16">
            <a:extLst>
              <a:ext uri="{FF2B5EF4-FFF2-40B4-BE49-F238E27FC236}">
                <a16:creationId xmlns:a16="http://schemas.microsoft.com/office/drawing/2014/main" id="{6D40ECA6-27AD-432C-93C9-DF36BAE7DF3B}"/>
              </a:ext>
            </a:extLst>
          </p:cNvPr>
          <p:cNvSpPr>
            <a:spLocks/>
          </p:cNvSpPr>
          <p:nvPr/>
        </p:nvSpPr>
        <p:spPr bwMode="auto">
          <a:xfrm>
            <a:off x="4902596" y="5684149"/>
            <a:ext cx="5825964" cy="988301"/>
          </a:xfrm>
          <a:custGeom>
            <a:avLst/>
            <a:gdLst>
              <a:gd name="T0" fmla="*/ 12 w 871"/>
              <a:gd name="T1" fmla="*/ 395 h 395"/>
              <a:gd name="T2" fmla="*/ 26 w 871"/>
              <a:gd name="T3" fmla="*/ 395 h 395"/>
              <a:gd name="T4" fmla="*/ 40 w 871"/>
              <a:gd name="T5" fmla="*/ 395 h 395"/>
              <a:gd name="T6" fmla="*/ 54 w 871"/>
              <a:gd name="T7" fmla="*/ 395 h 395"/>
              <a:gd name="T8" fmla="*/ 68 w 871"/>
              <a:gd name="T9" fmla="*/ 395 h 395"/>
              <a:gd name="T10" fmla="*/ 82 w 871"/>
              <a:gd name="T11" fmla="*/ 395 h 395"/>
              <a:gd name="T12" fmla="*/ 96 w 871"/>
              <a:gd name="T13" fmla="*/ 395 h 395"/>
              <a:gd name="T14" fmla="*/ 110 w 871"/>
              <a:gd name="T15" fmla="*/ 395 h 395"/>
              <a:gd name="T16" fmla="*/ 124 w 871"/>
              <a:gd name="T17" fmla="*/ 395 h 395"/>
              <a:gd name="T18" fmla="*/ 138 w 871"/>
              <a:gd name="T19" fmla="*/ 395 h 395"/>
              <a:gd name="T20" fmla="*/ 152 w 871"/>
              <a:gd name="T21" fmla="*/ 393 h 395"/>
              <a:gd name="T22" fmla="*/ 166 w 871"/>
              <a:gd name="T23" fmla="*/ 383 h 395"/>
              <a:gd name="T24" fmla="*/ 180 w 871"/>
              <a:gd name="T25" fmla="*/ 3 h 395"/>
              <a:gd name="T26" fmla="*/ 193 w 871"/>
              <a:gd name="T27" fmla="*/ 3 h 395"/>
              <a:gd name="T28" fmla="*/ 207 w 871"/>
              <a:gd name="T29" fmla="*/ 4 h 395"/>
              <a:gd name="T30" fmla="*/ 221 w 871"/>
              <a:gd name="T31" fmla="*/ 6 h 395"/>
              <a:gd name="T32" fmla="*/ 235 w 871"/>
              <a:gd name="T33" fmla="*/ 11 h 395"/>
              <a:gd name="T34" fmla="*/ 249 w 871"/>
              <a:gd name="T35" fmla="*/ 8 h 395"/>
              <a:gd name="T36" fmla="*/ 263 w 871"/>
              <a:gd name="T37" fmla="*/ 12 h 395"/>
              <a:gd name="T38" fmla="*/ 277 w 871"/>
              <a:gd name="T39" fmla="*/ 9 h 395"/>
              <a:gd name="T40" fmla="*/ 291 w 871"/>
              <a:gd name="T41" fmla="*/ 132 h 395"/>
              <a:gd name="T42" fmla="*/ 305 w 871"/>
              <a:gd name="T43" fmla="*/ 390 h 395"/>
              <a:gd name="T44" fmla="*/ 319 w 871"/>
              <a:gd name="T45" fmla="*/ 13 h 395"/>
              <a:gd name="T46" fmla="*/ 333 w 871"/>
              <a:gd name="T47" fmla="*/ 9 h 395"/>
              <a:gd name="T48" fmla="*/ 347 w 871"/>
              <a:gd name="T49" fmla="*/ 391 h 395"/>
              <a:gd name="T50" fmla="*/ 361 w 871"/>
              <a:gd name="T51" fmla="*/ 266 h 395"/>
              <a:gd name="T52" fmla="*/ 375 w 871"/>
              <a:gd name="T53" fmla="*/ 7 h 395"/>
              <a:gd name="T54" fmla="*/ 389 w 871"/>
              <a:gd name="T55" fmla="*/ 8 h 395"/>
              <a:gd name="T56" fmla="*/ 403 w 871"/>
              <a:gd name="T57" fmla="*/ 5 h 395"/>
              <a:gd name="T58" fmla="*/ 417 w 871"/>
              <a:gd name="T59" fmla="*/ 10 h 395"/>
              <a:gd name="T60" fmla="*/ 430 w 871"/>
              <a:gd name="T61" fmla="*/ 10 h 395"/>
              <a:gd name="T62" fmla="*/ 444 w 871"/>
              <a:gd name="T63" fmla="*/ 9 h 395"/>
              <a:gd name="T64" fmla="*/ 458 w 871"/>
              <a:gd name="T65" fmla="*/ 17 h 395"/>
              <a:gd name="T66" fmla="*/ 472 w 871"/>
              <a:gd name="T67" fmla="*/ 11 h 395"/>
              <a:gd name="T68" fmla="*/ 486 w 871"/>
              <a:gd name="T69" fmla="*/ 6 h 395"/>
              <a:gd name="T70" fmla="*/ 500 w 871"/>
              <a:gd name="T71" fmla="*/ 390 h 395"/>
              <a:gd name="T72" fmla="*/ 514 w 871"/>
              <a:gd name="T73" fmla="*/ 394 h 395"/>
              <a:gd name="T74" fmla="*/ 528 w 871"/>
              <a:gd name="T75" fmla="*/ 395 h 395"/>
              <a:gd name="T76" fmla="*/ 542 w 871"/>
              <a:gd name="T77" fmla="*/ 394 h 395"/>
              <a:gd name="T78" fmla="*/ 556 w 871"/>
              <a:gd name="T79" fmla="*/ 394 h 395"/>
              <a:gd name="T80" fmla="*/ 570 w 871"/>
              <a:gd name="T81" fmla="*/ 394 h 395"/>
              <a:gd name="T82" fmla="*/ 584 w 871"/>
              <a:gd name="T83" fmla="*/ 395 h 395"/>
              <a:gd name="T84" fmla="*/ 598 w 871"/>
              <a:gd name="T85" fmla="*/ 395 h 395"/>
              <a:gd name="T86" fmla="*/ 611 w 871"/>
              <a:gd name="T87" fmla="*/ 395 h 395"/>
              <a:gd name="T88" fmla="*/ 625 w 871"/>
              <a:gd name="T89" fmla="*/ 395 h 395"/>
              <a:gd name="T90" fmla="*/ 639 w 871"/>
              <a:gd name="T91" fmla="*/ 395 h 395"/>
              <a:gd name="T92" fmla="*/ 653 w 871"/>
              <a:gd name="T93" fmla="*/ 395 h 395"/>
              <a:gd name="T94" fmla="*/ 667 w 871"/>
              <a:gd name="T95" fmla="*/ 395 h 395"/>
              <a:gd name="T96" fmla="*/ 681 w 871"/>
              <a:gd name="T97" fmla="*/ 395 h 395"/>
              <a:gd name="T98" fmla="*/ 695 w 871"/>
              <a:gd name="T99" fmla="*/ 395 h 395"/>
              <a:gd name="T100" fmla="*/ 709 w 871"/>
              <a:gd name="T101" fmla="*/ 395 h 395"/>
              <a:gd name="T102" fmla="*/ 723 w 871"/>
              <a:gd name="T103" fmla="*/ 395 h 395"/>
              <a:gd name="T104" fmla="*/ 737 w 871"/>
              <a:gd name="T105" fmla="*/ 395 h 395"/>
              <a:gd name="T106" fmla="*/ 751 w 871"/>
              <a:gd name="T107" fmla="*/ 395 h 395"/>
              <a:gd name="T108" fmla="*/ 765 w 871"/>
              <a:gd name="T109" fmla="*/ 395 h 395"/>
              <a:gd name="T110" fmla="*/ 779 w 871"/>
              <a:gd name="T111" fmla="*/ 395 h 395"/>
              <a:gd name="T112" fmla="*/ 793 w 871"/>
              <a:gd name="T113" fmla="*/ 395 h 395"/>
              <a:gd name="T114" fmla="*/ 807 w 871"/>
              <a:gd name="T115" fmla="*/ 395 h 395"/>
              <a:gd name="T116" fmla="*/ 821 w 871"/>
              <a:gd name="T117" fmla="*/ 395 h 395"/>
              <a:gd name="T118" fmla="*/ 834 w 871"/>
              <a:gd name="T119" fmla="*/ 395 h 395"/>
              <a:gd name="T120" fmla="*/ 848 w 871"/>
              <a:gd name="T121" fmla="*/ 395 h 395"/>
              <a:gd name="T122" fmla="*/ 862 w 871"/>
              <a:gd name="T123" fmla="*/ 39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1" h="395">
                <a:moveTo>
                  <a:pt x="0" y="395"/>
                </a:moveTo>
                <a:lnTo>
                  <a:pt x="2" y="395"/>
                </a:lnTo>
                <a:lnTo>
                  <a:pt x="4" y="395"/>
                </a:lnTo>
                <a:lnTo>
                  <a:pt x="6" y="395"/>
                </a:lnTo>
                <a:lnTo>
                  <a:pt x="7" y="395"/>
                </a:lnTo>
                <a:lnTo>
                  <a:pt x="9" y="395"/>
                </a:lnTo>
                <a:lnTo>
                  <a:pt x="11" y="395"/>
                </a:lnTo>
                <a:lnTo>
                  <a:pt x="12" y="395"/>
                </a:lnTo>
                <a:lnTo>
                  <a:pt x="14" y="395"/>
                </a:lnTo>
                <a:lnTo>
                  <a:pt x="16" y="395"/>
                </a:lnTo>
                <a:lnTo>
                  <a:pt x="18" y="395"/>
                </a:lnTo>
                <a:lnTo>
                  <a:pt x="19" y="395"/>
                </a:lnTo>
                <a:lnTo>
                  <a:pt x="21" y="395"/>
                </a:lnTo>
                <a:lnTo>
                  <a:pt x="23" y="395"/>
                </a:lnTo>
                <a:lnTo>
                  <a:pt x="25" y="395"/>
                </a:lnTo>
                <a:lnTo>
                  <a:pt x="26" y="395"/>
                </a:lnTo>
                <a:lnTo>
                  <a:pt x="28" y="395"/>
                </a:lnTo>
                <a:lnTo>
                  <a:pt x="30" y="395"/>
                </a:lnTo>
                <a:lnTo>
                  <a:pt x="32" y="395"/>
                </a:lnTo>
                <a:lnTo>
                  <a:pt x="33" y="395"/>
                </a:lnTo>
                <a:lnTo>
                  <a:pt x="35" y="395"/>
                </a:lnTo>
                <a:lnTo>
                  <a:pt x="37" y="395"/>
                </a:lnTo>
                <a:lnTo>
                  <a:pt x="39" y="395"/>
                </a:lnTo>
                <a:lnTo>
                  <a:pt x="40" y="395"/>
                </a:lnTo>
                <a:lnTo>
                  <a:pt x="42" y="395"/>
                </a:lnTo>
                <a:lnTo>
                  <a:pt x="44" y="395"/>
                </a:lnTo>
                <a:lnTo>
                  <a:pt x="46" y="395"/>
                </a:lnTo>
                <a:lnTo>
                  <a:pt x="47" y="395"/>
                </a:lnTo>
                <a:lnTo>
                  <a:pt x="49" y="395"/>
                </a:lnTo>
                <a:lnTo>
                  <a:pt x="51" y="395"/>
                </a:lnTo>
                <a:lnTo>
                  <a:pt x="52" y="395"/>
                </a:lnTo>
                <a:lnTo>
                  <a:pt x="54" y="395"/>
                </a:lnTo>
                <a:lnTo>
                  <a:pt x="56" y="395"/>
                </a:lnTo>
                <a:lnTo>
                  <a:pt x="58" y="395"/>
                </a:lnTo>
                <a:lnTo>
                  <a:pt x="59" y="395"/>
                </a:lnTo>
                <a:lnTo>
                  <a:pt x="61" y="395"/>
                </a:lnTo>
                <a:lnTo>
                  <a:pt x="63" y="395"/>
                </a:lnTo>
                <a:lnTo>
                  <a:pt x="65" y="395"/>
                </a:lnTo>
                <a:lnTo>
                  <a:pt x="66" y="395"/>
                </a:lnTo>
                <a:lnTo>
                  <a:pt x="68" y="395"/>
                </a:lnTo>
                <a:lnTo>
                  <a:pt x="70" y="395"/>
                </a:lnTo>
                <a:lnTo>
                  <a:pt x="72" y="395"/>
                </a:lnTo>
                <a:lnTo>
                  <a:pt x="73" y="395"/>
                </a:lnTo>
                <a:lnTo>
                  <a:pt x="75" y="395"/>
                </a:lnTo>
                <a:lnTo>
                  <a:pt x="77" y="395"/>
                </a:lnTo>
                <a:lnTo>
                  <a:pt x="79" y="395"/>
                </a:lnTo>
                <a:lnTo>
                  <a:pt x="80" y="395"/>
                </a:lnTo>
                <a:lnTo>
                  <a:pt x="82" y="395"/>
                </a:lnTo>
                <a:lnTo>
                  <a:pt x="84" y="395"/>
                </a:lnTo>
                <a:lnTo>
                  <a:pt x="86" y="395"/>
                </a:lnTo>
                <a:lnTo>
                  <a:pt x="87" y="395"/>
                </a:lnTo>
                <a:lnTo>
                  <a:pt x="89" y="395"/>
                </a:lnTo>
                <a:lnTo>
                  <a:pt x="91" y="395"/>
                </a:lnTo>
                <a:lnTo>
                  <a:pt x="93" y="395"/>
                </a:lnTo>
                <a:lnTo>
                  <a:pt x="94" y="395"/>
                </a:lnTo>
                <a:lnTo>
                  <a:pt x="96" y="395"/>
                </a:lnTo>
                <a:lnTo>
                  <a:pt x="98" y="395"/>
                </a:lnTo>
                <a:lnTo>
                  <a:pt x="99" y="395"/>
                </a:lnTo>
                <a:lnTo>
                  <a:pt x="101" y="395"/>
                </a:lnTo>
                <a:lnTo>
                  <a:pt x="103" y="395"/>
                </a:lnTo>
                <a:lnTo>
                  <a:pt x="105" y="395"/>
                </a:lnTo>
                <a:lnTo>
                  <a:pt x="106" y="395"/>
                </a:lnTo>
                <a:lnTo>
                  <a:pt x="108" y="395"/>
                </a:lnTo>
                <a:lnTo>
                  <a:pt x="110" y="395"/>
                </a:lnTo>
                <a:lnTo>
                  <a:pt x="112" y="395"/>
                </a:lnTo>
                <a:lnTo>
                  <a:pt x="113" y="395"/>
                </a:lnTo>
                <a:lnTo>
                  <a:pt x="115" y="395"/>
                </a:lnTo>
                <a:lnTo>
                  <a:pt x="117" y="395"/>
                </a:lnTo>
                <a:lnTo>
                  <a:pt x="119" y="395"/>
                </a:lnTo>
                <a:lnTo>
                  <a:pt x="120" y="395"/>
                </a:lnTo>
                <a:lnTo>
                  <a:pt x="122" y="395"/>
                </a:lnTo>
                <a:lnTo>
                  <a:pt x="124" y="395"/>
                </a:lnTo>
                <a:lnTo>
                  <a:pt x="126" y="395"/>
                </a:lnTo>
                <a:lnTo>
                  <a:pt x="127" y="395"/>
                </a:lnTo>
                <a:lnTo>
                  <a:pt x="129" y="395"/>
                </a:lnTo>
                <a:lnTo>
                  <a:pt x="131" y="395"/>
                </a:lnTo>
                <a:lnTo>
                  <a:pt x="133" y="395"/>
                </a:lnTo>
                <a:lnTo>
                  <a:pt x="134" y="395"/>
                </a:lnTo>
                <a:lnTo>
                  <a:pt x="136" y="395"/>
                </a:lnTo>
                <a:lnTo>
                  <a:pt x="138" y="395"/>
                </a:lnTo>
                <a:lnTo>
                  <a:pt x="140" y="395"/>
                </a:lnTo>
                <a:lnTo>
                  <a:pt x="141" y="395"/>
                </a:lnTo>
                <a:lnTo>
                  <a:pt x="143" y="395"/>
                </a:lnTo>
                <a:lnTo>
                  <a:pt x="145" y="395"/>
                </a:lnTo>
                <a:lnTo>
                  <a:pt x="146" y="395"/>
                </a:lnTo>
                <a:lnTo>
                  <a:pt x="148" y="395"/>
                </a:lnTo>
                <a:lnTo>
                  <a:pt x="150" y="395"/>
                </a:lnTo>
                <a:lnTo>
                  <a:pt x="152" y="393"/>
                </a:lnTo>
                <a:lnTo>
                  <a:pt x="153" y="393"/>
                </a:lnTo>
                <a:lnTo>
                  <a:pt x="155" y="392"/>
                </a:lnTo>
                <a:lnTo>
                  <a:pt x="157" y="384"/>
                </a:lnTo>
                <a:lnTo>
                  <a:pt x="159" y="380"/>
                </a:lnTo>
                <a:lnTo>
                  <a:pt x="160" y="377"/>
                </a:lnTo>
                <a:lnTo>
                  <a:pt x="162" y="384"/>
                </a:lnTo>
                <a:lnTo>
                  <a:pt x="164" y="384"/>
                </a:lnTo>
                <a:lnTo>
                  <a:pt x="166" y="383"/>
                </a:lnTo>
                <a:lnTo>
                  <a:pt x="167" y="382"/>
                </a:lnTo>
                <a:lnTo>
                  <a:pt x="169" y="382"/>
                </a:lnTo>
                <a:lnTo>
                  <a:pt x="171" y="383"/>
                </a:lnTo>
                <a:lnTo>
                  <a:pt x="173" y="258"/>
                </a:lnTo>
                <a:lnTo>
                  <a:pt x="174" y="129"/>
                </a:lnTo>
                <a:lnTo>
                  <a:pt x="176" y="1"/>
                </a:lnTo>
                <a:lnTo>
                  <a:pt x="178" y="0"/>
                </a:lnTo>
                <a:lnTo>
                  <a:pt x="180" y="3"/>
                </a:lnTo>
                <a:lnTo>
                  <a:pt x="181" y="6"/>
                </a:lnTo>
                <a:lnTo>
                  <a:pt x="183" y="7"/>
                </a:lnTo>
                <a:lnTo>
                  <a:pt x="185" y="5"/>
                </a:lnTo>
                <a:lnTo>
                  <a:pt x="187" y="3"/>
                </a:lnTo>
                <a:lnTo>
                  <a:pt x="188" y="3"/>
                </a:lnTo>
                <a:lnTo>
                  <a:pt x="190" y="4"/>
                </a:lnTo>
                <a:lnTo>
                  <a:pt x="192" y="5"/>
                </a:lnTo>
                <a:lnTo>
                  <a:pt x="193" y="3"/>
                </a:lnTo>
                <a:lnTo>
                  <a:pt x="195" y="3"/>
                </a:lnTo>
                <a:lnTo>
                  <a:pt x="197" y="4"/>
                </a:lnTo>
                <a:lnTo>
                  <a:pt x="199" y="6"/>
                </a:lnTo>
                <a:lnTo>
                  <a:pt x="200" y="7"/>
                </a:lnTo>
                <a:lnTo>
                  <a:pt x="202" y="8"/>
                </a:lnTo>
                <a:lnTo>
                  <a:pt x="204" y="6"/>
                </a:lnTo>
                <a:lnTo>
                  <a:pt x="206" y="5"/>
                </a:lnTo>
                <a:lnTo>
                  <a:pt x="207" y="4"/>
                </a:lnTo>
                <a:lnTo>
                  <a:pt x="209" y="6"/>
                </a:lnTo>
                <a:lnTo>
                  <a:pt x="211" y="5"/>
                </a:lnTo>
                <a:lnTo>
                  <a:pt x="213" y="5"/>
                </a:lnTo>
                <a:lnTo>
                  <a:pt x="214" y="3"/>
                </a:lnTo>
                <a:lnTo>
                  <a:pt x="216" y="3"/>
                </a:lnTo>
                <a:lnTo>
                  <a:pt x="218" y="2"/>
                </a:lnTo>
                <a:lnTo>
                  <a:pt x="220" y="3"/>
                </a:lnTo>
                <a:lnTo>
                  <a:pt x="221" y="6"/>
                </a:lnTo>
                <a:lnTo>
                  <a:pt x="223" y="9"/>
                </a:lnTo>
                <a:lnTo>
                  <a:pt x="225" y="9"/>
                </a:lnTo>
                <a:lnTo>
                  <a:pt x="227" y="8"/>
                </a:lnTo>
                <a:lnTo>
                  <a:pt x="228" y="6"/>
                </a:lnTo>
                <a:lnTo>
                  <a:pt x="230" y="5"/>
                </a:lnTo>
                <a:lnTo>
                  <a:pt x="232" y="6"/>
                </a:lnTo>
                <a:lnTo>
                  <a:pt x="234" y="9"/>
                </a:lnTo>
                <a:lnTo>
                  <a:pt x="235" y="11"/>
                </a:lnTo>
                <a:lnTo>
                  <a:pt x="237" y="12"/>
                </a:lnTo>
                <a:lnTo>
                  <a:pt x="239" y="9"/>
                </a:lnTo>
                <a:lnTo>
                  <a:pt x="240" y="10"/>
                </a:lnTo>
                <a:lnTo>
                  <a:pt x="242" y="10"/>
                </a:lnTo>
                <a:lnTo>
                  <a:pt x="244" y="9"/>
                </a:lnTo>
                <a:lnTo>
                  <a:pt x="246" y="9"/>
                </a:lnTo>
                <a:lnTo>
                  <a:pt x="247" y="9"/>
                </a:lnTo>
                <a:lnTo>
                  <a:pt x="249" y="8"/>
                </a:lnTo>
                <a:lnTo>
                  <a:pt x="251" y="6"/>
                </a:lnTo>
                <a:lnTo>
                  <a:pt x="253" y="6"/>
                </a:lnTo>
                <a:lnTo>
                  <a:pt x="254" y="8"/>
                </a:lnTo>
                <a:lnTo>
                  <a:pt x="256" y="9"/>
                </a:lnTo>
                <a:lnTo>
                  <a:pt x="258" y="8"/>
                </a:lnTo>
                <a:lnTo>
                  <a:pt x="260" y="9"/>
                </a:lnTo>
                <a:lnTo>
                  <a:pt x="261" y="11"/>
                </a:lnTo>
                <a:lnTo>
                  <a:pt x="263" y="12"/>
                </a:lnTo>
                <a:lnTo>
                  <a:pt x="265" y="10"/>
                </a:lnTo>
                <a:lnTo>
                  <a:pt x="267" y="7"/>
                </a:lnTo>
                <a:lnTo>
                  <a:pt x="268" y="6"/>
                </a:lnTo>
                <a:lnTo>
                  <a:pt x="270" y="4"/>
                </a:lnTo>
                <a:lnTo>
                  <a:pt x="272" y="5"/>
                </a:lnTo>
                <a:lnTo>
                  <a:pt x="274" y="6"/>
                </a:lnTo>
                <a:lnTo>
                  <a:pt x="275" y="7"/>
                </a:lnTo>
                <a:lnTo>
                  <a:pt x="277" y="9"/>
                </a:lnTo>
                <a:lnTo>
                  <a:pt x="279" y="10"/>
                </a:lnTo>
                <a:lnTo>
                  <a:pt x="281" y="10"/>
                </a:lnTo>
                <a:lnTo>
                  <a:pt x="282" y="11"/>
                </a:lnTo>
                <a:lnTo>
                  <a:pt x="284" y="11"/>
                </a:lnTo>
                <a:lnTo>
                  <a:pt x="286" y="13"/>
                </a:lnTo>
                <a:lnTo>
                  <a:pt x="287" y="10"/>
                </a:lnTo>
                <a:lnTo>
                  <a:pt x="289" y="10"/>
                </a:lnTo>
                <a:lnTo>
                  <a:pt x="291" y="132"/>
                </a:lnTo>
                <a:lnTo>
                  <a:pt x="293" y="258"/>
                </a:lnTo>
                <a:lnTo>
                  <a:pt x="294" y="382"/>
                </a:lnTo>
                <a:lnTo>
                  <a:pt x="296" y="383"/>
                </a:lnTo>
                <a:lnTo>
                  <a:pt x="298" y="377"/>
                </a:lnTo>
                <a:lnTo>
                  <a:pt x="300" y="379"/>
                </a:lnTo>
                <a:lnTo>
                  <a:pt x="301" y="381"/>
                </a:lnTo>
                <a:lnTo>
                  <a:pt x="303" y="390"/>
                </a:lnTo>
                <a:lnTo>
                  <a:pt x="305" y="390"/>
                </a:lnTo>
                <a:lnTo>
                  <a:pt x="307" y="391"/>
                </a:lnTo>
                <a:lnTo>
                  <a:pt x="308" y="392"/>
                </a:lnTo>
                <a:lnTo>
                  <a:pt x="310" y="390"/>
                </a:lnTo>
                <a:lnTo>
                  <a:pt x="312" y="386"/>
                </a:lnTo>
                <a:lnTo>
                  <a:pt x="314" y="382"/>
                </a:lnTo>
                <a:lnTo>
                  <a:pt x="315" y="258"/>
                </a:lnTo>
                <a:lnTo>
                  <a:pt x="317" y="135"/>
                </a:lnTo>
                <a:lnTo>
                  <a:pt x="319" y="13"/>
                </a:lnTo>
                <a:lnTo>
                  <a:pt x="321" y="11"/>
                </a:lnTo>
                <a:lnTo>
                  <a:pt x="322" y="9"/>
                </a:lnTo>
                <a:lnTo>
                  <a:pt x="324" y="6"/>
                </a:lnTo>
                <a:lnTo>
                  <a:pt x="326" y="8"/>
                </a:lnTo>
                <a:lnTo>
                  <a:pt x="328" y="10"/>
                </a:lnTo>
                <a:lnTo>
                  <a:pt x="329" y="11"/>
                </a:lnTo>
                <a:lnTo>
                  <a:pt x="331" y="10"/>
                </a:lnTo>
                <a:lnTo>
                  <a:pt x="333" y="9"/>
                </a:lnTo>
                <a:lnTo>
                  <a:pt x="334" y="135"/>
                </a:lnTo>
                <a:lnTo>
                  <a:pt x="336" y="262"/>
                </a:lnTo>
                <a:lnTo>
                  <a:pt x="338" y="391"/>
                </a:lnTo>
                <a:lnTo>
                  <a:pt x="340" y="393"/>
                </a:lnTo>
                <a:lnTo>
                  <a:pt x="341" y="393"/>
                </a:lnTo>
                <a:lnTo>
                  <a:pt x="343" y="392"/>
                </a:lnTo>
                <a:lnTo>
                  <a:pt x="345" y="390"/>
                </a:lnTo>
                <a:lnTo>
                  <a:pt x="347" y="391"/>
                </a:lnTo>
                <a:lnTo>
                  <a:pt x="348" y="391"/>
                </a:lnTo>
                <a:lnTo>
                  <a:pt x="350" y="392"/>
                </a:lnTo>
                <a:lnTo>
                  <a:pt x="352" y="392"/>
                </a:lnTo>
                <a:lnTo>
                  <a:pt x="354" y="393"/>
                </a:lnTo>
                <a:lnTo>
                  <a:pt x="356" y="393"/>
                </a:lnTo>
                <a:lnTo>
                  <a:pt x="357" y="393"/>
                </a:lnTo>
                <a:lnTo>
                  <a:pt x="359" y="393"/>
                </a:lnTo>
                <a:lnTo>
                  <a:pt x="361" y="266"/>
                </a:lnTo>
                <a:lnTo>
                  <a:pt x="363" y="138"/>
                </a:lnTo>
                <a:lnTo>
                  <a:pt x="364" y="8"/>
                </a:lnTo>
                <a:lnTo>
                  <a:pt x="366" y="8"/>
                </a:lnTo>
                <a:lnTo>
                  <a:pt x="368" y="7"/>
                </a:lnTo>
                <a:lnTo>
                  <a:pt x="370" y="10"/>
                </a:lnTo>
                <a:lnTo>
                  <a:pt x="371" y="9"/>
                </a:lnTo>
                <a:lnTo>
                  <a:pt x="373" y="9"/>
                </a:lnTo>
                <a:lnTo>
                  <a:pt x="375" y="7"/>
                </a:lnTo>
                <a:lnTo>
                  <a:pt x="376" y="7"/>
                </a:lnTo>
                <a:lnTo>
                  <a:pt x="378" y="6"/>
                </a:lnTo>
                <a:lnTo>
                  <a:pt x="380" y="9"/>
                </a:lnTo>
                <a:lnTo>
                  <a:pt x="382" y="10"/>
                </a:lnTo>
                <a:lnTo>
                  <a:pt x="383" y="9"/>
                </a:lnTo>
                <a:lnTo>
                  <a:pt x="385" y="7"/>
                </a:lnTo>
                <a:lnTo>
                  <a:pt x="387" y="5"/>
                </a:lnTo>
                <a:lnTo>
                  <a:pt x="389" y="8"/>
                </a:lnTo>
                <a:lnTo>
                  <a:pt x="390" y="10"/>
                </a:lnTo>
                <a:lnTo>
                  <a:pt x="392" y="11"/>
                </a:lnTo>
                <a:lnTo>
                  <a:pt x="394" y="10"/>
                </a:lnTo>
                <a:lnTo>
                  <a:pt x="396" y="7"/>
                </a:lnTo>
                <a:lnTo>
                  <a:pt x="397" y="5"/>
                </a:lnTo>
                <a:lnTo>
                  <a:pt x="399" y="4"/>
                </a:lnTo>
                <a:lnTo>
                  <a:pt x="401" y="4"/>
                </a:lnTo>
                <a:lnTo>
                  <a:pt x="403" y="5"/>
                </a:lnTo>
                <a:lnTo>
                  <a:pt x="404" y="6"/>
                </a:lnTo>
                <a:lnTo>
                  <a:pt x="406" y="8"/>
                </a:lnTo>
                <a:lnTo>
                  <a:pt x="408" y="9"/>
                </a:lnTo>
                <a:lnTo>
                  <a:pt x="410" y="9"/>
                </a:lnTo>
                <a:lnTo>
                  <a:pt x="411" y="8"/>
                </a:lnTo>
                <a:lnTo>
                  <a:pt x="413" y="9"/>
                </a:lnTo>
                <a:lnTo>
                  <a:pt x="415" y="10"/>
                </a:lnTo>
                <a:lnTo>
                  <a:pt x="417" y="10"/>
                </a:lnTo>
                <a:lnTo>
                  <a:pt x="418" y="9"/>
                </a:lnTo>
                <a:lnTo>
                  <a:pt x="420" y="9"/>
                </a:lnTo>
                <a:lnTo>
                  <a:pt x="422" y="10"/>
                </a:lnTo>
                <a:lnTo>
                  <a:pt x="423" y="10"/>
                </a:lnTo>
                <a:lnTo>
                  <a:pt x="425" y="9"/>
                </a:lnTo>
                <a:lnTo>
                  <a:pt x="427" y="9"/>
                </a:lnTo>
                <a:lnTo>
                  <a:pt x="429" y="10"/>
                </a:lnTo>
                <a:lnTo>
                  <a:pt x="430" y="10"/>
                </a:lnTo>
                <a:lnTo>
                  <a:pt x="432" y="9"/>
                </a:lnTo>
                <a:lnTo>
                  <a:pt x="434" y="8"/>
                </a:lnTo>
                <a:lnTo>
                  <a:pt x="436" y="10"/>
                </a:lnTo>
                <a:lnTo>
                  <a:pt x="437" y="11"/>
                </a:lnTo>
                <a:lnTo>
                  <a:pt x="439" y="12"/>
                </a:lnTo>
                <a:lnTo>
                  <a:pt x="441" y="12"/>
                </a:lnTo>
                <a:lnTo>
                  <a:pt x="443" y="10"/>
                </a:lnTo>
                <a:lnTo>
                  <a:pt x="444" y="9"/>
                </a:lnTo>
                <a:lnTo>
                  <a:pt x="446" y="9"/>
                </a:lnTo>
                <a:lnTo>
                  <a:pt x="448" y="12"/>
                </a:lnTo>
                <a:lnTo>
                  <a:pt x="450" y="12"/>
                </a:lnTo>
                <a:lnTo>
                  <a:pt x="451" y="11"/>
                </a:lnTo>
                <a:lnTo>
                  <a:pt x="453" y="12"/>
                </a:lnTo>
                <a:lnTo>
                  <a:pt x="455" y="14"/>
                </a:lnTo>
                <a:lnTo>
                  <a:pt x="457" y="17"/>
                </a:lnTo>
                <a:lnTo>
                  <a:pt x="458" y="17"/>
                </a:lnTo>
                <a:lnTo>
                  <a:pt x="460" y="15"/>
                </a:lnTo>
                <a:lnTo>
                  <a:pt x="462" y="14"/>
                </a:lnTo>
                <a:lnTo>
                  <a:pt x="464" y="14"/>
                </a:lnTo>
                <a:lnTo>
                  <a:pt x="465" y="15"/>
                </a:lnTo>
                <a:lnTo>
                  <a:pt x="467" y="15"/>
                </a:lnTo>
                <a:lnTo>
                  <a:pt x="469" y="13"/>
                </a:lnTo>
                <a:lnTo>
                  <a:pt x="470" y="12"/>
                </a:lnTo>
                <a:lnTo>
                  <a:pt x="472" y="11"/>
                </a:lnTo>
                <a:lnTo>
                  <a:pt x="474" y="12"/>
                </a:lnTo>
                <a:lnTo>
                  <a:pt x="476" y="13"/>
                </a:lnTo>
                <a:lnTo>
                  <a:pt x="477" y="14"/>
                </a:lnTo>
                <a:lnTo>
                  <a:pt x="479" y="11"/>
                </a:lnTo>
                <a:lnTo>
                  <a:pt x="481" y="9"/>
                </a:lnTo>
                <a:lnTo>
                  <a:pt x="483" y="6"/>
                </a:lnTo>
                <a:lnTo>
                  <a:pt x="484" y="6"/>
                </a:lnTo>
                <a:lnTo>
                  <a:pt x="486" y="6"/>
                </a:lnTo>
                <a:lnTo>
                  <a:pt x="488" y="5"/>
                </a:lnTo>
                <a:lnTo>
                  <a:pt x="490" y="6"/>
                </a:lnTo>
                <a:lnTo>
                  <a:pt x="491" y="6"/>
                </a:lnTo>
                <a:lnTo>
                  <a:pt x="493" y="133"/>
                </a:lnTo>
                <a:lnTo>
                  <a:pt x="495" y="261"/>
                </a:lnTo>
                <a:lnTo>
                  <a:pt x="497" y="389"/>
                </a:lnTo>
                <a:lnTo>
                  <a:pt x="498" y="391"/>
                </a:lnTo>
                <a:lnTo>
                  <a:pt x="500" y="390"/>
                </a:lnTo>
                <a:lnTo>
                  <a:pt x="502" y="390"/>
                </a:lnTo>
                <a:lnTo>
                  <a:pt x="504" y="390"/>
                </a:lnTo>
                <a:lnTo>
                  <a:pt x="505" y="388"/>
                </a:lnTo>
                <a:lnTo>
                  <a:pt x="507" y="385"/>
                </a:lnTo>
                <a:lnTo>
                  <a:pt x="509" y="387"/>
                </a:lnTo>
                <a:lnTo>
                  <a:pt x="511" y="391"/>
                </a:lnTo>
                <a:lnTo>
                  <a:pt x="512" y="394"/>
                </a:lnTo>
                <a:lnTo>
                  <a:pt x="514" y="394"/>
                </a:lnTo>
                <a:lnTo>
                  <a:pt x="516" y="394"/>
                </a:lnTo>
                <a:lnTo>
                  <a:pt x="517" y="394"/>
                </a:lnTo>
                <a:lnTo>
                  <a:pt x="519" y="395"/>
                </a:lnTo>
                <a:lnTo>
                  <a:pt x="521" y="395"/>
                </a:lnTo>
                <a:lnTo>
                  <a:pt x="523" y="395"/>
                </a:lnTo>
                <a:lnTo>
                  <a:pt x="524" y="395"/>
                </a:lnTo>
                <a:lnTo>
                  <a:pt x="526" y="395"/>
                </a:lnTo>
                <a:lnTo>
                  <a:pt x="528" y="395"/>
                </a:lnTo>
                <a:lnTo>
                  <a:pt x="530" y="394"/>
                </a:lnTo>
                <a:lnTo>
                  <a:pt x="531" y="394"/>
                </a:lnTo>
                <a:lnTo>
                  <a:pt x="533" y="394"/>
                </a:lnTo>
                <a:lnTo>
                  <a:pt x="535" y="394"/>
                </a:lnTo>
                <a:lnTo>
                  <a:pt x="537" y="394"/>
                </a:lnTo>
                <a:lnTo>
                  <a:pt x="538" y="394"/>
                </a:lnTo>
                <a:lnTo>
                  <a:pt x="540" y="394"/>
                </a:lnTo>
                <a:lnTo>
                  <a:pt x="542" y="394"/>
                </a:lnTo>
                <a:lnTo>
                  <a:pt x="544" y="395"/>
                </a:lnTo>
                <a:lnTo>
                  <a:pt x="545" y="395"/>
                </a:lnTo>
                <a:lnTo>
                  <a:pt x="547" y="395"/>
                </a:lnTo>
                <a:lnTo>
                  <a:pt x="549" y="395"/>
                </a:lnTo>
                <a:lnTo>
                  <a:pt x="551" y="395"/>
                </a:lnTo>
                <a:lnTo>
                  <a:pt x="552" y="394"/>
                </a:lnTo>
                <a:lnTo>
                  <a:pt x="554" y="394"/>
                </a:lnTo>
                <a:lnTo>
                  <a:pt x="556" y="394"/>
                </a:lnTo>
                <a:lnTo>
                  <a:pt x="557" y="394"/>
                </a:lnTo>
                <a:lnTo>
                  <a:pt x="559" y="395"/>
                </a:lnTo>
                <a:lnTo>
                  <a:pt x="561" y="395"/>
                </a:lnTo>
                <a:lnTo>
                  <a:pt x="563" y="395"/>
                </a:lnTo>
                <a:lnTo>
                  <a:pt x="564" y="395"/>
                </a:lnTo>
                <a:lnTo>
                  <a:pt x="566" y="395"/>
                </a:lnTo>
                <a:lnTo>
                  <a:pt x="568" y="395"/>
                </a:lnTo>
                <a:lnTo>
                  <a:pt x="570" y="394"/>
                </a:lnTo>
                <a:lnTo>
                  <a:pt x="571" y="395"/>
                </a:lnTo>
                <a:lnTo>
                  <a:pt x="573" y="395"/>
                </a:lnTo>
                <a:lnTo>
                  <a:pt x="575" y="395"/>
                </a:lnTo>
                <a:lnTo>
                  <a:pt x="577" y="395"/>
                </a:lnTo>
                <a:lnTo>
                  <a:pt x="578" y="395"/>
                </a:lnTo>
                <a:lnTo>
                  <a:pt x="580" y="395"/>
                </a:lnTo>
                <a:lnTo>
                  <a:pt x="582" y="395"/>
                </a:lnTo>
                <a:lnTo>
                  <a:pt x="584" y="395"/>
                </a:lnTo>
                <a:lnTo>
                  <a:pt x="585" y="395"/>
                </a:lnTo>
                <a:lnTo>
                  <a:pt x="587" y="395"/>
                </a:lnTo>
                <a:lnTo>
                  <a:pt x="589" y="395"/>
                </a:lnTo>
                <a:lnTo>
                  <a:pt x="591" y="395"/>
                </a:lnTo>
                <a:lnTo>
                  <a:pt x="592" y="395"/>
                </a:lnTo>
                <a:lnTo>
                  <a:pt x="594" y="395"/>
                </a:lnTo>
                <a:lnTo>
                  <a:pt x="596" y="395"/>
                </a:lnTo>
                <a:lnTo>
                  <a:pt x="598" y="395"/>
                </a:lnTo>
                <a:lnTo>
                  <a:pt x="599" y="395"/>
                </a:lnTo>
                <a:lnTo>
                  <a:pt x="601" y="395"/>
                </a:lnTo>
                <a:lnTo>
                  <a:pt x="603" y="395"/>
                </a:lnTo>
                <a:lnTo>
                  <a:pt x="604" y="395"/>
                </a:lnTo>
                <a:lnTo>
                  <a:pt x="606" y="395"/>
                </a:lnTo>
                <a:lnTo>
                  <a:pt x="608" y="395"/>
                </a:lnTo>
                <a:lnTo>
                  <a:pt x="610" y="395"/>
                </a:lnTo>
                <a:lnTo>
                  <a:pt x="611" y="395"/>
                </a:lnTo>
                <a:lnTo>
                  <a:pt x="613" y="395"/>
                </a:lnTo>
                <a:lnTo>
                  <a:pt x="615" y="395"/>
                </a:lnTo>
                <a:lnTo>
                  <a:pt x="617" y="395"/>
                </a:lnTo>
                <a:lnTo>
                  <a:pt x="618" y="395"/>
                </a:lnTo>
                <a:lnTo>
                  <a:pt x="620" y="395"/>
                </a:lnTo>
                <a:lnTo>
                  <a:pt x="622" y="395"/>
                </a:lnTo>
                <a:lnTo>
                  <a:pt x="624" y="395"/>
                </a:lnTo>
                <a:lnTo>
                  <a:pt x="625" y="395"/>
                </a:lnTo>
                <a:lnTo>
                  <a:pt x="627" y="395"/>
                </a:lnTo>
                <a:lnTo>
                  <a:pt x="629" y="395"/>
                </a:lnTo>
                <a:lnTo>
                  <a:pt x="631" y="395"/>
                </a:lnTo>
                <a:lnTo>
                  <a:pt x="632" y="395"/>
                </a:lnTo>
                <a:lnTo>
                  <a:pt x="634" y="395"/>
                </a:lnTo>
                <a:lnTo>
                  <a:pt x="636" y="395"/>
                </a:lnTo>
                <a:lnTo>
                  <a:pt x="638" y="395"/>
                </a:lnTo>
                <a:lnTo>
                  <a:pt x="639" y="395"/>
                </a:lnTo>
                <a:lnTo>
                  <a:pt x="641" y="395"/>
                </a:lnTo>
                <a:lnTo>
                  <a:pt x="643" y="395"/>
                </a:lnTo>
                <a:lnTo>
                  <a:pt x="645" y="395"/>
                </a:lnTo>
                <a:lnTo>
                  <a:pt x="646" y="395"/>
                </a:lnTo>
                <a:lnTo>
                  <a:pt x="648" y="395"/>
                </a:lnTo>
                <a:lnTo>
                  <a:pt x="650" y="395"/>
                </a:lnTo>
                <a:lnTo>
                  <a:pt x="651" y="395"/>
                </a:lnTo>
                <a:lnTo>
                  <a:pt x="653" y="395"/>
                </a:lnTo>
                <a:lnTo>
                  <a:pt x="655" y="395"/>
                </a:lnTo>
                <a:lnTo>
                  <a:pt x="657" y="395"/>
                </a:lnTo>
                <a:lnTo>
                  <a:pt x="658" y="395"/>
                </a:lnTo>
                <a:lnTo>
                  <a:pt x="660" y="395"/>
                </a:lnTo>
                <a:lnTo>
                  <a:pt x="662" y="395"/>
                </a:lnTo>
                <a:lnTo>
                  <a:pt x="664" y="395"/>
                </a:lnTo>
                <a:lnTo>
                  <a:pt x="665" y="395"/>
                </a:lnTo>
                <a:lnTo>
                  <a:pt x="667" y="395"/>
                </a:lnTo>
                <a:lnTo>
                  <a:pt x="669" y="395"/>
                </a:lnTo>
                <a:lnTo>
                  <a:pt x="671" y="395"/>
                </a:lnTo>
                <a:lnTo>
                  <a:pt x="672" y="395"/>
                </a:lnTo>
                <a:lnTo>
                  <a:pt x="674" y="395"/>
                </a:lnTo>
                <a:lnTo>
                  <a:pt x="676" y="395"/>
                </a:lnTo>
                <a:lnTo>
                  <a:pt x="678" y="395"/>
                </a:lnTo>
                <a:lnTo>
                  <a:pt x="679" y="395"/>
                </a:lnTo>
                <a:lnTo>
                  <a:pt x="681" y="395"/>
                </a:lnTo>
                <a:lnTo>
                  <a:pt x="683" y="395"/>
                </a:lnTo>
                <a:lnTo>
                  <a:pt x="685" y="395"/>
                </a:lnTo>
                <a:lnTo>
                  <a:pt x="686" y="395"/>
                </a:lnTo>
                <a:lnTo>
                  <a:pt x="688" y="395"/>
                </a:lnTo>
                <a:lnTo>
                  <a:pt x="690" y="395"/>
                </a:lnTo>
                <a:lnTo>
                  <a:pt x="692" y="395"/>
                </a:lnTo>
                <a:lnTo>
                  <a:pt x="693" y="395"/>
                </a:lnTo>
                <a:lnTo>
                  <a:pt x="695" y="395"/>
                </a:lnTo>
                <a:lnTo>
                  <a:pt x="697" y="395"/>
                </a:lnTo>
                <a:lnTo>
                  <a:pt x="698" y="395"/>
                </a:lnTo>
                <a:lnTo>
                  <a:pt x="700" y="395"/>
                </a:lnTo>
                <a:lnTo>
                  <a:pt x="702" y="395"/>
                </a:lnTo>
                <a:lnTo>
                  <a:pt x="704" y="395"/>
                </a:lnTo>
                <a:lnTo>
                  <a:pt x="706" y="395"/>
                </a:lnTo>
                <a:lnTo>
                  <a:pt x="707" y="395"/>
                </a:lnTo>
                <a:lnTo>
                  <a:pt x="709" y="395"/>
                </a:lnTo>
                <a:lnTo>
                  <a:pt x="711" y="395"/>
                </a:lnTo>
                <a:lnTo>
                  <a:pt x="713" y="395"/>
                </a:lnTo>
                <a:lnTo>
                  <a:pt x="714" y="395"/>
                </a:lnTo>
                <a:lnTo>
                  <a:pt x="716" y="395"/>
                </a:lnTo>
                <a:lnTo>
                  <a:pt x="718" y="395"/>
                </a:lnTo>
                <a:lnTo>
                  <a:pt x="720" y="395"/>
                </a:lnTo>
                <a:lnTo>
                  <a:pt x="721" y="395"/>
                </a:lnTo>
                <a:lnTo>
                  <a:pt x="723" y="395"/>
                </a:lnTo>
                <a:lnTo>
                  <a:pt x="725" y="395"/>
                </a:lnTo>
                <a:lnTo>
                  <a:pt x="727" y="395"/>
                </a:lnTo>
                <a:lnTo>
                  <a:pt x="728" y="395"/>
                </a:lnTo>
                <a:lnTo>
                  <a:pt x="730" y="395"/>
                </a:lnTo>
                <a:lnTo>
                  <a:pt x="732" y="395"/>
                </a:lnTo>
                <a:lnTo>
                  <a:pt x="734" y="395"/>
                </a:lnTo>
                <a:lnTo>
                  <a:pt x="735" y="395"/>
                </a:lnTo>
                <a:lnTo>
                  <a:pt x="737" y="395"/>
                </a:lnTo>
                <a:lnTo>
                  <a:pt x="739" y="395"/>
                </a:lnTo>
                <a:lnTo>
                  <a:pt x="741" y="395"/>
                </a:lnTo>
                <a:lnTo>
                  <a:pt x="742" y="395"/>
                </a:lnTo>
                <a:lnTo>
                  <a:pt x="744" y="395"/>
                </a:lnTo>
                <a:lnTo>
                  <a:pt x="746" y="395"/>
                </a:lnTo>
                <a:lnTo>
                  <a:pt x="747" y="395"/>
                </a:lnTo>
                <a:lnTo>
                  <a:pt x="749" y="395"/>
                </a:lnTo>
                <a:lnTo>
                  <a:pt x="751" y="395"/>
                </a:lnTo>
                <a:lnTo>
                  <a:pt x="753" y="395"/>
                </a:lnTo>
                <a:lnTo>
                  <a:pt x="754" y="395"/>
                </a:lnTo>
                <a:lnTo>
                  <a:pt x="756" y="395"/>
                </a:lnTo>
                <a:lnTo>
                  <a:pt x="758" y="395"/>
                </a:lnTo>
                <a:lnTo>
                  <a:pt x="760" y="395"/>
                </a:lnTo>
                <a:lnTo>
                  <a:pt x="761" y="395"/>
                </a:lnTo>
                <a:lnTo>
                  <a:pt x="763" y="395"/>
                </a:lnTo>
                <a:lnTo>
                  <a:pt x="765" y="395"/>
                </a:lnTo>
                <a:lnTo>
                  <a:pt x="767" y="395"/>
                </a:lnTo>
                <a:lnTo>
                  <a:pt x="768" y="395"/>
                </a:lnTo>
                <a:lnTo>
                  <a:pt x="770" y="395"/>
                </a:lnTo>
                <a:lnTo>
                  <a:pt x="772" y="395"/>
                </a:lnTo>
                <a:lnTo>
                  <a:pt x="774" y="395"/>
                </a:lnTo>
                <a:lnTo>
                  <a:pt x="775" y="395"/>
                </a:lnTo>
                <a:lnTo>
                  <a:pt x="777" y="395"/>
                </a:lnTo>
                <a:lnTo>
                  <a:pt x="779" y="395"/>
                </a:lnTo>
                <a:lnTo>
                  <a:pt x="781" y="395"/>
                </a:lnTo>
                <a:lnTo>
                  <a:pt x="782" y="395"/>
                </a:lnTo>
                <a:lnTo>
                  <a:pt x="784" y="395"/>
                </a:lnTo>
                <a:lnTo>
                  <a:pt x="786" y="395"/>
                </a:lnTo>
                <a:lnTo>
                  <a:pt x="787" y="395"/>
                </a:lnTo>
                <a:lnTo>
                  <a:pt x="789" y="395"/>
                </a:lnTo>
                <a:lnTo>
                  <a:pt x="791" y="395"/>
                </a:lnTo>
                <a:lnTo>
                  <a:pt x="793" y="395"/>
                </a:lnTo>
                <a:lnTo>
                  <a:pt x="794" y="395"/>
                </a:lnTo>
                <a:lnTo>
                  <a:pt x="796" y="395"/>
                </a:lnTo>
                <a:lnTo>
                  <a:pt x="798" y="395"/>
                </a:lnTo>
                <a:lnTo>
                  <a:pt x="800" y="395"/>
                </a:lnTo>
                <a:lnTo>
                  <a:pt x="801" y="395"/>
                </a:lnTo>
                <a:lnTo>
                  <a:pt x="803" y="395"/>
                </a:lnTo>
                <a:lnTo>
                  <a:pt x="805" y="395"/>
                </a:lnTo>
                <a:lnTo>
                  <a:pt x="807" y="395"/>
                </a:lnTo>
                <a:lnTo>
                  <a:pt x="808" y="395"/>
                </a:lnTo>
                <a:lnTo>
                  <a:pt x="810" y="395"/>
                </a:lnTo>
                <a:lnTo>
                  <a:pt x="812" y="395"/>
                </a:lnTo>
                <a:lnTo>
                  <a:pt x="814" y="395"/>
                </a:lnTo>
                <a:lnTo>
                  <a:pt x="815" y="395"/>
                </a:lnTo>
                <a:lnTo>
                  <a:pt x="817" y="395"/>
                </a:lnTo>
                <a:lnTo>
                  <a:pt x="819" y="395"/>
                </a:lnTo>
                <a:lnTo>
                  <a:pt x="821" y="395"/>
                </a:lnTo>
                <a:lnTo>
                  <a:pt x="822" y="395"/>
                </a:lnTo>
                <a:lnTo>
                  <a:pt x="824" y="395"/>
                </a:lnTo>
                <a:lnTo>
                  <a:pt x="826" y="395"/>
                </a:lnTo>
                <a:lnTo>
                  <a:pt x="828" y="395"/>
                </a:lnTo>
                <a:lnTo>
                  <a:pt x="829" y="395"/>
                </a:lnTo>
                <a:lnTo>
                  <a:pt x="831" y="395"/>
                </a:lnTo>
                <a:lnTo>
                  <a:pt x="833" y="395"/>
                </a:lnTo>
                <a:lnTo>
                  <a:pt x="834" y="395"/>
                </a:lnTo>
                <a:lnTo>
                  <a:pt x="836" y="395"/>
                </a:lnTo>
                <a:lnTo>
                  <a:pt x="838" y="395"/>
                </a:lnTo>
                <a:lnTo>
                  <a:pt x="840" y="395"/>
                </a:lnTo>
                <a:lnTo>
                  <a:pt x="841" y="395"/>
                </a:lnTo>
                <a:lnTo>
                  <a:pt x="843" y="395"/>
                </a:lnTo>
                <a:lnTo>
                  <a:pt x="845" y="395"/>
                </a:lnTo>
                <a:lnTo>
                  <a:pt x="847" y="395"/>
                </a:lnTo>
                <a:lnTo>
                  <a:pt x="848" y="395"/>
                </a:lnTo>
                <a:lnTo>
                  <a:pt x="850" y="395"/>
                </a:lnTo>
                <a:lnTo>
                  <a:pt x="852" y="395"/>
                </a:lnTo>
                <a:lnTo>
                  <a:pt x="854" y="395"/>
                </a:lnTo>
                <a:lnTo>
                  <a:pt x="855" y="395"/>
                </a:lnTo>
                <a:lnTo>
                  <a:pt x="857" y="395"/>
                </a:lnTo>
                <a:lnTo>
                  <a:pt x="859" y="395"/>
                </a:lnTo>
                <a:lnTo>
                  <a:pt x="861" y="395"/>
                </a:lnTo>
                <a:lnTo>
                  <a:pt x="862" y="395"/>
                </a:lnTo>
                <a:lnTo>
                  <a:pt x="864" y="395"/>
                </a:lnTo>
                <a:lnTo>
                  <a:pt x="866" y="395"/>
                </a:lnTo>
                <a:lnTo>
                  <a:pt x="868" y="395"/>
                </a:lnTo>
                <a:lnTo>
                  <a:pt x="869" y="395"/>
                </a:lnTo>
                <a:lnTo>
                  <a:pt x="871" y="395"/>
                </a:lnTo>
              </a:path>
            </a:pathLst>
          </a:custGeom>
          <a:noFill/>
          <a:ln w="3175" cap="flat">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Rectangle 60">
            <a:extLst>
              <a:ext uri="{FF2B5EF4-FFF2-40B4-BE49-F238E27FC236}">
                <a16:creationId xmlns:a16="http://schemas.microsoft.com/office/drawing/2014/main" id="{7907BAC0-49C6-4230-BED4-FA5E1A894D7B}"/>
              </a:ext>
            </a:extLst>
          </p:cNvPr>
          <p:cNvSpPr/>
          <p:nvPr/>
        </p:nvSpPr>
        <p:spPr>
          <a:xfrm>
            <a:off x="4540617" y="6105567"/>
            <a:ext cx="814503" cy="626332"/>
          </a:xfrm>
          <a:prstGeom prst="rect">
            <a:avLst/>
          </a:prstGeom>
          <a:solidFill>
            <a:srgbClr val="F0F4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EAF136B0-CC5F-4ED6-A413-B0D449E9DC0D}"/>
              </a:ext>
            </a:extLst>
          </p:cNvPr>
          <p:cNvSpPr/>
          <p:nvPr/>
        </p:nvSpPr>
        <p:spPr>
          <a:xfrm>
            <a:off x="8914404" y="6461631"/>
            <a:ext cx="1988012" cy="260118"/>
          </a:xfrm>
          <a:prstGeom prst="rect">
            <a:avLst/>
          </a:prstGeom>
          <a:solidFill>
            <a:srgbClr val="F0F4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30">
            <a:extLst>
              <a:ext uri="{FF2B5EF4-FFF2-40B4-BE49-F238E27FC236}">
                <a16:creationId xmlns:a16="http://schemas.microsoft.com/office/drawing/2014/main" id="{227355C7-6C2B-4124-827F-6D45599D0B5E}"/>
              </a:ext>
            </a:extLst>
          </p:cNvPr>
          <p:cNvSpPr>
            <a:spLocks noChangeArrowheads="1"/>
          </p:cNvSpPr>
          <p:nvPr/>
        </p:nvSpPr>
        <p:spPr bwMode="auto">
          <a:xfrm>
            <a:off x="8405191" y="5613124"/>
            <a:ext cx="3553405" cy="9848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lang="en-US" altLang="en-US" sz="1600" dirty="0">
                <a:solidFill>
                  <a:srgbClr val="262626"/>
                </a:solidFill>
              </a:rPr>
              <a:t>The </a:t>
            </a:r>
            <a:r>
              <a:rPr lang="en-US" altLang="en-US" sz="1600" dirty="0">
                <a:solidFill>
                  <a:srgbClr val="0070C0"/>
                </a:solidFill>
              </a:rPr>
              <a:t>January 14</a:t>
            </a:r>
            <a:r>
              <a:rPr lang="en-US" altLang="en-US" sz="1600" baseline="30000" dirty="0">
                <a:solidFill>
                  <a:srgbClr val="0070C0"/>
                </a:solidFill>
              </a:rPr>
              <a:t>th</a:t>
            </a:r>
            <a:r>
              <a:rPr lang="en-US" altLang="en-US" sz="1600" dirty="0">
                <a:solidFill>
                  <a:srgbClr val="0070C0"/>
                </a:solidFill>
              </a:rPr>
              <a:t> </a:t>
            </a:r>
            <a:r>
              <a:rPr lang="en-US" altLang="en-US" sz="1600" dirty="0">
                <a:solidFill>
                  <a:srgbClr val="262626"/>
                </a:solidFill>
              </a:rPr>
              <a:t>pattern is a near perfect match the </a:t>
            </a:r>
            <a:r>
              <a:rPr lang="en-US" altLang="en-US" sz="1600" dirty="0">
                <a:solidFill>
                  <a:srgbClr val="C00000"/>
                </a:solidFill>
              </a:rPr>
              <a:t>January 18</a:t>
            </a:r>
            <a:r>
              <a:rPr lang="en-US" altLang="en-US" sz="1600" baseline="30000" dirty="0">
                <a:solidFill>
                  <a:srgbClr val="C00000"/>
                </a:solidFill>
              </a:rPr>
              <a:t>th</a:t>
            </a:r>
            <a:r>
              <a:rPr lang="en-US" altLang="en-US" sz="1600" dirty="0">
                <a:solidFill>
                  <a:srgbClr val="C00000"/>
                </a:solidFill>
              </a:rPr>
              <a:t> </a:t>
            </a:r>
            <a:r>
              <a:rPr lang="en-US" altLang="en-US" sz="1600" dirty="0">
                <a:solidFill>
                  <a:srgbClr val="262626"/>
                </a:solidFill>
              </a:rPr>
              <a:t>pattern, </a:t>
            </a:r>
            <a:r>
              <a:rPr lang="en-US" altLang="en-US" sz="1600" i="1" dirty="0">
                <a:solidFill>
                  <a:srgbClr val="262626"/>
                </a:solidFill>
              </a:rPr>
              <a:t>after</a:t>
            </a:r>
            <a:r>
              <a:rPr lang="en-US" altLang="en-US" sz="1600" dirty="0">
                <a:solidFill>
                  <a:srgbClr val="262626"/>
                </a:solidFill>
              </a:rPr>
              <a:t> the latter is uniformly stretched to 164% of its original length.</a:t>
            </a:r>
            <a:endParaRPr kumimoji="0" lang="en-US" altLang="en-US" sz="4400" b="0" i="0" u="none" strike="noStrike" cap="none" normalizeH="0" baseline="0" dirty="0">
              <a:ln>
                <a:noFill/>
              </a:ln>
              <a:solidFill>
                <a:schemeClr val="tx1"/>
              </a:solidFill>
              <a:effectLst/>
              <a:latin typeface="Arial" panose="020B0604020202020204" pitchFamily="34" charset="0"/>
            </a:endParaRPr>
          </a:p>
        </p:txBody>
      </p:sp>
      <p:sp>
        <p:nvSpPr>
          <p:cNvPr id="70" name="TextBox 69">
            <a:extLst>
              <a:ext uri="{FF2B5EF4-FFF2-40B4-BE49-F238E27FC236}">
                <a16:creationId xmlns:a16="http://schemas.microsoft.com/office/drawing/2014/main" id="{F40C7272-B454-4230-8723-3DC7CC8E49E9}"/>
              </a:ext>
            </a:extLst>
          </p:cNvPr>
          <p:cNvSpPr txBox="1"/>
          <p:nvPr/>
        </p:nvSpPr>
        <p:spPr>
          <a:xfrm>
            <a:off x="-380777" y="4349896"/>
            <a:ext cx="5454319" cy="1488869"/>
          </a:xfrm>
          <a:prstGeom prst="rect">
            <a:avLst/>
          </a:prstGeom>
          <a:noFill/>
        </p:spPr>
        <p:txBody>
          <a:bodyPr wrap="square" rtlCol="0">
            <a:spAutoFit/>
          </a:bodyPr>
          <a:lstStyle/>
          <a:p>
            <a:pPr marL="457200">
              <a:lnSpc>
                <a:spcPct val="150000"/>
              </a:lnSpc>
            </a:pPr>
            <a:r>
              <a:rPr lang="en-US" sz="1200" kern="1400" dirty="0">
                <a:solidFill>
                  <a:srgbClr val="0000FF"/>
                </a:solidFill>
                <a:latin typeface="Courier New" panose="02070309020205020404" pitchFamily="49" charset="0"/>
                <a:ea typeface="SimSun" panose="02010600030101010101" pitchFamily="2" charset="-122"/>
              </a:rPr>
              <a:t>for </a:t>
            </a:r>
            <a:r>
              <a:rPr lang="en-US" sz="1200" kern="1400" dirty="0" err="1">
                <a:latin typeface="Courier New" panose="02070309020205020404" pitchFamily="49" charset="0"/>
                <a:ea typeface="SimSun" panose="02010600030101010101" pitchFamily="2" charset="-122"/>
              </a:rPr>
              <a:t>scale_factor</a:t>
            </a:r>
            <a:r>
              <a:rPr lang="en-US" sz="1200" kern="1400" dirty="0">
                <a:latin typeface="Courier New" panose="02070309020205020404" pitchFamily="49" charset="0"/>
                <a:ea typeface="SimSun" panose="02010600030101010101" pitchFamily="2" charset="-122"/>
              </a:rPr>
              <a:t> = 101 : 170</a:t>
            </a:r>
            <a:endParaRPr lang="en-US" sz="1000" kern="1400" dirty="0">
              <a:latin typeface="Times New Roman" panose="02020603050405020304" pitchFamily="18" charset="0"/>
              <a:ea typeface="SimSun" panose="02010600030101010101" pitchFamily="2" charset="-122"/>
            </a:endParaRPr>
          </a:p>
          <a:p>
            <a:pPr marL="457200">
              <a:lnSpc>
                <a:spcPct val="150000"/>
              </a:lnSpc>
            </a:pPr>
            <a:r>
              <a:rPr lang="en-US" sz="1200" kern="1400" dirty="0">
                <a:latin typeface="Courier New" panose="02070309020205020404" pitchFamily="49" charset="0"/>
                <a:ea typeface="SimSun" panose="02010600030101010101" pitchFamily="2" charset="-122"/>
              </a:rPr>
              <a:t>  T2 = T(1: 100/</a:t>
            </a:r>
            <a:r>
              <a:rPr lang="en-US" sz="1200" kern="1400" dirty="0" err="1">
                <a:latin typeface="Courier New" panose="02070309020205020404" pitchFamily="49" charset="0"/>
                <a:ea typeface="SimSun" panose="02010600030101010101" pitchFamily="2" charset="-122"/>
              </a:rPr>
              <a:t>scale_factor</a:t>
            </a:r>
            <a:r>
              <a:rPr lang="en-US" sz="1200" kern="1400" dirty="0">
                <a:latin typeface="Courier New" panose="02070309020205020404" pitchFamily="49" charset="0"/>
                <a:ea typeface="SimSun" panose="02010600030101010101" pitchFamily="2" charset="-122"/>
              </a:rPr>
              <a:t>: end)</a:t>
            </a:r>
            <a:r>
              <a:rPr lang="en-US" sz="1200" kern="1400" dirty="0">
                <a:latin typeface="Times New Roman" panose="02020603050405020304" pitchFamily="18" charset="0"/>
                <a:ea typeface="SimSun" panose="02010600030101010101" pitchFamily="2" charset="-122"/>
              </a:rPr>
              <a:t>; </a:t>
            </a:r>
            <a:endParaRPr lang="en-US" sz="1000" kern="1400" dirty="0">
              <a:latin typeface="Times New Roman" panose="02020603050405020304" pitchFamily="18" charset="0"/>
              <a:ea typeface="SimSun" panose="02010600030101010101" pitchFamily="2" charset="-122"/>
            </a:endParaRPr>
          </a:p>
          <a:p>
            <a:pPr indent="457200" algn="just">
              <a:lnSpc>
                <a:spcPct val="150000"/>
              </a:lnSpc>
            </a:pPr>
            <a:r>
              <a:rPr lang="en-US" sz="1050" kern="1400" dirty="0">
                <a:latin typeface="Courier New" panose="02070309020205020404" pitchFamily="49" charset="0"/>
                <a:ea typeface="SimSun" panose="02010600030101010101" pitchFamily="2" charset="-122"/>
              </a:rPr>
              <a:t>  </a:t>
            </a:r>
            <a:r>
              <a:rPr lang="fr-FR" sz="1050" kern="1400" dirty="0">
                <a:latin typeface="Courier New" panose="02070309020205020404" pitchFamily="49" charset="0"/>
                <a:ea typeface="SimSun" panose="02010600030101010101" pitchFamily="2" charset="-122"/>
              </a:rPr>
              <a:t>[JMP, </a:t>
            </a:r>
            <a:r>
              <a:rPr lang="fr-FR" sz="1050" kern="1400" dirty="0" err="1">
                <a:latin typeface="Courier New" panose="02070309020205020404" pitchFamily="49" charset="0"/>
                <a:ea typeface="SimSun" panose="02010600030101010101" pitchFamily="2" charset="-122"/>
              </a:rPr>
              <a:t>JMPindex</a:t>
            </a:r>
            <a:r>
              <a:rPr lang="fr-FR" sz="1050" kern="1400" dirty="0">
                <a:latin typeface="Courier New" panose="02070309020205020404" pitchFamily="49" charset="0"/>
                <a:ea typeface="SimSun" panose="02010600030101010101" pitchFamily="2" charset="-122"/>
              </a:rPr>
              <a:t>] = </a:t>
            </a:r>
            <a:r>
              <a:rPr lang="fr-FR" sz="1050" kern="1400" dirty="0" err="1">
                <a:latin typeface="Courier New" panose="02070309020205020404" pitchFamily="49" charset="0"/>
                <a:ea typeface="SimSun" panose="02010600030101010101" pitchFamily="2" charset="-122"/>
              </a:rPr>
              <a:t>computeMatrixProfileJoin</a:t>
            </a:r>
            <a:r>
              <a:rPr lang="fr-FR" sz="1050" kern="1400" dirty="0">
                <a:latin typeface="Courier New" panose="02070309020205020404" pitchFamily="49" charset="0"/>
                <a:ea typeface="SimSun" panose="02010600030101010101" pitchFamily="2" charset="-122"/>
              </a:rPr>
              <a:t>(T,T2,500);</a:t>
            </a:r>
            <a:endParaRPr lang="en-US" sz="1000" kern="1400" dirty="0">
              <a:latin typeface="Times New Roman" panose="02020603050405020304" pitchFamily="18" charset="0"/>
              <a:ea typeface="SimSun" panose="02010600030101010101" pitchFamily="2" charset="-122"/>
            </a:endParaRPr>
          </a:p>
          <a:p>
            <a:pPr algn="just">
              <a:lnSpc>
                <a:spcPct val="150000"/>
              </a:lnSpc>
            </a:pPr>
            <a:r>
              <a:rPr lang="fr-FR" sz="1200" kern="1400" dirty="0">
                <a:latin typeface="Courier New" panose="02070309020205020404" pitchFamily="49" charset="0"/>
                <a:ea typeface="SimSun" panose="02010600030101010101" pitchFamily="2" charset="-122"/>
              </a:rPr>
              <a:t>       </a:t>
            </a:r>
            <a:r>
              <a:rPr lang="en-US" sz="1200" kern="1400" dirty="0">
                <a:latin typeface="Courier New" panose="02070309020205020404" pitchFamily="49" charset="0"/>
                <a:ea typeface="SimSun" panose="02010600030101010101" pitchFamily="2" charset="-122"/>
              </a:rPr>
              <a:t>&lt;trivial code to record best motifs omitted&gt;</a:t>
            </a:r>
            <a:endParaRPr lang="en-US" sz="1000" kern="1400" dirty="0">
              <a:latin typeface="Times New Roman" panose="02020603050405020304" pitchFamily="18" charset="0"/>
              <a:ea typeface="SimSun" panose="02010600030101010101" pitchFamily="2" charset="-122"/>
            </a:endParaRPr>
          </a:p>
          <a:p>
            <a:pPr indent="457200" algn="just">
              <a:lnSpc>
                <a:spcPct val="150000"/>
              </a:lnSpc>
            </a:pPr>
            <a:r>
              <a:rPr lang="en-US" sz="1200" kern="1400" dirty="0">
                <a:solidFill>
                  <a:srgbClr val="0000FF"/>
                </a:solidFill>
                <a:latin typeface="Courier New" panose="02070309020205020404" pitchFamily="49" charset="0"/>
                <a:ea typeface="SimSun" panose="02010600030101010101" pitchFamily="2" charset="-122"/>
              </a:rPr>
              <a:t>end</a:t>
            </a:r>
            <a:endParaRPr lang="en-US" sz="1000" kern="1400" dirty="0">
              <a:effectLst/>
              <a:latin typeface="Times New Roman" panose="02020603050405020304" pitchFamily="18" charset="0"/>
              <a:ea typeface="SimSun" panose="02010600030101010101" pitchFamily="2" charset="-122"/>
            </a:endParaRPr>
          </a:p>
        </p:txBody>
      </p:sp>
      <p:sp>
        <p:nvSpPr>
          <p:cNvPr id="72" name="Rectangle 71">
            <a:extLst>
              <a:ext uri="{FF2B5EF4-FFF2-40B4-BE49-F238E27FC236}">
                <a16:creationId xmlns:a16="http://schemas.microsoft.com/office/drawing/2014/main" id="{5A187D2A-8A4F-4BFA-A4F0-A3D72F7A5863}"/>
              </a:ext>
            </a:extLst>
          </p:cNvPr>
          <p:cNvSpPr/>
          <p:nvPr/>
        </p:nvSpPr>
        <p:spPr>
          <a:xfrm>
            <a:off x="44888" y="3525354"/>
            <a:ext cx="4588115" cy="707886"/>
          </a:xfrm>
          <a:prstGeom prst="rect">
            <a:avLst/>
          </a:prstGeom>
        </p:spPr>
        <p:txBody>
          <a:bodyPr wrap="none">
            <a:spAutoFit/>
          </a:bodyPr>
          <a:lstStyle/>
          <a:p>
            <a:r>
              <a:rPr lang="en-US" sz="2000" dirty="0"/>
              <a:t>What if you don’t know the scaling factor?</a:t>
            </a:r>
          </a:p>
          <a:p>
            <a:r>
              <a:rPr lang="en-US" sz="2000" dirty="0"/>
              <a:t>It is trivial to search over all possibilities. </a:t>
            </a:r>
          </a:p>
        </p:txBody>
      </p:sp>
      <p:sp>
        <p:nvSpPr>
          <p:cNvPr id="73" name="Rectangle 72">
            <a:extLst>
              <a:ext uri="{FF2B5EF4-FFF2-40B4-BE49-F238E27FC236}">
                <a16:creationId xmlns:a16="http://schemas.microsoft.com/office/drawing/2014/main" id="{A0FA7109-1348-4459-BC2E-0F97086C5895}"/>
              </a:ext>
            </a:extLst>
          </p:cNvPr>
          <p:cNvSpPr/>
          <p:nvPr/>
        </p:nvSpPr>
        <p:spPr>
          <a:xfrm>
            <a:off x="155377" y="5808569"/>
            <a:ext cx="4702773" cy="1015663"/>
          </a:xfrm>
          <a:prstGeom prst="rect">
            <a:avLst/>
          </a:prstGeom>
        </p:spPr>
        <p:txBody>
          <a:bodyPr wrap="square">
            <a:spAutoFit/>
          </a:bodyPr>
          <a:lstStyle/>
          <a:p>
            <a:r>
              <a:rPr lang="en-US" sz="2000" dirty="0"/>
              <a:t>So, with the </a:t>
            </a:r>
            <a:r>
              <a:rPr lang="en-US" sz="2000" i="1" dirty="0"/>
              <a:t>Matrix Profile and ten lines of code, </a:t>
            </a:r>
            <a:r>
              <a:rPr lang="en-US" sz="2000" dirty="0"/>
              <a:t>we can reproduce the contribution of a SIGKDD published research effort.</a:t>
            </a:r>
            <a:endParaRPr lang="en-US" dirty="0"/>
          </a:p>
        </p:txBody>
      </p:sp>
    </p:spTree>
    <p:extLst>
      <p:ext uri="{BB962C8B-B14F-4D97-AF65-F5344CB8AC3E}">
        <p14:creationId xmlns:p14="http://schemas.microsoft.com/office/powerpoint/2010/main" val="86729662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13260BD-76C0-4ABF-85C9-390172D2C750}"/>
              </a:ext>
            </a:extLst>
          </p:cNvPr>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12192000" cy="6900939"/>
          </a:xfrm>
          <a:prstGeom prst="rect">
            <a:avLst/>
          </a:prstGeom>
        </p:spPr>
      </p:pic>
      <p:sp>
        <p:nvSpPr>
          <p:cNvPr id="18" name="Title 1">
            <a:extLst>
              <a:ext uri="{FF2B5EF4-FFF2-40B4-BE49-F238E27FC236}">
                <a16:creationId xmlns:a16="http://schemas.microsoft.com/office/drawing/2014/main" id="{EE585CF1-1FE3-47AD-80CF-D7C95ECC052F}"/>
              </a:ext>
            </a:extLst>
          </p:cNvPr>
          <p:cNvSpPr>
            <a:spLocks noGrp="1"/>
          </p:cNvSpPr>
          <p:nvPr>
            <p:ph type="title"/>
          </p:nvPr>
        </p:nvSpPr>
        <p:spPr>
          <a:xfrm>
            <a:off x="712338" y="443700"/>
            <a:ext cx="10515600" cy="933450"/>
          </a:xfrm>
        </p:spPr>
        <p:txBody>
          <a:bodyPr>
            <a:normAutofit/>
          </a:bodyPr>
          <a:lstStyle/>
          <a:p>
            <a:r>
              <a:rPr lang="en-US" sz="5000" dirty="0">
                <a:latin typeface="Palatino Linotype" panose="02040502050505030304" pitchFamily="18" charset="0"/>
              </a:rPr>
              <a:t>The Great Divorce </a:t>
            </a:r>
          </a:p>
        </p:txBody>
      </p:sp>
      <p:sp>
        <p:nvSpPr>
          <p:cNvPr id="19" name="Rectangle 18">
            <a:extLst>
              <a:ext uri="{FF2B5EF4-FFF2-40B4-BE49-F238E27FC236}">
                <a16:creationId xmlns:a16="http://schemas.microsoft.com/office/drawing/2014/main" id="{A814B03A-58A6-4020-9295-913C9F6AF85E}"/>
              </a:ext>
            </a:extLst>
          </p:cNvPr>
          <p:cNvSpPr/>
          <p:nvPr/>
        </p:nvSpPr>
        <p:spPr>
          <a:xfrm>
            <a:off x="436114" y="1196671"/>
            <a:ext cx="8107812" cy="5752857"/>
          </a:xfrm>
          <a:prstGeom prst="rect">
            <a:avLst/>
          </a:prstGeom>
        </p:spPr>
        <p:txBody>
          <a:bodyPr wrap="square">
            <a:spAutoFit/>
          </a:bodyPr>
          <a:lstStyle/>
          <a:p>
            <a:pPr marL="285750" indent="-285750">
              <a:spcAft>
                <a:spcPts val="500"/>
              </a:spcAft>
              <a:buFont typeface="Arial" panose="020B0604020202020204" pitchFamily="34" charset="0"/>
              <a:buChar char="•"/>
            </a:pPr>
            <a:r>
              <a:rPr lang="en-US" sz="2300" dirty="0">
                <a:latin typeface="Palatino Linotype" panose="02040502050505030304" pitchFamily="18" charset="0"/>
              </a:rPr>
              <a:t>In the last hour or so we have discussed the many wonderful things you can do with the Matrix Profile, </a:t>
            </a:r>
            <a:r>
              <a:rPr lang="en-US" sz="2300" i="1" dirty="0">
                <a:latin typeface="Palatino Linotype" panose="02040502050505030304" pitchFamily="18" charset="0"/>
              </a:rPr>
              <a:t>without</a:t>
            </a:r>
            <a:r>
              <a:rPr lang="en-US" sz="2300" dirty="0">
                <a:latin typeface="Palatino Linotype" panose="02040502050505030304" pitchFamily="18" charset="0"/>
              </a:rPr>
              <a:t> explaining how to compute it!</a:t>
            </a:r>
          </a:p>
          <a:p>
            <a:pPr marL="285750" indent="-285750">
              <a:spcAft>
                <a:spcPts val="500"/>
              </a:spcAft>
              <a:buFont typeface="Arial" panose="020B0604020202020204" pitchFamily="34" charset="0"/>
              <a:buChar char="•"/>
            </a:pPr>
            <a:r>
              <a:rPr lang="en-US" sz="2300" dirty="0">
                <a:latin typeface="Palatino Linotype" panose="02040502050505030304" pitchFamily="18" charset="0"/>
              </a:rPr>
              <a:t>This divorce is </a:t>
            </a:r>
            <a:r>
              <a:rPr lang="en-US" sz="2300" i="1" dirty="0">
                <a:latin typeface="Palatino Linotype" panose="02040502050505030304" pitchFamily="18" charset="0"/>
              </a:rPr>
              <a:t>deliberate</a:t>
            </a:r>
            <a:r>
              <a:rPr lang="en-US" sz="2300" dirty="0">
                <a:latin typeface="Palatino Linotype" panose="02040502050505030304" pitchFamily="18" charset="0"/>
              </a:rPr>
              <a:t>, and very useful. </a:t>
            </a:r>
          </a:p>
          <a:p>
            <a:pPr marL="285750" indent="-285750">
              <a:spcAft>
                <a:spcPts val="500"/>
              </a:spcAft>
              <a:buFont typeface="Arial" panose="020B0604020202020204" pitchFamily="34" charset="0"/>
              <a:buChar char="•"/>
            </a:pPr>
            <a:r>
              <a:rPr lang="en-US" sz="2300" dirty="0">
                <a:latin typeface="Palatino Linotype" panose="02040502050505030304" pitchFamily="18" charset="0"/>
              </a:rPr>
              <a:t>We can completely separate the fun, interesting part of time series data mining, from the more challenging backend part.</a:t>
            </a:r>
          </a:p>
          <a:p>
            <a:pPr marL="285750" indent="-285750">
              <a:spcAft>
                <a:spcPts val="500"/>
              </a:spcAft>
              <a:buFont typeface="Arial" panose="020B0604020202020204" pitchFamily="34" charset="0"/>
              <a:buChar char="•"/>
            </a:pPr>
            <a:r>
              <a:rPr lang="en-US" sz="2300" dirty="0">
                <a:latin typeface="Palatino Linotype" panose="02040502050505030304" pitchFamily="18" charset="0"/>
              </a:rPr>
              <a:t>The divorce lets us use appropriate computational resources. For example, exploring a million </a:t>
            </a:r>
            <a:r>
              <a:rPr lang="en-US" sz="2300" dirty="0" err="1">
                <a:latin typeface="Palatino Linotype" panose="02040502050505030304" pitchFamily="18" charset="0"/>
              </a:rPr>
              <a:t>datapoints</a:t>
            </a:r>
            <a:r>
              <a:rPr lang="en-US" sz="2300" dirty="0">
                <a:latin typeface="Palatino Linotype" panose="02040502050505030304" pitchFamily="18" charset="0"/>
              </a:rPr>
              <a:t> in real-time with approximate </a:t>
            </a:r>
            <a:r>
              <a:rPr lang="en-US" sz="2300" i="1" dirty="0">
                <a:latin typeface="Palatino Linotype" panose="02040502050505030304" pitchFamily="18" charset="0"/>
              </a:rPr>
              <a:t>anytime</a:t>
            </a:r>
            <a:r>
              <a:rPr lang="en-US" sz="2300" dirty="0">
                <a:latin typeface="Palatino Linotype" panose="02040502050505030304" pitchFamily="18" charset="0"/>
              </a:rPr>
              <a:t> matrix profiles on a desktop, but then outsourcing to a GPU or the cloud, when we need exact answers, or we need to explore a billion </a:t>
            </a:r>
            <a:r>
              <a:rPr lang="en-US" sz="2300" dirty="0" err="1">
                <a:latin typeface="Palatino Linotype" panose="02040502050505030304" pitchFamily="18" charset="0"/>
              </a:rPr>
              <a:t>datapoints</a:t>
            </a:r>
            <a:r>
              <a:rPr lang="en-US" sz="2300" dirty="0">
                <a:latin typeface="Palatino Linotype" panose="02040502050505030304" pitchFamily="18" charset="0"/>
              </a:rPr>
              <a:t>.</a:t>
            </a:r>
          </a:p>
          <a:p>
            <a:pPr marL="285750" indent="-285750">
              <a:spcAft>
                <a:spcPts val="500"/>
              </a:spcAft>
              <a:buFont typeface="Arial" panose="020B0604020202020204" pitchFamily="34" charset="0"/>
              <a:buChar char="•"/>
            </a:pPr>
            <a:r>
              <a:rPr lang="en-US" sz="2300" dirty="0">
                <a:latin typeface="Palatino Linotype" panose="02040502050505030304" pitchFamily="18" charset="0"/>
              </a:rPr>
              <a:t>All will be revealed, after the coffee break…</a:t>
            </a:r>
          </a:p>
          <a:p>
            <a:pPr marL="285750" indent="-285750">
              <a:buFont typeface="Arial" panose="020B0604020202020204" pitchFamily="34" charset="0"/>
              <a:buChar char="•"/>
            </a:pPr>
            <a:endParaRPr lang="en-US" sz="2500" dirty="0"/>
          </a:p>
        </p:txBody>
      </p:sp>
    </p:spTree>
    <p:extLst>
      <p:ext uri="{BB962C8B-B14F-4D97-AF65-F5344CB8AC3E}">
        <p14:creationId xmlns:p14="http://schemas.microsoft.com/office/powerpoint/2010/main" val="3259832078"/>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2" name="Group 1"/>
          <p:cNvGrpSpPr/>
          <p:nvPr/>
        </p:nvGrpSpPr>
        <p:grpSpPr>
          <a:xfrm>
            <a:off x="-20754" y="628649"/>
            <a:ext cx="12212754" cy="5934075"/>
            <a:chOff x="-20754" y="628649"/>
            <a:chExt cx="12212754" cy="5934075"/>
          </a:xfrm>
        </p:grpSpPr>
        <p:grpSp>
          <p:nvGrpSpPr>
            <p:cNvPr id="16" name="Group 15"/>
            <p:cNvGrpSpPr/>
            <p:nvPr/>
          </p:nvGrpSpPr>
          <p:grpSpPr>
            <a:xfrm>
              <a:off x="-20754" y="628649"/>
              <a:ext cx="12212754" cy="5934075"/>
              <a:chOff x="-20754" y="628649"/>
              <a:chExt cx="12212754" cy="5934075"/>
            </a:xfrm>
          </p:grpSpPr>
          <p:pic>
            <p:nvPicPr>
              <p:cNvPr id="5" name="Picture 4"/>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20754" y="628649"/>
                <a:ext cx="12212754" cy="5934075"/>
              </a:xfrm>
              <a:prstGeom prst="rect">
                <a:avLst/>
              </a:prstGeom>
            </p:spPr>
          </p:pic>
          <p:pic>
            <p:nvPicPr>
              <p:cNvPr id="6" name="Picture 5"/>
              <p:cNvPicPr>
                <a:picLocks noChangeAspect="1"/>
              </p:cNvPicPr>
              <p:nvPr/>
            </p:nvPicPr>
            <p:blipFill>
              <a:blip r:embed="rId3">
                <a:extLst>
                  <a:ext uri="{28A0092B-C50C-407E-A947-70E740481C1C}">
                    <a14:useLocalDpi xmlns:a14="http://schemas.microsoft.com/office/drawing/2010/main"/>
                  </a:ext>
                </a:extLst>
              </a:blip>
              <a:stretch>
                <a:fillRect/>
              </a:stretch>
            </p:blipFill>
            <p:spPr>
              <a:xfrm rot="60000">
                <a:off x="6561123" y="1532830"/>
                <a:ext cx="4745051" cy="2521645"/>
              </a:xfrm>
              <a:prstGeom prst="rect">
                <a:avLst/>
              </a:prstGeom>
            </p:spPr>
          </p:pic>
          <p:cxnSp>
            <p:nvCxnSpPr>
              <p:cNvPr id="8" name="Straight Connector 7"/>
              <p:cNvCxnSpPr/>
              <p:nvPr/>
            </p:nvCxnSpPr>
            <p:spPr>
              <a:xfrm>
                <a:off x="6539479" y="1491615"/>
                <a:ext cx="4788339" cy="76835"/>
              </a:xfrm>
              <a:prstGeom prst="line">
                <a:avLst/>
              </a:prstGeom>
              <a:ln w="57150">
                <a:solidFill>
                  <a:srgbClr val="181717">
                    <a:alpha val="83137"/>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a:cxnSpLocks/>
              </p:cNvCxnSpPr>
              <p:nvPr/>
            </p:nvCxnSpPr>
            <p:spPr>
              <a:xfrm>
                <a:off x="6470650" y="4038600"/>
                <a:ext cx="4857167" cy="57090"/>
              </a:xfrm>
              <a:prstGeom prst="line">
                <a:avLst/>
              </a:prstGeom>
              <a:ln w="57150">
                <a:solidFill>
                  <a:srgbClr val="181717">
                    <a:alpha val="83137"/>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a:cxnSpLocks/>
              </p:cNvCxnSpPr>
              <p:nvPr/>
            </p:nvCxnSpPr>
            <p:spPr>
              <a:xfrm flipH="1">
                <a:off x="6520429" y="1491615"/>
                <a:ext cx="24379" cy="2546985"/>
              </a:xfrm>
              <a:prstGeom prst="line">
                <a:avLst/>
              </a:prstGeom>
              <a:ln w="57150">
                <a:solidFill>
                  <a:srgbClr val="181717">
                    <a:alpha val="83137"/>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a:cxnSpLocks/>
              </p:cNvCxnSpPr>
              <p:nvPr/>
            </p:nvCxnSpPr>
            <p:spPr>
              <a:xfrm flipH="1">
                <a:off x="11291249" y="1568450"/>
                <a:ext cx="24379" cy="2546985"/>
              </a:xfrm>
              <a:prstGeom prst="line">
                <a:avLst/>
              </a:prstGeom>
              <a:ln w="57150">
                <a:solidFill>
                  <a:srgbClr val="181717">
                    <a:alpha val="83137"/>
                  </a:srgbClr>
                </a:solidFill>
              </a:ln>
            </p:spPr>
            <p:style>
              <a:lnRef idx="1">
                <a:schemeClr val="accent1"/>
              </a:lnRef>
              <a:fillRef idx="0">
                <a:schemeClr val="accent1"/>
              </a:fillRef>
              <a:effectRef idx="0">
                <a:schemeClr val="accent1"/>
              </a:effectRef>
              <a:fontRef idx="minor">
                <a:schemeClr val="tx1"/>
              </a:fontRef>
            </p:style>
          </p:cxnSp>
        </p:grpSp>
        <p:sp>
          <p:nvSpPr>
            <p:cNvPr id="17" name="Rectangle 16"/>
            <p:cNvSpPr/>
            <p:nvPr/>
          </p:nvSpPr>
          <p:spPr>
            <a:xfrm rot="60000">
              <a:off x="7067765" y="1571326"/>
              <a:ext cx="3626370" cy="2616101"/>
            </a:xfrm>
            <a:prstGeom prst="rect">
              <a:avLst/>
            </a:prstGeom>
          </p:spPr>
          <p:txBody>
            <a:bodyPr wrap="square">
              <a:spAutoFit/>
            </a:bodyPr>
            <a:lstStyle/>
            <a:p>
              <a:pPr algn="ctr"/>
              <a:r>
                <a:rPr lang="en-US" sz="8200" dirty="0">
                  <a:solidFill>
                    <a:schemeClr val="tx1">
                      <a:lumMod val="85000"/>
                      <a:lumOff val="15000"/>
                    </a:schemeClr>
                  </a:solidFill>
                  <a:latin typeface="Palatino Linotype" panose="02040502050505030304" pitchFamily="18" charset="0"/>
                </a:rPr>
                <a:t>Coffee Break</a:t>
              </a:r>
            </a:p>
          </p:txBody>
        </p:sp>
      </p:grpSp>
      <p:pic>
        <p:nvPicPr>
          <p:cNvPr id="4098" name="Picture 2" descr="http://www.kdd.org/kdd2017/images/kdd2017_b.png"/>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880169" y="587380"/>
            <a:ext cx="1714500" cy="9525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3843625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19100" y="1190624"/>
            <a:ext cx="11449050" cy="3948113"/>
          </a:xfrm>
        </p:spPr>
        <p:txBody>
          <a:bodyPr/>
          <a:lstStyle/>
          <a:p>
            <a:endParaRPr lang="en-US" dirty="0"/>
          </a:p>
          <a:p>
            <a:r>
              <a:rPr lang="en-US" dirty="0"/>
              <a:t>At this point, please switch to </a:t>
            </a:r>
            <a:r>
              <a:rPr lang="en-US" dirty="0" err="1"/>
              <a:t>Mueen’s</a:t>
            </a:r>
            <a:r>
              <a:rPr lang="en-US" dirty="0"/>
              <a:t> Slides</a:t>
            </a:r>
          </a:p>
          <a:p>
            <a:endParaRPr lang="en-US" dirty="0"/>
          </a:p>
          <a:p>
            <a:r>
              <a:rPr lang="en-US" dirty="0"/>
              <a:t>There are some slides below, they are mostly back-up and bonus slides</a:t>
            </a:r>
          </a:p>
          <a:p>
            <a:endParaRPr lang="en-US" dirty="0"/>
          </a:p>
          <a:p>
            <a:r>
              <a:rPr lang="en-US" dirty="0"/>
              <a:t>See you soon!</a:t>
            </a:r>
          </a:p>
          <a:p>
            <a:endParaRPr lang="en-US" dirty="0"/>
          </a:p>
        </p:txBody>
      </p:sp>
      <p:sp>
        <p:nvSpPr>
          <p:cNvPr id="4" name="Title 1"/>
          <p:cNvSpPr>
            <a:spLocks noGrp="1"/>
          </p:cNvSpPr>
          <p:nvPr>
            <p:ph type="title"/>
          </p:nvPr>
        </p:nvSpPr>
        <p:spPr>
          <a:xfrm>
            <a:off x="1123951" y="123825"/>
            <a:ext cx="9220199" cy="889000"/>
          </a:xfrm>
        </p:spPr>
        <p:txBody>
          <a:bodyPr/>
          <a:lstStyle/>
          <a:p>
            <a:pPr algn="ctr"/>
            <a:r>
              <a:rPr lang="en-US" dirty="0"/>
              <a:t>Dear Conference Attendee</a:t>
            </a:r>
          </a:p>
        </p:txBody>
      </p:sp>
    </p:spTree>
    <p:extLst>
      <p:ext uri="{BB962C8B-B14F-4D97-AF65-F5344CB8AC3E}">
        <p14:creationId xmlns:p14="http://schemas.microsoft.com/office/powerpoint/2010/main" val="3315136638"/>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2" name="Group 1"/>
          <p:cNvGrpSpPr/>
          <p:nvPr/>
        </p:nvGrpSpPr>
        <p:grpSpPr>
          <a:xfrm>
            <a:off x="37466" y="195896"/>
            <a:ext cx="12154534" cy="6408929"/>
            <a:chOff x="12700" y="207771"/>
            <a:chExt cx="12154534" cy="6408929"/>
          </a:xfrm>
        </p:grpSpPr>
        <p:pic>
          <p:nvPicPr>
            <p:cNvPr id="5" name="Picture 4"/>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0800" y="220471"/>
              <a:ext cx="12116434" cy="6396229"/>
            </a:xfrm>
            <a:prstGeom prst="rect">
              <a:avLst/>
            </a:prstGeom>
          </p:spPr>
        </p:pic>
        <p:pic>
          <p:nvPicPr>
            <p:cNvPr id="6" name="Picture 5"/>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6191250" y="864497"/>
              <a:ext cx="5154081" cy="2750770"/>
            </a:xfrm>
            <a:prstGeom prst="rect">
              <a:avLst/>
            </a:prstGeom>
          </p:spPr>
        </p:pic>
        <p:pic>
          <p:nvPicPr>
            <p:cNvPr id="7" name="Picture 6"/>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rot="60000">
              <a:off x="6198160" y="864497"/>
              <a:ext cx="207196" cy="2750770"/>
            </a:xfrm>
            <a:prstGeom prst="rect">
              <a:avLst/>
            </a:prstGeom>
          </p:spPr>
        </p:pic>
        <p:sp>
          <p:nvSpPr>
            <p:cNvPr id="8" name="Freeform: Shape 7"/>
            <p:cNvSpPr/>
            <p:nvPr/>
          </p:nvSpPr>
          <p:spPr>
            <a:xfrm flipV="1">
              <a:off x="6174171" y="3636562"/>
              <a:ext cx="5171159" cy="27432"/>
            </a:xfrm>
            <a:custGeom>
              <a:avLst/>
              <a:gdLst>
                <a:gd name="connsiteX0" fmla="*/ 0 w 10980420"/>
                <a:gd name="connsiteY0" fmla="*/ 30480 h 68580"/>
                <a:gd name="connsiteX1" fmla="*/ 60960 w 10980420"/>
                <a:gd name="connsiteY1" fmla="*/ 22860 h 68580"/>
                <a:gd name="connsiteX2" fmla="*/ 83820 w 10980420"/>
                <a:gd name="connsiteY2" fmla="*/ 7620 h 68580"/>
                <a:gd name="connsiteX3" fmla="*/ 205740 w 10980420"/>
                <a:gd name="connsiteY3" fmla="*/ 15240 h 68580"/>
                <a:gd name="connsiteX4" fmla="*/ 251460 w 10980420"/>
                <a:gd name="connsiteY4" fmla="*/ 30480 h 68580"/>
                <a:gd name="connsiteX5" fmla="*/ 929640 w 10980420"/>
                <a:gd name="connsiteY5" fmla="*/ 45720 h 68580"/>
                <a:gd name="connsiteX6" fmla="*/ 1074420 w 10980420"/>
                <a:gd name="connsiteY6" fmla="*/ 38100 h 68580"/>
                <a:gd name="connsiteX7" fmla="*/ 1143000 w 10980420"/>
                <a:gd name="connsiteY7" fmla="*/ 22860 h 68580"/>
                <a:gd name="connsiteX8" fmla="*/ 1546860 w 10980420"/>
                <a:gd name="connsiteY8" fmla="*/ 30480 h 68580"/>
                <a:gd name="connsiteX9" fmla="*/ 1821180 w 10980420"/>
                <a:gd name="connsiteY9" fmla="*/ 45720 h 68580"/>
                <a:gd name="connsiteX10" fmla="*/ 1950720 w 10980420"/>
                <a:gd name="connsiteY10" fmla="*/ 38100 h 68580"/>
                <a:gd name="connsiteX11" fmla="*/ 1996440 w 10980420"/>
                <a:gd name="connsiteY11" fmla="*/ 30480 h 68580"/>
                <a:gd name="connsiteX12" fmla="*/ 2491740 w 10980420"/>
                <a:gd name="connsiteY12" fmla="*/ 22860 h 68580"/>
                <a:gd name="connsiteX13" fmla="*/ 2598420 w 10980420"/>
                <a:gd name="connsiteY13" fmla="*/ 7620 h 68580"/>
                <a:gd name="connsiteX14" fmla="*/ 2750820 w 10980420"/>
                <a:gd name="connsiteY14" fmla="*/ 15240 h 68580"/>
                <a:gd name="connsiteX15" fmla="*/ 2834640 w 10980420"/>
                <a:gd name="connsiteY15" fmla="*/ 38100 h 68580"/>
                <a:gd name="connsiteX16" fmla="*/ 3307080 w 10980420"/>
                <a:gd name="connsiteY16" fmla="*/ 30480 h 68580"/>
                <a:gd name="connsiteX17" fmla="*/ 3581400 w 10980420"/>
                <a:gd name="connsiteY17" fmla="*/ 30480 h 68580"/>
                <a:gd name="connsiteX18" fmla="*/ 3634740 w 10980420"/>
                <a:gd name="connsiteY18" fmla="*/ 22860 h 68580"/>
                <a:gd name="connsiteX19" fmla="*/ 3741420 w 10980420"/>
                <a:gd name="connsiteY19" fmla="*/ 15240 h 68580"/>
                <a:gd name="connsiteX20" fmla="*/ 3802380 w 10980420"/>
                <a:gd name="connsiteY20" fmla="*/ 7620 h 68580"/>
                <a:gd name="connsiteX21" fmla="*/ 4244340 w 10980420"/>
                <a:gd name="connsiteY21" fmla="*/ 0 h 68580"/>
                <a:gd name="connsiteX22" fmla="*/ 4351020 w 10980420"/>
                <a:gd name="connsiteY22" fmla="*/ 7620 h 68580"/>
                <a:gd name="connsiteX23" fmla="*/ 4427220 w 10980420"/>
                <a:gd name="connsiteY23" fmla="*/ 22860 h 68580"/>
                <a:gd name="connsiteX24" fmla="*/ 4450080 w 10980420"/>
                <a:gd name="connsiteY24" fmla="*/ 30480 h 68580"/>
                <a:gd name="connsiteX25" fmla="*/ 4792980 w 10980420"/>
                <a:gd name="connsiteY25" fmla="*/ 45720 h 68580"/>
                <a:gd name="connsiteX26" fmla="*/ 4831080 w 10980420"/>
                <a:gd name="connsiteY26" fmla="*/ 53340 h 68580"/>
                <a:gd name="connsiteX27" fmla="*/ 4884420 w 10980420"/>
                <a:gd name="connsiteY27" fmla="*/ 60960 h 68580"/>
                <a:gd name="connsiteX28" fmla="*/ 4930140 w 10980420"/>
                <a:gd name="connsiteY28" fmla="*/ 68580 h 68580"/>
                <a:gd name="connsiteX29" fmla="*/ 5265420 w 10980420"/>
                <a:gd name="connsiteY29" fmla="*/ 60960 h 68580"/>
                <a:gd name="connsiteX30" fmla="*/ 5303520 w 10980420"/>
                <a:gd name="connsiteY30" fmla="*/ 53340 h 68580"/>
                <a:gd name="connsiteX31" fmla="*/ 5577840 w 10980420"/>
                <a:gd name="connsiteY31" fmla="*/ 45720 h 68580"/>
                <a:gd name="connsiteX32" fmla="*/ 5600700 w 10980420"/>
                <a:gd name="connsiteY32" fmla="*/ 38100 h 68580"/>
                <a:gd name="connsiteX33" fmla="*/ 5707380 w 10980420"/>
                <a:gd name="connsiteY33" fmla="*/ 45720 h 68580"/>
                <a:gd name="connsiteX34" fmla="*/ 5775960 w 10980420"/>
                <a:gd name="connsiteY34" fmla="*/ 60960 h 68580"/>
                <a:gd name="connsiteX35" fmla="*/ 5829300 w 10980420"/>
                <a:gd name="connsiteY35" fmla="*/ 68580 h 68580"/>
                <a:gd name="connsiteX36" fmla="*/ 6134100 w 10980420"/>
                <a:gd name="connsiteY36" fmla="*/ 53340 h 68580"/>
                <a:gd name="connsiteX37" fmla="*/ 6156960 w 10980420"/>
                <a:gd name="connsiteY37" fmla="*/ 45720 h 68580"/>
                <a:gd name="connsiteX38" fmla="*/ 6217920 w 10980420"/>
                <a:gd name="connsiteY38" fmla="*/ 30480 h 68580"/>
                <a:gd name="connsiteX39" fmla="*/ 6240780 w 10980420"/>
                <a:gd name="connsiteY39" fmla="*/ 22860 h 68580"/>
                <a:gd name="connsiteX40" fmla="*/ 6294120 w 10980420"/>
                <a:gd name="connsiteY40" fmla="*/ 15240 h 68580"/>
                <a:gd name="connsiteX41" fmla="*/ 6347460 w 10980420"/>
                <a:gd name="connsiteY41" fmla="*/ 0 h 68580"/>
                <a:gd name="connsiteX42" fmla="*/ 6484620 w 10980420"/>
                <a:gd name="connsiteY42" fmla="*/ 7620 h 68580"/>
                <a:gd name="connsiteX43" fmla="*/ 6522720 w 10980420"/>
                <a:gd name="connsiteY43" fmla="*/ 15240 h 68580"/>
                <a:gd name="connsiteX44" fmla="*/ 6545580 w 10980420"/>
                <a:gd name="connsiteY44" fmla="*/ 22860 h 68580"/>
                <a:gd name="connsiteX45" fmla="*/ 6835140 w 10980420"/>
                <a:gd name="connsiteY45" fmla="*/ 38100 h 68580"/>
                <a:gd name="connsiteX46" fmla="*/ 7155180 w 10980420"/>
                <a:gd name="connsiteY46" fmla="*/ 22860 h 68580"/>
                <a:gd name="connsiteX47" fmla="*/ 7345680 w 10980420"/>
                <a:gd name="connsiteY47" fmla="*/ 0 h 68580"/>
                <a:gd name="connsiteX48" fmla="*/ 7505700 w 10980420"/>
                <a:gd name="connsiteY48" fmla="*/ 7620 h 68580"/>
                <a:gd name="connsiteX49" fmla="*/ 7528560 w 10980420"/>
                <a:gd name="connsiteY49" fmla="*/ 15240 h 68580"/>
                <a:gd name="connsiteX50" fmla="*/ 7604760 w 10980420"/>
                <a:gd name="connsiteY50" fmla="*/ 22860 h 68580"/>
                <a:gd name="connsiteX51" fmla="*/ 7680960 w 10980420"/>
                <a:gd name="connsiteY51" fmla="*/ 38100 h 68580"/>
                <a:gd name="connsiteX52" fmla="*/ 7757160 w 10980420"/>
                <a:gd name="connsiteY52" fmla="*/ 53340 h 68580"/>
                <a:gd name="connsiteX53" fmla="*/ 7901940 w 10980420"/>
                <a:gd name="connsiteY53" fmla="*/ 45720 h 68580"/>
                <a:gd name="connsiteX54" fmla="*/ 8031480 w 10980420"/>
                <a:gd name="connsiteY54" fmla="*/ 38100 h 68580"/>
                <a:gd name="connsiteX55" fmla="*/ 8473440 w 10980420"/>
                <a:gd name="connsiteY55" fmla="*/ 22860 h 68580"/>
                <a:gd name="connsiteX56" fmla="*/ 8839200 w 10980420"/>
                <a:gd name="connsiteY56" fmla="*/ 30480 h 68580"/>
                <a:gd name="connsiteX57" fmla="*/ 8900160 w 10980420"/>
                <a:gd name="connsiteY57" fmla="*/ 38100 h 68580"/>
                <a:gd name="connsiteX58" fmla="*/ 9083040 w 10980420"/>
                <a:gd name="connsiteY58" fmla="*/ 30480 h 68580"/>
                <a:gd name="connsiteX59" fmla="*/ 9189720 w 10980420"/>
                <a:gd name="connsiteY59" fmla="*/ 22860 h 68580"/>
                <a:gd name="connsiteX60" fmla="*/ 9296400 w 10980420"/>
                <a:gd name="connsiteY60" fmla="*/ 7620 h 68580"/>
                <a:gd name="connsiteX61" fmla="*/ 9525000 w 10980420"/>
                <a:gd name="connsiteY61" fmla="*/ 22860 h 68580"/>
                <a:gd name="connsiteX62" fmla="*/ 9547860 w 10980420"/>
                <a:gd name="connsiteY62" fmla="*/ 30480 h 68580"/>
                <a:gd name="connsiteX63" fmla="*/ 9723120 w 10980420"/>
                <a:gd name="connsiteY63" fmla="*/ 22860 h 68580"/>
                <a:gd name="connsiteX64" fmla="*/ 9768840 w 10980420"/>
                <a:gd name="connsiteY64" fmla="*/ 15240 h 68580"/>
                <a:gd name="connsiteX65" fmla="*/ 10088880 w 10980420"/>
                <a:gd name="connsiteY65" fmla="*/ 22860 h 68580"/>
                <a:gd name="connsiteX66" fmla="*/ 10431780 w 10980420"/>
                <a:gd name="connsiteY66" fmla="*/ 15240 h 68580"/>
                <a:gd name="connsiteX67" fmla="*/ 10728960 w 10980420"/>
                <a:gd name="connsiteY67" fmla="*/ 7620 h 68580"/>
                <a:gd name="connsiteX68" fmla="*/ 10942320 w 10980420"/>
                <a:gd name="connsiteY68" fmla="*/ 15240 h 68580"/>
                <a:gd name="connsiteX69" fmla="*/ 10980420 w 10980420"/>
                <a:gd name="connsiteY69" fmla="*/ 22860 h 68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0980420" h="68580">
                  <a:moveTo>
                    <a:pt x="0" y="30480"/>
                  </a:moveTo>
                  <a:cubicBezTo>
                    <a:pt x="20320" y="27940"/>
                    <a:pt x="41203" y="28248"/>
                    <a:pt x="60960" y="22860"/>
                  </a:cubicBezTo>
                  <a:cubicBezTo>
                    <a:pt x="69795" y="20450"/>
                    <a:pt x="74675" y="8101"/>
                    <a:pt x="83820" y="7620"/>
                  </a:cubicBezTo>
                  <a:lnTo>
                    <a:pt x="205740" y="15240"/>
                  </a:lnTo>
                  <a:lnTo>
                    <a:pt x="251460" y="30480"/>
                  </a:lnTo>
                  <a:cubicBezTo>
                    <a:pt x="481564" y="107181"/>
                    <a:pt x="266288" y="38007"/>
                    <a:pt x="929640" y="45720"/>
                  </a:cubicBezTo>
                  <a:cubicBezTo>
                    <a:pt x="977900" y="43180"/>
                    <a:pt x="1026260" y="42113"/>
                    <a:pt x="1074420" y="38100"/>
                  </a:cubicBezTo>
                  <a:cubicBezTo>
                    <a:pt x="1088931" y="36891"/>
                    <a:pt x="1127333" y="26777"/>
                    <a:pt x="1143000" y="22860"/>
                  </a:cubicBezTo>
                  <a:lnTo>
                    <a:pt x="1546860" y="30480"/>
                  </a:lnTo>
                  <a:cubicBezTo>
                    <a:pt x="1754990" y="35619"/>
                    <a:pt x="1696998" y="30197"/>
                    <a:pt x="1821180" y="45720"/>
                  </a:cubicBezTo>
                  <a:cubicBezTo>
                    <a:pt x="1864360" y="43180"/>
                    <a:pt x="1907628" y="41847"/>
                    <a:pt x="1950720" y="38100"/>
                  </a:cubicBezTo>
                  <a:cubicBezTo>
                    <a:pt x="1966112" y="36762"/>
                    <a:pt x="1980996" y="30915"/>
                    <a:pt x="1996440" y="30480"/>
                  </a:cubicBezTo>
                  <a:cubicBezTo>
                    <a:pt x="2161494" y="25831"/>
                    <a:pt x="2326640" y="25400"/>
                    <a:pt x="2491740" y="22860"/>
                  </a:cubicBezTo>
                  <a:cubicBezTo>
                    <a:pt x="2526913" y="15825"/>
                    <a:pt x="2562219" y="7620"/>
                    <a:pt x="2598420" y="7620"/>
                  </a:cubicBezTo>
                  <a:cubicBezTo>
                    <a:pt x="2649283" y="7620"/>
                    <a:pt x="2700020" y="12700"/>
                    <a:pt x="2750820" y="15240"/>
                  </a:cubicBezTo>
                  <a:cubicBezTo>
                    <a:pt x="2819572" y="32428"/>
                    <a:pt x="2791909" y="23856"/>
                    <a:pt x="2834640" y="38100"/>
                  </a:cubicBezTo>
                  <a:cubicBezTo>
                    <a:pt x="3200397" y="20258"/>
                    <a:pt x="3042914" y="17901"/>
                    <a:pt x="3307080" y="30480"/>
                  </a:cubicBezTo>
                  <a:cubicBezTo>
                    <a:pt x="3430740" y="45938"/>
                    <a:pt x="3375084" y="42270"/>
                    <a:pt x="3581400" y="30480"/>
                  </a:cubicBezTo>
                  <a:cubicBezTo>
                    <a:pt x="3599331" y="29455"/>
                    <a:pt x="3616860" y="24563"/>
                    <a:pt x="3634740" y="22860"/>
                  </a:cubicBezTo>
                  <a:cubicBezTo>
                    <a:pt x="3670230" y="19480"/>
                    <a:pt x="3705916" y="18468"/>
                    <a:pt x="3741420" y="15240"/>
                  </a:cubicBezTo>
                  <a:cubicBezTo>
                    <a:pt x="3761814" y="13386"/>
                    <a:pt x="3781911" y="8240"/>
                    <a:pt x="3802380" y="7620"/>
                  </a:cubicBezTo>
                  <a:cubicBezTo>
                    <a:pt x="3949654" y="3157"/>
                    <a:pt x="4097020" y="2540"/>
                    <a:pt x="4244340" y="0"/>
                  </a:cubicBezTo>
                  <a:cubicBezTo>
                    <a:pt x="4279900" y="2540"/>
                    <a:pt x="4315645" y="3198"/>
                    <a:pt x="4351020" y="7620"/>
                  </a:cubicBezTo>
                  <a:cubicBezTo>
                    <a:pt x="4376723" y="10833"/>
                    <a:pt x="4402646" y="14669"/>
                    <a:pt x="4427220" y="22860"/>
                  </a:cubicBezTo>
                  <a:cubicBezTo>
                    <a:pt x="4434840" y="25400"/>
                    <a:pt x="4442141" y="29259"/>
                    <a:pt x="4450080" y="30480"/>
                  </a:cubicBezTo>
                  <a:cubicBezTo>
                    <a:pt x="4543985" y="44927"/>
                    <a:pt x="4747399" y="44418"/>
                    <a:pt x="4792980" y="45720"/>
                  </a:cubicBezTo>
                  <a:cubicBezTo>
                    <a:pt x="4805680" y="48260"/>
                    <a:pt x="4818305" y="51211"/>
                    <a:pt x="4831080" y="53340"/>
                  </a:cubicBezTo>
                  <a:cubicBezTo>
                    <a:pt x="4848796" y="56293"/>
                    <a:pt x="4866668" y="58229"/>
                    <a:pt x="4884420" y="60960"/>
                  </a:cubicBezTo>
                  <a:cubicBezTo>
                    <a:pt x="4899691" y="63309"/>
                    <a:pt x="4914900" y="66040"/>
                    <a:pt x="4930140" y="68580"/>
                  </a:cubicBezTo>
                  <a:lnTo>
                    <a:pt x="5265420" y="60960"/>
                  </a:lnTo>
                  <a:cubicBezTo>
                    <a:pt x="5278361" y="60432"/>
                    <a:pt x="5290584" y="53971"/>
                    <a:pt x="5303520" y="53340"/>
                  </a:cubicBezTo>
                  <a:cubicBezTo>
                    <a:pt x="5394887" y="48883"/>
                    <a:pt x="5486400" y="48260"/>
                    <a:pt x="5577840" y="45720"/>
                  </a:cubicBezTo>
                  <a:cubicBezTo>
                    <a:pt x="5585460" y="43180"/>
                    <a:pt x="5592668" y="38100"/>
                    <a:pt x="5600700" y="38100"/>
                  </a:cubicBezTo>
                  <a:cubicBezTo>
                    <a:pt x="5636351" y="38100"/>
                    <a:pt x="5671925" y="41988"/>
                    <a:pt x="5707380" y="45720"/>
                  </a:cubicBezTo>
                  <a:cubicBezTo>
                    <a:pt x="5743303" y="49501"/>
                    <a:pt x="5742979" y="54964"/>
                    <a:pt x="5775960" y="60960"/>
                  </a:cubicBezTo>
                  <a:cubicBezTo>
                    <a:pt x="5793631" y="64173"/>
                    <a:pt x="5811520" y="66040"/>
                    <a:pt x="5829300" y="68580"/>
                  </a:cubicBezTo>
                  <a:cubicBezTo>
                    <a:pt x="5881342" y="66954"/>
                    <a:pt x="6045902" y="69376"/>
                    <a:pt x="6134100" y="53340"/>
                  </a:cubicBezTo>
                  <a:cubicBezTo>
                    <a:pt x="6142003" y="51903"/>
                    <a:pt x="6149211" y="47833"/>
                    <a:pt x="6156960" y="45720"/>
                  </a:cubicBezTo>
                  <a:cubicBezTo>
                    <a:pt x="6177167" y="40209"/>
                    <a:pt x="6198049" y="37104"/>
                    <a:pt x="6217920" y="30480"/>
                  </a:cubicBezTo>
                  <a:cubicBezTo>
                    <a:pt x="6225540" y="27940"/>
                    <a:pt x="6232904" y="24435"/>
                    <a:pt x="6240780" y="22860"/>
                  </a:cubicBezTo>
                  <a:cubicBezTo>
                    <a:pt x="6258392" y="19338"/>
                    <a:pt x="6276340" y="17780"/>
                    <a:pt x="6294120" y="15240"/>
                  </a:cubicBezTo>
                  <a:cubicBezTo>
                    <a:pt x="6304900" y="11647"/>
                    <a:pt x="6337892" y="0"/>
                    <a:pt x="6347460" y="0"/>
                  </a:cubicBezTo>
                  <a:cubicBezTo>
                    <a:pt x="6393251" y="0"/>
                    <a:pt x="6438900" y="5080"/>
                    <a:pt x="6484620" y="7620"/>
                  </a:cubicBezTo>
                  <a:cubicBezTo>
                    <a:pt x="6497320" y="10160"/>
                    <a:pt x="6510155" y="12099"/>
                    <a:pt x="6522720" y="15240"/>
                  </a:cubicBezTo>
                  <a:cubicBezTo>
                    <a:pt x="6530512" y="17188"/>
                    <a:pt x="6537677" y="21423"/>
                    <a:pt x="6545580" y="22860"/>
                  </a:cubicBezTo>
                  <a:cubicBezTo>
                    <a:pt x="6629918" y="38194"/>
                    <a:pt x="6780701" y="36285"/>
                    <a:pt x="6835140" y="38100"/>
                  </a:cubicBezTo>
                  <a:cubicBezTo>
                    <a:pt x="7256866" y="25696"/>
                    <a:pt x="6974791" y="42187"/>
                    <a:pt x="7155180" y="22860"/>
                  </a:cubicBezTo>
                  <a:cubicBezTo>
                    <a:pt x="7333182" y="3788"/>
                    <a:pt x="7254293" y="18277"/>
                    <a:pt x="7345680" y="0"/>
                  </a:cubicBezTo>
                  <a:cubicBezTo>
                    <a:pt x="7399020" y="2540"/>
                    <a:pt x="7452484" y="3185"/>
                    <a:pt x="7505700" y="7620"/>
                  </a:cubicBezTo>
                  <a:cubicBezTo>
                    <a:pt x="7513704" y="8287"/>
                    <a:pt x="7520621" y="14019"/>
                    <a:pt x="7528560" y="15240"/>
                  </a:cubicBezTo>
                  <a:cubicBezTo>
                    <a:pt x="7553790" y="19122"/>
                    <a:pt x="7579516" y="19073"/>
                    <a:pt x="7604760" y="22860"/>
                  </a:cubicBezTo>
                  <a:cubicBezTo>
                    <a:pt x="7630376" y="26702"/>
                    <a:pt x="7655409" y="33842"/>
                    <a:pt x="7680960" y="38100"/>
                  </a:cubicBezTo>
                  <a:cubicBezTo>
                    <a:pt x="7737010" y="47442"/>
                    <a:pt x="7711691" y="41973"/>
                    <a:pt x="7757160" y="53340"/>
                  </a:cubicBezTo>
                  <a:lnTo>
                    <a:pt x="7901940" y="45720"/>
                  </a:lnTo>
                  <a:lnTo>
                    <a:pt x="8031480" y="38100"/>
                  </a:lnTo>
                  <a:cubicBezTo>
                    <a:pt x="8185083" y="30786"/>
                    <a:pt x="8317713" y="27579"/>
                    <a:pt x="8473440" y="22860"/>
                  </a:cubicBezTo>
                  <a:lnTo>
                    <a:pt x="8839200" y="30480"/>
                  </a:lnTo>
                  <a:cubicBezTo>
                    <a:pt x="8859665" y="31211"/>
                    <a:pt x="8879682" y="38100"/>
                    <a:pt x="8900160" y="38100"/>
                  </a:cubicBezTo>
                  <a:cubicBezTo>
                    <a:pt x="8961173" y="38100"/>
                    <a:pt x="9022111" y="33687"/>
                    <a:pt x="9083040" y="30480"/>
                  </a:cubicBezTo>
                  <a:cubicBezTo>
                    <a:pt x="9118641" y="28606"/>
                    <a:pt x="9154272" y="26658"/>
                    <a:pt x="9189720" y="22860"/>
                  </a:cubicBezTo>
                  <a:cubicBezTo>
                    <a:pt x="9225437" y="19033"/>
                    <a:pt x="9296400" y="7620"/>
                    <a:pt x="9296400" y="7620"/>
                  </a:cubicBezTo>
                  <a:cubicBezTo>
                    <a:pt x="9366037" y="10522"/>
                    <a:pt x="9451683" y="6567"/>
                    <a:pt x="9525000" y="22860"/>
                  </a:cubicBezTo>
                  <a:cubicBezTo>
                    <a:pt x="9532841" y="24602"/>
                    <a:pt x="9540240" y="27940"/>
                    <a:pt x="9547860" y="30480"/>
                  </a:cubicBezTo>
                  <a:cubicBezTo>
                    <a:pt x="9606280" y="27940"/>
                    <a:pt x="9664783" y="26883"/>
                    <a:pt x="9723120" y="22860"/>
                  </a:cubicBezTo>
                  <a:cubicBezTo>
                    <a:pt x="9738534" y="21797"/>
                    <a:pt x="9753390" y="15240"/>
                    <a:pt x="9768840" y="15240"/>
                  </a:cubicBezTo>
                  <a:cubicBezTo>
                    <a:pt x="9875550" y="15240"/>
                    <a:pt x="9982200" y="20320"/>
                    <a:pt x="10088880" y="22860"/>
                  </a:cubicBezTo>
                  <a:lnTo>
                    <a:pt x="10431780" y="15240"/>
                  </a:lnTo>
                  <a:cubicBezTo>
                    <a:pt x="10530844" y="12881"/>
                    <a:pt x="10629867" y="7620"/>
                    <a:pt x="10728960" y="7620"/>
                  </a:cubicBezTo>
                  <a:cubicBezTo>
                    <a:pt x="10800125" y="7620"/>
                    <a:pt x="10871200" y="12700"/>
                    <a:pt x="10942320" y="15240"/>
                  </a:cubicBezTo>
                  <a:cubicBezTo>
                    <a:pt x="10969999" y="24466"/>
                    <a:pt x="10957148" y="22860"/>
                    <a:pt x="10980420" y="22860"/>
                  </a:cubicBezTo>
                </a:path>
              </a:pathLst>
            </a:custGeom>
            <a:noFill/>
            <a:ln w="5715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p:cNvSpPr/>
            <p:nvPr/>
          </p:nvSpPr>
          <p:spPr>
            <a:xfrm rot="16200000" flipV="1">
              <a:off x="9926534" y="2202455"/>
              <a:ext cx="2870245" cy="27432"/>
            </a:xfrm>
            <a:custGeom>
              <a:avLst/>
              <a:gdLst>
                <a:gd name="connsiteX0" fmla="*/ 0 w 10980420"/>
                <a:gd name="connsiteY0" fmla="*/ 30480 h 68580"/>
                <a:gd name="connsiteX1" fmla="*/ 60960 w 10980420"/>
                <a:gd name="connsiteY1" fmla="*/ 22860 h 68580"/>
                <a:gd name="connsiteX2" fmla="*/ 83820 w 10980420"/>
                <a:gd name="connsiteY2" fmla="*/ 7620 h 68580"/>
                <a:gd name="connsiteX3" fmla="*/ 205740 w 10980420"/>
                <a:gd name="connsiteY3" fmla="*/ 15240 h 68580"/>
                <a:gd name="connsiteX4" fmla="*/ 251460 w 10980420"/>
                <a:gd name="connsiteY4" fmla="*/ 30480 h 68580"/>
                <a:gd name="connsiteX5" fmla="*/ 929640 w 10980420"/>
                <a:gd name="connsiteY5" fmla="*/ 45720 h 68580"/>
                <a:gd name="connsiteX6" fmla="*/ 1074420 w 10980420"/>
                <a:gd name="connsiteY6" fmla="*/ 38100 h 68580"/>
                <a:gd name="connsiteX7" fmla="*/ 1143000 w 10980420"/>
                <a:gd name="connsiteY7" fmla="*/ 22860 h 68580"/>
                <a:gd name="connsiteX8" fmla="*/ 1546860 w 10980420"/>
                <a:gd name="connsiteY8" fmla="*/ 30480 h 68580"/>
                <a:gd name="connsiteX9" fmla="*/ 1821180 w 10980420"/>
                <a:gd name="connsiteY9" fmla="*/ 45720 h 68580"/>
                <a:gd name="connsiteX10" fmla="*/ 1950720 w 10980420"/>
                <a:gd name="connsiteY10" fmla="*/ 38100 h 68580"/>
                <a:gd name="connsiteX11" fmla="*/ 1996440 w 10980420"/>
                <a:gd name="connsiteY11" fmla="*/ 30480 h 68580"/>
                <a:gd name="connsiteX12" fmla="*/ 2491740 w 10980420"/>
                <a:gd name="connsiteY12" fmla="*/ 22860 h 68580"/>
                <a:gd name="connsiteX13" fmla="*/ 2598420 w 10980420"/>
                <a:gd name="connsiteY13" fmla="*/ 7620 h 68580"/>
                <a:gd name="connsiteX14" fmla="*/ 2750820 w 10980420"/>
                <a:gd name="connsiteY14" fmla="*/ 15240 h 68580"/>
                <a:gd name="connsiteX15" fmla="*/ 2834640 w 10980420"/>
                <a:gd name="connsiteY15" fmla="*/ 38100 h 68580"/>
                <a:gd name="connsiteX16" fmla="*/ 3307080 w 10980420"/>
                <a:gd name="connsiteY16" fmla="*/ 30480 h 68580"/>
                <a:gd name="connsiteX17" fmla="*/ 3581400 w 10980420"/>
                <a:gd name="connsiteY17" fmla="*/ 30480 h 68580"/>
                <a:gd name="connsiteX18" fmla="*/ 3634740 w 10980420"/>
                <a:gd name="connsiteY18" fmla="*/ 22860 h 68580"/>
                <a:gd name="connsiteX19" fmla="*/ 3741420 w 10980420"/>
                <a:gd name="connsiteY19" fmla="*/ 15240 h 68580"/>
                <a:gd name="connsiteX20" fmla="*/ 3802380 w 10980420"/>
                <a:gd name="connsiteY20" fmla="*/ 7620 h 68580"/>
                <a:gd name="connsiteX21" fmla="*/ 4244340 w 10980420"/>
                <a:gd name="connsiteY21" fmla="*/ 0 h 68580"/>
                <a:gd name="connsiteX22" fmla="*/ 4351020 w 10980420"/>
                <a:gd name="connsiteY22" fmla="*/ 7620 h 68580"/>
                <a:gd name="connsiteX23" fmla="*/ 4427220 w 10980420"/>
                <a:gd name="connsiteY23" fmla="*/ 22860 h 68580"/>
                <a:gd name="connsiteX24" fmla="*/ 4450080 w 10980420"/>
                <a:gd name="connsiteY24" fmla="*/ 30480 h 68580"/>
                <a:gd name="connsiteX25" fmla="*/ 4792980 w 10980420"/>
                <a:gd name="connsiteY25" fmla="*/ 45720 h 68580"/>
                <a:gd name="connsiteX26" fmla="*/ 4831080 w 10980420"/>
                <a:gd name="connsiteY26" fmla="*/ 53340 h 68580"/>
                <a:gd name="connsiteX27" fmla="*/ 4884420 w 10980420"/>
                <a:gd name="connsiteY27" fmla="*/ 60960 h 68580"/>
                <a:gd name="connsiteX28" fmla="*/ 4930140 w 10980420"/>
                <a:gd name="connsiteY28" fmla="*/ 68580 h 68580"/>
                <a:gd name="connsiteX29" fmla="*/ 5265420 w 10980420"/>
                <a:gd name="connsiteY29" fmla="*/ 60960 h 68580"/>
                <a:gd name="connsiteX30" fmla="*/ 5303520 w 10980420"/>
                <a:gd name="connsiteY30" fmla="*/ 53340 h 68580"/>
                <a:gd name="connsiteX31" fmla="*/ 5577840 w 10980420"/>
                <a:gd name="connsiteY31" fmla="*/ 45720 h 68580"/>
                <a:gd name="connsiteX32" fmla="*/ 5600700 w 10980420"/>
                <a:gd name="connsiteY32" fmla="*/ 38100 h 68580"/>
                <a:gd name="connsiteX33" fmla="*/ 5707380 w 10980420"/>
                <a:gd name="connsiteY33" fmla="*/ 45720 h 68580"/>
                <a:gd name="connsiteX34" fmla="*/ 5775960 w 10980420"/>
                <a:gd name="connsiteY34" fmla="*/ 60960 h 68580"/>
                <a:gd name="connsiteX35" fmla="*/ 5829300 w 10980420"/>
                <a:gd name="connsiteY35" fmla="*/ 68580 h 68580"/>
                <a:gd name="connsiteX36" fmla="*/ 6134100 w 10980420"/>
                <a:gd name="connsiteY36" fmla="*/ 53340 h 68580"/>
                <a:gd name="connsiteX37" fmla="*/ 6156960 w 10980420"/>
                <a:gd name="connsiteY37" fmla="*/ 45720 h 68580"/>
                <a:gd name="connsiteX38" fmla="*/ 6217920 w 10980420"/>
                <a:gd name="connsiteY38" fmla="*/ 30480 h 68580"/>
                <a:gd name="connsiteX39" fmla="*/ 6240780 w 10980420"/>
                <a:gd name="connsiteY39" fmla="*/ 22860 h 68580"/>
                <a:gd name="connsiteX40" fmla="*/ 6294120 w 10980420"/>
                <a:gd name="connsiteY40" fmla="*/ 15240 h 68580"/>
                <a:gd name="connsiteX41" fmla="*/ 6347460 w 10980420"/>
                <a:gd name="connsiteY41" fmla="*/ 0 h 68580"/>
                <a:gd name="connsiteX42" fmla="*/ 6484620 w 10980420"/>
                <a:gd name="connsiteY42" fmla="*/ 7620 h 68580"/>
                <a:gd name="connsiteX43" fmla="*/ 6522720 w 10980420"/>
                <a:gd name="connsiteY43" fmla="*/ 15240 h 68580"/>
                <a:gd name="connsiteX44" fmla="*/ 6545580 w 10980420"/>
                <a:gd name="connsiteY44" fmla="*/ 22860 h 68580"/>
                <a:gd name="connsiteX45" fmla="*/ 6835140 w 10980420"/>
                <a:gd name="connsiteY45" fmla="*/ 38100 h 68580"/>
                <a:gd name="connsiteX46" fmla="*/ 7155180 w 10980420"/>
                <a:gd name="connsiteY46" fmla="*/ 22860 h 68580"/>
                <a:gd name="connsiteX47" fmla="*/ 7345680 w 10980420"/>
                <a:gd name="connsiteY47" fmla="*/ 0 h 68580"/>
                <a:gd name="connsiteX48" fmla="*/ 7505700 w 10980420"/>
                <a:gd name="connsiteY48" fmla="*/ 7620 h 68580"/>
                <a:gd name="connsiteX49" fmla="*/ 7528560 w 10980420"/>
                <a:gd name="connsiteY49" fmla="*/ 15240 h 68580"/>
                <a:gd name="connsiteX50" fmla="*/ 7604760 w 10980420"/>
                <a:gd name="connsiteY50" fmla="*/ 22860 h 68580"/>
                <a:gd name="connsiteX51" fmla="*/ 7680960 w 10980420"/>
                <a:gd name="connsiteY51" fmla="*/ 38100 h 68580"/>
                <a:gd name="connsiteX52" fmla="*/ 7757160 w 10980420"/>
                <a:gd name="connsiteY52" fmla="*/ 53340 h 68580"/>
                <a:gd name="connsiteX53" fmla="*/ 7901940 w 10980420"/>
                <a:gd name="connsiteY53" fmla="*/ 45720 h 68580"/>
                <a:gd name="connsiteX54" fmla="*/ 8031480 w 10980420"/>
                <a:gd name="connsiteY54" fmla="*/ 38100 h 68580"/>
                <a:gd name="connsiteX55" fmla="*/ 8473440 w 10980420"/>
                <a:gd name="connsiteY55" fmla="*/ 22860 h 68580"/>
                <a:gd name="connsiteX56" fmla="*/ 8839200 w 10980420"/>
                <a:gd name="connsiteY56" fmla="*/ 30480 h 68580"/>
                <a:gd name="connsiteX57" fmla="*/ 8900160 w 10980420"/>
                <a:gd name="connsiteY57" fmla="*/ 38100 h 68580"/>
                <a:gd name="connsiteX58" fmla="*/ 9083040 w 10980420"/>
                <a:gd name="connsiteY58" fmla="*/ 30480 h 68580"/>
                <a:gd name="connsiteX59" fmla="*/ 9189720 w 10980420"/>
                <a:gd name="connsiteY59" fmla="*/ 22860 h 68580"/>
                <a:gd name="connsiteX60" fmla="*/ 9296400 w 10980420"/>
                <a:gd name="connsiteY60" fmla="*/ 7620 h 68580"/>
                <a:gd name="connsiteX61" fmla="*/ 9525000 w 10980420"/>
                <a:gd name="connsiteY61" fmla="*/ 22860 h 68580"/>
                <a:gd name="connsiteX62" fmla="*/ 9547860 w 10980420"/>
                <a:gd name="connsiteY62" fmla="*/ 30480 h 68580"/>
                <a:gd name="connsiteX63" fmla="*/ 9723120 w 10980420"/>
                <a:gd name="connsiteY63" fmla="*/ 22860 h 68580"/>
                <a:gd name="connsiteX64" fmla="*/ 9768840 w 10980420"/>
                <a:gd name="connsiteY64" fmla="*/ 15240 h 68580"/>
                <a:gd name="connsiteX65" fmla="*/ 10088880 w 10980420"/>
                <a:gd name="connsiteY65" fmla="*/ 22860 h 68580"/>
                <a:gd name="connsiteX66" fmla="*/ 10431780 w 10980420"/>
                <a:gd name="connsiteY66" fmla="*/ 15240 h 68580"/>
                <a:gd name="connsiteX67" fmla="*/ 10728960 w 10980420"/>
                <a:gd name="connsiteY67" fmla="*/ 7620 h 68580"/>
                <a:gd name="connsiteX68" fmla="*/ 10942320 w 10980420"/>
                <a:gd name="connsiteY68" fmla="*/ 15240 h 68580"/>
                <a:gd name="connsiteX69" fmla="*/ 10980420 w 10980420"/>
                <a:gd name="connsiteY69" fmla="*/ 22860 h 68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0980420" h="68580">
                  <a:moveTo>
                    <a:pt x="0" y="30480"/>
                  </a:moveTo>
                  <a:cubicBezTo>
                    <a:pt x="20320" y="27940"/>
                    <a:pt x="41203" y="28248"/>
                    <a:pt x="60960" y="22860"/>
                  </a:cubicBezTo>
                  <a:cubicBezTo>
                    <a:pt x="69795" y="20450"/>
                    <a:pt x="74675" y="8101"/>
                    <a:pt x="83820" y="7620"/>
                  </a:cubicBezTo>
                  <a:lnTo>
                    <a:pt x="205740" y="15240"/>
                  </a:lnTo>
                  <a:lnTo>
                    <a:pt x="251460" y="30480"/>
                  </a:lnTo>
                  <a:cubicBezTo>
                    <a:pt x="481564" y="107181"/>
                    <a:pt x="266288" y="38007"/>
                    <a:pt x="929640" y="45720"/>
                  </a:cubicBezTo>
                  <a:cubicBezTo>
                    <a:pt x="977900" y="43180"/>
                    <a:pt x="1026260" y="42113"/>
                    <a:pt x="1074420" y="38100"/>
                  </a:cubicBezTo>
                  <a:cubicBezTo>
                    <a:pt x="1088931" y="36891"/>
                    <a:pt x="1127333" y="26777"/>
                    <a:pt x="1143000" y="22860"/>
                  </a:cubicBezTo>
                  <a:lnTo>
                    <a:pt x="1546860" y="30480"/>
                  </a:lnTo>
                  <a:cubicBezTo>
                    <a:pt x="1754990" y="35619"/>
                    <a:pt x="1696998" y="30197"/>
                    <a:pt x="1821180" y="45720"/>
                  </a:cubicBezTo>
                  <a:cubicBezTo>
                    <a:pt x="1864360" y="43180"/>
                    <a:pt x="1907628" y="41847"/>
                    <a:pt x="1950720" y="38100"/>
                  </a:cubicBezTo>
                  <a:cubicBezTo>
                    <a:pt x="1966112" y="36762"/>
                    <a:pt x="1980996" y="30915"/>
                    <a:pt x="1996440" y="30480"/>
                  </a:cubicBezTo>
                  <a:cubicBezTo>
                    <a:pt x="2161494" y="25831"/>
                    <a:pt x="2326640" y="25400"/>
                    <a:pt x="2491740" y="22860"/>
                  </a:cubicBezTo>
                  <a:cubicBezTo>
                    <a:pt x="2526913" y="15825"/>
                    <a:pt x="2562219" y="7620"/>
                    <a:pt x="2598420" y="7620"/>
                  </a:cubicBezTo>
                  <a:cubicBezTo>
                    <a:pt x="2649283" y="7620"/>
                    <a:pt x="2700020" y="12700"/>
                    <a:pt x="2750820" y="15240"/>
                  </a:cubicBezTo>
                  <a:cubicBezTo>
                    <a:pt x="2819572" y="32428"/>
                    <a:pt x="2791909" y="23856"/>
                    <a:pt x="2834640" y="38100"/>
                  </a:cubicBezTo>
                  <a:cubicBezTo>
                    <a:pt x="3200397" y="20258"/>
                    <a:pt x="3042914" y="17901"/>
                    <a:pt x="3307080" y="30480"/>
                  </a:cubicBezTo>
                  <a:cubicBezTo>
                    <a:pt x="3430740" y="45938"/>
                    <a:pt x="3375084" y="42270"/>
                    <a:pt x="3581400" y="30480"/>
                  </a:cubicBezTo>
                  <a:cubicBezTo>
                    <a:pt x="3599331" y="29455"/>
                    <a:pt x="3616860" y="24563"/>
                    <a:pt x="3634740" y="22860"/>
                  </a:cubicBezTo>
                  <a:cubicBezTo>
                    <a:pt x="3670230" y="19480"/>
                    <a:pt x="3705916" y="18468"/>
                    <a:pt x="3741420" y="15240"/>
                  </a:cubicBezTo>
                  <a:cubicBezTo>
                    <a:pt x="3761814" y="13386"/>
                    <a:pt x="3781911" y="8240"/>
                    <a:pt x="3802380" y="7620"/>
                  </a:cubicBezTo>
                  <a:cubicBezTo>
                    <a:pt x="3949654" y="3157"/>
                    <a:pt x="4097020" y="2540"/>
                    <a:pt x="4244340" y="0"/>
                  </a:cubicBezTo>
                  <a:cubicBezTo>
                    <a:pt x="4279900" y="2540"/>
                    <a:pt x="4315645" y="3198"/>
                    <a:pt x="4351020" y="7620"/>
                  </a:cubicBezTo>
                  <a:cubicBezTo>
                    <a:pt x="4376723" y="10833"/>
                    <a:pt x="4402646" y="14669"/>
                    <a:pt x="4427220" y="22860"/>
                  </a:cubicBezTo>
                  <a:cubicBezTo>
                    <a:pt x="4434840" y="25400"/>
                    <a:pt x="4442141" y="29259"/>
                    <a:pt x="4450080" y="30480"/>
                  </a:cubicBezTo>
                  <a:cubicBezTo>
                    <a:pt x="4543985" y="44927"/>
                    <a:pt x="4747399" y="44418"/>
                    <a:pt x="4792980" y="45720"/>
                  </a:cubicBezTo>
                  <a:cubicBezTo>
                    <a:pt x="4805680" y="48260"/>
                    <a:pt x="4818305" y="51211"/>
                    <a:pt x="4831080" y="53340"/>
                  </a:cubicBezTo>
                  <a:cubicBezTo>
                    <a:pt x="4848796" y="56293"/>
                    <a:pt x="4866668" y="58229"/>
                    <a:pt x="4884420" y="60960"/>
                  </a:cubicBezTo>
                  <a:cubicBezTo>
                    <a:pt x="4899691" y="63309"/>
                    <a:pt x="4914900" y="66040"/>
                    <a:pt x="4930140" y="68580"/>
                  </a:cubicBezTo>
                  <a:lnTo>
                    <a:pt x="5265420" y="60960"/>
                  </a:lnTo>
                  <a:cubicBezTo>
                    <a:pt x="5278361" y="60432"/>
                    <a:pt x="5290584" y="53971"/>
                    <a:pt x="5303520" y="53340"/>
                  </a:cubicBezTo>
                  <a:cubicBezTo>
                    <a:pt x="5394887" y="48883"/>
                    <a:pt x="5486400" y="48260"/>
                    <a:pt x="5577840" y="45720"/>
                  </a:cubicBezTo>
                  <a:cubicBezTo>
                    <a:pt x="5585460" y="43180"/>
                    <a:pt x="5592668" y="38100"/>
                    <a:pt x="5600700" y="38100"/>
                  </a:cubicBezTo>
                  <a:cubicBezTo>
                    <a:pt x="5636351" y="38100"/>
                    <a:pt x="5671925" y="41988"/>
                    <a:pt x="5707380" y="45720"/>
                  </a:cubicBezTo>
                  <a:cubicBezTo>
                    <a:pt x="5743303" y="49501"/>
                    <a:pt x="5742979" y="54964"/>
                    <a:pt x="5775960" y="60960"/>
                  </a:cubicBezTo>
                  <a:cubicBezTo>
                    <a:pt x="5793631" y="64173"/>
                    <a:pt x="5811520" y="66040"/>
                    <a:pt x="5829300" y="68580"/>
                  </a:cubicBezTo>
                  <a:cubicBezTo>
                    <a:pt x="5881342" y="66954"/>
                    <a:pt x="6045902" y="69376"/>
                    <a:pt x="6134100" y="53340"/>
                  </a:cubicBezTo>
                  <a:cubicBezTo>
                    <a:pt x="6142003" y="51903"/>
                    <a:pt x="6149211" y="47833"/>
                    <a:pt x="6156960" y="45720"/>
                  </a:cubicBezTo>
                  <a:cubicBezTo>
                    <a:pt x="6177167" y="40209"/>
                    <a:pt x="6198049" y="37104"/>
                    <a:pt x="6217920" y="30480"/>
                  </a:cubicBezTo>
                  <a:cubicBezTo>
                    <a:pt x="6225540" y="27940"/>
                    <a:pt x="6232904" y="24435"/>
                    <a:pt x="6240780" y="22860"/>
                  </a:cubicBezTo>
                  <a:cubicBezTo>
                    <a:pt x="6258392" y="19338"/>
                    <a:pt x="6276340" y="17780"/>
                    <a:pt x="6294120" y="15240"/>
                  </a:cubicBezTo>
                  <a:cubicBezTo>
                    <a:pt x="6304900" y="11647"/>
                    <a:pt x="6337892" y="0"/>
                    <a:pt x="6347460" y="0"/>
                  </a:cubicBezTo>
                  <a:cubicBezTo>
                    <a:pt x="6393251" y="0"/>
                    <a:pt x="6438900" y="5080"/>
                    <a:pt x="6484620" y="7620"/>
                  </a:cubicBezTo>
                  <a:cubicBezTo>
                    <a:pt x="6497320" y="10160"/>
                    <a:pt x="6510155" y="12099"/>
                    <a:pt x="6522720" y="15240"/>
                  </a:cubicBezTo>
                  <a:cubicBezTo>
                    <a:pt x="6530512" y="17188"/>
                    <a:pt x="6537677" y="21423"/>
                    <a:pt x="6545580" y="22860"/>
                  </a:cubicBezTo>
                  <a:cubicBezTo>
                    <a:pt x="6629918" y="38194"/>
                    <a:pt x="6780701" y="36285"/>
                    <a:pt x="6835140" y="38100"/>
                  </a:cubicBezTo>
                  <a:cubicBezTo>
                    <a:pt x="7256866" y="25696"/>
                    <a:pt x="6974791" y="42187"/>
                    <a:pt x="7155180" y="22860"/>
                  </a:cubicBezTo>
                  <a:cubicBezTo>
                    <a:pt x="7333182" y="3788"/>
                    <a:pt x="7254293" y="18277"/>
                    <a:pt x="7345680" y="0"/>
                  </a:cubicBezTo>
                  <a:cubicBezTo>
                    <a:pt x="7399020" y="2540"/>
                    <a:pt x="7452484" y="3185"/>
                    <a:pt x="7505700" y="7620"/>
                  </a:cubicBezTo>
                  <a:cubicBezTo>
                    <a:pt x="7513704" y="8287"/>
                    <a:pt x="7520621" y="14019"/>
                    <a:pt x="7528560" y="15240"/>
                  </a:cubicBezTo>
                  <a:cubicBezTo>
                    <a:pt x="7553790" y="19122"/>
                    <a:pt x="7579516" y="19073"/>
                    <a:pt x="7604760" y="22860"/>
                  </a:cubicBezTo>
                  <a:cubicBezTo>
                    <a:pt x="7630376" y="26702"/>
                    <a:pt x="7655409" y="33842"/>
                    <a:pt x="7680960" y="38100"/>
                  </a:cubicBezTo>
                  <a:cubicBezTo>
                    <a:pt x="7737010" y="47442"/>
                    <a:pt x="7711691" y="41973"/>
                    <a:pt x="7757160" y="53340"/>
                  </a:cubicBezTo>
                  <a:lnTo>
                    <a:pt x="7901940" y="45720"/>
                  </a:lnTo>
                  <a:lnTo>
                    <a:pt x="8031480" y="38100"/>
                  </a:lnTo>
                  <a:cubicBezTo>
                    <a:pt x="8185083" y="30786"/>
                    <a:pt x="8317713" y="27579"/>
                    <a:pt x="8473440" y="22860"/>
                  </a:cubicBezTo>
                  <a:lnTo>
                    <a:pt x="8839200" y="30480"/>
                  </a:lnTo>
                  <a:cubicBezTo>
                    <a:pt x="8859665" y="31211"/>
                    <a:pt x="8879682" y="38100"/>
                    <a:pt x="8900160" y="38100"/>
                  </a:cubicBezTo>
                  <a:cubicBezTo>
                    <a:pt x="8961173" y="38100"/>
                    <a:pt x="9022111" y="33687"/>
                    <a:pt x="9083040" y="30480"/>
                  </a:cubicBezTo>
                  <a:cubicBezTo>
                    <a:pt x="9118641" y="28606"/>
                    <a:pt x="9154272" y="26658"/>
                    <a:pt x="9189720" y="22860"/>
                  </a:cubicBezTo>
                  <a:cubicBezTo>
                    <a:pt x="9225437" y="19033"/>
                    <a:pt x="9296400" y="7620"/>
                    <a:pt x="9296400" y="7620"/>
                  </a:cubicBezTo>
                  <a:cubicBezTo>
                    <a:pt x="9366037" y="10522"/>
                    <a:pt x="9451683" y="6567"/>
                    <a:pt x="9525000" y="22860"/>
                  </a:cubicBezTo>
                  <a:cubicBezTo>
                    <a:pt x="9532841" y="24602"/>
                    <a:pt x="9540240" y="27940"/>
                    <a:pt x="9547860" y="30480"/>
                  </a:cubicBezTo>
                  <a:cubicBezTo>
                    <a:pt x="9606280" y="27940"/>
                    <a:pt x="9664783" y="26883"/>
                    <a:pt x="9723120" y="22860"/>
                  </a:cubicBezTo>
                  <a:cubicBezTo>
                    <a:pt x="9738534" y="21797"/>
                    <a:pt x="9753390" y="15240"/>
                    <a:pt x="9768840" y="15240"/>
                  </a:cubicBezTo>
                  <a:cubicBezTo>
                    <a:pt x="9875550" y="15240"/>
                    <a:pt x="9982200" y="20320"/>
                    <a:pt x="10088880" y="22860"/>
                  </a:cubicBezTo>
                  <a:lnTo>
                    <a:pt x="10431780" y="15240"/>
                  </a:lnTo>
                  <a:cubicBezTo>
                    <a:pt x="10530844" y="12881"/>
                    <a:pt x="10629867" y="7620"/>
                    <a:pt x="10728960" y="7620"/>
                  </a:cubicBezTo>
                  <a:cubicBezTo>
                    <a:pt x="10800125" y="7620"/>
                    <a:pt x="10871200" y="12700"/>
                    <a:pt x="10942320" y="15240"/>
                  </a:cubicBezTo>
                  <a:cubicBezTo>
                    <a:pt x="10969999" y="24466"/>
                    <a:pt x="10957148" y="22860"/>
                    <a:pt x="10980420" y="22860"/>
                  </a:cubicBezTo>
                </a:path>
              </a:pathLst>
            </a:custGeom>
            <a:noFill/>
            <a:ln w="5715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1352550" y="956733"/>
              <a:ext cx="3058938" cy="2753255"/>
            </a:xfrm>
            <a:prstGeom prst="rect">
              <a:avLst/>
            </a:prstGeom>
          </p:spPr>
        </p:pic>
        <p:pic>
          <p:nvPicPr>
            <p:cNvPr id="11" name="Picture 10"/>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rot="-120000">
              <a:off x="1306551" y="961491"/>
              <a:ext cx="200560" cy="2753255"/>
            </a:xfrm>
            <a:prstGeom prst="rect">
              <a:avLst/>
            </a:prstGeom>
          </p:spPr>
        </p:pic>
        <p:sp>
          <p:nvSpPr>
            <p:cNvPr id="12" name="Freeform: Shape 11"/>
            <p:cNvSpPr/>
            <p:nvPr/>
          </p:nvSpPr>
          <p:spPr>
            <a:xfrm>
              <a:off x="1347788" y="919589"/>
              <a:ext cx="3058938" cy="18288"/>
            </a:xfrm>
            <a:custGeom>
              <a:avLst/>
              <a:gdLst>
                <a:gd name="connsiteX0" fmla="*/ 0 w 10980420"/>
                <a:gd name="connsiteY0" fmla="*/ 30480 h 68580"/>
                <a:gd name="connsiteX1" fmla="*/ 60960 w 10980420"/>
                <a:gd name="connsiteY1" fmla="*/ 22860 h 68580"/>
                <a:gd name="connsiteX2" fmla="*/ 83820 w 10980420"/>
                <a:gd name="connsiteY2" fmla="*/ 7620 h 68580"/>
                <a:gd name="connsiteX3" fmla="*/ 205740 w 10980420"/>
                <a:gd name="connsiteY3" fmla="*/ 15240 h 68580"/>
                <a:gd name="connsiteX4" fmla="*/ 251460 w 10980420"/>
                <a:gd name="connsiteY4" fmla="*/ 30480 h 68580"/>
                <a:gd name="connsiteX5" fmla="*/ 929640 w 10980420"/>
                <a:gd name="connsiteY5" fmla="*/ 45720 h 68580"/>
                <a:gd name="connsiteX6" fmla="*/ 1074420 w 10980420"/>
                <a:gd name="connsiteY6" fmla="*/ 38100 h 68580"/>
                <a:gd name="connsiteX7" fmla="*/ 1143000 w 10980420"/>
                <a:gd name="connsiteY7" fmla="*/ 22860 h 68580"/>
                <a:gd name="connsiteX8" fmla="*/ 1546860 w 10980420"/>
                <a:gd name="connsiteY8" fmla="*/ 30480 h 68580"/>
                <a:gd name="connsiteX9" fmla="*/ 1821180 w 10980420"/>
                <a:gd name="connsiteY9" fmla="*/ 45720 h 68580"/>
                <a:gd name="connsiteX10" fmla="*/ 1950720 w 10980420"/>
                <a:gd name="connsiteY10" fmla="*/ 38100 h 68580"/>
                <a:gd name="connsiteX11" fmla="*/ 1996440 w 10980420"/>
                <a:gd name="connsiteY11" fmla="*/ 30480 h 68580"/>
                <a:gd name="connsiteX12" fmla="*/ 2491740 w 10980420"/>
                <a:gd name="connsiteY12" fmla="*/ 22860 h 68580"/>
                <a:gd name="connsiteX13" fmla="*/ 2598420 w 10980420"/>
                <a:gd name="connsiteY13" fmla="*/ 7620 h 68580"/>
                <a:gd name="connsiteX14" fmla="*/ 2750820 w 10980420"/>
                <a:gd name="connsiteY14" fmla="*/ 15240 h 68580"/>
                <a:gd name="connsiteX15" fmla="*/ 2834640 w 10980420"/>
                <a:gd name="connsiteY15" fmla="*/ 38100 h 68580"/>
                <a:gd name="connsiteX16" fmla="*/ 3307080 w 10980420"/>
                <a:gd name="connsiteY16" fmla="*/ 30480 h 68580"/>
                <a:gd name="connsiteX17" fmla="*/ 3581400 w 10980420"/>
                <a:gd name="connsiteY17" fmla="*/ 30480 h 68580"/>
                <a:gd name="connsiteX18" fmla="*/ 3634740 w 10980420"/>
                <a:gd name="connsiteY18" fmla="*/ 22860 h 68580"/>
                <a:gd name="connsiteX19" fmla="*/ 3741420 w 10980420"/>
                <a:gd name="connsiteY19" fmla="*/ 15240 h 68580"/>
                <a:gd name="connsiteX20" fmla="*/ 3802380 w 10980420"/>
                <a:gd name="connsiteY20" fmla="*/ 7620 h 68580"/>
                <a:gd name="connsiteX21" fmla="*/ 4244340 w 10980420"/>
                <a:gd name="connsiteY21" fmla="*/ 0 h 68580"/>
                <a:gd name="connsiteX22" fmla="*/ 4351020 w 10980420"/>
                <a:gd name="connsiteY22" fmla="*/ 7620 h 68580"/>
                <a:gd name="connsiteX23" fmla="*/ 4427220 w 10980420"/>
                <a:gd name="connsiteY23" fmla="*/ 22860 h 68580"/>
                <a:gd name="connsiteX24" fmla="*/ 4450080 w 10980420"/>
                <a:gd name="connsiteY24" fmla="*/ 30480 h 68580"/>
                <a:gd name="connsiteX25" fmla="*/ 4792980 w 10980420"/>
                <a:gd name="connsiteY25" fmla="*/ 45720 h 68580"/>
                <a:gd name="connsiteX26" fmla="*/ 4831080 w 10980420"/>
                <a:gd name="connsiteY26" fmla="*/ 53340 h 68580"/>
                <a:gd name="connsiteX27" fmla="*/ 4884420 w 10980420"/>
                <a:gd name="connsiteY27" fmla="*/ 60960 h 68580"/>
                <a:gd name="connsiteX28" fmla="*/ 4930140 w 10980420"/>
                <a:gd name="connsiteY28" fmla="*/ 68580 h 68580"/>
                <a:gd name="connsiteX29" fmla="*/ 5265420 w 10980420"/>
                <a:gd name="connsiteY29" fmla="*/ 60960 h 68580"/>
                <a:gd name="connsiteX30" fmla="*/ 5303520 w 10980420"/>
                <a:gd name="connsiteY30" fmla="*/ 53340 h 68580"/>
                <a:gd name="connsiteX31" fmla="*/ 5577840 w 10980420"/>
                <a:gd name="connsiteY31" fmla="*/ 45720 h 68580"/>
                <a:gd name="connsiteX32" fmla="*/ 5600700 w 10980420"/>
                <a:gd name="connsiteY32" fmla="*/ 38100 h 68580"/>
                <a:gd name="connsiteX33" fmla="*/ 5707380 w 10980420"/>
                <a:gd name="connsiteY33" fmla="*/ 45720 h 68580"/>
                <a:gd name="connsiteX34" fmla="*/ 5775960 w 10980420"/>
                <a:gd name="connsiteY34" fmla="*/ 60960 h 68580"/>
                <a:gd name="connsiteX35" fmla="*/ 5829300 w 10980420"/>
                <a:gd name="connsiteY35" fmla="*/ 68580 h 68580"/>
                <a:gd name="connsiteX36" fmla="*/ 6134100 w 10980420"/>
                <a:gd name="connsiteY36" fmla="*/ 53340 h 68580"/>
                <a:gd name="connsiteX37" fmla="*/ 6156960 w 10980420"/>
                <a:gd name="connsiteY37" fmla="*/ 45720 h 68580"/>
                <a:gd name="connsiteX38" fmla="*/ 6217920 w 10980420"/>
                <a:gd name="connsiteY38" fmla="*/ 30480 h 68580"/>
                <a:gd name="connsiteX39" fmla="*/ 6240780 w 10980420"/>
                <a:gd name="connsiteY39" fmla="*/ 22860 h 68580"/>
                <a:gd name="connsiteX40" fmla="*/ 6294120 w 10980420"/>
                <a:gd name="connsiteY40" fmla="*/ 15240 h 68580"/>
                <a:gd name="connsiteX41" fmla="*/ 6347460 w 10980420"/>
                <a:gd name="connsiteY41" fmla="*/ 0 h 68580"/>
                <a:gd name="connsiteX42" fmla="*/ 6484620 w 10980420"/>
                <a:gd name="connsiteY42" fmla="*/ 7620 h 68580"/>
                <a:gd name="connsiteX43" fmla="*/ 6522720 w 10980420"/>
                <a:gd name="connsiteY43" fmla="*/ 15240 h 68580"/>
                <a:gd name="connsiteX44" fmla="*/ 6545580 w 10980420"/>
                <a:gd name="connsiteY44" fmla="*/ 22860 h 68580"/>
                <a:gd name="connsiteX45" fmla="*/ 6835140 w 10980420"/>
                <a:gd name="connsiteY45" fmla="*/ 38100 h 68580"/>
                <a:gd name="connsiteX46" fmla="*/ 7155180 w 10980420"/>
                <a:gd name="connsiteY46" fmla="*/ 22860 h 68580"/>
                <a:gd name="connsiteX47" fmla="*/ 7345680 w 10980420"/>
                <a:gd name="connsiteY47" fmla="*/ 0 h 68580"/>
                <a:gd name="connsiteX48" fmla="*/ 7505700 w 10980420"/>
                <a:gd name="connsiteY48" fmla="*/ 7620 h 68580"/>
                <a:gd name="connsiteX49" fmla="*/ 7528560 w 10980420"/>
                <a:gd name="connsiteY49" fmla="*/ 15240 h 68580"/>
                <a:gd name="connsiteX50" fmla="*/ 7604760 w 10980420"/>
                <a:gd name="connsiteY50" fmla="*/ 22860 h 68580"/>
                <a:gd name="connsiteX51" fmla="*/ 7680960 w 10980420"/>
                <a:gd name="connsiteY51" fmla="*/ 38100 h 68580"/>
                <a:gd name="connsiteX52" fmla="*/ 7757160 w 10980420"/>
                <a:gd name="connsiteY52" fmla="*/ 53340 h 68580"/>
                <a:gd name="connsiteX53" fmla="*/ 7901940 w 10980420"/>
                <a:gd name="connsiteY53" fmla="*/ 45720 h 68580"/>
                <a:gd name="connsiteX54" fmla="*/ 8031480 w 10980420"/>
                <a:gd name="connsiteY54" fmla="*/ 38100 h 68580"/>
                <a:gd name="connsiteX55" fmla="*/ 8473440 w 10980420"/>
                <a:gd name="connsiteY55" fmla="*/ 22860 h 68580"/>
                <a:gd name="connsiteX56" fmla="*/ 8839200 w 10980420"/>
                <a:gd name="connsiteY56" fmla="*/ 30480 h 68580"/>
                <a:gd name="connsiteX57" fmla="*/ 8900160 w 10980420"/>
                <a:gd name="connsiteY57" fmla="*/ 38100 h 68580"/>
                <a:gd name="connsiteX58" fmla="*/ 9083040 w 10980420"/>
                <a:gd name="connsiteY58" fmla="*/ 30480 h 68580"/>
                <a:gd name="connsiteX59" fmla="*/ 9189720 w 10980420"/>
                <a:gd name="connsiteY59" fmla="*/ 22860 h 68580"/>
                <a:gd name="connsiteX60" fmla="*/ 9296400 w 10980420"/>
                <a:gd name="connsiteY60" fmla="*/ 7620 h 68580"/>
                <a:gd name="connsiteX61" fmla="*/ 9525000 w 10980420"/>
                <a:gd name="connsiteY61" fmla="*/ 22860 h 68580"/>
                <a:gd name="connsiteX62" fmla="*/ 9547860 w 10980420"/>
                <a:gd name="connsiteY62" fmla="*/ 30480 h 68580"/>
                <a:gd name="connsiteX63" fmla="*/ 9723120 w 10980420"/>
                <a:gd name="connsiteY63" fmla="*/ 22860 h 68580"/>
                <a:gd name="connsiteX64" fmla="*/ 9768840 w 10980420"/>
                <a:gd name="connsiteY64" fmla="*/ 15240 h 68580"/>
                <a:gd name="connsiteX65" fmla="*/ 10088880 w 10980420"/>
                <a:gd name="connsiteY65" fmla="*/ 22860 h 68580"/>
                <a:gd name="connsiteX66" fmla="*/ 10431780 w 10980420"/>
                <a:gd name="connsiteY66" fmla="*/ 15240 h 68580"/>
                <a:gd name="connsiteX67" fmla="*/ 10728960 w 10980420"/>
                <a:gd name="connsiteY67" fmla="*/ 7620 h 68580"/>
                <a:gd name="connsiteX68" fmla="*/ 10942320 w 10980420"/>
                <a:gd name="connsiteY68" fmla="*/ 15240 h 68580"/>
                <a:gd name="connsiteX69" fmla="*/ 10980420 w 10980420"/>
                <a:gd name="connsiteY69" fmla="*/ 22860 h 68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0980420" h="68580">
                  <a:moveTo>
                    <a:pt x="0" y="30480"/>
                  </a:moveTo>
                  <a:cubicBezTo>
                    <a:pt x="20320" y="27940"/>
                    <a:pt x="41203" y="28248"/>
                    <a:pt x="60960" y="22860"/>
                  </a:cubicBezTo>
                  <a:cubicBezTo>
                    <a:pt x="69795" y="20450"/>
                    <a:pt x="74675" y="8101"/>
                    <a:pt x="83820" y="7620"/>
                  </a:cubicBezTo>
                  <a:lnTo>
                    <a:pt x="205740" y="15240"/>
                  </a:lnTo>
                  <a:lnTo>
                    <a:pt x="251460" y="30480"/>
                  </a:lnTo>
                  <a:cubicBezTo>
                    <a:pt x="481564" y="107181"/>
                    <a:pt x="266288" y="38007"/>
                    <a:pt x="929640" y="45720"/>
                  </a:cubicBezTo>
                  <a:cubicBezTo>
                    <a:pt x="977900" y="43180"/>
                    <a:pt x="1026260" y="42113"/>
                    <a:pt x="1074420" y="38100"/>
                  </a:cubicBezTo>
                  <a:cubicBezTo>
                    <a:pt x="1088931" y="36891"/>
                    <a:pt x="1127333" y="26777"/>
                    <a:pt x="1143000" y="22860"/>
                  </a:cubicBezTo>
                  <a:lnTo>
                    <a:pt x="1546860" y="30480"/>
                  </a:lnTo>
                  <a:cubicBezTo>
                    <a:pt x="1754990" y="35619"/>
                    <a:pt x="1696998" y="30197"/>
                    <a:pt x="1821180" y="45720"/>
                  </a:cubicBezTo>
                  <a:cubicBezTo>
                    <a:pt x="1864360" y="43180"/>
                    <a:pt x="1907628" y="41847"/>
                    <a:pt x="1950720" y="38100"/>
                  </a:cubicBezTo>
                  <a:cubicBezTo>
                    <a:pt x="1966112" y="36762"/>
                    <a:pt x="1980996" y="30915"/>
                    <a:pt x="1996440" y="30480"/>
                  </a:cubicBezTo>
                  <a:cubicBezTo>
                    <a:pt x="2161494" y="25831"/>
                    <a:pt x="2326640" y="25400"/>
                    <a:pt x="2491740" y="22860"/>
                  </a:cubicBezTo>
                  <a:cubicBezTo>
                    <a:pt x="2526913" y="15825"/>
                    <a:pt x="2562219" y="7620"/>
                    <a:pt x="2598420" y="7620"/>
                  </a:cubicBezTo>
                  <a:cubicBezTo>
                    <a:pt x="2649283" y="7620"/>
                    <a:pt x="2700020" y="12700"/>
                    <a:pt x="2750820" y="15240"/>
                  </a:cubicBezTo>
                  <a:cubicBezTo>
                    <a:pt x="2819572" y="32428"/>
                    <a:pt x="2791909" y="23856"/>
                    <a:pt x="2834640" y="38100"/>
                  </a:cubicBezTo>
                  <a:cubicBezTo>
                    <a:pt x="3200397" y="20258"/>
                    <a:pt x="3042914" y="17901"/>
                    <a:pt x="3307080" y="30480"/>
                  </a:cubicBezTo>
                  <a:cubicBezTo>
                    <a:pt x="3430740" y="45938"/>
                    <a:pt x="3375084" y="42270"/>
                    <a:pt x="3581400" y="30480"/>
                  </a:cubicBezTo>
                  <a:cubicBezTo>
                    <a:pt x="3599331" y="29455"/>
                    <a:pt x="3616860" y="24563"/>
                    <a:pt x="3634740" y="22860"/>
                  </a:cubicBezTo>
                  <a:cubicBezTo>
                    <a:pt x="3670230" y="19480"/>
                    <a:pt x="3705916" y="18468"/>
                    <a:pt x="3741420" y="15240"/>
                  </a:cubicBezTo>
                  <a:cubicBezTo>
                    <a:pt x="3761814" y="13386"/>
                    <a:pt x="3781911" y="8240"/>
                    <a:pt x="3802380" y="7620"/>
                  </a:cubicBezTo>
                  <a:cubicBezTo>
                    <a:pt x="3949654" y="3157"/>
                    <a:pt x="4097020" y="2540"/>
                    <a:pt x="4244340" y="0"/>
                  </a:cubicBezTo>
                  <a:cubicBezTo>
                    <a:pt x="4279900" y="2540"/>
                    <a:pt x="4315645" y="3198"/>
                    <a:pt x="4351020" y="7620"/>
                  </a:cubicBezTo>
                  <a:cubicBezTo>
                    <a:pt x="4376723" y="10833"/>
                    <a:pt x="4402646" y="14669"/>
                    <a:pt x="4427220" y="22860"/>
                  </a:cubicBezTo>
                  <a:cubicBezTo>
                    <a:pt x="4434840" y="25400"/>
                    <a:pt x="4442141" y="29259"/>
                    <a:pt x="4450080" y="30480"/>
                  </a:cubicBezTo>
                  <a:cubicBezTo>
                    <a:pt x="4543985" y="44927"/>
                    <a:pt x="4747399" y="44418"/>
                    <a:pt x="4792980" y="45720"/>
                  </a:cubicBezTo>
                  <a:cubicBezTo>
                    <a:pt x="4805680" y="48260"/>
                    <a:pt x="4818305" y="51211"/>
                    <a:pt x="4831080" y="53340"/>
                  </a:cubicBezTo>
                  <a:cubicBezTo>
                    <a:pt x="4848796" y="56293"/>
                    <a:pt x="4866668" y="58229"/>
                    <a:pt x="4884420" y="60960"/>
                  </a:cubicBezTo>
                  <a:cubicBezTo>
                    <a:pt x="4899691" y="63309"/>
                    <a:pt x="4914900" y="66040"/>
                    <a:pt x="4930140" y="68580"/>
                  </a:cubicBezTo>
                  <a:lnTo>
                    <a:pt x="5265420" y="60960"/>
                  </a:lnTo>
                  <a:cubicBezTo>
                    <a:pt x="5278361" y="60432"/>
                    <a:pt x="5290584" y="53971"/>
                    <a:pt x="5303520" y="53340"/>
                  </a:cubicBezTo>
                  <a:cubicBezTo>
                    <a:pt x="5394887" y="48883"/>
                    <a:pt x="5486400" y="48260"/>
                    <a:pt x="5577840" y="45720"/>
                  </a:cubicBezTo>
                  <a:cubicBezTo>
                    <a:pt x="5585460" y="43180"/>
                    <a:pt x="5592668" y="38100"/>
                    <a:pt x="5600700" y="38100"/>
                  </a:cubicBezTo>
                  <a:cubicBezTo>
                    <a:pt x="5636351" y="38100"/>
                    <a:pt x="5671925" y="41988"/>
                    <a:pt x="5707380" y="45720"/>
                  </a:cubicBezTo>
                  <a:cubicBezTo>
                    <a:pt x="5743303" y="49501"/>
                    <a:pt x="5742979" y="54964"/>
                    <a:pt x="5775960" y="60960"/>
                  </a:cubicBezTo>
                  <a:cubicBezTo>
                    <a:pt x="5793631" y="64173"/>
                    <a:pt x="5811520" y="66040"/>
                    <a:pt x="5829300" y="68580"/>
                  </a:cubicBezTo>
                  <a:cubicBezTo>
                    <a:pt x="5881342" y="66954"/>
                    <a:pt x="6045902" y="69376"/>
                    <a:pt x="6134100" y="53340"/>
                  </a:cubicBezTo>
                  <a:cubicBezTo>
                    <a:pt x="6142003" y="51903"/>
                    <a:pt x="6149211" y="47833"/>
                    <a:pt x="6156960" y="45720"/>
                  </a:cubicBezTo>
                  <a:cubicBezTo>
                    <a:pt x="6177167" y="40209"/>
                    <a:pt x="6198049" y="37104"/>
                    <a:pt x="6217920" y="30480"/>
                  </a:cubicBezTo>
                  <a:cubicBezTo>
                    <a:pt x="6225540" y="27940"/>
                    <a:pt x="6232904" y="24435"/>
                    <a:pt x="6240780" y="22860"/>
                  </a:cubicBezTo>
                  <a:cubicBezTo>
                    <a:pt x="6258392" y="19338"/>
                    <a:pt x="6276340" y="17780"/>
                    <a:pt x="6294120" y="15240"/>
                  </a:cubicBezTo>
                  <a:cubicBezTo>
                    <a:pt x="6304900" y="11647"/>
                    <a:pt x="6337892" y="0"/>
                    <a:pt x="6347460" y="0"/>
                  </a:cubicBezTo>
                  <a:cubicBezTo>
                    <a:pt x="6393251" y="0"/>
                    <a:pt x="6438900" y="5080"/>
                    <a:pt x="6484620" y="7620"/>
                  </a:cubicBezTo>
                  <a:cubicBezTo>
                    <a:pt x="6497320" y="10160"/>
                    <a:pt x="6510155" y="12099"/>
                    <a:pt x="6522720" y="15240"/>
                  </a:cubicBezTo>
                  <a:cubicBezTo>
                    <a:pt x="6530512" y="17188"/>
                    <a:pt x="6537677" y="21423"/>
                    <a:pt x="6545580" y="22860"/>
                  </a:cubicBezTo>
                  <a:cubicBezTo>
                    <a:pt x="6629918" y="38194"/>
                    <a:pt x="6780701" y="36285"/>
                    <a:pt x="6835140" y="38100"/>
                  </a:cubicBezTo>
                  <a:cubicBezTo>
                    <a:pt x="7256866" y="25696"/>
                    <a:pt x="6974791" y="42187"/>
                    <a:pt x="7155180" y="22860"/>
                  </a:cubicBezTo>
                  <a:cubicBezTo>
                    <a:pt x="7333182" y="3788"/>
                    <a:pt x="7254293" y="18277"/>
                    <a:pt x="7345680" y="0"/>
                  </a:cubicBezTo>
                  <a:cubicBezTo>
                    <a:pt x="7399020" y="2540"/>
                    <a:pt x="7452484" y="3185"/>
                    <a:pt x="7505700" y="7620"/>
                  </a:cubicBezTo>
                  <a:cubicBezTo>
                    <a:pt x="7513704" y="8287"/>
                    <a:pt x="7520621" y="14019"/>
                    <a:pt x="7528560" y="15240"/>
                  </a:cubicBezTo>
                  <a:cubicBezTo>
                    <a:pt x="7553790" y="19122"/>
                    <a:pt x="7579516" y="19073"/>
                    <a:pt x="7604760" y="22860"/>
                  </a:cubicBezTo>
                  <a:cubicBezTo>
                    <a:pt x="7630376" y="26702"/>
                    <a:pt x="7655409" y="33842"/>
                    <a:pt x="7680960" y="38100"/>
                  </a:cubicBezTo>
                  <a:cubicBezTo>
                    <a:pt x="7737010" y="47442"/>
                    <a:pt x="7711691" y="41973"/>
                    <a:pt x="7757160" y="53340"/>
                  </a:cubicBezTo>
                  <a:lnTo>
                    <a:pt x="7901940" y="45720"/>
                  </a:lnTo>
                  <a:lnTo>
                    <a:pt x="8031480" y="38100"/>
                  </a:lnTo>
                  <a:cubicBezTo>
                    <a:pt x="8185083" y="30786"/>
                    <a:pt x="8317713" y="27579"/>
                    <a:pt x="8473440" y="22860"/>
                  </a:cubicBezTo>
                  <a:lnTo>
                    <a:pt x="8839200" y="30480"/>
                  </a:lnTo>
                  <a:cubicBezTo>
                    <a:pt x="8859665" y="31211"/>
                    <a:pt x="8879682" y="38100"/>
                    <a:pt x="8900160" y="38100"/>
                  </a:cubicBezTo>
                  <a:cubicBezTo>
                    <a:pt x="8961173" y="38100"/>
                    <a:pt x="9022111" y="33687"/>
                    <a:pt x="9083040" y="30480"/>
                  </a:cubicBezTo>
                  <a:cubicBezTo>
                    <a:pt x="9118641" y="28606"/>
                    <a:pt x="9154272" y="26658"/>
                    <a:pt x="9189720" y="22860"/>
                  </a:cubicBezTo>
                  <a:cubicBezTo>
                    <a:pt x="9225437" y="19033"/>
                    <a:pt x="9296400" y="7620"/>
                    <a:pt x="9296400" y="7620"/>
                  </a:cubicBezTo>
                  <a:cubicBezTo>
                    <a:pt x="9366037" y="10522"/>
                    <a:pt x="9451683" y="6567"/>
                    <a:pt x="9525000" y="22860"/>
                  </a:cubicBezTo>
                  <a:cubicBezTo>
                    <a:pt x="9532841" y="24602"/>
                    <a:pt x="9540240" y="27940"/>
                    <a:pt x="9547860" y="30480"/>
                  </a:cubicBezTo>
                  <a:cubicBezTo>
                    <a:pt x="9606280" y="27940"/>
                    <a:pt x="9664783" y="26883"/>
                    <a:pt x="9723120" y="22860"/>
                  </a:cubicBezTo>
                  <a:cubicBezTo>
                    <a:pt x="9738534" y="21797"/>
                    <a:pt x="9753390" y="15240"/>
                    <a:pt x="9768840" y="15240"/>
                  </a:cubicBezTo>
                  <a:cubicBezTo>
                    <a:pt x="9875550" y="15240"/>
                    <a:pt x="9982200" y="20320"/>
                    <a:pt x="10088880" y="22860"/>
                  </a:cubicBezTo>
                  <a:lnTo>
                    <a:pt x="10431780" y="15240"/>
                  </a:lnTo>
                  <a:cubicBezTo>
                    <a:pt x="10530844" y="12881"/>
                    <a:pt x="10629867" y="7620"/>
                    <a:pt x="10728960" y="7620"/>
                  </a:cubicBezTo>
                  <a:cubicBezTo>
                    <a:pt x="10800125" y="7620"/>
                    <a:pt x="10871200" y="12700"/>
                    <a:pt x="10942320" y="15240"/>
                  </a:cubicBezTo>
                  <a:cubicBezTo>
                    <a:pt x="10969999" y="24466"/>
                    <a:pt x="10957148" y="22860"/>
                    <a:pt x="10980420" y="22860"/>
                  </a:cubicBezTo>
                </a:path>
              </a:pathLst>
            </a:custGeom>
            <a:noFill/>
            <a:ln w="5715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p:cNvSpPr/>
            <p:nvPr/>
          </p:nvSpPr>
          <p:spPr>
            <a:xfrm>
              <a:off x="1347788" y="3708509"/>
              <a:ext cx="3099816" cy="18288"/>
            </a:xfrm>
            <a:custGeom>
              <a:avLst/>
              <a:gdLst>
                <a:gd name="connsiteX0" fmla="*/ 0 w 10980420"/>
                <a:gd name="connsiteY0" fmla="*/ 30480 h 68580"/>
                <a:gd name="connsiteX1" fmla="*/ 60960 w 10980420"/>
                <a:gd name="connsiteY1" fmla="*/ 22860 h 68580"/>
                <a:gd name="connsiteX2" fmla="*/ 83820 w 10980420"/>
                <a:gd name="connsiteY2" fmla="*/ 7620 h 68580"/>
                <a:gd name="connsiteX3" fmla="*/ 205740 w 10980420"/>
                <a:gd name="connsiteY3" fmla="*/ 15240 h 68580"/>
                <a:gd name="connsiteX4" fmla="*/ 251460 w 10980420"/>
                <a:gd name="connsiteY4" fmla="*/ 30480 h 68580"/>
                <a:gd name="connsiteX5" fmla="*/ 929640 w 10980420"/>
                <a:gd name="connsiteY5" fmla="*/ 45720 h 68580"/>
                <a:gd name="connsiteX6" fmla="*/ 1074420 w 10980420"/>
                <a:gd name="connsiteY6" fmla="*/ 38100 h 68580"/>
                <a:gd name="connsiteX7" fmla="*/ 1143000 w 10980420"/>
                <a:gd name="connsiteY7" fmla="*/ 22860 h 68580"/>
                <a:gd name="connsiteX8" fmla="*/ 1546860 w 10980420"/>
                <a:gd name="connsiteY8" fmla="*/ 30480 h 68580"/>
                <a:gd name="connsiteX9" fmla="*/ 1821180 w 10980420"/>
                <a:gd name="connsiteY9" fmla="*/ 45720 h 68580"/>
                <a:gd name="connsiteX10" fmla="*/ 1950720 w 10980420"/>
                <a:gd name="connsiteY10" fmla="*/ 38100 h 68580"/>
                <a:gd name="connsiteX11" fmla="*/ 1996440 w 10980420"/>
                <a:gd name="connsiteY11" fmla="*/ 30480 h 68580"/>
                <a:gd name="connsiteX12" fmla="*/ 2491740 w 10980420"/>
                <a:gd name="connsiteY12" fmla="*/ 22860 h 68580"/>
                <a:gd name="connsiteX13" fmla="*/ 2598420 w 10980420"/>
                <a:gd name="connsiteY13" fmla="*/ 7620 h 68580"/>
                <a:gd name="connsiteX14" fmla="*/ 2750820 w 10980420"/>
                <a:gd name="connsiteY14" fmla="*/ 15240 h 68580"/>
                <a:gd name="connsiteX15" fmla="*/ 2834640 w 10980420"/>
                <a:gd name="connsiteY15" fmla="*/ 38100 h 68580"/>
                <a:gd name="connsiteX16" fmla="*/ 3307080 w 10980420"/>
                <a:gd name="connsiteY16" fmla="*/ 30480 h 68580"/>
                <a:gd name="connsiteX17" fmla="*/ 3581400 w 10980420"/>
                <a:gd name="connsiteY17" fmla="*/ 30480 h 68580"/>
                <a:gd name="connsiteX18" fmla="*/ 3634740 w 10980420"/>
                <a:gd name="connsiteY18" fmla="*/ 22860 h 68580"/>
                <a:gd name="connsiteX19" fmla="*/ 3741420 w 10980420"/>
                <a:gd name="connsiteY19" fmla="*/ 15240 h 68580"/>
                <a:gd name="connsiteX20" fmla="*/ 3802380 w 10980420"/>
                <a:gd name="connsiteY20" fmla="*/ 7620 h 68580"/>
                <a:gd name="connsiteX21" fmla="*/ 4244340 w 10980420"/>
                <a:gd name="connsiteY21" fmla="*/ 0 h 68580"/>
                <a:gd name="connsiteX22" fmla="*/ 4351020 w 10980420"/>
                <a:gd name="connsiteY22" fmla="*/ 7620 h 68580"/>
                <a:gd name="connsiteX23" fmla="*/ 4427220 w 10980420"/>
                <a:gd name="connsiteY23" fmla="*/ 22860 h 68580"/>
                <a:gd name="connsiteX24" fmla="*/ 4450080 w 10980420"/>
                <a:gd name="connsiteY24" fmla="*/ 30480 h 68580"/>
                <a:gd name="connsiteX25" fmla="*/ 4792980 w 10980420"/>
                <a:gd name="connsiteY25" fmla="*/ 45720 h 68580"/>
                <a:gd name="connsiteX26" fmla="*/ 4831080 w 10980420"/>
                <a:gd name="connsiteY26" fmla="*/ 53340 h 68580"/>
                <a:gd name="connsiteX27" fmla="*/ 4884420 w 10980420"/>
                <a:gd name="connsiteY27" fmla="*/ 60960 h 68580"/>
                <a:gd name="connsiteX28" fmla="*/ 4930140 w 10980420"/>
                <a:gd name="connsiteY28" fmla="*/ 68580 h 68580"/>
                <a:gd name="connsiteX29" fmla="*/ 5265420 w 10980420"/>
                <a:gd name="connsiteY29" fmla="*/ 60960 h 68580"/>
                <a:gd name="connsiteX30" fmla="*/ 5303520 w 10980420"/>
                <a:gd name="connsiteY30" fmla="*/ 53340 h 68580"/>
                <a:gd name="connsiteX31" fmla="*/ 5577840 w 10980420"/>
                <a:gd name="connsiteY31" fmla="*/ 45720 h 68580"/>
                <a:gd name="connsiteX32" fmla="*/ 5600700 w 10980420"/>
                <a:gd name="connsiteY32" fmla="*/ 38100 h 68580"/>
                <a:gd name="connsiteX33" fmla="*/ 5707380 w 10980420"/>
                <a:gd name="connsiteY33" fmla="*/ 45720 h 68580"/>
                <a:gd name="connsiteX34" fmla="*/ 5775960 w 10980420"/>
                <a:gd name="connsiteY34" fmla="*/ 60960 h 68580"/>
                <a:gd name="connsiteX35" fmla="*/ 5829300 w 10980420"/>
                <a:gd name="connsiteY35" fmla="*/ 68580 h 68580"/>
                <a:gd name="connsiteX36" fmla="*/ 6134100 w 10980420"/>
                <a:gd name="connsiteY36" fmla="*/ 53340 h 68580"/>
                <a:gd name="connsiteX37" fmla="*/ 6156960 w 10980420"/>
                <a:gd name="connsiteY37" fmla="*/ 45720 h 68580"/>
                <a:gd name="connsiteX38" fmla="*/ 6217920 w 10980420"/>
                <a:gd name="connsiteY38" fmla="*/ 30480 h 68580"/>
                <a:gd name="connsiteX39" fmla="*/ 6240780 w 10980420"/>
                <a:gd name="connsiteY39" fmla="*/ 22860 h 68580"/>
                <a:gd name="connsiteX40" fmla="*/ 6294120 w 10980420"/>
                <a:gd name="connsiteY40" fmla="*/ 15240 h 68580"/>
                <a:gd name="connsiteX41" fmla="*/ 6347460 w 10980420"/>
                <a:gd name="connsiteY41" fmla="*/ 0 h 68580"/>
                <a:gd name="connsiteX42" fmla="*/ 6484620 w 10980420"/>
                <a:gd name="connsiteY42" fmla="*/ 7620 h 68580"/>
                <a:gd name="connsiteX43" fmla="*/ 6522720 w 10980420"/>
                <a:gd name="connsiteY43" fmla="*/ 15240 h 68580"/>
                <a:gd name="connsiteX44" fmla="*/ 6545580 w 10980420"/>
                <a:gd name="connsiteY44" fmla="*/ 22860 h 68580"/>
                <a:gd name="connsiteX45" fmla="*/ 6835140 w 10980420"/>
                <a:gd name="connsiteY45" fmla="*/ 38100 h 68580"/>
                <a:gd name="connsiteX46" fmla="*/ 7155180 w 10980420"/>
                <a:gd name="connsiteY46" fmla="*/ 22860 h 68580"/>
                <a:gd name="connsiteX47" fmla="*/ 7345680 w 10980420"/>
                <a:gd name="connsiteY47" fmla="*/ 0 h 68580"/>
                <a:gd name="connsiteX48" fmla="*/ 7505700 w 10980420"/>
                <a:gd name="connsiteY48" fmla="*/ 7620 h 68580"/>
                <a:gd name="connsiteX49" fmla="*/ 7528560 w 10980420"/>
                <a:gd name="connsiteY49" fmla="*/ 15240 h 68580"/>
                <a:gd name="connsiteX50" fmla="*/ 7604760 w 10980420"/>
                <a:gd name="connsiteY50" fmla="*/ 22860 h 68580"/>
                <a:gd name="connsiteX51" fmla="*/ 7680960 w 10980420"/>
                <a:gd name="connsiteY51" fmla="*/ 38100 h 68580"/>
                <a:gd name="connsiteX52" fmla="*/ 7757160 w 10980420"/>
                <a:gd name="connsiteY52" fmla="*/ 53340 h 68580"/>
                <a:gd name="connsiteX53" fmla="*/ 7901940 w 10980420"/>
                <a:gd name="connsiteY53" fmla="*/ 45720 h 68580"/>
                <a:gd name="connsiteX54" fmla="*/ 8031480 w 10980420"/>
                <a:gd name="connsiteY54" fmla="*/ 38100 h 68580"/>
                <a:gd name="connsiteX55" fmla="*/ 8473440 w 10980420"/>
                <a:gd name="connsiteY55" fmla="*/ 22860 h 68580"/>
                <a:gd name="connsiteX56" fmla="*/ 8839200 w 10980420"/>
                <a:gd name="connsiteY56" fmla="*/ 30480 h 68580"/>
                <a:gd name="connsiteX57" fmla="*/ 8900160 w 10980420"/>
                <a:gd name="connsiteY57" fmla="*/ 38100 h 68580"/>
                <a:gd name="connsiteX58" fmla="*/ 9083040 w 10980420"/>
                <a:gd name="connsiteY58" fmla="*/ 30480 h 68580"/>
                <a:gd name="connsiteX59" fmla="*/ 9189720 w 10980420"/>
                <a:gd name="connsiteY59" fmla="*/ 22860 h 68580"/>
                <a:gd name="connsiteX60" fmla="*/ 9296400 w 10980420"/>
                <a:gd name="connsiteY60" fmla="*/ 7620 h 68580"/>
                <a:gd name="connsiteX61" fmla="*/ 9525000 w 10980420"/>
                <a:gd name="connsiteY61" fmla="*/ 22860 h 68580"/>
                <a:gd name="connsiteX62" fmla="*/ 9547860 w 10980420"/>
                <a:gd name="connsiteY62" fmla="*/ 30480 h 68580"/>
                <a:gd name="connsiteX63" fmla="*/ 9723120 w 10980420"/>
                <a:gd name="connsiteY63" fmla="*/ 22860 h 68580"/>
                <a:gd name="connsiteX64" fmla="*/ 9768840 w 10980420"/>
                <a:gd name="connsiteY64" fmla="*/ 15240 h 68580"/>
                <a:gd name="connsiteX65" fmla="*/ 10088880 w 10980420"/>
                <a:gd name="connsiteY65" fmla="*/ 22860 h 68580"/>
                <a:gd name="connsiteX66" fmla="*/ 10431780 w 10980420"/>
                <a:gd name="connsiteY66" fmla="*/ 15240 h 68580"/>
                <a:gd name="connsiteX67" fmla="*/ 10728960 w 10980420"/>
                <a:gd name="connsiteY67" fmla="*/ 7620 h 68580"/>
                <a:gd name="connsiteX68" fmla="*/ 10942320 w 10980420"/>
                <a:gd name="connsiteY68" fmla="*/ 15240 h 68580"/>
                <a:gd name="connsiteX69" fmla="*/ 10980420 w 10980420"/>
                <a:gd name="connsiteY69" fmla="*/ 22860 h 68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0980420" h="68580">
                  <a:moveTo>
                    <a:pt x="0" y="30480"/>
                  </a:moveTo>
                  <a:cubicBezTo>
                    <a:pt x="20320" y="27940"/>
                    <a:pt x="41203" y="28248"/>
                    <a:pt x="60960" y="22860"/>
                  </a:cubicBezTo>
                  <a:cubicBezTo>
                    <a:pt x="69795" y="20450"/>
                    <a:pt x="74675" y="8101"/>
                    <a:pt x="83820" y="7620"/>
                  </a:cubicBezTo>
                  <a:lnTo>
                    <a:pt x="205740" y="15240"/>
                  </a:lnTo>
                  <a:lnTo>
                    <a:pt x="251460" y="30480"/>
                  </a:lnTo>
                  <a:cubicBezTo>
                    <a:pt x="481564" y="107181"/>
                    <a:pt x="266288" y="38007"/>
                    <a:pt x="929640" y="45720"/>
                  </a:cubicBezTo>
                  <a:cubicBezTo>
                    <a:pt x="977900" y="43180"/>
                    <a:pt x="1026260" y="42113"/>
                    <a:pt x="1074420" y="38100"/>
                  </a:cubicBezTo>
                  <a:cubicBezTo>
                    <a:pt x="1088931" y="36891"/>
                    <a:pt x="1127333" y="26777"/>
                    <a:pt x="1143000" y="22860"/>
                  </a:cubicBezTo>
                  <a:lnTo>
                    <a:pt x="1546860" y="30480"/>
                  </a:lnTo>
                  <a:cubicBezTo>
                    <a:pt x="1754990" y="35619"/>
                    <a:pt x="1696998" y="30197"/>
                    <a:pt x="1821180" y="45720"/>
                  </a:cubicBezTo>
                  <a:cubicBezTo>
                    <a:pt x="1864360" y="43180"/>
                    <a:pt x="1907628" y="41847"/>
                    <a:pt x="1950720" y="38100"/>
                  </a:cubicBezTo>
                  <a:cubicBezTo>
                    <a:pt x="1966112" y="36762"/>
                    <a:pt x="1980996" y="30915"/>
                    <a:pt x="1996440" y="30480"/>
                  </a:cubicBezTo>
                  <a:cubicBezTo>
                    <a:pt x="2161494" y="25831"/>
                    <a:pt x="2326640" y="25400"/>
                    <a:pt x="2491740" y="22860"/>
                  </a:cubicBezTo>
                  <a:cubicBezTo>
                    <a:pt x="2526913" y="15825"/>
                    <a:pt x="2562219" y="7620"/>
                    <a:pt x="2598420" y="7620"/>
                  </a:cubicBezTo>
                  <a:cubicBezTo>
                    <a:pt x="2649283" y="7620"/>
                    <a:pt x="2700020" y="12700"/>
                    <a:pt x="2750820" y="15240"/>
                  </a:cubicBezTo>
                  <a:cubicBezTo>
                    <a:pt x="2819572" y="32428"/>
                    <a:pt x="2791909" y="23856"/>
                    <a:pt x="2834640" y="38100"/>
                  </a:cubicBezTo>
                  <a:cubicBezTo>
                    <a:pt x="3200397" y="20258"/>
                    <a:pt x="3042914" y="17901"/>
                    <a:pt x="3307080" y="30480"/>
                  </a:cubicBezTo>
                  <a:cubicBezTo>
                    <a:pt x="3430740" y="45938"/>
                    <a:pt x="3375084" y="42270"/>
                    <a:pt x="3581400" y="30480"/>
                  </a:cubicBezTo>
                  <a:cubicBezTo>
                    <a:pt x="3599331" y="29455"/>
                    <a:pt x="3616860" y="24563"/>
                    <a:pt x="3634740" y="22860"/>
                  </a:cubicBezTo>
                  <a:cubicBezTo>
                    <a:pt x="3670230" y="19480"/>
                    <a:pt x="3705916" y="18468"/>
                    <a:pt x="3741420" y="15240"/>
                  </a:cubicBezTo>
                  <a:cubicBezTo>
                    <a:pt x="3761814" y="13386"/>
                    <a:pt x="3781911" y="8240"/>
                    <a:pt x="3802380" y="7620"/>
                  </a:cubicBezTo>
                  <a:cubicBezTo>
                    <a:pt x="3949654" y="3157"/>
                    <a:pt x="4097020" y="2540"/>
                    <a:pt x="4244340" y="0"/>
                  </a:cubicBezTo>
                  <a:cubicBezTo>
                    <a:pt x="4279900" y="2540"/>
                    <a:pt x="4315645" y="3198"/>
                    <a:pt x="4351020" y="7620"/>
                  </a:cubicBezTo>
                  <a:cubicBezTo>
                    <a:pt x="4376723" y="10833"/>
                    <a:pt x="4402646" y="14669"/>
                    <a:pt x="4427220" y="22860"/>
                  </a:cubicBezTo>
                  <a:cubicBezTo>
                    <a:pt x="4434840" y="25400"/>
                    <a:pt x="4442141" y="29259"/>
                    <a:pt x="4450080" y="30480"/>
                  </a:cubicBezTo>
                  <a:cubicBezTo>
                    <a:pt x="4543985" y="44927"/>
                    <a:pt x="4747399" y="44418"/>
                    <a:pt x="4792980" y="45720"/>
                  </a:cubicBezTo>
                  <a:cubicBezTo>
                    <a:pt x="4805680" y="48260"/>
                    <a:pt x="4818305" y="51211"/>
                    <a:pt x="4831080" y="53340"/>
                  </a:cubicBezTo>
                  <a:cubicBezTo>
                    <a:pt x="4848796" y="56293"/>
                    <a:pt x="4866668" y="58229"/>
                    <a:pt x="4884420" y="60960"/>
                  </a:cubicBezTo>
                  <a:cubicBezTo>
                    <a:pt x="4899691" y="63309"/>
                    <a:pt x="4914900" y="66040"/>
                    <a:pt x="4930140" y="68580"/>
                  </a:cubicBezTo>
                  <a:lnTo>
                    <a:pt x="5265420" y="60960"/>
                  </a:lnTo>
                  <a:cubicBezTo>
                    <a:pt x="5278361" y="60432"/>
                    <a:pt x="5290584" y="53971"/>
                    <a:pt x="5303520" y="53340"/>
                  </a:cubicBezTo>
                  <a:cubicBezTo>
                    <a:pt x="5394887" y="48883"/>
                    <a:pt x="5486400" y="48260"/>
                    <a:pt x="5577840" y="45720"/>
                  </a:cubicBezTo>
                  <a:cubicBezTo>
                    <a:pt x="5585460" y="43180"/>
                    <a:pt x="5592668" y="38100"/>
                    <a:pt x="5600700" y="38100"/>
                  </a:cubicBezTo>
                  <a:cubicBezTo>
                    <a:pt x="5636351" y="38100"/>
                    <a:pt x="5671925" y="41988"/>
                    <a:pt x="5707380" y="45720"/>
                  </a:cubicBezTo>
                  <a:cubicBezTo>
                    <a:pt x="5743303" y="49501"/>
                    <a:pt x="5742979" y="54964"/>
                    <a:pt x="5775960" y="60960"/>
                  </a:cubicBezTo>
                  <a:cubicBezTo>
                    <a:pt x="5793631" y="64173"/>
                    <a:pt x="5811520" y="66040"/>
                    <a:pt x="5829300" y="68580"/>
                  </a:cubicBezTo>
                  <a:cubicBezTo>
                    <a:pt x="5881342" y="66954"/>
                    <a:pt x="6045902" y="69376"/>
                    <a:pt x="6134100" y="53340"/>
                  </a:cubicBezTo>
                  <a:cubicBezTo>
                    <a:pt x="6142003" y="51903"/>
                    <a:pt x="6149211" y="47833"/>
                    <a:pt x="6156960" y="45720"/>
                  </a:cubicBezTo>
                  <a:cubicBezTo>
                    <a:pt x="6177167" y="40209"/>
                    <a:pt x="6198049" y="37104"/>
                    <a:pt x="6217920" y="30480"/>
                  </a:cubicBezTo>
                  <a:cubicBezTo>
                    <a:pt x="6225540" y="27940"/>
                    <a:pt x="6232904" y="24435"/>
                    <a:pt x="6240780" y="22860"/>
                  </a:cubicBezTo>
                  <a:cubicBezTo>
                    <a:pt x="6258392" y="19338"/>
                    <a:pt x="6276340" y="17780"/>
                    <a:pt x="6294120" y="15240"/>
                  </a:cubicBezTo>
                  <a:cubicBezTo>
                    <a:pt x="6304900" y="11647"/>
                    <a:pt x="6337892" y="0"/>
                    <a:pt x="6347460" y="0"/>
                  </a:cubicBezTo>
                  <a:cubicBezTo>
                    <a:pt x="6393251" y="0"/>
                    <a:pt x="6438900" y="5080"/>
                    <a:pt x="6484620" y="7620"/>
                  </a:cubicBezTo>
                  <a:cubicBezTo>
                    <a:pt x="6497320" y="10160"/>
                    <a:pt x="6510155" y="12099"/>
                    <a:pt x="6522720" y="15240"/>
                  </a:cubicBezTo>
                  <a:cubicBezTo>
                    <a:pt x="6530512" y="17188"/>
                    <a:pt x="6537677" y="21423"/>
                    <a:pt x="6545580" y="22860"/>
                  </a:cubicBezTo>
                  <a:cubicBezTo>
                    <a:pt x="6629918" y="38194"/>
                    <a:pt x="6780701" y="36285"/>
                    <a:pt x="6835140" y="38100"/>
                  </a:cubicBezTo>
                  <a:cubicBezTo>
                    <a:pt x="7256866" y="25696"/>
                    <a:pt x="6974791" y="42187"/>
                    <a:pt x="7155180" y="22860"/>
                  </a:cubicBezTo>
                  <a:cubicBezTo>
                    <a:pt x="7333182" y="3788"/>
                    <a:pt x="7254293" y="18277"/>
                    <a:pt x="7345680" y="0"/>
                  </a:cubicBezTo>
                  <a:cubicBezTo>
                    <a:pt x="7399020" y="2540"/>
                    <a:pt x="7452484" y="3185"/>
                    <a:pt x="7505700" y="7620"/>
                  </a:cubicBezTo>
                  <a:cubicBezTo>
                    <a:pt x="7513704" y="8287"/>
                    <a:pt x="7520621" y="14019"/>
                    <a:pt x="7528560" y="15240"/>
                  </a:cubicBezTo>
                  <a:cubicBezTo>
                    <a:pt x="7553790" y="19122"/>
                    <a:pt x="7579516" y="19073"/>
                    <a:pt x="7604760" y="22860"/>
                  </a:cubicBezTo>
                  <a:cubicBezTo>
                    <a:pt x="7630376" y="26702"/>
                    <a:pt x="7655409" y="33842"/>
                    <a:pt x="7680960" y="38100"/>
                  </a:cubicBezTo>
                  <a:cubicBezTo>
                    <a:pt x="7737010" y="47442"/>
                    <a:pt x="7711691" y="41973"/>
                    <a:pt x="7757160" y="53340"/>
                  </a:cubicBezTo>
                  <a:lnTo>
                    <a:pt x="7901940" y="45720"/>
                  </a:lnTo>
                  <a:lnTo>
                    <a:pt x="8031480" y="38100"/>
                  </a:lnTo>
                  <a:cubicBezTo>
                    <a:pt x="8185083" y="30786"/>
                    <a:pt x="8317713" y="27579"/>
                    <a:pt x="8473440" y="22860"/>
                  </a:cubicBezTo>
                  <a:lnTo>
                    <a:pt x="8839200" y="30480"/>
                  </a:lnTo>
                  <a:cubicBezTo>
                    <a:pt x="8859665" y="31211"/>
                    <a:pt x="8879682" y="38100"/>
                    <a:pt x="8900160" y="38100"/>
                  </a:cubicBezTo>
                  <a:cubicBezTo>
                    <a:pt x="8961173" y="38100"/>
                    <a:pt x="9022111" y="33687"/>
                    <a:pt x="9083040" y="30480"/>
                  </a:cubicBezTo>
                  <a:cubicBezTo>
                    <a:pt x="9118641" y="28606"/>
                    <a:pt x="9154272" y="26658"/>
                    <a:pt x="9189720" y="22860"/>
                  </a:cubicBezTo>
                  <a:cubicBezTo>
                    <a:pt x="9225437" y="19033"/>
                    <a:pt x="9296400" y="7620"/>
                    <a:pt x="9296400" y="7620"/>
                  </a:cubicBezTo>
                  <a:cubicBezTo>
                    <a:pt x="9366037" y="10522"/>
                    <a:pt x="9451683" y="6567"/>
                    <a:pt x="9525000" y="22860"/>
                  </a:cubicBezTo>
                  <a:cubicBezTo>
                    <a:pt x="9532841" y="24602"/>
                    <a:pt x="9540240" y="27940"/>
                    <a:pt x="9547860" y="30480"/>
                  </a:cubicBezTo>
                  <a:cubicBezTo>
                    <a:pt x="9606280" y="27940"/>
                    <a:pt x="9664783" y="26883"/>
                    <a:pt x="9723120" y="22860"/>
                  </a:cubicBezTo>
                  <a:cubicBezTo>
                    <a:pt x="9738534" y="21797"/>
                    <a:pt x="9753390" y="15240"/>
                    <a:pt x="9768840" y="15240"/>
                  </a:cubicBezTo>
                  <a:cubicBezTo>
                    <a:pt x="9875550" y="15240"/>
                    <a:pt x="9982200" y="20320"/>
                    <a:pt x="10088880" y="22860"/>
                  </a:cubicBezTo>
                  <a:lnTo>
                    <a:pt x="10431780" y="15240"/>
                  </a:lnTo>
                  <a:cubicBezTo>
                    <a:pt x="10530844" y="12881"/>
                    <a:pt x="10629867" y="7620"/>
                    <a:pt x="10728960" y="7620"/>
                  </a:cubicBezTo>
                  <a:cubicBezTo>
                    <a:pt x="10800125" y="7620"/>
                    <a:pt x="10871200" y="12700"/>
                    <a:pt x="10942320" y="15240"/>
                  </a:cubicBezTo>
                  <a:cubicBezTo>
                    <a:pt x="10969999" y="24466"/>
                    <a:pt x="10957148" y="22860"/>
                    <a:pt x="10980420" y="22860"/>
                  </a:cubicBezTo>
                </a:path>
              </a:pathLst>
            </a:custGeom>
            <a:noFill/>
            <a:ln w="5715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5" name="Straight Connector 14"/>
            <p:cNvCxnSpPr>
              <a:cxnSpLocks/>
            </p:cNvCxnSpPr>
            <p:nvPr/>
          </p:nvCxnSpPr>
          <p:spPr>
            <a:xfrm>
              <a:off x="12700" y="207771"/>
              <a:ext cx="12154534" cy="0"/>
            </a:xfrm>
            <a:prstGeom prst="line">
              <a:avLst/>
            </a:prstGeom>
            <a:ln w="381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1296988" y="991223"/>
              <a:ext cx="3099816" cy="2677656"/>
            </a:xfrm>
            <a:prstGeom prst="rect">
              <a:avLst/>
            </a:prstGeom>
          </p:spPr>
          <p:txBody>
            <a:bodyPr wrap="square">
              <a:spAutoFit/>
            </a:bodyPr>
            <a:lstStyle/>
            <a:p>
              <a:pPr algn="ctr">
                <a:spcAft>
                  <a:spcPts val="3600"/>
                </a:spcAft>
              </a:pPr>
              <a:r>
                <a:rPr lang="en-US" sz="5400" dirty="0">
                  <a:solidFill>
                    <a:schemeClr val="tx1">
                      <a:lumMod val="75000"/>
                      <a:lumOff val="25000"/>
                    </a:schemeClr>
                  </a:solidFill>
                  <a:latin typeface="Palatino Linotype" panose="02040502050505030304" pitchFamily="18" charset="0"/>
                </a:rPr>
                <a:t>The End!</a:t>
              </a:r>
              <a:endParaRPr lang="en-US" sz="4000" dirty="0">
                <a:solidFill>
                  <a:schemeClr val="tx1">
                    <a:lumMod val="75000"/>
                    <a:lumOff val="25000"/>
                  </a:schemeClr>
                </a:solidFill>
                <a:latin typeface="Palatino Linotype" panose="02040502050505030304" pitchFamily="18" charset="0"/>
              </a:endParaRPr>
            </a:p>
            <a:p>
              <a:pPr algn="ctr"/>
              <a:endParaRPr lang="en-US" sz="4000" dirty="0">
                <a:solidFill>
                  <a:schemeClr val="tx1">
                    <a:lumMod val="75000"/>
                    <a:lumOff val="25000"/>
                  </a:schemeClr>
                </a:solidFill>
                <a:latin typeface="Palatino Linotype" panose="02040502050505030304" pitchFamily="18" charset="0"/>
              </a:endParaRPr>
            </a:p>
            <a:p>
              <a:pPr algn="ctr"/>
              <a:r>
                <a:rPr lang="en-US" sz="4400" dirty="0">
                  <a:solidFill>
                    <a:schemeClr val="tx1">
                      <a:lumMod val="75000"/>
                      <a:lumOff val="25000"/>
                    </a:schemeClr>
                  </a:solidFill>
                  <a:latin typeface="Palatino Linotype" panose="02040502050505030304" pitchFamily="18" charset="0"/>
                </a:rPr>
                <a:t>Questions?</a:t>
              </a:r>
            </a:p>
          </p:txBody>
        </p:sp>
        <p:sp>
          <p:nvSpPr>
            <p:cNvPr id="18" name="Rectangle 17"/>
            <p:cNvSpPr/>
            <p:nvPr/>
          </p:nvSpPr>
          <p:spPr>
            <a:xfrm>
              <a:off x="6167959" y="987150"/>
              <a:ext cx="5303316" cy="3131627"/>
            </a:xfrm>
            <a:prstGeom prst="rect">
              <a:avLst/>
            </a:prstGeom>
          </p:spPr>
          <p:txBody>
            <a:bodyPr wrap="square">
              <a:spAutoFit/>
            </a:bodyPr>
            <a:lstStyle/>
            <a:p>
              <a:r>
                <a:rPr lang="en-US" sz="2800" dirty="0">
                  <a:solidFill>
                    <a:srgbClr val="FF33CC"/>
                  </a:solidFill>
                  <a:latin typeface="Palatino Linotype" panose="02040502050505030304" pitchFamily="18" charset="0"/>
                </a:rPr>
                <a:t> Visit the Matrix Profile Page</a:t>
              </a:r>
            </a:p>
            <a:p>
              <a:pPr>
                <a:spcAft>
                  <a:spcPts val="900"/>
                </a:spcAft>
              </a:pPr>
              <a:r>
                <a:rPr lang="en-US" dirty="0">
                  <a:solidFill>
                    <a:schemeClr val="tx1">
                      <a:lumMod val="85000"/>
                      <a:lumOff val="15000"/>
                    </a:schemeClr>
                  </a:solidFill>
                  <a:latin typeface="Palatino Linotype" panose="02040502050505030304" pitchFamily="18" charset="0"/>
                </a:rPr>
                <a:t> www.cs.ucr.edu/~eamonn/MatrixProfile.html</a:t>
              </a:r>
            </a:p>
            <a:p>
              <a:r>
                <a:rPr lang="en-US" sz="2800" dirty="0">
                  <a:solidFill>
                    <a:srgbClr val="FF33CC"/>
                  </a:solidFill>
                  <a:latin typeface="Palatino Linotype" panose="02040502050505030304" pitchFamily="18" charset="0"/>
                </a:rPr>
                <a:t>Visit the MASS Page</a:t>
              </a:r>
            </a:p>
            <a:p>
              <a:r>
                <a:rPr lang="en-US" sz="1600" dirty="0">
                  <a:solidFill>
                    <a:schemeClr val="tx1">
                      <a:lumMod val="85000"/>
                      <a:lumOff val="15000"/>
                    </a:schemeClr>
                  </a:solidFill>
                  <a:latin typeface="Palatino Linotype" panose="02040502050505030304" pitchFamily="18" charset="0"/>
                </a:rPr>
                <a:t>www.cs.unm.edu/~mueen/FastestSimilaritySearch.html</a:t>
              </a:r>
            </a:p>
            <a:p>
              <a:endParaRPr lang="en-US" sz="1600" dirty="0">
                <a:solidFill>
                  <a:schemeClr val="tx1">
                    <a:lumMod val="85000"/>
                    <a:lumOff val="15000"/>
                  </a:schemeClr>
                </a:solidFill>
                <a:latin typeface="Palatino Linotype" panose="02040502050505030304" pitchFamily="18" charset="0"/>
              </a:endParaRPr>
            </a:p>
            <a:p>
              <a:r>
                <a:rPr lang="en-US" sz="2400" dirty="0">
                  <a:solidFill>
                    <a:schemeClr val="tx1">
                      <a:lumMod val="85000"/>
                      <a:lumOff val="15000"/>
                    </a:schemeClr>
                  </a:solidFill>
                  <a:latin typeface="Palatino Linotype" panose="02040502050505030304" pitchFamily="18" charset="0"/>
                </a:rPr>
                <a:t>Please fill out an evaluation form, available in the back of the room.</a:t>
              </a:r>
            </a:p>
            <a:p>
              <a:endParaRPr lang="en-US" dirty="0">
                <a:solidFill>
                  <a:schemeClr val="tx1">
                    <a:lumMod val="85000"/>
                    <a:lumOff val="15000"/>
                  </a:schemeClr>
                </a:solidFill>
                <a:latin typeface="Palatino Linotype" panose="02040502050505030304" pitchFamily="18" charset="0"/>
              </a:endParaRPr>
            </a:p>
            <a:p>
              <a:endParaRPr lang="en-US" dirty="0">
                <a:solidFill>
                  <a:schemeClr val="tx1">
                    <a:lumMod val="85000"/>
                    <a:lumOff val="15000"/>
                  </a:schemeClr>
                </a:solidFill>
                <a:latin typeface="Palatino Linotype" panose="02040502050505030304" pitchFamily="18" charset="0"/>
              </a:endParaRPr>
            </a:p>
          </p:txBody>
        </p:sp>
      </p:grpSp>
      <p:pic>
        <p:nvPicPr>
          <p:cNvPr id="3074" name="Picture 2" descr="http://www.kdd.org/kdd2017/images/kdd2017_b.png"/>
          <p:cNvPicPr>
            <a:picLocks noChangeAspect="1" noChangeArrowheads="1"/>
          </p:cNvPicPr>
          <p:nvPr/>
        </p:nvPicPr>
        <p:blipFill>
          <a:blip r:embed="rId7">
            <a:extLst>
              <a:ext uri="{28A0092B-C50C-407E-A947-70E740481C1C}">
                <a14:useLocalDpi xmlns:a14="http://schemas.microsoft.com/office/drawing/2010/main"/>
              </a:ext>
            </a:extLst>
          </a:blip>
          <a:srcRect/>
          <a:stretch>
            <a:fillRect/>
          </a:stretch>
        </p:blipFill>
        <p:spPr bwMode="auto">
          <a:xfrm>
            <a:off x="1579860" y="1662263"/>
            <a:ext cx="2682920" cy="14905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7148060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9F99227-4EA9-40BD-BDA9-431558DBBB4A}"/>
              </a:ext>
            </a:extLst>
          </p:cNvPr>
          <p:cNvSpPr>
            <a:spLocks noGrp="1"/>
          </p:cNvSpPr>
          <p:nvPr>
            <p:ph type="title"/>
          </p:nvPr>
        </p:nvSpPr>
        <p:spPr>
          <a:xfrm>
            <a:off x="428625" y="412750"/>
            <a:ext cx="10515600" cy="1325563"/>
          </a:xfrm>
        </p:spPr>
        <p:txBody>
          <a:bodyPr/>
          <a:lstStyle/>
          <a:p>
            <a:r>
              <a:rPr lang="en-US" dirty="0"/>
              <a:t>Below are Bonus Slides/Back up Slides</a:t>
            </a:r>
          </a:p>
        </p:txBody>
      </p:sp>
    </p:spTree>
    <p:extLst>
      <p:ext uri="{BB962C8B-B14F-4D97-AF65-F5344CB8AC3E}">
        <p14:creationId xmlns:p14="http://schemas.microsoft.com/office/powerpoint/2010/main" val="1619897807"/>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968AD163-5712-4A89-AB74-21F2497F1474}"/>
              </a:ext>
            </a:extLst>
          </p:cNvPr>
          <p:cNvGrpSpPr/>
          <p:nvPr/>
        </p:nvGrpSpPr>
        <p:grpSpPr>
          <a:xfrm>
            <a:off x="6674046" y="349665"/>
            <a:ext cx="5517954" cy="3153005"/>
            <a:chOff x="4749919" y="361720"/>
            <a:chExt cx="7613531" cy="4350435"/>
          </a:xfrm>
        </p:grpSpPr>
        <p:pic>
          <p:nvPicPr>
            <p:cNvPr id="4" name="Picture 3">
              <a:extLst>
                <a:ext uri="{FF2B5EF4-FFF2-40B4-BE49-F238E27FC236}">
                  <a16:creationId xmlns:a16="http://schemas.microsoft.com/office/drawing/2014/main" id="{97220F62-403B-49BA-97F5-142F442B7543}"/>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7305938" y="879245"/>
              <a:ext cx="5057512" cy="3832910"/>
            </a:xfrm>
            <a:prstGeom prst="rect">
              <a:avLst/>
            </a:prstGeom>
            <a:scene3d>
              <a:camera prst="perspectiveContrastingLeftFacing"/>
              <a:lightRig rig="threePt" dir="t"/>
            </a:scene3d>
          </p:spPr>
        </p:pic>
        <p:pic>
          <p:nvPicPr>
            <p:cNvPr id="5" name="Picture 4">
              <a:extLst>
                <a:ext uri="{FF2B5EF4-FFF2-40B4-BE49-F238E27FC236}">
                  <a16:creationId xmlns:a16="http://schemas.microsoft.com/office/drawing/2014/main" id="{A609C05B-D84A-4702-8D57-74F6DCC34883}"/>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749919" y="361720"/>
              <a:ext cx="5112037" cy="3832910"/>
            </a:xfrm>
            <a:prstGeom prst="rect">
              <a:avLst/>
            </a:prstGeom>
            <a:scene3d>
              <a:camera prst="perspectiveContrastingLeftFacing"/>
              <a:lightRig rig="threePt" dir="t"/>
            </a:scene3d>
          </p:spPr>
        </p:pic>
      </p:grpSp>
      <p:sp>
        <p:nvSpPr>
          <p:cNvPr id="6" name="TextBox 5">
            <a:extLst>
              <a:ext uri="{FF2B5EF4-FFF2-40B4-BE49-F238E27FC236}">
                <a16:creationId xmlns:a16="http://schemas.microsoft.com/office/drawing/2014/main" id="{69DBB06D-E942-4C6C-81BB-C90AD81FC229}"/>
              </a:ext>
            </a:extLst>
          </p:cNvPr>
          <p:cNvSpPr txBox="1"/>
          <p:nvPr/>
        </p:nvSpPr>
        <p:spPr>
          <a:xfrm>
            <a:off x="76198" y="37612"/>
            <a:ext cx="6953251" cy="1323439"/>
          </a:xfrm>
          <a:prstGeom prst="rect">
            <a:avLst/>
          </a:prstGeom>
          <a:noFill/>
        </p:spPr>
        <p:txBody>
          <a:bodyPr wrap="square" rtlCol="0">
            <a:spAutoFit/>
          </a:bodyPr>
          <a:lstStyle/>
          <a:p>
            <a:r>
              <a:rPr lang="en-US" sz="4000" dirty="0"/>
              <a:t>Why does the MP use Euclidean Distance instead of DTW?</a:t>
            </a:r>
          </a:p>
        </p:txBody>
      </p:sp>
      <p:sp>
        <p:nvSpPr>
          <p:cNvPr id="7" name="Rectangle 6">
            <a:extLst>
              <a:ext uri="{FF2B5EF4-FFF2-40B4-BE49-F238E27FC236}">
                <a16:creationId xmlns:a16="http://schemas.microsoft.com/office/drawing/2014/main" id="{DE6658C5-240F-4AA1-94A0-B1E76A8F30B6}"/>
              </a:ext>
            </a:extLst>
          </p:cNvPr>
          <p:cNvSpPr/>
          <p:nvPr/>
        </p:nvSpPr>
        <p:spPr>
          <a:xfrm rot="483109">
            <a:off x="9267825" y="195777"/>
            <a:ext cx="2817118" cy="307777"/>
          </a:xfrm>
          <a:prstGeom prst="rect">
            <a:avLst/>
          </a:prstGeom>
        </p:spPr>
        <p:txBody>
          <a:bodyPr wrap="none">
            <a:spAutoFit/>
          </a:bodyPr>
          <a:lstStyle/>
          <a:p>
            <a:r>
              <a:rPr lang="en-US" sz="1400" dirty="0">
                <a:solidFill>
                  <a:schemeClr val="bg1">
                    <a:lumMod val="50000"/>
                  </a:schemeClr>
                </a:solidFill>
              </a:rPr>
              <a:t>www.cs.unm.edu/~mueen/DTW.pdf</a:t>
            </a:r>
          </a:p>
        </p:txBody>
      </p:sp>
      <p:sp>
        <p:nvSpPr>
          <p:cNvPr id="9" name="TextBox 8">
            <a:extLst>
              <a:ext uri="{FF2B5EF4-FFF2-40B4-BE49-F238E27FC236}">
                <a16:creationId xmlns:a16="http://schemas.microsoft.com/office/drawing/2014/main" id="{2ECDEA67-7865-4810-89AE-55B42561C322}"/>
              </a:ext>
            </a:extLst>
          </p:cNvPr>
          <p:cNvSpPr txBox="1"/>
          <p:nvPr/>
        </p:nvSpPr>
        <p:spPr>
          <a:xfrm>
            <a:off x="345760" y="2078136"/>
            <a:ext cx="6978965" cy="4154984"/>
          </a:xfrm>
          <a:prstGeom prst="rect">
            <a:avLst/>
          </a:prstGeom>
          <a:noFill/>
        </p:spPr>
        <p:txBody>
          <a:bodyPr wrap="square" rtlCol="0">
            <a:spAutoFit/>
          </a:bodyPr>
          <a:lstStyle/>
          <a:p>
            <a:pPr marL="342900" indent="-342900">
              <a:buFont typeface="+mj-lt"/>
              <a:buAutoNum type="arabicPeriod"/>
            </a:pPr>
            <a:r>
              <a:rPr lang="en-US" sz="2400" dirty="0"/>
              <a:t>Pragmatically, We have not yet figured out how to do DTW with the MP efficiently.</a:t>
            </a:r>
          </a:p>
          <a:p>
            <a:endParaRPr lang="en-US" sz="2400" dirty="0"/>
          </a:p>
          <a:p>
            <a:pPr marL="457200" indent="-457200">
              <a:buFont typeface="+mj-lt"/>
              <a:buAutoNum type="arabicPeriod" startAt="2"/>
            </a:pPr>
            <a:r>
              <a:rPr lang="en-US" sz="2400" dirty="0"/>
              <a:t>Having said that, it may not be that useful. DTW </a:t>
            </a:r>
            <a:r>
              <a:rPr lang="en-US" sz="2400" i="1" dirty="0"/>
              <a:t>is</a:t>
            </a:r>
            <a:r>
              <a:rPr lang="en-US" sz="2400" dirty="0"/>
              <a:t> very useful for..</a:t>
            </a:r>
          </a:p>
          <a:p>
            <a:endParaRPr lang="en-US" sz="2400" dirty="0"/>
          </a:p>
          <a:p>
            <a:pPr marL="914400" lvl="1" indent="-457200">
              <a:buFont typeface="+mj-lt"/>
              <a:buAutoNum type="alphaUcPeriod"/>
            </a:pPr>
            <a:r>
              <a:rPr lang="en-US" sz="2000" dirty="0"/>
              <a:t>…</a:t>
            </a:r>
            <a:r>
              <a:rPr lang="en-US" sz="2000" i="1" dirty="0"/>
              <a:t>One-to-All </a:t>
            </a:r>
            <a:r>
              <a:rPr lang="en-US" sz="2000" dirty="0"/>
              <a:t>matching (i.e. similarity search). But the MP is </a:t>
            </a:r>
            <a:r>
              <a:rPr lang="en-US" sz="2000" i="1" dirty="0"/>
              <a:t>All-to-All</a:t>
            </a:r>
            <a:r>
              <a:rPr lang="en-US" sz="2000" dirty="0"/>
              <a:t> matching*.</a:t>
            </a:r>
          </a:p>
          <a:p>
            <a:pPr marL="914400" lvl="1" indent="-457200">
              <a:buFont typeface="+mj-lt"/>
              <a:buAutoNum type="alphaUcPeriod"/>
            </a:pPr>
            <a:endParaRPr lang="en-US" sz="2000" dirty="0"/>
          </a:p>
          <a:p>
            <a:pPr marL="914400" lvl="1" indent="-457200">
              <a:buFont typeface="+mj-lt"/>
              <a:buAutoNum type="alphaUcPeriod"/>
            </a:pPr>
            <a:r>
              <a:rPr lang="en-US" sz="2000" dirty="0"/>
              <a:t>…</a:t>
            </a:r>
            <a:r>
              <a:rPr lang="en-US" sz="2000" i="1" dirty="0"/>
              <a:t>small</a:t>
            </a:r>
            <a:r>
              <a:rPr lang="en-US" sz="2000" dirty="0"/>
              <a:t> datasets: For example building a ECG classifier with just five representative heartbeats. But here we are interested in </a:t>
            </a:r>
            <a:r>
              <a:rPr lang="en-US" sz="2000" i="1" dirty="0"/>
              <a:t>large</a:t>
            </a:r>
            <a:r>
              <a:rPr lang="en-US" sz="2000" dirty="0"/>
              <a:t> datasets.</a:t>
            </a:r>
          </a:p>
        </p:txBody>
      </p:sp>
      <p:sp>
        <p:nvSpPr>
          <p:cNvPr id="13" name="Rectangle 12">
            <a:extLst>
              <a:ext uri="{FF2B5EF4-FFF2-40B4-BE49-F238E27FC236}">
                <a16:creationId xmlns:a16="http://schemas.microsoft.com/office/drawing/2014/main" id="{1155AD2C-D09C-4B7B-BB49-105D57D146A9}"/>
              </a:ext>
            </a:extLst>
          </p:cNvPr>
          <p:cNvSpPr/>
          <p:nvPr/>
        </p:nvSpPr>
        <p:spPr>
          <a:xfrm>
            <a:off x="8388274" y="4156275"/>
            <a:ext cx="3498926" cy="1077218"/>
          </a:xfrm>
          <a:prstGeom prst="rect">
            <a:avLst/>
          </a:prstGeom>
        </p:spPr>
        <p:txBody>
          <a:bodyPr wrap="square">
            <a:spAutoFit/>
          </a:bodyPr>
          <a:lstStyle/>
          <a:p>
            <a:r>
              <a:rPr lang="en-US" sz="1600" dirty="0">
                <a:solidFill>
                  <a:schemeClr val="bg1">
                    <a:lumMod val="75000"/>
                  </a:schemeClr>
                </a:solidFill>
              </a:rPr>
              <a:t>* The difference this makes is a real-valued version of the birthday paradox. See </a:t>
            </a:r>
            <a:r>
              <a:rPr lang="en-US" sz="1600" dirty="0" err="1">
                <a:solidFill>
                  <a:schemeClr val="bg1">
                    <a:lumMod val="75000"/>
                  </a:schemeClr>
                </a:solidFill>
              </a:rPr>
              <a:t>Mueen’s</a:t>
            </a:r>
            <a:r>
              <a:rPr lang="en-US" sz="1600" dirty="0">
                <a:solidFill>
                  <a:schemeClr val="bg1">
                    <a:lumMod val="75000"/>
                  </a:schemeClr>
                </a:solidFill>
              </a:rPr>
              <a:t> thesis </a:t>
            </a:r>
          </a:p>
          <a:p>
            <a:endParaRPr lang="en-US" sz="1600" dirty="0"/>
          </a:p>
        </p:txBody>
      </p:sp>
    </p:spTree>
    <p:extLst>
      <p:ext uri="{BB962C8B-B14F-4D97-AF65-F5344CB8AC3E}">
        <p14:creationId xmlns:p14="http://schemas.microsoft.com/office/powerpoint/2010/main" val="17556952"/>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8508E1-D50A-4996-AB1F-BC82B76D97B7}"/>
              </a:ext>
            </a:extLst>
          </p:cNvPr>
          <p:cNvSpPr>
            <a:spLocks noGrp="1"/>
          </p:cNvSpPr>
          <p:nvPr>
            <p:ph type="title"/>
          </p:nvPr>
        </p:nvSpPr>
        <p:spPr>
          <a:xfrm>
            <a:off x="756719" y="0"/>
            <a:ext cx="10515600" cy="739398"/>
          </a:xfrm>
        </p:spPr>
        <p:txBody>
          <a:bodyPr/>
          <a:lstStyle/>
          <a:p>
            <a:r>
              <a:rPr lang="en-US" dirty="0"/>
              <a:t>Comparing Motifs of Different Lengths </a:t>
            </a:r>
          </a:p>
        </p:txBody>
      </p:sp>
      <p:sp>
        <p:nvSpPr>
          <p:cNvPr id="4" name="Line 6">
            <a:extLst>
              <a:ext uri="{FF2B5EF4-FFF2-40B4-BE49-F238E27FC236}">
                <a16:creationId xmlns:a16="http://schemas.microsoft.com/office/drawing/2014/main" id="{4BD2B0CB-E5FE-4C9C-AC26-B4D453886AB3}"/>
              </a:ext>
            </a:extLst>
          </p:cNvPr>
          <p:cNvSpPr>
            <a:spLocks noChangeShapeType="1"/>
          </p:cNvSpPr>
          <p:nvPr/>
        </p:nvSpPr>
        <p:spPr bwMode="auto">
          <a:xfrm>
            <a:off x="8237254" y="6630054"/>
            <a:ext cx="3307046"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 name="Line 8">
            <a:extLst>
              <a:ext uri="{FF2B5EF4-FFF2-40B4-BE49-F238E27FC236}">
                <a16:creationId xmlns:a16="http://schemas.microsoft.com/office/drawing/2014/main" id="{F236AB56-5BDD-41C9-9F0F-CACB38069DAA}"/>
              </a:ext>
            </a:extLst>
          </p:cNvPr>
          <p:cNvSpPr>
            <a:spLocks noChangeShapeType="1"/>
          </p:cNvSpPr>
          <p:nvPr/>
        </p:nvSpPr>
        <p:spPr bwMode="auto">
          <a:xfrm flipV="1">
            <a:off x="8237254" y="659142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 name="Line 9">
            <a:extLst>
              <a:ext uri="{FF2B5EF4-FFF2-40B4-BE49-F238E27FC236}">
                <a16:creationId xmlns:a16="http://schemas.microsoft.com/office/drawing/2014/main" id="{CC3D63CA-2448-4034-8650-302506D9AF12}"/>
              </a:ext>
            </a:extLst>
          </p:cNvPr>
          <p:cNvSpPr>
            <a:spLocks noChangeShapeType="1"/>
          </p:cNvSpPr>
          <p:nvPr/>
        </p:nvSpPr>
        <p:spPr bwMode="auto">
          <a:xfrm flipV="1">
            <a:off x="8883509" y="659142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 name="Line 10">
            <a:extLst>
              <a:ext uri="{FF2B5EF4-FFF2-40B4-BE49-F238E27FC236}">
                <a16:creationId xmlns:a16="http://schemas.microsoft.com/office/drawing/2014/main" id="{046BD73C-2A13-4D67-9C97-7D0A95331CB4}"/>
              </a:ext>
            </a:extLst>
          </p:cNvPr>
          <p:cNvSpPr>
            <a:spLocks noChangeShapeType="1"/>
          </p:cNvSpPr>
          <p:nvPr/>
        </p:nvSpPr>
        <p:spPr bwMode="auto">
          <a:xfrm flipV="1">
            <a:off x="9528279" y="659142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Line 11">
            <a:extLst>
              <a:ext uri="{FF2B5EF4-FFF2-40B4-BE49-F238E27FC236}">
                <a16:creationId xmlns:a16="http://schemas.microsoft.com/office/drawing/2014/main" id="{563253B4-B872-4036-AE59-A6F566A9D73F}"/>
              </a:ext>
            </a:extLst>
          </p:cNvPr>
          <p:cNvSpPr>
            <a:spLocks noChangeShapeType="1"/>
          </p:cNvSpPr>
          <p:nvPr/>
        </p:nvSpPr>
        <p:spPr bwMode="auto">
          <a:xfrm flipV="1">
            <a:off x="10174535" y="659142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Line 12">
            <a:extLst>
              <a:ext uri="{FF2B5EF4-FFF2-40B4-BE49-F238E27FC236}">
                <a16:creationId xmlns:a16="http://schemas.microsoft.com/office/drawing/2014/main" id="{A12A0535-BA80-42BD-A490-FFB3ECE33859}"/>
              </a:ext>
            </a:extLst>
          </p:cNvPr>
          <p:cNvSpPr>
            <a:spLocks noChangeShapeType="1"/>
          </p:cNvSpPr>
          <p:nvPr/>
        </p:nvSpPr>
        <p:spPr bwMode="auto">
          <a:xfrm flipV="1">
            <a:off x="10820790" y="659142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Line 13">
            <a:extLst>
              <a:ext uri="{FF2B5EF4-FFF2-40B4-BE49-F238E27FC236}">
                <a16:creationId xmlns:a16="http://schemas.microsoft.com/office/drawing/2014/main" id="{7DD3599D-ED0E-4F74-89E4-A1D2E9B9537C}"/>
              </a:ext>
            </a:extLst>
          </p:cNvPr>
          <p:cNvSpPr>
            <a:spLocks noChangeShapeType="1"/>
          </p:cNvSpPr>
          <p:nvPr/>
        </p:nvSpPr>
        <p:spPr bwMode="auto">
          <a:xfrm flipV="1">
            <a:off x="11467046" y="659142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15">
            <a:extLst>
              <a:ext uri="{FF2B5EF4-FFF2-40B4-BE49-F238E27FC236}">
                <a16:creationId xmlns:a16="http://schemas.microsoft.com/office/drawing/2014/main" id="{D3FBDEAA-FDCC-451A-9888-69AAD887D939}"/>
              </a:ext>
            </a:extLst>
          </p:cNvPr>
          <p:cNvSpPr>
            <a:spLocks noChangeShapeType="1"/>
          </p:cNvSpPr>
          <p:nvPr/>
        </p:nvSpPr>
        <p:spPr bwMode="auto">
          <a:xfrm>
            <a:off x="8237254" y="331359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Rectangle 22">
            <a:extLst>
              <a:ext uri="{FF2B5EF4-FFF2-40B4-BE49-F238E27FC236}">
                <a16:creationId xmlns:a16="http://schemas.microsoft.com/office/drawing/2014/main" id="{7CB54807-756B-4527-8A6E-8DFFC9250AF9}"/>
              </a:ext>
            </a:extLst>
          </p:cNvPr>
          <p:cNvSpPr>
            <a:spLocks noChangeArrowheads="1"/>
          </p:cNvSpPr>
          <p:nvPr/>
        </p:nvSpPr>
        <p:spPr bwMode="auto">
          <a:xfrm>
            <a:off x="8201598" y="6692451"/>
            <a:ext cx="115880"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3" name="Rectangle 24">
            <a:extLst>
              <a:ext uri="{FF2B5EF4-FFF2-40B4-BE49-F238E27FC236}">
                <a16:creationId xmlns:a16="http://schemas.microsoft.com/office/drawing/2014/main" id="{BDE2F7DE-BE68-4BB6-852C-59F0D2CF05C4}"/>
              </a:ext>
            </a:extLst>
          </p:cNvPr>
          <p:cNvSpPr>
            <a:spLocks noChangeArrowheads="1"/>
          </p:cNvSpPr>
          <p:nvPr/>
        </p:nvSpPr>
        <p:spPr bwMode="auto">
          <a:xfrm>
            <a:off x="9433198" y="6692451"/>
            <a:ext cx="240675"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4" name="Rectangle 26">
            <a:extLst>
              <a:ext uri="{FF2B5EF4-FFF2-40B4-BE49-F238E27FC236}">
                <a16:creationId xmlns:a16="http://schemas.microsoft.com/office/drawing/2014/main" id="{FFD32259-5859-4C4C-B9C7-6FB44122FAAA}"/>
              </a:ext>
            </a:extLst>
          </p:cNvPr>
          <p:cNvSpPr>
            <a:spLocks noChangeArrowheads="1"/>
          </p:cNvSpPr>
          <p:nvPr/>
        </p:nvSpPr>
        <p:spPr bwMode="auto">
          <a:xfrm>
            <a:off x="10719766" y="6692451"/>
            <a:ext cx="240675"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200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5" name="Line 29">
            <a:extLst>
              <a:ext uri="{FF2B5EF4-FFF2-40B4-BE49-F238E27FC236}">
                <a16:creationId xmlns:a16="http://schemas.microsoft.com/office/drawing/2014/main" id="{3A684B62-0CE8-47EF-AEB9-CED0C2C47756}"/>
              </a:ext>
            </a:extLst>
          </p:cNvPr>
          <p:cNvSpPr>
            <a:spLocks noChangeShapeType="1"/>
          </p:cNvSpPr>
          <p:nvPr/>
        </p:nvSpPr>
        <p:spPr bwMode="auto">
          <a:xfrm flipV="1">
            <a:off x="8237254" y="3313597"/>
            <a:ext cx="0" cy="3066371"/>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31">
            <a:extLst>
              <a:ext uri="{FF2B5EF4-FFF2-40B4-BE49-F238E27FC236}">
                <a16:creationId xmlns:a16="http://schemas.microsoft.com/office/drawing/2014/main" id="{980C3F12-606E-4AE6-8814-A7F9B7804871}"/>
              </a:ext>
            </a:extLst>
          </p:cNvPr>
          <p:cNvSpPr>
            <a:spLocks noChangeShapeType="1"/>
          </p:cNvSpPr>
          <p:nvPr/>
        </p:nvSpPr>
        <p:spPr bwMode="auto">
          <a:xfrm>
            <a:off x="8237254" y="6387396"/>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Line 32">
            <a:extLst>
              <a:ext uri="{FF2B5EF4-FFF2-40B4-BE49-F238E27FC236}">
                <a16:creationId xmlns:a16="http://schemas.microsoft.com/office/drawing/2014/main" id="{F77E916D-B976-4FAF-9C0A-A5315FDABC1C}"/>
              </a:ext>
            </a:extLst>
          </p:cNvPr>
          <p:cNvSpPr>
            <a:spLocks noChangeShapeType="1"/>
          </p:cNvSpPr>
          <p:nvPr/>
        </p:nvSpPr>
        <p:spPr bwMode="auto">
          <a:xfrm>
            <a:off x="8237254" y="5941703"/>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Line 33">
            <a:extLst>
              <a:ext uri="{FF2B5EF4-FFF2-40B4-BE49-F238E27FC236}">
                <a16:creationId xmlns:a16="http://schemas.microsoft.com/office/drawing/2014/main" id="{6907B90A-CA0E-496E-AA22-4B6F1067A85E}"/>
              </a:ext>
            </a:extLst>
          </p:cNvPr>
          <p:cNvSpPr>
            <a:spLocks noChangeShapeType="1"/>
          </p:cNvSpPr>
          <p:nvPr/>
        </p:nvSpPr>
        <p:spPr bwMode="auto">
          <a:xfrm>
            <a:off x="8237254" y="5503438"/>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Line 34">
            <a:extLst>
              <a:ext uri="{FF2B5EF4-FFF2-40B4-BE49-F238E27FC236}">
                <a16:creationId xmlns:a16="http://schemas.microsoft.com/office/drawing/2014/main" id="{A53913A7-66B7-47B4-BE2B-A22D709691F7}"/>
              </a:ext>
            </a:extLst>
          </p:cNvPr>
          <p:cNvSpPr>
            <a:spLocks noChangeShapeType="1"/>
          </p:cNvSpPr>
          <p:nvPr/>
        </p:nvSpPr>
        <p:spPr bwMode="auto">
          <a:xfrm>
            <a:off x="8237254" y="5065172"/>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 name="Line 35">
            <a:extLst>
              <a:ext uri="{FF2B5EF4-FFF2-40B4-BE49-F238E27FC236}">
                <a16:creationId xmlns:a16="http://schemas.microsoft.com/office/drawing/2014/main" id="{A811E03A-0DC9-41CE-B0AD-4F2D38B1AEC2}"/>
              </a:ext>
            </a:extLst>
          </p:cNvPr>
          <p:cNvSpPr>
            <a:spLocks noChangeShapeType="1"/>
          </p:cNvSpPr>
          <p:nvPr/>
        </p:nvSpPr>
        <p:spPr bwMode="auto">
          <a:xfrm>
            <a:off x="8237254" y="4626907"/>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Line 36">
            <a:extLst>
              <a:ext uri="{FF2B5EF4-FFF2-40B4-BE49-F238E27FC236}">
                <a16:creationId xmlns:a16="http://schemas.microsoft.com/office/drawing/2014/main" id="{4FF263F7-9235-483E-9BFC-13FA1D4285C1}"/>
              </a:ext>
            </a:extLst>
          </p:cNvPr>
          <p:cNvSpPr>
            <a:spLocks noChangeShapeType="1"/>
          </p:cNvSpPr>
          <p:nvPr/>
        </p:nvSpPr>
        <p:spPr bwMode="auto">
          <a:xfrm>
            <a:off x="8237254" y="4188642"/>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 name="Line 37">
            <a:extLst>
              <a:ext uri="{FF2B5EF4-FFF2-40B4-BE49-F238E27FC236}">
                <a16:creationId xmlns:a16="http://schemas.microsoft.com/office/drawing/2014/main" id="{FE71B4C6-FDD6-4D8C-A939-5798A0A81B4B}"/>
              </a:ext>
            </a:extLst>
          </p:cNvPr>
          <p:cNvSpPr>
            <a:spLocks noChangeShapeType="1"/>
          </p:cNvSpPr>
          <p:nvPr/>
        </p:nvSpPr>
        <p:spPr bwMode="auto">
          <a:xfrm>
            <a:off x="8237254" y="3751862"/>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Line 38">
            <a:extLst>
              <a:ext uri="{FF2B5EF4-FFF2-40B4-BE49-F238E27FC236}">
                <a16:creationId xmlns:a16="http://schemas.microsoft.com/office/drawing/2014/main" id="{DC6B9E4F-5B46-463E-82C1-72740FE1BCEE}"/>
              </a:ext>
            </a:extLst>
          </p:cNvPr>
          <p:cNvSpPr>
            <a:spLocks noChangeShapeType="1"/>
          </p:cNvSpPr>
          <p:nvPr/>
        </p:nvSpPr>
        <p:spPr bwMode="auto">
          <a:xfrm>
            <a:off x="8237254" y="3313597"/>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 name="Rectangle 49">
            <a:extLst>
              <a:ext uri="{FF2B5EF4-FFF2-40B4-BE49-F238E27FC236}">
                <a16:creationId xmlns:a16="http://schemas.microsoft.com/office/drawing/2014/main" id="{682989CA-D2C5-4458-98BF-B8CF11261995}"/>
              </a:ext>
            </a:extLst>
          </p:cNvPr>
          <p:cNvSpPr>
            <a:spLocks noChangeArrowheads="1"/>
          </p:cNvSpPr>
          <p:nvPr/>
        </p:nvSpPr>
        <p:spPr bwMode="auto">
          <a:xfrm>
            <a:off x="8023321" y="5441041"/>
            <a:ext cx="213933"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0.5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5" name="Rectangle 54">
            <a:extLst>
              <a:ext uri="{FF2B5EF4-FFF2-40B4-BE49-F238E27FC236}">
                <a16:creationId xmlns:a16="http://schemas.microsoft.com/office/drawing/2014/main" id="{9CA6F5D6-7623-4C02-99F2-A3161A9ACF49}"/>
              </a:ext>
            </a:extLst>
          </p:cNvPr>
          <p:cNvSpPr>
            <a:spLocks noChangeArrowheads="1"/>
          </p:cNvSpPr>
          <p:nvPr/>
        </p:nvSpPr>
        <p:spPr bwMode="auto">
          <a:xfrm>
            <a:off x="8121373" y="3251200"/>
            <a:ext cx="115880"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 name="Freeform 55">
            <a:extLst>
              <a:ext uri="{FF2B5EF4-FFF2-40B4-BE49-F238E27FC236}">
                <a16:creationId xmlns:a16="http://schemas.microsoft.com/office/drawing/2014/main" id="{5501E1E5-3D9D-4078-B2D8-8C116339C77E}"/>
              </a:ext>
            </a:extLst>
          </p:cNvPr>
          <p:cNvSpPr>
            <a:spLocks/>
          </p:cNvSpPr>
          <p:nvPr/>
        </p:nvSpPr>
        <p:spPr bwMode="auto">
          <a:xfrm>
            <a:off x="8792885" y="3313597"/>
            <a:ext cx="2751415" cy="2715759"/>
          </a:xfrm>
          <a:custGeom>
            <a:avLst/>
            <a:gdLst>
              <a:gd name="T0" fmla="*/ 1852 w 1852"/>
              <a:gd name="T1" fmla="*/ 0 h 1828"/>
              <a:gd name="T2" fmla="*/ 739 w 1852"/>
              <a:gd name="T3" fmla="*/ 863 h 1828"/>
              <a:gd name="T4" fmla="*/ 374 w 1852"/>
              <a:gd name="T5" fmla="*/ 1241 h 1828"/>
              <a:gd name="T6" fmla="*/ 183 w 1852"/>
              <a:gd name="T7" fmla="*/ 1493 h 1828"/>
              <a:gd name="T8" fmla="*/ 78 w 1852"/>
              <a:gd name="T9" fmla="*/ 1650 h 1828"/>
              <a:gd name="T10" fmla="*/ 0 w 1852"/>
              <a:gd name="T11" fmla="*/ 1828 h 1828"/>
            </a:gdLst>
            <a:ahLst/>
            <a:cxnLst>
              <a:cxn ang="0">
                <a:pos x="T0" y="T1"/>
              </a:cxn>
              <a:cxn ang="0">
                <a:pos x="T2" y="T3"/>
              </a:cxn>
              <a:cxn ang="0">
                <a:pos x="T4" y="T5"/>
              </a:cxn>
              <a:cxn ang="0">
                <a:pos x="T6" y="T7"/>
              </a:cxn>
              <a:cxn ang="0">
                <a:pos x="T8" y="T9"/>
              </a:cxn>
              <a:cxn ang="0">
                <a:pos x="T10" y="T11"/>
              </a:cxn>
            </a:cxnLst>
            <a:rect l="0" t="0" r="r" b="b"/>
            <a:pathLst>
              <a:path w="1852" h="1828">
                <a:moveTo>
                  <a:pt x="1852" y="0"/>
                </a:moveTo>
                <a:lnTo>
                  <a:pt x="739" y="863"/>
                </a:lnTo>
                <a:lnTo>
                  <a:pt x="374" y="1241"/>
                </a:lnTo>
                <a:lnTo>
                  <a:pt x="183" y="1493"/>
                </a:lnTo>
                <a:lnTo>
                  <a:pt x="78" y="1650"/>
                </a:lnTo>
                <a:lnTo>
                  <a:pt x="0" y="1828"/>
                </a:lnTo>
              </a:path>
            </a:pathLst>
          </a:custGeom>
          <a:noFill/>
          <a:ln w="28575" cap="flat">
            <a:solidFill>
              <a:srgbClr val="0072B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Freeform 56">
            <a:extLst>
              <a:ext uri="{FF2B5EF4-FFF2-40B4-BE49-F238E27FC236}">
                <a16:creationId xmlns:a16="http://schemas.microsoft.com/office/drawing/2014/main" id="{13EBB6B6-B171-4A86-B413-C3FD82EA4F50}"/>
              </a:ext>
            </a:extLst>
          </p:cNvPr>
          <p:cNvSpPr>
            <a:spLocks/>
          </p:cNvSpPr>
          <p:nvPr/>
        </p:nvSpPr>
        <p:spPr bwMode="auto">
          <a:xfrm>
            <a:off x="8792885" y="3313597"/>
            <a:ext cx="2751415" cy="319414"/>
          </a:xfrm>
          <a:custGeom>
            <a:avLst/>
            <a:gdLst>
              <a:gd name="T0" fmla="*/ 1852 w 1852"/>
              <a:gd name="T1" fmla="*/ 0 h 215"/>
              <a:gd name="T2" fmla="*/ 739 w 1852"/>
              <a:gd name="T3" fmla="*/ 0 h 215"/>
              <a:gd name="T4" fmla="*/ 374 w 1852"/>
              <a:gd name="T5" fmla="*/ 3 h 215"/>
              <a:gd name="T6" fmla="*/ 183 w 1852"/>
              <a:gd name="T7" fmla="*/ 37 h 215"/>
              <a:gd name="T8" fmla="*/ 78 w 1852"/>
              <a:gd name="T9" fmla="*/ 68 h 215"/>
              <a:gd name="T10" fmla="*/ 0 w 1852"/>
              <a:gd name="T11" fmla="*/ 215 h 215"/>
            </a:gdLst>
            <a:ahLst/>
            <a:cxnLst>
              <a:cxn ang="0">
                <a:pos x="T0" y="T1"/>
              </a:cxn>
              <a:cxn ang="0">
                <a:pos x="T2" y="T3"/>
              </a:cxn>
              <a:cxn ang="0">
                <a:pos x="T4" y="T5"/>
              </a:cxn>
              <a:cxn ang="0">
                <a:pos x="T6" y="T7"/>
              </a:cxn>
              <a:cxn ang="0">
                <a:pos x="T8" y="T9"/>
              </a:cxn>
              <a:cxn ang="0">
                <a:pos x="T10" y="T11"/>
              </a:cxn>
            </a:cxnLst>
            <a:rect l="0" t="0" r="r" b="b"/>
            <a:pathLst>
              <a:path w="1852" h="215">
                <a:moveTo>
                  <a:pt x="1852" y="0"/>
                </a:moveTo>
                <a:lnTo>
                  <a:pt x="739" y="0"/>
                </a:lnTo>
                <a:lnTo>
                  <a:pt x="374" y="3"/>
                </a:lnTo>
                <a:lnTo>
                  <a:pt x="183" y="37"/>
                </a:lnTo>
                <a:lnTo>
                  <a:pt x="78" y="68"/>
                </a:lnTo>
                <a:lnTo>
                  <a:pt x="0" y="215"/>
                </a:lnTo>
              </a:path>
            </a:pathLst>
          </a:custGeom>
          <a:noFill/>
          <a:ln w="19050" cap="flat">
            <a:solidFill>
              <a:srgbClr val="D95319"/>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Freeform 57">
            <a:extLst>
              <a:ext uri="{FF2B5EF4-FFF2-40B4-BE49-F238E27FC236}">
                <a16:creationId xmlns:a16="http://schemas.microsoft.com/office/drawing/2014/main" id="{73E48478-1538-49E2-BFBB-6AD83CAC0DCA}"/>
              </a:ext>
            </a:extLst>
          </p:cNvPr>
          <p:cNvSpPr>
            <a:spLocks/>
          </p:cNvSpPr>
          <p:nvPr/>
        </p:nvSpPr>
        <p:spPr bwMode="auto">
          <a:xfrm>
            <a:off x="8792885" y="3313597"/>
            <a:ext cx="2751415" cy="2443887"/>
          </a:xfrm>
          <a:custGeom>
            <a:avLst/>
            <a:gdLst>
              <a:gd name="T0" fmla="*/ 1852 w 1852"/>
              <a:gd name="T1" fmla="*/ 1645 h 1645"/>
              <a:gd name="T2" fmla="*/ 739 w 1852"/>
              <a:gd name="T3" fmla="*/ 1105 h 1645"/>
              <a:gd name="T4" fmla="*/ 374 w 1852"/>
              <a:gd name="T5" fmla="*/ 702 h 1645"/>
              <a:gd name="T6" fmla="*/ 183 w 1852"/>
              <a:gd name="T7" fmla="*/ 374 h 1645"/>
              <a:gd name="T8" fmla="*/ 78 w 1852"/>
              <a:gd name="T9" fmla="*/ 123 h 1645"/>
              <a:gd name="T10" fmla="*/ 0 w 1852"/>
              <a:gd name="T11" fmla="*/ 0 h 1645"/>
            </a:gdLst>
            <a:ahLst/>
            <a:cxnLst>
              <a:cxn ang="0">
                <a:pos x="T0" y="T1"/>
              </a:cxn>
              <a:cxn ang="0">
                <a:pos x="T2" y="T3"/>
              </a:cxn>
              <a:cxn ang="0">
                <a:pos x="T4" y="T5"/>
              </a:cxn>
              <a:cxn ang="0">
                <a:pos x="T6" y="T7"/>
              </a:cxn>
              <a:cxn ang="0">
                <a:pos x="T8" y="T9"/>
              </a:cxn>
              <a:cxn ang="0">
                <a:pos x="T10" y="T11"/>
              </a:cxn>
            </a:cxnLst>
            <a:rect l="0" t="0" r="r" b="b"/>
            <a:pathLst>
              <a:path w="1852" h="1645">
                <a:moveTo>
                  <a:pt x="1852" y="1645"/>
                </a:moveTo>
                <a:lnTo>
                  <a:pt x="739" y="1105"/>
                </a:lnTo>
                <a:lnTo>
                  <a:pt x="374" y="702"/>
                </a:lnTo>
                <a:lnTo>
                  <a:pt x="183" y="374"/>
                </a:lnTo>
                <a:lnTo>
                  <a:pt x="78" y="123"/>
                </a:lnTo>
                <a:lnTo>
                  <a:pt x="0" y="0"/>
                </a:lnTo>
              </a:path>
            </a:pathLst>
          </a:custGeom>
          <a:noFill/>
          <a:ln w="9525" cap="flat">
            <a:solidFill>
              <a:srgbClr val="7030A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Line 62">
            <a:extLst>
              <a:ext uri="{FF2B5EF4-FFF2-40B4-BE49-F238E27FC236}">
                <a16:creationId xmlns:a16="http://schemas.microsoft.com/office/drawing/2014/main" id="{18AB3D94-E3D7-43B7-ADAE-A1BD577A854B}"/>
              </a:ext>
            </a:extLst>
          </p:cNvPr>
          <p:cNvSpPr>
            <a:spLocks noChangeShapeType="1"/>
          </p:cNvSpPr>
          <p:nvPr/>
        </p:nvSpPr>
        <p:spPr bwMode="auto">
          <a:xfrm>
            <a:off x="4537007" y="6630054"/>
            <a:ext cx="3307046"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Line 64">
            <a:extLst>
              <a:ext uri="{FF2B5EF4-FFF2-40B4-BE49-F238E27FC236}">
                <a16:creationId xmlns:a16="http://schemas.microsoft.com/office/drawing/2014/main" id="{B2178EDF-8DAB-4C68-B48C-8932A9A0C881}"/>
              </a:ext>
            </a:extLst>
          </p:cNvPr>
          <p:cNvSpPr>
            <a:spLocks noChangeShapeType="1"/>
          </p:cNvSpPr>
          <p:nvPr/>
        </p:nvSpPr>
        <p:spPr bwMode="auto">
          <a:xfrm flipV="1">
            <a:off x="4537007" y="659142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Line 65">
            <a:extLst>
              <a:ext uri="{FF2B5EF4-FFF2-40B4-BE49-F238E27FC236}">
                <a16:creationId xmlns:a16="http://schemas.microsoft.com/office/drawing/2014/main" id="{5804ECC0-1BB8-4E27-BEE2-790C10B5B1EE}"/>
              </a:ext>
            </a:extLst>
          </p:cNvPr>
          <p:cNvSpPr>
            <a:spLocks noChangeShapeType="1"/>
          </p:cNvSpPr>
          <p:nvPr/>
        </p:nvSpPr>
        <p:spPr bwMode="auto">
          <a:xfrm flipV="1">
            <a:off x="5183262" y="659142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 name="Line 66">
            <a:extLst>
              <a:ext uri="{FF2B5EF4-FFF2-40B4-BE49-F238E27FC236}">
                <a16:creationId xmlns:a16="http://schemas.microsoft.com/office/drawing/2014/main" id="{38ECCFA5-FCB2-4945-BA05-D34105BEA882}"/>
              </a:ext>
            </a:extLst>
          </p:cNvPr>
          <p:cNvSpPr>
            <a:spLocks noChangeShapeType="1"/>
          </p:cNvSpPr>
          <p:nvPr/>
        </p:nvSpPr>
        <p:spPr bwMode="auto">
          <a:xfrm flipV="1">
            <a:off x="5828032" y="659142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 name="Line 67">
            <a:extLst>
              <a:ext uri="{FF2B5EF4-FFF2-40B4-BE49-F238E27FC236}">
                <a16:creationId xmlns:a16="http://schemas.microsoft.com/office/drawing/2014/main" id="{213B259E-245F-47C7-B066-C1939DB53578}"/>
              </a:ext>
            </a:extLst>
          </p:cNvPr>
          <p:cNvSpPr>
            <a:spLocks noChangeShapeType="1"/>
          </p:cNvSpPr>
          <p:nvPr/>
        </p:nvSpPr>
        <p:spPr bwMode="auto">
          <a:xfrm flipV="1">
            <a:off x="6474288" y="659142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 name="Line 68">
            <a:extLst>
              <a:ext uri="{FF2B5EF4-FFF2-40B4-BE49-F238E27FC236}">
                <a16:creationId xmlns:a16="http://schemas.microsoft.com/office/drawing/2014/main" id="{B817BEC7-4AA6-40D2-A531-D137AEB2B248}"/>
              </a:ext>
            </a:extLst>
          </p:cNvPr>
          <p:cNvSpPr>
            <a:spLocks noChangeShapeType="1"/>
          </p:cNvSpPr>
          <p:nvPr/>
        </p:nvSpPr>
        <p:spPr bwMode="auto">
          <a:xfrm flipV="1">
            <a:off x="7120544" y="659142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Line 69">
            <a:extLst>
              <a:ext uri="{FF2B5EF4-FFF2-40B4-BE49-F238E27FC236}">
                <a16:creationId xmlns:a16="http://schemas.microsoft.com/office/drawing/2014/main" id="{CADDC891-97DB-4242-AF19-242AD4FF8FD6}"/>
              </a:ext>
            </a:extLst>
          </p:cNvPr>
          <p:cNvSpPr>
            <a:spLocks noChangeShapeType="1"/>
          </p:cNvSpPr>
          <p:nvPr/>
        </p:nvSpPr>
        <p:spPr bwMode="auto">
          <a:xfrm flipV="1">
            <a:off x="7766800" y="659142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 name="Line 71">
            <a:extLst>
              <a:ext uri="{FF2B5EF4-FFF2-40B4-BE49-F238E27FC236}">
                <a16:creationId xmlns:a16="http://schemas.microsoft.com/office/drawing/2014/main" id="{14535CA1-E05F-4A0F-A332-019B3BBE19B3}"/>
              </a:ext>
            </a:extLst>
          </p:cNvPr>
          <p:cNvSpPr>
            <a:spLocks noChangeShapeType="1"/>
          </p:cNvSpPr>
          <p:nvPr/>
        </p:nvSpPr>
        <p:spPr bwMode="auto">
          <a:xfrm>
            <a:off x="4537007" y="331359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 name="Rectangle 78">
            <a:extLst>
              <a:ext uri="{FF2B5EF4-FFF2-40B4-BE49-F238E27FC236}">
                <a16:creationId xmlns:a16="http://schemas.microsoft.com/office/drawing/2014/main" id="{CACED613-F1A3-48E0-BA34-5B07DE1940F6}"/>
              </a:ext>
            </a:extLst>
          </p:cNvPr>
          <p:cNvSpPr>
            <a:spLocks noChangeArrowheads="1"/>
          </p:cNvSpPr>
          <p:nvPr/>
        </p:nvSpPr>
        <p:spPr bwMode="auto">
          <a:xfrm>
            <a:off x="4501352" y="6692451"/>
            <a:ext cx="115880"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8" name="Rectangle 80">
            <a:extLst>
              <a:ext uri="{FF2B5EF4-FFF2-40B4-BE49-F238E27FC236}">
                <a16:creationId xmlns:a16="http://schemas.microsoft.com/office/drawing/2014/main" id="{01C60053-C6ED-45D7-8A77-DEDD89A5142E}"/>
              </a:ext>
            </a:extLst>
          </p:cNvPr>
          <p:cNvSpPr>
            <a:spLocks noChangeArrowheads="1"/>
          </p:cNvSpPr>
          <p:nvPr/>
        </p:nvSpPr>
        <p:spPr bwMode="auto">
          <a:xfrm>
            <a:off x="5732951" y="6692451"/>
            <a:ext cx="240675"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rgbClr val="262626"/>
                </a:solidFill>
                <a:effectLst/>
                <a:latin typeface="Arial" panose="020B0604020202020204" pitchFamily="34" charset="0"/>
              </a:rPr>
              <a:t>100</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39" name="Rectangle 82">
            <a:extLst>
              <a:ext uri="{FF2B5EF4-FFF2-40B4-BE49-F238E27FC236}">
                <a16:creationId xmlns:a16="http://schemas.microsoft.com/office/drawing/2014/main" id="{985739A7-1933-4E93-B4EF-D3C7510F9780}"/>
              </a:ext>
            </a:extLst>
          </p:cNvPr>
          <p:cNvSpPr>
            <a:spLocks noChangeArrowheads="1"/>
          </p:cNvSpPr>
          <p:nvPr/>
        </p:nvSpPr>
        <p:spPr bwMode="auto">
          <a:xfrm>
            <a:off x="7019520" y="6692451"/>
            <a:ext cx="240675"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200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0" name="Line 85">
            <a:extLst>
              <a:ext uri="{FF2B5EF4-FFF2-40B4-BE49-F238E27FC236}">
                <a16:creationId xmlns:a16="http://schemas.microsoft.com/office/drawing/2014/main" id="{634184D6-35D3-4D25-AD97-00D0F1223840}"/>
              </a:ext>
            </a:extLst>
          </p:cNvPr>
          <p:cNvSpPr>
            <a:spLocks noChangeShapeType="1"/>
          </p:cNvSpPr>
          <p:nvPr/>
        </p:nvSpPr>
        <p:spPr bwMode="auto">
          <a:xfrm flipV="1">
            <a:off x="4537007" y="3313597"/>
            <a:ext cx="0" cy="3066371"/>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 name="Line 87">
            <a:extLst>
              <a:ext uri="{FF2B5EF4-FFF2-40B4-BE49-F238E27FC236}">
                <a16:creationId xmlns:a16="http://schemas.microsoft.com/office/drawing/2014/main" id="{876B054F-3D81-4E4B-9133-563E7C5EC3CB}"/>
              </a:ext>
            </a:extLst>
          </p:cNvPr>
          <p:cNvSpPr>
            <a:spLocks noChangeShapeType="1"/>
          </p:cNvSpPr>
          <p:nvPr/>
        </p:nvSpPr>
        <p:spPr bwMode="auto">
          <a:xfrm>
            <a:off x="4537007" y="6384425"/>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Line 88">
            <a:extLst>
              <a:ext uri="{FF2B5EF4-FFF2-40B4-BE49-F238E27FC236}">
                <a16:creationId xmlns:a16="http://schemas.microsoft.com/office/drawing/2014/main" id="{89E51218-1227-4273-A8DE-0A4B3DF9D727}"/>
              </a:ext>
            </a:extLst>
          </p:cNvPr>
          <p:cNvSpPr>
            <a:spLocks noChangeShapeType="1"/>
          </p:cNvSpPr>
          <p:nvPr/>
        </p:nvSpPr>
        <p:spPr bwMode="auto">
          <a:xfrm>
            <a:off x="4537007" y="5868907"/>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 name="Line 89">
            <a:extLst>
              <a:ext uri="{FF2B5EF4-FFF2-40B4-BE49-F238E27FC236}">
                <a16:creationId xmlns:a16="http://schemas.microsoft.com/office/drawing/2014/main" id="{E48179E3-C63C-45E6-AD76-52941A757B3D}"/>
              </a:ext>
            </a:extLst>
          </p:cNvPr>
          <p:cNvSpPr>
            <a:spLocks noChangeShapeType="1"/>
          </p:cNvSpPr>
          <p:nvPr/>
        </p:nvSpPr>
        <p:spPr bwMode="auto">
          <a:xfrm>
            <a:off x="4537007" y="5357845"/>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Line 90">
            <a:extLst>
              <a:ext uri="{FF2B5EF4-FFF2-40B4-BE49-F238E27FC236}">
                <a16:creationId xmlns:a16="http://schemas.microsoft.com/office/drawing/2014/main" id="{AC0F8A51-30A1-4228-9BFE-728E151BA325}"/>
              </a:ext>
            </a:extLst>
          </p:cNvPr>
          <p:cNvSpPr>
            <a:spLocks noChangeShapeType="1"/>
          </p:cNvSpPr>
          <p:nvPr/>
        </p:nvSpPr>
        <p:spPr bwMode="auto">
          <a:xfrm>
            <a:off x="4537007" y="4846783"/>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Line 91">
            <a:extLst>
              <a:ext uri="{FF2B5EF4-FFF2-40B4-BE49-F238E27FC236}">
                <a16:creationId xmlns:a16="http://schemas.microsoft.com/office/drawing/2014/main" id="{B4484B4E-3507-4A53-BFE4-F1D8EC12C81E}"/>
              </a:ext>
            </a:extLst>
          </p:cNvPr>
          <p:cNvSpPr>
            <a:spLocks noChangeShapeType="1"/>
          </p:cNvSpPr>
          <p:nvPr/>
        </p:nvSpPr>
        <p:spPr bwMode="auto">
          <a:xfrm>
            <a:off x="4537007" y="4335721"/>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 name="Line 92">
            <a:extLst>
              <a:ext uri="{FF2B5EF4-FFF2-40B4-BE49-F238E27FC236}">
                <a16:creationId xmlns:a16="http://schemas.microsoft.com/office/drawing/2014/main" id="{5743FE3F-B4A2-4A81-8D58-EB231921AFB6}"/>
              </a:ext>
            </a:extLst>
          </p:cNvPr>
          <p:cNvSpPr>
            <a:spLocks noChangeShapeType="1"/>
          </p:cNvSpPr>
          <p:nvPr/>
        </p:nvSpPr>
        <p:spPr bwMode="auto">
          <a:xfrm>
            <a:off x="4537007" y="3824659"/>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Line 93">
            <a:extLst>
              <a:ext uri="{FF2B5EF4-FFF2-40B4-BE49-F238E27FC236}">
                <a16:creationId xmlns:a16="http://schemas.microsoft.com/office/drawing/2014/main" id="{96C1DEB5-2385-4D46-9C48-F1222CD59FFE}"/>
              </a:ext>
            </a:extLst>
          </p:cNvPr>
          <p:cNvSpPr>
            <a:spLocks noChangeShapeType="1"/>
          </p:cNvSpPr>
          <p:nvPr/>
        </p:nvSpPr>
        <p:spPr bwMode="auto">
          <a:xfrm>
            <a:off x="4537007" y="3313597"/>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 name="Rectangle 101">
            <a:extLst>
              <a:ext uri="{FF2B5EF4-FFF2-40B4-BE49-F238E27FC236}">
                <a16:creationId xmlns:a16="http://schemas.microsoft.com/office/drawing/2014/main" id="{0292A2AC-1EC4-4BBF-993C-C64EF7172A64}"/>
              </a:ext>
            </a:extLst>
          </p:cNvPr>
          <p:cNvSpPr>
            <a:spLocks noChangeArrowheads="1"/>
          </p:cNvSpPr>
          <p:nvPr/>
        </p:nvSpPr>
        <p:spPr bwMode="auto">
          <a:xfrm>
            <a:off x="4421127" y="6317571"/>
            <a:ext cx="115880"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9" name="Rectangle 107">
            <a:extLst>
              <a:ext uri="{FF2B5EF4-FFF2-40B4-BE49-F238E27FC236}">
                <a16:creationId xmlns:a16="http://schemas.microsoft.com/office/drawing/2014/main" id="{B73DA027-EA75-420E-A089-539D61AFAFA1}"/>
              </a:ext>
            </a:extLst>
          </p:cNvPr>
          <p:cNvSpPr>
            <a:spLocks noChangeArrowheads="1"/>
          </p:cNvSpPr>
          <p:nvPr/>
        </p:nvSpPr>
        <p:spPr bwMode="auto">
          <a:xfrm>
            <a:off x="4358730" y="3251200"/>
            <a:ext cx="178277"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12</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0" name="Freeform 108">
            <a:extLst>
              <a:ext uri="{FF2B5EF4-FFF2-40B4-BE49-F238E27FC236}">
                <a16:creationId xmlns:a16="http://schemas.microsoft.com/office/drawing/2014/main" id="{048881BD-6B36-452E-A971-1F1AC73090B5}"/>
              </a:ext>
            </a:extLst>
          </p:cNvPr>
          <p:cNvSpPr>
            <a:spLocks/>
          </p:cNvSpPr>
          <p:nvPr/>
        </p:nvSpPr>
        <p:spPr bwMode="auto">
          <a:xfrm>
            <a:off x="5092638" y="3402736"/>
            <a:ext cx="2751415" cy="1846657"/>
          </a:xfrm>
          <a:custGeom>
            <a:avLst/>
            <a:gdLst>
              <a:gd name="T0" fmla="*/ 1852 w 1852"/>
              <a:gd name="T1" fmla="*/ 0 h 1243"/>
              <a:gd name="T2" fmla="*/ 739 w 1852"/>
              <a:gd name="T3" fmla="*/ 587 h 1243"/>
              <a:gd name="T4" fmla="*/ 374 w 1852"/>
              <a:gd name="T5" fmla="*/ 843 h 1243"/>
              <a:gd name="T6" fmla="*/ 183 w 1852"/>
              <a:gd name="T7" fmla="*/ 1014 h 1243"/>
              <a:gd name="T8" fmla="*/ 78 w 1852"/>
              <a:gd name="T9" fmla="*/ 1122 h 1243"/>
              <a:gd name="T10" fmla="*/ 0 w 1852"/>
              <a:gd name="T11" fmla="*/ 1243 h 1243"/>
            </a:gdLst>
            <a:ahLst/>
            <a:cxnLst>
              <a:cxn ang="0">
                <a:pos x="T0" y="T1"/>
              </a:cxn>
              <a:cxn ang="0">
                <a:pos x="T2" y="T3"/>
              </a:cxn>
              <a:cxn ang="0">
                <a:pos x="T4" y="T5"/>
              </a:cxn>
              <a:cxn ang="0">
                <a:pos x="T6" y="T7"/>
              </a:cxn>
              <a:cxn ang="0">
                <a:pos x="T8" y="T9"/>
              </a:cxn>
              <a:cxn ang="0">
                <a:pos x="T10" y="T11"/>
              </a:cxn>
            </a:cxnLst>
            <a:rect l="0" t="0" r="r" b="b"/>
            <a:pathLst>
              <a:path w="1852" h="1243">
                <a:moveTo>
                  <a:pt x="1852" y="0"/>
                </a:moveTo>
                <a:lnTo>
                  <a:pt x="739" y="587"/>
                </a:lnTo>
                <a:lnTo>
                  <a:pt x="374" y="843"/>
                </a:lnTo>
                <a:lnTo>
                  <a:pt x="183" y="1014"/>
                </a:lnTo>
                <a:lnTo>
                  <a:pt x="78" y="1122"/>
                </a:lnTo>
                <a:lnTo>
                  <a:pt x="0" y="1243"/>
                </a:lnTo>
              </a:path>
            </a:pathLst>
          </a:custGeom>
          <a:noFill/>
          <a:ln w="28575" cap="flat">
            <a:solidFill>
              <a:srgbClr val="0072B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 name="Freeform 109">
            <a:extLst>
              <a:ext uri="{FF2B5EF4-FFF2-40B4-BE49-F238E27FC236}">
                <a16:creationId xmlns:a16="http://schemas.microsoft.com/office/drawing/2014/main" id="{EECF259C-7D2A-4C28-B8D5-B95E83F9BAC3}"/>
              </a:ext>
            </a:extLst>
          </p:cNvPr>
          <p:cNvSpPr>
            <a:spLocks/>
          </p:cNvSpPr>
          <p:nvPr/>
        </p:nvSpPr>
        <p:spPr bwMode="auto">
          <a:xfrm>
            <a:off x="5092638" y="6194262"/>
            <a:ext cx="2751415" cy="13371"/>
          </a:xfrm>
          <a:custGeom>
            <a:avLst/>
            <a:gdLst>
              <a:gd name="T0" fmla="*/ 1852 w 1852"/>
              <a:gd name="T1" fmla="*/ 0 h 9"/>
              <a:gd name="T2" fmla="*/ 739 w 1852"/>
              <a:gd name="T3" fmla="*/ 0 h 9"/>
              <a:gd name="T4" fmla="*/ 374 w 1852"/>
              <a:gd name="T5" fmla="*/ 0 h 9"/>
              <a:gd name="T6" fmla="*/ 183 w 1852"/>
              <a:gd name="T7" fmla="*/ 2 h 9"/>
              <a:gd name="T8" fmla="*/ 78 w 1852"/>
              <a:gd name="T9" fmla="*/ 3 h 9"/>
              <a:gd name="T10" fmla="*/ 0 w 1852"/>
              <a:gd name="T11" fmla="*/ 9 h 9"/>
            </a:gdLst>
            <a:ahLst/>
            <a:cxnLst>
              <a:cxn ang="0">
                <a:pos x="T0" y="T1"/>
              </a:cxn>
              <a:cxn ang="0">
                <a:pos x="T2" y="T3"/>
              </a:cxn>
              <a:cxn ang="0">
                <a:pos x="T4" y="T5"/>
              </a:cxn>
              <a:cxn ang="0">
                <a:pos x="T6" y="T7"/>
              </a:cxn>
              <a:cxn ang="0">
                <a:pos x="T8" y="T9"/>
              </a:cxn>
              <a:cxn ang="0">
                <a:pos x="T10" y="T11"/>
              </a:cxn>
            </a:cxnLst>
            <a:rect l="0" t="0" r="r" b="b"/>
            <a:pathLst>
              <a:path w="1852" h="9">
                <a:moveTo>
                  <a:pt x="1852" y="0"/>
                </a:moveTo>
                <a:lnTo>
                  <a:pt x="739" y="0"/>
                </a:lnTo>
                <a:lnTo>
                  <a:pt x="374" y="0"/>
                </a:lnTo>
                <a:lnTo>
                  <a:pt x="183" y="2"/>
                </a:lnTo>
                <a:lnTo>
                  <a:pt x="78" y="3"/>
                </a:lnTo>
                <a:lnTo>
                  <a:pt x="0" y="9"/>
                </a:lnTo>
              </a:path>
            </a:pathLst>
          </a:custGeom>
          <a:noFill/>
          <a:ln w="19050" cap="flat">
            <a:solidFill>
              <a:srgbClr val="D95319"/>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 name="Freeform 110">
            <a:extLst>
              <a:ext uri="{FF2B5EF4-FFF2-40B4-BE49-F238E27FC236}">
                <a16:creationId xmlns:a16="http://schemas.microsoft.com/office/drawing/2014/main" id="{321AAEE3-00F1-4C0D-8C94-A1F82E3E40E0}"/>
              </a:ext>
            </a:extLst>
          </p:cNvPr>
          <p:cNvSpPr>
            <a:spLocks/>
          </p:cNvSpPr>
          <p:nvPr/>
        </p:nvSpPr>
        <p:spPr bwMode="auto">
          <a:xfrm>
            <a:off x="5092638" y="6353227"/>
            <a:ext cx="2751415" cy="16343"/>
          </a:xfrm>
          <a:custGeom>
            <a:avLst/>
            <a:gdLst>
              <a:gd name="T0" fmla="*/ 1852 w 1852"/>
              <a:gd name="T1" fmla="*/ 11 h 11"/>
              <a:gd name="T2" fmla="*/ 739 w 1852"/>
              <a:gd name="T3" fmla="*/ 7 h 11"/>
              <a:gd name="T4" fmla="*/ 374 w 1852"/>
              <a:gd name="T5" fmla="*/ 5 h 11"/>
              <a:gd name="T6" fmla="*/ 183 w 1852"/>
              <a:gd name="T7" fmla="*/ 3 h 11"/>
              <a:gd name="T8" fmla="*/ 78 w 1852"/>
              <a:gd name="T9" fmla="*/ 1 h 11"/>
              <a:gd name="T10" fmla="*/ 0 w 1852"/>
              <a:gd name="T11" fmla="*/ 0 h 11"/>
            </a:gdLst>
            <a:ahLst/>
            <a:cxnLst>
              <a:cxn ang="0">
                <a:pos x="T0" y="T1"/>
              </a:cxn>
              <a:cxn ang="0">
                <a:pos x="T2" y="T3"/>
              </a:cxn>
              <a:cxn ang="0">
                <a:pos x="T4" y="T5"/>
              </a:cxn>
              <a:cxn ang="0">
                <a:pos x="T6" y="T7"/>
              </a:cxn>
              <a:cxn ang="0">
                <a:pos x="T8" y="T9"/>
              </a:cxn>
              <a:cxn ang="0">
                <a:pos x="T10" y="T11"/>
              </a:cxn>
            </a:cxnLst>
            <a:rect l="0" t="0" r="r" b="b"/>
            <a:pathLst>
              <a:path w="1852" h="11">
                <a:moveTo>
                  <a:pt x="1852" y="11"/>
                </a:moveTo>
                <a:lnTo>
                  <a:pt x="739" y="7"/>
                </a:lnTo>
                <a:lnTo>
                  <a:pt x="374" y="5"/>
                </a:lnTo>
                <a:lnTo>
                  <a:pt x="183" y="3"/>
                </a:lnTo>
                <a:lnTo>
                  <a:pt x="78" y="1"/>
                </a:lnTo>
                <a:lnTo>
                  <a:pt x="0" y="0"/>
                </a:lnTo>
              </a:path>
            </a:pathLst>
          </a:custGeom>
          <a:noFill/>
          <a:ln w="9525" cap="flat">
            <a:solidFill>
              <a:srgbClr val="7030A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 name="Rectangle 80">
            <a:extLst>
              <a:ext uri="{FF2B5EF4-FFF2-40B4-BE49-F238E27FC236}">
                <a16:creationId xmlns:a16="http://schemas.microsoft.com/office/drawing/2014/main" id="{5ED45D6A-21D2-47DE-8B3A-437A5FC79F8D}"/>
              </a:ext>
            </a:extLst>
          </p:cNvPr>
          <p:cNvSpPr>
            <a:spLocks noChangeArrowheads="1"/>
          </p:cNvSpPr>
          <p:nvPr/>
        </p:nvSpPr>
        <p:spPr bwMode="auto">
          <a:xfrm>
            <a:off x="5279332" y="3837040"/>
            <a:ext cx="1210306" cy="15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50" b="0" i="0" u="none" strike="noStrike" cap="none" normalizeH="0" baseline="0" dirty="0">
                <a:ln>
                  <a:noFill/>
                </a:ln>
                <a:solidFill>
                  <a:srgbClr val="0070C0"/>
                </a:solidFill>
                <a:effectLst/>
                <a:latin typeface="Arial" panose="020B0604020202020204" pitchFamily="34" charset="0"/>
              </a:rPr>
              <a:t>Euclidean Distance</a:t>
            </a:r>
            <a:endParaRPr kumimoji="0" lang="en-US" altLang="en-US" sz="2000" b="0" i="0" u="none" strike="noStrike" cap="none" normalizeH="0" baseline="0" dirty="0">
              <a:ln>
                <a:noFill/>
              </a:ln>
              <a:solidFill>
                <a:srgbClr val="0070C0"/>
              </a:solidFill>
              <a:effectLst/>
              <a:latin typeface="Arial" panose="020B0604020202020204" pitchFamily="34" charset="0"/>
            </a:endParaRPr>
          </a:p>
        </p:txBody>
      </p:sp>
      <p:sp>
        <p:nvSpPr>
          <p:cNvPr id="54" name="Rectangle 80">
            <a:extLst>
              <a:ext uri="{FF2B5EF4-FFF2-40B4-BE49-F238E27FC236}">
                <a16:creationId xmlns:a16="http://schemas.microsoft.com/office/drawing/2014/main" id="{F3EEC9DD-5A72-4329-AFD8-EDC6ABE5D061}"/>
              </a:ext>
            </a:extLst>
          </p:cNvPr>
          <p:cNvSpPr>
            <a:spLocks noChangeArrowheads="1"/>
          </p:cNvSpPr>
          <p:nvPr/>
        </p:nvSpPr>
        <p:spPr bwMode="auto">
          <a:xfrm>
            <a:off x="5279331" y="6396806"/>
            <a:ext cx="256472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50" b="0" i="0" u="none" strike="noStrike" cap="none" normalizeH="0" baseline="0" dirty="0">
                <a:ln>
                  <a:noFill/>
                </a:ln>
                <a:solidFill>
                  <a:srgbClr val="7030A0"/>
                </a:solidFill>
                <a:effectLst/>
                <a:latin typeface="Arial" panose="020B0604020202020204" pitchFamily="34" charset="0"/>
              </a:rPr>
              <a:t>Euclidean Distance / Length </a:t>
            </a:r>
            <a:endParaRPr kumimoji="0" lang="en-US" altLang="en-US" sz="2000" b="0" i="0" u="none" strike="noStrike" cap="none" normalizeH="0" baseline="0" dirty="0">
              <a:ln>
                <a:noFill/>
              </a:ln>
              <a:solidFill>
                <a:srgbClr val="7030A0"/>
              </a:solidFill>
              <a:effectLst/>
              <a:latin typeface="Arial" panose="020B0604020202020204" pitchFamily="34" charset="0"/>
            </a:endParaRPr>
          </a:p>
        </p:txBody>
      </p:sp>
      <p:sp>
        <p:nvSpPr>
          <p:cNvPr id="55" name="Rectangle 80">
            <a:extLst>
              <a:ext uri="{FF2B5EF4-FFF2-40B4-BE49-F238E27FC236}">
                <a16:creationId xmlns:a16="http://schemas.microsoft.com/office/drawing/2014/main" id="{790FC922-6E58-4746-AA52-996D3F261E12}"/>
              </a:ext>
            </a:extLst>
          </p:cNvPr>
          <p:cNvSpPr>
            <a:spLocks noChangeArrowheads="1"/>
          </p:cNvSpPr>
          <p:nvPr/>
        </p:nvSpPr>
        <p:spPr bwMode="auto">
          <a:xfrm>
            <a:off x="5279331" y="5912804"/>
            <a:ext cx="2402292" cy="15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50" b="0" i="0" u="none" strike="noStrike" cap="none" normalizeH="0" baseline="0" dirty="0">
                <a:ln>
                  <a:noFill/>
                </a:ln>
                <a:solidFill>
                  <a:srgbClr val="C00000"/>
                </a:solidFill>
                <a:effectLst/>
                <a:latin typeface="Arial" panose="020B0604020202020204" pitchFamily="34" charset="0"/>
              </a:rPr>
              <a:t>Euclidean Distance * Sqrt(1/Length) </a:t>
            </a:r>
            <a:endParaRPr kumimoji="0" lang="en-US" altLang="en-US" sz="2000" b="0" i="0" u="none" strike="noStrike" cap="none" normalizeH="0" baseline="0" dirty="0">
              <a:ln>
                <a:noFill/>
              </a:ln>
              <a:solidFill>
                <a:srgbClr val="C00000"/>
              </a:solidFill>
              <a:effectLst/>
              <a:latin typeface="Arial" panose="020B0604020202020204" pitchFamily="34" charset="0"/>
            </a:endParaRPr>
          </a:p>
        </p:txBody>
      </p:sp>
      <p:sp>
        <p:nvSpPr>
          <p:cNvPr id="56" name="Rectangle 80">
            <a:extLst>
              <a:ext uri="{FF2B5EF4-FFF2-40B4-BE49-F238E27FC236}">
                <a16:creationId xmlns:a16="http://schemas.microsoft.com/office/drawing/2014/main" id="{91B2F96B-8D7A-4E0F-B6BD-E935F9B067E3}"/>
              </a:ext>
            </a:extLst>
          </p:cNvPr>
          <p:cNvSpPr>
            <a:spLocks noChangeArrowheads="1"/>
          </p:cNvSpPr>
          <p:nvPr/>
        </p:nvSpPr>
        <p:spPr bwMode="auto">
          <a:xfrm>
            <a:off x="8680471" y="6083567"/>
            <a:ext cx="1210306" cy="15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50" b="0" i="0" u="none" strike="noStrike" cap="none" normalizeH="0" baseline="0" dirty="0">
                <a:ln>
                  <a:noFill/>
                </a:ln>
                <a:solidFill>
                  <a:srgbClr val="0070C0"/>
                </a:solidFill>
                <a:effectLst/>
                <a:latin typeface="Arial" panose="020B0604020202020204" pitchFamily="34" charset="0"/>
              </a:rPr>
              <a:t>Euclidean Distance</a:t>
            </a:r>
            <a:endParaRPr kumimoji="0" lang="en-US" altLang="en-US" sz="2000" b="0" i="0" u="none" strike="noStrike" cap="none" normalizeH="0" baseline="0" dirty="0">
              <a:ln>
                <a:noFill/>
              </a:ln>
              <a:solidFill>
                <a:srgbClr val="0070C0"/>
              </a:solidFill>
              <a:effectLst/>
              <a:latin typeface="Arial" panose="020B0604020202020204" pitchFamily="34" charset="0"/>
            </a:endParaRPr>
          </a:p>
        </p:txBody>
      </p:sp>
      <p:sp>
        <p:nvSpPr>
          <p:cNvPr id="57" name="Rectangle 80">
            <a:extLst>
              <a:ext uri="{FF2B5EF4-FFF2-40B4-BE49-F238E27FC236}">
                <a16:creationId xmlns:a16="http://schemas.microsoft.com/office/drawing/2014/main" id="{C9E50EBE-EFF7-4046-BD90-E02AA781BFDC}"/>
              </a:ext>
            </a:extLst>
          </p:cNvPr>
          <p:cNvSpPr>
            <a:spLocks noChangeArrowheads="1"/>
          </p:cNvSpPr>
          <p:nvPr/>
        </p:nvSpPr>
        <p:spPr bwMode="auto">
          <a:xfrm>
            <a:off x="9433198" y="5544360"/>
            <a:ext cx="184547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50" b="0" i="0" u="none" strike="noStrike" cap="none" normalizeH="0" baseline="0" dirty="0">
                <a:ln>
                  <a:noFill/>
                </a:ln>
                <a:solidFill>
                  <a:srgbClr val="7030A0"/>
                </a:solidFill>
                <a:effectLst/>
                <a:latin typeface="Arial" panose="020B0604020202020204" pitchFamily="34" charset="0"/>
              </a:rPr>
              <a:t>Euclidean Distance / Length </a:t>
            </a:r>
            <a:endParaRPr kumimoji="0" lang="en-US" altLang="en-US" sz="2000" b="0" i="0" u="none" strike="noStrike" cap="none" normalizeH="0" baseline="0" dirty="0">
              <a:ln>
                <a:noFill/>
              </a:ln>
              <a:solidFill>
                <a:srgbClr val="7030A0"/>
              </a:solidFill>
              <a:effectLst/>
              <a:latin typeface="Arial" panose="020B0604020202020204" pitchFamily="34" charset="0"/>
            </a:endParaRPr>
          </a:p>
        </p:txBody>
      </p:sp>
      <p:sp>
        <p:nvSpPr>
          <p:cNvPr id="58" name="Rectangle 80">
            <a:extLst>
              <a:ext uri="{FF2B5EF4-FFF2-40B4-BE49-F238E27FC236}">
                <a16:creationId xmlns:a16="http://schemas.microsoft.com/office/drawing/2014/main" id="{D5965A46-AE62-4AC9-8249-64C4AD23D799}"/>
              </a:ext>
            </a:extLst>
          </p:cNvPr>
          <p:cNvSpPr>
            <a:spLocks noChangeArrowheads="1"/>
          </p:cNvSpPr>
          <p:nvPr/>
        </p:nvSpPr>
        <p:spPr bwMode="auto">
          <a:xfrm>
            <a:off x="9019198" y="3410646"/>
            <a:ext cx="2402292" cy="15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50" b="0" i="0" u="none" strike="noStrike" cap="none" normalizeH="0" baseline="0" dirty="0">
                <a:ln>
                  <a:noFill/>
                </a:ln>
                <a:solidFill>
                  <a:srgbClr val="C00000"/>
                </a:solidFill>
                <a:effectLst/>
                <a:latin typeface="Arial" panose="020B0604020202020204" pitchFamily="34" charset="0"/>
              </a:rPr>
              <a:t>Euclidean Distance * Sqrt(1/Length) </a:t>
            </a:r>
            <a:endParaRPr kumimoji="0" lang="en-US" altLang="en-US" sz="2000" b="0" i="0" u="none" strike="noStrike" cap="none" normalizeH="0" baseline="0" dirty="0">
              <a:ln>
                <a:noFill/>
              </a:ln>
              <a:solidFill>
                <a:srgbClr val="C00000"/>
              </a:solidFill>
              <a:effectLst/>
              <a:latin typeface="Arial" panose="020B0604020202020204" pitchFamily="34" charset="0"/>
            </a:endParaRPr>
          </a:p>
        </p:txBody>
      </p:sp>
      <p:sp>
        <p:nvSpPr>
          <p:cNvPr id="59" name="Line 170">
            <a:extLst>
              <a:ext uri="{FF2B5EF4-FFF2-40B4-BE49-F238E27FC236}">
                <a16:creationId xmlns:a16="http://schemas.microsoft.com/office/drawing/2014/main" id="{A6BD4DC7-106C-4FC9-98E0-A5A7640C99CE}"/>
              </a:ext>
            </a:extLst>
          </p:cNvPr>
          <p:cNvSpPr>
            <a:spLocks noChangeShapeType="1"/>
          </p:cNvSpPr>
          <p:nvPr/>
        </p:nvSpPr>
        <p:spPr bwMode="auto">
          <a:xfrm>
            <a:off x="465491" y="6632034"/>
            <a:ext cx="3443725"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Line 171">
            <a:extLst>
              <a:ext uri="{FF2B5EF4-FFF2-40B4-BE49-F238E27FC236}">
                <a16:creationId xmlns:a16="http://schemas.microsoft.com/office/drawing/2014/main" id="{A6D9F3BC-6E2B-4D42-B340-E57F6AFD58D3}"/>
              </a:ext>
            </a:extLst>
          </p:cNvPr>
          <p:cNvSpPr>
            <a:spLocks noChangeShapeType="1"/>
          </p:cNvSpPr>
          <p:nvPr/>
        </p:nvSpPr>
        <p:spPr bwMode="auto">
          <a:xfrm flipV="1">
            <a:off x="465491" y="659340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Line 172">
            <a:extLst>
              <a:ext uri="{FF2B5EF4-FFF2-40B4-BE49-F238E27FC236}">
                <a16:creationId xmlns:a16="http://schemas.microsoft.com/office/drawing/2014/main" id="{76F0BBEA-5E99-40E7-BFF0-CCF43DE8A93D}"/>
              </a:ext>
            </a:extLst>
          </p:cNvPr>
          <p:cNvSpPr>
            <a:spLocks noChangeShapeType="1"/>
          </p:cNvSpPr>
          <p:nvPr/>
        </p:nvSpPr>
        <p:spPr bwMode="auto">
          <a:xfrm flipV="1">
            <a:off x="1111747" y="659340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Line 173">
            <a:extLst>
              <a:ext uri="{FF2B5EF4-FFF2-40B4-BE49-F238E27FC236}">
                <a16:creationId xmlns:a16="http://schemas.microsoft.com/office/drawing/2014/main" id="{EFA37CCD-3DC8-49A4-A76B-287BBD89E012}"/>
              </a:ext>
            </a:extLst>
          </p:cNvPr>
          <p:cNvSpPr>
            <a:spLocks noChangeShapeType="1"/>
          </p:cNvSpPr>
          <p:nvPr/>
        </p:nvSpPr>
        <p:spPr bwMode="auto">
          <a:xfrm flipV="1">
            <a:off x="1756517" y="659340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Line 174">
            <a:extLst>
              <a:ext uri="{FF2B5EF4-FFF2-40B4-BE49-F238E27FC236}">
                <a16:creationId xmlns:a16="http://schemas.microsoft.com/office/drawing/2014/main" id="{FD48D70C-DD03-4908-AA43-2A25060025B7}"/>
              </a:ext>
            </a:extLst>
          </p:cNvPr>
          <p:cNvSpPr>
            <a:spLocks noChangeShapeType="1"/>
          </p:cNvSpPr>
          <p:nvPr/>
        </p:nvSpPr>
        <p:spPr bwMode="auto">
          <a:xfrm flipV="1">
            <a:off x="2402773" y="659340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 name="Line 175">
            <a:extLst>
              <a:ext uri="{FF2B5EF4-FFF2-40B4-BE49-F238E27FC236}">
                <a16:creationId xmlns:a16="http://schemas.microsoft.com/office/drawing/2014/main" id="{C1B043AA-D7C7-4EE5-8CBC-968631C0301F}"/>
              </a:ext>
            </a:extLst>
          </p:cNvPr>
          <p:cNvSpPr>
            <a:spLocks noChangeShapeType="1"/>
          </p:cNvSpPr>
          <p:nvPr/>
        </p:nvSpPr>
        <p:spPr bwMode="auto">
          <a:xfrm flipV="1">
            <a:off x="3049028" y="659340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 name="Line 176">
            <a:extLst>
              <a:ext uri="{FF2B5EF4-FFF2-40B4-BE49-F238E27FC236}">
                <a16:creationId xmlns:a16="http://schemas.microsoft.com/office/drawing/2014/main" id="{AA6A27DB-451F-456B-BB72-92472B67CAFA}"/>
              </a:ext>
            </a:extLst>
          </p:cNvPr>
          <p:cNvSpPr>
            <a:spLocks noChangeShapeType="1"/>
          </p:cNvSpPr>
          <p:nvPr/>
        </p:nvSpPr>
        <p:spPr bwMode="auto">
          <a:xfrm flipV="1">
            <a:off x="3695284" y="6593407"/>
            <a:ext cx="0" cy="38627"/>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 name="Rectangle 178">
            <a:extLst>
              <a:ext uri="{FF2B5EF4-FFF2-40B4-BE49-F238E27FC236}">
                <a16:creationId xmlns:a16="http://schemas.microsoft.com/office/drawing/2014/main" id="{E38C57DD-EF53-42AE-A46F-A4EBE543C7C8}"/>
              </a:ext>
            </a:extLst>
          </p:cNvPr>
          <p:cNvSpPr>
            <a:spLocks noChangeArrowheads="1"/>
          </p:cNvSpPr>
          <p:nvPr/>
        </p:nvSpPr>
        <p:spPr bwMode="auto">
          <a:xfrm>
            <a:off x="429836" y="6694431"/>
            <a:ext cx="115880"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67" name="Rectangle 179">
            <a:extLst>
              <a:ext uri="{FF2B5EF4-FFF2-40B4-BE49-F238E27FC236}">
                <a16:creationId xmlns:a16="http://schemas.microsoft.com/office/drawing/2014/main" id="{F7411D32-0F94-4245-9A05-86878AD27D24}"/>
              </a:ext>
            </a:extLst>
          </p:cNvPr>
          <p:cNvSpPr>
            <a:spLocks noChangeArrowheads="1"/>
          </p:cNvSpPr>
          <p:nvPr/>
        </p:nvSpPr>
        <p:spPr bwMode="auto">
          <a:xfrm>
            <a:off x="1044893" y="6694431"/>
            <a:ext cx="178277"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50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68" name="Rectangle 180">
            <a:extLst>
              <a:ext uri="{FF2B5EF4-FFF2-40B4-BE49-F238E27FC236}">
                <a16:creationId xmlns:a16="http://schemas.microsoft.com/office/drawing/2014/main" id="{D1B7A768-89F6-4EA0-B21B-8522F78D07E6}"/>
              </a:ext>
            </a:extLst>
          </p:cNvPr>
          <p:cNvSpPr>
            <a:spLocks noChangeArrowheads="1"/>
          </p:cNvSpPr>
          <p:nvPr/>
        </p:nvSpPr>
        <p:spPr bwMode="auto">
          <a:xfrm>
            <a:off x="1661435" y="6694431"/>
            <a:ext cx="240675"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69" name="Rectangle 181">
            <a:extLst>
              <a:ext uri="{FF2B5EF4-FFF2-40B4-BE49-F238E27FC236}">
                <a16:creationId xmlns:a16="http://schemas.microsoft.com/office/drawing/2014/main" id="{5FD27091-86DF-4B88-B75B-29942510076A}"/>
              </a:ext>
            </a:extLst>
          </p:cNvPr>
          <p:cNvSpPr>
            <a:spLocks noChangeArrowheads="1"/>
          </p:cNvSpPr>
          <p:nvPr/>
        </p:nvSpPr>
        <p:spPr bwMode="auto">
          <a:xfrm>
            <a:off x="2304720" y="6694431"/>
            <a:ext cx="240675"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150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70" name="Rectangle 182">
            <a:extLst>
              <a:ext uri="{FF2B5EF4-FFF2-40B4-BE49-F238E27FC236}">
                <a16:creationId xmlns:a16="http://schemas.microsoft.com/office/drawing/2014/main" id="{FB12C8C6-603F-48DA-8D1E-DA42BD604E36}"/>
              </a:ext>
            </a:extLst>
          </p:cNvPr>
          <p:cNvSpPr>
            <a:spLocks noChangeArrowheads="1"/>
          </p:cNvSpPr>
          <p:nvPr/>
        </p:nvSpPr>
        <p:spPr bwMode="auto">
          <a:xfrm>
            <a:off x="2948004" y="6694431"/>
            <a:ext cx="240675"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rgbClr val="262626"/>
                </a:solidFill>
                <a:effectLst/>
                <a:latin typeface="Arial" panose="020B0604020202020204" pitchFamily="34" charset="0"/>
              </a:rPr>
              <a:t>200</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71" name="Rectangle 183">
            <a:extLst>
              <a:ext uri="{FF2B5EF4-FFF2-40B4-BE49-F238E27FC236}">
                <a16:creationId xmlns:a16="http://schemas.microsoft.com/office/drawing/2014/main" id="{A5159E2F-AA1A-4A07-863D-FC1C312C10E4}"/>
              </a:ext>
            </a:extLst>
          </p:cNvPr>
          <p:cNvSpPr>
            <a:spLocks noChangeArrowheads="1"/>
          </p:cNvSpPr>
          <p:nvPr/>
        </p:nvSpPr>
        <p:spPr bwMode="auto">
          <a:xfrm>
            <a:off x="3600203" y="6694431"/>
            <a:ext cx="240675" cy="142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250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72" name="Line 186">
            <a:extLst>
              <a:ext uri="{FF2B5EF4-FFF2-40B4-BE49-F238E27FC236}">
                <a16:creationId xmlns:a16="http://schemas.microsoft.com/office/drawing/2014/main" id="{E14D0F3D-C178-4C53-9E5E-FBC38F3C9E3B}"/>
              </a:ext>
            </a:extLst>
          </p:cNvPr>
          <p:cNvSpPr>
            <a:spLocks noChangeShapeType="1"/>
          </p:cNvSpPr>
          <p:nvPr/>
        </p:nvSpPr>
        <p:spPr bwMode="auto">
          <a:xfrm>
            <a:off x="465491" y="6632034"/>
            <a:ext cx="38627"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Freeform 208">
            <a:extLst>
              <a:ext uri="{FF2B5EF4-FFF2-40B4-BE49-F238E27FC236}">
                <a16:creationId xmlns:a16="http://schemas.microsoft.com/office/drawing/2014/main" id="{78BF991A-0CFF-4A8D-BA96-7B8C7DF7CC9D}"/>
              </a:ext>
            </a:extLst>
          </p:cNvPr>
          <p:cNvSpPr>
            <a:spLocks/>
          </p:cNvSpPr>
          <p:nvPr/>
        </p:nvSpPr>
        <p:spPr bwMode="auto">
          <a:xfrm>
            <a:off x="478862" y="3328951"/>
            <a:ext cx="3293676" cy="454607"/>
          </a:xfrm>
          <a:custGeom>
            <a:avLst/>
            <a:gdLst>
              <a:gd name="T0" fmla="*/ 34 w 2217"/>
              <a:gd name="T1" fmla="*/ 15 h 306"/>
              <a:gd name="T2" fmla="*/ 78 w 2217"/>
              <a:gd name="T3" fmla="*/ 18 h 306"/>
              <a:gd name="T4" fmla="*/ 122 w 2217"/>
              <a:gd name="T5" fmla="*/ 14 h 306"/>
              <a:gd name="T6" fmla="*/ 165 w 2217"/>
              <a:gd name="T7" fmla="*/ 14 h 306"/>
              <a:gd name="T8" fmla="*/ 208 w 2217"/>
              <a:gd name="T9" fmla="*/ 14 h 306"/>
              <a:gd name="T10" fmla="*/ 252 w 2217"/>
              <a:gd name="T11" fmla="*/ 11 h 306"/>
              <a:gd name="T12" fmla="*/ 295 w 2217"/>
              <a:gd name="T13" fmla="*/ 19 h 306"/>
              <a:gd name="T14" fmla="*/ 339 w 2217"/>
              <a:gd name="T15" fmla="*/ 12 h 306"/>
              <a:gd name="T16" fmla="*/ 382 w 2217"/>
              <a:gd name="T17" fmla="*/ 14 h 306"/>
              <a:gd name="T18" fmla="*/ 426 w 2217"/>
              <a:gd name="T19" fmla="*/ 0 h 306"/>
              <a:gd name="T20" fmla="*/ 469 w 2217"/>
              <a:gd name="T21" fmla="*/ 14 h 306"/>
              <a:gd name="T22" fmla="*/ 513 w 2217"/>
              <a:gd name="T23" fmla="*/ 20 h 306"/>
              <a:gd name="T24" fmla="*/ 556 w 2217"/>
              <a:gd name="T25" fmla="*/ 298 h 306"/>
              <a:gd name="T26" fmla="*/ 600 w 2217"/>
              <a:gd name="T27" fmla="*/ 301 h 306"/>
              <a:gd name="T28" fmla="*/ 643 w 2217"/>
              <a:gd name="T29" fmla="*/ 293 h 306"/>
              <a:gd name="T30" fmla="*/ 687 w 2217"/>
              <a:gd name="T31" fmla="*/ 292 h 306"/>
              <a:gd name="T32" fmla="*/ 730 w 2217"/>
              <a:gd name="T33" fmla="*/ 283 h 306"/>
              <a:gd name="T34" fmla="*/ 774 w 2217"/>
              <a:gd name="T35" fmla="*/ 280 h 306"/>
              <a:gd name="T36" fmla="*/ 817 w 2217"/>
              <a:gd name="T37" fmla="*/ 269 h 306"/>
              <a:gd name="T38" fmla="*/ 860 w 2217"/>
              <a:gd name="T39" fmla="*/ 261 h 306"/>
              <a:gd name="T40" fmla="*/ 904 w 2217"/>
              <a:gd name="T41" fmla="*/ 253 h 306"/>
              <a:gd name="T42" fmla="*/ 948 w 2217"/>
              <a:gd name="T43" fmla="*/ 237 h 306"/>
              <a:gd name="T44" fmla="*/ 991 w 2217"/>
              <a:gd name="T45" fmla="*/ 225 h 306"/>
              <a:gd name="T46" fmla="*/ 1034 w 2217"/>
              <a:gd name="T47" fmla="*/ 210 h 306"/>
              <a:gd name="T48" fmla="*/ 1078 w 2217"/>
              <a:gd name="T49" fmla="*/ 191 h 306"/>
              <a:gd name="T50" fmla="*/ 1122 w 2217"/>
              <a:gd name="T51" fmla="*/ 177 h 306"/>
              <a:gd name="T52" fmla="*/ 1165 w 2217"/>
              <a:gd name="T53" fmla="*/ 155 h 306"/>
              <a:gd name="T54" fmla="*/ 1208 w 2217"/>
              <a:gd name="T55" fmla="*/ 143 h 306"/>
              <a:gd name="T56" fmla="*/ 1252 w 2217"/>
              <a:gd name="T57" fmla="*/ 123 h 306"/>
              <a:gd name="T58" fmla="*/ 1295 w 2217"/>
              <a:gd name="T59" fmla="*/ 106 h 306"/>
              <a:gd name="T60" fmla="*/ 1339 w 2217"/>
              <a:gd name="T61" fmla="*/ 92 h 306"/>
              <a:gd name="T62" fmla="*/ 1382 w 2217"/>
              <a:gd name="T63" fmla="*/ 78 h 306"/>
              <a:gd name="T64" fmla="*/ 1426 w 2217"/>
              <a:gd name="T65" fmla="*/ 71 h 306"/>
              <a:gd name="T66" fmla="*/ 1469 w 2217"/>
              <a:gd name="T67" fmla="*/ 53 h 306"/>
              <a:gd name="T68" fmla="*/ 1513 w 2217"/>
              <a:gd name="T69" fmla="*/ 51 h 306"/>
              <a:gd name="T70" fmla="*/ 1556 w 2217"/>
              <a:gd name="T71" fmla="*/ 41 h 306"/>
              <a:gd name="T72" fmla="*/ 1600 w 2217"/>
              <a:gd name="T73" fmla="*/ 34 h 306"/>
              <a:gd name="T74" fmla="*/ 1643 w 2217"/>
              <a:gd name="T75" fmla="*/ 33 h 306"/>
              <a:gd name="T76" fmla="*/ 1687 w 2217"/>
              <a:gd name="T77" fmla="*/ 20 h 306"/>
              <a:gd name="T78" fmla="*/ 1730 w 2217"/>
              <a:gd name="T79" fmla="*/ 23 h 306"/>
              <a:gd name="T80" fmla="*/ 1774 w 2217"/>
              <a:gd name="T81" fmla="*/ 24 h 306"/>
              <a:gd name="T82" fmla="*/ 1817 w 2217"/>
              <a:gd name="T83" fmla="*/ 29 h 306"/>
              <a:gd name="T84" fmla="*/ 1861 w 2217"/>
              <a:gd name="T85" fmla="*/ 24 h 306"/>
              <a:gd name="T86" fmla="*/ 1904 w 2217"/>
              <a:gd name="T87" fmla="*/ 18 h 306"/>
              <a:gd name="T88" fmla="*/ 1947 w 2217"/>
              <a:gd name="T89" fmla="*/ 24 h 306"/>
              <a:gd name="T90" fmla="*/ 1991 w 2217"/>
              <a:gd name="T91" fmla="*/ 13 h 306"/>
              <a:gd name="T92" fmla="*/ 2034 w 2217"/>
              <a:gd name="T93" fmla="*/ 11 h 306"/>
              <a:gd name="T94" fmla="*/ 2078 w 2217"/>
              <a:gd name="T95" fmla="*/ 17 h 306"/>
              <a:gd name="T96" fmla="*/ 2121 w 2217"/>
              <a:gd name="T97" fmla="*/ 22 h 306"/>
              <a:gd name="T98" fmla="*/ 2165 w 2217"/>
              <a:gd name="T99" fmla="*/ 11 h 306"/>
              <a:gd name="T100" fmla="*/ 2208 w 2217"/>
              <a:gd name="T101" fmla="*/ 13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17" h="306">
                <a:moveTo>
                  <a:pt x="0" y="15"/>
                </a:moveTo>
                <a:lnTo>
                  <a:pt x="8" y="16"/>
                </a:lnTo>
                <a:lnTo>
                  <a:pt x="17" y="13"/>
                </a:lnTo>
                <a:lnTo>
                  <a:pt x="26" y="6"/>
                </a:lnTo>
                <a:lnTo>
                  <a:pt x="34" y="15"/>
                </a:lnTo>
                <a:lnTo>
                  <a:pt x="43" y="12"/>
                </a:lnTo>
                <a:lnTo>
                  <a:pt x="52" y="7"/>
                </a:lnTo>
                <a:lnTo>
                  <a:pt x="61" y="8"/>
                </a:lnTo>
                <a:lnTo>
                  <a:pt x="69" y="16"/>
                </a:lnTo>
                <a:lnTo>
                  <a:pt x="78" y="18"/>
                </a:lnTo>
                <a:lnTo>
                  <a:pt x="87" y="21"/>
                </a:lnTo>
                <a:lnTo>
                  <a:pt x="95" y="12"/>
                </a:lnTo>
                <a:lnTo>
                  <a:pt x="104" y="14"/>
                </a:lnTo>
                <a:lnTo>
                  <a:pt x="113" y="7"/>
                </a:lnTo>
                <a:lnTo>
                  <a:pt x="122" y="14"/>
                </a:lnTo>
                <a:lnTo>
                  <a:pt x="130" y="10"/>
                </a:lnTo>
                <a:lnTo>
                  <a:pt x="139" y="11"/>
                </a:lnTo>
                <a:lnTo>
                  <a:pt x="147" y="13"/>
                </a:lnTo>
                <a:lnTo>
                  <a:pt x="156" y="20"/>
                </a:lnTo>
                <a:lnTo>
                  <a:pt x="165" y="14"/>
                </a:lnTo>
                <a:lnTo>
                  <a:pt x="174" y="11"/>
                </a:lnTo>
                <a:lnTo>
                  <a:pt x="182" y="19"/>
                </a:lnTo>
                <a:lnTo>
                  <a:pt x="191" y="10"/>
                </a:lnTo>
                <a:lnTo>
                  <a:pt x="200" y="14"/>
                </a:lnTo>
                <a:lnTo>
                  <a:pt x="208" y="14"/>
                </a:lnTo>
                <a:lnTo>
                  <a:pt x="217" y="5"/>
                </a:lnTo>
                <a:lnTo>
                  <a:pt x="226" y="13"/>
                </a:lnTo>
                <a:lnTo>
                  <a:pt x="235" y="6"/>
                </a:lnTo>
                <a:lnTo>
                  <a:pt x="243" y="15"/>
                </a:lnTo>
                <a:lnTo>
                  <a:pt x="252" y="11"/>
                </a:lnTo>
                <a:lnTo>
                  <a:pt x="261" y="11"/>
                </a:lnTo>
                <a:lnTo>
                  <a:pt x="269" y="13"/>
                </a:lnTo>
                <a:lnTo>
                  <a:pt x="278" y="8"/>
                </a:lnTo>
                <a:lnTo>
                  <a:pt x="286" y="9"/>
                </a:lnTo>
                <a:lnTo>
                  <a:pt x="295" y="19"/>
                </a:lnTo>
                <a:lnTo>
                  <a:pt x="304" y="17"/>
                </a:lnTo>
                <a:lnTo>
                  <a:pt x="313" y="16"/>
                </a:lnTo>
                <a:lnTo>
                  <a:pt x="321" y="8"/>
                </a:lnTo>
                <a:lnTo>
                  <a:pt x="330" y="14"/>
                </a:lnTo>
                <a:lnTo>
                  <a:pt x="339" y="12"/>
                </a:lnTo>
                <a:lnTo>
                  <a:pt x="347" y="6"/>
                </a:lnTo>
                <a:lnTo>
                  <a:pt x="356" y="11"/>
                </a:lnTo>
                <a:lnTo>
                  <a:pt x="365" y="12"/>
                </a:lnTo>
                <a:lnTo>
                  <a:pt x="374" y="7"/>
                </a:lnTo>
                <a:lnTo>
                  <a:pt x="382" y="14"/>
                </a:lnTo>
                <a:lnTo>
                  <a:pt x="391" y="12"/>
                </a:lnTo>
                <a:lnTo>
                  <a:pt x="400" y="8"/>
                </a:lnTo>
                <a:lnTo>
                  <a:pt x="409" y="14"/>
                </a:lnTo>
                <a:lnTo>
                  <a:pt x="417" y="7"/>
                </a:lnTo>
                <a:lnTo>
                  <a:pt x="426" y="0"/>
                </a:lnTo>
                <a:lnTo>
                  <a:pt x="434" y="8"/>
                </a:lnTo>
                <a:lnTo>
                  <a:pt x="443" y="5"/>
                </a:lnTo>
                <a:lnTo>
                  <a:pt x="452" y="8"/>
                </a:lnTo>
                <a:lnTo>
                  <a:pt x="460" y="6"/>
                </a:lnTo>
                <a:lnTo>
                  <a:pt x="469" y="14"/>
                </a:lnTo>
                <a:lnTo>
                  <a:pt x="478" y="7"/>
                </a:lnTo>
                <a:lnTo>
                  <a:pt x="487" y="3"/>
                </a:lnTo>
                <a:lnTo>
                  <a:pt x="495" y="4"/>
                </a:lnTo>
                <a:lnTo>
                  <a:pt x="504" y="11"/>
                </a:lnTo>
                <a:lnTo>
                  <a:pt x="513" y="20"/>
                </a:lnTo>
                <a:lnTo>
                  <a:pt x="521" y="39"/>
                </a:lnTo>
                <a:lnTo>
                  <a:pt x="530" y="154"/>
                </a:lnTo>
                <a:lnTo>
                  <a:pt x="539" y="266"/>
                </a:lnTo>
                <a:lnTo>
                  <a:pt x="548" y="298"/>
                </a:lnTo>
                <a:lnTo>
                  <a:pt x="556" y="298"/>
                </a:lnTo>
                <a:lnTo>
                  <a:pt x="565" y="293"/>
                </a:lnTo>
                <a:lnTo>
                  <a:pt x="573" y="306"/>
                </a:lnTo>
                <a:lnTo>
                  <a:pt x="582" y="298"/>
                </a:lnTo>
                <a:lnTo>
                  <a:pt x="591" y="297"/>
                </a:lnTo>
                <a:lnTo>
                  <a:pt x="600" y="301"/>
                </a:lnTo>
                <a:lnTo>
                  <a:pt x="608" y="301"/>
                </a:lnTo>
                <a:lnTo>
                  <a:pt x="617" y="291"/>
                </a:lnTo>
                <a:lnTo>
                  <a:pt x="626" y="294"/>
                </a:lnTo>
                <a:lnTo>
                  <a:pt x="634" y="292"/>
                </a:lnTo>
                <a:lnTo>
                  <a:pt x="643" y="293"/>
                </a:lnTo>
                <a:lnTo>
                  <a:pt x="652" y="301"/>
                </a:lnTo>
                <a:lnTo>
                  <a:pt x="661" y="296"/>
                </a:lnTo>
                <a:lnTo>
                  <a:pt x="669" y="293"/>
                </a:lnTo>
                <a:lnTo>
                  <a:pt x="678" y="293"/>
                </a:lnTo>
                <a:lnTo>
                  <a:pt x="687" y="292"/>
                </a:lnTo>
                <a:lnTo>
                  <a:pt x="695" y="287"/>
                </a:lnTo>
                <a:lnTo>
                  <a:pt x="704" y="290"/>
                </a:lnTo>
                <a:lnTo>
                  <a:pt x="713" y="287"/>
                </a:lnTo>
                <a:lnTo>
                  <a:pt x="721" y="284"/>
                </a:lnTo>
                <a:lnTo>
                  <a:pt x="730" y="283"/>
                </a:lnTo>
                <a:lnTo>
                  <a:pt x="739" y="286"/>
                </a:lnTo>
                <a:lnTo>
                  <a:pt x="747" y="279"/>
                </a:lnTo>
                <a:lnTo>
                  <a:pt x="756" y="285"/>
                </a:lnTo>
                <a:lnTo>
                  <a:pt x="765" y="286"/>
                </a:lnTo>
                <a:lnTo>
                  <a:pt x="774" y="280"/>
                </a:lnTo>
                <a:lnTo>
                  <a:pt x="782" y="277"/>
                </a:lnTo>
                <a:lnTo>
                  <a:pt x="791" y="275"/>
                </a:lnTo>
                <a:lnTo>
                  <a:pt x="800" y="276"/>
                </a:lnTo>
                <a:lnTo>
                  <a:pt x="808" y="267"/>
                </a:lnTo>
                <a:lnTo>
                  <a:pt x="817" y="269"/>
                </a:lnTo>
                <a:lnTo>
                  <a:pt x="826" y="273"/>
                </a:lnTo>
                <a:lnTo>
                  <a:pt x="835" y="268"/>
                </a:lnTo>
                <a:lnTo>
                  <a:pt x="843" y="270"/>
                </a:lnTo>
                <a:lnTo>
                  <a:pt x="852" y="271"/>
                </a:lnTo>
                <a:lnTo>
                  <a:pt x="860" y="261"/>
                </a:lnTo>
                <a:lnTo>
                  <a:pt x="869" y="263"/>
                </a:lnTo>
                <a:lnTo>
                  <a:pt x="878" y="248"/>
                </a:lnTo>
                <a:lnTo>
                  <a:pt x="887" y="260"/>
                </a:lnTo>
                <a:lnTo>
                  <a:pt x="895" y="252"/>
                </a:lnTo>
                <a:lnTo>
                  <a:pt x="904" y="253"/>
                </a:lnTo>
                <a:lnTo>
                  <a:pt x="913" y="246"/>
                </a:lnTo>
                <a:lnTo>
                  <a:pt x="921" y="252"/>
                </a:lnTo>
                <a:lnTo>
                  <a:pt x="930" y="248"/>
                </a:lnTo>
                <a:lnTo>
                  <a:pt x="939" y="234"/>
                </a:lnTo>
                <a:lnTo>
                  <a:pt x="948" y="237"/>
                </a:lnTo>
                <a:lnTo>
                  <a:pt x="956" y="234"/>
                </a:lnTo>
                <a:lnTo>
                  <a:pt x="965" y="232"/>
                </a:lnTo>
                <a:lnTo>
                  <a:pt x="974" y="229"/>
                </a:lnTo>
                <a:lnTo>
                  <a:pt x="982" y="226"/>
                </a:lnTo>
                <a:lnTo>
                  <a:pt x="991" y="225"/>
                </a:lnTo>
                <a:lnTo>
                  <a:pt x="999" y="222"/>
                </a:lnTo>
                <a:lnTo>
                  <a:pt x="1008" y="214"/>
                </a:lnTo>
                <a:lnTo>
                  <a:pt x="1017" y="219"/>
                </a:lnTo>
                <a:lnTo>
                  <a:pt x="1026" y="209"/>
                </a:lnTo>
                <a:lnTo>
                  <a:pt x="1034" y="210"/>
                </a:lnTo>
                <a:lnTo>
                  <a:pt x="1043" y="208"/>
                </a:lnTo>
                <a:lnTo>
                  <a:pt x="1052" y="207"/>
                </a:lnTo>
                <a:lnTo>
                  <a:pt x="1061" y="199"/>
                </a:lnTo>
                <a:lnTo>
                  <a:pt x="1069" y="189"/>
                </a:lnTo>
                <a:lnTo>
                  <a:pt x="1078" y="191"/>
                </a:lnTo>
                <a:lnTo>
                  <a:pt x="1087" y="187"/>
                </a:lnTo>
                <a:lnTo>
                  <a:pt x="1095" y="187"/>
                </a:lnTo>
                <a:lnTo>
                  <a:pt x="1104" y="180"/>
                </a:lnTo>
                <a:lnTo>
                  <a:pt x="1113" y="175"/>
                </a:lnTo>
                <a:lnTo>
                  <a:pt x="1122" y="177"/>
                </a:lnTo>
                <a:lnTo>
                  <a:pt x="1130" y="166"/>
                </a:lnTo>
                <a:lnTo>
                  <a:pt x="1139" y="167"/>
                </a:lnTo>
                <a:lnTo>
                  <a:pt x="1147" y="160"/>
                </a:lnTo>
                <a:lnTo>
                  <a:pt x="1156" y="156"/>
                </a:lnTo>
                <a:lnTo>
                  <a:pt x="1165" y="155"/>
                </a:lnTo>
                <a:lnTo>
                  <a:pt x="1173" y="154"/>
                </a:lnTo>
                <a:lnTo>
                  <a:pt x="1182" y="154"/>
                </a:lnTo>
                <a:lnTo>
                  <a:pt x="1191" y="146"/>
                </a:lnTo>
                <a:lnTo>
                  <a:pt x="1200" y="142"/>
                </a:lnTo>
                <a:lnTo>
                  <a:pt x="1208" y="143"/>
                </a:lnTo>
                <a:lnTo>
                  <a:pt x="1217" y="135"/>
                </a:lnTo>
                <a:lnTo>
                  <a:pt x="1226" y="134"/>
                </a:lnTo>
                <a:lnTo>
                  <a:pt x="1234" y="133"/>
                </a:lnTo>
                <a:lnTo>
                  <a:pt x="1243" y="118"/>
                </a:lnTo>
                <a:lnTo>
                  <a:pt x="1252" y="123"/>
                </a:lnTo>
                <a:lnTo>
                  <a:pt x="1261" y="122"/>
                </a:lnTo>
                <a:lnTo>
                  <a:pt x="1269" y="114"/>
                </a:lnTo>
                <a:lnTo>
                  <a:pt x="1278" y="114"/>
                </a:lnTo>
                <a:lnTo>
                  <a:pt x="1286" y="109"/>
                </a:lnTo>
                <a:lnTo>
                  <a:pt x="1295" y="106"/>
                </a:lnTo>
                <a:lnTo>
                  <a:pt x="1304" y="99"/>
                </a:lnTo>
                <a:lnTo>
                  <a:pt x="1313" y="103"/>
                </a:lnTo>
                <a:lnTo>
                  <a:pt x="1321" y="103"/>
                </a:lnTo>
                <a:lnTo>
                  <a:pt x="1330" y="92"/>
                </a:lnTo>
                <a:lnTo>
                  <a:pt x="1339" y="92"/>
                </a:lnTo>
                <a:lnTo>
                  <a:pt x="1347" y="86"/>
                </a:lnTo>
                <a:lnTo>
                  <a:pt x="1356" y="81"/>
                </a:lnTo>
                <a:lnTo>
                  <a:pt x="1365" y="85"/>
                </a:lnTo>
                <a:lnTo>
                  <a:pt x="1374" y="87"/>
                </a:lnTo>
                <a:lnTo>
                  <a:pt x="1382" y="78"/>
                </a:lnTo>
                <a:lnTo>
                  <a:pt x="1391" y="81"/>
                </a:lnTo>
                <a:lnTo>
                  <a:pt x="1400" y="73"/>
                </a:lnTo>
                <a:lnTo>
                  <a:pt x="1408" y="68"/>
                </a:lnTo>
                <a:lnTo>
                  <a:pt x="1417" y="64"/>
                </a:lnTo>
                <a:lnTo>
                  <a:pt x="1426" y="71"/>
                </a:lnTo>
                <a:lnTo>
                  <a:pt x="1435" y="63"/>
                </a:lnTo>
                <a:lnTo>
                  <a:pt x="1443" y="62"/>
                </a:lnTo>
                <a:lnTo>
                  <a:pt x="1452" y="57"/>
                </a:lnTo>
                <a:lnTo>
                  <a:pt x="1460" y="59"/>
                </a:lnTo>
                <a:lnTo>
                  <a:pt x="1469" y="53"/>
                </a:lnTo>
                <a:lnTo>
                  <a:pt x="1478" y="52"/>
                </a:lnTo>
                <a:lnTo>
                  <a:pt x="1487" y="53"/>
                </a:lnTo>
                <a:lnTo>
                  <a:pt x="1495" y="45"/>
                </a:lnTo>
                <a:lnTo>
                  <a:pt x="1504" y="54"/>
                </a:lnTo>
                <a:lnTo>
                  <a:pt x="1513" y="51"/>
                </a:lnTo>
                <a:lnTo>
                  <a:pt x="1521" y="44"/>
                </a:lnTo>
                <a:lnTo>
                  <a:pt x="1530" y="47"/>
                </a:lnTo>
                <a:lnTo>
                  <a:pt x="1539" y="49"/>
                </a:lnTo>
                <a:lnTo>
                  <a:pt x="1548" y="43"/>
                </a:lnTo>
                <a:lnTo>
                  <a:pt x="1556" y="41"/>
                </a:lnTo>
                <a:lnTo>
                  <a:pt x="1565" y="41"/>
                </a:lnTo>
                <a:lnTo>
                  <a:pt x="1574" y="42"/>
                </a:lnTo>
                <a:lnTo>
                  <a:pt x="1582" y="38"/>
                </a:lnTo>
                <a:lnTo>
                  <a:pt x="1591" y="35"/>
                </a:lnTo>
                <a:lnTo>
                  <a:pt x="1600" y="34"/>
                </a:lnTo>
                <a:lnTo>
                  <a:pt x="1608" y="35"/>
                </a:lnTo>
                <a:lnTo>
                  <a:pt x="1617" y="35"/>
                </a:lnTo>
                <a:lnTo>
                  <a:pt x="1626" y="29"/>
                </a:lnTo>
                <a:lnTo>
                  <a:pt x="1634" y="33"/>
                </a:lnTo>
                <a:lnTo>
                  <a:pt x="1643" y="33"/>
                </a:lnTo>
                <a:lnTo>
                  <a:pt x="1652" y="36"/>
                </a:lnTo>
                <a:lnTo>
                  <a:pt x="1661" y="24"/>
                </a:lnTo>
                <a:lnTo>
                  <a:pt x="1669" y="26"/>
                </a:lnTo>
                <a:lnTo>
                  <a:pt x="1678" y="29"/>
                </a:lnTo>
                <a:lnTo>
                  <a:pt x="1687" y="20"/>
                </a:lnTo>
                <a:lnTo>
                  <a:pt x="1695" y="28"/>
                </a:lnTo>
                <a:lnTo>
                  <a:pt x="1704" y="32"/>
                </a:lnTo>
                <a:lnTo>
                  <a:pt x="1713" y="22"/>
                </a:lnTo>
                <a:lnTo>
                  <a:pt x="1722" y="29"/>
                </a:lnTo>
                <a:lnTo>
                  <a:pt x="1730" y="23"/>
                </a:lnTo>
                <a:lnTo>
                  <a:pt x="1739" y="23"/>
                </a:lnTo>
                <a:lnTo>
                  <a:pt x="1747" y="18"/>
                </a:lnTo>
                <a:lnTo>
                  <a:pt x="1756" y="22"/>
                </a:lnTo>
                <a:lnTo>
                  <a:pt x="1765" y="25"/>
                </a:lnTo>
                <a:lnTo>
                  <a:pt x="1774" y="24"/>
                </a:lnTo>
                <a:lnTo>
                  <a:pt x="1782" y="16"/>
                </a:lnTo>
                <a:lnTo>
                  <a:pt x="1791" y="22"/>
                </a:lnTo>
                <a:lnTo>
                  <a:pt x="1800" y="22"/>
                </a:lnTo>
                <a:lnTo>
                  <a:pt x="1808" y="24"/>
                </a:lnTo>
                <a:lnTo>
                  <a:pt x="1817" y="29"/>
                </a:lnTo>
                <a:lnTo>
                  <a:pt x="1826" y="27"/>
                </a:lnTo>
                <a:lnTo>
                  <a:pt x="1835" y="8"/>
                </a:lnTo>
                <a:lnTo>
                  <a:pt x="1843" y="23"/>
                </a:lnTo>
                <a:lnTo>
                  <a:pt x="1852" y="13"/>
                </a:lnTo>
                <a:lnTo>
                  <a:pt x="1861" y="24"/>
                </a:lnTo>
                <a:lnTo>
                  <a:pt x="1869" y="20"/>
                </a:lnTo>
                <a:lnTo>
                  <a:pt x="1878" y="21"/>
                </a:lnTo>
                <a:lnTo>
                  <a:pt x="1886" y="29"/>
                </a:lnTo>
                <a:lnTo>
                  <a:pt x="1895" y="22"/>
                </a:lnTo>
                <a:lnTo>
                  <a:pt x="1904" y="18"/>
                </a:lnTo>
                <a:lnTo>
                  <a:pt x="1913" y="12"/>
                </a:lnTo>
                <a:lnTo>
                  <a:pt x="1921" y="11"/>
                </a:lnTo>
                <a:lnTo>
                  <a:pt x="1930" y="14"/>
                </a:lnTo>
                <a:lnTo>
                  <a:pt x="1939" y="13"/>
                </a:lnTo>
                <a:lnTo>
                  <a:pt x="1947" y="24"/>
                </a:lnTo>
                <a:lnTo>
                  <a:pt x="1956" y="16"/>
                </a:lnTo>
                <a:lnTo>
                  <a:pt x="1965" y="11"/>
                </a:lnTo>
                <a:lnTo>
                  <a:pt x="1974" y="20"/>
                </a:lnTo>
                <a:lnTo>
                  <a:pt x="1982" y="15"/>
                </a:lnTo>
                <a:lnTo>
                  <a:pt x="1991" y="13"/>
                </a:lnTo>
                <a:lnTo>
                  <a:pt x="2000" y="12"/>
                </a:lnTo>
                <a:lnTo>
                  <a:pt x="2008" y="20"/>
                </a:lnTo>
                <a:lnTo>
                  <a:pt x="2017" y="19"/>
                </a:lnTo>
                <a:lnTo>
                  <a:pt x="2026" y="15"/>
                </a:lnTo>
                <a:lnTo>
                  <a:pt x="2034" y="11"/>
                </a:lnTo>
                <a:lnTo>
                  <a:pt x="2043" y="15"/>
                </a:lnTo>
                <a:lnTo>
                  <a:pt x="2052" y="20"/>
                </a:lnTo>
                <a:lnTo>
                  <a:pt x="2060" y="17"/>
                </a:lnTo>
                <a:lnTo>
                  <a:pt x="2069" y="11"/>
                </a:lnTo>
                <a:lnTo>
                  <a:pt x="2078" y="17"/>
                </a:lnTo>
                <a:lnTo>
                  <a:pt x="2087" y="16"/>
                </a:lnTo>
                <a:lnTo>
                  <a:pt x="2095" y="15"/>
                </a:lnTo>
                <a:lnTo>
                  <a:pt x="2104" y="13"/>
                </a:lnTo>
                <a:lnTo>
                  <a:pt x="2113" y="14"/>
                </a:lnTo>
                <a:lnTo>
                  <a:pt x="2121" y="22"/>
                </a:lnTo>
                <a:lnTo>
                  <a:pt x="2130" y="17"/>
                </a:lnTo>
                <a:lnTo>
                  <a:pt x="2139" y="15"/>
                </a:lnTo>
                <a:lnTo>
                  <a:pt x="2148" y="21"/>
                </a:lnTo>
                <a:lnTo>
                  <a:pt x="2156" y="12"/>
                </a:lnTo>
                <a:lnTo>
                  <a:pt x="2165" y="11"/>
                </a:lnTo>
                <a:lnTo>
                  <a:pt x="2173" y="19"/>
                </a:lnTo>
                <a:lnTo>
                  <a:pt x="2182" y="18"/>
                </a:lnTo>
                <a:lnTo>
                  <a:pt x="2191" y="18"/>
                </a:lnTo>
                <a:lnTo>
                  <a:pt x="2200" y="10"/>
                </a:lnTo>
                <a:lnTo>
                  <a:pt x="2208" y="13"/>
                </a:lnTo>
                <a:lnTo>
                  <a:pt x="2217" y="15"/>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 name="Freeform 209">
            <a:extLst>
              <a:ext uri="{FF2B5EF4-FFF2-40B4-BE49-F238E27FC236}">
                <a16:creationId xmlns:a16="http://schemas.microsoft.com/office/drawing/2014/main" id="{D979A644-5144-44BC-91EB-59A4F0B75C7A}"/>
              </a:ext>
            </a:extLst>
          </p:cNvPr>
          <p:cNvSpPr>
            <a:spLocks/>
          </p:cNvSpPr>
          <p:nvPr/>
        </p:nvSpPr>
        <p:spPr bwMode="auto">
          <a:xfrm>
            <a:off x="478862" y="3337865"/>
            <a:ext cx="3293676" cy="469464"/>
          </a:xfrm>
          <a:custGeom>
            <a:avLst/>
            <a:gdLst>
              <a:gd name="T0" fmla="*/ 34 w 2217"/>
              <a:gd name="T1" fmla="*/ 14 h 316"/>
              <a:gd name="T2" fmla="*/ 78 w 2217"/>
              <a:gd name="T3" fmla="*/ 17 h 316"/>
              <a:gd name="T4" fmla="*/ 122 w 2217"/>
              <a:gd name="T5" fmla="*/ 12 h 316"/>
              <a:gd name="T6" fmla="*/ 165 w 2217"/>
              <a:gd name="T7" fmla="*/ 10 h 316"/>
              <a:gd name="T8" fmla="*/ 208 w 2217"/>
              <a:gd name="T9" fmla="*/ 11 h 316"/>
              <a:gd name="T10" fmla="*/ 252 w 2217"/>
              <a:gd name="T11" fmla="*/ 17 h 316"/>
              <a:gd name="T12" fmla="*/ 295 w 2217"/>
              <a:gd name="T13" fmla="*/ 12 h 316"/>
              <a:gd name="T14" fmla="*/ 339 w 2217"/>
              <a:gd name="T15" fmla="*/ 20 h 316"/>
              <a:gd name="T16" fmla="*/ 382 w 2217"/>
              <a:gd name="T17" fmla="*/ 5 h 316"/>
              <a:gd name="T18" fmla="*/ 426 w 2217"/>
              <a:gd name="T19" fmla="*/ 15 h 316"/>
              <a:gd name="T20" fmla="*/ 469 w 2217"/>
              <a:gd name="T21" fmla="*/ 16 h 316"/>
              <a:gd name="T22" fmla="*/ 513 w 2217"/>
              <a:gd name="T23" fmla="*/ 13 h 316"/>
              <a:gd name="T24" fmla="*/ 556 w 2217"/>
              <a:gd name="T25" fmla="*/ 4 h 316"/>
              <a:gd name="T26" fmla="*/ 600 w 2217"/>
              <a:gd name="T27" fmla="*/ 4 h 316"/>
              <a:gd name="T28" fmla="*/ 643 w 2217"/>
              <a:gd name="T29" fmla="*/ 7 h 316"/>
              <a:gd name="T30" fmla="*/ 687 w 2217"/>
              <a:gd name="T31" fmla="*/ 284 h 316"/>
              <a:gd name="T32" fmla="*/ 730 w 2217"/>
              <a:gd name="T33" fmla="*/ 314 h 316"/>
              <a:gd name="T34" fmla="*/ 774 w 2217"/>
              <a:gd name="T35" fmla="*/ 305 h 316"/>
              <a:gd name="T36" fmla="*/ 817 w 2217"/>
              <a:gd name="T37" fmla="*/ 297 h 316"/>
              <a:gd name="T38" fmla="*/ 860 w 2217"/>
              <a:gd name="T39" fmla="*/ 292 h 316"/>
              <a:gd name="T40" fmla="*/ 904 w 2217"/>
              <a:gd name="T41" fmla="*/ 287 h 316"/>
              <a:gd name="T42" fmla="*/ 948 w 2217"/>
              <a:gd name="T43" fmla="*/ 274 h 316"/>
              <a:gd name="T44" fmla="*/ 991 w 2217"/>
              <a:gd name="T45" fmla="*/ 262 h 316"/>
              <a:gd name="T46" fmla="*/ 1034 w 2217"/>
              <a:gd name="T47" fmla="*/ 254 h 316"/>
              <a:gd name="T48" fmla="*/ 1078 w 2217"/>
              <a:gd name="T49" fmla="*/ 236 h 316"/>
              <a:gd name="T50" fmla="*/ 1122 w 2217"/>
              <a:gd name="T51" fmla="*/ 213 h 316"/>
              <a:gd name="T52" fmla="*/ 1165 w 2217"/>
              <a:gd name="T53" fmla="*/ 193 h 316"/>
              <a:gd name="T54" fmla="*/ 1208 w 2217"/>
              <a:gd name="T55" fmla="*/ 173 h 316"/>
              <a:gd name="T56" fmla="*/ 1252 w 2217"/>
              <a:gd name="T57" fmla="*/ 157 h 316"/>
              <a:gd name="T58" fmla="*/ 1295 w 2217"/>
              <a:gd name="T59" fmla="*/ 134 h 316"/>
              <a:gd name="T60" fmla="*/ 1339 w 2217"/>
              <a:gd name="T61" fmla="*/ 112 h 316"/>
              <a:gd name="T62" fmla="*/ 1382 w 2217"/>
              <a:gd name="T63" fmla="*/ 102 h 316"/>
              <a:gd name="T64" fmla="*/ 1426 w 2217"/>
              <a:gd name="T65" fmla="*/ 78 h 316"/>
              <a:gd name="T66" fmla="*/ 1469 w 2217"/>
              <a:gd name="T67" fmla="*/ 78 h 316"/>
              <a:gd name="T68" fmla="*/ 1513 w 2217"/>
              <a:gd name="T69" fmla="*/ 64 h 316"/>
              <a:gd name="T70" fmla="*/ 1556 w 2217"/>
              <a:gd name="T71" fmla="*/ 54 h 316"/>
              <a:gd name="T72" fmla="*/ 1600 w 2217"/>
              <a:gd name="T73" fmla="*/ 47 h 316"/>
              <a:gd name="T74" fmla="*/ 1643 w 2217"/>
              <a:gd name="T75" fmla="*/ 37 h 316"/>
              <a:gd name="T76" fmla="*/ 1687 w 2217"/>
              <a:gd name="T77" fmla="*/ 38 h 316"/>
              <a:gd name="T78" fmla="*/ 1730 w 2217"/>
              <a:gd name="T79" fmla="*/ 27 h 316"/>
              <a:gd name="T80" fmla="*/ 1774 w 2217"/>
              <a:gd name="T81" fmla="*/ 20 h 316"/>
              <a:gd name="T82" fmla="*/ 1817 w 2217"/>
              <a:gd name="T83" fmla="*/ 23 h 316"/>
              <a:gd name="T84" fmla="*/ 1861 w 2217"/>
              <a:gd name="T85" fmla="*/ 21 h 316"/>
              <a:gd name="T86" fmla="*/ 1904 w 2217"/>
              <a:gd name="T87" fmla="*/ 28 h 316"/>
              <a:gd name="T88" fmla="*/ 1947 w 2217"/>
              <a:gd name="T89" fmla="*/ 11 h 316"/>
              <a:gd name="T90" fmla="*/ 1991 w 2217"/>
              <a:gd name="T91" fmla="*/ 16 h 316"/>
              <a:gd name="T92" fmla="*/ 2034 w 2217"/>
              <a:gd name="T93" fmla="*/ 13 h 316"/>
              <a:gd name="T94" fmla="*/ 2078 w 2217"/>
              <a:gd name="T95" fmla="*/ 20 h 316"/>
              <a:gd name="T96" fmla="*/ 2121 w 2217"/>
              <a:gd name="T97" fmla="*/ 19 h 316"/>
              <a:gd name="T98" fmla="*/ 2165 w 2217"/>
              <a:gd name="T99" fmla="*/ 17 h 316"/>
              <a:gd name="T100" fmla="*/ 2208 w 2217"/>
              <a:gd name="T101" fmla="*/ 18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17" h="316">
                <a:moveTo>
                  <a:pt x="0" y="8"/>
                </a:moveTo>
                <a:lnTo>
                  <a:pt x="8" y="17"/>
                </a:lnTo>
                <a:lnTo>
                  <a:pt x="17" y="11"/>
                </a:lnTo>
                <a:lnTo>
                  <a:pt x="26" y="14"/>
                </a:lnTo>
                <a:lnTo>
                  <a:pt x="34" y="14"/>
                </a:lnTo>
                <a:lnTo>
                  <a:pt x="43" y="4"/>
                </a:lnTo>
                <a:lnTo>
                  <a:pt x="52" y="19"/>
                </a:lnTo>
                <a:lnTo>
                  <a:pt x="61" y="13"/>
                </a:lnTo>
                <a:lnTo>
                  <a:pt x="69" y="14"/>
                </a:lnTo>
                <a:lnTo>
                  <a:pt x="78" y="17"/>
                </a:lnTo>
                <a:lnTo>
                  <a:pt x="87" y="14"/>
                </a:lnTo>
                <a:lnTo>
                  <a:pt x="95" y="10"/>
                </a:lnTo>
                <a:lnTo>
                  <a:pt x="104" y="12"/>
                </a:lnTo>
                <a:lnTo>
                  <a:pt x="113" y="14"/>
                </a:lnTo>
                <a:lnTo>
                  <a:pt x="122" y="12"/>
                </a:lnTo>
                <a:lnTo>
                  <a:pt x="130" y="15"/>
                </a:lnTo>
                <a:lnTo>
                  <a:pt x="139" y="15"/>
                </a:lnTo>
                <a:lnTo>
                  <a:pt x="147" y="3"/>
                </a:lnTo>
                <a:lnTo>
                  <a:pt x="156" y="14"/>
                </a:lnTo>
                <a:lnTo>
                  <a:pt x="165" y="10"/>
                </a:lnTo>
                <a:lnTo>
                  <a:pt x="174" y="12"/>
                </a:lnTo>
                <a:lnTo>
                  <a:pt x="182" y="12"/>
                </a:lnTo>
                <a:lnTo>
                  <a:pt x="191" y="12"/>
                </a:lnTo>
                <a:lnTo>
                  <a:pt x="200" y="13"/>
                </a:lnTo>
                <a:lnTo>
                  <a:pt x="208" y="11"/>
                </a:lnTo>
                <a:lnTo>
                  <a:pt x="217" y="8"/>
                </a:lnTo>
                <a:lnTo>
                  <a:pt x="226" y="15"/>
                </a:lnTo>
                <a:lnTo>
                  <a:pt x="235" y="15"/>
                </a:lnTo>
                <a:lnTo>
                  <a:pt x="243" y="17"/>
                </a:lnTo>
                <a:lnTo>
                  <a:pt x="252" y="17"/>
                </a:lnTo>
                <a:lnTo>
                  <a:pt x="261" y="17"/>
                </a:lnTo>
                <a:lnTo>
                  <a:pt x="269" y="20"/>
                </a:lnTo>
                <a:lnTo>
                  <a:pt x="278" y="15"/>
                </a:lnTo>
                <a:lnTo>
                  <a:pt x="286" y="12"/>
                </a:lnTo>
                <a:lnTo>
                  <a:pt x="295" y="12"/>
                </a:lnTo>
                <a:lnTo>
                  <a:pt x="304" y="19"/>
                </a:lnTo>
                <a:lnTo>
                  <a:pt x="313" y="18"/>
                </a:lnTo>
                <a:lnTo>
                  <a:pt x="321" y="9"/>
                </a:lnTo>
                <a:lnTo>
                  <a:pt x="330" y="13"/>
                </a:lnTo>
                <a:lnTo>
                  <a:pt x="339" y="20"/>
                </a:lnTo>
                <a:lnTo>
                  <a:pt x="347" y="12"/>
                </a:lnTo>
                <a:lnTo>
                  <a:pt x="356" y="11"/>
                </a:lnTo>
                <a:lnTo>
                  <a:pt x="365" y="8"/>
                </a:lnTo>
                <a:lnTo>
                  <a:pt x="374" y="15"/>
                </a:lnTo>
                <a:lnTo>
                  <a:pt x="382" y="5"/>
                </a:lnTo>
                <a:lnTo>
                  <a:pt x="391" y="10"/>
                </a:lnTo>
                <a:lnTo>
                  <a:pt x="400" y="11"/>
                </a:lnTo>
                <a:lnTo>
                  <a:pt x="409" y="16"/>
                </a:lnTo>
                <a:lnTo>
                  <a:pt x="417" y="14"/>
                </a:lnTo>
                <a:lnTo>
                  <a:pt x="426" y="15"/>
                </a:lnTo>
                <a:lnTo>
                  <a:pt x="434" y="11"/>
                </a:lnTo>
                <a:lnTo>
                  <a:pt x="443" y="17"/>
                </a:lnTo>
                <a:lnTo>
                  <a:pt x="452" y="17"/>
                </a:lnTo>
                <a:lnTo>
                  <a:pt x="460" y="14"/>
                </a:lnTo>
                <a:lnTo>
                  <a:pt x="469" y="16"/>
                </a:lnTo>
                <a:lnTo>
                  <a:pt x="478" y="13"/>
                </a:lnTo>
                <a:lnTo>
                  <a:pt x="487" y="16"/>
                </a:lnTo>
                <a:lnTo>
                  <a:pt x="495" y="17"/>
                </a:lnTo>
                <a:lnTo>
                  <a:pt x="504" y="6"/>
                </a:lnTo>
                <a:lnTo>
                  <a:pt x="513" y="13"/>
                </a:lnTo>
                <a:lnTo>
                  <a:pt x="521" y="5"/>
                </a:lnTo>
                <a:lnTo>
                  <a:pt x="530" y="11"/>
                </a:lnTo>
                <a:lnTo>
                  <a:pt x="539" y="5"/>
                </a:lnTo>
                <a:lnTo>
                  <a:pt x="548" y="8"/>
                </a:lnTo>
                <a:lnTo>
                  <a:pt x="556" y="4"/>
                </a:lnTo>
                <a:lnTo>
                  <a:pt x="565" y="8"/>
                </a:lnTo>
                <a:lnTo>
                  <a:pt x="573" y="7"/>
                </a:lnTo>
                <a:lnTo>
                  <a:pt x="582" y="7"/>
                </a:lnTo>
                <a:lnTo>
                  <a:pt x="591" y="10"/>
                </a:lnTo>
                <a:lnTo>
                  <a:pt x="600" y="4"/>
                </a:lnTo>
                <a:lnTo>
                  <a:pt x="608" y="0"/>
                </a:lnTo>
                <a:lnTo>
                  <a:pt x="617" y="4"/>
                </a:lnTo>
                <a:lnTo>
                  <a:pt x="626" y="6"/>
                </a:lnTo>
                <a:lnTo>
                  <a:pt x="634" y="6"/>
                </a:lnTo>
                <a:lnTo>
                  <a:pt x="643" y="7"/>
                </a:lnTo>
                <a:lnTo>
                  <a:pt x="652" y="2"/>
                </a:lnTo>
                <a:lnTo>
                  <a:pt x="661" y="18"/>
                </a:lnTo>
                <a:lnTo>
                  <a:pt x="669" y="41"/>
                </a:lnTo>
                <a:lnTo>
                  <a:pt x="678" y="155"/>
                </a:lnTo>
                <a:lnTo>
                  <a:pt x="687" y="284"/>
                </a:lnTo>
                <a:lnTo>
                  <a:pt x="695" y="311"/>
                </a:lnTo>
                <a:lnTo>
                  <a:pt x="704" y="312"/>
                </a:lnTo>
                <a:lnTo>
                  <a:pt x="713" y="312"/>
                </a:lnTo>
                <a:lnTo>
                  <a:pt x="721" y="307"/>
                </a:lnTo>
                <a:lnTo>
                  <a:pt x="730" y="314"/>
                </a:lnTo>
                <a:lnTo>
                  <a:pt x="739" y="308"/>
                </a:lnTo>
                <a:lnTo>
                  <a:pt x="747" y="316"/>
                </a:lnTo>
                <a:lnTo>
                  <a:pt x="756" y="310"/>
                </a:lnTo>
                <a:lnTo>
                  <a:pt x="765" y="309"/>
                </a:lnTo>
                <a:lnTo>
                  <a:pt x="774" y="305"/>
                </a:lnTo>
                <a:lnTo>
                  <a:pt x="782" y="306"/>
                </a:lnTo>
                <a:lnTo>
                  <a:pt x="791" y="304"/>
                </a:lnTo>
                <a:lnTo>
                  <a:pt x="800" y="301"/>
                </a:lnTo>
                <a:lnTo>
                  <a:pt x="808" y="302"/>
                </a:lnTo>
                <a:lnTo>
                  <a:pt x="817" y="297"/>
                </a:lnTo>
                <a:lnTo>
                  <a:pt x="826" y="300"/>
                </a:lnTo>
                <a:lnTo>
                  <a:pt x="835" y="298"/>
                </a:lnTo>
                <a:lnTo>
                  <a:pt x="843" y="304"/>
                </a:lnTo>
                <a:lnTo>
                  <a:pt x="852" y="301"/>
                </a:lnTo>
                <a:lnTo>
                  <a:pt x="860" y="292"/>
                </a:lnTo>
                <a:lnTo>
                  <a:pt x="869" y="293"/>
                </a:lnTo>
                <a:lnTo>
                  <a:pt x="878" y="299"/>
                </a:lnTo>
                <a:lnTo>
                  <a:pt x="887" y="295"/>
                </a:lnTo>
                <a:lnTo>
                  <a:pt x="895" y="284"/>
                </a:lnTo>
                <a:lnTo>
                  <a:pt x="904" y="287"/>
                </a:lnTo>
                <a:lnTo>
                  <a:pt x="913" y="289"/>
                </a:lnTo>
                <a:lnTo>
                  <a:pt x="921" y="281"/>
                </a:lnTo>
                <a:lnTo>
                  <a:pt x="930" y="277"/>
                </a:lnTo>
                <a:lnTo>
                  <a:pt x="939" y="275"/>
                </a:lnTo>
                <a:lnTo>
                  <a:pt x="948" y="274"/>
                </a:lnTo>
                <a:lnTo>
                  <a:pt x="956" y="271"/>
                </a:lnTo>
                <a:lnTo>
                  <a:pt x="965" y="270"/>
                </a:lnTo>
                <a:lnTo>
                  <a:pt x="974" y="266"/>
                </a:lnTo>
                <a:lnTo>
                  <a:pt x="982" y="269"/>
                </a:lnTo>
                <a:lnTo>
                  <a:pt x="991" y="262"/>
                </a:lnTo>
                <a:lnTo>
                  <a:pt x="999" y="261"/>
                </a:lnTo>
                <a:lnTo>
                  <a:pt x="1008" y="260"/>
                </a:lnTo>
                <a:lnTo>
                  <a:pt x="1017" y="252"/>
                </a:lnTo>
                <a:lnTo>
                  <a:pt x="1026" y="248"/>
                </a:lnTo>
                <a:lnTo>
                  <a:pt x="1034" y="254"/>
                </a:lnTo>
                <a:lnTo>
                  <a:pt x="1043" y="248"/>
                </a:lnTo>
                <a:lnTo>
                  <a:pt x="1052" y="239"/>
                </a:lnTo>
                <a:lnTo>
                  <a:pt x="1061" y="242"/>
                </a:lnTo>
                <a:lnTo>
                  <a:pt x="1069" y="233"/>
                </a:lnTo>
                <a:lnTo>
                  <a:pt x="1078" y="236"/>
                </a:lnTo>
                <a:lnTo>
                  <a:pt x="1087" y="230"/>
                </a:lnTo>
                <a:lnTo>
                  <a:pt x="1095" y="232"/>
                </a:lnTo>
                <a:lnTo>
                  <a:pt x="1104" y="226"/>
                </a:lnTo>
                <a:lnTo>
                  <a:pt x="1113" y="225"/>
                </a:lnTo>
                <a:lnTo>
                  <a:pt x="1122" y="213"/>
                </a:lnTo>
                <a:lnTo>
                  <a:pt x="1130" y="206"/>
                </a:lnTo>
                <a:lnTo>
                  <a:pt x="1139" y="200"/>
                </a:lnTo>
                <a:lnTo>
                  <a:pt x="1147" y="201"/>
                </a:lnTo>
                <a:lnTo>
                  <a:pt x="1156" y="200"/>
                </a:lnTo>
                <a:lnTo>
                  <a:pt x="1165" y="193"/>
                </a:lnTo>
                <a:lnTo>
                  <a:pt x="1173" y="187"/>
                </a:lnTo>
                <a:lnTo>
                  <a:pt x="1182" y="181"/>
                </a:lnTo>
                <a:lnTo>
                  <a:pt x="1191" y="169"/>
                </a:lnTo>
                <a:lnTo>
                  <a:pt x="1200" y="173"/>
                </a:lnTo>
                <a:lnTo>
                  <a:pt x="1208" y="173"/>
                </a:lnTo>
                <a:lnTo>
                  <a:pt x="1217" y="163"/>
                </a:lnTo>
                <a:lnTo>
                  <a:pt x="1226" y="166"/>
                </a:lnTo>
                <a:lnTo>
                  <a:pt x="1234" y="164"/>
                </a:lnTo>
                <a:lnTo>
                  <a:pt x="1243" y="161"/>
                </a:lnTo>
                <a:lnTo>
                  <a:pt x="1252" y="157"/>
                </a:lnTo>
                <a:lnTo>
                  <a:pt x="1261" y="148"/>
                </a:lnTo>
                <a:lnTo>
                  <a:pt x="1269" y="143"/>
                </a:lnTo>
                <a:lnTo>
                  <a:pt x="1278" y="143"/>
                </a:lnTo>
                <a:lnTo>
                  <a:pt x="1286" y="133"/>
                </a:lnTo>
                <a:lnTo>
                  <a:pt x="1295" y="134"/>
                </a:lnTo>
                <a:lnTo>
                  <a:pt x="1304" y="130"/>
                </a:lnTo>
                <a:lnTo>
                  <a:pt x="1313" y="135"/>
                </a:lnTo>
                <a:lnTo>
                  <a:pt x="1321" y="118"/>
                </a:lnTo>
                <a:lnTo>
                  <a:pt x="1330" y="119"/>
                </a:lnTo>
                <a:lnTo>
                  <a:pt x="1339" y="112"/>
                </a:lnTo>
                <a:lnTo>
                  <a:pt x="1347" y="112"/>
                </a:lnTo>
                <a:lnTo>
                  <a:pt x="1356" y="100"/>
                </a:lnTo>
                <a:lnTo>
                  <a:pt x="1365" y="105"/>
                </a:lnTo>
                <a:lnTo>
                  <a:pt x="1374" y="105"/>
                </a:lnTo>
                <a:lnTo>
                  <a:pt x="1382" y="102"/>
                </a:lnTo>
                <a:lnTo>
                  <a:pt x="1391" y="99"/>
                </a:lnTo>
                <a:lnTo>
                  <a:pt x="1400" y="94"/>
                </a:lnTo>
                <a:lnTo>
                  <a:pt x="1408" y="96"/>
                </a:lnTo>
                <a:lnTo>
                  <a:pt x="1417" y="88"/>
                </a:lnTo>
                <a:lnTo>
                  <a:pt x="1426" y="78"/>
                </a:lnTo>
                <a:lnTo>
                  <a:pt x="1435" y="79"/>
                </a:lnTo>
                <a:lnTo>
                  <a:pt x="1443" y="82"/>
                </a:lnTo>
                <a:lnTo>
                  <a:pt x="1452" y="76"/>
                </a:lnTo>
                <a:lnTo>
                  <a:pt x="1460" y="77"/>
                </a:lnTo>
                <a:lnTo>
                  <a:pt x="1469" y="78"/>
                </a:lnTo>
                <a:lnTo>
                  <a:pt x="1478" y="68"/>
                </a:lnTo>
                <a:lnTo>
                  <a:pt x="1487" y="62"/>
                </a:lnTo>
                <a:lnTo>
                  <a:pt x="1495" y="68"/>
                </a:lnTo>
                <a:lnTo>
                  <a:pt x="1504" y="60"/>
                </a:lnTo>
                <a:lnTo>
                  <a:pt x="1513" y="64"/>
                </a:lnTo>
                <a:lnTo>
                  <a:pt x="1521" y="58"/>
                </a:lnTo>
                <a:lnTo>
                  <a:pt x="1530" y="53"/>
                </a:lnTo>
                <a:lnTo>
                  <a:pt x="1539" y="51"/>
                </a:lnTo>
                <a:lnTo>
                  <a:pt x="1548" y="51"/>
                </a:lnTo>
                <a:lnTo>
                  <a:pt x="1556" y="54"/>
                </a:lnTo>
                <a:lnTo>
                  <a:pt x="1565" y="55"/>
                </a:lnTo>
                <a:lnTo>
                  <a:pt x="1574" y="51"/>
                </a:lnTo>
                <a:lnTo>
                  <a:pt x="1582" y="49"/>
                </a:lnTo>
                <a:lnTo>
                  <a:pt x="1591" y="50"/>
                </a:lnTo>
                <a:lnTo>
                  <a:pt x="1600" y="47"/>
                </a:lnTo>
                <a:lnTo>
                  <a:pt x="1608" y="44"/>
                </a:lnTo>
                <a:lnTo>
                  <a:pt x="1617" y="45"/>
                </a:lnTo>
                <a:lnTo>
                  <a:pt x="1626" y="38"/>
                </a:lnTo>
                <a:lnTo>
                  <a:pt x="1634" y="43"/>
                </a:lnTo>
                <a:lnTo>
                  <a:pt x="1643" y="37"/>
                </a:lnTo>
                <a:lnTo>
                  <a:pt x="1652" y="40"/>
                </a:lnTo>
                <a:lnTo>
                  <a:pt x="1661" y="36"/>
                </a:lnTo>
                <a:lnTo>
                  <a:pt x="1669" y="33"/>
                </a:lnTo>
                <a:lnTo>
                  <a:pt x="1678" y="29"/>
                </a:lnTo>
                <a:lnTo>
                  <a:pt x="1687" y="38"/>
                </a:lnTo>
                <a:lnTo>
                  <a:pt x="1695" y="37"/>
                </a:lnTo>
                <a:lnTo>
                  <a:pt x="1704" y="37"/>
                </a:lnTo>
                <a:lnTo>
                  <a:pt x="1713" y="23"/>
                </a:lnTo>
                <a:lnTo>
                  <a:pt x="1722" y="31"/>
                </a:lnTo>
                <a:lnTo>
                  <a:pt x="1730" y="27"/>
                </a:lnTo>
                <a:lnTo>
                  <a:pt x="1739" y="29"/>
                </a:lnTo>
                <a:lnTo>
                  <a:pt x="1747" y="25"/>
                </a:lnTo>
                <a:lnTo>
                  <a:pt x="1756" y="23"/>
                </a:lnTo>
                <a:lnTo>
                  <a:pt x="1765" y="22"/>
                </a:lnTo>
                <a:lnTo>
                  <a:pt x="1774" y="20"/>
                </a:lnTo>
                <a:lnTo>
                  <a:pt x="1782" y="27"/>
                </a:lnTo>
                <a:lnTo>
                  <a:pt x="1791" y="26"/>
                </a:lnTo>
                <a:lnTo>
                  <a:pt x="1800" y="26"/>
                </a:lnTo>
                <a:lnTo>
                  <a:pt x="1808" y="25"/>
                </a:lnTo>
                <a:lnTo>
                  <a:pt x="1817" y="23"/>
                </a:lnTo>
                <a:lnTo>
                  <a:pt x="1826" y="22"/>
                </a:lnTo>
                <a:lnTo>
                  <a:pt x="1835" y="15"/>
                </a:lnTo>
                <a:lnTo>
                  <a:pt x="1843" y="23"/>
                </a:lnTo>
                <a:lnTo>
                  <a:pt x="1852" y="17"/>
                </a:lnTo>
                <a:lnTo>
                  <a:pt x="1861" y="21"/>
                </a:lnTo>
                <a:lnTo>
                  <a:pt x="1869" y="24"/>
                </a:lnTo>
                <a:lnTo>
                  <a:pt x="1878" y="24"/>
                </a:lnTo>
                <a:lnTo>
                  <a:pt x="1886" y="20"/>
                </a:lnTo>
                <a:lnTo>
                  <a:pt x="1895" y="20"/>
                </a:lnTo>
                <a:lnTo>
                  <a:pt x="1904" y="28"/>
                </a:lnTo>
                <a:lnTo>
                  <a:pt x="1913" y="12"/>
                </a:lnTo>
                <a:lnTo>
                  <a:pt x="1921" y="23"/>
                </a:lnTo>
                <a:lnTo>
                  <a:pt x="1930" y="23"/>
                </a:lnTo>
                <a:lnTo>
                  <a:pt x="1939" y="19"/>
                </a:lnTo>
                <a:lnTo>
                  <a:pt x="1947" y="11"/>
                </a:lnTo>
                <a:lnTo>
                  <a:pt x="1956" y="19"/>
                </a:lnTo>
                <a:lnTo>
                  <a:pt x="1965" y="18"/>
                </a:lnTo>
                <a:lnTo>
                  <a:pt x="1974" y="16"/>
                </a:lnTo>
                <a:lnTo>
                  <a:pt x="1982" y="17"/>
                </a:lnTo>
                <a:lnTo>
                  <a:pt x="1991" y="16"/>
                </a:lnTo>
                <a:lnTo>
                  <a:pt x="2000" y="19"/>
                </a:lnTo>
                <a:lnTo>
                  <a:pt x="2008" y="24"/>
                </a:lnTo>
                <a:lnTo>
                  <a:pt x="2017" y="16"/>
                </a:lnTo>
                <a:lnTo>
                  <a:pt x="2026" y="17"/>
                </a:lnTo>
                <a:lnTo>
                  <a:pt x="2034" y="13"/>
                </a:lnTo>
                <a:lnTo>
                  <a:pt x="2043" y="17"/>
                </a:lnTo>
                <a:lnTo>
                  <a:pt x="2052" y="21"/>
                </a:lnTo>
                <a:lnTo>
                  <a:pt x="2060" y="8"/>
                </a:lnTo>
                <a:lnTo>
                  <a:pt x="2069" y="20"/>
                </a:lnTo>
                <a:lnTo>
                  <a:pt x="2078" y="20"/>
                </a:lnTo>
                <a:lnTo>
                  <a:pt x="2087" y="15"/>
                </a:lnTo>
                <a:lnTo>
                  <a:pt x="2095" y="18"/>
                </a:lnTo>
                <a:lnTo>
                  <a:pt x="2104" y="13"/>
                </a:lnTo>
                <a:lnTo>
                  <a:pt x="2113" y="11"/>
                </a:lnTo>
                <a:lnTo>
                  <a:pt x="2121" y="19"/>
                </a:lnTo>
                <a:lnTo>
                  <a:pt x="2130" y="17"/>
                </a:lnTo>
                <a:lnTo>
                  <a:pt x="2139" y="16"/>
                </a:lnTo>
                <a:lnTo>
                  <a:pt x="2148" y="12"/>
                </a:lnTo>
                <a:lnTo>
                  <a:pt x="2156" y="21"/>
                </a:lnTo>
                <a:lnTo>
                  <a:pt x="2165" y="17"/>
                </a:lnTo>
                <a:lnTo>
                  <a:pt x="2173" y="10"/>
                </a:lnTo>
                <a:lnTo>
                  <a:pt x="2182" y="14"/>
                </a:lnTo>
                <a:lnTo>
                  <a:pt x="2191" y="17"/>
                </a:lnTo>
                <a:lnTo>
                  <a:pt x="2200" y="15"/>
                </a:lnTo>
                <a:lnTo>
                  <a:pt x="2208" y="18"/>
                </a:lnTo>
                <a:lnTo>
                  <a:pt x="2217" y="20"/>
                </a:lnTo>
              </a:path>
            </a:pathLst>
          </a:custGeom>
          <a:noFill/>
          <a:ln w="1270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5" name="Freeform 210">
            <a:extLst>
              <a:ext uri="{FF2B5EF4-FFF2-40B4-BE49-F238E27FC236}">
                <a16:creationId xmlns:a16="http://schemas.microsoft.com/office/drawing/2014/main" id="{1315B148-9391-484F-92C2-0B07B8B7E984}"/>
              </a:ext>
            </a:extLst>
          </p:cNvPr>
          <p:cNvSpPr>
            <a:spLocks/>
          </p:cNvSpPr>
          <p:nvPr/>
        </p:nvSpPr>
        <p:spPr bwMode="auto">
          <a:xfrm>
            <a:off x="478862" y="3793958"/>
            <a:ext cx="1640152" cy="450151"/>
          </a:xfrm>
          <a:custGeom>
            <a:avLst/>
            <a:gdLst>
              <a:gd name="T0" fmla="*/ 17 w 1104"/>
              <a:gd name="T1" fmla="*/ 12 h 303"/>
              <a:gd name="T2" fmla="*/ 43 w 1104"/>
              <a:gd name="T3" fmla="*/ 18 h 303"/>
              <a:gd name="T4" fmla="*/ 69 w 1104"/>
              <a:gd name="T5" fmla="*/ 8 h 303"/>
              <a:gd name="T6" fmla="*/ 95 w 1104"/>
              <a:gd name="T7" fmla="*/ 6 h 303"/>
              <a:gd name="T8" fmla="*/ 122 w 1104"/>
              <a:gd name="T9" fmla="*/ 11 h 303"/>
              <a:gd name="T10" fmla="*/ 147 w 1104"/>
              <a:gd name="T11" fmla="*/ 15 h 303"/>
              <a:gd name="T12" fmla="*/ 174 w 1104"/>
              <a:gd name="T13" fmla="*/ 3 h 303"/>
              <a:gd name="T14" fmla="*/ 200 w 1104"/>
              <a:gd name="T15" fmla="*/ 5 h 303"/>
              <a:gd name="T16" fmla="*/ 226 w 1104"/>
              <a:gd name="T17" fmla="*/ 5 h 303"/>
              <a:gd name="T18" fmla="*/ 252 w 1104"/>
              <a:gd name="T19" fmla="*/ 8 h 303"/>
              <a:gd name="T20" fmla="*/ 278 w 1104"/>
              <a:gd name="T21" fmla="*/ 294 h 303"/>
              <a:gd name="T22" fmla="*/ 304 w 1104"/>
              <a:gd name="T23" fmla="*/ 298 h 303"/>
              <a:gd name="T24" fmla="*/ 330 w 1104"/>
              <a:gd name="T25" fmla="*/ 293 h 303"/>
              <a:gd name="T26" fmla="*/ 356 w 1104"/>
              <a:gd name="T27" fmla="*/ 284 h 303"/>
              <a:gd name="T28" fmla="*/ 382 w 1104"/>
              <a:gd name="T29" fmla="*/ 283 h 303"/>
              <a:gd name="T30" fmla="*/ 409 w 1104"/>
              <a:gd name="T31" fmla="*/ 266 h 303"/>
              <a:gd name="T32" fmla="*/ 434 w 1104"/>
              <a:gd name="T33" fmla="*/ 260 h 303"/>
              <a:gd name="T34" fmla="*/ 460 w 1104"/>
              <a:gd name="T35" fmla="*/ 249 h 303"/>
              <a:gd name="T36" fmla="*/ 487 w 1104"/>
              <a:gd name="T37" fmla="*/ 226 h 303"/>
              <a:gd name="T38" fmla="*/ 513 w 1104"/>
              <a:gd name="T39" fmla="*/ 205 h 303"/>
              <a:gd name="T40" fmla="*/ 539 w 1104"/>
              <a:gd name="T41" fmla="*/ 188 h 303"/>
              <a:gd name="T42" fmla="*/ 565 w 1104"/>
              <a:gd name="T43" fmla="*/ 163 h 303"/>
              <a:gd name="T44" fmla="*/ 591 w 1104"/>
              <a:gd name="T45" fmla="*/ 151 h 303"/>
              <a:gd name="T46" fmla="*/ 617 w 1104"/>
              <a:gd name="T47" fmla="*/ 130 h 303"/>
              <a:gd name="T48" fmla="*/ 643 w 1104"/>
              <a:gd name="T49" fmla="*/ 106 h 303"/>
              <a:gd name="T50" fmla="*/ 669 w 1104"/>
              <a:gd name="T51" fmla="*/ 89 h 303"/>
              <a:gd name="T52" fmla="*/ 695 w 1104"/>
              <a:gd name="T53" fmla="*/ 78 h 303"/>
              <a:gd name="T54" fmla="*/ 721 w 1104"/>
              <a:gd name="T55" fmla="*/ 59 h 303"/>
              <a:gd name="T56" fmla="*/ 747 w 1104"/>
              <a:gd name="T57" fmla="*/ 41 h 303"/>
              <a:gd name="T58" fmla="*/ 774 w 1104"/>
              <a:gd name="T59" fmla="*/ 40 h 303"/>
              <a:gd name="T60" fmla="*/ 800 w 1104"/>
              <a:gd name="T61" fmla="*/ 30 h 303"/>
              <a:gd name="T62" fmla="*/ 826 w 1104"/>
              <a:gd name="T63" fmla="*/ 32 h 303"/>
              <a:gd name="T64" fmla="*/ 852 w 1104"/>
              <a:gd name="T65" fmla="*/ 29 h 303"/>
              <a:gd name="T66" fmla="*/ 878 w 1104"/>
              <a:gd name="T67" fmla="*/ 18 h 303"/>
              <a:gd name="T68" fmla="*/ 904 w 1104"/>
              <a:gd name="T69" fmla="*/ 21 h 303"/>
              <a:gd name="T70" fmla="*/ 930 w 1104"/>
              <a:gd name="T71" fmla="*/ 21 h 303"/>
              <a:gd name="T72" fmla="*/ 956 w 1104"/>
              <a:gd name="T73" fmla="*/ 9 h 303"/>
              <a:gd name="T74" fmla="*/ 982 w 1104"/>
              <a:gd name="T75" fmla="*/ 7 h 303"/>
              <a:gd name="T76" fmla="*/ 1008 w 1104"/>
              <a:gd name="T77" fmla="*/ 16 h 303"/>
              <a:gd name="T78" fmla="*/ 1034 w 1104"/>
              <a:gd name="T79" fmla="*/ 8 h 303"/>
              <a:gd name="T80" fmla="*/ 1061 w 1104"/>
              <a:gd name="T81" fmla="*/ 19 h 303"/>
              <a:gd name="T82" fmla="*/ 1087 w 1104"/>
              <a:gd name="T83" fmla="*/ 16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4" h="303">
                <a:moveTo>
                  <a:pt x="0" y="11"/>
                </a:moveTo>
                <a:lnTo>
                  <a:pt x="8" y="9"/>
                </a:lnTo>
                <a:lnTo>
                  <a:pt x="17" y="12"/>
                </a:lnTo>
                <a:lnTo>
                  <a:pt x="26" y="4"/>
                </a:lnTo>
                <a:lnTo>
                  <a:pt x="34" y="12"/>
                </a:lnTo>
                <a:lnTo>
                  <a:pt x="43" y="18"/>
                </a:lnTo>
                <a:lnTo>
                  <a:pt x="52" y="10"/>
                </a:lnTo>
                <a:lnTo>
                  <a:pt x="61" y="11"/>
                </a:lnTo>
                <a:lnTo>
                  <a:pt x="69" y="8"/>
                </a:lnTo>
                <a:lnTo>
                  <a:pt x="78" y="16"/>
                </a:lnTo>
                <a:lnTo>
                  <a:pt x="87" y="7"/>
                </a:lnTo>
                <a:lnTo>
                  <a:pt x="95" y="6"/>
                </a:lnTo>
                <a:lnTo>
                  <a:pt x="104" y="11"/>
                </a:lnTo>
                <a:lnTo>
                  <a:pt x="113" y="10"/>
                </a:lnTo>
                <a:lnTo>
                  <a:pt x="122" y="11"/>
                </a:lnTo>
                <a:lnTo>
                  <a:pt x="130" y="8"/>
                </a:lnTo>
                <a:lnTo>
                  <a:pt x="139" y="4"/>
                </a:lnTo>
                <a:lnTo>
                  <a:pt x="147" y="15"/>
                </a:lnTo>
                <a:lnTo>
                  <a:pt x="156" y="12"/>
                </a:lnTo>
                <a:lnTo>
                  <a:pt x="165" y="10"/>
                </a:lnTo>
                <a:lnTo>
                  <a:pt x="174" y="3"/>
                </a:lnTo>
                <a:lnTo>
                  <a:pt x="182" y="9"/>
                </a:lnTo>
                <a:lnTo>
                  <a:pt x="191" y="10"/>
                </a:lnTo>
                <a:lnTo>
                  <a:pt x="200" y="5"/>
                </a:lnTo>
                <a:lnTo>
                  <a:pt x="208" y="3"/>
                </a:lnTo>
                <a:lnTo>
                  <a:pt x="217" y="5"/>
                </a:lnTo>
                <a:lnTo>
                  <a:pt x="226" y="5"/>
                </a:lnTo>
                <a:lnTo>
                  <a:pt x="235" y="10"/>
                </a:lnTo>
                <a:lnTo>
                  <a:pt x="243" y="0"/>
                </a:lnTo>
                <a:lnTo>
                  <a:pt x="252" y="8"/>
                </a:lnTo>
                <a:lnTo>
                  <a:pt x="261" y="35"/>
                </a:lnTo>
                <a:lnTo>
                  <a:pt x="269" y="263"/>
                </a:lnTo>
                <a:lnTo>
                  <a:pt x="278" y="294"/>
                </a:lnTo>
                <a:lnTo>
                  <a:pt x="286" y="303"/>
                </a:lnTo>
                <a:lnTo>
                  <a:pt x="295" y="294"/>
                </a:lnTo>
                <a:lnTo>
                  <a:pt x="304" y="298"/>
                </a:lnTo>
                <a:lnTo>
                  <a:pt x="313" y="291"/>
                </a:lnTo>
                <a:lnTo>
                  <a:pt x="321" y="290"/>
                </a:lnTo>
                <a:lnTo>
                  <a:pt x="330" y="293"/>
                </a:lnTo>
                <a:lnTo>
                  <a:pt x="339" y="289"/>
                </a:lnTo>
                <a:lnTo>
                  <a:pt x="347" y="284"/>
                </a:lnTo>
                <a:lnTo>
                  <a:pt x="356" y="284"/>
                </a:lnTo>
                <a:lnTo>
                  <a:pt x="365" y="279"/>
                </a:lnTo>
                <a:lnTo>
                  <a:pt x="374" y="276"/>
                </a:lnTo>
                <a:lnTo>
                  <a:pt x="382" y="283"/>
                </a:lnTo>
                <a:lnTo>
                  <a:pt x="391" y="274"/>
                </a:lnTo>
                <a:lnTo>
                  <a:pt x="400" y="273"/>
                </a:lnTo>
                <a:lnTo>
                  <a:pt x="409" y="266"/>
                </a:lnTo>
                <a:lnTo>
                  <a:pt x="417" y="265"/>
                </a:lnTo>
                <a:lnTo>
                  <a:pt x="426" y="268"/>
                </a:lnTo>
                <a:lnTo>
                  <a:pt x="434" y="260"/>
                </a:lnTo>
                <a:lnTo>
                  <a:pt x="443" y="257"/>
                </a:lnTo>
                <a:lnTo>
                  <a:pt x="452" y="249"/>
                </a:lnTo>
                <a:lnTo>
                  <a:pt x="460" y="249"/>
                </a:lnTo>
                <a:lnTo>
                  <a:pt x="469" y="231"/>
                </a:lnTo>
                <a:lnTo>
                  <a:pt x="478" y="231"/>
                </a:lnTo>
                <a:lnTo>
                  <a:pt x="487" y="226"/>
                </a:lnTo>
                <a:lnTo>
                  <a:pt x="495" y="222"/>
                </a:lnTo>
                <a:lnTo>
                  <a:pt x="504" y="210"/>
                </a:lnTo>
                <a:lnTo>
                  <a:pt x="513" y="205"/>
                </a:lnTo>
                <a:lnTo>
                  <a:pt x="521" y="204"/>
                </a:lnTo>
                <a:lnTo>
                  <a:pt x="530" y="196"/>
                </a:lnTo>
                <a:lnTo>
                  <a:pt x="539" y="188"/>
                </a:lnTo>
                <a:lnTo>
                  <a:pt x="548" y="183"/>
                </a:lnTo>
                <a:lnTo>
                  <a:pt x="556" y="172"/>
                </a:lnTo>
                <a:lnTo>
                  <a:pt x="565" y="163"/>
                </a:lnTo>
                <a:lnTo>
                  <a:pt x="573" y="157"/>
                </a:lnTo>
                <a:lnTo>
                  <a:pt x="582" y="152"/>
                </a:lnTo>
                <a:lnTo>
                  <a:pt x="591" y="151"/>
                </a:lnTo>
                <a:lnTo>
                  <a:pt x="600" y="139"/>
                </a:lnTo>
                <a:lnTo>
                  <a:pt x="608" y="131"/>
                </a:lnTo>
                <a:lnTo>
                  <a:pt x="617" y="130"/>
                </a:lnTo>
                <a:lnTo>
                  <a:pt x="626" y="120"/>
                </a:lnTo>
                <a:lnTo>
                  <a:pt x="634" y="111"/>
                </a:lnTo>
                <a:lnTo>
                  <a:pt x="643" y="106"/>
                </a:lnTo>
                <a:lnTo>
                  <a:pt x="652" y="96"/>
                </a:lnTo>
                <a:lnTo>
                  <a:pt x="661" y="99"/>
                </a:lnTo>
                <a:lnTo>
                  <a:pt x="669" y="89"/>
                </a:lnTo>
                <a:lnTo>
                  <a:pt x="678" y="78"/>
                </a:lnTo>
                <a:lnTo>
                  <a:pt x="687" y="84"/>
                </a:lnTo>
                <a:lnTo>
                  <a:pt x="695" y="78"/>
                </a:lnTo>
                <a:lnTo>
                  <a:pt x="704" y="65"/>
                </a:lnTo>
                <a:lnTo>
                  <a:pt x="713" y="68"/>
                </a:lnTo>
                <a:lnTo>
                  <a:pt x="721" y="59"/>
                </a:lnTo>
                <a:lnTo>
                  <a:pt x="730" y="56"/>
                </a:lnTo>
                <a:lnTo>
                  <a:pt x="739" y="49"/>
                </a:lnTo>
                <a:lnTo>
                  <a:pt x="747" y="41"/>
                </a:lnTo>
                <a:lnTo>
                  <a:pt x="756" y="48"/>
                </a:lnTo>
                <a:lnTo>
                  <a:pt x="765" y="44"/>
                </a:lnTo>
                <a:lnTo>
                  <a:pt x="774" y="40"/>
                </a:lnTo>
                <a:lnTo>
                  <a:pt x="782" y="38"/>
                </a:lnTo>
                <a:lnTo>
                  <a:pt x="791" y="35"/>
                </a:lnTo>
                <a:lnTo>
                  <a:pt x="800" y="30"/>
                </a:lnTo>
                <a:lnTo>
                  <a:pt x="808" y="32"/>
                </a:lnTo>
                <a:lnTo>
                  <a:pt x="817" y="30"/>
                </a:lnTo>
                <a:lnTo>
                  <a:pt x="826" y="32"/>
                </a:lnTo>
                <a:lnTo>
                  <a:pt x="835" y="22"/>
                </a:lnTo>
                <a:lnTo>
                  <a:pt x="843" y="17"/>
                </a:lnTo>
                <a:lnTo>
                  <a:pt x="852" y="29"/>
                </a:lnTo>
                <a:lnTo>
                  <a:pt x="860" y="26"/>
                </a:lnTo>
                <a:lnTo>
                  <a:pt x="869" y="20"/>
                </a:lnTo>
                <a:lnTo>
                  <a:pt x="878" y="18"/>
                </a:lnTo>
                <a:lnTo>
                  <a:pt x="887" y="21"/>
                </a:lnTo>
                <a:lnTo>
                  <a:pt x="895" y="18"/>
                </a:lnTo>
                <a:lnTo>
                  <a:pt x="904" y="21"/>
                </a:lnTo>
                <a:lnTo>
                  <a:pt x="913" y="23"/>
                </a:lnTo>
                <a:lnTo>
                  <a:pt x="921" y="20"/>
                </a:lnTo>
                <a:lnTo>
                  <a:pt x="930" y="21"/>
                </a:lnTo>
                <a:lnTo>
                  <a:pt x="939" y="18"/>
                </a:lnTo>
                <a:lnTo>
                  <a:pt x="948" y="18"/>
                </a:lnTo>
                <a:lnTo>
                  <a:pt x="956" y="9"/>
                </a:lnTo>
                <a:lnTo>
                  <a:pt x="965" y="10"/>
                </a:lnTo>
                <a:lnTo>
                  <a:pt x="974" y="20"/>
                </a:lnTo>
                <a:lnTo>
                  <a:pt x="982" y="7"/>
                </a:lnTo>
                <a:lnTo>
                  <a:pt x="991" y="12"/>
                </a:lnTo>
                <a:lnTo>
                  <a:pt x="999" y="9"/>
                </a:lnTo>
                <a:lnTo>
                  <a:pt x="1008" y="16"/>
                </a:lnTo>
                <a:lnTo>
                  <a:pt x="1017" y="7"/>
                </a:lnTo>
                <a:lnTo>
                  <a:pt x="1026" y="16"/>
                </a:lnTo>
                <a:lnTo>
                  <a:pt x="1034" y="8"/>
                </a:lnTo>
                <a:lnTo>
                  <a:pt x="1043" y="12"/>
                </a:lnTo>
                <a:lnTo>
                  <a:pt x="1052" y="10"/>
                </a:lnTo>
                <a:lnTo>
                  <a:pt x="1061" y="19"/>
                </a:lnTo>
                <a:lnTo>
                  <a:pt x="1069" y="12"/>
                </a:lnTo>
                <a:lnTo>
                  <a:pt x="1078" y="9"/>
                </a:lnTo>
                <a:lnTo>
                  <a:pt x="1087" y="16"/>
                </a:lnTo>
                <a:lnTo>
                  <a:pt x="1095" y="15"/>
                </a:lnTo>
                <a:lnTo>
                  <a:pt x="1104" y="10"/>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 name="Freeform 211">
            <a:extLst>
              <a:ext uri="{FF2B5EF4-FFF2-40B4-BE49-F238E27FC236}">
                <a16:creationId xmlns:a16="http://schemas.microsoft.com/office/drawing/2014/main" id="{F6A5FC14-B3AF-41A3-980F-445C3CBCDC50}"/>
              </a:ext>
            </a:extLst>
          </p:cNvPr>
          <p:cNvSpPr>
            <a:spLocks/>
          </p:cNvSpPr>
          <p:nvPr/>
        </p:nvSpPr>
        <p:spPr bwMode="auto">
          <a:xfrm>
            <a:off x="478862" y="3798415"/>
            <a:ext cx="1640152" cy="467979"/>
          </a:xfrm>
          <a:custGeom>
            <a:avLst/>
            <a:gdLst>
              <a:gd name="T0" fmla="*/ 17 w 1104"/>
              <a:gd name="T1" fmla="*/ 14 h 315"/>
              <a:gd name="T2" fmla="*/ 43 w 1104"/>
              <a:gd name="T3" fmla="*/ 14 h 315"/>
              <a:gd name="T4" fmla="*/ 69 w 1104"/>
              <a:gd name="T5" fmla="*/ 15 h 315"/>
              <a:gd name="T6" fmla="*/ 95 w 1104"/>
              <a:gd name="T7" fmla="*/ 12 h 315"/>
              <a:gd name="T8" fmla="*/ 122 w 1104"/>
              <a:gd name="T9" fmla="*/ 16 h 315"/>
              <a:gd name="T10" fmla="*/ 147 w 1104"/>
              <a:gd name="T11" fmla="*/ 11 h 315"/>
              <a:gd name="T12" fmla="*/ 174 w 1104"/>
              <a:gd name="T13" fmla="*/ 11 h 315"/>
              <a:gd name="T14" fmla="*/ 200 w 1104"/>
              <a:gd name="T15" fmla="*/ 11 h 315"/>
              <a:gd name="T16" fmla="*/ 226 w 1104"/>
              <a:gd name="T17" fmla="*/ 16 h 315"/>
              <a:gd name="T18" fmla="*/ 252 w 1104"/>
              <a:gd name="T19" fmla="*/ 5 h 315"/>
              <a:gd name="T20" fmla="*/ 278 w 1104"/>
              <a:gd name="T21" fmla="*/ 4 h 315"/>
              <a:gd name="T22" fmla="*/ 304 w 1104"/>
              <a:gd name="T23" fmla="*/ 0 h 315"/>
              <a:gd name="T24" fmla="*/ 330 w 1104"/>
              <a:gd name="T25" fmla="*/ 18 h 315"/>
              <a:gd name="T26" fmla="*/ 356 w 1104"/>
              <a:gd name="T27" fmla="*/ 312 h 315"/>
              <a:gd name="T28" fmla="*/ 382 w 1104"/>
              <a:gd name="T29" fmla="*/ 308 h 315"/>
              <a:gd name="T30" fmla="*/ 409 w 1104"/>
              <a:gd name="T31" fmla="*/ 296 h 315"/>
              <a:gd name="T32" fmla="*/ 434 w 1104"/>
              <a:gd name="T33" fmla="*/ 292 h 315"/>
              <a:gd name="T34" fmla="*/ 460 w 1104"/>
              <a:gd name="T35" fmla="*/ 281 h 315"/>
              <a:gd name="T36" fmla="*/ 487 w 1104"/>
              <a:gd name="T37" fmla="*/ 266 h 315"/>
              <a:gd name="T38" fmla="*/ 513 w 1104"/>
              <a:gd name="T39" fmla="*/ 247 h 315"/>
              <a:gd name="T40" fmla="*/ 539 w 1104"/>
              <a:gd name="T41" fmla="*/ 235 h 315"/>
              <a:gd name="T42" fmla="*/ 565 w 1104"/>
              <a:gd name="T43" fmla="*/ 205 h 315"/>
              <a:gd name="T44" fmla="*/ 591 w 1104"/>
              <a:gd name="T45" fmla="*/ 180 h 315"/>
              <a:gd name="T46" fmla="*/ 617 w 1104"/>
              <a:gd name="T47" fmla="*/ 163 h 315"/>
              <a:gd name="T48" fmla="*/ 643 w 1104"/>
              <a:gd name="T49" fmla="*/ 133 h 315"/>
              <a:gd name="T50" fmla="*/ 669 w 1104"/>
              <a:gd name="T51" fmla="*/ 111 h 315"/>
              <a:gd name="T52" fmla="*/ 695 w 1104"/>
              <a:gd name="T53" fmla="*/ 98 h 315"/>
              <a:gd name="T54" fmla="*/ 721 w 1104"/>
              <a:gd name="T55" fmla="*/ 81 h 315"/>
              <a:gd name="T56" fmla="*/ 747 w 1104"/>
              <a:gd name="T57" fmla="*/ 67 h 315"/>
              <a:gd name="T58" fmla="*/ 774 w 1104"/>
              <a:gd name="T59" fmla="*/ 51 h 315"/>
              <a:gd name="T60" fmla="*/ 800 w 1104"/>
              <a:gd name="T61" fmla="*/ 47 h 315"/>
              <a:gd name="T62" fmla="*/ 826 w 1104"/>
              <a:gd name="T63" fmla="*/ 39 h 315"/>
              <a:gd name="T64" fmla="*/ 852 w 1104"/>
              <a:gd name="T65" fmla="*/ 36 h 315"/>
              <a:gd name="T66" fmla="*/ 878 w 1104"/>
              <a:gd name="T67" fmla="*/ 23 h 315"/>
              <a:gd name="T68" fmla="*/ 904 w 1104"/>
              <a:gd name="T69" fmla="*/ 25 h 315"/>
              <a:gd name="T70" fmla="*/ 930 w 1104"/>
              <a:gd name="T71" fmla="*/ 20 h 315"/>
              <a:gd name="T72" fmla="*/ 956 w 1104"/>
              <a:gd name="T73" fmla="*/ 12 h 315"/>
              <a:gd name="T74" fmla="*/ 982 w 1104"/>
              <a:gd name="T75" fmla="*/ 18 h 315"/>
              <a:gd name="T76" fmla="*/ 1008 w 1104"/>
              <a:gd name="T77" fmla="*/ 16 h 315"/>
              <a:gd name="T78" fmla="*/ 1034 w 1104"/>
              <a:gd name="T79" fmla="*/ 19 h 315"/>
              <a:gd name="T80" fmla="*/ 1061 w 1104"/>
              <a:gd name="T81" fmla="*/ 19 h 315"/>
              <a:gd name="T82" fmla="*/ 1087 w 1104"/>
              <a:gd name="T83" fmla="*/ 1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4" h="315">
                <a:moveTo>
                  <a:pt x="0" y="8"/>
                </a:moveTo>
                <a:lnTo>
                  <a:pt x="8" y="10"/>
                </a:lnTo>
                <a:lnTo>
                  <a:pt x="17" y="14"/>
                </a:lnTo>
                <a:lnTo>
                  <a:pt x="26" y="19"/>
                </a:lnTo>
                <a:lnTo>
                  <a:pt x="34" y="13"/>
                </a:lnTo>
                <a:lnTo>
                  <a:pt x="43" y="14"/>
                </a:lnTo>
                <a:lnTo>
                  <a:pt x="52" y="11"/>
                </a:lnTo>
                <a:lnTo>
                  <a:pt x="61" y="12"/>
                </a:lnTo>
                <a:lnTo>
                  <a:pt x="69" y="15"/>
                </a:lnTo>
                <a:lnTo>
                  <a:pt x="78" y="13"/>
                </a:lnTo>
                <a:lnTo>
                  <a:pt x="87" y="12"/>
                </a:lnTo>
                <a:lnTo>
                  <a:pt x="95" y="12"/>
                </a:lnTo>
                <a:lnTo>
                  <a:pt x="104" y="11"/>
                </a:lnTo>
                <a:lnTo>
                  <a:pt x="113" y="14"/>
                </a:lnTo>
                <a:lnTo>
                  <a:pt x="122" y="16"/>
                </a:lnTo>
                <a:lnTo>
                  <a:pt x="130" y="16"/>
                </a:lnTo>
                <a:lnTo>
                  <a:pt x="139" y="15"/>
                </a:lnTo>
                <a:lnTo>
                  <a:pt x="147" y="11"/>
                </a:lnTo>
                <a:lnTo>
                  <a:pt x="156" y="17"/>
                </a:lnTo>
                <a:lnTo>
                  <a:pt x="165" y="13"/>
                </a:lnTo>
                <a:lnTo>
                  <a:pt x="174" y="11"/>
                </a:lnTo>
                <a:lnTo>
                  <a:pt x="182" y="8"/>
                </a:lnTo>
                <a:lnTo>
                  <a:pt x="191" y="5"/>
                </a:lnTo>
                <a:lnTo>
                  <a:pt x="200" y="11"/>
                </a:lnTo>
                <a:lnTo>
                  <a:pt x="208" y="14"/>
                </a:lnTo>
                <a:lnTo>
                  <a:pt x="217" y="11"/>
                </a:lnTo>
                <a:lnTo>
                  <a:pt x="226" y="16"/>
                </a:lnTo>
                <a:lnTo>
                  <a:pt x="235" y="16"/>
                </a:lnTo>
                <a:lnTo>
                  <a:pt x="243" y="16"/>
                </a:lnTo>
                <a:lnTo>
                  <a:pt x="252" y="5"/>
                </a:lnTo>
                <a:lnTo>
                  <a:pt x="261" y="4"/>
                </a:lnTo>
                <a:lnTo>
                  <a:pt x="269" y="4"/>
                </a:lnTo>
                <a:lnTo>
                  <a:pt x="278" y="4"/>
                </a:lnTo>
                <a:lnTo>
                  <a:pt x="286" y="7"/>
                </a:lnTo>
                <a:lnTo>
                  <a:pt x="295" y="10"/>
                </a:lnTo>
                <a:lnTo>
                  <a:pt x="304" y="0"/>
                </a:lnTo>
                <a:lnTo>
                  <a:pt x="313" y="6"/>
                </a:lnTo>
                <a:lnTo>
                  <a:pt x="321" y="7"/>
                </a:lnTo>
                <a:lnTo>
                  <a:pt x="330" y="18"/>
                </a:lnTo>
                <a:lnTo>
                  <a:pt x="339" y="155"/>
                </a:lnTo>
                <a:lnTo>
                  <a:pt x="347" y="311"/>
                </a:lnTo>
                <a:lnTo>
                  <a:pt x="356" y="312"/>
                </a:lnTo>
                <a:lnTo>
                  <a:pt x="365" y="313"/>
                </a:lnTo>
                <a:lnTo>
                  <a:pt x="374" y="315"/>
                </a:lnTo>
                <a:lnTo>
                  <a:pt x="382" y="308"/>
                </a:lnTo>
                <a:lnTo>
                  <a:pt x="391" y="305"/>
                </a:lnTo>
                <a:lnTo>
                  <a:pt x="400" y="300"/>
                </a:lnTo>
                <a:lnTo>
                  <a:pt x="409" y="296"/>
                </a:lnTo>
                <a:lnTo>
                  <a:pt x="417" y="297"/>
                </a:lnTo>
                <a:lnTo>
                  <a:pt x="426" y="301"/>
                </a:lnTo>
                <a:lnTo>
                  <a:pt x="434" y="292"/>
                </a:lnTo>
                <a:lnTo>
                  <a:pt x="443" y="295"/>
                </a:lnTo>
                <a:lnTo>
                  <a:pt x="452" y="286"/>
                </a:lnTo>
                <a:lnTo>
                  <a:pt x="460" y="281"/>
                </a:lnTo>
                <a:lnTo>
                  <a:pt x="469" y="274"/>
                </a:lnTo>
                <a:lnTo>
                  <a:pt x="478" y="271"/>
                </a:lnTo>
                <a:lnTo>
                  <a:pt x="487" y="266"/>
                </a:lnTo>
                <a:lnTo>
                  <a:pt x="495" y="262"/>
                </a:lnTo>
                <a:lnTo>
                  <a:pt x="504" y="260"/>
                </a:lnTo>
                <a:lnTo>
                  <a:pt x="513" y="247"/>
                </a:lnTo>
                <a:lnTo>
                  <a:pt x="521" y="248"/>
                </a:lnTo>
                <a:lnTo>
                  <a:pt x="530" y="242"/>
                </a:lnTo>
                <a:lnTo>
                  <a:pt x="539" y="235"/>
                </a:lnTo>
                <a:lnTo>
                  <a:pt x="548" y="232"/>
                </a:lnTo>
                <a:lnTo>
                  <a:pt x="556" y="225"/>
                </a:lnTo>
                <a:lnTo>
                  <a:pt x="565" y="205"/>
                </a:lnTo>
                <a:lnTo>
                  <a:pt x="573" y="200"/>
                </a:lnTo>
                <a:lnTo>
                  <a:pt x="582" y="193"/>
                </a:lnTo>
                <a:lnTo>
                  <a:pt x="591" y="180"/>
                </a:lnTo>
                <a:lnTo>
                  <a:pt x="600" y="173"/>
                </a:lnTo>
                <a:lnTo>
                  <a:pt x="608" y="163"/>
                </a:lnTo>
                <a:lnTo>
                  <a:pt x="617" y="163"/>
                </a:lnTo>
                <a:lnTo>
                  <a:pt x="626" y="156"/>
                </a:lnTo>
                <a:lnTo>
                  <a:pt x="634" y="143"/>
                </a:lnTo>
                <a:lnTo>
                  <a:pt x="643" y="133"/>
                </a:lnTo>
                <a:lnTo>
                  <a:pt x="652" y="130"/>
                </a:lnTo>
                <a:lnTo>
                  <a:pt x="661" y="118"/>
                </a:lnTo>
                <a:lnTo>
                  <a:pt x="669" y="111"/>
                </a:lnTo>
                <a:lnTo>
                  <a:pt x="678" y="100"/>
                </a:lnTo>
                <a:lnTo>
                  <a:pt x="687" y="105"/>
                </a:lnTo>
                <a:lnTo>
                  <a:pt x="695" y="98"/>
                </a:lnTo>
                <a:lnTo>
                  <a:pt x="704" y="95"/>
                </a:lnTo>
                <a:lnTo>
                  <a:pt x="713" y="77"/>
                </a:lnTo>
                <a:lnTo>
                  <a:pt x="721" y="81"/>
                </a:lnTo>
                <a:lnTo>
                  <a:pt x="730" y="76"/>
                </a:lnTo>
                <a:lnTo>
                  <a:pt x="739" y="68"/>
                </a:lnTo>
                <a:lnTo>
                  <a:pt x="747" y="67"/>
                </a:lnTo>
                <a:lnTo>
                  <a:pt x="756" y="64"/>
                </a:lnTo>
                <a:lnTo>
                  <a:pt x="765" y="53"/>
                </a:lnTo>
                <a:lnTo>
                  <a:pt x="774" y="51"/>
                </a:lnTo>
                <a:lnTo>
                  <a:pt x="782" y="54"/>
                </a:lnTo>
                <a:lnTo>
                  <a:pt x="791" y="48"/>
                </a:lnTo>
                <a:lnTo>
                  <a:pt x="800" y="47"/>
                </a:lnTo>
                <a:lnTo>
                  <a:pt x="808" y="44"/>
                </a:lnTo>
                <a:lnTo>
                  <a:pt x="817" y="43"/>
                </a:lnTo>
                <a:lnTo>
                  <a:pt x="826" y="39"/>
                </a:lnTo>
                <a:lnTo>
                  <a:pt x="835" y="32"/>
                </a:lnTo>
                <a:lnTo>
                  <a:pt x="843" y="38"/>
                </a:lnTo>
                <a:lnTo>
                  <a:pt x="852" y="36"/>
                </a:lnTo>
                <a:lnTo>
                  <a:pt x="860" y="30"/>
                </a:lnTo>
                <a:lnTo>
                  <a:pt x="869" y="29"/>
                </a:lnTo>
                <a:lnTo>
                  <a:pt x="878" y="23"/>
                </a:lnTo>
                <a:lnTo>
                  <a:pt x="887" y="20"/>
                </a:lnTo>
                <a:lnTo>
                  <a:pt x="895" y="26"/>
                </a:lnTo>
                <a:lnTo>
                  <a:pt x="904" y="25"/>
                </a:lnTo>
                <a:lnTo>
                  <a:pt x="913" y="22"/>
                </a:lnTo>
                <a:lnTo>
                  <a:pt x="921" y="23"/>
                </a:lnTo>
                <a:lnTo>
                  <a:pt x="930" y="20"/>
                </a:lnTo>
                <a:lnTo>
                  <a:pt x="939" y="24"/>
                </a:lnTo>
                <a:lnTo>
                  <a:pt x="948" y="19"/>
                </a:lnTo>
                <a:lnTo>
                  <a:pt x="956" y="12"/>
                </a:lnTo>
                <a:lnTo>
                  <a:pt x="965" y="22"/>
                </a:lnTo>
                <a:lnTo>
                  <a:pt x="974" y="11"/>
                </a:lnTo>
                <a:lnTo>
                  <a:pt x="982" y="18"/>
                </a:lnTo>
                <a:lnTo>
                  <a:pt x="991" y="17"/>
                </a:lnTo>
                <a:lnTo>
                  <a:pt x="999" y="18"/>
                </a:lnTo>
                <a:lnTo>
                  <a:pt x="1008" y="16"/>
                </a:lnTo>
                <a:lnTo>
                  <a:pt x="1017" y="13"/>
                </a:lnTo>
                <a:lnTo>
                  <a:pt x="1026" y="21"/>
                </a:lnTo>
                <a:lnTo>
                  <a:pt x="1034" y="19"/>
                </a:lnTo>
                <a:lnTo>
                  <a:pt x="1043" y="15"/>
                </a:lnTo>
                <a:lnTo>
                  <a:pt x="1052" y="13"/>
                </a:lnTo>
                <a:lnTo>
                  <a:pt x="1061" y="19"/>
                </a:lnTo>
                <a:lnTo>
                  <a:pt x="1069" y="16"/>
                </a:lnTo>
                <a:lnTo>
                  <a:pt x="1078" y="21"/>
                </a:lnTo>
                <a:lnTo>
                  <a:pt x="1087" y="10"/>
                </a:lnTo>
                <a:lnTo>
                  <a:pt x="1095" y="17"/>
                </a:lnTo>
                <a:lnTo>
                  <a:pt x="1104" y="17"/>
                </a:lnTo>
              </a:path>
            </a:pathLst>
          </a:custGeom>
          <a:noFill/>
          <a:ln w="1270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 name="Freeform 212">
            <a:extLst>
              <a:ext uri="{FF2B5EF4-FFF2-40B4-BE49-F238E27FC236}">
                <a16:creationId xmlns:a16="http://schemas.microsoft.com/office/drawing/2014/main" id="{F1FC4240-F59B-4278-8E2F-8E6EF8AFF734}"/>
              </a:ext>
            </a:extLst>
          </p:cNvPr>
          <p:cNvSpPr>
            <a:spLocks/>
          </p:cNvSpPr>
          <p:nvPr/>
        </p:nvSpPr>
        <p:spPr bwMode="auto">
          <a:xfrm>
            <a:off x="478862" y="4254508"/>
            <a:ext cx="1097892" cy="448665"/>
          </a:xfrm>
          <a:custGeom>
            <a:avLst/>
            <a:gdLst>
              <a:gd name="T0" fmla="*/ 8 w 739"/>
              <a:gd name="T1" fmla="*/ 3 h 302"/>
              <a:gd name="T2" fmla="*/ 26 w 739"/>
              <a:gd name="T3" fmla="*/ 15 h 302"/>
              <a:gd name="T4" fmla="*/ 43 w 739"/>
              <a:gd name="T5" fmla="*/ 7 h 302"/>
              <a:gd name="T6" fmla="*/ 61 w 739"/>
              <a:gd name="T7" fmla="*/ 15 h 302"/>
              <a:gd name="T8" fmla="*/ 78 w 739"/>
              <a:gd name="T9" fmla="*/ 2 h 302"/>
              <a:gd name="T10" fmla="*/ 95 w 739"/>
              <a:gd name="T11" fmla="*/ 6 h 302"/>
              <a:gd name="T12" fmla="*/ 113 w 739"/>
              <a:gd name="T13" fmla="*/ 8 h 302"/>
              <a:gd name="T14" fmla="*/ 130 w 739"/>
              <a:gd name="T15" fmla="*/ 8 h 302"/>
              <a:gd name="T16" fmla="*/ 147 w 739"/>
              <a:gd name="T17" fmla="*/ 1 h 302"/>
              <a:gd name="T18" fmla="*/ 165 w 739"/>
              <a:gd name="T19" fmla="*/ 0 h 302"/>
              <a:gd name="T20" fmla="*/ 182 w 739"/>
              <a:gd name="T21" fmla="*/ 294 h 302"/>
              <a:gd name="T22" fmla="*/ 200 w 739"/>
              <a:gd name="T23" fmla="*/ 297 h 302"/>
              <a:gd name="T24" fmla="*/ 217 w 739"/>
              <a:gd name="T25" fmla="*/ 297 h 302"/>
              <a:gd name="T26" fmla="*/ 235 w 739"/>
              <a:gd name="T27" fmla="*/ 286 h 302"/>
              <a:gd name="T28" fmla="*/ 252 w 739"/>
              <a:gd name="T29" fmla="*/ 281 h 302"/>
              <a:gd name="T30" fmla="*/ 269 w 739"/>
              <a:gd name="T31" fmla="*/ 264 h 302"/>
              <a:gd name="T32" fmla="*/ 286 w 739"/>
              <a:gd name="T33" fmla="*/ 257 h 302"/>
              <a:gd name="T34" fmla="*/ 304 w 739"/>
              <a:gd name="T35" fmla="*/ 242 h 302"/>
              <a:gd name="T36" fmla="*/ 321 w 739"/>
              <a:gd name="T37" fmla="*/ 228 h 302"/>
              <a:gd name="T38" fmla="*/ 339 w 739"/>
              <a:gd name="T39" fmla="*/ 216 h 302"/>
              <a:gd name="T40" fmla="*/ 356 w 739"/>
              <a:gd name="T41" fmla="*/ 185 h 302"/>
              <a:gd name="T42" fmla="*/ 374 w 739"/>
              <a:gd name="T43" fmla="*/ 173 h 302"/>
              <a:gd name="T44" fmla="*/ 391 w 739"/>
              <a:gd name="T45" fmla="*/ 150 h 302"/>
              <a:gd name="T46" fmla="*/ 409 w 739"/>
              <a:gd name="T47" fmla="*/ 130 h 302"/>
              <a:gd name="T48" fmla="*/ 426 w 739"/>
              <a:gd name="T49" fmla="*/ 110 h 302"/>
              <a:gd name="T50" fmla="*/ 443 w 739"/>
              <a:gd name="T51" fmla="*/ 88 h 302"/>
              <a:gd name="T52" fmla="*/ 460 w 739"/>
              <a:gd name="T53" fmla="*/ 74 h 302"/>
              <a:gd name="T54" fmla="*/ 478 w 739"/>
              <a:gd name="T55" fmla="*/ 59 h 302"/>
              <a:gd name="T56" fmla="*/ 495 w 739"/>
              <a:gd name="T57" fmla="*/ 49 h 302"/>
              <a:gd name="T58" fmla="*/ 513 w 739"/>
              <a:gd name="T59" fmla="*/ 45 h 302"/>
              <a:gd name="T60" fmla="*/ 530 w 739"/>
              <a:gd name="T61" fmla="*/ 32 h 302"/>
              <a:gd name="T62" fmla="*/ 548 w 739"/>
              <a:gd name="T63" fmla="*/ 30 h 302"/>
              <a:gd name="T64" fmla="*/ 565 w 739"/>
              <a:gd name="T65" fmla="*/ 24 h 302"/>
              <a:gd name="T66" fmla="*/ 582 w 739"/>
              <a:gd name="T67" fmla="*/ 15 h 302"/>
              <a:gd name="T68" fmla="*/ 600 w 739"/>
              <a:gd name="T69" fmla="*/ 18 h 302"/>
              <a:gd name="T70" fmla="*/ 617 w 739"/>
              <a:gd name="T71" fmla="*/ 9 h 302"/>
              <a:gd name="T72" fmla="*/ 634 w 739"/>
              <a:gd name="T73" fmla="*/ 14 h 302"/>
              <a:gd name="T74" fmla="*/ 652 w 739"/>
              <a:gd name="T75" fmla="*/ 12 h 302"/>
              <a:gd name="T76" fmla="*/ 669 w 739"/>
              <a:gd name="T77" fmla="*/ 16 h 302"/>
              <a:gd name="T78" fmla="*/ 687 w 739"/>
              <a:gd name="T79" fmla="*/ 14 h 302"/>
              <a:gd name="T80" fmla="*/ 704 w 739"/>
              <a:gd name="T81" fmla="*/ 10 h 302"/>
              <a:gd name="T82" fmla="*/ 721 w 739"/>
              <a:gd name="T83" fmla="*/ 8 h 302"/>
              <a:gd name="T84" fmla="*/ 739 w 739"/>
              <a:gd name="T85" fmla="*/ 1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39" h="302">
                <a:moveTo>
                  <a:pt x="0" y="11"/>
                </a:moveTo>
                <a:lnTo>
                  <a:pt x="8" y="3"/>
                </a:lnTo>
                <a:lnTo>
                  <a:pt x="17" y="4"/>
                </a:lnTo>
                <a:lnTo>
                  <a:pt x="26" y="15"/>
                </a:lnTo>
                <a:lnTo>
                  <a:pt x="34" y="10"/>
                </a:lnTo>
                <a:lnTo>
                  <a:pt x="43" y="7"/>
                </a:lnTo>
                <a:lnTo>
                  <a:pt x="52" y="16"/>
                </a:lnTo>
                <a:lnTo>
                  <a:pt x="61" y="15"/>
                </a:lnTo>
                <a:lnTo>
                  <a:pt x="69" y="10"/>
                </a:lnTo>
                <a:lnTo>
                  <a:pt x="78" y="2"/>
                </a:lnTo>
                <a:lnTo>
                  <a:pt x="87" y="8"/>
                </a:lnTo>
                <a:lnTo>
                  <a:pt x="95" y="6"/>
                </a:lnTo>
                <a:lnTo>
                  <a:pt x="104" y="12"/>
                </a:lnTo>
                <a:lnTo>
                  <a:pt x="113" y="8"/>
                </a:lnTo>
                <a:lnTo>
                  <a:pt x="122" y="8"/>
                </a:lnTo>
                <a:lnTo>
                  <a:pt x="130" y="8"/>
                </a:lnTo>
                <a:lnTo>
                  <a:pt x="139" y="3"/>
                </a:lnTo>
                <a:lnTo>
                  <a:pt x="147" y="1"/>
                </a:lnTo>
                <a:lnTo>
                  <a:pt x="156" y="10"/>
                </a:lnTo>
                <a:lnTo>
                  <a:pt x="165" y="0"/>
                </a:lnTo>
                <a:lnTo>
                  <a:pt x="174" y="35"/>
                </a:lnTo>
                <a:lnTo>
                  <a:pt x="182" y="294"/>
                </a:lnTo>
                <a:lnTo>
                  <a:pt x="191" y="302"/>
                </a:lnTo>
                <a:lnTo>
                  <a:pt x="200" y="297"/>
                </a:lnTo>
                <a:lnTo>
                  <a:pt x="208" y="290"/>
                </a:lnTo>
                <a:lnTo>
                  <a:pt x="217" y="297"/>
                </a:lnTo>
                <a:lnTo>
                  <a:pt x="226" y="289"/>
                </a:lnTo>
                <a:lnTo>
                  <a:pt x="235" y="286"/>
                </a:lnTo>
                <a:lnTo>
                  <a:pt x="243" y="279"/>
                </a:lnTo>
                <a:lnTo>
                  <a:pt x="252" y="281"/>
                </a:lnTo>
                <a:lnTo>
                  <a:pt x="261" y="273"/>
                </a:lnTo>
                <a:lnTo>
                  <a:pt x="269" y="264"/>
                </a:lnTo>
                <a:lnTo>
                  <a:pt x="278" y="265"/>
                </a:lnTo>
                <a:lnTo>
                  <a:pt x="286" y="257"/>
                </a:lnTo>
                <a:lnTo>
                  <a:pt x="295" y="257"/>
                </a:lnTo>
                <a:lnTo>
                  <a:pt x="304" y="242"/>
                </a:lnTo>
                <a:lnTo>
                  <a:pt x="313" y="231"/>
                </a:lnTo>
                <a:lnTo>
                  <a:pt x="321" y="228"/>
                </a:lnTo>
                <a:lnTo>
                  <a:pt x="330" y="221"/>
                </a:lnTo>
                <a:lnTo>
                  <a:pt x="339" y="216"/>
                </a:lnTo>
                <a:lnTo>
                  <a:pt x="347" y="204"/>
                </a:lnTo>
                <a:lnTo>
                  <a:pt x="356" y="185"/>
                </a:lnTo>
                <a:lnTo>
                  <a:pt x="365" y="183"/>
                </a:lnTo>
                <a:lnTo>
                  <a:pt x="374" y="173"/>
                </a:lnTo>
                <a:lnTo>
                  <a:pt x="382" y="156"/>
                </a:lnTo>
                <a:lnTo>
                  <a:pt x="391" y="150"/>
                </a:lnTo>
                <a:lnTo>
                  <a:pt x="400" y="139"/>
                </a:lnTo>
                <a:lnTo>
                  <a:pt x="409" y="130"/>
                </a:lnTo>
                <a:lnTo>
                  <a:pt x="417" y="119"/>
                </a:lnTo>
                <a:lnTo>
                  <a:pt x="426" y="110"/>
                </a:lnTo>
                <a:lnTo>
                  <a:pt x="434" y="96"/>
                </a:lnTo>
                <a:lnTo>
                  <a:pt x="443" y="88"/>
                </a:lnTo>
                <a:lnTo>
                  <a:pt x="452" y="77"/>
                </a:lnTo>
                <a:lnTo>
                  <a:pt x="460" y="74"/>
                </a:lnTo>
                <a:lnTo>
                  <a:pt x="469" y="65"/>
                </a:lnTo>
                <a:lnTo>
                  <a:pt x="478" y="59"/>
                </a:lnTo>
                <a:lnTo>
                  <a:pt x="487" y="56"/>
                </a:lnTo>
                <a:lnTo>
                  <a:pt x="495" y="49"/>
                </a:lnTo>
                <a:lnTo>
                  <a:pt x="504" y="47"/>
                </a:lnTo>
                <a:lnTo>
                  <a:pt x="513" y="45"/>
                </a:lnTo>
                <a:lnTo>
                  <a:pt x="521" y="38"/>
                </a:lnTo>
                <a:lnTo>
                  <a:pt x="530" y="32"/>
                </a:lnTo>
                <a:lnTo>
                  <a:pt x="539" y="32"/>
                </a:lnTo>
                <a:lnTo>
                  <a:pt x="548" y="30"/>
                </a:lnTo>
                <a:lnTo>
                  <a:pt x="556" y="22"/>
                </a:lnTo>
                <a:lnTo>
                  <a:pt x="565" y="24"/>
                </a:lnTo>
                <a:lnTo>
                  <a:pt x="573" y="25"/>
                </a:lnTo>
                <a:lnTo>
                  <a:pt x="582" y="15"/>
                </a:lnTo>
                <a:lnTo>
                  <a:pt x="591" y="21"/>
                </a:lnTo>
                <a:lnTo>
                  <a:pt x="600" y="18"/>
                </a:lnTo>
                <a:lnTo>
                  <a:pt x="608" y="23"/>
                </a:lnTo>
                <a:lnTo>
                  <a:pt x="617" y="9"/>
                </a:lnTo>
                <a:lnTo>
                  <a:pt x="626" y="18"/>
                </a:lnTo>
                <a:lnTo>
                  <a:pt x="634" y="14"/>
                </a:lnTo>
                <a:lnTo>
                  <a:pt x="643" y="10"/>
                </a:lnTo>
                <a:lnTo>
                  <a:pt x="652" y="12"/>
                </a:lnTo>
                <a:lnTo>
                  <a:pt x="661" y="11"/>
                </a:lnTo>
                <a:lnTo>
                  <a:pt x="669" y="16"/>
                </a:lnTo>
                <a:lnTo>
                  <a:pt x="678" y="7"/>
                </a:lnTo>
                <a:lnTo>
                  <a:pt x="687" y="14"/>
                </a:lnTo>
                <a:lnTo>
                  <a:pt x="695" y="12"/>
                </a:lnTo>
                <a:lnTo>
                  <a:pt x="704" y="10"/>
                </a:lnTo>
                <a:lnTo>
                  <a:pt x="713" y="12"/>
                </a:lnTo>
                <a:lnTo>
                  <a:pt x="721" y="8"/>
                </a:lnTo>
                <a:lnTo>
                  <a:pt x="730" y="15"/>
                </a:lnTo>
                <a:lnTo>
                  <a:pt x="739" y="11"/>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 name="Freeform 213">
            <a:extLst>
              <a:ext uri="{FF2B5EF4-FFF2-40B4-BE49-F238E27FC236}">
                <a16:creationId xmlns:a16="http://schemas.microsoft.com/office/drawing/2014/main" id="{95D737D0-A321-49DE-85B6-FC47CEECC987}"/>
              </a:ext>
            </a:extLst>
          </p:cNvPr>
          <p:cNvSpPr>
            <a:spLocks/>
          </p:cNvSpPr>
          <p:nvPr/>
        </p:nvSpPr>
        <p:spPr bwMode="auto">
          <a:xfrm>
            <a:off x="478862" y="4260450"/>
            <a:ext cx="1097892" cy="463521"/>
          </a:xfrm>
          <a:custGeom>
            <a:avLst/>
            <a:gdLst>
              <a:gd name="T0" fmla="*/ 8 w 739"/>
              <a:gd name="T1" fmla="*/ 12 h 312"/>
              <a:gd name="T2" fmla="*/ 26 w 739"/>
              <a:gd name="T3" fmla="*/ 15 h 312"/>
              <a:gd name="T4" fmla="*/ 43 w 739"/>
              <a:gd name="T5" fmla="*/ 14 h 312"/>
              <a:gd name="T6" fmla="*/ 61 w 739"/>
              <a:gd name="T7" fmla="*/ 11 h 312"/>
              <a:gd name="T8" fmla="*/ 78 w 739"/>
              <a:gd name="T9" fmla="*/ 13 h 312"/>
              <a:gd name="T10" fmla="*/ 95 w 739"/>
              <a:gd name="T11" fmla="*/ 10 h 312"/>
              <a:gd name="T12" fmla="*/ 113 w 739"/>
              <a:gd name="T13" fmla="*/ 18 h 312"/>
              <a:gd name="T14" fmla="*/ 130 w 739"/>
              <a:gd name="T15" fmla="*/ 8 h 312"/>
              <a:gd name="T16" fmla="*/ 147 w 739"/>
              <a:gd name="T17" fmla="*/ 16 h 312"/>
              <a:gd name="T18" fmla="*/ 165 w 739"/>
              <a:gd name="T19" fmla="*/ 16 h 312"/>
              <a:gd name="T20" fmla="*/ 182 w 739"/>
              <a:gd name="T21" fmla="*/ 6 h 312"/>
              <a:gd name="T22" fmla="*/ 200 w 739"/>
              <a:gd name="T23" fmla="*/ 3 h 312"/>
              <a:gd name="T24" fmla="*/ 217 w 739"/>
              <a:gd name="T25" fmla="*/ 0 h 312"/>
              <a:gd name="T26" fmla="*/ 235 w 739"/>
              <a:gd name="T27" fmla="*/ 310 h 312"/>
              <a:gd name="T28" fmla="*/ 252 w 739"/>
              <a:gd name="T29" fmla="*/ 308 h 312"/>
              <a:gd name="T30" fmla="*/ 269 w 739"/>
              <a:gd name="T31" fmla="*/ 301 h 312"/>
              <a:gd name="T32" fmla="*/ 286 w 739"/>
              <a:gd name="T33" fmla="*/ 291 h 312"/>
              <a:gd name="T34" fmla="*/ 304 w 739"/>
              <a:gd name="T35" fmla="*/ 288 h 312"/>
              <a:gd name="T36" fmla="*/ 321 w 739"/>
              <a:gd name="T37" fmla="*/ 268 h 312"/>
              <a:gd name="T38" fmla="*/ 339 w 739"/>
              <a:gd name="T39" fmla="*/ 250 h 312"/>
              <a:gd name="T40" fmla="*/ 356 w 739"/>
              <a:gd name="T41" fmla="*/ 231 h 312"/>
              <a:gd name="T42" fmla="*/ 374 w 739"/>
              <a:gd name="T43" fmla="*/ 211 h 312"/>
              <a:gd name="T44" fmla="*/ 391 w 739"/>
              <a:gd name="T45" fmla="*/ 185 h 312"/>
              <a:gd name="T46" fmla="*/ 409 w 739"/>
              <a:gd name="T47" fmla="*/ 165 h 312"/>
              <a:gd name="T48" fmla="*/ 426 w 739"/>
              <a:gd name="T49" fmla="*/ 142 h 312"/>
              <a:gd name="T50" fmla="*/ 443 w 739"/>
              <a:gd name="T51" fmla="*/ 117 h 312"/>
              <a:gd name="T52" fmla="*/ 460 w 739"/>
              <a:gd name="T53" fmla="*/ 101 h 312"/>
              <a:gd name="T54" fmla="*/ 478 w 739"/>
              <a:gd name="T55" fmla="*/ 78 h 312"/>
              <a:gd name="T56" fmla="*/ 495 w 739"/>
              <a:gd name="T57" fmla="*/ 60 h 312"/>
              <a:gd name="T58" fmla="*/ 513 w 739"/>
              <a:gd name="T59" fmla="*/ 50 h 312"/>
              <a:gd name="T60" fmla="*/ 530 w 739"/>
              <a:gd name="T61" fmla="*/ 48 h 312"/>
              <a:gd name="T62" fmla="*/ 548 w 739"/>
              <a:gd name="T63" fmla="*/ 35 h 312"/>
              <a:gd name="T64" fmla="*/ 565 w 739"/>
              <a:gd name="T65" fmla="*/ 35 h 312"/>
              <a:gd name="T66" fmla="*/ 582 w 739"/>
              <a:gd name="T67" fmla="*/ 24 h 312"/>
              <a:gd name="T68" fmla="*/ 600 w 739"/>
              <a:gd name="T69" fmla="*/ 25 h 312"/>
              <a:gd name="T70" fmla="*/ 617 w 739"/>
              <a:gd name="T71" fmla="*/ 15 h 312"/>
              <a:gd name="T72" fmla="*/ 634 w 739"/>
              <a:gd name="T73" fmla="*/ 26 h 312"/>
              <a:gd name="T74" fmla="*/ 652 w 739"/>
              <a:gd name="T75" fmla="*/ 17 h 312"/>
              <a:gd name="T76" fmla="*/ 669 w 739"/>
              <a:gd name="T77" fmla="*/ 23 h 312"/>
              <a:gd name="T78" fmla="*/ 687 w 739"/>
              <a:gd name="T79" fmla="*/ 7 h 312"/>
              <a:gd name="T80" fmla="*/ 704 w 739"/>
              <a:gd name="T81" fmla="*/ 10 h 312"/>
              <a:gd name="T82" fmla="*/ 721 w 739"/>
              <a:gd name="T83" fmla="*/ 15 h 312"/>
              <a:gd name="T84" fmla="*/ 739 w 739"/>
              <a:gd name="T85" fmla="*/ 19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39" h="312">
                <a:moveTo>
                  <a:pt x="0" y="6"/>
                </a:moveTo>
                <a:lnTo>
                  <a:pt x="8" y="12"/>
                </a:lnTo>
                <a:lnTo>
                  <a:pt x="17" y="17"/>
                </a:lnTo>
                <a:lnTo>
                  <a:pt x="26" y="15"/>
                </a:lnTo>
                <a:lnTo>
                  <a:pt x="34" y="10"/>
                </a:lnTo>
                <a:lnTo>
                  <a:pt x="43" y="14"/>
                </a:lnTo>
                <a:lnTo>
                  <a:pt x="52" y="12"/>
                </a:lnTo>
                <a:lnTo>
                  <a:pt x="61" y="11"/>
                </a:lnTo>
                <a:lnTo>
                  <a:pt x="69" y="9"/>
                </a:lnTo>
                <a:lnTo>
                  <a:pt x="78" y="13"/>
                </a:lnTo>
                <a:lnTo>
                  <a:pt x="87" y="15"/>
                </a:lnTo>
                <a:lnTo>
                  <a:pt x="95" y="10"/>
                </a:lnTo>
                <a:lnTo>
                  <a:pt x="104" y="16"/>
                </a:lnTo>
                <a:lnTo>
                  <a:pt x="113" y="18"/>
                </a:lnTo>
                <a:lnTo>
                  <a:pt x="122" y="6"/>
                </a:lnTo>
                <a:lnTo>
                  <a:pt x="130" y="8"/>
                </a:lnTo>
                <a:lnTo>
                  <a:pt x="139" y="13"/>
                </a:lnTo>
                <a:lnTo>
                  <a:pt x="147" y="16"/>
                </a:lnTo>
                <a:lnTo>
                  <a:pt x="156" y="14"/>
                </a:lnTo>
                <a:lnTo>
                  <a:pt x="165" y="16"/>
                </a:lnTo>
                <a:lnTo>
                  <a:pt x="174" y="3"/>
                </a:lnTo>
                <a:lnTo>
                  <a:pt x="182" y="6"/>
                </a:lnTo>
                <a:lnTo>
                  <a:pt x="191" y="6"/>
                </a:lnTo>
                <a:lnTo>
                  <a:pt x="200" y="3"/>
                </a:lnTo>
                <a:lnTo>
                  <a:pt x="208" y="5"/>
                </a:lnTo>
                <a:lnTo>
                  <a:pt x="217" y="0"/>
                </a:lnTo>
                <a:lnTo>
                  <a:pt x="226" y="154"/>
                </a:lnTo>
                <a:lnTo>
                  <a:pt x="235" y="310"/>
                </a:lnTo>
                <a:lnTo>
                  <a:pt x="243" y="312"/>
                </a:lnTo>
                <a:lnTo>
                  <a:pt x="252" y="308"/>
                </a:lnTo>
                <a:lnTo>
                  <a:pt x="261" y="304"/>
                </a:lnTo>
                <a:lnTo>
                  <a:pt x="269" y="301"/>
                </a:lnTo>
                <a:lnTo>
                  <a:pt x="278" y="296"/>
                </a:lnTo>
                <a:lnTo>
                  <a:pt x="286" y="291"/>
                </a:lnTo>
                <a:lnTo>
                  <a:pt x="295" y="294"/>
                </a:lnTo>
                <a:lnTo>
                  <a:pt x="304" y="288"/>
                </a:lnTo>
                <a:lnTo>
                  <a:pt x="313" y="273"/>
                </a:lnTo>
                <a:lnTo>
                  <a:pt x="321" y="268"/>
                </a:lnTo>
                <a:lnTo>
                  <a:pt x="330" y="261"/>
                </a:lnTo>
                <a:lnTo>
                  <a:pt x="339" y="250"/>
                </a:lnTo>
                <a:lnTo>
                  <a:pt x="347" y="246"/>
                </a:lnTo>
                <a:lnTo>
                  <a:pt x="356" y="231"/>
                </a:lnTo>
                <a:lnTo>
                  <a:pt x="365" y="230"/>
                </a:lnTo>
                <a:lnTo>
                  <a:pt x="374" y="211"/>
                </a:lnTo>
                <a:lnTo>
                  <a:pt x="382" y="199"/>
                </a:lnTo>
                <a:lnTo>
                  <a:pt x="391" y="185"/>
                </a:lnTo>
                <a:lnTo>
                  <a:pt x="400" y="172"/>
                </a:lnTo>
                <a:lnTo>
                  <a:pt x="409" y="165"/>
                </a:lnTo>
                <a:lnTo>
                  <a:pt x="417" y="155"/>
                </a:lnTo>
                <a:lnTo>
                  <a:pt x="426" y="142"/>
                </a:lnTo>
                <a:lnTo>
                  <a:pt x="434" y="129"/>
                </a:lnTo>
                <a:lnTo>
                  <a:pt x="443" y="117"/>
                </a:lnTo>
                <a:lnTo>
                  <a:pt x="452" y="99"/>
                </a:lnTo>
                <a:lnTo>
                  <a:pt x="460" y="101"/>
                </a:lnTo>
                <a:lnTo>
                  <a:pt x="469" y="94"/>
                </a:lnTo>
                <a:lnTo>
                  <a:pt x="478" y="78"/>
                </a:lnTo>
                <a:lnTo>
                  <a:pt x="487" y="75"/>
                </a:lnTo>
                <a:lnTo>
                  <a:pt x="495" y="60"/>
                </a:lnTo>
                <a:lnTo>
                  <a:pt x="504" y="63"/>
                </a:lnTo>
                <a:lnTo>
                  <a:pt x="513" y="50"/>
                </a:lnTo>
                <a:lnTo>
                  <a:pt x="521" y="53"/>
                </a:lnTo>
                <a:lnTo>
                  <a:pt x="530" y="48"/>
                </a:lnTo>
                <a:lnTo>
                  <a:pt x="539" y="43"/>
                </a:lnTo>
                <a:lnTo>
                  <a:pt x="548" y="35"/>
                </a:lnTo>
                <a:lnTo>
                  <a:pt x="556" y="31"/>
                </a:lnTo>
                <a:lnTo>
                  <a:pt x="565" y="35"/>
                </a:lnTo>
                <a:lnTo>
                  <a:pt x="573" y="29"/>
                </a:lnTo>
                <a:lnTo>
                  <a:pt x="582" y="24"/>
                </a:lnTo>
                <a:lnTo>
                  <a:pt x="591" y="18"/>
                </a:lnTo>
                <a:lnTo>
                  <a:pt x="600" y="25"/>
                </a:lnTo>
                <a:lnTo>
                  <a:pt x="608" y="21"/>
                </a:lnTo>
                <a:lnTo>
                  <a:pt x="617" y="15"/>
                </a:lnTo>
                <a:lnTo>
                  <a:pt x="626" y="23"/>
                </a:lnTo>
                <a:lnTo>
                  <a:pt x="634" y="26"/>
                </a:lnTo>
                <a:lnTo>
                  <a:pt x="643" y="21"/>
                </a:lnTo>
                <a:lnTo>
                  <a:pt x="652" y="17"/>
                </a:lnTo>
                <a:lnTo>
                  <a:pt x="661" y="15"/>
                </a:lnTo>
                <a:lnTo>
                  <a:pt x="669" y="23"/>
                </a:lnTo>
                <a:lnTo>
                  <a:pt x="678" y="11"/>
                </a:lnTo>
                <a:lnTo>
                  <a:pt x="687" y="7"/>
                </a:lnTo>
                <a:lnTo>
                  <a:pt x="695" y="13"/>
                </a:lnTo>
                <a:lnTo>
                  <a:pt x="704" y="10"/>
                </a:lnTo>
                <a:lnTo>
                  <a:pt x="713" y="15"/>
                </a:lnTo>
                <a:lnTo>
                  <a:pt x="721" y="15"/>
                </a:lnTo>
                <a:lnTo>
                  <a:pt x="730" y="16"/>
                </a:lnTo>
                <a:lnTo>
                  <a:pt x="739" y="19"/>
                </a:lnTo>
              </a:path>
            </a:pathLst>
          </a:custGeom>
          <a:noFill/>
          <a:ln w="1270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 name="Freeform 214">
            <a:extLst>
              <a:ext uri="{FF2B5EF4-FFF2-40B4-BE49-F238E27FC236}">
                <a16:creationId xmlns:a16="http://schemas.microsoft.com/office/drawing/2014/main" id="{7036CFD8-B400-4037-BB8A-D3B9B7551216}"/>
              </a:ext>
            </a:extLst>
          </p:cNvPr>
          <p:cNvSpPr>
            <a:spLocks/>
          </p:cNvSpPr>
          <p:nvPr/>
        </p:nvSpPr>
        <p:spPr bwMode="auto">
          <a:xfrm>
            <a:off x="478862" y="4715058"/>
            <a:ext cx="814134" cy="435294"/>
          </a:xfrm>
          <a:custGeom>
            <a:avLst/>
            <a:gdLst>
              <a:gd name="T0" fmla="*/ 8 w 548"/>
              <a:gd name="T1" fmla="*/ 11 h 293"/>
              <a:gd name="T2" fmla="*/ 26 w 548"/>
              <a:gd name="T3" fmla="*/ 9 h 293"/>
              <a:gd name="T4" fmla="*/ 43 w 548"/>
              <a:gd name="T5" fmla="*/ 7 h 293"/>
              <a:gd name="T6" fmla="*/ 61 w 548"/>
              <a:gd name="T7" fmla="*/ 10 h 293"/>
              <a:gd name="T8" fmla="*/ 78 w 548"/>
              <a:gd name="T9" fmla="*/ 12 h 293"/>
              <a:gd name="T10" fmla="*/ 95 w 548"/>
              <a:gd name="T11" fmla="*/ 10 h 293"/>
              <a:gd name="T12" fmla="*/ 113 w 548"/>
              <a:gd name="T13" fmla="*/ 4 h 293"/>
              <a:gd name="T14" fmla="*/ 130 w 548"/>
              <a:gd name="T15" fmla="*/ 35 h 293"/>
              <a:gd name="T16" fmla="*/ 147 w 548"/>
              <a:gd name="T17" fmla="*/ 293 h 293"/>
              <a:gd name="T18" fmla="*/ 165 w 548"/>
              <a:gd name="T19" fmla="*/ 292 h 293"/>
              <a:gd name="T20" fmla="*/ 182 w 548"/>
              <a:gd name="T21" fmla="*/ 278 h 293"/>
              <a:gd name="T22" fmla="*/ 200 w 548"/>
              <a:gd name="T23" fmla="*/ 272 h 293"/>
              <a:gd name="T24" fmla="*/ 217 w 548"/>
              <a:gd name="T25" fmla="*/ 259 h 293"/>
              <a:gd name="T26" fmla="*/ 235 w 548"/>
              <a:gd name="T27" fmla="*/ 231 h 293"/>
              <a:gd name="T28" fmla="*/ 252 w 548"/>
              <a:gd name="T29" fmla="*/ 210 h 293"/>
              <a:gd name="T30" fmla="*/ 269 w 548"/>
              <a:gd name="T31" fmla="*/ 187 h 293"/>
              <a:gd name="T32" fmla="*/ 286 w 548"/>
              <a:gd name="T33" fmla="*/ 156 h 293"/>
              <a:gd name="T34" fmla="*/ 304 w 548"/>
              <a:gd name="T35" fmla="*/ 131 h 293"/>
              <a:gd name="T36" fmla="*/ 321 w 548"/>
              <a:gd name="T37" fmla="*/ 105 h 293"/>
              <a:gd name="T38" fmla="*/ 339 w 548"/>
              <a:gd name="T39" fmla="*/ 77 h 293"/>
              <a:gd name="T40" fmla="*/ 356 w 548"/>
              <a:gd name="T41" fmla="*/ 67 h 293"/>
              <a:gd name="T42" fmla="*/ 374 w 548"/>
              <a:gd name="T43" fmla="*/ 41 h 293"/>
              <a:gd name="T44" fmla="*/ 391 w 548"/>
              <a:gd name="T45" fmla="*/ 37 h 293"/>
              <a:gd name="T46" fmla="*/ 409 w 548"/>
              <a:gd name="T47" fmla="*/ 29 h 293"/>
              <a:gd name="T48" fmla="*/ 426 w 548"/>
              <a:gd name="T49" fmla="*/ 29 h 293"/>
              <a:gd name="T50" fmla="*/ 443 w 548"/>
              <a:gd name="T51" fmla="*/ 21 h 293"/>
              <a:gd name="T52" fmla="*/ 460 w 548"/>
              <a:gd name="T53" fmla="*/ 19 h 293"/>
              <a:gd name="T54" fmla="*/ 478 w 548"/>
              <a:gd name="T55" fmla="*/ 9 h 293"/>
              <a:gd name="T56" fmla="*/ 495 w 548"/>
              <a:gd name="T57" fmla="*/ 11 h 293"/>
              <a:gd name="T58" fmla="*/ 513 w 548"/>
              <a:gd name="T59" fmla="*/ 15 h 293"/>
              <a:gd name="T60" fmla="*/ 530 w 548"/>
              <a:gd name="T61" fmla="*/ 18 h 293"/>
              <a:gd name="T62" fmla="*/ 548 w 548"/>
              <a:gd name="T63" fmla="*/ 14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8" h="293">
                <a:moveTo>
                  <a:pt x="0" y="11"/>
                </a:moveTo>
                <a:lnTo>
                  <a:pt x="8" y="11"/>
                </a:lnTo>
                <a:lnTo>
                  <a:pt x="17" y="12"/>
                </a:lnTo>
                <a:lnTo>
                  <a:pt x="26" y="9"/>
                </a:lnTo>
                <a:lnTo>
                  <a:pt x="34" y="7"/>
                </a:lnTo>
                <a:lnTo>
                  <a:pt x="43" y="7"/>
                </a:lnTo>
                <a:lnTo>
                  <a:pt x="52" y="10"/>
                </a:lnTo>
                <a:lnTo>
                  <a:pt x="61" y="10"/>
                </a:lnTo>
                <a:lnTo>
                  <a:pt x="69" y="4"/>
                </a:lnTo>
                <a:lnTo>
                  <a:pt x="78" y="12"/>
                </a:lnTo>
                <a:lnTo>
                  <a:pt x="87" y="2"/>
                </a:lnTo>
                <a:lnTo>
                  <a:pt x="95" y="10"/>
                </a:lnTo>
                <a:lnTo>
                  <a:pt x="104" y="3"/>
                </a:lnTo>
                <a:lnTo>
                  <a:pt x="113" y="4"/>
                </a:lnTo>
                <a:lnTo>
                  <a:pt x="122" y="0"/>
                </a:lnTo>
                <a:lnTo>
                  <a:pt x="130" y="35"/>
                </a:lnTo>
                <a:lnTo>
                  <a:pt x="139" y="293"/>
                </a:lnTo>
                <a:lnTo>
                  <a:pt x="147" y="293"/>
                </a:lnTo>
                <a:lnTo>
                  <a:pt x="156" y="290"/>
                </a:lnTo>
                <a:lnTo>
                  <a:pt x="165" y="292"/>
                </a:lnTo>
                <a:lnTo>
                  <a:pt x="174" y="283"/>
                </a:lnTo>
                <a:lnTo>
                  <a:pt x="182" y="278"/>
                </a:lnTo>
                <a:lnTo>
                  <a:pt x="191" y="282"/>
                </a:lnTo>
                <a:lnTo>
                  <a:pt x="200" y="272"/>
                </a:lnTo>
                <a:lnTo>
                  <a:pt x="208" y="264"/>
                </a:lnTo>
                <a:lnTo>
                  <a:pt x="217" y="259"/>
                </a:lnTo>
                <a:lnTo>
                  <a:pt x="226" y="249"/>
                </a:lnTo>
                <a:lnTo>
                  <a:pt x="235" y="231"/>
                </a:lnTo>
                <a:lnTo>
                  <a:pt x="243" y="225"/>
                </a:lnTo>
                <a:lnTo>
                  <a:pt x="252" y="210"/>
                </a:lnTo>
                <a:lnTo>
                  <a:pt x="261" y="204"/>
                </a:lnTo>
                <a:lnTo>
                  <a:pt x="269" y="187"/>
                </a:lnTo>
                <a:lnTo>
                  <a:pt x="278" y="171"/>
                </a:lnTo>
                <a:lnTo>
                  <a:pt x="286" y="156"/>
                </a:lnTo>
                <a:lnTo>
                  <a:pt x="295" y="150"/>
                </a:lnTo>
                <a:lnTo>
                  <a:pt x="304" y="131"/>
                </a:lnTo>
                <a:lnTo>
                  <a:pt x="313" y="119"/>
                </a:lnTo>
                <a:lnTo>
                  <a:pt x="321" y="105"/>
                </a:lnTo>
                <a:lnTo>
                  <a:pt x="330" y="98"/>
                </a:lnTo>
                <a:lnTo>
                  <a:pt x="339" y="77"/>
                </a:lnTo>
                <a:lnTo>
                  <a:pt x="347" y="77"/>
                </a:lnTo>
                <a:lnTo>
                  <a:pt x="356" y="67"/>
                </a:lnTo>
                <a:lnTo>
                  <a:pt x="365" y="56"/>
                </a:lnTo>
                <a:lnTo>
                  <a:pt x="374" y="41"/>
                </a:lnTo>
                <a:lnTo>
                  <a:pt x="382" y="44"/>
                </a:lnTo>
                <a:lnTo>
                  <a:pt x="391" y="37"/>
                </a:lnTo>
                <a:lnTo>
                  <a:pt x="400" y="30"/>
                </a:lnTo>
                <a:lnTo>
                  <a:pt x="409" y="29"/>
                </a:lnTo>
                <a:lnTo>
                  <a:pt x="417" y="22"/>
                </a:lnTo>
                <a:lnTo>
                  <a:pt x="426" y="29"/>
                </a:lnTo>
                <a:lnTo>
                  <a:pt x="434" y="19"/>
                </a:lnTo>
                <a:lnTo>
                  <a:pt x="443" y="21"/>
                </a:lnTo>
                <a:lnTo>
                  <a:pt x="452" y="21"/>
                </a:lnTo>
                <a:lnTo>
                  <a:pt x="460" y="19"/>
                </a:lnTo>
                <a:lnTo>
                  <a:pt x="469" y="17"/>
                </a:lnTo>
                <a:lnTo>
                  <a:pt x="478" y="9"/>
                </a:lnTo>
                <a:lnTo>
                  <a:pt x="487" y="20"/>
                </a:lnTo>
                <a:lnTo>
                  <a:pt x="495" y="11"/>
                </a:lnTo>
                <a:lnTo>
                  <a:pt x="504" y="15"/>
                </a:lnTo>
                <a:lnTo>
                  <a:pt x="513" y="15"/>
                </a:lnTo>
                <a:lnTo>
                  <a:pt x="521" y="12"/>
                </a:lnTo>
                <a:lnTo>
                  <a:pt x="530" y="18"/>
                </a:lnTo>
                <a:lnTo>
                  <a:pt x="539" y="8"/>
                </a:lnTo>
                <a:lnTo>
                  <a:pt x="548" y="14"/>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 name="Freeform 215">
            <a:extLst>
              <a:ext uri="{FF2B5EF4-FFF2-40B4-BE49-F238E27FC236}">
                <a16:creationId xmlns:a16="http://schemas.microsoft.com/office/drawing/2014/main" id="{D136CB9E-D8D4-4687-8B96-4AA492B2235E}"/>
              </a:ext>
            </a:extLst>
          </p:cNvPr>
          <p:cNvSpPr>
            <a:spLocks/>
          </p:cNvSpPr>
          <p:nvPr/>
        </p:nvSpPr>
        <p:spPr bwMode="auto">
          <a:xfrm>
            <a:off x="478862" y="4723972"/>
            <a:ext cx="814134" cy="460550"/>
          </a:xfrm>
          <a:custGeom>
            <a:avLst/>
            <a:gdLst>
              <a:gd name="T0" fmla="*/ 8 w 548"/>
              <a:gd name="T1" fmla="*/ 10 h 310"/>
              <a:gd name="T2" fmla="*/ 26 w 548"/>
              <a:gd name="T3" fmla="*/ 8 h 310"/>
              <a:gd name="T4" fmla="*/ 43 w 548"/>
              <a:gd name="T5" fmla="*/ 8 h 310"/>
              <a:gd name="T6" fmla="*/ 61 w 548"/>
              <a:gd name="T7" fmla="*/ 13 h 310"/>
              <a:gd name="T8" fmla="*/ 78 w 548"/>
              <a:gd name="T9" fmla="*/ 14 h 310"/>
              <a:gd name="T10" fmla="*/ 95 w 548"/>
              <a:gd name="T11" fmla="*/ 1 h 310"/>
              <a:gd name="T12" fmla="*/ 113 w 548"/>
              <a:gd name="T13" fmla="*/ 12 h 310"/>
              <a:gd name="T14" fmla="*/ 130 w 548"/>
              <a:gd name="T15" fmla="*/ 1 h 310"/>
              <a:gd name="T16" fmla="*/ 147 w 548"/>
              <a:gd name="T17" fmla="*/ 6 h 310"/>
              <a:gd name="T18" fmla="*/ 165 w 548"/>
              <a:gd name="T19" fmla="*/ 14 h 310"/>
              <a:gd name="T20" fmla="*/ 182 w 548"/>
              <a:gd name="T21" fmla="*/ 310 h 310"/>
              <a:gd name="T22" fmla="*/ 200 w 548"/>
              <a:gd name="T23" fmla="*/ 296 h 310"/>
              <a:gd name="T24" fmla="*/ 217 w 548"/>
              <a:gd name="T25" fmla="*/ 288 h 310"/>
              <a:gd name="T26" fmla="*/ 235 w 548"/>
              <a:gd name="T27" fmla="*/ 270 h 310"/>
              <a:gd name="T28" fmla="*/ 252 w 548"/>
              <a:gd name="T29" fmla="*/ 257 h 310"/>
              <a:gd name="T30" fmla="*/ 269 w 548"/>
              <a:gd name="T31" fmla="*/ 232 h 310"/>
              <a:gd name="T32" fmla="*/ 286 w 548"/>
              <a:gd name="T33" fmla="*/ 197 h 310"/>
              <a:gd name="T34" fmla="*/ 304 w 548"/>
              <a:gd name="T35" fmla="*/ 159 h 310"/>
              <a:gd name="T36" fmla="*/ 321 w 548"/>
              <a:gd name="T37" fmla="*/ 129 h 310"/>
              <a:gd name="T38" fmla="*/ 339 w 548"/>
              <a:gd name="T39" fmla="*/ 96 h 310"/>
              <a:gd name="T40" fmla="*/ 356 w 548"/>
              <a:gd name="T41" fmla="*/ 74 h 310"/>
              <a:gd name="T42" fmla="*/ 374 w 548"/>
              <a:gd name="T43" fmla="*/ 64 h 310"/>
              <a:gd name="T44" fmla="*/ 391 w 548"/>
              <a:gd name="T45" fmla="*/ 51 h 310"/>
              <a:gd name="T46" fmla="*/ 409 w 548"/>
              <a:gd name="T47" fmla="*/ 39 h 310"/>
              <a:gd name="T48" fmla="*/ 426 w 548"/>
              <a:gd name="T49" fmla="*/ 33 h 310"/>
              <a:gd name="T50" fmla="*/ 443 w 548"/>
              <a:gd name="T51" fmla="*/ 16 h 310"/>
              <a:gd name="T52" fmla="*/ 460 w 548"/>
              <a:gd name="T53" fmla="*/ 19 h 310"/>
              <a:gd name="T54" fmla="*/ 478 w 548"/>
              <a:gd name="T55" fmla="*/ 8 h 310"/>
              <a:gd name="T56" fmla="*/ 495 w 548"/>
              <a:gd name="T57" fmla="*/ 13 h 310"/>
              <a:gd name="T58" fmla="*/ 513 w 548"/>
              <a:gd name="T59" fmla="*/ 17 h 310"/>
              <a:gd name="T60" fmla="*/ 530 w 548"/>
              <a:gd name="T61" fmla="*/ 15 h 310"/>
              <a:gd name="T62" fmla="*/ 548 w 548"/>
              <a:gd name="T63" fmla="*/ 13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8" h="310">
                <a:moveTo>
                  <a:pt x="0" y="4"/>
                </a:moveTo>
                <a:lnTo>
                  <a:pt x="8" y="10"/>
                </a:lnTo>
                <a:lnTo>
                  <a:pt x="17" y="9"/>
                </a:lnTo>
                <a:lnTo>
                  <a:pt x="26" y="8"/>
                </a:lnTo>
                <a:lnTo>
                  <a:pt x="34" y="11"/>
                </a:lnTo>
                <a:lnTo>
                  <a:pt x="43" y="8"/>
                </a:lnTo>
                <a:lnTo>
                  <a:pt x="52" y="7"/>
                </a:lnTo>
                <a:lnTo>
                  <a:pt x="61" y="13"/>
                </a:lnTo>
                <a:lnTo>
                  <a:pt x="69" y="12"/>
                </a:lnTo>
                <a:lnTo>
                  <a:pt x="78" y="14"/>
                </a:lnTo>
                <a:lnTo>
                  <a:pt x="87" y="7"/>
                </a:lnTo>
                <a:lnTo>
                  <a:pt x="95" y="1"/>
                </a:lnTo>
                <a:lnTo>
                  <a:pt x="104" y="10"/>
                </a:lnTo>
                <a:lnTo>
                  <a:pt x="113" y="12"/>
                </a:lnTo>
                <a:lnTo>
                  <a:pt x="122" y="12"/>
                </a:lnTo>
                <a:lnTo>
                  <a:pt x="130" y="1"/>
                </a:lnTo>
                <a:lnTo>
                  <a:pt x="139" y="0"/>
                </a:lnTo>
                <a:lnTo>
                  <a:pt x="147" y="6"/>
                </a:lnTo>
                <a:lnTo>
                  <a:pt x="156" y="2"/>
                </a:lnTo>
                <a:lnTo>
                  <a:pt x="165" y="14"/>
                </a:lnTo>
                <a:lnTo>
                  <a:pt x="174" y="307"/>
                </a:lnTo>
                <a:lnTo>
                  <a:pt x="182" y="310"/>
                </a:lnTo>
                <a:lnTo>
                  <a:pt x="191" y="305"/>
                </a:lnTo>
                <a:lnTo>
                  <a:pt x="200" y="296"/>
                </a:lnTo>
                <a:lnTo>
                  <a:pt x="208" y="293"/>
                </a:lnTo>
                <a:lnTo>
                  <a:pt x="217" y="288"/>
                </a:lnTo>
                <a:lnTo>
                  <a:pt x="226" y="283"/>
                </a:lnTo>
                <a:lnTo>
                  <a:pt x="235" y="270"/>
                </a:lnTo>
                <a:lnTo>
                  <a:pt x="243" y="262"/>
                </a:lnTo>
                <a:lnTo>
                  <a:pt x="252" y="257"/>
                </a:lnTo>
                <a:lnTo>
                  <a:pt x="261" y="244"/>
                </a:lnTo>
                <a:lnTo>
                  <a:pt x="269" y="232"/>
                </a:lnTo>
                <a:lnTo>
                  <a:pt x="278" y="221"/>
                </a:lnTo>
                <a:lnTo>
                  <a:pt x="286" y="197"/>
                </a:lnTo>
                <a:lnTo>
                  <a:pt x="295" y="176"/>
                </a:lnTo>
                <a:lnTo>
                  <a:pt x="304" y="159"/>
                </a:lnTo>
                <a:lnTo>
                  <a:pt x="313" y="152"/>
                </a:lnTo>
                <a:lnTo>
                  <a:pt x="321" y="129"/>
                </a:lnTo>
                <a:lnTo>
                  <a:pt x="330" y="114"/>
                </a:lnTo>
                <a:lnTo>
                  <a:pt x="339" y="96"/>
                </a:lnTo>
                <a:lnTo>
                  <a:pt x="347" y="94"/>
                </a:lnTo>
                <a:lnTo>
                  <a:pt x="356" y="74"/>
                </a:lnTo>
                <a:lnTo>
                  <a:pt x="365" y="73"/>
                </a:lnTo>
                <a:lnTo>
                  <a:pt x="374" y="64"/>
                </a:lnTo>
                <a:lnTo>
                  <a:pt x="382" y="49"/>
                </a:lnTo>
                <a:lnTo>
                  <a:pt x="391" y="51"/>
                </a:lnTo>
                <a:lnTo>
                  <a:pt x="400" y="43"/>
                </a:lnTo>
                <a:lnTo>
                  <a:pt x="409" y="39"/>
                </a:lnTo>
                <a:lnTo>
                  <a:pt x="417" y="29"/>
                </a:lnTo>
                <a:lnTo>
                  <a:pt x="426" y="33"/>
                </a:lnTo>
                <a:lnTo>
                  <a:pt x="434" y="25"/>
                </a:lnTo>
                <a:lnTo>
                  <a:pt x="443" y="16"/>
                </a:lnTo>
                <a:lnTo>
                  <a:pt x="452" y="21"/>
                </a:lnTo>
                <a:lnTo>
                  <a:pt x="460" y="19"/>
                </a:lnTo>
                <a:lnTo>
                  <a:pt x="469" y="21"/>
                </a:lnTo>
                <a:lnTo>
                  <a:pt x="478" y="8"/>
                </a:lnTo>
                <a:lnTo>
                  <a:pt x="487" y="7"/>
                </a:lnTo>
                <a:lnTo>
                  <a:pt x="495" y="13"/>
                </a:lnTo>
                <a:lnTo>
                  <a:pt x="504" y="12"/>
                </a:lnTo>
                <a:lnTo>
                  <a:pt x="513" y="17"/>
                </a:lnTo>
                <a:lnTo>
                  <a:pt x="521" y="11"/>
                </a:lnTo>
                <a:lnTo>
                  <a:pt x="530" y="15"/>
                </a:lnTo>
                <a:lnTo>
                  <a:pt x="539" y="17"/>
                </a:lnTo>
                <a:lnTo>
                  <a:pt x="548" y="13"/>
                </a:lnTo>
              </a:path>
            </a:pathLst>
          </a:custGeom>
          <a:noFill/>
          <a:ln w="1270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 name="Freeform 216">
            <a:extLst>
              <a:ext uri="{FF2B5EF4-FFF2-40B4-BE49-F238E27FC236}">
                <a16:creationId xmlns:a16="http://schemas.microsoft.com/office/drawing/2014/main" id="{D9A82443-5957-416D-A540-AFDDD49F1489}"/>
              </a:ext>
            </a:extLst>
          </p:cNvPr>
          <p:cNvSpPr>
            <a:spLocks/>
          </p:cNvSpPr>
          <p:nvPr/>
        </p:nvSpPr>
        <p:spPr bwMode="auto">
          <a:xfrm>
            <a:off x="478862" y="5177094"/>
            <a:ext cx="658141" cy="439751"/>
          </a:xfrm>
          <a:custGeom>
            <a:avLst/>
            <a:gdLst>
              <a:gd name="T0" fmla="*/ 0 w 443"/>
              <a:gd name="T1" fmla="*/ 9 h 296"/>
              <a:gd name="T2" fmla="*/ 8 w 443"/>
              <a:gd name="T3" fmla="*/ 7 h 296"/>
              <a:gd name="T4" fmla="*/ 17 w 443"/>
              <a:gd name="T5" fmla="*/ 15 h 296"/>
              <a:gd name="T6" fmla="*/ 26 w 443"/>
              <a:gd name="T7" fmla="*/ 5 h 296"/>
              <a:gd name="T8" fmla="*/ 34 w 443"/>
              <a:gd name="T9" fmla="*/ 5 h 296"/>
              <a:gd name="T10" fmla="*/ 43 w 443"/>
              <a:gd name="T11" fmla="*/ 0 h 296"/>
              <a:gd name="T12" fmla="*/ 52 w 443"/>
              <a:gd name="T13" fmla="*/ 6 h 296"/>
              <a:gd name="T14" fmla="*/ 61 w 443"/>
              <a:gd name="T15" fmla="*/ 12 h 296"/>
              <a:gd name="T16" fmla="*/ 69 w 443"/>
              <a:gd name="T17" fmla="*/ 0 h 296"/>
              <a:gd name="T18" fmla="*/ 78 w 443"/>
              <a:gd name="T19" fmla="*/ 6 h 296"/>
              <a:gd name="T20" fmla="*/ 87 w 443"/>
              <a:gd name="T21" fmla="*/ 3 h 296"/>
              <a:gd name="T22" fmla="*/ 95 w 443"/>
              <a:gd name="T23" fmla="*/ 2 h 296"/>
              <a:gd name="T24" fmla="*/ 104 w 443"/>
              <a:gd name="T25" fmla="*/ 34 h 296"/>
              <a:gd name="T26" fmla="*/ 113 w 443"/>
              <a:gd name="T27" fmla="*/ 287 h 296"/>
              <a:gd name="T28" fmla="*/ 122 w 443"/>
              <a:gd name="T29" fmla="*/ 296 h 296"/>
              <a:gd name="T30" fmla="*/ 130 w 443"/>
              <a:gd name="T31" fmla="*/ 295 h 296"/>
              <a:gd name="T32" fmla="*/ 139 w 443"/>
              <a:gd name="T33" fmla="*/ 282 h 296"/>
              <a:gd name="T34" fmla="*/ 147 w 443"/>
              <a:gd name="T35" fmla="*/ 281 h 296"/>
              <a:gd name="T36" fmla="*/ 156 w 443"/>
              <a:gd name="T37" fmla="*/ 272 h 296"/>
              <a:gd name="T38" fmla="*/ 165 w 443"/>
              <a:gd name="T39" fmla="*/ 268 h 296"/>
              <a:gd name="T40" fmla="*/ 174 w 443"/>
              <a:gd name="T41" fmla="*/ 258 h 296"/>
              <a:gd name="T42" fmla="*/ 182 w 443"/>
              <a:gd name="T43" fmla="*/ 240 h 296"/>
              <a:gd name="T44" fmla="*/ 191 w 443"/>
              <a:gd name="T45" fmla="*/ 229 h 296"/>
              <a:gd name="T46" fmla="*/ 200 w 443"/>
              <a:gd name="T47" fmla="*/ 217 h 296"/>
              <a:gd name="T48" fmla="*/ 208 w 443"/>
              <a:gd name="T49" fmla="*/ 202 h 296"/>
              <a:gd name="T50" fmla="*/ 217 w 443"/>
              <a:gd name="T51" fmla="*/ 181 h 296"/>
              <a:gd name="T52" fmla="*/ 226 w 443"/>
              <a:gd name="T53" fmla="*/ 161 h 296"/>
              <a:gd name="T54" fmla="*/ 235 w 443"/>
              <a:gd name="T55" fmla="*/ 149 h 296"/>
              <a:gd name="T56" fmla="*/ 243 w 443"/>
              <a:gd name="T57" fmla="*/ 129 h 296"/>
              <a:gd name="T58" fmla="*/ 252 w 443"/>
              <a:gd name="T59" fmla="*/ 116 h 296"/>
              <a:gd name="T60" fmla="*/ 261 w 443"/>
              <a:gd name="T61" fmla="*/ 94 h 296"/>
              <a:gd name="T62" fmla="*/ 269 w 443"/>
              <a:gd name="T63" fmla="*/ 81 h 296"/>
              <a:gd name="T64" fmla="*/ 278 w 443"/>
              <a:gd name="T65" fmla="*/ 76 h 296"/>
              <a:gd name="T66" fmla="*/ 286 w 443"/>
              <a:gd name="T67" fmla="*/ 58 h 296"/>
              <a:gd name="T68" fmla="*/ 295 w 443"/>
              <a:gd name="T69" fmla="*/ 47 h 296"/>
              <a:gd name="T70" fmla="*/ 304 w 443"/>
              <a:gd name="T71" fmla="*/ 38 h 296"/>
              <a:gd name="T72" fmla="*/ 313 w 443"/>
              <a:gd name="T73" fmla="*/ 36 h 296"/>
              <a:gd name="T74" fmla="*/ 321 w 443"/>
              <a:gd name="T75" fmla="*/ 30 h 296"/>
              <a:gd name="T76" fmla="*/ 330 w 443"/>
              <a:gd name="T77" fmla="*/ 31 h 296"/>
              <a:gd name="T78" fmla="*/ 339 w 443"/>
              <a:gd name="T79" fmla="*/ 23 h 296"/>
              <a:gd name="T80" fmla="*/ 347 w 443"/>
              <a:gd name="T81" fmla="*/ 18 h 296"/>
              <a:gd name="T82" fmla="*/ 356 w 443"/>
              <a:gd name="T83" fmla="*/ 11 h 296"/>
              <a:gd name="T84" fmla="*/ 365 w 443"/>
              <a:gd name="T85" fmla="*/ 21 h 296"/>
              <a:gd name="T86" fmla="*/ 374 w 443"/>
              <a:gd name="T87" fmla="*/ 15 h 296"/>
              <a:gd name="T88" fmla="*/ 382 w 443"/>
              <a:gd name="T89" fmla="*/ 7 h 296"/>
              <a:gd name="T90" fmla="*/ 391 w 443"/>
              <a:gd name="T91" fmla="*/ 11 h 296"/>
              <a:gd name="T92" fmla="*/ 400 w 443"/>
              <a:gd name="T93" fmla="*/ 6 h 296"/>
              <a:gd name="T94" fmla="*/ 409 w 443"/>
              <a:gd name="T95" fmla="*/ 10 h 296"/>
              <a:gd name="T96" fmla="*/ 417 w 443"/>
              <a:gd name="T97" fmla="*/ 11 h 296"/>
              <a:gd name="T98" fmla="*/ 426 w 443"/>
              <a:gd name="T99" fmla="*/ 12 h 296"/>
              <a:gd name="T100" fmla="*/ 434 w 443"/>
              <a:gd name="T101" fmla="*/ 14 h 296"/>
              <a:gd name="T102" fmla="*/ 443 w 443"/>
              <a:gd name="T103" fmla="*/ 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3" h="296">
                <a:moveTo>
                  <a:pt x="0" y="9"/>
                </a:moveTo>
                <a:lnTo>
                  <a:pt x="8" y="7"/>
                </a:lnTo>
                <a:lnTo>
                  <a:pt x="17" y="15"/>
                </a:lnTo>
                <a:lnTo>
                  <a:pt x="26" y="5"/>
                </a:lnTo>
                <a:lnTo>
                  <a:pt x="34" y="5"/>
                </a:lnTo>
                <a:lnTo>
                  <a:pt x="43" y="0"/>
                </a:lnTo>
                <a:lnTo>
                  <a:pt x="52" y="6"/>
                </a:lnTo>
                <a:lnTo>
                  <a:pt x="61" y="12"/>
                </a:lnTo>
                <a:lnTo>
                  <a:pt x="69" y="0"/>
                </a:lnTo>
                <a:lnTo>
                  <a:pt x="78" y="6"/>
                </a:lnTo>
                <a:lnTo>
                  <a:pt x="87" y="3"/>
                </a:lnTo>
                <a:lnTo>
                  <a:pt x="95" y="2"/>
                </a:lnTo>
                <a:lnTo>
                  <a:pt x="104" y="34"/>
                </a:lnTo>
                <a:lnTo>
                  <a:pt x="113" y="287"/>
                </a:lnTo>
                <a:lnTo>
                  <a:pt x="122" y="296"/>
                </a:lnTo>
                <a:lnTo>
                  <a:pt x="130" y="295"/>
                </a:lnTo>
                <a:lnTo>
                  <a:pt x="139" y="282"/>
                </a:lnTo>
                <a:lnTo>
                  <a:pt x="147" y="281"/>
                </a:lnTo>
                <a:lnTo>
                  <a:pt x="156" y="272"/>
                </a:lnTo>
                <a:lnTo>
                  <a:pt x="165" y="268"/>
                </a:lnTo>
                <a:lnTo>
                  <a:pt x="174" y="258"/>
                </a:lnTo>
                <a:lnTo>
                  <a:pt x="182" y="240"/>
                </a:lnTo>
                <a:lnTo>
                  <a:pt x="191" y="229"/>
                </a:lnTo>
                <a:lnTo>
                  <a:pt x="200" y="217"/>
                </a:lnTo>
                <a:lnTo>
                  <a:pt x="208" y="202"/>
                </a:lnTo>
                <a:lnTo>
                  <a:pt x="217" y="181"/>
                </a:lnTo>
                <a:lnTo>
                  <a:pt x="226" y="161"/>
                </a:lnTo>
                <a:lnTo>
                  <a:pt x="235" y="149"/>
                </a:lnTo>
                <a:lnTo>
                  <a:pt x="243" y="129"/>
                </a:lnTo>
                <a:lnTo>
                  <a:pt x="252" y="116"/>
                </a:lnTo>
                <a:lnTo>
                  <a:pt x="261" y="94"/>
                </a:lnTo>
                <a:lnTo>
                  <a:pt x="269" y="81"/>
                </a:lnTo>
                <a:lnTo>
                  <a:pt x="278" y="76"/>
                </a:lnTo>
                <a:lnTo>
                  <a:pt x="286" y="58"/>
                </a:lnTo>
                <a:lnTo>
                  <a:pt x="295" y="47"/>
                </a:lnTo>
                <a:lnTo>
                  <a:pt x="304" y="38"/>
                </a:lnTo>
                <a:lnTo>
                  <a:pt x="313" y="36"/>
                </a:lnTo>
                <a:lnTo>
                  <a:pt x="321" y="30"/>
                </a:lnTo>
                <a:lnTo>
                  <a:pt x="330" y="31"/>
                </a:lnTo>
                <a:lnTo>
                  <a:pt x="339" y="23"/>
                </a:lnTo>
                <a:lnTo>
                  <a:pt x="347" y="18"/>
                </a:lnTo>
                <a:lnTo>
                  <a:pt x="356" y="11"/>
                </a:lnTo>
                <a:lnTo>
                  <a:pt x="365" y="21"/>
                </a:lnTo>
                <a:lnTo>
                  <a:pt x="374" y="15"/>
                </a:lnTo>
                <a:lnTo>
                  <a:pt x="382" y="7"/>
                </a:lnTo>
                <a:lnTo>
                  <a:pt x="391" y="11"/>
                </a:lnTo>
                <a:lnTo>
                  <a:pt x="400" y="6"/>
                </a:lnTo>
                <a:lnTo>
                  <a:pt x="409" y="10"/>
                </a:lnTo>
                <a:lnTo>
                  <a:pt x="417" y="11"/>
                </a:lnTo>
                <a:lnTo>
                  <a:pt x="426" y="12"/>
                </a:lnTo>
                <a:lnTo>
                  <a:pt x="434" y="14"/>
                </a:lnTo>
                <a:lnTo>
                  <a:pt x="443" y="9"/>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Freeform 217">
            <a:extLst>
              <a:ext uri="{FF2B5EF4-FFF2-40B4-BE49-F238E27FC236}">
                <a16:creationId xmlns:a16="http://schemas.microsoft.com/office/drawing/2014/main" id="{35DEDF98-A9EA-441A-94CD-909968CB3395}"/>
              </a:ext>
            </a:extLst>
          </p:cNvPr>
          <p:cNvSpPr>
            <a:spLocks/>
          </p:cNvSpPr>
          <p:nvPr/>
        </p:nvSpPr>
        <p:spPr bwMode="auto">
          <a:xfrm>
            <a:off x="478862" y="5178579"/>
            <a:ext cx="658141" cy="462036"/>
          </a:xfrm>
          <a:custGeom>
            <a:avLst/>
            <a:gdLst>
              <a:gd name="T0" fmla="*/ 0 w 443"/>
              <a:gd name="T1" fmla="*/ 8 h 311"/>
              <a:gd name="T2" fmla="*/ 8 w 443"/>
              <a:gd name="T3" fmla="*/ 4 h 311"/>
              <a:gd name="T4" fmla="*/ 17 w 443"/>
              <a:gd name="T5" fmla="*/ 14 h 311"/>
              <a:gd name="T6" fmla="*/ 26 w 443"/>
              <a:gd name="T7" fmla="*/ 15 h 311"/>
              <a:gd name="T8" fmla="*/ 34 w 443"/>
              <a:gd name="T9" fmla="*/ 12 h 311"/>
              <a:gd name="T10" fmla="*/ 43 w 443"/>
              <a:gd name="T11" fmla="*/ 8 h 311"/>
              <a:gd name="T12" fmla="*/ 52 w 443"/>
              <a:gd name="T13" fmla="*/ 16 h 311"/>
              <a:gd name="T14" fmla="*/ 61 w 443"/>
              <a:gd name="T15" fmla="*/ 18 h 311"/>
              <a:gd name="T16" fmla="*/ 69 w 443"/>
              <a:gd name="T17" fmla="*/ 11 h 311"/>
              <a:gd name="T18" fmla="*/ 78 w 443"/>
              <a:gd name="T19" fmla="*/ 10 h 311"/>
              <a:gd name="T20" fmla="*/ 87 w 443"/>
              <a:gd name="T21" fmla="*/ 11 h 311"/>
              <a:gd name="T22" fmla="*/ 95 w 443"/>
              <a:gd name="T23" fmla="*/ 13 h 311"/>
              <a:gd name="T24" fmla="*/ 104 w 443"/>
              <a:gd name="T25" fmla="*/ 4 h 311"/>
              <a:gd name="T26" fmla="*/ 113 w 443"/>
              <a:gd name="T27" fmla="*/ 8 h 311"/>
              <a:gd name="T28" fmla="*/ 122 w 443"/>
              <a:gd name="T29" fmla="*/ 0 h 311"/>
              <a:gd name="T30" fmla="*/ 130 w 443"/>
              <a:gd name="T31" fmla="*/ 1 h 311"/>
              <a:gd name="T32" fmla="*/ 139 w 443"/>
              <a:gd name="T33" fmla="*/ 311 h 311"/>
              <a:gd name="T34" fmla="*/ 147 w 443"/>
              <a:gd name="T35" fmla="*/ 308 h 311"/>
              <a:gd name="T36" fmla="*/ 156 w 443"/>
              <a:gd name="T37" fmla="*/ 306 h 311"/>
              <a:gd name="T38" fmla="*/ 165 w 443"/>
              <a:gd name="T39" fmla="*/ 300 h 311"/>
              <a:gd name="T40" fmla="*/ 174 w 443"/>
              <a:gd name="T41" fmla="*/ 292 h 311"/>
              <a:gd name="T42" fmla="*/ 182 w 443"/>
              <a:gd name="T43" fmla="*/ 289 h 311"/>
              <a:gd name="T44" fmla="*/ 191 w 443"/>
              <a:gd name="T45" fmla="*/ 271 h 311"/>
              <a:gd name="T46" fmla="*/ 200 w 443"/>
              <a:gd name="T47" fmla="*/ 261 h 311"/>
              <a:gd name="T48" fmla="*/ 208 w 443"/>
              <a:gd name="T49" fmla="*/ 248 h 311"/>
              <a:gd name="T50" fmla="*/ 217 w 443"/>
              <a:gd name="T51" fmla="*/ 230 h 311"/>
              <a:gd name="T52" fmla="*/ 226 w 443"/>
              <a:gd name="T53" fmla="*/ 205 h 311"/>
              <a:gd name="T54" fmla="*/ 235 w 443"/>
              <a:gd name="T55" fmla="*/ 186 h 311"/>
              <a:gd name="T56" fmla="*/ 243 w 443"/>
              <a:gd name="T57" fmla="*/ 163 h 311"/>
              <a:gd name="T58" fmla="*/ 252 w 443"/>
              <a:gd name="T59" fmla="*/ 148 h 311"/>
              <a:gd name="T60" fmla="*/ 261 w 443"/>
              <a:gd name="T61" fmla="*/ 130 h 311"/>
              <a:gd name="T62" fmla="*/ 269 w 443"/>
              <a:gd name="T63" fmla="*/ 112 h 311"/>
              <a:gd name="T64" fmla="*/ 278 w 443"/>
              <a:gd name="T65" fmla="*/ 98 h 311"/>
              <a:gd name="T66" fmla="*/ 286 w 443"/>
              <a:gd name="T67" fmla="*/ 79 h 311"/>
              <a:gd name="T68" fmla="*/ 295 w 443"/>
              <a:gd name="T69" fmla="*/ 68 h 311"/>
              <a:gd name="T70" fmla="*/ 304 w 443"/>
              <a:gd name="T71" fmla="*/ 58 h 311"/>
              <a:gd name="T72" fmla="*/ 313 w 443"/>
              <a:gd name="T73" fmla="*/ 54 h 311"/>
              <a:gd name="T74" fmla="*/ 321 w 443"/>
              <a:gd name="T75" fmla="*/ 43 h 311"/>
              <a:gd name="T76" fmla="*/ 330 w 443"/>
              <a:gd name="T77" fmla="*/ 40 h 311"/>
              <a:gd name="T78" fmla="*/ 339 w 443"/>
              <a:gd name="T79" fmla="*/ 36 h 311"/>
              <a:gd name="T80" fmla="*/ 347 w 443"/>
              <a:gd name="T81" fmla="*/ 29 h 311"/>
              <a:gd name="T82" fmla="*/ 356 w 443"/>
              <a:gd name="T83" fmla="*/ 27 h 311"/>
              <a:gd name="T84" fmla="*/ 365 w 443"/>
              <a:gd name="T85" fmla="*/ 22 h 311"/>
              <a:gd name="T86" fmla="*/ 374 w 443"/>
              <a:gd name="T87" fmla="*/ 23 h 311"/>
              <a:gd name="T88" fmla="*/ 382 w 443"/>
              <a:gd name="T89" fmla="*/ 12 h 311"/>
              <a:gd name="T90" fmla="*/ 391 w 443"/>
              <a:gd name="T91" fmla="*/ 19 h 311"/>
              <a:gd name="T92" fmla="*/ 400 w 443"/>
              <a:gd name="T93" fmla="*/ 19 h 311"/>
              <a:gd name="T94" fmla="*/ 409 w 443"/>
              <a:gd name="T95" fmla="*/ 17 h 311"/>
              <a:gd name="T96" fmla="*/ 417 w 443"/>
              <a:gd name="T97" fmla="*/ 15 h 311"/>
              <a:gd name="T98" fmla="*/ 426 w 443"/>
              <a:gd name="T99" fmla="*/ 17 h 311"/>
              <a:gd name="T100" fmla="*/ 434 w 443"/>
              <a:gd name="T101" fmla="*/ 10 h 311"/>
              <a:gd name="T102" fmla="*/ 443 w 443"/>
              <a:gd name="T103" fmla="*/ 2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3" h="311">
                <a:moveTo>
                  <a:pt x="0" y="8"/>
                </a:moveTo>
                <a:lnTo>
                  <a:pt x="8" y="4"/>
                </a:lnTo>
                <a:lnTo>
                  <a:pt x="17" y="14"/>
                </a:lnTo>
                <a:lnTo>
                  <a:pt x="26" y="15"/>
                </a:lnTo>
                <a:lnTo>
                  <a:pt x="34" y="12"/>
                </a:lnTo>
                <a:lnTo>
                  <a:pt x="43" y="8"/>
                </a:lnTo>
                <a:lnTo>
                  <a:pt x="52" y="16"/>
                </a:lnTo>
                <a:lnTo>
                  <a:pt x="61" y="18"/>
                </a:lnTo>
                <a:lnTo>
                  <a:pt x="69" y="11"/>
                </a:lnTo>
                <a:lnTo>
                  <a:pt x="78" y="10"/>
                </a:lnTo>
                <a:lnTo>
                  <a:pt x="87" y="11"/>
                </a:lnTo>
                <a:lnTo>
                  <a:pt x="95" y="13"/>
                </a:lnTo>
                <a:lnTo>
                  <a:pt x="104" y="4"/>
                </a:lnTo>
                <a:lnTo>
                  <a:pt x="113" y="8"/>
                </a:lnTo>
                <a:lnTo>
                  <a:pt x="122" y="0"/>
                </a:lnTo>
                <a:lnTo>
                  <a:pt x="130" y="1"/>
                </a:lnTo>
                <a:lnTo>
                  <a:pt x="139" y="311"/>
                </a:lnTo>
                <a:lnTo>
                  <a:pt x="147" y="308"/>
                </a:lnTo>
                <a:lnTo>
                  <a:pt x="156" y="306"/>
                </a:lnTo>
                <a:lnTo>
                  <a:pt x="165" y="300"/>
                </a:lnTo>
                <a:lnTo>
                  <a:pt x="174" y="292"/>
                </a:lnTo>
                <a:lnTo>
                  <a:pt x="182" y="289"/>
                </a:lnTo>
                <a:lnTo>
                  <a:pt x="191" y="271"/>
                </a:lnTo>
                <a:lnTo>
                  <a:pt x="200" y="261"/>
                </a:lnTo>
                <a:lnTo>
                  <a:pt x="208" y="248"/>
                </a:lnTo>
                <a:lnTo>
                  <a:pt x="217" y="230"/>
                </a:lnTo>
                <a:lnTo>
                  <a:pt x="226" y="205"/>
                </a:lnTo>
                <a:lnTo>
                  <a:pt x="235" y="186"/>
                </a:lnTo>
                <a:lnTo>
                  <a:pt x="243" y="163"/>
                </a:lnTo>
                <a:lnTo>
                  <a:pt x="252" y="148"/>
                </a:lnTo>
                <a:lnTo>
                  <a:pt x="261" y="130"/>
                </a:lnTo>
                <a:lnTo>
                  <a:pt x="269" y="112"/>
                </a:lnTo>
                <a:lnTo>
                  <a:pt x="278" y="98"/>
                </a:lnTo>
                <a:lnTo>
                  <a:pt x="286" y="79"/>
                </a:lnTo>
                <a:lnTo>
                  <a:pt x="295" y="68"/>
                </a:lnTo>
                <a:lnTo>
                  <a:pt x="304" y="58"/>
                </a:lnTo>
                <a:lnTo>
                  <a:pt x="313" y="54"/>
                </a:lnTo>
                <a:lnTo>
                  <a:pt x="321" y="43"/>
                </a:lnTo>
                <a:lnTo>
                  <a:pt x="330" y="40"/>
                </a:lnTo>
                <a:lnTo>
                  <a:pt x="339" y="36"/>
                </a:lnTo>
                <a:lnTo>
                  <a:pt x="347" y="29"/>
                </a:lnTo>
                <a:lnTo>
                  <a:pt x="356" y="27"/>
                </a:lnTo>
                <a:lnTo>
                  <a:pt x="365" y="22"/>
                </a:lnTo>
                <a:lnTo>
                  <a:pt x="374" y="23"/>
                </a:lnTo>
                <a:lnTo>
                  <a:pt x="382" y="12"/>
                </a:lnTo>
                <a:lnTo>
                  <a:pt x="391" y="19"/>
                </a:lnTo>
                <a:lnTo>
                  <a:pt x="400" y="19"/>
                </a:lnTo>
                <a:lnTo>
                  <a:pt x="409" y="17"/>
                </a:lnTo>
                <a:lnTo>
                  <a:pt x="417" y="15"/>
                </a:lnTo>
                <a:lnTo>
                  <a:pt x="426" y="17"/>
                </a:lnTo>
                <a:lnTo>
                  <a:pt x="434" y="10"/>
                </a:lnTo>
                <a:lnTo>
                  <a:pt x="443" y="20"/>
                </a:lnTo>
              </a:path>
            </a:pathLst>
          </a:custGeom>
          <a:noFill/>
          <a:ln w="1270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 name="Freeform 218">
            <a:extLst>
              <a:ext uri="{FF2B5EF4-FFF2-40B4-BE49-F238E27FC236}">
                <a16:creationId xmlns:a16="http://schemas.microsoft.com/office/drawing/2014/main" id="{BEDC18A3-AF2A-4B0E-9865-9CE6E0173ED2}"/>
              </a:ext>
            </a:extLst>
          </p:cNvPr>
          <p:cNvSpPr>
            <a:spLocks/>
          </p:cNvSpPr>
          <p:nvPr/>
        </p:nvSpPr>
        <p:spPr bwMode="auto">
          <a:xfrm>
            <a:off x="478862" y="5639129"/>
            <a:ext cx="542261" cy="445694"/>
          </a:xfrm>
          <a:custGeom>
            <a:avLst/>
            <a:gdLst>
              <a:gd name="T0" fmla="*/ 0 w 365"/>
              <a:gd name="T1" fmla="*/ 8 h 300"/>
              <a:gd name="T2" fmla="*/ 8 w 365"/>
              <a:gd name="T3" fmla="*/ 1 h 300"/>
              <a:gd name="T4" fmla="*/ 17 w 365"/>
              <a:gd name="T5" fmla="*/ 7 h 300"/>
              <a:gd name="T6" fmla="*/ 26 w 365"/>
              <a:gd name="T7" fmla="*/ 13 h 300"/>
              <a:gd name="T8" fmla="*/ 34 w 365"/>
              <a:gd name="T9" fmla="*/ 7 h 300"/>
              <a:gd name="T10" fmla="*/ 43 w 365"/>
              <a:gd name="T11" fmla="*/ 5 h 300"/>
              <a:gd name="T12" fmla="*/ 52 w 365"/>
              <a:gd name="T13" fmla="*/ 9 h 300"/>
              <a:gd name="T14" fmla="*/ 61 w 365"/>
              <a:gd name="T15" fmla="*/ 5 h 300"/>
              <a:gd name="T16" fmla="*/ 69 w 365"/>
              <a:gd name="T17" fmla="*/ 0 h 300"/>
              <a:gd name="T18" fmla="*/ 78 w 365"/>
              <a:gd name="T19" fmla="*/ 7 h 300"/>
              <a:gd name="T20" fmla="*/ 87 w 365"/>
              <a:gd name="T21" fmla="*/ 32 h 300"/>
              <a:gd name="T22" fmla="*/ 95 w 365"/>
              <a:gd name="T23" fmla="*/ 300 h 300"/>
              <a:gd name="T24" fmla="*/ 104 w 365"/>
              <a:gd name="T25" fmla="*/ 288 h 300"/>
              <a:gd name="T26" fmla="*/ 113 w 365"/>
              <a:gd name="T27" fmla="*/ 286 h 300"/>
              <a:gd name="T28" fmla="*/ 122 w 365"/>
              <a:gd name="T29" fmla="*/ 276 h 300"/>
              <a:gd name="T30" fmla="*/ 130 w 365"/>
              <a:gd name="T31" fmla="*/ 271 h 300"/>
              <a:gd name="T32" fmla="*/ 139 w 365"/>
              <a:gd name="T33" fmla="*/ 262 h 300"/>
              <a:gd name="T34" fmla="*/ 147 w 365"/>
              <a:gd name="T35" fmla="*/ 253 h 300"/>
              <a:gd name="T36" fmla="*/ 156 w 365"/>
              <a:gd name="T37" fmla="*/ 228 h 300"/>
              <a:gd name="T38" fmla="*/ 165 w 365"/>
              <a:gd name="T39" fmla="*/ 218 h 300"/>
              <a:gd name="T40" fmla="*/ 174 w 365"/>
              <a:gd name="T41" fmla="*/ 201 h 300"/>
              <a:gd name="T42" fmla="*/ 182 w 365"/>
              <a:gd name="T43" fmla="*/ 180 h 300"/>
              <a:gd name="T44" fmla="*/ 191 w 365"/>
              <a:gd name="T45" fmla="*/ 154 h 300"/>
              <a:gd name="T46" fmla="*/ 200 w 365"/>
              <a:gd name="T47" fmla="*/ 136 h 300"/>
              <a:gd name="T48" fmla="*/ 208 w 365"/>
              <a:gd name="T49" fmla="*/ 116 h 300"/>
              <a:gd name="T50" fmla="*/ 217 w 365"/>
              <a:gd name="T51" fmla="*/ 93 h 300"/>
              <a:gd name="T52" fmla="*/ 226 w 365"/>
              <a:gd name="T53" fmla="*/ 75 h 300"/>
              <a:gd name="T54" fmla="*/ 235 w 365"/>
              <a:gd name="T55" fmla="*/ 62 h 300"/>
              <a:gd name="T56" fmla="*/ 243 w 365"/>
              <a:gd name="T57" fmla="*/ 53 h 300"/>
              <a:gd name="T58" fmla="*/ 252 w 365"/>
              <a:gd name="T59" fmla="*/ 44 h 300"/>
              <a:gd name="T60" fmla="*/ 261 w 365"/>
              <a:gd name="T61" fmla="*/ 34 h 300"/>
              <a:gd name="T62" fmla="*/ 269 w 365"/>
              <a:gd name="T63" fmla="*/ 28 h 300"/>
              <a:gd name="T64" fmla="*/ 278 w 365"/>
              <a:gd name="T65" fmla="*/ 19 h 300"/>
              <a:gd name="T66" fmla="*/ 286 w 365"/>
              <a:gd name="T67" fmla="*/ 22 h 300"/>
              <a:gd name="T68" fmla="*/ 295 w 365"/>
              <a:gd name="T69" fmla="*/ 18 h 300"/>
              <a:gd name="T70" fmla="*/ 304 w 365"/>
              <a:gd name="T71" fmla="*/ 20 h 300"/>
              <a:gd name="T72" fmla="*/ 313 w 365"/>
              <a:gd name="T73" fmla="*/ 15 h 300"/>
              <a:gd name="T74" fmla="*/ 321 w 365"/>
              <a:gd name="T75" fmla="*/ 7 h 300"/>
              <a:gd name="T76" fmla="*/ 330 w 365"/>
              <a:gd name="T77" fmla="*/ 8 h 300"/>
              <a:gd name="T78" fmla="*/ 339 w 365"/>
              <a:gd name="T79" fmla="*/ 4 h 300"/>
              <a:gd name="T80" fmla="*/ 347 w 365"/>
              <a:gd name="T81" fmla="*/ 9 h 300"/>
              <a:gd name="T82" fmla="*/ 356 w 365"/>
              <a:gd name="T83" fmla="*/ 8 h 300"/>
              <a:gd name="T84" fmla="*/ 365 w 365"/>
              <a:gd name="T85" fmla="*/ 11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5" h="300">
                <a:moveTo>
                  <a:pt x="0" y="8"/>
                </a:moveTo>
                <a:lnTo>
                  <a:pt x="8" y="1"/>
                </a:lnTo>
                <a:lnTo>
                  <a:pt x="17" y="7"/>
                </a:lnTo>
                <a:lnTo>
                  <a:pt x="26" y="13"/>
                </a:lnTo>
                <a:lnTo>
                  <a:pt x="34" y="7"/>
                </a:lnTo>
                <a:lnTo>
                  <a:pt x="43" y="5"/>
                </a:lnTo>
                <a:lnTo>
                  <a:pt x="52" y="9"/>
                </a:lnTo>
                <a:lnTo>
                  <a:pt x="61" y="5"/>
                </a:lnTo>
                <a:lnTo>
                  <a:pt x="69" y="0"/>
                </a:lnTo>
                <a:lnTo>
                  <a:pt x="78" y="7"/>
                </a:lnTo>
                <a:lnTo>
                  <a:pt x="87" y="32"/>
                </a:lnTo>
                <a:lnTo>
                  <a:pt x="95" y="300"/>
                </a:lnTo>
                <a:lnTo>
                  <a:pt x="104" y="288"/>
                </a:lnTo>
                <a:lnTo>
                  <a:pt x="113" y="286"/>
                </a:lnTo>
                <a:lnTo>
                  <a:pt x="122" y="276"/>
                </a:lnTo>
                <a:lnTo>
                  <a:pt x="130" y="271"/>
                </a:lnTo>
                <a:lnTo>
                  <a:pt x="139" y="262"/>
                </a:lnTo>
                <a:lnTo>
                  <a:pt x="147" y="253"/>
                </a:lnTo>
                <a:lnTo>
                  <a:pt x="156" y="228"/>
                </a:lnTo>
                <a:lnTo>
                  <a:pt x="165" y="218"/>
                </a:lnTo>
                <a:lnTo>
                  <a:pt x="174" y="201"/>
                </a:lnTo>
                <a:lnTo>
                  <a:pt x="182" y="180"/>
                </a:lnTo>
                <a:lnTo>
                  <a:pt x="191" y="154"/>
                </a:lnTo>
                <a:lnTo>
                  <a:pt x="200" y="136"/>
                </a:lnTo>
                <a:lnTo>
                  <a:pt x="208" y="116"/>
                </a:lnTo>
                <a:lnTo>
                  <a:pt x="217" y="93"/>
                </a:lnTo>
                <a:lnTo>
                  <a:pt x="226" y="75"/>
                </a:lnTo>
                <a:lnTo>
                  <a:pt x="235" y="62"/>
                </a:lnTo>
                <a:lnTo>
                  <a:pt x="243" y="53"/>
                </a:lnTo>
                <a:lnTo>
                  <a:pt x="252" y="44"/>
                </a:lnTo>
                <a:lnTo>
                  <a:pt x="261" y="34"/>
                </a:lnTo>
                <a:lnTo>
                  <a:pt x="269" y="28"/>
                </a:lnTo>
                <a:lnTo>
                  <a:pt x="278" y="19"/>
                </a:lnTo>
                <a:lnTo>
                  <a:pt x="286" y="22"/>
                </a:lnTo>
                <a:lnTo>
                  <a:pt x="295" y="18"/>
                </a:lnTo>
                <a:lnTo>
                  <a:pt x="304" y="20"/>
                </a:lnTo>
                <a:lnTo>
                  <a:pt x="313" y="15"/>
                </a:lnTo>
                <a:lnTo>
                  <a:pt x="321" y="7"/>
                </a:lnTo>
                <a:lnTo>
                  <a:pt x="330" y="8"/>
                </a:lnTo>
                <a:lnTo>
                  <a:pt x="339" y="4"/>
                </a:lnTo>
                <a:lnTo>
                  <a:pt x="347" y="9"/>
                </a:lnTo>
                <a:lnTo>
                  <a:pt x="356" y="8"/>
                </a:lnTo>
                <a:lnTo>
                  <a:pt x="365" y="11"/>
                </a:lnTo>
              </a:path>
            </a:pathLst>
          </a:custGeom>
          <a:noFill/>
          <a:ln w="6350"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 name="Freeform 219">
            <a:extLst>
              <a:ext uri="{FF2B5EF4-FFF2-40B4-BE49-F238E27FC236}">
                <a16:creationId xmlns:a16="http://schemas.microsoft.com/office/drawing/2014/main" id="{F313693E-8933-4EB2-97CF-5C5533DC0AC9}"/>
              </a:ext>
            </a:extLst>
          </p:cNvPr>
          <p:cNvSpPr>
            <a:spLocks/>
          </p:cNvSpPr>
          <p:nvPr/>
        </p:nvSpPr>
        <p:spPr bwMode="auto">
          <a:xfrm>
            <a:off x="478862" y="5645072"/>
            <a:ext cx="542261" cy="459065"/>
          </a:xfrm>
          <a:custGeom>
            <a:avLst/>
            <a:gdLst>
              <a:gd name="T0" fmla="*/ 0 w 365"/>
              <a:gd name="T1" fmla="*/ 4 h 309"/>
              <a:gd name="T2" fmla="*/ 8 w 365"/>
              <a:gd name="T3" fmla="*/ 15 h 309"/>
              <a:gd name="T4" fmla="*/ 17 w 365"/>
              <a:gd name="T5" fmla="*/ 7 h 309"/>
              <a:gd name="T6" fmla="*/ 26 w 365"/>
              <a:gd name="T7" fmla="*/ 9 h 309"/>
              <a:gd name="T8" fmla="*/ 34 w 365"/>
              <a:gd name="T9" fmla="*/ 6 h 309"/>
              <a:gd name="T10" fmla="*/ 43 w 365"/>
              <a:gd name="T11" fmla="*/ 12 h 309"/>
              <a:gd name="T12" fmla="*/ 52 w 365"/>
              <a:gd name="T13" fmla="*/ 13 h 309"/>
              <a:gd name="T14" fmla="*/ 61 w 365"/>
              <a:gd name="T15" fmla="*/ 3 h 309"/>
              <a:gd name="T16" fmla="*/ 69 w 365"/>
              <a:gd name="T17" fmla="*/ 10 h 309"/>
              <a:gd name="T18" fmla="*/ 78 w 365"/>
              <a:gd name="T19" fmla="*/ 12 h 309"/>
              <a:gd name="T20" fmla="*/ 87 w 365"/>
              <a:gd name="T21" fmla="*/ 0 h 309"/>
              <a:gd name="T22" fmla="*/ 95 w 365"/>
              <a:gd name="T23" fmla="*/ 3 h 309"/>
              <a:gd name="T24" fmla="*/ 104 w 365"/>
              <a:gd name="T25" fmla="*/ 1 h 309"/>
              <a:gd name="T26" fmla="*/ 113 w 365"/>
              <a:gd name="T27" fmla="*/ 151 h 309"/>
              <a:gd name="T28" fmla="*/ 122 w 365"/>
              <a:gd name="T29" fmla="*/ 309 h 309"/>
              <a:gd name="T30" fmla="*/ 130 w 365"/>
              <a:gd name="T31" fmla="*/ 301 h 309"/>
              <a:gd name="T32" fmla="*/ 139 w 365"/>
              <a:gd name="T33" fmla="*/ 293 h 309"/>
              <a:gd name="T34" fmla="*/ 147 w 365"/>
              <a:gd name="T35" fmla="*/ 291 h 309"/>
              <a:gd name="T36" fmla="*/ 156 w 365"/>
              <a:gd name="T37" fmla="*/ 270 h 309"/>
              <a:gd name="T38" fmla="*/ 165 w 365"/>
              <a:gd name="T39" fmla="*/ 258 h 309"/>
              <a:gd name="T40" fmla="*/ 174 w 365"/>
              <a:gd name="T41" fmla="*/ 243 h 309"/>
              <a:gd name="T42" fmla="*/ 182 w 365"/>
              <a:gd name="T43" fmla="*/ 228 h 309"/>
              <a:gd name="T44" fmla="*/ 191 w 365"/>
              <a:gd name="T45" fmla="*/ 196 h 309"/>
              <a:gd name="T46" fmla="*/ 200 w 365"/>
              <a:gd name="T47" fmla="*/ 168 h 309"/>
              <a:gd name="T48" fmla="*/ 208 w 365"/>
              <a:gd name="T49" fmla="*/ 152 h 309"/>
              <a:gd name="T50" fmla="*/ 217 w 365"/>
              <a:gd name="T51" fmla="*/ 126 h 309"/>
              <a:gd name="T52" fmla="*/ 226 w 365"/>
              <a:gd name="T53" fmla="*/ 96 h 309"/>
              <a:gd name="T54" fmla="*/ 235 w 365"/>
              <a:gd name="T55" fmla="*/ 91 h 309"/>
              <a:gd name="T56" fmla="*/ 243 w 365"/>
              <a:gd name="T57" fmla="*/ 72 h 309"/>
              <a:gd name="T58" fmla="*/ 252 w 365"/>
              <a:gd name="T59" fmla="*/ 60 h 309"/>
              <a:gd name="T60" fmla="*/ 261 w 365"/>
              <a:gd name="T61" fmla="*/ 50 h 309"/>
              <a:gd name="T62" fmla="*/ 269 w 365"/>
              <a:gd name="T63" fmla="*/ 40 h 309"/>
              <a:gd name="T64" fmla="*/ 278 w 365"/>
              <a:gd name="T65" fmla="*/ 28 h 309"/>
              <a:gd name="T66" fmla="*/ 286 w 365"/>
              <a:gd name="T67" fmla="*/ 26 h 309"/>
              <a:gd name="T68" fmla="*/ 295 w 365"/>
              <a:gd name="T69" fmla="*/ 15 h 309"/>
              <a:gd name="T70" fmla="*/ 304 w 365"/>
              <a:gd name="T71" fmla="*/ 18 h 309"/>
              <a:gd name="T72" fmla="*/ 313 w 365"/>
              <a:gd name="T73" fmla="*/ 20 h 309"/>
              <a:gd name="T74" fmla="*/ 321 w 365"/>
              <a:gd name="T75" fmla="*/ 18 h 309"/>
              <a:gd name="T76" fmla="*/ 330 w 365"/>
              <a:gd name="T77" fmla="*/ 12 h 309"/>
              <a:gd name="T78" fmla="*/ 339 w 365"/>
              <a:gd name="T79" fmla="*/ 9 h 309"/>
              <a:gd name="T80" fmla="*/ 347 w 365"/>
              <a:gd name="T81" fmla="*/ 10 h 309"/>
              <a:gd name="T82" fmla="*/ 356 w 365"/>
              <a:gd name="T83" fmla="*/ 12 h 309"/>
              <a:gd name="T84" fmla="*/ 365 w 365"/>
              <a:gd name="T85" fmla="*/ 13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5" h="309">
                <a:moveTo>
                  <a:pt x="0" y="4"/>
                </a:moveTo>
                <a:lnTo>
                  <a:pt x="8" y="15"/>
                </a:lnTo>
                <a:lnTo>
                  <a:pt x="17" y="7"/>
                </a:lnTo>
                <a:lnTo>
                  <a:pt x="26" y="9"/>
                </a:lnTo>
                <a:lnTo>
                  <a:pt x="34" y="6"/>
                </a:lnTo>
                <a:lnTo>
                  <a:pt x="43" y="12"/>
                </a:lnTo>
                <a:lnTo>
                  <a:pt x="52" y="13"/>
                </a:lnTo>
                <a:lnTo>
                  <a:pt x="61" y="3"/>
                </a:lnTo>
                <a:lnTo>
                  <a:pt x="69" y="10"/>
                </a:lnTo>
                <a:lnTo>
                  <a:pt x="78" y="12"/>
                </a:lnTo>
                <a:lnTo>
                  <a:pt x="87" y="0"/>
                </a:lnTo>
                <a:lnTo>
                  <a:pt x="95" y="3"/>
                </a:lnTo>
                <a:lnTo>
                  <a:pt x="104" y="1"/>
                </a:lnTo>
                <a:lnTo>
                  <a:pt x="113" y="151"/>
                </a:lnTo>
                <a:lnTo>
                  <a:pt x="122" y="309"/>
                </a:lnTo>
                <a:lnTo>
                  <a:pt x="130" y="301"/>
                </a:lnTo>
                <a:lnTo>
                  <a:pt x="139" y="293"/>
                </a:lnTo>
                <a:lnTo>
                  <a:pt x="147" y="291"/>
                </a:lnTo>
                <a:lnTo>
                  <a:pt x="156" y="270"/>
                </a:lnTo>
                <a:lnTo>
                  <a:pt x="165" y="258"/>
                </a:lnTo>
                <a:lnTo>
                  <a:pt x="174" y="243"/>
                </a:lnTo>
                <a:lnTo>
                  <a:pt x="182" y="228"/>
                </a:lnTo>
                <a:lnTo>
                  <a:pt x="191" y="196"/>
                </a:lnTo>
                <a:lnTo>
                  <a:pt x="200" y="168"/>
                </a:lnTo>
                <a:lnTo>
                  <a:pt x="208" y="152"/>
                </a:lnTo>
                <a:lnTo>
                  <a:pt x="217" y="126"/>
                </a:lnTo>
                <a:lnTo>
                  <a:pt x="226" y="96"/>
                </a:lnTo>
                <a:lnTo>
                  <a:pt x="235" y="91"/>
                </a:lnTo>
                <a:lnTo>
                  <a:pt x="243" y="72"/>
                </a:lnTo>
                <a:lnTo>
                  <a:pt x="252" y="60"/>
                </a:lnTo>
                <a:lnTo>
                  <a:pt x="261" y="50"/>
                </a:lnTo>
                <a:lnTo>
                  <a:pt x="269" y="40"/>
                </a:lnTo>
                <a:lnTo>
                  <a:pt x="278" y="28"/>
                </a:lnTo>
                <a:lnTo>
                  <a:pt x="286" y="26"/>
                </a:lnTo>
                <a:lnTo>
                  <a:pt x="295" y="15"/>
                </a:lnTo>
                <a:lnTo>
                  <a:pt x="304" y="18"/>
                </a:lnTo>
                <a:lnTo>
                  <a:pt x="313" y="20"/>
                </a:lnTo>
                <a:lnTo>
                  <a:pt x="321" y="18"/>
                </a:lnTo>
                <a:lnTo>
                  <a:pt x="330" y="12"/>
                </a:lnTo>
                <a:lnTo>
                  <a:pt x="339" y="9"/>
                </a:lnTo>
                <a:lnTo>
                  <a:pt x="347" y="10"/>
                </a:lnTo>
                <a:lnTo>
                  <a:pt x="356" y="12"/>
                </a:lnTo>
                <a:lnTo>
                  <a:pt x="365" y="13"/>
                </a:lnTo>
              </a:path>
            </a:pathLst>
          </a:custGeom>
          <a:noFill/>
          <a:ln w="1270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 name="Rectangle 182">
            <a:extLst>
              <a:ext uri="{FF2B5EF4-FFF2-40B4-BE49-F238E27FC236}">
                <a16:creationId xmlns:a16="http://schemas.microsoft.com/office/drawing/2014/main" id="{E1AD2282-34BF-4C30-81F2-4AE3406EC39D}"/>
              </a:ext>
            </a:extLst>
          </p:cNvPr>
          <p:cNvSpPr>
            <a:spLocks noChangeArrowheads="1"/>
          </p:cNvSpPr>
          <p:nvPr/>
        </p:nvSpPr>
        <p:spPr bwMode="auto">
          <a:xfrm>
            <a:off x="2749055" y="3633011"/>
            <a:ext cx="1355643" cy="27074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rgbClr val="262626"/>
                </a:solidFill>
                <a:effectLst/>
                <a:latin typeface="Arial" panose="020B0604020202020204" pitchFamily="34" charset="0"/>
              </a:rPr>
              <a:t>Original Length</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000" b="0" i="0" u="none" strike="noStrike" cap="none" normalizeH="0" baseline="0" dirty="0">
              <a:ln>
                <a:noFill/>
              </a:ln>
              <a:solidFill>
                <a:srgbClr val="262626"/>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000" b="0" i="0" u="none" strike="noStrike" cap="none" normalizeH="0" baseline="0" dirty="0">
              <a:ln>
                <a:noFill/>
              </a:ln>
              <a:solidFill>
                <a:srgbClr val="262626"/>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lang="en-US" altLang="en-US" sz="1000" dirty="0">
                <a:solidFill>
                  <a:srgbClr val="262626"/>
                </a:solidFill>
              </a:rPr>
              <a:t>Downsampled 1 in 2</a:t>
            </a:r>
          </a:p>
          <a:p>
            <a:pPr marL="0" marR="0" lvl="0" indent="0" algn="l" defTabSz="914400" rtl="0" eaLnBrk="0" fontAlgn="base" latinLnBrk="0" hangingPunct="0">
              <a:lnSpc>
                <a:spcPct val="100000"/>
              </a:lnSpc>
              <a:spcBef>
                <a:spcPct val="0"/>
              </a:spcBef>
              <a:spcAft>
                <a:spcPct val="0"/>
              </a:spcAft>
              <a:buClrTx/>
              <a:buSzTx/>
              <a:buFontTx/>
              <a:buNone/>
              <a:tabLst/>
            </a:pPr>
            <a:endParaRPr lang="en-US" altLang="en-US" sz="1000" dirty="0">
              <a:solidFill>
                <a:srgbClr val="262626"/>
              </a:solidFill>
            </a:endParaRPr>
          </a:p>
          <a:p>
            <a:pPr marL="0" marR="0" lvl="0" indent="0" algn="l" defTabSz="914400" rtl="0" eaLnBrk="0" fontAlgn="base" latinLnBrk="0" hangingPunct="0">
              <a:lnSpc>
                <a:spcPct val="100000"/>
              </a:lnSpc>
              <a:spcBef>
                <a:spcPct val="0"/>
              </a:spcBef>
              <a:spcAft>
                <a:spcPct val="0"/>
              </a:spcAft>
              <a:buClrTx/>
              <a:buSzTx/>
              <a:buFontTx/>
              <a:buNone/>
              <a:tabLst/>
            </a:pPr>
            <a:endParaRPr lang="en-US" altLang="en-US" sz="1000" dirty="0">
              <a:solidFill>
                <a:srgbClr val="262626"/>
              </a:solidFill>
            </a:endParaRPr>
          </a:p>
          <a:p>
            <a:r>
              <a:rPr lang="en-US" altLang="en-US" sz="1000" dirty="0">
                <a:solidFill>
                  <a:srgbClr val="262626"/>
                </a:solidFill>
              </a:rPr>
              <a:t>Downsampled 1 in 3</a:t>
            </a:r>
          </a:p>
          <a:p>
            <a:endParaRPr lang="en-US" altLang="en-US" sz="1000" dirty="0">
              <a:solidFill>
                <a:srgbClr val="262626"/>
              </a:solidFill>
            </a:endParaRPr>
          </a:p>
          <a:p>
            <a:endParaRPr lang="en-US" altLang="en-US" sz="1000" dirty="0">
              <a:solidFill>
                <a:srgbClr val="262626"/>
              </a:solidFill>
            </a:endParaRPr>
          </a:p>
          <a:p>
            <a:r>
              <a:rPr lang="en-US" altLang="en-US" sz="1000" dirty="0">
                <a:solidFill>
                  <a:srgbClr val="262626"/>
                </a:solidFill>
              </a:rPr>
              <a:t>Downsampled 1 in 4</a:t>
            </a:r>
          </a:p>
          <a:p>
            <a:endParaRPr lang="en-US" altLang="en-US" sz="1000" dirty="0">
              <a:solidFill>
                <a:srgbClr val="262626"/>
              </a:solidFill>
            </a:endParaRPr>
          </a:p>
          <a:p>
            <a:endParaRPr lang="en-US" altLang="en-US" sz="1000" dirty="0">
              <a:solidFill>
                <a:srgbClr val="262626"/>
              </a:solidFill>
            </a:endParaRPr>
          </a:p>
          <a:p>
            <a:r>
              <a:rPr lang="en-US" altLang="en-US" sz="1000" dirty="0">
                <a:solidFill>
                  <a:srgbClr val="262626"/>
                </a:solidFill>
              </a:rPr>
              <a:t>Downsampled 1 in 5</a:t>
            </a:r>
          </a:p>
          <a:p>
            <a:endParaRPr lang="en-US" altLang="en-US" sz="1000" dirty="0">
              <a:solidFill>
                <a:srgbClr val="262626"/>
              </a:solidFill>
            </a:endParaRPr>
          </a:p>
          <a:p>
            <a:endParaRPr lang="en-US" altLang="en-US" sz="1000" dirty="0">
              <a:solidFill>
                <a:srgbClr val="262626"/>
              </a:solidFill>
            </a:endParaRPr>
          </a:p>
          <a:p>
            <a:r>
              <a:rPr lang="en-US" altLang="en-US" sz="1000" dirty="0">
                <a:solidFill>
                  <a:srgbClr val="262626"/>
                </a:solidFill>
              </a:rPr>
              <a:t>Downsampled 1 in 6</a:t>
            </a:r>
          </a:p>
          <a:p>
            <a:pPr marL="0" marR="0" lvl="0" indent="0" algn="l" defTabSz="914400" rtl="0" eaLnBrk="0" fontAlgn="base" latinLnBrk="0" hangingPunct="0">
              <a:lnSpc>
                <a:spcPct val="100000"/>
              </a:lnSpc>
              <a:spcBef>
                <a:spcPct val="0"/>
              </a:spcBef>
              <a:spcAft>
                <a:spcPct val="0"/>
              </a:spcAft>
              <a:buClrTx/>
              <a:buSzTx/>
              <a:buFontTx/>
              <a:buNone/>
              <a:tabLst/>
            </a:pPr>
            <a:endParaRPr lang="en-US" altLang="en-US" sz="1000" dirty="0">
              <a:solidFill>
                <a:srgbClr val="262626"/>
              </a:solidFill>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86" name="TextBox 85">
            <a:extLst>
              <a:ext uri="{FF2B5EF4-FFF2-40B4-BE49-F238E27FC236}">
                <a16:creationId xmlns:a16="http://schemas.microsoft.com/office/drawing/2014/main" id="{D6399BEC-197F-4469-B743-08806C7C57D6}"/>
              </a:ext>
            </a:extLst>
          </p:cNvPr>
          <p:cNvSpPr txBox="1"/>
          <p:nvPr/>
        </p:nvSpPr>
        <p:spPr>
          <a:xfrm>
            <a:off x="106947" y="689129"/>
            <a:ext cx="11970753" cy="2585323"/>
          </a:xfrm>
          <a:prstGeom prst="rect">
            <a:avLst/>
          </a:prstGeom>
          <a:noFill/>
        </p:spPr>
        <p:txBody>
          <a:bodyPr wrap="square" rtlCol="0">
            <a:spAutoFit/>
          </a:bodyPr>
          <a:lstStyle/>
          <a:p>
            <a:r>
              <a:rPr lang="en-US" sz="1200" dirty="0"/>
              <a:t>If we </a:t>
            </a:r>
            <a:r>
              <a:rPr lang="en-US" sz="1200" i="1" dirty="0"/>
              <a:t>find</a:t>
            </a:r>
            <a:r>
              <a:rPr lang="en-US" sz="1200" dirty="0"/>
              <a:t> motifs of different lengths, we need to be able to </a:t>
            </a:r>
            <a:r>
              <a:rPr lang="en-US" sz="1200" i="1" dirty="0"/>
              <a:t>rank</a:t>
            </a:r>
            <a:r>
              <a:rPr lang="en-US" sz="1200" dirty="0"/>
              <a:t> motifs of different lengths. A similar problem occurs in string processing, and the common solution is to replace the edit-distance by the length-normalized edit-distance, which is simply the classic distance measure divided by the length of the strings in question [a]. This correction would find the pair {conca</a:t>
            </a:r>
            <a:r>
              <a:rPr lang="en-US" sz="1200" dirty="0">
                <a:solidFill>
                  <a:srgbClr val="FF0000"/>
                </a:solidFill>
              </a:rPr>
              <a:t>t</a:t>
            </a:r>
            <a:r>
              <a:rPr lang="en-US" sz="1200" dirty="0"/>
              <a:t>e</a:t>
            </a:r>
            <a:r>
              <a:rPr lang="en-US" sz="1200" dirty="0">
                <a:solidFill>
                  <a:srgbClr val="00B050"/>
                </a:solidFill>
              </a:rPr>
              <a:t>n</a:t>
            </a:r>
            <a:r>
              <a:rPr lang="en-US" sz="1200" dirty="0"/>
              <a:t>ation, </a:t>
            </a:r>
            <a:r>
              <a:rPr lang="en-US" sz="1200" dirty="0" err="1"/>
              <a:t>conca</a:t>
            </a:r>
            <a:r>
              <a:rPr lang="en-US" sz="1200" dirty="0" err="1">
                <a:solidFill>
                  <a:srgbClr val="FF0000"/>
                </a:solidFill>
              </a:rPr>
              <a:t>m</a:t>
            </a:r>
            <a:r>
              <a:rPr lang="en-US" sz="1200" dirty="0" err="1"/>
              <a:t>e</a:t>
            </a:r>
            <a:r>
              <a:rPr lang="en-US" sz="1200" dirty="0" err="1">
                <a:solidFill>
                  <a:srgbClr val="00B050"/>
                </a:solidFill>
              </a:rPr>
              <a:t>r</a:t>
            </a:r>
            <a:r>
              <a:rPr lang="en-US" sz="1200" dirty="0" err="1"/>
              <a:t>ation</a:t>
            </a:r>
            <a:r>
              <a:rPr lang="en-US" sz="1200" dirty="0"/>
              <a:t>} </a:t>
            </a:r>
            <a:r>
              <a:rPr lang="en-US" sz="1200" i="1" dirty="0"/>
              <a:t>more</a:t>
            </a:r>
            <a:r>
              <a:rPr lang="en-US" sz="1200" dirty="0"/>
              <a:t> similar than {c</a:t>
            </a:r>
            <a:r>
              <a:rPr lang="en-US" sz="1200" dirty="0">
                <a:solidFill>
                  <a:srgbClr val="0000FF"/>
                </a:solidFill>
              </a:rPr>
              <a:t>a</a:t>
            </a:r>
            <a:r>
              <a:rPr lang="en-US" sz="1200" dirty="0"/>
              <a:t>t, c</a:t>
            </a:r>
            <a:r>
              <a:rPr lang="en-US" sz="1200" dirty="0">
                <a:solidFill>
                  <a:srgbClr val="0000FF"/>
                </a:solidFill>
              </a:rPr>
              <a:t>o</a:t>
            </a:r>
            <a:r>
              <a:rPr lang="en-US" sz="1200" dirty="0"/>
              <a:t>t}, matching our intuitions. Researchers have suggested this length-normalized correction for time series, but as we will show, is the wrong correction factor.</a:t>
            </a:r>
          </a:p>
          <a:p>
            <a:r>
              <a:rPr lang="en-US" sz="1200" dirty="0"/>
              <a:t>To see this, consider the following thought experiment. Imagine some process in the system we are monitoring occasionally “injects” a pattern into the time series. As a concrete example, washing machines typically have a prototypic signature, but the signatures express themselves more slowly on a cold day, when it takes longer to heat the cooler water supplied from the city [b]. We would like all equal length instances of the signature to have approximately the same distance.  In Figure 1.</a:t>
            </a:r>
            <a:r>
              <a:rPr lang="en-US" sz="1200" i="1" dirty="0"/>
              <a:t>left</a:t>
            </a:r>
            <a:r>
              <a:rPr lang="en-US" sz="1200" dirty="0"/>
              <a:t> we show two examples from the TRACE dataset which will act as proxies for a variable length signature. We produced the variable lengths by down sampling. In Figure 1.</a:t>
            </a:r>
            <a:r>
              <a:rPr lang="en-US" sz="1200" i="1" dirty="0"/>
              <a:t>center</a:t>
            </a:r>
            <a:r>
              <a:rPr lang="en-US" sz="1200" dirty="0"/>
              <a:t> we show the distances between the patterns as their length changes. With no correction, the Euclidean distance is obviously biased to the shortest length. The length-normalized Euclidean distance looks “flatter” and suggests itself as the proper correction. However, this is something of an optical illusion due to its smaller scale. In Figure 1.</a:t>
            </a:r>
            <a:r>
              <a:rPr lang="en-US" sz="1200" i="1" dirty="0"/>
              <a:t>right </a:t>
            </a:r>
            <a:r>
              <a:rPr lang="en-US" sz="1200" dirty="0"/>
              <a:t>we show all measures after dividing them by their largest value. We can now see that the length-normalized Euclidean distance has a strong bias to the shortest pattern. In contrast to the other two approaches, the “sqrt(1/length)” correction factor provides a near perfectly invariant distance over a huge range of values. </a:t>
            </a:r>
          </a:p>
          <a:p>
            <a:endParaRPr lang="en-US" dirty="0"/>
          </a:p>
        </p:txBody>
      </p:sp>
    </p:spTree>
    <p:extLst>
      <p:ext uri="{BB962C8B-B14F-4D97-AF65-F5344CB8AC3E}">
        <p14:creationId xmlns:p14="http://schemas.microsoft.com/office/powerpoint/2010/main" val="1889794909"/>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17">
            <a:extLst>
              <a:ext uri="{FF2B5EF4-FFF2-40B4-BE49-F238E27FC236}">
                <a16:creationId xmlns:a16="http://schemas.microsoft.com/office/drawing/2014/main" id="{0A50D298-4D77-44EC-8504-4F2BF1C37500}"/>
              </a:ext>
            </a:extLst>
          </p:cNvPr>
          <p:cNvSpPr>
            <a:spLocks noChangeArrowheads="1"/>
          </p:cNvSpPr>
          <p:nvPr/>
        </p:nvSpPr>
        <p:spPr bwMode="auto">
          <a:xfrm>
            <a:off x="5743575" y="2450108"/>
            <a:ext cx="360433" cy="132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rgbClr val="262626"/>
                </a:solidFill>
                <a:effectLst/>
                <a:latin typeface="Arial" panose="020B0604020202020204" pitchFamily="34" charset="0"/>
              </a:rPr>
              <a:t>Jan 1</a:t>
            </a:r>
            <a:r>
              <a:rPr kumimoji="0" lang="en-US" altLang="en-US" sz="1000" b="0" i="0" u="none" strike="noStrike" cap="none" normalizeH="0" baseline="30000" dirty="0">
                <a:ln>
                  <a:noFill/>
                </a:ln>
                <a:solidFill>
                  <a:srgbClr val="262626"/>
                </a:solidFill>
                <a:effectLst/>
                <a:latin typeface="Arial" panose="020B0604020202020204" pitchFamily="34" charset="0"/>
              </a:rPr>
              <a:t>st</a:t>
            </a:r>
            <a:r>
              <a:rPr kumimoji="0" lang="en-US" altLang="en-US" sz="1000" b="0" i="0" u="none" strike="noStrike" cap="none" normalizeH="0" baseline="0" dirty="0">
                <a:ln>
                  <a:noFill/>
                </a:ln>
                <a:solidFill>
                  <a:srgbClr val="262626"/>
                </a:solidFill>
                <a:effectLst/>
                <a:latin typeface="Arial" panose="020B0604020202020204" pitchFamily="34" charset="0"/>
              </a:rPr>
              <a:t> </a:t>
            </a:r>
            <a:endParaRPr kumimoji="0" lang="en-US" altLang="en-US" sz="2400" b="0" i="0" u="none" strike="noStrike" cap="none" normalizeH="0" baseline="0" dirty="0">
              <a:ln>
                <a:noFill/>
              </a:ln>
              <a:solidFill>
                <a:schemeClr val="tx1"/>
              </a:solidFill>
              <a:effectLst/>
              <a:latin typeface="Arial" panose="020B0604020202020204" pitchFamily="34" charset="0"/>
            </a:endParaRPr>
          </a:p>
        </p:txBody>
      </p:sp>
      <p:sp>
        <p:nvSpPr>
          <p:cNvPr id="8" name="Rectangle 24">
            <a:extLst>
              <a:ext uri="{FF2B5EF4-FFF2-40B4-BE49-F238E27FC236}">
                <a16:creationId xmlns:a16="http://schemas.microsoft.com/office/drawing/2014/main" id="{14FD3C64-B6BA-4C01-9FD6-DCC9B9686907}"/>
              </a:ext>
            </a:extLst>
          </p:cNvPr>
          <p:cNvSpPr>
            <a:spLocks noChangeArrowheads="1"/>
          </p:cNvSpPr>
          <p:nvPr/>
        </p:nvSpPr>
        <p:spPr bwMode="auto">
          <a:xfrm>
            <a:off x="11030517" y="2450108"/>
            <a:ext cx="445652" cy="132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rgbClr val="FF0000"/>
                </a:solidFill>
                <a:effectLst/>
                <a:latin typeface="Arial" panose="020B0604020202020204" pitchFamily="34" charset="0"/>
              </a:rPr>
              <a:t>Nov 10</a:t>
            </a:r>
            <a:r>
              <a:rPr kumimoji="0" lang="en-US" altLang="en-US" sz="1000" b="0" i="0" u="none" strike="noStrike" cap="none" normalizeH="0" baseline="30000" dirty="0">
                <a:ln>
                  <a:noFill/>
                </a:ln>
                <a:solidFill>
                  <a:srgbClr val="FF0000"/>
                </a:solidFill>
                <a:effectLst/>
                <a:latin typeface="Arial" panose="020B0604020202020204" pitchFamily="34" charset="0"/>
              </a:rPr>
              <a:t>th</a:t>
            </a:r>
            <a:r>
              <a:rPr kumimoji="0" lang="en-US" altLang="en-US" sz="1000" b="0" i="0" u="none" strike="noStrike" cap="none" normalizeH="0" baseline="0" dirty="0">
                <a:ln>
                  <a:noFill/>
                </a:ln>
                <a:solidFill>
                  <a:srgbClr val="FF0000"/>
                </a:solidFill>
                <a:effectLst/>
                <a:latin typeface="Arial" panose="020B0604020202020204" pitchFamily="34" charset="0"/>
              </a:rPr>
              <a:t> </a:t>
            </a:r>
            <a:endParaRPr kumimoji="0" lang="en-US" altLang="en-US" sz="2400" b="0" i="0" u="none" strike="noStrike" cap="none" normalizeH="0" baseline="0" dirty="0">
              <a:ln>
                <a:noFill/>
              </a:ln>
              <a:solidFill>
                <a:srgbClr val="FF0000"/>
              </a:solidFill>
              <a:effectLst/>
              <a:latin typeface="Arial" panose="020B0604020202020204" pitchFamily="34" charset="0"/>
            </a:endParaRPr>
          </a:p>
        </p:txBody>
      </p:sp>
      <p:sp>
        <p:nvSpPr>
          <p:cNvPr id="9" name="Rectangle 26">
            <a:extLst>
              <a:ext uri="{FF2B5EF4-FFF2-40B4-BE49-F238E27FC236}">
                <a16:creationId xmlns:a16="http://schemas.microsoft.com/office/drawing/2014/main" id="{46D959EA-1581-4BB0-AC00-61C2CF5B7C84}"/>
              </a:ext>
            </a:extLst>
          </p:cNvPr>
          <p:cNvSpPr>
            <a:spLocks noChangeArrowheads="1"/>
          </p:cNvSpPr>
          <p:nvPr/>
        </p:nvSpPr>
        <p:spPr bwMode="auto">
          <a:xfrm>
            <a:off x="11698677" y="2450108"/>
            <a:ext cx="445652" cy="132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rgbClr val="262626"/>
                </a:solidFill>
                <a:effectLst/>
                <a:latin typeface="Arial" panose="020B0604020202020204" pitchFamily="34" charset="0"/>
              </a:rPr>
              <a:t>Dec 31</a:t>
            </a:r>
            <a:r>
              <a:rPr kumimoji="0" lang="en-US" altLang="en-US" sz="1000" b="0" i="0" u="none" strike="noStrike" cap="none" normalizeH="0" baseline="30000" dirty="0">
                <a:ln>
                  <a:noFill/>
                </a:ln>
                <a:solidFill>
                  <a:srgbClr val="262626"/>
                </a:solidFill>
                <a:effectLst/>
                <a:latin typeface="Arial" panose="020B0604020202020204" pitchFamily="34" charset="0"/>
              </a:rPr>
              <a:t>th</a:t>
            </a:r>
            <a:r>
              <a:rPr kumimoji="0" lang="en-US" altLang="en-US" sz="1000" b="0" i="0" u="none" strike="noStrike" cap="none" normalizeH="0" baseline="0" dirty="0">
                <a:ln>
                  <a:noFill/>
                </a:ln>
                <a:solidFill>
                  <a:srgbClr val="262626"/>
                </a:solidFill>
                <a:effectLst/>
                <a:latin typeface="Arial" panose="020B0604020202020204" pitchFamily="34" charset="0"/>
              </a:rPr>
              <a:t> </a:t>
            </a:r>
            <a:endParaRPr kumimoji="0" lang="en-US" altLang="en-US" sz="2400" b="0" i="0" u="none" strike="noStrike" cap="none" normalizeH="0" baseline="0" dirty="0">
              <a:ln>
                <a:noFill/>
              </a:ln>
              <a:solidFill>
                <a:schemeClr val="tx1"/>
              </a:solidFill>
              <a:effectLst/>
              <a:latin typeface="Arial" panose="020B0604020202020204" pitchFamily="34" charset="0"/>
            </a:endParaRPr>
          </a:p>
        </p:txBody>
      </p:sp>
      <p:grpSp>
        <p:nvGrpSpPr>
          <p:cNvPr id="10" name="Group 9">
            <a:extLst>
              <a:ext uri="{FF2B5EF4-FFF2-40B4-BE49-F238E27FC236}">
                <a16:creationId xmlns:a16="http://schemas.microsoft.com/office/drawing/2014/main" id="{F35AEEB6-E58E-4847-8469-977797D6E541}"/>
              </a:ext>
            </a:extLst>
          </p:cNvPr>
          <p:cNvGrpSpPr/>
          <p:nvPr/>
        </p:nvGrpSpPr>
        <p:grpSpPr>
          <a:xfrm>
            <a:off x="5763141" y="2405709"/>
            <a:ext cx="6304194" cy="10755"/>
            <a:chOff x="3016869" y="4085496"/>
            <a:chExt cx="5314284" cy="52576"/>
          </a:xfrm>
        </p:grpSpPr>
        <p:sp>
          <p:nvSpPr>
            <p:cNvPr id="51" name="Line 6">
              <a:extLst>
                <a:ext uri="{FF2B5EF4-FFF2-40B4-BE49-F238E27FC236}">
                  <a16:creationId xmlns:a16="http://schemas.microsoft.com/office/drawing/2014/main" id="{A117D1C8-B4FA-471E-8649-63DFA42283B3}"/>
                </a:ext>
              </a:extLst>
            </p:cNvPr>
            <p:cNvSpPr>
              <a:spLocks noChangeShapeType="1"/>
            </p:cNvSpPr>
            <p:nvPr/>
          </p:nvSpPr>
          <p:spPr bwMode="auto">
            <a:xfrm>
              <a:off x="3016870" y="4138072"/>
              <a:ext cx="5311862"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52" name="Line 7">
              <a:extLst>
                <a:ext uri="{FF2B5EF4-FFF2-40B4-BE49-F238E27FC236}">
                  <a16:creationId xmlns:a16="http://schemas.microsoft.com/office/drawing/2014/main" id="{5BF493DB-3F8F-428A-8617-68322740BADC}"/>
                </a:ext>
              </a:extLst>
            </p:cNvPr>
            <p:cNvSpPr>
              <a:spLocks noChangeShapeType="1"/>
            </p:cNvSpPr>
            <p:nvPr/>
          </p:nvSpPr>
          <p:spPr bwMode="auto">
            <a:xfrm flipV="1">
              <a:off x="3016869" y="4085496"/>
              <a:ext cx="0" cy="525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53" name="Line 8">
              <a:extLst>
                <a:ext uri="{FF2B5EF4-FFF2-40B4-BE49-F238E27FC236}">
                  <a16:creationId xmlns:a16="http://schemas.microsoft.com/office/drawing/2014/main" id="{1C27078F-C389-4E8A-8827-8F4BEB6A194E}"/>
                </a:ext>
              </a:extLst>
            </p:cNvPr>
            <p:cNvSpPr>
              <a:spLocks noChangeShapeType="1"/>
            </p:cNvSpPr>
            <p:nvPr/>
          </p:nvSpPr>
          <p:spPr bwMode="auto">
            <a:xfrm flipV="1">
              <a:off x="3623485" y="4085496"/>
              <a:ext cx="0" cy="525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54" name="Line 9">
              <a:extLst>
                <a:ext uri="{FF2B5EF4-FFF2-40B4-BE49-F238E27FC236}">
                  <a16:creationId xmlns:a16="http://schemas.microsoft.com/office/drawing/2014/main" id="{EA8A7A9D-95F3-4D48-B65B-428F1B16A6BE}"/>
                </a:ext>
              </a:extLst>
            </p:cNvPr>
            <p:cNvSpPr>
              <a:spLocks noChangeShapeType="1"/>
            </p:cNvSpPr>
            <p:nvPr/>
          </p:nvSpPr>
          <p:spPr bwMode="auto">
            <a:xfrm flipV="1">
              <a:off x="4230101" y="4085496"/>
              <a:ext cx="0" cy="525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55" name="Line 10">
              <a:extLst>
                <a:ext uri="{FF2B5EF4-FFF2-40B4-BE49-F238E27FC236}">
                  <a16:creationId xmlns:a16="http://schemas.microsoft.com/office/drawing/2014/main" id="{8914443F-1BD0-42B4-B9C1-9565EA601391}"/>
                </a:ext>
              </a:extLst>
            </p:cNvPr>
            <p:cNvSpPr>
              <a:spLocks noChangeShapeType="1"/>
            </p:cNvSpPr>
            <p:nvPr/>
          </p:nvSpPr>
          <p:spPr bwMode="auto">
            <a:xfrm flipV="1">
              <a:off x="4836718" y="4085496"/>
              <a:ext cx="0" cy="525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56" name="Line 11">
              <a:extLst>
                <a:ext uri="{FF2B5EF4-FFF2-40B4-BE49-F238E27FC236}">
                  <a16:creationId xmlns:a16="http://schemas.microsoft.com/office/drawing/2014/main" id="{313AF0D7-BCC2-4D90-A472-E05E680EAA4D}"/>
                </a:ext>
              </a:extLst>
            </p:cNvPr>
            <p:cNvSpPr>
              <a:spLocks noChangeShapeType="1"/>
            </p:cNvSpPr>
            <p:nvPr/>
          </p:nvSpPr>
          <p:spPr bwMode="auto">
            <a:xfrm flipV="1">
              <a:off x="5444250" y="4085496"/>
              <a:ext cx="0" cy="525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57" name="Line 12">
              <a:extLst>
                <a:ext uri="{FF2B5EF4-FFF2-40B4-BE49-F238E27FC236}">
                  <a16:creationId xmlns:a16="http://schemas.microsoft.com/office/drawing/2014/main" id="{17BC4DE9-5F73-402E-96AD-CA25461533F0}"/>
                </a:ext>
              </a:extLst>
            </p:cNvPr>
            <p:cNvSpPr>
              <a:spLocks noChangeShapeType="1"/>
            </p:cNvSpPr>
            <p:nvPr/>
          </p:nvSpPr>
          <p:spPr bwMode="auto">
            <a:xfrm flipV="1">
              <a:off x="6050866" y="4085496"/>
              <a:ext cx="0" cy="525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58" name="Line 13">
              <a:extLst>
                <a:ext uri="{FF2B5EF4-FFF2-40B4-BE49-F238E27FC236}">
                  <a16:creationId xmlns:a16="http://schemas.microsoft.com/office/drawing/2014/main" id="{643DFC51-4D26-4790-89D8-19131EB81CB3}"/>
                </a:ext>
              </a:extLst>
            </p:cNvPr>
            <p:cNvSpPr>
              <a:spLocks noChangeShapeType="1"/>
            </p:cNvSpPr>
            <p:nvPr/>
          </p:nvSpPr>
          <p:spPr bwMode="auto">
            <a:xfrm flipV="1">
              <a:off x="6657483" y="4085496"/>
              <a:ext cx="0" cy="525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59" name="Line 14">
              <a:extLst>
                <a:ext uri="{FF2B5EF4-FFF2-40B4-BE49-F238E27FC236}">
                  <a16:creationId xmlns:a16="http://schemas.microsoft.com/office/drawing/2014/main" id="{C59158CE-24B6-4A96-8E1A-6E92318E0F21}"/>
                </a:ext>
              </a:extLst>
            </p:cNvPr>
            <p:cNvSpPr>
              <a:spLocks noChangeShapeType="1"/>
            </p:cNvSpPr>
            <p:nvPr/>
          </p:nvSpPr>
          <p:spPr bwMode="auto">
            <a:xfrm flipV="1">
              <a:off x="7264099" y="4085496"/>
              <a:ext cx="0" cy="525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60" name="Line 15">
              <a:extLst>
                <a:ext uri="{FF2B5EF4-FFF2-40B4-BE49-F238E27FC236}">
                  <a16:creationId xmlns:a16="http://schemas.microsoft.com/office/drawing/2014/main" id="{4FA114AC-C258-4ACD-968B-5047C0ECAF15}"/>
                </a:ext>
              </a:extLst>
            </p:cNvPr>
            <p:cNvSpPr>
              <a:spLocks noChangeShapeType="1"/>
            </p:cNvSpPr>
            <p:nvPr/>
          </p:nvSpPr>
          <p:spPr bwMode="auto">
            <a:xfrm flipV="1">
              <a:off x="7870715" y="4085496"/>
              <a:ext cx="0" cy="525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61" name="Line 16">
              <a:extLst>
                <a:ext uri="{FF2B5EF4-FFF2-40B4-BE49-F238E27FC236}">
                  <a16:creationId xmlns:a16="http://schemas.microsoft.com/office/drawing/2014/main" id="{F37FBC23-C9E6-48AD-9763-668466F2019C}"/>
                </a:ext>
              </a:extLst>
            </p:cNvPr>
            <p:cNvSpPr>
              <a:spLocks noChangeShapeType="1"/>
            </p:cNvSpPr>
            <p:nvPr/>
          </p:nvSpPr>
          <p:spPr bwMode="auto">
            <a:xfrm flipV="1">
              <a:off x="8331153" y="4085496"/>
              <a:ext cx="0" cy="525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62" name="Line 31">
              <a:extLst>
                <a:ext uri="{FF2B5EF4-FFF2-40B4-BE49-F238E27FC236}">
                  <a16:creationId xmlns:a16="http://schemas.microsoft.com/office/drawing/2014/main" id="{9FDEBBBA-2445-4265-A4B5-C81330F26548}"/>
                </a:ext>
              </a:extLst>
            </p:cNvPr>
            <p:cNvSpPr>
              <a:spLocks noChangeShapeType="1"/>
            </p:cNvSpPr>
            <p:nvPr/>
          </p:nvSpPr>
          <p:spPr bwMode="auto">
            <a:xfrm>
              <a:off x="3016869" y="4138072"/>
              <a:ext cx="5498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grpSp>
      <p:sp>
        <p:nvSpPr>
          <p:cNvPr id="11" name="Freeform 49">
            <a:extLst>
              <a:ext uri="{FF2B5EF4-FFF2-40B4-BE49-F238E27FC236}">
                <a16:creationId xmlns:a16="http://schemas.microsoft.com/office/drawing/2014/main" id="{FD306F57-A1EC-4D11-A705-AD1B5151B321}"/>
              </a:ext>
            </a:extLst>
          </p:cNvPr>
          <p:cNvSpPr>
            <a:spLocks/>
          </p:cNvSpPr>
          <p:nvPr/>
        </p:nvSpPr>
        <p:spPr bwMode="auto">
          <a:xfrm>
            <a:off x="5764229" y="1871897"/>
            <a:ext cx="6179755" cy="488515"/>
          </a:xfrm>
          <a:custGeom>
            <a:avLst/>
            <a:gdLst>
              <a:gd name="T0" fmla="*/ 91 w 5685"/>
              <a:gd name="T1" fmla="*/ 472 h 474"/>
              <a:gd name="T2" fmla="*/ 180 w 5685"/>
              <a:gd name="T3" fmla="*/ 472 h 474"/>
              <a:gd name="T4" fmla="*/ 270 w 5685"/>
              <a:gd name="T5" fmla="*/ 472 h 474"/>
              <a:gd name="T6" fmla="*/ 360 w 5685"/>
              <a:gd name="T7" fmla="*/ 426 h 474"/>
              <a:gd name="T8" fmla="*/ 450 w 5685"/>
              <a:gd name="T9" fmla="*/ 466 h 474"/>
              <a:gd name="T10" fmla="*/ 539 w 5685"/>
              <a:gd name="T11" fmla="*/ 453 h 474"/>
              <a:gd name="T12" fmla="*/ 627 w 5685"/>
              <a:gd name="T13" fmla="*/ 466 h 474"/>
              <a:gd name="T14" fmla="*/ 716 w 5685"/>
              <a:gd name="T15" fmla="*/ 469 h 474"/>
              <a:gd name="T16" fmla="*/ 805 w 5685"/>
              <a:gd name="T17" fmla="*/ 472 h 474"/>
              <a:gd name="T18" fmla="*/ 895 w 5685"/>
              <a:gd name="T19" fmla="*/ 463 h 474"/>
              <a:gd name="T20" fmla="*/ 985 w 5685"/>
              <a:gd name="T21" fmla="*/ 289 h 474"/>
              <a:gd name="T22" fmla="*/ 1074 w 5685"/>
              <a:gd name="T23" fmla="*/ 451 h 474"/>
              <a:gd name="T24" fmla="*/ 1164 w 5685"/>
              <a:gd name="T25" fmla="*/ 471 h 474"/>
              <a:gd name="T26" fmla="*/ 1253 w 5685"/>
              <a:gd name="T27" fmla="*/ 471 h 474"/>
              <a:gd name="T28" fmla="*/ 1344 w 5685"/>
              <a:gd name="T29" fmla="*/ 470 h 474"/>
              <a:gd name="T30" fmla="*/ 1432 w 5685"/>
              <a:gd name="T31" fmla="*/ 414 h 474"/>
              <a:gd name="T32" fmla="*/ 1522 w 5685"/>
              <a:gd name="T33" fmla="*/ 451 h 474"/>
              <a:gd name="T34" fmla="*/ 1611 w 5685"/>
              <a:gd name="T35" fmla="*/ 466 h 474"/>
              <a:gd name="T36" fmla="*/ 1699 w 5685"/>
              <a:gd name="T37" fmla="*/ 408 h 474"/>
              <a:gd name="T38" fmla="*/ 1788 w 5685"/>
              <a:gd name="T39" fmla="*/ 472 h 474"/>
              <a:gd name="T40" fmla="*/ 1876 w 5685"/>
              <a:gd name="T41" fmla="*/ 403 h 474"/>
              <a:gd name="T42" fmla="*/ 1965 w 5685"/>
              <a:gd name="T43" fmla="*/ 471 h 474"/>
              <a:gd name="T44" fmla="*/ 2053 w 5685"/>
              <a:gd name="T45" fmla="*/ 467 h 474"/>
              <a:gd name="T46" fmla="*/ 2139 w 5685"/>
              <a:gd name="T47" fmla="*/ 472 h 474"/>
              <a:gd name="T48" fmla="*/ 2227 w 5685"/>
              <a:gd name="T49" fmla="*/ 472 h 474"/>
              <a:gd name="T50" fmla="*/ 2315 w 5685"/>
              <a:gd name="T51" fmla="*/ 472 h 474"/>
              <a:gd name="T52" fmla="*/ 2403 w 5685"/>
              <a:gd name="T53" fmla="*/ 467 h 474"/>
              <a:gd name="T54" fmla="*/ 2490 w 5685"/>
              <a:gd name="T55" fmla="*/ 468 h 474"/>
              <a:gd name="T56" fmla="*/ 2579 w 5685"/>
              <a:gd name="T57" fmla="*/ 469 h 474"/>
              <a:gd name="T58" fmla="*/ 2668 w 5685"/>
              <a:gd name="T59" fmla="*/ 471 h 474"/>
              <a:gd name="T60" fmla="*/ 2756 w 5685"/>
              <a:gd name="T61" fmla="*/ 470 h 474"/>
              <a:gd name="T62" fmla="*/ 2846 w 5685"/>
              <a:gd name="T63" fmla="*/ 472 h 474"/>
              <a:gd name="T64" fmla="*/ 2936 w 5685"/>
              <a:gd name="T65" fmla="*/ 472 h 474"/>
              <a:gd name="T66" fmla="*/ 3027 w 5685"/>
              <a:gd name="T67" fmla="*/ 472 h 474"/>
              <a:gd name="T68" fmla="*/ 3116 w 5685"/>
              <a:gd name="T69" fmla="*/ 472 h 474"/>
              <a:gd name="T70" fmla="*/ 3206 w 5685"/>
              <a:gd name="T71" fmla="*/ 472 h 474"/>
              <a:gd name="T72" fmla="*/ 3295 w 5685"/>
              <a:gd name="T73" fmla="*/ 462 h 474"/>
              <a:gd name="T74" fmla="*/ 3385 w 5685"/>
              <a:gd name="T75" fmla="*/ 471 h 474"/>
              <a:gd name="T76" fmla="*/ 3474 w 5685"/>
              <a:gd name="T77" fmla="*/ 472 h 474"/>
              <a:gd name="T78" fmla="*/ 3564 w 5685"/>
              <a:gd name="T79" fmla="*/ 472 h 474"/>
              <a:gd name="T80" fmla="*/ 3653 w 5685"/>
              <a:gd name="T81" fmla="*/ 471 h 474"/>
              <a:gd name="T82" fmla="*/ 3743 w 5685"/>
              <a:gd name="T83" fmla="*/ 468 h 474"/>
              <a:gd name="T84" fmla="*/ 3834 w 5685"/>
              <a:gd name="T85" fmla="*/ 468 h 474"/>
              <a:gd name="T86" fmla="*/ 3922 w 5685"/>
              <a:gd name="T87" fmla="*/ 472 h 474"/>
              <a:gd name="T88" fmla="*/ 4010 w 5685"/>
              <a:gd name="T89" fmla="*/ 471 h 474"/>
              <a:gd name="T90" fmla="*/ 4098 w 5685"/>
              <a:gd name="T91" fmla="*/ 472 h 474"/>
              <a:gd name="T92" fmla="*/ 4186 w 5685"/>
              <a:gd name="T93" fmla="*/ 472 h 474"/>
              <a:gd name="T94" fmla="*/ 4276 w 5685"/>
              <a:gd name="T95" fmla="*/ 472 h 474"/>
              <a:gd name="T96" fmla="*/ 4365 w 5685"/>
              <a:gd name="T97" fmla="*/ 460 h 474"/>
              <a:gd name="T98" fmla="*/ 4456 w 5685"/>
              <a:gd name="T99" fmla="*/ 472 h 474"/>
              <a:gd name="T100" fmla="*/ 4544 w 5685"/>
              <a:gd name="T101" fmla="*/ 472 h 474"/>
              <a:gd name="T102" fmla="*/ 4633 w 5685"/>
              <a:gd name="T103" fmla="*/ 275 h 474"/>
              <a:gd name="T104" fmla="*/ 4723 w 5685"/>
              <a:gd name="T105" fmla="*/ 472 h 474"/>
              <a:gd name="T106" fmla="*/ 4811 w 5685"/>
              <a:gd name="T107" fmla="*/ 459 h 474"/>
              <a:gd name="T108" fmla="*/ 4901 w 5685"/>
              <a:gd name="T109" fmla="*/ 472 h 474"/>
              <a:gd name="T110" fmla="*/ 4990 w 5685"/>
              <a:gd name="T111" fmla="*/ 472 h 474"/>
              <a:gd name="T112" fmla="*/ 5077 w 5685"/>
              <a:gd name="T113" fmla="*/ 467 h 474"/>
              <a:gd name="T114" fmla="*/ 5167 w 5685"/>
              <a:gd name="T115" fmla="*/ 472 h 474"/>
              <a:gd name="T116" fmla="*/ 5257 w 5685"/>
              <a:gd name="T117" fmla="*/ 472 h 474"/>
              <a:gd name="T118" fmla="*/ 5346 w 5685"/>
              <a:gd name="T119" fmla="*/ 472 h 474"/>
              <a:gd name="T120" fmla="*/ 5434 w 5685"/>
              <a:gd name="T121" fmla="*/ 472 h 474"/>
              <a:gd name="T122" fmla="*/ 5522 w 5685"/>
              <a:gd name="T123" fmla="*/ 472 h 474"/>
              <a:gd name="T124" fmla="*/ 5611 w 5685"/>
              <a:gd name="T125" fmla="*/ 466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85" h="474">
                <a:moveTo>
                  <a:pt x="0" y="465"/>
                </a:moveTo>
                <a:lnTo>
                  <a:pt x="0" y="471"/>
                </a:lnTo>
                <a:lnTo>
                  <a:pt x="0" y="422"/>
                </a:lnTo>
                <a:lnTo>
                  <a:pt x="1" y="469"/>
                </a:lnTo>
                <a:lnTo>
                  <a:pt x="1" y="458"/>
                </a:lnTo>
                <a:lnTo>
                  <a:pt x="1" y="441"/>
                </a:lnTo>
                <a:lnTo>
                  <a:pt x="1" y="472"/>
                </a:lnTo>
                <a:lnTo>
                  <a:pt x="2" y="470"/>
                </a:lnTo>
                <a:lnTo>
                  <a:pt x="2" y="471"/>
                </a:lnTo>
                <a:lnTo>
                  <a:pt x="2" y="471"/>
                </a:lnTo>
                <a:lnTo>
                  <a:pt x="3" y="465"/>
                </a:lnTo>
                <a:lnTo>
                  <a:pt x="3" y="468"/>
                </a:lnTo>
                <a:lnTo>
                  <a:pt x="3" y="468"/>
                </a:lnTo>
                <a:lnTo>
                  <a:pt x="3" y="469"/>
                </a:lnTo>
                <a:lnTo>
                  <a:pt x="3" y="403"/>
                </a:lnTo>
                <a:lnTo>
                  <a:pt x="4" y="465"/>
                </a:lnTo>
                <a:lnTo>
                  <a:pt x="4" y="466"/>
                </a:lnTo>
                <a:lnTo>
                  <a:pt x="5" y="472"/>
                </a:lnTo>
                <a:lnTo>
                  <a:pt x="5" y="471"/>
                </a:lnTo>
                <a:lnTo>
                  <a:pt x="5" y="471"/>
                </a:lnTo>
                <a:lnTo>
                  <a:pt x="5" y="472"/>
                </a:lnTo>
                <a:lnTo>
                  <a:pt x="6" y="471"/>
                </a:lnTo>
                <a:lnTo>
                  <a:pt x="6" y="472"/>
                </a:lnTo>
                <a:lnTo>
                  <a:pt x="7" y="471"/>
                </a:lnTo>
                <a:lnTo>
                  <a:pt x="7" y="472"/>
                </a:lnTo>
                <a:lnTo>
                  <a:pt x="7" y="472"/>
                </a:lnTo>
                <a:lnTo>
                  <a:pt x="8" y="472"/>
                </a:lnTo>
                <a:lnTo>
                  <a:pt x="8" y="472"/>
                </a:lnTo>
                <a:lnTo>
                  <a:pt x="8" y="443"/>
                </a:lnTo>
                <a:lnTo>
                  <a:pt x="9" y="471"/>
                </a:lnTo>
                <a:lnTo>
                  <a:pt x="9" y="471"/>
                </a:lnTo>
                <a:lnTo>
                  <a:pt x="9" y="275"/>
                </a:lnTo>
                <a:lnTo>
                  <a:pt x="9" y="471"/>
                </a:lnTo>
                <a:lnTo>
                  <a:pt x="10" y="444"/>
                </a:lnTo>
                <a:lnTo>
                  <a:pt x="10" y="441"/>
                </a:lnTo>
                <a:lnTo>
                  <a:pt x="10" y="471"/>
                </a:lnTo>
                <a:lnTo>
                  <a:pt x="11" y="427"/>
                </a:lnTo>
                <a:lnTo>
                  <a:pt x="11" y="441"/>
                </a:lnTo>
                <a:lnTo>
                  <a:pt x="11" y="464"/>
                </a:lnTo>
                <a:lnTo>
                  <a:pt x="11" y="425"/>
                </a:lnTo>
                <a:lnTo>
                  <a:pt x="12" y="473"/>
                </a:lnTo>
                <a:lnTo>
                  <a:pt x="12" y="473"/>
                </a:lnTo>
                <a:lnTo>
                  <a:pt x="12" y="458"/>
                </a:lnTo>
                <a:lnTo>
                  <a:pt x="13" y="470"/>
                </a:lnTo>
                <a:lnTo>
                  <a:pt x="13" y="470"/>
                </a:lnTo>
                <a:lnTo>
                  <a:pt x="13" y="416"/>
                </a:lnTo>
                <a:lnTo>
                  <a:pt x="13" y="473"/>
                </a:lnTo>
                <a:lnTo>
                  <a:pt x="14" y="464"/>
                </a:lnTo>
                <a:lnTo>
                  <a:pt x="15" y="464"/>
                </a:lnTo>
                <a:lnTo>
                  <a:pt x="15" y="400"/>
                </a:lnTo>
                <a:lnTo>
                  <a:pt x="15" y="466"/>
                </a:lnTo>
                <a:lnTo>
                  <a:pt x="15" y="464"/>
                </a:lnTo>
                <a:lnTo>
                  <a:pt x="16" y="464"/>
                </a:lnTo>
                <a:lnTo>
                  <a:pt x="16" y="401"/>
                </a:lnTo>
                <a:lnTo>
                  <a:pt x="17" y="469"/>
                </a:lnTo>
                <a:lnTo>
                  <a:pt x="17" y="468"/>
                </a:lnTo>
                <a:lnTo>
                  <a:pt x="18" y="472"/>
                </a:lnTo>
                <a:lnTo>
                  <a:pt x="18" y="472"/>
                </a:lnTo>
                <a:lnTo>
                  <a:pt x="18" y="472"/>
                </a:lnTo>
                <a:lnTo>
                  <a:pt x="18" y="472"/>
                </a:lnTo>
                <a:lnTo>
                  <a:pt x="19" y="471"/>
                </a:lnTo>
                <a:lnTo>
                  <a:pt x="19" y="471"/>
                </a:lnTo>
                <a:lnTo>
                  <a:pt x="19" y="472"/>
                </a:lnTo>
                <a:lnTo>
                  <a:pt x="19" y="472"/>
                </a:lnTo>
                <a:lnTo>
                  <a:pt x="20" y="466"/>
                </a:lnTo>
                <a:lnTo>
                  <a:pt x="20" y="471"/>
                </a:lnTo>
                <a:lnTo>
                  <a:pt x="20" y="472"/>
                </a:lnTo>
                <a:lnTo>
                  <a:pt x="20" y="472"/>
                </a:lnTo>
                <a:lnTo>
                  <a:pt x="21" y="471"/>
                </a:lnTo>
                <a:lnTo>
                  <a:pt x="21" y="472"/>
                </a:lnTo>
                <a:lnTo>
                  <a:pt x="21" y="472"/>
                </a:lnTo>
                <a:lnTo>
                  <a:pt x="22" y="472"/>
                </a:lnTo>
                <a:lnTo>
                  <a:pt x="22" y="470"/>
                </a:lnTo>
                <a:lnTo>
                  <a:pt x="22" y="471"/>
                </a:lnTo>
                <a:lnTo>
                  <a:pt x="22" y="471"/>
                </a:lnTo>
                <a:lnTo>
                  <a:pt x="23" y="469"/>
                </a:lnTo>
                <a:lnTo>
                  <a:pt x="23" y="472"/>
                </a:lnTo>
                <a:lnTo>
                  <a:pt x="23" y="470"/>
                </a:lnTo>
                <a:lnTo>
                  <a:pt x="24" y="470"/>
                </a:lnTo>
                <a:lnTo>
                  <a:pt x="24" y="468"/>
                </a:lnTo>
                <a:lnTo>
                  <a:pt x="25" y="472"/>
                </a:lnTo>
                <a:lnTo>
                  <a:pt x="25" y="472"/>
                </a:lnTo>
                <a:lnTo>
                  <a:pt x="25" y="472"/>
                </a:lnTo>
                <a:lnTo>
                  <a:pt x="25" y="426"/>
                </a:lnTo>
                <a:lnTo>
                  <a:pt x="26" y="471"/>
                </a:lnTo>
                <a:lnTo>
                  <a:pt x="26" y="471"/>
                </a:lnTo>
                <a:lnTo>
                  <a:pt x="26" y="472"/>
                </a:lnTo>
                <a:lnTo>
                  <a:pt x="27" y="470"/>
                </a:lnTo>
                <a:lnTo>
                  <a:pt x="27" y="470"/>
                </a:lnTo>
                <a:lnTo>
                  <a:pt x="27" y="470"/>
                </a:lnTo>
                <a:lnTo>
                  <a:pt x="27" y="470"/>
                </a:lnTo>
                <a:lnTo>
                  <a:pt x="28" y="472"/>
                </a:lnTo>
                <a:lnTo>
                  <a:pt x="28" y="472"/>
                </a:lnTo>
                <a:lnTo>
                  <a:pt x="29" y="471"/>
                </a:lnTo>
                <a:lnTo>
                  <a:pt x="29" y="472"/>
                </a:lnTo>
                <a:lnTo>
                  <a:pt x="29" y="470"/>
                </a:lnTo>
                <a:lnTo>
                  <a:pt x="29" y="472"/>
                </a:lnTo>
                <a:lnTo>
                  <a:pt x="30" y="472"/>
                </a:lnTo>
                <a:lnTo>
                  <a:pt x="30" y="472"/>
                </a:lnTo>
                <a:lnTo>
                  <a:pt x="31" y="470"/>
                </a:lnTo>
                <a:lnTo>
                  <a:pt x="31" y="472"/>
                </a:lnTo>
                <a:lnTo>
                  <a:pt x="32" y="472"/>
                </a:lnTo>
                <a:lnTo>
                  <a:pt x="32" y="472"/>
                </a:lnTo>
                <a:lnTo>
                  <a:pt x="32" y="470"/>
                </a:lnTo>
                <a:lnTo>
                  <a:pt x="33" y="472"/>
                </a:lnTo>
                <a:lnTo>
                  <a:pt x="33" y="471"/>
                </a:lnTo>
                <a:lnTo>
                  <a:pt x="33" y="471"/>
                </a:lnTo>
                <a:lnTo>
                  <a:pt x="33" y="472"/>
                </a:lnTo>
                <a:lnTo>
                  <a:pt x="34" y="472"/>
                </a:lnTo>
                <a:lnTo>
                  <a:pt x="34" y="471"/>
                </a:lnTo>
                <a:lnTo>
                  <a:pt x="34" y="470"/>
                </a:lnTo>
                <a:lnTo>
                  <a:pt x="35" y="472"/>
                </a:lnTo>
                <a:lnTo>
                  <a:pt x="35" y="471"/>
                </a:lnTo>
                <a:lnTo>
                  <a:pt x="35" y="471"/>
                </a:lnTo>
                <a:lnTo>
                  <a:pt x="35" y="472"/>
                </a:lnTo>
                <a:lnTo>
                  <a:pt x="36" y="472"/>
                </a:lnTo>
                <a:lnTo>
                  <a:pt x="36" y="472"/>
                </a:lnTo>
                <a:lnTo>
                  <a:pt x="37" y="470"/>
                </a:lnTo>
                <a:lnTo>
                  <a:pt x="37" y="472"/>
                </a:lnTo>
                <a:lnTo>
                  <a:pt x="37" y="472"/>
                </a:lnTo>
                <a:lnTo>
                  <a:pt x="38" y="466"/>
                </a:lnTo>
                <a:lnTo>
                  <a:pt x="38" y="469"/>
                </a:lnTo>
                <a:lnTo>
                  <a:pt x="39" y="470"/>
                </a:lnTo>
                <a:lnTo>
                  <a:pt x="39" y="467"/>
                </a:lnTo>
                <a:lnTo>
                  <a:pt x="39" y="472"/>
                </a:lnTo>
                <a:lnTo>
                  <a:pt x="39" y="471"/>
                </a:lnTo>
                <a:lnTo>
                  <a:pt x="40" y="468"/>
                </a:lnTo>
                <a:lnTo>
                  <a:pt x="40" y="472"/>
                </a:lnTo>
                <a:lnTo>
                  <a:pt x="41" y="471"/>
                </a:lnTo>
                <a:lnTo>
                  <a:pt x="41" y="471"/>
                </a:lnTo>
                <a:lnTo>
                  <a:pt x="41" y="472"/>
                </a:lnTo>
                <a:lnTo>
                  <a:pt x="41" y="470"/>
                </a:lnTo>
                <a:lnTo>
                  <a:pt x="42" y="472"/>
                </a:lnTo>
                <a:lnTo>
                  <a:pt x="42" y="472"/>
                </a:lnTo>
                <a:lnTo>
                  <a:pt x="42" y="472"/>
                </a:lnTo>
                <a:lnTo>
                  <a:pt x="42" y="470"/>
                </a:lnTo>
                <a:lnTo>
                  <a:pt x="43" y="472"/>
                </a:lnTo>
                <a:lnTo>
                  <a:pt x="43" y="472"/>
                </a:lnTo>
                <a:lnTo>
                  <a:pt x="43" y="471"/>
                </a:lnTo>
                <a:lnTo>
                  <a:pt x="44" y="472"/>
                </a:lnTo>
                <a:lnTo>
                  <a:pt x="44" y="472"/>
                </a:lnTo>
                <a:lnTo>
                  <a:pt x="45" y="470"/>
                </a:lnTo>
                <a:lnTo>
                  <a:pt x="45" y="472"/>
                </a:lnTo>
                <a:lnTo>
                  <a:pt x="45" y="472"/>
                </a:lnTo>
                <a:lnTo>
                  <a:pt x="45" y="472"/>
                </a:lnTo>
                <a:lnTo>
                  <a:pt x="46" y="472"/>
                </a:lnTo>
                <a:lnTo>
                  <a:pt x="46" y="470"/>
                </a:lnTo>
                <a:lnTo>
                  <a:pt x="46" y="471"/>
                </a:lnTo>
                <a:lnTo>
                  <a:pt x="47" y="471"/>
                </a:lnTo>
                <a:lnTo>
                  <a:pt x="47" y="472"/>
                </a:lnTo>
                <a:lnTo>
                  <a:pt x="47" y="471"/>
                </a:lnTo>
                <a:lnTo>
                  <a:pt x="47" y="472"/>
                </a:lnTo>
                <a:lnTo>
                  <a:pt x="48" y="472"/>
                </a:lnTo>
                <a:lnTo>
                  <a:pt x="48" y="472"/>
                </a:lnTo>
                <a:lnTo>
                  <a:pt x="48" y="470"/>
                </a:lnTo>
                <a:lnTo>
                  <a:pt x="49" y="472"/>
                </a:lnTo>
                <a:lnTo>
                  <a:pt x="49" y="472"/>
                </a:lnTo>
                <a:lnTo>
                  <a:pt x="49" y="472"/>
                </a:lnTo>
                <a:lnTo>
                  <a:pt x="50" y="472"/>
                </a:lnTo>
                <a:lnTo>
                  <a:pt x="50" y="472"/>
                </a:lnTo>
                <a:lnTo>
                  <a:pt x="50" y="471"/>
                </a:lnTo>
                <a:lnTo>
                  <a:pt x="51" y="472"/>
                </a:lnTo>
                <a:lnTo>
                  <a:pt x="51" y="471"/>
                </a:lnTo>
                <a:lnTo>
                  <a:pt x="51" y="472"/>
                </a:lnTo>
                <a:lnTo>
                  <a:pt x="52" y="472"/>
                </a:lnTo>
                <a:lnTo>
                  <a:pt x="52" y="470"/>
                </a:lnTo>
                <a:lnTo>
                  <a:pt x="52" y="471"/>
                </a:lnTo>
                <a:lnTo>
                  <a:pt x="52" y="471"/>
                </a:lnTo>
                <a:lnTo>
                  <a:pt x="53" y="470"/>
                </a:lnTo>
                <a:lnTo>
                  <a:pt x="53" y="471"/>
                </a:lnTo>
                <a:lnTo>
                  <a:pt x="53" y="471"/>
                </a:lnTo>
                <a:lnTo>
                  <a:pt x="54" y="472"/>
                </a:lnTo>
                <a:lnTo>
                  <a:pt x="54" y="469"/>
                </a:lnTo>
                <a:lnTo>
                  <a:pt x="55" y="470"/>
                </a:lnTo>
                <a:lnTo>
                  <a:pt x="55" y="462"/>
                </a:lnTo>
                <a:lnTo>
                  <a:pt x="55" y="472"/>
                </a:lnTo>
                <a:lnTo>
                  <a:pt x="55" y="472"/>
                </a:lnTo>
                <a:lnTo>
                  <a:pt x="56" y="472"/>
                </a:lnTo>
                <a:lnTo>
                  <a:pt x="57" y="469"/>
                </a:lnTo>
                <a:lnTo>
                  <a:pt x="57" y="470"/>
                </a:lnTo>
                <a:lnTo>
                  <a:pt x="57" y="470"/>
                </a:lnTo>
                <a:lnTo>
                  <a:pt x="57" y="466"/>
                </a:lnTo>
                <a:lnTo>
                  <a:pt x="57" y="472"/>
                </a:lnTo>
                <a:lnTo>
                  <a:pt x="58" y="472"/>
                </a:lnTo>
                <a:lnTo>
                  <a:pt x="58" y="472"/>
                </a:lnTo>
                <a:lnTo>
                  <a:pt x="58" y="471"/>
                </a:lnTo>
                <a:lnTo>
                  <a:pt x="58" y="472"/>
                </a:lnTo>
                <a:lnTo>
                  <a:pt x="59" y="472"/>
                </a:lnTo>
                <a:lnTo>
                  <a:pt x="59" y="472"/>
                </a:lnTo>
                <a:lnTo>
                  <a:pt x="59" y="470"/>
                </a:lnTo>
                <a:lnTo>
                  <a:pt x="59" y="472"/>
                </a:lnTo>
                <a:lnTo>
                  <a:pt x="60" y="472"/>
                </a:lnTo>
                <a:lnTo>
                  <a:pt x="60" y="472"/>
                </a:lnTo>
                <a:lnTo>
                  <a:pt x="60" y="472"/>
                </a:lnTo>
                <a:lnTo>
                  <a:pt x="61" y="469"/>
                </a:lnTo>
                <a:lnTo>
                  <a:pt x="61" y="472"/>
                </a:lnTo>
                <a:lnTo>
                  <a:pt x="61" y="472"/>
                </a:lnTo>
                <a:lnTo>
                  <a:pt x="61" y="472"/>
                </a:lnTo>
                <a:lnTo>
                  <a:pt x="62" y="469"/>
                </a:lnTo>
                <a:lnTo>
                  <a:pt x="62" y="471"/>
                </a:lnTo>
                <a:lnTo>
                  <a:pt x="63" y="471"/>
                </a:lnTo>
                <a:lnTo>
                  <a:pt x="63" y="471"/>
                </a:lnTo>
                <a:lnTo>
                  <a:pt x="63" y="472"/>
                </a:lnTo>
                <a:lnTo>
                  <a:pt x="63" y="472"/>
                </a:lnTo>
                <a:lnTo>
                  <a:pt x="63" y="472"/>
                </a:lnTo>
                <a:lnTo>
                  <a:pt x="64" y="472"/>
                </a:lnTo>
                <a:lnTo>
                  <a:pt x="64" y="471"/>
                </a:lnTo>
                <a:lnTo>
                  <a:pt x="65" y="472"/>
                </a:lnTo>
                <a:lnTo>
                  <a:pt x="65" y="472"/>
                </a:lnTo>
                <a:lnTo>
                  <a:pt x="65" y="472"/>
                </a:lnTo>
                <a:lnTo>
                  <a:pt x="65" y="471"/>
                </a:lnTo>
                <a:lnTo>
                  <a:pt x="66" y="472"/>
                </a:lnTo>
                <a:lnTo>
                  <a:pt x="66" y="472"/>
                </a:lnTo>
                <a:lnTo>
                  <a:pt x="67" y="470"/>
                </a:lnTo>
                <a:lnTo>
                  <a:pt x="67" y="472"/>
                </a:lnTo>
                <a:lnTo>
                  <a:pt x="67" y="472"/>
                </a:lnTo>
                <a:lnTo>
                  <a:pt x="67" y="472"/>
                </a:lnTo>
                <a:lnTo>
                  <a:pt x="68" y="466"/>
                </a:lnTo>
                <a:lnTo>
                  <a:pt x="68" y="470"/>
                </a:lnTo>
                <a:lnTo>
                  <a:pt x="68" y="470"/>
                </a:lnTo>
                <a:lnTo>
                  <a:pt x="69" y="472"/>
                </a:lnTo>
                <a:lnTo>
                  <a:pt x="69" y="469"/>
                </a:lnTo>
                <a:lnTo>
                  <a:pt x="69" y="471"/>
                </a:lnTo>
                <a:lnTo>
                  <a:pt x="69" y="470"/>
                </a:lnTo>
                <a:lnTo>
                  <a:pt x="70" y="471"/>
                </a:lnTo>
                <a:lnTo>
                  <a:pt x="70" y="423"/>
                </a:lnTo>
                <a:lnTo>
                  <a:pt x="70" y="462"/>
                </a:lnTo>
                <a:lnTo>
                  <a:pt x="71" y="456"/>
                </a:lnTo>
                <a:lnTo>
                  <a:pt x="71" y="432"/>
                </a:lnTo>
                <a:lnTo>
                  <a:pt x="71" y="472"/>
                </a:lnTo>
                <a:lnTo>
                  <a:pt x="71" y="470"/>
                </a:lnTo>
                <a:lnTo>
                  <a:pt x="72" y="469"/>
                </a:lnTo>
                <a:lnTo>
                  <a:pt x="72" y="465"/>
                </a:lnTo>
                <a:lnTo>
                  <a:pt x="72" y="472"/>
                </a:lnTo>
                <a:lnTo>
                  <a:pt x="73" y="470"/>
                </a:lnTo>
                <a:lnTo>
                  <a:pt x="73" y="471"/>
                </a:lnTo>
                <a:lnTo>
                  <a:pt x="73" y="472"/>
                </a:lnTo>
                <a:lnTo>
                  <a:pt x="74" y="472"/>
                </a:lnTo>
                <a:lnTo>
                  <a:pt x="74" y="471"/>
                </a:lnTo>
                <a:lnTo>
                  <a:pt x="74" y="472"/>
                </a:lnTo>
                <a:lnTo>
                  <a:pt x="75" y="470"/>
                </a:lnTo>
                <a:lnTo>
                  <a:pt x="75" y="472"/>
                </a:lnTo>
                <a:lnTo>
                  <a:pt x="75" y="472"/>
                </a:lnTo>
                <a:lnTo>
                  <a:pt x="76" y="471"/>
                </a:lnTo>
                <a:lnTo>
                  <a:pt x="76" y="472"/>
                </a:lnTo>
                <a:lnTo>
                  <a:pt x="76" y="472"/>
                </a:lnTo>
                <a:lnTo>
                  <a:pt x="76" y="472"/>
                </a:lnTo>
                <a:lnTo>
                  <a:pt x="77" y="468"/>
                </a:lnTo>
                <a:lnTo>
                  <a:pt x="77" y="472"/>
                </a:lnTo>
                <a:lnTo>
                  <a:pt x="78" y="472"/>
                </a:lnTo>
                <a:lnTo>
                  <a:pt x="78" y="472"/>
                </a:lnTo>
                <a:lnTo>
                  <a:pt x="78" y="469"/>
                </a:lnTo>
                <a:lnTo>
                  <a:pt x="79" y="470"/>
                </a:lnTo>
                <a:lnTo>
                  <a:pt x="79" y="469"/>
                </a:lnTo>
                <a:lnTo>
                  <a:pt x="79" y="472"/>
                </a:lnTo>
                <a:lnTo>
                  <a:pt x="80" y="472"/>
                </a:lnTo>
                <a:lnTo>
                  <a:pt x="80" y="472"/>
                </a:lnTo>
                <a:lnTo>
                  <a:pt x="80" y="472"/>
                </a:lnTo>
                <a:lnTo>
                  <a:pt x="80" y="470"/>
                </a:lnTo>
                <a:lnTo>
                  <a:pt x="81" y="472"/>
                </a:lnTo>
                <a:lnTo>
                  <a:pt x="81" y="472"/>
                </a:lnTo>
                <a:lnTo>
                  <a:pt x="81" y="471"/>
                </a:lnTo>
                <a:lnTo>
                  <a:pt x="82" y="472"/>
                </a:lnTo>
                <a:lnTo>
                  <a:pt x="82" y="472"/>
                </a:lnTo>
                <a:lnTo>
                  <a:pt x="82" y="463"/>
                </a:lnTo>
                <a:lnTo>
                  <a:pt x="83" y="473"/>
                </a:lnTo>
                <a:lnTo>
                  <a:pt x="83" y="465"/>
                </a:lnTo>
                <a:lnTo>
                  <a:pt x="83" y="470"/>
                </a:lnTo>
                <a:lnTo>
                  <a:pt x="83" y="471"/>
                </a:lnTo>
                <a:lnTo>
                  <a:pt x="84" y="460"/>
                </a:lnTo>
                <a:lnTo>
                  <a:pt x="84" y="469"/>
                </a:lnTo>
                <a:lnTo>
                  <a:pt x="84" y="472"/>
                </a:lnTo>
                <a:lnTo>
                  <a:pt x="84" y="473"/>
                </a:lnTo>
                <a:lnTo>
                  <a:pt x="85" y="458"/>
                </a:lnTo>
                <a:lnTo>
                  <a:pt x="85" y="468"/>
                </a:lnTo>
                <a:lnTo>
                  <a:pt x="86" y="468"/>
                </a:lnTo>
                <a:lnTo>
                  <a:pt x="86" y="429"/>
                </a:lnTo>
                <a:lnTo>
                  <a:pt x="86" y="472"/>
                </a:lnTo>
                <a:lnTo>
                  <a:pt x="86" y="450"/>
                </a:lnTo>
                <a:lnTo>
                  <a:pt x="86" y="450"/>
                </a:lnTo>
                <a:lnTo>
                  <a:pt x="88" y="472"/>
                </a:lnTo>
                <a:lnTo>
                  <a:pt x="88" y="472"/>
                </a:lnTo>
                <a:lnTo>
                  <a:pt x="88" y="472"/>
                </a:lnTo>
                <a:lnTo>
                  <a:pt x="88" y="472"/>
                </a:lnTo>
                <a:lnTo>
                  <a:pt x="88" y="471"/>
                </a:lnTo>
                <a:lnTo>
                  <a:pt x="89" y="472"/>
                </a:lnTo>
                <a:lnTo>
                  <a:pt x="89" y="472"/>
                </a:lnTo>
                <a:lnTo>
                  <a:pt x="90" y="471"/>
                </a:lnTo>
                <a:lnTo>
                  <a:pt x="90" y="472"/>
                </a:lnTo>
                <a:lnTo>
                  <a:pt x="90" y="472"/>
                </a:lnTo>
                <a:lnTo>
                  <a:pt x="90" y="472"/>
                </a:lnTo>
                <a:lnTo>
                  <a:pt x="90" y="472"/>
                </a:lnTo>
                <a:lnTo>
                  <a:pt x="91" y="469"/>
                </a:lnTo>
                <a:lnTo>
                  <a:pt x="91" y="472"/>
                </a:lnTo>
                <a:lnTo>
                  <a:pt x="91" y="472"/>
                </a:lnTo>
                <a:lnTo>
                  <a:pt x="92" y="472"/>
                </a:lnTo>
                <a:lnTo>
                  <a:pt x="92" y="471"/>
                </a:lnTo>
                <a:lnTo>
                  <a:pt x="92" y="471"/>
                </a:lnTo>
                <a:lnTo>
                  <a:pt x="92" y="471"/>
                </a:lnTo>
                <a:lnTo>
                  <a:pt x="93" y="471"/>
                </a:lnTo>
                <a:lnTo>
                  <a:pt x="93" y="472"/>
                </a:lnTo>
                <a:lnTo>
                  <a:pt x="93" y="472"/>
                </a:lnTo>
                <a:lnTo>
                  <a:pt x="94" y="472"/>
                </a:lnTo>
                <a:lnTo>
                  <a:pt x="94" y="471"/>
                </a:lnTo>
                <a:lnTo>
                  <a:pt x="94" y="472"/>
                </a:lnTo>
                <a:lnTo>
                  <a:pt x="94" y="472"/>
                </a:lnTo>
                <a:lnTo>
                  <a:pt x="94" y="472"/>
                </a:lnTo>
                <a:lnTo>
                  <a:pt x="95" y="472"/>
                </a:lnTo>
                <a:lnTo>
                  <a:pt x="96" y="470"/>
                </a:lnTo>
                <a:lnTo>
                  <a:pt x="96" y="472"/>
                </a:lnTo>
                <a:lnTo>
                  <a:pt x="96" y="471"/>
                </a:lnTo>
                <a:lnTo>
                  <a:pt x="96" y="472"/>
                </a:lnTo>
                <a:lnTo>
                  <a:pt x="97" y="471"/>
                </a:lnTo>
                <a:lnTo>
                  <a:pt x="97" y="472"/>
                </a:lnTo>
                <a:lnTo>
                  <a:pt x="97" y="472"/>
                </a:lnTo>
                <a:lnTo>
                  <a:pt x="97" y="472"/>
                </a:lnTo>
                <a:lnTo>
                  <a:pt x="98" y="470"/>
                </a:lnTo>
                <a:lnTo>
                  <a:pt x="98" y="470"/>
                </a:lnTo>
                <a:lnTo>
                  <a:pt x="98" y="470"/>
                </a:lnTo>
                <a:lnTo>
                  <a:pt x="99" y="468"/>
                </a:lnTo>
                <a:lnTo>
                  <a:pt x="99" y="472"/>
                </a:lnTo>
                <a:lnTo>
                  <a:pt x="99" y="472"/>
                </a:lnTo>
                <a:lnTo>
                  <a:pt x="99" y="472"/>
                </a:lnTo>
                <a:lnTo>
                  <a:pt x="99" y="472"/>
                </a:lnTo>
                <a:lnTo>
                  <a:pt x="100" y="469"/>
                </a:lnTo>
                <a:lnTo>
                  <a:pt x="100" y="470"/>
                </a:lnTo>
                <a:lnTo>
                  <a:pt x="100" y="470"/>
                </a:lnTo>
                <a:lnTo>
                  <a:pt x="100" y="471"/>
                </a:lnTo>
                <a:lnTo>
                  <a:pt x="101" y="447"/>
                </a:lnTo>
                <a:lnTo>
                  <a:pt x="101" y="469"/>
                </a:lnTo>
                <a:lnTo>
                  <a:pt x="102" y="469"/>
                </a:lnTo>
                <a:lnTo>
                  <a:pt x="102" y="456"/>
                </a:lnTo>
                <a:lnTo>
                  <a:pt x="102" y="472"/>
                </a:lnTo>
                <a:lnTo>
                  <a:pt x="102" y="471"/>
                </a:lnTo>
                <a:lnTo>
                  <a:pt x="102" y="471"/>
                </a:lnTo>
                <a:lnTo>
                  <a:pt x="103" y="470"/>
                </a:lnTo>
                <a:lnTo>
                  <a:pt x="104" y="472"/>
                </a:lnTo>
                <a:lnTo>
                  <a:pt x="104" y="471"/>
                </a:lnTo>
                <a:lnTo>
                  <a:pt x="104" y="471"/>
                </a:lnTo>
                <a:lnTo>
                  <a:pt x="104" y="472"/>
                </a:lnTo>
                <a:lnTo>
                  <a:pt x="105" y="470"/>
                </a:lnTo>
                <a:lnTo>
                  <a:pt x="105" y="471"/>
                </a:lnTo>
                <a:lnTo>
                  <a:pt x="105" y="471"/>
                </a:lnTo>
                <a:lnTo>
                  <a:pt x="105" y="472"/>
                </a:lnTo>
                <a:lnTo>
                  <a:pt x="106" y="471"/>
                </a:lnTo>
                <a:lnTo>
                  <a:pt x="106" y="472"/>
                </a:lnTo>
                <a:lnTo>
                  <a:pt x="106" y="472"/>
                </a:lnTo>
                <a:lnTo>
                  <a:pt x="106" y="472"/>
                </a:lnTo>
                <a:lnTo>
                  <a:pt x="107" y="470"/>
                </a:lnTo>
                <a:lnTo>
                  <a:pt x="107" y="472"/>
                </a:lnTo>
                <a:lnTo>
                  <a:pt x="107" y="472"/>
                </a:lnTo>
                <a:lnTo>
                  <a:pt x="108" y="470"/>
                </a:lnTo>
                <a:lnTo>
                  <a:pt x="108" y="472"/>
                </a:lnTo>
                <a:lnTo>
                  <a:pt x="108" y="472"/>
                </a:lnTo>
                <a:lnTo>
                  <a:pt x="108" y="472"/>
                </a:lnTo>
                <a:lnTo>
                  <a:pt x="109" y="470"/>
                </a:lnTo>
                <a:lnTo>
                  <a:pt x="109" y="471"/>
                </a:lnTo>
                <a:lnTo>
                  <a:pt x="110" y="472"/>
                </a:lnTo>
                <a:lnTo>
                  <a:pt x="110" y="472"/>
                </a:lnTo>
                <a:lnTo>
                  <a:pt x="110" y="470"/>
                </a:lnTo>
                <a:lnTo>
                  <a:pt x="110" y="470"/>
                </a:lnTo>
                <a:lnTo>
                  <a:pt x="111" y="470"/>
                </a:lnTo>
                <a:lnTo>
                  <a:pt x="111" y="472"/>
                </a:lnTo>
                <a:lnTo>
                  <a:pt x="112" y="469"/>
                </a:lnTo>
                <a:lnTo>
                  <a:pt x="112" y="469"/>
                </a:lnTo>
                <a:lnTo>
                  <a:pt x="113" y="451"/>
                </a:lnTo>
                <a:lnTo>
                  <a:pt x="113" y="463"/>
                </a:lnTo>
                <a:lnTo>
                  <a:pt x="113" y="449"/>
                </a:lnTo>
                <a:lnTo>
                  <a:pt x="113" y="470"/>
                </a:lnTo>
                <a:lnTo>
                  <a:pt x="114" y="429"/>
                </a:lnTo>
                <a:lnTo>
                  <a:pt x="114" y="449"/>
                </a:lnTo>
                <a:lnTo>
                  <a:pt x="114" y="429"/>
                </a:lnTo>
                <a:lnTo>
                  <a:pt x="114" y="471"/>
                </a:lnTo>
                <a:lnTo>
                  <a:pt x="115" y="425"/>
                </a:lnTo>
                <a:lnTo>
                  <a:pt x="115" y="463"/>
                </a:lnTo>
                <a:lnTo>
                  <a:pt x="115" y="440"/>
                </a:lnTo>
                <a:lnTo>
                  <a:pt x="115" y="440"/>
                </a:lnTo>
                <a:lnTo>
                  <a:pt x="116" y="472"/>
                </a:lnTo>
                <a:lnTo>
                  <a:pt x="116" y="472"/>
                </a:lnTo>
                <a:lnTo>
                  <a:pt x="116" y="470"/>
                </a:lnTo>
                <a:lnTo>
                  <a:pt x="117" y="470"/>
                </a:lnTo>
                <a:lnTo>
                  <a:pt x="117" y="472"/>
                </a:lnTo>
                <a:lnTo>
                  <a:pt x="117" y="472"/>
                </a:lnTo>
                <a:lnTo>
                  <a:pt x="118" y="472"/>
                </a:lnTo>
                <a:lnTo>
                  <a:pt x="118" y="472"/>
                </a:lnTo>
                <a:lnTo>
                  <a:pt x="118" y="470"/>
                </a:lnTo>
                <a:lnTo>
                  <a:pt x="118" y="472"/>
                </a:lnTo>
                <a:lnTo>
                  <a:pt x="119" y="472"/>
                </a:lnTo>
                <a:lnTo>
                  <a:pt x="119" y="472"/>
                </a:lnTo>
                <a:lnTo>
                  <a:pt x="120" y="470"/>
                </a:lnTo>
                <a:lnTo>
                  <a:pt x="120" y="472"/>
                </a:lnTo>
                <a:lnTo>
                  <a:pt x="120" y="472"/>
                </a:lnTo>
                <a:lnTo>
                  <a:pt x="120" y="471"/>
                </a:lnTo>
                <a:lnTo>
                  <a:pt x="121" y="472"/>
                </a:lnTo>
                <a:lnTo>
                  <a:pt x="121" y="472"/>
                </a:lnTo>
                <a:lnTo>
                  <a:pt x="121" y="470"/>
                </a:lnTo>
                <a:lnTo>
                  <a:pt x="122" y="472"/>
                </a:lnTo>
                <a:lnTo>
                  <a:pt x="122" y="472"/>
                </a:lnTo>
                <a:lnTo>
                  <a:pt x="123" y="471"/>
                </a:lnTo>
                <a:lnTo>
                  <a:pt x="123" y="471"/>
                </a:lnTo>
                <a:lnTo>
                  <a:pt x="123" y="471"/>
                </a:lnTo>
                <a:lnTo>
                  <a:pt x="123" y="469"/>
                </a:lnTo>
                <a:lnTo>
                  <a:pt x="124" y="472"/>
                </a:lnTo>
                <a:lnTo>
                  <a:pt x="124" y="471"/>
                </a:lnTo>
                <a:lnTo>
                  <a:pt x="124" y="471"/>
                </a:lnTo>
                <a:lnTo>
                  <a:pt x="125" y="472"/>
                </a:lnTo>
                <a:lnTo>
                  <a:pt x="125" y="470"/>
                </a:lnTo>
                <a:lnTo>
                  <a:pt x="125" y="472"/>
                </a:lnTo>
                <a:lnTo>
                  <a:pt x="125" y="472"/>
                </a:lnTo>
                <a:lnTo>
                  <a:pt x="126" y="472"/>
                </a:lnTo>
                <a:lnTo>
                  <a:pt x="126" y="470"/>
                </a:lnTo>
                <a:lnTo>
                  <a:pt x="126" y="470"/>
                </a:lnTo>
                <a:lnTo>
                  <a:pt x="127" y="470"/>
                </a:lnTo>
                <a:lnTo>
                  <a:pt x="127" y="473"/>
                </a:lnTo>
                <a:lnTo>
                  <a:pt x="128" y="468"/>
                </a:lnTo>
                <a:lnTo>
                  <a:pt x="128" y="469"/>
                </a:lnTo>
                <a:lnTo>
                  <a:pt x="128" y="469"/>
                </a:lnTo>
                <a:lnTo>
                  <a:pt x="128" y="468"/>
                </a:lnTo>
                <a:lnTo>
                  <a:pt x="129" y="473"/>
                </a:lnTo>
                <a:lnTo>
                  <a:pt x="129" y="472"/>
                </a:lnTo>
                <a:lnTo>
                  <a:pt x="129" y="473"/>
                </a:lnTo>
                <a:lnTo>
                  <a:pt x="129" y="473"/>
                </a:lnTo>
                <a:lnTo>
                  <a:pt x="129" y="468"/>
                </a:lnTo>
                <a:lnTo>
                  <a:pt x="130" y="470"/>
                </a:lnTo>
                <a:lnTo>
                  <a:pt x="130" y="470"/>
                </a:lnTo>
                <a:lnTo>
                  <a:pt x="130" y="470"/>
                </a:lnTo>
                <a:lnTo>
                  <a:pt x="130" y="472"/>
                </a:lnTo>
                <a:lnTo>
                  <a:pt x="131" y="470"/>
                </a:lnTo>
                <a:lnTo>
                  <a:pt x="131" y="470"/>
                </a:lnTo>
                <a:lnTo>
                  <a:pt x="132" y="472"/>
                </a:lnTo>
                <a:lnTo>
                  <a:pt x="132" y="469"/>
                </a:lnTo>
                <a:lnTo>
                  <a:pt x="132" y="470"/>
                </a:lnTo>
                <a:lnTo>
                  <a:pt x="132" y="470"/>
                </a:lnTo>
                <a:lnTo>
                  <a:pt x="133" y="472"/>
                </a:lnTo>
                <a:lnTo>
                  <a:pt x="133" y="472"/>
                </a:lnTo>
                <a:lnTo>
                  <a:pt x="133" y="472"/>
                </a:lnTo>
                <a:lnTo>
                  <a:pt x="134" y="472"/>
                </a:lnTo>
                <a:lnTo>
                  <a:pt x="134" y="469"/>
                </a:lnTo>
                <a:lnTo>
                  <a:pt x="134" y="472"/>
                </a:lnTo>
                <a:lnTo>
                  <a:pt x="135" y="472"/>
                </a:lnTo>
                <a:lnTo>
                  <a:pt x="136" y="471"/>
                </a:lnTo>
                <a:lnTo>
                  <a:pt x="136" y="471"/>
                </a:lnTo>
                <a:lnTo>
                  <a:pt x="136" y="470"/>
                </a:lnTo>
                <a:lnTo>
                  <a:pt x="136" y="472"/>
                </a:lnTo>
                <a:lnTo>
                  <a:pt x="137" y="471"/>
                </a:lnTo>
                <a:lnTo>
                  <a:pt x="137" y="471"/>
                </a:lnTo>
                <a:lnTo>
                  <a:pt x="137" y="472"/>
                </a:lnTo>
                <a:lnTo>
                  <a:pt x="138" y="470"/>
                </a:lnTo>
                <a:lnTo>
                  <a:pt x="138" y="472"/>
                </a:lnTo>
                <a:lnTo>
                  <a:pt x="138" y="472"/>
                </a:lnTo>
                <a:lnTo>
                  <a:pt x="138" y="472"/>
                </a:lnTo>
                <a:lnTo>
                  <a:pt x="139" y="470"/>
                </a:lnTo>
                <a:lnTo>
                  <a:pt x="139" y="472"/>
                </a:lnTo>
                <a:lnTo>
                  <a:pt x="139" y="472"/>
                </a:lnTo>
                <a:lnTo>
                  <a:pt x="140" y="470"/>
                </a:lnTo>
                <a:lnTo>
                  <a:pt x="140" y="472"/>
                </a:lnTo>
                <a:lnTo>
                  <a:pt x="140" y="472"/>
                </a:lnTo>
                <a:lnTo>
                  <a:pt x="140" y="472"/>
                </a:lnTo>
                <a:lnTo>
                  <a:pt x="141" y="472"/>
                </a:lnTo>
                <a:lnTo>
                  <a:pt x="141" y="470"/>
                </a:lnTo>
                <a:lnTo>
                  <a:pt x="142" y="470"/>
                </a:lnTo>
                <a:lnTo>
                  <a:pt x="142" y="469"/>
                </a:lnTo>
                <a:lnTo>
                  <a:pt x="142" y="472"/>
                </a:lnTo>
                <a:lnTo>
                  <a:pt x="142" y="472"/>
                </a:lnTo>
                <a:lnTo>
                  <a:pt x="143" y="472"/>
                </a:lnTo>
                <a:lnTo>
                  <a:pt x="143" y="470"/>
                </a:lnTo>
                <a:lnTo>
                  <a:pt x="144" y="472"/>
                </a:lnTo>
                <a:lnTo>
                  <a:pt x="144" y="472"/>
                </a:lnTo>
                <a:lnTo>
                  <a:pt x="144" y="472"/>
                </a:lnTo>
                <a:lnTo>
                  <a:pt x="144" y="472"/>
                </a:lnTo>
                <a:lnTo>
                  <a:pt x="145" y="471"/>
                </a:lnTo>
                <a:lnTo>
                  <a:pt x="145" y="471"/>
                </a:lnTo>
                <a:lnTo>
                  <a:pt x="145" y="472"/>
                </a:lnTo>
                <a:lnTo>
                  <a:pt x="146" y="470"/>
                </a:lnTo>
                <a:lnTo>
                  <a:pt x="146" y="472"/>
                </a:lnTo>
                <a:lnTo>
                  <a:pt x="146" y="472"/>
                </a:lnTo>
                <a:lnTo>
                  <a:pt x="146" y="472"/>
                </a:lnTo>
                <a:lnTo>
                  <a:pt x="147" y="470"/>
                </a:lnTo>
                <a:lnTo>
                  <a:pt x="147" y="471"/>
                </a:lnTo>
                <a:lnTo>
                  <a:pt x="147" y="471"/>
                </a:lnTo>
                <a:lnTo>
                  <a:pt x="147" y="471"/>
                </a:lnTo>
                <a:lnTo>
                  <a:pt x="147" y="472"/>
                </a:lnTo>
                <a:lnTo>
                  <a:pt x="148" y="471"/>
                </a:lnTo>
                <a:lnTo>
                  <a:pt x="148" y="471"/>
                </a:lnTo>
                <a:lnTo>
                  <a:pt x="149" y="472"/>
                </a:lnTo>
                <a:lnTo>
                  <a:pt x="149" y="471"/>
                </a:lnTo>
                <a:lnTo>
                  <a:pt x="149" y="471"/>
                </a:lnTo>
                <a:lnTo>
                  <a:pt x="150" y="472"/>
                </a:lnTo>
                <a:lnTo>
                  <a:pt x="150" y="471"/>
                </a:lnTo>
                <a:lnTo>
                  <a:pt x="150" y="472"/>
                </a:lnTo>
                <a:lnTo>
                  <a:pt x="150" y="472"/>
                </a:lnTo>
                <a:lnTo>
                  <a:pt x="151" y="472"/>
                </a:lnTo>
                <a:lnTo>
                  <a:pt x="151" y="471"/>
                </a:lnTo>
                <a:lnTo>
                  <a:pt x="152" y="472"/>
                </a:lnTo>
                <a:lnTo>
                  <a:pt x="152" y="472"/>
                </a:lnTo>
                <a:lnTo>
                  <a:pt x="152" y="472"/>
                </a:lnTo>
                <a:lnTo>
                  <a:pt x="152" y="471"/>
                </a:lnTo>
                <a:lnTo>
                  <a:pt x="152" y="472"/>
                </a:lnTo>
                <a:lnTo>
                  <a:pt x="153" y="472"/>
                </a:lnTo>
                <a:lnTo>
                  <a:pt x="153" y="472"/>
                </a:lnTo>
                <a:lnTo>
                  <a:pt x="153" y="472"/>
                </a:lnTo>
                <a:lnTo>
                  <a:pt x="154" y="471"/>
                </a:lnTo>
                <a:lnTo>
                  <a:pt x="154" y="472"/>
                </a:lnTo>
                <a:lnTo>
                  <a:pt x="154" y="472"/>
                </a:lnTo>
                <a:lnTo>
                  <a:pt x="155" y="471"/>
                </a:lnTo>
                <a:lnTo>
                  <a:pt x="155" y="472"/>
                </a:lnTo>
                <a:lnTo>
                  <a:pt x="155" y="472"/>
                </a:lnTo>
                <a:lnTo>
                  <a:pt x="156" y="472"/>
                </a:lnTo>
                <a:lnTo>
                  <a:pt x="156" y="467"/>
                </a:lnTo>
                <a:lnTo>
                  <a:pt x="157" y="465"/>
                </a:lnTo>
                <a:lnTo>
                  <a:pt x="157" y="454"/>
                </a:lnTo>
                <a:lnTo>
                  <a:pt x="157" y="470"/>
                </a:lnTo>
                <a:lnTo>
                  <a:pt x="157" y="462"/>
                </a:lnTo>
                <a:lnTo>
                  <a:pt x="158" y="467"/>
                </a:lnTo>
                <a:lnTo>
                  <a:pt x="158" y="430"/>
                </a:lnTo>
                <a:lnTo>
                  <a:pt x="158" y="470"/>
                </a:lnTo>
                <a:lnTo>
                  <a:pt x="159" y="444"/>
                </a:lnTo>
                <a:lnTo>
                  <a:pt x="159" y="456"/>
                </a:lnTo>
                <a:lnTo>
                  <a:pt x="159" y="441"/>
                </a:lnTo>
                <a:lnTo>
                  <a:pt x="160" y="473"/>
                </a:lnTo>
                <a:lnTo>
                  <a:pt x="160" y="472"/>
                </a:lnTo>
                <a:lnTo>
                  <a:pt x="160" y="472"/>
                </a:lnTo>
                <a:lnTo>
                  <a:pt x="160" y="470"/>
                </a:lnTo>
                <a:lnTo>
                  <a:pt x="161" y="472"/>
                </a:lnTo>
                <a:lnTo>
                  <a:pt x="161" y="472"/>
                </a:lnTo>
                <a:lnTo>
                  <a:pt x="161" y="470"/>
                </a:lnTo>
                <a:lnTo>
                  <a:pt x="162" y="472"/>
                </a:lnTo>
                <a:lnTo>
                  <a:pt x="162" y="472"/>
                </a:lnTo>
                <a:lnTo>
                  <a:pt x="162" y="472"/>
                </a:lnTo>
                <a:lnTo>
                  <a:pt x="163" y="472"/>
                </a:lnTo>
                <a:lnTo>
                  <a:pt x="163" y="470"/>
                </a:lnTo>
                <a:lnTo>
                  <a:pt x="163" y="470"/>
                </a:lnTo>
                <a:lnTo>
                  <a:pt x="163" y="470"/>
                </a:lnTo>
                <a:lnTo>
                  <a:pt x="163" y="472"/>
                </a:lnTo>
                <a:lnTo>
                  <a:pt x="164" y="472"/>
                </a:lnTo>
                <a:lnTo>
                  <a:pt x="164" y="472"/>
                </a:lnTo>
                <a:lnTo>
                  <a:pt x="165" y="472"/>
                </a:lnTo>
                <a:lnTo>
                  <a:pt x="165" y="470"/>
                </a:lnTo>
                <a:lnTo>
                  <a:pt x="165" y="472"/>
                </a:lnTo>
                <a:lnTo>
                  <a:pt x="166" y="472"/>
                </a:lnTo>
                <a:lnTo>
                  <a:pt x="166" y="471"/>
                </a:lnTo>
                <a:lnTo>
                  <a:pt x="166" y="472"/>
                </a:lnTo>
                <a:lnTo>
                  <a:pt x="167" y="472"/>
                </a:lnTo>
                <a:lnTo>
                  <a:pt x="167" y="472"/>
                </a:lnTo>
                <a:lnTo>
                  <a:pt x="167" y="470"/>
                </a:lnTo>
                <a:lnTo>
                  <a:pt x="168" y="472"/>
                </a:lnTo>
                <a:lnTo>
                  <a:pt x="168" y="471"/>
                </a:lnTo>
                <a:lnTo>
                  <a:pt x="168" y="471"/>
                </a:lnTo>
                <a:lnTo>
                  <a:pt x="168" y="472"/>
                </a:lnTo>
                <a:lnTo>
                  <a:pt x="169" y="470"/>
                </a:lnTo>
                <a:lnTo>
                  <a:pt x="169" y="471"/>
                </a:lnTo>
                <a:lnTo>
                  <a:pt x="169" y="472"/>
                </a:lnTo>
                <a:lnTo>
                  <a:pt x="169" y="472"/>
                </a:lnTo>
                <a:lnTo>
                  <a:pt x="170" y="470"/>
                </a:lnTo>
                <a:lnTo>
                  <a:pt x="170" y="472"/>
                </a:lnTo>
                <a:lnTo>
                  <a:pt x="170" y="472"/>
                </a:lnTo>
                <a:lnTo>
                  <a:pt x="171" y="472"/>
                </a:lnTo>
                <a:lnTo>
                  <a:pt x="171" y="470"/>
                </a:lnTo>
                <a:lnTo>
                  <a:pt x="171" y="470"/>
                </a:lnTo>
                <a:lnTo>
                  <a:pt x="171" y="470"/>
                </a:lnTo>
                <a:lnTo>
                  <a:pt x="172" y="469"/>
                </a:lnTo>
                <a:lnTo>
                  <a:pt x="172" y="472"/>
                </a:lnTo>
                <a:lnTo>
                  <a:pt x="172" y="472"/>
                </a:lnTo>
                <a:lnTo>
                  <a:pt x="172" y="472"/>
                </a:lnTo>
                <a:lnTo>
                  <a:pt x="173" y="472"/>
                </a:lnTo>
                <a:lnTo>
                  <a:pt x="173" y="470"/>
                </a:lnTo>
                <a:lnTo>
                  <a:pt x="173" y="470"/>
                </a:lnTo>
                <a:lnTo>
                  <a:pt x="174" y="470"/>
                </a:lnTo>
                <a:lnTo>
                  <a:pt x="174" y="472"/>
                </a:lnTo>
                <a:lnTo>
                  <a:pt x="175" y="470"/>
                </a:lnTo>
                <a:lnTo>
                  <a:pt x="175" y="470"/>
                </a:lnTo>
                <a:lnTo>
                  <a:pt x="175" y="470"/>
                </a:lnTo>
                <a:lnTo>
                  <a:pt x="175" y="472"/>
                </a:lnTo>
                <a:lnTo>
                  <a:pt x="176" y="472"/>
                </a:lnTo>
                <a:lnTo>
                  <a:pt x="176" y="472"/>
                </a:lnTo>
                <a:lnTo>
                  <a:pt x="176" y="472"/>
                </a:lnTo>
                <a:lnTo>
                  <a:pt x="177" y="471"/>
                </a:lnTo>
                <a:lnTo>
                  <a:pt x="177" y="472"/>
                </a:lnTo>
                <a:lnTo>
                  <a:pt x="177" y="472"/>
                </a:lnTo>
                <a:lnTo>
                  <a:pt x="178" y="471"/>
                </a:lnTo>
                <a:lnTo>
                  <a:pt x="178" y="472"/>
                </a:lnTo>
                <a:lnTo>
                  <a:pt x="178" y="472"/>
                </a:lnTo>
                <a:lnTo>
                  <a:pt x="178" y="472"/>
                </a:lnTo>
                <a:lnTo>
                  <a:pt x="179" y="471"/>
                </a:lnTo>
                <a:lnTo>
                  <a:pt x="179" y="472"/>
                </a:lnTo>
                <a:lnTo>
                  <a:pt x="179" y="472"/>
                </a:lnTo>
                <a:lnTo>
                  <a:pt x="180" y="471"/>
                </a:lnTo>
                <a:lnTo>
                  <a:pt x="180" y="472"/>
                </a:lnTo>
                <a:lnTo>
                  <a:pt x="180" y="472"/>
                </a:lnTo>
                <a:lnTo>
                  <a:pt x="181" y="472"/>
                </a:lnTo>
                <a:lnTo>
                  <a:pt x="181" y="472"/>
                </a:lnTo>
                <a:lnTo>
                  <a:pt x="181" y="471"/>
                </a:lnTo>
                <a:lnTo>
                  <a:pt x="181" y="472"/>
                </a:lnTo>
                <a:lnTo>
                  <a:pt x="182" y="472"/>
                </a:lnTo>
                <a:lnTo>
                  <a:pt x="182" y="472"/>
                </a:lnTo>
                <a:lnTo>
                  <a:pt x="183" y="471"/>
                </a:lnTo>
                <a:lnTo>
                  <a:pt x="183" y="472"/>
                </a:lnTo>
                <a:lnTo>
                  <a:pt x="183" y="472"/>
                </a:lnTo>
                <a:lnTo>
                  <a:pt x="183" y="472"/>
                </a:lnTo>
                <a:lnTo>
                  <a:pt x="184" y="468"/>
                </a:lnTo>
                <a:lnTo>
                  <a:pt x="184" y="471"/>
                </a:lnTo>
                <a:lnTo>
                  <a:pt x="184" y="472"/>
                </a:lnTo>
                <a:lnTo>
                  <a:pt x="185" y="472"/>
                </a:lnTo>
                <a:lnTo>
                  <a:pt x="185" y="469"/>
                </a:lnTo>
                <a:lnTo>
                  <a:pt x="185" y="470"/>
                </a:lnTo>
                <a:lnTo>
                  <a:pt x="185" y="470"/>
                </a:lnTo>
                <a:lnTo>
                  <a:pt x="185" y="472"/>
                </a:lnTo>
                <a:lnTo>
                  <a:pt x="186" y="470"/>
                </a:lnTo>
                <a:lnTo>
                  <a:pt x="186" y="470"/>
                </a:lnTo>
                <a:lnTo>
                  <a:pt x="187" y="472"/>
                </a:lnTo>
                <a:lnTo>
                  <a:pt x="187" y="468"/>
                </a:lnTo>
                <a:lnTo>
                  <a:pt x="187" y="470"/>
                </a:lnTo>
                <a:lnTo>
                  <a:pt x="187" y="470"/>
                </a:lnTo>
                <a:lnTo>
                  <a:pt x="188" y="472"/>
                </a:lnTo>
                <a:lnTo>
                  <a:pt x="188" y="458"/>
                </a:lnTo>
                <a:lnTo>
                  <a:pt x="188" y="466"/>
                </a:lnTo>
                <a:lnTo>
                  <a:pt x="189" y="470"/>
                </a:lnTo>
                <a:lnTo>
                  <a:pt x="189" y="473"/>
                </a:lnTo>
                <a:lnTo>
                  <a:pt x="189" y="467"/>
                </a:lnTo>
                <a:lnTo>
                  <a:pt x="189" y="471"/>
                </a:lnTo>
                <a:lnTo>
                  <a:pt x="189" y="471"/>
                </a:lnTo>
                <a:lnTo>
                  <a:pt x="190" y="468"/>
                </a:lnTo>
                <a:lnTo>
                  <a:pt x="190" y="472"/>
                </a:lnTo>
                <a:lnTo>
                  <a:pt x="191" y="472"/>
                </a:lnTo>
                <a:lnTo>
                  <a:pt x="191" y="472"/>
                </a:lnTo>
                <a:lnTo>
                  <a:pt x="191" y="472"/>
                </a:lnTo>
                <a:lnTo>
                  <a:pt x="192" y="465"/>
                </a:lnTo>
                <a:lnTo>
                  <a:pt x="192" y="466"/>
                </a:lnTo>
                <a:lnTo>
                  <a:pt x="192" y="467"/>
                </a:lnTo>
                <a:lnTo>
                  <a:pt x="192" y="468"/>
                </a:lnTo>
                <a:lnTo>
                  <a:pt x="193" y="402"/>
                </a:lnTo>
                <a:lnTo>
                  <a:pt x="193" y="465"/>
                </a:lnTo>
                <a:lnTo>
                  <a:pt x="193" y="464"/>
                </a:lnTo>
                <a:lnTo>
                  <a:pt x="193" y="262"/>
                </a:lnTo>
                <a:lnTo>
                  <a:pt x="194" y="472"/>
                </a:lnTo>
                <a:lnTo>
                  <a:pt x="194" y="471"/>
                </a:lnTo>
                <a:lnTo>
                  <a:pt x="194" y="471"/>
                </a:lnTo>
                <a:lnTo>
                  <a:pt x="195" y="472"/>
                </a:lnTo>
                <a:lnTo>
                  <a:pt x="195" y="470"/>
                </a:lnTo>
                <a:lnTo>
                  <a:pt x="195" y="472"/>
                </a:lnTo>
                <a:lnTo>
                  <a:pt x="195" y="472"/>
                </a:lnTo>
                <a:lnTo>
                  <a:pt x="195" y="472"/>
                </a:lnTo>
                <a:lnTo>
                  <a:pt x="196" y="471"/>
                </a:lnTo>
                <a:lnTo>
                  <a:pt x="196" y="472"/>
                </a:lnTo>
                <a:lnTo>
                  <a:pt x="197" y="472"/>
                </a:lnTo>
                <a:lnTo>
                  <a:pt x="197" y="472"/>
                </a:lnTo>
                <a:lnTo>
                  <a:pt x="197" y="471"/>
                </a:lnTo>
                <a:lnTo>
                  <a:pt x="197" y="472"/>
                </a:lnTo>
                <a:lnTo>
                  <a:pt x="197" y="472"/>
                </a:lnTo>
                <a:lnTo>
                  <a:pt x="198" y="469"/>
                </a:lnTo>
                <a:lnTo>
                  <a:pt x="198" y="472"/>
                </a:lnTo>
                <a:lnTo>
                  <a:pt x="199" y="472"/>
                </a:lnTo>
                <a:lnTo>
                  <a:pt x="199" y="471"/>
                </a:lnTo>
                <a:lnTo>
                  <a:pt x="199" y="401"/>
                </a:lnTo>
                <a:lnTo>
                  <a:pt x="199" y="472"/>
                </a:lnTo>
                <a:lnTo>
                  <a:pt x="200" y="470"/>
                </a:lnTo>
                <a:lnTo>
                  <a:pt x="200" y="469"/>
                </a:lnTo>
                <a:lnTo>
                  <a:pt x="200" y="471"/>
                </a:lnTo>
                <a:lnTo>
                  <a:pt x="201" y="457"/>
                </a:lnTo>
                <a:lnTo>
                  <a:pt x="201" y="470"/>
                </a:lnTo>
                <a:lnTo>
                  <a:pt x="201" y="457"/>
                </a:lnTo>
                <a:lnTo>
                  <a:pt x="201" y="431"/>
                </a:lnTo>
                <a:lnTo>
                  <a:pt x="202" y="469"/>
                </a:lnTo>
                <a:lnTo>
                  <a:pt x="202" y="460"/>
                </a:lnTo>
                <a:lnTo>
                  <a:pt x="202" y="432"/>
                </a:lnTo>
                <a:lnTo>
                  <a:pt x="202" y="473"/>
                </a:lnTo>
                <a:lnTo>
                  <a:pt x="203" y="431"/>
                </a:lnTo>
                <a:lnTo>
                  <a:pt x="203" y="446"/>
                </a:lnTo>
                <a:lnTo>
                  <a:pt x="203" y="449"/>
                </a:lnTo>
                <a:lnTo>
                  <a:pt x="204" y="439"/>
                </a:lnTo>
                <a:lnTo>
                  <a:pt x="204" y="471"/>
                </a:lnTo>
                <a:lnTo>
                  <a:pt x="204" y="471"/>
                </a:lnTo>
                <a:lnTo>
                  <a:pt x="205" y="471"/>
                </a:lnTo>
                <a:lnTo>
                  <a:pt x="205" y="403"/>
                </a:lnTo>
                <a:lnTo>
                  <a:pt x="205" y="429"/>
                </a:lnTo>
                <a:lnTo>
                  <a:pt x="205" y="466"/>
                </a:lnTo>
                <a:lnTo>
                  <a:pt x="206" y="467"/>
                </a:lnTo>
                <a:lnTo>
                  <a:pt x="207" y="463"/>
                </a:lnTo>
                <a:lnTo>
                  <a:pt x="207" y="463"/>
                </a:lnTo>
                <a:lnTo>
                  <a:pt x="207" y="463"/>
                </a:lnTo>
                <a:lnTo>
                  <a:pt x="207" y="466"/>
                </a:lnTo>
                <a:lnTo>
                  <a:pt x="207" y="402"/>
                </a:lnTo>
                <a:lnTo>
                  <a:pt x="208" y="464"/>
                </a:lnTo>
                <a:lnTo>
                  <a:pt x="208" y="465"/>
                </a:lnTo>
                <a:lnTo>
                  <a:pt x="209" y="460"/>
                </a:lnTo>
                <a:lnTo>
                  <a:pt x="209" y="472"/>
                </a:lnTo>
                <a:lnTo>
                  <a:pt x="209" y="472"/>
                </a:lnTo>
                <a:lnTo>
                  <a:pt x="209" y="472"/>
                </a:lnTo>
                <a:lnTo>
                  <a:pt x="209" y="471"/>
                </a:lnTo>
                <a:lnTo>
                  <a:pt x="210" y="472"/>
                </a:lnTo>
                <a:lnTo>
                  <a:pt x="210" y="472"/>
                </a:lnTo>
                <a:lnTo>
                  <a:pt x="211" y="470"/>
                </a:lnTo>
                <a:lnTo>
                  <a:pt x="211" y="472"/>
                </a:lnTo>
                <a:lnTo>
                  <a:pt x="211" y="471"/>
                </a:lnTo>
                <a:lnTo>
                  <a:pt x="211" y="471"/>
                </a:lnTo>
                <a:lnTo>
                  <a:pt x="212" y="472"/>
                </a:lnTo>
                <a:lnTo>
                  <a:pt x="212" y="471"/>
                </a:lnTo>
                <a:lnTo>
                  <a:pt x="212" y="472"/>
                </a:lnTo>
                <a:lnTo>
                  <a:pt x="213" y="472"/>
                </a:lnTo>
                <a:lnTo>
                  <a:pt x="213" y="472"/>
                </a:lnTo>
                <a:lnTo>
                  <a:pt x="213" y="405"/>
                </a:lnTo>
                <a:lnTo>
                  <a:pt x="213" y="467"/>
                </a:lnTo>
                <a:lnTo>
                  <a:pt x="214" y="466"/>
                </a:lnTo>
                <a:lnTo>
                  <a:pt x="214" y="471"/>
                </a:lnTo>
                <a:lnTo>
                  <a:pt x="215" y="281"/>
                </a:lnTo>
                <a:lnTo>
                  <a:pt x="215" y="469"/>
                </a:lnTo>
                <a:lnTo>
                  <a:pt x="215" y="465"/>
                </a:lnTo>
                <a:lnTo>
                  <a:pt x="215" y="467"/>
                </a:lnTo>
                <a:lnTo>
                  <a:pt x="215" y="430"/>
                </a:lnTo>
                <a:lnTo>
                  <a:pt x="216" y="449"/>
                </a:lnTo>
                <a:lnTo>
                  <a:pt x="216" y="448"/>
                </a:lnTo>
                <a:lnTo>
                  <a:pt x="217" y="472"/>
                </a:lnTo>
                <a:lnTo>
                  <a:pt x="217" y="428"/>
                </a:lnTo>
                <a:lnTo>
                  <a:pt x="217" y="466"/>
                </a:lnTo>
                <a:lnTo>
                  <a:pt x="217" y="461"/>
                </a:lnTo>
                <a:lnTo>
                  <a:pt x="217" y="428"/>
                </a:lnTo>
                <a:lnTo>
                  <a:pt x="217" y="473"/>
                </a:lnTo>
                <a:lnTo>
                  <a:pt x="218" y="453"/>
                </a:lnTo>
                <a:lnTo>
                  <a:pt x="218" y="468"/>
                </a:lnTo>
                <a:lnTo>
                  <a:pt x="219" y="388"/>
                </a:lnTo>
                <a:lnTo>
                  <a:pt x="219" y="474"/>
                </a:lnTo>
                <a:lnTo>
                  <a:pt x="219" y="470"/>
                </a:lnTo>
                <a:lnTo>
                  <a:pt x="219" y="470"/>
                </a:lnTo>
                <a:lnTo>
                  <a:pt x="220" y="373"/>
                </a:lnTo>
                <a:lnTo>
                  <a:pt x="220" y="466"/>
                </a:lnTo>
                <a:lnTo>
                  <a:pt x="221" y="465"/>
                </a:lnTo>
                <a:lnTo>
                  <a:pt x="221" y="466"/>
                </a:lnTo>
                <a:lnTo>
                  <a:pt x="221" y="462"/>
                </a:lnTo>
                <a:lnTo>
                  <a:pt x="222" y="463"/>
                </a:lnTo>
                <a:lnTo>
                  <a:pt x="223" y="271"/>
                </a:lnTo>
                <a:lnTo>
                  <a:pt x="223" y="470"/>
                </a:lnTo>
                <a:lnTo>
                  <a:pt x="223" y="469"/>
                </a:lnTo>
                <a:lnTo>
                  <a:pt x="223" y="472"/>
                </a:lnTo>
                <a:lnTo>
                  <a:pt x="224" y="472"/>
                </a:lnTo>
                <a:lnTo>
                  <a:pt x="224" y="472"/>
                </a:lnTo>
                <a:lnTo>
                  <a:pt x="224" y="470"/>
                </a:lnTo>
                <a:lnTo>
                  <a:pt x="224" y="472"/>
                </a:lnTo>
                <a:lnTo>
                  <a:pt x="225" y="472"/>
                </a:lnTo>
                <a:lnTo>
                  <a:pt x="225" y="472"/>
                </a:lnTo>
                <a:lnTo>
                  <a:pt x="225" y="472"/>
                </a:lnTo>
                <a:lnTo>
                  <a:pt x="226" y="470"/>
                </a:lnTo>
                <a:lnTo>
                  <a:pt x="226" y="472"/>
                </a:lnTo>
                <a:lnTo>
                  <a:pt x="226" y="472"/>
                </a:lnTo>
                <a:lnTo>
                  <a:pt x="227" y="470"/>
                </a:lnTo>
                <a:lnTo>
                  <a:pt x="227" y="471"/>
                </a:lnTo>
                <a:lnTo>
                  <a:pt x="227" y="470"/>
                </a:lnTo>
                <a:lnTo>
                  <a:pt x="227" y="472"/>
                </a:lnTo>
                <a:lnTo>
                  <a:pt x="228" y="401"/>
                </a:lnTo>
                <a:lnTo>
                  <a:pt x="228" y="442"/>
                </a:lnTo>
                <a:lnTo>
                  <a:pt x="228" y="467"/>
                </a:lnTo>
                <a:lnTo>
                  <a:pt x="229" y="444"/>
                </a:lnTo>
                <a:lnTo>
                  <a:pt x="229" y="471"/>
                </a:lnTo>
                <a:lnTo>
                  <a:pt x="229" y="469"/>
                </a:lnTo>
                <a:lnTo>
                  <a:pt x="230" y="469"/>
                </a:lnTo>
                <a:lnTo>
                  <a:pt x="230" y="419"/>
                </a:lnTo>
                <a:lnTo>
                  <a:pt x="230" y="470"/>
                </a:lnTo>
                <a:lnTo>
                  <a:pt x="231" y="468"/>
                </a:lnTo>
                <a:lnTo>
                  <a:pt x="231" y="470"/>
                </a:lnTo>
                <a:lnTo>
                  <a:pt x="232" y="472"/>
                </a:lnTo>
                <a:lnTo>
                  <a:pt x="232" y="425"/>
                </a:lnTo>
                <a:lnTo>
                  <a:pt x="232" y="466"/>
                </a:lnTo>
                <a:lnTo>
                  <a:pt x="232" y="424"/>
                </a:lnTo>
                <a:lnTo>
                  <a:pt x="233" y="472"/>
                </a:lnTo>
                <a:lnTo>
                  <a:pt x="233" y="471"/>
                </a:lnTo>
                <a:lnTo>
                  <a:pt x="233" y="469"/>
                </a:lnTo>
                <a:lnTo>
                  <a:pt x="233" y="451"/>
                </a:lnTo>
                <a:lnTo>
                  <a:pt x="234" y="471"/>
                </a:lnTo>
                <a:lnTo>
                  <a:pt x="234" y="471"/>
                </a:lnTo>
                <a:lnTo>
                  <a:pt x="235" y="465"/>
                </a:lnTo>
                <a:lnTo>
                  <a:pt x="235" y="469"/>
                </a:lnTo>
                <a:lnTo>
                  <a:pt x="235" y="468"/>
                </a:lnTo>
                <a:lnTo>
                  <a:pt x="236" y="470"/>
                </a:lnTo>
                <a:lnTo>
                  <a:pt x="236" y="453"/>
                </a:lnTo>
                <a:lnTo>
                  <a:pt x="236" y="469"/>
                </a:lnTo>
                <a:lnTo>
                  <a:pt x="236" y="469"/>
                </a:lnTo>
                <a:lnTo>
                  <a:pt x="237" y="470"/>
                </a:lnTo>
                <a:lnTo>
                  <a:pt x="238" y="464"/>
                </a:lnTo>
                <a:lnTo>
                  <a:pt x="238" y="464"/>
                </a:lnTo>
                <a:lnTo>
                  <a:pt x="239" y="462"/>
                </a:lnTo>
                <a:lnTo>
                  <a:pt x="239" y="472"/>
                </a:lnTo>
                <a:lnTo>
                  <a:pt x="239" y="472"/>
                </a:lnTo>
                <a:lnTo>
                  <a:pt x="240" y="472"/>
                </a:lnTo>
                <a:lnTo>
                  <a:pt x="240" y="470"/>
                </a:lnTo>
                <a:lnTo>
                  <a:pt x="240" y="471"/>
                </a:lnTo>
                <a:lnTo>
                  <a:pt x="240" y="471"/>
                </a:lnTo>
                <a:lnTo>
                  <a:pt x="240" y="472"/>
                </a:lnTo>
                <a:lnTo>
                  <a:pt x="241" y="471"/>
                </a:lnTo>
                <a:lnTo>
                  <a:pt x="241" y="471"/>
                </a:lnTo>
                <a:lnTo>
                  <a:pt x="241" y="471"/>
                </a:lnTo>
                <a:lnTo>
                  <a:pt x="241" y="472"/>
                </a:lnTo>
                <a:lnTo>
                  <a:pt x="242" y="471"/>
                </a:lnTo>
                <a:lnTo>
                  <a:pt x="242" y="471"/>
                </a:lnTo>
                <a:lnTo>
                  <a:pt x="242" y="472"/>
                </a:lnTo>
                <a:lnTo>
                  <a:pt x="243" y="472"/>
                </a:lnTo>
                <a:lnTo>
                  <a:pt x="243" y="468"/>
                </a:lnTo>
                <a:lnTo>
                  <a:pt x="243" y="471"/>
                </a:lnTo>
                <a:lnTo>
                  <a:pt x="244" y="471"/>
                </a:lnTo>
                <a:lnTo>
                  <a:pt x="244" y="450"/>
                </a:lnTo>
                <a:lnTo>
                  <a:pt x="244" y="473"/>
                </a:lnTo>
                <a:lnTo>
                  <a:pt x="244" y="472"/>
                </a:lnTo>
                <a:lnTo>
                  <a:pt x="245" y="472"/>
                </a:lnTo>
                <a:lnTo>
                  <a:pt x="245" y="280"/>
                </a:lnTo>
                <a:lnTo>
                  <a:pt x="246" y="470"/>
                </a:lnTo>
                <a:lnTo>
                  <a:pt x="246" y="466"/>
                </a:lnTo>
                <a:lnTo>
                  <a:pt x="246" y="435"/>
                </a:lnTo>
                <a:lnTo>
                  <a:pt x="247" y="471"/>
                </a:lnTo>
                <a:lnTo>
                  <a:pt x="247" y="465"/>
                </a:lnTo>
                <a:lnTo>
                  <a:pt x="247" y="467"/>
                </a:lnTo>
                <a:lnTo>
                  <a:pt x="247" y="431"/>
                </a:lnTo>
                <a:lnTo>
                  <a:pt x="248" y="472"/>
                </a:lnTo>
                <a:lnTo>
                  <a:pt x="248" y="472"/>
                </a:lnTo>
                <a:lnTo>
                  <a:pt x="248" y="471"/>
                </a:lnTo>
                <a:lnTo>
                  <a:pt x="248" y="470"/>
                </a:lnTo>
                <a:lnTo>
                  <a:pt x="249" y="472"/>
                </a:lnTo>
                <a:lnTo>
                  <a:pt x="249" y="472"/>
                </a:lnTo>
                <a:lnTo>
                  <a:pt x="249" y="472"/>
                </a:lnTo>
                <a:lnTo>
                  <a:pt x="250" y="462"/>
                </a:lnTo>
                <a:lnTo>
                  <a:pt x="250" y="463"/>
                </a:lnTo>
                <a:lnTo>
                  <a:pt x="250" y="467"/>
                </a:lnTo>
                <a:lnTo>
                  <a:pt x="251" y="466"/>
                </a:lnTo>
                <a:lnTo>
                  <a:pt x="251" y="469"/>
                </a:lnTo>
                <a:lnTo>
                  <a:pt x="251" y="467"/>
                </a:lnTo>
                <a:lnTo>
                  <a:pt x="252" y="468"/>
                </a:lnTo>
                <a:lnTo>
                  <a:pt x="252" y="402"/>
                </a:lnTo>
                <a:lnTo>
                  <a:pt x="252" y="463"/>
                </a:lnTo>
                <a:lnTo>
                  <a:pt x="253" y="463"/>
                </a:lnTo>
                <a:lnTo>
                  <a:pt x="253" y="455"/>
                </a:lnTo>
                <a:lnTo>
                  <a:pt x="254" y="471"/>
                </a:lnTo>
                <a:lnTo>
                  <a:pt x="254" y="471"/>
                </a:lnTo>
                <a:lnTo>
                  <a:pt x="254" y="472"/>
                </a:lnTo>
                <a:lnTo>
                  <a:pt x="255" y="469"/>
                </a:lnTo>
                <a:lnTo>
                  <a:pt x="255" y="471"/>
                </a:lnTo>
                <a:lnTo>
                  <a:pt x="255" y="472"/>
                </a:lnTo>
                <a:lnTo>
                  <a:pt x="255" y="472"/>
                </a:lnTo>
                <a:lnTo>
                  <a:pt x="256" y="471"/>
                </a:lnTo>
                <a:lnTo>
                  <a:pt x="256" y="472"/>
                </a:lnTo>
                <a:lnTo>
                  <a:pt x="256" y="472"/>
                </a:lnTo>
                <a:lnTo>
                  <a:pt x="256" y="471"/>
                </a:lnTo>
                <a:lnTo>
                  <a:pt x="256" y="472"/>
                </a:lnTo>
                <a:lnTo>
                  <a:pt x="257" y="472"/>
                </a:lnTo>
                <a:lnTo>
                  <a:pt x="257" y="472"/>
                </a:lnTo>
                <a:lnTo>
                  <a:pt x="258" y="472"/>
                </a:lnTo>
                <a:lnTo>
                  <a:pt x="258" y="405"/>
                </a:lnTo>
                <a:lnTo>
                  <a:pt x="258" y="470"/>
                </a:lnTo>
                <a:lnTo>
                  <a:pt x="258" y="470"/>
                </a:lnTo>
                <a:lnTo>
                  <a:pt x="259" y="471"/>
                </a:lnTo>
                <a:lnTo>
                  <a:pt x="259" y="464"/>
                </a:lnTo>
                <a:lnTo>
                  <a:pt x="260" y="470"/>
                </a:lnTo>
                <a:lnTo>
                  <a:pt x="260" y="472"/>
                </a:lnTo>
                <a:lnTo>
                  <a:pt x="260" y="305"/>
                </a:lnTo>
                <a:lnTo>
                  <a:pt x="260" y="437"/>
                </a:lnTo>
                <a:lnTo>
                  <a:pt x="261" y="447"/>
                </a:lnTo>
                <a:lnTo>
                  <a:pt x="261" y="473"/>
                </a:lnTo>
                <a:lnTo>
                  <a:pt x="262" y="431"/>
                </a:lnTo>
                <a:lnTo>
                  <a:pt x="262" y="470"/>
                </a:lnTo>
                <a:lnTo>
                  <a:pt x="262" y="467"/>
                </a:lnTo>
                <a:lnTo>
                  <a:pt x="262" y="425"/>
                </a:lnTo>
                <a:lnTo>
                  <a:pt x="262" y="472"/>
                </a:lnTo>
                <a:lnTo>
                  <a:pt x="263" y="467"/>
                </a:lnTo>
                <a:lnTo>
                  <a:pt x="263" y="470"/>
                </a:lnTo>
                <a:lnTo>
                  <a:pt x="264" y="472"/>
                </a:lnTo>
                <a:lnTo>
                  <a:pt x="264" y="393"/>
                </a:lnTo>
                <a:lnTo>
                  <a:pt x="264" y="466"/>
                </a:lnTo>
                <a:lnTo>
                  <a:pt x="264" y="466"/>
                </a:lnTo>
                <a:lnTo>
                  <a:pt x="264" y="468"/>
                </a:lnTo>
                <a:lnTo>
                  <a:pt x="265" y="462"/>
                </a:lnTo>
                <a:lnTo>
                  <a:pt x="265" y="464"/>
                </a:lnTo>
                <a:lnTo>
                  <a:pt x="265" y="464"/>
                </a:lnTo>
                <a:lnTo>
                  <a:pt x="266" y="403"/>
                </a:lnTo>
                <a:lnTo>
                  <a:pt x="266" y="466"/>
                </a:lnTo>
                <a:lnTo>
                  <a:pt x="266" y="464"/>
                </a:lnTo>
                <a:lnTo>
                  <a:pt x="266" y="464"/>
                </a:lnTo>
                <a:lnTo>
                  <a:pt x="267" y="462"/>
                </a:lnTo>
                <a:lnTo>
                  <a:pt x="267" y="466"/>
                </a:lnTo>
                <a:lnTo>
                  <a:pt x="267" y="465"/>
                </a:lnTo>
                <a:lnTo>
                  <a:pt x="267" y="465"/>
                </a:lnTo>
                <a:lnTo>
                  <a:pt x="268" y="466"/>
                </a:lnTo>
                <a:lnTo>
                  <a:pt x="268" y="249"/>
                </a:lnTo>
                <a:lnTo>
                  <a:pt x="268" y="460"/>
                </a:lnTo>
                <a:lnTo>
                  <a:pt x="269" y="465"/>
                </a:lnTo>
                <a:lnTo>
                  <a:pt x="269" y="472"/>
                </a:lnTo>
                <a:lnTo>
                  <a:pt x="270" y="472"/>
                </a:lnTo>
                <a:lnTo>
                  <a:pt x="270" y="472"/>
                </a:lnTo>
                <a:lnTo>
                  <a:pt x="270" y="469"/>
                </a:lnTo>
                <a:lnTo>
                  <a:pt x="271" y="471"/>
                </a:lnTo>
                <a:lnTo>
                  <a:pt x="271" y="471"/>
                </a:lnTo>
                <a:lnTo>
                  <a:pt x="271" y="472"/>
                </a:lnTo>
                <a:lnTo>
                  <a:pt x="272" y="470"/>
                </a:lnTo>
                <a:lnTo>
                  <a:pt x="272" y="471"/>
                </a:lnTo>
                <a:lnTo>
                  <a:pt x="272" y="472"/>
                </a:lnTo>
                <a:lnTo>
                  <a:pt x="272" y="472"/>
                </a:lnTo>
                <a:lnTo>
                  <a:pt x="273" y="470"/>
                </a:lnTo>
                <a:lnTo>
                  <a:pt x="273" y="471"/>
                </a:lnTo>
                <a:lnTo>
                  <a:pt x="273" y="471"/>
                </a:lnTo>
                <a:lnTo>
                  <a:pt x="273" y="472"/>
                </a:lnTo>
                <a:lnTo>
                  <a:pt x="274" y="405"/>
                </a:lnTo>
                <a:lnTo>
                  <a:pt x="274" y="470"/>
                </a:lnTo>
                <a:lnTo>
                  <a:pt x="274" y="470"/>
                </a:lnTo>
                <a:lnTo>
                  <a:pt x="275" y="473"/>
                </a:lnTo>
                <a:lnTo>
                  <a:pt x="275" y="441"/>
                </a:lnTo>
                <a:lnTo>
                  <a:pt x="275" y="460"/>
                </a:lnTo>
                <a:lnTo>
                  <a:pt x="275" y="445"/>
                </a:lnTo>
                <a:lnTo>
                  <a:pt x="276" y="426"/>
                </a:lnTo>
                <a:lnTo>
                  <a:pt x="276" y="471"/>
                </a:lnTo>
                <a:lnTo>
                  <a:pt x="276" y="470"/>
                </a:lnTo>
                <a:lnTo>
                  <a:pt x="277" y="470"/>
                </a:lnTo>
                <a:lnTo>
                  <a:pt x="277" y="422"/>
                </a:lnTo>
                <a:lnTo>
                  <a:pt x="278" y="473"/>
                </a:lnTo>
                <a:lnTo>
                  <a:pt x="278" y="470"/>
                </a:lnTo>
                <a:lnTo>
                  <a:pt x="278" y="469"/>
                </a:lnTo>
                <a:lnTo>
                  <a:pt x="278" y="470"/>
                </a:lnTo>
                <a:lnTo>
                  <a:pt x="278" y="407"/>
                </a:lnTo>
                <a:lnTo>
                  <a:pt x="279" y="466"/>
                </a:lnTo>
                <a:lnTo>
                  <a:pt x="279" y="468"/>
                </a:lnTo>
                <a:lnTo>
                  <a:pt x="280" y="462"/>
                </a:lnTo>
                <a:lnTo>
                  <a:pt x="280" y="464"/>
                </a:lnTo>
                <a:lnTo>
                  <a:pt x="280" y="462"/>
                </a:lnTo>
                <a:lnTo>
                  <a:pt x="280" y="457"/>
                </a:lnTo>
                <a:lnTo>
                  <a:pt x="280" y="467"/>
                </a:lnTo>
                <a:lnTo>
                  <a:pt x="281" y="462"/>
                </a:lnTo>
                <a:lnTo>
                  <a:pt x="281" y="461"/>
                </a:lnTo>
                <a:lnTo>
                  <a:pt x="282" y="466"/>
                </a:lnTo>
                <a:lnTo>
                  <a:pt x="282" y="405"/>
                </a:lnTo>
                <a:lnTo>
                  <a:pt x="282" y="465"/>
                </a:lnTo>
                <a:lnTo>
                  <a:pt x="282" y="463"/>
                </a:lnTo>
                <a:lnTo>
                  <a:pt x="282" y="462"/>
                </a:lnTo>
                <a:lnTo>
                  <a:pt x="283" y="472"/>
                </a:lnTo>
                <a:lnTo>
                  <a:pt x="284" y="472"/>
                </a:lnTo>
                <a:lnTo>
                  <a:pt x="284" y="470"/>
                </a:lnTo>
                <a:lnTo>
                  <a:pt x="284" y="472"/>
                </a:lnTo>
                <a:lnTo>
                  <a:pt x="285" y="472"/>
                </a:lnTo>
                <a:lnTo>
                  <a:pt x="285" y="472"/>
                </a:lnTo>
                <a:lnTo>
                  <a:pt x="286" y="426"/>
                </a:lnTo>
                <a:lnTo>
                  <a:pt x="286" y="429"/>
                </a:lnTo>
                <a:lnTo>
                  <a:pt x="286" y="472"/>
                </a:lnTo>
                <a:lnTo>
                  <a:pt x="286" y="428"/>
                </a:lnTo>
                <a:lnTo>
                  <a:pt x="287" y="471"/>
                </a:lnTo>
                <a:lnTo>
                  <a:pt x="287" y="471"/>
                </a:lnTo>
                <a:lnTo>
                  <a:pt x="288" y="472"/>
                </a:lnTo>
                <a:lnTo>
                  <a:pt x="288" y="467"/>
                </a:lnTo>
                <a:lnTo>
                  <a:pt x="288" y="470"/>
                </a:lnTo>
                <a:lnTo>
                  <a:pt x="288" y="471"/>
                </a:lnTo>
                <a:lnTo>
                  <a:pt x="288" y="473"/>
                </a:lnTo>
                <a:lnTo>
                  <a:pt x="289" y="433"/>
                </a:lnTo>
                <a:lnTo>
                  <a:pt x="289" y="471"/>
                </a:lnTo>
                <a:lnTo>
                  <a:pt x="289" y="471"/>
                </a:lnTo>
                <a:lnTo>
                  <a:pt x="290" y="304"/>
                </a:lnTo>
                <a:lnTo>
                  <a:pt x="290" y="438"/>
                </a:lnTo>
                <a:lnTo>
                  <a:pt x="290" y="439"/>
                </a:lnTo>
                <a:lnTo>
                  <a:pt x="290" y="428"/>
                </a:lnTo>
                <a:lnTo>
                  <a:pt x="291" y="470"/>
                </a:lnTo>
                <a:lnTo>
                  <a:pt x="291" y="468"/>
                </a:lnTo>
                <a:lnTo>
                  <a:pt x="292" y="472"/>
                </a:lnTo>
                <a:lnTo>
                  <a:pt x="292" y="435"/>
                </a:lnTo>
                <a:lnTo>
                  <a:pt x="292" y="450"/>
                </a:lnTo>
                <a:lnTo>
                  <a:pt x="293" y="450"/>
                </a:lnTo>
                <a:lnTo>
                  <a:pt x="293" y="429"/>
                </a:lnTo>
                <a:lnTo>
                  <a:pt x="294" y="472"/>
                </a:lnTo>
                <a:lnTo>
                  <a:pt x="294" y="472"/>
                </a:lnTo>
                <a:lnTo>
                  <a:pt x="294" y="472"/>
                </a:lnTo>
                <a:lnTo>
                  <a:pt x="294" y="472"/>
                </a:lnTo>
                <a:lnTo>
                  <a:pt x="294" y="463"/>
                </a:lnTo>
                <a:lnTo>
                  <a:pt x="295" y="464"/>
                </a:lnTo>
                <a:lnTo>
                  <a:pt x="295" y="465"/>
                </a:lnTo>
                <a:lnTo>
                  <a:pt x="296" y="373"/>
                </a:lnTo>
                <a:lnTo>
                  <a:pt x="296" y="467"/>
                </a:lnTo>
                <a:lnTo>
                  <a:pt x="296" y="466"/>
                </a:lnTo>
                <a:lnTo>
                  <a:pt x="296" y="465"/>
                </a:lnTo>
                <a:lnTo>
                  <a:pt x="297" y="404"/>
                </a:lnTo>
                <a:lnTo>
                  <a:pt x="297" y="466"/>
                </a:lnTo>
                <a:lnTo>
                  <a:pt x="297" y="464"/>
                </a:lnTo>
                <a:lnTo>
                  <a:pt x="297" y="464"/>
                </a:lnTo>
                <a:lnTo>
                  <a:pt x="297" y="464"/>
                </a:lnTo>
                <a:lnTo>
                  <a:pt x="298" y="472"/>
                </a:lnTo>
                <a:lnTo>
                  <a:pt x="298" y="472"/>
                </a:lnTo>
                <a:lnTo>
                  <a:pt x="298" y="472"/>
                </a:lnTo>
                <a:lnTo>
                  <a:pt x="299" y="470"/>
                </a:lnTo>
                <a:lnTo>
                  <a:pt x="299" y="471"/>
                </a:lnTo>
                <a:lnTo>
                  <a:pt x="300" y="472"/>
                </a:lnTo>
                <a:lnTo>
                  <a:pt x="300" y="472"/>
                </a:lnTo>
                <a:lnTo>
                  <a:pt x="300" y="471"/>
                </a:lnTo>
                <a:lnTo>
                  <a:pt x="300" y="471"/>
                </a:lnTo>
                <a:lnTo>
                  <a:pt x="300" y="471"/>
                </a:lnTo>
                <a:lnTo>
                  <a:pt x="301" y="472"/>
                </a:lnTo>
                <a:lnTo>
                  <a:pt x="301" y="471"/>
                </a:lnTo>
                <a:lnTo>
                  <a:pt x="302" y="471"/>
                </a:lnTo>
                <a:lnTo>
                  <a:pt x="302" y="471"/>
                </a:lnTo>
                <a:lnTo>
                  <a:pt x="302" y="472"/>
                </a:lnTo>
                <a:lnTo>
                  <a:pt x="302" y="412"/>
                </a:lnTo>
                <a:lnTo>
                  <a:pt x="303" y="470"/>
                </a:lnTo>
                <a:lnTo>
                  <a:pt x="303" y="469"/>
                </a:lnTo>
                <a:lnTo>
                  <a:pt x="303" y="471"/>
                </a:lnTo>
                <a:lnTo>
                  <a:pt x="304" y="453"/>
                </a:lnTo>
                <a:lnTo>
                  <a:pt x="304" y="452"/>
                </a:lnTo>
                <a:lnTo>
                  <a:pt x="305" y="425"/>
                </a:lnTo>
                <a:lnTo>
                  <a:pt x="305" y="464"/>
                </a:lnTo>
                <a:lnTo>
                  <a:pt x="305" y="462"/>
                </a:lnTo>
                <a:lnTo>
                  <a:pt x="305" y="460"/>
                </a:lnTo>
                <a:lnTo>
                  <a:pt x="306" y="435"/>
                </a:lnTo>
                <a:lnTo>
                  <a:pt x="306" y="470"/>
                </a:lnTo>
                <a:lnTo>
                  <a:pt x="306" y="470"/>
                </a:lnTo>
                <a:lnTo>
                  <a:pt x="306" y="453"/>
                </a:lnTo>
                <a:lnTo>
                  <a:pt x="307" y="471"/>
                </a:lnTo>
                <a:lnTo>
                  <a:pt x="307" y="413"/>
                </a:lnTo>
                <a:lnTo>
                  <a:pt x="307" y="468"/>
                </a:lnTo>
                <a:lnTo>
                  <a:pt x="308" y="468"/>
                </a:lnTo>
                <a:lnTo>
                  <a:pt x="308" y="458"/>
                </a:lnTo>
                <a:lnTo>
                  <a:pt x="308" y="463"/>
                </a:lnTo>
                <a:lnTo>
                  <a:pt x="308" y="463"/>
                </a:lnTo>
                <a:lnTo>
                  <a:pt x="309" y="464"/>
                </a:lnTo>
                <a:lnTo>
                  <a:pt x="310" y="265"/>
                </a:lnTo>
                <a:lnTo>
                  <a:pt x="310" y="433"/>
                </a:lnTo>
                <a:lnTo>
                  <a:pt x="310" y="434"/>
                </a:lnTo>
                <a:lnTo>
                  <a:pt x="310" y="403"/>
                </a:lnTo>
                <a:lnTo>
                  <a:pt x="311" y="464"/>
                </a:lnTo>
                <a:lnTo>
                  <a:pt x="311" y="464"/>
                </a:lnTo>
                <a:lnTo>
                  <a:pt x="311" y="465"/>
                </a:lnTo>
                <a:lnTo>
                  <a:pt x="311" y="462"/>
                </a:lnTo>
                <a:lnTo>
                  <a:pt x="312" y="472"/>
                </a:lnTo>
                <a:lnTo>
                  <a:pt x="312" y="472"/>
                </a:lnTo>
                <a:lnTo>
                  <a:pt x="312" y="472"/>
                </a:lnTo>
                <a:lnTo>
                  <a:pt x="312" y="472"/>
                </a:lnTo>
                <a:lnTo>
                  <a:pt x="313" y="470"/>
                </a:lnTo>
                <a:lnTo>
                  <a:pt x="313" y="472"/>
                </a:lnTo>
                <a:lnTo>
                  <a:pt x="313" y="472"/>
                </a:lnTo>
                <a:lnTo>
                  <a:pt x="314" y="470"/>
                </a:lnTo>
                <a:lnTo>
                  <a:pt x="314" y="470"/>
                </a:lnTo>
                <a:lnTo>
                  <a:pt x="314" y="472"/>
                </a:lnTo>
                <a:lnTo>
                  <a:pt x="315" y="426"/>
                </a:lnTo>
                <a:lnTo>
                  <a:pt x="315" y="471"/>
                </a:lnTo>
                <a:lnTo>
                  <a:pt x="316" y="471"/>
                </a:lnTo>
                <a:lnTo>
                  <a:pt x="316" y="472"/>
                </a:lnTo>
                <a:lnTo>
                  <a:pt x="317" y="409"/>
                </a:lnTo>
                <a:lnTo>
                  <a:pt x="317" y="470"/>
                </a:lnTo>
                <a:lnTo>
                  <a:pt x="317" y="470"/>
                </a:lnTo>
                <a:lnTo>
                  <a:pt x="317" y="468"/>
                </a:lnTo>
                <a:lnTo>
                  <a:pt x="317" y="471"/>
                </a:lnTo>
                <a:lnTo>
                  <a:pt x="318" y="471"/>
                </a:lnTo>
                <a:lnTo>
                  <a:pt x="318" y="470"/>
                </a:lnTo>
                <a:lnTo>
                  <a:pt x="318" y="272"/>
                </a:lnTo>
                <a:lnTo>
                  <a:pt x="319" y="472"/>
                </a:lnTo>
                <a:lnTo>
                  <a:pt x="319" y="470"/>
                </a:lnTo>
                <a:lnTo>
                  <a:pt x="319" y="471"/>
                </a:lnTo>
                <a:lnTo>
                  <a:pt x="320" y="411"/>
                </a:lnTo>
                <a:lnTo>
                  <a:pt x="320" y="472"/>
                </a:lnTo>
                <a:lnTo>
                  <a:pt x="320" y="470"/>
                </a:lnTo>
                <a:lnTo>
                  <a:pt x="320" y="469"/>
                </a:lnTo>
                <a:lnTo>
                  <a:pt x="321" y="472"/>
                </a:lnTo>
                <a:lnTo>
                  <a:pt x="321" y="443"/>
                </a:lnTo>
                <a:lnTo>
                  <a:pt x="321" y="472"/>
                </a:lnTo>
                <a:lnTo>
                  <a:pt x="321" y="472"/>
                </a:lnTo>
                <a:lnTo>
                  <a:pt x="321" y="414"/>
                </a:lnTo>
                <a:lnTo>
                  <a:pt x="322" y="469"/>
                </a:lnTo>
                <a:lnTo>
                  <a:pt x="323" y="469"/>
                </a:lnTo>
                <a:lnTo>
                  <a:pt x="323" y="470"/>
                </a:lnTo>
                <a:lnTo>
                  <a:pt x="323" y="364"/>
                </a:lnTo>
                <a:lnTo>
                  <a:pt x="324" y="426"/>
                </a:lnTo>
                <a:lnTo>
                  <a:pt x="324" y="426"/>
                </a:lnTo>
                <a:lnTo>
                  <a:pt x="324" y="465"/>
                </a:lnTo>
                <a:lnTo>
                  <a:pt x="325" y="464"/>
                </a:lnTo>
                <a:lnTo>
                  <a:pt x="325" y="463"/>
                </a:lnTo>
                <a:lnTo>
                  <a:pt x="325" y="403"/>
                </a:lnTo>
                <a:lnTo>
                  <a:pt x="326" y="472"/>
                </a:lnTo>
                <a:lnTo>
                  <a:pt x="326" y="472"/>
                </a:lnTo>
                <a:lnTo>
                  <a:pt x="326" y="471"/>
                </a:lnTo>
                <a:lnTo>
                  <a:pt x="326" y="472"/>
                </a:lnTo>
                <a:lnTo>
                  <a:pt x="327" y="470"/>
                </a:lnTo>
                <a:lnTo>
                  <a:pt x="327" y="472"/>
                </a:lnTo>
                <a:lnTo>
                  <a:pt x="327" y="472"/>
                </a:lnTo>
                <a:lnTo>
                  <a:pt x="327" y="472"/>
                </a:lnTo>
                <a:lnTo>
                  <a:pt x="328" y="471"/>
                </a:lnTo>
                <a:lnTo>
                  <a:pt x="328" y="472"/>
                </a:lnTo>
                <a:lnTo>
                  <a:pt x="328" y="472"/>
                </a:lnTo>
                <a:lnTo>
                  <a:pt x="328" y="470"/>
                </a:lnTo>
                <a:lnTo>
                  <a:pt x="329" y="472"/>
                </a:lnTo>
                <a:lnTo>
                  <a:pt x="329" y="472"/>
                </a:lnTo>
                <a:lnTo>
                  <a:pt x="329" y="472"/>
                </a:lnTo>
                <a:lnTo>
                  <a:pt x="330" y="470"/>
                </a:lnTo>
                <a:lnTo>
                  <a:pt x="330" y="472"/>
                </a:lnTo>
                <a:lnTo>
                  <a:pt x="331" y="472"/>
                </a:lnTo>
                <a:lnTo>
                  <a:pt x="331" y="472"/>
                </a:lnTo>
                <a:lnTo>
                  <a:pt x="331" y="420"/>
                </a:lnTo>
                <a:lnTo>
                  <a:pt x="331" y="451"/>
                </a:lnTo>
                <a:lnTo>
                  <a:pt x="331" y="457"/>
                </a:lnTo>
                <a:lnTo>
                  <a:pt x="333" y="472"/>
                </a:lnTo>
                <a:lnTo>
                  <a:pt x="333" y="470"/>
                </a:lnTo>
                <a:lnTo>
                  <a:pt x="333" y="470"/>
                </a:lnTo>
                <a:lnTo>
                  <a:pt x="333" y="468"/>
                </a:lnTo>
                <a:lnTo>
                  <a:pt x="334" y="473"/>
                </a:lnTo>
                <a:lnTo>
                  <a:pt x="334" y="473"/>
                </a:lnTo>
                <a:lnTo>
                  <a:pt x="334" y="472"/>
                </a:lnTo>
                <a:lnTo>
                  <a:pt x="334" y="469"/>
                </a:lnTo>
                <a:lnTo>
                  <a:pt x="335" y="470"/>
                </a:lnTo>
                <a:lnTo>
                  <a:pt x="335" y="471"/>
                </a:lnTo>
                <a:lnTo>
                  <a:pt x="335" y="472"/>
                </a:lnTo>
                <a:lnTo>
                  <a:pt x="336" y="469"/>
                </a:lnTo>
                <a:lnTo>
                  <a:pt x="336" y="470"/>
                </a:lnTo>
                <a:lnTo>
                  <a:pt x="336" y="471"/>
                </a:lnTo>
                <a:lnTo>
                  <a:pt x="337" y="472"/>
                </a:lnTo>
                <a:lnTo>
                  <a:pt x="337" y="469"/>
                </a:lnTo>
                <a:lnTo>
                  <a:pt x="337" y="472"/>
                </a:lnTo>
                <a:lnTo>
                  <a:pt x="337" y="472"/>
                </a:lnTo>
                <a:lnTo>
                  <a:pt x="338" y="462"/>
                </a:lnTo>
                <a:lnTo>
                  <a:pt x="338" y="462"/>
                </a:lnTo>
                <a:lnTo>
                  <a:pt x="339" y="464"/>
                </a:lnTo>
                <a:lnTo>
                  <a:pt x="339" y="408"/>
                </a:lnTo>
                <a:lnTo>
                  <a:pt x="339" y="467"/>
                </a:lnTo>
                <a:lnTo>
                  <a:pt x="339" y="465"/>
                </a:lnTo>
                <a:lnTo>
                  <a:pt x="339" y="464"/>
                </a:lnTo>
                <a:lnTo>
                  <a:pt x="340" y="403"/>
                </a:lnTo>
                <a:lnTo>
                  <a:pt x="340" y="466"/>
                </a:lnTo>
                <a:lnTo>
                  <a:pt x="341" y="465"/>
                </a:lnTo>
                <a:lnTo>
                  <a:pt x="341" y="465"/>
                </a:lnTo>
                <a:lnTo>
                  <a:pt x="341" y="458"/>
                </a:lnTo>
                <a:lnTo>
                  <a:pt x="341" y="472"/>
                </a:lnTo>
                <a:lnTo>
                  <a:pt x="342" y="471"/>
                </a:lnTo>
                <a:lnTo>
                  <a:pt x="342" y="471"/>
                </a:lnTo>
                <a:lnTo>
                  <a:pt x="342" y="469"/>
                </a:lnTo>
                <a:lnTo>
                  <a:pt x="343" y="472"/>
                </a:lnTo>
                <a:lnTo>
                  <a:pt x="343" y="471"/>
                </a:lnTo>
                <a:lnTo>
                  <a:pt x="343" y="472"/>
                </a:lnTo>
                <a:lnTo>
                  <a:pt x="343" y="472"/>
                </a:lnTo>
                <a:lnTo>
                  <a:pt x="344" y="470"/>
                </a:lnTo>
                <a:lnTo>
                  <a:pt x="344" y="471"/>
                </a:lnTo>
                <a:lnTo>
                  <a:pt x="344" y="471"/>
                </a:lnTo>
                <a:lnTo>
                  <a:pt x="344" y="472"/>
                </a:lnTo>
                <a:lnTo>
                  <a:pt x="345" y="423"/>
                </a:lnTo>
                <a:lnTo>
                  <a:pt x="345" y="424"/>
                </a:lnTo>
                <a:lnTo>
                  <a:pt x="346" y="472"/>
                </a:lnTo>
                <a:lnTo>
                  <a:pt x="346" y="412"/>
                </a:lnTo>
                <a:lnTo>
                  <a:pt x="346" y="470"/>
                </a:lnTo>
                <a:lnTo>
                  <a:pt x="347" y="470"/>
                </a:lnTo>
                <a:lnTo>
                  <a:pt x="347" y="473"/>
                </a:lnTo>
                <a:lnTo>
                  <a:pt x="347" y="280"/>
                </a:lnTo>
                <a:lnTo>
                  <a:pt x="347" y="452"/>
                </a:lnTo>
                <a:lnTo>
                  <a:pt x="348" y="471"/>
                </a:lnTo>
                <a:lnTo>
                  <a:pt x="349" y="432"/>
                </a:lnTo>
                <a:lnTo>
                  <a:pt x="349" y="462"/>
                </a:lnTo>
                <a:lnTo>
                  <a:pt x="349" y="460"/>
                </a:lnTo>
                <a:lnTo>
                  <a:pt x="349" y="472"/>
                </a:lnTo>
                <a:lnTo>
                  <a:pt x="350" y="469"/>
                </a:lnTo>
                <a:lnTo>
                  <a:pt x="350" y="462"/>
                </a:lnTo>
                <a:lnTo>
                  <a:pt x="350" y="443"/>
                </a:lnTo>
                <a:lnTo>
                  <a:pt x="351" y="472"/>
                </a:lnTo>
                <a:lnTo>
                  <a:pt x="351" y="471"/>
                </a:lnTo>
                <a:lnTo>
                  <a:pt x="351" y="469"/>
                </a:lnTo>
                <a:lnTo>
                  <a:pt x="351" y="467"/>
                </a:lnTo>
                <a:lnTo>
                  <a:pt x="352" y="472"/>
                </a:lnTo>
                <a:lnTo>
                  <a:pt x="352" y="471"/>
                </a:lnTo>
                <a:lnTo>
                  <a:pt x="352" y="470"/>
                </a:lnTo>
                <a:lnTo>
                  <a:pt x="353" y="472"/>
                </a:lnTo>
                <a:lnTo>
                  <a:pt x="353" y="463"/>
                </a:lnTo>
                <a:lnTo>
                  <a:pt x="353" y="458"/>
                </a:lnTo>
                <a:lnTo>
                  <a:pt x="353" y="465"/>
                </a:lnTo>
                <a:lnTo>
                  <a:pt x="354" y="404"/>
                </a:lnTo>
                <a:lnTo>
                  <a:pt x="354" y="464"/>
                </a:lnTo>
                <a:lnTo>
                  <a:pt x="355" y="463"/>
                </a:lnTo>
                <a:lnTo>
                  <a:pt x="355" y="466"/>
                </a:lnTo>
                <a:lnTo>
                  <a:pt x="355" y="401"/>
                </a:lnTo>
                <a:lnTo>
                  <a:pt x="355" y="464"/>
                </a:lnTo>
                <a:lnTo>
                  <a:pt x="356" y="466"/>
                </a:lnTo>
                <a:lnTo>
                  <a:pt x="356" y="463"/>
                </a:lnTo>
                <a:lnTo>
                  <a:pt x="357" y="472"/>
                </a:lnTo>
                <a:lnTo>
                  <a:pt x="357" y="472"/>
                </a:lnTo>
                <a:lnTo>
                  <a:pt x="357" y="472"/>
                </a:lnTo>
                <a:lnTo>
                  <a:pt x="357" y="472"/>
                </a:lnTo>
                <a:lnTo>
                  <a:pt x="357" y="470"/>
                </a:lnTo>
                <a:lnTo>
                  <a:pt x="358" y="472"/>
                </a:lnTo>
                <a:lnTo>
                  <a:pt x="358" y="472"/>
                </a:lnTo>
                <a:lnTo>
                  <a:pt x="359" y="470"/>
                </a:lnTo>
                <a:lnTo>
                  <a:pt x="359" y="472"/>
                </a:lnTo>
                <a:lnTo>
                  <a:pt x="359" y="472"/>
                </a:lnTo>
                <a:lnTo>
                  <a:pt x="359" y="472"/>
                </a:lnTo>
                <a:lnTo>
                  <a:pt x="360" y="472"/>
                </a:lnTo>
                <a:lnTo>
                  <a:pt x="360" y="426"/>
                </a:lnTo>
                <a:lnTo>
                  <a:pt x="360" y="426"/>
                </a:lnTo>
                <a:lnTo>
                  <a:pt x="360" y="470"/>
                </a:lnTo>
                <a:lnTo>
                  <a:pt x="360" y="425"/>
                </a:lnTo>
                <a:lnTo>
                  <a:pt x="361" y="472"/>
                </a:lnTo>
                <a:lnTo>
                  <a:pt x="361" y="472"/>
                </a:lnTo>
                <a:lnTo>
                  <a:pt x="361" y="472"/>
                </a:lnTo>
                <a:lnTo>
                  <a:pt x="362" y="472"/>
                </a:lnTo>
                <a:lnTo>
                  <a:pt x="362" y="463"/>
                </a:lnTo>
                <a:lnTo>
                  <a:pt x="363" y="462"/>
                </a:lnTo>
                <a:lnTo>
                  <a:pt x="363" y="470"/>
                </a:lnTo>
                <a:lnTo>
                  <a:pt x="363" y="434"/>
                </a:lnTo>
                <a:lnTo>
                  <a:pt x="363" y="467"/>
                </a:lnTo>
                <a:lnTo>
                  <a:pt x="364" y="469"/>
                </a:lnTo>
                <a:lnTo>
                  <a:pt x="364" y="472"/>
                </a:lnTo>
                <a:lnTo>
                  <a:pt x="364" y="435"/>
                </a:lnTo>
                <a:lnTo>
                  <a:pt x="365" y="470"/>
                </a:lnTo>
                <a:lnTo>
                  <a:pt x="365" y="438"/>
                </a:lnTo>
                <a:lnTo>
                  <a:pt x="365" y="472"/>
                </a:lnTo>
                <a:lnTo>
                  <a:pt x="366" y="241"/>
                </a:lnTo>
                <a:lnTo>
                  <a:pt x="366" y="461"/>
                </a:lnTo>
                <a:lnTo>
                  <a:pt x="366" y="472"/>
                </a:lnTo>
                <a:lnTo>
                  <a:pt x="367" y="405"/>
                </a:lnTo>
                <a:lnTo>
                  <a:pt x="367" y="466"/>
                </a:lnTo>
                <a:lnTo>
                  <a:pt x="367" y="464"/>
                </a:lnTo>
                <a:lnTo>
                  <a:pt x="367" y="467"/>
                </a:lnTo>
                <a:lnTo>
                  <a:pt x="367" y="460"/>
                </a:lnTo>
                <a:lnTo>
                  <a:pt x="368" y="463"/>
                </a:lnTo>
                <a:lnTo>
                  <a:pt x="368" y="463"/>
                </a:lnTo>
                <a:lnTo>
                  <a:pt x="368" y="465"/>
                </a:lnTo>
                <a:lnTo>
                  <a:pt x="369" y="440"/>
                </a:lnTo>
                <a:lnTo>
                  <a:pt x="369" y="464"/>
                </a:lnTo>
                <a:lnTo>
                  <a:pt x="369" y="465"/>
                </a:lnTo>
                <a:lnTo>
                  <a:pt x="370" y="466"/>
                </a:lnTo>
                <a:lnTo>
                  <a:pt x="370" y="266"/>
                </a:lnTo>
                <a:lnTo>
                  <a:pt x="370" y="464"/>
                </a:lnTo>
                <a:lnTo>
                  <a:pt x="370" y="464"/>
                </a:lnTo>
                <a:lnTo>
                  <a:pt x="371" y="462"/>
                </a:lnTo>
                <a:lnTo>
                  <a:pt x="371" y="472"/>
                </a:lnTo>
                <a:lnTo>
                  <a:pt x="372" y="472"/>
                </a:lnTo>
                <a:lnTo>
                  <a:pt x="373" y="470"/>
                </a:lnTo>
                <a:lnTo>
                  <a:pt x="373" y="472"/>
                </a:lnTo>
                <a:lnTo>
                  <a:pt x="373" y="472"/>
                </a:lnTo>
                <a:lnTo>
                  <a:pt x="373" y="472"/>
                </a:lnTo>
                <a:lnTo>
                  <a:pt x="373" y="471"/>
                </a:lnTo>
                <a:lnTo>
                  <a:pt x="374" y="472"/>
                </a:lnTo>
                <a:lnTo>
                  <a:pt x="374" y="472"/>
                </a:lnTo>
                <a:lnTo>
                  <a:pt x="374" y="470"/>
                </a:lnTo>
                <a:lnTo>
                  <a:pt x="374" y="472"/>
                </a:lnTo>
                <a:lnTo>
                  <a:pt x="375" y="471"/>
                </a:lnTo>
                <a:lnTo>
                  <a:pt x="375" y="471"/>
                </a:lnTo>
                <a:lnTo>
                  <a:pt x="375" y="472"/>
                </a:lnTo>
                <a:lnTo>
                  <a:pt x="376" y="470"/>
                </a:lnTo>
                <a:lnTo>
                  <a:pt x="376" y="470"/>
                </a:lnTo>
                <a:lnTo>
                  <a:pt x="376" y="470"/>
                </a:lnTo>
                <a:lnTo>
                  <a:pt x="377" y="470"/>
                </a:lnTo>
                <a:lnTo>
                  <a:pt x="377" y="445"/>
                </a:lnTo>
                <a:lnTo>
                  <a:pt x="377" y="461"/>
                </a:lnTo>
                <a:lnTo>
                  <a:pt x="377" y="460"/>
                </a:lnTo>
                <a:lnTo>
                  <a:pt x="378" y="446"/>
                </a:lnTo>
                <a:lnTo>
                  <a:pt x="378" y="444"/>
                </a:lnTo>
                <a:lnTo>
                  <a:pt x="379" y="468"/>
                </a:lnTo>
                <a:lnTo>
                  <a:pt x="379" y="438"/>
                </a:lnTo>
                <a:lnTo>
                  <a:pt x="379" y="443"/>
                </a:lnTo>
                <a:lnTo>
                  <a:pt x="380" y="445"/>
                </a:lnTo>
                <a:lnTo>
                  <a:pt x="380" y="441"/>
                </a:lnTo>
                <a:lnTo>
                  <a:pt x="380" y="472"/>
                </a:lnTo>
                <a:lnTo>
                  <a:pt x="381" y="464"/>
                </a:lnTo>
                <a:lnTo>
                  <a:pt x="381" y="456"/>
                </a:lnTo>
                <a:lnTo>
                  <a:pt x="381" y="433"/>
                </a:lnTo>
                <a:lnTo>
                  <a:pt x="381" y="470"/>
                </a:lnTo>
                <a:lnTo>
                  <a:pt x="382" y="465"/>
                </a:lnTo>
                <a:lnTo>
                  <a:pt x="382" y="466"/>
                </a:lnTo>
                <a:lnTo>
                  <a:pt x="383" y="467"/>
                </a:lnTo>
                <a:lnTo>
                  <a:pt x="383" y="404"/>
                </a:lnTo>
                <a:lnTo>
                  <a:pt x="383" y="465"/>
                </a:lnTo>
                <a:lnTo>
                  <a:pt x="383" y="465"/>
                </a:lnTo>
                <a:lnTo>
                  <a:pt x="384" y="460"/>
                </a:lnTo>
                <a:lnTo>
                  <a:pt x="384" y="466"/>
                </a:lnTo>
                <a:lnTo>
                  <a:pt x="384" y="465"/>
                </a:lnTo>
                <a:lnTo>
                  <a:pt x="384" y="465"/>
                </a:lnTo>
                <a:lnTo>
                  <a:pt x="385" y="466"/>
                </a:lnTo>
                <a:lnTo>
                  <a:pt x="385" y="403"/>
                </a:lnTo>
                <a:lnTo>
                  <a:pt x="385" y="466"/>
                </a:lnTo>
                <a:lnTo>
                  <a:pt x="385" y="466"/>
                </a:lnTo>
                <a:lnTo>
                  <a:pt x="386" y="466"/>
                </a:lnTo>
                <a:lnTo>
                  <a:pt x="386" y="472"/>
                </a:lnTo>
                <a:lnTo>
                  <a:pt x="386" y="470"/>
                </a:lnTo>
                <a:lnTo>
                  <a:pt x="387" y="470"/>
                </a:lnTo>
                <a:lnTo>
                  <a:pt x="387" y="469"/>
                </a:lnTo>
                <a:lnTo>
                  <a:pt x="387" y="472"/>
                </a:lnTo>
                <a:lnTo>
                  <a:pt x="387" y="472"/>
                </a:lnTo>
                <a:lnTo>
                  <a:pt x="388" y="472"/>
                </a:lnTo>
                <a:lnTo>
                  <a:pt x="388" y="470"/>
                </a:lnTo>
                <a:lnTo>
                  <a:pt x="388" y="472"/>
                </a:lnTo>
                <a:lnTo>
                  <a:pt x="389" y="472"/>
                </a:lnTo>
                <a:lnTo>
                  <a:pt x="389" y="472"/>
                </a:lnTo>
                <a:lnTo>
                  <a:pt x="389" y="472"/>
                </a:lnTo>
                <a:lnTo>
                  <a:pt x="389" y="471"/>
                </a:lnTo>
                <a:lnTo>
                  <a:pt x="390" y="472"/>
                </a:lnTo>
                <a:lnTo>
                  <a:pt x="390" y="472"/>
                </a:lnTo>
                <a:lnTo>
                  <a:pt x="391" y="472"/>
                </a:lnTo>
                <a:lnTo>
                  <a:pt x="391" y="406"/>
                </a:lnTo>
                <a:lnTo>
                  <a:pt x="391" y="468"/>
                </a:lnTo>
                <a:lnTo>
                  <a:pt x="391" y="468"/>
                </a:lnTo>
                <a:lnTo>
                  <a:pt x="391" y="471"/>
                </a:lnTo>
                <a:lnTo>
                  <a:pt x="391" y="465"/>
                </a:lnTo>
                <a:lnTo>
                  <a:pt x="392" y="470"/>
                </a:lnTo>
                <a:lnTo>
                  <a:pt x="392" y="469"/>
                </a:lnTo>
                <a:lnTo>
                  <a:pt x="393" y="413"/>
                </a:lnTo>
                <a:lnTo>
                  <a:pt x="393" y="472"/>
                </a:lnTo>
                <a:lnTo>
                  <a:pt x="393" y="471"/>
                </a:lnTo>
                <a:lnTo>
                  <a:pt x="393" y="471"/>
                </a:lnTo>
                <a:lnTo>
                  <a:pt x="394" y="424"/>
                </a:lnTo>
                <a:lnTo>
                  <a:pt x="394" y="473"/>
                </a:lnTo>
                <a:lnTo>
                  <a:pt x="395" y="470"/>
                </a:lnTo>
                <a:lnTo>
                  <a:pt x="395" y="470"/>
                </a:lnTo>
                <a:lnTo>
                  <a:pt x="395" y="426"/>
                </a:lnTo>
                <a:lnTo>
                  <a:pt x="395" y="469"/>
                </a:lnTo>
                <a:lnTo>
                  <a:pt x="396" y="470"/>
                </a:lnTo>
                <a:lnTo>
                  <a:pt x="396" y="470"/>
                </a:lnTo>
                <a:lnTo>
                  <a:pt x="396" y="460"/>
                </a:lnTo>
                <a:lnTo>
                  <a:pt x="397" y="462"/>
                </a:lnTo>
                <a:lnTo>
                  <a:pt x="397" y="465"/>
                </a:lnTo>
                <a:lnTo>
                  <a:pt x="397" y="461"/>
                </a:lnTo>
                <a:lnTo>
                  <a:pt x="398" y="464"/>
                </a:lnTo>
                <a:lnTo>
                  <a:pt x="398" y="464"/>
                </a:lnTo>
                <a:lnTo>
                  <a:pt x="399" y="466"/>
                </a:lnTo>
                <a:lnTo>
                  <a:pt x="399" y="270"/>
                </a:lnTo>
                <a:lnTo>
                  <a:pt x="399" y="403"/>
                </a:lnTo>
                <a:lnTo>
                  <a:pt x="399" y="466"/>
                </a:lnTo>
                <a:lnTo>
                  <a:pt x="400" y="463"/>
                </a:lnTo>
                <a:lnTo>
                  <a:pt x="400" y="472"/>
                </a:lnTo>
                <a:lnTo>
                  <a:pt x="400" y="472"/>
                </a:lnTo>
                <a:lnTo>
                  <a:pt x="400" y="472"/>
                </a:lnTo>
                <a:lnTo>
                  <a:pt x="401" y="472"/>
                </a:lnTo>
                <a:lnTo>
                  <a:pt x="401" y="470"/>
                </a:lnTo>
                <a:lnTo>
                  <a:pt x="401" y="471"/>
                </a:lnTo>
                <a:lnTo>
                  <a:pt x="402" y="472"/>
                </a:lnTo>
                <a:lnTo>
                  <a:pt x="402" y="472"/>
                </a:lnTo>
                <a:lnTo>
                  <a:pt x="402" y="469"/>
                </a:lnTo>
                <a:lnTo>
                  <a:pt x="402" y="472"/>
                </a:lnTo>
                <a:lnTo>
                  <a:pt x="403" y="471"/>
                </a:lnTo>
                <a:lnTo>
                  <a:pt x="403" y="472"/>
                </a:lnTo>
                <a:lnTo>
                  <a:pt x="403" y="426"/>
                </a:lnTo>
                <a:lnTo>
                  <a:pt x="404" y="472"/>
                </a:lnTo>
                <a:lnTo>
                  <a:pt x="404" y="472"/>
                </a:lnTo>
                <a:lnTo>
                  <a:pt x="404" y="407"/>
                </a:lnTo>
                <a:lnTo>
                  <a:pt x="405" y="473"/>
                </a:lnTo>
                <a:lnTo>
                  <a:pt x="405" y="465"/>
                </a:lnTo>
                <a:lnTo>
                  <a:pt x="405" y="472"/>
                </a:lnTo>
                <a:lnTo>
                  <a:pt x="406" y="466"/>
                </a:lnTo>
                <a:lnTo>
                  <a:pt x="406" y="471"/>
                </a:lnTo>
                <a:lnTo>
                  <a:pt x="406" y="471"/>
                </a:lnTo>
                <a:lnTo>
                  <a:pt x="406" y="473"/>
                </a:lnTo>
                <a:lnTo>
                  <a:pt x="406" y="470"/>
                </a:lnTo>
                <a:lnTo>
                  <a:pt x="407" y="471"/>
                </a:lnTo>
                <a:lnTo>
                  <a:pt x="407" y="471"/>
                </a:lnTo>
                <a:lnTo>
                  <a:pt x="408" y="472"/>
                </a:lnTo>
                <a:lnTo>
                  <a:pt x="408" y="464"/>
                </a:lnTo>
                <a:lnTo>
                  <a:pt x="408" y="464"/>
                </a:lnTo>
                <a:lnTo>
                  <a:pt x="408" y="465"/>
                </a:lnTo>
                <a:lnTo>
                  <a:pt x="409" y="431"/>
                </a:lnTo>
                <a:lnTo>
                  <a:pt x="409" y="465"/>
                </a:lnTo>
                <a:lnTo>
                  <a:pt x="409" y="465"/>
                </a:lnTo>
                <a:lnTo>
                  <a:pt x="410" y="401"/>
                </a:lnTo>
                <a:lnTo>
                  <a:pt x="410" y="461"/>
                </a:lnTo>
                <a:lnTo>
                  <a:pt x="411" y="461"/>
                </a:lnTo>
                <a:lnTo>
                  <a:pt x="411" y="472"/>
                </a:lnTo>
                <a:lnTo>
                  <a:pt x="412" y="472"/>
                </a:lnTo>
                <a:lnTo>
                  <a:pt x="412" y="472"/>
                </a:lnTo>
                <a:lnTo>
                  <a:pt x="412" y="469"/>
                </a:lnTo>
                <a:lnTo>
                  <a:pt x="412" y="472"/>
                </a:lnTo>
                <a:lnTo>
                  <a:pt x="413" y="472"/>
                </a:lnTo>
                <a:lnTo>
                  <a:pt x="413" y="472"/>
                </a:lnTo>
                <a:lnTo>
                  <a:pt x="414" y="425"/>
                </a:lnTo>
                <a:lnTo>
                  <a:pt x="414" y="470"/>
                </a:lnTo>
                <a:lnTo>
                  <a:pt x="414" y="470"/>
                </a:lnTo>
                <a:lnTo>
                  <a:pt x="415" y="472"/>
                </a:lnTo>
                <a:lnTo>
                  <a:pt x="415" y="417"/>
                </a:lnTo>
                <a:lnTo>
                  <a:pt x="415" y="472"/>
                </a:lnTo>
                <a:lnTo>
                  <a:pt x="415" y="436"/>
                </a:lnTo>
                <a:lnTo>
                  <a:pt x="415" y="472"/>
                </a:lnTo>
                <a:lnTo>
                  <a:pt x="416" y="420"/>
                </a:lnTo>
                <a:lnTo>
                  <a:pt x="416" y="467"/>
                </a:lnTo>
                <a:lnTo>
                  <a:pt x="416" y="467"/>
                </a:lnTo>
                <a:lnTo>
                  <a:pt x="416" y="262"/>
                </a:lnTo>
                <a:lnTo>
                  <a:pt x="416" y="470"/>
                </a:lnTo>
                <a:lnTo>
                  <a:pt x="417" y="463"/>
                </a:lnTo>
                <a:lnTo>
                  <a:pt x="417" y="463"/>
                </a:lnTo>
                <a:lnTo>
                  <a:pt x="418" y="428"/>
                </a:lnTo>
                <a:lnTo>
                  <a:pt x="418" y="466"/>
                </a:lnTo>
                <a:lnTo>
                  <a:pt x="418" y="464"/>
                </a:lnTo>
                <a:lnTo>
                  <a:pt x="419" y="464"/>
                </a:lnTo>
                <a:lnTo>
                  <a:pt x="419" y="466"/>
                </a:lnTo>
                <a:lnTo>
                  <a:pt x="419" y="462"/>
                </a:lnTo>
                <a:lnTo>
                  <a:pt x="420" y="464"/>
                </a:lnTo>
                <a:lnTo>
                  <a:pt x="420" y="465"/>
                </a:lnTo>
                <a:lnTo>
                  <a:pt x="420" y="464"/>
                </a:lnTo>
                <a:lnTo>
                  <a:pt x="420" y="472"/>
                </a:lnTo>
                <a:lnTo>
                  <a:pt x="421" y="472"/>
                </a:lnTo>
                <a:lnTo>
                  <a:pt x="421" y="471"/>
                </a:lnTo>
                <a:lnTo>
                  <a:pt x="422" y="472"/>
                </a:lnTo>
                <a:lnTo>
                  <a:pt x="422" y="472"/>
                </a:lnTo>
                <a:lnTo>
                  <a:pt x="422" y="470"/>
                </a:lnTo>
                <a:lnTo>
                  <a:pt x="422" y="472"/>
                </a:lnTo>
                <a:lnTo>
                  <a:pt x="423" y="466"/>
                </a:lnTo>
                <a:lnTo>
                  <a:pt x="423" y="406"/>
                </a:lnTo>
                <a:lnTo>
                  <a:pt x="423" y="468"/>
                </a:lnTo>
                <a:lnTo>
                  <a:pt x="424" y="285"/>
                </a:lnTo>
                <a:lnTo>
                  <a:pt x="424" y="450"/>
                </a:lnTo>
                <a:lnTo>
                  <a:pt x="424" y="449"/>
                </a:lnTo>
                <a:lnTo>
                  <a:pt x="424" y="408"/>
                </a:lnTo>
                <a:lnTo>
                  <a:pt x="425" y="473"/>
                </a:lnTo>
                <a:lnTo>
                  <a:pt x="425" y="471"/>
                </a:lnTo>
                <a:lnTo>
                  <a:pt x="426" y="472"/>
                </a:lnTo>
                <a:lnTo>
                  <a:pt x="426" y="445"/>
                </a:lnTo>
                <a:lnTo>
                  <a:pt x="426" y="470"/>
                </a:lnTo>
                <a:lnTo>
                  <a:pt x="427" y="470"/>
                </a:lnTo>
                <a:lnTo>
                  <a:pt x="427" y="470"/>
                </a:lnTo>
                <a:lnTo>
                  <a:pt x="428" y="269"/>
                </a:lnTo>
                <a:lnTo>
                  <a:pt x="428" y="462"/>
                </a:lnTo>
                <a:lnTo>
                  <a:pt x="428" y="463"/>
                </a:lnTo>
                <a:lnTo>
                  <a:pt x="428" y="462"/>
                </a:lnTo>
                <a:lnTo>
                  <a:pt x="428" y="466"/>
                </a:lnTo>
                <a:lnTo>
                  <a:pt x="429" y="464"/>
                </a:lnTo>
                <a:lnTo>
                  <a:pt x="429" y="464"/>
                </a:lnTo>
                <a:lnTo>
                  <a:pt x="429" y="466"/>
                </a:lnTo>
                <a:lnTo>
                  <a:pt x="429" y="401"/>
                </a:lnTo>
                <a:lnTo>
                  <a:pt x="430" y="463"/>
                </a:lnTo>
                <a:lnTo>
                  <a:pt x="430" y="462"/>
                </a:lnTo>
                <a:lnTo>
                  <a:pt x="430" y="462"/>
                </a:lnTo>
                <a:lnTo>
                  <a:pt x="431" y="472"/>
                </a:lnTo>
                <a:lnTo>
                  <a:pt x="431" y="471"/>
                </a:lnTo>
                <a:lnTo>
                  <a:pt x="431" y="471"/>
                </a:lnTo>
                <a:lnTo>
                  <a:pt x="432" y="411"/>
                </a:lnTo>
                <a:lnTo>
                  <a:pt x="432" y="453"/>
                </a:lnTo>
                <a:lnTo>
                  <a:pt x="432" y="453"/>
                </a:lnTo>
                <a:lnTo>
                  <a:pt x="433" y="408"/>
                </a:lnTo>
                <a:lnTo>
                  <a:pt x="433" y="453"/>
                </a:lnTo>
                <a:lnTo>
                  <a:pt x="434" y="453"/>
                </a:lnTo>
                <a:lnTo>
                  <a:pt x="434" y="471"/>
                </a:lnTo>
                <a:lnTo>
                  <a:pt x="434" y="406"/>
                </a:lnTo>
                <a:lnTo>
                  <a:pt x="434" y="470"/>
                </a:lnTo>
                <a:lnTo>
                  <a:pt x="434" y="302"/>
                </a:lnTo>
                <a:lnTo>
                  <a:pt x="435" y="269"/>
                </a:lnTo>
                <a:lnTo>
                  <a:pt x="435" y="470"/>
                </a:lnTo>
                <a:lnTo>
                  <a:pt x="436" y="428"/>
                </a:lnTo>
                <a:lnTo>
                  <a:pt x="436" y="308"/>
                </a:lnTo>
                <a:lnTo>
                  <a:pt x="437" y="472"/>
                </a:lnTo>
                <a:lnTo>
                  <a:pt x="437" y="451"/>
                </a:lnTo>
                <a:lnTo>
                  <a:pt x="437" y="450"/>
                </a:lnTo>
                <a:lnTo>
                  <a:pt x="437" y="411"/>
                </a:lnTo>
                <a:lnTo>
                  <a:pt x="438" y="472"/>
                </a:lnTo>
                <a:lnTo>
                  <a:pt x="438" y="457"/>
                </a:lnTo>
                <a:lnTo>
                  <a:pt x="438" y="464"/>
                </a:lnTo>
                <a:lnTo>
                  <a:pt x="438" y="463"/>
                </a:lnTo>
                <a:lnTo>
                  <a:pt x="438" y="471"/>
                </a:lnTo>
                <a:lnTo>
                  <a:pt x="439" y="465"/>
                </a:lnTo>
                <a:lnTo>
                  <a:pt x="439" y="467"/>
                </a:lnTo>
                <a:lnTo>
                  <a:pt x="440" y="467"/>
                </a:lnTo>
                <a:lnTo>
                  <a:pt x="440" y="461"/>
                </a:lnTo>
                <a:lnTo>
                  <a:pt x="440" y="463"/>
                </a:lnTo>
                <a:lnTo>
                  <a:pt x="440" y="462"/>
                </a:lnTo>
                <a:lnTo>
                  <a:pt x="440" y="466"/>
                </a:lnTo>
                <a:lnTo>
                  <a:pt x="441" y="404"/>
                </a:lnTo>
                <a:lnTo>
                  <a:pt x="441" y="465"/>
                </a:lnTo>
                <a:lnTo>
                  <a:pt x="442" y="465"/>
                </a:lnTo>
                <a:lnTo>
                  <a:pt x="442" y="472"/>
                </a:lnTo>
                <a:lnTo>
                  <a:pt x="442" y="451"/>
                </a:lnTo>
                <a:lnTo>
                  <a:pt x="442" y="453"/>
                </a:lnTo>
                <a:lnTo>
                  <a:pt x="442" y="410"/>
                </a:lnTo>
                <a:lnTo>
                  <a:pt x="443" y="409"/>
                </a:lnTo>
                <a:lnTo>
                  <a:pt x="444" y="453"/>
                </a:lnTo>
                <a:lnTo>
                  <a:pt x="444" y="453"/>
                </a:lnTo>
                <a:lnTo>
                  <a:pt x="444" y="453"/>
                </a:lnTo>
                <a:lnTo>
                  <a:pt x="444" y="412"/>
                </a:lnTo>
                <a:lnTo>
                  <a:pt x="445" y="472"/>
                </a:lnTo>
                <a:lnTo>
                  <a:pt x="445" y="466"/>
                </a:lnTo>
                <a:lnTo>
                  <a:pt x="445" y="466"/>
                </a:lnTo>
                <a:lnTo>
                  <a:pt x="446" y="472"/>
                </a:lnTo>
                <a:lnTo>
                  <a:pt x="446" y="470"/>
                </a:lnTo>
                <a:lnTo>
                  <a:pt x="446" y="470"/>
                </a:lnTo>
                <a:lnTo>
                  <a:pt x="446" y="472"/>
                </a:lnTo>
                <a:lnTo>
                  <a:pt x="446" y="438"/>
                </a:lnTo>
                <a:lnTo>
                  <a:pt x="447" y="471"/>
                </a:lnTo>
                <a:lnTo>
                  <a:pt x="447" y="471"/>
                </a:lnTo>
                <a:lnTo>
                  <a:pt x="448" y="463"/>
                </a:lnTo>
                <a:lnTo>
                  <a:pt x="448" y="465"/>
                </a:lnTo>
                <a:lnTo>
                  <a:pt x="448" y="464"/>
                </a:lnTo>
                <a:lnTo>
                  <a:pt x="449" y="403"/>
                </a:lnTo>
                <a:lnTo>
                  <a:pt x="449" y="467"/>
                </a:lnTo>
                <a:lnTo>
                  <a:pt x="449" y="465"/>
                </a:lnTo>
                <a:lnTo>
                  <a:pt x="450" y="463"/>
                </a:lnTo>
                <a:lnTo>
                  <a:pt x="450" y="461"/>
                </a:lnTo>
                <a:lnTo>
                  <a:pt x="450" y="466"/>
                </a:lnTo>
                <a:lnTo>
                  <a:pt x="450" y="465"/>
                </a:lnTo>
                <a:lnTo>
                  <a:pt x="450" y="465"/>
                </a:lnTo>
                <a:lnTo>
                  <a:pt x="451" y="471"/>
                </a:lnTo>
                <a:lnTo>
                  <a:pt x="451" y="451"/>
                </a:lnTo>
                <a:lnTo>
                  <a:pt x="452" y="453"/>
                </a:lnTo>
                <a:lnTo>
                  <a:pt x="452" y="453"/>
                </a:lnTo>
                <a:lnTo>
                  <a:pt x="452" y="471"/>
                </a:lnTo>
                <a:lnTo>
                  <a:pt x="452" y="409"/>
                </a:lnTo>
                <a:lnTo>
                  <a:pt x="453" y="453"/>
                </a:lnTo>
                <a:lnTo>
                  <a:pt x="453" y="453"/>
                </a:lnTo>
                <a:lnTo>
                  <a:pt x="453" y="362"/>
                </a:lnTo>
                <a:lnTo>
                  <a:pt x="454" y="472"/>
                </a:lnTo>
                <a:lnTo>
                  <a:pt x="454" y="405"/>
                </a:lnTo>
                <a:lnTo>
                  <a:pt x="454" y="471"/>
                </a:lnTo>
                <a:lnTo>
                  <a:pt x="455" y="451"/>
                </a:lnTo>
                <a:lnTo>
                  <a:pt x="455" y="450"/>
                </a:lnTo>
                <a:lnTo>
                  <a:pt x="455" y="443"/>
                </a:lnTo>
                <a:lnTo>
                  <a:pt x="456" y="472"/>
                </a:lnTo>
                <a:lnTo>
                  <a:pt x="456" y="447"/>
                </a:lnTo>
                <a:lnTo>
                  <a:pt x="456" y="447"/>
                </a:lnTo>
                <a:lnTo>
                  <a:pt x="456" y="447"/>
                </a:lnTo>
                <a:lnTo>
                  <a:pt x="457" y="471"/>
                </a:lnTo>
                <a:lnTo>
                  <a:pt x="457" y="468"/>
                </a:lnTo>
                <a:lnTo>
                  <a:pt x="458" y="468"/>
                </a:lnTo>
                <a:lnTo>
                  <a:pt x="458" y="469"/>
                </a:lnTo>
                <a:lnTo>
                  <a:pt x="458" y="462"/>
                </a:lnTo>
                <a:lnTo>
                  <a:pt x="458" y="462"/>
                </a:lnTo>
                <a:lnTo>
                  <a:pt x="459" y="462"/>
                </a:lnTo>
                <a:lnTo>
                  <a:pt x="459" y="466"/>
                </a:lnTo>
                <a:lnTo>
                  <a:pt x="460" y="463"/>
                </a:lnTo>
                <a:lnTo>
                  <a:pt x="460" y="465"/>
                </a:lnTo>
                <a:lnTo>
                  <a:pt x="460" y="253"/>
                </a:lnTo>
                <a:lnTo>
                  <a:pt x="461" y="472"/>
                </a:lnTo>
                <a:lnTo>
                  <a:pt x="461" y="453"/>
                </a:lnTo>
                <a:lnTo>
                  <a:pt x="461" y="453"/>
                </a:lnTo>
                <a:lnTo>
                  <a:pt x="462" y="408"/>
                </a:lnTo>
                <a:lnTo>
                  <a:pt x="462" y="453"/>
                </a:lnTo>
                <a:lnTo>
                  <a:pt x="462" y="453"/>
                </a:lnTo>
                <a:lnTo>
                  <a:pt x="462" y="453"/>
                </a:lnTo>
                <a:lnTo>
                  <a:pt x="462" y="411"/>
                </a:lnTo>
                <a:lnTo>
                  <a:pt x="463" y="454"/>
                </a:lnTo>
                <a:lnTo>
                  <a:pt x="463" y="454"/>
                </a:lnTo>
                <a:lnTo>
                  <a:pt x="463" y="411"/>
                </a:lnTo>
                <a:lnTo>
                  <a:pt x="463" y="409"/>
                </a:lnTo>
                <a:lnTo>
                  <a:pt x="464" y="472"/>
                </a:lnTo>
                <a:lnTo>
                  <a:pt x="464" y="470"/>
                </a:lnTo>
                <a:lnTo>
                  <a:pt x="464" y="470"/>
                </a:lnTo>
                <a:lnTo>
                  <a:pt x="465" y="472"/>
                </a:lnTo>
                <a:lnTo>
                  <a:pt x="465" y="453"/>
                </a:lnTo>
                <a:lnTo>
                  <a:pt x="466" y="470"/>
                </a:lnTo>
                <a:lnTo>
                  <a:pt x="466" y="430"/>
                </a:lnTo>
                <a:lnTo>
                  <a:pt x="466" y="472"/>
                </a:lnTo>
                <a:lnTo>
                  <a:pt x="466" y="457"/>
                </a:lnTo>
                <a:lnTo>
                  <a:pt x="467" y="454"/>
                </a:lnTo>
                <a:lnTo>
                  <a:pt x="467" y="453"/>
                </a:lnTo>
                <a:lnTo>
                  <a:pt x="467" y="472"/>
                </a:lnTo>
                <a:lnTo>
                  <a:pt x="468" y="467"/>
                </a:lnTo>
                <a:lnTo>
                  <a:pt x="468" y="468"/>
                </a:lnTo>
                <a:lnTo>
                  <a:pt x="468" y="380"/>
                </a:lnTo>
                <a:lnTo>
                  <a:pt x="469" y="464"/>
                </a:lnTo>
                <a:lnTo>
                  <a:pt x="469" y="463"/>
                </a:lnTo>
                <a:lnTo>
                  <a:pt x="469" y="467"/>
                </a:lnTo>
                <a:lnTo>
                  <a:pt x="470" y="462"/>
                </a:lnTo>
                <a:lnTo>
                  <a:pt x="470" y="462"/>
                </a:lnTo>
                <a:lnTo>
                  <a:pt x="470" y="463"/>
                </a:lnTo>
                <a:lnTo>
                  <a:pt x="470" y="404"/>
                </a:lnTo>
                <a:lnTo>
                  <a:pt x="471" y="472"/>
                </a:lnTo>
                <a:lnTo>
                  <a:pt x="471" y="453"/>
                </a:lnTo>
                <a:lnTo>
                  <a:pt x="471" y="453"/>
                </a:lnTo>
                <a:lnTo>
                  <a:pt x="472" y="411"/>
                </a:lnTo>
                <a:lnTo>
                  <a:pt x="472" y="453"/>
                </a:lnTo>
                <a:lnTo>
                  <a:pt x="472" y="453"/>
                </a:lnTo>
                <a:lnTo>
                  <a:pt x="473" y="453"/>
                </a:lnTo>
                <a:lnTo>
                  <a:pt x="473" y="408"/>
                </a:lnTo>
                <a:lnTo>
                  <a:pt x="473" y="452"/>
                </a:lnTo>
                <a:lnTo>
                  <a:pt x="473" y="450"/>
                </a:lnTo>
                <a:lnTo>
                  <a:pt x="474" y="472"/>
                </a:lnTo>
                <a:lnTo>
                  <a:pt x="474" y="274"/>
                </a:lnTo>
                <a:lnTo>
                  <a:pt x="474" y="464"/>
                </a:lnTo>
                <a:lnTo>
                  <a:pt x="475" y="461"/>
                </a:lnTo>
                <a:lnTo>
                  <a:pt x="475" y="471"/>
                </a:lnTo>
                <a:lnTo>
                  <a:pt x="476" y="443"/>
                </a:lnTo>
                <a:lnTo>
                  <a:pt x="476" y="470"/>
                </a:lnTo>
                <a:lnTo>
                  <a:pt x="476" y="463"/>
                </a:lnTo>
                <a:lnTo>
                  <a:pt x="476" y="470"/>
                </a:lnTo>
                <a:lnTo>
                  <a:pt x="476" y="433"/>
                </a:lnTo>
                <a:lnTo>
                  <a:pt x="477" y="457"/>
                </a:lnTo>
                <a:lnTo>
                  <a:pt x="477" y="460"/>
                </a:lnTo>
                <a:lnTo>
                  <a:pt x="477" y="470"/>
                </a:lnTo>
                <a:lnTo>
                  <a:pt x="478" y="410"/>
                </a:lnTo>
                <a:lnTo>
                  <a:pt x="478" y="464"/>
                </a:lnTo>
                <a:lnTo>
                  <a:pt x="478" y="467"/>
                </a:lnTo>
                <a:lnTo>
                  <a:pt x="479" y="370"/>
                </a:lnTo>
                <a:lnTo>
                  <a:pt x="479" y="466"/>
                </a:lnTo>
                <a:lnTo>
                  <a:pt x="479" y="466"/>
                </a:lnTo>
                <a:lnTo>
                  <a:pt x="479" y="462"/>
                </a:lnTo>
                <a:lnTo>
                  <a:pt x="480" y="466"/>
                </a:lnTo>
                <a:lnTo>
                  <a:pt x="480" y="463"/>
                </a:lnTo>
                <a:lnTo>
                  <a:pt x="481" y="462"/>
                </a:lnTo>
                <a:lnTo>
                  <a:pt x="481" y="472"/>
                </a:lnTo>
                <a:lnTo>
                  <a:pt x="481" y="449"/>
                </a:lnTo>
                <a:lnTo>
                  <a:pt x="481" y="453"/>
                </a:lnTo>
                <a:lnTo>
                  <a:pt x="481" y="453"/>
                </a:lnTo>
                <a:lnTo>
                  <a:pt x="482" y="384"/>
                </a:lnTo>
                <a:lnTo>
                  <a:pt x="483" y="453"/>
                </a:lnTo>
                <a:lnTo>
                  <a:pt x="483" y="453"/>
                </a:lnTo>
                <a:lnTo>
                  <a:pt x="483" y="453"/>
                </a:lnTo>
                <a:lnTo>
                  <a:pt x="483" y="412"/>
                </a:lnTo>
                <a:lnTo>
                  <a:pt x="484" y="472"/>
                </a:lnTo>
                <a:lnTo>
                  <a:pt x="484" y="471"/>
                </a:lnTo>
                <a:lnTo>
                  <a:pt x="484" y="471"/>
                </a:lnTo>
                <a:lnTo>
                  <a:pt x="484" y="369"/>
                </a:lnTo>
                <a:lnTo>
                  <a:pt x="485" y="472"/>
                </a:lnTo>
                <a:lnTo>
                  <a:pt x="485" y="472"/>
                </a:lnTo>
                <a:lnTo>
                  <a:pt x="485" y="469"/>
                </a:lnTo>
                <a:lnTo>
                  <a:pt x="485" y="279"/>
                </a:lnTo>
                <a:lnTo>
                  <a:pt x="485" y="472"/>
                </a:lnTo>
                <a:lnTo>
                  <a:pt x="486" y="459"/>
                </a:lnTo>
                <a:lnTo>
                  <a:pt x="486" y="446"/>
                </a:lnTo>
                <a:lnTo>
                  <a:pt x="486" y="472"/>
                </a:lnTo>
                <a:lnTo>
                  <a:pt x="487" y="375"/>
                </a:lnTo>
                <a:lnTo>
                  <a:pt x="487" y="466"/>
                </a:lnTo>
                <a:lnTo>
                  <a:pt x="487" y="467"/>
                </a:lnTo>
                <a:lnTo>
                  <a:pt x="487" y="460"/>
                </a:lnTo>
                <a:lnTo>
                  <a:pt x="488" y="473"/>
                </a:lnTo>
                <a:lnTo>
                  <a:pt x="488" y="470"/>
                </a:lnTo>
                <a:lnTo>
                  <a:pt x="489" y="470"/>
                </a:lnTo>
                <a:lnTo>
                  <a:pt x="489" y="471"/>
                </a:lnTo>
                <a:lnTo>
                  <a:pt x="489" y="467"/>
                </a:lnTo>
                <a:lnTo>
                  <a:pt x="489" y="467"/>
                </a:lnTo>
                <a:lnTo>
                  <a:pt x="489" y="468"/>
                </a:lnTo>
                <a:lnTo>
                  <a:pt x="490" y="408"/>
                </a:lnTo>
                <a:lnTo>
                  <a:pt x="490" y="469"/>
                </a:lnTo>
                <a:lnTo>
                  <a:pt x="491" y="462"/>
                </a:lnTo>
                <a:lnTo>
                  <a:pt x="491" y="463"/>
                </a:lnTo>
                <a:lnTo>
                  <a:pt x="491" y="466"/>
                </a:lnTo>
                <a:lnTo>
                  <a:pt x="492" y="378"/>
                </a:lnTo>
                <a:lnTo>
                  <a:pt x="492" y="427"/>
                </a:lnTo>
                <a:lnTo>
                  <a:pt x="492" y="464"/>
                </a:lnTo>
                <a:lnTo>
                  <a:pt x="492" y="406"/>
                </a:lnTo>
                <a:lnTo>
                  <a:pt x="492" y="467"/>
                </a:lnTo>
                <a:lnTo>
                  <a:pt x="493" y="464"/>
                </a:lnTo>
                <a:lnTo>
                  <a:pt x="493" y="465"/>
                </a:lnTo>
                <a:lnTo>
                  <a:pt x="493" y="404"/>
                </a:lnTo>
                <a:lnTo>
                  <a:pt x="494" y="466"/>
                </a:lnTo>
                <a:lnTo>
                  <a:pt x="494" y="466"/>
                </a:lnTo>
                <a:lnTo>
                  <a:pt x="494" y="465"/>
                </a:lnTo>
                <a:lnTo>
                  <a:pt x="495" y="472"/>
                </a:lnTo>
                <a:lnTo>
                  <a:pt x="495" y="451"/>
                </a:lnTo>
                <a:lnTo>
                  <a:pt x="495" y="453"/>
                </a:lnTo>
                <a:lnTo>
                  <a:pt x="495" y="453"/>
                </a:lnTo>
                <a:lnTo>
                  <a:pt x="495" y="454"/>
                </a:lnTo>
                <a:lnTo>
                  <a:pt x="496" y="408"/>
                </a:lnTo>
                <a:lnTo>
                  <a:pt x="496" y="451"/>
                </a:lnTo>
                <a:lnTo>
                  <a:pt x="497" y="451"/>
                </a:lnTo>
                <a:lnTo>
                  <a:pt x="497" y="453"/>
                </a:lnTo>
                <a:lnTo>
                  <a:pt x="497" y="403"/>
                </a:lnTo>
                <a:lnTo>
                  <a:pt x="497" y="453"/>
                </a:lnTo>
                <a:lnTo>
                  <a:pt x="498" y="405"/>
                </a:lnTo>
                <a:lnTo>
                  <a:pt x="498" y="405"/>
                </a:lnTo>
                <a:lnTo>
                  <a:pt x="499" y="472"/>
                </a:lnTo>
                <a:lnTo>
                  <a:pt x="499" y="472"/>
                </a:lnTo>
                <a:lnTo>
                  <a:pt x="499" y="471"/>
                </a:lnTo>
                <a:lnTo>
                  <a:pt x="499" y="412"/>
                </a:lnTo>
                <a:lnTo>
                  <a:pt x="499" y="472"/>
                </a:lnTo>
                <a:lnTo>
                  <a:pt x="500" y="470"/>
                </a:lnTo>
                <a:lnTo>
                  <a:pt x="500" y="470"/>
                </a:lnTo>
                <a:lnTo>
                  <a:pt x="500" y="472"/>
                </a:lnTo>
                <a:lnTo>
                  <a:pt x="501" y="277"/>
                </a:lnTo>
                <a:lnTo>
                  <a:pt x="501" y="470"/>
                </a:lnTo>
                <a:lnTo>
                  <a:pt x="501" y="470"/>
                </a:lnTo>
                <a:lnTo>
                  <a:pt x="501" y="465"/>
                </a:lnTo>
                <a:lnTo>
                  <a:pt x="501" y="473"/>
                </a:lnTo>
                <a:lnTo>
                  <a:pt x="502" y="471"/>
                </a:lnTo>
                <a:lnTo>
                  <a:pt x="502" y="471"/>
                </a:lnTo>
                <a:lnTo>
                  <a:pt x="503" y="473"/>
                </a:lnTo>
                <a:lnTo>
                  <a:pt x="503" y="421"/>
                </a:lnTo>
                <a:lnTo>
                  <a:pt x="503" y="471"/>
                </a:lnTo>
                <a:lnTo>
                  <a:pt x="503" y="470"/>
                </a:lnTo>
                <a:lnTo>
                  <a:pt x="504" y="471"/>
                </a:lnTo>
                <a:lnTo>
                  <a:pt x="504" y="408"/>
                </a:lnTo>
                <a:lnTo>
                  <a:pt x="504" y="467"/>
                </a:lnTo>
                <a:lnTo>
                  <a:pt x="505" y="467"/>
                </a:lnTo>
                <a:lnTo>
                  <a:pt x="505" y="256"/>
                </a:lnTo>
                <a:lnTo>
                  <a:pt x="505" y="464"/>
                </a:lnTo>
                <a:lnTo>
                  <a:pt x="506" y="466"/>
                </a:lnTo>
                <a:lnTo>
                  <a:pt x="506" y="460"/>
                </a:lnTo>
                <a:lnTo>
                  <a:pt x="507" y="463"/>
                </a:lnTo>
                <a:lnTo>
                  <a:pt x="507" y="464"/>
                </a:lnTo>
                <a:lnTo>
                  <a:pt x="507" y="465"/>
                </a:lnTo>
                <a:lnTo>
                  <a:pt x="508" y="371"/>
                </a:lnTo>
                <a:lnTo>
                  <a:pt x="508" y="464"/>
                </a:lnTo>
                <a:lnTo>
                  <a:pt x="508" y="462"/>
                </a:lnTo>
                <a:lnTo>
                  <a:pt x="509" y="461"/>
                </a:lnTo>
                <a:lnTo>
                  <a:pt x="509" y="472"/>
                </a:lnTo>
                <a:lnTo>
                  <a:pt x="509" y="472"/>
                </a:lnTo>
                <a:lnTo>
                  <a:pt x="509" y="472"/>
                </a:lnTo>
                <a:lnTo>
                  <a:pt x="510" y="408"/>
                </a:lnTo>
                <a:lnTo>
                  <a:pt x="510" y="451"/>
                </a:lnTo>
                <a:lnTo>
                  <a:pt x="510" y="451"/>
                </a:lnTo>
                <a:lnTo>
                  <a:pt x="511" y="407"/>
                </a:lnTo>
                <a:lnTo>
                  <a:pt x="511" y="453"/>
                </a:lnTo>
                <a:lnTo>
                  <a:pt x="511" y="453"/>
                </a:lnTo>
                <a:lnTo>
                  <a:pt x="511" y="453"/>
                </a:lnTo>
                <a:lnTo>
                  <a:pt x="512" y="453"/>
                </a:lnTo>
                <a:lnTo>
                  <a:pt x="512" y="384"/>
                </a:lnTo>
                <a:lnTo>
                  <a:pt x="512" y="450"/>
                </a:lnTo>
                <a:lnTo>
                  <a:pt x="512" y="450"/>
                </a:lnTo>
                <a:lnTo>
                  <a:pt x="513" y="409"/>
                </a:lnTo>
                <a:lnTo>
                  <a:pt x="513" y="472"/>
                </a:lnTo>
                <a:lnTo>
                  <a:pt x="513" y="471"/>
                </a:lnTo>
                <a:lnTo>
                  <a:pt x="514" y="471"/>
                </a:lnTo>
                <a:lnTo>
                  <a:pt x="514" y="471"/>
                </a:lnTo>
                <a:lnTo>
                  <a:pt x="515" y="278"/>
                </a:lnTo>
                <a:lnTo>
                  <a:pt x="515" y="469"/>
                </a:lnTo>
                <a:lnTo>
                  <a:pt x="515" y="469"/>
                </a:lnTo>
                <a:lnTo>
                  <a:pt x="515" y="472"/>
                </a:lnTo>
                <a:lnTo>
                  <a:pt x="516" y="468"/>
                </a:lnTo>
                <a:lnTo>
                  <a:pt x="516" y="469"/>
                </a:lnTo>
                <a:lnTo>
                  <a:pt x="516" y="470"/>
                </a:lnTo>
                <a:lnTo>
                  <a:pt x="516" y="469"/>
                </a:lnTo>
                <a:lnTo>
                  <a:pt x="517" y="472"/>
                </a:lnTo>
                <a:lnTo>
                  <a:pt x="517" y="471"/>
                </a:lnTo>
                <a:lnTo>
                  <a:pt x="517" y="471"/>
                </a:lnTo>
                <a:lnTo>
                  <a:pt x="517" y="446"/>
                </a:lnTo>
                <a:lnTo>
                  <a:pt x="518" y="466"/>
                </a:lnTo>
                <a:lnTo>
                  <a:pt x="518" y="462"/>
                </a:lnTo>
                <a:lnTo>
                  <a:pt x="518" y="401"/>
                </a:lnTo>
                <a:lnTo>
                  <a:pt x="519" y="466"/>
                </a:lnTo>
                <a:lnTo>
                  <a:pt x="519" y="464"/>
                </a:lnTo>
                <a:lnTo>
                  <a:pt x="519" y="463"/>
                </a:lnTo>
                <a:lnTo>
                  <a:pt x="520" y="374"/>
                </a:lnTo>
                <a:lnTo>
                  <a:pt x="520" y="466"/>
                </a:lnTo>
                <a:lnTo>
                  <a:pt x="520" y="465"/>
                </a:lnTo>
                <a:lnTo>
                  <a:pt x="520" y="466"/>
                </a:lnTo>
                <a:lnTo>
                  <a:pt x="521" y="460"/>
                </a:lnTo>
                <a:lnTo>
                  <a:pt x="521" y="463"/>
                </a:lnTo>
                <a:lnTo>
                  <a:pt x="522" y="464"/>
                </a:lnTo>
                <a:lnTo>
                  <a:pt x="522" y="260"/>
                </a:lnTo>
                <a:lnTo>
                  <a:pt x="523" y="467"/>
                </a:lnTo>
                <a:lnTo>
                  <a:pt x="523" y="466"/>
                </a:lnTo>
                <a:lnTo>
                  <a:pt x="523" y="472"/>
                </a:lnTo>
                <a:lnTo>
                  <a:pt x="523" y="450"/>
                </a:lnTo>
                <a:lnTo>
                  <a:pt x="524" y="453"/>
                </a:lnTo>
                <a:lnTo>
                  <a:pt x="524" y="453"/>
                </a:lnTo>
                <a:lnTo>
                  <a:pt x="524" y="453"/>
                </a:lnTo>
                <a:lnTo>
                  <a:pt x="525" y="410"/>
                </a:lnTo>
                <a:lnTo>
                  <a:pt x="525" y="453"/>
                </a:lnTo>
                <a:lnTo>
                  <a:pt x="525" y="453"/>
                </a:lnTo>
                <a:lnTo>
                  <a:pt x="525" y="409"/>
                </a:lnTo>
                <a:lnTo>
                  <a:pt x="526" y="472"/>
                </a:lnTo>
                <a:lnTo>
                  <a:pt x="526" y="470"/>
                </a:lnTo>
                <a:lnTo>
                  <a:pt x="526" y="450"/>
                </a:lnTo>
                <a:lnTo>
                  <a:pt x="526" y="472"/>
                </a:lnTo>
                <a:lnTo>
                  <a:pt x="527" y="412"/>
                </a:lnTo>
                <a:lnTo>
                  <a:pt x="527" y="471"/>
                </a:lnTo>
                <a:lnTo>
                  <a:pt x="527" y="452"/>
                </a:lnTo>
                <a:lnTo>
                  <a:pt x="528" y="472"/>
                </a:lnTo>
                <a:lnTo>
                  <a:pt x="528" y="405"/>
                </a:lnTo>
                <a:lnTo>
                  <a:pt x="528" y="468"/>
                </a:lnTo>
                <a:lnTo>
                  <a:pt x="529" y="468"/>
                </a:lnTo>
                <a:lnTo>
                  <a:pt x="529" y="452"/>
                </a:lnTo>
                <a:lnTo>
                  <a:pt x="529" y="471"/>
                </a:lnTo>
                <a:lnTo>
                  <a:pt x="529" y="470"/>
                </a:lnTo>
                <a:lnTo>
                  <a:pt x="530" y="470"/>
                </a:lnTo>
                <a:lnTo>
                  <a:pt x="530" y="467"/>
                </a:lnTo>
                <a:lnTo>
                  <a:pt x="531" y="472"/>
                </a:lnTo>
                <a:lnTo>
                  <a:pt x="531" y="471"/>
                </a:lnTo>
                <a:lnTo>
                  <a:pt x="531" y="471"/>
                </a:lnTo>
                <a:lnTo>
                  <a:pt x="531" y="462"/>
                </a:lnTo>
                <a:lnTo>
                  <a:pt x="532" y="470"/>
                </a:lnTo>
                <a:lnTo>
                  <a:pt x="532" y="470"/>
                </a:lnTo>
                <a:lnTo>
                  <a:pt x="532" y="472"/>
                </a:lnTo>
                <a:lnTo>
                  <a:pt x="532" y="410"/>
                </a:lnTo>
                <a:lnTo>
                  <a:pt x="533" y="469"/>
                </a:lnTo>
                <a:lnTo>
                  <a:pt x="533" y="469"/>
                </a:lnTo>
                <a:lnTo>
                  <a:pt x="533" y="471"/>
                </a:lnTo>
                <a:lnTo>
                  <a:pt x="534" y="445"/>
                </a:lnTo>
                <a:lnTo>
                  <a:pt x="534" y="465"/>
                </a:lnTo>
                <a:lnTo>
                  <a:pt x="534" y="466"/>
                </a:lnTo>
                <a:lnTo>
                  <a:pt x="534" y="467"/>
                </a:lnTo>
                <a:lnTo>
                  <a:pt x="535" y="403"/>
                </a:lnTo>
                <a:lnTo>
                  <a:pt x="535" y="464"/>
                </a:lnTo>
                <a:lnTo>
                  <a:pt x="535" y="465"/>
                </a:lnTo>
                <a:lnTo>
                  <a:pt x="536" y="451"/>
                </a:lnTo>
                <a:lnTo>
                  <a:pt x="536" y="467"/>
                </a:lnTo>
                <a:lnTo>
                  <a:pt x="536" y="462"/>
                </a:lnTo>
                <a:lnTo>
                  <a:pt x="537" y="462"/>
                </a:lnTo>
                <a:lnTo>
                  <a:pt x="537" y="404"/>
                </a:lnTo>
                <a:lnTo>
                  <a:pt x="537" y="466"/>
                </a:lnTo>
                <a:lnTo>
                  <a:pt x="537" y="464"/>
                </a:lnTo>
                <a:lnTo>
                  <a:pt x="538" y="462"/>
                </a:lnTo>
                <a:lnTo>
                  <a:pt x="539" y="471"/>
                </a:lnTo>
                <a:lnTo>
                  <a:pt x="539" y="453"/>
                </a:lnTo>
                <a:lnTo>
                  <a:pt x="539" y="453"/>
                </a:lnTo>
                <a:lnTo>
                  <a:pt x="539" y="453"/>
                </a:lnTo>
                <a:lnTo>
                  <a:pt x="540" y="411"/>
                </a:lnTo>
                <a:lnTo>
                  <a:pt x="540" y="453"/>
                </a:lnTo>
                <a:lnTo>
                  <a:pt x="540" y="410"/>
                </a:lnTo>
                <a:lnTo>
                  <a:pt x="541" y="453"/>
                </a:lnTo>
                <a:lnTo>
                  <a:pt x="541" y="406"/>
                </a:lnTo>
                <a:lnTo>
                  <a:pt x="541" y="413"/>
                </a:lnTo>
                <a:lnTo>
                  <a:pt x="541" y="453"/>
                </a:lnTo>
                <a:lnTo>
                  <a:pt x="541" y="454"/>
                </a:lnTo>
                <a:lnTo>
                  <a:pt x="542" y="404"/>
                </a:lnTo>
                <a:lnTo>
                  <a:pt x="542" y="405"/>
                </a:lnTo>
                <a:lnTo>
                  <a:pt x="542" y="406"/>
                </a:lnTo>
                <a:lnTo>
                  <a:pt x="542" y="402"/>
                </a:lnTo>
                <a:lnTo>
                  <a:pt x="543" y="472"/>
                </a:lnTo>
                <a:lnTo>
                  <a:pt x="543" y="468"/>
                </a:lnTo>
                <a:lnTo>
                  <a:pt x="543" y="470"/>
                </a:lnTo>
                <a:lnTo>
                  <a:pt x="544" y="439"/>
                </a:lnTo>
                <a:lnTo>
                  <a:pt x="544" y="473"/>
                </a:lnTo>
                <a:lnTo>
                  <a:pt x="544" y="463"/>
                </a:lnTo>
                <a:lnTo>
                  <a:pt x="545" y="464"/>
                </a:lnTo>
                <a:lnTo>
                  <a:pt x="545" y="287"/>
                </a:lnTo>
                <a:lnTo>
                  <a:pt x="545" y="467"/>
                </a:lnTo>
                <a:lnTo>
                  <a:pt x="545" y="452"/>
                </a:lnTo>
                <a:lnTo>
                  <a:pt x="545" y="452"/>
                </a:lnTo>
                <a:lnTo>
                  <a:pt x="546" y="446"/>
                </a:lnTo>
                <a:lnTo>
                  <a:pt x="547" y="459"/>
                </a:lnTo>
                <a:lnTo>
                  <a:pt x="547" y="450"/>
                </a:lnTo>
                <a:lnTo>
                  <a:pt x="547" y="440"/>
                </a:lnTo>
                <a:lnTo>
                  <a:pt x="548" y="458"/>
                </a:lnTo>
                <a:lnTo>
                  <a:pt x="548" y="459"/>
                </a:lnTo>
                <a:lnTo>
                  <a:pt x="548" y="459"/>
                </a:lnTo>
                <a:lnTo>
                  <a:pt x="549" y="472"/>
                </a:lnTo>
                <a:lnTo>
                  <a:pt x="549" y="472"/>
                </a:lnTo>
                <a:lnTo>
                  <a:pt x="549" y="472"/>
                </a:lnTo>
                <a:lnTo>
                  <a:pt x="549" y="472"/>
                </a:lnTo>
                <a:lnTo>
                  <a:pt x="550" y="469"/>
                </a:lnTo>
                <a:lnTo>
                  <a:pt x="550" y="470"/>
                </a:lnTo>
                <a:lnTo>
                  <a:pt x="550" y="470"/>
                </a:lnTo>
                <a:lnTo>
                  <a:pt x="550" y="472"/>
                </a:lnTo>
                <a:lnTo>
                  <a:pt x="551" y="469"/>
                </a:lnTo>
                <a:lnTo>
                  <a:pt x="551" y="472"/>
                </a:lnTo>
                <a:lnTo>
                  <a:pt x="551" y="472"/>
                </a:lnTo>
                <a:lnTo>
                  <a:pt x="552" y="472"/>
                </a:lnTo>
                <a:lnTo>
                  <a:pt x="552" y="402"/>
                </a:lnTo>
                <a:lnTo>
                  <a:pt x="552" y="463"/>
                </a:lnTo>
                <a:lnTo>
                  <a:pt x="553" y="463"/>
                </a:lnTo>
                <a:lnTo>
                  <a:pt x="553" y="403"/>
                </a:lnTo>
                <a:lnTo>
                  <a:pt x="553" y="472"/>
                </a:lnTo>
                <a:lnTo>
                  <a:pt x="553" y="472"/>
                </a:lnTo>
                <a:lnTo>
                  <a:pt x="553" y="471"/>
                </a:lnTo>
                <a:lnTo>
                  <a:pt x="555" y="410"/>
                </a:lnTo>
                <a:lnTo>
                  <a:pt x="555" y="453"/>
                </a:lnTo>
                <a:lnTo>
                  <a:pt x="555" y="453"/>
                </a:lnTo>
                <a:lnTo>
                  <a:pt x="555" y="454"/>
                </a:lnTo>
                <a:lnTo>
                  <a:pt x="555" y="408"/>
                </a:lnTo>
                <a:lnTo>
                  <a:pt x="556" y="451"/>
                </a:lnTo>
                <a:lnTo>
                  <a:pt x="556" y="453"/>
                </a:lnTo>
                <a:lnTo>
                  <a:pt x="556" y="409"/>
                </a:lnTo>
                <a:lnTo>
                  <a:pt x="556" y="454"/>
                </a:lnTo>
                <a:lnTo>
                  <a:pt x="557" y="453"/>
                </a:lnTo>
                <a:lnTo>
                  <a:pt x="557" y="413"/>
                </a:lnTo>
                <a:lnTo>
                  <a:pt x="557" y="409"/>
                </a:lnTo>
                <a:lnTo>
                  <a:pt x="558" y="472"/>
                </a:lnTo>
                <a:lnTo>
                  <a:pt x="558" y="467"/>
                </a:lnTo>
                <a:lnTo>
                  <a:pt x="558" y="467"/>
                </a:lnTo>
                <a:lnTo>
                  <a:pt x="559" y="471"/>
                </a:lnTo>
                <a:lnTo>
                  <a:pt x="559" y="470"/>
                </a:lnTo>
                <a:lnTo>
                  <a:pt x="559" y="470"/>
                </a:lnTo>
                <a:lnTo>
                  <a:pt x="560" y="471"/>
                </a:lnTo>
                <a:lnTo>
                  <a:pt x="560" y="451"/>
                </a:lnTo>
                <a:lnTo>
                  <a:pt x="561" y="453"/>
                </a:lnTo>
                <a:lnTo>
                  <a:pt x="561" y="453"/>
                </a:lnTo>
                <a:lnTo>
                  <a:pt x="562" y="446"/>
                </a:lnTo>
                <a:lnTo>
                  <a:pt x="562" y="447"/>
                </a:lnTo>
                <a:lnTo>
                  <a:pt x="562" y="448"/>
                </a:lnTo>
                <a:lnTo>
                  <a:pt x="563" y="472"/>
                </a:lnTo>
                <a:lnTo>
                  <a:pt x="563" y="471"/>
                </a:lnTo>
                <a:lnTo>
                  <a:pt x="563" y="469"/>
                </a:lnTo>
                <a:lnTo>
                  <a:pt x="564" y="472"/>
                </a:lnTo>
                <a:lnTo>
                  <a:pt x="564" y="470"/>
                </a:lnTo>
                <a:lnTo>
                  <a:pt x="564" y="471"/>
                </a:lnTo>
                <a:lnTo>
                  <a:pt x="565" y="468"/>
                </a:lnTo>
                <a:lnTo>
                  <a:pt x="565" y="472"/>
                </a:lnTo>
                <a:lnTo>
                  <a:pt x="565" y="471"/>
                </a:lnTo>
                <a:lnTo>
                  <a:pt x="566" y="472"/>
                </a:lnTo>
                <a:lnTo>
                  <a:pt x="566" y="464"/>
                </a:lnTo>
                <a:lnTo>
                  <a:pt x="566" y="469"/>
                </a:lnTo>
                <a:lnTo>
                  <a:pt x="566" y="471"/>
                </a:lnTo>
                <a:lnTo>
                  <a:pt x="566" y="472"/>
                </a:lnTo>
                <a:lnTo>
                  <a:pt x="567" y="436"/>
                </a:lnTo>
                <a:lnTo>
                  <a:pt x="567" y="464"/>
                </a:lnTo>
                <a:lnTo>
                  <a:pt x="568" y="465"/>
                </a:lnTo>
                <a:lnTo>
                  <a:pt x="568" y="404"/>
                </a:lnTo>
                <a:lnTo>
                  <a:pt x="568" y="471"/>
                </a:lnTo>
                <a:lnTo>
                  <a:pt x="568" y="469"/>
                </a:lnTo>
                <a:lnTo>
                  <a:pt x="569" y="469"/>
                </a:lnTo>
                <a:lnTo>
                  <a:pt x="569" y="471"/>
                </a:lnTo>
                <a:lnTo>
                  <a:pt x="569" y="451"/>
                </a:lnTo>
                <a:lnTo>
                  <a:pt x="570" y="453"/>
                </a:lnTo>
                <a:lnTo>
                  <a:pt x="570" y="453"/>
                </a:lnTo>
                <a:lnTo>
                  <a:pt x="570" y="408"/>
                </a:lnTo>
                <a:lnTo>
                  <a:pt x="570" y="453"/>
                </a:lnTo>
                <a:lnTo>
                  <a:pt x="571" y="453"/>
                </a:lnTo>
                <a:lnTo>
                  <a:pt x="571" y="453"/>
                </a:lnTo>
                <a:lnTo>
                  <a:pt x="572" y="454"/>
                </a:lnTo>
                <a:lnTo>
                  <a:pt x="572" y="407"/>
                </a:lnTo>
                <a:lnTo>
                  <a:pt x="572" y="452"/>
                </a:lnTo>
                <a:lnTo>
                  <a:pt x="572" y="408"/>
                </a:lnTo>
                <a:lnTo>
                  <a:pt x="573" y="472"/>
                </a:lnTo>
                <a:lnTo>
                  <a:pt x="573" y="470"/>
                </a:lnTo>
                <a:lnTo>
                  <a:pt x="573" y="470"/>
                </a:lnTo>
                <a:lnTo>
                  <a:pt x="574" y="472"/>
                </a:lnTo>
                <a:lnTo>
                  <a:pt x="574" y="466"/>
                </a:lnTo>
                <a:lnTo>
                  <a:pt x="574" y="466"/>
                </a:lnTo>
                <a:lnTo>
                  <a:pt x="574" y="466"/>
                </a:lnTo>
                <a:lnTo>
                  <a:pt x="575" y="449"/>
                </a:lnTo>
                <a:lnTo>
                  <a:pt x="575" y="457"/>
                </a:lnTo>
                <a:lnTo>
                  <a:pt x="576" y="450"/>
                </a:lnTo>
                <a:lnTo>
                  <a:pt x="576" y="449"/>
                </a:lnTo>
                <a:lnTo>
                  <a:pt x="576" y="472"/>
                </a:lnTo>
                <a:lnTo>
                  <a:pt x="576" y="472"/>
                </a:lnTo>
                <a:lnTo>
                  <a:pt x="576" y="466"/>
                </a:lnTo>
                <a:lnTo>
                  <a:pt x="577" y="449"/>
                </a:lnTo>
                <a:lnTo>
                  <a:pt x="578" y="470"/>
                </a:lnTo>
                <a:lnTo>
                  <a:pt x="578" y="470"/>
                </a:lnTo>
                <a:lnTo>
                  <a:pt x="578" y="470"/>
                </a:lnTo>
                <a:lnTo>
                  <a:pt x="578" y="471"/>
                </a:lnTo>
                <a:lnTo>
                  <a:pt x="578" y="412"/>
                </a:lnTo>
                <a:lnTo>
                  <a:pt x="579" y="464"/>
                </a:lnTo>
                <a:lnTo>
                  <a:pt x="579" y="464"/>
                </a:lnTo>
                <a:lnTo>
                  <a:pt x="579" y="463"/>
                </a:lnTo>
                <a:lnTo>
                  <a:pt x="579" y="466"/>
                </a:lnTo>
                <a:lnTo>
                  <a:pt x="580" y="466"/>
                </a:lnTo>
                <a:lnTo>
                  <a:pt x="580" y="466"/>
                </a:lnTo>
                <a:lnTo>
                  <a:pt x="580" y="403"/>
                </a:lnTo>
                <a:lnTo>
                  <a:pt x="581" y="467"/>
                </a:lnTo>
                <a:lnTo>
                  <a:pt x="581" y="465"/>
                </a:lnTo>
                <a:lnTo>
                  <a:pt x="581" y="464"/>
                </a:lnTo>
                <a:lnTo>
                  <a:pt x="581" y="398"/>
                </a:lnTo>
                <a:lnTo>
                  <a:pt x="582" y="465"/>
                </a:lnTo>
                <a:lnTo>
                  <a:pt x="582" y="463"/>
                </a:lnTo>
                <a:lnTo>
                  <a:pt x="582" y="465"/>
                </a:lnTo>
                <a:lnTo>
                  <a:pt x="583" y="472"/>
                </a:lnTo>
                <a:lnTo>
                  <a:pt x="583" y="453"/>
                </a:lnTo>
                <a:lnTo>
                  <a:pt x="583" y="453"/>
                </a:lnTo>
                <a:lnTo>
                  <a:pt x="584" y="453"/>
                </a:lnTo>
                <a:lnTo>
                  <a:pt x="584" y="453"/>
                </a:lnTo>
                <a:lnTo>
                  <a:pt x="584" y="410"/>
                </a:lnTo>
                <a:lnTo>
                  <a:pt x="584" y="453"/>
                </a:lnTo>
                <a:lnTo>
                  <a:pt x="584" y="452"/>
                </a:lnTo>
                <a:lnTo>
                  <a:pt x="585" y="408"/>
                </a:lnTo>
                <a:lnTo>
                  <a:pt x="586" y="454"/>
                </a:lnTo>
                <a:lnTo>
                  <a:pt x="586" y="453"/>
                </a:lnTo>
                <a:lnTo>
                  <a:pt x="586" y="408"/>
                </a:lnTo>
                <a:lnTo>
                  <a:pt x="586" y="454"/>
                </a:lnTo>
                <a:lnTo>
                  <a:pt x="587" y="452"/>
                </a:lnTo>
                <a:lnTo>
                  <a:pt x="587" y="451"/>
                </a:lnTo>
                <a:lnTo>
                  <a:pt x="587" y="472"/>
                </a:lnTo>
                <a:lnTo>
                  <a:pt x="588" y="405"/>
                </a:lnTo>
                <a:lnTo>
                  <a:pt x="588" y="468"/>
                </a:lnTo>
                <a:lnTo>
                  <a:pt x="588" y="468"/>
                </a:lnTo>
                <a:lnTo>
                  <a:pt x="589" y="442"/>
                </a:lnTo>
                <a:lnTo>
                  <a:pt x="589" y="473"/>
                </a:lnTo>
                <a:lnTo>
                  <a:pt x="589" y="462"/>
                </a:lnTo>
                <a:lnTo>
                  <a:pt x="589" y="472"/>
                </a:lnTo>
                <a:lnTo>
                  <a:pt x="589" y="283"/>
                </a:lnTo>
                <a:lnTo>
                  <a:pt x="590" y="462"/>
                </a:lnTo>
                <a:lnTo>
                  <a:pt x="590" y="465"/>
                </a:lnTo>
                <a:lnTo>
                  <a:pt x="590" y="473"/>
                </a:lnTo>
                <a:lnTo>
                  <a:pt x="590" y="443"/>
                </a:lnTo>
                <a:lnTo>
                  <a:pt x="591" y="450"/>
                </a:lnTo>
                <a:lnTo>
                  <a:pt x="592" y="465"/>
                </a:lnTo>
                <a:lnTo>
                  <a:pt x="592" y="428"/>
                </a:lnTo>
                <a:lnTo>
                  <a:pt x="592" y="472"/>
                </a:lnTo>
                <a:lnTo>
                  <a:pt x="592" y="470"/>
                </a:lnTo>
                <a:lnTo>
                  <a:pt x="592" y="471"/>
                </a:lnTo>
                <a:lnTo>
                  <a:pt x="593" y="471"/>
                </a:lnTo>
                <a:lnTo>
                  <a:pt x="594" y="463"/>
                </a:lnTo>
                <a:lnTo>
                  <a:pt x="594" y="465"/>
                </a:lnTo>
                <a:lnTo>
                  <a:pt x="594" y="465"/>
                </a:lnTo>
                <a:lnTo>
                  <a:pt x="594" y="466"/>
                </a:lnTo>
                <a:lnTo>
                  <a:pt x="595" y="307"/>
                </a:lnTo>
                <a:lnTo>
                  <a:pt x="595" y="464"/>
                </a:lnTo>
                <a:lnTo>
                  <a:pt x="595" y="465"/>
                </a:lnTo>
                <a:lnTo>
                  <a:pt x="595" y="465"/>
                </a:lnTo>
                <a:lnTo>
                  <a:pt x="596" y="461"/>
                </a:lnTo>
                <a:lnTo>
                  <a:pt x="596" y="463"/>
                </a:lnTo>
                <a:lnTo>
                  <a:pt x="596" y="463"/>
                </a:lnTo>
                <a:lnTo>
                  <a:pt x="596" y="403"/>
                </a:lnTo>
                <a:lnTo>
                  <a:pt x="597" y="465"/>
                </a:lnTo>
                <a:lnTo>
                  <a:pt x="597" y="465"/>
                </a:lnTo>
                <a:lnTo>
                  <a:pt x="598" y="472"/>
                </a:lnTo>
                <a:lnTo>
                  <a:pt x="598" y="450"/>
                </a:lnTo>
                <a:lnTo>
                  <a:pt x="598" y="451"/>
                </a:lnTo>
                <a:lnTo>
                  <a:pt x="598" y="453"/>
                </a:lnTo>
                <a:lnTo>
                  <a:pt x="599" y="407"/>
                </a:lnTo>
                <a:lnTo>
                  <a:pt x="599" y="451"/>
                </a:lnTo>
                <a:lnTo>
                  <a:pt x="600" y="452"/>
                </a:lnTo>
                <a:lnTo>
                  <a:pt x="600" y="410"/>
                </a:lnTo>
                <a:lnTo>
                  <a:pt x="600" y="453"/>
                </a:lnTo>
                <a:lnTo>
                  <a:pt x="600" y="453"/>
                </a:lnTo>
                <a:lnTo>
                  <a:pt x="601" y="414"/>
                </a:lnTo>
                <a:lnTo>
                  <a:pt x="601" y="412"/>
                </a:lnTo>
                <a:lnTo>
                  <a:pt x="602" y="472"/>
                </a:lnTo>
                <a:lnTo>
                  <a:pt x="602" y="472"/>
                </a:lnTo>
                <a:lnTo>
                  <a:pt x="602" y="472"/>
                </a:lnTo>
                <a:lnTo>
                  <a:pt x="602" y="434"/>
                </a:lnTo>
                <a:lnTo>
                  <a:pt x="603" y="470"/>
                </a:lnTo>
                <a:lnTo>
                  <a:pt x="603" y="470"/>
                </a:lnTo>
                <a:lnTo>
                  <a:pt x="604" y="428"/>
                </a:lnTo>
                <a:lnTo>
                  <a:pt x="604" y="473"/>
                </a:lnTo>
                <a:lnTo>
                  <a:pt x="604" y="472"/>
                </a:lnTo>
                <a:lnTo>
                  <a:pt x="604" y="471"/>
                </a:lnTo>
                <a:lnTo>
                  <a:pt x="605" y="471"/>
                </a:lnTo>
                <a:lnTo>
                  <a:pt x="605" y="460"/>
                </a:lnTo>
                <a:lnTo>
                  <a:pt x="605" y="469"/>
                </a:lnTo>
                <a:lnTo>
                  <a:pt x="605" y="470"/>
                </a:lnTo>
                <a:lnTo>
                  <a:pt x="605" y="473"/>
                </a:lnTo>
                <a:lnTo>
                  <a:pt x="606" y="468"/>
                </a:lnTo>
                <a:lnTo>
                  <a:pt x="606" y="470"/>
                </a:lnTo>
                <a:lnTo>
                  <a:pt x="606" y="470"/>
                </a:lnTo>
                <a:lnTo>
                  <a:pt x="606" y="259"/>
                </a:lnTo>
                <a:lnTo>
                  <a:pt x="607" y="463"/>
                </a:lnTo>
                <a:lnTo>
                  <a:pt x="608" y="428"/>
                </a:lnTo>
                <a:lnTo>
                  <a:pt x="608" y="358"/>
                </a:lnTo>
                <a:lnTo>
                  <a:pt x="608" y="464"/>
                </a:lnTo>
                <a:lnTo>
                  <a:pt x="608" y="463"/>
                </a:lnTo>
                <a:lnTo>
                  <a:pt x="609" y="464"/>
                </a:lnTo>
                <a:lnTo>
                  <a:pt x="609" y="466"/>
                </a:lnTo>
                <a:lnTo>
                  <a:pt x="610" y="257"/>
                </a:lnTo>
                <a:lnTo>
                  <a:pt x="610" y="465"/>
                </a:lnTo>
                <a:lnTo>
                  <a:pt x="610" y="464"/>
                </a:lnTo>
                <a:lnTo>
                  <a:pt x="610" y="470"/>
                </a:lnTo>
                <a:lnTo>
                  <a:pt x="611" y="412"/>
                </a:lnTo>
                <a:lnTo>
                  <a:pt x="611" y="453"/>
                </a:lnTo>
                <a:lnTo>
                  <a:pt x="611" y="453"/>
                </a:lnTo>
                <a:lnTo>
                  <a:pt x="611" y="453"/>
                </a:lnTo>
                <a:lnTo>
                  <a:pt x="612" y="405"/>
                </a:lnTo>
                <a:lnTo>
                  <a:pt x="612" y="451"/>
                </a:lnTo>
                <a:lnTo>
                  <a:pt x="612" y="451"/>
                </a:lnTo>
                <a:lnTo>
                  <a:pt x="612" y="410"/>
                </a:lnTo>
                <a:lnTo>
                  <a:pt x="612" y="453"/>
                </a:lnTo>
                <a:lnTo>
                  <a:pt x="613" y="451"/>
                </a:lnTo>
                <a:lnTo>
                  <a:pt x="613" y="402"/>
                </a:lnTo>
                <a:lnTo>
                  <a:pt x="613" y="357"/>
                </a:lnTo>
                <a:lnTo>
                  <a:pt x="614" y="472"/>
                </a:lnTo>
                <a:lnTo>
                  <a:pt x="614" y="470"/>
                </a:lnTo>
                <a:lnTo>
                  <a:pt x="614" y="470"/>
                </a:lnTo>
                <a:lnTo>
                  <a:pt x="615" y="405"/>
                </a:lnTo>
                <a:lnTo>
                  <a:pt x="615" y="472"/>
                </a:lnTo>
                <a:lnTo>
                  <a:pt x="615" y="470"/>
                </a:lnTo>
                <a:lnTo>
                  <a:pt x="615" y="457"/>
                </a:lnTo>
                <a:lnTo>
                  <a:pt x="616" y="472"/>
                </a:lnTo>
                <a:lnTo>
                  <a:pt x="616" y="417"/>
                </a:lnTo>
                <a:lnTo>
                  <a:pt x="616" y="453"/>
                </a:lnTo>
                <a:lnTo>
                  <a:pt x="617" y="472"/>
                </a:lnTo>
                <a:lnTo>
                  <a:pt x="617" y="397"/>
                </a:lnTo>
                <a:lnTo>
                  <a:pt x="617" y="473"/>
                </a:lnTo>
                <a:lnTo>
                  <a:pt x="618" y="466"/>
                </a:lnTo>
                <a:lnTo>
                  <a:pt x="618" y="464"/>
                </a:lnTo>
                <a:lnTo>
                  <a:pt x="618" y="465"/>
                </a:lnTo>
                <a:lnTo>
                  <a:pt x="618" y="435"/>
                </a:lnTo>
                <a:lnTo>
                  <a:pt x="619" y="462"/>
                </a:lnTo>
                <a:lnTo>
                  <a:pt x="619" y="462"/>
                </a:lnTo>
                <a:lnTo>
                  <a:pt x="620" y="466"/>
                </a:lnTo>
                <a:lnTo>
                  <a:pt x="620" y="462"/>
                </a:lnTo>
                <a:lnTo>
                  <a:pt x="620" y="464"/>
                </a:lnTo>
                <a:lnTo>
                  <a:pt x="620" y="465"/>
                </a:lnTo>
                <a:lnTo>
                  <a:pt x="620" y="258"/>
                </a:lnTo>
                <a:lnTo>
                  <a:pt x="621" y="472"/>
                </a:lnTo>
                <a:lnTo>
                  <a:pt x="621" y="452"/>
                </a:lnTo>
                <a:lnTo>
                  <a:pt x="621" y="453"/>
                </a:lnTo>
                <a:lnTo>
                  <a:pt x="621" y="453"/>
                </a:lnTo>
                <a:lnTo>
                  <a:pt x="622" y="408"/>
                </a:lnTo>
                <a:lnTo>
                  <a:pt x="622" y="453"/>
                </a:lnTo>
                <a:lnTo>
                  <a:pt x="622" y="412"/>
                </a:lnTo>
                <a:lnTo>
                  <a:pt x="623" y="408"/>
                </a:lnTo>
                <a:lnTo>
                  <a:pt x="623" y="470"/>
                </a:lnTo>
                <a:lnTo>
                  <a:pt x="623" y="433"/>
                </a:lnTo>
                <a:lnTo>
                  <a:pt x="623" y="471"/>
                </a:lnTo>
                <a:lnTo>
                  <a:pt x="624" y="472"/>
                </a:lnTo>
                <a:lnTo>
                  <a:pt x="624" y="465"/>
                </a:lnTo>
                <a:lnTo>
                  <a:pt x="624" y="469"/>
                </a:lnTo>
                <a:lnTo>
                  <a:pt x="625" y="469"/>
                </a:lnTo>
                <a:lnTo>
                  <a:pt x="625" y="468"/>
                </a:lnTo>
                <a:lnTo>
                  <a:pt x="625" y="472"/>
                </a:lnTo>
                <a:lnTo>
                  <a:pt x="626" y="469"/>
                </a:lnTo>
                <a:lnTo>
                  <a:pt x="626" y="469"/>
                </a:lnTo>
                <a:lnTo>
                  <a:pt x="626" y="473"/>
                </a:lnTo>
                <a:lnTo>
                  <a:pt x="626" y="466"/>
                </a:lnTo>
                <a:lnTo>
                  <a:pt x="627" y="469"/>
                </a:lnTo>
                <a:lnTo>
                  <a:pt x="627" y="470"/>
                </a:lnTo>
                <a:lnTo>
                  <a:pt x="627" y="466"/>
                </a:lnTo>
                <a:lnTo>
                  <a:pt x="628" y="472"/>
                </a:lnTo>
                <a:lnTo>
                  <a:pt x="628" y="470"/>
                </a:lnTo>
                <a:lnTo>
                  <a:pt x="628" y="470"/>
                </a:lnTo>
                <a:lnTo>
                  <a:pt x="628" y="471"/>
                </a:lnTo>
                <a:lnTo>
                  <a:pt x="629" y="448"/>
                </a:lnTo>
                <a:lnTo>
                  <a:pt x="629" y="464"/>
                </a:lnTo>
                <a:lnTo>
                  <a:pt x="629" y="462"/>
                </a:lnTo>
                <a:lnTo>
                  <a:pt x="630" y="466"/>
                </a:lnTo>
                <a:lnTo>
                  <a:pt x="630" y="465"/>
                </a:lnTo>
                <a:lnTo>
                  <a:pt x="630" y="428"/>
                </a:lnTo>
                <a:lnTo>
                  <a:pt x="630" y="403"/>
                </a:lnTo>
                <a:lnTo>
                  <a:pt x="631" y="465"/>
                </a:lnTo>
                <a:lnTo>
                  <a:pt x="631" y="464"/>
                </a:lnTo>
                <a:lnTo>
                  <a:pt x="632" y="465"/>
                </a:lnTo>
                <a:lnTo>
                  <a:pt x="632" y="403"/>
                </a:lnTo>
                <a:lnTo>
                  <a:pt x="632" y="466"/>
                </a:lnTo>
                <a:lnTo>
                  <a:pt x="632" y="464"/>
                </a:lnTo>
                <a:lnTo>
                  <a:pt x="633" y="464"/>
                </a:lnTo>
                <a:lnTo>
                  <a:pt x="633" y="472"/>
                </a:lnTo>
                <a:lnTo>
                  <a:pt x="634" y="410"/>
                </a:lnTo>
                <a:lnTo>
                  <a:pt x="634" y="453"/>
                </a:lnTo>
                <a:lnTo>
                  <a:pt x="634" y="453"/>
                </a:lnTo>
                <a:lnTo>
                  <a:pt x="634" y="406"/>
                </a:lnTo>
                <a:lnTo>
                  <a:pt x="634" y="453"/>
                </a:lnTo>
                <a:lnTo>
                  <a:pt x="635" y="453"/>
                </a:lnTo>
                <a:lnTo>
                  <a:pt x="635" y="453"/>
                </a:lnTo>
                <a:lnTo>
                  <a:pt x="636" y="374"/>
                </a:lnTo>
                <a:lnTo>
                  <a:pt x="636" y="471"/>
                </a:lnTo>
                <a:lnTo>
                  <a:pt x="636" y="471"/>
                </a:lnTo>
                <a:lnTo>
                  <a:pt x="636" y="472"/>
                </a:lnTo>
                <a:lnTo>
                  <a:pt x="637" y="406"/>
                </a:lnTo>
                <a:lnTo>
                  <a:pt x="637" y="470"/>
                </a:lnTo>
                <a:lnTo>
                  <a:pt x="637" y="470"/>
                </a:lnTo>
                <a:lnTo>
                  <a:pt x="638" y="275"/>
                </a:lnTo>
                <a:lnTo>
                  <a:pt x="638" y="473"/>
                </a:lnTo>
                <a:lnTo>
                  <a:pt x="638" y="470"/>
                </a:lnTo>
                <a:lnTo>
                  <a:pt x="639" y="470"/>
                </a:lnTo>
                <a:lnTo>
                  <a:pt x="639" y="472"/>
                </a:lnTo>
                <a:lnTo>
                  <a:pt x="639" y="441"/>
                </a:lnTo>
                <a:lnTo>
                  <a:pt x="639" y="471"/>
                </a:lnTo>
                <a:lnTo>
                  <a:pt x="640" y="471"/>
                </a:lnTo>
                <a:lnTo>
                  <a:pt x="640" y="472"/>
                </a:lnTo>
                <a:lnTo>
                  <a:pt x="640" y="404"/>
                </a:lnTo>
                <a:lnTo>
                  <a:pt x="641" y="466"/>
                </a:lnTo>
                <a:lnTo>
                  <a:pt x="641" y="465"/>
                </a:lnTo>
                <a:lnTo>
                  <a:pt x="641" y="467"/>
                </a:lnTo>
                <a:lnTo>
                  <a:pt x="642" y="462"/>
                </a:lnTo>
                <a:lnTo>
                  <a:pt x="642" y="464"/>
                </a:lnTo>
                <a:lnTo>
                  <a:pt x="642" y="463"/>
                </a:lnTo>
                <a:lnTo>
                  <a:pt x="643" y="268"/>
                </a:lnTo>
                <a:lnTo>
                  <a:pt x="643" y="466"/>
                </a:lnTo>
                <a:lnTo>
                  <a:pt x="643" y="464"/>
                </a:lnTo>
                <a:lnTo>
                  <a:pt x="643" y="463"/>
                </a:lnTo>
                <a:lnTo>
                  <a:pt x="643" y="472"/>
                </a:lnTo>
                <a:lnTo>
                  <a:pt x="644" y="409"/>
                </a:lnTo>
                <a:lnTo>
                  <a:pt x="644" y="453"/>
                </a:lnTo>
                <a:lnTo>
                  <a:pt x="644" y="453"/>
                </a:lnTo>
                <a:lnTo>
                  <a:pt x="645" y="363"/>
                </a:lnTo>
                <a:lnTo>
                  <a:pt x="645" y="453"/>
                </a:lnTo>
                <a:lnTo>
                  <a:pt x="645" y="452"/>
                </a:lnTo>
                <a:lnTo>
                  <a:pt x="645" y="410"/>
                </a:lnTo>
                <a:lnTo>
                  <a:pt x="645" y="472"/>
                </a:lnTo>
                <a:lnTo>
                  <a:pt x="646" y="468"/>
                </a:lnTo>
                <a:lnTo>
                  <a:pt x="647" y="469"/>
                </a:lnTo>
                <a:lnTo>
                  <a:pt x="647" y="471"/>
                </a:lnTo>
                <a:lnTo>
                  <a:pt x="647" y="457"/>
                </a:lnTo>
                <a:lnTo>
                  <a:pt x="648" y="459"/>
                </a:lnTo>
                <a:lnTo>
                  <a:pt x="649" y="430"/>
                </a:lnTo>
                <a:lnTo>
                  <a:pt x="649" y="472"/>
                </a:lnTo>
                <a:lnTo>
                  <a:pt x="649" y="471"/>
                </a:lnTo>
                <a:lnTo>
                  <a:pt x="649" y="472"/>
                </a:lnTo>
                <a:lnTo>
                  <a:pt x="649" y="419"/>
                </a:lnTo>
                <a:lnTo>
                  <a:pt x="650" y="469"/>
                </a:lnTo>
                <a:lnTo>
                  <a:pt x="650" y="468"/>
                </a:lnTo>
                <a:lnTo>
                  <a:pt x="650" y="471"/>
                </a:lnTo>
                <a:lnTo>
                  <a:pt x="651" y="463"/>
                </a:lnTo>
                <a:lnTo>
                  <a:pt x="651" y="468"/>
                </a:lnTo>
                <a:lnTo>
                  <a:pt x="651" y="468"/>
                </a:lnTo>
                <a:lnTo>
                  <a:pt x="651" y="393"/>
                </a:lnTo>
                <a:lnTo>
                  <a:pt x="652" y="463"/>
                </a:lnTo>
                <a:lnTo>
                  <a:pt x="652" y="462"/>
                </a:lnTo>
                <a:lnTo>
                  <a:pt x="653" y="257"/>
                </a:lnTo>
                <a:lnTo>
                  <a:pt x="653" y="472"/>
                </a:lnTo>
                <a:lnTo>
                  <a:pt x="653" y="471"/>
                </a:lnTo>
                <a:lnTo>
                  <a:pt x="653" y="472"/>
                </a:lnTo>
                <a:lnTo>
                  <a:pt x="653" y="472"/>
                </a:lnTo>
                <a:lnTo>
                  <a:pt x="654" y="408"/>
                </a:lnTo>
                <a:lnTo>
                  <a:pt x="654" y="452"/>
                </a:lnTo>
                <a:lnTo>
                  <a:pt x="654" y="452"/>
                </a:lnTo>
                <a:lnTo>
                  <a:pt x="655" y="405"/>
                </a:lnTo>
                <a:lnTo>
                  <a:pt x="655" y="472"/>
                </a:lnTo>
                <a:lnTo>
                  <a:pt x="655" y="470"/>
                </a:lnTo>
                <a:lnTo>
                  <a:pt x="656" y="432"/>
                </a:lnTo>
                <a:lnTo>
                  <a:pt x="656" y="472"/>
                </a:lnTo>
                <a:lnTo>
                  <a:pt x="657" y="468"/>
                </a:lnTo>
                <a:lnTo>
                  <a:pt x="657" y="264"/>
                </a:lnTo>
                <a:lnTo>
                  <a:pt x="657" y="472"/>
                </a:lnTo>
                <a:lnTo>
                  <a:pt x="658" y="470"/>
                </a:lnTo>
                <a:lnTo>
                  <a:pt x="658" y="470"/>
                </a:lnTo>
                <a:lnTo>
                  <a:pt x="658" y="473"/>
                </a:lnTo>
                <a:lnTo>
                  <a:pt x="659" y="467"/>
                </a:lnTo>
                <a:lnTo>
                  <a:pt x="659" y="469"/>
                </a:lnTo>
                <a:lnTo>
                  <a:pt x="659" y="470"/>
                </a:lnTo>
                <a:lnTo>
                  <a:pt x="659" y="472"/>
                </a:lnTo>
                <a:lnTo>
                  <a:pt x="660" y="464"/>
                </a:lnTo>
                <a:lnTo>
                  <a:pt x="660" y="465"/>
                </a:lnTo>
                <a:lnTo>
                  <a:pt x="660" y="465"/>
                </a:lnTo>
                <a:lnTo>
                  <a:pt x="660" y="466"/>
                </a:lnTo>
                <a:lnTo>
                  <a:pt x="661" y="376"/>
                </a:lnTo>
                <a:lnTo>
                  <a:pt x="661" y="437"/>
                </a:lnTo>
                <a:lnTo>
                  <a:pt x="661" y="428"/>
                </a:lnTo>
                <a:lnTo>
                  <a:pt x="661" y="391"/>
                </a:lnTo>
                <a:lnTo>
                  <a:pt x="661" y="467"/>
                </a:lnTo>
                <a:lnTo>
                  <a:pt x="662" y="462"/>
                </a:lnTo>
                <a:lnTo>
                  <a:pt x="662" y="462"/>
                </a:lnTo>
                <a:lnTo>
                  <a:pt x="663" y="402"/>
                </a:lnTo>
                <a:lnTo>
                  <a:pt x="663" y="472"/>
                </a:lnTo>
                <a:lnTo>
                  <a:pt x="663" y="472"/>
                </a:lnTo>
                <a:lnTo>
                  <a:pt x="664" y="472"/>
                </a:lnTo>
                <a:lnTo>
                  <a:pt x="664" y="406"/>
                </a:lnTo>
                <a:lnTo>
                  <a:pt x="665" y="453"/>
                </a:lnTo>
                <a:lnTo>
                  <a:pt x="665" y="453"/>
                </a:lnTo>
                <a:lnTo>
                  <a:pt x="665" y="406"/>
                </a:lnTo>
                <a:lnTo>
                  <a:pt x="666" y="472"/>
                </a:lnTo>
                <a:lnTo>
                  <a:pt x="666" y="472"/>
                </a:lnTo>
                <a:lnTo>
                  <a:pt x="666" y="466"/>
                </a:lnTo>
                <a:lnTo>
                  <a:pt x="666" y="472"/>
                </a:lnTo>
                <a:lnTo>
                  <a:pt x="667" y="263"/>
                </a:lnTo>
                <a:lnTo>
                  <a:pt x="667" y="470"/>
                </a:lnTo>
                <a:lnTo>
                  <a:pt x="667" y="469"/>
                </a:lnTo>
                <a:lnTo>
                  <a:pt x="668" y="472"/>
                </a:lnTo>
                <a:lnTo>
                  <a:pt x="668" y="465"/>
                </a:lnTo>
                <a:lnTo>
                  <a:pt x="668" y="467"/>
                </a:lnTo>
                <a:lnTo>
                  <a:pt x="668" y="468"/>
                </a:lnTo>
                <a:lnTo>
                  <a:pt x="668" y="472"/>
                </a:lnTo>
                <a:lnTo>
                  <a:pt x="669" y="470"/>
                </a:lnTo>
                <a:lnTo>
                  <a:pt x="669" y="470"/>
                </a:lnTo>
                <a:lnTo>
                  <a:pt x="669" y="458"/>
                </a:lnTo>
                <a:lnTo>
                  <a:pt x="670" y="472"/>
                </a:lnTo>
                <a:lnTo>
                  <a:pt x="670" y="472"/>
                </a:lnTo>
                <a:lnTo>
                  <a:pt x="671" y="472"/>
                </a:lnTo>
                <a:lnTo>
                  <a:pt x="671" y="470"/>
                </a:lnTo>
                <a:lnTo>
                  <a:pt x="671" y="472"/>
                </a:lnTo>
                <a:lnTo>
                  <a:pt x="671" y="471"/>
                </a:lnTo>
                <a:lnTo>
                  <a:pt x="672" y="470"/>
                </a:lnTo>
                <a:lnTo>
                  <a:pt x="672" y="470"/>
                </a:lnTo>
                <a:lnTo>
                  <a:pt x="672" y="472"/>
                </a:lnTo>
                <a:lnTo>
                  <a:pt x="673" y="472"/>
                </a:lnTo>
                <a:lnTo>
                  <a:pt x="673" y="472"/>
                </a:lnTo>
                <a:lnTo>
                  <a:pt x="673" y="472"/>
                </a:lnTo>
                <a:lnTo>
                  <a:pt x="674" y="409"/>
                </a:lnTo>
                <a:lnTo>
                  <a:pt x="674" y="451"/>
                </a:lnTo>
                <a:lnTo>
                  <a:pt x="674" y="451"/>
                </a:lnTo>
                <a:lnTo>
                  <a:pt x="674" y="453"/>
                </a:lnTo>
                <a:lnTo>
                  <a:pt x="675" y="408"/>
                </a:lnTo>
                <a:lnTo>
                  <a:pt x="675" y="453"/>
                </a:lnTo>
                <a:lnTo>
                  <a:pt x="675" y="453"/>
                </a:lnTo>
                <a:lnTo>
                  <a:pt x="675" y="432"/>
                </a:lnTo>
                <a:lnTo>
                  <a:pt x="676" y="472"/>
                </a:lnTo>
                <a:lnTo>
                  <a:pt x="676" y="472"/>
                </a:lnTo>
                <a:lnTo>
                  <a:pt x="676" y="472"/>
                </a:lnTo>
                <a:lnTo>
                  <a:pt x="676" y="472"/>
                </a:lnTo>
                <a:lnTo>
                  <a:pt x="677" y="452"/>
                </a:lnTo>
                <a:lnTo>
                  <a:pt x="677" y="452"/>
                </a:lnTo>
                <a:lnTo>
                  <a:pt x="678" y="450"/>
                </a:lnTo>
                <a:lnTo>
                  <a:pt x="678" y="463"/>
                </a:lnTo>
                <a:lnTo>
                  <a:pt x="679" y="468"/>
                </a:lnTo>
                <a:lnTo>
                  <a:pt x="679" y="466"/>
                </a:lnTo>
                <a:lnTo>
                  <a:pt x="679" y="472"/>
                </a:lnTo>
                <a:lnTo>
                  <a:pt x="679" y="472"/>
                </a:lnTo>
                <a:lnTo>
                  <a:pt x="679" y="472"/>
                </a:lnTo>
                <a:lnTo>
                  <a:pt x="680" y="471"/>
                </a:lnTo>
                <a:lnTo>
                  <a:pt x="680" y="472"/>
                </a:lnTo>
                <a:lnTo>
                  <a:pt x="681" y="472"/>
                </a:lnTo>
                <a:lnTo>
                  <a:pt x="681" y="472"/>
                </a:lnTo>
                <a:lnTo>
                  <a:pt x="681" y="470"/>
                </a:lnTo>
                <a:lnTo>
                  <a:pt x="681" y="472"/>
                </a:lnTo>
                <a:lnTo>
                  <a:pt x="682" y="472"/>
                </a:lnTo>
                <a:lnTo>
                  <a:pt x="682" y="472"/>
                </a:lnTo>
                <a:lnTo>
                  <a:pt x="682" y="472"/>
                </a:lnTo>
                <a:lnTo>
                  <a:pt x="683" y="411"/>
                </a:lnTo>
                <a:lnTo>
                  <a:pt x="683" y="453"/>
                </a:lnTo>
                <a:lnTo>
                  <a:pt x="683" y="453"/>
                </a:lnTo>
                <a:lnTo>
                  <a:pt x="684" y="410"/>
                </a:lnTo>
                <a:lnTo>
                  <a:pt x="684" y="453"/>
                </a:lnTo>
                <a:lnTo>
                  <a:pt x="684" y="452"/>
                </a:lnTo>
                <a:lnTo>
                  <a:pt x="684" y="453"/>
                </a:lnTo>
                <a:lnTo>
                  <a:pt x="684" y="412"/>
                </a:lnTo>
                <a:lnTo>
                  <a:pt x="685" y="472"/>
                </a:lnTo>
                <a:lnTo>
                  <a:pt x="685" y="472"/>
                </a:lnTo>
                <a:lnTo>
                  <a:pt x="685" y="472"/>
                </a:lnTo>
                <a:lnTo>
                  <a:pt x="686" y="472"/>
                </a:lnTo>
                <a:lnTo>
                  <a:pt x="686" y="464"/>
                </a:lnTo>
                <a:lnTo>
                  <a:pt x="686" y="465"/>
                </a:lnTo>
                <a:lnTo>
                  <a:pt x="687" y="464"/>
                </a:lnTo>
                <a:lnTo>
                  <a:pt x="687" y="449"/>
                </a:lnTo>
                <a:lnTo>
                  <a:pt x="687" y="459"/>
                </a:lnTo>
                <a:lnTo>
                  <a:pt x="687" y="447"/>
                </a:lnTo>
                <a:lnTo>
                  <a:pt x="689" y="472"/>
                </a:lnTo>
                <a:lnTo>
                  <a:pt x="689" y="471"/>
                </a:lnTo>
                <a:lnTo>
                  <a:pt x="689" y="471"/>
                </a:lnTo>
                <a:lnTo>
                  <a:pt x="689" y="472"/>
                </a:lnTo>
                <a:lnTo>
                  <a:pt x="689" y="470"/>
                </a:lnTo>
                <a:lnTo>
                  <a:pt x="690" y="472"/>
                </a:lnTo>
                <a:lnTo>
                  <a:pt x="690" y="472"/>
                </a:lnTo>
                <a:lnTo>
                  <a:pt x="690" y="472"/>
                </a:lnTo>
                <a:lnTo>
                  <a:pt x="691" y="470"/>
                </a:lnTo>
                <a:lnTo>
                  <a:pt x="691" y="472"/>
                </a:lnTo>
                <a:lnTo>
                  <a:pt x="691" y="472"/>
                </a:lnTo>
                <a:lnTo>
                  <a:pt x="691" y="472"/>
                </a:lnTo>
                <a:lnTo>
                  <a:pt x="692" y="463"/>
                </a:lnTo>
                <a:lnTo>
                  <a:pt x="692" y="467"/>
                </a:lnTo>
                <a:lnTo>
                  <a:pt x="692" y="471"/>
                </a:lnTo>
                <a:lnTo>
                  <a:pt x="692" y="472"/>
                </a:lnTo>
                <a:lnTo>
                  <a:pt x="693" y="409"/>
                </a:lnTo>
                <a:lnTo>
                  <a:pt x="693" y="452"/>
                </a:lnTo>
                <a:lnTo>
                  <a:pt x="693" y="453"/>
                </a:lnTo>
                <a:lnTo>
                  <a:pt x="693" y="412"/>
                </a:lnTo>
                <a:lnTo>
                  <a:pt x="694" y="472"/>
                </a:lnTo>
                <a:lnTo>
                  <a:pt x="694" y="465"/>
                </a:lnTo>
                <a:lnTo>
                  <a:pt x="695" y="470"/>
                </a:lnTo>
                <a:lnTo>
                  <a:pt x="695" y="471"/>
                </a:lnTo>
                <a:lnTo>
                  <a:pt x="695" y="405"/>
                </a:lnTo>
                <a:lnTo>
                  <a:pt x="695" y="468"/>
                </a:lnTo>
                <a:lnTo>
                  <a:pt x="695" y="468"/>
                </a:lnTo>
                <a:lnTo>
                  <a:pt x="696" y="473"/>
                </a:lnTo>
                <a:lnTo>
                  <a:pt x="696" y="466"/>
                </a:lnTo>
                <a:lnTo>
                  <a:pt x="697" y="470"/>
                </a:lnTo>
                <a:lnTo>
                  <a:pt x="697" y="466"/>
                </a:lnTo>
                <a:lnTo>
                  <a:pt x="697" y="462"/>
                </a:lnTo>
                <a:lnTo>
                  <a:pt x="697" y="472"/>
                </a:lnTo>
                <a:lnTo>
                  <a:pt x="698" y="468"/>
                </a:lnTo>
                <a:lnTo>
                  <a:pt x="698" y="468"/>
                </a:lnTo>
                <a:lnTo>
                  <a:pt x="698" y="472"/>
                </a:lnTo>
                <a:lnTo>
                  <a:pt x="699" y="434"/>
                </a:lnTo>
                <a:lnTo>
                  <a:pt x="699" y="463"/>
                </a:lnTo>
                <a:lnTo>
                  <a:pt x="699" y="463"/>
                </a:lnTo>
                <a:lnTo>
                  <a:pt x="699" y="398"/>
                </a:lnTo>
                <a:lnTo>
                  <a:pt x="700" y="466"/>
                </a:lnTo>
                <a:lnTo>
                  <a:pt x="700" y="463"/>
                </a:lnTo>
                <a:lnTo>
                  <a:pt x="700" y="464"/>
                </a:lnTo>
                <a:lnTo>
                  <a:pt x="701" y="257"/>
                </a:lnTo>
                <a:lnTo>
                  <a:pt x="701" y="466"/>
                </a:lnTo>
                <a:lnTo>
                  <a:pt x="701" y="464"/>
                </a:lnTo>
                <a:lnTo>
                  <a:pt x="701" y="465"/>
                </a:lnTo>
                <a:lnTo>
                  <a:pt x="702" y="472"/>
                </a:lnTo>
                <a:lnTo>
                  <a:pt x="702" y="410"/>
                </a:lnTo>
                <a:lnTo>
                  <a:pt x="702" y="452"/>
                </a:lnTo>
                <a:lnTo>
                  <a:pt x="703" y="452"/>
                </a:lnTo>
                <a:lnTo>
                  <a:pt x="703" y="453"/>
                </a:lnTo>
                <a:lnTo>
                  <a:pt x="703" y="403"/>
                </a:lnTo>
                <a:lnTo>
                  <a:pt x="703" y="447"/>
                </a:lnTo>
                <a:lnTo>
                  <a:pt x="704" y="453"/>
                </a:lnTo>
                <a:lnTo>
                  <a:pt x="704" y="472"/>
                </a:lnTo>
                <a:lnTo>
                  <a:pt x="705" y="403"/>
                </a:lnTo>
                <a:lnTo>
                  <a:pt x="705" y="469"/>
                </a:lnTo>
                <a:lnTo>
                  <a:pt x="705" y="470"/>
                </a:lnTo>
                <a:lnTo>
                  <a:pt x="705" y="467"/>
                </a:lnTo>
                <a:lnTo>
                  <a:pt x="706" y="472"/>
                </a:lnTo>
                <a:lnTo>
                  <a:pt x="706" y="471"/>
                </a:lnTo>
                <a:lnTo>
                  <a:pt x="706" y="471"/>
                </a:lnTo>
                <a:lnTo>
                  <a:pt x="707" y="418"/>
                </a:lnTo>
                <a:lnTo>
                  <a:pt x="707" y="472"/>
                </a:lnTo>
                <a:lnTo>
                  <a:pt x="707" y="471"/>
                </a:lnTo>
                <a:lnTo>
                  <a:pt x="707" y="470"/>
                </a:lnTo>
                <a:lnTo>
                  <a:pt x="707" y="441"/>
                </a:lnTo>
                <a:lnTo>
                  <a:pt x="708" y="472"/>
                </a:lnTo>
                <a:lnTo>
                  <a:pt x="708" y="470"/>
                </a:lnTo>
                <a:lnTo>
                  <a:pt x="708" y="469"/>
                </a:lnTo>
                <a:lnTo>
                  <a:pt x="708" y="470"/>
                </a:lnTo>
                <a:lnTo>
                  <a:pt x="709" y="413"/>
                </a:lnTo>
                <a:lnTo>
                  <a:pt x="709" y="465"/>
                </a:lnTo>
                <a:lnTo>
                  <a:pt x="709" y="465"/>
                </a:lnTo>
                <a:lnTo>
                  <a:pt x="709" y="467"/>
                </a:lnTo>
                <a:lnTo>
                  <a:pt x="710" y="404"/>
                </a:lnTo>
                <a:lnTo>
                  <a:pt x="710" y="465"/>
                </a:lnTo>
                <a:lnTo>
                  <a:pt x="711" y="460"/>
                </a:lnTo>
                <a:lnTo>
                  <a:pt x="711" y="466"/>
                </a:lnTo>
                <a:lnTo>
                  <a:pt x="711" y="464"/>
                </a:lnTo>
                <a:lnTo>
                  <a:pt x="712" y="464"/>
                </a:lnTo>
                <a:lnTo>
                  <a:pt x="712" y="472"/>
                </a:lnTo>
                <a:lnTo>
                  <a:pt x="713" y="451"/>
                </a:lnTo>
                <a:lnTo>
                  <a:pt x="713" y="452"/>
                </a:lnTo>
                <a:lnTo>
                  <a:pt x="713" y="409"/>
                </a:lnTo>
                <a:lnTo>
                  <a:pt x="714" y="454"/>
                </a:lnTo>
                <a:lnTo>
                  <a:pt x="714" y="453"/>
                </a:lnTo>
                <a:lnTo>
                  <a:pt x="714" y="404"/>
                </a:lnTo>
                <a:lnTo>
                  <a:pt x="714" y="472"/>
                </a:lnTo>
                <a:lnTo>
                  <a:pt x="715" y="471"/>
                </a:lnTo>
                <a:lnTo>
                  <a:pt x="715" y="470"/>
                </a:lnTo>
                <a:lnTo>
                  <a:pt x="716" y="464"/>
                </a:lnTo>
                <a:lnTo>
                  <a:pt x="716" y="471"/>
                </a:lnTo>
                <a:lnTo>
                  <a:pt x="716" y="469"/>
                </a:lnTo>
                <a:lnTo>
                  <a:pt x="716" y="469"/>
                </a:lnTo>
                <a:lnTo>
                  <a:pt x="717" y="470"/>
                </a:lnTo>
                <a:lnTo>
                  <a:pt x="717" y="449"/>
                </a:lnTo>
                <a:lnTo>
                  <a:pt x="717" y="455"/>
                </a:lnTo>
                <a:lnTo>
                  <a:pt x="718" y="453"/>
                </a:lnTo>
                <a:lnTo>
                  <a:pt x="718" y="468"/>
                </a:lnTo>
                <a:lnTo>
                  <a:pt x="718" y="425"/>
                </a:lnTo>
                <a:lnTo>
                  <a:pt x="718" y="470"/>
                </a:lnTo>
                <a:lnTo>
                  <a:pt x="720" y="462"/>
                </a:lnTo>
                <a:lnTo>
                  <a:pt x="720" y="463"/>
                </a:lnTo>
                <a:lnTo>
                  <a:pt x="720" y="466"/>
                </a:lnTo>
                <a:lnTo>
                  <a:pt x="721" y="431"/>
                </a:lnTo>
                <a:lnTo>
                  <a:pt x="721" y="465"/>
                </a:lnTo>
                <a:lnTo>
                  <a:pt x="721" y="463"/>
                </a:lnTo>
                <a:lnTo>
                  <a:pt x="722" y="466"/>
                </a:lnTo>
                <a:lnTo>
                  <a:pt x="722" y="270"/>
                </a:lnTo>
                <a:lnTo>
                  <a:pt x="722" y="466"/>
                </a:lnTo>
                <a:lnTo>
                  <a:pt x="722" y="465"/>
                </a:lnTo>
                <a:lnTo>
                  <a:pt x="722" y="472"/>
                </a:lnTo>
                <a:lnTo>
                  <a:pt x="723" y="409"/>
                </a:lnTo>
                <a:lnTo>
                  <a:pt x="723" y="453"/>
                </a:lnTo>
                <a:lnTo>
                  <a:pt x="723" y="453"/>
                </a:lnTo>
                <a:lnTo>
                  <a:pt x="723" y="406"/>
                </a:lnTo>
                <a:lnTo>
                  <a:pt x="724" y="453"/>
                </a:lnTo>
                <a:lnTo>
                  <a:pt x="724" y="453"/>
                </a:lnTo>
                <a:lnTo>
                  <a:pt x="724" y="472"/>
                </a:lnTo>
                <a:lnTo>
                  <a:pt x="724" y="472"/>
                </a:lnTo>
                <a:lnTo>
                  <a:pt x="725" y="466"/>
                </a:lnTo>
                <a:lnTo>
                  <a:pt x="725" y="470"/>
                </a:lnTo>
                <a:lnTo>
                  <a:pt x="726" y="432"/>
                </a:lnTo>
                <a:lnTo>
                  <a:pt x="726" y="472"/>
                </a:lnTo>
                <a:lnTo>
                  <a:pt x="726" y="260"/>
                </a:lnTo>
                <a:lnTo>
                  <a:pt x="726" y="471"/>
                </a:lnTo>
                <a:lnTo>
                  <a:pt x="726" y="470"/>
                </a:lnTo>
                <a:lnTo>
                  <a:pt x="727" y="471"/>
                </a:lnTo>
                <a:lnTo>
                  <a:pt x="728" y="437"/>
                </a:lnTo>
                <a:lnTo>
                  <a:pt x="728" y="453"/>
                </a:lnTo>
                <a:lnTo>
                  <a:pt x="728" y="452"/>
                </a:lnTo>
                <a:lnTo>
                  <a:pt x="728" y="404"/>
                </a:lnTo>
                <a:lnTo>
                  <a:pt x="728" y="471"/>
                </a:lnTo>
                <a:lnTo>
                  <a:pt x="729" y="468"/>
                </a:lnTo>
                <a:lnTo>
                  <a:pt x="729" y="467"/>
                </a:lnTo>
                <a:lnTo>
                  <a:pt x="729" y="468"/>
                </a:lnTo>
                <a:lnTo>
                  <a:pt x="730" y="462"/>
                </a:lnTo>
                <a:lnTo>
                  <a:pt x="730" y="466"/>
                </a:lnTo>
                <a:lnTo>
                  <a:pt x="730" y="466"/>
                </a:lnTo>
                <a:lnTo>
                  <a:pt x="730" y="467"/>
                </a:lnTo>
                <a:lnTo>
                  <a:pt x="730" y="405"/>
                </a:lnTo>
                <a:lnTo>
                  <a:pt x="731" y="461"/>
                </a:lnTo>
                <a:lnTo>
                  <a:pt x="731" y="461"/>
                </a:lnTo>
                <a:lnTo>
                  <a:pt x="732" y="466"/>
                </a:lnTo>
                <a:lnTo>
                  <a:pt x="732" y="273"/>
                </a:lnTo>
                <a:lnTo>
                  <a:pt x="732" y="464"/>
                </a:lnTo>
                <a:lnTo>
                  <a:pt x="732" y="465"/>
                </a:lnTo>
                <a:lnTo>
                  <a:pt x="733" y="472"/>
                </a:lnTo>
                <a:lnTo>
                  <a:pt x="733" y="451"/>
                </a:lnTo>
                <a:lnTo>
                  <a:pt x="733" y="452"/>
                </a:lnTo>
                <a:lnTo>
                  <a:pt x="734" y="453"/>
                </a:lnTo>
                <a:lnTo>
                  <a:pt x="734" y="453"/>
                </a:lnTo>
                <a:lnTo>
                  <a:pt x="734" y="410"/>
                </a:lnTo>
                <a:lnTo>
                  <a:pt x="734" y="452"/>
                </a:lnTo>
                <a:lnTo>
                  <a:pt x="734" y="409"/>
                </a:lnTo>
                <a:lnTo>
                  <a:pt x="735" y="373"/>
                </a:lnTo>
                <a:lnTo>
                  <a:pt x="736" y="472"/>
                </a:lnTo>
                <a:lnTo>
                  <a:pt x="736" y="470"/>
                </a:lnTo>
                <a:lnTo>
                  <a:pt x="736" y="470"/>
                </a:lnTo>
                <a:lnTo>
                  <a:pt x="736" y="472"/>
                </a:lnTo>
                <a:lnTo>
                  <a:pt x="736" y="274"/>
                </a:lnTo>
                <a:lnTo>
                  <a:pt x="737" y="471"/>
                </a:lnTo>
                <a:lnTo>
                  <a:pt x="737" y="471"/>
                </a:lnTo>
                <a:lnTo>
                  <a:pt x="737" y="473"/>
                </a:lnTo>
                <a:lnTo>
                  <a:pt x="738" y="463"/>
                </a:lnTo>
                <a:lnTo>
                  <a:pt x="738" y="471"/>
                </a:lnTo>
                <a:lnTo>
                  <a:pt x="738" y="471"/>
                </a:lnTo>
                <a:lnTo>
                  <a:pt x="738" y="431"/>
                </a:lnTo>
                <a:lnTo>
                  <a:pt x="739" y="472"/>
                </a:lnTo>
                <a:lnTo>
                  <a:pt x="739" y="471"/>
                </a:lnTo>
                <a:lnTo>
                  <a:pt x="739" y="472"/>
                </a:lnTo>
                <a:lnTo>
                  <a:pt x="740" y="469"/>
                </a:lnTo>
                <a:lnTo>
                  <a:pt x="740" y="472"/>
                </a:lnTo>
                <a:lnTo>
                  <a:pt x="740" y="471"/>
                </a:lnTo>
                <a:lnTo>
                  <a:pt x="740" y="471"/>
                </a:lnTo>
                <a:lnTo>
                  <a:pt x="741" y="465"/>
                </a:lnTo>
                <a:lnTo>
                  <a:pt x="741" y="466"/>
                </a:lnTo>
                <a:lnTo>
                  <a:pt x="742" y="465"/>
                </a:lnTo>
                <a:lnTo>
                  <a:pt x="742" y="467"/>
                </a:lnTo>
                <a:lnTo>
                  <a:pt x="742" y="260"/>
                </a:lnTo>
                <a:lnTo>
                  <a:pt x="742" y="463"/>
                </a:lnTo>
                <a:lnTo>
                  <a:pt x="743" y="464"/>
                </a:lnTo>
                <a:lnTo>
                  <a:pt x="743" y="403"/>
                </a:lnTo>
                <a:lnTo>
                  <a:pt x="744" y="472"/>
                </a:lnTo>
                <a:lnTo>
                  <a:pt x="744" y="472"/>
                </a:lnTo>
                <a:lnTo>
                  <a:pt x="744" y="472"/>
                </a:lnTo>
                <a:lnTo>
                  <a:pt x="744" y="408"/>
                </a:lnTo>
                <a:lnTo>
                  <a:pt x="745" y="453"/>
                </a:lnTo>
                <a:lnTo>
                  <a:pt x="745" y="453"/>
                </a:lnTo>
                <a:lnTo>
                  <a:pt x="745" y="453"/>
                </a:lnTo>
                <a:lnTo>
                  <a:pt x="746" y="400"/>
                </a:lnTo>
                <a:lnTo>
                  <a:pt x="746" y="401"/>
                </a:lnTo>
                <a:lnTo>
                  <a:pt x="747" y="472"/>
                </a:lnTo>
                <a:lnTo>
                  <a:pt x="747" y="472"/>
                </a:lnTo>
                <a:lnTo>
                  <a:pt x="748" y="472"/>
                </a:lnTo>
                <a:lnTo>
                  <a:pt x="748" y="427"/>
                </a:lnTo>
                <a:lnTo>
                  <a:pt x="748" y="470"/>
                </a:lnTo>
                <a:lnTo>
                  <a:pt x="748" y="470"/>
                </a:lnTo>
                <a:lnTo>
                  <a:pt x="748" y="283"/>
                </a:lnTo>
                <a:lnTo>
                  <a:pt x="749" y="472"/>
                </a:lnTo>
                <a:lnTo>
                  <a:pt x="749" y="448"/>
                </a:lnTo>
                <a:lnTo>
                  <a:pt x="750" y="450"/>
                </a:lnTo>
                <a:lnTo>
                  <a:pt x="750" y="473"/>
                </a:lnTo>
                <a:lnTo>
                  <a:pt x="750" y="420"/>
                </a:lnTo>
                <a:lnTo>
                  <a:pt x="750" y="469"/>
                </a:lnTo>
                <a:lnTo>
                  <a:pt x="751" y="470"/>
                </a:lnTo>
                <a:lnTo>
                  <a:pt x="751" y="401"/>
                </a:lnTo>
                <a:lnTo>
                  <a:pt x="752" y="460"/>
                </a:lnTo>
                <a:lnTo>
                  <a:pt x="752" y="256"/>
                </a:lnTo>
                <a:lnTo>
                  <a:pt x="752" y="469"/>
                </a:lnTo>
                <a:lnTo>
                  <a:pt x="753" y="468"/>
                </a:lnTo>
                <a:lnTo>
                  <a:pt x="753" y="468"/>
                </a:lnTo>
                <a:lnTo>
                  <a:pt x="754" y="469"/>
                </a:lnTo>
                <a:lnTo>
                  <a:pt x="754" y="465"/>
                </a:lnTo>
                <a:lnTo>
                  <a:pt x="754" y="469"/>
                </a:lnTo>
                <a:lnTo>
                  <a:pt x="754" y="469"/>
                </a:lnTo>
                <a:lnTo>
                  <a:pt x="754" y="469"/>
                </a:lnTo>
                <a:lnTo>
                  <a:pt x="755" y="444"/>
                </a:lnTo>
                <a:lnTo>
                  <a:pt x="755" y="451"/>
                </a:lnTo>
                <a:lnTo>
                  <a:pt x="755" y="451"/>
                </a:lnTo>
                <a:lnTo>
                  <a:pt x="756" y="453"/>
                </a:lnTo>
                <a:lnTo>
                  <a:pt x="756" y="408"/>
                </a:lnTo>
                <a:lnTo>
                  <a:pt x="756" y="451"/>
                </a:lnTo>
                <a:lnTo>
                  <a:pt x="756" y="452"/>
                </a:lnTo>
                <a:lnTo>
                  <a:pt x="756" y="409"/>
                </a:lnTo>
                <a:lnTo>
                  <a:pt x="757" y="472"/>
                </a:lnTo>
                <a:lnTo>
                  <a:pt x="757" y="428"/>
                </a:lnTo>
                <a:lnTo>
                  <a:pt x="757" y="427"/>
                </a:lnTo>
                <a:lnTo>
                  <a:pt x="758" y="472"/>
                </a:lnTo>
                <a:lnTo>
                  <a:pt x="758" y="405"/>
                </a:lnTo>
                <a:lnTo>
                  <a:pt x="758" y="467"/>
                </a:lnTo>
                <a:lnTo>
                  <a:pt x="759" y="467"/>
                </a:lnTo>
                <a:lnTo>
                  <a:pt x="759" y="422"/>
                </a:lnTo>
                <a:lnTo>
                  <a:pt x="759" y="472"/>
                </a:lnTo>
                <a:lnTo>
                  <a:pt x="760" y="466"/>
                </a:lnTo>
                <a:lnTo>
                  <a:pt x="760" y="466"/>
                </a:lnTo>
                <a:lnTo>
                  <a:pt x="760" y="471"/>
                </a:lnTo>
                <a:lnTo>
                  <a:pt x="760" y="345"/>
                </a:lnTo>
                <a:lnTo>
                  <a:pt x="761" y="470"/>
                </a:lnTo>
                <a:lnTo>
                  <a:pt x="761" y="469"/>
                </a:lnTo>
                <a:lnTo>
                  <a:pt x="762" y="470"/>
                </a:lnTo>
                <a:lnTo>
                  <a:pt x="762" y="466"/>
                </a:lnTo>
                <a:lnTo>
                  <a:pt x="762" y="462"/>
                </a:lnTo>
                <a:lnTo>
                  <a:pt x="762" y="403"/>
                </a:lnTo>
                <a:lnTo>
                  <a:pt x="763" y="463"/>
                </a:lnTo>
                <a:lnTo>
                  <a:pt x="763" y="462"/>
                </a:lnTo>
                <a:lnTo>
                  <a:pt x="763" y="460"/>
                </a:lnTo>
                <a:lnTo>
                  <a:pt x="764" y="463"/>
                </a:lnTo>
                <a:lnTo>
                  <a:pt x="764" y="402"/>
                </a:lnTo>
                <a:lnTo>
                  <a:pt x="764" y="460"/>
                </a:lnTo>
                <a:lnTo>
                  <a:pt x="764" y="268"/>
                </a:lnTo>
                <a:lnTo>
                  <a:pt x="765" y="467"/>
                </a:lnTo>
                <a:lnTo>
                  <a:pt x="765" y="452"/>
                </a:lnTo>
                <a:lnTo>
                  <a:pt x="765" y="451"/>
                </a:lnTo>
                <a:lnTo>
                  <a:pt x="766" y="453"/>
                </a:lnTo>
                <a:lnTo>
                  <a:pt x="766" y="410"/>
                </a:lnTo>
                <a:lnTo>
                  <a:pt x="766" y="411"/>
                </a:lnTo>
                <a:lnTo>
                  <a:pt x="767" y="453"/>
                </a:lnTo>
                <a:lnTo>
                  <a:pt x="767" y="407"/>
                </a:lnTo>
                <a:lnTo>
                  <a:pt x="768" y="472"/>
                </a:lnTo>
                <a:lnTo>
                  <a:pt x="768" y="470"/>
                </a:lnTo>
                <a:lnTo>
                  <a:pt x="768" y="471"/>
                </a:lnTo>
                <a:lnTo>
                  <a:pt x="768" y="472"/>
                </a:lnTo>
                <a:lnTo>
                  <a:pt x="768" y="406"/>
                </a:lnTo>
                <a:lnTo>
                  <a:pt x="769" y="470"/>
                </a:lnTo>
                <a:lnTo>
                  <a:pt x="769" y="470"/>
                </a:lnTo>
                <a:lnTo>
                  <a:pt x="769" y="471"/>
                </a:lnTo>
                <a:lnTo>
                  <a:pt x="770" y="426"/>
                </a:lnTo>
                <a:lnTo>
                  <a:pt x="770" y="464"/>
                </a:lnTo>
                <a:lnTo>
                  <a:pt x="770" y="464"/>
                </a:lnTo>
                <a:lnTo>
                  <a:pt x="770" y="472"/>
                </a:lnTo>
                <a:lnTo>
                  <a:pt x="771" y="457"/>
                </a:lnTo>
                <a:lnTo>
                  <a:pt x="771" y="470"/>
                </a:lnTo>
                <a:lnTo>
                  <a:pt x="771" y="470"/>
                </a:lnTo>
                <a:lnTo>
                  <a:pt x="771" y="469"/>
                </a:lnTo>
                <a:lnTo>
                  <a:pt x="771" y="472"/>
                </a:lnTo>
                <a:lnTo>
                  <a:pt x="772" y="471"/>
                </a:lnTo>
                <a:lnTo>
                  <a:pt x="772" y="471"/>
                </a:lnTo>
                <a:lnTo>
                  <a:pt x="773" y="472"/>
                </a:lnTo>
                <a:lnTo>
                  <a:pt x="773" y="462"/>
                </a:lnTo>
                <a:lnTo>
                  <a:pt x="773" y="463"/>
                </a:lnTo>
                <a:lnTo>
                  <a:pt x="774" y="461"/>
                </a:lnTo>
                <a:lnTo>
                  <a:pt x="774" y="365"/>
                </a:lnTo>
                <a:lnTo>
                  <a:pt x="774" y="463"/>
                </a:lnTo>
                <a:lnTo>
                  <a:pt x="774" y="461"/>
                </a:lnTo>
                <a:lnTo>
                  <a:pt x="775" y="460"/>
                </a:lnTo>
                <a:lnTo>
                  <a:pt x="775" y="401"/>
                </a:lnTo>
                <a:lnTo>
                  <a:pt x="775" y="472"/>
                </a:lnTo>
                <a:lnTo>
                  <a:pt x="776" y="453"/>
                </a:lnTo>
                <a:lnTo>
                  <a:pt x="776" y="453"/>
                </a:lnTo>
                <a:lnTo>
                  <a:pt x="776" y="453"/>
                </a:lnTo>
                <a:lnTo>
                  <a:pt x="776" y="408"/>
                </a:lnTo>
                <a:lnTo>
                  <a:pt x="777" y="410"/>
                </a:lnTo>
                <a:lnTo>
                  <a:pt x="777" y="453"/>
                </a:lnTo>
                <a:lnTo>
                  <a:pt x="777" y="366"/>
                </a:lnTo>
                <a:lnTo>
                  <a:pt x="778" y="472"/>
                </a:lnTo>
                <a:lnTo>
                  <a:pt x="778" y="432"/>
                </a:lnTo>
                <a:lnTo>
                  <a:pt x="778" y="471"/>
                </a:lnTo>
                <a:lnTo>
                  <a:pt x="778" y="472"/>
                </a:lnTo>
                <a:lnTo>
                  <a:pt x="779" y="277"/>
                </a:lnTo>
                <a:lnTo>
                  <a:pt x="779" y="467"/>
                </a:lnTo>
                <a:lnTo>
                  <a:pt x="780" y="471"/>
                </a:lnTo>
                <a:lnTo>
                  <a:pt x="780" y="272"/>
                </a:lnTo>
                <a:lnTo>
                  <a:pt x="780" y="471"/>
                </a:lnTo>
                <a:lnTo>
                  <a:pt x="780" y="471"/>
                </a:lnTo>
                <a:lnTo>
                  <a:pt x="781" y="473"/>
                </a:lnTo>
                <a:lnTo>
                  <a:pt x="781" y="436"/>
                </a:lnTo>
                <a:lnTo>
                  <a:pt x="781" y="463"/>
                </a:lnTo>
                <a:lnTo>
                  <a:pt x="782" y="437"/>
                </a:lnTo>
                <a:lnTo>
                  <a:pt x="782" y="471"/>
                </a:lnTo>
                <a:lnTo>
                  <a:pt x="782" y="408"/>
                </a:lnTo>
                <a:lnTo>
                  <a:pt x="782" y="466"/>
                </a:lnTo>
                <a:lnTo>
                  <a:pt x="783" y="431"/>
                </a:lnTo>
                <a:lnTo>
                  <a:pt x="783" y="468"/>
                </a:lnTo>
                <a:lnTo>
                  <a:pt x="784" y="462"/>
                </a:lnTo>
                <a:lnTo>
                  <a:pt x="784" y="435"/>
                </a:lnTo>
                <a:lnTo>
                  <a:pt x="784" y="466"/>
                </a:lnTo>
                <a:lnTo>
                  <a:pt x="785" y="465"/>
                </a:lnTo>
                <a:lnTo>
                  <a:pt x="785" y="466"/>
                </a:lnTo>
                <a:lnTo>
                  <a:pt x="785" y="466"/>
                </a:lnTo>
                <a:lnTo>
                  <a:pt x="786" y="399"/>
                </a:lnTo>
                <a:lnTo>
                  <a:pt x="786" y="463"/>
                </a:lnTo>
                <a:lnTo>
                  <a:pt x="786" y="463"/>
                </a:lnTo>
                <a:lnTo>
                  <a:pt x="787" y="472"/>
                </a:lnTo>
                <a:lnTo>
                  <a:pt x="787" y="413"/>
                </a:lnTo>
                <a:lnTo>
                  <a:pt x="787" y="453"/>
                </a:lnTo>
                <a:lnTo>
                  <a:pt x="787" y="453"/>
                </a:lnTo>
                <a:lnTo>
                  <a:pt x="788" y="408"/>
                </a:lnTo>
                <a:lnTo>
                  <a:pt x="788" y="453"/>
                </a:lnTo>
                <a:lnTo>
                  <a:pt x="788" y="453"/>
                </a:lnTo>
                <a:lnTo>
                  <a:pt x="788" y="453"/>
                </a:lnTo>
                <a:lnTo>
                  <a:pt x="789" y="411"/>
                </a:lnTo>
                <a:lnTo>
                  <a:pt x="789" y="472"/>
                </a:lnTo>
                <a:lnTo>
                  <a:pt x="789" y="471"/>
                </a:lnTo>
                <a:lnTo>
                  <a:pt x="790" y="471"/>
                </a:lnTo>
                <a:lnTo>
                  <a:pt x="790" y="472"/>
                </a:lnTo>
                <a:lnTo>
                  <a:pt x="790" y="412"/>
                </a:lnTo>
                <a:lnTo>
                  <a:pt x="790" y="471"/>
                </a:lnTo>
                <a:lnTo>
                  <a:pt x="790" y="470"/>
                </a:lnTo>
                <a:lnTo>
                  <a:pt x="791" y="462"/>
                </a:lnTo>
                <a:lnTo>
                  <a:pt x="792" y="472"/>
                </a:lnTo>
                <a:lnTo>
                  <a:pt x="792" y="470"/>
                </a:lnTo>
                <a:lnTo>
                  <a:pt x="792" y="470"/>
                </a:lnTo>
                <a:lnTo>
                  <a:pt x="792" y="470"/>
                </a:lnTo>
                <a:lnTo>
                  <a:pt x="793" y="442"/>
                </a:lnTo>
                <a:lnTo>
                  <a:pt x="793" y="464"/>
                </a:lnTo>
                <a:lnTo>
                  <a:pt x="793" y="464"/>
                </a:lnTo>
                <a:lnTo>
                  <a:pt x="793" y="430"/>
                </a:lnTo>
                <a:lnTo>
                  <a:pt x="793" y="472"/>
                </a:lnTo>
                <a:lnTo>
                  <a:pt x="794" y="466"/>
                </a:lnTo>
                <a:lnTo>
                  <a:pt x="794" y="466"/>
                </a:lnTo>
                <a:lnTo>
                  <a:pt x="795" y="468"/>
                </a:lnTo>
                <a:lnTo>
                  <a:pt x="795" y="462"/>
                </a:lnTo>
                <a:lnTo>
                  <a:pt x="795" y="462"/>
                </a:lnTo>
                <a:lnTo>
                  <a:pt x="796" y="215"/>
                </a:lnTo>
                <a:lnTo>
                  <a:pt x="796" y="463"/>
                </a:lnTo>
                <a:lnTo>
                  <a:pt x="796" y="463"/>
                </a:lnTo>
                <a:lnTo>
                  <a:pt x="796" y="462"/>
                </a:lnTo>
                <a:lnTo>
                  <a:pt x="797" y="400"/>
                </a:lnTo>
                <a:lnTo>
                  <a:pt x="797" y="472"/>
                </a:lnTo>
                <a:lnTo>
                  <a:pt x="797" y="452"/>
                </a:lnTo>
                <a:lnTo>
                  <a:pt x="798" y="452"/>
                </a:lnTo>
                <a:lnTo>
                  <a:pt x="798" y="410"/>
                </a:lnTo>
                <a:lnTo>
                  <a:pt x="798" y="453"/>
                </a:lnTo>
                <a:lnTo>
                  <a:pt x="799" y="453"/>
                </a:lnTo>
                <a:lnTo>
                  <a:pt x="799" y="453"/>
                </a:lnTo>
                <a:lnTo>
                  <a:pt x="799" y="403"/>
                </a:lnTo>
                <a:lnTo>
                  <a:pt x="800" y="472"/>
                </a:lnTo>
                <a:lnTo>
                  <a:pt x="800" y="472"/>
                </a:lnTo>
                <a:lnTo>
                  <a:pt x="800" y="471"/>
                </a:lnTo>
                <a:lnTo>
                  <a:pt x="800" y="472"/>
                </a:lnTo>
                <a:lnTo>
                  <a:pt x="801" y="405"/>
                </a:lnTo>
                <a:lnTo>
                  <a:pt x="801" y="466"/>
                </a:lnTo>
                <a:lnTo>
                  <a:pt x="801" y="467"/>
                </a:lnTo>
                <a:lnTo>
                  <a:pt x="801" y="258"/>
                </a:lnTo>
                <a:lnTo>
                  <a:pt x="802" y="469"/>
                </a:lnTo>
                <a:lnTo>
                  <a:pt x="802" y="468"/>
                </a:lnTo>
                <a:lnTo>
                  <a:pt x="802" y="468"/>
                </a:lnTo>
                <a:lnTo>
                  <a:pt x="803" y="471"/>
                </a:lnTo>
                <a:lnTo>
                  <a:pt x="803" y="434"/>
                </a:lnTo>
                <a:lnTo>
                  <a:pt x="803" y="468"/>
                </a:lnTo>
                <a:lnTo>
                  <a:pt x="803" y="469"/>
                </a:lnTo>
                <a:lnTo>
                  <a:pt x="804" y="472"/>
                </a:lnTo>
                <a:lnTo>
                  <a:pt x="804" y="445"/>
                </a:lnTo>
                <a:lnTo>
                  <a:pt x="804" y="469"/>
                </a:lnTo>
                <a:lnTo>
                  <a:pt x="804" y="469"/>
                </a:lnTo>
                <a:lnTo>
                  <a:pt x="805" y="469"/>
                </a:lnTo>
                <a:lnTo>
                  <a:pt x="805" y="472"/>
                </a:lnTo>
                <a:lnTo>
                  <a:pt x="805" y="471"/>
                </a:lnTo>
                <a:lnTo>
                  <a:pt x="806" y="471"/>
                </a:lnTo>
                <a:lnTo>
                  <a:pt x="807" y="404"/>
                </a:lnTo>
                <a:lnTo>
                  <a:pt x="807" y="463"/>
                </a:lnTo>
                <a:lnTo>
                  <a:pt x="807" y="465"/>
                </a:lnTo>
                <a:lnTo>
                  <a:pt x="808" y="405"/>
                </a:lnTo>
                <a:lnTo>
                  <a:pt x="808" y="464"/>
                </a:lnTo>
                <a:lnTo>
                  <a:pt x="808" y="428"/>
                </a:lnTo>
                <a:lnTo>
                  <a:pt x="809" y="472"/>
                </a:lnTo>
                <a:lnTo>
                  <a:pt x="809" y="472"/>
                </a:lnTo>
                <a:lnTo>
                  <a:pt x="809" y="472"/>
                </a:lnTo>
                <a:lnTo>
                  <a:pt x="809" y="471"/>
                </a:lnTo>
                <a:lnTo>
                  <a:pt x="809" y="472"/>
                </a:lnTo>
                <a:lnTo>
                  <a:pt x="810" y="471"/>
                </a:lnTo>
                <a:lnTo>
                  <a:pt x="810" y="472"/>
                </a:lnTo>
                <a:lnTo>
                  <a:pt x="811" y="472"/>
                </a:lnTo>
                <a:lnTo>
                  <a:pt x="811" y="469"/>
                </a:lnTo>
                <a:lnTo>
                  <a:pt x="811" y="470"/>
                </a:lnTo>
                <a:lnTo>
                  <a:pt x="811" y="470"/>
                </a:lnTo>
                <a:lnTo>
                  <a:pt x="811" y="471"/>
                </a:lnTo>
                <a:lnTo>
                  <a:pt x="812" y="412"/>
                </a:lnTo>
                <a:lnTo>
                  <a:pt x="812" y="453"/>
                </a:lnTo>
                <a:lnTo>
                  <a:pt x="813" y="451"/>
                </a:lnTo>
                <a:lnTo>
                  <a:pt x="813" y="454"/>
                </a:lnTo>
                <a:lnTo>
                  <a:pt x="813" y="408"/>
                </a:lnTo>
                <a:lnTo>
                  <a:pt x="813" y="453"/>
                </a:lnTo>
                <a:lnTo>
                  <a:pt x="814" y="453"/>
                </a:lnTo>
                <a:lnTo>
                  <a:pt x="814" y="410"/>
                </a:lnTo>
                <a:lnTo>
                  <a:pt x="815" y="472"/>
                </a:lnTo>
                <a:lnTo>
                  <a:pt x="815" y="472"/>
                </a:lnTo>
                <a:lnTo>
                  <a:pt x="815" y="472"/>
                </a:lnTo>
                <a:lnTo>
                  <a:pt x="815" y="431"/>
                </a:lnTo>
                <a:lnTo>
                  <a:pt x="815" y="472"/>
                </a:lnTo>
                <a:lnTo>
                  <a:pt x="816" y="472"/>
                </a:lnTo>
                <a:lnTo>
                  <a:pt x="816" y="472"/>
                </a:lnTo>
                <a:lnTo>
                  <a:pt x="816" y="470"/>
                </a:lnTo>
                <a:lnTo>
                  <a:pt x="817" y="472"/>
                </a:lnTo>
                <a:lnTo>
                  <a:pt x="817" y="472"/>
                </a:lnTo>
                <a:lnTo>
                  <a:pt x="817" y="471"/>
                </a:lnTo>
                <a:lnTo>
                  <a:pt x="817" y="470"/>
                </a:lnTo>
                <a:lnTo>
                  <a:pt x="818" y="471"/>
                </a:lnTo>
                <a:lnTo>
                  <a:pt x="818" y="470"/>
                </a:lnTo>
                <a:lnTo>
                  <a:pt x="818" y="472"/>
                </a:lnTo>
                <a:lnTo>
                  <a:pt x="818" y="472"/>
                </a:lnTo>
                <a:lnTo>
                  <a:pt x="819" y="460"/>
                </a:lnTo>
                <a:lnTo>
                  <a:pt x="819" y="464"/>
                </a:lnTo>
                <a:lnTo>
                  <a:pt x="819" y="460"/>
                </a:lnTo>
                <a:lnTo>
                  <a:pt x="819" y="450"/>
                </a:lnTo>
                <a:lnTo>
                  <a:pt x="820" y="472"/>
                </a:lnTo>
                <a:lnTo>
                  <a:pt x="820" y="471"/>
                </a:lnTo>
                <a:lnTo>
                  <a:pt x="821" y="471"/>
                </a:lnTo>
                <a:lnTo>
                  <a:pt x="821" y="470"/>
                </a:lnTo>
                <a:lnTo>
                  <a:pt x="821" y="472"/>
                </a:lnTo>
                <a:lnTo>
                  <a:pt x="821" y="472"/>
                </a:lnTo>
                <a:lnTo>
                  <a:pt x="821" y="472"/>
                </a:lnTo>
                <a:lnTo>
                  <a:pt x="822" y="470"/>
                </a:lnTo>
                <a:lnTo>
                  <a:pt x="823" y="471"/>
                </a:lnTo>
                <a:lnTo>
                  <a:pt x="823" y="471"/>
                </a:lnTo>
                <a:lnTo>
                  <a:pt x="823" y="472"/>
                </a:lnTo>
                <a:lnTo>
                  <a:pt x="824" y="469"/>
                </a:lnTo>
                <a:lnTo>
                  <a:pt x="824" y="470"/>
                </a:lnTo>
                <a:lnTo>
                  <a:pt x="824" y="472"/>
                </a:lnTo>
                <a:lnTo>
                  <a:pt x="825" y="472"/>
                </a:lnTo>
                <a:lnTo>
                  <a:pt x="825" y="472"/>
                </a:lnTo>
                <a:lnTo>
                  <a:pt x="826" y="470"/>
                </a:lnTo>
                <a:lnTo>
                  <a:pt x="826" y="472"/>
                </a:lnTo>
                <a:lnTo>
                  <a:pt x="826" y="472"/>
                </a:lnTo>
                <a:lnTo>
                  <a:pt x="827" y="472"/>
                </a:lnTo>
                <a:lnTo>
                  <a:pt x="827" y="452"/>
                </a:lnTo>
                <a:lnTo>
                  <a:pt x="827" y="452"/>
                </a:lnTo>
                <a:lnTo>
                  <a:pt x="827" y="453"/>
                </a:lnTo>
                <a:lnTo>
                  <a:pt x="827" y="454"/>
                </a:lnTo>
                <a:lnTo>
                  <a:pt x="828" y="410"/>
                </a:lnTo>
                <a:lnTo>
                  <a:pt x="828" y="453"/>
                </a:lnTo>
                <a:lnTo>
                  <a:pt x="829" y="453"/>
                </a:lnTo>
                <a:lnTo>
                  <a:pt x="829" y="410"/>
                </a:lnTo>
                <a:lnTo>
                  <a:pt x="829" y="453"/>
                </a:lnTo>
                <a:lnTo>
                  <a:pt x="829" y="451"/>
                </a:lnTo>
                <a:lnTo>
                  <a:pt x="829" y="451"/>
                </a:lnTo>
                <a:lnTo>
                  <a:pt x="830" y="409"/>
                </a:lnTo>
                <a:lnTo>
                  <a:pt x="830" y="472"/>
                </a:lnTo>
                <a:lnTo>
                  <a:pt x="831" y="472"/>
                </a:lnTo>
                <a:lnTo>
                  <a:pt x="831" y="471"/>
                </a:lnTo>
                <a:lnTo>
                  <a:pt x="831" y="470"/>
                </a:lnTo>
                <a:lnTo>
                  <a:pt x="832" y="472"/>
                </a:lnTo>
                <a:lnTo>
                  <a:pt x="832" y="472"/>
                </a:lnTo>
                <a:lnTo>
                  <a:pt x="832" y="472"/>
                </a:lnTo>
                <a:lnTo>
                  <a:pt x="833" y="464"/>
                </a:lnTo>
                <a:lnTo>
                  <a:pt x="833" y="464"/>
                </a:lnTo>
                <a:lnTo>
                  <a:pt x="833" y="473"/>
                </a:lnTo>
                <a:lnTo>
                  <a:pt x="834" y="447"/>
                </a:lnTo>
                <a:lnTo>
                  <a:pt x="834" y="467"/>
                </a:lnTo>
                <a:lnTo>
                  <a:pt x="834" y="466"/>
                </a:lnTo>
                <a:lnTo>
                  <a:pt x="835" y="472"/>
                </a:lnTo>
                <a:lnTo>
                  <a:pt x="835" y="470"/>
                </a:lnTo>
                <a:lnTo>
                  <a:pt x="836" y="470"/>
                </a:lnTo>
                <a:lnTo>
                  <a:pt x="836" y="472"/>
                </a:lnTo>
                <a:lnTo>
                  <a:pt x="836" y="472"/>
                </a:lnTo>
                <a:lnTo>
                  <a:pt x="837" y="472"/>
                </a:lnTo>
                <a:lnTo>
                  <a:pt x="837" y="468"/>
                </a:lnTo>
                <a:lnTo>
                  <a:pt x="837" y="472"/>
                </a:lnTo>
                <a:lnTo>
                  <a:pt x="837" y="472"/>
                </a:lnTo>
                <a:lnTo>
                  <a:pt x="837" y="472"/>
                </a:lnTo>
                <a:lnTo>
                  <a:pt x="838" y="470"/>
                </a:lnTo>
                <a:lnTo>
                  <a:pt x="838" y="472"/>
                </a:lnTo>
                <a:lnTo>
                  <a:pt x="839" y="470"/>
                </a:lnTo>
                <a:lnTo>
                  <a:pt x="839" y="470"/>
                </a:lnTo>
                <a:lnTo>
                  <a:pt x="840" y="472"/>
                </a:lnTo>
                <a:lnTo>
                  <a:pt x="840" y="472"/>
                </a:lnTo>
                <a:lnTo>
                  <a:pt x="840" y="472"/>
                </a:lnTo>
                <a:lnTo>
                  <a:pt x="840" y="472"/>
                </a:lnTo>
                <a:lnTo>
                  <a:pt x="841" y="470"/>
                </a:lnTo>
                <a:lnTo>
                  <a:pt x="841" y="472"/>
                </a:lnTo>
                <a:lnTo>
                  <a:pt x="841" y="472"/>
                </a:lnTo>
                <a:lnTo>
                  <a:pt x="841" y="472"/>
                </a:lnTo>
                <a:lnTo>
                  <a:pt x="842" y="450"/>
                </a:lnTo>
                <a:lnTo>
                  <a:pt x="842" y="453"/>
                </a:lnTo>
                <a:lnTo>
                  <a:pt x="842" y="411"/>
                </a:lnTo>
                <a:lnTo>
                  <a:pt x="843" y="407"/>
                </a:lnTo>
                <a:lnTo>
                  <a:pt x="843" y="453"/>
                </a:lnTo>
                <a:lnTo>
                  <a:pt x="843" y="453"/>
                </a:lnTo>
                <a:lnTo>
                  <a:pt x="843" y="453"/>
                </a:lnTo>
                <a:lnTo>
                  <a:pt x="844" y="408"/>
                </a:lnTo>
                <a:lnTo>
                  <a:pt x="844" y="451"/>
                </a:lnTo>
                <a:lnTo>
                  <a:pt x="845" y="452"/>
                </a:lnTo>
                <a:lnTo>
                  <a:pt x="845" y="410"/>
                </a:lnTo>
                <a:lnTo>
                  <a:pt x="845" y="472"/>
                </a:lnTo>
                <a:lnTo>
                  <a:pt x="845" y="470"/>
                </a:lnTo>
                <a:lnTo>
                  <a:pt x="846" y="472"/>
                </a:lnTo>
                <a:lnTo>
                  <a:pt x="846" y="472"/>
                </a:lnTo>
                <a:lnTo>
                  <a:pt x="847" y="470"/>
                </a:lnTo>
                <a:lnTo>
                  <a:pt x="847" y="470"/>
                </a:lnTo>
                <a:lnTo>
                  <a:pt x="847" y="471"/>
                </a:lnTo>
                <a:lnTo>
                  <a:pt x="847" y="472"/>
                </a:lnTo>
                <a:lnTo>
                  <a:pt x="847" y="468"/>
                </a:lnTo>
                <a:lnTo>
                  <a:pt x="848" y="470"/>
                </a:lnTo>
                <a:lnTo>
                  <a:pt x="848" y="469"/>
                </a:lnTo>
                <a:lnTo>
                  <a:pt x="848" y="473"/>
                </a:lnTo>
                <a:lnTo>
                  <a:pt x="848" y="468"/>
                </a:lnTo>
                <a:lnTo>
                  <a:pt x="849" y="470"/>
                </a:lnTo>
                <a:lnTo>
                  <a:pt x="849" y="470"/>
                </a:lnTo>
                <a:lnTo>
                  <a:pt x="850" y="470"/>
                </a:lnTo>
                <a:lnTo>
                  <a:pt x="850" y="472"/>
                </a:lnTo>
                <a:lnTo>
                  <a:pt x="850" y="471"/>
                </a:lnTo>
                <a:lnTo>
                  <a:pt x="850" y="470"/>
                </a:lnTo>
                <a:lnTo>
                  <a:pt x="851" y="472"/>
                </a:lnTo>
                <a:lnTo>
                  <a:pt x="851" y="469"/>
                </a:lnTo>
                <a:lnTo>
                  <a:pt x="851" y="471"/>
                </a:lnTo>
                <a:lnTo>
                  <a:pt x="851" y="471"/>
                </a:lnTo>
                <a:lnTo>
                  <a:pt x="851" y="472"/>
                </a:lnTo>
                <a:lnTo>
                  <a:pt x="852" y="469"/>
                </a:lnTo>
                <a:lnTo>
                  <a:pt x="852" y="471"/>
                </a:lnTo>
                <a:lnTo>
                  <a:pt x="853" y="471"/>
                </a:lnTo>
                <a:lnTo>
                  <a:pt x="853" y="469"/>
                </a:lnTo>
                <a:lnTo>
                  <a:pt x="853" y="472"/>
                </a:lnTo>
                <a:lnTo>
                  <a:pt x="853" y="471"/>
                </a:lnTo>
                <a:lnTo>
                  <a:pt x="854" y="472"/>
                </a:lnTo>
                <a:lnTo>
                  <a:pt x="854" y="472"/>
                </a:lnTo>
                <a:lnTo>
                  <a:pt x="854" y="470"/>
                </a:lnTo>
                <a:lnTo>
                  <a:pt x="855" y="472"/>
                </a:lnTo>
                <a:lnTo>
                  <a:pt x="855" y="472"/>
                </a:lnTo>
                <a:lnTo>
                  <a:pt x="855" y="256"/>
                </a:lnTo>
                <a:lnTo>
                  <a:pt x="856" y="458"/>
                </a:lnTo>
                <a:lnTo>
                  <a:pt x="856" y="459"/>
                </a:lnTo>
                <a:lnTo>
                  <a:pt x="856" y="472"/>
                </a:lnTo>
                <a:lnTo>
                  <a:pt x="857" y="411"/>
                </a:lnTo>
                <a:lnTo>
                  <a:pt x="857" y="452"/>
                </a:lnTo>
                <a:lnTo>
                  <a:pt x="857" y="451"/>
                </a:lnTo>
                <a:lnTo>
                  <a:pt x="858" y="372"/>
                </a:lnTo>
                <a:lnTo>
                  <a:pt x="858" y="470"/>
                </a:lnTo>
                <a:lnTo>
                  <a:pt x="858" y="404"/>
                </a:lnTo>
                <a:lnTo>
                  <a:pt x="858" y="452"/>
                </a:lnTo>
                <a:lnTo>
                  <a:pt x="859" y="403"/>
                </a:lnTo>
                <a:lnTo>
                  <a:pt x="859" y="472"/>
                </a:lnTo>
                <a:lnTo>
                  <a:pt x="859" y="471"/>
                </a:lnTo>
                <a:lnTo>
                  <a:pt x="859" y="453"/>
                </a:lnTo>
                <a:lnTo>
                  <a:pt x="859" y="427"/>
                </a:lnTo>
                <a:lnTo>
                  <a:pt x="860" y="472"/>
                </a:lnTo>
                <a:lnTo>
                  <a:pt x="860" y="471"/>
                </a:lnTo>
                <a:lnTo>
                  <a:pt x="860" y="470"/>
                </a:lnTo>
                <a:lnTo>
                  <a:pt x="861" y="405"/>
                </a:lnTo>
                <a:lnTo>
                  <a:pt x="861" y="467"/>
                </a:lnTo>
                <a:lnTo>
                  <a:pt x="862" y="467"/>
                </a:lnTo>
                <a:lnTo>
                  <a:pt x="862" y="472"/>
                </a:lnTo>
                <a:lnTo>
                  <a:pt x="863" y="471"/>
                </a:lnTo>
                <a:lnTo>
                  <a:pt x="863" y="471"/>
                </a:lnTo>
                <a:lnTo>
                  <a:pt x="863" y="472"/>
                </a:lnTo>
                <a:lnTo>
                  <a:pt x="863" y="470"/>
                </a:lnTo>
                <a:lnTo>
                  <a:pt x="864" y="470"/>
                </a:lnTo>
                <a:lnTo>
                  <a:pt x="864" y="470"/>
                </a:lnTo>
                <a:lnTo>
                  <a:pt x="864" y="423"/>
                </a:lnTo>
                <a:lnTo>
                  <a:pt x="864" y="472"/>
                </a:lnTo>
                <a:lnTo>
                  <a:pt x="865" y="467"/>
                </a:lnTo>
                <a:lnTo>
                  <a:pt x="865" y="466"/>
                </a:lnTo>
                <a:lnTo>
                  <a:pt x="865" y="468"/>
                </a:lnTo>
                <a:lnTo>
                  <a:pt x="865" y="401"/>
                </a:lnTo>
                <a:lnTo>
                  <a:pt x="866" y="462"/>
                </a:lnTo>
                <a:lnTo>
                  <a:pt x="866" y="462"/>
                </a:lnTo>
                <a:lnTo>
                  <a:pt x="867" y="381"/>
                </a:lnTo>
                <a:lnTo>
                  <a:pt x="867" y="464"/>
                </a:lnTo>
                <a:lnTo>
                  <a:pt x="867" y="463"/>
                </a:lnTo>
                <a:lnTo>
                  <a:pt x="867" y="464"/>
                </a:lnTo>
                <a:lnTo>
                  <a:pt x="868" y="458"/>
                </a:lnTo>
                <a:lnTo>
                  <a:pt x="868" y="464"/>
                </a:lnTo>
                <a:lnTo>
                  <a:pt x="868" y="461"/>
                </a:lnTo>
                <a:lnTo>
                  <a:pt x="868" y="462"/>
                </a:lnTo>
                <a:lnTo>
                  <a:pt x="869" y="400"/>
                </a:lnTo>
                <a:lnTo>
                  <a:pt x="869" y="464"/>
                </a:lnTo>
                <a:lnTo>
                  <a:pt x="869" y="463"/>
                </a:lnTo>
                <a:lnTo>
                  <a:pt x="870" y="463"/>
                </a:lnTo>
                <a:lnTo>
                  <a:pt x="870" y="472"/>
                </a:lnTo>
                <a:lnTo>
                  <a:pt x="871" y="451"/>
                </a:lnTo>
                <a:lnTo>
                  <a:pt x="871" y="451"/>
                </a:lnTo>
                <a:lnTo>
                  <a:pt x="871" y="452"/>
                </a:lnTo>
                <a:lnTo>
                  <a:pt x="871" y="407"/>
                </a:lnTo>
                <a:lnTo>
                  <a:pt x="872" y="453"/>
                </a:lnTo>
                <a:lnTo>
                  <a:pt x="872" y="452"/>
                </a:lnTo>
                <a:lnTo>
                  <a:pt x="872" y="452"/>
                </a:lnTo>
                <a:lnTo>
                  <a:pt x="872" y="400"/>
                </a:lnTo>
                <a:lnTo>
                  <a:pt x="873" y="453"/>
                </a:lnTo>
                <a:lnTo>
                  <a:pt x="873" y="453"/>
                </a:lnTo>
                <a:lnTo>
                  <a:pt x="873" y="413"/>
                </a:lnTo>
                <a:lnTo>
                  <a:pt x="873" y="472"/>
                </a:lnTo>
                <a:lnTo>
                  <a:pt x="874" y="471"/>
                </a:lnTo>
                <a:lnTo>
                  <a:pt x="874" y="470"/>
                </a:lnTo>
                <a:lnTo>
                  <a:pt x="874" y="472"/>
                </a:lnTo>
                <a:lnTo>
                  <a:pt x="875" y="406"/>
                </a:lnTo>
                <a:lnTo>
                  <a:pt x="875" y="468"/>
                </a:lnTo>
                <a:lnTo>
                  <a:pt x="876" y="468"/>
                </a:lnTo>
                <a:lnTo>
                  <a:pt x="876" y="276"/>
                </a:lnTo>
                <a:lnTo>
                  <a:pt x="876" y="471"/>
                </a:lnTo>
                <a:lnTo>
                  <a:pt x="876" y="465"/>
                </a:lnTo>
                <a:lnTo>
                  <a:pt x="877" y="467"/>
                </a:lnTo>
                <a:lnTo>
                  <a:pt x="877" y="430"/>
                </a:lnTo>
                <a:lnTo>
                  <a:pt x="878" y="452"/>
                </a:lnTo>
                <a:lnTo>
                  <a:pt x="878" y="453"/>
                </a:lnTo>
                <a:lnTo>
                  <a:pt x="878" y="449"/>
                </a:lnTo>
                <a:lnTo>
                  <a:pt x="878" y="464"/>
                </a:lnTo>
                <a:lnTo>
                  <a:pt x="879" y="453"/>
                </a:lnTo>
                <a:lnTo>
                  <a:pt x="879" y="453"/>
                </a:lnTo>
                <a:lnTo>
                  <a:pt x="880" y="470"/>
                </a:lnTo>
                <a:lnTo>
                  <a:pt x="880" y="469"/>
                </a:lnTo>
                <a:lnTo>
                  <a:pt x="880" y="470"/>
                </a:lnTo>
                <a:lnTo>
                  <a:pt x="880" y="472"/>
                </a:lnTo>
                <a:lnTo>
                  <a:pt x="881" y="462"/>
                </a:lnTo>
                <a:lnTo>
                  <a:pt x="881" y="466"/>
                </a:lnTo>
                <a:lnTo>
                  <a:pt x="881" y="466"/>
                </a:lnTo>
                <a:lnTo>
                  <a:pt x="881" y="467"/>
                </a:lnTo>
                <a:lnTo>
                  <a:pt x="882" y="444"/>
                </a:lnTo>
                <a:lnTo>
                  <a:pt x="882" y="462"/>
                </a:lnTo>
                <a:lnTo>
                  <a:pt x="882" y="463"/>
                </a:lnTo>
                <a:lnTo>
                  <a:pt x="882" y="459"/>
                </a:lnTo>
                <a:lnTo>
                  <a:pt x="882" y="466"/>
                </a:lnTo>
                <a:lnTo>
                  <a:pt x="883" y="463"/>
                </a:lnTo>
                <a:lnTo>
                  <a:pt x="884" y="463"/>
                </a:lnTo>
                <a:lnTo>
                  <a:pt x="884" y="466"/>
                </a:lnTo>
                <a:lnTo>
                  <a:pt x="884" y="402"/>
                </a:lnTo>
                <a:lnTo>
                  <a:pt x="884" y="462"/>
                </a:lnTo>
                <a:lnTo>
                  <a:pt x="885" y="462"/>
                </a:lnTo>
                <a:lnTo>
                  <a:pt x="885" y="472"/>
                </a:lnTo>
                <a:lnTo>
                  <a:pt x="886" y="451"/>
                </a:lnTo>
                <a:lnTo>
                  <a:pt x="886" y="453"/>
                </a:lnTo>
                <a:lnTo>
                  <a:pt x="886" y="453"/>
                </a:lnTo>
                <a:lnTo>
                  <a:pt x="886" y="454"/>
                </a:lnTo>
                <a:lnTo>
                  <a:pt x="886" y="408"/>
                </a:lnTo>
                <a:lnTo>
                  <a:pt x="887" y="452"/>
                </a:lnTo>
                <a:lnTo>
                  <a:pt x="887" y="408"/>
                </a:lnTo>
                <a:lnTo>
                  <a:pt x="888" y="453"/>
                </a:lnTo>
                <a:lnTo>
                  <a:pt x="888" y="453"/>
                </a:lnTo>
                <a:lnTo>
                  <a:pt x="888" y="453"/>
                </a:lnTo>
                <a:lnTo>
                  <a:pt x="888" y="398"/>
                </a:lnTo>
                <a:lnTo>
                  <a:pt x="889" y="472"/>
                </a:lnTo>
                <a:lnTo>
                  <a:pt x="889" y="469"/>
                </a:lnTo>
                <a:lnTo>
                  <a:pt x="889" y="470"/>
                </a:lnTo>
                <a:lnTo>
                  <a:pt x="890" y="472"/>
                </a:lnTo>
                <a:lnTo>
                  <a:pt x="890" y="406"/>
                </a:lnTo>
                <a:lnTo>
                  <a:pt x="890" y="466"/>
                </a:lnTo>
                <a:lnTo>
                  <a:pt x="890" y="466"/>
                </a:lnTo>
                <a:lnTo>
                  <a:pt x="890" y="465"/>
                </a:lnTo>
                <a:lnTo>
                  <a:pt x="891" y="471"/>
                </a:lnTo>
                <a:lnTo>
                  <a:pt x="891" y="469"/>
                </a:lnTo>
                <a:lnTo>
                  <a:pt x="892" y="463"/>
                </a:lnTo>
                <a:lnTo>
                  <a:pt x="892" y="472"/>
                </a:lnTo>
                <a:lnTo>
                  <a:pt x="892" y="414"/>
                </a:lnTo>
                <a:lnTo>
                  <a:pt x="892" y="471"/>
                </a:lnTo>
                <a:lnTo>
                  <a:pt x="893" y="471"/>
                </a:lnTo>
                <a:lnTo>
                  <a:pt x="893" y="471"/>
                </a:lnTo>
                <a:lnTo>
                  <a:pt x="893" y="430"/>
                </a:lnTo>
                <a:lnTo>
                  <a:pt x="894" y="468"/>
                </a:lnTo>
                <a:lnTo>
                  <a:pt x="894" y="467"/>
                </a:lnTo>
                <a:lnTo>
                  <a:pt x="894" y="464"/>
                </a:lnTo>
                <a:lnTo>
                  <a:pt x="895" y="472"/>
                </a:lnTo>
                <a:lnTo>
                  <a:pt x="895" y="465"/>
                </a:lnTo>
                <a:lnTo>
                  <a:pt x="895" y="463"/>
                </a:lnTo>
                <a:lnTo>
                  <a:pt x="895" y="465"/>
                </a:lnTo>
                <a:lnTo>
                  <a:pt x="895" y="397"/>
                </a:lnTo>
                <a:lnTo>
                  <a:pt x="896" y="462"/>
                </a:lnTo>
                <a:lnTo>
                  <a:pt x="896" y="462"/>
                </a:lnTo>
                <a:lnTo>
                  <a:pt x="896" y="463"/>
                </a:lnTo>
                <a:lnTo>
                  <a:pt x="896" y="430"/>
                </a:lnTo>
                <a:lnTo>
                  <a:pt x="897" y="458"/>
                </a:lnTo>
                <a:lnTo>
                  <a:pt x="897" y="459"/>
                </a:lnTo>
                <a:lnTo>
                  <a:pt x="898" y="464"/>
                </a:lnTo>
                <a:lnTo>
                  <a:pt x="898" y="268"/>
                </a:lnTo>
                <a:lnTo>
                  <a:pt x="898" y="462"/>
                </a:lnTo>
                <a:lnTo>
                  <a:pt x="898" y="462"/>
                </a:lnTo>
                <a:lnTo>
                  <a:pt x="898" y="459"/>
                </a:lnTo>
                <a:lnTo>
                  <a:pt x="899" y="472"/>
                </a:lnTo>
                <a:lnTo>
                  <a:pt x="899" y="471"/>
                </a:lnTo>
                <a:lnTo>
                  <a:pt x="899" y="453"/>
                </a:lnTo>
                <a:lnTo>
                  <a:pt x="900" y="453"/>
                </a:lnTo>
                <a:lnTo>
                  <a:pt x="900" y="409"/>
                </a:lnTo>
                <a:lnTo>
                  <a:pt x="900" y="451"/>
                </a:lnTo>
                <a:lnTo>
                  <a:pt x="901" y="451"/>
                </a:lnTo>
                <a:lnTo>
                  <a:pt x="902" y="403"/>
                </a:lnTo>
                <a:lnTo>
                  <a:pt x="902" y="453"/>
                </a:lnTo>
                <a:lnTo>
                  <a:pt x="902" y="414"/>
                </a:lnTo>
                <a:lnTo>
                  <a:pt x="902" y="370"/>
                </a:lnTo>
                <a:lnTo>
                  <a:pt x="903" y="472"/>
                </a:lnTo>
                <a:lnTo>
                  <a:pt x="903" y="470"/>
                </a:lnTo>
                <a:lnTo>
                  <a:pt x="903" y="472"/>
                </a:lnTo>
                <a:lnTo>
                  <a:pt x="903" y="472"/>
                </a:lnTo>
                <a:lnTo>
                  <a:pt x="904" y="404"/>
                </a:lnTo>
                <a:lnTo>
                  <a:pt x="904" y="465"/>
                </a:lnTo>
                <a:lnTo>
                  <a:pt x="904" y="466"/>
                </a:lnTo>
                <a:lnTo>
                  <a:pt x="905" y="471"/>
                </a:lnTo>
                <a:lnTo>
                  <a:pt x="905" y="261"/>
                </a:lnTo>
                <a:lnTo>
                  <a:pt x="905" y="470"/>
                </a:lnTo>
                <a:lnTo>
                  <a:pt x="905" y="471"/>
                </a:lnTo>
                <a:lnTo>
                  <a:pt x="906" y="455"/>
                </a:lnTo>
                <a:lnTo>
                  <a:pt x="906" y="455"/>
                </a:lnTo>
                <a:lnTo>
                  <a:pt x="907" y="458"/>
                </a:lnTo>
                <a:lnTo>
                  <a:pt x="907" y="449"/>
                </a:lnTo>
                <a:lnTo>
                  <a:pt x="907" y="452"/>
                </a:lnTo>
                <a:lnTo>
                  <a:pt x="907" y="451"/>
                </a:lnTo>
                <a:lnTo>
                  <a:pt x="908" y="451"/>
                </a:lnTo>
                <a:lnTo>
                  <a:pt x="908" y="470"/>
                </a:lnTo>
                <a:lnTo>
                  <a:pt x="908" y="470"/>
                </a:lnTo>
                <a:lnTo>
                  <a:pt x="909" y="471"/>
                </a:lnTo>
                <a:lnTo>
                  <a:pt x="909" y="471"/>
                </a:lnTo>
                <a:lnTo>
                  <a:pt x="910" y="461"/>
                </a:lnTo>
                <a:lnTo>
                  <a:pt x="910" y="466"/>
                </a:lnTo>
                <a:lnTo>
                  <a:pt x="910" y="466"/>
                </a:lnTo>
                <a:lnTo>
                  <a:pt x="910" y="467"/>
                </a:lnTo>
                <a:lnTo>
                  <a:pt x="910" y="443"/>
                </a:lnTo>
                <a:lnTo>
                  <a:pt x="911" y="463"/>
                </a:lnTo>
                <a:lnTo>
                  <a:pt x="911" y="463"/>
                </a:lnTo>
                <a:lnTo>
                  <a:pt x="911" y="461"/>
                </a:lnTo>
                <a:lnTo>
                  <a:pt x="912" y="464"/>
                </a:lnTo>
                <a:lnTo>
                  <a:pt x="912" y="463"/>
                </a:lnTo>
                <a:lnTo>
                  <a:pt x="912" y="463"/>
                </a:lnTo>
                <a:lnTo>
                  <a:pt x="912" y="467"/>
                </a:lnTo>
                <a:lnTo>
                  <a:pt x="913" y="467"/>
                </a:lnTo>
                <a:lnTo>
                  <a:pt x="913" y="466"/>
                </a:lnTo>
                <a:lnTo>
                  <a:pt x="914" y="462"/>
                </a:lnTo>
                <a:lnTo>
                  <a:pt x="914" y="468"/>
                </a:lnTo>
                <a:lnTo>
                  <a:pt x="914" y="467"/>
                </a:lnTo>
                <a:lnTo>
                  <a:pt x="914" y="467"/>
                </a:lnTo>
                <a:lnTo>
                  <a:pt x="914" y="468"/>
                </a:lnTo>
                <a:lnTo>
                  <a:pt x="915" y="410"/>
                </a:lnTo>
                <a:lnTo>
                  <a:pt x="916" y="453"/>
                </a:lnTo>
                <a:lnTo>
                  <a:pt x="916" y="408"/>
                </a:lnTo>
                <a:lnTo>
                  <a:pt x="916" y="453"/>
                </a:lnTo>
                <a:lnTo>
                  <a:pt x="916" y="452"/>
                </a:lnTo>
                <a:lnTo>
                  <a:pt x="917" y="453"/>
                </a:lnTo>
                <a:lnTo>
                  <a:pt x="917" y="408"/>
                </a:lnTo>
                <a:lnTo>
                  <a:pt x="918" y="454"/>
                </a:lnTo>
                <a:lnTo>
                  <a:pt x="918" y="453"/>
                </a:lnTo>
                <a:lnTo>
                  <a:pt x="918" y="453"/>
                </a:lnTo>
                <a:lnTo>
                  <a:pt x="918" y="431"/>
                </a:lnTo>
                <a:lnTo>
                  <a:pt x="919" y="472"/>
                </a:lnTo>
                <a:lnTo>
                  <a:pt x="919" y="472"/>
                </a:lnTo>
                <a:lnTo>
                  <a:pt x="919" y="472"/>
                </a:lnTo>
                <a:lnTo>
                  <a:pt x="919" y="406"/>
                </a:lnTo>
                <a:lnTo>
                  <a:pt x="920" y="466"/>
                </a:lnTo>
                <a:lnTo>
                  <a:pt x="920" y="466"/>
                </a:lnTo>
                <a:lnTo>
                  <a:pt x="920" y="277"/>
                </a:lnTo>
                <a:lnTo>
                  <a:pt x="921" y="472"/>
                </a:lnTo>
                <a:lnTo>
                  <a:pt x="921" y="465"/>
                </a:lnTo>
                <a:lnTo>
                  <a:pt x="921" y="465"/>
                </a:lnTo>
                <a:lnTo>
                  <a:pt x="922" y="470"/>
                </a:lnTo>
                <a:lnTo>
                  <a:pt x="922" y="451"/>
                </a:lnTo>
                <a:lnTo>
                  <a:pt x="922" y="453"/>
                </a:lnTo>
                <a:lnTo>
                  <a:pt x="922" y="455"/>
                </a:lnTo>
                <a:lnTo>
                  <a:pt x="923" y="468"/>
                </a:lnTo>
                <a:lnTo>
                  <a:pt x="923" y="438"/>
                </a:lnTo>
                <a:lnTo>
                  <a:pt x="923" y="463"/>
                </a:lnTo>
                <a:lnTo>
                  <a:pt x="924" y="460"/>
                </a:lnTo>
                <a:lnTo>
                  <a:pt x="924" y="473"/>
                </a:lnTo>
                <a:lnTo>
                  <a:pt x="924" y="411"/>
                </a:lnTo>
                <a:lnTo>
                  <a:pt x="924" y="468"/>
                </a:lnTo>
                <a:lnTo>
                  <a:pt x="924" y="468"/>
                </a:lnTo>
                <a:lnTo>
                  <a:pt x="925" y="457"/>
                </a:lnTo>
                <a:lnTo>
                  <a:pt x="926" y="464"/>
                </a:lnTo>
                <a:lnTo>
                  <a:pt x="926" y="463"/>
                </a:lnTo>
                <a:lnTo>
                  <a:pt x="926" y="460"/>
                </a:lnTo>
                <a:lnTo>
                  <a:pt x="927" y="465"/>
                </a:lnTo>
                <a:lnTo>
                  <a:pt x="927" y="465"/>
                </a:lnTo>
                <a:lnTo>
                  <a:pt x="927" y="465"/>
                </a:lnTo>
                <a:lnTo>
                  <a:pt x="928" y="466"/>
                </a:lnTo>
                <a:lnTo>
                  <a:pt x="928" y="451"/>
                </a:lnTo>
                <a:lnTo>
                  <a:pt x="928" y="464"/>
                </a:lnTo>
                <a:lnTo>
                  <a:pt x="928" y="464"/>
                </a:lnTo>
                <a:lnTo>
                  <a:pt x="928" y="462"/>
                </a:lnTo>
                <a:lnTo>
                  <a:pt x="929" y="466"/>
                </a:lnTo>
                <a:lnTo>
                  <a:pt x="929" y="465"/>
                </a:lnTo>
                <a:lnTo>
                  <a:pt x="929" y="465"/>
                </a:lnTo>
                <a:lnTo>
                  <a:pt x="929" y="466"/>
                </a:lnTo>
                <a:lnTo>
                  <a:pt x="930" y="410"/>
                </a:lnTo>
                <a:lnTo>
                  <a:pt x="930" y="453"/>
                </a:lnTo>
                <a:lnTo>
                  <a:pt x="930" y="453"/>
                </a:lnTo>
                <a:lnTo>
                  <a:pt x="931" y="453"/>
                </a:lnTo>
                <a:lnTo>
                  <a:pt x="931" y="410"/>
                </a:lnTo>
                <a:lnTo>
                  <a:pt x="931" y="453"/>
                </a:lnTo>
                <a:lnTo>
                  <a:pt x="932" y="452"/>
                </a:lnTo>
                <a:lnTo>
                  <a:pt x="932" y="433"/>
                </a:lnTo>
                <a:lnTo>
                  <a:pt x="932" y="472"/>
                </a:lnTo>
                <a:lnTo>
                  <a:pt x="932" y="472"/>
                </a:lnTo>
                <a:lnTo>
                  <a:pt x="932" y="472"/>
                </a:lnTo>
                <a:lnTo>
                  <a:pt x="933" y="348"/>
                </a:lnTo>
                <a:lnTo>
                  <a:pt x="934" y="471"/>
                </a:lnTo>
                <a:lnTo>
                  <a:pt x="934" y="464"/>
                </a:lnTo>
                <a:lnTo>
                  <a:pt x="934" y="419"/>
                </a:lnTo>
                <a:lnTo>
                  <a:pt x="935" y="473"/>
                </a:lnTo>
                <a:lnTo>
                  <a:pt x="935" y="470"/>
                </a:lnTo>
                <a:lnTo>
                  <a:pt x="935" y="466"/>
                </a:lnTo>
                <a:lnTo>
                  <a:pt x="935" y="471"/>
                </a:lnTo>
                <a:lnTo>
                  <a:pt x="935" y="439"/>
                </a:lnTo>
                <a:lnTo>
                  <a:pt x="936" y="465"/>
                </a:lnTo>
                <a:lnTo>
                  <a:pt x="936" y="405"/>
                </a:lnTo>
                <a:lnTo>
                  <a:pt x="937" y="466"/>
                </a:lnTo>
                <a:lnTo>
                  <a:pt x="937" y="466"/>
                </a:lnTo>
                <a:lnTo>
                  <a:pt x="937" y="465"/>
                </a:lnTo>
                <a:lnTo>
                  <a:pt x="938" y="466"/>
                </a:lnTo>
                <a:lnTo>
                  <a:pt x="938" y="463"/>
                </a:lnTo>
                <a:lnTo>
                  <a:pt x="938" y="462"/>
                </a:lnTo>
                <a:lnTo>
                  <a:pt x="938" y="466"/>
                </a:lnTo>
                <a:lnTo>
                  <a:pt x="939" y="444"/>
                </a:lnTo>
                <a:lnTo>
                  <a:pt x="939" y="451"/>
                </a:lnTo>
                <a:lnTo>
                  <a:pt x="940" y="411"/>
                </a:lnTo>
                <a:lnTo>
                  <a:pt x="940" y="453"/>
                </a:lnTo>
                <a:lnTo>
                  <a:pt x="940" y="410"/>
                </a:lnTo>
                <a:lnTo>
                  <a:pt x="940" y="452"/>
                </a:lnTo>
                <a:lnTo>
                  <a:pt x="940" y="452"/>
                </a:lnTo>
                <a:lnTo>
                  <a:pt x="941" y="403"/>
                </a:lnTo>
                <a:lnTo>
                  <a:pt x="942" y="472"/>
                </a:lnTo>
                <a:lnTo>
                  <a:pt x="942" y="472"/>
                </a:lnTo>
                <a:lnTo>
                  <a:pt x="942" y="472"/>
                </a:lnTo>
                <a:lnTo>
                  <a:pt x="943" y="257"/>
                </a:lnTo>
                <a:lnTo>
                  <a:pt x="943" y="470"/>
                </a:lnTo>
                <a:lnTo>
                  <a:pt x="943" y="428"/>
                </a:lnTo>
                <a:lnTo>
                  <a:pt x="943" y="472"/>
                </a:lnTo>
                <a:lnTo>
                  <a:pt x="944" y="468"/>
                </a:lnTo>
                <a:lnTo>
                  <a:pt x="944" y="465"/>
                </a:lnTo>
                <a:lnTo>
                  <a:pt x="944" y="448"/>
                </a:lnTo>
                <a:lnTo>
                  <a:pt x="944" y="471"/>
                </a:lnTo>
                <a:lnTo>
                  <a:pt x="945" y="470"/>
                </a:lnTo>
                <a:lnTo>
                  <a:pt x="945" y="470"/>
                </a:lnTo>
                <a:lnTo>
                  <a:pt x="946" y="472"/>
                </a:lnTo>
                <a:lnTo>
                  <a:pt x="946" y="462"/>
                </a:lnTo>
                <a:lnTo>
                  <a:pt x="946" y="460"/>
                </a:lnTo>
                <a:lnTo>
                  <a:pt x="946" y="465"/>
                </a:lnTo>
                <a:lnTo>
                  <a:pt x="947" y="428"/>
                </a:lnTo>
                <a:lnTo>
                  <a:pt x="947" y="464"/>
                </a:lnTo>
                <a:lnTo>
                  <a:pt x="948" y="463"/>
                </a:lnTo>
                <a:lnTo>
                  <a:pt x="948" y="404"/>
                </a:lnTo>
                <a:lnTo>
                  <a:pt x="948" y="472"/>
                </a:lnTo>
                <a:lnTo>
                  <a:pt x="949" y="472"/>
                </a:lnTo>
                <a:lnTo>
                  <a:pt x="949" y="411"/>
                </a:lnTo>
                <a:lnTo>
                  <a:pt x="950" y="452"/>
                </a:lnTo>
                <a:lnTo>
                  <a:pt x="950" y="452"/>
                </a:lnTo>
                <a:lnTo>
                  <a:pt x="950" y="453"/>
                </a:lnTo>
                <a:lnTo>
                  <a:pt x="950" y="402"/>
                </a:lnTo>
                <a:lnTo>
                  <a:pt x="951" y="453"/>
                </a:lnTo>
                <a:lnTo>
                  <a:pt x="951" y="452"/>
                </a:lnTo>
                <a:lnTo>
                  <a:pt x="952" y="472"/>
                </a:lnTo>
                <a:lnTo>
                  <a:pt x="952" y="408"/>
                </a:lnTo>
                <a:lnTo>
                  <a:pt x="952" y="468"/>
                </a:lnTo>
                <a:lnTo>
                  <a:pt x="952" y="468"/>
                </a:lnTo>
                <a:lnTo>
                  <a:pt x="952" y="460"/>
                </a:lnTo>
                <a:lnTo>
                  <a:pt x="952" y="471"/>
                </a:lnTo>
                <a:lnTo>
                  <a:pt x="953" y="468"/>
                </a:lnTo>
                <a:lnTo>
                  <a:pt x="953" y="469"/>
                </a:lnTo>
                <a:lnTo>
                  <a:pt x="953" y="419"/>
                </a:lnTo>
                <a:lnTo>
                  <a:pt x="954" y="469"/>
                </a:lnTo>
                <a:lnTo>
                  <a:pt x="954" y="465"/>
                </a:lnTo>
                <a:lnTo>
                  <a:pt x="955" y="466"/>
                </a:lnTo>
                <a:lnTo>
                  <a:pt x="955" y="469"/>
                </a:lnTo>
                <a:lnTo>
                  <a:pt x="955" y="403"/>
                </a:lnTo>
                <a:lnTo>
                  <a:pt x="955" y="463"/>
                </a:lnTo>
                <a:lnTo>
                  <a:pt x="956" y="463"/>
                </a:lnTo>
                <a:lnTo>
                  <a:pt x="956" y="467"/>
                </a:lnTo>
                <a:lnTo>
                  <a:pt x="957" y="397"/>
                </a:lnTo>
                <a:lnTo>
                  <a:pt x="957" y="402"/>
                </a:lnTo>
                <a:lnTo>
                  <a:pt x="957" y="424"/>
                </a:lnTo>
                <a:lnTo>
                  <a:pt x="957" y="465"/>
                </a:lnTo>
                <a:lnTo>
                  <a:pt x="958" y="461"/>
                </a:lnTo>
                <a:lnTo>
                  <a:pt x="958" y="462"/>
                </a:lnTo>
                <a:lnTo>
                  <a:pt x="958" y="464"/>
                </a:lnTo>
                <a:lnTo>
                  <a:pt x="958" y="397"/>
                </a:lnTo>
                <a:lnTo>
                  <a:pt x="959" y="444"/>
                </a:lnTo>
                <a:lnTo>
                  <a:pt x="959" y="448"/>
                </a:lnTo>
                <a:lnTo>
                  <a:pt x="959" y="399"/>
                </a:lnTo>
                <a:lnTo>
                  <a:pt x="960" y="467"/>
                </a:lnTo>
                <a:lnTo>
                  <a:pt x="960" y="451"/>
                </a:lnTo>
                <a:lnTo>
                  <a:pt x="960" y="451"/>
                </a:lnTo>
                <a:lnTo>
                  <a:pt x="961" y="402"/>
                </a:lnTo>
                <a:lnTo>
                  <a:pt x="961" y="472"/>
                </a:lnTo>
                <a:lnTo>
                  <a:pt x="961" y="471"/>
                </a:lnTo>
                <a:lnTo>
                  <a:pt x="961" y="472"/>
                </a:lnTo>
                <a:lnTo>
                  <a:pt x="962" y="472"/>
                </a:lnTo>
                <a:lnTo>
                  <a:pt x="962" y="405"/>
                </a:lnTo>
                <a:lnTo>
                  <a:pt x="962" y="467"/>
                </a:lnTo>
                <a:lnTo>
                  <a:pt x="963" y="467"/>
                </a:lnTo>
                <a:lnTo>
                  <a:pt x="963" y="472"/>
                </a:lnTo>
                <a:lnTo>
                  <a:pt x="963" y="281"/>
                </a:lnTo>
                <a:lnTo>
                  <a:pt x="963" y="400"/>
                </a:lnTo>
                <a:lnTo>
                  <a:pt x="963" y="468"/>
                </a:lnTo>
                <a:lnTo>
                  <a:pt x="964" y="262"/>
                </a:lnTo>
                <a:lnTo>
                  <a:pt x="964" y="471"/>
                </a:lnTo>
                <a:lnTo>
                  <a:pt x="965" y="458"/>
                </a:lnTo>
                <a:lnTo>
                  <a:pt x="965" y="460"/>
                </a:lnTo>
                <a:lnTo>
                  <a:pt x="965" y="473"/>
                </a:lnTo>
                <a:lnTo>
                  <a:pt x="965" y="395"/>
                </a:lnTo>
                <a:lnTo>
                  <a:pt x="966" y="454"/>
                </a:lnTo>
                <a:lnTo>
                  <a:pt x="966" y="454"/>
                </a:lnTo>
                <a:lnTo>
                  <a:pt x="967" y="363"/>
                </a:lnTo>
                <a:lnTo>
                  <a:pt x="967" y="459"/>
                </a:lnTo>
                <a:lnTo>
                  <a:pt x="967" y="458"/>
                </a:lnTo>
                <a:lnTo>
                  <a:pt x="967" y="462"/>
                </a:lnTo>
                <a:lnTo>
                  <a:pt x="968" y="454"/>
                </a:lnTo>
                <a:lnTo>
                  <a:pt x="968" y="462"/>
                </a:lnTo>
                <a:lnTo>
                  <a:pt x="968" y="462"/>
                </a:lnTo>
                <a:lnTo>
                  <a:pt x="969" y="428"/>
                </a:lnTo>
                <a:lnTo>
                  <a:pt x="969" y="441"/>
                </a:lnTo>
                <a:lnTo>
                  <a:pt x="969" y="441"/>
                </a:lnTo>
                <a:lnTo>
                  <a:pt x="970" y="402"/>
                </a:lnTo>
                <a:lnTo>
                  <a:pt x="970" y="453"/>
                </a:lnTo>
                <a:lnTo>
                  <a:pt x="970" y="453"/>
                </a:lnTo>
                <a:lnTo>
                  <a:pt x="971" y="451"/>
                </a:lnTo>
                <a:lnTo>
                  <a:pt x="971" y="450"/>
                </a:lnTo>
                <a:lnTo>
                  <a:pt x="971" y="472"/>
                </a:lnTo>
                <a:lnTo>
                  <a:pt x="971" y="470"/>
                </a:lnTo>
                <a:lnTo>
                  <a:pt x="971" y="470"/>
                </a:lnTo>
                <a:lnTo>
                  <a:pt x="972" y="472"/>
                </a:lnTo>
                <a:lnTo>
                  <a:pt x="973" y="466"/>
                </a:lnTo>
                <a:lnTo>
                  <a:pt x="973" y="469"/>
                </a:lnTo>
                <a:lnTo>
                  <a:pt x="973" y="470"/>
                </a:lnTo>
                <a:lnTo>
                  <a:pt x="973" y="471"/>
                </a:lnTo>
                <a:lnTo>
                  <a:pt x="973" y="210"/>
                </a:lnTo>
                <a:lnTo>
                  <a:pt x="974" y="462"/>
                </a:lnTo>
                <a:lnTo>
                  <a:pt x="974" y="465"/>
                </a:lnTo>
                <a:lnTo>
                  <a:pt x="975" y="394"/>
                </a:lnTo>
                <a:lnTo>
                  <a:pt x="975" y="452"/>
                </a:lnTo>
                <a:lnTo>
                  <a:pt x="975" y="451"/>
                </a:lnTo>
                <a:lnTo>
                  <a:pt x="975" y="467"/>
                </a:lnTo>
                <a:lnTo>
                  <a:pt x="976" y="300"/>
                </a:lnTo>
                <a:lnTo>
                  <a:pt x="976" y="408"/>
                </a:lnTo>
                <a:lnTo>
                  <a:pt x="976" y="416"/>
                </a:lnTo>
                <a:lnTo>
                  <a:pt x="977" y="412"/>
                </a:lnTo>
                <a:lnTo>
                  <a:pt x="977" y="464"/>
                </a:lnTo>
                <a:lnTo>
                  <a:pt x="977" y="463"/>
                </a:lnTo>
                <a:lnTo>
                  <a:pt x="977" y="461"/>
                </a:lnTo>
                <a:lnTo>
                  <a:pt x="978" y="431"/>
                </a:lnTo>
                <a:lnTo>
                  <a:pt x="978" y="464"/>
                </a:lnTo>
                <a:lnTo>
                  <a:pt x="978" y="463"/>
                </a:lnTo>
                <a:lnTo>
                  <a:pt x="979" y="462"/>
                </a:lnTo>
                <a:lnTo>
                  <a:pt x="979" y="464"/>
                </a:lnTo>
                <a:lnTo>
                  <a:pt x="979" y="411"/>
                </a:lnTo>
                <a:lnTo>
                  <a:pt x="979" y="422"/>
                </a:lnTo>
                <a:lnTo>
                  <a:pt x="979" y="419"/>
                </a:lnTo>
                <a:lnTo>
                  <a:pt x="980" y="471"/>
                </a:lnTo>
                <a:lnTo>
                  <a:pt x="980" y="418"/>
                </a:lnTo>
                <a:lnTo>
                  <a:pt x="981" y="430"/>
                </a:lnTo>
                <a:lnTo>
                  <a:pt x="981" y="471"/>
                </a:lnTo>
                <a:lnTo>
                  <a:pt x="981" y="379"/>
                </a:lnTo>
                <a:lnTo>
                  <a:pt x="981" y="472"/>
                </a:lnTo>
                <a:lnTo>
                  <a:pt x="982" y="470"/>
                </a:lnTo>
                <a:lnTo>
                  <a:pt x="982" y="471"/>
                </a:lnTo>
                <a:lnTo>
                  <a:pt x="982" y="472"/>
                </a:lnTo>
                <a:lnTo>
                  <a:pt x="982" y="357"/>
                </a:lnTo>
                <a:lnTo>
                  <a:pt x="983" y="469"/>
                </a:lnTo>
                <a:lnTo>
                  <a:pt x="983" y="468"/>
                </a:lnTo>
                <a:lnTo>
                  <a:pt x="983" y="253"/>
                </a:lnTo>
                <a:lnTo>
                  <a:pt x="984" y="472"/>
                </a:lnTo>
                <a:lnTo>
                  <a:pt x="984" y="466"/>
                </a:lnTo>
                <a:lnTo>
                  <a:pt x="984" y="324"/>
                </a:lnTo>
                <a:lnTo>
                  <a:pt x="985" y="289"/>
                </a:lnTo>
                <a:lnTo>
                  <a:pt x="985" y="472"/>
                </a:lnTo>
                <a:lnTo>
                  <a:pt x="985" y="464"/>
                </a:lnTo>
                <a:lnTo>
                  <a:pt x="985" y="463"/>
                </a:lnTo>
                <a:lnTo>
                  <a:pt x="986" y="347"/>
                </a:lnTo>
                <a:lnTo>
                  <a:pt x="986" y="455"/>
                </a:lnTo>
                <a:lnTo>
                  <a:pt x="987" y="410"/>
                </a:lnTo>
                <a:lnTo>
                  <a:pt x="987" y="378"/>
                </a:lnTo>
                <a:lnTo>
                  <a:pt x="987" y="460"/>
                </a:lnTo>
                <a:lnTo>
                  <a:pt x="987" y="458"/>
                </a:lnTo>
                <a:lnTo>
                  <a:pt x="988" y="457"/>
                </a:lnTo>
                <a:lnTo>
                  <a:pt x="988" y="397"/>
                </a:lnTo>
                <a:lnTo>
                  <a:pt x="988" y="461"/>
                </a:lnTo>
                <a:lnTo>
                  <a:pt x="989" y="458"/>
                </a:lnTo>
                <a:lnTo>
                  <a:pt x="989" y="458"/>
                </a:lnTo>
                <a:lnTo>
                  <a:pt x="989" y="460"/>
                </a:lnTo>
                <a:lnTo>
                  <a:pt x="990" y="389"/>
                </a:lnTo>
                <a:lnTo>
                  <a:pt x="990" y="454"/>
                </a:lnTo>
                <a:lnTo>
                  <a:pt x="990" y="418"/>
                </a:lnTo>
                <a:lnTo>
                  <a:pt x="991" y="471"/>
                </a:lnTo>
                <a:lnTo>
                  <a:pt x="991" y="452"/>
                </a:lnTo>
                <a:lnTo>
                  <a:pt x="991" y="453"/>
                </a:lnTo>
                <a:lnTo>
                  <a:pt x="992" y="472"/>
                </a:lnTo>
                <a:lnTo>
                  <a:pt x="992" y="451"/>
                </a:lnTo>
                <a:lnTo>
                  <a:pt x="992" y="453"/>
                </a:lnTo>
                <a:lnTo>
                  <a:pt x="992" y="453"/>
                </a:lnTo>
                <a:lnTo>
                  <a:pt x="993" y="403"/>
                </a:lnTo>
                <a:lnTo>
                  <a:pt x="993" y="472"/>
                </a:lnTo>
                <a:lnTo>
                  <a:pt x="993" y="471"/>
                </a:lnTo>
                <a:lnTo>
                  <a:pt x="993" y="471"/>
                </a:lnTo>
                <a:lnTo>
                  <a:pt x="993" y="470"/>
                </a:lnTo>
                <a:lnTo>
                  <a:pt x="994" y="472"/>
                </a:lnTo>
                <a:lnTo>
                  <a:pt x="994" y="471"/>
                </a:lnTo>
                <a:lnTo>
                  <a:pt x="995" y="403"/>
                </a:lnTo>
                <a:lnTo>
                  <a:pt x="995" y="273"/>
                </a:lnTo>
                <a:lnTo>
                  <a:pt x="995" y="472"/>
                </a:lnTo>
                <a:lnTo>
                  <a:pt x="996" y="472"/>
                </a:lnTo>
                <a:lnTo>
                  <a:pt x="997" y="472"/>
                </a:lnTo>
                <a:lnTo>
                  <a:pt x="997" y="281"/>
                </a:lnTo>
                <a:lnTo>
                  <a:pt x="997" y="225"/>
                </a:lnTo>
                <a:lnTo>
                  <a:pt x="997" y="473"/>
                </a:lnTo>
                <a:lnTo>
                  <a:pt x="998" y="456"/>
                </a:lnTo>
                <a:lnTo>
                  <a:pt x="998" y="456"/>
                </a:lnTo>
                <a:lnTo>
                  <a:pt x="999" y="454"/>
                </a:lnTo>
                <a:lnTo>
                  <a:pt x="999" y="472"/>
                </a:lnTo>
                <a:lnTo>
                  <a:pt x="999" y="461"/>
                </a:lnTo>
                <a:lnTo>
                  <a:pt x="1000" y="464"/>
                </a:lnTo>
                <a:lnTo>
                  <a:pt x="1000" y="422"/>
                </a:lnTo>
                <a:lnTo>
                  <a:pt x="1000" y="463"/>
                </a:lnTo>
                <a:lnTo>
                  <a:pt x="1000" y="461"/>
                </a:lnTo>
                <a:lnTo>
                  <a:pt x="1001" y="464"/>
                </a:lnTo>
                <a:lnTo>
                  <a:pt x="1001" y="390"/>
                </a:lnTo>
                <a:lnTo>
                  <a:pt x="1001" y="459"/>
                </a:lnTo>
                <a:lnTo>
                  <a:pt x="1001" y="458"/>
                </a:lnTo>
                <a:lnTo>
                  <a:pt x="1001" y="399"/>
                </a:lnTo>
                <a:lnTo>
                  <a:pt x="1002" y="464"/>
                </a:lnTo>
                <a:lnTo>
                  <a:pt x="1002" y="461"/>
                </a:lnTo>
                <a:lnTo>
                  <a:pt x="1002" y="460"/>
                </a:lnTo>
                <a:lnTo>
                  <a:pt x="1003" y="399"/>
                </a:lnTo>
                <a:lnTo>
                  <a:pt x="1003" y="465"/>
                </a:lnTo>
                <a:lnTo>
                  <a:pt x="1004" y="464"/>
                </a:lnTo>
                <a:lnTo>
                  <a:pt x="1004" y="472"/>
                </a:lnTo>
                <a:lnTo>
                  <a:pt x="1004" y="450"/>
                </a:lnTo>
                <a:lnTo>
                  <a:pt x="1005" y="451"/>
                </a:lnTo>
                <a:lnTo>
                  <a:pt x="1005" y="451"/>
                </a:lnTo>
                <a:lnTo>
                  <a:pt x="1005" y="453"/>
                </a:lnTo>
                <a:lnTo>
                  <a:pt x="1006" y="404"/>
                </a:lnTo>
                <a:lnTo>
                  <a:pt x="1006" y="404"/>
                </a:lnTo>
                <a:lnTo>
                  <a:pt x="1006" y="401"/>
                </a:lnTo>
                <a:lnTo>
                  <a:pt x="1007" y="472"/>
                </a:lnTo>
                <a:lnTo>
                  <a:pt x="1007" y="472"/>
                </a:lnTo>
                <a:lnTo>
                  <a:pt x="1007" y="472"/>
                </a:lnTo>
                <a:lnTo>
                  <a:pt x="1008" y="0"/>
                </a:lnTo>
                <a:lnTo>
                  <a:pt x="1008" y="468"/>
                </a:lnTo>
                <a:lnTo>
                  <a:pt x="1008" y="472"/>
                </a:lnTo>
                <a:lnTo>
                  <a:pt x="1009" y="459"/>
                </a:lnTo>
                <a:lnTo>
                  <a:pt x="1009" y="472"/>
                </a:lnTo>
                <a:lnTo>
                  <a:pt x="1009" y="471"/>
                </a:lnTo>
                <a:lnTo>
                  <a:pt x="1009" y="472"/>
                </a:lnTo>
                <a:lnTo>
                  <a:pt x="1009" y="434"/>
                </a:lnTo>
                <a:lnTo>
                  <a:pt x="1010" y="468"/>
                </a:lnTo>
                <a:lnTo>
                  <a:pt x="1010" y="457"/>
                </a:lnTo>
                <a:lnTo>
                  <a:pt x="1011" y="472"/>
                </a:lnTo>
                <a:lnTo>
                  <a:pt x="1011" y="404"/>
                </a:lnTo>
                <a:lnTo>
                  <a:pt x="1011" y="468"/>
                </a:lnTo>
                <a:lnTo>
                  <a:pt x="1012" y="469"/>
                </a:lnTo>
                <a:lnTo>
                  <a:pt x="1012" y="470"/>
                </a:lnTo>
                <a:lnTo>
                  <a:pt x="1012" y="409"/>
                </a:lnTo>
                <a:lnTo>
                  <a:pt x="1013" y="458"/>
                </a:lnTo>
                <a:lnTo>
                  <a:pt x="1013" y="458"/>
                </a:lnTo>
                <a:lnTo>
                  <a:pt x="1013" y="463"/>
                </a:lnTo>
                <a:lnTo>
                  <a:pt x="1013" y="356"/>
                </a:lnTo>
                <a:lnTo>
                  <a:pt x="1014" y="422"/>
                </a:lnTo>
                <a:lnTo>
                  <a:pt x="1014" y="425"/>
                </a:lnTo>
                <a:lnTo>
                  <a:pt x="1014" y="361"/>
                </a:lnTo>
                <a:lnTo>
                  <a:pt x="1015" y="464"/>
                </a:lnTo>
                <a:lnTo>
                  <a:pt x="1015" y="462"/>
                </a:lnTo>
                <a:lnTo>
                  <a:pt x="1015" y="461"/>
                </a:lnTo>
                <a:lnTo>
                  <a:pt x="1015" y="455"/>
                </a:lnTo>
                <a:lnTo>
                  <a:pt x="1016" y="466"/>
                </a:lnTo>
                <a:lnTo>
                  <a:pt x="1016" y="465"/>
                </a:lnTo>
                <a:lnTo>
                  <a:pt x="1016" y="466"/>
                </a:lnTo>
                <a:lnTo>
                  <a:pt x="1016" y="466"/>
                </a:lnTo>
                <a:lnTo>
                  <a:pt x="1017" y="446"/>
                </a:lnTo>
                <a:lnTo>
                  <a:pt x="1017" y="451"/>
                </a:lnTo>
                <a:lnTo>
                  <a:pt x="1017" y="451"/>
                </a:lnTo>
                <a:lnTo>
                  <a:pt x="1018" y="453"/>
                </a:lnTo>
                <a:lnTo>
                  <a:pt x="1018" y="451"/>
                </a:lnTo>
                <a:lnTo>
                  <a:pt x="1018" y="451"/>
                </a:lnTo>
                <a:lnTo>
                  <a:pt x="1019" y="451"/>
                </a:lnTo>
                <a:lnTo>
                  <a:pt x="1019" y="451"/>
                </a:lnTo>
                <a:lnTo>
                  <a:pt x="1019" y="472"/>
                </a:lnTo>
                <a:lnTo>
                  <a:pt x="1019" y="472"/>
                </a:lnTo>
                <a:lnTo>
                  <a:pt x="1020" y="471"/>
                </a:lnTo>
                <a:lnTo>
                  <a:pt x="1020" y="472"/>
                </a:lnTo>
                <a:lnTo>
                  <a:pt x="1021" y="404"/>
                </a:lnTo>
                <a:lnTo>
                  <a:pt x="1021" y="464"/>
                </a:lnTo>
                <a:lnTo>
                  <a:pt x="1021" y="462"/>
                </a:lnTo>
                <a:lnTo>
                  <a:pt x="1021" y="271"/>
                </a:lnTo>
                <a:lnTo>
                  <a:pt x="1022" y="472"/>
                </a:lnTo>
                <a:lnTo>
                  <a:pt x="1022" y="472"/>
                </a:lnTo>
                <a:lnTo>
                  <a:pt x="1023" y="456"/>
                </a:lnTo>
                <a:lnTo>
                  <a:pt x="1023" y="457"/>
                </a:lnTo>
                <a:lnTo>
                  <a:pt x="1023" y="458"/>
                </a:lnTo>
                <a:lnTo>
                  <a:pt x="1023" y="442"/>
                </a:lnTo>
                <a:lnTo>
                  <a:pt x="1024" y="462"/>
                </a:lnTo>
                <a:lnTo>
                  <a:pt x="1024" y="447"/>
                </a:lnTo>
                <a:lnTo>
                  <a:pt x="1024" y="458"/>
                </a:lnTo>
                <a:lnTo>
                  <a:pt x="1024" y="455"/>
                </a:lnTo>
                <a:lnTo>
                  <a:pt x="1025" y="471"/>
                </a:lnTo>
                <a:lnTo>
                  <a:pt x="1025" y="468"/>
                </a:lnTo>
                <a:lnTo>
                  <a:pt x="1025" y="468"/>
                </a:lnTo>
                <a:lnTo>
                  <a:pt x="1025" y="468"/>
                </a:lnTo>
                <a:lnTo>
                  <a:pt x="1026" y="453"/>
                </a:lnTo>
                <a:lnTo>
                  <a:pt x="1026" y="461"/>
                </a:lnTo>
                <a:lnTo>
                  <a:pt x="1027" y="462"/>
                </a:lnTo>
                <a:lnTo>
                  <a:pt x="1027" y="461"/>
                </a:lnTo>
                <a:lnTo>
                  <a:pt x="1027" y="465"/>
                </a:lnTo>
                <a:lnTo>
                  <a:pt x="1027" y="461"/>
                </a:lnTo>
                <a:lnTo>
                  <a:pt x="1028" y="461"/>
                </a:lnTo>
                <a:lnTo>
                  <a:pt x="1028" y="401"/>
                </a:lnTo>
                <a:lnTo>
                  <a:pt x="1028" y="464"/>
                </a:lnTo>
                <a:lnTo>
                  <a:pt x="1029" y="462"/>
                </a:lnTo>
                <a:lnTo>
                  <a:pt x="1029" y="403"/>
                </a:lnTo>
                <a:lnTo>
                  <a:pt x="1029" y="472"/>
                </a:lnTo>
                <a:lnTo>
                  <a:pt x="1030" y="472"/>
                </a:lnTo>
                <a:lnTo>
                  <a:pt x="1030" y="471"/>
                </a:lnTo>
                <a:lnTo>
                  <a:pt x="1030" y="472"/>
                </a:lnTo>
                <a:lnTo>
                  <a:pt x="1031" y="408"/>
                </a:lnTo>
                <a:lnTo>
                  <a:pt x="1031" y="452"/>
                </a:lnTo>
                <a:lnTo>
                  <a:pt x="1031" y="452"/>
                </a:lnTo>
                <a:lnTo>
                  <a:pt x="1031" y="453"/>
                </a:lnTo>
                <a:lnTo>
                  <a:pt x="1032" y="409"/>
                </a:lnTo>
                <a:lnTo>
                  <a:pt x="1032" y="449"/>
                </a:lnTo>
                <a:lnTo>
                  <a:pt x="1032" y="406"/>
                </a:lnTo>
                <a:lnTo>
                  <a:pt x="1032" y="363"/>
                </a:lnTo>
                <a:lnTo>
                  <a:pt x="1033" y="472"/>
                </a:lnTo>
                <a:lnTo>
                  <a:pt x="1033" y="471"/>
                </a:lnTo>
                <a:lnTo>
                  <a:pt x="1034" y="471"/>
                </a:lnTo>
                <a:lnTo>
                  <a:pt x="1034" y="472"/>
                </a:lnTo>
                <a:lnTo>
                  <a:pt x="1034" y="407"/>
                </a:lnTo>
                <a:lnTo>
                  <a:pt x="1034" y="469"/>
                </a:lnTo>
                <a:lnTo>
                  <a:pt x="1035" y="468"/>
                </a:lnTo>
                <a:lnTo>
                  <a:pt x="1035" y="463"/>
                </a:lnTo>
                <a:lnTo>
                  <a:pt x="1036" y="468"/>
                </a:lnTo>
                <a:lnTo>
                  <a:pt x="1036" y="466"/>
                </a:lnTo>
                <a:lnTo>
                  <a:pt x="1036" y="449"/>
                </a:lnTo>
                <a:lnTo>
                  <a:pt x="1036" y="469"/>
                </a:lnTo>
                <a:lnTo>
                  <a:pt x="1037" y="225"/>
                </a:lnTo>
                <a:lnTo>
                  <a:pt x="1037" y="464"/>
                </a:lnTo>
                <a:lnTo>
                  <a:pt x="1037" y="439"/>
                </a:lnTo>
                <a:lnTo>
                  <a:pt x="1037" y="377"/>
                </a:lnTo>
                <a:lnTo>
                  <a:pt x="1038" y="470"/>
                </a:lnTo>
                <a:lnTo>
                  <a:pt x="1038" y="466"/>
                </a:lnTo>
                <a:lnTo>
                  <a:pt x="1038" y="470"/>
                </a:lnTo>
                <a:lnTo>
                  <a:pt x="1038" y="405"/>
                </a:lnTo>
                <a:lnTo>
                  <a:pt x="1039" y="471"/>
                </a:lnTo>
                <a:lnTo>
                  <a:pt x="1039" y="465"/>
                </a:lnTo>
                <a:lnTo>
                  <a:pt x="1039" y="466"/>
                </a:lnTo>
                <a:lnTo>
                  <a:pt x="1040" y="459"/>
                </a:lnTo>
                <a:lnTo>
                  <a:pt x="1040" y="463"/>
                </a:lnTo>
                <a:lnTo>
                  <a:pt x="1040" y="462"/>
                </a:lnTo>
                <a:lnTo>
                  <a:pt x="1040" y="458"/>
                </a:lnTo>
                <a:lnTo>
                  <a:pt x="1041" y="464"/>
                </a:lnTo>
                <a:lnTo>
                  <a:pt x="1041" y="462"/>
                </a:lnTo>
                <a:lnTo>
                  <a:pt x="1041" y="461"/>
                </a:lnTo>
                <a:lnTo>
                  <a:pt x="1042" y="464"/>
                </a:lnTo>
                <a:lnTo>
                  <a:pt x="1042" y="427"/>
                </a:lnTo>
                <a:lnTo>
                  <a:pt x="1042" y="462"/>
                </a:lnTo>
                <a:lnTo>
                  <a:pt x="1043" y="463"/>
                </a:lnTo>
                <a:lnTo>
                  <a:pt x="1043" y="402"/>
                </a:lnTo>
                <a:lnTo>
                  <a:pt x="1044" y="465"/>
                </a:lnTo>
                <a:lnTo>
                  <a:pt x="1044" y="452"/>
                </a:lnTo>
                <a:lnTo>
                  <a:pt x="1044" y="453"/>
                </a:lnTo>
                <a:lnTo>
                  <a:pt x="1045" y="405"/>
                </a:lnTo>
                <a:lnTo>
                  <a:pt x="1045" y="449"/>
                </a:lnTo>
                <a:lnTo>
                  <a:pt x="1045" y="409"/>
                </a:lnTo>
                <a:lnTo>
                  <a:pt x="1046" y="402"/>
                </a:lnTo>
                <a:lnTo>
                  <a:pt x="1046" y="453"/>
                </a:lnTo>
                <a:lnTo>
                  <a:pt x="1046" y="452"/>
                </a:lnTo>
                <a:lnTo>
                  <a:pt x="1047" y="403"/>
                </a:lnTo>
                <a:lnTo>
                  <a:pt x="1047" y="471"/>
                </a:lnTo>
                <a:lnTo>
                  <a:pt x="1047" y="471"/>
                </a:lnTo>
                <a:lnTo>
                  <a:pt x="1047" y="472"/>
                </a:lnTo>
                <a:lnTo>
                  <a:pt x="1047" y="429"/>
                </a:lnTo>
                <a:lnTo>
                  <a:pt x="1048" y="472"/>
                </a:lnTo>
                <a:lnTo>
                  <a:pt x="1048" y="471"/>
                </a:lnTo>
                <a:lnTo>
                  <a:pt x="1048" y="471"/>
                </a:lnTo>
                <a:lnTo>
                  <a:pt x="1049" y="470"/>
                </a:lnTo>
                <a:lnTo>
                  <a:pt x="1049" y="472"/>
                </a:lnTo>
                <a:lnTo>
                  <a:pt x="1049" y="472"/>
                </a:lnTo>
                <a:lnTo>
                  <a:pt x="1050" y="472"/>
                </a:lnTo>
                <a:lnTo>
                  <a:pt x="1050" y="274"/>
                </a:lnTo>
                <a:lnTo>
                  <a:pt x="1050" y="466"/>
                </a:lnTo>
                <a:lnTo>
                  <a:pt x="1051" y="467"/>
                </a:lnTo>
                <a:lnTo>
                  <a:pt x="1051" y="469"/>
                </a:lnTo>
                <a:lnTo>
                  <a:pt x="1051" y="466"/>
                </a:lnTo>
                <a:lnTo>
                  <a:pt x="1052" y="468"/>
                </a:lnTo>
                <a:lnTo>
                  <a:pt x="1052" y="468"/>
                </a:lnTo>
                <a:lnTo>
                  <a:pt x="1052" y="429"/>
                </a:lnTo>
                <a:lnTo>
                  <a:pt x="1053" y="471"/>
                </a:lnTo>
                <a:lnTo>
                  <a:pt x="1053" y="469"/>
                </a:lnTo>
                <a:lnTo>
                  <a:pt x="1053" y="470"/>
                </a:lnTo>
                <a:lnTo>
                  <a:pt x="1053" y="471"/>
                </a:lnTo>
                <a:lnTo>
                  <a:pt x="1053" y="408"/>
                </a:lnTo>
                <a:lnTo>
                  <a:pt x="1054" y="462"/>
                </a:lnTo>
                <a:lnTo>
                  <a:pt x="1054" y="462"/>
                </a:lnTo>
                <a:lnTo>
                  <a:pt x="1054" y="465"/>
                </a:lnTo>
                <a:lnTo>
                  <a:pt x="1055" y="460"/>
                </a:lnTo>
                <a:lnTo>
                  <a:pt x="1055" y="463"/>
                </a:lnTo>
                <a:lnTo>
                  <a:pt x="1055" y="463"/>
                </a:lnTo>
                <a:lnTo>
                  <a:pt x="1056" y="336"/>
                </a:lnTo>
                <a:lnTo>
                  <a:pt x="1056" y="464"/>
                </a:lnTo>
                <a:lnTo>
                  <a:pt x="1056" y="464"/>
                </a:lnTo>
                <a:lnTo>
                  <a:pt x="1056" y="463"/>
                </a:lnTo>
                <a:lnTo>
                  <a:pt x="1056" y="464"/>
                </a:lnTo>
                <a:lnTo>
                  <a:pt x="1057" y="401"/>
                </a:lnTo>
                <a:lnTo>
                  <a:pt x="1057" y="463"/>
                </a:lnTo>
                <a:lnTo>
                  <a:pt x="1058" y="462"/>
                </a:lnTo>
                <a:lnTo>
                  <a:pt x="1058" y="464"/>
                </a:lnTo>
                <a:lnTo>
                  <a:pt x="1058" y="406"/>
                </a:lnTo>
                <a:lnTo>
                  <a:pt x="1059" y="452"/>
                </a:lnTo>
                <a:lnTo>
                  <a:pt x="1059" y="453"/>
                </a:lnTo>
                <a:lnTo>
                  <a:pt x="1059" y="406"/>
                </a:lnTo>
                <a:lnTo>
                  <a:pt x="1060" y="408"/>
                </a:lnTo>
                <a:lnTo>
                  <a:pt x="1060" y="452"/>
                </a:lnTo>
                <a:lnTo>
                  <a:pt x="1060" y="453"/>
                </a:lnTo>
                <a:lnTo>
                  <a:pt x="1061" y="406"/>
                </a:lnTo>
                <a:lnTo>
                  <a:pt x="1061" y="453"/>
                </a:lnTo>
                <a:lnTo>
                  <a:pt x="1061" y="453"/>
                </a:lnTo>
                <a:lnTo>
                  <a:pt x="1061" y="409"/>
                </a:lnTo>
                <a:lnTo>
                  <a:pt x="1062" y="472"/>
                </a:lnTo>
                <a:lnTo>
                  <a:pt x="1062" y="471"/>
                </a:lnTo>
                <a:lnTo>
                  <a:pt x="1062" y="471"/>
                </a:lnTo>
                <a:lnTo>
                  <a:pt x="1062" y="472"/>
                </a:lnTo>
                <a:lnTo>
                  <a:pt x="1063" y="412"/>
                </a:lnTo>
                <a:lnTo>
                  <a:pt x="1063" y="472"/>
                </a:lnTo>
                <a:lnTo>
                  <a:pt x="1063" y="470"/>
                </a:lnTo>
                <a:lnTo>
                  <a:pt x="1064" y="472"/>
                </a:lnTo>
                <a:lnTo>
                  <a:pt x="1064" y="463"/>
                </a:lnTo>
                <a:lnTo>
                  <a:pt x="1064" y="464"/>
                </a:lnTo>
                <a:lnTo>
                  <a:pt x="1064" y="469"/>
                </a:lnTo>
                <a:lnTo>
                  <a:pt x="1065" y="260"/>
                </a:lnTo>
                <a:lnTo>
                  <a:pt x="1065" y="467"/>
                </a:lnTo>
                <a:lnTo>
                  <a:pt x="1066" y="467"/>
                </a:lnTo>
                <a:lnTo>
                  <a:pt x="1066" y="467"/>
                </a:lnTo>
                <a:lnTo>
                  <a:pt x="1066" y="432"/>
                </a:lnTo>
                <a:lnTo>
                  <a:pt x="1066" y="436"/>
                </a:lnTo>
                <a:lnTo>
                  <a:pt x="1067" y="469"/>
                </a:lnTo>
                <a:lnTo>
                  <a:pt x="1068" y="404"/>
                </a:lnTo>
                <a:lnTo>
                  <a:pt x="1068" y="464"/>
                </a:lnTo>
                <a:lnTo>
                  <a:pt x="1068" y="464"/>
                </a:lnTo>
                <a:lnTo>
                  <a:pt x="1068" y="462"/>
                </a:lnTo>
                <a:lnTo>
                  <a:pt x="1069" y="465"/>
                </a:lnTo>
                <a:lnTo>
                  <a:pt x="1069" y="462"/>
                </a:lnTo>
                <a:lnTo>
                  <a:pt x="1069" y="462"/>
                </a:lnTo>
                <a:lnTo>
                  <a:pt x="1069" y="466"/>
                </a:lnTo>
                <a:lnTo>
                  <a:pt x="1069" y="341"/>
                </a:lnTo>
                <a:lnTo>
                  <a:pt x="1070" y="462"/>
                </a:lnTo>
                <a:lnTo>
                  <a:pt x="1070" y="463"/>
                </a:lnTo>
                <a:lnTo>
                  <a:pt x="1070" y="457"/>
                </a:lnTo>
                <a:lnTo>
                  <a:pt x="1071" y="464"/>
                </a:lnTo>
                <a:lnTo>
                  <a:pt x="1071" y="462"/>
                </a:lnTo>
                <a:lnTo>
                  <a:pt x="1071" y="462"/>
                </a:lnTo>
                <a:lnTo>
                  <a:pt x="1072" y="472"/>
                </a:lnTo>
                <a:lnTo>
                  <a:pt x="1072" y="437"/>
                </a:lnTo>
                <a:lnTo>
                  <a:pt x="1072" y="451"/>
                </a:lnTo>
                <a:lnTo>
                  <a:pt x="1072" y="452"/>
                </a:lnTo>
                <a:lnTo>
                  <a:pt x="1072" y="453"/>
                </a:lnTo>
                <a:lnTo>
                  <a:pt x="1073" y="409"/>
                </a:lnTo>
                <a:lnTo>
                  <a:pt x="1073" y="453"/>
                </a:lnTo>
                <a:lnTo>
                  <a:pt x="1074" y="453"/>
                </a:lnTo>
                <a:lnTo>
                  <a:pt x="1074" y="366"/>
                </a:lnTo>
                <a:lnTo>
                  <a:pt x="1074" y="453"/>
                </a:lnTo>
                <a:lnTo>
                  <a:pt x="1074" y="451"/>
                </a:lnTo>
                <a:lnTo>
                  <a:pt x="1074" y="451"/>
                </a:lnTo>
                <a:lnTo>
                  <a:pt x="1075" y="362"/>
                </a:lnTo>
                <a:lnTo>
                  <a:pt x="1076" y="472"/>
                </a:lnTo>
                <a:lnTo>
                  <a:pt x="1076" y="471"/>
                </a:lnTo>
                <a:lnTo>
                  <a:pt x="1076" y="471"/>
                </a:lnTo>
                <a:lnTo>
                  <a:pt x="1076" y="472"/>
                </a:lnTo>
                <a:lnTo>
                  <a:pt x="1077" y="406"/>
                </a:lnTo>
                <a:lnTo>
                  <a:pt x="1077" y="468"/>
                </a:lnTo>
                <a:lnTo>
                  <a:pt x="1077" y="466"/>
                </a:lnTo>
                <a:lnTo>
                  <a:pt x="1077" y="276"/>
                </a:lnTo>
                <a:lnTo>
                  <a:pt x="1078" y="471"/>
                </a:lnTo>
                <a:lnTo>
                  <a:pt x="1078" y="470"/>
                </a:lnTo>
                <a:lnTo>
                  <a:pt x="1079" y="454"/>
                </a:lnTo>
                <a:lnTo>
                  <a:pt x="1079" y="454"/>
                </a:lnTo>
                <a:lnTo>
                  <a:pt x="1080" y="442"/>
                </a:lnTo>
                <a:lnTo>
                  <a:pt x="1080" y="468"/>
                </a:lnTo>
                <a:lnTo>
                  <a:pt x="1080" y="449"/>
                </a:lnTo>
                <a:lnTo>
                  <a:pt x="1080" y="452"/>
                </a:lnTo>
                <a:lnTo>
                  <a:pt x="1081" y="443"/>
                </a:lnTo>
                <a:lnTo>
                  <a:pt x="1081" y="472"/>
                </a:lnTo>
                <a:lnTo>
                  <a:pt x="1081" y="471"/>
                </a:lnTo>
                <a:lnTo>
                  <a:pt x="1082" y="471"/>
                </a:lnTo>
                <a:lnTo>
                  <a:pt x="1082" y="472"/>
                </a:lnTo>
                <a:lnTo>
                  <a:pt x="1082" y="464"/>
                </a:lnTo>
                <a:lnTo>
                  <a:pt x="1082" y="466"/>
                </a:lnTo>
                <a:lnTo>
                  <a:pt x="1082" y="466"/>
                </a:lnTo>
                <a:lnTo>
                  <a:pt x="1083" y="466"/>
                </a:lnTo>
                <a:lnTo>
                  <a:pt x="1083" y="400"/>
                </a:lnTo>
                <a:lnTo>
                  <a:pt x="1084" y="464"/>
                </a:lnTo>
                <a:lnTo>
                  <a:pt x="1084" y="463"/>
                </a:lnTo>
                <a:lnTo>
                  <a:pt x="1084" y="362"/>
                </a:lnTo>
                <a:lnTo>
                  <a:pt x="1084" y="465"/>
                </a:lnTo>
                <a:lnTo>
                  <a:pt x="1085" y="462"/>
                </a:lnTo>
                <a:lnTo>
                  <a:pt x="1085" y="462"/>
                </a:lnTo>
                <a:lnTo>
                  <a:pt x="1086" y="400"/>
                </a:lnTo>
                <a:lnTo>
                  <a:pt x="1086" y="464"/>
                </a:lnTo>
                <a:lnTo>
                  <a:pt x="1086" y="463"/>
                </a:lnTo>
                <a:lnTo>
                  <a:pt x="1086" y="463"/>
                </a:lnTo>
                <a:lnTo>
                  <a:pt x="1087" y="472"/>
                </a:lnTo>
                <a:lnTo>
                  <a:pt x="1087" y="452"/>
                </a:lnTo>
                <a:lnTo>
                  <a:pt x="1087" y="452"/>
                </a:lnTo>
                <a:lnTo>
                  <a:pt x="1087" y="453"/>
                </a:lnTo>
                <a:lnTo>
                  <a:pt x="1087" y="453"/>
                </a:lnTo>
                <a:lnTo>
                  <a:pt x="1088" y="408"/>
                </a:lnTo>
                <a:lnTo>
                  <a:pt x="1088" y="452"/>
                </a:lnTo>
                <a:lnTo>
                  <a:pt x="1088" y="452"/>
                </a:lnTo>
                <a:lnTo>
                  <a:pt x="1089" y="409"/>
                </a:lnTo>
                <a:lnTo>
                  <a:pt x="1089" y="453"/>
                </a:lnTo>
                <a:lnTo>
                  <a:pt x="1089" y="453"/>
                </a:lnTo>
                <a:lnTo>
                  <a:pt x="1090" y="453"/>
                </a:lnTo>
                <a:lnTo>
                  <a:pt x="1090" y="372"/>
                </a:lnTo>
                <a:lnTo>
                  <a:pt x="1090" y="472"/>
                </a:lnTo>
                <a:lnTo>
                  <a:pt x="1090" y="471"/>
                </a:lnTo>
                <a:lnTo>
                  <a:pt x="1091" y="471"/>
                </a:lnTo>
                <a:lnTo>
                  <a:pt x="1091" y="472"/>
                </a:lnTo>
                <a:lnTo>
                  <a:pt x="1092" y="405"/>
                </a:lnTo>
                <a:lnTo>
                  <a:pt x="1092" y="467"/>
                </a:lnTo>
                <a:lnTo>
                  <a:pt x="1092" y="468"/>
                </a:lnTo>
                <a:lnTo>
                  <a:pt x="1092" y="262"/>
                </a:lnTo>
                <a:lnTo>
                  <a:pt x="1093" y="472"/>
                </a:lnTo>
                <a:lnTo>
                  <a:pt x="1093" y="471"/>
                </a:lnTo>
                <a:lnTo>
                  <a:pt x="1093" y="471"/>
                </a:lnTo>
                <a:lnTo>
                  <a:pt x="1094" y="427"/>
                </a:lnTo>
                <a:lnTo>
                  <a:pt x="1094" y="472"/>
                </a:lnTo>
                <a:lnTo>
                  <a:pt x="1094" y="472"/>
                </a:lnTo>
                <a:lnTo>
                  <a:pt x="1094" y="440"/>
                </a:lnTo>
                <a:lnTo>
                  <a:pt x="1095" y="472"/>
                </a:lnTo>
                <a:lnTo>
                  <a:pt x="1095" y="452"/>
                </a:lnTo>
                <a:lnTo>
                  <a:pt x="1095" y="448"/>
                </a:lnTo>
                <a:lnTo>
                  <a:pt x="1096" y="471"/>
                </a:lnTo>
                <a:lnTo>
                  <a:pt x="1096" y="469"/>
                </a:lnTo>
                <a:lnTo>
                  <a:pt x="1096" y="468"/>
                </a:lnTo>
                <a:lnTo>
                  <a:pt x="1096" y="470"/>
                </a:lnTo>
                <a:lnTo>
                  <a:pt x="1097" y="405"/>
                </a:lnTo>
                <a:lnTo>
                  <a:pt x="1097" y="466"/>
                </a:lnTo>
                <a:lnTo>
                  <a:pt x="1098" y="465"/>
                </a:lnTo>
                <a:lnTo>
                  <a:pt x="1098" y="374"/>
                </a:lnTo>
                <a:lnTo>
                  <a:pt x="1098" y="467"/>
                </a:lnTo>
                <a:lnTo>
                  <a:pt x="1098" y="465"/>
                </a:lnTo>
                <a:lnTo>
                  <a:pt x="1099" y="464"/>
                </a:lnTo>
                <a:lnTo>
                  <a:pt x="1099" y="465"/>
                </a:lnTo>
                <a:lnTo>
                  <a:pt x="1099" y="461"/>
                </a:lnTo>
                <a:lnTo>
                  <a:pt x="1100" y="463"/>
                </a:lnTo>
                <a:lnTo>
                  <a:pt x="1100" y="464"/>
                </a:lnTo>
                <a:lnTo>
                  <a:pt x="1100" y="466"/>
                </a:lnTo>
                <a:lnTo>
                  <a:pt x="1100" y="404"/>
                </a:lnTo>
                <a:lnTo>
                  <a:pt x="1101" y="463"/>
                </a:lnTo>
                <a:lnTo>
                  <a:pt x="1101" y="464"/>
                </a:lnTo>
                <a:lnTo>
                  <a:pt x="1101" y="470"/>
                </a:lnTo>
                <a:lnTo>
                  <a:pt x="1102" y="410"/>
                </a:lnTo>
                <a:lnTo>
                  <a:pt x="1102" y="452"/>
                </a:lnTo>
                <a:lnTo>
                  <a:pt x="1102" y="453"/>
                </a:lnTo>
                <a:lnTo>
                  <a:pt x="1102" y="403"/>
                </a:lnTo>
                <a:lnTo>
                  <a:pt x="1103" y="452"/>
                </a:lnTo>
                <a:lnTo>
                  <a:pt x="1103" y="410"/>
                </a:lnTo>
                <a:lnTo>
                  <a:pt x="1104" y="453"/>
                </a:lnTo>
                <a:lnTo>
                  <a:pt x="1104" y="370"/>
                </a:lnTo>
                <a:lnTo>
                  <a:pt x="1104" y="453"/>
                </a:lnTo>
                <a:lnTo>
                  <a:pt x="1104" y="452"/>
                </a:lnTo>
                <a:lnTo>
                  <a:pt x="1104" y="395"/>
                </a:lnTo>
                <a:lnTo>
                  <a:pt x="1105" y="472"/>
                </a:lnTo>
                <a:lnTo>
                  <a:pt x="1105" y="471"/>
                </a:lnTo>
                <a:lnTo>
                  <a:pt x="1105" y="471"/>
                </a:lnTo>
                <a:lnTo>
                  <a:pt x="1106" y="472"/>
                </a:lnTo>
                <a:lnTo>
                  <a:pt x="1106" y="410"/>
                </a:lnTo>
                <a:lnTo>
                  <a:pt x="1106" y="466"/>
                </a:lnTo>
                <a:lnTo>
                  <a:pt x="1107" y="466"/>
                </a:lnTo>
                <a:lnTo>
                  <a:pt x="1107" y="426"/>
                </a:lnTo>
                <a:lnTo>
                  <a:pt x="1108" y="469"/>
                </a:lnTo>
                <a:lnTo>
                  <a:pt x="1108" y="469"/>
                </a:lnTo>
                <a:lnTo>
                  <a:pt x="1108" y="371"/>
                </a:lnTo>
                <a:lnTo>
                  <a:pt x="1109" y="471"/>
                </a:lnTo>
                <a:lnTo>
                  <a:pt x="1109" y="470"/>
                </a:lnTo>
                <a:lnTo>
                  <a:pt x="1109" y="472"/>
                </a:lnTo>
                <a:lnTo>
                  <a:pt x="1110" y="416"/>
                </a:lnTo>
                <a:lnTo>
                  <a:pt x="1110" y="469"/>
                </a:lnTo>
                <a:lnTo>
                  <a:pt x="1110" y="469"/>
                </a:lnTo>
                <a:lnTo>
                  <a:pt x="1111" y="403"/>
                </a:lnTo>
                <a:lnTo>
                  <a:pt x="1111" y="466"/>
                </a:lnTo>
                <a:lnTo>
                  <a:pt x="1111" y="466"/>
                </a:lnTo>
                <a:lnTo>
                  <a:pt x="1111" y="463"/>
                </a:lnTo>
                <a:lnTo>
                  <a:pt x="1112" y="466"/>
                </a:lnTo>
                <a:lnTo>
                  <a:pt x="1112" y="466"/>
                </a:lnTo>
                <a:lnTo>
                  <a:pt x="1112" y="466"/>
                </a:lnTo>
                <a:lnTo>
                  <a:pt x="1112" y="466"/>
                </a:lnTo>
                <a:lnTo>
                  <a:pt x="1113" y="406"/>
                </a:lnTo>
                <a:lnTo>
                  <a:pt x="1113" y="464"/>
                </a:lnTo>
                <a:lnTo>
                  <a:pt x="1113" y="464"/>
                </a:lnTo>
                <a:lnTo>
                  <a:pt x="1114" y="462"/>
                </a:lnTo>
                <a:lnTo>
                  <a:pt x="1115" y="466"/>
                </a:lnTo>
                <a:lnTo>
                  <a:pt x="1115" y="465"/>
                </a:lnTo>
                <a:lnTo>
                  <a:pt x="1115" y="466"/>
                </a:lnTo>
                <a:lnTo>
                  <a:pt x="1115" y="404"/>
                </a:lnTo>
                <a:lnTo>
                  <a:pt x="1116" y="468"/>
                </a:lnTo>
                <a:lnTo>
                  <a:pt x="1116" y="467"/>
                </a:lnTo>
                <a:lnTo>
                  <a:pt x="1116" y="471"/>
                </a:lnTo>
                <a:lnTo>
                  <a:pt x="1117" y="409"/>
                </a:lnTo>
                <a:lnTo>
                  <a:pt x="1117" y="450"/>
                </a:lnTo>
                <a:lnTo>
                  <a:pt x="1117" y="451"/>
                </a:lnTo>
                <a:lnTo>
                  <a:pt x="1117" y="453"/>
                </a:lnTo>
                <a:lnTo>
                  <a:pt x="1117" y="408"/>
                </a:lnTo>
                <a:lnTo>
                  <a:pt x="1118" y="453"/>
                </a:lnTo>
                <a:lnTo>
                  <a:pt x="1118" y="412"/>
                </a:lnTo>
                <a:lnTo>
                  <a:pt x="1119" y="405"/>
                </a:lnTo>
                <a:lnTo>
                  <a:pt x="1119" y="453"/>
                </a:lnTo>
                <a:lnTo>
                  <a:pt x="1119" y="409"/>
                </a:lnTo>
                <a:lnTo>
                  <a:pt x="1119" y="452"/>
                </a:lnTo>
                <a:lnTo>
                  <a:pt x="1119" y="411"/>
                </a:lnTo>
                <a:lnTo>
                  <a:pt x="1120" y="472"/>
                </a:lnTo>
                <a:lnTo>
                  <a:pt x="1120" y="468"/>
                </a:lnTo>
                <a:lnTo>
                  <a:pt x="1121" y="468"/>
                </a:lnTo>
                <a:lnTo>
                  <a:pt x="1121" y="472"/>
                </a:lnTo>
                <a:lnTo>
                  <a:pt x="1121" y="412"/>
                </a:lnTo>
                <a:lnTo>
                  <a:pt x="1121" y="472"/>
                </a:lnTo>
                <a:lnTo>
                  <a:pt x="1122" y="470"/>
                </a:lnTo>
                <a:lnTo>
                  <a:pt x="1122" y="472"/>
                </a:lnTo>
                <a:lnTo>
                  <a:pt x="1123" y="280"/>
                </a:lnTo>
                <a:lnTo>
                  <a:pt x="1123" y="471"/>
                </a:lnTo>
                <a:lnTo>
                  <a:pt x="1123" y="471"/>
                </a:lnTo>
                <a:lnTo>
                  <a:pt x="1123" y="404"/>
                </a:lnTo>
                <a:lnTo>
                  <a:pt x="1124" y="462"/>
                </a:lnTo>
                <a:lnTo>
                  <a:pt x="1124" y="462"/>
                </a:lnTo>
                <a:lnTo>
                  <a:pt x="1124" y="457"/>
                </a:lnTo>
                <a:lnTo>
                  <a:pt x="1125" y="469"/>
                </a:lnTo>
                <a:lnTo>
                  <a:pt x="1125" y="464"/>
                </a:lnTo>
                <a:lnTo>
                  <a:pt x="1125" y="440"/>
                </a:lnTo>
                <a:lnTo>
                  <a:pt x="1125" y="428"/>
                </a:lnTo>
                <a:lnTo>
                  <a:pt x="1125" y="468"/>
                </a:lnTo>
                <a:lnTo>
                  <a:pt x="1126" y="463"/>
                </a:lnTo>
                <a:lnTo>
                  <a:pt x="1126" y="463"/>
                </a:lnTo>
                <a:lnTo>
                  <a:pt x="1126" y="403"/>
                </a:lnTo>
                <a:lnTo>
                  <a:pt x="1127" y="465"/>
                </a:lnTo>
                <a:lnTo>
                  <a:pt x="1127" y="464"/>
                </a:lnTo>
                <a:lnTo>
                  <a:pt x="1127" y="465"/>
                </a:lnTo>
                <a:lnTo>
                  <a:pt x="1127" y="408"/>
                </a:lnTo>
                <a:lnTo>
                  <a:pt x="1128" y="466"/>
                </a:lnTo>
                <a:lnTo>
                  <a:pt x="1128" y="465"/>
                </a:lnTo>
                <a:lnTo>
                  <a:pt x="1129" y="466"/>
                </a:lnTo>
                <a:lnTo>
                  <a:pt x="1129" y="466"/>
                </a:lnTo>
                <a:lnTo>
                  <a:pt x="1129" y="260"/>
                </a:lnTo>
                <a:lnTo>
                  <a:pt x="1129" y="465"/>
                </a:lnTo>
                <a:lnTo>
                  <a:pt x="1130" y="464"/>
                </a:lnTo>
                <a:lnTo>
                  <a:pt x="1130" y="472"/>
                </a:lnTo>
                <a:lnTo>
                  <a:pt x="1131" y="451"/>
                </a:lnTo>
                <a:lnTo>
                  <a:pt x="1131" y="451"/>
                </a:lnTo>
                <a:lnTo>
                  <a:pt x="1131" y="451"/>
                </a:lnTo>
                <a:lnTo>
                  <a:pt x="1131" y="453"/>
                </a:lnTo>
                <a:lnTo>
                  <a:pt x="1132" y="404"/>
                </a:lnTo>
                <a:lnTo>
                  <a:pt x="1132" y="368"/>
                </a:lnTo>
                <a:lnTo>
                  <a:pt x="1132" y="362"/>
                </a:lnTo>
                <a:lnTo>
                  <a:pt x="1132" y="453"/>
                </a:lnTo>
                <a:lnTo>
                  <a:pt x="1133" y="453"/>
                </a:lnTo>
                <a:lnTo>
                  <a:pt x="1133" y="453"/>
                </a:lnTo>
                <a:lnTo>
                  <a:pt x="1133" y="409"/>
                </a:lnTo>
                <a:lnTo>
                  <a:pt x="1133" y="472"/>
                </a:lnTo>
                <a:lnTo>
                  <a:pt x="1134" y="471"/>
                </a:lnTo>
                <a:lnTo>
                  <a:pt x="1134" y="471"/>
                </a:lnTo>
                <a:lnTo>
                  <a:pt x="1135" y="472"/>
                </a:lnTo>
                <a:lnTo>
                  <a:pt x="1135" y="408"/>
                </a:lnTo>
                <a:lnTo>
                  <a:pt x="1135" y="441"/>
                </a:lnTo>
                <a:lnTo>
                  <a:pt x="1135" y="440"/>
                </a:lnTo>
                <a:lnTo>
                  <a:pt x="1136" y="472"/>
                </a:lnTo>
                <a:lnTo>
                  <a:pt x="1136" y="466"/>
                </a:lnTo>
                <a:lnTo>
                  <a:pt x="1137" y="466"/>
                </a:lnTo>
                <a:lnTo>
                  <a:pt x="1137" y="472"/>
                </a:lnTo>
                <a:lnTo>
                  <a:pt x="1137" y="452"/>
                </a:lnTo>
                <a:lnTo>
                  <a:pt x="1137" y="457"/>
                </a:lnTo>
                <a:lnTo>
                  <a:pt x="1138" y="459"/>
                </a:lnTo>
                <a:lnTo>
                  <a:pt x="1138" y="442"/>
                </a:lnTo>
                <a:lnTo>
                  <a:pt x="1138" y="471"/>
                </a:lnTo>
                <a:lnTo>
                  <a:pt x="1139" y="468"/>
                </a:lnTo>
                <a:lnTo>
                  <a:pt x="1139" y="464"/>
                </a:lnTo>
                <a:lnTo>
                  <a:pt x="1139" y="417"/>
                </a:lnTo>
                <a:lnTo>
                  <a:pt x="1139" y="473"/>
                </a:lnTo>
                <a:lnTo>
                  <a:pt x="1140" y="466"/>
                </a:lnTo>
                <a:lnTo>
                  <a:pt x="1140" y="466"/>
                </a:lnTo>
                <a:lnTo>
                  <a:pt x="1140" y="467"/>
                </a:lnTo>
                <a:lnTo>
                  <a:pt x="1141" y="372"/>
                </a:lnTo>
                <a:lnTo>
                  <a:pt x="1141" y="405"/>
                </a:lnTo>
                <a:lnTo>
                  <a:pt x="1141" y="466"/>
                </a:lnTo>
                <a:lnTo>
                  <a:pt x="1141" y="422"/>
                </a:lnTo>
                <a:lnTo>
                  <a:pt x="1142" y="466"/>
                </a:lnTo>
                <a:lnTo>
                  <a:pt x="1142" y="464"/>
                </a:lnTo>
                <a:lnTo>
                  <a:pt x="1142" y="463"/>
                </a:lnTo>
                <a:lnTo>
                  <a:pt x="1143" y="466"/>
                </a:lnTo>
                <a:lnTo>
                  <a:pt x="1143" y="401"/>
                </a:lnTo>
                <a:lnTo>
                  <a:pt x="1143" y="463"/>
                </a:lnTo>
                <a:lnTo>
                  <a:pt x="1143" y="465"/>
                </a:lnTo>
                <a:lnTo>
                  <a:pt x="1143" y="457"/>
                </a:lnTo>
                <a:lnTo>
                  <a:pt x="1144" y="472"/>
                </a:lnTo>
                <a:lnTo>
                  <a:pt x="1144" y="472"/>
                </a:lnTo>
                <a:lnTo>
                  <a:pt x="1144" y="472"/>
                </a:lnTo>
                <a:lnTo>
                  <a:pt x="1145" y="411"/>
                </a:lnTo>
                <a:lnTo>
                  <a:pt x="1145" y="412"/>
                </a:lnTo>
                <a:lnTo>
                  <a:pt x="1146" y="453"/>
                </a:lnTo>
                <a:lnTo>
                  <a:pt x="1146" y="453"/>
                </a:lnTo>
                <a:lnTo>
                  <a:pt x="1146" y="405"/>
                </a:lnTo>
                <a:lnTo>
                  <a:pt x="1147" y="453"/>
                </a:lnTo>
                <a:lnTo>
                  <a:pt x="1147" y="453"/>
                </a:lnTo>
                <a:lnTo>
                  <a:pt x="1147" y="400"/>
                </a:lnTo>
                <a:lnTo>
                  <a:pt x="1148" y="471"/>
                </a:lnTo>
                <a:lnTo>
                  <a:pt x="1148" y="471"/>
                </a:lnTo>
                <a:lnTo>
                  <a:pt x="1148" y="472"/>
                </a:lnTo>
                <a:lnTo>
                  <a:pt x="1148" y="472"/>
                </a:lnTo>
                <a:lnTo>
                  <a:pt x="1149" y="404"/>
                </a:lnTo>
                <a:lnTo>
                  <a:pt x="1149" y="464"/>
                </a:lnTo>
                <a:lnTo>
                  <a:pt x="1149" y="466"/>
                </a:lnTo>
                <a:lnTo>
                  <a:pt x="1150" y="262"/>
                </a:lnTo>
                <a:lnTo>
                  <a:pt x="1150" y="468"/>
                </a:lnTo>
                <a:lnTo>
                  <a:pt x="1150" y="470"/>
                </a:lnTo>
                <a:lnTo>
                  <a:pt x="1151" y="472"/>
                </a:lnTo>
                <a:lnTo>
                  <a:pt x="1151" y="450"/>
                </a:lnTo>
                <a:lnTo>
                  <a:pt x="1151" y="458"/>
                </a:lnTo>
                <a:lnTo>
                  <a:pt x="1151" y="456"/>
                </a:lnTo>
                <a:lnTo>
                  <a:pt x="1152" y="448"/>
                </a:lnTo>
                <a:lnTo>
                  <a:pt x="1152" y="472"/>
                </a:lnTo>
                <a:lnTo>
                  <a:pt x="1152" y="470"/>
                </a:lnTo>
                <a:lnTo>
                  <a:pt x="1152" y="471"/>
                </a:lnTo>
                <a:lnTo>
                  <a:pt x="1153" y="457"/>
                </a:lnTo>
                <a:lnTo>
                  <a:pt x="1153" y="472"/>
                </a:lnTo>
                <a:lnTo>
                  <a:pt x="1153" y="471"/>
                </a:lnTo>
                <a:lnTo>
                  <a:pt x="1154" y="471"/>
                </a:lnTo>
                <a:lnTo>
                  <a:pt x="1154" y="458"/>
                </a:lnTo>
                <a:lnTo>
                  <a:pt x="1155" y="466"/>
                </a:lnTo>
                <a:lnTo>
                  <a:pt x="1155" y="465"/>
                </a:lnTo>
                <a:lnTo>
                  <a:pt x="1155" y="466"/>
                </a:lnTo>
                <a:lnTo>
                  <a:pt x="1155" y="402"/>
                </a:lnTo>
                <a:lnTo>
                  <a:pt x="1156" y="464"/>
                </a:lnTo>
                <a:lnTo>
                  <a:pt x="1156" y="463"/>
                </a:lnTo>
                <a:lnTo>
                  <a:pt x="1156" y="466"/>
                </a:lnTo>
                <a:lnTo>
                  <a:pt x="1156" y="395"/>
                </a:lnTo>
                <a:lnTo>
                  <a:pt x="1157" y="463"/>
                </a:lnTo>
                <a:lnTo>
                  <a:pt x="1157" y="465"/>
                </a:lnTo>
                <a:lnTo>
                  <a:pt x="1157" y="404"/>
                </a:lnTo>
                <a:lnTo>
                  <a:pt x="1158" y="468"/>
                </a:lnTo>
                <a:lnTo>
                  <a:pt x="1158" y="467"/>
                </a:lnTo>
                <a:lnTo>
                  <a:pt x="1158" y="472"/>
                </a:lnTo>
                <a:lnTo>
                  <a:pt x="1159" y="450"/>
                </a:lnTo>
                <a:lnTo>
                  <a:pt x="1159" y="453"/>
                </a:lnTo>
                <a:lnTo>
                  <a:pt x="1159" y="453"/>
                </a:lnTo>
                <a:lnTo>
                  <a:pt x="1159" y="453"/>
                </a:lnTo>
                <a:lnTo>
                  <a:pt x="1160" y="362"/>
                </a:lnTo>
                <a:lnTo>
                  <a:pt x="1160" y="452"/>
                </a:lnTo>
                <a:lnTo>
                  <a:pt x="1161" y="453"/>
                </a:lnTo>
                <a:lnTo>
                  <a:pt x="1161" y="453"/>
                </a:lnTo>
                <a:lnTo>
                  <a:pt x="1161" y="408"/>
                </a:lnTo>
                <a:lnTo>
                  <a:pt x="1161" y="452"/>
                </a:lnTo>
                <a:lnTo>
                  <a:pt x="1162" y="453"/>
                </a:lnTo>
                <a:lnTo>
                  <a:pt x="1162" y="472"/>
                </a:lnTo>
                <a:lnTo>
                  <a:pt x="1162" y="428"/>
                </a:lnTo>
                <a:lnTo>
                  <a:pt x="1163" y="471"/>
                </a:lnTo>
                <a:lnTo>
                  <a:pt x="1163" y="472"/>
                </a:lnTo>
                <a:lnTo>
                  <a:pt x="1163" y="406"/>
                </a:lnTo>
                <a:lnTo>
                  <a:pt x="1164" y="471"/>
                </a:lnTo>
                <a:lnTo>
                  <a:pt x="1164" y="472"/>
                </a:lnTo>
                <a:lnTo>
                  <a:pt x="1165" y="472"/>
                </a:lnTo>
                <a:lnTo>
                  <a:pt x="1165" y="466"/>
                </a:lnTo>
                <a:lnTo>
                  <a:pt x="1165" y="468"/>
                </a:lnTo>
                <a:lnTo>
                  <a:pt x="1165" y="467"/>
                </a:lnTo>
                <a:lnTo>
                  <a:pt x="1165" y="453"/>
                </a:lnTo>
                <a:lnTo>
                  <a:pt x="1166" y="473"/>
                </a:lnTo>
                <a:lnTo>
                  <a:pt x="1166" y="468"/>
                </a:lnTo>
                <a:lnTo>
                  <a:pt x="1166" y="468"/>
                </a:lnTo>
                <a:lnTo>
                  <a:pt x="1166" y="430"/>
                </a:lnTo>
                <a:lnTo>
                  <a:pt x="1167" y="472"/>
                </a:lnTo>
                <a:lnTo>
                  <a:pt x="1167" y="468"/>
                </a:lnTo>
                <a:lnTo>
                  <a:pt x="1167" y="470"/>
                </a:lnTo>
                <a:lnTo>
                  <a:pt x="1167" y="404"/>
                </a:lnTo>
                <a:lnTo>
                  <a:pt x="1168" y="464"/>
                </a:lnTo>
                <a:lnTo>
                  <a:pt x="1169" y="463"/>
                </a:lnTo>
                <a:lnTo>
                  <a:pt x="1169" y="466"/>
                </a:lnTo>
                <a:lnTo>
                  <a:pt x="1169" y="459"/>
                </a:lnTo>
                <a:lnTo>
                  <a:pt x="1170" y="462"/>
                </a:lnTo>
                <a:lnTo>
                  <a:pt x="1170" y="427"/>
                </a:lnTo>
                <a:lnTo>
                  <a:pt x="1170" y="466"/>
                </a:lnTo>
                <a:lnTo>
                  <a:pt x="1171" y="464"/>
                </a:lnTo>
                <a:lnTo>
                  <a:pt x="1171" y="465"/>
                </a:lnTo>
                <a:lnTo>
                  <a:pt x="1171" y="262"/>
                </a:lnTo>
                <a:lnTo>
                  <a:pt x="1172" y="472"/>
                </a:lnTo>
                <a:lnTo>
                  <a:pt x="1172" y="471"/>
                </a:lnTo>
                <a:lnTo>
                  <a:pt x="1172" y="471"/>
                </a:lnTo>
                <a:lnTo>
                  <a:pt x="1172" y="472"/>
                </a:lnTo>
                <a:lnTo>
                  <a:pt x="1172" y="406"/>
                </a:lnTo>
                <a:lnTo>
                  <a:pt x="1173" y="452"/>
                </a:lnTo>
                <a:lnTo>
                  <a:pt x="1173" y="453"/>
                </a:lnTo>
                <a:lnTo>
                  <a:pt x="1173" y="410"/>
                </a:lnTo>
                <a:lnTo>
                  <a:pt x="1174" y="453"/>
                </a:lnTo>
                <a:lnTo>
                  <a:pt x="1174" y="453"/>
                </a:lnTo>
                <a:lnTo>
                  <a:pt x="1174" y="452"/>
                </a:lnTo>
                <a:lnTo>
                  <a:pt x="1175" y="381"/>
                </a:lnTo>
                <a:lnTo>
                  <a:pt x="1175" y="472"/>
                </a:lnTo>
                <a:lnTo>
                  <a:pt x="1175" y="470"/>
                </a:lnTo>
                <a:lnTo>
                  <a:pt x="1175" y="470"/>
                </a:lnTo>
                <a:lnTo>
                  <a:pt x="1175" y="472"/>
                </a:lnTo>
                <a:lnTo>
                  <a:pt x="1176" y="255"/>
                </a:lnTo>
                <a:lnTo>
                  <a:pt x="1176" y="468"/>
                </a:lnTo>
                <a:lnTo>
                  <a:pt x="1177" y="470"/>
                </a:lnTo>
                <a:lnTo>
                  <a:pt x="1177" y="471"/>
                </a:lnTo>
                <a:lnTo>
                  <a:pt x="1177" y="440"/>
                </a:lnTo>
                <a:lnTo>
                  <a:pt x="1177" y="455"/>
                </a:lnTo>
                <a:lnTo>
                  <a:pt x="1177" y="459"/>
                </a:lnTo>
                <a:lnTo>
                  <a:pt x="1179" y="436"/>
                </a:lnTo>
                <a:lnTo>
                  <a:pt x="1179" y="473"/>
                </a:lnTo>
                <a:lnTo>
                  <a:pt x="1179" y="472"/>
                </a:lnTo>
                <a:lnTo>
                  <a:pt x="1179" y="470"/>
                </a:lnTo>
                <a:lnTo>
                  <a:pt x="1179" y="445"/>
                </a:lnTo>
                <a:lnTo>
                  <a:pt x="1180" y="473"/>
                </a:lnTo>
                <a:lnTo>
                  <a:pt x="1180" y="471"/>
                </a:lnTo>
                <a:lnTo>
                  <a:pt x="1180" y="470"/>
                </a:lnTo>
                <a:lnTo>
                  <a:pt x="1180" y="471"/>
                </a:lnTo>
                <a:lnTo>
                  <a:pt x="1180" y="461"/>
                </a:lnTo>
                <a:lnTo>
                  <a:pt x="1181" y="466"/>
                </a:lnTo>
                <a:lnTo>
                  <a:pt x="1181" y="466"/>
                </a:lnTo>
                <a:lnTo>
                  <a:pt x="1181" y="466"/>
                </a:lnTo>
                <a:lnTo>
                  <a:pt x="1182" y="404"/>
                </a:lnTo>
                <a:lnTo>
                  <a:pt x="1182" y="466"/>
                </a:lnTo>
                <a:lnTo>
                  <a:pt x="1182" y="464"/>
                </a:lnTo>
                <a:lnTo>
                  <a:pt x="1182" y="428"/>
                </a:lnTo>
                <a:lnTo>
                  <a:pt x="1183" y="464"/>
                </a:lnTo>
                <a:lnTo>
                  <a:pt x="1183" y="463"/>
                </a:lnTo>
                <a:lnTo>
                  <a:pt x="1183" y="463"/>
                </a:lnTo>
                <a:lnTo>
                  <a:pt x="1184" y="402"/>
                </a:lnTo>
                <a:lnTo>
                  <a:pt x="1184" y="472"/>
                </a:lnTo>
                <a:lnTo>
                  <a:pt x="1185" y="472"/>
                </a:lnTo>
                <a:lnTo>
                  <a:pt x="1185" y="472"/>
                </a:lnTo>
                <a:lnTo>
                  <a:pt x="1185" y="452"/>
                </a:lnTo>
                <a:lnTo>
                  <a:pt x="1185" y="453"/>
                </a:lnTo>
                <a:lnTo>
                  <a:pt x="1185" y="451"/>
                </a:lnTo>
                <a:lnTo>
                  <a:pt x="1186" y="408"/>
                </a:lnTo>
                <a:lnTo>
                  <a:pt x="1186" y="453"/>
                </a:lnTo>
                <a:lnTo>
                  <a:pt x="1187" y="453"/>
                </a:lnTo>
                <a:lnTo>
                  <a:pt x="1187" y="452"/>
                </a:lnTo>
                <a:lnTo>
                  <a:pt x="1187" y="408"/>
                </a:lnTo>
                <a:lnTo>
                  <a:pt x="1187" y="453"/>
                </a:lnTo>
                <a:lnTo>
                  <a:pt x="1188" y="453"/>
                </a:lnTo>
                <a:lnTo>
                  <a:pt x="1188" y="453"/>
                </a:lnTo>
                <a:lnTo>
                  <a:pt x="1189" y="472"/>
                </a:lnTo>
                <a:lnTo>
                  <a:pt x="1189" y="431"/>
                </a:lnTo>
                <a:lnTo>
                  <a:pt x="1189" y="470"/>
                </a:lnTo>
                <a:lnTo>
                  <a:pt x="1189" y="470"/>
                </a:lnTo>
                <a:lnTo>
                  <a:pt x="1189" y="470"/>
                </a:lnTo>
                <a:lnTo>
                  <a:pt x="1190" y="472"/>
                </a:lnTo>
                <a:lnTo>
                  <a:pt x="1190" y="472"/>
                </a:lnTo>
                <a:lnTo>
                  <a:pt x="1191" y="463"/>
                </a:lnTo>
                <a:lnTo>
                  <a:pt x="1191" y="464"/>
                </a:lnTo>
                <a:lnTo>
                  <a:pt x="1191" y="471"/>
                </a:lnTo>
                <a:lnTo>
                  <a:pt x="1191" y="472"/>
                </a:lnTo>
                <a:lnTo>
                  <a:pt x="1192" y="453"/>
                </a:lnTo>
                <a:lnTo>
                  <a:pt x="1192" y="459"/>
                </a:lnTo>
                <a:lnTo>
                  <a:pt x="1193" y="451"/>
                </a:lnTo>
                <a:lnTo>
                  <a:pt x="1193" y="449"/>
                </a:lnTo>
                <a:lnTo>
                  <a:pt x="1194" y="471"/>
                </a:lnTo>
                <a:lnTo>
                  <a:pt x="1194" y="468"/>
                </a:lnTo>
                <a:lnTo>
                  <a:pt x="1194" y="462"/>
                </a:lnTo>
                <a:lnTo>
                  <a:pt x="1194" y="472"/>
                </a:lnTo>
                <a:lnTo>
                  <a:pt x="1195" y="470"/>
                </a:lnTo>
                <a:lnTo>
                  <a:pt x="1195" y="471"/>
                </a:lnTo>
                <a:lnTo>
                  <a:pt x="1195" y="470"/>
                </a:lnTo>
                <a:lnTo>
                  <a:pt x="1196" y="472"/>
                </a:lnTo>
                <a:lnTo>
                  <a:pt x="1196" y="472"/>
                </a:lnTo>
                <a:lnTo>
                  <a:pt x="1196" y="471"/>
                </a:lnTo>
                <a:lnTo>
                  <a:pt x="1196" y="469"/>
                </a:lnTo>
                <a:lnTo>
                  <a:pt x="1196" y="472"/>
                </a:lnTo>
                <a:lnTo>
                  <a:pt x="1197" y="472"/>
                </a:lnTo>
                <a:lnTo>
                  <a:pt x="1197" y="472"/>
                </a:lnTo>
                <a:lnTo>
                  <a:pt x="1198" y="469"/>
                </a:lnTo>
                <a:lnTo>
                  <a:pt x="1198" y="472"/>
                </a:lnTo>
                <a:lnTo>
                  <a:pt x="1198" y="471"/>
                </a:lnTo>
                <a:lnTo>
                  <a:pt x="1198" y="471"/>
                </a:lnTo>
                <a:lnTo>
                  <a:pt x="1198" y="472"/>
                </a:lnTo>
                <a:lnTo>
                  <a:pt x="1199" y="404"/>
                </a:lnTo>
                <a:lnTo>
                  <a:pt x="1199" y="465"/>
                </a:lnTo>
                <a:lnTo>
                  <a:pt x="1200" y="465"/>
                </a:lnTo>
                <a:lnTo>
                  <a:pt x="1200" y="466"/>
                </a:lnTo>
                <a:lnTo>
                  <a:pt x="1200" y="409"/>
                </a:lnTo>
                <a:lnTo>
                  <a:pt x="1200" y="453"/>
                </a:lnTo>
                <a:lnTo>
                  <a:pt x="1201" y="453"/>
                </a:lnTo>
                <a:lnTo>
                  <a:pt x="1201" y="410"/>
                </a:lnTo>
                <a:lnTo>
                  <a:pt x="1202" y="452"/>
                </a:lnTo>
                <a:lnTo>
                  <a:pt x="1202" y="453"/>
                </a:lnTo>
                <a:lnTo>
                  <a:pt x="1202" y="453"/>
                </a:lnTo>
                <a:lnTo>
                  <a:pt x="1202" y="411"/>
                </a:lnTo>
                <a:lnTo>
                  <a:pt x="1203" y="453"/>
                </a:lnTo>
                <a:lnTo>
                  <a:pt x="1203" y="453"/>
                </a:lnTo>
                <a:lnTo>
                  <a:pt x="1203" y="432"/>
                </a:lnTo>
                <a:lnTo>
                  <a:pt x="1204" y="472"/>
                </a:lnTo>
                <a:lnTo>
                  <a:pt x="1204" y="471"/>
                </a:lnTo>
                <a:lnTo>
                  <a:pt x="1204" y="471"/>
                </a:lnTo>
                <a:lnTo>
                  <a:pt x="1204" y="472"/>
                </a:lnTo>
                <a:lnTo>
                  <a:pt x="1205" y="470"/>
                </a:lnTo>
                <a:lnTo>
                  <a:pt x="1205" y="471"/>
                </a:lnTo>
                <a:lnTo>
                  <a:pt x="1205" y="472"/>
                </a:lnTo>
                <a:lnTo>
                  <a:pt x="1206" y="422"/>
                </a:lnTo>
                <a:lnTo>
                  <a:pt x="1206" y="464"/>
                </a:lnTo>
                <a:lnTo>
                  <a:pt x="1206" y="464"/>
                </a:lnTo>
                <a:lnTo>
                  <a:pt x="1207" y="440"/>
                </a:lnTo>
                <a:lnTo>
                  <a:pt x="1207" y="473"/>
                </a:lnTo>
                <a:lnTo>
                  <a:pt x="1207" y="473"/>
                </a:lnTo>
                <a:lnTo>
                  <a:pt x="1208" y="473"/>
                </a:lnTo>
                <a:lnTo>
                  <a:pt x="1208" y="412"/>
                </a:lnTo>
                <a:lnTo>
                  <a:pt x="1208" y="457"/>
                </a:lnTo>
                <a:lnTo>
                  <a:pt x="1208" y="455"/>
                </a:lnTo>
                <a:lnTo>
                  <a:pt x="1209" y="471"/>
                </a:lnTo>
                <a:lnTo>
                  <a:pt x="1210" y="469"/>
                </a:lnTo>
                <a:lnTo>
                  <a:pt x="1210" y="469"/>
                </a:lnTo>
                <a:lnTo>
                  <a:pt x="1210" y="470"/>
                </a:lnTo>
                <a:lnTo>
                  <a:pt x="1210" y="406"/>
                </a:lnTo>
                <a:lnTo>
                  <a:pt x="1211" y="465"/>
                </a:lnTo>
                <a:lnTo>
                  <a:pt x="1211" y="465"/>
                </a:lnTo>
                <a:lnTo>
                  <a:pt x="1212" y="398"/>
                </a:lnTo>
                <a:lnTo>
                  <a:pt x="1212" y="466"/>
                </a:lnTo>
                <a:lnTo>
                  <a:pt x="1212" y="466"/>
                </a:lnTo>
                <a:lnTo>
                  <a:pt x="1212" y="465"/>
                </a:lnTo>
                <a:lnTo>
                  <a:pt x="1212" y="466"/>
                </a:lnTo>
                <a:lnTo>
                  <a:pt x="1213" y="404"/>
                </a:lnTo>
                <a:lnTo>
                  <a:pt x="1213" y="464"/>
                </a:lnTo>
                <a:lnTo>
                  <a:pt x="1213" y="466"/>
                </a:lnTo>
                <a:lnTo>
                  <a:pt x="1214" y="466"/>
                </a:lnTo>
                <a:lnTo>
                  <a:pt x="1214" y="446"/>
                </a:lnTo>
                <a:lnTo>
                  <a:pt x="1214" y="446"/>
                </a:lnTo>
                <a:lnTo>
                  <a:pt x="1214" y="239"/>
                </a:lnTo>
                <a:lnTo>
                  <a:pt x="1215" y="453"/>
                </a:lnTo>
                <a:lnTo>
                  <a:pt x="1215" y="453"/>
                </a:lnTo>
                <a:lnTo>
                  <a:pt x="1216" y="412"/>
                </a:lnTo>
                <a:lnTo>
                  <a:pt x="1216" y="453"/>
                </a:lnTo>
                <a:lnTo>
                  <a:pt x="1216" y="403"/>
                </a:lnTo>
                <a:lnTo>
                  <a:pt x="1216" y="451"/>
                </a:lnTo>
                <a:lnTo>
                  <a:pt x="1216" y="407"/>
                </a:lnTo>
                <a:lnTo>
                  <a:pt x="1217" y="406"/>
                </a:lnTo>
                <a:lnTo>
                  <a:pt x="1218" y="472"/>
                </a:lnTo>
                <a:lnTo>
                  <a:pt x="1218" y="470"/>
                </a:lnTo>
                <a:lnTo>
                  <a:pt x="1218" y="470"/>
                </a:lnTo>
                <a:lnTo>
                  <a:pt x="1218" y="428"/>
                </a:lnTo>
                <a:lnTo>
                  <a:pt x="1218" y="472"/>
                </a:lnTo>
                <a:lnTo>
                  <a:pt x="1219" y="472"/>
                </a:lnTo>
                <a:lnTo>
                  <a:pt x="1219" y="472"/>
                </a:lnTo>
                <a:lnTo>
                  <a:pt x="1219" y="472"/>
                </a:lnTo>
                <a:lnTo>
                  <a:pt x="1219" y="466"/>
                </a:lnTo>
                <a:lnTo>
                  <a:pt x="1220" y="471"/>
                </a:lnTo>
                <a:lnTo>
                  <a:pt x="1220" y="472"/>
                </a:lnTo>
                <a:lnTo>
                  <a:pt x="1221" y="457"/>
                </a:lnTo>
                <a:lnTo>
                  <a:pt x="1221" y="466"/>
                </a:lnTo>
                <a:lnTo>
                  <a:pt x="1221" y="467"/>
                </a:lnTo>
                <a:lnTo>
                  <a:pt x="1221" y="472"/>
                </a:lnTo>
                <a:lnTo>
                  <a:pt x="1222" y="427"/>
                </a:lnTo>
                <a:lnTo>
                  <a:pt x="1222" y="470"/>
                </a:lnTo>
                <a:lnTo>
                  <a:pt x="1222" y="470"/>
                </a:lnTo>
                <a:lnTo>
                  <a:pt x="1222" y="468"/>
                </a:lnTo>
                <a:lnTo>
                  <a:pt x="1223" y="471"/>
                </a:lnTo>
                <a:lnTo>
                  <a:pt x="1223" y="470"/>
                </a:lnTo>
                <a:lnTo>
                  <a:pt x="1224" y="470"/>
                </a:lnTo>
                <a:lnTo>
                  <a:pt x="1224" y="469"/>
                </a:lnTo>
                <a:lnTo>
                  <a:pt x="1224" y="472"/>
                </a:lnTo>
                <a:lnTo>
                  <a:pt x="1224" y="471"/>
                </a:lnTo>
                <a:lnTo>
                  <a:pt x="1224" y="471"/>
                </a:lnTo>
                <a:lnTo>
                  <a:pt x="1225" y="469"/>
                </a:lnTo>
                <a:lnTo>
                  <a:pt x="1225" y="472"/>
                </a:lnTo>
                <a:lnTo>
                  <a:pt x="1226" y="472"/>
                </a:lnTo>
                <a:lnTo>
                  <a:pt x="1226" y="471"/>
                </a:lnTo>
                <a:lnTo>
                  <a:pt x="1226" y="472"/>
                </a:lnTo>
                <a:lnTo>
                  <a:pt x="1227" y="407"/>
                </a:lnTo>
                <a:lnTo>
                  <a:pt x="1227" y="463"/>
                </a:lnTo>
                <a:lnTo>
                  <a:pt x="1227" y="463"/>
                </a:lnTo>
                <a:lnTo>
                  <a:pt x="1227" y="464"/>
                </a:lnTo>
                <a:lnTo>
                  <a:pt x="1228" y="403"/>
                </a:lnTo>
                <a:lnTo>
                  <a:pt x="1228" y="464"/>
                </a:lnTo>
                <a:lnTo>
                  <a:pt x="1228" y="464"/>
                </a:lnTo>
                <a:lnTo>
                  <a:pt x="1228" y="261"/>
                </a:lnTo>
                <a:lnTo>
                  <a:pt x="1229" y="472"/>
                </a:lnTo>
                <a:lnTo>
                  <a:pt x="1229" y="451"/>
                </a:lnTo>
                <a:lnTo>
                  <a:pt x="1229" y="452"/>
                </a:lnTo>
                <a:lnTo>
                  <a:pt x="1230" y="453"/>
                </a:lnTo>
                <a:lnTo>
                  <a:pt x="1230" y="410"/>
                </a:lnTo>
                <a:lnTo>
                  <a:pt x="1230" y="452"/>
                </a:lnTo>
                <a:lnTo>
                  <a:pt x="1230" y="409"/>
                </a:lnTo>
                <a:lnTo>
                  <a:pt x="1231" y="409"/>
                </a:lnTo>
                <a:lnTo>
                  <a:pt x="1231" y="453"/>
                </a:lnTo>
                <a:lnTo>
                  <a:pt x="1231" y="412"/>
                </a:lnTo>
                <a:lnTo>
                  <a:pt x="1232" y="452"/>
                </a:lnTo>
                <a:lnTo>
                  <a:pt x="1232" y="408"/>
                </a:lnTo>
                <a:lnTo>
                  <a:pt x="1232" y="472"/>
                </a:lnTo>
                <a:lnTo>
                  <a:pt x="1232" y="472"/>
                </a:lnTo>
                <a:lnTo>
                  <a:pt x="1233" y="471"/>
                </a:lnTo>
                <a:lnTo>
                  <a:pt x="1233" y="432"/>
                </a:lnTo>
                <a:lnTo>
                  <a:pt x="1233" y="472"/>
                </a:lnTo>
                <a:lnTo>
                  <a:pt x="1234" y="470"/>
                </a:lnTo>
                <a:lnTo>
                  <a:pt x="1234" y="470"/>
                </a:lnTo>
                <a:lnTo>
                  <a:pt x="1234" y="472"/>
                </a:lnTo>
                <a:lnTo>
                  <a:pt x="1235" y="467"/>
                </a:lnTo>
                <a:lnTo>
                  <a:pt x="1235" y="467"/>
                </a:lnTo>
                <a:lnTo>
                  <a:pt x="1235" y="465"/>
                </a:lnTo>
                <a:lnTo>
                  <a:pt x="1235" y="470"/>
                </a:lnTo>
                <a:lnTo>
                  <a:pt x="1236" y="449"/>
                </a:lnTo>
                <a:lnTo>
                  <a:pt x="1236" y="451"/>
                </a:lnTo>
                <a:lnTo>
                  <a:pt x="1236" y="451"/>
                </a:lnTo>
                <a:lnTo>
                  <a:pt x="1237" y="448"/>
                </a:lnTo>
                <a:lnTo>
                  <a:pt x="1237" y="472"/>
                </a:lnTo>
                <a:lnTo>
                  <a:pt x="1237" y="462"/>
                </a:lnTo>
                <a:lnTo>
                  <a:pt x="1237" y="449"/>
                </a:lnTo>
                <a:lnTo>
                  <a:pt x="1238" y="472"/>
                </a:lnTo>
                <a:lnTo>
                  <a:pt x="1238" y="471"/>
                </a:lnTo>
                <a:lnTo>
                  <a:pt x="1238" y="470"/>
                </a:lnTo>
                <a:lnTo>
                  <a:pt x="1238" y="472"/>
                </a:lnTo>
                <a:lnTo>
                  <a:pt x="1239" y="468"/>
                </a:lnTo>
                <a:lnTo>
                  <a:pt x="1239" y="471"/>
                </a:lnTo>
                <a:lnTo>
                  <a:pt x="1240" y="471"/>
                </a:lnTo>
                <a:lnTo>
                  <a:pt x="1240" y="472"/>
                </a:lnTo>
                <a:lnTo>
                  <a:pt x="1240" y="431"/>
                </a:lnTo>
                <a:lnTo>
                  <a:pt x="1240" y="464"/>
                </a:lnTo>
                <a:lnTo>
                  <a:pt x="1241" y="465"/>
                </a:lnTo>
                <a:lnTo>
                  <a:pt x="1241" y="466"/>
                </a:lnTo>
                <a:lnTo>
                  <a:pt x="1242" y="404"/>
                </a:lnTo>
                <a:lnTo>
                  <a:pt x="1242" y="465"/>
                </a:lnTo>
                <a:lnTo>
                  <a:pt x="1242" y="465"/>
                </a:lnTo>
                <a:lnTo>
                  <a:pt x="1242" y="472"/>
                </a:lnTo>
                <a:lnTo>
                  <a:pt x="1243" y="451"/>
                </a:lnTo>
                <a:lnTo>
                  <a:pt x="1243" y="451"/>
                </a:lnTo>
                <a:lnTo>
                  <a:pt x="1243" y="407"/>
                </a:lnTo>
                <a:lnTo>
                  <a:pt x="1243" y="454"/>
                </a:lnTo>
                <a:lnTo>
                  <a:pt x="1244" y="453"/>
                </a:lnTo>
                <a:lnTo>
                  <a:pt x="1244" y="453"/>
                </a:lnTo>
                <a:lnTo>
                  <a:pt x="1245" y="411"/>
                </a:lnTo>
                <a:lnTo>
                  <a:pt x="1245" y="453"/>
                </a:lnTo>
                <a:lnTo>
                  <a:pt x="1245" y="453"/>
                </a:lnTo>
                <a:lnTo>
                  <a:pt x="1246" y="430"/>
                </a:lnTo>
                <a:lnTo>
                  <a:pt x="1246" y="472"/>
                </a:lnTo>
                <a:lnTo>
                  <a:pt x="1246" y="471"/>
                </a:lnTo>
                <a:lnTo>
                  <a:pt x="1246" y="472"/>
                </a:lnTo>
                <a:lnTo>
                  <a:pt x="1247" y="465"/>
                </a:lnTo>
                <a:lnTo>
                  <a:pt x="1247" y="471"/>
                </a:lnTo>
                <a:lnTo>
                  <a:pt x="1247" y="471"/>
                </a:lnTo>
                <a:lnTo>
                  <a:pt x="1248" y="457"/>
                </a:lnTo>
                <a:lnTo>
                  <a:pt x="1249" y="457"/>
                </a:lnTo>
                <a:lnTo>
                  <a:pt x="1249" y="469"/>
                </a:lnTo>
                <a:lnTo>
                  <a:pt x="1250" y="449"/>
                </a:lnTo>
                <a:lnTo>
                  <a:pt x="1250" y="451"/>
                </a:lnTo>
                <a:lnTo>
                  <a:pt x="1250" y="445"/>
                </a:lnTo>
                <a:lnTo>
                  <a:pt x="1250" y="471"/>
                </a:lnTo>
                <a:lnTo>
                  <a:pt x="1251" y="463"/>
                </a:lnTo>
                <a:lnTo>
                  <a:pt x="1251" y="468"/>
                </a:lnTo>
                <a:lnTo>
                  <a:pt x="1251" y="458"/>
                </a:lnTo>
                <a:lnTo>
                  <a:pt x="1251" y="472"/>
                </a:lnTo>
                <a:lnTo>
                  <a:pt x="1252" y="472"/>
                </a:lnTo>
                <a:lnTo>
                  <a:pt x="1252" y="472"/>
                </a:lnTo>
                <a:lnTo>
                  <a:pt x="1253" y="469"/>
                </a:lnTo>
                <a:lnTo>
                  <a:pt x="1253" y="472"/>
                </a:lnTo>
                <a:lnTo>
                  <a:pt x="1253" y="471"/>
                </a:lnTo>
                <a:lnTo>
                  <a:pt x="1253" y="471"/>
                </a:lnTo>
                <a:lnTo>
                  <a:pt x="1253" y="472"/>
                </a:lnTo>
                <a:lnTo>
                  <a:pt x="1254" y="362"/>
                </a:lnTo>
                <a:lnTo>
                  <a:pt x="1254" y="465"/>
                </a:lnTo>
                <a:lnTo>
                  <a:pt x="1254" y="464"/>
                </a:lnTo>
                <a:lnTo>
                  <a:pt x="1255" y="466"/>
                </a:lnTo>
                <a:lnTo>
                  <a:pt x="1255" y="404"/>
                </a:lnTo>
                <a:lnTo>
                  <a:pt x="1255" y="464"/>
                </a:lnTo>
                <a:lnTo>
                  <a:pt x="1255" y="464"/>
                </a:lnTo>
                <a:lnTo>
                  <a:pt x="1256" y="463"/>
                </a:lnTo>
                <a:lnTo>
                  <a:pt x="1256" y="472"/>
                </a:lnTo>
                <a:lnTo>
                  <a:pt x="1256" y="472"/>
                </a:lnTo>
                <a:lnTo>
                  <a:pt x="1257" y="472"/>
                </a:lnTo>
                <a:lnTo>
                  <a:pt x="1257" y="472"/>
                </a:lnTo>
                <a:lnTo>
                  <a:pt x="1258" y="408"/>
                </a:lnTo>
                <a:lnTo>
                  <a:pt x="1258" y="452"/>
                </a:lnTo>
                <a:lnTo>
                  <a:pt x="1258" y="453"/>
                </a:lnTo>
                <a:lnTo>
                  <a:pt x="1258" y="453"/>
                </a:lnTo>
                <a:lnTo>
                  <a:pt x="1258" y="407"/>
                </a:lnTo>
                <a:lnTo>
                  <a:pt x="1259" y="453"/>
                </a:lnTo>
                <a:lnTo>
                  <a:pt x="1259" y="453"/>
                </a:lnTo>
                <a:lnTo>
                  <a:pt x="1260" y="409"/>
                </a:lnTo>
                <a:lnTo>
                  <a:pt x="1260" y="472"/>
                </a:lnTo>
                <a:lnTo>
                  <a:pt x="1260" y="470"/>
                </a:lnTo>
                <a:lnTo>
                  <a:pt x="1260" y="469"/>
                </a:lnTo>
                <a:lnTo>
                  <a:pt x="1260" y="432"/>
                </a:lnTo>
                <a:lnTo>
                  <a:pt x="1260" y="472"/>
                </a:lnTo>
                <a:lnTo>
                  <a:pt x="1261" y="468"/>
                </a:lnTo>
                <a:lnTo>
                  <a:pt x="1261" y="468"/>
                </a:lnTo>
                <a:lnTo>
                  <a:pt x="1262" y="472"/>
                </a:lnTo>
                <a:lnTo>
                  <a:pt x="1262" y="472"/>
                </a:lnTo>
                <a:lnTo>
                  <a:pt x="1262" y="472"/>
                </a:lnTo>
                <a:lnTo>
                  <a:pt x="1262" y="469"/>
                </a:lnTo>
                <a:lnTo>
                  <a:pt x="1263" y="472"/>
                </a:lnTo>
                <a:lnTo>
                  <a:pt x="1263" y="470"/>
                </a:lnTo>
                <a:lnTo>
                  <a:pt x="1264" y="470"/>
                </a:lnTo>
                <a:lnTo>
                  <a:pt x="1264" y="473"/>
                </a:lnTo>
                <a:lnTo>
                  <a:pt x="1264" y="470"/>
                </a:lnTo>
                <a:lnTo>
                  <a:pt x="1264" y="471"/>
                </a:lnTo>
                <a:lnTo>
                  <a:pt x="1265" y="471"/>
                </a:lnTo>
                <a:lnTo>
                  <a:pt x="1266" y="451"/>
                </a:lnTo>
                <a:lnTo>
                  <a:pt x="1266" y="472"/>
                </a:lnTo>
                <a:lnTo>
                  <a:pt x="1266" y="464"/>
                </a:lnTo>
                <a:lnTo>
                  <a:pt x="1266" y="468"/>
                </a:lnTo>
                <a:lnTo>
                  <a:pt x="1267" y="472"/>
                </a:lnTo>
                <a:lnTo>
                  <a:pt x="1267" y="472"/>
                </a:lnTo>
                <a:lnTo>
                  <a:pt x="1267" y="471"/>
                </a:lnTo>
                <a:lnTo>
                  <a:pt x="1267" y="472"/>
                </a:lnTo>
                <a:lnTo>
                  <a:pt x="1268" y="470"/>
                </a:lnTo>
                <a:lnTo>
                  <a:pt x="1268" y="472"/>
                </a:lnTo>
                <a:lnTo>
                  <a:pt x="1268" y="471"/>
                </a:lnTo>
                <a:lnTo>
                  <a:pt x="1268" y="472"/>
                </a:lnTo>
                <a:lnTo>
                  <a:pt x="1269" y="464"/>
                </a:lnTo>
                <a:lnTo>
                  <a:pt x="1269" y="466"/>
                </a:lnTo>
                <a:lnTo>
                  <a:pt x="1269" y="467"/>
                </a:lnTo>
                <a:lnTo>
                  <a:pt x="1269" y="261"/>
                </a:lnTo>
                <a:lnTo>
                  <a:pt x="1270" y="472"/>
                </a:lnTo>
                <a:lnTo>
                  <a:pt x="1270" y="452"/>
                </a:lnTo>
                <a:lnTo>
                  <a:pt x="1271" y="453"/>
                </a:lnTo>
                <a:lnTo>
                  <a:pt x="1271" y="408"/>
                </a:lnTo>
                <a:lnTo>
                  <a:pt x="1271" y="453"/>
                </a:lnTo>
                <a:lnTo>
                  <a:pt x="1272" y="453"/>
                </a:lnTo>
                <a:lnTo>
                  <a:pt x="1272" y="453"/>
                </a:lnTo>
                <a:lnTo>
                  <a:pt x="1272" y="412"/>
                </a:lnTo>
                <a:lnTo>
                  <a:pt x="1273" y="451"/>
                </a:lnTo>
                <a:lnTo>
                  <a:pt x="1273" y="451"/>
                </a:lnTo>
                <a:lnTo>
                  <a:pt x="1273" y="408"/>
                </a:lnTo>
                <a:lnTo>
                  <a:pt x="1274" y="472"/>
                </a:lnTo>
                <a:lnTo>
                  <a:pt x="1274" y="472"/>
                </a:lnTo>
                <a:lnTo>
                  <a:pt x="1274" y="472"/>
                </a:lnTo>
                <a:lnTo>
                  <a:pt x="1274" y="472"/>
                </a:lnTo>
                <a:lnTo>
                  <a:pt x="1274" y="429"/>
                </a:lnTo>
                <a:lnTo>
                  <a:pt x="1275" y="466"/>
                </a:lnTo>
                <a:lnTo>
                  <a:pt x="1275" y="466"/>
                </a:lnTo>
                <a:lnTo>
                  <a:pt x="1275" y="472"/>
                </a:lnTo>
                <a:lnTo>
                  <a:pt x="1276" y="472"/>
                </a:lnTo>
                <a:lnTo>
                  <a:pt x="1276" y="471"/>
                </a:lnTo>
                <a:lnTo>
                  <a:pt x="1277" y="449"/>
                </a:lnTo>
                <a:lnTo>
                  <a:pt x="1277" y="449"/>
                </a:lnTo>
                <a:lnTo>
                  <a:pt x="1278" y="439"/>
                </a:lnTo>
                <a:lnTo>
                  <a:pt x="1278" y="471"/>
                </a:lnTo>
                <a:lnTo>
                  <a:pt x="1278" y="469"/>
                </a:lnTo>
                <a:lnTo>
                  <a:pt x="1279" y="472"/>
                </a:lnTo>
                <a:lnTo>
                  <a:pt x="1279" y="443"/>
                </a:lnTo>
                <a:lnTo>
                  <a:pt x="1279" y="470"/>
                </a:lnTo>
                <a:lnTo>
                  <a:pt x="1280" y="470"/>
                </a:lnTo>
                <a:lnTo>
                  <a:pt x="1280" y="469"/>
                </a:lnTo>
                <a:lnTo>
                  <a:pt x="1281" y="472"/>
                </a:lnTo>
                <a:lnTo>
                  <a:pt x="1281" y="470"/>
                </a:lnTo>
                <a:lnTo>
                  <a:pt x="1281" y="471"/>
                </a:lnTo>
                <a:lnTo>
                  <a:pt x="1281" y="472"/>
                </a:lnTo>
                <a:lnTo>
                  <a:pt x="1282" y="465"/>
                </a:lnTo>
                <a:lnTo>
                  <a:pt x="1282" y="465"/>
                </a:lnTo>
                <a:lnTo>
                  <a:pt x="1282" y="466"/>
                </a:lnTo>
                <a:lnTo>
                  <a:pt x="1282" y="460"/>
                </a:lnTo>
                <a:lnTo>
                  <a:pt x="1283" y="463"/>
                </a:lnTo>
                <a:lnTo>
                  <a:pt x="1283" y="464"/>
                </a:lnTo>
                <a:lnTo>
                  <a:pt x="1283" y="402"/>
                </a:lnTo>
                <a:lnTo>
                  <a:pt x="1284" y="471"/>
                </a:lnTo>
                <a:lnTo>
                  <a:pt x="1284" y="471"/>
                </a:lnTo>
                <a:lnTo>
                  <a:pt x="1284" y="472"/>
                </a:lnTo>
                <a:lnTo>
                  <a:pt x="1285" y="412"/>
                </a:lnTo>
                <a:lnTo>
                  <a:pt x="1285" y="449"/>
                </a:lnTo>
                <a:lnTo>
                  <a:pt x="1285" y="405"/>
                </a:lnTo>
                <a:lnTo>
                  <a:pt x="1286" y="453"/>
                </a:lnTo>
                <a:lnTo>
                  <a:pt x="1286" y="453"/>
                </a:lnTo>
                <a:lnTo>
                  <a:pt x="1286" y="453"/>
                </a:lnTo>
                <a:lnTo>
                  <a:pt x="1287" y="408"/>
                </a:lnTo>
                <a:lnTo>
                  <a:pt x="1287" y="453"/>
                </a:lnTo>
                <a:lnTo>
                  <a:pt x="1287" y="453"/>
                </a:lnTo>
                <a:lnTo>
                  <a:pt x="1288" y="453"/>
                </a:lnTo>
                <a:lnTo>
                  <a:pt x="1288" y="432"/>
                </a:lnTo>
                <a:lnTo>
                  <a:pt x="1288" y="472"/>
                </a:lnTo>
                <a:lnTo>
                  <a:pt x="1289" y="472"/>
                </a:lnTo>
                <a:lnTo>
                  <a:pt x="1289" y="472"/>
                </a:lnTo>
                <a:lnTo>
                  <a:pt x="1289" y="467"/>
                </a:lnTo>
                <a:lnTo>
                  <a:pt x="1289" y="472"/>
                </a:lnTo>
                <a:lnTo>
                  <a:pt x="1290" y="470"/>
                </a:lnTo>
                <a:lnTo>
                  <a:pt x="1290" y="472"/>
                </a:lnTo>
                <a:lnTo>
                  <a:pt x="1291" y="467"/>
                </a:lnTo>
                <a:lnTo>
                  <a:pt x="1291" y="472"/>
                </a:lnTo>
                <a:lnTo>
                  <a:pt x="1291" y="472"/>
                </a:lnTo>
                <a:lnTo>
                  <a:pt x="1291" y="473"/>
                </a:lnTo>
                <a:lnTo>
                  <a:pt x="1291" y="445"/>
                </a:lnTo>
                <a:lnTo>
                  <a:pt x="1292" y="468"/>
                </a:lnTo>
                <a:lnTo>
                  <a:pt x="1292" y="465"/>
                </a:lnTo>
                <a:lnTo>
                  <a:pt x="1293" y="473"/>
                </a:lnTo>
                <a:lnTo>
                  <a:pt x="1293" y="443"/>
                </a:lnTo>
                <a:lnTo>
                  <a:pt x="1293" y="471"/>
                </a:lnTo>
                <a:lnTo>
                  <a:pt x="1293" y="470"/>
                </a:lnTo>
                <a:lnTo>
                  <a:pt x="1293" y="470"/>
                </a:lnTo>
                <a:lnTo>
                  <a:pt x="1294" y="472"/>
                </a:lnTo>
                <a:lnTo>
                  <a:pt x="1294" y="472"/>
                </a:lnTo>
                <a:lnTo>
                  <a:pt x="1294" y="472"/>
                </a:lnTo>
                <a:lnTo>
                  <a:pt x="1295" y="472"/>
                </a:lnTo>
                <a:lnTo>
                  <a:pt x="1295" y="465"/>
                </a:lnTo>
                <a:lnTo>
                  <a:pt x="1295" y="465"/>
                </a:lnTo>
                <a:lnTo>
                  <a:pt x="1296" y="465"/>
                </a:lnTo>
                <a:lnTo>
                  <a:pt x="1296" y="466"/>
                </a:lnTo>
                <a:lnTo>
                  <a:pt x="1296" y="464"/>
                </a:lnTo>
                <a:lnTo>
                  <a:pt x="1297" y="465"/>
                </a:lnTo>
                <a:lnTo>
                  <a:pt x="1297" y="465"/>
                </a:lnTo>
                <a:lnTo>
                  <a:pt x="1297" y="466"/>
                </a:lnTo>
                <a:lnTo>
                  <a:pt x="1297" y="403"/>
                </a:lnTo>
                <a:lnTo>
                  <a:pt x="1298" y="464"/>
                </a:lnTo>
                <a:lnTo>
                  <a:pt x="1298" y="464"/>
                </a:lnTo>
                <a:lnTo>
                  <a:pt x="1298" y="472"/>
                </a:lnTo>
                <a:lnTo>
                  <a:pt x="1299" y="408"/>
                </a:lnTo>
                <a:lnTo>
                  <a:pt x="1299" y="453"/>
                </a:lnTo>
                <a:lnTo>
                  <a:pt x="1299" y="409"/>
                </a:lnTo>
                <a:lnTo>
                  <a:pt x="1300" y="453"/>
                </a:lnTo>
                <a:lnTo>
                  <a:pt x="1300" y="451"/>
                </a:lnTo>
                <a:lnTo>
                  <a:pt x="1301" y="409"/>
                </a:lnTo>
                <a:lnTo>
                  <a:pt x="1301" y="453"/>
                </a:lnTo>
                <a:lnTo>
                  <a:pt x="1301" y="453"/>
                </a:lnTo>
                <a:lnTo>
                  <a:pt x="1301" y="412"/>
                </a:lnTo>
                <a:lnTo>
                  <a:pt x="1302" y="472"/>
                </a:lnTo>
                <a:lnTo>
                  <a:pt x="1302" y="472"/>
                </a:lnTo>
                <a:lnTo>
                  <a:pt x="1303" y="472"/>
                </a:lnTo>
                <a:lnTo>
                  <a:pt x="1303" y="406"/>
                </a:lnTo>
                <a:lnTo>
                  <a:pt x="1303" y="465"/>
                </a:lnTo>
                <a:lnTo>
                  <a:pt x="1304" y="465"/>
                </a:lnTo>
                <a:lnTo>
                  <a:pt x="1304" y="423"/>
                </a:lnTo>
                <a:lnTo>
                  <a:pt x="1305" y="472"/>
                </a:lnTo>
                <a:lnTo>
                  <a:pt x="1305" y="471"/>
                </a:lnTo>
                <a:lnTo>
                  <a:pt x="1305" y="472"/>
                </a:lnTo>
                <a:lnTo>
                  <a:pt x="1305" y="455"/>
                </a:lnTo>
                <a:lnTo>
                  <a:pt x="1306" y="472"/>
                </a:lnTo>
                <a:lnTo>
                  <a:pt x="1306" y="472"/>
                </a:lnTo>
                <a:lnTo>
                  <a:pt x="1306" y="472"/>
                </a:lnTo>
                <a:lnTo>
                  <a:pt x="1306" y="472"/>
                </a:lnTo>
                <a:lnTo>
                  <a:pt x="1306" y="443"/>
                </a:lnTo>
                <a:lnTo>
                  <a:pt x="1307" y="468"/>
                </a:lnTo>
                <a:lnTo>
                  <a:pt x="1307" y="467"/>
                </a:lnTo>
                <a:lnTo>
                  <a:pt x="1307" y="372"/>
                </a:lnTo>
                <a:lnTo>
                  <a:pt x="1307" y="470"/>
                </a:lnTo>
                <a:lnTo>
                  <a:pt x="1308" y="467"/>
                </a:lnTo>
                <a:lnTo>
                  <a:pt x="1308" y="467"/>
                </a:lnTo>
                <a:lnTo>
                  <a:pt x="1308" y="468"/>
                </a:lnTo>
                <a:lnTo>
                  <a:pt x="1309" y="273"/>
                </a:lnTo>
                <a:lnTo>
                  <a:pt x="1309" y="460"/>
                </a:lnTo>
                <a:lnTo>
                  <a:pt x="1309" y="461"/>
                </a:lnTo>
                <a:lnTo>
                  <a:pt x="1309" y="469"/>
                </a:lnTo>
                <a:lnTo>
                  <a:pt x="1310" y="468"/>
                </a:lnTo>
                <a:lnTo>
                  <a:pt x="1311" y="469"/>
                </a:lnTo>
                <a:lnTo>
                  <a:pt x="1311" y="469"/>
                </a:lnTo>
                <a:lnTo>
                  <a:pt x="1311" y="467"/>
                </a:lnTo>
                <a:lnTo>
                  <a:pt x="1311" y="468"/>
                </a:lnTo>
                <a:lnTo>
                  <a:pt x="1311" y="468"/>
                </a:lnTo>
                <a:lnTo>
                  <a:pt x="1312" y="470"/>
                </a:lnTo>
                <a:lnTo>
                  <a:pt x="1313" y="444"/>
                </a:lnTo>
                <a:lnTo>
                  <a:pt x="1313" y="451"/>
                </a:lnTo>
                <a:lnTo>
                  <a:pt x="1313" y="451"/>
                </a:lnTo>
                <a:lnTo>
                  <a:pt x="1313" y="453"/>
                </a:lnTo>
                <a:lnTo>
                  <a:pt x="1313" y="406"/>
                </a:lnTo>
                <a:lnTo>
                  <a:pt x="1314" y="408"/>
                </a:lnTo>
                <a:lnTo>
                  <a:pt x="1314" y="453"/>
                </a:lnTo>
                <a:lnTo>
                  <a:pt x="1314" y="410"/>
                </a:lnTo>
                <a:lnTo>
                  <a:pt x="1315" y="453"/>
                </a:lnTo>
                <a:lnTo>
                  <a:pt x="1315" y="451"/>
                </a:lnTo>
                <a:lnTo>
                  <a:pt x="1315" y="451"/>
                </a:lnTo>
                <a:lnTo>
                  <a:pt x="1316" y="472"/>
                </a:lnTo>
                <a:lnTo>
                  <a:pt x="1316" y="430"/>
                </a:lnTo>
                <a:lnTo>
                  <a:pt x="1316" y="472"/>
                </a:lnTo>
                <a:lnTo>
                  <a:pt x="1316" y="472"/>
                </a:lnTo>
                <a:lnTo>
                  <a:pt x="1316" y="472"/>
                </a:lnTo>
                <a:lnTo>
                  <a:pt x="1317" y="402"/>
                </a:lnTo>
                <a:lnTo>
                  <a:pt x="1317" y="470"/>
                </a:lnTo>
                <a:lnTo>
                  <a:pt x="1317" y="471"/>
                </a:lnTo>
                <a:lnTo>
                  <a:pt x="1317" y="472"/>
                </a:lnTo>
                <a:lnTo>
                  <a:pt x="1318" y="280"/>
                </a:lnTo>
                <a:lnTo>
                  <a:pt x="1319" y="470"/>
                </a:lnTo>
                <a:lnTo>
                  <a:pt x="1319" y="472"/>
                </a:lnTo>
                <a:lnTo>
                  <a:pt x="1319" y="451"/>
                </a:lnTo>
                <a:lnTo>
                  <a:pt x="1319" y="444"/>
                </a:lnTo>
                <a:lnTo>
                  <a:pt x="1320" y="417"/>
                </a:lnTo>
                <a:lnTo>
                  <a:pt x="1321" y="472"/>
                </a:lnTo>
                <a:lnTo>
                  <a:pt x="1321" y="441"/>
                </a:lnTo>
                <a:lnTo>
                  <a:pt x="1321" y="377"/>
                </a:lnTo>
                <a:lnTo>
                  <a:pt x="1321" y="472"/>
                </a:lnTo>
                <a:lnTo>
                  <a:pt x="1322" y="469"/>
                </a:lnTo>
                <a:lnTo>
                  <a:pt x="1322" y="469"/>
                </a:lnTo>
                <a:lnTo>
                  <a:pt x="1322" y="469"/>
                </a:lnTo>
                <a:lnTo>
                  <a:pt x="1323" y="404"/>
                </a:lnTo>
                <a:lnTo>
                  <a:pt x="1323" y="463"/>
                </a:lnTo>
                <a:lnTo>
                  <a:pt x="1323" y="462"/>
                </a:lnTo>
                <a:lnTo>
                  <a:pt x="1323" y="466"/>
                </a:lnTo>
                <a:lnTo>
                  <a:pt x="1324" y="404"/>
                </a:lnTo>
                <a:lnTo>
                  <a:pt x="1324" y="464"/>
                </a:lnTo>
                <a:lnTo>
                  <a:pt x="1324" y="464"/>
                </a:lnTo>
                <a:lnTo>
                  <a:pt x="1324" y="271"/>
                </a:lnTo>
                <a:lnTo>
                  <a:pt x="1325" y="472"/>
                </a:lnTo>
                <a:lnTo>
                  <a:pt x="1325" y="472"/>
                </a:lnTo>
                <a:lnTo>
                  <a:pt x="1325" y="472"/>
                </a:lnTo>
                <a:lnTo>
                  <a:pt x="1325" y="472"/>
                </a:lnTo>
                <a:lnTo>
                  <a:pt x="1326" y="407"/>
                </a:lnTo>
                <a:lnTo>
                  <a:pt x="1326" y="452"/>
                </a:lnTo>
                <a:lnTo>
                  <a:pt x="1327" y="453"/>
                </a:lnTo>
                <a:lnTo>
                  <a:pt x="1327" y="453"/>
                </a:lnTo>
                <a:lnTo>
                  <a:pt x="1327" y="401"/>
                </a:lnTo>
                <a:lnTo>
                  <a:pt x="1327" y="451"/>
                </a:lnTo>
                <a:lnTo>
                  <a:pt x="1327" y="451"/>
                </a:lnTo>
                <a:lnTo>
                  <a:pt x="1328" y="402"/>
                </a:lnTo>
                <a:lnTo>
                  <a:pt x="1329" y="472"/>
                </a:lnTo>
                <a:lnTo>
                  <a:pt x="1329" y="432"/>
                </a:lnTo>
                <a:lnTo>
                  <a:pt x="1329" y="471"/>
                </a:lnTo>
                <a:lnTo>
                  <a:pt x="1329" y="472"/>
                </a:lnTo>
                <a:lnTo>
                  <a:pt x="1330" y="404"/>
                </a:lnTo>
                <a:lnTo>
                  <a:pt x="1330" y="467"/>
                </a:lnTo>
                <a:lnTo>
                  <a:pt x="1330" y="467"/>
                </a:lnTo>
                <a:lnTo>
                  <a:pt x="1330" y="440"/>
                </a:lnTo>
                <a:lnTo>
                  <a:pt x="1331" y="471"/>
                </a:lnTo>
                <a:lnTo>
                  <a:pt x="1331" y="470"/>
                </a:lnTo>
                <a:lnTo>
                  <a:pt x="1331" y="469"/>
                </a:lnTo>
                <a:lnTo>
                  <a:pt x="1331" y="469"/>
                </a:lnTo>
                <a:lnTo>
                  <a:pt x="1332" y="453"/>
                </a:lnTo>
                <a:lnTo>
                  <a:pt x="1332" y="455"/>
                </a:lnTo>
                <a:lnTo>
                  <a:pt x="1332" y="460"/>
                </a:lnTo>
                <a:lnTo>
                  <a:pt x="1333" y="449"/>
                </a:lnTo>
                <a:lnTo>
                  <a:pt x="1333" y="455"/>
                </a:lnTo>
                <a:lnTo>
                  <a:pt x="1333" y="453"/>
                </a:lnTo>
                <a:lnTo>
                  <a:pt x="1333" y="473"/>
                </a:lnTo>
                <a:lnTo>
                  <a:pt x="1334" y="471"/>
                </a:lnTo>
                <a:lnTo>
                  <a:pt x="1335" y="472"/>
                </a:lnTo>
                <a:lnTo>
                  <a:pt x="1335" y="464"/>
                </a:lnTo>
                <a:lnTo>
                  <a:pt x="1335" y="465"/>
                </a:lnTo>
                <a:lnTo>
                  <a:pt x="1336" y="407"/>
                </a:lnTo>
                <a:lnTo>
                  <a:pt x="1336" y="339"/>
                </a:lnTo>
                <a:lnTo>
                  <a:pt x="1336" y="465"/>
                </a:lnTo>
                <a:lnTo>
                  <a:pt x="1337" y="464"/>
                </a:lnTo>
                <a:lnTo>
                  <a:pt x="1337" y="464"/>
                </a:lnTo>
                <a:lnTo>
                  <a:pt x="1337" y="404"/>
                </a:lnTo>
                <a:lnTo>
                  <a:pt x="1338" y="466"/>
                </a:lnTo>
                <a:lnTo>
                  <a:pt x="1338" y="466"/>
                </a:lnTo>
                <a:lnTo>
                  <a:pt x="1338" y="466"/>
                </a:lnTo>
                <a:lnTo>
                  <a:pt x="1338" y="472"/>
                </a:lnTo>
                <a:lnTo>
                  <a:pt x="1339" y="451"/>
                </a:lnTo>
                <a:lnTo>
                  <a:pt x="1339" y="453"/>
                </a:lnTo>
                <a:lnTo>
                  <a:pt x="1339" y="453"/>
                </a:lnTo>
                <a:lnTo>
                  <a:pt x="1339" y="453"/>
                </a:lnTo>
                <a:lnTo>
                  <a:pt x="1339" y="408"/>
                </a:lnTo>
                <a:lnTo>
                  <a:pt x="1340" y="451"/>
                </a:lnTo>
                <a:lnTo>
                  <a:pt x="1340" y="453"/>
                </a:lnTo>
                <a:lnTo>
                  <a:pt x="1341" y="453"/>
                </a:lnTo>
                <a:lnTo>
                  <a:pt x="1341" y="407"/>
                </a:lnTo>
                <a:lnTo>
                  <a:pt x="1341" y="451"/>
                </a:lnTo>
                <a:lnTo>
                  <a:pt x="1341" y="452"/>
                </a:lnTo>
                <a:lnTo>
                  <a:pt x="1341" y="409"/>
                </a:lnTo>
                <a:lnTo>
                  <a:pt x="1342" y="472"/>
                </a:lnTo>
                <a:lnTo>
                  <a:pt x="1342" y="471"/>
                </a:lnTo>
                <a:lnTo>
                  <a:pt x="1343" y="471"/>
                </a:lnTo>
                <a:lnTo>
                  <a:pt x="1343" y="472"/>
                </a:lnTo>
                <a:lnTo>
                  <a:pt x="1343" y="405"/>
                </a:lnTo>
                <a:lnTo>
                  <a:pt x="1343" y="470"/>
                </a:lnTo>
                <a:lnTo>
                  <a:pt x="1344" y="470"/>
                </a:lnTo>
                <a:lnTo>
                  <a:pt x="1344" y="434"/>
                </a:lnTo>
                <a:lnTo>
                  <a:pt x="1344" y="473"/>
                </a:lnTo>
                <a:lnTo>
                  <a:pt x="1345" y="469"/>
                </a:lnTo>
                <a:lnTo>
                  <a:pt x="1345" y="470"/>
                </a:lnTo>
                <a:lnTo>
                  <a:pt x="1345" y="471"/>
                </a:lnTo>
                <a:lnTo>
                  <a:pt x="1346" y="441"/>
                </a:lnTo>
                <a:lnTo>
                  <a:pt x="1346" y="461"/>
                </a:lnTo>
                <a:lnTo>
                  <a:pt x="1346" y="444"/>
                </a:lnTo>
                <a:lnTo>
                  <a:pt x="1347" y="472"/>
                </a:lnTo>
                <a:lnTo>
                  <a:pt x="1347" y="468"/>
                </a:lnTo>
                <a:lnTo>
                  <a:pt x="1347" y="468"/>
                </a:lnTo>
                <a:lnTo>
                  <a:pt x="1347" y="469"/>
                </a:lnTo>
                <a:lnTo>
                  <a:pt x="1348" y="403"/>
                </a:lnTo>
                <a:lnTo>
                  <a:pt x="1348" y="427"/>
                </a:lnTo>
                <a:lnTo>
                  <a:pt x="1348" y="428"/>
                </a:lnTo>
                <a:lnTo>
                  <a:pt x="1349" y="466"/>
                </a:lnTo>
                <a:lnTo>
                  <a:pt x="1349" y="463"/>
                </a:lnTo>
                <a:lnTo>
                  <a:pt x="1349" y="464"/>
                </a:lnTo>
                <a:lnTo>
                  <a:pt x="1350" y="404"/>
                </a:lnTo>
                <a:lnTo>
                  <a:pt x="1350" y="466"/>
                </a:lnTo>
                <a:lnTo>
                  <a:pt x="1350" y="463"/>
                </a:lnTo>
                <a:lnTo>
                  <a:pt x="1350" y="464"/>
                </a:lnTo>
                <a:lnTo>
                  <a:pt x="1351" y="472"/>
                </a:lnTo>
                <a:lnTo>
                  <a:pt x="1351" y="452"/>
                </a:lnTo>
                <a:lnTo>
                  <a:pt x="1352" y="453"/>
                </a:lnTo>
                <a:lnTo>
                  <a:pt x="1352" y="453"/>
                </a:lnTo>
                <a:lnTo>
                  <a:pt x="1352" y="409"/>
                </a:lnTo>
                <a:lnTo>
                  <a:pt x="1353" y="453"/>
                </a:lnTo>
                <a:lnTo>
                  <a:pt x="1353" y="452"/>
                </a:lnTo>
                <a:lnTo>
                  <a:pt x="1354" y="453"/>
                </a:lnTo>
                <a:lnTo>
                  <a:pt x="1354" y="406"/>
                </a:lnTo>
                <a:lnTo>
                  <a:pt x="1354" y="410"/>
                </a:lnTo>
                <a:lnTo>
                  <a:pt x="1354" y="453"/>
                </a:lnTo>
                <a:lnTo>
                  <a:pt x="1354" y="409"/>
                </a:lnTo>
                <a:lnTo>
                  <a:pt x="1355" y="472"/>
                </a:lnTo>
                <a:lnTo>
                  <a:pt x="1355" y="470"/>
                </a:lnTo>
                <a:lnTo>
                  <a:pt x="1355" y="470"/>
                </a:lnTo>
                <a:lnTo>
                  <a:pt x="1356" y="472"/>
                </a:lnTo>
                <a:lnTo>
                  <a:pt x="1356" y="407"/>
                </a:lnTo>
                <a:lnTo>
                  <a:pt x="1356" y="468"/>
                </a:lnTo>
                <a:lnTo>
                  <a:pt x="1356" y="468"/>
                </a:lnTo>
                <a:lnTo>
                  <a:pt x="1357" y="472"/>
                </a:lnTo>
                <a:lnTo>
                  <a:pt x="1357" y="462"/>
                </a:lnTo>
                <a:lnTo>
                  <a:pt x="1358" y="458"/>
                </a:lnTo>
                <a:lnTo>
                  <a:pt x="1358" y="468"/>
                </a:lnTo>
                <a:lnTo>
                  <a:pt x="1358" y="428"/>
                </a:lnTo>
                <a:lnTo>
                  <a:pt x="1358" y="451"/>
                </a:lnTo>
                <a:lnTo>
                  <a:pt x="1358" y="470"/>
                </a:lnTo>
                <a:lnTo>
                  <a:pt x="1359" y="468"/>
                </a:lnTo>
                <a:lnTo>
                  <a:pt x="1360" y="472"/>
                </a:lnTo>
                <a:lnTo>
                  <a:pt x="1360" y="471"/>
                </a:lnTo>
                <a:lnTo>
                  <a:pt x="1360" y="472"/>
                </a:lnTo>
                <a:lnTo>
                  <a:pt x="1360" y="454"/>
                </a:lnTo>
                <a:lnTo>
                  <a:pt x="1361" y="465"/>
                </a:lnTo>
                <a:lnTo>
                  <a:pt x="1361" y="465"/>
                </a:lnTo>
                <a:lnTo>
                  <a:pt x="1361" y="463"/>
                </a:lnTo>
                <a:lnTo>
                  <a:pt x="1362" y="467"/>
                </a:lnTo>
                <a:lnTo>
                  <a:pt x="1362" y="466"/>
                </a:lnTo>
                <a:lnTo>
                  <a:pt x="1362" y="466"/>
                </a:lnTo>
                <a:lnTo>
                  <a:pt x="1362" y="462"/>
                </a:lnTo>
                <a:lnTo>
                  <a:pt x="1362" y="467"/>
                </a:lnTo>
                <a:lnTo>
                  <a:pt x="1363" y="466"/>
                </a:lnTo>
                <a:lnTo>
                  <a:pt x="1363" y="465"/>
                </a:lnTo>
                <a:lnTo>
                  <a:pt x="1364" y="263"/>
                </a:lnTo>
                <a:lnTo>
                  <a:pt x="1364" y="466"/>
                </a:lnTo>
                <a:lnTo>
                  <a:pt x="1364" y="466"/>
                </a:lnTo>
                <a:lnTo>
                  <a:pt x="1364" y="467"/>
                </a:lnTo>
                <a:lnTo>
                  <a:pt x="1364" y="472"/>
                </a:lnTo>
                <a:lnTo>
                  <a:pt x="1365" y="408"/>
                </a:lnTo>
                <a:lnTo>
                  <a:pt x="1365" y="452"/>
                </a:lnTo>
                <a:lnTo>
                  <a:pt x="1366" y="453"/>
                </a:lnTo>
                <a:lnTo>
                  <a:pt x="1366" y="453"/>
                </a:lnTo>
                <a:lnTo>
                  <a:pt x="1366" y="408"/>
                </a:lnTo>
                <a:lnTo>
                  <a:pt x="1366" y="452"/>
                </a:lnTo>
                <a:lnTo>
                  <a:pt x="1367" y="453"/>
                </a:lnTo>
                <a:lnTo>
                  <a:pt x="1367" y="453"/>
                </a:lnTo>
                <a:lnTo>
                  <a:pt x="1367" y="403"/>
                </a:lnTo>
                <a:lnTo>
                  <a:pt x="1368" y="447"/>
                </a:lnTo>
                <a:lnTo>
                  <a:pt x="1368" y="451"/>
                </a:lnTo>
                <a:lnTo>
                  <a:pt x="1368" y="401"/>
                </a:lnTo>
                <a:lnTo>
                  <a:pt x="1368" y="472"/>
                </a:lnTo>
                <a:lnTo>
                  <a:pt x="1369" y="471"/>
                </a:lnTo>
                <a:lnTo>
                  <a:pt x="1369" y="471"/>
                </a:lnTo>
                <a:lnTo>
                  <a:pt x="1369" y="472"/>
                </a:lnTo>
                <a:lnTo>
                  <a:pt x="1370" y="259"/>
                </a:lnTo>
                <a:lnTo>
                  <a:pt x="1370" y="468"/>
                </a:lnTo>
                <a:lnTo>
                  <a:pt x="1370" y="468"/>
                </a:lnTo>
                <a:lnTo>
                  <a:pt x="1370" y="470"/>
                </a:lnTo>
                <a:lnTo>
                  <a:pt x="1371" y="382"/>
                </a:lnTo>
                <a:lnTo>
                  <a:pt x="1371" y="470"/>
                </a:lnTo>
                <a:lnTo>
                  <a:pt x="1371" y="470"/>
                </a:lnTo>
                <a:lnTo>
                  <a:pt x="1371" y="472"/>
                </a:lnTo>
                <a:lnTo>
                  <a:pt x="1372" y="444"/>
                </a:lnTo>
                <a:lnTo>
                  <a:pt x="1372" y="464"/>
                </a:lnTo>
                <a:lnTo>
                  <a:pt x="1372" y="459"/>
                </a:lnTo>
                <a:lnTo>
                  <a:pt x="1373" y="431"/>
                </a:lnTo>
                <a:lnTo>
                  <a:pt x="1373" y="472"/>
                </a:lnTo>
                <a:lnTo>
                  <a:pt x="1373" y="471"/>
                </a:lnTo>
                <a:lnTo>
                  <a:pt x="1374" y="470"/>
                </a:lnTo>
                <a:lnTo>
                  <a:pt x="1374" y="464"/>
                </a:lnTo>
                <a:lnTo>
                  <a:pt x="1374" y="471"/>
                </a:lnTo>
                <a:lnTo>
                  <a:pt x="1374" y="468"/>
                </a:lnTo>
                <a:lnTo>
                  <a:pt x="1375" y="470"/>
                </a:lnTo>
                <a:lnTo>
                  <a:pt x="1375" y="427"/>
                </a:lnTo>
                <a:lnTo>
                  <a:pt x="1376" y="465"/>
                </a:lnTo>
                <a:lnTo>
                  <a:pt x="1376" y="465"/>
                </a:lnTo>
                <a:lnTo>
                  <a:pt x="1376" y="466"/>
                </a:lnTo>
                <a:lnTo>
                  <a:pt x="1376" y="463"/>
                </a:lnTo>
                <a:lnTo>
                  <a:pt x="1377" y="464"/>
                </a:lnTo>
                <a:lnTo>
                  <a:pt x="1377" y="463"/>
                </a:lnTo>
                <a:lnTo>
                  <a:pt x="1377" y="398"/>
                </a:lnTo>
                <a:lnTo>
                  <a:pt x="1378" y="471"/>
                </a:lnTo>
                <a:lnTo>
                  <a:pt x="1378" y="471"/>
                </a:lnTo>
                <a:lnTo>
                  <a:pt x="1378" y="472"/>
                </a:lnTo>
                <a:lnTo>
                  <a:pt x="1379" y="411"/>
                </a:lnTo>
                <a:lnTo>
                  <a:pt x="1379" y="451"/>
                </a:lnTo>
                <a:lnTo>
                  <a:pt x="1379" y="470"/>
                </a:lnTo>
                <a:lnTo>
                  <a:pt x="1379" y="472"/>
                </a:lnTo>
                <a:lnTo>
                  <a:pt x="1380" y="466"/>
                </a:lnTo>
                <a:lnTo>
                  <a:pt x="1380" y="467"/>
                </a:lnTo>
                <a:lnTo>
                  <a:pt x="1380" y="467"/>
                </a:lnTo>
                <a:lnTo>
                  <a:pt x="1380" y="468"/>
                </a:lnTo>
                <a:lnTo>
                  <a:pt x="1381" y="392"/>
                </a:lnTo>
                <a:lnTo>
                  <a:pt x="1381" y="464"/>
                </a:lnTo>
                <a:lnTo>
                  <a:pt x="1382" y="465"/>
                </a:lnTo>
                <a:lnTo>
                  <a:pt x="1382" y="466"/>
                </a:lnTo>
                <a:lnTo>
                  <a:pt x="1382" y="226"/>
                </a:lnTo>
                <a:lnTo>
                  <a:pt x="1383" y="459"/>
                </a:lnTo>
                <a:lnTo>
                  <a:pt x="1383" y="455"/>
                </a:lnTo>
                <a:lnTo>
                  <a:pt x="1384" y="472"/>
                </a:lnTo>
                <a:lnTo>
                  <a:pt x="1384" y="472"/>
                </a:lnTo>
                <a:lnTo>
                  <a:pt x="1384" y="472"/>
                </a:lnTo>
                <a:lnTo>
                  <a:pt x="1384" y="472"/>
                </a:lnTo>
                <a:lnTo>
                  <a:pt x="1385" y="408"/>
                </a:lnTo>
                <a:lnTo>
                  <a:pt x="1385" y="453"/>
                </a:lnTo>
                <a:lnTo>
                  <a:pt x="1385" y="453"/>
                </a:lnTo>
                <a:lnTo>
                  <a:pt x="1385" y="453"/>
                </a:lnTo>
                <a:lnTo>
                  <a:pt x="1386" y="368"/>
                </a:lnTo>
                <a:lnTo>
                  <a:pt x="1386" y="452"/>
                </a:lnTo>
                <a:lnTo>
                  <a:pt x="1386" y="452"/>
                </a:lnTo>
                <a:lnTo>
                  <a:pt x="1386" y="404"/>
                </a:lnTo>
                <a:lnTo>
                  <a:pt x="1386" y="453"/>
                </a:lnTo>
                <a:lnTo>
                  <a:pt x="1387" y="450"/>
                </a:lnTo>
                <a:lnTo>
                  <a:pt x="1387" y="450"/>
                </a:lnTo>
                <a:lnTo>
                  <a:pt x="1387" y="406"/>
                </a:lnTo>
                <a:lnTo>
                  <a:pt x="1388" y="472"/>
                </a:lnTo>
                <a:lnTo>
                  <a:pt x="1388" y="472"/>
                </a:lnTo>
                <a:lnTo>
                  <a:pt x="1388" y="472"/>
                </a:lnTo>
                <a:lnTo>
                  <a:pt x="1389" y="472"/>
                </a:lnTo>
                <a:lnTo>
                  <a:pt x="1389" y="469"/>
                </a:lnTo>
                <a:lnTo>
                  <a:pt x="1389" y="472"/>
                </a:lnTo>
                <a:lnTo>
                  <a:pt x="1389" y="472"/>
                </a:lnTo>
                <a:lnTo>
                  <a:pt x="1390" y="471"/>
                </a:lnTo>
                <a:lnTo>
                  <a:pt x="1390" y="472"/>
                </a:lnTo>
                <a:lnTo>
                  <a:pt x="1390" y="472"/>
                </a:lnTo>
                <a:lnTo>
                  <a:pt x="1391" y="472"/>
                </a:lnTo>
                <a:lnTo>
                  <a:pt x="1391" y="470"/>
                </a:lnTo>
                <a:lnTo>
                  <a:pt x="1391" y="472"/>
                </a:lnTo>
                <a:lnTo>
                  <a:pt x="1392" y="472"/>
                </a:lnTo>
                <a:lnTo>
                  <a:pt x="1392" y="472"/>
                </a:lnTo>
                <a:lnTo>
                  <a:pt x="1392" y="472"/>
                </a:lnTo>
                <a:lnTo>
                  <a:pt x="1393" y="469"/>
                </a:lnTo>
                <a:lnTo>
                  <a:pt x="1393" y="472"/>
                </a:lnTo>
                <a:lnTo>
                  <a:pt x="1393" y="472"/>
                </a:lnTo>
                <a:lnTo>
                  <a:pt x="1393" y="472"/>
                </a:lnTo>
                <a:lnTo>
                  <a:pt x="1394" y="472"/>
                </a:lnTo>
                <a:lnTo>
                  <a:pt x="1394" y="472"/>
                </a:lnTo>
                <a:lnTo>
                  <a:pt x="1394" y="470"/>
                </a:lnTo>
                <a:lnTo>
                  <a:pt x="1394" y="469"/>
                </a:lnTo>
                <a:lnTo>
                  <a:pt x="1394" y="472"/>
                </a:lnTo>
                <a:lnTo>
                  <a:pt x="1395" y="472"/>
                </a:lnTo>
                <a:lnTo>
                  <a:pt x="1395" y="472"/>
                </a:lnTo>
                <a:lnTo>
                  <a:pt x="1396" y="472"/>
                </a:lnTo>
                <a:lnTo>
                  <a:pt x="1396" y="460"/>
                </a:lnTo>
                <a:lnTo>
                  <a:pt x="1396" y="472"/>
                </a:lnTo>
                <a:lnTo>
                  <a:pt x="1396" y="472"/>
                </a:lnTo>
                <a:lnTo>
                  <a:pt x="1397" y="472"/>
                </a:lnTo>
                <a:lnTo>
                  <a:pt x="1397" y="472"/>
                </a:lnTo>
                <a:lnTo>
                  <a:pt x="1397" y="472"/>
                </a:lnTo>
                <a:lnTo>
                  <a:pt x="1398" y="470"/>
                </a:lnTo>
                <a:lnTo>
                  <a:pt x="1398" y="472"/>
                </a:lnTo>
                <a:lnTo>
                  <a:pt x="1398" y="472"/>
                </a:lnTo>
                <a:lnTo>
                  <a:pt x="1399" y="472"/>
                </a:lnTo>
                <a:lnTo>
                  <a:pt x="1399" y="472"/>
                </a:lnTo>
                <a:lnTo>
                  <a:pt x="1400" y="452"/>
                </a:lnTo>
                <a:lnTo>
                  <a:pt x="1400" y="452"/>
                </a:lnTo>
                <a:lnTo>
                  <a:pt x="1400" y="453"/>
                </a:lnTo>
                <a:lnTo>
                  <a:pt x="1400" y="454"/>
                </a:lnTo>
                <a:lnTo>
                  <a:pt x="1401" y="408"/>
                </a:lnTo>
                <a:lnTo>
                  <a:pt x="1401" y="453"/>
                </a:lnTo>
                <a:lnTo>
                  <a:pt x="1401" y="453"/>
                </a:lnTo>
                <a:lnTo>
                  <a:pt x="1401" y="407"/>
                </a:lnTo>
                <a:lnTo>
                  <a:pt x="1402" y="453"/>
                </a:lnTo>
                <a:lnTo>
                  <a:pt x="1402" y="451"/>
                </a:lnTo>
                <a:lnTo>
                  <a:pt x="1402" y="452"/>
                </a:lnTo>
                <a:lnTo>
                  <a:pt x="1402" y="409"/>
                </a:lnTo>
                <a:lnTo>
                  <a:pt x="1403" y="472"/>
                </a:lnTo>
                <a:lnTo>
                  <a:pt x="1403" y="432"/>
                </a:lnTo>
                <a:lnTo>
                  <a:pt x="1403" y="472"/>
                </a:lnTo>
                <a:lnTo>
                  <a:pt x="1403" y="471"/>
                </a:lnTo>
                <a:lnTo>
                  <a:pt x="1404" y="472"/>
                </a:lnTo>
                <a:lnTo>
                  <a:pt x="1404" y="472"/>
                </a:lnTo>
                <a:lnTo>
                  <a:pt x="1404" y="472"/>
                </a:lnTo>
                <a:lnTo>
                  <a:pt x="1404" y="472"/>
                </a:lnTo>
                <a:lnTo>
                  <a:pt x="1405" y="470"/>
                </a:lnTo>
                <a:lnTo>
                  <a:pt x="1405" y="472"/>
                </a:lnTo>
                <a:lnTo>
                  <a:pt x="1406" y="472"/>
                </a:lnTo>
                <a:lnTo>
                  <a:pt x="1406" y="472"/>
                </a:lnTo>
                <a:lnTo>
                  <a:pt x="1406" y="471"/>
                </a:lnTo>
                <a:lnTo>
                  <a:pt x="1406" y="471"/>
                </a:lnTo>
                <a:lnTo>
                  <a:pt x="1407" y="471"/>
                </a:lnTo>
                <a:lnTo>
                  <a:pt x="1407" y="472"/>
                </a:lnTo>
                <a:lnTo>
                  <a:pt x="1407" y="469"/>
                </a:lnTo>
                <a:lnTo>
                  <a:pt x="1408" y="472"/>
                </a:lnTo>
                <a:lnTo>
                  <a:pt x="1408" y="472"/>
                </a:lnTo>
                <a:lnTo>
                  <a:pt x="1408" y="472"/>
                </a:lnTo>
                <a:lnTo>
                  <a:pt x="1409" y="469"/>
                </a:lnTo>
                <a:lnTo>
                  <a:pt x="1409" y="469"/>
                </a:lnTo>
                <a:lnTo>
                  <a:pt x="1409" y="472"/>
                </a:lnTo>
                <a:lnTo>
                  <a:pt x="1410" y="472"/>
                </a:lnTo>
                <a:lnTo>
                  <a:pt x="1410" y="472"/>
                </a:lnTo>
                <a:lnTo>
                  <a:pt x="1410" y="472"/>
                </a:lnTo>
                <a:lnTo>
                  <a:pt x="1411" y="470"/>
                </a:lnTo>
                <a:lnTo>
                  <a:pt x="1411" y="472"/>
                </a:lnTo>
                <a:lnTo>
                  <a:pt x="1411" y="472"/>
                </a:lnTo>
                <a:lnTo>
                  <a:pt x="1411" y="471"/>
                </a:lnTo>
                <a:lnTo>
                  <a:pt x="1412" y="472"/>
                </a:lnTo>
                <a:lnTo>
                  <a:pt x="1412" y="472"/>
                </a:lnTo>
                <a:lnTo>
                  <a:pt x="1412" y="472"/>
                </a:lnTo>
                <a:lnTo>
                  <a:pt x="1412" y="470"/>
                </a:lnTo>
                <a:lnTo>
                  <a:pt x="1413" y="472"/>
                </a:lnTo>
                <a:lnTo>
                  <a:pt x="1413" y="472"/>
                </a:lnTo>
                <a:lnTo>
                  <a:pt x="1414" y="472"/>
                </a:lnTo>
                <a:lnTo>
                  <a:pt x="1414" y="470"/>
                </a:lnTo>
                <a:lnTo>
                  <a:pt x="1414" y="472"/>
                </a:lnTo>
                <a:lnTo>
                  <a:pt x="1415" y="472"/>
                </a:lnTo>
                <a:lnTo>
                  <a:pt x="1416" y="412"/>
                </a:lnTo>
                <a:lnTo>
                  <a:pt x="1416" y="453"/>
                </a:lnTo>
                <a:lnTo>
                  <a:pt x="1416" y="453"/>
                </a:lnTo>
                <a:lnTo>
                  <a:pt x="1416" y="409"/>
                </a:lnTo>
                <a:lnTo>
                  <a:pt x="1416" y="453"/>
                </a:lnTo>
                <a:lnTo>
                  <a:pt x="1417" y="453"/>
                </a:lnTo>
                <a:lnTo>
                  <a:pt x="1417" y="411"/>
                </a:lnTo>
                <a:lnTo>
                  <a:pt x="1417" y="410"/>
                </a:lnTo>
                <a:lnTo>
                  <a:pt x="1418" y="454"/>
                </a:lnTo>
                <a:lnTo>
                  <a:pt x="1418" y="453"/>
                </a:lnTo>
                <a:lnTo>
                  <a:pt x="1418" y="472"/>
                </a:lnTo>
                <a:lnTo>
                  <a:pt x="1418" y="431"/>
                </a:lnTo>
                <a:lnTo>
                  <a:pt x="1419" y="472"/>
                </a:lnTo>
                <a:lnTo>
                  <a:pt x="1419" y="472"/>
                </a:lnTo>
                <a:lnTo>
                  <a:pt x="1419" y="472"/>
                </a:lnTo>
                <a:lnTo>
                  <a:pt x="1419" y="472"/>
                </a:lnTo>
                <a:lnTo>
                  <a:pt x="1420" y="471"/>
                </a:lnTo>
                <a:lnTo>
                  <a:pt x="1420" y="472"/>
                </a:lnTo>
                <a:lnTo>
                  <a:pt x="1420" y="472"/>
                </a:lnTo>
                <a:lnTo>
                  <a:pt x="1421" y="472"/>
                </a:lnTo>
                <a:lnTo>
                  <a:pt x="1421" y="472"/>
                </a:lnTo>
                <a:lnTo>
                  <a:pt x="1421" y="472"/>
                </a:lnTo>
                <a:lnTo>
                  <a:pt x="1422" y="472"/>
                </a:lnTo>
                <a:lnTo>
                  <a:pt x="1422" y="472"/>
                </a:lnTo>
                <a:lnTo>
                  <a:pt x="1422" y="469"/>
                </a:lnTo>
                <a:lnTo>
                  <a:pt x="1422" y="472"/>
                </a:lnTo>
                <a:lnTo>
                  <a:pt x="1422" y="472"/>
                </a:lnTo>
                <a:lnTo>
                  <a:pt x="1423" y="471"/>
                </a:lnTo>
                <a:lnTo>
                  <a:pt x="1423" y="472"/>
                </a:lnTo>
                <a:lnTo>
                  <a:pt x="1424" y="472"/>
                </a:lnTo>
                <a:lnTo>
                  <a:pt x="1424" y="472"/>
                </a:lnTo>
                <a:lnTo>
                  <a:pt x="1424" y="470"/>
                </a:lnTo>
                <a:lnTo>
                  <a:pt x="1425" y="472"/>
                </a:lnTo>
                <a:lnTo>
                  <a:pt x="1425" y="472"/>
                </a:lnTo>
                <a:lnTo>
                  <a:pt x="1425" y="472"/>
                </a:lnTo>
                <a:lnTo>
                  <a:pt x="1426" y="470"/>
                </a:lnTo>
                <a:lnTo>
                  <a:pt x="1426" y="472"/>
                </a:lnTo>
                <a:lnTo>
                  <a:pt x="1426" y="471"/>
                </a:lnTo>
                <a:lnTo>
                  <a:pt x="1427" y="472"/>
                </a:lnTo>
                <a:lnTo>
                  <a:pt x="1427" y="472"/>
                </a:lnTo>
                <a:lnTo>
                  <a:pt x="1427" y="472"/>
                </a:lnTo>
                <a:lnTo>
                  <a:pt x="1427" y="472"/>
                </a:lnTo>
                <a:lnTo>
                  <a:pt x="1428" y="469"/>
                </a:lnTo>
                <a:lnTo>
                  <a:pt x="1428" y="472"/>
                </a:lnTo>
                <a:lnTo>
                  <a:pt x="1428" y="472"/>
                </a:lnTo>
                <a:lnTo>
                  <a:pt x="1428" y="472"/>
                </a:lnTo>
                <a:lnTo>
                  <a:pt x="1429" y="471"/>
                </a:lnTo>
                <a:lnTo>
                  <a:pt x="1429" y="472"/>
                </a:lnTo>
                <a:lnTo>
                  <a:pt x="1430" y="472"/>
                </a:lnTo>
                <a:lnTo>
                  <a:pt x="1430" y="472"/>
                </a:lnTo>
                <a:lnTo>
                  <a:pt x="1430" y="452"/>
                </a:lnTo>
                <a:lnTo>
                  <a:pt x="1430" y="453"/>
                </a:lnTo>
                <a:lnTo>
                  <a:pt x="1430" y="453"/>
                </a:lnTo>
                <a:lnTo>
                  <a:pt x="1431" y="454"/>
                </a:lnTo>
                <a:lnTo>
                  <a:pt x="1431" y="411"/>
                </a:lnTo>
                <a:lnTo>
                  <a:pt x="1432" y="453"/>
                </a:lnTo>
                <a:lnTo>
                  <a:pt x="1432" y="454"/>
                </a:lnTo>
                <a:lnTo>
                  <a:pt x="1432" y="414"/>
                </a:lnTo>
                <a:lnTo>
                  <a:pt x="1433" y="453"/>
                </a:lnTo>
                <a:lnTo>
                  <a:pt x="1433" y="452"/>
                </a:lnTo>
                <a:lnTo>
                  <a:pt x="1434" y="410"/>
                </a:lnTo>
                <a:lnTo>
                  <a:pt x="1434" y="472"/>
                </a:lnTo>
                <a:lnTo>
                  <a:pt x="1434" y="471"/>
                </a:lnTo>
                <a:lnTo>
                  <a:pt x="1434" y="471"/>
                </a:lnTo>
                <a:lnTo>
                  <a:pt x="1434" y="431"/>
                </a:lnTo>
                <a:lnTo>
                  <a:pt x="1435" y="472"/>
                </a:lnTo>
                <a:lnTo>
                  <a:pt x="1435" y="472"/>
                </a:lnTo>
                <a:lnTo>
                  <a:pt x="1435" y="471"/>
                </a:lnTo>
                <a:lnTo>
                  <a:pt x="1436" y="469"/>
                </a:lnTo>
                <a:lnTo>
                  <a:pt x="1436" y="472"/>
                </a:lnTo>
                <a:lnTo>
                  <a:pt x="1436" y="472"/>
                </a:lnTo>
                <a:lnTo>
                  <a:pt x="1436" y="472"/>
                </a:lnTo>
                <a:lnTo>
                  <a:pt x="1437" y="472"/>
                </a:lnTo>
                <a:lnTo>
                  <a:pt x="1437" y="472"/>
                </a:lnTo>
                <a:lnTo>
                  <a:pt x="1438" y="472"/>
                </a:lnTo>
                <a:lnTo>
                  <a:pt x="1438" y="469"/>
                </a:lnTo>
                <a:lnTo>
                  <a:pt x="1439" y="472"/>
                </a:lnTo>
                <a:lnTo>
                  <a:pt x="1439" y="472"/>
                </a:lnTo>
                <a:lnTo>
                  <a:pt x="1439" y="472"/>
                </a:lnTo>
                <a:lnTo>
                  <a:pt x="1439" y="472"/>
                </a:lnTo>
                <a:lnTo>
                  <a:pt x="1440" y="469"/>
                </a:lnTo>
                <a:lnTo>
                  <a:pt x="1440" y="471"/>
                </a:lnTo>
                <a:lnTo>
                  <a:pt x="1440" y="472"/>
                </a:lnTo>
                <a:lnTo>
                  <a:pt x="1440" y="472"/>
                </a:lnTo>
                <a:lnTo>
                  <a:pt x="1440" y="471"/>
                </a:lnTo>
                <a:lnTo>
                  <a:pt x="1441" y="472"/>
                </a:lnTo>
                <a:lnTo>
                  <a:pt x="1441" y="472"/>
                </a:lnTo>
                <a:lnTo>
                  <a:pt x="1441" y="472"/>
                </a:lnTo>
                <a:lnTo>
                  <a:pt x="1442" y="470"/>
                </a:lnTo>
                <a:lnTo>
                  <a:pt x="1442" y="472"/>
                </a:lnTo>
                <a:lnTo>
                  <a:pt x="1442" y="472"/>
                </a:lnTo>
                <a:lnTo>
                  <a:pt x="1443" y="472"/>
                </a:lnTo>
                <a:lnTo>
                  <a:pt x="1443" y="471"/>
                </a:lnTo>
                <a:lnTo>
                  <a:pt x="1443" y="471"/>
                </a:lnTo>
                <a:lnTo>
                  <a:pt x="1444" y="472"/>
                </a:lnTo>
                <a:lnTo>
                  <a:pt x="1444" y="472"/>
                </a:lnTo>
                <a:lnTo>
                  <a:pt x="1445" y="472"/>
                </a:lnTo>
                <a:lnTo>
                  <a:pt x="1445" y="472"/>
                </a:lnTo>
                <a:lnTo>
                  <a:pt x="1445" y="472"/>
                </a:lnTo>
                <a:lnTo>
                  <a:pt x="1445" y="472"/>
                </a:lnTo>
                <a:lnTo>
                  <a:pt x="1446" y="472"/>
                </a:lnTo>
                <a:lnTo>
                  <a:pt x="1447" y="408"/>
                </a:lnTo>
                <a:lnTo>
                  <a:pt x="1447" y="453"/>
                </a:lnTo>
                <a:lnTo>
                  <a:pt x="1447" y="453"/>
                </a:lnTo>
                <a:lnTo>
                  <a:pt x="1447" y="405"/>
                </a:lnTo>
                <a:lnTo>
                  <a:pt x="1448" y="454"/>
                </a:lnTo>
                <a:lnTo>
                  <a:pt x="1448" y="452"/>
                </a:lnTo>
                <a:lnTo>
                  <a:pt x="1448" y="452"/>
                </a:lnTo>
                <a:lnTo>
                  <a:pt x="1449" y="409"/>
                </a:lnTo>
                <a:lnTo>
                  <a:pt x="1449" y="472"/>
                </a:lnTo>
                <a:lnTo>
                  <a:pt x="1449" y="472"/>
                </a:lnTo>
                <a:lnTo>
                  <a:pt x="1449" y="472"/>
                </a:lnTo>
                <a:lnTo>
                  <a:pt x="1449" y="431"/>
                </a:lnTo>
                <a:lnTo>
                  <a:pt x="1450" y="472"/>
                </a:lnTo>
                <a:lnTo>
                  <a:pt x="1450" y="472"/>
                </a:lnTo>
                <a:lnTo>
                  <a:pt x="1450" y="472"/>
                </a:lnTo>
                <a:lnTo>
                  <a:pt x="1451" y="470"/>
                </a:lnTo>
                <a:lnTo>
                  <a:pt x="1451" y="472"/>
                </a:lnTo>
                <a:lnTo>
                  <a:pt x="1451" y="472"/>
                </a:lnTo>
                <a:lnTo>
                  <a:pt x="1451" y="472"/>
                </a:lnTo>
                <a:lnTo>
                  <a:pt x="1452" y="470"/>
                </a:lnTo>
                <a:lnTo>
                  <a:pt x="1452" y="472"/>
                </a:lnTo>
                <a:lnTo>
                  <a:pt x="1453" y="472"/>
                </a:lnTo>
                <a:lnTo>
                  <a:pt x="1453" y="472"/>
                </a:lnTo>
                <a:lnTo>
                  <a:pt x="1453" y="471"/>
                </a:lnTo>
                <a:lnTo>
                  <a:pt x="1453" y="471"/>
                </a:lnTo>
                <a:lnTo>
                  <a:pt x="1453" y="471"/>
                </a:lnTo>
                <a:lnTo>
                  <a:pt x="1454" y="469"/>
                </a:lnTo>
                <a:lnTo>
                  <a:pt x="1455" y="472"/>
                </a:lnTo>
                <a:lnTo>
                  <a:pt x="1455" y="472"/>
                </a:lnTo>
                <a:lnTo>
                  <a:pt x="1455" y="472"/>
                </a:lnTo>
                <a:lnTo>
                  <a:pt x="1455" y="471"/>
                </a:lnTo>
                <a:lnTo>
                  <a:pt x="1455" y="472"/>
                </a:lnTo>
                <a:lnTo>
                  <a:pt x="1456" y="472"/>
                </a:lnTo>
                <a:lnTo>
                  <a:pt x="1456" y="471"/>
                </a:lnTo>
                <a:lnTo>
                  <a:pt x="1456" y="472"/>
                </a:lnTo>
                <a:lnTo>
                  <a:pt x="1457" y="472"/>
                </a:lnTo>
                <a:lnTo>
                  <a:pt x="1457" y="472"/>
                </a:lnTo>
                <a:lnTo>
                  <a:pt x="1457" y="472"/>
                </a:lnTo>
                <a:lnTo>
                  <a:pt x="1457" y="470"/>
                </a:lnTo>
                <a:lnTo>
                  <a:pt x="1458" y="472"/>
                </a:lnTo>
                <a:lnTo>
                  <a:pt x="1458" y="472"/>
                </a:lnTo>
                <a:lnTo>
                  <a:pt x="1459" y="472"/>
                </a:lnTo>
                <a:lnTo>
                  <a:pt x="1459" y="471"/>
                </a:lnTo>
                <a:lnTo>
                  <a:pt x="1459" y="472"/>
                </a:lnTo>
                <a:lnTo>
                  <a:pt x="1459" y="472"/>
                </a:lnTo>
                <a:lnTo>
                  <a:pt x="1460" y="471"/>
                </a:lnTo>
                <a:lnTo>
                  <a:pt x="1460" y="472"/>
                </a:lnTo>
                <a:lnTo>
                  <a:pt x="1460" y="472"/>
                </a:lnTo>
                <a:lnTo>
                  <a:pt x="1461" y="472"/>
                </a:lnTo>
                <a:lnTo>
                  <a:pt x="1461" y="472"/>
                </a:lnTo>
                <a:lnTo>
                  <a:pt x="1461" y="451"/>
                </a:lnTo>
                <a:lnTo>
                  <a:pt x="1461" y="451"/>
                </a:lnTo>
                <a:lnTo>
                  <a:pt x="1461" y="451"/>
                </a:lnTo>
                <a:lnTo>
                  <a:pt x="1462" y="453"/>
                </a:lnTo>
                <a:lnTo>
                  <a:pt x="1462" y="408"/>
                </a:lnTo>
                <a:lnTo>
                  <a:pt x="1463" y="453"/>
                </a:lnTo>
                <a:lnTo>
                  <a:pt x="1463" y="453"/>
                </a:lnTo>
                <a:lnTo>
                  <a:pt x="1463" y="453"/>
                </a:lnTo>
                <a:lnTo>
                  <a:pt x="1464" y="409"/>
                </a:lnTo>
                <a:lnTo>
                  <a:pt x="1464" y="409"/>
                </a:lnTo>
                <a:lnTo>
                  <a:pt x="1464" y="452"/>
                </a:lnTo>
                <a:lnTo>
                  <a:pt x="1464" y="409"/>
                </a:lnTo>
                <a:lnTo>
                  <a:pt x="1464" y="472"/>
                </a:lnTo>
                <a:lnTo>
                  <a:pt x="1465" y="471"/>
                </a:lnTo>
                <a:lnTo>
                  <a:pt x="1465" y="472"/>
                </a:lnTo>
                <a:lnTo>
                  <a:pt x="1465" y="470"/>
                </a:lnTo>
                <a:lnTo>
                  <a:pt x="1465" y="472"/>
                </a:lnTo>
                <a:lnTo>
                  <a:pt x="1466" y="472"/>
                </a:lnTo>
                <a:lnTo>
                  <a:pt x="1466" y="472"/>
                </a:lnTo>
                <a:lnTo>
                  <a:pt x="1467" y="472"/>
                </a:lnTo>
                <a:lnTo>
                  <a:pt x="1467" y="470"/>
                </a:lnTo>
                <a:lnTo>
                  <a:pt x="1467" y="472"/>
                </a:lnTo>
                <a:lnTo>
                  <a:pt x="1467" y="472"/>
                </a:lnTo>
                <a:lnTo>
                  <a:pt x="1467" y="468"/>
                </a:lnTo>
                <a:lnTo>
                  <a:pt x="1468" y="472"/>
                </a:lnTo>
                <a:lnTo>
                  <a:pt x="1469" y="472"/>
                </a:lnTo>
                <a:lnTo>
                  <a:pt x="1469" y="472"/>
                </a:lnTo>
                <a:lnTo>
                  <a:pt x="1469" y="471"/>
                </a:lnTo>
                <a:lnTo>
                  <a:pt x="1469" y="472"/>
                </a:lnTo>
                <a:lnTo>
                  <a:pt x="1469" y="472"/>
                </a:lnTo>
                <a:lnTo>
                  <a:pt x="1470" y="472"/>
                </a:lnTo>
                <a:lnTo>
                  <a:pt x="1471" y="470"/>
                </a:lnTo>
                <a:lnTo>
                  <a:pt x="1471" y="470"/>
                </a:lnTo>
                <a:lnTo>
                  <a:pt x="1471" y="470"/>
                </a:lnTo>
                <a:lnTo>
                  <a:pt x="1471" y="472"/>
                </a:lnTo>
                <a:lnTo>
                  <a:pt x="1472" y="472"/>
                </a:lnTo>
                <a:lnTo>
                  <a:pt x="1472" y="472"/>
                </a:lnTo>
                <a:lnTo>
                  <a:pt x="1473" y="472"/>
                </a:lnTo>
                <a:lnTo>
                  <a:pt x="1473" y="470"/>
                </a:lnTo>
                <a:lnTo>
                  <a:pt x="1473" y="470"/>
                </a:lnTo>
                <a:lnTo>
                  <a:pt x="1473" y="472"/>
                </a:lnTo>
                <a:lnTo>
                  <a:pt x="1473" y="472"/>
                </a:lnTo>
                <a:lnTo>
                  <a:pt x="1474" y="472"/>
                </a:lnTo>
                <a:lnTo>
                  <a:pt x="1474" y="472"/>
                </a:lnTo>
                <a:lnTo>
                  <a:pt x="1474" y="472"/>
                </a:lnTo>
                <a:lnTo>
                  <a:pt x="1475" y="470"/>
                </a:lnTo>
                <a:lnTo>
                  <a:pt x="1475" y="472"/>
                </a:lnTo>
                <a:lnTo>
                  <a:pt x="1475" y="472"/>
                </a:lnTo>
                <a:lnTo>
                  <a:pt x="1475" y="472"/>
                </a:lnTo>
                <a:lnTo>
                  <a:pt x="1476" y="408"/>
                </a:lnTo>
                <a:lnTo>
                  <a:pt x="1477" y="452"/>
                </a:lnTo>
                <a:lnTo>
                  <a:pt x="1477" y="453"/>
                </a:lnTo>
                <a:lnTo>
                  <a:pt x="1477" y="410"/>
                </a:lnTo>
                <a:lnTo>
                  <a:pt x="1477" y="453"/>
                </a:lnTo>
                <a:lnTo>
                  <a:pt x="1478" y="453"/>
                </a:lnTo>
                <a:lnTo>
                  <a:pt x="1478" y="406"/>
                </a:lnTo>
                <a:lnTo>
                  <a:pt x="1478" y="453"/>
                </a:lnTo>
                <a:lnTo>
                  <a:pt x="1479" y="453"/>
                </a:lnTo>
                <a:lnTo>
                  <a:pt x="1479" y="451"/>
                </a:lnTo>
                <a:lnTo>
                  <a:pt x="1479" y="430"/>
                </a:lnTo>
                <a:lnTo>
                  <a:pt x="1479" y="472"/>
                </a:lnTo>
                <a:lnTo>
                  <a:pt x="1480" y="472"/>
                </a:lnTo>
                <a:lnTo>
                  <a:pt x="1480" y="472"/>
                </a:lnTo>
                <a:lnTo>
                  <a:pt x="1480" y="470"/>
                </a:lnTo>
                <a:lnTo>
                  <a:pt x="1481" y="472"/>
                </a:lnTo>
                <a:lnTo>
                  <a:pt x="1481" y="472"/>
                </a:lnTo>
                <a:lnTo>
                  <a:pt x="1481" y="471"/>
                </a:lnTo>
                <a:lnTo>
                  <a:pt x="1481" y="470"/>
                </a:lnTo>
                <a:lnTo>
                  <a:pt x="1481" y="472"/>
                </a:lnTo>
                <a:lnTo>
                  <a:pt x="1482" y="472"/>
                </a:lnTo>
                <a:lnTo>
                  <a:pt x="1482" y="472"/>
                </a:lnTo>
                <a:lnTo>
                  <a:pt x="1483" y="472"/>
                </a:lnTo>
                <a:lnTo>
                  <a:pt x="1483" y="470"/>
                </a:lnTo>
                <a:lnTo>
                  <a:pt x="1483" y="470"/>
                </a:lnTo>
                <a:lnTo>
                  <a:pt x="1483" y="469"/>
                </a:lnTo>
                <a:lnTo>
                  <a:pt x="1484" y="472"/>
                </a:lnTo>
                <a:lnTo>
                  <a:pt x="1484" y="472"/>
                </a:lnTo>
                <a:lnTo>
                  <a:pt x="1485" y="472"/>
                </a:lnTo>
                <a:lnTo>
                  <a:pt x="1485" y="470"/>
                </a:lnTo>
                <a:lnTo>
                  <a:pt x="1485" y="472"/>
                </a:lnTo>
                <a:lnTo>
                  <a:pt x="1485" y="471"/>
                </a:lnTo>
                <a:lnTo>
                  <a:pt x="1486" y="471"/>
                </a:lnTo>
                <a:lnTo>
                  <a:pt x="1486" y="471"/>
                </a:lnTo>
                <a:lnTo>
                  <a:pt x="1486" y="472"/>
                </a:lnTo>
                <a:lnTo>
                  <a:pt x="1487" y="472"/>
                </a:lnTo>
                <a:lnTo>
                  <a:pt x="1487" y="472"/>
                </a:lnTo>
                <a:lnTo>
                  <a:pt x="1487" y="470"/>
                </a:lnTo>
                <a:lnTo>
                  <a:pt x="1488" y="472"/>
                </a:lnTo>
                <a:lnTo>
                  <a:pt x="1488" y="472"/>
                </a:lnTo>
                <a:lnTo>
                  <a:pt x="1488" y="471"/>
                </a:lnTo>
                <a:lnTo>
                  <a:pt x="1488" y="472"/>
                </a:lnTo>
                <a:lnTo>
                  <a:pt x="1489" y="472"/>
                </a:lnTo>
                <a:lnTo>
                  <a:pt x="1489" y="471"/>
                </a:lnTo>
                <a:lnTo>
                  <a:pt x="1489" y="470"/>
                </a:lnTo>
                <a:lnTo>
                  <a:pt x="1490" y="472"/>
                </a:lnTo>
                <a:lnTo>
                  <a:pt x="1490" y="472"/>
                </a:lnTo>
                <a:lnTo>
                  <a:pt x="1491" y="472"/>
                </a:lnTo>
                <a:lnTo>
                  <a:pt x="1491" y="450"/>
                </a:lnTo>
                <a:lnTo>
                  <a:pt x="1491" y="451"/>
                </a:lnTo>
                <a:lnTo>
                  <a:pt x="1491" y="453"/>
                </a:lnTo>
                <a:lnTo>
                  <a:pt x="1492" y="409"/>
                </a:lnTo>
                <a:lnTo>
                  <a:pt x="1492" y="411"/>
                </a:lnTo>
                <a:lnTo>
                  <a:pt x="1492" y="453"/>
                </a:lnTo>
                <a:lnTo>
                  <a:pt x="1493" y="453"/>
                </a:lnTo>
                <a:lnTo>
                  <a:pt x="1493" y="407"/>
                </a:lnTo>
                <a:lnTo>
                  <a:pt x="1493" y="452"/>
                </a:lnTo>
                <a:lnTo>
                  <a:pt x="1494" y="452"/>
                </a:lnTo>
                <a:lnTo>
                  <a:pt x="1494" y="410"/>
                </a:lnTo>
                <a:lnTo>
                  <a:pt x="1494" y="472"/>
                </a:lnTo>
                <a:lnTo>
                  <a:pt x="1495" y="470"/>
                </a:lnTo>
                <a:lnTo>
                  <a:pt x="1495" y="472"/>
                </a:lnTo>
                <a:lnTo>
                  <a:pt x="1495" y="434"/>
                </a:lnTo>
                <a:lnTo>
                  <a:pt x="1495" y="472"/>
                </a:lnTo>
                <a:lnTo>
                  <a:pt x="1496" y="472"/>
                </a:lnTo>
                <a:lnTo>
                  <a:pt x="1496" y="472"/>
                </a:lnTo>
                <a:lnTo>
                  <a:pt x="1496" y="472"/>
                </a:lnTo>
                <a:lnTo>
                  <a:pt x="1497" y="471"/>
                </a:lnTo>
                <a:lnTo>
                  <a:pt x="1497" y="472"/>
                </a:lnTo>
                <a:lnTo>
                  <a:pt x="1497" y="472"/>
                </a:lnTo>
                <a:lnTo>
                  <a:pt x="1497" y="472"/>
                </a:lnTo>
                <a:lnTo>
                  <a:pt x="1497" y="470"/>
                </a:lnTo>
                <a:lnTo>
                  <a:pt x="1498" y="472"/>
                </a:lnTo>
                <a:lnTo>
                  <a:pt x="1498" y="472"/>
                </a:lnTo>
                <a:lnTo>
                  <a:pt x="1499" y="472"/>
                </a:lnTo>
                <a:lnTo>
                  <a:pt x="1499" y="471"/>
                </a:lnTo>
                <a:lnTo>
                  <a:pt x="1499" y="471"/>
                </a:lnTo>
                <a:lnTo>
                  <a:pt x="1499" y="471"/>
                </a:lnTo>
                <a:lnTo>
                  <a:pt x="1499" y="471"/>
                </a:lnTo>
                <a:lnTo>
                  <a:pt x="1500" y="472"/>
                </a:lnTo>
                <a:lnTo>
                  <a:pt x="1500" y="472"/>
                </a:lnTo>
                <a:lnTo>
                  <a:pt x="1500" y="472"/>
                </a:lnTo>
                <a:lnTo>
                  <a:pt x="1501" y="472"/>
                </a:lnTo>
                <a:lnTo>
                  <a:pt x="1501" y="469"/>
                </a:lnTo>
                <a:lnTo>
                  <a:pt x="1501" y="472"/>
                </a:lnTo>
                <a:lnTo>
                  <a:pt x="1502" y="472"/>
                </a:lnTo>
                <a:lnTo>
                  <a:pt x="1502" y="472"/>
                </a:lnTo>
                <a:lnTo>
                  <a:pt x="1502" y="471"/>
                </a:lnTo>
                <a:lnTo>
                  <a:pt x="1503" y="472"/>
                </a:lnTo>
                <a:lnTo>
                  <a:pt x="1503" y="471"/>
                </a:lnTo>
                <a:lnTo>
                  <a:pt x="1503" y="472"/>
                </a:lnTo>
                <a:lnTo>
                  <a:pt x="1504" y="472"/>
                </a:lnTo>
                <a:lnTo>
                  <a:pt x="1504" y="472"/>
                </a:lnTo>
                <a:lnTo>
                  <a:pt x="1504" y="472"/>
                </a:lnTo>
                <a:lnTo>
                  <a:pt x="1505" y="472"/>
                </a:lnTo>
                <a:lnTo>
                  <a:pt x="1505" y="472"/>
                </a:lnTo>
                <a:lnTo>
                  <a:pt x="1505" y="470"/>
                </a:lnTo>
                <a:lnTo>
                  <a:pt x="1505" y="472"/>
                </a:lnTo>
                <a:lnTo>
                  <a:pt x="1506" y="452"/>
                </a:lnTo>
                <a:lnTo>
                  <a:pt x="1506" y="453"/>
                </a:lnTo>
                <a:lnTo>
                  <a:pt x="1506" y="453"/>
                </a:lnTo>
                <a:lnTo>
                  <a:pt x="1507" y="454"/>
                </a:lnTo>
                <a:lnTo>
                  <a:pt x="1507" y="410"/>
                </a:lnTo>
                <a:lnTo>
                  <a:pt x="1507" y="453"/>
                </a:lnTo>
                <a:lnTo>
                  <a:pt x="1507" y="453"/>
                </a:lnTo>
                <a:lnTo>
                  <a:pt x="1508" y="409"/>
                </a:lnTo>
                <a:lnTo>
                  <a:pt x="1508" y="471"/>
                </a:lnTo>
                <a:lnTo>
                  <a:pt x="1509" y="472"/>
                </a:lnTo>
                <a:lnTo>
                  <a:pt x="1509" y="472"/>
                </a:lnTo>
                <a:lnTo>
                  <a:pt x="1509" y="430"/>
                </a:lnTo>
                <a:lnTo>
                  <a:pt x="1509" y="472"/>
                </a:lnTo>
                <a:lnTo>
                  <a:pt x="1510" y="472"/>
                </a:lnTo>
                <a:lnTo>
                  <a:pt x="1510" y="472"/>
                </a:lnTo>
                <a:lnTo>
                  <a:pt x="1511" y="469"/>
                </a:lnTo>
                <a:lnTo>
                  <a:pt x="1511" y="471"/>
                </a:lnTo>
                <a:lnTo>
                  <a:pt x="1511" y="472"/>
                </a:lnTo>
                <a:lnTo>
                  <a:pt x="1511" y="472"/>
                </a:lnTo>
                <a:lnTo>
                  <a:pt x="1512" y="472"/>
                </a:lnTo>
                <a:lnTo>
                  <a:pt x="1512" y="472"/>
                </a:lnTo>
                <a:lnTo>
                  <a:pt x="1512" y="472"/>
                </a:lnTo>
                <a:lnTo>
                  <a:pt x="1513" y="470"/>
                </a:lnTo>
                <a:lnTo>
                  <a:pt x="1513" y="472"/>
                </a:lnTo>
                <a:lnTo>
                  <a:pt x="1513" y="472"/>
                </a:lnTo>
                <a:lnTo>
                  <a:pt x="1514" y="472"/>
                </a:lnTo>
                <a:lnTo>
                  <a:pt x="1514" y="471"/>
                </a:lnTo>
                <a:lnTo>
                  <a:pt x="1514" y="471"/>
                </a:lnTo>
                <a:lnTo>
                  <a:pt x="1514" y="472"/>
                </a:lnTo>
                <a:lnTo>
                  <a:pt x="1515" y="469"/>
                </a:lnTo>
                <a:lnTo>
                  <a:pt x="1515" y="472"/>
                </a:lnTo>
                <a:lnTo>
                  <a:pt x="1516" y="472"/>
                </a:lnTo>
                <a:lnTo>
                  <a:pt x="1516" y="472"/>
                </a:lnTo>
                <a:lnTo>
                  <a:pt x="1516" y="472"/>
                </a:lnTo>
                <a:lnTo>
                  <a:pt x="1516" y="472"/>
                </a:lnTo>
                <a:lnTo>
                  <a:pt x="1517" y="471"/>
                </a:lnTo>
                <a:lnTo>
                  <a:pt x="1517" y="469"/>
                </a:lnTo>
                <a:lnTo>
                  <a:pt x="1517" y="472"/>
                </a:lnTo>
                <a:lnTo>
                  <a:pt x="1518" y="472"/>
                </a:lnTo>
                <a:lnTo>
                  <a:pt x="1518" y="472"/>
                </a:lnTo>
                <a:lnTo>
                  <a:pt x="1519" y="472"/>
                </a:lnTo>
                <a:lnTo>
                  <a:pt x="1519" y="472"/>
                </a:lnTo>
                <a:lnTo>
                  <a:pt x="1519" y="472"/>
                </a:lnTo>
                <a:lnTo>
                  <a:pt x="1519" y="470"/>
                </a:lnTo>
                <a:lnTo>
                  <a:pt x="1520" y="472"/>
                </a:lnTo>
                <a:lnTo>
                  <a:pt x="1520" y="472"/>
                </a:lnTo>
                <a:lnTo>
                  <a:pt x="1520" y="472"/>
                </a:lnTo>
                <a:lnTo>
                  <a:pt x="1520" y="472"/>
                </a:lnTo>
                <a:lnTo>
                  <a:pt x="1521" y="451"/>
                </a:lnTo>
                <a:lnTo>
                  <a:pt x="1521" y="453"/>
                </a:lnTo>
                <a:lnTo>
                  <a:pt x="1521" y="453"/>
                </a:lnTo>
                <a:lnTo>
                  <a:pt x="1521" y="454"/>
                </a:lnTo>
                <a:lnTo>
                  <a:pt x="1522" y="409"/>
                </a:lnTo>
                <a:lnTo>
                  <a:pt x="1522" y="451"/>
                </a:lnTo>
                <a:lnTo>
                  <a:pt x="1522" y="451"/>
                </a:lnTo>
                <a:lnTo>
                  <a:pt x="1523" y="453"/>
                </a:lnTo>
                <a:lnTo>
                  <a:pt x="1523" y="406"/>
                </a:lnTo>
                <a:lnTo>
                  <a:pt x="1523" y="410"/>
                </a:lnTo>
                <a:lnTo>
                  <a:pt x="1524" y="452"/>
                </a:lnTo>
                <a:lnTo>
                  <a:pt x="1524" y="407"/>
                </a:lnTo>
                <a:lnTo>
                  <a:pt x="1524" y="472"/>
                </a:lnTo>
                <a:lnTo>
                  <a:pt x="1524" y="472"/>
                </a:lnTo>
                <a:lnTo>
                  <a:pt x="1525" y="472"/>
                </a:lnTo>
                <a:lnTo>
                  <a:pt x="1525" y="433"/>
                </a:lnTo>
                <a:lnTo>
                  <a:pt x="1525" y="472"/>
                </a:lnTo>
                <a:lnTo>
                  <a:pt x="1526" y="472"/>
                </a:lnTo>
                <a:lnTo>
                  <a:pt x="1526" y="472"/>
                </a:lnTo>
                <a:lnTo>
                  <a:pt x="1526" y="471"/>
                </a:lnTo>
                <a:lnTo>
                  <a:pt x="1527" y="472"/>
                </a:lnTo>
                <a:lnTo>
                  <a:pt x="1527" y="472"/>
                </a:lnTo>
                <a:lnTo>
                  <a:pt x="1527" y="472"/>
                </a:lnTo>
                <a:lnTo>
                  <a:pt x="1527" y="472"/>
                </a:lnTo>
                <a:lnTo>
                  <a:pt x="1527" y="471"/>
                </a:lnTo>
                <a:lnTo>
                  <a:pt x="1528" y="472"/>
                </a:lnTo>
                <a:lnTo>
                  <a:pt x="1528" y="472"/>
                </a:lnTo>
                <a:lnTo>
                  <a:pt x="1528" y="471"/>
                </a:lnTo>
                <a:lnTo>
                  <a:pt x="1529" y="472"/>
                </a:lnTo>
                <a:lnTo>
                  <a:pt x="1529" y="472"/>
                </a:lnTo>
                <a:lnTo>
                  <a:pt x="1529" y="472"/>
                </a:lnTo>
                <a:lnTo>
                  <a:pt x="1529" y="469"/>
                </a:lnTo>
                <a:lnTo>
                  <a:pt x="1530" y="472"/>
                </a:lnTo>
                <a:lnTo>
                  <a:pt x="1530" y="472"/>
                </a:lnTo>
                <a:lnTo>
                  <a:pt x="1530" y="472"/>
                </a:lnTo>
                <a:lnTo>
                  <a:pt x="1530" y="472"/>
                </a:lnTo>
                <a:lnTo>
                  <a:pt x="1531" y="471"/>
                </a:lnTo>
                <a:lnTo>
                  <a:pt x="1531" y="472"/>
                </a:lnTo>
                <a:lnTo>
                  <a:pt x="1531" y="472"/>
                </a:lnTo>
                <a:lnTo>
                  <a:pt x="1532" y="472"/>
                </a:lnTo>
                <a:lnTo>
                  <a:pt x="1532" y="472"/>
                </a:lnTo>
                <a:lnTo>
                  <a:pt x="1533" y="472"/>
                </a:lnTo>
                <a:lnTo>
                  <a:pt x="1533" y="472"/>
                </a:lnTo>
                <a:lnTo>
                  <a:pt x="1533" y="469"/>
                </a:lnTo>
                <a:lnTo>
                  <a:pt x="1534" y="472"/>
                </a:lnTo>
                <a:lnTo>
                  <a:pt x="1534" y="472"/>
                </a:lnTo>
                <a:lnTo>
                  <a:pt x="1534" y="472"/>
                </a:lnTo>
                <a:lnTo>
                  <a:pt x="1535" y="472"/>
                </a:lnTo>
                <a:lnTo>
                  <a:pt x="1535" y="472"/>
                </a:lnTo>
                <a:lnTo>
                  <a:pt x="1535" y="471"/>
                </a:lnTo>
                <a:lnTo>
                  <a:pt x="1536" y="472"/>
                </a:lnTo>
                <a:lnTo>
                  <a:pt x="1536" y="472"/>
                </a:lnTo>
                <a:lnTo>
                  <a:pt x="1536" y="472"/>
                </a:lnTo>
                <a:lnTo>
                  <a:pt x="1536" y="472"/>
                </a:lnTo>
                <a:lnTo>
                  <a:pt x="1537" y="453"/>
                </a:lnTo>
                <a:lnTo>
                  <a:pt x="1537" y="453"/>
                </a:lnTo>
                <a:lnTo>
                  <a:pt x="1537" y="452"/>
                </a:lnTo>
                <a:lnTo>
                  <a:pt x="1538" y="408"/>
                </a:lnTo>
                <a:lnTo>
                  <a:pt x="1538" y="453"/>
                </a:lnTo>
                <a:lnTo>
                  <a:pt x="1538" y="451"/>
                </a:lnTo>
                <a:lnTo>
                  <a:pt x="1538" y="451"/>
                </a:lnTo>
                <a:lnTo>
                  <a:pt x="1538" y="453"/>
                </a:lnTo>
                <a:lnTo>
                  <a:pt x="1539" y="409"/>
                </a:lnTo>
                <a:lnTo>
                  <a:pt x="1539" y="453"/>
                </a:lnTo>
                <a:lnTo>
                  <a:pt x="1539" y="453"/>
                </a:lnTo>
                <a:lnTo>
                  <a:pt x="1540" y="411"/>
                </a:lnTo>
                <a:lnTo>
                  <a:pt x="1540" y="472"/>
                </a:lnTo>
                <a:lnTo>
                  <a:pt x="1540" y="472"/>
                </a:lnTo>
                <a:lnTo>
                  <a:pt x="1541" y="472"/>
                </a:lnTo>
                <a:lnTo>
                  <a:pt x="1541" y="472"/>
                </a:lnTo>
                <a:lnTo>
                  <a:pt x="1542" y="469"/>
                </a:lnTo>
                <a:lnTo>
                  <a:pt x="1542" y="472"/>
                </a:lnTo>
                <a:lnTo>
                  <a:pt x="1542" y="472"/>
                </a:lnTo>
                <a:lnTo>
                  <a:pt x="1542" y="472"/>
                </a:lnTo>
                <a:lnTo>
                  <a:pt x="1543" y="472"/>
                </a:lnTo>
                <a:lnTo>
                  <a:pt x="1543" y="472"/>
                </a:lnTo>
                <a:lnTo>
                  <a:pt x="1543" y="472"/>
                </a:lnTo>
                <a:lnTo>
                  <a:pt x="1543" y="470"/>
                </a:lnTo>
                <a:lnTo>
                  <a:pt x="1544" y="472"/>
                </a:lnTo>
                <a:lnTo>
                  <a:pt x="1544" y="472"/>
                </a:lnTo>
                <a:lnTo>
                  <a:pt x="1545" y="472"/>
                </a:lnTo>
                <a:lnTo>
                  <a:pt x="1545" y="470"/>
                </a:lnTo>
                <a:lnTo>
                  <a:pt x="1545" y="471"/>
                </a:lnTo>
                <a:lnTo>
                  <a:pt x="1545" y="471"/>
                </a:lnTo>
                <a:lnTo>
                  <a:pt x="1545" y="470"/>
                </a:lnTo>
                <a:lnTo>
                  <a:pt x="1546" y="472"/>
                </a:lnTo>
                <a:lnTo>
                  <a:pt x="1546" y="472"/>
                </a:lnTo>
                <a:lnTo>
                  <a:pt x="1546" y="472"/>
                </a:lnTo>
                <a:lnTo>
                  <a:pt x="1547" y="470"/>
                </a:lnTo>
                <a:lnTo>
                  <a:pt x="1547" y="472"/>
                </a:lnTo>
                <a:lnTo>
                  <a:pt x="1547" y="472"/>
                </a:lnTo>
                <a:lnTo>
                  <a:pt x="1548" y="472"/>
                </a:lnTo>
                <a:lnTo>
                  <a:pt x="1548" y="472"/>
                </a:lnTo>
                <a:lnTo>
                  <a:pt x="1548" y="471"/>
                </a:lnTo>
                <a:lnTo>
                  <a:pt x="1548" y="472"/>
                </a:lnTo>
                <a:lnTo>
                  <a:pt x="1549" y="470"/>
                </a:lnTo>
                <a:lnTo>
                  <a:pt x="1549" y="472"/>
                </a:lnTo>
                <a:lnTo>
                  <a:pt x="1550" y="471"/>
                </a:lnTo>
                <a:lnTo>
                  <a:pt x="1550" y="471"/>
                </a:lnTo>
                <a:lnTo>
                  <a:pt x="1550" y="472"/>
                </a:lnTo>
                <a:lnTo>
                  <a:pt x="1550" y="470"/>
                </a:lnTo>
                <a:lnTo>
                  <a:pt x="1551" y="472"/>
                </a:lnTo>
                <a:lnTo>
                  <a:pt x="1551" y="472"/>
                </a:lnTo>
                <a:lnTo>
                  <a:pt x="1551" y="472"/>
                </a:lnTo>
                <a:lnTo>
                  <a:pt x="1552" y="453"/>
                </a:lnTo>
                <a:lnTo>
                  <a:pt x="1552" y="453"/>
                </a:lnTo>
                <a:lnTo>
                  <a:pt x="1552" y="453"/>
                </a:lnTo>
                <a:lnTo>
                  <a:pt x="1552" y="453"/>
                </a:lnTo>
                <a:lnTo>
                  <a:pt x="1552" y="408"/>
                </a:lnTo>
                <a:lnTo>
                  <a:pt x="1553" y="452"/>
                </a:lnTo>
                <a:lnTo>
                  <a:pt x="1553" y="411"/>
                </a:lnTo>
                <a:lnTo>
                  <a:pt x="1554" y="453"/>
                </a:lnTo>
                <a:lnTo>
                  <a:pt x="1554" y="453"/>
                </a:lnTo>
                <a:lnTo>
                  <a:pt x="1554" y="453"/>
                </a:lnTo>
                <a:lnTo>
                  <a:pt x="1555" y="450"/>
                </a:lnTo>
                <a:lnTo>
                  <a:pt x="1555" y="472"/>
                </a:lnTo>
                <a:lnTo>
                  <a:pt x="1555" y="472"/>
                </a:lnTo>
                <a:lnTo>
                  <a:pt x="1556" y="472"/>
                </a:lnTo>
                <a:lnTo>
                  <a:pt x="1556" y="472"/>
                </a:lnTo>
                <a:lnTo>
                  <a:pt x="1556" y="466"/>
                </a:lnTo>
                <a:lnTo>
                  <a:pt x="1556" y="471"/>
                </a:lnTo>
                <a:lnTo>
                  <a:pt x="1556" y="471"/>
                </a:lnTo>
                <a:lnTo>
                  <a:pt x="1557" y="472"/>
                </a:lnTo>
                <a:lnTo>
                  <a:pt x="1558" y="472"/>
                </a:lnTo>
                <a:lnTo>
                  <a:pt x="1558" y="472"/>
                </a:lnTo>
                <a:lnTo>
                  <a:pt x="1558" y="472"/>
                </a:lnTo>
                <a:lnTo>
                  <a:pt x="1559" y="469"/>
                </a:lnTo>
                <a:lnTo>
                  <a:pt x="1559" y="471"/>
                </a:lnTo>
                <a:lnTo>
                  <a:pt x="1559" y="471"/>
                </a:lnTo>
                <a:lnTo>
                  <a:pt x="1559" y="471"/>
                </a:lnTo>
                <a:lnTo>
                  <a:pt x="1559" y="472"/>
                </a:lnTo>
                <a:lnTo>
                  <a:pt x="1560" y="472"/>
                </a:lnTo>
                <a:lnTo>
                  <a:pt x="1560" y="472"/>
                </a:lnTo>
                <a:lnTo>
                  <a:pt x="1560" y="469"/>
                </a:lnTo>
                <a:lnTo>
                  <a:pt x="1561" y="472"/>
                </a:lnTo>
                <a:lnTo>
                  <a:pt x="1561" y="472"/>
                </a:lnTo>
                <a:lnTo>
                  <a:pt x="1561" y="472"/>
                </a:lnTo>
                <a:lnTo>
                  <a:pt x="1562" y="472"/>
                </a:lnTo>
                <a:lnTo>
                  <a:pt x="1562" y="471"/>
                </a:lnTo>
                <a:lnTo>
                  <a:pt x="1562" y="471"/>
                </a:lnTo>
                <a:lnTo>
                  <a:pt x="1562" y="470"/>
                </a:lnTo>
                <a:lnTo>
                  <a:pt x="1563" y="472"/>
                </a:lnTo>
                <a:lnTo>
                  <a:pt x="1563" y="466"/>
                </a:lnTo>
                <a:lnTo>
                  <a:pt x="1564" y="465"/>
                </a:lnTo>
                <a:lnTo>
                  <a:pt x="1564" y="432"/>
                </a:lnTo>
                <a:lnTo>
                  <a:pt x="1564" y="466"/>
                </a:lnTo>
                <a:lnTo>
                  <a:pt x="1564" y="466"/>
                </a:lnTo>
                <a:lnTo>
                  <a:pt x="1565" y="466"/>
                </a:lnTo>
                <a:lnTo>
                  <a:pt x="1565" y="404"/>
                </a:lnTo>
                <a:lnTo>
                  <a:pt x="1566" y="466"/>
                </a:lnTo>
                <a:lnTo>
                  <a:pt x="1566" y="465"/>
                </a:lnTo>
                <a:lnTo>
                  <a:pt x="1566" y="472"/>
                </a:lnTo>
                <a:lnTo>
                  <a:pt x="1567" y="453"/>
                </a:lnTo>
                <a:lnTo>
                  <a:pt x="1567" y="453"/>
                </a:lnTo>
                <a:lnTo>
                  <a:pt x="1567" y="453"/>
                </a:lnTo>
                <a:lnTo>
                  <a:pt x="1568" y="408"/>
                </a:lnTo>
                <a:lnTo>
                  <a:pt x="1568" y="451"/>
                </a:lnTo>
                <a:lnTo>
                  <a:pt x="1568" y="451"/>
                </a:lnTo>
                <a:lnTo>
                  <a:pt x="1569" y="453"/>
                </a:lnTo>
                <a:lnTo>
                  <a:pt x="1569" y="451"/>
                </a:lnTo>
                <a:lnTo>
                  <a:pt x="1569" y="451"/>
                </a:lnTo>
                <a:lnTo>
                  <a:pt x="1570" y="408"/>
                </a:lnTo>
                <a:lnTo>
                  <a:pt x="1570" y="472"/>
                </a:lnTo>
                <a:lnTo>
                  <a:pt x="1570" y="472"/>
                </a:lnTo>
                <a:lnTo>
                  <a:pt x="1570" y="472"/>
                </a:lnTo>
                <a:lnTo>
                  <a:pt x="1570" y="433"/>
                </a:lnTo>
                <a:lnTo>
                  <a:pt x="1571" y="472"/>
                </a:lnTo>
                <a:lnTo>
                  <a:pt x="1571" y="471"/>
                </a:lnTo>
                <a:lnTo>
                  <a:pt x="1572" y="451"/>
                </a:lnTo>
                <a:lnTo>
                  <a:pt x="1572" y="409"/>
                </a:lnTo>
                <a:lnTo>
                  <a:pt x="1572" y="472"/>
                </a:lnTo>
                <a:lnTo>
                  <a:pt x="1572" y="472"/>
                </a:lnTo>
                <a:lnTo>
                  <a:pt x="1572" y="472"/>
                </a:lnTo>
                <a:lnTo>
                  <a:pt x="1573" y="468"/>
                </a:lnTo>
                <a:lnTo>
                  <a:pt x="1574" y="472"/>
                </a:lnTo>
                <a:lnTo>
                  <a:pt x="1574" y="471"/>
                </a:lnTo>
                <a:lnTo>
                  <a:pt x="1574" y="471"/>
                </a:lnTo>
                <a:lnTo>
                  <a:pt x="1574" y="459"/>
                </a:lnTo>
                <a:lnTo>
                  <a:pt x="1575" y="472"/>
                </a:lnTo>
                <a:lnTo>
                  <a:pt x="1575" y="472"/>
                </a:lnTo>
                <a:lnTo>
                  <a:pt x="1575" y="471"/>
                </a:lnTo>
                <a:lnTo>
                  <a:pt x="1575" y="472"/>
                </a:lnTo>
                <a:lnTo>
                  <a:pt x="1576" y="430"/>
                </a:lnTo>
                <a:lnTo>
                  <a:pt x="1576" y="459"/>
                </a:lnTo>
                <a:lnTo>
                  <a:pt x="1576" y="471"/>
                </a:lnTo>
                <a:lnTo>
                  <a:pt x="1576" y="445"/>
                </a:lnTo>
                <a:lnTo>
                  <a:pt x="1577" y="472"/>
                </a:lnTo>
                <a:lnTo>
                  <a:pt x="1577" y="470"/>
                </a:lnTo>
                <a:lnTo>
                  <a:pt x="1577" y="469"/>
                </a:lnTo>
                <a:lnTo>
                  <a:pt x="1578" y="472"/>
                </a:lnTo>
                <a:lnTo>
                  <a:pt x="1578" y="453"/>
                </a:lnTo>
                <a:lnTo>
                  <a:pt x="1578" y="471"/>
                </a:lnTo>
                <a:lnTo>
                  <a:pt x="1578" y="471"/>
                </a:lnTo>
                <a:lnTo>
                  <a:pt x="1579" y="287"/>
                </a:lnTo>
                <a:lnTo>
                  <a:pt x="1579" y="461"/>
                </a:lnTo>
                <a:lnTo>
                  <a:pt x="1580" y="461"/>
                </a:lnTo>
                <a:lnTo>
                  <a:pt x="1580" y="422"/>
                </a:lnTo>
                <a:lnTo>
                  <a:pt x="1580" y="467"/>
                </a:lnTo>
                <a:lnTo>
                  <a:pt x="1580" y="464"/>
                </a:lnTo>
                <a:lnTo>
                  <a:pt x="1581" y="465"/>
                </a:lnTo>
                <a:lnTo>
                  <a:pt x="1581" y="274"/>
                </a:lnTo>
                <a:lnTo>
                  <a:pt x="1582" y="467"/>
                </a:lnTo>
                <a:lnTo>
                  <a:pt x="1582" y="466"/>
                </a:lnTo>
                <a:lnTo>
                  <a:pt x="1582" y="466"/>
                </a:lnTo>
                <a:lnTo>
                  <a:pt x="1582" y="472"/>
                </a:lnTo>
                <a:lnTo>
                  <a:pt x="1583" y="451"/>
                </a:lnTo>
                <a:lnTo>
                  <a:pt x="1583" y="453"/>
                </a:lnTo>
                <a:lnTo>
                  <a:pt x="1583" y="453"/>
                </a:lnTo>
                <a:lnTo>
                  <a:pt x="1583" y="453"/>
                </a:lnTo>
                <a:lnTo>
                  <a:pt x="1584" y="407"/>
                </a:lnTo>
                <a:lnTo>
                  <a:pt x="1584" y="451"/>
                </a:lnTo>
                <a:lnTo>
                  <a:pt x="1584" y="452"/>
                </a:lnTo>
                <a:lnTo>
                  <a:pt x="1584" y="453"/>
                </a:lnTo>
                <a:lnTo>
                  <a:pt x="1585" y="405"/>
                </a:lnTo>
                <a:lnTo>
                  <a:pt x="1585" y="451"/>
                </a:lnTo>
                <a:lnTo>
                  <a:pt x="1585" y="452"/>
                </a:lnTo>
                <a:lnTo>
                  <a:pt x="1586" y="411"/>
                </a:lnTo>
                <a:lnTo>
                  <a:pt x="1586" y="472"/>
                </a:lnTo>
                <a:lnTo>
                  <a:pt x="1586" y="471"/>
                </a:lnTo>
                <a:lnTo>
                  <a:pt x="1586" y="471"/>
                </a:lnTo>
                <a:lnTo>
                  <a:pt x="1586" y="472"/>
                </a:lnTo>
                <a:lnTo>
                  <a:pt x="1587" y="469"/>
                </a:lnTo>
                <a:lnTo>
                  <a:pt x="1587" y="470"/>
                </a:lnTo>
                <a:lnTo>
                  <a:pt x="1588" y="470"/>
                </a:lnTo>
                <a:lnTo>
                  <a:pt x="1588" y="472"/>
                </a:lnTo>
                <a:lnTo>
                  <a:pt x="1588" y="269"/>
                </a:lnTo>
                <a:lnTo>
                  <a:pt x="1588" y="469"/>
                </a:lnTo>
                <a:lnTo>
                  <a:pt x="1589" y="471"/>
                </a:lnTo>
                <a:lnTo>
                  <a:pt x="1589" y="472"/>
                </a:lnTo>
                <a:lnTo>
                  <a:pt x="1589" y="470"/>
                </a:lnTo>
                <a:lnTo>
                  <a:pt x="1590" y="471"/>
                </a:lnTo>
                <a:lnTo>
                  <a:pt x="1590" y="472"/>
                </a:lnTo>
                <a:lnTo>
                  <a:pt x="1590" y="472"/>
                </a:lnTo>
                <a:lnTo>
                  <a:pt x="1591" y="471"/>
                </a:lnTo>
                <a:lnTo>
                  <a:pt x="1591" y="472"/>
                </a:lnTo>
                <a:lnTo>
                  <a:pt x="1591" y="472"/>
                </a:lnTo>
                <a:lnTo>
                  <a:pt x="1591" y="469"/>
                </a:lnTo>
                <a:lnTo>
                  <a:pt x="1592" y="472"/>
                </a:lnTo>
                <a:lnTo>
                  <a:pt x="1592" y="472"/>
                </a:lnTo>
                <a:lnTo>
                  <a:pt x="1592" y="472"/>
                </a:lnTo>
                <a:lnTo>
                  <a:pt x="1592" y="472"/>
                </a:lnTo>
                <a:lnTo>
                  <a:pt x="1593" y="468"/>
                </a:lnTo>
                <a:lnTo>
                  <a:pt x="1593" y="470"/>
                </a:lnTo>
                <a:lnTo>
                  <a:pt x="1593" y="470"/>
                </a:lnTo>
                <a:lnTo>
                  <a:pt x="1593" y="471"/>
                </a:lnTo>
                <a:lnTo>
                  <a:pt x="1594" y="462"/>
                </a:lnTo>
                <a:lnTo>
                  <a:pt x="1594" y="465"/>
                </a:lnTo>
                <a:lnTo>
                  <a:pt x="1595" y="465"/>
                </a:lnTo>
                <a:lnTo>
                  <a:pt x="1595" y="466"/>
                </a:lnTo>
                <a:lnTo>
                  <a:pt x="1595" y="461"/>
                </a:lnTo>
                <a:lnTo>
                  <a:pt x="1595" y="464"/>
                </a:lnTo>
                <a:lnTo>
                  <a:pt x="1595" y="464"/>
                </a:lnTo>
                <a:lnTo>
                  <a:pt x="1596" y="463"/>
                </a:lnTo>
                <a:lnTo>
                  <a:pt x="1596" y="466"/>
                </a:lnTo>
                <a:lnTo>
                  <a:pt x="1597" y="465"/>
                </a:lnTo>
                <a:lnTo>
                  <a:pt x="1597" y="464"/>
                </a:lnTo>
                <a:lnTo>
                  <a:pt x="1597" y="458"/>
                </a:lnTo>
                <a:lnTo>
                  <a:pt x="1598" y="472"/>
                </a:lnTo>
                <a:lnTo>
                  <a:pt x="1598" y="472"/>
                </a:lnTo>
                <a:lnTo>
                  <a:pt x="1598" y="472"/>
                </a:lnTo>
                <a:lnTo>
                  <a:pt x="1598" y="472"/>
                </a:lnTo>
                <a:lnTo>
                  <a:pt x="1599" y="406"/>
                </a:lnTo>
                <a:lnTo>
                  <a:pt x="1599" y="452"/>
                </a:lnTo>
                <a:lnTo>
                  <a:pt x="1599" y="452"/>
                </a:lnTo>
                <a:lnTo>
                  <a:pt x="1599" y="453"/>
                </a:lnTo>
                <a:lnTo>
                  <a:pt x="1600" y="434"/>
                </a:lnTo>
                <a:lnTo>
                  <a:pt x="1600" y="451"/>
                </a:lnTo>
                <a:lnTo>
                  <a:pt x="1600" y="404"/>
                </a:lnTo>
                <a:lnTo>
                  <a:pt x="1601" y="472"/>
                </a:lnTo>
                <a:lnTo>
                  <a:pt x="1601" y="471"/>
                </a:lnTo>
                <a:lnTo>
                  <a:pt x="1601" y="423"/>
                </a:lnTo>
                <a:lnTo>
                  <a:pt x="1602" y="472"/>
                </a:lnTo>
                <a:lnTo>
                  <a:pt x="1602" y="471"/>
                </a:lnTo>
                <a:lnTo>
                  <a:pt x="1603" y="410"/>
                </a:lnTo>
                <a:lnTo>
                  <a:pt x="1603" y="472"/>
                </a:lnTo>
                <a:lnTo>
                  <a:pt x="1603" y="470"/>
                </a:lnTo>
                <a:lnTo>
                  <a:pt x="1603" y="455"/>
                </a:lnTo>
                <a:lnTo>
                  <a:pt x="1604" y="277"/>
                </a:lnTo>
                <a:lnTo>
                  <a:pt x="1604" y="472"/>
                </a:lnTo>
                <a:lnTo>
                  <a:pt x="1605" y="465"/>
                </a:lnTo>
                <a:lnTo>
                  <a:pt x="1605" y="460"/>
                </a:lnTo>
                <a:lnTo>
                  <a:pt x="1605" y="472"/>
                </a:lnTo>
                <a:lnTo>
                  <a:pt x="1606" y="472"/>
                </a:lnTo>
                <a:lnTo>
                  <a:pt x="1606" y="472"/>
                </a:lnTo>
                <a:lnTo>
                  <a:pt x="1606" y="472"/>
                </a:lnTo>
                <a:lnTo>
                  <a:pt x="1607" y="469"/>
                </a:lnTo>
                <a:lnTo>
                  <a:pt x="1607" y="472"/>
                </a:lnTo>
                <a:lnTo>
                  <a:pt x="1607" y="472"/>
                </a:lnTo>
                <a:lnTo>
                  <a:pt x="1607" y="472"/>
                </a:lnTo>
                <a:lnTo>
                  <a:pt x="1607" y="471"/>
                </a:lnTo>
                <a:lnTo>
                  <a:pt x="1608" y="472"/>
                </a:lnTo>
                <a:lnTo>
                  <a:pt x="1608" y="470"/>
                </a:lnTo>
                <a:lnTo>
                  <a:pt x="1608" y="469"/>
                </a:lnTo>
                <a:lnTo>
                  <a:pt x="1609" y="472"/>
                </a:lnTo>
                <a:lnTo>
                  <a:pt x="1609" y="471"/>
                </a:lnTo>
                <a:lnTo>
                  <a:pt x="1609" y="470"/>
                </a:lnTo>
                <a:lnTo>
                  <a:pt x="1609" y="471"/>
                </a:lnTo>
                <a:lnTo>
                  <a:pt x="1610" y="465"/>
                </a:lnTo>
                <a:lnTo>
                  <a:pt x="1610" y="466"/>
                </a:lnTo>
                <a:lnTo>
                  <a:pt x="1611" y="466"/>
                </a:lnTo>
                <a:lnTo>
                  <a:pt x="1611" y="467"/>
                </a:lnTo>
                <a:lnTo>
                  <a:pt x="1611" y="462"/>
                </a:lnTo>
                <a:lnTo>
                  <a:pt x="1611" y="464"/>
                </a:lnTo>
                <a:lnTo>
                  <a:pt x="1611" y="463"/>
                </a:lnTo>
                <a:lnTo>
                  <a:pt x="1612" y="402"/>
                </a:lnTo>
                <a:lnTo>
                  <a:pt x="1612" y="467"/>
                </a:lnTo>
                <a:lnTo>
                  <a:pt x="1613" y="464"/>
                </a:lnTo>
                <a:lnTo>
                  <a:pt x="1613" y="467"/>
                </a:lnTo>
                <a:lnTo>
                  <a:pt x="1613" y="472"/>
                </a:lnTo>
                <a:lnTo>
                  <a:pt x="1614" y="410"/>
                </a:lnTo>
                <a:lnTo>
                  <a:pt x="1614" y="452"/>
                </a:lnTo>
                <a:lnTo>
                  <a:pt x="1614" y="454"/>
                </a:lnTo>
                <a:lnTo>
                  <a:pt x="1615" y="402"/>
                </a:lnTo>
                <a:lnTo>
                  <a:pt x="1615" y="404"/>
                </a:lnTo>
                <a:lnTo>
                  <a:pt x="1615" y="452"/>
                </a:lnTo>
                <a:lnTo>
                  <a:pt x="1615" y="410"/>
                </a:lnTo>
                <a:lnTo>
                  <a:pt x="1616" y="454"/>
                </a:lnTo>
                <a:lnTo>
                  <a:pt x="1616" y="452"/>
                </a:lnTo>
                <a:lnTo>
                  <a:pt x="1616" y="409"/>
                </a:lnTo>
                <a:lnTo>
                  <a:pt x="1617" y="472"/>
                </a:lnTo>
                <a:lnTo>
                  <a:pt x="1617" y="472"/>
                </a:lnTo>
                <a:lnTo>
                  <a:pt x="1618" y="445"/>
                </a:lnTo>
                <a:lnTo>
                  <a:pt x="1618" y="470"/>
                </a:lnTo>
                <a:lnTo>
                  <a:pt x="1619" y="470"/>
                </a:lnTo>
                <a:lnTo>
                  <a:pt x="1619" y="472"/>
                </a:lnTo>
                <a:lnTo>
                  <a:pt x="1619" y="457"/>
                </a:lnTo>
                <a:lnTo>
                  <a:pt x="1620" y="470"/>
                </a:lnTo>
                <a:lnTo>
                  <a:pt x="1620" y="472"/>
                </a:lnTo>
                <a:lnTo>
                  <a:pt x="1620" y="451"/>
                </a:lnTo>
                <a:lnTo>
                  <a:pt x="1621" y="472"/>
                </a:lnTo>
                <a:lnTo>
                  <a:pt x="1621" y="472"/>
                </a:lnTo>
                <a:lnTo>
                  <a:pt x="1621" y="273"/>
                </a:lnTo>
                <a:lnTo>
                  <a:pt x="1621" y="472"/>
                </a:lnTo>
                <a:lnTo>
                  <a:pt x="1622" y="471"/>
                </a:lnTo>
                <a:lnTo>
                  <a:pt x="1622" y="471"/>
                </a:lnTo>
                <a:lnTo>
                  <a:pt x="1622" y="468"/>
                </a:lnTo>
                <a:lnTo>
                  <a:pt x="1623" y="472"/>
                </a:lnTo>
                <a:lnTo>
                  <a:pt x="1623" y="469"/>
                </a:lnTo>
                <a:lnTo>
                  <a:pt x="1623" y="471"/>
                </a:lnTo>
                <a:lnTo>
                  <a:pt x="1624" y="406"/>
                </a:lnTo>
                <a:lnTo>
                  <a:pt x="1624" y="472"/>
                </a:lnTo>
                <a:lnTo>
                  <a:pt x="1624" y="472"/>
                </a:lnTo>
                <a:lnTo>
                  <a:pt x="1624" y="472"/>
                </a:lnTo>
                <a:lnTo>
                  <a:pt x="1625" y="391"/>
                </a:lnTo>
                <a:lnTo>
                  <a:pt x="1625" y="462"/>
                </a:lnTo>
                <a:lnTo>
                  <a:pt x="1625" y="465"/>
                </a:lnTo>
                <a:lnTo>
                  <a:pt x="1625" y="467"/>
                </a:lnTo>
                <a:lnTo>
                  <a:pt x="1626" y="463"/>
                </a:lnTo>
                <a:lnTo>
                  <a:pt x="1626" y="464"/>
                </a:lnTo>
                <a:lnTo>
                  <a:pt x="1627" y="463"/>
                </a:lnTo>
                <a:lnTo>
                  <a:pt x="1627" y="467"/>
                </a:lnTo>
                <a:lnTo>
                  <a:pt x="1627" y="405"/>
                </a:lnTo>
                <a:lnTo>
                  <a:pt x="1627" y="464"/>
                </a:lnTo>
                <a:lnTo>
                  <a:pt x="1628" y="465"/>
                </a:lnTo>
                <a:lnTo>
                  <a:pt x="1628" y="254"/>
                </a:lnTo>
                <a:lnTo>
                  <a:pt x="1629" y="472"/>
                </a:lnTo>
                <a:lnTo>
                  <a:pt x="1629" y="453"/>
                </a:lnTo>
                <a:lnTo>
                  <a:pt x="1629" y="453"/>
                </a:lnTo>
                <a:lnTo>
                  <a:pt x="1629" y="406"/>
                </a:lnTo>
                <a:lnTo>
                  <a:pt x="1630" y="453"/>
                </a:lnTo>
                <a:lnTo>
                  <a:pt x="1630" y="453"/>
                </a:lnTo>
                <a:lnTo>
                  <a:pt x="1630" y="452"/>
                </a:lnTo>
                <a:lnTo>
                  <a:pt x="1630" y="453"/>
                </a:lnTo>
                <a:lnTo>
                  <a:pt x="1631" y="408"/>
                </a:lnTo>
                <a:lnTo>
                  <a:pt x="1631" y="452"/>
                </a:lnTo>
                <a:lnTo>
                  <a:pt x="1631" y="410"/>
                </a:lnTo>
                <a:lnTo>
                  <a:pt x="1631" y="410"/>
                </a:lnTo>
                <a:lnTo>
                  <a:pt x="1632" y="472"/>
                </a:lnTo>
                <a:lnTo>
                  <a:pt x="1632" y="472"/>
                </a:lnTo>
                <a:lnTo>
                  <a:pt x="1632" y="472"/>
                </a:lnTo>
                <a:lnTo>
                  <a:pt x="1632" y="472"/>
                </a:lnTo>
                <a:lnTo>
                  <a:pt x="1633" y="468"/>
                </a:lnTo>
                <a:lnTo>
                  <a:pt x="1633" y="472"/>
                </a:lnTo>
                <a:lnTo>
                  <a:pt x="1633" y="472"/>
                </a:lnTo>
                <a:lnTo>
                  <a:pt x="1634" y="472"/>
                </a:lnTo>
                <a:lnTo>
                  <a:pt x="1634" y="469"/>
                </a:lnTo>
                <a:lnTo>
                  <a:pt x="1634" y="470"/>
                </a:lnTo>
                <a:lnTo>
                  <a:pt x="1635" y="472"/>
                </a:lnTo>
                <a:lnTo>
                  <a:pt x="1635" y="468"/>
                </a:lnTo>
                <a:lnTo>
                  <a:pt x="1635" y="472"/>
                </a:lnTo>
                <a:lnTo>
                  <a:pt x="1636" y="472"/>
                </a:lnTo>
                <a:lnTo>
                  <a:pt x="1636" y="472"/>
                </a:lnTo>
                <a:lnTo>
                  <a:pt x="1636" y="470"/>
                </a:lnTo>
                <a:lnTo>
                  <a:pt x="1637" y="472"/>
                </a:lnTo>
                <a:lnTo>
                  <a:pt x="1637" y="472"/>
                </a:lnTo>
                <a:lnTo>
                  <a:pt x="1637" y="472"/>
                </a:lnTo>
                <a:lnTo>
                  <a:pt x="1637" y="472"/>
                </a:lnTo>
                <a:lnTo>
                  <a:pt x="1638" y="472"/>
                </a:lnTo>
                <a:lnTo>
                  <a:pt x="1638" y="472"/>
                </a:lnTo>
                <a:lnTo>
                  <a:pt x="1639" y="470"/>
                </a:lnTo>
                <a:lnTo>
                  <a:pt x="1639" y="471"/>
                </a:lnTo>
                <a:lnTo>
                  <a:pt x="1639" y="471"/>
                </a:lnTo>
                <a:lnTo>
                  <a:pt x="1639" y="472"/>
                </a:lnTo>
                <a:lnTo>
                  <a:pt x="1639" y="471"/>
                </a:lnTo>
                <a:lnTo>
                  <a:pt x="1640" y="472"/>
                </a:lnTo>
                <a:lnTo>
                  <a:pt x="1640" y="471"/>
                </a:lnTo>
                <a:lnTo>
                  <a:pt x="1641" y="472"/>
                </a:lnTo>
                <a:lnTo>
                  <a:pt x="1641" y="470"/>
                </a:lnTo>
                <a:lnTo>
                  <a:pt x="1641" y="472"/>
                </a:lnTo>
                <a:lnTo>
                  <a:pt x="1641" y="472"/>
                </a:lnTo>
                <a:lnTo>
                  <a:pt x="1641" y="472"/>
                </a:lnTo>
                <a:lnTo>
                  <a:pt x="1642" y="403"/>
                </a:lnTo>
                <a:lnTo>
                  <a:pt x="1642" y="465"/>
                </a:lnTo>
                <a:lnTo>
                  <a:pt x="1642" y="466"/>
                </a:lnTo>
                <a:lnTo>
                  <a:pt x="1643" y="458"/>
                </a:lnTo>
                <a:lnTo>
                  <a:pt x="1643" y="472"/>
                </a:lnTo>
                <a:lnTo>
                  <a:pt x="1643" y="471"/>
                </a:lnTo>
                <a:lnTo>
                  <a:pt x="1644" y="471"/>
                </a:lnTo>
                <a:lnTo>
                  <a:pt x="1644" y="472"/>
                </a:lnTo>
                <a:lnTo>
                  <a:pt x="1644" y="410"/>
                </a:lnTo>
                <a:lnTo>
                  <a:pt x="1645" y="454"/>
                </a:lnTo>
                <a:lnTo>
                  <a:pt x="1645" y="453"/>
                </a:lnTo>
                <a:lnTo>
                  <a:pt x="1645" y="407"/>
                </a:lnTo>
                <a:lnTo>
                  <a:pt x="1645" y="454"/>
                </a:lnTo>
                <a:lnTo>
                  <a:pt x="1646" y="453"/>
                </a:lnTo>
                <a:lnTo>
                  <a:pt x="1646" y="453"/>
                </a:lnTo>
                <a:lnTo>
                  <a:pt x="1646" y="410"/>
                </a:lnTo>
                <a:lnTo>
                  <a:pt x="1647" y="453"/>
                </a:lnTo>
                <a:lnTo>
                  <a:pt x="1647" y="452"/>
                </a:lnTo>
                <a:lnTo>
                  <a:pt x="1647" y="471"/>
                </a:lnTo>
                <a:lnTo>
                  <a:pt x="1647" y="472"/>
                </a:lnTo>
                <a:lnTo>
                  <a:pt x="1648" y="471"/>
                </a:lnTo>
                <a:lnTo>
                  <a:pt x="1648" y="472"/>
                </a:lnTo>
                <a:lnTo>
                  <a:pt x="1648" y="472"/>
                </a:lnTo>
                <a:lnTo>
                  <a:pt x="1648" y="472"/>
                </a:lnTo>
                <a:lnTo>
                  <a:pt x="1648" y="411"/>
                </a:lnTo>
                <a:lnTo>
                  <a:pt x="1649" y="471"/>
                </a:lnTo>
                <a:lnTo>
                  <a:pt x="1649" y="471"/>
                </a:lnTo>
                <a:lnTo>
                  <a:pt x="1650" y="468"/>
                </a:lnTo>
                <a:lnTo>
                  <a:pt x="1650" y="472"/>
                </a:lnTo>
                <a:lnTo>
                  <a:pt x="1650" y="472"/>
                </a:lnTo>
                <a:lnTo>
                  <a:pt x="1651" y="469"/>
                </a:lnTo>
                <a:lnTo>
                  <a:pt x="1651" y="472"/>
                </a:lnTo>
                <a:lnTo>
                  <a:pt x="1651" y="461"/>
                </a:lnTo>
                <a:lnTo>
                  <a:pt x="1652" y="471"/>
                </a:lnTo>
                <a:lnTo>
                  <a:pt x="1652" y="472"/>
                </a:lnTo>
                <a:lnTo>
                  <a:pt x="1652" y="425"/>
                </a:lnTo>
                <a:lnTo>
                  <a:pt x="1653" y="439"/>
                </a:lnTo>
                <a:lnTo>
                  <a:pt x="1653" y="439"/>
                </a:lnTo>
                <a:lnTo>
                  <a:pt x="1653" y="411"/>
                </a:lnTo>
                <a:lnTo>
                  <a:pt x="1653" y="472"/>
                </a:lnTo>
                <a:lnTo>
                  <a:pt x="1654" y="471"/>
                </a:lnTo>
                <a:lnTo>
                  <a:pt x="1654" y="472"/>
                </a:lnTo>
                <a:lnTo>
                  <a:pt x="1654" y="472"/>
                </a:lnTo>
                <a:lnTo>
                  <a:pt x="1655" y="468"/>
                </a:lnTo>
                <a:lnTo>
                  <a:pt x="1655" y="471"/>
                </a:lnTo>
                <a:lnTo>
                  <a:pt x="1655" y="470"/>
                </a:lnTo>
                <a:lnTo>
                  <a:pt x="1655" y="471"/>
                </a:lnTo>
                <a:lnTo>
                  <a:pt x="1655" y="463"/>
                </a:lnTo>
                <a:lnTo>
                  <a:pt x="1656" y="466"/>
                </a:lnTo>
                <a:lnTo>
                  <a:pt x="1656" y="466"/>
                </a:lnTo>
                <a:lnTo>
                  <a:pt x="1656" y="464"/>
                </a:lnTo>
                <a:lnTo>
                  <a:pt x="1657" y="468"/>
                </a:lnTo>
                <a:lnTo>
                  <a:pt x="1657" y="467"/>
                </a:lnTo>
                <a:lnTo>
                  <a:pt x="1657" y="467"/>
                </a:lnTo>
                <a:lnTo>
                  <a:pt x="1658" y="269"/>
                </a:lnTo>
                <a:lnTo>
                  <a:pt x="1658" y="471"/>
                </a:lnTo>
                <a:lnTo>
                  <a:pt x="1658" y="469"/>
                </a:lnTo>
                <a:lnTo>
                  <a:pt x="1659" y="472"/>
                </a:lnTo>
                <a:lnTo>
                  <a:pt x="1659" y="472"/>
                </a:lnTo>
                <a:lnTo>
                  <a:pt x="1659" y="408"/>
                </a:lnTo>
                <a:lnTo>
                  <a:pt x="1659" y="453"/>
                </a:lnTo>
                <a:lnTo>
                  <a:pt x="1660" y="452"/>
                </a:lnTo>
                <a:lnTo>
                  <a:pt x="1660" y="453"/>
                </a:lnTo>
                <a:lnTo>
                  <a:pt x="1661" y="361"/>
                </a:lnTo>
                <a:lnTo>
                  <a:pt x="1661" y="403"/>
                </a:lnTo>
                <a:lnTo>
                  <a:pt x="1661" y="365"/>
                </a:lnTo>
                <a:lnTo>
                  <a:pt x="1661" y="453"/>
                </a:lnTo>
                <a:lnTo>
                  <a:pt x="1662" y="453"/>
                </a:lnTo>
                <a:lnTo>
                  <a:pt x="1662" y="453"/>
                </a:lnTo>
                <a:lnTo>
                  <a:pt x="1662" y="409"/>
                </a:lnTo>
                <a:lnTo>
                  <a:pt x="1662" y="472"/>
                </a:lnTo>
                <a:lnTo>
                  <a:pt x="1663" y="471"/>
                </a:lnTo>
                <a:lnTo>
                  <a:pt x="1663" y="471"/>
                </a:lnTo>
                <a:lnTo>
                  <a:pt x="1663" y="472"/>
                </a:lnTo>
                <a:lnTo>
                  <a:pt x="1663" y="410"/>
                </a:lnTo>
                <a:lnTo>
                  <a:pt x="1664" y="470"/>
                </a:lnTo>
                <a:lnTo>
                  <a:pt x="1664" y="470"/>
                </a:lnTo>
                <a:lnTo>
                  <a:pt x="1665" y="403"/>
                </a:lnTo>
                <a:lnTo>
                  <a:pt x="1665" y="472"/>
                </a:lnTo>
                <a:lnTo>
                  <a:pt x="1665" y="472"/>
                </a:lnTo>
                <a:lnTo>
                  <a:pt x="1665" y="471"/>
                </a:lnTo>
                <a:lnTo>
                  <a:pt x="1665" y="471"/>
                </a:lnTo>
                <a:lnTo>
                  <a:pt x="1666" y="472"/>
                </a:lnTo>
                <a:lnTo>
                  <a:pt x="1666" y="471"/>
                </a:lnTo>
                <a:lnTo>
                  <a:pt x="1667" y="472"/>
                </a:lnTo>
                <a:lnTo>
                  <a:pt x="1667" y="468"/>
                </a:lnTo>
                <a:lnTo>
                  <a:pt x="1667" y="472"/>
                </a:lnTo>
                <a:lnTo>
                  <a:pt x="1667" y="472"/>
                </a:lnTo>
                <a:lnTo>
                  <a:pt x="1667" y="472"/>
                </a:lnTo>
                <a:lnTo>
                  <a:pt x="1668" y="472"/>
                </a:lnTo>
                <a:lnTo>
                  <a:pt x="1668" y="468"/>
                </a:lnTo>
                <a:lnTo>
                  <a:pt x="1669" y="471"/>
                </a:lnTo>
                <a:lnTo>
                  <a:pt x="1669" y="471"/>
                </a:lnTo>
                <a:lnTo>
                  <a:pt x="1669" y="409"/>
                </a:lnTo>
                <a:lnTo>
                  <a:pt x="1670" y="472"/>
                </a:lnTo>
                <a:lnTo>
                  <a:pt x="1670" y="472"/>
                </a:lnTo>
                <a:lnTo>
                  <a:pt x="1670" y="472"/>
                </a:lnTo>
                <a:lnTo>
                  <a:pt x="1670" y="472"/>
                </a:lnTo>
                <a:lnTo>
                  <a:pt x="1671" y="467"/>
                </a:lnTo>
                <a:lnTo>
                  <a:pt x="1671" y="468"/>
                </a:lnTo>
                <a:lnTo>
                  <a:pt x="1671" y="470"/>
                </a:lnTo>
                <a:lnTo>
                  <a:pt x="1671" y="432"/>
                </a:lnTo>
                <a:lnTo>
                  <a:pt x="1672" y="466"/>
                </a:lnTo>
                <a:lnTo>
                  <a:pt x="1672" y="465"/>
                </a:lnTo>
                <a:lnTo>
                  <a:pt x="1673" y="467"/>
                </a:lnTo>
                <a:lnTo>
                  <a:pt x="1673" y="455"/>
                </a:lnTo>
                <a:lnTo>
                  <a:pt x="1673" y="465"/>
                </a:lnTo>
                <a:lnTo>
                  <a:pt x="1673" y="465"/>
                </a:lnTo>
                <a:lnTo>
                  <a:pt x="1674" y="472"/>
                </a:lnTo>
                <a:lnTo>
                  <a:pt x="1674" y="451"/>
                </a:lnTo>
                <a:lnTo>
                  <a:pt x="1675" y="451"/>
                </a:lnTo>
                <a:lnTo>
                  <a:pt x="1675" y="453"/>
                </a:lnTo>
                <a:lnTo>
                  <a:pt x="1675" y="411"/>
                </a:lnTo>
                <a:lnTo>
                  <a:pt x="1676" y="453"/>
                </a:lnTo>
                <a:lnTo>
                  <a:pt x="1676" y="453"/>
                </a:lnTo>
                <a:lnTo>
                  <a:pt x="1676" y="408"/>
                </a:lnTo>
                <a:lnTo>
                  <a:pt x="1676" y="453"/>
                </a:lnTo>
                <a:lnTo>
                  <a:pt x="1677" y="451"/>
                </a:lnTo>
                <a:lnTo>
                  <a:pt x="1677" y="451"/>
                </a:lnTo>
                <a:lnTo>
                  <a:pt x="1677" y="406"/>
                </a:lnTo>
                <a:lnTo>
                  <a:pt x="1678" y="472"/>
                </a:lnTo>
                <a:lnTo>
                  <a:pt x="1678" y="467"/>
                </a:lnTo>
                <a:lnTo>
                  <a:pt x="1678" y="472"/>
                </a:lnTo>
                <a:lnTo>
                  <a:pt x="1679" y="409"/>
                </a:lnTo>
                <a:lnTo>
                  <a:pt x="1679" y="470"/>
                </a:lnTo>
                <a:lnTo>
                  <a:pt x="1679" y="471"/>
                </a:lnTo>
                <a:lnTo>
                  <a:pt x="1680" y="466"/>
                </a:lnTo>
                <a:lnTo>
                  <a:pt x="1680" y="472"/>
                </a:lnTo>
                <a:lnTo>
                  <a:pt x="1680" y="472"/>
                </a:lnTo>
                <a:lnTo>
                  <a:pt x="1680" y="472"/>
                </a:lnTo>
                <a:lnTo>
                  <a:pt x="1681" y="472"/>
                </a:lnTo>
                <a:lnTo>
                  <a:pt x="1681" y="469"/>
                </a:lnTo>
                <a:lnTo>
                  <a:pt x="1681" y="472"/>
                </a:lnTo>
                <a:lnTo>
                  <a:pt x="1681" y="472"/>
                </a:lnTo>
                <a:lnTo>
                  <a:pt x="1682" y="354"/>
                </a:lnTo>
                <a:lnTo>
                  <a:pt x="1682" y="468"/>
                </a:lnTo>
                <a:lnTo>
                  <a:pt x="1683" y="469"/>
                </a:lnTo>
                <a:lnTo>
                  <a:pt x="1683" y="472"/>
                </a:lnTo>
                <a:lnTo>
                  <a:pt x="1683" y="457"/>
                </a:lnTo>
                <a:lnTo>
                  <a:pt x="1684" y="469"/>
                </a:lnTo>
                <a:lnTo>
                  <a:pt x="1684" y="469"/>
                </a:lnTo>
                <a:lnTo>
                  <a:pt x="1684" y="471"/>
                </a:lnTo>
                <a:lnTo>
                  <a:pt x="1685" y="468"/>
                </a:lnTo>
                <a:lnTo>
                  <a:pt x="1685" y="469"/>
                </a:lnTo>
                <a:lnTo>
                  <a:pt x="1685" y="469"/>
                </a:lnTo>
                <a:lnTo>
                  <a:pt x="1685" y="467"/>
                </a:lnTo>
                <a:lnTo>
                  <a:pt x="1686" y="471"/>
                </a:lnTo>
                <a:lnTo>
                  <a:pt x="1686" y="470"/>
                </a:lnTo>
                <a:lnTo>
                  <a:pt x="1686" y="469"/>
                </a:lnTo>
                <a:lnTo>
                  <a:pt x="1686" y="470"/>
                </a:lnTo>
                <a:lnTo>
                  <a:pt x="1687" y="413"/>
                </a:lnTo>
                <a:lnTo>
                  <a:pt x="1687" y="462"/>
                </a:lnTo>
                <a:lnTo>
                  <a:pt x="1687" y="461"/>
                </a:lnTo>
                <a:lnTo>
                  <a:pt x="1687" y="467"/>
                </a:lnTo>
                <a:lnTo>
                  <a:pt x="1688" y="465"/>
                </a:lnTo>
                <a:lnTo>
                  <a:pt x="1688" y="465"/>
                </a:lnTo>
                <a:lnTo>
                  <a:pt x="1689" y="253"/>
                </a:lnTo>
                <a:lnTo>
                  <a:pt x="1689" y="466"/>
                </a:lnTo>
                <a:lnTo>
                  <a:pt x="1689" y="458"/>
                </a:lnTo>
                <a:lnTo>
                  <a:pt x="1690" y="459"/>
                </a:lnTo>
                <a:lnTo>
                  <a:pt x="1690" y="472"/>
                </a:lnTo>
                <a:lnTo>
                  <a:pt x="1690" y="404"/>
                </a:lnTo>
                <a:lnTo>
                  <a:pt x="1691" y="448"/>
                </a:lnTo>
                <a:lnTo>
                  <a:pt x="1691" y="405"/>
                </a:lnTo>
                <a:lnTo>
                  <a:pt x="1691" y="453"/>
                </a:lnTo>
                <a:lnTo>
                  <a:pt x="1692" y="453"/>
                </a:lnTo>
                <a:lnTo>
                  <a:pt x="1692" y="453"/>
                </a:lnTo>
                <a:lnTo>
                  <a:pt x="1692" y="408"/>
                </a:lnTo>
                <a:lnTo>
                  <a:pt x="1692" y="453"/>
                </a:lnTo>
                <a:lnTo>
                  <a:pt x="1693" y="410"/>
                </a:lnTo>
                <a:lnTo>
                  <a:pt x="1693" y="453"/>
                </a:lnTo>
                <a:lnTo>
                  <a:pt x="1693" y="408"/>
                </a:lnTo>
                <a:lnTo>
                  <a:pt x="1694" y="472"/>
                </a:lnTo>
                <a:lnTo>
                  <a:pt x="1694" y="472"/>
                </a:lnTo>
                <a:lnTo>
                  <a:pt x="1694" y="470"/>
                </a:lnTo>
                <a:lnTo>
                  <a:pt x="1694" y="472"/>
                </a:lnTo>
                <a:lnTo>
                  <a:pt x="1694" y="411"/>
                </a:lnTo>
                <a:lnTo>
                  <a:pt x="1695" y="471"/>
                </a:lnTo>
                <a:lnTo>
                  <a:pt x="1695" y="472"/>
                </a:lnTo>
                <a:lnTo>
                  <a:pt x="1696" y="464"/>
                </a:lnTo>
                <a:lnTo>
                  <a:pt x="1696" y="472"/>
                </a:lnTo>
                <a:lnTo>
                  <a:pt x="1696" y="470"/>
                </a:lnTo>
                <a:lnTo>
                  <a:pt x="1696" y="470"/>
                </a:lnTo>
                <a:lnTo>
                  <a:pt x="1696" y="472"/>
                </a:lnTo>
                <a:lnTo>
                  <a:pt x="1697" y="469"/>
                </a:lnTo>
                <a:lnTo>
                  <a:pt x="1697" y="472"/>
                </a:lnTo>
                <a:lnTo>
                  <a:pt x="1698" y="472"/>
                </a:lnTo>
                <a:lnTo>
                  <a:pt x="1698" y="472"/>
                </a:lnTo>
                <a:lnTo>
                  <a:pt x="1698" y="470"/>
                </a:lnTo>
                <a:lnTo>
                  <a:pt x="1698" y="472"/>
                </a:lnTo>
                <a:lnTo>
                  <a:pt x="1698" y="472"/>
                </a:lnTo>
                <a:lnTo>
                  <a:pt x="1699" y="472"/>
                </a:lnTo>
                <a:lnTo>
                  <a:pt x="1699" y="408"/>
                </a:lnTo>
                <a:lnTo>
                  <a:pt x="1700" y="469"/>
                </a:lnTo>
                <a:lnTo>
                  <a:pt x="1700" y="469"/>
                </a:lnTo>
                <a:lnTo>
                  <a:pt x="1700" y="471"/>
                </a:lnTo>
                <a:lnTo>
                  <a:pt x="1701" y="410"/>
                </a:lnTo>
                <a:lnTo>
                  <a:pt x="1701" y="461"/>
                </a:lnTo>
                <a:lnTo>
                  <a:pt x="1701" y="469"/>
                </a:lnTo>
                <a:lnTo>
                  <a:pt x="1702" y="471"/>
                </a:lnTo>
                <a:lnTo>
                  <a:pt x="1702" y="462"/>
                </a:lnTo>
                <a:lnTo>
                  <a:pt x="1702" y="463"/>
                </a:lnTo>
                <a:lnTo>
                  <a:pt x="1702" y="436"/>
                </a:lnTo>
                <a:lnTo>
                  <a:pt x="1702" y="403"/>
                </a:lnTo>
                <a:lnTo>
                  <a:pt x="1703" y="465"/>
                </a:lnTo>
                <a:lnTo>
                  <a:pt x="1703" y="463"/>
                </a:lnTo>
                <a:lnTo>
                  <a:pt x="1703" y="462"/>
                </a:lnTo>
                <a:lnTo>
                  <a:pt x="1703" y="461"/>
                </a:lnTo>
                <a:lnTo>
                  <a:pt x="1704" y="465"/>
                </a:lnTo>
                <a:lnTo>
                  <a:pt x="1704" y="464"/>
                </a:lnTo>
                <a:lnTo>
                  <a:pt x="1704" y="465"/>
                </a:lnTo>
                <a:lnTo>
                  <a:pt x="1704" y="404"/>
                </a:lnTo>
                <a:lnTo>
                  <a:pt x="1705" y="472"/>
                </a:lnTo>
                <a:lnTo>
                  <a:pt x="1705" y="470"/>
                </a:lnTo>
                <a:lnTo>
                  <a:pt x="1706" y="470"/>
                </a:lnTo>
                <a:lnTo>
                  <a:pt x="1706" y="471"/>
                </a:lnTo>
                <a:lnTo>
                  <a:pt x="1706" y="410"/>
                </a:lnTo>
                <a:lnTo>
                  <a:pt x="1706" y="453"/>
                </a:lnTo>
                <a:lnTo>
                  <a:pt x="1706" y="410"/>
                </a:lnTo>
                <a:lnTo>
                  <a:pt x="1707" y="453"/>
                </a:lnTo>
                <a:lnTo>
                  <a:pt x="1708" y="408"/>
                </a:lnTo>
                <a:lnTo>
                  <a:pt x="1708" y="453"/>
                </a:lnTo>
                <a:lnTo>
                  <a:pt x="1708" y="453"/>
                </a:lnTo>
                <a:lnTo>
                  <a:pt x="1708" y="367"/>
                </a:lnTo>
                <a:lnTo>
                  <a:pt x="1709" y="471"/>
                </a:lnTo>
                <a:lnTo>
                  <a:pt x="1709" y="471"/>
                </a:lnTo>
                <a:lnTo>
                  <a:pt x="1709" y="471"/>
                </a:lnTo>
                <a:lnTo>
                  <a:pt x="1709" y="431"/>
                </a:lnTo>
                <a:lnTo>
                  <a:pt x="1709" y="472"/>
                </a:lnTo>
                <a:lnTo>
                  <a:pt x="1710" y="470"/>
                </a:lnTo>
                <a:lnTo>
                  <a:pt x="1710" y="470"/>
                </a:lnTo>
                <a:lnTo>
                  <a:pt x="1710" y="411"/>
                </a:lnTo>
                <a:lnTo>
                  <a:pt x="1711" y="472"/>
                </a:lnTo>
                <a:lnTo>
                  <a:pt x="1711" y="470"/>
                </a:lnTo>
                <a:lnTo>
                  <a:pt x="1711" y="468"/>
                </a:lnTo>
                <a:lnTo>
                  <a:pt x="1712" y="277"/>
                </a:lnTo>
                <a:lnTo>
                  <a:pt x="1712" y="472"/>
                </a:lnTo>
                <a:lnTo>
                  <a:pt x="1712" y="470"/>
                </a:lnTo>
                <a:lnTo>
                  <a:pt x="1712" y="470"/>
                </a:lnTo>
                <a:lnTo>
                  <a:pt x="1712" y="407"/>
                </a:lnTo>
                <a:lnTo>
                  <a:pt x="1713" y="472"/>
                </a:lnTo>
                <a:lnTo>
                  <a:pt x="1713" y="471"/>
                </a:lnTo>
                <a:lnTo>
                  <a:pt x="1714" y="471"/>
                </a:lnTo>
                <a:lnTo>
                  <a:pt x="1714" y="416"/>
                </a:lnTo>
                <a:lnTo>
                  <a:pt x="1714" y="472"/>
                </a:lnTo>
                <a:lnTo>
                  <a:pt x="1714" y="470"/>
                </a:lnTo>
                <a:lnTo>
                  <a:pt x="1714" y="470"/>
                </a:lnTo>
                <a:lnTo>
                  <a:pt x="1715" y="472"/>
                </a:lnTo>
                <a:lnTo>
                  <a:pt x="1716" y="469"/>
                </a:lnTo>
                <a:lnTo>
                  <a:pt x="1716" y="470"/>
                </a:lnTo>
                <a:lnTo>
                  <a:pt x="1716" y="470"/>
                </a:lnTo>
                <a:lnTo>
                  <a:pt x="1716" y="470"/>
                </a:lnTo>
                <a:lnTo>
                  <a:pt x="1716" y="472"/>
                </a:lnTo>
                <a:lnTo>
                  <a:pt x="1717" y="471"/>
                </a:lnTo>
                <a:lnTo>
                  <a:pt x="1717" y="471"/>
                </a:lnTo>
                <a:lnTo>
                  <a:pt x="1717" y="469"/>
                </a:lnTo>
                <a:lnTo>
                  <a:pt x="1718" y="472"/>
                </a:lnTo>
                <a:lnTo>
                  <a:pt x="1718" y="472"/>
                </a:lnTo>
                <a:lnTo>
                  <a:pt x="1718" y="472"/>
                </a:lnTo>
                <a:lnTo>
                  <a:pt x="1719" y="472"/>
                </a:lnTo>
                <a:lnTo>
                  <a:pt x="1719" y="468"/>
                </a:lnTo>
                <a:lnTo>
                  <a:pt x="1719" y="471"/>
                </a:lnTo>
                <a:lnTo>
                  <a:pt x="1719" y="472"/>
                </a:lnTo>
                <a:lnTo>
                  <a:pt x="1719" y="472"/>
                </a:lnTo>
                <a:lnTo>
                  <a:pt x="1720" y="470"/>
                </a:lnTo>
                <a:lnTo>
                  <a:pt x="1720" y="471"/>
                </a:lnTo>
                <a:lnTo>
                  <a:pt x="1720" y="471"/>
                </a:lnTo>
                <a:lnTo>
                  <a:pt x="1720" y="472"/>
                </a:lnTo>
                <a:lnTo>
                  <a:pt x="1721" y="410"/>
                </a:lnTo>
                <a:lnTo>
                  <a:pt x="1721" y="452"/>
                </a:lnTo>
                <a:lnTo>
                  <a:pt x="1722" y="409"/>
                </a:lnTo>
                <a:lnTo>
                  <a:pt x="1722" y="453"/>
                </a:lnTo>
                <a:lnTo>
                  <a:pt x="1722" y="409"/>
                </a:lnTo>
                <a:lnTo>
                  <a:pt x="1722" y="451"/>
                </a:lnTo>
                <a:lnTo>
                  <a:pt x="1723" y="451"/>
                </a:lnTo>
                <a:lnTo>
                  <a:pt x="1723" y="453"/>
                </a:lnTo>
                <a:lnTo>
                  <a:pt x="1723" y="409"/>
                </a:lnTo>
                <a:lnTo>
                  <a:pt x="1724" y="409"/>
                </a:lnTo>
                <a:lnTo>
                  <a:pt x="1724" y="453"/>
                </a:lnTo>
                <a:lnTo>
                  <a:pt x="1724" y="407"/>
                </a:lnTo>
                <a:lnTo>
                  <a:pt x="1725" y="472"/>
                </a:lnTo>
                <a:lnTo>
                  <a:pt x="1725" y="472"/>
                </a:lnTo>
                <a:lnTo>
                  <a:pt x="1725" y="472"/>
                </a:lnTo>
                <a:lnTo>
                  <a:pt x="1725" y="470"/>
                </a:lnTo>
                <a:lnTo>
                  <a:pt x="1726" y="471"/>
                </a:lnTo>
                <a:lnTo>
                  <a:pt x="1726" y="471"/>
                </a:lnTo>
                <a:lnTo>
                  <a:pt x="1726" y="470"/>
                </a:lnTo>
                <a:lnTo>
                  <a:pt x="1727" y="472"/>
                </a:lnTo>
                <a:lnTo>
                  <a:pt x="1727" y="471"/>
                </a:lnTo>
                <a:lnTo>
                  <a:pt x="1727" y="471"/>
                </a:lnTo>
                <a:lnTo>
                  <a:pt x="1728" y="472"/>
                </a:lnTo>
                <a:lnTo>
                  <a:pt x="1728" y="468"/>
                </a:lnTo>
                <a:lnTo>
                  <a:pt x="1728" y="468"/>
                </a:lnTo>
                <a:lnTo>
                  <a:pt x="1728" y="468"/>
                </a:lnTo>
                <a:lnTo>
                  <a:pt x="1729" y="472"/>
                </a:lnTo>
                <a:lnTo>
                  <a:pt x="1729" y="471"/>
                </a:lnTo>
                <a:lnTo>
                  <a:pt x="1730" y="471"/>
                </a:lnTo>
                <a:lnTo>
                  <a:pt x="1730" y="472"/>
                </a:lnTo>
                <a:lnTo>
                  <a:pt x="1730" y="469"/>
                </a:lnTo>
                <a:lnTo>
                  <a:pt x="1730" y="470"/>
                </a:lnTo>
                <a:lnTo>
                  <a:pt x="1731" y="471"/>
                </a:lnTo>
                <a:lnTo>
                  <a:pt x="1731" y="472"/>
                </a:lnTo>
                <a:lnTo>
                  <a:pt x="1731" y="470"/>
                </a:lnTo>
                <a:lnTo>
                  <a:pt x="1732" y="471"/>
                </a:lnTo>
                <a:lnTo>
                  <a:pt x="1732" y="471"/>
                </a:lnTo>
                <a:lnTo>
                  <a:pt x="1732" y="469"/>
                </a:lnTo>
                <a:lnTo>
                  <a:pt x="1732" y="472"/>
                </a:lnTo>
                <a:lnTo>
                  <a:pt x="1733" y="471"/>
                </a:lnTo>
                <a:lnTo>
                  <a:pt x="1733" y="471"/>
                </a:lnTo>
                <a:lnTo>
                  <a:pt x="1734" y="472"/>
                </a:lnTo>
                <a:lnTo>
                  <a:pt x="1734" y="468"/>
                </a:lnTo>
                <a:lnTo>
                  <a:pt x="1734" y="468"/>
                </a:lnTo>
                <a:lnTo>
                  <a:pt x="1734" y="472"/>
                </a:lnTo>
                <a:lnTo>
                  <a:pt x="1735" y="471"/>
                </a:lnTo>
                <a:lnTo>
                  <a:pt x="1735" y="471"/>
                </a:lnTo>
                <a:lnTo>
                  <a:pt x="1736" y="470"/>
                </a:lnTo>
                <a:lnTo>
                  <a:pt x="1736" y="472"/>
                </a:lnTo>
                <a:lnTo>
                  <a:pt x="1736" y="472"/>
                </a:lnTo>
                <a:lnTo>
                  <a:pt x="1736" y="472"/>
                </a:lnTo>
                <a:lnTo>
                  <a:pt x="1736" y="472"/>
                </a:lnTo>
                <a:lnTo>
                  <a:pt x="1737" y="411"/>
                </a:lnTo>
                <a:lnTo>
                  <a:pt x="1737" y="453"/>
                </a:lnTo>
                <a:lnTo>
                  <a:pt x="1737" y="453"/>
                </a:lnTo>
                <a:lnTo>
                  <a:pt x="1738" y="453"/>
                </a:lnTo>
                <a:lnTo>
                  <a:pt x="1738" y="408"/>
                </a:lnTo>
                <a:lnTo>
                  <a:pt x="1738" y="453"/>
                </a:lnTo>
                <a:lnTo>
                  <a:pt x="1739" y="453"/>
                </a:lnTo>
                <a:lnTo>
                  <a:pt x="1739" y="472"/>
                </a:lnTo>
                <a:lnTo>
                  <a:pt x="1740" y="407"/>
                </a:lnTo>
                <a:lnTo>
                  <a:pt x="1740" y="452"/>
                </a:lnTo>
                <a:lnTo>
                  <a:pt x="1740" y="452"/>
                </a:lnTo>
                <a:lnTo>
                  <a:pt x="1740" y="408"/>
                </a:lnTo>
                <a:lnTo>
                  <a:pt x="1740" y="472"/>
                </a:lnTo>
                <a:lnTo>
                  <a:pt x="1741" y="472"/>
                </a:lnTo>
                <a:lnTo>
                  <a:pt x="1741" y="472"/>
                </a:lnTo>
                <a:lnTo>
                  <a:pt x="1741" y="472"/>
                </a:lnTo>
                <a:lnTo>
                  <a:pt x="1741" y="468"/>
                </a:lnTo>
                <a:lnTo>
                  <a:pt x="1742" y="470"/>
                </a:lnTo>
                <a:lnTo>
                  <a:pt x="1742" y="470"/>
                </a:lnTo>
                <a:lnTo>
                  <a:pt x="1742" y="472"/>
                </a:lnTo>
                <a:lnTo>
                  <a:pt x="1743" y="471"/>
                </a:lnTo>
                <a:lnTo>
                  <a:pt x="1743" y="471"/>
                </a:lnTo>
                <a:lnTo>
                  <a:pt x="1743" y="472"/>
                </a:lnTo>
                <a:lnTo>
                  <a:pt x="1744" y="468"/>
                </a:lnTo>
                <a:lnTo>
                  <a:pt x="1744" y="470"/>
                </a:lnTo>
                <a:lnTo>
                  <a:pt x="1744" y="470"/>
                </a:lnTo>
                <a:lnTo>
                  <a:pt x="1745" y="472"/>
                </a:lnTo>
                <a:lnTo>
                  <a:pt x="1745" y="470"/>
                </a:lnTo>
                <a:lnTo>
                  <a:pt x="1745" y="470"/>
                </a:lnTo>
                <a:lnTo>
                  <a:pt x="1745" y="470"/>
                </a:lnTo>
                <a:lnTo>
                  <a:pt x="1746" y="472"/>
                </a:lnTo>
                <a:lnTo>
                  <a:pt x="1746" y="471"/>
                </a:lnTo>
                <a:lnTo>
                  <a:pt x="1747" y="471"/>
                </a:lnTo>
                <a:lnTo>
                  <a:pt x="1747" y="469"/>
                </a:lnTo>
                <a:lnTo>
                  <a:pt x="1748" y="472"/>
                </a:lnTo>
                <a:lnTo>
                  <a:pt x="1748" y="472"/>
                </a:lnTo>
                <a:lnTo>
                  <a:pt x="1748" y="472"/>
                </a:lnTo>
                <a:lnTo>
                  <a:pt x="1749" y="404"/>
                </a:lnTo>
                <a:lnTo>
                  <a:pt x="1749" y="463"/>
                </a:lnTo>
                <a:lnTo>
                  <a:pt x="1749" y="465"/>
                </a:lnTo>
                <a:lnTo>
                  <a:pt x="1749" y="463"/>
                </a:lnTo>
                <a:lnTo>
                  <a:pt x="1750" y="467"/>
                </a:lnTo>
                <a:lnTo>
                  <a:pt x="1750" y="464"/>
                </a:lnTo>
                <a:lnTo>
                  <a:pt x="1750" y="464"/>
                </a:lnTo>
                <a:lnTo>
                  <a:pt x="1751" y="272"/>
                </a:lnTo>
                <a:lnTo>
                  <a:pt x="1751" y="472"/>
                </a:lnTo>
                <a:lnTo>
                  <a:pt x="1751" y="472"/>
                </a:lnTo>
                <a:lnTo>
                  <a:pt x="1752" y="469"/>
                </a:lnTo>
                <a:lnTo>
                  <a:pt x="1752" y="470"/>
                </a:lnTo>
                <a:lnTo>
                  <a:pt x="1753" y="469"/>
                </a:lnTo>
                <a:lnTo>
                  <a:pt x="1753" y="472"/>
                </a:lnTo>
                <a:lnTo>
                  <a:pt x="1753" y="409"/>
                </a:lnTo>
                <a:lnTo>
                  <a:pt x="1753" y="453"/>
                </a:lnTo>
                <a:lnTo>
                  <a:pt x="1754" y="453"/>
                </a:lnTo>
                <a:lnTo>
                  <a:pt x="1754" y="410"/>
                </a:lnTo>
                <a:lnTo>
                  <a:pt x="1755" y="472"/>
                </a:lnTo>
                <a:lnTo>
                  <a:pt x="1755" y="453"/>
                </a:lnTo>
                <a:lnTo>
                  <a:pt x="1755" y="472"/>
                </a:lnTo>
                <a:lnTo>
                  <a:pt x="1755" y="411"/>
                </a:lnTo>
                <a:lnTo>
                  <a:pt x="1755" y="472"/>
                </a:lnTo>
                <a:lnTo>
                  <a:pt x="1756" y="469"/>
                </a:lnTo>
                <a:lnTo>
                  <a:pt x="1756" y="469"/>
                </a:lnTo>
                <a:lnTo>
                  <a:pt x="1756" y="472"/>
                </a:lnTo>
                <a:lnTo>
                  <a:pt x="1757" y="409"/>
                </a:lnTo>
                <a:lnTo>
                  <a:pt x="1757" y="472"/>
                </a:lnTo>
                <a:lnTo>
                  <a:pt x="1757" y="471"/>
                </a:lnTo>
                <a:lnTo>
                  <a:pt x="1757" y="467"/>
                </a:lnTo>
                <a:lnTo>
                  <a:pt x="1758" y="472"/>
                </a:lnTo>
                <a:lnTo>
                  <a:pt x="1758" y="472"/>
                </a:lnTo>
                <a:lnTo>
                  <a:pt x="1758" y="472"/>
                </a:lnTo>
                <a:lnTo>
                  <a:pt x="1758" y="472"/>
                </a:lnTo>
                <a:lnTo>
                  <a:pt x="1759" y="470"/>
                </a:lnTo>
                <a:lnTo>
                  <a:pt x="1759" y="472"/>
                </a:lnTo>
                <a:lnTo>
                  <a:pt x="1759" y="472"/>
                </a:lnTo>
                <a:lnTo>
                  <a:pt x="1759" y="472"/>
                </a:lnTo>
                <a:lnTo>
                  <a:pt x="1760" y="424"/>
                </a:lnTo>
                <a:lnTo>
                  <a:pt x="1761" y="425"/>
                </a:lnTo>
                <a:lnTo>
                  <a:pt x="1761" y="472"/>
                </a:lnTo>
                <a:lnTo>
                  <a:pt x="1761" y="409"/>
                </a:lnTo>
                <a:lnTo>
                  <a:pt x="1761" y="470"/>
                </a:lnTo>
                <a:lnTo>
                  <a:pt x="1762" y="470"/>
                </a:lnTo>
                <a:lnTo>
                  <a:pt x="1762" y="472"/>
                </a:lnTo>
                <a:lnTo>
                  <a:pt x="1763" y="470"/>
                </a:lnTo>
                <a:lnTo>
                  <a:pt x="1763" y="470"/>
                </a:lnTo>
                <a:lnTo>
                  <a:pt x="1763" y="471"/>
                </a:lnTo>
                <a:lnTo>
                  <a:pt x="1763" y="472"/>
                </a:lnTo>
                <a:lnTo>
                  <a:pt x="1764" y="404"/>
                </a:lnTo>
                <a:lnTo>
                  <a:pt x="1764" y="466"/>
                </a:lnTo>
                <a:lnTo>
                  <a:pt x="1764" y="466"/>
                </a:lnTo>
                <a:lnTo>
                  <a:pt x="1765" y="406"/>
                </a:lnTo>
                <a:lnTo>
                  <a:pt x="1765" y="466"/>
                </a:lnTo>
                <a:lnTo>
                  <a:pt x="1765" y="467"/>
                </a:lnTo>
                <a:lnTo>
                  <a:pt x="1765" y="464"/>
                </a:lnTo>
                <a:lnTo>
                  <a:pt x="1766" y="472"/>
                </a:lnTo>
                <a:lnTo>
                  <a:pt x="1766" y="472"/>
                </a:lnTo>
                <a:lnTo>
                  <a:pt x="1766" y="472"/>
                </a:lnTo>
                <a:lnTo>
                  <a:pt x="1767" y="451"/>
                </a:lnTo>
                <a:lnTo>
                  <a:pt x="1767" y="453"/>
                </a:lnTo>
                <a:lnTo>
                  <a:pt x="1767" y="472"/>
                </a:lnTo>
                <a:lnTo>
                  <a:pt x="1768" y="450"/>
                </a:lnTo>
                <a:lnTo>
                  <a:pt x="1769" y="469"/>
                </a:lnTo>
                <a:lnTo>
                  <a:pt x="1769" y="451"/>
                </a:lnTo>
                <a:lnTo>
                  <a:pt x="1769" y="472"/>
                </a:lnTo>
                <a:lnTo>
                  <a:pt x="1769" y="471"/>
                </a:lnTo>
                <a:lnTo>
                  <a:pt x="1770" y="409"/>
                </a:lnTo>
                <a:lnTo>
                  <a:pt x="1770" y="472"/>
                </a:lnTo>
                <a:lnTo>
                  <a:pt x="1771" y="471"/>
                </a:lnTo>
                <a:lnTo>
                  <a:pt x="1771" y="470"/>
                </a:lnTo>
                <a:lnTo>
                  <a:pt x="1771" y="472"/>
                </a:lnTo>
                <a:lnTo>
                  <a:pt x="1771" y="433"/>
                </a:lnTo>
                <a:lnTo>
                  <a:pt x="1772" y="470"/>
                </a:lnTo>
                <a:lnTo>
                  <a:pt x="1772" y="470"/>
                </a:lnTo>
                <a:lnTo>
                  <a:pt x="1772" y="472"/>
                </a:lnTo>
                <a:lnTo>
                  <a:pt x="1772" y="273"/>
                </a:lnTo>
                <a:lnTo>
                  <a:pt x="1773" y="470"/>
                </a:lnTo>
                <a:lnTo>
                  <a:pt x="1773" y="454"/>
                </a:lnTo>
                <a:lnTo>
                  <a:pt x="1773" y="421"/>
                </a:lnTo>
                <a:lnTo>
                  <a:pt x="1774" y="472"/>
                </a:lnTo>
                <a:lnTo>
                  <a:pt x="1774" y="472"/>
                </a:lnTo>
                <a:lnTo>
                  <a:pt x="1774" y="472"/>
                </a:lnTo>
                <a:lnTo>
                  <a:pt x="1774" y="469"/>
                </a:lnTo>
                <a:lnTo>
                  <a:pt x="1775" y="472"/>
                </a:lnTo>
                <a:lnTo>
                  <a:pt x="1775" y="472"/>
                </a:lnTo>
                <a:lnTo>
                  <a:pt x="1775" y="472"/>
                </a:lnTo>
                <a:lnTo>
                  <a:pt x="1775" y="472"/>
                </a:lnTo>
                <a:lnTo>
                  <a:pt x="1776" y="408"/>
                </a:lnTo>
                <a:lnTo>
                  <a:pt x="1776" y="470"/>
                </a:lnTo>
                <a:lnTo>
                  <a:pt x="1776" y="470"/>
                </a:lnTo>
                <a:lnTo>
                  <a:pt x="1777" y="472"/>
                </a:lnTo>
                <a:lnTo>
                  <a:pt x="1777" y="468"/>
                </a:lnTo>
                <a:lnTo>
                  <a:pt x="1777" y="472"/>
                </a:lnTo>
                <a:lnTo>
                  <a:pt x="1778" y="472"/>
                </a:lnTo>
                <a:lnTo>
                  <a:pt x="1778" y="472"/>
                </a:lnTo>
                <a:lnTo>
                  <a:pt x="1778" y="345"/>
                </a:lnTo>
                <a:lnTo>
                  <a:pt x="1779" y="465"/>
                </a:lnTo>
                <a:lnTo>
                  <a:pt x="1779" y="465"/>
                </a:lnTo>
                <a:lnTo>
                  <a:pt x="1779" y="466"/>
                </a:lnTo>
                <a:lnTo>
                  <a:pt x="1779" y="404"/>
                </a:lnTo>
                <a:lnTo>
                  <a:pt x="1780" y="466"/>
                </a:lnTo>
                <a:lnTo>
                  <a:pt x="1780" y="466"/>
                </a:lnTo>
                <a:lnTo>
                  <a:pt x="1780" y="262"/>
                </a:lnTo>
                <a:lnTo>
                  <a:pt x="1781" y="472"/>
                </a:lnTo>
                <a:lnTo>
                  <a:pt x="1781" y="471"/>
                </a:lnTo>
                <a:lnTo>
                  <a:pt x="1781" y="472"/>
                </a:lnTo>
                <a:lnTo>
                  <a:pt x="1782" y="449"/>
                </a:lnTo>
                <a:lnTo>
                  <a:pt x="1782" y="472"/>
                </a:lnTo>
                <a:lnTo>
                  <a:pt x="1782" y="453"/>
                </a:lnTo>
                <a:lnTo>
                  <a:pt x="1782" y="472"/>
                </a:lnTo>
                <a:lnTo>
                  <a:pt x="1783" y="448"/>
                </a:lnTo>
                <a:lnTo>
                  <a:pt x="1783" y="452"/>
                </a:lnTo>
                <a:lnTo>
                  <a:pt x="1783" y="452"/>
                </a:lnTo>
                <a:lnTo>
                  <a:pt x="1783" y="474"/>
                </a:lnTo>
                <a:lnTo>
                  <a:pt x="1784" y="451"/>
                </a:lnTo>
                <a:lnTo>
                  <a:pt x="1784" y="453"/>
                </a:lnTo>
                <a:lnTo>
                  <a:pt x="1784" y="472"/>
                </a:lnTo>
                <a:lnTo>
                  <a:pt x="1785" y="408"/>
                </a:lnTo>
                <a:lnTo>
                  <a:pt x="1785" y="471"/>
                </a:lnTo>
                <a:lnTo>
                  <a:pt x="1786" y="471"/>
                </a:lnTo>
                <a:lnTo>
                  <a:pt x="1786" y="469"/>
                </a:lnTo>
                <a:lnTo>
                  <a:pt x="1787" y="472"/>
                </a:lnTo>
                <a:lnTo>
                  <a:pt x="1787" y="472"/>
                </a:lnTo>
                <a:lnTo>
                  <a:pt x="1787" y="472"/>
                </a:lnTo>
                <a:lnTo>
                  <a:pt x="1787" y="472"/>
                </a:lnTo>
                <a:lnTo>
                  <a:pt x="1787" y="470"/>
                </a:lnTo>
                <a:lnTo>
                  <a:pt x="1788" y="472"/>
                </a:lnTo>
                <a:lnTo>
                  <a:pt x="1788" y="472"/>
                </a:lnTo>
                <a:lnTo>
                  <a:pt x="1788" y="472"/>
                </a:lnTo>
                <a:lnTo>
                  <a:pt x="1788" y="444"/>
                </a:lnTo>
                <a:lnTo>
                  <a:pt x="1789" y="464"/>
                </a:lnTo>
                <a:lnTo>
                  <a:pt x="1789" y="471"/>
                </a:lnTo>
                <a:lnTo>
                  <a:pt x="1790" y="410"/>
                </a:lnTo>
                <a:lnTo>
                  <a:pt x="1790" y="472"/>
                </a:lnTo>
                <a:lnTo>
                  <a:pt x="1790" y="470"/>
                </a:lnTo>
                <a:lnTo>
                  <a:pt x="1790" y="470"/>
                </a:lnTo>
                <a:lnTo>
                  <a:pt x="1790" y="472"/>
                </a:lnTo>
                <a:lnTo>
                  <a:pt x="1791" y="312"/>
                </a:lnTo>
                <a:lnTo>
                  <a:pt x="1791" y="431"/>
                </a:lnTo>
                <a:lnTo>
                  <a:pt x="1791" y="467"/>
                </a:lnTo>
                <a:lnTo>
                  <a:pt x="1791" y="470"/>
                </a:lnTo>
                <a:lnTo>
                  <a:pt x="1791" y="438"/>
                </a:lnTo>
                <a:lnTo>
                  <a:pt x="1792" y="465"/>
                </a:lnTo>
                <a:lnTo>
                  <a:pt x="1793" y="465"/>
                </a:lnTo>
                <a:lnTo>
                  <a:pt x="1793" y="463"/>
                </a:lnTo>
                <a:lnTo>
                  <a:pt x="1793" y="472"/>
                </a:lnTo>
                <a:lnTo>
                  <a:pt x="1793" y="470"/>
                </a:lnTo>
                <a:lnTo>
                  <a:pt x="1794" y="471"/>
                </a:lnTo>
                <a:lnTo>
                  <a:pt x="1794" y="472"/>
                </a:lnTo>
                <a:lnTo>
                  <a:pt x="1795" y="451"/>
                </a:lnTo>
                <a:lnTo>
                  <a:pt x="1795" y="452"/>
                </a:lnTo>
                <a:lnTo>
                  <a:pt x="1795" y="452"/>
                </a:lnTo>
                <a:lnTo>
                  <a:pt x="1795" y="402"/>
                </a:lnTo>
                <a:lnTo>
                  <a:pt x="1796" y="472"/>
                </a:lnTo>
                <a:lnTo>
                  <a:pt x="1796" y="453"/>
                </a:lnTo>
                <a:lnTo>
                  <a:pt x="1796" y="453"/>
                </a:lnTo>
                <a:lnTo>
                  <a:pt x="1796" y="472"/>
                </a:lnTo>
                <a:lnTo>
                  <a:pt x="1797" y="397"/>
                </a:lnTo>
                <a:lnTo>
                  <a:pt x="1797" y="447"/>
                </a:lnTo>
                <a:lnTo>
                  <a:pt x="1797" y="468"/>
                </a:lnTo>
                <a:lnTo>
                  <a:pt x="1797" y="449"/>
                </a:lnTo>
                <a:lnTo>
                  <a:pt x="1797" y="472"/>
                </a:lnTo>
                <a:lnTo>
                  <a:pt x="1798" y="470"/>
                </a:lnTo>
                <a:lnTo>
                  <a:pt x="1798" y="409"/>
                </a:lnTo>
                <a:lnTo>
                  <a:pt x="1799" y="472"/>
                </a:lnTo>
                <a:lnTo>
                  <a:pt x="1799" y="272"/>
                </a:lnTo>
                <a:lnTo>
                  <a:pt x="1799" y="471"/>
                </a:lnTo>
                <a:lnTo>
                  <a:pt x="1799" y="472"/>
                </a:lnTo>
                <a:lnTo>
                  <a:pt x="1799" y="472"/>
                </a:lnTo>
                <a:lnTo>
                  <a:pt x="1800" y="432"/>
                </a:lnTo>
                <a:lnTo>
                  <a:pt x="1800" y="470"/>
                </a:lnTo>
                <a:lnTo>
                  <a:pt x="1801" y="470"/>
                </a:lnTo>
                <a:lnTo>
                  <a:pt x="1801" y="469"/>
                </a:lnTo>
                <a:lnTo>
                  <a:pt x="1801" y="472"/>
                </a:lnTo>
                <a:lnTo>
                  <a:pt x="1801" y="472"/>
                </a:lnTo>
                <a:lnTo>
                  <a:pt x="1801" y="472"/>
                </a:lnTo>
                <a:lnTo>
                  <a:pt x="1802" y="472"/>
                </a:lnTo>
                <a:lnTo>
                  <a:pt x="1803" y="468"/>
                </a:lnTo>
                <a:lnTo>
                  <a:pt x="1803" y="470"/>
                </a:lnTo>
                <a:lnTo>
                  <a:pt x="1803" y="469"/>
                </a:lnTo>
                <a:lnTo>
                  <a:pt x="1803" y="472"/>
                </a:lnTo>
                <a:lnTo>
                  <a:pt x="1803" y="469"/>
                </a:lnTo>
                <a:lnTo>
                  <a:pt x="1804" y="470"/>
                </a:lnTo>
                <a:lnTo>
                  <a:pt x="1804" y="470"/>
                </a:lnTo>
                <a:lnTo>
                  <a:pt x="1804" y="469"/>
                </a:lnTo>
                <a:lnTo>
                  <a:pt x="1805" y="472"/>
                </a:lnTo>
                <a:lnTo>
                  <a:pt x="1805" y="472"/>
                </a:lnTo>
                <a:lnTo>
                  <a:pt x="1805" y="471"/>
                </a:lnTo>
                <a:lnTo>
                  <a:pt x="1805" y="472"/>
                </a:lnTo>
                <a:lnTo>
                  <a:pt x="1806" y="461"/>
                </a:lnTo>
                <a:lnTo>
                  <a:pt x="1806" y="464"/>
                </a:lnTo>
                <a:lnTo>
                  <a:pt x="1806" y="464"/>
                </a:lnTo>
                <a:lnTo>
                  <a:pt x="1806" y="466"/>
                </a:lnTo>
                <a:lnTo>
                  <a:pt x="1807" y="270"/>
                </a:lnTo>
                <a:lnTo>
                  <a:pt x="1807" y="464"/>
                </a:lnTo>
                <a:lnTo>
                  <a:pt x="1807" y="466"/>
                </a:lnTo>
                <a:lnTo>
                  <a:pt x="1808" y="472"/>
                </a:lnTo>
                <a:lnTo>
                  <a:pt x="1808" y="450"/>
                </a:lnTo>
                <a:lnTo>
                  <a:pt x="1808" y="453"/>
                </a:lnTo>
                <a:lnTo>
                  <a:pt x="1809" y="453"/>
                </a:lnTo>
                <a:lnTo>
                  <a:pt x="1809" y="451"/>
                </a:lnTo>
                <a:lnTo>
                  <a:pt x="1809" y="472"/>
                </a:lnTo>
                <a:lnTo>
                  <a:pt x="1809" y="451"/>
                </a:lnTo>
                <a:lnTo>
                  <a:pt x="1809" y="451"/>
                </a:lnTo>
                <a:lnTo>
                  <a:pt x="1810" y="472"/>
                </a:lnTo>
                <a:lnTo>
                  <a:pt x="1811" y="403"/>
                </a:lnTo>
                <a:lnTo>
                  <a:pt x="1811" y="424"/>
                </a:lnTo>
                <a:lnTo>
                  <a:pt x="1811" y="401"/>
                </a:lnTo>
                <a:lnTo>
                  <a:pt x="1812" y="472"/>
                </a:lnTo>
                <a:lnTo>
                  <a:pt x="1812" y="472"/>
                </a:lnTo>
                <a:lnTo>
                  <a:pt x="1812" y="472"/>
                </a:lnTo>
                <a:lnTo>
                  <a:pt x="1812" y="472"/>
                </a:lnTo>
                <a:lnTo>
                  <a:pt x="1813" y="276"/>
                </a:lnTo>
                <a:lnTo>
                  <a:pt x="1813" y="471"/>
                </a:lnTo>
                <a:lnTo>
                  <a:pt x="1813" y="472"/>
                </a:lnTo>
                <a:lnTo>
                  <a:pt x="1813" y="472"/>
                </a:lnTo>
                <a:lnTo>
                  <a:pt x="1813" y="267"/>
                </a:lnTo>
                <a:lnTo>
                  <a:pt x="1814" y="471"/>
                </a:lnTo>
                <a:lnTo>
                  <a:pt x="1814" y="471"/>
                </a:lnTo>
                <a:lnTo>
                  <a:pt x="1815" y="472"/>
                </a:lnTo>
                <a:lnTo>
                  <a:pt x="1815" y="471"/>
                </a:lnTo>
                <a:lnTo>
                  <a:pt x="1815" y="471"/>
                </a:lnTo>
                <a:lnTo>
                  <a:pt x="1815" y="471"/>
                </a:lnTo>
                <a:lnTo>
                  <a:pt x="1816" y="469"/>
                </a:lnTo>
                <a:lnTo>
                  <a:pt x="1816" y="472"/>
                </a:lnTo>
                <a:lnTo>
                  <a:pt x="1816" y="472"/>
                </a:lnTo>
                <a:lnTo>
                  <a:pt x="1817" y="472"/>
                </a:lnTo>
                <a:lnTo>
                  <a:pt x="1817" y="469"/>
                </a:lnTo>
                <a:lnTo>
                  <a:pt x="1817" y="472"/>
                </a:lnTo>
                <a:lnTo>
                  <a:pt x="1817" y="471"/>
                </a:lnTo>
                <a:lnTo>
                  <a:pt x="1817" y="471"/>
                </a:lnTo>
                <a:lnTo>
                  <a:pt x="1818" y="472"/>
                </a:lnTo>
                <a:lnTo>
                  <a:pt x="1818" y="419"/>
                </a:lnTo>
                <a:lnTo>
                  <a:pt x="1819" y="468"/>
                </a:lnTo>
                <a:lnTo>
                  <a:pt x="1819" y="467"/>
                </a:lnTo>
                <a:lnTo>
                  <a:pt x="1819" y="470"/>
                </a:lnTo>
                <a:lnTo>
                  <a:pt x="1819" y="378"/>
                </a:lnTo>
                <a:lnTo>
                  <a:pt x="1820" y="465"/>
                </a:lnTo>
                <a:lnTo>
                  <a:pt x="1820" y="462"/>
                </a:lnTo>
                <a:lnTo>
                  <a:pt x="1820" y="466"/>
                </a:lnTo>
                <a:lnTo>
                  <a:pt x="1821" y="460"/>
                </a:lnTo>
                <a:lnTo>
                  <a:pt x="1821" y="464"/>
                </a:lnTo>
                <a:lnTo>
                  <a:pt x="1821" y="463"/>
                </a:lnTo>
                <a:lnTo>
                  <a:pt x="1822" y="466"/>
                </a:lnTo>
                <a:lnTo>
                  <a:pt x="1822" y="439"/>
                </a:lnTo>
                <a:lnTo>
                  <a:pt x="1822" y="451"/>
                </a:lnTo>
                <a:lnTo>
                  <a:pt x="1822" y="452"/>
                </a:lnTo>
                <a:lnTo>
                  <a:pt x="1823" y="448"/>
                </a:lnTo>
                <a:lnTo>
                  <a:pt x="1823" y="472"/>
                </a:lnTo>
                <a:lnTo>
                  <a:pt x="1823" y="452"/>
                </a:lnTo>
                <a:lnTo>
                  <a:pt x="1823" y="452"/>
                </a:lnTo>
                <a:lnTo>
                  <a:pt x="1823" y="401"/>
                </a:lnTo>
                <a:lnTo>
                  <a:pt x="1824" y="472"/>
                </a:lnTo>
                <a:lnTo>
                  <a:pt x="1824" y="471"/>
                </a:lnTo>
                <a:lnTo>
                  <a:pt x="1825" y="453"/>
                </a:lnTo>
                <a:lnTo>
                  <a:pt x="1825" y="451"/>
                </a:lnTo>
                <a:lnTo>
                  <a:pt x="1825" y="472"/>
                </a:lnTo>
                <a:lnTo>
                  <a:pt x="1825" y="472"/>
                </a:lnTo>
                <a:lnTo>
                  <a:pt x="1826" y="472"/>
                </a:lnTo>
                <a:lnTo>
                  <a:pt x="1826" y="472"/>
                </a:lnTo>
                <a:lnTo>
                  <a:pt x="1826" y="414"/>
                </a:lnTo>
                <a:lnTo>
                  <a:pt x="1827" y="472"/>
                </a:lnTo>
                <a:lnTo>
                  <a:pt x="1827" y="472"/>
                </a:lnTo>
                <a:lnTo>
                  <a:pt x="1828" y="272"/>
                </a:lnTo>
                <a:lnTo>
                  <a:pt x="1828" y="470"/>
                </a:lnTo>
                <a:lnTo>
                  <a:pt x="1828" y="470"/>
                </a:lnTo>
                <a:lnTo>
                  <a:pt x="1828" y="266"/>
                </a:lnTo>
                <a:lnTo>
                  <a:pt x="1829" y="472"/>
                </a:lnTo>
                <a:lnTo>
                  <a:pt x="1829" y="471"/>
                </a:lnTo>
                <a:lnTo>
                  <a:pt x="1829" y="471"/>
                </a:lnTo>
                <a:lnTo>
                  <a:pt x="1830" y="425"/>
                </a:lnTo>
                <a:lnTo>
                  <a:pt x="1830" y="470"/>
                </a:lnTo>
                <a:lnTo>
                  <a:pt x="1830" y="471"/>
                </a:lnTo>
                <a:lnTo>
                  <a:pt x="1831" y="425"/>
                </a:lnTo>
                <a:lnTo>
                  <a:pt x="1831" y="472"/>
                </a:lnTo>
                <a:lnTo>
                  <a:pt x="1832" y="472"/>
                </a:lnTo>
                <a:lnTo>
                  <a:pt x="1832" y="472"/>
                </a:lnTo>
                <a:lnTo>
                  <a:pt x="1832" y="468"/>
                </a:lnTo>
                <a:lnTo>
                  <a:pt x="1832" y="469"/>
                </a:lnTo>
                <a:lnTo>
                  <a:pt x="1833" y="468"/>
                </a:lnTo>
                <a:lnTo>
                  <a:pt x="1834" y="472"/>
                </a:lnTo>
                <a:lnTo>
                  <a:pt x="1834" y="470"/>
                </a:lnTo>
                <a:lnTo>
                  <a:pt x="1834" y="471"/>
                </a:lnTo>
                <a:lnTo>
                  <a:pt x="1834" y="468"/>
                </a:lnTo>
                <a:lnTo>
                  <a:pt x="1835" y="472"/>
                </a:lnTo>
                <a:lnTo>
                  <a:pt x="1835" y="472"/>
                </a:lnTo>
                <a:lnTo>
                  <a:pt x="1835" y="472"/>
                </a:lnTo>
                <a:lnTo>
                  <a:pt x="1835" y="472"/>
                </a:lnTo>
                <a:lnTo>
                  <a:pt x="1836" y="399"/>
                </a:lnTo>
                <a:lnTo>
                  <a:pt x="1836" y="404"/>
                </a:lnTo>
                <a:lnTo>
                  <a:pt x="1836" y="466"/>
                </a:lnTo>
                <a:lnTo>
                  <a:pt x="1837" y="458"/>
                </a:lnTo>
                <a:lnTo>
                  <a:pt x="1837" y="463"/>
                </a:lnTo>
                <a:lnTo>
                  <a:pt x="1837" y="464"/>
                </a:lnTo>
                <a:lnTo>
                  <a:pt x="1838" y="472"/>
                </a:lnTo>
                <a:lnTo>
                  <a:pt x="1838" y="449"/>
                </a:lnTo>
                <a:lnTo>
                  <a:pt x="1838" y="452"/>
                </a:lnTo>
                <a:lnTo>
                  <a:pt x="1838" y="472"/>
                </a:lnTo>
                <a:lnTo>
                  <a:pt x="1839" y="451"/>
                </a:lnTo>
                <a:lnTo>
                  <a:pt x="1839" y="470"/>
                </a:lnTo>
                <a:lnTo>
                  <a:pt x="1840" y="452"/>
                </a:lnTo>
                <a:lnTo>
                  <a:pt x="1840" y="472"/>
                </a:lnTo>
                <a:lnTo>
                  <a:pt x="1840" y="451"/>
                </a:lnTo>
                <a:lnTo>
                  <a:pt x="1840" y="471"/>
                </a:lnTo>
                <a:lnTo>
                  <a:pt x="1840" y="452"/>
                </a:lnTo>
                <a:lnTo>
                  <a:pt x="1841" y="472"/>
                </a:lnTo>
                <a:lnTo>
                  <a:pt x="1842" y="408"/>
                </a:lnTo>
                <a:lnTo>
                  <a:pt x="1842" y="469"/>
                </a:lnTo>
                <a:lnTo>
                  <a:pt x="1842" y="472"/>
                </a:lnTo>
                <a:lnTo>
                  <a:pt x="1843" y="441"/>
                </a:lnTo>
                <a:lnTo>
                  <a:pt x="1843" y="442"/>
                </a:lnTo>
                <a:lnTo>
                  <a:pt x="1843" y="469"/>
                </a:lnTo>
                <a:lnTo>
                  <a:pt x="1844" y="264"/>
                </a:lnTo>
                <a:lnTo>
                  <a:pt x="1844" y="471"/>
                </a:lnTo>
                <a:lnTo>
                  <a:pt x="1844" y="471"/>
                </a:lnTo>
                <a:lnTo>
                  <a:pt x="1844" y="293"/>
                </a:lnTo>
                <a:lnTo>
                  <a:pt x="1844" y="472"/>
                </a:lnTo>
                <a:lnTo>
                  <a:pt x="1845" y="471"/>
                </a:lnTo>
                <a:lnTo>
                  <a:pt x="1845" y="471"/>
                </a:lnTo>
                <a:lnTo>
                  <a:pt x="1846" y="472"/>
                </a:lnTo>
                <a:lnTo>
                  <a:pt x="1846" y="372"/>
                </a:lnTo>
                <a:lnTo>
                  <a:pt x="1846" y="468"/>
                </a:lnTo>
                <a:lnTo>
                  <a:pt x="1846" y="468"/>
                </a:lnTo>
                <a:lnTo>
                  <a:pt x="1846" y="471"/>
                </a:lnTo>
                <a:lnTo>
                  <a:pt x="1847" y="423"/>
                </a:lnTo>
                <a:lnTo>
                  <a:pt x="1847" y="469"/>
                </a:lnTo>
                <a:lnTo>
                  <a:pt x="1848" y="470"/>
                </a:lnTo>
                <a:lnTo>
                  <a:pt x="1848" y="405"/>
                </a:lnTo>
                <a:lnTo>
                  <a:pt x="1848" y="471"/>
                </a:lnTo>
                <a:lnTo>
                  <a:pt x="1848" y="436"/>
                </a:lnTo>
                <a:lnTo>
                  <a:pt x="1849" y="468"/>
                </a:lnTo>
                <a:lnTo>
                  <a:pt x="1849" y="332"/>
                </a:lnTo>
                <a:lnTo>
                  <a:pt x="1850" y="466"/>
                </a:lnTo>
                <a:lnTo>
                  <a:pt x="1850" y="466"/>
                </a:lnTo>
                <a:lnTo>
                  <a:pt x="1850" y="468"/>
                </a:lnTo>
                <a:lnTo>
                  <a:pt x="1850" y="461"/>
                </a:lnTo>
                <a:lnTo>
                  <a:pt x="1851" y="465"/>
                </a:lnTo>
                <a:lnTo>
                  <a:pt x="1851" y="464"/>
                </a:lnTo>
                <a:lnTo>
                  <a:pt x="1851" y="466"/>
                </a:lnTo>
                <a:lnTo>
                  <a:pt x="1852" y="404"/>
                </a:lnTo>
                <a:lnTo>
                  <a:pt x="1852" y="464"/>
                </a:lnTo>
                <a:lnTo>
                  <a:pt x="1852" y="464"/>
                </a:lnTo>
                <a:lnTo>
                  <a:pt x="1852" y="459"/>
                </a:lnTo>
                <a:lnTo>
                  <a:pt x="1853" y="472"/>
                </a:lnTo>
                <a:lnTo>
                  <a:pt x="1853" y="471"/>
                </a:lnTo>
                <a:lnTo>
                  <a:pt x="1853" y="471"/>
                </a:lnTo>
                <a:lnTo>
                  <a:pt x="1854" y="468"/>
                </a:lnTo>
                <a:lnTo>
                  <a:pt x="1854" y="472"/>
                </a:lnTo>
                <a:lnTo>
                  <a:pt x="1854" y="470"/>
                </a:lnTo>
                <a:lnTo>
                  <a:pt x="1854" y="470"/>
                </a:lnTo>
                <a:lnTo>
                  <a:pt x="1855" y="468"/>
                </a:lnTo>
                <a:lnTo>
                  <a:pt x="1855" y="472"/>
                </a:lnTo>
                <a:lnTo>
                  <a:pt x="1855" y="472"/>
                </a:lnTo>
                <a:lnTo>
                  <a:pt x="1856" y="471"/>
                </a:lnTo>
                <a:lnTo>
                  <a:pt x="1856" y="472"/>
                </a:lnTo>
                <a:lnTo>
                  <a:pt x="1856" y="469"/>
                </a:lnTo>
                <a:lnTo>
                  <a:pt x="1856" y="471"/>
                </a:lnTo>
                <a:lnTo>
                  <a:pt x="1856" y="471"/>
                </a:lnTo>
                <a:lnTo>
                  <a:pt x="1857" y="472"/>
                </a:lnTo>
                <a:lnTo>
                  <a:pt x="1857" y="408"/>
                </a:lnTo>
                <a:lnTo>
                  <a:pt x="1858" y="465"/>
                </a:lnTo>
                <a:lnTo>
                  <a:pt x="1858" y="462"/>
                </a:lnTo>
                <a:lnTo>
                  <a:pt x="1858" y="471"/>
                </a:lnTo>
                <a:lnTo>
                  <a:pt x="1858" y="268"/>
                </a:lnTo>
                <a:lnTo>
                  <a:pt x="1859" y="470"/>
                </a:lnTo>
                <a:lnTo>
                  <a:pt x="1859" y="470"/>
                </a:lnTo>
                <a:lnTo>
                  <a:pt x="1859" y="472"/>
                </a:lnTo>
                <a:lnTo>
                  <a:pt x="1860" y="469"/>
                </a:lnTo>
                <a:lnTo>
                  <a:pt x="1860" y="469"/>
                </a:lnTo>
                <a:lnTo>
                  <a:pt x="1860" y="469"/>
                </a:lnTo>
                <a:lnTo>
                  <a:pt x="1860" y="472"/>
                </a:lnTo>
                <a:lnTo>
                  <a:pt x="1861" y="468"/>
                </a:lnTo>
                <a:lnTo>
                  <a:pt x="1861" y="471"/>
                </a:lnTo>
                <a:lnTo>
                  <a:pt x="1861" y="472"/>
                </a:lnTo>
                <a:lnTo>
                  <a:pt x="1862" y="472"/>
                </a:lnTo>
                <a:lnTo>
                  <a:pt x="1862" y="467"/>
                </a:lnTo>
                <a:lnTo>
                  <a:pt x="1862" y="472"/>
                </a:lnTo>
                <a:lnTo>
                  <a:pt x="1862" y="472"/>
                </a:lnTo>
                <a:lnTo>
                  <a:pt x="1862" y="472"/>
                </a:lnTo>
                <a:lnTo>
                  <a:pt x="1863" y="439"/>
                </a:lnTo>
                <a:lnTo>
                  <a:pt x="1863" y="466"/>
                </a:lnTo>
                <a:lnTo>
                  <a:pt x="1864" y="430"/>
                </a:lnTo>
                <a:lnTo>
                  <a:pt x="1864" y="468"/>
                </a:lnTo>
                <a:lnTo>
                  <a:pt x="1864" y="465"/>
                </a:lnTo>
                <a:lnTo>
                  <a:pt x="1865" y="465"/>
                </a:lnTo>
                <a:lnTo>
                  <a:pt x="1865" y="462"/>
                </a:lnTo>
                <a:lnTo>
                  <a:pt x="1866" y="472"/>
                </a:lnTo>
                <a:lnTo>
                  <a:pt x="1866" y="472"/>
                </a:lnTo>
                <a:lnTo>
                  <a:pt x="1866" y="472"/>
                </a:lnTo>
                <a:lnTo>
                  <a:pt x="1866" y="469"/>
                </a:lnTo>
                <a:lnTo>
                  <a:pt x="1867" y="472"/>
                </a:lnTo>
                <a:lnTo>
                  <a:pt x="1867" y="470"/>
                </a:lnTo>
                <a:lnTo>
                  <a:pt x="1867" y="472"/>
                </a:lnTo>
                <a:lnTo>
                  <a:pt x="1868" y="469"/>
                </a:lnTo>
                <a:lnTo>
                  <a:pt x="1868" y="471"/>
                </a:lnTo>
                <a:lnTo>
                  <a:pt x="1868" y="471"/>
                </a:lnTo>
                <a:lnTo>
                  <a:pt x="1868" y="472"/>
                </a:lnTo>
                <a:lnTo>
                  <a:pt x="1869" y="439"/>
                </a:lnTo>
                <a:lnTo>
                  <a:pt x="1869" y="472"/>
                </a:lnTo>
                <a:lnTo>
                  <a:pt x="1869" y="472"/>
                </a:lnTo>
                <a:lnTo>
                  <a:pt x="1870" y="424"/>
                </a:lnTo>
                <a:lnTo>
                  <a:pt x="1870" y="470"/>
                </a:lnTo>
                <a:lnTo>
                  <a:pt x="1870" y="464"/>
                </a:lnTo>
                <a:lnTo>
                  <a:pt x="1870" y="472"/>
                </a:lnTo>
                <a:lnTo>
                  <a:pt x="1871" y="424"/>
                </a:lnTo>
                <a:lnTo>
                  <a:pt x="1871" y="470"/>
                </a:lnTo>
                <a:lnTo>
                  <a:pt x="1872" y="464"/>
                </a:lnTo>
                <a:lnTo>
                  <a:pt x="1872" y="471"/>
                </a:lnTo>
                <a:lnTo>
                  <a:pt x="1872" y="420"/>
                </a:lnTo>
                <a:lnTo>
                  <a:pt x="1872" y="469"/>
                </a:lnTo>
                <a:lnTo>
                  <a:pt x="1873" y="470"/>
                </a:lnTo>
                <a:lnTo>
                  <a:pt x="1873" y="466"/>
                </a:lnTo>
                <a:lnTo>
                  <a:pt x="1874" y="472"/>
                </a:lnTo>
                <a:lnTo>
                  <a:pt x="1874" y="471"/>
                </a:lnTo>
                <a:lnTo>
                  <a:pt x="1874" y="472"/>
                </a:lnTo>
                <a:lnTo>
                  <a:pt x="1874" y="468"/>
                </a:lnTo>
                <a:lnTo>
                  <a:pt x="1875" y="470"/>
                </a:lnTo>
                <a:lnTo>
                  <a:pt x="1875" y="470"/>
                </a:lnTo>
                <a:lnTo>
                  <a:pt x="1875" y="468"/>
                </a:lnTo>
                <a:lnTo>
                  <a:pt x="1876" y="472"/>
                </a:lnTo>
                <a:lnTo>
                  <a:pt x="1876" y="470"/>
                </a:lnTo>
                <a:lnTo>
                  <a:pt x="1876" y="465"/>
                </a:lnTo>
                <a:lnTo>
                  <a:pt x="1876" y="403"/>
                </a:lnTo>
                <a:lnTo>
                  <a:pt x="1877" y="471"/>
                </a:lnTo>
                <a:lnTo>
                  <a:pt x="1877" y="471"/>
                </a:lnTo>
                <a:lnTo>
                  <a:pt x="1877" y="472"/>
                </a:lnTo>
                <a:lnTo>
                  <a:pt x="1878" y="468"/>
                </a:lnTo>
                <a:lnTo>
                  <a:pt x="1878" y="470"/>
                </a:lnTo>
                <a:lnTo>
                  <a:pt x="1878" y="471"/>
                </a:lnTo>
                <a:lnTo>
                  <a:pt x="1878" y="472"/>
                </a:lnTo>
                <a:lnTo>
                  <a:pt x="1879" y="471"/>
                </a:lnTo>
                <a:lnTo>
                  <a:pt x="1879" y="472"/>
                </a:lnTo>
                <a:lnTo>
                  <a:pt x="1879" y="472"/>
                </a:lnTo>
                <a:lnTo>
                  <a:pt x="1880" y="469"/>
                </a:lnTo>
                <a:lnTo>
                  <a:pt x="1880" y="472"/>
                </a:lnTo>
                <a:lnTo>
                  <a:pt x="1880" y="471"/>
                </a:lnTo>
                <a:lnTo>
                  <a:pt x="1881" y="471"/>
                </a:lnTo>
                <a:lnTo>
                  <a:pt x="1881" y="472"/>
                </a:lnTo>
                <a:lnTo>
                  <a:pt x="1881" y="411"/>
                </a:lnTo>
                <a:lnTo>
                  <a:pt x="1882" y="471"/>
                </a:lnTo>
                <a:lnTo>
                  <a:pt x="1882" y="470"/>
                </a:lnTo>
                <a:lnTo>
                  <a:pt x="1882" y="471"/>
                </a:lnTo>
                <a:lnTo>
                  <a:pt x="1883" y="277"/>
                </a:lnTo>
                <a:lnTo>
                  <a:pt x="1883" y="466"/>
                </a:lnTo>
                <a:lnTo>
                  <a:pt x="1883" y="272"/>
                </a:lnTo>
                <a:lnTo>
                  <a:pt x="1884" y="471"/>
                </a:lnTo>
                <a:lnTo>
                  <a:pt x="1884" y="471"/>
                </a:lnTo>
                <a:lnTo>
                  <a:pt x="1884" y="470"/>
                </a:lnTo>
                <a:lnTo>
                  <a:pt x="1884" y="472"/>
                </a:lnTo>
                <a:lnTo>
                  <a:pt x="1885" y="470"/>
                </a:lnTo>
                <a:lnTo>
                  <a:pt x="1885" y="471"/>
                </a:lnTo>
                <a:lnTo>
                  <a:pt x="1885" y="471"/>
                </a:lnTo>
                <a:lnTo>
                  <a:pt x="1886" y="472"/>
                </a:lnTo>
                <a:lnTo>
                  <a:pt x="1886" y="468"/>
                </a:lnTo>
                <a:lnTo>
                  <a:pt x="1886" y="469"/>
                </a:lnTo>
                <a:lnTo>
                  <a:pt x="1886" y="469"/>
                </a:lnTo>
                <a:lnTo>
                  <a:pt x="1887" y="472"/>
                </a:lnTo>
                <a:lnTo>
                  <a:pt x="1887" y="472"/>
                </a:lnTo>
                <a:lnTo>
                  <a:pt x="1887" y="472"/>
                </a:lnTo>
                <a:lnTo>
                  <a:pt x="1888" y="468"/>
                </a:lnTo>
                <a:lnTo>
                  <a:pt x="1888" y="472"/>
                </a:lnTo>
                <a:lnTo>
                  <a:pt x="1888" y="472"/>
                </a:lnTo>
                <a:lnTo>
                  <a:pt x="1889" y="472"/>
                </a:lnTo>
                <a:lnTo>
                  <a:pt x="1889" y="460"/>
                </a:lnTo>
                <a:lnTo>
                  <a:pt x="1890" y="472"/>
                </a:lnTo>
                <a:lnTo>
                  <a:pt x="1890" y="469"/>
                </a:lnTo>
                <a:lnTo>
                  <a:pt x="1890" y="472"/>
                </a:lnTo>
                <a:lnTo>
                  <a:pt x="1890" y="472"/>
                </a:lnTo>
                <a:lnTo>
                  <a:pt x="1890" y="469"/>
                </a:lnTo>
                <a:lnTo>
                  <a:pt x="1891" y="471"/>
                </a:lnTo>
                <a:lnTo>
                  <a:pt x="1891" y="472"/>
                </a:lnTo>
                <a:lnTo>
                  <a:pt x="1891" y="472"/>
                </a:lnTo>
                <a:lnTo>
                  <a:pt x="1891" y="469"/>
                </a:lnTo>
                <a:lnTo>
                  <a:pt x="1892" y="471"/>
                </a:lnTo>
                <a:lnTo>
                  <a:pt x="1892" y="470"/>
                </a:lnTo>
                <a:lnTo>
                  <a:pt x="1892" y="472"/>
                </a:lnTo>
                <a:lnTo>
                  <a:pt x="1893" y="465"/>
                </a:lnTo>
                <a:lnTo>
                  <a:pt x="1893" y="467"/>
                </a:lnTo>
                <a:lnTo>
                  <a:pt x="1894" y="423"/>
                </a:lnTo>
                <a:lnTo>
                  <a:pt x="1894" y="472"/>
                </a:lnTo>
                <a:lnTo>
                  <a:pt x="1894" y="472"/>
                </a:lnTo>
                <a:lnTo>
                  <a:pt x="1894" y="472"/>
                </a:lnTo>
                <a:lnTo>
                  <a:pt x="1894" y="472"/>
                </a:lnTo>
                <a:lnTo>
                  <a:pt x="1895" y="469"/>
                </a:lnTo>
                <a:lnTo>
                  <a:pt x="1895" y="472"/>
                </a:lnTo>
                <a:lnTo>
                  <a:pt x="1896" y="472"/>
                </a:lnTo>
                <a:lnTo>
                  <a:pt x="1896" y="472"/>
                </a:lnTo>
                <a:lnTo>
                  <a:pt x="1896" y="460"/>
                </a:lnTo>
                <a:lnTo>
                  <a:pt x="1896" y="471"/>
                </a:lnTo>
                <a:lnTo>
                  <a:pt x="1897" y="471"/>
                </a:lnTo>
                <a:lnTo>
                  <a:pt x="1897" y="438"/>
                </a:lnTo>
                <a:lnTo>
                  <a:pt x="1897" y="472"/>
                </a:lnTo>
                <a:lnTo>
                  <a:pt x="1898" y="472"/>
                </a:lnTo>
                <a:lnTo>
                  <a:pt x="1898" y="470"/>
                </a:lnTo>
                <a:lnTo>
                  <a:pt x="1898" y="472"/>
                </a:lnTo>
                <a:lnTo>
                  <a:pt x="1898" y="468"/>
                </a:lnTo>
                <a:lnTo>
                  <a:pt x="1899" y="470"/>
                </a:lnTo>
                <a:lnTo>
                  <a:pt x="1899" y="470"/>
                </a:lnTo>
                <a:lnTo>
                  <a:pt x="1899" y="437"/>
                </a:lnTo>
                <a:lnTo>
                  <a:pt x="1900" y="465"/>
                </a:lnTo>
                <a:lnTo>
                  <a:pt x="1900" y="467"/>
                </a:lnTo>
                <a:lnTo>
                  <a:pt x="1900" y="253"/>
                </a:lnTo>
                <a:lnTo>
                  <a:pt x="1901" y="472"/>
                </a:lnTo>
                <a:lnTo>
                  <a:pt x="1901" y="472"/>
                </a:lnTo>
                <a:lnTo>
                  <a:pt x="1901" y="472"/>
                </a:lnTo>
                <a:lnTo>
                  <a:pt x="1902" y="470"/>
                </a:lnTo>
                <a:lnTo>
                  <a:pt x="1902" y="472"/>
                </a:lnTo>
                <a:lnTo>
                  <a:pt x="1902" y="472"/>
                </a:lnTo>
                <a:lnTo>
                  <a:pt x="1903" y="472"/>
                </a:lnTo>
                <a:lnTo>
                  <a:pt x="1903" y="469"/>
                </a:lnTo>
                <a:lnTo>
                  <a:pt x="1903" y="472"/>
                </a:lnTo>
                <a:lnTo>
                  <a:pt x="1904" y="472"/>
                </a:lnTo>
                <a:lnTo>
                  <a:pt x="1904" y="427"/>
                </a:lnTo>
                <a:lnTo>
                  <a:pt x="1904" y="472"/>
                </a:lnTo>
                <a:lnTo>
                  <a:pt x="1905" y="472"/>
                </a:lnTo>
                <a:lnTo>
                  <a:pt x="1905" y="468"/>
                </a:lnTo>
                <a:lnTo>
                  <a:pt x="1906" y="472"/>
                </a:lnTo>
                <a:lnTo>
                  <a:pt x="1906" y="472"/>
                </a:lnTo>
                <a:lnTo>
                  <a:pt x="1906" y="472"/>
                </a:lnTo>
                <a:lnTo>
                  <a:pt x="1906" y="413"/>
                </a:lnTo>
                <a:lnTo>
                  <a:pt x="1907" y="470"/>
                </a:lnTo>
                <a:lnTo>
                  <a:pt x="1907" y="471"/>
                </a:lnTo>
                <a:lnTo>
                  <a:pt x="1908" y="272"/>
                </a:lnTo>
                <a:lnTo>
                  <a:pt x="1908" y="472"/>
                </a:lnTo>
                <a:lnTo>
                  <a:pt x="1908" y="460"/>
                </a:lnTo>
                <a:lnTo>
                  <a:pt x="1908" y="468"/>
                </a:lnTo>
                <a:lnTo>
                  <a:pt x="1908" y="472"/>
                </a:lnTo>
                <a:lnTo>
                  <a:pt x="1909" y="428"/>
                </a:lnTo>
                <a:lnTo>
                  <a:pt x="1909" y="472"/>
                </a:lnTo>
                <a:lnTo>
                  <a:pt x="1909" y="472"/>
                </a:lnTo>
                <a:lnTo>
                  <a:pt x="1910" y="472"/>
                </a:lnTo>
                <a:lnTo>
                  <a:pt x="1910" y="420"/>
                </a:lnTo>
                <a:lnTo>
                  <a:pt x="1910" y="470"/>
                </a:lnTo>
                <a:lnTo>
                  <a:pt x="1911" y="472"/>
                </a:lnTo>
                <a:lnTo>
                  <a:pt x="1911" y="472"/>
                </a:lnTo>
                <a:lnTo>
                  <a:pt x="1911" y="470"/>
                </a:lnTo>
                <a:lnTo>
                  <a:pt x="1911" y="472"/>
                </a:lnTo>
                <a:lnTo>
                  <a:pt x="1912" y="472"/>
                </a:lnTo>
                <a:lnTo>
                  <a:pt x="1912" y="400"/>
                </a:lnTo>
                <a:lnTo>
                  <a:pt x="1912" y="472"/>
                </a:lnTo>
                <a:lnTo>
                  <a:pt x="1913" y="465"/>
                </a:lnTo>
                <a:lnTo>
                  <a:pt x="1913" y="465"/>
                </a:lnTo>
                <a:lnTo>
                  <a:pt x="1913" y="466"/>
                </a:lnTo>
                <a:lnTo>
                  <a:pt x="1913" y="404"/>
                </a:lnTo>
                <a:lnTo>
                  <a:pt x="1914" y="466"/>
                </a:lnTo>
                <a:lnTo>
                  <a:pt x="1914" y="465"/>
                </a:lnTo>
                <a:lnTo>
                  <a:pt x="1914" y="464"/>
                </a:lnTo>
                <a:lnTo>
                  <a:pt x="1915" y="472"/>
                </a:lnTo>
                <a:lnTo>
                  <a:pt x="1915" y="472"/>
                </a:lnTo>
                <a:lnTo>
                  <a:pt x="1915" y="472"/>
                </a:lnTo>
                <a:lnTo>
                  <a:pt x="1915" y="472"/>
                </a:lnTo>
                <a:lnTo>
                  <a:pt x="1916" y="469"/>
                </a:lnTo>
                <a:lnTo>
                  <a:pt x="1916" y="472"/>
                </a:lnTo>
                <a:lnTo>
                  <a:pt x="1916" y="472"/>
                </a:lnTo>
                <a:lnTo>
                  <a:pt x="1917" y="471"/>
                </a:lnTo>
                <a:lnTo>
                  <a:pt x="1917" y="472"/>
                </a:lnTo>
                <a:lnTo>
                  <a:pt x="1917" y="472"/>
                </a:lnTo>
                <a:lnTo>
                  <a:pt x="1918" y="460"/>
                </a:lnTo>
                <a:lnTo>
                  <a:pt x="1918" y="472"/>
                </a:lnTo>
                <a:lnTo>
                  <a:pt x="1918" y="472"/>
                </a:lnTo>
                <a:lnTo>
                  <a:pt x="1918" y="472"/>
                </a:lnTo>
                <a:lnTo>
                  <a:pt x="1919" y="472"/>
                </a:lnTo>
                <a:lnTo>
                  <a:pt x="1919" y="408"/>
                </a:lnTo>
                <a:lnTo>
                  <a:pt x="1919" y="472"/>
                </a:lnTo>
                <a:lnTo>
                  <a:pt x="1920" y="472"/>
                </a:lnTo>
                <a:lnTo>
                  <a:pt x="1920" y="277"/>
                </a:lnTo>
                <a:lnTo>
                  <a:pt x="1920" y="472"/>
                </a:lnTo>
                <a:lnTo>
                  <a:pt x="1921" y="471"/>
                </a:lnTo>
                <a:lnTo>
                  <a:pt x="1921" y="470"/>
                </a:lnTo>
                <a:lnTo>
                  <a:pt x="1921" y="424"/>
                </a:lnTo>
                <a:lnTo>
                  <a:pt x="1922" y="472"/>
                </a:lnTo>
                <a:lnTo>
                  <a:pt x="1922" y="470"/>
                </a:lnTo>
                <a:lnTo>
                  <a:pt x="1922" y="470"/>
                </a:lnTo>
                <a:lnTo>
                  <a:pt x="1922" y="472"/>
                </a:lnTo>
                <a:lnTo>
                  <a:pt x="1923" y="426"/>
                </a:lnTo>
                <a:lnTo>
                  <a:pt x="1923" y="471"/>
                </a:lnTo>
                <a:lnTo>
                  <a:pt x="1923" y="471"/>
                </a:lnTo>
                <a:lnTo>
                  <a:pt x="1923" y="472"/>
                </a:lnTo>
                <a:lnTo>
                  <a:pt x="1924" y="452"/>
                </a:lnTo>
                <a:lnTo>
                  <a:pt x="1924" y="470"/>
                </a:lnTo>
                <a:lnTo>
                  <a:pt x="1924" y="408"/>
                </a:lnTo>
                <a:lnTo>
                  <a:pt x="1925" y="472"/>
                </a:lnTo>
                <a:lnTo>
                  <a:pt x="1925" y="453"/>
                </a:lnTo>
                <a:lnTo>
                  <a:pt x="1925" y="453"/>
                </a:lnTo>
                <a:lnTo>
                  <a:pt x="1925" y="472"/>
                </a:lnTo>
                <a:lnTo>
                  <a:pt x="1926" y="372"/>
                </a:lnTo>
                <a:lnTo>
                  <a:pt x="1926" y="467"/>
                </a:lnTo>
                <a:lnTo>
                  <a:pt x="1926" y="467"/>
                </a:lnTo>
                <a:lnTo>
                  <a:pt x="1927" y="469"/>
                </a:lnTo>
                <a:lnTo>
                  <a:pt x="1927" y="462"/>
                </a:lnTo>
                <a:lnTo>
                  <a:pt x="1927" y="466"/>
                </a:lnTo>
                <a:lnTo>
                  <a:pt x="1928" y="467"/>
                </a:lnTo>
                <a:lnTo>
                  <a:pt x="1929" y="402"/>
                </a:lnTo>
                <a:lnTo>
                  <a:pt x="1929" y="466"/>
                </a:lnTo>
                <a:lnTo>
                  <a:pt x="1929" y="466"/>
                </a:lnTo>
                <a:lnTo>
                  <a:pt x="1929" y="269"/>
                </a:lnTo>
                <a:lnTo>
                  <a:pt x="1930" y="469"/>
                </a:lnTo>
                <a:lnTo>
                  <a:pt x="1930" y="470"/>
                </a:lnTo>
                <a:lnTo>
                  <a:pt x="1930" y="470"/>
                </a:lnTo>
                <a:lnTo>
                  <a:pt x="1930" y="472"/>
                </a:lnTo>
                <a:lnTo>
                  <a:pt x="1931" y="472"/>
                </a:lnTo>
                <a:lnTo>
                  <a:pt x="1931" y="472"/>
                </a:lnTo>
                <a:lnTo>
                  <a:pt x="1931" y="472"/>
                </a:lnTo>
                <a:lnTo>
                  <a:pt x="1931" y="470"/>
                </a:lnTo>
                <a:lnTo>
                  <a:pt x="1932" y="472"/>
                </a:lnTo>
                <a:lnTo>
                  <a:pt x="1932" y="472"/>
                </a:lnTo>
                <a:lnTo>
                  <a:pt x="1933" y="471"/>
                </a:lnTo>
                <a:lnTo>
                  <a:pt x="1933" y="472"/>
                </a:lnTo>
                <a:lnTo>
                  <a:pt x="1933" y="471"/>
                </a:lnTo>
                <a:lnTo>
                  <a:pt x="1933" y="470"/>
                </a:lnTo>
                <a:lnTo>
                  <a:pt x="1934" y="472"/>
                </a:lnTo>
                <a:lnTo>
                  <a:pt x="1934" y="472"/>
                </a:lnTo>
                <a:lnTo>
                  <a:pt x="1935" y="472"/>
                </a:lnTo>
                <a:lnTo>
                  <a:pt x="1935" y="472"/>
                </a:lnTo>
                <a:lnTo>
                  <a:pt x="1935" y="468"/>
                </a:lnTo>
                <a:lnTo>
                  <a:pt x="1935" y="472"/>
                </a:lnTo>
                <a:lnTo>
                  <a:pt x="1936" y="472"/>
                </a:lnTo>
                <a:lnTo>
                  <a:pt x="1936" y="472"/>
                </a:lnTo>
                <a:lnTo>
                  <a:pt x="1936" y="257"/>
                </a:lnTo>
                <a:lnTo>
                  <a:pt x="1937" y="472"/>
                </a:lnTo>
                <a:lnTo>
                  <a:pt x="1937" y="442"/>
                </a:lnTo>
                <a:lnTo>
                  <a:pt x="1937" y="472"/>
                </a:lnTo>
                <a:lnTo>
                  <a:pt x="1937" y="414"/>
                </a:lnTo>
                <a:lnTo>
                  <a:pt x="1938" y="451"/>
                </a:lnTo>
                <a:lnTo>
                  <a:pt x="1938" y="470"/>
                </a:lnTo>
                <a:lnTo>
                  <a:pt x="1938" y="472"/>
                </a:lnTo>
                <a:lnTo>
                  <a:pt x="1938" y="410"/>
                </a:lnTo>
                <a:lnTo>
                  <a:pt x="1939" y="470"/>
                </a:lnTo>
                <a:lnTo>
                  <a:pt x="1939" y="471"/>
                </a:lnTo>
                <a:lnTo>
                  <a:pt x="1940" y="410"/>
                </a:lnTo>
                <a:lnTo>
                  <a:pt x="1940" y="472"/>
                </a:lnTo>
                <a:lnTo>
                  <a:pt x="1940" y="471"/>
                </a:lnTo>
                <a:lnTo>
                  <a:pt x="1940" y="472"/>
                </a:lnTo>
                <a:lnTo>
                  <a:pt x="1941" y="470"/>
                </a:lnTo>
                <a:lnTo>
                  <a:pt x="1941" y="472"/>
                </a:lnTo>
                <a:lnTo>
                  <a:pt x="1941" y="471"/>
                </a:lnTo>
                <a:lnTo>
                  <a:pt x="1941" y="471"/>
                </a:lnTo>
                <a:lnTo>
                  <a:pt x="1941" y="470"/>
                </a:lnTo>
                <a:lnTo>
                  <a:pt x="1942" y="472"/>
                </a:lnTo>
                <a:lnTo>
                  <a:pt x="1942" y="472"/>
                </a:lnTo>
                <a:lnTo>
                  <a:pt x="1943" y="471"/>
                </a:lnTo>
                <a:lnTo>
                  <a:pt x="1943" y="472"/>
                </a:lnTo>
                <a:lnTo>
                  <a:pt x="1943" y="463"/>
                </a:lnTo>
                <a:lnTo>
                  <a:pt x="1943" y="464"/>
                </a:lnTo>
                <a:lnTo>
                  <a:pt x="1943" y="465"/>
                </a:lnTo>
                <a:lnTo>
                  <a:pt x="1944" y="404"/>
                </a:lnTo>
                <a:lnTo>
                  <a:pt x="1945" y="467"/>
                </a:lnTo>
                <a:lnTo>
                  <a:pt x="1945" y="465"/>
                </a:lnTo>
                <a:lnTo>
                  <a:pt x="1945" y="466"/>
                </a:lnTo>
                <a:lnTo>
                  <a:pt x="1945" y="464"/>
                </a:lnTo>
                <a:lnTo>
                  <a:pt x="1946" y="472"/>
                </a:lnTo>
                <a:lnTo>
                  <a:pt x="1946" y="472"/>
                </a:lnTo>
                <a:lnTo>
                  <a:pt x="1946" y="472"/>
                </a:lnTo>
                <a:lnTo>
                  <a:pt x="1946" y="471"/>
                </a:lnTo>
                <a:lnTo>
                  <a:pt x="1947" y="472"/>
                </a:lnTo>
                <a:lnTo>
                  <a:pt x="1947" y="472"/>
                </a:lnTo>
                <a:lnTo>
                  <a:pt x="1947" y="470"/>
                </a:lnTo>
                <a:lnTo>
                  <a:pt x="1947" y="472"/>
                </a:lnTo>
                <a:lnTo>
                  <a:pt x="1948" y="472"/>
                </a:lnTo>
                <a:lnTo>
                  <a:pt x="1948" y="472"/>
                </a:lnTo>
                <a:lnTo>
                  <a:pt x="1949" y="471"/>
                </a:lnTo>
                <a:lnTo>
                  <a:pt x="1949" y="471"/>
                </a:lnTo>
                <a:lnTo>
                  <a:pt x="1949" y="471"/>
                </a:lnTo>
                <a:lnTo>
                  <a:pt x="1950" y="472"/>
                </a:lnTo>
                <a:lnTo>
                  <a:pt x="1950" y="470"/>
                </a:lnTo>
                <a:lnTo>
                  <a:pt x="1951" y="470"/>
                </a:lnTo>
                <a:lnTo>
                  <a:pt x="1951" y="466"/>
                </a:lnTo>
                <a:lnTo>
                  <a:pt x="1951" y="472"/>
                </a:lnTo>
                <a:lnTo>
                  <a:pt x="1951" y="472"/>
                </a:lnTo>
                <a:lnTo>
                  <a:pt x="1951" y="471"/>
                </a:lnTo>
                <a:lnTo>
                  <a:pt x="1952" y="472"/>
                </a:lnTo>
                <a:lnTo>
                  <a:pt x="1952" y="469"/>
                </a:lnTo>
                <a:lnTo>
                  <a:pt x="1953" y="472"/>
                </a:lnTo>
                <a:lnTo>
                  <a:pt x="1953" y="472"/>
                </a:lnTo>
                <a:lnTo>
                  <a:pt x="1953" y="472"/>
                </a:lnTo>
                <a:lnTo>
                  <a:pt x="1953" y="471"/>
                </a:lnTo>
                <a:lnTo>
                  <a:pt x="1954" y="471"/>
                </a:lnTo>
                <a:lnTo>
                  <a:pt x="1954" y="472"/>
                </a:lnTo>
                <a:lnTo>
                  <a:pt x="1955" y="472"/>
                </a:lnTo>
                <a:lnTo>
                  <a:pt x="1955" y="469"/>
                </a:lnTo>
                <a:lnTo>
                  <a:pt x="1955" y="470"/>
                </a:lnTo>
                <a:lnTo>
                  <a:pt x="1955" y="470"/>
                </a:lnTo>
                <a:lnTo>
                  <a:pt x="1955" y="470"/>
                </a:lnTo>
                <a:lnTo>
                  <a:pt x="1955" y="472"/>
                </a:lnTo>
                <a:lnTo>
                  <a:pt x="1956" y="471"/>
                </a:lnTo>
                <a:lnTo>
                  <a:pt x="1956" y="468"/>
                </a:lnTo>
                <a:lnTo>
                  <a:pt x="1957" y="472"/>
                </a:lnTo>
                <a:lnTo>
                  <a:pt x="1957" y="409"/>
                </a:lnTo>
                <a:lnTo>
                  <a:pt x="1957" y="466"/>
                </a:lnTo>
                <a:lnTo>
                  <a:pt x="1957" y="467"/>
                </a:lnTo>
                <a:lnTo>
                  <a:pt x="1958" y="256"/>
                </a:lnTo>
                <a:lnTo>
                  <a:pt x="1958" y="464"/>
                </a:lnTo>
                <a:lnTo>
                  <a:pt x="1959" y="466"/>
                </a:lnTo>
                <a:lnTo>
                  <a:pt x="1959" y="463"/>
                </a:lnTo>
                <a:lnTo>
                  <a:pt x="1959" y="472"/>
                </a:lnTo>
                <a:lnTo>
                  <a:pt x="1959" y="471"/>
                </a:lnTo>
                <a:lnTo>
                  <a:pt x="1959" y="471"/>
                </a:lnTo>
                <a:lnTo>
                  <a:pt x="1960" y="468"/>
                </a:lnTo>
                <a:lnTo>
                  <a:pt x="1961" y="472"/>
                </a:lnTo>
                <a:lnTo>
                  <a:pt x="1961" y="472"/>
                </a:lnTo>
                <a:lnTo>
                  <a:pt x="1961" y="472"/>
                </a:lnTo>
                <a:lnTo>
                  <a:pt x="1962" y="472"/>
                </a:lnTo>
                <a:lnTo>
                  <a:pt x="1962" y="470"/>
                </a:lnTo>
                <a:lnTo>
                  <a:pt x="1962" y="471"/>
                </a:lnTo>
                <a:lnTo>
                  <a:pt x="1962" y="472"/>
                </a:lnTo>
                <a:lnTo>
                  <a:pt x="1963" y="433"/>
                </a:lnTo>
                <a:lnTo>
                  <a:pt x="1963" y="472"/>
                </a:lnTo>
                <a:lnTo>
                  <a:pt x="1963" y="472"/>
                </a:lnTo>
                <a:lnTo>
                  <a:pt x="1963" y="472"/>
                </a:lnTo>
                <a:lnTo>
                  <a:pt x="1963" y="472"/>
                </a:lnTo>
                <a:lnTo>
                  <a:pt x="1963" y="457"/>
                </a:lnTo>
                <a:lnTo>
                  <a:pt x="1964" y="472"/>
                </a:lnTo>
                <a:lnTo>
                  <a:pt x="1964" y="472"/>
                </a:lnTo>
                <a:lnTo>
                  <a:pt x="1965" y="424"/>
                </a:lnTo>
                <a:lnTo>
                  <a:pt x="1965" y="472"/>
                </a:lnTo>
                <a:lnTo>
                  <a:pt x="1965" y="470"/>
                </a:lnTo>
                <a:lnTo>
                  <a:pt x="1965" y="471"/>
                </a:lnTo>
                <a:lnTo>
                  <a:pt x="1966" y="416"/>
                </a:lnTo>
                <a:lnTo>
                  <a:pt x="1966" y="472"/>
                </a:lnTo>
                <a:lnTo>
                  <a:pt x="1966" y="472"/>
                </a:lnTo>
                <a:lnTo>
                  <a:pt x="1967" y="472"/>
                </a:lnTo>
                <a:lnTo>
                  <a:pt x="1967" y="469"/>
                </a:lnTo>
                <a:lnTo>
                  <a:pt x="1967" y="472"/>
                </a:lnTo>
                <a:lnTo>
                  <a:pt x="1968" y="472"/>
                </a:lnTo>
                <a:lnTo>
                  <a:pt x="1968" y="472"/>
                </a:lnTo>
                <a:lnTo>
                  <a:pt x="1968" y="470"/>
                </a:lnTo>
                <a:lnTo>
                  <a:pt x="1969" y="471"/>
                </a:lnTo>
                <a:lnTo>
                  <a:pt x="1969" y="472"/>
                </a:lnTo>
                <a:lnTo>
                  <a:pt x="1969" y="354"/>
                </a:lnTo>
                <a:lnTo>
                  <a:pt x="1970" y="472"/>
                </a:lnTo>
                <a:lnTo>
                  <a:pt x="1970" y="472"/>
                </a:lnTo>
                <a:lnTo>
                  <a:pt x="1970" y="472"/>
                </a:lnTo>
                <a:lnTo>
                  <a:pt x="1971" y="462"/>
                </a:lnTo>
                <a:lnTo>
                  <a:pt x="1971" y="464"/>
                </a:lnTo>
                <a:lnTo>
                  <a:pt x="1971" y="464"/>
                </a:lnTo>
                <a:lnTo>
                  <a:pt x="1971" y="404"/>
                </a:lnTo>
                <a:lnTo>
                  <a:pt x="1972" y="469"/>
                </a:lnTo>
                <a:lnTo>
                  <a:pt x="1972" y="470"/>
                </a:lnTo>
                <a:lnTo>
                  <a:pt x="1972" y="470"/>
                </a:lnTo>
                <a:lnTo>
                  <a:pt x="1973" y="472"/>
                </a:lnTo>
                <a:lnTo>
                  <a:pt x="1973" y="472"/>
                </a:lnTo>
                <a:lnTo>
                  <a:pt x="1973" y="472"/>
                </a:lnTo>
                <a:lnTo>
                  <a:pt x="1974" y="469"/>
                </a:lnTo>
                <a:lnTo>
                  <a:pt x="1974" y="472"/>
                </a:lnTo>
                <a:lnTo>
                  <a:pt x="1974" y="471"/>
                </a:lnTo>
                <a:lnTo>
                  <a:pt x="1975" y="472"/>
                </a:lnTo>
                <a:lnTo>
                  <a:pt x="1975" y="472"/>
                </a:lnTo>
                <a:lnTo>
                  <a:pt x="1975" y="471"/>
                </a:lnTo>
                <a:lnTo>
                  <a:pt x="1975" y="472"/>
                </a:lnTo>
                <a:lnTo>
                  <a:pt x="1976" y="472"/>
                </a:lnTo>
                <a:lnTo>
                  <a:pt x="1976" y="472"/>
                </a:lnTo>
                <a:lnTo>
                  <a:pt x="1977" y="446"/>
                </a:lnTo>
                <a:lnTo>
                  <a:pt x="1977" y="472"/>
                </a:lnTo>
                <a:lnTo>
                  <a:pt x="1977" y="472"/>
                </a:lnTo>
                <a:lnTo>
                  <a:pt x="1977" y="472"/>
                </a:lnTo>
                <a:lnTo>
                  <a:pt x="1977" y="469"/>
                </a:lnTo>
                <a:lnTo>
                  <a:pt x="1978" y="472"/>
                </a:lnTo>
                <a:lnTo>
                  <a:pt x="1978" y="472"/>
                </a:lnTo>
                <a:lnTo>
                  <a:pt x="1979" y="472"/>
                </a:lnTo>
                <a:lnTo>
                  <a:pt x="1979" y="418"/>
                </a:lnTo>
                <a:lnTo>
                  <a:pt x="1979" y="472"/>
                </a:lnTo>
                <a:lnTo>
                  <a:pt x="1979" y="470"/>
                </a:lnTo>
                <a:lnTo>
                  <a:pt x="1979" y="469"/>
                </a:lnTo>
                <a:lnTo>
                  <a:pt x="1980" y="472"/>
                </a:lnTo>
                <a:lnTo>
                  <a:pt x="1980" y="471"/>
                </a:lnTo>
                <a:lnTo>
                  <a:pt x="1980" y="471"/>
                </a:lnTo>
                <a:lnTo>
                  <a:pt x="1980" y="472"/>
                </a:lnTo>
                <a:lnTo>
                  <a:pt x="1981" y="469"/>
                </a:lnTo>
                <a:lnTo>
                  <a:pt x="1981" y="470"/>
                </a:lnTo>
                <a:lnTo>
                  <a:pt x="1981" y="470"/>
                </a:lnTo>
                <a:lnTo>
                  <a:pt x="1981" y="409"/>
                </a:lnTo>
                <a:lnTo>
                  <a:pt x="1982" y="472"/>
                </a:lnTo>
                <a:lnTo>
                  <a:pt x="1982" y="472"/>
                </a:lnTo>
                <a:lnTo>
                  <a:pt x="1982" y="471"/>
                </a:lnTo>
                <a:lnTo>
                  <a:pt x="1983" y="472"/>
                </a:lnTo>
                <a:lnTo>
                  <a:pt x="1983" y="413"/>
                </a:lnTo>
                <a:lnTo>
                  <a:pt x="1983" y="466"/>
                </a:lnTo>
                <a:lnTo>
                  <a:pt x="1984" y="472"/>
                </a:lnTo>
                <a:lnTo>
                  <a:pt x="1985" y="464"/>
                </a:lnTo>
                <a:lnTo>
                  <a:pt x="1985" y="466"/>
                </a:lnTo>
                <a:lnTo>
                  <a:pt x="1985" y="465"/>
                </a:lnTo>
                <a:lnTo>
                  <a:pt x="1985" y="404"/>
                </a:lnTo>
                <a:lnTo>
                  <a:pt x="1986" y="469"/>
                </a:lnTo>
                <a:lnTo>
                  <a:pt x="1986" y="468"/>
                </a:lnTo>
                <a:lnTo>
                  <a:pt x="1986" y="468"/>
                </a:lnTo>
                <a:lnTo>
                  <a:pt x="1986" y="464"/>
                </a:lnTo>
                <a:lnTo>
                  <a:pt x="1986" y="472"/>
                </a:lnTo>
                <a:lnTo>
                  <a:pt x="1987" y="472"/>
                </a:lnTo>
                <a:lnTo>
                  <a:pt x="1987" y="472"/>
                </a:lnTo>
                <a:lnTo>
                  <a:pt x="1988" y="472"/>
                </a:lnTo>
                <a:lnTo>
                  <a:pt x="1988" y="469"/>
                </a:lnTo>
                <a:lnTo>
                  <a:pt x="1988" y="471"/>
                </a:lnTo>
                <a:lnTo>
                  <a:pt x="1988" y="472"/>
                </a:lnTo>
                <a:lnTo>
                  <a:pt x="1988" y="472"/>
                </a:lnTo>
                <a:lnTo>
                  <a:pt x="1989" y="470"/>
                </a:lnTo>
                <a:lnTo>
                  <a:pt x="1989" y="472"/>
                </a:lnTo>
                <a:lnTo>
                  <a:pt x="1990" y="472"/>
                </a:lnTo>
                <a:lnTo>
                  <a:pt x="1990" y="414"/>
                </a:lnTo>
                <a:lnTo>
                  <a:pt x="1990" y="472"/>
                </a:lnTo>
                <a:lnTo>
                  <a:pt x="1990" y="471"/>
                </a:lnTo>
                <a:lnTo>
                  <a:pt x="1990" y="471"/>
                </a:lnTo>
                <a:lnTo>
                  <a:pt x="1991" y="261"/>
                </a:lnTo>
                <a:lnTo>
                  <a:pt x="1992" y="472"/>
                </a:lnTo>
                <a:lnTo>
                  <a:pt x="1992" y="472"/>
                </a:lnTo>
                <a:lnTo>
                  <a:pt x="1992" y="472"/>
                </a:lnTo>
                <a:lnTo>
                  <a:pt x="1992" y="472"/>
                </a:lnTo>
                <a:lnTo>
                  <a:pt x="1992" y="471"/>
                </a:lnTo>
                <a:lnTo>
                  <a:pt x="1993" y="472"/>
                </a:lnTo>
                <a:lnTo>
                  <a:pt x="1993" y="472"/>
                </a:lnTo>
                <a:lnTo>
                  <a:pt x="1993" y="472"/>
                </a:lnTo>
                <a:lnTo>
                  <a:pt x="1994" y="470"/>
                </a:lnTo>
                <a:lnTo>
                  <a:pt x="1994" y="472"/>
                </a:lnTo>
                <a:lnTo>
                  <a:pt x="1994" y="472"/>
                </a:lnTo>
                <a:lnTo>
                  <a:pt x="1994" y="472"/>
                </a:lnTo>
                <a:lnTo>
                  <a:pt x="1995" y="471"/>
                </a:lnTo>
                <a:lnTo>
                  <a:pt x="1995" y="471"/>
                </a:lnTo>
                <a:lnTo>
                  <a:pt x="1995" y="469"/>
                </a:lnTo>
                <a:lnTo>
                  <a:pt x="1996" y="472"/>
                </a:lnTo>
                <a:lnTo>
                  <a:pt x="1996" y="472"/>
                </a:lnTo>
                <a:lnTo>
                  <a:pt x="1996" y="471"/>
                </a:lnTo>
                <a:lnTo>
                  <a:pt x="1996" y="469"/>
                </a:lnTo>
                <a:lnTo>
                  <a:pt x="1997" y="472"/>
                </a:lnTo>
                <a:lnTo>
                  <a:pt x="1997" y="471"/>
                </a:lnTo>
                <a:lnTo>
                  <a:pt x="1998" y="470"/>
                </a:lnTo>
                <a:lnTo>
                  <a:pt x="1998" y="469"/>
                </a:lnTo>
                <a:lnTo>
                  <a:pt x="1998" y="472"/>
                </a:lnTo>
                <a:lnTo>
                  <a:pt x="1998" y="470"/>
                </a:lnTo>
                <a:lnTo>
                  <a:pt x="1999" y="472"/>
                </a:lnTo>
                <a:lnTo>
                  <a:pt x="1999" y="472"/>
                </a:lnTo>
                <a:lnTo>
                  <a:pt x="2000" y="471"/>
                </a:lnTo>
                <a:lnTo>
                  <a:pt x="2000" y="472"/>
                </a:lnTo>
                <a:lnTo>
                  <a:pt x="2000" y="472"/>
                </a:lnTo>
                <a:lnTo>
                  <a:pt x="2000" y="472"/>
                </a:lnTo>
                <a:lnTo>
                  <a:pt x="2001" y="470"/>
                </a:lnTo>
                <a:lnTo>
                  <a:pt x="2001" y="472"/>
                </a:lnTo>
                <a:lnTo>
                  <a:pt x="2001" y="472"/>
                </a:lnTo>
                <a:lnTo>
                  <a:pt x="2001" y="472"/>
                </a:lnTo>
                <a:lnTo>
                  <a:pt x="2002" y="469"/>
                </a:lnTo>
                <a:lnTo>
                  <a:pt x="2002" y="469"/>
                </a:lnTo>
                <a:lnTo>
                  <a:pt x="2002" y="472"/>
                </a:lnTo>
                <a:lnTo>
                  <a:pt x="2003" y="471"/>
                </a:lnTo>
                <a:lnTo>
                  <a:pt x="2003" y="471"/>
                </a:lnTo>
                <a:lnTo>
                  <a:pt x="2003" y="470"/>
                </a:lnTo>
                <a:lnTo>
                  <a:pt x="2004" y="472"/>
                </a:lnTo>
                <a:lnTo>
                  <a:pt x="2004" y="471"/>
                </a:lnTo>
                <a:lnTo>
                  <a:pt x="2004" y="471"/>
                </a:lnTo>
                <a:lnTo>
                  <a:pt x="2005" y="471"/>
                </a:lnTo>
                <a:lnTo>
                  <a:pt x="2005" y="472"/>
                </a:lnTo>
                <a:lnTo>
                  <a:pt x="2005" y="471"/>
                </a:lnTo>
                <a:lnTo>
                  <a:pt x="2006" y="471"/>
                </a:lnTo>
                <a:lnTo>
                  <a:pt x="2006" y="472"/>
                </a:lnTo>
                <a:lnTo>
                  <a:pt x="2006" y="469"/>
                </a:lnTo>
                <a:lnTo>
                  <a:pt x="2006" y="472"/>
                </a:lnTo>
                <a:lnTo>
                  <a:pt x="2007" y="472"/>
                </a:lnTo>
                <a:lnTo>
                  <a:pt x="2007" y="472"/>
                </a:lnTo>
                <a:lnTo>
                  <a:pt x="2007" y="469"/>
                </a:lnTo>
                <a:lnTo>
                  <a:pt x="2008" y="472"/>
                </a:lnTo>
                <a:lnTo>
                  <a:pt x="2008" y="472"/>
                </a:lnTo>
                <a:lnTo>
                  <a:pt x="2009" y="470"/>
                </a:lnTo>
                <a:lnTo>
                  <a:pt x="2009" y="471"/>
                </a:lnTo>
                <a:lnTo>
                  <a:pt x="2009" y="471"/>
                </a:lnTo>
                <a:lnTo>
                  <a:pt x="2009" y="472"/>
                </a:lnTo>
                <a:lnTo>
                  <a:pt x="2009" y="470"/>
                </a:lnTo>
                <a:lnTo>
                  <a:pt x="2010" y="472"/>
                </a:lnTo>
                <a:lnTo>
                  <a:pt x="2010" y="472"/>
                </a:lnTo>
                <a:lnTo>
                  <a:pt x="2010" y="472"/>
                </a:lnTo>
                <a:lnTo>
                  <a:pt x="2010" y="471"/>
                </a:lnTo>
                <a:lnTo>
                  <a:pt x="2011" y="472"/>
                </a:lnTo>
                <a:lnTo>
                  <a:pt x="2011" y="472"/>
                </a:lnTo>
                <a:lnTo>
                  <a:pt x="2012" y="472"/>
                </a:lnTo>
                <a:lnTo>
                  <a:pt x="2012" y="469"/>
                </a:lnTo>
                <a:lnTo>
                  <a:pt x="2012" y="472"/>
                </a:lnTo>
                <a:lnTo>
                  <a:pt x="2012" y="472"/>
                </a:lnTo>
                <a:lnTo>
                  <a:pt x="2013" y="469"/>
                </a:lnTo>
                <a:lnTo>
                  <a:pt x="2013" y="472"/>
                </a:lnTo>
                <a:lnTo>
                  <a:pt x="2013" y="471"/>
                </a:lnTo>
                <a:lnTo>
                  <a:pt x="2014" y="471"/>
                </a:lnTo>
                <a:lnTo>
                  <a:pt x="2014" y="472"/>
                </a:lnTo>
                <a:lnTo>
                  <a:pt x="2014" y="469"/>
                </a:lnTo>
                <a:lnTo>
                  <a:pt x="2014" y="472"/>
                </a:lnTo>
                <a:lnTo>
                  <a:pt x="2015" y="472"/>
                </a:lnTo>
                <a:lnTo>
                  <a:pt x="2015" y="472"/>
                </a:lnTo>
                <a:lnTo>
                  <a:pt x="2015" y="469"/>
                </a:lnTo>
                <a:lnTo>
                  <a:pt x="2016" y="472"/>
                </a:lnTo>
                <a:lnTo>
                  <a:pt x="2016" y="472"/>
                </a:lnTo>
                <a:lnTo>
                  <a:pt x="2016" y="472"/>
                </a:lnTo>
                <a:lnTo>
                  <a:pt x="2016" y="471"/>
                </a:lnTo>
                <a:lnTo>
                  <a:pt x="2017" y="471"/>
                </a:lnTo>
                <a:lnTo>
                  <a:pt x="2017" y="471"/>
                </a:lnTo>
                <a:lnTo>
                  <a:pt x="2018" y="472"/>
                </a:lnTo>
                <a:lnTo>
                  <a:pt x="2018" y="470"/>
                </a:lnTo>
                <a:lnTo>
                  <a:pt x="2018" y="472"/>
                </a:lnTo>
                <a:lnTo>
                  <a:pt x="2018" y="472"/>
                </a:lnTo>
                <a:lnTo>
                  <a:pt x="2018" y="472"/>
                </a:lnTo>
                <a:lnTo>
                  <a:pt x="2019" y="471"/>
                </a:lnTo>
                <a:lnTo>
                  <a:pt x="2019" y="472"/>
                </a:lnTo>
                <a:lnTo>
                  <a:pt x="2019" y="472"/>
                </a:lnTo>
                <a:lnTo>
                  <a:pt x="2019" y="472"/>
                </a:lnTo>
                <a:lnTo>
                  <a:pt x="2020" y="470"/>
                </a:lnTo>
                <a:lnTo>
                  <a:pt x="2020" y="472"/>
                </a:lnTo>
                <a:lnTo>
                  <a:pt x="2020" y="472"/>
                </a:lnTo>
                <a:lnTo>
                  <a:pt x="2020" y="468"/>
                </a:lnTo>
                <a:lnTo>
                  <a:pt x="2021" y="472"/>
                </a:lnTo>
                <a:lnTo>
                  <a:pt x="2021" y="472"/>
                </a:lnTo>
                <a:lnTo>
                  <a:pt x="2021" y="472"/>
                </a:lnTo>
                <a:lnTo>
                  <a:pt x="2022" y="469"/>
                </a:lnTo>
                <a:lnTo>
                  <a:pt x="2022" y="472"/>
                </a:lnTo>
                <a:lnTo>
                  <a:pt x="2022" y="472"/>
                </a:lnTo>
                <a:lnTo>
                  <a:pt x="2023" y="472"/>
                </a:lnTo>
                <a:lnTo>
                  <a:pt x="2023" y="472"/>
                </a:lnTo>
                <a:lnTo>
                  <a:pt x="2023" y="470"/>
                </a:lnTo>
                <a:lnTo>
                  <a:pt x="2024" y="472"/>
                </a:lnTo>
                <a:lnTo>
                  <a:pt x="2024" y="472"/>
                </a:lnTo>
                <a:lnTo>
                  <a:pt x="2024" y="469"/>
                </a:lnTo>
                <a:lnTo>
                  <a:pt x="2024" y="472"/>
                </a:lnTo>
                <a:lnTo>
                  <a:pt x="2025" y="472"/>
                </a:lnTo>
                <a:lnTo>
                  <a:pt x="2025" y="472"/>
                </a:lnTo>
                <a:lnTo>
                  <a:pt x="2025" y="471"/>
                </a:lnTo>
                <a:lnTo>
                  <a:pt x="2026" y="472"/>
                </a:lnTo>
                <a:lnTo>
                  <a:pt x="2026" y="471"/>
                </a:lnTo>
                <a:lnTo>
                  <a:pt x="2026" y="472"/>
                </a:lnTo>
                <a:lnTo>
                  <a:pt x="2026" y="472"/>
                </a:lnTo>
                <a:lnTo>
                  <a:pt x="2026" y="469"/>
                </a:lnTo>
                <a:lnTo>
                  <a:pt x="2027" y="472"/>
                </a:lnTo>
                <a:lnTo>
                  <a:pt x="2027" y="472"/>
                </a:lnTo>
                <a:lnTo>
                  <a:pt x="2028" y="470"/>
                </a:lnTo>
                <a:lnTo>
                  <a:pt x="2028" y="472"/>
                </a:lnTo>
                <a:lnTo>
                  <a:pt x="2028" y="472"/>
                </a:lnTo>
                <a:lnTo>
                  <a:pt x="2029" y="472"/>
                </a:lnTo>
                <a:lnTo>
                  <a:pt x="2029" y="469"/>
                </a:lnTo>
                <a:lnTo>
                  <a:pt x="2029" y="472"/>
                </a:lnTo>
                <a:lnTo>
                  <a:pt x="2029" y="472"/>
                </a:lnTo>
                <a:lnTo>
                  <a:pt x="2030" y="472"/>
                </a:lnTo>
                <a:lnTo>
                  <a:pt x="2030" y="469"/>
                </a:lnTo>
                <a:lnTo>
                  <a:pt x="2030" y="472"/>
                </a:lnTo>
                <a:lnTo>
                  <a:pt x="2031" y="472"/>
                </a:lnTo>
                <a:lnTo>
                  <a:pt x="2031" y="472"/>
                </a:lnTo>
                <a:lnTo>
                  <a:pt x="2031" y="471"/>
                </a:lnTo>
                <a:lnTo>
                  <a:pt x="2032" y="472"/>
                </a:lnTo>
                <a:lnTo>
                  <a:pt x="2032" y="472"/>
                </a:lnTo>
                <a:lnTo>
                  <a:pt x="2032" y="469"/>
                </a:lnTo>
                <a:lnTo>
                  <a:pt x="2033" y="472"/>
                </a:lnTo>
                <a:lnTo>
                  <a:pt x="2033" y="472"/>
                </a:lnTo>
                <a:lnTo>
                  <a:pt x="2033" y="472"/>
                </a:lnTo>
                <a:lnTo>
                  <a:pt x="2034" y="472"/>
                </a:lnTo>
                <a:lnTo>
                  <a:pt x="2034" y="471"/>
                </a:lnTo>
                <a:lnTo>
                  <a:pt x="2034" y="472"/>
                </a:lnTo>
                <a:lnTo>
                  <a:pt x="2034" y="472"/>
                </a:lnTo>
                <a:lnTo>
                  <a:pt x="2034" y="472"/>
                </a:lnTo>
                <a:lnTo>
                  <a:pt x="2035" y="470"/>
                </a:lnTo>
                <a:lnTo>
                  <a:pt x="2035" y="472"/>
                </a:lnTo>
                <a:lnTo>
                  <a:pt x="2035" y="472"/>
                </a:lnTo>
                <a:lnTo>
                  <a:pt x="2036" y="472"/>
                </a:lnTo>
                <a:lnTo>
                  <a:pt x="2036" y="469"/>
                </a:lnTo>
                <a:lnTo>
                  <a:pt x="2036" y="472"/>
                </a:lnTo>
                <a:lnTo>
                  <a:pt x="2036" y="472"/>
                </a:lnTo>
                <a:lnTo>
                  <a:pt x="2037" y="470"/>
                </a:lnTo>
                <a:lnTo>
                  <a:pt x="2037" y="472"/>
                </a:lnTo>
                <a:lnTo>
                  <a:pt x="2038" y="472"/>
                </a:lnTo>
                <a:lnTo>
                  <a:pt x="2038" y="471"/>
                </a:lnTo>
                <a:lnTo>
                  <a:pt x="2038" y="472"/>
                </a:lnTo>
                <a:lnTo>
                  <a:pt x="2038" y="472"/>
                </a:lnTo>
                <a:lnTo>
                  <a:pt x="2039" y="472"/>
                </a:lnTo>
                <a:lnTo>
                  <a:pt x="2039" y="472"/>
                </a:lnTo>
                <a:lnTo>
                  <a:pt x="2040" y="469"/>
                </a:lnTo>
                <a:lnTo>
                  <a:pt x="2040" y="471"/>
                </a:lnTo>
                <a:lnTo>
                  <a:pt x="2040" y="472"/>
                </a:lnTo>
                <a:lnTo>
                  <a:pt x="2040" y="472"/>
                </a:lnTo>
                <a:lnTo>
                  <a:pt x="2041" y="470"/>
                </a:lnTo>
                <a:lnTo>
                  <a:pt x="2041" y="471"/>
                </a:lnTo>
                <a:lnTo>
                  <a:pt x="2041" y="472"/>
                </a:lnTo>
                <a:lnTo>
                  <a:pt x="2041" y="472"/>
                </a:lnTo>
                <a:lnTo>
                  <a:pt x="2042" y="461"/>
                </a:lnTo>
                <a:lnTo>
                  <a:pt x="2042" y="471"/>
                </a:lnTo>
                <a:lnTo>
                  <a:pt x="2042" y="471"/>
                </a:lnTo>
                <a:lnTo>
                  <a:pt x="2043" y="472"/>
                </a:lnTo>
                <a:lnTo>
                  <a:pt x="2043" y="472"/>
                </a:lnTo>
                <a:lnTo>
                  <a:pt x="2043" y="472"/>
                </a:lnTo>
                <a:lnTo>
                  <a:pt x="2043" y="472"/>
                </a:lnTo>
                <a:lnTo>
                  <a:pt x="2044" y="470"/>
                </a:lnTo>
                <a:lnTo>
                  <a:pt x="2044" y="471"/>
                </a:lnTo>
                <a:lnTo>
                  <a:pt x="2044" y="471"/>
                </a:lnTo>
                <a:lnTo>
                  <a:pt x="2045" y="472"/>
                </a:lnTo>
                <a:lnTo>
                  <a:pt x="2045" y="470"/>
                </a:lnTo>
                <a:lnTo>
                  <a:pt x="2045" y="471"/>
                </a:lnTo>
                <a:lnTo>
                  <a:pt x="2046" y="472"/>
                </a:lnTo>
                <a:lnTo>
                  <a:pt x="2046" y="472"/>
                </a:lnTo>
                <a:lnTo>
                  <a:pt x="2046" y="471"/>
                </a:lnTo>
                <a:lnTo>
                  <a:pt x="2046" y="472"/>
                </a:lnTo>
                <a:lnTo>
                  <a:pt x="2046" y="472"/>
                </a:lnTo>
                <a:lnTo>
                  <a:pt x="2047" y="471"/>
                </a:lnTo>
                <a:lnTo>
                  <a:pt x="2047" y="472"/>
                </a:lnTo>
                <a:lnTo>
                  <a:pt x="2048" y="472"/>
                </a:lnTo>
                <a:lnTo>
                  <a:pt x="2048" y="472"/>
                </a:lnTo>
                <a:lnTo>
                  <a:pt x="2048" y="470"/>
                </a:lnTo>
                <a:lnTo>
                  <a:pt x="2049" y="472"/>
                </a:lnTo>
                <a:lnTo>
                  <a:pt x="2049" y="472"/>
                </a:lnTo>
                <a:lnTo>
                  <a:pt x="2049" y="472"/>
                </a:lnTo>
                <a:lnTo>
                  <a:pt x="2050" y="466"/>
                </a:lnTo>
                <a:lnTo>
                  <a:pt x="2050" y="472"/>
                </a:lnTo>
                <a:lnTo>
                  <a:pt x="2050" y="471"/>
                </a:lnTo>
                <a:lnTo>
                  <a:pt x="2050" y="472"/>
                </a:lnTo>
                <a:lnTo>
                  <a:pt x="2050" y="472"/>
                </a:lnTo>
                <a:lnTo>
                  <a:pt x="2050" y="470"/>
                </a:lnTo>
                <a:lnTo>
                  <a:pt x="2051" y="472"/>
                </a:lnTo>
                <a:lnTo>
                  <a:pt x="2051" y="472"/>
                </a:lnTo>
                <a:lnTo>
                  <a:pt x="2051" y="472"/>
                </a:lnTo>
                <a:lnTo>
                  <a:pt x="2052" y="470"/>
                </a:lnTo>
                <a:lnTo>
                  <a:pt x="2052" y="471"/>
                </a:lnTo>
                <a:lnTo>
                  <a:pt x="2052" y="471"/>
                </a:lnTo>
                <a:lnTo>
                  <a:pt x="2053" y="467"/>
                </a:lnTo>
                <a:lnTo>
                  <a:pt x="2053" y="472"/>
                </a:lnTo>
                <a:lnTo>
                  <a:pt x="2053" y="472"/>
                </a:lnTo>
                <a:lnTo>
                  <a:pt x="2054" y="472"/>
                </a:lnTo>
                <a:lnTo>
                  <a:pt x="2054" y="472"/>
                </a:lnTo>
                <a:lnTo>
                  <a:pt x="2054" y="428"/>
                </a:lnTo>
                <a:lnTo>
                  <a:pt x="2054" y="462"/>
                </a:lnTo>
                <a:lnTo>
                  <a:pt x="2054" y="471"/>
                </a:lnTo>
                <a:lnTo>
                  <a:pt x="2055" y="424"/>
                </a:lnTo>
                <a:lnTo>
                  <a:pt x="2056" y="472"/>
                </a:lnTo>
                <a:lnTo>
                  <a:pt x="2056" y="472"/>
                </a:lnTo>
                <a:lnTo>
                  <a:pt x="2056" y="472"/>
                </a:lnTo>
                <a:lnTo>
                  <a:pt x="2056" y="470"/>
                </a:lnTo>
                <a:lnTo>
                  <a:pt x="2056" y="472"/>
                </a:lnTo>
                <a:lnTo>
                  <a:pt x="2057" y="472"/>
                </a:lnTo>
                <a:lnTo>
                  <a:pt x="2057" y="472"/>
                </a:lnTo>
                <a:lnTo>
                  <a:pt x="2057" y="472"/>
                </a:lnTo>
                <a:lnTo>
                  <a:pt x="2057" y="412"/>
                </a:lnTo>
                <a:lnTo>
                  <a:pt x="2058" y="471"/>
                </a:lnTo>
                <a:lnTo>
                  <a:pt x="2058" y="470"/>
                </a:lnTo>
                <a:lnTo>
                  <a:pt x="2058" y="472"/>
                </a:lnTo>
                <a:lnTo>
                  <a:pt x="2059" y="466"/>
                </a:lnTo>
                <a:lnTo>
                  <a:pt x="2059" y="468"/>
                </a:lnTo>
                <a:lnTo>
                  <a:pt x="2059" y="441"/>
                </a:lnTo>
                <a:lnTo>
                  <a:pt x="2060" y="423"/>
                </a:lnTo>
                <a:lnTo>
                  <a:pt x="2060" y="472"/>
                </a:lnTo>
                <a:lnTo>
                  <a:pt x="2060" y="470"/>
                </a:lnTo>
                <a:lnTo>
                  <a:pt x="2060" y="470"/>
                </a:lnTo>
                <a:lnTo>
                  <a:pt x="2060" y="471"/>
                </a:lnTo>
                <a:lnTo>
                  <a:pt x="2061" y="404"/>
                </a:lnTo>
                <a:lnTo>
                  <a:pt x="2061" y="465"/>
                </a:lnTo>
                <a:lnTo>
                  <a:pt x="2062" y="266"/>
                </a:lnTo>
                <a:lnTo>
                  <a:pt x="2062" y="262"/>
                </a:lnTo>
                <a:lnTo>
                  <a:pt x="2062" y="472"/>
                </a:lnTo>
                <a:lnTo>
                  <a:pt x="2062" y="472"/>
                </a:lnTo>
                <a:lnTo>
                  <a:pt x="2062" y="472"/>
                </a:lnTo>
                <a:lnTo>
                  <a:pt x="2063" y="472"/>
                </a:lnTo>
                <a:lnTo>
                  <a:pt x="2063" y="459"/>
                </a:lnTo>
                <a:lnTo>
                  <a:pt x="2064" y="472"/>
                </a:lnTo>
                <a:lnTo>
                  <a:pt x="2064" y="472"/>
                </a:lnTo>
                <a:lnTo>
                  <a:pt x="2064" y="471"/>
                </a:lnTo>
                <a:lnTo>
                  <a:pt x="2064" y="472"/>
                </a:lnTo>
                <a:lnTo>
                  <a:pt x="2065" y="472"/>
                </a:lnTo>
                <a:lnTo>
                  <a:pt x="2065" y="470"/>
                </a:lnTo>
                <a:lnTo>
                  <a:pt x="2065" y="469"/>
                </a:lnTo>
                <a:lnTo>
                  <a:pt x="2065" y="472"/>
                </a:lnTo>
                <a:lnTo>
                  <a:pt x="2066" y="470"/>
                </a:lnTo>
                <a:lnTo>
                  <a:pt x="2066" y="469"/>
                </a:lnTo>
                <a:lnTo>
                  <a:pt x="2066" y="472"/>
                </a:lnTo>
                <a:lnTo>
                  <a:pt x="2067" y="469"/>
                </a:lnTo>
                <a:lnTo>
                  <a:pt x="2067" y="470"/>
                </a:lnTo>
                <a:lnTo>
                  <a:pt x="2067" y="469"/>
                </a:lnTo>
                <a:lnTo>
                  <a:pt x="2068" y="472"/>
                </a:lnTo>
                <a:lnTo>
                  <a:pt x="2068" y="467"/>
                </a:lnTo>
                <a:lnTo>
                  <a:pt x="2068" y="472"/>
                </a:lnTo>
                <a:lnTo>
                  <a:pt x="2068" y="471"/>
                </a:lnTo>
                <a:lnTo>
                  <a:pt x="2068" y="472"/>
                </a:lnTo>
                <a:lnTo>
                  <a:pt x="2069" y="422"/>
                </a:lnTo>
                <a:lnTo>
                  <a:pt x="2069" y="471"/>
                </a:lnTo>
                <a:lnTo>
                  <a:pt x="2070" y="472"/>
                </a:lnTo>
                <a:lnTo>
                  <a:pt x="2070" y="423"/>
                </a:lnTo>
                <a:lnTo>
                  <a:pt x="2070" y="472"/>
                </a:lnTo>
                <a:lnTo>
                  <a:pt x="2071" y="471"/>
                </a:lnTo>
                <a:lnTo>
                  <a:pt x="2071" y="471"/>
                </a:lnTo>
                <a:lnTo>
                  <a:pt x="2071" y="472"/>
                </a:lnTo>
                <a:lnTo>
                  <a:pt x="2072" y="377"/>
                </a:lnTo>
                <a:lnTo>
                  <a:pt x="2072" y="472"/>
                </a:lnTo>
                <a:lnTo>
                  <a:pt x="2072" y="472"/>
                </a:lnTo>
                <a:lnTo>
                  <a:pt x="2072" y="472"/>
                </a:lnTo>
                <a:lnTo>
                  <a:pt x="2072" y="468"/>
                </a:lnTo>
                <a:lnTo>
                  <a:pt x="2073" y="472"/>
                </a:lnTo>
                <a:lnTo>
                  <a:pt x="2073" y="472"/>
                </a:lnTo>
                <a:lnTo>
                  <a:pt x="2073" y="472"/>
                </a:lnTo>
                <a:lnTo>
                  <a:pt x="2073" y="458"/>
                </a:lnTo>
                <a:lnTo>
                  <a:pt x="2074" y="467"/>
                </a:lnTo>
                <a:lnTo>
                  <a:pt x="2074" y="466"/>
                </a:lnTo>
                <a:lnTo>
                  <a:pt x="2075" y="459"/>
                </a:lnTo>
                <a:lnTo>
                  <a:pt x="2075" y="472"/>
                </a:lnTo>
                <a:lnTo>
                  <a:pt x="2075" y="471"/>
                </a:lnTo>
                <a:lnTo>
                  <a:pt x="2075" y="471"/>
                </a:lnTo>
                <a:lnTo>
                  <a:pt x="2076" y="472"/>
                </a:lnTo>
                <a:lnTo>
                  <a:pt x="2076" y="468"/>
                </a:lnTo>
                <a:lnTo>
                  <a:pt x="2076" y="471"/>
                </a:lnTo>
                <a:lnTo>
                  <a:pt x="2077" y="472"/>
                </a:lnTo>
                <a:lnTo>
                  <a:pt x="2077" y="472"/>
                </a:lnTo>
                <a:lnTo>
                  <a:pt x="2077" y="465"/>
                </a:lnTo>
                <a:lnTo>
                  <a:pt x="2077" y="472"/>
                </a:lnTo>
                <a:lnTo>
                  <a:pt x="2078" y="472"/>
                </a:lnTo>
                <a:lnTo>
                  <a:pt x="2078" y="411"/>
                </a:lnTo>
                <a:lnTo>
                  <a:pt x="2079" y="472"/>
                </a:lnTo>
                <a:lnTo>
                  <a:pt x="2079" y="472"/>
                </a:lnTo>
                <a:lnTo>
                  <a:pt x="2079" y="472"/>
                </a:lnTo>
                <a:lnTo>
                  <a:pt x="2079" y="277"/>
                </a:lnTo>
                <a:lnTo>
                  <a:pt x="2080" y="470"/>
                </a:lnTo>
                <a:lnTo>
                  <a:pt x="2080" y="470"/>
                </a:lnTo>
                <a:lnTo>
                  <a:pt x="2080" y="472"/>
                </a:lnTo>
                <a:lnTo>
                  <a:pt x="2081" y="468"/>
                </a:lnTo>
                <a:lnTo>
                  <a:pt x="2081" y="470"/>
                </a:lnTo>
                <a:lnTo>
                  <a:pt x="2081" y="470"/>
                </a:lnTo>
                <a:lnTo>
                  <a:pt x="2081" y="472"/>
                </a:lnTo>
                <a:lnTo>
                  <a:pt x="2082" y="402"/>
                </a:lnTo>
                <a:lnTo>
                  <a:pt x="2082" y="464"/>
                </a:lnTo>
                <a:lnTo>
                  <a:pt x="2082" y="464"/>
                </a:lnTo>
                <a:lnTo>
                  <a:pt x="2083" y="467"/>
                </a:lnTo>
                <a:lnTo>
                  <a:pt x="2083" y="458"/>
                </a:lnTo>
                <a:lnTo>
                  <a:pt x="2083" y="466"/>
                </a:lnTo>
                <a:lnTo>
                  <a:pt x="2083" y="466"/>
                </a:lnTo>
                <a:lnTo>
                  <a:pt x="2083" y="402"/>
                </a:lnTo>
                <a:lnTo>
                  <a:pt x="2084" y="469"/>
                </a:lnTo>
                <a:lnTo>
                  <a:pt x="2084" y="465"/>
                </a:lnTo>
                <a:lnTo>
                  <a:pt x="2085" y="464"/>
                </a:lnTo>
                <a:lnTo>
                  <a:pt x="2085" y="429"/>
                </a:lnTo>
                <a:lnTo>
                  <a:pt x="2085" y="468"/>
                </a:lnTo>
                <a:lnTo>
                  <a:pt x="2085" y="466"/>
                </a:lnTo>
                <a:lnTo>
                  <a:pt x="2085" y="465"/>
                </a:lnTo>
                <a:lnTo>
                  <a:pt x="2086" y="462"/>
                </a:lnTo>
                <a:lnTo>
                  <a:pt x="2087" y="467"/>
                </a:lnTo>
                <a:lnTo>
                  <a:pt x="2087" y="464"/>
                </a:lnTo>
                <a:lnTo>
                  <a:pt x="2087" y="465"/>
                </a:lnTo>
                <a:lnTo>
                  <a:pt x="2087" y="404"/>
                </a:lnTo>
                <a:lnTo>
                  <a:pt x="2088" y="468"/>
                </a:lnTo>
                <a:lnTo>
                  <a:pt x="2088" y="463"/>
                </a:lnTo>
                <a:lnTo>
                  <a:pt x="2088" y="472"/>
                </a:lnTo>
                <a:lnTo>
                  <a:pt x="2089" y="471"/>
                </a:lnTo>
                <a:lnTo>
                  <a:pt x="2089" y="471"/>
                </a:lnTo>
                <a:lnTo>
                  <a:pt x="2089" y="470"/>
                </a:lnTo>
                <a:lnTo>
                  <a:pt x="2090" y="472"/>
                </a:lnTo>
                <a:lnTo>
                  <a:pt x="2090" y="471"/>
                </a:lnTo>
                <a:lnTo>
                  <a:pt x="2090" y="471"/>
                </a:lnTo>
                <a:lnTo>
                  <a:pt x="2090" y="472"/>
                </a:lnTo>
                <a:lnTo>
                  <a:pt x="2091" y="469"/>
                </a:lnTo>
                <a:lnTo>
                  <a:pt x="2091" y="471"/>
                </a:lnTo>
                <a:lnTo>
                  <a:pt x="2091" y="471"/>
                </a:lnTo>
                <a:lnTo>
                  <a:pt x="2091" y="472"/>
                </a:lnTo>
                <a:lnTo>
                  <a:pt x="2092" y="469"/>
                </a:lnTo>
                <a:lnTo>
                  <a:pt x="2092" y="472"/>
                </a:lnTo>
                <a:lnTo>
                  <a:pt x="2093" y="446"/>
                </a:lnTo>
                <a:lnTo>
                  <a:pt x="2093" y="423"/>
                </a:lnTo>
                <a:lnTo>
                  <a:pt x="2093" y="472"/>
                </a:lnTo>
                <a:lnTo>
                  <a:pt x="2093" y="471"/>
                </a:lnTo>
                <a:lnTo>
                  <a:pt x="2093" y="471"/>
                </a:lnTo>
                <a:lnTo>
                  <a:pt x="2094" y="472"/>
                </a:lnTo>
                <a:lnTo>
                  <a:pt x="2094" y="404"/>
                </a:lnTo>
                <a:lnTo>
                  <a:pt x="2095" y="472"/>
                </a:lnTo>
                <a:lnTo>
                  <a:pt x="2095" y="472"/>
                </a:lnTo>
                <a:lnTo>
                  <a:pt x="2095" y="407"/>
                </a:lnTo>
                <a:lnTo>
                  <a:pt x="2096" y="466"/>
                </a:lnTo>
                <a:lnTo>
                  <a:pt x="2096" y="464"/>
                </a:lnTo>
                <a:lnTo>
                  <a:pt x="2096" y="405"/>
                </a:lnTo>
                <a:lnTo>
                  <a:pt x="2097" y="472"/>
                </a:lnTo>
                <a:lnTo>
                  <a:pt x="2097" y="464"/>
                </a:lnTo>
                <a:lnTo>
                  <a:pt x="2097" y="466"/>
                </a:lnTo>
                <a:lnTo>
                  <a:pt x="2097" y="404"/>
                </a:lnTo>
                <a:lnTo>
                  <a:pt x="2097" y="467"/>
                </a:lnTo>
                <a:lnTo>
                  <a:pt x="2098" y="465"/>
                </a:lnTo>
                <a:lnTo>
                  <a:pt x="2098" y="465"/>
                </a:lnTo>
                <a:lnTo>
                  <a:pt x="2098" y="463"/>
                </a:lnTo>
                <a:lnTo>
                  <a:pt x="2099" y="472"/>
                </a:lnTo>
                <a:lnTo>
                  <a:pt x="2099" y="472"/>
                </a:lnTo>
                <a:lnTo>
                  <a:pt x="2099" y="472"/>
                </a:lnTo>
                <a:lnTo>
                  <a:pt x="2099" y="469"/>
                </a:lnTo>
                <a:lnTo>
                  <a:pt x="2100" y="472"/>
                </a:lnTo>
                <a:lnTo>
                  <a:pt x="2100" y="472"/>
                </a:lnTo>
                <a:lnTo>
                  <a:pt x="2101" y="472"/>
                </a:lnTo>
                <a:lnTo>
                  <a:pt x="2101" y="472"/>
                </a:lnTo>
                <a:lnTo>
                  <a:pt x="2101" y="415"/>
                </a:lnTo>
                <a:lnTo>
                  <a:pt x="2101" y="472"/>
                </a:lnTo>
                <a:lnTo>
                  <a:pt x="2101" y="471"/>
                </a:lnTo>
                <a:lnTo>
                  <a:pt x="2102" y="472"/>
                </a:lnTo>
                <a:lnTo>
                  <a:pt x="2102" y="468"/>
                </a:lnTo>
                <a:lnTo>
                  <a:pt x="2103" y="472"/>
                </a:lnTo>
                <a:lnTo>
                  <a:pt x="2103" y="472"/>
                </a:lnTo>
                <a:lnTo>
                  <a:pt x="2103" y="472"/>
                </a:lnTo>
                <a:lnTo>
                  <a:pt x="2103" y="469"/>
                </a:lnTo>
                <a:lnTo>
                  <a:pt x="2104" y="472"/>
                </a:lnTo>
                <a:lnTo>
                  <a:pt x="2104" y="472"/>
                </a:lnTo>
                <a:lnTo>
                  <a:pt x="2104" y="472"/>
                </a:lnTo>
                <a:lnTo>
                  <a:pt x="2105" y="412"/>
                </a:lnTo>
                <a:lnTo>
                  <a:pt x="2105" y="471"/>
                </a:lnTo>
                <a:lnTo>
                  <a:pt x="2105" y="470"/>
                </a:lnTo>
                <a:lnTo>
                  <a:pt x="2105" y="471"/>
                </a:lnTo>
                <a:lnTo>
                  <a:pt x="2106" y="463"/>
                </a:lnTo>
                <a:lnTo>
                  <a:pt x="2106" y="467"/>
                </a:lnTo>
                <a:lnTo>
                  <a:pt x="2106" y="466"/>
                </a:lnTo>
                <a:lnTo>
                  <a:pt x="2106" y="458"/>
                </a:lnTo>
                <a:lnTo>
                  <a:pt x="2107" y="472"/>
                </a:lnTo>
                <a:lnTo>
                  <a:pt x="2107" y="472"/>
                </a:lnTo>
                <a:lnTo>
                  <a:pt x="2107" y="472"/>
                </a:lnTo>
                <a:lnTo>
                  <a:pt x="2108" y="472"/>
                </a:lnTo>
                <a:lnTo>
                  <a:pt x="2108" y="469"/>
                </a:lnTo>
                <a:lnTo>
                  <a:pt x="2108" y="470"/>
                </a:lnTo>
                <a:lnTo>
                  <a:pt x="2109" y="472"/>
                </a:lnTo>
                <a:lnTo>
                  <a:pt x="2109" y="472"/>
                </a:lnTo>
                <a:lnTo>
                  <a:pt x="2109" y="470"/>
                </a:lnTo>
                <a:lnTo>
                  <a:pt x="2109" y="472"/>
                </a:lnTo>
                <a:lnTo>
                  <a:pt x="2110" y="472"/>
                </a:lnTo>
                <a:lnTo>
                  <a:pt x="2110" y="472"/>
                </a:lnTo>
                <a:lnTo>
                  <a:pt x="2110" y="445"/>
                </a:lnTo>
                <a:lnTo>
                  <a:pt x="2111" y="472"/>
                </a:lnTo>
                <a:lnTo>
                  <a:pt x="2111" y="472"/>
                </a:lnTo>
                <a:lnTo>
                  <a:pt x="2111" y="472"/>
                </a:lnTo>
                <a:lnTo>
                  <a:pt x="2111" y="426"/>
                </a:lnTo>
                <a:lnTo>
                  <a:pt x="2112" y="471"/>
                </a:lnTo>
                <a:lnTo>
                  <a:pt x="2112" y="472"/>
                </a:lnTo>
                <a:lnTo>
                  <a:pt x="2113" y="472"/>
                </a:lnTo>
                <a:lnTo>
                  <a:pt x="2113" y="469"/>
                </a:lnTo>
                <a:lnTo>
                  <a:pt x="2113" y="470"/>
                </a:lnTo>
                <a:lnTo>
                  <a:pt x="2113" y="470"/>
                </a:lnTo>
                <a:lnTo>
                  <a:pt x="2113" y="472"/>
                </a:lnTo>
                <a:lnTo>
                  <a:pt x="2114" y="471"/>
                </a:lnTo>
                <a:lnTo>
                  <a:pt x="2114" y="471"/>
                </a:lnTo>
                <a:lnTo>
                  <a:pt x="2114" y="470"/>
                </a:lnTo>
                <a:lnTo>
                  <a:pt x="2115" y="472"/>
                </a:lnTo>
                <a:lnTo>
                  <a:pt x="2115" y="472"/>
                </a:lnTo>
                <a:lnTo>
                  <a:pt x="2115" y="472"/>
                </a:lnTo>
                <a:lnTo>
                  <a:pt x="2115" y="472"/>
                </a:lnTo>
                <a:lnTo>
                  <a:pt x="2116" y="407"/>
                </a:lnTo>
                <a:lnTo>
                  <a:pt x="2116" y="471"/>
                </a:lnTo>
                <a:lnTo>
                  <a:pt x="2117" y="471"/>
                </a:lnTo>
                <a:lnTo>
                  <a:pt x="2117" y="440"/>
                </a:lnTo>
                <a:lnTo>
                  <a:pt x="2117" y="472"/>
                </a:lnTo>
                <a:lnTo>
                  <a:pt x="2117" y="465"/>
                </a:lnTo>
                <a:lnTo>
                  <a:pt x="2118" y="465"/>
                </a:lnTo>
                <a:lnTo>
                  <a:pt x="2118" y="466"/>
                </a:lnTo>
                <a:lnTo>
                  <a:pt x="2119" y="259"/>
                </a:lnTo>
                <a:lnTo>
                  <a:pt x="2119" y="466"/>
                </a:lnTo>
                <a:lnTo>
                  <a:pt x="2119" y="464"/>
                </a:lnTo>
                <a:lnTo>
                  <a:pt x="2119" y="462"/>
                </a:lnTo>
                <a:lnTo>
                  <a:pt x="2120" y="472"/>
                </a:lnTo>
                <a:lnTo>
                  <a:pt x="2120" y="472"/>
                </a:lnTo>
                <a:lnTo>
                  <a:pt x="2121" y="469"/>
                </a:lnTo>
                <a:lnTo>
                  <a:pt x="2121" y="472"/>
                </a:lnTo>
                <a:lnTo>
                  <a:pt x="2121" y="472"/>
                </a:lnTo>
                <a:lnTo>
                  <a:pt x="2121" y="472"/>
                </a:lnTo>
                <a:lnTo>
                  <a:pt x="2121" y="472"/>
                </a:lnTo>
                <a:lnTo>
                  <a:pt x="2122" y="470"/>
                </a:lnTo>
                <a:lnTo>
                  <a:pt x="2122" y="472"/>
                </a:lnTo>
                <a:lnTo>
                  <a:pt x="2122" y="472"/>
                </a:lnTo>
                <a:lnTo>
                  <a:pt x="2123" y="472"/>
                </a:lnTo>
                <a:lnTo>
                  <a:pt x="2123" y="470"/>
                </a:lnTo>
                <a:lnTo>
                  <a:pt x="2123" y="471"/>
                </a:lnTo>
                <a:lnTo>
                  <a:pt x="2123" y="471"/>
                </a:lnTo>
                <a:lnTo>
                  <a:pt x="2123" y="472"/>
                </a:lnTo>
                <a:lnTo>
                  <a:pt x="2124" y="409"/>
                </a:lnTo>
                <a:lnTo>
                  <a:pt x="2124" y="469"/>
                </a:lnTo>
                <a:lnTo>
                  <a:pt x="2124" y="468"/>
                </a:lnTo>
                <a:lnTo>
                  <a:pt x="2125" y="472"/>
                </a:lnTo>
                <a:lnTo>
                  <a:pt x="2125" y="276"/>
                </a:lnTo>
                <a:lnTo>
                  <a:pt x="2125" y="470"/>
                </a:lnTo>
                <a:lnTo>
                  <a:pt x="2126" y="468"/>
                </a:lnTo>
                <a:lnTo>
                  <a:pt x="2127" y="472"/>
                </a:lnTo>
                <a:lnTo>
                  <a:pt x="2127" y="471"/>
                </a:lnTo>
                <a:lnTo>
                  <a:pt x="2127" y="471"/>
                </a:lnTo>
                <a:lnTo>
                  <a:pt x="2127" y="426"/>
                </a:lnTo>
                <a:lnTo>
                  <a:pt x="2127" y="472"/>
                </a:lnTo>
                <a:lnTo>
                  <a:pt x="2128" y="426"/>
                </a:lnTo>
                <a:lnTo>
                  <a:pt x="2128" y="469"/>
                </a:lnTo>
                <a:lnTo>
                  <a:pt x="2128" y="411"/>
                </a:lnTo>
                <a:lnTo>
                  <a:pt x="2128" y="472"/>
                </a:lnTo>
                <a:lnTo>
                  <a:pt x="2129" y="470"/>
                </a:lnTo>
                <a:lnTo>
                  <a:pt x="2129" y="471"/>
                </a:lnTo>
                <a:lnTo>
                  <a:pt x="2129" y="470"/>
                </a:lnTo>
                <a:lnTo>
                  <a:pt x="2130" y="472"/>
                </a:lnTo>
                <a:lnTo>
                  <a:pt x="2130" y="471"/>
                </a:lnTo>
                <a:lnTo>
                  <a:pt x="2130" y="471"/>
                </a:lnTo>
                <a:lnTo>
                  <a:pt x="2130" y="409"/>
                </a:lnTo>
                <a:lnTo>
                  <a:pt x="2131" y="472"/>
                </a:lnTo>
                <a:lnTo>
                  <a:pt x="2131" y="471"/>
                </a:lnTo>
                <a:lnTo>
                  <a:pt x="2131" y="472"/>
                </a:lnTo>
                <a:lnTo>
                  <a:pt x="2132" y="472"/>
                </a:lnTo>
                <a:lnTo>
                  <a:pt x="2132" y="467"/>
                </a:lnTo>
                <a:lnTo>
                  <a:pt x="2132" y="472"/>
                </a:lnTo>
                <a:lnTo>
                  <a:pt x="2132" y="472"/>
                </a:lnTo>
                <a:lnTo>
                  <a:pt x="2133" y="469"/>
                </a:lnTo>
                <a:lnTo>
                  <a:pt x="2133" y="472"/>
                </a:lnTo>
                <a:lnTo>
                  <a:pt x="2133" y="472"/>
                </a:lnTo>
                <a:lnTo>
                  <a:pt x="2134" y="472"/>
                </a:lnTo>
                <a:lnTo>
                  <a:pt x="2134" y="469"/>
                </a:lnTo>
                <a:lnTo>
                  <a:pt x="2135" y="472"/>
                </a:lnTo>
                <a:lnTo>
                  <a:pt x="2135" y="472"/>
                </a:lnTo>
                <a:lnTo>
                  <a:pt x="2135" y="472"/>
                </a:lnTo>
                <a:lnTo>
                  <a:pt x="2136" y="418"/>
                </a:lnTo>
                <a:lnTo>
                  <a:pt x="2136" y="471"/>
                </a:lnTo>
                <a:lnTo>
                  <a:pt x="2136" y="469"/>
                </a:lnTo>
                <a:lnTo>
                  <a:pt x="2136" y="460"/>
                </a:lnTo>
                <a:lnTo>
                  <a:pt x="2137" y="472"/>
                </a:lnTo>
                <a:lnTo>
                  <a:pt x="2137" y="461"/>
                </a:lnTo>
                <a:lnTo>
                  <a:pt x="2137" y="472"/>
                </a:lnTo>
                <a:lnTo>
                  <a:pt x="2138" y="472"/>
                </a:lnTo>
                <a:lnTo>
                  <a:pt x="2138" y="409"/>
                </a:lnTo>
                <a:lnTo>
                  <a:pt x="2138" y="433"/>
                </a:lnTo>
                <a:lnTo>
                  <a:pt x="2138" y="409"/>
                </a:lnTo>
                <a:lnTo>
                  <a:pt x="2138" y="405"/>
                </a:lnTo>
                <a:lnTo>
                  <a:pt x="2139" y="472"/>
                </a:lnTo>
                <a:lnTo>
                  <a:pt x="2139" y="472"/>
                </a:lnTo>
                <a:lnTo>
                  <a:pt x="2139" y="472"/>
                </a:lnTo>
                <a:lnTo>
                  <a:pt x="2139" y="469"/>
                </a:lnTo>
                <a:lnTo>
                  <a:pt x="2140" y="472"/>
                </a:lnTo>
                <a:lnTo>
                  <a:pt x="2140" y="471"/>
                </a:lnTo>
                <a:lnTo>
                  <a:pt x="2141" y="471"/>
                </a:lnTo>
                <a:lnTo>
                  <a:pt x="2141" y="472"/>
                </a:lnTo>
                <a:lnTo>
                  <a:pt x="2141" y="422"/>
                </a:lnTo>
                <a:lnTo>
                  <a:pt x="2141" y="472"/>
                </a:lnTo>
                <a:lnTo>
                  <a:pt x="2142" y="472"/>
                </a:lnTo>
                <a:lnTo>
                  <a:pt x="2142" y="472"/>
                </a:lnTo>
                <a:lnTo>
                  <a:pt x="2143" y="465"/>
                </a:lnTo>
                <a:lnTo>
                  <a:pt x="2143" y="469"/>
                </a:lnTo>
                <a:lnTo>
                  <a:pt x="2143" y="468"/>
                </a:lnTo>
                <a:lnTo>
                  <a:pt x="2144" y="269"/>
                </a:lnTo>
                <a:lnTo>
                  <a:pt x="2144" y="464"/>
                </a:lnTo>
                <a:lnTo>
                  <a:pt x="2144" y="465"/>
                </a:lnTo>
                <a:lnTo>
                  <a:pt x="2144" y="463"/>
                </a:lnTo>
                <a:lnTo>
                  <a:pt x="2144" y="472"/>
                </a:lnTo>
                <a:lnTo>
                  <a:pt x="2145" y="472"/>
                </a:lnTo>
                <a:lnTo>
                  <a:pt x="2145" y="472"/>
                </a:lnTo>
                <a:lnTo>
                  <a:pt x="2145" y="472"/>
                </a:lnTo>
                <a:lnTo>
                  <a:pt x="2145" y="469"/>
                </a:lnTo>
                <a:lnTo>
                  <a:pt x="2146" y="472"/>
                </a:lnTo>
                <a:lnTo>
                  <a:pt x="2146" y="472"/>
                </a:lnTo>
                <a:lnTo>
                  <a:pt x="2147" y="469"/>
                </a:lnTo>
                <a:lnTo>
                  <a:pt x="2147" y="472"/>
                </a:lnTo>
                <a:lnTo>
                  <a:pt x="2147" y="470"/>
                </a:lnTo>
                <a:lnTo>
                  <a:pt x="2148" y="472"/>
                </a:lnTo>
                <a:lnTo>
                  <a:pt x="2148" y="271"/>
                </a:lnTo>
                <a:lnTo>
                  <a:pt x="2148" y="471"/>
                </a:lnTo>
                <a:lnTo>
                  <a:pt x="2149" y="471"/>
                </a:lnTo>
                <a:lnTo>
                  <a:pt x="2149" y="440"/>
                </a:lnTo>
                <a:lnTo>
                  <a:pt x="2149" y="472"/>
                </a:lnTo>
                <a:lnTo>
                  <a:pt x="2150" y="472"/>
                </a:lnTo>
                <a:lnTo>
                  <a:pt x="2150" y="472"/>
                </a:lnTo>
                <a:lnTo>
                  <a:pt x="2150" y="472"/>
                </a:lnTo>
                <a:lnTo>
                  <a:pt x="2150" y="471"/>
                </a:lnTo>
                <a:lnTo>
                  <a:pt x="2151" y="471"/>
                </a:lnTo>
                <a:lnTo>
                  <a:pt x="2151" y="471"/>
                </a:lnTo>
                <a:lnTo>
                  <a:pt x="2151" y="472"/>
                </a:lnTo>
                <a:lnTo>
                  <a:pt x="2152" y="470"/>
                </a:lnTo>
                <a:lnTo>
                  <a:pt x="2152" y="470"/>
                </a:lnTo>
                <a:lnTo>
                  <a:pt x="2152" y="471"/>
                </a:lnTo>
                <a:lnTo>
                  <a:pt x="2152" y="470"/>
                </a:lnTo>
                <a:lnTo>
                  <a:pt x="2153" y="472"/>
                </a:lnTo>
                <a:lnTo>
                  <a:pt x="2153" y="471"/>
                </a:lnTo>
                <a:lnTo>
                  <a:pt x="2153" y="472"/>
                </a:lnTo>
                <a:lnTo>
                  <a:pt x="2153" y="472"/>
                </a:lnTo>
                <a:lnTo>
                  <a:pt x="2154" y="432"/>
                </a:lnTo>
                <a:lnTo>
                  <a:pt x="2154" y="464"/>
                </a:lnTo>
                <a:lnTo>
                  <a:pt x="2154" y="463"/>
                </a:lnTo>
                <a:lnTo>
                  <a:pt x="2155" y="465"/>
                </a:lnTo>
                <a:lnTo>
                  <a:pt x="2155" y="404"/>
                </a:lnTo>
                <a:lnTo>
                  <a:pt x="2155" y="463"/>
                </a:lnTo>
                <a:lnTo>
                  <a:pt x="2156" y="465"/>
                </a:lnTo>
                <a:lnTo>
                  <a:pt x="2156" y="472"/>
                </a:lnTo>
                <a:lnTo>
                  <a:pt x="2156" y="472"/>
                </a:lnTo>
                <a:lnTo>
                  <a:pt x="2157" y="472"/>
                </a:lnTo>
                <a:lnTo>
                  <a:pt x="2157" y="472"/>
                </a:lnTo>
                <a:lnTo>
                  <a:pt x="2157" y="470"/>
                </a:lnTo>
                <a:lnTo>
                  <a:pt x="2158" y="472"/>
                </a:lnTo>
                <a:lnTo>
                  <a:pt x="2158" y="472"/>
                </a:lnTo>
                <a:lnTo>
                  <a:pt x="2158" y="472"/>
                </a:lnTo>
                <a:lnTo>
                  <a:pt x="2159" y="466"/>
                </a:lnTo>
                <a:lnTo>
                  <a:pt x="2159" y="472"/>
                </a:lnTo>
                <a:lnTo>
                  <a:pt x="2159" y="472"/>
                </a:lnTo>
                <a:lnTo>
                  <a:pt x="2160" y="472"/>
                </a:lnTo>
                <a:lnTo>
                  <a:pt x="2160" y="426"/>
                </a:lnTo>
                <a:lnTo>
                  <a:pt x="2160" y="468"/>
                </a:lnTo>
                <a:lnTo>
                  <a:pt x="2160" y="469"/>
                </a:lnTo>
                <a:lnTo>
                  <a:pt x="2161" y="438"/>
                </a:lnTo>
                <a:lnTo>
                  <a:pt x="2161" y="472"/>
                </a:lnTo>
                <a:lnTo>
                  <a:pt x="2161" y="470"/>
                </a:lnTo>
                <a:lnTo>
                  <a:pt x="2161" y="472"/>
                </a:lnTo>
                <a:lnTo>
                  <a:pt x="2161" y="468"/>
                </a:lnTo>
                <a:lnTo>
                  <a:pt x="2162" y="472"/>
                </a:lnTo>
                <a:lnTo>
                  <a:pt x="2162" y="471"/>
                </a:lnTo>
                <a:lnTo>
                  <a:pt x="2162" y="472"/>
                </a:lnTo>
                <a:lnTo>
                  <a:pt x="2163" y="472"/>
                </a:lnTo>
                <a:lnTo>
                  <a:pt x="2163" y="414"/>
                </a:lnTo>
                <a:lnTo>
                  <a:pt x="2163" y="472"/>
                </a:lnTo>
                <a:lnTo>
                  <a:pt x="2163" y="472"/>
                </a:lnTo>
                <a:lnTo>
                  <a:pt x="2164" y="472"/>
                </a:lnTo>
                <a:lnTo>
                  <a:pt x="2164" y="412"/>
                </a:lnTo>
                <a:lnTo>
                  <a:pt x="2164" y="467"/>
                </a:lnTo>
                <a:lnTo>
                  <a:pt x="2165" y="468"/>
                </a:lnTo>
                <a:lnTo>
                  <a:pt x="2165" y="468"/>
                </a:lnTo>
                <a:lnTo>
                  <a:pt x="2166" y="403"/>
                </a:lnTo>
                <a:lnTo>
                  <a:pt x="2166" y="464"/>
                </a:lnTo>
                <a:lnTo>
                  <a:pt x="2166" y="464"/>
                </a:lnTo>
                <a:lnTo>
                  <a:pt x="2166" y="464"/>
                </a:lnTo>
                <a:lnTo>
                  <a:pt x="2166" y="472"/>
                </a:lnTo>
                <a:lnTo>
                  <a:pt x="2167" y="472"/>
                </a:lnTo>
                <a:lnTo>
                  <a:pt x="2167" y="472"/>
                </a:lnTo>
                <a:lnTo>
                  <a:pt x="2167" y="472"/>
                </a:lnTo>
                <a:lnTo>
                  <a:pt x="2168" y="469"/>
                </a:lnTo>
                <a:lnTo>
                  <a:pt x="2168" y="472"/>
                </a:lnTo>
                <a:lnTo>
                  <a:pt x="2168" y="472"/>
                </a:lnTo>
                <a:lnTo>
                  <a:pt x="2168" y="472"/>
                </a:lnTo>
                <a:lnTo>
                  <a:pt x="2169" y="471"/>
                </a:lnTo>
                <a:lnTo>
                  <a:pt x="2169" y="472"/>
                </a:lnTo>
                <a:lnTo>
                  <a:pt x="2169" y="472"/>
                </a:lnTo>
                <a:lnTo>
                  <a:pt x="2170" y="275"/>
                </a:lnTo>
                <a:lnTo>
                  <a:pt x="2170" y="472"/>
                </a:lnTo>
                <a:lnTo>
                  <a:pt x="2170" y="472"/>
                </a:lnTo>
                <a:lnTo>
                  <a:pt x="2170" y="472"/>
                </a:lnTo>
                <a:lnTo>
                  <a:pt x="2170" y="469"/>
                </a:lnTo>
                <a:lnTo>
                  <a:pt x="2171" y="472"/>
                </a:lnTo>
                <a:lnTo>
                  <a:pt x="2171" y="472"/>
                </a:lnTo>
                <a:lnTo>
                  <a:pt x="2171" y="472"/>
                </a:lnTo>
                <a:lnTo>
                  <a:pt x="2172" y="472"/>
                </a:lnTo>
                <a:lnTo>
                  <a:pt x="2172" y="471"/>
                </a:lnTo>
                <a:lnTo>
                  <a:pt x="2172" y="472"/>
                </a:lnTo>
                <a:lnTo>
                  <a:pt x="2173" y="471"/>
                </a:lnTo>
                <a:lnTo>
                  <a:pt x="2173" y="470"/>
                </a:lnTo>
                <a:lnTo>
                  <a:pt x="2173" y="472"/>
                </a:lnTo>
                <a:lnTo>
                  <a:pt x="2174" y="472"/>
                </a:lnTo>
                <a:lnTo>
                  <a:pt x="2174" y="472"/>
                </a:lnTo>
                <a:lnTo>
                  <a:pt x="2174" y="472"/>
                </a:lnTo>
                <a:lnTo>
                  <a:pt x="2174" y="433"/>
                </a:lnTo>
                <a:lnTo>
                  <a:pt x="2175" y="465"/>
                </a:lnTo>
                <a:lnTo>
                  <a:pt x="2175" y="464"/>
                </a:lnTo>
                <a:lnTo>
                  <a:pt x="2175" y="404"/>
                </a:lnTo>
                <a:lnTo>
                  <a:pt x="2176" y="472"/>
                </a:lnTo>
                <a:lnTo>
                  <a:pt x="2176" y="466"/>
                </a:lnTo>
                <a:lnTo>
                  <a:pt x="2176" y="466"/>
                </a:lnTo>
                <a:lnTo>
                  <a:pt x="2177" y="472"/>
                </a:lnTo>
                <a:lnTo>
                  <a:pt x="2177" y="472"/>
                </a:lnTo>
                <a:lnTo>
                  <a:pt x="2177" y="472"/>
                </a:lnTo>
                <a:lnTo>
                  <a:pt x="2177" y="471"/>
                </a:lnTo>
                <a:lnTo>
                  <a:pt x="2178" y="472"/>
                </a:lnTo>
                <a:lnTo>
                  <a:pt x="2178" y="472"/>
                </a:lnTo>
                <a:lnTo>
                  <a:pt x="2178" y="472"/>
                </a:lnTo>
                <a:lnTo>
                  <a:pt x="2179" y="472"/>
                </a:lnTo>
                <a:lnTo>
                  <a:pt x="2179" y="469"/>
                </a:lnTo>
                <a:lnTo>
                  <a:pt x="2179" y="470"/>
                </a:lnTo>
                <a:lnTo>
                  <a:pt x="2180" y="470"/>
                </a:lnTo>
                <a:lnTo>
                  <a:pt x="2180" y="472"/>
                </a:lnTo>
                <a:lnTo>
                  <a:pt x="2180" y="277"/>
                </a:lnTo>
                <a:lnTo>
                  <a:pt x="2180" y="426"/>
                </a:lnTo>
                <a:lnTo>
                  <a:pt x="2181" y="471"/>
                </a:lnTo>
                <a:lnTo>
                  <a:pt x="2181" y="424"/>
                </a:lnTo>
                <a:lnTo>
                  <a:pt x="2182" y="472"/>
                </a:lnTo>
                <a:lnTo>
                  <a:pt x="2182" y="472"/>
                </a:lnTo>
                <a:lnTo>
                  <a:pt x="2182" y="472"/>
                </a:lnTo>
                <a:lnTo>
                  <a:pt x="2182" y="472"/>
                </a:lnTo>
                <a:lnTo>
                  <a:pt x="2182" y="411"/>
                </a:lnTo>
                <a:lnTo>
                  <a:pt x="2183" y="468"/>
                </a:lnTo>
                <a:lnTo>
                  <a:pt x="2183" y="437"/>
                </a:lnTo>
                <a:lnTo>
                  <a:pt x="2183" y="472"/>
                </a:lnTo>
                <a:lnTo>
                  <a:pt x="2184" y="273"/>
                </a:lnTo>
                <a:lnTo>
                  <a:pt x="2184" y="472"/>
                </a:lnTo>
                <a:lnTo>
                  <a:pt x="2184" y="472"/>
                </a:lnTo>
                <a:lnTo>
                  <a:pt x="2184" y="472"/>
                </a:lnTo>
                <a:lnTo>
                  <a:pt x="2185" y="470"/>
                </a:lnTo>
                <a:lnTo>
                  <a:pt x="2185" y="472"/>
                </a:lnTo>
                <a:lnTo>
                  <a:pt x="2185" y="472"/>
                </a:lnTo>
                <a:lnTo>
                  <a:pt x="2186" y="467"/>
                </a:lnTo>
                <a:lnTo>
                  <a:pt x="2186" y="472"/>
                </a:lnTo>
                <a:lnTo>
                  <a:pt x="2186" y="472"/>
                </a:lnTo>
                <a:lnTo>
                  <a:pt x="2186" y="472"/>
                </a:lnTo>
                <a:lnTo>
                  <a:pt x="2187" y="470"/>
                </a:lnTo>
                <a:lnTo>
                  <a:pt x="2187" y="472"/>
                </a:lnTo>
                <a:lnTo>
                  <a:pt x="2188" y="472"/>
                </a:lnTo>
                <a:lnTo>
                  <a:pt x="2188" y="472"/>
                </a:lnTo>
                <a:lnTo>
                  <a:pt x="2188" y="470"/>
                </a:lnTo>
                <a:lnTo>
                  <a:pt x="2188" y="471"/>
                </a:lnTo>
                <a:lnTo>
                  <a:pt x="2188" y="471"/>
                </a:lnTo>
                <a:lnTo>
                  <a:pt x="2189" y="472"/>
                </a:lnTo>
                <a:lnTo>
                  <a:pt x="2189" y="469"/>
                </a:lnTo>
                <a:lnTo>
                  <a:pt x="2190" y="472"/>
                </a:lnTo>
                <a:lnTo>
                  <a:pt x="2190" y="472"/>
                </a:lnTo>
                <a:lnTo>
                  <a:pt x="2190" y="467"/>
                </a:lnTo>
                <a:lnTo>
                  <a:pt x="2190" y="472"/>
                </a:lnTo>
                <a:lnTo>
                  <a:pt x="2191" y="472"/>
                </a:lnTo>
                <a:lnTo>
                  <a:pt x="2191" y="472"/>
                </a:lnTo>
                <a:lnTo>
                  <a:pt x="2191" y="412"/>
                </a:lnTo>
                <a:lnTo>
                  <a:pt x="2192" y="472"/>
                </a:lnTo>
                <a:lnTo>
                  <a:pt x="2192" y="459"/>
                </a:lnTo>
                <a:lnTo>
                  <a:pt x="2192" y="472"/>
                </a:lnTo>
                <a:lnTo>
                  <a:pt x="2193" y="451"/>
                </a:lnTo>
                <a:lnTo>
                  <a:pt x="2193" y="472"/>
                </a:lnTo>
                <a:lnTo>
                  <a:pt x="2193" y="472"/>
                </a:lnTo>
                <a:lnTo>
                  <a:pt x="2193" y="472"/>
                </a:lnTo>
                <a:lnTo>
                  <a:pt x="2194" y="467"/>
                </a:lnTo>
                <a:lnTo>
                  <a:pt x="2194" y="471"/>
                </a:lnTo>
                <a:lnTo>
                  <a:pt x="2194" y="471"/>
                </a:lnTo>
                <a:lnTo>
                  <a:pt x="2194" y="400"/>
                </a:lnTo>
                <a:lnTo>
                  <a:pt x="2194" y="472"/>
                </a:lnTo>
                <a:lnTo>
                  <a:pt x="2195" y="470"/>
                </a:lnTo>
                <a:lnTo>
                  <a:pt x="2196" y="471"/>
                </a:lnTo>
                <a:lnTo>
                  <a:pt x="2196" y="471"/>
                </a:lnTo>
                <a:lnTo>
                  <a:pt x="2196" y="404"/>
                </a:lnTo>
                <a:lnTo>
                  <a:pt x="2196" y="466"/>
                </a:lnTo>
                <a:lnTo>
                  <a:pt x="2196" y="465"/>
                </a:lnTo>
                <a:lnTo>
                  <a:pt x="2197" y="464"/>
                </a:lnTo>
                <a:lnTo>
                  <a:pt x="2197" y="472"/>
                </a:lnTo>
                <a:lnTo>
                  <a:pt x="2198" y="472"/>
                </a:lnTo>
                <a:lnTo>
                  <a:pt x="2198" y="472"/>
                </a:lnTo>
                <a:lnTo>
                  <a:pt x="2198" y="469"/>
                </a:lnTo>
                <a:lnTo>
                  <a:pt x="2199" y="472"/>
                </a:lnTo>
                <a:lnTo>
                  <a:pt x="2199" y="472"/>
                </a:lnTo>
                <a:lnTo>
                  <a:pt x="2199" y="472"/>
                </a:lnTo>
                <a:lnTo>
                  <a:pt x="2199" y="426"/>
                </a:lnTo>
                <a:lnTo>
                  <a:pt x="2200" y="472"/>
                </a:lnTo>
                <a:lnTo>
                  <a:pt x="2200" y="472"/>
                </a:lnTo>
                <a:lnTo>
                  <a:pt x="2200" y="471"/>
                </a:lnTo>
                <a:lnTo>
                  <a:pt x="2200" y="472"/>
                </a:lnTo>
                <a:lnTo>
                  <a:pt x="2201" y="469"/>
                </a:lnTo>
                <a:lnTo>
                  <a:pt x="2201" y="472"/>
                </a:lnTo>
                <a:lnTo>
                  <a:pt x="2201" y="472"/>
                </a:lnTo>
                <a:lnTo>
                  <a:pt x="2202" y="472"/>
                </a:lnTo>
                <a:lnTo>
                  <a:pt x="2202" y="413"/>
                </a:lnTo>
                <a:lnTo>
                  <a:pt x="2202" y="472"/>
                </a:lnTo>
                <a:lnTo>
                  <a:pt x="2202" y="472"/>
                </a:lnTo>
                <a:lnTo>
                  <a:pt x="2203" y="274"/>
                </a:lnTo>
                <a:lnTo>
                  <a:pt x="2203" y="464"/>
                </a:lnTo>
                <a:lnTo>
                  <a:pt x="2204" y="273"/>
                </a:lnTo>
                <a:lnTo>
                  <a:pt x="2204" y="472"/>
                </a:lnTo>
                <a:lnTo>
                  <a:pt x="2204" y="472"/>
                </a:lnTo>
                <a:lnTo>
                  <a:pt x="2204" y="471"/>
                </a:lnTo>
                <a:lnTo>
                  <a:pt x="2205" y="472"/>
                </a:lnTo>
                <a:lnTo>
                  <a:pt x="2205" y="470"/>
                </a:lnTo>
                <a:lnTo>
                  <a:pt x="2206" y="472"/>
                </a:lnTo>
                <a:lnTo>
                  <a:pt x="2206" y="472"/>
                </a:lnTo>
                <a:lnTo>
                  <a:pt x="2207" y="469"/>
                </a:lnTo>
                <a:lnTo>
                  <a:pt x="2207" y="472"/>
                </a:lnTo>
                <a:lnTo>
                  <a:pt x="2207" y="472"/>
                </a:lnTo>
                <a:lnTo>
                  <a:pt x="2207" y="472"/>
                </a:lnTo>
                <a:lnTo>
                  <a:pt x="2207" y="471"/>
                </a:lnTo>
                <a:lnTo>
                  <a:pt x="2208" y="472"/>
                </a:lnTo>
                <a:lnTo>
                  <a:pt x="2208" y="472"/>
                </a:lnTo>
                <a:lnTo>
                  <a:pt x="2208" y="469"/>
                </a:lnTo>
                <a:lnTo>
                  <a:pt x="2209" y="472"/>
                </a:lnTo>
                <a:lnTo>
                  <a:pt x="2209" y="472"/>
                </a:lnTo>
                <a:lnTo>
                  <a:pt x="2209" y="472"/>
                </a:lnTo>
                <a:lnTo>
                  <a:pt x="2210" y="470"/>
                </a:lnTo>
                <a:lnTo>
                  <a:pt x="2210" y="472"/>
                </a:lnTo>
                <a:lnTo>
                  <a:pt x="2210" y="472"/>
                </a:lnTo>
                <a:lnTo>
                  <a:pt x="2211" y="471"/>
                </a:lnTo>
                <a:lnTo>
                  <a:pt x="2211" y="472"/>
                </a:lnTo>
                <a:lnTo>
                  <a:pt x="2212" y="472"/>
                </a:lnTo>
                <a:lnTo>
                  <a:pt x="2212" y="472"/>
                </a:lnTo>
                <a:lnTo>
                  <a:pt x="2212" y="469"/>
                </a:lnTo>
                <a:lnTo>
                  <a:pt x="2212" y="472"/>
                </a:lnTo>
                <a:lnTo>
                  <a:pt x="2213" y="472"/>
                </a:lnTo>
                <a:lnTo>
                  <a:pt x="2213" y="472"/>
                </a:lnTo>
                <a:lnTo>
                  <a:pt x="2214" y="470"/>
                </a:lnTo>
                <a:lnTo>
                  <a:pt x="2214" y="470"/>
                </a:lnTo>
                <a:lnTo>
                  <a:pt x="2214" y="470"/>
                </a:lnTo>
                <a:lnTo>
                  <a:pt x="2214" y="469"/>
                </a:lnTo>
                <a:lnTo>
                  <a:pt x="2214" y="472"/>
                </a:lnTo>
                <a:lnTo>
                  <a:pt x="2215" y="471"/>
                </a:lnTo>
                <a:lnTo>
                  <a:pt x="2215" y="472"/>
                </a:lnTo>
                <a:lnTo>
                  <a:pt x="2215" y="472"/>
                </a:lnTo>
                <a:lnTo>
                  <a:pt x="2216" y="472"/>
                </a:lnTo>
                <a:lnTo>
                  <a:pt x="2216" y="472"/>
                </a:lnTo>
                <a:lnTo>
                  <a:pt x="2216" y="470"/>
                </a:lnTo>
                <a:lnTo>
                  <a:pt x="2217" y="472"/>
                </a:lnTo>
                <a:lnTo>
                  <a:pt x="2217" y="472"/>
                </a:lnTo>
                <a:lnTo>
                  <a:pt x="2217" y="472"/>
                </a:lnTo>
                <a:lnTo>
                  <a:pt x="2218" y="470"/>
                </a:lnTo>
                <a:lnTo>
                  <a:pt x="2218" y="472"/>
                </a:lnTo>
                <a:lnTo>
                  <a:pt x="2218" y="472"/>
                </a:lnTo>
                <a:lnTo>
                  <a:pt x="2218" y="472"/>
                </a:lnTo>
                <a:lnTo>
                  <a:pt x="2219" y="472"/>
                </a:lnTo>
                <a:lnTo>
                  <a:pt x="2219" y="469"/>
                </a:lnTo>
                <a:lnTo>
                  <a:pt x="2219" y="472"/>
                </a:lnTo>
                <a:lnTo>
                  <a:pt x="2220" y="472"/>
                </a:lnTo>
                <a:lnTo>
                  <a:pt x="2220" y="472"/>
                </a:lnTo>
                <a:lnTo>
                  <a:pt x="2220" y="471"/>
                </a:lnTo>
                <a:lnTo>
                  <a:pt x="2221" y="471"/>
                </a:lnTo>
                <a:lnTo>
                  <a:pt x="2221" y="472"/>
                </a:lnTo>
                <a:lnTo>
                  <a:pt x="2222" y="472"/>
                </a:lnTo>
                <a:lnTo>
                  <a:pt x="2222" y="472"/>
                </a:lnTo>
                <a:lnTo>
                  <a:pt x="2222" y="470"/>
                </a:lnTo>
                <a:lnTo>
                  <a:pt x="2223" y="472"/>
                </a:lnTo>
                <a:lnTo>
                  <a:pt x="2223" y="471"/>
                </a:lnTo>
                <a:lnTo>
                  <a:pt x="2223" y="472"/>
                </a:lnTo>
                <a:lnTo>
                  <a:pt x="2223" y="468"/>
                </a:lnTo>
                <a:lnTo>
                  <a:pt x="2224" y="472"/>
                </a:lnTo>
                <a:lnTo>
                  <a:pt x="2224" y="472"/>
                </a:lnTo>
                <a:lnTo>
                  <a:pt x="2224" y="469"/>
                </a:lnTo>
                <a:lnTo>
                  <a:pt x="2224" y="472"/>
                </a:lnTo>
                <a:lnTo>
                  <a:pt x="2225" y="472"/>
                </a:lnTo>
                <a:lnTo>
                  <a:pt x="2225" y="472"/>
                </a:lnTo>
                <a:lnTo>
                  <a:pt x="2225" y="472"/>
                </a:lnTo>
                <a:lnTo>
                  <a:pt x="2226" y="470"/>
                </a:lnTo>
                <a:lnTo>
                  <a:pt x="2226" y="472"/>
                </a:lnTo>
                <a:lnTo>
                  <a:pt x="2226" y="472"/>
                </a:lnTo>
                <a:lnTo>
                  <a:pt x="2226" y="472"/>
                </a:lnTo>
                <a:lnTo>
                  <a:pt x="2227" y="469"/>
                </a:lnTo>
                <a:lnTo>
                  <a:pt x="2227" y="472"/>
                </a:lnTo>
                <a:lnTo>
                  <a:pt x="2227" y="472"/>
                </a:lnTo>
                <a:lnTo>
                  <a:pt x="2228" y="472"/>
                </a:lnTo>
                <a:lnTo>
                  <a:pt x="2229" y="471"/>
                </a:lnTo>
                <a:lnTo>
                  <a:pt x="2229" y="472"/>
                </a:lnTo>
                <a:lnTo>
                  <a:pt x="2229" y="472"/>
                </a:lnTo>
                <a:lnTo>
                  <a:pt x="2229" y="471"/>
                </a:lnTo>
                <a:lnTo>
                  <a:pt x="2230" y="472"/>
                </a:lnTo>
                <a:lnTo>
                  <a:pt x="2230" y="472"/>
                </a:lnTo>
                <a:lnTo>
                  <a:pt x="2230" y="472"/>
                </a:lnTo>
                <a:lnTo>
                  <a:pt x="2230" y="470"/>
                </a:lnTo>
                <a:lnTo>
                  <a:pt x="2230" y="472"/>
                </a:lnTo>
                <a:lnTo>
                  <a:pt x="2231" y="472"/>
                </a:lnTo>
                <a:lnTo>
                  <a:pt x="2231" y="472"/>
                </a:lnTo>
                <a:lnTo>
                  <a:pt x="2231" y="472"/>
                </a:lnTo>
                <a:lnTo>
                  <a:pt x="2231" y="469"/>
                </a:lnTo>
                <a:lnTo>
                  <a:pt x="2232" y="472"/>
                </a:lnTo>
                <a:lnTo>
                  <a:pt x="2232" y="472"/>
                </a:lnTo>
                <a:lnTo>
                  <a:pt x="2232" y="472"/>
                </a:lnTo>
                <a:lnTo>
                  <a:pt x="2233" y="471"/>
                </a:lnTo>
                <a:lnTo>
                  <a:pt x="2233" y="472"/>
                </a:lnTo>
                <a:lnTo>
                  <a:pt x="2233" y="472"/>
                </a:lnTo>
                <a:lnTo>
                  <a:pt x="2234" y="472"/>
                </a:lnTo>
                <a:lnTo>
                  <a:pt x="2234" y="466"/>
                </a:lnTo>
                <a:lnTo>
                  <a:pt x="2234" y="472"/>
                </a:lnTo>
                <a:lnTo>
                  <a:pt x="2235" y="472"/>
                </a:lnTo>
                <a:lnTo>
                  <a:pt x="2235" y="472"/>
                </a:lnTo>
                <a:lnTo>
                  <a:pt x="2235" y="469"/>
                </a:lnTo>
                <a:lnTo>
                  <a:pt x="2235" y="472"/>
                </a:lnTo>
                <a:lnTo>
                  <a:pt x="2235" y="472"/>
                </a:lnTo>
                <a:lnTo>
                  <a:pt x="2236" y="470"/>
                </a:lnTo>
                <a:lnTo>
                  <a:pt x="2236" y="472"/>
                </a:lnTo>
                <a:lnTo>
                  <a:pt x="2237" y="471"/>
                </a:lnTo>
                <a:lnTo>
                  <a:pt x="2237" y="472"/>
                </a:lnTo>
                <a:lnTo>
                  <a:pt x="2238" y="470"/>
                </a:lnTo>
                <a:lnTo>
                  <a:pt x="2238" y="472"/>
                </a:lnTo>
                <a:lnTo>
                  <a:pt x="2238" y="472"/>
                </a:lnTo>
                <a:lnTo>
                  <a:pt x="2238" y="472"/>
                </a:lnTo>
                <a:lnTo>
                  <a:pt x="2238" y="472"/>
                </a:lnTo>
                <a:lnTo>
                  <a:pt x="2239" y="469"/>
                </a:lnTo>
                <a:lnTo>
                  <a:pt x="2239" y="472"/>
                </a:lnTo>
                <a:lnTo>
                  <a:pt x="2239" y="472"/>
                </a:lnTo>
                <a:lnTo>
                  <a:pt x="2240" y="472"/>
                </a:lnTo>
                <a:lnTo>
                  <a:pt x="2240" y="471"/>
                </a:lnTo>
                <a:lnTo>
                  <a:pt x="2240" y="471"/>
                </a:lnTo>
                <a:lnTo>
                  <a:pt x="2240" y="472"/>
                </a:lnTo>
                <a:lnTo>
                  <a:pt x="2241" y="472"/>
                </a:lnTo>
                <a:lnTo>
                  <a:pt x="2241" y="471"/>
                </a:lnTo>
                <a:lnTo>
                  <a:pt x="2241" y="472"/>
                </a:lnTo>
                <a:lnTo>
                  <a:pt x="2241" y="472"/>
                </a:lnTo>
                <a:lnTo>
                  <a:pt x="2241" y="469"/>
                </a:lnTo>
                <a:lnTo>
                  <a:pt x="2242" y="472"/>
                </a:lnTo>
                <a:lnTo>
                  <a:pt x="2243" y="472"/>
                </a:lnTo>
                <a:lnTo>
                  <a:pt x="2243" y="471"/>
                </a:lnTo>
                <a:lnTo>
                  <a:pt x="2243" y="472"/>
                </a:lnTo>
                <a:lnTo>
                  <a:pt x="2244" y="472"/>
                </a:lnTo>
                <a:lnTo>
                  <a:pt x="2244" y="472"/>
                </a:lnTo>
                <a:lnTo>
                  <a:pt x="2245" y="469"/>
                </a:lnTo>
                <a:lnTo>
                  <a:pt x="2245" y="469"/>
                </a:lnTo>
                <a:lnTo>
                  <a:pt x="2245" y="471"/>
                </a:lnTo>
                <a:lnTo>
                  <a:pt x="2245" y="471"/>
                </a:lnTo>
                <a:lnTo>
                  <a:pt x="2246" y="472"/>
                </a:lnTo>
                <a:lnTo>
                  <a:pt x="2246" y="472"/>
                </a:lnTo>
                <a:lnTo>
                  <a:pt x="2246" y="472"/>
                </a:lnTo>
                <a:lnTo>
                  <a:pt x="2246" y="472"/>
                </a:lnTo>
                <a:lnTo>
                  <a:pt x="2246" y="469"/>
                </a:lnTo>
                <a:lnTo>
                  <a:pt x="2247" y="472"/>
                </a:lnTo>
                <a:lnTo>
                  <a:pt x="2247" y="472"/>
                </a:lnTo>
                <a:lnTo>
                  <a:pt x="2247" y="472"/>
                </a:lnTo>
                <a:lnTo>
                  <a:pt x="2248" y="471"/>
                </a:lnTo>
                <a:lnTo>
                  <a:pt x="2248" y="471"/>
                </a:lnTo>
                <a:lnTo>
                  <a:pt x="2248" y="471"/>
                </a:lnTo>
                <a:lnTo>
                  <a:pt x="2248" y="472"/>
                </a:lnTo>
                <a:lnTo>
                  <a:pt x="2249" y="471"/>
                </a:lnTo>
                <a:lnTo>
                  <a:pt x="2249" y="471"/>
                </a:lnTo>
                <a:lnTo>
                  <a:pt x="2249" y="472"/>
                </a:lnTo>
                <a:lnTo>
                  <a:pt x="2249" y="470"/>
                </a:lnTo>
                <a:lnTo>
                  <a:pt x="2250" y="472"/>
                </a:lnTo>
                <a:lnTo>
                  <a:pt x="2250" y="472"/>
                </a:lnTo>
                <a:lnTo>
                  <a:pt x="2251" y="472"/>
                </a:lnTo>
                <a:lnTo>
                  <a:pt x="2251" y="472"/>
                </a:lnTo>
                <a:lnTo>
                  <a:pt x="2251" y="462"/>
                </a:lnTo>
                <a:lnTo>
                  <a:pt x="2252" y="462"/>
                </a:lnTo>
                <a:lnTo>
                  <a:pt x="2252" y="462"/>
                </a:lnTo>
                <a:lnTo>
                  <a:pt x="2252" y="465"/>
                </a:lnTo>
                <a:lnTo>
                  <a:pt x="2253" y="464"/>
                </a:lnTo>
                <a:lnTo>
                  <a:pt x="2253" y="465"/>
                </a:lnTo>
                <a:lnTo>
                  <a:pt x="2253" y="462"/>
                </a:lnTo>
                <a:lnTo>
                  <a:pt x="2254" y="472"/>
                </a:lnTo>
                <a:lnTo>
                  <a:pt x="2254" y="472"/>
                </a:lnTo>
                <a:lnTo>
                  <a:pt x="2254" y="471"/>
                </a:lnTo>
                <a:lnTo>
                  <a:pt x="2254" y="472"/>
                </a:lnTo>
                <a:lnTo>
                  <a:pt x="2255" y="471"/>
                </a:lnTo>
                <a:lnTo>
                  <a:pt x="2255" y="472"/>
                </a:lnTo>
                <a:lnTo>
                  <a:pt x="2255" y="472"/>
                </a:lnTo>
                <a:lnTo>
                  <a:pt x="2255" y="472"/>
                </a:lnTo>
                <a:lnTo>
                  <a:pt x="2256" y="402"/>
                </a:lnTo>
                <a:lnTo>
                  <a:pt x="2256" y="471"/>
                </a:lnTo>
                <a:lnTo>
                  <a:pt x="2256" y="468"/>
                </a:lnTo>
                <a:lnTo>
                  <a:pt x="2257" y="277"/>
                </a:lnTo>
                <a:lnTo>
                  <a:pt x="2257" y="472"/>
                </a:lnTo>
                <a:lnTo>
                  <a:pt x="2257" y="471"/>
                </a:lnTo>
                <a:lnTo>
                  <a:pt x="2257" y="471"/>
                </a:lnTo>
                <a:lnTo>
                  <a:pt x="2257" y="471"/>
                </a:lnTo>
                <a:lnTo>
                  <a:pt x="2258" y="466"/>
                </a:lnTo>
                <a:lnTo>
                  <a:pt x="2258" y="467"/>
                </a:lnTo>
                <a:lnTo>
                  <a:pt x="2259" y="467"/>
                </a:lnTo>
                <a:lnTo>
                  <a:pt x="2259" y="403"/>
                </a:lnTo>
                <a:lnTo>
                  <a:pt x="2259" y="469"/>
                </a:lnTo>
                <a:lnTo>
                  <a:pt x="2259" y="468"/>
                </a:lnTo>
                <a:lnTo>
                  <a:pt x="2260" y="468"/>
                </a:lnTo>
                <a:lnTo>
                  <a:pt x="2260" y="469"/>
                </a:lnTo>
                <a:lnTo>
                  <a:pt x="2261" y="399"/>
                </a:lnTo>
                <a:lnTo>
                  <a:pt x="2261" y="401"/>
                </a:lnTo>
                <a:lnTo>
                  <a:pt x="2261" y="463"/>
                </a:lnTo>
                <a:lnTo>
                  <a:pt x="2261" y="461"/>
                </a:lnTo>
                <a:lnTo>
                  <a:pt x="2262" y="466"/>
                </a:lnTo>
                <a:lnTo>
                  <a:pt x="2262" y="465"/>
                </a:lnTo>
                <a:lnTo>
                  <a:pt x="2262" y="465"/>
                </a:lnTo>
                <a:lnTo>
                  <a:pt x="2262" y="463"/>
                </a:lnTo>
                <a:lnTo>
                  <a:pt x="2262" y="468"/>
                </a:lnTo>
                <a:lnTo>
                  <a:pt x="2263" y="464"/>
                </a:lnTo>
                <a:lnTo>
                  <a:pt x="2263" y="464"/>
                </a:lnTo>
                <a:lnTo>
                  <a:pt x="2264" y="472"/>
                </a:lnTo>
                <a:lnTo>
                  <a:pt x="2264" y="472"/>
                </a:lnTo>
                <a:lnTo>
                  <a:pt x="2264" y="472"/>
                </a:lnTo>
                <a:lnTo>
                  <a:pt x="2265" y="472"/>
                </a:lnTo>
                <a:lnTo>
                  <a:pt x="2265" y="470"/>
                </a:lnTo>
                <a:lnTo>
                  <a:pt x="2265" y="472"/>
                </a:lnTo>
                <a:lnTo>
                  <a:pt x="2265" y="472"/>
                </a:lnTo>
                <a:lnTo>
                  <a:pt x="2266" y="405"/>
                </a:lnTo>
                <a:lnTo>
                  <a:pt x="2266" y="472"/>
                </a:lnTo>
                <a:lnTo>
                  <a:pt x="2266" y="472"/>
                </a:lnTo>
                <a:lnTo>
                  <a:pt x="2266" y="472"/>
                </a:lnTo>
                <a:lnTo>
                  <a:pt x="2267" y="472"/>
                </a:lnTo>
                <a:lnTo>
                  <a:pt x="2267" y="469"/>
                </a:lnTo>
                <a:lnTo>
                  <a:pt x="2267" y="472"/>
                </a:lnTo>
                <a:lnTo>
                  <a:pt x="2268" y="472"/>
                </a:lnTo>
                <a:lnTo>
                  <a:pt x="2268" y="472"/>
                </a:lnTo>
                <a:lnTo>
                  <a:pt x="2268" y="469"/>
                </a:lnTo>
                <a:lnTo>
                  <a:pt x="2269" y="472"/>
                </a:lnTo>
                <a:lnTo>
                  <a:pt x="2269" y="472"/>
                </a:lnTo>
                <a:lnTo>
                  <a:pt x="2269" y="472"/>
                </a:lnTo>
                <a:lnTo>
                  <a:pt x="2269" y="467"/>
                </a:lnTo>
                <a:lnTo>
                  <a:pt x="2270" y="470"/>
                </a:lnTo>
                <a:lnTo>
                  <a:pt x="2270" y="470"/>
                </a:lnTo>
                <a:lnTo>
                  <a:pt x="2270" y="471"/>
                </a:lnTo>
                <a:lnTo>
                  <a:pt x="2270" y="426"/>
                </a:lnTo>
                <a:lnTo>
                  <a:pt x="2271" y="465"/>
                </a:lnTo>
                <a:lnTo>
                  <a:pt x="2271" y="463"/>
                </a:lnTo>
                <a:lnTo>
                  <a:pt x="2271" y="462"/>
                </a:lnTo>
                <a:lnTo>
                  <a:pt x="2272" y="467"/>
                </a:lnTo>
                <a:lnTo>
                  <a:pt x="2272" y="466"/>
                </a:lnTo>
                <a:lnTo>
                  <a:pt x="2272" y="466"/>
                </a:lnTo>
                <a:lnTo>
                  <a:pt x="2273" y="472"/>
                </a:lnTo>
                <a:lnTo>
                  <a:pt x="2273" y="472"/>
                </a:lnTo>
                <a:lnTo>
                  <a:pt x="2273" y="472"/>
                </a:lnTo>
                <a:lnTo>
                  <a:pt x="2273" y="472"/>
                </a:lnTo>
                <a:lnTo>
                  <a:pt x="2274" y="469"/>
                </a:lnTo>
                <a:lnTo>
                  <a:pt x="2274" y="472"/>
                </a:lnTo>
                <a:lnTo>
                  <a:pt x="2274" y="471"/>
                </a:lnTo>
                <a:lnTo>
                  <a:pt x="2275" y="469"/>
                </a:lnTo>
                <a:lnTo>
                  <a:pt x="2275" y="472"/>
                </a:lnTo>
                <a:lnTo>
                  <a:pt x="2275" y="472"/>
                </a:lnTo>
                <a:lnTo>
                  <a:pt x="2276" y="472"/>
                </a:lnTo>
                <a:lnTo>
                  <a:pt x="2276" y="472"/>
                </a:lnTo>
                <a:lnTo>
                  <a:pt x="2276" y="468"/>
                </a:lnTo>
                <a:lnTo>
                  <a:pt x="2277" y="471"/>
                </a:lnTo>
                <a:lnTo>
                  <a:pt x="2277" y="471"/>
                </a:lnTo>
                <a:lnTo>
                  <a:pt x="2277" y="471"/>
                </a:lnTo>
                <a:lnTo>
                  <a:pt x="2278" y="416"/>
                </a:lnTo>
                <a:lnTo>
                  <a:pt x="2278" y="470"/>
                </a:lnTo>
                <a:lnTo>
                  <a:pt x="2278" y="470"/>
                </a:lnTo>
                <a:lnTo>
                  <a:pt x="2279" y="471"/>
                </a:lnTo>
                <a:lnTo>
                  <a:pt x="2279" y="468"/>
                </a:lnTo>
                <a:lnTo>
                  <a:pt x="2279" y="471"/>
                </a:lnTo>
                <a:lnTo>
                  <a:pt x="2279" y="471"/>
                </a:lnTo>
                <a:lnTo>
                  <a:pt x="2280" y="471"/>
                </a:lnTo>
                <a:lnTo>
                  <a:pt x="2280" y="469"/>
                </a:lnTo>
                <a:lnTo>
                  <a:pt x="2280" y="470"/>
                </a:lnTo>
                <a:lnTo>
                  <a:pt x="2280" y="469"/>
                </a:lnTo>
                <a:lnTo>
                  <a:pt x="2281" y="471"/>
                </a:lnTo>
                <a:lnTo>
                  <a:pt x="2281" y="431"/>
                </a:lnTo>
                <a:lnTo>
                  <a:pt x="2281" y="469"/>
                </a:lnTo>
                <a:lnTo>
                  <a:pt x="2281" y="470"/>
                </a:lnTo>
                <a:lnTo>
                  <a:pt x="2282" y="470"/>
                </a:lnTo>
                <a:lnTo>
                  <a:pt x="2282" y="403"/>
                </a:lnTo>
                <a:lnTo>
                  <a:pt x="2282" y="467"/>
                </a:lnTo>
                <a:lnTo>
                  <a:pt x="2283" y="467"/>
                </a:lnTo>
                <a:lnTo>
                  <a:pt x="2283" y="467"/>
                </a:lnTo>
                <a:lnTo>
                  <a:pt x="2283" y="431"/>
                </a:lnTo>
                <a:lnTo>
                  <a:pt x="2283" y="467"/>
                </a:lnTo>
                <a:lnTo>
                  <a:pt x="2284" y="467"/>
                </a:lnTo>
                <a:lnTo>
                  <a:pt x="2284" y="464"/>
                </a:lnTo>
                <a:lnTo>
                  <a:pt x="2285" y="470"/>
                </a:lnTo>
                <a:lnTo>
                  <a:pt x="2285" y="470"/>
                </a:lnTo>
                <a:lnTo>
                  <a:pt x="2285" y="470"/>
                </a:lnTo>
                <a:lnTo>
                  <a:pt x="2285" y="470"/>
                </a:lnTo>
                <a:lnTo>
                  <a:pt x="2285" y="472"/>
                </a:lnTo>
                <a:lnTo>
                  <a:pt x="2286" y="470"/>
                </a:lnTo>
                <a:lnTo>
                  <a:pt x="2286" y="469"/>
                </a:lnTo>
                <a:lnTo>
                  <a:pt x="2286" y="472"/>
                </a:lnTo>
                <a:lnTo>
                  <a:pt x="2287" y="472"/>
                </a:lnTo>
                <a:lnTo>
                  <a:pt x="2287" y="472"/>
                </a:lnTo>
                <a:lnTo>
                  <a:pt x="2287" y="468"/>
                </a:lnTo>
                <a:lnTo>
                  <a:pt x="2288" y="472"/>
                </a:lnTo>
                <a:lnTo>
                  <a:pt x="2288" y="472"/>
                </a:lnTo>
                <a:lnTo>
                  <a:pt x="2288" y="472"/>
                </a:lnTo>
                <a:lnTo>
                  <a:pt x="2289" y="472"/>
                </a:lnTo>
                <a:lnTo>
                  <a:pt x="2289" y="459"/>
                </a:lnTo>
                <a:lnTo>
                  <a:pt x="2289" y="470"/>
                </a:lnTo>
                <a:lnTo>
                  <a:pt x="2289" y="470"/>
                </a:lnTo>
                <a:lnTo>
                  <a:pt x="2290" y="470"/>
                </a:lnTo>
                <a:lnTo>
                  <a:pt x="2290" y="472"/>
                </a:lnTo>
                <a:lnTo>
                  <a:pt x="2290" y="470"/>
                </a:lnTo>
                <a:lnTo>
                  <a:pt x="2291" y="470"/>
                </a:lnTo>
                <a:lnTo>
                  <a:pt x="2291" y="410"/>
                </a:lnTo>
                <a:lnTo>
                  <a:pt x="2291" y="472"/>
                </a:lnTo>
                <a:lnTo>
                  <a:pt x="2292" y="472"/>
                </a:lnTo>
                <a:lnTo>
                  <a:pt x="2292" y="472"/>
                </a:lnTo>
                <a:lnTo>
                  <a:pt x="2293" y="445"/>
                </a:lnTo>
                <a:lnTo>
                  <a:pt x="2293" y="470"/>
                </a:lnTo>
                <a:lnTo>
                  <a:pt x="2293" y="470"/>
                </a:lnTo>
                <a:lnTo>
                  <a:pt x="2293" y="471"/>
                </a:lnTo>
                <a:lnTo>
                  <a:pt x="2293" y="257"/>
                </a:lnTo>
                <a:lnTo>
                  <a:pt x="2294" y="471"/>
                </a:lnTo>
                <a:lnTo>
                  <a:pt x="2294" y="472"/>
                </a:lnTo>
                <a:lnTo>
                  <a:pt x="2295" y="472"/>
                </a:lnTo>
                <a:lnTo>
                  <a:pt x="2295" y="470"/>
                </a:lnTo>
                <a:lnTo>
                  <a:pt x="2295" y="472"/>
                </a:lnTo>
                <a:lnTo>
                  <a:pt x="2295" y="472"/>
                </a:lnTo>
                <a:lnTo>
                  <a:pt x="2295" y="472"/>
                </a:lnTo>
                <a:lnTo>
                  <a:pt x="2296" y="470"/>
                </a:lnTo>
                <a:lnTo>
                  <a:pt x="2296" y="471"/>
                </a:lnTo>
                <a:lnTo>
                  <a:pt x="2296" y="471"/>
                </a:lnTo>
                <a:lnTo>
                  <a:pt x="2297" y="472"/>
                </a:lnTo>
                <a:lnTo>
                  <a:pt x="2297" y="471"/>
                </a:lnTo>
                <a:lnTo>
                  <a:pt x="2297" y="471"/>
                </a:lnTo>
                <a:lnTo>
                  <a:pt x="2297" y="472"/>
                </a:lnTo>
                <a:lnTo>
                  <a:pt x="2298" y="470"/>
                </a:lnTo>
                <a:lnTo>
                  <a:pt x="2298" y="472"/>
                </a:lnTo>
                <a:lnTo>
                  <a:pt x="2299" y="472"/>
                </a:lnTo>
                <a:lnTo>
                  <a:pt x="2299" y="472"/>
                </a:lnTo>
                <a:lnTo>
                  <a:pt x="2299" y="471"/>
                </a:lnTo>
                <a:lnTo>
                  <a:pt x="2299" y="472"/>
                </a:lnTo>
                <a:lnTo>
                  <a:pt x="2299" y="472"/>
                </a:lnTo>
                <a:lnTo>
                  <a:pt x="2300" y="472"/>
                </a:lnTo>
                <a:lnTo>
                  <a:pt x="2301" y="471"/>
                </a:lnTo>
                <a:lnTo>
                  <a:pt x="2301" y="472"/>
                </a:lnTo>
                <a:lnTo>
                  <a:pt x="2301" y="472"/>
                </a:lnTo>
                <a:lnTo>
                  <a:pt x="2301" y="469"/>
                </a:lnTo>
                <a:lnTo>
                  <a:pt x="2301" y="472"/>
                </a:lnTo>
                <a:lnTo>
                  <a:pt x="2302" y="472"/>
                </a:lnTo>
                <a:lnTo>
                  <a:pt x="2302" y="472"/>
                </a:lnTo>
                <a:lnTo>
                  <a:pt x="2303" y="472"/>
                </a:lnTo>
                <a:lnTo>
                  <a:pt x="2303" y="471"/>
                </a:lnTo>
                <a:lnTo>
                  <a:pt x="2303" y="472"/>
                </a:lnTo>
                <a:lnTo>
                  <a:pt x="2303" y="472"/>
                </a:lnTo>
                <a:lnTo>
                  <a:pt x="2303" y="471"/>
                </a:lnTo>
                <a:lnTo>
                  <a:pt x="2304" y="472"/>
                </a:lnTo>
                <a:lnTo>
                  <a:pt x="2304" y="472"/>
                </a:lnTo>
                <a:lnTo>
                  <a:pt x="2304" y="472"/>
                </a:lnTo>
                <a:lnTo>
                  <a:pt x="2304" y="469"/>
                </a:lnTo>
                <a:lnTo>
                  <a:pt x="2305" y="472"/>
                </a:lnTo>
                <a:lnTo>
                  <a:pt x="2305" y="472"/>
                </a:lnTo>
                <a:lnTo>
                  <a:pt x="2306" y="469"/>
                </a:lnTo>
                <a:lnTo>
                  <a:pt x="2306" y="472"/>
                </a:lnTo>
                <a:lnTo>
                  <a:pt x="2306" y="472"/>
                </a:lnTo>
                <a:lnTo>
                  <a:pt x="2307" y="472"/>
                </a:lnTo>
                <a:lnTo>
                  <a:pt x="2307" y="472"/>
                </a:lnTo>
                <a:lnTo>
                  <a:pt x="2307" y="470"/>
                </a:lnTo>
                <a:lnTo>
                  <a:pt x="2307" y="471"/>
                </a:lnTo>
                <a:lnTo>
                  <a:pt x="2307" y="471"/>
                </a:lnTo>
                <a:lnTo>
                  <a:pt x="2308" y="472"/>
                </a:lnTo>
                <a:lnTo>
                  <a:pt x="2308" y="467"/>
                </a:lnTo>
                <a:lnTo>
                  <a:pt x="2309" y="472"/>
                </a:lnTo>
                <a:lnTo>
                  <a:pt x="2309" y="472"/>
                </a:lnTo>
                <a:lnTo>
                  <a:pt x="2309" y="471"/>
                </a:lnTo>
                <a:lnTo>
                  <a:pt x="2310" y="472"/>
                </a:lnTo>
                <a:lnTo>
                  <a:pt x="2310" y="472"/>
                </a:lnTo>
                <a:lnTo>
                  <a:pt x="2310" y="472"/>
                </a:lnTo>
                <a:lnTo>
                  <a:pt x="2311" y="469"/>
                </a:lnTo>
                <a:lnTo>
                  <a:pt x="2311" y="472"/>
                </a:lnTo>
                <a:lnTo>
                  <a:pt x="2311" y="472"/>
                </a:lnTo>
                <a:lnTo>
                  <a:pt x="2312" y="472"/>
                </a:lnTo>
                <a:lnTo>
                  <a:pt x="2312" y="472"/>
                </a:lnTo>
                <a:lnTo>
                  <a:pt x="2312" y="472"/>
                </a:lnTo>
                <a:lnTo>
                  <a:pt x="2312" y="472"/>
                </a:lnTo>
                <a:lnTo>
                  <a:pt x="2312" y="469"/>
                </a:lnTo>
                <a:lnTo>
                  <a:pt x="2313" y="472"/>
                </a:lnTo>
                <a:lnTo>
                  <a:pt x="2313" y="472"/>
                </a:lnTo>
                <a:lnTo>
                  <a:pt x="2313" y="472"/>
                </a:lnTo>
                <a:lnTo>
                  <a:pt x="2314" y="472"/>
                </a:lnTo>
                <a:lnTo>
                  <a:pt x="2314" y="470"/>
                </a:lnTo>
                <a:lnTo>
                  <a:pt x="2314" y="472"/>
                </a:lnTo>
                <a:lnTo>
                  <a:pt x="2315" y="472"/>
                </a:lnTo>
                <a:lnTo>
                  <a:pt x="2315" y="472"/>
                </a:lnTo>
                <a:lnTo>
                  <a:pt x="2315" y="471"/>
                </a:lnTo>
                <a:lnTo>
                  <a:pt x="2316" y="472"/>
                </a:lnTo>
                <a:lnTo>
                  <a:pt x="2316" y="472"/>
                </a:lnTo>
                <a:lnTo>
                  <a:pt x="2316" y="469"/>
                </a:lnTo>
                <a:lnTo>
                  <a:pt x="2317" y="472"/>
                </a:lnTo>
                <a:lnTo>
                  <a:pt x="2317" y="472"/>
                </a:lnTo>
                <a:lnTo>
                  <a:pt x="2317" y="472"/>
                </a:lnTo>
                <a:lnTo>
                  <a:pt x="2317" y="472"/>
                </a:lnTo>
                <a:lnTo>
                  <a:pt x="2318" y="470"/>
                </a:lnTo>
                <a:lnTo>
                  <a:pt x="2318" y="472"/>
                </a:lnTo>
                <a:lnTo>
                  <a:pt x="2318" y="472"/>
                </a:lnTo>
                <a:lnTo>
                  <a:pt x="2319" y="471"/>
                </a:lnTo>
                <a:lnTo>
                  <a:pt x="2319" y="472"/>
                </a:lnTo>
                <a:lnTo>
                  <a:pt x="2319" y="471"/>
                </a:lnTo>
                <a:lnTo>
                  <a:pt x="2319" y="470"/>
                </a:lnTo>
                <a:lnTo>
                  <a:pt x="2319" y="469"/>
                </a:lnTo>
                <a:lnTo>
                  <a:pt x="2320" y="472"/>
                </a:lnTo>
                <a:lnTo>
                  <a:pt x="2320" y="472"/>
                </a:lnTo>
                <a:lnTo>
                  <a:pt x="2320" y="472"/>
                </a:lnTo>
                <a:lnTo>
                  <a:pt x="2320" y="472"/>
                </a:lnTo>
                <a:lnTo>
                  <a:pt x="2321" y="469"/>
                </a:lnTo>
                <a:lnTo>
                  <a:pt x="2321" y="472"/>
                </a:lnTo>
                <a:lnTo>
                  <a:pt x="2322" y="472"/>
                </a:lnTo>
                <a:lnTo>
                  <a:pt x="2322" y="472"/>
                </a:lnTo>
                <a:lnTo>
                  <a:pt x="2322" y="469"/>
                </a:lnTo>
                <a:lnTo>
                  <a:pt x="2322" y="471"/>
                </a:lnTo>
                <a:lnTo>
                  <a:pt x="2323" y="471"/>
                </a:lnTo>
                <a:lnTo>
                  <a:pt x="2323" y="472"/>
                </a:lnTo>
                <a:lnTo>
                  <a:pt x="2324" y="470"/>
                </a:lnTo>
                <a:lnTo>
                  <a:pt x="2324" y="471"/>
                </a:lnTo>
                <a:lnTo>
                  <a:pt x="2324" y="472"/>
                </a:lnTo>
                <a:lnTo>
                  <a:pt x="2325" y="472"/>
                </a:lnTo>
                <a:lnTo>
                  <a:pt x="2325" y="469"/>
                </a:lnTo>
                <a:lnTo>
                  <a:pt x="2325" y="470"/>
                </a:lnTo>
                <a:lnTo>
                  <a:pt x="2325" y="472"/>
                </a:lnTo>
                <a:lnTo>
                  <a:pt x="2325" y="472"/>
                </a:lnTo>
                <a:lnTo>
                  <a:pt x="2326" y="469"/>
                </a:lnTo>
                <a:lnTo>
                  <a:pt x="2326" y="472"/>
                </a:lnTo>
                <a:lnTo>
                  <a:pt x="2326" y="472"/>
                </a:lnTo>
                <a:lnTo>
                  <a:pt x="2327" y="471"/>
                </a:lnTo>
                <a:lnTo>
                  <a:pt x="2327" y="472"/>
                </a:lnTo>
                <a:lnTo>
                  <a:pt x="2327" y="472"/>
                </a:lnTo>
                <a:lnTo>
                  <a:pt x="2327" y="472"/>
                </a:lnTo>
                <a:lnTo>
                  <a:pt x="2327" y="472"/>
                </a:lnTo>
                <a:lnTo>
                  <a:pt x="2328" y="470"/>
                </a:lnTo>
                <a:lnTo>
                  <a:pt x="2328" y="472"/>
                </a:lnTo>
                <a:lnTo>
                  <a:pt x="2328" y="472"/>
                </a:lnTo>
                <a:lnTo>
                  <a:pt x="2328" y="470"/>
                </a:lnTo>
                <a:lnTo>
                  <a:pt x="2329" y="472"/>
                </a:lnTo>
                <a:lnTo>
                  <a:pt x="2329" y="472"/>
                </a:lnTo>
                <a:lnTo>
                  <a:pt x="2330" y="472"/>
                </a:lnTo>
                <a:lnTo>
                  <a:pt x="2330" y="469"/>
                </a:lnTo>
                <a:lnTo>
                  <a:pt x="2330" y="472"/>
                </a:lnTo>
                <a:lnTo>
                  <a:pt x="2330" y="472"/>
                </a:lnTo>
                <a:lnTo>
                  <a:pt x="2330" y="472"/>
                </a:lnTo>
                <a:lnTo>
                  <a:pt x="2331" y="471"/>
                </a:lnTo>
                <a:lnTo>
                  <a:pt x="2332" y="472"/>
                </a:lnTo>
                <a:lnTo>
                  <a:pt x="2332" y="472"/>
                </a:lnTo>
                <a:lnTo>
                  <a:pt x="2332" y="472"/>
                </a:lnTo>
                <a:lnTo>
                  <a:pt x="2332" y="472"/>
                </a:lnTo>
                <a:lnTo>
                  <a:pt x="2332" y="470"/>
                </a:lnTo>
                <a:lnTo>
                  <a:pt x="2333" y="472"/>
                </a:lnTo>
                <a:lnTo>
                  <a:pt x="2333" y="472"/>
                </a:lnTo>
                <a:lnTo>
                  <a:pt x="2333" y="472"/>
                </a:lnTo>
                <a:lnTo>
                  <a:pt x="2334" y="469"/>
                </a:lnTo>
                <a:lnTo>
                  <a:pt x="2334" y="469"/>
                </a:lnTo>
                <a:lnTo>
                  <a:pt x="2334" y="469"/>
                </a:lnTo>
                <a:lnTo>
                  <a:pt x="2334" y="469"/>
                </a:lnTo>
                <a:lnTo>
                  <a:pt x="2334" y="472"/>
                </a:lnTo>
                <a:lnTo>
                  <a:pt x="2335" y="472"/>
                </a:lnTo>
                <a:lnTo>
                  <a:pt x="2335" y="472"/>
                </a:lnTo>
                <a:lnTo>
                  <a:pt x="2335" y="472"/>
                </a:lnTo>
                <a:lnTo>
                  <a:pt x="2335" y="469"/>
                </a:lnTo>
                <a:lnTo>
                  <a:pt x="2336" y="472"/>
                </a:lnTo>
                <a:lnTo>
                  <a:pt x="2336" y="472"/>
                </a:lnTo>
                <a:lnTo>
                  <a:pt x="2336" y="470"/>
                </a:lnTo>
                <a:lnTo>
                  <a:pt x="2337" y="472"/>
                </a:lnTo>
                <a:lnTo>
                  <a:pt x="2337" y="471"/>
                </a:lnTo>
                <a:lnTo>
                  <a:pt x="2338" y="472"/>
                </a:lnTo>
                <a:lnTo>
                  <a:pt x="2338" y="471"/>
                </a:lnTo>
                <a:lnTo>
                  <a:pt x="2338" y="472"/>
                </a:lnTo>
                <a:lnTo>
                  <a:pt x="2338" y="472"/>
                </a:lnTo>
                <a:lnTo>
                  <a:pt x="2338" y="472"/>
                </a:lnTo>
                <a:lnTo>
                  <a:pt x="2339" y="472"/>
                </a:lnTo>
                <a:lnTo>
                  <a:pt x="2340" y="469"/>
                </a:lnTo>
                <a:lnTo>
                  <a:pt x="2340" y="472"/>
                </a:lnTo>
                <a:lnTo>
                  <a:pt x="2340" y="472"/>
                </a:lnTo>
                <a:lnTo>
                  <a:pt x="2340" y="472"/>
                </a:lnTo>
                <a:lnTo>
                  <a:pt x="2340" y="470"/>
                </a:lnTo>
                <a:lnTo>
                  <a:pt x="2341" y="471"/>
                </a:lnTo>
                <a:lnTo>
                  <a:pt x="2341" y="471"/>
                </a:lnTo>
                <a:lnTo>
                  <a:pt x="2341" y="472"/>
                </a:lnTo>
                <a:lnTo>
                  <a:pt x="2341" y="470"/>
                </a:lnTo>
                <a:lnTo>
                  <a:pt x="2342" y="472"/>
                </a:lnTo>
                <a:lnTo>
                  <a:pt x="2342" y="471"/>
                </a:lnTo>
                <a:lnTo>
                  <a:pt x="2342" y="470"/>
                </a:lnTo>
                <a:lnTo>
                  <a:pt x="2342" y="472"/>
                </a:lnTo>
                <a:lnTo>
                  <a:pt x="2343" y="471"/>
                </a:lnTo>
                <a:lnTo>
                  <a:pt x="2343" y="472"/>
                </a:lnTo>
                <a:lnTo>
                  <a:pt x="2344" y="472"/>
                </a:lnTo>
                <a:lnTo>
                  <a:pt x="2344" y="457"/>
                </a:lnTo>
                <a:lnTo>
                  <a:pt x="2344" y="472"/>
                </a:lnTo>
                <a:lnTo>
                  <a:pt x="2344" y="472"/>
                </a:lnTo>
                <a:lnTo>
                  <a:pt x="2344" y="472"/>
                </a:lnTo>
                <a:lnTo>
                  <a:pt x="2345" y="469"/>
                </a:lnTo>
                <a:lnTo>
                  <a:pt x="2345" y="472"/>
                </a:lnTo>
                <a:lnTo>
                  <a:pt x="2346" y="472"/>
                </a:lnTo>
                <a:lnTo>
                  <a:pt x="2346" y="469"/>
                </a:lnTo>
                <a:lnTo>
                  <a:pt x="2346" y="472"/>
                </a:lnTo>
                <a:lnTo>
                  <a:pt x="2346" y="472"/>
                </a:lnTo>
                <a:lnTo>
                  <a:pt x="2346" y="472"/>
                </a:lnTo>
                <a:lnTo>
                  <a:pt x="2348" y="469"/>
                </a:lnTo>
                <a:lnTo>
                  <a:pt x="2348" y="471"/>
                </a:lnTo>
                <a:lnTo>
                  <a:pt x="2348" y="472"/>
                </a:lnTo>
                <a:lnTo>
                  <a:pt x="2348" y="472"/>
                </a:lnTo>
                <a:lnTo>
                  <a:pt x="2348" y="470"/>
                </a:lnTo>
                <a:lnTo>
                  <a:pt x="2349" y="472"/>
                </a:lnTo>
                <a:lnTo>
                  <a:pt x="2349" y="472"/>
                </a:lnTo>
                <a:lnTo>
                  <a:pt x="2349" y="472"/>
                </a:lnTo>
                <a:lnTo>
                  <a:pt x="2349" y="469"/>
                </a:lnTo>
                <a:lnTo>
                  <a:pt x="2350" y="472"/>
                </a:lnTo>
                <a:lnTo>
                  <a:pt x="2350" y="472"/>
                </a:lnTo>
                <a:lnTo>
                  <a:pt x="2350" y="469"/>
                </a:lnTo>
                <a:lnTo>
                  <a:pt x="2351" y="469"/>
                </a:lnTo>
                <a:lnTo>
                  <a:pt x="2351" y="471"/>
                </a:lnTo>
                <a:lnTo>
                  <a:pt x="2351" y="472"/>
                </a:lnTo>
                <a:lnTo>
                  <a:pt x="2352" y="472"/>
                </a:lnTo>
                <a:lnTo>
                  <a:pt x="2352" y="471"/>
                </a:lnTo>
                <a:lnTo>
                  <a:pt x="2353" y="472"/>
                </a:lnTo>
                <a:lnTo>
                  <a:pt x="2353" y="471"/>
                </a:lnTo>
                <a:lnTo>
                  <a:pt x="2353" y="472"/>
                </a:lnTo>
                <a:lnTo>
                  <a:pt x="2354" y="472"/>
                </a:lnTo>
                <a:lnTo>
                  <a:pt x="2354" y="471"/>
                </a:lnTo>
                <a:lnTo>
                  <a:pt x="2354" y="471"/>
                </a:lnTo>
                <a:lnTo>
                  <a:pt x="2355" y="471"/>
                </a:lnTo>
                <a:lnTo>
                  <a:pt x="2355" y="472"/>
                </a:lnTo>
                <a:lnTo>
                  <a:pt x="2355" y="471"/>
                </a:lnTo>
                <a:lnTo>
                  <a:pt x="2356" y="472"/>
                </a:lnTo>
                <a:lnTo>
                  <a:pt x="2356" y="471"/>
                </a:lnTo>
                <a:lnTo>
                  <a:pt x="2356" y="472"/>
                </a:lnTo>
                <a:lnTo>
                  <a:pt x="2357" y="469"/>
                </a:lnTo>
                <a:lnTo>
                  <a:pt x="2357" y="472"/>
                </a:lnTo>
                <a:lnTo>
                  <a:pt x="2357" y="472"/>
                </a:lnTo>
                <a:lnTo>
                  <a:pt x="2357" y="472"/>
                </a:lnTo>
                <a:lnTo>
                  <a:pt x="2358" y="470"/>
                </a:lnTo>
                <a:lnTo>
                  <a:pt x="2358" y="471"/>
                </a:lnTo>
                <a:lnTo>
                  <a:pt x="2358" y="472"/>
                </a:lnTo>
                <a:lnTo>
                  <a:pt x="2358" y="472"/>
                </a:lnTo>
                <a:lnTo>
                  <a:pt x="2358" y="470"/>
                </a:lnTo>
                <a:lnTo>
                  <a:pt x="2359" y="472"/>
                </a:lnTo>
                <a:lnTo>
                  <a:pt x="2359" y="472"/>
                </a:lnTo>
                <a:lnTo>
                  <a:pt x="2359" y="469"/>
                </a:lnTo>
                <a:lnTo>
                  <a:pt x="2360" y="472"/>
                </a:lnTo>
                <a:lnTo>
                  <a:pt x="2360" y="472"/>
                </a:lnTo>
                <a:lnTo>
                  <a:pt x="2360" y="472"/>
                </a:lnTo>
                <a:lnTo>
                  <a:pt x="2361" y="469"/>
                </a:lnTo>
                <a:lnTo>
                  <a:pt x="2361" y="472"/>
                </a:lnTo>
                <a:lnTo>
                  <a:pt x="2361" y="472"/>
                </a:lnTo>
                <a:lnTo>
                  <a:pt x="2362" y="472"/>
                </a:lnTo>
                <a:lnTo>
                  <a:pt x="2362" y="469"/>
                </a:lnTo>
                <a:lnTo>
                  <a:pt x="2362" y="472"/>
                </a:lnTo>
                <a:lnTo>
                  <a:pt x="2362" y="471"/>
                </a:lnTo>
                <a:lnTo>
                  <a:pt x="2363" y="471"/>
                </a:lnTo>
                <a:lnTo>
                  <a:pt x="2363" y="469"/>
                </a:lnTo>
                <a:lnTo>
                  <a:pt x="2364" y="472"/>
                </a:lnTo>
                <a:lnTo>
                  <a:pt x="2364" y="472"/>
                </a:lnTo>
                <a:lnTo>
                  <a:pt x="2364" y="472"/>
                </a:lnTo>
                <a:lnTo>
                  <a:pt x="2364" y="472"/>
                </a:lnTo>
                <a:lnTo>
                  <a:pt x="2365" y="469"/>
                </a:lnTo>
                <a:lnTo>
                  <a:pt x="2365" y="471"/>
                </a:lnTo>
                <a:lnTo>
                  <a:pt x="2365" y="472"/>
                </a:lnTo>
                <a:lnTo>
                  <a:pt x="2366" y="470"/>
                </a:lnTo>
                <a:lnTo>
                  <a:pt x="2366" y="472"/>
                </a:lnTo>
                <a:lnTo>
                  <a:pt x="2366" y="470"/>
                </a:lnTo>
                <a:lnTo>
                  <a:pt x="2366" y="469"/>
                </a:lnTo>
                <a:lnTo>
                  <a:pt x="2366" y="472"/>
                </a:lnTo>
                <a:lnTo>
                  <a:pt x="2367" y="472"/>
                </a:lnTo>
                <a:lnTo>
                  <a:pt x="2367" y="472"/>
                </a:lnTo>
                <a:lnTo>
                  <a:pt x="2368" y="469"/>
                </a:lnTo>
                <a:lnTo>
                  <a:pt x="2368" y="472"/>
                </a:lnTo>
                <a:lnTo>
                  <a:pt x="2368" y="472"/>
                </a:lnTo>
                <a:lnTo>
                  <a:pt x="2369" y="472"/>
                </a:lnTo>
                <a:lnTo>
                  <a:pt x="2369" y="469"/>
                </a:lnTo>
                <a:lnTo>
                  <a:pt x="2369" y="472"/>
                </a:lnTo>
                <a:lnTo>
                  <a:pt x="2369" y="472"/>
                </a:lnTo>
                <a:lnTo>
                  <a:pt x="2370" y="472"/>
                </a:lnTo>
                <a:lnTo>
                  <a:pt x="2370" y="469"/>
                </a:lnTo>
                <a:lnTo>
                  <a:pt x="2371" y="469"/>
                </a:lnTo>
                <a:lnTo>
                  <a:pt x="2371" y="472"/>
                </a:lnTo>
                <a:lnTo>
                  <a:pt x="2372" y="472"/>
                </a:lnTo>
                <a:lnTo>
                  <a:pt x="2372" y="472"/>
                </a:lnTo>
                <a:lnTo>
                  <a:pt x="2372" y="469"/>
                </a:lnTo>
                <a:lnTo>
                  <a:pt x="2372" y="472"/>
                </a:lnTo>
                <a:lnTo>
                  <a:pt x="2373" y="471"/>
                </a:lnTo>
                <a:lnTo>
                  <a:pt x="2373" y="471"/>
                </a:lnTo>
                <a:lnTo>
                  <a:pt x="2373" y="472"/>
                </a:lnTo>
                <a:lnTo>
                  <a:pt x="2374" y="465"/>
                </a:lnTo>
                <a:lnTo>
                  <a:pt x="2374" y="472"/>
                </a:lnTo>
                <a:lnTo>
                  <a:pt x="2374" y="472"/>
                </a:lnTo>
                <a:lnTo>
                  <a:pt x="2375" y="470"/>
                </a:lnTo>
                <a:lnTo>
                  <a:pt x="2375" y="470"/>
                </a:lnTo>
                <a:lnTo>
                  <a:pt x="2375" y="470"/>
                </a:lnTo>
                <a:lnTo>
                  <a:pt x="2376" y="472"/>
                </a:lnTo>
                <a:lnTo>
                  <a:pt x="2376" y="472"/>
                </a:lnTo>
                <a:lnTo>
                  <a:pt x="2376" y="472"/>
                </a:lnTo>
                <a:lnTo>
                  <a:pt x="2376" y="472"/>
                </a:lnTo>
                <a:lnTo>
                  <a:pt x="2376" y="469"/>
                </a:lnTo>
                <a:lnTo>
                  <a:pt x="2377" y="471"/>
                </a:lnTo>
                <a:lnTo>
                  <a:pt x="2377" y="471"/>
                </a:lnTo>
                <a:lnTo>
                  <a:pt x="2378" y="472"/>
                </a:lnTo>
                <a:lnTo>
                  <a:pt x="2378" y="469"/>
                </a:lnTo>
                <a:lnTo>
                  <a:pt x="2378" y="472"/>
                </a:lnTo>
                <a:lnTo>
                  <a:pt x="2379" y="472"/>
                </a:lnTo>
                <a:lnTo>
                  <a:pt x="2379" y="472"/>
                </a:lnTo>
                <a:lnTo>
                  <a:pt x="2379" y="470"/>
                </a:lnTo>
                <a:lnTo>
                  <a:pt x="2380" y="472"/>
                </a:lnTo>
                <a:lnTo>
                  <a:pt x="2380" y="472"/>
                </a:lnTo>
                <a:lnTo>
                  <a:pt x="2380" y="472"/>
                </a:lnTo>
                <a:lnTo>
                  <a:pt x="2381" y="470"/>
                </a:lnTo>
                <a:lnTo>
                  <a:pt x="2381" y="472"/>
                </a:lnTo>
                <a:lnTo>
                  <a:pt x="2381" y="472"/>
                </a:lnTo>
                <a:lnTo>
                  <a:pt x="2381" y="472"/>
                </a:lnTo>
                <a:lnTo>
                  <a:pt x="2382" y="470"/>
                </a:lnTo>
                <a:lnTo>
                  <a:pt x="2382" y="471"/>
                </a:lnTo>
                <a:lnTo>
                  <a:pt x="2382" y="469"/>
                </a:lnTo>
                <a:lnTo>
                  <a:pt x="2383" y="472"/>
                </a:lnTo>
                <a:lnTo>
                  <a:pt x="2383" y="471"/>
                </a:lnTo>
                <a:lnTo>
                  <a:pt x="2383" y="472"/>
                </a:lnTo>
                <a:lnTo>
                  <a:pt x="2384" y="468"/>
                </a:lnTo>
                <a:lnTo>
                  <a:pt x="2384" y="472"/>
                </a:lnTo>
                <a:lnTo>
                  <a:pt x="2384" y="472"/>
                </a:lnTo>
                <a:lnTo>
                  <a:pt x="2384" y="472"/>
                </a:lnTo>
                <a:lnTo>
                  <a:pt x="2385" y="469"/>
                </a:lnTo>
                <a:lnTo>
                  <a:pt x="2385" y="472"/>
                </a:lnTo>
                <a:lnTo>
                  <a:pt x="2385" y="471"/>
                </a:lnTo>
                <a:lnTo>
                  <a:pt x="2386" y="469"/>
                </a:lnTo>
                <a:lnTo>
                  <a:pt x="2386" y="472"/>
                </a:lnTo>
                <a:lnTo>
                  <a:pt x="2386" y="412"/>
                </a:lnTo>
                <a:lnTo>
                  <a:pt x="2386" y="472"/>
                </a:lnTo>
                <a:lnTo>
                  <a:pt x="2387" y="472"/>
                </a:lnTo>
                <a:lnTo>
                  <a:pt x="2387" y="276"/>
                </a:lnTo>
                <a:lnTo>
                  <a:pt x="2387" y="472"/>
                </a:lnTo>
                <a:lnTo>
                  <a:pt x="2388" y="469"/>
                </a:lnTo>
                <a:lnTo>
                  <a:pt x="2388" y="472"/>
                </a:lnTo>
                <a:lnTo>
                  <a:pt x="2388" y="408"/>
                </a:lnTo>
                <a:lnTo>
                  <a:pt x="2389" y="472"/>
                </a:lnTo>
                <a:lnTo>
                  <a:pt x="2389" y="468"/>
                </a:lnTo>
                <a:lnTo>
                  <a:pt x="2389" y="462"/>
                </a:lnTo>
                <a:lnTo>
                  <a:pt x="2389" y="454"/>
                </a:lnTo>
                <a:lnTo>
                  <a:pt x="2389" y="472"/>
                </a:lnTo>
                <a:lnTo>
                  <a:pt x="2390" y="471"/>
                </a:lnTo>
                <a:lnTo>
                  <a:pt x="2390" y="472"/>
                </a:lnTo>
                <a:lnTo>
                  <a:pt x="2390" y="472"/>
                </a:lnTo>
                <a:lnTo>
                  <a:pt x="2390" y="467"/>
                </a:lnTo>
                <a:lnTo>
                  <a:pt x="2391" y="470"/>
                </a:lnTo>
                <a:lnTo>
                  <a:pt x="2391" y="470"/>
                </a:lnTo>
                <a:lnTo>
                  <a:pt x="2392" y="472"/>
                </a:lnTo>
                <a:lnTo>
                  <a:pt x="2392" y="467"/>
                </a:lnTo>
                <a:lnTo>
                  <a:pt x="2392" y="468"/>
                </a:lnTo>
                <a:lnTo>
                  <a:pt x="2393" y="469"/>
                </a:lnTo>
                <a:lnTo>
                  <a:pt x="2393" y="472"/>
                </a:lnTo>
                <a:lnTo>
                  <a:pt x="2393" y="468"/>
                </a:lnTo>
                <a:lnTo>
                  <a:pt x="2393" y="469"/>
                </a:lnTo>
                <a:lnTo>
                  <a:pt x="2394" y="469"/>
                </a:lnTo>
                <a:lnTo>
                  <a:pt x="2394" y="252"/>
                </a:lnTo>
                <a:lnTo>
                  <a:pt x="2395" y="472"/>
                </a:lnTo>
                <a:lnTo>
                  <a:pt x="2395" y="472"/>
                </a:lnTo>
                <a:lnTo>
                  <a:pt x="2396" y="470"/>
                </a:lnTo>
                <a:lnTo>
                  <a:pt x="2396" y="472"/>
                </a:lnTo>
                <a:lnTo>
                  <a:pt x="2396" y="471"/>
                </a:lnTo>
                <a:lnTo>
                  <a:pt x="2396" y="470"/>
                </a:lnTo>
                <a:lnTo>
                  <a:pt x="2396" y="472"/>
                </a:lnTo>
                <a:lnTo>
                  <a:pt x="2397" y="472"/>
                </a:lnTo>
                <a:lnTo>
                  <a:pt x="2397" y="472"/>
                </a:lnTo>
                <a:lnTo>
                  <a:pt x="2397" y="469"/>
                </a:lnTo>
                <a:lnTo>
                  <a:pt x="2397" y="472"/>
                </a:lnTo>
                <a:lnTo>
                  <a:pt x="2398" y="472"/>
                </a:lnTo>
                <a:lnTo>
                  <a:pt x="2398" y="472"/>
                </a:lnTo>
                <a:lnTo>
                  <a:pt x="2399" y="472"/>
                </a:lnTo>
                <a:lnTo>
                  <a:pt x="2399" y="464"/>
                </a:lnTo>
                <a:lnTo>
                  <a:pt x="2399" y="471"/>
                </a:lnTo>
                <a:lnTo>
                  <a:pt x="2399" y="472"/>
                </a:lnTo>
                <a:lnTo>
                  <a:pt x="2399" y="470"/>
                </a:lnTo>
                <a:lnTo>
                  <a:pt x="2400" y="472"/>
                </a:lnTo>
                <a:lnTo>
                  <a:pt x="2400" y="471"/>
                </a:lnTo>
                <a:lnTo>
                  <a:pt x="2401" y="470"/>
                </a:lnTo>
                <a:lnTo>
                  <a:pt x="2401" y="472"/>
                </a:lnTo>
                <a:lnTo>
                  <a:pt x="2401" y="472"/>
                </a:lnTo>
                <a:lnTo>
                  <a:pt x="2402" y="472"/>
                </a:lnTo>
                <a:lnTo>
                  <a:pt x="2402" y="472"/>
                </a:lnTo>
                <a:lnTo>
                  <a:pt x="2402" y="425"/>
                </a:lnTo>
                <a:lnTo>
                  <a:pt x="2403" y="469"/>
                </a:lnTo>
                <a:lnTo>
                  <a:pt x="2403" y="467"/>
                </a:lnTo>
                <a:lnTo>
                  <a:pt x="2404" y="472"/>
                </a:lnTo>
                <a:lnTo>
                  <a:pt x="2404" y="352"/>
                </a:lnTo>
                <a:lnTo>
                  <a:pt x="2404" y="472"/>
                </a:lnTo>
                <a:lnTo>
                  <a:pt x="2404" y="471"/>
                </a:lnTo>
                <a:lnTo>
                  <a:pt x="2404" y="472"/>
                </a:lnTo>
                <a:lnTo>
                  <a:pt x="2404" y="371"/>
                </a:lnTo>
                <a:lnTo>
                  <a:pt x="2405" y="470"/>
                </a:lnTo>
                <a:lnTo>
                  <a:pt x="2405" y="470"/>
                </a:lnTo>
                <a:lnTo>
                  <a:pt x="2405" y="466"/>
                </a:lnTo>
                <a:lnTo>
                  <a:pt x="2406" y="466"/>
                </a:lnTo>
                <a:lnTo>
                  <a:pt x="2406" y="467"/>
                </a:lnTo>
                <a:lnTo>
                  <a:pt x="2406" y="405"/>
                </a:lnTo>
                <a:lnTo>
                  <a:pt x="2407" y="472"/>
                </a:lnTo>
                <a:lnTo>
                  <a:pt x="2407" y="472"/>
                </a:lnTo>
                <a:lnTo>
                  <a:pt x="2407" y="472"/>
                </a:lnTo>
                <a:lnTo>
                  <a:pt x="2408" y="469"/>
                </a:lnTo>
                <a:lnTo>
                  <a:pt x="2408" y="472"/>
                </a:lnTo>
                <a:lnTo>
                  <a:pt x="2408" y="472"/>
                </a:lnTo>
                <a:lnTo>
                  <a:pt x="2408" y="472"/>
                </a:lnTo>
                <a:lnTo>
                  <a:pt x="2409" y="472"/>
                </a:lnTo>
                <a:lnTo>
                  <a:pt x="2409" y="469"/>
                </a:lnTo>
                <a:lnTo>
                  <a:pt x="2409" y="472"/>
                </a:lnTo>
                <a:lnTo>
                  <a:pt x="2410" y="472"/>
                </a:lnTo>
                <a:lnTo>
                  <a:pt x="2410" y="472"/>
                </a:lnTo>
                <a:lnTo>
                  <a:pt x="2411" y="470"/>
                </a:lnTo>
                <a:lnTo>
                  <a:pt x="2411" y="470"/>
                </a:lnTo>
                <a:lnTo>
                  <a:pt x="2411" y="471"/>
                </a:lnTo>
                <a:lnTo>
                  <a:pt x="2411" y="472"/>
                </a:lnTo>
                <a:lnTo>
                  <a:pt x="2411" y="412"/>
                </a:lnTo>
                <a:lnTo>
                  <a:pt x="2412" y="429"/>
                </a:lnTo>
                <a:lnTo>
                  <a:pt x="2412" y="430"/>
                </a:lnTo>
                <a:lnTo>
                  <a:pt x="2412" y="472"/>
                </a:lnTo>
                <a:lnTo>
                  <a:pt x="2413" y="472"/>
                </a:lnTo>
                <a:lnTo>
                  <a:pt x="2413" y="471"/>
                </a:lnTo>
                <a:lnTo>
                  <a:pt x="2414" y="472"/>
                </a:lnTo>
                <a:lnTo>
                  <a:pt x="2414" y="440"/>
                </a:lnTo>
                <a:lnTo>
                  <a:pt x="2414" y="471"/>
                </a:lnTo>
                <a:lnTo>
                  <a:pt x="2414" y="469"/>
                </a:lnTo>
                <a:lnTo>
                  <a:pt x="2415" y="472"/>
                </a:lnTo>
                <a:lnTo>
                  <a:pt x="2415" y="432"/>
                </a:lnTo>
                <a:lnTo>
                  <a:pt x="2415" y="469"/>
                </a:lnTo>
                <a:lnTo>
                  <a:pt x="2415" y="470"/>
                </a:lnTo>
                <a:lnTo>
                  <a:pt x="2416" y="472"/>
                </a:lnTo>
                <a:lnTo>
                  <a:pt x="2416" y="469"/>
                </a:lnTo>
                <a:lnTo>
                  <a:pt x="2416" y="472"/>
                </a:lnTo>
                <a:lnTo>
                  <a:pt x="2416" y="472"/>
                </a:lnTo>
                <a:lnTo>
                  <a:pt x="2417" y="472"/>
                </a:lnTo>
                <a:lnTo>
                  <a:pt x="2417" y="465"/>
                </a:lnTo>
                <a:lnTo>
                  <a:pt x="2417" y="466"/>
                </a:lnTo>
                <a:lnTo>
                  <a:pt x="2418" y="467"/>
                </a:lnTo>
                <a:lnTo>
                  <a:pt x="2418" y="406"/>
                </a:lnTo>
                <a:lnTo>
                  <a:pt x="2419" y="472"/>
                </a:lnTo>
                <a:lnTo>
                  <a:pt x="2419" y="472"/>
                </a:lnTo>
                <a:lnTo>
                  <a:pt x="2419" y="472"/>
                </a:lnTo>
                <a:lnTo>
                  <a:pt x="2419" y="469"/>
                </a:lnTo>
                <a:lnTo>
                  <a:pt x="2419" y="472"/>
                </a:lnTo>
                <a:lnTo>
                  <a:pt x="2420" y="472"/>
                </a:lnTo>
                <a:lnTo>
                  <a:pt x="2420" y="469"/>
                </a:lnTo>
                <a:lnTo>
                  <a:pt x="2420" y="472"/>
                </a:lnTo>
                <a:lnTo>
                  <a:pt x="2420" y="461"/>
                </a:lnTo>
                <a:lnTo>
                  <a:pt x="2421" y="470"/>
                </a:lnTo>
                <a:lnTo>
                  <a:pt x="2421" y="470"/>
                </a:lnTo>
                <a:lnTo>
                  <a:pt x="2421" y="472"/>
                </a:lnTo>
                <a:lnTo>
                  <a:pt x="2422" y="469"/>
                </a:lnTo>
                <a:lnTo>
                  <a:pt x="2422" y="469"/>
                </a:lnTo>
                <a:lnTo>
                  <a:pt x="2422" y="469"/>
                </a:lnTo>
                <a:lnTo>
                  <a:pt x="2423" y="472"/>
                </a:lnTo>
                <a:lnTo>
                  <a:pt x="2423" y="470"/>
                </a:lnTo>
                <a:lnTo>
                  <a:pt x="2423" y="470"/>
                </a:lnTo>
                <a:lnTo>
                  <a:pt x="2423" y="472"/>
                </a:lnTo>
                <a:lnTo>
                  <a:pt x="2424" y="255"/>
                </a:lnTo>
                <a:lnTo>
                  <a:pt x="2424" y="427"/>
                </a:lnTo>
                <a:lnTo>
                  <a:pt x="2425" y="427"/>
                </a:lnTo>
                <a:lnTo>
                  <a:pt x="2425" y="472"/>
                </a:lnTo>
                <a:lnTo>
                  <a:pt x="2425" y="470"/>
                </a:lnTo>
                <a:lnTo>
                  <a:pt x="2426" y="470"/>
                </a:lnTo>
                <a:lnTo>
                  <a:pt x="2426" y="472"/>
                </a:lnTo>
                <a:lnTo>
                  <a:pt x="2426" y="468"/>
                </a:lnTo>
                <a:lnTo>
                  <a:pt x="2427" y="470"/>
                </a:lnTo>
                <a:lnTo>
                  <a:pt x="2427" y="470"/>
                </a:lnTo>
                <a:lnTo>
                  <a:pt x="2427" y="472"/>
                </a:lnTo>
                <a:lnTo>
                  <a:pt x="2427" y="409"/>
                </a:lnTo>
                <a:lnTo>
                  <a:pt x="2428" y="468"/>
                </a:lnTo>
                <a:lnTo>
                  <a:pt x="2428" y="467"/>
                </a:lnTo>
                <a:lnTo>
                  <a:pt x="2428" y="468"/>
                </a:lnTo>
                <a:lnTo>
                  <a:pt x="2429" y="464"/>
                </a:lnTo>
                <a:lnTo>
                  <a:pt x="2429" y="466"/>
                </a:lnTo>
                <a:lnTo>
                  <a:pt x="2429" y="466"/>
                </a:lnTo>
                <a:lnTo>
                  <a:pt x="2429" y="404"/>
                </a:lnTo>
                <a:lnTo>
                  <a:pt x="2430" y="472"/>
                </a:lnTo>
                <a:lnTo>
                  <a:pt x="2430" y="471"/>
                </a:lnTo>
                <a:lnTo>
                  <a:pt x="2430" y="472"/>
                </a:lnTo>
                <a:lnTo>
                  <a:pt x="2430" y="472"/>
                </a:lnTo>
                <a:lnTo>
                  <a:pt x="2431" y="424"/>
                </a:lnTo>
                <a:lnTo>
                  <a:pt x="2431" y="465"/>
                </a:lnTo>
                <a:lnTo>
                  <a:pt x="2431" y="472"/>
                </a:lnTo>
                <a:lnTo>
                  <a:pt x="2431" y="457"/>
                </a:lnTo>
                <a:lnTo>
                  <a:pt x="2432" y="472"/>
                </a:lnTo>
                <a:lnTo>
                  <a:pt x="2433" y="472"/>
                </a:lnTo>
                <a:lnTo>
                  <a:pt x="2433" y="472"/>
                </a:lnTo>
                <a:lnTo>
                  <a:pt x="2433" y="415"/>
                </a:lnTo>
                <a:lnTo>
                  <a:pt x="2433" y="471"/>
                </a:lnTo>
                <a:lnTo>
                  <a:pt x="2433" y="471"/>
                </a:lnTo>
                <a:lnTo>
                  <a:pt x="2434" y="472"/>
                </a:lnTo>
                <a:lnTo>
                  <a:pt x="2435" y="454"/>
                </a:lnTo>
                <a:lnTo>
                  <a:pt x="2435" y="455"/>
                </a:lnTo>
                <a:lnTo>
                  <a:pt x="2435" y="472"/>
                </a:lnTo>
                <a:lnTo>
                  <a:pt x="2435" y="472"/>
                </a:lnTo>
                <a:lnTo>
                  <a:pt x="2435" y="275"/>
                </a:lnTo>
                <a:lnTo>
                  <a:pt x="2436" y="472"/>
                </a:lnTo>
                <a:lnTo>
                  <a:pt x="2436" y="472"/>
                </a:lnTo>
                <a:lnTo>
                  <a:pt x="2437" y="472"/>
                </a:lnTo>
                <a:lnTo>
                  <a:pt x="2437" y="453"/>
                </a:lnTo>
                <a:lnTo>
                  <a:pt x="2437" y="466"/>
                </a:lnTo>
                <a:lnTo>
                  <a:pt x="2437" y="465"/>
                </a:lnTo>
                <a:lnTo>
                  <a:pt x="2437" y="472"/>
                </a:lnTo>
                <a:lnTo>
                  <a:pt x="2438" y="405"/>
                </a:lnTo>
                <a:lnTo>
                  <a:pt x="2438" y="432"/>
                </a:lnTo>
                <a:lnTo>
                  <a:pt x="2438" y="446"/>
                </a:lnTo>
                <a:lnTo>
                  <a:pt x="2439" y="376"/>
                </a:lnTo>
                <a:lnTo>
                  <a:pt x="2439" y="473"/>
                </a:lnTo>
                <a:lnTo>
                  <a:pt x="2439" y="467"/>
                </a:lnTo>
                <a:lnTo>
                  <a:pt x="2439" y="468"/>
                </a:lnTo>
                <a:lnTo>
                  <a:pt x="2439" y="468"/>
                </a:lnTo>
                <a:lnTo>
                  <a:pt x="2440" y="465"/>
                </a:lnTo>
                <a:lnTo>
                  <a:pt x="2440" y="466"/>
                </a:lnTo>
                <a:lnTo>
                  <a:pt x="2441" y="466"/>
                </a:lnTo>
                <a:lnTo>
                  <a:pt x="2441" y="457"/>
                </a:lnTo>
                <a:lnTo>
                  <a:pt x="2441" y="472"/>
                </a:lnTo>
                <a:lnTo>
                  <a:pt x="2441" y="472"/>
                </a:lnTo>
                <a:lnTo>
                  <a:pt x="2441" y="472"/>
                </a:lnTo>
                <a:lnTo>
                  <a:pt x="2442" y="472"/>
                </a:lnTo>
                <a:lnTo>
                  <a:pt x="2442" y="470"/>
                </a:lnTo>
                <a:lnTo>
                  <a:pt x="2443" y="471"/>
                </a:lnTo>
                <a:lnTo>
                  <a:pt x="2443" y="471"/>
                </a:lnTo>
                <a:lnTo>
                  <a:pt x="2443" y="472"/>
                </a:lnTo>
                <a:lnTo>
                  <a:pt x="2444" y="470"/>
                </a:lnTo>
                <a:lnTo>
                  <a:pt x="2444" y="472"/>
                </a:lnTo>
                <a:lnTo>
                  <a:pt x="2444" y="472"/>
                </a:lnTo>
                <a:lnTo>
                  <a:pt x="2445" y="472"/>
                </a:lnTo>
                <a:lnTo>
                  <a:pt x="2445" y="408"/>
                </a:lnTo>
                <a:lnTo>
                  <a:pt x="2445" y="472"/>
                </a:lnTo>
                <a:lnTo>
                  <a:pt x="2445" y="472"/>
                </a:lnTo>
                <a:lnTo>
                  <a:pt x="2446" y="472"/>
                </a:lnTo>
                <a:lnTo>
                  <a:pt x="2446" y="267"/>
                </a:lnTo>
                <a:lnTo>
                  <a:pt x="2446" y="469"/>
                </a:lnTo>
                <a:lnTo>
                  <a:pt x="2446" y="469"/>
                </a:lnTo>
                <a:lnTo>
                  <a:pt x="2447" y="472"/>
                </a:lnTo>
                <a:lnTo>
                  <a:pt x="2447" y="472"/>
                </a:lnTo>
                <a:lnTo>
                  <a:pt x="2447" y="472"/>
                </a:lnTo>
                <a:lnTo>
                  <a:pt x="2447" y="462"/>
                </a:lnTo>
                <a:lnTo>
                  <a:pt x="2448" y="472"/>
                </a:lnTo>
                <a:lnTo>
                  <a:pt x="2448" y="472"/>
                </a:lnTo>
                <a:lnTo>
                  <a:pt x="2449" y="472"/>
                </a:lnTo>
                <a:lnTo>
                  <a:pt x="2449" y="472"/>
                </a:lnTo>
                <a:lnTo>
                  <a:pt x="2449" y="383"/>
                </a:lnTo>
                <a:lnTo>
                  <a:pt x="2449" y="472"/>
                </a:lnTo>
                <a:lnTo>
                  <a:pt x="2449" y="472"/>
                </a:lnTo>
                <a:lnTo>
                  <a:pt x="2450" y="472"/>
                </a:lnTo>
                <a:lnTo>
                  <a:pt x="2450" y="469"/>
                </a:lnTo>
                <a:lnTo>
                  <a:pt x="2451" y="470"/>
                </a:lnTo>
                <a:lnTo>
                  <a:pt x="2451" y="470"/>
                </a:lnTo>
                <a:lnTo>
                  <a:pt x="2451" y="472"/>
                </a:lnTo>
                <a:lnTo>
                  <a:pt x="2452" y="464"/>
                </a:lnTo>
                <a:lnTo>
                  <a:pt x="2452" y="466"/>
                </a:lnTo>
                <a:lnTo>
                  <a:pt x="2452" y="466"/>
                </a:lnTo>
                <a:lnTo>
                  <a:pt x="2453" y="459"/>
                </a:lnTo>
                <a:lnTo>
                  <a:pt x="2453" y="472"/>
                </a:lnTo>
                <a:lnTo>
                  <a:pt x="2453" y="472"/>
                </a:lnTo>
                <a:lnTo>
                  <a:pt x="2453" y="472"/>
                </a:lnTo>
                <a:lnTo>
                  <a:pt x="2453" y="469"/>
                </a:lnTo>
                <a:lnTo>
                  <a:pt x="2454" y="472"/>
                </a:lnTo>
                <a:lnTo>
                  <a:pt x="2454" y="472"/>
                </a:lnTo>
                <a:lnTo>
                  <a:pt x="2454" y="472"/>
                </a:lnTo>
                <a:lnTo>
                  <a:pt x="2454" y="469"/>
                </a:lnTo>
                <a:lnTo>
                  <a:pt x="2455" y="472"/>
                </a:lnTo>
                <a:lnTo>
                  <a:pt x="2455" y="472"/>
                </a:lnTo>
                <a:lnTo>
                  <a:pt x="2455" y="472"/>
                </a:lnTo>
                <a:lnTo>
                  <a:pt x="2456" y="412"/>
                </a:lnTo>
                <a:lnTo>
                  <a:pt x="2456" y="469"/>
                </a:lnTo>
                <a:lnTo>
                  <a:pt x="2457" y="470"/>
                </a:lnTo>
                <a:lnTo>
                  <a:pt x="2457" y="277"/>
                </a:lnTo>
                <a:lnTo>
                  <a:pt x="2457" y="472"/>
                </a:lnTo>
                <a:lnTo>
                  <a:pt x="2457" y="471"/>
                </a:lnTo>
                <a:lnTo>
                  <a:pt x="2458" y="471"/>
                </a:lnTo>
                <a:lnTo>
                  <a:pt x="2458" y="472"/>
                </a:lnTo>
                <a:lnTo>
                  <a:pt x="2459" y="470"/>
                </a:lnTo>
                <a:lnTo>
                  <a:pt x="2459" y="471"/>
                </a:lnTo>
                <a:lnTo>
                  <a:pt x="2459" y="471"/>
                </a:lnTo>
                <a:lnTo>
                  <a:pt x="2459" y="470"/>
                </a:lnTo>
                <a:lnTo>
                  <a:pt x="2459" y="472"/>
                </a:lnTo>
                <a:lnTo>
                  <a:pt x="2460" y="472"/>
                </a:lnTo>
                <a:lnTo>
                  <a:pt x="2460" y="472"/>
                </a:lnTo>
                <a:lnTo>
                  <a:pt x="2461" y="472"/>
                </a:lnTo>
                <a:lnTo>
                  <a:pt x="2461" y="469"/>
                </a:lnTo>
                <a:lnTo>
                  <a:pt x="2461" y="472"/>
                </a:lnTo>
                <a:lnTo>
                  <a:pt x="2461" y="472"/>
                </a:lnTo>
                <a:lnTo>
                  <a:pt x="2461" y="472"/>
                </a:lnTo>
                <a:lnTo>
                  <a:pt x="2462" y="468"/>
                </a:lnTo>
                <a:lnTo>
                  <a:pt x="2462" y="469"/>
                </a:lnTo>
                <a:lnTo>
                  <a:pt x="2462" y="468"/>
                </a:lnTo>
                <a:lnTo>
                  <a:pt x="2463" y="472"/>
                </a:lnTo>
                <a:lnTo>
                  <a:pt x="2463" y="471"/>
                </a:lnTo>
                <a:lnTo>
                  <a:pt x="2463" y="472"/>
                </a:lnTo>
                <a:lnTo>
                  <a:pt x="2464" y="269"/>
                </a:lnTo>
                <a:lnTo>
                  <a:pt x="2464" y="464"/>
                </a:lnTo>
                <a:lnTo>
                  <a:pt x="2465" y="465"/>
                </a:lnTo>
                <a:lnTo>
                  <a:pt x="2465" y="461"/>
                </a:lnTo>
                <a:lnTo>
                  <a:pt x="2465" y="472"/>
                </a:lnTo>
                <a:lnTo>
                  <a:pt x="2465" y="472"/>
                </a:lnTo>
                <a:lnTo>
                  <a:pt x="2466" y="472"/>
                </a:lnTo>
                <a:lnTo>
                  <a:pt x="2466" y="470"/>
                </a:lnTo>
                <a:lnTo>
                  <a:pt x="2467" y="472"/>
                </a:lnTo>
                <a:lnTo>
                  <a:pt x="2467" y="472"/>
                </a:lnTo>
                <a:lnTo>
                  <a:pt x="2467" y="472"/>
                </a:lnTo>
                <a:lnTo>
                  <a:pt x="2467" y="472"/>
                </a:lnTo>
                <a:lnTo>
                  <a:pt x="2467" y="470"/>
                </a:lnTo>
                <a:lnTo>
                  <a:pt x="2468" y="472"/>
                </a:lnTo>
                <a:lnTo>
                  <a:pt x="2468" y="472"/>
                </a:lnTo>
                <a:lnTo>
                  <a:pt x="2468" y="408"/>
                </a:lnTo>
                <a:lnTo>
                  <a:pt x="2469" y="472"/>
                </a:lnTo>
                <a:lnTo>
                  <a:pt x="2469" y="472"/>
                </a:lnTo>
                <a:lnTo>
                  <a:pt x="2470" y="472"/>
                </a:lnTo>
                <a:lnTo>
                  <a:pt x="2470" y="469"/>
                </a:lnTo>
                <a:lnTo>
                  <a:pt x="2470" y="471"/>
                </a:lnTo>
                <a:lnTo>
                  <a:pt x="2470" y="471"/>
                </a:lnTo>
                <a:lnTo>
                  <a:pt x="2470" y="425"/>
                </a:lnTo>
                <a:lnTo>
                  <a:pt x="2471" y="472"/>
                </a:lnTo>
                <a:lnTo>
                  <a:pt x="2471" y="472"/>
                </a:lnTo>
                <a:lnTo>
                  <a:pt x="2472" y="472"/>
                </a:lnTo>
                <a:lnTo>
                  <a:pt x="2472" y="472"/>
                </a:lnTo>
                <a:lnTo>
                  <a:pt x="2472" y="407"/>
                </a:lnTo>
                <a:lnTo>
                  <a:pt x="2472" y="470"/>
                </a:lnTo>
                <a:lnTo>
                  <a:pt x="2472" y="472"/>
                </a:lnTo>
                <a:lnTo>
                  <a:pt x="2473" y="468"/>
                </a:lnTo>
                <a:lnTo>
                  <a:pt x="2474" y="472"/>
                </a:lnTo>
                <a:lnTo>
                  <a:pt x="2474" y="470"/>
                </a:lnTo>
                <a:lnTo>
                  <a:pt x="2474" y="470"/>
                </a:lnTo>
                <a:lnTo>
                  <a:pt x="2474" y="472"/>
                </a:lnTo>
                <a:lnTo>
                  <a:pt x="2474" y="466"/>
                </a:lnTo>
                <a:lnTo>
                  <a:pt x="2475" y="467"/>
                </a:lnTo>
                <a:lnTo>
                  <a:pt x="2475" y="468"/>
                </a:lnTo>
                <a:lnTo>
                  <a:pt x="2475" y="468"/>
                </a:lnTo>
                <a:lnTo>
                  <a:pt x="2475" y="285"/>
                </a:lnTo>
                <a:lnTo>
                  <a:pt x="2476" y="463"/>
                </a:lnTo>
                <a:lnTo>
                  <a:pt x="2476" y="462"/>
                </a:lnTo>
                <a:lnTo>
                  <a:pt x="2477" y="466"/>
                </a:lnTo>
                <a:lnTo>
                  <a:pt x="2477" y="270"/>
                </a:lnTo>
                <a:lnTo>
                  <a:pt x="2477" y="466"/>
                </a:lnTo>
                <a:lnTo>
                  <a:pt x="2477" y="467"/>
                </a:lnTo>
                <a:lnTo>
                  <a:pt x="2478" y="464"/>
                </a:lnTo>
                <a:lnTo>
                  <a:pt x="2478" y="472"/>
                </a:lnTo>
                <a:lnTo>
                  <a:pt x="2478" y="472"/>
                </a:lnTo>
                <a:lnTo>
                  <a:pt x="2478" y="471"/>
                </a:lnTo>
                <a:lnTo>
                  <a:pt x="2479" y="471"/>
                </a:lnTo>
                <a:lnTo>
                  <a:pt x="2479" y="472"/>
                </a:lnTo>
                <a:lnTo>
                  <a:pt x="2479" y="472"/>
                </a:lnTo>
                <a:lnTo>
                  <a:pt x="2480" y="472"/>
                </a:lnTo>
                <a:lnTo>
                  <a:pt x="2480" y="472"/>
                </a:lnTo>
                <a:lnTo>
                  <a:pt x="2480" y="429"/>
                </a:lnTo>
                <a:lnTo>
                  <a:pt x="2480" y="471"/>
                </a:lnTo>
                <a:lnTo>
                  <a:pt x="2480" y="472"/>
                </a:lnTo>
                <a:lnTo>
                  <a:pt x="2481" y="472"/>
                </a:lnTo>
                <a:lnTo>
                  <a:pt x="2481" y="470"/>
                </a:lnTo>
                <a:lnTo>
                  <a:pt x="2482" y="470"/>
                </a:lnTo>
                <a:lnTo>
                  <a:pt x="2482" y="470"/>
                </a:lnTo>
                <a:lnTo>
                  <a:pt x="2482" y="472"/>
                </a:lnTo>
                <a:lnTo>
                  <a:pt x="2482" y="271"/>
                </a:lnTo>
                <a:lnTo>
                  <a:pt x="2483" y="472"/>
                </a:lnTo>
                <a:lnTo>
                  <a:pt x="2483" y="472"/>
                </a:lnTo>
                <a:lnTo>
                  <a:pt x="2484" y="472"/>
                </a:lnTo>
                <a:lnTo>
                  <a:pt x="2484" y="469"/>
                </a:lnTo>
                <a:lnTo>
                  <a:pt x="2484" y="469"/>
                </a:lnTo>
                <a:lnTo>
                  <a:pt x="2484" y="472"/>
                </a:lnTo>
                <a:lnTo>
                  <a:pt x="2484" y="472"/>
                </a:lnTo>
                <a:lnTo>
                  <a:pt x="2485" y="408"/>
                </a:lnTo>
                <a:lnTo>
                  <a:pt x="2485" y="469"/>
                </a:lnTo>
                <a:lnTo>
                  <a:pt x="2485" y="468"/>
                </a:lnTo>
                <a:lnTo>
                  <a:pt x="2486" y="472"/>
                </a:lnTo>
                <a:lnTo>
                  <a:pt x="2486" y="468"/>
                </a:lnTo>
                <a:lnTo>
                  <a:pt x="2486" y="469"/>
                </a:lnTo>
                <a:lnTo>
                  <a:pt x="2486" y="472"/>
                </a:lnTo>
                <a:lnTo>
                  <a:pt x="2487" y="343"/>
                </a:lnTo>
                <a:lnTo>
                  <a:pt x="2487" y="428"/>
                </a:lnTo>
                <a:lnTo>
                  <a:pt x="2488" y="465"/>
                </a:lnTo>
                <a:lnTo>
                  <a:pt x="2488" y="434"/>
                </a:lnTo>
                <a:lnTo>
                  <a:pt x="2488" y="469"/>
                </a:lnTo>
                <a:lnTo>
                  <a:pt x="2488" y="464"/>
                </a:lnTo>
                <a:lnTo>
                  <a:pt x="2489" y="464"/>
                </a:lnTo>
                <a:lnTo>
                  <a:pt x="2490" y="452"/>
                </a:lnTo>
                <a:lnTo>
                  <a:pt x="2490" y="471"/>
                </a:lnTo>
                <a:lnTo>
                  <a:pt x="2490" y="472"/>
                </a:lnTo>
                <a:lnTo>
                  <a:pt x="2490" y="472"/>
                </a:lnTo>
                <a:lnTo>
                  <a:pt x="2490" y="468"/>
                </a:lnTo>
                <a:lnTo>
                  <a:pt x="2491" y="472"/>
                </a:lnTo>
                <a:lnTo>
                  <a:pt x="2491" y="472"/>
                </a:lnTo>
                <a:lnTo>
                  <a:pt x="2491" y="472"/>
                </a:lnTo>
                <a:lnTo>
                  <a:pt x="2492" y="423"/>
                </a:lnTo>
                <a:lnTo>
                  <a:pt x="2492" y="472"/>
                </a:lnTo>
                <a:lnTo>
                  <a:pt x="2492" y="462"/>
                </a:lnTo>
                <a:lnTo>
                  <a:pt x="2492" y="472"/>
                </a:lnTo>
                <a:lnTo>
                  <a:pt x="2493" y="472"/>
                </a:lnTo>
                <a:lnTo>
                  <a:pt x="2493" y="471"/>
                </a:lnTo>
                <a:lnTo>
                  <a:pt x="2493" y="472"/>
                </a:lnTo>
                <a:lnTo>
                  <a:pt x="2494" y="414"/>
                </a:lnTo>
                <a:lnTo>
                  <a:pt x="2494" y="471"/>
                </a:lnTo>
                <a:lnTo>
                  <a:pt x="2494" y="472"/>
                </a:lnTo>
                <a:lnTo>
                  <a:pt x="2494" y="472"/>
                </a:lnTo>
                <a:lnTo>
                  <a:pt x="2495" y="263"/>
                </a:lnTo>
                <a:lnTo>
                  <a:pt x="2495" y="470"/>
                </a:lnTo>
                <a:lnTo>
                  <a:pt x="2496" y="471"/>
                </a:lnTo>
                <a:lnTo>
                  <a:pt x="2496" y="472"/>
                </a:lnTo>
                <a:lnTo>
                  <a:pt x="2496" y="439"/>
                </a:lnTo>
                <a:lnTo>
                  <a:pt x="2496" y="472"/>
                </a:lnTo>
                <a:lnTo>
                  <a:pt x="2497" y="472"/>
                </a:lnTo>
                <a:lnTo>
                  <a:pt x="2497" y="472"/>
                </a:lnTo>
                <a:lnTo>
                  <a:pt x="2497" y="468"/>
                </a:lnTo>
                <a:lnTo>
                  <a:pt x="2498" y="471"/>
                </a:lnTo>
                <a:lnTo>
                  <a:pt x="2498" y="472"/>
                </a:lnTo>
                <a:lnTo>
                  <a:pt x="2498" y="472"/>
                </a:lnTo>
                <a:lnTo>
                  <a:pt x="2498" y="413"/>
                </a:lnTo>
                <a:lnTo>
                  <a:pt x="2499" y="472"/>
                </a:lnTo>
                <a:lnTo>
                  <a:pt x="2499" y="472"/>
                </a:lnTo>
                <a:lnTo>
                  <a:pt x="2500" y="472"/>
                </a:lnTo>
                <a:lnTo>
                  <a:pt x="2500" y="406"/>
                </a:lnTo>
                <a:lnTo>
                  <a:pt x="2500" y="435"/>
                </a:lnTo>
                <a:lnTo>
                  <a:pt x="2500" y="372"/>
                </a:lnTo>
                <a:lnTo>
                  <a:pt x="2500" y="472"/>
                </a:lnTo>
                <a:lnTo>
                  <a:pt x="2501" y="472"/>
                </a:lnTo>
                <a:lnTo>
                  <a:pt x="2501" y="472"/>
                </a:lnTo>
                <a:lnTo>
                  <a:pt x="2502" y="462"/>
                </a:lnTo>
                <a:lnTo>
                  <a:pt x="2502" y="464"/>
                </a:lnTo>
                <a:lnTo>
                  <a:pt x="2502" y="466"/>
                </a:lnTo>
                <a:lnTo>
                  <a:pt x="2503" y="467"/>
                </a:lnTo>
                <a:lnTo>
                  <a:pt x="2503" y="252"/>
                </a:lnTo>
                <a:lnTo>
                  <a:pt x="2503" y="465"/>
                </a:lnTo>
                <a:lnTo>
                  <a:pt x="2504" y="465"/>
                </a:lnTo>
                <a:lnTo>
                  <a:pt x="2504" y="464"/>
                </a:lnTo>
                <a:lnTo>
                  <a:pt x="2504" y="472"/>
                </a:lnTo>
                <a:lnTo>
                  <a:pt x="2504" y="472"/>
                </a:lnTo>
                <a:lnTo>
                  <a:pt x="2505" y="472"/>
                </a:lnTo>
                <a:lnTo>
                  <a:pt x="2505" y="469"/>
                </a:lnTo>
                <a:lnTo>
                  <a:pt x="2505" y="472"/>
                </a:lnTo>
                <a:lnTo>
                  <a:pt x="2506" y="472"/>
                </a:lnTo>
                <a:lnTo>
                  <a:pt x="2506" y="472"/>
                </a:lnTo>
                <a:lnTo>
                  <a:pt x="2506" y="470"/>
                </a:lnTo>
                <a:lnTo>
                  <a:pt x="2507" y="472"/>
                </a:lnTo>
                <a:lnTo>
                  <a:pt x="2507" y="472"/>
                </a:lnTo>
                <a:lnTo>
                  <a:pt x="2507" y="472"/>
                </a:lnTo>
                <a:lnTo>
                  <a:pt x="2508" y="470"/>
                </a:lnTo>
                <a:lnTo>
                  <a:pt x="2508" y="472"/>
                </a:lnTo>
                <a:lnTo>
                  <a:pt x="2508" y="472"/>
                </a:lnTo>
                <a:lnTo>
                  <a:pt x="2508" y="472"/>
                </a:lnTo>
                <a:lnTo>
                  <a:pt x="2509" y="452"/>
                </a:lnTo>
                <a:lnTo>
                  <a:pt x="2509" y="472"/>
                </a:lnTo>
                <a:lnTo>
                  <a:pt x="2509" y="472"/>
                </a:lnTo>
                <a:lnTo>
                  <a:pt x="2509" y="472"/>
                </a:lnTo>
                <a:lnTo>
                  <a:pt x="2510" y="467"/>
                </a:lnTo>
                <a:lnTo>
                  <a:pt x="2510" y="471"/>
                </a:lnTo>
                <a:lnTo>
                  <a:pt x="2510" y="470"/>
                </a:lnTo>
                <a:lnTo>
                  <a:pt x="2511" y="472"/>
                </a:lnTo>
                <a:lnTo>
                  <a:pt x="2511" y="469"/>
                </a:lnTo>
                <a:lnTo>
                  <a:pt x="2511" y="470"/>
                </a:lnTo>
                <a:lnTo>
                  <a:pt x="2511" y="471"/>
                </a:lnTo>
                <a:lnTo>
                  <a:pt x="2512" y="472"/>
                </a:lnTo>
                <a:lnTo>
                  <a:pt x="2512" y="469"/>
                </a:lnTo>
                <a:lnTo>
                  <a:pt x="2512" y="471"/>
                </a:lnTo>
                <a:lnTo>
                  <a:pt x="2513" y="471"/>
                </a:lnTo>
                <a:lnTo>
                  <a:pt x="2513" y="449"/>
                </a:lnTo>
                <a:lnTo>
                  <a:pt x="2513" y="472"/>
                </a:lnTo>
                <a:lnTo>
                  <a:pt x="2514" y="471"/>
                </a:lnTo>
                <a:lnTo>
                  <a:pt x="2514" y="471"/>
                </a:lnTo>
                <a:lnTo>
                  <a:pt x="2514" y="471"/>
                </a:lnTo>
                <a:lnTo>
                  <a:pt x="2514" y="401"/>
                </a:lnTo>
                <a:lnTo>
                  <a:pt x="2515" y="470"/>
                </a:lnTo>
                <a:lnTo>
                  <a:pt x="2515" y="470"/>
                </a:lnTo>
                <a:lnTo>
                  <a:pt x="2515" y="472"/>
                </a:lnTo>
                <a:lnTo>
                  <a:pt x="2516" y="465"/>
                </a:lnTo>
                <a:lnTo>
                  <a:pt x="2516" y="466"/>
                </a:lnTo>
                <a:lnTo>
                  <a:pt x="2516" y="466"/>
                </a:lnTo>
                <a:lnTo>
                  <a:pt x="2516" y="469"/>
                </a:lnTo>
                <a:lnTo>
                  <a:pt x="2517" y="263"/>
                </a:lnTo>
                <a:lnTo>
                  <a:pt x="2517" y="465"/>
                </a:lnTo>
                <a:lnTo>
                  <a:pt x="2517" y="465"/>
                </a:lnTo>
                <a:lnTo>
                  <a:pt x="2518" y="458"/>
                </a:lnTo>
                <a:lnTo>
                  <a:pt x="2518" y="472"/>
                </a:lnTo>
                <a:lnTo>
                  <a:pt x="2518" y="472"/>
                </a:lnTo>
                <a:lnTo>
                  <a:pt x="2518" y="472"/>
                </a:lnTo>
                <a:lnTo>
                  <a:pt x="2519" y="469"/>
                </a:lnTo>
                <a:lnTo>
                  <a:pt x="2519" y="472"/>
                </a:lnTo>
                <a:lnTo>
                  <a:pt x="2519" y="472"/>
                </a:lnTo>
                <a:lnTo>
                  <a:pt x="2519" y="472"/>
                </a:lnTo>
                <a:lnTo>
                  <a:pt x="2520" y="472"/>
                </a:lnTo>
                <a:lnTo>
                  <a:pt x="2520" y="470"/>
                </a:lnTo>
                <a:lnTo>
                  <a:pt x="2520" y="472"/>
                </a:lnTo>
                <a:lnTo>
                  <a:pt x="2521" y="472"/>
                </a:lnTo>
                <a:lnTo>
                  <a:pt x="2521" y="472"/>
                </a:lnTo>
                <a:lnTo>
                  <a:pt x="2521" y="469"/>
                </a:lnTo>
                <a:lnTo>
                  <a:pt x="2522" y="471"/>
                </a:lnTo>
                <a:lnTo>
                  <a:pt x="2522" y="471"/>
                </a:lnTo>
                <a:lnTo>
                  <a:pt x="2522" y="425"/>
                </a:lnTo>
                <a:lnTo>
                  <a:pt x="2522" y="472"/>
                </a:lnTo>
                <a:lnTo>
                  <a:pt x="2523" y="471"/>
                </a:lnTo>
                <a:lnTo>
                  <a:pt x="2523" y="471"/>
                </a:lnTo>
                <a:lnTo>
                  <a:pt x="2524" y="472"/>
                </a:lnTo>
                <a:lnTo>
                  <a:pt x="2524" y="439"/>
                </a:lnTo>
                <a:lnTo>
                  <a:pt x="2524" y="471"/>
                </a:lnTo>
                <a:lnTo>
                  <a:pt x="2524" y="471"/>
                </a:lnTo>
                <a:lnTo>
                  <a:pt x="2524" y="452"/>
                </a:lnTo>
                <a:lnTo>
                  <a:pt x="2524" y="472"/>
                </a:lnTo>
                <a:lnTo>
                  <a:pt x="2525" y="470"/>
                </a:lnTo>
                <a:lnTo>
                  <a:pt x="2525" y="469"/>
                </a:lnTo>
                <a:lnTo>
                  <a:pt x="2526" y="472"/>
                </a:lnTo>
                <a:lnTo>
                  <a:pt x="2526" y="472"/>
                </a:lnTo>
                <a:lnTo>
                  <a:pt x="2526" y="472"/>
                </a:lnTo>
                <a:lnTo>
                  <a:pt x="2527" y="468"/>
                </a:lnTo>
                <a:lnTo>
                  <a:pt x="2527" y="472"/>
                </a:lnTo>
                <a:lnTo>
                  <a:pt x="2527" y="472"/>
                </a:lnTo>
                <a:lnTo>
                  <a:pt x="2528" y="471"/>
                </a:lnTo>
                <a:lnTo>
                  <a:pt x="2528" y="472"/>
                </a:lnTo>
                <a:lnTo>
                  <a:pt x="2528" y="402"/>
                </a:lnTo>
                <a:lnTo>
                  <a:pt x="2528" y="466"/>
                </a:lnTo>
                <a:lnTo>
                  <a:pt x="2529" y="466"/>
                </a:lnTo>
                <a:lnTo>
                  <a:pt x="2529" y="256"/>
                </a:lnTo>
                <a:lnTo>
                  <a:pt x="2530" y="472"/>
                </a:lnTo>
                <a:lnTo>
                  <a:pt x="2530" y="472"/>
                </a:lnTo>
                <a:lnTo>
                  <a:pt x="2530" y="472"/>
                </a:lnTo>
                <a:lnTo>
                  <a:pt x="2530" y="472"/>
                </a:lnTo>
                <a:lnTo>
                  <a:pt x="2530" y="470"/>
                </a:lnTo>
                <a:lnTo>
                  <a:pt x="2531" y="471"/>
                </a:lnTo>
                <a:lnTo>
                  <a:pt x="2531" y="471"/>
                </a:lnTo>
                <a:lnTo>
                  <a:pt x="2531" y="472"/>
                </a:lnTo>
                <a:lnTo>
                  <a:pt x="2531" y="470"/>
                </a:lnTo>
                <a:lnTo>
                  <a:pt x="2532" y="472"/>
                </a:lnTo>
                <a:lnTo>
                  <a:pt x="2532" y="472"/>
                </a:lnTo>
                <a:lnTo>
                  <a:pt x="2532" y="472"/>
                </a:lnTo>
                <a:lnTo>
                  <a:pt x="2532" y="469"/>
                </a:lnTo>
                <a:lnTo>
                  <a:pt x="2533" y="472"/>
                </a:lnTo>
                <a:lnTo>
                  <a:pt x="2533" y="472"/>
                </a:lnTo>
                <a:lnTo>
                  <a:pt x="2533" y="472"/>
                </a:lnTo>
                <a:lnTo>
                  <a:pt x="2533" y="469"/>
                </a:lnTo>
                <a:lnTo>
                  <a:pt x="2534" y="472"/>
                </a:lnTo>
                <a:lnTo>
                  <a:pt x="2534" y="472"/>
                </a:lnTo>
                <a:lnTo>
                  <a:pt x="2535" y="469"/>
                </a:lnTo>
                <a:lnTo>
                  <a:pt x="2535" y="472"/>
                </a:lnTo>
                <a:lnTo>
                  <a:pt x="2535" y="472"/>
                </a:lnTo>
                <a:lnTo>
                  <a:pt x="2536" y="472"/>
                </a:lnTo>
                <a:lnTo>
                  <a:pt x="2536" y="471"/>
                </a:lnTo>
                <a:lnTo>
                  <a:pt x="2536" y="472"/>
                </a:lnTo>
                <a:lnTo>
                  <a:pt x="2536" y="472"/>
                </a:lnTo>
                <a:lnTo>
                  <a:pt x="2537" y="472"/>
                </a:lnTo>
                <a:lnTo>
                  <a:pt x="2537" y="470"/>
                </a:lnTo>
                <a:lnTo>
                  <a:pt x="2538" y="472"/>
                </a:lnTo>
                <a:lnTo>
                  <a:pt x="2538" y="471"/>
                </a:lnTo>
                <a:lnTo>
                  <a:pt x="2538" y="469"/>
                </a:lnTo>
                <a:lnTo>
                  <a:pt x="2539" y="472"/>
                </a:lnTo>
                <a:lnTo>
                  <a:pt x="2539" y="472"/>
                </a:lnTo>
                <a:lnTo>
                  <a:pt x="2539" y="472"/>
                </a:lnTo>
                <a:lnTo>
                  <a:pt x="2540" y="472"/>
                </a:lnTo>
                <a:lnTo>
                  <a:pt x="2540" y="469"/>
                </a:lnTo>
                <a:lnTo>
                  <a:pt x="2540" y="469"/>
                </a:lnTo>
                <a:lnTo>
                  <a:pt x="2540" y="472"/>
                </a:lnTo>
                <a:lnTo>
                  <a:pt x="2541" y="466"/>
                </a:lnTo>
                <a:lnTo>
                  <a:pt x="2541" y="468"/>
                </a:lnTo>
                <a:lnTo>
                  <a:pt x="2541" y="466"/>
                </a:lnTo>
                <a:lnTo>
                  <a:pt x="2542" y="467"/>
                </a:lnTo>
                <a:lnTo>
                  <a:pt x="2542" y="262"/>
                </a:lnTo>
                <a:lnTo>
                  <a:pt x="2542" y="466"/>
                </a:lnTo>
                <a:lnTo>
                  <a:pt x="2542" y="404"/>
                </a:lnTo>
                <a:lnTo>
                  <a:pt x="2543" y="472"/>
                </a:lnTo>
                <a:lnTo>
                  <a:pt x="2543" y="471"/>
                </a:lnTo>
                <a:lnTo>
                  <a:pt x="2544" y="471"/>
                </a:lnTo>
                <a:lnTo>
                  <a:pt x="2544" y="472"/>
                </a:lnTo>
                <a:lnTo>
                  <a:pt x="2544" y="469"/>
                </a:lnTo>
                <a:lnTo>
                  <a:pt x="2544" y="472"/>
                </a:lnTo>
                <a:lnTo>
                  <a:pt x="2544" y="472"/>
                </a:lnTo>
                <a:lnTo>
                  <a:pt x="2545" y="472"/>
                </a:lnTo>
                <a:lnTo>
                  <a:pt x="2546" y="469"/>
                </a:lnTo>
                <a:lnTo>
                  <a:pt x="2546" y="472"/>
                </a:lnTo>
                <a:lnTo>
                  <a:pt x="2546" y="472"/>
                </a:lnTo>
                <a:lnTo>
                  <a:pt x="2546" y="472"/>
                </a:lnTo>
                <a:lnTo>
                  <a:pt x="2547" y="470"/>
                </a:lnTo>
                <a:lnTo>
                  <a:pt x="2547" y="472"/>
                </a:lnTo>
                <a:lnTo>
                  <a:pt x="2547" y="472"/>
                </a:lnTo>
                <a:lnTo>
                  <a:pt x="2547" y="470"/>
                </a:lnTo>
                <a:lnTo>
                  <a:pt x="2548" y="472"/>
                </a:lnTo>
                <a:lnTo>
                  <a:pt x="2548" y="471"/>
                </a:lnTo>
                <a:lnTo>
                  <a:pt x="2548" y="471"/>
                </a:lnTo>
                <a:lnTo>
                  <a:pt x="2548" y="472"/>
                </a:lnTo>
                <a:lnTo>
                  <a:pt x="2549" y="469"/>
                </a:lnTo>
                <a:lnTo>
                  <a:pt x="2549" y="472"/>
                </a:lnTo>
                <a:lnTo>
                  <a:pt x="2549" y="472"/>
                </a:lnTo>
                <a:lnTo>
                  <a:pt x="2550" y="469"/>
                </a:lnTo>
                <a:lnTo>
                  <a:pt x="2550" y="472"/>
                </a:lnTo>
                <a:lnTo>
                  <a:pt x="2550" y="472"/>
                </a:lnTo>
                <a:lnTo>
                  <a:pt x="2550" y="472"/>
                </a:lnTo>
                <a:lnTo>
                  <a:pt x="2551" y="472"/>
                </a:lnTo>
                <a:lnTo>
                  <a:pt x="2551" y="469"/>
                </a:lnTo>
                <a:lnTo>
                  <a:pt x="2551" y="471"/>
                </a:lnTo>
                <a:lnTo>
                  <a:pt x="2552" y="471"/>
                </a:lnTo>
                <a:lnTo>
                  <a:pt x="2552" y="472"/>
                </a:lnTo>
                <a:lnTo>
                  <a:pt x="2553" y="469"/>
                </a:lnTo>
                <a:lnTo>
                  <a:pt x="2553" y="469"/>
                </a:lnTo>
                <a:lnTo>
                  <a:pt x="2553" y="471"/>
                </a:lnTo>
                <a:lnTo>
                  <a:pt x="2553" y="472"/>
                </a:lnTo>
                <a:lnTo>
                  <a:pt x="2554" y="472"/>
                </a:lnTo>
                <a:lnTo>
                  <a:pt x="2554" y="470"/>
                </a:lnTo>
                <a:lnTo>
                  <a:pt x="2554" y="472"/>
                </a:lnTo>
                <a:lnTo>
                  <a:pt x="2555" y="436"/>
                </a:lnTo>
                <a:lnTo>
                  <a:pt x="2555" y="467"/>
                </a:lnTo>
                <a:lnTo>
                  <a:pt x="2555" y="468"/>
                </a:lnTo>
                <a:lnTo>
                  <a:pt x="2556" y="254"/>
                </a:lnTo>
                <a:lnTo>
                  <a:pt x="2556" y="463"/>
                </a:lnTo>
                <a:lnTo>
                  <a:pt x="2556" y="463"/>
                </a:lnTo>
                <a:lnTo>
                  <a:pt x="2557" y="472"/>
                </a:lnTo>
                <a:lnTo>
                  <a:pt x="2557" y="470"/>
                </a:lnTo>
                <a:lnTo>
                  <a:pt x="2557" y="470"/>
                </a:lnTo>
                <a:lnTo>
                  <a:pt x="2558" y="472"/>
                </a:lnTo>
                <a:lnTo>
                  <a:pt x="2558" y="472"/>
                </a:lnTo>
                <a:lnTo>
                  <a:pt x="2558" y="471"/>
                </a:lnTo>
                <a:lnTo>
                  <a:pt x="2559" y="470"/>
                </a:lnTo>
                <a:lnTo>
                  <a:pt x="2559" y="472"/>
                </a:lnTo>
                <a:lnTo>
                  <a:pt x="2559" y="472"/>
                </a:lnTo>
                <a:lnTo>
                  <a:pt x="2560" y="471"/>
                </a:lnTo>
                <a:lnTo>
                  <a:pt x="2561" y="472"/>
                </a:lnTo>
                <a:lnTo>
                  <a:pt x="2561" y="469"/>
                </a:lnTo>
                <a:lnTo>
                  <a:pt x="2561" y="470"/>
                </a:lnTo>
                <a:lnTo>
                  <a:pt x="2561" y="470"/>
                </a:lnTo>
                <a:lnTo>
                  <a:pt x="2561" y="472"/>
                </a:lnTo>
                <a:lnTo>
                  <a:pt x="2561" y="468"/>
                </a:lnTo>
                <a:lnTo>
                  <a:pt x="2562" y="470"/>
                </a:lnTo>
                <a:lnTo>
                  <a:pt x="2562" y="470"/>
                </a:lnTo>
                <a:lnTo>
                  <a:pt x="2562" y="469"/>
                </a:lnTo>
                <a:lnTo>
                  <a:pt x="2562" y="472"/>
                </a:lnTo>
                <a:lnTo>
                  <a:pt x="2563" y="472"/>
                </a:lnTo>
                <a:lnTo>
                  <a:pt x="2563" y="472"/>
                </a:lnTo>
                <a:lnTo>
                  <a:pt x="2563" y="470"/>
                </a:lnTo>
                <a:lnTo>
                  <a:pt x="2564" y="472"/>
                </a:lnTo>
                <a:lnTo>
                  <a:pt x="2564" y="472"/>
                </a:lnTo>
                <a:lnTo>
                  <a:pt x="2564" y="472"/>
                </a:lnTo>
                <a:lnTo>
                  <a:pt x="2565" y="470"/>
                </a:lnTo>
                <a:lnTo>
                  <a:pt x="2565" y="472"/>
                </a:lnTo>
                <a:lnTo>
                  <a:pt x="2565" y="472"/>
                </a:lnTo>
                <a:lnTo>
                  <a:pt x="2565" y="472"/>
                </a:lnTo>
                <a:lnTo>
                  <a:pt x="2565" y="472"/>
                </a:lnTo>
                <a:lnTo>
                  <a:pt x="2565" y="470"/>
                </a:lnTo>
                <a:lnTo>
                  <a:pt x="2566" y="471"/>
                </a:lnTo>
                <a:lnTo>
                  <a:pt x="2567" y="471"/>
                </a:lnTo>
                <a:lnTo>
                  <a:pt x="2567" y="472"/>
                </a:lnTo>
                <a:lnTo>
                  <a:pt x="2567" y="404"/>
                </a:lnTo>
                <a:lnTo>
                  <a:pt x="2567" y="468"/>
                </a:lnTo>
                <a:lnTo>
                  <a:pt x="2568" y="405"/>
                </a:lnTo>
                <a:lnTo>
                  <a:pt x="2568" y="470"/>
                </a:lnTo>
                <a:lnTo>
                  <a:pt x="2569" y="404"/>
                </a:lnTo>
                <a:lnTo>
                  <a:pt x="2569" y="463"/>
                </a:lnTo>
                <a:lnTo>
                  <a:pt x="2569" y="463"/>
                </a:lnTo>
                <a:lnTo>
                  <a:pt x="2569" y="467"/>
                </a:lnTo>
                <a:lnTo>
                  <a:pt x="2570" y="466"/>
                </a:lnTo>
                <a:lnTo>
                  <a:pt x="2570" y="466"/>
                </a:lnTo>
                <a:lnTo>
                  <a:pt x="2571" y="472"/>
                </a:lnTo>
                <a:lnTo>
                  <a:pt x="2571" y="472"/>
                </a:lnTo>
                <a:lnTo>
                  <a:pt x="2571" y="472"/>
                </a:lnTo>
                <a:lnTo>
                  <a:pt x="2571" y="464"/>
                </a:lnTo>
                <a:lnTo>
                  <a:pt x="2571" y="472"/>
                </a:lnTo>
                <a:lnTo>
                  <a:pt x="2572" y="472"/>
                </a:lnTo>
                <a:lnTo>
                  <a:pt x="2572" y="472"/>
                </a:lnTo>
                <a:lnTo>
                  <a:pt x="2572" y="472"/>
                </a:lnTo>
                <a:lnTo>
                  <a:pt x="2573" y="471"/>
                </a:lnTo>
                <a:lnTo>
                  <a:pt x="2573" y="472"/>
                </a:lnTo>
                <a:lnTo>
                  <a:pt x="2573" y="472"/>
                </a:lnTo>
                <a:lnTo>
                  <a:pt x="2573" y="472"/>
                </a:lnTo>
                <a:lnTo>
                  <a:pt x="2574" y="468"/>
                </a:lnTo>
                <a:lnTo>
                  <a:pt x="2574" y="468"/>
                </a:lnTo>
                <a:lnTo>
                  <a:pt x="2575" y="471"/>
                </a:lnTo>
                <a:lnTo>
                  <a:pt x="2575" y="471"/>
                </a:lnTo>
                <a:lnTo>
                  <a:pt x="2575" y="472"/>
                </a:lnTo>
                <a:lnTo>
                  <a:pt x="2575" y="472"/>
                </a:lnTo>
                <a:lnTo>
                  <a:pt x="2575" y="472"/>
                </a:lnTo>
                <a:lnTo>
                  <a:pt x="2576" y="470"/>
                </a:lnTo>
                <a:lnTo>
                  <a:pt x="2577" y="472"/>
                </a:lnTo>
                <a:lnTo>
                  <a:pt x="2577" y="471"/>
                </a:lnTo>
                <a:lnTo>
                  <a:pt x="2577" y="472"/>
                </a:lnTo>
                <a:lnTo>
                  <a:pt x="2577" y="472"/>
                </a:lnTo>
                <a:lnTo>
                  <a:pt x="2577" y="470"/>
                </a:lnTo>
                <a:lnTo>
                  <a:pt x="2578" y="472"/>
                </a:lnTo>
                <a:lnTo>
                  <a:pt x="2578" y="472"/>
                </a:lnTo>
                <a:lnTo>
                  <a:pt x="2579" y="472"/>
                </a:lnTo>
                <a:lnTo>
                  <a:pt x="2579" y="469"/>
                </a:lnTo>
                <a:lnTo>
                  <a:pt x="2579" y="470"/>
                </a:lnTo>
                <a:lnTo>
                  <a:pt x="2579" y="471"/>
                </a:lnTo>
                <a:lnTo>
                  <a:pt x="2579" y="472"/>
                </a:lnTo>
                <a:lnTo>
                  <a:pt x="2580" y="471"/>
                </a:lnTo>
                <a:lnTo>
                  <a:pt x="2580" y="472"/>
                </a:lnTo>
                <a:lnTo>
                  <a:pt x="2580" y="472"/>
                </a:lnTo>
                <a:lnTo>
                  <a:pt x="2581" y="469"/>
                </a:lnTo>
                <a:lnTo>
                  <a:pt x="2581" y="472"/>
                </a:lnTo>
                <a:lnTo>
                  <a:pt x="2581" y="472"/>
                </a:lnTo>
                <a:lnTo>
                  <a:pt x="2581" y="472"/>
                </a:lnTo>
                <a:lnTo>
                  <a:pt x="2582" y="469"/>
                </a:lnTo>
                <a:lnTo>
                  <a:pt x="2582" y="472"/>
                </a:lnTo>
                <a:lnTo>
                  <a:pt x="2582" y="472"/>
                </a:lnTo>
                <a:lnTo>
                  <a:pt x="2583" y="472"/>
                </a:lnTo>
                <a:lnTo>
                  <a:pt x="2583" y="472"/>
                </a:lnTo>
                <a:lnTo>
                  <a:pt x="2583" y="467"/>
                </a:lnTo>
                <a:lnTo>
                  <a:pt x="2583" y="465"/>
                </a:lnTo>
                <a:lnTo>
                  <a:pt x="2584" y="464"/>
                </a:lnTo>
                <a:lnTo>
                  <a:pt x="2585" y="472"/>
                </a:lnTo>
                <a:lnTo>
                  <a:pt x="2585" y="472"/>
                </a:lnTo>
                <a:lnTo>
                  <a:pt x="2585" y="472"/>
                </a:lnTo>
                <a:lnTo>
                  <a:pt x="2585" y="472"/>
                </a:lnTo>
                <a:lnTo>
                  <a:pt x="2586" y="470"/>
                </a:lnTo>
                <a:lnTo>
                  <a:pt x="2586" y="470"/>
                </a:lnTo>
                <a:lnTo>
                  <a:pt x="2586" y="470"/>
                </a:lnTo>
                <a:lnTo>
                  <a:pt x="2587" y="472"/>
                </a:lnTo>
                <a:lnTo>
                  <a:pt x="2587" y="472"/>
                </a:lnTo>
                <a:lnTo>
                  <a:pt x="2587" y="472"/>
                </a:lnTo>
                <a:lnTo>
                  <a:pt x="2587" y="469"/>
                </a:lnTo>
                <a:lnTo>
                  <a:pt x="2587" y="472"/>
                </a:lnTo>
                <a:lnTo>
                  <a:pt x="2588" y="471"/>
                </a:lnTo>
                <a:lnTo>
                  <a:pt x="2588" y="472"/>
                </a:lnTo>
                <a:lnTo>
                  <a:pt x="2589" y="469"/>
                </a:lnTo>
                <a:lnTo>
                  <a:pt x="2589" y="472"/>
                </a:lnTo>
                <a:lnTo>
                  <a:pt x="2589" y="472"/>
                </a:lnTo>
                <a:lnTo>
                  <a:pt x="2589" y="472"/>
                </a:lnTo>
                <a:lnTo>
                  <a:pt x="2590" y="471"/>
                </a:lnTo>
                <a:lnTo>
                  <a:pt x="2590" y="472"/>
                </a:lnTo>
                <a:lnTo>
                  <a:pt x="2591" y="472"/>
                </a:lnTo>
                <a:lnTo>
                  <a:pt x="2591" y="470"/>
                </a:lnTo>
                <a:lnTo>
                  <a:pt x="2591" y="472"/>
                </a:lnTo>
                <a:lnTo>
                  <a:pt x="2591" y="472"/>
                </a:lnTo>
                <a:lnTo>
                  <a:pt x="2592" y="469"/>
                </a:lnTo>
                <a:lnTo>
                  <a:pt x="2593" y="472"/>
                </a:lnTo>
                <a:lnTo>
                  <a:pt x="2593" y="472"/>
                </a:lnTo>
                <a:lnTo>
                  <a:pt x="2593" y="472"/>
                </a:lnTo>
                <a:lnTo>
                  <a:pt x="2594" y="468"/>
                </a:lnTo>
                <a:lnTo>
                  <a:pt x="2594" y="472"/>
                </a:lnTo>
                <a:lnTo>
                  <a:pt x="2594" y="472"/>
                </a:lnTo>
                <a:lnTo>
                  <a:pt x="2594" y="472"/>
                </a:lnTo>
                <a:lnTo>
                  <a:pt x="2595" y="471"/>
                </a:lnTo>
                <a:lnTo>
                  <a:pt x="2595" y="472"/>
                </a:lnTo>
                <a:lnTo>
                  <a:pt x="2595" y="469"/>
                </a:lnTo>
                <a:lnTo>
                  <a:pt x="2595" y="472"/>
                </a:lnTo>
                <a:lnTo>
                  <a:pt x="2596" y="471"/>
                </a:lnTo>
                <a:lnTo>
                  <a:pt x="2596" y="471"/>
                </a:lnTo>
                <a:lnTo>
                  <a:pt x="2596" y="472"/>
                </a:lnTo>
                <a:lnTo>
                  <a:pt x="2596" y="403"/>
                </a:lnTo>
                <a:lnTo>
                  <a:pt x="2597" y="467"/>
                </a:lnTo>
                <a:lnTo>
                  <a:pt x="2597" y="467"/>
                </a:lnTo>
                <a:lnTo>
                  <a:pt x="2598" y="403"/>
                </a:lnTo>
                <a:lnTo>
                  <a:pt x="2598" y="472"/>
                </a:lnTo>
                <a:lnTo>
                  <a:pt x="2599" y="472"/>
                </a:lnTo>
                <a:lnTo>
                  <a:pt x="2599" y="472"/>
                </a:lnTo>
                <a:lnTo>
                  <a:pt x="2599" y="470"/>
                </a:lnTo>
                <a:lnTo>
                  <a:pt x="2599" y="472"/>
                </a:lnTo>
                <a:lnTo>
                  <a:pt x="2600" y="472"/>
                </a:lnTo>
                <a:lnTo>
                  <a:pt x="2600" y="470"/>
                </a:lnTo>
                <a:lnTo>
                  <a:pt x="2600" y="472"/>
                </a:lnTo>
                <a:lnTo>
                  <a:pt x="2601" y="471"/>
                </a:lnTo>
                <a:lnTo>
                  <a:pt x="2601" y="471"/>
                </a:lnTo>
                <a:lnTo>
                  <a:pt x="2601" y="472"/>
                </a:lnTo>
                <a:lnTo>
                  <a:pt x="2601" y="469"/>
                </a:lnTo>
                <a:lnTo>
                  <a:pt x="2602" y="472"/>
                </a:lnTo>
                <a:lnTo>
                  <a:pt x="2602" y="472"/>
                </a:lnTo>
                <a:lnTo>
                  <a:pt x="2602" y="472"/>
                </a:lnTo>
                <a:lnTo>
                  <a:pt x="2602" y="470"/>
                </a:lnTo>
                <a:lnTo>
                  <a:pt x="2603" y="470"/>
                </a:lnTo>
                <a:lnTo>
                  <a:pt x="2603" y="471"/>
                </a:lnTo>
                <a:lnTo>
                  <a:pt x="2603" y="468"/>
                </a:lnTo>
                <a:lnTo>
                  <a:pt x="2603" y="472"/>
                </a:lnTo>
                <a:lnTo>
                  <a:pt x="2604" y="471"/>
                </a:lnTo>
                <a:lnTo>
                  <a:pt x="2604" y="472"/>
                </a:lnTo>
                <a:lnTo>
                  <a:pt x="2605" y="472"/>
                </a:lnTo>
                <a:lnTo>
                  <a:pt x="2605" y="469"/>
                </a:lnTo>
                <a:lnTo>
                  <a:pt x="2605" y="469"/>
                </a:lnTo>
                <a:lnTo>
                  <a:pt x="2605" y="470"/>
                </a:lnTo>
                <a:lnTo>
                  <a:pt x="2605" y="410"/>
                </a:lnTo>
                <a:lnTo>
                  <a:pt x="2606" y="472"/>
                </a:lnTo>
                <a:lnTo>
                  <a:pt x="2606" y="472"/>
                </a:lnTo>
                <a:lnTo>
                  <a:pt x="2607" y="471"/>
                </a:lnTo>
                <a:lnTo>
                  <a:pt x="2607" y="472"/>
                </a:lnTo>
                <a:lnTo>
                  <a:pt x="2607" y="410"/>
                </a:lnTo>
                <a:lnTo>
                  <a:pt x="2607" y="471"/>
                </a:lnTo>
                <a:lnTo>
                  <a:pt x="2608" y="472"/>
                </a:lnTo>
                <a:lnTo>
                  <a:pt x="2608" y="259"/>
                </a:lnTo>
                <a:lnTo>
                  <a:pt x="2609" y="472"/>
                </a:lnTo>
                <a:lnTo>
                  <a:pt x="2609" y="471"/>
                </a:lnTo>
                <a:lnTo>
                  <a:pt x="2609" y="471"/>
                </a:lnTo>
                <a:lnTo>
                  <a:pt x="2609" y="472"/>
                </a:lnTo>
                <a:lnTo>
                  <a:pt x="2610" y="460"/>
                </a:lnTo>
                <a:lnTo>
                  <a:pt x="2610" y="466"/>
                </a:lnTo>
                <a:lnTo>
                  <a:pt x="2610" y="466"/>
                </a:lnTo>
                <a:lnTo>
                  <a:pt x="2610" y="461"/>
                </a:lnTo>
                <a:lnTo>
                  <a:pt x="2611" y="472"/>
                </a:lnTo>
                <a:lnTo>
                  <a:pt x="2611" y="469"/>
                </a:lnTo>
                <a:lnTo>
                  <a:pt x="2611" y="469"/>
                </a:lnTo>
                <a:lnTo>
                  <a:pt x="2612" y="472"/>
                </a:lnTo>
                <a:lnTo>
                  <a:pt x="2612" y="472"/>
                </a:lnTo>
                <a:lnTo>
                  <a:pt x="2612" y="472"/>
                </a:lnTo>
                <a:lnTo>
                  <a:pt x="2612" y="472"/>
                </a:lnTo>
                <a:lnTo>
                  <a:pt x="2613" y="471"/>
                </a:lnTo>
                <a:lnTo>
                  <a:pt x="2613" y="472"/>
                </a:lnTo>
                <a:lnTo>
                  <a:pt x="2613" y="472"/>
                </a:lnTo>
                <a:lnTo>
                  <a:pt x="2613" y="472"/>
                </a:lnTo>
                <a:lnTo>
                  <a:pt x="2614" y="471"/>
                </a:lnTo>
                <a:lnTo>
                  <a:pt x="2614" y="471"/>
                </a:lnTo>
                <a:lnTo>
                  <a:pt x="2614" y="471"/>
                </a:lnTo>
                <a:lnTo>
                  <a:pt x="2615" y="471"/>
                </a:lnTo>
                <a:lnTo>
                  <a:pt x="2615" y="472"/>
                </a:lnTo>
                <a:lnTo>
                  <a:pt x="2615" y="472"/>
                </a:lnTo>
                <a:lnTo>
                  <a:pt x="2616" y="414"/>
                </a:lnTo>
                <a:lnTo>
                  <a:pt x="2616" y="472"/>
                </a:lnTo>
                <a:lnTo>
                  <a:pt x="2616" y="203"/>
                </a:lnTo>
                <a:lnTo>
                  <a:pt x="2617" y="469"/>
                </a:lnTo>
                <a:lnTo>
                  <a:pt x="2617" y="472"/>
                </a:lnTo>
                <a:lnTo>
                  <a:pt x="2617" y="423"/>
                </a:lnTo>
                <a:lnTo>
                  <a:pt x="2617" y="472"/>
                </a:lnTo>
                <a:lnTo>
                  <a:pt x="2618" y="472"/>
                </a:lnTo>
                <a:lnTo>
                  <a:pt x="2618" y="472"/>
                </a:lnTo>
                <a:lnTo>
                  <a:pt x="2618" y="425"/>
                </a:lnTo>
                <a:lnTo>
                  <a:pt x="2619" y="472"/>
                </a:lnTo>
                <a:lnTo>
                  <a:pt x="2619" y="472"/>
                </a:lnTo>
                <a:lnTo>
                  <a:pt x="2619" y="472"/>
                </a:lnTo>
                <a:lnTo>
                  <a:pt x="2620" y="472"/>
                </a:lnTo>
                <a:lnTo>
                  <a:pt x="2620" y="442"/>
                </a:lnTo>
                <a:lnTo>
                  <a:pt x="2620" y="469"/>
                </a:lnTo>
                <a:lnTo>
                  <a:pt x="2620" y="469"/>
                </a:lnTo>
                <a:lnTo>
                  <a:pt x="2621" y="472"/>
                </a:lnTo>
                <a:lnTo>
                  <a:pt x="2621" y="426"/>
                </a:lnTo>
                <a:lnTo>
                  <a:pt x="2621" y="469"/>
                </a:lnTo>
                <a:lnTo>
                  <a:pt x="2621" y="469"/>
                </a:lnTo>
                <a:lnTo>
                  <a:pt x="2622" y="472"/>
                </a:lnTo>
                <a:lnTo>
                  <a:pt x="2622" y="406"/>
                </a:lnTo>
                <a:lnTo>
                  <a:pt x="2622" y="465"/>
                </a:lnTo>
                <a:lnTo>
                  <a:pt x="2622" y="469"/>
                </a:lnTo>
                <a:lnTo>
                  <a:pt x="2623" y="466"/>
                </a:lnTo>
                <a:lnTo>
                  <a:pt x="2623" y="472"/>
                </a:lnTo>
                <a:lnTo>
                  <a:pt x="2623" y="472"/>
                </a:lnTo>
                <a:lnTo>
                  <a:pt x="2624" y="471"/>
                </a:lnTo>
                <a:lnTo>
                  <a:pt x="2624" y="469"/>
                </a:lnTo>
                <a:lnTo>
                  <a:pt x="2624" y="472"/>
                </a:lnTo>
                <a:lnTo>
                  <a:pt x="2625" y="472"/>
                </a:lnTo>
                <a:lnTo>
                  <a:pt x="2625" y="472"/>
                </a:lnTo>
                <a:lnTo>
                  <a:pt x="2625" y="472"/>
                </a:lnTo>
                <a:lnTo>
                  <a:pt x="2626" y="470"/>
                </a:lnTo>
                <a:lnTo>
                  <a:pt x="2626" y="471"/>
                </a:lnTo>
                <a:lnTo>
                  <a:pt x="2626" y="471"/>
                </a:lnTo>
                <a:lnTo>
                  <a:pt x="2626" y="472"/>
                </a:lnTo>
                <a:lnTo>
                  <a:pt x="2627" y="469"/>
                </a:lnTo>
                <a:lnTo>
                  <a:pt x="2627" y="472"/>
                </a:lnTo>
                <a:lnTo>
                  <a:pt x="2627" y="472"/>
                </a:lnTo>
                <a:lnTo>
                  <a:pt x="2628" y="472"/>
                </a:lnTo>
                <a:lnTo>
                  <a:pt x="2628" y="469"/>
                </a:lnTo>
                <a:lnTo>
                  <a:pt x="2628" y="469"/>
                </a:lnTo>
                <a:lnTo>
                  <a:pt x="2628" y="469"/>
                </a:lnTo>
                <a:lnTo>
                  <a:pt x="2628" y="472"/>
                </a:lnTo>
                <a:lnTo>
                  <a:pt x="2629" y="470"/>
                </a:lnTo>
                <a:lnTo>
                  <a:pt x="2630" y="470"/>
                </a:lnTo>
                <a:lnTo>
                  <a:pt x="2630" y="472"/>
                </a:lnTo>
                <a:lnTo>
                  <a:pt x="2630" y="472"/>
                </a:lnTo>
                <a:lnTo>
                  <a:pt x="2631" y="472"/>
                </a:lnTo>
                <a:lnTo>
                  <a:pt x="2631" y="471"/>
                </a:lnTo>
                <a:lnTo>
                  <a:pt x="2631" y="472"/>
                </a:lnTo>
                <a:lnTo>
                  <a:pt x="2632" y="472"/>
                </a:lnTo>
                <a:lnTo>
                  <a:pt x="2632" y="472"/>
                </a:lnTo>
                <a:lnTo>
                  <a:pt x="2632" y="469"/>
                </a:lnTo>
                <a:lnTo>
                  <a:pt x="2632" y="472"/>
                </a:lnTo>
                <a:lnTo>
                  <a:pt x="2633" y="472"/>
                </a:lnTo>
                <a:lnTo>
                  <a:pt x="2633" y="472"/>
                </a:lnTo>
                <a:lnTo>
                  <a:pt x="2633" y="470"/>
                </a:lnTo>
                <a:lnTo>
                  <a:pt x="2634" y="472"/>
                </a:lnTo>
                <a:lnTo>
                  <a:pt x="2634" y="472"/>
                </a:lnTo>
                <a:lnTo>
                  <a:pt x="2634" y="471"/>
                </a:lnTo>
                <a:lnTo>
                  <a:pt x="2634" y="407"/>
                </a:lnTo>
                <a:lnTo>
                  <a:pt x="2635" y="469"/>
                </a:lnTo>
                <a:lnTo>
                  <a:pt x="2635" y="469"/>
                </a:lnTo>
                <a:lnTo>
                  <a:pt x="2636" y="469"/>
                </a:lnTo>
                <a:lnTo>
                  <a:pt x="2636" y="268"/>
                </a:lnTo>
                <a:lnTo>
                  <a:pt x="2636" y="464"/>
                </a:lnTo>
                <a:lnTo>
                  <a:pt x="2636" y="464"/>
                </a:lnTo>
                <a:lnTo>
                  <a:pt x="2637" y="464"/>
                </a:lnTo>
                <a:lnTo>
                  <a:pt x="2637" y="472"/>
                </a:lnTo>
                <a:lnTo>
                  <a:pt x="2637" y="471"/>
                </a:lnTo>
                <a:lnTo>
                  <a:pt x="2638" y="472"/>
                </a:lnTo>
                <a:lnTo>
                  <a:pt x="2638" y="468"/>
                </a:lnTo>
                <a:lnTo>
                  <a:pt x="2638" y="472"/>
                </a:lnTo>
                <a:lnTo>
                  <a:pt x="2638" y="472"/>
                </a:lnTo>
                <a:lnTo>
                  <a:pt x="2639" y="472"/>
                </a:lnTo>
                <a:lnTo>
                  <a:pt x="2639" y="469"/>
                </a:lnTo>
                <a:lnTo>
                  <a:pt x="2640" y="472"/>
                </a:lnTo>
                <a:lnTo>
                  <a:pt x="2640" y="472"/>
                </a:lnTo>
                <a:lnTo>
                  <a:pt x="2640" y="472"/>
                </a:lnTo>
                <a:lnTo>
                  <a:pt x="2641" y="469"/>
                </a:lnTo>
                <a:lnTo>
                  <a:pt x="2641" y="472"/>
                </a:lnTo>
                <a:lnTo>
                  <a:pt x="2641" y="471"/>
                </a:lnTo>
                <a:lnTo>
                  <a:pt x="2642" y="472"/>
                </a:lnTo>
                <a:lnTo>
                  <a:pt x="2642" y="469"/>
                </a:lnTo>
                <a:lnTo>
                  <a:pt x="2642" y="469"/>
                </a:lnTo>
                <a:lnTo>
                  <a:pt x="2642" y="470"/>
                </a:lnTo>
                <a:lnTo>
                  <a:pt x="2642" y="472"/>
                </a:lnTo>
                <a:lnTo>
                  <a:pt x="2643" y="469"/>
                </a:lnTo>
                <a:lnTo>
                  <a:pt x="2643" y="470"/>
                </a:lnTo>
                <a:lnTo>
                  <a:pt x="2644" y="472"/>
                </a:lnTo>
                <a:lnTo>
                  <a:pt x="2644" y="470"/>
                </a:lnTo>
                <a:lnTo>
                  <a:pt x="2644" y="471"/>
                </a:lnTo>
                <a:lnTo>
                  <a:pt x="2644" y="470"/>
                </a:lnTo>
                <a:lnTo>
                  <a:pt x="2645" y="472"/>
                </a:lnTo>
                <a:lnTo>
                  <a:pt x="2645" y="471"/>
                </a:lnTo>
                <a:lnTo>
                  <a:pt x="2646" y="471"/>
                </a:lnTo>
                <a:lnTo>
                  <a:pt x="2646" y="472"/>
                </a:lnTo>
                <a:lnTo>
                  <a:pt x="2646" y="471"/>
                </a:lnTo>
                <a:lnTo>
                  <a:pt x="2646" y="472"/>
                </a:lnTo>
                <a:lnTo>
                  <a:pt x="2647" y="472"/>
                </a:lnTo>
                <a:lnTo>
                  <a:pt x="2647" y="469"/>
                </a:lnTo>
                <a:lnTo>
                  <a:pt x="2647" y="472"/>
                </a:lnTo>
                <a:lnTo>
                  <a:pt x="2648" y="472"/>
                </a:lnTo>
                <a:lnTo>
                  <a:pt x="2648" y="472"/>
                </a:lnTo>
                <a:lnTo>
                  <a:pt x="2648" y="469"/>
                </a:lnTo>
                <a:lnTo>
                  <a:pt x="2649" y="472"/>
                </a:lnTo>
                <a:lnTo>
                  <a:pt x="2649" y="472"/>
                </a:lnTo>
                <a:lnTo>
                  <a:pt x="2649" y="472"/>
                </a:lnTo>
                <a:lnTo>
                  <a:pt x="2650" y="258"/>
                </a:lnTo>
                <a:lnTo>
                  <a:pt x="2650" y="262"/>
                </a:lnTo>
                <a:lnTo>
                  <a:pt x="2650" y="274"/>
                </a:lnTo>
                <a:lnTo>
                  <a:pt x="2650" y="259"/>
                </a:lnTo>
                <a:lnTo>
                  <a:pt x="2651" y="472"/>
                </a:lnTo>
                <a:lnTo>
                  <a:pt x="2651" y="472"/>
                </a:lnTo>
                <a:lnTo>
                  <a:pt x="2651" y="472"/>
                </a:lnTo>
                <a:lnTo>
                  <a:pt x="2652" y="469"/>
                </a:lnTo>
                <a:lnTo>
                  <a:pt x="2652" y="472"/>
                </a:lnTo>
                <a:lnTo>
                  <a:pt x="2652" y="472"/>
                </a:lnTo>
                <a:lnTo>
                  <a:pt x="2652" y="472"/>
                </a:lnTo>
                <a:lnTo>
                  <a:pt x="2653" y="470"/>
                </a:lnTo>
                <a:lnTo>
                  <a:pt x="2653" y="472"/>
                </a:lnTo>
                <a:lnTo>
                  <a:pt x="2653" y="472"/>
                </a:lnTo>
                <a:lnTo>
                  <a:pt x="2653" y="472"/>
                </a:lnTo>
                <a:lnTo>
                  <a:pt x="2654" y="472"/>
                </a:lnTo>
                <a:lnTo>
                  <a:pt x="2654" y="469"/>
                </a:lnTo>
                <a:lnTo>
                  <a:pt x="2654" y="471"/>
                </a:lnTo>
                <a:lnTo>
                  <a:pt x="2655" y="471"/>
                </a:lnTo>
                <a:lnTo>
                  <a:pt x="2655" y="472"/>
                </a:lnTo>
                <a:lnTo>
                  <a:pt x="2656" y="469"/>
                </a:lnTo>
                <a:lnTo>
                  <a:pt x="2656" y="469"/>
                </a:lnTo>
                <a:lnTo>
                  <a:pt x="2656" y="470"/>
                </a:lnTo>
                <a:lnTo>
                  <a:pt x="2656" y="470"/>
                </a:lnTo>
                <a:lnTo>
                  <a:pt x="2656" y="472"/>
                </a:lnTo>
                <a:lnTo>
                  <a:pt x="2657" y="472"/>
                </a:lnTo>
                <a:lnTo>
                  <a:pt x="2657" y="471"/>
                </a:lnTo>
                <a:lnTo>
                  <a:pt x="2657" y="469"/>
                </a:lnTo>
                <a:lnTo>
                  <a:pt x="2658" y="472"/>
                </a:lnTo>
                <a:lnTo>
                  <a:pt x="2658" y="472"/>
                </a:lnTo>
                <a:lnTo>
                  <a:pt x="2658" y="472"/>
                </a:lnTo>
                <a:lnTo>
                  <a:pt x="2659" y="422"/>
                </a:lnTo>
                <a:lnTo>
                  <a:pt x="2659" y="427"/>
                </a:lnTo>
                <a:lnTo>
                  <a:pt x="2659" y="458"/>
                </a:lnTo>
                <a:lnTo>
                  <a:pt x="2660" y="472"/>
                </a:lnTo>
                <a:lnTo>
                  <a:pt x="2660" y="471"/>
                </a:lnTo>
                <a:lnTo>
                  <a:pt x="2660" y="470"/>
                </a:lnTo>
                <a:lnTo>
                  <a:pt x="2660" y="469"/>
                </a:lnTo>
                <a:lnTo>
                  <a:pt x="2661" y="472"/>
                </a:lnTo>
                <a:lnTo>
                  <a:pt x="2661" y="472"/>
                </a:lnTo>
                <a:lnTo>
                  <a:pt x="2662" y="469"/>
                </a:lnTo>
                <a:lnTo>
                  <a:pt x="2662" y="472"/>
                </a:lnTo>
                <a:lnTo>
                  <a:pt x="2662" y="472"/>
                </a:lnTo>
                <a:lnTo>
                  <a:pt x="2663" y="472"/>
                </a:lnTo>
                <a:lnTo>
                  <a:pt x="2663" y="472"/>
                </a:lnTo>
                <a:lnTo>
                  <a:pt x="2663" y="265"/>
                </a:lnTo>
                <a:lnTo>
                  <a:pt x="2664" y="462"/>
                </a:lnTo>
                <a:lnTo>
                  <a:pt x="2664" y="462"/>
                </a:lnTo>
                <a:lnTo>
                  <a:pt x="2664" y="472"/>
                </a:lnTo>
                <a:lnTo>
                  <a:pt x="2665" y="471"/>
                </a:lnTo>
                <a:lnTo>
                  <a:pt x="2665" y="471"/>
                </a:lnTo>
                <a:lnTo>
                  <a:pt x="2665" y="469"/>
                </a:lnTo>
                <a:lnTo>
                  <a:pt x="2666" y="472"/>
                </a:lnTo>
                <a:lnTo>
                  <a:pt x="2666" y="471"/>
                </a:lnTo>
                <a:lnTo>
                  <a:pt x="2666" y="471"/>
                </a:lnTo>
                <a:lnTo>
                  <a:pt x="2666" y="472"/>
                </a:lnTo>
                <a:lnTo>
                  <a:pt x="2666" y="469"/>
                </a:lnTo>
                <a:lnTo>
                  <a:pt x="2667" y="472"/>
                </a:lnTo>
                <a:lnTo>
                  <a:pt x="2667" y="472"/>
                </a:lnTo>
                <a:lnTo>
                  <a:pt x="2668" y="472"/>
                </a:lnTo>
                <a:lnTo>
                  <a:pt x="2668" y="468"/>
                </a:lnTo>
                <a:lnTo>
                  <a:pt x="2668" y="471"/>
                </a:lnTo>
                <a:lnTo>
                  <a:pt x="2668" y="410"/>
                </a:lnTo>
                <a:lnTo>
                  <a:pt x="2669" y="268"/>
                </a:lnTo>
                <a:lnTo>
                  <a:pt x="2669" y="472"/>
                </a:lnTo>
                <a:lnTo>
                  <a:pt x="2669" y="466"/>
                </a:lnTo>
                <a:lnTo>
                  <a:pt x="2670" y="470"/>
                </a:lnTo>
                <a:lnTo>
                  <a:pt x="2670" y="424"/>
                </a:lnTo>
                <a:lnTo>
                  <a:pt x="2670" y="472"/>
                </a:lnTo>
                <a:lnTo>
                  <a:pt x="2670" y="472"/>
                </a:lnTo>
                <a:lnTo>
                  <a:pt x="2671" y="472"/>
                </a:lnTo>
                <a:lnTo>
                  <a:pt x="2671" y="426"/>
                </a:lnTo>
                <a:lnTo>
                  <a:pt x="2672" y="472"/>
                </a:lnTo>
                <a:lnTo>
                  <a:pt x="2672" y="470"/>
                </a:lnTo>
                <a:lnTo>
                  <a:pt x="2672" y="470"/>
                </a:lnTo>
                <a:lnTo>
                  <a:pt x="2672" y="468"/>
                </a:lnTo>
                <a:lnTo>
                  <a:pt x="2673" y="472"/>
                </a:lnTo>
                <a:lnTo>
                  <a:pt x="2673" y="472"/>
                </a:lnTo>
                <a:lnTo>
                  <a:pt x="2673" y="471"/>
                </a:lnTo>
                <a:lnTo>
                  <a:pt x="2673" y="472"/>
                </a:lnTo>
                <a:lnTo>
                  <a:pt x="2674" y="469"/>
                </a:lnTo>
                <a:lnTo>
                  <a:pt x="2674" y="471"/>
                </a:lnTo>
                <a:lnTo>
                  <a:pt x="2674" y="471"/>
                </a:lnTo>
                <a:lnTo>
                  <a:pt x="2675" y="472"/>
                </a:lnTo>
                <a:lnTo>
                  <a:pt x="2675" y="468"/>
                </a:lnTo>
                <a:lnTo>
                  <a:pt x="2675" y="469"/>
                </a:lnTo>
                <a:lnTo>
                  <a:pt x="2675" y="471"/>
                </a:lnTo>
                <a:lnTo>
                  <a:pt x="2675" y="472"/>
                </a:lnTo>
                <a:lnTo>
                  <a:pt x="2676" y="357"/>
                </a:lnTo>
                <a:lnTo>
                  <a:pt x="2676" y="469"/>
                </a:lnTo>
                <a:lnTo>
                  <a:pt x="2676" y="471"/>
                </a:lnTo>
                <a:lnTo>
                  <a:pt x="2676" y="472"/>
                </a:lnTo>
                <a:lnTo>
                  <a:pt x="2677" y="464"/>
                </a:lnTo>
                <a:lnTo>
                  <a:pt x="2677" y="468"/>
                </a:lnTo>
                <a:lnTo>
                  <a:pt x="2678" y="466"/>
                </a:lnTo>
                <a:lnTo>
                  <a:pt x="2678" y="263"/>
                </a:lnTo>
                <a:lnTo>
                  <a:pt x="2678" y="472"/>
                </a:lnTo>
                <a:lnTo>
                  <a:pt x="2678" y="472"/>
                </a:lnTo>
                <a:lnTo>
                  <a:pt x="2678" y="472"/>
                </a:lnTo>
                <a:lnTo>
                  <a:pt x="2679" y="469"/>
                </a:lnTo>
                <a:lnTo>
                  <a:pt x="2679" y="472"/>
                </a:lnTo>
                <a:lnTo>
                  <a:pt x="2680" y="472"/>
                </a:lnTo>
                <a:lnTo>
                  <a:pt x="2680" y="472"/>
                </a:lnTo>
                <a:lnTo>
                  <a:pt x="2680" y="469"/>
                </a:lnTo>
                <a:lnTo>
                  <a:pt x="2681" y="472"/>
                </a:lnTo>
                <a:lnTo>
                  <a:pt x="2681" y="472"/>
                </a:lnTo>
                <a:lnTo>
                  <a:pt x="2681" y="472"/>
                </a:lnTo>
                <a:lnTo>
                  <a:pt x="2682" y="469"/>
                </a:lnTo>
                <a:lnTo>
                  <a:pt x="2682" y="472"/>
                </a:lnTo>
                <a:lnTo>
                  <a:pt x="2682" y="472"/>
                </a:lnTo>
                <a:lnTo>
                  <a:pt x="2682" y="472"/>
                </a:lnTo>
                <a:lnTo>
                  <a:pt x="2683" y="468"/>
                </a:lnTo>
                <a:lnTo>
                  <a:pt x="2683" y="471"/>
                </a:lnTo>
                <a:lnTo>
                  <a:pt x="2683" y="472"/>
                </a:lnTo>
                <a:lnTo>
                  <a:pt x="2683" y="410"/>
                </a:lnTo>
                <a:lnTo>
                  <a:pt x="2684" y="472"/>
                </a:lnTo>
                <a:lnTo>
                  <a:pt x="2684" y="470"/>
                </a:lnTo>
                <a:lnTo>
                  <a:pt x="2684" y="471"/>
                </a:lnTo>
                <a:lnTo>
                  <a:pt x="2685" y="472"/>
                </a:lnTo>
                <a:lnTo>
                  <a:pt x="2685" y="459"/>
                </a:lnTo>
                <a:lnTo>
                  <a:pt x="2685" y="471"/>
                </a:lnTo>
                <a:lnTo>
                  <a:pt x="2686" y="471"/>
                </a:lnTo>
                <a:lnTo>
                  <a:pt x="2686" y="268"/>
                </a:lnTo>
                <a:lnTo>
                  <a:pt x="2686" y="472"/>
                </a:lnTo>
                <a:lnTo>
                  <a:pt x="2686" y="469"/>
                </a:lnTo>
                <a:lnTo>
                  <a:pt x="2686" y="470"/>
                </a:lnTo>
                <a:lnTo>
                  <a:pt x="2687" y="468"/>
                </a:lnTo>
                <a:lnTo>
                  <a:pt x="2687" y="472"/>
                </a:lnTo>
                <a:lnTo>
                  <a:pt x="2688" y="469"/>
                </a:lnTo>
                <a:lnTo>
                  <a:pt x="2688" y="469"/>
                </a:lnTo>
                <a:lnTo>
                  <a:pt x="2688" y="468"/>
                </a:lnTo>
                <a:lnTo>
                  <a:pt x="2688" y="471"/>
                </a:lnTo>
                <a:lnTo>
                  <a:pt x="2689" y="469"/>
                </a:lnTo>
                <a:lnTo>
                  <a:pt x="2689" y="469"/>
                </a:lnTo>
                <a:lnTo>
                  <a:pt x="2689" y="407"/>
                </a:lnTo>
                <a:lnTo>
                  <a:pt x="2690" y="471"/>
                </a:lnTo>
                <a:lnTo>
                  <a:pt x="2690" y="469"/>
                </a:lnTo>
                <a:lnTo>
                  <a:pt x="2690" y="469"/>
                </a:lnTo>
                <a:lnTo>
                  <a:pt x="2690" y="467"/>
                </a:lnTo>
                <a:lnTo>
                  <a:pt x="2690" y="472"/>
                </a:lnTo>
                <a:lnTo>
                  <a:pt x="2691" y="470"/>
                </a:lnTo>
                <a:lnTo>
                  <a:pt x="2691" y="470"/>
                </a:lnTo>
                <a:lnTo>
                  <a:pt x="2691" y="468"/>
                </a:lnTo>
                <a:lnTo>
                  <a:pt x="2692" y="472"/>
                </a:lnTo>
                <a:lnTo>
                  <a:pt x="2692" y="472"/>
                </a:lnTo>
                <a:lnTo>
                  <a:pt x="2692" y="472"/>
                </a:lnTo>
                <a:lnTo>
                  <a:pt x="2693" y="472"/>
                </a:lnTo>
                <a:lnTo>
                  <a:pt x="2693" y="404"/>
                </a:lnTo>
                <a:lnTo>
                  <a:pt x="2693" y="466"/>
                </a:lnTo>
                <a:lnTo>
                  <a:pt x="2694" y="466"/>
                </a:lnTo>
                <a:lnTo>
                  <a:pt x="2694" y="460"/>
                </a:lnTo>
                <a:lnTo>
                  <a:pt x="2694" y="472"/>
                </a:lnTo>
                <a:lnTo>
                  <a:pt x="2694" y="472"/>
                </a:lnTo>
                <a:lnTo>
                  <a:pt x="2694" y="472"/>
                </a:lnTo>
                <a:lnTo>
                  <a:pt x="2695" y="468"/>
                </a:lnTo>
                <a:lnTo>
                  <a:pt x="2695" y="472"/>
                </a:lnTo>
                <a:lnTo>
                  <a:pt x="2696" y="471"/>
                </a:lnTo>
                <a:lnTo>
                  <a:pt x="2696" y="471"/>
                </a:lnTo>
                <a:lnTo>
                  <a:pt x="2696" y="472"/>
                </a:lnTo>
                <a:lnTo>
                  <a:pt x="2696" y="470"/>
                </a:lnTo>
                <a:lnTo>
                  <a:pt x="2697" y="472"/>
                </a:lnTo>
                <a:lnTo>
                  <a:pt x="2697" y="472"/>
                </a:lnTo>
                <a:lnTo>
                  <a:pt x="2697" y="472"/>
                </a:lnTo>
                <a:lnTo>
                  <a:pt x="2698" y="471"/>
                </a:lnTo>
                <a:lnTo>
                  <a:pt x="2698" y="472"/>
                </a:lnTo>
                <a:lnTo>
                  <a:pt x="2698" y="471"/>
                </a:lnTo>
                <a:lnTo>
                  <a:pt x="2698" y="472"/>
                </a:lnTo>
                <a:lnTo>
                  <a:pt x="2699" y="469"/>
                </a:lnTo>
                <a:lnTo>
                  <a:pt x="2699" y="471"/>
                </a:lnTo>
                <a:lnTo>
                  <a:pt x="2699" y="472"/>
                </a:lnTo>
                <a:lnTo>
                  <a:pt x="2699" y="472"/>
                </a:lnTo>
                <a:lnTo>
                  <a:pt x="2700" y="470"/>
                </a:lnTo>
                <a:lnTo>
                  <a:pt x="2700" y="470"/>
                </a:lnTo>
                <a:lnTo>
                  <a:pt x="2700" y="410"/>
                </a:lnTo>
                <a:lnTo>
                  <a:pt x="2701" y="472"/>
                </a:lnTo>
                <a:lnTo>
                  <a:pt x="2701" y="472"/>
                </a:lnTo>
                <a:lnTo>
                  <a:pt x="2702" y="472"/>
                </a:lnTo>
                <a:lnTo>
                  <a:pt x="2702" y="370"/>
                </a:lnTo>
                <a:lnTo>
                  <a:pt x="2702" y="472"/>
                </a:lnTo>
                <a:lnTo>
                  <a:pt x="2702" y="472"/>
                </a:lnTo>
                <a:lnTo>
                  <a:pt x="2703" y="472"/>
                </a:lnTo>
                <a:lnTo>
                  <a:pt x="2703" y="472"/>
                </a:lnTo>
                <a:lnTo>
                  <a:pt x="2704" y="426"/>
                </a:lnTo>
                <a:lnTo>
                  <a:pt x="2704" y="470"/>
                </a:lnTo>
                <a:lnTo>
                  <a:pt x="2704" y="470"/>
                </a:lnTo>
                <a:lnTo>
                  <a:pt x="2704" y="424"/>
                </a:lnTo>
                <a:lnTo>
                  <a:pt x="2705" y="472"/>
                </a:lnTo>
                <a:lnTo>
                  <a:pt x="2705" y="472"/>
                </a:lnTo>
                <a:lnTo>
                  <a:pt x="2705" y="471"/>
                </a:lnTo>
                <a:lnTo>
                  <a:pt x="2705" y="469"/>
                </a:lnTo>
                <a:lnTo>
                  <a:pt x="2705" y="472"/>
                </a:lnTo>
                <a:lnTo>
                  <a:pt x="2706" y="471"/>
                </a:lnTo>
                <a:lnTo>
                  <a:pt x="2706" y="470"/>
                </a:lnTo>
                <a:lnTo>
                  <a:pt x="2706" y="406"/>
                </a:lnTo>
                <a:lnTo>
                  <a:pt x="2707" y="472"/>
                </a:lnTo>
                <a:lnTo>
                  <a:pt x="2707" y="472"/>
                </a:lnTo>
                <a:lnTo>
                  <a:pt x="2707" y="472"/>
                </a:lnTo>
                <a:lnTo>
                  <a:pt x="2708" y="472"/>
                </a:lnTo>
                <a:lnTo>
                  <a:pt x="2708" y="469"/>
                </a:lnTo>
                <a:lnTo>
                  <a:pt x="2708" y="471"/>
                </a:lnTo>
                <a:lnTo>
                  <a:pt x="2709" y="471"/>
                </a:lnTo>
                <a:lnTo>
                  <a:pt x="2709" y="472"/>
                </a:lnTo>
                <a:lnTo>
                  <a:pt x="2709" y="464"/>
                </a:lnTo>
                <a:lnTo>
                  <a:pt x="2709" y="466"/>
                </a:lnTo>
                <a:lnTo>
                  <a:pt x="2710" y="466"/>
                </a:lnTo>
                <a:lnTo>
                  <a:pt x="2710" y="470"/>
                </a:lnTo>
                <a:lnTo>
                  <a:pt x="2711" y="468"/>
                </a:lnTo>
                <a:lnTo>
                  <a:pt x="2711" y="468"/>
                </a:lnTo>
                <a:lnTo>
                  <a:pt x="2711" y="467"/>
                </a:lnTo>
                <a:lnTo>
                  <a:pt x="2712" y="472"/>
                </a:lnTo>
                <a:lnTo>
                  <a:pt x="2712" y="472"/>
                </a:lnTo>
                <a:lnTo>
                  <a:pt x="2712" y="472"/>
                </a:lnTo>
                <a:lnTo>
                  <a:pt x="2712" y="469"/>
                </a:lnTo>
                <a:lnTo>
                  <a:pt x="2713" y="472"/>
                </a:lnTo>
                <a:lnTo>
                  <a:pt x="2713" y="471"/>
                </a:lnTo>
                <a:lnTo>
                  <a:pt x="2713" y="471"/>
                </a:lnTo>
                <a:lnTo>
                  <a:pt x="2713" y="472"/>
                </a:lnTo>
                <a:lnTo>
                  <a:pt x="2714" y="470"/>
                </a:lnTo>
                <a:lnTo>
                  <a:pt x="2714" y="472"/>
                </a:lnTo>
                <a:lnTo>
                  <a:pt x="2714" y="472"/>
                </a:lnTo>
                <a:lnTo>
                  <a:pt x="2714" y="472"/>
                </a:lnTo>
                <a:lnTo>
                  <a:pt x="2715" y="469"/>
                </a:lnTo>
                <a:lnTo>
                  <a:pt x="2715" y="469"/>
                </a:lnTo>
                <a:lnTo>
                  <a:pt x="2715" y="469"/>
                </a:lnTo>
                <a:lnTo>
                  <a:pt x="2716" y="472"/>
                </a:lnTo>
                <a:lnTo>
                  <a:pt x="2716" y="410"/>
                </a:lnTo>
                <a:lnTo>
                  <a:pt x="2716" y="472"/>
                </a:lnTo>
                <a:lnTo>
                  <a:pt x="2717" y="472"/>
                </a:lnTo>
                <a:lnTo>
                  <a:pt x="2717" y="263"/>
                </a:lnTo>
                <a:lnTo>
                  <a:pt x="2717" y="472"/>
                </a:lnTo>
                <a:lnTo>
                  <a:pt x="2717" y="470"/>
                </a:lnTo>
                <a:lnTo>
                  <a:pt x="2717" y="470"/>
                </a:lnTo>
                <a:lnTo>
                  <a:pt x="2718" y="451"/>
                </a:lnTo>
                <a:lnTo>
                  <a:pt x="2718" y="472"/>
                </a:lnTo>
                <a:lnTo>
                  <a:pt x="2719" y="472"/>
                </a:lnTo>
                <a:lnTo>
                  <a:pt x="2719" y="472"/>
                </a:lnTo>
                <a:lnTo>
                  <a:pt x="2719" y="472"/>
                </a:lnTo>
                <a:lnTo>
                  <a:pt x="2720" y="453"/>
                </a:lnTo>
                <a:lnTo>
                  <a:pt x="2720" y="466"/>
                </a:lnTo>
                <a:lnTo>
                  <a:pt x="2720" y="463"/>
                </a:lnTo>
                <a:lnTo>
                  <a:pt x="2720" y="472"/>
                </a:lnTo>
                <a:lnTo>
                  <a:pt x="2721" y="404"/>
                </a:lnTo>
                <a:lnTo>
                  <a:pt x="2721" y="470"/>
                </a:lnTo>
                <a:lnTo>
                  <a:pt x="2721" y="470"/>
                </a:lnTo>
                <a:lnTo>
                  <a:pt x="2722" y="472"/>
                </a:lnTo>
                <a:lnTo>
                  <a:pt x="2722" y="336"/>
                </a:lnTo>
                <a:lnTo>
                  <a:pt x="2722" y="466"/>
                </a:lnTo>
                <a:lnTo>
                  <a:pt x="2722" y="465"/>
                </a:lnTo>
                <a:lnTo>
                  <a:pt x="2723" y="469"/>
                </a:lnTo>
                <a:lnTo>
                  <a:pt x="2723" y="469"/>
                </a:lnTo>
                <a:lnTo>
                  <a:pt x="2723" y="469"/>
                </a:lnTo>
                <a:lnTo>
                  <a:pt x="2724" y="464"/>
                </a:lnTo>
                <a:lnTo>
                  <a:pt x="2724" y="466"/>
                </a:lnTo>
                <a:lnTo>
                  <a:pt x="2725" y="466"/>
                </a:lnTo>
                <a:lnTo>
                  <a:pt x="2725" y="248"/>
                </a:lnTo>
                <a:lnTo>
                  <a:pt x="2725" y="463"/>
                </a:lnTo>
                <a:lnTo>
                  <a:pt x="2725" y="470"/>
                </a:lnTo>
                <a:lnTo>
                  <a:pt x="2726" y="472"/>
                </a:lnTo>
                <a:lnTo>
                  <a:pt x="2726" y="469"/>
                </a:lnTo>
                <a:lnTo>
                  <a:pt x="2727" y="472"/>
                </a:lnTo>
                <a:lnTo>
                  <a:pt x="2727" y="472"/>
                </a:lnTo>
                <a:lnTo>
                  <a:pt x="2727" y="472"/>
                </a:lnTo>
                <a:lnTo>
                  <a:pt x="2728" y="469"/>
                </a:lnTo>
                <a:lnTo>
                  <a:pt x="2728" y="471"/>
                </a:lnTo>
                <a:lnTo>
                  <a:pt x="2728" y="472"/>
                </a:lnTo>
                <a:lnTo>
                  <a:pt x="2728" y="472"/>
                </a:lnTo>
                <a:lnTo>
                  <a:pt x="2729" y="471"/>
                </a:lnTo>
                <a:lnTo>
                  <a:pt x="2729" y="472"/>
                </a:lnTo>
                <a:lnTo>
                  <a:pt x="2729" y="472"/>
                </a:lnTo>
                <a:lnTo>
                  <a:pt x="2730" y="408"/>
                </a:lnTo>
                <a:lnTo>
                  <a:pt x="2730" y="471"/>
                </a:lnTo>
                <a:lnTo>
                  <a:pt x="2730" y="471"/>
                </a:lnTo>
                <a:lnTo>
                  <a:pt x="2730" y="454"/>
                </a:lnTo>
                <a:lnTo>
                  <a:pt x="2731" y="472"/>
                </a:lnTo>
                <a:lnTo>
                  <a:pt x="2731" y="469"/>
                </a:lnTo>
                <a:lnTo>
                  <a:pt x="2731" y="469"/>
                </a:lnTo>
                <a:lnTo>
                  <a:pt x="2732" y="472"/>
                </a:lnTo>
                <a:lnTo>
                  <a:pt x="2732" y="472"/>
                </a:lnTo>
                <a:lnTo>
                  <a:pt x="2733" y="472"/>
                </a:lnTo>
                <a:lnTo>
                  <a:pt x="2733" y="459"/>
                </a:lnTo>
                <a:lnTo>
                  <a:pt x="2733" y="472"/>
                </a:lnTo>
                <a:lnTo>
                  <a:pt x="2733" y="471"/>
                </a:lnTo>
                <a:lnTo>
                  <a:pt x="2734" y="471"/>
                </a:lnTo>
                <a:lnTo>
                  <a:pt x="2734" y="472"/>
                </a:lnTo>
                <a:lnTo>
                  <a:pt x="2734" y="471"/>
                </a:lnTo>
                <a:lnTo>
                  <a:pt x="2735" y="472"/>
                </a:lnTo>
                <a:lnTo>
                  <a:pt x="2735" y="472"/>
                </a:lnTo>
                <a:lnTo>
                  <a:pt x="2735" y="472"/>
                </a:lnTo>
                <a:lnTo>
                  <a:pt x="2735" y="469"/>
                </a:lnTo>
                <a:lnTo>
                  <a:pt x="2736" y="471"/>
                </a:lnTo>
                <a:lnTo>
                  <a:pt x="2736" y="471"/>
                </a:lnTo>
                <a:lnTo>
                  <a:pt x="2736" y="469"/>
                </a:lnTo>
                <a:lnTo>
                  <a:pt x="2737" y="472"/>
                </a:lnTo>
                <a:lnTo>
                  <a:pt x="2737" y="472"/>
                </a:lnTo>
                <a:lnTo>
                  <a:pt x="2737" y="472"/>
                </a:lnTo>
                <a:lnTo>
                  <a:pt x="2737" y="472"/>
                </a:lnTo>
                <a:lnTo>
                  <a:pt x="2738" y="461"/>
                </a:lnTo>
                <a:lnTo>
                  <a:pt x="2738" y="470"/>
                </a:lnTo>
                <a:lnTo>
                  <a:pt x="2738" y="470"/>
                </a:lnTo>
                <a:lnTo>
                  <a:pt x="2738" y="472"/>
                </a:lnTo>
                <a:lnTo>
                  <a:pt x="2739" y="405"/>
                </a:lnTo>
                <a:lnTo>
                  <a:pt x="2739" y="466"/>
                </a:lnTo>
                <a:lnTo>
                  <a:pt x="2739" y="468"/>
                </a:lnTo>
                <a:lnTo>
                  <a:pt x="2739" y="464"/>
                </a:lnTo>
                <a:lnTo>
                  <a:pt x="2739" y="472"/>
                </a:lnTo>
                <a:lnTo>
                  <a:pt x="2740" y="471"/>
                </a:lnTo>
                <a:lnTo>
                  <a:pt x="2741" y="472"/>
                </a:lnTo>
                <a:lnTo>
                  <a:pt x="2741" y="469"/>
                </a:lnTo>
                <a:lnTo>
                  <a:pt x="2741" y="472"/>
                </a:lnTo>
                <a:lnTo>
                  <a:pt x="2741" y="472"/>
                </a:lnTo>
                <a:lnTo>
                  <a:pt x="2742" y="472"/>
                </a:lnTo>
                <a:lnTo>
                  <a:pt x="2742" y="468"/>
                </a:lnTo>
                <a:lnTo>
                  <a:pt x="2743" y="472"/>
                </a:lnTo>
                <a:lnTo>
                  <a:pt x="2743" y="471"/>
                </a:lnTo>
                <a:lnTo>
                  <a:pt x="2743" y="471"/>
                </a:lnTo>
                <a:lnTo>
                  <a:pt x="2743" y="472"/>
                </a:lnTo>
                <a:lnTo>
                  <a:pt x="2743" y="469"/>
                </a:lnTo>
                <a:lnTo>
                  <a:pt x="2744" y="472"/>
                </a:lnTo>
                <a:lnTo>
                  <a:pt x="2744" y="459"/>
                </a:lnTo>
                <a:lnTo>
                  <a:pt x="2744" y="472"/>
                </a:lnTo>
                <a:lnTo>
                  <a:pt x="2745" y="472"/>
                </a:lnTo>
                <a:lnTo>
                  <a:pt x="2745" y="472"/>
                </a:lnTo>
                <a:lnTo>
                  <a:pt x="2745" y="472"/>
                </a:lnTo>
                <a:lnTo>
                  <a:pt x="2745" y="422"/>
                </a:lnTo>
                <a:lnTo>
                  <a:pt x="2746" y="472"/>
                </a:lnTo>
                <a:lnTo>
                  <a:pt x="2746" y="472"/>
                </a:lnTo>
                <a:lnTo>
                  <a:pt x="2747" y="424"/>
                </a:lnTo>
                <a:lnTo>
                  <a:pt x="2747" y="470"/>
                </a:lnTo>
                <a:lnTo>
                  <a:pt x="2747" y="470"/>
                </a:lnTo>
                <a:lnTo>
                  <a:pt x="2748" y="472"/>
                </a:lnTo>
                <a:lnTo>
                  <a:pt x="2748" y="428"/>
                </a:lnTo>
                <a:lnTo>
                  <a:pt x="2749" y="428"/>
                </a:lnTo>
                <a:lnTo>
                  <a:pt x="2749" y="472"/>
                </a:lnTo>
                <a:lnTo>
                  <a:pt x="2749" y="471"/>
                </a:lnTo>
                <a:lnTo>
                  <a:pt x="2750" y="471"/>
                </a:lnTo>
                <a:lnTo>
                  <a:pt x="2750" y="469"/>
                </a:lnTo>
                <a:lnTo>
                  <a:pt x="2751" y="472"/>
                </a:lnTo>
                <a:lnTo>
                  <a:pt x="2751" y="472"/>
                </a:lnTo>
                <a:lnTo>
                  <a:pt x="2751" y="472"/>
                </a:lnTo>
                <a:lnTo>
                  <a:pt x="2751" y="472"/>
                </a:lnTo>
                <a:lnTo>
                  <a:pt x="2752" y="470"/>
                </a:lnTo>
                <a:lnTo>
                  <a:pt x="2752" y="470"/>
                </a:lnTo>
                <a:lnTo>
                  <a:pt x="2752" y="470"/>
                </a:lnTo>
                <a:lnTo>
                  <a:pt x="2752" y="470"/>
                </a:lnTo>
                <a:lnTo>
                  <a:pt x="2753" y="472"/>
                </a:lnTo>
                <a:lnTo>
                  <a:pt x="2753" y="471"/>
                </a:lnTo>
                <a:lnTo>
                  <a:pt x="2753" y="462"/>
                </a:lnTo>
                <a:lnTo>
                  <a:pt x="2754" y="472"/>
                </a:lnTo>
                <a:lnTo>
                  <a:pt x="2754" y="472"/>
                </a:lnTo>
                <a:lnTo>
                  <a:pt x="2754" y="472"/>
                </a:lnTo>
                <a:lnTo>
                  <a:pt x="2754" y="469"/>
                </a:lnTo>
                <a:lnTo>
                  <a:pt x="2755" y="472"/>
                </a:lnTo>
                <a:lnTo>
                  <a:pt x="2755" y="472"/>
                </a:lnTo>
                <a:lnTo>
                  <a:pt x="2755" y="472"/>
                </a:lnTo>
                <a:lnTo>
                  <a:pt x="2755" y="472"/>
                </a:lnTo>
                <a:lnTo>
                  <a:pt x="2756" y="470"/>
                </a:lnTo>
                <a:lnTo>
                  <a:pt x="2756" y="470"/>
                </a:lnTo>
                <a:lnTo>
                  <a:pt x="2756" y="470"/>
                </a:lnTo>
                <a:lnTo>
                  <a:pt x="2757" y="472"/>
                </a:lnTo>
                <a:lnTo>
                  <a:pt x="2757" y="472"/>
                </a:lnTo>
                <a:lnTo>
                  <a:pt x="2758" y="472"/>
                </a:lnTo>
                <a:lnTo>
                  <a:pt x="2758" y="469"/>
                </a:lnTo>
                <a:lnTo>
                  <a:pt x="2758" y="472"/>
                </a:lnTo>
                <a:lnTo>
                  <a:pt x="2759" y="472"/>
                </a:lnTo>
                <a:lnTo>
                  <a:pt x="2759" y="472"/>
                </a:lnTo>
                <a:lnTo>
                  <a:pt x="2759" y="470"/>
                </a:lnTo>
                <a:lnTo>
                  <a:pt x="2760" y="472"/>
                </a:lnTo>
                <a:lnTo>
                  <a:pt x="2760" y="472"/>
                </a:lnTo>
                <a:lnTo>
                  <a:pt x="2760" y="472"/>
                </a:lnTo>
                <a:lnTo>
                  <a:pt x="2761" y="393"/>
                </a:lnTo>
                <a:lnTo>
                  <a:pt x="2761" y="434"/>
                </a:lnTo>
                <a:lnTo>
                  <a:pt x="2761" y="435"/>
                </a:lnTo>
                <a:lnTo>
                  <a:pt x="2761" y="362"/>
                </a:lnTo>
                <a:lnTo>
                  <a:pt x="2762" y="472"/>
                </a:lnTo>
                <a:lnTo>
                  <a:pt x="2762" y="472"/>
                </a:lnTo>
                <a:lnTo>
                  <a:pt x="2762" y="472"/>
                </a:lnTo>
                <a:lnTo>
                  <a:pt x="2763" y="470"/>
                </a:lnTo>
                <a:lnTo>
                  <a:pt x="2763" y="471"/>
                </a:lnTo>
                <a:lnTo>
                  <a:pt x="2763" y="471"/>
                </a:lnTo>
                <a:lnTo>
                  <a:pt x="2764" y="472"/>
                </a:lnTo>
                <a:lnTo>
                  <a:pt x="2764" y="467"/>
                </a:lnTo>
                <a:lnTo>
                  <a:pt x="2764" y="469"/>
                </a:lnTo>
                <a:lnTo>
                  <a:pt x="2764" y="470"/>
                </a:lnTo>
                <a:lnTo>
                  <a:pt x="2765" y="472"/>
                </a:lnTo>
                <a:lnTo>
                  <a:pt x="2765" y="407"/>
                </a:lnTo>
                <a:lnTo>
                  <a:pt x="2765" y="433"/>
                </a:lnTo>
                <a:lnTo>
                  <a:pt x="2766" y="406"/>
                </a:lnTo>
                <a:lnTo>
                  <a:pt x="2766" y="371"/>
                </a:lnTo>
                <a:lnTo>
                  <a:pt x="2766" y="472"/>
                </a:lnTo>
                <a:lnTo>
                  <a:pt x="2767" y="471"/>
                </a:lnTo>
                <a:lnTo>
                  <a:pt x="2767" y="471"/>
                </a:lnTo>
                <a:lnTo>
                  <a:pt x="2767" y="472"/>
                </a:lnTo>
                <a:lnTo>
                  <a:pt x="2768" y="465"/>
                </a:lnTo>
                <a:lnTo>
                  <a:pt x="2768" y="465"/>
                </a:lnTo>
                <a:lnTo>
                  <a:pt x="2768" y="268"/>
                </a:lnTo>
                <a:lnTo>
                  <a:pt x="2769" y="472"/>
                </a:lnTo>
                <a:lnTo>
                  <a:pt x="2769" y="471"/>
                </a:lnTo>
                <a:lnTo>
                  <a:pt x="2769" y="470"/>
                </a:lnTo>
                <a:lnTo>
                  <a:pt x="2770" y="472"/>
                </a:lnTo>
                <a:lnTo>
                  <a:pt x="2770" y="472"/>
                </a:lnTo>
                <a:lnTo>
                  <a:pt x="2770" y="472"/>
                </a:lnTo>
                <a:lnTo>
                  <a:pt x="2770" y="468"/>
                </a:lnTo>
                <a:lnTo>
                  <a:pt x="2771" y="472"/>
                </a:lnTo>
                <a:lnTo>
                  <a:pt x="2771" y="472"/>
                </a:lnTo>
                <a:lnTo>
                  <a:pt x="2771" y="472"/>
                </a:lnTo>
                <a:lnTo>
                  <a:pt x="2772" y="471"/>
                </a:lnTo>
                <a:lnTo>
                  <a:pt x="2772" y="472"/>
                </a:lnTo>
                <a:lnTo>
                  <a:pt x="2772" y="472"/>
                </a:lnTo>
                <a:lnTo>
                  <a:pt x="2773" y="472"/>
                </a:lnTo>
                <a:lnTo>
                  <a:pt x="2773" y="472"/>
                </a:lnTo>
                <a:lnTo>
                  <a:pt x="2773" y="468"/>
                </a:lnTo>
                <a:lnTo>
                  <a:pt x="2773" y="472"/>
                </a:lnTo>
                <a:lnTo>
                  <a:pt x="2774" y="472"/>
                </a:lnTo>
                <a:lnTo>
                  <a:pt x="2774" y="412"/>
                </a:lnTo>
                <a:lnTo>
                  <a:pt x="2775" y="467"/>
                </a:lnTo>
                <a:lnTo>
                  <a:pt x="2775" y="472"/>
                </a:lnTo>
                <a:lnTo>
                  <a:pt x="2775" y="262"/>
                </a:lnTo>
                <a:lnTo>
                  <a:pt x="2775" y="472"/>
                </a:lnTo>
                <a:lnTo>
                  <a:pt x="2776" y="470"/>
                </a:lnTo>
                <a:lnTo>
                  <a:pt x="2776" y="470"/>
                </a:lnTo>
                <a:lnTo>
                  <a:pt x="2777" y="472"/>
                </a:lnTo>
                <a:lnTo>
                  <a:pt x="2777" y="472"/>
                </a:lnTo>
                <a:lnTo>
                  <a:pt x="2777" y="471"/>
                </a:lnTo>
                <a:lnTo>
                  <a:pt x="2777" y="469"/>
                </a:lnTo>
                <a:lnTo>
                  <a:pt x="2778" y="472"/>
                </a:lnTo>
                <a:lnTo>
                  <a:pt x="2778" y="472"/>
                </a:lnTo>
                <a:lnTo>
                  <a:pt x="2778" y="471"/>
                </a:lnTo>
                <a:lnTo>
                  <a:pt x="2779" y="472"/>
                </a:lnTo>
                <a:lnTo>
                  <a:pt x="2779" y="424"/>
                </a:lnTo>
                <a:lnTo>
                  <a:pt x="2779" y="466"/>
                </a:lnTo>
                <a:lnTo>
                  <a:pt x="2779" y="471"/>
                </a:lnTo>
                <a:lnTo>
                  <a:pt x="2779" y="463"/>
                </a:lnTo>
                <a:lnTo>
                  <a:pt x="2780" y="472"/>
                </a:lnTo>
                <a:lnTo>
                  <a:pt x="2780" y="471"/>
                </a:lnTo>
                <a:lnTo>
                  <a:pt x="2781" y="470"/>
                </a:lnTo>
                <a:lnTo>
                  <a:pt x="2781" y="472"/>
                </a:lnTo>
                <a:lnTo>
                  <a:pt x="2781" y="405"/>
                </a:lnTo>
                <a:lnTo>
                  <a:pt x="2781" y="464"/>
                </a:lnTo>
                <a:lnTo>
                  <a:pt x="2782" y="433"/>
                </a:lnTo>
                <a:lnTo>
                  <a:pt x="2782" y="472"/>
                </a:lnTo>
                <a:lnTo>
                  <a:pt x="2783" y="472"/>
                </a:lnTo>
                <a:lnTo>
                  <a:pt x="2783" y="472"/>
                </a:lnTo>
                <a:lnTo>
                  <a:pt x="2783" y="472"/>
                </a:lnTo>
                <a:lnTo>
                  <a:pt x="2783" y="413"/>
                </a:lnTo>
                <a:lnTo>
                  <a:pt x="2784" y="463"/>
                </a:lnTo>
                <a:lnTo>
                  <a:pt x="2784" y="464"/>
                </a:lnTo>
                <a:lnTo>
                  <a:pt x="2784" y="460"/>
                </a:lnTo>
                <a:lnTo>
                  <a:pt x="2785" y="472"/>
                </a:lnTo>
                <a:lnTo>
                  <a:pt x="2785" y="471"/>
                </a:lnTo>
                <a:lnTo>
                  <a:pt x="2785" y="468"/>
                </a:lnTo>
                <a:lnTo>
                  <a:pt x="2786" y="472"/>
                </a:lnTo>
                <a:lnTo>
                  <a:pt x="2786" y="471"/>
                </a:lnTo>
                <a:lnTo>
                  <a:pt x="2786" y="471"/>
                </a:lnTo>
                <a:lnTo>
                  <a:pt x="2786" y="472"/>
                </a:lnTo>
                <a:lnTo>
                  <a:pt x="2787" y="471"/>
                </a:lnTo>
                <a:lnTo>
                  <a:pt x="2787" y="472"/>
                </a:lnTo>
                <a:lnTo>
                  <a:pt x="2788" y="472"/>
                </a:lnTo>
                <a:lnTo>
                  <a:pt x="2788" y="472"/>
                </a:lnTo>
                <a:lnTo>
                  <a:pt x="2788" y="470"/>
                </a:lnTo>
                <a:lnTo>
                  <a:pt x="2788" y="472"/>
                </a:lnTo>
                <a:lnTo>
                  <a:pt x="2789" y="472"/>
                </a:lnTo>
                <a:lnTo>
                  <a:pt x="2789" y="472"/>
                </a:lnTo>
                <a:lnTo>
                  <a:pt x="2790" y="469"/>
                </a:lnTo>
                <a:lnTo>
                  <a:pt x="2790" y="470"/>
                </a:lnTo>
                <a:lnTo>
                  <a:pt x="2790" y="470"/>
                </a:lnTo>
                <a:lnTo>
                  <a:pt x="2790" y="472"/>
                </a:lnTo>
                <a:lnTo>
                  <a:pt x="2791" y="264"/>
                </a:lnTo>
                <a:lnTo>
                  <a:pt x="2791" y="467"/>
                </a:lnTo>
                <a:lnTo>
                  <a:pt x="2792" y="389"/>
                </a:lnTo>
                <a:lnTo>
                  <a:pt x="2792" y="472"/>
                </a:lnTo>
                <a:lnTo>
                  <a:pt x="2792" y="471"/>
                </a:lnTo>
                <a:lnTo>
                  <a:pt x="2792" y="471"/>
                </a:lnTo>
                <a:lnTo>
                  <a:pt x="2792" y="471"/>
                </a:lnTo>
                <a:lnTo>
                  <a:pt x="2793" y="472"/>
                </a:lnTo>
                <a:lnTo>
                  <a:pt x="2793" y="472"/>
                </a:lnTo>
                <a:lnTo>
                  <a:pt x="2793" y="472"/>
                </a:lnTo>
                <a:lnTo>
                  <a:pt x="2793" y="469"/>
                </a:lnTo>
                <a:lnTo>
                  <a:pt x="2794" y="471"/>
                </a:lnTo>
                <a:lnTo>
                  <a:pt x="2794" y="471"/>
                </a:lnTo>
                <a:lnTo>
                  <a:pt x="2795" y="458"/>
                </a:lnTo>
                <a:lnTo>
                  <a:pt x="2795" y="472"/>
                </a:lnTo>
                <a:lnTo>
                  <a:pt x="2795" y="470"/>
                </a:lnTo>
                <a:lnTo>
                  <a:pt x="2795" y="470"/>
                </a:lnTo>
                <a:lnTo>
                  <a:pt x="2796" y="469"/>
                </a:lnTo>
                <a:lnTo>
                  <a:pt x="2796" y="472"/>
                </a:lnTo>
                <a:lnTo>
                  <a:pt x="2796" y="472"/>
                </a:lnTo>
                <a:lnTo>
                  <a:pt x="2797" y="472"/>
                </a:lnTo>
                <a:lnTo>
                  <a:pt x="2797" y="468"/>
                </a:lnTo>
                <a:lnTo>
                  <a:pt x="2798" y="472"/>
                </a:lnTo>
                <a:lnTo>
                  <a:pt x="2798" y="472"/>
                </a:lnTo>
                <a:lnTo>
                  <a:pt x="2798" y="406"/>
                </a:lnTo>
                <a:lnTo>
                  <a:pt x="2798" y="472"/>
                </a:lnTo>
                <a:lnTo>
                  <a:pt x="2799" y="468"/>
                </a:lnTo>
                <a:lnTo>
                  <a:pt x="2799" y="468"/>
                </a:lnTo>
                <a:lnTo>
                  <a:pt x="2799" y="435"/>
                </a:lnTo>
                <a:lnTo>
                  <a:pt x="2800" y="472"/>
                </a:lnTo>
                <a:lnTo>
                  <a:pt x="2800" y="471"/>
                </a:lnTo>
                <a:lnTo>
                  <a:pt x="2800" y="472"/>
                </a:lnTo>
                <a:lnTo>
                  <a:pt x="2801" y="464"/>
                </a:lnTo>
                <a:lnTo>
                  <a:pt x="2801" y="472"/>
                </a:lnTo>
                <a:lnTo>
                  <a:pt x="2801" y="472"/>
                </a:lnTo>
                <a:lnTo>
                  <a:pt x="2801" y="472"/>
                </a:lnTo>
                <a:lnTo>
                  <a:pt x="2802" y="470"/>
                </a:lnTo>
                <a:lnTo>
                  <a:pt x="2802" y="471"/>
                </a:lnTo>
                <a:lnTo>
                  <a:pt x="2802" y="472"/>
                </a:lnTo>
                <a:lnTo>
                  <a:pt x="2802" y="472"/>
                </a:lnTo>
                <a:lnTo>
                  <a:pt x="2803" y="468"/>
                </a:lnTo>
                <a:lnTo>
                  <a:pt x="2803" y="472"/>
                </a:lnTo>
                <a:lnTo>
                  <a:pt x="2803" y="472"/>
                </a:lnTo>
                <a:lnTo>
                  <a:pt x="2804" y="469"/>
                </a:lnTo>
                <a:lnTo>
                  <a:pt x="2804" y="472"/>
                </a:lnTo>
                <a:lnTo>
                  <a:pt x="2804" y="470"/>
                </a:lnTo>
                <a:lnTo>
                  <a:pt x="2805" y="469"/>
                </a:lnTo>
                <a:lnTo>
                  <a:pt x="2805" y="451"/>
                </a:lnTo>
                <a:lnTo>
                  <a:pt x="2805" y="472"/>
                </a:lnTo>
                <a:lnTo>
                  <a:pt x="2806" y="471"/>
                </a:lnTo>
                <a:lnTo>
                  <a:pt x="2806" y="472"/>
                </a:lnTo>
                <a:lnTo>
                  <a:pt x="2806" y="411"/>
                </a:lnTo>
                <a:lnTo>
                  <a:pt x="2806" y="472"/>
                </a:lnTo>
                <a:lnTo>
                  <a:pt x="2807" y="471"/>
                </a:lnTo>
                <a:lnTo>
                  <a:pt x="2807" y="471"/>
                </a:lnTo>
                <a:lnTo>
                  <a:pt x="2807" y="472"/>
                </a:lnTo>
                <a:lnTo>
                  <a:pt x="2808" y="276"/>
                </a:lnTo>
                <a:lnTo>
                  <a:pt x="2808" y="470"/>
                </a:lnTo>
                <a:lnTo>
                  <a:pt x="2808" y="472"/>
                </a:lnTo>
                <a:lnTo>
                  <a:pt x="2808" y="472"/>
                </a:lnTo>
                <a:lnTo>
                  <a:pt x="2809" y="471"/>
                </a:lnTo>
                <a:lnTo>
                  <a:pt x="2809" y="472"/>
                </a:lnTo>
                <a:lnTo>
                  <a:pt x="2809" y="472"/>
                </a:lnTo>
                <a:lnTo>
                  <a:pt x="2810" y="403"/>
                </a:lnTo>
                <a:lnTo>
                  <a:pt x="2810" y="463"/>
                </a:lnTo>
                <a:lnTo>
                  <a:pt x="2810" y="464"/>
                </a:lnTo>
                <a:lnTo>
                  <a:pt x="2811" y="472"/>
                </a:lnTo>
                <a:lnTo>
                  <a:pt x="2811" y="472"/>
                </a:lnTo>
                <a:lnTo>
                  <a:pt x="2812" y="472"/>
                </a:lnTo>
                <a:lnTo>
                  <a:pt x="2812" y="472"/>
                </a:lnTo>
                <a:lnTo>
                  <a:pt x="2812" y="469"/>
                </a:lnTo>
                <a:lnTo>
                  <a:pt x="2812" y="471"/>
                </a:lnTo>
                <a:lnTo>
                  <a:pt x="2813" y="472"/>
                </a:lnTo>
                <a:lnTo>
                  <a:pt x="2813" y="472"/>
                </a:lnTo>
                <a:lnTo>
                  <a:pt x="2814" y="304"/>
                </a:lnTo>
                <a:lnTo>
                  <a:pt x="2814" y="472"/>
                </a:lnTo>
                <a:lnTo>
                  <a:pt x="2814" y="374"/>
                </a:lnTo>
                <a:lnTo>
                  <a:pt x="2814" y="472"/>
                </a:lnTo>
                <a:lnTo>
                  <a:pt x="2815" y="466"/>
                </a:lnTo>
                <a:lnTo>
                  <a:pt x="2815" y="472"/>
                </a:lnTo>
                <a:lnTo>
                  <a:pt x="2815" y="426"/>
                </a:lnTo>
                <a:lnTo>
                  <a:pt x="2816" y="472"/>
                </a:lnTo>
                <a:lnTo>
                  <a:pt x="2816" y="470"/>
                </a:lnTo>
                <a:lnTo>
                  <a:pt x="2816" y="468"/>
                </a:lnTo>
                <a:lnTo>
                  <a:pt x="2817" y="472"/>
                </a:lnTo>
                <a:lnTo>
                  <a:pt x="2817" y="410"/>
                </a:lnTo>
                <a:lnTo>
                  <a:pt x="2817" y="435"/>
                </a:lnTo>
                <a:lnTo>
                  <a:pt x="2817" y="408"/>
                </a:lnTo>
                <a:lnTo>
                  <a:pt x="2817" y="380"/>
                </a:lnTo>
                <a:lnTo>
                  <a:pt x="2818" y="472"/>
                </a:lnTo>
                <a:lnTo>
                  <a:pt x="2818" y="471"/>
                </a:lnTo>
                <a:lnTo>
                  <a:pt x="2818" y="471"/>
                </a:lnTo>
                <a:lnTo>
                  <a:pt x="2819" y="273"/>
                </a:lnTo>
                <a:lnTo>
                  <a:pt x="2819" y="470"/>
                </a:lnTo>
                <a:lnTo>
                  <a:pt x="2820" y="472"/>
                </a:lnTo>
                <a:lnTo>
                  <a:pt x="2820" y="469"/>
                </a:lnTo>
                <a:lnTo>
                  <a:pt x="2820" y="472"/>
                </a:lnTo>
                <a:lnTo>
                  <a:pt x="2820" y="472"/>
                </a:lnTo>
                <a:lnTo>
                  <a:pt x="2820" y="472"/>
                </a:lnTo>
                <a:lnTo>
                  <a:pt x="2821" y="470"/>
                </a:lnTo>
                <a:lnTo>
                  <a:pt x="2822" y="472"/>
                </a:lnTo>
                <a:lnTo>
                  <a:pt x="2822" y="471"/>
                </a:lnTo>
                <a:lnTo>
                  <a:pt x="2822" y="472"/>
                </a:lnTo>
                <a:lnTo>
                  <a:pt x="2822" y="472"/>
                </a:lnTo>
                <a:lnTo>
                  <a:pt x="2823" y="468"/>
                </a:lnTo>
                <a:lnTo>
                  <a:pt x="2823" y="472"/>
                </a:lnTo>
                <a:lnTo>
                  <a:pt x="2823" y="472"/>
                </a:lnTo>
                <a:lnTo>
                  <a:pt x="2823" y="468"/>
                </a:lnTo>
                <a:lnTo>
                  <a:pt x="2824" y="472"/>
                </a:lnTo>
                <a:lnTo>
                  <a:pt x="2824" y="471"/>
                </a:lnTo>
                <a:lnTo>
                  <a:pt x="2824" y="460"/>
                </a:lnTo>
                <a:lnTo>
                  <a:pt x="2824" y="472"/>
                </a:lnTo>
                <a:lnTo>
                  <a:pt x="2825" y="404"/>
                </a:lnTo>
                <a:lnTo>
                  <a:pt x="2825" y="470"/>
                </a:lnTo>
                <a:lnTo>
                  <a:pt x="2825" y="404"/>
                </a:lnTo>
                <a:lnTo>
                  <a:pt x="2826" y="404"/>
                </a:lnTo>
                <a:lnTo>
                  <a:pt x="2826" y="472"/>
                </a:lnTo>
                <a:lnTo>
                  <a:pt x="2826" y="471"/>
                </a:lnTo>
                <a:lnTo>
                  <a:pt x="2826" y="471"/>
                </a:lnTo>
                <a:lnTo>
                  <a:pt x="2827" y="472"/>
                </a:lnTo>
                <a:lnTo>
                  <a:pt x="2827" y="468"/>
                </a:lnTo>
                <a:lnTo>
                  <a:pt x="2827" y="470"/>
                </a:lnTo>
                <a:lnTo>
                  <a:pt x="2828" y="470"/>
                </a:lnTo>
                <a:lnTo>
                  <a:pt x="2828" y="374"/>
                </a:lnTo>
                <a:lnTo>
                  <a:pt x="2828" y="472"/>
                </a:lnTo>
                <a:lnTo>
                  <a:pt x="2828" y="470"/>
                </a:lnTo>
                <a:lnTo>
                  <a:pt x="2828" y="470"/>
                </a:lnTo>
                <a:lnTo>
                  <a:pt x="2829" y="472"/>
                </a:lnTo>
                <a:lnTo>
                  <a:pt x="2830" y="362"/>
                </a:lnTo>
                <a:lnTo>
                  <a:pt x="2830" y="465"/>
                </a:lnTo>
                <a:lnTo>
                  <a:pt x="2830" y="464"/>
                </a:lnTo>
                <a:lnTo>
                  <a:pt x="2830" y="459"/>
                </a:lnTo>
                <a:lnTo>
                  <a:pt x="2830" y="472"/>
                </a:lnTo>
                <a:lnTo>
                  <a:pt x="2831" y="472"/>
                </a:lnTo>
                <a:lnTo>
                  <a:pt x="2831" y="472"/>
                </a:lnTo>
                <a:lnTo>
                  <a:pt x="2832" y="470"/>
                </a:lnTo>
                <a:lnTo>
                  <a:pt x="2832" y="472"/>
                </a:lnTo>
                <a:lnTo>
                  <a:pt x="2832" y="471"/>
                </a:lnTo>
                <a:lnTo>
                  <a:pt x="2832" y="471"/>
                </a:lnTo>
                <a:lnTo>
                  <a:pt x="2833" y="472"/>
                </a:lnTo>
                <a:lnTo>
                  <a:pt x="2833" y="469"/>
                </a:lnTo>
                <a:lnTo>
                  <a:pt x="2833" y="469"/>
                </a:lnTo>
                <a:lnTo>
                  <a:pt x="2833" y="469"/>
                </a:lnTo>
                <a:lnTo>
                  <a:pt x="2833" y="472"/>
                </a:lnTo>
                <a:lnTo>
                  <a:pt x="2834" y="433"/>
                </a:lnTo>
                <a:lnTo>
                  <a:pt x="2834" y="471"/>
                </a:lnTo>
                <a:lnTo>
                  <a:pt x="2834" y="470"/>
                </a:lnTo>
                <a:lnTo>
                  <a:pt x="2835" y="472"/>
                </a:lnTo>
                <a:lnTo>
                  <a:pt x="2835" y="463"/>
                </a:lnTo>
                <a:lnTo>
                  <a:pt x="2835" y="471"/>
                </a:lnTo>
                <a:lnTo>
                  <a:pt x="2836" y="472"/>
                </a:lnTo>
                <a:lnTo>
                  <a:pt x="2836" y="472"/>
                </a:lnTo>
                <a:lnTo>
                  <a:pt x="2836" y="469"/>
                </a:lnTo>
                <a:lnTo>
                  <a:pt x="2836" y="471"/>
                </a:lnTo>
                <a:lnTo>
                  <a:pt x="2836" y="471"/>
                </a:lnTo>
                <a:lnTo>
                  <a:pt x="2837" y="472"/>
                </a:lnTo>
                <a:lnTo>
                  <a:pt x="2838" y="411"/>
                </a:lnTo>
                <a:lnTo>
                  <a:pt x="2838" y="472"/>
                </a:lnTo>
                <a:lnTo>
                  <a:pt x="2838" y="470"/>
                </a:lnTo>
                <a:lnTo>
                  <a:pt x="2838" y="472"/>
                </a:lnTo>
                <a:lnTo>
                  <a:pt x="2838" y="468"/>
                </a:lnTo>
                <a:lnTo>
                  <a:pt x="2839" y="471"/>
                </a:lnTo>
                <a:lnTo>
                  <a:pt x="2839" y="471"/>
                </a:lnTo>
                <a:lnTo>
                  <a:pt x="2839" y="472"/>
                </a:lnTo>
                <a:lnTo>
                  <a:pt x="2840" y="469"/>
                </a:lnTo>
                <a:lnTo>
                  <a:pt x="2840" y="469"/>
                </a:lnTo>
                <a:lnTo>
                  <a:pt x="2840" y="472"/>
                </a:lnTo>
                <a:lnTo>
                  <a:pt x="2841" y="471"/>
                </a:lnTo>
                <a:lnTo>
                  <a:pt x="2841" y="471"/>
                </a:lnTo>
                <a:lnTo>
                  <a:pt x="2841" y="471"/>
                </a:lnTo>
                <a:lnTo>
                  <a:pt x="2842" y="359"/>
                </a:lnTo>
                <a:lnTo>
                  <a:pt x="2842" y="464"/>
                </a:lnTo>
                <a:lnTo>
                  <a:pt x="2842" y="459"/>
                </a:lnTo>
                <a:lnTo>
                  <a:pt x="2843" y="472"/>
                </a:lnTo>
                <a:lnTo>
                  <a:pt x="2843" y="472"/>
                </a:lnTo>
                <a:lnTo>
                  <a:pt x="2844" y="472"/>
                </a:lnTo>
                <a:lnTo>
                  <a:pt x="2844" y="472"/>
                </a:lnTo>
                <a:lnTo>
                  <a:pt x="2844" y="469"/>
                </a:lnTo>
                <a:lnTo>
                  <a:pt x="2844" y="471"/>
                </a:lnTo>
                <a:lnTo>
                  <a:pt x="2845" y="471"/>
                </a:lnTo>
                <a:lnTo>
                  <a:pt x="2845" y="472"/>
                </a:lnTo>
                <a:lnTo>
                  <a:pt x="2845" y="470"/>
                </a:lnTo>
                <a:lnTo>
                  <a:pt x="2846" y="472"/>
                </a:lnTo>
                <a:lnTo>
                  <a:pt x="2846" y="472"/>
                </a:lnTo>
                <a:lnTo>
                  <a:pt x="2846" y="472"/>
                </a:lnTo>
                <a:lnTo>
                  <a:pt x="2847" y="468"/>
                </a:lnTo>
                <a:lnTo>
                  <a:pt x="2847" y="469"/>
                </a:lnTo>
                <a:lnTo>
                  <a:pt x="2847" y="472"/>
                </a:lnTo>
                <a:lnTo>
                  <a:pt x="2848" y="408"/>
                </a:lnTo>
                <a:lnTo>
                  <a:pt x="2848" y="471"/>
                </a:lnTo>
                <a:lnTo>
                  <a:pt x="2848" y="471"/>
                </a:lnTo>
                <a:lnTo>
                  <a:pt x="2848" y="469"/>
                </a:lnTo>
                <a:lnTo>
                  <a:pt x="2849" y="472"/>
                </a:lnTo>
                <a:lnTo>
                  <a:pt x="2849" y="472"/>
                </a:lnTo>
                <a:lnTo>
                  <a:pt x="2849" y="472"/>
                </a:lnTo>
                <a:lnTo>
                  <a:pt x="2849" y="472"/>
                </a:lnTo>
                <a:lnTo>
                  <a:pt x="2850" y="422"/>
                </a:lnTo>
                <a:lnTo>
                  <a:pt x="2850" y="471"/>
                </a:lnTo>
                <a:lnTo>
                  <a:pt x="2850" y="471"/>
                </a:lnTo>
                <a:lnTo>
                  <a:pt x="2850" y="472"/>
                </a:lnTo>
                <a:lnTo>
                  <a:pt x="2850" y="441"/>
                </a:lnTo>
                <a:lnTo>
                  <a:pt x="2851" y="471"/>
                </a:lnTo>
                <a:lnTo>
                  <a:pt x="2852" y="470"/>
                </a:lnTo>
                <a:lnTo>
                  <a:pt x="2852" y="472"/>
                </a:lnTo>
                <a:lnTo>
                  <a:pt x="2852" y="409"/>
                </a:lnTo>
                <a:lnTo>
                  <a:pt x="2852" y="471"/>
                </a:lnTo>
                <a:lnTo>
                  <a:pt x="2853" y="471"/>
                </a:lnTo>
                <a:lnTo>
                  <a:pt x="2853" y="472"/>
                </a:lnTo>
                <a:lnTo>
                  <a:pt x="2853" y="438"/>
                </a:lnTo>
                <a:lnTo>
                  <a:pt x="2854" y="471"/>
                </a:lnTo>
                <a:lnTo>
                  <a:pt x="2854" y="472"/>
                </a:lnTo>
                <a:lnTo>
                  <a:pt x="2854" y="467"/>
                </a:lnTo>
                <a:lnTo>
                  <a:pt x="2855" y="472"/>
                </a:lnTo>
                <a:lnTo>
                  <a:pt x="2855" y="472"/>
                </a:lnTo>
                <a:lnTo>
                  <a:pt x="2856" y="465"/>
                </a:lnTo>
                <a:lnTo>
                  <a:pt x="2856" y="471"/>
                </a:lnTo>
                <a:lnTo>
                  <a:pt x="2856" y="470"/>
                </a:lnTo>
                <a:lnTo>
                  <a:pt x="2856" y="471"/>
                </a:lnTo>
                <a:lnTo>
                  <a:pt x="2857" y="403"/>
                </a:lnTo>
                <a:lnTo>
                  <a:pt x="2857" y="454"/>
                </a:lnTo>
                <a:lnTo>
                  <a:pt x="2857" y="466"/>
                </a:lnTo>
                <a:lnTo>
                  <a:pt x="2857" y="465"/>
                </a:lnTo>
                <a:lnTo>
                  <a:pt x="2858" y="472"/>
                </a:lnTo>
                <a:lnTo>
                  <a:pt x="2858" y="472"/>
                </a:lnTo>
                <a:lnTo>
                  <a:pt x="2858" y="472"/>
                </a:lnTo>
                <a:lnTo>
                  <a:pt x="2858" y="468"/>
                </a:lnTo>
                <a:lnTo>
                  <a:pt x="2859" y="472"/>
                </a:lnTo>
                <a:lnTo>
                  <a:pt x="2859" y="472"/>
                </a:lnTo>
                <a:lnTo>
                  <a:pt x="2859" y="472"/>
                </a:lnTo>
                <a:lnTo>
                  <a:pt x="2860" y="472"/>
                </a:lnTo>
                <a:lnTo>
                  <a:pt x="2860" y="470"/>
                </a:lnTo>
                <a:lnTo>
                  <a:pt x="2860" y="472"/>
                </a:lnTo>
                <a:lnTo>
                  <a:pt x="2861" y="472"/>
                </a:lnTo>
                <a:lnTo>
                  <a:pt x="2861" y="472"/>
                </a:lnTo>
                <a:lnTo>
                  <a:pt x="2862" y="470"/>
                </a:lnTo>
                <a:lnTo>
                  <a:pt x="2862" y="470"/>
                </a:lnTo>
                <a:lnTo>
                  <a:pt x="2862" y="470"/>
                </a:lnTo>
                <a:lnTo>
                  <a:pt x="2862" y="472"/>
                </a:lnTo>
                <a:lnTo>
                  <a:pt x="2862" y="410"/>
                </a:lnTo>
                <a:lnTo>
                  <a:pt x="2863" y="472"/>
                </a:lnTo>
                <a:lnTo>
                  <a:pt x="2863" y="471"/>
                </a:lnTo>
                <a:lnTo>
                  <a:pt x="2863" y="374"/>
                </a:lnTo>
                <a:lnTo>
                  <a:pt x="2864" y="472"/>
                </a:lnTo>
                <a:lnTo>
                  <a:pt x="2864" y="469"/>
                </a:lnTo>
                <a:lnTo>
                  <a:pt x="2864" y="471"/>
                </a:lnTo>
                <a:lnTo>
                  <a:pt x="2864" y="461"/>
                </a:lnTo>
                <a:lnTo>
                  <a:pt x="2865" y="472"/>
                </a:lnTo>
                <a:lnTo>
                  <a:pt x="2865" y="472"/>
                </a:lnTo>
                <a:lnTo>
                  <a:pt x="2866" y="469"/>
                </a:lnTo>
                <a:lnTo>
                  <a:pt x="2866" y="472"/>
                </a:lnTo>
                <a:lnTo>
                  <a:pt x="2866" y="471"/>
                </a:lnTo>
                <a:lnTo>
                  <a:pt x="2867" y="472"/>
                </a:lnTo>
                <a:lnTo>
                  <a:pt x="2867" y="472"/>
                </a:lnTo>
                <a:lnTo>
                  <a:pt x="2867" y="467"/>
                </a:lnTo>
                <a:lnTo>
                  <a:pt x="2867" y="470"/>
                </a:lnTo>
                <a:lnTo>
                  <a:pt x="2867" y="470"/>
                </a:lnTo>
                <a:lnTo>
                  <a:pt x="2868" y="472"/>
                </a:lnTo>
                <a:lnTo>
                  <a:pt x="2869" y="468"/>
                </a:lnTo>
                <a:lnTo>
                  <a:pt x="2869" y="470"/>
                </a:lnTo>
                <a:lnTo>
                  <a:pt x="2869" y="467"/>
                </a:lnTo>
                <a:lnTo>
                  <a:pt x="2869" y="265"/>
                </a:lnTo>
                <a:lnTo>
                  <a:pt x="2870" y="472"/>
                </a:lnTo>
                <a:lnTo>
                  <a:pt x="2870" y="472"/>
                </a:lnTo>
                <a:lnTo>
                  <a:pt x="2870" y="468"/>
                </a:lnTo>
                <a:lnTo>
                  <a:pt x="2871" y="472"/>
                </a:lnTo>
                <a:lnTo>
                  <a:pt x="2871" y="472"/>
                </a:lnTo>
                <a:lnTo>
                  <a:pt x="2871" y="472"/>
                </a:lnTo>
                <a:lnTo>
                  <a:pt x="2871" y="469"/>
                </a:lnTo>
                <a:lnTo>
                  <a:pt x="2872" y="472"/>
                </a:lnTo>
                <a:lnTo>
                  <a:pt x="2872" y="472"/>
                </a:lnTo>
                <a:lnTo>
                  <a:pt x="2872" y="472"/>
                </a:lnTo>
                <a:lnTo>
                  <a:pt x="2873" y="409"/>
                </a:lnTo>
                <a:lnTo>
                  <a:pt x="2873" y="472"/>
                </a:lnTo>
                <a:lnTo>
                  <a:pt x="2873" y="421"/>
                </a:lnTo>
                <a:lnTo>
                  <a:pt x="2874" y="472"/>
                </a:lnTo>
                <a:lnTo>
                  <a:pt x="2874" y="472"/>
                </a:lnTo>
                <a:lnTo>
                  <a:pt x="2875" y="472"/>
                </a:lnTo>
                <a:lnTo>
                  <a:pt x="2875" y="470"/>
                </a:lnTo>
                <a:lnTo>
                  <a:pt x="2875" y="472"/>
                </a:lnTo>
                <a:lnTo>
                  <a:pt x="2875" y="472"/>
                </a:lnTo>
                <a:lnTo>
                  <a:pt x="2876" y="472"/>
                </a:lnTo>
                <a:lnTo>
                  <a:pt x="2876" y="472"/>
                </a:lnTo>
                <a:lnTo>
                  <a:pt x="2876" y="470"/>
                </a:lnTo>
                <a:lnTo>
                  <a:pt x="2877" y="470"/>
                </a:lnTo>
                <a:lnTo>
                  <a:pt x="2877" y="470"/>
                </a:lnTo>
                <a:lnTo>
                  <a:pt x="2877" y="468"/>
                </a:lnTo>
                <a:lnTo>
                  <a:pt x="2877" y="472"/>
                </a:lnTo>
                <a:lnTo>
                  <a:pt x="2878" y="471"/>
                </a:lnTo>
                <a:lnTo>
                  <a:pt x="2878" y="471"/>
                </a:lnTo>
                <a:lnTo>
                  <a:pt x="2878" y="468"/>
                </a:lnTo>
                <a:lnTo>
                  <a:pt x="2878" y="472"/>
                </a:lnTo>
                <a:lnTo>
                  <a:pt x="2879" y="470"/>
                </a:lnTo>
                <a:lnTo>
                  <a:pt x="2879" y="470"/>
                </a:lnTo>
                <a:lnTo>
                  <a:pt x="2879" y="472"/>
                </a:lnTo>
                <a:lnTo>
                  <a:pt x="2880" y="462"/>
                </a:lnTo>
                <a:lnTo>
                  <a:pt x="2880" y="470"/>
                </a:lnTo>
                <a:lnTo>
                  <a:pt x="2880" y="470"/>
                </a:lnTo>
                <a:lnTo>
                  <a:pt x="2880" y="470"/>
                </a:lnTo>
                <a:lnTo>
                  <a:pt x="2881" y="255"/>
                </a:lnTo>
                <a:lnTo>
                  <a:pt x="2881" y="465"/>
                </a:lnTo>
                <a:lnTo>
                  <a:pt x="2881" y="464"/>
                </a:lnTo>
                <a:lnTo>
                  <a:pt x="2882" y="462"/>
                </a:lnTo>
                <a:lnTo>
                  <a:pt x="2882" y="468"/>
                </a:lnTo>
                <a:lnTo>
                  <a:pt x="2883" y="470"/>
                </a:lnTo>
                <a:lnTo>
                  <a:pt x="2883" y="472"/>
                </a:lnTo>
                <a:lnTo>
                  <a:pt x="2883" y="469"/>
                </a:lnTo>
                <a:lnTo>
                  <a:pt x="2883" y="472"/>
                </a:lnTo>
                <a:lnTo>
                  <a:pt x="2884" y="472"/>
                </a:lnTo>
                <a:lnTo>
                  <a:pt x="2884" y="471"/>
                </a:lnTo>
                <a:lnTo>
                  <a:pt x="2884" y="472"/>
                </a:lnTo>
                <a:lnTo>
                  <a:pt x="2885" y="472"/>
                </a:lnTo>
                <a:lnTo>
                  <a:pt x="2885" y="472"/>
                </a:lnTo>
                <a:lnTo>
                  <a:pt x="2885" y="470"/>
                </a:lnTo>
                <a:lnTo>
                  <a:pt x="2886" y="472"/>
                </a:lnTo>
                <a:lnTo>
                  <a:pt x="2886" y="472"/>
                </a:lnTo>
                <a:lnTo>
                  <a:pt x="2886" y="472"/>
                </a:lnTo>
                <a:lnTo>
                  <a:pt x="2886" y="471"/>
                </a:lnTo>
                <a:lnTo>
                  <a:pt x="2887" y="472"/>
                </a:lnTo>
                <a:lnTo>
                  <a:pt x="2887" y="472"/>
                </a:lnTo>
                <a:lnTo>
                  <a:pt x="2887" y="472"/>
                </a:lnTo>
                <a:lnTo>
                  <a:pt x="2887" y="469"/>
                </a:lnTo>
                <a:lnTo>
                  <a:pt x="2888" y="472"/>
                </a:lnTo>
                <a:lnTo>
                  <a:pt x="2888" y="472"/>
                </a:lnTo>
                <a:lnTo>
                  <a:pt x="2888" y="472"/>
                </a:lnTo>
                <a:lnTo>
                  <a:pt x="2889" y="411"/>
                </a:lnTo>
                <a:lnTo>
                  <a:pt x="2889" y="442"/>
                </a:lnTo>
                <a:lnTo>
                  <a:pt x="2889" y="383"/>
                </a:lnTo>
                <a:lnTo>
                  <a:pt x="2890" y="474"/>
                </a:lnTo>
                <a:lnTo>
                  <a:pt x="2890" y="471"/>
                </a:lnTo>
                <a:lnTo>
                  <a:pt x="2891" y="470"/>
                </a:lnTo>
                <a:lnTo>
                  <a:pt x="2891" y="472"/>
                </a:lnTo>
                <a:lnTo>
                  <a:pt x="2891" y="469"/>
                </a:lnTo>
                <a:lnTo>
                  <a:pt x="2892" y="470"/>
                </a:lnTo>
                <a:lnTo>
                  <a:pt x="2892" y="439"/>
                </a:lnTo>
                <a:lnTo>
                  <a:pt x="2893" y="472"/>
                </a:lnTo>
                <a:lnTo>
                  <a:pt x="2893" y="472"/>
                </a:lnTo>
                <a:lnTo>
                  <a:pt x="2893" y="472"/>
                </a:lnTo>
                <a:lnTo>
                  <a:pt x="2893" y="472"/>
                </a:lnTo>
                <a:lnTo>
                  <a:pt x="2894" y="471"/>
                </a:lnTo>
                <a:lnTo>
                  <a:pt x="2894" y="471"/>
                </a:lnTo>
                <a:lnTo>
                  <a:pt x="2894" y="469"/>
                </a:lnTo>
                <a:lnTo>
                  <a:pt x="2895" y="472"/>
                </a:lnTo>
                <a:lnTo>
                  <a:pt x="2895" y="472"/>
                </a:lnTo>
                <a:lnTo>
                  <a:pt x="2895" y="472"/>
                </a:lnTo>
                <a:lnTo>
                  <a:pt x="2896" y="472"/>
                </a:lnTo>
                <a:lnTo>
                  <a:pt x="2896" y="469"/>
                </a:lnTo>
                <a:lnTo>
                  <a:pt x="2896" y="469"/>
                </a:lnTo>
                <a:lnTo>
                  <a:pt x="2896" y="469"/>
                </a:lnTo>
                <a:lnTo>
                  <a:pt x="2897" y="472"/>
                </a:lnTo>
                <a:lnTo>
                  <a:pt x="2897" y="472"/>
                </a:lnTo>
                <a:lnTo>
                  <a:pt x="2897" y="472"/>
                </a:lnTo>
                <a:lnTo>
                  <a:pt x="2897" y="472"/>
                </a:lnTo>
                <a:lnTo>
                  <a:pt x="2898" y="471"/>
                </a:lnTo>
                <a:lnTo>
                  <a:pt x="2898" y="472"/>
                </a:lnTo>
                <a:lnTo>
                  <a:pt x="2898" y="470"/>
                </a:lnTo>
                <a:lnTo>
                  <a:pt x="2899" y="472"/>
                </a:lnTo>
                <a:lnTo>
                  <a:pt x="2899" y="470"/>
                </a:lnTo>
                <a:lnTo>
                  <a:pt x="2899" y="472"/>
                </a:lnTo>
                <a:lnTo>
                  <a:pt x="2900" y="472"/>
                </a:lnTo>
                <a:lnTo>
                  <a:pt x="2900" y="472"/>
                </a:lnTo>
                <a:lnTo>
                  <a:pt x="2900" y="390"/>
                </a:lnTo>
                <a:lnTo>
                  <a:pt x="2901" y="436"/>
                </a:lnTo>
                <a:lnTo>
                  <a:pt x="2901" y="437"/>
                </a:lnTo>
                <a:lnTo>
                  <a:pt x="2901" y="469"/>
                </a:lnTo>
                <a:lnTo>
                  <a:pt x="2902" y="468"/>
                </a:lnTo>
                <a:lnTo>
                  <a:pt x="2902" y="468"/>
                </a:lnTo>
                <a:lnTo>
                  <a:pt x="2903" y="464"/>
                </a:lnTo>
                <a:lnTo>
                  <a:pt x="2903" y="467"/>
                </a:lnTo>
                <a:lnTo>
                  <a:pt x="2903" y="467"/>
                </a:lnTo>
                <a:lnTo>
                  <a:pt x="2903" y="405"/>
                </a:lnTo>
                <a:lnTo>
                  <a:pt x="2904" y="465"/>
                </a:lnTo>
                <a:lnTo>
                  <a:pt x="2904" y="465"/>
                </a:lnTo>
                <a:lnTo>
                  <a:pt x="2904" y="459"/>
                </a:lnTo>
                <a:lnTo>
                  <a:pt x="2905" y="472"/>
                </a:lnTo>
                <a:lnTo>
                  <a:pt x="2905" y="472"/>
                </a:lnTo>
                <a:lnTo>
                  <a:pt x="2905" y="472"/>
                </a:lnTo>
                <a:lnTo>
                  <a:pt x="2905" y="472"/>
                </a:lnTo>
                <a:lnTo>
                  <a:pt x="2906" y="470"/>
                </a:lnTo>
                <a:lnTo>
                  <a:pt x="2906" y="472"/>
                </a:lnTo>
                <a:lnTo>
                  <a:pt x="2906" y="472"/>
                </a:lnTo>
                <a:lnTo>
                  <a:pt x="2907" y="471"/>
                </a:lnTo>
                <a:lnTo>
                  <a:pt x="2907" y="472"/>
                </a:lnTo>
                <a:lnTo>
                  <a:pt x="2907" y="472"/>
                </a:lnTo>
                <a:lnTo>
                  <a:pt x="2908" y="472"/>
                </a:lnTo>
                <a:lnTo>
                  <a:pt x="2908" y="472"/>
                </a:lnTo>
                <a:lnTo>
                  <a:pt x="2908" y="470"/>
                </a:lnTo>
                <a:lnTo>
                  <a:pt x="2909" y="472"/>
                </a:lnTo>
                <a:lnTo>
                  <a:pt x="2909" y="472"/>
                </a:lnTo>
                <a:lnTo>
                  <a:pt x="2909" y="471"/>
                </a:lnTo>
                <a:lnTo>
                  <a:pt x="2909" y="472"/>
                </a:lnTo>
                <a:lnTo>
                  <a:pt x="2910" y="472"/>
                </a:lnTo>
                <a:lnTo>
                  <a:pt x="2910" y="472"/>
                </a:lnTo>
                <a:lnTo>
                  <a:pt x="2911" y="472"/>
                </a:lnTo>
                <a:lnTo>
                  <a:pt x="2911" y="471"/>
                </a:lnTo>
                <a:lnTo>
                  <a:pt x="2911" y="472"/>
                </a:lnTo>
                <a:lnTo>
                  <a:pt x="2911" y="472"/>
                </a:lnTo>
                <a:lnTo>
                  <a:pt x="2911" y="471"/>
                </a:lnTo>
                <a:lnTo>
                  <a:pt x="2912" y="472"/>
                </a:lnTo>
                <a:lnTo>
                  <a:pt x="2912" y="472"/>
                </a:lnTo>
                <a:lnTo>
                  <a:pt x="2912" y="472"/>
                </a:lnTo>
                <a:lnTo>
                  <a:pt x="2913" y="412"/>
                </a:lnTo>
                <a:lnTo>
                  <a:pt x="2913" y="471"/>
                </a:lnTo>
                <a:lnTo>
                  <a:pt x="2913" y="471"/>
                </a:lnTo>
                <a:lnTo>
                  <a:pt x="2914" y="472"/>
                </a:lnTo>
                <a:lnTo>
                  <a:pt x="2914" y="408"/>
                </a:lnTo>
                <a:lnTo>
                  <a:pt x="2914" y="462"/>
                </a:lnTo>
                <a:lnTo>
                  <a:pt x="2915" y="425"/>
                </a:lnTo>
                <a:lnTo>
                  <a:pt x="2915" y="260"/>
                </a:lnTo>
                <a:lnTo>
                  <a:pt x="2915" y="472"/>
                </a:lnTo>
                <a:lnTo>
                  <a:pt x="2915" y="461"/>
                </a:lnTo>
                <a:lnTo>
                  <a:pt x="2916" y="471"/>
                </a:lnTo>
                <a:lnTo>
                  <a:pt x="2916" y="472"/>
                </a:lnTo>
                <a:lnTo>
                  <a:pt x="2916" y="401"/>
                </a:lnTo>
                <a:lnTo>
                  <a:pt x="2917" y="472"/>
                </a:lnTo>
                <a:lnTo>
                  <a:pt x="2917" y="470"/>
                </a:lnTo>
                <a:lnTo>
                  <a:pt x="2917" y="256"/>
                </a:lnTo>
                <a:lnTo>
                  <a:pt x="2918" y="472"/>
                </a:lnTo>
                <a:lnTo>
                  <a:pt x="2918" y="472"/>
                </a:lnTo>
                <a:lnTo>
                  <a:pt x="2918" y="472"/>
                </a:lnTo>
                <a:lnTo>
                  <a:pt x="2918" y="469"/>
                </a:lnTo>
                <a:lnTo>
                  <a:pt x="2919" y="472"/>
                </a:lnTo>
                <a:lnTo>
                  <a:pt x="2919" y="472"/>
                </a:lnTo>
                <a:lnTo>
                  <a:pt x="2919" y="472"/>
                </a:lnTo>
                <a:lnTo>
                  <a:pt x="2919" y="472"/>
                </a:lnTo>
                <a:lnTo>
                  <a:pt x="2920" y="470"/>
                </a:lnTo>
                <a:lnTo>
                  <a:pt x="2920" y="470"/>
                </a:lnTo>
                <a:lnTo>
                  <a:pt x="2920" y="470"/>
                </a:lnTo>
                <a:lnTo>
                  <a:pt x="2920" y="469"/>
                </a:lnTo>
                <a:lnTo>
                  <a:pt x="2921" y="472"/>
                </a:lnTo>
                <a:lnTo>
                  <a:pt x="2921" y="470"/>
                </a:lnTo>
                <a:lnTo>
                  <a:pt x="2921" y="470"/>
                </a:lnTo>
                <a:lnTo>
                  <a:pt x="2922" y="472"/>
                </a:lnTo>
                <a:lnTo>
                  <a:pt x="2922" y="410"/>
                </a:lnTo>
                <a:lnTo>
                  <a:pt x="2922" y="466"/>
                </a:lnTo>
                <a:lnTo>
                  <a:pt x="2923" y="466"/>
                </a:lnTo>
                <a:lnTo>
                  <a:pt x="2923" y="472"/>
                </a:lnTo>
                <a:lnTo>
                  <a:pt x="2923" y="470"/>
                </a:lnTo>
                <a:lnTo>
                  <a:pt x="2923" y="468"/>
                </a:lnTo>
                <a:lnTo>
                  <a:pt x="2924" y="471"/>
                </a:lnTo>
                <a:lnTo>
                  <a:pt x="2925" y="470"/>
                </a:lnTo>
                <a:lnTo>
                  <a:pt x="2925" y="470"/>
                </a:lnTo>
                <a:lnTo>
                  <a:pt x="2925" y="470"/>
                </a:lnTo>
                <a:lnTo>
                  <a:pt x="2925" y="404"/>
                </a:lnTo>
                <a:lnTo>
                  <a:pt x="2926" y="464"/>
                </a:lnTo>
                <a:lnTo>
                  <a:pt x="2926" y="458"/>
                </a:lnTo>
                <a:lnTo>
                  <a:pt x="2926" y="451"/>
                </a:lnTo>
                <a:lnTo>
                  <a:pt x="2927" y="472"/>
                </a:lnTo>
                <a:lnTo>
                  <a:pt x="2927" y="472"/>
                </a:lnTo>
                <a:lnTo>
                  <a:pt x="2927" y="472"/>
                </a:lnTo>
                <a:lnTo>
                  <a:pt x="2927" y="472"/>
                </a:lnTo>
                <a:lnTo>
                  <a:pt x="2928" y="470"/>
                </a:lnTo>
                <a:lnTo>
                  <a:pt x="2928" y="471"/>
                </a:lnTo>
                <a:lnTo>
                  <a:pt x="2928" y="471"/>
                </a:lnTo>
                <a:lnTo>
                  <a:pt x="2929" y="472"/>
                </a:lnTo>
                <a:lnTo>
                  <a:pt x="2929" y="472"/>
                </a:lnTo>
                <a:lnTo>
                  <a:pt x="2929" y="472"/>
                </a:lnTo>
                <a:lnTo>
                  <a:pt x="2930" y="472"/>
                </a:lnTo>
                <a:lnTo>
                  <a:pt x="2930" y="469"/>
                </a:lnTo>
                <a:lnTo>
                  <a:pt x="2930" y="470"/>
                </a:lnTo>
                <a:lnTo>
                  <a:pt x="2931" y="472"/>
                </a:lnTo>
                <a:lnTo>
                  <a:pt x="2931" y="472"/>
                </a:lnTo>
                <a:lnTo>
                  <a:pt x="2931" y="471"/>
                </a:lnTo>
                <a:lnTo>
                  <a:pt x="2931" y="471"/>
                </a:lnTo>
                <a:lnTo>
                  <a:pt x="2931" y="471"/>
                </a:lnTo>
                <a:lnTo>
                  <a:pt x="2932" y="472"/>
                </a:lnTo>
                <a:lnTo>
                  <a:pt x="2932" y="469"/>
                </a:lnTo>
                <a:lnTo>
                  <a:pt x="2933" y="470"/>
                </a:lnTo>
                <a:lnTo>
                  <a:pt x="2933" y="470"/>
                </a:lnTo>
                <a:lnTo>
                  <a:pt x="2934" y="472"/>
                </a:lnTo>
                <a:lnTo>
                  <a:pt x="2934" y="413"/>
                </a:lnTo>
                <a:lnTo>
                  <a:pt x="2934" y="471"/>
                </a:lnTo>
                <a:lnTo>
                  <a:pt x="2934" y="471"/>
                </a:lnTo>
                <a:lnTo>
                  <a:pt x="2934" y="472"/>
                </a:lnTo>
                <a:lnTo>
                  <a:pt x="2935" y="466"/>
                </a:lnTo>
                <a:lnTo>
                  <a:pt x="2935" y="472"/>
                </a:lnTo>
                <a:lnTo>
                  <a:pt x="2935" y="472"/>
                </a:lnTo>
                <a:lnTo>
                  <a:pt x="2935" y="471"/>
                </a:lnTo>
                <a:lnTo>
                  <a:pt x="2936" y="472"/>
                </a:lnTo>
                <a:lnTo>
                  <a:pt x="2936" y="472"/>
                </a:lnTo>
                <a:lnTo>
                  <a:pt x="2936" y="472"/>
                </a:lnTo>
                <a:lnTo>
                  <a:pt x="2937" y="426"/>
                </a:lnTo>
                <a:lnTo>
                  <a:pt x="2937" y="472"/>
                </a:lnTo>
                <a:lnTo>
                  <a:pt x="2937" y="471"/>
                </a:lnTo>
                <a:lnTo>
                  <a:pt x="2937" y="471"/>
                </a:lnTo>
                <a:lnTo>
                  <a:pt x="2937" y="472"/>
                </a:lnTo>
                <a:lnTo>
                  <a:pt x="2938" y="472"/>
                </a:lnTo>
                <a:lnTo>
                  <a:pt x="2939" y="472"/>
                </a:lnTo>
                <a:lnTo>
                  <a:pt x="2939" y="472"/>
                </a:lnTo>
                <a:lnTo>
                  <a:pt x="2939" y="470"/>
                </a:lnTo>
                <a:lnTo>
                  <a:pt x="2939" y="472"/>
                </a:lnTo>
                <a:lnTo>
                  <a:pt x="2939" y="471"/>
                </a:lnTo>
                <a:lnTo>
                  <a:pt x="2940" y="472"/>
                </a:lnTo>
                <a:lnTo>
                  <a:pt x="2941" y="471"/>
                </a:lnTo>
                <a:lnTo>
                  <a:pt x="2941" y="471"/>
                </a:lnTo>
                <a:lnTo>
                  <a:pt x="2941" y="471"/>
                </a:lnTo>
                <a:lnTo>
                  <a:pt x="2941" y="472"/>
                </a:lnTo>
                <a:lnTo>
                  <a:pt x="2942" y="469"/>
                </a:lnTo>
                <a:lnTo>
                  <a:pt x="2942" y="469"/>
                </a:lnTo>
                <a:lnTo>
                  <a:pt x="2942" y="469"/>
                </a:lnTo>
                <a:lnTo>
                  <a:pt x="2942" y="472"/>
                </a:lnTo>
                <a:lnTo>
                  <a:pt x="2943" y="471"/>
                </a:lnTo>
                <a:lnTo>
                  <a:pt x="2943" y="471"/>
                </a:lnTo>
                <a:lnTo>
                  <a:pt x="2943" y="472"/>
                </a:lnTo>
                <a:lnTo>
                  <a:pt x="2944" y="471"/>
                </a:lnTo>
                <a:lnTo>
                  <a:pt x="2944" y="471"/>
                </a:lnTo>
                <a:lnTo>
                  <a:pt x="2945" y="468"/>
                </a:lnTo>
                <a:lnTo>
                  <a:pt x="2945" y="472"/>
                </a:lnTo>
                <a:lnTo>
                  <a:pt x="2945" y="471"/>
                </a:lnTo>
                <a:lnTo>
                  <a:pt x="2945" y="470"/>
                </a:lnTo>
                <a:lnTo>
                  <a:pt x="2945" y="296"/>
                </a:lnTo>
                <a:lnTo>
                  <a:pt x="2946" y="472"/>
                </a:lnTo>
                <a:lnTo>
                  <a:pt x="2946" y="466"/>
                </a:lnTo>
                <a:lnTo>
                  <a:pt x="2947" y="466"/>
                </a:lnTo>
                <a:lnTo>
                  <a:pt x="2947" y="372"/>
                </a:lnTo>
                <a:lnTo>
                  <a:pt x="2948" y="468"/>
                </a:lnTo>
                <a:lnTo>
                  <a:pt x="2948" y="467"/>
                </a:lnTo>
                <a:lnTo>
                  <a:pt x="2948" y="468"/>
                </a:lnTo>
                <a:lnTo>
                  <a:pt x="2948" y="468"/>
                </a:lnTo>
                <a:lnTo>
                  <a:pt x="2949" y="262"/>
                </a:lnTo>
                <a:lnTo>
                  <a:pt x="2949" y="466"/>
                </a:lnTo>
                <a:lnTo>
                  <a:pt x="2949" y="466"/>
                </a:lnTo>
                <a:lnTo>
                  <a:pt x="2949" y="462"/>
                </a:lnTo>
                <a:lnTo>
                  <a:pt x="2950" y="472"/>
                </a:lnTo>
                <a:lnTo>
                  <a:pt x="2950" y="472"/>
                </a:lnTo>
                <a:lnTo>
                  <a:pt x="2950" y="472"/>
                </a:lnTo>
                <a:lnTo>
                  <a:pt x="2951" y="472"/>
                </a:lnTo>
                <a:lnTo>
                  <a:pt x="2951" y="470"/>
                </a:lnTo>
                <a:lnTo>
                  <a:pt x="2951" y="471"/>
                </a:lnTo>
                <a:lnTo>
                  <a:pt x="2951" y="471"/>
                </a:lnTo>
                <a:lnTo>
                  <a:pt x="2951" y="469"/>
                </a:lnTo>
                <a:lnTo>
                  <a:pt x="2952" y="472"/>
                </a:lnTo>
                <a:lnTo>
                  <a:pt x="2952" y="472"/>
                </a:lnTo>
                <a:lnTo>
                  <a:pt x="2953" y="472"/>
                </a:lnTo>
                <a:lnTo>
                  <a:pt x="2953" y="470"/>
                </a:lnTo>
                <a:lnTo>
                  <a:pt x="2953" y="470"/>
                </a:lnTo>
                <a:lnTo>
                  <a:pt x="2954" y="470"/>
                </a:lnTo>
                <a:lnTo>
                  <a:pt x="2954" y="469"/>
                </a:lnTo>
                <a:lnTo>
                  <a:pt x="2954" y="472"/>
                </a:lnTo>
                <a:lnTo>
                  <a:pt x="2954" y="471"/>
                </a:lnTo>
                <a:lnTo>
                  <a:pt x="2955" y="472"/>
                </a:lnTo>
                <a:lnTo>
                  <a:pt x="2955" y="472"/>
                </a:lnTo>
                <a:lnTo>
                  <a:pt x="2956" y="469"/>
                </a:lnTo>
                <a:lnTo>
                  <a:pt x="2956" y="470"/>
                </a:lnTo>
                <a:lnTo>
                  <a:pt x="2956" y="472"/>
                </a:lnTo>
                <a:lnTo>
                  <a:pt x="2956" y="470"/>
                </a:lnTo>
                <a:lnTo>
                  <a:pt x="2956" y="472"/>
                </a:lnTo>
                <a:lnTo>
                  <a:pt x="2957" y="472"/>
                </a:lnTo>
                <a:lnTo>
                  <a:pt x="2957" y="472"/>
                </a:lnTo>
                <a:lnTo>
                  <a:pt x="2958" y="472"/>
                </a:lnTo>
                <a:lnTo>
                  <a:pt x="2958" y="471"/>
                </a:lnTo>
                <a:lnTo>
                  <a:pt x="2958" y="471"/>
                </a:lnTo>
                <a:lnTo>
                  <a:pt x="2958" y="471"/>
                </a:lnTo>
                <a:lnTo>
                  <a:pt x="2958" y="472"/>
                </a:lnTo>
                <a:lnTo>
                  <a:pt x="2959" y="420"/>
                </a:lnTo>
                <a:lnTo>
                  <a:pt x="2959" y="460"/>
                </a:lnTo>
                <a:lnTo>
                  <a:pt x="2960" y="424"/>
                </a:lnTo>
                <a:lnTo>
                  <a:pt x="2960" y="472"/>
                </a:lnTo>
                <a:lnTo>
                  <a:pt x="2960" y="471"/>
                </a:lnTo>
                <a:lnTo>
                  <a:pt x="2960" y="471"/>
                </a:lnTo>
                <a:lnTo>
                  <a:pt x="2960" y="398"/>
                </a:lnTo>
                <a:lnTo>
                  <a:pt x="2961" y="472"/>
                </a:lnTo>
                <a:lnTo>
                  <a:pt x="2961" y="471"/>
                </a:lnTo>
                <a:lnTo>
                  <a:pt x="2962" y="471"/>
                </a:lnTo>
                <a:lnTo>
                  <a:pt x="2962" y="472"/>
                </a:lnTo>
                <a:lnTo>
                  <a:pt x="2962" y="469"/>
                </a:lnTo>
                <a:lnTo>
                  <a:pt x="2962" y="471"/>
                </a:lnTo>
                <a:lnTo>
                  <a:pt x="2962" y="470"/>
                </a:lnTo>
                <a:lnTo>
                  <a:pt x="2963" y="472"/>
                </a:lnTo>
                <a:lnTo>
                  <a:pt x="2963" y="470"/>
                </a:lnTo>
                <a:lnTo>
                  <a:pt x="2964" y="470"/>
                </a:lnTo>
                <a:lnTo>
                  <a:pt x="2964" y="470"/>
                </a:lnTo>
                <a:lnTo>
                  <a:pt x="2964" y="472"/>
                </a:lnTo>
                <a:lnTo>
                  <a:pt x="2965" y="471"/>
                </a:lnTo>
                <a:lnTo>
                  <a:pt x="2965" y="471"/>
                </a:lnTo>
                <a:lnTo>
                  <a:pt x="2965" y="472"/>
                </a:lnTo>
                <a:lnTo>
                  <a:pt x="2966" y="405"/>
                </a:lnTo>
                <a:lnTo>
                  <a:pt x="2966" y="465"/>
                </a:lnTo>
                <a:lnTo>
                  <a:pt x="2966" y="466"/>
                </a:lnTo>
                <a:lnTo>
                  <a:pt x="2966" y="463"/>
                </a:lnTo>
                <a:lnTo>
                  <a:pt x="2967" y="467"/>
                </a:lnTo>
                <a:lnTo>
                  <a:pt x="2967" y="467"/>
                </a:lnTo>
                <a:lnTo>
                  <a:pt x="2967" y="467"/>
                </a:lnTo>
                <a:lnTo>
                  <a:pt x="2967" y="459"/>
                </a:lnTo>
                <a:lnTo>
                  <a:pt x="2968" y="472"/>
                </a:lnTo>
                <a:lnTo>
                  <a:pt x="2968" y="472"/>
                </a:lnTo>
                <a:lnTo>
                  <a:pt x="2968" y="472"/>
                </a:lnTo>
                <a:lnTo>
                  <a:pt x="2969" y="472"/>
                </a:lnTo>
                <a:lnTo>
                  <a:pt x="2969" y="469"/>
                </a:lnTo>
                <a:lnTo>
                  <a:pt x="2970" y="469"/>
                </a:lnTo>
                <a:lnTo>
                  <a:pt x="2970" y="472"/>
                </a:lnTo>
                <a:lnTo>
                  <a:pt x="2970" y="472"/>
                </a:lnTo>
                <a:lnTo>
                  <a:pt x="2970" y="472"/>
                </a:lnTo>
                <a:lnTo>
                  <a:pt x="2971" y="472"/>
                </a:lnTo>
                <a:lnTo>
                  <a:pt x="2971" y="471"/>
                </a:lnTo>
                <a:lnTo>
                  <a:pt x="2972" y="472"/>
                </a:lnTo>
                <a:lnTo>
                  <a:pt x="2972" y="471"/>
                </a:lnTo>
                <a:lnTo>
                  <a:pt x="2972" y="469"/>
                </a:lnTo>
                <a:lnTo>
                  <a:pt x="2973" y="472"/>
                </a:lnTo>
                <a:lnTo>
                  <a:pt x="2973" y="472"/>
                </a:lnTo>
                <a:lnTo>
                  <a:pt x="2973" y="472"/>
                </a:lnTo>
                <a:lnTo>
                  <a:pt x="2974" y="457"/>
                </a:lnTo>
                <a:lnTo>
                  <a:pt x="2974" y="471"/>
                </a:lnTo>
                <a:lnTo>
                  <a:pt x="2974" y="471"/>
                </a:lnTo>
                <a:lnTo>
                  <a:pt x="2974" y="410"/>
                </a:lnTo>
                <a:lnTo>
                  <a:pt x="2975" y="472"/>
                </a:lnTo>
                <a:lnTo>
                  <a:pt x="2975" y="472"/>
                </a:lnTo>
                <a:lnTo>
                  <a:pt x="2975" y="446"/>
                </a:lnTo>
                <a:lnTo>
                  <a:pt x="2975" y="426"/>
                </a:lnTo>
                <a:lnTo>
                  <a:pt x="2976" y="472"/>
                </a:lnTo>
                <a:lnTo>
                  <a:pt x="2976" y="469"/>
                </a:lnTo>
                <a:lnTo>
                  <a:pt x="2976" y="469"/>
                </a:lnTo>
                <a:lnTo>
                  <a:pt x="2977" y="472"/>
                </a:lnTo>
                <a:lnTo>
                  <a:pt x="2977" y="472"/>
                </a:lnTo>
                <a:lnTo>
                  <a:pt x="2978" y="472"/>
                </a:lnTo>
                <a:lnTo>
                  <a:pt x="2978" y="471"/>
                </a:lnTo>
                <a:lnTo>
                  <a:pt x="2978" y="471"/>
                </a:lnTo>
                <a:lnTo>
                  <a:pt x="2978" y="470"/>
                </a:lnTo>
                <a:lnTo>
                  <a:pt x="2979" y="469"/>
                </a:lnTo>
                <a:lnTo>
                  <a:pt x="2979" y="472"/>
                </a:lnTo>
                <a:lnTo>
                  <a:pt x="2980" y="471"/>
                </a:lnTo>
                <a:lnTo>
                  <a:pt x="2980" y="472"/>
                </a:lnTo>
                <a:lnTo>
                  <a:pt x="2980" y="422"/>
                </a:lnTo>
                <a:lnTo>
                  <a:pt x="2981" y="471"/>
                </a:lnTo>
                <a:lnTo>
                  <a:pt x="2981" y="471"/>
                </a:lnTo>
                <a:lnTo>
                  <a:pt x="2981" y="472"/>
                </a:lnTo>
                <a:lnTo>
                  <a:pt x="2982" y="410"/>
                </a:lnTo>
                <a:lnTo>
                  <a:pt x="2982" y="470"/>
                </a:lnTo>
                <a:lnTo>
                  <a:pt x="2982" y="470"/>
                </a:lnTo>
                <a:lnTo>
                  <a:pt x="2982" y="472"/>
                </a:lnTo>
                <a:lnTo>
                  <a:pt x="2983" y="468"/>
                </a:lnTo>
                <a:lnTo>
                  <a:pt x="2983" y="472"/>
                </a:lnTo>
                <a:lnTo>
                  <a:pt x="2983" y="472"/>
                </a:lnTo>
                <a:lnTo>
                  <a:pt x="2984" y="470"/>
                </a:lnTo>
                <a:lnTo>
                  <a:pt x="2984" y="472"/>
                </a:lnTo>
                <a:lnTo>
                  <a:pt x="2984" y="471"/>
                </a:lnTo>
                <a:lnTo>
                  <a:pt x="2984" y="471"/>
                </a:lnTo>
                <a:lnTo>
                  <a:pt x="2985" y="405"/>
                </a:lnTo>
                <a:lnTo>
                  <a:pt x="2985" y="472"/>
                </a:lnTo>
                <a:lnTo>
                  <a:pt x="2985" y="472"/>
                </a:lnTo>
                <a:lnTo>
                  <a:pt x="2986" y="472"/>
                </a:lnTo>
                <a:lnTo>
                  <a:pt x="2986" y="466"/>
                </a:lnTo>
                <a:lnTo>
                  <a:pt x="2986" y="472"/>
                </a:lnTo>
                <a:lnTo>
                  <a:pt x="2986" y="468"/>
                </a:lnTo>
                <a:lnTo>
                  <a:pt x="2987" y="468"/>
                </a:lnTo>
                <a:lnTo>
                  <a:pt x="2987" y="472"/>
                </a:lnTo>
                <a:lnTo>
                  <a:pt x="2988" y="469"/>
                </a:lnTo>
                <a:lnTo>
                  <a:pt x="2988" y="469"/>
                </a:lnTo>
                <a:lnTo>
                  <a:pt x="2988" y="252"/>
                </a:lnTo>
                <a:lnTo>
                  <a:pt x="2989" y="466"/>
                </a:lnTo>
                <a:lnTo>
                  <a:pt x="2989" y="466"/>
                </a:lnTo>
                <a:lnTo>
                  <a:pt x="2990" y="467"/>
                </a:lnTo>
                <a:lnTo>
                  <a:pt x="2990" y="462"/>
                </a:lnTo>
                <a:lnTo>
                  <a:pt x="2990" y="462"/>
                </a:lnTo>
                <a:lnTo>
                  <a:pt x="2990" y="465"/>
                </a:lnTo>
                <a:lnTo>
                  <a:pt x="2991" y="472"/>
                </a:lnTo>
                <a:lnTo>
                  <a:pt x="2991" y="472"/>
                </a:lnTo>
                <a:lnTo>
                  <a:pt x="2991" y="472"/>
                </a:lnTo>
                <a:lnTo>
                  <a:pt x="2991" y="472"/>
                </a:lnTo>
                <a:lnTo>
                  <a:pt x="2992" y="471"/>
                </a:lnTo>
                <a:lnTo>
                  <a:pt x="2992" y="472"/>
                </a:lnTo>
                <a:lnTo>
                  <a:pt x="2992" y="472"/>
                </a:lnTo>
                <a:lnTo>
                  <a:pt x="2992" y="470"/>
                </a:lnTo>
                <a:lnTo>
                  <a:pt x="2993" y="472"/>
                </a:lnTo>
                <a:lnTo>
                  <a:pt x="2993" y="472"/>
                </a:lnTo>
                <a:lnTo>
                  <a:pt x="2994" y="472"/>
                </a:lnTo>
                <a:lnTo>
                  <a:pt x="2994" y="472"/>
                </a:lnTo>
                <a:lnTo>
                  <a:pt x="2994" y="469"/>
                </a:lnTo>
                <a:lnTo>
                  <a:pt x="2995" y="469"/>
                </a:lnTo>
                <a:lnTo>
                  <a:pt x="2995" y="472"/>
                </a:lnTo>
                <a:lnTo>
                  <a:pt x="2996" y="472"/>
                </a:lnTo>
                <a:lnTo>
                  <a:pt x="2996" y="472"/>
                </a:lnTo>
                <a:lnTo>
                  <a:pt x="2996" y="472"/>
                </a:lnTo>
                <a:lnTo>
                  <a:pt x="2997" y="411"/>
                </a:lnTo>
                <a:lnTo>
                  <a:pt x="2997" y="470"/>
                </a:lnTo>
                <a:lnTo>
                  <a:pt x="2997" y="470"/>
                </a:lnTo>
                <a:lnTo>
                  <a:pt x="2997" y="472"/>
                </a:lnTo>
                <a:lnTo>
                  <a:pt x="2997" y="432"/>
                </a:lnTo>
                <a:lnTo>
                  <a:pt x="2998" y="472"/>
                </a:lnTo>
                <a:lnTo>
                  <a:pt x="2998" y="472"/>
                </a:lnTo>
                <a:lnTo>
                  <a:pt x="2998" y="260"/>
                </a:lnTo>
                <a:lnTo>
                  <a:pt x="2999" y="472"/>
                </a:lnTo>
                <a:lnTo>
                  <a:pt x="2999" y="471"/>
                </a:lnTo>
                <a:lnTo>
                  <a:pt x="3000" y="472"/>
                </a:lnTo>
                <a:lnTo>
                  <a:pt x="3000" y="469"/>
                </a:lnTo>
                <a:lnTo>
                  <a:pt x="3000" y="469"/>
                </a:lnTo>
                <a:lnTo>
                  <a:pt x="3000" y="469"/>
                </a:lnTo>
                <a:lnTo>
                  <a:pt x="3001" y="472"/>
                </a:lnTo>
                <a:lnTo>
                  <a:pt x="3001" y="472"/>
                </a:lnTo>
                <a:lnTo>
                  <a:pt x="3001" y="472"/>
                </a:lnTo>
                <a:lnTo>
                  <a:pt x="3002" y="472"/>
                </a:lnTo>
                <a:lnTo>
                  <a:pt x="3002" y="407"/>
                </a:lnTo>
                <a:lnTo>
                  <a:pt x="3002" y="470"/>
                </a:lnTo>
                <a:lnTo>
                  <a:pt x="3003" y="470"/>
                </a:lnTo>
                <a:lnTo>
                  <a:pt x="3003" y="423"/>
                </a:lnTo>
                <a:lnTo>
                  <a:pt x="3004" y="472"/>
                </a:lnTo>
                <a:lnTo>
                  <a:pt x="3004" y="472"/>
                </a:lnTo>
                <a:lnTo>
                  <a:pt x="3004" y="468"/>
                </a:lnTo>
                <a:lnTo>
                  <a:pt x="3005" y="470"/>
                </a:lnTo>
                <a:lnTo>
                  <a:pt x="3005" y="471"/>
                </a:lnTo>
                <a:lnTo>
                  <a:pt x="3005" y="469"/>
                </a:lnTo>
                <a:lnTo>
                  <a:pt x="3006" y="472"/>
                </a:lnTo>
                <a:lnTo>
                  <a:pt x="3006" y="470"/>
                </a:lnTo>
                <a:lnTo>
                  <a:pt x="3006" y="470"/>
                </a:lnTo>
                <a:lnTo>
                  <a:pt x="3006" y="470"/>
                </a:lnTo>
                <a:lnTo>
                  <a:pt x="3006" y="472"/>
                </a:lnTo>
                <a:lnTo>
                  <a:pt x="3007" y="471"/>
                </a:lnTo>
                <a:lnTo>
                  <a:pt x="3007" y="471"/>
                </a:lnTo>
                <a:lnTo>
                  <a:pt x="3008" y="468"/>
                </a:lnTo>
                <a:lnTo>
                  <a:pt x="3008" y="472"/>
                </a:lnTo>
                <a:lnTo>
                  <a:pt x="3008" y="472"/>
                </a:lnTo>
                <a:lnTo>
                  <a:pt x="3008" y="472"/>
                </a:lnTo>
                <a:lnTo>
                  <a:pt x="3009" y="472"/>
                </a:lnTo>
                <a:lnTo>
                  <a:pt x="3009" y="469"/>
                </a:lnTo>
                <a:lnTo>
                  <a:pt x="3009" y="469"/>
                </a:lnTo>
                <a:lnTo>
                  <a:pt x="3010" y="469"/>
                </a:lnTo>
                <a:lnTo>
                  <a:pt x="3010" y="257"/>
                </a:lnTo>
                <a:lnTo>
                  <a:pt x="3010" y="467"/>
                </a:lnTo>
                <a:lnTo>
                  <a:pt x="3011" y="466"/>
                </a:lnTo>
                <a:lnTo>
                  <a:pt x="3011" y="465"/>
                </a:lnTo>
                <a:lnTo>
                  <a:pt x="3011" y="472"/>
                </a:lnTo>
                <a:lnTo>
                  <a:pt x="3012" y="469"/>
                </a:lnTo>
                <a:lnTo>
                  <a:pt x="3012" y="469"/>
                </a:lnTo>
                <a:lnTo>
                  <a:pt x="3012" y="472"/>
                </a:lnTo>
                <a:lnTo>
                  <a:pt x="3013" y="471"/>
                </a:lnTo>
                <a:lnTo>
                  <a:pt x="3013" y="471"/>
                </a:lnTo>
                <a:lnTo>
                  <a:pt x="3013" y="472"/>
                </a:lnTo>
                <a:lnTo>
                  <a:pt x="3014" y="469"/>
                </a:lnTo>
                <a:lnTo>
                  <a:pt x="3014" y="471"/>
                </a:lnTo>
                <a:lnTo>
                  <a:pt x="3014" y="472"/>
                </a:lnTo>
                <a:lnTo>
                  <a:pt x="3014" y="472"/>
                </a:lnTo>
                <a:lnTo>
                  <a:pt x="3015" y="471"/>
                </a:lnTo>
                <a:lnTo>
                  <a:pt x="3015" y="472"/>
                </a:lnTo>
                <a:lnTo>
                  <a:pt x="3015" y="472"/>
                </a:lnTo>
                <a:lnTo>
                  <a:pt x="3016" y="469"/>
                </a:lnTo>
                <a:lnTo>
                  <a:pt x="3016" y="472"/>
                </a:lnTo>
                <a:lnTo>
                  <a:pt x="3016" y="472"/>
                </a:lnTo>
                <a:lnTo>
                  <a:pt x="3017" y="472"/>
                </a:lnTo>
                <a:lnTo>
                  <a:pt x="3017" y="470"/>
                </a:lnTo>
                <a:lnTo>
                  <a:pt x="3017" y="471"/>
                </a:lnTo>
                <a:lnTo>
                  <a:pt x="3018" y="471"/>
                </a:lnTo>
                <a:lnTo>
                  <a:pt x="3018" y="472"/>
                </a:lnTo>
                <a:lnTo>
                  <a:pt x="3018" y="410"/>
                </a:lnTo>
                <a:lnTo>
                  <a:pt x="3018" y="471"/>
                </a:lnTo>
                <a:lnTo>
                  <a:pt x="3019" y="471"/>
                </a:lnTo>
                <a:lnTo>
                  <a:pt x="3019" y="472"/>
                </a:lnTo>
                <a:lnTo>
                  <a:pt x="3020" y="469"/>
                </a:lnTo>
                <a:lnTo>
                  <a:pt x="3020" y="471"/>
                </a:lnTo>
                <a:lnTo>
                  <a:pt x="3020" y="471"/>
                </a:lnTo>
                <a:lnTo>
                  <a:pt x="3020" y="472"/>
                </a:lnTo>
                <a:lnTo>
                  <a:pt x="3020" y="273"/>
                </a:lnTo>
                <a:lnTo>
                  <a:pt x="3021" y="472"/>
                </a:lnTo>
                <a:lnTo>
                  <a:pt x="3021" y="471"/>
                </a:lnTo>
                <a:lnTo>
                  <a:pt x="3021" y="426"/>
                </a:lnTo>
                <a:lnTo>
                  <a:pt x="3021" y="472"/>
                </a:lnTo>
                <a:lnTo>
                  <a:pt x="3022" y="472"/>
                </a:lnTo>
                <a:lnTo>
                  <a:pt x="3022" y="472"/>
                </a:lnTo>
                <a:lnTo>
                  <a:pt x="3022" y="471"/>
                </a:lnTo>
                <a:lnTo>
                  <a:pt x="3023" y="472"/>
                </a:lnTo>
                <a:lnTo>
                  <a:pt x="3023" y="472"/>
                </a:lnTo>
                <a:lnTo>
                  <a:pt x="3023" y="472"/>
                </a:lnTo>
                <a:lnTo>
                  <a:pt x="3024" y="468"/>
                </a:lnTo>
                <a:lnTo>
                  <a:pt x="3024" y="470"/>
                </a:lnTo>
                <a:lnTo>
                  <a:pt x="3024" y="470"/>
                </a:lnTo>
                <a:lnTo>
                  <a:pt x="3025" y="471"/>
                </a:lnTo>
                <a:lnTo>
                  <a:pt x="3025" y="469"/>
                </a:lnTo>
                <a:lnTo>
                  <a:pt x="3025" y="469"/>
                </a:lnTo>
                <a:lnTo>
                  <a:pt x="3026" y="469"/>
                </a:lnTo>
                <a:lnTo>
                  <a:pt x="3026" y="472"/>
                </a:lnTo>
                <a:lnTo>
                  <a:pt x="3027" y="408"/>
                </a:lnTo>
                <a:lnTo>
                  <a:pt x="3027" y="472"/>
                </a:lnTo>
                <a:lnTo>
                  <a:pt x="3027" y="472"/>
                </a:lnTo>
                <a:lnTo>
                  <a:pt x="3027" y="472"/>
                </a:lnTo>
                <a:lnTo>
                  <a:pt x="3027" y="468"/>
                </a:lnTo>
                <a:lnTo>
                  <a:pt x="3028" y="471"/>
                </a:lnTo>
                <a:lnTo>
                  <a:pt x="3028" y="471"/>
                </a:lnTo>
                <a:lnTo>
                  <a:pt x="3028" y="472"/>
                </a:lnTo>
                <a:lnTo>
                  <a:pt x="3029" y="406"/>
                </a:lnTo>
                <a:lnTo>
                  <a:pt x="3029" y="466"/>
                </a:lnTo>
                <a:lnTo>
                  <a:pt x="3029" y="466"/>
                </a:lnTo>
                <a:lnTo>
                  <a:pt x="3029" y="404"/>
                </a:lnTo>
                <a:lnTo>
                  <a:pt x="3029" y="469"/>
                </a:lnTo>
                <a:lnTo>
                  <a:pt x="3030" y="467"/>
                </a:lnTo>
                <a:lnTo>
                  <a:pt x="3030" y="467"/>
                </a:lnTo>
                <a:lnTo>
                  <a:pt x="3031" y="467"/>
                </a:lnTo>
                <a:lnTo>
                  <a:pt x="3031" y="470"/>
                </a:lnTo>
                <a:lnTo>
                  <a:pt x="3031" y="470"/>
                </a:lnTo>
                <a:lnTo>
                  <a:pt x="3031" y="470"/>
                </a:lnTo>
                <a:lnTo>
                  <a:pt x="3032" y="470"/>
                </a:lnTo>
                <a:lnTo>
                  <a:pt x="3032" y="465"/>
                </a:lnTo>
                <a:lnTo>
                  <a:pt x="3032" y="465"/>
                </a:lnTo>
                <a:lnTo>
                  <a:pt x="3033" y="465"/>
                </a:lnTo>
                <a:lnTo>
                  <a:pt x="3033" y="404"/>
                </a:lnTo>
                <a:lnTo>
                  <a:pt x="3033" y="467"/>
                </a:lnTo>
                <a:lnTo>
                  <a:pt x="3033" y="463"/>
                </a:lnTo>
                <a:lnTo>
                  <a:pt x="3034" y="463"/>
                </a:lnTo>
                <a:lnTo>
                  <a:pt x="3034" y="472"/>
                </a:lnTo>
                <a:lnTo>
                  <a:pt x="3035" y="472"/>
                </a:lnTo>
                <a:lnTo>
                  <a:pt x="3035" y="472"/>
                </a:lnTo>
                <a:lnTo>
                  <a:pt x="3035" y="472"/>
                </a:lnTo>
                <a:lnTo>
                  <a:pt x="3036" y="469"/>
                </a:lnTo>
                <a:lnTo>
                  <a:pt x="3036" y="469"/>
                </a:lnTo>
                <a:lnTo>
                  <a:pt x="3036" y="470"/>
                </a:lnTo>
                <a:lnTo>
                  <a:pt x="3037" y="472"/>
                </a:lnTo>
                <a:lnTo>
                  <a:pt x="3037" y="472"/>
                </a:lnTo>
                <a:lnTo>
                  <a:pt x="3037" y="472"/>
                </a:lnTo>
                <a:lnTo>
                  <a:pt x="3038" y="469"/>
                </a:lnTo>
                <a:lnTo>
                  <a:pt x="3038" y="471"/>
                </a:lnTo>
                <a:lnTo>
                  <a:pt x="3038" y="471"/>
                </a:lnTo>
                <a:lnTo>
                  <a:pt x="3039" y="471"/>
                </a:lnTo>
                <a:lnTo>
                  <a:pt x="3039" y="472"/>
                </a:lnTo>
                <a:lnTo>
                  <a:pt x="3039" y="471"/>
                </a:lnTo>
                <a:lnTo>
                  <a:pt x="3039" y="472"/>
                </a:lnTo>
                <a:lnTo>
                  <a:pt x="3040" y="412"/>
                </a:lnTo>
                <a:lnTo>
                  <a:pt x="3040" y="472"/>
                </a:lnTo>
                <a:lnTo>
                  <a:pt x="3040" y="472"/>
                </a:lnTo>
                <a:lnTo>
                  <a:pt x="3040" y="472"/>
                </a:lnTo>
                <a:lnTo>
                  <a:pt x="3041" y="273"/>
                </a:lnTo>
                <a:lnTo>
                  <a:pt x="3042" y="464"/>
                </a:lnTo>
                <a:lnTo>
                  <a:pt x="3042" y="472"/>
                </a:lnTo>
                <a:lnTo>
                  <a:pt x="3042" y="276"/>
                </a:lnTo>
                <a:lnTo>
                  <a:pt x="3043" y="472"/>
                </a:lnTo>
                <a:lnTo>
                  <a:pt x="3043" y="472"/>
                </a:lnTo>
                <a:lnTo>
                  <a:pt x="3043" y="472"/>
                </a:lnTo>
                <a:lnTo>
                  <a:pt x="3044" y="469"/>
                </a:lnTo>
                <a:lnTo>
                  <a:pt x="3044" y="471"/>
                </a:lnTo>
                <a:lnTo>
                  <a:pt x="3044" y="471"/>
                </a:lnTo>
                <a:lnTo>
                  <a:pt x="3044" y="472"/>
                </a:lnTo>
                <a:lnTo>
                  <a:pt x="3045" y="471"/>
                </a:lnTo>
                <a:lnTo>
                  <a:pt x="3045" y="472"/>
                </a:lnTo>
                <a:lnTo>
                  <a:pt x="3045" y="472"/>
                </a:lnTo>
                <a:lnTo>
                  <a:pt x="3046" y="469"/>
                </a:lnTo>
                <a:lnTo>
                  <a:pt x="3046" y="472"/>
                </a:lnTo>
                <a:lnTo>
                  <a:pt x="3046" y="472"/>
                </a:lnTo>
                <a:lnTo>
                  <a:pt x="3047" y="471"/>
                </a:lnTo>
                <a:lnTo>
                  <a:pt x="3047" y="472"/>
                </a:lnTo>
                <a:lnTo>
                  <a:pt x="3047" y="472"/>
                </a:lnTo>
                <a:lnTo>
                  <a:pt x="3047" y="472"/>
                </a:lnTo>
                <a:lnTo>
                  <a:pt x="3048" y="469"/>
                </a:lnTo>
                <a:lnTo>
                  <a:pt x="3048" y="472"/>
                </a:lnTo>
                <a:lnTo>
                  <a:pt x="3048" y="472"/>
                </a:lnTo>
                <a:lnTo>
                  <a:pt x="3049" y="471"/>
                </a:lnTo>
                <a:lnTo>
                  <a:pt x="3049" y="472"/>
                </a:lnTo>
                <a:lnTo>
                  <a:pt x="3049" y="472"/>
                </a:lnTo>
                <a:lnTo>
                  <a:pt x="3050" y="472"/>
                </a:lnTo>
                <a:lnTo>
                  <a:pt x="3050" y="469"/>
                </a:lnTo>
                <a:lnTo>
                  <a:pt x="3051" y="472"/>
                </a:lnTo>
                <a:lnTo>
                  <a:pt x="3051" y="471"/>
                </a:lnTo>
                <a:lnTo>
                  <a:pt x="3051" y="471"/>
                </a:lnTo>
                <a:lnTo>
                  <a:pt x="3051" y="472"/>
                </a:lnTo>
                <a:lnTo>
                  <a:pt x="3052" y="471"/>
                </a:lnTo>
                <a:lnTo>
                  <a:pt x="3052" y="471"/>
                </a:lnTo>
                <a:lnTo>
                  <a:pt x="3052" y="470"/>
                </a:lnTo>
                <a:lnTo>
                  <a:pt x="3053" y="472"/>
                </a:lnTo>
                <a:lnTo>
                  <a:pt x="3053" y="472"/>
                </a:lnTo>
                <a:lnTo>
                  <a:pt x="3053" y="472"/>
                </a:lnTo>
                <a:lnTo>
                  <a:pt x="3054" y="472"/>
                </a:lnTo>
                <a:lnTo>
                  <a:pt x="3054" y="402"/>
                </a:lnTo>
                <a:lnTo>
                  <a:pt x="3054" y="464"/>
                </a:lnTo>
                <a:lnTo>
                  <a:pt x="3054" y="464"/>
                </a:lnTo>
                <a:lnTo>
                  <a:pt x="3055" y="472"/>
                </a:lnTo>
                <a:lnTo>
                  <a:pt x="3055" y="472"/>
                </a:lnTo>
                <a:lnTo>
                  <a:pt x="3055" y="472"/>
                </a:lnTo>
                <a:lnTo>
                  <a:pt x="3056" y="472"/>
                </a:lnTo>
                <a:lnTo>
                  <a:pt x="3056" y="472"/>
                </a:lnTo>
                <a:lnTo>
                  <a:pt x="3056" y="472"/>
                </a:lnTo>
                <a:lnTo>
                  <a:pt x="3057" y="472"/>
                </a:lnTo>
                <a:lnTo>
                  <a:pt x="3057" y="468"/>
                </a:lnTo>
                <a:lnTo>
                  <a:pt x="3057" y="470"/>
                </a:lnTo>
                <a:lnTo>
                  <a:pt x="3058" y="470"/>
                </a:lnTo>
                <a:lnTo>
                  <a:pt x="3058" y="470"/>
                </a:lnTo>
                <a:lnTo>
                  <a:pt x="3058" y="472"/>
                </a:lnTo>
                <a:lnTo>
                  <a:pt x="3059" y="471"/>
                </a:lnTo>
                <a:lnTo>
                  <a:pt x="3059" y="471"/>
                </a:lnTo>
                <a:lnTo>
                  <a:pt x="3059" y="471"/>
                </a:lnTo>
                <a:lnTo>
                  <a:pt x="3059" y="472"/>
                </a:lnTo>
                <a:lnTo>
                  <a:pt x="3060" y="472"/>
                </a:lnTo>
                <a:lnTo>
                  <a:pt x="3060" y="472"/>
                </a:lnTo>
                <a:lnTo>
                  <a:pt x="3060" y="472"/>
                </a:lnTo>
                <a:lnTo>
                  <a:pt x="3061" y="470"/>
                </a:lnTo>
                <a:lnTo>
                  <a:pt x="3061" y="470"/>
                </a:lnTo>
                <a:lnTo>
                  <a:pt x="3061" y="470"/>
                </a:lnTo>
                <a:lnTo>
                  <a:pt x="3062" y="472"/>
                </a:lnTo>
                <a:lnTo>
                  <a:pt x="3062" y="472"/>
                </a:lnTo>
                <a:lnTo>
                  <a:pt x="3062" y="472"/>
                </a:lnTo>
                <a:lnTo>
                  <a:pt x="3062" y="471"/>
                </a:lnTo>
                <a:lnTo>
                  <a:pt x="3063" y="472"/>
                </a:lnTo>
                <a:lnTo>
                  <a:pt x="3063" y="472"/>
                </a:lnTo>
                <a:lnTo>
                  <a:pt x="3063" y="472"/>
                </a:lnTo>
                <a:lnTo>
                  <a:pt x="3063" y="472"/>
                </a:lnTo>
                <a:lnTo>
                  <a:pt x="3064" y="470"/>
                </a:lnTo>
                <a:lnTo>
                  <a:pt x="3064" y="471"/>
                </a:lnTo>
                <a:lnTo>
                  <a:pt x="3065" y="472"/>
                </a:lnTo>
                <a:lnTo>
                  <a:pt x="3065" y="471"/>
                </a:lnTo>
                <a:lnTo>
                  <a:pt x="3065" y="472"/>
                </a:lnTo>
                <a:lnTo>
                  <a:pt x="3065" y="472"/>
                </a:lnTo>
                <a:lnTo>
                  <a:pt x="3065" y="472"/>
                </a:lnTo>
                <a:lnTo>
                  <a:pt x="3066" y="411"/>
                </a:lnTo>
                <a:lnTo>
                  <a:pt x="3067" y="472"/>
                </a:lnTo>
                <a:lnTo>
                  <a:pt x="3067" y="472"/>
                </a:lnTo>
                <a:lnTo>
                  <a:pt x="3067" y="472"/>
                </a:lnTo>
                <a:lnTo>
                  <a:pt x="3067" y="468"/>
                </a:lnTo>
                <a:lnTo>
                  <a:pt x="3068" y="472"/>
                </a:lnTo>
                <a:lnTo>
                  <a:pt x="3068" y="472"/>
                </a:lnTo>
                <a:lnTo>
                  <a:pt x="3068" y="471"/>
                </a:lnTo>
                <a:lnTo>
                  <a:pt x="3068" y="472"/>
                </a:lnTo>
                <a:lnTo>
                  <a:pt x="3069" y="472"/>
                </a:lnTo>
                <a:lnTo>
                  <a:pt x="3069" y="472"/>
                </a:lnTo>
                <a:lnTo>
                  <a:pt x="3069" y="270"/>
                </a:lnTo>
                <a:lnTo>
                  <a:pt x="3069" y="472"/>
                </a:lnTo>
                <a:lnTo>
                  <a:pt x="3070" y="464"/>
                </a:lnTo>
                <a:lnTo>
                  <a:pt x="3070" y="464"/>
                </a:lnTo>
                <a:lnTo>
                  <a:pt x="3071" y="424"/>
                </a:lnTo>
                <a:lnTo>
                  <a:pt x="3071" y="472"/>
                </a:lnTo>
                <a:lnTo>
                  <a:pt x="3071" y="469"/>
                </a:lnTo>
                <a:lnTo>
                  <a:pt x="3071" y="467"/>
                </a:lnTo>
                <a:lnTo>
                  <a:pt x="3071" y="472"/>
                </a:lnTo>
                <a:lnTo>
                  <a:pt x="3072" y="408"/>
                </a:lnTo>
                <a:lnTo>
                  <a:pt x="3072" y="472"/>
                </a:lnTo>
                <a:lnTo>
                  <a:pt x="3073" y="471"/>
                </a:lnTo>
                <a:lnTo>
                  <a:pt x="3073" y="461"/>
                </a:lnTo>
                <a:lnTo>
                  <a:pt x="3073" y="472"/>
                </a:lnTo>
                <a:lnTo>
                  <a:pt x="3073" y="472"/>
                </a:lnTo>
                <a:lnTo>
                  <a:pt x="3073" y="472"/>
                </a:lnTo>
                <a:lnTo>
                  <a:pt x="3074" y="472"/>
                </a:lnTo>
                <a:lnTo>
                  <a:pt x="3075" y="460"/>
                </a:lnTo>
                <a:lnTo>
                  <a:pt x="3075" y="460"/>
                </a:lnTo>
                <a:lnTo>
                  <a:pt x="3075" y="468"/>
                </a:lnTo>
                <a:lnTo>
                  <a:pt x="3075" y="472"/>
                </a:lnTo>
                <a:lnTo>
                  <a:pt x="3076" y="445"/>
                </a:lnTo>
                <a:lnTo>
                  <a:pt x="3076" y="445"/>
                </a:lnTo>
                <a:lnTo>
                  <a:pt x="3076" y="472"/>
                </a:lnTo>
                <a:lnTo>
                  <a:pt x="3077" y="469"/>
                </a:lnTo>
                <a:lnTo>
                  <a:pt x="3077" y="470"/>
                </a:lnTo>
                <a:lnTo>
                  <a:pt x="3077" y="469"/>
                </a:lnTo>
                <a:lnTo>
                  <a:pt x="3078" y="472"/>
                </a:lnTo>
                <a:lnTo>
                  <a:pt x="3078" y="471"/>
                </a:lnTo>
                <a:lnTo>
                  <a:pt x="3078" y="471"/>
                </a:lnTo>
                <a:lnTo>
                  <a:pt x="3078" y="471"/>
                </a:lnTo>
                <a:lnTo>
                  <a:pt x="3079" y="394"/>
                </a:lnTo>
                <a:lnTo>
                  <a:pt x="3079" y="458"/>
                </a:lnTo>
                <a:lnTo>
                  <a:pt x="3079" y="469"/>
                </a:lnTo>
                <a:lnTo>
                  <a:pt x="3079" y="437"/>
                </a:lnTo>
                <a:lnTo>
                  <a:pt x="3080" y="472"/>
                </a:lnTo>
                <a:lnTo>
                  <a:pt x="3080" y="470"/>
                </a:lnTo>
                <a:lnTo>
                  <a:pt x="3081" y="469"/>
                </a:lnTo>
                <a:lnTo>
                  <a:pt x="3081" y="469"/>
                </a:lnTo>
                <a:lnTo>
                  <a:pt x="3081" y="466"/>
                </a:lnTo>
                <a:lnTo>
                  <a:pt x="3081" y="468"/>
                </a:lnTo>
                <a:lnTo>
                  <a:pt x="3081" y="468"/>
                </a:lnTo>
                <a:lnTo>
                  <a:pt x="3082" y="469"/>
                </a:lnTo>
                <a:lnTo>
                  <a:pt x="3083" y="465"/>
                </a:lnTo>
                <a:lnTo>
                  <a:pt x="3083" y="466"/>
                </a:lnTo>
                <a:lnTo>
                  <a:pt x="3083" y="402"/>
                </a:lnTo>
                <a:lnTo>
                  <a:pt x="3083" y="265"/>
                </a:lnTo>
                <a:lnTo>
                  <a:pt x="3084" y="472"/>
                </a:lnTo>
                <a:lnTo>
                  <a:pt x="3084" y="472"/>
                </a:lnTo>
                <a:lnTo>
                  <a:pt x="3084" y="472"/>
                </a:lnTo>
                <a:lnTo>
                  <a:pt x="3084" y="472"/>
                </a:lnTo>
                <a:lnTo>
                  <a:pt x="3085" y="470"/>
                </a:lnTo>
                <a:lnTo>
                  <a:pt x="3085" y="471"/>
                </a:lnTo>
                <a:lnTo>
                  <a:pt x="3085" y="471"/>
                </a:lnTo>
                <a:lnTo>
                  <a:pt x="3085" y="472"/>
                </a:lnTo>
                <a:lnTo>
                  <a:pt x="3086" y="471"/>
                </a:lnTo>
                <a:lnTo>
                  <a:pt x="3086" y="472"/>
                </a:lnTo>
                <a:lnTo>
                  <a:pt x="3086" y="471"/>
                </a:lnTo>
                <a:lnTo>
                  <a:pt x="3086" y="471"/>
                </a:lnTo>
                <a:lnTo>
                  <a:pt x="3087" y="472"/>
                </a:lnTo>
                <a:lnTo>
                  <a:pt x="3087" y="472"/>
                </a:lnTo>
                <a:lnTo>
                  <a:pt x="3087" y="472"/>
                </a:lnTo>
                <a:lnTo>
                  <a:pt x="3088" y="472"/>
                </a:lnTo>
                <a:lnTo>
                  <a:pt x="3088" y="471"/>
                </a:lnTo>
                <a:lnTo>
                  <a:pt x="3088" y="472"/>
                </a:lnTo>
                <a:lnTo>
                  <a:pt x="3089" y="472"/>
                </a:lnTo>
                <a:lnTo>
                  <a:pt x="3089" y="472"/>
                </a:lnTo>
                <a:lnTo>
                  <a:pt x="3089" y="412"/>
                </a:lnTo>
                <a:lnTo>
                  <a:pt x="3089" y="433"/>
                </a:lnTo>
                <a:lnTo>
                  <a:pt x="3090" y="472"/>
                </a:lnTo>
                <a:lnTo>
                  <a:pt x="3090" y="469"/>
                </a:lnTo>
                <a:lnTo>
                  <a:pt x="3090" y="472"/>
                </a:lnTo>
                <a:lnTo>
                  <a:pt x="3091" y="471"/>
                </a:lnTo>
                <a:lnTo>
                  <a:pt x="3091" y="472"/>
                </a:lnTo>
                <a:lnTo>
                  <a:pt x="3091" y="472"/>
                </a:lnTo>
                <a:lnTo>
                  <a:pt x="3092" y="469"/>
                </a:lnTo>
                <a:lnTo>
                  <a:pt x="3092" y="469"/>
                </a:lnTo>
                <a:lnTo>
                  <a:pt x="3092" y="469"/>
                </a:lnTo>
                <a:lnTo>
                  <a:pt x="3092" y="469"/>
                </a:lnTo>
                <a:lnTo>
                  <a:pt x="3093" y="472"/>
                </a:lnTo>
                <a:lnTo>
                  <a:pt x="3093" y="471"/>
                </a:lnTo>
                <a:lnTo>
                  <a:pt x="3093" y="471"/>
                </a:lnTo>
                <a:lnTo>
                  <a:pt x="3093" y="472"/>
                </a:lnTo>
                <a:lnTo>
                  <a:pt x="3093" y="439"/>
                </a:lnTo>
                <a:lnTo>
                  <a:pt x="3094" y="470"/>
                </a:lnTo>
                <a:lnTo>
                  <a:pt x="3094" y="470"/>
                </a:lnTo>
                <a:lnTo>
                  <a:pt x="3094" y="470"/>
                </a:lnTo>
                <a:lnTo>
                  <a:pt x="3095" y="471"/>
                </a:lnTo>
                <a:lnTo>
                  <a:pt x="3095" y="470"/>
                </a:lnTo>
                <a:lnTo>
                  <a:pt x="3095" y="470"/>
                </a:lnTo>
                <a:lnTo>
                  <a:pt x="3096" y="472"/>
                </a:lnTo>
                <a:lnTo>
                  <a:pt x="3096" y="467"/>
                </a:lnTo>
                <a:lnTo>
                  <a:pt x="3096" y="469"/>
                </a:lnTo>
                <a:lnTo>
                  <a:pt x="3097" y="469"/>
                </a:lnTo>
                <a:lnTo>
                  <a:pt x="3097" y="470"/>
                </a:lnTo>
                <a:lnTo>
                  <a:pt x="3097" y="464"/>
                </a:lnTo>
                <a:lnTo>
                  <a:pt x="3097" y="465"/>
                </a:lnTo>
                <a:lnTo>
                  <a:pt x="3098" y="465"/>
                </a:lnTo>
                <a:lnTo>
                  <a:pt x="3098" y="264"/>
                </a:lnTo>
                <a:lnTo>
                  <a:pt x="3099" y="468"/>
                </a:lnTo>
                <a:lnTo>
                  <a:pt x="3099" y="464"/>
                </a:lnTo>
                <a:lnTo>
                  <a:pt x="3099" y="464"/>
                </a:lnTo>
                <a:lnTo>
                  <a:pt x="3100" y="472"/>
                </a:lnTo>
                <a:lnTo>
                  <a:pt x="3100" y="472"/>
                </a:lnTo>
                <a:lnTo>
                  <a:pt x="3100" y="472"/>
                </a:lnTo>
                <a:lnTo>
                  <a:pt x="3100" y="471"/>
                </a:lnTo>
                <a:lnTo>
                  <a:pt x="3101" y="472"/>
                </a:lnTo>
                <a:lnTo>
                  <a:pt x="3101" y="472"/>
                </a:lnTo>
                <a:lnTo>
                  <a:pt x="3101" y="472"/>
                </a:lnTo>
                <a:lnTo>
                  <a:pt x="3101" y="470"/>
                </a:lnTo>
                <a:lnTo>
                  <a:pt x="3102" y="471"/>
                </a:lnTo>
                <a:lnTo>
                  <a:pt x="3102" y="471"/>
                </a:lnTo>
                <a:lnTo>
                  <a:pt x="3103" y="472"/>
                </a:lnTo>
                <a:lnTo>
                  <a:pt x="3103" y="472"/>
                </a:lnTo>
                <a:lnTo>
                  <a:pt x="3103" y="472"/>
                </a:lnTo>
                <a:lnTo>
                  <a:pt x="3103" y="472"/>
                </a:lnTo>
                <a:lnTo>
                  <a:pt x="3104" y="469"/>
                </a:lnTo>
                <a:lnTo>
                  <a:pt x="3104" y="472"/>
                </a:lnTo>
                <a:lnTo>
                  <a:pt x="3104" y="471"/>
                </a:lnTo>
                <a:lnTo>
                  <a:pt x="3105" y="472"/>
                </a:lnTo>
                <a:lnTo>
                  <a:pt x="3106" y="472"/>
                </a:lnTo>
                <a:lnTo>
                  <a:pt x="3106" y="472"/>
                </a:lnTo>
                <a:lnTo>
                  <a:pt x="3106" y="469"/>
                </a:lnTo>
                <a:lnTo>
                  <a:pt x="3107" y="472"/>
                </a:lnTo>
                <a:lnTo>
                  <a:pt x="3107" y="472"/>
                </a:lnTo>
                <a:lnTo>
                  <a:pt x="3107" y="472"/>
                </a:lnTo>
                <a:lnTo>
                  <a:pt x="3108" y="413"/>
                </a:lnTo>
                <a:lnTo>
                  <a:pt x="3108" y="471"/>
                </a:lnTo>
                <a:lnTo>
                  <a:pt x="3108" y="471"/>
                </a:lnTo>
                <a:lnTo>
                  <a:pt x="3108" y="472"/>
                </a:lnTo>
                <a:lnTo>
                  <a:pt x="3109" y="469"/>
                </a:lnTo>
                <a:lnTo>
                  <a:pt x="3109" y="469"/>
                </a:lnTo>
                <a:lnTo>
                  <a:pt x="3109" y="469"/>
                </a:lnTo>
                <a:lnTo>
                  <a:pt x="3110" y="277"/>
                </a:lnTo>
                <a:lnTo>
                  <a:pt x="3110" y="472"/>
                </a:lnTo>
                <a:lnTo>
                  <a:pt x="3110" y="428"/>
                </a:lnTo>
                <a:lnTo>
                  <a:pt x="3110" y="472"/>
                </a:lnTo>
                <a:lnTo>
                  <a:pt x="3110" y="426"/>
                </a:lnTo>
                <a:lnTo>
                  <a:pt x="3111" y="472"/>
                </a:lnTo>
                <a:lnTo>
                  <a:pt x="3111" y="472"/>
                </a:lnTo>
                <a:lnTo>
                  <a:pt x="3112" y="472"/>
                </a:lnTo>
                <a:lnTo>
                  <a:pt x="3112" y="472"/>
                </a:lnTo>
                <a:lnTo>
                  <a:pt x="3112" y="471"/>
                </a:lnTo>
                <a:lnTo>
                  <a:pt x="3112" y="472"/>
                </a:lnTo>
                <a:lnTo>
                  <a:pt x="3112" y="472"/>
                </a:lnTo>
                <a:lnTo>
                  <a:pt x="3113" y="472"/>
                </a:lnTo>
                <a:lnTo>
                  <a:pt x="3114" y="470"/>
                </a:lnTo>
                <a:lnTo>
                  <a:pt x="3114" y="470"/>
                </a:lnTo>
                <a:lnTo>
                  <a:pt x="3114" y="470"/>
                </a:lnTo>
                <a:lnTo>
                  <a:pt x="3115" y="439"/>
                </a:lnTo>
                <a:lnTo>
                  <a:pt x="3115" y="472"/>
                </a:lnTo>
                <a:lnTo>
                  <a:pt x="3115" y="472"/>
                </a:lnTo>
                <a:lnTo>
                  <a:pt x="3115" y="472"/>
                </a:lnTo>
                <a:lnTo>
                  <a:pt x="3115" y="472"/>
                </a:lnTo>
                <a:lnTo>
                  <a:pt x="3116" y="470"/>
                </a:lnTo>
                <a:lnTo>
                  <a:pt x="3116" y="470"/>
                </a:lnTo>
                <a:lnTo>
                  <a:pt x="3116" y="470"/>
                </a:lnTo>
                <a:lnTo>
                  <a:pt x="3116" y="470"/>
                </a:lnTo>
                <a:lnTo>
                  <a:pt x="3116" y="472"/>
                </a:lnTo>
                <a:lnTo>
                  <a:pt x="3117" y="472"/>
                </a:lnTo>
                <a:lnTo>
                  <a:pt x="3117" y="472"/>
                </a:lnTo>
                <a:lnTo>
                  <a:pt x="3118" y="472"/>
                </a:lnTo>
                <a:lnTo>
                  <a:pt x="3118" y="469"/>
                </a:lnTo>
                <a:lnTo>
                  <a:pt x="3118" y="470"/>
                </a:lnTo>
                <a:lnTo>
                  <a:pt x="3118" y="470"/>
                </a:lnTo>
                <a:lnTo>
                  <a:pt x="3118" y="469"/>
                </a:lnTo>
                <a:lnTo>
                  <a:pt x="3119" y="472"/>
                </a:lnTo>
                <a:lnTo>
                  <a:pt x="3119" y="472"/>
                </a:lnTo>
                <a:lnTo>
                  <a:pt x="3120" y="472"/>
                </a:lnTo>
                <a:lnTo>
                  <a:pt x="3120" y="472"/>
                </a:lnTo>
                <a:lnTo>
                  <a:pt x="3120" y="470"/>
                </a:lnTo>
                <a:lnTo>
                  <a:pt x="3120" y="471"/>
                </a:lnTo>
                <a:lnTo>
                  <a:pt x="3121" y="471"/>
                </a:lnTo>
                <a:lnTo>
                  <a:pt x="3121" y="472"/>
                </a:lnTo>
                <a:lnTo>
                  <a:pt x="3121" y="372"/>
                </a:lnTo>
                <a:lnTo>
                  <a:pt x="3122" y="469"/>
                </a:lnTo>
                <a:lnTo>
                  <a:pt x="3122" y="470"/>
                </a:lnTo>
                <a:lnTo>
                  <a:pt x="3122" y="471"/>
                </a:lnTo>
                <a:lnTo>
                  <a:pt x="3123" y="469"/>
                </a:lnTo>
                <a:lnTo>
                  <a:pt x="3123" y="469"/>
                </a:lnTo>
                <a:lnTo>
                  <a:pt x="3124" y="472"/>
                </a:lnTo>
                <a:lnTo>
                  <a:pt x="3124" y="466"/>
                </a:lnTo>
                <a:lnTo>
                  <a:pt x="3124" y="467"/>
                </a:lnTo>
                <a:lnTo>
                  <a:pt x="3124" y="467"/>
                </a:lnTo>
                <a:lnTo>
                  <a:pt x="3124" y="262"/>
                </a:lnTo>
                <a:lnTo>
                  <a:pt x="3125" y="467"/>
                </a:lnTo>
                <a:lnTo>
                  <a:pt x="3125" y="466"/>
                </a:lnTo>
                <a:lnTo>
                  <a:pt x="3125" y="462"/>
                </a:lnTo>
                <a:lnTo>
                  <a:pt x="3126" y="472"/>
                </a:lnTo>
                <a:lnTo>
                  <a:pt x="3126" y="472"/>
                </a:lnTo>
                <a:lnTo>
                  <a:pt x="3126" y="472"/>
                </a:lnTo>
                <a:lnTo>
                  <a:pt x="3127" y="471"/>
                </a:lnTo>
                <a:lnTo>
                  <a:pt x="3127" y="472"/>
                </a:lnTo>
                <a:lnTo>
                  <a:pt x="3128" y="472"/>
                </a:lnTo>
                <a:lnTo>
                  <a:pt x="3128" y="470"/>
                </a:lnTo>
                <a:lnTo>
                  <a:pt x="3128" y="472"/>
                </a:lnTo>
                <a:lnTo>
                  <a:pt x="3128" y="471"/>
                </a:lnTo>
                <a:lnTo>
                  <a:pt x="3129" y="472"/>
                </a:lnTo>
                <a:lnTo>
                  <a:pt x="3129" y="472"/>
                </a:lnTo>
                <a:lnTo>
                  <a:pt x="3130" y="470"/>
                </a:lnTo>
                <a:lnTo>
                  <a:pt x="3130" y="470"/>
                </a:lnTo>
                <a:lnTo>
                  <a:pt x="3130" y="470"/>
                </a:lnTo>
                <a:lnTo>
                  <a:pt x="3130" y="469"/>
                </a:lnTo>
                <a:lnTo>
                  <a:pt x="3130" y="472"/>
                </a:lnTo>
                <a:lnTo>
                  <a:pt x="3131" y="471"/>
                </a:lnTo>
                <a:lnTo>
                  <a:pt x="3131" y="471"/>
                </a:lnTo>
                <a:lnTo>
                  <a:pt x="3131" y="472"/>
                </a:lnTo>
                <a:lnTo>
                  <a:pt x="3132" y="470"/>
                </a:lnTo>
                <a:lnTo>
                  <a:pt x="3132" y="470"/>
                </a:lnTo>
                <a:lnTo>
                  <a:pt x="3132" y="472"/>
                </a:lnTo>
                <a:lnTo>
                  <a:pt x="3133" y="414"/>
                </a:lnTo>
                <a:lnTo>
                  <a:pt x="3133" y="472"/>
                </a:lnTo>
                <a:lnTo>
                  <a:pt x="3133" y="472"/>
                </a:lnTo>
                <a:lnTo>
                  <a:pt x="3134" y="446"/>
                </a:lnTo>
                <a:lnTo>
                  <a:pt x="3134" y="472"/>
                </a:lnTo>
                <a:lnTo>
                  <a:pt x="3134" y="472"/>
                </a:lnTo>
                <a:lnTo>
                  <a:pt x="3134" y="472"/>
                </a:lnTo>
                <a:lnTo>
                  <a:pt x="3135" y="471"/>
                </a:lnTo>
                <a:lnTo>
                  <a:pt x="3135" y="472"/>
                </a:lnTo>
                <a:lnTo>
                  <a:pt x="3136" y="472"/>
                </a:lnTo>
                <a:lnTo>
                  <a:pt x="3136" y="472"/>
                </a:lnTo>
                <a:lnTo>
                  <a:pt x="3136" y="423"/>
                </a:lnTo>
                <a:lnTo>
                  <a:pt x="3136" y="470"/>
                </a:lnTo>
                <a:lnTo>
                  <a:pt x="3137" y="472"/>
                </a:lnTo>
                <a:lnTo>
                  <a:pt x="3137" y="472"/>
                </a:lnTo>
                <a:lnTo>
                  <a:pt x="3138" y="352"/>
                </a:lnTo>
                <a:lnTo>
                  <a:pt x="3138" y="468"/>
                </a:lnTo>
                <a:lnTo>
                  <a:pt x="3138" y="468"/>
                </a:lnTo>
                <a:lnTo>
                  <a:pt x="3138" y="442"/>
                </a:lnTo>
                <a:lnTo>
                  <a:pt x="3138" y="472"/>
                </a:lnTo>
                <a:lnTo>
                  <a:pt x="3139" y="471"/>
                </a:lnTo>
                <a:lnTo>
                  <a:pt x="3139" y="471"/>
                </a:lnTo>
                <a:lnTo>
                  <a:pt x="3139" y="472"/>
                </a:lnTo>
                <a:lnTo>
                  <a:pt x="3140" y="468"/>
                </a:lnTo>
                <a:lnTo>
                  <a:pt x="3140" y="468"/>
                </a:lnTo>
                <a:lnTo>
                  <a:pt x="3140" y="469"/>
                </a:lnTo>
                <a:lnTo>
                  <a:pt x="3140" y="472"/>
                </a:lnTo>
                <a:lnTo>
                  <a:pt x="3141" y="458"/>
                </a:lnTo>
                <a:lnTo>
                  <a:pt x="3141" y="458"/>
                </a:lnTo>
                <a:lnTo>
                  <a:pt x="3141" y="472"/>
                </a:lnTo>
                <a:lnTo>
                  <a:pt x="3142" y="469"/>
                </a:lnTo>
                <a:lnTo>
                  <a:pt x="3142" y="472"/>
                </a:lnTo>
                <a:lnTo>
                  <a:pt x="3142" y="472"/>
                </a:lnTo>
                <a:lnTo>
                  <a:pt x="3142" y="471"/>
                </a:lnTo>
                <a:lnTo>
                  <a:pt x="3143" y="472"/>
                </a:lnTo>
                <a:lnTo>
                  <a:pt x="3143" y="398"/>
                </a:lnTo>
                <a:lnTo>
                  <a:pt x="3143" y="443"/>
                </a:lnTo>
                <a:lnTo>
                  <a:pt x="3143" y="472"/>
                </a:lnTo>
                <a:lnTo>
                  <a:pt x="3144" y="469"/>
                </a:lnTo>
                <a:lnTo>
                  <a:pt x="3144" y="472"/>
                </a:lnTo>
                <a:lnTo>
                  <a:pt x="3144" y="470"/>
                </a:lnTo>
                <a:lnTo>
                  <a:pt x="3145" y="470"/>
                </a:lnTo>
                <a:lnTo>
                  <a:pt x="3145" y="472"/>
                </a:lnTo>
                <a:lnTo>
                  <a:pt x="3146" y="468"/>
                </a:lnTo>
                <a:lnTo>
                  <a:pt x="3146" y="468"/>
                </a:lnTo>
                <a:lnTo>
                  <a:pt x="3146" y="468"/>
                </a:lnTo>
                <a:lnTo>
                  <a:pt x="3146" y="470"/>
                </a:lnTo>
                <a:lnTo>
                  <a:pt x="3146" y="252"/>
                </a:lnTo>
                <a:lnTo>
                  <a:pt x="3147" y="467"/>
                </a:lnTo>
                <a:lnTo>
                  <a:pt x="3147" y="467"/>
                </a:lnTo>
                <a:lnTo>
                  <a:pt x="3147" y="460"/>
                </a:lnTo>
                <a:lnTo>
                  <a:pt x="3148" y="472"/>
                </a:lnTo>
                <a:lnTo>
                  <a:pt x="3148" y="472"/>
                </a:lnTo>
                <a:lnTo>
                  <a:pt x="3148" y="472"/>
                </a:lnTo>
                <a:lnTo>
                  <a:pt x="3148" y="471"/>
                </a:lnTo>
                <a:lnTo>
                  <a:pt x="3148" y="472"/>
                </a:lnTo>
                <a:lnTo>
                  <a:pt x="3149" y="472"/>
                </a:lnTo>
                <a:lnTo>
                  <a:pt x="3149" y="472"/>
                </a:lnTo>
                <a:lnTo>
                  <a:pt x="3150" y="472"/>
                </a:lnTo>
                <a:lnTo>
                  <a:pt x="3150" y="467"/>
                </a:lnTo>
                <a:lnTo>
                  <a:pt x="3150" y="470"/>
                </a:lnTo>
                <a:lnTo>
                  <a:pt x="3150" y="470"/>
                </a:lnTo>
                <a:lnTo>
                  <a:pt x="3151" y="472"/>
                </a:lnTo>
                <a:lnTo>
                  <a:pt x="3151" y="471"/>
                </a:lnTo>
                <a:lnTo>
                  <a:pt x="3151" y="471"/>
                </a:lnTo>
                <a:lnTo>
                  <a:pt x="3152" y="472"/>
                </a:lnTo>
                <a:lnTo>
                  <a:pt x="3152" y="470"/>
                </a:lnTo>
                <a:lnTo>
                  <a:pt x="3152" y="472"/>
                </a:lnTo>
                <a:lnTo>
                  <a:pt x="3153" y="472"/>
                </a:lnTo>
                <a:lnTo>
                  <a:pt x="3153" y="472"/>
                </a:lnTo>
                <a:lnTo>
                  <a:pt x="3154" y="471"/>
                </a:lnTo>
                <a:lnTo>
                  <a:pt x="3154" y="472"/>
                </a:lnTo>
                <a:lnTo>
                  <a:pt x="3154" y="472"/>
                </a:lnTo>
                <a:lnTo>
                  <a:pt x="3154" y="468"/>
                </a:lnTo>
                <a:lnTo>
                  <a:pt x="3155" y="472"/>
                </a:lnTo>
                <a:lnTo>
                  <a:pt x="3155" y="472"/>
                </a:lnTo>
                <a:lnTo>
                  <a:pt x="3155" y="472"/>
                </a:lnTo>
                <a:lnTo>
                  <a:pt x="3155" y="409"/>
                </a:lnTo>
                <a:lnTo>
                  <a:pt x="3156" y="472"/>
                </a:lnTo>
                <a:lnTo>
                  <a:pt x="3156" y="472"/>
                </a:lnTo>
                <a:lnTo>
                  <a:pt x="3157" y="263"/>
                </a:lnTo>
                <a:lnTo>
                  <a:pt x="3157" y="472"/>
                </a:lnTo>
                <a:lnTo>
                  <a:pt x="3157" y="468"/>
                </a:lnTo>
                <a:lnTo>
                  <a:pt x="3157" y="467"/>
                </a:lnTo>
                <a:lnTo>
                  <a:pt x="3157" y="458"/>
                </a:lnTo>
                <a:lnTo>
                  <a:pt x="3158" y="472"/>
                </a:lnTo>
                <a:lnTo>
                  <a:pt x="3158" y="471"/>
                </a:lnTo>
                <a:lnTo>
                  <a:pt x="3158" y="471"/>
                </a:lnTo>
                <a:lnTo>
                  <a:pt x="3159" y="472"/>
                </a:lnTo>
                <a:lnTo>
                  <a:pt x="3159" y="471"/>
                </a:lnTo>
                <a:lnTo>
                  <a:pt x="3160" y="472"/>
                </a:lnTo>
                <a:lnTo>
                  <a:pt x="3160" y="472"/>
                </a:lnTo>
                <a:lnTo>
                  <a:pt x="3160" y="469"/>
                </a:lnTo>
                <a:lnTo>
                  <a:pt x="3160" y="470"/>
                </a:lnTo>
                <a:lnTo>
                  <a:pt x="3161" y="470"/>
                </a:lnTo>
                <a:lnTo>
                  <a:pt x="3161" y="416"/>
                </a:lnTo>
                <a:lnTo>
                  <a:pt x="3161" y="472"/>
                </a:lnTo>
                <a:lnTo>
                  <a:pt x="3162" y="471"/>
                </a:lnTo>
                <a:lnTo>
                  <a:pt x="3162" y="471"/>
                </a:lnTo>
                <a:lnTo>
                  <a:pt x="3162" y="472"/>
                </a:lnTo>
                <a:lnTo>
                  <a:pt x="3163" y="469"/>
                </a:lnTo>
                <a:lnTo>
                  <a:pt x="3163" y="469"/>
                </a:lnTo>
                <a:lnTo>
                  <a:pt x="3163" y="469"/>
                </a:lnTo>
                <a:lnTo>
                  <a:pt x="3164" y="472"/>
                </a:lnTo>
                <a:lnTo>
                  <a:pt x="3164" y="472"/>
                </a:lnTo>
                <a:lnTo>
                  <a:pt x="3164" y="472"/>
                </a:lnTo>
                <a:lnTo>
                  <a:pt x="3165" y="472"/>
                </a:lnTo>
                <a:lnTo>
                  <a:pt x="3165" y="471"/>
                </a:lnTo>
                <a:lnTo>
                  <a:pt x="3165" y="471"/>
                </a:lnTo>
                <a:lnTo>
                  <a:pt x="3165" y="471"/>
                </a:lnTo>
                <a:lnTo>
                  <a:pt x="3165" y="469"/>
                </a:lnTo>
                <a:lnTo>
                  <a:pt x="3166" y="472"/>
                </a:lnTo>
                <a:lnTo>
                  <a:pt x="3166" y="472"/>
                </a:lnTo>
                <a:lnTo>
                  <a:pt x="3167" y="308"/>
                </a:lnTo>
                <a:lnTo>
                  <a:pt x="3167" y="472"/>
                </a:lnTo>
                <a:lnTo>
                  <a:pt x="3167" y="472"/>
                </a:lnTo>
                <a:lnTo>
                  <a:pt x="3168" y="472"/>
                </a:lnTo>
                <a:lnTo>
                  <a:pt x="3168" y="469"/>
                </a:lnTo>
                <a:lnTo>
                  <a:pt x="3168" y="470"/>
                </a:lnTo>
                <a:lnTo>
                  <a:pt x="3168" y="470"/>
                </a:lnTo>
                <a:lnTo>
                  <a:pt x="3169" y="470"/>
                </a:lnTo>
                <a:lnTo>
                  <a:pt x="3169" y="268"/>
                </a:lnTo>
                <a:lnTo>
                  <a:pt x="3170" y="465"/>
                </a:lnTo>
                <a:lnTo>
                  <a:pt x="3170" y="466"/>
                </a:lnTo>
                <a:lnTo>
                  <a:pt x="3170" y="463"/>
                </a:lnTo>
                <a:lnTo>
                  <a:pt x="3171" y="472"/>
                </a:lnTo>
                <a:lnTo>
                  <a:pt x="3171" y="472"/>
                </a:lnTo>
                <a:lnTo>
                  <a:pt x="3171" y="472"/>
                </a:lnTo>
                <a:lnTo>
                  <a:pt x="3171" y="471"/>
                </a:lnTo>
                <a:lnTo>
                  <a:pt x="3172" y="472"/>
                </a:lnTo>
                <a:lnTo>
                  <a:pt x="3172" y="472"/>
                </a:lnTo>
                <a:lnTo>
                  <a:pt x="3172" y="470"/>
                </a:lnTo>
                <a:lnTo>
                  <a:pt x="3173" y="472"/>
                </a:lnTo>
                <a:lnTo>
                  <a:pt x="3173" y="471"/>
                </a:lnTo>
                <a:lnTo>
                  <a:pt x="3173" y="471"/>
                </a:lnTo>
                <a:lnTo>
                  <a:pt x="3173" y="472"/>
                </a:lnTo>
                <a:lnTo>
                  <a:pt x="3174" y="469"/>
                </a:lnTo>
                <a:lnTo>
                  <a:pt x="3174" y="472"/>
                </a:lnTo>
                <a:lnTo>
                  <a:pt x="3174" y="472"/>
                </a:lnTo>
                <a:lnTo>
                  <a:pt x="3174" y="472"/>
                </a:lnTo>
                <a:lnTo>
                  <a:pt x="3175" y="471"/>
                </a:lnTo>
                <a:lnTo>
                  <a:pt x="3175" y="471"/>
                </a:lnTo>
                <a:lnTo>
                  <a:pt x="3176" y="471"/>
                </a:lnTo>
                <a:lnTo>
                  <a:pt x="3176" y="470"/>
                </a:lnTo>
                <a:lnTo>
                  <a:pt x="3176" y="472"/>
                </a:lnTo>
                <a:lnTo>
                  <a:pt x="3176" y="472"/>
                </a:lnTo>
                <a:lnTo>
                  <a:pt x="3176" y="472"/>
                </a:lnTo>
                <a:lnTo>
                  <a:pt x="3177" y="472"/>
                </a:lnTo>
                <a:lnTo>
                  <a:pt x="3178" y="268"/>
                </a:lnTo>
                <a:lnTo>
                  <a:pt x="3178" y="429"/>
                </a:lnTo>
                <a:lnTo>
                  <a:pt x="3178" y="430"/>
                </a:lnTo>
                <a:lnTo>
                  <a:pt x="3178" y="472"/>
                </a:lnTo>
                <a:lnTo>
                  <a:pt x="3179" y="472"/>
                </a:lnTo>
                <a:lnTo>
                  <a:pt x="3179" y="472"/>
                </a:lnTo>
                <a:lnTo>
                  <a:pt x="3179" y="472"/>
                </a:lnTo>
                <a:lnTo>
                  <a:pt x="3180" y="420"/>
                </a:lnTo>
                <a:lnTo>
                  <a:pt x="3180" y="422"/>
                </a:lnTo>
                <a:lnTo>
                  <a:pt x="3180" y="409"/>
                </a:lnTo>
                <a:lnTo>
                  <a:pt x="3180" y="472"/>
                </a:lnTo>
                <a:lnTo>
                  <a:pt x="3181" y="471"/>
                </a:lnTo>
                <a:lnTo>
                  <a:pt x="3181" y="471"/>
                </a:lnTo>
                <a:lnTo>
                  <a:pt x="3182" y="469"/>
                </a:lnTo>
                <a:lnTo>
                  <a:pt x="3182" y="472"/>
                </a:lnTo>
                <a:lnTo>
                  <a:pt x="3182" y="471"/>
                </a:lnTo>
                <a:lnTo>
                  <a:pt x="3182" y="471"/>
                </a:lnTo>
                <a:lnTo>
                  <a:pt x="3183" y="471"/>
                </a:lnTo>
                <a:lnTo>
                  <a:pt x="3183" y="425"/>
                </a:lnTo>
                <a:lnTo>
                  <a:pt x="3183" y="425"/>
                </a:lnTo>
                <a:lnTo>
                  <a:pt x="3184" y="470"/>
                </a:lnTo>
                <a:lnTo>
                  <a:pt x="3184" y="427"/>
                </a:lnTo>
                <a:lnTo>
                  <a:pt x="3184" y="472"/>
                </a:lnTo>
                <a:lnTo>
                  <a:pt x="3184" y="472"/>
                </a:lnTo>
                <a:lnTo>
                  <a:pt x="3184" y="472"/>
                </a:lnTo>
                <a:lnTo>
                  <a:pt x="3185" y="472"/>
                </a:lnTo>
                <a:lnTo>
                  <a:pt x="3185" y="469"/>
                </a:lnTo>
                <a:lnTo>
                  <a:pt x="3186" y="471"/>
                </a:lnTo>
                <a:lnTo>
                  <a:pt x="3186" y="471"/>
                </a:lnTo>
                <a:lnTo>
                  <a:pt x="3186" y="472"/>
                </a:lnTo>
                <a:lnTo>
                  <a:pt x="3186" y="413"/>
                </a:lnTo>
                <a:lnTo>
                  <a:pt x="3187" y="470"/>
                </a:lnTo>
                <a:lnTo>
                  <a:pt x="3187" y="470"/>
                </a:lnTo>
                <a:lnTo>
                  <a:pt x="3187" y="469"/>
                </a:lnTo>
                <a:lnTo>
                  <a:pt x="3187" y="472"/>
                </a:lnTo>
                <a:lnTo>
                  <a:pt x="3188" y="471"/>
                </a:lnTo>
                <a:lnTo>
                  <a:pt x="3188" y="471"/>
                </a:lnTo>
                <a:lnTo>
                  <a:pt x="3189" y="472"/>
                </a:lnTo>
                <a:lnTo>
                  <a:pt x="3189" y="469"/>
                </a:lnTo>
                <a:lnTo>
                  <a:pt x="3189" y="470"/>
                </a:lnTo>
                <a:lnTo>
                  <a:pt x="3189" y="470"/>
                </a:lnTo>
                <a:lnTo>
                  <a:pt x="3190" y="467"/>
                </a:lnTo>
                <a:lnTo>
                  <a:pt x="3190" y="467"/>
                </a:lnTo>
                <a:lnTo>
                  <a:pt x="3190" y="465"/>
                </a:lnTo>
                <a:lnTo>
                  <a:pt x="3191" y="466"/>
                </a:lnTo>
                <a:lnTo>
                  <a:pt x="3191" y="252"/>
                </a:lnTo>
                <a:lnTo>
                  <a:pt x="3191" y="464"/>
                </a:lnTo>
                <a:lnTo>
                  <a:pt x="3192" y="464"/>
                </a:lnTo>
                <a:lnTo>
                  <a:pt x="3192" y="464"/>
                </a:lnTo>
                <a:lnTo>
                  <a:pt x="3192" y="472"/>
                </a:lnTo>
                <a:lnTo>
                  <a:pt x="3193" y="469"/>
                </a:lnTo>
                <a:lnTo>
                  <a:pt x="3193" y="469"/>
                </a:lnTo>
                <a:lnTo>
                  <a:pt x="3194" y="472"/>
                </a:lnTo>
                <a:lnTo>
                  <a:pt x="3194" y="472"/>
                </a:lnTo>
                <a:lnTo>
                  <a:pt x="3194" y="472"/>
                </a:lnTo>
                <a:lnTo>
                  <a:pt x="3195" y="469"/>
                </a:lnTo>
                <a:lnTo>
                  <a:pt x="3195" y="470"/>
                </a:lnTo>
                <a:lnTo>
                  <a:pt x="3195" y="470"/>
                </a:lnTo>
                <a:lnTo>
                  <a:pt x="3195" y="472"/>
                </a:lnTo>
                <a:lnTo>
                  <a:pt x="3196" y="468"/>
                </a:lnTo>
                <a:lnTo>
                  <a:pt x="3196" y="472"/>
                </a:lnTo>
                <a:lnTo>
                  <a:pt x="3196" y="472"/>
                </a:lnTo>
                <a:lnTo>
                  <a:pt x="3197" y="472"/>
                </a:lnTo>
                <a:lnTo>
                  <a:pt x="3197" y="469"/>
                </a:lnTo>
                <a:lnTo>
                  <a:pt x="3197" y="471"/>
                </a:lnTo>
                <a:lnTo>
                  <a:pt x="3197" y="471"/>
                </a:lnTo>
                <a:lnTo>
                  <a:pt x="3197" y="472"/>
                </a:lnTo>
                <a:lnTo>
                  <a:pt x="3198" y="471"/>
                </a:lnTo>
                <a:lnTo>
                  <a:pt x="3198" y="472"/>
                </a:lnTo>
                <a:lnTo>
                  <a:pt x="3199" y="472"/>
                </a:lnTo>
                <a:lnTo>
                  <a:pt x="3199" y="472"/>
                </a:lnTo>
                <a:lnTo>
                  <a:pt x="3199" y="410"/>
                </a:lnTo>
                <a:lnTo>
                  <a:pt x="3199" y="471"/>
                </a:lnTo>
                <a:lnTo>
                  <a:pt x="3200" y="467"/>
                </a:lnTo>
                <a:lnTo>
                  <a:pt x="3200" y="472"/>
                </a:lnTo>
                <a:lnTo>
                  <a:pt x="3200" y="462"/>
                </a:lnTo>
                <a:lnTo>
                  <a:pt x="3201" y="470"/>
                </a:lnTo>
                <a:lnTo>
                  <a:pt x="3201" y="470"/>
                </a:lnTo>
                <a:lnTo>
                  <a:pt x="3201" y="423"/>
                </a:lnTo>
                <a:lnTo>
                  <a:pt x="3202" y="472"/>
                </a:lnTo>
                <a:lnTo>
                  <a:pt x="3202" y="471"/>
                </a:lnTo>
                <a:lnTo>
                  <a:pt x="3202" y="471"/>
                </a:lnTo>
                <a:lnTo>
                  <a:pt x="3203" y="472"/>
                </a:lnTo>
                <a:lnTo>
                  <a:pt x="3203" y="469"/>
                </a:lnTo>
                <a:lnTo>
                  <a:pt x="3203" y="469"/>
                </a:lnTo>
                <a:lnTo>
                  <a:pt x="3204" y="449"/>
                </a:lnTo>
                <a:lnTo>
                  <a:pt x="3204" y="472"/>
                </a:lnTo>
                <a:lnTo>
                  <a:pt x="3204" y="472"/>
                </a:lnTo>
                <a:lnTo>
                  <a:pt x="3204" y="472"/>
                </a:lnTo>
                <a:lnTo>
                  <a:pt x="3205" y="470"/>
                </a:lnTo>
                <a:lnTo>
                  <a:pt x="3205" y="470"/>
                </a:lnTo>
                <a:lnTo>
                  <a:pt x="3205" y="470"/>
                </a:lnTo>
                <a:lnTo>
                  <a:pt x="3205" y="470"/>
                </a:lnTo>
                <a:lnTo>
                  <a:pt x="3206" y="472"/>
                </a:lnTo>
                <a:lnTo>
                  <a:pt x="3206" y="472"/>
                </a:lnTo>
                <a:lnTo>
                  <a:pt x="3207" y="472"/>
                </a:lnTo>
                <a:lnTo>
                  <a:pt x="3207" y="472"/>
                </a:lnTo>
                <a:lnTo>
                  <a:pt x="3207" y="470"/>
                </a:lnTo>
                <a:lnTo>
                  <a:pt x="3207" y="470"/>
                </a:lnTo>
                <a:lnTo>
                  <a:pt x="3207" y="471"/>
                </a:lnTo>
                <a:lnTo>
                  <a:pt x="3208" y="472"/>
                </a:lnTo>
                <a:lnTo>
                  <a:pt x="3209" y="472"/>
                </a:lnTo>
                <a:lnTo>
                  <a:pt x="3209" y="472"/>
                </a:lnTo>
                <a:lnTo>
                  <a:pt x="3209" y="472"/>
                </a:lnTo>
                <a:lnTo>
                  <a:pt x="3209" y="469"/>
                </a:lnTo>
                <a:lnTo>
                  <a:pt x="3210" y="471"/>
                </a:lnTo>
                <a:lnTo>
                  <a:pt x="3210" y="472"/>
                </a:lnTo>
                <a:lnTo>
                  <a:pt x="3210" y="472"/>
                </a:lnTo>
                <a:lnTo>
                  <a:pt x="3211" y="471"/>
                </a:lnTo>
                <a:lnTo>
                  <a:pt x="3211" y="472"/>
                </a:lnTo>
                <a:lnTo>
                  <a:pt x="3211" y="472"/>
                </a:lnTo>
                <a:lnTo>
                  <a:pt x="3212" y="472"/>
                </a:lnTo>
                <a:lnTo>
                  <a:pt x="3212" y="465"/>
                </a:lnTo>
                <a:lnTo>
                  <a:pt x="3212" y="465"/>
                </a:lnTo>
                <a:lnTo>
                  <a:pt x="3212" y="466"/>
                </a:lnTo>
                <a:lnTo>
                  <a:pt x="3213" y="472"/>
                </a:lnTo>
                <a:lnTo>
                  <a:pt x="3213" y="472"/>
                </a:lnTo>
                <a:lnTo>
                  <a:pt x="3213" y="472"/>
                </a:lnTo>
                <a:lnTo>
                  <a:pt x="3214" y="469"/>
                </a:lnTo>
                <a:lnTo>
                  <a:pt x="3214" y="472"/>
                </a:lnTo>
                <a:lnTo>
                  <a:pt x="3214" y="471"/>
                </a:lnTo>
                <a:lnTo>
                  <a:pt x="3215" y="471"/>
                </a:lnTo>
                <a:lnTo>
                  <a:pt x="3215" y="472"/>
                </a:lnTo>
                <a:lnTo>
                  <a:pt x="3215" y="469"/>
                </a:lnTo>
                <a:lnTo>
                  <a:pt x="3215" y="469"/>
                </a:lnTo>
                <a:lnTo>
                  <a:pt x="3216" y="472"/>
                </a:lnTo>
                <a:lnTo>
                  <a:pt x="3217" y="472"/>
                </a:lnTo>
                <a:lnTo>
                  <a:pt x="3217" y="472"/>
                </a:lnTo>
                <a:lnTo>
                  <a:pt x="3217" y="472"/>
                </a:lnTo>
                <a:lnTo>
                  <a:pt x="3218" y="469"/>
                </a:lnTo>
                <a:lnTo>
                  <a:pt x="3218" y="469"/>
                </a:lnTo>
                <a:lnTo>
                  <a:pt x="3218" y="469"/>
                </a:lnTo>
                <a:lnTo>
                  <a:pt x="3218" y="472"/>
                </a:lnTo>
                <a:lnTo>
                  <a:pt x="3219" y="472"/>
                </a:lnTo>
                <a:lnTo>
                  <a:pt x="3219" y="472"/>
                </a:lnTo>
                <a:lnTo>
                  <a:pt x="3220" y="472"/>
                </a:lnTo>
                <a:lnTo>
                  <a:pt x="3220" y="470"/>
                </a:lnTo>
                <a:lnTo>
                  <a:pt x="3220" y="470"/>
                </a:lnTo>
                <a:lnTo>
                  <a:pt x="3220" y="470"/>
                </a:lnTo>
                <a:lnTo>
                  <a:pt x="3220" y="469"/>
                </a:lnTo>
                <a:lnTo>
                  <a:pt x="3221" y="472"/>
                </a:lnTo>
                <a:lnTo>
                  <a:pt x="3221" y="471"/>
                </a:lnTo>
                <a:lnTo>
                  <a:pt x="3221" y="471"/>
                </a:lnTo>
                <a:lnTo>
                  <a:pt x="3222" y="472"/>
                </a:lnTo>
                <a:lnTo>
                  <a:pt x="3222" y="408"/>
                </a:lnTo>
                <a:lnTo>
                  <a:pt x="3222" y="470"/>
                </a:lnTo>
                <a:lnTo>
                  <a:pt x="3223" y="470"/>
                </a:lnTo>
                <a:lnTo>
                  <a:pt x="3223" y="469"/>
                </a:lnTo>
                <a:lnTo>
                  <a:pt x="3223" y="472"/>
                </a:lnTo>
                <a:lnTo>
                  <a:pt x="3223" y="471"/>
                </a:lnTo>
                <a:lnTo>
                  <a:pt x="3223" y="471"/>
                </a:lnTo>
                <a:lnTo>
                  <a:pt x="3224" y="472"/>
                </a:lnTo>
                <a:lnTo>
                  <a:pt x="3224" y="261"/>
                </a:lnTo>
                <a:lnTo>
                  <a:pt x="3225" y="472"/>
                </a:lnTo>
                <a:lnTo>
                  <a:pt x="3225" y="468"/>
                </a:lnTo>
                <a:lnTo>
                  <a:pt x="3225" y="472"/>
                </a:lnTo>
                <a:lnTo>
                  <a:pt x="3225" y="440"/>
                </a:lnTo>
                <a:lnTo>
                  <a:pt x="3226" y="472"/>
                </a:lnTo>
                <a:lnTo>
                  <a:pt x="3226" y="472"/>
                </a:lnTo>
                <a:lnTo>
                  <a:pt x="3226" y="472"/>
                </a:lnTo>
                <a:lnTo>
                  <a:pt x="3227" y="469"/>
                </a:lnTo>
                <a:lnTo>
                  <a:pt x="3227" y="470"/>
                </a:lnTo>
                <a:lnTo>
                  <a:pt x="3227" y="471"/>
                </a:lnTo>
                <a:lnTo>
                  <a:pt x="3227" y="411"/>
                </a:lnTo>
                <a:lnTo>
                  <a:pt x="3227" y="472"/>
                </a:lnTo>
                <a:lnTo>
                  <a:pt x="3228" y="471"/>
                </a:lnTo>
                <a:lnTo>
                  <a:pt x="3228" y="472"/>
                </a:lnTo>
                <a:lnTo>
                  <a:pt x="3228" y="472"/>
                </a:lnTo>
                <a:lnTo>
                  <a:pt x="3229" y="453"/>
                </a:lnTo>
                <a:lnTo>
                  <a:pt x="3229" y="454"/>
                </a:lnTo>
                <a:lnTo>
                  <a:pt x="3229" y="454"/>
                </a:lnTo>
                <a:lnTo>
                  <a:pt x="3230" y="448"/>
                </a:lnTo>
                <a:lnTo>
                  <a:pt x="3230" y="472"/>
                </a:lnTo>
                <a:lnTo>
                  <a:pt x="3231" y="472"/>
                </a:lnTo>
                <a:lnTo>
                  <a:pt x="3231" y="472"/>
                </a:lnTo>
                <a:lnTo>
                  <a:pt x="3231" y="412"/>
                </a:lnTo>
                <a:lnTo>
                  <a:pt x="3232" y="470"/>
                </a:lnTo>
                <a:lnTo>
                  <a:pt x="3232" y="469"/>
                </a:lnTo>
                <a:lnTo>
                  <a:pt x="3233" y="472"/>
                </a:lnTo>
                <a:lnTo>
                  <a:pt x="3233" y="472"/>
                </a:lnTo>
                <a:lnTo>
                  <a:pt x="3233" y="472"/>
                </a:lnTo>
                <a:lnTo>
                  <a:pt x="3233" y="469"/>
                </a:lnTo>
                <a:lnTo>
                  <a:pt x="3234" y="472"/>
                </a:lnTo>
                <a:lnTo>
                  <a:pt x="3234" y="472"/>
                </a:lnTo>
                <a:lnTo>
                  <a:pt x="3234" y="472"/>
                </a:lnTo>
                <a:lnTo>
                  <a:pt x="3235" y="468"/>
                </a:lnTo>
                <a:lnTo>
                  <a:pt x="3235" y="468"/>
                </a:lnTo>
                <a:lnTo>
                  <a:pt x="3235" y="468"/>
                </a:lnTo>
                <a:lnTo>
                  <a:pt x="3235" y="471"/>
                </a:lnTo>
                <a:lnTo>
                  <a:pt x="3236" y="402"/>
                </a:lnTo>
                <a:lnTo>
                  <a:pt x="3236" y="467"/>
                </a:lnTo>
                <a:lnTo>
                  <a:pt x="3236" y="467"/>
                </a:lnTo>
                <a:lnTo>
                  <a:pt x="3237" y="271"/>
                </a:lnTo>
                <a:lnTo>
                  <a:pt x="3237" y="471"/>
                </a:lnTo>
                <a:lnTo>
                  <a:pt x="3237" y="471"/>
                </a:lnTo>
                <a:lnTo>
                  <a:pt x="3237" y="471"/>
                </a:lnTo>
                <a:lnTo>
                  <a:pt x="3238" y="469"/>
                </a:lnTo>
                <a:lnTo>
                  <a:pt x="3238" y="472"/>
                </a:lnTo>
                <a:lnTo>
                  <a:pt x="3238" y="472"/>
                </a:lnTo>
                <a:lnTo>
                  <a:pt x="3239" y="472"/>
                </a:lnTo>
                <a:lnTo>
                  <a:pt x="3239" y="470"/>
                </a:lnTo>
                <a:lnTo>
                  <a:pt x="3239" y="472"/>
                </a:lnTo>
                <a:lnTo>
                  <a:pt x="3239" y="472"/>
                </a:lnTo>
                <a:lnTo>
                  <a:pt x="3240" y="472"/>
                </a:lnTo>
                <a:lnTo>
                  <a:pt x="3240" y="472"/>
                </a:lnTo>
                <a:lnTo>
                  <a:pt x="3241" y="469"/>
                </a:lnTo>
                <a:lnTo>
                  <a:pt x="3241" y="469"/>
                </a:lnTo>
                <a:lnTo>
                  <a:pt x="3241" y="470"/>
                </a:lnTo>
                <a:lnTo>
                  <a:pt x="3241" y="472"/>
                </a:lnTo>
                <a:lnTo>
                  <a:pt x="3242" y="470"/>
                </a:lnTo>
                <a:lnTo>
                  <a:pt x="3242" y="470"/>
                </a:lnTo>
                <a:lnTo>
                  <a:pt x="3243" y="472"/>
                </a:lnTo>
                <a:lnTo>
                  <a:pt x="3243" y="470"/>
                </a:lnTo>
                <a:lnTo>
                  <a:pt x="3243" y="470"/>
                </a:lnTo>
                <a:lnTo>
                  <a:pt x="3243" y="470"/>
                </a:lnTo>
                <a:lnTo>
                  <a:pt x="3243" y="472"/>
                </a:lnTo>
                <a:lnTo>
                  <a:pt x="3243" y="423"/>
                </a:lnTo>
                <a:lnTo>
                  <a:pt x="3244" y="472"/>
                </a:lnTo>
                <a:lnTo>
                  <a:pt x="3244" y="472"/>
                </a:lnTo>
                <a:lnTo>
                  <a:pt x="3244" y="472"/>
                </a:lnTo>
                <a:lnTo>
                  <a:pt x="3245" y="469"/>
                </a:lnTo>
                <a:lnTo>
                  <a:pt x="3245" y="472"/>
                </a:lnTo>
                <a:lnTo>
                  <a:pt x="3245" y="472"/>
                </a:lnTo>
                <a:lnTo>
                  <a:pt x="3246" y="471"/>
                </a:lnTo>
                <a:lnTo>
                  <a:pt x="3246" y="472"/>
                </a:lnTo>
                <a:lnTo>
                  <a:pt x="3246" y="472"/>
                </a:lnTo>
                <a:lnTo>
                  <a:pt x="3246" y="472"/>
                </a:lnTo>
                <a:lnTo>
                  <a:pt x="3247" y="469"/>
                </a:lnTo>
                <a:lnTo>
                  <a:pt x="3247" y="472"/>
                </a:lnTo>
                <a:lnTo>
                  <a:pt x="3247" y="472"/>
                </a:lnTo>
                <a:lnTo>
                  <a:pt x="3248" y="472"/>
                </a:lnTo>
                <a:lnTo>
                  <a:pt x="3248" y="472"/>
                </a:lnTo>
                <a:lnTo>
                  <a:pt x="3249" y="469"/>
                </a:lnTo>
                <a:lnTo>
                  <a:pt x="3249" y="469"/>
                </a:lnTo>
                <a:lnTo>
                  <a:pt x="3249" y="471"/>
                </a:lnTo>
                <a:lnTo>
                  <a:pt x="3249" y="472"/>
                </a:lnTo>
                <a:lnTo>
                  <a:pt x="3249" y="426"/>
                </a:lnTo>
                <a:lnTo>
                  <a:pt x="3250" y="472"/>
                </a:lnTo>
                <a:lnTo>
                  <a:pt x="3250" y="472"/>
                </a:lnTo>
                <a:lnTo>
                  <a:pt x="3250" y="472"/>
                </a:lnTo>
                <a:lnTo>
                  <a:pt x="3250" y="427"/>
                </a:lnTo>
                <a:lnTo>
                  <a:pt x="3251" y="470"/>
                </a:lnTo>
                <a:lnTo>
                  <a:pt x="3251" y="472"/>
                </a:lnTo>
                <a:lnTo>
                  <a:pt x="3251" y="457"/>
                </a:lnTo>
                <a:lnTo>
                  <a:pt x="3251" y="472"/>
                </a:lnTo>
                <a:lnTo>
                  <a:pt x="3252" y="472"/>
                </a:lnTo>
                <a:lnTo>
                  <a:pt x="3252" y="472"/>
                </a:lnTo>
                <a:lnTo>
                  <a:pt x="3252" y="472"/>
                </a:lnTo>
                <a:lnTo>
                  <a:pt x="3253" y="414"/>
                </a:lnTo>
                <a:lnTo>
                  <a:pt x="3253" y="472"/>
                </a:lnTo>
                <a:lnTo>
                  <a:pt x="3253" y="472"/>
                </a:lnTo>
                <a:lnTo>
                  <a:pt x="3254" y="408"/>
                </a:lnTo>
                <a:lnTo>
                  <a:pt x="3254" y="471"/>
                </a:lnTo>
                <a:lnTo>
                  <a:pt x="3254" y="471"/>
                </a:lnTo>
                <a:lnTo>
                  <a:pt x="3255" y="380"/>
                </a:lnTo>
                <a:lnTo>
                  <a:pt x="3255" y="472"/>
                </a:lnTo>
                <a:lnTo>
                  <a:pt x="3255" y="471"/>
                </a:lnTo>
                <a:lnTo>
                  <a:pt x="3256" y="472"/>
                </a:lnTo>
                <a:lnTo>
                  <a:pt x="3257" y="472"/>
                </a:lnTo>
                <a:lnTo>
                  <a:pt x="3257" y="466"/>
                </a:lnTo>
                <a:lnTo>
                  <a:pt x="3257" y="466"/>
                </a:lnTo>
                <a:lnTo>
                  <a:pt x="3257" y="466"/>
                </a:lnTo>
                <a:lnTo>
                  <a:pt x="3257" y="467"/>
                </a:lnTo>
                <a:lnTo>
                  <a:pt x="3257" y="258"/>
                </a:lnTo>
                <a:lnTo>
                  <a:pt x="3258" y="465"/>
                </a:lnTo>
                <a:lnTo>
                  <a:pt x="3258" y="465"/>
                </a:lnTo>
                <a:lnTo>
                  <a:pt x="3259" y="459"/>
                </a:lnTo>
                <a:lnTo>
                  <a:pt x="3259" y="468"/>
                </a:lnTo>
                <a:lnTo>
                  <a:pt x="3259" y="468"/>
                </a:lnTo>
                <a:lnTo>
                  <a:pt x="3259" y="469"/>
                </a:lnTo>
                <a:lnTo>
                  <a:pt x="3259" y="472"/>
                </a:lnTo>
                <a:lnTo>
                  <a:pt x="3260" y="472"/>
                </a:lnTo>
                <a:lnTo>
                  <a:pt x="3260" y="472"/>
                </a:lnTo>
                <a:lnTo>
                  <a:pt x="3260" y="472"/>
                </a:lnTo>
                <a:lnTo>
                  <a:pt x="3261" y="469"/>
                </a:lnTo>
                <a:lnTo>
                  <a:pt x="3261" y="471"/>
                </a:lnTo>
                <a:lnTo>
                  <a:pt x="3261" y="471"/>
                </a:lnTo>
                <a:lnTo>
                  <a:pt x="3261" y="471"/>
                </a:lnTo>
                <a:lnTo>
                  <a:pt x="3262" y="472"/>
                </a:lnTo>
                <a:lnTo>
                  <a:pt x="3262" y="472"/>
                </a:lnTo>
                <a:lnTo>
                  <a:pt x="3263" y="472"/>
                </a:lnTo>
                <a:lnTo>
                  <a:pt x="3263" y="472"/>
                </a:lnTo>
                <a:lnTo>
                  <a:pt x="3263" y="471"/>
                </a:lnTo>
                <a:lnTo>
                  <a:pt x="3263" y="471"/>
                </a:lnTo>
                <a:lnTo>
                  <a:pt x="3264" y="471"/>
                </a:lnTo>
                <a:lnTo>
                  <a:pt x="3264" y="471"/>
                </a:lnTo>
                <a:lnTo>
                  <a:pt x="3265" y="472"/>
                </a:lnTo>
                <a:lnTo>
                  <a:pt x="3265" y="472"/>
                </a:lnTo>
                <a:lnTo>
                  <a:pt x="3265" y="472"/>
                </a:lnTo>
                <a:lnTo>
                  <a:pt x="3265" y="472"/>
                </a:lnTo>
                <a:lnTo>
                  <a:pt x="3265" y="470"/>
                </a:lnTo>
                <a:lnTo>
                  <a:pt x="3266" y="472"/>
                </a:lnTo>
                <a:lnTo>
                  <a:pt x="3266" y="469"/>
                </a:lnTo>
                <a:lnTo>
                  <a:pt x="3267" y="472"/>
                </a:lnTo>
                <a:lnTo>
                  <a:pt x="3267" y="467"/>
                </a:lnTo>
                <a:lnTo>
                  <a:pt x="3267" y="467"/>
                </a:lnTo>
                <a:lnTo>
                  <a:pt x="3267" y="466"/>
                </a:lnTo>
                <a:lnTo>
                  <a:pt x="3267" y="472"/>
                </a:lnTo>
                <a:lnTo>
                  <a:pt x="3268" y="472"/>
                </a:lnTo>
                <a:lnTo>
                  <a:pt x="3268" y="472"/>
                </a:lnTo>
                <a:lnTo>
                  <a:pt x="3269" y="472"/>
                </a:lnTo>
                <a:lnTo>
                  <a:pt x="3269" y="471"/>
                </a:lnTo>
                <a:lnTo>
                  <a:pt x="3270" y="471"/>
                </a:lnTo>
                <a:lnTo>
                  <a:pt x="3270" y="426"/>
                </a:lnTo>
                <a:lnTo>
                  <a:pt x="3270" y="472"/>
                </a:lnTo>
                <a:lnTo>
                  <a:pt x="3270" y="471"/>
                </a:lnTo>
                <a:lnTo>
                  <a:pt x="3271" y="472"/>
                </a:lnTo>
                <a:lnTo>
                  <a:pt x="3271" y="472"/>
                </a:lnTo>
                <a:lnTo>
                  <a:pt x="3272" y="471"/>
                </a:lnTo>
                <a:lnTo>
                  <a:pt x="3272" y="472"/>
                </a:lnTo>
                <a:lnTo>
                  <a:pt x="3272" y="472"/>
                </a:lnTo>
                <a:lnTo>
                  <a:pt x="3272" y="469"/>
                </a:lnTo>
                <a:lnTo>
                  <a:pt x="3273" y="472"/>
                </a:lnTo>
                <a:lnTo>
                  <a:pt x="3273" y="472"/>
                </a:lnTo>
                <a:lnTo>
                  <a:pt x="3273" y="472"/>
                </a:lnTo>
                <a:lnTo>
                  <a:pt x="3274" y="471"/>
                </a:lnTo>
                <a:lnTo>
                  <a:pt x="3274" y="472"/>
                </a:lnTo>
                <a:lnTo>
                  <a:pt x="3274" y="472"/>
                </a:lnTo>
                <a:lnTo>
                  <a:pt x="3274" y="472"/>
                </a:lnTo>
                <a:lnTo>
                  <a:pt x="3274" y="469"/>
                </a:lnTo>
                <a:lnTo>
                  <a:pt x="3275" y="472"/>
                </a:lnTo>
                <a:lnTo>
                  <a:pt x="3275" y="472"/>
                </a:lnTo>
                <a:lnTo>
                  <a:pt x="3276" y="471"/>
                </a:lnTo>
                <a:lnTo>
                  <a:pt x="3276" y="472"/>
                </a:lnTo>
                <a:lnTo>
                  <a:pt x="3276" y="472"/>
                </a:lnTo>
                <a:lnTo>
                  <a:pt x="3277" y="469"/>
                </a:lnTo>
                <a:lnTo>
                  <a:pt x="3277" y="472"/>
                </a:lnTo>
                <a:lnTo>
                  <a:pt x="3277" y="472"/>
                </a:lnTo>
                <a:lnTo>
                  <a:pt x="3278" y="472"/>
                </a:lnTo>
                <a:lnTo>
                  <a:pt x="3278" y="472"/>
                </a:lnTo>
                <a:lnTo>
                  <a:pt x="3278" y="470"/>
                </a:lnTo>
                <a:lnTo>
                  <a:pt x="3278" y="471"/>
                </a:lnTo>
                <a:lnTo>
                  <a:pt x="3279" y="471"/>
                </a:lnTo>
                <a:lnTo>
                  <a:pt x="3279" y="472"/>
                </a:lnTo>
                <a:lnTo>
                  <a:pt x="3279" y="468"/>
                </a:lnTo>
                <a:lnTo>
                  <a:pt x="3280" y="472"/>
                </a:lnTo>
                <a:lnTo>
                  <a:pt x="3280" y="472"/>
                </a:lnTo>
                <a:lnTo>
                  <a:pt x="3280" y="472"/>
                </a:lnTo>
                <a:lnTo>
                  <a:pt x="3280" y="466"/>
                </a:lnTo>
                <a:lnTo>
                  <a:pt x="3281" y="466"/>
                </a:lnTo>
                <a:lnTo>
                  <a:pt x="3281" y="466"/>
                </a:lnTo>
                <a:lnTo>
                  <a:pt x="3281" y="256"/>
                </a:lnTo>
                <a:lnTo>
                  <a:pt x="3282" y="467"/>
                </a:lnTo>
                <a:lnTo>
                  <a:pt x="3282" y="464"/>
                </a:lnTo>
                <a:lnTo>
                  <a:pt x="3282" y="464"/>
                </a:lnTo>
                <a:lnTo>
                  <a:pt x="3282" y="464"/>
                </a:lnTo>
                <a:lnTo>
                  <a:pt x="3283" y="472"/>
                </a:lnTo>
                <a:lnTo>
                  <a:pt x="3283" y="472"/>
                </a:lnTo>
                <a:lnTo>
                  <a:pt x="3283" y="472"/>
                </a:lnTo>
                <a:lnTo>
                  <a:pt x="3283" y="472"/>
                </a:lnTo>
                <a:lnTo>
                  <a:pt x="3284" y="469"/>
                </a:lnTo>
                <a:lnTo>
                  <a:pt x="3284" y="471"/>
                </a:lnTo>
                <a:lnTo>
                  <a:pt x="3284" y="471"/>
                </a:lnTo>
                <a:lnTo>
                  <a:pt x="3284" y="471"/>
                </a:lnTo>
                <a:lnTo>
                  <a:pt x="3285" y="472"/>
                </a:lnTo>
                <a:lnTo>
                  <a:pt x="3285" y="472"/>
                </a:lnTo>
                <a:lnTo>
                  <a:pt x="3285" y="472"/>
                </a:lnTo>
                <a:lnTo>
                  <a:pt x="3286" y="472"/>
                </a:lnTo>
                <a:lnTo>
                  <a:pt x="3286" y="469"/>
                </a:lnTo>
                <a:lnTo>
                  <a:pt x="3286" y="472"/>
                </a:lnTo>
                <a:lnTo>
                  <a:pt x="3287" y="472"/>
                </a:lnTo>
                <a:lnTo>
                  <a:pt x="3287" y="471"/>
                </a:lnTo>
                <a:lnTo>
                  <a:pt x="3287" y="472"/>
                </a:lnTo>
                <a:lnTo>
                  <a:pt x="3288" y="472"/>
                </a:lnTo>
                <a:lnTo>
                  <a:pt x="3288" y="472"/>
                </a:lnTo>
                <a:lnTo>
                  <a:pt x="3288" y="472"/>
                </a:lnTo>
                <a:lnTo>
                  <a:pt x="3288" y="470"/>
                </a:lnTo>
                <a:lnTo>
                  <a:pt x="3289" y="472"/>
                </a:lnTo>
                <a:lnTo>
                  <a:pt x="3289" y="472"/>
                </a:lnTo>
                <a:lnTo>
                  <a:pt x="3289" y="409"/>
                </a:lnTo>
                <a:lnTo>
                  <a:pt x="3290" y="472"/>
                </a:lnTo>
                <a:lnTo>
                  <a:pt x="3290" y="472"/>
                </a:lnTo>
                <a:lnTo>
                  <a:pt x="3290" y="472"/>
                </a:lnTo>
                <a:lnTo>
                  <a:pt x="3291" y="467"/>
                </a:lnTo>
                <a:lnTo>
                  <a:pt x="3291" y="472"/>
                </a:lnTo>
                <a:lnTo>
                  <a:pt x="3291" y="471"/>
                </a:lnTo>
                <a:lnTo>
                  <a:pt x="3291" y="471"/>
                </a:lnTo>
                <a:lnTo>
                  <a:pt x="3292" y="472"/>
                </a:lnTo>
                <a:lnTo>
                  <a:pt x="3292" y="471"/>
                </a:lnTo>
                <a:lnTo>
                  <a:pt x="3292" y="472"/>
                </a:lnTo>
                <a:lnTo>
                  <a:pt x="3292" y="472"/>
                </a:lnTo>
                <a:lnTo>
                  <a:pt x="3292" y="411"/>
                </a:lnTo>
                <a:lnTo>
                  <a:pt x="3293" y="472"/>
                </a:lnTo>
                <a:lnTo>
                  <a:pt x="3293" y="466"/>
                </a:lnTo>
                <a:lnTo>
                  <a:pt x="3293" y="429"/>
                </a:lnTo>
                <a:lnTo>
                  <a:pt x="3294" y="424"/>
                </a:lnTo>
                <a:lnTo>
                  <a:pt x="3294" y="472"/>
                </a:lnTo>
                <a:lnTo>
                  <a:pt x="3294" y="463"/>
                </a:lnTo>
                <a:lnTo>
                  <a:pt x="3295" y="462"/>
                </a:lnTo>
                <a:lnTo>
                  <a:pt x="3295" y="472"/>
                </a:lnTo>
                <a:lnTo>
                  <a:pt x="3296" y="461"/>
                </a:lnTo>
                <a:lnTo>
                  <a:pt x="3296" y="470"/>
                </a:lnTo>
                <a:lnTo>
                  <a:pt x="3296" y="472"/>
                </a:lnTo>
                <a:lnTo>
                  <a:pt x="3296" y="446"/>
                </a:lnTo>
                <a:lnTo>
                  <a:pt x="3297" y="470"/>
                </a:lnTo>
                <a:lnTo>
                  <a:pt x="3297" y="470"/>
                </a:lnTo>
                <a:lnTo>
                  <a:pt x="3298" y="472"/>
                </a:lnTo>
                <a:lnTo>
                  <a:pt x="3298" y="472"/>
                </a:lnTo>
                <a:lnTo>
                  <a:pt x="3298" y="472"/>
                </a:lnTo>
                <a:lnTo>
                  <a:pt x="3299" y="469"/>
                </a:lnTo>
                <a:lnTo>
                  <a:pt x="3299" y="471"/>
                </a:lnTo>
                <a:lnTo>
                  <a:pt x="3299" y="471"/>
                </a:lnTo>
                <a:lnTo>
                  <a:pt x="3300" y="472"/>
                </a:lnTo>
                <a:lnTo>
                  <a:pt x="3300" y="471"/>
                </a:lnTo>
                <a:lnTo>
                  <a:pt x="3300" y="472"/>
                </a:lnTo>
                <a:lnTo>
                  <a:pt x="3300" y="472"/>
                </a:lnTo>
                <a:lnTo>
                  <a:pt x="3300" y="472"/>
                </a:lnTo>
                <a:lnTo>
                  <a:pt x="3301" y="389"/>
                </a:lnTo>
                <a:lnTo>
                  <a:pt x="3301" y="470"/>
                </a:lnTo>
                <a:lnTo>
                  <a:pt x="3302" y="471"/>
                </a:lnTo>
                <a:lnTo>
                  <a:pt x="3302" y="472"/>
                </a:lnTo>
                <a:lnTo>
                  <a:pt x="3302" y="465"/>
                </a:lnTo>
                <a:lnTo>
                  <a:pt x="3302" y="470"/>
                </a:lnTo>
                <a:lnTo>
                  <a:pt x="3303" y="470"/>
                </a:lnTo>
                <a:lnTo>
                  <a:pt x="3303" y="471"/>
                </a:lnTo>
                <a:lnTo>
                  <a:pt x="3304" y="467"/>
                </a:lnTo>
                <a:lnTo>
                  <a:pt x="3304" y="469"/>
                </a:lnTo>
                <a:lnTo>
                  <a:pt x="3304" y="469"/>
                </a:lnTo>
                <a:lnTo>
                  <a:pt x="3304" y="469"/>
                </a:lnTo>
                <a:lnTo>
                  <a:pt x="3304" y="403"/>
                </a:lnTo>
                <a:lnTo>
                  <a:pt x="3305" y="464"/>
                </a:lnTo>
                <a:lnTo>
                  <a:pt x="3305" y="464"/>
                </a:lnTo>
                <a:lnTo>
                  <a:pt x="3305" y="458"/>
                </a:lnTo>
                <a:lnTo>
                  <a:pt x="3306" y="472"/>
                </a:lnTo>
                <a:lnTo>
                  <a:pt x="3306" y="472"/>
                </a:lnTo>
                <a:lnTo>
                  <a:pt x="3306" y="472"/>
                </a:lnTo>
                <a:lnTo>
                  <a:pt x="3306" y="472"/>
                </a:lnTo>
                <a:lnTo>
                  <a:pt x="3307" y="468"/>
                </a:lnTo>
                <a:lnTo>
                  <a:pt x="3307" y="471"/>
                </a:lnTo>
                <a:lnTo>
                  <a:pt x="3307" y="471"/>
                </a:lnTo>
                <a:lnTo>
                  <a:pt x="3307" y="471"/>
                </a:lnTo>
                <a:lnTo>
                  <a:pt x="3308" y="472"/>
                </a:lnTo>
                <a:lnTo>
                  <a:pt x="3308" y="472"/>
                </a:lnTo>
                <a:lnTo>
                  <a:pt x="3308" y="472"/>
                </a:lnTo>
                <a:lnTo>
                  <a:pt x="3309" y="472"/>
                </a:lnTo>
                <a:lnTo>
                  <a:pt x="3309" y="467"/>
                </a:lnTo>
                <a:lnTo>
                  <a:pt x="3309" y="472"/>
                </a:lnTo>
                <a:lnTo>
                  <a:pt x="3310" y="472"/>
                </a:lnTo>
                <a:lnTo>
                  <a:pt x="3310" y="471"/>
                </a:lnTo>
                <a:lnTo>
                  <a:pt x="3310" y="472"/>
                </a:lnTo>
                <a:lnTo>
                  <a:pt x="3310" y="472"/>
                </a:lnTo>
                <a:lnTo>
                  <a:pt x="3310" y="472"/>
                </a:lnTo>
                <a:lnTo>
                  <a:pt x="3311" y="469"/>
                </a:lnTo>
                <a:lnTo>
                  <a:pt x="3312" y="472"/>
                </a:lnTo>
                <a:lnTo>
                  <a:pt x="3312" y="472"/>
                </a:lnTo>
                <a:lnTo>
                  <a:pt x="3312" y="470"/>
                </a:lnTo>
                <a:lnTo>
                  <a:pt x="3313" y="472"/>
                </a:lnTo>
                <a:lnTo>
                  <a:pt x="3313" y="472"/>
                </a:lnTo>
                <a:lnTo>
                  <a:pt x="3313" y="472"/>
                </a:lnTo>
                <a:lnTo>
                  <a:pt x="3313" y="412"/>
                </a:lnTo>
                <a:lnTo>
                  <a:pt x="3314" y="472"/>
                </a:lnTo>
                <a:lnTo>
                  <a:pt x="3314" y="472"/>
                </a:lnTo>
                <a:lnTo>
                  <a:pt x="3314" y="472"/>
                </a:lnTo>
                <a:lnTo>
                  <a:pt x="3315" y="469"/>
                </a:lnTo>
                <a:lnTo>
                  <a:pt x="3315" y="470"/>
                </a:lnTo>
                <a:lnTo>
                  <a:pt x="3315" y="471"/>
                </a:lnTo>
                <a:lnTo>
                  <a:pt x="3315" y="472"/>
                </a:lnTo>
                <a:lnTo>
                  <a:pt x="3315" y="276"/>
                </a:lnTo>
                <a:lnTo>
                  <a:pt x="3316" y="472"/>
                </a:lnTo>
                <a:lnTo>
                  <a:pt x="3316" y="472"/>
                </a:lnTo>
                <a:lnTo>
                  <a:pt x="3316" y="472"/>
                </a:lnTo>
                <a:lnTo>
                  <a:pt x="3317" y="469"/>
                </a:lnTo>
                <a:lnTo>
                  <a:pt x="3317" y="472"/>
                </a:lnTo>
                <a:lnTo>
                  <a:pt x="3318" y="472"/>
                </a:lnTo>
                <a:lnTo>
                  <a:pt x="3318" y="472"/>
                </a:lnTo>
                <a:lnTo>
                  <a:pt x="3318" y="471"/>
                </a:lnTo>
                <a:lnTo>
                  <a:pt x="3318" y="472"/>
                </a:lnTo>
                <a:lnTo>
                  <a:pt x="3318" y="472"/>
                </a:lnTo>
                <a:lnTo>
                  <a:pt x="3319" y="472"/>
                </a:lnTo>
                <a:lnTo>
                  <a:pt x="3320" y="423"/>
                </a:lnTo>
                <a:lnTo>
                  <a:pt x="3320" y="458"/>
                </a:lnTo>
                <a:lnTo>
                  <a:pt x="3320" y="462"/>
                </a:lnTo>
                <a:lnTo>
                  <a:pt x="3320" y="472"/>
                </a:lnTo>
                <a:lnTo>
                  <a:pt x="3320" y="424"/>
                </a:lnTo>
                <a:lnTo>
                  <a:pt x="3321" y="464"/>
                </a:lnTo>
                <a:lnTo>
                  <a:pt x="3321" y="458"/>
                </a:lnTo>
                <a:lnTo>
                  <a:pt x="3321" y="458"/>
                </a:lnTo>
                <a:lnTo>
                  <a:pt x="3322" y="472"/>
                </a:lnTo>
                <a:lnTo>
                  <a:pt x="3322" y="472"/>
                </a:lnTo>
                <a:lnTo>
                  <a:pt x="3322" y="472"/>
                </a:lnTo>
                <a:lnTo>
                  <a:pt x="3323" y="472"/>
                </a:lnTo>
                <a:lnTo>
                  <a:pt x="3323" y="470"/>
                </a:lnTo>
                <a:lnTo>
                  <a:pt x="3323" y="470"/>
                </a:lnTo>
                <a:lnTo>
                  <a:pt x="3323" y="470"/>
                </a:lnTo>
                <a:lnTo>
                  <a:pt x="3323" y="469"/>
                </a:lnTo>
                <a:lnTo>
                  <a:pt x="3324" y="472"/>
                </a:lnTo>
                <a:lnTo>
                  <a:pt x="3324" y="471"/>
                </a:lnTo>
                <a:lnTo>
                  <a:pt x="3324" y="471"/>
                </a:lnTo>
                <a:lnTo>
                  <a:pt x="3325" y="471"/>
                </a:lnTo>
                <a:lnTo>
                  <a:pt x="3325" y="381"/>
                </a:lnTo>
                <a:lnTo>
                  <a:pt x="3325" y="434"/>
                </a:lnTo>
                <a:lnTo>
                  <a:pt x="3326" y="469"/>
                </a:lnTo>
                <a:lnTo>
                  <a:pt x="3326" y="434"/>
                </a:lnTo>
                <a:lnTo>
                  <a:pt x="3326" y="472"/>
                </a:lnTo>
                <a:lnTo>
                  <a:pt x="3326" y="472"/>
                </a:lnTo>
                <a:lnTo>
                  <a:pt x="3326" y="472"/>
                </a:lnTo>
                <a:lnTo>
                  <a:pt x="3327" y="472"/>
                </a:lnTo>
                <a:lnTo>
                  <a:pt x="3327" y="468"/>
                </a:lnTo>
                <a:lnTo>
                  <a:pt x="3328" y="469"/>
                </a:lnTo>
                <a:lnTo>
                  <a:pt x="3328" y="469"/>
                </a:lnTo>
                <a:lnTo>
                  <a:pt x="3328" y="471"/>
                </a:lnTo>
                <a:lnTo>
                  <a:pt x="3329" y="401"/>
                </a:lnTo>
                <a:lnTo>
                  <a:pt x="3329" y="464"/>
                </a:lnTo>
                <a:lnTo>
                  <a:pt x="3330" y="458"/>
                </a:lnTo>
                <a:lnTo>
                  <a:pt x="3330" y="471"/>
                </a:lnTo>
                <a:lnTo>
                  <a:pt x="3330" y="472"/>
                </a:lnTo>
                <a:lnTo>
                  <a:pt x="3330" y="470"/>
                </a:lnTo>
                <a:lnTo>
                  <a:pt x="3331" y="472"/>
                </a:lnTo>
                <a:lnTo>
                  <a:pt x="3331" y="472"/>
                </a:lnTo>
                <a:lnTo>
                  <a:pt x="3331" y="472"/>
                </a:lnTo>
                <a:lnTo>
                  <a:pt x="3332" y="470"/>
                </a:lnTo>
                <a:lnTo>
                  <a:pt x="3332" y="471"/>
                </a:lnTo>
                <a:lnTo>
                  <a:pt x="3332" y="471"/>
                </a:lnTo>
                <a:lnTo>
                  <a:pt x="3332" y="469"/>
                </a:lnTo>
                <a:lnTo>
                  <a:pt x="3333" y="472"/>
                </a:lnTo>
                <a:lnTo>
                  <a:pt x="3333" y="472"/>
                </a:lnTo>
                <a:lnTo>
                  <a:pt x="3334" y="472"/>
                </a:lnTo>
                <a:lnTo>
                  <a:pt x="3334" y="472"/>
                </a:lnTo>
                <a:lnTo>
                  <a:pt x="3334" y="470"/>
                </a:lnTo>
                <a:lnTo>
                  <a:pt x="3334" y="471"/>
                </a:lnTo>
                <a:lnTo>
                  <a:pt x="3335" y="472"/>
                </a:lnTo>
                <a:lnTo>
                  <a:pt x="3335" y="470"/>
                </a:lnTo>
                <a:lnTo>
                  <a:pt x="3336" y="472"/>
                </a:lnTo>
                <a:lnTo>
                  <a:pt x="3336" y="472"/>
                </a:lnTo>
                <a:lnTo>
                  <a:pt x="3336" y="472"/>
                </a:lnTo>
                <a:lnTo>
                  <a:pt x="3336" y="472"/>
                </a:lnTo>
                <a:lnTo>
                  <a:pt x="3337" y="462"/>
                </a:lnTo>
                <a:lnTo>
                  <a:pt x="3337" y="469"/>
                </a:lnTo>
                <a:lnTo>
                  <a:pt x="3338" y="472"/>
                </a:lnTo>
                <a:lnTo>
                  <a:pt x="3338" y="411"/>
                </a:lnTo>
                <a:lnTo>
                  <a:pt x="3338" y="471"/>
                </a:lnTo>
                <a:lnTo>
                  <a:pt x="3338" y="471"/>
                </a:lnTo>
                <a:lnTo>
                  <a:pt x="3339" y="458"/>
                </a:lnTo>
                <a:lnTo>
                  <a:pt x="3339" y="472"/>
                </a:lnTo>
                <a:lnTo>
                  <a:pt x="3339" y="471"/>
                </a:lnTo>
                <a:lnTo>
                  <a:pt x="3339" y="471"/>
                </a:lnTo>
                <a:lnTo>
                  <a:pt x="3340" y="472"/>
                </a:lnTo>
                <a:lnTo>
                  <a:pt x="3340" y="466"/>
                </a:lnTo>
                <a:lnTo>
                  <a:pt x="3340" y="466"/>
                </a:lnTo>
                <a:lnTo>
                  <a:pt x="3341" y="441"/>
                </a:lnTo>
                <a:lnTo>
                  <a:pt x="3341" y="472"/>
                </a:lnTo>
                <a:lnTo>
                  <a:pt x="3341" y="472"/>
                </a:lnTo>
                <a:lnTo>
                  <a:pt x="3342" y="472"/>
                </a:lnTo>
                <a:lnTo>
                  <a:pt x="3342" y="469"/>
                </a:lnTo>
                <a:lnTo>
                  <a:pt x="3342" y="472"/>
                </a:lnTo>
                <a:lnTo>
                  <a:pt x="3342" y="472"/>
                </a:lnTo>
                <a:lnTo>
                  <a:pt x="3343" y="472"/>
                </a:lnTo>
                <a:lnTo>
                  <a:pt x="3343" y="472"/>
                </a:lnTo>
                <a:lnTo>
                  <a:pt x="3343" y="470"/>
                </a:lnTo>
                <a:lnTo>
                  <a:pt x="3344" y="471"/>
                </a:lnTo>
                <a:lnTo>
                  <a:pt x="3344" y="471"/>
                </a:lnTo>
                <a:lnTo>
                  <a:pt x="3344" y="444"/>
                </a:lnTo>
                <a:lnTo>
                  <a:pt x="3345" y="472"/>
                </a:lnTo>
                <a:lnTo>
                  <a:pt x="3345" y="471"/>
                </a:lnTo>
                <a:lnTo>
                  <a:pt x="3345" y="471"/>
                </a:lnTo>
                <a:lnTo>
                  <a:pt x="3345" y="472"/>
                </a:lnTo>
                <a:lnTo>
                  <a:pt x="3346" y="469"/>
                </a:lnTo>
                <a:lnTo>
                  <a:pt x="3346" y="470"/>
                </a:lnTo>
                <a:lnTo>
                  <a:pt x="3346" y="471"/>
                </a:lnTo>
                <a:lnTo>
                  <a:pt x="3347" y="469"/>
                </a:lnTo>
                <a:lnTo>
                  <a:pt x="3347" y="472"/>
                </a:lnTo>
                <a:lnTo>
                  <a:pt x="3347" y="472"/>
                </a:lnTo>
                <a:lnTo>
                  <a:pt x="3347" y="472"/>
                </a:lnTo>
                <a:lnTo>
                  <a:pt x="3348" y="469"/>
                </a:lnTo>
                <a:lnTo>
                  <a:pt x="3348" y="471"/>
                </a:lnTo>
                <a:lnTo>
                  <a:pt x="3349" y="471"/>
                </a:lnTo>
                <a:lnTo>
                  <a:pt x="3349" y="402"/>
                </a:lnTo>
                <a:lnTo>
                  <a:pt x="3349" y="472"/>
                </a:lnTo>
                <a:lnTo>
                  <a:pt x="3349" y="472"/>
                </a:lnTo>
                <a:lnTo>
                  <a:pt x="3349" y="472"/>
                </a:lnTo>
                <a:lnTo>
                  <a:pt x="3350" y="472"/>
                </a:lnTo>
                <a:lnTo>
                  <a:pt x="3351" y="469"/>
                </a:lnTo>
                <a:lnTo>
                  <a:pt x="3351" y="469"/>
                </a:lnTo>
                <a:lnTo>
                  <a:pt x="3351" y="469"/>
                </a:lnTo>
                <a:lnTo>
                  <a:pt x="3351" y="470"/>
                </a:lnTo>
                <a:lnTo>
                  <a:pt x="3352" y="403"/>
                </a:lnTo>
                <a:lnTo>
                  <a:pt x="3352" y="466"/>
                </a:lnTo>
                <a:lnTo>
                  <a:pt x="3352" y="466"/>
                </a:lnTo>
                <a:lnTo>
                  <a:pt x="3353" y="459"/>
                </a:lnTo>
                <a:lnTo>
                  <a:pt x="3353" y="472"/>
                </a:lnTo>
                <a:lnTo>
                  <a:pt x="3353" y="472"/>
                </a:lnTo>
                <a:lnTo>
                  <a:pt x="3353" y="469"/>
                </a:lnTo>
                <a:lnTo>
                  <a:pt x="3354" y="472"/>
                </a:lnTo>
                <a:lnTo>
                  <a:pt x="3354" y="471"/>
                </a:lnTo>
                <a:lnTo>
                  <a:pt x="3354" y="472"/>
                </a:lnTo>
                <a:lnTo>
                  <a:pt x="3355" y="470"/>
                </a:lnTo>
                <a:lnTo>
                  <a:pt x="3355" y="472"/>
                </a:lnTo>
                <a:lnTo>
                  <a:pt x="3355" y="472"/>
                </a:lnTo>
                <a:lnTo>
                  <a:pt x="3356" y="469"/>
                </a:lnTo>
                <a:lnTo>
                  <a:pt x="3356" y="472"/>
                </a:lnTo>
                <a:lnTo>
                  <a:pt x="3356" y="472"/>
                </a:lnTo>
                <a:lnTo>
                  <a:pt x="3357" y="472"/>
                </a:lnTo>
                <a:lnTo>
                  <a:pt x="3357" y="470"/>
                </a:lnTo>
                <a:lnTo>
                  <a:pt x="3357" y="471"/>
                </a:lnTo>
                <a:lnTo>
                  <a:pt x="3357" y="471"/>
                </a:lnTo>
                <a:lnTo>
                  <a:pt x="3358" y="470"/>
                </a:lnTo>
                <a:lnTo>
                  <a:pt x="3359" y="472"/>
                </a:lnTo>
                <a:lnTo>
                  <a:pt x="3359" y="472"/>
                </a:lnTo>
                <a:lnTo>
                  <a:pt x="3359" y="472"/>
                </a:lnTo>
                <a:lnTo>
                  <a:pt x="3360" y="471"/>
                </a:lnTo>
                <a:lnTo>
                  <a:pt x="3360" y="471"/>
                </a:lnTo>
                <a:lnTo>
                  <a:pt x="3360" y="469"/>
                </a:lnTo>
                <a:lnTo>
                  <a:pt x="3361" y="472"/>
                </a:lnTo>
                <a:lnTo>
                  <a:pt x="3361" y="472"/>
                </a:lnTo>
                <a:lnTo>
                  <a:pt x="3361" y="472"/>
                </a:lnTo>
                <a:lnTo>
                  <a:pt x="3361" y="472"/>
                </a:lnTo>
                <a:lnTo>
                  <a:pt x="3361" y="412"/>
                </a:lnTo>
                <a:lnTo>
                  <a:pt x="3362" y="472"/>
                </a:lnTo>
                <a:lnTo>
                  <a:pt x="3362" y="472"/>
                </a:lnTo>
                <a:lnTo>
                  <a:pt x="3363" y="472"/>
                </a:lnTo>
                <a:lnTo>
                  <a:pt x="3363" y="275"/>
                </a:lnTo>
                <a:lnTo>
                  <a:pt x="3363" y="468"/>
                </a:lnTo>
                <a:lnTo>
                  <a:pt x="3363" y="472"/>
                </a:lnTo>
                <a:lnTo>
                  <a:pt x="3364" y="472"/>
                </a:lnTo>
                <a:lnTo>
                  <a:pt x="3364" y="470"/>
                </a:lnTo>
                <a:lnTo>
                  <a:pt x="3364" y="471"/>
                </a:lnTo>
                <a:lnTo>
                  <a:pt x="3365" y="471"/>
                </a:lnTo>
                <a:lnTo>
                  <a:pt x="3365" y="470"/>
                </a:lnTo>
                <a:lnTo>
                  <a:pt x="3365" y="472"/>
                </a:lnTo>
                <a:lnTo>
                  <a:pt x="3366" y="472"/>
                </a:lnTo>
                <a:lnTo>
                  <a:pt x="3366" y="471"/>
                </a:lnTo>
                <a:lnTo>
                  <a:pt x="3367" y="472"/>
                </a:lnTo>
                <a:lnTo>
                  <a:pt x="3367" y="472"/>
                </a:lnTo>
                <a:lnTo>
                  <a:pt x="3367" y="471"/>
                </a:lnTo>
                <a:lnTo>
                  <a:pt x="3367" y="471"/>
                </a:lnTo>
                <a:lnTo>
                  <a:pt x="3367" y="424"/>
                </a:lnTo>
                <a:lnTo>
                  <a:pt x="3368" y="427"/>
                </a:lnTo>
                <a:lnTo>
                  <a:pt x="3368" y="472"/>
                </a:lnTo>
                <a:lnTo>
                  <a:pt x="3368" y="472"/>
                </a:lnTo>
                <a:lnTo>
                  <a:pt x="3368" y="468"/>
                </a:lnTo>
                <a:lnTo>
                  <a:pt x="3369" y="471"/>
                </a:lnTo>
                <a:lnTo>
                  <a:pt x="3369" y="471"/>
                </a:lnTo>
                <a:lnTo>
                  <a:pt x="3369" y="472"/>
                </a:lnTo>
                <a:lnTo>
                  <a:pt x="3369" y="375"/>
                </a:lnTo>
                <a:lnTo>
                  <a:pt x="3370" y="470"/>
                </a:lnTo>
                <a:lnTo>
                  <a:pt x="3370" y="470"/>
                </a:lnTo>
                <a:lnTo>
                  <a:pt x="3371" y="440"/>
                </a:lnTo>
                <a:lnTo>
                  <a:pt x="3371" y="472"/>
                </a:lnTo>
                <a:lnTo>
                  <a:pt x="3371" y="472"/>
                </a:lnTo>
                <a:lnTo>
                  <a:pt x="3371" y="472"/>
                </a:lnTo>
                <a:lnTo>
                  <a:pt x="3371" y="472"/>
                </a:lnTo>
                <a:lnTo>
                  <a:pt x="3372" y="469"/>
                </a:lnTo>
                <a:lnTo>
                  <a:pt x="3372" y="470"/>
                </a:lnTo>
                <a:lnTo>
                  <a:pt x="3373" y="470"/>
                </a:lnTo>
                <a:lnTo>
                  <a:pt x="3373" y="472"/>
                </a:lnTo>
                <a:lnTo>
                  <a:pt x="3374" y="472"/>
                </a:lnTo>
                <a:lnTo>
                  <a:pt x="3374" y="472"/>
                </a:lnTo>
                <a:lnTo>
                  <a:pt x="3374" y="467"/>
                </a:lnTo>
                <a:lnTo>
                  <a:pt x="3375" y="470"/>
                </a:lnTo>
                <a:lnTo>
                  <a:pt x="3375" y="470"/>
                </a:lnTo>
                <a:lnTo>
                  <a:pt x="3375" y="471"/>
                </a:lnTo>
                <a:lnTo>
                  <a:pt x="3375" y="404"/>
                </a:lnTo>
                <a:lnTo>
                  <a:pt x="3376" y="466"/>
                </a:lnTo>
                <a:lnTo>
                  <a:pt x="3376" y="466"/>
                </a:lnTo>
                <a:lnTo>
                  <a:pt x="3376" y="467"/>
                </a:lnTo>
                <a:lnTo>
                  <a:pt x="3377" y="457"/>
                </a:lnTo>
                <a:lnTo>
                  <a:pt x="3377" y="467"/>
                </a:lnTo>
                <a:lnTo>
                  <a:pt x="3377" y="467"/>
                </a:lnTo>
                <a:lnTo>
                  <a:pt x="3378" y="465"/>
                </a:lnTo>
                <a:lnTo>
                  <a:pt x="3378" y="472"/>
                </a:lnTo>
                <a:lnTo>
                  <a:pt x="3378" y="472"/>
                </a:lnTo>
                <a:lnTo>
                  <a:pt x="3378" y="472"/>
                </a:lnTo>
                <a:lnTo>
                  <a:pt x="3379" y="469"/>
                </a:lnTo>
                <a:lnTo>
                  <a:pt x="3379" y="472"/>
                </a:lnTo>
                <a:lnTo>
                  <a:pt x="3379" y="472"/>
                </a:lnTo>
                <a:lnTo>
                  <a:pt x="3380" y="471"/>
                </a:lnTo>
                <a:lnTo>
                  <a:pt x="3380" y="472"/>
                </a:lnTo>
                <a:lnTo>
                  <a:pt x="3381" y="472"/>
                </a:lnTo>
                <a:lnTo>
                  <a:pt x="3381" y="472"/>
                </a:lnTo>
                <a:lnTo>
                  <a:pt x="3381" y="452"/>
                </a:lnTo>
                <a:lnTo>
                  <a:pt x="3381" y="468"/>
                </a:lnTo>
                <a:lnTo>
                  <a:pt x="3382" y="468"/>
                </a:lnTo>
                <a:lnTo>
                  <a:pt x="3382" y="472"/>
                </a:lnTo>
                <a:lnTo>
                  <a:pt x="3383" y="471"/>
                </a:lnTo>
                <a:lnTo>
                  <a:pt x="3383" y="472"/>
                </a:lnTo>
                <a:lnTo>
                  <a:pt x="3383" y="472"/>
                </a:lnTo>
                <a:lnTo>
                  <a:pt x="3383" y="469"/>
                </a:lnTo>
                <a:lnTo>
                  <a:pt x="3384" y="472"/>
                </a:lnTo>
                <a:lnTo>
                  <a:pt x="3384" y="472"/>
                </a:lnTo>
                <a:lnTo>
                  <a:pt x="3384" y="472"/>
                </a:lnTo>
                <a:lnTo>
                  <a:pt x="3385" y="410"/>
                </a:lnTo>
                <a:lnTo>
                  <a:pt x="3385" y="471"/>
                </a:lnTo>
                <a:lnTo>
                  <a:pt x="3385" y="471"/>
                </a:lnTo>
                <a:lnTo>
                  <a:pt x="3385" y="469"/>
                </a:lnTo>
                <a:lnTo>
                  <a:pt x="3386" y="472"/>
                </a:lnTo>
                <a:lnTo>
                  <a:pt x="3386" y="472"/>
                </a:lnTo>
                <a:lnTo>
                  <a:pt x="3386" y="472"/>
                </a:lnTo>
                <a:lnTo>
                  <a:pt x="3386" y="472"/>
                </a:lnTo>
                <a:lnTo>
                  <a:pt x="3387" y="278"/>
                </a:lnTo>
                <a:lnTo>
                  <a:pt x="3387" y="472"/>
                </a:lnTo>
                <a:lnTo>
                  <a:pt x="3387" y="472"/>
                </a:lnTo>
                <a:lnTo>
                  <a:pt x="3388" y="452"/>
                </a:lnTo>
                <a:lnTo>
                  <a:pt x="3388" y="472"/>
                </a:lnTo>
                <a:lnTo>
                  <a:pt x="3388" y="471"/>
                </a:lnTo>
                <a:lnTo>
                  <a:pt x="3388" y="471"/>
                </a:lnTo>
                <a:lnTo>
                  <a:pt x="3389" y="472"/>
                </a:lnTo>
                <a:lnTo>
                  <a:pt x="3389" y="470"/>
                </a:lnTo>
                <a:lnTo>
                  <a:pt x="3389" y="470"/>
                </a:lnTo>
                <a:lnTo>
                  <a:pt x="3390" y="470"/>
                </a:lnTo>
                <a:lnTo>
                  <a:pt x="3390" y="472"/>
                </a:lnTo>
                <a:lnTo>
                  <a:pt x="3391" y="458"/>
                </a:lnTo>
                <a:lnTo>
                  <a:pt x="3391" y="471"/>
                </a:lnTo>
                <a:lnTo>
                  <a:pt x="3391" y="471"/>
                </a:lnTo>
                <a:lnTo>
                  <a:pt x="3391" y="472"/>
                </a:lnTo>
                <a:lnTo>
                  <a:pt x="3392" y="469"/>
                </a:lnTo>
                <a:lnTo>
                  <a:pt x="3392" y="469"/>
                </a:lnTo>
                <a:lnTo>
                  <a:pt x="3392" y="469"/>
                </a:lnTo>
                <a:lnTo>
                  <a:pt x="3392" y="472"/>
                </a:lnTo>
                <a:lnTo>
                  <a:pt x="3393" y="472"/>
                </a:lnTo>
                <a:lnTo>
                  <a:pt x="3393" y="472"/>
                </a:lnTo>
                <a:lnTo>
                  <a:pt x="3393" y="472"/>
                </a:lnTo>
                <a:lnTo>
                  <a:pt x="3393" y="469"/>
                </a:lnTo>
                <a:lnTo>
                  <a:pt x="3394" y="469"/>
                </a:lnTo>
                <a:lnTo>
                  <a:pt x="3394" y="471"/>
                </a:lnTo>
                <a:lnTo>
                  <a:pt x="3395" y="472"/>
                </a:lnTo>
                <a:lnTo>
                  <a:pt x="3395" y="470"/>
                </a:lnTo>
                <a:lnTo>
                  <a:pt x="3395" y="472"/>
                </a:lnTo>
                <a:lnTo>
                  <a:pt x="3395" y="472"/>
                </a:lnTo>
                <a:lnTo>
                  <a:pt x="3396" y="468"/>
                </a:lnTo>
                <a:lnTo>
                  <a:pt x="3396" y="471"/>
                </a:lnTo>
                <a:lnTo>
                  <a:pt x="3396" y="471"/>
                </a:lnTo>
                <a:lnTo>
                  <a:pt x="3397" y="472"/>
                </a:lnTo>
                <a:lnTo>
                  <a:pt x="3397" y="463"/>
                </a:lnTo>
                <a:lnTo>
                  <a:pt x="3397" y="464"/>
                </a:lnTo>
                <a:lnTo>
                  <a:pt x="3398" y="464"/>
                </a:lnTo>
                <a:lnTo>
                  <a:pt x="3398" y="265"/>
                </a:lnTo>
                <a:lnTo>
                  <a:pt x="3399" y="467"/>
                </a:lnTo>
                <a:lnTo>
                  <a:pt x="3399" y="466"/>
                </a:lnTo>
                <a:lnTo>
                  <a:pt x="3399" y="466"/>
                </a:lnTo>
                <a:lnTo>
                  <a:pt x="3399" y="462"/>
                </a:lnTo>
                <a:lnTo>
                  <a:pt x="3400" y="469"/>
                </a:lnTo>
                <a:lnTo>
                  <a:pt x="3400" y="469"/>
                </a:lnTo>
                <a:lnTo>
                  <a:pt x="3400" y="469"/>
                </a:lnTo>
                <a:lnTo>
                  <a:pt x="3400" y="472"/>
                </a:lnTo>
                <a:lnTo>
                  <a:pt x="3401" y="471"/>
                </a:lnTo>
                <a:lnTo>
                  <a:pt x="3401" y="472"/>
                </a:lnTo>
                <a:lnTo>
                  <a:pt x="3402" y="472"/>
                </a:lnTo>
                <a:lnTo>
                  <a:pt x="3402" y="471"/>
                </a:lnTo>
                <a:lnTo>
                  <a:pt x="3402" y="472"/>
                </a:lnTo>
                <a:lnTo>
                  <a:pt x="3402" y="472"/>
                </a:lnTo>
                <a:lnTo>
                  <a:pt x="3402" y="469"/>
                </a:lnTo>
                <a:lnTo>
                  <a:pt x="3403" y="472"/>
                </a:lnTo>
                <a:lnTo>
                  <a:pt x="3403" y="472"/>
                </a:lnTo>
                <a:lnTo>
                  <a:pt x="3403" y="472"/>
                </a:lnTo>
                <a:lnTo>
                  <a:pt x="3403" y="472"/>
                </a:lnTo>
                <a:lnTo>
                  <a:pt x="3404" y="469"/>
                </a:lnTo>
                <a:lnTo>
                  <a:pt x="3404" y="472"/>
                </a:lnTo>
                <a:lnTo>
                  <a:pt x="3405" y="472"/>
                </a:lnTo>
                <a:lnTo>
                  <a:pt x="3405" y="472"/>
                </a:lnTo>
                <a:lnTo>
                  <a:pt x="3405" y="471"/>
                </a:lnTo>
                <a:lnTo>
                  <a:pt x="3405" y="472"/>
                </a:lnTo>
                <a:lnTo>
                  <a:pt x="3406" y="471"/>
                </a:lnTo>
                <a:lnTo>
                  <a:pt x="3406" y="472"/>
                </a:lnTo>
                <a:lnTo>
                  <a:pt x="3406" y="469"/>
                </a:lnTo>
                <a:lnTo>
                  <a:pt x="3407" y="472"/>
                </a:lnTo>
                <a:lnTo>
                  <a:pt x="3407" y="472"/>
                </a:lnTo>
                <a:lnTo>
                  <a:pt x="3407" y="472"/>
                </a:lnTo>
                <a:lnTo>
                  <a:pt x="3407" y="412"/>
                </a:lnTo>
                <a:lnTo>
                  <a:pt x="3408" y="471"/>
                </a:lnTo>
                <a:lnTo>
                  <a:pt x="3408" y="471"/>
                </a:lnTo>
                <a:lnTo>
                  <a:pt x="3408" y="445"/>
                </a:lnTo>
                <a:lnTo>
                  <a:pt x="3409" y="472"/>
                </a:lnTo>
                <a:lnTo>
                  <a:pt x="3409" y="472"/>
                </a:lnTo>
                <a:lnTo>
                  <a:pt x="3409" y="472"/>
                </a:lnTo>
                <a:lnTo>
                  <a:pt x="3409" y="472"/>
                </a:lnTo>
                <a:lnTo>
                  <a:pt x="3409" y="424"/>
                </a:lnTo>
                <a:lnTo>
                  <a:pt x="3410" y="471"/>
                </a:lnTo>
                <a:lnTo>
                  <a:pt x="3410" y="470"/>
                </a:lnTo>
                <a:lnTo>
                  <a:pt x="3410" y="471"/>
                </a:lnTo>
                <a:lnTo>
                  <a:pt x="3410" y="469"/>
                </a:lnTo>
                <a:lnTo>
                  <a:pt x="3411" y="470"/>
                </a:lnTo>
                <a:lnTo>
                  <a:pt x="3411" y="470"/>
                </a:lnTo>
                <a:lnTo>
                  <a:pt x="3411" y="459"/>
                </a:lnTo>
                <a:lnTo>
                  <a:pt x="3412" y="471"/>
                </a:lnTo>
                <a:lnTo>
                  <a:pt x="3412" y="471"/>
                </a:lnTo>
                <a:lnTo>
                  <a:pt x="3413" y="471"/>
                </a:lnTo>
                <a:lnTo>
                  <a:pt x="3413" y="472"/>
                </a:lnTo>
                <a:lnTo>
                  <a:pt x="3413" y="471"/>
                </a:lnTo>
                <a:lnTo>
                  <a:pt x="3413" y="471"/>
                </a:lnTo>
                <a:lnTo>
                  <a:pt x="3413" y="471"/>
                </a:lnTo>
                <a:lnTo>
                  <a:pt x="3414" y="460"/>
                </a:lnTo>
                <a:lnTo>
                  <a:pt x="3415" y="472"/>
                </a:lnTo>
                <a:lnTo>
                  <a:pt x="3415" y="471"/>
                </a:lnTo>
                <a:lnTo>
                  <a:pt x="3415" y="471"/>
                </a:lnTo>
                <a:lnTo>
                  <a:pt x="3415" y="470"/>
                </a:lnTo>
                <a:lnTo>
                  <a:pt x="3416" y="472"/>
                </a:lnTo>
                <a:lnTo>
                  <a:pt x="3416" y="472"/>
                </a:lnTo>
                <a:lnTo>
                  <a:pt x="3416" y="472"/>
                </a:lnTo>
                <a:lnTo>
                  <a:pt x="3416" y="469"/>
                </a:lnTo>
                <a:lnTo>
                  <a:pt x="3417" y="472"/>
                </a:lnTo>
                <a:lnTo>
                  <a:pt x="3417" y="471"/>
                </a:lnTo>
                <a:lnTo>
                  <a:pt x="3417" y="439"/>
                </a:lnTo>
                <a:lnTo>
                  <a:pt x="3418" y="472"/>
                </a:lnTo>
                <a:lnTo>
                  <a:pt x="3418" y="470"/>
                </a:lnTo>
                <a:lnTo>
                  <a:pt x="3418" y="470"/>
                </a:lnTo>
                <a:lnTo>
                  <a:pt x="3418" y="469"/>
                </a:lnTo>
                <a:lnTo>
                  <a:pt x="3419" y="471"/>
                </a:lnTo>
                <a:lnTo>
                  <a:pt x="3419" y="471"/>
                </a:lnTo>
                <a:lnTo>
                  <a:pt x="3419" y="471"/>
                </a:lnTo>
                <a:lnTo>
                  <a:pt x="3420" y="471"/>
                </a:lnTo>
                <a:lnTo>
                  <a:pt x="3420" y="403"/>
                </a:lnTo>
                <a:lnTo>
                  <a:pt x="3420" y="466"/>
                </a:lnTo>
                <a:lnTo>
                  <a:pt x="3421" y="464"/>
                </a:lnTo>
                <a:lnTo>
                  <a:pt x="3421" y="463"/>
                </a:lnTo>
                <a:lnTo>
                  <a:pt x="3421" y="470"/>
                </a:lnTo>
                <a:lnTo>
                  <a:pt x="3421" y="472"/>
                </a:lnTo>
                <a:lnTo>
                  <a:pt x="3422" y="470"/>
                </a:lnTo>
                <a:lnTo>
                  <a:pt x="3423" y="472"/>
                </a:lnTo>
                <a:lnTo>
                  <a:pt x="3423" y="472"/>
                </a:lnTo>
                <a:lnTo>
                  <a:pt x="3423" y="472"/>
                </a:lnTo>
                <a:lnTo>
                  <a:pt x="3423" y="472"/>
                </a:lnTo>
                <a:lnTo>
                  <a:pt x="3424" y="469"/>
                </a:lnTo>
                <a:lnTo>
                  <a:pt x="3424" y="469"/>
                </a:lnTo>
                <a:lnTo>
                  <a:pt x="3424" y="472"/>
                </a:lnTo>
                <a:lnTo>
                  <a:pt x="3425" y="472"/>
                </a:lnTo>
                <a:lnTo>
                  <a:pt x="3425" y="472"/>
                </a:lnTo>
                <a:lnTo>
                  <a:pt x="3426" y="472"/>
                </a:lnTo>
                <a:lnTo>
                  <a:pt x="3426" y="451"/>
                </a:lnTo>
                <a:lnTo>
                  <a:pt x="3426" y="469"/>
                </a:lnTo>
                <a:lnTo>
                  <a:pt x="3426" y="469"/>
                </a:lnTo>
                <a:lnTo>
                  <a:pt x="3426" y="469"/>
                </a:lnTo>
                <a:lnTo>
                  <a:pt x="3427" y="472"/>
                </a:lnTo>
                <a:lnTo>
                  <a:pt x="3427" y="470"/>
                </a:lnTo>
                <a:lnTo>
                  <a:pt x="3427" y="471"/>
                </a:lnTo>
                <a:lnTo>
                  <a:pt x="3428" y="472"/>
                </a:lnTo>
                <a:lnTo>
                  <a:pt x="3428" y="403"/>
                </a:lnTo>
                <a:lnTo>
                  <a:pt x="3428" y="470"/>
                </a:lnTo>
                <a:lnTo>
                  <a:pt x="3429" y="470"/>
                </a:lnTo>
                <a:lnTo>
                  <a:pt x="3429" y="472"/>
                </a:lnTo>
                <a:lnTo>
                  <a:pt x="3430" y="447"/>
                </a:lnTo>
                <a:lnTo>
                  <a:pt x="3430" y="472"/>
                </a:lnTo>
                <a:lnTo>
                  <a:pt x="3430" y="472"/>
                </a:lnTo>
                <a:lnTo>
                  <a:pt x="3430" y="472"/>
                </a:lnTo>
                <a:lnTo>
                  <a:pt x="3431" y="468"/>
                </a:lnTo>
                <a:lnTo>
                  <a:pt x="3431" y="469"/>
                </a:lnTo>
                <a:lnTo>
                  <a:pt x="3431" y="469"/>
                </a:lnTo>
                <a:lnTo>
                  <a:pt x="3431" y="426"/>
                </a:lnTo>
                <a:lnTo>
                  <a:pt x="3431" y="472"/>
                </a:lnTo>
                <a:lnTo>
                  <a:pt x="3432" y="472"/>
                </a:lnTo>
                <a:lnTo>
                  <a:pt x="3432" y="472"/>
                </a:lnTo>
                <a:lnTo>
                  <a:pt x="3432" y="472"/>
                </a:lnTo>
                <a:lnTo>
                  <a:pt x="3433" y="468"/>
                </a:lnTo>
                <a:lnTo>
                  <a:pt x="3433" y="468"/>
                </a:lnTo>
                <a:lnTo>
                  <a:pt x="3433" y="468"/>
                </a:lnTo>
                <a:lnTo>
                  <a:pt x="3434" y="440"/>
                </a:lnTo>
                <a:lnTo>
                  <a:pt x="3434" y="472"/>
                </a:lnTo>
                <a:lnTo>
                  <a:pt x="3434" y="470"/>
                </a:lnTo>
                <a:lnTo>
                  <a:pt x="3434" y="470"/>
                </a:lnTo>
                <a:lnTo>
                  <a:pt x="3434" y="472"/>
                </a:lnTo>
                <a:lnTo>
                  <a:pt x="3435" y="451"/>
                </a:lnTo>
                <a:lnTo>
                  <a:pt x="3435" y="470"/>
                </a:lnTo>
                <a:lnTo>
                  <a:pt x="3435" y="471"/>
                </a:lnTo>
                <a:lnTo>
                  <a:pt x="3436" y="471"/>
                </a:lnTo>
                <a:lnTo>
                  <a:pt x="3436" y="468"/>
                </a:lnTo>
                <a:lnTo>
                  <a:pt x="3437" y="468"/>
                </a:lnTo>
                <a:lnTo>
                  <a:pt x="3437" y="437"/>
                </a:lnTo>
                <a:lnTo>
                  <a:pt x="3438" y="471"/>
                </a:lnTo>
                <a:lnTo>
                  <a:pt x="3438" y="471"/>
                </a:lnTo>
                <a:lnTo>
                  <a:pt x="3438" y="472"/>
                </a:lnTo>
                <a:lnTo>
                  <a:pt x="3439" y="407"/>
                </a:lnTo>
                <a:lnTo>
                  <a:pt x="3439" y="469"/>
                </a:lnTo>
                <a:lnTo>
                  <a:pt x="3439" y="430"/>
                </a:lnTo>
                <a:lnTo>
                  <a:pt x="3439" y="386"/>
                </a:lnTo>
                <a:lnTo>
                  <a:pt x="3440" y="471"/>
                </a:lnTo>
                <a:lnTo>
                  <a:pt x="3440" y="470"/>
                </a:lnTo>
                <a:lnTo>
                  <a:pt x="3440" y="470"/>
                </a:lnTo>
                <a:lnTo>
                  <a:pt x="3440" y="472"/>
                </a:lnTo>
                <a:lnTo>
                  <a:pt x="3441" y="469"/>
                </a:lnTo>
                <a:lnTo>
                  <a:pt x="3441" y="469"/>
                </a:lnTo>
                <a:lnTo>
                  <a:pt x="3441" y="469"/>
                </a:lnTo>
                <a:lnTo>
                  <a:pt x="3442" y="471"/>
                </a:lnTo>
                <a:lnTo>
                  <a:pt x="3442" y="403"/>
                </a:lnTo>
                <a:lnTo>
                  <a:pt x="3442" y="465"/>
                </a:lnTo>
                <a:lnTo>
                  <a:pt x="3442" y="465"/>
                </a:lnTo>
                <a:lnTo>
                  <a:pt x="3443" y="467"/>
                </a:lnTo>
                <a:lnTo>
                  <a:pt x="3443" y="463"/>
                </a:lnTo>
                <a:lnTo>
                  <a:pt x="3443" y="464"/>
                </a:lnTo>
                <a:lnTo>
                  <a:pt x="3444" y="463"/>
                </a:lnTo>
                <a:lnTo>
                  <a:pt x="3444" y="461"/>
                </a:lnTo>
                <a:lnTo>
                  <a:pt x="3444" y="472"/>
                </a:lnTo>
                <a:lnTo>
                  <a:pt x="3444" y="472"/>
                </a:lnTo>
                <a:lnTo>
                  <a:pt x="3445" y="472"/>
                </a:lnTo>
                <a:lnTo>
                  <a:pt x="3445" y="468"/>
                </a:lnTo>
                <a:lnTo>
                  <a:pt x="3445" y="472"/>
                </a:lnTo>
                <a:lnTo>
                  <a:pt x="3446" y="470"/>
                </a:lnTo>
                <a:lnTo>
                  <a:pt x="3446" y="469"/>
                </a:lnTo>
                <a:lnTo>
                  <a:pt x="3446" y="472"/>
                </a:lnTo>
                <a:lnTo>
                  <a:pt x="3447" y="472"/>
                </a:lnTo>
                <a:lnTo>
                  <a:pt x="3447" y="471"/>
                </a:lnTo>
                <a:lnTo>
                  <a:pt x="3447" y="472"/>
                </a:lnTo>
                <a:lnTo>
                  <a:pt x="3448" y="470"/>
                </a:lnTo>
                <a:lnTo>
                  <a:pt x="3448" y="470"/>
                </a:lnTo>
                <a:lnTo>
                  <a:pt x="3449" y="472"/>
                </a:lnTo>
                <a:lnTo>
                  <a:pt x="3449" y="472"/>
                </a:lnTo>
                <a:lnTo>
                  <a:pt x="3449" y="472"/>
                </a:lnTo>
                <a:lnTo>
                  <a:pt x="3450" y="472"/>
                </a:lnTo>
                <a:lnTo>
                  <a:pt x="3450" y="469"/>
                </a:lnTo>
                <a:lnTo>
                  <a:pt x="3450" y="469"/>
                </a:lnTo>
                <a:lnTo>
                  <a:pt x="3450" y="469"/>
                </a:lnTo>
                <a:lnTo>
                  <a:pt x="3450" y="469"/>
                </a:lnTo>
                <a:lnTo>
                  <a:pt x="3451" y="472"/>
                </a:lnTo>
                <a:lnTo>
                  <a:pt x="3451" y="472"/>
                </a:lnTo>
                <a:lnTo>
                  <a:pt x="3452" y="472"/>
                </a:lnTo>
                <a:lnTo>
                  <a:pt x="3452" y="469"/>
                </a:lnTo>
                <a:lnTo>
                  <a:pt x="3452" y="472"/>
                </a:lnTo>
                <a:lnTo>
                  <a:pt x="3452" y="472"/>
                </a:lnTo>
                <a:lnTo>
                  <a:pt x="3452" y="472"/>
                </a:lnTo>
                <a:lnTo>
                  <a:pt x="3453" y="472"/>
                </a:lnTo>
                <a:lnTo>
                  <a:pt x="3454" y="470"/>
                </a:lnTo>
                <a:lnTo>
                  <a:pt x="3454" y="470"/>
                </a:lnTo>
                <a:lnTo>
                  <a:pt x="3454" y="469"/>
                </a:lnTo>
                <a:lnTo>
                  <a:pt x="3455" y="472"/>
                </a:lnTo>
                <a:lnTo>
                  <a:pt x="3455" y="472"/>
                </a:lnTo>
                <a:lnTo>
                  <a:pt x="3455" y="472"/>
                </a:lnTo>
                <a:lnTo>
                  <a:pt x="3455" y="425"/>
                </a:lnTo>
                <a:lnTo>
                  <a:pt x="3456" y="471"/>
                </a:lnTo>
                <a:lnTo>
                  <a:pt x="3456" y="471"/>
                </a:lnTo>
                <a:lnTo>
                  <a:pt x="3456" y="468"/>
                </a:lnTo>
                <a:lnTo>
                  <a:pt x="3457" y="472"/>
                </a:lnTo>
                <a:lnTo>
                  <a:pt x="3457" y="472"/>
                </a:lnTo>
                <a:lnTo>
                  <a:pt x="3457" y="471"/>
                </a:lnTo>
                <a:lnTo>
                  <a:pt x="3458" y="472"/>
                </a:lnTo>
                <a:lnTo>
                  <a:pt x="3458" y="468"/>
                </a:lnTo>
                <a:lnTo>
                  <a:pt x="3458" y="469"/>
                </a:lnTo>
                <a:lnTo>
                  <a:pt x="3458" y="469"/>
                </a:lnTo>
                <a:lnTo>
                  <a:pt x="3458" y="469"/>
                </a:lnTo>
                <a:lnTo>
                  <a:pt x="3458" y="472"/>
                </a:lnTo>
                <a:lnTo>
                  <a:pt x="3459" y="471"/>
                </a:lnTo>
                <a:lnTo>
                  <a:pt x="3460" y="471"/>
                </a:lnTo>
                <a:lnTo>
                  <a:pt x="3460" y="472"/>
                </a:lnTo>
                <a:lnTo>
                  <a:pt x="3460" y="452"/>
                </a:lnTo>
                <a:lnTo>
                  <a:pt x="3460" y="469"/>
                </a:lnTo>
                <a:lnTo>
                  <a:pt x="3460" y="472"/>
                </a:lnTo>
                <a:lnTo>
                  <a:pt x="3461" y="472"/>
                </a:lnTo>
                <a:lnTo>
                  <a:pt x="3462" y="406"/>
                </a:lnTo>
                <a:lnTo>
                  <a:pt x="3462" y="407"/>
                </a:lnTo>
                <a:lnTo>
                  <a:pt x="3462" y="407"/>
                </a:lnTo>
                <a:lnTo>
                  <a:pt x="3462" y="405"/>
                </a:lnTo>
                <a:lnTo>
                  <a:pt x="3463" y="471"/>
                </a:lnTo>
                <a:lnTo>
                  <a:pt x="3463" y="471"/>
                </a:lnTo>
                <a:lnTo>
                  <a:pt x="3463" y="471"/>
                </a:lnTo>
                <a:lnTo>
                  <a:pt x="3463" y="472"/>
                </a:lnTo>
                <a:lnTo>
                  <a:pt x="3464" y="464"/>
                </a:lnTo>
                <a:lnTo>
                  <a:pt x="3464" y="464"/>
                </a:lnTo>
                <a:lnTo>
                  <a:pt x="3464" y="399"/>
                </a:lnTo>
                <a:lnTo>
                  <a:pt x="3465" y="466"/>
                </a:lnTo>
                <a:lnTo>
                  <a:pt x="3465" y="465"/>
                </a:lnTo>
                <a:lnTo>
                  <a:pt x="3465" y="260"/>
                </a:lnTo>
                <a:lnTo>
                  <a:pt x="3466" y="472"/>
                </a:lnTo>
                <a:lnTo>
                  <a:pt x="3466" y="471"/>
                </a:lnTo>
                <a:lnTo>
                  <a:pt x="3466" y="471"/>
                </a:lnTo>
                <a:lnTo>
                  <a:pt x="3466" y="468"/>
                </a:lnTo>
                <a:lnTo>
                  <a:pt x="3467" y="472"/>
                </a:lnTo>
                <a:lnTo>
                  <a:pt x="3467" y="471"/>
                </a:lnTo>
                <a:lnTo>
                  <a:pt x="3468" y="471"/>
                </a:lnTo>
                <a:lnTo>
                  <a:pt x="3468" y="472"/>
                </a:lnTo>
                <a:lnTo>
                  <a:pt x="3468" y="468"/>
                </a:lnTo>
                <a:lnTo>
                  <a:pt x="3468" y="469"/>
                </a:lnTo>
                <a:lnTo>
                  <a:pt x="3468" y="470"/>
                </a:lnTo>
                <a:lnTo>
                  <a:pt x="3469" y="469"/>
                </a:lnTo>
                <a:lnTo>
                  <a:pt x="3469" y="472"/>
                </a:lnTo>
                <a:lnTo>
                  <a:pt x="3470" y="472"/>
                </a:lnTo>
                <a:lnTo>
                  <a:pt x="3470" y="472"/>
                </a:lnTo>
                <a:lnTo>
                  <a:pt x="3470" y="472"/>
                </a:lnTo>
                <a:lnTo>
                  <a:pt x="3470" y="464"/>
                </a:lnTo>
                <a:lnTo>
                  <a:pt x="3471" y="472"/>
                </a:lnTo>
                <a:lnTo>
                  <a:pt x="3471" y="472"/>
                </a:lnTo>
                <a:lnTo>
                  <a:pt x="3471" y="472"/>
                </a:lnTo>
                <a:lnTo>
                  <a:pt x="3472" y="470"/>
                </a:lnTo>
                <a:lnTo>
                  <a:pt x="3472" y="472"/>
                </a:lnTo>
                <a:lnTo>
                  <a:pt x="3472" y="472"/>
                </a:lnTo>
                <a:lnTo>
                  <a:pt x="3472" y="472"/>
                </a:lnTo>
                <a:lnTo>
                  <a:pt x="3473" y="412"/>
                </a:lnTo>
                <a:lnTo>
                  <a:pt x="3473" y="471"/>
                </a:lnTo>
                <a:lnTo>
                  <a:pt x="3473" y="471"/>
                </a:lnTo>
                <a:lnTo>
                  <a:pt x="3474" y="433"/>
                </a:lnTo>
                <a:lnTo>
                  <a:pt x="3474" y="472"/>
                </a:lnTo>
                <a:lnTo>
                  <a:pt x="3474" y="471"/>
                </a:lnTo>
                <a:lnTo>
                  <a:pt x="3474" y="471"/>
                </a:lnTo>
                <a:lnTo>
                  <a:pt x="3475" y="261"/>
                </a:lnTo>
                <a:lnTo>
                  <a:pt x="3475" y="472"/>
                </a:lnTo>
                <a:lnTo>
                  <a:pt x="3475" y="471"/>
                </a:lnTo>
                <a:lnTo>
                  <a:pt x="3476" y="471"/>
                </a:lnTo>
                <a:lnTo>
                  <a:pt x="3476" y="472"/>
                </a:lnTo>
                <a:lnTo>
                  <a:pt x="3476" y="470"/>
                </a:lnTo>
                <a:lnTo>
                  <a:pt x="3477" y="470"/>
                </a:lnTo>
                <a:lnTo>
                  <a:pt x="3477" y="469"/>
                </a:lnTo>
                <a:lnTo>
                  <a:pt x="3478" y="472"/>
                </a:lnTo>
                <a:lnTo>
                  <a:pt x="3478" y="472"/>
                </a:lnTo>
                <a:lnTo>
                  <a:pt x="3478" y="472"/>
                </a:lnTo>
                <a:lnTo>
                  <a:pt x="3478" y="472"/>
                </a:lnTo>
                <a:lnTo>
                  <a:pt x="3479" y="470"/>
                </a:lnTo>
                <a:lnTo>
                  <a:pt x="3479" y="471"/>
                </a:lnTo>
                <a:lnTo>
                  <a:pt x="3479" y="469"/>
                </a:lnTo>
                <a:lnTo>
                  <a:pt x="3479" y="469"/>
                </a:lnTo>
                <a:lnTo>
                  <a:pt x="3479" y="472"/>
                </a:lnTo>
                <a:lnTo>
                  <a:pt x="3480" y="471"/>
                </a:lnTo>
                <a:lnTo>
                  <a:pt x="3480" y="471"/>
                </a:lnTo>
                <a:lnTo>
                  <a:pt x="3480" y="472"/>
                </a:lnTo>
                <a:lnTo>
                  <a:pt x="3481" y="468"/>
                </a:lnTo>
                <a:lnTo>
                  <a:pt x="3481" y="469"/>
                </a:lnTo>
                <a:lnTo>
                  <a:pt x="3481" y="470"/>
                </a:lnTo>
                <a:lnTo>
                  <a:pt x="3481" y="469"/>
                </a:lnTo>
                <a:lnTo>
                  <a:pt x="3482" y="472"/>
                </a:lnTo>
                <a:lnTo>
                  <a:pt x="3482" y="471"/>
                </a:lnTo>
                <a:lnTo>
                  <a:pt x="3482" y="471"/>
                </a:lnTo>
                <a:lnTo>
                  <a:pt x="3482" y="471"/>
                </a:lnTo>
                <a:lnTo>
                  <a:pt x="3483" y="371"/>
                </a:lnTo>
                <a:lnTo>
                  <a:pt x="3483" y="470"/>
                </a:lnTo>
                <a:lnTo>
                  <a:pt x="3484" y="470"/>
                </a:lnTo>
                <a:lnTo>
                  <a:pt x="3484" y="470"/>
                </a:lnTo>
                <a:lnTo>
                  <a:pt x="3484" y="472"/>
                </a:lnTo>
                <a:lnTo>
                  <a:pt x="3484" y="471"/>
                </a:lnTo>
                <a:lnTo>
                  <a:pt x="3485" y="471"/>
                </a:lnTo>
                <a:lnTo>
                  <a:pt x="3485" y="464"/>
                </a:lnTo>
                <a:lnTo>
                  <a:pt x="3486" y="472"/>
                </a:lnTo>
                <a:lnTo>
                  <a:pt x="3486" y="470"/>
                </a:lnTo>
                <a:lnTo>
                  <a:pt x="3486" y="470"/>
                </a:lnTo>
                <a:lnTo>
                  <a:pt x="3486" y="470"/>
                </a:lnTo>
                <a:lnTo>
                  <a:pt x="3486" y="259"/>
                </a:lnTo>
                <a:lnTo>
                  <a:pt x="3487" y="464"/>
                </a:lnTo>
                <a:lnTo>
                  <a:pt x="3487" y="464"/>
                </a:lnTo>
                <a:lnTo>
                  <a:pt x="3487" y="459"/>
                </a:lnTo>
                <a:lnTo>
                  <a:pt x="3487" y="472"/>
                </a:lnTo>
                <a:lnTo>
                  <a:pt x="3488" y="472"/>
                </a:lnTo>
                <a:lnTo>
                  <a:pt x="3488" y="472"/>
                </a:lnTo>
                <a:lnTo>
                  <a:pt x="3489" y="469"/>
                </a:lnTo>
                <a:lnTo>
                  <a:pt x="3489" y="472"/>
                </a:lnTo>
                <a:lnTo>
                  <a:pt x="3489" y="472"/>
                </a:lnTo>
                <a:lnTo>
                  <a:pt x="3489" y="472"/>
                </a:lnTo>
                <a:lnTo>
                  <a:pt x="3490" y="469"/>
                </a:lnTo>
                <a:lnTo>
                  <a:pt x="3490" y="472"/>
                </a:lnTo>
                <a:lnTo>
                  <a:pt x="3490" y="472"/>
                </a:lnTo>
                <a:lnTo>
                  <a:pt x="3490" y="471"/>
                </a:lnTo>
                <a:lnTo>
                  <a:pt x="3491" y="472"/>
                </a:lnTo>
                <a:lnTo>
                  <a:pt x="3491" y="469"/>
                </a:lnTo>
                <a:lnTo>
                  <a:pt x="3491" y="469"/>
                </a:lnTo>
                <a:lnTo>
                  <a:pt x="3491" y="470"/>
                </a:lnTo>
                <a:lnTo>
                  <a:pt x="3492" y="472"/>
                </a:lnTo>
                <a:lnTo>
                  <a:pt x="3492" y="472"/>
                </a:lnTo>
                <a:lnTo>
                  <a:pt x="3493" y="472"/>
                </a:lnTo>
                <a:lnTo>
                  <a:pt x="3493" y="472"/>
                </a:lnTo>
                <a:lnTo>
                  <a:pt x="3494" y="468"/>
                </a:lnTo>
                <a:lnTo>
                  <a:pt x="3494" y="471"/>
                </a:lnTo>
                <a:lnTo>
                  <a:pt x="3494" y="471"/>
                </a:lnTo>
                <a:lnTo>
                  <a:pt x="3494" y="472"/>
                </a:lnTo>
                <a:lnTo>
                  <a:pt x="3494" y="470"/>
                </a:lnTo>
                <a:lnTo>
                  <a:pt x="3495" y="471"/>
                </a:lnTo>
                <a:lnTo>
                  <a:pt x="3495" y="471"/>
                </a:lnTo>
                <a:lnTo>
                  <a:pt x="3495" y="471"/>
                </a:lnTo>
                <a:lnTo>
                  <a:pt x="3495" y="295"/>
                </a:lnTo>
                <a:lnTo>
                  <a:pt x="3496" y="471"/>
                </a:lnTo>
                <a:lnTo>
                  <a:pt x="3496" y="471"/>
                </a:lnTo>
                <a:lnTo>
                  <a:pt x="3496" y="472"/>
                </a:lnTo>
                <a:lnTo>
                  <a:pt x="3496" y="270"/>
                </a:lnTo>
                <a:lnTo>
                  <a:pt x="3497" y="423"/>
                </a:lnTo>
                <a:lnTo>
                  <a:pt x="3497" y="421"/>
                </a:lnTo>
                <a:lnTo>
                  <a:pt x="3498" y="406"/>
                </a:lnTo>
                <a:lnTo>
                  <a:pt x="3498" y="471"/>
                </a:lnTo>
                <a:lnTo>
                  <a:pt x="3498" y="426"/>
                </a:lnTo>
                <a:lnTo>
                  <a:pt x="3498" y="426"/>
                </a:lnTo>
                <a:lnTo>
                  <a:pt x="3498" y="472"/>
                </a:lnTo>
                <a:lnTo>
                  <a:pt x="3499" y="425"/>
                </a:lnTo>
                <a:lnTo>
                  <a:pt x="3499" y="472"/>
                </a:lnTo>
                <a:lnTo>
                  <a:pt x="3499" y="472"/>
                </a:lnTo>
                <a:lnTo>
                  <a:pt x="3500" y="443"/>
                </a:lnTo>
                <a:lnTo>
                  <a:pt x="3500" y="443"/>
                </a:lnTo>
                <a:lnTo>
                  <a:pt x="3501" y="444"/>
                </a:lnTo>
                <a:lnTo>
                  <a:pt x="3501" y="472"/>
                </a:lnTo>
                <a:lnTo>
                  <a:pt x="3502" y="470"/>
                </a:lnTo>
                <a:lnTo>
                  <a:pt x="3502" y="470"/>
                </a:lnTo>
                <a:lnTo>
                  <a:pt x="3502" y="468"/>
                </a:lnTo>
                <a:lnTo>
                  <a:pt x="3502" y="471"/>
                </a:lnTo>
                <a:lnTo>
                  <a:pt x="3503" y="469"/>
                </a:lnTo>
                <a:lnTo>
                  <a:pt x="3503" y="471"/>
                </a:lnTo>
                <a:lnTo>
                  <a:pt x="3503" y="472"/>
                </a:lnTo>
                <a:lnTo>
                  <a:pt x="3504" y="443"/>
                </a:lnTo>
                <a:lnTo>
                  <a:pt x="3504" y="443"/>
                </a:lnTo>
                <a:lnTo>
                  <a:pt x="3504" y="431"/>
                </a:lnTo>
                <a:lnTo>
                  <a:pt x="3504" y="405"/>
                </a:lnTo>
                <a:lnTo>
                  <a:pt x="3505" y="470"/>
                </a:lnTo>
                <a:lnTo>
                  <a:pt x="3505" y="468"/>
                </a:lnTo>
                <a:lnTo>
                  <a:pt x="3506" y="472"/>
                </a:lnTo>
                <a:lnTo>
                  <a:pt x="3506" y="471"/>
                </a:lnTo>
                <a:lnTo>
                  <a:pt x="3507" y="471"/>
                </a:lnTo>
                <a:lnTo>
                  <a:pt x="3507" y="471"/>
                </a:lnTo>
                <a:lnTo>
                  <a:pt x="3507" y="407"/>
                </a:lnTo>
                <a:lnTo>
                  <a:pt x="3507" y="467"/>
                </a:lnTo>
                <a:lnTo>
                  <a:pt x="3508" y="467"/>
                </a:lnTo>
                <a:lnTo>
                  <a:pt x="3508" y="468"/>
                </a:lnTo>
                <a:lnTo>
                  <a:pt x="3509" y="465"/>
                </a:lnTo>
                <a:lnTo>
                  <a:pt x="3509" y="466"/>
                </a:lnTo>
                <a:lnTo>
                  <a:pt x="3509" y="466"/>
                </a:lnTo>
                <a:lnTo>
                  <a:pt x="3509" y="459"/>
                </a:lnTo>
                <a:lnTo>
                  <a:pt x="3509" y="472"/>
                </a:lnTo>
                <a:lnTo>
                  <a:pt x="3510" y="471"/>
                </a:lnTo>
                <a:lnTo>
                  <a:pt x="3510" y="471"/>
                </a:lnTo>
                <a:lnTo>
                  <a:pt x="3510" y="472"/>
                </a:lnTo>
                <a:lnTo>
                  <a:pt x="3510" y="467"/>
                </a:lnTo>
                <a:lnTo>
                  <a:pt x="3511" y="470"/>
                </a:lnTo>
                <a:lnTo>
                  <a:pt x="3511" y="470"/>
                </a:lnTo>
                <a:lnTo>
                  <a:pt x="3512" y="472"/>
                </a:lnTo>
                <a:lnTo>
                  <a:pt x="3512" y="472"/>
                </a:lnTo>
                <a:lnTo>
                  <a:pt x="3512" y="471"/>
                </a:lnTo>
                <a:lnTo>
                  <a:pt x="3513" y="472"/>
                </a:lnTo>
                <a:lnTo>
                  <a:pt x="3513" y="469"/>
                </a:lnTo>
                <a:lnTo>
                  <a:pt x="3513" y="471"/>
                </a:lnTo>
                <a:lnTo>
                  <a:pt x="3513" y="471"/>
                </a:lnTo>
                <a:lnTo>
                  <a:pt x="3513" y="472"/>
                </a:lnTo>
                <a:lnTo>
                  <a:pt x="3514" y="471"/>
                </a:lnTo>
                <a:lnTo>
                  <a:pt x="3514" y="472"/>
                </a:lnTo>
                <a:lnTo>
                  <a:pt x="3515" y="471"/>
                </a:lnTo>
                <a:lnTo>
                  <a:pt x="3515" y="469"/>
                </a:lnTo>
                <a:lnTo>
                  <a:pt x="3515" y="472"/>
                </a:lnTo>
                <a:lnTo>
                  <a:pt x="3515" y="472"/>
                </a:lnTo>
                <a:lnTo>
                  <a:pt x="3516" y="472"/>
                </a:lnTo>
                <a:lnTo>
                  <a:pt x="3516" y="472"/>
                </a:lnTo>
                <a:lnTo>
                  <a:pt x="3516" y="411"/>
                </a:lnTo>
                <a:lnTo>
                  <a:pt x="3517" y="471"/>
                </a:lnTo>
                <a:lnTo>
                  <a:pt x="3517" y="471"/>
                </a:lnTo>
                <a:lnTo>
                  <a:pt x="3517" y="266"/>
                </a:lnTo>
                <a:lnTo>
                  <a:pt x="3518" y="472"/>
                </a:lnTo>
                <a:lnTo>
                  <a:pt x="3518" y="454"/>
                </a:lnTo>
                <a:lnTo>
                  <a:pt x="3518" y="454"/>
                </a:lnTo>
                <a:lnTo>
                  <a:pt x="3518" y="472"/>
                </a:lnTo>
                <a:lnTo>
                  <a:pt x="3519" y="424"/>
                </a:lnTo>
                <a:lnTo>
                  <a:pt x="3519" y="427"/>
                </a:lnTo>
                <a:lnTo>
                  <a:pt x="3519" y="470"/>
                </a:lnTo>
                <a:lnTo>
                  <a:pt x="3519" y="226"/>
                </a:lnTo>
                <a:lnTo>
                  <a:pt x="3520" y="472"/>
                </a:lnTo>
                <a:lnTo>
                  <a:pt x="3520" y="472"/>
                </a:lnTo>
                <a:lnTo>
                  <a:pt x="3520" y="472"/>
                </a:lnTo>
                <a:lnTo>
                  <a:pt x="3521" y="469"/>
                </a:lnTo>
                <a:lnTo>
                  <a:pt x="3521" y="471"/>
                </a:lnTo>
                <a:lnTo>
                  <a:pt x="3521" y="471"/>
                </a:lnTo>
                <a:lnTo>
                  <a:pt x="3522" y="471"/>
                </a:lnTo>
                <a:lnTo>
                  <a:pt x="3522" y="472"/>
                </a:lnTo>
                <a:lnTo>
                  <a:pt x="3523" y="472"/>
                </a:lnTo>
                <a:lnTo>
                  <a:pt x="3523" y="472"/>
                </a:lnTo>
                <a:lnTo>
                  <a:pt x="3523" y="468"/>
                </a:lnTo>
                <a:lnTo>
                  <a:pt x="3523" y="469"/>
                </a:lnTo>
                <a:lnTo>
                  <a:pt x="3524" y="470"/>
                </a:lnTo>
                <a:lnTo>
                  <a:pt x="3524" y="469"/>
                </a:lnTo>
                <a:lnTo>
                  <a:pt x="3525" y="472"/>
                </a:lnTo>
                <a:lnTo>
                  <a:pt x="3525" y="472"/>
                </a:lnTo>
                <a:lnTo>
                  <a:pt x="3525" y="472"/>
                </a:lnTo>
                <a:lnTo>
                  <a:pt x="3525" y="408"/>
                </a:lnTo>
                <a:lnTo>
                  <a:pt x="3526" y="471"/>
                </a:lnTo>
                <a:lnTo>
                  <a:pt x="3526" y="471"/>
                </a:lnTo>
                <a:lnTo>
                  <a:pt x="3526" y="467"/>
                </a:lnTo>
                <a:lnTo>
                  <a:pt x="3527" y="472"/>
                </a:lnTo>
                <a:lnTo>
                  <a:pt x="3527" y="472"/>
                </a:lnTo>
                <a:lnTo>
                  <a:pt x="3527" y="469"/>
                </a:lnTo>
                <a:lnTo>
                  <a:pt x="3528" y="472"/>
                </a:lnTo>
                <a:lnTo>
                  <a:pt x="3528" y="472"/>
                </a:lnTo>
                <a:lnTo>
                  <a:pt x="3528" y="472"/>
                </a:lnTo>
                <a:lnTo>
                  <a:pt x="3529" y="470"/>
                </a:lnTo>
                <a:lnTo>
                  <a:pt x="3529" y="471"/>
                </a:lnTo>
                <a:lnTo>
                  <a:pt x="3529" y="471"/>
                </a:lnTo>
                <a:lnTo>
                  <a:pt x="3529" y="469"/>
                </a:lnTo>
                <a:lnTo>
                  <a:pt x="3530" y="472"/>
                </a:lnTo>
                <a:lnTo>
                  <a:pt x="3530" y="472"/>
                </a:lnTo>
                <a:lnTo>
                  <a:pt x="3530" y="471"/>
                </a:lnTo>
                <a:lnTo>
                  <a:pt x="3531" y="472"/>
                </a:lnTo>
                <a:lnTo>
                  <a:pt x="3531" y="464"/>
                </a:lnTo>
                <a:lnTo>
                  <a:pt x="3531" y="466"/>
                </a:lnTo>
                <a:lnTo>
                  <a:pt x="3532" y="464"/>
                </a:lnTo>
                <a:lnTo>
                  <a:pt x="3532" y="458"/>
                </a:lnTo>
                <a:lnTo>
                  <a:pt x="3532" y="472"/>
                </a:lnTo>
                <a:lnTo>
                  <a:pt x="3533" y="470"/>
                </a:lnTo>
                <a:lnTo>
                  <a:pt x="3533" y="470"/>
                </a:lnTo>
                <a:lnTo>
                  <a:pt x="3533" y="472"/>
                </a:lnTo>
                <a:lnTo>
                  <a:pt x="3534" y="469"/>
                </a:lnTo>
                <a:lnTo>
                  <a:pt x="3534" y="469"/>
                </a:lnTo>
                <a:lnTo>
                  <a:pt x="3534" y="470"/>
                </a:lnTo>
                <a:lnTo>
                  <a:pt x="3534" y="469"/>
                </a:lnTo>
                <a:lnTo>
                  <a:pt x="3534" y="472"/>
                </a:lnTo>
                <a:lnTo>
                  <a:pt x="3535" y="471"/>
                </a:lnTo>
                <a:lnTo>
                  <a:pt x="3535" y="471"/>
                </a:lnTo>
                <a:lnTo>
                  <a:pt x="3535" y="469"/>
                </a:lnTo>
                <a:lnTo>
                  <a:pt x="3536" y="471"/>
                </a:lnTo>
                <a:lnTo>
                  <a:pt x="3536" y="470"/>
                </a:lnTo>
                <a:lnTo>
                  <a:pt x="3536" y="470"/>
                </a:lnTo>
                <a:lnTo>
                  <a:pt x="3536" y="472"/>
                </a:lnTo>
                <a:lnTo>
                  <a:pt x="3537" y="470"/>
                </a:lnTo>
                <a:lnTo>
                  <a:pt x="3537" y="472"/>
                </a:lnTo>
                <a:lnTo>
                  <a:pt x="3537" y="472"/>
                </a:lnTo>
                <a:lnTo>
                  <a:pt x="3537" y="470"/>
                </a:lnTo>
                <a:lnTo>
                  <a:pt x="3538" y="471"/>
                </a:lnTo>
                <a:lnTo>
                  <a:pt x="3538" y="472"/>
                </a:lnTo>
                <a:lnTo>
                  <a:pt x="3539" y="472"/>
                </a:lnTo>
                <a:lnTo>
                  <a:pt x="3539" y="0"/>
                </a:lnTo>
                <a:lnTo>
                  <a:pt x="3540" y="466"/>
                </a:lnTo>
                <a:lnTo>
                  <a:pt x="3540" y="472"/>
                </a:lnTo>
                <a:lnTo>
                  <a:pt x="3540" y="244"/>
                </a:lnTo>
                <a:lnTo>
                  <a:pt x="3541" y="472"/>
                </a:lnTo>
                <a:lnTo>
                  <a:pt x="3541" y="472"/>
                </a:lnTo>
                <a:lnTo>
                  <a:pt x="3541" y="472"/>
                </a:lnTo>
                <a:lnTo>
                  <a:pt x="3542" y="424"/>
                </a:lnTo>
                <a:lnTo>
                  <a:pt x="3542" y="458"/>
                </a:lnTo>
                <a:lnTo>
                  <a:pt x="3542" y="422"/>
                </a:lnTo>
                <a:lnTo>
                  <a:pt x="3542" y="472"/>
                </a:lnTo>
                <a:lnTo>
                  <a:pt x="3543" y="472"/>
                </a:lnTo>
                <a:lnTo>
                  <a:pt x="3543" y="470"/>
                </a:lnTo>
                <a:lnTo>
                  <a:pt x="3543" y="470"/>
                </a:lnTo>
                <a:lnTo>
                  <a:pt x="3543" y="345"/>
                </a:lnTo>
                <a:lnTo>
                  <a:pt x="3544" y="469"/>
                </a:lnTo>
                <a:lnTo>
                  <a:pt x="3544" y="443"/>
                </a:lnTo>
                <a:lnTo>
                  <a:pt x="3545" y="472"/>
                </a:lnTo>
                <a:lnTo>
                  <a:pt x="3545" y="382"/>
                </a:lnTo>
                <a:lnTo>
                  <a:pt x="3545" y="469"/>
                </a:lnTo>
                <a:lnTo>
                  <a:pt x="3545" y="470"/>
                </a:lnTo>
                <a:lnTo>
                  <a:pt x="3546" y="472"/>
                </a:lnTo>
                <a:lnTo>
                  <a:pt x="3546" y="426"/>
                </a:lnTo>
                <a:lnTo>
                  <a:pt x="3546" y="427"/>
                </a:lnTo>
                <a:lnTo>
                  <a:pt x="3547" y="426"/>
                </a:lnTo>
                <a:lnTo>
                  <a:pt x="3547" y="426"/>
                </a:lnTo>
                <a:lnTo>
                  <a:pt x="3547" y="472"/>
                </a:lnTo>
                <a:lnTo>
                  <a:pt x="3547" y="468"/>
                </a:lnTo>
                <a:lnTo>
                  <a:pt x="3548" y="468"/>
                </a:lnTo>
                <a:lnTo>
                  <a:pt x="3548" y="472"/>
                </a:lnTo>
                <a:lnTo>
                  <a:pt x="3549" y="471"/>
                </a:lnTo>
                <a:lnTo>
                  <a:pt x="3549" y="472"/>
                </a:lnTo>
                <a:lnTo>
                  <a:pt x="3549" y="470"/>
                </a:lnTo>
                <a:lnTo>
                  <a:pt x="3550" y="472"/>
                </a:lnTo>
                <a:lnTo>
                  <a:pt x="3550" y="472"/>
                </a:lnTo>
                <a:lnTo>
                  <a:pt x="3550" y="472"/>
                </a:lnTo>
                <a:lnTo>
                  <a:pt x="3551" y="472"/>
                </a:lnTo>
                <a:lnTo>
                  <a:pt x="3551" y="466"/>
                </a:lnTo>
                <a:lnTo>
                  <a:pt x="3551" y="464"/>
                </a:lnTo>
                <a:lnTo>
                  <a:pt x="3551" y="463"/>
                </a:lnTo>
                <a:lnTo>
                  <a:pt x="3552" y="467"/>
                </a:lnTo>
                <a:lnTo>
                  <a:pt x="3552" y="465"/>
                </a:lnTo>
                <a:lnTo>
                  <a:pt x="3552" y="465"/>
                </a:lnTo>
                <a:lnTo>
                  <a:pt x="3553" y="459"/>
                </a:lnTo>
                <a:lnTo>
                  <a:pt x="3553" y="470"/>
                </a:lnTo>
                <a:lnTo>
                  <a:pt x="3553" y="470"/>
                </a:lnTo>
                <a:lnTo>
                  <a:pt x="3553" y="470"/>
                </a:lnTo>
                <a:lnTo>
                  <a:pt x="3554" y="472"/>
                </a:lnTo>
                <a:lnTo>
                  <a:pt x="3554" y="472"/>
                </a:lnTo>
                <a:lnTo>
                  <a:pt x="3555" y="472"/>
                </a:lnTo>
                <a:lnTo>
                  <a:pt x="3555" y="472"/>
                </a:lnTo>
                <a:lnTo>
                  <a:pt x="3555" y="469"/>
                </a:lnTo>
                <a:lnTo>
                  <a:pt x="3555" y="469"/>
                </a:lnTo>
                <a:lnTo>
                  <a:pt x="3555" y="470"/>
                </a:lnTo>
                <a:lnTo>
                  <a:pt x="3556" y="469"/>
                </a:lnTo>
                <a:lnTo>
                  <a:pt x="3556" y="472"/>
                </a:lnTo>
                <a:lnTo>
                  <a:pt x="3557" y="472"/>
                </a:lnTo>
                <a:lnTo>
                  <a:pt x="3557" y="472"/>
                </a:lnTo>
                <a:lnTo>
                  <a:pt x="3557" y="472"/>
                </a:lnTo>
                <a:lnTo>
                  <a:pt x="3557" y="470"/>
                </a:lnTo>
                <a:lnTo>
                  <a:pt x="3558" y="472"/>
                </a:lnTo>
                <a:lnTo>
                  <a:pt x="3558" y="472"/>
                </a:lnTo>
                <a:lnTo>
                  <a:pt x="3558" y="472"/>
                </a:lnTo>
                <a:lnTo>
                  <a:pt x="3559" y="471"/>
                </a:lnTo>
                <a:lnTo>
                  <a:pt x="3559" y="471"/>
                </a:lnTo>
                <a:lnTo>
                  <a:pt x="3559" y="469"/>
                </a:lnTo>
                <a:lnTo>
                  <a:pt x="3560" y="472"/>
                </a:lnTo>
                <a:lnTo>
                  <a:pt x="3560" y="472"/>
                </a:lnTo>
                <a:lnTo>
                  <a:pt x="3561" y="410"/>
                </a:lnTo>
                <a:lnTo>
                  <a:pt x="3561" y="470"/>
                </a:lnTo>
                <a:lnTo>
                  <a:pt x="3561" y="471"/>
                </a:lnTo>
                <a:lnTo>
                  <a:pt x="3562" y="472"/>
                </a:lnTo>
                <a:lnTo>
                  <a:pt x="3562" y="446"/>
                </a:lnTo>
                <a:lnTo>
                  <a:pt x="3562" y="472"/>
                </a:lnTo>
                <a:lnTo>
                  <a:pt x="3563" y="471"/>
                </a:lnTo>
                <a:lnTo>
                  <a:pt x="3563" y="472"/>
                </a:lnTo>
                <a:lnTo>
                  <a:pt x="3563" y="469"/>
                </a:lnTo>
                <a:lnTo>
                  <a:pt x="3563" y="471"/>
                </a:lnTo>
                <a:lnTo>
                  <a:pt x="3563" y="472"/>
                </a:lnTo>
                <a:lnTo>
                  <a:pt x="3564" y="472"/>
                </a:lnTo>
                <a:lnTo>
                  <a:pt x="3564" y="471"/>
                </a:lnTo>
                <a:lnTo>
                  <a:pt x="3565" y="471"/>
                </a:lnTo>
                <a:lnTo>
                  <a:pt x="3565" y="471"/>
                </a:lnTo>
                <a:lnTo>
                  <a:pt x="3565" y="469"/>
                </a:lnTo>
                <a:lnTo>
                  <a:pt x="3566" y="472"/>
                </a:lnTo>
                <a:lnTo>
                  <a:pt x="3566" y="472"/>
                </a:lnTo>
                <a:lnTo>
                  <a:pt x="3566" y="472"/>
                </a:lnTo>
                <a:lnTo>
                  <a:pt x="3567" y="472"/>
                </a:lnTo>
                <a:lnTo>
                  <a:pt x="3567" y="470"/>
                </a:lnTo>
                <a:lnTo>
                  <a:pt x="3567" y="470"/>
                </a:lnTo>
                <a:lnTo>
                  <a:pt x="3567" y="469"/>
                </a:lnTo>
                <a:lnTo>
                  <a:pt x="3568" y="472"/>
                </a:lnTo>
                <a:lnTo>
                  <a:pt x="3568" y="472"/>
                </a:lnTo>
                <a:lnTo>
                  <a:pt x="3568" y="472"/>
                </a:lnTo>
                <a:lnTo>
                  <a:pt x="3569" y="470"/>
                </a:lnTo>
                <a:lnTo>
                  <a:pt x="3569" y="472"/>
                </a:lnTo>
                <a:lnTo>
                  <a:pt x="3569" y="470"/>
                </a:lnTo>
                <a:lnTo>
                  <a:pt x="3569" y="472"/>
                </a:lnTo>
                <a:lnTo>
                  <a:pt x="3569" y="470"/>
                </a:lnTo>
                <a:lnTo>
                  <a:pt x="3570" y="472"/>
                </a:lnTo>
                <a:lnTo>
                  <a:pt x="3570" y="472"/>
                </a:lnTo>
                <a:lnTo>
                  <a:pt x="3571" y="472"/>
                </a:lnTo>
                <a:lnTo>
                  <a:pt x="3571" y="407"/>
                </a:lnTo>
                <a:lnTo>
                  <a:pt x="3571" y="470"/>
                </a:lnTo>
                <a:lnTo>
                  <a:pt x="3571" y="468"/>
                </a:lnTo>
                <a:lnTo>
                  <a:pt x="3572" y="468"/>
                </a:lnTo>
                <a:lnTo>
                  <a:pt x="3572" y="472"/>
                </a:lnTo>
                <a:lnTo>
                  <a:pt x="3573" y="471"/>
                </a:lnTo>
                <a:lnTo>
                  <a:pt x="3573" y="471"/>
                </a:lnTo>
                <a:lnTo>
                  <a:pt x="3574" y="472"/>
                </a:lnTo>
                <a:lnTo>
                  <a:pt x="3574" y="469"/>
                </a:lnTo>
                <a:lnTo>
                  <a:pt x="3574" y="469"/>
                </a:lnTo>
                <a:lnTo>
                  <a:pt x="3574" y="469"/>
                </a:lnTo>
                <a:lnTo>
                  <a:pt x="3574" y="356"/>
                </a:lnTo>
                <a:lnTo>
                  <a:pt x="3575" y="462"/>
                </a:lnTo>
                <a:lnTo>
                  <a:pt x="3575" y="462"/>
                </a:lnTo>
                <a:lnTo>
                  <a:pt x="3575" y="458"/>
                </a:lnTo>
                <a:lnTo>
                  <a:pt x="3575" y="472"/>
                </a:lnTo>
                <a:lnTo>
                  <a:pt x="3576" y="472"/>
                </a:lnTo>
                <a:lnTo>
                  <a:pt x="3576" y="472"/>
                </a:lnTo>
                <a:lnTo>
                  <a:pt x="3577" y="472"/>
                </a:lnTo>
                <a:lnTo>
                  <a:pt x="3577" y="470"/>
                </a:lnTo>
                <a:lnTo>
                  <a:pt x="3577" y="470"/>
                </a:lnTo>
                <a:lnTo>
                  <a:pt x="3577" y="470"/>
                </a:lnTo>
                <a:lnTo>
                  <a:pt x="3578" y="472"/>
                </a:lnTo>
                <a:lnTo>
                  <a:pt x="3578" y="472"/>
                </a:lnTo>
                <a:lnTo>
                  <a:pt x="3579" y="472"/>
                </a:lnTo>
                <a:lnTo>
                  <a:pt x="3579" y="472"/>
                </a:lnTo>
                <a:lnTo>
                  <a:pt x="3579" y="469"/>
                </a:lnTo>
                <a:lnTo>
                  <a:pt x="3579" y="472"/>
                </a:lnTo>
                <a:lnTo>
                  <a:pt x="3580" y="472"/>
                </a:lnTo>
                <a:lnTo>
                  <a:pt x="3580" y="471"/>
                </a:lnTo>
                <a:lnTo>
                  <a:pt x="3580" y="472"/>
                </a:lnTo>
                <a:lnTo>
                  <a:pt x="3581" y="472"/>
                </a:lnTo>
                <a:lnTo>
                  <a:pt x="3581" y="471"/>
                </a:lnTo>
                <a:lnTo>
                  <a:pt x="3581" y="472"/>
                </a:lnTo>
                <a:lnTo>
                  <a:pt x="3581" y="469"/>
                </a:lnTo>
                <a:lnTo>
                  <a:pt x="3582" y="472"/>
                </a:lnTo>
                <a:lnTo>
                  <a:pt x="3582" y="472"/>
                </a:lnTo>
                <a:lnTo>
                  <a:pt x="3582" y="472"/>
                </a:lnTo>
                <a:lnTo>
                  <a:pt x="3582" y="409"/>
                </a:lnTo>
                <a:lnTo>
                  <a:pt x="3583" y="470"/>
                </a:lnTo>
                <a:lnTo>
                  <a:pt x="3583" y="431"/>
                </a:lnTo>
                <a:lnTo>
                  <a:pt x="3583" y="373"/>
                </a:lnTo>
                <a:lnTo>
                  <a:pt x="3584" y="472"/>
                </a:lnTo>
                <a:lnTo>
                  <a:pt x="3584" y="471"/>
                </a:lnTo>
                <a:lnTo>
                  <a:pt x="3584" y="471"/>
                </a:lnTo>
                <a:lnTo>
                  <a:pt x="3585" y="472"/>
                </a:lnTo>
                <a:lnTo>
                  <a:pt x="3585" y="469"/>
                </a:lnTo>
                <a:lnTo>
                  <a:pt x="3585" y="470"/>
                </a:lnTo>
                <a:lnTo>
                  <a:pt x="3586" y="470"/>
                </a:lnTo>
                <a:lnTo>
                  <a:pt x="3586" y="470"/>
                </a:lnTo>
                <a:lnTo>
                  <a:pt x="3586" y="472"/>
                </a:lnTo>
                <a:lnTo>
                  <a:pt x="3586" y="472"/>
                </a:lnTo>
                <a:lnTo>
                  <a:pt x="3587" y="472"/>
                </a:lnTo>
                <a:lnTo>
                  <a:pt x="3587" y="472"/>
                </a:lnTo>
                <a:lnTo>
                  <a:pt x="3587" y="469"/>
                </a:lnTo>
                <a:lnTo>
                  <a:pt x="3588" y="472"/>
                </a:lnTo>
                <a:lnTo>
                  <a:pt x="3588" y="472"/>
                </a:lnTo>
                <a:lnTo>
                  <a:pt x="3588" y="471"/>
                </a:lnTo>
                <a:lnTo>
                  <a:pt x="3588" y="472"/>
                </a:lnTo>
                <a:lnTo>
                  <a:pt x="3589" y="472"/>
                </a:lnTo>
                <a:lnTo>
                  <a:pt x="3589" y="471"/>
                </a:lnTo>
                <a:lnTo>
                  <a:pt x="3589" y="469"/>
                </a:lnTo>
                <a:lnTo>
                  <a:pt x="3590" y="472"/>
                </a:lnTo>
                <a:lnTo>
                  <a:pt x="3590" y="471"/>
                </a:lnTo>
                <a:lnTo>
                  <a:pt x="3590" y="471"/>
                </a:lnTo>
                <a:lnTo>
                  <a:pt x="3590" y="432"/>
                </a:lnTo>
                <a:lnTo>
                  <a:pt x="3590" y="472"/>
                </a:lnTo>
                <a:lnTo>
                  <a:pt x="3591" y="471"/>
                </a:lnTo>
                <a:lnTo>
                  <a:pt x="3591" y="469"/>
                </a:lnTo>
                <a:lnTo>
                  <a:pt x="3591" y="469"/>
                </a:lnTo>
                <a:lnTo>
                  <a:pt x="3592" y="471"/>
                </a:lnTo>
                <a:lnTo>
                  <a:pt x="3592" y="471"/>
                </a:lnTo>
                <a:lnTo>
                  <a:pt x="3592" y="472"/>
                </a:lnTo>
                <a:lnTo>
                  <a:pt x="3592" y="472"/>
                </a:lnTo>
                <a:lnTo>
                  <a:pt x="3593" y="407"/>
                </a:lnTo>
                <a:lnTo>
                  <a:pt x="3593" y="470"/>
                </a:lnTo>
                <a:lnTo>
                  <a:pt x="3594" y="470"/>
                </a:lnTo>
                <a:lnTo>
                  <a:pt x="3594" y="472"/>
                </a:lnTo>
                <a:lnTo>
                  <a:pt x="3594" y="469"/>
                </a:lnTo>
                <a:lnTo>
                  <a:pt x="3594" y="471"/>
                </a:lnTo>
                <a:lnTo>
                  <a:pt x="3594" y="471"/>
                </a:lnTo>
                <a:lnTo>
                  <a:pt x="3595" y="471"/>
                </a:lnTo>
                <a:lnTo>
                  <a:pt x="3595" y="468"/>
                </a:lnTo>
                <a:lnTo>
                  <a:pt x="3596" y="468"/>
                </a:lnTo>
                <a:lnTo>
                  <a:pt x="3596" y="468"/>
                </a:lnTo>
                <a:lnTo>
                  <a:pt x="3596" y="468"/>
                </a:lnTo>
                <a:lnTo>
                  <a:pt x="3596" y="403"/>
                </a:lnTo>
                <a:lnTo>
                  <a:pt x="3597" y="466"/>
                </a:lnTo>
                <a:lnTo>
                  <a:pt x="3597" y="466"/>
                </a:lnTo>
                <a:lnTo>
                  <a:pt x="3598" y="457"/>
                </a:lnTo>
                <a:lnTo>
                  <a:pt x="3598" y="472"/>
                </a:lnTo>
                <a:lnTo>
                  <a:pt x="3598" y="472"/>
                </a:lnTo>
                <a:lnTo>
                  <a:pt x="3598" y="472"/>
                </a:lnTo>
                <a:lnTo>
                  <a:pt x="3599" y="469"/>
                </a:lnTo>
                <a:lnTo>
                  <a:pt x="3599" y="469"/>
                </a:lnTo>
                <a:lnTo>
                  <a:pt x="3599" y="469"/>
                </a:lnTo>
                <a:lnTo>
                  <a:pt x="3600" y="472"/>
                </a:lnTo>
                <a:lnTo>
                  <a:pt x="3600" y="472"/>
                </a:lnTo>
                <a:lnTo>
                  <a:pt x="3600" y="472"/>
                </a:lnTo>
                <a:lnTo>
                  <a:pt x="3601" y="472"/>
                </a:lnTo>
                <a:lnTo>
                  <a:pt x="3601" y="470"/>
                </a:lnTo>
                <a:lnTo>
                  <a:pt x="3602" y="470"/>
                </a:lnTo>
                <a:lnTo>
                  <a:pt x="3602" y="469"/>
                </a:lnTo>
                <a:lnTo>
                  <a:pt x="3602" y="472"/>
                </a:lnTo>
                <a:lnTo>
                  <a:pt x="3602" y="471"/>
                </a:lnTo>
                <a:lnTo>
                  <a:pt x="3602" y="471"/>
                </a:lnTo>
                <a:lnTo>
                  <a:pt x="3603" y="472"/>
                </a:lnTo>
                <a:lnTo>
                  <a:pt x="3604" y="468"/>
                </a:lnTo>
                <a:lnTo>
                  <a:pt x="3604" y="468"/>
                </a:lnTo>
                <a:lnTo>
                  <a:pt x="3604" y="469"/>
                </a:lnTo>
                <a:lnTo>
                  <a:pt x="3604" y="472"/>
                </a:lnTo>
                <a:lnTo>
                  <a:pt x="3605" y="410"/>
                </a:lnTo>
                <a:lnTo>
                  <a:pt x="3605" y="412"/>
                </a:lnTo>
                <a:lnTo>
                  <a:pt x="3605" y="472"/>
                </a:lnTo>
                <a:lnTo>
                  <a:pt x="3605" y="472"/>
                </a:lnTo>
                <a:lnTo>
                  <a:pt x="3606" y="445"/>
                </a:lnTo>
                <a:lnTo>
                  <a:pt x="3606" y="470"/>
                </a:lnTo>
                <a:lnTo>
                  <a:pt x="3606" y="471"/>
                </a:lnTo>
                <a:lnTo>
                  <a:pt x="3606" y="472"/>
                </a:lnTo>
                <a:lnTo>
                  <a:pt x="3607" y="470"/>
                </a:lnTo>
                <a:lnTo>
                  <a:pt x="3607" y="471"/>
                </a:lnTo>
                <a:lnTo>
                  <a:pt x="3607" y="472"/>
                </a:lnTo>
                <a:lnTo>
                  <a:pt x="3607" y="472"/>
                </a:lnTo>
                <a:lnTo>
                  <a:pt x="3608" y="469"/>
                </a:lnTo>
                <a:lnTo>
                  <a:pt x="3608" y="472"/>
                </a:lnTo>
                <a:lnTo>
                  <a:pt x="3608" y="472"/>
                </a:lnTo>
                <a:lnTo>
                  <a:pt x="3608" y="472"/>
                </a:lnTo>
                <a:lnTo>
                  <a:pt x="3609" y="426"/>
                </a:lnTo>
                <a:lnTo>
                  <a:pt x="3609" y="460"/>
                </a:lnTo>
                <a:lnTo>
                  <a:pt x="3610" y="471"/>
                </a:lnTo>
                <a:lnTo>
                  <a:pt x="3610" y="439"/>
                </a:lnTo>
                <a:lnTo>
                  <a:pt x="3610" y="472"/>
                </a:lnTo>
                <a:lnTo>
                  <a:pt x="3610" y="472"/>
                </a:lnTo>
                <a:lnTo>
                  <a:pt x="3611" y="472"/>
                </a:lnTo>
                <a:lnTo>
                  <a:pt x="3611" y="469"/>
                </a:lnTo>
                <a:lnTo>
                  <a:pt x="3612" y="472"/>
                </a:lnTo>
                <a:lnTo>
                  <a:pt x="3612" y="472"/>
                </a:lnTo>
                <a:lnTo>
                  <a:pt x="3612" y="472"/>
                </a:lnTo>
                <a:lnTo>
                  <a:pt x="3612" y="472"/>
                </a:lnTo>
                <a:lnTo>
                  <a:pt x="3613" y="445"/>
                </a:lnTo>
                <a:lnTo>
                  <a:pt x="3613" y="470"/>
                </a:lnTo>
                <a:lnTo>
                  <a:pt x="3613" y="470"/>
                </a:lnTo>
                <a:lnTo>
                  <a:pt x="3614" y="471"/>
                </a:lnTo>
                <a:lnTo>
                  <a:pt x="3614" y="439"/>
                </a:lnTo>
                <a:lnTo>
                  <a:pt x="3614" y="471"/>
                </a:lnTo>
                <a:lnTo>
                  <a:pt x="3614" y="471"/>
                </a:lnTo>
                <a:lnTo>
                  <a:pt x="3614" y="472"/>
                </a:lnTo>
                <a:lnTo>
                  <a:pt x="3615" y="424"/>
                </a:lnTo>
                <a:lnTo>
                  <a:pt x="3615" y="469"/>
                </a:lnTo>
                <a:lnTo>
                  <a:pt x="3615" y="469"/>
                </a:lnTo>
                <a:lnTo>
                  <a:pt x="3616" y="472"/>
                </a:lnTo>
                <a:lnTo>
                  <a:pt x="3616" y="471"/>
                </a:lnTo>
                <a:lnTo>
                  <a:pt x="3616" y="471"/>
                </a:lnTo>
                <a:lnTo>
                  <a:pt x="3616" y="472"/>
                </a:lnTo>
                <a:lnTo>
                  <a:pt x="3617" y="464"/>
                </a:lnTo>
                <a:lnTo>
                  <a:pt x="3617" y="465"/>
                </a:lnTo>
                <a:lnTo>
                  <a:pt x="3618" y="465"/>
                </a:lnTo>
                <a:lnTo>
                  <a:pt x="3618" y="467"/>
                </a:lnTo>
                <a:lnTo>
                  <a:pt x="3618" y="405"/>
                </a:lnTo>
                <a:lnTo>
                  <a:pt x="3618" y="464"/>
                </a:lnTo>
                <a:lnTo>
                  <a:pt x="3619" y="464"/>
                </a:lnTo>
                <a:lnTo>
                  <a:pt x="3619" y="460"/>
                </a:lnTo>
                <a:lnTo>
                  <a:pt x="3620" y="472"/>
                </a:lnTo>
                <a:lnTo>
                  <a:pt x="3620" y="472"/>
                </a:lnTo>
                <a:lnTo>
                  <a:pt x="3620" y="468"/>
                </a:lnTo>
                <a:lnTo>
                  <a:pt x="3620" y="472"/>
                </a:lnTo>
                <a:lnTo>
                  <a:pt x="3621" y="471"/>
                </a:lnTo>
                <a:lnTo>
                  <a:pt x="3621" y="471"/>
                </a:lnTo>
                <a:lnTo>
                  <a:pt x="3621" y="472"/>
                </a:lnTo>
                <a:lnTo>
                  <a:pt x="3622" y="472"/>
                </a:lnTo>
                <a:lnTo>
                  <a:pt x="3622" y="472"/>
                </a:lnTo>
                <a:lnTo>
                  <a:pt x="3623" y="472"/>
                </a:lnTo>
                <a:lnTo>
                  <a:pt x="3623" y="461"/>
                </a:lnTo>
                <a:lnTo>
                  <a:pt x="3623" y="471"/>
                </a:lnTo>
                <a:lnTo>
                  <a:pt x="3623" y="471"/>
                </a:lnTo>
                <a:lnTo>
                  <a:pt x="3624" y="472"/>
                </a:lnTo>
                <a:lnTo>
                  <a:pt x="3624" y="470"/>
                </a:lnTo>
                <a:lnTo>
                  <a:pt x="3624" y="470"/>
                </a:lnTo>
                <a:lnTo>
                  <a:pt x="3625" y="470"/>
                </a:lnTo>
                <a:lnTo>
                  <a:pt x="3625" y="472"/>
                </a:lnTo>
                <a:lnTo>
                  <a:pt x="3625" y="472"/>
                </a:lnTo>
                <a:lnTo>
                  <a:pt x="3626" y="471"/>
                </a:lnTo>
                <a:lnTo>
                  <a:pt x="3626" y="432"/>
                </a:lnTo>
                <a:lnTo>
                  <a:pt x="3626" y="472"/>
                </a:lnTo>
                <a:lnTo>
                  <a:pt x="3626" y="472"/>
                </a:lnTo>
                <a:lnTo>
                  <a:pt x="3627" y="471"/>
                </a:lnTo>
                <a:lnTo>
                  <a:pt x="3628" y="412"/>
                </a:lnTo>
                <a:lnTo>
                  <a:pt x="3628" y="472"/>
                </a:lnTo>
                <a:lnTo>
                  <a:pt x="3628" y="470"/>
                </a:lnTo>
                <a:lnTo>
                  <a:pt x="3628" y="424"/>
                </a:lnTo>
                <a:lnTo>
                  <a:pt x="3628" y="472"/>
                </a:lnTo>
                <a:lnTo>
                  <a:pt x="3629" y="472"/>
                </a:lnTo>
                <a:lnTo>
                  <a:pt x="3629" y="472"/>
                </a:lnTo>
                <a:lnTo>
                  <a:pt x="3630" y="472"/>
                </a:lnTo>
                <a:lnTo>
                  <a:pt x="3630" y="470"/>
                </a:lnTo>
                <a:lnTo>
                  <a:pt x="3630" y="471"/>
                </a:lnTo>
                <a:lnTo>
                  <a:pt x="3630" y="471"/>
                </a:lnTo>
                <a:lnTo>
                  <a:pt x="3630" y="470"/>
                </a:lnTo>
                <a:lnTo>
                  <a:pt x="3631" y="472"/>
                </a:lnTo>
                <a:lnTo>
                  <a:pt x="3631" y="472"/>
                </a:lnTo>
                <a:lnTo>
                  <a:pt x="3631" y="472"/>
                </a:lnTo>
                <a:lnTo>
                  <a:pt x="3632" y="445"/>
                </a:lnTo>
                <a:lnTo>
                  <a:pt x="3632" y="472"/>
                </a:lnTo>
                <a:lnTo>
                  <a:pt x="3632" y="472"/>
                </a:lnTo>
                <a:lnTo>
                  <a:pt x="3632" y="471"/>
                </a:lnTo>
                <a:lnTo>
                  <a:pt x="3633" y="472"/>
                </a:lnTo>
                <a:lnTo>
                  <a:pt x="3633" y="472"/>
                </a:lnTo>
                <a:lnTo>
                  <a:pt x="3633" y="472"/>
                </a:lnTo>
                <a:lnTo>
                  <a:pt x="3634" y="472"/>
                </a:lnTo>
                <a:lnTo>
                  <a:pt x="3634" y="469"/>
                </a:lnTo>
                <a:lnTo>
                  <a:pt x="3634" y="472"/>
                </a:lnTo>
                <a:lnTo>
                  <a:pt x="3635" y="472"/>
                </a:lnTo>
                <a:lnTo>
                  <a:pt x="3635" y="472"/>
                </a:lnTo>
                <a:lnTo>
                  <a:pt x="3636" y="468"/>
                </a:lnTo>
                <a:lnTo>
                  <a:pt x="3636" y="470"/>
                </a:lnTo>
                <a:lnTo>
                  <a:pt x="3636" y="470"/>
                </a:lnTo>
                <a:lnTo>
                  <a:pt x="3636" y="472"/>
                </a:lnTo>
                <a:lnTo>
                  <a:pt x="3637" y="444"/>
                </a:lnTo>
                <a:lnTo>
                  <a:pt x="3637" y="471"/>
                </a:lnTo>
                <a:lnTo>
                  <a:pt x="3637" y="471"/>
                </a:lnTo>
                <a:lnTo>
                  <a:pt x="3637" y="409"/>
                </a:lnTo>
                <a:lnTo>
                  <a:pt x="3637" y="471"/>
                </a:lnTo>
                <a:lnTo>
                  <a:pt x="3638" y="469"/>
                </a:lnTo>
                <a:lnTo>
                  <a:pt x="3638" y="469"/>
                </a:lnTo>
                <a:lnTo>
                  <a:pt x="3638" y="470"/>
                </a:lnTo>
                <a:lnTo>
                  <a:pt x="3639" y="464"/>
                </a:lnTo>
                <a:lnTo>
                  <a:pt x="3639" y="464"/>
                </a:lnTo>
                <a:lnTo>
                  <a:pt x="3639" y="465"/>
                </a:lnTo>
                <a:lnTo>
                  <a:pt x="3639" y="405"/>
                </a:lnTo>
                <a:lnTo>
                  <a:pt x="3640" y="471"/>
                </a:lnTo>
                <a:lnTo>
                  <a:pt x="3640" y="472"/>
                </a:lnTo>
                <a:lnTo>
                  <a:pt x="3640" y="472"/>
                </a:lnTo>
                <a:lnTo>
                  <a:pt x="3641" y="469"/>
                </a:lnTo>
                <a:lnTo>
                  <a:pt x="3641" y="472"/>
                </a:lnTo>
                <a:lnTo>
                  <a:pt x="3641" y="471"/>
                </a:lnTo>
                <a:lnTo>
                  <a:pt x="3642" y="468"/>
                </a:lnTo>
                <a:lnTo>
                  <a:pt x="3642" y="472"/>
                </a:lnTo>
                <a:lnTo>
                  <a:pt x="3643" y="472"/>
                </a:lnTo>
                <a:lnTo>
                  <a:pt x="3643" y="472"/>
                </a:lnTo>
                <a:lnTo>
                  <a:pt x="3644" y="470"/>
                </a:lnTo>
                <a:lnTo>
                  <a:pt x="3644" y="471"/>
                </a:lnTo>
                <a:lnTo>
                  <a:pt x="3644" y="471"/>
                </a:lnTo>
                <a:lnTo>
                  <a:pt x="3644" y="471"/>
                </a:lnTo>
                <a:lnTo>
                  <a:pt x="3644" y="472"/>
                </a:lnTo>
                <a:lnTo>
                  <a:pt x="3645" y="472"/>
                </a:lnTo>
                <a:lnTo>
                  <a:pt x="3645" y="472"/>
                </a:lnTo>
                <a:lnTo>
                  <a:pt x="3645" y="472"/>
                </a:lnTo>
                <a:lnTo>
                  <a:pt x="3646" y="469"/>
                </a:lnTo>
                <a:lnTo>
                  <a:pt x="3646" y="471"/>
                </a:lnTo>
                <a:lnTo>
                  <a:pt x="3646" y="472"/>
                </a:lnTo>
                <a:lnTo>
                  <a:pt x="3646" y="470"/>
                </a:lnTo>
                <a:lnTo>
                  <a:pt x="3647" y="472"/>
                </a:lnTo>
                <a:lnTo>
                  <a:pt x="3647" y="472"/>
                </a:lnTo>
                <a:lnTo>
                  <a:pt x="3648" y="412"/>
                </a:lnTo>
                <a:lnTo>
                  <a:pt x="3648" y="468"/>
                </a:lnTo>
                <a:lnTo>
                  <a:pt x="3648" y="468"/>
                </a:lnTo>
                <a:lnTo>
                  <a:pt x="3649" y="472"/>
                </a:lnTo>
                <a:lnTo>
                  <a:pt x="3649" y="373"/>
                </a:lnTo>
                <a:lnTo>
                  <a:pt x="3649" y="472"/>
                </a:lnTo>
                <a:lnTo>
                  <a:pt x="3650" y="471"/>
                </a:lnTo>
                <a:lnTo>
                  <a:pt x="3650" y="422"/>
                </a:lnTo>
                <a:lnTo>
                  <a:pt x="3650" y="472"/>
                </a:lnTo>
                <a:lnTo>
                  <a:pt x="3650" y="472"/>
                </a:lnTo>
                <a:lnTo>
                  <a:pt x="3651" y="472"/>
                </a:lnTo>
                <a:lnTo>
                  <a:pt x="3651" y="470"/>
                </a:lnTo>
                <a:lnTo>
                  <a:pt x="3652" y="472"/>
                </a:lnTo>
                <a:lnTo>
                  <a:pt x="3652" y="470"/>
                </a:lnTo>
                <a:lnTo>
                  <a:pt x="3652" y="470"/>
                </a:lnTo>
                <a:lnTo>
                  <a:pt x="3652" y="469"/>
                </a:lnTo>
                <a:lnTo>
                  <a:pt x="3652" y="472"/>
                </a:lnTo>
                <a:lnTo>
                  <a:pt x="3653" y="471"/>
                </a:lnTo>
                <a:lnTo>
                  <a:pt x="3653" y="471"/>
                </a:lnTo>
                <a:lnTo>
                  <a:pt x="3653" y="472"/>
                </a:lnTo>
                <a:lnTo>
                  <a:pt x="3654" y="469"/>
                </a:lnTo>
                <a:lnTo>
                  <a:pt x="3654" y="469"/>
                </a:lnTo>
                <a:lnTo>
                  <a:pt x="3654" y="469"/>
                </a:lnTo>
                <a:lnTo>
                  <a:pt x="3654" y="472"/>
                </a:lnTo>
                <a:lnTo>
                  <a:pt x="3655" y="470"/>
                </a:lnTo>
                <a:lnTo>
                  <a:pt x="3655" y="471"/>
                </a:lnTo>
                <a:lnTo>
                  <a:pt x="3656" y="472"/>
                </a:lnTo>
                <a:lnTo>
                  <a:pt x="3656" y="469"/>
                </a:lnTo>
                <a:lnTo>
                  <a:pt x="3656" y="469"/>
                </a:lnTo>
                <a:lnTo>
                  <a:pt x="3656" y="470"/>
                </a:lnTo>
                <a:lnTo>
                  <a:pt x="3657" y="472"/>
                </a:lnTo>
                <a:lnTo>
                  <a:pt x="3657" y="471"/>
                </a:lnTo>
                <a:lnTo>
                  <a:pt x="3658" y="471"/>
                </a:lnTo>
                <a:lnTo>
                  <a:pt x="3658" y="471"/>
                </a:lnTo>
                <a:lnTo>
                  <a:pt x="3658" y="471"/>
                </a:lnTo>
                <a:lnTo>
                  <a:pt x="3659" y="471"/>
                </a:lnTo>
                <a:lnTo>
                  <a:pt x="3660" y="472"/>
                </a:lnTo>
                <a:lnTo>
                  <a:pt x="3660" y="472"/>
                </a:lnTo>
                <a:lnTo>
                  <a:pt x="3660" y="472"/>
                </a:lnTo>
                <a:lnTo>
                  <a:pt x="3660" y="469"/>
                </a:lnTo>
                <a:lnTo>
                  <a:pt x="3661" y="472"/>
                </a:lnTo>
                <a:lnTo>
                  <a:pt x="3661" y="472"/>
                </a:lnTo>
                <a:lnTo>
                  <a:pt x="3661" y="472"/>
                </a:lnTo>
                <a:lnTo>
                  <a:pt x="3662" y="471"/>
                </a:lnTo>
                <a:lnTo>
                  <a:pt x="3662" y="472"/>
                </a:lnTo>
                <a:lnTo>
                  <a:pt x="3662" y="472"/>
                </a:lnTo>
                <a:lnTo>
                  <a:pt x="3663" y="465"/>
                </a:lnTo>
                <a:lnTo>
                  <a:pt x="3663" y="472"/>
                </a:lnTo>
                <a:lnTo>
                  <a:pt x="3663" y="472"/>
                </a:lnTo>
                <a:lnTo>
                  <a:pt x="3663" y="472"/>
                </a:lnTo>
                <a:lnTo>
                  <a:pt x="3663" y="472"/>
                </a:lnTo>
                <a:lnTo>
                  <a:pt x="3664" y="471"/>
                </a:lnTo>
                <a:lnTo>
                  <a:pt x="3664" y="471"/>
                </a:lnTo>
                <a:lnTo>
                  <a:pt x="3665" y="471"/>
                </a:lnTo>
                <a:lnTo>
                  <a:pt x="3665" y="469"/>
                </a:lnTo>
                <a:lnTo>
                  <a:pt x="3665" y="472"/>
                </a:lnTo>
                <a:lnTo>
                  <a:pt x="3665" y="472"/>
                </a:lnTo>
                <a:lnTo>
                  <a:pt x="3666" y="472"/>
                </a:lnTo>
                <a:lnTo>
                  <a:pt x="3666" y="472"/>
                </a:lnTo>
                <a:lnTo>
                  <a:pt x="3667" y="470"/>
                </a:lnTo>
                <a:lnTo>
                  <a:pt x="3667" y="472"/>
                </a:lnTo>
                <a:lnTo>
                  <a:pt x="3667" y="469"/>
                </a:lnTo>
                <a:lnTo>
                  <a:pt x="3668" y="472"/>
                </a:lnTo>
                <a:lnTo>
                  <a:pt x="3668" y="472"/>
                </a:lnTo>
                <a:lnTo>
                  <a:pt x="3668" y="472"/>
                </a:lnTo>
                <a:lnTo>
                  <a:pt x="3669" y="472"/>
                </a:lnTo>
                <a:lnTo>
                  <a:pt x="3669" y="469"/>
                </a:lnTo>
                <a:lnTo>
                  <a:pt x="3669" y="470"/>
                </a:lnTo>
                <a:lnTo>
                  <a:pt x="3669" y="469"/>
                </a:lnTo>
                <a:lnTo>
                  <a:pt x="3669" y="469"/>
                </a:lnTo>
                <a:lnTo>
                  <a:pt x="3670" y="472"/>
                </a:lnTo>
                <a:lnTo>
                  <a:pt x="3670" y="471"/>
                </a:lnTo>
                <a:lnTo>
                  <a:pt x="3670" y="471"/>
                </a:lnTo>
                <a:lnTo>
                  <a:pt x="3670" y="472"/>
                </a:lnTo>
                <a:lnTo>
                  <a:pt x="3671" y="469"/>
                </a:lnTo>
                <a:lnTo>
                  <a:pt x="3671" y="470"/>
                </a:lnTo>
                <a:lnTo>
                  <a:pt x="3671" y="470"/>
                </a:lnTo>
                <a:lnTo>
                  <a:pt x="3671" y="470"/>
                </a:lnTo>
                <a:lnTo>
                  <a:pt x="3672" y="472"/>
                </a:lnTo>
                <a:lnTo>
                  <a:pt x="3672" y="472"/>
                </a:lnTo>
                <a:lnTo>
                  <a:pt x="3672" y="472"/>
                </a:lnTo>
                <a:lnTo>
                  <a:pt x="3673" y="472"/>
                </a:lnTo>
                <a:lnTo>
                  <a:pt x="3673" y="469"/>
                </a:lnTo>
                <a:lnTo>
                  <a:pt x="3673" y="471"/>
                </a:lnTo>
                <a:lnTo>
                  <a:pt x="3674" y="471"/>
                </a:lnTo>
                <a:lnTo>
                  <a:pt x="3674" y="471"/>
                </a:lnTo>
                <a:lnTo>
                  <a:pt x="3674" y="472"/>
                </a:lnTo>
                <a:lnTo>
                  <a:pt x="3675" y="472"/>
                </a:lnTo>
                <a:lnTo>
                  <a:pt x="3675" y="472"/>
                </a:lnTo>
                <a:lnTo>
                  <a:pt x="3675" y="472"/>
                </a:lnTo>
                <a:lnTo>
                  <a:pt x="3675" y="471"/>
                </a:lnTo>
                <a:lnTo>
                  <a:pt x="3676" y="471"/>
                </a:lnTo>
                <a:lnTo>
                  <a:pt x="3676" y="471"/>
                </a:lnTo>
                <a:lnTo>
                  <a:pt x="3676" y="471"/>
                </a:lnTo>
                <a:lnTo>
                  <a:pt x="3677" y="472"/>
                </a:lnTo>
                <a:lnTo>
                  <a:pt x="3677" y="472"/>
                </a:lnTo>
                <a:lnTo>
                  <a:pt x="3677" y="472"/>
                </a:lnTo>
                <a:lnTo>
                  <a:pt x="3677" y="472"/>
                </a:lnTo>
                <a:lnTo>
                  <a:pt x="3678" y="471"/>
                </a:lnTo>
                <a:lnTo>
                  <a:pt x="3678" y="471"/>
                </a:lnTo>
                <a:lnTo>
                  <a:pt x="3678" y="471"/>
                </a:lnTo>
                <a:lnTo>
                  <a:pt x="3678" y="470"/>
                </a:lnTo>
                <a:lnTo>
                  <a:pt x="3679" y="472"/>
                </a:lnTo>
                <a:lnTo>
                  <a:pt x="3679" y="472"/>
                </a:lnTo>
                <a:lnTo>
                  <a:pt x="3679" y="472"/>
                </a:lnTo>
                <a:lnTo>
                  <a:pt x="3679" y="472"/>
                </a:lnTo>
                <a:lnTo>
                  <a:pt x="3680" y="470"/>
                </a:lnTo>
                <a:lnTo>
                  <a:pt x="3680" y="472"/>
                </a:lnTo>
                <a:lnTo>
                  <a:pt x="3680" y="471"/>
                </a:lnTo>
                <a:lnTo>
                  <a:pt x="3681" y="469"/>
                </a:lnTo>
                <a:lnTo>
                  <a:pt x="3681" y="472"/>
                </a:lnTo>
                <a:lnTo>
                  <a:pt x="3681" y="472"/>
                </a:lnTo>
                <a:lnTo>
                  <a:pt x="3682" y="472"/>
                </a:lnTo>
                <a:lnTo>
                  <a:pt x="3682" y="471"/>
                </a:lnTo>
                <a:lnTo>
                  <a:pt x="3683" y="471"/>
                </a:lnTo>
                <a:lnTo>
                  <a:pt x="3683" y="471"/>
                </a:lnTo>
                <a:lnTo>
                  <a:pt x="3683" y="469"/>
                </a:lnTo>
                <a:lnTo>
                  <a:pt x="3684" y="472"/>
                </a:lnTo>
                <a:lnTo>
                  <a:pt x="3684" y="471"/>
                </a:lnTo>
                <a:lnTo>
                  <a:pt x="3684" y="471"/>
                </a:lnTo>
                <a:lnTo>
                  <a:pt x="3684" y="472"/>
                </a:lnTo>
                <a:lnTo>
                  <a:pt x="3685" y="469"/>
                </a:lnTo>
                <a:lnTo>
                  <a:pt x="3685" y="471"/>
                </a:lnTo>
                <a:lnTo>
                  <a:pt x="3685" y="469"/>
                </a:lnTo>
                <a:lnTo>
                  <a:pt x="3685" y="469"/>
                </a:lnTo>
                <a:lnTo>
                  <a:pt x="3686" y="472"/>
                </a:lnTo>
                <a:lnTo>
                  <a:pt x="3686" y="471"/>
                </a:lnTo>
                <a:lnTo>
                  <a:pt x="3686" y="471"/>
                </a:lnTo>
                <a:lnTo>
                  <a:pt x="3687" y="472"/>
                </a:lnTo>
                <a:lnTo>
                  <a:pt x="3687" y="470"/>
                </a:lnTo>
                <a:lnTo>
                  <a:pt x="3687" y="470"/>
                </a:lnTo>
                <a:lnTo>
                  <a:pt x="3687" y="470"/>
                </a:lnTo>
                <a:lnTo>
                  <a:pt x="3687" y="466"/>
                </a:lnTo>
                <a:lnTo>
                  <a:pt x="3688" y="472"/>
                </a:lnTo>
                <a:lnTo>
                  <a:pt x="3688" y="472"/>
                </a:lnTo>
                <a:lnTo>
                  <a:pt x="3689" y="471"/>
                </a:lnTo>
                <a:lnTo>
                  <a:pt x="3689" y="472"/>
                </a:lnTo>
                <a:lnTo>
                  <a:pt x="3689" y="463"/>
                </a:lnTo>
                <a:lnTo>
                  <a:pt x="3689" y="464"/>
                </a:lnTo>
                <a:lnTo>
                  <a:pt x="3690" y="464"/>
                </a:lnTo>
                <a:lnTo>
                  <a:pt x="3690" y="256"/>
                </a:lnTo>
                <a:lnTo>
                  <a:pt x="3691" y="470"/>
                </a:lnTo>
                <a:lnTo>
                  <a:pt x="3691" y="470"/>
                </a:lnTo>
                <a:lnTo>
                  <a:pt x="3691" y="472"/>
                </a:lnTo>
                <a:lnTo>
                  <a:pt x="3691" y="470"/>
                </a:lnTo>
                <a:lnTo>
                  <a:pt x="3692" y="470"/>
                </a:lnTo>
                <a:lnTo>
                  <a:pt x="3692" y="472"/>
                </a:lnTo>
                <a:lnTo>
                  <a:pt x="3692" y="472"/>
                </a:lnTo>
                <a:lnTo>
                  <a:pt x="3693" y="471"/>
                </a:lnTo>
                <a:lnTo>
                  <a:pt x="3693" y="471"/>
                </a:lnTo>
                <a:lnTo>
                  <a:pt x="3693" y="472"/>
                </a:lnTo>
                <a:lnTo>
                  <a:pt x="3693" y="472"/>
                </a:lnTo>
                <a:lnTo>
                  <a:pt x="3694" y="469"/>
                </a:lnTo>
                <a:lnTo>
                  <a:pt x="3694" y="472"/>
                </a:lnTo>
                <a:lnTo>
                  <a:pt x="3694" y="472"/>
                </a:lnTo>
                <a:lnTo>
                  <a:pt x="3695" y="471"/>
                </a:lnTo>
                <a:lnTo>
                  <a:pt x="3695" y="472"/>
                </a:lnTo>
                <a:lnTo>
                  <a:pt x="3695" y="472"/>
                </a:lnTo>
                <a:lnTo>
                  <a:pt x="3696" y="470"/>
                </a:lnTo>
                <a:lnTo>
                  <a:pt x="3696" y="472"/>
                </a:lnTo>
                <a:lnTo>
                  <a:pt x="3697" y="472"/>
                </a:lnTo>
                <a:lnTo>
                  <a:pt x="3697" y="472"/>
                </a:lnTo>
                <a:lnTo>
                  <a:pt x="3697" y="470"/>
                </a:lnTo>
                <a:lnTo>
                  <a:pt x="3697" y="472"/>
                </a:lnTo>
                <a:lnTo>
                  <a:pt x="3697" y="472"/>
                </a:lnTo>
                <a:lnTo>
                  <a:pt x="3698" y="469"/>
                </a:lnTo>
                <a:lnTo>
                  <a:pt x="3699" y="471"/>
                </a:lnTo>
                <a:lnTo>
                  <a:pt x="3699" y="472"/>
                </a:lnTo>
                <a:lnTo>
                  <a:pt x="3699" y="472"/>
                </a:lnTo>
                <a:lnTo>
                  <a:pt x="3700" y="468"/>
                </a:lnTo>
                <a:lnTo>
                  <a:pt x="3700" y="468"/>
                </a:lnTo>
                <a:lnTo>
                  <a:pt x="3700" y="472"/>
                </a:lnTo>
                <a:lnTo>
                  <a:pt x="3700" y="444"/>
                </a:lnTo>
                <a:lnTo>
                  <a:pt x="3701" y="472"/>
                </a:lnTo>
                <a:lnTo>
                  <a:pt x="3701" y="472"/>
                </a:lnTo>
                <a:lnTo>
                  <a:pt x="3701" y="472"/>
                </a:lnTo>
                <a:lnTo>
                  <a:pt x="3701" y="426"/>
                </a:lnTo>
                <a:lnTo>
                  <a:pt x="3702" y="472"/>
                </a:lnTo>
                <a:lnTo>
                  <a:pt x="3702" y="472"/>
                </a:lnTo>
                <a:lnTo>
                  <a:pt x="3702" y="472"/>
                </a:lnTo>
                <a:lnTo>
                  <a:pt x="3703" y="394"/>
                </a:lnTo>
                <a:lnTo>
                  <a:pt x="3703" y="472"/>
                </a:lnTo>
                <a:lnTo>
                  <a:pt x="3703" y="461"/>
                </a:lnTo>
                <a:lnTo>
                  <a:pt x="3703" y="460"/>
                </a:lnTo>
                <a:lnTo>
                  <a:pt x="3704" y="472"/>
                </a:lnTo>
                <a:lnTo>
                  <a:pt x="3704" y="469"/>
                </a:lnTo>
                <a:lnTo>
                  <a:pt x="3705" y="469"/>
                </a:lnTo>
                <a:lnTo>
                  <a:pt x="3705" y="472"/>
                </a:lnTo>
                <a:lnTo>
                  <a:pt x="3705" y="471"/>
                </a:lnTo>
                <a:lnTo>
                  <a:pt x="3705" y="471"/>
                </a:lnTo>
                <a:lnTo>
                  <a:pt x="3706" y="472"/>
                </a:lnTo>
                <a:lnTo>
                  <a:pt x="3706" y="469"/>
                </a:lnTo>
                <a:lnTo>
                  <a:pt x="3707" y="472"/>
                </a:lnTo>
                <a:lnTo>
                  <a:pt x="3707" y="471"/>
                </a:lnTo>
                <a:lnTo>
                  <a:pt x="3707" y="470"/>
                </a:lnTo>
                <a:lnTo>
                  <a:pt x="3707" y="472"/>
                </a:lnTo>
                <a:lnTo>
                  <a:pt x="3708" y="471"/>
                </a:lnTo>
                <a:lnTo>
                  <a:pt x="3708" y="471"/>
                </a:lnTo>
                <a:lnTo>
                  <a:pt x="3708" y="408"/>
                </a:lnTo>
                <a:lnTo>
                  <a:pt x="3709" y="472"/>
                </a:lnTo>
                <a:lnTo>
                  <a:pt x="3709" y="472"/>
                </a:lnTo>
                <a:lnTo>
                  <a:pt x="3709" y="472"/>
                </a:lnTo>
                <a:lnTo>
                  <a:pt x="3709" y="472"/>
                </a:lnTo>
                <a:lnTo>
                  <a:pt x="3710" y="375"/>
                </a:lnTo>
                <a:lnTo>
                  <a:pt x="3710" y="472"/>
                </a:lnTo>
                <a:lnTo>
                  <a:pt x="3710" y="472"/>
                </a:lnTo>
                <a:lnTo>
                  <a:pt x="3711" y="466"/>
                </a:lnTo>
                <a:lnTo>
                  <a:pt x="3711" y="472"/>
                </a:lnTo>
                <a:lnTo>
                  <a:pt x="3711" y="471"/>
                </a:lnTo>
                <a:lnTo>
                  <a:pt x="3711" y="472"/>
                </a:lnTo>
                <a:lnTo>
                  <a:pt x="3712" y="467"/>
                </a:lnTo>
                <a:lnTo>
                  <a:pt x="3712" y="468"/>
                </a:lnTo>
                <a:lnTo>
                  <a:pt x="3713" y="468"/>
                </a:lnTo>
                <a:lnTo>
                  <a:pt x="3713" y="467"/>
                </a:lnTo>
                <a:lnTo>
                  <a:pt x="3713" y="472"/>
                </a:lnTo>
                <a:lnTo>
                  <a:pt x="3713" y="472"/>
                </a:lnTo>
                <a:lnTo>
                  <a:pt x="3713" y="472"/>
                </a:lnTo>
                <a:lnTo>
                  <a:pt x="3714" y="458"/>
                </a:lnTo>
                <a:lnTo>
                  <a:pt x="3715" y="470"/>
                </a:lnTo>
                <a:lnTo>
                  <a:pt x="3715" y="472"/>
                </a:lnTo>
                <a:lnTo>
                  <a:pt x="3715" y="471"/>
                </a:lnTo>
                <a:lnTo>
                  <a:pt x="3715" y="472"/>
                </a:lnTo>
                <a:lnTo>
                  <a:pt x="3716" y="472"/>
                </a:lnTo>
                <a:lnTo>
                  <a:pt x="3716" y="472"/>
                </a:lnTo>
                <a:lnTo>
                  <a:pt x="3716" y="470"/>
                </a:lnTo>
                <a:lnTo>
                  <a:pt x="3717" y="472"/>
                </a:lnTo>
                <a:lnTo>
                  <a:pt x="3717" y="472"/>
                </a:lnTo>
                <a:lnTo>
                  <a:pt x="3717" y="472"/>
                </a:lnTo>
                <a:lnTo>
                  <a:pt x="3717" y="471"/>
                </a:lnTo>
                <a:lnTo>
                  <a:pt x="3718" y="472"/>
                </a:lnTo>
                <a:lnTo>
                  <a:pt x="3718" y="471"/>
                </a:lnTo>
                <a:lnTo>
                  <a:pt x="3718" y="472"/>
                </a:lnTo>
                <a:lnTo>
                  <a:pt x="3719" y="470"/>
                </a:lnTo>
                <a:lnTo>
                  <a:pt x="3719" y="471"/>
                </a:lnTo>
                <a:lnTo>
                  <a:pt x="3719" y="471"/>
                </a:lnTo>
                <a:lnTo>
                  <a:pt x="3720" y="471"/>
                </a:lnTo>
                <a:lnTo>
                  <a:pt x="3720" y="472"/>
                </a:lnTo>
                <a:lnTo>
                  <a:pt x="3720" y="472"/>
                </a:lnTo>
                <a:lnTo>
                  <a:pt x="3721" y="472"/>
                </a:lnTo>
                <a:lnTo>
                  <a:pt x="3721" y="472"/>
                </a:lnTo>
                <a:lnTo>
                  <a:pt x="3721" y="469"/>
                </a:lnTo>
                <a:lnTo>
                  <a:pt x="3721" y="472"/>
                </a:lnTo>
                <a:lnTo>
                  <a:pt x="3722" y="472"/>
                </a:lnTo>
                <a:lnTo>
                  <a:pt x="3723" y="261"/>
                </a:lnTo>
                <a:lnTo>
                  <a:pt x="3723" y="472"/>
                </a:lnTo>
                <a:lnTo>
                  <a:pt x="3723" y="261"/>
                </a:lnTo>
                <a:lnTo>
                  <a:pt x="3724" y="472"/>
                </a:lnTo>
                <a:lnTo>
                  <a:pt x="3724" y="467"/>
                </a:lnTo>
                <a:lnTo>
                  <a:pt x="3724" y="461"/>
                </a:lnTo>
                <a:lnTo>
                  <a:pt x="3725" y="472"/>
                </a:lnTo>
                <a:lnTo>
                  <a:pt x="3725" y="469"/>
                </a:lnTo>
                <a:lnTo>
                  <a:pt x="3725" y="470"/>
                </a:lnTo>
                <a:lnTo>
                  <a:pt x="3726" y="427"/>
                </a:lnTo>
                <a:lnTo>
                  <a:pt x="3726" y="472"/>
                </a:lnTo>
                <a:lnTo>
                  <a:pt x="3726" y="470"/>
                </a:lnTo>
                <a:lnTo>
                  <a:pt x="3726" y="471"/>
                </a:lnTo>
                <a:lnTo>
                  <a:pt x="3727" y="373"/>
                </a:lnTo>
                <a:lnTo>
                  <a:pt x="3727" y="472"/>
                </a:lnTo>
                <a:lnTo>
                  <a:pt x="3727" y="469"/>
                </a:lnTo>
                <a:lnTo>
                  <a:pt x="3727" y="468"/>
                </a:lnTo>
                <a:lnTo>
                  <a:pt x="3728" y="472"/>
                </a:lnTo>
                <a:lnTo>
                  <a:pt x="3728" y="471"/>
                </a:lnTo>
                <a:lnTo>
                  <a:pt x="3729" y="471"/>
                </a:lnTo>
                <a:lnTo>
                  <a:pt x="3729" y="471"/>
                </a:lnTo>
                <a:lnTo>
                  <a:pt x="3729" y="472"/>
                </a:lnTo>
                <a:lnTo>
                  <a:pt x="3729" y="471"/>
                </a:lnTo>
                <a:lnTo>
                  <a:pt x="3730" y="471"/>
                </a:lnTo>
                <a:lnTo>
                  <a:pt x="3730" y="472"/>
                </a:lnTo>
                <a:lnTo>
                  <a:pt x="3730" y="469"/>
                </a:lnTo>
                <a:lnTo>
                  <a:pt x="3731" y="471"/>
                </a:lnTo>
                <a:lnTo>
                  <a:pt x="3731" y="471"/>
                </a:lnTo>
                <a:lnTo>
                  <a:pt x="3731" y="444"/>
                </a:lnTo>
                <a:lnTo>
                  <a:pt x="3731" y="472"/>
                </a:lnTo>
                <a:lnTo>
                  <a:pt x="3732" y="468"/>
                </a:lnTo>
                <a:lnTo>
                  <a:pt x="3732" y="468"/>
                </a:lnTo>
                <a:lnTo>
                  <a:pt x="3732" y="468"/>
                </a:lnTo>
                <a:lnTo>
                  <a:pt x="3732" y="472"/>
                </a:lnTo>
                <a:lnTo>
                  <a:pt x="3733" y="472"/>
                </a:lnTo>
                <a:lnTo>
                  <a:pt x="3733" y="472"/>
                </a:lnTo>
                <a:lnTo>
                  <a:pt x="3733" y="472"/>
                </a:lnTo>
                <a:lnTo>
                  <a:pt x="3733" y="413"/>
                </a:lnTo>
                <a:lnTo>
                  <a:pt x="3734" y="469"/>
                </a:lnTo>
                <a:lnTo>
                  <a:pt x="3734" y="471"/>
                </a:lnTo>
                <a:lnTo>
                  <a:pt x="3735" y="471"/>
                </a:lnTo>
                <a:lnTo>
                  <a:pt x="3735" y="456"/>
                </a:lnTo>
                <a:lnTo>
                  <a:pt x="3735" y="468"/>
                </a:lnTo>
                <a:lnTo>
                  <a:pt x="3735" y="468"/>
                </a:lnTo>
                <a:lnTo>
                  <a:pt x="3735" y="468"/>
                </a:lnTo>
                <a:lnTo>
                  <a:pt x="3736" y="404"/>
                </a:lnTo>
                <a:lnTo>
                  <a:pt x="3736" y="466"/>
                </a:lnTo>
                <a:lnTo>
                  <a:pt x="3736" y="465"/>
                </a:lnTo>
                <a:lnTo>
                  <a:pt x="3737" y="464"/>
                </a:lnTo>
                <a:lnTo>
                  <a:pt x="3737" y="469"/>
                </a:lnTo>
                <a:lnTo>
                  <a:pt x="3737" y="467"/>
                </a:lnTo>
                <a:lnTo>
                  <a:pt x="3738" y="469"/>
                </a:lnTo>
                <a:lnTo>
                  <a:pt x="3738" y="472"/>
                </a:lnTo>
                <a:lnTo>
                  <a:pt x="3739" y="471"/>
                </a:lnTo>
                <a:lnTo>
                  <a:pt x="3739" y="471"/>
                </a:lnTo>
                <a:lnTo>
                  <a:pt x="3739" y="472"/>
                </a:lnTo>
                <a:lnTo>
                  <a:pt x="3739" y="470"/>
                </a:lnTo>
                <a:lnTo>
                  <a:pt x="3740" y="472"/>
                </a:lnTo>
                <a:lnTo>
                  <a:pt x="3740" y="472"/>
                </a:lnTo>
                <a:lnTo>
                  <a:pt x="3741" y="470"/>
                </a:lnTo>
                <a:lnTo>
                  <a:pt x="3741" y="472"/>
                </a:lnTo>
                <a:lnTo>
                  <a:pt x="3741" y="472"/>
                </a:lnTo>
                <a:lnTo>
                  <a:pt x="3741" y="471"/>
                </a:lnTo>
                <a:lnTo>
                  <a:pt x="3741" y="469"/>
                </a:lnTo>
                <a:lnTo>
                  <a:pt x="3742" y="472"/>
                </a:lnTo>
                <a:lnTo>
                  <a:pt x="3742" y="471"/>
                </a:lnTo>
                <a:lnTo>
                  <a:pt x="3742" y="471"/>
                </a:lnTo>
                <a:lnTo>
                  <a:pt x="3743" y="472"/>
                </a:lnTo>
                <a:lnTo>
                  <a:pt x="3743" y="468"/>
                </a:lnTo>
                <a:lnTo>
                  <a:pt x="3743" y="468"/>
                </a:lnTo>
                <a:lnTo>
                  <a:pt x="3744" y="468"/>
                </a:lnTo>
                <a:lnTo>
                  <a:pt x="3744" y="472"/>
                </a:lnTo>
                <a:lnTo>
                  <a:pt x="3744" y="470"/>
                </a:lnTo>
                <a:lnTo>
                  <a:pt x="3744" y="470"/>
                </a:lnTo>
                <a:lnTo>
                  <a:pt x="3745" y="472"/>
                </a:lnTo>
                <a:lnTo>
                  <a:pt x="3746" y="443"/>
                </a:lnTo>
                <a:lnTo>
                  <a:pt x="3746" y="471"/>
                </a:lnTo>
                <a:lnTo>
                  <a:pt x="3746" y="471"/>
                </a:lnTo>
                <a:lnTo>
                  <a:pt x="3746" y="472"/>
                </a:lnTo>
                <a:lnTo>
                  <a:pt x="3747" y="462"/>
                </a:lnTo>
                <a:lnTo>
                  <a:pt x="3747" y="472"/>
                </a:lnTo>
                <a:lnTo>
                  <a:pt x="3747" y="472"/>
                </a:lnTo>
                <a:lnTo>
                  <a:pt x="3748" y="470"/>
                </a:lnTo>
                <a:lnTo>
                  <a:pt x="3748" y="472"/>
                </a:lnTo>
                <a:lnTo>
                  <a:pt x="3748" y="472"/>
                </a:lnTo>
                <a:lnTo>
                  <a:pt x="3748" y="440"/>
                </a:lnTo>
                <a:lnTo>
                  <a:pt x="3748" y="472"/>
                </a:lnTo>
                <a:lnTo>
                  <a:pt x="3749" y="458"/>
                </a:lnTo>
                <a:lnTo>
                  <a:pt x="3749" y="459"/>
                </a:lnTo>
                <a:lnTo>
                  <a:pt x="3750" y="472"/>
                </a:lnTo>
                <a:lnTo>
                  <a:pt x="3750" y="434"/>
                </a:lnTo>
                <a:lnTo>
                  <a:pt x="3750" y="434"/>
                </a:lnTo>
                <a:lnTo>
                  <a:pt x="3750" y="472"/>
                </a:lnTo>
                <a:lnTo>
                  <a:pt x="3750" y="472"/>
                </a:lnTo>
                <a:lnTo>
                  <a:pt x="3750" y="434"/>
                </a:lnTo>
                <a:lnTo>
                  <a:pt x="3751" y="472"/>
                </a:lnTo>
                <a:lnTo>
                  <a:pt x="3752" y="471"/>
                </a:lnTo>
                <a:lnTo>
                  <a:pt x="3752" y="472"/>
                </a:lnTo>
                <a:lnTo>
                  <a:pt x="3752" y="409"/>
                </a:lnTo>
                <a:lnTo>
                  <a:pt x="3752" y="472"/>
                </a:lnTo>
                <a:lnTo>
                  <a:pt x="3753" y="472"/>
                </a:lnTo>
                <a:lnTo>
                  <a:pt x="3753" y="467"/>
                </a:lnTo>
                <a:lnTo>
                  <a:pt x="3753" y="472"/>
                </a:lnTo>
                <a:lnTo>
                  <a:pt x="3754" y="471"/>
                </a:lnTo>
                <a:lnTo>
                  <a:pt x="3754" y="470"/>
                </a:lnTo>
                <a:lnTo>
                  <a:pt x="3754" y="446"/>
                </a:lnTo>
                <a:lnTo>
                  <a:pt x="3754" y="472"/>
                </a:lnTo>
                <a:lnTo>
                  <a:pt x="3755" y="469"/>
                </a:lnTo>
                <a:lnTo>
                  <a:pt x="3755" y="468"/>
                </a:lnTo>
                <a:lnTo>
                  <a:pt x="3756" y="472"/>
                </a:lnTo>
                <a:lnTo>
                  <a:pt x="3756" y="291"/>
                </a:lnTo>
                <a:lnTo>
                  <a:pt x="3756" y="291"/>
                </a:lnTo>
                <a:lnTo>
                  <a:pt x="3756" y="291"/>
                </a:lnTo>
                <a:lnTo>
                  <a:pt x="3756" y="468"/>
                </a:lnTo>
                <a:lnTo>
                  <a:pt x="3757" y="466"/>
                </a:lnTo>
                <a:lnTo>
                  <a:pt x="3757" y="464"/>
                </a:lnTo>
                <a:lnTo>
                  <a:pt x="3758" y="463"/>
                </a:lnTo>
                <a:lnTo>
                  <a:pt x="3758" y="467"/>
                </a:lnTo>
                <a:lnTo>
                  <a:pt x="3758" y="466"/>
                </a:lnTo>
                <a:lnTo>
                  <a:pt x="3758" y="467"/>
                </a:lnTo>
                <a:lnTo>
                  <a:pt x="3758" y="265"/>
                </a:lnTo>
                <a:lnTo>
                  <a:pt x="3759" y="467"/>
                </a:lnTo>
                <a:lnTo>
                  <a:pt x="3759" y="466"/>
                </a:lnTo>
                <a:lnTo>
                  <a:pt x="3760" y="462"/>
                </a:lnTo>
                <a:lnTo>
                  <a:pt x="3760" y="461"/>
                </a:lnTo>
                <a:lnTo>
                  <a:pt x="3760" y="472"/>
                </a:lnTo>
                <a:lnTo>
                  <a:pt x="3760" y="472"/>
                </a:lnTo>
                <a:lnTo>
                  <a:pt x="3761" y="470"/>
                </a:lnTo>
                <a:lnTo>
                  <a:pt x="3761" y="472"/>
                </a:lnTo>
                <a:lnTo>
                  <a:pt x="3762" y="472"/>
                </a:lnTo>
                <a:lnTo>
                  <a:pt x="3762" y="472"/>
                </a:lnTo>
                <a:lnTo>
                  <a:pt x="3762" y="472"/>
                </a:lnTo>
                <a:lnTo>
                  <a:pt x="3763" y="469"/>
                </a:lnTo>
                <a:lnTo>
                  <a:pt x="3763" y="472"/>
                </a:lnTo>
                <a:lnTo>
                  <a:pt x="3763" y="472"/>
                </a:lnTo>
                <a:lnTo>
                  <a:pt x="3763" y="472"/>
                </a:lnTo>
                <a:lnTo>
                  <a:pt x="3764" y="471"/>
                </a:lnTo>
                <a:lnTo>
                  <a:pt x="3764" y="472"/>
                </a:lnTo>
                <a:lnTo>
                  <a:pt x="3764" y="472"/>
                </a:lnTo>
                <a:lnTo>
                  <a:pt x="3765" y="470"/>
                </a:lnTo>
                <a:lnTo>
                  <a:pt x="3765" y="472"/>
                </a:lnTo>
                <a:lnTo>
                  <a:pt x="3765" y="471"/>
                </a:lnTo>
                <a:lnTo>
                  <a:pt x="3765" y="471"/>
                </a:lnTo>
                <a:lnTo>
                  <a:pt x="3766" y="472"/>
                </a:lnTo>
                <a:lnTo>
                  <a:pt x="3766" y="471"/>
                </a:lnTo>
                <a:lnTo>
                  <a:pt x="3766" y="471"/>
                </a:lnTo>
                <a:lnTo>
                  <a:pt x="3766" y="410"/>
                </a:lnTo>
                <a:lnTo>
                  <a:pt x="3767" y="472"/>
                </a:lnTo>
                <a:lnTo>
                  <a:pt x="3767" y="472"/>
                </a:lnTo>
                <a:lnTo>
                  <a:pt x="3768" y="472"/>
                </a:lnTo>
                <a:lnTo>
                  <a:pt x="3768" y="425"/>
                </a:lnTo>
                <a:lnTo>
                  <a:pt x="3768" y="472"/>
                </a:lnTo>
                <a:lnTo>
                  <a:pt x="3769" y="427"/>
                </a:lnTo>
                <a:lnTo>
                  <a:pt x="3770" y="472"/>
                </a:lnTo>
                <a:lnTo>
                  <a:pt x="3770" y="472"/>
                </a:lnTo>
                <a:lnTo>
                  <a:pt x="3770" y="472"/>
                </a:lnTo>
                <a:lnTo>
                  <a:pt x="3770" y="469"/>
                </a:lnTo>
                <a:lnTo>
                  <a:pt x="3770" y="472"/>
                </a:lnTo>
                <a:lnTo>
                  <a:pt x="3771" y="472"/>
                </a:lnTo>
                <a:lnTo>
                  <a:pt x="3771" y="472"/>
                </a:lnTo>
                <a:lnTo>
                  <a:pt x="3772" y="472"/>
                </a:lnTo>
                <a:lnTo>
                  <a:pt x="3772" y="469"/>
                </a:lnTo>
                <a:lnTo>
                  <a:pt x="3772" y="469"/>
                </a:lnTo>
                <a:lnTo>
                  <a:pt x="3772" y="469"/>
                </a:lnTo>
                <a:lnTo>
                  <a:pt x="3773" y="472"/>
                </a:lnTo>
                <a:lnTo>
                  <a:pt x="3773" y="471"/>
                </a:lnTo>
                <a:lnTo>
                  <a:pt x="3773" y="471"/>
                </a:lnTo>
                <a:lnTo>
                  <a:pt x="3774" y="471"/>
                </a:lnTo>
                <a:lnTo>
                  <a:pt x="3774" y="469"/>
                </a:lnTo>
                <a:lnTo>
                  <a:pt x="3774" y="469"/>
                </a:lnTo>
                <a:lnTo>
                  <a:pt x="3775" y="472"/>
                </a:lnTo>
                <a:lnTo>
                  <a:pt x="3775" y="472"/>
                </a:lnTo>
                <a:lnTo>
                  <a:pt x="3775" y="472"/>
                </a:lnTo>
                <a:lnTo>
                  <a:pt x="3776" y="472"/>
                </a:lnTo>
                <a:lnTo>
                  <a:pt x="3776" y="469"/>
                </a:lnTo>
                <a:lnTo>
                  <a:pt x="3776" y="472"/>
                </a:lnTo>
                <a:lnTo>
                  <a:pt x="3777" y="472"/>
                </a:lnTo>
                <a:lnTo>
                  <a:pt x="3777" y="471"/>
                </a:lnTo>
                <a:lnTo>
                  <a:pt x="3778" y="472"/>
                </a:lnTo>
                <a:lnTo>
                  <a:pt x="3778" y="472"/>
                </a:lnTo>
                <a:lnTo>
                  <a:pt x="3778" y="472"/>
                </a:lnTo>
                <a:lnTo>
                  <a:pt x="3778" y="469"/>
                </a:lnTo>
                <a:lnTo>
                  <a:pt x="3778" y="472"/>
                </a:lnTo>
                <a:lnTo>
                  <a:pt x="3779" y="472"/>
                </a:lnTo>
                <a:lnTo>
                  <a:pt x="3779" y="472"/>
                </a:lnTo>
                <a:lnTo>
                  <a:pt x="3779" y="472"/>
                </a:lnTo>
                <a:lnTo>
                  <a:pt x="3780" y="468"/>
                </a:lnTo>
                <a:lnTo>
                  <a:pt x="3780" y="469"/>
                </a:lnTo>
                <a:lnTo>
                  <a:pt x="3780" y="469"/>
                </a:lnTo>
                <a:lnTo>
                  <a:pt x="3780" y="471"/>
                </a:lnTo>
                <a:lnTo>
                  <a:pt x="3780" y="404"/>
                </a:lnTo>
                <a:lnTo>
                  <a:pt x="3781" y="468"/>
                </a:lnTo>
                <a:lnTo>
                  <a:pt x="3781" y="468"/>
                </a:lnTo>
                <a:lnTo>
                  <a:pt x="3781" y="467"/>
                </a:lnTo>
                <a:lnTo>
                  <a:pt x="3782" y="472"/>
                </a:lnTo>
                <a:lnTo>
                  <a:pt x="3782" y="471"/>
                </a:lnTo>
                <a:lnTo>
                  <a:pt x="3782" y="471"/>
                </a:lnTo>
                <a:lnTo>
                  <a:pt x="3782" y="472"/>
                </a:lnTo>
                <a:lnTo>
                  <a:pt x="3783" y="472"/>
                </a:lnTo>
                <a:lnTo>
                  <a:pt x="3783" y="472"/>
                </a:lnTo>
                <a:lnTo>
                  <a:pt x="3784" y="469"/>
                </a:lnTo>
                <a:lnTo>
                  <a:pt x="3784" y="471"/>
                </a:lnTo>
                <a:lnTo>
                  <a:pt x="3785" y="471"/>
                </a:lnTo>
                <a:lnTo>
                  <a:pt x="3785" y="472"/>
                </a:lnTo>
                <a:lnTo>
                  <a:pt x="3785" y="471"/>
                </a:lnTo>
                <a:lnTo>
                  <a:pt x="3786" y="472"/>
                </a:lnTo>
                <a:lnTo>
                  <a:pt x="3786" y="472"/>
                </a:lnTo>
                <a:lnTo>
                  <a:pt x="3786" y="472"/>
                </a:lnTo>
                <a:lnTo>
                  <a:pt x="3786" y="469"/>
                </a:lnTo>
                <a:lnTo>
                  <a:pt x="3787" y="471"/>
                </a:lnTo>
                <a:lnTo>
                  <a:pt x="3787" y="471"/>
                </a:lnTo>
                <a:lnTo>
                  <a:pt x="3788" y="472"/>
                </a:lnTo>
                <a:lnTo>
                  <a:pt x="3788" y="470"/>
                </a:lnTo>
                <a:lnTo>
                  <a:pt x="3788" y="470"/>
                </a:lnTo>
                <a:lnTo>
                  <a:pt x="3788" y="471"/>
                </a:lnTo>
                <a:lnTo>
                  <a:pt x="3788" y="470"/>
                </a:lnTo>
                <a:lnTo>
                  <a:pt x="3789" y="472"/>
                </a:lnTo>
                <a:lnTo>
                  <a:pt x="3789" y="472"/>
                </a:lnTo>
                <a:lnTo>
                  <a:pt x="3790" y="472"/>
                </a:lnTo>
                <a:lnTo>
                  <a:pt x="3790" y="469"/>
                </a:lnTo>
                <a:lnTo>
                  <a:pt x="3790" y="469"/>
                </a:lnTo>
                <a:lnTo>
                  <a:pt x="3790" y="469"/>
                </a:lnTo>
                <a:lnTo>
                  <a:pt x="3791" y="472"/>
                </a:lnTo>
                <a:lnTo>
                  <a:pt x="3791" y="471"/>
                </a:lnTo>
                <a:lnTo>
                  <a:pt x="3792" y="471"/>
                </a:lnTo>
                <a:lnTo>
                  <a:pt x="3792" y="472"/>
                </a:lnTo>
                <a:lnTo>
                  <a:pt x="3792" y="469"/>
                </a:lnTo>
                <a:lnTo>
                  <a:pt x="3792" y="472"/>
                </a:lnTo>
                <a:lnTo>
                  <a:pt x="3793" y="472"/>
                </a:lnTo>
                <a:lnTo>
                  <a:pt x="3793" y="472"/>
                </a:lnTo>
                <a:lnTo>
                  <a:pt x="3793" y="471"/>
                </a:lnTo>
                <a:lnTo>
                  <a:pt x="3794" y="472"/>
                </a:lnTo>
                <a:lnTo>
                  <a:pt x="3794" y="472"/>
                </a:lnTo>
                <a:lnTo>
                  <a:pt x="3794" y="472"/>
                </a:lnTo>
                <a:lnTo>
                  <a:pt x="3794" y="469"/>
                </a:lnTo>
                <a:lnTo>
                  <a:pt x="3795" y="472"/>
                </a:lnTo>
                <a:lnTo>
                  <a:pt x="3795" y="472"/>
                </a:lnTo>
                <a:lnTo>
                  <a:pt x="3795" y="472"/>
                </a:lnTo>
                <a:lnTo>
                  <a:pt x="3796" y="471"/>
                </a:lnTo>
                <a:lnTo>
                  <a:pt x="3796" y="472"/>
                </a:lnTo>
                <a:lnTo>
                  <a:pt x="3796" y="472"/>
                </a:lnTo>
                <a:lnTo>
                  <a:pt x="3796" y="472"/>
                </a:lnTo>
                <a:lnTo>
                  <a:pt x="3797" y="467"/>
                </a:lnTo>
                <a:lnTo>
                  <a:pt x="3797" y="469"/>
                </a:lnTo>
                <a:lnTo>
                  <a:pt x="3797" y="471"/>
                </a:lnTo>
                <a:lnTo>
                  <a:pt x="3797" y="472"/>
                </a:lnTo>
                <a:lnTo>
                  <a:pt x="3798" y="472"/>
                </a:lnTo>
                <a:lnTo>
                  <a:pt x="3798" y="472"/>
                </a:lnTo>
                <a:lnTo>
                  <a:pt x="3798" y="472"/>
                </a:lnTo>
                <a:lnTo>
                  <a:pt x="3799" y="469"/>
                </a:lnTo>
                <a:lnTo>
                  <a:pt x="3799" y="472"/>
                </a:lnTo>
                <a:lnTo>
                  <a:pt x="3800" y="472"/>
                </a:lnTo>
                <a:lnTo>
                  <a:pt x="3800" y="400"/>
                </a:lnTo>
                <a:lnTo>
                  <a:pt x="3800" y="400"/>
                </a:lnTo>
                <a:lnTo>
                  <a:pt x="3801" y="399"/>
                </a:lnTo>
                <a:lnTo>
                  <a:pt x="3802" y="465"/>
                </a:lnTo>
                <a:lnTo>
                  <a:pt x="3802" y="464"/>
                </a:lnTo>
                <a:lnTo>
                  <a:pt x="3802" y="464"/>
                </a:lnTo>
                <a:lnTo>
                  <a:pt x="3802" y="459"/>
                </a:lnTo>
                <a:lnTo>
                  <a:pt x="3803" y="466"/>
                </a:lnTo>
                <a:lnTo>
                  <a:pt x="3803" y="462"/>
                </a:lnTo>
                <a:lnTo>
                  <a:pt x="3803" y="462"/>
                </a:lnTo>
                <a:lnTo>
                  <a:pt x="3803" y="401"/>
                </a:lnTo>
                <a:lnTo>
                  <a:pt x="3804" y="467"/>
                </a:lnTo>
                <a:lnTo>
                  <a:pt x="3804" y="465"/>
                </a:lnTo>
                <a:lnTo>
                  <a:pt x="3804" y="465"/>
                </a:lnTo>
                <a:lnTo>
                  <a:pt x="3804" y="465"/>
                </a:lnTo>
                <a:lnTo>
                  <a:pt x="3804" y="472"/>
                </a:lnTo>
                <a:lnTo>
                  <a:pt x="3805" y="472"/>
                </a:lnTo>
                <a:lnTo>
                  <a:pt x="3805" y="472"/>
                </a:lnTo>
                <a:lnTo>
                  <a:pt x="3806" y="471"/>
                </a:lnTo>
                <a:lnTo>
                  <a:pt x="3806" y="472"/>
                </a:lnTo>
                <a:lnTo>
                  <a:pt x="3806" y="472"/>
                </a:lnTo>
                <a:lnTo>
                  <a:pt x="3806" y="472"/>
                </a:lnTo>
                <a:lnTo>
                  <a:pt x="3807" y="472"/>
                </a:lnTo>
                <a:lnTo>
                  <a:pt x="3807" y="470"/>
                </a:lnTo>
                <a:lnTo>
                  <a:pt x="3807" y="472"/>
                </a:lnTo>
                <a:lnTo>
                  <a:pt x="3808" y="472"/>
                </a:lnTo>
                <a:lnTo>
                  <a:pt x="3808" y="472"/>
                </a:lnTo>
                <a:lnTo>
                  <a:pt x="3808" y="471"/>
                </a:lnTo>
                <a:lnTo>
                  <a:pt x="3808" y="472"/>
                </a:lnTo>
                <a:lnTo>
                  <a:pt x="3808" y="471"/>
                </a:lnTo>
                <a:lnTo>
                  <a:pt x="3809" y="469"/>
                </a:lnTo>
                <a:lnTo>
                  <a:pt x="3809" y="472"/>
                </a:lnTo>
                <a:lnTo>
                  <a:pt x="3810" y="471"/>
                </a:lnTo>
                <a:lnTo>
                  <a:pt x="3810" y="471"/>
                </a:lnTo>
                <a:lnTo>
                  <a:pt x="3810" y="472"/>
                </a:lnTo>
                <a:lnTo>
                  <a:pt x="3810" y="471"/>
                </a:lnTo>
                <a:lnTo>
                  <a:pt x="3811" y="472"/>
                </a:lnTo>
                <a:lnTo>
                  <a:pt x="3811" y="472"/>
                </a:lnTo>
                <a:lnTo>
                  <a:pt x="3811" y="469"/>
                </a:lnTo>
                <a:lnTo>
                  <a:pt x="3812" y="472"/>
                </a:lnTo>
                <a:lnTo>
                  <a:pt x="3812" y="472"/>
                </a:lnTo>
                <a:lnTo>
                  <a:pt x="3812" y="472"/>
                </a:lnTo>
                <a:lnTo>
                  <a:pt x="3813" y="427"/>
                </a:lnTo>
                <a:lnTo>
                  <a:pt x="3813" y="463"/>
                </a:lnTo>
                <a:lnTo>
                  <a:pt x="3813" y="470"/>
                </a:lnTo>
                <a:lnTo>
                  <a:pt x="3813" y="439"/>
                </a:lnTo>
                <a:lnTo>
                  <a:pt x="3814" y="472"/>
                </a:lnTo>
                <a:lnTo>
                  <a:pt x="3814" y="472"/>
                </a:lnTo>
                <a:lnTo>
                  <a:pt x="3814" y="472"/>
                </a:lnTo>
                <a:lnTo>
                  <a:pt x="3814" y="472"/>
                </a:lnTo>
                <a:lnTo>
                  <a:pt x="3815" y="469"/>
                </a:lnTo>
                <a:lnTo>
                  <a:pt x="3815" y="472"/>
                </a:lnTo>
                <a:lnTo>
                  <a:pt x="3816" y="471"/>
                </a:lnTo>
                <a:lnTo>
                  <a:pt x="3816" y="470"/>
                </a:lnTo>
                <a:lnTo>
                  <a:pt x="3816" y="472"/>
                </a:lnTo>
                <a:lnTo>
                  <a:pt x="3816" y="472"/>
                </a:lnTo>
                <a:lnTo>
                  <a:pt x="3816" y="472"/>
                </a:lnTo>
                <a:lnTo>
                  <a:pt x="3818" y="469"/>
                </a:lnTo>
                <a:lnTo>
                  <a:pt x="3818" y="469"/>
                </a:lnTo>
                <a:lnTo>
                  <a:pt x="3818" y="469"/>
                </a:lnTo>
                <a:lnTo>
                  <a:pt x="3818" y="472"/>
                </a:lnTo>
                <a:lnTo>
                  <a:pt x="3818" y="453"/>
                </a:lnTo>
                <a:lnTo>
                  <a:pt x="3819" y="465"/>
                </a:lnTo>
                <a:lnTo>
                  <a:pt x="3819" y="468"/>
                </a:lnTo>
                <a:lnTo>
                  <a:pt x="3819" y="472"/>
                </a:lnTo>
                <a:lnTo>
                  <a:pt x="3820" y="408"/>
                </a:lnTo>
                <a:lnTo>
                  <a:pt x="3820" y="470"/>
                </a:lnTo>
                <a:lnTo>
                  <a:pt x="3820" y="470"/>
                </a:lnTo>
                <a:lnTo>
                  <a:pt x="3820" y="472"/>
                </a:lnTo>
                <a:lnTo>
                  <a:pt x="3821" y="470"/>
                </a:lnTo>
                <a:lnTo>
                  <a:pt x="3821" y="471"/>
                </a:lnTo>
                <a:lnTo>
                  <a:pt x="3821" y="471"/>
                </a:lnTo>
                <a:lnTo>
                  <a:pt x="3822" y="468"/>
                </a:lnTo>
                <a:lnTo>
                  <a:pt x="3822" y="472"/>
                </a:lnTo>
                <a:lnTo>
                  <a:pt x="3822" y="472"/>
                </a:lnTo>
                <a:lnTo>
                  <a:pt x="3822" y="472"/>
                </a:lnTo>
                <a:lnTo>
                  <a:pt x="3823" y="375"/>
                </a:lnTo>
                <a:lnTo>
                  <a:pt x="3823" y="464"/>
                </a:lnTo>
                <a:lnTo>
                  <a:pt x="3824" y="463"/>
                </a:lnTo>
                <a:lnTo>
                  <a:pt x="3824" y="462"/>
                </a:lnTo>
                <a:lnTo>
                  <a:pt x="3825" y="466"/>
                </a:lnTo>
                <a:lnTo>
                  <a:pt x="3825" y="466"/>
                </a:lnTo>
                <a:lnTo>
                  <a:pt x="3825" y="465"/>
                </a:lnTo>
                <a:lnTo>
                  <a:pt x="3825" y="254"/>
                </a:lnTo>
                <a:lnTo>
                  <a:pt x="3826" y="468"/>
                </a:lnTo>
                <a:lnTo>
                  <a:pt x="3826" y="466"/>
                </a:lnTo>
                <a:lnTo>
                  <a:pt x="3826" y="466"/>
                </a:lnTo>
                <a:lnTo>
                  <a:pt x="3827" y="472"/>
                </a:lnTo>
                <a:lnTo>
                  <a:pt x="3827" y="471"/>
                </a:lnTo>
                <a:lnTo>
                  <a:pt x="3827" y="471"/>
                </a:lnTo>
                <a:lnTo>
                  <a:pt x="3827" y="472"/>
                </a:lnTo>
                <a:lnTo>
                  <a:pt x="3828" y="469"/>
                </a:lnTo>
                <a:lnTo>
                  <a:pt x="3828" y="472"/>
                </a:lnTo>
                <a:lnTo>
                  <a:pt x="3828" y="472"/>
                </a:lnTo>
                <a:lnTo>
                  <a:pt x="3828" y="472"/>
                </a:lnTo>
                <a:lnTo>
                  <a:pt x="3829" y="471"/>
                </a:lnTo>
                <a:lnTo>
                  <a:pt x="3829" y="472"/>
                </a:lnTo>
                <a:lnTo>
                  <a:pt x="3829" y="472"/>
                </a:lnTo>
                <a:lnTo>
                  <a:pt x="3830" y="470"/>
                </a:lnTo>
                <a:lnTo>
                  <a:pt x="3830" y="472"/>
                </a:lnTo>
                <a:lnTo>
                  <a:pt x="3830" y="472"/>
                </a:lnTo>
                <a:lnTo>
                  <a:pt x="3831" y="472"/>
                </a:lnTo>
                <a:lnTo>
                  <a:pt x="3831" y="471"/>
                </a:lnTo>
                <a:lnTo>
                  <a:pt x="3831" y="472"/>
                </a:lnTo>
                <a:lnTo>
                  <a:pt x="3831" y="471"/>
                </a:lnTo>
                <a:lnTo>
                  <a:pt x="3832" y="471"/>
                </a:lnTo>
                <a:lnTo>
                  <a:pt x="3832" y="469"/>
                </a:lnTo>
                <a:lnTo>
                  <a:pt x="3832" y="472"/>
                </a:lnTo>
                <a:lnTo>
                  <a:pt x="3833" y="471"/>
                </a:lnTo>
                <a:lnTo>
                  <a:pt x="3833" y="471"/>
                </a:lnTo>
                <a:lnTo>
                  <a:pt x="3833" y="472"/>
                </a:lnTo>
                <a:lnTo>
                  <a:pt x="3834" y="468"/>
                </a:lnTo>
                <a:lnTo>
                  <a:pt x="3834" y="469"/>
                </a:lnTo>
                <a:lnTo>
                  <a:pt x="3834" y="470"/>
                </a:lnTo>
                <a:lnTo>
                  <a:pt x="3834" y="472"/>
                </a:lnTo>
                <a:lnTo>
                  <a:pt x="3835" y="467"/>
                </a:lnTo>
                <a:lnTo>
                  <a:pt x="3835" y="467"/>
                </a:lnTo>
                <a:lnTo>
                  <a:pt x="3835" y="472"/>
                </a:lnTo>
                <a:lnTo>
                  <a:pt x="3836" y="452"/>
                </a:lnTo>
                <a:lnTo>
                  <a:pt x="3836" y="469"/>
                </a:lnTo>
                <a:lnTo>
                  <a:pt x="3836" y="471"/>
                </a:lnTo>
                <a:lnTo>
                  <a:pt x="3837" y="472"/>
                </a:lnTo>
                <a:lnTo>
                  <a:pt x="3837" y="459"/>
                </a:lnTo>
                <a:lnTo>
                  <a:pt x="3837" y="459"/>
                </a:lnTo>
                <a:lnTo>
                  <a:pt x="3837" y="472"/>
                </a:lnTo>
                <a:lnTo>
                  <a:pt x="3838" y="468"/>
                </a:lnTo>
                <a:lnTo>
                  <a:pt x="3838" y="472"/>
                </a:lnTo>
                <a:lnTo>
                  <a:pt x="3838" y="471"/>
                </a:lnTo>
                <a:lnTo>
                  <a:pt x="3839" y="471"/>
                </a:lnTo>
                <a:lnTo>
                  <a:pt x="3839" y="472"/>
                </a:lnTo>
                <a:lnTo>
                  <a:pt x="3839" y="471"/>
                </a:lnTo>
                <a:lnTo>
                  <a:pt x="3839" y="471"/>
                </a:lnTo>
                <a:lnTo>
                  <a:pt x="3839" y="471"/>
                </a:lnTo>
                <a:lnTo>
                  <a:pt x="3840" y="469"/>
                </a:lnTo>
                <a:lnTo>
                  <a:pt x="3840" y="472"/>
                </a:lnTo>
                <a:lnTo>
                  <a:pt x="3841" y="472"/>
                </a:lnTo>
                <a:lnTo>
                  <a:pt x="3841" y="471"/>
                </a:lnTo>
                <a:lnTo>
                  <a:pt x="3841" y="412"/>
                </a:lnTo>
                <a:lnTo>
                  <a:pt x="3841" y="472"/>
                </a:lnTo>
                <a:lnTo>
                  <a:pt x="3842" y="471"/>
                </a:lnTo>
                <a:lnTo>
                  <a:pt x="3842" y="471"/>
                </a:lnTo>
                <a:lnTo>
                  <a:pt x="3842" y="468"/>
                </a:lnTo>
                <a:lnTo>
                  <a:pt x="3842" y="472"/>
                </a:lnTo>
                <a:lnTo>
                  <a:pt x="3843" y="471"/>
                </a:lnTo>
                <a:lnTo>
                  <a:pt x="3843" y="471"/>
                </a:lnTo>
                <a:lnTo>
                  <a:pt x="3844" y="404"/>
                </a:lnTo>
                <a:lnTo>
                  <a:pt x="3844" y="471"/>
                </a:lnTo>
                <a:lnTo>
                  <a:pt x="3844" y="471"/>
                </a:lnTo>
                <a:lnTo>
                  <a:pt x="3844" y="471"/>
                </a:lnTo>
                <a:lnTo>
                  <a:pt x="3844" y="471"/>
                </a:lnTo>
                <a:lnTo>
                  <a:pt x="3845" y="466"/>
                </a:lnTo>
                <a:lnTo>
                  <a:pt x="3845" y="467"/>
                </a:lnTo>
                <a:lnTo>
                  <a:pt x="3845" y="467"/>
                </a:lnTo>
                <a:lnTo>
                  <a:pt x="3846" y="462"/>
                </a:lnTo>
                <a:lnTo>
                  <a:pt x="3846" y="464"/>
                </a:lnTo>
                <a:lnTo>
                  <a:pt x="3847" y="464"/>
                </a:lnTo>
                <a:lnTo>
                  <a:pt x="3847" y="403"/>
                </a:lnTo>
                <a:lnTo>
                  <a:pt x="3847" y="468"/>
                </a:lnTo>
                <a:lnTo>
                  <a:pt x="3847" y="468"/>
                </a:lnTo>
                <a:lnTo>
                  <a:pt x="3848" y="264"/>
                </a:lnTo>
                <a:lnTo>
                  <a:pt x="3848" y="472"/>
                </a:lnTo>
                <a:lnTo>
                  <a:pt x="3849" y="472"/>
                </a:lnTo>
                <a:lnTo>
                  <a:pt x="3849" y="472"/>
                </a:lnTo>
                <a:lnTo>
                  <a:pt x="3849" y="470"/>
                </a:lnTo>
                <a:lnTo>
                  <a:pt x="3849" y="472"/>
                </a:lnTo>
                <a:lnTo>
                  <a:pt x="3850" y="472"/>
                </a:lnTo>
                <a:lnTo>
                  <a:pt x="3850" y="472"/>
                </a:lnTo>
                <a:lnTo>
                  <a:pt x="3850" y="472"/>
                </a:lnTo>
                <a:lnTo>
                  <a:pt x="3851" y="471"/>
                </a:lnTo>
                <a:lnTo>
                  <a:pt x="3851" y="471"/>
                </a:lnTo>
                <a:lnTo>
                  <a:pt x="3851" y="471"/>
                </a:lnTo>
                <a:lnTo>
                  <a:pt x="3851" y="469"/>
                </a:lnTo>
                <a:lnTo>
                  <a:pt x="3852" y="472"/>
                </a:lnTo>
                <a:lnTo>
                  <a:pt x="3852" y="472"/>
                </a:lnTo>
                <a:lnTo>
                  <a:pt x="3852" y="472"/>
                </a:lnTo>
                <a:lnTo>
                  <a:pt x="3853" y="472"/>
                </a:lnTo>
                <a:lnTo>
                  <a:pt x="3853" y="469"/>
                </a:lnTo>
                <a:lnTo>
                  <a:pt x="3853" y="469"/>
                </a:lnTo>
                <a:lnTo>
                  <a:pt x="3853" y="469"/>
                </a:lnTo>
                <a:lnTo>
                  <a:pt x="3854" y="472"/>
                </a:lnTo>
                <a:lnTo>
                  <a:pt x="3854" y="471"/>
                </a:lnTo>
                <a:lnTo>
                  <a:pt x="3855" y="472"/>
                </a:lnTo>
                <a:lnTo>
                  <a:pt x="3855" y="472"/>
                </a:lnTo>
                <a:lnTo>
                  <a:pt x="3855" y="470"/>
                </a:lnTo>
                <a:lnTo>
                  <a:pt x="3855" y="472"/>
                </a:lnTo>
                <a:lnTo>
                  <a:pt x="3856" y="472"/>
                </a:lnTo>
                <a:lnTo>
                  <a:pt x="3857" y="472"/>
                </a:lnTo>
                <a:lnTo>
                  <a:pt x="3857" y="472"/>
                </a:lnTo>
                <a:lnTo>
                  <a:pt x="3857" y="472"/>
                </a:lnTo>
                <a:lnTo>
                  <a:pt x="3857" y="472"/>
                </a:lnTo>
                <a:lnTo>
                  <a:pt x="3858" y="469"/>
                </a:lnTo>
                <a:lnTo>
                  <a:pt x="3858" y="469"/>
                </a:lnTo>
                <a:lnTo>
                  <a:pt x="3858" y="469"/>
                </a:lnTo>
                <a:lnTo>
                  <a:pt x="3858" y="472"/>
                </a:lnTo>
                <a:lnTo>
                  <a:pt x="3859" y="471"/>
                </a:lnTo>
                <a:lnTo>
                  <a:pt x="3859" y="472"/>
                </a:lnTo>
                <a:lnTo>
                  <a:pt x="3859" y="472"/>
                </a:lnTo>
                <a:lnTo>
                  <a:pt x="3859" y="469"/>
                </a:lnTo>
                <a:lnTo>
                  <a:pt x="3860" y="472"/>
                </a:lnTo>
                <a:lnTo>
                  <a:pt x="3860" y="472"/>
                </a:lnTo>
                <a:lnTo>
                  <a:pt x="3861" y="471"/>
                </a:lnTo>
                <a:lnTo>
                  <a:pt x="3861" y="471"/>
                </a:lnTo>
                <a:lnTo>
                  <a:pt x="3861" y="471"/>
                </a:lnTo>
                <a:lnTo>
                  <a:pt x="3862" y="472"/>
                </a:lnTo>
                <a:lnTo>
                  <a:pt x="3862" y="460"/>
                </a:lnTo>
                <a:lnTo>
                  <a:pt x="3862" y="471"/>
                </a:lnTo>
                <a:lnTo>
                  <a:pt x="3863" y="471"/>
                </a:lnTo>
                <a:lnTo>
                  <a:pt x="3863" y="472"/>
                </a:lnTo>
                <a:lnTo>
                  <a:pt x="3863" y="467"/>
                </a:lnTo>
                <a:lnTo>
                  <a:pt x="3863" y="467"/>
                </a:lnTo>
                <a:lnTo>
                  <a:pt x="3864" y="467"/>
                </a:lnTo>
                <a:lnTo>
                  <a:pt x="3864" y="472"/>
                </a:lnTo>
                <a:lnTo>
                  <a:pt x="3865" y="471"/>
                </a:lnTo>
                <a:lnTo>
                  <a:pt x="3865" y="471"/>
                </a:lnTo>
                <a:lnTo>
                  <a:pt x="3865" y="471"/>
                </a:lnTo>
                <a:lnTo>
                  <a:pt x="3866" y="469"/>
                </a:lnTo>
                <a:lnTo>
                  <a:pt x="3866" y="469"/>
                </a:lnTo>
                <a:lnTo>
                  <a:pt x="3866" y="470"/>
                </a:lnTo>
                <a:lnTo>
                  <a:pt x="3866" y="406"/>
                </a:lnTo>
                <a:lnTo>
                  <a:pt x="3867" y="472"/>
                </a:lnTo>
                <a:lnTo>
                  <a:pt x="3867" y="472"/>
                </a:lnTo>
                <a:lnTo>
                  <a:pt x="3867" y="472"/>
                </a:lnTo>
                <a:lnTo>
                  <a:pt x="3867" y="468"/>
                </a:lnTo>
                <a:lnTo>
                  <a:pt x="3868" y="470"/>
                </a:lnTo>
                <a:lnTo>
                  <a:pt x="3868" y="470"/>
                </a:lnTo>
                <a:lnTo>
                  <a:pt x="3868" y="470"/>
                </a:lnTo>
                <a:lnTo>
                  <a:pt x="3869" y="463"/>
                </a:lnTo>
                <a:lnTo>
                  <a:pt x="3869" y="467"/>
                </a:lnTo>
                <a:lnTo>
                  <a:pt x="3869" y="467"/>
                </a:lnTo>
                <a:lnTo>
                  <a:pt x="3869" y="467"/>
                </a:lnTo>
                <a:lnTo>
                  <a:pt x="3870" y="402"/>
                </a:lnTo>
                <a:lnTo>
                  <a:pt x="3870" y="462"/>
                </a:lnTo>
                <a:lnTo>
                  <a:pt x="3871" y="467"/>
                </a:lnTo>
                <a:lnTo>
                  <a:pt x="3871" y="464"/>
                </a:lnTo>
                <a:lnTo>
                  <a:pt x="3871" y="472"/>
                </a:lnTo>
                <a:lnTo>
                  <a:pt x="3871" y="472"/>
                </a:lnTo>
                <a:lnTo>
                  <a:pt x="3872" y="471"/>
                </a:lnTo>
                <a:lnTo>
                  <a:pt x="3872" y="466"/>
                </a:lnTo>
                <a:lnTo>
                  <a:pt x="3872" y="472"/>
                </a:lnTo>
                <a:lnTo>
                  <a:pt x="3873" y="471"/>
                </a:lnTo>
                <a:lnTo>
                  <a:pt x="3873" y="472"/>
                </a:lnTo>
                <a:lnTo>
                  <a:pt x="3873" y="472"/>
                </a:lnTo>
                <a:lnTo>
                  <a:pt x="3873" y="471"/>
                </a:lnTo>
                <a:lnTo>
                  <a:pt x="3874" y="471"/>
                </a:lnTo>
                <a:lnTo>
                  <a:pt x="3874" y="471"/>
                </a:lnTo>
                <a:lnTo>
                  <a:pt x="3874" y="469"/>
                </a:lnTo>
                <a:lnTo>
                  <a:pt x="3875" y="472"/>
                </a:lnTo>
                <a:lnTo>
                  <a:pt x="3875" y="472"/>
                </a:lnTo>
                <a:lnTo>
                  <a:pt x="3875" y="472"/>
                </a:lnTo>
                <a:lnTo>
                  <a:pt x="3876" y="472"/>
                </a:lnTo>
                <a:lnTo>
                  <a:pt x="3876" y="470"/>
                </a:lnTo>
                <a:lnTo>
                  <a:pt x="3876" y="470"/>
                </a:lnTo>
                <a:lnTo>
                  <a:pt x="3876" y="471"/>
                </a:lnTo>
                <a:lnTo>
                  <a:pt x="3876" y="469"/>
                </a:lnTo>
                <a:lnTo>
                  <a:pt x="3877" y="472"/>
                </a:lnTo>
                <a:lnTo>
                  <a:pt x="3877" y="472"/>
                </a:lnTo>
                <a:lnTo>
                  <a:pt x="3877" y="472"/>
                </a:lnTo>
                <a:lnTo>
                  <a:pt x="3877" y="472"/>
                </a:lnTo>
                <a:lnTo>
                  <a:pt x="3878" y="470"/>
                </a:lnTo>
                <a:lnTo>
                  <a:pt x="3878" y="471"/>
                </a:lnTo>
                <a:lnTo>
                  <a:pt x="3878" y="471"/>
                </a:lnTo>
                <a:lnTo>
                  <a:pt x="3879" y="407"/>
                </a:lnTo>
                <a:lnTo>
                  <a:pt x="3879" y="472"/>
                </a:lnTo>
                <a:lnTo>
                  <a:pt x="3879" y="472"/>
                </a:lnTo>
                <a:lnTo>
                  <a:pt x="3880" y="472"/>
                </a:lnTo>
                <a:lnTo>
                  <a:pt x="3880" y="472"/>
                </a:lnTo>
                <a:lnTo>
                  <a:pt x="3880" y="252"/>
                </a:lnTo>
                <a:lnTo>
                  <a:pt x="3881" y="468"/>
                </a:lnTo>
                <a:lnTo>
                  <a:pt x="3881" y="469"/>
                </a:lnTo>
                <a:lnTo>
                  <a:pt x="3881" y="423"/>
                </a:lnTo>
                <a:lnTo>
                  <a:pt x="3881" y="472"/>
                </a:lnTo>
                <a:lnTo>
                  <a:pt x="3882" y="462"/>
                </a:lnTo>
                <a:lnTo>
                  <a:pt x="3882" y="464"/>
                </a:lnTo>
                <a:lnTo>
                  <a:pt x="3882" y="472"/>
                </a:lnTo>
                <a:lnTo>
                  <a:pt x="3882" y="440"/>
                </a:lnTo>
                <a:lnTo>
                  <a:pt x="3883" y="471"/>
                </a:lnTo>
                <a:lnTo>
                  <a:pt x="3883" y="471"/>
                </a:lnTo>
                <a:lnTo>
                  <a:pt x="3883" y="472"/>
                </a:lnTo>
                <a:lnTo>
                  <a:pt x="3883" y="471"/>
                </a:lnTo>
                <a:lnTo>
                  <a:pt x="3884" y="472"/>
                </a:lnTo>
                <a:lnTo>
                  <a:pt x="3884" y="472"/>
                </a:lnTo>
                <a:lnTo>
                  <a:pt x="3884" y="472"/>
                </a:lnTo>
                <a:lnTo>
                  <a:pt x="3885" y="445"/>
                </a:lnTo>
                <a:lnTo>
                  <a:pt x="3885" y="469"/>
                </a:lnTo>
                <a:lnTo>
                  <a:pt x="3885" y="469"/>
                </a:lnTo>
                <a:lnTo>
                  <a:pt x="3886" y="472"/>
                </a:lnTo>
                <a:lnTo>
                  <a:pt x="3886" y="447"/>
                </a:lnTo>
                <a:lnTo>
                  <a:pt x="3886" y="470"/>
                </a:lnTo>
                <a:lnTo>
                  <a:pt x="3886" y="469"/>
                </a:lnTo>
                <a:lnTo>
                  <a:pt x="3887" y="446"/>
                </a:lnTo>
                <a:lnTo>
                  <a:pt x="3887" y="472"/>
                </a:lnTo>
                <a:lnTo>
                  <a:pt x="3887" y="470"/>
                </a:lnTo>
                <a:lnTo>
                  <a:pt x="3888" y="470"/>
                </a:lnTo>
                <a:lnTo>
                  <a:pt x="3888" y="472"/>
                </a:lnTo>
                <a:lnTo>
                  <a:pt x="3888" y="468"/>
                </a:lnTo>
                <a:lnTo>
                  <a:pt x="3889" y="472"/>
                </a:lnTo>
                <a:lnTo>
                  <a:pt x="3889" y="472"/>
                </a:lnTo>
                <a:lnTo>
                  <a:pt x="3890" y="469"/>
                </a:lnTo>
                <a:lnTo>
                  <a:pt x="3890" y="469"/>
                </a:lnTo>
                <a:lnTo>
                  <a:pt x="3890" y="469"/>
                </a:lnTo>
                <a:lnTo>
                  <a:pt x="3891" y="472"/>
                </a:lnTo>
                <a:lnTo>
                  <a:pt x="3891" y="408"/>
                </a:lnTo>
                <a:lnTo>
                  <a:pt x="3891" y="470"/>
                </a:lnTo>
                <a:lnTo>
                  <a:pt x="3891" y="377"/>
                </a:lnTo>
                <a:lnTo>
                  <a:pt x="3892" y="472"/>
                </a:lnTo>
                <a:lnTo>
                  <a:pt x="3892" y="469"/>
                </a:lnTo>
                <a:lnTo>
                  <a:pt x="3892" y="469"/>
                </a:lnTo>
                <a:lnTo>
                  <a:pt x="3892" y="467"/>
                </a:lnTo>
                <a:lnTo>
                  <a:pt x="3893" y="471"/>
                </a:lnTo>
                <a:lnTo>
                  <a:pt x="3893" y="468"/>
                </a:lnTo>
                <a:lnTo>
                  <a:pt x="3893" y="467"/>
                </a:lnTo>
                <a:lnTo>
                  <a:pt x="3894" y="468"/>
                </a:lnTo>
                <a:lnTo>
                  <a:pt x="3894" y="465"/>
                </a:lnTo>
                <a:lnTo>
                  <a:pt x="3894" y="465"/>
                </a:lnTo>
                <a:lnTo>
                  <a:pt x="3895" y="462"/>
                </a:lnTo>
                <a:lnTo>
                  <a:pt x="3895" y="401"/>
                </a:lnTo>
                <a:lnTo>
                  <a:pt x="3895" y="467"/>
                </a:lnTo>
                <a:lnTo>
                  <a:pt x="3895" y="466"/>
                </a:lnTo>
                <a:lnTo>
                  <a:pt x="3896" y="466"/>
                </a:lnTo>
                <a:lnTo>
                  <a:pt x="3896" y="460"/>
                </a:lnTo>
                <a:lnTo>
                  <a:pt x="3897" y="472"/>
                </a:lnTo>
                <a:lnTo>
                  <a:pt x="3897" y="472"/>
                </a:lnTo>
                <a:lnTo>
                  <a:pt x="3897" y="472"/>
                </a:lnTo>
                <a:lnTo>
                  <a:pt x="3897" y="468"/>
                </a:lnTo>
                <a:lnTo>
                  <a:pt x="3898" y="472"/>
                </a:lnTo>
                <a:lnTo>
                  <a:pt x="3898" y="472"/>
                </a:lnTo>
                <a:lnTo>
                  <a:pt x="3898" y="472"/>
                </a:lnTo>
                <a:lnTo>
                  <a:pt x="3899" y="469"/>
                </a:lnTo>
                <a:lnTo>
                  <a:pt x="3899" y="470"/>
                </a:lnTo>
                <a:lnTo>
                  <a:pt x="3899" y="472"/>
                </a:lnTo>
                <a:lnTo>
                  <a:pt x="3900" y="472"/>
                </a:lnTo>
                <a:lnTo>
                  <a:pt x="3900" y="472"/>
                </a:lnTo>
                <a:lnTo>
                  <a:pt x="3901" y="472"/>
                </a:lnTo>
                <a:lnTo>
                  <a:pt x="3901" y="470"/>
                </a:lnTo>
                <a:lnTo>
                  <a:pt x="3901" y="470"/>
                </a:lnTo>
                <a:lnTo>
                  <a:pt x="3901" y="471"/>
                </a:lnTo>
                <a:lnTo>
                  <a:pt x="3901" y="469"/>
                </a:lnTo>
                <a:lnTo>
                  <a:pt x="3902" y="472"/>
                </a:lnTo>
                <a:lnTo>
                  <a:pt x="3902" y="472"/>
                </a:lnTo>
                <a:lnTo>
                  <a:pt x="3903" y="472"/>
                </a:lnTo>
                <a:lnTo>
                  <a:pt x="3903" y="410"/>
                </a:lnTo>
                <a:lnTo>
                  <a:pt x="3904" y="471"/>
                </a:lnTo>
                <a:lnTo>
                  <a:pt x="3904" y="471"/>
                </a:lnTo>
                <a:lnTo>
                  <a:pt x="3904" y="445"/>
                </a:lnTo>
                <a:lnTo>
                  <a:pt x="3904" y="472"/>
                </a:lnTo>
                <a:lnTo>
                  <a:pt x="3905" y="471"/>
                </a:lnTo>
                <a:lnTo>
                  <a:pt x="3905" y="471"/>
                </a:lnTo>
                <a:lnTo>
                  <a:pt x="3905" y="472"/>
                </a:lnTo>
                <a:lnTo>
                  <a:pt x="3906" y="469"/>
                </a:lnTo>
                <a:lnTo>
                  <a:pt x="3906" y="470"/>
                </a:lnTo>
                <a:lnTo>
                  <a:pt x="3906" y="472"/>
                </a:lnTo>
                <a:lnTo>
                  <a:pt x="3907" y="472"/>
                </a:lnTo>
                <a:lnTo>
                  <a:pt x="3907" y="470"/>
                </a:lnTo>
                <a:lnTo>
                  <a:pt x="3907" y="471"/>
                </a:lnTo>
                <a:lnTo>
                  <a:pt x="3907" y="471"/>
                </a:lnTo>
                <a:lnTo>
                  <a:pt x="3908" y="472"/>
                </a:lnTo>
                <a:lnTo>
                  <a:pt x="3908" y="419"/>
                </a:lnTo>
                <a:lnTo>
                  <a:pt x="3908" y="470"/>
                </a:lnTo>
                <a:lnTo>
                  <a:pt x="3908" y="470"/>
                </a:lnTo>
                <a:lnTo>
                  <a:pt x="3908" y="469"/>
                </a:lnTo>
                <a:lnTo>
                  <a:pt x="3909" y="472"/>
                </a:lnTo>
                <a:lnTo>
                  <a:pt x="3909" y="472"/>
                </a:lnTo>
                <a:lnTo>
                  <a:pt x="3910" y="472"/>
                </a:lnTo>
                <a:lnTo>
                  <a:pt x="3910" y="472"/>
                </a:lnTo>
                <a:lnTo>
                  <a:pt x="3910" y="469"/>
                </a:lnTo>
                <a:lnTo>
                  <a:pt x="3910" y="472"/>
                </a:lnTo>
                <a:lnTo>
                  <a:pt x="3911" y="472"/>
                </a:lnTo>
                <a:lnTo>
                  <a:pt x="3911" y="472"/>
                </a:lnTo>
                <a:lnTo>
                  <a:pt x="3911" y="421"/>
                </a:lnTo>
                <a:lnTo>
                  <a:pt x="3912" y="471"/>
                </a:lnTo>
                <a:lnTo>
                  <a:pt x="3912" y="471"/>
                </a:lnTo>
                <a:lnTo>
                  <a:pt x="3912" y="471"/>
                </a:lnTo>
                <a:lnTo>
                  <a:pt x="3912" y="472"/>
                </a:lnTo>
                <a:lnTo>
                  <a:pt x="3913" y="472"/>
                </a:lnTo>
                <a:lnTo>
                  <a:pt x="3913" y="471"/>
                </a:lnTo>
                <a:lnTo>
                  <a:pt x="3913" y="438"/>
                </a:lnTo>
                <a:lnTo>
                  <a:pt x="3913" y="472"/>
                </a:lnTo>
                <a:lnTo>
                  <a:pt x="3914" y="470"/>
                </a:lnTo>
                <a:lnTo>
                  <a:pt x="3914" y="470"/>
                </a:lnTo>
                <a:lnTo>
                  <a:pt x="3914" y="472"/>
                </a:lnTo>
                <a:lnTo>
                  <a:pt x="3915" y="438"/>
                </a:lnTo>
                <a:lnTo>
                  <a:pt x="3915" y="464"/>
                </a:lnTo>
                <a:lnTo>
                  <a:pt x="3915" y="465"/>
                </a:lnTo>
                <a:lnTo>
                  <a:pt x="3916" y="463"/>
                </a:lnTo>
                <a:lnTo>
                  <a:pt x="3916" y="467"/>
                </a:lnTo>
                <a:lnTo>
                  <a:pt x="3916" y="466"/>
                </a:lnTo>
                <a:lnTo>
                  <a:pt x="3916" y="466"/>
                </a:lnTo>
                <a:lnTo>
                  <a:pt x="3916" y="466"/>
                </a:lnTo>
                <a:lnTo>
                  <a:pt x="3916" y="404"/>
                </a:lnTo>
                <a:lnTo>
                  <a:pt x="3917" y="466"/>
                </a:lnTo>
                <a:lnTo>
                  <a:pt x="3917" y="466"/>
                </a:lnTo>
                <a:lnTo>
                  <a:pt x="3918" y="472"/>
                </a:lnTo>
                <a:lnTo>
                  <a:pt x="3918" y="454"/>
                </a:lnTo>
                <a:lnTo>
                  <a:pt x="3918" y="472"/>
                </a:lnTo>
                <a:lnTo>
                  <a:pt x="3919" y="472"/>
                </a:lnTo>
                <a:lnTo>
                  <a:pt x="3919" y="472"/>
                </a:lnTo>
                <a:lnTo>
                  <a:pt x="3919" y="470"/>
                </a:lnTo>
                <a:lnTo>
                  <a:pt x="3920" y="471"/>
                </a:lnTo>
                <a:lnTo>
                  <a:pt x="3920" y="471"/>
                </a:lnTo>
                <a:lnTo>
                  <a:pt x="3920" y="472"/>
                </a:lnTo>
                <a:lnTo>
                  <a:pt x="3920" y="460"/>
                </a:lnTo>
                <a:lnTo>
                  <a:pt x="3921" y="470"/>
                </a:lnTo>
                <a:lnTo>
                  <a:pt x="3921" y="470"/>
                </a:lnTo>
                <a:lnTo>
                  <a:pt x="3921" y="470"/>
                </a:lnTo>
                <a:lnTo>
                  <a:pt x="3921" y="472"/>
                </a:lnTo>
                <a:lnTo>
                  <a:pt x="3922" y="472"/>
                </a:lnTo>
                <a:lnTo>
                  <a:pt x="3922" y="472"/>
                </a:lnTo>
                <a:lnTo>
                  <a:pt x="3923" y="472"/>
                </a:lnTo>
                <a:lnTo>
                  <a:pt x="3923" y="469"/>
                </a:lnTo>
                <a:lnTo>
                  <a:pt x="3923" y="469"/>
                </a:lnTo>
                <a:lnTo>
                  <a:pt x="3923" y="469"/>
                </a:lnTo>
                <a:lnTo>
                  <a:pt x="3924" y="472"/>
                </a:lnTo>
                <a:lnTo>
                  <a:pt x="3924" y="472"/>
                </a:lnTo>
                <a:lnTo>
                  <a:pt x="3924" y="472"/>
                </a:lnTo>
                <a:lnTo>
                  <a:pt x="3925" y="472"/>
                </a:lnTo>
                <a:lnTo>
                  <a:pt x="3925" y="410"/>
                </a:lnTo>
                <a:lnTo>
                  <a:pt x="3925" y="471"/>
                </a:lnTo>
                <a:lnTo>
                  <a:pt x="3925" y="471"/>
                </a:lnTo>
                <a:lnTo>
                  <a:pt x="3926" y="430"/>
                </a:lnTo>
                <a:lnTo>
                  <a:pt x="3926" y="472"/>
                </a:lnTo>
                <a:lnTo>
                  <a:pt x="3926" y="472"/>
                </a:lnTo>
                <a:lnTo>
                  <a:pt x="3927" y="472"/>
                </a:lnTo>
                <a:lnTo>
                  <a:pt x="3927" y="472"/>
                </a:lnTo>
                <a:lnTo>
                  <a:pt x="3927" y="423"/>
                </a:lnTo>
                <a:lnTo>
                  <a:pt x="3928" y="468"/>
                </a:lnTo>
                <a:lnTo>
                  <a:pt x="3928" y="463"/>
                </a:lnTo>
                <a:lnTo>
                  <a:pt x="3928" y="413"/>
                </a:lnTo>
                <a:lnTo>
                  <a:pt x="3928" y="472"/>
                </a:lnTo>
                <a:lnTo>
                  <a:pt x="3929" y="472"/>
                </a:lnTo>
                <a:lnTo>
                  <a:pt x="3929" y="472"/>
                </a:lnTo>
                <a:lnTo>
                  <a:pt x="3929" y="468"/>
                </a:lnTo>
                <a:lnTo>
                  <a:pt x="3930" y="472"/>
                </a:lnTo>
                <a:lnTo>
                  <a:pt x="3930" y="471"/>
                </a:lnTo>
                <a:lnTo>
                  <a:pt x="3930" y="471"/>
                </a:lnTo>
                <a:lnTo>
                  <a:pt x="3930" y="472"/>
                </a:lnTo>
                <a:lnTo>
                  <a:pt x="3931" y="443"/>
                </a:lnTo>
                <a:lnTo>
                  <a:pt x="3931" y="458"/>
                </a:lnTo>
                <a:lnTo>
                  <a:pt x="3931" y="470"/>
                </a:lnTo>
                <a:lnTo>
                  <a:pt x="3931" y="436"/>
                </a:lnTo>
                <a:lnTo>
                  <a:pt x="3932" y="472"/>
                </a:lnTo>
                <a:lnTo>
                  <a:pt x="3932" y="471"/>
                </a:lnTo>
                <a:lnTo>
                  <a:pt x="3932" y="471"/>
                </a:lnTo>
                <a:lnTo>
                  <a:pt x="3932" y="472"/>
                </a:lnTo>
                <a:lnTo>
                  <a:pt x="3933" y="467"/>
                </a:lnTo>
                <a:lnTo>
                  <a:pt x="3933" y="469"/>
                </a:lnTo>
                <a:lnTo>
                  <a:pt x="3934" y="471"/>
                </a:lnTo>
                <a:lnTo>
                  <a:pt x="3934" y="472"/>
                </a:lnTo>
                <a:lnTo>
                  <a:pt x="3934" y="471"/>
                </a:lnTo>
                <a:lnTo>
                  <a:pt x="3934" y="471"/>
                </a:lnTo>
                <a:lnTo>
                  <a:pt x="3935" y="471"/>
                </a:lnTo>
                <a:lnTo>
                  <a:pt x="3935" y="472"/>
                </a:lnTo>
                <a:lnTo>
                  <a:pt x="3936" y="395"/>
                </a:lnTo>
                <a:lnTo>
                  <a:pt x="3936" y="469"/>
                </a:lnTo>
                <a:lnTo>
                  <a:pt x="3936" y="469"/>
                </a:lnTo>
                <a:lnTo>
                  <a:pt x="3936" y="472"/>
                </a:lnTo>
                <a:lnTo>
                  <a:pt x="3937" y="471"/>
                </a:lnTo>
                <a:lnTo>
                  <a:pt x="3937" y="471"/>
                </a:lnTo>
                <a:lnTo>
                  <a:pt x="3937" y="461"/>
                </a:lnTo>
                <a:lnTo>
                  <a:pt x="3938" y="466"/>
                </a:lnTo>
                <a:lnTo>
                  <a:pt x="3938" y="466"/>
                </a:lnTo>
                <a:lnTo>
                  <a:pt x="3938" y="256"/>
                </a:lnTo>
                <a:lnTo>
                  <a:pt x="3939" y="466"/>
                </a:lnTo>
                <a:lnTo>
                  <a:pt x="3939" y="460"/>
                </a:lnTo>
                <a:lnTo>
                  <a:pt x="3939" y="464"/>
                </a:lnTo>
                <a:lnTo>
                  <a:pt x="3939" y="462"/>
                </a:lnTo>
                <a:lnTo>
                  <a:pt x="3940" y="472"/>
                </a:lnTo>
                <a:lnTo>
                  <a:pt x="3940" y="472"/>
                </a:lnTo>
                <a:lnTo>
                  <a:pt x="3941" y="472"/>
                </a:lnTo>
                <a:lnTo>
                  <a:pt x="3941" y="470"/>
                </a:lnTo>
                <a:lnTo>
                  <a:pt x="3941" y="470"/>
                </a:lnTo>
                <a:lnTo>
                  <a:pt x="3942" y="470"/>
                </a:lnTo>
                <a:lnTo>
                  <a:pt x="3942" y="466"/>
                </a:lnTo>
                <a:lnTo>
                  <a:pt x="3942" y="472"/>
                </a:lnTo>
                <a:lnTo>
                  <a:pt x="3942" y="472"/>
                </a:lnTo>
                <a:lnTo>
                  <a:pt x="3942" y="472"/>
                </a:lnTo>
                <a:lnTo>
                  <a:pt x="3944" y="472"/>
                </a:lnTo>
                <a:lnTo>
                  <a:pt x="3944" y="471"/>
                </a:lnTo>
                <a:lnTo>
                  <a:pt x="3944" y="471"/>
                </a:lnTo>
                <a:lnTo>
                  <a:pt x="3944" y="471"/>
                </a:lnTo>
                <a:lnTo>
                  <a:pt x="3944" y="469"/>
                </a:lnTo>
                <a:lnTo>
                  <a:pt x="3944" y="472"/>
                </a:lnTo>
                <a:lnTo>
                  <a:pt x="3945" y="472"/>
                </a:lnTo>
                <a:lnTo>
                  <a:pt x="3945" y="472"/>
                </a:lnTo>
                <a:lnTo>
                  <a:pt x="3945" y="472"/>
                </a:lnTo>
                <a:lnTo>
                  <a:pt x="3946" y="469"/>
                </a:lnTo>
                <a:lnTo>
                  <a:pt x="3946" y="469"/>
                </a:lnTo>
                <a:lnTo>
                  <a:pt x="3946" y="469"/>
                </a:lnTo>
                <a:lnTo>
                  <a:pt x="3947" y="412"/>
                </a:lnTo>
                <a:lnTo>
                  <a:pt x="3947" y="472"/>
                </a:lnTo>
                <a:lnTo>
                  <a:pt x="3947" y="471"/>
                </a:lnTo>
                <a:lnTo>
                  <a:pt x="3948" y="458"/>
                </a:lnTo>
                <a:lnTo>
                  <a:pt x="3948" y="472"/>
                </a:lnTo>
                <a:lnTo>
                  <a:pt x="3948" y="464"/>
                </a:lnTo>
                <a:lnTo>
                  <a:pt x="3948" y="464"/>
                </a:lnTo>
                <a:lnTo>
                  <a:pt x="3948" y="251"/>
                </a:lnTo>
                <a:lnTo>
                  <a:pt x="3949" y="472"/>
                </a:lnTo>
                <a:lnTo>
                  <a:pt x="3949" y="470"/>
                </a:lnTo>
                <a:lnTo>
                  <a:pt x="3950" y="471"/>
                </a:lnTo>
                <a:lnTo>
                  <a:pt x="3950" y="389"/>
                </a:lnTo>
                <a:lnTo>
                  <a:pt x="3950" y="472"/>
                </a:lnTo>
                <a:lnTo>
                  <a:pt x="3950" y="428"/>
                </a:lnTo>
                <a:lnTo>
                  <a:pt x="3951" y="426"/>
                </a:lnTo>
                <a:lnTo>
                  <a:pt x="3951" y="472"/>
                </a:lnTo>
                <a:lnTo>
                  <a:pt x="3952" y="472"/>
                </a:lnTo>
                <a:lnTo>
                  <a:pt x="3952" y="471"/>
                </a:lnTo>
                <a:lnTo>
                  <a:pt x="3952" y="450"/>
                </a:lnTo>
                <a:lnTo>
                  <a:pt x="3953" y="472"/>
                </a:lnTo>
                <a:lnTo>
                  <a:pt x="3953" y="472"/>
                </a:lnTo>
                <a:lnTo>
                  <a:pt x="3953" y="472"/>
                </a:lnTo>
                <a:lnTo>
                  <a:pt x="3953" y="472"/>
                </a:lnTo>
                <a:lnTo>
                  <a:pt x="3954" y="470"/>
                </a:lnTo>
                <a:lnTo>
                  <a:pt x="3954" y="471"/>
                </a:lnTo>
                <a:lnTo>
                  <a:pt x="3954" y="470"/>
                </a:lnTo>
                <a:lnTo>
                  <a:pt x="3955" y="472"/>
                </a:lnTo>
                <a:lnTo>
                  <a:pt x="3955" y="454"/>
                </a:lnTo>
                <a:lnTo>
                  <a:pt x="3955" y="470"/>
                </a:lnTo>
                <a:lnTo>
                  <a:pt x="3955" y="472"/>
                </a:lnTo>
                <a:lnTo>
                  <a:pt x="3955" y="472"/>
                </a:lnTo>
                <a:lnTo>
                  <a:pt x="3956" y="407"/>
                </a:lnTo>
                <a:lnTo>
                  <a:pt x="3956" y="472"/>
                </a:lnTo>
                <a:lnTo>
                  <a:pt x="3956" y="472"/>
                </a:lnTo>
                <a:lnTo>
                  <a:pt x="3956" y="470"/>
                </a:lnTo>
                <a:lnTo>
                  <a:pt x="3957" y="472"/>
                </a:lnTo>
                <a:lnTo>
                  <a:pt x="3957" y="470"/>
                </a:lnTo>
                <a:lnTo>
                  <a:pt x="3958" y="470"/>
                </a:lnTo>
                <a:lnTo>
                  <a:pt x="3958" y="372"/>
                </a:lnTo>
                <a:lnTo>
                  <a:pt x="3958" y="468"/>
                </a:lnTo>
                <a:lnTo>
                  <a:pt x="3958" y="432"/>
                </a:lnTo>
                <a:lnTo>
                  <a:pt x="3959" y="386"/>
                </a:lnTo>
                <a:lnTo>
                  <a:pt x="3959" y="468"/>
                </a:lnTo>
                <a:lnTo>
                  <a:pt x="3960" y="431"/>
                </a:lnTo>
                <a:lnTo>
                  <a:pt x="3960" y="430"/>
                </a:lnTo>
                <a:lnTo>
                  <a:pt x="3960" y="428"/>
                </a:lnTo>
                <a:lnTo>
                  <a:pt x="3960" y="468"/>
                </a:lnTo>
                <a:lnTo>
                  <a:pt x="3961" y="466"/>
                </a:lnTo>
                <a:lnTo>
                  <a:pt x="3961" y="466"/>
                </a:lnTo>
                <a:lnTo>
                  <a:pt x="3961" y="404"/>
                </a:lnTo>
                <a:lnTo>
                  <a:pt x="3961" y="467"/>
                </a:lnTo>
                <a:lnTo>
                  <a:pt x="3962" y="467"/>
                </a:lnTo>
                <a:lnTo>
                  <a:pt x="3962" y="466"/>
                </a:lnTo>
                <a:lnTo>
                  <a:pt x="3963" y="462"/>
                </a:lnTo>
                <a:lnTo>
                  <a:pt x="3963" y="471"/>
                </a:lnTo>
                <a:lnTo>
                  <a:pt x="3963" y="471"/>
                </a:lnTo>
                <a:lnTo>
                  <a:pt x="3963" y="470"/>
                </a:lnTo>
                <a:lnTo>
                  <a:pt x="3964" y="472"/>
                </a:lnTo>
                <a:lnTo>
                  <a:pt x="3964" y="472"/>
                </a:lnTo>
                <a:lnTo>
                  <a:pt x="3964" y="472"/>
                </a:lnTo>
                <a:lnTo>
                  <a:pt x="3964" y="469"/>
                </a:lnTo>
                <a:lnTo>
                  <a:pt x="3965" y="472"/>
                </a:lnTo>
                <a:lnTo>
                  <a:pt x="3965" y="472"/>
                </a:lnTo>
                <a:lnTo>
                  <a:pt x="3966" y="472"/>
                </a:lnTo>
                <a:lnTo>
                  <a:pt x="3966" y="471"/>
                </a:lnTo>
                <a:lnTo>
                  <a:pt x="3966" y="471"/>
                </a:lnTo>
                <a:lnTo>
                  <a:pt x="3967" y="471"/>
                </a:lnTo>
                <a:lnTo>
                  <a:pt x="3967" y="469"/>
                </a:lnTo>
                <a:lnTo>
                  <a:pt x="3967" y="472"/>
                </a:lnTo>
                <a:lnTo>
                  <a:pt x="3968" y="472"/>
                </a:lnTo>
                <a:lnTo>
                  <a:pt x="3968" y="472"/>
                </a:lnTo>
                <a:lnTo>
                  <a:pt x="3968" y="472"/>
                </a:lnTo>
                <a:lnTo>
                  <a:pt x="3969" y="470"/>
                </a:lnTo>
                <a:lnTo>
                  <a:pt x="3969" y="471"/>
                </a:lnTo>
                <a:lnTo>
                  <a:pt x="3969" y="470"/>
                </a:lnTo>
                <a:lnTo>
                  <a:pt x="3970" y="409"/>
                </a:lnTo>
                <a:lnTo>
                  <a:pt x="3970" y="472"/>
                </a:lnTo>
                <a:lnTo>
                  <a:pt x="3970" y="471"/>
                </a:lnTo>
                <a:lnTo>
                  <a:pt x="3970" y="471"/>
                </a:lnTo>
                <a:lnTo>
                  <a:pt x="3970" y="472"/>
                </a:lnTo>
                <a:lnTo>
                  <a:pt x="3971" y="468"/>
                </a:lnTo>
                <a:lnTo>
                  <a:pt x="3971" y="468"/>
                </a:lnTo>
                <a:lnTo>
                  <a:pt x="3972" y="423"/>
                </a:lnTo>
                <a:lnTo>
                  <a:pt x="3972" y="472"/>
                </a:lnTo>
                <a:lnTo>
                  <a:pt x="3972" y="471"/>
                </a:lnTo>
                <a:lnTo>
                  <a:pt x="3972" y="471"/>
                </a:lnTo>
                <a:lnTo>
                  <a:pt x="3973" y="452"/>
                </a:lnTo>
                <a:lnTo>
                  <a:pt x="3973" y="472"/>
                </a:lnTo>
                <a:lnTo>
                  <a:pt x="3973" y="471"/>
                </a:lnTo>
                <a:lnTo>
                  <a:pt x="3974" y="471"/>
                </a:lnTo>
                <a:lnTo>
                  <a:pt x="3974" y="425"/>
                </a:lnTo>
                <a:lnTo>
                  <a:pt x="3974" y="472"/>
                </a:lnTo>
                <a:lnTo>
                  <a:pt x="3974" y="470"/>
                </a:lnTo>
                <a:lnTo>
                  <a:pt x="3975" y="470"/>
                </a:lnTo>
                <a:lnTo>
                  <a:pt x="3975" y="469"/>
                </a:lnTo>
                <a:lnTo>
                  <a:pt x="3975" y="472"/>
                </a:lnTo>
                <a:lnTo>
                  <a:pt x="3976" y="471"/>
                </a:lnTo>
                <a:lnTo>
                  <a:pt x="3976" y="471"/>
                </a:lnTo>
                <a:lnTo>
                  <a:pt x="3976" y="472"/>
                </a:lnTo>
                <a:lnTo>
                  <a:pt x="3976" y="407"/>
                </a:lnTo>
                <a:lnTo>
                  <a:pt x="3977" y="472"/>
                </a:lnTo>
                <a:lnTo>
                  <a:pt x="3977" y="471"/>
                </a:lnTo>
                <a:lnTo>
                  <a:pt x="3977" y="469"/>
                </a:lnTo>
                <a:lnTo>
                  <a:pt x="3978" y="471"/>
                </a:lnTo>
                <a:lnTo>
                  <a:pt x="3978" y="470"/>
                </a:lnTo>
                <a:lnTo>
                  <a:pt x="3978" y="470"/>
                </a:lnTo>
                <a:lnTo>
                  <a:pt x="3979" y="414"/>
                </a:lnTo>
                <a:lnTo>
                  <a:pt x="3979" y="471"/>
                </a:lnTo>
                <a:lnTo>
                  <a:pt x="3979" y="467"/>
                </a:lnTo>
                <a:lnTo>
                  <a:pt x="3979" y="468"/>
                </a:lnTo>
                <a:lnTo>
                  <a:pt x="3980" y="469"/>
                </a:lnTo>
                <a:lnTo>
                  <a:pt x="3980" y="466"/>
                </a:lnTo>
                <a:lnTo>
                  <a:pt x="3980" y="466"/>
                </a:lnTo>
                <a:lnTo>
                  <a:pt x="3980" y="466"/>
                </a:lnTo>
                <a:lnTo>
                  <a:pt x="3981" y="468"/>
                </a:lnTo>
                <a:lnTo>
                  <a:pt x="3981" y="464"/>
                </a:lnTo>
                <a:lnTo>
                  <a:pt x="3981" y="464"/>
                </a:lnTo>
                <a:lnTo>
                  <a:pt x="3981" y="464"/>
                </a:lnTo>
                <a:lnTo>
                  <a:pt x="3982" y="397"/>
                </a:lnTo>
                <a:lnTo>
                  <a:pt x="3982" y="465"/>
                </a:lnTo>
                <a:lnTo>
                  <a:pt x="3983" y="464"/>
                </a:lnTo>
                <a:lnTo>
                  <a:pt x="3983" y="465"/>
                </a:lnTo>
                <a:lnTo>
                  <a:pt x="3983" y="465"/>
                </a:lnTo>
                <a:lnTo>
                  <a:pt x="3984" y="472"/>
                </a:lnTo>
                <a:lnTo>
                  <a:pt x="3984" y="472"/>
                </a:lnTo>
                <a:lnTo>
                  <a:pt x="3984" y="472"/>
                </a:lnTo>
                <a:lnTo>
                  <a:pt x="3984" y="472"/>
                </a:lnTo>
                <a:lnTo>
                  <a:pt x="3985" y="470"/>
                </a:lnTo>
                <a:lnTo>
                  <a:pt x="3985" y="471"/>
                </a:lnTo>
                <a:lnTo>
                  <a:pt x="3985" y="471"/>
                </a:lnTo>
                <a:lnTo>
                  <a:pt x="3985" y="472"/>
                </a:lnTo>
                <a:lnTo>
                  <a:pt x="3986" y="471"/>
                </a:lnTo>
                <a:lnTo>
                  <a:pt x="3986" y="472"/>
                </a:lnTo>
                <a:lnTo>
                  <a:pt x="3986" y="472"/>
                </a:lnTo>
                <a:lnTo>
                  <a:pt x="3986" y="472"/>
                </a:lnTo>
                <a:lnTo>
                  <a:pt x="3986" y="470"/>
                </a:lnTo>
                <a:lnTo>
                  <a:pt x="3987" y="471"/>
                </a:lnTo>
                <a:lnTo>
                  <a:pt x="3987" y="472"/>
                </a:lnTo>
                <a:lnTo>
                  <a:pt x="3988" y="472"/>
                </a:lnTo>
                <a:lnTo>
                  <a:pt x="3988" y="469"/>
                </a:lnTo>
                <a:lnTo>
                  <a:pt x="3988" y="471"/>
                </a:lnTo>
                <a:lnTo>
                  <a:pt x="3989" y="471"/>
                </a:lnTo>
                <a:lnTo>
                  <a:pt x="3989" y="472"/>
                </a:lnTo>
                <a:lnTo>
                  <a:pt x="3989" y="469"/>
                </a:lnTo>
                <a:lnTo>
                  <a:pt x="3989" y="469"/>
                </a:lnTo>
                <a:lnTo>
                  <a:pt x="3989" y="469"/>
                </a:lnTo>
                <a:lnTo>
                  <a:pt x="3990" y="468"/>
                </a:lnTo>
                <a:lnTo>
                  <a:pt x="3990" y="472"/>
                </a:lnTo>
                <a:lnTo>
                  <a:pt x="3991" y="469"/>
                </a:lnTo>
                <a:lnTo>
                  <a:pt x="3991" y="471"/>
                </a:lnTo>
                <a:lnTo>
                  <a:pt x="3991" y="472"/>
                </a:lnTo>
                <a:lnTo>
                  <a:pt x="3991" y="412"/>
                </a:lnTo>
                <a:lnTo>
                  <a:pt x="3992" y="472"/>
                </a:lnTo>
                <a:lnTo>
                  <a:pt x="3992" y="472"/>
                </a:lnTo>
                <a:lnTo>
                  <a:pt x="3993" y="270"/>
                </a:lnTo>
                <a:lnTo>
                  <a:pt x="3993" y="472"/>
                </a:lnTo>
                <a:lnTo>
                  <a:pt x="3993" y="472"/>
                </a:lnTo>
                <a:lnTo>
                  <a:pt x="3993" y="472"/>
                </a:lnTo>
                <a:lnTo>
                  <a:pt x="3994" y="471"/>
                </a:lnTo>
                <a:lnTo>
                  <a:pt x="3994" y="471"/>
                </a:lnTo>
                <a:lnTo>
                  <a:pt x="3994" y="411"/>
                </a:lnTo>
                <a:lnTo>
                  <a:pt x="3994" y="472"/>
                </a:lnTo>
                <a:lnTo>
                  <a:pt x="3995" y="472"/>
                </a:lnTo>
                <a:lnTo>
                  <a:pt x="3995" y="472"/>
                </a:lnTo>
                <a:lnTo>
                  <a:pt x="3996" y="472"/>
                </a:lnTo>
                <a:lnTo>
                  <a:pt x="3996" y="394"/>
                </a:lnTo>
                <a:lnTo>
                  <a:pt x="3996" y="469"/>
                </a:lnTo>
                <a:lnTo>
                  <a:pt x="3997" y="469"/>
                </a:lnTo>
                <a:lnTo>
                  <a:pt x="3997" y="472"/>
                </a:lnTo>
                <a:lnTo>
                  <a:pt x="3997" y="464"/>
                </a:lnTo>
                <a:lnTo>
                  <a:pt x="3997" y="471"/>
                </a:lnTo>
                <a:lnTo>
                  <a:pt x="3998" y="472"/>
                </a:lnTo>
                <a:lnTo>
                  <a:pt x="3998" y="472"/>
                </a:lnTo>
                <a:lnTo>
                  <a:pt x="3998" y="411"/>
                </a:lnTo>
                <a:lnTo>
                  <a:pt x="3999" y="470"/>
                </a:lnTo>
                <a:lnTo>
                  <a:pt x="3999" y="470"/>
                </a:lnTo>
                <a:lnTo>
                  <a:pt x="3999" y="472"/>
                </a:lnTo>
                <a:lnTo>
                  <a:pt x="4000" y="468"/>
                </a:lnTo>
                <a:lnTo>
                  <a:pt x="4000" y="471"/>
                </a:lnTo>
                <a:lnTo>
                  <a:pt x="4000" y="471"/>
                </a:lnTo>
                <a:lnTo>
                  <a:pt x="4000" y="472"/>
                </a:lnTo>
                <a:lnTo>
                  <a:pt x="4000" y="408"/>
                </a:lnTo>
                <a:lnTo>
                  <a:pt x="4001" y="472"/>
                </a:lnTo>
                <a:lnTo>
                  <a:pt x="4001" y="472"/>
                </a:lnTo>
                <a:lnTo>
                  <a:pt x="4001" y="472"/>
                </a:lnTo>
                <a:lnTo>
                  <a:pt x="4002" y="376"/>
                </a:lnTo>
                <a:lnTo>
                  <a:pt x="4002" y="470"/>
                </a:lnTo>
                <a:lnTo>
                  <a:pt x="4002" y="470"/>
                </a:lnTo>
                <a:lnTo>
                  <a:pt x="4003" y="465"/>
                </a:lnTo>
                <a:lnTo>
                  <a:pt x="4003" y="468"/>
                </a:lnTo>
                <a:lnTo>
                  <a:pt x="4003" y="468"/>
                </a:lnTo>
                <a:lnTo>
                  <a:pt x="4004" y="263"/>
                </a:lnTo>
                <a:lnTo>
                  <a:pt x="4004" y="467"/>
                </a:lnTo>
                <a:lnTo>
                  <a:pt x="4005" y="467"/>
                </a:lnTo>
                <a:lnTo>
                  <a:pt x="4005" y="462"/>
                </a:lnTo>
                <a:lnTo>
                  <a:pt x="4005" y="472"/>
                </a:lnTo>
                <a:lnTo>
                  <a:pt x="4005" y="472"/>
                </a:lnTo>
                <a:lnTo>
                  <a:pt x="4006" y="472"/>
                </a:lnTo>
                <a:lnTo>
                  <a:pt x="4006" y="472"/>
                </a:lnTo>
                <a:lnTo>
                  <a:pt x="4006" y="470"/>
                </a:lnTo>
                <a:lnTo>
                  <a:pt x="4007" y="472"/>
                </a:lnTo>
                <a:lnTo>
                  <a:pt x="4007" y="472"/>
                </a:lnTo>
                <a:lnTo>
                  <a:pt x="4007" y="472"/>
                </a:lnTo>
                <a:lnTo>
                  <a:pt x="4008" y="471"/>
                </a:lnTo>
                <a:lnTo>
                  <a:pt x="4008" y="471"/>
                </a:lnTo>
                <a:lnTo>
                  <a:pt x="4008" y="471"/>
                </a:lnTo>
                <a:lnTo>
                  <a:pt x="4008" y="471"/>
                </a:lnTo>
                <a:lnTo>
                  <a:pt x="4009" y="472"/>
                </a:lnTo>
                <a:lnTo>
                  <a:pt x="4009" y="472"/>
                </a:lnTo>
                <a:lnTo>
                  <a:pt x="4009" y="472"/>
                </a:lnTo>
                <a:lnTo>
                  <a:pt x="4009" y="472"/>
                </a:lnTo>
                <a:lnTo>
                  <a:pt x="4010" y="468"/>
                </a:lnTo>
                <a:lnTo>
                  <a:pt x="4010" y="471"/>
                </a:lnTo>
                <a:lnTo>
                  <a:pt x="4010" y="471"/>
                </a:lnTo>
                <a:lnTo>
                  <a:pt x="4011" y="472"/>
                </a:lnTo>
                <a:lnTo>
                  <a:pt x="4011" y="412"/>
                </a:lnTo>
                <a:lnTo>
                  <a:pt x="4011" y="472"/>
                </a:lnTo>
                <a:lnTo>
                  <a:pt x="4012" y="469"/>
                </a:lnTo>
                <a:lnTo>
                  <a:pt x="4012" y="472"/>
                </a:lnTo>
                <a:lnTo>
                  <a:pt x="4012" y="472"/>
                </a:lnTo>
                <a:lnTo>
                  <a:pt x="4013" y="472"/>
                </a:lnTo>
                <a:lnTo>
                  <a:pt x="4013" y="468"/>
                </a:lnTo>
                <a:lnTo>
                  <a:pt x="4013" y="472"/>
                </a:lnTo>
                <a:lnTo>
                  <a:pt x="4013" y="472"/>
                </a:lnTo>
                <a:lnTo>
                  <a:pt x="4014" y="470"/>
                </a:lnTo>
                <a:lnTo>
                  <a:pt x="4015" y="472"/>
                </a:lnTo>
                <a:lnTo>
                  <a:pt x="4015" y="460"/>
                </a:lnTo>
                <a:lnTo>
                  <a:pt x="4015" y="471"/>
                </a:lnTo>
                <a:lnTo>
                  <a:pt x="4015" y="472"/>
                </a:lnTo>
                <a:lnTo>
                  <a:pt x="4015" y="426"/>
                </a:lnTo>
                <a:lnTo>
                  <a:pt x="4016" y="469"/>
                </a:lnTo>
                <a:lnTo>
                  <a:pt x="4016" y="469"/>
                </a:lnTo>
                <a:lnTo>
                  <a:pt x="4017" y="472"/>
                </a:lnTo>
                <a:lnTo>
                  <a:pt x="4017" y="470"/>
                </a:lnTo>
                <a:lnTo>
                  <a:pt x="4017" y="470"/>
                </a:lnTo>
                <a:lnTo>
                  <a:pt x="4017" y="472"/>
                </a:lnTo>
                <a:lnTo>
                  <a:pt x="4018" y="468"/>
                </a:lnTo>
                <a:lnTo>
                  <a:pt x="4018" y="468"/>
                </a:lnTo>
                <a:lnTo>
                  <a:pt x="4018" y="468"/>
                </a:lnTo>
                <a:lnTo>
                  <a:pt x="4019" y="472"/>
                </a:lnTo>
                <a:lnTo>
                  <a:pt x="4019" y="470"/>
                </a:lnTo>
                <a:lnTo>
                  <a:pt x="4019" y="470"/>
                </a:lnTo>
                <a:lnTo>
                  <a:pt x="4019" y="469"/>
                </a:lnTo>
                <a:lnTo>
                  <a:pt x="4020" y="471"/>
                </a:lnTo>
                <a:lnTo>
                  <a:pt x="4020" y="470"/>
                </a:lnTo>
                <a:lnTo>
                  <a:pt x="4020" y="470"/>
                </a:lnTo>
                <a:lnTo>
                  <a:pt x="4021" y="469"/>
                </a:lnTo>
                <a:lnTo>
                  <a:pt x="4021" y="472"/>
                </a:lnTo>
                <a:lnTo>
                  <a:pt x="4021" y="471"/>
                </a:lnTo>
                <a:lnTo>
                  <a:pt x="4022" y="472"/>
                </a:lnTo>
                <a:lnTo>
                  <a:pt x="4022" y="472"/>
                </a:lnTo>
                <a:lnTo>
                  <a:pt x="4023" y="439"/>
                </a:lnTo>
                <a:lnTo>
                  <a:pt x="4023" y="440"/>
                </a:lnTo>
                <a:lnTo>
                  <a:pt x="4023" y="439"/>
                </a:lnTo>
                <a:lnTo>
                  <a:pt x="4023" y="472"/>
                </a:lnTo>
                <a:lnTo>
                  <a:pt x="4024" y="470"/>
                </a:lnTo>
                <a:lnTo>
                  <a:pt x="4024" y="470"/>
                </a:lnTo>
                <a:lnTo>
                  <a:pt x="4024" y="470"/>
                </a:lnTo>
                <a:lnTo>
                  <a:pt x="4025" y="466"/>
                </a:lnTo>
                <a:lnTo>
                  <a:pt x="4025" y="466"/>
                </a:lnTo>
                <a:lnTo>
                  <a:pt x="4025" y="466"/>
                </a:lnTo>
                <a:lnTo>
                  <a:pt x="4026" y="468"/>
                </a:lnTo>
                <a:lnTo>
                  <a:pt x="4026" y="405"/>
                </a:lnTo>
                <a:lnTo>
                  <a:pt x="4026" y="467"/>
                </a:lnTo>
                <a:lnTo>
                  <a:pt x="4026" y="468"/>
                </a:lnTo>
                <a:lnTo>
                  <a:pt x="4027" y="466"/>
                </a:lnTo>
                <a:lnTo>
                  <a:pt x="4027" y="468"/>
                </a:lnTo>
                <a:lnTo>
                  <a:pt x="4027" y="468"/>
                </a:lnTo>
                <a:lnTo>
                  <a:pt x="4027" y="462"/>
                </a:lnTo>
                <a:lnTo>
                  <a:pt x="4028" y="472"/>
                </a:lnTo>
                <a:lnTo>
                  <a:pt x="4028" y="472"/>
                </a:lnTo>
                <a:lnTo>
                  <a:pt x="4028" y="472"/>
                </a:lnTo>
                <a:lnTo>
                  <a:pt x="4029" y="472"/>
                </a:lnTo>
                <a:lnTo>
                  <a:pt x="4029" y="470"/>
                </a:lnTo>
                <a:lnTo>
                  <a:pt x="4029" y="471"/>
                </a:lnTo>
                <a:lnTo>
                  <a:pt x="4030" y="471"/>
                </a:lnTo>
                <a:lnTo>
                  <a:pt x="4030" y="472"/>
                </a:lnTo>
                <a:lnTo>
                  <a:pt x="4031" y="470"/>
                </a:lnTo>
                <a:lnTo>
                  <a:pt x="4031" y="471"/>
                </a:lnTo>
                <a:lnTo>
                  <a:pt x="4031" y="471"/>
                </a:lnTo>
                <a:lnTo>
                  <a:pt x="4031" y="470"/>
                </a:lnTo>
                <a:lnTo>
                  <a:pt x="4031" y="472"/>
                </a:lnTo>
                <a:lnTo>
                  <a:pt x="4032" y="472"/>
                </a:lnTo>
                <a:lnTo>
                  <a:pt x="4032" y="472"/>
                </a:lnTo>
                <a:lnTo>
                  <a:pt x="4032" y="472"/>
                </a:lnTo>
                <a:lnTo>
                  <a:pt x="4033" y="470"/>
                </a:lnTo>
                <a:lnTo>
                  <a:pt x="4033" y="471"/>
                </a:lnTo>
                <a:lnTo>
                  <a:pt x="4033" y="471"/>
                </a:lnTo>
                <a:lnTo>
                  <a:pt x="4033" y="471"/>
                </a:lnTo>
                <a:lnTo>
                  <a:pt x="4034" y="472"/>
                </a:lnTo>
                <a:lnTo>
                  <a:pt x="4034" y="472"/>
                </a:lnTo>
                <a:lnTo>
                  <a:pt x="4034" y="472"/>
                </a:lnTo>
                <a:lnTo>
                  <a:pt x="4034" y="472"/>
                </a:lnTo>
                <a:lnTo>
                  <a:pt x="4035" y="469"/>
                </a:lnTo>
                <a:lnTo>
                  <a:pt x="4035" y="469"/>
                </a:lnTo>
                <a:lnTo>
                  <a:pt x="4036" y="472"/>
                </a:lnTo>
                <a:lnTo>
                  <a:pt x="4036" y="408"/>
                </a:lnTo>
                <a:lnTo>
                  <a:pt x="4036" y="471"/>
                </a:lnTo>
                <a:lnTo>
                  <a:pt x="4037" y="470"/>
                </a:lnTo>
                <a:lnTo>
                  <a:pt x="4037" y="472"/>
                </a:lnTo>
                <a:lnTo>
                  <a:pt x="4037" y="470"/>
                </a:lnTo>
                <a:lnTo>
                  <a:pt x="4038" y="469"/>
                </a:lnTo>
                <a:lnTo>
                  <a:pt x="4038" y="272"/>
                </a:lnTo>
                <a:lnTo>
                  <a:pt x="4039" y="472"/>
                </a:lnTo>
                <a:lnTo>
                  <a:pt x="4039" y="472"/>
                </a:lnTo>
                <a:lnTo>
                  <a:pt x="4039" y="468"/>
                </a:lnTo>
                <a:lnTo>
                  <a:pt x="4039" y="426"/>
                </a:lnTo>
                <a:lnTo>
                  <a:pt x="4040" y="472"/>
                </a:lnTo>
                <a:lnTo>
                  <a:pt x="4040" y="472"/>
                </a:lnTo>
                <a:lnTo>
                  <a:pt x="4040" y="472"/>
                </a:lnTo>
                <a:lnTo>
                  <a:pt x="4040" y="472"/>
                </a:lnTo>
                <a:lnTo>
                  <a:pt x="4041" y="439"/>
                </a:lnTo>
                <a:lnTo>
                  <a:pt x="4041" y="471"/>
                </a:lnTo>
                <a:lnTo>
                  <a:pt x="4041" y="471"/>
                </a:lnTo>
                <a:lnTo>
                  <a:pt x="4041" y="472"/>
                </a:lnTo>
                <a:lnTo>
                  <a:pt x="4042" y="470"/>
                </a:lnTo>
                <a:lnTo>
                  <a:pt x="4042" y="471"/>
                </a:lnTo>
                <a:lnTo>
                  <a:pt x="4042" y="471"/>
                </a:lnTo>
                <a:lnTo>
                  <a:pt x="4043" y="470"/>
                </a:lnTo>
                <a:lnTo>
                  <a:pt x="4043" y="472"/>
                </a:lnTo>
                <a:lnTo>
                  <a:pt x="4043" y="472"/>
                </a:lnTo>
                <a:lnTo>
                  <a:pt x="4043" y="471"/>
                </a:lnTo>
                <a:lnTo>
                  <a:pt x="4043" y="445"/>
                </a:lnTo>
                <a:lnTo>
                  <a:pt x="4043" y="472"/>
                </a:lnTo>
                <a:lnTo>
                  <a:pt x="4044" y="471"/>
                </a:lnTo>
                <a:lnTo>
                  <a:pt x="4045" y="470"/>
                </a:lnTo>
                <a:lnTo>
                  <a:pt x="4045" y="472"/>
                </a:lnTo>
                <a:lnTo>
                  <a:pt x="4045" y="468"/>
                </a:lnTo>
                <a:lnTo>
                  <a:pt x="4045" y="469"/>
                </a:lnTo>
                <a:lnTo>
                  <a:pt x="4045" y="469"/>
                </a:lnTo>
                <a:lnTo>
                  <a:pt x="4046" y="472"/>
                </a:lnTo>
                <a:lnTo>
                  <a:pt x="4047" y="408"/>
                </a:lnTo>
                <a:lnTo>
                  <a:pt x="4047" y="409"/>
                </a:lnTo>
                <a:lnTo>
                  <a:pt x="4047" y="379"/>
                </a:lnTo>
                <a:lnTo>
                  <a:pt x="4047" y="472"/>
                </a:lnTo>
                <a:lnTo>
                  <a:pt x="4048" y="467"/>
                </a:lnTo>
                <a:lnTo>
                  <a:pt x="4048" y="468"/>
                </a:lnTo>
                <a:lnTo>
                  <a:pt x="4048" y="470"/>
                </a:lnTo>
                <a:lnTo>
                  <a:pt x="4049" y="467"/>
                </a:lnTo>
                <a:lnTo>
                  <a:pt x="4049" y="467"/>
                </a:lnTo>
                <a:lnTo>
                  <a:pt x="4049" y="467"/>
                </a:lnTo>
                <a:lnTo>
                  <a:pt x="4049" y="468"/>
                </a:lnTo>
                <a:lnTo>
                  <a:pt x="4050" y="405"/>
                </a:lnTo>
                <a:lnTo>
                  <a:pt x="4050" y="465"/>
                </a:lnTo>
                <a:lnTo>
                  <a:pt x="4050" y="465"/>
                </a:lnTo>
                <a:lnTo>
                  <a:pt x="4051" y="462"/>
                </a:lnTo>
                <a:lnTo>
                  <a:pt x="4051" y="471"/>
                </a:lnTo>
                <a:lnTo>
                  <a:pt x="4051" y="471"/>
                </a:lnTo>
                <a:lnTo>
                  <a:pt x="4051" y="472"/>
                </a:lnTo>
                <a:lnTo>
                  <a:pt x="4052" y="468"/>
                </a:lnTo>
                <a:lnTo>
                  <a:pt x="4052" y="472"/>
                </a:lnTo>
                <a:lnTo>
                  <a:pt x="4053" y="472"/>
                </a:lnTo>
                <a:lnTo>
                  <a:pt x="4053" y="472"/>
                </a:lnTo>
                <a:lnTo>
                  <a:pt x="4053" y="471"/>
                </a:lnTo>
                <a:lnTo>
                  <a:pt x="4053" y="472"/>
                </a:lnTo>
                <a:lnTo>
                  <a:pt x="4053" y="472"/>
                </a:lnTo>
                <a:lnTo>
                  <a:pt x="4054" y="469"/>
                </a:lnTo>
                <a:lnTo>
                  <a:pt x="4055" y="472"/>
                </a:lnTo>
                <a:lnTo>
                  <a:pt x="4055" y="472"/>
                </a:lnTo>
                <a:lnTo>
                  <a:pt x="4055" y="472"/>
                </a:lnTo>
                <a:lnTo>
                  <a:pt x="4055" y="470"/>
                </a:lnTo>
                <a:lnTo>
                  <a:pt x="4055" y="472"/>
                </a:lnTo>
                <a:lnTo>
                  <a:pt x="4056" y="472"/>
                </a:lnTo>
                <a:lnTo>
                  <a:pt x="4056" y="472"/>
                </a:lnTo>
                <a:lnTo>
                  <a:pt x="4056" y="469"/>
                </a:lnTo>
                <a:lnTo>
                  <a:pt x="4057" y="472"/>
                </a:lnTo>
                <a:lnTo>
                  <a:pt x="4057" y="472"/>
                </a:lnTo>
                <a:lnTo>
                  <a:pt x="4057" y="472"/>
                </a:lnTo>
                <a:lnTo>
                  <a:pt x="4057" y="469"/>
                </a:lnTo>
                <a:lnTo>
                  <a:pt x="4058" y="471"/>
                </a:lnTo>
                <a:lnTo>
                  <a:pt x="4058" y="471"/>
                </a:lnTo>
                <a:lnTo>
                  <a:pt x="4059" y="408"/>
                </a:lnTo>
                <a:lnTo>
                  <a:pt x="4059" y="472"/>
                </a:lnTo>
                <a:lnTo>
                  <a:pt x="4059" y="472"/>
                </a:lnTo>
                <a:lnTo>
                  <a:pt x="4059" y="446"/>
                </a:lnTo>
                <a:lnTo>
                  <a:pt x="4059" y="472"/>
                </a:lnTo>
                <a:lnTo>
                  <a:pt x="4060" y="408"/>
                </a:lnTo>
                <a:lnTo>
                  <a:pt x="4060" y="470"/>
                </a:lnTo>
                <a:lnTo>
                  <a:pt x="4061" y="470"/>
                </a:lnTo>
                <a:lnTo>
                  <a:pt x="4061" y="472"/>
                </a:lnTo>
                <a:lnTo>
                  <a:pt x="4061" y="394"/>
                </a:lnTo>
                <a:lnTo>
                  <a:pt x="4062" y="472"/>
                </a:lnTo>
                <a:lnTo>
                  <a:pt x="4062" y="466"/>
                </a:lnTo>
                <a:lnTo>
                  <a:pt x="4062" y="462"/>
                </a:lnTo>
                <a:lnTo>
                  <a:pt x="4063" y="472"/>
                </a:lnTo>
                <a:lnTo>
                  <a:pt x="4063" y="472"/>
                </a:lnTo>
                <a:lnTo>
                  <a:pt x="4063" y="472"/>
                </a:lnTo>
                <a:lnTo>
                  <a:pt x="4064" y="470"/>
                </a:lnTo>
                <a:lnTo>
                  <a:pt x="4064" y="471"/>
                </a:lnTo>
                <a:lnTo>
                  <a:pt x="4064" y="471"/>
                </a:lnTo>
                <a:lnTo>
                  <a:pt x="4064" y="469"/>
                </a:lnTo>
                <a:lnTo>
                  <a:pt x="4065" y="472"/>
                </a:lnTo>
                <a:lnTo>
                  <a:pt x="4065" y="472"/>
                </a:lnTo>
                <a:lnTo>
                  <a:pt x="4065" y="472"/>
                </a:lnTo>
                <a:lnTo>
                  <a:pt x="4066" y="470"/>
                </a:lnTo>
                <a:lnTo>
                  <a:pt x="4066" y="472"/>
                </a:lnTo>
                <a:lnTo>
                  <a:pt x="4066" y="471"/>
                </a:lnTo>
                <a:lnTo>
                  <a:pt x="4066" y="471"/>
                </a:lnTo>
                <a:lnTo>
                  <a:pt x="4066" y="472"/>
                </a:lnTo>
                <a:lnTo>
                  <a:pt x="4067" y="408"/>
                </a:lnTo>
                <a:lnTo>
                  <a:pt x="4067" y="472"/>
                </a:lnTo>
                <a:lnTo>
                  <a:pt x="4067" y="472"/>
                </a:lnTo>
                <a:lnTo>
                  <a:pt x="4068" y="472"/>
                </a:lnTo>
                <a:lnTo>
                  <a:pt x="4068" y="467"/>
                </a:lnTo>
                <a:lnTo>
                  <a:pt x="4068" y="468"/>
                </a:lnTo>
                <a:lnTo>
                  <a:pt x="4069" y="468"/>
                </a:lnTo>
                <a:lnTo>
                  <a:pt x="4069" y="472"/>
                </a:lnTo>
                <a:lnTo>
                  <a:pt x="4069" y="407"/>
                </a:lnTo>
                <a:lnTo>
                  <a:pt x="4070" y="469"/>
                </a:lnTo>
                <a:lnTo>
                  <a:pt x="4070" y="469"/>
                </a:lnTo>
                <a:lnTo>
                  <a:pt x="4070" y="469"/>
                </a:lnTo>
                <a:lnTo>
                  <a:pt x="4070" y="472"/>
                </a:lnTo>
                <a:lnTo>
                  <a:pt x="4071" y="470"/>
                </a:lnTo>
                <a:lnTo>
                  <a:pt x="4071" y="470"/>
                </a:lnTo>
                <a:lnTo>
                  <a:pt x="4071" y="470"/>
                </a:lnTo>
                <a:lnTo>
                  <a:pt x="4071" y="466"/>
                </a:lnTo>
                <a:lnTo>
                  <a:pt x="4072" y="468"/>
                </a:lnTo>
                <a:lnTo>
                  <a:pt x="4072" y="467"/>
                </a:lnTo>
                <a:lnTo>
                  <a:pt x="4072" y="405"/>
                </a:lnTo>
                <a:lnTo>
                  <a:pt x="4073" y="466"/>
                </a:lnTo>
                <a:lnTo>
                  <a:pt x="4073" y="466"/>
                </a:lnTo>
                <a:lnTo>
                  <a:pt x="4073" y="464"/>
                </a:lnTo>
                <a:lnTo>
                  <a:pt x="4074" y="472"/>
                </a:lnTo>
                <a:lnTo>
                  <a:pt x="4074" y="472"/>
                </a:lnTo>
                <a:lnTo>
                  <a:pt x="4074" y="472"/>
                </a:lnTo>
                <a:lnTo>
                  <a:pt x="4074" y="472"/>
                </a:lnTo>
                <a:lnTo>
                  <a:pt x="4075" y="470"/>
                </a:lnTo>
                <a:lnTo>
                  <a:pt x="4075" y="471"/>
                </a:lnTo>
                <a:lnTo>
                  <a:pt x="4076" y="471"/>
                </a:lnTo>
                <a:lnTo>
                  <a:pt x="4076" y="468"/>
                </a:lnTo>
                <a:lnTo>
                  <a:pt x="4076" y="472"/>
                </a:lnTo>
                <a:lnTo>
                  <a:pt x="4076" y="472"/>
                </a:lnTo>
                <a:lnTo>
                  <a:pt x="4077" y="472"/>
                </a:lnTo>
                <a:lnTo>
                  <a:pt x="4077" y="472"/>
                </a:lnTo>
                <a:lnTo>
                  <a:pt x="4078" y="469"/>
                </a:lnTo>
                <a:lnTo>
                  <a:pt x="4078" y="470"/>
                </a:lnTo>
                <a:lnTo>
                  <a:pt x="4078" y="470"/>
                </a:lnTo>
                <a:lnTo>
                  <a:pt x="4078" y="470"/>
                </a:lnTo>
                <a:lnTo>
                  <a:pt x="4078" y="472"/>
                </a:lnTo>
                <a:lnTo>
                  <a:pt x="4079" y="472"/>
                </a:lnTo>
                <a:lnTo>
                  <a:pt x="4079" y="472"/>
                </a:lnTo>
                <a:lnTo>
                  <a:pt x="4079" y="472"/>
                </a:lnTo>
                <a:lnTo>
                  <a:pt x="4080" y="467"/>
                </a:lnTo>
                <a:lnTo>
                  <a:pt x="4080" y="468"/>
                </a:lnTo>
                <a:lnTo>
                  <a:pt x="4080" y="469"/>
                </a:lnTo>
                <a:lnTo>
                  <a:pt x="4080" y="472"/>
                </a:lnTo>
                <a:lnTo>
                  <a:pt x="4081" y="410"/>
                </a:lnTo>
                <a:lnTo>
                  <a:pt x="4081" y="471"/>
                </a:lnTo>
                <a:lnTo>
                  <a:pt x="4081" y="471"/>
                </a:lnTo>
                <a:lnTo>
                  <a:pt x="4081" y="472"/>
                </a:lnTo>
                <a:lnTo>
                  <a:pt x="4082" y="459"/>
                </a:lnTo>
                <a:lnTo>
                  <a:pt x="4082" y="471"/>
                </a:lnTo>
                <a:lnTo>
                  <a:pt x="4082" y="471"/>
                </a:lnTo>
                <a:lnTo>
                  <a:pt x="4083" y="472"/>
                </a:lnTo>
                <a:lnTo>
                  <a:pt x="4083" y="271"/>
                </a:lnTo>
                <a:lnTo>
                  <a:pt x="4083" y="471"/>
                </a:lnTo>
                <a:lnTo>
                  <a:pt x="4084" y="440"/>
                </a:lnTo>
                <a:lnTo>
                  <a:pt x="4084" y="421"/>
                </a:lnTo>
                <a:lnTo>
                  <a:pt x="4084" y="472"/>
                </a:lnTo>
                <a:lnTo>
                  <a:pt x="4084" y="471"/>
                </a:lnTo>
                <a:lnTo>
                  <a:pt x="4084" y="471"/>
                </a:lnTo>
                <a:lnTo>
                  <a:pt x="4085" y="471"/>
                </a:lnTo>
                <a:lnTo>
                  <a:pt x="4085" y="472"/>
                </a:lnTo>
                <a:lnTo>
                  <a:pt x="4086" y="471"/>
                </a:lnTo>
                <a:lnTo>
                  <a:pt x="4086" y="472"/>
                </a:lnTo>
                <a:lnTo>
                  <a:pt x="4086" y="469"/>
                </a:lnTo>
                <a:lnTo>
                  <a:pt x="4086" y="472"/>
                </a:lnTo>
                <a:lnTo>
                  <a:pt x="4087" y="471"/>
                </a:lnTo>
                <a:lnTo>
                  <a:pt x="4087" y="471"/>
                </a:lnTo>
                <a:lnTo>
                  <a:pt x="4087" y="472"/>
                </a:lnTo>
                <a:lnTo>
                  <a:pt x="4088" y="469"/>
                </a:lnTo>
                <a:lnTo>
                  <a:pt x="4088" y="470"/>
                </a:lnTo>
                <a:lnTo>
                  <a:pt x="4088" y="470"/>
                </a:lnTo>
                <a:lnTo>
                  <a:pt x="4088" y="468"/>
                </a:lnTo>
                <a:lnTo>
                  <a:pt x="4089" y="472"/>
                </a:lnTo>
                <a:lnTo>
                  <a:pt x="4089" y="470"/>
                </a:lnTo>
                <a:lnTo>
                  <a:pt x="4089" y="470"/>
                </a:lnTo>
                <a:lnTo>
                  <a:pt x="4090" y="472"/>
                </a:lnTo>
                <a:lnTo>
                  <a:pt x="4090" y="430"/>
                </a:lnTo>
                <a:lnTo>
                  <a:pt x="4090" y="471"/>
                </a:lnTo>
                <a:lnTo>
                  <a:pt x="4090" y="470"/>
                </a:lnTo>
                <a:lnTo>
                  <a:pt x="4090" y="468"/>
                </a:lnTo>
                <a:lnTo>
                  <a:pt x="4091" y="472"/>
                </a:lnTo>
                <a:lnTo>
                  <a:pt x="4091" y="471"/>
                </a:lnTo>
                <a:lnTo>
                  <a:pt x="4092" y="471"/>
                </a:lnTo>
                <a:lnTo>
                  <a:pt x="4092" y="470"/>
                </a:lnTo>
                <a:lnTo>
                  <a:pt x="4092" y="472"/>
                </a:lnTo>
                <a:lnTo>
                  <a:pt x="4092" y="471"/>
                </a:lnTo>
                <a:lnTo>
                  <a:pt x="4092" y="471"/>
                </a:lnTo>
                <a:lnTo>
                  <a:pt x="4093" y="470"/>
                </a:lnTo>
                <a:lnTo>
                  <a:pt x="4094" y="472"/>
                </a:lnTo>
                <a:lnTo>
                  <a:pt x="4094" y="472"/>
                </a:lnTo>
                <a:lnTo>
                  <a:pt x="4094" y="472"/>
                </a:lnTo>
                <a:lnTo>
                  <a:pt x="4094" y="472"/>
                </a:lnTo>
                <a:lnTo>
                  <a:pt x="4095" y="469"/>
                </a:lnTo>
                <a:lnTo>
                  <a:pt x="4095" y="469"/>
                </a:lnTo>
                <a:lnTo>
                  <a:pt x="4095" y="447"/>
                </a:lnTo>
                <a:lnTo>
                  <a:pt x="4096" y="472"/>
                </a:lnTo>
                <a:lnTo>
                  <a:pt x="4096" y="472"/>
                </a:lnTo>
                <a:lnTo>
                  <a:pt x="4096" y="472"/>
                </a:lnTo>
                <a:lnTo>
                  <a:pt x="4096" y="470"/>
                </a:lnTo>
                <a:lnTo>
                  <a:pt x="4097" y="472"/>
                </a:lnTo>
                <a:lnTo>
                  <a:pt x="4097" y="472"/>
                </a:lnTo>
                <a:lnTo>
                  <a:pt x="4097" y="472"/>
                </a:lnTo>
                <a:lnTo>
                  <a:pt x="4097" y="471"/>
                </a:lnTo>
                <a:lnTo>
                  <a:pt x="4098" y="472"/>
                </a:lnTo>
                <a:lnTo>
                  <a:pt x="4098" y="472"/>
                </a:lnTo>
                <a:lnTo>
                  <a:pt x="4098" y="472"/>
                </a:lnTo>
                <a:lnTo>
                  <a:pt x="4099" y="470"/>
                </a:lnTo>
                <a:lnTo>
                  <a:pt x="4099" y="472"/>
                </a:lnTo>
                <a:lnTo>
                  <a:pt x="4099" y="472"/>
                </a:lnTo>
                <a:lnTo>
                  <a:pt x="4100" y="472"/>
                </a:lnTo>
                <a:lnTo>
                  <a:pt x="4100" y="470"/>
                </a:lnTo>
                <a:lnTo>
                  <a:pt x="4100" y="472"/>
                </a:lnTo>
                <a:lnTo>
                  <a:pt x="4101" y="472"/>
                </a:lnTo>
                <a:lnTo>
                  <a:pt x="4101" y="470"/>
                </a:lnTo>
                <a:lnTo>
                  <a:pt x="4101" y="472"/>
                </a:lnTo>
                <a:lnTo>
                  <a:pt x="4102" y="471"/>
                </a:lnTo>
                <a:lnTo>
                  <a:pt x="4102" y="471"/>
                </a:lnTo>
                <a:lnTo>
                  <a:pt x="4102" y="472"/>
                </a:lnTo>
                <a:lnTo>
                  <a:pt x="4103" y="413"/>
                </a:lnTo>
                <a:lnTo>
                  <a:pt x="4103" y="472"/>
                </a:lnTo>
                <a:lnTo>
                  <a:pt x="4103" y="470"/>
                </a:lnTo>
                <a:lnTo>
                  <a:pt x="4104" y="423"/>
                </a:lnTo>
                <a:lnTo>
                  <a:pt x="4104" y="472"/>
                </a:lnTo>
                <a:lnTo>
                  <a:pt x="4104" y="459"/>
                </a:lnTo>
                <a:lnTo>
                  <a:pt x="4104" y="459"/>
                </a:lnTo>
                <a:lnTo>
                  <a:pt x="4104" y="472"/>
                </a:lnTo>
                <a:lnTo>
                  <a:pt x="4105" y="264"/>
                </a:lnTo>
                <a:lnTo>
                  <a:pt x="4105" y="472"/>
                </a:lnTo>
                <a:lnTo>
                  <a:pt x="4105" y="472"/>
                </a:lnTo>
                <a:lnTo>
                  <a:pt x="4105" y="470"/>
                </a:lnTo>
                <a:lnTo>
                  <a:pt x="4106" y="472"/>
                </a:lnTo>
                <a:lnTo>
                  <a:pt x="4106" y="472"/>
                </a:lnTo>
                <a:lnTo>
                  <a:pt x="4106" y="472"/>
                </a:lnTo>
                <a:lnTo>
                  <a:pt x="4107" y="472"/>
                </a:lnTo>
                <a:lnTo>
                  <a:pt x="4107" y="469"/>
                </a:lnTo>
                <a:lnTo>
                  <a:pt x="4107" y="472"/>
                </a:lnTo>
                <a:lnTo>
                  <a:pt x="4108" y="472"/>
                </a:lnTo>
                <a:lnTo>
                  <a:pt x="4108" y="472"/>
                </a:lnTo>
                <a:lnTo>
                  <a:pt x="4108" y="470"/>
                </a:lnTo>
                <a:lnTo>
                  <a:pt x="4108" y="471"/>
                </a:lnTo>
                <a:lnTo>
                  <a:pt x="4109" y="471"/>
                </a:lnTo>
                <a:lnTo>
                  <a:pt x="4109" y="468"/>
                </a:lnTo>
                <a:lnTo>
                  <a:pt x="4110" y="472"/>
                </a:lnTo>
                <a:lnTo>
                  <a:pt x="4110" y="472"/>
                </a:lnTo>
                <a:lnTo>
                  <a:pt x="4110" y="472"/>
                </a:lnTo>
                <a:lnTo>
                  <a:pt x="4110" y="472"/>
                </a:lnTo>
                <a:lnTo>
                  <a:pt x="4110" y="426"/>
                </a:lnTo>
                <a:lnTo>
                  <a:pt x="4111" y="471"/>
                </a:lnTo>
                <a:lnTo>
                  <a:pt x="4111" y="470"/>
                </a:lnTo>
                <a:lnTo>
                  <a:pt x="4111" y="472"/>
                </a:lnTo>
                <a:lnTo>
                  <a:pt x="4112" y="409"/>
                </a:lnTo>
                <a:lnTo>
                  <a:pt x="4112" y="471"/>
                </a:lnTo>
                <a:lnTo>
                  <a:pt x="4112" y="471"/>
                </a:lnTo>
                <a:lnTo>
                  <a:pt x="4113" y="472"/>
                </a:lnTo>
                <a:lnTo>
                  <a:pt x="4113" y="468"/>
                </a:lnTo>
                <a:lnTo>
                  <a:pt x="4113" y="468"/>
                </a:lnTo>
                <a:lnTo>
                  <a:pt x="4113" y="469"/>
                </a:lnTo>
                <a:lnTo>
                  <a:pt x="4113" y="472"/>
                </a:lnTo>
                <a:lnTo>
                  <a:pt x="4114" y="399"/>
                </a:lnTo>
                <a:lnTo>
                  <a:pt x="4114" y="471"/>
                </a:lnTo>
                <a:lnTo>
                  <a:pt x="4114" y="471"/>
                </a:lnTo>
                <a:lnTo>
                  <a:pt x="4114" y="472"/>
                </a:lnTo>
                <a:lnTo>
                  <a:pt x="4115" y="464"/>
                </a:lnTo>
                <a:lnTo>
                  <a:pt x="4115" y="465"/>
                </a:lnTo>
                <a:lnTo>
                  <a:pt x="4116" y="465"/>
                </a:lnTo>
                <a:lnTo>
                  <a:pt x="4116" y="467"/>
                </a:lnTo>
                <a:lnTo>
                  <a:pt x="4116" y="461"/>
                </a:lnTo>
                <a:lnTo>
                  <a:pt x="4116" y="466"/>
                </a:lnTo>
                <a:lnTo>
                  <a:pt x="4117" y="466"/>
                </a:lnTo>
                <a:lnTo>
                  <a:pt x="4118" y="467"/>
                </a:lnTo>
                <a:lnTo>
                  <a:pt x="4118" y="462"/>
                </a:lnTo>
                <a:lnTo>
                  <a:pt x="4118" y="466"/>
                </a:lnTo>
                <a:lnTo>
                  <a:pt x="4118" y="466"/>
                </a:lnTo>
                <a:lnTo>
                  <a:pt x="4119" y="460"/>
                </a:lnTo>
                <a:lnTo>
                  <a:pt x="4119" y="472"/>
                </a:lnTo>
                <a:lnTo>
                  <a:pt x="4119" y="472"/>
                </a:lnTo>
                <a:lnTo>
                  <a:pt x="4119" y="470"/>
                </a:lnTo>
                <a:lnTo>
                  <a:pt x="4120" y="472"/>
                </a:lnTo>
                <a:lnTo>
                  <a:pt x="4120" y="472"/>
                </a:lnTo>
                <a:lnTo>
                  <a:pt x="4120" y="472"/>
                </a:lnTo>
                <a:lnTo>
                  <a:pt x="4121" y="472"/>
                </a:lnTo>
                <a:lnTo>
                  <a:pt x="4121" y="470"/>
                </a:lnTo>
                <a:lnTo>
                  <a:pt x="4121" y="470"/>
                </a:lnTo>
                <a:lnTo>
                  <a:pt x="4121" y="470"/>
                </a:lnTo>
                <a:lnTo>
                  <a:pt x="4121" y="470"/>
                </a:lnTo>
                <a:lnTo>
                  <a:pt x="4122" y="472"/>
                </a:lnTo>
                <a:lnTo>
                  <a:pt x="4122" y="472"/>
                </a:lnTo>
                <a:lnTo>
                  <a:pt x="4122" y="472"/>
                </a:lnTo>
                <a:lnTo>
                  <a:pt x="4123" y="470"/>
                </a:lnTo>
                <a:lnTo>
                  <a:pt x="4123" y="470"/>
                </a:lnTo>
                <a:lnTo>
                  <a:pt x="4123" y="470"/>
                </a:lnTo>
                <a:lnTo>
                  <a:pt x="4124" y="472"/>
                </a:lnTo>
                <a:lnTo>
                  <a:pt x="4125" y="472"/>
                </a:lnTo>
                <a:lnTo>
                  <a:pt x="4125" y="472"/>
                </a:lnTo>
                <a:lnTo>
                  <a:pt x="4126" y="411"/>
                </a:lnTo>
                <a:lnTo>
                  <a:pt x="4126" y="470"/>
                </a:lnTo>
                <a:lnTo>
                  <a:pt x="4126" y="470"/>
                </a:lnTo>
                <a:lnTo>
                  <a:pt x="4126" y="470"/>
                </a:lnTo>
                <a:lnTo>
                  <a:pt x="4127" y="472"/>
                </a:lnTo>
                <a:lnTo>
                  <a:pt x="4127" y="472"/>
                </a:lnTo>
                <a:lnTo>
                  <a:pt x="4127" y="472"/>
                </a:lnTo>
                <a:lnTo>
                  <a:pt x="4127" y="472"/>
                </a:lnTo>
                <a:lnTo>
                  <a:pt x="4127" y="426"/>
                </a:lnTo>
                <a:lnTo>
                  <a:pt x="4128" y="472"/>
                </a:lnTo>
                <a:lnTo>
                  <a:pt x="4128" y="472"/>
                </a:lnTo>
                <a:lnTo>
                  <a:pt x="4129" y="408"/>
                </a:lnTo>
                <a:lnTo>
                  <a:pt x="4129" y="472"/>
                </a:lnTo>
                <a:lnTo>
                  <a:pt x="4129" y="472"/>
                </a:lnTo>
                <a:lnTo>
                  <a:pt x="4129" y="472"/>
                </a:lnTo>
                <a:lnTo>
                  <a:pt x="4130" y="470"/>
                </a:lnTo>
                <a:lnTo>
                  <a:pt x="4130" y="472"/>
                </a:lnTo>
                <a:lnTo>
                  <a:pt x="4130" y="472"/>
                </a:lnTo>
                <a:lnTo>
                  <a:pt x="4131" y="472"/>
                </a:lnTo>
                <a:lnTo>
                  <a:pt x="4131" y="468"/>
                </a:lnTo>
                <a:lnTo>
                  <a:pt x="4131" y="472"/>
                </a:lnTo>
                <a:lnTo>
                  <a:pt x="4131" y="472"/>
                </a:lnTo>
                <a:lnTo>
                  <a:pt x="4132" y="472"/>
                </a:lnTo>
                <a:lnTo>
                  <a:pt x="4132" y="468"/>
                </a:lnTo>
                <a:lnTo>
                  <a:pt x="4132" y="472"/>
                </a:lnTo>
                <a:lnTo>
                  <a:pt x="4133" y="472"/>
                </a:lnTo>
                <a:lnTo>
                  <a:pt x="4133" y="472"/>
                </a:lnTo>
                <a:lnTo>
                  <a:pt x="4133" y="422"/>
                </a:lnTo>
                <a:lnTo>
                  <a:pt x="4134" y="458"/>
                </a:lnTo>
                <a:lnTo>
                  <a:pt x="4134" y="461"/>
                </a:lnTo>
                <a:lnTo>
                  <a:pt x="4134" y="472"/>
                </a:lnTo>
                <a:lnTo>
                  <a:pt x="4134" y="414"/>
                </a:lnTo>
                <a:lnTo>
                  <a:pt x="4135" y="470"/>
                </a:lnTo>
                <a:lnTo>
                  <a:pt x="4135" y="470"/>
                </a:lnTo>
                <a:lnTo>
                  <a:pt x="4135" y="410"/>
                </a:lnTo>
                <a:lnTo>
                  <a:pt x="4135" y="471"/>
                </a:lnTo>
                <a:lnTo>
                  <a:pt x="4136" y="471"/>
                </a:lnTo>
                <a:lnTo>
                  <a:pt x="4136" y="471"/>
                </a:lnTo>
                <a:lnTo>
                  <a:pt x="4136" y="472"/>
                </a:lnTo>
                <a:lnTo>
                  <a:pt x="4137" y="468"/>
                </a:lnTo>
                <a:lnTo>
                  <a:pt x="4137" y="468"/>
                </a:lnTo>
                <a:lnTo>
                  <a:pt x="4137" y="469"/>
                </a:lnTo>
                <a:lnTo>
                  <a:pt x="4137" y="471"/>
                </a:lnTo>
                <a:lnTo>
                  <a:pt x="4138" y="405"/>
                </a:lnTo>
                <a:lnTo>
                  <a:pt x="4138" y="466"/>
                </a:lnTo>
                <a:lnTo>
                  <a:pt x="4138" y="466"/>
                </a:lnTo>
                <a:lnTo>
                  <a:pt x="4138" y="466"/>
                </a:lnTo>
                <a:lnTo>
                  <a:pt x="4139" y="256"/>
                </a:lnTo>
                <a:lnTo>
                  <a:pt x="4139" y="464"/>
                </a:lnTo>
                <a:lnTo>
                  <a:pt x="4140" y="464"/>
                </a:lnTo>
                <a:lnTo>
                  <a:pt x="4140" y="463"/>
                </a:lnTo>
                <a:lnTo>
                  <a:pt x="4140" y="472"/>
                </a:lnTo>
                <a:lnTo>
                  <a:pt x="4140" y="470"/>
                </a:lnTo>
                <a:lnTo>
                  <a:pt x="4141" y="470"/>
                </a:lnTo>
                <a:lnTo>
                  <a:pt x="4141" y="469"/>
                </a:lnTo>
                <a:lnTo>
                  <a:pt x="4142" y="472"/>
                </a:lnTo>
                <a:lnTo>
                  <a:pt x="4142" y="472"/>
                </a:lnTo>
                <a:lnTo>
                  <a:pt x="4142" y="472"/>
                </a:lnTo>
                <a:lnTo>
                  <a:pt x="4142" y="471"/>
                </a:lnTo>
                <a:lnTo>
                  <a:pt x="4142" y="472"/>
                </a:lnTo>
                <a:lnTo>
                  <a:pt x="4143" y="471"/>
                </a:lnTo>
                <a:lnTo>
                  <a:pt x="4143" y="471"/>
                </a:lnTo>
                <a:lnTo>
                  <a:pt x="4143" y="470"/>
                </a:lnTo>
                <a:lnTo>
                  <a:pt x="4144" y="472"/>
                </a:lnTo>
                <a:lnTo>
                  <a:pt x="4144" y="472"/>
                </a:lnTo>
                <a:lnTo>
                  <a:pt x="4144" y="472"/>
                </a:lnTo>
                <a:lnTo>
                  <a:pt x="4145" y="472"/>
                </a:lnTo>
                <a:lnTo>
                  <a:pt x="4145" y="470"/>
                </a:lnTo>
                <a:lnTo>
                  <a:pt x="4145" y="472"/>
                </a:lnTo>
                <a:lnTo>
                  <a:pt x="4145" y="472"/>
                </a:lnTo>
                <a:lnTo>
                  <a:pt x="4146" y="468"/>
                </a:lnTo>
                <a:lnTo>
                  <a:pt x="4146" y="472"/>
                </a:lnTo>
                <a:lnTo>
                  <a:pt x="4146" y="472"/>
                </a:lnTo>
                <a:lnTo>
                  <a:pt x="4147" y="470"/>
                </a:lnTo>
                <a:lnTo>
                  <a:pt x="4147" y="470"/>
                </a:lnTo>
                <a:lnTo>
                  <a:pt x="4147" y="472"/>
                </a:lnTo>
                <a:lnTo>
                  <a:pt x="4147" y="471"/>
                </a:lnTo>
                <a:lnTo>
                  <a:pt x="4148" y="471"/>
                </a:lnTo>
                <a:lnTo>
                  <a:pt x="4148" y="410"/>
                </a:lnTo>
                <a:lnTo>
                  <a:pt x="4149" y="472"/>
                </a:lnTo>
                <a:lnTo>
                  <a:pt x="4149" y="472"/>
                </a:lnTo>
                <a:lnTo>
                  <a:pt x="4149" y="472"/>
                </a:lnTo>
                <a:lnTo>
                  <a:pt x="4149" y="267"/>
                </a:lnTo>
                <a:lnTo>
                  <a:pt x="4150" y="471"/>
                </a:lnTo>
                <a:lnTo>
                  <a:pt x="4150" y="472"/>
                </a:lnTo>
                <a:lnTo>
                  <a:pt x="4150" y="471"/>
                </a:lnTo>
                <a:lnTo>
                  <a:pt x="4151" y="472"/>
                </a:lnTo>
                <a:lnTo>
                  <a:pt x="4151" y="472"/>
                </a:lnTo>
                <a:lnTo>
                  <a:pt x="4151" y="472"/>
                </a:lnTo>
                <a:lnTo>
                  <a:pt x="4151" y="469"/>
                </a:lnTo>
                <a:lnTo>
                  <a:pt x="4152" y="472"/>
                </a:lnTo>
                <a:lnTo>
                  <a:pt x="4152" y="472"/>
                </a:lnTo>
                <a:lnTo>
                  <a:pt x="4152" y="472"/>
                </a:lnTo>
                <a:lnTo>
                  <a:pt x="4153" y="343"/>
                </a:lnTo>
                <a:lnTo>
                  <a:pt x="4153" y="466"/>
                </a:lnTo>
                <a:lnTo>
                  <a:pt x="4153" y="466"/>
                </a:lnTo>
                <a:lnTo>
                  <a:pt x="4154" y="466"/>
                </a:lnTo>
                <a:lnTo>
                  <a:pt x="4154" y="468"/>
                </a:lnTo>
                <a:lnTo>
                  <a:pt x="4154" y="468"/>
                </a:lnTo>
                <a:lnTo>
                  <a:pt x="4155" y="468"/>
                </a:lnTo>
                <a:lnTo>
                  <a:pt x="4155" y="468"/>
                </a:lnTo>
                <a:lnTo>
                  <a:pt x="4155" y="464"/>
                </a:lnTo>
                <a:lnTo>
                  <a:pt x="4155" y="467"/>
                </a:lnTo>
                <a:lnTo>
                  <a:pt x="4156" y="467"/>
                </a:lnTo>
                <a:lnTo>
                  <a:pt x="4156" y="468"/>
                </a:lnTo>
                <a:lnTo>
                  <a:pt x="4157" y="463"/>
                </a:lnTo>
                <a:lnTo>
                  <a:pt x="4157" y="464"/>
                </a:lnTo>
                <a:lnTo>
                  <a:pt x="4157" y="464"/>
                </a:lnTo>
                <a:lnTo>
                  <a:pt x="4157" y="368"/>
                </a:lnTo>
                <a:lnTo>
                  <a:pt x="4158" y="471"/>
                </a:lnTo>
                <a:lnTo>
                  <a:pt x="4158" y="470"/>
                </a:lnTo>
                <a:lnTo>
                  <a:pt x="4158" y="470"/>
                </a:lnTo>
                <a:lnTo>
                  <a:pt x="4158" y="471"/>
                </a:lnTo>
                <a:lnTo>
                  <a:pt x="4159" y="465"/>
                </a:lnTo>
                <a:lnTo>
                  <a:pt x="4159" y="465"/>
                </a:lnTo>
                <a:lnTo>
                  <a:pt x="4159" y="460"/>
                </a:lnTo>
                <a:lnTo>
                  <a:pt x="4159" y="467"/>
                </a:lnTo>
                <a:lnTo>
                  <a:pt x="4160" y="463"/>
                </a:lnTo>
                <a:lnTo>
                  <a:pt x="4160" y="463"/>
                </a:lnTo>
                <a:lnTo>
                  <a:pt x="4160" y="403"/>
                </a:lnTo>
                <a:lnTo>
                  <a:pt x="4161" y="470"/>
                </a:lnTo>
                <a:lnTo>
                  <a:pt x="4161" y="470"/>
                </a:lnTo>
                <a:lnTo>
                  <a:pt x="4161" y="470"/>
                </a:lnTo>
                <a:lnTo>
                  <a:pt x="4162" y="472"/>
                </a:lnTo>
                <a:lnTo>
                  <a:pt x="4162" y="469"/>
                </a:lnTo>
                <a:lnTo>
                  <a:pt x="4162" y="469"/>
                </a:lnTo>
                <a:lnTo>
                  <a:pt x="4162" y="469"/>
                </a:lnTo>
                <a:lnTo>
                  <a:pt x="4163" y="472"/>
                </a:lnTo>
                <a:lnTo>
                  <a:pt x="4163" y="472"/>
                </a:lnTo>
                <a:lnTo>
                  <a:pt x="4164" y="472"/>
                </a:lnTo>
                <a:lnTo>
                  <a:pt x="4164" y="472"/>
                </a:lnTo>
                <a:lnTo>
                  <a:pt x="4165" y="470"/>
                </a:lnTo>
                <a:lnTo>
                  <a:pt x="4165" y="472"/>
                </a:lnTo>
                <a:lnTo>
                  <a:pt x="4165" y="472"/>
                </a:lnTo>
                <a:lnTo>
                  <a:pt x="4165" y="471"/>
                </a:lnTo>
                <a:lnTo>
                  <a:pt x="4165" y="472"/>
                </a:lnTo>
                <a:lnTo>
                  <a:pt x="4166" y="472"/>
                </a:lnTo>
                <a:lnTo>
                  <a:pt x="4166" y="472"/>
                </a:lnTo>
                <a:lnTo>
                  <a:pt x="4166" y="472"/>
                </a:lnTo>
                <a:lnTo>
                  <a:pt x="4166" y="469"/>
                </a:lnTo>
                <a:lnTo>
                  <a:pt x="4167" y="472"/>
                </a:lnTo>
                <a:lnTo>
                  <a:pt x="4167" y="472"/>
                </a:lnTo>
                <a:lnTo>
                  <a:pt x="4167" y="472"/>
                </a:lnTo>
                <a:lnTo>
                  <a:pt x="4168" y="470"/>
                </a:lnTo>
                <a:lnTo>
                  <a:pt x="4168" y="471"/>
                </a:lnTo>
                <a:lnTo>
                  <a:pt x="4168" y="471"/>
                </a:lnTo>
                <a:lnTo>
                  <a:pt x="4168" y="472"/>
                </a:lnTo>
                <a:lnTo>
                  <a:pt x="4169" y="469"/>
                </a:lnTo>
                <a:lnTo>
                  <a:pt x="4169" y="472"/>
                </a:lnTo>
                <a:lnTo>
                  <a:pt x="4169" y="472"/>
                </a:lnTo>
                <a:lnTo>
                  <a:pt x="4169" y="472"/>
                </a:lnTo>
                <a:lnTo>
                  <a:pt x="4170" y="470"/>
                </a:lnTo>
                <a:lnTo>
                  <a:pt x="4170" y="472"/>
                </a:lnTo>
                <a:lnTo>
                  <a:pt x="4170" y="472"/>
                </a:lnTo>
                <a:lnTo>
                  <a:pt x="4171" y="469"/>
                </a:lnTo>
                <a:lnTo>
                  <a:pt x="4171" y="472"/>
                </a:lnTo>
                <a:lnTo>
                  <a:pt x="4171" y="472"/>
                </a:lnTo>
                <a:lnTo>
                  <a:pt x="4172" y="472"/>
                </a:lnTo>
                <a:lnTo>
                  <a:pt x="4172" y="272"/>
                </a:lnTo>
                <a:lnTo>
                  <a:pt x="4172" y="472"/>
                </a:lnTo>
                <a:lnTo>
                  <a:pt x="4173" y="471"/>
                </a:lnTo>
                <a:lnTo>
                  <a:pt x="4173" y="471"/>
                </a:lnTo>
                <a:lnTo>
                  <a:pt x="4173" y="470"/>
                </a:lnTo>
                <a:lnTo>
                  <a:pt x="4174" y="472"/>
                </a:lnTo>
                <a:lnTo>
                  <a:pt x="4174" y="472"/>
                </a:lnTo>
                <a:lnTo>
                  <a:pt x="4174" y="471"/>
                </a:lnTo>
                <a:lnTo>
                  <a:pt x="4174" y="472"/>
                </a:lnTo>
                <a:lnTo>
                  <a:pt x="4174" y="468"/>
                </a:lnTo>
                <a:lnTo>
                  <a:pt x="4175" y="471"/>
                </a:lnTo>
                <a:lnTo>
                  <a:pt x="4175" y="471"/>
                </a:lnTo>
                <a:lnTo>
                  <a:pt x="4175" y="414"/>
                </a:lnTo>
                <a:lnTo>
                  <a:pt x="4176" y="472"/>
                </a:lnTo>
                <a:lnTo>
                  <a:pt x="4176" y="472"/>
                </a:lnTo>
                <a:lnTo>
                  <a:pt x="4176" y="472"/>
                </a:lnTo>
                <a:lnTo>
                  <a:pt x="4177" y="465"/>
                </a:lnTo>
                <a:lnTo>
                  <a:pt x="4177" y="466"/>
                </a:lnTo>
                <a:lnTo>
                  <a:pt x="4177" y="467"/>
                </a:lnTo>
                <a:lnTo>
                  <a:pt x="4177" y="466"/>
                </a:lnTo>
                <a:lnTo>
                  <a:pt x="4178" y="471"/>
                </a:lnTo>
                <a:lnTo>
                  <a:pt x="4179" y="470"/>
                </a:lnTo>
                <a:lnTo>
                  <a:pt x="4179" y="471"/>
                </a:lnTo>
                <a:lnTo>
                  <a:pt x="4179" y="341"/>
                </a:lnTo>
                <a:lnTo>
                  <a:pt x="4179" y="466"/>
                </a:lnTo>
                <a:lnTo>
                  <a:pt x="4180" y="466"/>
                </a:lnTo>
                <a:lnTo>
                  <a:pt x="4180" y="469"/>
                </a:lnTo>
                <a:lnTo>
                  <a:pt x="4180" y="464"/>
                </a:lnTo>
                <a:lnTo>
                  <a:pt x="4181" y="465"/>
                </a:lnTo>
                <a:lnTo>
                  <a:pt x="4181" y="465"/>
                </a:lnTo>
                <a:lnTo>
                  <a:pt x="4181" y="466"/>
                </a:lnTo>
                <a:lnTo>
                  <a:pt x="4181" y="463"/>
                </a:lnTo>
                <a:lnTo>
                  <a:pt x="4182" y="465"/>
                </a:lnTo>
                <a:lnTo>
                  <a:pt x="4182" y="465"/>
                </a:lnTo>
                <a:lnTo>
                  <a:pt x="4183" y="467"/>
                </a:lnTo>
                <a:lnTo>
                  <a:pt x="4183" y="465"/>
                </a:lnTo>
                <a:lnTo>
                  <a:pt x="4183" y="466"/>
                </a:lnTo>
                <a:lnTo>
                  <a:pt x="4183" y="466"/>
                </a:lnTo>
                <a:lnTo>
                  <a:pt x="4184" y="459"/>
                </a:lnTo>
                <a:lnTo>
                  <a:pt x="4184" y="472"/>
                </a:lnTo>
                <a:lnTo>
                  <a:pt x="4184" y="471"/>
                </a:lnTo>
                <a:lnTo>
                  <a:pt x="4184" y="471"/>
                </a:lnTo>
                <a:lnTo>
                  <a:pt x="4185" y="472"/>
                </a:lnTo>
                <a:lnTo>
                  <a:pt x="4185" y="472"/>
                </a:lnTo>
                <a:lnTo>
                  <a:pt x="4185" y="472"/>
                </a:lnTo>
                <a:lnTo>
                  <a:pt x="4186" y="469"/>
                </a:lnTo>
                <a:lnTo>
                  <a:pt x="4186" y="472"/>
                </a:lnTo>
                <a:lnTo>
                  <a:pt x="4186" y="471"/>
                </a:lnTo>
                <a:lnTo>
                  <a:pt x="4187" y="471"/>
                </a:lnTo>
                <a:lnTo>
                  <a:pt x="4187" y="471"/>
                </a:lnTo>
                <a:lnTo>
                  <a:pt x="4187" y="472"/>
                </a:lnTo>
                <a:lnTo>
                  <a:pt x="4187" y="472"/>
                </a:lnTo>
                <a:lnTo>
                  <a:pt x="4187" y="472"/>
                </a:lnTo>
                <a:lnTo>
                  <a:pt x="4188" y="469"/>
                </a:lnTo>
                <a:lnTo>
                  <a:pt x="4188" y="472"/>
                </a:lnTo>
                <a:lnTo>
                  <a:pt x="4189" y="472"/>
                </a:lnTo>
                <a:lnTo>
                  <a:pt x="4189" y="472"/>
                </a:lnTo>
                <a:lnTo>
                  <a:pt x="4189" y="471"/>
                </a:lnTo>
                <a:lnTo>
                  <a:pt x="4189" y="472"/>
                </a:lnTo>
                <a:lnTo>
                  <a:pt x="4190" y="472"/>
                </a:lnTo>
                <a:lnTo>
                  <a:pt x="4190" y="472"/>
                </a:lnTo>
                <a:lnTo>
                  <a:pt x="4190" y="472"/>
                </a:lnTo>
                <a:lnTo>
                  <a:pt x="4191" y="414"/>
                </a:lnTo>
                <a:lnTo>
                  <a:pt x="4191" y="465"/>
                </a:lnTo>
                <a:lnTo>
                  <a:pt x="4191" y="472"/>
                </a:lnTo>
                <a:lnTo>
                  <a:pt x="4191" y="427"/>
                </a:lnTo>
                <a:lnTo>
                  <a:pt x="4192" y="472"/>
                </a:lnTo>
                <a:lnTo>
                  <a:pt x="4192" y="472"/>
                </a:lnTo>
                <a:lnTo>
                  <a:pt x="4193" y="273"/>
                </a:lnTo>
                <a:lnTo>
                  <a:pt x="4193" y="472"/>
                </a:lnTo>
                <a:lnTo>
                  <a:pt x="4193" y="472"/>
                </a:lnTo>
                <a:lnTo>
                  <a:pt x="4193" y="472"/>
                </a:lnTo>
                <a:lnTo>
                  <a:pt x="4193" y="472"/>
                </a:lnTo>
                <a:lnTo>
                  <a:pt x="4194" y="469"/>
                </a:lnTo>
                <a:lnTo>
                  <a:pt x="4194" y="471"/>
                </a:lnTo>
                <a:lnTo>
                  <a:pt x="4195" y="471"/>
                </a:lnTo>
                <a:lnTo>
                  <a:pt x="4195" y="453"/>
                </a:lnTo>
                <a:lnTo>
                  <a:pt x="4195" y="472"/>
                </a:lnTo>
                <a:lnTo>
                  <a:pt x="4195" y="472"/>
                </a:lnTo>
                <a:lnTo>
                  <a:pt x="4196" y="472"/>
                </a:lnTo>
                <a:lnTo>
                  <a:pt x="4196" y="408"/>
                </a:lnTo>
                <a:lnTo>
                  <a:pt x="4197" y="470"/>
                </a:lnTo>
                <a:lnTo>
                  <a:pt x="4197" y="471"/>
                </a:lnTo>
                <a:lnTo>
                  <a:pt x="4197" y="472"/>
                </a:lnTo>
                <a:lnTo>
                  <a:pt x="4197" y="466"/>
                </a:lnTo>
                <a:lnTo>
                  <a:pt x="4198" y="470"/>
                </a:lnTo>
                <a:lnTo>
                  <a:pt x="4198" y="470"/>
                </a:lnTo>
                <a:lnTo>
                  <a:pt x="4198" y="472"/>
                </a:lnTo>
                <a:lnTo>
                  <a:pt x="4199" y="406"/>
                </a:lnTo>
                <a:lnTo>
                  <a:pt x="4199" y="469"/>
                </a:lnTo>
                <a:lnTo>
                  <a:pt x="4199" y="408"/>
                </a:lnTo>
                <a:lnTo>
                  <a:pt x="4200" y="472"/>
                </a:lnTo>
                <a:lnTo>
                  <a:pt x="4200" y="471"/>
                </a:lnTo>
                <a:lnTo>
                  <a:pt x="4201" y="467"/>
                </a:lnTo>
                <a:lnTo>
                  <a:pt x="4201" y="470"/>
                </a:lnTo>
                <a:lnTo>
                  <a:pt x="4201" y="469"/>
                </a:lnTo>
                <a:lnTo>
                  <a:pt x="4202" y="262"/>
                </a:lnTo>
                <a:lnTo>
                  <a:pt x="4202" y="471"/>
                </a:lnTo>
                <a:lnTo>
                  <a:pt x="4202" y="471"/>
                </a:lnTo>
                <a:lnTo>
                  <a:pt x="4203" y="471"/>
                </a:lnTo>
                <a:lnTo>
                  <a:pt x="4203" y="472"/>
                </a:lnTo>
                <a:lnTo>
                  <a:pt x="4203" y="470"/>
                </a:lnTo>
                <a:lnTo>
                  <a:pt x="4203" y="472"/>
                </a:lnTo>
                <a:lnTo>
                  <a:pt x="4203" y="472"/>
                </a:lnTo>
                <a:lnTo>
                  <a:pt x="4204" y="472"/>
                </a:lnTo>
                <a:lnTo>
                  <a:pt x="4204" y="469"/>
                </a:lnTo>
                <a:lnTo>
                  <a:pt x="4205" y="472"/>
                </a:lnTo>
                <a:lnTo>
                  <a:pt x="4205" y="472"/>
                </a:lnTo>
                <a:lnTo>
                  <a:pt x="4205" y="472"/>
                </a:lnTo>
                <a:lnTo>
                  <a:pt x="4205" y="471"/>
                </a:lnTo>
                <a:lnTo>
                  <a:pt x="4206" y="472"/>
                </a:lnTo>
                <a:lnTo>
                  <a:pt x="4206" y="472"/>
                </a:lnTo>
                <a:lnTo>
                  <a:pt x="4207" y="461"/>
                </a:lnTo>
                <a:lnTo>
                  <a:pt x="4207" y="466"/>
                </a:lnTo>
                <a:lnTo>
                  <a:pt x="4207" y="466"/>
                </a:lnTo>
                <a:lnTo>
                  <a:pt x="4207" y="472"/>
                </a:lnTo>
                <a:lnTo>
                  <a:pt x="4208" y="472"/>
                </a:lnTo>
                <a:lnTo>
                  <a:pt x="4208" y="472"/>
                </a:lnTo>
                <a:lnTo>
                  <a:pt x="4208" y="470"/>
                </a:lnTo>
                <a:lnTo>
                  <a:pt x="4209" y="472"/>
                </a:lnTo>
                <a:lnTo>
                  <a:pt x="4209" y="472"/>
                </a:lnTo>
                <a:lnTo>
                  <a:pt x="4209" y="472"/>
                </a:lnTo>
                <a:lnTo>
                  <a:pt x="4210" y="472"/>
                </a:lnTo>
                <a:lnTo>
                  <a:pt x="4210" y="470"/>
                </a:lnTo>
                <a:lnTo>
                  <a:pt x="4210" y="472"/>
                </a:lnTo>
                <a:lnTo>
                  <a:pt x="4211" y="472"/>
                </a:lnTo>
                <a:lnTo>
                  <a:pt x="4211" y="472"/>
                </a:lnTo>
                <a:lnTo>
                  <a:pt x="4211" y="470"/>
                </a:lnTo>
                <a:lnTo>
                  <a:pt x="4211" y="472"/>
                </a:lnTo>
                <a:lnTo>
                  <a:pt x="4212" y="472"/>
                </a:lnTo>
                <a:lnTo>
                  <a:pt x="4212" y="472"/>
                </a:lnTo>
                <a:lnTo>
                  <a:pt x="4212" y="471"/>
                </a:lnTo>
                <a:lnTo>
                  <a:pt x="4213" y="472"/>
                </a:lnTo>
                <a:lnTo>
                  <a:pt x="4213" y="472"/>
                </a:lnTo>
                <a:lnTo>
                  <a:pt x="4213" y="469"/>
                </a:lnTo>
                <a:lnTo>
                  <a:pt x="4214" y="472"/>
                </a:lnTo>
                <a:lnTo>
                  <a:pt x="4214" y="472"/>
                </a:lnTo>
                <a:lnTo>
                  <a:pt x="4214" y="472"/>
                </a:lnTo>
                <a:lnTo>
                  <a:pt x="4214" y="411"/>
                </a:lnTo>
                <a:lnTo>
                  <a:pt x="4215" y="472"/>
                </a:lnTo>
                <a:lnTo>
                  <a:pt x="4215" y="448"/>
                </a:lnTo>
                <a:lnTo>
                  <a:pt x="4215" y="448"/>
                </a:lnTo>
                <a:lnTo>
                  <a:pt x="4216" y="472"/>
                </a:lnTo>
                <a:lnTo>
                  <a:pt x="4216" y="425"/>
                </a:lnTo>
                <a:lnTo>
                  <a:pt x="4216" y="425"/>
                </a:lnTo>
                <a:lnTo>
                  <a:pt x="4217" y="472"/>
                </a:lnTo>
                <a:lnTo>
                  <a:pt x="4217" y="472"/>
                </a:lnTo>
                <a:lnTo>
                  <a:pt x="4217" y="423"/>
                </a:lnTo>
                <a:lnTo>
                  <a:pt x="4218" y="472"/>
                </a:lnTo>
                <a:lnTo>
                  <a:pt x="4218" y="472"/>
                </a:lnTo>
                <a:lnTo>
                  <a:pt x="4219" y="472"/>
                </a:lnTo>
                <a:lnTo>
                  <a:pt x="4219" y="471"/>
                </a:lnTo>
                <a:lnTo>
                  <a:pt x="4219" y="472"/>
                </a:lnTo>
                <a:lnTo>
                  <a:pt x="4219" y="472"/>
                </a:lnTo>
                <a:lnTo>
                  <a:pt x="4220" y="471"/>
                </a:lnTo>
                <a:lnTo>
                  <a:pt x="4220" y="446"/>
                </a:lnTo>
                <a:lnTo>
                  <a:pt x="4221" y="472"/>
                </a:lnTo>
                <a:lnTo>
                  <a:pt x="4221" y="471"/>
                </a:lnTo>
                <a:lnTo>
                  <a:pt x="4221" y="471"/>
                </a:lnTo>
                <a:lnTo>
                  <a:pt x="4221" y="470"/>
                </a:lnTo>
                <a:lnTo>
                  <a:pt x="4221" y="472"/>
                </a:lnTo>
                <a:lnTo>
                  <a:pt x="4222" y="472"/>
                </a:lnTo>
                <a:lnTo>
                  <a:pt x="4222" y="469"/>
                </a:lnTo>
                <a:lnTo>
                  <a:pt x="4222" y="468"/>
                </a:lnTo>
                <a:lnTo>
                  <a:pt x="4223" y="472"/>
                </a:lnTo>
                <a:lnTo>
                  <a:pt x="4223" y="470"/>
                </a:lnTo>
                <a:lnTo>
                  <a:pt x="4223" y="470"/>
                </a:lnTo>
                <a:lnTo>
                  <a:pt x="4224" y="472"/>
                </a:lnTo>
                <a:lnTo>
                  <a:pt x="4224" y="469"/>
                </a:lnTo>
                <a:lnTo>
                  <a:pt x="4224" y="469"/>
                </a:lnTo>
                <a:lnTo>
                  <a:pt x="4224" y="469"/>
                </a:lnTo>
                <a:lnTo>
                  <a:pt x="4225" y="472"/>
                </a:lnTo>
                <a:lnTo>
                  <a:pt x="4225" y="400"/>
                </a:lnTo>
                <a:lnTo>
                  <a:pt x="4225" y="468"/>
                </a:lnTo>
                <a:lnTo>
                  <a:pt x="4226" y="467"/>
                </a:lnTo>
                <a:lnTo>
                  <a:pt x="4226" y="469"/>
                </a:lnTo>
                <a:lnTo>
                  <a:pt x="4226" y="464"/>
                </a:lnTo>
                <a:lnTo>
                  <a:pt x="4226" y="464"/>
                </a:lnTo>
                <a:lnTo>
                  <a:pt x="4227" y="466"/>
                </a:lnTo>
                <a:lnTo>
                  <a:pt x="4227" y="460"/>
                </a:lnTo>
                <a:lnTo>
                  <a:pt x="4228" y="463"/>
                </a:lnTo>
                <a:lnTo>
                  <a:pt x="4228" y="464"/>
                </a:lnTo>
                <a:lnTo>
                  <a:pt x="4228" y="403"/>
                </a:lnTo>
                <a:lnTo>
                  <a:pt x="4229" y="467"/>
                </a:lnTo>
                <a:lnTo>
                  <a:pt x="4229" y="467"/>
                </a:lnTo>
                <a:lnTo>
                  <a:pt x="4229" y="460"/>
                </a:lnTo>
                <a:lnTo>
                  <a:pt x="4230" y="472"/>
                </a:lnTo>
                <a:lnTo>
                  <a:pt x="4230" y="472"/>
                </a:lnTo>
                <a:lnTo>
                  <a:pt x="4230" y="472"/>
                </a:lnTo>
                <a:lnTo>
                  <a:pt x="4230" y="470"/>
                </a:lnTo>
                <a:lnTo>
                  <a:pt x="4231" y="472"/>
                </a:lnTo>
                <a:lnTo>
                  <a:pt x="4231" y="472"/>
                </a:lnTo>
                <a:lnTo>
                  <a:pt x="4231" y="472"/>
                </a:lnTo>
                <a:lnTo>
                  <a:pt x="4232" y="471"/>
                </a:lnTo>
                <a:lnTo>
                  <a:pt x="4232" y="472"/>
                </a:lnTo>
                <a:lnTo>
                  <a:pt x="4232" y="472"/>
                </a:lnTo>
                <a:lnTo>
                  <a:pt x="4232" y="469"/>
                </a:lnTo>
                <a:lnTo>
                  <a:pt x="4233" y="472"/>
                </a:lnTo>
                <a:lnTo>
                  <a:pt x="4234" y="472"/>
                </a:lnTo>
                <a:lnTo>
                  <a:pt x="4234" y="472"/>
                </a:lnTo>
                <a:lnTo>
                  <a:pt x="4234" y="470"/>
                </a:lnTo>
                <a:lnTo>
                  <a:pt x="4234" y="472"/>
                </a:lnTo>
                <a:lnTo>
                  <a:pt x="4234" y="471"/>
                </a:lnTo>
                <a:lnTo>
                  <a:pt x="4236" y="467"/>
                </a:lnTo>
                <a:lnTo>
                  <a:pt x="4236" y="472"/>
                </a:lnTo>
                <a:lnTo>
                  <a:pt x="4236" y="472"/>
                </a:lnTo>
                <a:lnTo>
                  <a:pt x="4236" y="471"/>
                </a:lnTo>
                <a:lnTo>
                  <a:pt x="4236" y="455"/>
                </a:lnTo>
                <a:lnTo>
                  <a:pt x="4236" y="472"/>
                </a:lnTo>
                <a:lnTo>
                  <a:pt x="4237" y="470"/>
                </a:lnTo>
                <a:lnTo>
                  <a:pt x="4237" y="374"/>
                </a:lnTo>
                <a:lnTo>
                  <a:pt x="4238" y="472"/>
                </a:lnTo>
                <a:lnTo>
                  <a:pt x="4238" y="470"/>
                </a:lnTo>
                <a:lnTo>
                  <a:pt x="4238" y="470"/>
                </a:lnTo>
                <a:lnTo>
                  <a:pt x="4239" y="472"/>
                </a:lnTo>
                <a:lnTo>
                  <a:pt x="4239" y="468"/>
                </a:lnTo>
                <a:lnTo>
                  <a:pt x="4239" y="471"/>
                </a:lnTo>
                <a:lnTo>
                  <a:pt x="4239" y="471"/>
                </a:lnTo>
                <a:lnTo>
                  <a:pt x="4240" y="408"/>
                </a:lnTo>
                <a:lnTo>
                  <a:pt x="4240" y="472"/>
                </a:lnTo>
                <a:lnTo>
                  <a:pt x="4240" y="471"/>
                </a:lnTo>
                <a:lnTo>
                  <a:pt x="4240" y="471"/>
                </a:lnTo>
                <a:lnTo>
                  <a:pt x="4240" y="471"/>
                </a:lnTo>
                <a:lnTo>
                  <a:pt x="4241" y="404"/>
                </a:lnTo>
                <a:lnTo>
                  <a:pt x="4241" y="463"/>
                </a:lnTo>
                <a:lnTo>
                  <a:pt x="4242" y="463"/>
                </a:lnTo>
                <a:lnTo>
                  <a:pt x="4242" y="462"/>
                </a:lnTo>
                <a:lnTo>
                  <a:pt x="4242" y="472"/>
                </a:lnTo>
                <a:lnTo>
                  <a:pt x="4242" y="471"/>
                </a:lnTo>
                <a:lnTo>
                  <a:pt x="4243" y="471"/>
                </a:lnTo>
                <a:lnTo>
                  <a:pt x="4243" y="472"/>
                </a:lnTo>
                <a:lnTo>
                  <a:pt x="4244" y="469"/>
                </a:lnTo>
                <a:lnTo>
                  <a:pt x="4244" y="472"/>
                </a:lnTo>
                <a:lnTo>
                  <a:pt x="4244" y="472"/>
                </a:lnTo>
                <a:lnTo>
                  <a:pt x="4244" y="472"/>
                </a:lnTo>
                <a:lnTo>
                  <a:pt x="4244" y="468"/>
                </a:lnTo>
                <a:lnTo>
                  <a:pt x="4245" y="471"/>
                </a:lnTo>
                <a:lnTo>
                  <a:pt x="4245" y="472"/>
                </a:lnTo>
                <a:lnTo>
                  <a:pt x="4245" y="472"/>
                </a:lnTo>
                <a:lnTo>
                  <a:pt x="4246" y="423"/>
                </a:lnTo>
                <a:lnTo>
                  <a:pt x="4246" y="457"/>
                </a:lnTo>
                <a:lnTo>
                  <a:pt x="4246" y="462"/>
                </a:lnTo>
                <a:lnTo>
                  <a:pt x="4246" y="276"/>
                </a:lnTo>
                <a:lnTo>
                  <a:pt x="4246" y="472"/>
                </a:lnTo>
                <a:lnTo>
                  <a:pt x="4247" y="471"/>
                </a:lnTo>
                <a:lnTo>
                  <a:pt x="4247" y="471"/>
                </a:lnTo>
                <a:lnTo>
                  <a:pt x="4248" y="468"/>
                </a:lnTo>
                <a:lnTo>
                  <a:pt x="4248" y="472"/>
                </a:lnTo>
                <a:lnTo>
                  <a:pt x="4248" y="472"/>
                </a:lnTo>
                <a:lnTo>
                  <a:pt x="4248" y="472"/>
                </a:lnTo>
                <a:lnTo>
                  <a:pt x="4248" y="472"/>
                </a:lnTo>
                <a:lnTo>
                  <a:pt x="4249" y="470"/>
                </a:lnTo>
                <a:lnTo>
                  <a:pt x="4249" y="471"/>
                </a:lnTo>
                <a:lnTo>
                  <a:pt x="4250" y="469"/>
                </a:lnTo>
                <a:lnTo>
                  <a:pt x="4250" y="472"/>
                </a:lnTo>
                <a:lnTo>
                  <a:pt x="4250" y="472"/>
                </a:lnTo>
                <a:lnTo>
                  <a:pt x="4251" y="472"/>
                </a:lnTo>
                <a:lnTo>
                  <a:pt x="4251" y="472"/>
                </a:lnTo>
                <a:lnTo>
                  <a:pt x="4251" y="469"/>
                </a:lnTo>
                <a:lnTo>
                  <a:pt x="4252" y="472"/>
                </a:lnTo>
                <a:lnTo>
                  <a:pt x="4252" y="472"/>
                </a:lnTo>
                <a:lnTo>
                  <a:pt x="4252" y="472"/>
                </a:lnTo>
                <a:lnTo>
                  <a:pt x="4252" y="466"/>
                </a:lnTo>
                <a:lnTo>
                  <a:pt x="4253" y="472"/>
                </a:lnTo>
                <a:lnTo>
                  <a:pt x="4253" y="472"/>
                </a:lnTo>
                <a:lnTo>
                  <a:pt x="4253" y="470"/>
                </a:lnTo>
                <a:lnTo>
                  <a:pt x="4254" y="472"/>
                </a:lnTo>
                <a:lnTo>
                  <a:pt x="4254" y="471"/>
                </a:lnTo>
                <a:lnTo>
                  <a:pt x="4254" y="472"/>
                </a:lnTo>
                <a:lnTo>
                  <a:pt x="4255" y="472"/>
                </a:lnTo>
                <a:lnTo>
                  <a:pt x="4255" y="470"/>
                </a:lnTo>
                <a:lnTo>
                  <a:pt x="4255" y="472"/>
                </a:lnTo>
                <a:lnTo>
                  <a:pt x="4255" y="470"/>
                </a:lnTo>
                <a:lnTo>
                  <a:pt x="4256" y="472"/>
                </a:lnTo>
                <a:lnTo>
                  <a:pt x="4256" y="469"/>
                </a:lnTo>
                <a:lnTo>
                  <a:pt x="4256" y="472"/>
                </a:lnTo>
                <a:lnTo>
                  <a:pt x="4256" y="472"/>
                </a:lnTo>
                <a:lnTo>
                  <a:pt x="4257" y="469"/>
                </a:lnTo>
                <a:lnTo>
                  <a:pt x="4257" y="472"/>
                </a:lnTo>
                <a:lnTo>
                  <a:pt x="4258" y="472"/>
                </a:lnTo>
                <a:lnTo>
                  <a:pt x="4258" y="469"/>
                </a:lnTo>
                <a:lnTo>
                  <a:pt x="4258" y="471"/>
                </a:lnTo>
                <a:lnTo>
                  <a:pt x="4259" y="471"/>
                </a:lnTo>
                <a:lnTo>
                  <a:pt x="4259" y="472"/>
                </a:lnTo>
                <a:lnTo>
                  <a:pt x="4260" y="462"/>
                </a:lnTo>
                <a:lnTo>
                  <a:pt x="4260" y="472"/>
                </a:lnTo>
                <a:lnTo>
                  <a:pt x="4260" y="472"/>
                </a:lnTo>
                <a:lnTo>
                  <a:pt x="4260" y="472"/>
                </a:lnTo>
                <a:lnTo>
                  <a:pt x="4261" y="469"/>
                </a:lnTo>
                <a:lnTo>
                  <a:pt x="4261" y="469"/>
                </a:lnTo>
                <a:lnTo>
                  <a:pt x="4261" y="472"/>
                </a:lnTo>
                <a:lnTo>
                  <a:pt x="4262" y="470"/>
                </a:lnTo>
                <a:lnTo>
                  <a:pt x="4262" y="470"/>
                </a:lnTo>
                <a:lnTo>
                  <a:pt x="4262" y="472"/>
                </a:lnTo>
                <a:lnTo>
                  <a:pt x="4263" y="468"/>
                </a:lnTo>
                <a:lnTo>
                  <a:pt x="4263" y="471"/>
                </a:lnTo>
                <a:lnTo>
                  <a:pt x="4263" y="472"/>
                </a:lnTo>
                <a:lnTo>
                  <a:pt x="4263" y="472"/>
                </a:lnTo>
                <a:lnTo>
                  <a:pt x="4264" y="411"/>
                </a:lnTo>
                <a:lnTo>
                  <a:pt x="4264" y="471"/>
                </a:lnTo>
                <a:lnTo>
                  <a:pt x="4264" y="471"/>
                </a:lnTo>
                <a:lnTo>
                  <a:pt x="4265" y="269"/>
                </a:lnTo>
                <a:lnTo>
                  <a:pt x="4265" y="472"/>
                </a:lnTo>
                <a:lnTo>
                  <a:pt x="4265" y="472"/>
                </a:lnTo>
                <a:lnTo>
                  <a:pt x="4265" y="472"/>
                </a:lnTo>
                <a:lnTo>
                  <a:pt x="4266" y="472"/>
                </a:lnTo>
                <a:lnTo>
                  <a:pt x="4266" y="464"/>
                </a:lnTo>
                <a:lnTo>
                  <a:pt x="4266" y="472"/>
                </a:lnTo>
                <a:lnTo>
                  <a:pt x="4267" y="472"/>
                </a:lnTo>
                <a:lnTo>
                  <a:pt x="4267" y="472"/>
                </a:lnTo>
                <a:lnTo>
                  <a:pt x="4268" y="470"/>
                </a:lnTo>
                <a:lnTo>
                  <a:pt x="4268" y="472"/>
                </a:lnTo>
                <a:lnTo>
                  <a:pt x="4268" y="471"/>
                </a:lnTo>
                <a:lnTo>
                  <a:pt x="4268" y="472"/>
                </a:lnTo>
                <a:lnTo>
                  <a:pt x="4269" y="470"/>
                </a:lnTo>
                <a:lnTo>
                  <a:pt x="4269" y="471"/>
                </a:lnTo>
                <a:lnTo>
                  <a:pt x="4269" y="471"/>
                </a:lnTo>
                <a:lnTo>
                  <a:pt x="4269" y="472"/>
                </a:lnTo>
                <a:lnTo>
                  <a:pt x="4269" y="394"/>
                </a:lnTo>
                <a:lnTo>
                  <a:pt x="4270" y="464"/>
                </a:lnTo>
                <a:lnTo>
                  <a:pt x="4270" y="465"/>
                </a:lnTo>
                <a:lnTo>
                  <a:pt x="4271" y="254"/>
                </a:lnTo>
                <a:lnTo>
                  <a:pt x="4271" y="467"/>
                </a:lnTo>
                <a:lnTo>
                  <a:pt x="4271" y="466"/>
                </a:lnTo>
                <a:lnTo>
                  <a:pt x="4272" y="460"/>
                </a:lnTo>
                <a:lnTo>
                  <a:pt x="4272" y="472"/>
                </a:lnTo>
                <a:lnTo>
                  <a:pt x="4272" y="472"/>
                </a:lnTo>
                <a:lnTo>
                  <a:pt x="4272" y="471"/>
                </a:lnTo>
                <a:lnTo>
                  <a:pt x="4273" y="470"/>
                </a:lnTo>
                <a:lnTo>
                  <a:pt x="4273" y="472"/>
                </a:lnTo>
                <a:lnTo>
                  <a:pt x="4273" y="472"/>
                </a:lnTo>
                <a:lnTo>
                  <a:pt x="4273" y="472"/>
                </a:lnTo>
                <a:lnTo>
                  <a:pt x="4274" y="472"/>
                </a:lnTo>
                <a:lnTo>
                  <a:pt x="4274" y="469"/>
                </a:lnTo>
                <a:lnTo>
                  <a:pt x="4274" y="472"/>
                </a:lnTo>
                <a:lnTo>
                  <a:pt x="4275" y="472"/>
                </a:lnTo>
                <a:lnTo>
                  <a:pt x="4276" y="415"/>
                </a:lnTo>
                <a:lnTo>
                  <a:pt x="4276" y="472"/>
                </a:lnTo>
                <a:lnTo>
                  <a:pt x="4276" y="472"/>
                </a:lnTo>
                <a:lnTo>
                  <a:pt x="4276" y="407"/>
                </a:lnTo>
                <a:lnTo>
                  <a:pt x="4276" y="472"/>
                </a:lnTo>
                <a:lnTo>
                  <a:pt x="4277" y="472"/>
                </a:lnTo>
                <a:lnTo>
                  <a:pt x="4277" y="472"/>
                </a:lnTo>
                <a:lnTo>
                  <a:pt x="4277" y="403"/>
                </a:lnTo>
                <a:lnTo>
                  <a:pt x="4278" y="472"/>
                </a:lnTo>
                <a:lnTo>
                  <a:pt x="4278" y="472"/>
                </a:lnTo>
                <a:lnTo>
                  <a:pt x="4278" y="435"/>
                </a:lnTo>
                <a:lnTo>
                  <a:pt x="4279" y="472"/>
                </a:lnTo>
                <a:lnTo>
                  <a:pt x="4279" y="471"/>
                </a:lnTo>
                <a:lnTo>
                  <a:pt x="4279" y="471"/>
                </a:lnTo>
                <a:lnTo>
                  <a:pt x="4280" y="472"/>
                </a:lnTo>
                <a:lnTo>
                  <a:pt x="4280" y="442"/>
                </a:lnTo>
                <a:lnTo>
                  <a:pt x="4280" y="471"/>
                </a:lnTo>
                <a:lnTo>
                  <a:pt x="4280" y="471"/>
                </a:lnTo>
                <a:lnTo>
                  <a:pt x="4280" y="468"/>
                </a:lnTo>
                <a:lnTo>
                  <a:pt x="4281" y="472"/>
                </a:lnTo>
                <a:lnTo>
                  <a:pt x="4281" y="471"/>
                </a:lnTo>
                <a:lnTo>
                  <a:pt x="4282" y="469"/>
                </a:lnTo>
                <a:lnTo>
                  <a:pt x="4282" y="472"/>
                </a:lnTo>
                <a:lnTo>
                  <a:pt x="4282" y="467"/>
                </a:lnTo>
                <a:lnTo>
                  <a:pt x="4283" y="467"/>
                </a:lnTo>
                <a:lnTo>
                  <a:pt x="4283" y="470"/>
                </a:lnTo>
                <a:lnTo>
                  <a:pt x="4284" y="466"/>
                </a:lnTo>
                <a:lnTo>
                  <a:pt x="4284" y="466"/>
                </a:lnTo>
                <a:lnTo>
                  <a:pt x="4284" y="466"/>
                </a:lnTo>
                <a:lnTo>
                  <a:pt x="4284" y="472"/>
                </a:lnTo>
                <a:lnTo>
                  <a:pt x="4285" y="469"/>
                </a:lnTo>
                <a:lnTo>
                  <a:pt x="4285" y="467"/>
                </a:lnTo>
                <a:lnTo>
                  <a:pt x="4286" y="472"/>
                </a:lnTo>
                <a:lnTo>
                  <a:pt x="4286" y="470"/>
                </a:lnTo>
                <a:lnTo>
                  <a:pt x="4286" y="471"/>
                </a:lnTo>
                <a:lnTo>
                  <a:pt x="4287" y="472"/>
                </a:lnTo>
                <a:lnTo>
                  <a:pt x="4287" y="470"/>
                </a:lnTo>
                <a:lnTo>
                  <a:pt x="4287" y="472"/>
                </a:lnTo>
                <a:lnTo>
                  <a:pt x="4287" y="472"/>
                </a:lnTo>
                <a:lnTo>
                  <a:pt x="4288" y="472"/>
                </a:lnTo>
                <a:lnTo>
                  <a:pt x="4288" y="272"/>
                </a:lnTo>
                <a:lnTo>
                  <a:pt x="4288" y="472"/>
                </a:lnTo>
                <a:lnTo>
                  <a:pt x="4288" y="472"/>
                </a:lnTo>
                <a:lnTo>
                  <a:pt x="4288" y="469"/>
                </a:lnTo>
                <a:lnTo>
                  <a:pt x="4289" y="472"/>
                </a:lnTo>
                <a:lnTo>
                  <a:pt x="4289" y="472"/>
                </a:lnTo>
                <a:lnTo>
                  <a:pt x="4290" y="472"/>
                </a:lnTo>
                <a:lnTo>
                  <a:pt x="4290" y="469"/>
                </a:lnTo>
                <a:lnTo>
                  <a:pt x="4290" y="472"/>
                </a:lnTo>
                <a:lnTo>
                  <a:pt x="4290" y="472"/>
                </a:lnTo>
                <a:lnTo>
                  <a:pt x="4290" y="472"/>
                </a:lnTo>
                <a:lnTo>
                  <a:pt x="4291" y="470"/>
                </a:lnTo>
                <a:lnTo>
                  <a:pt x="4291" y="472"/>
                </a:lnTo>
                <a:lnTo>
                  <a:pt x="4292" y="472"/>
                </a:lnTo>
                <a:lnTo>
                  <a:pt x="4292" y="472"/>
                </a:lnTo>
                <a:lnTo>
                  <a:pt x="4292" y="472"/>
                </a:lnTo>
                <a:lnTo>
                  <a:pt x="4292" y="428"/>
                </a:lnTo>
                <a:lnTo>
                  <a:pt x="4293" y="470"/>
                </a:lnTo>
                <a:lnTo>
                  <a:pt x="4293" y="470"/>
                </a:lnTo>
                <a:lnTo>
                  <a:pt x="4293" y="470"/>
                </a:lnTo>
                <a:lnTo>
                  <a:pt x="4293" y="472"/>
                </a:lnTo>
                <a:lnTo>
                  <a:pt x="4294" y="470"/>
                </a:lnTo>
                <a:lnTo>
                  <a:pt x="4294" y="469"/>
                </a:lnTo>
                <a:lnTo>
                  <a:pt x="4294" y="409"/>
                </a:lnTo>
                <a:lnTo>
                  <a:pt x="4295" y="472"/>
                </a:lnTo>
                <a:lnTo>
                  <a:pt x="4295" y="470"/>
                </a:lnTo>
                <a:lnTo>
                  <a:pt x="4295" y="471"/>
                </a:lnTo>
                <a:lnTo>
                  <a:pt x="4296" y="472"/>
                </a:lnTo>
                <a:lnTo>
                  <a:pt x="4296" y="444"/>
                </a:lnTo>
                <a:lnTo>
                  <a:pt x="4296" y="470"/>
                </a:lnTo>
                <a:lnTo>
                  <a:pt x="4296" y="470"/>
                </a:lnTo>
                <a:lnTo>
                  <a:pt x="4297" y="472"/>
                </a:lnTo>
                <a:lnTo>
                  <a:pt x="4297" y="470"/>
                </a:lnTo>
                <a:lnTo>
                  <a:pt x="4297" y="471"/>
                </a:lnTo>
                <a:lnTo>
                  <a:pt x="4298" y="471"/>
                </a:lnTo>
                <a:lnTo>
                  <a:pt x="4298" y="471"/>
                </a:lnTo>
                <a:lnTo>
                  <a:pt x="4298" y="468"/>
                </a:lnTo>
                <a:lnTo>
                  <a:pt x="4298" y="468"/>
                </a:lnTo>
                <a:lnTo>
                  <a:pt x="4298" y="468"/>
                </a:lnTo>
                <a:lnTo>
                  <a:pt x="4299" y="470"/>
                </a:lnTo>
                <a:lnTo>
                  <a:pt x="4300" y="470"/>
                </a:lnTo>
                <a:lnTo>
                  <a:pt x="4300" y="470"/>
                </a:lnTo>
                <a:lnTo>
                  <a:pt x="4301" y="465"/>
                </a:lnTo>
                <a:lnTo>
                  <a:pt x="4301" y="471"/>
                </a:lnTo>
                <a:lnTo>
                  <a:pt x="4301" y="469"/>
                </a:lnTo>
                <a:lnTo>
                  <a:pt x="4301" y="471"/>
                </a:lnTo>
                <a:lnTo>
                  <a:pt x="4301" y="472"/>
                </a:lnTo>
                <a:lnTo>
                  <a:pt x="4302" y="472"/>
                </a:lnTo>
                <a:lnTo>
                  <a:pt x="4302" y="472"/>
                </a:lnTo>
                <a:lnTo>
                  <a:pt x="4302" y="472"/>
                </a:lnTo>
                <a:lnTo>
                  <a:pt x="4303" y="470"/>
                </a:lnTo>
                <a:lnTo>
                  <a:pt x="4303" y="471"/>
                </a:lnTo>
                <a:lnTo>
                  <a:pt x="4303" y="472"/>
                </a:lnTo>
                <a:lnTo>
                  <a:pt x="4304" y="472"/>
                </a:lnTo>
                <a:lnTo>
                  <a:pt x="4304" y="470"/>
                </a:lnTo>
                <a:lnTo>
                  <a:pt x="4304" y="472"/>
                </a:lnTo>
                <a:lnTo>
                  <a:pt x="4304" y="472"/>
                </a:lnTo>
                <a:lnTo>
                  <a:pt x="4305" y="472"/>
                </a:lnTo>
                <a:lnTo>
                  <a:pt x="4305" y="426"/>
                </a:lnTo>
                <a:lnTo>
                  <a:pt x="4305" y="428"/>
                </a:lnTo>
                <a:lnTo>
                  <a:pt x="4306" y="472"/>
                </a:lnTo>
                <a:lnTo>
                  <a:pt x="4306" y="472"/>
                </a:lnTo>
                <a:lnTo>
                  <a:pt x="4306" y="460"/>
                </a:lnTo>
                <a:lnTo>
                  <a:pt x="4307" y="472"/>
                </a:lnTo>
                <a:lnTo>
                  <a:pt x="4307" y="472"/>
                </a:lnTo>
                <a:lnTo>
                  <a:pt x="4307" y="472"/>
                </a:lnTo>
                <a:lnTo>
                  <a:pt x="4307" y="468"/>
                </a:lnTo>
                <a:lnTo>
                  <a:pt x="4308" y="472"/>
                </a:lnTo>
                <a:lnTo>
                  <a:pt x="4308" y="472"/>
                </a:lnTo>
                <a:lnTo>
                  <a:pt x="4309" y="412"/>
                </a:lnTo>
                <a:lnTo>
                  <a:pt x="4309" y="472"/>
                </a:lnTo>
                <a:lnTo>
                  <a:pt x="4309" y="472"/>
                </a:lnTo>
                <a:lnTo>
                  <a:pt x="4309" y="470"/>
                </a:lnTo>
                <a:lnTo>
                  <a:pt x="4310" y="472"/>
                </a:lnTo>
                <a:lnTo>
                  <a:pt x="4310" y="278"/>
                </a:lnTo>
                <a:lnTo>
                  <a:pt x="4310" y="471"/>
                </a:lnTo>
                <a:lnTo>
                  <a:pt x="4310" y="471"/>
                </a:lnTo>
                <a:lnTo>
                  <a:pt x="4311" y="472"/>
                </a:lnTo>
                <a:lnTo>
                  <a:pt x="4311" y="410"/>
                </a:lnTo>
                <a:lnTo>
                  <a:pt x="4311" y="470"/>
                </a:lnTo>
                <a:lnTo>
                  <a:pt x="4311" y="470"/>
                </a:lnTo>
                <a:lnTo>
                  <a:pt x="4311" y="469"/>
                </a:lnTo>
                <a:lnTo>
                  <a:pt x="4312" y="472"/>
                </a:lnTo>
                <a:lnTo>
                  <a:pt x="4312" y="471"/>
                </a:lnTo>
                <a:lnTo>
                  <a:pt x="4312" y="472"/>
                </a:lnTo>
                <a:lnTo>
                  <a:pt x="4313" y="472"/>
                </a:lnTo>
                <a:lnTo>
                  <a:pt x="4313" y="469"/>
                </a:lnTo>
                <a:lnTo>
                  <a:pt x="4313" y="472"/>
                </a:lnTo>
                <a:lnTo>
                  <a:pt x="4314" y="472"/>
                </a:lnTo>
                <a:lnTo>
                  <a:pt x="4314" y="471"/>
                </a:lnTo>
                <a:lnTo>
                  <a:pt x="4315" y="471"/>
                </a:lnTo>
                <a:lnTo>
                  <a:pt x="4315" y="472"/>
                </a:lnTo>
                <a:lnTo>
                  <a:pt x="4315" y="472"/>
                </a:lnTo>
                <a:lnTo>
                  <a:pt x="4316" y="438"/>
                </a:lnTo>
                <a:lnTo>
                  <a:pt x="4316" y="472"/>
                </a:lnTo>
                <a:lnTo>
                  <a:pt x="4316" y="472"/>
                </a:lnTo>
                <a:lnTo>
                  <a:pt x="4316" y="472"/>
                </a:lnTo>
                <a:lnTo>
                  <a:pt x="4317" y="440"/>
                </a:lnTo>
                <a:lnTo>
                  <a:pt x="4317" y="470"/>
                </a:lnTo>
                <a:lnTo>
                  <a:pt x="4317" y="470"/>
                </a:lnTo>
                <a:lnTo>
                  <a:pt x="4317" y="469"/>
                </a:lnTo>
                <a:lnTo>
                  <a:pt x="4318" y="472"/>
                </a:lnTo>
                <a:lnTo>
                  <a:pt x="4318" y="471"/>
                </a:lnTo>
                <a:lnTo>
                  <a:pt x="4318" y="471"/>
                </a:lnTo>
                <a:lnTo>
                  <a:pt x="4318" y="472"/>
                </a:lnTo>
                <a:lnTo>
                  <a:pt x="4319" y="408"/>
                </a:lnTo>
                <a:lnTo>
                  <a:pt x="4319" y="437"/>
                </a:lnTo>
                <a:lnTo>
                  <a:pt x="4319" y="436"/>
                </a:lnTo>
                <a:lnTo>
                  <a:pt x="4319" y="409"/>
                </a:lnTo>
                <a:lnTo>
                  <a:pt x="4320" y="472"/>
                </a:lnTo>
                <a:lnTo>
                  <a:pt x="4320" y="464"/>
                </a:lnTo>
                <a:lnTo>
                  <a:pt x="4321" y="464"/>
                </a:lnTo>
                <a:lnTo>
                  <a:pt x="4321" y="467"/>
                </a:lnTo>
                <a:lnTo>
                  <a:pt x="4321" y="464"/>
                </a:lnTo>
                <a:lnTo>
                  <a:pt x="4322" y="466"/>
                </a:lnTo>
                <a:lnTo>
                  <a:pt x="4322" y="464"/>
                </a:lnTo>
                <a:lnTo>
                  <a:pt x="4322" y="467"/>
                </a:lnTo>
                <a:lnTo>
                  <a:pt x="4323" y="466"/>
                </a:lnTo>
                <a:lnTo>
                  <a:pt x="4323" y="466"/>
                </a:lnTo>
                <a:lnTo>
                  <a:pt x="4323" y="404"/>
                </a:lnTo>
                <a:lnTo>
                  <a:pt x="4323" y="467"/>
                </a:lnTo>
                <a:lnTo>
                  <a:pt x="4324" y="463"/>
                </a:lnTo>
                <a:lnTo>
                  <a:pt x="4324" y="463"/>
                </a:lnTo>
                <a:lnTo>
                  <a:pt x="4324" y="462"/>
                </a:lnTo>
                <a:lnTo>
                  <a:pt x="4325" y="472"/>
                </a:lnTo>
                <a:lnTo>
                  <a:pt x="4325" y="472"/>
                </a:lnTo>
                <a:lnTo>
                  <a:pt x="4325" y="472"/>
                </a:lnTo>
                <a:lnTo>
                  <a:pt x="4325" y="472"/>
                </a:lnTo>
                <a:lnTo>
                  <a:pt x="4326" y="469"/>
                </a:lnTo>
                <a:lnTo>
                  <a:pt x="4326" y="471"/>
                </a:lnTo>
                <a:lnTo>
                  <a:pt x="4326" y="471"/>
                </a:lnTo>
                <a:lnTo>
                  <a:pt x="4326" y="470"/>
                </a:lnTo>
                <a:lnTo>
                  <a:pt x="4327" y="472"/>
                </a:lnTo>
                <a:lnTo>
                  <a:pt x="4327" y="471"/>
                </a:lnTo>
                <a:lnTo>
                  <a:pt x="4327" y="471"/>
                </a:lnTo>
                <a:lnTo>
                  <a:pt x="4328" y="472"/>
                </a:lnTo>
                <a:lnTo>
                  <a:pt x="4328" y="469"/>
                </a:lnTo>
                <a:lnTo>
                  <a:pt x="4328" y="472"/>
                </a:lnTo>
                <a:lnTo>
                  <a:pt x="4329" y="472"/>
                </a:lnTo>
                <a:lnTo>
                  <a:pt x="4329" y="472"/>
                </a:lnTo>
                <a:lnTo>
                  <a:pt x="4329" y="472"/>
                </a:lnTo>
                <a:lnTo>
                  <a:pt x="4329" y="472"/>
                </a:lnTo>
                <a:lnTo>
                  <a:pt x="4329" y="472"/>
                </a:lnTo>
                <a:lnTo>
                  <a:pt x="4330" y="472"/>
                </a:lnTo>
                <a:lnTo>
                  <a:pt x="4331" y="469"/>
                </a:lnTo>
                <a:lnTo>
                  <a:pt x="4331" y="471"/>
                </a:lnTo>
                <a:lnTo>
                  <a:pt x="4331" y="470"/>
                </a:lnTo>
                <a:lnTo>
                  <a:pt x="4331" y="472"/>
                </a:lnTo>
                <a:lnTo>
                  <a:pt x="4332" y="472"/>
                </a:lnTo>
                <a:lnTo>
                  <a:pt x="4332" y="472"/>
                </a:lnTo>
                <a:lnTo>
                  <a:pt x="4332" y="472"/>
                </a:lnTo>
                <a:lnTo>
                  <a:pt x="4332" y="412"/>
                </a:lnTo>
                <a:lnTo>
                  <a:pt x="4333" y="471"/>
                </a:lnTo>
                <a:lnTo>
                  <a:pt x="4333" y="470"/>
                </a:lnTo>
                <a:lnTo>
                  <a:pt x="4333" y="469"/>
                </a:lnTo>
                <a:lnTo>
                  <a:pt x="4334" y="472"/>
                </a:lnTo>
                <a:lnTo>
                  <a:pt x="4334" y="471"/>
                </a:lnTo>
                <a:lnTo>
                  <a:pt x="4334" y="471"/>
                </a:lnTo>
                <a:lnTo>
                  <a:pt x="4334" y="265"/>
                </a:lnTo>
                <a:lnTo>
                  <a:pt x="4335" y="472"/>
                </a:lnTo>
                <a:lnTo>
                  <a:pt x="4335" y="470"/>
                </a:lnTo>
                <a:lnTo>
                  <a:pt x="4335" y="471"/>
                </a:lnTo>
                <a:lnTo>
                  <a:pt x="4335" y="471"/>
                </a:lnTo>
                <a:lnTo>
                  <a:pt x="4336" y="472"/>
                </a:lnTo>
                <a:lnTo>
                  <a:pt x="4336" y="472"/>
                </a:lnTo>
                <a:lnTo>
                  <a:pt x="4337" y="471"/>
                </a:lnTo>
                <a:lnTo>
                  <a:pt x="4337" y="470"/>
                </a:lnTo>
                <a:lnTo>
                  <a:pt x="4337" y="472"/>
                </a:lnTo>
                <a:lnTo>
                  <a:pt x="4337" y="471"/>
                </a:lnTo>
                <a:lnTo>
                  <a:pt x="4337" y="471"/>
                </a:lnTo>
                <a:lnTo>
                  <a:pt x="4338" y="472"/>
                </a:lnTo>
                <a:lnTo>
                  <a:pt x="4338" y="471"/>
                </a:lnTo>
                <a:lnTo>
                  <a:pt x="4339" y="472"/>
                </a:lnTo>
                <a:lnTo>
                  <a:pt x="4339" y="472"/>
                </a:lnTo>
                <a:lnTo>
                  <a:pt x="4339" y="470"/>
                </a:lnTo>
                <a:lnTo>
                  <a:pt x="4339" y="472"/>
                </a:lnTo>
                <a:lnTo>
                  <a:pt x="4340" y="471"/>
                </a:lnTo>
                <a:lnTo>
                  <a:pt x="4340" y="471"/>
                </a:lnTo>
                <a:lnTo>
                  <a:pt x="4340" y="472"/>
                </a:lnTo>
                <a:lnTo>
                  <a:pt x="4341" y="471"/>
                </a:lnTo>
                <a:lnTo>
                  <a:pt x="4341" y="471"/>
                </a:lnTo>
                <a:lnTo>
                  <a:pt x="4341" y="471"/>
                </a:lnTo>
                <a:lnTo>
                  <a:pt x="4341" y="407"/>
                </a:lnTo>
                <a:lnTo>
                  <a:pt x="4341" y="471"/>
                </a:lnTo>
                <a:lnTo>
                  <a:pt x="4342" y="470"/>
                </a:lnTo>
                <a:lnTo>
                  <a:pt x="4342" y="470"/>
                </a:lnTo>
                <a:lnTo>
                  <a:pt x="4343" y="472"/>
                </a:lnTo>
                <a:lnTo>
                  <a:pt x="4343" y="471"/>
                </a:lnTo>
                <a:lnTo>
                  <a:pt x="4343" y="471"/>
                </a:lnTo>
                <a:lnTo>
                  <a:pt x="4344" y="468"/>
                </a:lnTo>
                <a:lnTo>
                  <a:pt x="4344" y="472"/>
                </a:lnTo>
                <a:lnTo>
                  <a:pt x="4344" y="471"/>
                </a:lnTo>
                <a:lnTo>
                  <a:pt x="4345" y="471"/>
                </a:lnTo>
                <a:lnTo>
                  <a:pt x="4345" y="472"/>
                </a:lnTo>
                <a:lnTo>
                  <a:pt x="4345" y="462"/>
                </a:lnTo>
                <a:lnTo>
                  <a:pt x="4345" y="466"/>
                </a:lnTo>
                <a:lnTo>
                  <a:pt x="4346" y="466"/>
                </a:lnTo>
                <a:lnTo>
                  <a:pt x="4346" y="467"/>
                </a:lnTo>
                <a:lnTo>
                  <a:pt x="4347" y="401"/>
                </a:lnTo>
                <a:lnTo>
                  <a:pt x="4347" y="466"/>
                </a:lnTo>
                <a:lnTo>
                  <a:pt x="4347" y="466"/>
                </a:lnTo>
                <a:lnTo>
                  <a:pt x="4347" y="467"/>
                </a:lnTo>
                <a:lnTo>
                  <a:pt x="4347" y="463"/>
                </a:lnTo>
                <a:lnTo>
                  <a:pt x="4348" y="466"/>
                </a:lnTo>
                <a:lnTo>
                  <a:pt x="4348" y="466"/>
                </a:lnTo>
                <a:lnTo>
                  <a:pt x="4349" y="472"/>
                </a:lnTo>
                <a:lnTo>
                  <a:pt x="4349" y="472"/>
                </a:lnTo>
                <a:lnTo>
                  <a:pt x="4349" y="472"/>
                </a:lnTo>
                <a:lnTo>
                  <a:pt x="4349" y="472"/>
                </a:lnTo>
                <a:lnTo>
                  <a:pt x="4350" y="467"/>
                </a:lnTo>
                <a:lnTo>
                  <a:pt x="4350" y="467"/>
                </a:lnTo>
                <a:lnTo>
                  <a:pt x="4350" y="465"/>
                </a:lnTo>
                <a:lnTo>
                  <a:pt x="4351" y="468"/>
                </a:lnTo>
                <a:lnTo>
                  <a:pt x="4351" y="467"/>
                </a:lnTo>
                <a:lnTo>
                  <a:pt x="4351" y="468"/>
                </a:lnTo>
                <a:lnTo>
                  <a:pt x="4351" y="468"/>
                </a:lnTo>
                <a:lnTo>
                  <a:pt x="4352" y="400"/>
                </a:lnTo>
                <a:lnTo>
                  <a:pt x="4352" y="463"/>
                </a:lnTo>
                <a:lnTo>
                  <a:pt x="4353" y="463"/>
                </a:lnTo>
                <a:lnTo>
                  <a:pt x="4353" y="467"/>
                </a:lnTo>
                <a:lnTo>
                  <a:pt x="4353" y="258"/>
                </a:lnTo>
                <a:lnTo>
                  <a:pt x="4353" y="458"/>
                </a:lnTo>
                <a:lnTo>
                  <a:pt x="4354" y="463"/>
                </a:lnTo>
                <a:lnTo>
                  <a:pt x="4354" y="463"/>
                </a:lnTo>
                <a:lnTo>
                  <a:pt x="4354" y="472"/>
                </a:lnTo>
                <a:lnTo>
                  <a:pt x="4355" y="470"/>
                </a:lnTo>
                <a:lnTo>
                  <a:pt x="4355" y="470"/>
                </a:lnTo>
                <a:lnTo>
                  <a:pt x="4355" y="472"/>
                </a:lnTo>
                <a:lnTo>
                  <a:pt x="4356" y="472"/>
                </a:lnTo>
                <a:lnTo>
                  <a:pt x="4356" y="472"/>
                </a:lnTo>
                <a:lnTo>
                  <a:pt x="4356" y="469"/>
                </a:lnTo>
                <a:lnTo>
                  <a:pt x="4357" y="472"/>
                </a:lnTo>
                <a:lnTo>
                  <a:pt x="4357" y="472"/>
                </a:lnTo>
                <a:lnTo>
                  <a:pt x="4357" y="472"/>
                </a:lnTo>
                <a:lnTo>
                  <a:pt x="4357" y="469"/>
                </a:lnTo>
                <a:lnTo>
                  <a:pt x="4358" y="472"/>
                </a:lnTo>
                <a:lnTo>
                  <a:pt x="4358" y="472"/>
                </a:lnTo>
                <a:lnTo>
                  <a:pt x="4359" y="471"/>
                </a:lnTo>
                <a:lnTo>
                  <a:pt x="4359" y="471"/>
                </a:lnTo>
                <a:lnTo>
                  <a:pt x="4359" y="471"/>
                </a:lnTo>
                <a:lnTo>
                  <a:pt x="4360" y="472"/>
                </a:lnTo>
                <a:lnTo>
                  <a:pt x="4360" y="410"/>
                </a:lnTo>
                <a:lnTo>
                  <a:pt x="4360" y="470"/>
                </a:lnTo>
                <a:lnTo>
                  <a:pt x="4361" y="470"/>
                </a:lnTo>
                <a:lnTo>
                  <a:pt x="4361" y="470"/>
                </a:lnTo>
                <a:lnTo>
                  <a:pt x="4361" y="472"/>
                </a:lnTo>
                <a:lnTo>
                  <a:pt x="4361" y="472"/>
                </a:lnTo>
                <a:lnTo>
                  <a:pt x="4362" y="472"/>
                </a:lnTo>
                <a:lnTo>
                  <a:pt x="4363" y="422"/>
                </a:lnTo>
                <a:lnTo>
                  <a:pt x="4363" y="459"/>
                </a:lnTo>
                <a:lnTo>
                  <a:pt x="4363" y="461"/>
                </a:lnTo>
                <a:lnTo>
                  <a:pt x="4363" y="443"/>
                </a:lnTo>
                <a:lnTo>
                  <a:pt x="4363" y="472"/>
                </a:lnTo>
                <a:lnTo>
                  <a:pt x="4364" y="472"/>
                </a:lnTo>
                <a:lnTo>
                  <a:pt x="4364" y="472"/>
                </a:lnTo>
                <a:lnTo>
                  <a:pt x="4364" y="472"/>
                </a:lnTo>
                <a:lnTo>
                  <a:pt x="4365" y="423"/>
                </a:lnTo>
                <a:lnTo>
                  <a:pt x="4365" y="458"/>
                </a:lnTo>
                <a:lnTo>
                  <a:pt x="4365" y="460"/>
                </a:lnTo>
                <a:lnTo>
                  <a:pt x="4366" y="472"/>
                </a:lnTo>
                <a:lnTo>
                  <a:pt x="4366" y="418"/>
                </a:lnTo>
                <a:lnTo>
                  <a:pt x="4366" y="468"/>
                </a:lnTo>
                <a:lnTo>
                  <a:pt x="4366" y="472"/>
                </a:lnTo>
                <a:lnTo>
                  <a:pt x="4367" y="423"/>
                </a:lnTo>
                <a:lnTo>
                  <a:pt x="4367" y="470"/>
                </a:lnTo>
                <a:lnTo>
                  <a:pt x="4367" y="470"/>
                </a:lnTo>
                <a:lnTo>
                  <a:pt x="4367" y="424"/>
                </a:lnTo>
                <a:lnTo>
                  <a:pt x="4368" y="472"/>
                </a:lnTo>
                <a:lnTo>
                  <a:pt x="4368" y="472"/>
                </a:lnTo>
                <a:lnTo>
                  <a:pt x="4368" y="472"/>
                </a:lnTo>
                <a:lnTo>
                  <a:pt x="4369" y="472"/>
                </a:lnTo>
                <a:lnTo>
                  <a:pt x="4369" y="447"/>
                </a:lnTo>
                <a:lnTo>
                  <a:pt x="4369" y="469"/>
                </a:lnTo>
                <a:lnTo>
                  <a:pt x="4370" y="469"/>
                </a:lnTo>
                <a:lnTo>
                  <a:pt x="4370" y="472"/>
                </a:lnTo>
                <a:lnTo>
                  <a:pt x="4371" y="471"/>
                </a:lnTo>
                <a:lnTo>
                  <a:pt x="4371" y="471"/>
                </a:lnTo>
                <a:lnTo>
                  <a:pt x="4371" y="472"/>
                </a:lnTo>
                <a:lnTo>
                  <a:pt x="4372" y="408"/>
                </a:lnTo>
                <a:lnTo>
                  <a:pt x="4372" y="469"/>
                </a:lnTo>
                <a:lnTo>
                  <a:pt x="4372" y="469"/>
                </a:lnTo>
                <a:lnTo>
                  <a:pt x="4372" y="374"/>
                </a:lnTo>
                <a:lnTo>
                  <a:pt x="4372" y="472"/>
                </a:lnTo>
                <a:lnTo>
                  <a:pt x="4373" y="464"/>
                </a:lnTo>
                <a:lnTo>
                  <a:pt x="4373" y="466"/>
                </a:lnTo>
                <a:lnTo>
                  <a:pt x="4373" y="467"/>
                </a:lnTo>
                <a:lnTo>
                  <a:pt x="4374" y="463"/>
                </a:lnTo>
                <a:lnTo>
                  <a:pt x="4374" y="464"/>
                </a:lnTo>
                <a:lnTo>
                  <a:pt x="4374" y="466"/>
                </a:lnTo>
                <a:lnTo>
                  <a:pt x="4375" y="403"/>
                </a:lnTo>
                <a:lnTo>
                  <a:pt x="4375" y="467"/>
                </a:lnTo>
                <a:lnTo>
                  <a:pt x="4375" y="467"/>
                </a:lnTo>
                <a:lnTo>
                  <a:pt x="4375" y="467"/>
                </a:lnTo>
                <a:lnTo>
                  <a:pt x="4376" y="458"/>
                </a:lnTo>
                <a:lnTo>
                  <a:pt x="4376" y="471"/>
                </a:lnTo>
                <a:lnTo>
                  <a:pt x="4376" y="471"/>
                </a:lnTo>
                <a:lnTo>
                  <a:pt x="4377" y="460"/>
                </a:lnTo>
                <a:lnTo>
                  <a:pt x="4377" y="472"/>
                </a:lnTo>
                <a:lnTo>
                  <a:pt x="4377" y="472"/>
                </a:lnTo>
                <a:lnTo>
                  <a:pt x="4378" y="472"/>
                </a:lnTo>
                <a:lnTo>
                  <a:pt x="4378" y="472"/>
                </a:lnTo>
                <a:lnTo>
                  <a:pt x="4378" y="470"/>
                </a:lnTo>
                <a:lnTo>
                  <a:pt x="4379" y="472"/>
                </a:lnTo>
                <a:lnTo>
                  <a:pt x="4379" y="472"/>
                </a:lnTo>
                <a:lnTo>
                  <a:pt x="4379" y="470"/>
                </a:lnTo>
                <a:lnTo>
                  <a:pt x="4379" y="472"/>
                </a:lnTo>
                <a:lnTo>
                  <a:pt x="4380" y="472"/>
                </a:lnTo>
                <a:lnTo>
                  <a:pt x="4380" y="472"/>
                </a:lnTo>
                <a:lnTo>
                  <a:pt x="4380" y="472"/>
                </a:lnTo>
                <a:lnTo>
                  <a:pt x="4381" y="471"/>
                </a:lnTo>
                <a:lnTo>
                  <a:pt x="4381" y="472"/>
                </a:lnTo>
                <a:lnTo>
                  <a:pt x="4381" y="472"/>
                </a:lnTo>
                <a:lnTo>
                  <a:pt x="4381" y="470"/>
                </a:lnTo>
                <a:lnTo>
                  <a:pt x="4382" y="472"/>
                </a:lnTo>
                <a:lnTo>
                  <a:pt x="4382" y="472"/>
                </a:lnTo>
                <a:lnTo>
                  <a:pt x="4382" y="472"/>
                </a:lnTo>
                <a:lnTo>
                  <a:pt x="4383" y="470"/>
                </a:lnTo>
                <a:lnTo>
                  <a:pt x="4383" y="470"/>
                </a:lnTo>
                <a:lnTo>
                  <a:pt x="4384" y="470"/>
                </a:lnTo>
                <a:lnTo>
                  <a:pt x="4384" y="472"/>
                </a:lnTo>
                <a:lnTo>
                  <a:pt x="4384" y="413"/>
                </a:lnTo>
                <a:lnTo>
                  <a:pt x="4384" y="448"/>
                </a:lnTo>
                <a:lnTo>
                  <a:pt x="4385" y="448"/>
                </a:lnTo>
                <a:lnTo>
                  <a:pt x="4385" y="447"/>
                </a:lnTo>
                <a:lnTo>
                  <a:pt x="4385" y="472"/>
                </a:lnTo>
                <a:lnTo>
                  <a:pt x="4386" y="471"/>
                </a:lnTo>
                <a:lnTo>
                  <a:pt x="4386" y="471"/>
                </a:lnTo>
                <a:lnTo>
                  <a:pt x="4386" y="421"/>
                </a:lnTo>
                <a:lnTo>
                  <a:pt x="4387" y="472"/>
                </a:lnTo>
                <a:lnTo>
                  <a:pt x="4387" y="472"/>
                </a:lnTo>
                <a:lnTo>
                  <a:pt x="4387" y="472"/>
                </a:lnTo>
                <a:lnTo>
                  <a:pt x="4387" y="472"/>
                </a:lnTo>
                <a:lnTo>
                  <a:pt x="4388" y="406"/>
                </a:lnTo>
                <a:lnTo>
                  <a:pt x="4388" y="472"/>
                </a:lnTo>
                <a:lnTo>
                  <a:pt x="4388" y="462"/>
                </a:lnTo>
                <a:lnTo>
                  <a:pt x="4388" y="472"/>
                </a:lnTo>
                <a:lnTo>
                  <a:pt x="4389" y="457"/>
                </a:lnTo>
                <a:lnTo>
                  <a:pt x="4389" y="458"/>
                </a:lnTo>
                <a:lnTo>
                  <a:pt x="4389" y="459"/>
                </a:lnTo>
                <a:lnTo>
                  <a:pt x="4390" y="472"/>
                </a:lnTo>
                <a:lnTo>
                  <a:pt x="4390" y="471"/>
                </a:lnTo>
                <a:lnTo>
                  <a:pt x="4390" y="471"/>
                </a:lnTo>
                <a:lnTo>
                  <a:pt x="4391" y="472"/>
                </a:lnTo>
                <a:lnTo>
                  <a:pt x="4391" y="468"/>
                </a:lnTo>
                <a:lnTo>
                  <a:pt x="4391" y="470"/>
                </a:lnTo>
                <a:lnTo>
                  <a:pt x="4392" y="470"/>
                </a:lnTo>
                <a:lnTo>
                  <a:pt x="4392" y="472"/>
                </a:lnTo>
                <a:lnTo>
                  <a:pt x="4392" y="472"/>
                </a:lnTo>
                <a:lnTo>
                  <a:pt x="4393" y="471"/>
                </a:lnTo>
                <a:lnTo>
                  <a:pt x="4393" y="409"/>
                </a:lnTo>
                <a:lnTo>
                  <a:pt x="4393" y="472"/>
                </a:lnTo>
                <a:lnTo>
                  <a:pt x="4394" y="469"/>
                </a:lnTo>
                <a:lnTo>
                  <a:pt x="4394" y="469"/>
                </a:lnTo>
                <a:lnTo>
                  <a:pt x="4394" y="269"/>
                </a:lnTo>
                <a:lnTo>
                  <a:pt x="4395" y="472"/>
                </a:lnTo>
                <a:lnTo>
                  <a:pt x="4395" y="472"/>
                </a:lnTo>
                <a:lnTo>
                  <a:pt x="4396" y="469"/>
                </a:lnTo>
                <a:lnTo>
                  <a:pt x="4396" y="470"/>
                </a:lnTo>
                <a:lnTo>
                  <a:pt x="4396" y="470"/>
                </a:lnTo>
                <a:lnTo>
                  <a:pt x="4397" y="470"/>
                </a:lnTo>
                <a:lnTo>
                  <a:pt x="4397" y="472"/>
                </a:lnTo>
                <a:lnTo>
                  <a:pt x="4397" y="472"/>
                </a:lnTo>
                <a:lnTo>
                  <a:pt x="4397" y="472"/>
                </a:lnTo>
                <a:lnTo>
                  <a:pt x="4398" y="470"/>
                </a:lnTo>
                <a:lnTo>
                  <a:pt x="4398" y="471"/>
                </a:lnTo>
                <a:lnTo>
                  <a:pt x="4398" y="470"/>
                </a:lnTo>
                <a:lnTo>
                  <a:pt x="4399" y="472"/>
                </a:lnTo>
                <a:lnTo>
                  <a:pt x="4399" y="468"/>
                </a:lnTo>
                <a:lnTo>
                  <a:pt x="4399" y="468"/>
                </a:lnTo>
                <a:lnTo>
                  <a:pt x="4400" y="465"/>
                </a:lnTo>
                <a:lnTo>
                  <a:pt x="4400" y="461"/>
                </a:lnTo>
                <a:lnTo>
                  <a:pt x="4400" y="470"/>
                </a:lnTo>
                <a:lnTo>
                  <a:pt x="4401" y="465"/>
                </a:lnTo>
                <a:lnTo>
                  <a:pt x="4401" y="472"/>
                </a:lnTo>
                <a:lnTo>
                  <a:pt x="4402" y="472"/>
                </a:lnTo>
                <a:lnTo>
                  <a:pt x="4402" y="472"/>
                </a:lnTo>
                <a:lnTo>
                  <a:pt x="4402" y="472"/>
                </a:lnTo>
                <a:lnTo>
                  <a:pt x="4403" y="469"/>
                </a:lnTo>
                <a:lnTo>
                  <a:pt x="4403" y="470"/>
                </a:lnTo>
                <a:lnTo>
                  <a:pt x="4403" y="470"/>
                </a:lnTo>
                <a:lnTo>
                  <a:pt x="4404" y="472"/>
                </a:lnTo>
                <a:lnTo>
                  <a:pt x="4404" y="472"/>
                </a:lnTo>
                <a:lnTo>
                  <a:pt x="4404" y="472"/>
                </a:lnTo>
                <a:lnTo>
                  <a:pt x="4404" y="472"/>
                </a:lnTo>
                <a:lnTo>
                  <a:pt x="4405" y="469"/>
                </a:lnTo>
                <a:lnTo>
                  <a:pt x="4405" y="469"/>
                </a:lnTo>
                <a:lnTo>
                  <a:pt x="4405" y="469"/>
                </a:lnTo>
                <a:lnTo>
                  <a:pt x="4406" y="472"/>
                </a:lnTo>
                <a:lnTo>
                  <a:pt x="4406" y="472"/>
                </a:lnTo>
                <a:lnTo>
                  <a:pt x="4406" y="472"/>
                </a:lnTo>
                <a:lnTo>
                  <a:pt x="4406" y="472"/>
                </a:lnTo>
                <a:lnTo>
                  <a:pt x="4407" y="468"/>
                </a:lnTo>
                <a:lnTo>
                  <a:pt x="4407" y="472"/>
                </a:lnTo>
                <a:lnTo>
                  <a:pt x="4407" y="471"/>
                </a:lnTo>
                <a:lnTo>
                  <a:pt x="4408" y="472"/>
                </a:lnTo>
                <a:lnTo>
                  <a:pt x="4408" y="412"/>
                </a:lnTo>
                <a:lnTo>
                  <a:pt x="4408" y="472"/>
                </a:lnTo>
                <a:lnTo>
                  <a:pt x="4409" y="472"/>
                </a:lnTo>
                <a:lnTo>
                  <a:pt x="4409" y="444"/>
                </a:lnTo>
                <a:lnTo>
                  <a:pt x="4410" y="472"/>
                </a:lnTo>
                <a:lnTo>
                  <a:pt x="4410" y="472"/>
                </a:lnTo>
                <a:lnTo>
                  <a:pt x="4410" y="472"/>
                </a:lnTo>
                <a:lnTo>
                  <a:pt x="4411" y="426"/>
                </a:lnTo>
                <a:lnTo>
                  <a:pt x="4411" y="463"/>
                </a:lnTo>
                <a:lnTo>
                  <a:pt x="4411" y="463"/>
                </a:lnTo>
                <a:lnTo>
                  <a:pt x="4411" y="408"/>
                </a:lnTo>
                <a:lnTo>
                  <a:pt x="4412" y="472"/>
                </a:lnTo>
                <a:lnTo>
                  <a:pt x="4412" y="472"/>
                </a:lnTo>
                <a:lnTo>
                  <a:pt x="4412" y="472"/>
                </a:lnTo>
                <a:lnTo>
                  <a:pt x="4412" y="472"/>
                </a:lnTo>
                <a:lnTo>
                  <a:pt x="4412" y="470"/>
                </a:lnTo>
                <a:lnTo>
                  <a:pt x="4413" y="472"/>
                </a:lnTo>
                <a:lnTo>
                  <a:pt x="4413" y="472"/>
                </a:lnTo>
                <a:lnTo>
                  <a:pt x="4414" y="468"/>
                </a:lnTo>
                <a:lnTo>
                  <a:pt x="4414" y="471"/>
                </a:lnTo>
                <a:lnTo>
                  <a:pt x="4414" y="471"/>
                </a:lnTo>
                <a:lnTo>
                  <a:pt x="4415" y="470"/>
                </a:lnTo>
                <a:lnTo>
                  <a:pt x="4415" y="472"/>
                </a:lnTo>
                <a:lnTo>
                  <a:pt x="4415" y="472"/>
                </a:lnTo>
                <a:lnTo>
                  <a:pt x="4415" y="472"/>
                </a:lnTo>
                <a:lnTo>
                  <a:pt x="4416" y="468"/>
                </a:lnTo>
                <a:lnTo>
                  <a:pt x="4416" y="472"/>
                </a:lnTo>
                <a:lnTo>
                  <a:pt x="4416" y="472"/>
                </a:lnTo>
                <a:lnTo>
                  <a:pt x="4417" y="472"/>
                </a:lnTo>
                <a:lnTo>
                  <a:pt x="4417" y="411"/>
                </a:lnTo>
                <a:lnTo>
                  <a:pt x="4417" y="472"/>
                </a:lnTo>
                <a:lnTo>
                  <a:pt x="4418" y="472"/>
                </a:lnTo>
                <a:lnTo>
                  <a:pt x="4418" y="472"/>
                </a:lnTo>
                <a:lnTo>
                  <a:pt x="4418" y="472"/>
                </a:lnTo>
                <a:lnTo>
                  <a:pt x="4418" y="468"/>
                </a:lnTo>
                <a:lnTo>
                  <a:pt x="4419" y="472"/>
                </a:lnTo>
                <a:lnTo>
                  <a:pt x="4419" y="472"/>
                </a:lnTo>
                <a:lnTo>
                  <a:pt x="4420" y="406"/>
                </a:lnTo>
                <a:lnTo>
                  <a:pt x="4420" y="472"/>
                </a:lnTo>
                <a:lnTo>
                  <a:pt x="4420" y="472"/>
                </a:lnTo>
                <a:lnTo>
                  <a:pt x="4420" y="472"/>
                </a:lnTo>
                <a:lnTo>
                  <a:pt x="4421" y="464"/>
                </a:lnTo>
                <a:lnTo>
                  <a:pt x="4421" y="464"/>
                </a:lnTo>
                <a:lnTo>
                  <a:pt x="4421" y="464"/>
                </a:lnTo>
                <a:lnTo>
                  <a:pt x="4422" y="463"/>
                </a:lnTo>
                <a:lnTo>
                  <a:pt x="4422" y="467"/>
                </a:lnTo>
                <a:lnTo>
                  <a:pt x="4422" y="467"/>
                </a:lnTo>
                <a:lnTo>
                  <a:pt x="4422" y="467"/>
                </a:lnTo>
                <a:lnTo>
                  <a:pt x="4423" y="255"/>
                </a:lnTo>
                <a:lnTo>
                  <a:pt x="4423" y="467"/>
                </a:lnTo>
                <a:lnTo>
                  <a:pt x="4424" y="466"/>
                </a:lnTo>
                <a:lnTo>
                  <a:pt x="4424" y="461"/>
                </a:lnTo>
                <a:lnTo>
                  <a:pt x="4424" y="470"/>
                </a:lnTo>
                <a:lnTo>
                  <a:pt x="4424" y="469"/>
                </a:lnTo>
                <a:lnTo>
                  <a:pt x="4425" y="469"/>
                </a:lnTo>
                <a:lnTo>
                  <a:pt x="4425" y="469"/>
                </a:lnTo>
                <a:lnTo>
                  <a:pt x="4426" y="472"/>
                </a:lnTo>
                <a:lnTo>
                  <a:pt x="4426" y="472"/>
                </a:lnTo>
                <a:lnTo>
                  <a:pt x="4426" y="472"/>
                </a:lnTo>
                <a:lnTo>
                  <a:pt x="4426" y="470"/>
                </a:lnTo>
                <a:lnTo>
                  <a:pt x="4426" y="472"/>
                </a:lnTo>
                <a:lnTo>
                  <a:pt x="4427" y="471"/>
                </a:lnTo>
                <a:lnTo>
                  <a:pt x="4427" y="471"/>
                </a:lnTo>
                <a:lnTo>
                  <a:pt x="4427" y="469"/>
                </a:lnTo>
                <a:lnTo>
                  <a:pt x="4428" y="472"/>
                </a:lnTo>
                <a:lnTo>
                  <a:pt x="4428" y="472"/>
                </a:lnTo>
                <a:lnTo>
                  <a:pt x="4428" y="472"/>
                </a:lnTo>
                <a:lnTo>
                  <a:pt x="4428" y="472"/>
                </a:lnTo>
                <a:lnTo>
                  <a:pt x="4429" y="470"/>
                </a:lnTo>
                <a:lnTo>
                  <a:pt x="4429" y="471"/>
                </a:lnTo>
                <a:lnTo>
                  <a:pt x="4429" y="471"/>
                </a:lnTo>
                <a:lnTo>
                  <a:pt x="4429" y="470"/>
                </a:lnTo>
                <a:lnTo>
                  <a:pt x="4430" y="472"/>
                </a:lnTo>
                <a:lnTo>
                  <a:pt x="4430" y="472"/>
                </a:lnTo>
                <a:lnTo>
                  <a:pt x="4430" y="472"/>
                </a:lnTo>
                <a:lnTo>
                  <a:pt x="4431" y="467"/>
                </a:lnTo>
                <a:lnTo>
                  <a:pt x="4431" y="469"/>
                </a:lnTo>
                <a:lnTo>
                  <a:pt x="4432" y="469"/>
                </a:lnTo>
                <a:lnTo>
                  <a:pt x="4432" y="408"/>
                </a:lnTo>
                <a:lnTo>
                  <a:pt x="4432" y="472"/>
                </a:lnTo>
                <a:lnTo>
                  <a:pt x="4432" y="471"/>
                </a:lnTo>
                <a:lnTo>
                  <a:pt x="4432" y="470"/>
                </a:lnTo>
                <a:lnTo>
                  <a:pt x="4433" y="472"/>
                </a:lnTo>
                <a:lnTo>
                  <a:pt x="4434" y="422"/>
                </a:lnTo>
                <a:lnTo>
                  <a:pt x="4434" y="424"/>
                </a:lnTo>
                <a:lnTo>
                  <a:pt x="4434" y="465"/>
                </a:lnTo>
                <a:lnTo>
                  <a:pt x="4434" y="425"/>
                </a:lnTo>
                <a:lnTo>
                  <a:pt x="4434" y="472"/>
                </a:lnTo>
                <a:lnTo>
                  <a:pt x="4435" y="471"/>
                </a:lnTo>
                <a:lnTo>
                  <a:pt x="4435" y="471"/>
                </a:lnTo>
                <a:lnTo>
                  <a:pt x="4436" y="472"/>
                </a:lnTo>
                <a:lnTo>
                  <a:pt x="4436" y="470"/>
                </a:lnTo>
                <a:lnTo>
                  <a:pt x="4436" y="470"/>
                </a:lnTo>
                <a:lnTo>
                  <a:pt x="4436" y="470"/>
                </a:lnTo>
                <a:lnTo>
                  <a:pt x="4437" y="472"/>
                </a:lnTo>
                <a:lnTo>
                  <a:pt x="4437" y="472"/>
                </a:lnTo>
                <a:lnTo>
                  <a:pt x="4437" y="472"/>
                </a:lnTo>
                <a:lnTo>
                  <a:pt x="4438" y="472"/>
                </a:lnTo>
                <a:lnTo>
                  <a:pt x="4438" y="469"/>
                </a:lnTo>
                <a:lnTo>
                  <a:pt x="4438" y="469"/>
                </a:lnTo>
                <a:lnTo>
                  <a:pt x="4438" y="469"/>
                </a:lnTo>
                <a:lnTo>
                  <a:pt x="4438" y="469"/>
                </a:lnTo>
                <a:lnTo>
                  <a:pt x="4439" y="472"/>
                </a:lnTo>
                <a:lnTo>
                  <a:pt x="4439" y="472"/>
                </a:lnTo>
                <a:lnTo>
                  <a:pt x="4440" y="472"/>
                </a:lnTo>
                <a:lnTo>
                  <a:pt x="4440" y="472"/>
                </a:lnTo>
                <a:lnTo>
                  <a:pt x="4440" y="472"/>
                </a:lnTo>
                <a:lnTo>
                  <a:pt x="4440" y="472"/>
                </a:lnTo>
                <a:lnTo>
                  <a:pt x="4441" y="472"/>
                </a:lnTo>
                <a:lnTo>
                  <a:pt x="4441" y="409"/>
                </a:lnTo>
                <a:lnTo>
                  <a:pt x="4442" y="472"/>
                </a:lnTo>
                <a:lnTo>
                  <a:pt x="4442" y="472"/>
                </a:lnTo>
                <a:lnTo>
                  <a:pt x="4442" y="472"/>
                </a:lnTo>
                <a:lnTo>
                  <a:pt x="4442" y="470"/>
                </a:lnTo>
                <a:lnTo>
                  <a:pt x="4443" y="471"/>
                </a:lnTo>
                <a:lnTo>
                  <a:pt x="4443" y="471"/>
                </a:lnTo>
                <a:lnTo>
                  <a:pt x="4443" y="369"/>
                </a:lnTo>
                <a:lnTo>
                  <a:pt x="4444" y="472"/>
                </a:lnTo>
                <a:lnTo>
                  <a:pt x="4444" y="471"/>
                </a:lnTo>
                <a:lnTo>
                  <a:pt x="4444" y="471"/>
                </a:lnTo>
                <a:lnTo>
                  <a:pt x="4444" y="471"/>
                </a:lnTo>
                <a:lnTo>
                  <a:pt x="4445" y="463"/>
                </a:lnTo>
                <a:lnTo>
                  <a:pt x="4445" y="463"/>
                </a:lnTo>
                <a:lnTo>
                  <a:pt x="4446" y="467"/>
                </a:lnTo>
                <a:lnTo>
                  <a:pt x="4446" y="402"/>
                </a:lnTo>
                <a:lnTo>
                  <a:pt x="4446" y="467"/>
                </a:lnTo>
                <a:lnTo>
                  <a:pt x="4446" y="467"/>
                </a:lnTo>
                <a:lnTo>
                  <a:pt x="4447" y="460"/>
                </a:lnTo>
                <a:lnTo>
                  <a:pt x="4447" y="470"/>
                </a:lnTo>
                <a:lnTo>
                  <a:pt x="4448" y="470"/>
                </a:lnTo>
                <a:lnTo>
                  <a:pt x="4448" y="472"/>
                </a:lnTo>
                <a:lnTo>
                  <a:pt x="4448" y="472"/>
                </a:lnTo>
                <a:lnTo>
                  <a:pt x="4448" y="472"/>
                </a:lnTo>
                <a:lnTo>
                  <a:pt x="4449" y="472"/>
                </a:lnTo>
                <a:lnTo>
                  <a:pt x="4450" y="470"/>
                </a:lnTo>
                <a:lnTo>
                  <a:pt x="4450" y="470"/>
                </a:lnTo>
                <a:lnTo>
                  <a:pt x="4450" y="470"/>
                </a:lnTo>
                <a:lnTo>
                  <a:pt x="4450" y="469"/>
                </a:lnTo>
                <a:lnTo>
                  <a:pt x="4450" y="472"/>
                </a:lnTo>
                <a:lnTo>
                  <a:pt x="4451" y="472"/>
                </a:lnTo>
                <a:lnTo>
                  <a:pt x="4451" y="472"/>
                </a:lnTo>
                <a:lnTo>
                  <a:pt x="4451" y="472"/>
                </a:lnTo>
                <a:lnTo>
                  <a:pt x="4452" y="469"/>
                </a:lnTo>
                <a:lnTo>
                  <a:pt x="4452" y="472"/>
                </a:lnTo>
                <a:lnTo>
                  <a:pt x="4452" y="472"/>
                </a:lnTo>
                <a:lnTo>
                  <a:pt x="4453" y="471"/>
                </a:lnTo>
                <a:lnTo>
                  <a:pt x="4453" y="471"/>
                </a:lnTo>
                <a:lnTo>
                  <a:pt x="4454" y="472"/>
                </a:lnTo>
                <a:lnTo>
                  <a:pt x="4454" y="409"/>
                </a:lnTo>
                <a:lnTo>
                  <a:pt x="4454" y="471"/>
                </a:lnTo>
                <a:lnTo>
                  <a:pt x="4454" y="471"/>
                </a:lnTo>
                <a:lnTo>
                  <a:pt x="4455" y="472"/>
                </a:lnTo>
                <a:lnTo>
                  <a:pt x="4455" y="469"/>
                </a:lnTo>
                <a:lnTo>
                  <a:pt x="4455" y="469"/>
                </a:lnTo>
                <a:lnTo>
                  <a:pt x="4456" y="469"/>
                </a:lnTo>
                <a:lnTo>
                  <a:pt x="4456" y="414"/>
                </a:lnTo>
                <a:lnTo>
                  <a:pt x="4456" y="472"/>
                </a:lnTo>
                <a:lnTo>
                  <a:pt x="4456" y="472"/>
                </a:lnTo>
                <a:lnTo>
                  <a:pt x="4457" y="472"/>
                </a:lnTo>
                <a:lnTo>
                  <a:pt x="4457" y="472"/>
                </a:lnTo>
                <a:lnTo>
                  <a:pt x="4457" y="408"/>
                </a:lnTo>
                <a:lnTo>
                  <a:pt x="4458" y="470"/>
                </a:lnTo>
                <a:lnTo>
                  <a:pt x="4458" y="472"/>
                </a:lnTo>
                <a:lnTo>
                  <a:pt x="4458" y="276"/>
                </a:lnTo>
                <a:lnTo>
                  <a:pt x="4459" y="472"/>
                </a:lnTo>
                <a:lnTo>
                  <a:pt x="4459" y="469"/>
                </a:lnTo>
                <a:lnTo>
                  <a:pt x="4459" y="469"/>
                </a:lnTo>
                <a:lnTo>
                  <a:pt x="4459" y="472"/>
                </a:lnTo>
                <a:lnTo>
                  <a:pt x="4460" y="471"/>
                </a:lnTo>
                <a:lnTo>
                  <a:pt x="4460" y="471"/>
                </a:lnTo>
                <a:lnTo>
                  <a:pt x="4461" y="471"/>
                </a:lnTo>
                <a:lnTo>
                  <a:pt x="4461" y="425"/>
                </a:lnTo>
                <a:lnTo>
                  <a:pt x="4461" y="470"/>
                </a:lnTo>
                <a:lnTo>
                  <a:pt x="4461" y="470"/>
                </a:lnTo>
                <a:lnTo>
                  <a:pt x="4462" y="409"/>
                </a:lnTo>
                <a:lnTo>
                  <a:pt x="4462" y="472"/>
                </a:lnTo>
                <a:lnTo>
                  <a:pt x="4462" y="470"/>
                </a:lnTo>
                <a:lnTo>
                  <a:pt x="4463" y="470"/>
                </a:lnTo>
                <a:lnTo>
                  <a:pt x="4463" y="380"/>
                </a:lnTo>
                <a:lnTo>
                  <a:pt x="4463" y="472"/>
                </a:lnTo>
                <a:lnTo>
                  <a:pt x="4463" y="470"/>
                </a:lnTo>
                <a:lnTo>
                  <a:pt x="4464" y="470"/>
                </a:lnTo>
                <a:lnTo>
                  <a:pt x="4464" y="472"/>
                </a:lnTo>
                <a:lnTo>
                  <a:pt x="4465" y="408"/>
                </a:lnTo>
                <a:lnTo>
                  <a:pt x="4465" y="468"/>
                </a:lnTo>
                <a:lnTo>
                  <a:pt x="4465" y="469"/>
                </a:lnTo>
                <a:lnTo>
                  <a:pt x="4465" y="472"/>
                </a:lnTo>
                <a:lnTo>
                  <a:pt x="4466" y="464"/>
                </a:lnTo>
                <a:lnTo>
                  <a:pt x="4466" y="464"/>
                </a:lnTo>
                <a:lnTo>
                  <a:pt x="4466" y="464"/>
                </a:lnTo>
                <a:lnTo>
                  <a:pt x="4467" y="463"/>
                </a:lnTo>
                <a:lnTo>
                  <a:pt x="4467" y="467"/>
                </a:lnTo>
                <a:lnTo>
                  <a:pt x="4467" y="467"/>
                </a:lnTo>
                <a:lnTo>
                  <a:pt x="4467" y="467"/>
                </a:lnTo>
                <a:lnTo>
                  <a:pt x="4467" y="403"/>
                </a:lnTo>
                <a:lnTo>
                  <a:pt x="4468" y="467"/>
                </a:lnTo>
                <a:lnTo>
                  <a:pt x="4468" y="467"/>
                </a:lnTo>
                <a:lnTo>
                  <a:pt x="4469" y="460"/>
                </a:lnTo>
                <a:lnTo>
                  <a:pt x="4469" y="472"/>
                </a:lnTo>
                <a:lnTo>
                  <a:pt x="4469" y="472"/>
                </a:lnTo>
                <a:lnTo>
                  <a:pt x="4469" y="472"/>
                </a:lnTo>
                <a:lnTo>
                  <a:pt x="4469" y="472"/>
                </a:lnTo>
                <a:lnTo>
                  <a:pt x="4470" y="471"/>
                </a:lnTo>
                <a:lnTo>
                  <a:pt x="4471" y="469"/>
                </a:lnTo>
                <a:lnTo>
                  <a:pt x="4471" y="468"/>
                </a:lnTo>
                <a:lnTo>
                  <a:pt x="4471" y="472"/>
                </a:lnTo>
                <a:lnTo>
                  <a:pt x="4471" y="471"/>
                </a:lnTo>
                <a:lnTo>
                  <a:pt x="4471" y="471"/>
                </a:lnTo>
                <a:lnTo>
                  <a:pt x="4472" y="472"/>
                </a:lnTo>
                <a:lnTo>
                  <a:pt x="4473" y="470"/>
                </a:lnTo>
                <a:lnTo>
                  <a:pt x="4473" y="470"/>
                </a:lnTo>
                <a:lnTo>
                  <a:pt x="4473" y="470"/>
                </a:lnTo>
                <a:lnTo>
                  <a:pt x="4473" y="472"/>
                </a:lnTo>
                <a:lnTo>
                  <a:pt x="4474" y="472"/>
                </a:lnTo>
                <a:lnTo>
                  <a:pt x="4474" y="472"/>
                </a:lnTo>
                <a:lnTo>
                  <a:pt x="4474" y="472"/>
                </a:lnTo>
                <a:lnTo>
                  <a:pt x="4474" y="471"/>
                </a:lnTo>
                <a:lnTo>
                  <a:pt x="4475" y="472"/>
                </a:lnTo>
                <a:lnTo>
                  <a:pt x="4475" y="472"/>
                </a:lnTo>
                <a:lnTo>
                  <a:pt x="4476" y="472"/>
                </a:lnTo>
                <a:lnTo>
                  <a:pt x="4476" y="463"/>
                </a:lnTo>
                <a:lnTo>
                  <a:pt x="4476" y="463"/>
                </a:lnTo>
                <a:lnTo>
                  <a:pt x="4476" y="469"/>
                </a:lnTo>
                <a:lnTo>
                  <a:pt x="4476" y="460"/>
                </a:lnTo>
                <a:lnTo>
                  <a:pt x="4477" y="472"/>
                </a:lnTo>
                <a:lnTo>
                  <a:pt x="4477" y="470"/>
                </a:lnTo>
                <a:lnTo>
                  <a:pt x="4477" y="471"/>
                </a:lnTo>
                <a:lnTo>
                  <a:pt x="4478" y="447"/>
                </a:lnTo>
                <a:lnTo>
                  <a:pt x="4478" y="472"/>
                </a:lnTo>
                <a:lnTo>
                  <a:pt x="4478" y="470"/>
                </a:lnTo>
                <a:lnTo>
                  <a:pt x="4479" y="470"/>
                </a:lnTo>
                <a:lnTo>
                  <a:pt x="4479" y="472"/>
                </a:lnTo>
                <a:lnTo>
                  <a:pt x="4479" y="469"/>
                </a:lnTo>
                <a:lnTo>
                  <a:pt x="4479" y="472"/>
                </a:lnTo>
                <a:lnTo>
                  <a:pt x="4479" y="472"/>
                </a:lnTo>
                <a:lnTo>
                  <a:pt x="4480" y="472"/>
                </a:lnTo>
                <a:lnTo>
                  <a:pt x="4480" y="469"/>
                </a:lnTo>
                <a:lnTo>
                  <a:pt x="4481" y="472"/>
                </a:lnTo>
                <a:lnTo>
                  <a:pt x="4481" y="472"/>
                </a:lnTo>
                <a:lnTo>
                  <a:pt x="4481" y="472"/>
                </a:lnTo>
                <a:lnTo>
                  <a:pt x="4481" y="471"/>
                </a:lnTo>
                <a:lnTo>
                  <a:pt x="4482" y="472"/>
                </a:lnTo>
                <a:lnTo>
                  <a:pt x="4482" y="472"/>
                </a:lnTo>
                <a:lnTo>
                  <a:pt x="4482" y="472"/>
                </a:lnTo>
                <a:lnTo>
                  <a:pt x="4483" y="470"/>
                </a:lnTo>
                <a:lnTo>
                  <a:pt x="4483" y="472"/>
                </a:lnTo>
                <a:lnTo>
                  <a:pt x="4483" y="472"/>
                </a:lnTo>
                <a:lnTo>
                  <a:pt x="4483" y="409"/>
                </a:lnTo>
                <a:lnTo>
                  <a:pt x="4483" y="472"/>
                </a:lnTo>
                <a:lnTo>
                  <a:pt x="4484" y="471"/>
                </a:lnTo>
                <a:lnTo>
                  <a:pt x="4484" y="471"/>
                </a:lnTo>
                <a:lnTo>
                  <a:pt x="4485" y="469"/>
                </a:lnTo>
                <a:lnTo>
                  <a:pt x="4485" y="472"/>
                </a:lnTo>
                <a:lnTo>
                  <a:pt x="4485" y="472"/>
                </a:lnTo>
                <a:lnTo>
                  <a:pt x="4485" y="472"/>
                </a:lnTo>
                <a:lnTo>
                  <a:pt x="4485" y="472"/>
                </a:lnTo>
                <a:lnTo>
                  <a:pt x="4486" y="433"/>
                </a:lnTo>
                <a:lnTo>
                  <a:pt x="4486" y="466"/>
                </a:lnTo>
                <a:lnTo>
                  <a:pt x="4487" y="466"/>
                </a:lnTo>
                <a:lnTo>
                  <a:pt x="4487" y="466"/>
                </a:lnTo>
                <a:lnTo>
                  <a:pt x="4487" y="463"/>
                </a:lnTo>
                <a:lnTo>
                  <a:pt x="4487" y="466"/>
                </a:lnTo>
                <a:lnTo>
                  <a:pt x="4488" y="466"/>
                </a:lnTo>
                <a:lnTo>
                  <a:pt x="4488" y="467"/>
                </a:lnTo>
                <a:lnTo>
                  <a:pt x="4489" y="403"/>
                </a:lnTo>
                <a:lnTo>
                  <a:pt x="4489" y="466"/>
                </a:lnTo>
                <a:lnTo>
                  <a:pt x="4489" y="466"/>
                </a:lnTo>
                <a:lnTo>
                  <a:pt x="4489" y="465"/>
                </a:lnTo>
                <a:lnTo>
                  <a:pt x="4489" y="467"/>
                </a:lnTo>
                <a:lnTo>
                  <a:pt x="4490" y="466"/>
                </a:lnTo>
                <a:lnTo>
                  <a:pt x="4490" y="466"/>
                </a:lnTo>
                <a:lnTo>
                  <a:pt x="4490" y="464"/>
                </a:lnTo>
                <a:lnTo>
                  <a:pt x="4490" y="472"/>
                </a:lnTo>
                <a:lnTo>
                  <a:pt x="4491" y="472"/>
                </a:lnTo>
                <a:lnTo>
                  <a:pt x="4491" y="472"/>
                </a:lnTo>
                <a:lnTo>
                  <a:pt x="4492" y="472"/>
                </a:lnTo>
                <a:lnTo>
                  <a:pt x="4492" y="471"/>
                </a:lnTo>
                <a:lnTo>
                  <a:pt x="4492" y="472"/>
                </a:lnTo>
                <a:lnTo>
                  <a:pt x="4492" y="472"/>
                </a:lnTo>
                <a:lnTo>
                  <a:pt x="4493" y="472"/>
                </a:lnTo>
                <a:lnTo>
                  <a:pt x="4493" y="469"/>
                </a:lnTo>
                <a:lnTo>
                  <a:pt x="4493" y="472"/>
                </a:lnTo>
                <a:lnTo>
                  <a:pt x="4493" y="472"/>
                </a:lnTo>
                <a:lnTo>
                  <a:pt x="4493" y="472"/>
                </a:lnTo>
                <a:lnTo>
                  <a:pt x="4494" y="471"/>
                </a:lnTo>
                <a:lnTo>
                  <a:pt x="4494" y="472"/>
                </a:lnTo>
                <a:lnTo>
                  <a:pt x="4495" y="472"/>
                </a:lnTo>
                <a:lnTo>
                  <a:pt x="4495" y="472"/>
                </a:lnTo>
                <a:lnTo>
                  <a:pt x="4495" y="470"/>
                </a:lnTo>
                <a:lnTo>
                  <a:pt x="4495" y="472"/>
                </a:lnTo>
                <a:lnTo>
                  <a:pt x="4496" y="472"/>
                </a:lnTo>
                <a:lnTo>
                  <a:pt x="4496" y="471"/>
                </a:lnTo>
                <a:lnTo>
                  <a:pt x="4497" y="472"/>
                </a:lnTo>
                <a:lnTo>
                  <a:pt x="4497" y="471"/>
                </a:lnTo>
                <a:lnTo>
                  <a:pt x="4497" y="472"/>
                </a:lnTo>
                <a:lnTo>
                  <a:pt x="4497" y="411"/>
                </a:lnTo>
                <a:lnTo>
                  <a:pt x="4498" y="471"/>
                </a:lnTo>
                <a:lnTo>
                  <a:pt x="4498" y="471"/>
                </a:lnTo>
                <a:lnTo>
                  <a:pt x="4498" y="471"/>
                </a:lnTo>
                <a:lnTo>
                  <a:pt x="4498" y="472"/>
                </a:lnTo>
                <a:lnTo>
                  <a:pt x="4499" y="472"/>
                </a:lnTo>
                <a:lnTo>
                  <a:pt x="4499" y="472"/>
                </a:lnTo>
                <a:lnTo>
                  <a:pt x="4499" y="472"/>
                </a:lnTo>
                <a:lnTo>
                  <a:pt x="4499" y="255"/>
                </a:lnTo>
                <a:lnTo>
                  <a:pt x="4500" y="472"/>
                </a:lnTo>
                <a:lnTo>
                  <a:pt x="4500" y="472"/>
                </a:lnTo>
                <a:lnTo>
                  <a:pt x="4500" y="472"/>
                </a:lnTo>
                <a:lnTo>
                  <a:pt x="4501" y="471"/>
                </a:lnTo>
                <a:lnTo>
                  <a:pt x="4501" y="472"/>
                </a:lnTo>
                <a:lnTo>
                  <a:pt x="4501" y="471"/>
                </a:lnTo>
                <a:lnTo>
                  <a:pt x="4502" y="469"/>
                </a:lnTo>
                <a:lnTo>
                  <a:pt x="4502" y="472"/>
                </a:lnTo>
                <a:lnTo>
                  <a:pt x="4502" y="472"/>
                </a:lnTo>
                <a:lnTo>
                  <a:pt x="4503" y="472"/>
                </a:lnTo>
                <a:lnTo>
                  <a:pt x="4503" y="471"/>
                </a:lnTo>
                <a:lnTo>
                  <a:pt x="4503" y="472"/>
                </a:lnTo>
                <a:lnTo>
                  <a:pt x="4503" y="471"/>
                </a:lnTo>
                <a:lnTo>
                  <a:pt x="4504" y="470"/>
                </a:lnTo>
                <a:lnTo>
                  <a:pt x="4504" y="472"/>
                </a:lnTo>
                <a:lnTo>
                  <a:pt x="4505" y="409"/>
                </a:lnTo>
                <a:lnTo>
                  <a:pt x="4505" y="471"/>
                </a:lnTo>
                <a:lnTo>
                  <a:pt x="4505" y="472"/>
                </a:lnTo>
                <a:lnTo>
                  <a:pt x="4506" y="469"/>
                </a:lnTo>
                <a:lnTo>
                  <a:pt x="4506" y="469"/>
                </a:lnTo>
                <a:lnTo>
                  <a:pt x="4506" y="469"/>
                </a:lnTo>
                <a:lnTo>
                  <a:pt x="4506" y="407"/>
                </a:lnTo>
                <a:lnTo>
                  <a:pt x="4507" y="471"/>
                </a:lnTo>
                <a:lnTo>
                  <a:pt x="4507" y="469"/>
                </a:lnTo>
                <a:lnTo>
                  <a:pt x="4507" y="470"/>
                </a:lnTo>
                <a:lnTo>
                  <a:pt x="4507" y="472"/>
                </a:lnTo>
                <a:lnTo>
                  <a:pt x="4508" y="461"/>
                </a:lnTo>
                <a:lnTo>
                  <a:pt x="4508" y="465"/>
                </a:lnTo>
                <a:lnTo>
                  <a:pt x="4508" y="465"/>
                </a:lnTo>
                <a:lnTo>
                  <a:pt x="4508" y="466"/>
                </a:lnTo>
                <a:lnTo>
                  <a:pt x="4509" y="460"/>
                </a:lnTo>
                <a:lnTo>
                  <a:pt x="4509" y="466"/>
                </a:lnTo>
                <a:lnTo>
                  <a:pt x="4509" y="466"/>
                </a:lnTo>
                <a:lnTo>
                  <a:pt x="4510" y="404"/>
                </a:lnTo>
                <a:lnTo>
                  <a:pt x="4510" y="467"/>
                </a:lnTo>
                <a:lnTo>
                  <a:pt x="4510" y="467"/>
                </a:lnTo>
                <a:lnTo>
                  <a:pt x="4510" y="467"/>
                </a:lnTo>
                <a:lnTo>
                  <a:pt x="4511" y="460"/>
                </a:lnTo>
                <a:lnTo>
                  <a:pt x="4511" y="472"/>
                </a:lnTo>
                <a:lnTo>
                  <a:pt x="4511" y="471"/>
                </a:lnTo>
                <a:lnTo>
                  <a:pt x="4512" y="471"/>
                </a:lnTo>
                <a:lnTo>
                  <a:pt x="4512" y="469"/>
                </a:lnTo>
                <a:lnTo>
                  <a:pt x="4512" y="472"/>
                </a:lnTo>
                <a:lnTo>
                  <a:pt x="4513" y="472"/>
                </a:lnTo>
                <a:lnTo>
                  <a:pt x="4513" y="472"/>
                </a:lnTo>
                <a:lnTo>
                  <a:pt x="4513" y="472"/>
                </a:lnTo>
                <a:lnTo>
                  <a:pt x="4513" y="470"/>
                </a:lnTo>
                <a:lnTo>
                  <a:pt x="4514" y="472"/>
                </a:lnTo>
                <a:lnTo>
                  <a:pt x="4514" y="472"/>
                </a:lnTo>
                <a:lnTo>
                  <a:pt x="4514" y="472"/>
                </a:lnTo>
                <a:lnTo>
                  <a:pt x="4515" y="471"/>
                </a:lnTo>
                <a:lnTo>
                  <a:pt x="4515" y="472"/>
                </a:lnTo>
                <a:lnTo>
                  <a:pt x="4515" y="472"/>
                </a:lnTo>
                <a:lnTo>
                  <a:pt x="4515" y="469"/>
                </a:lnTo>
                <a:lnTo>
                  <a:pt x="4516" y="472"/>
                </a:lnTo>
                <a:lnTo>
                  <a:pt x="4516" y="472"/>
                </a:lnTo>
                <a:lnTo>
                  <a:pt x="4516" y="472"/>
                </a:lnTo>
                <a:lnTo>
                  <a:pt x="4517" y="472"/>
                </a:lnTo>
                <a:lnTo>
                  <a:pt x="4517" y="470"/>
                </a:lnTo>
                <a:lnTo>
                  <a:pt x="4517" y="470"/>
                </a:lnTo>
                <a:lnTo>
                  <a:pt x="4517" y="470"/>
                </a:lnTo>
                <a:lnTo>
                  <a:pt x="4518" y="472"/>
                </a:lnTo>
                <a:lnTo>
                  <a:pt x="4518" y="411"/>
                </a:lnTo>
                <a:lnTo>
                  <a:pt x="4518" y="471"/>
                </a:lnTo>
                <a:lnTo>
                  <a:pt x="4518" y="471"/>
                </a:lnTo>
                <a:lnTo>
                  <a:pt x="4519" y="458"/>
                </a:lnTo>
                <a:lnTo>
                  <a:pt x="4519" y="472"/>
                </a:lnTo>
                <a:lnTo>
                  <a:pt x="4519" y="466"/>
                </a:lnTo>
                <a:lnTo>
                  <a:pt x="4520" y="466"/>
                </a:lnTo>
                <a:lnTo>
                  <a:pt x="4521" y="472"/>
                </a:lnTo>
                <a:lnTo>
                  <a:pt x="4521" y="472"/>
                </a:lnTo>
                <a:lnTo>
                  <a:pt x="4521" y="472"/>
                </a:lnTo>
                <a:lnTo>
                  <a:pt x="4521" y="472"/>
                </a:lnTo>
                <a:lnTo>
                  <a:pt x="4521" y="470"/>
                </a:lnTo>
                <a:lnTo>
                  <a:pt x="4522" y="472"/>
                </a:lnTo>
                <a:lnTo>
                  <a:pt x="4522" y="472"/>
                </a:lnTo>
                <a:lnTo>
                  <a:pt x="4523" y="472"/>
                </a:lnTo>
                <a:lnTo>
                  <a:pt x="4523" y="427"/>
                </a:lnTo>
                <a:lnTo>
                  <a:pt x="4523" y="460"/>
                </a:lnTo>
                <a:lnTo>
                  <a:pt x="4523" y="426"/>
                </a:lnTo>
                <a:lnTo>
                  <a:pt x="4524" y="472"/>
                </a:lnTo>
                <a:lnTo>
                  <a:pt x="4524" y="471"/>
                </a:lnTo>
                <a:lnTo>
                  <a:pt x="4524" y="471"/>
                </a:lnTo>
                <a:lnTo>
                  <a:pt x="4525" y="472"/>
                </a:lnTo>
                <a:lnTo>
                  <a:pt x="4525" y="457"/>
                </a:lnTo>
                <a:lnTo>
                  <a:pt x="4525" y="469"/>
                </a:lnTo>
                <a:lnTo>
                  <a:pt x="4525" y="469"/>
                </a:lnTo>
                <a:lnTo>
                  <a:pt x="4526" y="472"/>
                </a:lnTo>
                <a:lnTo>
                  <a:pt x="4526" y="472"/>
                </a:lnTo>
                <a:lnTo>
                  <a:pt x="4527" y="472"/>
                </a:lnTo>
                <a:lnTo>
                  <a:pt x="4527" y="472"/>
                </a:lnTo>
                <a:lnTo>
                  <a:pt x="4527" y="470"/>
                </a:lnTo>
                <a:lnTo>
                  <a:pt x="4527" y="471"/>
                </a:lnTo>
                <a:lnTo>
                  <a:pt x="4528" y="471"/>
                </a:lnTo>
                <a:lnTo>
                  <a:pt x="4528" y="470"/>
                </a:lnTo>
                <a:lnTo>
                  <a:pt x="4529" y="472"/>
                </a:lnTo>
                <a:lnTo>
                  <a:pt x="4529" y="472"/>
                </a:lnTo>
                <a:lnTo>
                  <a:pt x="4529" y="472"/>
                </a:lnTo>
                <a:lnTo>
                  <a:pt x="4529" y="472"/>
                </a:lnTo>
                <a:lnTo>
                  <a:pt x="4530" y="469"/>
                </a:lnTo>
                <a:lnTo>
                  <a:pt x="4530" y="469"/>
                </a:lnTo>
                <a:lnTo>
                  <a:pt x="4530" y="469"/>
                </a:lnTo>
                <a:lnTo>
                  <a:pt x="4530" y="472"/>
                </a:lnTo>
                <a:lnTo>
                  <a:pt x="4531" y="472"/>
                </a:lnTo>
                <a:lnTo>
                  <a:pt x="4531" y="472"/>
                </a:lnTo>
                <a:lnTo>
                  <a:pt x="4531" y="472"/>
                </a:lnTo>
                <a:lnTo>
                  <a:pt x="4532" y="464"/>
                </a:lnTo>
                <a:lnTo>
                  <a:pt x="4532" y="466"/>
                </a:lnTo>
                <a:lnTo>
                  <a:pt x="4532" y="466"/>
                </a:lnTo>
                <a:lnTo>
                  <a:pt x="4532" y="395"/>
                </a:lnTo>
                <a:lnTo>
                  <a:pt x="4533" y="472"/>
                </a:lnTo>
                <a:lnTo>
                  <a:pt x="4533" y="472"/>
                </a:lnTo>
                <a:lnTo>
                  <a:pt x="4533" y="472"/>
                </a:lnTo>
                <a:lnTo>
                  <a:pt x="4533" y="472"/>
                </a:lnTo>
                <a:lnTo>
                  <a:pt x="4534" y="469"/>
                </a:lnTo>
                <a:lnTo>
                  <a:pt x="4534" y="470"/>
                </a:lnTo>
                <a:lnTo>
                  <a:pt x="4535" y="471"/>
                </a:lnTo>
                <a:lnTo>
                  <a:pt x="4535" y="470"/>
                </a:lnTo>
                <a:lnTo>
                  <a:pt x="4535" y="472"/>
                </a:lnTo>
                <a:lnTo>
                  <a:pt x="4535" y="472"/>
                </a:lnTo>
                <a:lnTo>
                  <a:pt x="4536" y="472"/>
                </a:lnTo>
                <a:lnTo>
                  <a:pt x="4536" y="472"/>
                </a:lnTo>
                <a:lnTo>
                  <a:pt x="4536" y="470"/>
                </a:lnTo>
                <a:lnTo>
                  <a:pt x="4537" y="471"/>
                </a:lnTo>
                <a:lnTo>
                  <a:pt x="4537" y="470"/>
                </a:lnTo>
                <a:lnTo>
                  <a:pt x="4537" y="470"/>
                </a:lnTo>
                <a:lnTo>
                  <a:pt x="4538" y="472"/>
                </a:lnTo>
                <a:lnTo>
                  <a:pt x="4538" y="472"/>
                </a:lnTo>
                <a:lnTo>
                  <a:pt x="4538" y="471"/>
                </a:lnTo>
                <a:lnTo>
                  <a:pt x="4539" y="472"/>
                </a:lnTo>
                <a:lnTo>
                  <a:pt x="4539" y="469"/>
                </a:lnTo>
                <a:lnTo>
                  <a:pt x="4539" y="469"/>
                </a:lnTo>
                <a:lnTo>
                  <a:pt x="4539" y="469"/>
                </a:lnTo>
                <a:lnTo>
                  <a:pt x="4539" y="468"/>
                </a:lnTo>
                <a:lnTo>
                  <a:pt x="4540" y="472"/>
                </a:lnTo>
                <a:lnTo>
                  <a:pt x="4540" y="472"/>
                </a:lnTo>
                <a:lnTo>
                  <a:pt x="4540" y="472"/>
                </a:lnTo>
                <a:lnTo>
                  <a:pt x="4541" y="276"/>
                </a:lnTo>
                <a:lnTo>
                  <a:pt x="4541" y="471"/>
                </a:lnTo>
                <a:lnTo>
                  <a:pt x="4542" y="470"/>
                </a:lnTo>
                <a:lnTo>
                  <a:pt x="4542" y="469"/>
                </a:lnTo>
                <a:lnTo>
                  <a:pt x="4542" y="472"/>
                </a:lnTo>
                <a:lnTo>
                  <a:pt x="4542" y="471"/>
                </a:lnTo>
                <a:lnTo>
                  <a:pt x="4543" y="425"/>
                </a:lnTo>
                <a:lnTo>
                  <a:pt x="4543" y="401"/>
                </a:lnTo>
                <a:lnTo>
                  <a:pt x="4543" y="472"/>
                </a:lnTo>
                <a:lnTo>
                  <a:pt x="4544" y="472"/>
                </a:lnTo>
                <a:lnTo>
                  <a:pt x="4544" y="472"/>
                </a:lnTo>
                <a:lnTo>
                  <a:pt x="4544" y="472"/>
                </a:lnTo>
                <a:lnTo>
                  <a:pt x="4544" y="374"/>
                </a:lnTo>
                <a:lnTo>
                  <a:pt x="4545" y="424"/>
                </a:lnTo>
                <a:lnTo>
                  <a:pt x="4545" y="423"/>
                </a:lnTo>
                <a:lnTo>
                  <a:pt x="4545" y="472"/>
                </a:lnTo>
                <a:lnTo>
                  <a:pt x="4546" y="472"/>
                </a:lnTo>
                <a:lnTo>
                  <a:pt x="4546" y="438"/>
                </a:lnTo>
                <a:lnTo>
                  <a:pt x="4546" y="471"/>
                </a:lnTo>
                <a:lnTo>
                  <a:pt x="4547" y="471"/>
                </a:lnTo>
                <a:lnTo>
                  <a:pt x="4547" y="471"/>
                </a:lnTo>
                <a:lnTo>
                  <a:pt x="4547" y="472"/>
                </a:lnTo>
                <a:lnTo>
                  <a:pt x="4548" y="470"/>
                </a:lnTo>
                <a:lnTo>
                  <a:pt x="4548" y="472"/>
                </a:lnTo>
                <a:lnTo>
                  <a:pt x="4548" y="472"/>
                </a:lnTo>
                <a:lnTo>
                  <a:pt x="4548" y="472"/>
                </a:lnTo>
                <a:lnTo>
                  <a:pt x="4548" y="444"/>
                </a:lnTo>
                <a:lnTo>
                  <a:pt x="4549" y="471"/>
                </a:lnTo>
                <a:lnTo>
                  <a:pt x="4549" y="471"/>
                </a:lnTo>
                <a:lnTo>
                  <a:pt x="4550" y="472"/>
                </a:lnTo>
                <a:lnTo>
                  <a:pt x="4550" y="338"/>
                </a:lnTo>
                <a:lnTo>
                  <a:pt x="4550" y="433"/>
                </a:lnTo>
                <a:lnTo>
                  <a:pt x="4551" y="443"/>
                </a:lnTo>
                <a:lnTo>
                  <a:pt x="4551" y="406"/>
                </a:lnTo>
                <a:lnTo>
                  <a:pt x="4551" y="469"/>
                </a:lnTo>
                <a:lnTo>
                  <a:pt x="4552" y="464"/>
                </a:lnTo>
                <a:lnTo>
                  <a:pt x="4552" y="464"/>
                </a:lnTo>
                <a:lnTo>
                  <a:pt x="4552" y="463"/>
                </a:lnTo>
                <a:lnTo>
                  <a:pt x="4552" y="467"/>
                </a:lnTo>
                <a:lnTo>
                  <a:pt x="4553" y="467"/>
                </a:lnTo>
                <a:lnTo>
                  <a:pt x="4553" y="466"/>
                </a:lnTo>
                <a:lnTo>
                  <a:pt x="4554" y="467"/>
                </a:lnTo>
                <a:lnTo>
                  <a:pt x="4554" y="265"/>
                </a:lnTo>
                <a:lnTo>
                  <a:pt x="4554" y="269"/>
                </a:lnTo>
                <a:lnTo>
                  <a:pt x="4554" y="460"/>
                </a:lnTo>
                <a:lnTo>
                  <a:pt x="4555" y="459"/>
                </a:lnTo>
                <a:lnTo>
                  <a:pt x="4555" y="472"/>
                </a:lnTo>
                <a:lnTo>
                  <a:pt x="4555" y="472"/>
                </a:lnTo>
                <a:lnTo>
                  <a:pt x="4555" y="472"/>
                </a:lnTo>
                <a:lnTo>
                  <a:pt x="4556" y="472"/>
                </a:lnTo>
                <a:lnTo>
                  <a:pt x="4556" y="468"/>
                </a:lnTo>
                <a:lnTo>
                  <a:pt x="4556" y="469"/>
                </a:lnTo>
                <a:lnTo>
                  <a:pt x="4556" y="471"/>
                </a:lnTo>
                <a:lnTo>
                  <a:pt x="4557" y="472"/>
                </a:lnTo>
                <a:lnTo>
                  <a:pt x="4557" y="472"/>
                </a:lnTo>
                <a:lnTo>
                  <a:pt x="4557" y="472"/>
                </a:lnTo>
                <a:lnTo>
                  <a:pt x="4558" y="472"/>
                </a:lnTo>
                <a:lnTo>
                  <a:pt x="4558" y="469"/>
                </a:lnTo>
                <a:lnTo>
                  <a:pt x="4558" y="471"/>
                </a:lnTo>
                <a:lnTo>
                  <a:pt x="4559" y="471"/>
                </a:lnTo>
                <a:lnTo>
                  <a:pt x="4559" y="472"/>
                </a:lnTo>
                <a:lnTo>
                  <a:pt x="4559" y="471"/>
                </a:lnTo>
                <a:lnTo>
                  <a:pt x="4560" y="472"/>
                </a:lnTo>
                <a:lnTo>
                  <a:pt x="4560" y="472"/>
                </a:lnTo>
                <a:lnTo>
                  <a:pt x="4560" y="472"/>
                </a:lnTo>
                <a:lnTo>
                  <a:pt x="4560" y="470"/>
                </a:lnTo>
                <a:lnTo>
                  <a:pt x="4561" y="471"/>
                </a:lnTo>
                <a:lnTo>
                  <a:pt x="4561" y="472"/>
                </a:lnTo>
                <a:lnTo>
                  <a:pt x="4561" y="472"/>
                </a:lnTo>
                <a:lnTo>
                  <a:pt x="4562" y="413"/>
                </a:lnTo>
                <a:lnTo>
                  <a:pt x="4562" y="470"/>
                </a:lnTo>
                <a:lnTo>
                  <a:pt x="4563" y="472"/>
                </a:lnTo>
                <a:lnTo>
                  <a:pt x="4563" y="445"/>
                </a:lnTo>
                <a:lnTo>
                  <a:pt x="4563" y="472"/>
                </a:lnTo>
                <a:lnTo>
                  <a:pt x="4563" y="472"/>
                </a:lnTo>
                <a:lnTo>
                  <a:pt x="4563" y="472"/>
                </a:lnTo>
                <a:lnTo>
                  <a:pt x="4564" y="469"/>
                </a:lnTo>
                <a:lnTo>
                  <a:pt x="4564" y="469"/>
                </a:lnTo>
                <a:lnTo>
                  <a:pt x="4564" y="469"/>
                </a:lnTo>
                <a:lnTo>
                  <a:pt x="4564" y="472"/>
                </a:lnTo>
                <a:lnTo>
                  <a:pt x="4565" y="472"/>
                </a:lnTo>
                <a:lnTo>
                  <a:pt x="4566" y="472"/>
                </a:lnTo>
                <a:lnTo>
                  <a:pt x="4566" y="472"/>
                </a:lnTo>
                <a:lnTo>
                  <a:pt x="4566" y="379"/>
                </a:lnTo>
                <a:lnTo>
                  <a:pt x="4566" y="411"/>
                </a:lnTo>
                <a:lnTo>
                  <a:pt x="4567" y="397"/>
                </a:lnTo>
                <a:lnTo>
                  <a:pt x="4567" y="369"/>
                </a:lnTo>
                <a:lnTo>
                  <a:pt x="4567" y="472"/>
                </a:lnTo>
                <a:lnTo>
                  <a:pt x="4568" y="470"/>
                </a:lnTo>
                <a:lnTo>
                  <a:pt x="4568" y="470"/>
                </a:lnTo>
                <a:lnTo>
                  <a:pt x="4568" y="470"/>
                </a:lnTo>
                <a:lnTo>
                  <a:pt x="4568" y="472"/>
                </a:lnTo>
                <a:lnTo>
                  <a:pt x="4569" y="471"/>
                </a:lnTo>
                <a:lnTo>
                  <a:pt x="4569" y="470"/>
                </a:lnTo>
                <a:lnTo>
                  <a:pt x="4569" y="472"/>
                </a:lnTo>
                <a:lnTo>
                  <a:pt x="4570" y="470"/>
                </a:lnTo>
                <a:lnTo>
                  <a:pt x="4570" y="472"/>
                </a:lnTo>
                <a:lnTo>
                  <a:pt x="4570" y="472"/>
                </a:lnTo>
                <a:lnTo>
                  <a:pt x="4570" y="471"/>
                </a:lnTo>
                <a:lnTo>
                  <a:pt x="4571" y="472"/>
                </a:lnTo>
                <a:lnTo>
                  <a:pt x="4571" y="472"/>
                </a:lnTo>
                <a:lnTo>
                  <a:pt x="4571" y="471"/>
                </a:lnTo>
                <a:lnTo>
                  <a:pt x="4572" y="404"/>
                </a:lnTo>
                <a:lnTo>
                  <a:pt x="4572" y="472"/>
                </a:lnTo>
                <a:lnTo>
                  <a:pt x="4572" y="472"/>
                </a:lnTo>
                <a:lnTo>
                  <a:pt x="4572" y="472"/>
                </a:lnTo>
                <a:lnTo>
                  <a:pt x="4572" y="472"/>
                </a:lnTo>
                <a:lnTo>
                  <a:pt x="4573" y="470"/>
                </a:lnTo>
                <a:lnTo>
                  <a:pt x="4573" y="472"/>
                </a:lnTo>
                <a:lnTo>
                  <a:pt x="4574" y="472"/>
                </a:lnTo>
                <a:lnTo>
                  <a:pt x="4574" y="472"/>
                </a:lnTo>
                <a:lnTo>
                  <a:pt x="4574" y="470"/>
                </a:lnTo>
                <a:lnTo>
                  <a:pt x="4574" y="472"/>
                </a:lnTo>
                <a:lnTo>
                  <a:pt x="4574" y="472"/>
                </a:lnTo>
                <a:lnTo>
                  <a:pt x="4575" y="472"/>
                </a:lnTo>
                <a:lnTo>
                  <a:pt x="4576" y="469"/>
                </a:lnTo>
                <a:lnTo>
                  <a:pt x="4576" y="469"/>
                </a:lnTo>
                <a:lnTo>
                  <a:pt x="4576" y="469"/>
                </a:lnTo>
                <a:lnTo>
                  <a:pt x="4576" y="470"/>
                </a:lnTo>
                <a:lnTo>
                  <a:pt x="4576" y="392"/>
                </a:lnTo>
                <a:lnTo>
                  <a:pt x="4577" y="464"/>
                </a:lnTo>
                <a:lnTo>
                  <a:pt x="4577" y="464"/>
                </a:lnTo>
                <a:lnTo>
                  <a:pt x="4577" y="464"/>
                </a:lnTo>
                <a:lnTo>
                  <a:pt x="4578" y="472"/>
                </a:lnTo>
                <a:lnTo>
                  <a:pt x="4578" y="472"/>
                </a:lnTo>
                <a:lnTo>
                  <a:pt x="4578" y="472"/>
                </a:lnTo>
                <a:lnTo>
                  <a:pt x="4578" y="471"/>
                </a:lnTo>
                <a:lnTo>
                  <a:pt x="4579" y="472"/>
                </a:lnTo>
                <a:lnTo>
                  <a:pt x="4579" y="472"/>
                </a:lnTo>
                <a:lnTo>
                  <a:pt x="4579" y="472"/>
                </a:lnTo>
                <a:lnTo>
                  <a:pt x="4579" y="472"/>
                </a:lnTo>
                <a:lnTo>
                  <a:pt x="4580" y="460"/>
                </a:lnTo>
                <a:lnTo>
                  <a:pt x="4580" y="472"/>
                </a:lnTo>
                <a:lnTo>
                  <a:pt x="4580" y="472"/>
                </a:lnTo>
                <a:lnTo>
                  <a:pt x="4580" y="471"/>
                </a:lnTo>
                <a:lnTo>
                  <a:pt x="4581" y="472"/>
                </a:lnTo>
                <a:lnTo>
                  <a:pt x="4581" y="471"/>
                </a:lnTo>
                <a:lnTo>
                  <a:pt x="4582" y="471"/>
                </a:lnTo>
                <a:lnTo>
                  <a:pt x="4582" y="469"/>
                </a:lnTo>
                <a:lnTo>
                  <a:pt x="4582" y="472"/>
                </a:lnTo>
                <a:lnTo>
                  <a:pt x="4582" y="471"/>
                </a:lnTo>
                <a:lnTo>
                  <a:pt x="4582" y="471"/>
                </a:lnTo>
                <a:lnTo>
                  <a:pt x="4583" y="472"/>
                </a:lnTo>
                <a:lnTo>
                  <a:pt x="4584" y="410"/>
                </a:lnTo>
                <a:lnTo>
                  <a:pt x="4584" y="471"/>
                </a:lnTo>
                <a:lnTo>
                  <a:pt x="4584" y="471"/>
                </a:lnTo>
                <a:lnTo>
                  <a:pt x="4584" y="250"/>
                </a:lnTo>
                <a:lnTo>
                  <a:pt x="4585" y="472"/>
                </a:lnTo>
                <a:lnTo>
                  <a:pt x="4585" y="471"/>
                </a:lnTo>
                <a:lnTo>
                  <a:pt x="4585" y="472"/>
                </a:lnTo>
                <a:lnTo>
                  <a:pt x="4585" y="276"/>
                </a:lnTo>
                <a:lnTo>
                  <a:pt x="4585" y="472"/>
                </a:lnTo>
                <a:lnTo>
                  <a:pt x="4586" y="471"/>
                </a:lnTo>
                <a:lnTo>
                  <a:pt x="4586" y="471"/>
                </a:lnTo>
                <a:lnTo>
                  <a:pt x="4587" y="472"/>
                </a:lnTo>
                <a:lnTo>
                  <a:pt x="4587" y="472"/>
                </a:lnTo>
                <a:lnTo>
                  <a:pt x="4587" y="472"/>
                </a:lnTo>
                <a:lnTo>
                  <a:pt x="4588" y="469"/>
                </a:lnTo>
                <a:lnTo>
                  <a:pt x="4588" y="472"/>
                </a:lnTo>
                <a:lnTo>
                  <a:pt x="4588" y="472"/>
                </a:lnTo>
                <a:lnTo>
                  <a:pt x="4588" y="472"/>
                </a:lnTo>
                <a:lnTo>
                  <a:pt x="4588" y="472"/>
                </a:lnTo>
                <a:lnTo>
                  <a:pt x="4589" y="470"/>
                </a:lnTo>
                <a:lnTo>
                  <a:pt x="4589" y="472"/>
                </a:lnTo>
                <a:lnTo>
                  <a:pt x="4590" y="472"/>
                </a:lnTo>
                <a:lnTo>
                  <a:pt x="4590" y="470"/>
                </a:lnTo>
                <a:lnTo>
                  <a:pt x="4590" y="472"/>
                </a:lnTo>
                <a:lnTo>
                  <a:pt x="4590" y="472"/>
                </a:lnTo>
                <a:lnTo>
                  <a:pt x="4591" y="472"/>
                </a:lnTo>
                <a:lnTo>
                  <a:pt x="4591" y="423"/>
                </a:lnTo>
                <a:lnTo>
                  <a:pt x="4592" y="470"/>
                </a:lnTo>
                <a:lnTo>
                  <a:pt x="4592" y="470"/>
                </a:lnTo>
                <a:lnTo>
                  <a:pt x="4593" y="472"/>
                </a:lnTo>
                <a:lnTo>
                  <a:pt x="4593" y="472"/>
                </a:lnTo>
                <a:lnTo>
                  <a:pt x="4593" y="472"/>
                </a:lnTo>
                <a:lnTo>
                  <a:pt x="4594" y="375"/>
                </a:lnTo>
                <a:lnTo>
                  <a:pt x="4594" y="469"/>
                </a:lnTo>
                <a:lnTo>
                  <a:pt x="4594" y="470"/>
                </a:lnTo>
                <a:lnTo>
                  <a:pt x="4594" y="470"/>
                </a:lnTo>
                <a:lnTo>
                  <a:pt x="4595" y="286"/>
                </a:lnTo>
                <a:lnTo>
                  <a:pt x="4595" y="464"/>
                </a:lnTo>
                <a:lnTo>
                  <a:pt x="4595" y="465"/>
                </a:lnTo>
                <a:lnTo>
                  <a:pt x="4596" y="466"/>
                </a:lnTo>
                <a:lnTo>
                  <a:pt x="4596" y="290"/>
                </a:lnTo>
                <a:lnTo>
                  <a:pt x="4596" y="465"/>
                </a:lnTo>
                <a:lnTo>
                  <a:pt x="4596" y="464"/>
                </a:lnTo>
                <a:lnTo>
                  <a:pt x="4597" y="263"/>
                </a:lnTo>
                <a:lnTo>
                  <a:pt x="4597" y="467"/>
                </a:lnTo>
                <a:lnTo>
                  <a:pt x="4598" y="467"/>
                </a:lnTo>
                <a:lnTo>
                  <a:pt x="4598" y="460"/>
                </a:lnTo>
                <a:lnTo>
                  <a:pt x="4598" y="471"/>
                </a:lnTo>
                <a:lnTo>
                  <a:pt x="4598" y="467"/>
                </a:lnTo>
                <a:lnTo>
                  <a:pt x="4599" y="471"/>
                </a:lnTo>
                <a:lnTo>
                  <a:pt x="4599" y="455"/>
                </a:lnTo>
                <a:lnTo>
                  <a:pt x="4600" y="472"/>
                </a:lnTo>
                <a:lnTo>
                  <a:pt x="4600" y="472"/>
                </a:lnTo>
                <a:lnTo>
                  <a:pt x="4600" y="472"/>
                </a:lnTo>
                <a:lnTo>
                  <a:pt x="4600" y="472"/>
                </a:lnTo>
                <a:lnTo>
                  <a:pt x="4601" y="470"/>
                </a:lnTo>
                <a:lnTo>
                  <a:pt x="4601" y="470"/>
                </a:lnTo>
                <a:lnTo>
                  <a:pt x="4601" y="469"/>
                </a:lnTo>
                <a:lnTo>
                  <a:pt x="4602" y="472"/>
                </a:lnTo>
                <a:lnTo>
                  <a:pt x="4602" y="472"/>
                </a:lnTo>
                <a:lnTo>
                  <a:pt x="4602" y="472"/>
                </a:lnTo>
                <a:lnTo>
                  <a:pt x="4602" y="472"/>
                </a:lnTo>
                <a:lnTo>
                  <a:pt x="4603" y="470"/>
                </a:lnTo>
                <a:lnTo>
                  <a:pt x="4603" y="471"/>
                </a:lnTo>
                <a:lnTo>
                  <a:pt x="4603" y="472"/>
                </a:lnTo>
                <a:lnTo>
                  <a:pt x="4604" y="472"/>
                </a:lnTo>
                <a:lnTo>
                  <a:pt x="4604" y="406"/>
                </a:lnTo>
                <a:lnTo>
                  <a:pt x="4604" y="468"/>
                </a:lnTo>
                <a:lnTo>
                  <a:pt x="4605" y="414"/>
                </a:lnTo>
                <a:lnTo>
                  <a:pt x="4605" y="469"/>
                </a:lnTo>
                <a:lnTo>
                  <a:pt x="4605" y="462"/>
                </a:lnTo>
                <a:lnTo>
                  <a:pt x="4606" y="463"/>
                </a:lnTo>
                <a:lnTo>
                  <a:pt x="4606" y="273"/>
                </a:lnTo>
                <a:lnTo>
                  <a:pt x="4606" y="472"/>
                </a:lnTo>
                <a:lnTo>
                  <a:pt x="4606" y="470"/>
                </a:lnTo>
                <a:lnTo>
                  <a:pt x="4607" y="470"/>
                </a:lnTo>
                <a:lnTo>
                  <a:pt x="4607" y="472"/>
                </a:lnTo>
                <a:lnTo>
                  <a:pt x="4607" y="412"/>
                </a:lnTo>
                <a:lnTo>
                  <a:pt x="4608" y="470"/>
                </a:lnTo>
                <a:lnTo>
                  <a:pt x="4608" y="470"/>
                </a:lnTo>
                <a:lnTo>
                  <a:pt x="4608" y="472"/>
                </a:lnTo>
                <a:lnTo>
                  <a:pt x="4608" y="470"/>
                </a:lnTo>
                <a:lnTo>
                  <a:pt x="4609" y="471"/>
                </a:lnTo>
                <a:lnTo>
                  <a:pt x="4609" y="471"/>
                </a:lnTo>
                <a:lnTo>
                  <a:pt x="4609" y="470"/>
                </a:lnTo>
                <a:lnTo>
                  <a:pt x="4610" y="472"/>
                </a:lnTo>
                <a:lnTo>
                  <a:pt x="4610" y="472"/>
                </a:lnTo>
                <a:lnTo>
                  <a:pt x="4610" y="472"/>
                </a:lnTo>
                <a:lnTo>
                  <a:pt x="4610" y="472"/>
                </a:lnTo>
                <a:lnTo>
                  <a:pt x="4610" y="408"/>
                </a:lnTo>
                <a:lnTo>
                  <a:pt x="4611" y="470"/>
                </a:lnTo>
                <a:lnTo>
                  <a:pt x="4611" y="470"/>
                </a:lnTo>
                <a:lnTo>
                  <a:pt x="4612" y="472"/>
                </a:lnTo>
                <a:lnTo>
                  <a:pt x="4612" y="471"/>
                </a:lnTo>
                <a:lnTo>
                  <a:pt x="4612" y="472"/>
                </a:lnTo>
                <a:lnTo>
                  <a:pt x="4612" y="472"/>
                </a:lnTo>
                <a:lnTo>
                  <a:pt x="4613" y="469"/>
                </a:lnTo>
                <a:lnTo>
                  <a:pt x="4613" y="469"/>
                </a:lnTo>
                <a:lnTo>
                  <a:pt x="4613" y="469"/>
                </a:lnTo>
                <a:lnTo>
                  <a:pt x="4614" y="472"/>
                </a:lnTo>
                <a:lnTo>
                  <a:pt x="4614" y="409"/>
                </a:lnTo>
                <a:lnTo>
                  <a:pt x="4614" y="472"/>
                </a:lnTo>
                <a:lnTo>
                  <a:pt x="4615" y="472"/>
                </a:lnTo>
                <a:lnTo>
                  <a:pt x="4615" y="472"/>
                </a:lnTo>
                <a:lnTo>
                  <a:pt x="4616" y="468"/>
                </a:lnTo>
                <a:lnTo>
                  <a:pt x="4616" y="468"/>
                </a:lnTo>
                <a:lnTo>
                  <a:pt x="4616" y="468"/>
                </a:lnTo>
                <a:lnTo>
                  <a:pt x="4616" y="396"/>
                </a:lnTo>
                <a:lnTo>
                  <a:pt x="4616" y="471"/>
                </a:lnTo>
                <a:lnTo>
                  <a:pt x="4617" y="469"/>
                </a:lnTo>
                <a:lnTo>
                  <a:pt x="4617" y="469"/>
                </a:lnTo>
                <a:lnTo>
                  <a:pt x="4617" y="462"/>
                </a:lnTo>
                <a:lnTo>
                  <a:pt x="4618" y="465"/>
                </a:lnTo>
                <a:lnTo>
                  <a:pt x="4618" y="465"/>
                </a:lnTo>
                <a:lnTo>
                  <a:pt x="4618" y="463"/>
                </a:lnTo>
                <a:lnTo>
                  <a:pt x="4619" y="466"/>
                </a:lnTo>
                <a:lnTo>
                  <a:pt x="4619" y="465"/>
                </a:lnTo>
                <a:lnTo>
                  <a:pt x="4619" y="465"/>
                </a:lnTo>
                <a:lnTo>
                  <a:pt x="4620" y="401"/>
                </a:lnTo>
                <a:lnTo>
                  <a:pt x="4620" y="467"/>
                </a:lnTo>
                <a:lnTo>
                  <a:pt x="4620" y="466"/>
                </a:lnTo>
                <a:lnTo>
                  <a:pt x="4621" y="467"/>
                </a:lnTo>
                <a:lnTo>
                  <a:pt x="4621" y="468"/>
                </a:lnTo>
                <a:lnTo>
                  <a:pt x="4621" y="460"/>
                </a:lnTo>
                <a:lnTo>
                  <a:pt x="4621" y="465"/>
                </a:lnTo>
                <a:lnTo>
                  <a:pt x="4621" y="470"/>
                </a:lnTo>
                <a:lnTo>
                  <a:pt x="4622" y="472"/>
                </a:lnTo>
                <a:lnTo>
                  <a:pt x="4622" y="470"/>
                </a:lnTo>
                <a:lnTo>
                  <a:pt x="4623" y="472"/>
                </a:lnTo>
                <a:lnTo>
                  <a:pt x="4623" y="471"/>
                </a:lnTo>
                <a:lnTo>
                  <a:pt x="4623" y="472"/>
                </a:lnTo>
                <a:lnTo>
                  <a:pt x="4624" y="471"/>
                </a:lnTo>
                <a:lnTo>
                  <a:pt x="4624" y="471"/>
                </a:lnTo>
                <a:lnTo>
                  <a:pt x="4624" y="471"/>
                </a:lnTo>
                <a:lnTo>
                  <a:pt x="4624" y="472"/>
                </a:lnTo>
                <a:lnTo>
                  <a:pt x="4625" y="470"/>
                </a:lnTo>
                <a:lnTo>
                  <a:pt x="4625" y="472"/>
                </a:lnTo>
                <a:lnTo>
                  <a:pt x="4625" y="472"/>
                </a:lnTo>
                <a:lnTo>
                  <a:pt x="4625" y="472"/>
                </a:lnTo>
                <a:lnTo>
                  <a:pt x="4626" y="472"/>
                </a:lnTo>
                <a:lnTo>
                  <a:pt x="4626" y="472"/>
                </a:lnTo>
                <a:lnTo>
                  <a:pt x="4626" y="472"/>
                </a:lnTo>
                <a:lnTo>
                  <a:pt x="4627" y="426"/>
                </a:lnTo>
                <a:lnTo>
                  <a:pt x="4627" y="473"/>
                </a:lnTo>
                <a:lnTo>
                  <a:pt x="4627" y="471"/>
                </a:lnTo>
                <a:lnTo>
                  <a:pt x="4627" y="471"/>
                </a:lnTo>
                <a:lnTo>
                  <a:pt x="4628" y="472"/>
                </a:lnTo>
                <a:lnTo>
                  <a:pt x="4628" y="472"/>
                </a:lnTo>
                <a:lnTo>
                  <a:pt x="4629" y="472"/>
                </a:lnTo>
                <a:lnTo>
                  <a:pt x="4629" y="471"/>
                </a:lnTo>
                <a:lnTo>
                  <a:pt x="4629" y="472"/>
                </a:lnTo>
                <a:lnTo>
                  <a:pt x="4630" y="472"/>
                </a:lnTo>
                <a:lnTo>
                  <a:pt x="4630" y="382"/>
                </a:lnTo>
                <a:lnTo>
                  <a:pt x="4631" y="472"/>
                </a:lnTo>
                <a:lnTo>
                  <a:pt x="4631" y="472"/>
                </a:lnTo>
                <a:lnTo>
                  <a:pt x="4631" y="472"/>
                </a:lnTo>
                <a:lnTo>
                  <a:pt x="4631" y="472"/>
                </a:lnTo>
                <a:lnTo>
                  <a:pt x="4631" y="276"/>
                </a:lnTo>
                <a:lnTo>
                  <a:pt x="4632" y="472"/>
                </a:lnTo>
                <a:lnTo>
                  <a:pt x="4632" y="472"/>
                </a:lnTo>
                <a:lnTo>
                  <a:pt x="4632" y="472"/>
                </a:lnTo>
                <a:lnTo>
                  <a:pt x="4633" y="275"/>
                </a:lnTo>
                <a:lnTo>
                  <a:pt x="4633" y="472"/>
                </a:lnTo>
                <a:lnTo>
                  <a:pt x="4633" y="472"/>
                </a:lnTo>
                <a:lnTo>
                  <a:pt x="4633" y="472"/>
                </a:lnTo>
                <a:lnTo>
                  <a:pt x="4634" y="470"/>
                </a:lnTo>
                <a:lnTo>
                  <a:pt x="4634" y="471"/>
                </a:lnTo>
                <a:lnTo>
                  <a:pt x="4634" y="471"/>
                </a:lnTo>
                <a:lnTo>
                  <a:pt x="4635" y="472"/>
                </a:lnTo>
                <a:lnTo>
                  <a:pt x="4635" y="471"/>
                </a:lnTo>
                <a:lnTo>
                  <a:pt x="4635" y="471"/>
                </a:lnTo>
                <a:lnTo>
                  <a:pt x="4635" y="471"/>
                </a:lnTo>
                <a:lnTo>
                  <a:pt x="4635" y="472"/>
                </a:lnTo>
                <a:lnTo>
                  <a:pt x="4636" y="470"/>
                </a:lnTo>
                <a:lnTo>
                  <a:pt x="4636" y="472"/>
                </a:lnTo>
                <a:lnTo>
                  <a:pt x="4637" y="472"/>
                </a:lnTo>
                <a:lnTo>
                  <a:pt x="4637" y="471"/>
                </a:lnTo>
                <a:lnTo>
                  <a:pt x="4637" y="472"/>
                </a:lnTo>
                <a:lnTo>
                  <a:pt x="4637" y="471"/>
                </a:lnTo>
                <a:lnTo>
                  <a:pt x="4638" y="471"/>
                </a:lnTo>
                <a:lnTo>
                  <a:pt x="4638" y="472"/>
                </a:lnTo>
                <a:lnTo>
                  <a:pt x="4638" y="470"/>
                </a:lnTo>
                <a:lnTo>
                  <a:pt x="4639" y="471"/>
                </a:lnTo>
                <a:lnTo>
                  <a:pt x="4639" y="471"/>
                </a:lnTo>
                <a:lnTo>
                  <a:pt x="4640" y="472"/>
                </a:lnTo>
                <a:lnTo>
                  <a:pt x="4640" y="472"/>
                </a:lnTo>
                <a:lnTo>
                  <a:pt x="4640" y="472"/>
                </a:lnTo>
                <a:lnTo>
                  <a:pt x="4640" y="471"/>
                </a:lnTo>
                <a:lnTo>
                  <a:pt x="4641" y="472"/>
                </a:lnTo>
                <a:lnTo>
                  <a:pt x="4641" y="472"/>
                </a:lnTo>
                <a:lnTo>
                  <a:pt x="4641" y="471"/>
                </a:lnTo>
                <a:lnTo>
                  <a:pt x="4642" y="472"/>
                </a:lnTo>
                <a:lnTo>
                  <a:pt x="4642" y="472"/>
                </a:lnTo>
                <a:lnTo>
                  <a:pt x="4642" y="472"/>
                </a:lnTo>
                <a:lnTo>
                  <a:pt x="4643" y="472"/>
                </a:lnTo>
                <a:lnTo>
                  <a:pt x="4643" y="470"/>
                </a:lnTo>
                <a:lnTo>
                  <a:pt x="4643" y="471"/>
                </a:lnTo>
                <a:lnTo>
                  <a:pt x="4643" y="472"/>
                </a:lnTo>
                <a:lnTo>
                  <a:pt x="4644" y="472"/>
                </a:lnTo>
                <a:lnTo>
                  <a:pt x="4644" y="254"/>
                </a:lnTo>
                <a:lnTo>
                  <a:pt x="4644" y="462"/>
                </a:lnTo>
                <a:lnTo>
                  <a:pt x="4645" y="461"/>
                </a:lnTo>
                <a:lnTo>
                  <a:pt x="4645" y="399"/>
                </a:lnTo>
                <a:lnTo>
                  <a:pt x="4645" y="466"/>
                </a:lnTo>
                <a:lnTo>
                  <a:pt x="4645" y="462"/>
                </a:lnTo>
                <a:lnTo>
                  <a:pt x="4646" y="464"/>
                </a:lnTo>
                <a:lnTo>
                  <a:pt x="4646" y="463"/>
                </a:lnTo>
                <a:lnTo>
                  <a:pt x="4646" y="472"/>
                </a:lnTo>
                <a:lnTo>
                  <a:pt x="4647" y="472"/>
                </a:lnTo>
                <a:lnTo>
                  <a:pt x="4647" y="472"/>
                </a:lnTo>
                <a:lnTo>
                  <a:pt x="4647" y="472"/>
                </a:lnTo>
                <a:lnTo>
                  <a:pt x="4648" y="472"/>
                </a:lnTo>
                <a:lnTo>
                  <a:pt x="4648" y="472"/>
                </a:lnTo>
                <a:lnTo>
                  <a:pt x="4648" y="472"/>
                </a:lnTo>
                <a:lnTo>
                  <a:pt x="4648" y="469"/>
                </a:lnTo>
                <a:lnTo>
                  <a:pt x="4649" y="472"/>
                </a:lnTo>
                <a:lnTo>
                  <a:pt x="4649" y="471"/>
                </a:lnTo>
                <a:lnTo>
                  <a:pt x="4649" y="471"/>
                </a:lnTo>
                <a:lnTo>
                  <a:pt x="4650" y="472"/>
                </a:lnTo>
                <a:lnTo>
                  <a:pt x="4650" y="472"/>
                </a:lnTo>
                <a:lnTo>
                  <a:pt x="4650" y="471"/>
                </a:lnTo>
                <a:lnTo>
                  <a:pt x="4651" y="472"/>
                </a:lnTo>
                <a:lnTo>
                  <a:pt x="4651" y="458"/>
                </a:lnTo>
                <a:lnTo>
                  <a:pt x="4651" y="423"/>
                </a:lnTo>
                <a:lnTo>
                  <a:pt x="4652" y="472"/>
                </a:lnTo>
                <a:lnTo>
                  <a:pt x="4652" y="472"/>
                </a:lnTo>
                <a:lnTo>
                  <a:pt x="4652" y="472"/>
                </a:lnTo>
                <a:lnTo>
                  <a:pt x="4653" y="468"/>
                </a:lnTo>
                <a:lnTo>
                  <a:pt x="4653" y="472"/>
                </a:lnTo>
                <a:lnTo>
                  <a:pt x="4653" y="472"/>
                </a:lnTo>
                <a:lnTo>
                  <a:pt x="4654" y="471"/>
                </a:lnTo>
                <a:lnTo>
                  <a:pt x="4654" y="410"/>
                </a:lnTo>
                <a:lnTo>
                  <a:pt x="4655" y="472"/>
                </a:lnTo>
                <a:lnTo>
                  <a:pt x="4655" y="470"/>
                </a:lnTo>
                <a:lnTo>
                  <a:pt x="4655" y="470"/>
                </a:lnTo>
                <a:lnTo>
                  <a:pt x="4655" y="472"/>
                </a:lnTo>
                <a:lnTo>
                  <a:pt x="4656" y="469"/>
                </a:lnTo>
                <a:lnTo>
                  <a:pt x="4656" y="470"/>
                </a:lnTo>
                <a:lnTo>
                  <a:pt x="4656" y="470"/>
                </a:lnTo>
                <a:lnTo>
                  <a:pt x="4657" y="472"/>
                </a:lnTo>
                <a:lnTo>
                  <a:pt x="4657" y="467"/>
                </a:lnTo>
                <a:lnTo>
                  <a:pt x="4657" y="467"/>
                </a:lnTo>
                <a:lnTo>
                  <a:pt x="4657" y="467"/>
                </a:lnTo>
                <a:lnTo>
                  <a:pt x="4657" y="269"/>
                </a:lnTo>
                <a:lnTo>
                  <a:pt x="4658" y="472"/>
                </a:lnTo>
                <a:lnTo>
                  <a:pt x="4658" y="472"/>
                </a:lnTo>
                <a:lnTo>
                  <a:pt x="4658" y="472"/>
                </a:lnTo>
                <a:lnTo>
                  <a:pt x="4659" y="470"/>
                </a:lnTo>
                <a:lnTo>
                  <a:pt x="4659" y="471"/>
                </a:lnTo>
                <a:lnTo>
                  <a:pt x="4659" y="471"/>
                </a:lnTo>
                <a:lnTo>
                  <a:pt x="4660" y="468"/>
                </a:lnTo>
                <a:lnTo>
                  <a:pt x="4660" y="472"/>
                </a:lnTo>
                <a:lnTo>
                  <a:pt x="4660" y="472"/>
                </a:lnTo>
                <a:lnTo>
                  <a:pt x="4660" y="472"/>
                </a:lnTo>
                <a:lnTo>
                  <a:pt x="4661" y="472"/>
                </a:lnTo>
                <a:lnTo>
                  <a:pt x="4661" y="453"/>
                </a:lnTo>
                <a:lnTo>
                  <a:pt x="4661" y="472"/>
                </a:lnTo>
                <a:lnTo>
                  <a:pt x="4662" y="453"/>
                </a:lnTo>
                <a:lnTo>
                  <a:pt x="4662" y="472"/>
                </a:lnTo>
                <a:lnTo>
                  <a:pt x="4662" y="453"/>
                </a:lnTo>
                <a:lnTo>
                  <a:pt x="4663" y="470"/>
                </a:lnTo>
                <a:lnTo>
                  <a:pt x="4663" y="409"/>
                </a:lnTo>
                <a:lnTo>
                  <a:pt x="4663" y="472"/>
                </a:lnTo>
                <a:lnTo>
                  <a:pt x="4664" y="472"/>
                </a:lnTo>
                <a:lnTo>
                  <a:pt x="4664" y="472"/>
                </a:lnTo>
                <a:lnTo>
                  <a:pt x="4664" y="472"/>
                </a:lnTo>
                <a:lnTo>
                  <a:pt x="4665" y="397"/>
                </a:lnTo>
                <a:lnTo>
                  <a:pt x="4665" y="468"/>
                </a:lnTo>
                <a:lnTo>
                  <a:pt x="4665" y="468"/>
                </a:lnTo>
                <a:lnTo>
                  <a:pt x="4665" y="347"/>
                </a:lnTo>
                <a:lnTo>
                  <a:pt x="4665" y="471"/>
                </a:lnTo>
                <a:lnTo>
                  <a:pt x="4666" y="468"/>
                </a:lnTo>
                <a:lnTo>
                  <a:pt x="4666" y="469"/>
                </a:lnTo>
                <a:lnTo>
                  <a:pt x="4667" y="462"/>
                </a:lnTo>
                <a:lnTo>
                  <a:pt x="4667" y="466"/>
                </a:lnTo>
                <a:lnTo>
                  <a:pt x="4667" y="465"/>
                </a:lnTo>
                <a:lnTo>
                  <a:pt x="4667" y="463"/>
                </a:lnTo>
                <a:lnTo>
                  <a:pt x="4668" y="467"/>
                </a:lnTo>
                <a:lnTo>
                  <a:pt x="4668" y="467"/>
                </a:lnTo>
                <a:lnTo>
                  <a:pt x="4669" y="466"/>
                </a:lnTo>
                <a:lnTo>
                  <a:pt x="4669" y="264"/>
                </a:lnTo>
                <a:lnTo>
                  <a:pt x="4669" y="466"/>
                </a:lnTo>
                <a:lnTo>
                  <a:pt x="4669" y="466"/>
                </a:lnTo>
                <a:lnTo>
                  <a:pt x="4670" y="466"/>
                </a:lnTo>
                <a:lnTo>
                  <a:pt x="4670" y="460"/>
                </a:lnTo>
                <a:lnTo>
                  <a:pt x="4671" y="471"/>
                </a:lnTo>
                <a:lnTo>
                  <a:pt x="4671" y="471"/>
                </a:lnTo>
                <a:lnTo>
                  <a:pt x="4671" y="472"/>
                </a:lnTo>
                <a:lnTo>
                  <a:pt x="4671" y="472"/>
                </a:lnTo>
                <a:lnTo>
                  <a:pt x="4671" y="469"/>
                </a:lnTo>
                <a:lnTo>
                  <a:pt x="4672" y="472"/>
                </a:lnTo>
                <a:lnTo>
                  <a:pt x="4672" y="472"/>
                </a:lnTo>
                <a:lnTo>
                  <a:pt x="4672" y="472"/>
                </a:lnTo>
                <a:lnTo>
                  <a:pt x="4673" y="471"/>
                </a:lnTo>
                <a:lnTo>
                  <a:pt x="4673" y="471"/>
                </a:lnTo>
                <a:lnTo>
                  <a:pt x="4673" y="471"/>
                </a:lnTo>
                <a:lnTo>
                  <a:pt x="4673" y="472"/>
                </a:lnTo>
                <a:lnTo>
                  <a:pt x="4674" y="471"/>
                </a:lnTo>
                <a:lnTo>
                  <a:pt x="4674" y="471"/>
                </a:lnTo>
                <a:lnTo>
                  <a:pt x="4674" y="471"/>
                </a:lnTo>
                <a:lnTo>
                  <a:pt x="4675" y="472"/>
                </a:lnTo>
                <a:lnTo>
                  <a:pt x="4675" y="472"/>
                </a:lnTo>
                <a:lnTo>
                  <a:pt x="4675" y="472"/>
                </a:lnTo>
                <a:lnTo>
                  <a:pt x="4676" y="470"/>
                </a:lnTo>
                <a:lnTo>
                  <a:pt x="4676" y="472"/>
                </a:lnTo>
                <a:lnTo>
                  <a:pt x="4677" y="472"/>
                </a:lnTo>
                <a:lnTo>
                  <a:pt x="4677" y="472"/>
                </a:lnTo>
                <a:lnTo>
                  <a:pt x="4677" y="471"/>
                </a:lnTo>
                <a:lnTo>
                  <a:pt x="4677" y="472"/>
                </a:lnTo>
                <a:lnTo>
                  <a:pt x="4677" y="472"/>
                </a:lnTo>
                <a:lnTo>
                  <a:pt x="4678" y="472"/>
                </a:lnTo>
                <a:lnTo>
                  <a:pt x="4678" y="411"/>
                </a:lnTo>
                <a:lnTo>
                  <a:pt x="4679" y="470"/>
                </a:lnTo>
                <a:lnTo>
                  <a:pt x="4679" y="470"/>
                </a:lnTo>
                <a:lnTo>
                  <a:pt x="4679" y="472"/>
                </a:lnTo>
                <a:lnTo>
                  <a:pt x="4680" y="443"/>
                </a:lnTo>
                <a:lnTo>
                  <a:pt x="4680" y="471"/>
                </a:lnTo>
                <a:lnTo>
                  <a:pt x="4680" y="466"/>
                </a:lnTo>
                <a:lnTo>
                  <a:pt x="4680" y="472"/>
                </a:lnTo>
                <a:lnTo>
                  <a:pt x="4681" y="472"/>
                </a:lnTo>
                <a:lnTo>
                  <a:pt x="4681" y="472"/>
                </a:lnTo>
                <a:lnTo>
                  <a:pt x="4681" y="470"/>
                </a:lnTo>
                <a:lnTo>
                  <a:pt x="4682" y="472"/>
                </a:lnTo>
                <a:lnTo>
                  <a:pt x="4682" y="472"/>
                </a:lnTo>
                <a:lnTo>
                  <a:pt x="4683" y="472"/>
                </a:lnTo>
                <a:lnTo>
                  <a:pt x="4683" y="469"/>
                </a:lnTo>
                <a:lnTo>
                  <a:pt x="4683" y="469"/>
                </a:lnTo>
                <a:lnTo>
                  <a:pt x="4683" y="469"/>
                </a:lnTo>
                <a:lnTo>
                  <a:pt x="4683" y="469"/>
                </a:lnTo>
                <a:lnTo>
                  <a:pt x="4684" y="472"/>
                </a:lnTo>
                <a:lnTo>
                  <a:pt x="4684" y="471"/>
                </a:lnTo>
                <a:lnTo>
                  <a:pt x="4685" y="471"/>
                </a:lnTo>
                <a:lnTo>
                  <a:pt x="4685" y="470"/>
                </a:lnTo>
                <a:lnTo>
                  <a:pt x="4685" y="472"/>
                </a:lnTo>
                <a:lnTo>
                  <a:pt x="4685" y="472"/>
                </a:lnTo>
                <a:lnTo>
                  <a:pt x="4685" y="472"/>
                </a:lnTo>
                <a:lnTo>
                  <a:pt x="4686" y="471"/>
                </a:lnTo>
                <a:lnTo>
                  <a:pt x="4686" y="472"/>
                </a:lnTo>
                <a:lnTo>
                  <a:pt x="4687" y="472"/>
                </a:lnTo>
                <a:lnTo>
                  <a:pt x="4687" y="472"/>
                </a:lnTo>
                <a:lnTo>
                  <a:pt x="4687" y="409"/>
                </a:lnTo>
                <a:lnTo>
                  <a:pt x="4687" y="472"/>
                </a:lnTo>
                <a:lnTo>
                  <a:pt x="4688" y="472"/>
                </a:lnTo>
                <a:lnTo>
                  <a:pt x="4688" y="472"/>
                </a:lnTo>
                <a:lnTo>
                  <a:pt x="4688" y="472"/>
                </a:lnTo>
                <a:lnTo>
                  <a:pt x="4689" y="470"/>
                </a:lnTo>
                <a:lnTo>
                  <a:pt x="4689" y="472"/>
                </a:lnTo>
                <a:lnTo>
                  <a:pt x="4689" y="472"/>
                </a:lnTo>
                <a:lnTo>
                  <a:pt x="4690" y="407"/>
                </a:lnTo>
                <a:lnTo>
                  <a:pt x="4690" y="470"/>
                </a:lnTo>
                <a:lnTo>
                  <a:pt x="4690" y="472"/>
                </a:lnTo>
                <a:lnTo>
                  <a:pt x="4690" y="434"/>
                </a:lnTo>
                <a:lnTo>
                  <a:pt x="4691" y="462"/>
                </a:lnTo>
                <a:lnTo>
                  <a:pt x="4691" y="463"/>
                </a:lnTo>
                <a:lnTo>
                  <a:pt x="4691" y="463"/>
                </a:lnTo>
                <a:lnTo>
                  <a:pt x="4692" y="466"/>
                </a:lnTo>
                <a:lnTo>
                  <a:pt x="4692" y="464"/>
                </a:lnTo>
                <a:lnTo>
                  <a:pt x="4693" y="464"/>
                </a:lnTo>
                <a:lnTo>
                  <a:pt x="4693" y="467"/>
                </a:lnTo>
                <a:lnTo>
                  <a:pt x="4693" y="464"/>
                </a:lnTo>
                <a:lnTo>
                  <a:pt x="4693" y="466"/>
                </a:lnTo>
                <a:lnTo>
                  <a:pt x="4693" y="467"/>
                </a:lnTo>
                <a:lnTo>
                  <a:pt x="4694" y="404"/>
                </a:lnTo>
                <a:lnTo>
                  <a:pt x="4694" y="467"/>
                </a:lnTo>
                <a:lnTo>
                  <a:pt x="4695" y="465"/>
                </a:lnTo>
                <a:lnTo>
                  <a:pt x="4695" y="466"/>
                </a:lnTo>
                <a:lnTo>
                  <a:pt x="4695" y="458"/>
                </a:lnTo>
                <a:lnTo>
                  <a:pt x="4696" y="472"/>
                </a:lnTo>
                <a:lnTo>
                  <a:pt x="4696" y="472"/>
                </a:lnTo>
                <a:lnTo>
                  <a:pt x="4696" y="472"/>
                </a:lnTo>
                <a:lnTo>
                  <a:pt x="4697" y="471"/>
                </a:lnTo>
                <a:lnTo>
                  <a:pt x="4697" y="472"/>
                </a:lnTo>
                <a:lnTo>
                  <a:pt x="4697" y="472"/>
                </a:lnTo>
                <a:lnTo>
                  <a:pt x="4697" y="472"/>
                </a:lnTo>
                <a:lnTo>
                  <a:pt x="4698" y="468"/>
                </a:lnTo>
                <a:lnTo>
                  <a:pt x="4698" y="472"/>
                </a:lnTo>
                <a:lnTo>
                  <a:pt x="4698" y="472"/>
                </a:lnTo>
                <a:lnTo>
                  <a:pt x="4699" y="471"/>
                </a:lnTo>
                <a:lnTo>
                  <a:pt x="4699" y="472"/>
                </a:lnTo>
                <a:lnTo>
                  <a:pt x="4699" y="472"/>
                </a:lnTo>
                <a:lnTo>
                  <a:pt x="4700" y="472"/>
                </a:lnTo>
                <a:lnTo>
                  <a:pt x="4700" y="470"/>
                </a:lnTo>
                <a:lnTo>
                  <a:pt x="4700" y="470"/>
                </a:lnTo>
                <a:lnTo>
                  <a:pt x="4701" y="470"/>
                </a:lnTo>
                <a:lnTo>
                  <a:pt x="4701" y="472"/>
                </a:lnTo>
                <a:lnTo>
                  <a:pt x="4702" y="471"/>
                </a:lnTo>
                <a:lnTo>
                  <a:pt x="4702" y="471"/>
                </a:lnTo>
                <a:lnTo>
                  <a:pt x="4702" y="472"/>
                </a:lnTo>
                <a:lnTo>
                  <a:pt x="4702" y="470"/>
                </a:lnTo>
                <a:lnTo>
                  <a:pt x="4703" y="470"/>
                </a:lnTo>
                <a:lnTo>
                  <a:pt x="4703" y="470"/>
                </a:lnTo>
                <a:lnTo>
                  <a:pt x="4703" y="412"/>
                </a:lnTo>
                <a:lnTo>
                  <a:pt x="4704" y="472"/>
                </a:lnTo>
                <a:lnTo>
                  <a:pt x="4704" y="472"/>
                </a:lnTo>
                <a:lnTo>
                  <a:pt x="4704" y="456"/>
                </a:lnTo>
                <a:lnTo>
                  <a:pt x="4705" y="470"/>
                </a:lnTo>
                <a:lnTo>
                  <a:pt x="4705" y="470"/>
                </a:lnTo>
                <a:lnTo>
                  <a:pt x="4706" y="276"/>
                </a:lnTo>
                <a:lnTo>
                  <a:pt x="4706" y="472"/>
                </a:lnTo>
                <a:lnTo>
                  <a:pt x="4706" y="472"/>
                </a:lnTo>
                <a:lnTo>
                  <a:pt x="4706" y="472"/>
                </a:lnTo>
                <a:lnTo>
                  <a:pt x="4707" y="472"/>
                </a:lnTo>
                <a:lnTo>
                  <a:pt x="4707" y="469"/>
                </a:lnTo>
                <a:lnTo>
                  <a:pt x="4707" y="471"/>
                </a:lnTo>
                <a:lnTo>
                  <a:pt x="4708" y="472"/>
                </a:lnTo>
                <a:lnTo>
                  <a:pt x="4708" y="472"/>
                </a:lnTo>
                <a:lnTo>
                  <a:pt x="4708" y="409"/>
                </a:lnTo>
                <a:lnTo>
                  <a:pt x="4708" y="472"/>
                </a:lnTo>
                <a:lnTo>
                  <a:pt x="4709" y="472"/>
                </a:lnTo>
                <a:lnTo>
                  <a:pt x="4709" y="472"/>
                </a:lnTo>
                <a:lnTo>
                  <a:pt x="4710" y="425"/>
                </a:lnTo>
                <a:lnTo>
                  <a:pt x="4710" y="470"/>
                </a:lnTo>
                <a:lnTo>
                  <a:pt x="4710" y="470"/>
                </a:lnTo>
                <a:lnTo>
                  <a:pt x="4710" y="470"/>
                </a:lnTo>
                <a:lnTo>
                  <a:pt x="4710" y="472"/>
                </a:lnTo>
                <a:lnTo>
                  <a:pt x="4711" y="471"/>
                </a:lnTo>
                <a:lnTo>
                  <a:pt x="4711" y="472"/>
                </a:lnTo>
                <a:lnTo>
                  <a:pt x="4711" y="472"/>
                </a:lnTo>
                <a:lnTo>
                  <a:pt x="4712" y="470"/>
                </a:lnTo>
                <a:lnTo>
                  <a:pt x="4712" y="471"/>
                </a:lnTo>
                <a:lnTo>
                  <a:pt x="4712" y="471"/>
                </a:lnTo>
                <a:lnTo>
                  <a:pt x="4712" y="468"/>
                </a:lnTo>
                <a:lnTo>
                  <a:pt x="4713" y="472"/>
                </a:lnTo>
                <a:lnTo>
                  <a:pt x="4713" y="471"/>
                </a:lnTo>
                <a:lnTo>
                  <a:pt x="4713" y="471"/>
                </a:lnTo>
                <a:lnTo>
                  <a:pt x="4713" y="472"/>
                </a:lnTo>
                <a:lnTo>
                  <a:pt x="4714" y="470"/>
                </a:lnTo>
                <a:lnTo>
                  <a:pt x="4714" y="470"/>
                </a:lnTo>
                <a:lnTo>
                  <a:pt x="4714" y="471"/>
                </a:lnTo>
                <a:lnTo>
                  <a:pt x="4714" y="471"/>
                </a:lnTo>
                <a:lnTo>
                  <a:pt x="4715" y="372"/>
                </a:lnTo>
                <a:lnTo>
                  <a:pt x="4715" y="468"/>
                </a:lnTo>
                <a:lnTo>
                  <a:pt x="4716" y="468"/>
                </a:lnTo>
                <a:lnTo>
                  <a:pt x="4716" y="468"/>
                </a:lnTo>
                <a:lnTo>
                  <a:pt x="4716" y="462"/>
                </a:lnTo>
                <a:lnTo>
                  <a:pt x="4716" y="463"/>
                </a:lnTo>
                <a:lnTo>
                  <a:pt x="4716" y="463"/>
                </a:lnTo>
                <a:lnTo>
                  <a:pt x="4718" y="466"/>
                </a:lnTo>
                <a:lnTo>
                  <a:pt x="4718" y="466"/>
                </a:lnTo>
                <a:lnTo>
                  <a:pt x="4718" y="467"/>
                </a:lnTo>
                <a:lnTo>
                  <a:pt x="4718" y="403"/>
                </a:lnTo>
                <a:lnTo>
                  <a:pt x="4719" y="465"/>
                </a:lnTo>
                <a:lnTo>
                  <a:pt x="4719" y="466"/>
                </a:lnTo>
                <a:lnTo>
                  <a:pt x="4719" y="454"/>
                </a:lnTo>
                <a:lnTo>
                  <a:pt x="4720" y="472"/>
                </a:lnTo>
                <a:lnTo>
                  <a:pt x="4720" y="472"/>
                </a:lnTo>
                <a:lnTo>
                  <a:pt x="4720" y="472"/>
                </a:lnTo>
                <a:lnTo>
                  <a:pt x="4720" y="471"/>
                </a:lnTo>
                <a:lnTo>
                  <a:pt x="4720" y="472"/>
                </a:lnTo>
                <a:lnTo>
                  <a:pt x="4721" y="472"/>
                </a:lnTo>
                <a:lnTo>
                  <a:pt x="4721" y="471"/>
                </a:lnTo>
                <a:lnTo>
                  <a:pt x="4722" y="472"/>
                </a:lnTo>
                <a:lnTo>
                  <a:pt x="4722" y="472"/>
                </a:lnTo>
                <a:lnTo>
                  <a:pt x="4722" y="472"/>
                </a:lnTo>
                <a:lnTo>
                  <a:pt x="4723" y="459"/>
                </a:lnTo>
                <a:lnTo>
                  <a:pt x="4723" y="472"/>
                </a:lnTo>
                <a:lnTo>
                  <a:pt x="4723" y="471"/>
                </a:lnTo>
                <a:lnTo>
                  <a:pt x="4724" y="472"/>
                </a:lnTo>
                <a:lnTo>
                  <a:pt x="4724" y="471"/>
                </a:lnTo>
                <a:lnTo>
                  <a:pt x="4724" y="472"/>
                </a:lnTo>
                <a:lnTo>
                  <a:pt x="4724" y="472"/>
                </a:lnTo>
                <a:lnTo>
                  <a:pt x="4724" y="472"/>
                </a:lnTo>
                <a:lnTo>
                  <a:pt x="4725" y="470"/>
                </a:lnTo>
                <a:lnTo>
                  <a:pt x="4726" y="472"/>
                </a:lnTo>
                <a:lnTo>
                  <a:pt x="4726" y="472"/>
                </a:lnTo>
                <a:lnTo>
                  <a:pt x="4726" y="472"/>
                </a:lnTo>
                <a:lnTo>
                  <a:pt x="4726" y="472"/>
                </a:lnTo>
                <a:lnTo>
                  <a:pt x="4726" y="470"/>
                </a:lnTo>
                <a:lnTo>
                  <a:pt x="4727" y="472"/>
                </a:lnTo>
                <a:lnTo>
                  <a:pt x="4727" y="472"/>
                </a:lnTo>
                <a:lnTo>
                  <a:pt x="4727" y="403"/>
                </a:lnTo>
                <a:lnTo>
                  <a:pt x="4728" y="472"/>
                </a:lnTo>
                <a:lnTo>
                  <a:pt x="4728" y="472"/>
                </a:lnTo>
                <a:lnTo>
                  <a:pt x="4729" y="472"/>
                </a:lnTo>
                <a:lnTo>
                  <a:pt x="4729" y="427"/>
                </a:lnTo>
                <a:lnTo>
                  <a:pt x="4729" y="462"/>
                </a:lnTo>
                <a:lnTo>
                  <a:pt x="4729" y="462"/>
                </a:lnTo>
                <a:lnTo>
                  <a:pt x="4729" y="458"/>
                </a:lnTo>
                <a:lnTo>
                  <a:pt x="4730" y="472"/>
                </a:lnTo>
                <a:lnTo>
                  <a:pt x="4730" y="472"/>
                </a:lnTo>
                <a:lnTo>
                  <a:pt x="4730" y="472"/>
                </a:lnTo>
                <a:lnTo>
                  <a:pt x="4730" y="472"/>
                </a:lnTo>
                <a:lnTo>
                  <a:pt x="4731" y="471"/>
                </a:lnTo>
                <a:lnTo>
                  <a:pt x="4731" y="472"/>
                </a:lnTo>
                <a:lnTo>
                  <a:pt x="4732" y="471"/>
                </a:lnTo>
                <a:lnTo>
                  <a:pt x="4732" y="421"/>
                </a:lnTo>
                <a:lnTo>
                  <a:pt x="4732" y="472"/>
                </a:lnTo>
                <a:lnTo>
                  <a:pt x="4732" y="469"/>
                </a:lnTo>
                <a:lnTo>
                  <a:pt x="4733" y="471"/>
                </a:lnTo>
                <a:lnTo>
                  <a:pt x="4733" y="472"/>
                </a:lnTo>
                <a:lnTo>
                  <a:pt x="4734" y="471"/>
                </a:lnTo>
                <a:lnTo>
                  <a:pt x="4734" y="471"/>
                </a:lnTo>
                <a:lnTo>
                  <a:pt x="4734" y="472"/>
                </a:lnTo>
                <a:lnTo>
                  <a:pt x="4734" y="470"/>
                </a:lnTo>
                <a:lnTo>
                  <a:pt x="4735" y="471"/>
                </a:lnTo>
                <a:lnTo>
                  <a:pt x="4735" y="471"/>
                </a:lnTo>
                <a:lnTo>
                  <a:pt x="4735" y="472"/>
                </a:lnTo>
                <a:lnTo>
                  <a:pt x="4735" y="426"/>
                </a:lnTo>
                <a:lnTo>
                  <a:pt x="4736" y="472"/>
                </a:lnTo>
                <a:lnTo>
                  <a:pt x="4736" y="472"/>
                </a:lnTo>
                <a:lnTo>
                  <a:pt x="4736" y="472"/>
                </a:lnTo>
                <a:lnTo>
                  <a:pt x="4737" y="468"/>
                </a:lnTo>
                <a:lnTo>
                  <a:pt x="4737" y="468"/>
                </a:lnTo>
                <a:lnTo>
                  <a:pt x="4738" y="472"/>
                </a:lnTo>
                <a:lnTo>
                  <a:pt x="4738" y="411"/>
                </a:lnTo>
                <a:lnTo>
                  <a:pt x="4738" y="471"/>
                </a:lnTo>
                <a:lnTo>
                  <a:pt x="4738" y="471"/>
                </a:lnTo>
                <a:lnTo>
                  <a:pt x="4738" y="472"/>
                </a:lnTo>
                <a:lnTo>
                  <a:pt x="4739" y="408"/>
                </a:lnTo>
                <a:lnTo>
                  <a:pt x="4739" y="470"/>
                </a:lnTo>
                <a:lnTo>
                  <a:pt x="4740" y="435"/>
                </a:lnTo>
                <a:lnTo>
                  <a:pt x="4740" y="433"/>
                </a:lnTo>
                <a:lnTo>
                  <a:pt x="4740" y="469"/>
                </a:lnTo>
                <a:lnTo>
                  <a:pt x="4740" y="463"/>
                </a:lnTo>
                <a:lnTo>
                  <a:pt x="4741" y="464"/>
                </a:lnTo>
                <a:lnTo>
                  <a:pt x="4741" y="463"/>
                </a:lnTo>
                <a:lnTo>
                  <a:pt x="4742" y="466"/>
                </a:lnTo>
                <a:lnTo>
                  <a:pt x="4742" y="465"/>
                </a:lnTo>
                <a:lnTo>
                  <a:pt x="4742" y="465"/>
                </a:lnTo>
                <a:lnTo>
                  <a:pt x="4742" y="467"/>
                </a:lnTo>
                <a:lnTo>
                  <a:pt x="4743" y="403"/>
                </a:lnTo>
                <a:lnTo>
                  <a:pt x="4743" y="466"/>
                </a:lnTo>
                <a:lnTo>
                  <a:pt x="4743" y="466"/>
                </a:lnTo>
                <a:lnTo>
                  <a:pt x="4744" y="461"/>
                </a:lnTo>
                <a:lnTo>
                  <a:pt x="4744" y="472"/>
                </a:lnTo>
                <a:lnTo>
                  <a:pt x="4744" y="472"/>
                </a:lnTo>
                <a:lnTo>
                  <a:pt x="4745" y="468"/>
                </a:lnTo>
                <a:lnTo>
                  <a:pt x="4745" y="472"/>
                </a:lnTo>
                <a:lnTo>
                  <a:pt x="4745" y="472"/>
                </a:lnTo>
                <a:lnTo>
                  <a:pt x="4745" y="472"/>
                </a:lnTo>
                <a:lnTo>
                  <a:pt x="4745" y="471"/>
                </a:lnTo>
                <a:lnTo>
                  <a:pt x="4746" y="472"/>
                </a:lnTo>
                <a:lnTo>
                  <a:pt x="4746" y="472"/>
                </a:lnTo>
                <a:lnTo>
                  <a:pt x="4747" y="472"/>
                </a:lnTo>
                <a:lnTo>
                  <a:pt x="4747" y="470"/>
                </a:lnTo>
                <a:lnTo>
                  <a:pt x="4747" y="472"/>
                </a:lnTo>
                <a:lnTo>
                  <a:pt x="4748" y="472"/>
                </a:lnTo>
                <a:lnTo>
                  <a:pt x="4748" y="472"/>
                </a:lnTo>
                <a:lnTo>
                  <a:pt x="4748" y="464"/>
                </a:lnTo>
                <a:lnTo>
                  <a:pt x="4748" y="472"/>
                </a:lnTo>
                <a:lnTo>
                  <a:pt x="4749" y="472"/>
                </a:lnTo>
                <a:lnTo>
                  <a:pt x="4749" y="472"/>
                </a:lnTo>
                <a:lnTo>
                  <a:pt x="4749" y="469"/>
                </a:lnTo>
                <a:lnTo>
                  <a:pt x="4750" y="471"/>
                </a:lnTo>
                <a:lnTo>
                  <a:pt x="4750" y="471"/>
                </a:lnTo>
                <a:lnTo>
                  <a:pt x="4750" y="472"/>
                </a:lnTo>
                <a:lnTo>
                  <a:pt x="4751" y="470"/>
                </a:lnTo>
                <a:lnTo>
                  <a:pt x="4751" y="471"/>
                </a:lnTo>
                <a:lnTo>
                  <a:pt x="4751" y="472"/>
                </a:lnTo>
                <a:lnTo>
                  <a:pt x="4752" y="470"/>
                </a:lnTo>
                <a:lnTo>
                  <a:pt x="4752" y="470"/>
                </a:lnTo>
                <a:lnTo>
                  <a:pt x="4752" y="469"/>
                </a:lnTo>
                <a:lnTo>
                  <a:pt x="4752" y="410"/>
                </a:lnTo>
                <a:lnTo>
                  <a:pt x="4753" y="472"/>
                </a:lnTo>
                <a:lnTo>
                  <a:pt x="4753" y="466"/>
                </a:lnTo>
                <a:lnTo>
                  <a:pt x="4753" y="466"/>
                </a:lnTo>
                <a:lnTo>
                  <a:pt x="4754" y="272"/>
                </a:lnTo>
                <a:lnTo>
                  <a:pt x="4754" y="472"/>
                </a:lnTo>
                <a:lnTo>
                  <a:pt x="4754" y="465"/>
                </a:lnTo>
                <a:lnTo>
                  <a:pt x="4754" y="469"/>
                </a:lnTo>
                <a:lnTo>
                  <a:pt x="4754" y="458"/>
                </a:lnTo>
                <a:lnTo>
                  <a:pt x="4755" y="472"/>
                </a:lnTo>
                <a:lnTo>
                  <a:pt x="4755" y="472"/>
                </a:lnTo>
                <a:lnTo>
                  <a:pt x="4755" y="472"/>
                </a:lnTo>
                <a:lnTo>
                  <a:pt x="4756" y="470"/>
                </a:lnTo>
                <a:lnTo>
                  <a:pt x="4756" y="472"/>
                </a:lnTo>
                <a:lnTo>
                  <a:pt x="4756" y="472"/>
                </a:lnTo>
                <a:lnTo>
                  <a:pt x="4757" y="472"/>
                </a:lnTo>
                <a:lnTo>
                  <a:pt x="4757" y="472"/>
                </a:lnTo>
                <a:lnTo>
                  <a:pt x="4757" y="469"/>
                </a:lnTo>
                <a:lnTo>
                  <a:pt x="4758" y="472"/>
                </a:lnTo>
                <a:lnTo>
                  <a:pt x="4758" y="472"/>
                </a:lnTo>
                <a:lnTo>
                  <a:pt x="4758" y="472"/>
                </a:lnTo>
                <a:lnTo>
                  <a:pt x="4758" y="470"/>
                </a:lnTo>
                <a:lnTo>
                  <a:pt x="4759" y="472"/>
                </a:lnTo>
                <a:lnTo>
                  <a:pt x="4759" y="472"/>
                </a:lnTo>
                <a:lnTo>
                  <a:pt x="4760" y="468"/>
                </a:lnTo>
                <a:lnTo>
                  <a:pt x="4760" y="472"/>
                </a:lnTo>
                <a:lnTo>
                  <a:pt x="4760" y="472"/>
                </a:lnTo>
                <a:lnTo>
                  <a:pt x="4760" y="472"/>
                </a:lnTo>
                <a:lnTo>
                  <a:pt x="4761" y="471"/>
                </a:lnTo>
                <a:lnTo>
                  <a:pt x="4761" y="471"/>
                </a:lnTo>
                <a:lnTo>
                  <a:pt x="4762" y="472"/>
                </a:lnTo>
                <a:lnTo>
                  <a:pt x="4762" y="470"/>
                </a:lnTo>
                <a:lnTo>
                  <a:pt x="4762" y="471"/>
                </a:lnTo>
                <a:lnTo>
                  <a:pt x="4762" y="471"/>
                </a:lnTo>
                <a:lnTo>
                  <a:pt x="4762" y="472"/>
                </a:lnTo>
                <a:lnTo>
                  <a:pt x="4763" y="470"/>
                </a:lnTo>
                <a:lnTo>
                  <a:pt x="4763" y="471"/>
                </a:lnTo>
                <a:lnTo>
                  <a:pt x="4763" y="471"/>
                </a:lnTo>
                <a:lnTo>
                  <a:pt x="4764" y="471"/>
                </a:lnTo>
                <a:lnTo>
                  <a:pt x="4764" y="374"/>
                </a:lnTo>
                <a:lnTo>
                  <a:pt x="4764" y="465"/>
                </a:lnTo>
                <a:lnTo>
                  <a:pt x="4765" y="403"/>
                </a:lnTo>
                <a:lnTo>
                  <a:pt x="4765" y="376"/>
                </a:lnTo>
                <a:lnTo>
                  <a:pt x="4765" y="466"/>
                </a:lnTo>
                <a:lnTo>
                  <a:pt x="4766" y="464"/>
                </a:lnTo>
                <a:lnTo>
                  <a:pt x="4766" y="464"/>
                </a:lnTo>
                <a:lnTo>
                  <a:pt x="4766" y="461"/>
                </a:lnTo>
                <a:lnTo>
                  <a:pt x="4767" y="467"/>
                </a:lnTo>
                <a:lnTo>
                  <a:pt x="4767" y="467"/>
                </a:lnTo>
                <a:lnTo>
                  <a:pt x="4767" y="467"/>
                </a:lnTo>
                <a:lnTo>
                  <a:pt x="4767" y="467"/>
                </a:lnTo>
                <a:lnTo>
                  <a:pt x="4768" y="460"/>
                </a:lnTo>
                <a:lnTo>
                  <a:pt x="4768" y="466"/>
                </a:lnTo>
                <a:lnTo>
                  <a:pt x="4768" y="466"/>
                </a:lnTo>
                <a:lnTo>
                  <a:pt x="4768" y="405"/>
                </a:lnTo>
                <a:lnTo>
                  <a:pt x="4769" y="467"/>
                </a:lnTo>
                <a:lnTo>
                  <a:pt x="4769" y="466"/>
                </a:lnTo>
                <a:lnTo>
                  <a:pt x="4769" y="466"/>
                </a:lnTo>
                <a:lnTo>
                  <a:pt x="4769" y="460"/>
                </a:lnTo>
                <a:lnTo>
                  <a:pt x="4770" y="472"/>
                </a:lnTo>
                <a:lnTo>
                  <a:pt x="4770" y="471"/>
                </a:lnTo>
                <a:lnTo>
                  <a:pt x="4770" y="471"/>
                </a:lnTo>
                <a:lnTo>
                  <a:pt x="4770" y="469"/>
                </a:lnTo>
                <a:lnTo>
                  <a:pt x="4771" y="472"/>
                </a:lnTo>
                <a:lnTo>
                  <a:pt x="4771" y="472"/>
                </a:lnTo>
                <a:lnTo>
                  <a:pt x="4772" y="472"/>
                </a:lnTo>
                <a:lnTo>
                  <a:pt x="4772" y="471"/>
                </a:lnTo>
                <a:lnTo>
                  <a:pt x="4772" y="472"/>
                </a:lnTo>
                <a:lnTo>
                  <a:pt x="4772" y="472"/>
                </a:lnTo>
                <a:lnTo>
                  <a:pt x="4773" y="472"/>
                </a:lnTo>
                <a:lnTo>
                  <a:pt x="4773" y="472"/>
                </a:lnTo>
                <a:lnTo>
                  <a:pt x="4774" y="427"/>
                </a:lnTo>
                <a:lnTo>
                  <a:pt x="4774" y="472"/>
                </a:lnTo>
                <a:lnTo>
                  <a:pt x="4774" y="426"/>
                </a:lnTo>
                <a:lnTo>
                  <a:pt x="4774" y="472"/>
                </a:lnTo>
                <a:lnTo>
                  <a:pt x="4775" y="472"/>
                </a:lnTo>
                <a:lnTo>
                  <a:pt x="4775" y="472"/>
                </a:lnTo>
                <a:lnTo>
                  <a:pt x="4775" y="472"/>
                </a:lnTo>
                <a:lnTo>
                  <a:pt x="4776" y="469"/>
                </a:lnTo>
                <a:lnTo>
                  <a:pt x="4776" y="471"/>
                </a:lnTo>
                <a:lnTo>
                  <a:pt x="4776" y="472"/>
                </a:lnTo>
                <a:lnTo>
                  <a:pt x="4776" y="472"/>
                </a:lnTo>
                <a:lnTo>
                  <a:pt x="4777" y="404"/>
                </a:lnTo>
                <a:lnTo>
                  <a:pt x="4777" y="462"/>
                </a:lnTo>
                <a:lnTo>
                  <a:pt x="4777" y="472"/>
                </a:lnTo>
                <a:lnTo>
                  <a:pt x="4777" y="458"/>
                </a:lnTo>
                <a:lnTo>
                  <a:pt x="4778" y="472"/>
                </a:lnTo>
                <a:lnTo>
                  <a:pt x="4778" y="471"/>
                </a:lnTo>
                <a:lnTo>
                  <a:pt x="4779" y="471"/>
                </a:lnTo>
                <a:lnTo>
                  <a:pt x="4779" y="472"/>
                </a:lnTo>
                <a:lnTo>
                  <a:pt x="4779" y="277"/>
                </a:lnTo>
                <a:lnTo>
                  <a:pt x="4779" y="470"/>
                </a:lnTo>
                <a:lnTo>
                  <a:pt x="4780" y="470"/>
                </a:lnTo>
                <a:lnTo>
                  <a:pt x="4780" y="262"/>
                </a:lnTo>
                <a:lnTo>
                  <a:pt x="4780" y="472"/>
                </a:lnTo>
                <a:lnTo>
                  <a:pt x="4781" y="471"/>
                </a:lnTo>
                <a:lnTo>
                  <a:pt x="4781" y="471"/>
                </a:lnTo>
                <a:lnTo>
                  <a:pt x="4782" y="466"/>
                </a:lnTo>
                <a:lnTo>
                  <a:pt x="4782" y="472"/>
                </a:lnTo>
                <a:lnTo>
                  <a:pt x="4782" y="472"/>
                </a:lnTo>
                <a:lnTo>
                  <a:pt x="4782" y="472"/>
                </a:lnTo>
                <a:lnTo>
                  <a:pt x="4782" y="472"/>
                </a:lnTo>
                <a:lnTo>
                  <a:pt x="4783" y="471"/>
                </a:lnTo>
                <a:lnTo>
                  <a:pt x="4783" y="472"/>
                </a:lnTo>
                <a:lnTo>
                  <a:pt x="4783" y="472"/>
                </a:lnTo>
                <a:lnTo>
                  <a:pt x="4783" y="472"/>
                </a:lnTo>
                <a:lnTo>
                  <a:pt x="4784" y="469"/>
                </a:lnTo>
                <a:lnTo>
                  <a:pt x="4784" y="472"/>
                </a:lnTo>
                <a:lnTo>
                  <a:pt x="4784" y="472"/>
                </a:lnTo>
                <a:lnTo>
                  <a:pt x="4784" y="472"/>
                </a:lnTo>
                <a:lnTo>
                  <a:pt x="4785" y="471"/>
                </a:lnTo>
                <a:lnTo>
                  <a:pt x="4785" y="471"/>
                </a:lnTo>
                <a:lnTo>
                  <a:pt x="4785" y="471"/>
                </a:lnTo>
                <a:lnTo>
                  <a:pt x="4786" y="472"/>
                </a:lnTo>
                <a:lnTo>
                  <a:pt x="4786" y="469"/>
                </a:lnTo>
                <a:lnTo>
                  <a:pt x="4786" y="471"/>
                </a:lnTo>
                <a:lnTo>
                  <a:pt x="4787" y="471"/>
                </a:lnTo>
                <a:lnTo>
                  <a:pt x="4787" y="471"/>
                </a:lnTo>
                <a:lnTo>
                  <a:pt x="4787" y="472"/>
                </a:lnTo>
                <a:lnTo>
                  <a:pt x="4787" y="472"/>
                </a:lnTo>
                <a:lnTo>
                  <a:pt x="4788" y="472"/>
                </a:lnTo>
                <a:lnTo>
                  <a:pt x="4788" y="472"/>
                </a:lnTo>
                <a:lnTo>
                  <a:pt x="4788" y="470"/>
                </a:lnTo>
                <a:lnTo>
                  <a:pt x="4789" y="472"/>
                </a:lnTo>
                <a:lnTo>
                  <a:pt x="4789" y="472"/>
                </a:lnTo>
                <a:lnTo>
                  <a:pt x="4789" y="471"/>
                </a:lnTo>
                <a:lnTo>
                  <a:pt x="4789" y="472"/>
                </a:lnTo>
                <a:lnTo>
                  <a:pt x="4790" y="472"/>
                </a:lnTo>
                <a:lnTo>
                  <a:pt x="4790" y="472"/>
                </a:lnTo>
                <a:lnTo>
                  <a:pt x="4790" y="472"/>
                </a:lnTo>
                <a:lnTo>
                  <a:pt x="4791" y="469"/>
                </a:lnTo>
                <a:lnTo>
                  <a:pt x="4791" y="472"/>
                </a:lnTo>
                <a:lnTo>
                  <a:pt x="4791" y="472"/>
                </a:lnTo>
                <a:lnTo>
                  <a:pt x="4791" y="472"/>
                </a:lnTo>
                <a:lnTo>
                  <a:pt x="4791" y="471"/>
                </a:lnTo>
                <a:lnTo>
                  <a:pt x="4792" y="472"/>
                </a:lnTo>
                <a:lnTo>
                  <a:pt x="4792" y="472"/>
                </a:lnTo>
                <a:lnTo>
                  <a:pt x="4793" y="472"/>
                </a:lnTo>
                <a:lnTo>
                  <a:pt x="4793" y="470"/>
                </a:lnTo>
                <a:lnTo>
                  <a:pt x="4793" y="470"/>
                </a:lnTo>
                <a:lnTo>
                  <a:pt x="4793" y="470"/>
                </a:lnTo>
                <a:lnTo>
                  <a:pt x="4793" y="469"/>
                </a:lnTo>
                <a:lnTo>
                  <a:pt x="4794" y="472"/>
                </a:lnTo>
                <a:lnTo>
                  <a:pt x="4794" y="471"/>
                </a:lnTo>
                <a:lnTo>
                  <a:pt x="4794" y="471"/>
                </a:lnTo>
                <a:lnTo>
                  <a:pt x="4795" y="472"/>
                </a:lnTo>
                <a:lnTo>
                  <a:pt x="4795" y="470"/>
                </a:lnTo>
                <a:lnTo>
                  <a:pt x="4795" y="471"/>
                </a:lnTo>
                <a:lnTo>
                  <a:pt x="4796" y="470"/>
                </a:lnTo>
                <a:lnTo>
                  <a:pt x="4796" y="472"/>
                </a:lnTo>
                <a:lnTo>
                  <a:pt x="4797" y="472"/>
                </a:lnTo>
                <a:lnTo>
                  <a:pt x="4797" y="472"/>
                </a:lnTo>
                <a:lnTo>
                  <a:pt x="4797" y="472"/>
                </a:lnTo>
                <a:lnTo>
                  <a:pt x="4797" y="471"/>
                </a:lnTo>
                <a:lnTo>
                  <a:pt x="4798" y="472"/>
                </a:lnTo>
                <a:lnTo>
                  <a:pt x="4798" y="471"/>
                </a:lnTo>
                <a:lnTo>
                  <a:pt x="4798" y="470"/>
                </a:lnTo>
                <a:lnTo>
                  <a:pt x="4799" y="472"/>
                </a:lnTo>
                <a:lnTo>
                  <a:pt x="4799" y="472"/>
                </a:lnTo>
                <a:lnTo>
                  <a:pt x="4799" y="472"/>
                </a:lnTo>
                <a:lnTo>
                  <a:pt x="4799" y="472"/>
                </a:lnTo>
                <a:lnTo>
                  <a:pt x="4800" y="471"/>
                </a:lnTo>
                <a:lnTo>
                  <a:pt x="4800" y="472"/>
                </a:lnTo>
                <a:lnTo>
                  <a:pt x="4800" y="472"/>
                </a:lnTo>
                <a:lnTo>
                  <a:pt x="4801" y="471"/>
                </a:lnTo>
                <a:lnTo>
                  <a:pt x="4801" y="472"/>
                </a:lnTo>
                <a:lnTo>
                  <a:pt x="4801" y="472"/>
                </a:lnTo>
                <a:lnTo>
                  <a:pt x="4802" y="472"/>
                </a:lnTo>
                <a:lnTo>
                  <a:pt x="4802" y="472"/>
                </a:lnTo>
                <a:lnTo>
                  <a:pt x="4802" y="472"/>
                </a:lnTo>
                <a:lnTo>
                  <a:pt x="4802" y="472"/>
                </a:lnTo>
                <a:lnTo>
                  <a:pt x="4803" y="469"/>
                </a:lnTo>
                <a:lnTo>
                  <a:pt x="4803" y="472"/>
                </a:lnTo>
                <a:lnTo>
                  <a:pt x="4803" y="472"/>
                </a:lnTo>
                <a:lnTo>
                  <a:pt x="4804" y="472"/>
                </a:lnTo>
                <a:lnTo>
                  <a:pt x="4804" y="471"/>
                </a:lnTo>
                <a:lnTo>
                  <a:pt x="4804" y="472"/>
                </a:lnTo>
                <a:lnTo>
                  <a:pt x="4805" y="472"/>
                </a:lnTo>
                <a:lnTo>
                  <a:pt x="4805" y="472"/>
                </a:lnTo>
                <a:lnTo>
                  <a:pt x="4805" y="472"/>
                </a:lnTo>
                <a:lnTo>
                  <a:pt x="4805" y="469"/>
                </a:lnTo>
                <a:lnTo>
                  <a:pt x="4806" y="472"/>
                </a:lnTo>
                <a:lnTo>
                  <a:pt x="4806" y="472"/>
                </a:lnTo>
                <a:lnTo>
                  <a:pt x="4806" y="472"/>
                </a:lnTo>
                <a:lnTo>
                  <a:pt x="4806" y="471"/>
                </a:lnTo>
                <a:lnTo>
                  <a:pt x="4807" y="472"/>
                </a:lnTo>
                <a:lnTo>
                  <a:pt x="4807" y="472"/>
                </a:lnTo>
                <a:lnTo>
                  <a:pt x="4807" y="472"/>
                </a:lnTo>
                <a:lnTo>
                  <a:pt x="4808" y="469"/>
                </a:lnTo>
                <a:lnTo>
                  <a:pt x="4808" y="469"/>
                </a:lnTo>
                <a:lnTo>
                  <a:pt x="4808" y="469"/>
                </a:lnTo>
                <a:lnTo>
                  <a:pt x="4808" y="472"/>
                </a:lnTo>
                <a:lnTo>
                  <a:pt x="4809" y="472"/>
                </a:lnTo>
                <a:lnTo>
                  <a:pt x="4809" y="472"/>
                </a:lnTo>
                <a:lnTo>
                  <a:pt x="4810" y="472"/>
                </a:lnTo>
                <a:lnTo>
                  <a:pt x="4810" y="471"/>
                </a:lnTo>
                <a:lnTo>
                  <a:pt x="4810" y="471"/>
                </a:lnTo>
                <a:lnTo>
                  <a:pt x="4811" y="459"/>
                </a:lnTo>
                <a:lnTo>
                  <a:pt x="4811" y="472"/>
                </a:lnTo>
                <a:lnTo>
                  <a:pt x="4811" y="472"/>
                </a:lnTo>
                <a:lnTo>
                  <a:pt x="4812" y="472"/>
                </a:lnTo>
                <a:lnTo>
                  <a:pt x="4812" y="471"/>
                </a:lnTo>
                <a:lnTo>
                  <a:pt x="4813" y="472"/>
                </a:lnTo>
                <a:lnTo>
                  <a:pt x="4813" y="472"/>
                </a:lnTo>
                <a:lnTo>
                  <a:pt x="4813" y="470"/>
                </a:lnTo>
                <a:lnTo>
                  <a:pt x="4814" y="472"/>
                </a:lnTo>
                <a:lnTo>
                  <a:pt x="4814" y="472"/>
                </a:lnTo>
                <a:lnTo>
                  <a:pt x="4815" y="472"/>
                </a:lnTo>
                <a:lnTo>
                  <a:pt x="4815" y="472"/>
                </a:lnTo>
                <a:lnTo>
                  <a:pt x="4815" y="472"/>
                </a:lnTo>
                <a:lnTo>
                  <a:pt x="4815" y="470"/>
                </a:lnTo>
                <a:lnTo>
                  <a:pt x="4816" y="472"/>
                </a:lnTo>
                <a:lnTo>
                  <a:pt x="4816" y="472"/>
                </a:lnTo>
                <a:lnTo>
                  <a:pt x="4816" y="472"/>
                </a:lnTo>
                <a:lnTo>
                  <a:pt x="4816" y="471"/>
                </a:lnTo>
                <a:lnTo>
                  <a:pt x="4817" y="472"/>
                </a:lnTo>
                <a:lnTo>
                  <a:pt x="4817" y="472"/>
                </a:lnTo>
                <a:lnTo>
                  <a:pt x="4817" y="472"/>
                </a:lnTo>
                <a:lnTo>
                  <a:pt x="4817" y="472"/>
                </a:lnTo>
                <a:lnTo>
                  <a:pt x="4818" y="469"/>
                </a:lnTo>
                <a:lnTo>
                  <a:pt x="4818" y="472"/>
                </a:lnTo>
                <a:lnTo>
                  <a:pt x="4819" y="472"/>
                </a:lnTo>
                <a:lnTo>
                  <a:pt x="4819" y="472"/>
                </a:lnTo>
                <a:lnTo>
                  <a:pt x="4819" y="471"/>
                </a:lnTo>
                <a:lnTo>
                  <a:pt x="4819" y="472"/>
                </a:lnTo>
                <a:lnTo>
                  <a:pt x="4819" y="472"/>
                </a:lnTo>
                <a:lnTo>
                  <a:pt x="4820" y="472"/>
                </a:lnTo>
                <a:lnTo>
                  <a:pt x="4821" y="469"/>
                </a:lnTo>
                <a:lnTo>
                  <a:pt x="4821" y="469"/>
                </a:lnTo>
                <a:lnTo>
                  <a:pt x="4821" y="469"/>
                </a:lnTo>
                <a:lnTo>
                  <a:pt x="4821" y="472"/>
                </a:lnTo>
                <a:lnTo>
                  <a:pt x="4822" y="472"/>
                </a:lnTo>
                <a:lnTo>
                  <a:pt x="4822" y="472"/>
                </a:lnTo>
                <a:lnTo>
                  <a:pt x="4823" y="472"/>
                </a:lnTo>
                <a:lnTo>
                  <a:pt x="4823" y="471"/>
                </a:lnTo>
                <a:lnTo>
                  <a:pt x="4823" y="471"/>
                </a:lnTo>
                <a:lnTo>
                  <a:pt x="4823" y="469"/>
                </a:lnTo>
                <a:lnTo>
                  <a:pt x="4824" y="472"/>
                </a:lnTo>
                <a:lnTo>
                  <a:pt x="4824" y="472"/>
                </a:lnTo>
                <a:lnTo>
                  <a:pt x="4824" y="472"/>
                </a:lnTo>
                <a:lnTo>
                  <a:pt x="4825" y="468"/>
                </a:lnTo>
                <a:lnTo>
                  <a:pt x="4825" y="471"/>
                </a:lnTo>
                <a:lnTo>
                  <a:pt x="4825" y="471"/>
                </a:lnTo>
                <a:lnTo>
                  <a:pt x="4825" y="470"/>
                </a:lnTo>
                <a:lnTo>
                  <a:pt x="4826" y="472"/>
                </a:lnTo>
                <a:lnTo>
                  <a:pt x="4826" y="472"/>
                </a:lnTo>
                <a:lnTo>
                  <a:pt x="4827" y="472"/>
                </a:lnTo>
                <a:lnTo>
                  <a:pt x="4827" y="472"/>
                </a:lnTo>
                <a:lnTo>
                  <a:pt x="4827" y="471"/>
                </a:lnTo>
                <a:lnTo>
                  <a:pt x="4827" y="472"/>
                </a:lnTo>
                <a:lnTo>
                  <a:pt x="4827" y="472"/>
                </a:lnTo>
                <a:lnTo>
                  <a:pt x="4828" y="472"/>
                </a:lnTo>
                <a:lnTo>
                  <a:pt x="4828" y="469"/>
                </a:lnTo>
                <a:lnTo>
                  <a:pt x="4829" y="471"/>
                </a:lnTo>
                <a:lnTo>
                  <a:pt x="4829" y="472"/>
                </a:lnTo>
                <a:lnTo>
                  <a:pt x="4829" y="472"/>
                </a:lnTo>
                <a:lnTo>
                  <a:pt x="4829" y="471"/>
                </a:lnTo>
                <a:lnTo>
                  <a:pt x="4830" y="472"/>
                </a:lnTo>
                <a:lnTo>
                  <a:pt x="4830" y="472"/>
                </a:lnTo>
                <a:lnTo>
                  <a:pt x="4830" y="472"/>
                </a:lnTo>
                <a:lnTo>
                  <a:pt x="4831" y="470"/>
                </a:lnTo>
                <a:lnTo>
                  <a:pt x="4831" y="472"/>
                </a:lnTo>
                <a:lnTo>
                  <a:pt x="4831" y="472"/>
                </a:lnTo>
                <a:lnTo>
                  <a:pt x="4832" y="472"/>
                </a:lnTo>
                <a:lnTo>
                  <a:pt x="4832" y="471"/>
                </a:lnTo>
                <a:lnTo>
                  <a:pt x="4832" y="471"/>
                </a:lnTo>
                <a:lnTo>
                  <a:pt x="4832" y="471"/>
                </a:lnTo>
                <a:lnTo>
                  <a:pt x="4833" y="472"/>
                </a:lnTo>
                <a:lnTo>
                  <a:pt x="4833" y="470"/>
                </a:lnTo>
                <a:lnTo>
                  <a:pt x="4833" y="472"/>
                </a:lnTo>
                <a:lnTo>
                  <a:pt x="4833" y="472"/>
                </a:lnTo>
                <a:lnTo>
                  <a:pt x="4834" y="471"/>
                </a:lnTo>
                <a:lnTo>
                  <a:pt x="4834" y="472"/>
                </a:lnTo>
                <a:lnTo>
                  <a:pt x="4835" y="472"/>
                </a:lnTo>
                <a:lnTo>
                  <a:pt x="4835" y="471"/>
                </a:lnTo>
                <a:lnTo>
                  <a:pt x="4835" y="471"/>
                </a:lnTo>
                <a:lnTo>
                  <a:pt x="4835" y="471"/>
                </a:lnTo>
                <a:lnTo>
                  <a:pt x="4836" y="471"/>
                </a:lnTo>
                <a:lnTo>
                  <a:pt x="4836" y="472"/>
                </a:lnTo>
                <a:lnTo>
                  <a:pt x="4837" y="472"/>
                </a:lnTo>
                <a:lnTo>
                  <a:pt x="4837" y="472"/>
                </a:lnTo>
                <a:lnTo>
                  <a:pt x="4837" y="472"/>
                </a:lnTo>
                <a:lnTo>
                  <a:pt x="4838" y="470"/>
                </a:lnTo>
                <a:lnTo>
                  <a:pt x="4838" y="472"/>
                </a:lnTo>
                <a:lnTo>
                  <a:pt x="4838" y="472"/>
                </a:lnTo>
                <a:lnTo>
                  <a:pt x="4838" y="470"/>
                </a:lnTo>
                <a:lnTo>
                  <a:pt x="4838" y="472"/>
                </a:lnTo>
                <a:lnTo>
                  <a:pt x="4839" y="472"/>
                </a:lnTo>
                <a:lnTo>
                  <a:pt x="4839" y="472"/>
                </a:lnTo>
                <a:lnTo>
                  <a:pt x="4839" y="472"/>
                </a:lnTo>
                <a:lnTo>
                  <a:pt x="4840" y="469"/>
                </a:lnTo>
                <a:lnTo>
                  <a:pt x="4840" y="469"/>
                </a:lnTo>
                <a:lnTo>
                  <a:pt x="4840" y="469"/>
                </a:lnTo>
                <a:lnTo>
                  <a:pt x="4841" y="472"/>
                </a:lnTo>
                <a:lnTo>
                  <a:pt x="4841" y="472"/>
                </a:lnTo>
                <a:lnTo>
                  <a:pt x="4841" y="472"/>
                </a:lnTo>
                <a:lnTo>
                  <a:pt x="4841" y="472"/>
                </a:lnTo>
                <a:lnTo>
                  <a:pt x="4842" y="472"/>
                </a:lnTo>
                <a:lnTo>
                  <a:pt x="4842" y="472"/>
                </a:lnTo>
                <a:lnTo>
                  <a:pt x="4843" y="472"/>
                </a:lnTo>
                <a:lnTo>
                  <a:pt x="4843" y="469"/>
                </a:lnTo>
                <a:lnTo>
                  <a:pt x="4843" y="472"/>
                </a:lnTo>
                <a:lnTo>
                  <a:pt x="4843" y="472"/>
                </a:lnTo>
                <a:lnTo>
                  <a:pt x="4844" y="472"/>
                </a:lnTo>
                <a:lnTo>
                  <a:pt x="4844" y="472"/>
                </a:lnTo>
                <a:lnTo>
                  <a:pt x="4845" y="472"/>
                </a:lnTo>
                <a:lnTo>
                  <a:pt x="4845" y="472"/>
                </a:lnTo>
                <a:lnTo>
                  <a:pt x="4845" y="472"/>
                </a:lnTo>
                <a:lnTo>
                  <a:pt x="4845" y="469"/>
                </a:lnTo>
                <a:lnTo>
                  <a:pt x="4846" y="472"/>
                </a:lnTo>
                <a:lnTo>
                  <a:pt x="4846" y="472"/>
                </a:lnTo>
                <a:lnTo>
                  <a:pt x="4846" y="471"/>
                </a:lnTo>
                <a:lnTo>
                  <a:pt x="4847" y="472"/>
                </a:lnTo>
                <a:lnTo>
                  <a:pt x="4847" y="472"/>
                </a:lnTo>
                <a:lnTo>
                  <a:pt x="4847" y="472"/>
                </a:lnTo>
                <a:lnTo>
                  <a:pt x="4848" y="470"/>
                </a:lnTo>
                <a:lnTo>
                  <a:pt x="4848" y="471"/>
                </a:lnTo>
                <a:lnTo>
                  <a:pt x="4848" y="471"/>
                </a:lnTo>
                <a:lnTo>
                  <a:pt x="4848" y="472"/>
                </a:lnTo>
                <a:lnTo>
                  <a:pt x="4849" y="470"/>
                </a:lnTo>
                <a:lnTo>
                  <a:pt x="4849" y="471"/>
                </a:lnTo>
                <a:lnTo>
                  <a:pt x="4849" y="471"/>
                </a:lnTo>
                <a:lnTo>
                  <a:pt x="4849" y="470"/>
                </a:lnTo>
                <a:lnTo>
                  <a:pt x="4850" y="472"/>
                </a:lnTo>
                <a:lnTo>
                  <a:pt x="4850" y="472"/>
                </a:lnTo>
                <a:lnTo>
                  <a:pt x="4851" y="472"/>
                </a:lnTo>
                <a:lnTo>
                  <a:pt x="4851" y="471"/>
                </a:lnTo>
                <a:lnTo>
                  <a:pt x="4851" y="472"/>
                </a:lnTo>
                <a:lnTo>
                  <a:pt x="4852" y="471"/>
                </a:lnTo>
                <a:lnTo>
                  <a:pt x="4852" y="470"/>
                </a:lnTo>
                <a:lnTo>
                  <a:pt x="4852" y="472"/>
                </a:lnTo>
                <a:lnTo>
                  <a:pt x="4853" y="472"/>
                </a:lnTo>
                <a:lnTo>
                  <a:pt x="4853" y="472"/>
                </a:lnTo>
                <a:lnTo>
                  <a:pt x="4853" y="472"/>
                </a:lnTo>
                <a:lnTo>
                  <a:pt x="4853" y="471"/>
                </a:lnTo>
                <a:lnTo>
                  <a:pt x="4854" y="472"/>
                </a:lnTo>
                <a:lnTo>
                  <a:pt x="4854" y="472"/>
                </a:lnTo>
                <a:lnTo>
                  <a:pt x="4854" y="472"/>
                </a:lnTo>
                <a:lnTo>
                  <a:pt x="4854" y="470"/>
                </a:lnTo>
                <a:lnTo>
                  <a:pt x="4855" y="472"/>
                </a:lnTo>
                <a:lnTo>
                  <a:pt x="4855" y="472"/>
                </a:lnTo>
                <a:lnTo>
                  <a:pt x="4856" y="472"/>
                </a:lnTo>
                <a:lnTo>
                  <a:pt x="4856" y="471"/>
                </a:lnTo>
                <a:lnTo>
                  <a:pt x="4856" y="471"/>
                </a:lnTo>
                <a:lnTo>
                  <a:pt x="4857" y="470"/>
                </a:lnTo>
                <a:lnTo>
                  <a:pt x="4857" y="472"/>
                </a:lnTo>
                <a:lnTo>
                  <a:pt x="4857" y="472"/>
                </a:lnTo>
                <a:lnTo>
                  <a:pt x="4858" y="471"/>
                </a:lnTo>
                <a:lnTo>
                  <a:pt x="4858" y="472"/>
                </a:lnTo>
                <a:lnTo>
                  <a:pt x="4858" y="472"/>
                </a:lnTo>
                <a:lnTo>
                  <a:pt x="4858" y="472"/>
                </a:lnTo>
                <a:lnTo>
                  <a:pt x="4859" y="469"/>
                </a:lnTo>
                <a:lnTo>
                  <a:pt x="4859" y="472"/>
                </a:lnTo>
                <a:lnTo>
                  <a:pt x="4860" y="472"/>
                </a:lnTo>
                <a:lnTo>
                  <a:pt x="4860" y="472"/>
                </a:lnTo>
                <a:lnTo>
                  <a:pt x="4860" y="459"/>
                </a:lnTo>
                <a:lnTo>
                  <a:pt x="4861" y="472"/>
                </a:lnTo>
                <a:lnTo>
                  <a:pt x="4861" y="472"/>
                </a:lnTo>
                <a:lnTo>
                  <a:pt x="4861" y="472"/>
                </a:lnTo>
                <a:lnTo>
                  <a:pt x="4861" y="472"/>
                </a:lnTo>
                <a:lnTo>
                  <a:pt x="4861" y="469"/>
                </a:lnTo>
                <a:lnTo>
                  <a:pt x="4862" y="472"/>
                </a:lnTo>
                <a:lnTo>
                  <a:pt x="4862" y="472"/>
                </a:lnTo>
                <a:lnTo>
                  <a:pt x="4862" y="472"/>
                </a:lnTo>
                <a:lnTo>
                  <a:pt x="4863" y="471"/>
                </a:lnTo>
                <a:lnTo>
                  <a:pt x="4863" y="472"/>
                </a:lnTo>
                <a:lnTo>
                  <a:pt x="4863" y="472"/>
                </a:lnTo>
                <a:lnTo>
                  <a:pt x="4864" y="468"/>
                </a:lnTo>
                <a:lnTo>
                  <a:pt x="4864" y="472"/>
                </a:lnTo>
                <a:lnTo>
                  <a:pt x="4864" y="472"/>
                </a:lnTo>
                <a:lnTo>
                  <a:pt x="4864" y="472"/>
                </a:lnTo>
                <a:lnTo>
                  <a:pt x="4865" y="472"/>
                </a:lnTo>
                <a:lnTo>
                  <a:pt x="4865" y="472"/>
                </a:lnTo>
                <a:lnTo>
                  <a:pt x="4866" y="472"/>
                </a:lnTo>
                <a:lnTo>
                  <a:pt x="4866" y="472"/>
                </a:lnTo>
                <a:lnTo>
                  <a:pt x="4866" y="470"/>
                </a:lnTo>
                <a:lnTo>
                  <a:pt x="4866" y="471"/>
                </a:lnTo>
                <a:lnTo>
                  <a:pt x="4866" y="471"/>
                </a:lnTo>
                <a:lnTo>
                  <a:pt x="4867" y="472"/>
                </a:lnTo>
                <a:lnTo>
                  <a:pt x="4868" y="472"/>
                </a:lnTo>
                <a:lnTo>
                  <a:pt x="4868" y="472"/>
                </a:lnTo>
                <a:lnTo>
                  <a:pt x="4868" y="472"/>
                </a:lnTo>
                <a:lnTo>
                  <a:pt x="4868" y="470"/>
                </a:lnTo>
                <a:lnTo>
                  <a:pt x="4869" y="472"/>
                </a:lnTo>
                <a:lnTo>
                  <a:pt x="4869" y="472"/>
                </a:lnTo>
                <a:lnTo>
                  <a:pt x="4869" y="471"/>
                </a:lnTo>
                <a:lnTo>
                  <a:pt x="4870" y="472"/>
                </a:lnTo>
                <a:lnTo>
                  <a:pt x="4870" y="472"/>
                </a:lnTo>
                <a:lnTo>
                  <a:pt x="4870" y="472"/>
                </a:lnTo>
                <a:lnTo>
                  <a:pt x="4870" y="472"/>
                </a:lnTo>
                <a:lnTo>
                  <a:pt x="4871" y="470"/>
                </a:lnTo>
                <a:lnTo>
                  <a:pt x="4871" y="471"/>
                </a:lnTo>
                <a:lnTo>
                  <a:pt x="4871" y="471"/>
                </a:lnTo>
                <a:lnTo>
                  <a:pt x="4871" y="471"/>
                </a:lnTo>
                <a:lnTo>
                  <a:pt x="4872" y="472"/>
                </a:lnTo>
                <a:lnTo>
                  <a:pt x="4872" y="472"/>
                </a:lnTo>
                <a:lnTo>
                  <a:pt x="4872" y="472"/>
                </a:lnTo>
                <a:lnTo>
                  <a:pt x="4873" y="472"/>
                </a:lnTo>
                <a:lnTo>
                  <a:pt x="4873" y="470"/>
                </a:lnTo>
                <a:lnTo>
                  <a:pt x="4873" y="470"/>
                </a:lnTo>
                <a:lnTo>
                  <a:pt x="4874" y="470"/>
                </a:lnTo>
                <a:lnTo>
                  <a:pt x="4874" y="472"/>
                </a:lnTo>
                <a:lnTo>
                  <a:pt x="4874" y="472"/>
                </a:lnTo>
                <a:lnTo>
                  <a:pt x="4875" y="472"/>
                </a:lnTo>
                <a:lnTo>
                  <a:pt x="4875" y="471"/>
                </a:lnTo>
                <a:lnTo>
                  <a:pt x="4875" y="472"/>
                </a:lnTo>
                <a:lnTo>
                  <a:pt x="4876" y="472"/>
                </a:lnTo>
                <a:lnTo>
                  <a:pt x="4876" y="472"/>
                </a:lnTo>
                <a:lnTo>
                  <a:pt x="4876" y="469"/>
                </a:lnTo>
                <a:lnTo>
                  <a:pt x="4877" y="472"/>
                </a:lnTo>
                <a:lnTo>
                  <a:pt x="4877" y="472"/>
                </a:lnTo>
                <a:lnTo>
                  <a:pt x="4877" y="472"/>
                </a:lnTo>
                <a:lnTo>
                  <a:pt x="4877" y="472"/>
                </a:lnTo>
                <a:lnTo>
                  <a:pt x="4878" y="471"/>
                </a:lnTo>
                <a:lnTo>
                  <a:pt x="4878" y="472"/>
                </a:lnTo>
                <a:lnTo>
                  <a:pt x="4878" y="472"/>
                </a:lnTo>
                <a:lnTo>
                  <a:pt x="4878" y="472"/>
                </a:lnTo>
                <a:lnTo>
                  <a:pt x="4879" y="469"/>
                </a:lnTo>
                <a:lnTo>
                  <a:pt x="4879" y="472"/>
                </a:lnTo>
                <a:lnTo>
                  <a:pt x="4879" y="472"/>
                </a:lnTo>
                <a:lnTo>
                  <a:pt x="4879" y="472"/>
                </a:lnTo>
                <a:lnTo>
                  <a:pt x="4880" y="472"/>
                </a:lnTo>
                <a:lnTo>
                  <a:pt x="4880" y="472"/>
                </a:lnTo>
                <a:lnTo>
                  <a:pt x="4880" y="472"/>
                </a:lnTo>
                <a:lnTo>
                  <a:pt x="4881" y="472"/>
                </a:lnTo>
                <a:lnTo>
                  <a:pt x="4881" y="470"/>
                </a:lnTo>
                <a:lnTo>
                  <a:pt x="4882" y="470"/>
                </a:lnTo>
                <a:lnTo>
                  <a:pt x="4882" y="469"/>
                </a:lnTo>
                <a:lnTo>
                  <a:pt x="4882" y="472"/>
                </a:lnTo>
                <a:lnTo>
                  <a:pt x="4882" y="472"/>
                </a:lnTo>
                <a:lnTo>
                  <a:pt x="4883" y="472"/>
                </a:lnTo>
                <a:lnTo>
                  <a:pt x="4883" y="472"/>
                </a:lnTo>
                <a:lnTo>
                  <a:pt x="4883" y="471"/>
                </a:lnTo>
                <a:lnTo>
                  <a:pt x="4884" y="472"/>
                </a:lnTo>
                <a:lnTo>
                  <a:pt x="4884" y="472"/>
                </a:lnTo>
                <a:lnTo>
                  <a:pt x="4884" y="470"/>
                </a:lnTo>
                <a:lnTo>
                  <a:pt x="4885" y="472"/>
                </a:lnTo>
                <a:lnTo>
                  <a:pt x="4885" y="472"/>
                </a:lnTo>
                <a:lnTo>
                  <a:pt x="4886" y="472"/>
                </a:lnTo>
                <a:lnTo>
                  <a:pt x="4886" y="472"/>
                </a:lnTo>
                <a:lnTo>
                  <a:pt x="4886" y="472"/>
                </a:lnTo>
                <a:lnTo>
                  <a:pt x="4886" y="472"/>
                </a:lnTo>
                <a:lnTo>
                  <a:pt x="4886" y="469"/>
                </a:lnTo>
                <a:lnTo>
                  <a:pt x="4887" y="472"/>
                </a:lnTo>
                <a:lnTo>
                  <a:pt x="4887" y="472"/>
                </a:lnTo>
                <a:lnTo>
                  <a:pt x="4887" y="472"/>
                </a:lnTo>
                <a:lnTo>
                  <a:pt x="4887" y="471"/>
                </a:lnTo>
                <a:lnTo>
                  <a:pt x="4888" y="472"/>
                </a:lnTo>
                <a:lnTo>
                  <a:pt x="4888" y="472"/>
                </a:lnTo>
                <a:lnTo>
                  <a:pt x="4888" y="472"/>
                </a:lnTo>
                <a:lnTo>
                  <a:pt x="4889" y="472"/>
                </a:lnTo>
                <a:lnTo>
                  <a:pt x="4889" y="469"/>
                </a:lnTo>
                <a:lnTo>
                  <a:pt x="4889" y="471"/>
                </a:lnTo>
                <a:lnTo>
                  <a:pt x="4890" y="472"/>
                </a:lnTo>
                <a:lnTo>
                  <a:pt x="4890" y="472"/>
                </a:lnTo>
                <a:lnTo>
                  <a:pt x="4890" y="471"/>
                </a:lnTo>
                <a:lnTo>
                  <a:pt x="4890" y="472"/>
                </a:lnTo>
                <a:lnTo>
                  <a:pt x="4891" y="472"/>
                </a:lnTo>
                <a:lnTo>
                  <a:pt x="4891" y="472"/>
                </a:lnTo>
                <a:lnTo>
                  <a:pt x="4892" y="469"/>
                </a:lnTo>
                <a:lnTo>
                  <a:pt x="4892" y="469"/>
                </a:lnTo>
                <a:lnTo>
                  <a:pt x="4892" y="469"/>
                </a:lnTo>
                <a:lnTo>
                  <a:pt x="4892" y="472"/>
                </a:lnTo>
                <a:lnTo>
                  <a:pt x="4893" y="471"/>
                </a:lnTo>
                <a:lnTo>
                  <a:pt x="4893" y="472"/>
                </a:lnTo>
                <a:lnTo>
                  <a:pt x="4894" y="472"/>
                </a:lnTo>
                <a:lnTo>
                  <a:pt x="4894" y="471"/>
                </a:lnTo>
                <a:lnTo>
                  <a:pt x="4894" y="471"/>
                </a:lnTo>
                <a:lnTo>
                  <a:pt x="4894" y="471"/>
                </a:lnTo>
                <a:lnTo>
                  <a:pt x="4894" y="470"/>
                </a:lnTo>
                <a:lnTo>
                  <a:pt x="4895" y="472"/>
                </a:lnTo>
                <a:lnTo>
                  <a:pt x="4895" y="472"/>
                </a:lnTo>
                <a:lnTo>
                  <a:pt x="4895" y="472"/>
                </a:lnTo>
                <a:lnTo>
                  <a:pt x="4895" y="472"/>
                </a:lnTo>
                <a:lnTo>
                  <a:pt x="4896" y="470"/>
                </a:lnTo>
                <a:lnTo>
                  <a:pt x="4896" y="472"/>
                </a:lnTo>
                <a:lnTo>
                  <a:pt x="4896" y="472"/>
                </a:lnTo>
                <a:lnTo>
                  <a:pt x="4897" y="472"/>
                </a:lnTo>
                <a:lnTo>
                  <a:pt x="4897" y="470"/>
                </a:lnTo>
                <a:lnTo>
                  <a:pt x="4897" y="472"/>
                </a:lnTo>
                <a:lnTo>
                  <a:pt x="4897" y="472"/>
                </a:lnTo>
                <a:lnTo>
                  <a:pt x="4898" y="470"/>
                </a:lnTo>
                <a:lnTo>
                  <a:pt x="4898" y="472"/>
                </a:lnTo>
                <a:lnTo>
                  <a:pt x="4899" y="472"/>
                </a:lnTo>
                <a:lnTo>
                  <a:pt x="4899" y="472"/>
                </a:lnTo>
                <a:lnTo>
                  <a:pt x="4900" y="469"/>
                </a:lnTo>
                <a:lnTo>
                  <a:pt x="4900" y="472"/>
                </a:lnTo>
                <a:lnTo>
                  <a:pt x="4900" y="472"/>
                </a:lnTo>
                <a:lnTo>
                  <a:pt x="4900" y="472"/>
                </a:lnTo>
                <a:lnTo>
                  <a:pt x="4901" y="469"/>
                </a:lnTo>
                <a:lnTo>
                  <a:pt x="4901" y="470"/>
                </a:lnTo>
                <a:lnTo>
                  <a:pt x="4901" y="472"/>
                </a:lnTo>
                <a:lnTo>
                  <a:pt x="4901" y="472"/>
                </a:lnTo>
                <a:lnTo>
                  <a:pt x="4902" y="469"/>
                </a:lnTo>
                <a:lnTo>
                  <a:pt x="4902" y="472"/>
                </a:lnTo>
                <a:lnTo>
                  <a:pt x="4902" y="472"/>
                </a:lnTo>
                <a:lnTo>
                  <a:pt x="4903" y="470"/>
                </a:lnTo>
                <a:lnTo>
                  <a:pt x="4903" y="471"/>
                </a:lnTo>
                <a:lnTo>
                  <a:pt x="4903" y="471"/>
                </a:lnTo>
                <a:lnTo>
                  <a:pt x="4904" y="469"/>
                </a:lnTo>
                <a:lnTo>
                  <a:pt x="4904" y="472"/>
                </a:lnTo>
                <a:lnTo>
                  <a:pt x="4904" y="470"/>
                </a:lnTo>
                <a:lnTo>
                  <a:pt x="4904" y="470"/>
                </a:lnTo>
                <a:lnTo>
                  <a:pt x="4905" y="472"/>
                </a:lnTo>
                <a:lnTo>
                  <a:pt x="4905" y="470"/>
                </a:lnTo>
                <a:lnTo>
                  <a:pt x="4905" y="470"/>
                </a:lnTo>
                <a:lnTo>
                  <a:pt x="4906" y="470"/>
                </a:lnTo>
                <a:lnTo>
                  <a:pt x="4906" y="472"/>
                </a:lnTo>
                <a:lnTo>
                  <a:pt x="4906" y="470"/>
                </a:lnTo>
                <a:lnTo>
                  <a:pt x="4907" y="471"/>
                </a:lnTo>
                <a:lnTo>
                  <a:pt x="4907" y="472"/>
                </a:lnTo>
                <a:lnTo>
                  <a:pt x="4908" y="471"/>
                </a:lnTo>
                <a:lnTo>
                  <a:pt x="4908" y="471"/>
                </a:lnTo>
                <a:lnTo>
                  <a:pt x="4909" y="472"/>
                </a:lnTo>
                <a:lnTo>
                  <a:pt x="4909" y="470"/>
                </a:lnTo>
                <a:lnTo>
                  <a:pt x="4909" y="470"/>
                </a:lnTo>
                <a:lnTo>
                  <a:pt x="4909" y="472"/>
                </a:lnTo>
                <a:lnTo>
                  <a:pt x="4910" y="469"/>
                </a:lnTo>
                <a:lnTo>
                  <a:pt x="4910" y="469"/>
                </a:lnTo>
                <a:lnTo>
                  <a:pt x="4910" y="472"/>
                </a:lnTo>
                <a:lnTo>
                  <a:pt x="4911" y="472"/>
                </a:lnTo>
                <a:lnTo>
                  <a:pt x="4911" y="472"/>
                </a:lnTo>
                <a:lnTo>
                  <a:pt x="4911" y="469"/>
                </a:lnTo>
                <a:lnTo>
                  <a:pt x="4912" y="472"/>
                </a:lnTo>
                <a:lnTo>
                  <a:pt x="4912" y="472"/>
                </a:lnTo>
                <a:lnTo>
                  <a:pt x="4912" y="472"/>
                </a:lnTo>
                <a:lnTo>
                  <a:pt x="4912" y="469"/>
                </a:lnTo>
                <a:lnTo>
                  <a:pt x="4913" y="472"/>
                </a:lnTo>
                <a:lnTo>
                  <a:pt x="4913" y="471"/>
                </a:lnTo>
                <a:lnTo>
                  <a:pt x="4914" y="472"/>
                </a:lnTo>
                <a:lnTo>
                  <a:pt x="4914" y="471"/>
                </a:lnTo>
                <a:lnTo>
                  <a:pt x="4914" y="472"/>
                </a:lnTo>
                <a:lnTo>
                  <a:pt x="4914" y="472"/>
                </a:lnTo>
                <a:lnTo>
                  <a:pt x="4915" y="472"/>
                </a:lnTo>
                <a:lnTo>
                  <a:pt x="4915" y="469"/>
                </a:lnTo>
                <a:lnTo>
                  <a:pt x="4915" y="472"/>
                </a:lnTo>
                <a:lnTo>
                  <a:pt x="4916" y="472"/>
                </a:lnTo>
                <a:lnTo>
                  <a:pt x="4916" y="472"/>
                </a:lnTo>
                <a:lnTo>
                  <a:pt x="4916" y="472"/>
                </a:lnTo>
                <a:lnTo>
                  <a:pt x="4916" y="469"/>
                </a:lnTo>
                <a:lnTo>
                  <a:pt x="4917" y="472"/>
                </a:lnTo>
                <a:lnTo>
                  <a:pt x="4917" y="472"/>
                </a:lnTo>
                <a:lnTo>
                  <a:pt x="4917" y="469"/>
                </a:lnTo>
                <a:lnTo>
                  <a:pt x="4917" y="472"/>
                </a:lnTo>
                <a:lnTo>
                  <a:pt x="4918" y="472"/>
                </a:lnTo>
                <a:lnTo>
                  <a:pt x="4918" y="472"/>
                </a:lnTo>
                <a:lnTo>
                  <a:pt x="4918" y="469"/>
                </a:lnTo>
                <a:lnTo>
                  <a:pt x="4919" y="472"/>
                </a:lnTo>
                <a:lnTo>
                  <a:pt x="4919" y="472"/>
                </a:lnTo>
                <a:lnTo>
                  <a:pt x="4919" y="472"/>
                </a:lnTo>
                <a:lnTo>
                  <a:pt x="4920" y="471"/>
                </a:lnTo>
                <a:lnTo>
                  <a:pt x="4920" y="472"/>
                </a:lnTo>
                <a:lnTo>
                  <a:pt x="4920" y="472"/>
                </a:lnTo>
                <a:lnTo>
                  <a:pt x="4920" y="472"/>
                </a:lnTo>
                <a:lnTo>
                  <a:pt x="4921" y="472"/>
                </a:lnTo>
                <a:lnTo>
                  <a:pt x="4921" y="470"/>
                </a:lnTo>
                <a:lnTo>
                  <a:pt x="4921" y="472"/>
                </a:lnTo>
                <a:lnTo>
                  <a:pt x="4922" y="472"/>
                </a:lnTo>
                <a:lnTo>
                  <a:pt x="4922" y="470"/>
                </a:lnTo>
                <a:lnTo>
                  <a:pt x="4922" y="472"/>
                </a:lnTo>
                <a:lnTo>
                  <a:pt x="4922" y="471"/>
                </a:lnTo>
                <a:lnTo>
                  <a:pt x="4923" y="470"/>
                </a:lnTo>
                <a:lnTo>
                  <a:pt x="4924" y="472"/>
                </a:lnTo>
                <a:lnTo>
                  <a:pt x="4924" y="472"/>
                </a:lnTo>
                <a:lnTo>
                  <a:pt x="4924" y="472"/>
                </a:lnTo>
                <a:lnTo>
                  <a:pt x="4924" y="472"/>
                </a:lnTo>
                <a:lnTo>
                  <a:pt x="4924" y="470"/>
                </a:lnTo>
                <a:lnTo>
                  <a:pt x="4925" y="472"/>
                </a:lnTo>
                <a:lnTo>
                  <a:pt x="4925" y="472"/>
                </a:lnTo>
                <a:lnTo>
                  <a:pt x="4925" y="472"/>
                </a:lnTo>
                <a:lnTo>
                  <a:pt x="4926" y="470"/>
                </a:lnTo>
                <a:lnTo>
                  <a:pt x="4926" y="471"/>
                </a:lnTo>
                <a:lnTo>
                  <a:pt x="4926" y="471"/>
                </a:lnTo>
                <a:lnTo>
                  <a:pt x="4926" y="472"/>
                </a:lnTo>
                <a:lnTo>
                  <a:pt x="4927" y="462"/>
                </a:lnTo>
                <a:lnTo>
                  <a:pt x="4927" y="472"/>
                </a:lnTo>
                <a:lnTo>
                  <a:pt x="4927" y="472"/>
                </a:lnTo>
                <a:lnTo>
                  <a:pt x="4928" y="472"/>
                </a:lnTo>
                <a:lnTo>
                  <a:pt x="4928" y="469"/>
                </a:lnTo>
                <a:lnTo>
                  <a:pt x="4928" y="472"/>
                </a:lnTo>
                <a:lnTo>
                  <a:pt x="4928" y="472"/>
                </a:lnTo>
                <a:lnTo>
                  <a:pt x="4928" y="472"/>
                </a:lnTo>
                <a:lnTo>
                  <a:pt x="4929" y="470"/>
                </a:lnTo>
                <a:lnTo>
                  <a:pt x="4929" y="471"/>
                </a:lnTo>
                <a:lnTo>
                  <a:pt x="4930" y="471"/>
                </a:lnTo>
                <a:lnTo>
                  <a:pt x="4930" y="470"/>
                </a:lnTo>
                <a:lnTo>
                  <a:pt x="4930" y="472"/>
                </a:lnTo>
                <a:lnTo>
                  <a:pt x="4930" y="472"/>
                </a:lnTo>
                <a:lnTo>
                  <a:pt x="4930" y="472"/>
                </a:lnTo>
                <a:lnTo>
                  <a:pt x="4931" y="472"/>
                </a:lnTo>
                <a:lnTo>
                  <a:pt x="4932" y="469"/>
                </a:lnTo>
                <a:lnTo>
                  <a:pt x="4932" y="472"/>
                </a:lnTo>
                <a:lnTo>
                  <a:pt x="4932" y="472"/>
                </a:lnTo>
                <a:lnTo>
                  <a:pt x="4933" y="470"/>
                </a:lnTo>
                <a:lnTo>
                  <a:pt x="4933" y="471"/>
                </a:lnTo>
                <a:lnTo>
                  <a:pt x="4933" y="472"/>
                </a:lnTo>
                <a:lnTo>
                  <a:pt x="4933" y="472"/>
                </a:lnTo>
                <a:lnTo>
                  <a:pt x="4934" y="470"/>
                </a:lnTo>
                <a:lnTo>
                  <a:pt x="4934" y="472"/>
                </a:lnTo>
                <a:lnTo>
                  <a:pt x="4934" y="472"/>
                </a:lnTo>
                <a:lnTo>
                  <a:pt x="4934" y="472"/>
                </a:lnTo>
                <a:lnTo>
                  <a:pt x="4935" y="470"/>
                </a:lnTo>
                <a:lnTo>
                  <a:pt x="4935" y="472"/>
                </a:lnTo>
                <a:lnTo>
                  <a:pt x="4935" y="472"/>
                </a:lnTo>
                <a:lnTo>
                  <a:pt x="4935" y="472"/>
                </a:lnTo>
                <a:lnTo>
                  <a:pt x="4936" y="470"/>
                </a:lnTo>
                <a:lnTo>
                  <a:pt x="4936" y="470"/>
                </a:lnTo>
                <a:lnTo>
                  <a:pt x="4936" y="472"/>
                </a:lnTo>
                <a:lnTo>
                  <a:pt x="4937" y="472"/>
                </a:lnTo>
                <a:lnTo>
                  <a:pt x="4937" y="470"/>
                </a:lnTo>
                <a:lnTo>
                  <a:pt x="4938" y="472"/>
                </a:lnTo>
                <a:lnTo>
                  <a:pt x="4938" y="472"/>
                </a:lnTo>
                <a:lnTo>
                  <a:pt x="4938" y="471"/>
                </a:lnTo>
                <a:lnTo>
                  <a:pt x="4939" y="472"/>
                </a:lnTo>
                <a:lnTo>
                  <a:pt x="4939" y="472"/>
                </a:lnTo>
                <a:lnTo>
                  <a:pt x="4939" y="470"/>
                </a:lnTo>
                <a:lnTo>
                  <a:pt x="4939" y="472"/>
                </a:lnTo>
                <a:lnTo>
                  <a:pt x="4940" y="472"/>
                </a:lnTo>
                <a:lnTo>
                  <a:pt x="4940" y="472"/>
                </a:lnTo>
                <a:lnTo>
                  <a:pt x="4940" y="470"/>
                </a:lnTo>
                <a:lnTo>
                  <a:pt x="4940" y="472"/>
                </a:lnTo>
                <a:lnTo>
                  <a:pt x="4941" y="472"/>
                </a:lnTo>
                <a:lnTo>
                  <a:pt x="4941" y="472"/>
                </a:lnTo>
                <a:lnTo>
                  <a:pt x="4941" y="472"/>
                </a:lnTo>
                <a:lnTo>
                  <a:pt x="4941" y="470"/>
                </a:lnTo>
                <a:lnTo>
                  <a:pt x="4942" y="472"/>
                </a:lnTo>
                <a:lnTo>
                  <a:pt x="4942" y="472"/>
                </a:lnTo>
                <a:lnTo>
                  <a:pt x="4942" y="472"/>
                </a:lnTo>
                <a:lnTo>
                  <a:pt x="4942" y="471"/>
                </a:lnTo>
                <a:lnTo>
                  <a:pt x="4943" y="472"/>
                </a:lnTo>
                <a:lnTo>
                  <a:pt x="4943" y="472"/>
                </a:lnTo>
                <a:lnTo>
                  <a:pt x="4943" y="472"/>
                </a:lnTo>
                <a:lnTo>
                  <a:pt x="4944" y="469"/>
                </a:lnTo>
                <a:lnTo>
                  <a:pt x="4944" y="472"/>
                </a:lnTo>
                <a:lnTo>
                  <a:pt x="4944" y="472"/>
                </a:lnTo>
                <a:lnTo>
                  <a:pt x="4945" y="470"/>
                </a:lnTo>
                <a:lnTo>
                  <a:pt x="4945" y="472"/>
                </a:lnTo>
                <a:lnTo>
                  <a:pt x="4945" y="472"/>
                </a:lnTo>
                <a:lnTo>
                  <a:pt x="4946" y="471"/>
                </a:lnTo>
                <a:lnTo>
                  <a:pt x="4946" y="469"/>
                </a:lnTo>
                <a:lnTo>
                  <a:pt x="4946" y="472"/>
                </a:lnTo>
                <a:lnTo>
                  <a:pt x="4947" y="472"/>
                </a:lnTo>
                <a:lnTo>
                  <a:pt x="4947" y="472"/>
                </a:lnTo>
                <a:lnTo>
                  <a:pt x="4947" y="472"/>
                </a:lnTo>
                <a:lnTo>
                  <a:pt x="4947" y="470"/>
                </a:lnTo>
                <a:lnTo>
                  <a:pt x="4948" y="472"/>
                </a:lnTo>
                <a:lnTo>
                  <a:pt x="4948" y="471"/>
                </a:lnTo>
                <a:lnTo>
                  <a:pt x="4948" y="472"/>
                </a:lnTo>
                <a:lnTo>
                  <a:pt x="4949" y="469"/>
                </a:lnTo>
                <a:lnTo>
                  <a:pt x="4949" y="472"/>
                </a:lnTo>
                <a:lnTo>
                  <a:pt x="4949" y="472"/>
                </a:lnTo>
                <a:lnTo>
                  <a:pt x="4950" y="469"/>
                </a:lnTo>
                <a:lnTo>
                  <a:pt x="4950" y="469"/>
                </a:lnTo>
                <a:lnTo>
                  <a:pt x="4950" y="469"/>
                </a:lnTo>
                <a:lnTo>
                  <a:pt x="4950" y="472"/>
                </a:lnTo>
                <a:lnTo>
                  <a:pt x="4951" y="471"/>
                </a:lnTo>
                <a:lnTo>
                  <a:pt x="4951" y="471"/>
                </a:lnTo>
                <a:lnTo>
                  <a:pt x="4951" y="469"/>
                </a:lnTo>
                <a:lnTo>
                  <a:pt x="4952" y="472"/>
                </a:lnTo>
                <a:lnTo>
                  <a:pt x="4952" y="472"/>
                </a:lnTo>
                <a:lnTo>
                  <a:pt x="4953" y="472"/>
                </a:lnTo>
                <a:lnTo>
                  <a:pt x="4953" y="470"/>
                </a:lnTo>
                <a:lnTo>
                  <a:pt x="4953" y="472"/>
                </a:lnTo>
                <a:lnTo>
                  <a:pt x="4953" y="472"/>
                </a:lnTo>
                <a:lnTo>
                  <a:pt x="4954" y="472"/>
                </a:lnTo>
                <a:lnTo>
                  <a:pt x="4954" y="472"/>
                </a:lnTo>
                <a:lnTo>
                  <a:pt x="4955" y="468"/>
                </a:lnTo>
                <a:lnTo>
                  <a:pt x="4955" y="472"/>
                </a:lnTo>
                <a:lnTo>
                  <a:pt x="4955" y="472"/>
                </a:lnTo>
                <a:lnTo>
                  <a:pt x="4955" y="472"/>
                </a:lnTo>
                <a:lnTo>
                  <a:pt x="4955" y="469"/>
                </a:lnTo>
                <a:lnTo>
                  <a:pt x="4956" y="472"/>
                </a:lnTo>
                <a:lnTo>
                  <a:pt x="4956" y="472"/>
                </a:lnTo>
                <a:lnTo>
                  <a:pt x="4956" y="472"/>
                </a:lnTo>
                <a:lnTo>
                  <a:pt x="4957" y="469"/>
                </a:lnTo>
                <a:lnTo>
                  <a:pt x="4957" y="472"/>
                </a:lnTo>
                <a:lnTo>
                  <a:pt x="4957" y="472"/>
                </a:lnTo>
                <a:lnTo>
                  <a:pt x="4957" y="472"/>
                </a:lnTo>
                <a:lnTo>
                  <a:pt x="4958" y="468"/>
                </a:lnTo>
                <a:lnTo>
                  <a:pt x="4958" y="472"/>
                </a:lnTo>
                <a:lnTo>
                  <a:pt x="4958" y="472"/>
                </a:lnTo>
                <a:lnTo>
                  <a:pt x="4959" y="472"/>
                </a:lnTo>
                <a:lnTo>
                  <a:pt x="4959" y="471"/>
                </a:lnTo>
                <a:lnTo>
                  <a:pt x="4959" y="471"/>
                </a:lnTo>
                <a:lnTo>
                  <a:pt x="4959" y="471"/>
                </a:lnTo>
                <a:lnTo>
                  <a:pt x="4960" y="472"/>
                </a:lnTo>
                <a:lnTo>
                  <a:pt x="4960" y="471"/>
                </a:lnTo>
                <a:lnTo>
                  <a:pt x="4961" y="471"/>
                </a:lnTo>
                <a:lnTo>
                  <a:pt x="4961" y="472"/>
                </a:lnTo>
                <a:lnTo>
                  <a:pt x="4961" y="471"/>
                </a:lnTo>
                <a:lnTo>
                  <a:pt x="4961" y="471"/>
                </a:lnTo>
                <a:lnTo>
                  <a:pt x="4961" y="471"/>
                </a:lnTo>
                <a:lnTo>
                  <a:pt x="4962" y="470"/>
                </a:lnTo>
                <a:lnTo>
                  <a:pt x="4962" y="472"/>
                </a:lnTo>
                <a:lnTo>
                  <a:pt x="4963" y="472"/>
                </a:lnTo>
                <a:lnTo>
                  <a:pt x="4963" y="472"/>
                </a:lnTo>
                <a:lnTo>
                  <a:pt x="4963" y="470"/>
                </a:lnTo>
                <a:lnTo>
                  <a:pt x="4964" y="471"/>
                </a:lnTo>
                <a:lnTo>
                  <a:pt x="4964" y="472"/>
                </a:lnTo>
                <a:lnTo>
                  <a:pt x="4964" y="470"/>
                </a:lnTo>
                <a:lnTo>
                  <a:pt x="4965" y="472"/>
                </a:lnTo>
                <a:lnTo>
                  <a:pt x="4965" y="472"/>
                </a:lnTo>
                <a:lnTo>
                  <a:pt x="4966" y="470"/>
                </a:lnTo>
                <a:lnTo>
                  <a:pt x="4966" y="471"/>
                </a:lnTo>
                <a:lnTo>
                  <a:pt x="4966" y="472"/>
                </a:lnTo>
                <a:lnTo>
                  <a:pt x="4966" y="472"/>
                </a:lnTo>
                <a:lnTo>
                  <a:pt x="4967" y="471"/>
                </a:lnTo>
                <a:lnTo>
                  <a:pt x="4967" y="471"/>
                </a:lnTo>
                <a:lnTo>
                  <a:pt x="4967" y="471"/>
                </a:lnTo>
                <a:lnTo>
                  <a:pt x="4967" y="470"/>
                </a:lnTo>
                <a:lnTo>
                  <a:pt x="4968" y="472"/>
                </a:lnTo>
                <a:lnTo>
                  <a:pt x="4968" y="472"/>
                </a:lnTo>
                <a:lnTo>
                  <a:pt x="4969" y="472"/>
                </a:lnTo>
                <a:lnTo>
                  <a:pt x="4969" y="472"/>
                </a:lnTo>
                <a:lnTo>
                  <a:pt x="4969" y="471"/>
                </a:lnTo>
                <a:lnTo>
                  <a:pt x="4969" y="472"/>
                </a:lnTo>
                <a:lnTo>
                  <a:pt x="4969" y="472"/>
                </a:lnTo>
                <a:lnTo>
                  <a:pt x="4970" y="472"/>
                </a:lnTo>
                <a:lnTo>
                  <a:pt x="4970" y="470"/>
                </a:lnTo>
                <a:lnTo>
                  <a:pt x="4971" y="472"/>
                </a:lnTo>
                <a:lnTo>
                  <a:pt x="4971" y="471"/>
                </a:lnTo>
                <a:lnTo>
                  <a:pt x="4971" y="472"/>
                </a:lnTo>
                <a:lnTo>
                  <a:pt x="4971" y="468"/>
                </a:lnTo>
                <a:lnTo>
                  <a:pt x="4972" y="471"/>
                </a:lnTo>
                <a:lnTo>
                  <a:pt x="4972" y="472"/>
                </a:lnTo>
                <a:lnTo>
                  <a:pt x="4973" y="468"/>
                </a:lnTo>
                <a:lnTo>
                  <a:pt x="4973" y="471"/>
                </a:lnTo>
                <a:lnTo>
                  <a:pt x="4973" y="471"/>
                </a:lnTo>
                <a:lnTo>
                  <a:pt x="4974" y="472"/>
                </a:lnTo>
                <a:lnTo>
                  <a:pt x="4974" y="469"/>
                </a:lnTo>
                <a:lnTo>
                  <a:pt x="4974" y="471"/>
                </a:lnTo>
                <a:lnTo>
                  <a:pt x="4974" y="471"/>
                </a:lnTo>
                <a:lnTo>
                  <a:pt x="4975" y="472"/>
                </a:lnTo>
                <a:lnTo>
                  <a:pt x="4975" y="469"/>
                </a:lnTo>
                <a:lnTo>
                  <a:pt x="4975" y="471"/>
                </a:lnTo>
                <a:lnTo>
                  <a:pt x="4975" y="471"/>
                </a:lnTo>
                <a:lnTo>
                  <a:pt x="4975" y="472"/>
                </a:lnTo>
                <a:lnTo>
                  <a:pt x="4976" y="430"/>
                </a:lnTo>
                <a:lnTo>
                  <a:pt x="4976" y="464"/>
                </a:lnTo>
                <a:lnTo>
                  <a:pt x="4977" y="466"/>
                </a:lnTo>
                <a:lnTo>
                  <a:pt x="4977" y="262"/>
                </a:lnTo>
                <a:lnTo>
                  <a:pt x="4977" y="472"/>
                </a:lnTo>
                <a:lnTo>
                  <a:pt x="4977" y="469"/>
                </a:lnTo>
                <a:lnTo>
                  <a:pt x="4978" y="470"/>
                </a:lnTo>
                <a:lnTo>
                  <a:pt x="4978" y="468"/>
                </a:lnTo>
                <a:lnTo>
                  <a:pt x="4978" y="472"/>
                </a:lnTo>
                <a:lnTo>
                  <a:pt x="4979" y="471"/>
                </a:lnTo>
                <a:lnTo>
                  <a:pt x="4979" y="471"/>
                </a:lnTo>
                <a:lnTo>
                  <a:pt x="4979" y="472"/>
                </a:lnTo>
                <a:lnTo>
                  <a:pt x="4980" y="424"/>
                </a:lnTo>
                <a:lnTo>
                  <a:pt x="4980" y="470"/>
                </a:lnTo>
                <a:lnTo>
                  <a:pt x="4980" y="468"/>
                </a:lnTo>
                <a:lnTo>
                  <a:pt x="4980" y="460"/>
                </a:lnTo>
                <a:lnTo>
                  <a:pt x="4980" y="472"/>
                </a:lnTo>
                <a:lnTo>
                  <a:pt x="4981" y="472"/>
                </a:lnTo>
                <a:lnTo>
                  <a:pt x="4981" y="472"/>
                </a:lnTo>
                <a:lnTo>
                  <a:pt x="4981" y="427"/>
                </a:lnTo>
                <a:lnTo>
                  <a:pt x="4982" y="472"/>
                </a:lnTo>
                <a:lnTo>
                  <a:pt x="4982" y="472"/>
                </a:lnTo>
                <a:lnTo>
                  <a:pt x="4982" y="472"/>
                </a:lnTo>
                <a:lnTo>
                  <a:pt x="4983" y="467"/>
                </a:lnTo>
                <a:lnTo>
                  <a:pt x="4983" y="472"/>
                </a:lnTo>
                <a:lnTo>
                  <a:pt x="4983" y="472"/>
                </a:lnTo>
                <a:lnTo>
                  <a:pt x="4984" y="468"/>
                </a:lnTo>
                <a:lnTo>
                  <a:pt x="4984" y="472"/>
                </a:lnTo>
                <a:lnTo>
                  <a:pt x="4985" y="472"/>
                </a:lnTo>
                <a:lnTo>
                  <a:pt x="4985" y="423"/>
                </a:lnTo>
                <a:lnTo>
                  <a:pt x="4985" y="472"/>
                </a:lnTo>
                <a:lnTo>
                  <a:pt x="4985" y="470"/>
                </a:lnTo>
                <a:lnTo>
                  <a:pt x="4986" y="470"/>
                </a:lnTo>
                <a:lnTo>
                  <a:pt x="4986" y="472"/>
                </a:lnTo>
                <a:lnTo>
                  <a:pt x="4986" y="469"/>
                </a:lnTo>
                <a:lnTo>
                  <a:pt x="4987" y="470"/>
                </a:lnTo>
                <a:lnTo>
                  <a:pt x="4987" y="470"/>
                </a:lnTo>
                <a:lnTo>
                  <a:pt x="4987" y="458"/>
                </a:lnTo>
                <a:lnTo>
                  <a:pt x="4988" y="463"/>
                </a:lnTo>
                <a:lnTo>
                  <a:pt x="4988" y="463"/>
                </a:lnTo>
                <a:lnTo>
                  <a:pt x="4989" y="402"/>
                </a:lnTo>
                <a:lnTo>
                  <a:pt x="4989" y="466"/>
                </a:lnTo>
                <a:lnTo>
                  <a:pt x="4989" y="466"/>
                </a:lnTo>
                <a:lnTo>
                  <a:pt x="4989" y="466"/>
                </a:lnTo>
                <a:lnTo>
                  <a:pt x="4989" y="463"/>
                </a:lnTo>
                <a:lnTo>
                  <a:pt x="4990" y="472"/>
                </a:lnTo>
                <a:lnTo>
                  <a:pt x="4990" y="472"/>
                </a:lnTo>
                <a:lnTo>
                  <a:pt x="4990" y="472"/>
                </a:lnTo>
                <a:lnTo>
                  <a:pt x="4990" y="472"/>
                </a:lnTo>
                <a:lnTo>
                  <a:pt x="4991" y="467"/>
                </a:lnTo>
                <a:lnTo>
                  <a:pt x="4991" y="472"/>
                </a:lnTo>
                <a:lnTo>
                  <a:pt x="4991" y="472"/>
                </a:lnTo>
                <a:lnTo>
                  <a:pt x="4991" y="472"/>
                </a:lnTo>
                <a:lnTo>
                  <a:pt x="4992" y="424"/>
                </a:lnTo>
                <a:lnTo>
                  <a:pt x="4992" y="463"/>
                </a:lnTo>
                <a:lnTo>
                  <a:pt x="4993" y="465"/>
                </a:lnTo>
                <a:lnTo>
                  <a:pt x="4993" y="472"/>
                </a:lnTo>
                <a:lnTo>
                  <a:pt x="4993" y="407"/>
                </a:lnTo>
                <a:lnTo>
                  <a:pt x="4993" y="462"/>
                </a:lnTo>
                <a:lnTo>
                  <a:pt x="4994" y="471"/>
                </a:lnTo>
                <a:lnTo>
                  <a:pt x="4994" y="441"/>
                </a:lnTo>
                <a:lnTo>
                  <a:pt x="4994" y="472"/>
                </a:lnTo>
                <a:lnTo>
                  <a:pt x="4995" y="472"/>
                </a:lnTo>
                <a:lnTo>
                  <a:pt x="4995" y="472"/>
                </a:lnTo>
                <a:lnTo>
                  <a:pt x="4995" y="468"/>
                </a:lnTo>
                <a:lnTo>
                  <a:pt x="4996" y="472"/>
                </a:lnTo>
                <a:lnTo>
                  <a:pt x="4996" y="472"/>
                </a:lnTo>
                <a:lnTo>
                  <a:pt x="4996" y="472"/>
                </a:lnTo>
                <a:lnTo>
                  <a:pt x="4997" y="411"/>
                </a:lnTo>
                <a:lnTo>
                  <a:pt x="4997" y="464"/>
                </a:lnTo>
                <a:lnTo>
                  <a:pt x="4997" y="470"/>
                </a:lnTo>
                <a:lnTo>
                  <a:pt x="4997" y="459"/>
                </a:lnTo>
                <a:lnTo>
                  <a:pt x="4998" y="472"/>
                </a:lnTo>
                <a:lnTo>
                  <a:pt x="4998" y="472"/>
                </a:lnTo>
                <a:lnTo>
                  <a:pt x="4998" y="471"/>
                </a:lnTo>
                <a:lnTo>
                  <a:pt x="4999" y="472"/>
                </a:lnTo>
                <a:lnTo>
                  <a:pt x="4999" y="332"/>
                </a:lnTo>
                <a:lnTo>
                  <a:pt x="4999" y="465"/>
                </a:lnTo>
                <a:lnTo>
                  <a:pt x="4999" y="463"/>
                </a:lnTo>
                <a:lnTo>
                  <a:pt x="4999" y="463"/>
                </a:lnTo>
                <a:lnTo>
                  <a:pt x="5000" y="467"/>
                </a:lnTo>
                <a:lnTo>
                  <a:pt x="5000" y="464"/>
                </a:lnTo>
                <a:lnTo>
                  <a:pt x="5000" y="464"/>
                </a:lnTo>
                <a:lnTo>
                  <a:pt x="5001" y="260"/>
                </a:lnTo>
                <a:lnTo>
                  <a:pt x="5001" y="472"/>
                </a:lnTo>
                <a:lnTo>
                  <a:pt x="5001" y="472"/>
                </a:lnTo>
                <a:lnTo>
                  <a:pt x="5002" y="472"/>
                </a:lnTo>
                <a:lnTo>
                  <a:pt x="5002" y="472"/>
                </a:lnTo>
                <a:lnTo>
                  <a:pt x="5002" y="470"/>
                </a:lnTo>
                <a:lnTo>
                  <a:pt x="5003" y="471"/>
                </a:lnTo>
                <a:lnTo>
                  <a:pt x="5003" y="471"/>
                </a:lnTo>
                <a:lnTo>
                  <a:pt x="5003" y="472"/>
                </a:lnTo>
                <a:lnTo>
                  <a:pt x="5003" y="470"/>
                </a:lnTo>
                <a:lnTo>
                  <a:pt x="5004" y="472"/>
                </a:lnTo>
                <a:lnTo>
                  <a:pt x="5004" y="472"/>
                </a:lnTo>
                <a:lnTo>
                  <a:pt x="5004" y="472"/>
                </a:lnTo>
                <a:lnTo>
                  <a:pt x="5005" y="406"/>
                </a:lnTo>
                <a:lnTo>
                  <a:pt x="5005" y="472"/>
                </a:lnTo>
                <a:lnTo>
                  <a:pt x="5006" y="446"/>
                </a:lnTo>
                <a:lnTo>
                  <a:pt x="5006" y="472"/>
                </a:lnTo>
                <a:lnTo>
                  <a:pt x="5006" y="471"/>
                </a:lnTo>
                <a:lnTo>
                  <a:pt x="5006" y="471"/>
                </a:lnTo>
                <a:lnTo>
                  <a:pt x="5007" y="277"/>
                </a:lnTo>
                <a:lnTo>
                  <a:pt x="5007" y="472"/>
                </a:lnTo>
                <a:lnTo>
                  <a:pt x="5007" y="472"/>
                </a:lnTo>
                <a:lnTo>
                  <a:pt x="5007" y="472"/>
                </a:lnTo>
                <a:lnTo>
                  <a:pt x="5008" y="427"/>
                </a:lnTo>
                <a:lnTo>
                  <a:pt x="5008" y="472"/>
                </a:lnTo>
                <a:lnTo>
                  <a:pt x="5008" y="471"/>
                </a:lnTo>
                <a:lnTo>
                  <a:pt x="5008" y="472"/>
                </a:lnTo>
                <a:lnTo>
                  <a:pt x="5009" y="470"/>
                </a:lnTo>
                <a:lnTo>
                  <a:pt x="5009" y="472"/>
                </a:lnTo>
                <a:lnTo>
                  <a:pt x="5009" y="471"/>
                </a:lnTo>
                <a:lnTo>
                  <a:pt x="5010" y="471"/>
                </a:lnTo>
                <a:lnTo>
                  <a:pt x="5010" y="472"/>
                </a:lnTo>
                <a:lnTo>
                  <a:pt x="5011" y="428"/>
                </a:lnTo>
                <a:lnTo>
                  <a:pt x="5011" y="463"/>
                </a:lnTo>
                <a:lnTo>
                  <a:pt x="5011" y="463"/>
                </a:lnTo>
                <a:lnTo>
                  <a:pt x="5011" y="430"/>
                </a:lnTo>
                <a:lnTo>
                  <a:pt x="5012" y="467"/>
                </a:lnTo>
                <a:lnTo>
                  <a:pt x="5012" y="464"/>
                </a:lnTo>
                <a:lnTo>
                  <a:pt x="5012" y="463"/>
                </a:lnTo>
                <a:lnTo>
                  <a:pt x="5012" y="467"/>
                </a:lnTo>
                <a:lnTo>
                  <a:pt x="5013" y="404"/>
                </a:lnTo>
                <a:lnTo>
                  <a:pt x="5013" y="464"/>
                </a:lnTo>
                <a:lnTo>
                  <a:pt x="5013" y="464"/>
                </a:lnTo>
                <a:lnTo>
                  <a:pt x="5013" y="463"/>
                </a:lnTo>
                <a:lnTo>
                  <a:pt x="5013" y="472"/>
                </a:lnTo>
                <a:lnTo>
                  <a:pt x="5014" y="470"/>
                </a:lnTo>
                <a:lnTo>
                  <a:pt x="5014" y="470"/>
                </a:lnTo>
                <a:lnTo>
                  <a:pt x="5014" y="469"/>
                </a:lnTo>
                <a:lnTo>
                  <a:pt x="5015" y="472"/>
                </a:lnTo>
                <a:lnTo>
                  <a:pt x="5015" y="472"/>
                </a:lnTo>
                <a:lnTo>
                  <a:pt x="5015" y="470"/>
                </a:lnTo>
                <a:lnTo>
                  <a:pt x="5015" y="472"/>
                </a:lnTo>
                <a:lnTo>
                  <a:pt x="5016" y="472"/>
                </a:lnTo>
                <a:lnTo>
                  <a:pt x="5017" y="472"/>
                </a:lnTo>
                <a:lnTo>
                  <a:pt x="5017" y="472"/>
                </a:lnTo>
                <a:lnTo>
                  <a:pt x="5017" y="410"/>
                </a:lnTo>
                <a:lnTo>
                  <a:pt x="5018" y="471"/>
                </a:lnTo>
                <a:lnTo>
                  <a:pt x="5018" y="471"/>
                </a:lnTo>
                <a:lnTo>
                  <a:pt x="5018" y="277"/>
                </a:lnTo>
                <a:lnTo>
                  <a:pt x="5018" y="472"/>
                </a:lnTo>
                <a:lnTo>
                  <a:pt x="5019" y="472"/>
                </a:lnTo>
                <a:lnTo>
                  <a:pt x="5019" y="472"/>
                </a:lnTo>
                <a:lnTo>
                  <a:pt x="5019" y="472"/>
                </a:lnTo>
                <a:lnTo>
                  <a:pt x="5020" y="426"/>
                </a:lnTo>
                <a:lnTo>
                  <a:pt x="5020" y="472"/>
                </a:lnTo>
                <a:lnTo>
                  <a:pt x="5020" y="472"/>
                </a:lnTo>
                <a:lnTo>
                  <a:pt x="5020" y="470"/>
                </a:lnTo>
                <a:lnTo>
                  <a:pt x="5021" y="472"/>
                </a:lnTo>
                <a:lnTo>
                  <a:pt x="5021" y="472"/>
                </a:lnTo>
                <a:lnTo>
                  <a:pt x="5021" y="472"/>
                </a:lnTo>
                <a:lnTo>
                  <a:pt x="5021" y="472"/>
                </a:lnTo>
                <a:lnTo>
                  <a:pt x="5022" y="469"/>
                </a:lnTo>
                <a:lnTo>
                  <a:pt x="5022" y="471"/>
                </a:lnTo>
                <a:lnTo>
                  <a:pt x="5022" y="471"/>
                </a:lnTo>
                <a:lnTo>
                  <a:pt x="5022" y="472"/>
                </a:lnTo>
                <a:lnTo>
                  <a:pt x="5023" y="433"/>
                </a:lnTo>
                <a:lnTo>
                  <a:pt x="5023" y="463"/>
                </a:lnTo>
                <a:lnTo>
                  <a:pt x="5024" y="464"/>
                </a:lnTo>
                <a:lnTo>
                  <a:pt x="5024" y="462"/>
                </a:lnTo>
                <a:lnTo>
                  <a:pt x="5024" y="466"/>
                </a:lnTo>
                <a:lnTo>
                  <a:pt x="5024" y="465"/>
                </a:lnTo>
                <a:lnTo>
                  <a:pt x="5025" y="465"/>
                </a:lnTo>
                <a:lnTo>
                  <a:pt x="5025" y="460"/>
                </a:lnTo>
                <a:lnTo>
                  <a:pt x="5025" y="472"/>
                </a:lnTo>
                <a:lnTo>
                  <a:pt x="5026" y="472"/>
                </a:lnTo>
                <a:lnTo>
                  <a:pt x="5026" y="472"/>
                </a:lnTo>
                <a:lnTo>
                  <a:pt x="5026" y="472"/>
                </a:lnTo>
                <a:lnTo>
                  <a:pt x="5026" y="469"/>
                </a:lnTo>
                <a:lnTo>
                  <a:pt x="5027" y="472"/>
                </a:lnTo>
                <a:lnTo>
                  <a:pt x="5027" y="472"/>
                </a:lnTo>
                <a:lnTo>
                  <a:pt x="5028" y="470"/>
                </a:lnTo>
                <a:lnTo>
                  <a:pt x="5028" y="472"/>
                </a:lnTo>
                <a:lnTo>
                  <a:pt x="5028" y="472"/>
                </a:lnTo>
                <a:lnTo>
                  <a:pt x="5028" y="472"/>
                </a:lnTo>
                <a:lnTo>
                  <a:pt x="5029" y="470"/>
                </a:lnTo>
                <a:lnTo>
                  <a:pt x="5029" y="472"/>
                </a:lnTo>
                <a:lnTo>
                  <a:pt x="5029" y="472"/>
                </a:lnTo>
                <a:lnTo>
                  <a:pt x="5030" y="472"/>
                </a:lnTo>
                <a:lnTo>
                  <a:pt x="5030" y="470"/>
                </a:lnTo>
                <a:lnTo>
                  <a:pt x="5030" y="470"/>
                </a:lnTo>
                <a:lnTo>
                  <a:pt x="5030" y="470"/>
                </a:lnTo>
                <a:lnTo>
                  <a:pt x="5031" y="472"/>
                </a:lnTo>
                <a:lnTo>
                  <a:pt x="5031" y="428"/>
                </a:lnTo>
                <a:lnTo>
                  <a:pt x="5031" y="467"/>
                </a:lnTo>
                <a:lnTo>
                  <a:pt x="5032" y="461"/>
                </a:lnTo>
                <a:lnTo>
                  <a:pt x="5032" y="472"/>
                </a:lnTo>
                <a:lnTo>
                  <a:pt x="5032" y="349"/>
                </a:lnTo>
                <a:lnTo>
                  <a:pt x="5032" y="470"/>
                </a:lnTo>
                <a:lnTo>
                  <a:pt x="5033" y="470"/>
                </a:lnTo>
                <a:lnTo>
                  <a:pt x="5033" y="472"/>
                </a:lnTo>
                <a:lnTo>
                  <a:pt x="5033" y="419"/>
                </a:lnTo>
                <a:lnTo>
                  <a:pt x="5034" y="471"/>
                </a:lnTo>
                <a:lnTo>
                  <a:pt x="5034" y="471"/>
                </a:lnTo>
                <a:lnTo>
                  <a:pt x="5034" y="471"/>
                </a:lnTo>
                <a:lnTo>
                  <a:pt x="5035" y="464"/>
                </a:lnTo>
                <a:lnTo>
                  <a:pt x="5035" y="465"/>
                </a:lnTo>
                <a:lnTo>
                  <a:pt x="5035" y="467"/>
                </a:lnTo>
                <a:lnTo>
                  <a:pt x="5035" y="469"/>
                </a:lnTo>
                <a:lnTo>
                  <a:pt x="5035" y="462"/>
                </a:lnTo>
                <a:lnTo>
                  <a:pt x="5036" y="467"/>
                </a:lnTo>
                <a:lnTo>
                  <a:pt x="5036" y="467"/>
                </a:lnTo>
                <a:lnTo>
                  <a:pt x="5036" y="268"/>
                </a:lnTo>
                <a:lnTo>
                  <a:pt x="5037" y="472"/>
                </a:lnTo>
                <a:lnTo>
                  <a:pt x="5037" y="472"/>
                </a:lnTo>
                <a:lnTo>
                  <a:pt x="5037" y="472"/>
                </a:lnTo>
                <a:lnTo>
                  <a:pt x="5038" y="470"/>
                </a:lnTo>
                <a:lnTo>
                  <a:pt x="5038" y="472"/>
                </a:lnTo>
                <a:lnTo>
                  <a:pt x="5038" y="471"/>
                </a:lnTo>
                <a:lnTo>
                  <a:pt x="5038" y="471"/>
                </a:lnTo>
                <a:lnTo>
                  <a:pt x="5039" y="471"/>
                </a:lnTo>
                <a:lnTo>
                  <a:pt x="5039" y="472"/>
                </a:lnTo>
                <a:lnTo>
                  <a:pt x="5039" y="472"/>
                </a:lnTo>
                <a:lnTo>
                  <a:pt x="5039" y="472"/>
                </a:lnTo>
                <a:lnTo>
                  <a:pt x="5040" y="472"/>
                </a:lnTo>
                <a:lnTo>
                  <a:pt x="5040" y="471"/>
                </a:lnTo>
                <a:lnTo>
                  <a:pt x="5040" y="472"/>
                </a:lnTo>
                <a:lnTo>
                  <a:pt x="5041" y="472"/>
                </a:lnTo>
                <a:lnTo>
                  <a:pt x="5041" y="472"/>
                </a:lnTo>
                <a:lnTo>
                  <a:pt x="5041" y="408"/>
                </a:lnTo>
                <a:lnTo>
                  <a:pt x="5042" y="444"/>
                </a:lnTo>
                <a:lnTo>
                  <a:pt x="5042" y="469"/>
                </a:lnTo>
                <a:lnTo>
                  <a:pt x="5042" y="468"/>
                </a:lnTo>
                <a:lnTo>
                  <a:pt x="5043" y="472"/>
                </a:lnTo>
                <a:lnTo>
                  <a:pt x="5043" y="471"/>
                </a:lnTo>
                <a:lnTo>
                  <a:pt x="5043" y="472"/>
                </a:lnTo>
                <a:lnTo>
                  <a:pt x="5044" y="435"/>
                </a:lnTo>
                <a:lnTo>
                  <a:pt x="5044" y="471"/>
                </a:lnTo>
                <a:lnTo>
                  <a:pt x="5044" y="470"/>
                </a:lnTo>
                <a:lnTo>
                  <a:pt x="5044" y="408"/>
                </a:lnTo>
                <a:lnTo>
                  <a:pt x="5045" y="472"/>
                </a:lnTo>
                <a:lnTo>
                  <a:pt x="5045" y="468"/>
                </a:lnTo>
                <a:lnTo>
                  <a:pt x="5045" y="468"/>
                </a:lnTo>
                <a:lnTo>
                  <a:pt x="5046" y="405"/>
                </a:lnTo>
                <a:lnTo>
                  <a:pt x="5046" y="470"/>
                </a:lnTo>
                <a:lnTo>
                  <a:pt x="5046" y="469"/>
                </a:lnTo>
                <a:lnTo>
                  <a:pt x="5046" y="468"/>
                </a:lnTo>
                <a:lnTo>
                  <a:pt x="5046" y="469"/>
                </a:lnTo>
                <a:lnTo>
                  <a:pt x="5047" y="403"/>
                </a:lnTo>
                <a:lnTo>
                  <a:pt x="5047" y="429"/>
                </a:lnTo>
                <a:lnTo>
                  <a:pt x="5047" y="465"/>
                </a:lnTo>
                <a:lnTo>
                  <a:pt x="5048" y="395"/>
                </a:lnTo>
                <a:lnTo>
                  <a:pt x="5048" y="466"/>
                </a:lnTo>
                <a:lnTo>
                  <a:pt x="5048" y="465"/>
                </a:lnTo>
                <a:lnTo>
                  <a:pt x="5049" y="465"/>
                </a:lnTo>
                <a:lnTo>
                  <a:pt x="5049" y="467"/>
                </a:lnTo>
                <a:lnTo>
                  <a:pt x="5049" y="405"/>
                </a:lnTo>
                <a:lnTo>
                  <a:pt x="5050" y="465"/>
                </a:lnTo>
                <a:lnTo>
                  <a:pt x="5050" y="465"/>
                </a:lnTo>
                <a:lnTo>
                  <a:pt x="5050" y="464"/>
                </a:lnTo>
                <a:lnTo>
                  <a:pt x="5051" y="472"/>
                </a:lnTo>
                <a:lnTo>
                  <a:pt x="5051" y="472"/>
                </a:lnTo>
                <a:lnTo>
                  <a:pt x="5051" y="472"/>
                </a:lnTo>
                <a:lnTo>
                  <a:pt x="5051" y="472"/>
                </a:lnTo>
                <a:lnTo>
                  <a:pt x="5051" y="468"/>
                </a:lnTo>
                <a:lnTo>
                  <a:pt x="5052" y="472"/>
                </a:lnTo>
                <a:lnTo>
                  <a:pt x="5052" y="472"/>
                </a:lnTo>
                <a:lnTo>
                  <a:pt x="5052" y="472"/>
                </a:lnTo>
                <a:lnTo>
                  <a:pt x="5053" y="470"/>
                </a:lnTo>
                <a:lnTo>
                  <a:pt x="5053" y="472"/>
                </a:lnTo>
                <a:lnTo>
                  <a:pt x="5053" y="472"/>
                </a:lnTo>
                <a:lnTo>
                  <a:pt x="5054" y="424"/>
                </a:lnTo>
                <a:lnTo>
                  <a:pt x="5054" y="470"/>
                </a:lnTo>
                <a:lnTo>
                  <a:pt x="5054" y="470"/>
                </a:lnTo>
                <a:lnTo>
                  <a:pt x="5054" y="472"/>
                </a:lnTo>
                <a:lnTo>
                  <a:pt x="5055" y="407"/>
                </a:lnTo>
                <a:lnTo>
                  <a:pt x="5055" y="464"/>
                </a:lnTo>
                <a:lnTo>
                  <a:pt x="5056" y="469"/>
                </a:lnTo>
                <a:lnTo>
                  <a:pt x="5056" y="467"/>
                </a:lnTo>
                <a:lnTo>
                  <a:pt x="5056" y="472"/>
                </a:lnTo>
                <a:lnTo>
                  <a:pt x="5056" y="472"/>
                </a:lnTo>
                <a:lnTo>
                  <a:pt x="5057" y="472"/>
                </a:lnTo>
                <a:lnTo>
                  <a:pt x="5057" y="278"/>
                </a:lnTo>
                <a:lnTo>
                  <a:pt x="5058" y="472"/>
                </a:lnTo>
                <a:lnTo>
                  <a:pt x="5058" y="471"/>
                </a:lnTo>
                <a:lnTo>
                  <a:pt x="5058" y="471"/>
                </a:lnTo>
                <a:lnTo>
                  <a:pt x="5058" y="472"/>
                </a:lnTo>
                <a:lnTo>
                  <a:pt x="5059" y="469"/>
                </a:lnTo>
                <a:lnTo>
                  <a:pt x="5059" y="472"/>
                </a:lnTo>
                <a:lnTo>
                  <a:pt x="5059" y="472"/>
                </a:lnTo>
                <a:lnTo>
                  <a:pt x="5059" y="471"/>
                </a:lnTo>
                <a:lnTo>
                  <a:pt x="5059" y="472"/>
                </a:lnTo>
                <a:lnTo>
                  <a:pt x="5060" y="472"/>
                </a:lnTo>
                <a:lnTo>
                  <a:pt x="5060" y="471"/>
                </a:lnTo>
                <a:lnTo>
                  <a:pt x="5060" y="471"/>
                </a:lnTo>
                <a:lnTo>
                  <a:pt x="5060" y="472"/>
                </a:lnTo>
                <a:lnTo>
                  <a:pt x="5061" y="472"/>
                </a:lnTo>
                <a:lnTo>
                  <a:pt x="5061" y="472"/>
                </a:lnTo>
                <a:lnTo>
                  <a:pt x="5062" y="472"/>
                </a:lnTo>
                <a:lnTo>
                  <a:pt x="5062" y="470"/>
                </a:lnTo>
                <a:lnTo>
                  <a:pt x="5062" y="471"/>
                </a:lnTo>
                <a:lnTo>
                  <a:pt x="5062" y="472"/>
                </a:lnTo>
                <a:lnTo>
                  <a:pt x="5062" y="432"/>
                </a:lnTo>
                <a:lnTo>
                  <a:pt x="5063" y="458"/>
                </a:lnTo>
                <a:lnTo>
                  <a:pt x="5064" y="459"/>
                </a:lnTo>
                <a:lnTo>
                  <a:pt x="5064" y="260"/>
                </a:lnTo>
                <a:lnTo>
                  <a:pt x="5064" y="472"/>
                </a:lnTo>
                <a:lnTo>
                  <a:pt x="5064" y="470"/>
                </a:lnTo>
                <a:lnTo>
                  <a:pt x="5065" y="466"/>
                </a:lnTo>
                <a:lnTo>
                  <a:pt x="5065" y="472"/>
                </a:lnTo>
                <a:lnTo>
                  <a:pt x="5066" y="472"/>
                </a:lnTo>
                <a:lnTo>
                  <a:pt x="5066" y="472"/>
                </a:lnTo>
                <a:lnTo>
                  <a:pt x="5066" y="471"/>
                </a:lnTo>
                <a:lnTo>
                  <a:pt x="5066" y="472"/>
                </a:lnTo>
                <a:lnTo>
                  <a:pt x="5067" y="472"/>
                </a:lnTo>
                <a:lnTo>
                  <a:pt x="5067" y="472"/>
                </a:lnTo>
                <a:lnTo>
                  <a:pt x="5067" y="472"/>
                </a:lnTo>
                <a:lnTo>
                  <a:pt x="5068" y="470"/>
                </a:lnTo>
                <a:lnTo>
                  <a:pt x="5068" y="472"/>
                </a:lnTo>
                <a:lnTo>
                  <a:pt x="5068" y="472"/>
                </a:lnTo>
                <a:lnTo>
                  <a:pt x="5068" y="472"/>
                </a:lnTo>
                <a:lnTo>
                  <a:pt x="5069" y="465"/>
                </a:lnTo>
                <a:lnTo>
                  <a:pt x="5069" y="468"/>
                </a:lnTo>
                <a:lnTo>
                  <a:pt x="5069" y="470"/>
                </a:lnTo>
                <a:lnTo>
                  <a:pt x="5069" y="469"/>
                </a:lnTo>
                <a:lnTo>
                  <a:pt x="5070" y="472"/>
                </a:lnTo>
                <a:lnTo>
                  <a:pt x="5070" y="472"/>
                </a:lnTo>
                <a:lnTo>
                  <a:pt x="5070" y="472"/>
                </a:lnTo>
                <a:lnTo>
                  <a:pt x="5070" y="470"/>
                </a:lnTo>
                <a:lnTo>
                  <a:pt x="5071" y="472"/>
                </a:lnTo>
                <a:lnTo>
                  <a:pt x="5071" y="472"/>
                </a:lnTo>
                <a:lnTo>
                  <a:pt x="5072" y="472"/>
                </a:lnTo>
                <a:lnTo>
                  <a:pt x="5072" y="470"/>
                </a:lnTo>
                <a:lnTo>
                  <a:pt x="5072" y="472"/>
                </a:lnTo>
                <a:lnTo>
                  <a:pt x="5072" y="471"/>
                </a:lnTo>
                <a:lnTo>
                  <a:pt x="5072" y="472"/>
                </a:lnTo>
                <a:lnTo>
                  <a:pt x="5073" y="472"/>
                </a:lnTo>
                <a:lnTo>
                  <a:pt x="5073" y="470"/>
                </a:lnTo>
                <a:lnTo>
                  <a:pt x="5074" y="472"/>
                </a:lnTo>
                <a:lnTo>
                  <a:pt x="5074" y="472"/>
                </a:lnTo>
                <a:lnTo>
                  <a:pt x="5074" y="472"/>
                </a:lnTo>
                <a:lnTo>
                  <a:pt x="5075" y="470"/>
                </a:lnTo>
                <a:lnTo>
                  <a:pt x="5075" y="472"/>
                </a:lnTo>
                <a:lnTo>
                  <a:pt x="5075" y="472"/>
                </a:lnTo>
                <a:lnTo>
                  <a:pt x="5075" y="472"/>
                </a:lnTo>
                <a:lnTo>
                  <a:pt x="5076" y="403"/>
                </a:lnTo>
                <a:lnTo>
                  <a:pt x="5076" y="466"/>
                </a:lnTo>
                <a:lnTo>
                  <a:pt x="5076" y="465"/>
                </a:lnTo>
                <a:lnTo>
                  <a:pt x="5076" y="462"/>
                </a:lnTo>
                <a:lnTo>
                  <a:pt x="5077" y="467"/>
                </a:lnTo>
                <a:lnTo>
                  <a:pt x="5077" y="467"/>
                </a:lnTo>
                <a:lnTo>
                  <a:pt x="5077" y="467"/>
                </a:lnTo>
                <a:lnTo>
                  <a:pt x="5078" y="404"/>
                </a:lnTo>
                <a:lnTo>
                  <a:pt x="5078" y="468"/>
                </a:lnTo>
                <a:lnTo>
                  <a:pt x="5078" y="467"/>
                </a:lnTo>
                <a:lnTo>
                  <a:pt x="5078" y="466"/>
                </a:lnTo>
                <a:lnTo>
                  <a:pt x="5079" y="465"/>
                </a:lnTo>
                <a:lnTo>
                  <a:pt x="5079" y="472"/>
                </a:lnTo>
                <a:lnTo>
                  <a:pt x="5079" y="472"/>
                </a:lnTo>
                <a:lnTo>
                  <a:pt x="5080" y="472"/>
                </a:lnTo>
                <a:lnTo>
                  <a:pt x="5080" y="472"/>
                </a:lnTo>
                <a:lnTo>
                  <a:pt x="5080" y="469"/>
                </a:lnTo>
                <a:lnTo>
                  <a:pt x="5080" y="469"/>
                </a:lnTo>
                <a:lnTo>
                  <a:pt x="5080" y="471"/>
                </a:lnTo>
                <a:lnTo>
                  <a:pt x="5081" y="472"/>
                </a:lnTo>
                <a:lnTo>
                  <a:pt x="5081" y="426"/>
                </a:lnTo>
                <a:lnTo>
                  <a:pt x="5082" y="472"/>
                </a:lnTo>
                <a:lnTo>
                  <a:pt x="5082" y="472"/>
                </a:lnTo>
                <a:lnTo>
                  <a:pt x="5082" y="425"/>
                </a:lnTo>
                <a:lnTo>
                  <a:pt x="5082" y="472"/>
                </a:lnTo>
                <a:lnTo>
                  <a:pt x="5083" y="470"/>
                </a:lnTo>
                <a:lnTo>
                  <a:pt x="5083" y="470"/>
                </a:lnTo>
                <a:lnTo>
                  <a:pt x="5083" y="466"/>
                </a:lnTo>
                <a:lnTo>
                  <a:pt x="5084" y="472"/>
                </a:lnTo>
                <a:lnTo>
                  <a:pt x="5084" y="472"/>
                </a:lnTo>
                <a:lnTo>
                  <a:pt x="5084" y="472"/>
                </a:lnTo>
                <a:lnTo>
                  <a:pt x="5084" y="467"/>
                </a:lnTo>
                <a:lnTo>
                  <a:pt x="5085" y="472"/>
                </a:lnTo>
                <a:lnTo>
                  <a:pt x="5085" y="472"/>
                </a:lnTo>
                <a:lnTo>
                  <a:pt x="5085" y="472"/>
                </a:lnTo>
                <a:lnTo>
                  <a:pt x="5085" y="472"/>
                </a:lnTo>
                <a:lnTo>
                  <a:pt x="5086" y="470"/>
                </a:lnTo>
                <a:lnTo>
                  <a:pt x="5086" y="472"/>
                </a:lnTo>
                <a:lnTo>
                  <a:pt x="5086" y="471"/>
                </a:lnTo>
                <a:lnTo>
                  <a:pt x="5086" y="472"/>
                </a:lnTo>
                <a:lnTo>
                  <a:pt x="5086" y="426"/>
                </a:lnTo>
                <a:lnTo>
                  <a:pt x="5087" y="471"/>
                </a:lnTo>
                <a:lnTo>
                  <a:pt x="5088" y="471"/>
                </a:lnTo>
                <a:lnTo>
                  <a:pt x="5088" y="410"/>
                </a:lnTo>
                <a:lnTo>
                  <a:pt x="5088" y="472"/>
                </a:lnTo>
                <a:lnTo>
                  <a:pt x="5088" y="472"/>
                </a:lnTo>
                <a:lnTo>
                  <a:pt x="5089" y="472"/>
                </a:lnTo>
                <a:lnTo>
                  <a:pt x="5089" y="472"/>
                </a:lnTo>
                <a:lnTo>
                  <a:pt x="5090" y="464"/>
                </a:lnTo>
                <a:lnTo>
                  <a:pt x="5090" y="464"/>
                </a:lnTo>
                <a:lnTo>
                  <a:pt x="5090" y="464"/>
                </a:lnTo>
                <a:lnTo>
                  <a:pt x="5090" y="336"/>
                </a:lnTo>
                <a:lnTo>
                  <a:pt x="5090" y="468"/>
                </a:lnTo>
                <a:lnTo>
                  <a:pt x="5091" y="466"/>
                </a:lnTo>
                <a:lnTo>
                  <a:pt x="5091" y="466"/>
                </a:lnTo>
                <a:lnTo>
                  <a:pt x="5091" y="403"/>
                </a:lnTo>
                <a:lnTo>
                  <a:pt x="5092" y="467"/>
                </a:lnTo>
                <a:lnTo>
                  <a:pt x="5092" y="465"/>
                </a:lnTo>
                <a:lnTo>
                  <a:pt x="5092" y="465"/>
                </a:lnTo>
                <a:lnTo>
                  <a:pt x="5092" y="461"/>
                </a:lnTo>
                <a:lnTo>
                  <a:pt x="5093" y="472"/>
                </a:lnTo>
                <a:lnTo>
                  <a:pt x="5093" y="472"/>
                </a:lnTo>
                <a:lnTo>
                  <a:pt x="5093" y="472"/>
                </a:lnTo>
                <a:lnTo>
                  <a:pt x="5094" y="471"/>
                </a:lnTo>
                <a:lnTo>
                  <a:pt x="5094" y="472"/>
                </a:lnTo>
                <a:lnTo>
                  <a:pt x="5094" y="472"/>
                </a:lnTo>
                <a:lnTo>
                  <a:pt x="5095" y="468"/>
                </a:lnTo>
                <a:lnTo>
                  <a:pt x="5095" y="472"/>
                </a:lnTo>
                <a:lnTo>
                  <a:pt x="5096" y="472"/>
                </a:lnTo>
                <a:lnTo>
                  <a:pt x="5096" y="472"/>
                </a:lnTo>
                <a:lnTo>
                  <a:pt x="5096" y="470"/>
                </a:lnTo>
                <a:lnTo>
                  <a:pt x="5096" y="470"/>
                </a:lnTo>
                <a:lnTo>
                  <a:pt x="5097" y="472"/>
                </a:lnTo>
                <a:lnTo>
                  <a:pt x="5097" y="472"/>
                </a:lnTo>
                <a:lnTo>
                  <a:pt x="5097" y="407"/>
                </a:lnTo>
                <a:lnTo>
                  <a:pt x="5098" y="472"/>
                </a:lnTo>
                <a:lnTo>
                  <a:pt x="5098" y="470"/>
                </a:lnTo>
                <a:lnTo>
                  <a:pt x="5098" y="272"/>
                </a:lnTo>
                <a:lnTo>
                  <a:pt x="5098" y="472"/>
                </a:lnTo>
                <a:lnTo>
                  <a:pt x="5099" y="472"/>
                </a:lnTo>
                <a:lnTo>
                  <a:pt x="5099" y="472"/>
                </a:lnTo>
                <a:lnTo>
                  <a:pt x="5100" y="410"/>
                </a:lnTo>
                <a:lnTo>
                  <a:pt x="5100" y="470"/>
                </a:lnTo>
                <a:lnTo>
                  <a:pt x="5100" y="470"/>
                </a:lnTo>
                <a:lnTo>
                  <a:pt x="5100" y="472"/>
                </a:lnTo>
                <a:lnTo>
                  <a:pt x="5101" y="470"/>
                </a:lnTo>
                <a:lnTo>
                  <a:pt x="5101" y="471"/>
                </a:lnTo>
                <a:lnTo>
                  <a:pt x="5101" y="471"/>
                </a:lnTo>
                <a:lnTo>
                  <a:pt x="5102" y="472"/>
                </a:lnTo>
                <a:lnTo>
                  <a:pt x="5102" y="422"/>
                </a:lnTo>
                <a:lnTo>
                  <a:pt x="5102" y="469"/>
                </a:lnTo>
                <a:lnTo>
                  <a:pt x="5103" y="470"/>
                </a:lnTo>
                <a:lnTo>
                  <a:pt x="5103" y="472"/>
                </a:lnTo>
                <a:lnTo>
                  <a:pt x="5103" y="467"/>
                </a:lnTo>
                <a:lnTo>
                  <a:pt x="5103" y="468"/>
                </a:lnTo>
                <a:lnTo>
                  <a:pt x="5103" y="468"/>
                </a:lnTo>
                <a:lnTo>
                  <a:pt x="5104" y="470"/>
                </a:lnTo>
                <a:lnTo>
                  <a:pt x="5105" y="462"/>
                </a:lnTo>
                <a:lnTo>
                  <a:pt x="5105" y="466"/>
                </a:lnTo>
                <a:lnTo>
                  <a:pt x="5105" y="467"/>
                </a:lnTo>
                <a:lnTo>
                  <a:pt x="5105" y="468"/>
                </a:lnTo>
                <a:lnTo>
                  <a:pt x="5106" y="402"/>
                </a:lnTo>
                <a:lnTo>
                  <a:pt x="5106" y="462"/>
                </a:lnTo>
                <a:lnTo>
                  <a:pt x="5106" y="462"/>
                </a:lnTo>
                <a:lnTo>
                  <a:pt x="5107" y="466"/>
                </a:lnTo>
                <a:lnTo>
                  <a:pt x="5107" y="453"/>
                </a:lnTo>
                <a:lnTo>
                  <a:pt x="5107" y="463"/>
                </a:lnTo>
                <a:lnTo>
                  <a:pt x="5107" y="472"/>
                </a:lnTo>
                <a:lnTo>
                  <a:pt x="5108" y="471"/>
                </a:lnTo>
                <a:lnTo>
                  <a:pt x="5108" y="471"/>
                </a:lnTo>
                <a:lnTo>
                  <a:pt x="5109" y="472"/>
                </a:lnTo>
                <a:lnTo>
                  <a:pt x="5109" y="472"/>
                </a:lnTo>
                <a:lnTo>
                  <a:pt x="5109" y="472"/>
                </a:lnTo>
                <a:lnTo>
                  <a:pt x="5109" y="469"/>
                </a:lnTo>
                <a:lnTo>
                  <a:pt x="5110" y="472"/>
                </a:lnTo>
                <a:lnTo>
                  <a:pt x="5110" y="471"/>
                </a:lnTo>
                <a:lnTo>
                  <a:pt x="5111" y="471"/>
                </a:lnTo>
                <a:lnTo>
                  <a:pt x="5111" y="472"/>
                </a:lnTo>
                <a:lnTo>
                  <a:pt x="5111" y="471"/>
                </a:lnTo>
                <a:lnTo>
                  <a:pt x="5111" y="472"/>
                </a:lnTo>
                <a:lnTo>
                  <a:pt x="5111" y="472"/>
                </a:lnTo>
                <a:lnTo>
                  <a:pt x="5112" y="472"/>
                </a:lnTo>
                <a:lnTo>
                  <a:pt x="5112" y="406"/>
                </a:lnTo>
                <a:lnTo>
                  <a:pt x="5113" y="472"/>
                </a:lnTo>
                <a:lnTo>
                  <a:pt x="5113" y="472"/>
                </a:lnTo>
                <a:lnTo>
                  <a:pt x="5113" y="472"/>
                </a:lnTo>
                <a:lnTo>
                  <a:pt x="5113" y="277"/>
                </a:lnTo>
                <a:lnTo>
                  <a:pt x="5114" y="472"/>
                </a:lnTo>
                <a:lnTo>
                  <a:pt x="5114" y="472"/>
                </a:lnTo>
                <a:lnTo>
                  <a:pt x="5115" y="470"/>
                </a:lnTo>
                <a:lnTo>
                  <a:pt x="5115" y="471"/>
                </a:lnTo>
                <a:lnTo>
                  <a:pt x="5115" y="471"/>
                </a:lnTo>
                <a:lnTo>
                  <a:pt x="5116" y="423"/>
                </a:lnTo>
                <a:lnTo>
                  <a:pt x="5116" y="471"/>
                </a:lnTo>
                <a:lnTo>
                  <a:pt x="5116" y="472"/>
                </a:lnTo>
                <a:lnTo>
                  <a:pt x="5117" y="410"/>
                </a:lnTo>
                <a:lnTo>
                  <a:pt x="5117" y="472"/>
                </a:lnTo>
                <a:lnTo>
                  <a:pt x="5117" y="472"/>
                </a:lnTo>
                <a:lnTo>
                  <a:pt x="5117" y="471"/>
                </a:lnTo>
                <a:lnTo>
                  <a:pt x="5117" y="472"/>
                </a:lnTo>
                <a:lnTo>
                  <a:pt x="5118" y="406"/>
                </a:lnTo>
                <a:lnTo>
                  <a:pt x="5118" y="464"/>
                </a:lnTo>
                <a:lnTo>
                  <a:pt x="5119" y="463"/>
                </a:lnTo>
                <a:lnTo>
                  <a:pt x="5119" y="466"/>
                </a:lnTo>
                <a:lnTo>
                  <a:pt x="5119" y="462"/>
                </a:lnTo>
                <a:lnTo>
                  <a:pt x="5120" y="462"/>
                </a:lnTo>
                <a:lnTo>
                  <a:pt x="5120" y="404"/>
                </a:lnTo>
                <a:lnTo>
                  <a:pt x="5121" y="467"/>
                </a:lnTo>
                <a:lnTo>
                  <a:pt x="5121" y="466"/>
                </a:lnTo>
                <a:lnTo>
                  <a:pt x="5121" y="466"/>
                </a:lnTo>
                <a:lnTo>
                  <a:pt x="5121" y="464"/>
                </a:lnTo>
                <a:lnTo>
                  <a:pt x="5122" y="472"/>
                </a:lnTo>
                <a:lnTo>
                  <a:pt x="5122" y="472"/>
                </a:lnTo>
                <a:lnTo>
                  <a:pt x="5122" y="469"/>
                </a:lnTo>
                <a:lnTo>
                  <a:pt x="5123" y="472"/>
                </a:lnTo>
                <a:lnTo>
                  <a:pt x="5123" y="472"/>
                </a:lnTo>
                <a:lnTo>
                  <a:pt x="5123" y="472"/>
                </a:lnTo>
                <a:lnTo>
                  <a:pt x="5124" y="455"/>
                </a:lnTo>
                <a:lnTo>
                  <a:pt x="5124" y="472"/>
                </a:lnTo>
                <a:lnTo>
                  <a:pt x="5124" y="472"/>
                </a:lnTo>
                <a:lnTo>
                  <a:pt x="5124" y="472"/>
                </a:lnTo>
                <a:lnTo>
                  <a:pt x="5125" y="470"/>
                </a:lnTo>
                <a:lnTo>
                  <a:pt x="5125" y="472"/>
                </a:lnTo>
                <a:lnTo>
                  <a:pt x="5126" y="472"/>
                </a:lnTo>
                <a:lnTo>
                  <a:pt x="5126" y="469"/>
                </a:lnTo>
                <a:lnTo>
                  <a:pt x="5126" y="471"/>
                </a:lnTo>
                <a:lnTo>
                  <a:pt x="5127" y="470"/>
                </a:lnTo>
                <a:lnTo>
                  <a:pt x="5127" y="472"/>
                </a:lnTo>
                <a:lnTo>
                  <a:pt x="5127" y="426"/>
                </a:lnTo>
                <a:lnTo>
                  <a:pt x="5127" y="427"/>
                </a:lnTo>
                <a:lnTo>
                  <a:pt x="5128" y="472"/>
                </a:lnTo>
                <a:lnTo>
                  <a:pt x="5128" y="453"/>
                </a:lnTo>
                <a:lnTo>
                  <a:pt x="5128" y="472"/>
                </a:lnTo>
                <a:lnTo>
                  <a:pt x="5129" y="468"/>
                </a:lnTo>
                <a:lnTo>
                  <a:pt x="5129" y="468"/>
                </a:lnTo>
                <a:lnTo>
                  <a:pt x="5129" y="472"/>
                </a:lnTo>
                <a:lnTo>
                  <a:pt x="5130" y="409"/>
                </a:lnTo>
                <a:lnTo>
                  <a:pt x="5130" y="472"/>
                </a:lnTo>
                <a:lnTo>
                  <a:pt x="5130" y="472"/>
                </a:lnTo>
                <a:lnTo>
                  <a:pt x="5130" y="472"/>
                </a:lnTo>
                <a:lnTo>
                  <a:pt x="5130" y="269"/>
                </a:lnTo>
                <a:lnTo>
                  <a:pt x="5131" y="471"/>
                </a:lnTo>
                <a:lnTo>
                  <a:pt x="5131" y="470"/>
                </a:lnTo>
                <a:lnTo>
                  <a:pt x="5132" y="472"/>
                </a:lnTo>
                <a:lnTo>
                  <a:pt x="5132" y="392"/>
                </a:lnTo>
                <a:lnTo>
                  <a:pt x="5132" y="428"/>
                </a:lnTo>
                <a:lnTo>
                  <a:pt x="5132" y="439"/>
                </a:lnTo>
                <a:lnTo>
                  <a:pt x="5132" y="344"/>
                </a:lnTo>
                <a:lnTo>
                  <a:pt x="5133" y="467"/>
                </a:lnTo>
                <a:lnTo>
                  <a:pt x="5133" y="464"/>
                </a:lnTo>
                <a:lnTo>
                  <a:pt x="5133" y="464"/>
                </a:lnTo>
                <a:lnTo>
                  <a:pt x="5133" y="467"/>
                </a:lnTo>
                <a:lnTo>
                  <a:pt x="5134" y="260"/>
                </a:lnTo>
                <a:lnTo>
                  <a:pt x="5135" y="459"/>
                </a:lnTo>
                <a:lnTo>
                  <a:pt x="5135" y="405"/>
                </a:lnTo>
                <a:lnTo>
                  <a:pt x="5135" y="472"/>
                </a:lnTo>
                <a:lnTo>
                  <a:pt x="5135" y="470"/>
                </a:lnTo>
                <a:lnTo>
                  <a:pt x="5136" y="470"/>
                </a:lnTo>
                <a:lnTo>
                  <a:pt x="5136" y="472"/>
                </a:lnTo>
                <a:lnTo>
                  <a:pt x="5136" y="455"/>
                </a:lnTo>
                <a:lnTo>
                  <a:pt x="5137" y="472"/>
                </a:lnTo>
                <a:lnTo>
                  <a:pt x="5137" y="472"/>
                </a:lnTo>
                <a:lnTo>
                  <a:pt x="5137" y="470"/>
                </a:lnTo>
                <a:lnTo>
                  <a:pt x="5138" y="472"/>
                </a:lnTo>
                <a:lnTo>
                  <a:pt x="5138" y="472"/>
                </a:lnTo>
                <a:lnTo>
                  <a:pt x="5138" y="472"/>
                </a:lnTo>
                <a:lnTo>
                  <a:pt x="5138" y="472"/>
                </a:lnTo>
                <a:lnTo>
                  <a:pt x="5139" y="470"/>
                </a:lnTo>
                <a:lnTo>
                  <a:pt x="5139" y="470"/>
                </a:lnTo>
                <a:lnTo>
                  <a:pt x="5139" y="472"/>
                </a:lnTo>
                <a:lnTo>
                  <a:pt x="5140" y="466"/>
                </a:lnTo>
                <a:lnTo>
                  <a:pt x="5140" y="468"/>
                </a:lnTo>
                <a:lnTo>
                  <a:pt x="5140" y="468"/>
                </a:lnTo>
                <a:lnTo>
                  <a:pt x="5140" y="444"/>
                </a:lnTo>
                <a:lnTo>
                  <a:pt x="5141" y="472"/>
                </a:lnTo>
                <a:lnTo>
                  <a:pt x="5141" y="472"/>
                </a:lnTo>
                <a:lnTo>
                  <a:pt x="5141" y="472"/>
                </a:lnTo>
                <a:lnTo>
                  <a:pt x="5141" y="472"/>
                </a:lnTo>
                <a:lnTo>
                  <a:pt x="5142" y="408"/>
                </a:lnTo>
                <a:lnTo>
                  <a:pt x="5142" y="469"/>
                </a:lnTo>
                <a:lnTo>
                  <a:pt x="5142" y="469"/>
                </a:lnTo>
                <a:lnTo>
                  <a:pt x="5143" y="471"/>
                </a:lnTo>
                <a:lnTo>
                  <a:pt x="5143" y="408"/>
                </a:lnTo>
                <a:lnTo>
                  <a:pt x="5143" y="469"/>
                </a:lnTo>
                <a:lnTo>
                  <a:pt x="5144" y="469"/>
                </a:lnTo>
                <a:lnTo>
                  <a:pt x="5144" y="424"/>
                </a:lnTo>
                <a:lnTo>
                  <a:pt x="5144" y="471"/>
                </a:lnTo>
                <a:lnTo>
                  <a:pt x="5145" y="469"/>
                </a:lnTo>
                <a:lnTo>
                  <a:pt x="5145" y="468"/>
                </a:lnTo>
                <a:lnTo>
                  <a:pt x="5145" y="407"/>
                </a:lnTo>
                <a:lnTo>
                  <a:pt x="5146" y="472"/>
                </a:lnTo>
                <a:lnTo>
                  <a:pt x="5146" y="470"/>
                </a:lnTo>
                <a:lnTo>
                  <a:pt x="5146" y="470"/>
                </a:lnTo>
                <a:lnTo>
                  <a:pt x="5146" y="470"/>
                </a:lnTo>
                <a:lnTo>
                  <a:pt x="5147" y="395"/>
                </a:lnTo>
                <a:lnTo>
                  <a:pt x="5147" y="462"/>
                </a:lnTo>
                <a:lnTo>
                  <a:pt x="5147" y="462"/>
                </a:lnTo>
                <a:lnTo>
                  <a:pt x="5148" y="468"/>
                </a:lnTo>
                <a:lnTo>
                  <a:pt x="5148" y="467"/>
                </a:lnTo>
                <a:lnTo>
                  <a:pt x="5148" y="467"/>
                </a:lnTo>
                <a:lnTo>
                  <a:pt x="5149" y="402"/>
                </a:lnTo>
                <a:lnTo>
                  <a:pt x="5149" y="468"/>
                </a:lnTo>
                <a:lnTo>
                  <a:pt x="5149" y="466"/>
                </a:lnTo>
                <a:lnTo>
                  <a:pt x="5149" y="461"/>
                </a:lnTo>
                <a:lnTo>
                  <a:pt x="5150" y="473"/>
                </a:lnTo>
                <a:lnTo>
                  <a:pt x="5150" y="473"/>
                </a:lnTo>
                <a:lnTo>
                  <a:pt x="5150" y="473"/>
                </a:lnTo>
                <a:lnTo>
                  <a:pt x="5151" y="470"/>
                </a:lnTo>
                <a:lnTo>
                  <a:pt x="5151" y="473"/>
                </a:lnTo>
                <a:lnTo>
                  <a:pt x="5151" y="473"/>
                </a:lnTo>
                <a:lnTo>
                  <a:pt x="5152" y="473"/>
                </a:lnTo>
                <a:lnTo>
                  <a:pt x="5152" y="473"/>
                </a:lnTo>
                <a:lnTo>
                  <a:pt x="5153" y="470"/>
                </a:lnTo>
                <a:lnTo>
                  <a:pt x="5153" y="471"/>
                </a:lnTo>
                <a:lnTo>
                  <a:pt x="5153" y="473"/>
                </a:lnTo>
                <a:lnTo>
                  <a:pt x="5154" y="472"/>
                </a:lnTo>
                <a:lnTo>
                  <a:pt x="5154" y="472"/>
                </a:lnTo>
                <a:lnTo>
                  <a:pt x="5155" y="275"/>
                </a:lnTo>
                <a:lnTo>
                  <a:pt x="5155" y="470"/>
                </a:lnTo>
                <a:lnTo>
                  <a:pt x="5155" y="470"/>
                </a:lnTo>
                <a:lnTo>
                  <a:pt x="5155" y="472"/>
                </a:lnTo>
                <a:lnTo>
                  <a:pt x="5155" y="467"/>
                </a:lnTo>
                <a:lnTo>
                  <a:pt x="5156" y="470"/>
                </a:lnTo>
                <a:lnTo>
                  <a:pt x="5156" y="409"/>
                </a:lnTo>
                <a:lnTo>
                  <a:pt x="5156" y="470"/>
                </a:lnTo>
                <a:lnTo>
                  <a:pt x="5157" y="408"/>
                </a:lnTo>
                <a:lnTo>
                  <a:pt x="5157" y="432"/>
                </a:lnTo>
                <a:lnTo>
                  <a:pt x="5157" y="443"/>
                </a:lnTo>
                <a:lnTo>
                  <a:pt x="5158" y="407"/>
                </a:lnTo>
                <a:lnTo>
                  <a:pt x="5158" y="470"/>
                </a:lnTo>
                <a:lnTo>
                  <a:pt x="5158" y="470"/>
                </a:lnTo>
                <a:lnTo>
                  <a:pt x="5159" y="470"/>
                </a:lnTo>
                <a:lnTo>
                  <a:pt x="5159" y="468"/>
                </a:lnTo>
                <a:lnTo>
                  <a:pt x="5159" y="472"/>
                </a:lnTo>
                <a:lnTo>
                  <a:pt x="5159" y="469"/>
                </a:lnTo>
                <a:lnTo>
                  <a:pt x="5160" y="470"/>
                </a:lnTo>
                <a:lnTo>
                  <a:pt x="5160" y="471"/>
                </a:lnTo>
                <a:lnTo>
                  <a:pt x="5161" y="460"/>
                </a:lnTo>
                <a:lnTo>
                  <a:pt x="5161" y="460"/>
                </a:lnTo>
                <a:lnTo>
                  <a:pt x="5161" y="461"/>
                </a:lnTo>
                <a:lnTo>
                  <a:pt x="5161" y="467"/>
                </a:lnTo>
                <a:lnTo>
                  <a:pt x="5162" y="465"/>
                </a:lnTo>
                <a:lnTo>
                  <a:pt x="5162" y="466"/>
                </a:lnTo>
                <a:lnTo>
                  <a:pt x="5162" y="467"/>
                </a:lnTo>
                <a:lnTo>
                  <a:pt x="5163" y="399"/>
                </a:lnTo>
                <a:lnTo>
                  <a:pt x="5163" y="463"/>
                </a:lnTo>
                <a:lnTo>
                  <a:pt x="5163" y="463"/>
                </a:lnTo>
                <a:lnTo>
                  <a:pt x="5163" y="461"/>
                </a:lnTo>
                <a:lnTo>
                  <a:pt x="5164" y="472"/>
                </a:lnTo>
                <a:lnTo>
                  <a:pt x="5164" y="472"/>
                </a:lnTo>
                <a:lnTo>
                  <a:pt x="5164" y="472"/>
                </a:lnTo>
                <a:lnTo>
                  <a:pt x="5164" y="468"/>
                </a:lnTo>
                <a:lnTo>
                  <a:pt x="5165" y="472"/>
                </a:lnTo>
                <a:lnTo>
                  <a:pt x="5165" y="472"/>
                </a:lnTo>
                <a:lnTo>
                  <a:pt x="5165" y="472"/>
                </a:lnTo>
                <a:lnTo>
                  <a:pt x="5166" y="471"/>
                </a:lnTo>
                <a:lnTo>
                  <a:pt x="5166" y="472"/>
                </a:lnTo>
                <a:lnTo>
                  <a:pt x="5167" y="472"/>
                </a:lnTo>
                <a:lnTo>
                  <a:pt x="5167" y="470"/>
                </a:lnTo>
                <a:lnTo>
                  <a:pt x="5167" y="472"/>
                </a:lnTo>
                <a:lnTo>
                  <a:pt x="5167" y="471"/>
                </a:lnTo>
                <a:lnTo>
                  <a:pt x="5167" y="472"/>
                </a:lnTo>
                <a:lnTo>
                  <a:pt x="5168" y="472"/>
                </a:lnTo>
                <a:lnTo>
                  <a:pt x="5168" y="405"/>
                </a:lnTo>
                <a:lnTo>
                  <a:pt x="5169" y="467"/>
                </a:lnTo>
                <a:lnTo>
                  <a:pt x="5169" y="467"/>
                </a:lnTo>
                <a:lnTo>
                  <a:pt x="5169" y="463"/>
                </a:lnTo>
                <a:lnTo>
                  <a:pt x="5169" y="472"/>
                </a:lnTo>
                <a:lnTo>
                  <a:pt x="5170" y="469"/>
                </a:lnTo>
                <a:lnTo>
                  <a:pt x="5170" y="469"/>
                </a:lnTo>
                <a:lnTo>
                  <a:pt x="5170" y="471"/>
                </a:lnTo>
                <a:lnTo>
                  <a:pt x="5171" y="421"/>
                </a:lnTo>
                <a:lnTo>
                  <a:pt x="5171" y="460"/>
                </a:lnTo>
                <a:lnTo>
                  <a:pt x="5171" y="459"/>
                </a:lnTo>
                <a:lnTo>
                  <a:pt x="5171" y="361"/>
                </a:lnTo>
                <a:lnTo>
                  <a:pt x="5171" y="471"/>
                </a:lnTo>
                <a:lnTo>
                  <a:pt x="5172" y="468"/>
                </a:lnTo>
                <a:lnTo>
                  <a:pt x="5172" y="468"/>
                </a:lnTo>
                <a:lnTo>
                  <a:pt x="5172" y="471"/>
                </a:lnTo>
                <a:lnTo>
                  <a:pt x="5173" y="406"/>
                </a:lnTo>
                <a:lnTo>
                  <a:pt x="5173" y="469"/>
                </a:lnTo>
                <a:lnTo>
                  <a:pt x="5173" y="469"/>
                </a:lnTo>
                <a:lnTo>
                  <a:pt x="5173" y="449"/>
                </a:lnTo>
                <a:lnTo>
                  <a:pt x="5174" y="472"/>
                </a:lnTo>
                <a:lnTo>
                  <a:pt x="5174" y="466"/>
                </a:lnTo>
                <a:lnTo>
                  <a:pt x="5175" y="467"/>
                </a:lnTo>
                <a:lnTo>
                  <a:pt x="5175" y="468"/>
                </a:lnTo>
                <a:lnTo>
                  <a:pt x="5175" y="463"/>
                </a:lnTo>
                <a:lnTo>
                  <a:pt x="5175" y="464"/>
                </a:lnTo>
                <a:lnTo>
                  <a:pt x="5175" y="464"/>
                </a:lnTo>
                <a:lnTo>
                  <a:pt x="5177" y="468"/>
                </a:lnTo>
                <a:lnTo>
                  <a:pt x="5177" y="466"/>
                </a:lnTo>
                <a:lnTo>
                  <a:pt x="5177" y="466"/>
                </a:lnTo>
                <a:lnTo>
                  <a:pt x="5177" y="464"/>
                </a:lnTo>
                <a:lnTo>
                  <a:pt x="5178" y="470"/>
                </a:lnTo>
                <a:lnTo>
                  <a:pt x="5178" y="468"/>
                </a:lnTo>
                <a:lnTo>
                  <a:pt x="5178" y="464"/>
                </a:lnTo>
                <a:lnTo>
                  <a:pt x="5179" y="472"/>
                </a:lnTo>
                <a:lnTo>
                  <a:pt x="5179" y="472"/>
                </a:lnTo>
                <a:lnTo>
                  <a:pt x="5179" y="472"/>
                </a:lnTo>
                <a:lnTo>
                  <a:pt x="5180" y="472"/>
                </a:lnTo>
                <a:lnTo>
                  <a:pt x="5180" y="469"/>
                </a:lnTo>
                <a:lnTo>
                  <a:pt x="5180" y="472"/>
                </a:lnTo>
                <a:lnTo>
                  <a:pt x="5180" y="472"/>
                </a:lnTo>
                <a:lnTo>
                  <a:pt x="5180" y="472"/>
                </a:lnTo>
                <a:lnTo>
                  <a:pt x="5181" y="470"/>
                </a:lnTo>
                <a:lnTo>
                  <a:pt x="5181" y="472"/>
                </a:lnTo>
                <a:lnTo>
                  <a:pt x="5182" y="472"/>
                </a:lnTo>
                <a:lnTo>
                  <a:pt x="5182" y="465"/>
                </a:lnTo>
                <a:lnTo>
                  <a:pt x="5183" y="466"/>
                </a:lnTo>
                <a:lnTo>
                  <a:pt x="5183" y="472"/>
                </a:lnTo>
                <a:lnTo>
                  <a:pt x="5183" y="432"/>
                </a:lnTo>
                <a:lnTo>
                  <a:pt x="5184" y="471"/>
                </a:lnTo>
                <a:lnTo>
                  <a:pt x="5184" y="294"/>
                </a:lnTo>
                <a:lnTo>
                  <a:pt x="5184" y="472"/>
                </a:lnTo>
                <a:lnTo>
                  <a:pt x="5185" y="470"/>
                </a:lnTo>
                <a:lnTo>
                  <a:pt x="5185" y="470"/>
                </a:lnTo>
                <a:lnTo>
                  <a:pt x="5185" y="470"/>
                </a:lnTo>
                <a:lnTo>
                  <a:pt x="5185" y="472"/>
                </a:lnTo>
                <a:lnTo>
                  <a:pt x="5186" y="472"/>
                </a:lnTo>
                <a:lnTo>
                  <a:pt x="5186" y="472"/>
                </a:lnTo>
                <a:lnTo>
                  <a:pt x="5186" y="277"/>
                </a:lnTo>
                <a:lnTo>
                  <a:pt x="5187" y="472"/>
                </a:lnTo>
                <a:lnTo>
                  <a:pt x="5187" y="472"/>
                </a:lnTo>
                <a:lnTo>
                  <a:pt x="5187" y="472"/>
                </a:lnTo>
                <a:lnTo>
                  <a:pt x="5188" y="468"/>
                </a:lnTo>
                <a:lnTo>
                  <a:pt x="5188" y="468"/>
                </a:lnTo>
                <a:lnTo>
                  <a:pt x="5189" y="464"/>
                </a:lnTo>
                <a:lnTo>
                  <a:pt x="5189" y="466"/>
                </a:lnTo>
                <a:lnTo>
                  <a:pt x="5189" y="465"/>
                </a:lnTo>
                <a:lnTo>
                  <a:pt x="5190" y="286"/>
                </a:lnTo>
                <a:lnTo>
                  <a:pt x="5190" y="465"/>
                </a:lnTo>
                <a:lnTo>
                  <a:pt x="5190" y="463"/>
                </a:lnTo>
                <a:lnTo>
                  <a:pt x="5191" y="463"/>
                </a:lnTo>
                <a:lnTo>
                  <a:pt x="5191" y="269"/>
                </a:lnTo>
                <a:lnTo>
                  <a:pt x="5192" y="467"/>
                </a:lnTo>
                <a:lnTo>
                  <a:pt x="5192" y="467"/>
                </a:lnTo>
                <a:lnTo>
                  <a:pt x="5192" y="467"/>
                </a:lnTo>
                <a:lnTo>
                  <a:pt x="5192" y="460"/>
                </a:lnTo>
                <a:lnTo>
                  <a:pt x="5192" y="472"/>
                </a:lnTo>
                <a:lnTo>
                  <a:pt x="5193" y="472"/>
                </a:lnTo>
                <a:lnTo>
                  <a:pt x="5193" y="472"/>
                </a:lnTo>
                <a:lnTo>
                  <a:pt x="5193" y="472"/>
                </a:lnTo>
                <a:lnTo>
                  <a:pt x="5194" y="471"/>
                </a:lnTo>
                <a:lnTo>
                  <a:pt x="5194" y="472"/>
                </a:lnTo>
                <a:lnTo>
                  <a:pt x="5194" y="472"/>
                </a:lnTo>
                <a:lnTo>
                  <a:pt x="5194" y="427"/>
                </a:lnTo>
                <a:lnTo>
                  <a:pt x="5195" y="472"/>
                </a:lnTo>
                <a:lnTo>
                  <a:pt x="5195" y="472"/>
                </a:lnTo>
                <a:lnTo>
                  <a:pt x="5195" y="472"/>
                </a:lnTo>
                <a:lnTo>
                  <a:pt x="5195" y="472"/>
                </a:lnTo>
                <a:lnTo>
                  <a:pt x="5195" y="425"/>
                </a:lnTo>
                <a:lnTo>
                  <a:pt x="5196" y="471"/>
                </a:lnTo>
                <a:lnTo>
                  <a:pt x="5196" y="471"/>
                </a:lnTo>
                <a:lnTo>
                  <a:pt x="5196" y="472"/>
                </a:lnTo>
                <a:lnTo>
                  <a:pt x="5197" y="451"/>
                </a:lnTo>
                <a:lnTo>
                  <a:pt x="5197" y="468"/>
                </a:lnTo>
                <a:lnTo>
                  <a:pt x="5198" y="467"/>
                </a:lnTo>
                <a:lnTo>
                  <a:pt x="5198" y="472"/>
                </a:lnTo>
                <a:lnTo>
                  <a:pt x="5198" y="409"/>
                </a:lnTo>
                <a:lnTo>
                  <a:pt x="5198" y="471"/>
                </a:lnTo>
                <a:lnTo>
                  <a:pt x="5199" y="469"/>
                </a:lnTo>
                <a:lnTo>
                  <a:pt x="5199" y="472"/>
                </a:lnTo>
                <a:lnTo>
                  <a:pt x="5200" y="471"/>
                </a:lnTo>
                <a:lnTo>
                  <a:pt x="5200" y="471"/>
                </a:lnTo>
                <a:lnTo>
                  <a:pt x="5200" y="469"/>
                </a:lnTo>
                <a:lnTo>
                  <a:pt x="5200" y="472"/>
                </a:lnTo>
                <a:lnTo>
                  <a:pt x="5201" y="472"/>
                </a:lnTo>
                <a:lnTo>
                  <a:pt x="5201" y="472"/>
                </a:lnTo>
                <a:lnTo>
                  <a:pt x="5201" y="411"/>
                </a:lnTo>
                <a:lnTo>
                  <a:pt x="5202" y="470"/>
                </a:lnTo>
                <a:lnTo>
                  <a:pt x="5202" y="470"/>
                </a:lnTo>
                <a:lnTo>
                  <a:pt x="5202" y="471"/>
                </a:lnTo>
                <a:lnTo>
                  <a:pt x="5203" y="467"/>
                </a:lnTo>
                <a:lnTo>
                  <a:pt x="5203" y="468"/>
                </a:lnTo>
                <a:lnTo>
                  <a:pt x="5203" y="467"/>
                </a:lnTo>
                <a:lnTo>
                  <a:pt x="5203" y="438"/>
                </a:lnTo>
                <a:lnTo>
                  <a:pt x="5204" y="467"/>
                </a:lnTo>
                <a:lnTo>
                  <a:pt x="5204" y="467"/>
                </a:lnTo>
                <a:lnTo>
                  <a:pt x="5204" y="467"/>
                </a:lnTo>
                <a:lnTo>
                  <a:pt x="5204" y="406"/>
                </a:lnTo>
                <a:lnTo>
                  <a:pt x="5205" y="467"/>
                </a:lnTo>
                <a:lnTo>
                  <a:pt x="5205" y="467"/>
                </a:lnTo>
                <a:lnTo>
                  <a:pt x="5206" y="403"/>
                </a:lnTo>
                <a:lnTo>
                  <a:pt x="5206" y="472"/>
                </a:lnTo>
                <a:lnTo>
                  <a:pt x="5206" y="472"/>
                </a:lnTo>
                <a:lnTo>
                  <a:pt x="5207" y="469"/>
                </a:lnTo>
                <a:lnTo>
                  <a:pt x="5208" y="472"/>
                </a:lnTo>
                <a:lnTo>
                  <a:pt x="5208" y="472"/>
                </a:lnTo>
                <a:lnTo>
                  <a:pt x="5208" y="472"/>
                </a:lnTo>
                <a:lnTo>
                  <a:pt x="5208" y="471"/>
                </a:lnTo>
                <a:lnTo>
                  <a:pt x="5209" y="472"/>
                </a:lnTo>
                <a:lnTo>
                  <a:pt x="5209" y="472"/>
                </a:lnTo>
                <a:lnTo>
                  <a:pt x="5209" y="431"/>
                </a:lnTo>
                <a:lnTo>
                  <a:pt x="5210" y="472"/>
                </a:lnTo>
                <a:lnTo>
                  <a:pt x="5210" y="470"/>
                </a:lnTo>
                <a:lnTo>
                  <a:pt x="5210" y="470"/>
                </a:lnTo>
                <a:lnTo>
                  <a:pt x="5210" y="472"/>
                </a:lnTo>
                <a:lnTo>
                  <a:pt x="5211" y="470"/>
                </a:lnTo>
                <a:lnTo>
                  <a:pt x="5211" y="472"/>
                </a:lnTo>
                <a:lnTo>
                  <a:pt x="5211" y="472"/>
                </a:lnTo>
                <a:lnTo>
                  <a:pt x="5212" y="267"/>
                </a:lnTo>
                <a:lnTo>
                  <a:pt x="5212" y="472"/>
                </a:lnTo>
                <a:lnTo>
                  <a:pt x="5212" y="472"/>
                </a:lnTo>
                <a:lnTo>
                  <a:pt x="5212" y="472"/>
                </a:lnTo>
                <a:lnTo>
                  <a:pt x="5212" y="472"/>
                </a:lnTo>
                <a:lnTo>
                  <a:pt x="5213" y="470"/>
                </a:lnTo>
                <a:lnTo>
                  <a:pt x="5213" y="472"/>
                </a:lnTo>
                <a:lnTo>
                  <a:pt x="5214" y="472"/>
                </a:lnTo>
                <a:lnTo>
                  <a:pt x="5214" y="472"/>
                </a:lnTo>
                <a:lnTo>
                  <a:pt x="5214" y="470"/>
                </a:lnTo>
                <a:lnTo>
                  <a:pt x="5214" y="472"/>
                </a:lnTo>
                <a:lnTo>
                  <a:pt x="5214" y="472"/>
                </a:lnTo>
                <a:lnTo>
                  <a:pt x="5215" y="472"/>
                </a:lnTo>
                <a:lnTo>
                  <a:pt x="5216" y="472"/>
                </a:lnTo>
                <a:lnTo>
                  <a:pt x="5216" y="472"/>
                </a:lnTo>
                <a:lnTo>
                  <a:pt x="5216" y="472"/>
                </a:lnTo>
                <a:lnTo>
                  <a:pt x="5216" y="470"/>
                </a:lnTo>
                <a:lnTo>
                  <a:pt x="5216" y="472"/>
                </a:lnTo>
                <a:lnTo>
                  <a:pt x="5217" y="472"/>
                </a:lnTo>
                <a:lnTo>
                  <a:pt x="5217" y="472"/>
                </a:lnTo>
                <a:lnTo>
                  <a:pt x="5217" y="472"/>
                </a:lnTo>
                <a:lnTo>
                  <a:pt x="5218" y="462"/>
                </a:lnTo>
                <a:lnTo>
                  <a:pt x="5218" y="465"/>
                </a:lnTo>
                <a:lnTo>
                  <a:pt x="5218" y="465"/>
                </a:lnTo>
                <a:lnTo>
                  <a:pt x="5218" y="466"/>
                </a:lnTo>
                <a:lnTo>
                  <a:pt x="5219" y="403"/>
                </a:lnTo>
                <a:lnTo>
                  <a:pt x="5219" y="465"/>
                </a:lnTo>
                <a:lnTo>
                  <a:pt x="5219" y="466"/>
                </a:lnTo>
                <a:lnTo>
                  <a:pt x="5220" y="457"/>
                </a:lnTo>
                <a:lnTo>
                  <a:pt x="5220" y="470"/>
                </a:lnTo>
                <a:lnTo>
                  <a:pt x="5220" y="472"/>
                </a:lnTo>
                <a:lnTo>
                  <a:pt x="5220" y="472"/>
                </a:lnTo>
                <a:lnTo>
                  <a:pt x="5221" y="470"/>
                </a:lnTo>
                <a:lnTo>
                  <a:pt x="5221" y="472"/>
                </a:lnTo>
                <a:lnTo>
                  <a:pt x="5222" y="472"/>
                </a:lnTo>
                <a:lnTo>
                  <a:pt x="5222" y="470"/>
                </a:lnTo>
                <a:lnTo>
                  <a:pt x="5222" y="472"/>
                </a:lnTo>
                <a:lnTo>
                  <a:pt x="5222" y="472"/>
                </a:lnTo>
                <a:lnTo>
                  <a:pt x="5223" y="472"/>
                </a:lnTo>
                <a:lnTo>
                  <a:pt x="5223" y="468"/>
                </a:lnTo>
                <a:lnTo>
                  <a:pt x="5224" y="472"/>
                </a:lnTo>
                <a:lnTo>
                  <a:pt x="5224" y="472"/>
                </a:lnTo>
                <a:lnTo>
                  <a:pt x="5224" y="472"/>
                </a:lnTo>
                <a:lnTo>
                  <a:pt x="5224" y="472"/>
                </a:lnTo>
                <a:lnTo>
                  <a:pt x="5224" y="469"/>
                </a:lnTo>
                <a:lnTo>
                  <a:pt x="5225" y="472"/>
                </a:lnTo>
                <a:lnTo>
                  <a:pt x="5225" y="472"/>
                </a:lnTo>
                <a:lnTo>
                  <a:pt x="5225" y="472"/>
                </a:lnTo>
                <a:lnTo>
                  <a:pt x="5226" y="445"/>
                </a:lnTo>
                <a:lnTo>
                  <a:pt x="5226" y="443"/>
                </a:lnTo>
                <a:lnTo>
                  <a:pt x="5226" y="275"/>
                </a:lnTo>
                <a:lnTo>
                  <a:pt x="5227" y="472"/>
                </a:lnTo>
                <a:lnTo>
                  <a:pt x="5227" y="471"/>
                </a:lnTo>
                <a:lnTo>
                  <a:pt x="5227" y="471"/>
                </a:lnTo>
                <a:lnTo>
                  <a:pt x="5228" y="432"/>
                </a:lnTo>
                <a:lnTo>
                  <a:pt x="5228" y="472"/>
                </a:lnTo>
                <a:lnTo>
                  <a:pt x="5228" y="471"/>
                </a:lnTo>
                <a:lnTo>
                  <a:pt x="5228" y="472"/>
                </a:lnTo>
                <a:lnTo>
                  <a:pt x="5228" y="472"/>
                </a:lnTo>
                <a:lnTo>
                  <a:pt x="5229" y="469"/>
                </a:lnTo>
                <a:lnTo>
                  <a:pt x="5229" y="472"/>
                </a:lnTo>
                <a:lnTo>
                  <a:pt x="5230" y="472"/>
                </a:lnTo>
                <a:lnTo>
                  <a:pt x="5230" y="472"/>
                </a:lnTo>
                <a:lnTo>
                  <a:pt x="5230" y="408"/>
                </a:lnTo>
                <a:lnTo>
                  <a:pt x="5230" y="468"/>
                </a:lnTo>
                <a:lnTo>
                  <a:pt x="5231" y="467"/>
                </a:lnTo>
                <a:lnTo>
                  <a:pt x="5231" y="391"/>
                </a:lnTo>
                <a:lnTo>
                  <a:pt x="5232" y="429"/>
                </a:lnTo>
                <a:lnTo>
                  <a:pt x="5232" y="377"/>
                </a:lnTo>
                <a:lnTo>
                  <a:pt x="5232" y="467"/>
                </a:lnTo>
                <a:lnTo>
                  <a:pt x="5233" y="464"/>
                </a:lnTo>
                <a:lnTo>
                  <a:pt x="5233" y="464"/>
                </a:lnTo>
                <a:lnTo>
                  <a:pt x="5234" y="467"/>
                </a:lnTo>
                <a:lnTo>
                  <a:pt x="5234" y="260"/>
                </a:lnTo>
                <a:lnTo>
                  <a:pt x="5234" y="461"/>
                </a:lnTo>
                <a:lnTo>
                  <a:pt x="5234" y="464"/>
                </a:lnTo>
                <a:lnTo>
                  <a:pt x="5234" y="404"/>
                </a:lnTo>
                <a:lnTo>
                  <a:pt x="5235" y="472"/>
                </a:lnTo>
                <a:lnTo>
                  <a:pt x="5235" y="470"/>
                </a:lnTo>
                <a:lnTo>
                  <a:pt x="5235" y="469"/>
                </a:lnTo>
                <a:lnTo>
                  <a:pt x="5235" y="472"/>
                </a:lnTo>
                <a:lnTo>
                  <a:pt x="5236" y="410"/>
                </a:lnTo>
                <a:lnTo>
                  <a:pt x="5236" y="470"/>
                </a:lnTo>
                <a:lnTo>
                  <a:pt x="5236" y="468"/>
                </a:lnTo>
                <a:lnTo>
                  <a:pt x="5236" y="471"/>
                </a:lnTo>
                <a:lnTo>
                  <a:pt x="5237" y="465"/>
                </a:lnTo>
                <a:lnTo>
                  <a:pt x="5237" y="465"/>
                </a:lnTo>
                <a:lnTo>
                  <a:pt x="5238" y="466"/>
                </a:lnTo>
                <a:lnTo>
                  <a:pt x="5238" y="467"/>
                </a:lnTo>
                <a:lnTo>
                  <a:pt x="5238" y="459"/>
                </a:lnTo>
                <a:lnTo>
                  <a:pt x="5238" y="465"/>
                </a:lnTo>
                <a:lnTo>
                  <a:pt x="5239" y="465"/>
                </a:lnTo>
                <a:lnTo>
                  <a:pt x="5239" y="466"/>
                </a:lnTo>
                <a:lnTo>
                  <a:pt x="5240" y="464"/>
                </a:lnTo>
                <a:lnTo>
                  <a:pt x="5240" y="465"/>
                </a:lnTo>
                <a:lnTo>
                  <a:pt x="5240" y="465"/>
                </a:lnTo>
                <a:lnTo>
                  <a:pt x="5240" y="405"/>
                </a:lnTo>
                <a:lnTo>
                  <a:pt x="5240" y="467"/>
                </a:lnTo>
                <a:lnTo>
                  <a:pt x="5241" y="466"/>
                </a:lnTo>
                <a:lnTo>
                  <a:pt x="5241" y="466"/>
                </a:lnTo>
                <a:lnTo>
                  <a:pt x="5241" y="460"/>
                </a:lnTo>
                <a:lnTo>
                  <a:pt x="5241" y="472"/>
                </a:lnTo>
                <a:lnTo>
                  <a:pt x="5242" y="470"/>
                </a:lnTo>
                <a:lnTo>
                  <a:pt x="5242" y="469"/>
                </a:lnTo>
                <a:lnTo>
                  <a:pt x="5243" y="472"/>
                </a:lnTo>
                <a:lnTo>
                  <a:pt x="5243" y="468"/>
                </a:lnTo>
                <a:lnTo>
                  <a:pt x="5243" y="472"/>
                </a:lnTo>
                <a:lnTo>
                  <a:pt x="5243" y="471"/>
                </a:lnTo>
                <a:lnTo>
                  <a:pt x="5243" y="472"/>
                </a:lnTo>
                <a:lnTo>
                  <a:pt x="5244" y="426"/>
                </a:lnTo>
                <a:lnTo>
                  <a:pt x="5244" y="471"/>
                </a:lnTo>
                <a:lnTo>
                  <a:pt x="5244" y="471"/>
                </a:lnTo>
                <a:lnTo>
                  <a:pt x="5244" y="472"/>
                </a:lnTo>
                <a:lnTo>
                  <a:pt x="5245" y="404"/>
                </a:lnTo>
                <a:lnTo>
                  <a:pt x="5245" y="464"/>
                </a:lnTo>
                <a:lnTo>
                  <a:pt x="5245" y="464"/>
                </a:lnTo>
                <a:lnTo>
                  <a:pt x="5246" y="442"/>
                </a:lnTo>
                <a:lnTo>
                  <a:pt x="5246" y="472"/>
                </a:lnTo>
                <a:lnTo>
                  <a:pt x="5246" y="469"/>
                </a:lnTo>
                <a:lnTo>
                  <a:pt x="5247" y="469"/>
                </a:lnTo>
                <a:lnTo>
                  <a:pt x="5247" y="472"/>
                </a:lnTo>
                <a:lnTo>
                  <a:pt x="5248" y="472"/>
                </a:lnTo>
                <a:lnTo>
                  <a:pt x="5248" y="472"/>
                </a:lnTo>
                <a:lnTo>
                  <a:pt x="5248" y="472"/>
                </a:lnTo>
                <a:lnTo>
                  <a:pt x="5248" y="408"/>
                </a:lnTo>
                <a:lnTo>
                  <a:pt x="5249" y="470"/>
                </a:lnTo>
                <a:lnTo>
                  <a:pt x="5249" y="470"/>
                </a:lnTo>
                <a:lnTo>
                  <a:pt x="5249" y="472"/>
                </a:lnTo>
                <a:lnTo>
                  <a:pt x="5250" y="468"/>
                </a:lnTo>
                <a:lnTo>
                  <a:pt x="5250" y="471"/>
                </a:lnTo>
                <a:lnTo>
                  <a:pt x="5250" y="471"/>
                </a:lnTo>
                <a:lnTo>
                  <a:pt x="5250" y="472"/>
                </a:lnTo>
                <a:lnTo>
                  <a:pt x="5251" y="467"/>
                </a:lnTo>
                <a:lnTo>
                  <a:pt x="5251" y="469"/>
                </a:lnTo>
                <a:lnTo>
                  <a:pt x="5251" y="469"/>
                </a:lnTo>
                <a:lnTo>
                  <a:pt x="5252" y="470"/>
                </a:lnTo>
                <a:lnTo>
                  <a:pt x="5252" y="400"/>
                </a:lnTo>
                <a:lnTo>
                  <a:pt x="5252" y="465"/>
                </a:lnTo>
                <a:lnTo>
                  <a:pt x="5252" y="468"/>
                </a:lnTo>
                <a:lnTo>
                  <a:pt x="5252" y="468"/>
                </a:lnTo>
                <a:lnTo>
                  <a:pt x="5253" y="463"/>
                </a:lnTo>
                <a:lnTo>
                  <a:pt x="5253" y="466"/>
                </a:lnTo>
                <a:lnTo>
                  <a:pt x="5253" y="467"/>
                </a:lnTo>
                <a:lnTo>
                  <a:pt x="5254" y="404"/>
                </a:lnTo>
                <a:lnTo>
                  <a:pt x="5254" y="467"/>
                </a:lnTo>
                <a:lnTo>
                  <a:pt x="5254" y="464"/>
                </a:lnTo>
                <a:lnTo>
                  <a:pt x="5255" y="461"/>
                </a:lnTo>
                <a:lnTo>
                  <a:pt x="5255" y="472"/>
                </a:lnTo>
                <a:lnTo>
                  <a:pt x="5256" y="471"/>
                </a:lnTo>
                <a:lnTo>
                  <a:pt x="5256" y="471"/>
                </a:lnTo>
                <a:lnTo>
                  <a:pt x="5256" y="470"/>
                </a:lnTo>
                <a:lnTo>
                  <a:pt x="5257" y="472"/>
                </a:lnTo>
                <a:lnTo>
                  <a:pt x="5257" y="472"/>
                </a:lnTo>
                <a:lnTo>
                  <a:pt x="5257" y="472"/>
                </a:lnTo>
                <a:lnTo>
                  <a:pt x="5257" y="469"/>
                </a:lnTo>
                <a:lnTo>
                  <a:pt x="5258" y="472"/>
                </a:lnTo>
                <a:lnTo>
                  <a:pt x="5258" y="472"/>
                </a:lnTo>
                <a:lnTo>
                  <a:pt x="5258" y="472"/>
                </a:lnTo>
                <a:lnTo>
                  <a:pt x="5258" y="472"/>
                </a:lnTo>
                <a:lnTo>
                  <a:pt x="5259" y="469"/>
                </a:lnTo>
                <a:lnTo>
                  <a:pt x="5259" y="472"/>
                </a:lnTo>
                <a:lnTo>
                  <a:pt x="5259" y="472"/>
                </a:lnTo>
                <a:lnTo>
                  <a:pt x="5259" y="472"/>
                </a:lnTo>
                <a:lnTo>
                  <a:pt x="5259" y="413"/>
                </a:lnTo>
                <a:lnTo>
                  <a:pt x="5260" y="468"/>
                </a:lnTo>
                <a:lnTo>
                  <a:pt x="5261" y="470"/>
                </a:lnTo>
                <a:lnTo>
                  <a:pt x="5261" y="469"/>
                </a:lnTo>
                <a:lnTo>
                  <a:pt x="5261" y="472"/>
                </a:lnTo>
                <a:lnTo>
                  <a:pt x="5261" y="472"/>
                </a:lnTo>
                <a:lnTo>
                  <a:pt x="5262" y="472"/>
                </a:lnTo>
                <a:lnTo>
                  <a:pt x="5262" y="472"/>
                </a:lnTo>
                <a:lnTo>
                  <a:pt x="5262" y="431"/>
                </a:lnTo>
                <a:lnTo>
                  <a:pt x="5263" y="471"/>
                </a:lnTo>
                <a:lnTo>
                  <a:pt x="5263" y="471"/>
                </a:lnTo>
                <a:lnTo>
                  <a:pt x="5263" y="472"/>
                </a:lnTo>
                <a:lnTo>
                  <a:pt x="5263" y="435"/>
                </a:lnTo>
                <a:lnTo>
                  <a:pt x="5264" y="472"/>
                </a:lnTo>
                <a:lnTo>
                  <a:pt x="5264" y="471"/>
                </a:lnTo>
                <a:lnTo>
                  <a:pt x="5265" y="472"/>
                </a:lnTo>
                <a:lnTo>
                  <a:pt x="5265" y="408"/>
                </a:lnTo>
                <a:lnTo>
                  <a:pt x="5265" y="471"/>
                </a:lnTo>
                <a:lnTo>
                  <a:pt x="5265" y="471"/>
                </a:lnTo>
                <a:lnTo>
                  <a:pt x="5265" y="472"/>
                </a:lnTo>
                <a:lnTo>
                  <a:pt x="5266" y="430"/>
                </a:lnTo>
                <a:lnTo>
                  <a:pt x="5266" y="466"/>
                </a:lnTo>
                <a:lnTo>
                  <a:pt x="5266" y="467"/>
                </a:lnTo>
                <a:lnTo>
                  <a:pt x="5267" y="463"/>
                </a:lnTo>
                <a:lnTo>
                  <a:pt x="5267" y="466"/>
                </a:lnTo>
                <a:lnTo>
                  <a:pt x="5267" y="466"/>
                </a:lnTo>
                <a:lnTo>
                  <a:pt x="5267" y="466"/>
                </a:lnTo>
                <a:lnTo>
                  <a:pt x="5268" y="404"/>
                </a:lnTo>
                <a:lnTo>
                  <a:pt x="5268" y="466"/>
                </a:lnTo>
                <a:lnTo>
                  <a:pt x="5269" y="466"/>
                </a:lnTo>
                <a:lnTo>
                  <a:pt x="5269" y="472"/>
                </a:lnTo>
                <a:lnTo>
                  <a:pt x="5269" y="471"/>
                </a:lnTo>
                <a:lnTo>
                  <a:pt x="5270" y="471"/>
                </a:lnTo>
                <a:lnTo>
                  <a:pt x="5270" y="469"/>
                </a:lnTo>
                <a:lnTo>
                  <a:pt x="5271" y="472"/>
                </a:lnTo>
                <a:lnTo>
                  <a:pt x="5271" y="472"/>
                </a:lnTo>
                <a:lnTo>
                  <a:pt x="5271" y="472"/>
                </a:lnTo>
                <a:lnTo>
                  <a:pt x="5271" y="470"/>
                </a:lnTo>
                <a:lnTo>
                  <a:pt x="5271" y="472"/>
                </a:lnTo>
                <a:lnTo>
                  <a:pt x="5272" y="472"/>
                </a:lnTo>
                <a:lnTo>
                  <a:pt x="5272" y="472"/>
                </a:lnTo>
                <a:lnTo>
                  <a:pt x="5272" y="472"/>
                </a:lnTo>
                <a:lnTo>
                  <a:pt x="5273" y="458"/>
                </a:lnTo>
                <a:lnTo>
                  <a:pt x="5273" y="472"/>
                </a:lnTo>
                <a:lnTo>
                  <a:pt x="5273" y="472"/>
                </a:lnTo>
                <a:lnTo>
                  <a:pt x="5273" y="472"/>
                </a:lnTo>
                <a:lnTo>
                  <a:pt x="5273" y="412"/>
                </a:lnTo>
                <a:lnTo>
                  <a:pt x="5274" y="466"/>
                </a:lnTo>
                <a:lnTo>
                  <a:pt x="5274" y="277"/>
                </a:lnTo>
                <a:lnTo>
                  <a:pt x="5275" y="472"/>
                </a:lnTo>
                <a:lnTo>
                  <a:pt x="5275" y="471"/>
                </a:lnTo>
                <a:lnTo>
                  <a:pt x="5275" y="466"/>
                </a:lnTo>
                <a:lnTo>
                  <a:pt x="5275" y="460"/>
                </a:lnTo>
                <a:lnTo>
                  <a:pt x="5276" y="472"/>
                </a:lnTo>
                <a:lnTo>
                  <a:pt x="5276" y="472"/>
                </a:lnTo>
                <a:lnTo>
                  <a:pt x="5277" y="472"/>
                </a:lnTo>
                <a:lnTo>
                  <a:pt x="5277" y="445"/>
                </a:lnTo>
                <a:lnTo>
                  <a:pt x="5278" y="446"/>
                </a:lnTo>
                <a:lnTo>
                  <a:pt x="5278" y="446"/>
                </a:lnTo>
                <a:lnTo>
                  <a:pt x="5278" y="472"/>
                </a:lnTo>
                <a:lnTo>
                  <a:pt x="5279" y="472"/>
                </a:lnTo>
                <a:lnTo>
                  <a:pt x="5279" y="472"/>
                </a:lnTo>
                <a:lnTo>
                  <a:pt x="5279" y="472"/>
                </a:lnTo>
                <a:lnTo>
                  <a:pt x="5280" y="403"/>
                </a:lnTo>
                <a:lnTo>
                  <a:pt x="5280" y="441"/>
                </a:lnTo>
                <a:lnTo>
                  <a:pt x="5280" y="405"/>
                </a:lnTo>
                <a:lnTo>
                  <a:pt x="5280" y="369"/>
                </a:lnTo>
                <a:lnTo>
                  <a:pt x="5281" y="468"/>
                </a:lnTo>
                <a:lnTo>
                  <a:pt x="5281" y="467"/>
                </a:lnTo>
                <a:lnTo>
                  <a:pt x="5281" y="466"/>
                </a:lnTo>
                <a:lnTo>
                  <a:pt x="5282" y="467"/>
                </a:lnTo>
                <a:lnTo>
                  <a:pt x="5282" y="403"/>
                </a:lnTo>
                <a:lnTo>
                  <a:pt x="5282" y="463"/>
                </a:lnTo>
                <a:lnTo>
                  <a:pt x="5282" y="463"/>
                </a:lnTo>
                <a:lnTo>
                  <a:pt x="5283" y="461"/>
                </a:lnTo>
                <a:lnTo>
                  <a:pt x="5283" y="472"/>
                </a:lnTo>
                <a:lnTo>
                  <a:pt x="5283" y="470"/>
                </a:lnTo>
                <a:lnTo>
                  <a:pt x="5284" y="472"/>
                </a:lnTo>
                <a:lnTo>
                  <a:pt x="5284" y="472"/>
                </a:lnTo>
                <a:lnTo>
                  <a:pt x="5284" y="472"/>
                </a:lnTo>
                <a:lnTo>
                  <a:pt x="5285" y="470"/>
                </a:lnTo>
                <a:lnTo>
                  <a:pt x="5285" y="472"/>
                </a:lnTo>
                <a:lnTo>
                  <a:pt x="5285" y="472"/>
                </a:lnTo>
                <a:lnTo>
                  <a:pt x="5286" y="472"/>
                </a:lnTo>
                <a:lnTo>
                  <a:pt x="5286" y="472"/>
                </a:lnTo>
                <a:lnTo>
                  <a:pt x="5286" y="469"/>
                </a:lnTo>
                <a:lnTo>
                  <a:pt x="5287" y="472"/>
                </a:lnTo>
                <a:lnTo>
                  <a:pt x="5287" y="472"/>
                </a:lnTo>
                <a:lnTo>
                  <a:pt x="5287" y="472"/>
                </a:lnTo>
                <a:lnTo>
                  <a:pt x="5288" y="410"/>
                </a:lnTo>
                <a:lnTo>
                  <a:pt x="5288" y="471"/>
                </a:lnTo>
                <a:lnTo>
                  <a:pt x="5288" y="472"/>
                </a:lnTo>
                <a:lnTo>
                  <a:pt x="5289" y="424"/>
                </a:lnTo>
                <a:lnTo>
                  <a:pt x="5289" y="471"/>
                </a:lnTo>
                <a:lnTo>
                  <a:pt x="5289" y="467"/>
                </a:lnTo>
                <a:lnTo>
                  <a:pt x="5290" y="472"/>
                </a:lnTo>
                <a:lnTo>
                  <a:pt x="5290" y="263"/>
                </a:lnTo>
                <a:lnTo>
                  <a:pt x="5290" y="472"/>
                </a:lnTo>
                <a:lnTo>
                  <a:pt x="5290" y="472"/>
                </a:lnTo>
                <a:lnTo>
                  <a:pt x="5291" y="472"/>
                </a:lnTo>
                <a:lnTo>
                  <a:pt x="5291" y="439"/>
                </a:lnTo>
                <a:lnTo>
                  <a:pt x="5291" y="472"/>
                </a:lnTo>
                <a:lnTo>
                  <a:pt x="5291" y="472"/>
                </a:lnTo>
                <a:lnTo>
                  <a:pt x="5291" y="467"/>
                </a:lnTo>
                <a:lnTo>
                  <a:pt x="5292" y="471"/>
                </a:lnTo>
                <a:lnTo>
                  <a:pt x="5292" y="470"/>
                </a:lnTo>
                <a:lnTo>
                  <a:pt x="5293" y="471"/>
                </a:lnTo>
                <a:lnTo>
                  <a:pt x="5293" y="271"/>
                </a:lnTo>
                <a:lnTo>
                  <a:pt x="5293" y="469"/>
                </a:lnTo>
                <a:lnTo>
                  <a:pt x="5294" y="469"/>
                </a:lnTo>
                <a:lnTo>
                  <a:pt x="5294" y="466"/>
                </a:lnTo>
                <a:lnTo>
                  <a:pt x="5295" y="470"/>
                </a:lnTo>
                <a:lnTo>
                  <a:pt x="5295" y="469"/>
                </a:lnTo>
                <a:lnTo>
                  <a:pt x="5295" y="469"/>
                </a:lnTo>
                <a:lnTo>
                  <a:pt x="5295" y="470"/>
                </a:lnTo>
                <a:lnTo>
                  <a:pt x="5296" y="467"/>
                </a:lnTo>
                <a:lnTo>
                  <a:pt x="5296" y="467"/>
                </a:lnTo>
                <a:lnTo>
                  <a:pt x="5297" y="461"/>
                </a:lnTo>
                <a:lnTo>
                  <a:pt x="5297" y="472"/>
                </a:lnTo>
                <a:lnTo>
                  <a:pt x="5297" y="471"/>
                </a:lnTo>
                <a:lnTo>
                  <a:pt x="5297" y="471"/>
                </a:lnTo>
                <a:lnTo>
                  <a:pt x="5298" y="470"/>
                </a:lnTo>
                <a:lnTo>
                  <a:pt x="5298" y="472"/>
                </a:lnTo>
                <a:lnTo>
                  <a:pt x="5298" y="472"/>
                </a:lnTo>
                <a:lnTo>
                  <a:pt x="5298" y="471"/>
                </a:lnTo>
                <a:lnTo>
                  <a:pt x="5298" y="472"/>
                </a:lnTo>
                <a:lnTo>
                  <a:pt x="5299" y="469"/>
                </a:lnTo>
                <a:lnTo>
                  <a:pt x="5299" y="472"/>
                </a:lnTo>
                <a:lnTo>
                  <a:pt x="5299" y="471"/>
                </a:lnTo>
                <a:lnTo>
                  <a:pt x="5299" y="472"/>
                </a:lnTo>
                <a:lnTo>
                  <a:pt x="5300" y="470"/>
                </a:lnTo>
                <a:lnTo>
                  <a:pt x="5300" y="471"/>
                </a:lnTo>
                <a:lnTo>
                  <a:pt x="5301" y="470"/>
                </a:lnTo>
                <a:lnTo>
                  <a:pt x="5301" y="412"/>
                </a:lnTo>
                <a:lnTo>
                  <a:pt x="5301" y="472"/>
                </a:lnTo>
                <a:lnTo>
                  <a:pt x="5301" y="472"/>
                </a:lnTo>
                <a:lnTo>
                  <a:pt x="5302" y="472"/>
                </a:lnTo>
                <a:lnTo>
                  <a:pt x="5302" y="472"/>
                </a:lnTo>
                <a:lnTo>
                  <a:pt x="5303" y="467"/>
                </a:lnTo>
                <a:lnTo>
                  <a:pt x="5303" y="471"/>
                </a:lnTo>
                <a:lnTo>
                  <a:pt x="5303" y="472"/>
                </a:lnTo>
                <a:lnTo>
                  <a:pt x="5303" y="276"/>
                </a:lnTo>
                <a:lnTo>
                  <a:pt x="5304" y="472"/>
                </a:lnTo>
                <a:lnTo>
                  <a:pt x="5304" y="472"/>
                </a:lnTo>
                <a:lnTo>
                  <a:pt x="5304" y="472"/>
                </a:lnTo>
                <a:lnTo>
                  <a:pt x="5304" y="472"/>
                </a:lnTo>
                <a:lnTo>
                  <a:pt x="5304" y="439"/>
                </a:lnTo>
                <a:lnTo>
                  <a:pt x="5305" y="472"/>
                </a:lnTo>
                <a:lnTo>
                  <a:pt x="5305" y="472"/>
                </a:lnTo>
                <a:lnTo>
                  <a:pt x="5306" y="469"/>
                </a:lnTo>
                <a:lnTo>
                  <a:pt x="5306" y="472"/>
                </a:lnTo>
                <a:lnTo>
                  <a:pt x="5306" y="472"/>
                </a:lnTo>
                <a:lnTo>
                  <a:pt x="5307" y="438"/>
                </a:lnTo>
                <a:lnTo>
                  <a:pt x="5307" y="464"/>
                </a:lnTo>
                <a:lnTo>
                  <a:pt x="5307" y="363"/>
                </a:lnTo>
                <a:lnTo>
                  <a:pt x="5308" y="467"/>
                </a:lnTo>
                <a:lnTo>
                  <a:pt x="5308" y="465"/>
                </a:lnTo>
                <a:lnTo>
                  <a:pt x="5309" y="466"/>
                </a:lnTo>
                <a:lnTo>
                  <a:pt x="5309" y="463"/>
                </a:lnTo>
                <a:lnTo>
                  <a:pt x="5309" y="467"/>
                </a:lnTo>
                <a:lnTo>
                  <a:pt x="5309" y="466"/>
                </a:lnTo>
                <a:lnTo>
                  <a:pt x="5309" y="466"/>
                </a:lnTo>
                <a:lnTo>
                  <a:pt x="5310" y="263"/>
                </a:lnTo>
                <a:lnTo>
                  <a:pt x="5310" y="467"/>
                </a:lnTo>
                <a:lnTo>
                  <a:pt x="5311" y="466"/>
                </a:lnTo>
                <a:lnTo>
                  <a:pt x="5311" y="465"/>
                </a:lnTo>
                <a:lnTo>
                  <a:pt x="5311" y="464"/>
                </a:lnTo>
                <a:lnTo>
                  <a:pt x="5311" y="472"/>
                </a:lnTo>
                <a:lnTo>
                  <a:pt x="5312" y="472"/>
                </a:lnTo>
                <a:lnTo>
                  <a:pt x="5312" y="472"/>
                </a:lnTo>
                <a:lnTo>
                  <a:pt x="5312" y="466"/>
                </a:lnTo>
                <a:lnTo>
                  <a:pt x="5313" y="472"/>
                </a:lnTo>
                <a:lnTo>
                  <a:pt x="5313" y="472"/>
                </a:lnTo>
                <a:lnTo>
                  <a:pt x="5313" y="472"/>
                </a:lnTo>
                <a:lnTo>
                  <a:pt x="5314" y="472"/>
                </a:lnTo>
                <a:lnTo>
                  <a:pt x="5314" y="469"/>
                </a:lnTo>
                <a:lnTo>
                  <a:pt x="5314" y="472"/>
                </a:lnTo>
                <a:lnTo>
                  <a:pt x="5314" y="472"/>
                </a:lnTo>
                <a:lnTo>
                  <a:pt x="5314" y="472"/>
                </a:lnTo>
                <a:lnTo>
                  <a:pt x="5315" y="407"/>
                </a:lnTo>
                <a:lnTo>
                  <a:pt x="5315" y="467"/>
                </a:lnTo>
                <a:lnTo>
                  <a:pt x="5315" y="470"/>
                </a:lnTo>
                <a:lnTo>
                  <a:pt x="5316" y="445"/>
                </a:lnTo>
                <a:lnTo>
                  <a:pt x="5316" y="472"/>
                </a:lnTo>
                <a:lnTo>
                  <a:pt x="5317" y="472"/>
                </a:lnTo>
                <a:lnTo>
                  <a:pt x="5317" y="424"/>
                </a:lnTo>
                <a:lnTo>
                  <a:pt x="5317" y="472"/>
                </a:lnTo>
                <a:lnTo>
                  <a:pt x="5317" y="471"/>
                </a:lnTo>
                <a:lnTo>
                  <a:pt x="5317" y="472"/>
                </a:lnTo>
                <a:lnTo>
                  <a:pt x="5318" y="472"/>
                </a:lnTo>
                <a:lnTo>
                  <a:pt x="5319" y="374"/>
                </a:lnTo>
                <a:lnTo>
                  <a:pt x="5319" y="445"/>
                </a:lnTo>
                <a:lnTo>
                  <a:pt x="5319" y="428"/>
                </a:lnTo>
                <a:lnTo>
                  <a:pt x="5319" y="407"/>
                </a:lnTo>
                <a:lnTo>
                  <a:pt x="5319" y="472"/>
                </a:lnTo>
                <a:lnTo>
                  <a:pt x="5320" y="471"/>
                </a:lnTo>
                <a:lnTo>
                  <a:pt x="5320" y="470"/>
                </a:lnTo>
                <a:lnTo>
                  <a:pt x="5320" y="414"/>
                </a:lnTo>
                <a:lnTo>
                  <a:pt x="5321" y="472"/>
                </a:lnTo>
                <a:lnTo>
                  <a:pt x="5321" y="469"/>
                </a:lnTo>
                <a:lnTo>
                  <a:pt x="5321" y="468"/>
                </a:lnTo>
                <a:lnTo>
                  <a:pt x="5322" y="401"/>
                </a:lnTo>
                <a:lnTo>
                  <a:pt x="5322" y="463"/>
                </a:lnTo>
                <a:lnTo>
                  <a:pt x="5322" y="463"/>
                </a:lnTo>
                <a:lnTo>
                  <a:pt x="5323" y="466"/>
                </a:lnTo>
                <a:lnTo>
                  <a:pt x="5323" y="399"/>
                </a:lnTo>
                <a:lnTo>
                  <a:pt x="5323" y="464"/>
                </a:lnTo>
                <a:lnTo>
                  <a:pt x="5323" y="464"/>
                </a:lnTo>
                <a:lnTo>
                  <a:pt x="5324" y="467"/>
                </a:lnTo>
                <a:lnTo>
                  <a:pt x="5324" y="406"/>
                </a:lnTo>
                <a:lnTo>
                  <a:pt x="5324" y="465"/>
                </a:lnTo>
                <a:lnTo>
                  <a:pt x="5325" y="466"/>
                </a:lnTo>
                <a:lnTo>
                  <a:pt x="5325" y="464"/>
                </a:lnTo>
                <a:lnTo>
                  <a:pt x="5325" y="472"/>
                </a:lnTo>
                <a:lnTo>
                  <a:pt x="5325" y="471"/>
                </a:lnTo>
                <a:lnTo>
                  <a:pt x="5325" y="471"/>
                </a:lnTo>
                <a:lnTo>
                  <a:pt x="5326" y="472"/>
                </a:lnTo>
                <a:lnTo>
                  <a:pt x="5326" y="471"/>
                </a:lnTo>
                <a:lnTo>
                  <a:pt x="5327" y="472"/>
                </a:lnTo>
                <a:lnTo>
                  <a:pt x="5327" y="472"/>
                </a:lnTo>
                <a:lnTo>
                  <a:pt x="5327" y="472"/>
                </a:lnTo>
                <a:lnTo>
                  <a:pt x="5327" y="470"/>
                </a:lnTo>
                <a:lnTo>
                  <a:pt x="5328" y="472"/>
                </a:lnTo>
                <a:lnTo>
                  <a:pt x="5328" y="472"/>
                </a:lnTo>
                <a:lnTo>
                  <a:pt x="5328" y="472"/>
                </a:lnTo>
                <a:lnTo>
                  <a:pt x="5329" y="468"/>
                </a:lnTo>
                <a:lnTo>
                  <a:pt x="5329" y="472"/>
                </a:lnTo>
                <a:lnTo>
                  <a:pt x="5329" y="472"/>
                </a:lnTo>
                <a:lnTo>
                  <a:pt x="5329" y="472"/>
                </a:lnTo>
                <a:lnTo>
                  <a:pt x="5330" y="444"/>
                </a:lnTo>
                <a:lnTo>
                  <a:pt x="5330" y="466"/>
                </a:lnTo>
                <a:lnTo>
                  <a:pt x="5330" y="277"/>
                </a:lnTo>
                <a:lnTo>
                  <a:pt x="5331" y="472"/>
                </a:lnTo>
                <a:lnTo>
                  <a:pt x="5331" y="472"/>
                </a:lnTo>
                <a:lnTo>
                  <a:pt x="5331" y="468"/>
                </a:lnTo>
                <a:lnTo>
                  <a:pt x="5332" y="460"/>
                </a:lnTo>
                <a:lnTo>
                  <a:pt x="5332" y="472"/>
                </a:lnTo>
                <a:lnTo>
                  <a:pt x="5332" y="472"/>
                </a:lnTo>
                <a:lnTo>
                  <a:pt x="5333" y="472"/>
                </a:lnTo>
                <a:lnTo>
                  <a:pt x="5333" y="472"/>
                </a:lnTo>
                <a:lnTo>
                  <a:pt x="5333" y="469"/>
                </a:lnTo>
                <a:lnTo>
                  <a:pt x="5333" y="472"/>
                </a:lnTo>
                <a:lnTo>
                  <a:pt x="5334" y="472"/>
                </a:lnTo>
                <a:lnTo>
                  <a:pt x="5334" y="472"/>
                </a:lnTo>
                <a:lnTo>
                  <a:pt x="5335" y="470"/>
                </a:lnTo>
                <a:lnTo>
                  <a:pt x="5335" y="470"/>
                </a:lnTo>
                <a:lnTo>
                  <a:pt x="5335" y="470"/>
                </a:lnTo>
                <a:lnTo>
                  <a:pt x="5335" y="471"/>
                </a:lnTo>
                <a:lnTo>
                  <a:pt x="5336" y="465"/>
                </a:lnTo>
                <a:lnTo>
                  <a:pt x="5336" y="465"/>
                </a:lnTo>
                <a:lnTo>
                  <a:pt x="5336" y="465"/>
                </a:lnTo>
                <a:lnTo>
                  <a:pt x="5337" y="411"/>
                </a:lnTo>
                <a:lnTo>
                  <a:pt x="5337" y="467"/>
                </a:lnTo>
                <a:lnTo>
                  <a:pt x="5337" y="465"/>
                </a:lnTo>
                <a:lnTo>
                  <a:pt x="5337" y="465"/>
                </a:lnTo>
                <a:lnTo>
                  <a:pt x="5337" y="466"/>
                </a:lnTo>
                <a:lnTo>
                  <a:pt x="5338" y="461"/>
                </a:lnTo>
                <a:lnTo>
                  <a:pt x="5338" y="465"/>
                </a:lnTo>
                <a:lnTo>
                  <a:pt x="5338" y="465"/>
                </a:lnTo>
                <a:lnTo>
                  <a:pt x="5339" y="459"/>
                </a:lnTo>
                <a:lnTo>
                  <a:pt x="5339" y="472"/>
                </a:lnTo>
                <a:lnTo>
                  <a:pt x="5339" y="471"/>
                </a:lnTo>
                <a:lnTo>
                  <a:pt x="5340" y="471"/>
                </a:lnTo>
                <a:lnTo>
                  <a:pt x="5340" y="472"/>
                </a:lnTo>
                <a:lnTo>
                  <a:pt x="5340" y="471"/>
                </a:lnTo>
                <a:lnTo>
                  <a:pt x="5340" y="472"/>
                </a:lnTo>
                <a:lnTo>
                  <a:pt x="5341" y="472"/>
                </a:lnTo>
                <a:lnTo>
                  <a:pt x="5341" y="427"/>
                </a:lnTo>
                <a:lnTo>
                  <a:pt x="5342" y="472"/>
                </a:lnTo>
                <a:lnTo>
                  <a:pt x="5342" y="472"/>
                </a:lnTo>
                <a:lnTo>
                  <a:pt x="5342" y="472"/>
                </a:lnTo>
                <a:lnTo>
                  <a:pt x="5342" y="469"/>
                </a:lnTo>
                <a:lnTo>
                  <a:pt x="5342" y="472"/>
                </a:lnTo>
                <a:lnTo>
                  <a:pt x="5343" y="472"/>
                </a:lnTo>
                <a:lnTo>
                  <a:pt x="5343" y="472"/>
                </a:lnTo>
                <a:lnTo>
                  <a:pt x="5343" y="472"/>
                </a:lnTo>
                <a:lnTo>
                  <a:pt x="5344" y="406"/>
                </a:lnTo>
                <a:lnTo>
                  <a:pt x="5344" y="471"/>
                </a:lnTo>
                <a:lnTo>
                  <a:pt x="5344" y="471"/>
                </a:lnTo>
                <a:lnTo>
                  <a:pt x="5344" y="452"/>
                </a:lnTo>
                <a:lnTo>
                  <a:pt x="5344" y="472"/>
                </a:lnTo>
                <a:lnTo>
                  <a:pt x="5345" y="472"/>
                </a:lnTo>
                <a:lnTo>
                  <a:pt x="5345" y="472"/>
                </a:lnTo>
                <a:lnTo>
                  <a:pt x="5346" y="472"/>
                </a:lnTo>
                <a:lnTo>
                  <a:pt x="5346" y="427"/>
                </a:lnTo>
                <a:lnTo>
                  <a:pt x="5346" y="472"/>
                </a:lnTo>
                <a:lnTo>
                  <a:pt x="5346" y="471"/>
                </a:lnTo>
                <a:lnTo>
                  <a:pt x="5346" y="469"/>
                </a:lnTo>
                <a:lnTo>
                  <a:pt x="5347" y="472"/>
                </a:lnTo>
                <a:lnTo>
                  <a:pt x="5347" y="472"/>
                </a:lnTo>
                <a:lnTo>
                  <a:pt x="5348" y="472"/>
                </a:lnTo>
                <a:lnTo>
                  <a:pt x="5348" y="469"/>
                </a:lnTo>
                <a:lnTo>
                  <a:pt x="5348" y="472"/>
                </a:lnTo>
                <a:lnTo>
                  <a:pt x="5348" y="472"/>
                </a:lnTo>
                <a:lnTo>
                  <a:pt x="5348" y="472"/>
                </a:lnTo>
                <a:lnTo>
                  <a:pt x="5349" y="472"/>
                </a:lnTo>
                <a:lnTo>
                  <a:pt x="5350" y="463"/>
                </a:lnTo>
                <a:lnTo>
                  <a:pt x="5350" y="465"/>
                </a:lnTo>
                <a:lnTo>
                  <a:pt x="5350" y="468"/>
                </a:lnTo>
                <a:lnTo>
                  <a:pt x="5350" y="469"/>
                </a:lnTo>
                <a:lnTo>
                  <a:pt x="5351" y="467"/>
                </a:lnTo>
                <a:lnTo>
                  <a:pt x="5351" y="467"/>
                </a:lnTo>
                <a:lnTo>
                  <a:pt x="5351" y="467"/>
                </a:lnTo>
                <a:lnTo>
                  <a:pt x="5352" y="469"/>
                </a:lnTo>
                <a:lnTo>
                  <a:pt x="5352" y="468"/>
                </a:lnTo>
                <a:lnTo>
                  <a:pt x="5352" y="465"/>
                </a:lnTo>
                <a:lnTo>
                  <a:pt x="5352" y="405"/>
                </a:lnTo>
                <a:lnTo>
                  <a:pt x="5353" y="472"/>
                </a:lnTo>
                <a:lnTo>
                  <a:pt x="5353" y="472"/>
                </a:lnTo>
                <a:lnTo>
                  <a:pt x="5353" y="472"/>
                </a:lnTo>
                <a:lnTo>
                  <a:pt x="5354" y="472"/>
                </a:lnTo>
                <a:lnTo>
                  <a:pt x="5354" y="469"/>
                </a:lnTo>
                <a:lnTo>
                  <a:pt x="5354" y="472"/>
                </a:lnTo>
                <a:lnTo>
                  <a:pt x="5354" y="472"/>
                </a:lnTo>
                <a:lnTo>
                  <a:pt x="5355" y="471"/>
                </a:lnTo>
                <a:lnTo>
                  <a:pt x="5355" y="472"/>
                </a:lnTo>
                <a:lnTo>
                  <a:pt x="5356" y="472"/>
                </a:lnTo>
                <a:lnTo>
                  <a:pt x="5356" y="470"/>
                </a:lnTo>
                <a:lnTo>
                  <a:pt x="5356" y="472"/>
                </a:lnTo>
                <a:lnTo>
                  <a:pt x="5356" y="472"/>
                </a:lnTo>
                <a:lnTo>
                  <a:pt x="5357" y="472"/>
                </a:lnTo>
                <a:lnTo>
                  <a:pt x="5358" y="410"/>
                </a:lnTo>
                <a:lnTo>
                  <a:pt x="5358" y="468"/>
                </a:lnTo>
                <a:lnTo>
                  <a:pt x="5358" y="469"/>
                </a:lnTo>
                <a:lnTo>
                  <a:pt x="5358" y="472"/>
                </a:lnTo>
                <a:lnTo>
                  <a:pt x="5358" y="432"/>
                </a:lnTo>
                <a:lnTo>
                  <a:pt x="5359" y="467"/>
                </a:lnTo>
                <a:lnTo>
                  <a:pt x="5359" y="470"/>
                </a:lnTo>
                <a:lnTo>
                  <a:pt x="5359" y="423"/>
                </a:lnTo>
                <a:lnTo>
                  <a:pt x="5360" y="472"/>
                </a:lnTo>
                <a:lnTo>
                  <a:pt x="5360" y="472"/>
                </a:lnTo>
                <a:lnTo>
                  <a:pt x="5360" y="472"/>
                </a:lnTo>
                <a:lnTo>
                  <a:pt x="5360" y="472"/>
                </a:lnTo>
                <a:lnTo>
                  <a:pt x="5361" y="470"/>
                </a:lnTo>
                <a:lnTo>
                  <a:pt x="5361" y="472"/>
                </a:lnTo>
                <a:lnTo>
                  <a:pt x="5361" y="472"/>
                </a:lnTo>
                <a:lnTo>
                  <a:pt x="5361" y="472"/>
                </a:lnTo>
                <a:lnTo>
                  <a:pt x="5362" y="410"/>
                </a:lnTo>
                <a:lnTo>
                  <a:pt x="5362" y="471"/>
                </a:lnTo>
                <a:lnTo>
                  <a:pt x="5362" y="471"/>
                </a:lnTo>
                <a:lnTo>
                  <a:pt x="5363" y="468"/>
                </a:lnTo>
                <a:lnTo>
                  <a:pt x="5363" y="468"/>
                </a:lnTo>
                <a:lnTo>
                  <a:pt x="5364" y="468"/>
                </a:lnTo>
                <a:lnTo>
                  <a:pt x="5364" y="469"/>
                </a:lnTo>
                <a:lnTo>
                  <a:pt x="5364" y="431"/>
                </a:lnTo>
                <a:lnTo>
                  <a:pt x="5364" y="468"/>
                </a:lnTo>
                <a:lnTo>
                  <a:pt x="5365" y="468"/>
                </a:lnTo>
                <a:lnTo>
                  <a:pt x="5365" y="470"/>
                </a:lnTo>
                <a:lnTo>
                  <a:pt x="5365" y="467"/>
                </a:lnTo>
                <a:lnTo>
                  <a:pt x="5366" y="468"/>
                </a:lnTo>
                <a:lnTo>
                  <a:pt x="5366" y="468"/>
                </a:lnTo>
                <a:lnTo>
                  <a:pt x="5366" y="470"/>
                </a:lnTo>
                <a:lnTo>
                  <a:pt x="5367" y="402"/>
                </a:lnTo>
                <a:lnTo>
                  <a:pt x="5367" y="469"/>
                </a:lnTo>
                <a:lnTo>
                  <a:pt x="5367" y="469"/>
                </a:lnTo>
                <a:lnTo>
                  <a:pt x="5367" y="467"/>
                </a:lnTo>
                <a:lnTo>
                  <a:pt x="5367" y="472"/>
                </a:lnTo>
                <a:lnTo>
                  <a:pt x="5368" y="472"/>
                </a:lnTo>
                <a:lnTo>
                  <a:pt x="5368" y="472"/>
                </a:lnTo>
                <a:lnTo>
                  <a:pt x="5368" y="472"/>
                </a:lnTo>
                <a:lnTo>
                  <a:pt x="5368" y="470"/>
                </a:lnTo>
                <a:lnTo>
                  <a:pt x="5369" y="472"/>
                </a:lnTo>
                <a:lnTo>
                  <a:pt x="5369" y="472"/>
                </a:lnTo>
                <a:lnTo>
                  <a:pt x="5370" y="472"/>
                </a:lnTo>
                <a:lnTo>
                  <a:pt x="5370" y="470"/>
                </a:lnTo>
                <a:lnTo>
                  <a:pt x="5370" y="471"/>
                </a:lnTo>
                <a:lnTo>
                  <a:pt x="5370" y="471"/>
                </a:lnTo>
                <a:lnTo>
                  <a:pt x="5370" y="423"/>
                </a:lnTo>
                <a:lnTo>
                  <a:pt x="5371" y="472"/>
                </a:lnTo>
                <a:lnTo>
                  <a:pt x="5371" y="472"/>
                </a:lnTo>
                <a:lnTo>
                  <a:pt x="5372" y="472"/>
                </a:lnTo>
                <a:lnTo>
                  <a:pt x="5372" y="472"/>
                </a:lnTo>
                <a:lnTo>
                  <a:pt x="5372" y="410"/>
                </a:lnTo>
                <a:lnTo>
                  <a:pt x="5372" y="470"/>
                </a:lnTo>
                <a:lnTo>
                  <a:pt x="5373" y="471"/>
                </a:lnTo>
                <a:lnTo>
                  <a:pt x="5373" y="276"/>
                </a:lnTo>
                <a:lnTo>
                  <a:pt x="5373" y="472"/>
                </a:lnTo>
                <a:lnTo>
                  <a:pt x="5374" y="470"/>
                </a:lnTo>
                <a:lnTo>
                  <a:pt x="5374" y="470"/>
                </a:lnTo>
                <a:lnTo>
                  <a:pt x="5374" y="472"/>
                </a:lnTo>
                <a:lnTo>
                  <a:pt x="5375" y="426"/>
                </a:lnTo>
                <a:lnTo>
                  <a:pt x="5375" y="427"/>
                </a:lnTo>
                <a:lnTo>
                  <a:pt x="5375" y="426"/>
                </a:lnTo>
                <a:lnTo>
                  <a:pt x="5375" y="472"/>
                </a:lnTo>
                <a:lnTo>
                  <a:pt x="5376" y="469"/>
                </a:lnTo>
                <a:lnTo>
                  <a:pt x="5376" y="469"/>
                </a:lnTo>
                <a:lnTo>
                  <a:pt x="5377" y="472"/>
                </a:lnTo>
                <a:lnTo>
                  <a:pt x="5377" y="471"/>
                </a:lnTo>
                <a:lnTo>
                  <a:pt x="5377" y="472"/>
                </a:lnTo>
                <a:lnTo>
                  <a:pt x="5377" y="469"/>
                </a:lnTo>
                <a:lnTo>
                  <a:pt x="5378" y="472"/>
                </a:lnTo>
                <a:lnTo>
                  <a:pt x="5378" y="472"/>
                </a:lnTo>
                <a:lnTo>
                  <a:pt x="5378" y="472"/>
                </a:lnTo>
                <a:lnTo>
                  <a:pt x="5379" y="469"/>
                </a:lnTo>
                <a:lnTo>
                  <a:pt x="5379" y="472"/>
                </a:lnTo>
                <a:lnTo>
                  <a:pt x="5379" y="472"/>
                </a:lnTo>
                <a:lnTo>
                  <a:pt x="5380" y="472"/>
                </a:lnTo>
                <a:lnTo>
                  <a:pt x="5380" y="472"/>
                </a:lnTo>
                <a:lnTo>
                  <a:pt x="5380" y="469"/>
                </a:lnTo>
                <a:lnTo>
                  <a:pt x="5380" y="471"/>
                </a:lnTo>
                <a:lnTo>
                  <a:pt x="5381" y="472"/>
                </a:lnTo>
                <a:lnTo>
                  <a:pt x="5381" y="472"/>
                </a:lnTo>
                <a:lnTo>
                  <a:pt x="5381" y="471"/>
                </a:lnTo>
                <a:lnTo>
                  <a:pt x="5382" y="472"/>
                </a:lnTo>
                <a:lnTo>
                  <a:pt x="5382" y="471"/>
                </a:lnTo>
                <a:lnTo>
                  <a:pt x="5382" y="469"/>
                </a:lnTo>
                <a:lnTo>
                  <a:pt x="5382" y="472"/>
                </a:lnTo>
                <a:lnTo>
                  <a:pt x="5383" y="472"/>
                </a:lnTo>
                <a:lnTo>
                  <a:pt x="5383" y="472"/>
                </a:lnTo>
                <a:lnTo>
                  <a:pt x="5383" y="472"/>
                </a:lnTo>
                <a:lnTo>
                  <a:pt x="5384" y="469"/>
                </a:lnTo>
                <a:lnTo>
                  <a:pt x="5384" y="472"/>
                </a:lnTo>
                <a:lnTo>
                  <a:pt x="5384" y="472"/>
                </a:lnTo>
                <a:lnTo>
                  <a:pt x="5384" y="471"/>
                </a:lnTo>
                <a:lnTo>
                  <a:pt x="5385" y="472"/>
                </a:lnTo>
                <a:lnTo>
                  <a:pt x="5385" y="470"/>
                </a:lnTo>
                <a:lnTo>
                  <a:pt x="5386" y="472"/>
                </a:lnTo>
                <a:lnTo>
                  <a:pt x="5386" y="471"/>
                </a:lnTo>
                <a:lnTo>
                  <a:pt x="5386" y="472"/>
                </a:lnTo>
                <a:lnTo>
                  <a:pt x="5386" y="472"/>
                </a:lnTo>
                <a:lnTo>
                  <a:pt x="5387" y="470"/>
                </a:lnTo>
                <a:lnTo>
                  <a:pt x="5387" y="472"/>
                </a:lnTo>
                <a:lnTo>
                  <a:pt x="5387" y="472"/>
                </a:lnTo>
                <a:lnTo>
                  <a:pt x="5388" y="472"/>
                </a:lnTo>
                <a:lnTo>
                  <a:pt x="5388" y="472"/>
                </a:lnTo>
                <a:lnTo>
                  <a:pt x="5388" y="472"/>
                </a:lnTo>
                <a:lnTo>
                  <a:pt x="5389" y="472"/>
                </a:lnTo>
                <a:lnTo>
                  <a:pt x="5389" y="471"/>
                </a:lnTo>
                <a:lnTo>
                  <a:pt x="5389" y="472"/>
                </a:lnTo>
                <a:lnTo>
                  <a:pt x="5390" y="472"/>
                </a:lnTo>
                <a:lnTo>
                  <a:pt x="5390" y="472"/>
                </a:lnTo>
                <a:lnTo>
                  <a:pt x="5390" y="472"/>
                </a:lnTo>
                <a:lnTo>
                  <a:pt x="5390" y="469"/>
                </a:lnTo>
                <a:lnTo>
                  <a:pt x="5391" y="472"/>
                </a:lnTo>
                <a:lnTo>
                  <a:pt x="5391" y="472"/>
                </a:lnTo>
                <a:lnTo>
                  <a:pt x="5392" y="460"/>
                </a:lnTo>
                <a:lnTo>
                  <a:pt x="5392" y="472"/>
                </a:lnTo>
                <a:lnTo>
                  <a:pt x="5392" y="472"/>
                </a:lnTo>
                <a:lnTo>
                  <a:pt x="5392" y="470"/>
                </a:lnTo>
                <a:lnTo>
                  <a:pt x="5393" y="472"/>
                </a:lnTo>
                <a:lnTo>
                  <a:pt x="5393" y="472"/>
                </a:lnTo>
                <a:lnTo>
                  <a:pt x="5393" y="472"/>
                </a:lnTo>
                <a:lnTo>
                  <a:pt x="5393" y="472"/>
                </a:lnTo>
                <a:lnTo>
                  <a:pt x="5394" y="470"/>
                </a:lnTo>
                <a:lnTo>
                  <a:pt x="5394" y="470"/>
                </a:lnTo>
                <a:lnTo>
                  <a:pt x="5395" y="472"/>
                </a:lnTo>
                <a:lnTo>
                  <a:pt x="5395" y="472"/>
                </a:lnTo>
                <a:lnTo>
                  <a:pt x="5395" y="472"/>
                </a:lnTo>
                <a:lnTo>
                  <a:pt x="5396" y="472"/>
                </a:lnTo>
                <a:lnTo>
                  <a:pt x="5396" y="470"/>
                </a:lnTo>
                <a:lnTo>
                  <a:pt x="5396" y="472"/>
                </a:lnTo>
                <a:lnTo>
                  <a:pt x="5397" y="472"/>
                </a:lnTo>
                <a:lnTo>
                  <a:pt x="5397" y="472"/>
                </a:lnTo>
                <a:lnTo>
                  <a:pt x="5398" y="470"/>
                </a:lnTo>
                <a:lnTo>
                  <a:pt x="5398" y="470"/>
                </a:lnTo>
                <a:lnTo>
                  <a:pt x="5398" y="470"/>
                </a:lnTo>
                <a:lnTo>
                  <a:pt x="5398" y="469"/>
                </a:lnTo>
                <a:lnTo>
                  <a:pt x="5398" y="472"/>
                </a:lnTo>
                <a:lnTo>
                  <a:pt x="5399" y="472"/>
                </a:lnTo>
                <a:lnTo>
                  <a:pt x="5399" y="472"/>
                </a:lnTo>
                <a:lnTo>
                  <a:pt x="5400" y="470"/>
                </a:lnTo>
                <a:lnTo>
                  <a:pt x="5400" y="472"/>
                </a:lnTo>
                <a:lnTo>
                  <a:pt x="5400" y="471"/>
                </a:lnTo>
                <a:lnTo>
                  <a:pt x="5400" y="472"/>
                </a:lnTo>
                <a:lnTo>
                  <a:pt x="5401" y="471"/>
                </a:lnTo>
                <a:lnTo>
                  <a:pt x="5401" y="471"/>
                </a:lnTo>
                <a:lnTo>
                  <a:pt x="5401" y="472"/>
                </a:lnTo>
                <a:lnTo>
                  <a:pt x="5402" y="471"/>
                </a:lnTo>
                <a:lnTo>
                  <a:pt x="5402" y="472"/>
                </a:lnTo>
                <a:lnTo>
                  <a:pt x="5402" y="472"/>
                </a:lnTo>
                <a:lnTo>
                  <a:pt x="5402" y="472"/>
                </a:lnTo>
                <a:lnTo>
                  <a:pt x="5402" y="472"/>
                </a:lnTo>
                <a:lnTo>
                  <a:pt x="5403" y="469"/>
                </a:lnTo>
                <a:lnTo>
                  <a:pt x="5403" y="472"/>
                </a:lnTo>
                <a:lnTo>
                  <a:pt x="5404" y="472"/>
                </a:lnTo>
                <a:lnTo>
                  <a:pt x="5404" y="471"/>
                </a:lnTo>
                <a:lnTo>
                  <a:pt x="5404" y="472"/>
                </a:lnTo>
                <a:lnTo>
                  <a:pt x="5404" y="472"/>
                </a:lnTo>
                <a:lnTo>
                  <a:pt x="5405" y="472"/>
                </a:lnTo>
                <a:lnTo>
                  <a:pt x="5405" y="472"/>
                </a:lnTo>
                <a:lnTo>
                  <a:pt x="5405" y="469"/>
                </a:lnTo>
                <a:lnTo>
                  <a:pt x="5406" y="472"/>
                </a:lnTo>
                <a:lnTo>
                  <a:pt x="5406" y="470"/>
                </a:lnTo>
                <a:lnTo>
                  <a:pt x="5406" y="472"/>
                </a:lnTo>
                <a:lnTo>
                  <a:pt x="5407" y="470"/>
                </a:lnTo>
                <a:lnTo>
                  <a:pt x="5407" y="472"/>
                </a:lnTo>
                <a:lnTo>
                  <a:pt x="5407" y="472"/>
                </a:lnTo>
                <a:lnTo>
                  <a:pt x="5407" y="470"/>
                </a:lnTo>
                <a:lnTo>
                  <a:pt x="5408" y="472"/>
                </a:lnTo>
                <a:lnTo>
                  <a:pt x="5408" y="471"/>
                </a:lnTo>
                <a:lnTo>
                  <a:pt x="5408" y="471"/>
                </a:lnTo>
                <a:lnTo>
                  <a:pt x="5408" y="256"/>
                </a:lnTo>
                <a:lnTo>
                  <a:pt x="5409" y="472"/>
                </a:lnTo>
                <a:lnTo>
                  <a:pt x="5409" y="472"/>
                </a:lnTo>
                <a:lnTo>
                  <a:pt x="5409" y="472"/>
                </a:lnTo>
                <a:lnTo>
                  <a:pt x="5410" y="470"/>
                </a:lnTo>
                <a:lnTo>
                  <a:pt x="5410" y="472"/>
                </a:lnTo>
                <a:lnTo>
                  <a:pt x="5410" y="472"/>
                </a:lnTo>
                <a:lnTo>
                  <a:pt x="5410" y="472"/>
                </a:lnTo>
                <a:lnTo>
                  <a:pt x="5410" y="472"/>
                </a:lnTo>
                <a:lnTo>
                  <a:pt x="5411" y="409"/>
                </a:lnTo>
                <a:lnTo>
                  <a:pt x="5411" y="471"/>
                </a:lnTo>
                <a:lnTo>
                  <a:pt x="5412" y="471"/>
                </a:lnTo>
                <a:lnTo>
                  <a:pt x="5412" y="471"/>
                </a:lnTo>
                <a:lnTo>
                  <a:pt x="5412" y="466"/>
                </a:lnTo>
                <a:lnTo>
                  <a:pt x="5412" y="468"/>
                </a:lnTo>
                <a:lnTo>
                  <a:pt x="5412" y="468"/>
                </a:lnTo>
                <a:lnTo>
                  <a:pt x="5413" y="436"/>
                </a:lnTo>
                <a:lnTo>
                  <a:pt x="5413" y="469"/>
                </a:lnTo>
                <a:lnTo>
                  <a:pt x="5414" y="468"/>
                </a:lnTo>
                <a:lnTo>
                  <a:pt x="5414" y="468"/>
                </a:lnTo>
                <a:lnTo>
                  <a:pt x="5414" y="404"/>
                </a:lnTo>
                <a:lnTo>
                  <a:pt x="5415" y="471"/>
                </a:lnTo>
                <a:lnTo>
                  <a:pt x="5415" y="472"/>
                </a:lnTo>
                <a:lnTo>
                  <a:pt x="5415" y="472"/>
                </a:lnTo>
                <a:lnTo>
                  <a:pt x="5415" y="469"/>
                </a:lnTo>
                <a:lnTo>
                  <a:pt x="5416" y="472"/>
                </a:lnTo>
                <a:lnTo>
                  <a:pt x="5416" y="472"/>
                </a:lnTo>
                <a:lnTo>
                  <a:pt x="5416" y="472"/>
                </a:lnTo>
                <a:lnTo>
                  <a:pt x="5417" y="468"/>
                </a:lnTo>
                <a:lnTo>
                  <a:pt x="5417" y="472"/>
                </a:lnTo>
                <a:lnTo>
                  <a:pt x="5417" y="472"/>
                </a:lnTo>
                <a:lnTo>
                  <a:pt x="5418" y="472"/>
                </a:lnTo>
                <a:lnTo>
                  <a:pt x="5418" y="469"/>
                </a:lnTo>
                <a:lnTo>
                  <a:pt x="5418" y="469"/>
                </a:lnTo>
                <a:lnTo>
                  <a:pt x="5419" y="471"/>
                </a:lnTo>
                <a:lnTo>
                  <a:pt x="5419" y="472"/>
                </a:lnTo>
                <a:lnTo>
                  <a:pt x="5419" y="409"/>
                </a:lnTo>
                <a:lnTo>
                  <a:pt x="5420" y="469"/>
                </a:lnTo>
                <a:lnTo>
                  <a:pt x="5420" y="471"/>
                </a:lnTo>
                <a:lnTo>
                  <a:pt x="5421" y="276"/>
                </a:lnTo>
                <a:lnTo>
                  <a:pt x="5421" y="470"/>
                </a:lnTo>
                <a:lnTo>
                  <a:pt x="5421" y="470"/>
                </a:lnTo>
                <a:lnTo>
                  <a:pt x="5421" y="408"/>
                </a:lnTo>
                <a:lnTo>
                  <a:pt x="5421" y="472"/>
                </a:lnTo>
                <a:lnTo>
                  <a:pt x="5422" y="471"/>
                </a:lnTo>
                <a:lnTo>
                  <a:pt x="5422" y="471"/>
                </a:lnTo>
                <a:lnTo>
                  <a:pt x="5422" y="472"/>
                </a:lnTo>
                <a:lnTo>
                  <a:pt x="5422" y="408"/>
                </a:lnTo>
                <a:lnTo>
                  <a:pt x="5423" y="470"/>
                </a:lnTo>
                <a:lnTo>
                  <a:pt x="5423" y="470"/>
                </a:lnTo>
                <a:lnTo>
                  <a:pt x="5423" y="472"/>
                </a:lnTo>
                <a:lnTo>
                  <a:pt x="5424" y="468"/>
                </a:lnTo>
                <a:lnTo>
                  <a:pt x="5424" y="471"/>
                </a:lnTo>
                <a:lnTo>
                  <a:pt x="5424" y="472"/>
                </a:lnTo>
                <a:lnTo>
                  <a:pt x="5425" y="464"/>
                </a:lnTo>
                <a:lnTo>
                  <a:pt x="5425" y="466"/>
                </a:lnTo>
                <a:lnTo>
                  <a:pt x="5425" y="467"/>
                </a:lnTo>
                <a:lnTo>
                  <a:pt x="5425" y="469"/>
                </a:lnTo>
                <a:lnTo>
                  <a:pt x="5426" y="406"/>
                </a:lnTo>
                <a:lnTo>
                  <a:pt x="5426" y="430"/>
                </a:lnTo>
                <a:lnTo>
                  <a:pt x="5426" y="467"/>
                </a:lnTo>
                <a:lnTo>
                  <a:pt x="5427" y="466"/>
                </a:lnTo>
                <a:lnTo>
                  <a:pt x="5427" y="470"/>
                </a:lnTo>
                <a:lnTo>
                  <a:pt x="5427" y="468"/>
                </a:lnTo>
                <a:lnTo>
                  <a:pt x="5428" y="469"/>
                </a:lnTo>
                <a:lnTo>
                  <a:pt x="5428" y="470"/>
                </a:lnTo>
                <a:lnTo>
                  <a:pt x="5428" y="269"/>
                </a:lnTo>
                <a:lnTo>
                  <a:pt x="5429" y="468"/>
                </a:lnTo>
                <a:lnTo>
                  <a:pt x="5429" y="469"/>
                </a:lnTo>
                <a:lnTo>
                  <a:pt x="5429" y="465"/>
                </a:lnTo>
                <a:lnTo>
                  <a:pt x="5429" y="472"/>
                </a:lnTo>
                <a:lnTo>
                  <a:pt x="5430" y="471"/>
                </a:lnTo>
                <a:lnTo>
                  <a:pt x="5430" y="471"/>
                </a:lnTo>
                <a:lnTo>
                  <a:pt x="5430" y="472"/>
                </a:lnTo>
                <a:lnTo>
                  <a:pt x="5430" y="469"/>
                </a:lnTo>
                <a:lnTo>
                  <a:pt x="5431" y="472"/>
                </a:lnTo>
                <a:lnTo>
                  <a:pt x="5431" y="471"/>
                </a:lnTo>
                <a:lnTo>
                  <a:pt x="5431" y="472"/>
                </a:lnTo>
                <a:lnTo>
                  <a:pt x="5432" y="470"/>
                </a:lnTo>
                <a:lnTo>
                  <a:pt x="5432" y="471"/>
                </a:lnTo>
                <a:lnTo>
                  <a:pt x="5432" y="471"/>
                </a:lnTo>
                <a:lnTo>
                  <a:pt x="5433" y="472"/>
                </a:lnTo>
                <a:lnTo>
                  <a:pt x="5433" y="470"/>
                </a:lnTo>
                <a:lnTo>
                  <a:pt x="5433" y="472"/>
                </a:lnTo>
                <a:lnTo>
                  <a:pt x="5433" y="472"/>
                </a:lnTo>
                <a:lnTo>
                  <a:pt x="5434" y="445"/>
                </a:lnTo>
                <a:lnTo>
                  <a:pt x="5434" y="472"/>
                </a:lnTo>
                <a:lnTo>
                  <a:pt x="5434" y="472"/>
                </a:lnTo>
                <a:lnTo>
                  <a:pt x="5435" y="472"/>
                </a:lnTo>
                <a:lnTo>
                  <a:pt x="5435" y="469"/>
                </a:lnTo>
                <a:lnTo>
                  <a:pt x="5435" y="472"/>
                </a:lnTo>
                <a:lnTo>
                  <a:pt x="5436" y="472"/>
                </a:lnTo>
                <a:lnTo>
                  <a:pt x="5437" y="424"/>
                </a:lnTo>
                <a:lnTo>
                  <a:pt x="5437" y="469"/>
                </a:lnTo>
                <a:lnTo>
                  <a:pt x="5437" y="462"/>
                </a:lnTo>
                <a:lnTo>
                  <a:pt x="5437" y="472"/>
                </a:lnTo>
                <a:lnTo>
                  <a:pt x="5437" y="410"/>
                </a:lnTo>
                <a:lnTo>
                  <a:pt x="5438" y="470"/>
                </a:lnTo>
                <a:lnTo>
                  <a:pt x="5438" y="470"/>
                </a:lnTo>
                <a:lnTo>
                  <a:pt x="5438" y="472"/>
                </a:lnTo>
                <a:lnTo>
                  <a:pt x="5439" y="471"/>
                </a:lnTo>
                <a:lnTo>
                  <a:pt x="5439" y="469"/>
                </a:lnTo>
                <a:lnTo>
                  <a:pt x="5439" y="470"/>
                </a:lnTo>
                <a:lnTo>
                  <a:pt x="5439" y="466"/>
                </a:lnTo>
                <a:lnTo>
                  <a:pt x="5440" y="468"/>
                </a:lnTo>
                <a:lnTo>
                  <a:pt x="5440" y="468"/>
                </a:lnTo>
                <a:lnTo>
                  <a:pt x="5440" y="469"/>
                </a:lnTo>
                <a:lnTo>
                  <a:pt x="5441" y="439"/>
                </a:lnTo>
                <a:lnTo>
                  <a:pt x="5441" y="468"/>
                </a:lnTo>
                <a:lnTo>
                  <a:pt x="5441" y="468"/>
                </a:lnTo>
                <a:lnTo>
                  <a:pt x="5442" y="468"/>
                </a:lnTo>
                <a:lnTo>
                  <a:pt x="5442" y="453"/>
                </a:lnTo>
                <a:lnTo>
                  <a:pt x="5442" y="465"/>
                </a:lnTo>
                <a:lnTo>
                  <a:pt x="5443" y="466"/>
                </a:lnTo>
                <a:lnTo>
                  <a:pt x="5443" y="404"/>
                </a:lnTo>
                <a:lnTo>
                  <a:pt x="5443" y="472"/>
                </a:lnTo>
                <a:lnTo>
                  <a:pt x="5443" y="472"/>
                </a:lnTo>
                <a:lnTo>
                  <a:pt x="5444" y="472"/>
                </a:lnTo>
                <a:lnTo>
                  <a:pt x="5444" y="472"/>
                </a:lnTo>
                <a:lnTo>
                  <a:pt x="5444" y="469"/>
                </a:lnTo>
                <a:lnTo>
                  <a:pt x="5445" y="472"/>
                </a:lnTo>
                <a:lnTo>
                  <a:pt x="5445" y="472"/>
                </a:lnTo>
                <a:lnTo>
                  <a:pt x="5445" y="472"/>
                </a:lnTo>
                <a:lnTo>
                  <a:pt x="5446" y="469"/>
                </a:lnTo>
                <a:lnTo>
                  <a:pt x="5446" y="471"/>
                </a:lnTo>
                <a:lnTo>
                  <a:pt x="5446" y="472"/>
                </a:lnTo>
                <a:lnTo>
                  <a:pt x="5446" y="472"/>
                </a:lnTo>
                <a:lnTo>
                  <a:pt x="5447" y="416"/>
                </a:lnTo>
                <a:lnTo>
                  <a:pt x="5447" y="472"/>
                </a:lnTo>
                <a:lnTo>
                  <a:pt x="5447" y="471"/>
                </a:lnTo>
                <a:lnTo>
                  <a:pt x="5448" y="472"/>
                </a:lnTo>
                <a:lnTo>
                  <a:pt x="5448" y="412"/>
                </a:lnTo>
                <a:lnTo>
                  <a:pt x="5448" y="470"/>
                </a:lnTo>
                <a:lnTo>
                  <a:pt x="5448" y="469"/>
                </a:lnTo>
                <a:lnTo>
                  <a:pt x="5449" y="266"/>
                </a:lnTo>
                <a:lnTo>
                  <a:pt x="5449" y="472"/>
                </a:lnTo>
                <a:lnTo>
                  <a:pt x="5449" y="472"/>
                </a:lnTo>
                <a:lnTo>
                  <a:pt x="5449" y="472"/>
                </a:lnTo>
                <a:lnTo>
                  <a:pt x="5450" y="470"/>
                </a:lnTo>
                <a:lnTo>
                  <a:pt x="5451" y="470"/>
                </a:lnTo>
                <a:lnTo>
                  <a:pt x="5451" y="472"/>
                </a:lnTo>
                <a:lnTo>
                  <a:pt x="5451" y="408"/>
                </a:lnTo>
                <a:lnTo>
                  <a:pt x="5451" y="469"/>
                </a:lnTo>
                <a:lnTo>
                  <a:pt x="5451" y="470"/>
                </a:lnTo>
                <a:lnTo>
                  <a:pt x="5452" y="471"/>
                </a:lnTo>
                <a:lnTo>
                  <a:pt x="5452" y="468"/>
                </a:lnTo>
                <a:lnTo>
                  <a:pt x="5453" y="469"/>
                </a:lnTo>
                <a:lnTo>
                  <a:pt x="5453" y="469"/>
                </a:lnTo>
                <a:lnTo>
                  <a:pt x="5453" y="470"/>
                </a:lnTo>
                <a:lnTo>
                  <a:pt x="5454" y="466"/>
                </a:lnTo>
                <a:lnTo>
                  <a:pt x="5454" y="466"/>
                </a:lnTo>
                <a:lnTo>
                  <a:pt x="5454" y="466"/>
                </a:lnTo>
                <a:lnTo>
                  <a:pt x="5454" y="468"/>
                </a:lnTo>
                <a:lnTo>
                  <a:pt x="5455" y="461"/>
                </a:lnTo>
                <a:lnTo>
                  <a:pt x="5455" y="468"/>
                </a:lnTo>
                <a:lnTo>
                  <a:pt x="5455" y="468"/>
                </a:lnTo>
                <a:lnTo>
                  <a:pt x="5455" y="468"/>
                </a:lnTo>
                <a:lnTo>
                  <a:pt x="5455" y="464"/>
                </a:lnTo>
                <a:lnTo>
                  <a:pt x="5456" y="467"/>
                </a:lnTo>
                <a:lnTo>
                  <a:pt x="5456" y="466"/>
                </a:lnTo>
                <a:lnTo>
                  <a:pt x="5457" y="469"/>
                </a:lnTo>
                <a:lnTo>
                  <a:pt x="5457" y="465"/>
                </a:lnTo>
                <a:lnTo>
                  <a:pt x="5457" y="466"/>
                </a:lnTo>
                <a:lnTo>
                  <a:pt x="5457" y="466"/>
                </a:lnTo>
                <a:lnTo>
                  <a:pt x="5457" y="463"/>
                </a:lnTo>
                <a:lnTo>
                  <a:pt x="5458" y="472"/>
                </a:lnTo>
                <a:lnTo>
                  <a:pt x="5458" y="471"/>
                </a:lnTo>
                <a:lnTo>
                  <a:pt x="5459" y="471"/>
                </a:lnTo>
                <a:lnTo>
                  <a:pt x="5459" y="468"/>
                </a:lnTo>
                <a:lnTo>
                  <a:pt x="5459" y="472"/>
                </a:lnTo>
                <a:lnTo>
                  <a:pt x="5459" y="470"/>
                </a:lnTo>
                <a:lnTo>
                  <a:pt x="5459" y="470"/>
                </a:lnTo>
                <a:lnTo>
                  <a:pt x="5460" y="472"/>
                </a:lnTo>
                <a:lnTo>
                  <a:pt x="5461" y="424"/>
                </a:lnTo>
                <a:lnTo>
                  <a:pt x="5461" y="471"/>
                </a:lnTo>
                <a:lnTo>
                  <a:pt x="5461" y="466"/>
                </a:lnTo>
                <a:lnTo>
                  <a:pt x="5461" y="460"/>
                </a:lnTo>
                <a:lnTo>
                  <a:pt x="5461" y="472"/>
                </a:lnTo>
                <a:lnTo>
                  <a:pt x="5462" y="468"/>
                </a:lnTo>
                <a:lnTo>
                  <a:pt x="5462" y="467"/>
                </a:lnTo>
                <a:lnTo>
                  <a:pt x="5462" y="406"/>
                </a:lnTo>
                <a:lnTo>
                  <a:pt x="5463" y="471"/>
                </a:lnTo>
                <a:lnTo>
                  <a:pt x="5463" y="470"/>
                </a:lnTo>
                <a:lnTo>
                  <a:pt x="5463" y="465"/>
                </a:lnTo>
                <a:lnTo>
                  <a:pt x="5463" y="275"/>
                </a:lnTo>
                <a:lnTo>
                  <a:pt x="5464" y="472"/>
                </a:lnTo>
                <a:lnTo>
                  <a:pt x="5464" y="468"/>
                </a:lnTo>
                <a:lnTo>
                  <a:pt x="5464" y="431"/>
                </a:lnTo>
                <a:lnTo>
                  <a:pt x="5465" y="471"/>
                </a:lnTo>
                <a:lnTo>
                  <a:pt x="5465" y="429"/>
                </a:lnTo>
                <a:lnTo>
                  <a:pt x="5465" y="469"/>
                </a:lnTo>
                <a:lnTo>
                  <a:pt x="5465" y="469"/>
                </a:lnTo>
                <a:lnTo>
                  <a:pt x="5465" y="409"/>
                </a:lnTo>
                <a:lnTo>
                  <a:pt x="5466" y="472"/>
                </a:lnTo>
                <a:lnTo>
                  <a:pt x="5466" y="472"/>
                </a:lnTo>
                <a:lnTo>
                  <a:pt x="5467" y="472"/>
                </a:lnTo>
                <a:lnTo>
                  <a:pt x="5467" y="472"/>
                </a:lnTo>
                <a:lnTo>
                  <a:pt x="5467" y="468"/>
                </a:lnTo>
                <a:lnTo>
                  <a:pt x="5467" y="470"/>
                </a:lnTo>
                <a:lnTo>
                  <a:pt x="5468" y="469"/>
                </a:lnTo>
                <a:lnTo>
                  <a:pt x="5468" y="465"/>
                </a:lnTo>
                <a:lnTo>
                  <a:pt x="5469" y="470"/>
                </a:lnTo>
                <a:lnTo>
                  <a:pt x="5469" y="470"/>
                </a:lnTo>
                <a:lnTo>
                  <a:pt x="5469" y="467"/>
                </a:lnTo>
                <a:lnTo>
                  <a:pt x="5469" y="469"/>
                </a:lnTo>
                <a:lnTo>
                  <a:pt x="5469" y="466"/>
                </a:lnTo>
                <a:lnTo>
                  <a:pt x="5470" y="468"/>
                </a:lnTo>
                <a:lnTo>
                  <a:pt x="5470" y="468"/>
                </a:lnTo>
                <a:lnTo>
                  <a:pt x="5471" y="404"/>
                </a:lnTo>
                <a:lnTo>
                  <a:pt x="5471" y="470"/>
                </a:lnTo>
                <a:lnTo>
                  <a:pt x="5471" y="469"/>
                </a:lnTo>
                <a:lnTo>
                  <a:pt x="5471" y="469"/>
                </a:lnTo>
                <a:lnTo>
                  <a:pt x="5471" y="466"/>
                </a:lnTo>
                <a:lnTo>
                  <a:pt x="5472" y="472"/>
                </a:lnTo>
                <a:lnTo>
                  <a:pt x="5472" y="472"/>
                </a:lnTo>
                <a:lnTo>
                  <a:pt x="5472" y="472"/>
                </a:lnTo>
                <a:lnTo>
                  <a:pt x="5473" y="472"/>
                </a:lnTo>
                <a:lnTo>
                  <a:pt x="5473" y="469"/>
                </a:lnTo>
                <a:lnTo>
                  <a:pt x="5473" y="469"/>
                </a:lnTo>
                <a:lnTo>
                  <a:pt x="5473" y="469"/>
                </a:lnTo>
                <a:lnTo>
                  <a:pt x="5474" y="472"/>
                </a:lnTo>
                <a:lnTo>
                  <a:pt x="5474" y="472"/>
                </a:lnTo>
                <a:lnTo>
                  <a:pt x="5475" y="472"/>
                </a:lnTo>
                <a:lnTo>
                  <a:pt x="5475" y="470"/>
                </a:lnTo>
                <a:lnTo>
                  <a:pt x="5475" y="472"/>
                </a:lnTo>
                <a:lnTo>
                  <a:pt x="5475" y="471"/>
                </a:lnTo>
                <a:lnTo>
                  <a:pt x="5476" y="471"/>
                </a:lnTo>
                <a:lnTo>
                  <a:pt x="5476" y="472"/>
                </a:lnTo>
                <a:lnTo>
                  <a:pt x="5476" y="410"/>
                </a:lnTo>
                <a:lnTo>
                  <a:pt x="5477" y="471"/>
                </a:lnTo>
                <a:lnTo>
                  <a:pt x="5477" y="471"/>
                </a:lnTo>
                <a:lnTo>
                  <a:pt x="5477" y="472"/>
                </a:lnTo>
                <a:lnTo>
                  <a:pt x="5477" y="230"/>
                </a:lnTo>
                <a:lnTo>
                  <a:pt x="5478" y="469"/>
                </a:lnTo>
                <a:lnTo>
                  <a:pt x="5478" y="469"/>
                </a:lnTo>
                <a:lnTo>
                  <a:pt x="5478" y="472"/>
                </a:lnTo>
                <a:lnTo>
                  <a:pt x="5479" y="472"/>
                </a:lnTo>
                <a:lnTo>
                  <a:pt x="5479" y="472"/>
                </a:lnTo>
                <a:lnTo>
                  <a:pt x="5479" y="433"/>
                </a:lnTo>
                <a:lnTo>
                  <a:pt x="5480" y="472"/>
                </a:lnTo>
                <a:lnTo>
                  <a:pt x="5480" y="470"/>
                </a:lnTo>
                <a:lnTo>
                  <a:pt x="5480" y="470"/>
                </a:lnTo>
                <a:lnTo>
                  <a:pt x="5481" y="472"/>
                </a:lnTo>
                <a:lnTo>
                  <a:pt x="5481" y="407"/>
                </a:lnTo>
                <a:lnTo>
                  <a:pt x="5481" y="468"/>
                </a:lnTo>
                <a:lnTo>
                  <a:pt x="5481" y="468"/>
                </a:lnTo>
                <a:lnTo>
                  <a:pt x="5482" y="465"/>
                </a:lnTo>
                <a:lnTo>
                  <a:pt x="5482" y="469"/>
                </a:lnTo>
                <a:lnTo>
                  <a:pt x="5482" y="468"/>
                </a:lnTo>
                <a:lnTo>
                  <a:pt x="5483" y="468"/>
                </a:lnTo>
                <a:lnTo>
                  <a:pt x="5483" y="467"/>
                </a:lnTo>
                <a:lnTo>
                  <a:pt x="5483" y="470"/>
                </a:lnTo>
                <a:lnTo>
                  <a:pt x="5483" y="470"/>
                </a:lnTo>
                <a:lnTo>
                  <a:pt x="5484" y="470"/>
                </a:lnTo>
                <a:lnTo>
                  <a:pt x="5484" y="468"/>
                </a:lnTo>
                <a:lnTo>
                  <a:pt x="5484" y="470"/>
                </a:lnTo>
                <a:lnTo>
                  <a:pt x="5485" y="469"/>
                </a:lnTo>
                <a:lnTo>
                  <a:pt x="5485" y="468"/>
                </a:lnTo>
                <a:lnTo>
                  <a:pt x="5485" y="470"/>
                </a:lnTo>
                <a:lnTo>
                  <a:pt x="5486" y="470"/>
                </a:lnTo>
                <a:lnTo>
                  <a:pt x="5486" y="470"/>
                </a:lnTo>
                <a:lnTo>
                  <a:pt x="5486" y="467"/>
                </a:lnTo>
                <a:lnTo>
                  <a:pt x="5487" y="470"/>
                </a:lnTo>
                <a:lnTo>
                  <a:pt x="5487" y="470"/>
                </a:lnTo>
                <a:lnTo>
                  <a:pt x="5487" y="470"/>
                </a:lnTo>
                <a:lnTo>
                  <a:pt x="5487" y="466"/>
                </a:lnTo>
                <a:lnTo>
                  <a:pt x="5487" y="472"/>
                </a:lnTo>
                <a:lnTo>
                  <a:pt x="5488" y="472"/>
                </a:lnTo>
                <a:lnTo>
                  <a:pt x="5488" y="472"/>
                </a:lnTo>
                <a:lnTo>
                  <a:pt x="5488" y="472"/>
                </a:lnTo>
                <a:lnTo>
                  <a:pt x="5489" y="424"/>
                </a:lnTo>
                <a:lnTo>
                  <a:pt x="5489" y="472"/>
                </a:lnTo>
                <a:lnTo>
                  <a:pt x="5489" y="472"/>
                </a:lnTo>
                <a:lnTo>
                  <a:pt x="5489" y="469"/>
                </a:lnTo>
                <a:lnTo>
                  <a:pt x="5490" y="472"/>
                </a:lnTo>
                <a:lnTo>
                  <a:pt x="5490" y="472"/>
                </a:lnTo>
                <a:lnTo>
                  <a:pt x="5491" y="472"/>
                </a:lnTo>
                <a:lnTo>
                  <a:pt x="5491" y="407"/>
                </a:lnTo>
                <a:lnTo>
                  <a:pt x="5491" y="471"/>
                </a:lnTo>
                <a:lnTo>
                  <a:pt x="5492" y="471"/>
                </a:lnTo>
                <a:lnTo>
                  <a:pt x="5492" y="467"/>
                </a:lnTo>
                <a:lnTo>
                  <a:pt x="5492" y="472"/>
                </a:lnTo>
                <a:lnTo>
                  <a:pt x="5493" y="469"/>
                </a:lnTo>
                <a:lnTo>
                  <a:pt x="5493" y="469"/>
                </a:lnTo>
                <a:lnTo>
                  <a:pt x="5493" y="472"/>
                </a:lnTo>
                <a:lnTo>
                  <a:pt x="5494" y="472"/>
                </a:lnTo>
                <a:lnTo>
                  <a:pt x="5494" y="472"/>
                </a:lnTo>
                <a:lnTo>
                  <a:pt x="5494" y="468"/>
                </a:lnTo>
                <a:lnTo>
                  <a:pt x="5495" y="472"/>
                </a:lnTo>
                <a:lnTo>
                  <a:pt x="5495" y="470"/>
                </a:lnTo>
                <a:lnTo>
                  <a:pt x="5495" y="471"/>
                </a:lnTo>
                <a:lnTo>
                  <a:pt x="5496" y="472"/>
                </a:lnTo>
                <a:lnTo>
                  <a:pt x="5496" y="404"/>
                </a:lnTo>
                <a:lnTo>
                  <a:pt x="5496" y="468"/>
                </a:lnTo>
                <a:lnTo>
                  <a:pt x="5496" y="468"/>
                </a:lnTo>
                <a:lnTo>
                  <a:pt x="5497" y="470"/>
                </a:lnTo>
                <a:lnTo>
                  <a:pt x="5497" y="406"/>
                </a:lnTo>
                <a:lnTo>
                  <a:pt x="5497" y="466"/>
                </a:lnTo>
                <a:lnTo>
                  <a:pt x="5498" y="466"/>
                </a:lnTo>
                <a:lnTo>
                  <a:pt x="5498" y="466"/>
                </a:lnTo>
                <a:lnTo>
                  <a:pt x="5498" y="470"/>
                </a:lnTo>
                <a:lnTo>
                  <a:pt x="5498" y="466"/>
                </a:lnTo>
                <a:lnTo>
                  <a:pt x="5498" y="467"/>
                </a:lnTo>
                <a:lnTo>
                  <a:pt x="5499" y="261"/>
                </a:lnTo>
                <a:lnTo>
                  <a:pt x="5500" y="470"/>
                </a:lnTo>
                <a:lnTo>
                  <a:pt x="5500" y="469"/>
                </a:lnTo>
                <a:lnTo>
                  <a:pt x="5500" y="469"/>
                </a:lnTo>
                <a:lnTo>
                  <a:pt x="5500" y="463"/>
                </a:lnTo>
                <a:lnTo>
                  <a:pt x="5500" y="472"/>
                </a:lnTo>
                <a:lnTo>
                  <a:pt x="5501" y="472"/>
                </a:lnTo>
                <a:lnTo>
                  <a:pt x="5501" y="472"/>
                </a:lnTo>
                <a:lnTo>
                  <a:pt x="5501" y="470"/>
                </a:lnTo>
                <a:lnTo>
                  <a:pt x="5502" y="472"/>
                </a:lnTo>
                <a:lnTo>
                  <a:pt x="5502" y="472"/>
                </a:lnTo>
                <a:lnTo>
                  <a:pt x="5502" y="472"/>
                </a:lnTo>
                <a:lnTo>
                  <a:pt x="5502" y="472"/>
                </a:lnTo>
                <a:lnTo>
                  <a:pt x="5503" y="471"/>
                </a:lnTo>
                <a:lnTo>
                  <a:pt x="5503" y="472"/>
                </a:lnTo>
                <a:lnTo>
                  <a:pt x="5503" y="472"/>
                </a:lnTo>
                <a:lnTo>
                  <a:pt x="5503" y="472"/>
                </a:lnTo>
                <a:lnTo>
                  <a:pt x="5504" y="470"/>
                </a:lnTo>
                <a:lnTo>
                  <a:pt x="5504" y="471"/>
                </a:lnTo>
                <a:lnTo>
                  <a:pt x="5504" y="471"/>
                </a:lnTo>
                <a:lnTo>
                  <a:pt x="5505" y="466"/>
                </a:lnTo>
                <a:lnTo>
                  <a:pt x="5505" y="472"/>
                </a:lnTo>
                <a:lnTo>
                  <a:pt x="5505" y="472"/>
                </a:lnTo>
                <a:lnTo>
                  <a:pt x="5506" y="471"/>
                </a:lnTo>
                <a:lnTo>
                  <a:pt x="5506" y="472"/>
                </a:lnTo>
                <a:lnTo>
                  <a:pt x="5506" y="427"/>
                </a:lnTo>
                <a:lnTo>
                  <a:pt x="5506" y="441"/>
                </a:lnTo>
                <a:lnTo>
                  <a:pt x="5507" y="472"/>
                </a:lnTo>
                <a:lnTo>
                  <a:pt x="5507" y="472"/>
                </a:lnTo>
                <a:lnTo>
                  <a:pt x="5508" y="412"/>
                </a:lnTo>
                <a:lnTo>
                  <a:pt x="5508" y="435"/>
                </a:lnTo>
                <a:lnTo>
                  <a:pt x="5508" y="472"/>
                </a:lnTo>
                <a:lnTo>
                  <a:pt x="5509" y="408"/>
                </a:lnTo>
                <a:lnTo>
                  <a:pt x="5509" y="469"/>
                </a:lnTo>
                <a:lnTo>
                  <a:pt x="5509" y="472"/>
                </a:lnTo>
                <a:lnTo>
                  <a:pt x="5510" y="468"/>
                </a:lnTo>
                <a:lnTo>
                  <a:pt x="5510" y="470"/>
                </a:lnTo>
                <a:lnTo>
                  <a:pt x="5510" y="469"/>
                </a:lnTo>
                <a:lnTo>
                  <a:pt x="5510" y="470"/>
                </a:lnTo>
                <a:lnTo>
                  <a:pt x="5511" y="406"/>
                </a:lnTo>
                <a:lnTo>
                  <a:pt x="5511" y="466"/>
                </a:lnTo>
                <a:lnTo>
                  <a:pt x="5511" y="468"/>
                </a:lnTo>
                <a:lnTo>
                  <a:pt x="5511" y="373"/>
                </a:lnTo>
                <a:lnTo>
                  <a:pt x="5512" y="470"/>
                </a:lnTo>
                <a:lnTo>
                  <a:pt x="5512" y="469"/>
                </a:lnTo>
                <a:lnTo>
                  <a:pt x="5512" y="469"/>
                </a:lnTo>
                <a:lnTo>
                  <a:pt x="5512" y="465"/>
                </a:lnTo>
                <a:lnTo>
                  <a:pt x="5513" y="470"/>
                </a:lnTo>
                <a:lnTo>
                  <a:pt x="5513" y="469"/>
                </a:lnTo>
                <a:lnTo>
                  <a:pt x="5514" y="468"/>
                </a:lnTo>
                <a:lnTo>
                  <a:pt x="5514" y="465"/>
                </a:lnTo>
                <a:lnTo>
                  <a:pt x="5514" y="472"/>
                </a:lnTo>
                <a:lnTo>
                  <a:pt x="5514" y="472"/>
                </a:lnTo>
                <a:lnTo>
                  <a:pt x="5515" y="472"/>
                </a:lnTo>
                <a:lnTo>
                  <a:pt x="5515" y="472"/>
                </a:lnTo>
                <a:lnTo>
                  <a:pt x="5516" y="469"/>
                </a:lnTo>
                <a:lnTo>
                  <a:pt x="5516" y="469"/>
                </a:lnTo>
                <a:lnTo>
                  <a:pt x="5516" y="469"/>
                </a:lnTo>
                <a:lnTo>
                  <a:pt x="5516" y="472"/>
                </a:lnTo>
                <a:lnTo>
                  <a:pt x="5517" y="428"/>
                </a:lnTo>
                <a:lnTo>
                  <a:pt x="5517" y="428"/>
                </a:lnTo>
                <a:lnTo>
                  <a:pt x="5517" y="428"/>
                </a:lnTo>
                <a:lnTo>
                  <a:pt x="5517" y="425"/>
                </a:lnTo>
                <a:lnTo>
                  <a:pt x="5518" y="472"/>
                </a:lnTo>
                <a:lnTo>
                  <a:pt x="5518" y="471"/>
                </a:lnTo>
                <a:lnTo>
                  <a:pt x="5518" y="471"/>
                </a:lnTo>
                <a:lnTo>
                  <a:pt x="5518" y="472"/>
                </a:lnTo>
                <a:lnTo>
                  <a:pt x="5519" y="467"/>
                </a:lnTo>
                <a:lnTo>
                  <a:pt x="5519" y="471"/>
                </a:lnTo>
                <a:lnTo>
                  <a:pt x="5519" y="472"/>
                </a:lnTo>
                <a:lnTo>
                  <a:pt x="5519" y="437"/>
                </a:lnTo>
                <a:lnTo>
                  <a:pt x="5520" y="472"/>
                </a:lnTo>
                <a:lnTo>
                  <a:pt x="5520" y="470"/>
                </a:lnTo>
                <a:lnTo>
                  <a:pt x="5520" y="470"/>
                </a:lnTo>
                <a:lnTo>
                  <a:pt x="5520" y="472"/>
                </a:lnTo>
                <a:lnTo>
                  <a:pt x="5521" y="392"/>
                </a:lnTo>
                <a:lnTo>
                  <a:pt x="5521" y="472"/>
                </a:lnTo>
                <a:lnTo>
                  <a:pt x="5522" y="472"/>
                </a:lnTo>
                <a:lnTo>
                  <a:pt x="5522" y="411"/>
                </a:lnTo>
                <a:lnTo>
                  <a:pt x="5522" y="472"/>
                </a:lnTo>
                <a:lnTo>
                  <a:pt x="5522" y="471"/>
                </a:lnTo>
                <a:lnTo>
                  <a:pt x="5523" y="472"/>
                </a:lnTo>
                <a:lnTo>
                  <a:pt x="5523" y="472"/>
                </a:lnTo>
                <a:lnTo>
                  <a:pt x="5524" y="470"/>
                </a:lnTo>
                <a:lnTo>
                  <a:pt x="5524" y="470"/>
                </a:lnTo>
                <a:lnTo>
                  <a:pt x="5524" y="470"/>
                </a:lnTo>
                <a:lnTo>
                  <a:pt x="5525" y="466"/>
                </a:lnTo>
                <a:lnTo>
                  <a:pt x="5525" y="467"/>
                </a:lnTo>
                <a:lnTo>
                  <a:pt x="5525" y="467"/>
                </a:lnTo>
                <a:lnTo>
                  <a:pt x="5525" y="469"/>
                </a:lnTo>
                <a:lnTo>
                  <a:pt x="5525" y="332"/>
                </a:lnTo>
                <a:lnTo>
                  <a:pt x="5526" y="460"/>
                </a:lnTo>
                <a:lnTo>
                  <a:pt x="5526" y="460"/>
                </a:lnTo>
                <a:lnTo>
                  <a:pt x="5527" y="469"/>
                </a:lnTo>
                <a:lnTo>
                  <a:pt x="5527" y="266"/>
                </a:lnTo>
                <a:lnTo>
                  <a:pt x="5527" y="467"/>
                </a:lnTo>
                <a:lnTo>
                  <a:pt x="5527" y="466"/>
                </a:lnTo>
                <a:lnTo>
                  <a:pt x="5528" y="464"/>
                </a:lnTo>
                <a:lnTo>
                  <a:pt x="5528" y="472"/>
                </a:lnTo>
                <a:lnTo>
                  <a:pt x="5528" y="472"/>
                </a:lnTo>
                <a:lnTo>
                  <a:pt x="5528" y="472"/>
                </a:lnTo>
                <a:lnTo>
                  <a:pt x="5528" y="469"/>
                </a:lnTo>
                <a:lnTo>
                  <a:pt x="5529" y="472"/>
                </a:lnTo>
                <a:lnTo>
                  <a:pt x="5529" y="472"/>
                </a:lnTo>
                <a:lnTo>
                  <a:pt x="5529" y="472"/>
                </a:lnTo>
                <a:lnTo>
                  <a:pt x="5530" y="472"/>
                </a:lnTo>
                <a:lnTo>
                  <a:pt x="5530" y="470"/>
                </a:lnTo>
                <a:lnTo>
                  <a:pt x="5530" y="472"/>
                </a:lnTo>
                <a:lnTo>
                  <a:pt x="5531" y="472"/>
                </a:lnTo>
                <a:lnTo>
                  <a:pt x="5532" y="469"/>
                </a:lnTo>
                <a:lnTo>
                  <a:pt x="5532" y="471"/>
                </a:lnTo>
                <a:lnTo>
                  <a:pt x="5532" y="471"/>
                </a:lnTo>
                <a:lnTo>
                  <a:pt x="5532" y="472"/>
                </a:lnTo>
                <a:lnTo>
                  <a:pt x="5532" y="469"/>
                </a:lnTo>
                <a:lnTo>
                  <a:pt x="5533" y="470"/>
                </a:lnTo>
                <a:lnTo>
                  <a:pt x="5533" y="470"/>
                </a:lnTo>
                <a:lnTo>
                  <a:pt x="5533" y="441"/>
                </a:lnTo>
                <a:lnTo>
                  <a:pt x="5534" y="472"/>
                </a:lnTo>
                <a:lnTo>
                  <a:pt x="5534" y="472"/>
                </a:lnTo>
                <a:lnTo>
                  <a:pt x="5534" y="472"/>
                </a:lnTo>
                <a:lnTo>
                  <a:pt x="5534" y="469"/>
                </a:lnTo>
                <a:lnTo>
                  <a:pt x="5535" y="472"/>
                </a:lnTo>
                <a:lnTo>
                  <a:pt x="5535" y="472"/>
                </a:lnTo>
                <a:lnTo>
                  <a:pt x="5535" y="472"/>
                </a:lnTo>
                <a:lnTo>
                  <a:pt x="5535" y="472"/>
                </a:lnTo>
                <a:lnTo>
                  <a:pt x="5536" y="423"/>
                </a:lnTo>
                <a:lnTo>
                  <a:pt x="5536" y="472"/>
                </a:lnTo>
                <a:lnTo>
                  <a:pt x="5536" y="460"/>
                </a:lnTo>
                <a:lnTo>
                  <a:pt x="5536" y="472"/>
                </a:lnTo>
                <a:lnTo>
                  <a:pt x="5536" y="426"/>
                </a:lnTo>
                <a:lnTo>
                  <a:pt x="5537" y="470"/>
                </a:lnTo>
                <a:lnTo>
                  <a:pt x="5537" y="470"/>
                </a:lnTo>
                <a:lnTo>
                  <a:pt x="5538" y="470"/>
                </a:lnTo>
                <a:lnTo>
                  <a:pt x="5538" y="466"/>
                </a:lnTo>
                <a:lnTo>
                  <a:pt x="5538" y="467"/>
                </a:lnTo>
                <a:lnTo>
                  <a:pt x="5539" y="468"/>
                </a:lnTo>
                <a:lnTo>
                  <a:pt x="5539" y="404"/>
                </a:lnTo>
                <a:lnTo>
                  <a:pt x="5540" y="469"/>
                </a:lnTo>
                <a:lnTo>
                  <a:pt x="5540" y="469"/>
                </a:lnTo>
                <a:lnTo>
                  <a:pt x="5540" y="469"/>
                </a:lnTo>
                <a:lnTo>
                  <a:pt x="5541" y="467"/>
                </a:lnTo>
                <a:lnTo>
                  <a:pt x="5541" y="468"/>
                </a:lnTo>
                <a:lnTo>
                  <a:pt x="5541" y="467"/>
                </a:lnTo>
                <a:lnTo>
                  <a:pt x="5542" y="466"/>
                </a:lnTo>
                <a:lnTo>
                  <a:pt x="5542" y="470"/>
                </a:lnTo>
                <a:lnTo>
                  <a:pt x="5542" y="464"/>
                </a:lnTo>
                <a:lnTo>
                  <a:pt x="5542" y="472"/>
                </a:lnTo>
                <a:lnTo>
                  <a:pt x="5543" y="470"/>
                </a:lnTo>
                <a:lnTo>
                  <a:pt x="5543" y="470"/>
                </a:lnTo>
                <a:lnTo>
                  <a:pt x="5543" y="470"/>
                </a:lnTo>
                <a:lnTo>
                  <a:pt x="5544" y="472"/>
                </a:lnTo>
                <a:lnTo>
                  <a:pt x="5544" y="472"/>
                </a:lnTo>
                <a:lnTo>
                  <a:pt x="5544" y="472"/>
                </a:lnTo>
                <a:lnTo>
                  <a:pt x="5544" y="469"/>
                </a:lnTo>
                <a:lnTo>
                  <a:pt x="5545" y="472"/>
                </a:lnTo>
                <a:lnTo>
                  <a:pt x="5545" y="472"/>
                </a:lnTo>
                <a:lnTo>
                  <a:pt x="5546" y="472"/>
                </a:lnTo>
                <a:lnTo>
                  <a:pt x="5546" y="472"/>
                </a:lnTo>
                <a:lnTo>
                  <a:pt x="5546" y="468"/>
                </a:lnTo>
                <a:lnTo>
                  <a:pt x="5546" y="471"/>
                </a:lnTo>
                <a:lnTo>
                  <a:pt x="5547" y="471"/>
                </a:lnTo>
                <a:lnTo>
                  <a:pt x="5547" y="408"/>
                </a:lnTo>
                <a:lnTo>
                  <a:pt x="5548" y="470"/>
                </a:lnTo>
                <a:lnTo>
                  <a:pt x="5548" y="471"/>
                </a:lnTo>
                <a:lnTo>
                  <a:pt x="5548" y="277"/>
                </a:lnTo>
                <a:lnTo>
                  <a:pt x="5548" y="472"/>
                </a:lnTo>
                <a:lnTo>
                  <a:pt x="5549" y="472"/>
                </a:lnTo>
                <a:lnTo>
                  <a:pt x="5549" y="472"/>
                </a:lnTo>
                <a:lnTo>
                  <a:pt x="5549" y="472"/>
                </a:lnTo>
                <a:lnTo>
                  <a:pt x="5550" y="469"/>
                </a:lnTo>
                <a:lnTo>
                  <a:pt x="5550" y="472"/>
                </a:lnTo>
                <a:lnTo>
                  <a:pt x="5550" y="472"/>
                </a:lnTo>
                <a:lnTo>
                  <a:pt x="5550" y="472"/>
                </a:lnTo>
                <a:lnTo>
                  <a:pt x="5551" y="468"/>
                </a:lnTo>
                <a:lnTo>
                  <a:pt x="5551" y="469"/>
                </a:lnTo>
                <a:lnTo>
                  <a:pt x="5551" y="469"/>
                </a:lnTo>
                <a:lnTo>
                  <a:pt x="5551" y="468"/>
                </a:lnTo>
                <a:lnTo>
                  <a:pt x="5552" y="471"/>
                </a:lnTo>
                <a:lnTo>
                  <a:pt x="5552" y="469"/>
                </a:lnTo>
                <a:lnTo>
                  <a:pt x="5552" y="469"/>
                </a:lnTo>
                <a:lnTo>
                  <a:pt x="5552" y="405"/>
                </a:lnTo>
                <a:lnTo>
                  <a:pt x="5553" y="468"/>
                </a:lnTo>
                <a:lnTo>
                  <a:pt x="5554" y="469"/>
                </a:lnTo>
                <a:lnTo>
                  <a:pt x="5554" y="394"/>
                </a:lnTo>
                <a:lnTo>
                  <a:pt x="5554" y="469"/>
                </a:lnTo>
                <a:lnTo>
                  <a:pt x="5554" y="429"/>
                </a:lnTo>
                <a:lnTo>
                  <a:pt x="5554" y="435"/>
                </a:lnTo>
                <a:lnTo>
                  <a:pt x="5555" y="469"/>
                </a:lnTo>
                <a:lnTo>
                  <a:pt x="5555" y="406"/>
                </a:lnTo>
                <a:lnTo>
                  <a:pt x="5556" y="466"/>
                </a:lnTo>
                <a:lnTo>
                  <a:pt x="5556" y="466"/>
                </a:lnTo>
                <a:lnTo>
                  <a:pt x="5556" y="462"/>
                </a:lnTo>
                <a:lnTo>
                  <a:pt x="5557" y="472"/>
                </a:lnTo>
                <a:lnTo>
                  <a:pt x="5557" y="472"/>
                </a:lnTo>
                <a:lnTo>
                  <a:pt x="5558" y="472"/>
                </a:lnTo>
                <a:lnTo>
                  <a:pt x="5558" y="469"/>
                </a:lnTo>
                <a:lnTo>
                  <a:pt x="5558" y="470"/>
                </a:lnTo>
                <a:lnTo>
                  <a:pt x="5558" y="470"/>
                </a:lnTo>
                <a:lnTo>
                  <a:pt x="5559" y="425"/>
                </a:lnTo>
                <a:lnTo>
                  <a:pt x="5559" y="472"/>
                </a:lnTo>
                <a:lnTo>
                  <a:pt x="5559" y="428"/>
                </a:lnTo>
                <a:lnTo>
                  <a:pt x="5559" y="427"/>
                </a:lnTo>
                <a:lnTo>
                  <a:pt x="5559" y="472"/>
                </a:lnTo>
                <a:lnTo>
                  <a:pt x="5560" y="423"/>
                </a:lnTo>
                <a:lnTo>
                  <a:pt x="5560" y="470"/>
                </a:lnTo>
                <a:lnTo>
                  <a:pt x="5560" y="469"/>
                </a:lnTo>
                <a:lnTo>
                  <a:pt x="5560" y="472"/>
                </a:lnTo>
                <a:lnTo>
                  <a:pt x="5561" y="271"/>
                </a:lnTo>
                <a:lnTo>
                  <a:pt x="5561" y="467"/>
                </a:lnTo>
                <a:lnTo>
                  <a:pt x="5562" y="468"/>
                </a:lnTo>
                <a:lnTo>
                  <a:pt x="5562" y="472"/>
                </a:lnTo>
                <a:lnTo>
                  <a:pt x="5562" y="472"/>
                </a:lnTo>
                <a:lnTo>
                  <a:pt x="5562" y="472"/>
                </a:lnTo>
                <a:lnTo>
                  <a:pt x="5563" y="470"/>
                </a:lnTo>
                <a:lnTo>
                  <a:pt x="5564" y="472"/>
                </a:lnTo>
                <a:lnTo>
                  <a:pt x="5564" y="472"/>
                </a:lnTo>
                <a:lnTo>
                  <a:pt x="5564" y="472"/>
                </a:lnTo>
                <a:lnTo>
                  <a:pt x="5564" y="472"/>
                </a:lnTo>
                <a:lnTo>
                  <a:pt x="5564" y="469"/>
                </a:lnTo>
                <a:lnTo>
                  <a:pt x="5565" y="471"/>
                </a:lnTo>
                <a:lnTo>
                  <a:pt x="5565" y="471"/>
                </a:lnTo>
                <a:lnTo>
                  <a:pt x="5566" y="472"/>
                </a:lnTo>
                <a:lnTo>
                  <a:pt x="5566" y="470"/>
                </a:lnTo>
                <a:lnTo>
                  <a:pt x="5566" y="472"/>
                </a:lnTo>
                <a:lnTo>
                  <a:pt x="5566" y="472"/>
                </a:lnTo>
                <a:lnTo>
                  <a:pt x="5566" y="470"/>
                </a:lnTo>
                <a:lnTo>
                  <a:pt x="5566" y="472"/>
                </a:lnTo>
                <a:lnTo>
                  <a:pt x="5567" y="471"/>
                </a:lnTo>
                <a:lnTo>
                  <a:pt x="5567" y="472"/>
                </a:lnTo>
                <a:lnTo>
                  <a:pt x="5567" y="472"/>
                </a:lnTo>
                <a:lnTo>
                  <a:pt x="5568" y="429"/>
                </a:lnTo>
                <a:lnTo>
                  <a:pt x="5568" y="406"/>
                </a:lnTo>
                <a:lnTo>
                  <a:pt x="5568" y="405"/>
                </a:lnTo>
                <a:lnTo>
                  <a:pt x="5569" y="469"/>
                </a:lnTo>
                <a:lnTo>
                  <a:pt x="5569" y="468"/>
                </a:lnTo>
                <a:lnTo>
                  <a:pt x="5570" y="404"/>
                </a:lnTo>
                <a:lnTo>
                  <a:pt x="5570" y="471"/>
                </a:lnTo>
                <a:lnTo>
                  <a:pt x="5570" y="471"/>
                </a:lnTo>
                <a:lnTo>
                  <a:pt x="5570" y="470"/>
                </a:lnTo>
                <a:lnTo>
                  <a:pt x="5572" y="472"/>
                </a:lnTo>
                <a:lnTo>
                  <a:pt x="5572" y="472"/>
                </a:lnTo>
                <a:lnTo>
                  <a:pt x="5572" y="472"/>
                </a:lnTo>
                <a:lnTo>
                  <a:pt x="5572" y="472"/>
                </a:lnTo>
                <a:lnTo>
                  <a:pt x="5572" y="469"/>
                </a:lnTo>
                <a:lnTo>
                  <a:pt x="5573" y="472"/>
                </a:lnTo>
                <a:lnTo>
                  <a:pt x="5573" y="472"/>
                </a:lnTo>
                <a:lnTo>
                  <a:pt x="5573" y="472"/>
                </a:lnTo>
                <a:lnTo>
                  <a:pt x="5574" y="470"/>
                </a:lnTo>
                <a:lnTo>
                  <a:pt x="5574" y="472"/>
                </a:lnTo>
                <a:lnTo>
                  <a:pt x="5574" y="472"/>
                </a:lnTo>
                <a:lnTo>
                  <a:pt x="5574" y="472"/>
                </a:lnTo>
                <a:lnTo>
                  <a:pt x="5575" y="411"/>
                </a:lnTo>
                <a:lnTo>
                  <a:pt x="5575" y="470"/>
                </a:lnTo>
                <a:lnTo>
                  <a:pt x="5575" y="470"/>
                </a:lnTo>
                <a:lnTo>
                  <a:pt x="5576" y="264"/>
                </a:lnTo>
                <a:lnTo>
                  <a:pt x="5576" y="472"/>
                </a:lnTo>
                <a:lnTo>
                  <a:pt x="5576" y="472"/>
                </a:lnTo>
                <a:lnTo>
                  <a:pt x="5577" y="471"/>
                </a:lnTo>
                <a:lnTo>
                  <a:pt x="5577" y="472"/>
                </a:lnTo>
                <a:lnTo>
                  <a:pt x="5577" y="472"/>
                </a:lnTo>
                <a:lnTo>
                  <a:pt x="5578" y="472"/>
                </a:lnTo>
                <a:lnTo>
                  <a:pt x="5578" y="470"/>
                </a:lnTo>
                <a:lnTo>
                  <a:pt x="5579" y="472"/>
                </a:lnTo>
                <a:lnTo>
                  <a:pt x="5579" y="472"/>
                </a:lnTo>
                <a:lnTo>
                  <a:pt x="5579" y="472"/>
                </a:lnTo>
                <a:lnTo>
                  <a:pt x="5579" y="472"/>
                </a:lnTo>
                <a:lnTo>
                  <a:pt x="5580" y="471"/>
                </a:lnTo>
                <a:lnTo>
                  <a:pt x="5580" y="472"/>
                </a:lnTo>
                <a:lnTo>
                  <a:pt x="5580" y="472"/>
                </a:lnTo>
                <a:lnTo>
                  <a:pt x="5580" y="472"/>
                </a:lnTo>
                <a:lnTo>
                  <a:pt x="5581" y="471"/>
                </a:lnTo>
                <a:lnTo>
                  <a:pt x="5581" y="472"/>
                </a:lnTo>
                <a:lnTo>
                  <a:pt x="5581" y="472"/>
                </a:lnTo>
                <a:lnTo>
                  <a:pt x="5581" y="469"/>
                </a:lnTo>
                <a:lnTo>
                  <a:pt x="5582" y="472"/>
                </a:lnTo>
                <a:lnTo>
                  <a:pt x="5582" y="472"/>
                </a:lnTo>
                <a:lnTo>
                  <a:pt x="5582" y="472"/>
                </a:lnTo>
                <a:lnTo>
                  <a:pt x="5582" y="472"/>
                </a:lnTo>
                <a:lnTo>
                  <a:pt x="5583" y="470"/>
                </a:lnTo>
                <a:lnTo>
                  <a:pt x="5583" y="472"/>
                </a:lnTo>
                <a:lnTo>
                  <a:pt x="5583" y="472"/>
                </a:lnTo>
                <a:lnTo>
                  <a:pt x="5583" y="472"/>
                </a:lnTo>
                <a:lnTo>
                  <a:pt x="5584" y="464"/>
                </a:lnTo>
                <a:lnTo>
                  <a:pt x="5584" y="464"/>
                </a:lnTo>
                <a:lnTo>
                  <a:pt x="5585" y="464"/>
                </a:lnTo>
                <a:lnTo>
                  <a:pt x="5585" y="462"/>
                </a:lnTo>
                <a:lnTo>
                  <a:pt x="5585" y="472"/>
                </a:lnTo>
                <a:lnTo>
                  <a:pt x="5585" y="472"/>
                </a:lnTo>
                <a:lnTo>
                  <a:pt x="5586" y="472"/>
                </a:lnTo>
                <a:lnTo>
                  <a:pt x="5586" y="472"/>
                </a:lnTo>
                <a:lnTo>
                  <a:pt x="5586" y="470"/>
                </a:lnTo>
                <a:lnTo>
                  <a:pt x="5587" y="472"/>
                </a:lnTo>
                <a:lnTo>
                  <a:pt x="5587" y="472"/>
                </a:lnTo>
                <a:lnTo>
                  <a:pt x="5587" y="472"/>
                </a:lnTo>
                <a:lnTo>
                  <a:pt x="5588" y="427"/>
                </a:lnTo>
                <a:lnTo>
                  <a:pt x="5588" y="460"/>
                </a:lnTo>
                <a:lnTo>
                  <a:pt x="5588" y="458"/>
                </a:lnTo>
                <a:lnTo>
                  <a:pt x="5589" y="472"/>
                </a:lnTo>
                <a:lnTo>
                  <a:pt x="5589" y="472"/>
                </a:lnTo>
                <a:lnTo>
                  <a:pt x="5589" y="471"/>
                </a:lnTo>
                <a:lnTo>
                  <a:pt x="5589" y="472"/>
                </a:lnTo>
                <a:lnTo>
                  <a:pt x="5590" y="411"/>
                </a:lnTo>
                <a:lnTo>
                  <a:pt x="5590" y="470"/>
                </a:lnTo>
                <a:lnTo>
                  <a:pt x="5590" y="470"/>
                </a:lnTo>
                <a:lnTo>
                  <a:pt x="5591" y="472"/>
                </a:lnTo>
                <a:lnTo>
                  <a:pt x="5591" y="452"/>
                </a:lnTo>
                <a:lnTo>
                  <a:pt x="5591" y="470"/>
                </a:lnTo>
                <a:lnTo>
                  <a:pt x="5591" y="470"/>
                </a:lnTo>
                <a:lnTo>
                  <a:pt x="5591" y="470"/>
                </a:lnTo>
                <a:lnTo>
                  <a:pt x="5592" y="426"/>
                </a:lnTo>
                <a:lnTo>
                  <a:pt x="5593" y="433"/>
                </a:lnTo>
                <a:lnTo>
                  <a:pt x="5593" y="276"/>
                </a:lnTo>
                <a:lnTo>
                  <a:pt x="5593" y="470"/>
                </a:lnTo>
                <a:lnTo>
                  <a:pt x="5593" y="468"/>
                </a:lnTo>
                <a:lnTo>
                  <a:pt x="5593" y="468"/>
                </a:lnTo>
                <a:lnTo>
                  <a:pt x="5594" y="470"/>
                </a:lnTo>
                <a:lnTo>
                  <a:pt x="5595" y="389"/>
                </a:lnTo>
                <a:lnTo>
                  <a:pt x="5595" y="427"/>
                </a:lnTo>
                <a:lnTo>
                  <a:pt x="5595" y="428"/>
                </a:lnTo>
                <a:lnTo>
                  <a:pt x="5595" y="269"/>
                </a:lnTo>
                <a:lnTo>
                  <a:pt x="5595" y="470"/>
                </a:lnTo>
                <a:lnTo>
                  <a:pt x="5596" y="467"/>
                </a:lnTo>
                <a:lnTo>
                  <a:pt x="5596" y="466"/>
                </a:lnTo>
                <a:lnTo>
                  <a:pt x="5597" y="466"/>
                </a:lnTo>
                <a:lnTo>
                  <a:pt x="5597" y="469"/>
                </a:lnTo>
                <a:lnTo>
                  <a:pt x="5597" y="467"/>
                </a:lnTo>
                <a:lnTo>
                  <a:pt x="5597" y="468"/>
                </a:lnTo>
                <a:lnTo>
                  <a:pt x="5597" y="469"/>
                </a:lnTo>
                <a:lnTo>
                  <a:pt x="5598" y="264"/>
                </a:lnTo>
                <a:lnTo>
                  <a:pt x="5598" y="466"/>
                </a:lnTo>
                <a:lnTo>
                  <a:pt x="5598" y="405"/>
                </a:lnTo>
                <a:lnTo>
                  <a:pt x="5599" y="469"/>
                </a:lnTo>
                <a:lnTo>
                  <a:pt x="5599" y="466"/>
                </a:lnTo>
                <a:lnTo>
                  <a:pt x="5599" y="467"/>
                </a:lnTo>
                <a:lnTo>
                  <a:pt x="5600" y="472"/>
                </a:lnTo>
                <a:lnTo>
                  <a:pt x="5600" y="471"/>
                </a:lnTo>
                <a:lnTo>
                  <a:pt x="5601" y="471"/>
                </a:lnTo>
                <a:lnTo>
                  <a:pt x="5601" y="469"/>
                </a:lnTo>
                <a:lnTo>
                  <a:pt x="5601" y="472"/>
                </a:lnTo>
                <a:lnTo>
                  <a:pt x="5601" y="472"/>
                </a:lnTo>
                <a:lnTo>
                  <a:pt x="5601" y="472"/>
                </a:lnTo>
                <a:lnTo>
                  <a:pt x="5602" y="472"/>
                </a:lnTo>
                <a:lnTo>
                  <a:pt x="5602" y="374"/>
                </a:lnTo>
                <a:lnTo>
                  <a:pt x="5603" y="470"/>
                </a:lnTo>
                <a:lnTo>
                  <a:pt x="5603" y="471"/>
                </a:lnTo>
                <a:lnTo>
                  <a:pt x="5603" y="472"/>
                </a:lnTo>
                <a:lnTo>
                  <a:pt x="5604" y="268"/>
                </a:lnTo>
                <a:lnTo>
                  <a:pt x="5604" y="470"/>
                </a:lnTo>
                <a:lnTo>
                  <a:pt x="5604" y="470"/>
                </a:lnTo>
                <a:lnTo>
                  <a:pt x="5604" y="276"/>
                </a:lnTo>
                <a:lnTo>
                  <a:pt x="5605" y="471"/>
                </a:lnTo>
                <a:lnTo>
                  <a:pt x="5605" y="471"/>
                </a:lnTo>
                <a:lnTo>
                  <a:pt x="5605" y="471"/>
                </a:lnTo>
                <a:lnTo>
                  <a:pt x="5605" y="472"/>
                </a:lnTo>
                <a:lnTo>
                  <a:pt x="5606" y="424"/>
                </a:lnTo>
                <a:lnTo>
                  <a:pt x="5606" y="470"/>
                </a:lnTo>
                <a:lnTo>
                  <a:pt x="5606" y="470"/>
                </a:lnTo>
                <a:lnTo>
                  <a:pt x="5606" y="472"/>
                </a:lnTo>
                <a:lnTo>
                  <a:pt x="5607" y="422"/>
                </a:lnTo>
                <a:lnTo>
                  <a:pt x="5607" y="471"/>
                </a:lnTo>
                <a:lnTo>
                  <a:pt x="5607" y="471"/>
                </a:lnTo>
                <a:lnTo>
                  <a:pt x="5608" y="409"/>
                </a:lnTo>
                <a:lnTo>
                  <a:pt x="5608" y="471"/>
                </a:lnTo>
                <a:lnTo>
                  <a:pt x="5608" y="470"/>
                </a:lnTo>
                <a:lnTo>
                  <a:pt x="5609" y="470"/>
                </a:lnTo>
                <a:lnTo>
                  <a:pt x="5609" y="464"/>
                </a:lnTo>
                <a:lnTo>
                  <a:pt x="5609" y="468"/>
                </a:lnTo>
                <a:lnTo>
                  <a:pt x="5610" y="468"/>
                </a:lnTo>
                <a:lnTo>
                  <a:pt x="5610" y="306"/>
                </a:lnTo>
                <a:lnTo>
                  <a:pt x="5611" y="469"/>
                </a:lnTo>
                <a:lnTo>
                  <a:pt x="5611" y="466"/>
                </a:lnTo>
                <a:lnTo>
                  <a:pt x="5611" y="466"/>
                </a:lnTo>
                <a:lnTo>
                  <a:pt x="5611" y="466"/>
                </a:lnTo>
                <a:lnTo>
                  <a:pt x="5611" y="468"/>
                </a:lnTo>
                <a:lnTo>
                  <a:pt x="5612" y="468"/>
                </a:lnTo>
                <a:lnTo>
                  <a:pt x="5612" y="405"/>
                </a:lnTo>
                <a:lnTo>
                  <a:pt x="5613" y="472"/>
                </a:lnTo>
                <a:lnTo>
                  <a:pt x="5613" y="470"/>
                </a:lnTo>
                <a:lnTo>
                  <a:pt x="5613" y="470"/>
                </a:lnTo>
                <a:lnTo>
                  <a:pt x="5613" y="472"/>
                </a:lnTo>
                <a:lnTo>
                  <a:pt x="5614" y="409"/>
                </a:lnTo>
                <a:lnTo>
                  <a:pt x="5614" y="470"/>
                </a:lnTo>
                <a:lnTo>
                  <a:pt x="5614" y="451"/>
                </a:lnTo>
                <a:lnTo>
                  <a:pt x="5615" y="410"/>
                </a:lnTo>
                <a:lnTo>
                  <a:pt x="5615" y="472"/>
                </a:lnTo>
                <a:lnTo>
                  <a:pt x="5615" y="453"/>
                </a:lnTo>
                <a:lnTo>
                  <a:pt x="5615" y="452"/>
                </a:lnTo>
                <a:lnTo>
                  <a:pt x="5615" y="472"/>
                </a:lnTo>
                <a:lnTo>
                  <a:pt x="5616" y="412"/>
                </a:lnTo>
                <a:lnTo>
                  <a:pt x="5616" y="451"/>
                </a:lnTo>
                <a:lnTo>
                  <a:pt x="5617" y="471"/>
                </a:lnTo>
                <a:lnTo>
                  <a:pt x="5617" y="411"/>
                </a:lnTo>
                <a:lnTo>
                  <a:pt x="5617" y="472"/>
                </a:lnTo>
                <a:lnTo>
                  <a:pt x="5617" y="467"/>
                </a:lnTo>
                <a:lnTo>
                  <a:pt x="5618" y="470"/>
                </a:lnTo>
                <a:lnTo>
                  <a:pt x="5618" y="472"/>
                </a:lnTo>
                <a:lnTo>
                  <a:pt x="5618" y="264"/>
                </a:lnTo>
                <a:lnTo>
                  <a:pt x="5619" y="470"/>
                </a:lnTo>
                <a:lnTo>
                  <a:pt x="5619" y="470"/>
                </a:lnTo>
                <a:lnTo>
                  <a:pt x="5619" y="472"/>
                </a:lnTo>
                <a:lnTo>
                  <a:pt x="5620" y="381"/>
                </a:lnTo>
                <a:lnTo>
                  <a:pt x="5620" y="437"/>
                </a:lnTo>
                <a:lnTo>
                  <a:pt x="5620" y="447"/>
                </a:lnTo>
                <a:lnTo>
                  <a:pt x="5620" y="411"/>
                </a:lnTo>
                <a:lnTo>
                  <a:pt x="5621" y="472"/>
                </a:lnTo>
                <a:lnTo>
                  <a:pt x="5621" y="472"/>
                </a:lnTo>
                <a:lnTo>
                  <a:pt x="5621" y="471"/>
                </a:lnTo>
                <a:lnTo>
                  <a:pt x="5621" y="468"/>
                </a:lnTo>
                <a:lnTo>
                  <a:pt x="5621" y="472"/>
                </a:lnTo>
                <a:lnTo>
                  <a:pt x="5622" y="471"/>
                </a:lnTo>
                <a:lnTo>
                  <a:pt x="5622" y="471"/>
                </a:lnTo>
                <a:lnTo>
                  <a:pt x="5623" y="467"/>
                </a:lnTo>
                <a:lnTo>
                  <a:pt x="5623" y="468"/>
                </a:lnTo>
                <a:lnTo>
                  <a:pt x="5623" y="468"/>
                </a:lnTo>
                <a:lnTo>
                  <a:pt x="5624" y="466"/>
                </a:lnTo>
                <a:lnTo>
                  <a:pt x="5624" y="469"/>
                </a:lnTo>
                <a:lnTo>
                  <a:pt x="5624" y="468"/>
                </a:lnTo>
                <a:lnTo>
                  <a:pt x="5625" y="468"/>
                </a:lnTo>
                <a:lnTo>
                  <a:pt x="5625" y="465"/>
                </a:lnTo>
                <a:lnTo>
                  <a:pt x="5625" y="469"/>
                </a:lnTo>
                <a:lnTo>
                  <a:pt x="5625" y="469"/>
                </a:lnTo>
                <a:lnTo>
                  <a:pt x="5626" y="469"/>
                </a:lnTo>
                <a:lnTo>
                  <a:pt x="5626" y="469"/>
                </a:lnTo>
                <a:lnTo>
                  <a:pt x="5626" y="405"/>
                </a:lnTo>
                <a:lnTo>
                  <a:pt x="5627" y="469"/>
                </a:lnTo>
                <a:lnTo>
                  <a:pt x="5627" y="469"/>
                </a:lnTo>
                <a:lnTo>
                  <a:pt x="5627" y="472"/>
                </a:lnTo>
                <a:lnTo>
                  <a:pt x="5628" y="432"/>
                </a:lnTo>
                <a:lnTo>
                  <a:pt x="5628" y="452"/>
                </a:lnTo>
                <a:lnTo>
                  <a:pt x="5628" y="470"/>
                </a:lnTo>
                <a:lnTo>
                  <a:pt x="5628" y="408"/>
                </a:lnTo>
                <a:lnTo>
                  <a:pt x="5629" y="472"/>
                </a:lnTo>
                <a:lnTo>
                  <a:pt x="5629" y="465"/>
                </a:lnTo>
                <a:lnTo>
                  <a:pt x="5629" y="472"/>
                </a:lnTo>
                <a:lnTo>
                  <a:pt x="5629" y="429"/>
                </a:lnTo>
                <a:lnTo>
                  <a:pt x="5630" y="472"/>
                </a:lnTo>
                <a:lnTo>
                  <a:pt x="5630" y="453"/>
                </a:lnTo>
                <a:lnTo>
                  <a:pt x="5630" y="472"/>
                </a:lnTo>
                <a:lnTo>
                  <a:pt x="5630" y="412"/>
                </a:lnTo>
                <a:lnTo>
                  <a:pt x="5631" y="471"/>
                </a:lnTo>
                <a:lnTo>
                  <a:pt x="5631" y="471"/>
                </a:lnTo>
                <a:lnTo>
                  <a:pt x="5631" y="472"/>
                </a:lnTo>
                <a:lnTo>
                  <a:pt x="5631" y="410"/>
                </a:lnTo>
                <a:lnTo>
                  <a:pt x="5632" y="472"/>
                </a:lnTo>
                <a:lnTo>
                  <a:pt x="5632" y="472"/>
                </a:lnTo>
                <a:lnTo>
                  <a:pt x="5633" y="472"/>
                </a:lnTo>
                <a:lnTo>
                  <a:pt x="5633" y="275"/>
                </a:lnTo>
                <a:lnTo>
                  <a:pt x="5633" y="471"/>
                </a:lnTo>
                <a:lnTo>
                  <a:pt x="5634" y="471"/>
                </a:lnTo>
                <a:lnTo>
                  <a:pt x="5634" y="468"/>
                </a:lnTo>
                <a:lnTo>
                  <a:pt x="5634" y="472"/>
                </a:lnTo>
                <a:lnTo>
                  <a:pt x="5635" y="471"/>
                </a:lnTo>
                <a:lnTo>
                  <a:pt x="5635" y="470"/>
                </a:lnTo>
                <a:lnTo>
                  <a:pt x="5635" y="469"/>
                </a:lnTo>
                <a:lnTo>
                  <a:pt x="5635" y="472"/>
                </a:lnTo>
                <a:lnTo>
                  <a:pt x="5636" y="471"/>
                </a:lnTo>
                <a:lnTo>
                  <a:pt x="5636" y="471"/>
                </a:lnTo>
                <a:lnTo>
                  <a:pt x="5636" y="472"/>
                </a:lnTo>
                <a:lnTo>
                  <a:pt x="5637" y="405"/>
                </a:lnTo>
                <a:lnTo>
                  <a:pt x="5637" y="468"/>
                </a:lnTo>
                <a:lnTo>
                  <a:pt x="5637" y="470"/>
                </a:lnTo>
                <a:lnTo>
                  <a:pt x="5638" y="404"/>
                </a:lnTo>
                <a:lnTo>
                  <a:pt x="5638" y="434"/>
                </a:lnTo>
                <a:lnTo>
                  <a:pt x="5638" y="431"/>
                </a:lnTo>
                <a:lnTo>
                  <a:pt x="5638" y="469"/>
                </a:lnTo>
                <a:lnTo>
                  <a:pt x="5639" y="467"/>
                </a:lnTo>
                <a:lnTo>
                  <a:pt x="5639" y="467"/>
                </a:lnTo>
                <a:lnTo>
                  <a:pt x="5640" y="258"/>
                </a:lnTo>
                <a:lnTo>
                  <a:pt x="5640" y="468"/>
                </a:lnTo>
                <a:lnTo>
                  <a:pt x="5640" y="467"/>
                </a:lnTo>
                <a:lnTo>
                  <a:pt x="5640" y="468"/>
                </a:lnTo>
                <a:lnTo>
                  <a:pt x="5641" y="472"/>
                </a:lnTo>
                <a:lnTo>
                  <a:pt x="5641" y="451"/>
                </a:lnTo>
                <a:lnTo>
                  <a:pt x="5641" y="470"/>
                </a:lnTo>
                <a:lnTo>
                  <a:pt x="5642" y="470"/>
                </a:lnTo>
                <a:lnTo>
                  <a:pt x="5642" y="472"/>
                </a:lnTo>
                <a:lnTo>
                  <a:pt x="5643" y="431"/>
                </a:lnTo>
                <a:lnTo>
                  <a:pt x="5643" y="453"/>
                </a:lnTo>
                <a:lnTo>
                  <a:pt x="5643" y="429"/>
                </a:lnTo>
                <a:lnTo>
                  <a:pt x="5643" y="472"/>
                </a:lnTo>
                <a:lnTo>
                  <a:pt x="5644" y="472"/>
                </a:lnTo>
                <a:lnTo>
                  <a:pt x="5644" y="472"/>
                </a:lnTo>
                <a:lnTo>
                  <a:pt x="5644" y="472"/>
                </a:lnTo>
                <a:lnTo>
                  <a:pt x="5645" y="424"/>
                </a:lnTo>
                <a:lnTo>
                  <a:pt x="5645" y="472"/>
                </a:lnTo>
                <a:lnTo>
                  <a:pt x="5645" y="472"/>
                </a:lnTo>
                <a:lnTo>
                  <a:pt x="5645" y="472"/>
                </a:lnTo>
                <a:lnTo>
                  <a:pt x="5645" y="411"/>
                </a:lnTo>
                <a:lnTo>
                  <a:pt x="5646" y="447"/>
                </a:lnTo>
                <a:lnTo>
                  <a:pt x="5646" y="444"/>
                </a:lnTo>
                <a:lnTo>
                  <a:pt x="5647" y="431"/>
                </a:lnTo>
                <a:lnTo>
                  <a:pt x="5647" y="472"/>
                </a:lnTo>
                <a:lnTo>
                  <a:pt x="5647" y="471"/>
                </a:lnTo>
                <a:lnTo>
                  <a:pt x="5647" y="471"/>
                </a:lnTo>
                <a:lnTo>
                  <a:pt x="5648" y="472"/>
                </a:lnTo>
                <a:lnTo>
                  <a:pt x="5648" y="471"/>
                </a:lnTo>
                <a:lnTo>
                  <a:pt x="5648" y="471"/>
                </a:lnTo>
                <a:lnTo>
                  <a:pt x="5649" y="471"/>
                </a:lnTo>
                <a:lnTo>
                  <a:pt x="5649" y="472"/>
                </a:lnTo>
                <a:lnTo>
                  <a:pt x="5649" y="434"/>
                </a:lnTo>
                <a:lnTo>
                  <a:pt x="5649" y="470"/>
                </a:lnTo>
                <a:lnTo>
                  <a:pt x="5650" y="471"/>
                </a:lnTo>
                <a:lnTo>
                  <a:pt x="5650" y="471"/>
                </a:lnTo>
                <a:lnTo>
                  <a:pt x="5651" y="466"/>
                </a:lnTo>
                <a:lnTo>
                  <a:pt x="5651" y="468"/>
                </a:lnTo>
                <a:lnTo>
                  <a:pt x="5651" y="468"/>
                </a:lnTo>
                <a:lnTo>
                  <a:pt x="5651" y="469"/>
                </a:lnTo>
                <a:lnTo>
                  <a:pt x="5651" y="408"/>
                </a:lnTo>
                <a:lnTo>
                  <a:pt x="5652" y="467"/>
                </a:lnTo>
                <a:lnTo>
                  <a:pt x="5652" y="442"/>
                </a:lnTo>
                <a:lnTo>
                  <a:pt x="5652" y="376"/>
                </a:lnTo>
                <a:lnTo>
                  <a:pt x="5652" y="469"/>
                </a:lnTo>
                <a:lnTo>
                  <a:pt x="5653" y="465"/>
                </a:lnTo>
                <a:lnTo>
                  <a:pt x="5653" y="467"/>
                </a:lnTo>
                <a:lnTo>
                  <a:pt x="5653" y="466"/>
                </a:lnTo>
                <a:lnTo>
                  <a:pt x="5654" y="468"/>
                </a:lnTo>
                <a:lnTo>
                  <a:pt x="5654" y="466"/>
                </a:lnTo>
                <a:lnTo>
                  <a:pt x="5654" y="467"/>
                </a:lnTo>
                <a:lnTo>
                  <a:pt x="5654" y="404"/>
                </a:lnTo>
                <a:lnTo>
                  <a:pt x="5655" y="472"/>
                </a:lnTo>
                <a:lnTo>
                  <a:pt x="5655" y="472"/>
                </a:lnTo>
                <a:lnTo>
                  <a:pt x="5656" y="472"/>
                </a:lnTo>
                <a:lnTo>
                  <a:pt x="5656" y="432"/>
                </a:lnTo>
                <a:lnTo>
                  <a:pt x="5656" y="472"/>
                </a:lnTo>
                <a:lnTo>
                  <a:pt x="5656" y="472"/>
                </a:lnTo>
                <a:lnTo>
                  <a:pt x="5657" y="471"/>
                </a:lnTo>
                <a:lnTo>
                  <a:pt x="5658" y="472"/>
                </a:lnTo>
                <a:lnTo>
                  <a:pt x="5658" y="434"/>
                </a:lnTo>
                <a:lnTo>
                  <a:pt x="5658" y="472"/>
                </a:lnTo>
                <a:lnTo>
                  <a:pt x="5658" y="472"/>
                </a:lnTo>
                <a:lnTo>
                  <a:pt x="5658" y="383"/>
                </a:lnTo>
                <a:lnTo>
                  <a:pt x="5659" y="471"/>
                </a:lnTo>
                <a:lnTo>
                  <a:pt x="5659" y="470"/>
                </a:lnTo>
                <a:lnTo>
                  <a:pt x="5659" y="472"/>
                </a:lnTo>
                <a:lnTo>
                  <a:pt x="5660" y="408"/>
                </a:lnTo>
                <a:lnTo>
                  <a:pt x="5660" y="470"/>
                </a:lnTo>
                <a:lnTo>
                  <a:pt x="5660" y="471"/>
                </a:lnTo>
                <a:lnTo>
                  <a:pt x="5660" y="466"/>
                </a:lnTo>
                <a:lnTo>
                  <a:pt x="5661" y="472"/>
                </a:lnTo>
                <a:lnTo>
                  <a:pt x="5661" y="470"/>
                </a:lnTo>
                <a:lnTo>
                  <a:pt x="5661" y="470"/>
                </a:lnTo>
                <a:lnTo>
                  <a:pt x="5661" y="469"/>
                </a:lnTo>
                <a:lnTo>
                  <a:pt x="5662" y="472"/>
                </a:lnTo>
                <a:lnTo>
                  <a:pt x="5662" y="471"/>
                </a:lnTo>
                <a:lnTo>
                  <a:pt x="5662" y="470"/>
                </a:lnTo>
                <a:lnTo>
                  <a:pt x="5662" y="471"/>
                </a:lnTo>
                <a:lnTo>
                  <a:pt x="5663" y="439"/>
                </a:lnTo>
                <a:lnTo>
                  <a:pt x="5663" y="470"/>
                </a:lnTo>
                <a:lnTo>
                  <a:pt x="5664" y="470"/>
                </a:lnTo>
                <a:lnTo>
                  <a:pt x="5664" y="467"/>
                </a:lnTo>
                <a:lnTo>
                  <a:pt x="5664" y="472"/>
                </a:lnTo>
                <a:lnTo>
                  <a:pt x="5664" y="470"/>
                </a:lnTo>
                <a:lnTo>
                  <a:pt x="5665" y="470"/>
                </a:lnTo>
                <a:lnTo>
                  <a:pt x="5665" y="408"/>
                </a:lnTo>
                <a:lnTo>
                  <a:pt x="5666" y="468"/>
                </a:lnTo>
                <a:lnTo>
                  <a:pt x="5666" y="468"/>
                </a:lnTo>
                <a:lnTo>
                  <a:pt x="5666" y="404"/>
                </a:lnTo>
                <a:lnTo>
                  <a:pt x="5667" y="469"/>
                </a:lnTo>
                <a:lnTo>
                  <a:pt x="5667" y="469"/>
                </a:lnTo>
                <a:lnTo>
                  <a:pt x="5667" y="469"/>
                </a:lnTo>
                <a:lnTo>
                  <a:pt x="5668" y="466"/>
                </a:lnTo>
                <a:lnTo>
                  <a:pt x="5668" y="466"/>
                </a:lnTo>
                <a:lnTo>
                  <a:pt x="5668" y="468"/>
                </a:lnTo>
                <a:lnTo>
                  <a:pt x="5669" y="405"/>
                </a:lnTo>
                <a:lnTo>
                  <a:pt x="5669" y="469"/>
                </a:lnTo>
                <a:lnTo>
                  <a:pt x="5669" y="468"/>
                </a:lnTo>
                <a:lnTo>
                  <a:pt x="5669" y="468"/>
                </a:lnTo>
                <a:lnTo>
                  <a:pt x="5670" y="472"/>
                </a:lnTo>
                <a:lnTo>
                  <a:pt x="5670" y="431"/>
                </a:lnTo>
                <a:lnTo>
                  <a:pt x="5670" y="472"/>
                </a:lnTo>
                <a:lnTo>
                  <a:pt x="5670" y="472"/>
                </a:lnTo>
                <a:lnTo>
                  <a:pt x="5671" y="431"/>
                </a:lnTo>
                <a:lnTo>
                  <a:pt x="5671" y="472"/>
                </a:lnTo>
                <a:lnTo>
                  <a:pt x="5671" y="471"/>
                </a:lnTo>
                <a:lnTo>
                  <a:pt x="5671" y="471"/>
                </a:lnTo>
                <a:lnTo>
                  <a:pt x="5672" y="472"/>
                </a:lnTo>
                <a:lnTo>
                  <a:pt x="5672" y="470"/>
                </a:lnTo>
                <a:lnTo>
                  <a:pt x="5672" y="472"/>
                </a:lnTo>
                <a:lnTo>
                  <a:pt x="5673" y="431"/>
                </a:lnTo>
                <a:lnTo>
                  <a:pt x="5673" y="472"/>
                </a:lnTo>
                <a:lnTo>
                  <a:pt x="5674" y="412"/>
                </a:lnTo>
                <a:lnTo>
                  <a:pt x="5674" y="468"/>
                </a:lnTo>
                <a:lnTo>
                  <a:pt x="5674" y="468"/>
                </a:lnTo>
                <a:lnTo>
                  <a:pt x="5675" y="472"/>
                </a:lnTo>
                <a:lnTo>
                  <a:pt x="5675" y="471"/>
                </a:lnTo>
                <a:lnTo>
                  <a:pt x="5675" y="471"/>
                </a:lnTo>
                <a:lnTo>
                  <a:pt x="5676" y="275"/>
                </a:lnTo>
                <a:lnTo>
                  <a:pt x="5676" y="472"/>
                </a:lnTo>
                <a:lnTo>
                  <a:pt x="5676" y="471"/>
                </a:lnTo>
                <a:lnTo>
                  <a:pt x="5676" y="365"/>
                </a:lnTo>
                <a:lnTo>
                  <a:pt x="5677" y="472"/>
                </a:lnTo>
                <a:lnTo>
                  <a:pt x="5677" y="472"/>
                </a:lnTo>
                <a:lnTo>
                  <a:pt x="5677" y="472"/>
                </a:lnTo>
                <a:lnTo>
                  <a:pt x="5678" y="433"/>
                </a:lnTo>
                <a:lnTo>
                  <a:pt x="5678" y="472"/>
                </a:lnTo>
                <a:lnTo>
                  <a:pt x="5678" y="472"/>
                </a:lnTo>
                <a:lnTo>
                  <a:pt x="5678" y="472"/>
                </a:lnTo>
                <a:lnTo>
                  <a:pt x="5678" y="472"/>
                </a:lnTo>
                <a:lnTo>
                  <a:pt x="5679" y="466"/>
                </a:lnTo>
                <a:lnTo>
                  <a:pt x="5679" y="470"/>
                </a:lnTo>
                <a:lnTo>
                  <a:pt x="5679" y="469"/>
                </a:lnTo>
                <a:lnTo>
                  <a:pt x="5680" y="470"/>
                </a:lnTo>
                <a:lnTo>
                  <a:pt x="5680" y="431"/>
                </a:lnTo>
                <a:lnTo>
                  <a:pt x="5681" y="468"/>
                </a:lnTo>
                <a:lnTo>
                  <a:pt x="5681" y="434"/>
                </a:lnTo>
                <a:lnTo>
                  <a:pt x="5681" y="469"/>
                </a:lnTo>
                <a:lnTo>
                  <a:pt x="5682" y="467"/>
                </a:lnTo>
                <a:lnTo>
                  <a:pt x="5682" y="467"/>
                </a:lnTo>
                <a:lnTo>
                  <a:pt x="5682" y="469"/>
                </a:lnTo>
                <a:lnTo>
                  <a:pt x="5682" y="406"/>
                </a:lnTo>
                <a:lnTo>
                  <a:pt x="5683" y="467"/>
                </a:lnTo>
                <a:lnTo>
                  <a:pt x="5683" y="468"/>
                </a:lnTo>
                <a:lnTo>
                  <a:pt x="5683" y="461"/>
                </a:lnTo>
                <a:lnTo>
                  <a:pt x="5684" y="472"/>
                </a:lnTo>
                <a:lnTo>
                  <a:pt x="5684" y="472"/>
                </a:lnTo>
                <a:lnTo>
                  <a:pt x="5684" y="471"/>
                </a:lnTo>
                <a:lnTo>
                  <a:pt x="5684" y="429"/>
                </a:lnTo>
                <a:lnTo>
                  <a:pt x="5685" y="472"/>
                </a:lnTo>
                <a:lnTo>
                  <a:pt x="5685" y="472"/>
                </a:lnTo>
                <a:lnTo>
                  <a:pt x="5685" y="472"/>
                </a:lnTo>
                <a:lnTo>
                  <a:pt x="5685" y="472"/>
                </a:lnTo>
              </a:path>
            </a:pathLst>
          </a:custGeom>
          <a:noFill/>
          <a:ln w="4763" cap="flat">
            <a:solidFill>
              <a:srgbClr val="0070C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12" name="Freeform 50">
            <a:extLst>
              <a:ext uri="{FF2B5EF4-FFF2-40B4-BE49-F238E27FC236}">
                <a16:creationId xmlns:a16="http://schemas.microsoft.com/office/drawing/2014/main" id="{DB9EA383-1D87-42A7-A0BB-59DD9EBFEA59}"/>
              </a:ext>
            </a:extLst>
          </p:cNvPr>
          <p:cNvSpPr>
            <a:spLocks/>
          </p:cNvSpPr>
          <p:nvPr/>
        </p:nvSpPr>
        <p:spPr bwMode="auto">
          <a:xfrm>
            <a:off x="5764229" y="1788366"/>
            <a:ext cx="6179755" cy="223645"/>
          </a:xfrm>
          <a:custGeom>
            <a:avLst/>
            <a:gdLst>
              <a:gd name="T0" fmla="*/ 86 w 5685"/>
              <a:gd name="T1" fmla="*/ 216 h 217"/>
              <a:gd name="T2" fmla="*/ 177 w 5685"/>
              <a:gd name="T3" fmla="*/ 216 h 217"/>
              <a:gd name="T4" fmla="*/ 266 w 5685"/>
              <a:gd name="T5" fmla="*/ 215 h 217"/>
              <a:gd name="T6" fmla="*/ 357 w 5685"/>
              <a:gd name="T7" fmla="*/ 214 h 217"/>
              <a:gd name="T8" fmla="*/ 445 w 5685"/>
              <a:gd name="T9" fmla="*/ 46 h 217"/>
              <a:gd name="T10" fmla="*/ 534 w 5685"/>
              <a:gd name="T11" fmla="*/ 216 h 217"/>
              <a:gd name="T12" fmla="*/ 626 w 5685"/>
              <a:gd name="T13" fmla="*/ 213 h 217"/>
              <a:gd name="T14" fmla="*/ 715 w 5685"/>
              <a:gd name="T15" fmla="*/ 215 h 217"/>
              <a:gd name="T16" fmla="*/ 805 w 5685"/>
              <a:gd name="T17" fmla="*/ 215 h 217"/>
              <a:gd name="T18" fmla="*/ 893 w 5685"/>
              <a:gd name="T19" fmla="*/ 215 h 217"/>
              <a:gd name="T20" fmla="*/ 982 w 5685"/>
              <a:gd name="T21" fmla="*/ 216 h 217"/>
              <a:gd name="T22" fmla="*/ 1069 w 5685"/>
              <a:gd name="T23" fmla="*/ 209 h 217"/>
              <a:gd name="T24" fmla="*/ 1158 w 5685"/>
              <a:gd name="T25" fmla="*/ 215 h 217"/>
              <a:gd name="T26" fmla="*/ 1249 w 5685"/>
              <a:gd name="T27" fmla="*/ 214 h 217"/>
              <a:gd name="T28" fmla="*/ 1337 w 5685"/>
              <a:gd name="T29" fmla="*/ 215 h 217"/>
              <a:gd name="T30" fmla="*/ 1425 w 5685"/>
              <a:gd name="T31" fmla="*/ 216 h 217"/>
              <a:gd name="T32" fmla="*/ 1513 w 5685"/>
              <a:gd name="T33" fmla="*/ 215 h 217"/>
              <a:gd name="T34" fmla="*/ 1602 w 5685"/>
              <a:gd name="T35" fmla="*/ 216 h 217"/>
              <a:gd name="T36" fmla="*/ 1691 w 5685"/>
              <a:gd name="T37" fmla="*/ 214 h 217"/>
              <a:gd name="T38" fmla="*/ 1779 w 5685"/>
              <a:gd name="T39" fmla="*/ 215 h 217"/>
              <a:gd name="T40" fmla="*/ 1867 w 5685"/>
              <a:gd name="T41" fmla="*/ 214 h 217"/>
              <a:gd name="T42" fmla="*/ 1955 w 5685"/>
              <a:gd name="T43" fmla="*/ 213 h 217"/>
              <a:gd name="T44" fmla="*/ 2043 w 5685"/>
              <a:gd name="T45" fmla="*/ 215 h 217"/>
              <a:gd name="T46" fmla="*/ 2130 w 5685"/>
              <a:gd name="T47" fmla="*/ 216 h 217"/>
              <a:gd name="T48" fmla="*/ 2221 w 5685"/>
              <a:gd name="T49" fmla="*/ 214 h 217"/>
              <a:gd name="T50" fmla="*/ 2310 w 5685"/>
              <a:gd name="T51" fmla="*/ 216 h 217"/>
              <a:gd name="T52" fmla="*/ 2397 w 5685"/>
              <a:gd name="T53" fmla="*/ 216 h 217"/>
              <a:gd name="T54" fmla="*/ 2486 w 5685"/>
              <a:gd name="T55" fmla="*/ 215 h 217"/>
              <a:gd name="T56" fmla="*/ 2575 w 5685"/>
              <a:gd name="T57" fmla="*/ 216 h 217"/>
              <a:gd name="T58" fmla="*/ 2664 w 5685"/>
              <a:gd name="T59" fmla="*/ 214 h 217"/>
              <a:gd name="T60" fmla="*/ 2754 w 5685"/>
              <a:gd name="T61" fmla="*/ 215 h 217"/>
              <a:gd name="T62" fmla="*/ 2840 w 5685"/>
              <a:gd name="T63" fmla="*/ 216 h 217"/>
              <a:gd name="T64" fmla="*/ 2930 w 5685"/>
              <a:gd name="T65" fmla="*/ 216 h 217"/>
              <a:gd name="T66" fmla="*/ 3018 w 5685"/>
              <a:gd name="T67" fmla="*/ 214 h 217"/>
              <a:gd name="T68" fmla="*/ 3108 w 5685"/>
              <a:gd name="T69" fmla="*/ 213 h 217"/>
              <a:gd name="T70" fmla="*/ 3197 w 5685"/>
              <a:gd name="T71" fmla="*/ 215 h 217"/>
              <a:gd name="T72" fmla="*/ 3283 w 5685"/>
              <a:gd name="T73" fmla="*/ 216 h 217"/>
              <a:gd name="T74" fmla="*/ 3377 w 5685"/>
              <a:gd name="T75" fmla="*/ 216 h 217"/>
              <a:gd name="T76" fmla="*/ 3471 w 5685"/>
              <a:gd name="T77" fmla="*/ 216 h 217"/>
              <a:gd name="T78" fmla="*/ 3561 w 5685"/>
              <a:gd name="T79" fmla="*/ 215 h 217"/>
              <a:gd name="T80" fmla="*/ 3648 w 5685"/>
              <a:gd name="T81" fmla="*/ 215 h 217"/>
              <a:gd name="T82" fmla="*/ 3741 w 5685"/>
              <a:gd name="T83" fmla="*/ 215 h 217"/>
              <a:gd name="T84" fmla="*/ 3832 w 5685"/>
              <a:gd name="T85" fmla="*/ 216 h 217"/>
              <a:gd name="T86" fmla="*/ 3921 w 5685"/>
              <a:gd name="T87" fmla="*/ 214 h 217"/>
              <a:gd name="T88" fmla="*/ 4011 w 5685"/>
              <a:gd name="T89" fmla="*/ 215 h 217"/>
              <a:gd name="T90" fmla="*/ 4100 w 5685"/>
              <a:gd name="T91" fmla="*/ 214 h 217"/>
              <a:gd name="T92" fmla="*/ 4190 w 5685"/>
              <a:gd name="T93" fmla="*/ 216 h 217"/>
              <a:gd name="T94" fmla="*/ 4278 w 5685"/>
              <a:gd name="T95" fmla="*/ 215 h 217"/>
              <a:gd name="T96" fmla="*/ 4367 w 5685"/>
              <a:gd name="T97" fmla="*/ 213 h 217"/>
              <a:gd name="T98" fmla="*/ 4456 w 5685"/>
              <a:gd name="T99" fmla="*/ 215 h 217"/>
              <a:gd name="T100" fmla="*/ 4545 w 5685"/>
              <a:gd name="T101" fmla="*/ 214 h 217"/>
              <a:gd name="T102" fmla="*/ 4636 w 5685"/>
              <a:gd name="T103" fmla="*/ 187 h 217"/>
              <a:gd name="T104" fmla="*/ 4724 w 5685"/>
              <a:gd name="T105" fmla="*/ 210 h 217"/>
              <a:gd name="T106" fmla="*/ 4814 w 5685"/>
              <a:gd name="T107" fmla="*/ 216 h 217"/>
              <a:gd name="T108" fmla="*/ 4908 w 5685"/>
              <a:gd name="T109" fmla="*/ 209 h 217"/>
              <a:gd name="T110" fmla="*/ 4996 w 5685"/>
              <a:gd name="T111" fmla="*/ 212 h 217"/>
              <a:gd name="T112" fmla="*/ 5084 w 5685"/>
              <a:gd name="T113" fmla="*/ 209 h 217"/>
              <a:gd name="T114" fmla="*/ 5172 w 5685"/>
              <a:gd name="T115" fmla="*/ 210 h 217"/>
              <a:gd name="T116" fmla="*/ 5261 w 5685"/>
              <a:gd name="T117" fmla="*/ 216 h 217"/>
              <a:gd name="T118" fmla="*/ 5352 w 5685"/>
              <a:gd name="T119" fmla="*/ 210 h 217"/>
              <a:gd name="T120" fmla="*/ 5439 w 5685"/>
              <a:gd name="T121" fmla="*/ 213 h 217"/>
              <a:gd name="T122" fmla="*/ 5526 w 5685"/>
              <a:gd name="T123" fmla="*/ 214 h 217"/>
              <a:gd name="T124" fmla="*/ 5615 w 5685"/>
              <a:gd name="T125" fmla="*/ 212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85" h="217">
                <a:moveTo>
                  <a:pt x="0" y="207"/>
                </a:moveTo>
                <a:lnTo>
                  <a:pt x="0" y="206"/>
                </a:lnTo>
                <a:lnTo>
                  <a:pt x="0" y="216"/>
                </a:lnTo>
                <a:lnTo>
                  <a:pt x="1" y="216"/>
                </a:lnTo>
                <a:lnTo>
                  <a:pt x="1" y="216"/>
                </a:lnTo>
                <a:lnTo>
                  <a:pt x="1" y="216"/>
                </a:lnTo>
                <a:lnTo>
                  <a:pt x="1" y="215"/>
                </a:lnTo>
                <a:lnTo>
                  <a:pt x="2" y="216"/>
                </a:lnTo>
                <a:lnTo>
                  <a:pt x="2" y="216"/>
                </a:lnTo>
                <a:lnTo>
                  <a:pt x="2" y="215"/>
                </a:lnTo>
                <a:lnTo>
                  <a:pt x="3" y="216"/>
                </a:lnTo>
                <a:lnTo>
                  <a:pt x="3" y="216"/>
                </a:lnTo>
                <a:lnTo>
                  <a:pt x="3" y="216"/>
                </a:lnTo>
                <a:lnTo>
                  <a:pt x="4" y="215"/>
                </a:lnTo>
                <a:lnTo>
                  <a:pt x="4" y="215"/>
                </a:lnTo>
                <a:lnTo>
                  <a:pt x="4" y="215"/>
                </a:lnTo>
                <a:lnTo>
                  <a:pt x="4" y="216"/>
                </a:lnTo>
                <a:lnTo>
                  <a:pt x="5" y="71"/>
                </a:lnTo>
                <a:lnTo>
                  <a:pt x="5" y="211"/>
                </a:lnTo>
                <a:lnTo>
                  <a:pt x="5" y="212"/>
                </a:lnTo>
                <a:lnTo>
                  <a:pt x="5" y="72"/>
                </a:lnTo>
                <a:lnTo>
                  <a:pt x="6" y="216"/>
                </a:lnTo>
                <a:lnTo>
                  <a:pt x="6" y="216"/>
                </a:lnTo>
                <a:lnTo>
                  <a:pt x="7" y="216"/>
                </a:lnTo>
                <a:lnTo>
                  <a:pt x="7" y="215"/>
                </a:lnTo>
                <a:lnTo>
                  <a:pt x="7" y="216"/>
                </a:lnTo>
                <a:lnTo>
                  <a:pt x="7" y="216"/>
                </a:lnTo>
                <a:lnTo>
                  <a:pt x="8" y="216"/>
                </a:lnTo>
                <a:lnTo>
                  <a:pt x="8" y="215"/>
                </a:lnTo>
                <a:lnTo>
                  <a:pt x="8" y="216"/>
                </a:lnTo>
                <a:lnTo>
                  <a:pt x="9" y="216"/>
                </a:lnTo>
                <a:lnTo>
                  <a:pt x="9" y="216"/>
                </a:lnTo>
                <a:lnTo>
                  <a:pt x="9" y="174"/>
                </a:lnTo>
                <a:lnTo>
                  <a:pt x="10" y="183"/>
                </a:lnTo>
                <a:lnTo>
                  <a:pt x="10" y="215"/>
                </a:lnTo>
                <a:lnTo>
                  <a:pt x="10" y="216"/>
                </a:lnTo>
                <a:lnTo>
                  <a:pt x="11" y="172"/>
                </a:lnTo>
                <a:lnTo>
                  <a:pt x="11" y="191"/>
                </a:lnTo>
                <a:lnTo>
                  <a:pt x="11" y="189"/>
                </a:lnTo>
                <a:lnTo>
                  <a:pt x="12" y="215"/>
                </a:lnTo>
                <a:lnTo>
                  <a:pt x="12" y="212"/>
                </a:lnTo>
                <a:lnTo>
                  <a:pt x="12" y="212"/>
                </a:lnTo>
                <a:lnTo>
                  <a:pt x="13" y="171"/>
                </a:lnTo>
                <a:lnTo>
                  <a:pt x="13" y="215"/>
                </a:lnTo>
                <a:lnTo>
                  <a:pt x="13" y="192"/>
                </a:lnTo>
                <a:lnTo>
                  <a:pt x="13" y="214"/>
                </a:lnTo>
                <a:lnTo>
                  <a:pt x="13" y="213"/>
                </a:lnTo>
                <a:lnTo>
                  <a:pt x="13" y="214"/>
                </a:lnTo>
                <a:lnTo>
                  <a:pt x="14" y="214"/>
                </a:lnTo>
                <a:lnTo>
                  <a:pt x="15" y="214"/>
                </a:lnTo>
                <a:lnTo>
                  <a:pt x="15" y="213"/>
                </a:lnTo>
                <a:lnTo>
                  <a:pt x="15" y="216"/>
                </a:lnTo>
                <a:lnTo>
                  <a:pt x="15" y="216"/>
                </a:lnTo>
                <a:lnTo>
                  <a:pt x="16" y="215"/>
                </a:lnTo>
                <a:lnTo>
                  <a:pt x="16" y="215"/>
                </a:lnTo>
                <a:lnTo>
                  <a:pt x="16" y="216"/>
                </a:lnTo>
                <a:lnTo>
                  <a:pt x="17" y="215"/>
                </a:lnTo>
                <a:lnTo>
                  <a:pt x="17" y="215"/>
                </a:lnTo>
                <a:lnTo>
                  <a:pt x="17" y="216"/>
                </a:lnTo>
                <a:lnTo>
                  <a:pt x="18" y="215"/>
                </a:lnTo>
                <a:lnTo>
                  <a:pt x="18" y="215"/>
                </a:lnTo>
                <a:lnTo>
                  <a:pt x="18" y="215"/>
                </a:lnTo>
                <a:lnTo>
                  <a:pt x="18" y="216"/>
                </a:lnTo>
                <a:lnTo>
                  <a:pt x="19" y="213"/>
                </a:lnTo>
                <a:lnTo>
                  <a:pt x="19" y="214"/>
                </a:lnTo>
                <a:lnTo>
                  <a:pt x="19" y="214"/>
                </a:lnTo>
                <a:lnTo>
                  <a:pt x="20" y="169"/>
                </a:lnTo>
                <a:lnTo>
                  <a:pt x="20" y="216"/>
                </a:lnTo>
                <a:lnTo>
                  <a:pt x="20" y="215"/>
                </a:lnTo>
                <a:lnTo>
                  <a:pt x="20" y="69"/>
                </a:lnTo>
                <a:lnTo>
                  <a:pt x="21" y="216"/>
                </a:lnTo>
                <a:lnTo>
                  <a:pt x="21" y="216"/>
                </a:lnTo>
                <a:lnTo>
                  <a:pt x="21" y="216"/>
                </a:lnTo>
                <a:lnTo>
                  <a:pt x="21" y="201"/>
                </a:lnTo>
                <a:lnTo>
                  <a:pt x="22" y="216"/>
                </a:lnTo>
                <a:lnTo>
                  <a:pt x="22" y="216"/>
                </a:lnTo>
                <a:lnTo>
                  <a:pt x="22" y="216"/>
                </a:lnTo>
                <a:lnTo>
                  <a:pt x="23" y="171"/>
                </a:lnTo>
                <a:lnTo>
                  <a:pt x="23" y="215"/>
                </a:lnTo>
                <a:lnTo>
                  <a:pt x="24" y="215"/>
                </a:lnTo>
                <a:lnTo>
                  <a:pt x="24" y="216"/>
                </a:lnTo>
                <a:lnTo>
                  <a:pt x="24" y="174"/>
                </a:lnTo>
                <a:lnTo>
                  <a:pt x="25" y="216"/>
                </a:lnTo>
                <a:lnTo>
                  <a:pt x="25" y="215"/>
                </a:lnTo>
                <a:lnTo>
                  <a:pt x="25" y="216"/>
                </a:lnTo>
                <a:lnTo>
                  <a:pt x="26" y="213"/>
                </a:lnTo>
                <a:lnTo>
                  <a:pt x="26" y="215"/>
                </a:lnTo>
                <a:lnTo>
                  <a:pt x="26" y="215"/>
                </a:lnTo>
                <a:lnTo>
                  <a:pt x="26" y="216"/>
                </a:lnTo>
                <a:lnTo>
                  <a:pt x="27" y="214"/>
                </a:lnTo>
                <a:lnTo>
                  <a:pt x="27" y="215"/>
                </a:lnTo>
                <a:lnTo>
                  <a:pt x="27" y="215"/>
                </a:lnTo>
                <a:lnTo>
                  <a:pt x="27" y="215"/>
                </a:lnTo>
                <a:lnTo>
                  <a:pt x="28" y="170"/>
                </a:lnTo>
                <a:lnTo>
                  <a:pt x="28" y="212"/>
                </a:lnTo>
                <a:lnTo>
                  <a:pt x="28" y="199"/>
                </a:lnTo>
                <a:lnTo>
                  <a:pt x="29" y="215"/>
                </a:lnTo>
                <a:lnTo>
                  <a:pt x="29" y="214"/>
                </a:lnTo>
                <a:lnTo>
                  <a:pt x="29" y="214"/>
                </a:lnTo>
                <a:lnTo>
                  <a:pt x="30" y="216"/>
                </a:lnTo>
                <a:lnTo>
                  <a:pt x="30" y="216"/>
                </a:lnTo>
                <a:lnTo>
                  <a:pt x="30" y="216"/>
                </a:lnTo>
                <a:lnTo>
                  <a:pt x="31" y="215"/>
                </a:lnTo>
                <a:lnTo>
                  <a:pt x="31" y="216"/>
                </a:lnTo>
                <a:lnTo>
                  <a:pt x="31" y="216"/>
                </a:lnTo>
                <a:lnTo>
                  <a:pt x="32" y="216"/>
                </a:lnTo>
                <a:lnTo>
                  <a:pt x="32" y="215"/>
                </a:lnTo>
                <a:lnTo>
                  <a:pt x="32" y="216"/>
                </a:lnTo>
                <a:lnTo>
                  <a:pt x="33" y="216"/>
                </a:lnTo>
                <a:lnTo>
                  <a:pt x="33" y="215"/>
                </a:lnTo>
                <a:lnTo>
                  <a:pt x="33" y="215"/>
                </a:lnTo>
                <a:lnTo>
                  <a:pt x="33" y="216"/>
                </a:lnTo>
                <a:lnTo>
                  <a:pt x="34" y="216"/>
                </a:lnTo>
                <a:lnTo>
                  <a:pt x="34" y="215"/>
                </a:lnTo>
                <a:lnTo>
                  <a:pt x="34" y="216"/>
                </a:lnTo>
                <a:lnTo>
                  <a:pt x="35" y="171"/>
                </a:lnTo>
                <a:lnTo>
                  <a:pt x="35" y="213"/>
                </a:lnTo>
                <a:lnTo>
                  <a:pt x="35" y="213"/>
                </a:lnTo>
                <a:lnTo>
                  <a:pt x="35" y="215"/>
                </a:lnTo>
                <a:lnTo>
                  <a:pt x="35" y="69"/>
                </a:lnTo>
                <a:lnTo>
                  <a:pt x="36" y="212"/>
                </a:lnTo>
                <a:lnTo>
                  <a:pt x="36" y="213"/>
                </a:lnTo>
                <a:lnTo>
                  <a:pt x="37" y="208"/>
                </a:lnTo>
                <a:lnTo>
                  <a:pt x="37" y="216"/>
                </a:lnTo>
                <a:lnTo>
                  <a:pt x="37" y="216"/>
                </a:lnTo>
                <a:lnTo>
                  <a:pt x="37" y="216"/>
                </a:lnTo>
                <a:lnTo>
                  <a:pt x="38" y="216"/>
                </a:lnTo>
                <a:lnTo>
                  <a:pt x="38" y="201"/>
                </a:lnTo>
                <a:lnTo>
                  <a:pt x="38" y="216"/>
                </a:lnTo>
                <a:lnTo>
                  <a:pt x="39" y="216"/>
                </a:lnTo>
                <a:lnTo>
                  <a:pt x="39" y="192"/>
                </a:lnTo>
                <a:lnTo>
                  <a:pt x="39" y="216"/>
                </a:lnTo>
                <a:lnTo>
                  <a:pt x="39" y="215"/>
                </a:lnTo>
                <a:lnTo>
                  <a:pt x="40" y="215"/>
                </a:lnTo>
                <a:lnTo>
                  <a:pt x="40" y="214"/>
                </a:lnTo>
                <a:lnTo>
                  <a:pt x="40" y="216"/>
                </a:lnTo>
                <a:lnTo>
                  <a:pt x="41" y="215"/>
                </a:lnTo>
                <a:lnTo>
                  <a:pt x="41" y="215"/>
                </a:lnTo>
                <a:lnTo>
                  <a:pt x="41" y="170"/>
                </a:lnTo>
                <a:lnTo>
                  <a:pt x="42" y="210"/>
                </a:lnTo>
                <a:lnTo>
                  <a:pt x="42" y="214"/>
                </a:lnTo>
                <a:lnTo>
                  <a:pt x="42" y="215"/>
                </a:lnTo>
                <a:lnTo>
                  <a:pt x="43" y="169"/>
                </a:lnTo>
                <a:lnTo>
                  <a:pt x="43" y="212"/>
                </a:lnTo>
                <a:lnTo>
                  <a:pt x="43" y="212"/>
                </a:lnTo>
                <a:lnTo>
                  <a:pt x="43" y="214"/>
                </a:lnTo>
                <a:lnTo>
                  <a:pt x="44" y="214"/>
                </a:lnTo>
                <a:lnTo>
                  <a:pt x="44" y="214"/>
                </a:lnTo>
                <a:lnTo>
                  <a:pt x="45" y="212"/>
                </a:lnTo>
                <a:lnTo>
                  <a:pt x="45" y="215"/>
                </a:lnTo>
                <a:lnTo>
                  <a:pt x="45" y="215"/>
                </a:lnTo>
                <a:lnTo>
                  <a:pt x="45" y="215"/>
                </a:lnTo>
                <a:lnTo>
                  <a:pt x="46" y="214"/>
                </a:lnTo>
                <a:lnTo>
                  <a:pt x="46" y="216"/>
                </a:lnTo>
                <a:lnTo>
                  <a:pt x="46" y="215"/>
                </a:lnTo>
                <a:lnTo>
                  <a:pt x="47" y="215"/>
                </a:lnTo>
                <a:lnTo>
                  <a:pt x="47" y="216"/>
                </a:lnTo>
                <a:lnTo>
                  <a:pt x="47" y="214"/>
                </a:lnTo>
                <a:lnTo>
                  <a:pt x="47" y="215"/>
                </a:lnTo>
                <a:lnTo>
                  <a:pt x="48" y="215"/>
                </a:lnTo>
                <a:lnTo>
                  <a:pt x="48" y="216"/>
                </a:lnTo>
                <a:lnTo>
                  <a:pt x="48" y="215"/>
                </a:lnTo>
                <a:lnTo>
                  <a:pt x="49" y="216"/>
                </a:lnTo>
                <a:lnTo>
                  <a:pt x="49" y="216"/>
                </a:lnTo>
                <a:lnTo>
                  <a:pt x="49" y="216"/>
                </a:lnTo>
                <a:lnTo>
                  <a:pt x="49" y="215"/>
                </a:lnTo>
                <a:lnTo>
                  <a:pt x="50" y="216"/>
                </a:lnTo>
                <a:lnTo>
                  <a:pt x="50" y="216"/>
                </a:lnTo>
                <a:lnTo>
                  <a:pt x="51" y="174"/>
                </a:lnTo>
                <a:lnTo>
                  <a:pt x="51" y="214"/>
                </a:lnTo>
                <a:lnTo>
                  <a:pt x="51" y="214"/>
                </a:lnTo>
                <a:lnTo>
                  <a:pt x="52" y="69"/>
                </a:lnTo>
                <a:lnTo>
                  <a:pt x="52" y="216"/>
                </a:lnTo>
                <a:lnTo>
                  <a:pt x="52" y="216"/>
                </a:lnTo>
                <a:lnTo>
                  <a:pt x="52" y="216"/>
                </a:lnTo>
                <a:lnTo>
                  <a:pt x="52" y="216"/>
                </a:lnTo>
                <a:lnTo>
                  <a:pt x="53" y="215"/>
                </a:lnTo>
                <a:lnTo>
                  <a:pt x="53" y="216"/>
                </a:lnTo>
                <a:lnTo>
                  <a:pt x="53" y="216"/>
                </a:lnTo>
                <a:lnTo>
                  <a:pt x="53" y="215"/>
                </a:lnTo>
                <a:lnTo>
                  <a:pt x="54" y="216"/>
                </a:lnTo>
                <a:lnTo>
                  <a:pt x="54" y="216"/>
                </a:lnTo>
                <a:lnTo>
                  <a:pt x="55" y="215"/>
                </a:lnTo>
                <a:lnTo>
                  <a:pt x="55" y="215"/>
                </a:lnTo>
                <a:lnTo>
                  <a:pt x="55" y="216"/>
                </a:lnTo>
                <a:lnTo>
                  <a:pt x="55" y="215"/>
                </a:lnTo>
                <a:lnTo>
                  <a:pt x="55" y="215"/>
                </a:lnTo>
                <a:lnTo>
                  <a:pt x="56" y="216"/>
                </a:lnTo>
                <a:lnTo>
                  <a:pt x="57" y="215"/>
                </a:lnTo>
                <a:lnTo>
                  <a:pt x="57" y="215"/>
                </a:lnTo>
                <a:lnTo>
                  <a:pt x="57" y="215"/>
                </a:lnTo>
                <a:lnTo>
                  <a:pt x="57" y="216"/>
                </a:lnTo>
                <a:lnTo>
                  <a:pt x="57" y="201"/>
                </a:lnTo>
                <a:lnTo>
                  <a:pt x="58" y="213"/>
                </a:lnTo>
                <a:lnTo>
                  <a:pt x="58" y="214"/>
                </a:lnTo>
                <a:lnTo>
                  <a:pt x="58" y="169"/>
                </a:lnTo>
                <a:lnTo>
                  <a:pt x="59" y="214"/>
                </a:lnTo>
                <a:lnTo>
                  <a:pt x="59" y="212"/>
                </a:lnTo>
                <a:lnTo>
                  <a:pt x="59" y="212"/>
                </a:lnTo>
                <a:lnTo>
                  <a:pt x="59" y="212"/>
                </a:lnTo>
                <a:lnTo>
                  <a:pt x="60" y="216"/>
                </a:lnTo>
                <a:lnTo>
                  <a:pt x="60" y="216"/>
                </a:lnTo>
                <a:lnTo>
                  <a:pt x="60" y="215"/>
                </a:lnTo>
                <a:lnTo>
                  <a:pt x="61" y="216"/>
                </a:lnTo>
                <a:lnTo>
                  <a:pt x="61" y="216"/>
                </a:lnTo>
                <a:lnTo>
                  <a:pt x="61" y="216"/>
                </a:lnTo>
                <a:lnTo>
                  <a:pt x="62" y="212"/>
                </a:lnTo>
                <a:lnTo>
                  <a:pt x="62" y="216"/>
                </a:lnTo>
                <a:lnTo>
                  <a:pt x="62" y="216"/>
                </a:lnTo>
                <a:lnTo>
                  <a:pt x="63" y="216"/>
                </a:lnTo>
                <a:lnTo>
                  <a:pt x="63" y="215"/>
                </a:lnTo>
                <a:lnTo>
                  <a:pt x="63" y="216"/>
                </a:lnTo>
                <a:lnTo>
                  <a:pt x="63" y="216"/>
                </a:lnTo>
                <a:lnTo>
                  <a:pt x="63" y="216"/>
                </a:lnTo>
                <a:lnTo>
                  <a:pt x="64" y="216"/>
                </a:lnTo>
                <a:lnTo>
                  <a:pt x="64" y="215"/>
                </a:lnTo>
                <a:lnTo>
                  <a:pt x="65" y="216"/>
                </a:lnTo>
                <a:lnTo>
                  <a:pt x="65" y="216"/>
                </a:lnTo>
                <a:lnTo>
                  <a:pt x="65" y="216"/>
                </a:lnTo>
                <a:lnTo>
                  <a:pt x="66" y="212"/>
                </a:lnTo>
                <a:lnTo>
                  <a:pt x="66" y="213"/>
                </a:lnTo>
                <a:lnTo>
                  <a:pt x="66" y="214"/>
                </a:lnTo>
                <a:lnTo>
                  <a:pt x="66" y="174"/>
                </a:lnTo>
                <a:lnTo>
                  <a:pt x="67" y="216"/>
                </a:lnTo>
                <a:lnTo>
                  <a:pt x="67" y="216"/>
                </a:lnTo>
                <a:lnTo>
                  <a:pt x="67" y="216"/>
                </a:lnTo>
                <a:lnTo>
                  <a:pt x="67" y="216"/>
                </a:lnTo>
                <a:lnTo>
                  <a:pt x="67" y="67"/>
                </a:lnTo>
                <a:lnTo>
                  <a:pt x="68" y="214"/>
                </a:lnTo>
                <a:lnTo>
                  <a:pt x="68" y="214"/>
                </a:lnTo>
                <a:lnTo>
                  <a:pt x="69" y="209"/>
                </a:lnTo>
                <a:lnTo>
                  <a:pt x="69" y="216"/>
                </a:lnTo>
                <a:lnTo>
                  <a:pt x="69" y="216"/>
                </a:lnTo>
                <a:lnTo>
                  <a:pt x="69" y="216"/>
                </a:lnTo>
                <a:lnTo>
                  <a:pt x="69" y="215"/>
                </a:lnTo>
                <a:lnTo>
                  <a:pt x="70" y="216"/>
                </a:lnTo>
                <a:lnTo>
                  <a:pt x="70" y="215"/>
                </a:lnTo>
                <a:lnTo>
                  <a:pt x="71" y="215"/>
                </a:lnTo>
                <a:lnTo>
                  <a:pt x="71" y="216"/>
                </a:lnTo>
                <a:lnTo>
                  <a:pt x="71" y="215"/>
                </a:lnTo>
                <a:lnTo>
                  <a:pt x="71" y="215"/>
                </a:lnTo>
                <a:lnTo>
                  <a:pt x="72" y="215"/>
                </a:lnTo>
                <a:lnTo>
                  <a:pt x="72" y="163"/>
                </a:lnTo>
                <a:lnTo>
                  <a:pt x="73" y="214"/>
                </a:lnTo>
                <a:lnTo>
                  <a:pt x="73" y="213"/>
                </a:lnTo>
                <a:lnTo>
                  <a:pt x="73" y="214"/>
                </a:lnTo>
                <a:lnTo>
                  <a:pt x="73" y="180"/>
                </a:lnTo>
                <a:lnTo>
                  <a:pt x="74" y="183"/>
                </a:lnTo>
                <a:lnTo>
                  <a:pt x="74" y="182"/>
                </a:lnTo>
                <a:lnTo>
                  <a:pt x="74" y="156"/>
                </a:lnTo>
                <a:lnTo>
                  <a:pt x="75" y="215"/>
                </a:lnTo>
                <a:lnTo>
                  <a:pt x="75" y="215"/>
                </a:lnTo>
                <a:lnTo>
                  <a:pt x="75" y="215"/>
                </a:lnTo>
                <a:lnTo>
                  <a:pt x="76" y="216"/>
                </a:lnTo>
                <a:lnTo>
                  <a:pt x="76" y="216"/>
                </a:lnTo>
                <a:lnTo>
                  <a:pt x="76" y="216"/>
                </a:lnTo>
                <a:lnTo>
                  <a:pt x="77" y="216"/>
                </a:lnTo>
                <a:lnTo>
                  <a:pt x="77" y="214"/>
                </a:lnTo>
                <a:lnTo>
                  <a:pt x="77" y="215"/>
                </a:lnTo>
                <a:lnTo>
                  <a:pt x="78" y="215"/>
                </a:lnTo>
                <a:lnTo>
                  <a:pt x="78" y="216"/>
                </a:lnTo>
                <a:lnTo>
                  <a:pt x="78" y="215"/>
                </a:lnTo>
                <a:lnTo>
                  <a:pt x="78" y="216"/>
                </a:lnTo>
                <a:lnTo>
                  <a:pt x="79" y="216"/>
                </a:lnTo>
                <a:lnTo>
                  <a:pt x="79" y="214"/>
                </a:lnTo>
                <a:lnTo>
                  <a:pt x="80" y="216"/>
                </a:lnTo>
                <a:lnTo>
                  <a:pt x="80" y="216"/>
                </a:lnTo>
                <a:lnTo>
                  <a:pt x="80" y="216"/>
                </a:lnTo>
                <a:lnTo>
                  <a:pt x="80" y="215"/>
                </a:lnTo>
                <a:lnTo>
                  <a:pt x="81" y="216"/>
                </a:lnTo>
                <a:lnTo>
                  <a:pt x="81" y="216"/>
                </a:lnTo>
                <a:lnTo>
                  <a:pt x="81" y="216"/>
                </a:lnTo>
                <a:lnTo>
                  <a:pt x="81" y="174"/>
                </a:lnTo>
                <a:lnTo>
                  <a:pt x="82" y="214"/>
                </a:lnTo>
                <a:lnTo>
                  <a:pt x="82" y="214"/>
                </a:lnTo>
                <a:lnTo>
                  <a:pt x="82" y="215"/>
                </a:lnTo>
                <a:lnTo>
                  <a:pt x="82" y="69"/>
                </a:lnTo>
                <a:lnTo>
                  <a:pt x="83" y="215"/>
                </a:lnTo>
                <a:lnTo>
                  <a:pt x="83" y="215"/>
                </a:lnTo>
                <a:lnTo>
                  <a:pt x="83" y="194"/>
                </a:lnTo>
                <a:lnTo>
                  <a:pt x="84" y="216"/>
                </a:lnTo>
                <a:lnTo>
                  <a:pt x="84" y="215"/>
                </a:lnTo>
                <a:lnTo>
                  <a:pt x="84" y="215"/>
                </a:lnTo>
                <a:lnTo>
                  <a:pt x="84" y="216"/>
                </a:lnTo>
                <a:lnTo>
                  <a:pt x="85" y="215"/>
                </a:lnTo>
                <a:lnTo>
                  <a:pt x="85" y="216"/>
                </a:lnTo>
                <a:lnTo>
                  <a:pt x="86" y="216"/>
                </a:lnTo>
                <a:lnTo>
                  <a:pt x="86" y="216"/>
                </a:lnTo>
                <a:lnTo>
                  <a:pt x="86" y="215"/>
                </a:lnTo>
                <a:lnTo>
                  <a:pt x="86" y="216"/>
                </a:lnTo>
                <a:lnTo>
                  <a:pt x="86" y="216"/>
                </a:lnTo>
                <a:lnTo>
                  <a:pt x="87" y="216"/>
                </a:lnTo>
                <a:lnTo>
                  <a:pt x="87" y="172"/>
                </a:lnTo>
                <a:lnTo>
                  <a:pt x="88" y="189"/>
                </a:lnTo>
                <a:lnTo>
                  <a:pt x="88" y="188"/>
                </a:lnTo>
                <a:lnTo>
                  <a:pt x="88" y="187"/>
                </a:lnTo>
                <a:lnTo>
                  <a:pt x="88" y="215"/>
                </a:lnTo>
                <a:lnTo>
                  <a:pt x="89" y="211"/>
                </a:lnTo>
                <a:lnTo>
                  <a:pt x="89" y="213"/>
                </a:lnTo>
                <a:lnTo>
                  <a:pt x="89" y="214"/>
                </a:lnTo>
                <a:lnTo>
                  <a:pt x="90" y="106"/>
                </a:lnTo>
                <a:lnTo>
                  <a:pt x="90" y="181"/>
                </a:lnTo>
                <a:lnTo>
                  <a:pt x="90" y="181"/>
                </a:lnTo>
                <a:lnTo>
                  <a:pt x="90" y="180"/>
                </a:lnTo>
                <a:lnTo>
                  <a:pt x="91" y="216"/>
                </a:lnTo>
                <a:lnTo>
                  <a:pt x="91" y="214"/>
                </a:lnTo>
                <a:lnTo>
                  <a:pt x="91" y="214"/>
                </a:lnTo>
                <a:lnTo>
                  <a:pt x="91" y="214"/>
                </a:lnTo>
                <a:lnTo>
                  <a:pt x="92" y="216"/>
                </a:lnTo>
                <a:lnTo>
                  <a:pt x="92" y="216"/>
                </a:lnTo>
                <a:lnTo>
                  <a:pt x="92" y="216"/>
                </a:lnTo>
                <a:lnTo>
                  <a:pt x="92" y="216"/>
                </a:lnTo>
                <a:lnTo>
                  <a:pt x="93" y="215"/>
                </a:lnTo>
                <a:lnTo>
                  <a:pt x="93" y="216"/>
                </a:lnTo>
                <a:lnTo>
                  <a:pt x="94" y="216"/>
                </a:lnTo>
                <a:lnTo>
                  <a:pt x="94" y="215"/>
                </a:lnTo>
                <a:lnTo>
                  <a:pt x="94" y="216"/>
                </a:lnTo>
                <a:lnTo>
                  <a:pt x="94" y="216"/>
                </a:lnTo>
                <a:lnTo>
                  <a:pt x="94" y="216"/>
                </a:lnTo>
                <a:lnTo>
                  <a:pt x="95" y="216"/>
                </a:lnTo>
                <a:lnTo>
                  <a:pt x="95" y="215"/>
                </a:lnTo>
                <a:lnTo>
                  <a:pt x="96" y="215"/>
                </a:lnTo>
                <a:lnTo>
                  <a:pt x="96" y="216"/>
                </a:lnTo>
                <a:lnTo>
                  <a:pt x="97" y="211"/>
                </a:lnTo>
                <a:lnTo>
                  <a:pt x="97" y="215"/>
                </a:lnTo>
                <a:lnTo>
                  <a:pt x="97" y="214"/>
                </a:lnTo>
                <a:lnTo>
                  <a:pt x="98" y="215"/>
                </a:lnTo>
                <a:lnTo>
                  <a:pt x="98" y="72"/>
                </a:lnTo>
                <a:lnTo>
                  <a:pt x="98" y="213"/>
                </a:lnTo>
                <a:lnTo>
                  <a:pt x="98" y="214"/>
                </a:lnTo>
                <a:lnTo>
                  <a:pt x="98" y="214"/>
                </a:lnTo>
                <a:lnTo>
                  <a:pt x="99" y="216"/>
                </a:lnTo>
                <a:lnTo>
                  <a:pt x="99" y="214"/>
                </a:lnTo>
                <a:lnTo>
                  <a:pt x="99" y="216"/>
                </a:lnTo>
                <a:lnTo>
                  <a:pt x="100" y="152"/>
                </a:lnTo>
                <a:lnTo>
                  <a:pt x="100" y="216"/>
                </a:lnTo>
                <a:lnTo>
                  <a:pt x="100" y="216"/>
                </a:lnTo>
                <a:lnTo>
                  <a:pt x="100" y="216"/>
                </a:lnTo>
                <a:lnTo>
                  <a:pt x="101" y="205"/>
                </a:lnTo>
                <a:lnTo>
                  <a:pt x="101" y="216"/>
                </a:lnTo>
                <a:lnTo>
                  <a:pt x="102" y="216"/>
                </a:lnTo>
                <a:lnTo>
                  <a:pt x="102" y="214"/>
                </a:lnTo>
                <a:lnTo>
                  <a:pt x="102" y="216"/>
                </a:lnTo>
                <a:lnTo>
                  <a:pt x="102" y="215"/>
                </a:lnTo>
                <a:lnTo>
                  <a:pt x="102" y="215"/>
                </a:lnTo>
                <a:lnTo>
                  <a:pt x="103" y="216"/>
                </a:lnTo>
                <a:lnTo>
                  <a:pt x="103" y="154"/>
                </a:lnTo>
                <a:lnTo>
                  <a:pt x="104" y="215"/>
                </a:lnTo>
                <a:lnTo>
                  <a:pt x="104" y="215"/>
                </a:lnTo>
                <a:lnTo>
                  <a:pt x="104" y="215"/>
                </a:lnTo>
                <a:lnTo>
                  <a:pt x="104" y="213"/>
                </a:lnTo>
                <a:lnTo>
                  <a:pt x="105" y="214"/>
                </a:lnTo>
                <a:lnTo>
                  <a:pt x="105" y="214"/>
                </a:lnTo>
                <a:lnTo>
                  <a:pt x="105" y="170"/>
                </a:lnTo>
                <a:lnTo>
                  <a:pt x="105" y="214"/>
                </a:lnTo>
                <a:lnTo>
                  <a:pt x="106" y="212"/>
                </a:lnTo>
                <a:lnTo>
                  <a:pt x="106" y="212"/>
                </a:lnTo>
                <a:lnTo>
                  <a:pt x="107" y="216"/>
                </a:lnTo>
                <a:lnTo>
                  <a:pt x="107" y="214"/>
                </a:lnTo>
                <a:lnTo>
                  <a:pt x="107" y="214"/>
                </a:lnTo>
                <a:lnTo>
                  <a:pt x="107" y="216"/>
                </a:lnTo>
                <a:lnTo>
                  <a:pt x="108" y="216"/>
                </a:lnTo>
                <a:lnTo>
                  <a:pt x="108" y="216"/>
                </a:lnTo>
                <a:lnTo>
                  <a:pt x="108" y="216"/>
                </a:lnTo>
                <a:lnTo>
                  <a:pt x="109" y="215"/>
                </a:lnTo>
                <a:lnTo>
                  <a:pt x="109" y="216"/>
                </a:lnTo>
                <a:lnTo>
                  <a:pt x="110" y="216"/>
                </a:lnTo>
                <a:lnTo>
                  <a:pt x="110" y="216"/>
                </a:lnTo>
                <a:lnTo>
                  <a:pt x="110" y="215"/>
                </a:lnTo>
                <a:lnTo>
                  <a:pt x="110" y="216"/>
                </a:lnTo>
                <a:lnTo>
                  <a:pt x="111" y="216"/>
                </a:lnTo>
                <a:lnTo>
                  <a:pt x="111" y="216"/>
                </a:lnTo>
                <a:lnTo>
                  <a:pt x="111" y="215"/>
                </a:lnTo>
                <a:lnTo>
                  <a:pt x="112" y="216"/>
                </a:lnTo>
                <a:lnTo>
                  <a:pt x="112" y="216"/>
                </a:lnTo>
                <a:lnTo>
                  <a:pt x="112" y="71"/>
                </a:lnTo>
                <a:lnTo>
                  <a:pt x="113" y="212"/>
                </a:lnTo>
                <a:lnTo>
                  <a:pt x="113" y="213"/>
                </a:lnTo>
                <a:lnTo>
                  <a:pt x="113" y="45"/>
                </a:lnTo>
                <a:lnTo>
                  <a:pt x="114" y="216"/>
                </a:lnTo>
                <a:lnTo>
                  <a:pt x="114" y="216"/>
                </a:lnTo>
                <a:lnTo>
                  <a:pt x="114" y="216"/>
                </a:lnTo>
                <a:lnTo>
                  <a:pt x="115" y="214"/>
                </a:lnTo>
                <a:lnTo>
                  <a:pt x="115" y="215"/>
                </a:lnTo>
                <a:lnTo>
                  <a:pt x="115" y="215"/>
                </a:lnTo>
                <a:lnTo>
                  <a:pt x="116" y="216"/>
                </a:lnTo>
                <a:lnTo>
                  <a:pt x="116" y="216"/>
                </a:lnTo>
                <a:lnTo>
                  <a:pt x="116" y="216"/>
                </a:lnTo>
                <a:lnTo>
                  <a:pt x="117" y="216"/>
                </a:lnTo>
                <a:lnTo>
                  <a:pt x="117" y="182"/>
                </a:lnTo>
                <a:lnTo>
                  <a:pt x="117" y="212"/>
                </a:lnTo>
                <a:lnTo>
                  <a:pt x="118" y="212"/>
                </a:lnTo>
                <a:lnTo>
                  <a:pt x="118" y="216"/>
                </a:lnTo>
                <a:lnTo>
                  <a:pt x="118" y="173"/>
                </a:lnTo>
                <a:lnTo>
                  <a:pt x="118" y="214"/>
                </a:lnTo>
                <a:lnTo>
                  <a:pt x="119" y="214"/>
                </a:lnTo>
                <a:lnTo>
                  <a:pt x="119" y="171"/>
                </a:lnTo>
                <a:lnTo>
                  <a:pt x="119" y="216"/>
                </a:lnTo>
                <a:lnTo>
                  <a:pt x="120" y="214"/>
                </a:lnTo>
                <a:lnTo>
                  <a:pt x="120" y="214"/>
                </a:lnTo>
                <a:lnTo>
                  <a:pt x="120" y="215"/>
                </a:lnTo>
                <a:lnTo>
                  <a:pt x="121" y="181"/>
                </a:lnTo>
                <a:lnTo>
                  <a:pt x="121" y="182"/>
                </a:lnTo>
                <a:lnTo>
                  <a:pt x="121" y="182"/>
                </a:lnTo>
                <a:lnTo>
                  <a:pt x="122" y="181"/>
                </a:lnTo>
                <a:lnTo>
                  <a:pt x="122" y="216"/>
                </a:lnTo>
                <a:lnTo>
                  <a:pt x="122" y="216"/>
                </a:lnTo>
                <a:lnTo>
                  <a:pt x="122" y="214"/>
                </a:lnTo>
                <a:lnTo>
                  <a:pt x="123" y="214"/>
                </a:lnTo>
                <a:lnTo>
                  <a:pt x="123" y="214"/>
                </a:lnTo>
                <a:lnTo>
                  <a:pt x="124" y="216"/>
                </a:lnTo>
                <a:lnTo>
                  <a:pt x="124" y="216"/>
                </a:lnTo>
                <a:lnTo>
                  <a:pt x="124" y="216"/>
                </a:lnTo>
                <a:lnTo>
                  <a:pt x="125" y="213"/>
                </a:lnTo>
                <a:lnTo>
                  <a:pt x="125" y="216"/>
                </a:lnTo>
                <a:lnTo>
                  <a:pt x="125" y="215"/>
                </a:lnTo>
                <a:lnTo>
                  <a:pt x="125" y="215"/>
                </a:lnTo>
                <a:lnTo>
                  <a:pt x="126" y="216"/>
                </a:lnTo>
                <a:lnTo>
                  <a:pt x="126" y="215"/>
                </a:lnTo>
                <a:lnTo>
                  <a:pt x="126" y="215"/>
                </a:lnTo>
                <a:lnTo>
                  <a:pt x="127" y="216"/>
                </a:lnTo>
                <a:lnTo>
                  <a:pt x="127" y="216"/>
                </a:lnTo>
                <a:lnTo>
                  <a:pt x="128" y="173"/>
                </a:lnTo>
                <a:lnTo>
                  <a:pt x="128" y="214"/>
                </a:lnTo>
                <a:lnTo>
                  <a:pt x="128" y="214"/>
                </a:lnTo>
                <a:lnTo>
                  <a:pt x="128" y="73"/>
                </a:lnTo>
                <a:lnTo>
                  <a:pt x="128" y="215"/>
                </a:lnTo>
                <a:lnTo>
                  <a:pt x="129" y="215"/>
                </a:lnTo>
                <a:lnTo>
                  <a:pt x="129" y="215"/>
                </a:lnTo>
                <a:lnTo>
                  <a:pt x="129" y="216"/>
                </a:lnTo>
                <a:lnTo>
                  <a:pt x="130" y="182"/>
                </a:lnTo>
                <a:lnTo>
                  <a:pt x="130" y="216"/>
                </a:lnTo>
                <a:lnTo>
                  <a:pt x="130" y="215"/>
                </a:lnTo>
                <a:lnTo>
                  <a:pt x="130" y="210"/>
                </a:lnTo>
                <a:lnTo>
                  <a:pt x="131" y="216"/>
                </a:lnTo>
                <a:lnTo>
                  <a:pt x="131" y="215"/>
                </a:lnTo>
                <a:lnTo>
                  <a:pt x="131" y="215"/>
                </a:lnTo>
                <a:lnTo>
                  <a:pt x="131" y="173"/>
                </a:lnTo>
                <a:lnTo>
                  <a:pt x="132" y="216"/>
                </a:lnTo>
                <a:lnTo>
                  <a:pt x="132" y="215"/>
                </a:lnTo>
                <a:lnTo>
                  <a:pt x="132" y="215"/>
                </a:lnTo>
                <a:lnTo>
                  <a:pt x="132" y="216"/>
                </a:lnTo>
                <a:lnTo>
                  <a:pt x="133" y="214"/>
                </a:lnTo>
                <a:lnTo>
                  <a:pt x="133" y="214"/>
                </a:lnTo>
                <a:lnTo>
                  <a:pt x="133" y="215"/>
                </a:lnTo>
                <a:lnTo>
                  <a:pt x="134" y="216"/>
                </a:lnTo>
                <a:lnTo>
                  <a:pt x="134" y="192"/>
                </a:lnTo>
                <a:lnTo>
                  <a:pt x="134" y="215"/>
                </a:lnTo>
                <a:lnTo>
                  <a:pt x="135" y="215"/>
                </a:lnTo>
                <a:lnTo>
                  <a:pt x="135" y="193"/>
                </a:lnTo>
                <a:lnTo>
                  <a:pt x="136" y="214"/>
                </a:lnTo>
                <a:lnTo>
                  <a:pt x="136" y="214"/>
                </a:lnTo>
                <a:lnTo>
                  <a:pt x="136" y="171"/>
                </a:lnTo>
                <a:lnTo>
                  <a:pt x="137" y="215"/>
                </a:lnTo>
                <a:lnTo>
                  <a:pt x="137" y="214"/>
                </a:lnTo>
                <a:lnTo>
                  <a:pt x="137" y="216"/>
                </a:lnTo>
                <a:lnTo>
                  <a:pt x="138" y="216"/>
                </a:lnTo>
                <a:lnTo>
                  <a:pt x="138" y="216"/>
                </a:lnTo>
                <a:lnTo>
                  <a:pt x="138" y="216"/>
                </a:lnTo>
                <a:lnTo>
                  <a:pt x="139" y="215"/>
                </a:lnTo>
                <a:lnTo>
                  <a:pt x="139" y="216"/>
                </a:lnTo>
                <a:lnTo>
                  <a:pt x="139" y="216"/>
                </a:lnTo>
                <a:lnTo>
                  <a:pt x="139" y="215"/>
                </a:lnTo>
                <a:lnTo>
                  <a:pt x="140" y="216"/>
                </a:lnTo>
                <a:lnTo>
                  <a:pt x="140" y="216"/>
                </a:lnTo>
                <a:lnTo>
                  <a:pt x="140" y="216"/>
                </a:lnTo>
                <a:lnTo>
                  <a:pt x="141" y="216"/>
                </a:lnTo>
                <a:lnTo>
                  <a:pt x="141" y="213"/>
                </a:lnTo>
                <a:lnTo>
                  <a:pt x="142" y="215"/>
                </a:lnTo>
                <a:lnTo>
                  <a:pt x="142" y="216"/>
                </a:lnTo>
                <a:lnTo>
                  <a:pt x="142" y="213"/>
                </a:lnTo>
                <a:lnTo>
                  <a:pt x="142" y="214"/>
                </a:lnTo>
                <a:lnTo>
                  <a:pt x="143" y="215"/>
                </a:lnTo>
                <a:lnTo>
                  <a:pt x="143" y="69"/>
                </a:lnTo>
                <a:lnTo>
                  <a:pt x="144" y="216"/>
                </a:lnTo>
                <a:lnTo>
                  <a:pt x="144" y="216"/>
                </a:lnTo>
                <a:lnTo>
                  <a:pt x="144" y="215"/>
                </a:lnTo>
                <a:lnTo>
                  <a:pt x="144" y="216"/>
                </a:lnTo>
                <a:lnTo>
                  <a:pt x="145" y="215"/>
                </a:lnTo>
                <a:lnTo>
                  <a:pt x="145" y="215"/>
                </a:lnTo>
                <a:lnTo>
                  <a:pt x="145" y="216"/>
                </a:lnTo>
                <a:lnTo>
                  <a:pt x="146" y="215"/>
                </a:lnTo>
                <a:lnTo>
                  <a:pt x="146" y="215"/>
                </a:lnTo>
                <a:lnTo>
                  <a:pt x="146" y="215"/>
                </a:lnTo>
                <a:lnTo>
                  <a:pt x="146" y="215"/>
                </a:lnTo>
                <a:lnTo>
                  <a:pt x="146" y="216"/>
                </a:lnTo>
                <a:lnTo>
                  <a:pt x="147" y="215"/>
                </a:lnTo>
                <a:lnTo>
                  <a:pt x="147" y="215"/>
                </a:lnTo>
                <a:lnTo>
                  <a:pt x="148" y="216"/>
                </a:lnTo>
                <a:lnTo>
                  <a:pt x="148" y="200"/>
                </a:lnTo>
                <a:lnTo>
                  <a:pt x="148" y="214"/>
                </a:lnTo>
                <a:lnTo>
                  <a:pt x="148" y="215"/>
                </a:lnTo>
                <a:lnTo>
                  <a:pt x="148" y="215"/>
                </a:lnTo>
                <a:lnTo>
                  <a:pt x="148" y="139"/>
                </a:lnTo>
                <a:lnTo>
                  <a:pt x="149" y="214"/>
                </a:lnTo>
                <a:lnTo>
                  <a:pt x="150" y="214"/>
                </a:lnTo>
                <a:lnTo>
                  <a:pt x="150" y="215"/>
                </a:lnTo>
                <a:lnTo>
                  <a:pt x="150" y="169"/>
                </a:lnTo>
                <a:lnTo>
                  <a:pt x="150" y="214"/>
                </a:lnTo>
                <a:lnTo>
                  <a:pt x="151" y="215"/>
                </a:lnTo>
                <a:lnTo>
                  <a:pt x="151" y="215"/>
                </a:lnTo>
                <a:lnTo>
                  <a:pt x="151" y="212"/>
                </a:lnTo>
                <a:lnTo>
                  <a:pt x="152" y="215"/>
                </a:lnTo>
                <a:lnTo>
                  <a:pt x="152" y="215"/>
                </a:lnTo>
                <a:lnTo>
                  <a:pt x="152" y="214"/>
                </a:lnTo>
                <a:lnTo>
                  <a:pt x="153" y="216"/>
                </a:lnTo>
                <a:lnTo>
                  <a:pt x="153" y="216"/>
                </a:lnTo>
                <a:lnTo>
                  <a:pt x="153" y="216"/>
                </a:lnTo>
                <a:lnTo>
                  <a:pt x="153" y="215"/>
                </a:lnTo>
                <a:lnTo>
                  <a:pt x="153" y="216"/>
                </a:lnTo>
                <a:lnTo>
                  <a:pt x="154" y="216"/>
                </a:lnTo>
                <a:lnTo>
                  <a:pt x="154" y="216"/>
                </a:lnTo>
                <a:lnTo>
                  <a:pt x="154" y="216"/>
                </a:lnTo>
                <a:lnTo>
                  <a:pt x="154" y="214"/>
                </a:lnTo>
                <a:lnTo>
                  <a:pt x="155" y="215"/>
                </a:lnTo>
                <a:lnTo>
                  <a:pt x="155" y="215"/>
                </a:lnTo>
                <a:lnTo>
                  <a:pt x="155" y="216"/>
                </a:lnTo>
                <a:lnTo>
                  <a:pt x="156" y="212"/>
                </a:lnTo>
                <a:lnTo>
                  <a:pt x="156" y="212"/>
                </a:lnTo>
                <a:lnTo>
                  <a:pt x="157" y="213"/>
                </a:lnTo>
                <a:lnTo>
                  <a:pt x="157" y="212"/>
                </a:lnTo>
                <a:lnTo>
                  <a:pt x="157" y="214"/>
                </a:lnTo>
                <a:lnTo>
                  <a:pt x="157" y="214"/>
                </a:lnTo>
                <a:lnTo>
                  <a:pt x="158" y="214"/>
                </a:lnTo>
                <a:lnTo>
                  <a:pt x="158" y="69"/>
                </a:lnTo>
                <a:lnTo>
                  <a:pt x="159" y="216"/>
                </a:lnTo>
                <a:lnTo>
                  <a:pt x="159" y="216"/>
                </a:lnTo>
                <a:lnTo>
                  <a:pt x="159" y="216"/>
                </a:lnTo>
                <a:lnTo>
                  <a:pt x="159" y="175"/>
                </a:lnTo>
                <a:lnTo>
                  <a:pt x="160" y="216"/>
                </a:lnTo>
                <a:lnTo>
                  <a:pt x="160" y="215"/>
                </a:lnTo>
                <a:lnTo>
                  <a:pt x="160" y="182"/>
                </a:lnTo>
                <a:lnTo>
                  <a:pt x="161" y="214"/>
                </a:lnTo>
                <a:lnTo>
                  <a:pt x="161" y="215"/>
                </a:lnTo>
                <a:lnTo>
                  <a:pt x="161" y="174"/>
                </a:lnTo>
                <a:lnTo>
                  <a:pt x="162" y="216"/>
                </a:lnTo>
                <a:lnTo>
                  <a:pt x="162" y="215"/>
                </a:lnTo>
                <a:lnTo>
                  <a:pt x="162" y="215"/>
                </a:lnTo>
                <a:lnTo>
                  <a:pt x="162" y="216"/>
                </a:lnTo>
                <a:lnTo>
                  <a:pt x="162" y="173"/>
                </a:lnTo>
                <a:lnTo>
                  <a:pt x="163" y="215"/>
                </a:lnTo>
                <a:lnTo>
                  <a:pt x="163" y="200"/>
                </a:lnTo>
                <a:lnTo>
                  <a:pt x="163" y="208"/>
                </a:lnTo>
                <a:lnTo>
                  <a:pt x="164" y="184"/>
                </a:lnTo>
                <a:lnTo>
                  <a:pt x="164" y="207"/>
                </a:lnTo>
                <a:lnTo>
                  <a:pt x="164" y="207"/>
                </a:lnTo>
                <a:lnTo>
                  <a:pt x="165" y="63"/>
                </a:lnTo>
                <a:lnTo>
                  <a:pt x="165" y="209"/>
                </a:lnTo>
                <a:lnTo>
                  <a:pt x="165" y="208"/>
                </a:lnTo>
                <a:lnTo>
                  <a:pt x="166" y="208"/>
                </a:lnTo>
                <a:lnTo>
                  <a:pt x="166" y="205"/>
                </a:lnTo>
                <a:lnTo>
                  <a:pt x="166" y="209"/>
                </a:lnTo>
                <a:lnTo>
                  <a:pt x="167" y="209"/>
                </a:lnTo>
                <a:lnTo>
                  <a:pt x="167" y="209"/>
                </a:lnTo>
                <a:lnTo>
                  <a:pt x="168" y="209"/>
                </a:lnTo>
                <a:lnTo>
                  <a:pt x="168" y="209"/>
                </a:lnTo>
                <a:lnTo>
                  <a:pt x="169" y="209"/>
                </a:lnTo>
                <a:lnTo>
                  <a:pt x="169" y="209"/>
                </a:lnTo>
                <a:lnTo>
                  <a:pt x="170" y="209"/>
                </a:lnTo>
                <a:lnTo>
                  <a:pt x="170" y="210"/>
                </a:lnTo>
                <a:lnTo>
                  <a:pt x="170" y="210"/>
                </a:lnTo>
                <a:lnTo>
                  <a:pt x="171" y="209"/>
                </a:lnTo>
                <a:lnTo>
                  <a:pt x="171" y="210"/>
                </a:lnTo>
                <a:lnTo>
                  <a:pt x="171" y="210"/>
                </a:lnTo>
                <a:lnTo>
                  <a:pt x="171" y="210"/>
                </a:lnTo>
                <a:lnTo>
                  <a:pt x="172" y="210"/>
                </a:lnTo>
                <a:lnTo>
                  <a:pt x="172" y="164"/>
                </a:lnTo>
                <a:lnTo>
                  <a:pt x="172" y="208"/>
                </a:lnTo>
                <a:lnTo>
                  <a:pt x="172" y="208"/>
                </a:lnTo>
                <a:lnTo>
                  <a:pt x="173" y="56"/>
                </a:lnTo>
                <a:lnTo>
                  <a:pt x="173" y="210"/>
                </a:lnTo>
                <a:lnTo>
                  <a:pt x="173" y="210"/>
                </a:lnTo>
                <a:lnTo>
                  <a:pt x="174" y="209"/>
                </a:lnTo>
                <a:lnTo>
                  <a:pt x="174" y="172"/>
                </a:lnTo>
                <a:lnTo>
                  <a:pt x="175" y="215"/>
                </a:lnTo>
                <a:lnTo>
                  <a:pt x="175" y="216"/>
                </a:lnTo>
                <a:lnTo>
                  <a:pt x="175" y="182"/>
                </a:lnTo>
                <a:lnTo>
                  <a:pt x="176" y="216"/>
                </a:lnTo>
                <a:lnTo>
                  <a:pt x="176" y="215"/>
                </a:lnTo>
                <a:lnTo>
                  <a:pt x="176" y="215"/>
                </a:lnTo>
                <a:lnTo>
                  <a:pt x="176" y="216"/>
                </a:lnTo>
                <a:lnTo>
                  <a:pt x="177" y="216"/>
                </a:lnTo>
                <a:lnTo>
                  <a:pt x="177" y="216"/>
                </a:lnTo>
                <a:lnTo>
                  <a:pt x="177" y="182"/>
                </a:lnTo>
                <a:lnTo>
                  <a:pt x="178" y="191"/>
                </a:lnTo>
                <a:lnTo>
                  <a:pt x="178" y="193"/>
                </a:lnTo>
                <a:lnTo>
                  <a:pt x="178" y="215"/>
                </a:lnTo>
                <a:lnTo>
                  <a:pt x="178" y="171"/>
                </a:lnTo>
                <a:lnTo>
                  <a:pt x="179" y="214"/>
                </a:lnTo>
                <a:lnTo>
                  <a:pt x="179" y="214"/>
                </a:lnTo>
                <a:lnTo>
                  <a:pt x="180" y="170"/>
                </a:lnTo>
                <a:lnTo>
                  <a:pt x="180" y="213"/>
                </a:lnTo>
                <a:lnTo>
                  <a:pt x="181" y="213"/>
                </a:lnTo>
                <a:lnTo>
                  <a:pt x="181" y="214"/>
                </a:lnTo>
                <a:lnTo>
                  <a:pt x="181" y="181"/>
                </a:lnTo>
                <a:lnTo>
                  <a:pt x="181" y="182"/>
                </a:lnTo>
                <a:lnTo>
                  <a:pt x="182" y="182"/>
                </a:lnTo>
                <a:lnTo>
                  <a:pt x="182" y="181"/>
                </a:lnTo>
                <a:lnTo>
                  <a:pt x="183" y="215"/>
                </a:lnTo>
                <a:lnTo>
                  <a:pt x="183" y="215"/>
                </a:lnTo>
                <a:lnTo>
                  <a:pt x="183" y="215"/>
                </a:lnTo>
                <a:lnTo>
                  <a:pt x="183" y="215"/>
                </a:lnTo>
                <a:lnTo>
                  <a:pt x="183" y="214"/>
                </a:lnTo>
                <a:lnTo>
                  <a:pt x="184" y="215"/>
                </a:lnTo>
                <a:lnTo>
                  <a:pt x="184" y="215"/>
                </a:lnTo>
                <a:lnTo>
                  <a:pt x="184" y="214"/>
                </a:lnTo>
                <a:lnTo>
                  <a:pt x="184" y="215"/>
                </a:lnTo>
                <a:lnTo>
                  <a:pt x="185" y="214"/>
                </a:lnTo>
                <a:lnTo>
                  <a:pt x="185" y="214"/>
                </a:lnTo>
                <a:lnTo>
                  <a:pt x="186" y="215"/>
                </a:lnTo>
                <a:lnTo>
                  <a:pt x="186" y="214"/>
                </a:lnTo>
                <a:lnTo>
                  <a:pt x="186" y="214"/>
                </a:lnTo>
                <a:lnTo>
                  <a:pt x="186" y="214"/>
                </a:lnTo>
                <a:lnTo>
                  <a:pt x="186" y="215"/>
                </a:lnTo>
                <a:lnTo>
                  <a:pt x="187" y="213"/>
                </a:lnTo>
                <a:lnTo>
                  <a:pt x="187" y="215"/>
                </a:lnTo>
                <a:lnTo>
                  <a:pt x="187" y="215"/>
                </a:lnTo>
                <a:lnTo>
                  <a:pt x="188" y="69"/>
                </a:lnTo>
                <a:lnTo>
                  <a:pt x="188" y="216"/>
                </a:lnTo>
                <a:lnTo>
                  <a:pt x="189" y="215"/>
                </a:lnTo>
                <a:lnTo>
                  <a:pt x="189" y="216"/>
                </a:lnTo>
                <a:lnTo>
                  <a:pt x="189" y="172"/>
                </a:lnTo>
                <a:lnTo>
                  <a:pt x="189" y="214"/>
                </a:lnTo>
                <a:lnTo>
                  <a:pt x="189" y="214"/>
                </a:lnTo>
                <a:lnTo>
                  <a:pt x="190" y="214"/>
                </a:lnTo>
                <a:lnTo>
                  <a:pt x="191" y="216"/>
                </a:lnTo>
                <a:lnTo>
                  <a:pt x="191" y="215"/>
                </a:lnTo>
                <a:lnTo>
                  <a:pt x="191" y="215"/>
                </a:lnTo>
                <a:lnTo>
                  <a:pt x="191" y="216"/>
                </a:lnTo>
                <a:lnTo>
                  <a:pt x="192" y="215"/>
                </a:lnTo>
                <a:lnTo>
                  <a:pt x="192" y="215"/>
                </a:lnTo>
                <a:lnTo>
                  <a:pt x="192" y="216"/>
                </a:lnTo>
                <a:lnTo>
                  <a:pt x="193" y="173"/>
                </a:lnTo>
                <a:lnTo>
                  <a:pt x="193" y="215"/>
                </a:lnTo>
                <a:lnTo>
                  <a:pt x="193" y="215"/>
                </a:lnTo>
                <a:lnTo>
                  <a:pt x="193" y="172"/>
                </a:lnTo>
                <a:lnTo>
                  <a:pt x="194" y="214"/>
                </a:lnTo>
                <a:lnTo>
                  <a:pt x="194" y="214"/>
                </a:lnTo>
                <a:lnTo>
                  <a:pt x="195" y="168"/>
                </a:lnTo>
                <a:lnTo>
                  <a:pt x="195" y="214"/>
                </a:lnTo>
                <a:lnTo>
                  <a:pt x="195" y="213"/>
                </a:lnTo>
                <a:lnTo>
                  <a:pt x="195" y="212"/>
                </a:lnTo>
                <a:lnTo>
                  <a:pt x="196" y="214"/>
                </a:lnTo>
                <a:lnTo>
                  <a:pt x="196" y="170"/>
                </a:lnTo>
                <a:lnTo>
                  <a:pt x="196" y="212"/>
                </a:lnTo>
                <a:lnTo>
                  <a:pt x="197" y="212"/>
                </a:lnTo>
                <a:lnTo>
                  <a:pt x="197" y="181"/>
                </a:lnTo>
                <a:lnTo>
                  <a:pt x="197" y="215"/>
                </a:lnTo>
                <a:lnTo>
                  <a:pt x="197" y="184"/>
                </a:lnTo>
                <a:lnTo>
                  <a:pt x="197" y="183"/>
                </a:lnTo>
                <a:lnTo>
                  <a:pt x="199" y="216"/>
                </a:lnTo>
                <a:lnTo>
                  <a:pt x="199" y="216"/>
                </a:lnTo>
                <a:lnTo>
                  <a:pt x="199" y="216"/>
                </a:lnTo>
                <a:lnTo>
                  <a:pt x="199" y="216"/>
                </a:lnTo>
                <a:lnTo>
                  <a:pt x="199" y="215"/>
                </a:lnTo>
                <a:lnTo>
                  <a:pt x="200" y="216"/>
                </a:lnTo>
                <a:lnTo>
                  <a:pt x="200" y="216"/>
                </a:lnTo>
                <a:lnTo>
                  <a:pt x="200" y="216"/>
                </a:lnTo>
                <a:lnTo>
                  <a:pt x="200" y="215"/>
                </a:lnTo>
                <a:lnTo>
                  <a:pt x="201" y="216"/>
                </a:lnTo>
                <a:lnTo>
                  <a:pt x="201" y="216"/>
                </a:lnTo>
                <a:lnTo>
                  <a:pt x="201" y="216"/>
                </a:lnTo>
                <a:lnTo>
                  <a:pt x="201" y="215"/>
                </a:lnTo>
                <a:lnTo>
                  <a:pt x="202" y="216"/>
                </a:lnTo>
                <a:lnTo>
                  <a:pt x="202" y="215"/>
                </a:lnTo>
                <a:lnTo>
                  <a:pt x="202" y="216"/>
                </a:lnTo>
                <a:lnTo>
                  <a:pt x="203" y="212"/>
                </a:lnTo>
                <a:lnTo>
                  <a:pt x="203" y="215"/>
                </a:lnTo>
                <a:lnTo>
                  <a:pt x="203" y="215"/>
                </a:lnTo>
                <a:lnTo>
                  <a:pt x="204" y="211"/>
                </a:lnTo>
                <a:lnTo>
                  <a:pt x="204" y="216"/>
                </a:lnTo>
                <a:lnTo>
                  <a:pt x="204" y="215"/>
                </a:lnTo>
                <a:lnTo>
                  <a:pt x="205" y="215"/>
                </a:lnTo>
                <a:lnTo>
                  <a:pt x="205" y="216"/>
                </a:lnTo>
                <a:lnTo>
                  <a:pt x="205" y="215"/>
                </a:lnTo>
                <a:lnTo>
                  <a:pt x="205" y="216"/>
                </a:lnTo>
                <a:lnTo>
                  <a:pt x="205" y="216"/>
                </a:lnTo>
                <a:lnTo>
                  <a:pt x="206" y="216"/>
                </a:lnTo>
                <a:lnTo>
                  <a:pt x="206" y="173"/>
                </a:lnTo>
                <a:lnTo>
                  <a:pt x="207" y="216"/>
                </a:lnTo>
                <a:lnTo>
                  <a:pt x="207" y="216"/>
                </a:lnTo>
                <a:lnTo>
                  <a:pt x="207" y="216"/>
                </a:lnTo>
                <a:lnTo>
                  <a:pt x="207" y="213"/>
                </a:lnTo>
                <a:lnTo>
                  <a:pt x="208" y="216"/>
                </a:lnTo>
                <a:lnTo>
                  <a:pt x="208" y="216"/>
                </a:lnTo>
                <a:lnTo>
                  <a:pt x="208" y="216"/>
                </a:lnTo>
                <a:lnTo>
                  <a:pt x="209" y="173"/>
                </a:lnTo>
                <a:lnTo>
                  <a:pt x="209" y="174"/>
                </a:lnTo>
                <a:lnTo>
                  <a:pt x="209" y="215"/>
                </a:lnTo>
                <a:lnTo>
                  <a:pt x="209" y="172"/>
                </a:lnTo>
                <a:lnTo>
                  <a:pt x="210" y="215"/>
                </a:lnTo>
                <a:lnTo>
                  <a:pt x="210" y="215"/>
                </a:lnTo>
                <a:lnTo>
                  <a:pt x="210" y="214"/>
                </a:lnTo>
                <a:lnTo>
                  <a:pt x="210" y="214"/>
                </a:lnTo>
                <a:lnTo>
                  <a:pt x="211" y="115"/>
                </a:lnTo>
                <a:lnTo>
                  <a:pt x="211" y="211"/>
                </a:lnTo>
                <a:lnTo>
                  <a:pt x="211" y="211"/>
                </a:lnTo>
                <a:lnTo>
                  <a:pt x="212" y="210"/>
                </a:lnTo>
                <a:lnTo>
                  <a:pt x="212" y="215"/>
                </a:lnTo>
                <a:lnTo>
                  <a:pt x="212" y="215"/>
                </a:lnTo>
                <a:lnTo>
                  <a:pt x="213" y="215"/>
                </a:lnTo>
                <a:lnTo>
                  <a:pt x="213" y="214"/>
                </a:lnTo>
                <a:lnTo>
                  <a:pt x="213" y="216"/>
                </a:lnTo>
                <a:lnTo>
                  <a:pt x="213" y="216"/>
                </a:lnTo>
                <a:lnTo>
                  <a:pt x="214" y="216"/>
                </a:lnTo>
                <a:lnTo>
                  <a:pt x="214" y="216"/>
                </a:lnTo>
                <a:lnTo>
                  <a:pt x="214" y="215"/>
                </a:lnTo>
                <a:lnTo>
                  <a:pt x="215" y="216"/>
                </a:lnTo>
                <a:lnTo>
                  <a:pt x="215" y="216"/>
                </a:lnTo>
                <a:lnTo>
                  <a:pt x="215" y="216"/>
                </a:lnTo>
                <a:lnTo>
                  <a:pt x="215" y="215"/>
                </a:lnTo>
                <a:lnTo>
                  <a:pt x="216" y="216"/>
                </a:lnTo>
                <a:lnTo>
                  <a:pt x="216" y="216"/>
                </a:lnTo>
                <a:lnTo>
                  <a:pt x="216" y="215"/>
                </a:lnTo>
                <a:lnTo>
                  <a:pt x="217" y="216"/>
                </a:lnTo>
                <a:lnTo>
                  <a:pt x="217" y="216"/>
                </a:lnTo>
                <a:lnTo>
                  <a:pt x="218" y="212"/>
                </a:lnTo>
                <a:lnTo>
                  <a:pt x="218" y="214"/>
                </a:lnTo>
                <a:lnTo>
                  <a:pt x="218" y="212"/>
                </a:lnTo>
                <a:lnTo>
                  <a:pt x="219" y="65"/>
                </a:lnTo>
                <a:lnTo>
                  <a:pt x="219" y="215"/>
                </a:lnTo>
                <a:lnTo>
                  <a:pt x="219" y="214"/>
                </a:lnTo>
                <a:lnTo>
                  <a:pt x="219" y="214"/>
                </a:lnTo>
                <a:lnTo>
                  <a:pt x="219" y="214"/>
                </a:lnTo>
                <a:lnTo>
                  <a:pt x="220" y="216"/>
                </a:lnTo>
                <a:lnTo>
                  <a:pt x="220" y="216"/>
                </a:lnTo>
                <a:lnTo>
                  <a:pt x="221" y="216"/>
                </a:lnTo>
                <a:lnTo>
                  <a:pt x="221" y="215"/>
                </a:lnTo>
                <a:lnTo>
                  <a:pt x="221" y="216"/>
                </a:lnTo>
                <a:lnTo>
                  <a:pt x="221" y="216"/>
                </a:lnTo>
                <a:lnTo>
                  <a:pt x="222" y="216"/>
                </a:lnTo>
                <a:lnTo>
                  <a:pt x="222" y="215"/>
                </a:lnTo>
                <a:lnTo>
                  <a:pt x="222" y="216"/>
                </a:lnTo>
                <a:lnTo>
                  <a:pt x="223" y="216"/>
                </a:lnTo>
                <a:lnTo>
                  <a:pt x="223" y="216"/>
                </a:lnTo>
                <a:lnTo>
                  <a:pt x="223" y="217"/>
                </a:lnTo>
                <a:lnTo>
                  <a:pt x="224" y="173"/>
                </a:lnTo>
                <a:lnTo>
                  <a:pt x="224" y="214"/>
                </a:lnTo>
                <a:lnTo>
                  <a:pt x="224" y="191"/>
                </a:lnTo>
                <a:lnTo>
                  <a:pt x="225" y="216"/>
                </a:lnTo>
                <a:lnTo>
                  <a:pt x="225" y="215"/>
                </a:lnTo>
                <a:lnTo>
                  <a:pt x="225" y="214"/>
                </a:lnTo>
                <a:lnTo>
                  <a:pt x="225" y="145"/>
                </a:lnTo>
                <a:lnTo>
                  <a:pt x="226" y="214"/>
                </a:lnTo>
                <a:lnTo>
                  <a:pt x="226" y="209"/>
                </a:lnTo>
                <a:lnTo>
                  <a:pt x="226" y="210"/>
                </a:lnTo>
                <a:lnTo>
                  <a:pt x="226" y="165"/>
                </a:lnTo>
                <a:lnTo>
                  <a:pt x="227" y="215"/>
                </a:lnTo>
                <a:lnTo>
                  <a:pt x="227" y="214"/>
                </a:lnTo>
                <a:lnTo>
                  <a:pt x="227" y="214"/>
                </a:lnTo>
                <a:lnTo>
                  <a:pt x="227" y="214"/>
                </a:lnTo>
                <a:lnTo>
                  <a:pt x="228" y="216"/>
                </a:lnTo>
                <a:lnTo>
                  <a:pt x="228" y="216"/>
                </a:lnTo>
                <a:lnTo>
                  <a:pt x="228" y="216"/>
                </a:lnTo>
                <a:lnTo>
                  <a:pt x="229" y="216"/>
                </a:lnTo>
                <a:lnTo>
                  <a:pt x="229" y="214"/>
                </a:lnTo>
                <a:lnTo>
                  <a:pt x="229" y="215"/>
                </a:lnTo>
                <a:lnTo>
                  <a:pt x="230" y="215"/>
                </a:lnTo>
                <a:lnTo>
                  <a:pt x="230" y="216"/>
                </a:lnTo>
                <a:lnTo>
                  <a:pt x="231" y="215"/>
                </a:lnTo>
                <a:lnTo>
                  <a:pt x="231" y="215"/>
                </a:lnTo>
                <a:lnTo>
                  <a:pt x="231" y="215"/>
                </a:lnTo>
                <a:lnTo>
                  <a:pt x="231" y="216"/>
                </a:lnTo>
                <a:lnTo>
                  <a:pt x="232" y="215"/>
                </a:lnTo>
                <a:lnTo>
                  <a:pt x="232" y="216"/>
                </a:lnTo>
                <a:lnTo>
                  <a:pt x="233" y="69"/>
                </a:lnTo>
                <a:lnTo>
                  <a:pt x="233" y="73"/>
                </a:lnTo>
                <a:lnTo>
                  <a:pt x="233" y="211"/>
                </a:lnTo>
                <a:lnTo>
                  <a:pt x="234" y="216"/>
                </a:lnTo>
                <a:lnTo>
                  <a:pt x="234" y="216"/>
                </a:lnTo>
                <a:lnTo>
                  <a:pt x="234" y="216"/>
                </a:lnTo>
                <a:lnTo>
                  <a:pt x="235" y="215"/>
                </a:lnTo>
                <a:lnTo>
                  <a:pt x="235" y="216"/>
                </a:lnTo>
                <a:lnTo>
                  <a:pt x="235" y="216"/>
                </a:lnTo>
                <a:lnTo>
                  <a:pt x="235" y="216"/>
                </a:lnTo>
                <a:lnTo>
                  <a:pt x="235" y="171"/>
                </a:lnTo>
                <a:lnTo>
                  <a:pt x="236" y="215"/>
                </a:lnTo>
                <a:lnTo>
                  <a:pt x="236" y="215"/>
                </a:lnTo>
                <a:lnTo>
                  <a:pt x="237" y="212"/>
                </a:lnTo>
                <a:lnTo>
                  <a:pt x="238" y="215"/>
                </a:lnTo>
                <a:lnTo>
                  <a:pt x="238" y="213"/>
                </a:lnTo>
                <a:lnTo>
                  <a:pt x="238" y="171"/>
                </a:lnTo>
                <a:lnTo>
                  <a:pt x="238" y="215"/>
                </a:lnTo>
                <a:lnTo>
                  <a:pt x="239" y="213"/>
                </a:lnTo>
                <a:lnTo>
                  <a:pt x="239" y="212"/>
                </a:lnTo>
                <a:lnTo>
                  <a:pt x="240" y="215"/>
                </a:lnTo>
                <a:lnTo>
                  <a:pt x="240" y="170"/>
                </a:lnTo>
                <a:lnTo>
                  <a:pt x="240" y="215"/>
                </a:lnTo>
                <a:lnTo>
                  <a:pt x="240" y="181"/>
                </a:lnTo>
                <a:lnTo>
                  <a:pt x="241" y="215"/>
                </a:lnTo>
                <a:lnTo>
                  <a:pt x="241" y="215"/>
                </a:lnTo>
                <a:lnTo>
                  <a:pt x="241" y="215"/>
                </a:lnTo>
                <a:lnTo>
                  <a:pt x="242" y="216"/>
                </a:lnTo>
                <a:lnTo>
                  <a:pt x="242" y="216"/>
                </a:lnTo>
                <a:lnTo>
                  <a:pt x="242" y="216"/>
                </a:lnTo>
                <a:lnTo>
                  <a:pt x="242" y="216"/>
                </a:lnTo>
                <a:lnTo>
                  <a:pt x="243" y="215"/>
                </a:lnTo>
                <a:lnTo>
                  <a:pt x="243" y="216"/>
                </a:lnTo>
                <a:lnTo>
                  <a:pt x="244" y="216"/>
                </a:lnTo>
                <a:lnTo>
                  <a:pt x="244" y="215"/>
                </a:lnTo>
                <a:lnTo>
                  <a:pt x="244" y="216"/>
                </a:lnTo>
                <a:lnTo>
                  <a:pt x="244" y="215"/>
                </a:lnTo>
                <a:lnTo>
                  <a:pt x="244" y="215"/>
                </a:lnTo>
                <a:lnTo>
                  <a:pt x="245" y="216"/>
                </a:lnTo>
                <a:lnTo>
                  <a:pt x="245" y="69"/>
                </a:lnTo>
                <a:lnTo>
                  <a:pt x="246" y="214"/>
                </a:lnTo>
                <a:lnTo>
                  <a:pt x="246" y="214"/>
                </a:lnTo>
                <a:lnTo>
                  <a:pt x="246" y="214"/>
                </a:lnTo>
                <a:lnTo>
                  <a:pt x="246" y="216"/>
                </a:lnTo>
                <a:lnTo>
                  <a:pt x="247" y="216"/>
                </a:lnTo>
                <a:lnTo>
                  <a:pt x="247" y="216"/>
                </a:lnTo>
                <a:lnTo>
                  <a:pt x="248" y="181"/>
                </a:lnTo>
                <a:lnTo>
                  <a:pt x="248" y="216"/>
                </a:lnTo>
                <a:lnTo>
                  <a:pt x="248" y="213"/>
                </a:lnTo>
                <a:lnTo>
                  <a:pt x="248" y="216"/>
                </a:lnTo>
                <a:lnTo>
                  <a:pt x="248" y="170"/>
                </a:lnTo>
                <a:lnTo>
                  <a:pt x="249" y="184"/>
                </a:lnTo>
                <a:lnTo>
                  <a:pt x="249" y="184"/>
                </a:lnTo>
                <a:lnTo>
                  <a:pt x="249" y="216"/>
                </a:lnTo>
                <a:lnTo>
                  <a:pt x="250" y="214"/>
                </a:lnTo>
                <a:lnTo>
                  <a:pt x="250" y="214"/>
                </a:lnTo>
                <a:lnTo>
                  <a:pt x="251" y="192"/>
                </a:lnTo>
                <a:lnTo>
                  <a:pt x="251" y="216"/>
                </a:lnTo>
                <a:lnTo>
                  <a:pt x="251" y="216"/>
                </a:lnTo>
                <a:lnTo>
                  <a:pt x="252" y="216"/>
                </a:lnTo>
                <a:lnTo>
                  <a:pt x="252" y="215"/>
                </a:lnTo>
                <a:lnTo>
                  <a:pt x="252" y="216"/>
                </a:lnTo>
                <a:lnTo>
                  <a:pt x="252" y="216"/>
                </a:lnTo>
                <a:lnTo>
                  <a:pt x="253" y="215"/>
                </a:lnTo>
                <a:lnTo>
                  <a:pt x="253" y="216"/>
                </a:lnTo>
                <a:lnTo>
                  <a:pt x="253" y="214"/>
                </a:lnTo>
                <a:lnTo>
                  <a:pt x="254" y="215"/>
                </a:lnTo>
                <a:lnTo>
                  <a:pt x="254" y="214"/>
                </a:lnTo>
                <a:lnTo>
                  <a:pt x="254" y="213"/>
                </a:lnTo>
                <a:lnTo>
                  <a:pt x="255" y="216"/>
                </a:lnTo>
                <a:lnTo>
                  <a:pt x="255" y="216"/>
                </a:lnTo>
                <a:lnTo>
                  <a:pt x="255" y="216"/>
                </a:lnTo>
                <a:lnTo>
                  <a:pt x="255" y="215"/>
                </a:lnTo>
                <a:lnTo>
                  <a:pt x="256" y="216"/>
                </a:lnTo>
                <a:lnTo>
                  <a:pt x="256" y="216"/>
                </a:lnTo>
                <a:lnTo>
                  <a:pt x="257" y="172"/>
                </a:lnTo>
                <a:lnTo>
                  <a:pt x="257" y="213"/>
                </a:lnTo>
                <a:lnTo>
                  <a:pt x="257" y="213"/>
                </a:lnTo>
                <a:lnTo>
                  <a:pt x="257" y="40"/>
                </a:lnTo>
                <a:lnTo>
                  <a:pt x="258" y="216"/>
                </a:lnTo>
                <a:lnTo>
                  <a:pt x="258" y="216"/>
                </a:lnTo>
                <a:lnTo>
                  <a:pt x="258" y="216"/>
                </a:lnTo>
                <a:lnTo>
                  <a:pt x="258" y="216"/>
                </a:lnTo>
                <a:lnTo>
                  <a:pt x="258" y="215"/>
                </a:lnTo>
                <a:lnTo>
                  <a:pt x="259" y="216"/>
                </a:lnTo>
                <a:lnTo>
                  <a:pt x="260" y="216"/>
                </a:lnTo>
                <a:lnTo>
                  <a:pt x="260" y="216"/>
                </a:lnTo>
                <a:lnTo>
                  <a:pt x="260" y="215"/>
                </a:lnTo>
                <a:lnTo>
                  <a:pt x="260" y="215"/>
                </a:lnTo>
                <a:lnTo>
                  <a:pt x="261" y="215"/>
                </a:lnTo>
                <a:lnTo>
                  <a:pt x="261" y="216"/>
                </a:lnTo>
                <a:lnTo>
                  <a:pt x="261" y="191"/>
                </a:lnTo>
                <a:lnTo>
                  <a:pt x="262" y="214"/>
                </a:lnTo>
                <a:lnTo>
                  <a:pt x="262" y="214"/>
                </a:lnTo>
                <a:lnTo>
                  <a:pt x="262" y="215"/>
                </a:lnTo>
                <a:lnTo>
                  <a:pt x="263" y="181"/>
                </a:lnTo>
                <a:lnTo>
                  <a:pt x="263" y="213"/>
                </a:lnTo>
                <a:lnTo>
                  <a:pt x="263" y="212"/>
                </a:lnTo>
                <a:lnTo>
                  <a:pt x="263" y="172"/>
                </a:lnTo>
                <a:lnTo>
                  <a:pt x="264" y="215"/>
                </a:lnTo>
                <a:lnTo>
                  <a:pt x="264" y="214"/>
                </a:lnTo>
                <a:lnTo>
                  <a:pt x="264" y="214"/>
                </a:lnTo>
                <a:lnTo>
                  <a:pt x="264" y="214"/>
                </a:lnTo>
                <a:lnTo>
                  <a:pt x="264" y="216"/>
                </a:lnTo>
                <a:lnTo>
                  <a:pt x="265" y="216"/>
                </a:lnTo>
                <a:lnTo>
                  <a:pt x="265" y="216"/>
                </a:lnTo>
                <a:lnTo>
                  <a:pt x="265" y="216"/>
                </a:lnTo>
                <a:lnTo>
                  <a:pt x="266" y="215"/>
                </a:lnTo>
                <a:lnTo>
                  <a:pt x="266" y="216"/>
                </a:lnTo>
                <a:lnTo>
                  <a:pt x="266" y="216"/>
                </a:lnTo>
                <a:lnTo>
                  <a:pt x="266" y="216"/>
                </a:lnTo>
                <a:lnTo>
                  <a:pt x="267" y="214"/>
                </a:lnTo>
                <a:lnTo>
                  <a:pt x="267" y="216"/>
                </a:lnTo>
                <a:lnTo>
                  <a:pt x="267" y="215"/>
                </a:lnTo>
                <a:lnTo>
                  <a:pt x="268" y="215"/>
                </a:lnTo>
                <a:lnTo>
                  <a:pt x="268" y="216"/>
                </a:lnTo>
                <a:lnTo>
                  <a:pt x="268" y="215"/>
                </a:lnTo>
                <a:lnTo>
                  <a:pt x="269" y="215"/>
                </a:lnTo>
                <a:lnTo>
                  <a:pt x="269" y="215"/>
                </a:lnTo>
                <a:lnTo>
                  <a:pt x="269" y="29"/>
                </a:lnTo>
                <a:lnTo>
                  <a:pt x="270" y="173"/>
                </a:lnTo>
                <a:lnTo>
                  <a:pt x="270" y="172"/>
                </a:lnTo>
                <a:lnTo>
                  <a:pt x="270" y="216"/>
                </a:lnTo>
                <a:lnTo>
                  <a:pt x="271" y="216"/>
                </a:lnTo>
                <a:lnTo>
                  <a:pt x="271" y="216"/>
                </a:lnTo>
                <a:lnTo>
                  <a:pt x="272" y="216"/>
                </a:lnTo>
                <a:lnTo>
                  <a:pt x="272" y="215"/>
                </a:lnTo>
                <a:lnTo>
                  <a:pt x="272" y="215"/>
                </a:lnTo>
                <a:lnTo>
                  <a:pt x="272" y="215"/>
                </a:lnTo>
                <a:lnTo>
                  <a:pt x="272" y="216"/>
                </a:lnTo>
                <a:lnTo>
                  <a:pt x="273" y="215"/>
                </a:lnTo>
                <a:lnTo>
                  <a:pt x="273" y="216"/>
                </a:lnTo>
                <a:lnTo>
                  <a:pt x="273" y="216"/>
                </a:lnTo>
                <a:lnTo>
                  <a:pt x="273" y="216"/>
                </a:lnTo>
                <a:lnTo>
                  <a:pt x="274" y="181"/>
                </a:lnTo>
                <a:lnTo>
                  <a:pt x="274" y="213"/>
                </a:lnTo>
                <a:lnTo>
                  <a:pt x="274" y="209"/>
                </a:lnTo>
                <a:lnTo>
                  <a:pt x="274" y="215"/>
                </a:lnTo>
                <a:lnTo>
                  <a:pt x="275" y="169"/>
                </a:lnTo>
                <a:lnTo>
                  <a:pt x="275" y="169"/>
                </a:lnTo>
                <a:lnTo>
                  <a:pt x="275" y="212"/>
                </a:lnTo>
                <a:lnTo>
                  <a:pt x="276" y="71"/>
                </a:lnTo>
                <a:lnTo>
                  <a:pt x="276" y="215"/>
                </a:lnTo>
                <a:lnTo>
                  <a:pt x="277" y="215"/>
                </a:lnTo>
                <a:lnTo>
                  <a:pt x="277" y="216"/>
                </a:lnTo>
                <a:lnTo>
                  <a:pt x="278" y="215"/>
                </a:lnTo>
                <a:lnTo>
                  <a:pt x="278" y="215"/>
                </a:lnTo>
                <a:lnTo>
                  <a:pt x="278" y="216"/>
                </a:lnTo>
                <a:lnTo>
                  <a:pt x="278" y="215"/>
                </a:lnTo>
                <a:lnTo>
                  <a:pt x="279" y="216"/>
                </a:lnTo>
                <a:lnTo>
                  <a:pt x="279" y="216"/>
                </a:lnTo>
                <a:lnTo>
                  <a:pt x="280" y="214"/>
                </a:lnTo>
                <a:lnTo>
                  <a:pt x="280" y="216"/>
                </a:lnTo>
                <a:lnTo>
                  <a:pt x="280" y="216"/>
                </a:lnTo>
                <a:lnTo>
                  <a:pt x="280" y="216"/>
                </a:lnTo>
                <a:lnTo>
                  <a:pt x="280" y="215"/>
                </a:lnTo>
                <a:lnTo>
                  <a:pt x="281" y="216"/>
                </a:lnTo>
                <a:lnTo>
                  <a:pt x="281" y="216"/>
                </a:lnTo>
                <a:lnTo>
                  <a:pt x="281" y="216"/>
                </a:lnTo>
                <a:lnTo>
                  <a:pt x="282" y="172"/>
                </a:lnTo>
                <a:lnTo>
                  <a:pt x="282" y="214"/>
                </a:lnTo>
                <a:lnTo>
                  <a:pt x="282" y="213"/>
                </a:lnTo>
                <a:lnTo>
                  <a:pt x="282" y="71"/>
                </a:lnTo>
                <a:lnTo>
                  <a:pt x="283" y="216"/>
                </a:lnTo>
                <a:lnTo>
                  <a:pt x="283" y="216"/>
                </a:lnTo>
                <a:lnTo>
                  <a:pt x="284" y="216"/>
                </a:lnTo>
                <a:lnTo>
                  <a:pt x="284" y="209"/>
                </a:lnTo>
                <a:lnTo>
                  <a:pt x="284" y="216"/>
                </a:lnTo>
                <a:lnTo>
                  <a:pt x="284" y="216"/>
                </a:lnTo>
                <a:lnTo>
                  <a:pt x="285" y="215"/>
                </a:lnTo>
                <a:lnTo>
                  <a:pt x="285" y="174"/>
                </a:lnTo>
                <a:lnTo>
                  <a:pt x="285" y="216"/>
                </a:lnTo>
                <a:lnTo>
                  <a:pt x="286" y="215"/>
                </a:lnTo>
                <a:lnTo>
                  <a:pt x="286" y="216"/>
                </a:lnTo>
                <a:lnTo>
                  <a:pt x="286" y="183"/>
                </a:lnTo>
                <a:lnTo>
                  <a:pt x="287" y="211"/>
                </a:lnTo>
                <a:lnTo>
                  <a:pt x="287" y="213"/>
                </a:lnTo>
                <a:lnTo>
                  <a:pt x="287" y="214"/>
                </a:lnTo>
                <a:lnTo>
                  <a:pt x="288" y="141"/>
                </a:lnTo>
                <a:lnTo>
                  <a:pt x="288" y="206"/>
                </a:lnTo>
                <a:lnTo>
                  <a:pt x="288" y="207"/>
                </a:lnTo>
                <a:lnTo>
                  <a:pt x="288" y="175"/>
                </a:lnTo>
                <a:lnTo>
                  <a:pt x="289" y="214"/>
                </a:lnTo>
                <a:lnTo>
                  <a:pt x="289" y="213"/>
                </a:lnTo>
                <a:lnTo>
                  <a:pt x="289" y="212"/>
                </a:lnTo>
                <a:lnTo>
                  <a:pt x="290" y="216"/>
                </a:lnTo>
                <a:lnTo>
                  <a:pt x="290" y="214"/>
                </a:lnTo>
                <a:lnTo>
                  <a:pt x="290" y="214"/>
                </a:lnTo>
                <a:lnTo>
                  <a:pt x="290" y="214"/>
                </a:lnTo>
                <a:lnTo>
                  <a:pt x="291" y="216"/>
                </a:lnTo>
                <a:lnTo>
                  <a:pt x="291" y="216"/>
                </a:lnTo>
                <a:lnTo>
                  <a:pt x="292" y="216"/>
                </a:lnTo>
                <a:lnTo>
                  <a:pt x="292" y="215"/>
                </a:lnTo>
                <a:lnTo>
                  <a:pt x="292" y="216"/>
                </a:lnTo>
                <a:lnTo>
                  <a:pt x="292" y="216"/>
                </a:lnTo>
                <a:lnTo>
                  <a:pt x="293" y="216"/>
                </a:lnTo>
                <a:lnTo>
                  <a:pt x="293" y="216"/>
                </a:lnTo>
                <a:lnTo>
                  <a:pt x="293" y="215"/>
                </a:lnTo>
                <a:lnTo>
                  <a:pt x="294" y="215"/>
                </a:lnTo>
                <a:lnTo>
                  <a:pt x="294" y="214"/>
                </a:lnTo>
                <a:lnTo>
                  <a:pt x="294" y="69"/>
                </a:lnTo>
                <a:lnTo>
                  <a:pt x="295" y="215"/>
                </a:lnTo>
                <a:lnTo>
                  <a:pt x="295" y="214"/>
                </a:lnTo>
                <a:lnTo>
                  <a:pt x="295" y="216"/>
                </a:lnTo>
                <a:lnTo>
                  <a:pt x="296" y="216"/>
                </a:lnTo>
                <a:lnTo>
                  <a:pt x="296" y="215"/>
                </a:lnTo>
                <a:lnTo>
                  <a:pt x="296" y="216"/>
                </a:lnTo>
                <a:lnTo>
                  <a:pt x="297" y="216"/>
                </a:lnTo>
                <a:lnTo>
                  <a:pt x="297" y="216"/>
                </a:lnTo>
                <a:lnTo>
                  <a:pt x="298" y="174"/>
                </a:lnTo>
                <a:lnTo>
                  <a:pt x="298" y="214"/>
                </a:lnTo>
                <a:lnTo>
                  <a:pt x="299" y="215"/>
                </a:lnTo>
                <a:lnTo>
                  <a:pt x="299" y="181"/>
                </a:lnTo>
                <a:lnTo>
                  <a:pt x="299" y="212"/>
                </a:lnTo>
                <a:lnTo>
                  <a:pt x="300" y="212"/>
                </a:lnTo>
                <a:lnTo>
                  <a:pt x="300" y="171"/>
                </a:lnTo>
                <a:lnTo>
                  <a:pt x="300" y="214"/>
                </a:lnTo>
                <a:lnTo>
                  <a:pt x="300" y="214"/>
                </a:lnTo>
                <a:lnTo>
                  <a:pt x="300" y="214"/>
                </a:lnTo>
                <a:lnTo>
                  <a:pt x="301" y="213"/>
                </a:lnTo>
                <a:lnTo>
                  <a:pt x="302" y="216"/>
                </a:lnTo>
                <a:lnTo>
                  <a:pt x="302" y="215"/>
                </a:lnTo>
                <a:lnTo>
                  <a:pt x="302" y="216"/>
                </a:lnTo>
                <a:lnTo>
                  <a:pt x="303" y="214"/>
                </a:lnTo>
                <a:lnTo>
                  <a:pt x="303" y="215"/>
                </a:lnTo>
                <a:lnTo>
                  <a:pt x="303" y="215"/>
                </a:lnTo>
                <a:lnTo>
                  <a:pt x="303" y="216"/>
                </a:lnTo>
                <a:lnTo>
                  <a:pt x="304" y="216"/>
                </a:lnTo>
                <a:lnTo>
                  <a:pt x="304" y="216"/>
                </a:lnTo>
                <a:lnTo>
                  <a:pt x="305" y="214"/>
                </a:lnTo>
                <a:lnTo>
                  <a:pt x="305" y="216"/>
                </a:lnTo>
                <a:lnTo>
                  <a:pt x="305" y="215"/>
                </a:lnTo>
                <a:lnTo>
                  <a:pt x="306" y="216"/>
                </a:lnTo>
                <a:lnTo>
                  <a:pt x="306" y="73"/>
                </a:lnTo>
                <a:lnTo>
                  <a:pt x="306" y="214"/>
                </a:lnTo>
                <a:lnTo>
                  <a:pt x="306" y="202"/>
                </a:lnTo>
                <a:lnTo>
                  <a:pt x="307" y="216"/>
                </a:lnTo>
                <a:lnTo>
                  <a:pt x="307" y="215"/>
                </a:lnTo>
                <a:lnTo>
                  <a:pt x="308" y="216"/>
                </a:lnTo>
                <a:lnTo>
                  <a:pt x="308" y="216"/>
                </a:lnTo>
                <a:lnTo>
                  <a:pt x="308" y="215"/>
                </a:lnTo>
                <a:lnTo>
                  <a:pt x="308" y="216"/>
                </a:lnTo>
                <a:lnTo>
                  <a:pt x="308" y="216"/>
                </a:lnTo>
                <a:lnTo>
                  <a:pt x="309" y="216"/>
                </a:lnTo>
                <a:lnTo>
                  <a:pt x="310" y="182"/>
                </a:lnTo>
                <a:lnTo>
                  <a:pt x="310" y="183"/>
                </a:lnTo>
                <a:lnTo>
                  <a:pt x="310" y="182"/>
                </a:lnTo>
                <a:lnTo>
                  <a:pt x="310" y="216"/>
                </a:lnTo>
                <a:lnTo>
                  <a:pt x="310" y="174"/>
                </a:lnTo>
                <a:lnTo>
                  <a:pt x="311" y="213"/>
                </a:lnTo>
                <a:lnTo>
                  <a:pt x="311" y="213"/>
                </a:lnTo>
                <a:lnTo>
                  <a:pt x="312" y="209"/>
                </a:lnTo>
                <a:lnTo>
                  <a:pt x="312" y="215"/>
                </a:lnTo>
                <a:lnTo>
                  <a:pt x="312" y="214"/>
                </a:lnTo>
                <a:lnTo>
                  <a:pt x="312" y="215"/>
                </a:lnTo>
                <a:lnTo>
                  <a:pt x="312" y="215"/>
                </a:lnTo>
                <a:lnTo>
                  <a:pt x="313" y="212"/>
                </a:lnTo>
                <a:lnTo>
                  <a:pt x="313" y="212"/>
                </a:lnTo>
                <a:lnTo>
                  <a:pt x="313" y="182"/>
                </a:lnTo>
                <a:lnTo>
                  <a:pt x="314" y="216"/>
                </a:lnTo>
                <a:lnTo>
                  <a:pt x="314" y="216"/>
                </a:lnTo>
                <a:lnTo>
                  <a:pt x="314" y="216"/>
                </a:lnTo>
                <a:lnTo>
                  <a:pt x="314" y="215"/>
                </a:lnTo>
                <a:lnTo>
                  <a:pt x="315" y="216"/>
                </a:lnTo>
                <a:lnTo>
                  <a:pt x="315" y="215"/>
                </a:lnTo>
                <a:lnTo>
                  <a:pt x="316" y="215"/>
                </a:lnTo>
                <a:lnTo>
                  <a:pt x="316" y="216"/>
                </a:lnTo>
                <a:lnTo>
                  <a:pt x="316" y="214"/>
                </a:lnTo>
                <a:lnTo>
                  <a:pt x="317" y="216"/>
                </a:lnTo>
                <a:lnTo>
                  <a:pt x="317" y="216"/>
                </a:lnTo>
                <a:lnTo>
                  <a:pt x="317" y="172"/>
                </a:lnTo>
                <a:lnTo>
                  <a:pt x="318" y="216"/>
                </a:lnTo>
                <a:lnTo>
                  <a:pt x="318" y="214"/>
                </a:lnTo>
                <a:lnTo>
                  <a:pt x="318" y="69"/>
                </a:lnTo>
                <a:lnTo>
                  <a:pt x="319" y="216"/>
                </a:lnTo>
                <a:lnTo>
                  <a:pt x="319" y="216"/>
                </a:lnTo>
                <a:lnTo>
                  <a:pt x="319" y="216"/>
                </a:lnTo>
                <a:lnTo>
                  <a:pt x="320" y="213"/>
                </a:lnTo>
                <a:lnTo>
                  <a:pt x="320" y="214"/>
                </a:lnTo>
                <a:lnTo>
                  <a:pt x="320" y="214"/>
                </a:lnTo>
                <a:lnTo>
                  <a:pt x="320" y="216"/>
                </a:lnTo>
                <a:lnTo>
                  <a:pt x="321" y="172"/>
                </a:lnTo>
                <a:lnTo>
                  <a:pt x="321" y="216"/>
                </a:lnTo>
                <a:lnTo>
                  <a:pt x="321" y="216"/>
                </a:lnTo>
                <a:lnTo>
                  <a:pt x="322" y="170"/>
                </a:lnTo>
                <a:lnTo>
                  <a:pt x="322" y="214"/>
                </a:lnTo>
                <a:lnTo>
                  <a:pt x="323" y="214"/>
                </a:lnTo>
                <a:lnTo>
                  <a:pt x="323" y="179"/>
                </a:lnTo>
                <a:lnTo>
                  <a:pt x="323" y="214"/>
                </a:lnTo>
                <a:lnTo>
                  <a:pt x="324" y="214"/>
                </a:lnTo>
                <a:lnTo>
                  <a:pt x="324" y="181"/>
                </a:lnTo>
                <a:lnTo>
                  <a:pt x="324" y="216"/>
                </a:lnTo>
                <a:lnTo>
                  <a:pt x="325" y="215"/>
                </a:lnTo>
                <a:lnTo>
                  <a:pt x="325" y="215"/>
                </a:lnTo>
                <a:lnTo>
                  <a:pt x="325" y="214"/>
                </a:lnTo>
                <a:lnTo>
                  <a:pt x="325" y="216"/>
                </a:lnTo>
                <a:lnTo>
                  <a:pt x="326" y="215"/>
                </a:lnTo>
                <a:lnTo>
                  <a:pt x="326" y="215"/>
                </a:lnTo>
                <a:lnTo>
                  <a:pt x="326" y="216"/>
                </a:lnTo>
                <a:lnTo>
                  <a:pt x="327" y="215"/>
                </a:lnTo>
                <a:lnTo>
                  <a:pt x="327" y="216"/>
                </a:lnTo>
                <a:lnTo>
                  <a:pt x="327" y="216"/>
                </a:lnTo>
                <a:lnTo>
                  <a:pt x="327" y="216"/>
                </a:lnTo>
                <a:lnTo>
                  <a:pt x="327" y="215"/>
                </a:lnTo>
                <a:lnTo>
                  <a:pt x="328" y="216"/>
                </a:lnTo>
                <a:lnTo>
                  <a:pt x="328" y="216"/>
                </a:lnTo>
                <a:lnTo>
                  <a:pt x="329" y="210"/>
                </a:lnTo>
                <a:lnTo>
                  <a:pt x="329" y="214"/>
                </a:lnTo>
                <a:lnTo>
                  <a:pt x="329" y="215"/>
                </a:lnTo>
                <a:lnTo>
                  <a:pt x="329" y="70"/>
                </a:lnTo>
                <a:lnTo>
                  <a:pt x="330" y="216"/>
                </a:lnTo>
                <a:lnTo>
                  <a:pt x="330" y="216"/>
                </a:lnTo>
                <a:lnTo>
                  <a:pt x="331" y="216"/>
                </a:lnTo>
                <a:lnTo>
                  <a:pt x="331" y="216"/>
                </a:lnTo>
                <a:lnTo>
                  <a:pt x="331" y="215"/>
                </a:lnTo>
                <a:lnTo>
                  <a:pt x="331" y="215"/>
                </a:lnTo>
                <a:lnTo>
                  <a:pt x="331" y="215"/>
                </a:lnTo>
                <a:lnTo>
                  <a:pt x="332" y="216"/>
                </a:lnTo>
                <a:lnTo>
                  <a:pt x="332" y="181"/>
                </a:lnTo>
                <a:lnTo>
                  <a:pt x="333" y="212"/>
                </a:lnTo>
                <a:lnTo>
                  <a:pt x="333" y="211"/>
                </a:lnTo>
                <a:lnTo>
                  <a:pt x="333" y="215"/>
                </a:lnTo>
                <a:lnTo>
                  <a:pt x="333" y="167"/>
                </a:lnTo>
                <a:lnTo>
                  <a:pt x="334" y="215"/>
                </a:lnTo>
                <a:lnTo>
                  <a:pt x="334" y="214"/>
                </a:lnTo>
                <a:lnTo>
                  <a:pt x="334" y="185"/>
                </a:lnTo>
                <a:lnTo>
                  <a:pt x="335" y="215"/>
                </a:lnTo>
                <a:lnTo>
                  <a:pt x="335" y="214"/>
                </a:lnTo>
                <a:lnTo>
                  <a:pt x="335" y="214"/>
                </a:lnTo>
                <a:lnTo>
                  <a:pt x="335" y="215"/>
                </a:lnTo>
                <a:lnTo>
                  <a:pt x="336" y="168"/>
                </a:lnTo>
                <a:lnTo>
                  <a:pt x="336" y="181"/>
                </a:lnTo>
                <a:lnTo>
                  <a:pt x="336" y="182"/>
                </a:lnTo>
                <a:lnTo>
                  <a:pt x="337" y="216"/>
                </a:lnTo>
                <a:lnTo>
                  <a:pt x="337" y="216"/>
                </a:lnTo>
                <a:lnTo>
                  <a:pt x="337" y="216"/>
                </a:lnTo>
                <a:lnTo>
                  <a:pt x="337" y="215"/>
                </a:lnTo>
                <a:lnTo>
                  <a:pt x="338" y="216"/>
                </a:lnTo>
                <a:lnTo>
                  <a:pt x="338" y="216"/>
                </a:lnTo>
                <a:lnTo>
                  <a:pt x="339" y="216"/>
                </a:lnTo>
                <a:lnTo>
                  <a:pt x="339" y="215"/>
                </a:lnTo>
                <a:lnTo>
                  <a:pt x="339" y="216"/>
                </a:lnTo>
                <a:lnTo>
                  <a:pt x="339" y="216"/>
                </a:lnTo>
                <a:lnTo>
                  <a:pt x="340" y="216"/>
                </a:lnTo>
                <a:lnTo>
                  <a:pt x="340" y="213"/>
                </a:lnTo>
                <a:lnTo>
                  <a:pt x="341" y="214"/>
                </a:lnTo>
                <a:lnTo>
                  <a:pt x="341" y="214"/>
                </a:lnTo>
                <a:lnTo>
                  <a:pt x="341" y="64"/>
                </a:lnTo>
                <a:lnTo>
                  <a:pt x="341" y="214"/>
                </a:lnTo>
                <a:lnTo>
                  <a:pt x="342" y="208"/>
                </a:lnTo>
                <a:lnTo>
                  <a:pt x="342" y="206"/>
                </a:lnTo>
                <a:lnTo>
                  <a:pt x="342" y="164"/>
                </a:lnTo>
                <a:lnTo>
                  <a:pt x="343" y="214"/>
                </a:lnTo>
                <a:lnTo>
                  <a:pt x="343" y="213"/>
                </a:lnTo>
                <a:lnTo>
                  <a:pt x="343" y="213"/>
                </a:lnTo>
                <a:lnTo>
                  <a:pt x="343" y="215"/>
                </a:lnTo>
                <a:lnTo>
                  <a:pt x="343" y="173"/>
                </a:lnTo>
                <a:lnTo>
                  <a:pt x="344" y="213"/>
                </a:lnTo>
                <a:lnTo>
                  <a:pt x="344" y="213"/>
                </a:lnTo>
                <a:lnTo>
                  <a:pt x="345" y="214"/>
                </a:lnTo>
                <a:lnTo>
                  <a:pt x="345" y="178"/>
                </a:lnTo>
                <a:lnTo>
                  <a:pt x="345" y="212"/>
                </a:lnTo>
                <a:lnTo>
                  <a:pt x="345" y="212"/>
                </a:lnTo>
                <a:lnTo>
                  <a:pt x="345" y="213"/>
                </a:lnTo>
                <a:lnTo>
                  <a:pt x="346" y="189"/>
                </a:lnTo>
                <a:lnTo>
                  <a:pt x="346" y="213"/>
                </a:lnTo>
                <a:lnTo>
                  <a:pt x="347" y="213"/>
                </a:lnTo>
                <a:lnTo>
                  <a:pt x="347" y="214"/>
                </a:lnTo>
                <a:lnTo>
                  <a:pt x="347" y="67"/>
                </a:lnTo>
                <a:lnTo>
                  <a:pt x="347" y="183"/>
                </a:lnTo>
                <a:lnTo>
                  <a:pt x="347" y="213"/>
                </a:lnTo>
                <a:lnTo>
                  <a:pt x="348" y="182"/>
                </a:lnTo>
                <a:lnTo>
                  <a:pt x="349" y="216"/>
                </a:lnTo>
                <a:lnTo>
                  <a:pt x="349" y="216"/>
                </a:lnTo>
                <a:lnTo>
                  <a:pt x="349" y="216"/>
                </a:lnTo>
                <a:lnTo>
                  <a:pt x="350" y="215"/>
                </a:lnTo>
                <a:lnTo>
                  <a:pt x="350" y="215"/>
                </a:lnTo>
                <a:lnTo>
                  <a:pt x="350" y="216"/>
                </a:lnTo>
                <a:lnTo>
                  <a:pt x="351" y="215"/>
                </a:lnTo>
                <a:lnTo>
                  <a:pt x="351" y="216"/>
                </a:lnTo>
                <a:lnTo>
                  <a:pt x="351" y="216"/>
                </a:lnTo>
                <a:lnTo>
                  <a:pt x="352" y="215"/>
                </a:lnTo>
                <a:lnTo>
                  <a:pt x="352" y="216"/>
                </a:lnTo>
                <a:lnTo>
                  <a:pt x="352" y="216"/>
                </a:lnTo>
                <a:lnTo>
                  <a:pt x="353" y="173"/>
                </a:lnTo>
                <a:lnTo>
                  <a:pt x="353" y="212"/>
                </a:lnTo>
                <a:lnTo>
                  <a:pt x="353" y="214"/>
                </a:lnTo>
                <a:lnTo>
                  <a:pt x="354" y="66"/>
                </a:lnTo>
                <a:lnTo>
                  <a:pt x="354" y="215"/>
                </a:lnTo>
                <a:lnTo>
                  <a:pt x="354" y="214"/>
                </a:lnTo>
                <a:lnTo>
                  <a:pt x="355" y="214"/>
                </a:lnTo>
                <a:lnTo>
                  <a:pt x="355" y="214"/>
                </a:lnTo>
                <a:lnTo>
                  <a:pt x="355" y="170"/>
                </a:lnTo>
                <a:lnTo>
                  <a:pt x="355" y="214"/>
                </a:lnTo>
                <a:lnTo>
                  <a:pt x="356" y="214"/>
                </a:lnTo>
                <a:lnTo>
                  <a:pt x="357" y="211"/>
                </a:lnTo>
                <a:lnTo>
                  <a:pt x="357" y="214"/>
                </a:lnTo>
                <a:lnTo>
                  <a:pt x="357" y="214"/>
                </a:lnTo>
                <a:lnTo>
                  <a:pt x="357" y="214"/>
                </a:lnTo>
                <a:lnTo>
                  <a:pt x="357" y="71"/>
                </a:lnTo>
                <a:lnTo>
                  <a:pt x="358" y="213"/>
                </a:lnTo>
                <a:lnTo>
                  <a:pt x="358" y="214"/>
                </a:lnTo>
                <a:lnTo>
                  <a:pt x="358" y="157"/>
                </a:lnTo>
                <a:lnTo>
                  <a:pt x="359" y="214"/>
                </a:lnTo>
                <a:lnTo>
                  <a:pt x="359" y="213"/>
                </a:lnTo>
                <a:lnTo>
                  <a:pt x="359" y="213"/>
                </a:lnTo>
                <a:lnTo>
                  <a:pt x="359" y="202"/>
                </a:lnTo>
                <a:lnTo>
                  <a:pt x="360" y="216"/>
                </a:lnTo>
                <a:lnTo>
                  <a:pt x="360" y="215"/>
                </a:lnTo>
                <a:lnTo>
                  <a:pt x="360" y="215"/>
                </a:lnTo>
                <a:lnTo>
                  <a:pt x="360" y="216"/>
                </a:lnTo>
                <a:lnTo>
                  <a:pt x="360" y="215"/>
                </a:lnTo>
                <a:lnTo>
                  <a:pt x="361" y="215"/>
                </a:lnTo>
                <a:lnTo>
                  <a:pt x="361" y="215"/>
                </a:lnTo>
                <a:lnTo>
                  <a:pt x="361" y="216"/>
                </a:lnTo>
                <a:lnTo>
                  <a:pt x="362" y="214"/>
                </a:lnTo>
                <a:lnTo>
                  <a:pt x="362" y="216"/>
                </a:lnTo>
                <a:lnTo>
                  <a:pt x="363" y="216"/>
                </a:lnTo>
                <a:lnTo>
                  <a:pt x="363" y="215"/>
                </a:lnTo>
                <a:lnTo>
                  <a:pt x="363" y="216"/>
                </a:lnTo>
                <a:lnTo>
                  <a:pt x="364" y="216"/>
                </a:lnTo>
                <a:lnTo>
                  <a:pt x="364" y="216"/>
                </a:lnTo>
                <a:lnTo>
                  <a:pt x="365" y="213"/>
                </a:lnTo>
                <a:lnTo>
                  <a:pt x="365" y="211"/>
                </a:lnTo>
                <a:lnTo>
                  <a:pt x="365" y="210"/>
                </a:lnTo>
                <a:lnTo>
                  <a:pt x="366" y="216"/>
                </a:lnTo>
                <a:lnTo>
                  <a:pt x="366" y="216"/>
                </a:lnTo>
                <a:lnTo>
                  <a:pt x="366" y="216"/>
                </a:lnTo>
                <a:lnTo>
                  <a:pt x="366" y="216"/>
                </a:lnTo>
                <a:lnTo>
                  <a:pt x="367" y="188"/>
                </a:lnTo>
                <a:lnTo>
                  <a:pt x="367" y="213"/>
                </a:lnTo>
                <a:lnTo>
                  <a:pt x="367" y="213"/>
                </a:lnTo>
                <a:lnTo>
                  <a:pt x="367" y="171"/>
                </a:lnTo>
                <a:lnTo>
                  <a:pt x="368" y="214"/>
                </a:lnTo>
                <a:lnTo>
                  <a:pt x="368" y="212"/>
                </a:lnTo>
                <a:lnTo>
                  <a:pt x="368" y="211"/>
                </a:lnTo>
                <a:lnTo>
                  <a:pt x="369" y="215"/>
                </a:lnTo>
                <a:lnTo>
                  <a:pt x="369" y="170"/>
                </a:lnTo>
                <a:lnTo>
                  <a:pt x="369" y="214"/>
                </a:lnTo>
                <a:lnTo>
                  <a:pt x="369" y="214"/>
                </a:lnTo>
                <a:lnTo>
                  <a:pt x="369" y="215"/>
                </a:lnTo>
                <a:lnTo>
                  <a:pt x="370" y="183"/>
                </a:lnTo>
                <a:lnTo>
                  <a:pt x="370" y="213"/>
                </a:lnTo>
                <a:lnTo>
                  <a:pt x="370" y="183"/>
                </a:lnTo>
                <a:lnTo>
                  <a:pt x="371" y="171"/>
                </a:lnTo>
                <a:lnTo>
                  <a:pt x="371" y="215"/>
                </a:lnTo>
                <a:lnTo>
                  <a:pt x="371" y="214"/>
                </a:lnTo>
                <a:lnTo>
                  <a:pt x="372" y="214"/>
                </a:lnTo>
                <a:lnTo>
                  <a:pt x="372" y="213"/>
                </a:lnTo>
                <a:lnTo>
                  <a:pt x="372" y="216"/>
                </a:lnTo>
                <a:lnTo>
                  <a:pt x="373" y="216"/>
                </a:lnTo>
                <a:lnTo>
                  <a:pt x="373" y="216"/>
                </a:lnTo>
                <a:lnTo>
                  <a:pt x="373" y="215"/>
                </a:lnTo>
                <a:lnTo>
                  <a:pt x="374" y="216"/>
                </a:lnTo>
                <a:lnTo>
                  <a:pt x="374" y="216"/>
                </a:lnTo>
                <a:lnTo>
                  <a:pt x="374" y="216"/>
                </a:lnTo>
                <a:lnTo>
                  <a:pt x="375" y="216"/>
                </a:lnTo>
                <a:lnTo>
                  <a:pt x="375" y="215"/>
                </a:lnTo>
                <a:lnTo>
                  <a:pt x="375" y="215"/>
                </a:lnTo>
                <a:lnTo>
                  <a:pt x="375" y="215"/>
                </a:lnTo>
                <a:lnTo>
                  <a:pt x="375" y="216"/>
                </a:lnTo>
                <a:lnTo>
                  <a:pt x="376" y="213"/>
                </a:lnTo>
                <a:lnTo>
                  <a:pt x="376" y="214"/>
                </a:lnTo>
                <a:lnTo>
                  <a:pt x="376" y="214"/>
                </a:lnTo>
                <a:lnTo>
                  <a:pt x="376" y="215"/>
                </a:lnTo>
                <a:lnTo>
                  <a:pt x="377" y="32"/>
                </a:lnTo>
                <a:lnTo>
                  <a:pt x="377" y="212"/>
                </a:lnTo>
                <a:lnTo>
                  <a:pt x="377" y="214"/>
                </a:lnTo>
                <a:lnTo>
                  <a:pt x="377" y="180"/>
                </a:lnTo>
                <a:lnTo>
                  <a:pt x="378" y="216"/>
                </a:lnTo>
                <a:lnTo>
                  <a:pt x="378" y="215"/>
                </a:lnTo>
                <a:lnTo>
                  <a:pt x="378" y="215"/>
                </a:lnTo>
                <a:lnTo>
                  <a:pt x="379" y="213"/>
                </a:lnTo>
                <a:lnTo>
                  <a:pt x="379" y="216"/>
                </a:lnTo>
                <a:lnTo>
                  <a:pt x="379" y="216"/>
                </a:lnTo>
                <a:lnTo>
                  <a:pt x="380" y="216"/>
                </a:lnTo>
                <a:lnTo>
                  <a:pt x="380" y="214"/>
                </a:lnTo>
                <a:lnTo>
                  <a:pt x="381" y="215"/>
                </a:lnTo>
                <a:lnTo>
                  <a:pt x="381" y="216"/>
                </a:lnTo>
                <a:lnTo>
                  <a:pt x="381" y="216"/>
                </a:lnTo>
                <a:lnTo>
                  <a:pt x="381" y="191"/>
                </a:lnTo>
                <a:lnTo>
                  <a:pt x="382" y="213"/>
                </a:lnTo>
                <a:lnTo>
                  <a:pt x="382" y="207"/>
                </a:lnTo>
                <a:lnTo>
                  <a:pt x="382" y="191"/>
                </a:lnTo>
                <a:lnTo>
                  <a:pt x="383" y="214"/>
                </a:lnTo>
                <a:lnTo>
                  <a:pt x="383" y="214"/>
                </a:lnTo>
                <a:lnTo>
                  <a:pt x="383" y="214"/>
                </a:lnTo>
                <a:lnTo>
                  <a:pt x="383" y="204"/>
                </a:lnTo>
                <a:lnTo>
                  <a:pt x="384" y="216"/>
                </a:lnTo>
                <a:lnTo>
                  <a:pt x="384" y="216"/>
                </a:lnTo>
                <a:lnTo>
                  <a:pt x="384" y="216"/>
                </a:lnTo>
                <a:lnTo>
                  <a:pt x="385" y="215"/>
                </a:lnTo>
                <a:lnTo>
                  <a:pt x="385" y="216"/>
                </a:lnTo>
                <a:lnTo>
                  <a:pt x="385" y="216"/>
                </a:lnTo>
                <a:lnTo>
                  <a:pt x="385" y="216"/>
                </a:lnTo>
                <a:lnTo>
                  <a:pt x="386" y="215"/>
                </a:lnTo>
                <a:lnTo>
                  <a:pt x="386" y="216"/>
                </a:lnTo>
                <a:lnTo>
                  <a:pt x="386" y="216"/>
                </a:lnTo>
                <a:lnTo>
                  <a:pt x="387" y="215"/>
                </a:lnTo>
                <a:lnTo>
                  <a:pt x="387" y="216"/>
                </a:lnTo>
                <a:lnTo>
                  <a:pt x="387" y="213"/>
                </a:lnTo>
                <a:lnTo>
                  <a:pt x="387" y="214"/>
                </a:lnTo>
                <a:lnTo>
                  <a:pt x="388" y="215"/>
                </a:lnTo>
                <a:lnTo>
                  <a:pt x="388" y="214"/>
                </a:lnTo>
                <a:lnTo>
                  <a:pt x="388" y="216"/>
                </a:lnTo>
                <a:lnTo>
                  <a:pt x="389" y="215"/>
                </a:lnTo>
                <a:lnTo>
                  <a:pt x="389" y="215"/>
                </a:lnTo>
                <a:lnTo>
                  <a:pt x="389" y="151"/>
                </a:lnTo>
                <a:lnTo>
                  <a:pt x="389" y="216"/>
                </a:lnTo>
                <a:lnTo>
                  <a:pt x="390" y="214"/>
                </a:lnTo>
                <a:lnTo>
                  <a:pt x="390" y="216"/>
                </a:lnTo>
                <a:lnTo>
                  <a:pt x="390" y="216"/>
                </a:lnTo>
                <a:lnTo>
                  <a:pt x="391" y="213"/>
                </a:lnTo>
                <a:lnTo>
                  <a:pt x="391" y="216"/>
                </a:lnTo>
                <a:lnTo>
                  <a:pt x="391" y="216"/>
                </a:lnTo>
                <a:lnTo>
                  <a:pt x="392" y="206"/>
                </a:lnTo>
                <a:lnTo>
                  <a:pt x="392" y="214"/>
                </a:lnTo>
                <a:lnTo>
                  <a:pt x="392" y="214"/>
                </a:lnTo>
                <a:lnTo>
                  <a:pt x="392" y="214"/>
                </a:lnTo>
                <a:lnTo>
                  <a:pt x="393" y="205"/>
                </a:lnTo>
                <a:lnTo>
                  <a:pt x="393" y="214"/>
                </a:lnTo>
                <a:lnTo>
                  <a:pt x="393" y="213"/>
                </a:lnTo>
                <a:lnTo>
                  <a:pt x="393" y="172"/>
                </a:lnTo>
                <a:lnTo>
                  <a:pt x="394" y="215"/>
                </a:lnTo>
                <a:lnTo>
                  <a:pt x="394" y="210"/>
                </a:lnTo>
                <a:lnTo>
                  <a:pt x="395" y="181"/>
                </a:lnTo>
                <a:lnTo>
                  <a:pt x="395" y="181"/>
                </a:lnTo>
                <a:lnTo>
                  <a:pt x="395" y="216"/>
                </a:lnTo>
                <a:lnTo>
                  <a:pt x="395" y="216"/>
                </a:lnTo>
                <a:lnTo>
                  <a:pt x="396" y="216"/>
                </a:lnTo>
                <a:lnTo>
                  <a:pt x="396" y="215"/>
                </a:lnTo>
                <a:lnTo>
                  <a:pt x="397" y="215"/>
                </a:lnTo>
                <a:lnTo>
                  <a:pt x="397" y="215"/>
                </a:lnTo>
                <a:lnTo>
                  <a:pt x="397" y="216"/>
                </a:lnTo>
                <a:lnTo>
                  <a:pt x="398" y="216"/>
                </a:lnTo>
                <a:lnTo>
                  <a:pt x="398" y="216"/>
                </a:lnTo>
                <a:lnTo>
                  <a:pt x="398" y="216"/>
                </a:lnTo>
                <a:lnTo>
                  <a:pt x="399" y="213"/>
                </a:lnTo>
                <a:lnTo>
                  <a:pt x="399" y="215"/>
                </a:lnTo>
                <a:lnTo>
                  <a:pt x="399" y="215"/>
                </a:lnTo>
                <a:lnTo>
                  <a:pt x="399" y="216"/>
                </a:lnTo>
                <a:lnTo>
                  <a:pt x="400" y="71"/>
                </a:lnTo>
                <a:lnTo>
                  <a:pt x="400" y="214"/>
                </a:lnTo>
                <a:lnTo>
                  <a:pt x="400" y="214"/>
                </a:lnTo>
                <a:lnTo>
                  <a:pt x="401" y="214"/>
                </a:lnTo>
                <a:lnTo>
                  <a:pt x="401" y="215"/>
                </a:lnTo>
                <a:lnTo>
                  <a:pt x="401" y="215"/>
                </a:lnTo>
                <a:lnTo>
                  <a:pt x="402" y="215"/>
                </a:lnTo>
                <a:lnTo>
                  <a:pt x="402" y="214"/>
                </a:lnTo>
                <a:lnTo>
                  <a:pt x="402" y="215"/>
                </a:lnTo>
                <a:lnTo>
                  <a:pt x="402" y="215"/>
                </a:lnTo>
                <a:lnTo>
                  <a:pt x="403" y="215"/>
                </a:lnTo>
                <a:lnTo>
                  <a:pt x="403" y="213"/>
                </a:lnTo>
                <a:lnTo>
                  <a:pt x="403" y="215"/>
                </a:lnTo>
                <a:lnTo>
                  <a:pt x="404" y="215"/>
                </a:lnTo>
                <a:lnTo>
                  <a:pt x="404" y="214"/>
                </a:lnTo>
                <a:lnTo>
                  <a:pt x="404" y="215"/>
                </a:lnTo>
                <a:lnTo>
                  <a:pt x="404" y="213"/>
                </a:lnTo>
                <a:lnTo>
                  <a:pt x="405" y="215"/>
                </a:lnTo>
                <a:lnTo>
                  <a:pt x="405" y="215"/>
                </a:lnTo>
                <a:lnTo>
                  <a:pt x="405" y="212"/>
                </a:lnTo>
                <a:lnTo>
                  <a:pt x="406" y="216"/>
                </a:lnTo>
                <a:lnTo>
                  <a:pt x="406" y="215"/>
                </a:lnTo>
                <a:lnTo>
                  <a:pt x="406" y="215"/>
                </a:lnTo>
                <a:lnTo>
                  <a:pt x="406" y="216"/>
                </a:lnTo>
                <a:lnTo>
                  <a:pt x="407" y="214"/>
                </a:lnTo>
                <a:lnTo>
                  <a:pt x="407" y="215"/>
                </a:lnTo>
                <a:lnTo>
                  <a:pt x="407" y="215"/>
                </a:lnTo>
                <a:lnTo>
                  <a:pt x="408" y="216"/>
                </a:lnTo>
                <a:lnTo>
                  <a:pt x="408" y="215"/>
                </a:lnTo>
                <a:lnTo>
                  <a:pt x="408" y="215"/>
                </a:lnTo>
                <a:lnTo>
                  <a:pt x="408" y="215"/>
                </a:lnTo>
                <a:lnTo>
                  <a:pt x="408" y="216"/>
                </a:lnTo>
                <a:lnTo>
                  <a:pt x="409" y="215"/>
                </a:lnTo>
                <a:lnTo>
                  <a:pt x="409" y="215"/>
                </a:lnTo>
                <a:lnTo>
                  <a:pt x="409" y="216"/>
                </a:lnTo>
                <a:lnTo>
                  <a:pt x="410" y="216"/>
                </a:lnTo>
                <a:lnTo>
                  <a:pt x="410" y="210"/>
                </a:lnTo>
                <a:lnTo>
                  <a:pt x="410" y="216"/>
                </a:lnTo>
                <a:lnTo>
                  <a:pt x="411" y="216"/>
                </a:lnTo>
                <a:lnTo>
                  <a:pt x="411" y="215"/>
                </a:lnTo>
                <a:lnTo>
                  <a:pt x="411" y="216"/>
                </a:lnTo>
                <a:lnTo>
                  <a:pt x="412" y="216"/>
                </a:lnTo>
                <a:lnTo>
                  <a:pt x="412" y="216"/>
                </a:lnTo>
                <a:lnTo>
                  <a:pt x="412" y="216"/>
                </a:lnTo>
                <a:lnTo>
                  <a:pt x="413" y="215"/>
                </a:lnTo>
                <a:lnTo>
                  <a:pt x="413" y="215"/>
                </a:lnTo>
                <a:lnTo>
                  <a:pt x="413" y="215"/>
                </a:lnTo>
                <a:lnTo>
                  <a:pt x="413" y="216"/>
                </a:lnTo>
                <a:lnTo>
                  <a:pt x="414" y="215"/>
                </a:lnTo>
                <a:lnTo>
                  <a:pt x="414" y="216"/>
                </a:lnTo>
                <a:lnTo>
                  <a:pt x="414" y="216"/>
                </a:lnTo>
                <a:lnTo>
                  <a:pt x="415" y="214"/>
                </a:lnTo>
                <a:lnTo>
                  <a:pt x="415" y="216"/>
                </a:lnTo>
                <a:lnTo>
                  <a:pt x="415" y="216"/>
                </a:lnTo>
                <a:lnTo>
                  <a:pt x="416" y="215"/>
                </a:lnTo>
                <a:lnTo>
                  <a:pt x="416" y="216"/>
                </a:lnTo>
                <a:lnTo>
                  <a:pt x="416" y="216"/>
                </a:lnTo>
                <a:lnTo>
                  <a:pt x="416" y="216"/>
                </a:lnTo>
                <a:lnTo>
                  <a:pt x="416" y="216"/>
                </a:lnTo>
                <a:lnTo>
                  <a:pt x="416" y="215"/>
                </a:lnTo>
                <a:lnTo>
                  <a:pt x="417" y="216"/>
                </a:lnTo>
                <a:lnTo>
                  <a:pt x="417" y="215"/>
                </a:lnTo>
                <a:lnTo>
                  <a:pt x="418" y="216"/>
                </a:lnTo>
                <a:lnTo>
                  <a:pt x="418" y="215"/>
                </a:lnTo>
                <a:lnTo>
                  <a:pt x="418" y="215"/>
                </a:lnTo>
                <a:lnTo>
                  <a:pt x="419" y="215"/>
                </a:lnTo>
                <a:lnTo>
                  <a:pt x="419" y="216"/>
                </a:lnTo>
                <a:lnTo>
                  <a:pt x="419" y="215"/>
                </a:lnTo>
                <a:lnTo>
                  <a:pt x="420" y="216"/>
                </a:lnTo>
                <a:lnTo>
                  <a:pt x="420" y="216"/>
                </a:lnTo>
                <a:lnTo>
                  <a:pt x="420" y="215"/>
                </a:lnTo>
                <a:lnTo>
                  <a:pt x="421" y="216"/>
                </a:lnTo>
                <a:lnTo>
                  <a:pt x="421" y="216"/>
                </a:lnTo>
                <a:lnTo>
                  <a:pt x="421" y="216"/>
                </a:lnTo>
                <a:lnTo>
                  <a:pt x="422" y="214"/>
                </a:lnTo>
                <a:lnTo>
                  <a:pt x="422" y="216"/>
                </a:lnTo>
                <a:lnTo>
                  <a:pt x="422" y="216"/>
                </a:lnTo>
                <a:lnTo>
                  <a:pt x="422" y="216"/>
                </a:lnTo>
                <a:lnTo>
                  <a:pt x="422" y="215"/>
                </a:lnTo>
                <a:lnTo>
                  <a:pt x="423" y="216"/>
                </a:lnTo>
                <a:lnTo>
                  <a:pt x="423" y="216"/>
                </a:lnTo>
                <a:lnTo>
                  <a:pt x="423" y="216"/>
                </a:lnTo>
                <a:lnTo>
                  <a:pt x="424" y="215"/>
                </a:lnTo>
                <a:lnTo>
                  <a:pt x="424" y="216"/>
                </a:lnTo>
                <a:lnTo>
                  <a:pt x="424" y="216"/>
                </a:lnTo>
                <a:lnTo>
                  <a:pt x="425" y="215"/>
                </a:lnTo>
                <a:lnTo>
                  <a:pt x="425" y="216"/>
                </a:lnTo>
                <a:lnTo>
                  <a:pt x="426" y="216"/>
                </a:lnTo>
                <a:lnTo>
                  <a:pt x="426" y="215"/>
                </a:lnTo>
                <a:lnTo>
                  <a:pt x="426" y="216"/>
                </a:lnTo>
                <a:lnTo>
                  <a:pt x="426" y="216"/>
                </a:lnTo>
                <a:lnTo>
                  <a:pt x="427" y="215"/>
                </a:lnTo>
                <a:lnTo>
                  <a:pt x="427" y="216"/>
                </a:lnTo>
                <a:lnTo>
                  <a:pt x="428" y="216"/>
                </a:lnTo>
                <a:lnTo>
                  <a:pt x="428" y="216"/>
                </a:lnTo>
                <a:lnTo>
                  <a:pt x="428" y="216"/>
                </a:lnTo>
                <a:lnTo>
                  <a:pt x="428" y="215"/>
                </a:lnTo>
                <a:lnTo>
                  <a:pt x="429" y="216"/>
                </a:lnTo>
                <a:lnTo>
                  <a:pt x="429" y="216"/>
                </a:lnTo>
                <a:lnTo>
                  <a:pt x="429" y="215"/>
                </a:lnTo>
                <a:lnTo>
                  <a:pt x="430" y="216"/>
                </a:lnTo>
                <a:lnTo>
                  <a:pt x="430" y="216"/>
                </a:lnTo>
                <a:lnTo>
                  <a:pt x="430" y="216"/>
                </a:lnTo>
                <a:lnTo>
                  <a:pt x="430" y="215"/>
                </a:lnTo>
                <a:lnTo>
                  <a:pt x="431" y="216"/>
                </a:lnTo>
                <a:lnTo>
                  <a:pt x="431" y="216"/>
                </a:lnTo>
                <a:lnTo>
                  <a:pt x="431" y="215"/>
                </a:lnTo>
                <a:lnTo>
                  <a:pt x="432" y="216"/>
                </a:lnTo>
                <a:lnTo>
                  <a:pt x="432" y="216"/>
                </a:lnTo>
                <a:lnTo>
                  <a:pt x="433" y="215"/>
                </a:lnTo>
                <a:lnTo>
                  <a:pt x="433" y="215"/>
                </a:lnTo>
                <a:lnTo>
                  <a:pt x="434" y="215"/>
                </a:lnTo>
                <a:lnTo>
                  <a:pt x="434" y="216"/>
                </a:lnTo>
                <a:lnTo>
                  <a:pt x="434" y="215"/>
                </a:lnTo>
                <a:lnTo>
                  <a:pt x="434" y="215"/>
                </a:lnTo>
                <a:lnTo>
                  <a:pt x="435" y="215"/>
                </a:lnTo>
                <a:lnTo>
                  <a:pt x="436" y="216"/>
                </a:lnTo>
                <a:lnTo>
                  <a:pt x="436" y="216"/>
                </a:lnTo>
                <a:lnTo>
                  <a:pt x="436" y="214"/>
                </a:lnTo>
                <a:lnTo>
                  <a:pt x="436" y="216"/>
                </a:lnTo>
                <a:lnTo>
                  <a:pt x="437" y="215"/>
                </a:lnTo>
                <a:lnTo>
                  <a:pt x="437" y="214"/>
                </a:lnTo>
                <a:lnTo>
                  <a:pt x="438" y="215"/>
                </a:lnTo>
                <a:lnTo>
                  <a:pt x="438" y="169"/>
                </a:lnTo>
                <a:lnTo>
                  <a:pt x="438" y="208"/>
                </a:lnTo>
                <a:lnTo>
                  <a:pt x="438" y="206"/>
                </a:lnTo>
                <a:lnTo>
                  <a:pt x="438" y="170"/>
                </a:lnTo>
                <a:lnTo>
                  <a:pt x="439" y="214"/>
                </a:lnTo>
                <a:lnTo>
                  <a:pt x="439" y="214"/>
                </a:lnTo>
                <a:lnTo>
                  <a:pt x="439" y="214"/>
                </a:lnTo>
                <a:lnTo>
                  <a:pt x="439" y="215"/>
                </a:lnTo>
                <a:lnTo>
                  <a:pt x="440" y="181"/>
                </a:lnTo>
                <a:lnTo>
                  <a:pt x="440" y="183"/>
                </a:lnTo>
                <a:lnTo>
                  <a:pt x="440" y="183"/>
                </a:lnTo>
                <a:lnTo>
                  <a:pt x="441" y="216"/>
                </a:lnTo>
                <a:lnTo>
                  <a:pt x="441" y="215"/>
                </a:lnTo>
                <a:lnTo>
                  <a:pt x="442" y="215"/>
                </a:lnTo>
                <a:lnTo>
                  <a:pt x="442" y="216"/>
                </a:lnTo>
                <a:lnTo>
                  <a:pt x="442" y="204"/>
                </a:lnTo>
                <a:lnTo>
                  <a:pt x="442" y="216"/>
                </a:lnTo>
                <a:lnTo>
                  <a:pt x="442" y="216"/>
                </a:lnTo>
                <a:lnTo>
                  <a:pt x="443" y="215"/>
                </a:lnTo>
                <a:lnTo>
                  <a:pt x="444" y="216"/>
                </a:lnTo>
                <a:lnTo>
                  <a:pt x="444" y="216"/>
                </a:lnTo>
                <a:lnTo>
                  <a:pt x="444" y="216"/>
                </a:lnTo>
                <a:lnTo>
                  <a:pt x="445" y="171"/>
                </a:lnTo>
                <a:lnTo>
                  <a:pt x="445" y="210"/>
                </a:lnTo>
                <a:lnTo>
                  <a:pt x="445" y="189"/>
                </a:lnTo>
                <a:lnTo>
                  <a:pt x="445" y="46"/>
                </a:lnTo>
                <a:lnTo>
                  <a:pt x="446" y="214"/>
                </a:lnTo>
                <a:lnTo>
                  <a:pt x="446" y="213"/>
                </a:lnTo>
                <a:lnTo>
                  <a:pt x="446" y="213"/>
                </a:lnTo>
                <a:lnTo>
                  <a:pt x="446" y="171"/>
                </a:lnTo>
                <a:lnTo>
                  <a:pt x="446" y="215"/>
                </a:lnTo>
                <a:lnTo>
                  <a:pt x="447" y="214"/>
                </a:lnTo>
                <a:lnTo>
                  <a:pt x="447" y="170"/>
                </a:lnTo>
                <a:lnTo>
                  <a:pt x="448" y="215"/>
                </a:lnTo>
                <a:lnTo>
                  <a:pt x="448" y="168"/>
                </a:lnTo>
                <a:lnTo>
                  <a:pt x="448" y="212"/>
                </a:lnTo>
                <a:lnTo>
                  <a:pt x="448" y="213"/>
                </a:lnTo>
                <a:lnTo>
                  <a:pt x="449" y="215"/>
                </a:lnTo>
                <a:lnTo>
                  <a:pt x="449" y="161"/>
                </a:lnTo>
                <a:lnTo>
                  <a:pt x="449" y="183"/>
                </a:lnTo>
                <a:lnTo>
                  <a:pt x="450" y="213"/>
                </a:lnTo>
                <a:lnTo>
                  <a:pt x="450" y="215"/>
                </a:lnTo>
                <a:lnTo>
                  <a:pt x="450" y="209"/>
                </a:lnTo>
                <a:lnTo>
                  <a:pt x="450" y="212"/>
                </a:lnTo>
                <a:lnTo>
                  <a:pt x="450" y="212"/>
                </a:lnTo>
                <a:lnTo>
                  <a:pt x="451" y="155"/>
                </a:lnTo>
                <a:lnTo>
                  <a:pt x="452" y="214"/>
                </a:lnTo>
                <a:lnTo>
                  <a:pt x="452" y="214"/>
                </a:lnTo>
                <a:lnTo>
                  <a:pt x="452" y="214"/>
                </a:lnTo>
                <a:lnTo>
                  <a:pt x="452" y="216"/>
                </a:lnTo>
                <a:lnTo>
                  <a:pt x="453" y="182"/>
                </a:lnTo>
                <a:lnTo>
                  <a:pt x="453" y="182"/>
                </a:lnTo>
                <a:lnTo>
                  <a:pt x="453" y="214"/>
                </a:lnTo>
                <a:lnTo>
                  <a:pt x="453" y="184"/>
                </a:lnTo>
                <a:lnTo>
                  <a:pt x="454" y="216"/>
                </a:lnTo>
                <a:lnTo>
                  <a:pt x="454" y="216"/>
                </a:lnTo>
                <a:lnTo>
                  <a:pt x="454" y="216"/>
                </a:lnTo>
                <a:lnTo>
                  <a:pt x="454" y="216"/>
                </a:lnTo>
                <a:lnTo>
                  <a:pt x="454" y="215"/>
                </a:lnTo>
                <a:lnTo>
                  <a:pt x="455" y="216"/>
                </a:lnTo>
                <a:lnTo>
                  <a:pt x="455" y="215"/>
                </a:lnTo>
                <a:lnTo>
                  <a:pt x="456" y="216"/>
                </a:lnTo>
                <a:lnTo>
                  <a:pt x="456" y="213"/>
                </a:lnTo>
                <a:lnTo>
                  <a:pt x="456" y="214"/>
                </a:lnTo>
                <a:lnTo>
                  <a:pt x="456" y="213"/>
                </a:lnTo>
                <a:lnTo>
                  <a:pt x="457" y="73"/>
                </a:lnTo>
                <a:lnTo>
                  <a:pt x="457" y="215"/>
                </a:lnTo>
                <a:lnTo>
                  <a:pt x="457" y="213"/>
                </a:lnTo>
                <a:lnTo>
                  <a:pt x="458" y="213"/>
                </a:lnTo>
                <a:lnTo>
                  <a:pt x="458" y="172"/>
                </a:lnTo>
                <a:lnTo>
                  <a:pt x="458" y="216"/>
                </a:lnTo>
                <a:lnTo>
                  <a:pt x="458" y="215"/>
                </a:lnTo>
                <a:lnTo>
                  <a:pt x="459" y="215"/>
                </a:lnTo>
                <a:lnTo>
                  <a:pt x="459" y="216"/>
                </a:lnTo>
                <a:lnTo>
                  <a:pt x="459" y="215"/>
                </a:lnTo>
                <a:lnTo>
                  <a:pt x="460" y="216"/>
                </a:lnTo>
                <a:lnTo>
                  <a:pt x="460" y="216"/>
                </a:lnTo>
                <a:lnTo>
                  <a:pt x="460" y="214"/>
                </a:lnTo>
                <a:lnTo>
                  <a:pt x="461" y="215"/>
                </a:lnTo>
                <a:lnTo>
                  <a:pt x="461" y="215"/>
                </a:lnTo>
                <a:lnTo>
                  <a:pt x="461" y="162"/>
                </a:lnTo>
                <a:lnTo>
                  <a:pt x="462" y="213"/>
                </a:lnTo>
                <a:lnTo>
                  <a:pt x="462" y="187"/>
                </a:lnTo>
                <a:lnTo>
                  <a:pt x="463" y="215"/>
                </a:lnTo>
                <a:lnTo>
                  <a:pt x="463" y="213"/>
                </a:lnTo>
                <a:lnTo>
                  <a:pt x="463" y="213"/>
                </a:lnTo>
                <a:lnTo>
                  <a:pt x="464" y="216"/>
                </a:lnTo>
                <a:lnTo>
                  <a:pt x="464" y="215"/>
                </a:lnTo>
                <a:lnTo>
                  <a:pt x="464" y="215"/>
                </a:lnTo>
                <a:lnTo>
                  <a:pt x="465" y="216"/>
                </a:lnTo>
                <a:lnTo>
                  <a:pt x="465" y="216"/>
                </a:lnTo>
                <a:lnTo>
                  <a:pt x="466" y="216"/>
                </a:lnTo>
                <a:lnTo>
                  <a:pt x="466" y="216"/>
                </a:lnTo>
                <a:lnTo>
                  <a:pt x="466" y="215"/>
                </a:lnTo>
                <a:lnTo>
                  <a:pt x="466" y="216"/>
                </a:lnTo>
                <a:lnTo>
                  <a:pt x="467" y="216"/>
                </a:lnTo>
                <a:lnTo>
                  <a:pt x="468" y="70"/>
                </a:lnTo>
                <a:lnTo>
                  <a:pt x="468" y="213"/>
                </a:lnTo>
                <a:lnTo>
                  <a:pt x="468" y="17"/>
                </a:lnTo>
                <a:lnTo>
                  <a:pt x="469" y="214"/>
                </a:lnTo>
                <a:lnTo>
                  <a:pt x="469" y="213"/>
                </a:lnTo>
                <a:lnTo>
                  <a:pt x="469" y="207"/>
                </a:lnTo>
                <a:lnTo>
                  <a:pt x="469" y="188"/>
                </a:lnTo>
                <a:lnTo>
                  <a:pt x="470" y="216"/>
                </a:lnTo>
                <a:lnTo>
                  <a:pt x="470" y="216"/>
                </a:lnTo>
                <a:lnTo>
                  <a:pt x="470" y="215"/>
                </a:lnTo>
                <a:lnTo>
                  <a:pt x="470" y="216"/>
                </a:lnTo>
                <a:lnTo>
                  <a:pt x="471" y="73"/>
                </a:lnTo>
                <a:lnTo>
                  <a:pt x="471" y="214"/>
                </a:lnTo>
                <a:lnTo>
                  <a:pt x="471" y="214"/>
                </a:lnTo>
                <a:lnTo>
                  <a:pt x="471" y="216"/>
                </a:lnTo>
                <a:lnTo>
                  <a:pt x="472" y="151"/>
                </a:lnTo>
                <a:lnTo>
                  <a:pt x="472" y="156"/>
                </a:lnTo>
                <a:lnTo>
                  <a:pt x="472" y="157"/>
                </a:lnTo>
                <a:lnTo>
                  <a:pt x="473" y="214"/>
                </a:lnTo>
                <a:lnTo>
                  <a:pt x="473" y="212"/>
                </a:lnTo>
                <a:lnTo>
                  <a:pt x="473" y="181"/>
                </a:lnTo>
                <a:lnTo>
                  <a:pt x="474" y="181"/>
                </a:lnTo>
                <a:lnTo>
                  <a:pt x="474" y="214"/>
                </a:lnTo>
                <a:lnTo>
                  <a:pt x="474" y="213"/>
                </a:lnTo>
                <a:lnTo>
                  <a:pt x="475" y="214"/>
                </a:lnTo>
                <a:lnTo>
                  <a:pt x="476" y="216"/>
                </a:lnTo>
                <a:lnTo>
                  <a:pt x="476" y="216"/>
                </a:lnTo>
                <a:lnTo>
                  <a:pt x="476" y="215"/>
                </a:lnTo>
                <a:lnTo>
                  <a:pt x="477" y="215"/>
                </a:lnTo>
                <a:lnTo>
                  <a:pt x="477" y="215"/>
                </a:lnTo>
                <a:lnTo>
                  <a:pt x="477" y="216"/>
                </a:lnTo>
                <a:lnTo>
                  <a:pt x="478" y="216"/>
                </a:lnTo>
                <a:lnTo>
                  <a:pt x="478" y="216"/>
                </a:lnTo>
                <a:lnTo>
                  <a:pt x="478" y="216"/>
                </a:lnTo>
                <a:lnTo>
                  <a:pt x="479" y="171"/>
                </a:lnTo>
                <a:lnTo>
                  <a:pt x="479" y="211"/>
                </a:lnTo>
                <a:lnTo>
                  <a:pt x="479" y="212"/>
                </a:lnTo>
                <a:lnTo>
                  <a:pt x="479" y="69"/>
                </a:lnTo>
                <a:lnTo>
                  <a:pt x="480" y="216"/>
                </a:lnTo>
                <a:lnTo>
                  <a:pt x="480" y="215"/>
                </a:lnTo>
                <a:lnTo>
                  <a:pt x="481" y="215"/>
                </a:lnTo>
                <a:lnTo>
                  <a:pt x="481" y="216"/>
                </a:lnTo>
                <a:lnTo>
                  <a:pt x="481" y="214"/>
                </a:lnTo>
                <a:lnTo>
                  <a:pt x="481" y="215"/>
                </a:lnTo>
                <a:lnTo>
                  <a:pt x="481" y="215"/>
                </a:lnTo>
                <a:lnTo>
                  <a:pt x="482" y="216"/>
                </a:lnTo>
                <a:lnTo>
                  <a:pt x="483" y="214"/>
                </a:lnTo>
                <a:lnTo>
                  <a:pt x="483" y="214"/>
                </a:lnTo>
                <a:lnTo>
                  <a:pt x="483" y="215"/>
                </a:lnTo>
                <a:lnTo>
                  <a:pt x="483" y="172"/>
                </a:lnTo>
                <a:lnTo>
                  <a:pt x="484" y="212"/>
                </a:lnTo>
                <a:lnTo>
                  <a:pt x="484" y="211"/>
                </a:lnTo>
                <a:lnTo>
                  <a:pt x="484" y="180"/>
                </a:lnTo>
                <a:lnTo>
                  <a:pt x="485" y="215"/>
                </a:lnTo>
                <a:lnTo>
                  <a:pt x="485" y="215"/>
                </a:lnTo>
                <a:lnTo>
                  <a:pt x="485" y="215"/>
                </a:lnTo>
                <a:lnTo>
                  <a:pt x="486" y="213"/>
                </a:lnTo>
                <a:lnTo>
                  <a:pt x="486" y="214"/>
                </a:lnTo>
                <a:lnTo>
                  <a:pt x="486" y="214"/>
                </a:lnTo>
                <a:lnTo>
                  <a:pt x="487" y="214"/>
                </a:lnTo>
                <a:lnTo>
                  <a:pt x="487" y="216"/>
                </a:lnTo>
                <a:lnTo>
                  <a:pt x="487" y="215"/>
                </a:lnTo>
                <a:lnTo>
                  <a:pt x="487" y="215"/>
                </a:lnTo>
                <a:lnTo>
                  <a:pt x="488" y="216"/>
                </a:lnTo>
                <a:lnTo>
                  <a:pt x="488" y="215"/>
                </a:lnTo>
                <a:lnTo>
                  <a:pt x="488" y="216"/>
                </a:lnTo>
                <a:lnTo>
                  <a:pt x="489" y="216"/>
                </a:lnTo>
                <a:lnTo>
                  <a:pt x="489" y="215"/>
                </a:lnTo>
                <a:lnTo>
                  <a:pt x="489" y="216"/>
                </a:lnTo>
                <a:lnTo>
                  <a:pt x="489" y="216"/>
                </a:lnTo>
                <a:lnTo>
                  <a:pt x="489" y="216"/>
                </a:lnTo>
                <a:lnTo>
                  <a:pt x="490" y="72"/>
                </a:lnTo>
                <a:lnTo>
                  <a:pt x="491" y="212"/>
                </a:lnTo>
                <a:lnTo>
                  <a:pt x="491" y="212"/>
                </a:lnTo>
                <a:lnTo>
                  <a:pt x="491" y="33"/>
                </a:lnTo>
                <a:lnTo>
                  <a:pt x="491" y="216"/>
                </a:lnTo>
                <a:lnTo>
                  <a:pt x="492" y="216"/>
                </a:lnTo>
                <a:lnTo>
                  <a:pt x="492" y="216"/>
                </a:lnTo>
                <a:lnTo>
                  <a:pt x="493" y="196"/>
                </a:lnTo>
                <a:lnTo>
                  <a:pt x="493" y="216"/>
                </a:lnTo>
                <a:lnTo>
                  <a:pt x="493" y="216"/>
                </a:lnTo>
                <a:lnTo>
                  <a:pt x="493" y="216"/>
                </a:lnTo>
                <a:lnTo>
                  <a:pt x="493" y="216"/>
                </a:lnTo>
                <a:lnTo>
                  <a:pt x="494" y="171"/>
                </a:lnTo>
                <a:lnTo>
                  <a:pt x="494" y="214"/>
                </a:lnTo>
                <a:lnTo>
                  <a:pt x="494" y="191"/>
                </a:lnTo>
                <a:lnTo>
                  <a:pt x="494" y="183"/>
                </a:lnTo>
                <a:lnTo>
                  <a:pt x="495" y="216"/>
                </a:lnTo>
                <a:lnTo>
                  <a:pt x="495" y="216"/>
                </a:lnTo>
                <a:lnTo>
                  <a:pt x="495" y="214"/>
                </a:lnTo>
                <a:lnTo>
                  <a:pt x="495" y="216"/>
                </a:lnTo>
                <a:lnTo>
                  <a:pt x="496" y="208"/>
                </a:lnTo>
                <a:lnTo>
                  <a:pt x="496" y="213"/>
                </a:lnTo>
                <a:lnTo>
                  <a:pt x="497" y="215"/>
                </a:lnTo>
                <a:lnTo>
                  <a:pt x="497" y="182"/>
                </a:lnTo>
                <a:lnTo>
                  <a:pt x="497" y="216"/>
                </a:lnTo>
                <a:lnTo>
                  <a:pt x="497" y="214"/>
                </a:lnTo>
                <a:lnTo>
                  <a:pt x="498" y="214"/>
                </a:lnTo>
                <a:lnTo>
                  <a:pt x="498" y="181"/>
                </a:lnTo>
                <a:lnTo>
                  <a:pt x="498" y="214"/>
                </a:lnTo>
                <a:lnTo>
                  <a:pt x="499" y="212"/>
                </a:lnTo>
                <a:lnTo>
                  <a:pt x="499" y="212"/>
                </a:lnTo>
                <a:lnTo>
                  <a:pt x="499" y="72"/>
                </a:lnTo>
                <a:lnTo>
                  <a:pt x="499" y="215"/>
                </a:lnTo>
                <a:lnTo>
                  <a:pt x="500" y="181"/>
                </a:lnTo>
                <a:lnTo>
                  <a:pt x="500" y="213"/>
                </a:lnTo>
                <a:lnTo>
                  <a:pt x="500" y="210"/>
                </a:lnTo>
                <a:lnTo>
                  <a:pt x="501" y="215"/>
                </a:lnTo>
                <a:lnTo>
                  <a:pt x="501" y="215"/>
                </a:lnTo>
                <a:lnTo>
                  <a:pt x="501" y="215"/>
                </a:lnTo>
                <a:lnTo>
                  <a:pt x="501" y="216"/>
                </a:lnTo>
                <a:lnTo>
                  <a:pt x="502" y="215"/>
                </a:lnTo>
                <a:lnTo>
                  <a:pt x="502" y="215"/>
                </a:lnTo>
                <a:lnTo>
                  <a:pt x="502" y="215"/>
                </a:lnTo>
                <a:lnTo>
                  <a:pt x="502" y="216"/>
                </a:lnTo>
                <a:lnTo>
                  <a:pt x="503" y="215"/>
                </a:lnTo>
                <a:lnTo>
                  <a:pt x="503" y="215"/>
                </a:lnTo>
                <a:lnTo>
                  <a:pt x="503" y="215"/>
                </a:lnTo>
                <a:lnTo>
                  <a:pt x="503" y="216"/>
                </a:lnTo>
                <a:lnTo>
                  <a:pt x="504" y="213"/>
                </a:lnTo>
                <a:lnTo>
                  <a:pt x="504" y="213"/>
                </a:lnTo>
                <a:lnTo>
                  <a:pt x="505" y="173"/>
                </a:lnTo>
                <a:lnTo>
                  <a:pt x="505" y="71"/>
                </a:lnTo>
                <a:lnTo>
                  <a:pt x="505" y="216"/>
                </a:lnTo>
                <a:lnTo>
                  <a:pt x="505" y="215"/>
                </a:lnTo>
                <a:lnTo>
                  <a:pt x="506" y="215"/>
                </a:lnTo>
                <a:lnTo>
                  <a:pt x="506" y="216"/>
                </a:lnTo>
                <a:lnTo>
                  <a:pt x="507" y="182"/>
                </a:lnTo>
                <a:lnTo>
                  <a:pt x="507" y="213"/>
                </a:lnTo>
                <a:lnTo>
                  <a:pt x="507" y="213"/>
                </a:lnTo>
                <a:lnTo>
                  <a:pt x="507" y="183"/>
                </a:lnTo>
                <a:lnTo>
                  <a:pt x="507" y="216"/>
                </a:lnTo>
                <a:lnTo>
                  <a:pt x="508" y="184"/>
                </a:lnTo>
                <a:lnTo>
                  <a:pt x="508" y="184"/>
                </a:lnTo>
                <a:lnTo>
                  <a:pt x="508" y="181"/>
                </a:lnTo>
                <a:lnTo>
                  <a:pt x="509" y="215"/>
                </a:lnTo>
                <a:lnTo>
                  <a:pt x="509" y="215"/>
                </a:lnTo>
                <a:lnTo>
                  <a:pt x="509" y="215"/>
                </a:lnTo>
                <a:lnTo>
                  <a:pt x="509" y="216"/>
                </a:lnTo>
                <a:lnTo>
                  <a:pt x="509" y="69"/>
                </a:lnTo>
                <a:lnTo>
                  <a:pt x="510" y="215"/>
                </a:lnTo>
                <a:lnTo>
                  <a:pt x="510" y="215"/>
                </a:lnTo>
                <a:lnTo>
                  <a:pt x="511" y="182"/>
                </a:lnTo>
                <a:lnTo>
                  <a:pt x="511" y="216"/>
                </a:lnTo>
                <a:lnTo>
                  <a:pt x="511" y="215"/>
                </a:lnTo>
                <a:lnTo>
                  <a:pt x="511" y="211"/>
                </a:lnTo>
                <a:lnTo>
                  <a:pt x="512" y="172"/>
                </a:lnTo>
                <a:lnTo>
                  <a:pt x="512" y="216"/>
                </a:lnTo>
                <a:lnTo>
                  <a:pt x="512" y="215"/>
                </a:lnTo>
                <a:lnTo>
                  <a:pt x="512" y="215"/>
                </a:lnTo>
                <a:lnTo>
                  <a:pt x="513" y="216"/>
                </a:lnTo>
                <a:lnTo>
                  <a:pt x="513" y="184"/>
                </a:lnTo>
                <a:lnTo>
                  <a:pt x="513" y="213"/>
                </a:lnTo>
                <a:lnTo>
                  <a:pt x="514" y="214"/>
                </a:lnTo>
                <a:lnTo>
                  <a:pt x="514" y="193"/>
                </a:lnTo>
                <a:lnTo>
                  <a:pt x="515" y="215"/>
                </a:lnTo>
                <a:lnTo>
                  <a:pt x="515" y="215"/>
                </a:lnTo>
                <a:lnTo>
                  <a:pt x="515" y="215"/>
                </a:lnTo>
                <a:lnTo>
                  <a:pt x="515" y="214"/>
                </a:lnTo>
                <a:lnTo>
                  <a:pt x="515" y="216"/>
                </a:lnTo>
                <a:lnTo>
                  <a:pt x="516" y="215"/>
                </a:lnTo>
                <a:lnTo>
                  <a:pt x="516" y="216"/>
                </a:lnTo>
                <a:lnTo>
                  <a:pt x="516" y="215"/>
                </a:lnTo>
                <a:lnTo>
                  <a:pt x="516" y="216"/>
                </a:lnTo>
                <a:lnTo>
                  <a:pt x="517" y="216"/>
                </a:lnTo>
                <a:lnTo>
                  <a:pt x="517" y="216"/>
                </a:lnTo>
                <a:lnTo>
                  <a:pt x="517" y="216"/>
                </a:lnTo>
                <a:lnTo>
                  <a:pt x="518" y="215"/>
                </a:lnTo>
                <a:lnTo>
                  <a:pt x="518" y="216"/>
                </a:lnTo>
                <a:lnTo>
                  <a:pt x="518" y="216"/>
                </a:lnTo>
                <a:lnTo>
                  <a:pt x="519" y="216"/>
                </a:lnTo>
                <a:lnTo>
                  <a:pt x="519" y="182"/>
                </a:lnTo>
                <a:lnTo>
                  <a:pt x="519" y="213"/>
                </a:lnTo>
                <a:lnTo>
                  <a:pt x="519" y="212"/>
                </a:lnTo>
                <a:lnTo>
                  <a:pt x="520" y="78"/>
                </a:lnTo>
                <a:lnTo>
                  <a:pt x="520" y="214"/>
                </a:lnTo>
                <a:lnTo>
                  <a:pt x="520" y="214"/>
                </a:lnTo>
                <a:lnTo>
                  <a:pt x="520" y="214"/>
                </a:lnTo>
                <a:lnTo>
                  <a:pt x="521" y="214"/>
                </a:lnTo>
                <a:lnTo>
                  <a:pt x="521" y="209"/>
                </a:lnTo>
                <a:lnTo>
                  <a:pt x="521" y="214"/>
                </a:lnTo>
                <a:lnTo>
                  <a:pt x="522" y="213"/>
                </a:lnTo>
                <a:lnTo>
                  <a:pt x="522" y="212"/>
                </a:lnTo>
                <a:lnTo>
                  <a:pt x="523" y="215"/>
                </a:lnTo>
                <a:lnTo>
                  <a:pt x="523" y="215"/>
                </a:lnTo>
                <a:lnTo>
                  <a:pt x="523" y="215"/>
                </a:lnTo>
                <a:lnTo>
                  <a:pt x="524" y="216"/>
                </a:lnTo>
                <a:lnTo>
                  <a:pt x="524" y="216"/>
                </a:lnTo>
                <a:lnTo>
                  <a:pt x="524" y="216"/>
                </a:lnTo>
                <a:lnTo>
                  <a:pt x="524" y="215"/>
                </a:lnTo>
                <a:lnTo>
                  <a:pt x="525" y="216"/>
                </a:lnTo>
                <a:lnTo>
                  <a:pt x="525" y="216"/>
                </a:lnTo>
                <a:lnTo>
                  <a:pt x="525" y="216"/>
                </a:lnTo>
                <a:lnTo>
                  <a:pt x="525" y="215"/>
                </a:lnTo>
                <a:lnTo>
                  <a:pt x="525" y="216"/>
                </a:lnTo>
                <a:lnTo>
                  <a:pt x="526" y="216"/>
                </a:lnTo>
                <a:lnTo>
                  <a:pt x="526" y="216"/>
                </a:lnTo>
                <a:lnTo>
                  <a:pt x="527" y="214"/>
                </a:lnTo>
                <a:lnTo>
                  <a:pt x="527" y="215"/>
                </a:lnTo>
                <a:lnTo>
                  <a:pt x="527" y="215"/>
                </a:lnTo>
                <a:lnTo>
                  <a:pt x="528" y="70"/>
                </a:lnTo>
                <a:lnTo>
                  <a:pt x="528" y="214"/>
                </a:lnTo>
                <a:lnTo>
                  <a:pt x="529" y="214"/>
                </a:lnTo>
                <a:lnTo>
                  <a:pt x="529" y="216"/>
                </a:lnTo>
                <a:lnTo>
                  <a:pt x="529" y="173"/>
                </a:lnTo>
                <a:lnTo>
                  <a:pt x="529" y="215"/>
                </a:lnTo>
                <a:lnTo>
                  <a:pt x="530" y="215"/>
                </a:lnTo>
                <a:lnTo>
                  <a:pt x="530" y="183"/>
                </a:lnTo>
                <a:lnTo>
                  <a:pt x="530" y="216"/>
                </a:lnTo>
                <a:lnTo>
                  <a:pt x="531" y="216"/>
                </a:lnTo>
                <a:lnTo>
                  <a:pt x="531" y="216"/>
                </a:lnTo>
                <a:lnTo>
                  <a:pt x="531" y="216"/>
                </a:lnTo>
                <a:lnTo>
                  <a:pt x="532" y="214"/>
                </a:lnTo>
                <a:lnTo>
                  <a:pt x="532" y="215"/>
                </a:lnTo>
                <a:lnTo>
                  <a:pt x="532" y="214"/>
                </a:lnTo>
                <a:lnTo>
                  <a:pt x="532" y="216"/>
                </a:lnTo>
                <a:lnTo>
                  <a:pt x="533" y="216"/>
                </a:lnTo>
                <a:lnTo>
                  <a:pt x="533" y="216"/>
                </a:lnTo>
                <a:lnTo>
                  <a:pt x="534" y="214"/>
                </a:lnTo>
                <a:lnTo>
                  <a:pt x="534" y="216"/>
                </a:lnTo>
                <a:lnTo>
                  <a:pt x="534" y="216"/>
                </a:lnTo>
                <a:lnTo>
                  <a:pt x="534" y="215"/>
                </a:lnTo>
                <a:lnTo>
                  <a:pt x="535" y="216"/>
                </a:lnTo>
                <a:lnTo>
                  <a:pt x="535" y="216"/>
                </a:lnTo>
                <a:lnTo>
                  <a:pt x="535" y="216"/>
                </a:lnTo>
                <a:lnTo>
                  <a:pt x="535" y="216"/>
                </a:lnTo>
                <a:lnTo>
                  <a:pt x="536" y="215"/>
                </a:lnTo>
                <a:lnTo>
                  <a:pt x="536" y="216"/>
                </a:lnTo>
                <a:lnTo>
                  <a:pt x="537" y="216"/>
                </a:lnTo>
                <a:lnTo>
                  <a:pt x="537" y="215"/>
                </a:lnTo>
                <a:lnTo>
                  <a:pt x="537" y="216"/>
                </a:lnTo>
                <a:lnTo>
                  <a:pt x="538" y="216"/>
                </a:lnTo>
                <a:lnTo>
                  <a:pt x="538" y="216"/>
                </a:lnTo>
                <a:lnTo>
                  <a:pt x="538" y="215"/>
                </a:lnTo>
                <a:lnTo>
                  <a:pt x="539" y="216"/>
                </a:lnTo>
                <a:lnTo>
                  <a:pt x="539" y="216"/>
                </a:lnTo>
                <a:lnTo>
                  <a:pt x="539" y="214"/>
                </a:lnTo>
                <a:lnTo>
                  <a:pt x="539" y="216"/>
                </a:lnTo>
                <a:lnTo>
                  <a:pt x="540" y="215"/>
                </a:lnTo>
                <a:lnTo>
                  <a:pt x="540" y="215"/>
                </a:lnTo>
                <a:lnTo>
                  <a:pt x="541" y="216"/>
                </a:lnTo>
                <a:lnTo>
                  <a:pt x="541" y="215"/>
                </a:lnTo>
                <a:lnTo>
                  <a:pt x="541" y="215"/>
                </a:lnTo>
                <a:lnTo>
                  <a:pt x="541" y="215"/>
                </a:lnTo>
                <a:lnTo>
                  <a:pt x="541" y="215"/>
                </a:lnTo>
                <a:lnTo>
                  <a:pt x="541" y="216"/>
                </a:lnTo>
                <a:lnTo>
                  <a:pt x="542" y="216"/>
                </a:lnTo>
                <a:lnTo>
                  <a:pt x="542" y="215"/>
                </a:lnTo>
                <a:lnTo>
                  <a:pt x="543" y="216"/>
                </a:lnTo>
                <a:lnTo>
                  <a:pt x="543" y="216"/>
                </a:lnTo>
                <a:lnTo>
                  <a:pt x="543" y="216"/>
                </a:lnTo>
                <a:lnTo>
                  <a:pt x="544" y="214"/>
                </a:lnTo>
                <a:lnTo>
                  <a:pt x="544" y="215"/>
                </a:lnTo>
                <a:lnTo>
                  <a:pt x="545" y="215"/>
                </a:lnTo>
                <a:lnTo>
                  <a:pt x="545" y="216"/>
                </a:lnTo>
                <a:lnTo>
                  <a:pt x="545" y="214"/>
                </a:lnTo>
                <a:lnTo>
                  <a:pt x="545" y="215"/>
                </a:lnTo>
                <a:lnTo>
                  <a:pt x="545" y="216"/>
                </a:lnTo>
                <a:lnTo>
                  <a:pt x="546" y="215"/>
                </a:lnTo>
                <a:lnTo>
                  <a:pt x="547" y="216"/>
                </a:lnTo>
                <a:lnTo>
                  <a:pt x="547" y="216"/>
                </a:lnTo>
                <a:lnTo>
                  <a:pt x="547" y="216"/>
                </a:lnTo>
                <a:lnTo>
                  <a:pt x="547" y="215"/>
                </a:lnTo>
                <a:lnTo>
                  <a:pt x="548" y="216"/>
                </a:lnTo>
                <a:lnTo>
                  <a:pt x="548" y="216"/>
                </a:lnTo>
                <a:lnTo>
                  <a:pt x="548" y="216"/>
                </a:lnTo>
                <a:lnTo>
                  <a:pt x="548" y="215"/>
                </a:lnTo>
                <a:lnTo>
                  <a:pt x="549" y="216"/>
                </a:lnTo>
                <a:lnTo>
                  <a:pt x="549" y="216"/>
                </a:lnTo>
                <a:lnTo>
                  <a:pt x="549" y="216"/>
                </a:lnTo>
                <a:lnTo>
                  <a:pt x="549" y="215"/>
                </a:lnTo>
                <a:lnTo>
                  <a:pt x="550" y="216"/>
                </a:lnTo>
                <a:lnTo>
                  <a:pt x="550" y="216"/>
                </a:lnTo>
                <a:lnTo>
                  <a:pt x="550" y="216"/>
                </a:lnTo>
                <a:lnTo>
                  <a:pt x="551" y="214"/>
                </a:lnTo>
                <a:lnTo>
                  <a:pt x="551" y="215"/>
                </a:lnTo>
                <a:lnTo>
                  <a:pt x="551" y="215"/>
                </a:lnTo>
                <a:lnTo>
                  <a:pt x="551" y="216"/>
                </a:lnTo>
                <a:lnTo>
                  <a:pt x="552" y="214"/>
                </a:lnTo>
                <a:lnTo>
                  <a:pt x="552" y="214"/>
                </a:lnTo>
                <a:lnTo>
                  <a:pt x="553" y="215"/>
                </a:lnTo>
                <a:lnTo>
                  <a:pt x="553" y="213"/>
                </a:lnTo>
                <a:lnTo>
                  <a:pt x="553" y="216"/>
                </a:lnTo>
                <a:lnTo>
                  <a:pt x="553" y="216"/>
                </a:lnTo>
                <a:lnTo>
                  <a:pt x="553" y="216"/>
                </a:lnTo>
                <a:lnTo>
                  <a:pt x="554" y="215"/>
                </a:lnTo>
                <a:lnTo>
                  <a:pt x="554" y="216"/>
                </a:lnTo>
                <a:lnTo>
                  <a:pt x="555" y="216"/>
                </a:lnTo>
                <a:lnTo>
                  <a:pt x="555" y="216"/>
                </a:lnTo>
                <a:lnTo>
                  <a:pt x="555" y="215"/>
                </a:lnTo>
                <a:lnTo>
                  <a:pt x="556" y="216"/>
                </a:lnTo>
                <a:lnTo>
                  <a:pt x="556" y="216"/>
                </a:lnTo>
                <a:lnTo>
                  <a:pt x="556" y="216"/>
                </a:lnTo>
                <a:lnTo>
                  <a:pt x="557" y="215"/>
                </a:lnTo>
                <a:lnTo>
                  <a:pt x="557" y="216"/>
                </a:lnTo>
                <a:lnTo>
                  <a:pt x="557" y="216"/>
                </a:lnTo>
                <a:lnTo>
                  <a:pt x="558" y="171"/>
                </a:lnTo>
                <a:lnTo>
                  <a:pt x="558" y="211"/>
                </a:lnTo>
                <a:lnTo>
                  <a:pt x="558" y="214"/>
                </a:lnTo>
                <a:lnTo>
                  <a:pt x="559" y="209"/>
                </a:lnTo>
                <a:lnTo>
                  <a:pt x="559" y="214"/>
                </a:lnTo>
                <a:lnTo>
                  <a:pt x="559" y="210"/>
                </a:lnTo>
                <a:lnTo>
                  <a:pt x="559" y="214"/>
                </a:lnTo>
                <a:lnTo>
                  <a:pt x="560" y="67"/>
                </a:lnTo>
                <a:lnTo>
                  <a:pt x="560" y="216"/>
                </a:lnTo>
                <a:lnTo>
                  <a:pt x="560" y="216"/>
                </a:lnTo>
                <a:lnTo>
                  <a:pt x="561" y="216"/>
                </a:lnTo>
                <a:lnTo>
                  <a:pt x="561" y="216"/>
                </a:lnTo>
                <a:lnTo>
                  <a:pt x="561" y="215"/>
                </a:lnTo>
                <a:lnTo>
                  <a:pt x="562" y="216"/>
                </a:lnTo>
                <a:lnTo>
                  <a:pt x="562" y="216"/>
                </a:lnTo>
                <a:lnTo>
                  <a:pt x="562" y="215"/>
                </a:lnTo>
                <a:lnTo>
                  <a:pt x="562" y="216"/>
                </a:lnTo>
                <a:lnTo>
                  <a:pt x="563" y="216"/>
                </a:lnTo>
                <a:lnTo>
                  <a:pt x="563" y="215"/>
                </a:lnTo>
                <a:lnTo>
                  <a:pt x="564" y="216"/>
                </a:lnTo>
                <a:lnTo>
                  <a:pt x="564" y="215"/>
                </a:lnTo>
                <a:lnTo>
                  <a:pt x="564" y="215"/>
                </a:lnTo>
                <a:lnTo>
                  <a:pt x="564" y="215"/>
                </a:lnTo>
                <a:lnTo>
                  <a:pt x="564" y="216"/>
                </a:lnTo>
                <a:lnTo>
                  <a:pt x="565" y="216"/>
                </a:lnTo>
                <a:lnTo>
                  <a:pt x="565" y="215"/>
                </a:lnTo>
                <a:lnTo>
                  <a:pt x="566" y="216"/>
                </a:lnTo>
                <a:lnTo>
                  <a:pt x="566" y="69"/>
                </a:lnTo>
                <a:lnTo>
                  <a:pt x="566" y="215"/>
                </a:lnTo>
                <a:lnTo>
                  <a:pt x="566" y="215"/>
                </a:lnTo>
                <a:lnTo>
                  <a:pt x="567" y="214"/>
                </a:lnTo>
                <a:lnTo>
                  <a:pt x="567" y="216"/>
                </a:lnTo>
                <a:lnTo>
                  <a:pt x="567" y="215"/>
                </a:lnTo>
                <a:lnTo>
                  <a:pt x="568" y="215"/>
                </a:lnTo>
                <a:lnTo>
                  <a:pt x="568" y="216"/>
                </a:lnTo>
                <a:lnTo>
                  <a:pt x="568" y="177"/>
                </a:lnTo>
                <a:lnTo>
                  <a:pt x="568" y="215"/>
                </a:lnTo>
                <a:lnTo>
                  <a:pt x="569" y="216"/>
                </a:lnTo>
                <a:lnTo>
                  <a:pt x="569" y="216"/>
                </a:lnTo>
                <a:lnTo>
                  <a:pt x="570" y="174"/>
                </a:lnTo>
                <a:lnTo>
                  <a:pt x="570" y="215"/>
                </a:lnTo>
                <a:lnTo>
                  <a:pt x="570" y="208"/>
                </a:lnTo>
                <a:lnTo>
                  <a:pt x="570" y="183"/>
                </a:lnTo>
                <a:lnTo>
                  <a:pt x="571" y="215"/>
                </a:lnTo>
                <a:lnTo>
                  <a:pt x="571" y="213"/>
                </a:lnTo>
                <a:lnTo>
                  <a:pt x="571" y="180"/>
                </a:lnTo>
                <a:lnTo>
                  <a:pt x="571" y="172"/>
                </a:lnTo>
                <a:lnTo>
                  <a:pt x="572" y="214"/>
                </a:lnTo>
                <a:lnTo>
                  <a:pt x="572" y="214"/>
                </a:lnTo>
                <a:lnTo>
                  <a:pt x="572" y="214"/>
                </a:lnTo>
                <a:lnTo>
                  <a:pt x="572" y="214"/>
                </a:lnTo>
                <a:lnTo>
                  <a:pt x="573" y="216"/>
                </a:lnTo>
                <a:lnTo>
                  <a:pt x="573" y="216"/>
                </a:lnTo>
                <a:lnTo>
                  <a:pt x="573" y="216"/>
                </a:lnTo>
                <a:lnTo>
                  <a:pt x="573" y="216"/>
                </a:lnTo>
                <a:lnTo>
                  <a:pt x="574" y="215"/>
                </a:lnTo>
                <a:lnTo>
                  <a:pt x="574" y="216"/>
                </a:lnTo>
                <a:lnTo>
                  <a:pt x="574" y="216"/>
                </a:lnTo>
                <a:lnTo>
                  <a:pt x="574" y="216"/>
                </a:lnTo>
                <a:lnTo>
                  <a:pt x="575" y="215"/>
                </a:lnTo>
                <a:lnTo>
                  <a:pt x="575" y="216"/>
                </a:lnTo>
                <a:lnTo>
                  <a:pt x="576" y="216"/>
                </a:lnTo>
                <a:lnTo>
                  <a:pt x="576" y="215"/>
                </a:lnTo>
                <a:lnTo>
                  <a:pt x="576" y="216"/>
                </a:lnTo>
                <a:lnTo>
                  <a:pt x="576" y="216"/>
                </a:lnTo>
                <a:lnTo>
                  <a:pt x="576" y="214"/>
                </a:lnTo>
                <a:lnTo>
                  <a:pt x="577" y="216"/>
                </a:lnTo>
                <a:lnTo>
                  <a:pt x="578" y="69"/>
                </a:lnTo>
                <a:lnTo>
                  <a:pt x="578" y="214"/>
                </a:lnTo>
                <a:lnTo>
                  <a:pt x="579" y="183"/>
                </a:lnTo>
                <a:lnTo>
                  <a:pt x="579" y="216"/>
                </a:lnTo>
                <a:lnTo>
                  <a:pt x="579" y="214"/>
                </a:lnTo>
                <a:lnTo>
                  <a:pt x="579" y="215"/>
                </a:lnTo>
                <a:lnTo>
                  <a:pt x="580" y="211"/>
                </a:lnTo>
                <a:lnTo>
                  <a:pt x="580" y="216"/>
                </a:lnTo>
                <a:lnTo>
                  <a:pt x="580" y="216"/>
                </a:lnTo>
                <a:lnTo>
                  <a:pt x="580" y="216"/>
                </a:lnTo>
                <a:lnTo>
                  <a:pt x="580" y="215"/>
                </a:lnTo>
                <a:lnTo>
                  <a:pt x="581" y="216"/>
                </a:lnTo>
                <a:lnTo>
                  <a:pt x="581" y="216"/>
                </a:lnTo>
                <a:lnTo>
                  <a:pt x="582" y="187"/>
                </a:lnTo>
                <a:lnTo>
                  <a:pt x="582" y="188"/>
                </a:lnTo>
                <a:lnTo>
                  <a:pt x="582" y="187"/>
                </a:lnTo>
                <a:lnTo>
                  <a:pt x="583" y="214"/>
                </a:lnTo>
                <a:lnTo>
                  <a:pt x="583" y="164"/>
                </a:lnTo>
                <a:lnTo>
                  <a:pt x="583" y="204"/>
                </a:lnTo>
                <a:lnTo>
                  <a:pt x="584" y="204"/>
                </a:lnTo>
                <a:lnTo>
                  <a:pt x="584" y="202"/>
                </a:lnTo>
                <a:lnTo>
                  <a:pt x="584" y="207"/>
                </a:lnTo>
                <a:lnTo>
                  <a:pt x="584" y="207"/>
                </a:lnTo>
                <a:lnTo>
                  <a:pt x="584" y="207"/>
                </a:lnTo>
                <a:lnTo>
                  <a:pt x="586" y="216"/>
                </a:lnTo>
                <a:lnTo>
                  <a:pt x="586" y="216"/>
                </a:lnTo>
                <a:lnTo>
                  <a:pt x="586" y="216"/>
                </a:lnTo>
                <a:lnTo>
                  <a:pt x="586" y="215"/>
                </a:lnTo>
                <a:lnTo>
                  <a:pt x="587" y="215"/>
                </a:lnTo>
                <a:lnTo>
                  <a:pt x="587" y="216"/>
                </a:lnTo>
                <a:lnTo>
                  <a:pt x="587" y="216"/>
                </a:lnTo>
                <a:lnTo>
                  <a:pt x="588" y="215"/>
                </a:lnTo>
                <a:lnTo>
                  <a:pt x="588" y="216"/>
                </a:lnTo>
                <a:lnTo>
                  <a:pt x="588" y="216"/>
                </a:lnTo>
                <a:lnTo>
                  <a:pt x="588" y="216"/>
                </a:lnTo>
                <a:lnTo>
                  <a:pt x="588" y="215"/>
                </a:lnTo>
                <a:lnTo>
                  <a:pt x="589" y="216"/>
                </a:lnTo>
                <a:lnTo>
                  <a:pt x="589" y="216"/>
                </a:lnTo>
                <a:lnTo>
                  <a:pt x="590" y="70"/>
                </a:lnTo>
                <a:lnTo>
                  <a:pt x="590" y="45"/>
                </a:lnTo>
                <a:lnTo>
                  <a:pt x="591" y="216"/>
                </a:lnTo>
                <a:lnTo>
                  <a:pt x="591" y="216"/>
                </a:lnTo>
                <a:lnTo>
                  <a:pt x="592" y="216"/>
                </a:lnTo>
                <a:lnTo>
                  <a:pt x="592" y="215"/>
                </a:lnTo>
                <a:lnTo>
                  <a:pt x="592" y="216"/>
                </a:lnTo>
                <a:lnTo>
                  <a:pt x="592" y="216"/>
                </a:lnTo>
                <a:lnTo>
                  <a:pt x="593" y="216"/>
                </a:lnTo>
                <a:lnTo>
                  <a:pt x="594" y="72"/>
                </a:lnTo>
                <a:lnTo>
                  <a:pt x="594" y="214"/>
                </a:lnTo>
                <a:lnTo>
                  <a:pt x="594" y="214"/>
                </a:lnTo>
                <a:lnTo>
                  <a:pt x="594" y="216"/>
                </a:lnTo>
                <a:lnTo>
                  <a:pt x="595" y="183"/>
                </a:lnTo>
                <a:lnTo>
                  <a:pt x="595" y="183"/>
                </a:lnTo>
                <a:lnTo>
                  <a:pt x="595" y="142"/>
                </a:lnTo>
                <a:lnTo>
                  <a:pt x="596" y="214"/>
                </a:lnTo>
                <a:lnTo>
                  <a:pt x="596" y="213"/>
                </a:lnTo>
                <a:lnTo>
                  <a:pt x="596" y="213"/>
                </a:lnTo>
                <a:lnTo>
                  <a:pt x="596" y="171"/>
                </a:lnTo>
                <a:lnTo>
                  <a:pt x="597" y="216"/>
                </a:lnTo>
                <a:lnTo>
                  <a:pt x="597" y="216"/>
                </a:lnTo>
                <a:lnTo>
                  <a:pt x="598" y="215"/>
                </a:lnTo>
                <a:lnTo>
                  <a:pt x="598" y="216"/>
                </a:lnTo>
                <a:lnTo>
                  <a:pt x="598" y="216"/>
                </a:lnTo>
                <a:lnTo>
                  <a:pt x="598" y="216"/>
                </a:lnTo>
                <a:lnTo>
                  <a:pt x="599" y="215"/>
                </a:lnTo>
                <a:lnTo>
                  <a:pt x="600" y="215"/>
                </a:lnTo>
                <a:lnTo>
                  <a:pt x="600" y="216"/>
                </a:lnTo>
                <a:lnTo>
                  <a:pt x="600" y="215"/>
                </a:lnTo>
                <a:lnTo>
                  <a:pt x="600" y="215"/>
                </a:lnTo>
                <a:lnTo>
                  <a:pt x="601" y="215"/>
                </a:lnTo>
                <a:lnTo>
                  <a:pt x="601" y="216"/>
                </a:lnTo>
                <a:lnTo>
                  <a:pt x="602" y="214"/>
                </a:lnTo>
                <a:lnTo>
                  <a:pt x="602" y="214"/>
                </a:lnTo>
                <a:lnTo>
                  <a:pt x="602" y="215"/>
                </a:lnTo>
                <a:lnTo>
                  <a:pt x="602" y="70"/>
                </a:lnTo>
                <a:lnTo>
                  <a:pt x="603" y="213"/>
                </a:lnTo>
                <a:lnTo>
                  <a:pt x="603" y="214"/>
                </a:lnTo>
                <a:lnTo>
                  <a:pt x="603" y="170"/>
                </a:lnTo>
                <a:lnTo>
                  <a:pt x="604" y="216"/>
                </a:lnTo>
                <a:lnTo>
                  <a:pt x="604" y="216"/>
                </a:lnTo>
                <a:lnTo>
                  <a:pt x="604" y="215"/>
                </a:lnTo>
                <a:lnTo>
                  <a:pt x="605" y="216"/>
                </a:lnTo>
                <a:lnTo>
                  <a:pt x="605" y="216"/>
                </a:lnTo>
                <a:lnTo>
                  <a:pt x="605" y="216"/>
                </a:lnTo>
                <a:lnTo>
                  <a:pt x="605" y="173"/>
                </a:lnTo>
                <a:lnTo>
                  <a:pt x="606" y="213"/>
                </a:lnTo>
                <a:lnTo>
                  <a:pt x="606" y="212"/>
                </a:lnTo>
                <a:lnTo>
                  <a:pt x="606" y="185"/>
                </a:lnTo>
                <a:lnTo>
                  <a:pt x="607" y="215"/>
                </a:lnTo>
                <a:lnTo>
                  <a:pt x="607" y="212"/>
                </a:lnTo>
                <a:lnTo>
                  <a:pt x="608" y="72"/>
                </a:lnTo>
                <a:lnTo>
                  <a:pt x="608" y="214"/>
                </a:lnTo>
                <a:lnTo>
                  <a:pt x="608" y="213"/>
                </a:lnTo>
                <a:lnTo>
                  <a:pt x="609" y="213"/>
                </a:lnTo>
                <a:lnTo>
                  <a:pt x="609" y="216"/>
                </a:lnTo>
                <a:lnTo>
                  <a:pt x="610" y="214"/>
                </a:lnTo>
                <a:lnTo>
                  <a:pt x="610" y="216"/>
                </a:lnTo>
                <a:lnTo>
                  <a:pt x="610" y="215"/>
                </a:lnTo>
                <a:lnTo>
                  <a:pt x="610" y="216"/>
                </a:lnTo>
                <a:lnTo>
                  <a:pt x="611" y="216"/>
                </a:lnTo>
                <a:lnTo>
                  <a:pt x="611" y="216"/>
                </a:lnTo>
                <a:lnTo>
                  <a:pt x="612" y="214"/>
                </a:lnTo>
                <a:lnTo>
                  <a:pt x="612" y="216"/>
                </a:lnTo>
                <a:lnTo>
                  <a:pt x="612" y="216"/>
                </a:lnTo>
                <a:lnTo>
                  <a:pt x="612" y="216"/>
                </a:lnTo>
                <a:lnTo>
                  <a:pt x="612" y="216"/>
                </a:lnTo>
                <a:lnTo>
                  <a:pt x="612" y="215"/>
                </a:lnTo>
                <a:lnTo>
                  <a:pt x="613" y="216"/>
                </a:lnTo>
                <a:lnTo>
                  <a:pt x="613" y="216"/>
                </a:lnTo>
                <a:lnTo>
                  <a:pt x="614" y="69"/>
                </a:lnTo>
                <a:lnTo>
                  <a:pt x="614" y="214"/>
                </a:lnTo>
                <a:lnTo>
                  <a:pt x="614" y="214"/>
                </a:lnTo>
                <a:lnTo>
                  <a:pt x="615" y="216"/>
                </a:lnTo>
                <a:lnTo>
                  <a:pt x="615" y="216"/>
                </a:lnTo>
                <a:lnTo>
                  <a:pt x="615" y="216"/>
                </a:lnTo>
                <a:lnTo>
                  <a:pt x="616" y="216"/>
                </a:lnTo>
                <a:lnTo>
                  <a:pt x="616" y="158"/>
                </a:lnTo>
                <a:lnTo>
                  <a:pt x="616" y="215"/>
                </a:lnTo>
                <a:lnTo>
                  <a:pt x="617" y="215"/>
                </a:lnTo>
                <a:lnTo>
                  <a:pt x="617" y="170"/>
                </a:lnTo>
                <a:lnTo>
                  <a:pt x="617" y="216"/>
                </a:lnTo>
                <a:lnTo>
                  <a:pt x="618" y="216"/>
                </a:lnTo>
                <a:lnTo>
                  <a:pt x="618" y="216"/>
                </a:lnTo>
                <a:lnTo>
                  <a:pt x="618" y="172"/>
                </a:lnTo>
                <a:lnTo>
                  <a:pt x="619" y="214"/>
                </a:lnTo>
                <a:lnTo>
                  <a:pt x="619" y="214"/>
                </a:lnTo>
                <a:lnTo>
                  <a:pt x="619" y="215"/>
                </a:lnTo>
                <a:lnTo>
                  <a:pt x="620" y="180"/>
                </a:lnTo>
                <a:lnTo>
                  <a:pt x="620" y="181"/>
                </a:lnTo>
                <a:lnTo>
                  <a:pt x="620" y="212"/>
                </a:lnTo>
                <a:lnTo>
                  <a:pt x="620" y="179"/>
                </a:lnTo>
                <a:lnTo>
                  <a:pt x="621" y="215"/>
                </a:lnTo>
                <a:lnTo>
                  <a:pt x="621" y="214"/>
                </a:lnTo>
                <a:lnTo>
                  <a:pt x="621" y="214"/>
                </a:lnTo>
                <a:lnTo>
                  <a:pt x="621" y="213"/>
                </a:lnTo>
                <a:lnTo>
                  <a:pt x="622" y="215"/>
                </a:lnTo>
                <a:lnTo>
                  <a:pt x="622" y="215"/>
                </a:lnTo>
                <a:lnTo>
                  <a:pt x="622" y="215"/>
                </a:lnTo>
                <a:lnTo>
                  <a:pt x="622" y="215"/>
                </a:lnTo>
                <a:lnTo>
                  <a:pt x="623" y="214"/>
                </a:lnTo>
                <a:lnTo>
                  <a:pt x="623" y="215"/>
                </a:lnTo>
                <a:lnTo>
                  <a:pt x="623" y="215"/>
                </a:lnTo>
                <a:lnTo>
                  <a:pt x="624" y="214"/>
                </a:lnTo>
                <a:lnTo>
                  <a:pt x="624" y="215"/>
                </a:lnTo>
                <a:lnTo>
                  <a:pt x="624" y="215"/>
                </a:lnTo>
                <a:lnTo>
                  <a:pt x="625" y="215"/>
                </a:lnTo>
                <a:lnTo>
                  <a:pt x="625" y="216"/>
                </a:lnTo>
                <a:lnTo>
                  <a:pt x="626" y="172"/>
                </a:lnTo>
                <a:lnTo>
                  <a:pt x="626" y="213"/>
                </a:lnTo>
                <a:lnTo>
                  <a:pt x="626" y="213"/>
                </a:lnTo>
                <a:lnTo>
                  <a:pt x="626" y="215"/>
                </a:lnTo>
                <a:lnTo>
                  <a:pt x="626" y="70"/>
                </a:lnTo>
                <a:lnTo>
                  <a:pt x="627" y="183"/>
                </a:lnTo>
                <a:lnTo>
                  <a:pt x="627" y="182"/>
                </a:lnTo>
                <a:lnTo>
                  <a:pt x="627" y="143"/>
                </a:lnTo>
                <a:lnTo>
                  <a:pt x="627" y="215"/>
                </a:lnTo>
                <a:lnTo>
                  <a:pt x="628" y="208"/>
                </a:lnTo>
                <a:lnTo>
                  <a:pt x="628" y="208"/>
                </a:lnTo>
                <a:lnTo>
                  <a:pt x="628" y="164"/>
                </a:lnTo>
                <a:lnTo>
                  <a:pt x="629" y="209"/>
                </a:lnTo>
                <a:lnTo>
                  <a:pt x="629" y="208"/>
                </a:lnTo>
                <a:lnTo>
                  <a:pt x="629" y="208"/>
                </a:lnTo>
                <a:lnTo>
                  <a:pt x="630" y="210"/>
                </a:lnTo>
                <a:lnTo>
                  <a:pt x="630" y="209"/>
                </a:lnTo>
                <a:lnTo>
                  <a:pt x="630" y="164"/>
                </a:lnTo>
                <a:lnTo>
                  <a:pt x="631" y="215"/>
                </a:lnTo>
                <a:lnTo>
                  <a:pt x="631" y="212"/>
                </a:lnTo>
                <a:lnTo>
                  <a:pt x="632" y="212"/>
                </a:lnTo>
                <a:lnTo>
                  <a:pt x="632" y="179"/>
                </a:lnTo>
                <a:lnTo>
                  <a:pt x="632" y="214"/>
                </a:lnTo>
                <a:lnTo>
                  <a:pt x="632" y="213"/>
                </a:lnTo>
                <a:lnTo>
                  <a:pt x="633" y="213"/>
                </a:lnTo>
                <a:lnTo>
                  <a:pt x="634" y="213"/>
                </a:lnTo>
                <a:lnTo>
                  <a:pt x="634" y="215"/>
                </a:lnTo>
                <a:lnTo>
                  <a:pt x="634" y="215"/>
                </a:lnTo>
                <a:lnTo>
                  <a:pt x="634" y="215"/>
                </a:lnTo>
                <a:lnTo>
                  <a:pt x="634" y="214"/>
                </a:lnTo>
                <a:lnTo>
                  <a:pt x="634" y="216"/>
                </a:lnTo>
                <a:lnTo>
                  <a:pt x="635" y="216"/>
                </a:lnTo>
                <a:lnTo>
                  <a:pt x="635" y="216"/>
                </a:lnTo>
                <a:lnTo>
                  <a:pt x="635" y="215"/>
                </a:lnTo>
                <a:lnTo>
                  <a:pt x="635" y="216"/>
                </a:lnTo>
                <a:lnTo>
                  <a:pt x="636" y="216"/>
                </a:lnTo>
                <a:lnTo>
                  <a:pt x="636" y="215"/>
                </a:lnTo>
                <a:lnTo>
                  <a:pt x="637" y="216"/>
                </a:lnTo>
                <a:lnTo>
                  <a:pt x="637" y="215"/>
                </a:lnTo>
                <a:lnTo>
                  <a:pt x="637" y="215"/>
                </a:lnTo>
                <a:lnTo>
                  <a:pt x="638" y="216"/>
                </a:lnTo>
                <a:lnTo>
                  <a:pt x="638" y="165"/>
                </a:lnTo>
                <a:lnTo>
                  <a:pt x="638" y="212"/>
                </a:lnTo>
                <a:lnTo>
                  <a:pt x="639" y="212"/>
                </a:lnTo>
                <a:lnTo>
                  <a:pt x="639" y="72"/>
                </a:lnTo>
                <a:lnTo>
                  <a:pt x="639" y="216"/>
                </a:lnTo>
                <a:lnTo>
                  <a:pt x="639" y="216"/>
                </a:lnTo>
                <a:lnTo>
                  <a:pt x="640" y="216"/>
                </a:lnTo>
                <a:lnTo>
                  <a:pt x="640" y="175"/>
                </a:lnTo>
                <a:lnTo>
                  <a:pt x="640" y="216"/>
                </a:lnTo>
                <a:lnTo>
                  <a:pt x="641" y="216"/>
                </a:lnTo>
                <a:lnTo>
                  <a:pt x="641" y="216"/>
                </a:lnTo>
                <a:lnTo>
                  <a:pt x="642" y="202"/>
                </a:lnTo>
                <a:lnTo>
                  <a:pt x="642" y="215"/>
                </a:lnTo>
                <a:lnTo>
                  <a:pt x="642" y="215"/>
                </a:lnTo>
                <a:lnTo>
                  <a:pt x="642" y="216"/>
                </a:lnTo>
                <a:lnTo>
                  <a:pt x="643" y="167"/>
                </a:lnTo>
                <a:lnTo>
                  <a:pt x="643" y="209"/>
                </a:lnTo>
                <a:lnTo>
                  <a:pt x="643" y="209"/>
                </a:lnTo>
                <a:lnTo>
                  <a:pt x="644" y="134"/>
                </a:lnTo>
                <a:lnTo>
                  <a:pt x="644" y="213"/>
                </a:lnTo>
                <a:lnTo>
                  <a:pt x="644" y="181"/>
                </a:lnTo>
                <a:lnTo>
                  <a:pt x="644" y="182"/>
                </a:lnTo>
                <a:lnTo>
                  <a:pt x="645" y="214"/>
                </a:lnTo>
                <a:lnTo>
                  <a:pt x="645" y="213"/>
                </a:lnTo>
                <a:lnTo>
                  <a:pt x="645" y="213"/>
                </a:lnTo>
                <a:lnTo>
                  <a:pt x="645" y="71"/>
                </a:lnTo>
                <a:lnTo>
                  <a:pt x="646" y="215"/>
                </a:lnTo>
                <a:lnTo>
                  <a:pt x="646" y="213"/>
                </a:lnTo>
                <a:lnTo>
                  <a:pt x="647" y="213"/>
                </a:lnTo>
                <a:lnTo>
                  <a:pt x="647" y="216"/>
                </a:lnTo>
                <a:lnTo>
                  <a:pt x="647" y="216"/>
                </a:lnTo>
                <a:lnTo>
                  <a:pt x="648" y="216"/>
                </a:lnTo>
                <a:lnTo>
                  <a:pt x="648" y="216"/>
                </a:lnTo>
                <a:lnTo>
                  <a:pt x="648" y="215"/>
                </a:lnTo>
                <a:lnTo>
                  <a:pt x="649" y="216"/>
                </a:lnTo>
                <a:lnTo>
                  <a:pt x="649" y="216"/>
                </a:lnTo>
                <a:lnTo>
                  <a:pt x="649" y="216"/>
                </a:lnTo>
                <a:lnTo>
                  <a:pt x="649" y="215"/>
                </a:lnTo>
                <a:lnTo>
                  <a:pt x="650" y="216"/>
                </a:lnTo>
                <a:lnTo>
                  <a:pt x="650" y="216"/>
                </a:lnTo>
                <a:lnTo>
                  <a:pt x="650" y="216"/>
                </a:lnTo>
                <a:lnTo>
                  <a:pt x="651" y="215"/>
                </a:lnTo>
                <a:lnTo>
                  <a:pt x="651" y="215"/>
                </a:lnTo>
                <a:lnTo>
                  <a:pt x="651" y="216"/>
                </a:lnTo>
                <a:lnTo>
                  <a:pt x="652" y="70"/>
                </a:lnTo>
                <a:lnTo>
                  <a:pt x="652" y="214"/>
                </a:lnTo>
                <a:lnTo>
                  <a:pt x="652" y="214"/>
                </a:lnTo>
                <a:lnTo>
                  <a:pt x="652" y="194"/>
                </a:lnTo>
                <a:lnTo>
                  <a:pt x="653" y="216"/>
                </a:lnTo>
                <a:lnTo>
                  <a:pt x="653" y="216"/>
                </a:lnTo>
                <a:lnTo>
                  <a:pt x="653" y="216"/>
                </a:lnTo>
                <a:lnTo>
                  <a:pt x="653" y="215"/>
                </a:lnTo>
                <a:lnTo>
                  <a:pt x="654" y="216"/>
                </a:lnTo>
                <a:lnTo>
                  <a:pt x="654" y="216"/>
                </a:lnTo>
                <a:lnTo>
                  <a:pt x="654" y="216"/>
                </a:lnTo>
                <a:lnTo>
                  <a:pt x="655" y="216"/>
                </a:lnTo>
                <a:lnTo>
                  <a:pt x="655" y="172"/>
                </a:lnTo>
                <a:lnTo>
                  <a:pt x="655" y="216"/>
                </a:lnTo>
                <a:lnTo>
                  <a:pt x="656" y="216"/>
                </a:lnTo>
                <a:lnTo>
                  <a:pt x="656" y="216"/>
                </a:lnTo>
                <a:lnTo>
                  <a:pt x="656" y="149"/>
                </a:lnTo>
                <a:lnTo>
                  <a:pt x="657" y="214"/>
                </a:lnTo>
                <a:lnTo>
                  <a:pt x="657" y="182"/>
                </a:lnTo>
                <a:lnTo>
                  <a:pt x="657" y="180"/>
                </a:lnTo>
                <a:lnTo>
                  <a:pt x="657" y="215"/>
                </a:lnTo>
                <a:lnTo>
                  <a:pt x="658" y="214"/>
                </a:lnTo>
                <a:lnTo>
                  <a:pt x="658" y="212"/>
                </a:lnTo>
                <a:lnTo>
                  <a:pt x="658" y="212"/>
                </a:lnTo>
                <a:lnTo>
                  <a:pt x="659" y="216"/>
                </a:lnTo>
                <a:lnTo>
                  <a:pt x="659" y="215"/>
                </a:lnTo>
                <a:lnTo>
                  <a:pt x="659" y="215"/>
                </a:lnTo>
                <a:lnTo>
                  <a:pt x="659" y="214"/>
                </a:lnTo>
                <a:lnTo>
                  <a:pt x="660" y="216"/>
                </a:lnTo>
                <a:lnTo>
                  <a:pt x="660" y="216"/>
                </a:lnTo>
                <a:lnTo>
                  <a:pt x="660" y="216"/>
                </a:lnTo>
                <a:lnTo>
                  <a:pt x="660" y="215"/>
                </a:lnTo>
                <a:lnTo>
                  <a:pt x="661" y="215"/>
                </a:lnTo>
                <a:lnTo>
                  <a:pt x="661" y="215"/>
                </a:lnTo>
                <a:lnTo>
                  <a:pt x="661" y="216"/>
                </a:lnTo>
                <a:lnTo>
                  <a:pt x="662" y="212"/>
                </a:lnTo>
                <a:lnTo>
                  <a:pt x="662" y="215"/>
                </a:lnTo>
                <a:lnTo>
                  <a:pt x="662" y="215"/>
                </a:lnTo>
                <a:lnTo>
                  <a:pt x="663" y="216"/>
                </a:lnTo>
                <a:lnTo>
                  <a:pt x="663" y="172"/>
                </a:lnTo>
                <a:lnTo>
                  <a:pt x="663" y="216"/>
                </a:lnTo>
                <a:lnTo>
                  <a:pt x="664" y="216"/>
                </a:lnTo>
                <a:lnTo>
                  <a:pt x="664" y="72"/>
                </a:lnTo>
                <a:lnTo>
                  <a:pt x="664" y="216"/>
                </a:lnTo>
                <a:lnTo>
                  <a:pt x="665" y="214"/>
                </a:lnTo>
                <a:lnTo>
                  <a:pt x="665" y="214"/>
                </a:lnTo>
                <a:lnTo>
                  <a:pt x="665" y="214"/>
                </a:lnTo>
                <a:lnTo>
                  <a:pt x="665" y="216"/>
                </a:lnTo>
                <a:lnTo>
                  <a:pt x="666" y="216"/>
                </a:lnTo>
                <a:lnTo>
                  <a:pt x="666" y="216"/>
                </a:lnTo>
                <a:lnTo>
                  <a:pt x="666" y="215"/>
                </a:lnTo>
                <a:lnTo>
                  <a:pt x="667" y="216"/>
                </a:lnTo>
                <a:lnTo>
                  <a:pt x="667" y="216"/>
                </a:lnTo>
                <a:lnTo>
                  <a:pt x="667" y="175"/>
                </a:lnTo>
                <a:lnTo>
                  <a:pt x="668" y="214"/>
                </a:lnTo>
                <a:lnTo>
                  <a:pt x="668" y="214"/>
                </a:lnTo>
                <a:lnTo>
                  <a:pt x="669" y="214"/>
                </a:lnTo>
                <a:lnTo>
                  <a:pt x="669" y="154"/>
                </a:lnTo>
                <a:lnTo>
                  <a:pt x="669" y="213"/>
                </a:lnTo>
                <a:lnTo>
                  <a:pt x="669" y="212"/>
                </a:lnTo>
                <a:lnTo>
                  <a:pt x="669" y="185"/>
                </a:lnTo>
                <a:lnTo>
                  <a:pt x="670" y="214"/>
                </a:lnTo>
                <a:lnTo>
                  <a:pt x="670" y="214"/>
                </a:lnTo>
                <a:lnTo>
                  <a:pt x="671" y="214"/>
                </a:lnTo>
                <a:lnTo>
                  <a:pt x="671" y="214"/>
                </a:lnTo>
                <a:lnTo>
                  <a:pt x="671" y="212"/>
                </a:lnTo>
                <a:lnTo>
                  <a:pt x="671" y="213"/>
                </a:lnTo>
                <a:lnTo>
                  <a:pt x="672" y="214"/>
                </a:lnTo>
                <a:lnTo>
                  <a:pt x="672" y="214"/>
                </a:lnTo>
                <a:lnTo>
                  <a:pt x="672" y="216"/>
                </a:lnTo>
                <a:lnTo>
                  <a:pt x="673" y="215"/>
                </a:lnTo>
                <a:lnTo>
                  <a:pt x="673" y="216"/>
                </a:lnTo>
                <a:lnTo>
                  <a:pt x="673" y="216"/>
                </a:lnTo>
                <a:lnTo>
                  <a:pt x="673" y="215"/>
                </a:lnTo>
                <a:lnTo>
                  <a:pt x="674" y="216"/>
                </a:lnTo>
                <a:lnTo>
                  <a:pt x="674" y="216"/>
                </a:lnTo>
                <a:lnTo>
                  <a:pt x="675" y="215"/>
                </a:lnTo>
                <a:lnTo>
                  <a:pt x="675" y="216"/>
                </a:lnTo>
                <a:lnTo>
                  <a:pt x="675" y="216"/>
                </a:lnTo>
                <a:lnTo>
                  <a:pt x="676" y="70"/>
                </a:lnTo>
                <a:lnTo>
                  <a:pt x="676" y="214"/>
                </a:lnTo>
                <a:lnTo>
                  <a:pt x="676" y="214"/>
                </a:lnTo>
                <a:lnTo>
                  <a:pt x="677" y="216"/>
                </a:lnTo>
                <a:lnTo>
                  <a:pt x="677" y="216"/>
                </a:lnTo>
                <a:lnTo>
                  <a:pt x="677" y="216"/>
                </a:lnTo>
                <a:lnTo>
                  <a:pt x="677" y="216"/>
                </a:lnTo>
                <a:lnTo>
                  <a:pt x="678" y="215"/>
                </a:lnTo>
                <a:lnTo>
                  <a:pt x="678" y="216"/>
                </a:lnTo>
                <a:lnTo>
                  <a:pt x="679" y="216"/>
                </a:lnTo>
                <a:lnTo>
                  <a:pt x="679" y="216"/>
                </a:lnTo>
                <a:lnTo>
                  <a:pt x="679" y="182"/>
                </a:lnTo>
                <a:lnTo>
                  <a:pt x="679" y="216"/>
                </a:lnTo>
                <a:lnTo>
                  <a:pt x="679" y="216"/>
                </a:lnTo>
                <a:lnTo>
                  <a:pt x="680" y="216"/>
                </a:lnTo>
                <a:lnTo>
                  <a:pt x="680" y="210"/>
                </a:lnTo>
                <a:lnTo>
                  <a:pt x="681" y="214"/>
                </a:lnTo>
                <a:lnTo>
                  <a:pt x="681" y="180"/>
                </a:lnTo>
                <a:lnTo>
                  <a:pt x="681" y="214"/>
                </a:lnTo>
                <a:lnTo>
                  <a:pt x="681" y="180"/>
                </a:lnTo>
                <a:lnTo>
                  <a:pt x="682" y="213"/>
                </a:lnTo>
                <a:lnTo>
                  <a:pt x="682" y="214"/>
                </a:lnTo>
                <a:lnTo>
                  <a:pt x="682" y="215"/>
                </a:lnTo>
                <a:lnTo>
                  <a:pt x="683" y="212"/>
                </a:lnTo>
                <a:lnTo>
                  <a:pt x="683" y="212"/>
                </a:lnTo>
                <a:lnTo>
                  <a:pt x="683" y="212"/>
                </a:lnTo>
                <a:lnTo>
                  <a:pt x="684" y="216"/>
                </a:lnTo>
                <a:lnTo>
                  <a:pt x="684" y="216"/>
                </a:lnTo>
                <a:lnTo>
                  <a:pt x="685" y="215"/>
                </a:lnTo>
                <a:lnTo>
                  <a:pt x="685" y="216"/>
                </a:lnTo>
                <a:lnTo>
                  <a:pt x="685" y="216"/>
                </a:lnTo>
                <a:lnTo>
                  <a:pt x="685" y="216"/>
                </a:lnTo>
                <a:lnTo>
                  <a:pt x="686" y="215"/>
                </a:lnTo>
                <a:lnTo>
                  <a:pt x="686" y="216"/>
                </a:lnTo>
                <a:lnTo>
                  <a:pt x="687" y="216"/>
                </a:lnTo>
                <a:lnTo>
                  <a:pt x="687" y="214"/>
                </a:lnTo>
                <a:lnTo>
                  <a:pt x="687" y="216"/>
                </a:lnTo>
                <a:lnTo>
                  <a:pt x="687" y="216"/>
                </a:lnTo>
                <a:lnTo>
                  <a:pt x="688" y="216"/>
                </a:lnTo>
                <a:lnTo>
                  <a:pt x="688" y="211"/>
                </a:lnTo>
                <a:lnTo>
                  <a:pt x="689" y="215"/>
                </a:lnTo>
                <a:lnTo>
                  <a:pt x="689" y="215"/>
                </a:lnTo>
                <a:lnTo>
                  <a:pt x="689" y="69"/>
                </a:lnTo>
                <a:lnTo>
                  <a:pt x="689" y="216"/>
                </a:lnTo>
                <a:lnTo>
                  <a:pt x="690" y="208"/>
                </a:lnTo>
                <a:lnTo>
                  <a:pt x="690" y="208"/>
                </a:lnTo>
                <a:lnTo>
                  <a:pt x="691" y="216"/>
                </a:lnTo>
                <a:lnTo>
                  <a:pt x="691" y="216"/>
                </a:lnTo>
                <a:lnTo>
                  <a:pt x="691" y="216"/>
                </a:lnTo>
                <a:lnTo>
                  <a:pt x="692" y="141"/>
                </a:lnTo>
                <a:lnTo>
                  <a:pt x="692" y="215"/>
                </a:lnTo>
                <a:lnTo>
                  <a:pt x="692" y="182"/>
                </a:lnTo>
                <a:lnTo>
                  <a:pt x="692" y="142"/>
                </a:lnTo>
                <a:lnTo>
                  <a:pt x="693" y="216"/>
                </a:lnTo>
                <a:lnTo>
                  <a:pt x="693" y="214"/>
                </a:lnTo>
                <a:lnTo>
                  <a:pt x="693" y="214"/>
                </a:lnTo>
                <a:lnTo>
                  <a:pt x="694" y="211"/>
                </a:lnTo>
                <a:lnTo>
                  <a:pt x="694" y="215"/>
                </a:lnTo>
                <a:lnTo>
                  <a:pt x="694" y="214"/>
                </a:lnTo>
                <a:lnTo>
                  <a:pt x="695" y="214"/>
                </a:lnTo>
                <a:lnTo>
                  <a:pt x="695" y="213"/>
                </a:lnTo>
                <a:lnTo>
                  <a:pt x="695" y="216"/>
                </a:lnTo>
                <a:lnTo>
                  <a:pt x="695" y="215"/>
                </a:lnTo>
                <a:lnTo>
                  <a:pt x="695" y="216"/>
                </a:lnTo>
                <a:lnTo>
                  <a:pt x="696" y="216"/>
                </a:lnTo>
                <a:lnTo>
                  <a:pt x="697" y="214"/>
                </a:lnTo>
                <a:lnTo>
                  <a:pt x="697" y="215"/>
                </a:lnTo>
                <a:lnTo>
                  <a:pt x="697" y="215"/>
                </a:lnTo>
                <a:lnTo>
                  <a:pt x="697" y="215"/>
                </a:lnTo>
                <a:lnTo>
                  <a:pt x="698" y="216"/>
                </a:lnTo>
                <a:lnTo>
                  <a:pt x="698" y="216"/>
                </a:lnTo>
                <a:lnTo>
                  <a:pt x="698" y="216"/>
                </a:lnTo>
                <a:lnTo>
                  <a:pt x="698" y="216"/>
                </a:lnTo>
                <a:lnTo>
                  <a:pt x="699" y="215"/>
                </a:lnTo>
                <a:lnTo>
                  <a:pt x="699" y="215"/>
                </a:lnTo>
                <a:lnTo>
                  <a:pt x="699" y="215"/>
                </a:lnTo>
                <a:lnTo>
                  <a:pt x="699" y="216"/>
                </a:lnTo>
                <a:lnTo>
                  <a:pt x="700" y="215"/>
                </a:lnTo>
                <a:lnTo>
                  <a:pt x="700" y="216"/>
                </a:lnTo>
                <a:lnTo>
                  <a:pt x="700" y="216"/>
                </a:lnTo>
                <a:lnTo>
                  <a:pt x="700" y="216"/>
                </a:lnTo>
                <a:lnTo>
                  <a:pt x="701" y="71"/>
                </a:lnTo>
                <a:lnTo>
                  <a:pt x="701" y="214"/>
                </a:lnTo>
                <a:lnTo>
                  <a:pt x="701" y="213"/>
                </a:lnTo>
                <a:lnTo>
                  <a:pt x="701" y="216"/>
                </a:lnTo>
                <a:lnTo>
                  <a:pt x="702" y="182"/>
                </a:lnTo>
                <a:lnTo>
                  <a:pt x="702" y="214"/>
                </a:lnTo>
                <a:lnTo>
                  <a:pt x="703" y="212"/>
                </a:lnTo>
                <a:lnTo>
                  <a:pt x="703" y="216"/>
                </a:lnTo>
                <a:lnTo>
                  <a:pt x="703" y="183"/>
                </a:lnTo>
                <a:lnTo>
                  <a:pt x="703" y="215"/>
                </a:lnTo>
                <a:lnTo>
                  <a:pt x="704" y="215"/>
                </a:lnTo>
                <a:lnTo>
                  <a:pt x="704" y="174"/>
                </a:lnTo>
                <a:lnTo>
                  <a:pt x="704" y="216"/>
                </a:lnTo>
                <a:lnTo>
                  <a:pt x="705" y="212"/>
                </a:lnTo>
                <a:lnTo>
                  <a:pt x="705" y="212"/>
                </a:lnTo>
                <a:lnTo>
                  <a:pt x="705" y="181"/>
                </a:lnTo>
                <a:lnTo>
                  <a:pt x="706" y="214"/>
                </a:lnTo>
                <a:lnTo>
                  <a:pt x="706" y="214"/>
                </a:lnTo>
                <a:lnTo>
                  <a:pt x="706" y="214"/>
                </a:lnTo>
                <a:lnTo>
                  <a:pt x="707" y="172"/>
                </a:lnTo>
                <a:lnTo>
                  <a:pt x="707" y="213"/>
                </a:lnTo>
                <a:lnTo>
                  <a:pt x="707" y="213"/>
                </a:lnTo>
                <a:lnTo>
                  <a:pt x="708" y="173"/>
                </a:lnTo>
                <a:lnTo>
                  <a:pt x="708" y="214"/>
                </a:lnTo>
                <a:lnTo>
                  <a:pt x="708" y="214"/>
                </a:lnTo>
                <a:lnTo>
                  <a:pt x="708" y="214"/>
                </a:lnTo>
                <a:lnTo>
                  <a:pt x="708" y="211"/>
                </a:lnTo>
                <a:lnTo>
                  <a:pt x="709" y="215"/>
                </a:lnTo>
                <a:lnTo>
                  <a:pt x="709" y="215"/>
                </a:lnTo>
                <a:lnTo>
                  <a:pt x="709" y="215"/>
                </a:lnTo>
                <a:lnTo>
                  <a:pt x="709" y="216"/>
                </a:lnTo>
                <a:lnTo>
                  <a:pt x="710" y="212"/>
                </a:lnTo>
                <a:lnTo>
                  <a:pt x="710" y="216"/>
                </a:lnTo>
                <a:lnTo>
                  <a:pt x="711" y="216"/>
                </a:lnTo>
                <a:lnTo>
                  <a:pt x="711" y="215"/>
                </a:lnTo>
                <a:lnTo>
                  <a:pt x="711" y="216"/>
                </a:lnTo>
                <a:lnTo>
                  <a:pt x="711" y="216"/>
                </a:lnTo>
                <a:lnTo>
                  <a:pt x="712" y="216"/>
                </a:lnTo>
                <a:lnTo>
                  <a:pt x="712" y="216"/>
                </a:lnTo>
                <a:lnTo>
                  <a:pt x="712" y="215"/>
                </a:lnTo>
                <a:lnTo>
                  <a:pt x="713" y="215"/>
                </a:lnTo>
                <a:lnTo>
                  <a:pt x="713" y="213"/>
                </a:lnTo>
                <a:lnTo>
                  <a:pt x="713" y="174"/>
                </a:lnTo>
                <a:lnTo>
                  <a:pt x="713" y="215"/>
                </a:lnTo>
                <a:lnTo>
                  <a:pt x="714" y="184"/>
                </a:lnTo>
                <a:lnTo>
                  <a:pt x="714" y="183"/>
                </a:lnTo>
                <a:lnTo>
                  <a:pt x="715" y="72"/>
                </a:lnTo>
                <a:lnTo>
                  <a:pt x="715" y="215"/>
                </a:lnTo>
                <a:lnTo>
                  <a:pt x="715" y="216"/>
                </a:lnTo>
                <a:lnTo>
                  <a:pt x="716" y="212"/>
                </a:lnTo>
                <a:lnTo>
                  <a:pt x="716" y="216"/>
                </a:lnTo>
                <a:lnTo>
                  <a:pt x="716" y="215"/>
                </a:lnTo>
                <a:lnTo>
                  <a:pt x="716" y="215"/>
                </a:lnTo>
                <a:lnTo>
                  <a:pt x="716" y="216"/>
                </a:lnTo>
                <a:lnTo>
                  <a:pt x="717" y="139"/>
                </a:lnTo>
                <a:lnTo>
                  <a:pt x="717" y="214"/>
                </a:lnTo>
                <a:lnTo>
                  <a:pt x="718" y="214"/>
                </a:lnTo>
                <a:lnTo>
                  <a:pt x="718" y="143"/>
                </a:lnTo>
                <a:lnTo>
                  <a:pt x="718" y="215"/>
                </a:lnTo>
                <a:lnTo>
                  <a:pt x="718" y="183"/>
                </a:lnTo>
                <a:lnTo>
                  <a:pt x="718" y="183"/>
                </a:lnTo>
                <a:lnTo>
                  <a:pt x="719" y="213"/>
                </a:lnTo>
                <a:lnTo>
                  <a:pt x="720" y="166"/>
                </a:lnTo>
                <a:lnTo>
                  <a:pt x="720" y="212"/>
                </a:lnTo>
                <a:lnTo>
                  <a:pt x="720" y="211"/>
                </a:lnTo>
                <a:lnTo>
                  <a:pt x="720" y="142"/>
                </a:lnTo>
                <a:lnTo>
                  <a:pt x="721" y="214"/>
                </a:lnTo>
                <a:lnTo>
                  <a:pt x="721" y="214"/>
                </a:lnTo>
                <a:lnTo>
                  <a:pt x="721" y="214"/>
                </a:lnTo>
                <a:lnTo>
                  <a:pt x="721" y="172"/>
                </a:lnTo>
                <a:lnTo>
                  <a:pt x="722" y="215"/>
                </a:lnTo>
                <a:lnTo>
                  <a:pt x="722" y="213"/>
                </a:lnTo>
                <a:lnTo>
                  <a:pt x="722" y="215"/>
                </a:lnTo>
                <a:lnTo>
                  <a:pt x="722" y="182"/>
                </a:lnTo>
                <a:lnTo>
                  <a:pt x="723" y="216"/>
                </a:lnTo>
                <a:lnTo>
                  <a:pt x="723" y="216"/>
                </a:lnTo>
                <a:lnTo>
                  <a:pt x="723" y="216"/>
                </a:lnTo>
                <a:lnTo>
                  <a:pt x="723" y="215"/>
                </a:lnTo>
                <a:lnTo>
                  <a:pt x="724" y="216"/>
                </a:lnTo>
                <a:lnTo>
                  <a:pt x="724" y="216"/>
                </a:lnTo>
                <a:lnTo>
                  <a:pt x="724" y="216"/>
                </a:lnTo>
                <a:lnTo>
                  <a:pt x="725" y="215"/>
                </a:lnTo>
                <a:lnTo>
                  <a:pt x="725" y="216"/>
                </a:lnTo>
                <a:lnTo>
                  <a:pt x="725" y="215"/>
                </a:lnTo>
                <a:lnTo>
                  <a:pt x="726" y="215"/>
                </a:lnTo>
                <a:lnTo>
                  <a:pt x="726" y="216"/>
                </a:lnTo>
                <a:lnTo>
                  <a:pt x="726" y="72"/>
                </a:lnTo>
                <a:lnTo>
                  <a:pt x="726" y="214"/>
                </a:lnTo>
                <a:lnTo>
                  <a:pt x="726" y="214"/>
                </a:lnTo>
                <a:lnTo>
                  <a:pt x="727" y="216"/>
                </a:lnTo>
                <a:lnTo>
                  <a:pt x="728" y="71"/>
                </a:lnTo>
                <a:lnTo>
                  <a:pt x="728" y="215"/>
                </a:lnTo>
                <a:lnTo>
                  <a:pt x="728" y="71"/>
                </a:lnTo>
                <a:lnTo>
                  <a:pt x="728" y="216"/>
                </a:lnTo>
                <a:lnTo>
                  <a:pt x="729" y="157"/>
                </a:lnTo>
                <a:lnTo>
                  <a:pt x="729" y="157"/>
                </a:lnTo>
                <a:lnTo>
                  <a:pt x="729" y="76"/>
                </a:lnTo>
                <a:lnTo>
                  <a:pt x="730" y="215"/>
                </a:lnTo>
                <a:lnTo>
                  <a:pt x="730" y="215"/>
                </a:lnTo>
                <a:lnTo>
                  <a:pt x="730" y="214"/>
                </a:lnTo>
                <a:lnTo>
                  <a:pt x="730" y="137"/>
                </a:lnTo>
                <a:lnTo>
                  <a:pt x="731" y="215"/>
                </a:lnTo>
                <a:lnTo>
                  <a:pt x="731" y="216"/>
                </a:lnTo>
                <a:lnTo>
                  <a:pt x="732" y="216"/>
                </a:lnTo>
                <a:lnTo>
                  <a:pt x="732" y="122"/>
                </a:lnTo>
                <a:lnTo>
                  <a:pt x="732" y="145"/>
                </a:lnTo>
                <a:lnTo>
                  <a:pt x="732" y="113"/>
                </a:lnTo>
                <a:lnTo>
                  <a:pt x="732" y="212"/>
                </a:lnTo>
                <a:lnTo>
                  <a:pt x="733" y="151"/>
                </a:lnTo>
                <a:lnTo>
                  <a:pt x="734" y="151"/>
                </a:lnTo>
                <a:lnTo>
                  <a:pt x="734" y="213"/>
                </a:lnTo>
                <a:lnTo>
                  <a:pt x="734" y="182"/>
                </a:lnTo>
                <a:lnTo>
                  <a:pt x="734" y="212"/>
                </a:lnTo>
                <a:lnTo>
                  <a:pt x="736" y="215"/>
                </a:lnTo>
                <a:lnTo>
                  <a:pt x="736" y="215"/>
                </a:lnTo>
                <a:lnTo>
                  <a:pt x="736" y="215"/>
                </a:lnTo>
                <a:lnTo>
                  <a:pt x="736" y="216"/>
                </a:lnTo>
                <a:lnTo>
                  <a:pt x="737" y="215"/>
                </a:lnTo>
                <a:lnTo>
                  <a:pt x="737" y="215"/>
                </a:lnTo>
                <a:lnTo>
                  <a:pt x="737" y="216"/>
                </a:lnTo>
                <a:lnTo>
                  <a:pt x="738" y="215"/>
                </a:lnTo>
                <a:lnTo>
                  <a:pt x="738" y="216"/>
                </a:lnTo>
                <a:lnTo>
                  <a:pt x="738" y="216"/>
                </a:lnTo>
                <a:lnTo>
                  <a:pt x="738" y="216"/>
                </a:lnTo>
                <a:lnTo>
                  <a:pt x="739" y="215"/>
                </a:lnTo>
                <a:lnTo>
                  <a:pt x="739" y="216"/>
                </a:lnTo>
                <a:lnTo>
                  <a:pt x="739" y="216"/>
                </a:lnTo>
                <a:lnTo>
                  <a:pt x="739" y="216"/>
                </a:lnTo>
                <a:lnTo>
                  <a:pt x="739" y="173"/>
                </a:lnTo>
                <a:lnTo>
                  <a:pt x="740" y="215"/>
                </a:lnTo>
                <a:lnTo>
                  <a:pt x="740" y="71"/>
                </a:lnTo>
                <a:lnTo>
                  <a:pt x="741" y="216"/>
                </a:lnTo>
                <a:lnTo>
                  <a:pt x="741" y="210"/>
                </a:lnTo>
                <a:lnTo>
                  <a:pt x="742" y="213"/>
                </a:lnTo>
                <a:lnTo>
                  <a:pt x="742" y="192"/>
                </a:lnTo>
                <a:lnTo>
                  <a:pt x="742" y="215"/>
                </a:lnTo>
                <a:lnTo>
                  <a:pt x="742" y="215"/>
                </a:lnTo>
                <a:lnTo>
                  <a:pt x="743" y="214"/>
                </a:lnTo>
                <a:lnTo>
                  <a:pt x="743" y="216"/>
                </a:lnTo>
                <a:lnTo>
                  <a:pt x="744" y="194"/>
                </a:lnTo>
                <a:lnTo>
                  <a:pt x="744" y="215"/>
                </a:lnTo>
                <a:lnTo>
                  <a:pt x="744" y="215"/>
                </a:lnTo>
                <a:lnTo>
                  <a:pt x="745" y="212"/>
                </a:lnTo>
                <a:lnTo>
                  <a:pt x="745" y="213"/>
                </a:lnTo>
                <a:lnTo>
                  <a:pt x="745" y="213"/>
                </a:lnTo>
                <a:lnTo>
                  <a:pt x="745" y="214"/>
                </a:lnTo>
                <a:lnTo>
                  <a:pt x="746" y="170"/>
                </a:lnTo>
                <a:lnTo>
                  <a:pt x="746" y="212"/>
                </a:lnTo>
                <a:lnTo>
                  <a:pt x="746" y="181"/>
                </a:lnTo>
                <a:lnTo>
                  <a:pt x="747" y="216"/>
                </a:lnTo>
                <a:lnTo>
                  <a:pt x="747" y="215"/>
                </a:lnTo>
                <a:lnTo>
                  <a:pt x="747" y="215"/>
                </a:lnTo>
                <a:lnTo>
                  <a:pt x="747" y="214"/>
                </a:lnTo>
                <a:lnTo>
                  <a:pt x="748" y="216"/>
                </a:lnTo>
                <a:lnTo>
                  <a:pt x="748" y="216"/>
                </a:lnTo>
                <a:lnTo>
                  <a:pt x="748" y="216"/>
                </a:lnTo>
                <a:lnTo>
                  <a:pt x="748" y="215"/>
                </a:lnTo>
                <a:lnTo>
                  <a:pt x="749" y="216"/>
                </a:lnTo>
                <a:lnTo>
                  <a:pt x="750" y="216"/>
                </a:lnTo>
                <a:lnTo>
                  <a:pt x="750" y="216"/>
                </a:lnTo>
                <a:lnTo>
                  <a:pt x="750" y="215"/>
                </a:lnTo>
                <a:lnTo>
                  <a:pt x="750" y="215"/>
                </a:lnTo>
                <a:lnTo>
                  <a:pt x="751" y="215"/>
                </a:lnTo>
                <a:lnTo>
                  <a:pt x="751" y="216"/>
                </a:lnTo>
                <a:lnTo>
                  <a:pt x="752" y="215"/>
                </a:lnTo>
                <a:lnTo>
                  <a:pt x="752" y="215"/>
                </a:lnTo>
                <a:lnTo>
                  <a:pt x="752" y="216"/>
                </a:lnTo>
                <a:lnTo>
                  <a:pt x="753" y="70"/>
                </a:lnTo>
                <a:lnTo>
                  <a:pt x="753" y="71"/>
                </a:lnTo>
                <a:lnTo>
                  <a:pt x="753" y="75"/>
                </a:lnTo>
                <a:lnTo>
                  <a:pt x="753" y="216"/>
                </a:lnTo>
                <a:lnTo>
                  <a:pt x="754" y="216"/>
                </a:lnTo>
                <a:lnTo>
                  <a:pt x="754" y="216"/>
                </a:lnTo>
                <a:lnTo>
                  <a:pt x="754" y="215"/>
                </a:lnTo>
                <a:lnTo>
                  <a:pt x="755" y="216"/>
                </a:lnTo>
                <a:lnTo>
                  <a:pt x="755" y="215"/>
                </a:lnTo>
                <a:lnTo>
                  <a:pt x="755" y="216"/>
                </a:lnTo>
                <a:lnTo>
                  <a:pt x="755" y="214"/>
                </a:lnTo>
                <a:lnTo>
                  <a:pt x="756" y="215"/>
                </a:lnTo>
                <a:lnTo>
                  <a:pt x="756" y="215"/>
                </a:lnTo>
                <a:lnTo>
                  <a:pt x="756" y="216"/>
                </a:lnTo>
                <a:lnTo>
                  <a:pt x="757" y="142"/>
                </a:lnTo>
                <a:lnTo>
                  <a:pt x="757" y="213"/>
                </a:lnTo>
                <a:lnTo>
                  <a:pt x="757" y="213"/>
                </a:lnTo>
                <a:lnTo>
                  <a:pt x="758" y="215"/>
                </a:lnTo>
                <a:lnTo>
                  <a:pt x="758" y="191"/>
                </a:lnTo>
                <a:lnTo>
                  <a:pt x="758" y="213"/>
                </a:lnTo>
                <a:lnTo>
                  <a:pt x="759" y="212"/>
                </a:lnTo>
                <a:lnTo>
                  <a:pt x="759" y="182"/>
                </a:lnTo>
                <a:lnTo>
                  <a:pt x="760" y="215"/>
                </a:lnTo>
                <a:lnTo>
                  <a:pt x="760" y="215"/>
                </a:lnTo>
                <a:lnTo>
                  <a:pt x="760" y="215"/>
                </a:lnTo>
                <a:lnTo>
                  <a:pt x="760" y="215"/>
                </a:lnTo>
                <a:lnTo>
                  <a:pt x="761" y="214"/>
                </a:lnTo>
                <a:lnTo>
                  <a:pt x="761" y="215"/>
                </a:lnTo>
                <a:lnTo>
                  <a:pt x="761" y="215"/>
                </a:lnTo>
                <a:lnTo>
                  <a:pt x="761" y="216"/>
                </a:lnTo>
                <a:lnTo>
                  <a:pt x="762" y="197"/>
                </a:lnTo>
                <a:lnTo>
                  <a:pt x="762" y="216"/>
                </a:lnTo>
                <a:lnTo>
                  <a:pt x="762" y="216"/>
                </a:lnTo>
                <a:lnTo>
                  <a:pt x="763" y="215"/>
                </a:lnTo>
                <a:lnTo>
                  <a:pt x="763" y="216"/>
                </a:lnTo>
                <a:lnTo>
                  <a:pt x="763" y="216"/>
                </a:lnTo>
                <a:lnTo>
                  <a:pt x="764" y="215"/>
                </a:lnTo>
                <a:lnTo>
                  <a:pt x="764" y="216"/>
                </a:lnTo>
                <a:lnTo>
                  <a:pt x="764" y="216"/>
                </a:lnTo>
                <a:lnTo>
                  <a:pt x="764" y="216"/>
                </a:lnTo>
                <a:lnTo>
                  <a:pt x="765" y="67"/>
                </a:lnTo>
                <a:lnTo>
                  <a:pt x="765" y="214"/>
                </a:lnTo>
                <a:lnTo>
                  <a:pt x="765" y="214"/>
                </a:lnTo>
                <a:lnTo>
                  <a:pt x="766" y="214"/>
                </a:lnTo>
                <a:lnTo>
                  <a:pt x="766" y="215"/>
                </a:lnTo>
                <a:lnTo>
                  <a:pt x="766" y="215"/>
                </a:lnTo>
                <a:lnTo>
                  <a:pt x="767" y="215"/>
                </a:lnTo>
                <a:lnTo>
                  <a:pt x="767" y="216"/>
                </a:lnTo>
                <a:lnTo>
                  <a:pt x="767" y="214"/>
                </a:lnTo>
                <a:lnTo>
                  <a:pt x="768" y="215"/>
                </a:lnTo>
                <a:lnTo>
                  <a:pt x="768" y="215"/>
                </a:lnTo>
                <a:lnTo>
                  <a:pt x="768" y="214"/>
                </a:lnTo>
                <a:lnTo>
                  <a:pt x="768" y="215"/>
                </a:lnTo>
                <a:lnTo>
                  <a:pt x="769" y="215"/>
                </a:lnTo>
                <a:lnTo>
                  <a:pt x="769" y="215"/>
                </a:lnTo>
                <a:lnTo>
                  <a:pt x="769" y="215"/>
                </a:lnTo>
                <a:lnTo>
                  <a:pt x="770" y="175"/>
                </a:lnTo>
                <a:lnTo>
                  <a:pt x="770" y="214"/>
                </a:lnTo>
                <a:lnTo>
                  <a:pt x="770" y="215"/>
                </a:lnTo>
                <a:lnTo>
                  <a:pt x="771" y="171"/>
                </a:lnTo>
                <a:lnTo>
                  <a:pt x="771" y="182"/>
                </a:lnTo>
                <a:lnTo>
                  <a:pt x="771" y="182"/>
                </a:lnTo>
                <a:lnTo>
                  <a:pt x="772" y="181"/>
                </a:lnTo>
                <a:lnTo>
                  <a:pt x="772" y="214"/>
                </a:lnTo>
                <a:lnTo>
                  <a:pt x="772" y="214"/>
                </a:lnTo>
                <a:lnTo>
                  <a:pt x="772" y="214"/>
                </a:lnTo>
                <a:lnTo>
                  <a:pt x="773" y="215"/>
                </a:lnTo>
                <a:lnTo>
                  <a:pt x="773" y="214"/>
                </a:lnTo>
                <a:lnTo>
                  <a:pt x="774" y="214"/>
                </a:lnTo>
                <a:lnTo>
                  <a:pt x="774" y="216"/>
                </a:lnTo>
                <a:lnTo>
                  <a:pt x="774" y="216"/>
                </a:lnTo>
                <a:lnTo>
                  <a:pt x="775" y="216"/>
                </a:lnTo>
                <a:lnTo>
                  <a:pt x="775" y="216"/>
                </a:lnTo>
                <a:lnTo>
                  <a:pt x="775" y="215"/>
                </a:lnTo>
                <a:lnTo>
                  <a:pt x="776" y="216"/>
                </a:lnTo>
                <a:lnTo>
                  <a:pt x="776" y="216"/>
                </a:lnTo>
                <a:lnTo>
                  <a:pt x="776" y="216"/>
                </a:lnTo>
                <a:lnTo>
                  <a:pt x="776" y="215"/>
                </a:lnTo>
                <a:lnTo>
                  <a:pt x="777" y="215"/>
                </a:lnTo>
                <a:lnTo>
                  <a:pt x="777" y="215"/>
                </a:lnTo>
                <a:lnTo>
                  <a:pt x="777" y="215"/>
                </a:lnTo>
                <a:lnTo>
                  <a:pt x="778" y="69"/>
                </a:lnTo>
                <a:lnTo>
                  <a:pt x="778" y="214"/>
                </a:lnTo>
                <a:lnTo>
                  <a:pt x="778" y="214"/>
                </a:lnTo>
                <a:lnTo>
                  <a:pt x="779" y="216"/>
                </a:lnTo>
                <a:lnTo>
                  <a:pt x="779" y="174"/>
                </a:lnTo>
                <a:lnTo>
                  <a:pt x="779" y="215"/>
                </a:lnTo>
                <a:lnTo>
                  <a:pt x="779" y="215"/>
                </a:lnTo>
                <a:lnTo>
                  <a:pt x="780" y="215"/>
                </a:lnTo>
                <a:lnTo>
                  <a:pt x="780" y="182"/>
                </a:lnTo>
                <a:lnTo>
                  <a:pt x="780" y="214"/>
                </a:lnTo>
                <a:lnTo>
                  <a:pt x="780" y="214"/>
                </a:lnTo>
                <a:lnTo>
                  <a:pt x="781" y="215"/>
                </a:lnTo>
                <a:lnTo>
                  <a:pt x="781" y="207"/>
                </a:lnTo>
                <a:lnTo>
                  <a:pt x="781" y="213"/>
                </a:lnTo>
                <a:lnTo>
                  <a:pt x="782" y="214"/>
                </a:lnTo>
                <a:lnTo>
                  <a:pt x="782" y="216"/>
                </a:lnTo>
                <a:lnTo>
                  <a:pt x="782" y="212"/>
                </a:lnTo>
                <a:lnTo>
                  <a:pt x="782" y="215"/>
                </a:lnTo>
                <a:lnTo>
                  <a:pt x="783" y="215"/>
                </a:lnTo>
                <a:lnTo>
                  <a:pt x="784" y="215"/>
                </a:lnTo>
                <a:lnTo>
                  <a:pt x="784" y="143"/>
                </a:lnTo>
                <a:lnTo>
                  <a:pt x="784" y="183"/>
                </a:lnTo>
                <a:lnTo>
                  <a:pt x="784" y="214"/>
                </a:lnTo>
                <a:lnTo>
                  <a:pt x="784" y="208"/>
                </a:lnTo>
                <a:lnTo>
                  <a:pt x="784" y="215"/>
                </a:lnTo>
                <a:lnTo>
                  <a:pt x="785" y="215"/>
                </a:lnTo>
                <a:lnTo>
                  <a:pt x="785" y="215"/>
                </a:lnTo>
                <a:lnTo>
                  <a:pt x="785" y="214"/>
                </a:lnTo>
                <a:lnTo>
                  <a:pt x="786" y="215"/>
                </a:lnTo>
                <a:lnTo>
                  <a:pt x="786" y="215"/>
                </a:lnTo>
                <a:lnTo>
                  <a:pt x="786" y="215"/>
                </a:lnTo>
                <a:lnTo>
                  <a:pt x="786" y="214"/>
                </a:lnTo>
                <a:lnTo>
                  <a:pt x="786" y="216"/>
                </a:lnTo>
                <a:lnTo>
                  <a:pt x="787" y="216"/>
                </a:lnTo>
                <a:lnTo>
                  <a:pt x="787" y="215"/>
                </a:lnTo>
                <a:lnTo>
                  <a:pt x="788" y="216"/>
                </a:lnTo>
                <a:lnTo>
                  <a:pt x="788" y="214"/>
                </a:lnTo>
                <a:lnTo>
                  <a:pt x="788" y="216"/>
                </a:lnTo>
                <a:lnTo>
                  <a:pt x="788" y="215"/>
                </a:lnTo>
                <a:lnTo>
                  <a:pt x="788" y="215"/>
                </a:lnTo>
                <a:lnTo>
                  <a:pt x="789" y="216"/>
                </a:lnTo>
                <a:lnTo>
                  <a:pt x="789" y="216"/>
                </a:lnTo>
                <a:lnTo>
                  <a:pt x="790" y="216"/>
                </a:lnTo>
                <a:lnTo>
                  <a:pt x="790" y="216"/>
                </a:lnTo>
                <a:lnTo>
                  <a:pt x="790" y="69"/>
                </a:lnTo>
                <a:lnTo>
                  <a:pt x="790" y="215"/>
                </a:lnTo>
                <a:lnTo>
                  <a:pt x="790" y="214"/>
                </a:lnTo>
                <a:lnTo>
                  <a:pt x="791" y="211"/>
                </a:lnTo>
                <a:lnTo>
                  <a:pt x="792" y="216"/>
                </a:lnTo>
                <a:lnTo>
                  <a:pt x="792" y="216"/>
                </a:lnTo>
                <a:lnTo>
                  <a:pt x="792" y="216"/>
                </a:lnTo>
                <a:lnTo>
                  <a:pt x="792" y="215"/>
                </a:lnTo>
                <a:lnTo>
                  <a:pt x="793" y="216"/>
                </a:lnTo>
                <a:lnTo>
                  <a:pt x="793" y="216"/>
                </a:lnTo>
                <a:lnTo>
                  <a:pt x="793" y="177"/>
                </a:lnTo>
                <a:lnTo>
                  <a:pt x="794" y="215"/>
                </a:lnTo>
                <a:lnTo>
                  <a:pt x="794" y="215"/>
                </a:lnTo>
                <a:lnTo>
                  <a:pt x="794" y="216"/>
                </a:lnTo>
                <a:lnTo>
                  <a:pt x="795" y="183"/>
                </a:lnTo>
                <a:lnTo>
                  <a:pt x="795" y="214"/>
                </a:lnTo>
                <a:lnTo>
                  <a:pt x="795" y="214"/>
                </a:lnTo>
                <a:lnTo>
                  <a:pt x="796" y="172"/>
                </a:lnTo>
                <a:lnTo>
                  <a:pt x="796" y="215"/>
                </a:lnTo>
                <a:lnTo>
                  <a:pt x="796" y="209"/>
                </a:lnTo>
                <a:lnTo>
                  <a:pt x="796" y="211"/>
                </a:lnTo>
                <a:lnTo>
                  <a:pt x="797" y="181"/>
                </a:lnTo>
                <a:lnTo>
                  <a:pt x="797" y="214"/>
                </a:lnTo>
                <a:lnTo>
                  <a:pt x="798" y="214"/>
                </a:lnTo>
                <a:lnTo>
                  <a:pt x="798" y="216"/>
                </a:lnTo>
                <a:lnTo>
                  <a:pt x="799" y="215"/>
                </a:lnTo>
                <a:lnTo>
                  <a:pt x="799" y="215"/>
                </a:lnTo>
                <a:lnTo>
                  <a:pt x="799" y="212"/>
                </a:lnTo>
                <a:lnTo>
                  <a:pt x="799" y="216"/>
                </a:lnTo>
                <a:lnTo>
                  <a:pt x="800" y="213"/>
                </a:lnTo>
                <a:lnTo>
                  <a:pt x="800" y="213"/>
                </a:lnTo>
                <a:lnTo>
                  <a:pt x="800" y="216"/>
                </a:lnTo>
                <a:lnTo>
                  <a:pt x="801" y="215"/>
                </a:lnTo>
                <a:lnTo>
                  <a:pt x="801" y="216"/>
                </a:lnTo>
                <a:lnTo>
                  <a:pt x="801" y="216"/>
                </a:lnTo>
                <a:lnTo>
                  <a:pt x="801" y="214"/>
                </a:lnTo>
                <a:lnTo>
                  <a:pt x="802" y="215"/>
                </a:lnTo>
                <a:lnTo>
                  <a:pt x="802" y="216"/>
                </a:lnTo>
                <a:lnTo>
                  <a:pt x="803" y="171"/>
                </a:lnTo>
                <a:lnTo>
                  <a:pt x="803" y="214"/>
                </a:lnTo>
                <a:lnTo>
                  <a:pt x="803" y="215"/>
                </a:lnTo>
                <a:lnTo>
                  <a:pt x="803" y="215"/>
                </a:lnTo>
                <a:lnTo>
                  <a:pt x="804" y="174"/>
                </a:lnTo>
                <a:lnTo>
                  <a:pt x="804" y="214"/>
                </a:lnTo>
                <a:lnTo>
                  <a:pt x="804" y="214"/>
                </a:lnTo>
                <a:lnTo>
                  <a:pt x="805" y="38"/>
                </a:lnTo>
                <a:lnTo>
                  <a:pt x="805" y="215"/>
                </a:lnTo>
                <a:lnTo>
                  <a:pt x="805" y="209"/>
                </a:lnTo>
                <a:lnTo>
                  <a:pt x="806" y="209"/>
                </a:lnTo>
                <a:lnTo>
                  <a:pt x="806" y="216"/>
                </a:lnTo>
                <a:lnTo>
                  <a:pt x="807" y="182"/>
                </a:lnTo>
                <a:lnTo>
                  <a:pt x="807" y="183"/>
                </a:lnTo>
                <a:lnTo>
                  <a:pt x="807" y="215"/>
                </a:lnTo>
                <a:lnTo>
                  <a:pt x="807" y="215"/>
                </a:lnTo>
                <a:lnTo>
                  <a:pt x="807" y="149"/>
                </a:lnTo>
                <a:lnTo>
                  <a:pt x="808" y="169"/>
                </a:lnTo>
                <a:lnTo>
                  <a:pt x="808" y="212"/>
                </a:lnTo>
                <a:lnTo>
                  <a:pt x="808" y="209"/>
                </a:lnTo>
                <a:lnTo>
                  <a:pt x="809" y="216"/>
                </a:lnTo>
                <a:lnTo>
                  <a:pt x="809" y="214"/>
                </a:lnTo>
                <a:lnTo>
                  <a:pt x="809" y="214"/>
                </a:lnTo>
                <a:lnTo>
                  <a:pt x="809" y="216"/>
                </a:lnTo>
                <a:lnTo>
                  <a:pt x="810" y="170"/>
                </a:lnTo>
                <a:lnTo>
                  <a:pt x="810" y="214"/>
                </a:lnTo>
                <a:lnTo>
                  <a:pt x="810" y="214"/>
                </a:lnTo>
                <a:lnTo>
                  <a:pt x="811" y="140"/>
                </a:lnTo>
                <a:lnTo>
                  <a:pt x="811" y="211"/>
                </a:lnTo>
                <a:lnTo>
                  <a:pt x="811" y="211"/>
                </a:lnTo>
                <a:lnTo>
                  <a:pt x="812" y="147"/>
                </a:lnTo>
                <a:lnTo>
                  <a:pt x="812" y="213"/>
                </a:lnTo>
                <a:lnTo>
                  <a:pt x="812" y="212"/>
                </a:lnTo>
                <a:lnTo>
                  <a:pt x="813" y="212"/>
                </a:lnTo>
                <a:lnTo>
                  <a:pt x="813" y="181"/>
                </a:lnTo>
                <a:lnTo>
                  <a:pt x="813" y="214"/>
                </a:lnTo>
                <a:lnTo>
                  <a:pt x="814" y="214"/>
                </a:lnTo>
                <a:lnTo>
                  <a:pt x="814" y="214"/>
                </a:lnTo>
                <a:lnTo>
                  <a:pt x="814" y="216"/>
                </a:lnTo>
                <a:lnTo>
                  <a:pt x="815" y="216"/>
                </a:lnTo>
                <a:lnTo>
                  <a:pt x="815" y="216"/>
                </a:lnTo>
                <a:lnTo>
                  <a:pt x="815" y="216"/>
                </a:lnTo>
                <a:lnTo>
                  <a:pt x="815" y="215"/>
                </a:lnTo>
                <a:lnTo>
                  <a:pt x="816" y="216"/>
                </a:lnTo>
                <a:lnTo>
                  <a:pt x="816" y="216"/>
                </a:lnTo>
                <a:lnTo>
                  <a:pt x="816" y="216"/>
                </a:lnTo>
                <a:lnTo>
                  <a:pt x="816" y="214"/>
                </a:lnTo>
                <a:lnTo>
                  <a:pt x="817" y="215"/>
                </a:lnTo>
                <a:lnTo>
                  <a:pt x="817" y="215"/>
                </a:lnTo>
                <a:lnTo>
                  <a:pt x="817" y="216"/>
                </a:lnTo>
                <a:lnTo>
                  <a:pt x="818" y="215"/>
                </a:lnTo>
                <a:lnTo>
                  <a:pt x="818" y="215"/>
                </a:lnTo>
                <a:lnTo>
                  <a:pt x="819" y="215"/>
                </a:lnTo>
                <a:lnTo>
                  <a:pt x="819" y="212"/>
                </a:lnTo>
                <a:lnTo>
                  <a:pt x="819" y="215"/>
                </a:lnTo>
                <a:lnTo>
                  <a:pt x="819" y="215"/>
                </a:lnTo>
                <a:lnTo>
                  <a:pt x="820" y="49"/>
                </a:lnTo>
                <a:lnTo>
                  <a:pt x="820" y="216"/>
                </a:lnTo>
                <a:lnTo>
                  <a:pt x="820" y="214"/>
                </a:lnTo>
                <a:lnTo>
                  <a:pt x="821" y="214"/>
                </a:lnTo>
                <a:lnTo>
                  <a:pt x="821" y="215"/>
                </a:lnTo>
                <a:lnTo>
                  <a:pt x="821" y="182"/>
                </a:lnTo>
                <a:lnTo>
                  <a:pt x="821" y="214"/>
                </a:lnTo>
                <a:lnTo>
                  <a:pt x="821" y="214"/>
                </a:lnTo>
                <a:lnTo>
                  <a:pt x="822" y="181"/>
                </a:lnTo>
                <a:lnTo>
                  <a:pt x="823" y="215"/>
                </a:lnTo>
                <a:lnTo>
                  <a:pt x="823" y="214"/>
                </a:lnTo>
                <a:lnTo>
                  <a:pt x="823" y="214"/>
                </a:lnTo>
                <a:lnTo>
                  <a:pt x="823" y="216"/>
                </a:lnTo>
                <a:lnTo>
                  <a:pt x="824" y="213"/>
                </a:lnTo>
                <a:lnTo>
                  <a:pt x="824" y="215"/>
                </a:lnTo>
                <a:lnTo>
                  <a:pt x="824" y="216"/>
                </a:lnTo>
                <a:lnTo>
                  <a:pt x="825" y="184"/>
                </a:lnTo>
                <a:lnTo>
                  <a:pt x="825" y="184"/>
                </a:lnTo>
                <a:lnTo>
                  <a:pt x="825" y="184"/>
                </a:lnTo>
                <a:lnTo>
                  <a:pt x="825" y="147"/>
                </a:lnTo>
                <a:lnTo>
                  <a:pt x="825" y="214"/>
                </a:lnTo>
                <a:lnTo>
                  <a:pt x="826" y="214"/>
                </a:lnTo>
                <a:lnTo>
                  <a:pt x="826" y="214"/>
                </a:lnTo>
                <a:lnTo>
                  <a:pt x="826" y="215"/>
                </a:lnTo>
                <a:lnTo>
                  <a:pt x="827" y="173"/>
                </a:lnTo>
                <a:lnTo>
                  <a:pt x="827" y="214"/>
                </a:lnTo>
                <a:lnTo>
                  <a:pt x="827" y="214"/>
                </a:lnTo>
                <a:lnTo>
                  <a:pt x="827" y="212"/>
                </a:lnTo>
                <a:lnTo>
                  <a:pt x="828" y="215"/>
                </a:lnTo>
                <a:lnTo>
                  <a:pt x="828" y="214"/>
                </a:lnTo>
                <a:lnTo>
                  <a:pt x="829" y="214"/>
                </a:lnTo>
                <a:lnTo>
                  <a:pt x="829" y="214"/>
                </a:lnTo>
                <a:lnTo>
                  <a:pt x="829" y="215"/>
                </a:lnTo>
                <a:lnTo>
                  <a:pt x="829" y="214"/>
                </a:lnTo>
                <a:lnTo>
                  <a:pt x="829" y="214"/>
                </a:lnTo>
                <a:lnTo>
                  <a:pt x="830" y="216"/>
                </a:lnTo>
                <a:lnTo>
                  <a:pt x="831" y="216"/>
                </a:lnTo>
                <a:lnTo>
                  <a:pt x="831" y="216"/>
                </a:lnTo>
                <a:lnTo>
                  <a:pt x="831" y="216"/>
                </a:lnTo>
                <a:lnTo>
                  <a:pt x="831" y="215"/>
                </a:lnTo>
                <a:lnTo>
                  <a:pt x="832" y="216"/>
                </a:lnTo>
                <a:lnTo>
                  <a:pt x="832" y="216"/>
                </a:lnTo>
                <a:lnTo>
                  <a:pt x="833" y="215"/>
                </a:lnTo>
                <a:lnTo>
                  <a:pt x="833" y="216"/>
                </a:lnTo>
                <a:lnTo>
                  <a:pt x="833" y="216"/>
                </a:lnTo>
                <a:lnTo>
                  <a:pt x="834" y="70"/>
                </a:lnTo>
                <a:lnTo>
                  <a:pt x="834" y="214"/>
                </a:lnTo>
                <a:lnTo>
                  <a:pt x="835" y="215"/>
                </a:lnTo>
                <a:lnTo>
                  <a:pt x="835" y="69"/>
                </a:lnTo>
                <a:lnTo>
                  <a:pt x="835" y="213"/>
                </a:lnTo>
                <a:lnTo>
                  <a:pt x="835" y="215"/>
                </a:lnTo>
                <a:lnTo>
                  <a:pt x="835" y="215"/>
                </a:lnTo>
                <a:lnTo>
                  <a:pt x="836" y="216"/>
                </a:lnTo>
                <a:lnTo>
                  <a:pt x="836" y="216"/>
                </a:lnTo>
                <a:lnTo>
                  <a:pt x="837" y="216"/>
                </a:lnTo>
                <a:lnTo>
                  <a:pt x="837" y="216"/>
                </a:lnTo>
                <a:lnTo>
                  <a:pt x="837" y="215"/>
                </a:lnTo>
                <a:lnTo>
                  <a:pt x="837" y="216"/>
                </a:lnTo>
                <a:lnTo>
                  <a:pt x="837" y="216"/>
                </a:lnTo>
                <a:lnTo>
                  <a:pt x="838" y="216"/>
                </a:lnTo>
                <a:lnTo>
                  <a:pt x="838" y="175"/>
                </a:lnTo>
                <a:lnTo>
                  <a:pt x="839" y="184"/>
                </a:lnTo>
                <a:lnTo>
                  <a:pt x="839" y="184"/>
                </a:lnTo>
                <a:lnTo>
                  <a:pt x="839" y="216"/>
                </a:lnTo>
                <a:lnTo>
                  <a:pt x="840" y="182"/>
                </a:lnTo>
                <a:lnTo>
                  <a:pt x="840" y="214"/>
                </a:lnTo>
                <a:lnTo>
                  <a:pt x="840" y="211"/>
                </a:lnTo>
                <a:lnTo>
                  <a:pt x="840" y="143"/>
                </a:lnTo>
                <a:lnTo>
                  <a:pt x="841" y="215"/>
                </a:lnTo>
                <a:lnTo>
                  <a:pt x="841" y="211"/>
                </a:lnTo>
                <a:lnTo>
                  <a:pt x="841" y="207"/>
                </a:lnTo>
                <a:lnTo>
                  <a:pt x="841" y="163"/>
                </a:lnTo>
                <a:lnTo>
                  <a:pt x="841" y="214"/>
                </a:lnTo>
                <a:lnTo>
                  <a:pt x="842" y="212"/>
                </a:lnTo>
                <a:lnTo>
                  <a:pt x="842" y="214"/>
                </a:lnTo>
                <a:lnTo>
                  <a:pt x="843" y="212"/>
                </a:lnTo>
                <a:lnTo>
                  <a:pt x="843" y="215"/>
                </a:lnTo>
                <a:lnTo>
                  <a:pt x="843" y="215"/>
                </a:lnTo>
                <a:lnTo>
                  <a:pt x="843" y="215"/>
                </a:lnTo>
                <a:lnTo>
                  <a:pt x="843" y="215"/>
                </a:lnTo>
                <a:lnTo>
                  <a:pt x="844" y="214"/>
                </a:lnTo>
                <a:lnTo>
                  <a:pt x="844" y="215"/>
                </a:lnTo>
                <a:lnTo>
                  <a:pt x="845" y="215"/>
                </a:lnTo>
                <a:lnTo>
                  <a:pt x="845" y="214"/>
                </a:lnTo>
                <a:lnTo>
                  <a:pt x="845" y="216"/>
                </a:lnTo>
                <a:lnTo>
                  <a:pt x="846" y="216"/>
                </a:lnTo>
                <a:lnTo>
                  <a:pt x="846" y="215"/>
                </a:lnTo>
                <a:lnTo>
                  <a:pt x="846" y="216"/>
                </a:lnTo>
                <a:lnTo>
                  <a:pt x="847" y="216"/>
                </a:lnTo>
                <a:lnTo>
                  <a:pt x="847" y="216"/>
                </a:lnTo>
                <a:lnTo>
                  <a:pt x="847" y="216"/>
                </a:lnTo>
                <a:lnTo>
                  <a:pt x="847" y="215"/>
                </a:lnTo>
                <a:lnTo>
                  <a:pt x="848" y="216"/>
                </a:lnTo>
                <a:lnTo>
                  <a:pt x="848" y="216"/>
                </a:lnTo>
                <a:lnTo>
                  <a:pt x="849" y="75"/>
                </a:lnTo>
                <a:lnTo>
                  <a:pt x="849" y="75"/>
                </a:lnTo>
                <a:lnTo>
                  <a:pt x="849" y="74"/>
                </a:lnTo>
                <a:lnTo>
                  <a:pt x="849" y="72"/>
                </a:lnTo>
                <a:lnTo>
                  <a:pt x="849" y="216"/>
                </a:lnTo>
                <a:lnTo>
                  <a:pt x="850" y="214"/>
                </a:lnTo>
                <a:lnTo>
                  <a:pt x="850" y="214"/>
                </a:lnTo>
                <a:lnTo>
                  <a:pt x="851" y="183"/>
                </a:lnTo>
                <a:lnTo>
                  <a:pt x="851" y="215"/>
                </a:lnTo>
                <a:lnTo>
                  <a:pt x="851" y="215"/>
                </a:lnTo>
                <a:lnTo>
                  <a:pt x="851" y="215"/>
                </a:lnTo>
                <a:lnTo>
                  <a:pt x="852" y="182"/>
                </a:lnTo>
                <a:lnTo>
                  <a:pt x="852" y="216"/>
                </a:lnTo>
                <a:lnTo>
                  <a:pt x="852" y="216"/>
                </a:lnTo>
                <a:lnTo>
                  <a:pt x="853" y="215"/>
                </a:lnTo>
                <a:lnTo>
                  <a:pt x="853" y="215"/>
                </a:lnTo>
                <a:lnTo>
                  <a:pt x="853" y="216"/>
                </a:lnTo>
                <a:lnTo>
                  <a:pt x="853" y="216"/>
                </a:lnTo>
                <a:lnTo>
                  <a:pt x="854" y="216"/>
                </a:lnTo>
                <a:lnTo>
                  <a:pt x="854" y="216"/>
                </a:lnTo>
                <a:lnTo>
                  <a:pt x="855" y="175"/>
                </a:lnTo>
                <a:lnTo>
                  <a:pt x="855" y="216"/>
                </a:lnTo>
                <a:lnTo>
                  <a:pt x="855" y="216"/>
                </a:lnTo>
                <a:lnTo>
                  <a:pt x="856" y="187"/>
                </a:lnTo>
                <a:lnTo>
                  <a:pt x="856" y="212"/>
                </a:lnTo>
                <a:lnTo>
                  <a:pt x="856" y="214"/>
                </a:lnTo>
                <a:lnTo>
                  <a:pt x="856" y="214"/>
                </a:lnTo>
                <a:lnTo>
                  <a:pt x="856" y="172"/>
                </a:lnTo>
                <a:lnTo>
                  <a:pt x="857" y="214"/>
                </a:lnTo>
                <a:lnTo>
                  <a:pt x="857" y="214"/>
                </a:lnTo>
                <a:lnTo>
                  <a:pt x="857" y="171"/>
                </a:lnTo>
                <a:lnTo>
                  <a:pt x="858" y="215"/>
                </a:lnTo>
                <a:lnTo>
                  <a:pt x="858" y="214"/>
                </a:lnTo>
                <a:lnTo>
                  <a:pt x="858" y="212"/>
                </a:lnTo>
                <a:lnTo>
                  <a:pt x="858" y="186"/>
                </a:lnTo>
                <a:lnTo>
                  <a:pt x="859" y="215"/>
                </a:lnTo>
                <a:lnTo>
                  <a:pt x="859" y="214"/>
                </a:lnTo>
                <a:lnTo>
                  <a:pt x="859" y="214"/>
                </a:lnTo>
                <a:lnTo>
                  <a:pt x="859" y="214"/>
                </a:lnTo>
                <a:lnTo>
                  <a:pt x="860" y="215"/>
                </a:lnTo>
                <a:lnTo>
                  <a:pt x="860" y="214"/>
                </a:lnTo>
                <a:lnTo>
                  <a:pt x="860" y="214"/>
                </a:lnTo>
                <a:lnTo>
                  <a:pt x="861" y="214"/>
                </a:lnTo>
                <a:lnTo>
                  <a:pt x="861" y="215"/>
                </a:lnTo>
                <a:lnTo>
                  <a:pt x="861" y="214"/>
                </a:lnTo>
                <a:lnTo>
                  <a:pt x="862" y="213"/>
                </a:lnTo>
                <a:lnTo>
                  <a:pt x="862" y="216"/>
                </a:lnTo>
                <a:lnTo>
                  <a:pt x="863" y="215"/>
                </a:lnTo>
                <a:lnTo>
                  <a:pt x="863" y="215"/>
                </a:lnTo>
                <a:lnTo>
                  <a:pt x="863" y="216"/>
                </a:lnTo>
                <a:lnTo>
                  <a:pt x="863" y="214"/>
                </a:lnTo>
                <a:lnTo>
                  <a:pt x="864" y="215"/>
                </a:lnTo>
                <a:lnTo>
                  <a:pt x="864" y="215"/>
                </a:lnTo>
                <a:lnTo>
                  <a:pt x="864" y="216"/>
                </a:lnTo>
                <a:lnTo>
                  <a:pt x="865" y="171"/>
                </a:lnTo>
                <a:lnTo>
                  <a:pt x="865" y="211"/>
                </a:lnTo>
                <a:lnTo>
                  <a:pt x="865" y="211"/>
                </a:lnTo>
                <a:lnTo>
                  <a:pt x="865" y="69"/>
                </a:lnTo>
                <a:lnTo>
                  <a:pt x="866" y="216"/>
                </a:lnTo>
                <a:lnTo>
                  <a:pt x="866" y="216"/>
                </a:lnTo>
                <a:lnTo>
                  <a:pt x="866" y="216"/>
                </a:lnTo>
                <a:lnTo>
                  <a:pt x="866" y="216"/>
                </a:lnTo>
                <a:lnTo>
                  <a:pt x="867" y="175"/>
                </a:lnTo>
                <a:lnTo>
                  <a:pt x="867" y="216"/>
                </a:lnTo>
                <a:lnTo>
                  <a:pt x="867" y="216"/>
                </a:lnTo>
                <a:lnTo>
                  <a:pt x="867" y="216"/>
                </a:lnTo>
                <a:lnTo>
                  <a:pt x="868" y="174"/>
                </a:lnTo>
                <a:lnTo>
                  <a:pt x="868" y="216"/>
                </a:lnTo>
                <a:lnTo>
                  <a:pt x="868" y="216"/>
                </a:lnTo>
                <a:lnTo>
                  <a:pt x="869" y="143"/>
                </a:lnTo>
                <a:lnTo>
                  <a:pt x="869" y="182"/>
                </a:lnTo>
                <a:lnTo>
                  <a:pt x="870" y="212"/>
                </a:lnTo>
                <a:lnTo>
                  <a:pt x="870" y="148"/>
                </a:lnTo>
                <a:lnTo>
                  <a:pt x="870" y="214"/>
                </a:lnTo>
                <a:lnTo>
                  <a:pt x="871" y="212"/>
                </a:lnTo>
                <a:lnTo>
                  <a:pt x="871" y="212"/>
                </a:lnTo>
                <a:lnTo>
                  <a:pt x="871" y="179"/>
                </a:lnTo>
                <a:lnTo>
                  <a:pt x="871" y="214"/>
                </a:lnTo>
                <a:lnTo>
                  <a:pt x="872" y="212"/>
                </a:lnTo>
                <a:lnTo>
                  <a:pt x="872" y="213"/>
                </a:lnTo>
                <a:lnTo>
                  <a:pt x="873" y="214"/>
                </a:lnTo>
                <a:lnTo>
                  <a:pt x="873" y="171"/>
                </a:lnTo>
                <a:lnTo>
                  <a:pt x="873" y="214"/>
                </a:lnTo>
                <a:lnTo>
                  <a:pt x="873" y="214"/>
                </a:lnTo>
                <a:lnTo>
                  <a:pt x="873" y="212"/>
                </a:lnTo>
                <a:lnTo>
                  <a:pt x="874" y="213"/>
                </a:lnTo>
                <a:lnTo>
                  <a:pt x="874" y="214"/>
                </a:lnTo>
                <a:lnTo>
                  <a:pt x="874" y="212"/>
                </a:lnTo>
                <a:lnTo>
                  <a:pt x="875" y="214"/>
                </a:lnTo>
                <a:lnTo>
                  <a:pt x="875" y="214"/>
                </a:lnTo>
                <a:lnTo>
                  <a:pt x="876" y="214"/>
                </a:lnTo>
                <a:lnTo>
                  <a:pt x="876" y="213"/>
                </a:lnTo>
                <a:lnTo>
                  <a:pt x="876" y="216"/>
                </a:lnTo>
                <a:lnTo>
                  <a:pt x="876" y="216"/>
                </a:lnTo>
                <a:lnTo>
                  <a:pt x="877" y="215"/>
                </a:lnTo>
                <a:lnTo>
                  <a:pt x="877" y="216"/>
                </a:lnTo>
                <a:lnTo>
                  <a:pt x="878" y="215"/>
                </a:lnTo>
                <a:lnTo>
                  <a:pt x="878" y="215"/>
                </a:lnTo>
                <a:lnTo>
                  <a:pt x="878" y="216"/>
                </a:lnTo>
                <a:lnTo>
                  <a:pt x="879" y="215"/>
                </a:lnTo>
                <a:lnTo>
                  <a:pt x="879" y="215"/>
                </a:lnTo>
                <a:lnTo>
                  <a:pt x="879" y="215"/>
                </a:lnTo>
                <a:lnTo>
                  <a:pt x="879" y="216"/>
                </a:lnTo>
                <a:lnTo>
                  <a:pt x="880" y="215"/>
                </a:lnTo>
                <a:lnTo>
                  <a:pt x="880" y="215"/>
                </a:lnTo>
                <a:lnTo>
                  <a:pt x="880" y="174"/>
                </a:lnTo>
                <a:lnTo>
                  <a:pt x="881" y="214"/>
                </a:lnTo>
                <a:lnTo>
                  <a:pt x="881" y="213"/>
                </a:lnTo>
                <a:lnTo>
                  <a:pt x="881" y="73"/>
                </a:lnTo>
                <a:lnTo>
                  <a:pt x="882" y="216"/>
                </a:lnTo>
                <a:lnTo>
                  <a:pt x="882" y="216"/>
                </a:lnTo>
                <a:lnTo>
                  <a:pt x="882" y="216"/>
                </a:lnTo>
                <a:lnTo>
                  <a:pt x="883" y="214"/>
                </a:lnTo>
                <a:lnTo>
                  <a:pt x="883" y="216"/>
                </a:lnTo>
                <a:lnTo>
                  <a:pt x="883" y="216"/>
                </a:lnTo>
                <a:lnTo>
                  <a:pt x="884" y="216"/>
                </a:lnTo>
                <a:lnTo>
                  <a:pt x="884" y="215"/>
                </a:lnTo>
                <a:lnTo>
                  <a:pt x="884" y="216"/>
                </a:lnTo>
                <a:lnTo>
                  <a:pt x="884" y="216"/>
                </a:lnTo>
                <a:lnTo>
                  <a:pt x="885" y="215"/>
                </a:lnTo>
                <a:lnTo>
                  <a:pt x="885" y="216"/>
                </a:lnTo>
                <a:lnTo>
                  <a:pt x="886" y="141"/>
                </a:lnTo>
                <a:lnTo>
                  <a:pt x="886" y="143"/>
                </a:lnTo>
                <a:lnTo>
                  <a:pt x="886" y="183"/>
                </a:lnTo>
                <a:lnTo>
                  <a:pt x="886" y="143"/>
                </a:lnTo>
                <a:lnTo>
                  <a:pt x="886" y="214"/>
                </a:lnTo>
                <a:lnTo>
                  <a:pt x="887" y="184"/>
                </a:lnTo>
                <a:lnTo>
                  <a:pt x="887" y="214"/>
                </a:lnTo>
                <a:lnTo>
                  <a:pt x="887" y="214"/>
                </a:lnTo>
                <a:lnTo>
                  <a:pt x="888" y="169"/>
                </a:lnTo>
                <a:lnTo>
                  <a:pt x="888" y="181"/>
                </a:lnTo>
                <a:lnTo>
                  <a:pt x="888" y="181"/>
                </a:lnTo>
                <a:lnTo>
                  <a:pt x="888" y="141"/>
                </a:lnTo>
                <a:lnTo>
                  <a:pt x="889" y="215"/>
                </a:lnTo>
                <a:lnTo>
                  <a:pt x="889" y="214"/>
                </a:lnTo>
                <a:lnTo>
                  <a:pt x="889" y="214"/>
                </a:lnTo>
                <a:lnTo>
                  <a:pt x="889" y="168"/>
                </a:lnTo>
                <a:lnTo>
                  <a:pt x="890" y="215"/>
                </a:lnTo>
                <a:lnTo>
                  <a:pt x="890" y="214"/>
                </a:lnTo>
                <a:lnTo>
                  <a:pt x="890" y="215"/>
                </a:lnTo>
                <a:lnTo>
                  <a:pt x="891" y="214"/>
                </a:lnTo>
                <a:lnTo>
                  <a:pt x="891" y="216"/>
                </a:lnTo>
                <a:lnTo>
                  <a:pt x="891" y="216"/>
                </a:lnTo>
                <a:lnTo>
                  <a:pt x="892" y="216"/>
                </a:lnTo>
                <a:lnTo>
                  <a:pt x="892" y="215"/>
                </a:lnTo>
                <a:lnTo>
                  <a:pt x="892" y="216"/>
                </a:lnTo>
                <a:lnTo>
                  <a:pt x="892" y="216"/>
                </a:lnTo>
                <a:lnTo>
                  <a:pt x="893" y="216"/>
                </a:lnTo>
                <a:lnTo>
                  <a:pt x="893" y="216"/>
                </a:lnTo>
                <a:lnTo>
                  <a:pt x="893" y="215"/>
                </a:lnTo>
                <a:lnTo>
                  <a:pt x="894" y="216"/>
                </a:lnTo>
                <a:lnTo>
                  <a:pt x="894" y="216"/>
                </a:lnTo>
                <a:lnTo>
                  <a:pt x="894" y="215"/>
                </a:lnTo>
                <a:lnTo>
                  <a:pt x="895" y="216"/>
                </a:lnTo>
                <a:lnTo>
                  <a:pt x="895" y="216"/>
                </a:lnTo>
                <a:lnTo>
                  <a:pt x="895" y="216"/>
                </a:lnTo>
                <a:lnTo>
                  <a:pt x="896" y="216"/>
                </a:lnTo>
                <a:lnTo>
                  <a:pt x="896" y="200"/>
                </a:lnTo>
                <a:lnTo>
                  <a:pt x="896" y="213"/>
                </a:lnTo>
                <a:lnTo>
                  <a:pt x="896" y="214"/>
                </a:lnTo>
                <a:lnTo>
                  <a:pt x="896" y="71"/>
                </a:lnTo>
                <a:lnTo>
                  <a:pt x="896" y="217"/>
                </a:lnTo>
                <a:lnTo>
                  <a:pt x="897" y="214"/>
                </a:lnTo>
                <a:lnTo>
                  <a:pt x="897" y="214"/>
                </a:lnTo>
                <a:lnTo>
                  <a:pt x="898" y="216"/>
                </a:lnTo>
                <a:lnTo>
                  <a:pt x="898" y="173"/>
                </a:lnTo>
                <a:lnTo>
                  <a:pt x="898" y="216"/>
                </a:lnTo>
                <a:lnTo>
                  <a:pt x="898" y="216"/>
                </a:lnTo>
                <a:lnTo>
                  <a:pt x="898" y="216"/>
                </a:lnTo>
                <a:lnTo>
                  <a:pt x="899" y="215"/>
                </a:lnTo>
                <a:lnTo>
                  <a:pt x="899" y="216"/>
                </a:lnTo>
                <a:lnTo>
                  <a:pt x="899" y="216"/>
                </a:lnTo>
                <a:lnTo>
                  <a:pt x="900" y="215"/>
                </a:lnTo>
                <a:lnTo>
                  <a:pt x="900" y="216"/>
                </a:lnTo>
                <a:lnTo>
                  <a:pt x="900" y="216"/>
                </a:lnTo>
                <a:lnTo>
                  <a:pt x="901" y="216"/>
                </a:lnTo>
                <a:lnTo>
                  <a:pt x="901" y="216"/>
                </a:lnTo>
                <a:lnTo>
                  <a:pt x="901" y="214"/>
                </a:lnTo>
                <a:lnTo>
                  <a:pt x="902" y="215"/>
                </a:lnTo>
                <a:lnTo>
                  <a:pt x="902" y="214"/>
                </a:lnTo>
                <a:lnTo>
                  <a:pt x="902" y="215"/>
                </a:lnTo>
                <a:lnTo>
                  <a:pt x="902" y="164"/>
                </a:lnTo>
                <a:lnTo>
                  <a:pt x="903" y="210"/>
                </a:lnTo>
                <a:lnTo>
                  <a:pt x="903" y="207"/>
                </a:lnTo>
                <a:lnTo>
                  <a:pt x="904" y="214"/>
                </a:lnTo>
                <a:lnTo>
                  <a:pt x="904" y="141"/>
                </a:lnTo>
                <a:lnTo>
                  <a:pt x="904" y="200"/>
                </a:lnTo>
                <a:lnTo>
                  <a:pt x="904" y="211"/>
                </a:lnTo>
                <a:lnTo>
                  <a:pt x="904" y="181"/>
                </a:lnTo>
                <a:lnTo>
                  <a:pt x="905" y="215"/>
                </a:lnTo>
                <a:lnTo>
                  <a:pt x="905" y="215"/>
                </a:lnTo>
                <a:lnTo>
                  <a:pt x="905" y="215"/>
                </a:lnTo>
                <a:lnTo>
                  <a:pt x="905" y="215"/>
                </a:lnTo>
                <a:lnTo>
                  <a:pt x="906" y="216"/>
                </a:lnTo>
                <a:lnTo>
                  <a:pt x="906" y="216"/>
                </a:lnTo>
                <a:lnTo>
                  <a:pt x="906" y="216"/>
                </a:lnTo>
                <a:lnTo>
                  <a:pt x="907" y="216"/>
                </a:lnTo>
                <a:lnTo>
                  <a:pt x="907" y="214"/>
                </a:lnTo>
                <a:lnTo>
                  <a:pt x="907" y="214"/>
                </a:lnTo>
                <a:lnTo>
                  <a:pt x="908" y="214"/>
                </a:lnTo>
                <a:lnTo>
                  <a:pt x="908" y="216"/>
                </a:lnTo>
                <a:lnTo>
                  <a:pt x="908" y="216"/>
                </a:lnTo>
                <a:lnTo>
                  <a:pt x="909" y="216"/>
                </a:lnTo>
                <a:lnTo>
                  <a:pt x="909" y="216"/>
                </a:lnTo>
                <a:lnTo>
                  <a:pt x="909" y="215"/>
                </a:lnTo>
                <a:lnTo>
                  <a:pt x="910" y="216"/>
                </a:lnTo>
                <a:lnTo>
                  <a:pt x="910" y="216"/>
                </a:lnTo>
                <a:lnTo>
                  <a:pt x="910" y="216"/>
                </a:lnTo>
                <a:lnTo>
                  <a:pt x="911" y="215"/>
                </a:lnTo>
                <a:lnTo>
                  <a:pt x="911" y="215"/>
                </a:lnTo>
                <a:lnTo>
                  <a:pt x="911" y="216"/>
                </a:lnTo>
                <a:lnTo>
                  <a:pt x="911" y="216"/>
                </a:lnTo>
                <a:lnTo>
                  <a:pt x="912" y="72"/>
                </a:lnTo>
                <a:lnTo>
                  <a:pt x="912" y="214"/>
                </a:lnTo>
                <a:lnTo>
                  <a:pt x="912" y="215"/>
                </a:lnTo>
                <a:lnTo>
                  <a:pt x="912" y="214"/>
                </a:lnTo>
                <a:lnTo>
                  <a:pt x="913" y="216"/>
                </a:lnTo>
                <a:lnTo>
                  <a:pt x="913" y="216"/>
                </a:lnTo>
                <a:lnTo>
                  <a:pt x="913" y="216"/>
                </a:lnTo>
                <a:lnTo>
                  <a:pt x="914" y="216"/>
                </a:lnTo>
                <a:lnTo>
                  <a:pt x="914" y="215"/>
                </a:lnTo>
                <a:lnTo>
                  <a:pt x="914" y="216"/>
                </a:lnTo>
                <a:lnTo>
                  <a:pt x="914" y="216"/>
                </a:lnTo>
                <a:lnTo>
                  <a:pt x="915" y="216"/>
                </a:lnTo>
                <a:lnTo>
                  <a:pt x="915" y="215"/>
                </a:lnTo>
                <a:lnTo>
                  <a:pt x="915" y="216"/>
                </a:lnTo>
                <a:lnTo>
                  <a:pt x="916" y="216"/>
                </a:lnTo>
                <a:lnTo>
                  <a:pt x="916" y="215"/>
                </a:lnTo>
                <a:lnTo>
                  <a:pt x="916" y="216"/>
                </a:lnTo>
                <a:lnTo>
                  <a:pt x="916" y="216"/>
                </a:lnTo>
                <a:lnTo>
                  <a:pt x="917" y="216"/>
                </a:lnTo>
                <a:lnTo>
                  <a:pt x="917" y="216"/>
                </a:lnTo>
                <a:lnTo>
                  <a:pt x="917" y="174"/>
                </a:lnTo>
                <a:lnTo>
                  <a:pt x="918" y="215"/>
                </a:lnTo>
                <a:lnTo>
                  <a:pt x="918" y="194"/>
                </a:lnTo>
                <a:lnTo>
                  <a:pt x="919" y="215"/>
                </a:lnTo>
                <a:lnTo>
                  <a:pt x="919" y="214"/>
                </a:lnTo>
                <a:lnTo>
                  <a:pt x="919" y="214"/>
                </a:lnTo>
                <a:lnTo>
                  <a:pt x="919" y="214"/>
                </a:lnTo>
                <a:lnTo>
                  <a:pt x="920" y="67"/>
                </a:lnTo>
                <a:lnTo>
                  <a:pt x="920" y="212"/>
                </a:lnTo>
                <a:lnTo>
                  <a:pt x="920" y="212"/>
                </a:lnTo>
                <a:lnTo>
                  <a:pt x="921" y="208"/>
                </a:lnTo>
                <a:lnTo>
                  <a:pt x="921" y="214"/>
                </a:lnTo>
                <a:lnTo>
                  <a:pt x="921" y="212"/>
                </a:lnTo>
                <a:lnTo>
                  <a:pt x="921" y="214"/>
                </a:lnTo>
                <a:lnTo>
                  <a:pt x="921" y="209"/>
                </a:lnTo>
                <a:lnTo>
                  <a:pt x="922" y="216"/>
                </a:lnTo>
                <a:lnTo>
                  <a:pt x="922" y="216"/>
                </a:lnTo>
                <a:lnTo>
                  <a:pt x="922" y="216"/>
                </a:lnTo>
                <a:lnTo>
                  <a:pt x="923" y="215"/>
                </a:lnTo>
                <a:lnTo>
                  <a:pt x="923" y="216"/>
                </a:lnTo>
                <a:lnTo>
                  <a:pt x="923" y="216"/>
                </a:lnTo>
                <a:lnTo>
                  <a:pt x="924" y="216"/>
                </a:lnTo>
                <a:lnTo>
                  <a:pt x="924" y="215"/>
                </a:lnTo>
                <a:lnTo>
                  <a:pt x="924" y="216"/>
                </a:lnTo>
                <a:lnTo>
                  <a:pt x="924" y="216"/>
                </a:lnTo>
                <a:lnTo>
                  <a:pt x="925" y="215"/>
                </a:lnTo>
                <a:lnTo>
                  <a:pt x="926" y="216"/>
                </a:lnTo>
                <a:lnTo>
                  <a:pt x="926" y="216"/>
                </a:lnTo>
                <a:lnTo>
                  <a:pt x="927" y="172"/>
                </a:lnTo>
                <a:lnTo>
                  <a:pt x="927" y="210"/>
                </a:lnTo>
                <a:lnTo>
                  <a:pt x="927" y="210"/>
                </a:lnTo>
                <a:lnTo>
                  <a:pt x="927" y="171"/>
                </a:lnTo>
                <a:lnTo>
                  <a:pt x="928" y="216"/>
                </a:lnTo>
                <a:lnTo>
                  <a:pt x="928" y="216"/>
                </a:lnTo>
                <a:lnTo>
                  <a:pt x="928" y="216"/>
                </a:lnTo>
                <a:lnTo>
                  <a:pt x="928" y="216"/>
                </a:lnTo>
                <a:lnTo>
                  <a:pt x="929" y="174"/>
                </a:lnTo>
                <a:lnTo>
                  <a:pt x="929" y="215"/>
                </a:lnTo>
                <a:lnTo>
                  <a:pt x="929" y="215"/>
                </a:lnTo>
                <a:lnTo>
                  <a:pt x="930" y="40"/>
                </a:lnTo>
                <a:lnTo>
                  <a:pt x="930" y="181"/>
                </a:lnTo>
                <a:lnTo>
                  <a:pt x="930" y="183"/>
                </a:lnTo>
                <a:lnTo>
                  <a:pt x="931" y="176"/>
                </a:lnTo>
                <a:lnTo>
                  <a:pt x="931" y="216"/>
                </a:lnTo>
                <a:lnTo>
                  <a:pt x="932" y="216"/>
                </a:lnTo>
                <a:lnTo>
                  <a:pt x="932" y="176"/>
                </a:lnTo>
                <a:lnTo>
                  <a:pt x="932" y="216"/>
                </a:lnTo>
                <a:lnTo>
                  <a:pt x="932" y="213"/>
                </a:lnTo>
                <a:lnTo>
                  <a:pt x="932" y="213"/>
                </a:lnTo>
                <a:lnTo>
                  <a:pt x="933" y="216"/>
                </a:lnTo>
                <a:lnTo>
                  <a:pt x="933" y="191"/>
                </a:lnTo>
                <a:lnTo>
                  <a:pt x="934" y="214"/>
                </a:lnTo>
                <a:lnTo>
                  <a:pt x="934" y="214"/>
                </a:lnTo>
                <a:lnTo>
                  <a:pt x="934" y="216"/>
                </a:lnTo>
                <a:lnTo>
                  <a:pt x="934" y="170"/>
                </a:lnTo>
                <a:lnTo>
                  <a:pt x="935" y="210"/>
                </a:lnTo>
                <a:lnTo>
                  <a:pt x="935" y="212"/>
                </a:lnTo>
                <a:lnTo>
                  <a:pt x="935" y="215"/>
                </a:lnTo>
                <a:lnTo>
                  <a:pt x="936" y="215"/>
                </a:lnTo>
                <a:lnTo>
                  <a:pt x="936" y="215"/>
                </a:lnTo>
                <a:lnTo>
                  <a:pt x="936" y="215"/>
                </a:lnTo>
                <a:lnTo>
                  <a:pt x="937" y="216"/>
                </a:lnTo>
                <a:lnTo>
                  <a:pt x="937" y="216"/>
                </a:lnTo>
                <a:lnTo>
                  <a:pt x="937" y="216"/>
                </a:lnTo>
                <a:lnTo>
                  <a:pt x="937" y="215"/>
                </a:lnTo>
                <a:lnTo>
                  <a:pt x="938" y="216"/>
                </a:lnTo>
                <a:lnTo>
                  <a:pt x="938" y="216"/>
                </a:lnTo>
                <a:lnTo>
                  <a:pt x="939" y="216"/>
                </a:lnTo>
                <a:lnTo>
                  <a:pt x="939" y="215"/>
                </a:lnTo>
                <a:lnTo>
                  <a:pt x="939" y="215"/>
                </a:lnTo>
                <a:lnTo>
                  <a:pt x="940" y="215"/>
                </a:lnTo>
                <a:lnTo>
                  <a:pt x="940" y="214"/>
                </a:lnTo>
                <a:lnTo>
                  <a:pt x="940" y="216"/>
                </a:lnTo>
                <a:lnTo>
                  <a:pt x="940" y="215"/>
                </a:lnTo>
                <a:lnTo>
                  <a:pt x="940" y="215"/>
                </a:lnTo>
                <a:lnTo>
                  <a:pt x="941" y="216"/>
                </a:lnTo>
                <a:lnTo>
                  <a:pt x="942" y="215"/>
                </a:lnTo>
                <a:lnTo>
                  <a:pt x="942" y="215"/>
                </a:lnTo>
                <a:lnTo>
                  <a:pt x="942" y="215"/>
                </a:lnTo>
                <a:lnTo>
                  <a:pt x="942" y="215"/>
                </a:lnTo>
                <a:lnTo>
                  <a:pt x="943" y="71"/>
                </a:lnTo>
                <a:lnTo>
                  <a:pt x="943" y="72"/>
                </a:lnTo>
                <a:lnTo>
                  <a:pt x="943" y="213"/>
                </a:lnTo>
                <a:lnTo>
                  <a:pt x="944" y="216"/>
                </a:lnTo>
                <a:lnTo>
                  <a:pt x="944" y="216"/>
                </a:lnTo>
                <a:lnTo>
                  <a:pt x="944" y="216"/>
                </a:lnTo>
                <a:lnTo>
                  <a:pt x="944" y="216"/>
                </a:lnTo>
                <a:lnTo>
                  <a:pt x="944" y="215"/>
                </a:lnTo>
                <a:lnTo>
                  <a:pt x="945" y="216"/>
                </a:lnTo>
                <a:lnTo>
                  <a:pt x="945" y="216"/>
                </a:lnTo>
                <a:lnTo>
                  <a:pt x="945" y="216"/>
                </a:lnTo>
                <a:lnTo>
                  <a:pt x="946" y="214"/>
                </a:lnTo>
                <a:lnTo>
                  <a:pt x="946" y="214"/>
                </a:lnTo>
                <a:lnTo>
                  <a:pt x="946" y="216"/>
                </a:lnTo>
                <a:lnTo>
                  <a:pt x="947" y="173"/>
                </a:lnTo>
                <a:lnTo>
                  <a:pt x="947" y="213"/>
                </a:lnTo>
                <a:lnTo>
                  <a:pt x="948" y="213"/>
                </a:lnTo>
                <a:lnTo>
                  <a:pt x="948" y="179"/>
                </a:lnTo>
                <a:lnTo>
                  <a:pt x="948" y="215"/>
                </a:lnTo>
                <a:lnTo>
                  <a:pt x="948" y="214"/>
                </a:lnTo>
                <a:lnTo>
                  <a:pt x="949" y="210"/>
                </a:lnTo>
                <a:lnTo>
                  <a:pt x="949" y="214"/>
                </a:lnTo>
                <a:lnTo>
                  <a:pt x="949" y="169"/>
                </a:lnTo>
                <a:lnTo>
                  <a:pt x="950" y="199"/>
                </a:lnTo>
                <a:lnTo>
                  <a:pt x="950" y="212"/>
                </a:lnTo>
                <a:lnTo>
                  <a:pt x="950" y="182"/>
                </a:lnTo>
                <a:lnTo>
                  <a:pt x="951" y="215"/>
                </a:lnTo>
                <a:lnTo>
                  <a:pt x="951" y="215"/>
                </a:lnTo>
                <a:lnTo>
                  <a:pt x="951" y="170"/>
                </a:lnTo>
                <a:lnTo>
                  <a:pt x="952" y="215"/>
                </a:lnTo>
                <a:lnTo>
                  <a:pt x="952" y="214"/>
                </a:lnTo>
                <a:lnTo>
                  <a:pt x="952" y="214"/>
                </a:lnTo>
                <a:lnTo>
                  <a:pt x="952" y="214"/>
                </a:lnTo>
                <a:lnTo>
                  <a:pt x="953" y="215"/>
                </a:lnTo>
                <a:lnTo>
                  <a:pt x="953" y="214"/>
                </a:lnTo>
                <a:lnTo>
                  <a:pt x="953" y="215"/>
                </a:lnTo>
                <a:lnTo>
                  <a:pt x="954" y="216"/>
                </a:lnTo>
                <a:lnTo>
                  <a:pt x="954" y="213"/>
                </a:lnTo>
                <a:lnTo>
                  <a:pt x="954" y="216"/>
                </a:lnTo>
                <a:lnTo>
                  <a:pt x="955" y="216"/>
                </a:lnTo>
                <a:lnTo>
                  <a:pt x="955" y="216"/>
                </a:lnTo>
                <a:lnTo>
                  <a:pt x="955" y="214"/>
                </a:lnTo>
                <a:lnTo>
                  <a:pt x="955" y="216"/>
                </a:lnTo>
                <a:lnTo>
                  <a:pt x="956" y="216"/>
                </a:lnTo>
                <a:lnTo>
                  <a:pt x="956" y="216"/>
                </a:lnTo>
                <a:lnTo>
                  <a:pt x="957" y="69"/>
                </a:lnTo>
                <a:lnTo>
                  <a:pt x="957" y="72"/>
                </a:lnTo>
                <a:lnTo>
                  <a:pt x="957" y="212"/>
                </a:lnTo>
                <a:lnTo>
                  <a:pt x="957" y="212"/>
                </a:lnTo>
                <a:lnTo>
                  <a:pt x="958" y="215"/>
                </a:lnTo>
                <a:lnTo>
                  <a:pt x="958" y="215"/>
                </a:lnTo>
                <a:lnTo>
                  <a:pt x="958" y="215"/>
                </a:lnTo>
                <a:lnTo>
                  <a:pt x="958" y="212"/>
                </a:lnTo>
                <a:lnTo>
                  <a:pt x="959" y="216"/>
                </a:lnTo>
                <a:lnTo>
                  <a:pt x="959" y="215"/>
                </a:lnTo>
                <a:lnTo>
                  <a:pt x="959" y="215"/>
                </a:lnTo>
                <a:lnTo>
                  <a:pt x="959" y="216"/>
                </a:lnTo>
                <a:lnTo>
                  <a:pt x="960" y="215"/>
                </a:lnTo>
                <a:lnTo>
                  <a:pt x="960" y="216"/>
                </a:lnTo>
                <a:lnTo>
                  <a:pt x="960" y="216"/>
                </a:lnTo>
                <a:lnTo>
                  <a:pt x="960" y="216"/>
                </a:lnTo>
                <a:lnTo>
                  <a:pt x="961" y="175"/>
                </a:lnTo>
                <a:lnTo>
                  <a:pt x="961" y="215"/>
                </a:lnTo>
                <a:lnTo>
                  <a:pt x="961" y="215"/>
                </a:lnTo>
                <a:lnTo>
                  <a:pt x="961" y="216"/>
                </a:lnTo>
                <a:lnTo>
                  <a:pt x="962" y="195"/>
                </a:lnTo>
                <a:lnTo>
                  <a:pt x="962" y="215"/>
                </a:lnTo>
                <a:lnTo>
                  <a:pt x="963" y="215"/>
                </a:lnTo>
                <a:lnTo>
                  <a:pt x="963" y="216"/>
                </a:lnTo>
                <a:lnTo>
                  <a:pt x="963" y="181"/>
                </a:lnTo>
                <a:lnTo>
                  <a:pt x="963" y="208"/>
                </a:lnTo>
                <a:lnTo>
                  <a:pt x="963" y="208"/>
                </a:lnTo>
                <a:lnTo>
                  <a:pt x="964" y="141"/>
                </a:lnTo>
                <a:lnTo>
                  <a:pt x="964" y="214"/>
                </a:lnTo>
                <a:lnTo>
                  <a:pt x="965" y="213"/>
                </a:lnTo>
                <a:lnTo>
                  <a:pt x="965" y="214"/>
                </a:lnTo>
                <a:lnTo>
                  <a:pt x="965" y="213"/>
                </a:lnTo>
                <a:lnTo>
                  <a:pt x="966" y="215"/>
                </a:lnTo>
                <a:lnTo>
                  <a:pt x="966" y="215"/>
                </a:lnTo>
                <a:lnTo>
                  <a:pt x="966" y="215"/>
                </a:lnTo>
                <a:lnTo>
                  <a:pt x="967" y="216"/>
                </a:lnTo>
                <a:lnTo>
                  <a:pt x="967" y="215"/>
                </a:lnTo>
                <a:lnTo>
                  <a:pt x="967" y="215"/>
                </a:lnTo>
                <a:lnTo>
                  <a:pt x="968" y="215"/>
                </a:lnTo>
                <a:lnTo>
                  <a:pt x="968" y="216"/>
                </a:lnTo>
                <a:lnTo>
                  <a:pt x="968" y="216"/>
                </a:lnTo>
                <a:lnTo>
                  <a:pt x="968" y="216"/>
                </a:lnTo>
                <a:lnTo>
                  <a:pt x="969" y="215"/>
                </a:lnTo>
                <a:lnTo>
                  <a:pt x="969" y="216"/>
                </a:lnTo>
                <a:lnTo>
                  <a:pt x="969" y="216"/>
                </a:lnTo>
                <a:lnTo>
                  <a:pt x="970" y="216"/>
                </a:lnTo>
                <a:lnTo>
                  <a:pt x="970" y="175"/>
                </a:lnTo>
                <a:lnTo>
                  <a:pt x="970" y="214"/>
                </a:lnTo>
                <a:lnTo>
                  <a:pt x="971" y="182"/>
                </a:lnTo>
                <a:lnTo>
                  <a:pt x="971" y="71"/>
                </a:lnTo>
                <a:lnTo>
                  <a:pt x="971" y="216"/>
                </a:lnTo>
                <a:lnTo>
                  <a:pt x="971" y="216"/>
                </a:lnTo>
                <a:lnTo>
                  <a:pt x="971" y="216"/>
                </a:lnTo>
                <a:lnTo>
                  <a:pt x="972" y="215"/>
                </a:lnTo>
                <a:lnTo>
                  <a:pt x="972" y="216"/>
                </a:lnTo>
                <a:lnTo>
                  <a:pt x="973" y="215"/>
                </a:lnTo>
                <a:lnTo>
                  <a:pt x="973" y="215"/>
                </a:lnTo>
                <a:lnTo>
                  <a:pt x="973" y="216"/>
                </a:lnTo>
                <a:lnTo>
                  <a:pt x="974" y="214"/>
                </a:lnTo>
                <a:lnTo>
                  <a:pt x="974" y="216"/>
                </a:lnTo>
                <a:lnTo>
                  <a:pt x="974" y="215"/>
                </a:lnTo>
                <a:lnTo>
                  <a:pt x="974" y="216"/>
                </a:lnTo>
                <a:lnTo>
                  <a:pt x="974" y="176"/>
                </a:lnTo>
                <a:lnTo>
                  <a:pt x="975" y="215"/>
                </a:lnTo>
                <a:lnTo>
                  <a:pt x="975" y="214"/>
                </a:lnTo>
                <a:lnTo>
                  <a:pt x="975" y="182"/>
                </a:lnTo>
                <a:lnTo>
                  <a:pt x="976" y="216"/>
                </a:lnTo>
                <a:lnTo>
                  <a:pt x="976" y="214"/>
                </a:lnTo>
                <a:lnTo>
                  <a:pt x="976" y="216"/>
                </a:lnTo>
                <a:lnTo>
                  <a:pt x="976" y="173"/>
                </a:lnTo>
                <a:lnTo>
                  <a:pt x="977" y="212"/>
                </a:lnTo>
                <a:lnTo>
                  <a:pt x="977" y="213"/>
                </a:lnTo>
                <a:lnTo>
                  <a:pt x="977" y="211"/>
                </a:lnTo>
                <a:lnTo>
                  <a:pt x="978" y="214"/>
                </a:lnTo>
                <a:lnTo>
                  <a:pt x="979" y="214"/>
                </a:lnTo>
                <a:lnTo>
                  <a:pt x="979" y="216"/>
                </a:lnTo>
                <a:lnTo>
                  <a:pt x="979" y="216"/>
                </a:lnTo>
                <a:lnTo>
                  <a:pt x="979" y="216"/>
                </a:lnTo>
                <a:lnTo>
                  <a:pt x="980" y="215"/>
                </a:lnTo>
                <a:lnTo>
                  <a:pt x="981" y="216"/>
                </a:lnTo>
                <a:lnTo>
                  <a:pt x="981" y="216"/>
                </a:lnTo>
                <a:lnTo>
                  <a:pt x="981" y="215"/>
                </a:lnTo>
                <a:lnTo>
                  <a:pt x="982" y="216"/>
                </a:lnTo>
                <a:lnTo>
                  <a:pt x="982" y="216"/>
                </a:lnTo>
                <a:lnTo>
                  <a:pt x="982" y="216"/>
                </a:lnTo>
                <a:lnTo>
                  <a:pt x="982" y="216"/>
                </a:lnTo>
                <a:lnTo>
                  <a:pt x="983" y="173"/>
                </a:lnTo>
                <a:lnTo>
                  <a:pt x="983" y="213"/>
                </a:lnTo>
                <a:lnTo>
                  <a:pt x="983" y="213"/>
                </a:lnTo>
                <a:lnTo>
                  <a:pt x="984" y="68"/>
                </a:lnTo>
                <a:lnTo>
                  <a:pt x="984" y="215"/>
                </a:lnTo>
                <a:lnTo>
                  <a:pt x="984" y="214"/>
                </a:lnTo>
                <a:lnTo>
                  <a:pt x="984" y="215"/>
                </a:lnTo>
                <a:lnTo>
                  <a:pt x="985" y="214"/>
                </a:lnTo>
                <a:lnTo>
                  <a:pt x="985" y="215"/>
                </a:lnTo>
                <a:lnTo>
                  <a:pt x="985" y="215"/>
                </a:lnTo>
                <a:lnTo>
                  <a:pt x="986" y="173"/>
                </a:lnTo>
                <a:lnTo>
                  <a:pt x="986" y="216"/>
                </a:lnTo>
                <a:lnTo>
                  <a:pt x="986" y="215"/>
                </a:lnTo>
                <a:lnTo>
                  <a:pt x="987" y="215"/>
                </a:lnTo>
                <a:lnTo>
                  <a:pt x="987" y="216"/>
                </a:lnTo>
                <a:lnTo>
                  <a:pt x="987" y="215"/>
                </a:lnTo>
                <a:lnTo>
                  <a:pt x="987" y="216"/>
                </a:lnTo>
                <a:lnTo>
                  <a:pt x="988" y="216"/>
                </a:lnTo>
                <a:lnTo>
                  <a:pt x="988" y="216"/>
                </a:lnTo>
                <a:lnTo>
                  <a:pt x="988" y="181"/>
                </a:lnTo>
                <a:lnTo>
                  <a:pt x="989" y="214"/>
                </a:lnTo>
                <a:lnTo>
                  <a:pt x="989" y="214"/>
                </a:lnTo>
                <a:lnTo>
                  <a:pt x="989" y="148"/>
                </a:lnTo>
                <a:lnTo>
                  <a:pt x="990" y="215"/>
                </a:lnTo>
                <a:lnTo>
                  <a:pt x="990" y="213"/>
                </a:lnTo>
                <a:lnTo>
                  <a:pt x="990" y="214"/>
                </a:lnTo>
                <a:lnTo>
                  <a:pt x="990" y="214"/>
                </a:lnTo>
                <a:lnTo>
                  <a:pt x="991" y="181"/>
                </a:lnTo>
                <a:lnTo>
                  <a:pt x="991" y="212"/>
                </a:lnTo>
                <a:lnTo>
                  <a:pt x="991" y="212"/>
                </a:lnTo>
                <a:lnTo>
                  <a:pt x="991" y="181"/>
                </a:lnTo>
                <a:lnTo>
                  <a:pt x="992" y="215"/>
                </a:lnTo>
                <a:lnTo>
                  <a:pt x="992" y="214"/>
                </a:lnTo>
                <a:lnTo>
                  <a:pt x="992" y="214"/>
                </a:lnTo>
                <a:lnTo>
                  <a:pt x="992" y="214"/>
                </a:lnTo>
                <a:lnTo>
                  <a:pt x="993" y="216"/>
                </a:lnTo>
                <a:lnTo>
                  <a:pt x="993" y="215"/>
                </a:lnTo>
                <a:lnTo>
                  <a:pt x="993" y="215"/>
                </a:lnTo>
                <a:lnTo>
                  <a:pt x="994" y="216"/>
                </a:lnTo>
                <a:lnTo>
                  <a:pt x="994" y="216"/>
                </a:lnTo>
                <a:lnTo>
                  <a:pt x="995" y="216"/>
                </a:lnTo>
                <a:lnTo>
                  <a:pt x="995" y="215"/>
                </a:lnTo>
                <a:lnTo>
                  <a:pt x="995" y="216"/>
                </a:lnTo>
                <a:lnTo>
                  <a:pt x="995" y="216"/>
                </a:lnTo>
                <a:lnTo>
                  <a:pt x="996" y="216"/>
                </a:lnTo>
                <a:lnTo>
                  <a:pt x="996" y="216"/>
                </a:lnTo>
                <a:lnTo>
                  <a:pt x="997" y="214"/>
                </a:lnTo>
                <a:lnTo>
                  <a:pt x="997" y="214"/>
                </a:lnTo>
                <a:lnTo>
                  <a:pt x="997" y="215"/>
                </a:lnTo>
                <a:lnTo>
                  <a:pt x="997" y="69"/>
                </a:lnTo>
                <a:lnTo>
                  <a:pt x="998" y="214"/>
                </a:lnTo>
                <a:lnTo>
                  <a:pt x="998" y="214"/>
                </a:lnTo>
                <a:lnTo>
                  <a:pt x="998" y="215"/>
                </a:lnTo>
                <a:lnTo>
                  <a:pt x="999" y="183"/>
                </a:lnTo>
                <a:lnTo>
                  <a:pt x="999" y="214"/>
                </a:lnTo>
                <a:lnTo>
                  <a:pt x="999" y="214"/>
                </a:lnTo>
                <a:lnTo>
                  <a:pt x="999" y="184"/>
                </a:lnTo>
                <a:lnTo>
                  <a:pt x="1000" y="216"/>
                </a:lnTo>
                <a:lnTo>
                  <a:pt x="1000" y="215"/>
                </a:lnTo>
                <a:lnTo>
                  <a:pt x="1000" y="215"/>
                </a:lnTo>
                <a:lnTo>
                  <a:pt x="1001" y="191"/>
                </a:lnTo>
                <a:lnTo>
                  <a:pt x="1001" y="216"/>
                </a:lnTo>
                <a:lnTo>
                  <a:pt x="1001" y="216"/>
                </a:lnTo>
                <a:lnTo>
                  <a:pt x="1001" y="216"/>
                </a:lnTo>
                <a:lnTo>
                  <a:pt x="1002" y="182"/>
                </a:lnTo>
                <a:lnTo>
                  <a:pt x="1002" y="209"/>
                </a:lnTo>
                <a:lnTo>
                  <a:pt x="1002" y="213"/>
                </a:lnTo>
                <a:lnTo>
                  <a:pt x="1003" y="174"/>
                </a:lnTo>
                <a:lnTo>
                  <a:pt x="1003" y="215"/>
                </a:lnTo>
                <a:lnTo>
                  <a:pt x="1003" y="215"/>
                </a:lnTo>
                <a:lnTo>
                  <a:pt x="1004" y="215"/>
                </a:lnTo>
                <a:lnTo>
                  <a:pt x="1004" y="206"/>
                </a:lnTo>
                <a:lnTo>
                  <a:pt x="1005" y="213"/>
                </a:lnTo>
                <a:lnTo>
                  <a:pt x="1005" y="214"/>
                </a:lnTo>
                <a:lnTo>
                  <a:pt x="1005" y="205"/>
                </a:lnTo>
                <a:lnTo>
                  <a:pt x="1006" y="215"/>
                </a:lnTo>
                <a:lnTo>
                  <a:pt x="1006" y="215"/>
                </a:lnTo>
                <a:lnTo>
                  <a:pt x="1006" y="215"/>
                </a:lnTo>
                <a:lnTo>
                  <a:pt x="1006" y="187"/>
                </a:lnTo>
                <a:lnTo>
                  <a:pt x="1007" y="216"/>
                </a:lnTo>
                <a:lnTo>
                  <a:pt x="1007" y="216"/>
                </a:lnTo>
                <a:lnTo>
                  <a:pt x="1007" y="216"/>
                </a:lnTo>
                <a:lnTo>
                  <a:pt x="1007" y="216"/>
                </a:lnTo>
                <a:lnTo>
                  <a:pt x="1007" y="215"/>
                </a:lnTo>
                <a:lnTo>
                  <a:pt x="1008" y="216"/>
                </a:lnTo>
                <a:lnTo>
                  <a:pt x="1008" y="216"/>
                </a:lnTo>
                <a:lnTo>
                  <a:pt x="1009" y="214"/>
                </a:lnTo>
                <a:lnTo>
                  <a:pt x="1009" y="216"/>
                </a:lnTo>
                <a:lnTo>
                  <a:pt x="1009" y="216"/>
                </a:lnTo>
                <a:lnTo>
                  <a:pt x="1010" y="212"/>
                </a:lnTo>
                <a:lnTo>
                  <a:pt x="1010" y="172"/>
                </a:lnTo>
                <a:lnTo>
                  <a:pt x="1011" y="214"/>
                </a:lnTo>
                <a:lnTo>
                  <a:pt x="1011" y="69"/>
                </a:lnTo>
                <a:lnTo>
                  <a:pt x="1011" y="182"/>
                </a:lnTo>
                <a:lnTo>
                  <a:pt x="1012" y="213"/>
                </a:lnTo>
                <a:lnTo>
                  <a:pt x="1012" y="215"/>
                </a:lnTo>
                <a:lnTo>
                  <a:pt x="1012" y="143"/>
                </a:lnTo>
                <a:lnTo>
                  <a:pt x="1013" y="214"/>
                </a:lnTo>
                <a:lnTo>
                  <a:pt x="1013" y="214"/>
                </a:lnTo>
                <a:lnTo>
                  <a:pt x="1013" y="200"/>
                </a:lnTo>
                <a:lnTo>
                  <a:pt x="1014" y="215"/>
                </a:lnTo>
                <a:lnTo>
                  <a:pt x="1014" y="215"/>
                </a:lnTo>
                <a:lnTo>
                  <a:pt x="1014" y="209"/>
                </a:lnTo>
                <a:lnTo>
                  <a:pt x="1014" y="208"/>
                </a:lnTo>
                <a:lnTo>
                  <a:pt x="1015" y="216"/>
                </a:lnTo>
                <a:lnTo>
                  <a:pt x="1015" y="216"/>
                </a:lnTo>
                <a:lnTo>
                  <a:pt x="1015" y="216"/>
                </a:lnTo>
                <a:lnTo>
                  <a:pt x="1015" y="216"/>
                </a:lnTo>
                <a:lnTo>
                  <a:pt x="1015" y="215"/>
                </a:lnTo>
                <a:lnTo>
                  <a:pt x="1016" y="216"/>
                </a:lnTo>
                <a:lnTo>
                  <a:pt x="1016" y="214"/>
                </a:lnTo>
                <a:lnTo>
                  <a:pt x="1017" y="216"/>
                </a:lnTo>
                <a:lnTo>
                  <a:pt x="1017" y="212"/>
                </a:lnTo>
                <a:lnTo>
                  <a:pt x="1017" y="212"/>
                </a:lnTo>
                <a:lnTo>
                  <a:pt x="1017" y="212"/>
                </a:lnTo>
                <a:lnTo>
                  <a:pt x="1017" y="177"/>
                </a:lnTo>
                <a:lnTo>
                  <a:pt x="1018" y="213"/>
                </a:lnTo>
                <a:lnTo>
                  <a:pt x="1018" y="212"/>
                </a:lnTo>
                <a:lnTo>
                  <a:pt x="1019" y="213"/>
                </a:lnTo>
                <a:lnTo>
                  <a:pt x="1019" y="209"/>
                </a:lnTo>
                <a:lnTo>
                  <a:pt x="1019" y="215"/>
                </a:lnTo>
                <a:lnTo>
                  <a:pt x="1019" y="212"/>
                </a:lnTo>
                <a:lnTo>
                  <a:pt x="1020" y="212"/>
                </a:lnTo>
                <a:lnTo>
                  <a:pt x="1020" y="212"/>
                </a:lnTo>
                <a:lnTo>
                  <a:pt x="1021" y="216"/>
                </a:lnTo>
                <a:lnTo>
                  <a:pt x="1021" y="216"/>
                </a:lnTo>
                <a:lnTo>
                  <a:pt x="1021" y="216"/>
                </a:lnTo>
                <a:lnTo>
                  <a:pt x="1021" y="215"/>
                </a:lnTo>
                <a:lnTo>
                  <a:pt x="1022" y="216"/>
                </a:lnTo>
                <a:lnTo>
                  <a:pt x="1022" y="215"/>
                </a:lnTo>
                <a:lnTo>
                  <a:pt x="1023" y="216"/>
                </a:lnTo>
                <a:lnTo>
                  <a:pt x="1023" y="215"/>
                </a:lnTo>
                <a:lnTo>
                  <a:pt x="1023" y="215"/>
                </a:lnTo>
                <a:lnTo>
                  <a:pt x="1023" y="216"/>
                </a:lnTo>
                <a:lnTo>
                  <a:pt x="1024" y="215"/>
                </a:lnTo>
                <a:lnTo>
                  <a:pt x="1024" y="216"/>
                </a:lnTo>
                <a:lnTo>
                  <a:pt x="1024" y="216"/>
                </a:lnTo>
                <a:lnTo>
                  <a:pt x="1024" y="216"/>
                </a:lnTo>
                <a:lnTo>
                  <a:pt x="1025" y="214"/>
                </a:lnTo>
                <a:lnTo>
                  <a:pt x="1025" y="216"/>
                </a:lnTo>
                <a:lnTo>
                  <a:pt x="1025" y="216"/>
                </a:lnTo>
                <a:lnTo>
                  <a:pt x="1026" y="216"/>
                </a:lnTo>
                <a:lnTo>
                  <a:pt x="1026" y="212"/>
                </a:lnTo>
                <a:lnTo>
                  <a:pt x="1026" y="213"/>
                </a:lnTo>
                <a:lnTo>
                  <a:pt x="1027" y="214"/>
                </a:lnTo>
                <a:lnTo>
                  <a:pt x="1027" y="71"/>
                </a:lnTo>
                <a:lnTo>
                  <a:pt x="1027" y="213"/>
                </a:lnTo>
                <a:lnTo>
                  <a:pt x="1028" y="213"/>
                </a:lnTo>
                <a:lnTo>
                  <a:pt x="1028" y="215"/>
                </a:lnTo>
                <a:lnTo>
                  <a:pt x="1029" y="174"/>
                </a:lnTo>
                <a:lnTo>
                  <a:pt x="1029" y="212"/>
                </a:lnTo>
                <a:lnTo>
                  <a:pt x="1029" y="212"/>
                </a:lnTo>
                <a:lnTo>
                  <a:pt x="1029" y="184"/>
                </a:lnTo>
                <a:lnTo>
                  <a:pt x="1030" y="216"/>
                </a:lnTo>
                <a:lnTo>
                  <a:pt x="1030" y="215"/>
                </a:lnTo>
                <a:lnTo>
                  <a:pt x="1030" y="215"/>
                </a:lnTo>
                <a:lnTo>
                  <a:pt x="1030" y="216"/>
                </a:lnTo>
                <a:lnTo>
                  <a:pt x="1031" y="214"/>
                </a:lnTo>
                <a:lnTo>
                  <a:pt x="1031" y="214"/>
                </a:lnTo>
                <a:lnTo>
                  <a:pt x="1031" y="214"/>
                </a:lnTo>
                <a:lnTo>
                  <a:pt x="1032" y="215"/>
                </a:lnTo>
                <a:lnTo>
                  <a:pt x="1032" y="212"/>
                </a:lnTo>
                <a:lnTo>
                  <a:pt x="1032" y="214"/>
                </a:lnTo>
                <a:lnTo>
                  <a:pt x="1032" y="215"/>
                </a:lnTo>
                <a:lnTo>
                  <a:pt x="1033" y="215"/>
                </a:lnTo>
                <a:lnTo>
                  <a:pt x="1033" y="172"/>
                </a:lnTo>
                <a:lnTo>
                  <a:pt x="1033" y="192"/>
                </a:lnTo>
                <a:lnTo>
                  <a:pt x="1034" y="191"/>
                </a:lnTo>
                <a:lnTo>
                  <a:pt x="1034" y="215"/>
                </a:lnTo>
                <a:lnTo>
                  <a:pt x="1034" y="172"/>
                </a:lnTo>
                <a:lnTo>
                  <a:pt x="1034" y="214"/>
                </a:lnTo>
                <a:lnTo>
                  <a:pt x="1035" y="214"/>
                </a:lnTo>
                <a:lnTo>
                  <a:pt x="1035" y="212"/>
                </a:lnTo>
                <a:lnTo>
                  <a:pt x="1035" y="215"/>
                </a:lnTo>
                <a:lnTo>
                  <a:pt x="1036" y="213"/>
                </a:lnTo>
                <a:lnTo>
                  <a:pt x="1036" y="213"/>
                </a:lnTo>
                <a:lnTo>
                  <a:pt x="1036" y="212"/>
                </a:lnTo>
                <a:lnTo>
                  <a:pt x="1036" y="216"/>
                </a:lnTo>
                <a:lnTo>
                  <a:pt x="1037" y="215"/>
                </a:lnTo>
                <a:lnTo>
                  <a:pt x="1037" y="214"/>
                </a:lnTo>
                <a:lnTo>
                  <a:pt x="1038" y="216"/>
                </a:lnTo>
                <a:lnTo>
                  <a:pt x="1038" y="216"/>
                </a:lnTo>
                <a:lnTo>
                  <a:pt x="1038" y="216"/>
                </a:lnTo>
                <a:lnTo>
                  <a:pt x="1038" y="215"/>
                </a:lnTo>
                <a:lnTo>
                  <a:pt x="1039" y="216"/>
                </a:lnTo>
                <a:lnTo>
                  <a:pt x="1039" y="216"/>
                </a:lnTo>
                <a:lnTo>
                  <a:pt x="1039" y="216"/>
                </a:lnTo>
                <a:lnTo>
                  <a:pt x="1039" y="216"/>
                </a:lnTo>
                <a:lnTo>
                  <a:pt x="1039" y="214"/>
                </a:lnTo>
                <a:lnTo>
                  <a:pt x="1040" y="216"/>
                </a:lnTo>
                <a:lnTo>
                  <a:pt x="1040" y="216"/>
                </a:lnTo>
                <a:lnTo>
                  <a:pt x="1040" y="216"/>
                </a:lnTo>
                <a:lnTo>
                  <a:pt x="1041" y="215"/>
                </a:lnTo>
                <a:lnTo>
                  <a:pt x="1041" y="215"/>
                </a:lnTo>
                <a:lnTo>
                  <a:pt x="1041" y="215"/>
                </a:lnTo>
                <a:lnTo>
                  <a:pt x="1042" y="216"/>
                </a:lnTo>
                <a:lnTo>
                  <a:pt x="1042" y="72"/>
                </a:lnTo>
                <a:lnTo>
                  <a:pt x="1042" y="213"/>
                </a:lnTo>
                <a:lnTo>
                  <a:pt x="1043" y="213"/>
                </a:lnTo>
                <a:lnTo>
                  <a:pt x="1043" y="69"/>
                </a:lnTo>
                <a:lnTo>
                  <a:pt x="1043" y="215"/>
                </a:lnTo>
                <a:lnTo>
                  <a:pt x="1044" y="214"/>
                </a:lnTo>
                <a:lnTo>
                  <a:pt x="1044" y="214"/>
                </a:lnTo>
                <a:lnTo>
                  <a:pt x="1044" y="156"/>
                </a:lnTo>
                <a:lnTo>
                  <a:pt x="1045" y="215"/>
                </a:lnTo>
                <a:lnTo>
                  <a:pt x="1045" y="182"/>
                </a:lnTo>
                <a:lnTo>
                  <a:pt x="1045" y="183"/>
                </a:lnTo>
                <a:lnTo>
                  <a:pt x="1046" y="216"/>
                </a:lnTo>
                <a:lnTo>
                  <a:pt x="1046" y="216"/>
                </a:lnTo>
                <a:lnTo>
                  <a:pt x="1046" y="216"/>
                </a:lnTo>
                <a:lnTo>
                  <a:pt x="1046" y="216"/>
                </a:lnTo>
                <a:lnTo>
                  <a:pt x="1047" y="174"/>
                </a:lnTo>
                <a:lnTo>
                  <a:pt x="1047" y="215"/>
                </a:lnTo>
                <a:lnTo>
                  <a:pt x="1047" y="215"/>
                </a:lnTo>
                <a:lnTo>
                  <a:pt x="1048" y="170"/>
                </a:lnTo>
                <a:lnTo>
                  <a:pt x="1048" y="215"/>
                </a:lnTo>
                <a:lnTo>
                  <a:pt x="1048" y="214"/>
                </a:lnTo>
                <a:lnTo>
                  <a:pt x="1048" y="214"/>
                </a:lnTo>
                <a:lnTo>
                  <a:pt x="1049" y="143"/>
                </a:lnTo>
                <a:lnTo>
                  <a:pt x="1049" y="215"/>
                </a:lnTo>
                <a:lnTo>
                  <a:pt x="1049" y="212"/>
                </a:lnTo>
                <a:lnTo>
                  <a:pt x="1049" y="213"/>
                </a:lnTo>
                <a:lnTo>
                  <a:pt x="1050" y="208"/>
                </a:lnTo>
                <a:lnTo>
                  <a:pt x="1050" y="216"/>
                </a:lnTo>
                <a:lnTo>
                  <a:pt x="1050" y="216"/>
                </a:lnTo>
                <a:lnTo>
                  <a:pt x="1051" y="216"/>
                </a:lnTo>
                <a:lnTo>
                  <a:pt x="1051" y="216"/>
                </a:lnTo>
                <a:lnTo>
                  <a:pt x="1051" y="215"/>
                </a:lnTo>
                <a:lnTo>
                  <a:pt x="1052" y="216"/>
                </a:lnTo>
                <a:lnTo>
                  <a:pt x="1052" y="215"/>
                </a:lnTo>
                <a:lnTo>
                  <a:pt x="1052" y="216"/>
                </a:lnTo>
                <a:lnTo>
                  <a:pt x="1053" y="214"/>
                </a:lnTo>
                <a:lnTo>
                  <a:pt x="1053" y="214"/>
                </a:lnTo>
                <a:lnTo>
                  <a:pt x="1053" y="216"/>
                </a:lnTo>
                <a:lnTo>
                  <a:pt x="1054" y="71"/>
                </a:lnTo>
                <a:lnTo>
                  <a:pt x="1054" y="215"/>
                </a:lnTo>
                <a:lnTo>
                  <a:pt x="1054" y="215"/>
                </a:lnTo>
                <a:lnTo>
                  <a:pt x="1054" y="215"/>
                </a:lnTo>
                <a:lnTo>
                  <a:pt x="1055" y="216"/>
                </a:lnTo>
                <a:lnTo>
                  <a:pt x="1055" y="216"/>
                </a:lnTo>
                <a:lnTo>
                  <a:pt x="1055" y="216"/>
                </a:lnTo>
                <a:lnTo>
                  <a:pt x="1055" y="215"/>
                </a:lnTo>
                <a:lnTo>
                  <a:pt x="1056" y="216"/>
                </a:lnTo>
                <a:lnTo>
                  <a:pt x="1056" y="215"/>
                </a:lnTo>
                <a:lnTo>
                  <a:pt x="1056" y="215"/>
                </a:lnTo>
                <a:lnTo>
                  <a:pt x="1056" y="216"/>
                </a:lnTo>
                <a:lnTo>
                  <a:pt x="1057" y="212"/>
                </a:lnTo>
                <a:lnTo>
                  <a:pt x="1057" y="212"/>
                </a:lnTo>
                <a:lnTo>
                  <a:pt x="1058" y="212"/>
                </a:lnTo>
                <a:lnTo>
                  <a:pt x="1058" y="214"/>
                </a:lnTo>
                <a:lnTo>
                  <a:pt x="1058" y="203"/>
                </a:lnTo>
                <a:lnTo>
                  <a:pt x="1058" y="203"/>
                </a:lnTo>
                <a:lnTo>
                  <a:pt x="1059" y="207"/>
                </a:lnTo>
                <a:lnTo>
                  <a:pt x="1059" y="203"/>
                </a:lnTo>
                <a:lnTo>
                  <a:pt x="1060" y="216"/>
                </a:lnTo>
                <a:lnTo>
                  <a:pt x="1060" y="216"/>
                </a:lnTo>
                <a:lnTo>
                  <a:pt x="1060" y="216"/>
                </a:lnTo>
                <a:lnTo>
                  <a:pt x="1060" y="215"/>
                </a:lnTo>
                <a:lnTo>
                  <a:pt x="1061" y="216"/>
                </a:lnTo>
                <a:lnTo>
                  <a:pt x="1061" y="216"/>
                </a:lnTo>
                <a:lnTo>
                  <a:pt x="1061" y="216"/>
                </a:lnTo>
                <a:lnTo>
                  <a:pt x="1061" y="216"/>
                </a:lnTo>
                <a:lnTo>
                  <a:pt x="1062" y="215"/>
                </a:lnTo>
                <a:lnTo>
                  <a:pt x="1062" y="215"/>
                </a:lnTo>
                <a:lnTo>
                  <a:pt x="1062" y="216"/>
                </a:lnTo>
                <a:lnTo>
                  <a:pt x="1062" y="216"/>
                </a:lnTo>
                <a:lnTo>
                  <a:pt x="1063" y="215"/>
                </a:lnTo>
                <a:lnTo>
                  <a:pt x="1063" y="215"/>
                </a:lnTo>
                <a:lnTo>
                  <a:pt x="1063" y="215"/>
                </a:lnTo>
                <a:lnTo>
                  <a:pt x="1063" y="216"/>
                </a:lnTo>
                <a:lnTo>
                  <a:pt x="1064" y="172"/>
                </a:lnTo>
                <a:lnTo>
                  <a:pt x="1064" y="215"/>
                </a:lnTo>
                <a:lnTo>
                  <a:pt x="1064" y="215"/>
                </a:lnTo>
                <a:lnTo>
                  <a:pt x="1064" y="216"/>
                </a:lnTo>
                <a:lnTo>
                  <a:pt x="1064" y="75"/>
                </a:lnTo>
                <a:lnTo>
                  <a:pt x="1065" y="216"/>
                </a:lnTo>
                <a:lnTo>
                  <a:pt x="1066" y="216"/>
                </a:lnTo>
                <a:lnTo>
                  <a:pt x="1066" y="216"/>
                </a:lnTo>
                <a:lnTo>
                  <a:pt x="1066" y="214"/>
                </a:lnTo>
                <a:lnTo>
                  <a:pt x="1066" y="216"/>
                </a:lnTo>
                <a:lnTo>
                  <a:pt x="1066" y="216"/>
                </a:lnTo>
                <a:lnTo>
                  <a:pt x="1067" y="146"/>
                </a:lnTo>
                <a:lnTo>
                  <a:pt x="1068" y="195"/>
                </a:lnTo>
                <a:lnTo>
                  <a:pt x="1068" y="190"/>
                </a:lnTo>
                <a:lnTo>
                  <a:pt x="1068" y="162"/>
                </a:lnTo>
                <a:lnTo>
                  <a:pt x="1069" y="215"/>
                </a:lnTo>
                <a:lnTo>
                  <a:pt x="1069" y="215"/>
                </a:lnTo>
                <a:lnTo>
                  <a:pt x="1069" y="215"/>
                </a:lnTo>
                <a:lnTo>
                  <a:pt x="1069" y="209"/>
                </a:lnTo>
                <a:lnTo>
                  <a:pt x="1070" y="216"/>
                </a:lnTo>
                <a:lnTo>
                  <a:pt x="1070" y="215"/>
                </a:lnTo>
                <a:lnTo>
                  <a:pt x="1070" y="214"/>
                </a:lnTo>
                <a:lnTo>
                  <a:pt x="1070" y="214"/>
                </a:lnTo>
                <a:lnTo>
                  <a:pt x="1071" y="71"/>
                </a:lnTo>
                <a:lnTo>
                  <a:pt x="1071" y="206"/>
                </a:lnTo>
                <a:lnTo>
                  <a:pt x="1071" y="205"/>
                </a:lnTo>
                <a:lnTo>
                  <a:pt x="1072" y="215"/>
                </a:lnTo>
                <a:lnTo>
                  <a:pt x="1072" y="214"/>
                </a:lnTo>
                <a:lnTo>
                  <a:pt x="1072" y="214"/>
                </a:lnTo>
                <a:lnTo>
                  <a:pt x="1072" y="215"/>
                </a:lnTo>
                <a:lnTo>
                  <a:pt x="1073" y="214"/>
                </a:lnTo>
                <a:lnTo>
                  <a:pt x="1073" y="215"/>
                </a:lnTo>
                <a:lnTo>
                  <a:pt x="1074" y="215"/>
                </a:lnTo>
                <a:lnTo>
                  <a:pt x="1074" y="214"/>
                </a:lnTo>
                <a:lnTo>
                  <a:pt x="1074" y="215"/>
                </a:lnTo>
                <a:lnTo>
                  <a:pt x="1074" y="215"/>
                </a:lnTo>
                <a:lnTo>
                  <a:pt x="1074" y="215"/>
                </a:lnTo>
                <a:lnTo>
                  <a:pt x="1075" y="215"/>
                </a:lnTo>
                <a:lnTo>
                  <a:pt x="1075" y="73"/>
                </a:lnTo>
                <a:lnTo>
                  <a:pt x="1076" y="214"/>
                </a:lnTo>
                <a:lnTo>
                  <a:pt x="1076" y="214"/>
                </a:lnTo>
                <a:lnTo>
                  <a:pt x="1076" y="215"/>
                </a:lnTo>
                <a:lnTo>
                  <a:pt x="1076" y="214"/>
                </a:lnTo>
                <a:lnTo>
                  <a:pt x="1077" y="215"/>
                </a:lnTo>
                <a:lnTo>
                  <a:pt x="1077" y="215"/>
                </a:lnTo>
                <a:lnTo>
                  <a:pt x="1077" y="214"/>
                </a:lnTo>
                <a:lnTo>
                  <a:pt x="1078" y="215"/>
                </a:lnTo>
                <a:lnTo>
                  <a:pt x="1078" y="215"/>
                </a:lnTo>
                <a:lnTo>
                  <a:pt x="1078" y="215"/>
                </a:lnTo>
                <a:lnTo>
                  <a:pt x="1078" y="214"/>
                </a:lnTo>
                <a:lnTo>
                  <a:pt x="1079" y="214"/>
                </a:lnTo>
                <a:lnTo>
                  <a:pt x="1079" y="214"/>
                </a:lnTo>
                <a:lnTo>
                  <a:pt x="1080" y="133"/>
                </a:lnTo>
                <a:lnTo>
                  <a:pt x="1080" y="214"/>
                </a:lnTo>
                <a:lnTo>
                  <a:pt x="1080" y="214"/>
                </a:lnTo>
                <a:lnTo>
                  <a:pt x="1080" y="205"/>
                </a:lnTo>
                <a:lnTo>
                  <a:pt x="1081" y="214"/>
                </a:lnTo>
                <a:lnTo>
                  <a:pt x="1081" y="214"/>
                </a:lnTo>
                <a:lnTo>
                  <a:pt x="1082" y="214"/>
                </a:lnTo>
                <a:lnTo>
                  <a:pt x="1082" y="214"/>
                </a:lnTo>
                <a:lnTo>
                  <a:pt x="1082" y="181"/>
                </a:lnTo>
                <a:lnTo>
                  <a:pt x="1082" y="181"/>
                </a:lnTo>
                <a:lnTo>
                  <a:pt x="1082" y="181"/>
                </a:lnTo>
                <a:lnTo>
                  <a:pt x="1083" y="215"/>
                </a:lnTo>
                <a:lnTo>
                  <a:pt x="1084" y="214"/>
                </a:lnTo>
                <a:lnTo>
                  <a:pt x="1084" y="215"/>
                </a:lnTo>
                <a:lnTo>
                  <a:pt x="1084" y="215"/>
                </a:lnTo>
                <a:lnTo>
                  <a:pt x="1085" y="213"/>
                </a:lnTo>
                <a:lnTo>
                  <a:pt x="1085" y="214"/>
                </a:lnTo>
                <a:lnTo>
                  <a:pt x="1085" y="215"/>
                </a:lnTo>
                <a:lnTo>
                  <a:pt x="1086" y="214"/>
                </a:lnTo>
                <a:lnTo>
                  <a:pt x="1086" y="214"/>
                </a:lnTo>
                <a:lnTo>
                  <a:pt x="1086" y="214"/>
                </a:lnTo>
                <a:lnTo>
                  <a:pt x="1086" y="215"/>
                </a:lnTo>
                <a:lnTo>
                  <a:pt x="1087" y="214"/>
                </a:lnTo>
                <a:lnTo>
                  <a:pt x="1087" y="214"/>
                </a:lnTo>
                <a:lnTo>
                  <a:pt x="1088" y="215"/>
                </a:lnTo>
                <a:lnTo>
                  <a:pt x="1088" y="173"/>
                </a:lnTo>
                <a:lnTo>
                  <a:pt x="1088" y="213"/>
                </a:lnTo>
                <a:lnTo>
                  <a:pt x="1089" y="214"/>
                </a:lnTo>
                <a:lnTo>
                  <a:pt x="1089" y="72"/>
                </a:lnTo>
                <a:lnTo>
                  <a:pt x="1089" y="214"/>
                </a:lnTo>
                <a:lnTo>
                  <a:pt x="1090" y="214"/>
                </a:lnTo>
                <a:lnTo>
                  <a:pt x="1090" y="216"/>
                </a:lnTo>
                <a:lnTo>
                  <a:pt x="1090" y="214"/>
                </a:lnTo>
                <a:lnTo>
                  <a:pt x="1091" y="214"/>
                </a:lnTo>
                <a:lnTo>
                  <a:pt x="1091" y="216"/>
                </a:lnTo>
                <a:lnTo>
                  <a:pt x="1091" y="214"/>
                </a:lnTo>
                <a:lnTo>
                  <a:pt x="1092" y="216"/>
                </a:lnTo>
                <a:lnTo>
                  <a:pt x="1092" y="216"/>
                </a:lnTo>
                <a:lnTo>
                  <a:pt x="1092" y="216"/>
                </a:lnTo>
                <a:lnTo>
                  <a:pt x="1092" y="214"/>
                </a:lnTo>
                <a:lnTo>
                  <a:pt x="1093" y="215"/>
                </a:lnTo>
                <a:lnTo>
                  <a:pt x="1093" y="215"/>
                </a:lnTo>
                <a:lnTo>
                  <a:pt x="1093" y="174"/>
                </a:lnTo>
                <a:lnTo>
                  <a:pt x="1094" y="216"/>
                </a:lnTo>
                <a:lnTo>
                  <a:pt x="1094" y="192"/>
                </a:lnTo>
                <a:lnTo>
                  <a:pt x="1094" y="214"/>
                </a:lnTo>
                <a:lnTo>
                  <a:pt x="1094" y="216"/>
                </a:lnTo>
                <a:lnTo>
                  <a:pt x="1095" y="212"/>
                </a:lnTo>
                <a:lnTo>
                  <a:pt x="1095" y="214"/>
                </a:lnTo>
                <a:lnTo>
                  <a:pt x="1095" y="215"/>
                </a:lnTo>
                <a:lnTo>
                  <a:pt x="1096" y="172"/>
                </a:lnTo>
                <a:lnTo>
                  <a:pt x="1096" y="215"/>
                </a:lnTo>
                <a:lnTo>
                  <a:pt x="1096" y="214"/>
                </a:lnTo>
                <a:lnTo>
                  <a:pt x="1096" y="214"/>
                </a:lnTo>
                <a:lnTo>
                  <a:pt x="1097" y="212"/>
                </a:lnTo>
                <a:lnTo>
                  <a:pt x="1097" y="215"/>
                </a:lnTo>
                <a:lnTo>
                  <a:pt x="1097" y="214"/>
                </a:lnTo>
                <a:lnTo>
                  <a:pt x="1098" y="214"/>
                </a:lnTo>
                <a:lnTo>
                  <a:pt x="1098" y="215"/>
                </a:lnTo>
                <a:lnTo>
                  <a:pt x="1098" y="215"/>
                </a:lnTo>
                <a:lnTo>
                  <a:pt x="1099" y="215"/>
                </a:lnTo>
                <a:lnTo>
                  <a:pt x="1099" y="214"/>
                </a:lnTo>
                <a:lnTo>
                  <a:pt x="1100" y="215"/>
                </a:lnTo>
                <a:lnTo>
                  <a:pt x="1100" y="215"/>
                </a:lnTo>
                <a:lnTo>
                  <a:pt x="1100" y="214"/>
                </a:lnTo>
                <a:lnTo>
                  <a:pt x="1101" y="215"/>
                </a:lnTo>
                <a:lnTo>
                  <a:pt x="1101" y="215"/>
                </a:lnTo>
                <a:lnTo>
                  <a:pt x="1102" y="182"/>
                </a:lnTo>
                <a:lnTo>
                  <a:pt x="1102" y="214"/>
                </a:lnTo>
                <a:lnTo>
                  <a:pt x="1102" y="214"/>
                </a:lnTo>
                <a:lnTo>
                  <a:pt x="1102" y="71"/>
                </a:lnTo>
                <a:lnTo>
                  <a:pt x="1103" y="215"/>
                </a:lnTo>
                <a:lnTo>
                  <a:pt x="1103" y="215"/>
                </a:lnTo>
                <a:lnTo>
                  <a:pt x="1103" y="215"/>
                </a:lnTo>
                <a:lnTo>
                  <a:pt x="1103" y="215"/>
                </a:lnTo>
                <a:lnTo>
                  <a:pt x="1104" y="214"/>
                </a:lnTo>
                <a:lnTo>
                  <a:pt x="1104" y="215"/>
                </a:lnTo>
                <a:lnTo>
                  <a:pt x="1104" y="215"/>
                </a:lnTo>
                <a:lnTo>
                  <a:pt x="1104" y="215"/>
                </a:lnTo>
                <a:lnTo>
                  <a:pt x="1104" y="173"/>
                </a:lnTo>
                <a:lnTo>
                  <a:pt x="1105" y="181"/>
                </a:lnTo>
                <a:lnTo>
                  <a:pt x="1105" y="182"/>
                </a:lnTo>
                <a:lnTo>
                  <a:pt x="1106" y="173"/>
                </a:lnTo>
                <a:lnTo>
                  <a:pt x="1106" y="215"/>
                </a:lnTo>
                <a:lnTo>
                  <a:pt x="1106" y="215"/>
                </a:lnTo>
                <a:lnTo>
                  <a:pt x="1107" y="215"/>
                </a:lnTo>
                <a:lnTo>
                  <a:pt x="1107" y="215"/>
                </a:lnTo>
                <a:lnTo>
                  <a:pt x="1108" y="175"/>
                </a:lnTo>
                <a:lnTo>
                  <a:pt x="1108" y="186"/>
                </a:lnTo>
                <a:lnTo>
                  <a:pt x="1108" y="186"/>
                </a:lnTo>
                <a:lnTo>
                  <a:pt x="1108" y="215"/>
                </a:lnTo>
                <a:lnTo>
                  <a:pt x="1109" y="174"/>
                </a:lnTo>
                <a:lnTo>
                  <a:pt x="1109" y="214"/>
                </a:lnTo>
                <a:lnTo>
                  <a:pt x="1109" y="211"/>
                </a:lnTo>
                <a:lnTo>
                  <a:pt x="1110" y="215"/>
                </a:lnTo>
                <a:lnTo>
                  <a:pt x="1110" y="212"/>
                </a:lnTo>
                <a:lnTo>
                  <a:pt x="1110" y="212"/>
                </a:lnTo>
                <a:lnTo>
                  <a:pt x="1110" y="212"/>
                </a:lnTo>
                <a:lnTo>
                  <a:pt x="1111" y="162"/>
                </a:lnTo>
                <a:lnTo>
                  <a:pt x="1111" y="205"/>
                </a:lnTo>
                <a:lnTo>
                  <a:pt x="1111" y="205"/>
                </a:lnTo>
                <a:lnTo>
                  <a:pt x="1111" y="205"/>
                </a:lnTo>
                <a:lnTo>
                  <a:pt x="1112" y="214"/>
                </a:lnTo>
                <a:lnTo>
                  <a:pt x="1112" y="214"/>
                </a:lnTo>
                <a:lnTo>
                  <a:pt x="1112" y="214"/>
                </a:lnTo>
                <a:lnTo>
                  <a:pt x="1113" y="214"/>
                </a:lnTo>
                <a:lnTo>
                  <a:pt x="1113" y="215"/>
                </a:lnTo>
                <a:lnTo>
                  <a:pt x="1113" y="214"/>
                </a:lnTo>
                <a:lnTo>
                  <a:pt x="1113" y="214"/>
                </a:lnTo>
                <a:lnTo>
                  <a:pt x="1114" y="215"/>
                </a:lnTo>
                <a:lnTo>
                  <a:pt x="1115" y="214"/>
                </a:lnTo>
                <a:lnTo>
                  <a:pt x="1115" y="214"/>
                </a:lnTo>
                <a:lnTo>
                  <a:pt x="1115" y="214"/>
                </a:lnTo>
                <a:lnTo>
                  <a:pt x="1116" y="215"/>
                </a:lnTo>
                <a:lnTo>
                  <a:pt x="1116" y="215"/>
                </a:lnTo>
                <a:lnTo>
                  <a:pt x="1116" y="215"/>
                </a:lnTo>
                <a:lnTo>
                  <a:pt x="1116" y="215"/>
                </a:lnTo>
                <a:lnTo>
                  <a:pt x="1116" y="214"/>
                </a:lnTo>
                <a:lnTo>
                  <a:pt x="1117" y="215"/>
                </a:lnTo>
                <a:lnTo>
                  <a:pt x="1117" y="215"/>
                </a:lnTo>
                <a:lnTo>
                  <a:pt x="1117" y="215"/>
                </a:lnTo>
                <a:lnTo>
                  <a:pt x="1118" y="170"/>
                </a:lnTo>
                <a:lnTo>
                  <a:pt x="1118" y="214"/>
                </a:lnTo>
                <a:lnTo>
                  <a:pt x="1118" y="73"/>
                </a:lnTo>
                <a:lnTo>
                  <a:pt x="1118" y="69"/>
                </a:lnTo>
                <a:lnTo>
                  <a:pt x="1119" y="215"/>
                </a:lnTo>
                <a:lnTo>
                  <a:pt x="1119" y="215"/>
                </a:lnTo>
                <a:lnTo>
                  <a:pt x="1119" y="215"/>
                </a:lnTo>
                <a:lnTo>
                  <a:pt x="1120" y="214"/>
                </a:lnTo>
                <a:lnTo>
                  <a:pt x="1120" y="215"/>
                </a:lnTo>
                <a:lnTo>
                  <a:pt x="1120" y="215"/>
                </a:lnTo>
                <a:lnTo>
                  <a:pt x="1121" y="215"/>
                </a:lnTo>
                <a:lnTo>
                  <a:pt x="1121" y="215"/>
                </a:lnTo>
                <a:lnTo>
                  <a:pt x="1121" y="214"/>
                </a:lnTo>
                <a:lnTo>
                  <a:pt x="1121" y="215"/>
                </a:lnTo>
                <a:lnTo>
                  <a:pt x="1122" y="215"/>
                </a:lnTo>
                <a:lnTo>
                  <a:pt x="1122" y="215"/>
                </a:lnTo>
                <a:lnTo>
                  <a:pt x="1122" y="214"/>
                </a:lnTo>
                <a:lnTo>
                  <a:pt x="1123" y="215"/>
                </a:lnTo>
                <a:lnTo>
                  <a:pt x="1123" y="215"/>
                </a:lnTo>
                <a:lnTo>
                  <a:pt x="1123" y="215"/>
                </a:lnTo>
                <a:lnTo>
                  <a:pt x="1123" y="213"/>
                </a:lnTo>
                <a:lnTo>
                  <a:pt x="1124" y="215"/>
                </a:lnTo>
                <a:lnTo>
                  <a:pt x="1124" y="215"/>
                </a:lnTo>
                <a:lnTo>
                  <a:pt x="1124" y="181"/>
                </a:lnTo>
                <a:lnTo>
                  <a:pt x="1125" y="215"/>
                </a:lnTo>
                <a:lnTo>
                  <a:pt x="1125" y="215"/>
                </a:lnTo>
                <a:lnTo>
                  <a:pt x="1126" y="167"/>
                </a:lnTo>
                <a:lnTo>
                  <a:pt x="1126" y="212"/>
                </a:lnTo>
                <a:lnTo>
                  <a:pt x="1126" y="210"/>
                </a:lnTo>
                <a:lnTo>
                  <a:pt x="1127" y="215"/>
                </a:lnTo>
                <a:lnTo>
                  <a:pt x="1127" y="213"/>
                </a:lnTo>
                <a:lnTo>
                  <a:pt x="1127" y="213"/>
                </a:lnTo>
                <a:lnTo>
                  <a:pt x="1127" y="213"/>
                </a:lnTo>
                <a:lnTo>
                  <a:pt x="1128" y="215"/>
                </a:lnTo>
                <a:lnTo>
                  <a:pt x="1128" y="214"/>
                </a:lnTo>
                <a:lnTo>
                  <a:pt x="1129" y="214"/>
                </a:lnTo>
                <a:lnTo>
                  <a:pt x="1129" y="215"/>
                </a:lnTo>
                <a:lnTo>
                  <a:pt x="1129" y="214"/>
                </a:lnTo>
                <a:lnTo>
                  <a:pt x="1129" y="214"/>
                </a:lnTo>
                <a:lnTo>
                  <a:pt x="1130" y="215"/>
                </a:lnTo>
                <a:lnTo>
                  <a:pt x="1130" y="215"/>
                </a:lnTo>
                <a:lnTo>
                  <a:pt x="1130" y="214"/>
                </a:lnTo>
                <a:lnTo>
                  <a:pt x="1131" y="214"/>
                </a:lnTo>
                <a:lnTo>
                  <a:pt x="1131" y="214"/>
                </a:lnTo>
                <a:lnTo>
                  <a:pt x="1131" y="215"/>
                </a:lnTo>
                <a:lnTo>
                  <a:pt x="1131" y="214"/>
                </a:lnTo>
                <a:lnTo>
                  <a:pt x="1132" y="215"/>
                </a:lnTo>
                <a:lnTo>
                  <a:pt x="1132" y="215"/>
                </a:lnTo>
                <a:lnTo>
                  <a:pt x="1132" y="215"/>
                </a:lnTo>
                <a:lnTo>
                  <a:pt x="1133" y="213"/>
                </a:lnTo>
                <a:lnTo>
                  <a:pt x="1133" y="213"/>
                </a:lnTo>
                <a:lnTo>
                  <a:pt x="1133" y="215"/>
                </a:lnTo>
                <a:lnTo>
                  <a:pt x="1134" y="72"/>
                </a:lnTo>
                <a:lnTo>
                  <a:pt x="1134" y="214"/>
                </a:lnTo>
                <a:lnTo>
                  <a:pt x="1134" y="215"/>
                </a:lnTo>
                <a:lnTo>
                  <a:pt x="1134" y="214"/>
                </a:lnTo>
                <a:lnTo>
                  <a:pt x="1135" y="216"/>
                </a:lnTo>
                <a:lnTo>
                  <a:pt x="1135" y="214"/>
                </a:lnTo>
                <a:lnTo>
                  <a:pt x="1135" y="214"/>
                </a:lnTo>
                <a:lnTo>
                  <a:pt x="1136" y="214"/>
                </a:lnTo>
                <a:lnTo>
                  <a:pt x="1136" y="216"/>
                </a:lnTo>
                <a:lnTo>
                  <a:pt x="1136" y="215"/>
                </a:lnTo>
                <a:lnTo>
                  <a:pt x="1137" y="215"/>
                </a:lnTo>
                <a:lnTo>
                  <a:pt x="1137" y="216"/>
                </a:lnTo>
                <a:lnTo>
                  <a:pt x="1137" y="214"/>
                </a:lnTo>
                <a:lnTo>
                  <a:pt x="1137" y="215"/>
                </a:lnTo>
                <a:lnTo>
                  <a:pt x="1138" y="215"/>
                </a:lnTo>
                <a:lnTo>
                  <a:pt x="1138" y="216"/>
                </a:lnTo>
                <a:lnTo>
                  <a:pt x="1138" y="174"/>
                </a:lnTo>
                <a:lnTo>
                  <a:pt x="1139" y="214"/>
                </a:lnTo>
                <a:lnTo>
                  <a:pt x="1139" y="214"/>
                </a:lnTo>
                <a:lnTo>
                  <a:pt x="1139" y="170"/>
                </a:lnTo>
                <a:lnTo>
                  <a:pt x="1140" y="214"/>
                </a:lnTo>
                <a:lnTo>
                  <a:pt x="1140" y="214"/>
                </a:lnTo>
                <a:lnTo>
                  <a:pt x="1141" y="211"/>
                </a:lnTo>
                <a:lnTo>
                  <a:pt x="1141" y="214"/>
                </a:lnTo>
                <a:lnTo>
                  <a:pt x="1141" y="214"/>
                </a:lnTo>
                <a:lnTo>
                  <a:pt x="1141" y="213"/>
                </a:lnTo>
                <a:lnTo>
                  <a:pt x="1142" y="215"/>
                </a:lnTo>
                <a:lnTo>
                  <a:pt x="1142" y="215"/>
                </a:lnTo>
                <a:lnTo>
                  <a:pt x="1142" y="215"/>
                </a:lnTo>
                <a:lnTo>
                  <a:pt x="1142" y="214"/>
                </a:lnTo>
                <a:lnTo>
                  <a:pt x="1143" y="215"/>
                </a:lnTo>
                <a:lnTo>
                  <a:pt x="1143" y="215"/>
                </a:lnTo>
                <a:lnTo>
                  <a:pt x="1143" y="215"/>
                </a:lnTo>
                <a:lnTo>
                  <a:pt x="1144" y="214"/>
                </a:lnTo>
                <a:lnTo>
                  <a:pt x="1144" y="215"/>
                </a:lnTo>
                <a:lnTo>
                  <a:pt x="1144" y="215"/>
                </a:lnTo>
                <a:lnTo>
                  <a:pt x="1145" y="215"/>
                </a:lnTo>
                <a:lnTo>
                  <a:pt x="1145" y="212"/>
                </a:lnTo>
                <a:lnTo>
                  <a:pt x="1145" y="212"/>
                </a:lnTo>
                <a:lnTo>
                  <a:pt x="1146" y="213"/>
                </a:lnTo>
                <a:lnTo>
                  <a:pt x="1146" y="215"/>
                </a:lnTo>
                <a:lnTo>
                  <a:pt x="1147" y="69"/>
                </a:lnTo>
                <a:lnTo>
                  <a:pt x="1147" y="182"/>
                </a:lnTo>
                <a:lnTo>
                  <a:pt x="1147" y="181"/>
                </a:lnTo>
                <a:lnTo>
                  <a:pt x="1147" y="168"/>
                </a:lnTo>
                <a:lnTo>
                  <a:pt x="1148" y="215"/>
                </a:lnTo>
                <a:lnTo>
                  <a:pt x="1148" y="214"/>
                </a:lnTo>
                <a:lnTo>
                  <a:pt x="1148" y="214"/>
                </a:lnTo>
                <a:lnTo>
                  <a:pt x="1148" y="215"/>
                </a:lnTo>
                <a:lnTo>
                  <a:pt x="1149" y="183"/>
                </a:lnTo>
                <a:lnTo>
                  <a:pt x="1149" y="214"/>
                </a:lnTo>
                <a:lnTo>
                  <a:pt x="1149" y="183"/>
                </a:lnTo>
                <a:lnTo>
                  <a:pt x="1149" y="182"/>
                </a:lnTo>
                <a:lnTo>
                  <a:pt x="1150" y="215"/>
                </a:lnTo>
                <a:lnTo>
                  <a:pt x="1150" y="215"/>
                </a:lnTo>
                <a:lnTo>
                  <a:pt x="1150" y="215"/>
                </a:lnTo>
                <a:lnTo>
                  <a:pt x="1151" y="215"/>
                </a:lnTo>
                <a:lnTo>
                  <a:pt x="1151" y="212"/>
                </a:lnTo>
                <a:lnTo>
                  <a:pt x="1151" y="215"/>
                </a:lnTo>
                <a:lnTo>
                  <a:pt x="1151" y="215"/>
                </a:lnTo>
                <a:lnTo>
                  <a:pt x="1151" y="145"/>
                </a:lnTo>
                <a:lnTo>
                  <a:pt x="1152" y="215"/>
                </a:lnTo>
                <a:lnTo>
                  <a:pt x="1152" y="214"/>
                </a:lnTo>
                <a:lnTo>
                  <a:pt x="1152" y="213"/>
                </a:lnTo>
                <a:lnTo>
                  <a:pt x="1153" y="215"/>
                </a:lnTo>
                <a:lnTo>
                  <a:pt x="1153" y="209"/>
                </a:lnTo>
                <a:lnTo>
                  <a:pt x="1153" y="212"/>
                </a:lnTo>
                <a:lnTo>
                  <a:pt x="1154" y="212"/>
                </a:lnTo>
                <a:lnTo>
                  <a:pt x="1154" y="212"/>
                </a:lnTo>
                <a:lnTo>
                  <a:pt x="1154" y="215"/>
                </a:lnTo>
                <a:lnTo>
                  <a:pt x="1155" y="214"/>
                </a:lnTo>
                <a:lnTo>
                  <a:pt x="1155" y="214"/>
                </a:lnTo>
                <a:lnTo>
                  <a:pt x="1155" y="214"/>
                </a:lnTo>
                <a:lnTo>
                  <a:pt x="1156" y="215"/>
                </a:lnTo>
                <a:lnTo>
                  <a:pt x="1156" y="215"/>
                </a:lnTo>
                <a:lnTo>
                  <a:pt x="1156" y="215"/>
                </a:lnTo>
                <a:lnTo>
                  <a:pt x="1156" y="215"/>
                </a:lnTo>
                <a:lnTo>
                  <a:pt x="1156" y="214"/>
                </a:lnTo>
                <a:lnTo>
                  <a:pt x="1157" y="215"/>
                </a:lnTo>
                <a:lnTo>
                  <a:pt x="1157" y="214"/>
                </a:lnTo>
                <a:lnTo>
                  <a:pt x="1157" y="215"/>
                </a:lnTo>
                <a:lnTo>
                  <a:pt x="1158" y="214"/>
                </a:lnTo>
                <a:lnTo>
                  <a:pt x="1158" y="215"/>
                </a:lnTo>
                <a:lnTo>
                  <a:pt x="1158" y="215"/>
                </a:lnTo>
                <a:lnTo>
                  <a:pt x="1158" y="215"/>
                </a:lnTo>
                <a:lnTo>
                  <a:pt x="1159" y="211"/>
                </a:lnTo>
                <a:lnTo>
                  <a:pt x="1159" y="215"/>
                </a:lnTo>
                <a:lnTo>
                  <a:pt x="1159" y="215"/>
                </a:lnTo>
                <a:lnTo>
                  <a:pt x="1159" y="72"/>
                </a:lnTo>
                <a:lnTo>
                  <a:pt x="1160" y="216"/>
                </a:lnTo>
                <a:lnTo>
                  <a:pt x="1160" y="215"/>
                </a:lnTo>
                <a:lnTo>
                  <a:pt x="1161" y="215"/>
                </a:lnTo>
                <a:lnTo>
                  <a:pt x="1161" y="216"/>
                </a:lnTo>
                <a:lnTo>
                  <a:pt x="1161" y="214"/>
                </a:lnTo>
                <a:lnTo>
                  <a:pt x="1161" y="215"/>
                </a:lnTo>
                <a:lnTo>
                  <a:pt x="1162" y="214"/>
                </a:lnTo>
                <a:lnTo>
                  <a:pt x="1162" y="216"/>
                </a:lnTo>
                <a:lnTo>
                  <a:pt x="1163" y="174"/>
                </a:lnTo>
                <a:lnTo>
                  <a:pt x="1163" y="214"/>
                </a:lnTo>
                <a:lnTo>
                  <a:pt x="1163" y="214"/>
                </a:lnTo>
                <a:lnTo>
                  <a:pt x="1163" y="216"/>
                </a:lnTo>
                <a:lnTo>
                  <a:pt x="1164" y="182"/>
                </a:lnTo>
                <a:lnTo>
                  <a:pt x="1164" y="212"/>
                </a:lnTo>
                <a:lnTo>
                  <a:pt x="1164" y="212"/>
                </a:lnTo>
                <a:lnTo>
                  <a:pt x="1164" y="143"/>
                </a:lnTo>
                <a:lnTo>
                  <a:pt x="1165" y="215"/>
                </a:lnTo>
                <a:lnTo>
                  <a:pt x="1165" y="205"/>
                </a:lnTo>
                <a:lnTo>
                  <a:pt x="1165" y="193"/>
                </a:lnTo>
                <a:lnTo>
                  <a:pt x="1165" y="165"/>
                </a:lnTo>
                <a:lnTo>
                  <a:pt x="1165" y="215"/>
                </a:lnTo>
                <a:lnTo>
                  <a:pt x="1166" y="215"/>
                </a:lnTo>
                <a:lnTo>
                  <a:pt x="1166" y="215"/>
                </a:lnTo>
                <a:lnTo>
                  <a:pt x="1166" y="215"/>
                </a:lnTo>
                <a:lnTo>
                  <a:pt x="1167" y="144"/>
                </a:lnTo>
                <a:lnTo>
                  <a:pt x="1167" y="212"/>
                </a:lnTo>
                <a:lnTo>
                  <a:pt x="1168" y="72"/>
                </a:lnTo>
                <a:lnTo>
                  <a:pt x="1168" y="215"/>
                </a:lnTo>
                <a:lnTo>
                  <a:pt x="1168" y="215"/>
                </a:lnTo>
                <a:lnTo>
                  <a:pt x="1169" y="215"/>
                </a:lnTo>
                <a:lnTo>
                  <a:pt x="1169" y="214"/>
                </a:lnTo>
                <a:lnTo>
                  <a:pt x="1169" y="215"/>
                </a:lnTo>
                <a:lnTo>
                  <a:pt x="1169" y="215"/>
                </a:lnTo>
                <a:lnTo>
                  <a:pt x="1170" y="215"/>
                </a:lnTo>
                <a:lnTo>
                  <a:pt x="1170" y="214"/>
                </a:lnTo>
                <a:lnTo>
                  <a:pt x="1170" y="215"/>
                </a:lnTo>
                <a:lnTo>
                  <a:pt x="1171" y="215"/>
                </a:lnTo>
                <a:lnTo>
                  <a:pt x="1171" y="215"/>
                </a:lnTo>
                <a:lnTo>
                  <a:pt x="1171" y="214"/>
                </a:lnTo>
                <a:lnTo>
                  <a:pt x="1171" y="215"/>
                </a:lnTo>
                <a:lnTo>
                  <a:pt x="1172" y="214"/>
                </a:lnTo>
                <a:lnTo>
                  <a:pt x="1172" y="214"/>
                </a:lnTo>
                <a:lnTo>
                  <a:pt x="1172" y="215"/>
                </a:lnTo>
                <a:lnTo>
                  <a:pt x="1173" y="213"/>
                </a:lnTo>
                <a:lnTo>
                  <a:pt x="1173" y="215"/>
                </a:lnTo>
                <a:lnTo>
                  <a:pt x="1173" y="215"/>
                </a:lnTo>
                <a:lnTo>
                  <a:pt x="1173" y="67"/>
                </a:lnTo>
                <a:lnTo>
                  <a:pt x="1174" y="215"/>
                </a:lnTo>
                <a:lnTo>
                  <a:pt x="1174" y="181"/>
                </a:lnTo>
                <a:lnTo>
                  <a:pt x="1174" y="181"/>
                </a:lnTo>
                <a:lnTo>
                  <a:pt x="1174" y="173"/>
                </a:lnTo>
                <a:lnTo>
                  <a:pt x="1175" y="216"/>
                </a:lnTo>
                <a:lnTo>
                  <a:pt x="1175" y="215"/>
                </a:lnTo>
                <a:lnTo>
                  <a:pt x="1175" y="216"/>
                </a:lnTo>
                <a:lnTo>
                  <a:pt x="1175" y="216"/>
                </a:lnTo>
                <a:lnTo>
                  <a:pt x="1176" y="214"/>
                </a:lnTo>
                <a:lnTo>
                  <a:pt x="1176" y="216"/>
                </a:lnTo>
                <a:lnTo>
                  <a:pt x="1177" y="215"/>
                </a:lnTo>
                <a:lnTo>
                  <a:pt x="1177" y="216"/>
                </a:lnTo>
                <a:lnTo>
                  <a:pt x="1177" y="214"/>
                </a:lnTo>
                <a:lnTo>
                  <a:pt x="1177" y="214"/>
                </a:lnTo>
                <a:lnTo>
                  <a:pt x="1177" y="214"/>
                </a:lnTo>
                <a:lnTo>
                  <a:pt x="1178" y="216"/>
                </a:lnTo>
                <a:lnTo>
                  <a:pt x="1178" y="156"/>
                </a:lnTo>
                <a:lnTo>
                  <a:pt x="1179" y="213"/>
                </a:lnTo>
                <a:lnTo>
                  <a:pt x="1179" y="213"/>
                </a:lnTo>
                <a:lnTo>
                  <a:pt x="1179" y="181"/>
                </a:lnTo>
                <a:lnTo>
                  <a:pt x="1180" y="215"/>
                </a:lnTo>
                <a:lnTo>
                  <a:pt x="1180" y="215"/>
                </a:lnTo>
                <a:lnTo>
                  <a:pt x="1180" y="215"/>
                </a:lnTo>
                <a:lnTo>
                  <a:pt x="1180" y="213"/>
                </a:lnTo>
                <a:lnTo>
                  <a:pt x="1181" y="215"/>
                </a:lnTo>
                <a:lnTo>
                  <a:pt x="1181" y="215"/>
                </a:lnTo>
                <a:lnTo>
                  <a:pt x="1181" y="215"/>
                </a:lnTo>
                <a:lnTo>
                  <a:pt x="1181" y="214"/>
                </a:lnTo>
                <a:lnTo>
                  <a:pt x="1181" y="215"/>
                </a:lnTo>
                <a:lnTo>
                  <a:pt x="1182" y="214"/>
                </a:lnTo>
                <a:lnTo>
                  <a:pt x="1182" y="215"/>
                </a:lnTo>
                <a:lnTo>
                  <a:pt x="1183" y="214"/>
                </a:lnTo>
                <a:lnTo>
                  <a:pt x="1183" y="215"/>
                </a:lnTo>
                <a:lnTo>
                  <a:pt x="1183" y="215"/>
                </a:lnTo>
                <a:lnTo>
                  <a:pt x="1183" y="215"/>
                </a:lnTo>
                <a:lnTo>
                  <a:pt x="1184" y="214"/>
                </a:lnTo>
                <a:lnTo>
                  <a:pt x="1184" y="214"/>
                </a:lnTo>
                <a:lnTo>
                  <a:pt x="1185" y="214"/>
                </a:lnTo>
                <a:lnTo>
                  <a:pt x="1185" y="216"/>
                </a:lnTo>
                <a:lnTo>
                  <a:pt x="1185" y="69"/>
                </a:lnTo>
                <a:lnTo>
                  <a:pt x="1185" y="201"/>
                </a:lnTo>
                <a:lnTo>
                  <a:pt x="1185" y="215"/>
                </a:lnTo>
                <a:lnTo>
                  <a:pt x="1186" y="167"/>
                </a:lnTo>
                <a:lnTo>
                  <a:pt x="1187" y="209"/>
                </a:lnTo>
                <a:lnTo>
                  <a:pt x="1187" y="209"/>
                </a:lnTo>
                <a:lnTo>
                  <a:pt x="1187" y="179"/>
                </a:lnTo>
                <a:lnTo>
                  <a:pt x="1188" y="216"/>
                </a:lnTo>
                <a:lnTo>
                  <a:pt x="1188" y="216"/>
                </a:lnTo>
                <a:lnTo>
                  <a:pt x="1188" y="216"/>
                </a:lnTo>
                <a:lnTo>
                  <a:pt x="1188" y="216"/>
                </a:lnTo>
                <a:lnTo>
                  <a:pt x="1189" y="215"/>
                </a:lnTo>
                <a:lnTo>
                  <a:pt x="1189" y="216"/>
                </a:lnTo>
                <a:lnTo>
                  <a:pt x="1189" y="216"/>
                </a:lnTo>
                <a:lnTo>
                  <a:pt x="1190" y="214"/>
                </a:lnTo>
                <a:lnTo>
                  <a:pt x="1190" y="216"/>
                </a:lnTo>
                <a:lnTo>
                  <a:pt x="1190" y="216"/>
                </a:lnTo>
                <a:lnTo>
                  <a:pt x="1191" y="213"/>
                </a:lnTo>
                <a:lnTo>
                  <a:pt x="1191" y="215"/>
                </a:lnTo>
                <a:lnTo>
                  <a:pt x="1191" y="215"/>
                </a:lnTo>
                <a:lnTo>
                  <a:pt x="1192" y="215"/>
                </a:lnTo>
                <a:lnTo>
                  <a:pt x="1192" y="216"/>
                </a:lnTo>
                <a:lnTo>
                  <a:pt x="1192" y="216"/>
                </a:lnTo>
                <a:lnTo>
                  <a:pt x="1193" y="216"/>
                </a:lnTo>
                <a:lnTo>
                  <a:pt x="1193" y="214"/>
                </a:lnTo>
                <a:lnTo>
                  <a:pt x="1194" y="216"/>
                </a:lnTo>
                <a:lnTo>
                  <a:pt x="1194" y="216"/>
                </a:lnTo>
                <a:lnTo>
                  <a:pt x="1194" y="215"/>
                </a:lnTo>
                <a:lnTo>
                  <a:pt x="1194" y="216"/>
                </a:lnTo>
                <a:lnTo>
                  <a:pt x="1195" y="216"/>
                </a:lnTo>
                <a:lnTo>
                  <a:pt x="1195" y="216"/>
                </a:lnTo>
                <a:lnTo>
                  <a:pt x="1195" y="215"/>
                </a:lnTo>
                <a:lnTo>
                  <a:pt x="1196" y="216"/>
                </a:lnTo>
                <a:lnTo>
                  <a:pt x="1196" y="216"/>
                </a:lnTo>
                <a:lnTo>
                  <a:pt x="1196" y="216"/>
                </a:lnTo>
                <a:lnTo>
                  <a:pt x="1197" y="216"/>
                </a:lnTo>
                <a:lnTo>
                  <a:pt x="1197" y="215"/>
                </a:lnTo>
                <a:lnTo>
                  <a:pt x="1197" y="215"/>
                </a:lnTo>
                <a:lnTo>
                  <a:pt x="1197" y="216"/>
                </a:lnTo>
                <a:lnTo>
                  <a:pt x="1198" y="215"/>
                </a:lnTo>
                <a:lnTo>
                  <a:pt x="1198" y="215"/>
                </a:lnTo>
                <a:lnTo>
                  <a:pt x="1198" y="216"/>
                </a:lnTo>
                <a:lnTo>
                  <a:pt x="1199" y="215"/>
                </a:lnTo>
                <a:lnTo>
                  <a:pt x="1199" y="215"/>
                </a:lnTo>
                <a:lnTo>
                  <a:pt x="1200" y="215"/>
                </a:lnTo>
                <a:lnTo>
                  <a:pt x="1200" y="216"/>
                </a:lnTo>
                <a:lnTo>
                  <a:pt x="1200" y="215"/>
                </a:lnTo>
                <a:lnTo>
                  <a:pt x="1200" y="215"/>
                </a:lnTo>
                <a:lnTo>
                  <a:pt x="1201" y="215"/>
                </a:lnTo>
                <a:lnTo>
                  <a:pt x="1201" y="216"/>
                </a:lnTo>
                <a:lnTo>
                  <a:pt x="1201" y="214"/>
                </a:lnTo>
                <a:lnTo>
                  <a:pt x="1202" y="215"/>
                </a:lnTo>
                <a:lnTo>
                  <a:pt x="1202" y="216"/>
                </a:lnTo>
                <a:lnTo>
                  <a:pt x="1203" y="215"/>
                </a:lnTo>
                <a:lnTo>
                  <a:pt x="1203" y="215"/>
                </a:lnTo>
                <a:lnTo>
                  <a:pt x="1203" y="216"/>
                </a:lnTo>
                <a:lnTo>
                  <a:pt x="1203" y="216"/>
                </a:lnTo>
                <a:lnTo>
                  <a:pt x="1204" y="215"/>
                </a:lnTo>
                <a:lnTo>
                  <a:pt x="1204" y="216"/>
                </a:lnTo>
                <a:lnTo>
                  <a:pt x="1204" y="216"/>
                </a:lnTo>
                <a:lnTo>
                  <a:pt x="1204" y="216"/>
                </a:lnTo>
                <a:lnTo>
                  <a:pt x="1205" y="215"/>
                </a:lnTo>
                <a:lnTo>
                  <a:pt x="1205" y="215"/>
                </a:lnTo>
                <a:lnTo>
                  <a:pt x="1205" y="216"/>
                </a:lnTo>
                <a:lnTo>
                  <a:pt x="1205" y="216"/>
                </a:lnTo>
                <a:lnTo>
                  <a:pt x="1206" y="215"/>
                </a:lnTo>
                <a:lnTo>
                  <a:pt x="1206" y="215"/>
                </a:lnTo>
                <a:lnTo>
                  <a:pt x="1206" y="215"/>
                </a:lnTo>
                <a:lnTo>
                  <a:pt x="1207" y="216"/>
                </a:lnTo>
                <a:lnTo>
                  <a:pt x="1207" y="214"/>
                </a:lnTo>
                <a:lnTo>
                  <a:pt x="1207" y="215"/>
                </a:lnTo>
                <a:lnTo>
                  <a:pt x="1208" y="215"/>
                </a:lnTo>
                <a:lnTo>
                  <a:pt x="1208" y="216"/>
                </a:lnTo>
                <a:lnTo>
                  <a:pt x="1208" y="216"/>
                </a:lnTo>
                <a:lnTo>
                  <a:pt x="1208" y="215"/>
                </a:lnTo>
                <a:lnTo>
                  <a:pt x="1209" y="216"/>
                </a:lnTo>
                <a:lnTo>
                  <a:pt x="1210" y="216"/>
                </a:lnTo>
                <a:lnTo>
                  <a:pt x="1210" y="216"/>
                </a:lnTo>
                <a:lnTo>
                  <a:pt x="1210" y="215"/>
                </a:lnTo>
                <a:lnTo>
                  <a:pt x="1210" y="216"/>
                </a:lnTo>
                <a:lnTo>
                  <a:pt x="1211" y="216"/>
                </a:lnTo>
                <a:lnTo>
                  <a:pt x="1211" y="216"/>
                </a:lnTo>
                <a:lnTo>
                  <a:pt x="1211" y="216"/>
                </a:lnTo>
                <a:lnTo>
                  <a:pt x="1211" y="215"/>
                </a:lnTo>
                <a:lnTo>
                  <a:pt x="1212" y="216"/>
                </a:lnTo>
                <a:lnTo>
                  <a:pt x="1212" y="216"/>
                </a:lnTo>
                <a:lnTo>
                  <a:pt x="1212" y="216"/>
                </a:lnTo>
                <a:lnTo>
                  <a:pt x="1213" y="214"/>
                </a:lnTo>
                <a:lnTo>
                  <a:pt x="1213" y="216"/>
                </a:lnTo>
                <a:lnTo>
                  <a:pt x="1213" y="216"/>
                </a:lnTo>
                <a:lnTo>
                  <a:pt x="1213" y="216"/>
                </a:lnTo>
                <a:lnTo>
                  <a:pt x="1214" y="214"/>
                </a:lnTo>
                <a:lnTo>
                  <a:pt x="1214" y="216"/>
                </a:lnTo>
                <a:lnTo>
                  <a:pt x="1214" y="216"/>
                </a:lnTo>
                <a:lnTo>
                  <a:pt x="1214" y="216"/>
                </a:lnTo>
                <a:lnTo>
                  <a:pt x="1215" y="214"/>
                </a:lnTo>
                <a:lnTo>
                  <a:pt x="1215" y="216"/>
                </a:lnTo>
                <a:lnTo>
                  <a:pt x="1216" y="216"/>
                </a:lnTo>
                <a:lnTo>
                  <a:pt x="1216" y="216"/>
                </a:lnTo>
                <a:lnTo>
                  <a:pt x="1216" y="215"/>
                </a:lnTo>
                <a:lnTo>
                  <a:pt x="1216" y="216"/>
                </a:lnTo>
                <a:lnTo>
                  <a:pt x="1216" y="216"/>
                </a:lnTo>
                <a:lnTo>
                  <a:pt x="1217" y="216"/>
                </a:lnTo>
                <a:lnTo>
                  <a:pt x="1217" y="215"/>
                </a:lnTo>
                <a:lnTo>
                  <a:pt x="1218" y="216"/>
                </a:lnTo>
                <a:lnTo>
                  <a:pt x="1218" y="216"/>
                </a:lnTo>
                <a:lnTo>
                  <a:pt x="1218" y="215"/>
                </a:lnTo>
                <a:lnTo>
                  <a:pt x="1219" y="216"/>
                </a:lnTo>
                <a:lnTo>
                  <a:pt x="1219" y="216"/>
                </a:lnTo>
                <a:lnTo>
                  <a:pt x="1220" y="216"/>
                </a:lnTo>
                <a:lnTo>
                  <a:pt x="1220" y="215"/>
                </a:lnTo>
                <a:lnTo>
                  <a:pt x="1220" y="215"/>
                </a:lnTo>
                <a:lnTo>
                  <a:pt x="1220" y="215"/>
                </a:lnTo>
                <a:lnTo>
                  <a:pt x="1220" y="216"/>
                </a:lnTo>
                <a:lnTo>
                  <a:pt x="1221" y="215"/>
                </a:lnTo>
                <a:lnTo>
                  <a:pt x="1221" y="215"/>
                </a:lnTo>
                <a:lnTo>
                  <a:pt x="1221" y="215"/>
                </a:lnTo>
                <a:lnTo>
                  <a:pt x="1222" y="214"/>
                </a:lnTo>
                <a:lnTo>
                  <a:pt x="1222" y="216"/>
                </a:lnTo>
                <a:lnTo>
                  <a:pt x="1222" y="216"/>
                </a:lnTo>
                <a:lnTo>
                  <a:pt x="1222" y="214"/>
                </a:lnTo>
                <a:lnTo>
                  <a:pt x="1223" y="216"/>
                </a:lnTo>
                <a:lnTo>
                  <a:pt x="1223" y="216"/>
                </a:lnTo>
                <a:lnTo>
                  <a:pt x="1224" y="216"/>
                </a:lnTo>
                <a:lnTo>
                  <a:pt x="1224" y="142"/>
                </a:lnTo>
                <a:lnTo>
                  <a:pt x="1224" y="212"/>
                </a:lnTo>
                <a:lnTo>
                  <a:pt x="1224" y="212"/>
                </a:lnTo>
                <a:lnTo>
                  <a:pt x="1225" y="208"/>
                </a:lnTo>
                <a:lnTo>
                  <a:pt x="1226" y="216"/>
                </a:lnTo>
                <a:lnTo>
                  <a:pt x="1226" y="216"/>
                </a:lnTo>
                <a:lnTo>
                  <a:pt x="1226" y="215"/>
                </a:lnTo>
                <a:lnTo>
                  <a:pt x="1226" y="215"/>
                </a:lnTo>
                <a:lnTo>
                  <a:pt x="1227" y="216"/>
                </a:lnTo>
                <a:lnTo>
                  <a:pt x="1227" y="216"/>
                </a:lnTo>
                <a:lnTo>
                  <a:pt x="1227" y="216"/>
                </a:lnTo>
                <a:lnTo>
                  <a:pt x="1228" y="214"/>
                </a:lnTo>
                <a:lnTo>
                  <a:pt x="1228" y="215"/>
                </a:lnTo>
                <a:lnTo>
                  <a:pt x="1228" y="215"/>
                </a:lnTo>
                <a:lnTo>
                  <a:pt x="1228" y="215"/>
                </a:lnTo>
                <a:lnTo>
                  <a:pt x="1229" y="216"/>
                </a:lnTo>
                <a:lnTo>
                  <a:pt x="1229" y="215"/>
                </a:lnTo>
                <a:lnTo>
                  <a:pt x="1229" y="216"/>
                </a:lnTo>
                <a:lnTo>
                  <a:pt x="1230" y="70"/>
                </a:lnTo>
                <a:lnTo>
                  <a:pt x="1230" y="214"/>
                </a:lnTo>
                <a:lnTo>
                  <a:pt x="1230" y="73"/>
                </a:lnTo>
                <a:lnTo>
                  <a:pt x="1230" y="71"/>
                </a:lnTo>
                <a:lnTo>
                  <a:pt x="1231" y="216"/>
                </a:lnTo>
                <a:lnTo>
                  <a:pt x="1231" y="216"/>
                </a:lnTo>
                <a:lnTo>
                  <a:pt x="1232" y="216"/>
                </a:lnTo>
                <a:lnTo>
                  <a:pt x="1232" y="215"/>
                </a:lnTo>
                <a:lnTo>
                  <a:pt x="1232" y="216"/>
                </a:lnTo>
                <a:lnTo>
                  <a:pt x="1232" y="216"/>
                </a:lnTo>
                <a:lnTo>
                  <a:pt x="1233" y="214"/>
                </a:lnTo>
                <a:lnTo>
                  <a:pt x="1234" y="216"/>
                </a:lnTo>
                <a:lnTo>
                  <a:pt x="1234" y="215"/>
                </a:lnTo>
                <a:lnTo>
                  <a:pt x="1234" y="215"/>
                </a:lnTo>
                <a:lnTo>
                  <a:pt x="1234" y="171"/>
                </a:lnTo>
                <a:lnTo>
                  <a:pt x="1235" y="212"/>
                </a:lnTo>
                <a:lnTo>
                  <a:pt x="1235" y="212"/>
                </a:lnTo>
                <a:lnTo>
                  <a:pt x="1236" y="142"/>
                </a:lnTo>
                <a:lnTo>
                  <a:pt x="1236" y="215"/>
                </a:lnTo>
                <a:lnTo>
                  <a:pt x="1236" y="215"/>
                </a:lnTo>
                <a:lnTo>
                  <a:pt x="1236" y="215"/>
                </a:lnTo>
                <a:lnTo>
                  <a:pt x="1237" y="171"/>
                </a:lnTo>
                <a:lnTo>
                  <a:pt x="1237" y="212"/>
                </a:lnTo>
                <a:lnTo>
                  <a:pt x="1237" y="182"/>
                </a:lnTo>
                <a:lnTo>
                  <a:pt x="1237" y="182"/>
                </a:lnTo>
                <a:lnTo>
                  <a:pt x="1238" y="216"/>
                </a:lnTo>
                <a:lnTo>
                  <a:pt x="1238" y="215"/>
                </a:lnTo>
                <a:lnTo>
                  <a:pt x="1238" y="215"/>
                </a:lnTo>
                <a:lnTo>
                  <a:pt x="1239" y="216"/>
                </a:lnTo>
                <a:lnTo>
                  <a:pt x="1239" y="214"/>
                </a:lnTo>
                <a:lnTo>
                  <a:pt x="1239" y="216"/>
                </a:lnTo>
                <a:lnTo>
                  <a:pt x="1240" y="216"/>
                </a:lnTo>
                <a:lnTo>
                  <a:pt x="1240" y="214"/>
                </a:lnTo>
                <a:lnTo>
                  <a:pt x="1240" y="216"/>
                </a:lnTo>
                <a:lnTo>
                  <a:pt x="1240" y="216"/>
                </a:lnTo>
                <a:lnTo>
                  <a:pt x="1241" y="216"/>
                </a:lnTo>
                <a:lnTo>
                  <a:pt x="1241" y="215"/>
                </a:lnTo>
                <a:lnTo>
                  <a:pt x="1242" y="215"/>
                </a:lnTo>
                <a:lnTo>
                  <a:pt x="1242" y="215"/>
                </a:lnTo>
                <a:lnTo>
                  <a:pt x="1242" y="216"/>
                </a:lnTo>
                <a:lnTo>
                  <a:pt x="1243" y="72"/>
                </a:lnTo>
                <a:lnTo>
                  <a:pt x="1243" y="74"/>
                </a:lnTo>
                <a:lnTo>
                  <a:pt x="1244" y="216"/>
                </a:lnTo>
                <a:lnTo>
                  <a:pt x="1244" y="215"/>
                </a:lnTo>
                <a:lnTo>
                  <a:pt x="1244" y="215"/>
                </a:lnTo>
                <a:lnTo>
                  <a:pt x="1245" y="216"/>
                </a:lnTo>
                <a:lnTo>
                  <a:pt x="1245" y="215"/>
                </a:lnTo>
                <a:lnTo>
                  <a:pt x="1245" y="215"/>
                </a:lnTo>
                <a:lnTo>
                  <a:pt x="1246" y="216"/>
                </a:lnTo>
                <a:lnTo>
                  <a:pt x="1246" y="215"/>
                </a:lnTo>
                <a:lnTo>
                  <a:pt x="1246" y="216"/>
                </a:lnTo>
                <a:lnTo>
                  <a:pt x="1246" y="216"/>
                </a:lnTo>
                <a:lnTo>
                  <a:pt x="1247" y="174"/>
                </a:lnTo>
                <a:lnTo>
                  <a:pt x="1247" y="216"/>
                </a:lnTo>
                <a:lnTo>
                  <a:pt x="1247" y="215"/>
                </a:lnTo>
                <a:lnTo>
                  <a:pt x="1247" y="215"/>
                </a:lnTo>
                <a:lnTo>
                  <a:pt x="1248" y="179"/>
                </a:lnTo>
                <a:lnTo>
                  <a:pt x="1248" y="215"/>
                </a:lnTo>
                <a:lnTo>
                  <a:pt x="1249" y="214"/>
                </a:lnTo>
                <a:lnTo>
                  <a:pt x="1249" y="214"/>
                </a:lnTo>
                <a:lnTo>
                  <a:pt x="1249" y="167"/>
                </a:lnTo>
                <a:lnTo>
                  <a:pt x="1250" y="214"/>
                </a:lnTo>
                <a:lnTo>
                  <a:pt x="1250" y="214"/>
                </a:lnTo>
                <a:lnTo>
                  <a:pt x="1250" y="215"/>
                </a:lnTo>
                <a:lnTo>
                  <a:pt x="1250" y="171"/>
                </a:lnTo>
                <a:lnTo>
                  <a:pt x="1251" y="214"/>
                </a:lnTo>
                <a:lnTo>
                  <a:pt x="1251" y="214"/>
                </a:lnTo>
                <a:lnTo>
                  <a:pt x="1251" y="181"/>
                </a:lnTo>
                <a:lnTo>
                  <a:pt x="1252" y="215"/>
                </a:lnTo>
                <a:lnTo>
                  <a:pt x="1252" y="214"/>
                </a:lnTo>
                <a:lnTo>
                  <a:pt x="1252" y="214"/>
                </a:lnTo>
                <a:lnTo>
                  <a:pt x="1252" y="214"/>
                </a:lnTo>
                <a:lnTo>
                  <a:pt x="1253" y="216"/>
                </a:lnTo>
                <a:lnTo>
                  <a:pt x="1253" y="214"/>
                </a:lnTo>
                <a:lnTo>
                  <a:pt x="1253" y="214"/>
                </a:lnTo>
                <a:lnTo>
                  <a:pt x="1253" y="216"/>
                </a:lnTo>
                <a:lnTo>
                  <a:pt x="1254" y="216"/>
                </a:lnTo>
                <a:lnTo>
                  <a:pt x="1254" y="216"/>
                </a:lnTo>
                <a:lnTo>
                  <a:pt x="1254" y="216"/>
                </a:lnTo>
                <a:lnTo>
                  <a:pt x="1255" y="215"/>
                </a:lnTo>
                <a:lnTo>
                  <a:pt x="1255" y="216"/>
                </a:lnTo>
                <a:lnTo>
                  <a:pt x="1255" y="216"/>
                </a:lnTo>
                <a:lnTo>
                  <a:pt x="1256" y="215"/>
                </a:lnTo>
                <a:lnTo>
                  <a:pt x="1256" y="216"/>
                </a:lnTo>
                <a:lnTo>
                  <a:pt x="1256" y="216"/>
                </a:lnTo>
                <a:lnTo>
                  <a:pt x="1257" y="215"/>
                </a:lnTo>
                <a:lnTo>
                  <a:pt x="1257" y="216"/>
                </a:lnTo>
                <a:lnTo>
                  <a:pt x="1258" y="71"/>
                </a:lnTo>
                <a:lnTo>
                  <a:pt x="1258" y="214"/>
                </a:lnTo>
                <a:lnTo>
                  <a:pt x="1258" y="215"/>
                </a:lnTo>
                <a:lnTo>
                  <a:pt x="1258" y="213"/>
                </a:lnTo>
                <a:lnTo>
                  <a:pt x="1258" y="216"/>
                </a:lnTo>
                <a:lnTo>
                  <a:pt x="1259" y="216"/>
                </a:lnTo>
                <a:lnTo>
                  <a:pt x="1259" y="216"/>
                </a:lnTo>
                <a:lnTo>
                  <a:pt x="1259" y="216"/>
                </a:lnTo>
                <a:lnTo>
                  <a:pt x="1259" y="215"/>
                </a:lnTo>
                <a:lnTo>
                  <a:pt x="1260" y="216"/>
                </a:lnTo>
                <a:lnTo>
                  <a:pt x="1260" y="216"/>
                </a:lnTo>
                <a:lnTo>
                  <a:pt x="1260" y="215"/>
                </a:lnTo>
                <a:lnTo>
                  <a:pt x="1261" y="216"/>
                </a:lnTo>
                <a:lnTo>
                  <a:pt x="1261" y="216"/>
                </a:lnTo>
                <a:lnTo>
                  <a:pt x="1261" y="216"/>
                </a:lnTo>
                <a:lnTo>
                  <a:pt x="1262" y="216"/>
                </a:lnTo>
                <a:lnTo>
                  <a:pt x="1262" y="175"/>
                </a:lnTo>
                <a:lnTo>
                  <a:pt x="1262" y="214"/>
                </a:lnTo>
                <a:lnTo>
                  <a:pt x="1262" y="215"/>
                </a:lnTo>
                <a:lnTo>
                  <a:pt x="1263" y="173"/>
                </a:lnTo>
                <a:lnTo>
                  <a:pt x="1263" y="216"/>
                </a:lnTo>
                <a:lnTo>
                  <a:pt x="1263" y="216"/>
                </a:lnTo>
                <a:lnTo>
                  <a:pt x="1264" y="216"/>
                </a:lnTo>
                <a:lnTo>
                  <a:pt x="1264" y="161"/>
                </a:lnTo>
                <a:lnTo>
                  <a:pt x="1264" y="213"/>
                </a:lnTo>
                <a:lnTo>
                  <a:pt x="1265" y="213"/>
                </a:lnTo>
                <a:lnTo>
                  <a:pt x="1265" y="214"/>
                </a:lnTo>
                <a:lnTo>
                  <a:pt x="1265" y="212"/>
                </a:lnTo>
                <a:lnTo>
                  <a:pt x="1266" y="214"/>
                </a:lnTo>
                <a:lnTo>
                  <a:pt x="1266" y="215"/>
                </a:lnTo>
                <a:lnTo>
                  <a:pt x="1266" y="182"/>
                </a:lnTo>
                <a:lnTo>
                  <a:pt x="1267" y="216"/>
                </a:lnTo>
                <a:lnTo>
                  <a:pt x="1267" y="215"/>
                </a:lnTo>
                <a:lnTo>
                  <a:pt x="1267" y="215"/>
                </a:lnTo>
                <a:lnTo>
                  <a:pt x="1268" y="213"/>
                </a:lnTo>
                <a:lnTo>
                  <a:pt x="1268" y="216"/>
                </a:lnTo>
                <a:lnTo>
                  <a:pt x="1268" y="216"/>
                </a:lnTo>
                <a:lnTo>
                  <a:pt x="1268" y="216"/>
                </a:lnTo>
                <a:lnTo>
                  <a:pt x="1268" y="215"/>
                </a:lnTo>
                <a:lnTo>
                  <a:pt x="1269" y="216"/>
                </a:lnTo>
                <a:lnTo>
                  <a:pt x="1269" y="216"/>
                </a:lnTo>
                <a:lnTo>
                  <a:pt x="1269" y="216"/>
                </a:lnTo>
                <a:lnTo>
                  <a:pt x="1270" y="174"/>
                </a:lnTo>
                <a:lnTo>
                  <a:pt x="1270" y="213"/>
                </a:lnTo>
                <a:lnTo>
                  <a:pt x="1270" y="213"/>
                </a:lnTo>
                <a:lnTo>
                  <a:pt x="1270" y="73"/>
                </a:lnTo>
                <a:lnTo>
                  <a:pt x="1271" y="216"/>
                </a:lnTo>
                <a:lnTo>
                  <a:pt x="1271" y="216"/>
                </a:lnTo>
                <a:lnTo>
                  <a:pt x="1272" y="216"/>
                </a:lnTo>
                <a:lnTo>
                  <a:pt x="1272" y="216"/>
                </a:lnTo>
                <a:lnTo>
                  <a:pt x="1272" y="215"/>
                </a:lnTo>
                <a:lnTo>
                  <a:pt x="1273" y="216"/>
                </a:lnTo>
                <a:lnTo>
                  <a:pt x="1273" y="216"/>
                </a:lnTo>
                <a:lnTo>
                  <a:pt x="1273" y="171"/>
                </a:lnTo>
                <a:lnTo>
                  <a:pt x="1274" y="216"/>
                </a:lnTo>
                <a:lnTo>
                  <a:pt x="1274" y="216"/>
                </a:lnTo>
                <a:lnTo>
                  <a:pt x="1274" y="216"/>
                </a:lnTo>
                <a:lnTo>
                  <a:pt x="1275" y="213"/>
                </a:lnTo>
                <a:lnTo>
                  <a:pt x="1275" y="214"/>
                </a:lnTo>
                <a:lnTo>
                  <a:pt x="1275" y="214"/>
                </a:lnTo>
                <a:lnTo>
                  <a:pt x="1275" y="215"/>
                </a:lnTo>
                <a:lnTo>
                  <a:pt x="1276" y="168"/>
                </a:lnTo>
                <a:lnTo>
                  <a:pt x="1276" y="189"/>
                </a:lnTo>
                <a:lnTo>
                  <a:pt x="1276" y="189"/>
                </a:lnTo>
                <a:lnTo>
                  <a:pt x="1276" y="188"/>
                </a:lnTo>
                <a:lnTo>
                  <a:pt x="1277" y="215"/>
                </a:lnTo>
                <a:lnTo>
                  <a:pt x="1277" y="213"/>
                </a:lnTo>
                <a:lnTo>
                  <a:pt x="1277" y="213"/>
                </a:lnTo>
                <a:lnTo>
                  <a:pt x="1278" y="166"/>
                </a:lnTo>
                <a:lnTo>
                  <a:pt x="1278" y="212"/>
                </a:lnTo>
                <a:lnTo>
                  <a:pt x="1279" y="214"/>
                </a:lnTo>
                <a:lnTo>
                  <a:pt x="1279" y="181"/>
                </a:lnTo>
                <a:lnTo>
                  <a:pt x="1279" y="214"/>
                </a:lnTo>
                <a:lnTo>
                  <a:pt x="1280" y="213"/>
                </a:lnTo>
                <a:lnTo>
                  <a:pt x="1281" y="216"/>
                </a:lnTo>
                <a:lnTo>
                  <a:pt x="1281" y="216"/>
                </a:lnTo>
                <a:lnTo>
                  <a:pt x="1281" y="216"/>
                </a:lnTo>
                <a:lnTo>
                  <a:pt x="1281" y="215"/>
                </a:lnTo>
                <a:lnTo>
                  <a:pt x="1281" y="216"/>
                </a:lnTo>
                <a:lnTo>
                  <a:pt x="1282" y="215"/>
                </a:lnTo>
                <a:lnTo>
                  <a:pt x="1282" y="215"/>
                </a:lnTo>
                <a:lnTo>
                  <a:pt x="1282" y="214"/>
                </a:lnTo>
                <a:lnTo>
                  <a:pt x="1282" y="216"/>
                </a:lnTo>
                <a:lnTo>
                  <a:pt x="1283" y="216"/>
                </a:lnTo>
                <a:lnTo>
                  <a:pt x="1283" y="216"/>
                </a:lnTo>
                <a:lnTo>
                  <a:pt x="1283" y="215"/>
                </a:lnTo>
                <a:lnTo>
                  <a:pt x="1284" y="216"/>
                </a:lnTo>
                <a:lnTo>
                  <a:pt x="1284" y="216"/>
                </a:lnTo>
                <a:lnTo>
                  <a:pt x="1285" y="174"/>
                </a:lnTo>
                <a:lnTo>
                  <a:pt x="1285" y="215"/>
                </a:lnTo>
                <a:lnTo>
                  <a:pt x="1285" y="214"/>
                </a:lnTo>
                <a:lnTo>
                  <a:pt x="1286" y="174"/>
                </a:lnTo>
                <a:lnTo>
                  <a:pt x="1286" y="216"/>
                </a:lnTo>
                <a:lnTo>
                  <a:pt x="1286" y="216"/>
                </a:lnTo>
                <a:lnTo>
                  <a:pt x="1286" y="216"/>
                </a:lnTo>
                <a:lnTo>
                  <a:pt x="1287" y="215"/>
                </a:lnTo>
                <a:lnTo>
                  <a:pt x="1287" y="216"/>
                </a:lnTo>
                <a:lnTo>
                  <a:pt x="1287" y="215"/>
                </a:lnTo>
                <a:lnTo>
                  <a:pt x="1288" y="215"/>
                </a:lnTo>
                <a:lnTo>
                  <a:pt x="1288" y="216"/>
                </a:lnTo>
                <a:lnTo>
                  <a:pt x="1289" y="211"/>
                </a:lnTo>
                <a:lnTo>
                  <a:pt x="1289" y="215"/>
                </a:lnTo>
                <a:lnTo>
                  <a:pt x="1289" y="215"/>
                </a:lnTo>
                <a:lnTo>
                  <a:pt x="1289" y="166"/>
                </a:lnTo>
                <a:lnTo>
                  <a:pt x="1290" y="214"/>
                </a:lnTo>
                <a:lnTo>
                  <a:pt x="1290" y="214"/>
                </a:lnTo>
                <a:lnTo>
                  <a:pt x="1290" y="215"/>
                </a:lnTo>
                <a:lnTo>
                  <a:pt x="1291" y="172"/>
                </a:lnTo>
                <a:lnTo>
                  <a:pt x="1291" y="214"/>
                </a:lnTo>
                <a:lnTo>
                  <a:pt x="1291" y="213"/>
                </a:lnTo>
                <a:lnTo>
                  <a:pt x="1291" y="216"/>
                </a:lnTo>
                <a:lnTo>
                  <a:pt x="1292" y="69"/>
                </a:lnTo>
                <a:lnTo>
                  <a:pt x="1292" y="214"/>
                </a:lnTo>
                <a:lnTo>
                  <a:pt x="1292" y="215"/>
                </a:lnTo>
                <a:lnTo>
                  <a:pt x="1293" y="214"/>
                </a:lnTo>
                <a:lnTo>
                  <a:pt x="1293" y="216"/>
                </a:lnTo>
                <a:lnTo>
                  <a:pt x="1293" y="216"/>
                </a:lnTo>
                <a:lnTo>
                  <a:pt x="1293" y="216"/>
                </a:lnTo>
                <a:lnTo>
                  <a:pt x="1293" y="216"/>
                </a:lnTo>
                <a:lnTo>
                  <a:pt x="1293" y="215"/>
                </a:lnTo>
                <a:lnTo>
                  <a:pt x="1294" y="215"/>
                </a:lnTo>
                <a:lnTo>
                  <a:pt x="1294" y="215"/>
                </a:lnTo>
                <a:lnTo>
                  <a:pt x="1295" y="215"/>
                </a:lnTo>
                <a:lnTo>
                  <a:pt x="1295" y="216"/>
                </a:lnTo>
                <a:lnTo>
                  <a:pt x="1295" y="216"/>
                </a:lnTo>
                <a:lnTo>
                  <a:pt x="1296" y="216"/>
                </a:lnTo>
                <a:lnTo>
                  <a:pt x="1296" y="216"/>
                </a:lnTo>
                <a:lnTo>
                  <a:pt x="1297" y="212"/>
                </a:lnTo>
                <a:lnTo>
                  <a:pt x="1297" y="213"/>
                </a:lnTo>
                <a:lnTo>
                  <a:pt x="1297" y="214"/>
                </a:lnTo>
                <a:lnTo>
                  <a:pt x="1297" y="71"/>
                </a:lnTo>
                <a:lnTo>
                  <a:pt x="1297" y="216"/>
                </a:lnTo>
                <a:lnTo>
                  <a:pt x="1298" y="215"/>
                </a:lnTo>
                <a:lnTo>
                  <a:pt x="1298" y="215"/>
                </a:lnTo>
                <a:lnTo>
                  <a:pt x="1298" y="216"/>
                </a:lnTo>
                <a:lnTo>
                  <a:pt x="1298" y="175"/>
                </a:lnTo>
                <a:lnTo>
                  <a:pt x="1299" y="215"/>
                </a:lnTo>
                <a:lnTo>
                  <a:pt x="1299" y="215"/>
                </a:lnTo>
                <a:lnTo>
                  <a:pt x="1299" y="216"/>
                </a:lnTo>
                <a:lnTo>
                  <a:pt x="1300" y="153"/>
                </a:lnTo>
                <a:lnTo>
                  <a:pt x="1300" y="214"/>
                </a:lnTo>
                <a:lnTo>
                  <a:pt x="1300" y="215"/>
                </a:lnTo>
                <a:lnTo>
                  <a:pt x="1301" y="187"/>
                </a:lnTo>
                <a:lnTo>
                  <a:pt x="1301" y="215"/>
                </a:lnTo>
                <a:lnTo>
                  <a:pt x="1301" y="215"/>
                </a:lnTo>
                <a:lnTo>
                  <a:pt x="1301" y="215"/>
                </a:lnTo>
                <a:lnTo>
                  <a:pt x="1302" y="183"/>
                </a:lnTo>
                <a:lnTo>
                  <a:pt x="1302" y="213"/>
                </a:lnTo>
                <a:lnTo>
                  <a:pt x="1303" y="182"/>
                </a:lnTo>
                <a:lnTo>
                  <a:pt x="1303" y="214"/>
                </a:lnTo>
                <a:lnTo>
                  <a:pt x="1303" y="163"/>
                </a:lnTo>
                <a:lnTo>
                  <a:pt x="1303" y="170"/>
                </a:lnTo>
                <a:lnTo>
                  <a:pt x="1304" y="169"/>
                </a:lnTo>
                <a:lnTo>
                  <a:pt x="1304" y="147"/>
                </a:lnTo>
                <a:lnTo>
                  <a:pt x="1305" y="215"/>
                </a:lnTo>
                <a:lnTo>
                  <a:pt x="1305" y="174"/>
                </a:lnTo>
                <a:lnTo>
                  <a:pt x="1305" y="174"/>
                </a:lnTo>
                <a:lnTo>
                  <a:pt x="1305" y="171"/>
                </a:lnTo>
                <a:lnTo>
                  <a:pt x="1306" y="215"/>
                </a:lnTo>
                <a:lnTo>
                  <a:pt x="1306" y="214"/>
                </a:lnTo>
                <a:lnTo>
                  <a:pt x="1306" y="214"/>
                </a:lnTo>
                <a:lnTo>
                  <a:pt x="1306" y="215"/>
                </a:lnTo>
                <a:lnTo>
                  <a:pt x="1307" y="214"/>
                </a:lnTo>
                <a:lnTo>
                  <a:pt x="1307" y="214"/>
                </a:lnTo>
                <a:lnTo>
                  <a:pt x="1307" y="214"/>
                </a:lnTo>
                <a:lnTo>
                  <a:pt x="1307" y="215"/>
                </a:lnTo>
                <a:lnTo>
                  <a:pt x="1308" y="213"/>
                </a:lnTo>
                <a:lnTo>
                  <a:pt x="1308" y="213"/>
                </a:lnTo>
                <a:lnTo>
                  <a:pt x="1308" y="213"/>
                </a:lnTo>
                <a:lnTo>
                  <a:pt x="1309" y="71"/>
                </a:lnTo>
                <a:lnTo>
                  <a:pt x="1309" y="215"/>
                </a:lnTo>
                <a:lnTo>
                  <a:pt x="1309" y="215"/>
                </a:lnTo>
                <a:lnTo>
                  <a:pt x="1310" y="216"/>
                </a:lnTo>
                <a:lnTo>
                  <a:pt x="1310" y="215"/>
                </a:lnTo>
                <a:lnTo>
                  <a:pt x="1310" y="216"/>
                </a:lnTo>
                <a:lnTo>
                  <a:pt x="1311" y="216"/>
                </a:lnTo>
                <a:lnTo>
                  <a:pt x="1311" y="216"/>
                </a:lnTo>
                <a:lnTo>
                  <a:pt x="1311" y="215"/>
                </a:lnTo>
                <a:lnTo>
                  <a:pt x="1311" y="215"/>
                </a:lnTo>
                <a:lnTo>
                  <a:pt x="1311" y="215"/>
                </a:lnTo>
                <a:lnTo>
                  <a:pt x="1312" y="216"/>
                </a:lnTo>
                <a:lnTo>
                  <a:pt x="1312" y="183"/>
                </a:lnTo>
                <a:lnTo>
                  <a:pt x="1313" y="214"/>
                </a:lnTo>
                <a:lnTo>
                  <a:pt x="1313" y="214"/>
                </a:lnTo>
                <a:lnTo>
                  <a:pt x="1313" y="144"/>
                </a:lnTo>
                <a:lnTo>
                  <a:pt x="1314" y="216"/>
                </a:lnTo>
                <a:lnTo>
                  <a:pt x="1314" y="212"/>
                </a:lnTo>
                <a:lnTo>
                  <a:pt x="1314" y="211"/>
                </a:lnTo>
                <a:lnTo>
                  <a:pt x="1314" y="216"/>
                </a:lnTo>
                <a:lnTo>
                  <a:pt x="1315" y="197"/>
                </a:lnTo>
                <a:lnTo>
                  <a:pt x="1315" y="215"/>
                </a:lnTo>
                <a:lnTo>
                  <a:pt x="1315" y="215"/>
                </a:lnTo>
                <a:lnTo>
                  <a:pt x="1315" y="216"/>
                </a:lnTo>
                <a:lnTo>
                  <a:pt x="1316" y="214"/>
                </a:lnTo>
                <a:lnTo>
                  <a:pt x="1316" y="216"/>
                </a:lnTo>
                <a:lnTo>
                  <a:pt x="1316" y="216"/>
                </a:lnTo>
                <a:lnTo>
                  <a:pt x="1316" y="176"/>
                </a:lnTo>
                <a:lnTo>
                  <a:pt x="1317" y="216"/>
                </a:lnTo>
                <a:lnTo>
                  <a:pt x="1317" y="216"/>
                </a:lnTo>
                <a:lnTo>
                  <a:pt x="1318" y="215"/>
                </a:lnTo>
                <a:lnTo>
                  <a:pt x="1318" y="216"/>
                </a:lnTo>
                <a:lnTo>
                  <a:pt x="1318" y="216"/>
                </a:lnTo>
                <a:lnTo>
                  <a:pt x="1319" y="216"/>
                </a:lnTo>
                <a:lnTo>
                  <a:pt x="1319" y="214"/>
                </a:lnTo>
                <a:lnTo>
                  <a:pt x="1319" y="216"/>
                </a:lnTo>
                <a:lnTo>
                  <a:pt x="1319" y="216"/>
                </a:lnTo>
                <a:lnTo>
                  <a:pt x="1319" y="216"/>
                </a:lnTo>
                <a:lnTo>
                  <a:pt x="1320" y="215"/>
                </a:lnTo>
                <a:lnTo>
                  <a:pt x="1321" y="215"/>
                </a:lnTo>
                <a:lnTo>
                  <a:pt x="1321" y="215"/>
                </a:lnTo>
                <a:lnTo>
                  <a:pt x="1321" y="216"/>
                </a:lnTo>
                <a:lnTo>
                  <a:pt x="1322" y="215"/>
                </a:lnTo>
                <a:lnTo>
                  <a:pt x="1322" y="215"/>
                </a:lnTo>
                <a:lnTo>
                  <a:pt x="1322" y="216"/>
                </a:lnTo>
                <a:lnTo>
                  <a:pt x="1323" y="216"/>
                </a:lnTo>
                <a:lnTo>
                  <a:pt x="1323" y="213"/>
                </a:lnTo>
                <a:lnTo>
                  <a:pt x="1323" y="215"/>
                </a:lnTo>
                <a:lnTo>
                  <a:pt x="1323" y="175"/>
                </a:lnTo>
                <a:lnTo>
                  <a:pt x="1324" y="213"/>
                </a:lnTo>
                <a:lnTo>
                  <a:pt x="1324" y="213"/>
                </a:lnTo>
                <a:lnTo>
                  <a:pt x="1325" y="73"/>
                </a:lnTo>
                <a:lnTo>
                  <a:pt x="1325" y="215"/>
                </a:lnTo>
                <a:lnTo>
                  <a:pt x="1325" y="215"/>
                </a:lnTo>
                <a:lnTo>
                  <a:pt x="1325" y="214"/>
                </a:lnTo>
                <a:lnTo>
                  <a:pt x="1326" y="215"/>
                </a:lnTo>
                <a:lnTo>
                  <a:pt x="1326" y="201"/>
                </a:lnTo>
                <a:lnTo>
                  <a:pt x="1326" y="215"/>
                </a:lnTo>
                <a:lnTo>
                  <a:pt x="1327" y="215"/>
                </a:lnTo>
                <a:lnTo>
                  <a:pt x="1327" y="216"/>
                </a:lnTo>
                <a:lnTo>
                  <a:pt x="1327" y="215"/>
                </a:lnTo>
                <a:lnTo>
                  <a:pt x="1327" y="215"/>
                </a:lnTo>
                <a:lnTo>
                  <a:pt x="1328" y="216"/>
                </a:lnTo>
                <a:lnTo>
                  <a:pt x="1329" y="177"/>
                </a:lnTo>
                <a:lnTo>
                  <a:pt x="1329" y="215"/>
                </a:lnTo>
                <a:lnTo>
                  <a:pt x="1329" y="215"/>
                </a:lnTo>
                <a:lnTo>
                  <a:pt x="1330" y="183"/>
                </a:lnTo>
                <a:lnTo>
                  <a:pt x="1330" y="216"/>
                </a:lnTo>
                <a:lnTo>
                  <a:pt x="1330" y="214"/>
                </a:lnTo>
                <a:lnTo>
                  <a:pt x="1330" y="214"/>
                </a:lnTo>
                <a:lnTo>
                  <a:pt x="1330" y="215"/>
                </a:lnTo>
                <a:lnTo>
                  <a:pt x="1330" y="72"/>
                </a:lnTo>
                <a:lnTo>
                  <a:pt x="1331" y="215"/>
                </a:lnTo>
                <a:lnTo>
                  <a:pt x="1331" y="215"/>
                </a:lnTo>
                <a:lnTo>
                  <a:pt x="1331" y="213"/>
                </a:lnTo>
                <a:lnTo>
                  <a:pt x="1332" y="216"/>
                </a:lnTo>
                <a:lnTo>
                  <a:pt x="1332" y="214"/>
                </a:lnTo>
                <a:lnTo>
                  <a:pt x="1332" y="216"/>
                </a:lnTo>
                <a:lnTo>
                  <a:pt x="1333" y="215"/>
                </a:lnTo>
                <a:lnTo>
                  <a:pt x="1333" y="216"/>
                </a:lnTo>
                <a:lnTo>
                  <a:pt x="1333" y="216"/>
                </a:lnTo>
                <a:lnTo>
                  <a:pt x="1333" y="216"/>
                </a:lnTo>
                <a:lnTo>
                  <a:pt x="1333" y="215"/>
                </a:lnTo>
                <a:lnTo>
                  <a:pt x="1334" y="216"/>
                </a:lnTo>
                <a:lnTo>
                  <a:pt x="1334" y="216"/>
                </a:lnTo>
                <a:lnTo>
                  <a:pt x="1335" y="216"/>
                </a:lnTo>
                <a:lnTo>
                  <a:pt x="1335" y="216"/>
                </a:lnTo>
                <a:lnTo>
                  <a:pt x="1335" y="215"/>
                </a:lnTo>
                <a:lnTo>
                  <a:pt x="1335" y="216"/>
                </a:lnTo>
                <a:lnTo>
                  <a:pt x="1336" y="216"/>
                </a:lnTo>
                <a:lnTo>
                  <a:pt x="1336" y="216"/>
                </a:lnTo>
                <a:lnTo>
                  <a:pt x="1337" y="214"/>
                </a:lnTo>
                <a:lnTo>
                  <a:pt x="1337" y="214"/>
                </a:lnTo>
                <a:lnTo>
                  <a:pt x="1337" y="215"/>
                </a:lnTo>
                <a:lnTo>
                  <a:pt x="1337" y="39"/>
                </a:lnTo>
                <a:lnTo>
                  <a:pt x="1338" y="212"/>
                </a:lnTo>
                <a:lnTo>
                  <a:pt x="1338" y="212"/>
                </a:lnTo>
                <a:lnTo>
                  <a:pt x="1338" y="183"/>
                </a:lnTo>
                <a:lnTo>
                  <a:pt x="1338" y="216"/>
                </a:lnTo>
                <a:lnTo>
                  <a:pt x="1339" y="216"/>
                </a:lnTo>
                <a:lnTo>
                  <a:pt x="1339" y="216"/>
                </a:lnTo>
                <a:lnTo>
                  <a:pt x="1340" y="215"/>
                </a:lnTo>
                <a:lnTo>
                  <a:pt x="1340" y="216"/>
                </a:lnTo>
                <a:lnTo>
                  <a:pt x="1340" y="216"/>
                </a:lnTo>
                <a:lnTo>
                  <a:pt x="1340" y="216"/>
                </a:lnTo>
                <a:lnTo>
                  <a:pt x="1341" y="216"/>
                </a:lnTo>
                <a:lnTo>
                  <a:pt x="1341" y="214"/>
                </a:lnTo>
                <a:lnTo>
                  <a:pt x="1341" y="215"/>
                </a:lnTo>
                <a:lnTo>
                  <a:pt x="1341" y="215"/>
                </a:lnTo>
                <a:lnTo>
                  <a:pt x="1342" y="216"/>
                </a:lnTo>
                <a:lnTo>
                  <a:pt x="1342" y="179"/>
                </a:lnTo>
                <a:lnTo>
                  <a:pt x="1342" y="215"/>
                </a:lnTo>
                <a:lnTo>
                  <a:pt x="1343" y="215"/>
                </a:lnTo>
                <a:lnTo>
                  <a:pt x="1343" y="216"/>
                </a:lnTo>
                <a:lnTo>
                  <a:pt x="1343" y="176"/>
                </a:lnTo>
                <a:lnTo>
                  <a:pt x="1343" y="216"/>
                </a:lnTo>
                <a:lnTo>
                  <a:pt x="1344" y="216"/>
                </a:lnTo>
                <a:lnTo>
                  <a:pt x="1345" y="174"/>
                </a:lnTo>
                <a:lnTo>
                  <a:pt x="1345" y="213"/>
                </a:lnTo>
                <a:lnTo>
                  <a:pt x="1345" y="213"/>
                </a:lnTo>
                <a:lnTo>
                  <a:pt x="1345" y="172"/>
                </a:lnTo>
                <a:lnTo>
                  <a:pt x="1345" y="214"/>
                </a:lnTo>
                <a:lnTo>
                  <a:pt x="1346" y="213"/>
                </a:lnTo>
                <a:lnTo>
                  <a:pt x="1346" y="213"/>
                </a:lnTo>
                <a:lnTo>
                  <a:pt x="1346" y="210"/>
                </a:lnTo>
                <a:lnTo>
                  <a:pt x="1347" y="216"/>
                </a:lnTo>
                <a:lnTo>
                  <a:pt x="1347" y="216"/>
                </a:lnTo>
                <a:lnTo>
                  <a:pt x="1347" y="216"/>
                </a:lnTo>
                <a:lnTo>
                  <a:pt x="1347" y="215"/>
                </a:lnTo>
                <a:lnTo>
                  <a:pt x="1347" y="216"/>
                </a:lnTo>
                <a:lnTo>
                  <a:pt x="1348" y="216"/>
                </a:lnTo>
                <a:lnTo>
                  <a:pt x="1348" y="216"/>
                </a:lnTo>
                <a:lnTo>
                  <a:pt x="1348" y="216"/>
                </a:lnTo>
                <a:lnTo>
                  <a:pt x="1349" y="215"/>
                </a:lnTo>
                <a:lnTo>
                  <a:pt x="1349" y="216"/>
                </a:lnTo>
                <a:lnTo>
                  <a:pt x="1349" y="216"/>
                </a:lnTo>
                <a:lnTo>
                  <a:pt x="1350" y="215"/>
                </a:lnTo>
                <a:lnTo>
                  <a:pt x="1350" y="216"/>
                </a:lnTo>
                <a:lnTo>
                  <a:pt x="1350" y="216"/>
                </a:lnTo>
                <a:lnTo>
                  <a:pt x="1350" y="175"/>
                </a:lnTo>
                <a:lnTo>
                  <a:pt x="1351" y="216"/>
                </a:lnTo>
                <a:lnTo>
                  <a:pt x="1351" y="71"/>
                </a:lnTo>
                <a:lnTo>
                  <a:pt x="1351" y="155"/>
                </a:lnTo>
                <a:lnTo>
                  <a:pt x="1352" y="159"/>
                </a:lnTo>
                <a:lnTo>
                  <a:pt x="1353" y="215"/>
                </a:lnTo>
                <a:lnTo>
                  <a:pt x="1353" y="215"/>
                </a:lnTo>
                <a:lnTo>
                  <a:pt x="1353" y="214"/>
                </a:lnTo>
                <a:lnTo>
                  <a:pt x="1354" y="216"/>
                </a:lnTo>
                <a:lnTo>
                  <a:pt x="1354" y="216"/>
                </a:lnTo>
                <a:lnTo>
                  <a:pt x="1354" y="216"/>
                </a:lnTo>
                <a:lnTo>
                  <a:pt x="1354" y="216"/>
                </a:lnTo>
                <a:lnTo>
                  <a:pt x="1354" y="215"/>
                </a:lnTo>
                <a:lnTo>
                  <a:pt x="1355" y="216"/>
                </a:lnTo>
                <a:lnTo>
                  <a:pt x="1355" y="216"/>
                </a:lnTo>
                <a:lnTo>
                  <a:pt x="1356" y="216"/>
                </a:lnTo>
                <a:lnTo>
                  <a:pt x="1356" y="174"/>
                </a:lnTo>
                <a:lnTo>
                  <a:pt x="1356" y="172"/>
                </a:lnTo>
                <a:lnTo>
                  <a:pt x="1357" y="215"/>
                </a:lnTo>
                <a:lnTo>
                  <a:pt x="1357" y="214"/>
                </a:lnTo>
                <a:lnTo>
                  <a:pt x="1358" y="214"/>
                </a:lnTo>
                <a:lnTo>
                  <a:pt x="1358" y="214"/>
                </a:lnTo>
                <a:lnTo>
                  <a:pt x="1358" y="173"/>
                </a:lnTo>
                <a:lnTo>
                  <a:pt x="1358" y="212"/>
                </a:lnTo>
                <a:lnTo>
                  <a:pt x="1358" y="213"/>
                </a:lnTo>
                <a:lnTo>
                  <a:pt x="1359" y="173"/>
                </a:lnTo>
                <a:lnTo>
                  <a:pt x="1360" y="216"/>
                </a:lnTo>
                <a:lnTo>
                  <a:pt x="1360" y="216"/>
                </a:lnTo>
                <a:lnTo>
                  <a:pt x="1360" y="216"/>
                </a:lnTo>
                <a:lnTo>
                  <a:pt x="1360" y="215"/>
                </a:lnTo>
                <a:lnTo>
                  <a:pt x="1360" y="216"/>
                </a:lnTo>
                <a:lnTo>
                  <a:pt x="1361" y="215"/>
                </a:lnTo>
                <a:lnTo>
                  <a:pt x="1361" y="215"/>
                </a:lnTo>
                <a:lnTo>
                  <a:pt x="1361" y="216"/>
                </a:lnTo>
                <a:lnTo>
                  <a:pt x="1362" y="215"/>
                </a:lnTo>
                <a:lnTo>
                  <a:pt x="1362" y="215"/>
                </a:lnTo>
                <a:lnTo>
                  <a:pt x="1362" y="215"/>
                </a:lnTo>
                <a:lnTo>
                  <a:pt x="1362" y="216"/>
                </a:lnTo>
                <a:lnTo>
                  <a:pt x="1363" y="214"/>
                </a:lnTo>
                <a:lnTo>
                  <a:pt x="1363" y="216"/>
                </a:lnTo>
                <a:lnTo>
                  <a:pt x="1363" y="216"/>
                </a:lnTo>
                <a:lnTo>
                  <a:pt x="1363" y="216"/>
                </a:lnTo>
                <a:lnTo>
                  <a:pt x="1364" y="213"/>
                </a:lnTo>
                <a:lnTo>
                  <a:pt x="1364" y="215"/>
                </a:lnTo>
                <a:lnTo>
                  <a:pt x="1364" y="216"/>
                </a:lnTo>
                <a:lnTo>
                  <a:pt x="1365" y="75"/>
                </a:lnTo>
                <a:lnTo>
                  <a:pt x="1365" y="216"/>
                </a:lnTo>
                <a:lnTo>
                  <a:pt x="1365" y="216"/>
                </a:lnTo>
                <a:lnTo>
                  <a:pt x="1366" y="216"/>
                </a:lnTo>
                <a:lnTo>
                  <a:pt x="1366" y="216"/>
                </a:lnTo>
                <a:lnTo>
                  <a:pt x="1366" y="214"/>
                </a:lnTo>
                <a:lnTo>
                  <a:pt x="1366" y="216"/>
                </a:lnTo>
                <a:lnTo>
                  <a:pt x="1367" y="215"/>
                </a:lnTo>
                <a:lnTo>
                  <a:pt x="1368" y="216"/>
                </a:lnTo>
                <a:lnTo>
                  <a:pt x="1368" y="175"/>
                </a:lnTo>
                <a:lnTo>
                  <a:pt x="1368" y="215"/>
                </a:lnTo>
                <a:lnTo>
                  <a:pt x="1368" y="214"/>
                </a:lnTo>
                <a:lnTo>
                  <a:pt x="1368" y="216"/>
                </a:lnTo>
                <a:lnTo>
                  <a:pt x="1369" y="216"/>
                </a:lnTo>
                <a:lnTo>
                  <a:pt x="1369" y="215"/>
                </a:lnTo>
                <a:lnTo>
                  <a:pt x="1369" y="216"/>
                </a:lnTo>
                <a:lnTo>
                  <a:pt x="1370" y="146"/>
                </a:lnTo>
                <a:lnTo>
                  <a:pt x="1370" y="181"/>
                </a:lnTo>
                <a:lnTo>
                  <a:pt x="1370" y="182"/>
                </a:lnTo>
                <a:lnTo>
                  <a:pt x="1370" y="181"/>
                </a:lnTo>
                <a:lnTo>
                  <a:pt x="1371" y="216"/>
                </a:lnTo>
                <a:lnTo>
                  <a:pt x="1371" y="216"/>
                </a:lnTo>
                <a:lnTo>
                  <a:pt x="1371" y="216"/>
                </a:lnTo>
                <a:lnTo>
                  <a:pt x="1372" y="215"/>
                </a:lnTo>
                <a:lnTo>
                  <a:pt x="1372" y="216"/>
                </a:lnTo>
                <a:lnTo>
                  <a:pt x="1372" y="215"/>
                </a:lnTo>
                <a:lnTo>
                  <a:pt x="1372" y="215"/>
                </a:lnTo>
                <a:lnTo>
                  <a:pt x="1373" y="216"/>
                </a:lnTo>
                <a:lnTo>
                  <a:pt x="1373" y="214"/>
                </a:lnTo>
                <a:lnTo>
                  <a:pt x="1373" y="215"/>
                </a:lnTo>
                <a:lnTo>
                  <a:pt x="1374" y="215"/>
                </a:lnTo>
                <a:lnTo>
                  <a:pt x="1374" y="215"/>
                </a:lnTo>
                <a:lnTo>
                  <a:pt x="1374" y="216"/>
                </a:lnTo>
                <a:lnTo>
                  <a:pt x="1375" y="216"/>
                </a:lnTo>
                <a:lnTo>
                  <a:pt x="1375" y="216"/>
                </a:lnTo>
                <a:lnTo>
                  <a:pt x="1375" y="172"/>
                </a:lnTo>
                <a:lnTo>
                  <a:pt x="1376" y="213"/>
                </a:lnTo>
                <a:lnTo>
                  <a:pt x="1376" y="212"/>
                </a:lnTo>
                <a:lnTo>
                  <a:pt x="1376" y="69"/>
                </a:lnTo>
                <a:lnTo>
                  <a:pt x="1377" y="215"/>
                </a:lnTo>
                <a:lnTo>
                  <a:pt x="1377" y="215"/>
                </a:lnTo>
                <a:lnTo>
                  <a:pt x="1377" y="215"/>
                </a:lnTo>
                <a:lnTo>
                  <a:pt x="1377" y="216"/>
                </a:lnTo>
                <a:lnTo>
                  <a:pt x="1378" y="170"/>
                </a:lnTo>
                <a:lnTo>
                  <a:pt x="1378" y="212"/>
                </a:lnTo>
                <a:lnTo>
                  <a:pt x="1378" y="214"/>
                </a:lnTo>
                <a:lnTo>
                  <a:pt x="1378" y="210"/>
                </a:lnTo>
                <a:lnTo>
                  <a:pt x="1378" y="216"/>
                </a:lnTo>
                <a:lnTo>
                  <a:pt x="1379" y="215"/>
                </a:lnTo>
                <a:lnTo>
                  <a:pt x="1379" y="215"/>
                </a:lnTo>
                <a:lnTo>
                  <a:pt x="1380" y="214"/>
                </a:lnTo>
                <a:lnTo>
                  <a:pt x="1380" y="216"/>
                </a:lnTo>
                <a:lnTo>
                  <a:pt x="1380" y="216"/>
                </a:lnTo>
                <a:lnTo>
                  <a:pt x="1380" y="216"/>
                </a:lnTo>
                <a:lnTo>
                  <a:pt x="1381" y="214"/>
                </a:lnTo>
                <a:lnTo>
                  <a:pt x="1381" y="214"/>
                </a:lnTo>
                <a:lnTo>
                  <a:pt x="1382" y="214"/>
                </a:lnTo>
                <a:lnTo>
                  <a:pt x="1382" y="142"/>
                </a:lnTo>
                <a:lnTo>
                  <a:pt x="1382" y="215"/>
                </a:lnTo>
                <a:lnTo>
                  <a:pt x="1382" y="214"/>
                </a:lnTo>
                <a:lnTo>
                  <a:pt x="1383" y="214"/>
                </a:lnTo>
                <a:lnTo>
                  <a:pt x="1383" y="214"/>
                </a:lnTo>
                <a:lnTo>
                  <a:pt x="1383" y="216"/>
                </a:lnTo>
                <a:lnTo>
                  <a:pt x="1384" y="215"/>
                </a:lnTo>
                <a:lnTo>
                  <a:pt x="1384" y="215"/>
                </a:lnTo>
                <a:lnTo>
                  <a:pt x="1384" y="216"/>
                </a:lnTo>
                <a:lnTo>
                  <a:pt x="1384" y="215"/>
                </a:lnTo>
                <a:lnTo>
                  <a:pt x="1385" y="216"/>
                </a:lnTo>
                <a:lnTo>
                  <a:pt x="1385" y="216"/>
                </a:lnTo>
                <a:lnTo>
                  <a:pt x="1386" y="216"/>
                </a:lnTo>
                <a:lnTo>
                  <a:pt x="1386" y="214"/>
                </a:lnTo>
                <a:lnTo>
                  <a:pt x="1386" y="215"/>
                </a:lnTo>
                <a:lnTo>
                  <a:pt x="1386" y="216"/>
                </a:lnTo>
                <a:lnTo>
                  <a:pt x="1387" y="213"/>
                </a:lnTo>
                <a:lnTo>
                  <a:pt x="1387" y="214"/>
                </a:lnTo>
                <a:lnTo>
                  <a:pt x="1387" y="214"/>
                </a:lnTo>
                <a:lnTo>
                  <a:pt x="1388" y="67"/>
                </a:lnTo>
                <a:lnTo>
                  <a:pt x="1388" y="216"/>
                </a:lnTo>
                <a:lnTo>
                  <a:pt x="1388" y="181"/>
                </a:lnTo>
                <a:lnTo>
                  <a:pt x="1388" y="181"/>
                </a:lnTo>
                <a:lnTo>
                  <a:pt x="1388" y="180"/>
                </a:lnTo>
                <a:lnTo>
                  <a:pt x="1389" y="216"/>
                </a:lnTo>
                <a:lnTo>
                  <a:pt x="1389" y="216"/>
                </a:lnTo>
                <a:lnTo>
                  <a:pt x="1389" y="216"/>
                </a:lnTo>
                <a:lnTo>
                  <a:pt x="1390" y="215"/>
                </a:lnTo>
                <a:lnTo>
                  <a:pt x="1390" y="216"/>
                </a:lnTo>
                <a:lnTo>
                  <a:pt x="1390" y="216"/>
                </a:lnTo>
                <a:lnTo>
                  <a:pt x="1391" y="216"/>
                </a:lnTo>
                <a:lnTo>
                  <a:pt x="1391" y="216"/>
                </a:lnTo>
                <a:lnTo>
                  <a:pt x="1391" y="176"/>
                </a:lnTo>
                <a:lnTo>
                  <a:pt x="1392" y="199"/>
                </a:lnTo>
                <a:lnTo>
                  <a:pt x="1392" y="215"/>
                </a:lnTo>
                <a:lnTo>
                  <a:pt x="1392" y="206"/>
                </a:lnTo>
                <a:lnTo>
                  <a:pt x="1392" y="216"/>
                </a:lnTo>
                <a:lnTo>
                  <a:pt x="1393" y="216"/>
                </a:lnTo>
                <a:lnTo>
                  <a:pt x="1393" y="216"/>
                </a:lnTo>
                <a:lnTo>
                  <a:pt x="1394" y="72"/>
                </a:lnTo>
                <a:lnTo>
                  <a:pt x="1394" y="215"/>
                </a:lnTo>
                <a:lnTo>
                  <a:pt x="1394" y="215"/>
                </a:lnTo>
                <a:lnTo>
                  <a:pt x="1394" y="212"/>
                </a:lnTo>
                <a:lnTo>
                  <a:pt x="1395" y="216"/>
                </a:lnTo>
                <a:lnTo>
                  <a:pt x="1395" y="216"/>
                </a:lnTo>
                <a:lnTo>
                  <a:pt x="1395" y="216"/>
                </a:lnTo>
                <a:lnTo>
                  <a:pt x="1396" y="216"/>
                </a:lnTo>
                <a:lnTo>
                  <a:pt x="1396" y="213"/>
                </a:lnTo>
                <a:lnTo>
                  <a:pt x="1396" y="216"/>
                </a:lnTo>
                <a:lnTo>
                  <a:pt x="1396" y="216"/>
                </a:lnTo>
                <a:lnTo>
                  <a:pt x="1396" y="216"/>
                </a:lnTo>
                <a:lnTo>
                  <a:pt x="1397" y="214"/>
                </a:lnTo>
                <a:lnTo>
                  <a:pt x="1397" y="216"/>
                </a:lnTo>
                <a:lnTo>
                  <a:pt x="1397" y="216"/>
                </a:lnTo>
                <a:lnTo>
                  <a:pt x="1398" y="216"/>
                </a:lnTo>
                <a:lnTo>
                  <a:pt x="1398" y="174"/>
                </a:lnTo>
                <a:lnTo>
                  <a:pt x="1398" y="214"/>
                </a:lnTo>
                <a:lnTo>
                  <a:pt x="1399" y="213"/>
                </a:lnTo>
                <a:lnTo>
                  <a:pt x="1399" y="215"/>
                </a:lnTo>
                <a:lnTo>
                  <a:pt x="1400" y="71"/>
                </a:lnTo>
                <a:lnTo>
                  <a:pt x="1400" y="214"/>
                </a:lnTo>
                <a:lnTo>
                  <a:pt x="1400" y="214"/>
                </a:lnTo>
                <a:lnTo>
                  <a:pt x="1400" y="211"/>
                </a:lnTo>
                <a:lnTo>
                  <a:pt x="1400" y="216"/>
                </a:lnTo>
                <a:lnTo>
                  <a:pt x="1401" y="214"/>
                </a:lnTo>
                <a:lnTo>
                  <a:pt x="1401" y="215"/>
                </a:lnTo>
                <a:lnTo>
                  <a:pt x="1401" y="215"/>
                </a:lnTo>
                <a:lnTo>
                  <a:pt x="1402" y="216"/>
                </a:lnTo>
                <a:lnTo>
                  <a:pt x="1402" y="216"/>
                </a:lnTo>
                <a:lnTo>
                  <a:pt x="1402" y="216"/>
                </a:lnTo>
                <a:lnTo>
                  <a:pt x="1403" y="176"/>
                </a:lnTo>
                <a:lnTo>
                  <a:pt x="1403" y="216"/>
                </a:lnTo>
                <a:lnTo>
                  <a:pt x="1403" y="213"/>
                </a:lnTo>
                <a:lnTo>
                  <a:pt x="1403" y="213"/>
                </a:lnTo>
                <a:lnTo>
                  <a:pt x="1404" y="173"/>
                </a:lnTo>
                <a:lnTo>
                  <a:pt x="1404" y="216"/>
                </a:lnTo>
                <a:lnTo>
                  <a:pt x="1404" y="216"/>
                </a:lnTo>
                <a:lnTo>
                  <a:pt x="1404" y="216"/>
                </a:lnTo>
                <a:lnTo>
                  <a:pt x="1404" y="216"/>
                </a:lnTo>
                <a:lnTo>
                  <a:pt x="1405" y="212"/>
                </a:lnTo>
                <a:lnTo>
                  <a:pt x="1405" y="214"/>
                </a:lnTo>
                <a:lnTo>
                  <a:pt x="1406" y="215"/>
                </a:lnTo>
                <a:lnTo>
                  <a:pt x="1406" y="180"/>
                </a:lnTo>
                <a:lnTo>
                  <a:pt x="1406" y="212"/>
                </a:lnTo>
                <a:lnTo>
                  <a:pt x="1407" y="213"/>
                </a:lnTo>
                <a:lnTo>
                  <a:pt x="1407" y="216"/>
                </a:lnTo>
                <a:lnTo>
                  <a:pt x="1408" y="216"/>
                </a:lnTo>
                <a:lnTo>
                  <a:pt x="1408" y="216"/>
                </a:lnTo>
                <a:lnTo>
                  <a:pt x="1409" y="214"/>
                </a:lnTo>
                <a:lnTo>
                  <a:pt x="1409" y="216"/>
                </a:lnTo>
                <a:lnTo>
                  <a:pt x="1409" y="216"/>
                </a:lnTo>
                <a:lnTo>
                  <a:pt x="1410" y="215"/>
                </a:lnTo>
                <a:lnTo>
                  <a:pt x="1410" y="215"/>
                </a:lnTo>
                <a:lnTo>
                  <a:pt x="1410" y="215"/>
                </a:lnTo>
                <a:lnTo>
                  <a:pt x="1411" y="216"/>
                </a:lnTo>
                <a:lnTo>
                  <a:pt x="1411" y="213"/>
                </a:lnTo>
                <a:lnTo>
                  <a:pt x="1411" y="214"/>
                </a:lnTo>
                <a:lnTo>
                  <a:pt x="1411" y="215"/>
                </a:lnTo>
                <a:lnTo>
                  <a:pt x="1412" y="216"/>
                </a:lnTo>
                <a:lnTo>
                  <a:pt x="1412" y="71"/>
                </a:lnTo>
                <a:lnTo>
                  <a:pt x="1412" y="214"/>
                </a:lnTo>
                <a:lnTo>
                  <a:pt x="1412" y="215"/>
                </a:lnTo>
                <a:lnTo>
                  <a:pt x="1413" y="216"/>
                </a:lnTo>
                <a:lnTo>
                  <a:pt x="1413" y="176"/>
                </a:lnTo>
                <a:lnTo>
                  <a:pt x="1413" y="215"/>
                </a:lnTo>
                <a:lnTo>
                  <a:pt x="1414" y="215"/>
                </a:lnTo>
                <a:lnTo>
                  <a:pt x="1414" y="214"/>
                </a:lnTo>
                <a:lnTo>
                  <a:pt x="1414" y="216"/>
                </a:lnTo>
                <a:lnTo>
                  <a:pt x="1414" y="215"/>
                </a:lnTo>
                <a:lnTo>
                  <a:pt x="1415" y="216"/>
                </a:lnTo>
                <a:lnTo>
                  <a:pt x="1415" y="215"/>
                </a:lnTo>
                <a:lnTo>
                  <a:pt x="1416" y="216"/>
                </a:lnTo>
                <a:lnTo>
                  <a:pt x="1416" y="216"/>
                </a:lnTo>
                <a:lnTo>
                  <a:pt x="1416" y="216"/>
                </a:lnTo>
                <a:lnTo>
                  <a:pt x="1417" y="213"/>
                </a:lnTo>
                <a:lnTo>
                  <a:pt x="1417" y="213"/>
                </a:lnTo>
                <a:lnTo>
                  <a:pt x="1417" y="173"/>
                </a:lnTo>
                <a:lnTo>
                  <a:pt x="1417" y="158"/>
                </a:lnTo>
                <a:lnTo>
                  <a:pt x="1418" y="214"/>
                </a:lnTo>
                <a:lnTo>
                  <a:pt x="1418" y="214"/>
                </a:lnTo>
                <a:lnTo>
                  <a:pt x="1418" y="214"/>
                </a:lnTo>
                <a:lnTo>
                  <a:pt x="1418" y="216"/>
                </a:lnTo>
                <a:lnTo>
                  <a:pt x="1419" y="172"/>
                </a:lnTo>
                <a:lnTo>
                  <a:pt x="1419" y="214"/>
                </a:lnTo>
                <a:lnTo>
                  <a:pt x="1419" y="214"/>
                </a:lnTo>
                <a:lnTo>
                  <a:pt x="1420" y="181"/>
                </a:lnTo>
                <a:lnTo>
                  <a:pt x="1420" y="214"/>
                </a:lnTo>
                <a:lnTo>
                  <a:pt x="1420" y="214"/>
                </a:lnTo>
                <a:lnTo>
                  <a:pt x="1420" y="213"/>
                </a:lnTo>
                <a:lnTo>
                  <a:pt x="1421" y="215"/>
                </a:lnTo>
                <a:lnTo>
                  <a:pt x="1421" y="215"/>
                </a:lnTo>
                <a:lnTo>
                  <a:pt x="1422" y="215"/>
                </a:lnTo>
                <a:lnTo>
                  <a:pt x="1422" y="215"/>
                </a:lnTo>
                <a:lnTo>
                  <a:pt x="1422" y="216"/>
                </a:lnTo>
                <a:lnTo>
                  <a:pt x="1422" y="216"/>
                </a:lnTo>
                <a:lnTo>
                  <a:pt x="1422" y="216"/>
                </a:lnTo>
                <a:lnTo>
                  <a:pt x="1423" y="216"/>
                </a:lnTo>
                <a:lnTo>
                  <a:pt x="1424" y="215"/>
                </a:lnTo>
                <a:lnTo>
                  <a:pt x="1424" y="215"/>
                </a:lnTo>
                <a:lnTo>
                  <a:pt x="1424" y="215"/>
                </a:lnTo>
                <a:lnTo>
                  <a:pt x="1424" y="215"/>
                </a:lnTo>
                <a:lnTo>
                  <a:pt x="1425" y="216"/>
                </a:lnTo>
                <a:lnTo>
                  <a:pt x="1425" y="216"/>
                </a:lnTo>
                <a:lnTo>
                  <a:pt x="1425" y="216"/>
                </a:lnTo>
                <a:lnTo>
                  <a:pt x="1426" y="74"/>
                </a:lnTo>
                <a:lnTo>
                  <a:pt x="1426" y="214"/>
                </a:lnTo>
                <a:lnTo>
                  <a:pt x="1426" y="214"/>
                </a:lnTo>
                <a:lnTo>
                  <a:pt x="1426" y="216"/>
                </a:lnTo>
                <a:lnTo>
                  <a:pt x="1427" y="215"/>
                </a:lnTo>
                <a:lnTo>
                  <a:pt x="1427" y="215"/>
                </a:lnTo>
                <a:lnTo>
                  <a:pt x="1428" y="216"/>
                </a:lnTo>
                <a:lnTo>
                  <a:pt x="1428" y="215"/>
                </a:lnTo>
                <a:lnTo>
                  <a:pt x="1428" y="216"/>
                </a:lnTo>
                <a:lnTo>
                  <a:pt x="1428" y="216"/>
                </a:lnTo>
                <a:lnTo>
                  <a:pt x="1429" y="216"/>
                </a:lnTo>
                <a:lnTo>
                  <a:pt x="1429" y="183"/>
                </a:lnTo>
                <a:lnTo>
                  <a:pt x="1429" y="183"/>
                </a:lnTo>
                <a:lnTo>
                  <a:pt x="1430" y="183"/>
                </a:lnTo>
                <a:lnTo>
                  <a:pt x="1430" y="216"/>
                </a:lnTo>
                <a:lnTo>
                  <a:pt x="1430" y="215"/>
                </a:lnTo>
                <a:lnTo>
                  <a:pt x="1430" y="215"/>
                </a:lnTo>
                <a:lnTo>
                  <a:pt x="1431" y="213"/>
                </a:lnTo>
                <a:lnTo>
                  <a:pt x="1431" y="216"/>
                </a:lnTo>
                <a:lnTo>
                  <a:pt x="1432" y="214"/>
                </a:lnTo>
                <a:lnTo>
                  <a:pt x="1432" y="214"/>
                </a:lnTo>
                <a:lnTo>
                  <a:pt x="1432" y="215"/>
                </a:lnTo>
                <a:lnTo>
                  <a:pt x="1433" y="180"/>
                </a:lnTo>
                <a:lnTo>
                  <a:pt x="1433" y="214"/>
                </a:lnTo>
                <a:lnTo>
                  <a:pt x="1433" y="214"/>
                </a:lnTo>
                <a:lnTo>
                  <a:pt x="1433" y="181"/>
                </a:lnTo>
                <a:lnTo>
                  <a:pt x="1434" y="216"/>
                </a:lnTo>
                <a:lnTo>
                  <a:pt x="1434" y="216"/>
                </a:lnTo>
                <a:lnTo>
                  <a:pt x="1434" y="216"/>
                </a:lnTo>
                <a:lnTo>
                  <a:pt x="1434" y="215"/>
                </a:lnTo>
                <a:lnTo>
                  <a:pt x="1435" y="216"/>
                </a:lnTo>
                <a:lnTo>
                  <a:pt x="1435" y="215"/>
                </a:lnTo>
                <a:lnTo>
                  <a:pt x="1435" y="216"/>
                </a:lnTo>
                <a:lnTo>
                  <a:pt x="1435" y="214"/>
                </a:lnTo>
                <a:lnTo>
                  <a:pt x="1436" y="216"/>
                </a:lnTo>
                <a:lnTo>
                  <a:pt x="1436" y="214"/>
                </a:lnTo>
                <a:lnTo>
                  <a:pt x="1436" y="216"/>
                </a:lnTo>
                <a:lnTo>
                  <a:pt x="1437" y="215"/>
                </a:lnTo>
                <a:lnTo>
                  <a:pt x="1437" y="215"/>
                </a:lnTo>
                <a:lnTo>
                  <a:pt x="1438" y="215"/>
                </a:lnTo>
                <a:lnTo>
                  <a:pt x="1438" y="216"/>
                </a:lnTo>
                <a:lnTo>
                  <a:pt x="1439" y="69"/>
                </a:lnTo>
                <a:lnTo>
                  <a:pt x="1439" y="215"/>
                </a:lnTo>
                <a:lnTo>
                  <a:pt x="1439" y="215"/>
                </a:lnTo>
                <a:lnTo>
                  <a:pt x="1439" y="214"/>
                </a:lnTo>
                <a:lnTo>
                  <a:pt x="1440" y="216"/>
                </a:lnTo>
                <a:lnTo>
                  <a:pt x="1440" y="216"/>
                </a:lnTo>
                <a:lnTo>
                  <a:pt x="1440" y="216"/>
                </a:lnTo>
                <a:lnTo>
                  <a:pt x="1440" y="216"/>
                </a:lnTo>
                <a:lnTo>
                  <a:pt x="1441" y="202"/>
                </a:lnTo>
                <a:lnTo>
                  <a:pt x="1441" y="215"/>
                </a:lnTo>
                <a:lnTo>
                  <a:pt x="1441" y="214"/>
                </a:lnTo>
                <a:lnTo>
                  <a:pt x="1441" y="174"/>
                </a:lnTo>
                <a:lnTo>
                  <a:pt x="1442" y="215"/>
                </a:lnTo>
                <a:lnTo>
                  <a:pt x="1442" y="215"/>
                </a:lnTo>
                <a:lnTo>
                  <a:pt x="1443" y="216"/>
                </a:lnTo>
                <a:lnTo>
                  <a:pt x="1443" y="183"/>
                </a:lnTo>
                <a:lnTo>
                  <a:pt x="1443" y="214"/>
                </a:lnTo>
                <a:lnTo>
                  <a:pt x="1443" y="214"/>
                </a:lnTo>
                <a:lnTo>
                  <a:pt x="1444" y="216"/>
                </a:lnTo>
                <a:lnTo>
                  <a:pt x="1444" y="212"/>
                </a:lnTo>
                <a:lnTo>
                  <a:pt x="1444" y="213"/>
                </a:lnTo>
                <a:lnTo>
                  <a:pt x="1445" y="213"/>
                </a:lnTo>
                <a:lnTo>
                  <a:pt x="1445" y="215"/>
                </a:lnTo>
                <a:lnTo>
                  <a:pt x="1445" y="212"/>
                </a:lnTo>
                <a:lnTo>
                  <a:pt x="1445" y="212"/>
                </a:lnTo>
                <a:lnTo>
                  <a:pt x="1446" y="214"/>
                </a:lnTo>
                <a:lnTo>
                  <a:pt x="1447" y="216"/>
                </a:lnTo>
                <a:lnTo>
                  <a:pt x="1447" y="216"/>
                </a:lnTo>
                <a:lnTo>
                  <a:pt x="1447" y="216"/>
                </a:lnTo>
                <a:lnTo>
                  <a:pt x="1447" y="215"/>
                </a:lnTo>
                <a:lnTo>
                  <a:pt x="1448" y="216"/>
                </a:lnTo>
                <a:lnTo>
                  <a:pt x="1448" y="216"/>
                </a:lnTo>
                <a:lnTo>
                  <a:pt x="1448" y="216"/>
                </a:lnTo>
                <a:lnTo>
                  <a:pt x="1449" y="205"/>
                </a:lnTo>
                <a:lnTo>
                  <a:pt x="1449" y="215"/>
                </a:lnTo>
                <a:lnTo>
                  <a:pt x="1449" y="216"/>
                </a:lnTo>
                <a:lnTo>
                  <a:pt x="1449" y="73"/>
                </a:lnTo>
                <a:lnTo>
                  <a:pt x="1450" y="216"/>
                </a:lnTo>
                <a:lnTo>
                  <a:pt x="1450" y="213"/>
                </a:lnTo>
                <a:lnTo>
                  <a:pt x="1450" y="214"/>
                </a:lnTo>
                <a:lnTo>
                  <a:pt x="1450" y="216"/>
                </a:lnTo>
                <a:lnTo>
                  <a:pt x="1451" y="146"/>
                </a:lnTo>
                <a:lnTo>
                  <a:pt x="1451" y="182"/>
                </a:lnTo>
                <a:lnTo>
                  <a:pt x="1451" y="183"/>
                </a:lnTo>
                <a:lnTo>
                  <a:pt x="1452" y="216"/>
                </a:lnTo>
                <a:lnTo>
                  <a:pt x="1452" y="216"/>
                </a:lnTo>
                <a:lnTo>
                  <a:pt x="1453" y="216"/>
                </a:lnTo>
                <a:lnTo>
                  <a:pt x="1453" y="176"/>
                </a:lnTo>
                <a:lnTo>
                  <a:pt x="1453" y="215"/>
                </a:lnTo>
                <a:lnTo>
                  <a:pt x="1453" y="215"/>
                </a:lnTo>
                <a:lnTo>
                  <a:pt x="1454" y="174"/>
                </a:lnTo>
                <a:lnTo>
                  <a:pt x="1454" y="216"/>
                </a:lnTo>
                <a:lnTo>
                  <a:pt x="1455" y="215"/>
                </a:lnTo>
                <a:lnTo>
                  <a:pt x="1455" y="215"/>
                </a:lnTo>
                <a:lnTo>
                  <a:pt x="1455" y="185"/>
                </a:lnTo>
                <a:lnTo>
                  <a:pt x="1456" y="216"/>
                </a:lnTo>
                <a:lnTo>
                  <a:pt x="1456" y="216"/>
                </a:lnTo>
                <a:lnTo>
                  <a:pt x="1456" y="216"/>
                </a:lnTo>
                <a:lnTo>
                  <a:pt x="1456" y="216"/>
                </a:lnTo>
                <a:lnTo>
                  <a:pt x="1457" y="212"/>
                </a:lnTo>
                <a:lnTo>
                  <a:pt x="1457" y="214"/>
                </a:lnTo>
                <a:lnTo>
                  <a:pt x="1457" y="215"/>
                </a:lnTo>
                <a:lnTo>
                  <a:pt x="1457" y="213"/>
                </a:lnTo>
                <a:lnTo>
                  <a:pt x="1458" y="216"/>
                </a:lnTo>
                <a:lnTo>
                  <a:pt x="1458" y="216"/>
                </a:lnTo>
                <a:lnTo>
                  <a:pt x="1458" y="216"/>
                </a:lnTo>
                <a:lnTo>
                  <a:pt x="1458" y="216"/>
                </a:lnTo>
                <a:lnTo>
                  <a:pt x="1459" y="215"/>
                </a:lnTo>
                <a:lnTo>
                  <a:pt x="1459" y="216"/>
                </a:lnTo>
                <a:lnTo>
                  <a:pt x="1459" y="216"/>
                </a:lnTo>
                <a:lnTo>
                  <a:pt x="1460" y="215"/>
                </a:lnTo>
                <a:lnTo>
                  <a:pt x="1460" y="215"/>
                </a:lnTo>
                <a:lnTo>
                  <a:pt x="1461" y="215"/>
                </a:lnTo>
                <a:lnTo>
                  <a:pt x="1461" y="216"/>
                </a:lnTo>
                <a:lnTo>
                  <a:pt x="1461" y="71"/>
                </a:lnTo>
                <a:lnTo>
                  <a:pt x="1461" y="212"/>
                </a:lnTo>
                <a:lnTo>
                  <a:pt x="1461" y="212"/>
                </a:lnTo>
                <a:lnTo>
                  <a:pt x="1462" y="182"/>
                </a:lnTo>
                <a:lnTo>
                  <a:pt x="1463" y="216"/>
                </a:lnTo>
                <a:lnTo>
                  <a:pt x="1463" y="216"/>
                </a:lnTo>
                <a:lnTo>
                  <a:pt x="1463" y="216"/>
                </a:lnTo>
                <a:lnTo>
                  <a:pt x="1463" y="216"/>
                </a:lnTo>
                <a:lnTo>
                  <a:pt x="1463" y="171"/>
                </a:lnTo>
                <a:lnTo>
                  <a:pt x="1464" y="172"/>
                </a:lnTo>
                <a:lnTo>
                  <a:pt x="1464" y="172"/>
                </a:lnTo>
                <a:lnTo>
                  <a:pt x="1464" y="214"/>
                </a:lnTo>
                <a:lnTo>
                  <a:pt x="1465" y="141"/>
                </a:lnTo>
                <a:lnTo>
                  <a:pt x="1465" y="195"/>
                </a:lnTo>
                <a:lnTo>
                  <a:pt x="1465" y="197"/>
                </a:lnTo>
                <a:lnTo>
                  <a:pt x="1466" y="216"/>
                </a:lnTo>
                <a:lnTo>
                  <a:pt x="1466" y="215"/>
                </a:lnTo>
                <a:lnTo>
                  <a:pt x="1466" y="215"/>
                </a:lnTo>
                <a:lnTo>
                  <a:pt x="1467" y="216"/>
                </a:lnTo>
                <a:lnTo>
                  <a:pt x="1467" y="212"/>
                </a:lnTo>
                <a:lnTo>
                  <a:pt x="1467" y="213"/>
                </a:lnTo>
                <a:lnTo>
                  <a:pt x="1467" y="214"/>
                </a:lnTo>
                <a:lnTo>
                  <a:pt x="1467" y="212"/>
                </a:lnTo>
                <a:lnTo>
                  <a:pt x="1468" y="215"/>
                </a:lnTo>
                <a:lnTo>
                  <a:pt x="1468" y="215"/>
                </a:lnTo>
                <a:lnTo>
                  <a:pt x="1469" y="216"/>
                </a:lnTo>
                <a:lnTo>
                  <a:pt x="1469" y="212"/>
                </a:lnTo>
                <a:lnTo>
                  <a:pt x="1469" y="216"/>
                </a:lnTo>
                <a:lnTo>
                  <a:pt x="1469" y="215"/>
                </a:lnTo>
                <a:lnTo>
                  <a:pt x="1469" y="215"/>
                </a:lnTo>
                <a:lnTo>
                  <a:pt x="1470" y="216"/>
                </a:lnTo>
                <a:lnTo>
                  <a:pt x="1470" y="215"/>
                </a:lnTo>
                <a:lnTo>
                  <a:pt x="1471" y="216"/>
                </a:lnTo>
                <a:lnTo>
                  <a:pt x="1471" y="216"/>
                </a:lnTo>
                <a:lnTo>
                  <a:pt x="1471" y="216"/>
                </a:lnTo>
                <a:lnTo>
                  <a:pt x="1472" y="212"/>
                </a:lnTo>
                <a:lnTo>
                  <a:pt x="1472" y="213"/>
                </a:lnTo>
                <a:lnTo>
                  <a:pt x="1472" y="215"/>
                </a:lnTo>
                <a:lnTo>
                  <a:pt x="1472" y="69"/>
                </a:lnTo>
                <a:lnTo>
                  <a:pt x="1473" y="216"/>
                </a:lnTo>
                <a:lnTo>
                  <a:pt x="1473" y="215"/>
                </a:lnTo>
                <a:lnTo>
                  <a:pt x="1473" y="215"/>
                </a:lnTo>
                <a:lnTo>
                  <a:pt x="1474" y="216"/>
                </a:lnTo>
                <a:lnTo>
                  <a:pt x="1474" y="182"/>
                </a:lnTo>
                <a:lnTo>
                  <a:pt x="1474" y="213"/>
                </a:lnTo>
                <a:lnTo>
                  <a:pt x="1474" y="212"/>
                </a:lnTo>
                <a:lnTo>
                  <a:pt x="1475" y="148"/>
                </a:lnTo>
                <a:lnTo>
                  <a:pt x="1475" y="215"/>
                </a:lnTo>
                <a:lnTo>
                  <a:pt x="1475" y="214"/>
                </a:lnTo>
                <a:lnTo>
                  <a:pt x="1475" y="214"/>
                </a:lnTo>
                <a:lnTo>
                  <a:pt x="1476" y="143"/>
                </a:lnTo>
                <a:lnTo>
                  <a:pt x="1476" y="215"/>
                </a:lnTo>
                <a:lnTo>
                  <a:pt x="1477" y="215"/>
                </a:lnTo>
                <a:lnTo>
                  <a:pt x="1477" y="216"/>
                </a:lnTo>
                <a:lnTo>
                  <a:pt x="1477" y="181"/>
                </a:lnTo>
                <a:lnTo>
                  <a:pt x="1477" y="183"/>
                </a:lnTo>
                <a:lnTo>
                  <a:pt x="1478" y="215"/>
                </a:lnTo>
                <a:lnTo>
                  <a:pt x="1478" y="213"/>
                </a:lnTo>
                <a:lnTo>
                  <a:pt x="1479" y="216"/>
                </a:lnTo>
                <a:lnTo>
                  <a:pt x="1479" y="216"/>
                </a:lnTo>
                <a:lnTo>
                  <a:pt x="1479" y="216"/>
                </a:lnTo>
                <a:lnTo>
                  <a:pt x="1479" y="213"/>
                </a:lnTo>
                <a:lnTo>
                  <a:pt x="1480" y="216"/>
                </a:lnTo>
                <a:lnTo>
                  <a:pt x="1480" y="216"/>
                </a:lnTo>
                <a:lnTo>
                  <a:pt x="1480" y="216"/>
                </a:lnTo>
                <a:lnTo>
                  <a:pt x="1480" y="215"/>
                </a:lnTo>
                <a:lnTo>
                  <a:pt x="1481" y="215"/>
                </a:lnTo>
                <a:lnTo>
                  <a:pt x="1481" y="215"/>
                </a:lnTo>
                <a:lnTo>
                  <a:pt x="1481" y="216"/>
                </a:lnTo>
                <a:lnTo>
                  <a:pt x="1482" y="73"/>
                </a:lnTo>
                <a:lnTo>
                  <a:pt x="1482" y="156"/>
                </a:lnTo>
                <a:lnTo>
                  <a:pt x="1482" y="157"/>
                </a:lnTo>
                <a:lnTo>
                  <a:pt x="1483" y="70"/>
                </a:lnTo>
                <a:lnTo>
                  <a:pt x="1483" y="216"/>
                </a:lnTo>
                <a:lnTo>
                  <a:pt x="1483" y="214"/>
                </a:lnTo>
                <a:lnTo>
                  <a:pt x="1483" y="214"/>
                </a:lnTo>
                <a:lnTo>
                  <a:pt x="1483" y="214"/>
                </a:lnTo>
                <a:lnTo>
                  <a:pt x="1484" y="216"/>
                </a:lnTo>
                <a:lnTo>
                  <a:pt x="1484" y="215"/>
                </a:lnTo>
                <a:lnTo>
                  <a:pt x="1485" y="215"/>
                </a:lnTo>
                <a:lnTo>
                  <a:pt x="1485" y="216"/>
                </a:lnTo>
                <a:lnTo>
                  <a:pt x="1485" y="215"/>
                </a:lnTo>
                <a:lnTo>
                  <a:pt x="1485" y="215"/>
                </a:lnTo>
                <a:lnTo>
                  <a:pt x="1486" y="215"/>
                </a:lnTo>
                <a:lnTo>
                  <a:pt x="1486" y="216"/>
                </a:lnTo>
                <a:lnTo>
                  <a:pt x="1487" y="215"/>
                </a:lnTo>
                <a:lnTo>
                  <a:pt x="1487" y="215"/>
                </a:lnTo>
                <a:lnTo>
                  <a:pt x="1487" y="215"/>
                </a:lnTo>
                <a:lnTo>
                  <a:pt x="1487" y="216"/>
                </a:lnTo>
                <a:lnTo>
                  <a:pt x="1487" y="183"/>
                </a:lnTo>
                <a:lnTo>
                  <a:pt x="1488" y="187"/>
                </a:lnTo>
                <a:lnTo>
                  <a:pt x="1488" y="187"/>
                </a:lnTo>
                <a:lnTo>
                  <a:pt x="1488" y="216"/>
                </a:lnTo>
                <a:lnTo>
                  <a:pt x="1489" y="213"/>
                </a:lnTo>
                <a:lnTo>
                  <a:pt x="1489" y="214"/>
                </a:lnTo>
                <a:lnTo>
                  <a:pt x="1489" y="181"/>
                </a:lnTo>
                <a:lnTo>
                  <a:pt x="1489" y="215"/>
                </a:lnTo>
                <a:lnTo>
                  <a:pt x="1490" y="183"/>
                </a:lnTo>
                <a:lnTo>
                  <a:pt x="1490" y="182"/>
                </a:lnTo>
                <a:lnTo>
                  <a:pt x="1491" y="216"/>
                </a:lnTo>
                <a:lnTo>
                  <a:pt x="1491" y="216"/>
                </a:lnTo>
                <a:lnTo>
                  <a:pt x="1491" y="216"/>
                </a:lnTo>
                <a:lnTo>
                  <a:pt x="1491" y="216"/>
                </a:lnTo>
                <a:lnTo>
                  <a:pt x="1492" y="213"/>
                </a:lnTo>
                <a:lnTo>
                  <a:pt x="1492" y="216"/>
                </a:lnTo>
                <a:lnTo>
                  <a:pt x="1492" y="216"/>
                </a:lnTo>
                <a:lnTo>
                  <a:pt x="1493" y="216"/>
                </a:lnTo>
                <a:lnTo>
                  <a:pt x="1493" y="214"/>
                </a:lnTo>
                <a:lnTo>
                  <a:pt x="1493" y="216"/>
                </a:lnTo>
                <a:lnTo>
                  <a:pt x="1494" y="216"/>
                </a:lnTo>
                <a:lnTo>
                  <a:pt x="1494" y="215"/>
                </a:lnTo>
                <a:lnTo>
                  <a:pt x="1494" y="216"/>
                </a:lnTo>
                <a:lnTo>
                  <a:pt x="1495" y="216"/>
                </a:lnTo>
                <a:lnTo>
                  <a:pt x="1495" y="216"/>
                </a:lnTo>
                <a:lnTo>
                  <a:pt x="1495" y="216"/>
                </a:lnTo>
                <a:lnTo>
                  <a:pt x="1495" y="214"/>
                </a:lnTo>
                <a:lnTo>
                  <a:pt x="1496" y="215"/>
                </a:lnTo>
                <a:lnTo>
                  <a:pt x="1496" y="215"/>
                </a:lnTo>
                <a:lnTo>
                  <a:pt x="1496" y="216"/>
                </a:lnTo>
                <a:lnTo>
                  <a:pt x="1497" y="173"/>
                </a:lnTo>
                <a:lnTo>
                  <a:pt x="1497" y="214"/>
                </a:lnTo>
                <a:lnTo>
                  <a:pt x="1497" y="213"/>
                </a:lnTo>
                <a:lnTo>
                  <a:pt x="1498" y="72"/>
                </a:lnTo>
                <a:lnTo>
                  <a:pt x="1498" y="215"/>
                </a:lnTo>
                <a:lnTo>
                  <a:pt x="1498" y="214"/>
                </a:lnTo>
                <a:lnTo>
                  <a:pt x="1498" y="214"/>
                </a:lnTo>
                <a:lnTo>
                  <a:pt x="1498" y="196"/>
                </a:lnTo>
                <a:lnTo>
                  <a:pt x="1498" y="216"/>
                </a:lnTo>
                <a:lnTo>
                  <a:pt x="1499" y="215"/>
                </a:lnTo>
                <a:lnTo>
                  <a:pt x="1499" y="215"/>
                </a:lnTo>
                <a:lnTo>
                  <a:pt x="1499" y="216"/>
                </a:lnTo>
                <a:lnTo>
                  <a:pt x="1500" y="215"/>
                </a:lnTo>
                <a:lnTo>
                  <a:pt x="1500" y="215"/>
                </a:lnTo>
                <a:lnTo>
                  <a:pt x="1500" y="216"/>
                </a:lnTo>
                <a:lnTo>
                  <a:pt x="1501" y="216"/>
                </a:lnTo>
                <a:lnTo>
                  <a:pt x="1501" y="215"/>
                </a:lnTo>
                <a:lnTo>
                  <a:pt x="1501" y="215"/>
                </a:lnTo>
                <a:lnTo>
                  <a:pt x="1502" y="215"/>
                </a:lnTo>
                <a:lnTo>
                  <a:pt x="1502" y="216"/>
                </a:lnTo>
                <a:lnTo>
                  <a:pt x="1503" y="183"/>
                </a:lnTo>
                <a:lnTo>
                  <a:pt x="1503" y="183"/>
                </a:lnTo>
                <a:lnTo>
                  <a:pt x="1503" y="143"/>
                </a:lnTo>
                <a:lnTo>
                  <a:pt x="1504" y="216"/>
                </a:lnTo>
                <a:lnTo>
                  <a:pt x="1504" y="216"/>
                </a:lnTo>
                <a:lnTo>
                  <a:pt x="1504" y="214"/>
                </a:lnTo>
                <a:lnTo>
                  <a:pt x="1504" y="216"/>
                </a:lnTo>
                <a:lnTo>
                  <a:pt x="1505" y="173"/>
                </a:lnTo>
                <a:lnTo>
                  <a:pt x="1505" y="182"/>
                </a:lnTo>
                <a:lnTo>
                  <a:pt x="1505" y="181"/>
                </a:lnTo>
                <a:lnTo>
                  <a:pt x="1506" y="180"/>
                </a:lnTo>
                <a:lnTo>
                  <a:pt x="1506" y="215"/>
                </a:lnTo>
                <a:lnTo>
                  <a:pt x="1506" y="215"/>
                </a:lnTo>
                <a:lnTo>
                  <a:pt x="1506" y="215"/>
                </a:lnTo>
                <a:lnTo>
                  <a:pt x="1507" y="214"/>
                </a:lnTo>
                <a:lnTo>
                  <a:pt x="1507" y="216"/>
                </a:lnTo>
                <a:lnTo>
                  <a:pt x="1507" y="216"/>
                </a:lnTo>
                <a:lnTo>
                  <a:pt x="1507" y="216"/>
                </a:lnTo>
                <a:lnTo>
                  <a:pt x="1507" y="215"/>
                </a:lnTo>
                <a:lnTo>
                  <a:pt x="1508" y="216"/>
                </a:lnTo>
                <a:lnTo>
                  <a:pt x="1508" y="216"/>
                </a:lnTo>
                <a:lnTo>
                  <a:pt x="1509" y="215"/>
                </a:lnTo>
                <a:lnTo>
                  <a:pt x="1509" y="216"/>
                </a:lnTo>
                <a:lnTo>
                  <a:pt x="1509" y="216"/>
                </a:lnTo>
                <a:lnTo>
                  <a:pt x="1510" y="216"/>
                </a:lnTo>
                <a:lnTo>
                  <a:pt x="1510" y="215"/>
                </a:lnTo>
                <a:lnTo>
                  <a:pt x="1510" y="216"/>
                </a:lnTo>
                <a:lnTo>
                  <a:pt x="1511" y="215"/>
                </a:lnTo>
                <a:lnTo>
                  <a:pt x="1511" y="215"/>
                </a:lnTo>
                <a:lnTo>
                  <a:pt x="1511" y="216"/>
                </a:lnTo>
                <a:lnTo>
                  <a:pt x="1512" y="70"/>
                </a:lnTo>
                <a:lnTo>
                  <a:pt x="1512" y="213"/>
                </a:lnTo>
                <a:lnTo>
                  <a:pt x="1512" y="215"/>
                </a:lnTo>
                <a:lnTo>
                  <a:pt x="1512" y="214"/>
                </a:lnTo>
                <a:lnTo>
                  <a:pt x="1513" y="216"/>
                </a:lnTo>
                <a:lnTo>
                  <a:pt x="1513" y="215"/>
                </a:lnTo>
                <a:lnTo>
                  <a:pt x="1513" y="215"/>
                </a:lnTo>
                <a:lnTo>
                  <a:pt x="1514" y="216"/>
                </a:lnTo>
                <a:lnTo>
                  <a:pt x="1514" y="215"/>
                </a:lnTo>
                <a:lnTo>
                  <a:pt x="1514" y="215"/>
                </a:lnTo>
                <a:lnTo>
                  <a:pt x="1514" y="216"/>
                </a:lnTo>
                <a:lnTo>
                  <a:pt x="1514" y="216"/>
                </a:lnTo>
                <a:lnTo>
                  <a:pt x="1515" y="215"/>
                </a:lnTo>
                <a:lnTo>
                  <a:pt x="1515" y="216"/>
                </a:lnTo>
                <a:lnTo>
                  <a:pt x="1516" y="216"/>
                </a:lnTo>
                <a:lnTo>
                  <a:pt x="1516" y="215"/>
                </a:lnTo>
                <a:lnTo>
                  <a:pt x="1516" y="216"/>
                </a:lnTo>
                <a:lnTo>
                  <a:pt x="1516" y="215"/>
                </a:lnTo>
                <a:lnTo>
                  <a:pt x="1517" y="215"/>
                </a:lnTo>
                <a:lnTo>
                  <a:pt x="1517" y="216"/>
                </a:lnTo>
                <a:lnTo>
                  <a:pt x="1517" y="214"/>
                </a:lnTo>
                <a:lnTo>
                  <a:pt x="1518" y="215"/>
                </a:lnTo>
                <a:lnTo>
                  <a:pt x="1518" y="198"/>
                </a:lnTo>
                <a:lnTo>
                  <a:pt x="1519" y="216"/>
                </a:lnTo>
                <a:lnTo>
                  <a:pt x="1519" y="216"/>
                </a:lnTo>
                <a:lnTo>
                  <a:pt x="1519" y="216"/>
                </a:lnTo>
                <a:lnTo>
                  <a:pt x="1519" y="171"/>
                </a:lnTo>
                <a:lnTo>
                  <a:pt x="1520" y="213"/>
                </a:lnTo>
                <a:lnTo>
                  <a:pt x="1520" y="213"/>
                </a:lnTo>
                <a:lnTo>
                  <a:pt x="1520" y="182"/>
                </a:lnTo>
                <a:lnTo>
                  <a:pt x="1520" y="215"/>
                </a:lnTo>
                <a:lnTo>
                  <a:pt x="1521" y="215"/>
                </a:lnTo>
                <a:lnTo>
                  <a:pt x="1521" y="215"/>
                </a:lnTo>
                <a:lnTo>
                  <a:pt x="1521" y="216"/>
                </a:lnTo>
                <a:lnTo>
                  <a:pt x="1522" y="215"/>
                </a:lnTo>
                <a:lnTo>
                  <a:pt x="1522" y="216"/>
                </a:lnTo>
                <a:lnTo>
                  <a:pt x="1522" y="216"/>
                </a:lnTo>
                <a:lnTo>
                  <a:pt x="1523" y="215"/>
                </a:lnTo>
                <a:lnTo>
                  <a:pt x="1523" y="216"/>
                </a:lnTo>
                <a:lnTo>
                  <a:pt x="1523" y="216"/>
                </a:lnTo>
                <a:lnTo>
                  <a:pt x="1524" y="216"/>
                </a:lnTo>
                <a:lnTo>
                  <a:pt x="1524" y="215"/>
                </a:lnTo>
                <a:lnTo>
                  <a:pt x="1524" y="216"/>
                </a:lnTo>
                <a:lnTo>
                  <a:pt x="1525" y="216"/>
                </a:lnTo>
                <a:lnTo>
                  <a:pt x="1525" y="216"/>
                </a:lnTo>
                <a:lnTo>
                  <a:pt x="1525" y="215"/>
                </a:lnTo>
                <a:lnTo>
                  <a:pt x="1526" y="216"/>
                </a:lnTo>
                <a:lnTo>
                  <a:pt x="1526" y="216"/>
                </a:lnTo>
                <a:lnTo>
                  <a:pt x="1526" y="213"/>
                </a:lnTo>
                <a:lnTo>
                  <a:pt x="1527" y="216"/>
                </a:lnTo>
                <a:lnTo>
                  <a:pt x="1527" y="215"/>
                </a:lnTo>
                <a:lnTo>
                  <a:pt x="1527" y="215"/>
                </a:lnTo>
                <a:lnTo>
                  <a:pt x="1527" y="73"/>
                </a:lnTo>
                <a:lnTo>
                  <a:pt x="1528" y="216"/>
                </a:lnTo>
                <a:lnTo>
                  <a:pt x="1528" y="215"/>
                </a:lnTo>
                <a:lnTo>
                  <a:pt x="1528" y="215"/>
                </a:lnTo>
                <a:lnTo>
                  <a:pt x="1528" y="216"/>
                </a:lnTo>
                <a:lnTo>
                  <a:pt x="1529" y="215"/>
                </a:lnTo>
                <a:lnTo>
                  <a:pt x="1529" y="215"/>
                </a:lnTo>
                <a:lnTo>
                  <a:pt x="1529" y="215"/>
                </a:lnTo>
                <a:lnTo>
                  <a:pt x="1529" y="215"/>
                </a:lnTo>
                <a:lnTo>
                  <a:pt x="1530" y="172"/>
                </a:lnTo>
                <a:lnTo>
                  <a:pt x="1530" y="214"/>
                </a:lnTo>
                <a:lnTo>
                  <a:pt x="1530" y="183"/>
                </a:lnTo>
                <a:lnTo>
                  <a:pt x="1530" y="182"/>
                </a:lnTo>
                <a:lnTo>
                  <a:pt x="1531" y="216"/>
                </a:lnTo>
                <a:lnTo>
                  <a:pt x="1531" y="212"/>
                </a:lnTo>
                <a:lnTo>
                  <a:pt x="1531" y="214"/>
                </a:lnTo>
                <a:lnTo>
                  <a:pt x="1532" y="208"/>
                </a:lnTo>
                <a:lnTo>
                  <a:pt x="1532" y="216"/>
                </a:lnTo>
                <a:lnTo>
                  <a:pt x="1532" y="215"/>
                </a:lnTo>
                <a:lnTo>
                  <a:pt x="1533" y="215"/>
                </a:lnTo>
                <a:lnTo>
                  <a:pt x="1533" y="216"/>
                </a:lnTo>
                <a:lnTo>
                  <a:pt x="1533" y="209"/>
                </a:lnTo>
                <a:lnTo>
                  <a:pt x="1534" y="214"/>
                </a:lnTo>
                <a:lnTo>
                  <a:pt x="1534" y="212"/>
                </a:lnTo>
                <a:lnTo>
                  <a:pt x="1534" y="215"/>
                </a:lnTo>
                <a:lnTo>
                  <a:pt x="1534" y="181"/>
                </a:lnTo>
                <a:lnTo>
                  <a:pt x="1535" y="215"/>
                </a:lnTo>
                <a:lnTo>
                  <a:pt x="1535" y="214"/>
                </a:lnTo>
                <a:lnTo>
                  <a:pt x="1535" y="182"/>
                </a:lnTo>
                <a:lnTo>
                  <a:pt x="1536" y="216"/>
                </a:lnTo>
                <a:lnTo>
                  <a:pt x="1536" y="215"/>
                </a:lnTo>
                <a:lnTo>
                  <a:pt x="1536" y="215"/>
                </a:lnTo>
                <a:lnTo>
                  <a:pt x="1536" y="216"/>
                </a:lnTo>
                <a:lnTo>
                  <a:pt x="1537" y="213"/>
                </a:lnTo>
                <a:lnTo>
                  <a:pt x="1537" y="215"/>
                </a:lnTo>
                <a:lnTo>
                  <a:pt x="1537" y="215"/>
                </a:lnTo>
                <a:lnTo>
                  <a:pt x="1538" y="215"/>
                </a:lnTo>
                <a:lnTo>
                  <a:pt x="1538" y="214"/>
                </a:lnTo>
                <a:lnTo>
                  <a:pt x="1538" y="214"/>
                </a:lnTo>
                <a:lnTo>
                  <a:pt x="1538" y="214"/>
                </a:lnTo>
                <a:lnTo>
                  <a:pt x="1538" y="215"/>
                </a:lnTo>
                <a:lnTo>
                  <a:pt x="1539" y="70"/>
                </a:lnTo>
                <a:lnTo>
                  <a:pt x="1539" y="214"/>
                </a:lnTo>
                <a:lnTo>
                  <a:pt x="1539" y="214"/>
                </a:lnTo>
                <a:lnTo>
                  <a:pt x="1540" y="216"/>
                </a:lnTo>
                <a:lnTo>
                  <a:pt x="1540" y="216"/>
                </a:lnTo>
                <a:lnTo>
                  <a:pt x="1541" y="216"/>
                </a:lnTo>
                <a:lnTo>
                  <a:pt x="1542" y="216"/>
                </a:lnTo>
                <a:lnTo>
                  <a:pt x="1542" y="214"/>
                </a:lnTo>
                <a:lnTo>
                  <a:pt x="1542" y="214"/>
                </a:lnTo>
                <a:lnTo>
                  <a:pt x="1542" y="216"/>
                </a:lnTo>
                <a:lnTo>
                  <a:pt x="1542" y="216"/>
                </a:lnTo>
                <a:lnTo>
                  <a:pt x="1542" y="215"/>
                </a:lnTo>
                <a:lnTo>
                  <a:pt x="1543" y="215"/>
                </a:lnTo>
                <a:lnTo>
                  <a:pt x="1543" y="215"/>
                </a:lnTo>
                <a:lnTo>
                  <a:pt x="1543" y="216"/>
                </a:lnTo>
                <a:lnTo>
                  <a:pt x="1544" y="214"/>
                </a:lnTo>
                <a:lnTo>
                  <a:pt x="1544" y="215"/>
                </a:lnTo>
                <a:lnTo>
                  <a:pt x="1544" y="215"/>
                </a:lnTo>
                <a:lnTo>
                  <a:pt x="1544" y="216"/>
                </a:lnTo>
                <a:lnTo>
                  <a:pt x="1544" y="206"/>
                </a:lnTo>
                <a:lnTo>
                  <a:pt x="1545" y="215"/>
                </a:lnTo>
                <a:lnTo>
                  <a:pt x="1545" y="215"/>
                </a:lnTo>
                <a:lnTo>
                  <a:pt x="1545" y="216"/>
                </a:lnTo>
                <a:lnTo>
                  <a:pt x="1546" y="213"/>
                </a:lnTo>
                <a:lnTo>
                  <a:pt x="1546" y="214"/>
                </a:lnTo>
                <a:lnTo>
                  <a:pt x="1546" y="214"/>
                </a:lnTo>
                <a:lnTo>
                  <a:pt x="1547" y="216"/>
                </a:lnTo>
                <a:lnTo>
                  <a:pt x="1547" y="211"/>
                </a:lnTo>
                <a:lnTo>
                  <a:pt x="1547" y="214"/>
                </a:lnTo>
                <a:lnTo>
                  <a:pt x="1548" y="214"/>
                </a:lnTo>
                <a:lnTo>
                  <a:pt x="1548" y="213"/>
                </a:lnTo>
                <a:lnTo>
                  <a:pt x="1548" y="216"/>
                </a:lnTo>
                <a:lnTo>
                  <a:pt x="1548" y="214"/>
                </a:lnTo>
                <a:lnTo>
                  <a:pt x="1549" y="216"/>
                </a:lnTo>
                <a:lnTo>
                  <a:pt x="1550" y="216"/>
                </a:lnTo>
                <a:lnTo>
                  <a:pt x="1550" y="214"/>
                </a:lnTo>
                <a:lnTo>
                  <a:pt x="1550" y="214"/>
                </a:lnTo>
                <a:lnTo>
                  <a:pt x="1550" y="214"/>
                </a:lnTo>
                <a:lnTo>
                  <a:pt x="1550" y="216"/>
                </a:lnTo>
                <a:lnTo>
                  <a:pt x="1551" y="215"/>
                </a:lnTo>
                <a:lnTo>
                  <a:pt x="1551" y="215"/>
                </a:lnTo>
                <a:lnTo>
                  <a:pt x="1551" y="216"/>
                </a:lnTo>
                <a:lnTo>
                  <a:pt x="1552" y="72"/>
                </a:lnTo>
                <a:lnTo>
                  <a:pt x="1552" y="214"/>
                </a:lnTo>
                <a:lnTo>
                  <a:pt x="1552" y="214"/>
                </a:lnTo>
                <a:lnTo>
                  <a:pt x="1552" y="182"/>
                </a:lnTo>
                <a:lnTo>
                  <a:pt x="1553" y="216"/>
                </a:lnTo>
                <a:lnTo>
                  <a:pt x="1553" y="215"/>
                </a:lnTo>
                <a:lnTo>
                  <a:pt x="1553" y="215"/>
                </a:lnTo>
                <a:lnTo>
                  <a:pt x="1554" y="216"/>
                </a:lnTo>
                <a:lnTo>
                  <a:pt x="1554" y="215"/>
                </a:lnTo>
                <a:lnTo>
                  <a:pt x="1554" y="216"/>
                </a:lnTo>
                <a:lnTo>
                  <a:pt x="1554" y="216"/>
                </a:lnTo>
                <a:lnTo>
                  <a:pt x="1554" y="215"/>
                </a:lnTo>
                <a:lnTo>
                  <a:pt x="1555" y="216"/>
                </a:lnTo>
                <a:lnTo>
                  <a:pt x="1555" y="216"/>
                </a:lnTo>
                <a:lnTo>
                  <a:pt x="1556" y="216"/>
                </a:lnTo>
                <a:lnTo>
                  <a:pt x="1556" y="174"/>
                </a:lnTo>
                <a:lnTo>
                  <a:pt x="1556" y="214"/>
                </a:lnTo>
                <a:lnTo>
                  <a:pt x="1556" y="214"/>
                </a:lnTo>
                <a:lnTo>
                  <a:pt x="1557" y="213"/>
                </a:lnTo>
                <a:lnTo>
                  <a:pt x="1557" y="216"/>
                </a:lnTo>
                <a:lnTo>
                  <a:pt x="1558" y="213"/>
                </a:lnTo>
                <a:lnTo>
                  <a:pt x="1558" y="215"/>
                </a:lnTo>
                <a:lnTo>
                  <a:pt x="1558" y="214"/>
                </a:lnTo>
                <a:lnTo>
                  <a:pt x="1558" y="216"/>
                </a:lnTo>
                <a:lnTo>
                  <a:pt x="1559" y="215"/>
                </a:lnTo>
                <a:lnTo>
                  <a:pt x="1559" y="215"/>
                </a:lnTo>
                <a:lnTo>
                  <a:pt x="1559" y="216"/>
                </a:lnTo>
                <a:lnTo>
                  <a:pt x="1559" y="215"/>
                </a:lnTo>
                <a:lnTo>
                  <a:pt x="1560" y="215"/>
                </a:lnTo>
                <a:lnTo>
                  <a:pt x="1560" y="215"/>
                </a:lnTo>
                <a:lnTo>
                  <a:pt x="1560" y="216"/>
                </a:lnTo>
                <a:lnTo>
                  <a:pt x="1561" y="213"/>
                </a:lnTo>
                <a:lnTo>
                  <a:pt x="1561" y="213"/>
                </a:lnTo>
                <a:lnTo>
                  <a:pt x="1562" y="72"/>
                </a:lnTo>
                <a:lnTo>
                  <a:pt x="1562" y="214"/>
                </a:lnTo>
                <a:lnTo>
                  <a:pt x="1562" y="208"/>
                </a:lnTo>
                <a:lnTo>
                  <a:pt x="1562" y="208"/>
                </a:lnTo>
                <a:lnTo>
                  <a:pt x="1563" y="141"/>
                </a:lnTo>
                <a:lnTo>
                  <a:pt x="1563" y="209"/>
                </a:lnTo>
                <a:lnTo>
                  <a:pt x="1564" y="209"/>
                </a:lnTo>
                <a:lnTo>
                  <a:pt x="1564" y="206"/>
                </a:lnTo>
                <a:lnTo>
                  <a:pt x="1564" y="209"/>
                </a:lnTo>
                <a:lnTo>
                  <a:pt x="1564" y="209"/>
                </a:lnTo>
                <a:lnTo>
                  <a:pt x="1564" y="209"/>
                </a:lnTo>
                <a:lnTo>
                  <a:pt x="1565" y="209"/>
                </a:lnTo>
                <a:lnTo>
                  <a:pt x="1565" y="165"/>
                </a:lnTo>
                <a:lnTo>
                  <a:pt x="1566" y="208"/>
                </a:lnTo>
                <a:lnTo>
                  <a:pt x="1566" y="208"/>
                </a:lnTo>
                <a:lnTo>
                  <a:pt x="1566" y="205"/>
                </a:lnTo>
                <a:lnTo>
                  <a:pt x="1566" y="215"/>
                </a:lnTo>
                <a:lnTo>
                  <a:pt x="1567" y="215"/>
                </a:lnTo>
                <a:lnTo>
                  <a:pt x="1567" y="174"/>
                </a:lnTo>
                <a:lnTo>
                  <a:pt x="1568" y="216"/>
                </a:lnTo>
                <a:lnTo>
                  <a:pt x="1568" y="214"/>
                </a:lnTo>
                <a:lnTo>
                  <a:pt x="1568" y="214"/>
                </a:lnTo>
                <a:lnTo>
                  <a:pt x="1569" y="216"/>
                </a:lnTo>
                <a:lnTo>
                  <a:pt x="1569" y="214"/>
                </a:lnTo>
                <a:lnTo>
                  <a:pt x="1569" y="216"/>
                </a:lnTo>
                <a:lnTo>
                  <a:pt x="1569" y="216"/>
                </a:lnTo>
                <a:lnTo>
                  <a:pt x="1569" y="214"/>
                </a:lnTo>
                <a:lnTo>
                  <a:pt x="1570" y="216"/>
                </a:lnTo>
                <a:lnTo>
                  <a:pt x="1570" y="216"/>
                </a:lnTo>
                <a:lnTo>
                  <a:pt x="1570" y="216"/>
                </a:lnTo>
                <a:lnTo>
                  <a:pt x="1571" y="216"/>
                </a:lnTo>
                <a:lnTo>
                  <a:pt x="1571" y="174"/>
                </a:lnTo>
                <a:lnTo>
                  <a:pt x="1571" y="213"/>
                </a:lnTo>
                <a:lnTo>
                  <a:pt x="1572" y="213"/>
                </a:lnTo>
                <a:lnTo>
                  <a:pt x="1572" y="40"/>
                </a:lnTo>
                <a:lnTo>
                  <a:pt x="1572" y="215"/>
                </a:lnTo>
                <a:lnTo>
                  <a:pt x="1572" y="214"/>
                </a:lnTo>
                <a:lnTo>
                  <a:pt x="1572" y="214"/>
                </a:lnTo>
                <a:lnTo>
                  <a:pt x="1573" y="213"/>
                </a:lnTo>
                <a:lnTo>
                  <a:pt x="1573" y="215"/>
                </a:lnTo>
                <a:lnTo>
                  <a:pt x="1574" y="215"/>
                </a:lnTo>
                <a:lnTo>
                  <a:pt x="1574" y="214"/>
                </a:lnTo>
                <a:lnTo>
                  <a:pt x="1574" y="215"/>
                </a:lnTo>
                <a:lnTo>
                  <a:pt x="1575" y="214"/>
                </a:lnTo>
                <a:lnTo>
                  <a:pt x="1575" y="214"/>
                </a:lnTo>
                <a:lnTo>
                  <a:pt x="1575" y="214"/>
                </a:lnTo>
                <a:lnTo>
                  <a:pt x="1575" y="215"/>
                </a:lnTo>
                <a:lnTo>
                  <a:pt x="1576" y="175"/>
                </a:lnTo>
                <a:lnTo>
                  <a:pt x="1576" y="212"/>
                </a:lnTo>
                <a:lnTo>
                  <a:pt x="1576" y="174"/>
                </a:lnTo>
                <a:lnTo>
                  <a:pt x="1577" y="215"/>
                </a:lnTo>
                <a:lnTo>
                  <a:pt x="1577" y="215"/>
                </a:lnTo>
                <a:lnTo>
                  <a:pt x="1577" y="215"/>
                </a:lnTo>
                <a:lnTo>
                  <a:pt x="1577" y="215"/>
                </a:lnTo>
                <a:lnTo>
                  <a:pt x="1578" y="189"/>
                </a:lnTo>
                <a:lnTo>
                  <a:pt x="1578" y="214"/>
                </a:lnTo>
                <a:lnTo>
                  <a:pt x="1578" y="214"/>
                </a:lnTo>
                <a:lnTo>
                  <a:pt x="1578" y="215"/>
                </a:lnTo>
                <a:lnTo>
                  <a:pt x="1579" y="164"/>
                </a:lnTo>
                <a:lnTo>
                  <a:pt x="1579" y="206"/>
                </a:lnTo>
                <a:lnTo>
                  <a:pt x="1580" y="206"/>
                </a:lnTo>
                <a:lnTo>
                  <a:pt x="1580" y="169"/>
                </a:lnTo>
                <a:lnTo>
                  <a:pt x="1580" y="213"/>
                </a:lnTo>
                <a:lnTo>
                  <a:pt x="1581" y="213"/>
                </a:lnTo>
                <a:lnTo>
                  <a:pt x="1581" y="211"/>
                </a:lnTo>
                <a:lnTo>
                  <a:pt x="1581" y="216"/>
                </a:lnTo>
                <a:lnTo>
                  <a:pt x="1582" y="214"/>
                </a:lnTo>
                <a:lnTo>
                  <a:pt x="1582" y="214"/>
                </a:lnTo>
                <a:lnTo>
                  <a:pt x="1582" y="214"/>
                </a:lnTo>
                <a:lnTo>
                  <a:pt x="1583" y="216"/>
                </a:lnTo>
                <a:lnTo>
                  <a:pt x="1583" y="216"/>
                </a:lnTo>
                <a:lnTo>
                  <a:pt x="1583" y="214"/>
                </a:lnTo>
                <a:lnTo>
                  <a:pt x="1584" y="216"/>
                </a:lnTo>
                <a:lnTo>
                  <a:pt x="1584" y="214"/>
                </a:lnTo>
                <a:lnTo>
                  <a:pt x="1584" y="214"/>
                </a:lnTo>
                <a:lnTo>
                  <a:pt x="1584" y="216"/>
                </a:lnTo>
                <a:lnTo>
                  <a:pt x="1585" y="214"/>
                </a:lnTo>
                <a:lnTo>
                  <a:pt x="1585" y="214"/>
                </a:lnTo>
                <a:lnTo>
                  <a:pt x="1585" y="216"/>
                </a:lnTo>
                <a:lnTo>
                  <a:pt x="1585" y="216"/>
                </a:lnTo>
                <a:lnTo>
                  <a:pt x="1586" y="212"/>
                </a:lnTo>
                <a:lnTo>
                  <a:pt x="1586" y="215"/>
                </a:lnTo>
                <a:lnTo>
                  <a:pt x="1587" y="69"/>
                </a:lnTo>
                <a:lnTo>
                  <a:pt x="1587" y="214"/>
                </a:lnTo>
                <a:lnTo>
                  <a:pt x="1588" y="214"/>
                </a:lnTo>
                <a:lnTo>
                  <a:pt x="1588" y="174"/>
                </a:lnTo>
                <a:lnTo>
                  <a:pt x="1588" y="216"/>
                </a:lnTo>
                <a:lnTo>
                  <a:pt x="1588" y="214"/>
                </a:lnTo>
                <a:lnTo>
                  <a:pt x="1589" y="214"/>
                </a:lnTo>
                <a:lnTo>
                  <a:pt x="1589" y="216"/>
                </a:lnTo>
                <a:lnTo>
                  <a:pt x="1590" y="175"/>
                </a:lnTo>
                <a:lnTo>
                  <a:pt x="1590" y="215"/>
                </a:lnTo>
                <a:lnTo>
                  <a:pt x="1590" y="215"/>
                </a:lnTo>
                <a:lnTo>
                  <a:pt x="1591" y="214"/>
                </a:lnTo>
                <a:lnTo>
                  <a:pt x="1591" y="214"/>
                </a:lnTo>
                <a:lnTo>
                  <a:pt x="1591" y="214"/>
                </a:lnTo>
                <a:lnTo>
                  <a:pt x="1591" y="215"/>
                </a:lnTo>
                <a:lnTo>
                  <a:pt x="1591" y="214"/>
                </a:lnTo>
                <a:lnTo>
                  <a:pt x="1592" y="215"/>
                </a:lnTo>
                <a:lnTo>
                  <a:pt x="1592" y="215"/>
                </a:lnTo>
                <a:lnTo>
                  <a:pt x="1593" y="173"/>
                </a:lnTo>
                <a:lnTo>
                  <a:pt x="1593" y="216"/>
                </a:lnTo>
                <a:lnTo>
                  <a:pt x="1593" y="215"/>
                </a:lnTo>
                <a:lnTo>
                  <a:pt x="1593" y="215"/>
                </a:lnTo>
                <a:lnTo>
                  <a:pt x="1594" y="210"/>
                </a:lnTo>
                <a:lnTo>
                  <a:pt x="1595" y="213"/>
                </a:lnTo>
                <a:lnTo>
                  <a:pt x="1595" y="214"/>
                </a:lnTo>
                <a:lnTo>
                  <a:pt x="1595" y="170"/>
                </a:lnTo>
                <a:lnTo>
                  <a:pt x="1595" y="212"/>
                </a:lnTo>
                <a:lnTo>
                  <a:pt x="1595" y="168"/>
                </a:lnTo>
                <a:lnTo>
                  <a:pt x="1596" y="215"/>
                </a:lnTo>
                <a:lnTo>
                  <a:pt x="1597" y="214"/>
                </a:lnTo>
                <a:lnTo>
                  <a:pt x="1597" y="214"/>
                </a:lnTo>
                <a:lnTo>
                  <a:pt x="1597" y="216"/>
                </a:lnTo>
                <a:lnTo>
                  <a:pt x="1597" y="214"/>
                </a:lnTo>
                <a:lnTo>
                  <a:pt x="1598" y="216"/>
                </a:lnTo>
                <a:lnTo>
                  <a:pt x="1598" y="216"/>
                </a:lnTo>
                <a:lnTo>
                  <a:pt x="1598" y="216"/>
                </a:lnTo>
                <a:lnTo>
                  <a:pt x="1599" y="214"/>
                </a:lnTo>
                <a:lnTo>
                  <a:pt x="1599" y="215"/>
                </a:lnTo>
                <a:lnTo>
                  <a:pt x="1599" y="215"/>
                </a:lnTo>
                <a:lnTo>
                  <a:pt x="1599" y="216"/>
                </a:lnTo>
                <a:lnTo>
                  <a:pt x="1600" y="75"/>
                </a:lnTo>
                <a:lnTo>
                  <a:pt x="1600" y="214"/>
                </a:lnTo>
                <a:lnTo>
                  <a:pt x="1600" y="35"/>
                </a:lnTo>
                <a:lnTo>
                  <a:pt x="1601" y="216"/>
                </a:lnTo>
                <a:lnTo>
                  <a:pt x="1601" y="216"/>
                </a:lnTo>
                <a:lnTo>
                  <a:pt x="1601" y="216"/>
                </a:lnTo>
                <a:lnTo>
                  <a:pt x="1601" y="214"/>
                </a:lnTo>
                <a:lnTo>
                  <a:pt x="1602" y="216"/>
                </a:lnTo>
                <a:lnTo>
                  <a:pt x="1602" y="216"/>
                </a:lnTo>
                <a:lnTo>
                  <a:pt x="1603" y="216"/>
                </a:lnTo>
                <a:lnTo>
                  <a:pt x="1603" y="175"/>
                </a:lnTo>
                <a:lnTo>
                  <a:pt x="1603" y="216"/>
                </a:lnTo>
                <a:lnTo>
                  <a:pt x="1603" y="213"/>
                </a:lnTo>
                <a:lnTo>
                  <a:pt x="1603" y="182"/>
                </a:lnTo>
                <a:lnTo>
                  <a:pt x="1604" y="181"/>
                </a:lnTo>
                <a:lnTo>
                  <a:pt x="1605" y="216"/>
                </a:lnTo>
                <a:lnTo>
                  <a:pt x="1605" y="174"/>
                </a:lnTo>
                <a:lnTo>
                  <a:pt x="1605" y="216"/>
                </a:lnTo>
                <a:lnTo>
                  <a:pt x="1605" y="137"/>
                </a:lnTo>
                <a:lnTo>
                  <a:pt x="1606" y="182"/>
                </a:lnTo>
                <a:lnTo>
                  <a:pt x="1606" y="142"/>
                </a:lnTo>
                <a:lnTo>
                  <a:pt x="1607" y="209"/>
                </a:lnTo>
                <a:lnTo>
                  <a:pt x="1607" y="176"/>
                </a:lnTo>
                <a:lnTo>
                  <a:pt x="1607" y="207"/>
                </a:lnTo>
                <a:lnTo>
                  <a:pt x="1607" y="208"/>
                </a:lnTo>
                <a:lnTo>
                  <a:pt x="1608" y="162"/>
                </a:lnTo>
                <a:lnTo>
                  <a:pt x="1608" y="206"/>
                </a:lnTo>
                <a:lnTo>
                  <a:pt x="1608" y="206"/>
                </a:lnTo>
                <a:lnTo>
                  <a:pt x="1608" y="167"/>
                </a:lnTo>
                <a:lnTo>
                  <a:pt x="1609" y="216"/>
                </a:lnTo>
                <a:lnTo>
                  <a:pt x="1609" y="214"/>
                </a:lnTo>
                <a:lnTo>
                  <a:pt x="1609" y="214"/>
                </a:lnTo>
                <a:lnTo>
                  <a:pt x="1609" y="216"/>
                </a:lnTo>
                <a:lnTo>
                  <a:pt x="1610" y="214"/>
                </a:lnTo>
                <a:lnTo>
                  <a:pt x="1610" y="214"/>
                </a:lnTo>
                <a:lnTo>
                  <a:pt x="1611" y="214"/>
                </a:lnTo>
                <a:lnTo>
                  <a:pt x="1611" y="214"/>
                </a:lnTo>
                <a:lnTo>
                  <a:pt x="1611" y="216"/>
                </a:lnTo>
                <a:lnTo>
                  <a:pt x="1611" y="216"/>
                </a:lnTo>
                <a:lnTo>
                  <a:pt x="1612" y="214"/>
                </a:lnTo>
                <a:lnTo>
                  <a:pt x="1612" y="216"/>
                </a:lnTo>
                <a:lnTo>
                  <a:pt x="1613" y="216"/>
                </a:lnTo>
                <a:lnTo>
                  <a:pt x="1613" y="216"/>
                </a:lnTo>
                <a:lnTo>
                  <a:pt x="1613" y="216"/>
                </a:lnTo>
                <a:lnTo>
                  <a:pt x="1613" y="73"/>
                </a:lnTo>
                <a:lnTo>
                  <a:pt x="1614" y="214"/>
                </a:lnTo>
                <a:lnTo>
                  <a:pt x="1614" y="214"/>
                </a:lnTo>
                <a:lnTo>
                  <a:pt x="1614" y="215"/>
                </a:lnTo>
                <a:lnTo>
                  <a:pt x="1614" y="214"/>
                </a:lnTo>
                <a:lnTo>
                  <a:pt x="1615" y="215"/>
                </a:lnTo>
                <a:lnTo>
                  <a:pt x="1615" y="214"/>
                </a:lnTo>
                <a:lnTo>
                  <a:pt x="1615" y="214"/>
                </a:lnTo>
                <a:lnTo>
                  <a:pt x="1615" y="216"/>
                </a:lnTo>
                <a:lnTo>
                  <a:pt x="1616" y="214"/>
                </a:lnTo>
                <a:lnTo>
                  <a:pt x="1616" y="214"/>
                </a:lnTo>
                <a:lnTo>
                  <a:pt x="1616" y="216"/>
                </a:lnTo>
                <a:lnTo>
                  <a:pt x="1617" y="214"/>
                </a:lnTo>
                <a:lnTo>
                  <a:pt x="1617" y="216"/>
                </a:lnTo>
                <a:lnTo>
                  <a:pt x="1617" y="216"/>
                </a:lnTo>
                <a:lnTo>
                  <a:pt x="1617" y="216"/>
                </a:lnTo>
                <a:lnTo>
                  <a:pt x="1618" y="196"/>
                </a:lnTo>
                <a:lnTo>
                  <a:pt x="1618" y="214"/>
                </a:lnTo>
                <a:lnTo>
                  <a:pt x="1619" y="214"/>
                </a:lnTo>
                <a:lnTo>
                  <a:pt x="1619" y="212"/>
                </a:lnTo>
                <a:lnTo>
                  <a:pt x="1619" y="215"/>
                </a:lnTo>
                <a:lnTo>
                  <a:pt x="1619" y="214"/>
                </a:lnTo>
                <a:lnTo>
                  <a:pt x="1620" y="214"/>
                </a:lnTo>
                <a:lnTo>
                  <a:pt x="1620" y="214"/>
                </a:lnTo>
                <a:lnTo>
                  <a:pt x="1621" y="171"/>
                </a:lnTo>
                <a:lnTo>
                  <a:pt x="1621" y="181"/>
                </a:lnTo>
                <a:lnTo>
                  <a:pt x="1621" y="181"/>
                </a:lnTo>
                <a:lnTo>
                  <a:pt x="1621" y="213"/>
                </a:lnTo>
                <a:lnTo>
                  <a:pt x="1622" y="213"/>
                </a:lnTo>
                <a:lnTo>
                  <a:pt x="1622" y="212"/>
                </a:lnTo>
                <a:lnTo>
                  <a:pt x="1622" y="216"/>
                </a:lnTo>
                <a:lnTo>
                  <a:pt x="1623" y="214"/>
                </a:lnTo>
                <a:lnTo>
                  <a:pt x="1623" y="214"/>
                </a:lnTo>
                <a:lnTo>
                  <a:pt x="1623" y="214"/>
                </a:lnTo>
                <a:lnTo>
                  <a:pt x="1624" y="216"/>
                </a:lnTo>
                <a:lnTo>
                  <a:pt x="1624" y="214"/>
                </a:lnTo>
                <a:lnTo>
                  <a:pt x="1624" y="215"/>
                </a:lnTo>
                <a:lnTo>
                  <a:pt x="1625" y="214"/>
                </a:lnTo>
                <a:lnTo>
                  <a:pt x="1625" y="216"/>
                </a:lnTo>
                <a:lnTo>
                  <a:pt x="1625" y="216"/>
                </a:lnTo>
                <a:lnTo>
                  <a:pt x="1625" y="216"/>
                </a:lnTo>
                <a:lnTo>
                  <a:pt x="1625" y="216"/>
                </a:lnTo>
                <a:lnTo>
                  <a:pt x="1626" y="173"/>
                </a:lnTo>
                <a:lnTo>
                  <a:pt x="1626" y="215"/>
                </a:lnTo>
                <a:lnTo>
                  <a:pt x="1627" y="215"/>
                </a:lnTo>
                <a:lnTo>
                  <a:pt x="1627" y="71"/>
                </a:lnTo>
                <a:lnTo>
                  <a:pt x="1627" y="216"/>
                </a:lnTo>
                <a:lnTo>
                  <a:pt x="1627" y="214"/>
                </a:lnTo>
                <a:lnTo>
                  <a:pt x="1628" y="190"/>
                </a:lnTo>
                <a:lnTo>
                  <a:pt x="1628" y="70"/>
                </a:lnTo>
                <a:lnTo>
                  <a:pt x="1628" y="216"/>
                </a:lnTo>
                <a:lnTo>
                  <a:pt x="1629" y="214"/>
                </a:lnTo>
                <a:lnTo>
                  <a:pt x="1629" y="214"/>
                </a:lnTo>
                <a:lnTo>
                  <a:pt x="1629" y="174"/>
                </a:lnTo>
                <a:lnTo>
                  <a:pt x="1629" y="216"/>
                </a:lnTo>
                <a:lnTo>
                  <a:pt x="1630" y="214"/>
                </a:lnTo>
                <a:lnTo>
                  <a:pt x="1630" y="214"/>
                </a:lnTo>
                <a:lnTo>
                  <a:pt x="1630" y="216"/>
                </a:lnTo>
                <a:lnTo>
                  <a:pt x="1631" y="214"/>
                </a:lnTo>
                <a:lnTo>
                  <a:pt x="1631" y="214"/>
                </a:lnTo>
                <a:lnTo>
                  <a:pt x="1631" y="188"/>
                </a:lnTo>
                <a:lnTo>
                  <a:pt x="1631" y="216"/>
                </a:lnTo>
                <a:lnTo>
                  <a:pt x="1632" y="215"/>
                </a:lnTo>
                <a:lnTo>
                  <a:pt x="1632" y="215"/>
                </a:lnTo>
                <a:lnTo>
                  <a:pt x="1632" y="215"/>
                </a:lnTo>
                <a:lnTo>
                  <a:pt x="1633" y="181"/>
                </a:lnTo>
                <a:lnTo>
                  <a:pt x="1633" y="213"/>
                </a:lnTo>
                <a:lnTo>
                  <a:pt x="1633" y="214"/>
                </a:lnTo>
                <a:lnTo>
                  <a:pt x="1633" y="212"/>
                </a:lnTo>
                <a:lnTo>
                  <a:pt x="1634" y="216"/>
                </a:lnTo>
                <a:lnTo>
                  <a:pt x="1634" y="214"/>
                </a:lnTo>
                <a:lnTo>
                  <a:pt x="1634" y="214"/>
                </a:lnTo>
                <a:lnTo>
                  <a:pt x="1635" y="216"/>
                </a:lnTo>
                <a:lnTo>
                  <a:pt x="1635" y="214"/>
                </a:lnTo>
                <a:lnTo>
                  <a:pt x="1635" y="216"/>
                </a:lnTo>
                <a:lnTo>
                  <a:pt x="1636" y="216"/>
                </a:lnTo>
                <a:lnTo>
                  <a:pt x="1636" y="216"/>
                </a:lnTo>
                <a:lnTo>
                  <a:pt x="1637" y="214"/>
                </a:lnTo>
                <a:lnTo>
                  <a:pt x="1637" y="214"/>
                </a:lnTo>
                <a:lnTo>
                  <a:pt x="1637" y="214"/>
                </a:lnTo>
                <a:lnTo>
                  <a:pt x="1637" y="216"/>
                </a:lnTo>
                <a:lnTo>
                  <a:pt x="1637" y="213"/>
                </a:lnTo>
                <a:lnTo>
                  <a:pt x="1638" y="215"/>
                </a:lnTo>
                <a:lnTo>
                  <a:pt x="1638" y="213"/>
                </a:lnTo>
                <a:lnTo>
                  <a:pt x="1638" y="70"/>
                </a:lnTo>
                <a:lnTo>
                  <a:pt x="1639" y="216"/>
                </a:lnTo>
                <a:lnTo>
                  <a:pt x="1639" y="215"/>
                </a:lnTo>
                <a:lnTo>
                  <a:pt x="1639" y="187"/>
                </a:lnTo>
                <a:lnTo>
                  <a:pt x="1639" y="215"/>
                </a:lnTo>
                <a:lnTo>
                  <a:pt x="1640" y="174"/>
                </a:lnTo>
                <a:lnTo>
                  <a:pt x="1640" y="212"/>
                </a:lnTo>
                <a:lnTo>
                  <a:pt x="1640" y="214"/>
                </a:lnTo>
                <a:lnTo>
                  <a:pt x="1641" y="212"/>
                </a:lnTo>
                <a:lnTo>
                  <a:pt x="1641" y="216"/>
                </a:lnTo>
                <a:lnTo>
                  <a:pt x="1641" y="216"/>
                </a:lnTo>
                <a:lnTo>
                  <a:pt x="1641" y="216"/>
                </a:lnTo>
                <a:lnTo>
                  <a:pt x="1641" y="216"/>
                </a:lnTo>
                <a:lnTo>
                  <a:pt x="1641" y="173"/>
                </a:lnTo>
                <a:lnTo>
                  <a:pt x="1642" y="214"/>
                </a:lnTo>
                <a:lnTo>
                  <a:pt x="1642" y="216"/>
                </a:lnTo>
                <a:lnTo>
                  <a:pt x="1643" y="216"/>
                </a:lnTo>
                <a:lnTo>
                  <a:pt x="1643" y="213"/>
                </a:lnTo>
                <a:lnTo>
                  <a:pt x="1643" y="214"/>
                </a:lnTo>
                <a:lnTo>
                  <a:pt x="1644" y="214"/>
                </a:lnTo>
                <a:lnTo>
                  <a:pt x="1644" y="213"/>
                </a:lnTo>
                <a:lnTo>
                  <a:pt x="1644" y="216"/>
                </a:lnTo>
                <a:lnTo>
                  <a:pt x="1645" y="214"/>
                </a:lnTo>
                <a:lnTo>
                  <a:pt x="1645" y="214"/>
                </a:lnTo>
                <a:lnTo>
                  <a:pt x="1645" y="214"/>
                </a:lnTo>
                <a:lnTo>
                  <a:pt x="1646" y="216"/>
                </a:lnTo>
                <a:lnTo>
                  <a:pt x="1646" y="216"/>
                </a:lnTo>
                <a:lnTo>
                  <a:pt x="1646" y="216"/>
                </a:lnTo>
                <a:lnTo>
                  <a:pt x="1646" y="214"/>
                </a:lnTo>
                <a:lnTo>
                  <a:pt x="1647" y="216"/>
                </a:lnTo>
                <a:lnTo>
                  <a:pt x="1647" y="216"/>
                </a:lnTo>
                <a:lnTo>
                  <a:pt x="1647" y="174"/>
                </a:lnTo>
                <a:lnTo>
                  <a:pt x="1648" y="215"/>
                </a:lnTo>
                <a:lnTo>
                  <a:pt x="1648" y="215"/>
                </a:lnTo>
                <a:lnTo>
                  <a:pt x="1648" y="73"/>
                </a:lnTo>
                <a:lnTo>
                  <a:pt x="1649" y="215"/>
                </a:lnTo>
                <a:lnTo>
                  <a:pt x="1649" y="214"/>
                </a:lnTo>
                <a:lnTo>
                  <a:pt x="1649" y="215"/>
                </a:lnTo>
                <a:lnTo>
                  <a:pt x="1650" y="214"/>
                </a:lnTo>
                <a:lnTo>
                  <a:pt x="1650" y="215"/>
                </a:lnTo>
                <a:lnTo>
                  <a:pt x="1650" y="214"/>
                </a:lnTo>
                <a:lnTo>
                  <a:pt x="1651" y="214"/>
                </a:lnTo>
                <a:lnTo>
                  <a:pt x="1651" y="215"/>
                </a:lnTo>
                <a:lnTo>
                  <a:pt x="1651" y="166"/>
                </a:lnTo>
                <a:lnTo>
                  <a:pt x="1651" y="208"/>
                </a:lnTo>
                <a:lnTo>
                  <a:pt x="1652" y="208"/>
                </a:lnTo>
                <a:lnTo>
                  <a:pt x="1652" y="174"/>
                </a:lnTo>
                <a:lnTo>
                  <a:pt x="1652" y="209"/>
                </a:lnTo>
                <a:lnTo>
                  <a:pt x="1653" y="207"/>
                </a:lnTo>
                <a:lnTo>
                  <a:pt x="1653" y="207"/>
                </a:lnTo>
                <a:lnTo>
                  <a:pt x="1653" y="204"/>
                </a:lnTo>
                <a:lnTo>
                  <a:pt x="1654" y="214"/>
                </a:lnTo>
                <a:lnTo>
                  <a:pt x="1654" y="208"/>
                </a:lnTo>
                <a:lnTo>
                  <a:pt x="1654" y="213"/>
                </a:lnTo>
                <a:lnTo>
                  <a:pt x="1655" y="216"/>
                </a:lnTo>
                <a:lnTo>
                  <a:pt x="1655" y="216"/>
                </a:lnTo>
                <a:lnTo>
                  <a:pt x="1655" y="216"/>
                </a:lnTo>
                <a:lnTo>
                  <a:pt x="1655" y="216"/>
                </a:lnTo>
                <a:lnTo>
                  <a:pt x="1655" y="213"/>
                </a:lnTo>
                <a:lnTo>
                  <a:pt x="1656" y="216"/>
                </a:lnTo>
                <a:lnTo>
                  <a:pt x="1656" y="216"/>
                </a:lnTo>
                <a:lnTo>
                  <a:pt x="1656" y="216"/>
                </a:lnTo>
                <a:lnTo>
                  <a:pt x="1657" y="215"/>
                </a:lnTo>
                <a:lnTo>
                  <a:pt x="1657" y="215"/>
                </a:lnTo>
                <a:lnTo>
                  <a:pt x="1657" y="215"/>
                </a:lnTo>
                <a:lnTo>
                  <a:pt x="1657" y="216"/>
                </a:lnTo>
                <a:lnTo>
                  <a:pt x="1658" y="30"/>
                </a:lnTo>
                <a:lnTo>
                  <a:pt x="1658" y="71"/>
                </a:lnTo>
                <a:lnTo>
                  <a:pt x="1659" y="212"/>
                </a:lnTo>
                <a:lnTo>
                  <a:pt x="1659" y="216"/>
                </a:lnTo>
                <a:lnTo>
                  <a:pt x="1659" y="216"/>
                </a:lnTo>
                <a:lnTo>
                  <a:pt x="1660" y="216"/>
                </a:lnTo>
                <a:lnTo>
                  <a:pt x="1660" y="216"/>
                </a:lnTo>
                <a:lnTo>
                  <a:pt x="1660" y="215"/>
                </a:lnTo>
                <a:lnTo>
                  <a:pt x="1661" y="216"/>
                </a:lnTo>
                <a:lnTo>
                  <a:pt x="1661" y="216"/>
                </a:lnTo>
                <a:lnTo>
                  <a:pt x="1661" y="216"/>
                </a:lnTo>
                <a:lnTo>
                  <a:pt x="1661" y="215"/>
                </a:lnTo>
                <a:lnTo>
                  <a:pt x="1662" y="216"/>
                </a:lnTo>
                <a:lnTo>
                  <a:pt x="1662" y="216"/>
                </a:lnTo>
                <a:lnTo>
                  <a:pt x="1662" y="215"/>
                </a:lnTo>
                <a:lnTo>
                  <a:pt x="1663" y="216"/>
                </a:lnTo>
                <a:lnTo>
                  <a:pt x="1663" y="216"/>
                </a:lnTo>
                <a:lnTo>
                  <a:pt x="1663" y="215"/>
                </a:lnTo>
                <a:lnTo>
                  <a:pt x="1663" y="215"/>
                </a:lnTo>
                <a:lnTo>
                  <a:pt x="1663" y="184"/>
                </a:lnTo>
                <a:lnTo>
                  <a:pt x="1664" y="212"/>
                </a:lnTo>
                <a:lnTo>
                  <a:pt x="1664" y="142"/>
                </a:lnTo>
                <a:lnTo>
                  <a:pt x="1665" y="214"/>
                </a:lnTo>
                <a:lnTo>
                  <a:pt x="1665" y="144"/>
                </a:lnTo>
                <a:lnTo>
                  <a:pt x="1665" y="172"/>
                </a:lnTo>
                <a:lnTo>
                  <a:pt x="1666" y="215"/>
                </a:lnTo>
                <a:lnTo>
                  <a:pt x="1667" y="216"/>
                </a:lnTo>
                <a:lnTo>
                  <a:pt x="1667" y="216"/>
                </a:lnTo>
                <a:lnTo>
                  <a:pt x="1667" y="215"/>
                </a:lnTo>
                <a:lnTo>
                  <a:pt x="1667" y="216"/>
                </a:lnTo>
                <a:lnTo>
                  <a:pt x="1667" y="216"/>
                </a:lnTo>
                <a:lnTo>
                  <a:pt x="1668" y="215"/>
                </a:lnTo>
                <a:lnTo>
                  <a:pt x="1668" y="216"/>
                </a:lnTo>
                <a:lnTo>
                  <a:pt x="1669" y="216"/>
                </a:lnTo>
                <a:lnTo>
                  <a:pt x="1669" y="216"/>
                </a:lnTo>
                <a:lnTo>
                  <a:pt x="1669" y="216"/>
                </a:lnTo>
                <a:lnTo>
                  <a:pt x="1670" y="215"/>
                </a:lnTo>
                <a:lnTo>
                  <a:pt x="1670" y="216"/>
                </a:lnTo>
                <a:lnTo>
                  <a:pt x="1671" y="196"/>
                </a:lnTo>
                <a:lnTo>
                  <a:pt x="1671" y="214"/>
                </a:lnTo>
                <a:lnTo>
                  <a:pt x="1671" y="73"/>
                </a:lnTo>
                <a:lnTo>
                  <a:pt x="1671" y="69"/>
                </a:lnTo>
                <a:lnTo>
                  <a:pt x="1672" y="216"/>
                </a:lnTo>
                <a:lnTo>
                  <a:pt x="1672" y="216"/>
                </a:lnTo>
                <a:lnTo>
                  <a:pt x="1672" y="216"/>
                </a:lnTo>
                <a:lnTo>
                  <a:pt x="1673" y="216"/>
                </a:lnTo>
                <a:lnTo>
                  <a:pt x="1673" y="215"/>
                </a:lnTo>
                <a:lnTo>
                  <a:pt x="1673" y="216"/>
                </a:lnTo>
                <a:lnTo>
                  <a:pt x="1673" y="216"/>
                </a:lnTo>
                <a:lnTo>
                  <a:pt x="1674" y="215"/>
                </a:lnTo>
                <a:lnTo>
                  <a:pt x="1674" y="216"/>
                </a:lnTo>
                <a:lnTo>
                  <a:pt x="1674" y="216"/>
                </a:lnTo>
                <a:lnTo>
                  <a:pt x="1675" y="215"/>
                </a:lnTo>
                <a:lnTo>
                  <a:pt x="1675" y="172"/>
                </a:lnTo>
                <a:lnTo>
                  <a:pt x="1675" y="215"/>
                </a:lnTo>
                <a:lnTo>
                  <a:pt x="1676" y="215"/>
                </a:lnTo>
                <a:lnTo>
                  <a:pt x="1676" y="215"/>
                </a:lnTo>
                <a:lnTo>
                  <a:pt x="1676" y="212"/>
                </a:lnTo>
                <a:lnTo>
                  <a:pt x="1677" y="214"/>
                </a:lnTo>
                <a:lnTo>
                  <a:pt x="1677" y="214"/>
                </a:lnTo>
                <a:lnTo>
                  <a:pt x="1678" y="212"/>
                </a:lnTo>
                <a:lnTo>
                  <a:pt x="1678" y="216"/>
                </a:lnTo>
                <a:lnTo>
                  <a:pt x="1678" y="216"/>
                </a:lnTo>
                <a:lnTo>
                  <a:pt x="1678" y="214"/>
                </a:lnTo>
                <a:lnTo>
                  <a:pt x="1679" y="216"/>
                </a:lnTo>
                <a:lnTo>
                  <a:pt x="1679" y="215"/>
                </a:lnTo>
                <a:lnTo>
                  <a:pt x="1679" y="215"/>
                </a:lnTo>
                <a:lnTo>
                  <a:pt x="1679" y="216"/>
                </a:lnTo>
                <a:lnTo>
                  <a:pt x="1680" y="214"/>
                </a:lnTo>
                <a:lnTo>
                  <a:pt x="1680" y="214"/>
                </a:lnTo>
                <a:lnTo>
                  <a:pt x="1680" y="214"/>
                </a:lnTo>
                <a:lnTo>
                  <a:pt x="1681" y="216"/>
                </a:lnTo>
                <a:lnTo>
                  <a:pt x="1681" y="215"/>
                </a:lnTo>
                <a:lnTo>
                  <a:pt x="1681" y="215"/>
                </a:lnTo>
                <a:lnTo>
                  <a:pt x="1682" y="216"/>
                </a:lnTo>
                <a:lnTo>
                  <a:pt x="1682" y="45"/>
                </a:lnTo>
                <a:lnTo>
                  <a:pt x="1682" y="183"/>
                </a:lnTo>
                <a:lnTo>
                  <a:pt x="1683" y="183"/>
                </a:lnTo>
                <a:lnTo>
                  <a:pt x="1683" y="182"/>
                </a:lnTo>
                <a:lnTo>
                  <a:pt x="1683" y="216"/>
                </a:lnTo>
                <a:lnTo>
                  <a:pt x="1684" y="215"/>
                </a:lnTo>
                <a:lnTo>
                  <a:pt x="1684" y="215"/>
                </a:lnTo>
                <a:lnTo>
                  <a:pt x="1684" y="216"/>
                </a:lnTo>
                <a:lnTo>
                  <a:pt x="1685" y="214"/>
                </a:lnTo>
                <a:lnTo>
                  <a:pt x="1685" y="214"/>
                </a:lnTo>
                <a:lnTo>
                  <a:pt x="1685" y="180"/>
                </a:lnTo>
                <a:lnTo>
                  <a:pt x="1686" y="216"/>
                </a:lnTo>
                <a:lnTo>
                  <a:pt x="1686" y="216"/>
                </a:lnTo>
                <a:lnTo>
                  <a:pt x="1686" y="216"/>
                </a:lnTo>
                <a:lnTo>
                  <a:pt x="1686" y="212"/>
                </a:lnTo>
                <a:lnTo>
                  <a:pt x="1687" y="214"/>
                </a:lnTo>
                <a:lnTo>
                  <a:pt x="1687" y="214"/>
                </a:lnTo>
                <a:lnTo>
                  <a:pt x="1688" y="215"/>
                </a:lnTo>
                <a:lnTo>
                  <a:pt x="1688" y="212"/>
                </a:lnTo>
                <a:lnTo>
                  <a:pt x="1688" y="212"/>
                </a:lnTo>
                <a:lnTo>
                  <a:pt x="1688" y="212"/>
                </a:lnTo>
                <a:lnTo>
                  <a:pt x="1688" y="211"/>
                </a:lnTo>
                <a:lnTo>
                  <a:pt x="1689" y="214"/>
                </a:lnTo>
                <a:lnTo>
                  <a:pt x="1689" y="213"/>
                </a:lnTo>
                <a:lnTo>
                  <a:pt x="1690" y="213"/>
                </a:lnTo>
                <a:lnTo>
                  <a:pt x="1690" y="213"/>
                </a:lnTo>
                <a:lnTo>
                  <a:pt x="1690" y="215"/>
                </a:lnTo>
                <a:lnTo>
                  <a:pt x="1690" y="215"/>
                </a:lnTo>
                <a:lnTo>
                  <a:pt x="1691" y="216"/>
                </a:lnTo>
                <a:lnTo>
                  <a:pt x="1691" y="214"/>
                </a:lnTo>
                <a:lnTo>
                  <a:pt x="1692" y="216"/>
                </a:lnTo>
                <a:lnTo>
                  <a:pt x="1692" y="215"/>
                </a:lnTo>
                <a:lnTo>
                  <a:pt x="1692" y="215"/>
                </a:lnTo>
                <a:lnTo>
                  <a:pt x="1692" y="216"/>
                </a:lnTo>
                <a:lnTo>
                  <a:pt x="1692" y="215"/>
                </a:lnTo>
                <a:lnTo>
                  <a:pt x="1693" y="216"/>
                </a:lnTo>
                <a:lnTo>
                  <a:pt x="1693" y="216"/>
                </a:lnTo>
                <a:lnTo>
                  <a:pt x="1693" y="215"/>
                </a:lnTo>
                <a:lnTo>
                  <a:pt x="1694" y="216"/>
                </a:lnTo>
                <a:lnTo>
                  <a:pt x="1694" y="216"/>
                </a:lnTo>
                <a:lnTo>
                  <a:pt x="1694" y="216"/>
                </a:lnTo>
                <a:lnTo>
                  <a:pt x="1694" y="216"/>
                </a:lnTo>
                <a:lnTo>
                  <a:pt x="1695" y="213"/>
                </a:lnTo>
                <a:lnTo>
                  <a:pt x="1695" y="213"/>
                </a:lnTo>
                <a:lnTo>
                  <a:pt x="1695" y="213"/>
                </a:lnTo>
                <a:lnTo>
                  <a:pt x="1695" y="215"/>
                </a:lnTo>
                <a:lnTo>
                  <a:pt x="1696" y="73"/>
                </a:lnTo>
                <a:lnTo>
                  <a:pt x="1696" y="214"/>
                </a:lnTo>
                <a:lnTo>
                  <a:pt x="1696" y="214"/>
                </a:lnTo>
                <a:lnTo>
                  <a:pt x="1696" y="172"/>
                </a:lnTo>
                <a:lnTo>
                  <a:pt x="1697" y="215"/>
                </a:lnTo>
                <a:lnTo>
                  <a:pt x="1697" y="215"/>
                </a:lnTo>
                <a:lnTo>
                  <a:pt x="1698" y="215"/>
                </a:lnTo>
                <a:lnTo>
                  <a:pt x="1698" y="216"/>
                </a:lnTo>
                <a:lnTo>
                  <a:pt x="1698" y="209"/>
                </a:lnTo>
                <a:lnTo>
                  <a:pt x="1698" y="215"/>
                </a:lnTo>
                <a:lnTo>
                  <a:pt x="1698" y="215"/>
                </a:lnTo>
                <a:lnTo>
                  <a:pt x="1699" y="216"/>
                </a:lnTo>
                <a:lnTo>
                  <a:pt x="1699" y="211"/>
                </a:lnTo>
                <a:lnTo>
                  <a:pt x="1700" y="214"/>
                </a:lnTo>
                <a:lnTo>
                  <a:pt x="1700" y="214"/>
                </a:lnTo>
                <a:lnTo>
                  <a:pt x="1700" y="145"/>
                </a:lnTo>
                <a:lnTo>
                  <a:pt x="1700" y="215"/>
                </a:lnTo>
                <a:lnTo>
                  <a:pt x="1701" y="208"/>
                </a:lnTo>
                <a:lnTo>
                  <a:pt x="1701" y="208"/>
                </a:lnTo>
                <a:lnTo>
                  <a:pt x="1702" y="32"/>
                </a:lnTo>
                <a:lnTo>
                  <a:pt x="1702" y="135"/>
                </a:lnTo>
                <a:lnTo>
                  <a:pt x="1702" y="139"/>
                </a:lnTo>
                <a:lnTo>
                  <a:pt x="1702" y="134"/>
                </a:lnTo>
                <a:lnTo>
                  <a:pt x="1702" y="182"/>
                </a:lnTo>
                <a:lnTo>
                  <a:pt x="1703" y="173"/>
                </a:lnTo>
                <a:lnTo>
                  <a:pt x="1703" y="173"/>
                </a:lnTo>
                <a:lnTo>
                  <a:pt x="1703" y="215"/>
                </a:lnTo>
                <a:lnTo>
                  <a:pt x="1704" y="214"/>
                </a:lnTo>
                <a:lnTo>
                  <a:pt x="1704" y="214"/>
                </a:lnTo>
                <a:lnTo>
                  <a:pt x="1705" y="214"/>
                </a:lnTo>
                <a:lnTo>
                  <a:pt x="1705" y="215"/>
                </a:lnTo>
                <a:lnTo>
                  <a:pt x="1705" y="214"/>
                </a:lnTo>
                <a:lnTo>
                  <a:pt x="1706" y="214"/>
                </a:lnTo>
                <a:lnTo>
                  <a:pt x="1706" y="215"/>
                </a:lnTo>
                <a:lnTo>
                  <a:pt x="1706" y="72"/>
                </a:lnTo>
                <a:lnTo>
                  <a:pt x="1706" y="215"/>
                </a:lnTo>
                <a:lnTo>
                  <a:pt x="1706" y="214"/>
                </a:lnTo>
                <a:lnTo>
                  <a:pt x="1707" y="213"/>
                </a:lnTo>
                <a:lnTo>
                  <a:pt x="1707" y="215"/>
                </a:lnTo>
                <a:lnTo>
                  <a:pt x="1708" y="214"/>
                </a:lnTo>
                <a:lnTo>
                  <a:pt x="1708" y="215"/>
                </a:lnTo>
                <a:lnTo>
                  <a:pt x="1708" y="215"/>
                </a:lnTo>
                <a:lnTo>
                  <a:pt x="1708" y="214"/>
                </a:lnTo>
                <a:lnTo>
                  <a:pt x="1709" y="215"/>
                </a:lnTo>
                <a:lnTo>
                  <a:pt x="1709" y="215"/>
                </a:lnTo>
                <a:lnTo>
                  <a:pt x="1710" y="214"/>
                </a:lnTo>
                <a:lnTo>
                  <a:pt x="1710" y="214"/>
                </a:lnTo>
                <a:lnTo>
                  <a:pt x="1711" y="215"/>
                </a:lnTo>
                <a:lnTo>
                  <a:pt x="1711" y="213"/>
                </a:lnTo>
                <a:lnTo>
                  <a:pt x="1711" y="213"/>
                </a:lnTo>
                <a:lnTo>
                  <a:pt x="1711" y="213"/>
                </a:lnTo>
                <a:lnTo>
                  <a:pt x="1711" y="182"/>
                </a:lnTo>
                <a:lnTo>
                  <a:pt x="1712" y="214"/>
                </a:lnTo>
                <a:lnTo>
                  <a:pt x="1712" y="213"/>
                </a:lnTo>
                <a:lnTo>
                  <a:pt x="1712" y="213"/>
                </a:lnTo>
                <a:lnTo>
                  <a:pt x="1713" y="168"/>
                </a:lnTo>
                <a:lnTo>
                  <a:pt x="1713" y="214"/>
                </a:lnTo>
                <a:lnTo>
                  <a:pt x="1713" y="213"/>
                </a:lnTo>
                <a:lnTo>
                  <a:pt x="1714" y="213"/>
                </a:lnTo>
                <a:lnTo>
                  <a:pt x="1714" y="214"/>
                </a:lnTo>
                <a:lnTo>
                  <a:pt x="1714" y="213"/>
                </a:lnTo>
                <a:lnTo>
                  <a:pt x="1714" y="213"/>
                </a:lnTo>
                <a:lnTo>
                  <a:pt x="1715" y="214"/>
                </a:lnTo>
                <a:lnTo>
                  <a:pt x="1716" y="213"/>
                </a:lnTo>
                <a:lnTo>
                  <a:pt x="1716" y="213"/>
                </a:lnTo>
                <a:lnTo>
                  <a:pt x="1716" y="213"/>
                </a:lnTo>
                <a:lnTo>
                  <a:pt x="1716" y="213"/>
                </a:lnTo>
                <a:lnTo>
                  <a:pt x="1716" y="215"/>
                </a:lnTo>
                <a:lnTo>
                  <a:pt x="1717" y="214"/>
                </a:lnTo>
                <a:lnTo>
                  <a:pt x="1717" y="214"/>
                </a:lnTo>
                <a:lnTo>
                  <a:pt x="1717" y="215"/>
                </a:lnTo>
                <a:lnTo>
                  <a:pt x="1718" y="214"/>
                </a:lnTo>
                <a:lnTo>
                  <a:pt x="1718" y="214"/>
                </a:lnTo>
                <a:lnTo>
                  <a:pt x="1718" y="214"/>
                </a:lnTo>
                <a:lnTo>
                  <a:pt x="1719" y="215"/>
                </a:lnTo>
                <a:lnTo>
                  <a:pt x="1719" y="214"/>
                </a:lnTo>
                <a:lnTo>
                  <a:pt x="1719" y="215"/>
                </a:lnTo>
                <a:lnTo>
                  <a:pt x="1719" y="215"/>
                </a:lnTo>
                <a:lnTo>
                  <a:pt x="1720" y="175"/>
                </a:lnTo>
                <a:lnTo>
                  <a:pt x="1720" y="215"/>
                </a:lnTo>
                <a:lnTo>
                  <a:pt x="1720" y="214"/>
                </a:lnTo>
                <a:lnTo>
                  <a:pt x="1720" y="182"/>
                </a:lnTo>
                <a:lnTo>
                  <a:pt x="1721" y="215"/>
                </a:lnTo>
                <a:lnTo>
                  <a:pt x="1721" y="215"/>
                </a:lnTo>
                <a:lnTo>
                  <a:pt x="1722" y="215"/>
                </a:lnTo>
                <a:lnTo>
                  <a:pt x="1722" y="164"/>
                </a:lnTo>
                <a:lnTo>
                  <a:pt x="1722" y="212"/>
                </a:lnTo>
                <a:lnTo>
                  <a:pt x="1723" y="212"/>
                </a:lnTo>
                <a:lnTo>
                  <a:pt x="1723" y="182"/>
                </a:lnTo>
                <a:lnTo>
                  <a:pt x="1723" y="215"/>
                </a:lnTo>
                <a:lnTo>
                  <a:pt x="1724" y="213"/>
                </a:lnTo>
                <a:lnTo>
                  <a:pt x="1724" y="213"/>
                </a:lnTo>
                <a:lnTo>
                  <a:pt x="1724" y="214"/>
                </a:lnTo>
                <a:lnTo>
                  <a:pt x="1724" y="173"/>
                </a:lnTo>
                <a:lnTo>
                  <a:pt x="1725" y="214"/>
                </a:lnTo>
                <a:lnTo>
                  <a:pt x="1725" y="213"/>
                </a:lnTo>
                <a:lnTo>
                  <a:pt x="1725" y="214"/>
                </a:lnTo>
                <a:lnTo>
                  <a:pt x="1726" y="171"/>
                </a:lnTo>
                <a:lnTo>
                  <a:pt x="1726" y="212"/>
                </a:lnTo>
                <a:lnTo>
                  <a:pt x="1726" y="182"/>
                </a:lnTo>
                <a:lnTo>
                  <a:pt x="1726" y="214"/>
                </a:lnTo>
                <a:lnTo>
                  <a:pt x="1727" y="214"/>
                </a:lnTo>
                <a:lnTo>
                  <a:pt x="1727" y="214"/>
                </a:lnTo>
                <a:lnTo>
                  <a:pt x="1727" y="214"/>
                </a:lnTo>
                <a:lnTo>
                  <a:pt x="1728" y="215"/>
                </a:lnTo>
                <a:lnTo>
                  <a:pt x="1728" y="214"/>
                </a:lnTo>
                <a:lnTo>
                  <a:pt x="1728" y="214"/>
                </a:lnTo>
                <a:lnTo>
                  <a:pt x="1728" y="215"/>
                </a:lnTo>
                <a:lnTo>
                  <a:pt x="1729" y="214"/>
                </a:lnTo>
                <a:lnTo>
                  <a:pt x="1729" y="215"/>
                </a:lnTo>
                <a:lnTo>
                  <a:pt x="1730" y="215"/>
                </a:lnTo>
                <a:lnTo>
                  <a:pt x="1730" y="215"/>
                </a:lnTo>
                <a:lnTo>
                  <a:pt x="1730" y="71"/>
                </a:lnTo>
                <a:lnTo>
                  <a:pt x="1730" y="213"/>
                </a:lnTo>
                <a:lnTo>
                  <a:pt x="1731" y="213"/>
                </a:lnTo>
                <a:lnTo>
                  <a:pt x="1731" y="173"/>
                </a:lnTo>
                <a:lnTo>
                  <a:pt x="1732" y="215"/>
                </a:lnTo>
                <a:lnTo>
                  <a:pt x="1732" y="215"/>
                </a:lnTo>
                <a:lnTo>
                  <a:pt x="1732" y="215"/>
                </a:lnTo>
                <a:lnTo>
                  <a:pt x="1732" y="214"/>
                </a:lnTo>
                <a:lnTo>
                  <a:pt x="1732" y="215"/>
                </a:lnTo>
                <a:lnTo>
                  <a:pt x="1733" y="214"/>
                </a:lnTo>
                <a:lnTo>
                  <a:pt x="1733" y="214"/>
                </a:lnTo>
                <a:lnTo>
                  <a:pt x="1733" y="215"/>
                </a:lnTo>
                <a:lnTo>
                  <a:pt x="1734" y="214"/>
                </a:lnTo>
                <a:lnTo>
                  <a:pt x="1734" y="215"/>
                </a:lnTo>
                <a:lnTo>
                  <a:pt x="1734" y="215"/>
                </a:lnTo>
                <a:lnTo>
                  <a:pt x="1735" y="215"/>
                </a:lnTo>
                <a:lnTo>
                  <a:pt x="1735" y="144"/>
                </a:lnTo>
                <a:lnTo>
                  <a:pt x="1735" y="212"/>
                </a:lnTo>
                <a:lnTo>
                  <a:pt x="1735" y="213"/>
                </a:lnTo>
                <a:lnTo>
                  <a:pt x="1736" y="214"/>
                </a:lnTo>
                <a:lnTo>
                  <a:pt x="1736" y="165"/>
                </a:lnTo>
                <a:lnTo>
                  <a:pt x="1736" y="208"/>
                </a:lnTo>
                <a:lnTo>
                  <a:pt x="1736" y="215"/>
                </a:lnTo>
                <a:lnTo>
                  <a:pt x="1736" y="212"/>
                </a:lnTo>
                <a:lnTo>
                  <a:pt x="1737" y="216"/>
                </a:lnTo>
                <a:lnTo>
                  <a:pt x="1737" y="216"/>
                </a:lnTo>
                <a:lnTo>
                  <a:pt x="1737" y="216"/>
                </a:lnTo>
                <a:lnTo>
                  <a:pt x="1738" y="215"/>
                </a:lnTo>
                <a:lnTo>
                  <a:pt x="1738" y="216"/>
                </a:lnTo>
                <a:lnTo>
                  <a:pt x="1738" y="215"/>
                </a:lnTo>
                <a:lnTo>
                  <a:pt x="1739" y="215"/>
                </a:lnTo>
                <a:lnTo>
                  <a:pt x="1739" y="215"/>
                </a:lnTo>
                <a:lnTo>
                  <a:pt x="1740" y="216"/>
                </a:lnTo>
                <a:lnTo>
                  <a:pt x="1740" y="216"/>
                </a:lnTo>
                <a:lnTo>
                  <a:pt x="1740" y="216"/>
                </a:lnTo>
                <a:lnTo>
                  <a:pt x="1740" y="216"/>
                </a:lnTo>
                <a:lnTo>
                  <a:pt x="1741" y="171"/>
                </a:lnTo>
                <a:lnTo>
                  <a:pt x="1741" y="214"/>
                </a:lnTo>
                <a:lnTo>
                  <a:pt x="1741" y="214"/>
                </a:lnTo>
                <a:lnTo>
                  <a:pt x="1741" y="216"/>
                </a:lnTo>
                <a:lnTo>
                  <a:pt x="1741" y="68"/>
                </a:lnTo>
                <a:lnTo>
                  <a:pt x="1742" y="215"/>
                </a:lnTo>
                <a:lnTo>
                  <a:pt x="1742" y="215"/>
                </a:lnTo>
                <a:lnTo>
                  <a:pt x="1742" y="216"/>
                </a:lnTo>
                <a:lnTo>
                  <a:pt x="1743" y="215"/>
                </a:lnTo>
                <a:lnTo>
                  <a:pt x="1743" y="216"/>
                </a:lnTo>
                <a:lnTo>
                  <a:pt x="1743" y="216"/>
                </a:lnTo>
                <a:lnTo>
                  <a:pt x="1743" y="215"/>
                </a:lnTo>
                <a:lnTo>
                  <a:pt x="1744" y="216"/>
                </a:lnTo>
                <a:lnTo>
                  <a:pt x="1744" y="215"/>
                </a:lnTo>
                <a:lnTo>
                  <a:pt x="1744" y="215"/>
                </a:lnTo>
                <a:lnTo>
                  <a:pt x="1745" y="175"/>
                </a:lnTo>
                <a:lnTo>
                  <a:pt x="1745" y="216"/>
                </a:lnTo>
                <a:lnTo>
                  <a:pt x="1745" y="215"/>
                </a:lnTo>
                <a:lnTo>
                  <a:pt x="1745" y="215"/>
                </a:lnTo>
                <a:lnTo>
                  <a:pt x="1746" y="190"/>
                </a:lnTo>
                <a:lnTo>
                  <a:pt x="1746" y="216"/>
                </a:lnTo>
                <a:lnTo>
                  <a:pt x="1746" y="214"/>
                </a:lnTo>
                <a:lnTo>
                  <a:pt x="1747" y="214"/>
                </a:lnTo>
                <a:lnTo>
                  <a:pt x="1747" y="216"/>
                </a:lnTo>
                <a:lnTo>
                  <a:pt x="1747" y="209"/>
                </a:lnTo>
                <a:lnTo>
                  <a:pt x="1748" y="215"/>
                </a:lnTo>
                <a:lnTo>
                  <a:pt x="1748" y="215"/>
                </a:lnTo>
                <a:lnTo>
                  <a:pt x="1748" y="216"/>
                </a:lnTo>
                <a:lnTo>
                  <a:pt x="1749" y="182"/>
                </a:lnTo>
                <a:lnTo>
                  <a:pt x="1749" y="214"/>
                </a:lnTo>
                <a:lnTo>
                  <a:pt x="1749" y="214"/>
                </a:lnTo>
                <a:lnTo>
                  <a:pt x="1749" y="182"/>
                </a:lnTo>
                <a:lnTo>
                  <a:pt x="1750" y="216"/>
                </a:lnTo>
                <a:lnTo>
                  <a:pt x="1750" y="216"/>
                </a:lnTo>
                <a:lnTo>
                  <a:pt x="1750" y="216"/>
                </a:lnTo>
                <a:lnTo>
                  <a:pt x="1750" y="215"/>
                </a:lnTo>
                <a:lnTo>
                  <a:pt x="1751" y="216"/>
                </a:lnTo>
                <a:lnTo>
                  <a:pt x="1751" y="216"/>
                </a:lnTo>
                <a:lnTo>
                  <a:pt x="1751" y="216"/>
                </a:lnTo>
                <a:lnTo>
                  <a:pt x="1751" y="215"/>
                </a:lnTo>
                <a:lnTo>
                  <a:pt x="1752" y="215"/>
                </a:lnTo>
                <a:lnTo>
                  <a:pt x="1753" y="215"/>
                </a:lnTo>
                <a:lnTo>
                  <a:pt x="1753" y="216"/>
                </a:lnTo>
                <a:lnTo>
                  <a:pt x="1753" y="215"/>
                </a:lnTo>
                <a:lnTo>
                  <a:pt x="1753" y="216"/>
                </a:lnTo>
                <a:lnTo>
                  <a:pt x="1754" y="216"/>
                </a:lnTo>
                <a:lnTo>
                  <a:pt x="1754" y="216"/>
                </a:lnTo>
                <a:lnTo>
                  <a:pt x="1754" y="214"/>
                </a:lnTo>
                <a:lnTo>
                  <a:pt x="1755" y="216"/>
                </a:lnTo>
                <a:lnTo>
                  <a:pt x="1755" y="216"/>
                </a:lnTo>
                <a:lnTo>
                  <a:pt x="1755" y="70"/>
                </a:lnTo>
                <a:lnTo>
                  <a:pt x="1755" y="216"/>
                </a:lnTo>
                <a:lnTo>
                  <a:pt x="1756" y="183"/>
                </a:lnTo>
                <a:lnTo>
                  <a:pt x="1756" y="214"/>
                </a:lnTo>
                <a:lnTo>
                  <a:pt x="1756" y="215"/>
                </a:lnTo>
                <a:lnTo>
                  <a:pt x="1757" y="211"/>
                </a:lnTo>
                <a:lnTo>
                  <a:pt x="1757" y="215"/>
                </a:lnTo>
                <a:lnTo>
                  <a:pt x="1757" y="215"/>
                </a:lnTo>
                <a:lnTo>
                  <a:pt x="1757" y="212"/>
                </a:lnTo>
                <a:lnTo>
                  <a:pt x="1758" y="216"/>
                </a:lnTo>
                <a:lnTo>
                  <a:pt x="1758" y="215"/>
                </a:lnTo>
                <a:lnTo>
                  <a:pt x="1758" y="215"/>
                </a:lnTo>
                <a:lnTo>
                  <a:pt x="1758" y="215"/>
                </a:lnTo>
                <a:lnTo>
                  <a:pt x="1758" y="216"/>
                </a:lnTo>
                <a:lnTo>
                  <a:pt x="1759" y="216"/>
                </a:lnTo>
                <a:lnTo>
                  <a:pt x="1759" y="216"/>
                </a:lnTo>
                <a:lnTo>
                  <a:pt x="1760" y="172"/>
                </a:lnTo>
                <a:lnTo>
                  <a:pt x="1760" y="215"/>
                </a:lnTo>
                <a:lnTo>
                  <a:pt x="1761" y="215"/>
                </a:lnTo>
                <a:lnTo>
                  <a:pt x="1761" y="181"/>
                </a:lnTo>
                <a:lnTo>
                  <a:pt x="1761" y="212"/>
                </a:lnTo>
                <a:lnTo>
                  <a:pt x="1762" y="213"/>
                </a:lnTo>
                <a:lnTo>
                  <a:pt x="1762" y="215"/>
                </a:lnTo>
                <a:lnTo>
                  <a:pt x="1763" y="212"/>
                </a:lnTo>
                <a:lnTo>
                  <a:pt x="1763" y="212"/>
                </a:lnTo>
                <a:lnTo>
                  <a:pt x="1763" y="216"/>
                </a:lnTo>
                <a:lnTo>
                  <a:pt x="1764" y="216"/>
                </a:lnTo>
                <a:lnTo>
                  <a:pt x="1764" y="216"/>
                </a:lnTo>
                <a:lnTo>
                  <a:pt x="1764" y="215"/>
                </a:lnTo>
                <a:lnTo>
                  <a:pt x="1764" y="216"/>
                </a:lnTo>
                <a:lnTo>
                  <a:pt x="1765" y="215"/>
                </a:lnTo>
                <a:lnTo>
                  <a:pt x="1765" y="215"/>
                </a:lnTo>
                <a:lnTo>
                  <a:pt x="1765" y="216"/>
                </a:lnTo>
                <a:lnTo>
                  <a:pt x="1766" y="215"/>
                </a:lnTo>
                <a:lnTo>
                  <a:pt x="1766" y="216"/>
                </a:lnTo>
                <a:lnTo>
                  <a:pt x="1766" y="216"/>
                </a:lnTo>
                <a:lnTo>
                  <a:pt x="1766" y="216"/>
                </a:lnTo>
                <a:lnTo>
                  <a:pt x="1767" y="67"/>
                </a:lnTo>
                <a:lnTo>
                  <a:pt x="1767" y="215"/>
                </a:lnTo>
                <a:lnTo>
                  <a:pt x="1767" y="214"/>
                </a:lnTo>
                <a:lnTo>
                  <a:pt x="1768" y="216"/>
                </a:lnTo>
                <a:lnTo>
                  <a:pt x="1768" y="215"/>
                </a:lnTo>
                <a:lnTo>
                  <a:pt x="1769" y="215"/>
                </a:lnTo>
                <a:lnTo>
                  <a:pt x="1769" y="216"/>
                </a:lnTo>
                <a:lnTo>
                  <a:pt x="1769" y="174"/>
                </a:lnTo>
                <a:lnTo>
                  <a:pt x="1769" y="215"/>
                </a:lnTo>
                <a:lnTo>
                  <a:pt x="1770" y="215"/>
                </a:lnTo>
                <a:lnTo>
                  <a:pt x="1770" y="216"/>
                </a:lnTo>
                <a:lnTo>
                  <a:pt x="1770" y="182"/>
                </a:lnTo>
                <a:lnTo>
                  <a:pt x="1771" y="214"/>
                </a:lnTo>
                <a:lnTo>
                  <a:pt x="1771" y="210"/>
                </a:lnTo>
                <a:lnTo>
                  <a:pt x="1771" y="215"/>
                </a:lnTo>
                <a:lnTo>
                  <a:pt x="1772" y="183"/>
                </a:lnTo>
                <a:lnTo>
                  <a:pt x="1772" y="183"/>
                </a:lnTo>
                <a:lnTo>
                  <a:pt x="1772" y="185"/>
                </a:lnTo>
                <a:lnTo>
                  <a:pt x="1772" y="143"/>
                </a:lnTo>
                <a:lnTo>
                  <a:pt x="1773" y="216"/>
                </a:lnTo>
                <a:lnTo>
                  <a:pt x="1773" y="212"/>
                </a:lnTo>
                <a:lnTo>
                  <a:pt x="1773" y="212"/>
                </a:lnTo>
                <a:lnTo>
                  <a:pt x="1773" y="181"/>
                </a:lnTo>
                <a:lnTo>
                  <a:pt x="1773" y="214"/>
                </a:lnTo>
                <a:lnTo>
                  <a:pt x="1774" y="214"/>
                </a:lnTo>
                <a:lnTo>
                  <a:pt x="1774" y="174"/>
                </a:lnTo>
                <a:lnTo>
                  <a:pt x="1774" y="173"/>
                </a:lnTo>
                <a:lnTo>
                  <a:pt x="1775" y="215"/>
                </a:lnTo>
                <a:lnTo>
                  <a:pt x="1775" y="215"/>
                </a:lnTo>
                <a:lnTo>
                  <a:pt x="1776" y="215"/>
                </a:lnTo>
                <a:lnTo>
                  <a:pt x="1776" y="216"/>
                </a:lnTo>
                <a:lnTo>
                  <a:pt x="1776" y="216"/>
                </a:lnTo>
                <a:lnTo>
                  <a:pt x="1776" y="216"/>
                </a:lnTo>
                <a:lnTo>
                  <a:pt x="1777" y="215"/>
                </a:lnTo>
                <a:lnTo>
                  <a:pt x="1777" y="216"/>
                </a:lnTo>
                <a:lnTo>
                  <a:pt x="1777" y="215"/>
                </a:lnTo>
                <a:lnTo>
                  <a:pt x="1778" y="215"/>
                </a:lnTo>
                <a:lnTo>
                  <a:pt x="1778" y="216"/>
                </a:lnTo>
                <a:lnTo>
                  <a:pt x="1779" y="215"/>
                </a:lnTo>
                <a:lnTo>
                  <a:pt x="1779" y="215"/>
                </a:lnTo>
                <a:lnTo>
                  <a:pt x="1779" y="216"/>
                </a:lnTo>
                <a:lnTo>
                  <a:pt x="1780" y="214"/>
                </a:lnTo>
                <a:lnTo>
                  <a:pt x="1780" y="216"/>
                </a:lnTo>
                <a:lnTo>
                  <a:pt x="1780" y="216"/>
                </a:lnTo>
                <a:lnTo>
                  <a:pt x="1780" y="216"/>
                </a:lnTo>
                <a:lnTo>
                  <a:pt x="1781" y="72"/>
                </a:lnTo>
                <a:lnTo>
                  <a:pt x="1781" y="216"/>
                </a:lnTo>
                <a:lnTo>
                  <a:pt x="1781" y="216"/>
                </a:lnTo>
                <a:lnTo>
                  <a:pt x="1781" y="71"/>
                </a:lnTo>
                <a:lnTo>
                  <a:pt x="1782" y="216"/>
                </a:lnTo>
                <a:lnTo>
                  <a:pt x="1782" y="214"/>
                </a:lnTo>
                <a:lnTo>
                  <a:pt x="1782" y="216"/>
                </a:lnTo>
                <a:lnTo>
                  <a:pt x="1782" y="209"/>
                </a:lnTo>
                <a:lnTo>
                  <a:pt x="1783" y="216"/>
                </a:lnTo>
                <a:lnTo>
                  <a:pt x="1783" y="215"/>
                </a:lnTo>
                <a:lnTo>
                  <a:pt x="1783" y="215"/>
                </a:lnTo>
                <a:lnTo>
                  <a:pt x="1783" y="216"/>
                </a:lnTo>
                <a:lnTo>
                  <a:pt x="1784" y="214"/>
                </a:lnTo>
                <a:lnTo>
                  <a:pt x="1784" y="215"/>
                </a:lnTo>
                <a:lnTo>
                  <a:pt x="1784" y="215"/>
                </a:lnTo>
                <a:lnTo>
                  <a:pt x="1785" y="216"/>
                </a:lnTo>
                <a:lnTo>
                  <a:pt x="1785" y="173"/>
                </a:lnTo>
                <a:lnTo>
                  <a:pt x="1785" y="216"/>
                </a:lnTo>
                <a:lnTo>
                  <a:pt x="1786" y="216"/>
                </a:lnTo>
                <a:lnTo>
                  <a:pt x="1786" y="215"/>
                </a:lnTo>
                <a:lnTo>
                  <a:pt x="1786" y="216"/>
                </a:lnTo>
                <a:lnTo>
                  <a:pt x="1787" y="215"/>
                </a:lnTo>
                <a:lnTo>
                  <a:pt x="1787" y="214"/>
                </a:lnTo>
                <a:lnTo>
                  <a:pt x="1787" y="216"/>
                </a:lnTo>
                <a:lnTo>
                  <a:pt x="1787" y="176"/>
                </a:lnTo>
                <a:lnTo>
                  <a:pt x="1788" y="216"/>
                </a:lnTo>
                <a:lnTo>
                  <a:pt x="1788" y="216"/>
                </a:lnTo>
                <a:lnTo>
                  <a:pt x="1788" y="216"/>
                </a:lnTo>
                <a:lnTo>
                  <a:pt x="1789" y="173"/>
                </a:lnTo>
                <a:lnTo>
                  <a:pt x="1789" y="213"/>
                </a:lnTo>
                <a:lnTo>
                  <a:pt x="1789" y="213"/>
                </a:lnTo>
                <a:lnTo>
                  <a:pt x="1789" y="180"/>
                </a:lnTo>
                <a:lnTo>
                  <a:pt x="1790" y="215"/>
                </a:lnTo>
                <a:lnTo>
                  <a:pt x="1790" y="215"/>
                </a:lnTo>
                <a:lnTo>
                  <a:pt x="1790" y="214"/>
                </a:lnTo>
                <a:lnTo>
                  <a:pt x="1791" y="216"/>
                </a:lnTo>
                <a:lnTo>
                  <a:pt x="1791" y="216"/>
                </a:lnTo>
                <a:lnTo>
                  <a:pt x="1791" y="216"/>
                </a:lnTo>
                <a:lnTo>
                  <a:pt x="1792" y="215"/>
                </a:lnTo>
                <a:lnTo>
                  <a:pt x="1792" y="216"/>
                </a:lnTo>
                <a:lnTo>
                  <a:pt x="1792" y="216"/>
                </a:lnTo>
                <a:lnTo>
                  <a:pt x="1793" y="216"/>
                </a:lnTo>
                <a:lnTo>
                  <a:pt x="1793" y="215"/>
                </a:lnTo>
                <a:lnTo>
                  <a:pt x="1793" y="216"/>
                </a:lnTo>
                <a:lnTo>
                  <a:pt x="1793" y="215"/>
                </a:lnTo>
                <a:lnTo>
                  <a:pt x="1794" y="215"/>
                </a:lnTo>
                <a:lnTo>
                  <a:pt x="1794" y="216"/>
                </a:lnTo>
                <a:lnTo>
                  <a:pt x="1795" y="174"/>
                </a:lnTo>
                <a:lnTo>
                  <a:pt x="1795" y="215"/>
                </a:lnTo>
                <a:lnTo>
                  <a:pt x="1795" y="215"/>
                </a:lnTo>
                <a:lnTo>
                  <a:pt x="1795" y="216"/>
                </a:lnTo>
                <a:lnTo>
                  <a:pt x="1795" y="71"/>
                </a:lnTo>
                <a:lnTo>
                  <a:pt x="1796" y="215"/>
                </a:lnTo>
                <a:lnTo>
                  <a:pt x="1796" y="215"/>
                </a:lnTo>
                <a:lnTo>
                  <a:pt x="1796" y="215"/>
                </a:lnTo>
                <a:lnTo>
                  <a:pt x="1796" y="173"/>
                </a:lnTo>
                <a:lnTo>
                  <a:pt x="1797" y="211"/>
                </a:lnTo>
                <a:lnTo>
                  <a:pt x="1797" y="214"/>
                </a:lnTo>
                <a:lnTo>
                  <a:pt x="1797" y="211"/>
                </a:lnTo>
                <a:lnTo>
                  <a:pt x="1798" y="216"/>
                </a:lnTo>
                <a:lnTo>
                  <a:pt x="1798" y="214"/>
                </a:lnTo>
                <a:lnTo>
                  <a:pt x="1798" y="215"/>
                </a:lnTo>
                <a:lnTo>
                  <a:pt x="1799" y="216"/>
                </a:lnTo>
                <a:lnTo>
                  <a:pt x="1799" y="215"/>
                </a:lnTo>
                <a:lnTo>
                  <a:pt x="1799" y="216"/>
                </a:lnTo>
                <a:lnTo>
                  <a:pt x="1800" y="215"/>
                </a:lnTo>
                <a:lnTo>
                  <a:pt x="1800" y="216"/>
                </a:lnTo>
                <a:lnTo>
                  <a:pt x="1800" y="216"/>
                </a:lnTo>
                <a:lnTo>
                  <a:pt x="1801" y="216"/>
                </a:lnTo>
                <a:lnTo>
                  <a:pt x="1801" y="216"/>
                </a:lnTo>
                <a:lnTo>
                  <a:pt x="1801" y="175"/>
                </a:lnTo>
                <a:lnTo>
                  <a:pt x="1801" y="216"/>
                </a:lnTo>
                <a:lnTo>
                  <a:pt x="1801" y="216"/>
                </a:lnTo>
                <a:lnTo>
                  <a:pt x="1803" y="181"/>
                </a:lnTo>
                <a:lnTo>
                  <a:pt x="1803" y="214"/>
                </a:lnTo>
                <a:lnTo>
                  <a:pt x="1803" y="214"/>
                </a:lnTo>
                <a:lnTo>
                  <a:pt x="1803" y="170"/>
                </a:lnTo>
                <a:lnTo>
                  <a:pt x="1803" y="214"/>
                </a:lnTo>
                <a:lnTo>
                  <a:pt x="1804" y="214"/>
                </a:lnTo>
                <a:lnTo>
                  <a:pt x="1804" y="213"/>
                </a:lnTo>
                <a:lnTo>
                  <a:pt x="1804" y="213"/>
                </a:lnTo>
                <a:lnTo>
                  <a:pt x="1805" y="216"/>
                </a:lnTo>
                <a:lnTo>
                  <a:pt x="1805" y="215"/>
                </a:lnTo>
                <a:lnTo>
                  <a:pt x="1805" y="215"/>
                </a:lnTo>
                <a:lnTo>
                  <a:pt x="1805" y="216"/>
                </a:lnTo>
                <a:lnTo>
                  <a:pt x="1805" y="201"/>
                </a:lnTo>
                <a:lnTo>
                  <a:pt x="1806" y="215"/>
                </a:lnTo>
                <a:lnTo>
                  <a:pt x="1806" y="215"/>
                </a:lnTo>
                <a:lnTo>
                  <a:pt x="1807" y="216"/>
                </a:lnTo>
                <a:lnTo>
                  <a:pt x="1807" y="215"/>
                </a:lnTo>
                <a:lnTo>
                  <a:pt x="1807" y="215"/>
                </a:lnTo>
                <a:lnTo>
                  <a:pt x="1807" y="215"/>
                </a:lnTo>
                <a:lnTo>
                  <a:pt x="1807" y="216"/>
                </a:lnTo>
                <a:lnTo>
                  <a:pt x="1808" y="215"/>
                </a:lnTo>
                <a:lnTo>
                  <a:pt x="1808" y="215"/>
                </a:lnTo>
                <a:lnTo>
                  <a:pt x="1809" y="215"/>
                </a:lnTo>
                <a:lnTo>
                  <a:pt x="1809" y="214"/>
                </a:lnTo>
                <a:lnTo>
                  <a:pt x="1809" y="216"/>
                </a:lnTo>
                <a:lnTo>
                  <a:pt x="1809" y="215"/>
                </a:lnTo>
                <a:lnTo>
                  <a:pt x="1809" y="215"/>
                </a:lnTo>
                <a:lnTo>
                  <a:pt x="1810" y="216"/>
                </a:lnTo>
                <a:lnTo>
                  <a:pt x="1811" y="71"/>
                </a:lnTo>
                <a:lnTo>
                  <a:pt x="1811" y="213"/>
                </a:lnTo>
                <a:lnTo>
                  <a:pt x="1811" y="214"/>
                </a:lnTo>
                <a:lnTo>
                  <a:pt x="1811" y="212"/>
                </a:lnTo>
                <a:lnTo>
                  <a:pt x="1811" y="216"/>
                </a:lnTo>
                <a:lnTo>
                  <a:pt x="1812" y="216"/>
                </a:lnTo>
                <a:lnTo>
                  <a:pt x="1812" y="216"/>
                </a:lnTo>
                <a:lnTo>
                  <a:pt x="1812" y="215"/>
                </a:lnTo>
                <a:lnTo>
                  <a:pt x="1813" y="216"/>
                </a:lnTo>
                <a:lnTo>
                  <a:pt x="1813" y="216"/>
                </a:lnTo>
                <a:lnTo>
                  <a:pt x="1813" y="215"/>
                </a:lnTo>
                <a:lnTo>
                  <a:pt x="1813" y="216"/>
                </a:lnTo>
                <a:lnTo>
                  <a:pt x="1814" y="216"/>
                </a:lnTo>
                <a:lnTo>
                  <a:pt x="1814" y="216"/>
                </a:lnTo>
                <a:lnTo>
                  <a:pt x="1814" y="215"/>
                </a:lnTo>
                <a:lnTo>
                  <a:pt x="1815" y="216"/>
                </a:lnTo>
                <a:lnTo>
                  <a:pt x="1815" y="216"/>
                </a:lnTo>
                <a:lnTo>
                  <a:pt x="1815" y="215"/>
                </a:lnTo>
                <a:lnTo>
                  <a:pt x="1816" y="216"/>
                </a:lnTo>
                <a:lnTo>
                  <a:pt x="1816" y="215"/>
                </a:lnTo>
                <a:lnTo>
                  <a:pt x="1817" y="215"/>
                </a:lnTo>
                <a:lnTo>
                  <a:pt x="1817" y="216"/>
                </a:lnTo>
                <a:lnTo>
                  <a:pt x="1817" y="215"/>
                </a:lnTo>
                <a:lnTo>
                  <a:pt x="1817" y="215"/>
                </a:lnTo>
                <a:lnTo>
                  <a:pt x="1817" y="215"/>
                </a:lnTo>
                <a:lnTo>
                  <a:pt x="1818" y="216"/>
                </a:lnTo>
                <a:lnTo>
                  <a:pt x="1819" y="215"/>
                </a:lnTo>
                <a:lnTo>
                  <a:pt x="1819" y="215"/>
                </a:lnTo>
                <a:lnTo>
                  <a:pt x="1819" y="216"/>
                </a:lnTo>
                <a:lnTo>
                  <a:pt x="1820" y="214"/>
                </a:lnTo>
                <a:lnTo>
                  <a:pt x="1820" y="215"/>
                </a:lnTo>
                <a:lnTo>
                  <a:pt x="1820" y="215"/>
                </a:lnTo>
                <a:lnTo>
                  <a:pt x="1820" y="216"/>
                </a:lnTo>
                <a:lnTo>
                  <a:pt x="1821" y="215"/>
                </a:lnTo>
                <a:lnTo>
                  <a:pt x="1821" y="215"/>
                </a:lnTo>
                <a:lnTo>
                  <a:pt x="1821" y="213"/>
                </a:lnTo>
                <a:lnTo>
                  <a:pt x="1822" y="216"/>
                </a:lnTo>
                <a:lnTo>
                  <a:pt x="1822" y="216"/>
                </a:lnTo>
                <a:lnTo>
                  <a:pt x="1822" y="216"/>
                </a:lnTo>
                <a:lnTo>
                  <a:pt x="1823" y="214"/>
                </a:lnTo>
                <a:lnTo>
                  <a:pt x="1823" y="216"/>
                </a:lnTo>
                <a:lnTo>
                  <a:pt x="1823" y="216"/>
                </a:lnTo>
                <a:lnTo>
                  <a:pt x="1823" y="216"/>
                </a:lnTo>
                <a:lnTo>
                  <a:pt x="1823" y="215"/>
                </a:lnTo>
                <a:lnTo>
                  <a:pt x="1824" y="216"/>
                </a:lnTo>
                <a:lnTo>
                  <a:pt x="1824" y="216"/>
                </a:lnTo>
                <a:lnTo>
                  <a:pt x="1825" y="216"/>
                </a:lnTo>
                <a:lnTo>
                  <a:pt x="1825" y="216"/>
                </a:lnTo>
                <a:lnTo>
                  <a:pt x="1825" y="215"/>
                </a:lnTo>
                <a:lnTo>
                  <a:pt x="1825" y="216"/>
                </a:lnTo>
                <a:lnTo>
                  <a:pt x="1826" y="216"/>
                </a:lnTo>
                <a:lnTo>
                  <a:pt x="1826" y="215"/>
                </a:lnTo>
                <a:lnTo>
                  <a:pt x="1826" y="216"/>
                </a:lnTo>
                <a:lnTo>
                  <a:pt x="1827" y="216"/>
                </a:lnTo>
                <a:lnTo>
                  <a:pt x="1827" y="216"/>
                </a:lnTo>
                <a:lnTo>
                  <a:pt x="1827" y="216"/>
                </a:lnTo>
                <a:lnTo>
                  <a:pt x="1827" y="215"/>
                </a:lnTo>
                <a:lnTo>
                  <a:pt x="1828" y="216"/>
                </a:lnTo>
                <a:lnTo>
                  <a:pt x="1828" y="216"/>
                </a:lnTo>
                <a:lnTo>
                  <a:pt x="1828" y="216"/>
                </a:lnTo>
                <a:lnTo>
                  <a:pt x="1828" y="214"/>
                </a:lnTo>
                <a:lnTo>
                  <a:pt x="1829" y="215"/>
                </a:lnTo>
                <a:lnTo>
                  <a:pt x="1829" y="215"/>
                </a:lnTo>
                <a:lnTo>
                  <a:pt x="1829" y="216"/>
                </a:lnTo>
                <a:lnTo>
                  <a:pt x="1830" y="215"/>
                </a:lnTo>
                <a:lnTo>
                  <a:pt x="1830" y="215"/>
                </a:lnTo>
                <a:lnTo>
                  <a:pt x="1830" y="215"/>
                </a:lnTo>
                <a:lnTo>
                  <a:pt x="1831" y="216"/>
                </a:lnTo>
                <a:lnTo>
                  <a:pt x="1831" y="215"/>
                </a:lnTo>
                <a:lnTo>
                  <a:pt x="1831" y="215"/>
                </a:lnTo>
                <a:lnTo>
                  <a:pt x="1832" y="215"/>
                </a:lnTo>
                <a:lnTo>
                  <a:pt x="1832" y="216"/>
                </a:lnTo>
                <a:lnTo>
                  <a:pt x="1832" y="215"/>
                </a:lnTo>
                <a:lnTo>
                  <a:pt x="1833" y="215"/>
                </a:lnTo>
                <a:lnTo>
                  <a:pt x="1833" y="216"/>
                </a:lnTo>
                <a:lnTo>
                  <a:pt x="1834" y="215"/>
                </a:lnTo>
                <a:lnTo>
                  <a:pt x="1834" y="215"/>
                </a:lnTo>
                <a:lnTo>
                  <a:pt x="1834" y="216"/>
                </a:lnTo>
                <a:lnTo>
                  <a:pt x="1835" y="215"/>
                </a:lnTo>
                <a:lnTo>
                  <a:pt x="1835" y="215"/>
                </a:lnTo>
                <a:lnTo>
                  <a:pt x="1835" y="215"/>
                </a:lnTo>
                <a:lnTo>
                  <a:pt x="1836" y="216"/>
                </a:lnTo>
                <a:lnTo>
                  <a:pt x="1836" y="168"/>
                </a:lnTo>
                <a:lnTo>
                  <a:pt x="1836" y="181"/>
                </a:lnTo>
                <a:lnTo>
                  <a:pt x="1836" y="211"/>
                </a:lnTo>
                <a:lnTo>
                  <a:pt x="1836" y="71"/>
                </a:lnTo>
                <a:lnTo>
                  <a:pt x="1837" y="216"/>
                </a:lnTo>
                <a:lnTo>
                  <a:pt x="1837" y="215"/>
                </a:lnTo>
                <a:lnTo>
                  <a:pt x="1837" y="215"/>
                </a:lnTo>
                <a:lnTo>
                  <a:pt x="1838" y="216"/>
                </a:lnTo>
                <a:lnTo>
                  <a:pt x="1838" y="215"/>
                </a:lnTo>
                <a:lnTo>
                  <a:pt x="1838" y="216"/>
                </a:lnTo>
                <a:lnTo>
                  <a:pt x="1838" y="216"/>
                </a:lnTo>
                <a:lnTo>
                  <a:pt x="1839" y="215"/>
                </a:lnTo>
                <a:lnTo>
                  <a:pt x="1839" y="216"/>
                </a:lnTo>
                <a:lnTo>
                  <a:pt x="1840" y="216"/>
                </a:lnTo>
                <a:lnTo>
                  <a:pt x="1840" y="215"/>
                </a:lnTo>
                <a:lnTo>
                  <a:pt x="1840" y="216"/>
                </a:lnTo>
                <a:lnTo>
                  <a:pt x="1840" y="216"/>
                </a:lnTo>
                <a:lnTo>
                  <a:pt x="1841" y="216"/>
                </a:lnTo>
                <a:lnTo>
                  <a:pt x="1841" y="215"/>
                </a:lnTo>
                <a:lnTo>
                  <a:pt x="1842" y="216"/>
                </a:lnTo>
                <a:lnTo>
                  <a:pt x="1842" y="216"/>
                </a:lnTo>
                <a:lnTo>
                  <a:pt x="1842" y="216"/>
                </a:lnTo>
                <a:lnTo>
                  <a:pt x="1842" y="69"/>
                </a:lnTo>
                <a:lnTo>
                  <a:pt x="1843" y="214"/>
                </a:lnTo>
                <a:lnTo>
                  <a:pt x="1843" y="214"/>
                </a:lnTo>
                <a:lnTo>
                  <a:pt x="1843" y="213"/>
                </a:lnTo>
                <a:lnTo>
                  <a:pt x="1843" y="216"/>
                </a:lnTo>
                <a:lnTo>
                  <a:pt x="1844" y="216"/>
                </a:lnTo>
                <a:lnTo>
                  <a:pt x="1844" y="216"/>
                </a:lnTo>
                <a:lnTo>
                  <a:pt x="1844" y="217"/>
                </a:lnTo>
                <a:lnTo>
                  <a:pt x="1845" y="188"/>
                </a:lnTo>
                <a:lnTo>
                  <a:pt x="1845" y="188"/>
                </a:lnTo>
                <a:lnTo>
                  <a:pt x="1846" y="215"/>
                </a:lnTo>
                <a:lnTo>
                  <a:pt x="1846" y="170"/>
                </a:lnTo>
                <a:lnTo>
                  <a:pt x="1846" y="213"/>
                </a:lnTo>
                <a:lnTo>
                  <a:pt x="1846" y="215"/>
                </a:lnTo>
                <a:lnTo>
                  <a:pt x="1846" y="73"/>
                </a:lnTo>
                <a:lnTo>
                  <a:pt x="1847" y="216"/>
                </a:lnTo>
                <a:lnTo>
                  <a:pt x="1847" y="205"/>
                </a:lnTo>
                <a:lnTo>
                  <a:pt x="1848" y="214"/>
                </a:lnTo>
                <a:lnTo>
                  <a:pt x="1848" y="171"/>
                </a:lnTo>
                <a:lnTo>
                  <a:pt x="1848" y="216"/>
                </a:lnTo>
                <a:lnTo>
                  <a:pt x="1848" y="216"/>
                </a:lnTo>
                <a:lnTo>
                  <a:pt x="1848" y="216"/>
                </a:lnTo>
                <a:lnTo>
                  <a:pt x="1850" y="209"/>
                </a:lnTo>
                <a:lnTo>
                  <a:pt x="1850" y="214"/>
                </a:lnTo>
                <a:lnTo>
                  <a:pt x="1850" y="214"/>
                </a:lnTo>
                <a:lnTo>
                  <a:pt x="1850" y="214"/>
                </a:lnTo>
                <a:lnTo>
                  <a:pt x="1850" y="171"/>
                </a:lnTo>
                <a:lnTo>
                  <a:pt x="1851" y="214"/>
                </a:lnTo>
                <a:lnTo>
                  <a:pt x="1851" y="214"/>
                </a:lnTo>
                <a:lnTo>
                  <a:pt x="1851" y="214"/>
                </a:lnTo>
                <a:lnTo>
                  <a:pt x="1852" y="216"/>
                </a:lnTo>
                <a:lnTo>
                  <a:pt x="1852" y="216"/>
                </a:lnTo>
                <a:lnTo>
                  <a:pt x="1852" y="213"/>
                </a:lnTo>
                <a:lnTo>
                  <a:pt x="1853" y="216"/>
                </a:lnTo>
                <a:lnTo>
                  <a:pt x="1853" y="216"/>
                </a:lnTo>
                <a:lnTo>
                  <a:pt x="1854" y="216"/>
                </a:lnTo>
                <a:lnTo>
                  <a:pt x="1854" y="215"/>
                </a:lnTo>
                <a:lnTo>
                  <a:pt x="1854" y="215"/>
                </a:lnTo>
                <a:lnTo>
                  <a:pt x="1854" y="215"/>
                </a:lnTo>
                <a:lnTo>
                  <a:pt x="1855" y="215"/>
                </a:lnTo>
                <a:lnTo>
                  <a:pt x="1855" y="216"/>
                </a:lnTo>
                <a:lnTo>
                  <a:pt x="1856" y="216"/>
                </a:lnTo>
                <a:lnTo>
                  <a:pt x="1856" y="73"/>
                </a:lnTo>
                <a:lnTo>
                  <a:pt x="1856" y="215"/>
                </a:lnTo>
                <a:lnTo>
                  <a:pt x="1856" y="216"/>
                </a:lnTo>
                <a:lnTo>
                  <a:pt x="1857" y="216"/>
                </a:lnTo>
                <a:lnTo>
                  <a:pt x="1857" y="72"/>
                </a:lnTo>
                <a:lnTo>
                  <a:pt x="1858" y="215"/>
                </a:lnTo>
                <a:lnTo>
                  <a:pt x="1858" y="215"/>
                </a:lnTo>
                <a:lnTo>
                  <a:pt x="1858" y="216"/>
                </a:lnTo>
                <a:lnTo>
                  <a:pt x="1859" y="215"/>
                </a:lnTo>
                <a:lnTo>
                  <a:pt x="1859" y="215"/>
                </a:lnTo>
                <a:lnTo>
                  <a:pt x="1859" y="215"/>
                </a:lnTo>
                <a:lnTo>
                  <a:pt x="1859" y="215"/>
                </a:lnTo>
                <a:lnTo>
                  <a:pt x="1860" y="216"/>
                </a:lnTo>
                <a:lnTo>
                  <a:pt x="1860" y="216"/>
                </a:lnTo>
                <a:lnTo>
                  <a:pt x="1860" y="216"/>
                </a:lnTo>
                <a:lnTo>
                  <a:pt x="1860" y="216"/>
                </a:lnTo>
                <a:lnTo>
                  <a:pt x="1860" y="214"/>
                </a:lnTo>
                <a:lnTo>
                  <a:pt x="1861" y="215"/>
                </a:lnTo>
                <a:lnTo>
                  <a:pt x="1861" y="215"/>
                </a:lnTo>
                <a:lnTo>
                  <a:pt x="1861" y="215"/>
                </a:lnTo>
                <a:lnTo>
                  <a:pt x="1862" y="168"/>
                </a:lnTo>
                <a:lnTo>
                  <a:pt x="1862" y="184"/>
                </a:lnTo>
                <a:lnTo>
                  <a:pt x="1862" y="210"/>
                </a:lnTo>
                <a:lnTo>
                  <a:pt x="1862" y="173"/>
                </a:lnTo>
                <a:lnTo>
                  <a:pt x="1862" y="215"/>
                </a:lnTo>
                <a:lnTo>
                  <a:pt x="1863" y="182"/>
                </a:lnTo>
                <a:lnTo>
                  <a:pt x="1864" y="213"/>
                </a:lnTo>
                <a:lnTo>
                  <a:pt x="1864" y="172"/>
                </a:lnTo>
                <a:lnTo>
                  <a:pt x="1864" y="215"/>
                </a:lnTo>
                <a:lnTo>
                  <a:pt x="1864" y="215"/>
                </a:lnTo>
                <a:lnTo>
                  <a:pt x="1865" y="215"/>
                </a:lnTo>
                <a:lnTo>
                  <a:pt x="1865" y="215"/>
                </a:lnTo>
                <a:lnTo>
                  <a:pt x="1865" y="172"/>
                </a:lnTo>
                <a:lnTo>
                  <a:pt x="1866" y="213"/>
                </a:lnTo>
                <a:lnTo>
                  <a:pt x="1866" y="213"/>
                </a:lnTo>
                <a:lnTo>
                  <a:pt x="1866" y="216"/>
                </a:lnTo>
                <a:lnTo>
                  <a:pt x="1867" y="216"/>
                </a:lnTo>
                <a:lnTo>
                  <a:pt x="1867" y="216"/>
                </a:lnTo>
                <a:lnTo>
                  <a:pt x="1867" y="214"/>
                </a:lnTo>
                <a:lnTo>
                  <a:pt x="1868" y="216"/>
                </a:lnTo>
                <a:lnTo>
                  <a:pt x="1868" y="216"/>
                </a:lnTo>
                <a:lnTo>
                  <a:pt x="1868" y="216"/>
                </a:lnTo>
                <a:lnTo>
                  <a:pt x="1869" y="216"/>
                </a:lnTo>
                <a:lnTo>
                  <a:pt x="1869" y="215"/>
                </a:lnTo>
                <a:lnTo>
                  <a:pt x="1869" y="215"/>
                </a:lnTo>
                <a:lnTo>
                  <a:pt x="1869" y="215"/>
                </a:lnTo>
                <a:lnTo>
                  <a:pt x="1870" y="215"/>
                </a:lnTo>
                <a:lnTo>
                  <a:pt x="1870" y="216"/>
                </a:lnTo>
                <a:lnTo>
                  <a:pt x="1870" y="216"/>
                </a:lnTo>
                <a:lnTo>
                  <a:pt x="1870" y="216"/>
                </a:lnTo>
                <a:lnTo>
                  <a:pt x="1870" y="216"/>
                </a:lnTo>
                <a:lnTo>
                  <a:pt x="1871" y="175"/>
                </a:lnTo>
                <a:lnTo>
                  <a:pt x="1871" y="215"/>
                </a:lnTo>
                <a:lnTo>
                  <a:pt x="1872" y="215"/>
                </a:lnTo>
                <a:lnTo>
                  <a:pt x="1872" y="70"/>
                </a:lnTo>
                <a:lnTo>
                  <a:pt x="1872" y="216"/>
                </a:lnTo>
                <a:lnTo>
                  <a:pt x="1872" y="216"/>
                </a:lnTo>
                <a:lnTo>
                  <a:pt x="1873" y="216"/>
                </a:lnTo>
                <a:lnTo>
                  <a:pt x="1873" y="216"/>
                </a:lnTo>
                <a:lnTo>
                  <a:pt x="1874" y="215"/>
                </a:lnTo>
                <a:lnTo>
                  <a:pt x="1874" y="215"/>
                </a:lnTo>
                <a:lnTo>
                  <a:pt x="1874" y="215"/>
                </a:lnTo>
                <a:lnTo>
                  <a:pt x="1874" y="214"/>
                </a:lnTo>
                <a:lnTo>
                  <a:pt x="1875" y="216"/>
                </a:lnTo>
                <a:lnTo>
                  <a:pt x="1875" y="216"/>
                </a:lnTo>
                <a:lnTo>
                  <a:pt x="1875" y="216"/>
                </a:lnTo>
                <a:lnTo>
                  <a:pt x="1875" y="216"/>
                </a:lnTo>
                <a:lnTo>
                  <a:pt x="1875" y="126"/>
                </a:lnTo>
                <a:lnTo>
                  <a:pt x="1876" y="142"/>
                </a:lnTo>
                <a:lnTo>
                  <a:pt x="1876" y="172"/>
                </a:lnTo>
                <a:lnTo>
                  <a:pt x="1876" y="125"/>
                </a:lnTo>
                <a:lnTo>
                  <a:pt x="1876" y="174"/>
                </a:lnTo>
                <a:lnTo>
                  <a:pt x="1877" y="150"/>
                </a:lnTo>
                <a:lnTo>
                  <a:pt x="1877" y="154"/>
                </a:lnTo>
                <a:lnTo>
                  <a:pt x="1878" y="215"/>
                </a:lnTo>
                <a:lnTo>
                  <a:pt x="1878" y="215"/>
                </a:lnTo>
                <a:lnTo>
                  <a:pt x="1878" y="215"/>
                </a:lnTo>
                <a:lnTo>
                  <a:pt x="1878" y="215"/>
                </a:lnTo>
                <a:lnTo>
                  <a:pt x="1879" y="171"/>
                </a:lnTo>
                <a:lnTo>
                  <a:pt x="1879" y="213"/>
                </a:lnTo>
                <a:lnTo>
                  <a:pt x="1879" y="213"/>
                </a:lnTo>
                <a:lnTo>
                  <a:pt x="1880" y="70"/>
                </a:lnTo>
                <a:lnTo>
                  <a:pt x="1880" y="216"/>
                </a:lnTo>
                <a:lnTo>
                  <a:pt x="1881" y="183"/>
                </a:lnTo>
                <a:lnTo>
                  <a:pt x="1881" y="216"/>
                </a:lnTo>
                <a:lnTo>
                  <a:pt x="1882" y="215"/>
                </a:lnTo>
                <a:lnTo>
                  <a:pt x="1882" y="215"/>
                </a:lnTo>
                <a:lnTo>
                  <a:pt x="1882" y="216"/>
                </a:lnTo>
                <a:lnTo>
                  <a:pt x="1882" y="214"/>
                </a:lnTo>
                <a:lnTo>
                  <a:pt x="1883" y="215"/>
                </a:lnTo>
                <a:lnTo>
                  <a:pt x="1883" y="215"/>
                </a:lnTo>
                <a:lnTo>
                  <a:pt x="1883" y="216"/>
                </a:lnTo>
                <a:lnTo>
                  <a:pt x="1883" y="214"/>
                </a:lnTo>
                <a:lnTo>
                  <a:pt x="1884" y="216"/>
                </a:lnTo>
                <a:lnTo>
                  <a:pt x="1884" y="216"/>
                </a:lnTo>
                <a:lnTo>
                  <a:pt x="1885" y="72"/>
                </a:lnTo>
                <a:lnTo>
                  <a:pt x="1885" y="214"/>
                </a:lnTo>
                <a:lnTo>
                  <a:pt x="1885" y="214"/>
                </a:lnTo>
                <a:lnTo>
                  <a:pt x="1885" y="214"/>
                </a:lnTo>
                <a:lnTo>
                  <a:pt x="1886" y="216"/>
                </a:lnTo>
                <a:lnTo>
                  <a:pt x="1886" y="215"/>
                </a:lnTo>
                <a:lnTo>
                  <a:pt x="1886" y="215"/>
                </a:lnTo>
                <a:lnTo>
                  <a:pt x="1887" y="216"/>
                </a:lnTo>
                <a:lnTo>
                  <a:pt x="1887" y="214"/>
                </a:lnTo>
                <a:lnTo>
                  <a:pt x="1887" y="216"/>
                </a:lnTo>
                <a:lnTo>
                  <a:pt x="1887" y="216"/>
                </a:lnTo>
                <a:lnTo>
                  <a:pt x="1888" y="182"/>
                </a:lnTo>
                <a:lnTo>
                  <a:pt x="1888" y="215"/>
                </a:lnTo>
                <a:lnTo>
                  <a:pt x="1889" y="215"/>
                </a:lnTo>
                <a:lnTo>
                  <a:pt x="1889" y="216"/>
                </a:lnTo>
                <a:lnTo>
                  <a:pt x="1890" y="173"/>
                </a:lnTo>
                <a:lnTo>
                  <a:pt x="1890" y="176"/>
                </a:lnTo>
                <a:lnTo>
                  <a:pt x="1890" y="175"/>
                </a:lnTo>
                <a:lnTo>
                  <a:pt x="1890" y="216"/>
                </a:lnTo>
                <a:lnTo>
                  <a:pt x="1891" y="216"/>
                </a:lnTo>
                <a:lnTo>
                  <a:pt x="1891" y="216"/>
                </a:lnTo>
                <a:lnTo>
                  <a:pt x="1891" y="216"/>
                </a:lnTo>
                <a:lnTo>
                  <a:pt x="1892" y="197"/>
                </a:lnTo>
                <a:lnTo>
                  <a:pt x="1892" y="209"/>
                </a:lnTo>
                <a:lnTo>
                  <a:pt x="1892" y="214"/>
                </a:lnTo>
                <a:lnTo>
                  <a:pt x="1892" y="214"/>
                </a:lnTo>
                <a:lnTo>
                  <a:pt x="1892" y="216"/>
                </a:lnTo>
                <a:lnTo>
                  <a:pt x="1893" y="215"/>
                </a:lnTo>
                <a:lnTo>
                  <a:pt x="1893" y="215"/>
                </a:lnTo>
                <a:lnTo>
                  <a:pt x="1893" y="216"/>
                </a:lnTo>
                <a:lnTo>
                  <a:pt x="1894" y="214"/>
                </a:lnTo>
                <a:lnTo>
                  <a:pt x="1894" y="214"/>
                </a:lnTo>
                <a:lnTo>
                  <a:pt x="1894" y="214"/>
                </a:lnTo>
                <a:lnTo>
                  <a:pt x="1895" y="172"/>
                </a:lnTo>
                <a:lnTo>
                  <a:pt x="1895" y="215"/>
                </a:lnTo>
                <a:lnTo>
                  <a:pt x="1895" y="215"/>
                </a:lnTo>
                <a:lnTo>
                  <a:pt x="1896" y="215"/>
                </a:lnTo>
                <a:lnTo>
                  <a:pt x="1896" y="213"/>
                </a:lnTo>
                <a:lnTo>
                  <a:pt x="1896" y="215"/>
                </a:lnTo>
                <a:lnTo>
                  <a:pt x="1896" y="214"/>
                </a:lnTo>
                <a:lnTo>
                  <a:pt x="1897" y="214"/>
                </a:lnTo>
                <a:lnTo>
                  <a:pt x="1897" y="216"/>
                </a:lnTo>
                <a:lnTo>
                  <a:pt x="1898" y="214"/>
                </a:lnTo>
                <a:lnTo>
                  <a:pt x="1898" y="214"/>
                </a:lnTo>
                <a:lnTo>
                  <a:pt x="1898" y="214"/>
                </a:lnTo>
                <a:lnTo>
                  <a:pt x="1898" y="214"/>
                </a:lnTo>
                <a:lnTo>
                  <a:pt x="1898" y="216"/>
                </a:lnTo>
                <a:lnTo>
                  <a:pt x="1899" y="215"/>
                </a:lnTo>
                <a:lnTo>
                  <a:pt x="1899" y="215"/>
                </a:lnTo>
                <a:lnTo>
                  <a:pt x="1899" y="216"/>
                </a:lnTo>
                <a:lnTo>
                  <a:pt x="1900" y="215"/>
                </a:lnTo>
                <a:lnTo>
                  <a:pt x="1900" y="215"/>
                </a:lnTo>
                <a:lnTo>
                  <a:pt x="1900" y="216"/>
                </a:lnTo>
                <a:lnTo>
                  <a:pt x="1900" y="216"/>
                </a:lnTo>
                <a:lnTo>
                  <a:pt x="1900" y="71"/>
                </a:lnTo>
                <a:lnTo>
                  <a:pt x="1901" y="214"/>
                </a:lnTo>
                <a:lnTo>
                  <a:pt x="1901" y="215"/>
                </a:lnTo>
                <a:lnTo>
                  <a:pt x="1902" y="216"/>
                </a:lnTo>
                <a:lnTo>
                  <a:pt x="1902" y="216"/>
                </a:lnTo>
                <a:lnTo>
                  <a:pt x="1902" y="216"/>
                </a:lnTo>
                <a:lnTo>
                  <a:pt x="1903" y="216"/>
                </a:lnTo>
                <a:lnTo>
                  <a:pt x="1903" y="146"/>
                </a:lnTo>
                <a:lnTo>
                  <a:pt x="1903" y="147"/>
                </a:lnTo>
                <a:lnTo>
                  <a:pt x="1904" y="181"/>
                </a:lnTo>
                <a:lnTo>
                  <a:pt x="1904" y="158"/>
                </a:lnTo>
                <a:lnTo>
                  <a:pt x="1904" y="216"/>
                </a:lnTo>
                <a:lnTo>
                  <a:pt x="1904" y="215"/>
                </a:lnTo>
                <a:lnTo>
                  <a:pt x="1905" y="215"/>
                </a:lnTo>
                <a:lnTo>
                  <a:pt x="1905" y="175"/>
                </a:lnTo>
                <a:lnTo>
                  <a:pt x="1905" y="216"/>
                </a:lnTo>
                <a:lnTo>
                  <a:pt x="1906" y="215"/>
                </a:lnTo>
                <a:lnTo>
                  <a:pt x="1906" y="215"/>
                </a:lnTo>
                <a:lnTo>
                  <a:pt x="1906" y="216"/>
                </a:lnTo>
                <a:lnTo>
                  <a:pt x="1906" y="215"/>
                </a:lnTo>
                <a:lnTo>
                  <a:pt x="1907" y="216"/>
                </a:lnTo>
                <a:lnTo>
                  <a:pt x="1907" y="216"/>
                </a:lnTo>
                <a:lnTo>
                  <a:pt x="1907" y="216"/>
                </a:lnTo>
                <a:lnTo>
                  <a:pt x="1908" y="185"/>
                </a:lnTo>
                <a:lnTo>
                  <a:pt x="1908" y="216"/>
                </a:lnTo>
                <a:lnTo>
                  <a:pt x="1908" y="216"/>
                </a:lnTo>
                <a:lnTo>
                  <a:pt x="1908" y="174"/>
                </a:lnTo>
                <a:lnTo>
                  <a:pt x="1909" y="216"/>
                </a:lnTo>
                <a:lnTo>
                  <a:pt x="1909" y="213"/>
                </a:lnTo>
                <a:lnTo>
                  <a:pt x="1909" y="182"/>
                </a:lnTo>
                <a:lnTo>
                  <a:pt x="1910" y="214"/>
                </a:lnTo>
                <a:lnTo>
                  <a:pt x="1910" y="214"/>
                </a:lnTo>
                <a:lnTo>
                  <a:pt x="1911" y="214"/>
                </a:lnTo>
                <a:lnTo>
                  <a:pt x="1911" y="212"/>
                </a:lnTo>
                <a:lnTo>
                  <a:pt x="1911" y="216"/>
                </a:lnTo>
                <a:lnTo>
                  <a:pt x="1911" y="216"/>
                </a:lnTo>
                <a:lnTo>
                  <a:pt x="1912" y="216"/>
                </a:lnTo>
                <a:lnTo>
                  <a:pt x="1912" y="215"/>
                </a:lnTo>
                <a:lnTo>
                  <a:pt x="1913" y="216"/>
                </a:lnTo>
                <a:lnTo>
                  <a:pt x="1913" y="216"/>
                </a:lnTo>
                <a:lnTo>
                  <a:pt x="1913" y="216"/>
                </a:lnTo>
                <a:lnTo>
                  <a:pt x="1913" y="215"/>
                </a:lnTo>
                <a:lnTo>
                  <a:pt x="1914" y="216"/>
                </a:lnTo>
                <a:lnTo>
                  <a:pt x="1914" y="216"/>
                </a:lnTo>
                <a:lnTo>
                  <a:pt x="1914" y="216"/>
                </a:lnTo>
                <a:lnTo>
                  <a:pt x="1914" y="216"/>
                </a:lnTo>
                <a:lnTo>
                  <a:pt x="1914" y="215"/>
                </a:lnTo>
                <a:lnTo>
                  <a:pt x="1915" y="216"/>
                </a:lnTo>
                <a:lnTo>
                  <a:pt x="1915" y="216"/>
                </a:lnTo>
                <a:lnTo>
                  <a:pt x="1915" y="215"/>
                </a:lnTo>
                <a:lnTo>
                  <a:pt x="1916" y="216"/>
                </a:lnTo>
                <a:lnTo>
                  <a:pt x="1916" y="216"/>
                </a:lnTo>
                <a:lnTo>
                  <a:pt x="1916" y="216"/>
                </a:lnTo>
                <a:lnTo>
                  <a:pt x="1917" y="214"/>
                </a:lnTo>
                <a:lnTo>
                  <a:pt x="1917" y="215"/>
                </a:lnTo>
                <a:lnTo>
                  <a:pt x="1917" y="215"/>
                </a:lnTo>
                <a:lnTo>
                  <a:pt x="1918" y="215"/>
                </a:lnTo>
                <a:lnTo>
                  <a:pt x="1918" y="72"/>
                </a:lnTo>
                <a:lnTo>
                  <a:pt x="1918" y="215"/>
                </a:lnTo>
                <a:lnTo>
                  <a:pt x="1918" y="214"/>
                </a:lnTo>
                <a:lnTo>
                  <a:pt x="1919" y="213"/>
                </a:lnTo>
                <a:lnTo>
                  <a:pt x="1919" y="216"/>
                </a:lnTo>
                <a:lnTo>
                  <a:pt x="1919" y="214"/>
                </a:lnTo>
                <a:lnTo>
                  <a:pt x="1920" y="215"/>
                </a:lnTo>
                <a:lnTo>
                  <a:pt x="1920" y="214"/>
                </a:lnTo>
                <a:lnTo>
                  <a:pt x="1921" y="216"/>
                </a:lnTo>
                <a:lnTo>
                  <a:pt x="1921" y="215"/>
                </a:lnTo>
                <a:lnTo>
                  <a:pt x="1921" y="215"/>
                </a:lnTo>
                <a:lnTo>
                  <a:pt x="1921" y="215"/>
                </a:lnTo>
                <a:lnTo>
                  <a:pt x="1921" y="214"/>
                </a:lnTo>
                <a:lnTo>
                  <a:pt x="1922" y="215"/>
                </a:lnTo>
                <a:lnTo>
                  <a:pt x="1922" y="215"/>
                </a:lnTo>
                <a:lnTo>
                  <a:pt x="1923" y="175"/>
                </a:lnTo>
                <a:lnTo>
                  <a:pt x="1923" y="216"/>
                </a:lnTo>
                <a:lnTo>
                  <a:pt x="1923" y="179"/>
                </a:lnTo>
                <a:lnTo>
                  <a:pt x="1923" y="181"/>
                </a:lnTo>
                <a:lnTo>
                  <a:pt x="1923" y="215"/>
                </a:lnTo>
                <a:lnTo>
                  <a:pt x="1924" y="181"/>
                </a:lnTo>
                <a:lnTo>
                  <a:pt x="1924" y="184"/>
                </a:lnTo>
                <a:lnTo>
                  <a:pt x="1924" y="184"/>
                </a:lnTo>
                <a:lnTo>
                  <a:pt x="1924" y="148"/>
                </a:lnTo>
                <a:lnTo>
                  <a:pt x="1925" y="215"/>
                </a:lnTo>
                <a:lnTo>
                  <a:pt x="1925" y="213"/>
                </a:lnTo>
                <a:lnTo>
                  <a:pt x="1925" y="212"/>
                </a:lnTo>
                <a:lnTo>
                  <a:pt x="1925" y="212"/>
                </a:lnTo>
                <a:lnTo>
                  <a:pt x="1926" y="215"/>
                </a:lnTo>
                <a:lnTo>
                  <a:pt x="1926" y="215"/>
                </a:lnTo>
                <a:lnTo>
                  <a:pt x="1927" y="215"/>
                </a:lnTo>
                <a:lnTo>
                  <a:pt x="1927" y="211"/>
                </a:lnTo>
                <a:lnTo>
                  <a:pt x="1927" y="213"/>
                </a:lnTo>
                <a:lnTo>
                  <a:pt x="1928" y="213"/>
                </a:lnTo>
                <a:lnTo>
                  <a:pt x="1928" y="212"/>
                </a:lnTo>
                <a:lnTo>
                  <a:pt x="1929" y="216"/>
                </a:lnTo>
                <a:lnTo>
                  <a:pt x="1929" y="216"/>
                </a:lnTo>
                <a:lnTo>
                  <a:pt x="1929" y="216"/>
                </a:lnTo>
                <a:lnTo>
                  <a:pt x="1929" y="215"/>
                </a:lnTo>
                <a:lnTo>
                  <a:pt x="1930" y="216"/>
                </a:lnTo>
                <a:lnTo>
                  <a:pt x="1930" y="216"/>
                </a:lnTo>
                <a:lnTo>
                  <a:pt x="1930" y="216"/>
                </a:lnTo>
                <a:lnTo>
                  <a:pt x="1930" y="215"/>
                </a:lnTo>
                <a:lnTo>
                  <a:pt x="1931" y="216"/>
                </a:lnTo>
                <a:lnTo>
                  <a:pt x="1931" y="215"/>
                </a:lnTo>
                <a:lnTo>
                  <a:pt x="1931" y="215"/>
                </a:lnTo>
                <a:lnTo>
                  <a:pt x="1931" y="216"/>
                </a:lnTo>
                <a:lnTo>
                  <a:pt x="1931" y="203"/>
                </a:lnTo>
                <a:lnTo>
                  <a:pt x="1932" y="215"/>
                </a:lnTo>
                <a:lnTo>
                  <a:pt x="1932" y="216"/>
                </a:lnTo>
                <a:lnTo>
                  <a:pt x="1933" y="66"/>
                </a:lnTo>
                <a:lnTo>
                  <a:pt x="1933" y="213"/>
                </a:lnTo>
                <a:lnTo>
                  <a:pt x="1933" y="213"/>
                </a:lnTo>
                <a:lnTo>
                  <a:pt x="1933" y="200"/>
                </a:lnTo>
                <a:lnTo>
                  <a:pt x="1934" y="216"/>
                </a:lnTo>
                <a:lnTo>
                  <a:pt x="1934" y="216"/>
                </a:lnTo>
                <a:lnTo>
                  <a:pt x="1935" y="216"/>
                </a:lnTo>
                <a:lnTo>
                  <a:pt x="1935" y="216"/>
                </a:lnTo>
                <a:lnTo>
                  <a:pt x="1935" y="215"/>
                </a:lnTo>
                <a:lnTo>
                  <a:pt x="1935" y="216"/>
                </a:lnTo>
                <a:lnTo>
                  <a:pt x="1936" y="216"/>
                </a:lnTo>
                <a:lnTo>
                  <a:pt x="1937" y="214"/>
                </a:lnTo>
                <a:lnTo>
                  <a:pt x="1937" y="212"/>
                </a:lnTo>
                <a:lnTo>
                  <a:pt x="1937" y="216"/>
                </a:lnTo>
                <a:lnTo>
                  <a:pt x="1937" y="183"/>
                </a:lnTo>
                <a:lnTo>
                  <a:pt x="1938" y="185"/>
                </a:lnTo>
                <a:lnTo>
                  <a:pt x="1938" y="148"/>
                </a:lnTo>
                <a:lnTo>
                  <a:pt x="1938" y="215"/>
                </a:lnTo>
                <a:lnTo>
                  <a:pt x="1939" y="213"/>
                </a:lnTo>
                <a:lnTo>
                  <a:pt x="1939" y="214"/>
                </a:lnTo>
                <a:lnTo>
                  <a:pt x="1939" y="173"/>
                </a:lnTo>
                <a:lnTo>
                  <a:pt x="1940" y="215"/>
                </a:lnTo>
                <a:lnTo>
                  <a:pt x="1940" y="215"/>
                </a:lnTo>
                <a:lnTo>
                  <a:pt x="1940" y="215"/>
                </a:lnTo>
                <a:lnTo>
                  <a:pt x="1940" y="204"/>
                </a:lnTo>
                <a:lnTo>
                  <a:pt x="1941" y="216"/>
                </a:lnTo>
                <a:lnTo>
                  <a:pt x="1941" y="215"/>
                </a:lnTo>
                <a:lnTo>
                  <a:pt x="1941" y="215"/>
                </a:lnTo>
                <a:lnTo>
                  <a:pt x="1941" y="213"/>
                </a:lnTo>
                <a:lnTo>
                  <a:pt x="1941" y="216"/>
                </a:lnTo>
                <a:lnTo>
                  <a:pt x="1942" y="215"/>
                </a:lnTo>
                <a:lnTo>
                  <a:pt x="1943" y="216"/>
                </a:lnTo>
                <a:lnTo>
                  <a:pt x="1943" y="216"/>
                </a:lnTo>
                <a:lnTo>
                  <a:pt x="1943" y="215"/>
                </a:lnTo>
                <a:lnTo>
                  <a:pt x="1943" y="216"/>
                </a:lnTo>
                <a:lnTo>
                  <a:pt x="1943" y="216"/>
                </a:lnTo>
                <a:lnTo>
                  <a:pt x="1944" y="215"/>
                </a:lnTo>
                <a:lnTo>
                  <a:pt x="1945" y="216"/>
                </a:lnTo>
                <a:lnTo>
                  <a:pt x="1945" y="216"/>
                </a:lnTo>
                <a:lnTo>
                  <a:pt x="1945" y="215"/>
                </a:lnTo>
                <a:lnTo>
                  <a:pt x="1945" y="216"/>
                </a:lnTo>
                <a:lnTo>
                  <a:pt x="1946" y="215"/>
                </a:lnTo>
                <a:lnTo>
                  <a:pt x="1946" y="215"/>
                </a:lnTo>
                <a:lnTo>
                  <a:pt x="1947" y="71"/>
                </a:lnTo>
                <a:lnTo>
                  <a:pt x="1947" y="216"/>
                </a:lnTo>
                <a:lnTo>
                  <a:pt x="1947" y="215"/>
                </a:lnTo>
                <a:lnTo>
                  <a:pt x="1947" y="215"/>
                </a:lnTo>
                <a:lnTo>
                  <a:pt x="1947" y="183"/>
                </a:lnTo>
                <a:lnTo>
                  <a:pt x="1948" y="216"/>
                </a:lnTo>
                <a:lnTo>
                  <a:pt x="1948" y="211"/>
                </a:lnTo>
                <a:lnTo>
                  <a:pt x="1948" y="215"/>
                </a:lnTo>
                <a:lnTo>
                  <a:pt x="1949" y="216"/>
                </a:lnTo>
                <a:lnTo>
                  <a:pt x="1949" y="214"/>
                </a:lnTo>
                <a:lnTo>
                  <a:pt x="1949" y="216"/>
                </a:lnTo>
                <a:lnTo>
                  <a:pt x="1949" y="215"/>
                </a:lnTo>
                <a:lnTo>
                  <a:pt x="1950" y="174"/>
                </a:lnTo>
                <a:lnTo>
                  <a:pt x="1950" y="216"/>
                </a:lnTo>
                <a:lnTo>
                  <a:pt x="1950" y="216"/>
                </a:lnTo>
                <a:lnTo>
                  <a:pt x="1951" y="215"/>
                </a:lnTo>
                <a:lnTo>
                  <a:pt x="1951" y="216"/>
                </a:lnTo>
                <a:lnTo>
                  <a:pt x="1951" y="142"/>
                </a:lnTo>
                <a:lnTo>
                  <a:pt x="1951" y="182"/>
                </a:lnTo>
                <a:lnTo>
                  <a:pt x="1951" y="184"/>
                </a:lnTo>
                <a:lnTo>
                  <a:pt x="1952" y="216"/>
                </a:lnTo>
                <a:lnTo>
                  <a:pt x="1953" y="153"/>
                </a:lnTo>
                <a:lnTo>
                  <a:pt x="1953" y="214"/>
                </a:lnTo>
                <a:lnTo>
                  <a:pt x="1953" y="214"/>
                </a:lnTo>
                <a:lnTo>
                  <a:pt x="1953" y="217"/>
                </a:lnTo>
                <a:lnTo>
                  <a:pt x="1954" y="213"/>
                </a:lnTo>
                <a:lnTo>
                  <a:pt x="1954" y="214"/>
                </a:lnTo>
                <a:lnTo>
                  <a:pt x="1954" y="214"/>
                </a:lnTo>
                <a:lnTo>
                  <a:pt x="1955" y="215"/>
                </a:lnTo>
                <a:lnTo>
                  <a:pt x="1955" y="213"/>
                </a:lnTo>
                <a:lnTo>
                  <a:pt x="1955" y="213"/>
                </a:lnTo>
                <a:lnTo>
                  <a:pt x="1955" y="213"/>
                </a:lnTo>
                <a:lnTo>
                  <a:pt x="1955" y="213"/>
                </a:lnTo>
                <a:lnTo>
                  <a:pt x="1956" y="216"/>
                </a:lnTo>
                <a:lnTo>
                  <a:pt x="1956" y="216"/>
                </a:lnTo>
                <a:lnTo>
                  <a:pt x="1956" y="216"/>
                </a:lnTo>
                <a:lnTo>
                  <a:pt x="1956" y="215"/>
                </a:lnTo>
                <a:lnTo>
                  <a:pt x="1957" y="216"/>
                </a:lnTo>
                <a:lnTo>
                  <a:pt x="1957" y="216"/>
                </a:lnTo>
                <a:lnTo>
                  <a:pt x="1957" y="216"/>
                </a:lnTo>
                <a:lnTo>
                  <a:pt x="1958" y="215"/>
                </a:lnTo>
                <a:lnTo>
                  <a:pt x="1958" y="216"/>
                </a:lnTo>
                <a:lnTo>
                  <a:pt x="1958" y="215"/>
                </a:lnTo>
                <a:lnTo>
                  <a:pt x="1959" y="215"/>
                </a:lnTo>
                <a:lnTo>
                  <a:pt x="1959" y="216"/>
                </a:lnTo>
                <a:lnTo>
                  <a:pt x="1959" y="215"/>
                </a:lnTo>
                <a:lnTo>
                  <a:pt x="1959" y="216"/>
                </a:lnTo>
                <a:lnTo>
                  <a:pt x="1959" y="216"/>
                </a:lnTo>
                <a:lnTo>
                  <a:pt x="1960" y="71"/>
                </a:lnTo>
                <a:lnTo>
                  <a:pt x="1961" y="216"/>
                </a:lnTo>
                <a:lnTo>
                  <a:pt x="1961" y="216"/>
                </a:lnTo>
                <a:lnTo>
                  <a:pt x="1961" y="216"/>
                </a:lnTo>
                <a:lnTo>
                  <a:pt x="1961" y="172"/>
                </a:lnTo>
                <a:lnTo>
                  <a:pt x="1962" y="215"/>
                </a:lnTo>
                <a:lnTo>
                  <a:pt x="1962" y="212"/>
                </a:lnTo>
                <a:lnTo>
                  <a:pt x="1962" y="216"/>
                </a:lnTo>
                <a:lnTo>
                  <a:pt x="1963" y="182"/>
                </a:lnTo>
                <a:lnTo>
                  <a:pt x="1963" y="214"/>
                </a:lnTo>
                <a:lnTo>
                  <a:pt x="1963" y="214"/>
                </a:lnTo>
                <a:lnTo>
                  <a:pt x="1963" y="171"/>
                </a:lnTo>
                <a:lnTo>
                  <a:pt x="1964" y="216"/>
                </a:lnTo>
                <a:lnTo>
                  <a:pt x="1964" y="215"/>
                </a:lnTo>
                <a:lnTo>
                  <a:pt x="1964" y="215"/>
                </a:lnTo>
                <a:lnTo>
                  <a:pt x="1965" y="173"/>
                </a:lnTo>
                <a:lnTo>
                  <a:pt x="1965" y="215"/>
                </a:lnTo>
                <a:lnTo>
                  <a:pt x="1965" y="215"/>
                </a:lnTo>
                <a:lnTo>
                  <a:pt x="1965" y="215"/>
                </a:lnTo>
                <a:lnTo>
                  <a:pt x="1965" y="212"/>
                </a:lnTo>
                <a:lnTo>
                  <a:pt x="1966" y="215"/>
                </a:lnTo>
                <a:lnTo>
                  <a:pt x="1967" y="215"/>
                </a:lnTo>
                <a:lnTo>
                  <a:pt x="1967" y="215"/>
                </a:lnTo>
                <a:lnTo>
                  <a:pt x="1967" y="173"/>
                </a:lnTo>
                <a:lnTo>
                  <a:pt x="1967" y="214"/>
                </a:lnTo>
                <a:lnTo>
                  <a:pt x="1968" y="213"/>
                </a:lnTo>
                <a:lnTo>
                  <a:pt x="1968" y="212"/>
                </a:lnTo>
                <a:lnTo>
                  <a:pt x="1969" y="214"/>
                </a:lnTo>
                <a:lnTo>
                  <a:pt x="1969" y="213"/>
                </a:lnTo>
                <a:lnTo>
                  <a:pt x="1969" y="213"/>
                </a:lnTo>
                <a:lnTo>
                  <a:pt x="1969" y="181"/>
                </a:lnTo>
                <a:lnTo>
                  <a:pt x="1970" y="215"/>
                </a:lnTo>
                <a:lnTo>
                  <a:pt x="1970" y="184"/>
                </a:lnTo>
                <a:lnTo>
                  <a:pt x="1970" y="183"/>
                </a:lnTo>
                <a:lnTo>
                  <a:pt x="1971" y="216"/>
                </a:lnTo>
                <a:lnTo>
                  <a:pt x="1971" y="204"/>
                </a:lnTo>
                <a:lnTo>
                  <a:pt x="1971" y="215"/>
                </a:lnTo>
                <a:lnTo>
                  <a:pt x="1971" y="216"/>
                </a:lnTo>
                <a:lnTo>
                  <a:pt x="1971" y="214"/>
                </a:lnTo>
                <a:lnTo>
                  <a:pt x="1972" y="215"/>
                </a:lnTo>
                <a:lnTo>
                  <a:pt x="1972" y="215"/>
                </a:lnTo>
                <a:lnTo>
                  <a:pt x="1973" y="216"/>
                </a:lnTo>
                <a:lnTo>
                  <a:pt x="1973" y="215"/>
                </a:lnTo>
                <a:lnTo>
                  <a:pt x="1973" y="215"/>
                </a:lnTo>
                <a:lnTo>
                  <a:pt x="1973" y="215"/>
                </a:lnTo>
                <a:lnTo>
                  <a:pt x="1973" y="216"/>
                </a:lnTo>
                <a:lnTo>
                  <a:pt x="1974" y="172"/>
                </a:lnTo>
                <a:lnTo>
                  <a:pt x="1974" y="213"/>
                </a:lnTo>
                <a:lnTo>
                  <a:pt x="1975" y="213"/>
                </a:lnTo>
                <a:lnTo>
                  <a:pt x="1975" y="73"/>
                </a:lnTo>
                <a:lnTo>
                  <a:pt x="1975" y="216"/>
                </a:lnTo>
                <a:lnTo>
                  <a:pt x="1975" y="216"/>
                </a:lnTo>
                <a:lnTo>
                  <a:pt x="1976" y="216"/>
                </a:lnTo>
                <a:lnTo>
                  <a:pt x="1976" y="215"/>
                </a:lnTo>
                <a:lnTo>
                  <a:pt x="1977" y="216"/>
                </a:lnTo>
                <a:lnTo>
                  <a:pt x="1977" y="216"/>
                </a:lnTo>
                <a:lnTo>
                  <a:pt x="1977" y="215"/>
                </a:lnTo>
                <a:lnTo>
                  <a:pt x="1977" y="216"/>
                </a:lnTo>
                <a:lnTo>
                  <a:pt x="1978" y="216"/>
                </a:lnTo>
                <a:lnTo>
                  <a:pt x="1978" y="216"/>
                </a:lnTo>
                <a:lnTo>
                  <a:pt x="1978" y="216"/>
                </a:lnTo>
                <a:lnTo>
                  <a:pt x="1978" y="215"/>
                </a:lnTo>
                <a:lnTo>
                  <a:pt x="1979" y="216"/>
                </a:lnTo>
                <a:lnTo>
                  <a:pt x="1979" y="216"/>
                </a:lnTo>
                <a:lnTo>
                  <a:pt x="1979" y="215"/>
                </a:lnTo>
                <a:lnTo>
                  <a:pt x="1980" y="216"/>
                </a:lnTo>
                <a:lnTo>
                  <a:pt x="1980" y="215"/>
                </a:lnTo>
                <a:lnTo>
                  <a:pt x="1980" y="215"/>
                </a:lnTo>
                <a:lnTo>
                  <a:pt x="1981" y="216"/>
                </a:lnTo>
                <a:lnTo>
                  <a:pt x="1981" y="215"/>
                </a:lnTo>
                <a:lnTo>
                  <a:pt x="1981" y="215"/>
                </a:lnTo>
                <a:lnTo>
                  <a:pt x="1982" y="216"/>
                </a:lnTo>
                <a:lnTo>
                  <a:pt x="1982" y="184"/>
                </a:lnTo>
                <a:lnTo>
                  <a:pt x="1982" y="185"/>
                </a:lnTo>
                <a:lnTo>
                  <a:pt x="1982" y="184"/>
                </a:lnTo>
                <a:lnTo>
                  <a:pt x="1983" y="158"/>
                </a:lnTo>
                <a:lnTo>
                  <a:pt x="1983" y="215"/>
                </a:lnTo>
                <a:lnTo>
                  <a:pt x="1983" y="214"/>
                </a:lnTo>
                <a:lnTo>
                  <a:pt x="1984" y="215"/>
                </a:lnTo>
                <a:lnTo>
                  <a:pt x="1984" y="212"/>
                </a:lnTo>
                <a:lnTo>
                  <a:pt x="1985" y="215"/>
                </a:lnTo>
                <a:lnTo>
                  <a:pt x="1985" y="214"/>
                </a:lnTo>
                <a:lnTo>
                  <a:pt x="1985" y="213"/>
                </a:lnTo>
                <a:lnTo>
                  <a:pt x="1986" y="216"/>
                </a:lnTo>
                <a:lnTo>
                  <a:pt x="1986" y="215"/>
                </a:lnTo>
                <a:lnTo>
                  <a:pt x="1986" y="215"/>
                </a:lnTo>
                <a:lnTo>
                  <a:pt x="1986" y="216"/>
                </a:lnTo>
                <a:lnTo>
                  <a:pt x="1987" y="215"/>
                </a:lnTo>
                <a:lnTo>
                  <a:pt x="1987" y="215"/>
                </a:lnTo>
                <a:lnTo>
                  <a:pt x="1987" y="216"/>
                </a:lnTo>
                <a:lnTo>
                  <a:pt x="1988" y="215"/>
                </a:lnTo>
                <a:lnTo>
                  <a:pt x="1988" y="216"/>
                </a:lnTo>
                <a:lnTo>
                  <a:pt x="1988" y="216"/>
                </a:lnTo>
                <a:lnTo>
                  <a:pt x="1988" y="216"/>
                </a:lnTo>
                <a:lnTo>
                  <a:pt x="1989" y="215"/>
                </a:lnTo>
                <a:lnTo>
                  <a:pt x="1989" y="216"/>
                </a:lnTo>
                <a:lnTo>
                  <a:pt x="1990" y="216"/>
                </a:lnTo>
                <a:lnTo>
                  <a:pt x="1990" y="216"/>
                </a:lnTo>
                <a:lnTo>
                  <a:pt x="1990" y="174"/>
                </a:lnTo>
                <a:lnTo>
                  <a:pt x="1990" y="215"/>
                </a:lnTo>
                <a:lnTo>
                  <a:pt x="1990" y="214"/>
                </a:lnTo>
                <a:lnTo>
                  <a:pt x="1991" y="69"/>
                </a:lnTo>
                <a:lnTo>
                  <a:pt x="1991" y="216"/>
                </a:lnTo>
                <a:lnTo>
                  <a:pt x="1992" y="216"/>
                </a:lnTo>
                <a:lnTo>
                  <a:pt x="1992" y="216"/>
                </a:lnTo>
                <a:lnTo>
                  <a:pt x="1992" y="216"/>
                </a:lnTo>
                <a:lnTo>
                  <a:pt x="1992" y="215"/>
                </a:lnTo>
                <a:lnTo>
                  <a:pt x="1993" y="216"/>
                </a:lnTo>
                <a:lnTo>
                  <a:pt x="1993" y="216"/>
                </a:lnTo>
                <a:lnTo>
                  <a:pt x="1994" y="147"/>
                </a:lnTo>
                <a:lnTo>
                  <a:pt x="1994" y="183"/>
                </a:lnTo>
                <a:lnTo>
                  <a:pt x="1994" y="184"/>
                </a:lnTo>
                <a:lnTo>
                  <a:pt x="1994" y="182"/>
                </a:lnTo>
                <a:lnTo>
                  <a:pt x="1995" y="216"/>
                </a:lnTo>
                <a:lnTo>
                  <a:pt x="1995" y="215"/>
                </a:lnTo>
                <a:lnTo>
                  <a:pt x="1995" y="215"/>
                </a:lnTo>
                <a:lnTo>
                  <a:pt x="1996" y="216"/>
                </a:lnTo>
                <a:lnTo>
                  <a:pt x="1996" y="216"/>
                </a:lnTo>
                <a:lnTo>
                  <a:pt x="1996" y="215"/>
                </a:lnTo>
                <a:lnTo>
                  <a:pt x="1997" y="184"/>
                </a:lnTo>
                <a:lnTo>
                  <a:pt x="1997" y="216"/>
                </a:lnTo>
                <a:lnTo>
                  <a:pt x="1997" y="214"/>
                </a:lnTo>
                <a:lnTo>
                  <a:pt x="1998" y="214"/>
                </a:lnTo>
                <a:lnTo>
                  <a:pt x="1998" y="215"/>
                </a:lnTo>
                <a:lnTo>
                  <a:pt x="1998" y="212"/>
                </a:lnTo>
                <a:lnTo>
                  <a:pt x="1998" y="214"/>
                </a:lnTo>
                <a:lnTo>
                  <a:pt x="1999" y="182"/>
                </a:lnTo>
                <a:lnTo>
                  <a:pt x="1999" y="215"/>
                </a:lnTo>
                <a:lnTo>
                  <a:pt x="2000" y="214"/>
                </a:lnTo>
                <a:lnTo>
                  <a:pt x="2000" y="214"/>
                </a:lnTo>
                <a:lnTo>
                  <a:pt x="2000" y="211"/>
                </a:lnTo>
                <a:lnTo>
                  <a:pt x="2000" y="215"/>
                </a:lnTo>
                <a:lnTo>
                  <a:pt x="2001" y="214"/>
                </a:lnTo>
                <a:lnTo>
                  <a:pt x="2001" y="214"/>
                </a:lnTo>
                <a:lnTo>
                  <a:pt x="2002" y="213"/>
                </a:lnTo>
                <a:lnTo>
                  <a:pt x="2002" y="216"/>
                </a:lnTo>
                <a:lnTo>
                  <a:pt x="2002" y="216"/>
                </a:lnTo>
                <a:lnTo>
                  <a:pt x="2002" y="216"/>
                </a:lnTo>
                <a:lnTo>
                  <a:pt x="2002" y="215"/>
                </a:lnTo>
                <a:lnTo>
                  <a:pt x="2003" y="216"/>
                </a:lnTo>
                <a:lnTo>
                  <a:pt x="2003" y="216"/>
                </a:lnTo>
                <a:lnTo>
                  <a:pt x="2003" y="215"/>
                </a:lnTo>
                <a:lnTo>
                  <a:pt x="2004" y="216"/>
                </a:lnTo>
                <a:lnTo>
                  <a:pt x="2004" y="215"/>
                </a:lnTo>
                <a:lnTo>
                  <a:pt x="2004" y="215"/>
                </a:lnTo>
                <a:lnTo>
                  <a:pt x="2005" y="216"/>
                </a:lnTo>
                <a:lnTo>
                  <a:pt x="2005" y="215"/>
                </a:lnTo>
                <a:lnTo>
                  <a:pt x="2005" y="215"/>
                </a:lnTo>
                <a:lnTo>
                  <a:pt x="2006" y="215"/>
                </a:lnTo>
                <a:lnTo>
                  <a:pt x="2006" y="69"/>
                </a:lnTo>
                <a:lnTo>
                  <a:pt x="2006" y="215"/>
                </a:lnTo>
                <a:lnTo>
                  <a:pt x="2006" y="215"/>
                </a:lnTo>
                <a:lnTo>
                  <a:pt x="2007" y="215"/>
                </a:lnTo>
                <a:lnTo>
                  <a:pt x="2007" y="216"/>
                </a:lnTo>
                <a:lnTo>
                  <a:pt x="2007" y="215"/>
                </a:lnTo>
                <a:lnTo>
                  <a:pt x="2008" y="215"/>
                </a:lnTo>
                <a:lnTo>
                  <a:pt x="2008" y="215"/>
                </a:lnTo>
                <a:lnTo>
                  <a:pt x="2008" y="213"/>
                </a:lnTo>
                <a:lnTo>
                  <a:pt x="2009" y="216"/>
                </a:lnTo>
                <a:lnTo>
                  <a:pt x="2009" y="216"/>
                </a:lnTo>
                <a:lnTo>
                  <a:pt x="2009" y="216"/>
                </a:lnTo>
                <a:lnTo>
                  <a:pt x="2009" y="216"/>
                </a:lnTo>
                <a:lnTo>
                  <a:pt x="2009" y="215"/>
                </a:lnTo>
                <a:lnTo>
                  <a:pt x="2010" y="216"/>
                </a:lnTo>
                <a:lnTo>
                  <a:pt x="2010" y="216"/>
                </a:lnTo>
                <a:lnTo>
                  <a:pt x="2010" y="216"/>
                </a:lnTo>
                <a:lnTo>
                  <a:pt x="2011" y="214"/>
                </a:lnTo>
                <a:lnTo>
                  <a:pt x="2011" y="215"/>
                </a:lnTo>
                <a:lnTo>
                  <a:pt x="2011" y="215"/>
                </a:lnTo>
                <a:lnTo>
                  <a:pt x="2012" y="176"/>
                </a:lnTo>
                <a:lnTo>
                  <a:pt x="2012" y="216"/>
                </a:lnTo>
                <a:lnTo>
                  <a:pt x="2012" y="214"/>
                </a:lnTo>
                <a:lnTo>
                  <a:pt x="2012" y="214"/>
                </a:lnTo>
                <a:lnTo>
                  <a:pt x="2012" y="212"/>
                </a:lnTo>
                <a:lnTo>
                  <a:pt x="2013" y="216"/>
                </a:lnTo>
                <a:lnTo>
                  <a:pt x="2013" y="215"/>
                </a:lnTo>
                <a:lnTo>
                  <a:pt x="2014" y="215"/>
                </a:lnTo>
                <a:lnTo>
                  <a:pt x="2014" y="173"/>
                </a:lnTo>
                <a:lnTo>
                  <a:pt x="2014" y="215"/>
                </a:lnTo>
                <a:lnTo>
                  <a:pt x="2014" y="215"/>
                </a:lnTo>
                <a:lnTo>
                  <a:pt x="2015" y="215"/>
                </a:lnTo>
                <a:lnTo>
                  <a:pt x="2015" y="215"/>
                </a:lnTo>
                <a:lnTo>
                  <a:pt x="2016" y="216"/>
                </a:lnTo>
                <a:lnTo>
                  <a:pt x="2016" y="216"/>
                </a:lnTo>
                <a:lnTo>
                  <a:pt x="2016" y="216"/>
                </a:lnTo>
                <a:lnTo>
                  <a:pt x="2017" y="214"/>
                </a:lnTo>
                <a:lnTo>
                  <a:pt x="2017" y="216"/>
                </a:lnTo>
                <a:lnTo>
                  <a:pt x="2017" y="216"/>
                </a:lnTo>
                <a:lnTo>
                  <a:pt x="2017" y="216"/>
                </a:lnTo>
                <a:lnTo>
                  <a:pt x="2017" y="215"/>
                </a:lnTo>
                <a:lnTo>
                  <a:pt x="2018" y="216"/>
                </a:lnTo>
                <a:lnTo>
                  <a:pt x="2018" y="215"/>
                </a:lnTo>
                <a:lnTo>
                  <a:pt x="2018" y="214"/>
                </a:lnTo>
                <a:lnTo>
                  <a:pt x="2019" y="216"/>
                </a:lnTo>
                <a:lnTo>
                  <a:pt x="2019" y="216"/>
                </a:lnTo>
                <a:lnTo>
                  <a:pt x="2019" y="216"/>
                </a:lnTo>
                <a:lnTo>
                  <a:pt x="2020" y="215"/>
                </a:lnTo>
                <a:lnTo>
                  <a:pt x="2020" y="216"/>
                </a:lnTo>
                <a:lnTo>
                  <a:pt x="2020" y="216"/>
                </a:lnTo>
                <a:lnTo>
                  <a:pt x="2020" y="216"/>
                </a:lnTo>
                <a:lnTo>
                  <a:pt x="2021" y="73"/>
                </a:lnTo>
                <a:lnTo>
                  <a:pt x="2021" y="214"/>
                </a:lnTo>
                <a:lnTo>
                  <a:pt x="2021" y="214"/>
                </a:lnTo>
                <a:lnTo>
                  <a:pt x="2022" y="216"/>
                </a:lnTo>
                <a:lnTo>
                  <a:pt x="2022" y="147"/>
                </a:lnTo>
                <a:lnTo>
                  <a:pt x="2022" y="179"/>
                </a:lnTo>
                <a:lnTo>
                  <a:pt x="2023" y="208"/>
                </a:lnTo>
                <a:lnTo>
                  <a:pt x="2023" y="175"/>
                </a:lnTo>
                <a:lnTo>
                  <a:pt x="2023" y="215"/>
                </a:lnTo>
                <a:lnTo>
                  <a:pt x="2024" y="215"/>
                </a:lnTo>
                <a:lnTo>
                  <a:pt x="2024" y="215"/>
                </a:lnTo>
                <a:lnTo>
                  <a:pt x="2024" y="208"/>
                </a:lnTo>
                <a:lnTo>
                  <a:pt x="2025" y="216"/>
                </a:lnTo>
                <a:lnTo>
                  <a:pt x="2025" y="214"/>
                </a:lnTo>
                <a:lnTo>
                  <a:pt x="2025" y="214"/>
                </a:lnTo>
                <a:lnTo>
                  <a:pt x="2025" y="141"/>
                </a:lnTo>
                <a:lnTo>
                  <a:pt x="2026" y="216"/>
                </a:lnTo>
                <a:lnTo>
                  <a:pt x="2026" y="214"/>
                </a:lnTo>
                <a:lnTo>
                  <a:pt x="2026" y="214"/>
                </a:lnTo>
                <a:lnTo>
                  <a:pt x="2026" y="216"/>
                </a:lnTo>
                <a:lnTo>
                  <a:pt x="2027" y="212"/>
                </a:lnTo>
                <a:lnTo>
                  <a:pt x="2027" y="214"/>
                </a:lnTo>
                <a:lnTo>
                  <a:pt x="2027" y="214"/>
                </a:lnTo>
                <a:lnTo>
                  <a:pt x="2028" y="182"/>
                </a:lnTo>
                <a:lnTo>
                  <a:pt x="2028" y="215"/>
                </a:lnTo>
                <a:lnTo>
                  <a:pt x="2028" y="215"/>
                </a:lnTo>
                <a:lnTo>
                  <a:pt x="2028" y="213"/>
                </a:lnTo>
                <a:lnTo>
                  <a:pt x="2028" y="182"/>
                </a:lnTo>
                <a:lnTo>
                  <a:pt x="2029" y="216"/>
                </a:lnTo>
                <a:lnTo>
                  <a:pt x="2029" y="216"/>
                </a:lnTo>
                <a:lnTo>
                  <a:pt x="2029" y="216"/>
                </a:lnTo>
                <a:lnTo>
                  <a:pt x="2030" y="214"/>
                </a:lnTo>
                <a:lnTo>
                  <a:pt x="2030" y="216"/>
                </a:lnTo>
                <a:lnTo>
                  <a:pt x="2030" y="216"/>
                </a:lnTo>
                <a:lnTo>
                  <a:pt x="2031" y="216"/>
                </a:lnTo>
                <a:lnTo>
                  <a:pt x="2031" y="216"/>
                </a:lnTo>
                <a:lnTo>
                  <a:pt x="2031" y="214"/>
                </a:lnTo>
                <a:lnTo>
                  <a:pt x="2032" y="216"/>
                </a:lnTo>
                <a:lnTo>
                  <a:pt x="2032" y="216"/>
                </a:lnTo>
                <a:lnTo>
                  <a:pt x="2033" y="68"/>
                </a:lnTo>
                <a:lnTo>
                  <a:pt x="2033" y="214"/>
                </a:lnTo>
                <a:lnTo>
                  <a:pt x="2033" y="214"/>
                </a:lnTo>
                <a:lnTo>
                  <a:pt x="2033" y="174"/>
                </a:lnTo>
                <a:lnTo>
                  <a:pt x="2034" y="216"/>
                </a:lnTo>
                <a:lnTo>
                  <a:pt x="2034" y="216"/>
                </a:lnTo>
                <a:lnTo>
                  <a:pt x="2034" y="216"/>
                </a:lnTo>
                <a:lnTo>
                  <a:pt x="2034" y="214"/>
                </a:lnTo>
                <a:lnTo>
                  <a:pt x="2035" y="216"/>
                </a:lnTo>
                <a:lnTo>
                  <a:pt x="2035" y="215"/>
                </a:lnTo>
                <a:lnTo>
                  <a:pt x="2035" y="215"/>
                </a:lnTo>
                <a:lnTo>
                  <a:pt x="2035" y="216"/>
                </a:lnTo>
                <a:lnTo>
                  <a:pt x="2036" y="180"/>
                </a:lnTo>
                <a:lnTo>
                  <a:pt x="2036" y="181"/>
                </a:lnTo>
                <a:lnTo>
                  <a:pt x="2036" y="179"/>
                </a:lnTo>
                <a:lnTo>
                  <a:pt x="2037" y="179"/>
                </a:lnTo>
                <a:lnTo>
                  <a:pt x="2037" y="214"/>
                </a:lnTo>
                <a:lnTo>
                  <a:pt x="2037" y="212"/>
                </a:lnTo>
                <a:lnTo>
                  <a:pt x="2038" y="213"/>
                </a:lnTo>
                <a:lnTo>
                  <a:pt x="2038" y="215"/>
                </a:lnTo>
                <a:lnTo>
                  <a:pt x="2038" y="181"/>
                </a:lnTo>
                <a:lnTo>
                  <a:pt x="2039" y="212"/>
                </a:lnTo>
                <a:lnTo>
                  <a:pt x="2039" y="181"/>
                </a:lnTo>
                <a:lnTo>
                  <a:pt x="2040" y="215"/>
                </a:lnTo>
                <a:lnTo>
                  <a:pt x="2040" y="214"/>
                </a:lnTo>
                <a:lnTo>
                  <a:pt x="2040" y="214"/>
                </a:lnTo>
                <a:lnTo>
                  <a:pt x="2040" y="214"/>
                </a:lnTo>
                <a:lnTo>
                  <a:pt x="2041" y="215"/>
                </a:lnTo>
                <a:lnTo>
                  <a:pt x="2041" y="215"/>
                </a:lnTo>
                <a:lnTo>
                  <a:pt x="2041" y="214"/>
                </a:lnTo>
                <a:lnTo>
                  <a:pt x="2041" y="215"/>
                </a:lnTo>
                <a:lnTo>
                  <a:pt x="2042" y="214"/>
                </a:lnTo>
                <a:lnTo>
                  <a:pt x="2042" y="215"/>
                </a:lnTo>
                <a:lnTo>
                  <a:pt x="2042" y="214"/>
                </a:lnTo>
                <a:lnTo>
                  <a:pt x="2043" y="215"/>
                </a:lnTo>
                <a:lnTo>
                  <a:pt x="2043" y="215"/>
                </a:lnTo>
                <a:lnTo>
                  <a:pt x="2043" y="214"/>
                </a:lnTo>
                <a:lnTo>
                  <a:pt x="2044" y="215"/>
                </a:lnTo>
                <a:lnTo>
                  <a:pt x="2044" y="172"/>
                </a:lnTo>
                <a:lnTo>
                  <a:pt x="2044" y="215"/>
                </a:lnTo>
                <a:lnTo>
                  <a:pt x="2044" y="215"/>
                </a:lnTo>
                <a:lnTo>
                  <a:pt x="2044" y="65"/>
                </a:lnTo>
                <a:lnTo>
                  <a:pt x="2045" y="215"/>
                </a:lnTo>
                <a:lnTo>
                  <a:pt x="2045" y="213"/>
                </a:lnTo>
                <a:lnTo>
                  <a:pt x="2046" y="214"/>
                </a:lnTo>
                <a:lnTo>
                  <a:pt x="2046" y="215"/>
                </a:lnTo>
                <a:lnTo>
                  <a:pt x="2046" y="214"/>
                </a:lnTo>
                <a:lnTo>
                  <a:pt x="2046" y="214"/>
                </a:lnTo>
                <a:lnTo>
                  <a:pt x="2047" y="215"/>
                </a:lnTo>
                <a:lnTo>
                  <a:pt x="2047" y="214"/>
                </a:lnTo>
                <a:lnTo>
                  <a:pt x="2048" y="215"/>
                </a:lnTo>
                <a:lnTo>
                  <a:pt x="2048" y="215"/>
                </a:lnTo>
                <a:lnTo>
                  <a:pt x="2048" y="215"/>
                </a:lnTo>
                <a:lnTo>
                  <a:pt x="2048" y="174"/>
                </a:lnTo>
                <a:lnTo>
                  <a:pt x="2049" y="215"/>
                </a:lnTo>
                <a:lnTo>
                  <a:pt x="2049" y="215"/>
                </a:lnTo>
                <a:lnTo>
                  <a:pt x="2049" y="214"/>
                </a:lnTo>
                <a:lnTo>
                  <a:pt x="2050" y="215"/>
                </a:lnTo>
                <a:lnTo>
                  <a:pt x="2050" y="214"/>
                </a:lnTo>
                <a:lnTo>
                  <a:pt x="2050" y="214"/>
                </a:lnTo>
                <a:lnTo>
                  <a:pt x="2050" y="213"/>
                </a:lnTo>
                <a:lnTo>
                  <a:pt x="2051" y="215"/>
                </a:lnTo>
                <a:lnTo>
                  <a:pt x="2051" y="214"/>
                </a:lnTo>
                <a:lnTo>
                  <a:pt x="2051" y="213"/>
                </a:lnTo>
                <a:lnTo>
                  <a:pt x="2052" y="172"/>
                </a:lnTo>
                <a:lnTo>
                  <a:pt x="2052" y="215"/>
                </a:lnTo>
                <a:lnTo>
                  <a:pt x="2052" y="215"/>
                </a:lnTo>
                <a:lnTo>
                  <a:pt x="2052" y="214"/>
                </a:lnTo>
                <a:lnTo>
                  <a:pt x="2053" y="183"/>
                </a:lnTo>
                <a:lnTo>
                  <a:pt x="2053" y="216"/>
                </a:lnTo>
                <a:lnTo>
                  <a:pt x="2053" y="215"/>
                </a:lnTo>
                <a:lnTo>
                  <a:pt x="2054" y="215"/>
                </a:lnTo>
                <a:lnTo>
                  <a:pt x="2054" y="215"/>
                </a:lnTo>
                <a:lnTo>
                  <a:pt x="2054" y="216"/>
                </a:lnTo>
                <a:lnTo>
                  <a:pt x="2054" y="216"/>
                </a:lnTo>
                <a:lnTo>
                  <a:pt x="2054" y="216"/>
                </a:lnTo>
                <a:lnTo>
                  <a:pt x="2055" y="216"/>
                </a:lnTo>
                <a:lnTo>
                  <a:pt x="2055" y="214"/>
                </a:lnTo>
                <a:lnTo>
                  <a:pt x="2056" y="215"/>
                </a:lnTo>
                <a:lnTo>
                  <a:pt x="2056" y="215"/>
                </a:lnTo>
                <a:lnTo>
                  <a:pt x="2056" y="216"/>
                </a:lnTo>
                <a:lnTo>
                  <a:pt x="2056" y="215"/>
                </a:lnTo>
                <a:lnTo>
                  <a:pt x="2057" y="215"/>
                </a:lnTo>
                <a:lnTo>
                  <a:pt x="2057" y="216"/>
                </a:lnTo>
                <a:lnTo>
                  <a:pt x="2058" y="206"/>
                </a:lnTo>
                <a:lnTo>
                  <a:pt x="2058" y="216"/>
                </a:lnTo>
                <a:lnTo>
                  <a:pt x="2058" y="215"/>
                </a:lnTo>
                <a:lnTo>
                  <a:pt x="2058" y="215"/>
                </a:lnTo>
                <a:lnTo>
                  <a:pt x="2058" y="69"/>
                </a:lnTo>
                <a:lnTo>
                  <a:pt x="2059" y="216"/>
                </a:lnTo>
                <a:lnTo>
                  <a:pt x="2059" y="215"/>
                </a:lnTo>
                <a:lnTo>
                  <a:pt x="2059" y="215"/>
                </a:lnTo>
                <a:lnTo>
                  <a:pt x="2059" y="210"/>
                </a:lnTo>
                <a:lnTo>
                  <a:pt x="2060" y="216"/>
                </a:lnTo>
                <a:lnTo>
                  <a:pt x="2060" y="215"/>
                </a:lnTo>
                <a:lnTo>
                  <a:pt x="2060" y="215"/>
                </a:lnTo>
                <a:lnTo>
                  <a:pt x="2060" y="216"/>
                </a:lnTo>
                <a:lnTo>
                  <a:pt x="2061" y="174"/>
                </a:lnTo>
                <a:lnTo>
                  <a:pt x="2061" y="214"/>
                </a:lnTo>
                <a:lnTo>
                  <a:pt x="2062" y="214"/>
                </a:lnTo>
                <a:lnTo>
                  <a:pt x="2062" y="184"/>
                </a:lnTo>
                <a:lnTo>
                  <a:pt x="2062" y="216"/>
                </a:lnTo>
                <a:lnTo>
                  <a:pt x="2062" y="216"/>
                </a:lnTo>
                <a:lnTo>
                  <a:pt x="2062" y="187"/>
                </a:lnTo>
                <a:lnTo>
                  <a:pt x="2063" y="216"/>
                </a:lnTo>
                <a:lnTo>
                  <a:pt x="2064" y="173"/>
                </a:lnTo>
                <a:lnTo>
                  <a:pt x="2064" y="215"/>
                </a:lnTo>
                <a:lnTo>
                  <a:pt x="2064" y="196"/>
                </a:lnTo>
                <a:lnTo>
                  <a:pt x="2064" y="216"/>
                </a:lnTo>
                <a:lnTo>
                  <a:pt x="2065" y="214"/>
                </a:lnTo>
                <a:lnTo>
                  <a:pt x="2065" y="215"/>
                </a:lnTo>
                <a:lnTo>
                  <a:pt x="2066" y="170"/>
                </a:lnTo>
                <a:lnTo>
                  <a:pt x="2066" y="213"/>
                </a:lnTo>
                <a:lnTo>
                  <a:pt x="2066" y="207"/>
                </a:lnTo>
                <a:lnTo>
                  <a:pt x="2066" y="214"/>
                </a:lnTo>
                <a:lnTo>
                  <a:pt x="2066" y="181"/>
                </a:lnTo>
                <a:lnTo>
                  <a:pt x="2067" y="213"/>
                </a:lnTo>
                <a:lnTo>
                  <a:pt x="2067" y="213"/>
                </a:lnTo>
                <a:lnTo>
                  <a:pt x="2068" y="212"/>
                </a:lnTo>
                <a:lnTo>
                  <a:pt x="2068" y="215"/>
                </a:lnTo>
                <a:lnTo>
                  <a:pt x="2068" y="215"/>
                </a:lnTo>
                <a:lnTo>
                  <a:pt x="2068" y="215"/>
                </a:lnTo>
                <a:lnTo>
                  <a:pt x="2069" y="216"/>
                </a:lnTo>
                <a:lnTo>
                  <a:pt x="2069" y="216"/>
                </a:lnTo>
                <a:lnTo>
                  <a:pt x="2070" y="216"/>
                </a:lnTo>
                <a:lnTo>
                  <a:pt x="2070" y="215"/>
                </a:lnTo>
                <a:lnTo>
                  <a:pt x="2071" y="216"/>
                </a:lnTo>
                <a:lnTo>
                  <a:pt x="2071" y="216"/>
                </a:lnTo>
                <a:lnTo>
                  <a:pt x="2071" y="216"/>
                </a:lnTo>
                <a:lnTo>
                  <a:pt x="2071" y="216"/>
                </a:lnTo>
                <a:lnTo>
                  <a:pt x="2071" y="215"/>
                </a:lnTo>
                <a:lnTo>
                  <a:pt x="2072" y="216"/>
                </a:lnTo>
                <a:lnTo>
                  <a:pt x="2072" y="216"/>
                </a:lnTo>
                <a:lnTo>
                  <a:pt x="2072" y="216"/>
                </a:lnTo>
                <a:lnTo>
                  <a:pt x="2072" y="215"/>
                </a:lnTo>
                <a:lnTo>
                  <a:pt x="2073" y="216"/>
                </a:lnTo>
                <a:lnTo>
                  <a:pt x="2073" y="216"/>
                </a:lnTo>
                <a:lnTo>
                  <a:pt x="2073" y="216"/>
                </a:lnTo>
                <a:lnTo>
                  <a:pt x="2074" y="72"/>
                </a:lnTo>
                <a:lnTo>
                  <a:pt x="2074" y="215"/>
                </a:lnTo>
                <a:lnTo>
                  <a:pt x="2074" y="215"/>
                </a:lnTo>
                <a:lnTo>
                  <a:pt x="2075" y="216"/>
                </a:lnTo>
                <a:lnTo>
                  <a:pt x="2075" y="215"/>
                </a:lnTo>
                <a:lnTo>
                  <a:pt x="2075" y="216"/>
                </a:lnTo>
                <a:lnTo>
                  <a:pt x="2075" y="216"/>
                </a:lnTo>
                <a:lnTo>
                  <a:pt x="2076" y="215"/>
                </a:lnTo>
                <a:lnTo>
                  <a:pt x="2076" y="216"/>
                </a:lnTo>
                <a:lnTo>
                  <a:pt x="2076" y="216"/>
                </a:lnTo>
                <a:lnTo>
                  <a:pt x="2077" y="191"/>
                </a:lnTo>
                <a:lnTo>
                  <a:pt x="2077" y="216"/>
                </a:lnTo>
                <a:lnTo>
                  <a:pt x="2077" y="174"/>
                </a:lnTo>
                <a:lnTo>
                  <a:pt x="2077" y="215"/>
                </a:lnTo>
                <a:lnTo>
                  <a:pt x="2078" y="215"/>
                </a:lnTo>
                <a:lnTo>
                  <a:pt x="2078" y="216"/>
                </a:lnTo>
                <a:lnTo>
                  <a:pt x="2078" y="173"/>
                </a:lnTo>
                <a:lnTo>
                  <a:pt x="2079" y="214"/>
                </a:lnTo>
                <a:lnTo>
                  <a:pt x="2079" y="189"/>
                </a:lnTo>
                <a:lnTo>
                  <a:pt x="2079" y="141"/>
                </a:lnTo>
                <a:lnTo>
                  <a:pt x="2079" y="216"/>
                </a:lnTo>
                <a:lnTo>
                  <a:pt x="2080" y="214"/>
                </a:lnTo>
                <a:lnTo>
                  <a:pt x="2080" y="214"/>
                </a:lnTo>
                <a:lnTo>
                  <a:pt x="2080" y="215"/>
                </a:lnTo>
                <a:lnTo>
                  <a:pt x="2081" y="181"/>
                </a:lnTo>
                <a:lnTo>
                  <a:pt x="2081" y="182"/>
                </a:lnTo>
                <a:lnTo>
                  <a:pt x="2081" y="182"/>
                </a:lnTo>
                <a:lnTo>
                  <a:pt x="2081" y="181"/>
                </a:lnTo>
                <a:lnTo>
                  <a:pt x="2082" y="214"/>
                </a:lnTo>
                <a:lnTo>
                  <a:pt x="2082" y="214"/>
                </a:lnTo>
                <a:lnTo>
                  <a:pt x="2082" y="215"/>
                </a:lnTo>
                <a:lnTo>
                  <a:pt x="2082" y="216"/>
                </a:lnTo>
                <a:lnTo>
                  <a:pt x="2083" y="214"/>
                </a:lnTo>
                <a:lnTo>
                  <a:pt x="2083" y="214"/>
                </a:lnTo>
                <a:lnTo>
                  <a:pt x="2083" y="214"/>
                </a:lnTo>
                <a:lnTo>
                  <a:pt x="2084" y="215"/>
                </a:lnTo>
                <a:lnTo>
                  <a:pt x="2084" y="214"/>
                </a:lnTo>
                <a:lnTo>
                  <a:pt x="2084" y="215"/>
                </a:lnTo>
                <a:lnTo>
                  <a:pt x="2085" y="215"/>
                </a:lnTo>
                <a:lnTo>
                  <a:pt x="2085" y="213"/>
                </a:lnTo>
                <a:lnTo>
                  <a:pt x="2085" y="214"/>
                </a:lnTo>
                <a:lnTo>
                  <a:pt x="2085" y="214"/>
                </a:lnTo>
                <a:lnTo>
                  <a:pt x="2086" y="215"/>
                </a:lnTo>
                <a:lnTo>
                  <a:pt x="2086" y="213"/>
                </a:lnTo>
                <a:lnTo>
                  <a:pt x="2087" y="214"/>
                </a:lnTo>
                <a:lnTo>
                  <a:pt x="2087" y="214"/>
                </a:lnTo>
                <a:lnTo>
                  <a:pt x="2087" y="215"/>
                </a:lnTo>
                <a:lnTo>
                  <a:pt x="2088" y="73"/>
                </a:lnTo>
                <a:lnTo>
                  <a:pt x="2088" y="215"/>
                </a:lnTo>
                <a:lnTo>
                  <a:pt x="2088" y="215"/>
                </a:lnTo>
                <a:lnTo>
                  <a:pt x="2088" y="175"/>
                </a:lnTo>
                <a:lnTo>
                  <a:pt x="2088" y="216"/>
                </a:lnTo>
                <a:lnTo>
                  <a:pt x="2089" y="215"/>
                </a:lnTo>
                <a:lnTo>
                  <a:pt x="2089" y="215"/>
                </a:lnTo>
                <a:lnTo>
                  <a:pt x="2089" y="216"/>
                </a:lnTo>
                <a:lnTo>
                  <a:pt x="2090" y="166"/>
                </a:lnTo>
                <a:lnTo>
                  <a:pt x="2090" y="214"/>
                </a:lnTo>
                <a:lnTo>
                  <a:pt x="2091" y="215"/>
                </a:lnTo>
                <a:lnTo>
                  <a:pt x="2091" y="69"/>
                </a:lnTo>
                <a:lnTo>
                  <a:pt x="2091" y="214"/>
                </a:lnTo>
                <a:lnTo>
                  <a:pt x="2091" y="214"/>
                </a:lnTo>
                <a:lnTo>
                  <a:pt x="2091" y="174"/>
                </a:lnTo>
                <a:lnTo>
                  <a:pt x="2092" y="215"/>
                </a:lnTo>
                <a:lnTo>
                  <a:pt x="2092" y="215"/>
                </a:lnTo>
                <a:lnTo>
                  <a:pt x="2093" y="215"/>
                </a:lnTo>
                <a:lnTo>
                  <a:pt x="2093" y="216"/>
                </a:lnTo>
                <a:lnTo>
                  <a:pt x="2093" y="214"/>
                </a:lnTo>
                <a:lnTo>
                  <a:pt x="2093" y="214"/>
                </a:lnTo>
                <a:lnTo>
                  <a:pt x="2093" y="215"/>
                </a:lnTo>
                <a:lnTo>
                  <a:pt x="2094" y="216"/>
                </a:lnTo>
                <a:lnTo>
                  <a:pt x="2095" y="181"/>
                </a:lnTo>
                <a:lnTo>
                  <a:pt x="2095" y="213"/>
                </a:lnTo>
                <a:lnTo>
                  <a:pt x="2095" y="183"/>
                </a:lnTo>
                <a:lnTo>
                  <a:pt x="2096" y="216"/>
                </a:lnTo>
                <a:lnTo>
                  <a:pt x="2096" y="216"/>
                </a:lnTo>
                <a:lnTo>
                  <a:pt x="2096" y="213"/>
                </a:lnTo>
                <a:lnTo>
                  <a:pt x="2097" y="216"/>
                </a:lnTo>
                <a:lnTo>
                  <a:pt x="2097" y="215"/>
                </a:lnTo>
                <a:lnTo>
                  <a:pt x="2097" y="215"/>
                </a:lnTo>
                <a:lnTo>
                  <a:pt x="2097" y="216"/>
                </a:lnTo>
                <a:lnTo>
                  <a:pt x="2098" y="215"/>
                </a:lnTo>
                <a:lnTo>
                  <a:pt x="2098" y="216"/>
                </a:lnTo>
                <a:lnTo>
                  <a:pt x="2098" y="216"/>
                </a:lnTo>
                <a:lnTo>
                  <a:pt x="2099" y="216"/>
                </a:lnTo>
                <a:lnTo>
                  <a:pt x="2099" y="70"/>
                </a:lnTo>
                <a:lnTo>
                  <a:pt x="2099" y="214"/>
                </a:lnTo>
                <a:lnTo>
                  <a:pt x="2099" y="214"/>
                </a:lnTo>
                <a:lnTo>
                  <a:pt x="2099" y="212"/>
                </a:lnTo>
                <a:lnTo>
                  <a:pt x="2100" y="216"/>
                </a:lnTo>
                <a:lnTo>
                  <a:pt x="2100" y="215"/>
                </a:lnTo>
                <a:lnTo>
                  <a:pt x="2101" y="214"/>
                </a:lnTo>
                <a:lnTo>
                  <a:pt x="2101" y="215"/>
                </a:lnTo>
                <a:lnTo>
                  <a:pt x="2101" y="173"/>
                </a:lnTo>
                <a:lnTo>
                  <a:pt x="2101" y="214"/>
                </a:lnTo>
                <a:lnTo>
                  <a:pt x="2101" y="214"/>
                </a:lnTo>
                <a:lnTo>
                  <a:pt x="2102" y="190"/>
                </a:lnTo>
                <a:lnTo>
                  <a:pt x="2103" y="216"/>
                </a:lnTo>
                <a:lnTo>
                  <a:pt x="2103" y="216"/>
                </a:lnTo>
                <a:lnTo>
                  <a:pt x="2103" y="216"/>
                </a:lnTo>
                <a:lnTo>
                  <a:pt x="2104" y="214"/>
                </a:lnTo>
                <a:lnTo>
                  <a:pt x="2104" y="216"/>
                </a:lnTo>
                <a:lnTo>
                  <a:pt x="2104" y="216"/>
                </a:lnTo>
                <a:lnTo>
                  <a:pt x="2104" y="215"/>
                </a:lnTo>
                <a:lnTo>
                  <a:pt x="2105" y="216"/>
                </a:lnTo>
                <a:lnTo>
                  <a:pt x="2105" y="216"/>
                </a:lnTo>
                <a:lnTo>
                  <a:pt x="2105" y="215"/>
                </a:lnTo>
                <a:lnTo>
                  <a:pt x="2105" y="216"/>
                </a:lnTo>
                <a:lnTo>
                  <a:pt x="2106" y="215"/>
                </a:lnTo>
                <a:lnTo>
                  <a:pt x="2106" y="215"/>
                </a:lnTo>
                <a:lnTo>
                  <a:pt x="2107" y="216"/>
                </a:lnTo>
                <a:lnTo>
                  <a:pt x="2107" y="214"/>
                </a:lnTo>
                <a:lnTo>
                  <a:pt x="2107" y="216"/>
                </a:lnTo>
                <a:lnTo>
                  <a:pt x="2107" y="216"/>
                </a:lnTo>
                <a:lnTo>
                  <a:pt x="2107" y="216"/>
                </a:lnTo>
                <a:lnTo>
                  <a:pt x="2108" y="215"/>
                </a:lnTo>
                <a:lnTo>
                  <a:pt x="2108" y="216"/>
                </a:lnTo>
                <a:lnTo>
                  <a:pt x="2109" y="216"/>
                </a:lnTo>
                <a:lnTo>
                  <a:pt x="2109" y="216"/>
                </a:lnTo>
                <a:lnTo>
                  <a:pt x="2109" y="213"/>
                </a:lnTo>
                <a:lnTo>
                  <a:pt x="2109" y="215"/>
                </a:lnTo>
                <a:lnTo>
                  <a:pt x="2110" y="215"/>
                </a:lnTo>
                <a:lnTo>
                  <a:pt x="2110" y="216"/>
                </a:lnTo>
                <a:lnTo>
                  <a:pt x="2111" y="214"/>
                </a:lnTo>
                <a:lnTo>
                  <a:pt x="2111" y="216"/>
                </a:lnTo>
                <a:lnTo>
                  <a:pt x="2111" y="216"/>
                </a:lnTo>
                <a:lnTo>
                  <a:pt x="2111" y="215"/>
                </a:lnTo>
                <a:lnTo>
                  <a:pt x="2112" y="216"/>
                </a:lnTo>
                <a:lnTo>
                  <a:pt x="2112" y="216"/>
                </a:lnTo>
                <a:lnTo>
                  <a:pt x="2112" y="216"/>
                </a:lnTo>
                <a:lnTo>
                  <a:pt x="2112" y="216"/>
                </a:lnTo>
                <a:lnTo>
                  <a:pt x="2113" y="216"/>
                </a:lnTo>
                <a:lnTo>
                  <a:pt x="2113" y="216"/>
                </a:lnTo>
                <a:lnTo>
                  <a:pt x="2113" y="215"/>
                </a:lnTo>
                <a:lnTo>
                  <a:pt x="2114" y="216"/>
                </a:lnTo>
                <a:lnTo>
                  <a:pt x="2114" y="216"/>
                </a:lnTo>
                <a:lnTo>
                  <a:pt x="2114" y="216"/>
                </a:lnTo>
                <a:lnTo>
                  <a:pt x="2115" y="216"/>
                </a:lnTo>
                <a:lnTo>
                  <a:pt x="2115" y="215"/>
                </a:lnTo>
                <a:lnTo>
                  <a:pt x="2115" y="215"/>
                </a:lnTo>
                <a:lnTo>
                  <a:pt x="2115" y="215"/>
                </a:lnTo>
                <a:lnTo>
                  <a:pt x="2115" y="215"/>
                </a:lnTo>
                <a:lnTo>
                  <a:pt x="2115" y="216"/>
                </a:lnTo>
                <a:lnTo>
                  <a:pt x="2116" y="216"/>
                </a:lnTo>
                <a:lnTo>
                  <a:pt x="2117" y="216"/>
                </a:lnTo>
                <a:lnTo>
                  <a:pt x="2117" y="215"/>
                </a:lnTo>
                <a:lnTo>
                  <a:pt x="2117" y="216"/>
                </a:lnTo>
                <a:lnTo>
                  <a:pt x="2118" y="216"/>
                </a:lnTo>
                <a:lnTo>
                  <a:pt x="2118" y="216"/>
                </a:lnTo>
                <a:lnTo>
                  <a:pt x="2119" y="215"/>
                </a:lnTo>
                <a:lnTo>
                  <a:pt x="2119" y="215"/>
                </a:lnTo>
                <a:lnTo>
                  <a:pt x="2119" y="215"/>
                </a:lnTo>
                <a:lnTo>
                  <a:pt x="2119" y="215"/>
                </a:lnTo>
                <a:lnTo>
                  <a:pt x="2120" y="216"/>
                </a:lnTo>
                <a:lnTo>
                  <a:pt x="2120" y="216"/>
                </a:lnTo>
                <a:lnTo>
                  <a:pt x="2120" y="216"/>
                </a:lnTo>
                <a:lnTo>
                  <a:pt x="2120" y="216"/>
                </a:lnTo>
                <a:lnTo>
                  <a:pt x="2121" y="215"/>
                </a:lnTo>
                <a:lnTo>
                  <a:pt x="2121" y="216"/>
                </a:lnTo>
                <a:lnTo>
                  <a:pt x="2121" y="216"/>
                </a:lnTo>
                <a:lnTo>
                  <a:pt x="2121" y="216"/>
                </a:lnTo>
                <a:lnTo>
                  <a:pt x="2122" y="216"/>
                </a:lnTo>
                <a:lnTo>
                  <a:pt x="2122" y="216"/>
                </a:lnTo>
                <a:lnTo>
                  <a:pt x="2122" y="216"/>
                </a:lnTo>
                <a:lnTo>
                  <a:pt x="2122" y="215"/>
                </a:lnTo>
                <a:lnTo>
                  <a:pt x="2123" y="216"/>
                </a:lnTo>
                <a:lnTo>
                  <a:pt x="2123" y="216"/>
                </a:lnTo>
                <a:lnTo>
                  <a:pt x="2123" y="216"/>
                </a:lnTo>
                <a:lnTo>
                  <a:pt x="2124" y="215"/>
                </a:lnTo>
                <a:lnTo>
                  <a:pt x="2124" y="215"/>
                </a:lnTo>
                <a:lnTo>
                  <a:pt x="2124" y="215"/>
                </a:lnTo>
                <a:lnTo>
                  <a:pt x="2125" y="216"/>
                </a:lnTo>
                <a:lnTo>
                  <a:pt x="2125" y="216"/>
                </a:lnTo>
                <a:lnTo>
                  <a:pt x="2126" y="216"/>
                </a:lnTo>
                <a:lnTo>
                  <a:pt x="2126" y="216"/>
                </a:lnTo>
                <a:lnTo>
                  <a:pt x="2126" y="215"/>
                </a:lnTo>
                <a:lnTo>
                  <a:pt x="2127" y="215"/>
                </a:lnTo>
                <a:lnTo>
                  <a:pt x="2127" y="216"/>
                </a:lnTo>
                <a:lnTo>
                  <a:pt x="2128" y="216"/>
                </a:lnTo>
                <a:lnTo>
                  <a:pt x="2128" y="212"/>
                </a:lnTo>
                <a:lnTo>
                  <a:pt x="2128" y="214"/>
                </a:lnTo>
                <a:lnTo>
                  <a:pt x="2128" y="214"/>
                </a:lnTo>
                <a:lnTo>
                  <a:pt x="2128" y="213"/>
                </a:lnTo>
                <a:lnTo>
                  <a:pt x="2129" y="216"/>
                </a:lnTo>
                <a:lnTo>
                  <a:pt x="2129" y="216"/>
                </a:lnTo>
                <a:lnTo>
                  <a:pt x="2129" y="216"/>
                </a:lnTo>
                <a:lnTo>
                  <a:pt x="2129" y="216"/>
                </a:lnTo>
                <a:lnTo>
                  <a:pt x="2130" y="216"/>
                </a:lnTo>
                <a:lnTo>
                  <a:pt x="2130" y="216"/>
                </a:lnTo>
                <a:lnTo>
                  <a:pt x="2130" y="216"/>
                </a:lnTo>
                <a:lnTo>
                  <a:pt x="2131" y="216"/>
                </a:lnTo>
                <a:lnTo>
                  <a:pt x="2131" y="214"/>
                </a:lnTo>
                <a:lnTo>
                  <a:pt x="2131" y="216"/>
                </a:lnTo>
                <a:lnTo>
                  <a:pt x="2131" y="216"/>
                </a:lnTo>
                <a:lnTo>
                  <a:pt x="2132" y="215"/>
                </a:lnTo>
                <a:lnTo>
                  <a:pt x="2132" y="215"/>
                </a:lnTo>
                <a:lnTo>
                  <a:pt x="2132" y="215"/>
                </a:lnTo>
                <a:lnTo>
                  <a:pt x="2133" y="216"/>
                </a:lnTo>
                <a:lnTo>
                  <a:pt x="2133" y="216"/>
                </a:lnTo>
                <a:lnTo>
                  <a:pt x="2134" y="216"/>
                </a:lnTo>
                <a:lnTo>
                  <a:pt x="2134" y="216"/>
                </a:lnTo>
                <a:lnTo>
                  <a:pt x="2134" y="215"/>
                </a:lnTo>
                <a:lnTo>
                  <a:pt x="2135" y="216"/>
                </a:lnTo>
                <a:lnTo>
                  <a:pt x="2135" y="216"/>
                </a:lnTo>
                <a:lnTo>
                  <a:pt x="2136" y="216"/>
                </a:lnTo>
                <a:lnTo>
                  <a:pt x="2136" y="216"/>
                </a:lnTo>
                <a:lnTo>
                  <a:pt x="2136" y="216"/>
                </a:lnTo>
                <a:lnTo>
                  <a:pt x="2136" y="216"/>
                </a:lnTo>
                <a:lnTo>
                  <a:pt x="2136" y="215"/>
                </a:lnTo>
                <a:lnTo>
                  <a:pt x="2137" y="216"/>
                </a:lnTo>
                <a:lnTo>
                  <a:pt x="2137" y="216"/>
                </a:lnTo>
                <a:lnTo>
                  <a:pt x="2137" y="216"/>
                </a:lnTo>
                <a:lnTo>
                  <a:pt x="2138" y="215"/>
                </a:lnTo>
                <a:lnTo>
                  <a:pt x="2138" y="215"/>
                </a:lnTo>
                <a:lnTo>
                  <a:pt x="2138" y="215"/>
                </a:lnTo>
                <a:lnTo>
                  <a:pt x="2138" y="215"/>
                </a:lnTo>
                <a:lnTo>
                  <a:pt x="2139" y="216"/>
                </a:lnTo>
                <a:lnTo>
                  <a:pt x="2139" y="216"/>
                </a:lnTo>
                <a:lnTo>
                  <a:pt x="2139" y="216"/>
                </a:lnTo>
                <a:lnTo>
                  <a:pt x="2139" y="216"/>
                </a:lnTo>
                <a:lnTo>
                  <a:pt x="2140" y="150"/>
                </a:lnTo>
                <a:lnTo>
                  <a:pt x="2141" y="150"/>
                </a:lnTo>
                <a:lnTo>
                  <a:pt x="2141" y="216"/>
                </a:lnTo>
                <a:lnTo>
                  <a:pt x="2141" y="213"/>
                </a:lnTo>
                <a:lnTo>
                  <a:pt x="2142" y="213"/>
                </a:lnTo>
                <a:lnTo>
                  <a:pt x="2142" y="213"/>
                </a:lnTo>
                <a:lnTo>
                  <a:pt x="2143" y="162"/>
                </a:lnTo>
                <a:lnTo>
                  <a:pt x="2143" y="205"/>
                </a:lnTo>
                <a:lnTo>
                  <a:pt x="2143" y="205"/>
                </a:lnTo>
                <a:lnTo>
                  <a:pt x="2144" y="172"/>
                </a:lnTo>
                <a:lnTo>
                  <a:pt x="2144" y="214"/>
                </a:lnTo>
                <a:lnTo>
                  <a:pt x="2144" y="214"/>
                </a:lnTo>
                <a:lnTo>
                  <a:pt x="2145" y="215"/>
                </a:lnTo>
                <a:lnTo>
                  <a:pt x="2145" y="174"/>
                </a:lnTo>
                <a:lnTo>
                  <a:pt x="2145" y="215"/>
                </a:lnTo>
                <a:lnTo>
                  <a:pt x="2145" y="64"/>
                </a:lnTo>
                <a:lnTo>
                  <a:pt x="2146" y="214"/>
                </a:lnTo>
                <a:lnTo>
                  <a:pt x="2146" y="214"/>
                </a:lnTo>
                <a:lnTo>
                  <a:pt x="2147" y="215"/>
                </a:lnTo>
                <a:lnTo>
                  <a:pt x="2147" y="69"/>
                </a:lnTo>
                <a:lnTo>
                  <a:pt x="2147" y="214"/>
                </a:lnTo>
                <a:lnTo>
                  <a:pt x="2147" y="214"/>
                </a:lnTo>
                <a:lnTo>
                  <a:pt x="2148" y="215"/>
                </a:lnTo>
                <a:lnTo>
                  <a:pt x="2148" y="213"/>
                </a:lnTo>
                <a:lnTo>
                  <a:pt x="2148" y="213"/>
                </a:lnTo>
                <a:lnTo>
                  <a:pt x="2149" y="188"/>
                </a:lnTo>
                <a:lnTo>
                  <a:pt x="2149" y="215"/>
                </a:lnTo>
                <a:lnTo>
                  <a:pt x="2150" y="212"/>
                </a:lnTo>
                <a:lnTo>
                  <a:pt x="2150" y="169"/>
                </a:lnTo>
                <a:lnTo>
                  <a:pt x="2150" y="174"/>
                </a:lnTo>
                <a:lnTo>
                  <a:pt x="2151" y="172"/>
                </a:lnTo>
                <a:lnTo>
                  <a:pt x="2151" y="172"/>
                </a:lnTo>
                <a:lnTo>
                  <a:pt x="2151" y="170"/>
                </a:lnTo>
                <a:lnTo>
                  <a:pt x="2152" y="174"/>
                </a:lnTo>
                <a:lnTo>
                  <a:pt x="2152" y="172"/>
                </a:lnTo>
                <a:lnTo>
                  <a:pt x="2152" y="170"/>
                </a:lnTo>
                <a:lnTo>
                  <a:pt x="2152" y="214"/>
                </a:lnTo>
                <a:lnTo>
                  <a:pt x="2153" y="174"/>
                </a:lnTo>
                <a:lnTo>
                  <a:pt x="2153" y="173"/>
                </a:lnTo>
                <a:lnTo>
                  <a:pt x="2154" y="215"/>
                </a:lnTo>
                <a:lnTo>
                  <a:pt x="2154" y="215"/>
                </a:lnTo>
                <a:lnTo>
                  <a:pt x="2154" y="215"/>
                </a:lnTo>
                <a:lnTo>
                  <a:pt x="2154" y="215"/>
                </a:lnTo>
                <a:lnTo>
                  <a:pt x="2155" y="214"/>
                </a:lnTo>
                <a:lnTo>
                  <a:pt x="2155" y="214"/>
                </a:lnTo>
                <a:lnTo>
                  <a:pt x="2156" y="214"/>
                </a:lnTo>
                <a:lnTo>
                  <a:pt x="2156" y="214"/>
                </a:lnTo>
                <a:lnTo>
                  <a:pt x="2156" y="215"/>
                </a:lnTo>
                <a:lnTo>
                  <a:pt x="2156" y="215"/>
                </a:lnTo>
                <a:lnTo>
                  <a:pt x="2157" y="215"/>
                </a:lnTo>
                <a:lnTo>
                  <a:pt x="2157" y="174"/>
                </a:lnTo>
                <a:lnTo>
                  <a:pt x="2157" y="215"/>
                </a:lnTo>
                <a:lnTo>
                  <a:pt x="2158" y="214"/>
                </a:lnTo>
                <a:lnTo>
                  <a:pt x="2158" y="214"/>
                </a:lnTo>
                <a:lnTo>
                  <a:pt x="2158" y="66"/>
                </a:lnTo>
                <a:lnTo>
                  <a:pt x="2159" y="214"/>
                </a:lnTo>
                <a:lnTo>
                  <a:pt x="2159" y="214"/>
                </a:lnTo>
                <a:lnTo>
                  <a:pt x="2159" y="214"/>
                </a:lnTo>
                <a:lnTo>
                  <a:pt x="2160" y="139"/>
                </a:lnTo>
                <a:lnTo>
                  <a:pt x="2160" y="214"/>
                </a:lnTo>
                <a:lnTo>
                  <a:pt x="2160" y="214"/>
                </a:lnTo>
                <a:lnTo>
                  <a:pt x="2160" y="215"/>
                </a:lnTo>
                <a:lnTo>
                  <a:pt x="2160" y="172"/>
                </a:lnTo>
                <a:lnTo>
                  <a:pt x="2160" y="216"/>
                </a:lnTo>
                <a:lnTo>
                  <a:pt x="2161" y="215"/>
                </a:lnTo>
                <a:lnTo>
                  <a:pt x="2161" y="216"/>
                </a:lnTo>
                <a:lnTo>
                  <a:pt x="2161" y="216"/>
                </a:lnTo>
                <a:lnTo>
                  <a:pt x="2162" y="215"/>
                </a:lnTo>
                <a:lnTo>
                  <a:pt x="2162" y="215"/>
                </a:lnTo>
                <a:lnTo>
                  <a:pt x="2162" y="215"/>
                </a:lnTo>
                <a:lnTo>
                  <a:pt x="2163" y="216"/>
                </a:lnTo>
                <a:lnTo>
                  <a:pt x="2163" y="174"/>
                </a:lnTo>
                <a:lnTo>
                  <a:pt x="2163" y="213"/>
                </a:lnTo>
                <a:lnTo>
                  <a:pt x="2163" y="213"/>
                </a:lnTo>
                <a:lnTo>
                  <a:pt x="2164" y="215"/>
                </a:lnTo>
                <a:lnTo>
                  <a:pt x="2164" y="174"/>
                </a:lnTo>
                <a:lnTo>
                  <a:pt x="2164" y="214"/>
                </a:lnTo>
                <a:lnTo>
                  <a:pt x="2165" y="214"/>
                </a:lnTo>
                <a:lnTo>
                  <a:pt x="2165" y="216"/>
                </a:lnTo>
                <a:lnTo>
                  <a:pt x="2166" y="216"/>
                </a:lnTo>
                <a:lnTo>
                  <a:pt x="2166" y="216"/>
                </a:lnTo>
                <a:lnTo>
                  <a:pt x="2166" y="173"/>
                </a:lnTo>
                <a:lnTo>
                  <a:pt x="2167" y="215"/>
                </a:lnTo>
                <a:lnTo>
                  <a:pt x="2167" y="215"/>
                </a:lnTo>
                <a:lnTo>
                  <a:pt x="2167" y="215"/>
                </a:lnTo>
                <a:lnTo>
                  <a:pt x="2168" y="149"/>
                </a:lnTo>
                <a:lnTo>
                  <a:pt x="2168" y="214"/>
                </a:lnTo>
                <a:lnTo>
                  <a:pt x="2168" y="214"/>
                </a:lnTo>
                <a:lnTo>
                  <a:pt x="2168" y="215"/>
                </a:lnTo>
                <a:lnTo>
                  <a:pt x="2169" y="183"/>
                </a:lnTo>
                <a:lnTo>
                  <a:pt x="2169" y="214"/>
                </a:lnTo>
                <a:lnTo>
                  <a:pt x="2169" y="215"/>
                </a:lnTo>
                <a:lnTo>
                  <a:pt x="2169" y="182"/>
                </a:lnTo>
                <a:lnTo>
                  <a:pt x="2170" y="216"/>
                </a:lnTo>
                <a:lnTo>
                  <a:pt x="2170" y="215"/>
                </a:lnTo>
                <a:lnTo>
                  <a:pt x="2170" y="215"/>
                </a:lnTo>
                <a:lnTo>
                  <a:pt x="2170" y="215"/>
                </a:lnTo>
                <a:lnTo>
                  <a:pt x="2170" y="172"/>
                </a:lnTo>
                <a:lnTo>
                  <a:pt x="2171" y="215"/>
                </a:lnTo>
                <a:lnTo>
                  <a:pt x="2171" y="214"/>
                </a:lnTo>
                <a:lnTo>
                  <a:pt x="2172" y="211"/>
                </a:lnTo>
                <a:lnTo>
                  <a:pt x="2172" y="215"/>
                </a:lnTo>
                <a:lnTo>
                  <a:pt x="2172" y="214"/>
                </a:lnTo>
                <a:lnTo>
                  <a:pt x="2173" y="214"/>
                </a:lnTo>
                <a:lnTo>
                  <a:pt x="2173" y="214"/>
                </a:lnTo>
                <a:lnTo>
                  <a:pt x="2173" y="215"/>
                </a:lnTo>
                <a:lnTo>
                  <a:pt x="2174" y="215"/>
                </a:lnTo>
                <a:lnTo>
                  <a:pt x="2174" y="215"/>
                </a:lnTo>
                <a:lnTo>
                  <a:pt x="2174" y="216"/>
                </a:lnTo>
                <a:lnTo>
                  <a:pt x="2174" y="212"/>
                </a:lnTo>
                <a:lnTo>
                  <a:pt x="2175" y="215"/>
                </a:lnTo>
                <a:lnTo>
                  <a:pt x="2175" y="215"/>
                </a:lnTo>
                <a:lnTo>
                  <a:pt x="2176" y="216"/>
                </a:lnTo>
                <a:lnTo>
                  <a:pt x="2176" y="216"/>
                </a:lnTo>
                <a:lnTo>
                  <a:pt x="2176" y="216"/>
                </a:lnTo>
                <a:lnTo>
                  <a:pt x="2176" y="216"/>
                </a:lnTo>
                <a:lnTo>
                  <a:pt x="2177" y="214"/>
                </a:lnTo>
                <a:lnTo>
                  <a:pt x="2177" y="215"/>
                </a:lnTo>
                <a:lnTo>
                  <a:pt x="2177" y="215"/>
                </a:lnTo>
                <a:lnTo>
                  <a:pt x="2178" y="214"/>
                </a:lnTo>
                <a:lnTo>
                  <a:pt x="2178" y="216"/>
                </a:lnTo>
                <a:lnTo>
                  <a:pt x="2178" y="216"/>
                </a:lnTo>
                <a:lnTo>
                  <a:pt x="2178" y="216"/>
                </a:lnTo>
                <a:lnTo>
                  <a:pt x="2178" y="215"/>
                </a:lnTo>
                <a:lnTo>
                  <a:pt x="2179" y="216"/>
                </a:lnTo>
                <a:lnTo>
                  <a:pt x="2180" y="216"/>
                </a:lnTo>
                <a:lnTo>
                  <a:pt x="2180" y="216"/>
                </a:lnTo>
                <a:lnTo>
                  <a:pt x="2180" y="174"/>
                </a:lnTo>
                <a:lnTo>
                  <a:pt x="2180" y="215"/>
                </a:lnTo>
                <a:lnTo>
                  <a:pt x="2181" y="215"/>
                </a:lnTo>
                <a:lnTo>
                  <a:pt x="2181" y="215"/>
                </a:lnTo>
                <a:lnTo>
                  <a:pt x="2182" y="213"/>
                </a:lnTo>
                <a:lnTo>
                  <a:pt x="2182" y="215"/>
                </a:lnTo>
                <a:lnTo>
                  <a:pt x="2182" y="215"/>
                </a:lnTo>
                <a:lnTo>
                  <a:pt x="2182" y="67"/>
                </a:lnTo>
                <a:lnTo>
                  <a:pt x="2183" y="214"/>
                </a:lnTo>
                <a:lnTo>
                  <a:pt x="2183" y="214"/>
                </a:lnTo>
                <a:lnTo>
                  <a:pt x="2183" y="214"/>
                </a:lnTo>
                <a:lnTo>
                  <a:pt x="2184" y="216"/>
                </a:lnTo>
                <a:lnTo>
                  <a:pt x="2184" y="216"/>
                </a:lnTo>
                <a:lnTo>
                  <a:pt x="2184" y="216"/>
                </a:lnTo>
                <a:lnTo>
                  <a:pt x="2184" y="215"/>
                </a:lnTo>
                <a:lnTo>
                  <a:pt x="2185" y="216"/>
                </a:lnTo>
                <a:lnTo>
                  <a:pt x="2185" y="215"/>
                </a:lnTo>
                <a:lnTo>
                  <a:pt x="2186" y="175"/>
                </a:lnTo>
                <a:lnTo>
                  <a:pt x="2186" y="216"/>
                </a:lnTo>
                <a:lnTo>
                  <a:pt x="2186" y="215"/>
                </a:lnTo>
                <a:lnTo>
                  <a:pt x="2186" y="215"/>
                </a:lnTo>
                <a:lnTo>
                  <a:pt x="2187" y="215"/>
                </a:lnTo>
                <a:lnTo>
                  <a:pt x="2187" y="143"/>
                </a:lnTo>
                <a:lnTo>
                  <a:pt x="2187" y="182"/>
                </a:lnTo>
                <a:lnTo>
                  <a:pt x="2188" y="183"/>
                </a:lnTo>
                <a:lnTo>
                  <a:pt x="2188" y="216"/>
                </a:lnTo>
                <a:lnTo>
                  <a:pt x="2188" y="216"/>
                </a:lnTo>
                <a:lnTo>
                  <a:pt x="2188" y="216"/>
                </a:lnTo>
                <a:lnTo>
                  <a:pt x="2189" y="216"/>
                </a:lnTo>
                <a:lnTo>
                  <a:pt x="2189" y="185"/>
                </a:lnTo>
                <a:lnTo>
                  <a:pt x="2190" y="214"/>
                </a:lnTo>
                <a:lnTo>
                  <a:pt x="2190" y="214"/>
                </a:lnTo>
                <a:lnTo>
                  <a:pt x="2190" y="216"/>
                </a:lnTo>
                <a:lnTo>
                  <a:pt x="2190" y="214"/>
                </a:lnTo>
                <a:lnTo>
                  <a:pt x="2191" y="215"/>
                </a:lnTo>
                <a:lnTo>
                  <a:pt x="2191" y="215"/>
                </a:lnTo>
                <a:lnTo>
                  <a:pt x="2191" y="215"/>
                </a:lnTo>
                <a:lnTo>
                  <a:pt x="2191" y="214"/>
                </a:lnTo>
                <a:lnTo>
                  <a:pt x="2192" y="215"/>
                </a:lnTo>
                <a:lnTo>
                  <a:pt x="2192" y="215"/>
                </a:lnTo>
                <a:lnTo>
                  <a:pt x="2192" y="216"/>
                </a:lnTo>
                <a:lnTo>
                  <a:pt x="2193" y="213"/>
                </a:lnTo>
                <a:lnTo>
                  <a:pt x="2193" y="215"/>
                </a:lnTo>
                <a:lnTo>
                  <a:pt x="2193" y="215"/>
                </a:lnTo>
                <a:lnTo>
                  <a:pt x="2194" y="200"/>
                </a:lnTo>
                <a:lnTo>
                  <a:pt x="2194" y="215"/>
                </a:lnTo>
                <a:lnTo>
                  <a:pt x="2194" y="215"/>
                </a:lnTo>
                <a:lnTo>
                  <a:pt x="2195" y="215"/>
                </a:lnTo>
                <a:lnTo>
                  <a:pt x="2195" y="211"/>
                </a:lnTo>
                <a:lnTo>
                  <a:pt x="2195" y="213"/>
                </a:lnTo>
                <a:lnTo>
                  <a:pt x="2196" y="213"/>
                </a:lnTo>
                <a:lnTo>
                  <a:pt x="2196" y="212"/>
                </a:lnTo>
                <a:lnTo>
                  <a:pt x="2196" y="216"/>
                </a:lnTo>
                <a:lnTo>
                  <a:pt x="2196" y="216"/>
                </a:lnTo>
                <a:lnTo>
                  <a:pt x="2196" y="216"/>
                </a:lnTo>
                <a:lnTo>
                  <a:pt x="2197" y="213"/>
                </a:lnTo>
                <a:lnTo>
                  <a:pt x="2198" y="216"/>
                </a:lnTo>
                <a:lnTo>
                  <a:pt x="2198" y="216"/>
                </a:lnTo>
                <a:lnTo>
                  <a:pt x="2198" y="214"/>
                </a:lnTo>
                <a:lnTo>
                  <a:pt x="2199" y="215"/>
                </a:lnTo>
                <a:lnTo>
                  <a:pt x="2199" y="215"/>
                </a:lnTo>
                <a:lnTo>
                  <a:pt x="2199" y="215"/>
                </a:lnTo>
                <a:lnTo>
                  <a:pt x="2200" y="216"/>
                </a:lnTo>
                <a:lnTo>
                  <a:pt x="2200" y="216"/>
                </a:lnTo>
                <a:lnTo>
                  <a:pt x="2200" y="216"/>
                </a:lnTo>
                <a:lnTo>
                  <a:pt x="2200" y="215"/>
                </a:lnTo>
                <a:lnTo>
                  <a:pt x="2200" y="216"/>
                </a:lnTo>
                <a:lnTo>
                  <a:pt x="2201" y="216"/>
                </a:lnTo>
                <a:lnTo>
                  <a:pt x="2201" y="216"/>
                </a:lnTo>
                <a:lnTo>
                  <a:pt x="2202" y="71"/>
                </a:lnTo>
                <a:lnTo>
                  <a:pt x="2202" y="216"/>
                </a:lnTo>
                <a:lnTo>
                  <a:pt x="2202" y="216"/>
                </a:lnTo>
                <a:lnTo>
                  <a:pt x="2202" y="216"/>
                </a:lnTo>
                <a:lnTo>
                  <a:pt x="2202" y="216"/>
                </a:lnTo>
                <a:lnTo>
                  <a:pt x="2202" y="215"/>
                </a:lnTo>
                <a:lnTo>
                  <a:pt x="2203" y="216"/>
                </a:lnTo>
                <a:lnTo>
                  <a:pt x="2204" y="216"/>
                </a:lnTo>
                <a:lnTo>
                  <a:pt x="2204" y="216"/>
                </a:lnTo>
                <a:lnTo>
                  <a:pt x="2204" y="201"/>
                </a:lnTo>
                <a:lnTo>
                  <a:pt x="2204" y="215"/>
                </a:lnTo>
                <a:lnTo>
                  <a:pt x="2204" y="215"/>
                </a:lnTo>
                <a:lnTo>
                  <a:pt x="2205" y="216"/>
                </a:lnTo>
                <a:lnTo>
                  <a:pt x="2206" y="214"/>
                </a:lnTo>
                <a:lnTo>
                  <a:pt x="2206" y="214"/>
                </a:lnTo>
                <a:lnTo>
                  <a:pt x="2206" y="214"/>
                </a:lnTo>
                <a:lnTo>
                  <a:pt x="2206" y="193"/>
                </a:lnTo>
                <a:lnTo>
                  <a:pt x="2206" y="216"/>
                </a:lnTo>
                <a:lnTo>
                  <a:pt x="2207" y="216"/>
                </a:lnTo>
                <a:lnTo>
                  <a:pt x="2207" y="216"/>
                </a:lnTo>
                <a:lnTo>
                  <a:pt x="2207" y="215"/>
                </a:lnTo>
                <a:lnTo>
                  <a:pt x="2208" y="216"/>
                </a:lnTo>
                <a:lnTo>
                  <a:pt x="2208" y="216"/>
                </a:lnTo>
                <a:lnTo>
                  <a:pt x="2208" y="182"/>
                </a:lnTo>
                <a:lnTo>
                  <a:pt x="2209" y="215"/>
                </a:lnTo>
                <a:lnTo>
                  <a:pt x="2209" y="215"/>
                </a:lnTo>
                <a:lnTo>
                  <a:pt x="2210" y="68"/>
                </a:lnTo>
                <a:lnTo>
                  <a:pt x="2210" y="215"/>
                </a:lnTo>
                <a:lnTo>
                  <a:pt x="2210" y="215"/>
                </a:lnTo>
                <a:lnTo>
                  <a:pt x="2210" y="215"/>
                </a:lnTo>
                <a:lnTo>
                  <a:pt x="2211" y="216"/>
                </a:lnTo>
                <a:lnTo>
                  <a:pt x="2211" y="174"/>
                </a:lnTo>
                <a:lnTo>
                  <a:pt x="2211" y="214"/>
                </a:lnTo>
                <a:lnTo>
                  <a:pt x="2212" y="214"/>
                </a:lnTo>
                <a:lnTo>
                  <a:pt x="2212" y="214"/>
                </a:lnTo>
                <a:lnTo>
                  <a:pt x="2212" y="211"/>
                </a:lnTo>
                <a:lnTo>
                  <a:pt x="2212" y="212"/>
                </a:lnTo>
                <a:lnTo>
                  <a:pt x="2213" y="212"/>
                </a:lnTo>
                <a:lnTo>
                  <a:pt x="2213" y="214"/>
                </a:lnTo>
                <a:lnTo>
                  <a:pt x="2213" y="163"/>
                </a:lnTo>
                <a:lnTo>
                  <a:pt x="2214" y="170"/>
                </a:lnTo>
                <a:lnTo>
                  <a:pt x="2214" y="169"/>
                </a:lnTo>
                <a:lnTo>
                  <a:pt x="2214" y="168"/>
                </a:lnTo>
                <a:lnTo>
                  <a:pt x="2214" y="212"/>
                </a:lnTo>
                <a:lnTo>
                  <a:pt x="2215" y="171"/>
                </a:lnTo>
                <a:lnTo>
                  <a:pt x="2215" y="171"/>
                </a:lnTo>
                <a:lnTo>
                  <a:pt x="2216" y="169"/>
                </a:lnTo>
                <a:lnTo>
                  <a:pt x="2216" y="214"/>
                </a:lnTo>
                <a:lnTo>
                  <a:pt x="2216" y="215"/>
                </a:lnTo>
                <a:lnTo>
                  <a:pt x="2216" y="214"/>
                </a:lnTo>
                <a:lnTo>
                  <a:pt x="2217" y="215"/>
                </a:lnTo>
                <a:lnTo>
                  <a:pt x="2217" y="215"/>
                </a:lnTo>
                <a:lnTo>
                  <a:pt x="2217" y="215"/>
                </a:lnTo>
                <a:lnTo>
                  <a:pt x="2218" y="214"/>
                </a:lnTo>
                <a:lnTo>
                  <a:pt x="2218" y="215"/>
                </a:lnTo>
                <a:lnTo>
                  <a:pt x="2218" y="215"/>
                </a:lnTo>
                <a:lnTo>
                  <a:pt x="2218" y="215"/>
                </a:lnTo>
                <a:lnTo>
                  <a:pt x="2219" y="214"/>
                </a:lnTo>
                <a:lnTo>
                  <a:pt x="2219" y="214"/>
                </a:lnTo>
                <a:lnTo>
                  <a:pt x="2220" y="214"/>
                </a:lnTo>
                <a:lnTo>
                  <a:pt x="2220" y="215"/>
                </a:lnTo>
                <a:lnTo>
                  <a:pt x="2220" y="69"/>
                </a:lnTo>
                <a:lnTo>
                  <a:pt x="2220" y="71"/>
                </a:lnTo>
                <a:lnTo>
                  <a:pt x="2221" y="214"/>
                </a:lnTo>
                <a:lnTo>
                  <a:pt x="2221" y="215"/>
                </a:lnTo>
                <a:lnTo>
                  <a:pt x="2221" y="175"/>
                </a:lnTo>
                <a:lnTo>
                  <a:pt x="2222" y="214"/>
                </a:lnTo>
                <a:lnTo>
                  <a:pt x="2222" y="214"/>
                </a:lnTo>
                <a:lnTo>
                  <a:pt x="2222" y="216"/>
                </a:lnTo>
                <a:lnTo>
                  <a:pt x="2223" y="175"/>
                </a:lnTo>
                <a:lnTo>
                  <a:pt x="2223" y="215"/>
                </a:lnTo>
                <a:lnTo>
                  <a:pt x="2223" y="215"/>
                </a:lnTo>
                <a:lnTo>
                  <a:pt x="2223" y="174"/>
                </a:lnTo>
                <a:lnTo>
                  <a:pt x="2223" y="216"/>
                </a:lnTo>
                <a:lnTo>
                  <a:pt x="2224" y="215"/>
                </a:lnTo>
                <a:lnTo>
                  <a:pt x="2224" y="215"/>
                </a:lnTo>
                <a:lnTo>
                  <a:pt x="2224" y="215"/>
                </a:lnTo>
                <a:lnTo>
                  <a:pt x="2225" y="181"/>
                </a:lnTo>
                <a:lnTo>
                  <a:pt x="2225" y="212"/>
                </a:lnTo>
                <a:lnTo>
                  <a:pt x="2225" y="181"/>
                </a:lnTo>
                <a:lnTo>
                  <a:pt x="2225" y="215"/>
                </a:lnTo>
                <a:lnTo>
                  <a:pt x="2226" y="212"/>
                </a:lnTo>
                <a:lnTo>
                  <a:pt x="2226" y="214"/>
                </a:lnTo>
                <a:lnTo>
                  <a:pt x="2227" y="216"/>
                </a:lnTo>
                <a:lnTo>
                  <a:pt x="2227" y="173"/>
                </a:lnTo>
                <a:lnTo>
                  <a:pt x="2227" y="215"/>
                </a:lnTo>
                <a:lnTo>
                  <a:pt x="2227" y="214"/>
                </a:lnTo>
                <a:lnTo>
                  <a:pt x="2228" y="210"/>
                </a:lnTo>
                <a:lnTo>
                  <a:pt x="2228" y="216"/>
                </a:lnTo>
                <a:lnTo>
                  <a:pt x="2229" y="215"/>
                </a:lnTo>
                <a:lnTo>
                  <a:pt x="2229" y="215"/>
                </a:lnTo>
                <a:lnTo>
                  <a:pt x="2229" y="216"/>
                </a:lnTo>
                <a:lnTo>
                  <a:pt x="2230" y="215"/>
                </a:lnTo>
                <a:lnTo>
                  <a:pt x="2230" y="215"/>
                </a:lnTo>
                <a:lnTo>
                  <a:pt x="2230" y="215"/>
                </a:lnTo>
                <a:lnTo>
                  <a:pt x="2230" y="215"/>
                </a:lnTo>
                <a:lnTo>
                  <a:pt x="2231" y="184"/>
                </a:lnTo>
                <a:lnTo>
                  <a:pt x="2231" y="214"/>
                </a:lnTo>
                <a:lnTo>
                  <a:pt x="2231" y="214"/>
                </a:lnTo>
                <a:lnTo>
                  <a:pt x="2231" y="215"/>
                </a:lnTo>
                <a:lnTo>
                  <a:pt x="2232" y="210"/>
                </a:lnTo>
                <a:lnTo>
                  <a:pt x="2232" y="213"/>
                </a:lnTo>
                <a:lnTo>
                  <a:pt x="2232" y="213"/>
                </a:lnTo>
                <a:lnTo>
                  <a:pt x="2233" y="214"/>
                </a:lnTo>
                <a:lnTo>
                  <a:pt x="2233" y="214"/>
                </a:lnTo>
                <a:lnTo>
                  <a:pt x="2233" y="214"/>
                </a:lnTo>
                <a:lnTo>
                  <a:pt x="2234" y="215"/>
                </a:lnTo>
                <a:lnTo>
                  <a:pt x="2234" y="173"/>
                </a:lnTo>
                <a:lnTo>
                  <a:pt x="2234" y="214"/>
                </a:lnTo>
                <a:lnTo>
                  <a:pt x="2235" y="214"/>
                </a:lnTo>
                <a:lnTo>
                  <a:pt x="2235" y="214"/>
                </a:lnTo>
                <a:lnTo>
                  <a:pt x="2235" y="213"/>
                </a:lnTo>
                <a:lnTo>
                  <a:pt x="2235" y="213"/>
                </a:lnTo>
                <a:lnTo>
                  <a:pt x="2235" y="214"/>
                </a:lnTo>
                <a:lnTo>
                  <a:pt x="2236" y="215"/>
                </a:lnTo>
                <a:lnTo>
                  <a:pt x="2237" y="212"/>
                </a:lnTo>
                <a:lnTo>
                  <a:pt x="2237" y="214"/>
                </a:lnTo>
                <a:lnTo>
                  <a:pt x="2237" y="214"/>
                </a:lnTo>
                <a:lnTo>
                  <a:pt x="2237" y="216"/>
                </a:lnTo>
                <a:lnTo>
                  <a:pt x="2237" y="183"/>
                </a:lnTo>
                <a:lnTo>
                  <a:pt x="2238" y="214"/>
                </a:lnTo>
                <a:lnTo>
                  <a:pt x="2238" y="214"/>
                </a:lnTo>
                <a:lnTo>
                  <a:pt x="2238" y="182"/>
                </a:lnTo>
                <a:lnTo>
                  <a:pt x="2239" y="216"/>
                </a:lnTo>
                <a:lnTo>
                  <a:pt x="2239" y="184"/>
                </a:lnTo>
                <a:lnTo>
                  <a:pt x="2239" y="184"/>
                </a:lnTo>
                <a:lnTo>
                  <a:pt x="2239" y="216"/>
                </a:lnTo>
                <a:lnTo>
                  <a:pt x="2240" y="216"/>
                </a:lnTo>
                <a:lnTo>
                  <a:pt x="2240" y="216"/>
                </a:lnTo>
                <a:lnTo>
                  <a:pt x="2241" y="216"/>
                </a:lnTo>
                <a:lnTo>
                  <a:pt x="2241" y="213"/>
                </a:lnTo>
                <a:lnTo>
                  <a:pt x="2241" y="215"/>
                </a:lnTo>
                <a:lnTo>
                  <a:pt x="2241" y="215"/>
                </a:lnTo>
                <a:lnTo>
                  <a:pt x="2241" y="216"/>
                </a:lnTo>
                <a:lnTo>
                  <a:pt x="2242" y="215"/>
                </a:lnTo>
                <a:lnTo>
                  <a:pt x="2242" y="215"/>
                </a:lnTo>
                <a:lnTo>
                  <a:pt x="2243" y="215"/>
                </a:lnTo>
                <a:lnTo>
                  <a:pt x="2243" y="215"/>
                </a:lnTo>
                <a:lnTo>
                  <a:pt x="2243" y="216"/>
                </a:lnTo>
                <a:lnTo>
                  <a:pt x="2243" y="216"/>
                </a:lnTo>
                <a:lnTo>
                  <a:pt x="2244" y="216"/>
                </a:lnTo>
                <a:lnTo>
                  <a:pt x="2244" y="215"/>
                </a:lnTo>
                <a:lnTo>
                  <a:pt x="2245" y="216"/>
                </a:lnTo>
                <a:lnTo>
                  <a:pt x="2245" y="216"/>
                </a:lnTo>
                <a:lnTo>
                  <a:pt x="2245" y="216"/>
                </a:lnTo>
                <a:lnTo>
                  <a:pt x="2245" y="215"/>
                </a:lnTo>
                <a:lnTo>
                  <a:pt x="2246" y="215"/>
                </a:lnTo>
                <a:lnTo>
                  <a:pt x="2246" y="174"/>
                </a:lnTo>
                <a:lnTo>
                  <a:pt x="2247" y="215"/>
                </a:lnTo>
                <a:lnTo>
                  <a:pt x="2247" y="66"/>
                </a:lnTo>
                <a:lnTo>
                  <a:pt x="2247" y="214"/>
                </a:lnTo>
                <a:lnTo>
                  <a:pt x="2247" y="214"/>
                </a:lnTo>
                <a:lnTo>
                  <a:pt x="2247" y="71"/>
                </a:lnTo>
                <a:lnTo>
                  <a:pt x="2248" y="216"/>
                </a:lnTo>
                <a:lnTo>
                  <a:pt x="2248" y="216"/>
                </a:lnTo>
                <a:lnTo>
                  <a:pt x="2248" y="216"/>
                </a:lnTo>
                <a:lnTo>
                  <a:pt x="2248" y="215"/>
                </a:lnTo>
                <a:lnTo>
                  <a:pt x="2249" y="216"/>
                </a:lnTo>
                <a:lnTo>
                  <a:pt x="2249" y="216"/>
                </a:lnTo>
                <a:lnTo>
                  <a:pt x="2249" y="216"/>
                </a:lnTo>
                <a:lnTo>
                  <a:pt x="2250" y="205"/>
                </a:lnTo>
                <a:lnTo>
                  <a:pt x="2250" y="216"/>
                </a:lnTo>
                <a:lnTo>
                  <a:pt x="2251" y="216"/>
                </a:lnTo>
                <a:lnTo>
                  <a:pt x="2251" y="216"/>
                </a:lnTo>
                <a:lnTo>
                  <a:pt x="2251" y="189"/>
                </a:lnTo>
                <a:lnTo>
                  <a:pt x="2251" y="190"/>
                </a:lnTo>
                <a:lnTo>
                  <a:pt x="2252" y="190"/>
                </a:lnTo>
                <a:lnTo>
                  <a:pt x="2252" y="216"/>
                </a:lnTo>
                <a:lnTo>
                  <a:pt x="2253" y="216"/>
                </a:lnTo>
                <a:lnTo>
                  <a:pt x="2253" y="216"/>
                </a:lnTo>
                <a:lnTo>
                  <a:pt x="2253" y="174"/>
                </a:lnTo>
                <a:lnTo>
                  <a:pt x="2254" y="216"/>
                </a:lnTo>
                <a:lnTo>
                  <a:pt x="2254" y="216"/>
                </a:lnTo>
                <a:lnTo>
                  <a:pt x="2254" y="216"/>
                </a:lnTo>
                <a:lnTo>
                  <a:pt x="2254" y="215"/>
                </a:lnTo>
                <a:lnTo>
                  <a:pt x="2255" y="216"/>
                </a:lnTo>
                <a:lnTo>
                  <a:pt x="2255" y="216"/>
                </a:lnTo>
                <a:lnTo>
                  <a:pt x="2255" y="216"/>
                </a:lnTo>
                <a:lnTo>
                  <a:pt x="2256" y="188"/>
                </a:lnTo>
                <a:lnTo>
                  <a:pt x="2256" y="214"/>
                </a:lnTo>
                <a:lnTo>
                  <a:pt x="2256" y="214"/>
                </a:lnTo>
                <a:lnTo>
                  <a:pt x="2257" y="215"/>
                </a:lnTo>
                <a:lnTo>
                  <a:pt x="2257" y="182"/>
                </a:lnTo>
                <a:lnTo>
                  <a:pt x="2257" y="182"/>
                </a:lnTo>
                <a:lnTo>
                  <a:pt x="2257" y="181"/>
                </a:lnTo>
                <a:lnTo>
                  <a:pt x="2257" y="214"/>
                </a:lnTo>
                <a:lnTo>
                  <a:pt x="2258" y="212"/>
                </a:lnTo>
                <a:lnTo>
                  <a:pt x="2259" y="212"/>
                </a:lnTo>
                <a:lnTo>
                  <a:pt x="2259" y="210"/>
                </a:lnTo>
                <a:lnTo>
                  <a:pt x="2259" y="215"/>
                </a:lnTo>
                <a:lnTo>
                  <a:pt x="2259" y="213"/>
                </a:lnTo>
                <a:lnTo>
                  <a:pt x="2260" y="213"/>
                </a:lnTo>
                <a:lnTo>
                  <a:pt x="2260" y="215"/>
                </a:lnTo>
                <a:lnTo>
                  <a:pt x="2261" y="214"/>
                </a:lnTo>
                <a:lnTo>
                  <a:pt x="2261" y="214"/>
                </a:lnTo>
                <a:lnTo>
                  <a:pt x="2261" y="213"/>
                </a:lnTo>
                <a:lnTo>
                  <a:pt x="2261" y="216"/>
                </a:lnTo>
                <a:lnTo>
                  <a:pt x="2262" y="216"/>
                </a:lnTo>
                <a:lnTo>
                  <a:pt x="2262" y="216"/>
                </a:lnTo>
                <a:lnTo>
                  <a:pt x="2262" y="216"/>
                </a:lnTo>
                <a:lnTo>
                  <a:pt x="2263" y="215"/>
                </a:lnTo>
                <a:lnTo>
                  <a:pt x="2263" y="216"/>
                </a:lnTo>
                <a:lnTo>
                  <a:pt x="2263" y="216"/>
                </a:lnTo>
                <a:lnTo>
                  <a:pt x="2263" y="214"/>
                </a:lnTo>
                <a:lnTo>
                  <a:pt x="2264" y="216"/>
                </a:lnTo>
                <a:lnTo>
                  <a:pt x="2264" y="216"/>
                </a:lnTo>
                <a:lnTo>
                  <a:pt x="2265" y="215"/>
                </a:lnTo>
                <a:lnTo>
                  <a:pt x="2265" y="215"/>
                </a:lnTo>
                <a:lnTo>
                  <a:pt x="2265" y="215"/>
                </a:lnTo>
                <a:lnTo>
                  <a:pt x="2265" y="216"/>
                </a:lnTo>
                <a:lnTo>
                  <a:pt x="2266" y="215"/>
                </a:lnTo>
                <a:lnTo>
                  <a:pt x="2266" y="215"/>
                </a:lnTo>
                <a:lnTo>
                  <a:pt x="2266" y="215"/>
                </a:lnTo>
                <a:lnTo>
                  <a:pt x="2267" y="215"/>
                </a:lnTo>
                <a:lnTo>
                  <a:pt x="2267" y="216"/>
                </a:lnTo>
                <a:lnTo>
                  <a:pt x="2267" y="216"/>
                </a:lnTo>
                <a:lnTo>
                  <a:pt x="2268" y="215"/>
                </a:lnTo>
                <a:lnTo>
                  <a:pt x="2268" y="216"/>
                </a:lnTo>
                <a:lnTo>
                  <a:pt x="2269" y="216"/>
                </a:lnTo>
                <a:lnTo>
                  <a:pt x="2269" y="216"/>
                </a:lnTo>
                <a:lnTo>
                  <a:pt x="2269" y="216"/>
                </a:lnTo>
                <a:lnTo>
                  <a:pt x="2270" y="34"/>
                </a:lnTo>
                <a:lnTo>
                  <a:pt x="2270" y="214"/>
                </a:lnTo>
                <a:lnTo>
                  <a:pt x="2270" y="212"/>
                </a:lnTo>
                <a:lnTo>
                  <a:pt x="2270" y="138"/>
                </a:lnTo>
                <a:lnTo>
                  <a:pt x="2271" y="216"/>
                </a:lnTo>
                <a:lnTo>
                  <a:pt x="2271" y="216"/>
                </a:lnTo>
                <a:lnTo>
                  <a:pt x="2271" y="216"/>
                </a:lnTo>
                <a:lnTo>
                  <a:pt x="2271" y="215"/>
                </a:lnTo>
                <a:lnTo>
                  <a:pt x="2272" y="216"/>
                </a:lnTo>
                <a:lnTo>
                  <a:pt x="2272" y="216"/>
                </a:lnTo>
                <a:lnTo>
                  <a:pt x="2272" y="216"/>
                </a:lnTo>
                <a:lnTo>
                  <a:pt x="2273" y="215"/>
                </a:lnTo>
                <a:lnTo>
                  <a:pt x="2273" y="216"/>
                </a:lnTo>
                <a:lnTo>
                  <a:pt x="2273" y="216"/>
                </a:lnTo>
                <a:lnTo>
                  <a:pt x="2274" y="174"/>
                </a:lnTo>
                <a:lnTo>
                  <a:pt x="2274" y="215"/>
                </a:lnTo>
                <a:lnTo>
                  <a:pt x="2274" y="215"/>
                </a:lnTo>
                <a:lnTo>
                  <a:pt x="2275" y="216"/>
                </a:lnTo>
                <a:lnTo>
                  <a:pt x="2275" y="176"/>
                </a:lnTo>
                <a:lnTo>
                  <a:pt x="2275" y="214"/>
                </a:lnTo>
                <a:lnTo>
                  <a:pt x="2276" y="214"/>
                </a:lnTo>
                <a:lnTo>
                  <a:pt x="2276" y="182"/>
                </a:lnTo>
                <a:lnTo>
                  <a:pt x="2276" y="216"/>
                </a:lnTo>
                <a:lnTo>
                  <a:pt x="2277" y="215"/>
                </a:lnTo>
                <a:lnTo>
                  <a:pt x="2277" y="215"/>
                </a:lnTo>
                <a:lnTo>
                  <a:pt x="2277" y="216"/>
                </a:lnTo>
                <a:lnTo>
                  <a:pt x="2278" y="216"/>
                </a:lnTo>
                <a:lnTo>
                  <a:pt x="2278" y="216"/>
                </a:lnTo>
                <a:lnTo>
                  <a:pt x="2278" y="155"/>
                </a:lnTo>
                <a:lnTo>
                  <a:pt x="2279" y="214"/>
                </a:lnTo>
                <a:lnTo>
                  <a:pt x="2279" y="214"/>
                </a:lnTo>
                <a:lnTo>
                  <a:pt x="2279" y="215"/>
                </a:lnTo>
                <a:lnTo>
                  <a:pt x="2279" y="194"/>
                </a:lnTo>
                <a:lnTo>
                  <a:pt x="2280" y="213"/>
                </a:lnTo>
                <a:lnTo>
                  <a:pt x="2280" y="214"/>
                </a:lnTo>
                <a:lnTo>
                  <a:pt x="2281" y="215"/>
                </a:lnTo>
                <a:lnTo>
                  <a:pt x="2281" y="213"/>
                </a:lnTo>
                <a:lnTo>
                  <a:pt x="2281" y="214"/>
                </a:lnTo>
                <a:lnTo>
                  <a:pt x="2281" y="214"/>
                </a:lnTo>
                <a:lnTo>
                  <a:pt x="2281" y="215"/>
                </a:lnTo>
                <a:lnTo>
                  <a:pt x="2282" y="211"/>
                </a:lnTo>
                <a:lnTo>
                  <a:pt x="2282" y="214"/>
                </a:lnTo>
                <a:lnTo>
                  <a:pt x="2283" y="214"/>
                </a:lnTo>
                <a:lnTo>
                  <a:pt x="2283" y="215"/>
                </a:lnTo>
                <a:lnTo>
                  <a:pt x="2283" y="214"/>
                </a:lnTo>
                <a:lnTo>
                  <a:pt x="2283" y="215"/>
                </a:lnTo>
                <a:lnTo>
                  <a:pt x="2284" y="215"/>
                </a:lnTo>
                <a:lnTo>
                  <a:pt x="2284" y="216"/>
                </a:lnTo>
                <a:lnTo>
                  <a:pt x="2284" y="212"/>
                </a:lnTo>
                <a:lnTo>
                  <a:pt x="2285" y="215"/>
                </a:lnTo>
                <a:lnTo>
                  <a:pt x="2285" y="216"/>
                </a:lnTo>
                <a:lnTo>
                  <a:pt x="2285" y="216"/>
                </a:lnTo>
                <a:lnTo>
                  <a:pt x="2285" y="213"/>
                </a:lnTo>
                <a:lnTo>
                  <a:pt x="2286" y="216"/>
                </a:lnTo>
                <a:lnTo>
                  <a:pt x="2286" y="216"/>
                </a:lnTo>
                <a:lnTo>
                  <a:pt x="2286" y="215"/>
                </a:lnTo>
                <a:lnTo>
                  <a:pt x="2287" y="216"/>
                </a:lnTo>
                <a:lnTo>
                  <a:pt x="2287" y="216"/>
                </a:lnTo>
                <a:lnTo>
                  <a:pt x="2287" y="216"/>
                </a:lnTo>
                <a:lnTo>
                  <a:pt x="2288" y="215"/>
                </a:lnTo>
                <a:lnTo>
                  <a:pt x="2288" y="216"/>
                </a:lnTo>
                <a:lnTo>
                  <a:pt x="2288" y="216"/>
                </a:lnTo>
                <a:lnTo>
                  <a:pt x="2288" y="216"/>
                </a:lnTo>
                <a:lnTo>
                  <a:pt x="2289" y="215"/>
                </a:lnTo>
                <a:lnTo>
                  <a:pt x="2289" y="215"/>
                </a:lnTo>
                <a:lnTo>
                  <a:pt x="2289" y="215"/>
                </a:lnTo>
                <a:lnTo>
                  <a:pt x="2290" y="216"/>
                </a:lnTo>
                <a:lnTo>
                  <a:pt x="2290" y="215"/>
                </a:lnTo>
                <a:lnTo>
                  <a:pt x="2290" y="215"/>
                </a:lnTo>
                <a:lnTo>
                  <a:pt x="2291" y="215"/>
                </a:lnTo>
                <a:lnTo>
                  <a:pt x="2291" y="173"/>
                </a:lnTo>
                <a:lnTo>
                  <a:pt x="2291" y="215"/>
                </a:lnTo>
                <a:lnTo>
                  <a:pt x="2291" y="214"/>
                </a:lnTo>
                <a:lnTo>
                  <a:pt x="2292" y="214"/>
                </a:lnTo>
                <a:lnTo>
                  <a:pt x="2292" y="216"/>
                </a:lnTo>
                <a:lnTo>
                  <a:pt x="2293" y="182"/>
                </a:lnTo>
                <a:lnTo>
                  <a:pt x="2293" y="214"/>
                </a:lnTo>
                <a:lnTo>
                  <a:pt x="2293" y="71"/>
                </a:lnTo>
                <a:lnTo>
                  <a:pt x="2293" y="215"/>
                </a:lnTo>
                <a:lnTo>
                  <a:pt x="2294" y="213"/>
                </a:lnTo>
                <a:lnTo>
                  <a:pt x="2294" y="213"/>
                </a:lnTo>
                <a:lnTo>
                  <a:pt x="2294" y="210"/>
                </a:lnTo>
                <a:lnTo>
                  <a:pt x="2295" y="215"/>
                </a:lnTo>
                <a:lnTo>
                  <a:pt x="2295" y="215"/>
                </a:lnTo>
                <a:lnTo>
                  <a:pt x="2296" y="216"/>
                </a:lnTo>
                <a:lnTo>
                  <a:pt x="2296" y="214"/>
                </a:lnTo>
                <a:lnTo>
                  <a:pt x="2296" y="216"/>
                </a:lnTo>
                <a:lnTo>
                  <a:pt x="2296" y="216"/>
                </a:lnTo>
                <a:lnTo>
                  <a:pt x="2296" y="214"/>
                </a:lnTo>
                <a:lnTo>
                  <a:pt x="2297" y="216"/>
                </a:lnTo>
                <a:lnTo>
                  <a:pt x="2297" y="216"/>
                </a:lnTo>
                <a:lnTo>
                  <a:pt x="2297" y="216"/>
                </a:lnTo>
                <a:lnTo>
                  <a:pt x="2298" y="216"/>
                </a:lnTo>
                <a:lnTo>
                  <a:pt x="2298" y="215"/>
                </a:lnTo>
                <a:lnTo>
                  <a:pt x="2298" y="215"/>
                </a:lnTo>
                <a:lnTo>
                  <a:pt x="2299" y="215"/>
                </a:lnTo>
                <a:lnTo>
                  <a:pt x="2299" y="216"/>
                </a:lnTo>
                <a:lnTo>
                  <a:pt x="2299" y="215"/>
                </a:lnTo>
                <a:lnTo>
                  <a:pt x="2299" y="215"/>
                </a:lnTo>
                <a:lnTo>
                  <a:pt x="2299" y="215"/>
                </a:lnTo>
                <a:lnTo>
                  <a:pt x="2300" y="216"/>
                </a:lnTo>
                <a:lnTo>
                  <a:pt x="2301" y="165"/>
                </a:lnTo>
                <a:lnTo>
                  <a:pt x="2301" y="208"/>
                </a:lnTo>
                <a:lnTo>
                  <a:pt x="2301" y="208"/>
                </a:lnTo>
                <a:lnTo>
                  <a:pt x="2301" y="164"/>
                </a:lnTo>
                <a:lnTo>
                  <a:pt x="2302" y="179"/>
                </a:lnTo>
                <a:lnTo>
                  <a:pt x="2302" y="180"/>
                </a:lnTo>
                <a:lnTo>
                  <a:pt x="2303" y="215"/>
                </a:lnTo>
                <a:lnTo>
                  <a:pt x="2303" y="170"/>
                </a:lnTo>
                <a:lnTo>
                  <a:pt x="2303" y="214"/>
                </a:lnTo>
                <a:lnTo>
                  <a:pt x="2303" y="214"/>
                </a:lnTo>
                <a:lnTo>
                  <a:pt x="2303" y="215"/>
                </a:lnTo>
                <a:lnTo>
                  <a:pt x="2304" y="180"/>
                </a:lnTo>
                <a:lnTo>
                  <a:pt x="2304" y="212"/>
                </a:lnTo>
                <a:lnTo>
                  <a:pt x="2304" y="180"/>
                </a:lnTo>
                <a:lnTo>
                  <a:pt x="2305" y="214"/>
                </a:lnTo>
                <a:lnTo>
                  <a:pt x="2305" y="209"/>
                </a:lnTo>
                <a:lnTo>
                  <a:pt x="2306" y="209"/>
                </a:lnTo>
                <a:lnTo>
                  <a:pt x="2306" y="216"/>
                </a:lnTo>
                <a:lnTo>
                  <a:pt x="2306" y="216"/>
                </a:lnTo>
                <a:lnTo>
                  <a:pt x="2307" y="216"/>
                </a:lnTo>
                <a:lnTo>
                  <a:pt x="2307" y="215"/>
                </a:lnTo>
                <a:lnTo>
                  <a:pt x="2307" y="216"/>
                </a:lnTo>
                <a:lnTo>
                  <a:pt x="2307" y="216"/>
                </a:lnTo>
                <a:lnTo>
                  <a:pt x="2307" y="216"/>
                </a:lnTo>
                <a:lnTo>
                  <a:pt x="2308" y="214"/>
                </a:lnTo>
                <a:lnTo>
                  <a:pt x="2308" y="216"/>
                </a:lnTo>
                <a:lnTo>
                  <a:pt x="2309" y="215"/>
                </a:lnTo>
                <a:lnTo>
                  <a:pt x="2309" y="216"/>
                </a:lnTo>
                <a:lnTo>
                  <a:pt x="2310" y="216"/>
                </a:lnTo>
                <a:lnTo>
                  <a:pt x="2310" y="213"/>
                </a:lnTo>
                <a:lnTo>
                  <a:pt x="2310" y="215"/>
                </a:lnTo>
                <a:lnTo>
                  <a:pt x="2310" y="215"/>
                </a:lnTo>
                <a:lnTo>
                  <a:pt x="2310" y="216"/>
                </a:lnTo>
                <a:lnTo>
                  <a:pt x="2311" y="210"/>
                </a:lnTo>
                <a:lnTo>
                  <a:pt x="2311" y="215"/>
                </a:lnTo>
                <a:lnTo>
                  <a:pt x="2311" y="214"/>
                </a:lnTo>
                <a:lnTo>
                  <a:pt x="2312" y="216"/>
                </a:lnTo>
                <a:lnTo>
                  <a:pt x="2312" y="214"/>
                </a:lnTo>
                <a:lnTo>
                  <a:pt x="2312" y="215"/>
                </a:lnTo>
                <a:lnTo>
                  <a:pt x="2312" y="215"/>
                </a:lnTo>
                <a:lnTo>
                  <a:pt x="2313" y="176"/>
                </a:lnTo>
                <a:lnTo>
                  <a:pt x="2313" y="216"/>
                </a:lnTo>
                <a:lnTo>
                  <a:pt x="2313" y="216"/>
                </a:lnTo>
                <a:lnTo>
                  <a:pt x="2313" y="216"/>
                </a:lnTo>
                <a:lnTo>
                  <a:pt x="2314" y="216"/>
                </a:lnTo>
                <a:lnTo>
                  <a:pt x="2314" y="174"/>
                </a:lnTo>
                <a:lnTo>
                  <a:pt x="2314" y="215"/>
                </a:lnTo>
                <a:lnTo>
                  <a:pt x="2315" y="215"/>
                </a:lnTo>
                <a:lnTo>
                  <a:pt x="2315" y="215"/>
                </a:lnTo>
                <a:lnTo>
                  <a:pt x="2316" y="212"/>
                </a:lnTo>
                <a:lnTo>
                  <a:pt x="2316" y="213"/>
                </a:lnTo>
                <a:lnTo>
                  <a:pt x="2316" y="213"/>
                </a:lnTo>
                <a:lnTo>
                  <a:pt x="2316" y="214"/>
                </a:lnTo>
                <a:lnTo>
                  <a:pt x="2316" y="173"/>
                </a:lnTo>
                <a:lnTo>
                  <a:pt x="2317" y="213"/>
                </a:lnTo>
                <a:lnTo>
                  <a:pt x="2317" y="213"/>
                </a:lnTo>
                <a:lnTo>
                  <a:pt x="2318" y="215"/>
                </a:lnTo>
                <a:lnTo>
                  <a:pt x="2318" y="215"/>
                </a:lnTo>
                <a:lnTo>
                  <a:pt x="2318" y="215"/>
                </a:lnTo>
                <a:lnTo>
                  <a:pt x="2319" y="215"/>
                </a:lnTo>
                <a:lnTo>
                  <a:pt x="2319" y="213"/>
                </a:lnTo>
                <a:lnTo>
                  <a:pt x="2319" y="215"/>
                </a:lnTo>
                <a:lnTo>
                  <a:pt x="2319" y="215"/>
                </a:lnTo>
                <a:lnTo>
                  <a:pt x="2320" y="151"/>
                </a:lnTo>
                <a:lnTo>
                  <a:pt x="2320" y="213"/>
                </a:lnTo>
                <a:lnTo>
                  <a:pt x="2320" y="213"/>
                </a:lnTo>
                <a:lnTo>
                  <a:pt x="2320" y="212"/>
                </a:lnTo>
                <a:lnTo>
                  <a:pt x="2321" y="214"/>
                </a:lnTo>
                <a:lnTo>
                  <a:pt x="2321" y="213"/>
                </a:lnTo>
                <a:lnTo>
                  <a:pt x="2322" y="213"/>
                </a:lnTo>
                <a:lnTo>
                  <a:pt x="2322" y="215"/>
                </a:lnTo>
                <a:lnTo>
                  <a:pt x="2322" y="183"/>
                </a:lnTo>
                <a:lnTo>
                  <a:pt x="2322" y="215"/>
                </a:lnTo>
                <a:lnTo>
                  <a:pt x="2323" y="215"/>
                </a:lnTo>
                <a:lnTo>
                  <a:pt x="2323" y="182"/>
                </a:lnTo>
                <a:lnTo>
                  <a:pt x="2324" y="216"/>
                </a:lnTo>
                <a:lnTo>
                  <a:pt x="2324" y="183"/>
                </a:lnTo>
                <a:lnTo>
                  <a:pt x="2324" y="184"/>
                </a:lnTo>
                <a:lnTo>
                  <a:pt x="2324" y="183"/>
                </a:lnTo>
                <a:lnTo>
                  <a:pt x="2324" y="216"/>
                </a:lnTo>
                <a:lnTo>
                  <a:pt x="2325" y="215"/>
                </a:lnTo>
                <a:lnTo>
                  <a:pt x="2325" y="215"/>
                </a:lnTo>
                <a:lnTo>
                  <a:pt x="2326" y="216"/>
                </a:lnTo>
                <a:lnTo>
                  <a:pt x="2326" y="216"/>
                </a:lnTo>
                <a:lnTo>
                  <a:pt x="2326" y="216"/>
                </a:lnTo>
                <a:lnTo>
                  <a:pt x="2327" y="213"/>
                </a:lnTo>
                <a:lnTo>
                  <a:pt x="2327" y="216"/>
                </a:lnTo>
                <a:lnTo>
                  <a:pt x="2327" y="214"/>
                </a:lnTo>
                <a:lnTo>
                  <a:pt x="2327" y="214"/>
                </a:lnTo>
                <a:lnTo>
                  <a:pt x="2327" y="214"/>
                </a:lnTo>
                <a:lnTo>
                  <a:pt x="2328" y="216"/>
                </a:lnTo>
                <a:lnTo>
                  <a:pt x="2328" y="215"/>
                </a:lnTo>
                <a:lnTo>
                  <a:pt x="2328" y="215"/>
                </a:lnTo>
                <a:lnTo>
                  <a:pt x="2328" y="215"/>
                </a:lnTo>
                <a:lnTo>
                  <a:pt x="2329" y="216"/>
                </a:lnTo>
                <a:lnTo>
                  <a:pt x="2329" y="216"/>
                </a:lnTo>
                <a:lnTo>
                  <a:pt x="2330" y="216"/>
                </a:lnTo>
                <a:lnTo>
                  <a:pt x="2330" y="215"/>
                </a:lnTo>
                <a:lnTo>
                  <a:pt x="2330" y="215"/>
                </a:lnTo>
                <a:lnTo>
                  <a:pt x="2330" y="215"/>
                </a:lnTo>
                <a:lnTo>
                  <a:pt x="2331" y="216"/>
                </a:lnTo>
                <a:lnTo>
                  <a:pt x="2331" y="173"/>
                </a:lnTo>
                <a:lnTo>
                  <a:pt x="2332" y="215"/>
                </a:lnTo>
                <a:lnTo>
                  <a:pt x="2332" y="213"/>
                </a:lnTo>
                <a:lnTo>
                  <a:pt x="2332" y="69"/>
                </a:lnTo>
                <a:lnTo>
                  <a:pt x="2332" y="215"/>
                </a:lnTo>
                <a:lnTo>
                  <a:pt x="2333" y="215"/>
                </a:lnTo>
                <a:lnTo>
                  <a:pt x="2333" y="214"/>
                </a:lnTo>
                <a:lnTo>
                  <a:pt x="2333" y="70"/>
                </a:lnTo>
                <a:lnTo>
                  <a:pt x="2334" y="216"/>
                </a:lnTo>
                <a:lnTo>
                  <a:pt x="2334" y="215"/>
                </a:lnTo>
                <a:lnTo>
                  <a:pt x="2334" y="174"/>
                </a:lnTo>
                <a:lnTo>
                  <a:pt x="2335" y="216"/>
                </a:lnTo>
                <a:lnTo>
                  <a:pt x="2335" y="216"/>
                </a:lnTo>
                <a:lnTo>
                  <a:pt x="2335" y="216"/>
                </a:lnTo>
                <a:lnTo>
                  <a:pt x="2335" y="216"/>
                </a:lnTo>
                <a:lnTo>
                  <a:pt x="2335" y="215"/>
                </a:lnTo>
                <a:lnTo>
                  <a:pt x="2336" y="216"/>
                </a:lnTo>
                <a:lnTo>
                  <a:pt x="2336" y="216"/>
                </a:lnTo>
                <a:lnTo>
                  <a:pt x="2337" y="215"/>
                </a:lnTo>
                <a:lnTo>
                  <a:pt x="2337" y="215"/>
                </a:lnTo>
                <a:lnTo>
                  <a:pt x="2338" y="216"/>
                </a:lnTo>
                <a:lnTo>
                  <a:pt x="2338" y="216"/>
                </a:lnTo>
                <a:lnTo>
                  <a:pt x="2338" y="215"/>
                </a:lnTo>
                <a:lnTo>
                  <a:pt x="2338" y="215"/>
                </a:lnTo>
                <a:lnTo>
                  <a:pt x="2338" y="215"/>
                </a:lnTo>
                <a:lnTo>
                  <a:pt x="2339" y="215"/>
                </a:lnTo>
                <a:lnTo>
                  <a:pt x="2339" y="216"/>
                </a:lnTo>
                <a:lnTo>
                  <a:pt x="2340" y="216"/>
                </a:lnTo>
                <a:lnTo>
                  <a:pt x="2340" y="216"/>
                </a:lnTo>
                <a:lnTo>
                  <a:pt x="2340" y="216"/>
                </a:lnTo>
                <a:lnTo>
                  <a:pt x="2340" y="215"/>
                </a:lnTo>
                <a:lnTo>
                  <a:pt x="2341" y="216"/>
                </a:lnTo>
                <a:lnTo>
                  <a:pt x="2341" y="216"/>
                </a:lnTo>
                <a:lnTo>
                  <a:pt x="2341" y="216"/>
                </a:lnTo>
                <a:lnTo>
                  <a:pt x="2341" y="176"/>
                </a:lnTo>
                <a:lnTo>
                  <a:pt x="2342" y="215"/>
                </a:lnTo>
                <a:lnTo>
                  <a:pt x="2342" y="214"/>
                </a:lnTo>
                <a:lnTo>
                  <a:pt x="2342" y="216"/>
                </a:lnTo>
                <a:lnTo>
                  <a:pt x="2343" y="143"/>
                </a:lnTo>
                <a:lnTo>
                  <a:pt x="2343" y="184"/>
                </a:lnTo>
                <a:lnTo>
                  <a:pt x="2343" y="183"/>
                </a:lnTo>
                <a:lnTo>
                  <a:pt x="2343" y="182"/>
                </a:lnTo>
                <a:lnTo>
                  <a:pt x="2344" y="214"/>
                </a:lnTo>
                <a:lnTo>
                  <a:pt x="2344" y="213"/>
                </a:lnTo>
                <a:lnTo>
                  <a:pt x="2344" y="213"/>
                </a:lnTo>
                <a:lnTo>
                  <a:pt x="2344" y="211"/>
                </a:lnTo>
                <a:lnTo>
                  <a:pt x="2345" y="215"/>
                </a:lnTo>
                <a:lnTo>
                  <a:pt x="2345" y="214"/>
                </a:lnTo>
                <a:lnTo>
                  <a:pt x="2346" y="214"/>
                </a:lnTo>
                <a:lnTo>
                  <a:pt x="2346" y="215"/>
                </a:lnTo>
                <a:lnTo>
                  <a:pt x="2346" y="172"/>
                </a:lnTo>
                <a:lnTo>
                  <a:pt x="2346" y="211"/>
                </a:lnTo>
                <a:lnTo>
                  <a:pt x="2346" y="213"/>
                </a:lnTo>
                <a:lnTo>
                  <a:pt x="2348" y="214"/>
                </a:lnTo>
                <a:lnTo>
                  <a:pt x="2348" y="208"/>
                </a:lnTo>
                <a:lnTo>
                  <a:pt x="2348" y="210"/>
                </a:lnTo>
                <a:lnTo>
                  <a:pt x="2348" y="215"/>
                </a:lnTo>
                <a:lnTo>
                  <a:pt x="2348" y="213"/>
                </a:lnTo>
                <a:lnTo>
                  <a:pt x="2349" y="216"/>
                </a:lnTo>
                <a:lnTo>
                  <a:pt x="2349" y="214"/>
                </a:lnTo>
                <a:lnTo>
                  <a:pt x="2349" y="214"/>
                </a:lnTo>
                <a:lnTo>
                  <a:pt x="2349" y="216"/>
                </a:lnTo>
                <a:lnTo>
                  <a:pt x="2349" y="213"/>
                </a:lnTo>
                <a:lnTo>
                  <a:pt x="2350" y="215"/>
                </a:lnTo>
                <a:lnTo>
                  <a:pt x="2350" y="216"/>
                </a:lnTo>
                <a:lnTo>
                  <a:pt x="2350" y="216"/>
                </a:lnTo>
                <a:lnTo>
                  <a:pt x="2351" y="215"/>
                </a:lnTo>
                <a:lnTo>
                  <a:pt x="2351" y="215"/>
                </a:lnTo>
                <a:lnTo>
                  <a:pt x="2351" y="215"/>
                </a:lnTo>
                <a:lnTo>
                  <a:pt x="2351" y="216"/>
                </a:lnTo>
                <a:lnTo>
                  <a:pt x="2352" y="215"/>
                </a:lnTo>
                <a:lnTo>
                  <a:pt x="2352" y="215"/>
                </a:lnTo>
                <a:lnTo>
                  <a:pt x="2352" y="215"/>
                </a:lnTo>
                <a:lnTo>
                  <a:pt x="2353" y="216"/>
                </a:lnTo>
                <a:lnTo>
                  <a:pt x="2353" y="215"/>
                </a:lnTo>
                <a:lnTo>
                  <a:pt x="2353" y="215"/>
                </a:lnTo>
                <a:lnTo>
                  <a:pt x="2354" y="215"/>
                </a:lnTo>
                <a:lnTo>
                  <a:pt x="2354" y="216"/>
                </a:lnTo>
                <a:lnTo>
                  <a:pt x="2354" y="215"/>
                </a:lnTo>
                <a:lnTo>
                  <a:pt x="2354" y="215"/>
                </a:lnTo>
                <a:lnTo>
                  <a:pt x="2355" y="215"/>
                </a:lnTo>
                <a:lnTo>
                  <a:pt x="2355" y="216"/>
                </a:lnTo>
                <a:lnTo>
                  <a:pt x="2355" y="174"/>
                </a:lnTo>
                <a:lnTo>
                  <a:pt x="2356" y="213"/>
                </a:lnTo>
                <a:lnTo>
                  <a:pt x="2356" y="213"/>
                </a:lnTo>
                <a:lnTo>
                  <a:pt x="2356" y="168"/>
                </a:lnTo>
                <a:lnTo>
                  <a:pt x="2356" y="215"/>
                </a:lnTo>
                <a:lnTo>
                  <a:pt x="2357" y="214"/>
                </a:lnTo>
                <a:lnTo>
                  <a:pt x="2357" y="215"/>
                </a:lnTo>
                <a:lnTo>
                  <a:pt x="2357" y="35"/>
                </a:lnTo>
                <a:lnTo>
                  <a:pt x="2358" y="216"/>
                </a:lnTo>
                <a:lnTo>
                  <a:pt x="2358" y="215"/>
                </a:lnTo>
                <a:lnTo>
                  <a:pt x="2358" y="216"/>
                </a:lnTo>
                <a:lnTo>
                  <a:pt x="2359" y="215"/>
                </a:lnTo>
                <a:lnTo>
                  <a:pt x="2359" y="215"/>
                </a:lnTo>
                <a:lnTo>
                  <a:pt x="2359" y="215"/>
                </a:lnTo>
                <a:lnTo>
                  <a:pt x="2359" y="216"/>
                </a:lnTo>
                <a:lnTo>
                  <a:pt x="2360" y="215"/>
                </a:lnTo>
                <a:lnTo>
                  <a:pt x="2360" y="215"/>
                </a:lnTo>
                <a:lnTo>
                  <a:pt x="2360" y="215"/>
                </a:lnTo>
                <a:lnTo>
                  <a:pt x="2361" y="216"/>
                </a:lnTo>
                <a:lnTo>
                  <a:pt x="2361" y="215"/>
                </a:lnTo>
                <a:lnTo>
                  <a:pt x="2362" y="215"/>
                </a:lnTo>
                <a:lnTo>
                  <a:pt x="2362" y="174"/>
                </a:lnTo>
                <a:lnTo>
                  <a:pt x="2362" y="216"/>
                </a:lnTo>
                <a:lnTo>
                  <a:pt x="2362" y="215"/>
                </a:lnTo>
                <a:lnTo>
                  <a:pt x="2363" y="214"/>
                </a:lnTo>
                <a:lnTo>
                  <a:pt x="2363" y="215"/>
                </a:lnTo>
                <a:lnTo>
                  <a:pt x="2364" y="215"/>
                </a:lnTo>
                <a:lnTo>
                  <a:pt x="2364" y="215"/>
                </a:lnTo>
                <a:lnTo>
                  <a:pt x="2364" y="196"/>
                </a:lnTo>
                <a:lnTo>
                  <a:pt x="2364" y="216"/>
                </a:lnTo>
                <a:lnTo>
                  <a:pt x="2365" y="216"/>
                </a:lnTo>
                <a:lnTo>
                  <a:pt x="2365" y="216"/>
                </a:lnTo>
                <a:lnTo>
                  <a:pt x="2365" y="216"/>
                </a:lnTo>
                <a:lnTo>
                  <a:pt x="2365" y="213"/>
                </a:lnTo>
                <a:lnTo>
                  <a:pt x="2366" y="214"/>
                </a:lnTo>
                <a:lnTo>
                  <a:pt x="2366" y="214"/>
                </a:lnTo>
                <a:lnTo>
                  <a:pt x="2366" y="216"/>
                </a:lnTo>
                <a:lnTo>
                  <a:pt x="2367" y="204"/>
                </a:lnTo>
                <a:lnTo>
                  <a:pt x="2367" y="214"/>
                </a:lnTo>
                <a:lnTo>
                  <a:pt x="2367" y="214"/>
                </a:lnTo>
                <a:lnTo>
                  <a:pt x="2368" y="214"/>
                </a:lnTo>
                <a:lnTo>
                  <a:pt x="2368" y="195"/>
                </a:lnTo>
                <a:lnTo>
                  <a:pt x="2368" y="214"/>
                </a:lnTo>
                <a:lnTo>
                  <a:pt x="2368" y="214"/>
                </a:lnTo>
                <a:lnTo>
                  <a:pt x="2368" y="171"/>
                </a:lnTo>
                <a:lnTo>
                  <a:pt x="2369" y="216"/>
                </a:lnTo>
                <a:lnTo>
                  <a:pt x="2369" y="216"/>
                </a:lnTo>
                <a:lnTo>
                  <a:pt x="2369" y="216"/>
                </a:lnTo>
                <a:lnTo>
                  <a:pt x="2370" y="214"/>
                </a:lnTo>
                <a:lnTo>
                  <a:pt x="2370" y="216"/>
                </a:lnTo>
                <a:lnTo>
                  <a:pt x="2370" y="215"/>
                </a:lnTo>
                <a:lnTo>
                  <a:pt x="2371" y="215"/>
                </a:lnTo>
                <a:lnTo>
                  <a:pt x="2372" y="216"/>
                </a:lnTo>
                <a:lnTo>
                  <a:pt x="2372" y="213"/>
                </a:lnTo>
                <a:lnTo>
                  <a:pt x="2372" y="213"/>
                </a:lnTo>
                <a:lnTo>
                  <a:pt x="2372" y="214"/>
                </a:lnTo>
                <a:lnTo>
                  <a:pt x="2372" y="216"/>
                </a:lnTo>
                <a:lnTo>
                  <a:pt x="2373" y="216"/>
                </a:lnTo>
                <a:lnTo>
                  <a:pt x="2373" y="216"/>
                </a:lnTo>
                <a:lnTo>
                  <a:pt x="2373" y="216"/>
                </a:lnTo>
                <a:lnTo>
                  <a:pt x="2374" y="213"/>
                </a:lnTo>
                <a:lnTo>
                  <a:pt x="2374" y="215"/>
                </a:lnTo>
                <a:lnTo>
                  <a:pt x="2374" y="215"/>
                </a:lnTo>
                <a:lnTo>
                  <a:pt x="2375" y="216"/>
                </a:lnTo>
                <a:lnTo>
                  <a:pt x="2375" y="215"/>
                </a:lnTo>
                <a:lnTo>
                  <a:pt x="2375" y="215"/>
                </a:lnTo>
                <a:lnTo>
                  <a:pt x="2375" y="215"/>
                </a:lnTo>
                <a:lnTo>
                  <a:pt x="2376" y="216"/>
                </a:lnTo>
                <a:lnTo>
                  <a:pt x="2376" y="216"/>
                </a:lnTo>
                <a:lnTo>
                  <a:pt x="2376" y="216"/>
                </a:lnTo>
                <a:lnTo>
                  <a:pt x="2377" y="175"/>
                </a:lnTo>
                <a:lnTo>
                  <a:pt x="2377" y="216"/>
                </a:lnTo>
                <a:lnTo>
                  <a:pt x="2377" y="215"/>
                </a:lnTo>
                <a:lnTo>
                  <a:pt x="2377" y="215"/>
                </a:lnTo>
                <a:lnTo>
                  <a:pt x="2378" y="216"/>
                </a:lnTo>
                <a:lnTo>
                  <a:pt x="2378" y="73"/>
                </a:lnTo>
                <a:lnTo>
                  <a:pt x="2378" y="215"/>
                </a:lnTo>
                <a:lnTo>
                  <a:pt x="2379" y="215"/>
                </a:lnTo>
                <a:lnTo>
                  <a:pt x="2379" y="214"/>
                </a:lnTo>
                <a:lnTo>
                  <a:pt x="2380" y="216"/>
                </a:lnTo>
                <a:lnTo>
                  <a:pt x="2380" y="216"/>
                </a:lnTo>
                <a:lnTo>
                  <a:pt x="2380" y="216"/>
                </a:lnTo>
                <a:lnTo>
                  <a:pt x="2380" y="215"/>
                </a:lnTo>
                <a:lnTo>
                  <a:pt x="2381" y="216"/>
                </a:lnTo>
                <a:lnTo>
                  <a:pt x="2381" y="216"/>
                </a:lnTo>
                <a:lnTo>
                  <a:pt x="2381" y="216"/>
                </a:lnTo>
                <a:lnTo>
                  <a:pt x="2382" y="213"/>
                </a:lnTo>
                <a:lnTo>
                  <a:pt x="2382" y="215"/>
                </a:lnTo>
                <a:lnTo>
                  <a:pt x="2382" y="215"/>
                </a:lnTo>
                <a:lnTo>
                  <a:pt x="2382" y="216"/>
                </a:lnTo>
                <a:lnTo>
                  <a:pt x="2383" y="197"/>
                </a:lnTo>
                <a:lnTo>
                  <a:pt x="2383" y="214"/>
                </a:lnTo>
                <a:lnTo>
                  <a:pt x="2383" y="214"/>
                </a:lnTo>
                <a:lnTo>
                  <a:pt x="2383" y="142"/>
                </a:lnTo>
                <a:lnTo>
                  <a:pt x="2384" y="215"/>
                </a:lnTo>
                <a:lnTo>
                  <a:pt x="2384" y="215"/>
                </a:lnTo>
                <a:lnTo>
                  <a:pt x="2384" y="214"/>
                </a:lnTo>
                <a:lnTo>
                  <a:pt x="2385" y="183"/>
                </a:lnTo>
                <a:lnTo>
                  <a:pt x="2385" y="216"/>
                </a:lnTo>
                <a:lnTo>
                  <a:pt x="2385" y="216"/>
                </a:lnTo>
                <a:lnTo>
                  <a:pt x="2386" y="216"/>
                </a:lnTo>
                <a:lnTo>
                  <a:pt x="2386" y="216"/>
                </a:lnTo>
                <a:lnTo>
                  <a:pt x="2386" y="215"/>
                </a:lnTo>
                <a:lnTo>
                  <a:pt x="2386" y="215"/>
                </a:lnTo>
                <a:lnTo>
                  <a:pt x="2387" y="216"/>
                </a:lnTo>
                <a:lnTo>
                  <a:pt x="2387" y="216"/>
                </a:lnTo>
                <a:lnTo>
                  <a:pt x="2387" y="175"/>
                </a:lnTo>
                <a:lnTo>
                  <a:pt x="2388" y="182"/>
                </a:lnTo>
                <a:lnTo>
                  <a:pt x="2388" y="213"/>
                </a:lnTo>
                <a:lnTo>
                  <a:pt x="2388" y="216"/>
                </a:lnTo>
                <a:lnTo>
                  <a:pt x="2389" y="210"/>
                </a:lnTo>
                <a:lnTo>
                  <a:pt x="2389" y="214"/>
                </a:lnTo>
                <a:lnTo>
                  <a:pt x="2389" y="214"/>
                </a:lnTo>
                <a:lnTo>
                  <a:pt x="2389" y="211"/>
                </a:lnTo>
                <a:lnTo>
                  <a:pt x="2390" y="216"/>
                </a:lnTo>
                <a:lnTo>
                  <a:pt x="2390" y="214"/>
                </a:lnTo>
                <a:lnTo>
                  <a:pt x="2390" y="214"/>
                </a:lnTo>
                <a:lnTo>
                  <a:pt x="2390" y="173"/>
                </a:lnTo>
                <a:lnTo>
                  <a:pt x="2391" y="214"/>
                </a:lnTo>
                <a:lnTo>
                  <a:pt x="2391" y="213"/>
                </a:lnTo>
                <a:lnTo>
                  <a:pt x="2391" y="214"/>
                </a:lnTo>
                <a:lnTo>
                  <a:pt x="2392" y="213"/>
                </a:lnTo>
                <a:lnTo>
                  <a:pt x="2392" y="215"/>
                </a:lnTo>
                <a:lnTo>
                  <a:pt x="2392" y="214"/>
                </a:lnTo>
                <a:lnTo>
                  <a:pt x="2393" y="215"/>
                </a:lnTo>
                <a:lnTo>
                  <a:pt x="2393" y="214"/>
                </a:lnTo>
                <a:lnTo>
                  <a:pt x="2393" y="216"/>
                </a:lnTo>
                <a:lnTo>
                  <a:pt x="2393" y="216"/>
                </a:lnTo>
                <a:lnTo>
                  <a:pt x="2394" y="214"/>
                </a:lnTo>
                <a:lnTo>
                  <a:pt x="2394" y="216"/>
                </a:lnTo>
                <a:lnTo>
                  <a:pt x="2395" y="214"/>
                </a:lnTo>
                <a:lnTo>
                  <a:pt x="2395" y="214"/>
                </a:lnTo>
                <a:lnTo>
                  <a:pt x="2395" y="216"/>
                </a:lnTo>
                <a:lnTo>
                  <a:pt x="2395" y="216"/>
                </a:lnTo>
                <a:lnTo>
                  <a:pt x="2395" y="215"/>
                </a:lnTo>
                <a:lnTo>
                  <a:pt x="2396" y="215"/>
                </a:lnTo>
                <a:lnTo>
                  <a:pt x="2396" y="215"/>
                </a:lnTo>
                <a:lnTo>
                  <a:pt x="2396" y="216"/>
                </a:lnTo>
                <a:lnTo>
                  <a:pt x="2397" y="214"/>
                </a:lnTo>
                <a:lnTo>
                  <a:pt x="2397" y="216"/>
                </a:lnTo>
                <a:lnTo>
                  <a:pt x="2397" y="216"/>
                </a:lnTo>
                <a:lnTo>
                  <a:pt x="2397" y="215"/>
                </a:lnTo>
                <a:lnTo>
                  <a:pt x="2398" y="215"/>
                </a:lnTo>
                <a:lnTo>
                  <a:pt x="2398" y="216"/>
                </a:lnTo>
                <a:lnTo>
                  <a:pt x="2398" y="216"/>
                </a:lnTo>
                <a:lnTo>
                  <a:pt x="2399" y="216"/>
                </a:lnTo>
                <a:lnTo>
                  <a:pt x="2399" y="216"/>
                </a:lnTo>
                <a:lnTo>
                  <a:pt x="2400" y="215"/>
                </a:lnTo>
                <a:lnTo>
                  <a:pt x="2400" y="216"/>
                </a:lnTo>
                <a:lnTo>
                  <a:pt x="2401" y="216"/>
                </a:lnTo>
                <a:lnTo>
                  <a:pt x="2401" y="216"/>
                </a:lnTo>
                <a:lnTo>
                  <a:pt x="2401" y="72"/>
                </a:lnTo>
                <a:lnTo>
                  <a:pt x="2401" y="215"/>
                </a:lnTo>
                <a:lnTo>
                  <a:pt x="2402" y="215"/>
                </a:lnTo>
                <a:lnTo>
                  <a:pt x="2402" y="73"/>
                </a:lnTo>
                <a:lnTo>
                  <a:pt x="2402" y="216"/>
                </a:lnTo>
                <a:lnTo>
                  <a:pt x="2403" y="214"/>
                </a:lnTo>
                <a:lnTo>
                  <a:pt x="2403" y="214"/>
                </a:lnTo>
                <a:lnTo>
                  <a:pt x="2403" y="214"/>
                </a:lnTo>
                <a:lnTo>
                  <a:pt x="2403" y="216"/>
                </a:lnTo>
                <a:lnTo>
                  <a:pt x="2404" y="215"/>
                </a:lnTo>
                <a:lnTo>
                  <a:pt x="2404" y="214"/>
                </a:lnTo>
                <a:lnTo>
                  <a:pt x="2405" y="216"/>
                </a:lnTo>
                <a:lnTo>
                  <a:pt x="2405" y="197"/>
                </a:lnTo>
                <a:lnTo>
                  <a:pt x="2405" y="215"/>
                </a:lnTo>
                <a:lnTo>
                  <a:pt x="2405" y="215"/>
                </a:lnTo>
                <a:lnTo>
                  <a:pt x="2406" y="180"/>
                </a:lnTo>
                <a:lnTo>
                  <a:pt x="2406" y="216"/>
                </a:lnTo>
                <a:lnTo>
                  <a:pt x="2406" y="215"/>
                </a:lnTo>
                <a:lnTo>
                  <a:pt x="2406" y="216"/>
                </a:lnTo>
                <a:lnTo>
                  <a:pt x="2407" y="173"/>
                </a:lnTo>
                <a:lnTo>
                  <a:pt x="2407" y="214"/>
                </a:lnTo>
                <a:lnTo>
                  <a:pt x="2407" y="215"/>
                </a:lnTo>
                <a:lnTo>
                  <a:pt x="2408" y="215"/>
                </a:lnTo>
                <a:lnTo>
                  <a:pt x="2408" y="214"/>
                </a:lnTo>
                <a:lnTo>
                  <a:pt x="2408" y="214"/>
                </a:lnTo>
                <a:lnTo>
                  <a:pt x="2408" y="214"/>
                </a:lnTo>
                <a:lnTo>
                  <a:pt x="2409" y="215"/>
                </a:lnTo>
                <a:lnTo>
                  <a:pt x="2409" y="214"/>
                </a:lnTo>
                <a:lnTo>
                  <a:pt x="2409" y="214"/>
                </a:lnTo>
                <a:lnTo>
                  <a:pt x="2410" y="214"/>
                </a:lnTo>
                <a:lnTo>
                  <a:pt x="2410" y="185"/>
                </a:lnTo>
                <a:lnTo>
                  <a:pt x="2410" y="216"/>
                </a:lnTo>
                <a:lnTo>
                  <a:pt x="2411" y="214"/>
                </a:lnTo>
                <a:lnTo>
                  <a:pt x="2411" y="214"/>
                </a:lnTo>
                <a:lnTo>
                  <a:pt x="2411" y="216"/>
                </a:lnTo>
                <a:lnTo>
                  <a:pt x="2412" y="214"/>
                </a:lnTo>
                <a:lnTo>
                  <a:pt x="2412" y="215"/>
                </a:lnTo>
                <a:lnTo>
                  <a:pt x="2412" y="214"/>
                </a:lnTo>
                <a:lnTo>
                  <a:pt x="2412" y="173"/>
                </a:lnTo>
                <a:lnTo>
                  <a:pt x="2413" y="214"/>
                </a:lnTo>
                <a:lnTo>
                  <a:pt x="2413" y="214"/>
                </a:lnTo>
                <a:lnTo>
                  <a:pt x="2413" y="215"/>
                </a:lnTo>
                <a:lnTo>
                  <a:pt x="2413" y="213"/>
                </a:lnTo>
                <a:lnTo>
                  <a:pt x="2414" y="216"/>
                </a:lnTo>
                <a:lnTo>
                  <a:pt x="2414" y="215"/>
                </a:lnTo>
                <a:lnTo>
                  <a:pt x="2414" y="213"/>
                </a:lnTo>
                <a:lnTo>
                  <a:pt x="2414" y="213"/>
                </a:lnTo>
                <a:lnTo>
                  <a:pt x="2415" y="216"/>
                </a:lnTo>
                <a:lnTo>
                  <a:pt x="2415" y="215"/>
                </a:lnTo>
                <a:lnTo>
                  <a:pt x="2415" y="215"/>
                </a:lnTo>
                <a:lnTo>
                  <a:pt x="2416" y="216"/>
                </a:lnTo>
                <a:lnTo>
                  <a:pt x="2416" y="213"/>
                </a:lnTo>
                <a:lnTo>
                  <a:pt x="2416" y="213"/>
                </a:lnTo>
                <a:lnTo>
                  <a:pt x="2417" y="213"/>
                </a:lnTo>
                <a:lnTo>
                  <a:pt x="2417" y="216"/>
                </a:lnTo>
                <a:lnTo>
                  <a:pt x="2417" y="216"/>
                </a:lnTo>
                <a:lnTo>
                  <a:pt x="2418" y="216"/>
                </a:lnTo>
                <a:lnTo>
                  <a:pt x="2418" y="215"/>
                </a:lnTo>
                <a:lnTo>
                  <a:pt x="2418" y="216"/>
                </a:lnTo>
                <a:lnTo>
                  <a:pt x="2419" y="216"/>
                </a:lnTo>
                <a:lnTo>
                  <a:pt x="2419" y="216"/>
                </a:lnTo>
                <a:lnTo>
                  <a:pt x="2419" y="214"/>
                </a:lnTo>
                <a:lnTo>
                  <a:pt x="2420" y="216"/>
                </a:lnTo>
                <a:lnTo>
                  <a:pt x="2420" y="216"/>
                </a:lnTo>
                <a:lnTo>
                  <a:pt x="2420" y="216"/>
                </a:lnTo>
                <a:lnTo>
                  <a:pt x="2420" y="216"/>
                </a:lnTo>
                <a:lnTo>
                  <a:pt x="2420" y="215"/>
                </a:lnTo>
                <a:lnTo>
                  <a:pt x="2421" y="216"/>
                </a:lnTo>
                <a:lnTo>
                  <a:pt x="2421" y="216"/>
                </a:lnTo>
                <a:lnTo>
                  <a:pt x="2421" y="216"/>
                </a:lnTo>
                <a:lnTo>
                  <a:pt x="2422" y="173"/>
                </a:lnTo>
                <a:lnTo>
                  <a:pt x="2422" y="214"/>
                </a:lnTo>
                <a:lnTo>
                  <a:pt x="2422" y="215"/>
                </a:lnTo>
                <a:lnTo>
                  <a:pt x="2423" y="36"/>
                </a:lnTo>
                <a:lnTo>
                  <a:pt x="2423" y="215"/>
                </a:lnTo>
                <a:lnTo>
                  <a:pt x="2423" y="215"/>
                </a:lnTo>
                <a:lnTo>
                  <a:pt x="2423" y="216"/>
                </a:lnTo>
                <a:lnTo>
                  <a:pt x="2424" y="214"/>
                </a:lnTo>
                <a:lnTo>
                  <a:pt x="2424" y="214"/>
                </a:lnTo>
                <a:lnTo>
                  <a:pt x="2425" y="214"/>
                </a:lnTo>
                <a:lnTo>
                  <a:pt x="2425" y="215"/>
                </a:lnTo>
                <a:lnTo>
                  <a:pt x="2425" y="73"/>
                </a:lnTo>
                <a:lnTo>
                  <a:pt x="2425" y="170"/>
                </a:lnTo>
                <a:lnTo>
                  <a:pt x="2426" y="170"/>
                </a:lnTo>
                <a:lnTo>
                  <a:pt x="2426" y="216"/>
                </a:lnTo>
                <a:lnTo>
                  <a:pt x="2427" y="215"/>
                </a:lnTo>
                <a:lnTo>
                  <a:pt x="2427" y="215"/>
                </a:lnTo>
                <a:lnTo>
                  <a:pt x="2427" y="216"/>
                </a:lnTo>
                <a:lnTo>
                  <a:pt x="2427" y="215"/>
                </a:lnTo>
                <a:lnTo>
                  <a:pt x="2428" y="215"/>
                </a:lnTo>
                <a:lnTo>
                  <a:pt x="2428" y="215"/>
                </a:lnTo>
                <a:lnTo>
                  <a:pt x="2428" y="216"/>
                </a:lnTo>
                <a:lnTo>
                  <a:pt x="2429" y="215"/>
                </a:lnTo>
                <a:lnTo>
                  <a:pt x="2429" y="215"/>
                </a:lnTo>
                <a:lnTo>
                  <a:pt x="2429" y="215"/>
                </a:lnTo>
                <a:lnTo>
                  <a:pt x="2429" y="216"/>
                </a:lnTo>
                <a:lnTo>
                  <a:pt x="2430" y="215"/>
                </a:lnTo>
                <a:lnTo>
                  <a:pt x="2430" y="215"/>
                </a:lnTo>
                <a:lnTo>
                  <a:pt x="2430" y="215"/>
                </a:lnTo>
                <a:lnTo>
                  <a:pt x="2430" y="216"/>
                </a:lnTo>
                <a:lnTo>
                  <a:pt x="2431" y="184"/>
                </a:lnTo>
                <a:lnTo>
                  <a:pt x="2431" y="184"/>
                </a:lnTo>
                <a:lnTo>
                  <a:pt x="2431" y="184"/>
                </a:lnTo>
                <a:lnTo>
                  <a:pt x="2431" y="141"/>
                </a:lnTo>
                <a:lnTo>
                  <a:pt x="2432" y="214"/>
                </a:lnTo>
                <a:lnTo>
                  <a:pt x="2432" y="208"/>
                </a:lnTo>
                <a:lnTo>
                  <a:pt x="2433" y="208"/>
                </a:lnTo>
                <a:lnTo>
                  <a:pt x="2433" y="216"/>
                </a:lnTo>
                <a:lnTo>
                  <a:pt x="2433" y="171"/>
                </a:lnTo>
                <a:lnTo>
                  <a:pt x="2433" y="208"/>
                </a:lnTo>
                <a:lnTo>
                  <a:pt x="2433" y="208"/>
                </a:lnTo>
                <a:lnTo>
                  <a:pt x="2434" y="94"/>
                </a:lnTo>
                <a:lnTo>
                  <a:pt x="2435" y="169"/>
                </a:lnTo>
                <a:lnTo>
                  <a:pt x="2435" y="170"/>
                </a:lnTo>
                <a:lnTo>
                  <a:pt x="2435" y="213"/>
                </a:lnTo>
                <a:lnTo>
                  <a:pt x="2435" y="167"/>
                </a:lnTo>
                <a:lnTo>
                  <a:pt x="2436" y="171"/>
                </a:lnTo>
                <a:lnTo>
                  <a:pt x="2436" y="171"/>
                </a:lnTo>
                <a:lnTo>
                  <a:pt x="2436" y="166"/>
                </a:lnTo>
                <a:lnTo>
                  <a:pt x="2437" y="214"/>
                </a:lnTo>
                <a:lnTo>
                  <a:pt x="2437" y="214"/>
                </a:lnTo>
                <a:lnTo>
                  <a:pt x="2437" y="214"/>
                </a:lnTo>
                <a:lnTo>
                  <a:pt x="2437" y="215"/>
                </a:lnTo>
                <a:lnTo>
                  <a:pt x="2438" y="214"/>
                </a:lnTo>
                <a:lnTo>
                  <a:pt x="2438" y="214"/>
                </a:lnTo>
                <a:lnTo>
                  <a:pt x="2438" y="214"/>
                </a:lnTo>
                <a:lnTo>
                  <a:pt x="2438" y="214"/>
                </a:lnTo>
                <a:lnTo>
                  <a:pt x="2439" y="215"/>
                </a:lnTo>
                <a:lnTo>
                  <a:pt x="2439" y="214"/>
                </a:lnTo>
                <a:lnTo>
                  <a:pt x="2439" y="214"/>
                </a:lnTo>
                <a:lnTo>
                  <a:pt x="2440" y="215"/>
                </a:lnTo>
                <a:lnTo>
                  <a:pt x="2440" y="215"/>
                </a:lnTo>
                <a:lnTo>
                  <a:pt x="2441" y="215"/>
                </a:lnTo>
                <a:lnTo>
                  <a:pt x="2441" y="214"/>
                </a:lnTo>
                <a:lnTo>
                  <a:pt x="2441" y="215"/>
                </a:lnTo>
                <a:lnTo>
                  <a:pt x="2441" y="215"/>
                </a:lnTo>
                <a:lnTo>
                  <a:pt x="2441" y="215"/>
                </a:lnTo>
                <a:lnTo>
                  <a:pt x="2442" y="215"/>
                </a:lnTo>
                <a:lnTo>
                  <a:pt x="2442" y="214"/>
                </a:lnTo>
                <a:lnTo>
                  <a:pt x="2443" y="215"/>
                </a:lnTo>
                <a:lnTo>
                  <a:pt x="2443" y="215"/>
                </a:lnTo>
                <a:lnTo>
                  <a:pt x="2443" y="215"/>
                </a:lnTo>
                <a:lnTo>
                  <a:pt x="2444" y="175"/>
                </a:lnTo>
                <a:lnTo>
                  <a:pt x="2444" y="175"/>
                </a:lnTo>
                <a:lnTo>
                  <a:pt x="2444" y="215"/>
                </a:lnTo>
                <a:lnTo>
                  <a:pt x="2444" y="215"/>
                </a:lnTo>
                <a:lnTo>
                  <a:pt x="2445" y="180"/>
                </a:lnTo>
                <a:lnTo>
                  <a:pt x="2445" y="212"/>
                </a:lnTo>
                <a:lnTo>
                  <a:pt x="2445" y="210"/>
                </a:lnTo>
                <a:lnTo>
                  <a:pt x="2445" y="214"/>
                </a:lnTo>
                <a:lnTo>
                  <a:pt x="2445" y="54"/>
                </a:lnTo>
                <a:lnTo>
                  <a:pt x="2446" y="182"/>
                </a:lnTo>
                <a:lnTo>
                  <a:pt x="2446" y="181"/>
                </a:lnTo>
                <a:lnTo>
                  <a:pt x="2446" y="142"/>
                </a:lnTo>
                <a:lnTo>
                  <a:pt x="2446" y="215"/>
                </a:lnTo>
                <a:lnTo>
                  <a:pt x="2447" y="213"/>
                </a:lnTo>
                <a:lnTo>
                  <a:pt x="2447" y="214"/>
                </a:lnTo>
                <a:lnTo>
                  <a:pt x="2448" y="209"/>
                </a:lnTo>
                <a:lnTo>
                  <a:pt x="2448" y="215"/>
                </a:lnTo>
                <a:lnTo>
                  <a:pt x="2449" y="215"/>
                </a:lnTo>
                <a:lnTo>
                  <a:pt x="2449" y="215"/>
                </a:lnTo>
                <a:lnTo>
                  <a:pt x="2449" y="214"/>
                </a:lnTo>
                <a:lnTo>
                  <a:pt x="2449" y="214"/>
                </a:lnTo>
                <a:lnTo>
                  <a:pt x="2449" y="214"/>
                </a:lnTo>
                <a:lnTo>
                  <a:pt x="2450" y="215"/>
                </a:lnTo>
                <a:lnTo>
                  <a:pt x="2450" y="214"/>
                </a:lnTo>
                <a:lnTo>
                  <a:pt x="2451" y="214"/>
                </a:lnTo>
                <a:lnTo>
                  <a:pt x="2451" y="214"/>
                </a:lnTo>
                <a:lnTo>
                  <a:pt x="2451" y="215"/>
                </a:lnTo>
                <a:lnTo>
                  <a:pt x="2452" y="214"/>
                </a:lnTo>
                <a:lnTo>
                  <a:pt x="2452" y="214"/>
                </a:lnTo>
                <a:lnTo>
                  <a:pt x="2452" y="214"/>
                </a:lnTo>
                <a:lnTo>
                  <a:pt x="2453" y="215"/>
                </a:lnTo>
                <a:lnTo>
                  <a:pt x="2453" y="145"/>
                </a:lnTo>
                <a:lnTo>
                  <a:pt x="2453" y="145"/>
                </a:lnTo>
                <a:lnTo>
                  <a:pt x="2453" y="110"/>
                </a:lnTo>
                <a:lnTo>
                  <a:pt x="2454" y="214"/>
                </a:lnTo>
                <a:lnTo>
                  <a:pt x="2454" y="173"/>
                </a:lnTo>
                <a:lnTo>
                  <a:pt x="2454" y="214"/>
                </a:lnTo>
                <a:lnTo>
                  <a:pt x="2454" y="215"/>
                </a:lnTo>
                <a:lnTo>
                  <a:pt x="2455" y="181"/>
                </a:lnTo>
                <a:lnTo>
                  <a:pt x="2455" y="214"/>
                </a:lnTo>
                <a:lnTo>
                  <a:pt x="2455" y="214"/>
                </a:lnTo>
                <a:lnTo>
                  <a:pt x="2456" y="73"/>
                </a:lnTo>
                <a:lnTo>
                  <a:pt x="2456" y="216"/>
                </a:lnTo>
                <a:lnTo>
                  <a:pt x="2457" y="215"/>
                </a:lnTo>
                <a:lnTo>
                  <a:pt x="2457" y="214"/>
                </a:lnTo>
                <a:lnTo>
                  <a:pt x="2457" y="216"/>
                </a:lnTo>
                <a:lnTo>
                  <a:pt x="2457" y="216"/>
                </a:lnTo>
                <a:lnTo>
                  <a:pt x="2458" y="216"/>
                </a:lnTo>
                <a:lnTo>
                  <a:pt x="2458" y="215"/>
                </a:lnTo>
                <a:lnTo>
                  <a:pt x="2459" y="216"/>
                </a:lnTo>
                <a:lnTo>
                  <a:pt x="2459" y="216"/>
                </a:lnTo>
                <a:lnTo>
                  <a:pt x="2459" y="216"/>
                </a:lnTo>
                <a:lnTo>
                  <a:pt x="2459" y="215"/>
                </a:lnTo>
                <a:lnTo>
                  <a:pt x="2460" y="216"/>
                </a:lnTo>
                <a:lnTo>
                  <a:pt x="2460" y="216"/>
                </a:lnTo>
                <a:lnTo>
                  <a:pt x="2460" y="216"/>
                </a:lnTo>
                <a:lnTo>
                  <a:pt x="2461" y="215"/>
                </a:lnTo>
                <a:lnTo>
                  <a:pt x="2461" y="215"/>
                </a:lnTo>
                <a:lnTo>
                  <a:pt x="2461" y="215"/>
                </a:lnTo>
                <a:lnTo>
                  <a:pt x="2461" y="216"/>
                </a:lnTo>
                <a:lnTo>
                  <a:pt x="2462" y="216"/>
                </a:lnTo>
                <a:lnTo>
                  <a:pt x="2462" y="216"/>
                </a:lnTo>
                <a:lnTo>
                  <a:pt x="2462" y="215"/>
                </a:lnTo>
                <a:lnTo>
                  <a:pt x="2463" y="216"/>
                </a:lnTo>
                <a:lnTo>
                  <a:pt x="2463" y="216"/>
                </a:lnTo>
                <a:lnTo>
                  <a:pt x="2464" y="216"/>
                </a:lnTo>
                <a:lnTo>
                  <a:pt x="2464" y="215"/>
                </a:lnTo>
                <a:lnTo>
                  <a:pt x="2464" y="215"/>
                </a:lnTo>
                <a:lnTo>
                  <a:pt x="2465" y="215"/>
                </a:lnTo>
                <a:lnTo>
                  <a:pt x="2465" y="216"/>
                </a:lnTo>
                <a:lnTo>
                  <a:pt x="2465" y="216"/>
                </a:lnTo>
                <a:lnTo>
                  <a:pt x="2466" y="216"/>
                </a:lnTo>
                <a:lnTo>
                  <a:pt x="2467" y="172"/>
                </a:lnTo>
                <a:lnTo>
                  <a:pt x="2467" y="216"/>
                </a:lnTo>
                <a:lnTo>
                  <a:pt x="2467" y="216"/>
                </a:lnTo>
                <a:lnTo>
                  <a:pt x="2467" y="216"/>
                </a:lnTo>
                <a:lnTo>
                  <a:pt x="2468" y="68"/>
                </a:lnTo>
                <a:lnTo>
                  <a:pt x="2468" y="215"/>
                </a:lnTo>
                <a:lnTo>
                  <a:pt x="2468" y="215"/>
                </a:lnTo>
                <a:lnTo>
                  <a:pt x="2469" y="199"/>
                </a:lnTo>
                <a:lnTo>
                  <a:pt x="2469" y="215"/>
                </a:lnTo>
                <a:lnTo>
                  <a:pt x="2469" y="214"/>
                </a:lnTo>
                <a:lnTo>
                  <a:pt x="2470" y="213"/>
                </a:lnTo>
                <a:lnTo>
                  <a:pt x="2470" y="216"/>
                </a:lnTo>
                <a:lnTo>
                  <a:pt x="2470" y="215"/>
                </a:lnTo>
                <a:lnTo>
                  <a:pt x="2470" y="215"/>
                </a:lnTo>
                <a:lnTo>
                  <a:pt x="2470" y="215"/>
                </a:lnTo>
                <a:lnTo>
                  <a:pt x="2471" y="216"/>
                </a:lnTo>
                <a:lnTo>
                  <a:pt x="2471" y="216"/>
                </a:lnTo>
                <a:lnTo>
                  <a:pt x="2472" y="216"/>
                </a:lnTo>
                <a:lnTo>
                  <a:pt x="2472" y="215"/>
                </a:lnTo>
                <a:lnTo>
                  <a:pt x="2472" y="216"/>
                </a:lnTo>
                <a:lnTo>
                  <a:pt x="2472" y="216"/>
                </a:lnTo>
                <a:lnTo>
                  <a:pt x="2473" y="216"/>
                </a:lnTo>
                <a:lnTo>
                  <a:pt x="2473" y="215"/>
                </a:lnTo>
                <a:lnTo>
                  <a:pt x="2474" y="215"/>
                </a:lnTo>
                <a:lnTo>
                  <a:pt x="2474" y="215"/>
                </a:lnTo>
                <a:lnTo>
                  <a:pt x="2474" y="216"/>
                </a:lnTo>
                <a:lnTo>
                  <a:pt x="2475" y="173"/>
                </a:lnTo>
                <a:lnTo>
                  <a:pt x="2475" y="214"/>
                </a:lnTo>
                <a:lnTo>
                  <a:pt x="2475" y="214"/>
                </a:lnTo>
                <a:lnTo>
                  <a:pt x="2475" y="216"/>
                </a:lnTo>
                <a:lnTo>
                  <a:pt x="2476" y="184"/>
                </a:lnTo>
                <a:lnTo>
                  <a:pt x="2476" y="185"/>
                </a:lnTo>
                <a:lnTo>
                  <a:pt x="2476" y="165"/>
                </a:lnTo>
                <a:lnTo>
                  <a:pt x="2476" y="216"/>
                </a:lnTo>
                <a:lnTo>
                  <a:pt x="2477" y="215"/>
                </a:lnTo>
                <a:lnTo>
                  <a:pt x="2477" y="215"/>
                </a:lnTo>
                <a:lnTo>
                  <a:pt x="2477" y="212"/>
                </a:lnTo>
                <a:lnTo>
                  <a:pt x="2478" y="215"/>
                </a:lnTo>
                <a:lnTo>
                  <a:pt x="2478" y="214"/>
                </a:lnTo>
                <a:lnTo>
                  <a:pt x="2478" y="214"/>
                </a:lnTo>
                <a:lnTo>
                  <a:pt x="2478" y="215"/>
                </a:lnTo>
                <a:lnTo>
                  <a:pt x="2479" y="142"/>
                </a:lnTo>
                <a:lnTo>
                  <a:pt x="2479" y="211"/>
                </a:lnTo>
                <a:lnTo>
                  <a:pt x="2480" y="211"/>
                </a:lnTo>
                <a:lnTo>
                  <a:pt x="2480" y="181"/>
                </a:lnTo>
                <a:lnTo>
                  <a:pt x="2480" y="214"/>
                </a:lnTo>
                <a:lnTo>
                  <a:pt x="2480" y="213"/>
                </a:lnTo>
                <a:lnTo>
                  <a:pt x="2480" y="214"/>
                </a:lnTo>
                <a:lnTo>
                  <a:pt x="2481" y="216"/>
                </a:lnTo>
                <a:lnTo>
                  <a:pt x="2482" y="215"/>
                </a:lnTo>
                <a:lnTo>
                  <a:pt x="2482" y="215"/>
                </a:lnTo>
                <a:lnTo>
                  <a:pt x="2482" y="216"/>
                </a:lnTo>
                <a:lnTo>
                  <a:pt x="2483" y="213"/>
                </a:lnTo>
                <a:lnTo>
                  <a:pt x="2483" y="214"/>
                </a:lnTo>
                <a:lnTo>
                  <a:pt x="2483" y="214"/>
                </a:lnTo>
                <a:lnTo>
                  <a:pt x="2483" y="215"/>
                </a:lnTo>
                <a:lnTo>
                  <a:pt x="2484" y="214"/>
                </a:lnTo>
                <a:lnTo>
                  <a:pt x="2484" y="214"/>
                </a:lnTo>
                <a:lnTo>
                  <a:pt x="2484" y="214"/>
                </a:lnTo>
                <a:lnTo>
                  <a:pt x="2484" y="215"/>
                </a:lnTo>
                <a:lnTo>
                  <a:pt x="2485" y="214"/>
                </a:lnTo>
                <a:lnTo>
                  <a:pt x="2485" y="214"/>
                </a:lnTo>
                <a:lnTo>
                  <a:pt x="2485" y="214"/>
                </a:lnTo>
                <a:lnTo>
                  <a:pt x="2485" y="214"/>
                </a:lnTo>
                <a:lnTo>
                  <a:pt x="2486" y="215"/>
                </a:lnTo>
                <a:lnTo>
                  <a:pt x="2486" y="215"/>
                </a:lnTo>
                <a:lnTo>
                  <a:pt x="2486" y="215"/>
                </a:lnTo>
                <a:lnTo>
                  <a:pt x="2486" y="215"/>
                </a:lnTo>
                <a:lnTo>
                  <a:pt x="2486" y="208"/>
                </a:lnTo>
                <a:lnTo>
                  <a:pt x="2487" y="215"/>
                </a:lnTo>
                <a:lnTo>
                  <a:pt x="2488" y="215"/>
                </a:lnTo>
                <a:lnTo>
                  <a:pt x="2488" y="214"/>
                </a:lnTo>
                <a:lnTo>
                  <a:pt x="2488" y="215"/>
                </a:lnTo>
                <a:lnTo>
                  <a:pt x="2489" y="215"/>
                </a:lnTo>
                <a:lnTo>
                  <a:pt x="2489" y="216"/>
                </a:lnTo>
                <a:lnTo>
                  <a:pt x="2490" y="71"/>
                </a:lnTo>
                <a:lnTo>
                  <a:pt x="2490" y="74"/>
                </a:lnTo>
                <a:lnTo>
                  <a:pt x="2490" y="71"/>
                </a:lnTo>
                <a:lnTo>
                  <a:pt x="2490" y="71"/>
                </a:lnTo>
                <a:lnTo>
                  <a:pt x="2490" y="216"/>
                </a:lnTo>
                <a:lnTo>
                  <a:pt x="2491" y="214"/>
                </a:lnTo>
                <a:lnTo>
                  <a:pt x="2491" y="214"/>
                </a:lnTo>
                <a:lnTo>
                  <a:pt x="2491" y="209"/>
                </a:lnTo>
                <a:lnTo>
                  <a:pt x="2492" y="216"/>
                </a:lnTo>
                <a:lnTo>
                  <a:pt x="2492" y="216"/>
                </a:lnTo>
                <a:lnTo>
                  <a:pt x="2492" y="216"/>
                </a:lnTo>
                <a:lnTo>
                  <a:pt x="2492" y="216"/>
                </a:lnTo>
                <a:lnTo>
                  <a:pt x="2493" y="215"/>
                </a:lnTo>
                <a:lnTo>
                  <a:pt x="2493" y="215"/>
                </a:lnTo>
                <a:lnTo>
                  <a:pt x="2493" y="215"/>
                </a:lnTo>
                <a:lnTo>
                  <a:pt x="2493" y="216"/>
                </a:lnTo>
                <a:lnTo>
                  <a:pt x="2494" y="175"/>
                </a:lnTo>
                <a:lnTo>
                  <a:pt x="2494" y="215"/>
                </a:lnTo>
                <a:lnTo>
                  <a:pt x="2494" y="215"/>
                </a:lnTo>
                <a:lnTo>
                  <a:pt x="2494" y="216"/>
                </a:lnTo>
                <a:lnTo>
                  <a:pt x="2495" y="171"/>
                </a:lnTo>
                <a:lnTo>
                  <a:pt x="2495" y="214"/>
                </a:lnTo>
                <a:lnTo>
                  <a:pt x="2496" y="214"/>
                </a:lnTo>
                <a:lnTo>
                  <a:pt x="2496" y="210"/>
                </a:lnTo>
                <a:lnTo>
                  <a:pt x="2496" y="216"/>
                </a:lnTo>
                <a:lnTo>
                  <a:pt x="2496" y="215"/>
                </a:lnTo>
                <a:lnTo>
                  <a:pt x="2497" y="215"/>
                </a:lnTo>
                <a:lnTo>
                  <a:pt x="2497" y="142"/>
                </a:lnTo>
                <a:lnTo>
                  <a:pt x="2498" y="216"/>
                </a:lnTo>
                <a:lnTo>
                  <a:pt x="2498" y="216"/>
                </a:lnTo>
                <a:lnTo>
                  <a:pt x="2498" y="215"/>
                </a:lnTo>
                <a:lnTo>
                  <a:pt x="2498" y="216"/>
                </a:lnTo>
                <a:lnTo>
                  <a:pt x="2499" y="214"/>
                </a:lnTo>
                <a:lnTo>
                  <a:pt x="2499" y="216"/>
                </a:lnTo>
                <a:lnTo>
                  <a:pt x="2499" y="216"/>
                </a:lnTo>
                <a:lnTo>
                  <a:pt x="2499" y="214"/>
                </a:lnTo>
                <a:lnTo>
                  <a:pt x="2500" y="215"/>
                </a:lnTo>
                <a:lnTo>
                  <a:pt x="2500" y="215"/>
                </a:lnTo>
                <a:lnTo>
                  <a:pt x="2500" y="212"/>
                </a:lnTo>
                <a:lnTo>
                  <a:pt x="2500" y="215"/>
                </a:lnTo>
                <a:lnTo>
                  <a:pt x="2501" y="213"/>
                </a:lnTo>
                <a:lnTo>
                  <a:pt x="2501" y="213"/>
                </a:lnTo>
                <a:lnTo>
                  <a:pt x="2501" y="213"/>
                </a:lnTo>
                <a:lnTo>
                  <a:pt x="2502" y="215"/>
                </a:lnTo>
                <a:lnTo>
                  <a:pt x="2502" y="214"/>
                </a:lnTo>
                <a:lnTo>
                  <a:pt x="2502" y="214"/>
                </a:lnTo>
                <a:lnTo>
                  <a:pt x="2502" y="213"/>
                </a:lnTo>
                <a:lnTo>
                  <a:pt x="2503" y="216"/>
                </a:lnTo>
                <a:lnTo>
                  <a:pt x="2503" y="214"/>
                </a:lnTo>
                <a:lnTo>
                  <a:pt x="2504" y="214"/>
                </a:lnTo>
                <a:lnTo>
                  <a:pt x="2504" y="213"/>
                </a:lnTo>
                <a:lnTo>
                  <a:pt x="2504" y="216"/>
                </a:lnTo>
                <a:lnTo>
                  <a:pt x="2504" y="216"/>
                </a:lnTo>
                <a:lnTo>
                  <a:pt x="2505" y="216"/>
                </a:lnTo>
                <a:lnTo>
                  <a:pt x="2505" y="216"/>
                </a:lnTo>
                <a:lnTo>
                  <a:pt x="2505" y="215"/>
                </a:lnTo>
                <a:lnTo>
                  <a:pt x="2506" y="216"/>
                </a:lnTo>
                <a:lnTo>
                  <a:pt x="2506" y="216"/>
                </a:lnTo>
                <a:lnTo>
                  <a:pt x="2506" y="216"/>
                </a:lnTo>
                <a:lnTo>
                  <a:pt x="2506" y="215"/>
                </a:lnTo>
                <a:lnTo>
                  <a:pt x="2507" y="215"/>
                </a:lnTo>
                <a:lnTo>
                  <a:pt x="2507" y="215"/>
                </a:lnTo>
                <a:lnTo>
                  <a:pt x="2507" y="215"/>
                </a:lnTo>
                <a:lnTo>
                  <a:pt x="2508" y="216"/>
                </a:lnTo>
                <a:lnTo>
                  <a:pt x="2508" y="216"/>
                </a:lnTo>
                <a:lnTo>
                  <a:pt x="2508" y="216"/>
                </a:lnTo>
                <a:lnTo>
                  <a:pt x="2508" y="215"/>
                </a:lnTo>
                <a:lnTo>
                  <a:pt x="2509" y="216"/>
                </a:lnTo>
                <a:lnTo>
                  <a:pt x="2509" y="216"/>
                </a:lnTo>
                <a:lnTo>
                  <a:pt x="2509" y="216"/>
                </a:lnTo>
                <a:lnTo>
                  <a:pt x="2510" y="216"/>
                </a:lnTo>
                <a:lnTo>
                  <a:pt x="2510" y="183"/>
                </a:lnTo>
                <a:lnTo>
                  <a:pt x="2510" y="182"/>
                </a:lnTo>
                <a:lnTo>
                  <a:pt x="2511" y="215"/>
                </a:lnTo>
                <a:lnTo>
                  <a:pt x="2511" y="71"/>
                </a:lnTo>
                <a:lnTo>
                  <a:pt x="2511" y="214"/>
                </a:lnTo>
                <a:lnTo>
                  <a:pt x="2511" y="182"/>
                </a:lnTo>
                <a:lnTo>
                  <a:pt x="2512" y="182"/>
                </a:lnTo>
                <a:lnTo>
                  <a:pt x="2512" y="216"/>
                </a:lnTo>
                <a:lnTo>
                  <a:pt x="2512" y="216"/>
                </a:lnTo>
                <a:lnTo>
                  <a:pt x="2513" y="216"/>
                </a:lnTo>
                <a:lnTo>
                  <a:pt x="2513" y="216"/>
                </a:lnTo>
                <a:lnTo>
                  <a:pt x="2513" y="215"/>
                </a:lnTo>
                <a:lnTo>
                  <a:pt x="2514" y="216"/>
                </a:lnTo>
                <a:lnTo>
                  <a:pt x="2514" y="216"/>
                </a:lnTo>
                <a:lnTo>
                  <a:pt x="2514" y="216"/>
                </a:lnTo>
                <a:lnTo>
                  <a:pt x="2514" y="215"/>
                </a:lnTo>
                <a:lnTo>
                  <a:pt x="2515" y="215"/>
                </a:lnTo>
                <a:lnTo>
                  <a:pt x="2515" y="215"/>
                </a:lnTo>
                <a:lnTo>
                  <a:pt x="2515" y="216"/>
                </a:lnTo>
                <a:lnTo>
                  <a:pt x="2516" y="215"/>
                </a:lnTo>
                <a:lnTo>
                  <a:pt x="2516" y="215"/>
                </a:lnTo>
                <a:lnTo>
                  <a:pt x="2516" y="215"/>
                </a:lnTo>
                <a:lnTo>
                  <a:pt x="2516" y="215"/>
                </a:lnTo>
                <a:lnTo>
                  <a:pt x="2517" y="216"/>
                </a:lnTo>
                <a:lnTo>
                  <a:pt x="2517" y="216"/>
                </a:lnTo>
                <a:lnTo>
                  <a:pt x="2517" y="215"/>
                </a:lnTo>
                <a:lnTo>
                  <a:pt x="2517" y="215"/>
                </a:lnTo>
                <a:lnTo>
                  <a:pt x="2518" y="143"/>
                </a:lnTo>
                <a:lnTo>
                  <a:pt x="2518" y="189"/>
                </a:lnTo>
                <a:lnTo>
                  <a:pt x="2518" y="189"/>
                </a:lnTo>
                <a:lnTo>
                  <a:pt x="2518" y="187"/>
                </a:lnTo>
                <a:lnTo>
                  <a:pt x="2519" y="216"/>
                </a:lnTo>
                <a:lnTo>
                  <a:pt x="2519" y="216"/>
                </a:lnTo>
                <a:lnTo>
                  <a:pt x="2519" y="216"/>
                </a:lnTo>
                <a:lnTo>
                  <a:pt x="2520" y="216"/>
                </a:lnTo>
                <a:lnTo>
                  <a:pt x="2520" y="212"/>
                </a:lnTo>
                <a:lnTo>
                  <a:pt x="2520" y="214"/>
                </a:lnTo>
                <a:lnTo>
                  <a:pt x="2521" y="214"/>
                </a:lnTo>
                <a:lnTo>
                  <a:pt x="2521" y="214"/>
                </a:lnTo>
                <a:lnTo>
                  <a:pt x="2522" y="172"/>
                </a:lnTo>
                <a:lnTo>
                  <a:pt x="2522" y="214"/>
                </a:lnTo>
                <a:lnTo>
                  <a:pt x="2523" y="212"/>
                </a:lnTo>
                <a:lnTo>
                  <a:pt x="2523" y="212"/>
                </a:lnTo>
                <a:lnTo>
                  <a:pt x="2524" y="216"/>
                </a:lnTo>
                <a:lnTo>
                  <a:pt x="2524" y="215"/>
                </a:lnTo>
                <a:lnTo>
                  <a:pt x="2524" y="215"/>
                </a:lnTo>
                <a:lnTo>
                  <a:pt x="2525" y="213"/>
                </a:lnTo>
                <a:lnTo>
                  <a:pt x="2525" y="216"/>
                </a:lnTo>
                <a:lnTo>
                  <a:pt x="2525" y="216"/>
                </a:lnTo>
                <a:lnTo>
                  <a:pt x="2525" y="216"/>
                </a:lnTo>
                <a:lnTo>
                  <a:pt x="2525" y="216"/>
                </a:lnTo>
                <a:lnTo>
                  <a:pt x="2526" y="215"/>
                </a:lnTo>
                <a:lnTo>
                  <a:pt x="2526" y="215"/>
                </a:lnTo>
                <a:lnTo>
                  <a:pt x="2526" y="215"/>
                </a:lnTo>
                <a:lnTo>
                  <a:pt x="2526" y="216"/>
                </a:lnTo>
                <a:lnTo>
                  <a:pt x="2527" y="214"/>
                </a:lnTo>
                <a:lnTo>
                  <a:pt x="2527" y="215"/>
                </a:lnTo>
                <a:lnTo>
                  <a:pt x="2528" y="215"/>
                </a:lnTo>
                <a:lnTo>
                  <a:pt x="2528" y="216"/>
                </a:lnTo>
                <a:lnTo>
                  <a:pt x="2529" y="216"/>
                </a:lnTo>
                <a:lnTo>
                  <a:pt x="2529" y="216"/>
                </a:lnTo>
                <a:lnTo>
                  <a:pt x="2530" y="215"/>
                </a:lnTo>
                <a:lnTo>
                  <a:pt x="2530" y="215"/>
                </a:lnTo>
                <a:lnTo>
                  <a:pt x="2530" y="215"/>
                </a:lnTo>
                <a:lnTo>
                  <a:pt x="2530" y="216"/>
                </a:lnTo>
                <a:lnTo>
                  <a:pt x="2531" y="216"/>
                </a:lnTo>
                <a:lnTo>
                  <a:pt x="2531" y="216"/>
                </a:lnTo>
                <a:lnTo>
                  <a:pt x="2531" y="216"/>
                </a:lnTo>
                <a:lnTo>
                  <a:pt x="2532" y="72"/>
                </a:lnTo>
                <a:lnTo>
                  <a:pt x="2532" y="214"/>
                </a:lnTo>
                <a:lnTo>
                  <a:pt x="2532" y="215"/>
                </a:lnTo>
                <a:lnTo>
                  <a:pt x="2532" y="174"/>
                </a:lnTo>
                <a:lnTo>
                  <a:pt x="2532" y="215"/>
                </a:lnTo>
                <a:lnTo>
                  <a:pt x="2533" y="215"/>
                </a:lnTo>
                <a:lnTo>
                  <a:pt x="2533" y="215"/>
                </a:lnTo>
                <a:lnTo>
                  <a:pt x="2533" y="215"/>
                </a:lnTo>
                <a:lnTo>
                  <a:pt x="2534" y="216"/>
                </a:lnTo>
                <a:lnTo>
                  <a:pt x="2534" y="216"/>
                </a:lnTo>
                <a:lnTo>
                  <a:pt x="2534" y="216"/>
                </a:lnTo>
                <a:lnTo>
                  <a:pt x="2534" y="216"/>
                </a:lnTo>
                <a:lnTo>
                  <a:pt x="2535" y="214"/>
                </a:lnTo>
                <a:lnTo>
                  <a:pt x="2535" y="216"/>
                </a:lnTo>
                <a:lnTo>
                  <a:pt x="2536" y="216"/>
                </a:lnTo>
                <a:lnTo>
                  <a:pt x="2536" y="215"/>
                </a:lnTo>
                <a:lnTo>
                  <a:pt x="2536" y="216"/>
                </a:lnTo>
                <a:lnTo>
                  <a:pt x="2536" y="216"/>
                </a:lnTo>
                <a:lnTo>
                  <a:pt x="2537" y="216"/>
                </a:lnTo>
                <a:lnTo>
                  <a:pt x="2537" y="216"/>
                </a:lnTo>
                <a:lnTo>
                  <a:pt x="2537" y="181"/>
                </a:lnTo>
                <a:lnTo>
                  <a:pt x="2538" y="214"/>
                </a:lnTo>
                <a:lnTo>
                  <a:pt x="2538" y="214"/>
                </a:lnTo>
                <a:lnTo>
                  <a:pt x="2539" y="214"/>
                </a:lnTo>
                <a:lnTo>
                  <a:pt x="2539" y="182"/>
                </a:lnTo>
                <a:lnTo>
                  <a:pt x="2539" y="182"/>
                </a:lnTo>
                <a:lnTo>
                  <a:pt x="2539" y="182"/>
                </a:lnTo>
                <a:lnTo>
                  <a:pt x="2540" y="216"/>
                </a:lnTo>
                <a:lnTo>
                  <a:pt x="2540" y="216"/>
                </a:lnTo>
                <a:lnTo>
                  <a:pt x="2540" y="216"/>
                </a:lnTo>
                <a:lnTo>
                  <a:pt x="2540" y="216"/>
                </a:lnTo>
                <a:lnTo>
                  <a:pt x="2540" y="174"/>
                </a:lnTo>
                <a:lnTo>
                  <a:pt x="2541" y="213"/>
                </a:lnTo>
                <a:lnTo>
                  <a:pt x="2541" y="215"/>
                </a:lnTo>
                <a:lnTo>
                  <a:pt x="2542" y="216"/>
                </a:lnTo>
                <a:lnTo>
                  <a:pt x="2542" y="183"/>
                </a:lnTo>
                <a:lnTo>
                  <a:pt x="2542" y="214"/>
                </a:lnTo>
                <a:lnTo>
                  <a:pt x="2542" y="215"/>
                </a:lnTo>
                <a:lnTo>
                  <a:pt x="2543" y="210"/>
                </a:lnTo>
                <a:lnTo>
                  <a:pt x="2543" y="215"/>
                </a:lnTo>
                <a:lnTo>
                  <a:pt x="2543" y="215"/>
                </a:lnTo>
                <a:lnTo>
                  <a:pt x="2544" y="215"/>
                </a:lnTo>
                <a:lnTo>
                  <a:pt x="2544" y="215"/>
                </a:lnTo>
                <a:lnTo>
                  <a:pt x="2544" y="203"/>
                </a:lnTo>
                <a:lnTo>
                  <a:pt x="2544" y="214"/>
                </a:lnTo>
                <a:lnTo>
                  <a:pt x="2544" y="214"/>
                </a:lnTo>
                <a:lnTo>
                  <a:pt x="2545" y="211"/>
                </a:lnTo>
                <a:lnTo>
                  <a:pt x="2546" y="214"/>
                </a:lnTo>
                <a:lnTo>
                  <a:pt x="2546" y="214"/>
                </a:lnTo>
                <a:lnTo>
                  <a:pt x="2546" y="214"/>
                </a:lnTo>
                <a:lnTo>
                  <a:pt x="2547" y="216"/>
                </a:lnTo>
                <a:lnTo>
                  <a:pt x="2547" y="216"/>
                </a:lnTo>
                <a:lnTo>
                  <a:pt x="2547" y="216"/>
                </a:lnTo>
                <a:lnTo>
                  <a:pt x="2547" y="216"/>
                </a:lnTo>
                <a:lnTo>
                  <a:pt x="2548" y="213"/>
                </a:lnTo>
                <a:lnTo>
                  <a:pt x="2548" y="215"/>
                </a:lnTo>
                <a:lnTo>
                  <a:pt x="2548" y="216"/>
                </a:lnTo>
                <a:lnTo>
                  <a:pt x="2549" y="216"/>
                </a:lnTo>
                <a:lnTo>
                  <a:pt x="2549" y="215"/>
                </a:lnTo>
                <a:lnTo>
                  <a:pt x="2549" y="215"/>
                </a:lnTo>
                <a:lnTo>
                  <a:pt x="2549" y="215"/>
                </a:lnTo>
                <a:lnTo>
                  <a:pt x="2550" y="216"/>
                </a:lnTo>
                <a:lnTo>
                  <a:pt x="2550" y="215"/>
                </a:lnTo>
                <a:lnTo>
                  <a:pt x="2550" y="215"/>
                </a:lnTo>
                <a:lnTo>
                  <a:pt x="2550" y="215"/>
                </a:lnTo>
                <a:lnTo>
                  <a:pt x="2551" y="216"/>
                </a:lnTo>
                <a:lnTo>
                  <a:pt x="2551" y="216"/>
                </a:lnTo>
                <a:lnTo>
                  <a:pt x="2552" y="216"/>
                </a:lnTo>
                <a:lnTo>
                  <a:pt x="2552" y="215"/>
                </a:lnTo>
                <a:lnTo>
                  <a:pt x="2552" y="216"/>
                </a:lnTo>
                <a:lnTo>
                  <a:pt x="2553" y="216"/>
                </a:lnTo>
                <a:lnTo>
                  <a:pt x="2553" y="216"/>
                </a:lnTo>
                <a:lnTo>
                  <a:pt x="2553" y="216"/>
                </a:lnTo>
                <a:lnTo>
                  <a:pt x="2554" y="174"/>
                </a:lnTo>
                <a:lnTo>
                  <a:pt x="2554" y="215"/>
                </a:lnTo>
                <a:lnTo>
                  <a:pt x="2554" y="215"/>
                </a:lnTo>
                <a:lnTo>
                  <a:pt x="2554" y="215"/>
                </a:lnTo>
                <a:lnTo>
                  <a:pt x="2555" y="69"/>
                </a:lnTo>
                <a:lnTo>
                  <a:pt x="2555" y="215"/>
                </a:lnTo>
                <a:lnTo>
                  <a:pt x="2555" y="215"/>
                </a:lnTo>
                <a:lnTo>
                  <a:pt x="2555" y="214"/>
                </a:lnTo>
                <a:lnTo>
                  <a:pt x="2556" y="216"/>
                </a:lnTo>
                <a:lnTo>
                  <a:pt x="2556" y="216"/>
                </a:lnTo>
                <a:lnTo>
                  <a:pt x="2556" y="216"/>
                </a:lnTo>
                <a:lnTo>
                  <a:pt x="2557" y="216"/>
                </a:lnTo>
                <a:lnTo>
                  <a:pt x="2557" y="215"/>
                </a:lnTo>
                <a:lnTo>
                  <a:pt x="2557" y="216"/>
                </a:lnTo>
                <a:lnTo>
                  <a:pt x="2557" y="216"/>
                </a:lnTo>
                <a:lnTo>
                  <a:pt x="2557" y="216"/>
                </a:lnTo>
                <a:lnTo>
                  <a:pt x="2558" y="215"/>
                </a:lnTo>
                <a:lnTo>
                  <a:pt x="2558" y="215"/>
                </a:lnTo>
                <a:lnTo>
                  <a:pt x="2558" y="215"/>
                </a:lnTo>
                <a:lnTo>
                  <a:pt x="2559" y="216"/>
                </a:lnTo>
                <a:lnTo>
                  <a:pt x="2559" y="215"/>
                </a:lnTo>
                <a:lnTo>
                  <a:pt x="2559" y="215"/>
                </a:lnTo>
                <a:lnTo>
                  <a:pt x="2560" y="215"/>
                </a:lnTo>
                <a:lnTo>
                  <a:pt x="2560" y="216"/>
                </a:lnTo>
                <a:lnTo>
                  <a:pt x="2561" y="215"/>
                </a:lnTo>
                <a:lnTo>
                  <a:pt x="2561" y="215"/>
                </a:lnTo>
                <a:lnTo>
                  <a:pt x="2561" y="215"/>
                </a:lnTo>
                <a:lnTo>
                  <a:pt x="2561" y="216"/>
                </a:lnTo>
                <a:lnTo>
                  <a:pt x="2562" y="175"/>
                </a:lnTo>
                <a:lnTo>
                  <a:pt x="2562" y="216"/>
                </a:lnTo>
                <a:lnTo>
                  <a:pt x="2562" y="216"/>
                </a:lnTo>
                <a:lnTo>
                  <a:pt x="2562" y="216"/>
                </a:lnTo>
                <a:lnTo>
                  <a:pt x="2562" y="182"/>
                </a:lnTo>
                <a:lnTo>
                  <a:pt x="2563" y="183"/>
                </a:lnTo>
                <a:lnTo>
                  <a:pt x="2563" y="214"/>
                </a:lnTo>
                <a:lnTo>
                  <a:pt x="2564" y="160"/>
                </a:lnTo>
                <a:lnTo>
                  <a:pt x="2564" y="215"/>
                </a:lnTo>
                <a:lnTo>
                  <a:pt x="2564" y="215"/>
                </a:lnTo>
                <a:lnTo>
                  <a:pt x="2564" y="215"/>
                </a:lnTo>
                <a:lnTo>
                  <a:pt x="2564" y="208"/>
                </a:lnTo>
                <a:lnTo>
                  <a:pt x="2565" y="214"/>
                </a:lnTo>
                <a:lnTo>
                  <a:pt x="2565" y="214"/>
                </a:lnTo>
                <a:lnTo>
                  <a:pt x="2566" y="215"/>
                </a:lnTo>
                <a:lnTo>
                  <a:pt x="2566" y="174"/>
                </a:lnTo>
                <a:lnTo>
                  <a:pt x="2566" y="214"/>
                </a:lnTo>
                <a:lnTo>
                  <a:pt x="2567" y="214"/>
                </a:lnTo>
                <a:lnTo>
                  <a:pt x="2567" y="212"/>
                </a:lnTo>
                <a:lnTo>
                  <a:pt x="2567" y="215"/>
                </a:lnTo>
                <a:lnTo>
                  <a:pt x="2567" y="214"/>
                </a:lnTo>
                <a:lnTo>
                  <a:pt x="2568" y="214"/>
                </a:lnTo>
                <a:lnTo>
                  <a:pt x="2568" y="213"/>
                </a:lnTo>
                <a:lnTo>
                  <a:pt x="2569" y="216"/>
                </a:lnTo>
                <a:lnTo>
                  <a:pt x="2569" y="214"/>
                </a:lnTo>
                <a:lnTo>
                  <a:pt x="2569" y="214"/>
                </a:lnTo>
                <a:lnTo>
                  <a:pt x="2569" y="212"/>
                </a:lnTo>
                <a:lnTo>
                  <a:pt x="2569" y="216"/>
                </a:lnTo>
                <a:lnTo>
                  <a:pt x="2570" y="216"/>
                </a:lnTo>
                <a:lnTo>
                  <a:pt x="2570" y="216"/>
                </a:lnTo>
                <a:lnTo>
                  <a:pt x="2570" y="216"/>
                </a:lnTo>
                <a:lnTo>
                  <a:pt x="2570" y="215"/>
                </a:lnTo>
                <a:lnTo>
                  <a:pt x="2571" y="216"/>
                </a:lnTo>
                <a:lnTo>
                  <a:pt x="2571" y="216"/>
                </a:lnTo>
                <a:lnTo>
                  <a:pt x="2572" y="215"/>
                </a:lnTo>
                <a:lnTo>
                  <a:pt x="2572" y="215"/>
                </a:lnTo>
                <a:lnTo>
                  <a:pt x="2572" y="215"/>
                </a:lnTo>
                <a:lnTo>
                  <a:pt x="2573" y="216"/>
                </a:lnTo>
                <a:lnTo>
                  <a:pt x="2573" y="214"/>
                </a:lnTo>
                <a:lnTo>
                  <a:pt x="2573" y="214"/>
                </a:lnTo>
                <a:lnTo>
                  <a:pt x="2574" y="216"/>
                </a:lnTo>
                <a:lnTo>
                  <a:pt x="2574" y="216"/>
                </a:lnTo>
                <a:lnTo>
                  <a:pt x="2575" y="216"/>
                </a:lnTo>
                <a:lnTo>
                  <a:pt x="2575" y="154"/>
                </a:lnTo>
                <a:lnTo>
                  <a:pt x="2575" y="214"/>
                </a:lnTo>
                <a:lnTo>
                  <a:pt x="2575" y="214"/>
                </a:lnTo>
                <a:lnTo>
                  <a:pt x="2576" y="215"/>
                </a:lnTo>
                <a:lnTo>
                  <a:pt x="2576" y="71"/>
                </a:lnTo>
                <a:lnTo>
                  <a:pt x="2577" y="214"/>
                </a:lnTo>
                <a:lnTo>
                  <a:pt x="2577" y="214"/>
                </a:lnTo>
                <a:lnTo>
                  <a:pt x="2577" y="214"/>
                </a:lnTo>
                <a:lnTo>
                  <a:pt x="2578" y="216"/>
                </a:lnTo>
                <a:lnTo>
                  <a:pt x="2578" y="216"/>
                </a:lnTo>
                <a:lnTo>
                  <a:pt x="2578" y="216"/>
                </a:lnTo>
                <a:lnTo>
                  <a:pt x="2578" y="215"/>
                </a:lnTo>
                <a:lnTo>
                  <a:pt x="2579" y="215"/>
                </a:lnTo>
                <a:lnTo>
                  <a:pt x="2579" y="215"/>
                </a:lnTo>
                <a:lnTo>
                  <a:pt x="2579" y="216"/>
                </a:lnTo>
                <a:lnTo>
                  <a:pt x="2580" y="214"/>
                </a:lnTo>
                <a:lnTo>
                  <a:pt x="2580" y="215"/>
                </a:lnTo>
                <a:lnTo>
                  <a:pt x="2580" y="214"/>
                </a:lnTo>
                <a:lnTo>
                  <a:pt x="2581" y="216"/>
                </a:lnTo>
                <a:lnTo>
                  <a:pt x="2581" y="216"/>
                </a:lnTo>
                <a:lnTo>
                  <a:pt x="2581" y="216"/>
                </a:lnTo>
                <a:lnTo>
                  <a:pt x="2582" y="214"/>
                </a:lnTo>
                <a:lnTo>
                  <a:pt x="2582" y="215"/>
                </a:lnTo>
                <a:lnTo>
                  <a:pt x="2583" y="215"/>
                </a:lnTo>
                <a:lnTo>
                  <a:pt x="2583" y="216"/>
                </a:lnTo>
                <a:lnTo>
                  <a:pt x="2583" y="181"/>
                </a:lnTo>
                <a:lnTo>
                  <a:pt x="2583" y="214"/>
                </a:lnTo>
                <a:lnTo>
                  <a:pt x="2583" y="214"/>
                </a:lnTo>
                <a:lnTo>
                  <a:pt x="2584" y="212"/>
                </a:lnTo>
                <a:lnTo>
                  <a:pt x="2584" y="216"/>
                </a:lnTo>
                <a:lnTo>
                  <a:pt x="2585" y="215"/>
                </a:lnTo>
                <a:lnTo>
                  <a:pt x="2585" y="214"/>
                </a:lnTo>
                <a:lnTo>
                  <a:pt x="2585" y="148"/>
                </a:lnTo>
                <a:lnTo>
                  <a:pt x="2586" y="215"/>
                </a:lnTo>
                <a:lnTo>
                  <a:pt x="2586" y="183"/>
                </a:lnTo>
                <a:lnTo>
                  <a:pt x="2586" y="149"/>
                </a:lnTo>
                <a:lnTo>
                  <a:pt x="2586" y="148"/>
                </a:lnTo>
                <a:lnTo>
                  <a:pt x="2587" y="214"/>
                </a:lnTo>
                <a:lnTo>
                  <a:pt x="2587" y="214"/>
                </a:lnTo>
                <a:lnTo>
                  <a:pt x="2587" y="214"/>
                </a:lnTo>
                <a:lnTo>
                  <a:pt x="2587" y="215"/>
                </a:lnTo>
                <a:lnTo>
                  <a:pt x="2588" y="173"/>
                </a:lnTo>
                <a:lnTo>
                  <a:pt x="2588" y="214"/>
                </a:lnTo>
                <a:lnTo>
                  <a:pt x="2588" y="214"/>
                </a:lnTo>
                <a:lnTo>
                  <a:pt x="2589" y="212"/>
                </a:lnTo>
                <a:lnTo>
                  <a:pt x="2589" y="214"/>
                </a:lnTo>
                <a:lnTo>
                  <a:pt x="2589" y="214"/>
                </a:lnTo>
                <a:lnTo>
                  <a:pt x="2589" y="214"/>
                </a:lnTo>
                <a:lnTo>
                  <a:pt x="2590" y="211"/>
                </a:lnTo>
                <a:lnTo>
                  <a:pt x="2590" y="216"/>
                </a:lnTo>
                <a:lnTo>
                  <a:pt x="2590" y="216"/>
                </a:lnTo>
                <a:lnTo>
                  <a:pt x="2591" y="214"/>
                </a:lnTo>
                <a:lnTo>
                  <a:pt x="2591" y="216"/>
                </a:lnTo>
                <a:lnTo>
                  <a:pt x="2591" y="216"/>
                </a:lnTo>
                <a:lnTo>
                  <a:pt x="2591" y="216"/>
                </a:lnTo>
                <a:lnTo>
                  <a:pt x="2592" y="216"/>
                </a:lnTo>
                <a:lnTo>
                  <a:pt x="2592" y="215"/>
                </a:lnTo>
                <a:lnTo>
                  <a:pt x="2593" y="216"/>
                </a:lnTo>
                <a:lnTo>
                  <a:pt x="2593" y="216"/>
                </a:lnTo>
                <a:lnTo>
                  <a:pt x="2593" y="216"/>
                </a:lnTo>
                <a:lnTo>
                  <a:pt x="2593" y="215"/>
                </a:lnTo>
                <a:lnTo>
                  <a:pt x="2594" y="216"/>
                </a:lnTo>
                <a:lnTo>
                  <a:pt x="2594" y="216"/>
                </a:lnTo>
                <a:lnTo>
                  <a:pt x="2594" y="216"/>
                </a:lnTo>
                <a:lnTo>
                  <a:pt x="2595" y="215"/>
                </a:lnTo>
                <a:lnTo>
                  <a:pt x="2595" y="216"/>
                </a:lnTo>
                <a:lnTo>
                  <a:pt x="2595" y="216"/>
                </a:lnTo>
                <a:lnTo>
                  <a:pt x="2596" y="216"/>
                </a:lnTo>
                <a:lnTo>
                  <a:pt x="2596" y="215"/>
                </a:lnTo>
                <a:lnTo>
                  <a:pt x="2596" y="215"/>
                </a:lnTo>
                <a:lnTo>
                  <a:pt x="2596" y="215"/>
                </a:lnTo>
                <a:lnTo>
                  <a:pt x="2596" y="216"/>
                </a:lnTo>
                <a:lnTo>
                  <a:pt x="2597" y="212"/>
                </a:lnTo>
                <a:lnTo>
                  <a:pt x="2597" y="214"/>
                </a:lnTo>
                <a:lnTo>
                  <a:pt x="2597" y="214"/>
                </a:lnTo>
                <a:lnTo>
                  <a:pt x="2598" y="216"/>
                </a:lnTo>
                <a:lnTo>
                  <a:pt x="2598" y="69"/>
                </a:lnTo>
                <a:lnTo>
                  <a:pt x="2598" y="189"/>
                </a:lnTo>
                <a:lnTo>
                  <a:pt x="2599" y="214"/>
                </a:lnTo>
                <a:lnTo>
                  <a:pt x="2599" y="174"/>
                </a:lnTo>
                <a:lnTo>
                  <a:pt x="2599" y="216"/>
                </a:lnTo>
                <a:lnTo>
                  <a:pt x="2599" y="215"/>
                </a:lnTo>
                <a:lnTo>
                  <a:pt x="2600" y="215"/>
                </a:lnTo>
                <a:lnTo>
                  <a:pt x="2600" y="216"/>
                </a:lnTo>
                <a:lnTo>
                  <a:pt x="2601" y="215"/>
                </a:lnTo>
                <a:lnTo>
                  <a:pt x="2601" y="215"/>
                </a:lnTo>
                <a:lnTo>
                  <a:pt x="2601" y="215"/>
                </a:lnTo>
                <a:lnTo>
                  <a:pt x="2601" y="216"/>
                </a:lnTo>
                <a:lnTo>
                  <a:pt x="2601" y="214"/>
                </a:lnTo>
                <a:lnTo>
                  <a:pt x="2602" y="215"/>
                </a:lnTo>
                <a:lnTo>
                  <a:pt x="2602" y="215"/>
                </a:lnTo>
                <a:lnTo>
                  <a:pt x="2603" y="216"/>
                </a:lnTo>
                <a:lnTo>
                  <a:pt x="2603" y="216"/>
                </a:lnTo>
                <a:lnTo>
                  <a:pt x="2603" y="216"/>
                </a:lnTo>
                <a:lnTo>
                  <a:pt x="2603" y="216"/>
                </a:lnTo>
                <a:lnTo>
                  <a:pt x="2603" y="215"/>
                </a:lnTo>
                <a:lnTo>
                  <a:pt x="2604" y="216"/>
                </a:lnTo>
                <a:lnTo>
                  <a:pt x="2604" y="216"/>
                </a:lnTo>
                <a:lnTo>
                  <a:pt x="2605" y="216"/>
                </a:lnTo>
                <a:lnTo>
                  <a:pt x="2605" y="215"/>
                </a:lnTo>
                <a:lnTo>
                  <a:pt x="2605" y="215"/>
                </a:lnTo>
                <a:lnTo>
                  <a:pt x="2605" y="215"/>
                </a:lnTo>
                <a:lnTo>
                  <a:pt x="2605" y="216"/>
                </a:lnTo>
                <a:lnTo>
                  <a:pt x="2606" y="215"/>
                </a:lnTo>
                <a:lnTo>
                  <a:pt x="2606" y="215"/>
                </a:lnTo>
                <a:lnTo>
                  <a:pt x="2607" y="215"/>
                </a:lnTo>
                <a:lnTo>
                  <a:pt x="2607" y="216"/>
                </a:lnTo>
                <a:lnTo>
                  <a:pt x="2607" y="216"/>
                </a:lnTo>
                <a:lnTo>
                  <a:pt x="2608" y="216"/>
                </a:lnTo>
                <a:lnTo>
                  <a:pt x="2609" y="214"/>
                </a:lnTo>
                <a:lnTo>
                  <a:pt x="2609" y="213"/>
                </a:lnTo>
                <a:lnTo>
                  <a:pt x="2609" y="215"/>
                </a:lnTo>
                <a:lnTo>
                  <a:pt x="2609" y="211"/>
                </a:lnTo>
                <a:lnTo>
                  <a:pt x="2610" y="214"/>
                </a:lnTo>
                <a:lnTo>
                  <a:pt x="2610" y="214"/>
                </a:lnTo>
                <a:lnTo>
                  <a:pt x="2610" y="216"/>
                </a:lnTo>
                <a:lnTo>
                  <a:pt x="2610" y="182"/>
                </a:lnTo>
                <a:lnTo>
                  <a:pt x="2611" y="214"/>
                </a:lnTo>
                <a:lnTo>
                  <a:pt x="2611" y="215"/>
                </a:lnTo>
                <a:lnTo>
                  <a:pt x="2611" y="183"/>
                </a:lnTo>
                <a:lnTo>
                  <a:pt x="2611" y="216"/>
                </a:lnTo>
                <a:lnTo>
                  <a:pt x="2612" y="215"/>
                </a:lnTo>
                <a:lnTo>
                  <a:pt x="2612" y="215"/>
                </a:lnTo>
                <a:lnTo>
                  <a:pt x="2612" y="214"/>
                </a:lnTo>
                <a:lnTo>
                  <a:pt x="2613" y="216"/>
                </a:lnTo>
                <a:lnTo>
                  <a:pt x="2613" y="215"/>
                </a:lnTo>
                <a:lnTo>
                  <a:pt x="2613" y="215"/>
                </a:lnTo>
                <a:lnTo>
                  <a:pt x="2614" y="216"/>
                </a:lnTo>
                <a:lnTo>
                  <a:pt x="2614" y="210"/>
                </a:lnTo>
                <a:lnTo>
                  <a:pt x="2614" y="215"/>
                </a:lnTo>
                <a:lnTo>
                  <a:pt x="2615" y="216"/>
                </a:lnTo>
                <a:lnTo>
                  <a:pt x="2615" y="216"/>
                </a:lnTo>
                <a:lnTo>
                  <a:pt x="2616" y="216"/>
                </a:lnTo>
                <a:lnTo>
                  <a:pt x="2616" y="215"/>
                </a:lnTo>
                <a:lnTo>
                  <a:pt x="2617" y="216"/>
                </a:lnTo>
                <a:lnTo>
                  <a:pt x="2617" y="216"/>
                </a:lnTo>
                <a:lnTo>
                  <a:pt x="2617" y="216"/>
                </a:lnTo>
                <a:lnTo>
                  <a:pt x="2617" y="174"/>
                </a:lnTo>
                <a:lnTo>
                  <a:pt x="2618" y="174"/>
                </a:lnTo>
                <a:lnTo>
                  <a:pt x="2618" y="174"/>
                </a:lnTo>
                <a:lnTo>
                  <a:pt x="2618" y="215"/>
                </a:lnTo>
                <a:lnTo>
                  <a:pt x="2619" y="70"/>
                </a:lnTo>
                <a:lnTo>
                  <a:pt x="2619" y="215"/>
                </a:lnTo>
                <a:lnTo>
                  <a:pt x="2619" y="214"/>
                </a:lnTo>
                <a:lnTo>
                  <a:pt x="2619" y="216"/>
                </a:lnTo>
                <a:lnTo>
                  <a:pt x="2620" y="181"/>
                </a:lnTo>
                <a:lnTo>
                  <a:pt x="2620" y="211"/>
                </a:lnTo>
                <a:lnTo>
                  <a:pt x="2620" y="214"/>
                </a:lnTo>
                <a:lnTo>
                  <a:pt x="2621" y="208"/>
                </a:lnTo>
                <a:lnTo>
                  <a:pt x="2621" y="216"/>
                </a:lnTo>
                <a:lnTo>
                  <a:pt x="2621" y="212"/>
                </a:lnTo>
                <a:lnTo>
                  <a:pt x="2621" y="210"/>
                </a:lnTo>
                <a:lnTo>
                  <a:pt x="2621" y="209"/>
                </a:lnTo>
                <a:lnTo>
                  <a:pt x="2621" y="216"/>
                </a:lnTo>
                <a:lnTo>
                  <a:pt x="2622" y="215"/>
                </a:lnTo>
                <a:lnTo>
                  <a:pt x="2622" y="215"/>
                </a:lnTo>
                <a:lnTo>
                  <a:pt x="2623" y="215"/>
                </a:lnTo>
                <a:lnTo>
                  <a:pt x="2623" y="216"/>
                </a:lnTo>
                <a:lnTo>
                  <a:pt x="2623" y="216"/>
                </a:lnTo>
                <a:lnTo>
                  <a:pt x="2624" y="216"/>
                </a:lnTo>
                <a:lnTo>
                  <a:pt x="2624" y="216"/>
                </a:lnTo>
                <a:lnTo>
                  <a:pt x="2624" y="215"/>
                </a:lnTo>
                <a:lnTo>
                  <a:pt x="2625" y="215"/>
                </a:lnTo>
                <a:lnTo>
                  <a:pt x="2625" y="215"/>
                </a:lnTo>
                <a:lnTo>
                  <a:pt x="2625" y="216"/>
                </a:lnTo>
                <a:lnTo>
                  <a:pt x="2626" y="215"/>
                </a:lnTo>
                <a:lnTo>
                  <a:pt x="2626" y="215"/>
                </a:lnTo>
                <a:lnTo>
                  <a:pt x="2626" y="215"/>
                </a:lnTo>
                <a:lnTo>
                  <a:pt x="2627" y="143"/>
                </a:lnTo>
                <a:lnTo>
                  <a:pt x="2627" y="216"/>
                </a:lnTo>
                <a:lnTo>
                  <a:pt x="2627" y="215"/>
                </a:lnTo>
                <a:lnTo>
                  <a:pt x="2628" y="181"/>
                </a:lnTo>
                <a:lnTo>
                  <a:pt x="2628" y="216"/>
                </a:lnTo>
                <a:lnTo>
                  <a:pt x="2628" y="215"/>
                </a:lnTo>
                <a:lnTo>
                  <a:pt x="2628" y="215"/>
                </a:lnTo>
                <a:lnTo>
                  <a:pt x="2628" y="183"/>
                </a:lnTo>
                <a:lnTo>
                  <a:pt x="2629" y="215"/>
                </a:lnTo>
                <a:lnTo>
                  <a:pt x="2630" y="215"/>
                </a:lnTo>
                <a:lnTo>
                  <a:pt x="2630" y="172"/>
                </a:lnTo>
                <a:lnTo>
                  <a:pt x="2630" y="213"/>
                </a:lnTo>
                <a:lnTo>
                  <a:pt x="2631" y="213"/>
                </a:lnTo>
                <a:lnTo>
                  <a:pt x="2631" y="213"/>
                </a:lnTo>
                <a:lnTo>
                  <a:pt x="2631" y="215"/>
                </a:lnTo>
                <a:lnTo>
                  <a:pt x="2632" y="215"/>
                </a:lnTo>
                <a:lnTo>
                  <a:pt x="2632" y="215"/>
                </a:lnTo>
                <a:lnTo>
                  <a:pt x="2632" y="212"/>
                </a:lnTo>
                <a:lnTo>
                  <a:pt x="2633" y="216"/>
                </a:lnTo>
                <a:lnTo>
                  <a:pt x="2633" y="216"/>
                </a:lnTo>
                <a:lnTo>
                  <a:pt x="2633" y="216"/>
                </a:lnTo>
                <a:lnTo>
                  <a:pt x="2633" y="216"/>
                </a:lnTo>
                <a:lnTo>
                  <a:pt x="2633" y="214"/>
                </a:lnTo>
                <a:lnTo>
                  <a:pt x="2634" y="216"/>
                </a:lnTo>
                <a:lnTo>
                  <a:pt x="2634" y="216"/>
                </a:lnTo>
                <a:lnTo>
                  <a:pt x="2634" y="214"/>
                </a:lnTo>
                <a:lnTo>
                  <a:pt x="2635" y="216"/>
                </a:lnTo>
                <a:lnTo>
                  <a:pt x="2635" y="216"/>
                </a:lnTo>
                <a:lnTo>
                  <a:pt x="2635" y="216"/>
                </a:lnTo>
                <a:lnTo>
                  <a:pt x="2635" y="216"/>
                </a:lnTo>
                <a:lnTo>
                  <a:pt x="2636" y="215"/>
                </a:lnTo>
                <a:lnTo>
                  <a:pt x="2636" y="215"/>
                </a:lnTo>
                <a:lnTo>
                  <a:pt x="2636" y="216"/>
                </a:lnTo>
                <a:lnTo>
                  <a:pt x="2636" y="216"/>
                </a:lnTo>
                <a:lnTo>
                  <a:pt x="2637" y="215"/>
                </a:lnTo>
                <a:lnTo>
                  <a:pt x="2637" y="215"/>
                </a:lnTo>
                <a:lnTo>
                  <a:pt x="2638" y="215"/>
                </a:lnTo>
                <a:lnTo>
                  <a:pt x="2638" y="216"/>
                </a:lnTo>
                <a:lnTo>
                  <a:pt x="2638" y="214"/>
                </a:lnTo>
                <a:lnTo>
                  <a:pt x="2638" y="215"/>
                </a:lnTo>
                <a:lnTo>
                  <a:pt x="2639" y="215"/>
                </a:lnTo>
                <a:lnTo>
                  <a:pt x="2639" y="174"/>
                </a:lnTo>
                <a:lnTo>
                  <a:pt x="2640" y="216"/>
                </a:lnTo>
                <a:lnTo>
                  <a:pt x="2640" y="215"/>
                </a:lnTo>
                <a:lnTo>
                  <a:pt x="2640" y="215"/>
                </a:lnTo>
                <a:lnTo>
                  <a:pt x="2640" y="72"/>
                </a:lnTo>
                <a:lnTo>
                  <a:pt x="2641" y="216"/>
                </a:lnTo>
                <a:lnTo>
                  <a:pt x="2641" y="216"/>
                </a:lnTo>
                <a:lnTo>
                  <a:pt x="2641" y="216"/>
                </a:lnTo>
                <a:lnTo>
                  <a:pt x="2642" y="212"/>
                </a:lnTo>
                <a:lnTo>
                  <a:pt x="2642" y="215"/>
                </a:lnTo>
                <a:lnTo>
                  <a:pt x="2642" y="215"/>
                </a:lnTo>
                <a:lnTo>
                  <a:pt x="2642" y="216"/>
                </a:lnTo>
                <a:lnTo>
                  <a:pt x="2643" y="215"/>
                </a:lnTo>
                <a:lnTo>
                  <a:pt x="2643" y="215"/>
                </a:lnTo>
                <a:lnTo>
                  <a:pt x="2643" y="215"/>
                </a:lnTo>
                <a:lnTo>
                  <a:pt x="2643" y="215"/>
                </a:lnTo>
                <a:lnTo>
                  <a:pt x="2644" y="216"/>
                </a:lnTo>
                <a:lnTo>
                  <a:pt x="2644" y="216"/>
                </a:lnTo>
                <a:lnTo>
                  <a:pt x="2644" y="216"/>
                </a:lnTo>
                <a:lnTo>
                  <a:pt x="2645" y="175"/>
                </a:lnTo>
                <a:lnTo>
                  <a:pt x="2645" y="216"/>
                </a:lnTo>
                <a:lnTo>
                  <a:pt x="2645" y="216"/>
                </a:lnTo>
                <a:lnTo>
                  <a:pt x="2646" y="215"/>
                </a:lnTo>
                <a:lnTo>
                  <a:pt x="2646" y="216"/>
                </a:lnTo>
                <a:lnTo>
                  <a:pt x="2646" y="215"/>
                </a:lnTo>
                <a:lnTo>
                  <a:pt x="2647" y="215"/>
                </a:lnTo>
                <a:lnTo>
                  <a:pt x="2647" y="143"/>
                </a:lnTo>
                <a:lnTo>
                  <a:pt x="2648" y="215"/>
                </a:lnTo>
                <a:lnTo>
                  <a:pt x="2648" y="215"/>
                </a:lnTo>
                <a:lnTo>
                  <a:pt x="2648" y="215"/>
                </a:lnTo>
                <a:lnTo>
                  <a:pt x="2649" y="174"/>
                </a:lnTo>
                <a:lnTo>
                  <a:pt x="2649" y="183"/>
                </a:lnTo>
                <a:lnTo>
                  <a:pt x="2649" y="181"/>
                </a:lnTo>
                <a:lnTo>
                  <a:pt x="2650" y="215"/>
                </a:lnTo>
                <a:lnTo>
                  <a:pt x="2650" y="183"/>
                </a:lnTo>
                <a:lnTo>
                  <a:pt x="2650" y="182"/>
                </a:lnTo>
                <a:lnTo>
                  <a:pt x="2650" y="173"/>
                </a:lnTo>
                <a:lnTo>
                  <a:pt x="2651" y="215"/>
                </a:lnTo>
                <a:lnTo>
                  <a:pt x="2651" y="214"/>
                </a:lnTo>
                <a:lnTo>
                  <a:pt x="2651" y="214"/>
                </a:lnTo>
                <a:lnTo>
                  <a:pt x="2651" y="215"/>
                </a:lnTo>
                <a:lnTo>
                  <a:pt x="2652" y="213"/>
                </a:lnTo>
                <a:lnTo>
                  <a:pt x="2652" y="214"/>
                </a:lnTo>
                <a:lnTo>
                  <a:pt x="2652" y="214"/>
                </a:lnTo>
                <a:lnTo>
                  <a:pt x="2652" y="214"/>
                </a:lnTo>
                <a:lnTo>
                  <a:pt x="2653" y="216"/>
                </a:lnTo>
                <a:lnTo>
                  <a:pt x="2653" y="215"/>
                </a:lnTo>
                <a:lnTo>
                  <a:pt x="2653" y="215"/>
                </a:lnTo>
                <a:lnTo>
                  <a:pt x="2654" y="216"/>
                </a:lnTo>
                <a:lnTo>
                  <a:pt x="2654" y="214"/>
                </a:lnTo>
                <a:lnTo>
                  <a:pt x="2654" y="215"/>
                </a:lnTo>
                <a:lnTo>
                  <a:pt x="2655" y="215"/>
                </a:lnTo>
                <a:lnTo>
                  <a:pt x="2655" y="216"/>
                </a:lnTo>
                <a:lnTo>
                  <a:pt x="2655" y="214"/>
                </a:lnTo>
                <a:lnTo>
                  <a:pt x="2656" y="215"/>
                </a:lnTo>
                <a:lnTo>
                  <a:pt x="2656" y="215"/>
                </a:lnTo>
                <a:lnTo>
                  <a:pt x="2656" y="215"/>
                </a:lnTo>
                <a:lnTo>
                  <a:pt x="2656" y="216"/>
                </a:lnTo>
                <a:lnTo>
                  <a:pt x="2657" y="216"/>
                </a:lnTo>
                <a:lnTo>
                  <a:pt x="2657" y="216"/>
                </a:lnTo>
                <a:lnTo>
                  <a:pt x="2657" y="216"/>
                </a:lnTo>
                <a:lnTo>
                  <a:pt x="2657" y="215"/>
                </a:lnTo>
                <a:lnTo>
                  <a:pt x="2658" y="216"/>
                </a:lnTo>
                <a:lnTo>
                  <a:pt x="2658" y="216"/>
                </a:lnTo>
                <a:lnTo>
                  <a:pt x="2658" y="216"/>
                </a:lnTo>
                <a:lnTo>
                  <a:pt x="2659" y="215"/>
                </a:lnTo>
                <a:lnTo>
                  <a:pt x="2659" y="215"/>
                </a:lnTo>
                <a:lnTo>
                  <a:pt x="2659" y="215"/>
                </a:lnTo>
                <a:lnTo>
                  <a:pt x="2660" y="216"/>
                </a:lnTo>
                <a:lnTo>
                  <a:pt x="2660" y="214"/>
                </a:lnTo>
                <a:lnTo>
                  <a:pt x="2660" y="215"/>
                </a:lnTo>
                <a:lnTo>
                  <a:pt x="2660" y="215"/>
                </a:lnTo>
                <a:lnTo>
                  <a:pt x="2661" y="181"/>
                </a:lnTo>
                <a:lnTo>
                  <a:pt x="2661" y="215"/>
                </a:lnTo>
                <a:lnTo>
                  <a:pt x="2661" y="213"/>
                </a:lnTo>
                <a:lnTo>
                  <a:pt x="2661" y="213"/>
                </a:lnTo>
                <a:lnTo>
                  <a:pt x="2662" y="71"/>
                </a:lnTo>
                <a:lnTo>
                  <a:pt x="2662" y="215"/>
                </a:lnTo>
                <a:lnTo>
                  <a:pt x="2663" y="215"/>
                </a:lnTo>
                <a:lnTo>
                  <a:pt x="2663" y="182"/>
                </a:lnTo>
                <a:lnTo>
                  <a:pt x="2663" y="216"/>
                </a:lnTo>
                <a:lnTo>
                  <a:pt x="2664" y="214"/>
                </a:lnTo>
                <a:lnTo>
                  <a:pt x="2664" y="214"/>
                </a:lnTo>
                <a:lnTo>
                  <a:pt x="2664" y="210"/>
                </a:lnTo>
                <a:lnTo>
                  <a:pt x="2664" y="216"/>
                </a:lnTo>
                <a:lnTo>
                  <a:pt x="2665" y="216"/>
                </a:lnTo>
                <a:lnTo>
                  <a:pt x="2665" y="216"/>
                </a:lnTo>
                <a:lnTo>
                  <a:pt x="2665" y="216"/>
                </a:lnTo>
                <a:lnTo>
                  <a:pt x="2665" y="215"/>
                </a:lnTo>
                <a:lnTo>
                  <a:pt x="2666" y="215"/>
                </a:lnTo>
                <a:lnTo>
                  <a:pt x="2666" y="216"/>
                </a:lnTo>
                <a:lnTo>
                  <a:pt x="2667" y="216"/>
                </a:lnTo>
                <a:lnTo>
                  <a:pt x="2667" y="215"/>
                </a:lnTo>
                <a:lnTo>
                  <a:pt x="2667" y="215"/>
                </a:lnTo>
                <a:lnTo>
                  <a:pt x="2667" y="215"/>
                </a:lnTo>
                <a:lnTo>
                  <a:pt x="2668" y="216"/>
                </a:lnTo>
                <a:lnTo>
                  <a:pt x="2668" y="216"/>
                </a:lnTo>
                <a:lnTo>
                  <a:pt x="2668" y="216"/>
                </a:lnTo>
                <a:lnTo>
                  <a:pt x="2669" y="215"/>
                </a:lnTo>
                <a:lnTo>
                  <a:pt x="2669" y="216"/>
                </a:lnTo>
                <a:lnTo>
                  <a:pt x="2670" y="216"/>
                </a:lnTo>
                <a:lnTo>
                  <a:pt x="2670" y="174"/>
                </a:lnTo>
                <a:lnTo>
                  <a:pt x="2670" y="215"/>
                </a:lnTo>
                <a:lnTo>
                  <a:pt x="2671" y="215"/>
                </a:lnTo>
                <a:lnTo>
                  <a:pt x="2671" y="174"/>
                </a:lnTo>
                <a:lnTo>
                  <a:pt x="2671" y="216"/>
                </a:lnTo>
                <a:lnTo>
                  <a:pt x="2672" y="214"/>
                </a:lnTo>
                <a:lnTo>
                  <a:pt x="2672" y="214"/>
                </a:lnTo>
                <a:lnTo>
                  <a:pt x="2672" y="216"/>
                </a:lnTo>
                <a:lnTo>
                  <a:pt x="2673" y="182"/>
                </a:lnTo>
                <a:lnTo>
                  <a:pt x="2673" y="213"/>
                </a:lnTo>
                <a:lnTo>
                  <a:pt x="2673" y="213"/>
                </a:lnTo>
                <a:lnTo>
                  <a:pt x="2673" y="214"/>
                </a:lnTo>
                <a:lnTo>
                  <a:pt x="2674" y="182"/>
                </a:lnTo>
                <a:lnTo>
                  <a:pt x="2674" y="212"/>
                </a:lnTo>
                <a:lnTo>
                  <a:pt x="2674" y="213"/>
                </a:lnTo>
                <a:lnTo>
                  <a:pt x="2674" y="213"/>
                </a:lnTo>
                <a:lnTo>
                  <a:pt x="2675" y="216"/>
                </a:lnTo>
                <a:lnTo>
                  <a:pt x="2675" y="216"/>
                </a:lnTo>
                <a:lnTo>
                  <a:pt x="2675" y="216"/>
                </a:lnTo>
                <a:lnTo>
                  <a:pt x="2676" y="216"/>
                </a:lnTo>
                <a:lnTo>
                  <a:pt x="2676" y="214"/>
                </a:lnTo>
                <a:lnTo>
                  <a:pt x="2676" y="214"/>
                </a:lnTo>
                <a:lnTo>
                  <a:pt x="2676" y="214"/>
                </a:lnTo>
                <a:lnTo>
                  <a:pt x="2676" y="216"/>
                </a:lnTo>
                <a:lnTo>
                  <a:pt x="2677" y="213"/>
                </a:lnTo>
                <a:lnTo>
                  <a:pt x="2677" y="214"/>
                </a:lnTo>
                <a:lnTo>
                  <a:pt x="2678" y="214"/>
                </a:lnTo>
                <a:lnTo>
                  <a:pt x="2678" y="216"/>
                </a:lnTo>
                <a:lnTo>
                  <a:pt x="2678" y="215"/>
                </a:lnTo>
                <a:lnTo>
                  <a:pt x="2678" y="215"/>
                </a:lnTo>
                <a:lnTo>
                  <a:pt x="2679" y="215"/>
                </a:lnTo>
                <a:lnTo>
                  <a:pt x="2679" y="216"/>
                </a:lnTo>
                <a:lnTo>
                  <a:pt x="2680" y="216"/>
                </a:lnTo>
                <a:lnTo>
                  <a:pt x="2680" y="214"/>
                </a:lnTo>
                <a:lnTo>
                  <a:pt x="2680" y="213"/>
                </a:lnTo>
                <a:lnTo>
                  <a:pt x="2681" y="216"/>
                </a:lnTo>
                <a:lnTo>
                  <a:pt x="2681" y="216"/>
                </a:lnTo>
                <a:lnTo>
                  <a:pt x="2681" y="216"/>
                </a:lnTo>
                <a:lnTo>
                  <a:pt x="2681" y="216"/>
                </a:lnTo>
                <a:lnTo>
                  <a:pt x="2682" y="215"/>
                </a:lnTo>
                <a:lnTo>
                  <a:pt x="2682" y="215"/>
                </a:lnTo>
                <a:lnTo>
                  <a:pt x="2682" y="215"/>
                </a:lnTo>
                <a:lnTo>
                  <a:pt x="2682" y="216"/>
                </a:lnTo>
                <a:lnTo>
                  <a:pt x="2683" y="214"/>
                </a:lnTo>
                <a:lnTo>
                  <a:pt x="2683" y="174"/>
                </a:lnTo>
                <a:lnTo>
                  <a:pt x="2684" y="72"/>
                </a:lnTo>
                <a:lnTo>
                  <a:pt x="2684" y="216"/>
                </a:lnTo>
                <a:lnTo>
                  <a:pt x="2684" y="214"/>
                </a:lnTo>
                <a:lnTo>
                  <a:pt x="2685" y="173"/>
                </a:lnTo>
                <a:lnTo>
                  <a:pt x="2685" y="216"/>
                </a:lnTo>
                <a:lnTo>
                  <a:pt x="2685" y="215"/>
                </a:lnTo>
                <a:lnTo>
                  <a:pt x="2686" y="215"/>
                </a:lnTo>
                <a:lnTo>
                  <a:pt x="2686" y="215"/>
                </a:lnTo>
                <a:lnTo>
                  <a:pt x="2686" y="170"/>
                </a:lnTo>
                <a:lnTo>
                  <a:pt x="2686" y="171"/>
                </a:lnTo>
                <a:lnTo>
                  <a:pt x="2686" y="170"/>
                </a:lnTo>
                <a:lnTo>
                  <a:pt x="2687" y="152"/>
                </a:lnTo>
                <a:lnTo>
                  <a:pt x="2687" y="214"/>
                </a:lnTo>
                <a:lnTo>
                  <a:pt x="2688" y="173"/>
                </a:lnTo>
                <a:lnTo>
                  <a:pt x="2688" y="174"/>
                </a:lnTo>
                <a:lnTo>
                  <a:pt x="2688" y="161"/>
                </a:lnTo>
                <a:lnTo>
                  <a:pt x="2689" y="194"/>
                </a:lnTo>
                <a:lnTo>
                  <a:pt x="2689" y="196"/>
                </a:lnTo>
                <a:lnTo>
                  <a:pt x="2689" y="193"/>
                </a:lnTo>
                <a:lnTo>
                  <a:pt x="2690" y="215"/>
                </a:lnTo>
                <a:lnTo>
                  <a:pt x="2690" y="215"/>
                </a:lnTo>
                <a:lnTo>
                  <a:pt x="2690" y="215"/>
                </a:lnTo>
                <a:lnTo>
                  <a:pt x="2690" y="216"/>
                </a:lnTo>
                <a:lnTo>
                  <a:pt x="2691" y="215"/>
                </a:lnTo>
                <a:lnTo>
                  <a:pt x="2691" y="215"/>
                </a:lnTo>
                <a:lnTo>
                  <a:pt x="2691" y="215"/>
                </a:lnTo>
                <a:lnTo>
                  <a:pt x="2692" y="216"/>
                </a:lnTo>
                <a:lnTo>
                  <a:pt x="2692" y="216"/>
                </a:lnTo>
                <a:lnTo>
                  <a:pt x="2692" y="216"/>
                </a:lnTo>
                <a:lnTo>
                  <a:pt x="2693" y="213"/>
                </a:lnTo>
                <a:lnTo>
                  <a:pt x="2693" y="216"/>
                </a:lnTo>
                <a:lnTo>
                  <a:pt x="2693" y="215"/>
                </a:lnTo>
                <a:lnTo>
                  <a:pt x="2694" y="215"/>
                </a:lnTo>
                <a:lnTo>
                  <a:pt x="2694" y="173"/>
                </a:lnTo>
                <a:lnTo>
                  <a:pt x="2694" y="215"/>
                </a:lnTo>
                <a:lnTo>
                  <a:pt x="2694" y="215"/>
                </a:lnTo>
                <a:lnTo>
                  <a:pt x="2695" y="215"/>
                </a:lnTo>
                <a:lnTo>
                  <a:pt x="2696" y="173"/>
                </a:lnTo>
                <a:lnTo>
                  <a:pt x="2696" y="174"/>
                </a:lnTo>
                <a:lnTo>
                  <a:pt x="2697" y="214"/>
                </a:lnTo>
                <a:lnTo>
                  <a:pt x="2697" y="183"/>
                </a:lnTo>
                <a:lnTo>
                  <a:pt x="2697" y="183"/>
                </a:lnTo>
                <a:lnTo>
                  <a:pt x="2698" y="216"/>
                </a:lnTo>
                <a:lnTo>
                  <a:pt x="2698" y="215"/>
                </a:lnTo>
                <a:lnTo>
                  <a:pt x="2698" y="215"/>
                </a:lnTo>
                <a:lnTo>
                  <a:pt x="2698" y="215"/>
                </a:lnTo>
                <a:lnTo>
                  <a:pt x="2699" y="216"/>
                </a:lnTo>
                <a:lnTo>
                  <a:pt x="2699" y="216"/>
                </a:lnTo>
                <a:lnTo>
                  <a:pt x="2699" y="216"/>
                </a:lnTo>
                <a:lnTo>
                  <a:pt x="2699" y="215"/>
                </a:lnTo>
                <a:lnTo>
                  <a:pt x="2700" y="216"/>
                </a:lnTo>
                <a:lnTo>
                  <a:pt x="2700" y="216"/>
                </a:lnTo>
                <a:lnTo>
                  <a:pt x="2700" y="216"/>
                </a:lnTo>
                <a:lnTo>
                  <a:pt x="2700" y="216"/>
                </a:lnTo>
                <a:lnTo>
                  <a:pt x="2701" y="215"/>
                </a:lnTo>
                <a:lnTo>
                  <a:pt x="2701" y="215"/>
                </a:lnTo>
                <a:lnTo>
                  <a:pt x="2702" y="215"/>
                </a:lnTo>
                <a:lnTo>
                  <a:pt x="2702" y="216"/>
                </a:lnTo>
                <a:lnTo>
                  <a:pt x="2702" y="215"/>
                </a:lnTo>
                <a:lnTo>
                  <a:pt x="2702" y="215"/>
                </a:lnTo>
                <a:lnTo>
                  <a:pt x="2703" y="215"/>
                </a:lnTo>
                <a:lnTo>
                  <a:pt x="2703" y="216"/>
                </a:lnTo>
                <a:lnTo>
                  <a:pt x="2704" y="216"/>
                </a:lnTo>
                <a:lnTo>
                  <a:pt x="2704" y="216"/>
                </a:lnTo>
                <a:lnTo>
                  <a:pt x="2704" y="201"/>
                </a:lnTo>
                <a:lnTo>
                  <a:pt x="2705" y="201"/>
                </a:lnTo>
                <a:lnTo>
                  <a:pt x="2705" y="213"/>
                </a:lnTo>
                <a:lnTo>
                  <a:pt x="2706" y="216"/>
                </a:lnTo>
                <a:lnTo>
                  <a:pt x="2706" y="71"/>
                </a:lnTo>
                <a:lnTo>
                  <a:pt x="2706" y="75"/>
                </a:lnTo>
                <a:lnTo>
                  <a:pt x="2707" y="215"/>
                </a:lnTo>
                <a:lnTo>
                  <a:pt x="2707" y="215"/>
                </a:lnTo>
                <a:lnTo>
                  <a:pt x="2707" y="215"/>
                </a:lnTo>
                <a:lnTo>
                  <a:pt x="2708" y="214"/>
                </a:lnTo>
                <a:lnTo>
                  <a:pt x="2708" y="215"/>
                </a:lnTo>
                <a:lnTo>
                  <a:pt x="2708" y="215"/>
                </a:lnTo>
                <a:lnTo>
                  <a:pt x="2709" y="215"/>
                </a:lnTo>
                <a:lnTo>
                  <a:pt x="2709" y="215"/>
                </a:lnTo>
                <a:lnTo>
                  <a:pt x="2709" y="202"/>
                </a:lnTo>
                <a:lnTo>
                  <a:pt x="2709" y="214"/>
                </a:lnTo>
                <a:lnTo>
                  <a:pt x="2710" y="214"/>
                </a:lnTo>
                <a:lnTo>
                  <a:pt x="2710" y="215"/>
                </a:lnTo>
                <a:lnTo>
                  <a:pt x="2711" y="214"/>
                </a:lnTo>
                <a:lnTo>
                  <a:pt x="2711" y="214"/>
                </a:lnTo>
                <a:lnTo>
                  <a:pt x="2711" y="214"/>
                </a:lnTo>
                <a:lnTo>
                  <a:pt x="2711" y="215"/>
                </a:lnTo>
                <a:lnTo>
                  <a:pt x="2712" y="215"/>
                </a:lnTo>
                <a:lnTo>
                  <a:pt x="2712" y="174"/>
                </a:lnTo>
                <a:lnTo>
                  <a:pt x="2713" y="215"/>
                </a:lnTo>
                <a:lnTo>
                  <a:pt x="2713" y="215"/>
                </a:lnTo>
                <a:lnTo>
                  <a:pt x="2713" y="215"/>
                </a:lnTo>
                <a:lnTo>
                  <a:pt x="2713" y="216"/>
                </a:lnTo>
                <a:lnTo>
                  <a:pt x="2714" y="143"/>
                </a:lnTo>
                <a:lnTo>
                  <a:pt x="2714" y="186"/>
                </a:lnTo>
                <a:lnTo>
                  <a:pt x="2714" y="215"/>
                </a:lnTo>
                <a:lnTo>
                  <a:pt x="2715" y="216"/>
                </a:lnTo>
                <a:lnTo>
                  <a:pt x="2715" y="181"/>
                </a:lnTo>
                <a:lnTo>
                  <a:pt x="2715" y="215"/>
                </a:lnTo>
                <a:lnTo>
                  <a:pt x="2715" y="214"/>
                </a:lnTo>
                <a:lnTo>
                  <a:pt x="2716" y="178"/>
                </a:lnTo>
                <a:lnTo>
                  <a:pt x="2716" y="214"/>
                </a:lnTo>
                <a:lnTo>
                  <a:pt x="2716" y="213"/>
                </a:lnTo>
                <a:lnTo>
                  <a:pt x="2717" y="213"/>
                </a:lnTo>
                <a:lnTo>
                  <a:pt x="2717" y="214"/>
                </a:lnTo>
                <a:lnTo>
                  <a:pt x="2717" y="209"/>
                </a:lnTo>
                <a:lnTo>
                  <a:pt x="2717" y="209"/>
                </a:lnTo>
                <a:lnTo>
                  <a:pt x="2717" y="212"/>
                </a:lnTo>
                <a:lnTo>
                  <a:pt x="2718" y="208"/>
                </a:lnTo>
                <a:lnTo>
                  <a:pt x="2718" y="214"/>
                </a:lnTo>
                <a:lnTo>
                  <a:pt x="2719" y="214"/>
                </a:lnTo>
                <a:lnTo>
                  <a:pt x="2719" y="214"/>
                </a:lnTo>
                <a:lnTo>
                  <a:pt x="2719" y="207"/>
                </a:lnTo>
                <a:lnTo>
                  <a:pt x="2720" y="215"/>
                </a:lnTo>
                <a:lnTo>
                  <a:pt x="2720" y="215"/>
                </a:lnTo>
                <a:lnTo>
                  <a:pt x="2720" y="215"/>
                </a:lnTo>
                <a:lnTo>
                  <a:pt x="2721" y="213"/>
                </a:lnTo>
                <a:lnTo>
                  <a:pt x="2721" y="215"/>
                </a:lnTo>
                <a:lnTo>
                  <a:pt x="2721" y="215"/>
                </a:lnTo>
                <a:lnTo>
                  <a:pt x="2721" y="216"/>
                </a:lnTo>
                <a:lnTo>
                  <a:pt x="2721" y="216"/>
                </a:lnTo>
                <a:lnTo>
                  <a:pt x="2722" y="215"/>
                </a:lnTo>
                <a:lnTo>
                  <a:pt x="2722" y="215"/>
                </a:lnTo>
                <a:lnTo>
                  <a:pt x="2722" y="215"/>
                </a:lnTo>
                <a:lnTo>
                  <a:pt x="2722" y="216"/>
                </a:lnTo>
                <a:lnTo>
                  <a:pt x="2723" y="214"/>
                </a:lnTo>
                <a:lnTo>
                  <a:pt x="2723" y="215"/>
                </a:lnTo>
                <a:lnTo>
                  <a:pt x="2723" y="215"/>
                </a:lnTo>
                <a:lnTo>
                  <a:pt x="2724" y="216"/>
                </a:lnTo>
                <a:lnTo>
                  <a:pt x="2724" y="215"/>
                </a:lnTo>
                <a:lnTo>
                  <a:pt x="2724" y="215"/>
                </a:lnTo>
                <a:lnTo>
                  <a:pt x="2725" y="215"/>
                </a:lnTo>
                <a:lnTo>
                  <a:pt x="2725" y="216"/>
                </a:lnTo>
                <a:lnTo>
                  <a:pt x="2725" y="216"/>
                </a:lnTo>
                <a:lnTo>
                  <a:pt x="2725" y="216"/>
                </a:lnTo>
                <a:lnTo>
                  <a:pt x="2726" y="216"/>
                </a:lnTo>
                <a:lnTo>
                  <a:pt x="2726" y="214"/>
                </a:lnTo>
                <a:lnTo>
                  <a:pt x="2727" y="216"/>
                </a:lnTo>
                <a:lnTo>
                  <a:pt x="2727" y="216"/>
                </a:lnTo>
                <a:lnTo>
                  <a:pt x="2727" y="216"/>
                </a:lnTo>
                <a:lnTo>
                  <a:pt x="2727" y="213"/>
                </a:lnTo>
                <a:lnTo>
                  <a:pt x="2728" y="214"/>
                </a:lnTo>
                <a:lnTo>
                  <a:pt x="2728" y="214"/>
                </a:lnTo>
                <a:lnTo>
                  <a:pt x="2728" y="215"/>
                </a:lnTo>
                <a:lnTo>
                  <a:pt x="2729" y="67"/>
                </a:lnTo>
                <a:lnTo>
                  <a:pt x="2729" y="212"/>
                </a:lnTo>
                <a:lnTo>
                  <a:pt x="2729" y="214"/>
                </a:lnTo>
                <a:lnTo>
                  <a:pt x="2729" y="174"/>
                </a:lnTo>
                <a:lnTo>
                  <a:pt x="2730" y="215"/>
                </a:lnTo>
                <a:lnTo>
                  <a:pt x="2730" y="214"/>
                </a:lnTo>
                <a:lnTo>
                  <a:pt x="2730" y="214"/>
                </a:lnTo>
                <a:lnTo>
                  <a:pt x="2731" y="216"/>
                </a:lnTo>
                <a:lnTo>
                  <a:pt x="2731" y="215"/>
                </a:lnTo>
                <a:lnTo>
                  <a:pt x="2731" y="215"/>
                </a:lnTo>
                <a:lnTo>
                  <a:pt x="2732" y="216"/>
                </a:lnTo>
                <a:lnTo>
                  <a:pt x="2732" y="214"/>
                </a:lnTo>
                <a:lnTo>
                  <a:pt x="2732" y="215"/>
                </a:lnTo>
                <a:lnTo>
                  <a:pt x="2733" y="215"/>
                </a:lnTo>
                <a:lnTo>
                  <a:pt x="2733" y="215"/>
                </a:lnTo>
                <a:lnTo>
                  <a:pt x="2733" y="216"/>
                </a:lnTo>
                <a:lnTo>
                  <a:pt x="2733" y="216"/>
                </a:lnTo>
                <a:lnTo>
                  <a:pt x="2734" y="216"/>
                </a:lnTo>
                <a:lnTo>
                  <a:pt x="2734" y="216"/>
                </a:lnTo>
                <a:lnTo>
                  <a:pt x="2734" y="215"/>
                </a:lnTo>
                <a:lnTo>
                  <a:pt x="2735" y="215"/>
                </a:lnTo>
                <a:lnTo>
                  <a:pt x="2735" y="215"/>
                </a:lnTo>
                <a:lnTo>
                  <a:pt x="2735" y="215"/>
                </a:lnTo>
                <a:lnTo>
                  <a:pt x="2735" y="216"/>
                </a:lnTo>
                <a:lnTo>
                  <a:pt x="2736" y="216"/>
                </a:lnTo>
                <a:lnTo>
                  <a:pt x="2736" y="216"/>
                </a:lnTo>
                <a:lnTo>
                  <a:pt x="2736" y="216"/>
                </a:lnTo>
                <a:lnTo>
                  <a:pt x="2736" y="215"/>
                </a:lnTo>
                <a:lnTo>
                  <a:pt x="2737" y="216"/>
                </a:lnTo>
                <a:lnTo>
                  <a:pt x="2737" y="216"/>
                </a:lnTo>
                <a:lnTo>
                  <a:pt x="2737" y="216"/>
                </a:lnTo>
                <a:lnTo>
                  <a:pt x="2738" y="215"/>
                </a:lnTo>
                <a:lnTo>
                  <a:pt x="2738" y="215"/>
                </a:lnTo>
                <a:lnTo>
                  <a:pt x="2738" y="215"/>
                </a:lnTo>
                <a:lnTo>
                  <a:pt x="2739" y="216"/>
                </a:lnTo>
                <a:lnTo>
                  <a:pt x="2739" y="216"/>
                </a:lnTo>
                <a:lnTo>
                  <a:pt x="2739" y="216"/>
                </a:lnTo>
                <a:lnTo>
                  <a:pt x="2739" y="216"/>
                </a:lnTo>
                <a:lnTo>
                  <a:pt x="2739" y="214"/>
                </a:lnTo>
                <a:lnTo>
                  <a:pt x="2740" y="216"/>
                </a:lnTo>
                <a:lnTo>
                  <a:pt x="2741" y="216"/>
                </a:lnTo>
                <a:lnTo>
                  <a:pt x="2741" y="216"/>
                </a:lnTo>
                <a:lnTo>
                  <a:pt x="2741" y="214"/>
                </a:lnTo>
                <a:lnTo>
                  <a:pt x="2741" y="215"/>
                </a:lnTo>
                <a:lnTo>
                  <a:pt x="2742" y="215"/>
                </a:lnTo>
                <a:lnTo>
                  <a:pt x="2742" y="216"/>
                </a:lnTo>
                <a:lnTo>
                  <a:pt x="2743" y="216"/>
                </a:lnTo>
                <a:lnTo>
                  <a:pt x="2743" y="216"/>
                </a:lnTo>
                <a:lnTo>
                  <a:pt x="2743" y="216"/>
                </a:lnTo>
                <a:lnTo>
                  <a:pt x="2743" y="213"/>
                </a:lnTo>
                <a:lnTo>
                  <a:pt x="2744" y="215"/>
                </a:lnTo>
                <a:lnTo>
                  <a:pt x="2744" y="215"/>
                </a:lnTo>
                <a:lnTo>
                  <a:pt x="2744" y="216"/>
                </a:lnTo>
                <a:lnTo>
                  <a:pt x="2744" y="212"/>
                </a:lnTo>
                <a:lnTo>
                  <a:pt x="2745" y="214"/>
                </a:lnTo>
                <a:lnTo>
                  <a:pt x="2745" y="216"/>
                </a:lnTo>
                <a:lnTo>
                  <a:pt x="2745" y="216"/>
                </a:lnTo>
                <a:lnTo>
                  <a:pt x="2745" y="215"/>
                </a:lnTo>
                <a:lnTo>
                  <a:pt x="2746" y="216"/>
                </a:lnTo>
                <a:lnTo>
                  <a:pt x="2746" y="216"/>
                </a:lnTo>
                <a:lnTo>
                  <a:pt x="2746" y="216"/>
                </a:lnTo>
                <a:lnTo>
                  <a:pt x="2747" y="215"/>
                </a:lnTo>
                <a:lnTo>
                  <a:pt x="2747" y="215"/>
                </a:lnTo>
                <a:lnTo>
                  <a:pt x="2747" y="215"/>
                </a:lnTo>
                <a:lnTo>
                  <a:pt x="2748" y="216"/>
                </a:lnTo>
                <a:lnTo>
                  <a:pt x="2748" y="216"/>
                </a:lnTo>
                <a:lnTo>
                  <a:pt x="2749" y="216"/>
                </a:lnTo>
                <a:lnTo>
                  <a:pt x="2749" y="212"/>
                </a:lnTo>
                <a:lnTo>
                  <a:pt x="2749" y="215"/>
                </a:lnTo>
                <a:lnTo>
                  <a:pt x="2750" y="215"/>
                </a:lnTo>
                <a:lnTo>
                  <a:pt x="2751" y="216"/>
                </a:lnTo>
                <a:lnTo>
                  <a:pt x="2751" y="216"/>
                </a:lnTo>
                <a:lnTo>
                  <a:pt x="2751" y="216"/>
                </a:lnTo>
                <a:lnTo>
                  <a:pt x="2751" y="215"/>
                </a:lnTo>
                <a:lnTo>
                  <a:pt x="2752" y="216"/>
                </a:lnTo>
                <a:lnTo>
                  <a:pt x="2752" y="216"/>
                </a:lnTo>
                <a:lnTo>
                  <a:pt x="2752" y="216"/>
                </a:lnTo>
                <a:lnTo>
                  <a:pt x="2753" y="215"/>
                </a:lnTo>
                <a:lnTo>
                  <a:pt x="2753" y="215"/>
                </a:lnTo>
                <a:lnTo>
                  <a:pt x="2753" y="215"/>
                </a:lnTo>
                <a:lnTo>
                  <a:pt x="2753" y="215"/>
                </a:lnTo>
                <a:lnTo>
                  <a:pt x="2754" y="216"/>
                </a:lnTo>
                <a:lnTo>
                  <a:pt x="2754" y="216"/>
                </a:lnTo>
                <a:lnTo>
                  <a:pt x="2754" y="215"/>
                </a:lnTo>
                <a:lnTo>
                  <a:pt x="2755" y="214"/>
                </a:lnTo>
                <a:lnTo>
                  <a:pt x="2755" y="216"/>
                </a:lnTo>
                <a:lnTo>
                  <a:pt x="2755" y="216"/>
                </a:lnTo>
                <a:lnTo>
                  <a:pt x="2755" y="216"/>
                </a:lnTo>
                <a:lnTo>
                  <a:pt x="2755" y="216"/>
                </a:lnTo>
                <a:lnTo>
                  <a:pt x="2755" y="215"/>
                </a:lnTo>
                <a:lnTo>
                  <a:pt x="2756" y="216"/>
                </a:lnTo>
                <a:lnTo>
                  <a:pt x="2756" y="216"/>
                </a:lnTo>
                <a:lnTo>
                  <a:pt x="2757" y="216"/>
                </a:lnTo>
                <a:lnTo>
                  <a:pt x="2757" y="215"/>
                </a:lnTo>
                <a:lnTo>
                  <a:pt x="2757" y="215"/>
                </a:lnTo>
                <a:lnTo>
                  <a:pt x="2758" y="215"/>
                </a:lnTo>
                <a:lnTo>
                  <a:pt x="2758" y="216"/>
                </a:lnTo>
                <a:lnTo>
                  <a:pt x="2758" y="214"/>
                </a:lnTo>
                <a:lnTo>
                  <a:pt x="2759" y="215"/>
                </a:lnTo>
                <a:lnTo>
                  <a:pt x="2759" y="215"/>
                </a:lnTo>
                <a:lnTo>
                  <a:pt x="2759" y="215"/>
                </a:lnTo>
                <a:lnTo>
                  <a:pt x="2760" y="216"/>
                </a:lnTo>
                <a:lnTo>
                  <a:pt x="2760" y="216"/>
                </a:lnTo>
                <a:lnTo>
                  <a:pt x="2760" y="216"/>
                </a:lnTo>
                <a:lnTo>
                  <a:pt x="2760" y="216"/>
                </a:lnTo>
                <a:lnTo>
                  <a:pt x="2761" y="215"/>
                </a:lnTo>
                <a:lnTo>
                  <a:pt x="2761" y="215"/>
                </a:lnTo>
                <a:lnTo>
                  <a:pt x="2761" y="215"/>
                </a:lnTo>
                <a:lnTo>
                  <a:pt x="2761" y="215"/>
                </a:lnTo>
                <a:lnTo>
                  <a:pt x="2761" y="216"/>
                </a:lnTo>
                <a:lnTo>
                  <a:pt x="2762" y="216"/>
                </a:lnTo>
                <a:lnTo>
                  <a:pt x="2762" y="215"/>
                </a:lnTo>
                <a:lnTo>
                  <a:pt x="2762" y="214"/>
                </a:lnTo>
                <a:lnTo>
                  <a:pt x="2763" y="216"/>
                </a:lnTo>
                <a:lnTo>
                  <a:pt x="2763" y="216"/>
                </a:lnTo>
                <a:lnTo>
                  <a:pt x="2763" y="216"/>
                </a:lnTo>
                <a:lnTo>
                  <a:pt x="2763" y="216"/>
                </a:lnTo>
                <a:lnTo>
                  <a:pt x="2764" y="214"/>
                </a:lnTo>
                <a:lnTo>
                  <a:pt x="2764" y="215"/>
                </a:lnTo>
                <a:lnTo>
                  <a:pt x="2764" y="215"/>
                </a:lnTo>
                <a:lnTo>
                  <a:pt x="2765" y="212"/>
                </a:lnTo>
                <a:lnTo>
                  <a:pt x="2765" y="216"/>
                </a:lnTo>
                <a:lnTo>
                  <a:pt x="2765" y="215"/>
                </a:lnTo>
                <a:lnTo>
                  <a:pt x="2766" y="215"/>
                </a:lnTo>
                <a:lnTo>
                  <a:pt x="2766" y="213"/>
                </a:lnTo>
                <a:lnTo>
                  <a:pt x="2766" y="216"/>
                </a:lnTo>
                <a:lnTo>
                  <a:pt x="2767" y="216"/>
                </a:lnTo>
                <a:lnTo>
                  <a:pt x="2767" y="216"/>
                </a:lnTo>
                <a:lnTo>
                  <a:pt x="2767" y="216"/>
                </a:lnTo>
                <a:lnTo>
                  <a:pt x="2767" y="215"/>
                </a:lnTo>
                <a:lnTo>
                  <a:pt x="2768" y="216"/>
                </a:lnTo>
                <a:lnTo>
                  <a:pt x="2768" y="216"/>
                </a:lnTo>
                <a:lnTo>
                  <a:pt x="2768" y="216"/>
                </a:lnTo>
                <a:lnTo>
                  <a:pt x="2769" y="215"/>
                </a:lnTo>
                <a:lnTo>
                  <a:pt x="2769" y="215"/>
                </a:lnTo>
                <a:lnTo>
                  <a:pt x="2769" y="215"/>
                </a:lnTo>
                <a:lnTo>
                  <a:pt x="2769" y="216"/>
                </a:lnTo>
                <a:lnTo>
                  <a:pt x="2769" y="214"/>
                </a:lnTo>
                <a:lnTo>
                  <a:pt x="2770" y="216"/>
                </a:lnTo>
                <a:lnTo>
                  <a:pt x="2770" y="216"/>
                </a:lnTo>
                <a:lnTo>
                  <a:pt x="2770" y="210"/>
                </a:lnTo>
                <a:lnTo>
                  <a:pt x="2771" y="216"/>
                </a:lnTo>
                <a:lnTo>
                  <a:pt x="2771" y="216"/>
                </a:lnTo>
                <a:lnTo>
                  <a:pt x="2771" y="216"/>
                </a:lnTo>
                <a:lnTo>
                  <a:pt x="2771" y="214"/>
                </a:lnTo>
                <a:lnTo>
                  <a:pt x="2772" y="215"/>
                </a:lnTo>
                <a:lnTo>
                  <a:pt x="2773" y="215"/>
                </a:lnTo>
                <a:lnTo>
                  <a:pt x="2773" y="216"/>
                </a:lnTo>
                <a:lnTo>
                  <a:pt x="2773" y="216"/>
                </a:lnTo>
                <a:lnTo>
                  <a:pt x="2774" y="215"/>
                </a:lnTo>
                <a:lnTo>
                  <a:pt x="2774" y="215"/>
                </a:lnTo>
                <a:lnTo>
                  <a:pt x="2774" y="216"/>
                </a:lnTo>
                <a:lnTo>
                  <a:pt x="2775" y="216"/>
                </a:lnTo>
                <a:lnTo>
                  <a:pt x="2775" y="216"/>
                </a:lnTo>
                <a:lnTo>
                  <a:pt x="2775" y="216"/>
                </a:lnTo>
                <a:lnTo>
                  <a:pt x="2775" y="215"/>
                </a:lnTo>
                <a:lnTo>
                  <a:pt x="2776" y="215"/>
                </a:lnTo>
                <a:lnTo>
                  <a:pt x="2776" y="215"/>
                </a:lnTo>
                <a:lnTo>
                  <a:pt x="2776" y="216"/>
                </a:lnTo>
                <a:lnTo>
                  <a:pt x="2777" y="215"/>
                </a:lnTo>
                <a:lnTo>
                  <a:pt x="2777" y="215"/>
                </a:lnTo>
                <a:lnTo>
                  <a:pt x="2777" y="215"/>
                </a:lnTo>
                <a:lnTo>
                  <a:pt x="2777" y="214"/>
                </a:lnTo>
                <a:lnTo>
                  <a:pt x="2778" y="216"/>
                </a:lnTo>
                <a:lnTo>
                  <a:pt x="2778" y="216"/>
                </a:lnTo>
                <a:lnTo>
                  <a:pt x="2778" y="216"/>
                </a:lnTo>
                <a:lnTo>
                  <a:pt x="2778" y="216"/>
                </a:lnTo>
                <a:lnTo>
                  <a:pt x="2779" y="215"/>
                </a:lnTo>
                <a:lnTo>
                  <a:pt x="2779" y="215"/>
                </a:lnTo>
                <a:lnTo>
                  <a:pt x="2779" y="215"/>
                </a:lnTo>
                <a:lnTo>
                  <a:pt x="2779" y="216"/>
                </a:lnTo>
                <a:lnTo>
                  <a:pt x="2780" y="215"/>
                </a:lnTo>
                <a:lnTo>
                  <a:pt x="2780" y="215"/>
                </a:lnTo>
                <a:lnTo>
                  <a:pt x="2781" y="215"/>
                </a:lnTo>
                <a:lnTo>
                  <a:pt x="2781" y="215"/>
                </a:lnTo>
                <a:lnTo>
                  <a:pt x="2781" y="216"/>
                </a:lnTo>
                <a:lnTo>
                  <a:pt x="2781" y="216"/>
                </a:lnTo>
                <a:lnTo>
                  <a:pt x="2782" y="216"/>
                </a:lnTo>
                <a:lnTo>
                  <a:pt x="2782" y="215"/>
                </a:lnTo>
                <a:lnTo>
                  <a:pt x="2783" y="216"/>
                </a:lnTo>
                <a:lnTo>
                  <a:pt x="2783" y="216"/>
                </a:lnTo>
                <a:lnTo>
                  <a:pt x="2783" y="216"/>
                </a:lnTo>
                <a:lnTo>
                  <a:pt x="2784" y="215"/>
                </a:lnTo>
                <a:lnTo>
                  <a:pt x="2784" y="215"/>
                </a:lnTo>
                <a:lnTo>
                  <a:pt x="2784" y="215"/>
                </a:lnTo>
                <a:lnTo>
                  <a:pt x="2784" y="216"/>
                </a:lnTo>
                <a:lnTo>
                  <a:pt x="2784" y="214"/>
                </a:lnTo>
                <a:lnTo>
                  <a:pt x="2785" y="215"/>
                </a:lnTo>
                <a:lnTo>
                  <a:pt x="2785" y="215"/>
                </a:lnTo>
                <a:lnTo>
                  <a:pt x="2785" y="215"/>
                </a:lnTo>
                <a:lnTo>
                  <a:pt x="2786" y="216"/>
                </a:lnTo>
                <a:lnTo>
                  <a:pt x="2786" y="216"/>
                </a:lnTo>
                <a:lnTo>
                  <a:pt x="2786" y="216"/>
                </a:lnTo>
                <a:lnTo>
                  <a:pt x="2786" y="216"/>
                </a:lnTo>
                <a:lnTo>
                  <a:pt x="2787" y="214"/>
                </a:lnTo>
                <a:lnTo>
                  <a:pt x="2787" y="215"/>
                </a:lnTo>
                <a:lnTo>
                  <a:pt x="2788" y="215"/>
                </a:lnTo>
                <a:lnTo>
                  <a:pt x="2788" y="216"/>
                </a:lnTo>
                <a:lnTo>
                  <a:pt x="2788" y="214"/>
                </a:lnTo>
                <a:lnTo>
                  <a:pt x="2788" y="216"/>
                </a:lnTo>
                <a:lnTo>
                  <a:pt x="2789" y="216"/>
                </a:lnTo>
                <a:lnTo>
                  <a:pt x="2789" y="213"/>
                </a:lnTo>
                <a:lnTo>
                  <a:pt x="2790" y="216"/>
                </a:lnTo>
                <a:lnTo>
                  <a:pt x="2790" y="216"/>
                </a:lnTo>
                <a:lnTo>
                  <a:pt x="2790" y="216"/>
                </a:lnTo>
                <a:lnTo>
                  <a:pt x="2790" y="216"/>
                </a:lnTo>
                <a:lnTo>
                  <a:pt x="2791" y="215"/>
                </a:lnTo>
                <a:lnTo>
                  <a:pt x="2791" y="215"/>
                </a:lnTo>
                <a:lnTo>
                  <a:pt x="2791" y="215"/>
                </a:lnTo>
                <a:lnTo>
                  <a:pt x="2791" y="216"/>
                </a:lnTo>
                <a:lnTo>
                  <a:pt x="2792" y="215"/>
                </a:lnTo>
                <a:lnTo>
                  <a:pt x="2792" y="215"/>
                </a:lnTo>
                <a:lnTo>
                  <a:pt x="2792" y="215"/>
                </a:lnTo>
                <a:lnTo>
                  <a:pt x="2792" y="215"/>
                </a:lnTo>
                <a:lnTo>
                  <a:pt x="2793" y="216"/>
                </a:lnTo>
                <a:lnTo>
                  <a:pt x="2793" y="216"/>
                </a:lnTo>
                <a:lnTo>
                  <a:pt x="2793" y="216"/>
                </a:lnTo>
                <a:lnTo>
                  <a:pt x="2793" y="216"/>
                </a:lnTo>
                <a:lnTo>
                  <a:pt x="2794" y="215"/>
                </a:lnTo>
                <a:lnTo>
                  <a:pt x="2794" y="216"/>
                </a:lnTo>
                <a:lnTo>
                  <a:pt x="2794" y="216"/>
                </a:lnTo>
                <a:lnTo>
                  <a:pt x="2794" y="216"/>
                </a:lnTo>
                <a:lnTo>
                  <a:pt x="2795" y="214"/>
                </a:lnTo>
                <a:lnTo>
                  <a:pt x="2795" y="215"/>
                </a:lnTo>
                <a:lnTo>
                  <a:pt x="2795" y="215"/>
                </a:lnTo>
                <a:lnTo>
                  <a:pt x="2796" y="216"/>
                </a:lnTo>
                <a:lnTo>
                  <a:pt x="2796" y="215"/>
                </a:lnTo>
                <a:lnTo>
                  <a:pt x="2797" y="215"/>
                </a:lnTo>
                <a:lnTo>
                  <a:pt x="2797" y="215"/>
                </a:lnTo>
                <a:lnTo>
                  <a:pt x="2798" y="216"/>
                </a:lnTo>
                <a:lnTo>
                  <a:pt x="2798" y="216"/>
                </a:lnTo>
                <a:lnTo>
                  <a:pt x="2798" y="216"/>
                </a:lnTo>
                <a:lnTo>
                  <a:pt x="2798" y="216"/>
                </a:lnTo>
                <a:lnTo>
                  <a:pt x="2798" y="215"/>
                </a:lnTo>
                <a:lnTo>
                  <a:pt x="2799" y="215"/>
                </a:lnTo>
                <a:lnTo>
                  <a:pt x="2799" y="215"/>
                </a:lnTo>
                <a:lnTo>
                  <a:pt x="2799" y="216"/>
                </a:lnTo>
                <a:lnTo>
                  <a:pt x="2800" y="215"/>
                </a:lnTo>
                <a:lnTo>
                  <a:pt x="2800" y="215"/>
                </a:lnTo>
                <a:lnTo>
                  <a:pt x="2800" y="215"/>
                </a:lnTo>
                <a:lnTo>
                  <a:pt x="2800" y="215"/>
                </a:lnTo>
                <a:lnTo>
                  <a:pt x="2800" y="216"/>
                </a:lnTo>
                <a:lnTo>
                  <a:pt x="2801" y="216"/>
                </a:lnTo>
                <a:lnTo>
                  <a:pt x="2801" y="216"/>
                </a:lnTo>
                <a:lnTo>
                  <a:pt x="2801" y="216"/>
                </a:lnTo>
                <a:lnTo>
                  <a:pt x="2801" y="215"/>
                </a:lnTo>
                <a:lnTo>
                  <a:pt x="2802" y="216"/>
                </a:lnTo>
                <a:lnTo>
                  <a:pt x="2802" y="216"/>
                </a:lnTo>
                <a:lnTo>
                  <a:pt x="2803" y="216"/>
                </a:lnTo>
                <a:lnTo>
                  <a:pt x="2803" y="215"/>
                </a:lnTo>
                <a:lnTo>
                  <a:pt x="2803" y="215"/>
                </a:lnTo>
                <a:lnTo>
                  <a:pt x="2803" y="215"/>
                </a:lnTo>
                <a:lnTo>
                  <a:pt x="2804" y="216"/>
                </a:lnTo>
                <a:lnTo>
                  <a:pt x="2804" y="215"/>
                </a:lnTo>
                <a:lnTo>
                  <a:pt x="2804" y="215"/>
                </a:lnTo>
                <a:lnTo>
                  <a:pt x="2805" y="215"/>
                </a:lnTo>
                <a:lnTo>
                  <a:pt x="2805" y="216"/>
                </a:lnTo>
                <a:lnTo>
                  <a:pt x="2806" y="216"/>
                </a:lnTo>
                <a:lnTo>
                  <a:pt x="2806" y="216"/>
                </a:lnTo>
                <a:lnTo>
                  <a:pt x="2806" y="216"/>
                </a:lnTo>
                <a:lnTo>
                  <a:pt x="2806" y="215"/>
                </a:lnTo>
                <a:lnTo>
                  <a:pt x="2807" y="216"/>
                </a:lnTo>
                <a:lnTo>
                  <a:pt x="2807" y="216"/>
                </a:lnTo>
                <a:lnTo>
                  <a:pt x="2807" y="216"/>
                </a:lnTo>
                <a:lnTo>
                  <a:pt x="2808" y="215"/>
                </a:lnTo>
                <a:lnTo>
                  <a:pt x="2808" y="215"/>
                </a:lnTo>
                <a:lnTo>
                  <a:pt x="2808" y="215"/>
                </a:lnTo>
                <a:lnTo>
                  <a:pt x="2808" y="216"/>
                </a:lnTo>
                <a:lnTo>
                  <a:pt x="2809" y="214"/>
                </a:lnTo>
                <a:lnTo>
                  <a:pt x="2809" y="215"/>
                </a:lnTo>
                <a:lnTo>
                  <a:pt x="2809" y="215"/>
                </a:lnTo>
                <a:lnTo>
                  <a:pt x="2809" y="215"/>
                </a:lnTo>
                <a:lnTo>
                  <a:pt x="2810" y="216"/>
                </a:lnTo>
                <a:lnTo>
                  <a:pt x="2810" y="216"/>
                </a:lnTo>
                <a:lnTo>
                  <a:pt x="2810" y="216"/>
                </a:lnTo>
                <a:lnTo>
                  <a:pt x="2811" y="216"/>
                </a:lnTo>
                <a:lnTo>
                  <a:pt x="2811" y="215"/>
                </a:lnTo>
                <a:lnTo>
                  <a:pt x="2811" y="215"/>
                </a:lnTo>
                <a:lnTo>
                  <a:pt x="2812" y="215"/>
                </a:lnTo>
                <a:lnTo>
                  <a:pt x="2812" y="216"/>
                </a:lnTo>
                <a:lnTo>
                  <a:pt x="2812" y="215"/>
                </a:lnTo>
                <a:lnTo>
                  <a:pt x="2812" y="215"/>
                </a:lnTo>
                <a:lnTo>
                  <a:pt x="2813" y="215"/>
                </a:lnTo>
                <a:lnTo>
                  <a:pt x="2813" y="216"/>
                </a:lnTo>
                <a:lnTo>
                  <a:pt x="2814" y="216"/>
                </a:lnTo>
                <a:lnTo>
                  <a:pt x="2814" y="216"/>
                </a:lnTo>
                <a:lnTo>
                  <a:pt x="2814" y="216"/>
                </a:lnTo>
                <a:lnTo>
                  <a:pt x="2814" y="215"/>
                </a:lnTo>
                <a:lnTo>
                  <a:pt x="2815" y="215"/>
                </a:lnTo>
                <a:lnTo>
                  <a:pt x="2815" y="215"/>
                </a:lnTo>
                <a:lnTo>
                  <a:pt x="2815" y="216"/>
                </a:lnTo>
                <a:lnTo>
                  <a:pt x="2816" y="216"/>
                </a:lnTo>
                <a:lnTo>
                  <a:pt x="2816" y="216"/>
                </a:lnTo>
                <a:lnTo>
                  <a:pt x="2816" y="215"/>
                </a:lnTo>
                <a:lnTo>
                  <a:pt x="2817" y="216"/>
                </a:lnTo>
                <a:lnTo>
                  <a:pt x="2817" y="216"/>
                </a:lnTo>
                <a:lnTo>
                  <a:pt x="2817" y="216"/>
                </a:lnTo>
                <a:lnTo>
                  <a:pt x="2818" y="215"/>
                </a:lnTo>
                <a:lnTo>
                  <a:pt x="2818" y="215"/>
                </a:lnTo>
                <a:lnTo>
                  <a:pt x="2818" y="216"/>
                </a:lnTo>
                <a:lnTo>
                  <a:pt x="2818" y="216"/>
                </a:lnTo>
                <a:lnTo>
                  <a:pt x="2819" y="212"/>
                </a:lnTo>
                <a:lnTo>
                  <a:pt x="2819" y="215"/>
                </a:lnTo>
                <a:lnTo>
                  <a:pt x="2820" y="215"/>
                </a:lnTo>
                <a:lnTo>
                  <a:pt x="2820" y="215"/>
                </a:lnTo>
                <a:lnTo>
                  <a:pt x="2820" y="216"/>
                </a:lnTo>
                <a:lnTo>
                  <a:pt x="2820" y="216"/>
                </a:lnTo>
                <a:lnTo>
                  <a:pt x="2820" y="216"/>
                </a:lnTo>
                <a:lnTo>
                  <a:pt x="2821" y="215"/>
                </a:lnTo>
                <a:lnTo>
                  <a:pt x="2821" y="216"/>
                </a:lnTo>
                <a:lnTo>
                  <a:pt x="2822" y="216"/>
                </a:lnTo>
                <a:lnTo>
                  <a:pt x="2822" y="216"/>
                </a:lnTo>
                <a:lnTo>
                  <a:pt x="2822" y="216"/>
                </a:lnTo>
                <a:lnTo>
                  <a:pt x="2822" y="215"/>
                </a:lnTo>
                <a:lnTo>
                  <a:pt x="2823" y="215"/>
                </a:lnTo>
                <a:lnTo>
                  <a:pt x="2823" y="215"/>
                </a:lnTo>
                <a:lnTo>
                  <a:pt x="2823" y="216"/>
                </a:lnTo>
                <a:lnTo>
                  <a:pt x="2824" y="215"/>
                </a:lnTo>
                <a:lnTo>
                  <a:pt x="2824" y="215"/>
                </a:lnTo>
                <a:lnTo>
                  <a:pt x="2824" y="215"/>
                </a:lnTo>
                <a:lnTo>
                  <a:pt x="2824" y="215"/>
                </a:lnTo>
                <a:lnTo>
                  <a:pt x="2824" y="216"/>
                </a:lnTo>
                <a:lnTo>
                  <a:pt x="2825" y="215"/>
                </a:lnTo>
                <a:lnTo>
                  <a:pt x="2825" y="215"/>
                </a:lnTo>
                <a:lnTo>
                  <a:pt x="2826" y="216"/>
                </a:lnTo>
                <a:lnTo>
                  <a:pt x="2826" y="215"/>
                </a:lnTo>
                <a:lnTo>
                  <a:pt x="2826" y="215"/>
                </a:lnTo>
                <a:lnTo>
                  <a:pt x="2826" y="215"/>
                </a:lnTo>
                <a:lnTo>
                  <a:pt x="2826" y="215"/>
                </a:lnTo>
                <a:lnTo>
                  <a:pt x="2827" y="216"/>
                </a:lnTo>
                <a:lnTo>
                  <a:pt x="2827" y="216"/>
                </a:lnTo>
                <a:lnTo>
                  <a:pt x="2828" y="216"/>
                </a:lnTo>
                <a:lnTo>
                  <a:pt x="2828" y="215"/>
                </a:lnTo>
                <a:lnTo>
                  <a:pt x="2828" y="216"/>
                </a:lnTo>
                <a:lnTo>
                  <a:pt x="2828" y="216"/>
                </a:lnTo>
                <a:lnTo>
                  <a:pt x="2828" y="216"/>
                </a:lnTo>
                <a:lnTo>
                  <a:pt x="2829" y="216"/>
                </a:lnTo>
                <a:lnTo>
                  <a:pt x="2830" y="215"/>
                </a:lnTo>
                <a:lnTo>
                  <a:pt x="2830" y="215"/>
                </a:lnTo>
                <a:lnTo>
                  <a:pt x="2830" y="215"/>
                </a:lnTo>
                <a:lnTo>
                  <a:pt x="2830" y="216"/>
                </a:lnTo>
                <a:lnTo>
                  <a:pt x="2831" y="215"/>
                </a:lnTo>
                <a:lnTo>
                  <a:pt x="2831" y="215"/>
                </a:lnTo>
                <a:lnTo>
                  <a:pt x="2831" y="215"/>
                </a:lnTo>
                <a:lnTo>
                  <a:pt x="2832" y="216"/>
                </a:lnTo>
                <a:lnTo>
                  <a:pt x="2832" y="216"/>
                </a:lnTo>
                <a:lnTo>
                  <a:pt x="2832" y="216"/>
                </a:lnTo>
                <a:lnTo>
                  <a:pt x="2832" y="216"/>
                </a:lnTo>
                <a:lnTo>
                  <a:pt x="2832" y="215"/>
                </a:lnTo>
                <a:lnTo>
                  <a:pt x="2833" y="216"/>
                </a:lnTo>
                <a:lnTo>
                  <a:pt x="2833" y="216"/>
                </a:lnTo>
                <a:lnTo>
                  <a:pt x="2833" y="216"/>
                </a:lnTo>
                <a:lnTo>
                  <a:pt x="2834" y="215"/>
                </a:lnTo>
                <a:lnTo>
                  <a:pt x="2834" y="215"/>
                </a:lnTo>
                <a:lnTo>
                  <a:pt x="2834" y="215"/>
                </a:lnTo>
                <a:lnTo>
                  <a:pt x="2835" y="216"/>
                </a:lnTo>
                <a:lnTo>
                  <a:pt x="2835" y="214"/>
                </a:lnTo>
                <a:lnTo>
                  <a:pt x="2835" y="215"/>
                </a:lnTo>
                <a:lnTo>
                  <a:pt x="2836" y="215"/>
                </a:lnTo>
                <a:lnTo>
                  <a:pt x="2836" y="215"/>
                </a:lnTo>
                <a:lnTo>
                  <a:pt x="2836" y="216"/>
                </a:lnTo>
                <a:lnTo>
                  <a:pt x="2836" y="216"/>
                </a:lnTo>
                <a:lnTo>
                  <a:pt x="2836" y="216"/>
                </a:lnTo>
                <a:lnTo>
                  <a:pt x="2837" y="215"/>
                </a:lnTo>
                <a:lnTo>
                  <a:pt x="2838" y="215"/>
                </a:lnTo>
                <a:lnTo>
                  <a:pt x="2838" y="215"/>
                </a:lnTo>
                <a:lnTo>
                  <a:pt x="2839" y="216"/>
                </a:lnTo>
                <a:lnTo>
                  <a:pt x="2839" y="215"/>
                </a:lnTo>
                <a:lnTo>
                  <a:pt x="2839" y="215"/>
                </a:lnTo>
                <a:lnTo>
                  <a:pt x="2839" y="215"/>
                </a:lnTo>
                <a:lnTo>
                  <a:pt x="2839" y="215"/>
                </a:lnTo>
                <a:lnTo>
                  <a:pt x="2840" y="216"/>
                </a:lnTo>
                <a:lnTo>
                  <a:pt x="2840" y="216"/>
                </a:lnTo>
                <a:lnTo>
                  <a:pt x="2840" y="216"/>
                </a:lnTo>
                <a:lnTo>
                  <a:pt x="2840" y="216"/>
                </a:lnTo>
                <a:lnTo>
                  <a:pt x="2840" y="215"/>
                </a:lnTo>
                <a:lnTo>
                  <a:pt x="2841" y="216"/>
                </a:lnTo>
                <a:lnTo>
                  <a:pt x="2841" y="216"/>
                </a:lnTo>
                <a:lnTo>
                  <a:pt x="2841" y="216"/>
                </a:lnTo>
                <a:lnTo>
                  <a:pt x="2842" y="215"/>
                </a:lnTo>
                <a:lnTo>
                  <a:pt x="2842" y="215"/>
                </a:lnTo>
                <a:lnTo>
                  <a:pt x="2842" y="215"/>
                </a:lnTo>
                <a:lnTo>
                  <a:pt x="2842" y="215"/>
                </a:lnTo>
                <a:lnTo>
                  <a:pt x="2843" y="216"/>
                </a:lnTo>
                <a:lnTo>
                  <a:pt x="2843" y="216"/>
                </a:lnTo>
                <a:lnTo>
                  <a:pt x="2844" y="216"/>
                </a:lnTo>
                <a:lnTo>
                  <a:pt x="2844" y="215"/>
                </a:lnTo>
                <a:lnTo>
                  <a:pt x="2844" y="216"/>
                </a:lnTo>
                <a:lnTo>
                  <a:pt x="2845" y="216"/>
                </a:lnTo>
                <a:lnTo>
                  <a:pt x="2845" y="215"/>
                </a:lnTo>
                <a:lnTo>
                  <a:pt x="2846" y="216"/>
                </a:lnTo>
                <a:lnTo>
                  <a:pt x="2846" y="215"/>
                </a:lnTo>
                <a:lnTo>
                  <a:pt x="2846" y="216"/>
                </a:lnTo>
                <a:lnTo>
                  <a:pt x="2847" y="215"/>
                </a:lnTo>
                <a:lnTo>
                  <a:pt x="2847" y="215"/>
                </a:lnTo>
                <a:lnTo>
                  <a:pt x="2847" y="215"/>
                </a:lnTo>
                <a:lnTo>
                  <a:pt x="2847" y="215"/>
                </a:lnTo>
                <a:lnTo>
                  <a:pt x="2848" y="216"/>
                </a:lnTo>
                <a:lnTo>
                  <a:pt x="2848" y="216"/>
                </a:lnTo>
                <a:lnTo>
                  <a:pt x="2848" y="216"/>
                </a:lnTo>
                <a:lnTo>
                  <a:pt x="2848" y="215"/>
                </a:lnTo>
                <a:lnTo>
                  <a:pt x="2849" y="216"/>
                </a:lnTo>
                <a:lnTo>
                  <a:pt x="2849" y="216"/>
                </a:lnTo>
                <a:lnTo>
                  <a:pt x="2849" y="216"/>
                </a:lnTo>
                <a:lnTo>
                  <a:pt x="2850" y="215"/>
                </a:lnTo>
                <a:lnTo>
                  <a:pt x="2850" y="215"/>
                </a:lnTo>
                <a:lnTo>
                  <a:pt x="2850" y="215"/>
                </a:lnTo>
                <a:lnTo>
                  <a:pt x="2850" y="216"/>
                </a:lnTo>
                <a:lnTo>
                  <a:pt x="2851" y="215"/>
                </a:lnTo>
                <a:lnTo>
                  <a:pt x="2852" y="214"/>
                </a:lnTo>
                <a:lnTo>
                  <a:pt x="2852" y="216"/>
                </a:lnTo>
                <a:lnTo>
                  <a:pt x="2852" y="216"/>
                </a:lnTo>
                <a:lnTo>
                  <a:pt x="2853" y="216"/>
                </a:lnTo>
                <a:lnTo>
                  <a:pt x="2853" y="216"/>
                </a:lnTo>
                <a:lnTo>
                  <a:pt x="2853" y="215"/>
                </a:lnTo>
                <a:lnTo>
                  <a:pt x="2854" y="215"/>
                </a:lnTo>
                <a:lnTo>
                  <a:pt x="2854" y="215"/>
                </a:lnTo>
                <a:lnTo>
                  <a:pt x="2854" y="216"/>
                </a:lnTo>
                <a:lnTo>
                  <a:pt x="2855" y="216"/>
                </a:lnTo>
                <a:lnTo>
                  <a:pt x="2855" y="215"/>
                </a:lnTo>
                <a:lnTo>
                  <a:pt x="2856" y="216"/>
                </a:lnTo>
                <a:lnTo>
                  <a:pt x="2856" y="216"/>
                </a:lnTo>
                <a:lnTo>
                  <a:pt x="2856" y="216"/>
                </a:lnTo>
                <a:lnTo>
                  <a:pt x="2856" y="216"/>
                </a:lnTo>
                <a:lnTo>
                  <a:pt x="2856" y="215"/>
                </a:lnTo>
                <a:lnTo>
                  <a:pt x="2857" y="215"/>
                </a:lnTo>
                <a:lnTo>
                  <a:pt x="2857" y="215"/>
                </a:lnTo>
                <a:lnTo>
                  <a:pt x="2858" y="216"/>
                </a:lnTo>
                <a:lnTo>
                  <a:pt x="2858" y="215"/>
                </a:lnTo>
                <a:lnTo>
                  <a:pt x="2858" y="215"/>
                </a:lnTo>
                <a:lnTo>
                  <a:pt x="2858" y="216"/>
                </a:lnTo>
                <a:lnTo>
                  <a:pt x="2858" y="215"/>
                </a:lnTo>
                <a:lnTo>
                  <a:pt x="2859" y="216"/>
                </a:lnTo>
                <a:lnTo>
                  <a:pt x="2859" y="216"/>
                </a:lnTo>
                <a:lnTo>
                  <a:pt x="2859" y="216"/>
                </a:lnTo>
                <a:lnTo>
                  <a:pt x="2860" y="216"/>
                </a:lnTo>
                <a:lnTo>
                  <a:pt x="2860" y="214"/>
                </a:lnTo>
                <a:lnTo>
                  <a:pt x="2860" y="216"/>
                </a:lnTo>
                <a:lnTo>
                  <a:pt x="2861" y="216"/>
                </a:lnTo>
                <a:lnTo>
                  <a:pt x="2861" y="216"/>
                </a:lnTo>
                <a:lnTo>
                  <a:pt x="2862" y="215"/>
                </a:lnTo>
                <a:lnTo>
                  <a:pt x="2862" y="215"/>
                </a:lnTo>
                <a:lnTo>
                  <a:pt x="2862" y="215"/>
                </a:lnTo>
                <a:lnTo>
                  <a:pt x="2862" y="214"/>
                </a:lnTo>
                <a:lnTo>
                  <a:pt x="2863" y="216"/>
                </a:lnTo>
                <a:lnTo>
                  <a:pt x="2863" y="215"/>
                </a:lnTo>
                <a:lnTo>
                  <a:pt x="2863" y="215"/>
                </a:lnTo>
                <a:lnTo>
                  <a:pt x="2864" y="216"/>
                </a:lnTo>
                <a:lnTo>
                  <a:pt x="2864" y="215"/>
                </a:lnTo>
                <a:lnTo>
                  <a:pt x="2864" y="216"/>
                </a:lnTo>
                <a:lnTo>
                  <a:pt x="2865" y="215"/>
                </a:lnTo>
                <a:lnTo>
                  <a:pt x="2865" y="215"/>
                </a:lnTo>
                <a:lnTo>
                  <a:pt x="2865" y="215"/>
                </a:lnTo>
                <a:lnTo>
                  <a:pt x="2865" y="215"/>
                </a:lnTo>
                <a:lnTo>
                  <a:pt x="2865" y="216"/>
                </a:lnTo>
                <a:lnTo>
                  <a:pt x="2866" y="216"/>
                </a:lnTo>
                <a:lnTo>
                  <a:pt x="2867" y="215"/>
                </a:lnTo>
                <a:lnTo>
                  <a:pt x="2867" y="216"/>
                </a:lnTo>
                <a:lnTo>
                  <a:pt x="2867" y="216"/>
                </a:lnTo>
                <a:lnTo>
                  <a:pt x="2867" y="216"/>
                </a:lnTo>
                <a:lnTo>
                  <a:pt x="2868" y="215"/>
                </a:lnTo>
                <a:lnTo>
                  <a:pt x="2869" y="215"/>
                </a:lnTo>
                <a:lnTo>
                  <a:pt x="2869" y="215"/>
                </a:lnTo>
                <a:lnTo>
                  <a:pt x="2869" y="216"/>
                </a:lnTo>
                <a:lnTo>
                  <a:pt x="2870" y="215"/>
                </a:lnTo>
                <a:lnTo>
                  <a:pt x="2870" y="215"/>
                </a:lnTo>
                <a:lnTo>
                  <a:pt x="2870" y="215"/>
                </a:lnTo>
                <a:lnTo>
                  <a:pt x="2870" y="215"/>
                </a:lnTo>
                <a:lnTo>
                  <a:pt x="2870" y="215"/>
                </a:lnTo>
                <a:lnTo>
                  <a:pt x="2871" y="215"/>
                </a:lnTo>
                <a:lnTo>
                  <a:pt x="2871" y="215"/>
                </a:lnTo>
                <a:lnTo>
                  <a:pt x="2872" y="216"/>
                </a:lnTo>
                <a:lnTo>
                  <a:pt x="2872" y="214"/>
                </a:lnTo>
                <a:lnTo>
                  <a:pt x="2872" y="216"/>
                </a:lnTo>
                <a:lnTo>
                  <a:pt x="2872" y="216"/>
                </a:lnTo>
                <a:lnTo>
                  <a:pt x="2872" y="216"/>
                </a:lnTo>
                <a:lnTo>
                  <a:pt x="2872" y="215"/>
                </a:lnTo>
                <a:lnTo>
                  <a:pt x="2873" y="215"/>
                </a:lnTo>
                <a:lnTo>
                  <a:pt x="2873" y="215"/>
                </a:lnTo>
                <a:lnTo>
                  <a:pt x="2873" y="215"/>
                </a:lnTo>
                <a:lnTo>
                  <a:pt x="2874" y="216"/>
                </a:lnTo>
                <a:lnTo>
                  <a:pt x="2874" y="216"/>
                </a:lnTo>
                <a:lnTo>
                  <a:pt x="2875" y="216"/>
                </a:lnTo>
                <a:lnTo>
                  <a:pt x="2875" y="145"/>
                </a:lnTo>
                <a:lnTo>
                  <a:pt x="2875" y="209"/>
                </a:lnTo>
                <a:lnTo>
                  <a:pt x="2876" y="179"/>
                </a:lnTo>
                <a:lnTo>
                  <a:pt x="2876" y="166"/>
                </a:lnTo>
                <a:lnTo>
                  <a:pt x="2876" y="214"/>
                </a:lnTo>
                <a:lnTo>
                  <a:pt x="2877" y="208"/>
                </a:lnTo>
                <a:lnTo>
                  <a:pt x="2877" y="215"/>
                </a:lnTo>
                <a:lnTo>
                  <a:pt x="2877" y="215"/>
                </a:lnTo>
                <a:lnTo>
                  <a:pt x="2877" y="180"/>
                </a:lnTo>
                <a:lnTo>
                  <a:pt x="2878" y="207"/>
                </a:lnTo>
                <a:lnTo>
                  <a:pt x="2878" y="207"/>
                </a:lnTo>
                <a:lnTo>
                  <a:pt x="2878" y="208"/>
                </a:lnTo>
                <a:lnTo>
                  <a:pt x="2878" y="198"/>
                </a:lnTo>
                <a:lnTo>
                  <a:pt x="2879" y="202"/>
                </a:lnTo>
                <a:lnTo>
                  <a:pt x="2879" y="202"/>
                </a:lnTo>
                <a:lnTo>
                  <a:pt x="2879" y="201"/>
                </a:lnTo>
                <a:lnTo>
                  <a:pt x="2880" y="215"/>
                </a:lnTo>
                <a:lnTo>
                  <a:pt x="2880" y="215"/>
                </a:lnTo>
                <a:lnTo>
                  <a:pt x="2880" y="215"/>
                </a:lnTo>
                <a:lnTo>
                  <a:pt x="2881" y="216"/>
                </a:lnTo>
                <a:lnTo>
                  <a:pt x="2881" y="214"/>
                </a:lnTo>
                <a:lnTo>
                  <a:pt x="2881" y="215"/>
                </a:lnTo>
                <a:lnTo>
                  <a:pt x="2881" y="216"/>
                </a:lnTo>
                <a:lnTo>
                  <a:pt x="2882" y="214"/>
                </a:lnTo>
                <a:lnTo>
                  <a:pt x="2882" y="215"/>
                </a:lnTo>
                <a:lnTo>
                  <a:pt x="2883" y="215"/>
                </a:lnTo>
                <a:lnTo>
                  <a:pt x="2883" y="214"/>
                </a:lnTo>
                <a:lnTo>
                  <a:pt x="2883" y="216"/>
                </a:lnTo>
                <a:lnTo>
                  <a:pt x="2883" y="214"/>
                </a:lnTo>
                <a:lnTo>
                  <a:pt x="2884" y="215"/>
                </a:lnTo>
                <a:lnTo>
                  <a:pt x="2884" y="214"/>
                </a:lnTo>
                <a:lnTo>
                  <a:pt x="2884" y="216"/>
                </a:lnTo>
                <a:lnTo>
                  <a:pt x="2885" y="216"/>
                </a:lnTo>
                <a:lnTo>
                  <a:pt x="2885" y="216"/>
                </a:lnTo>
                <a:lnTo>
                  <a:pt x="2885" y="216"/>
                </a:lnTo>
                <a:lnTo>
                  <a:pt x="2885" y="214"/>
                </a:lnTo>
                <a:lnTo>
                  <a:pt x="2886" y="216"/>
                </a:lnTo>
                <a:lnTo>
                  <a:pt x="2886" y="216"/>
                </a:lnTo>
                <a:lnTo>
                  <a:pt x="2886" y="216"/>
                </a:lnTo>
                <a:lnTo>
                  <a:pt x="2886" y="214"/>
                </a:lnTo>
                <a:lnTo>
                  <a:pt x="2887" y="216"/>
                </a:lnTo>
                <a:lnTo>
                  <a:pt x="2887" y="216"/>
                </a:lnTo>
                <a:lnTo>
                  <a:pt x="2887" y="216"/>
                </a:lnTo>
                <a:lnTo>
                  <a:pt x="2887" y="174"/>
                </a:lnTo>
                <a:lnTo>
                  <a:pt x="2888" y="213"/>
                </a:lnTo>
                <a:lnTo>
                  <a:pt x="2888" y="215"/>
                </a:lnTo>
                <a:lnTo>
                  <a:pt x="2888" y="215"/>
                </a:lnTo>
                <a:lnTo>
                  <a:pt x="2889" y="69"/>
                </a:lnTo>
                <a:lnTo>
                  <a:pt x="2889" y="70"/>
                </a:lnTo>
                <a:lnTo>
                  <a:pt x="2889" y="215"/>
                </a:lnTo>
                <a:lnTo>
                  <a:pt x="2890" y="213"/>
                </a:lnTo>
                <a:lnTo>
                  <a:pt x="2890" y="215"/>
                </a:lnTo>
                <a:lnTo>
                  <a:pt x="2890" y="214"/>
                </a:lnTo>
                <a:lnTo>
                  <a:pt x="2891" y="215"/>
                </a:lnTo>
                <a:lnTo>
                  <a:pt x="2891" y="215"/>
                </a:lnTo>
                <a:lnTo>
                  <a:pt x="2891" y="176"/>
                </a:lnTo>
                <a:lnTo>
                  <a:pt x="2891" y="208"/>
                </a:lnTo>
                <a:lnTo>
                  <a:pt x="2892" y="208"/>
                </a:lnTo>
                <a:lnTo>
                  <a:pt x="2892" y="208"/>
                </a:lnTo>
                <a:lnTo>
                  <a:pt x="2893" y="172"/>
                </a:lnTo>
                <a:lnTo>
                  <a:pt x="2893" y="208"/>
                </a:lnTo>
                <a:lnTo>
                  <a:pt x="2893" y="207"/>
                </a:lnTo>
                <a:lnTo>
                  <a:pt x="2893" y="209"/>
                </a:lnTo>
                <a:lnTo>
                  <a:pt x="2894" y="165"/>
                </a:lnTo>
                <a:lnTo>
                  <a:pt x="2894" y="208"/>
                </a:lnTo>
                <a:lnTo>
                  <a:pt x="2894" y="207"/>
                </a:lnTo>
                <a:lnTo>
                  <a:pt x="2895" y="214"/>
                </a:lnTo>
                <a:lnTo>
                  <a:pt x="2895" y="214"/>
                </a:lnTo>
                <a:lnTo>
                  <a:pt x="2895" y="215"/>
                </a:lnTo>
                <a:lnTo>
                  <a:pt x="2896" y="174"/>
                </a:lnTo>
                <a:lnTo>
                  <a:pt x="2896" y="215"/>
                </a:lnTo>
                <a:lnTo>
                  <a:pt x="2896" y="215"/>
                </a:lnTo>
                <a:lnTo>
                  <a:pt x="2896" y="215"/>
                </a:lnTo>
                <a:lnTo>
                  <a:pt x="2897" y="184"/>
                </a:lnTo>
                <a:lnTo>
                  <a:pt x="2897" y="216"/>
                </a:lnTo>
                <a:lnTo>
                  <a:pt x="2897" y="214"/>
                </a:lnTo>
                <a:lnTo>
                  <a:pt x="2897" y="214"/>
                </a:lnTo>
                <a:lnTo>
                  <a:pt x="2897" y="181"/>
                </a:lnTo>
                <a:lnTo>
                  <a:pt x="2898" y="215"/>
                </a:lnTo>
                <a:lnTo>
                  <a:pt x="2898" y="215"/>
                </a:lnTo>
                <a:lnTo>
                  <a:pt x="2898" y="173"/>
                </a:lnTo>
                <a:lnTo>
                  <a:pt x="2899" y="154"/>
                </a:lnTo>
                <a:lnTo>
                  <a:pt x="2899" y="215"/>
                </a:lnTo>
                <a:lnTo>
                  <a:pt x="2899" y="213"/>
                </a:lnTo>
                <a:lnTo>
                  <a:pt x="2900" y="213"/>
                </a:lnTo>
                <a:lnTo>
                  <a:pt x="2900" y="214"/>
                </a:lnTo>
                <a:lnTo>
                  <a:pt x="2900" y="67"/>
                </a:lnTo>
                <a:lnTo>
                  <a:pt x="2901" y="212"/>
                </a:lnTo>
                <a:lnTo>
                  <a:pt x="2901" y="212"/>
                </a:lnTo>
                <a:lnTo>
                  <a:pt x="2901" y="212"/>
                </a:lnTo>
                <a:lnTo>
                  <a:pt x="2902" y="216"/>
                </a:lnTo>
                <a:lnTo>
                  <a:pt x="2902" y="216"/>
                </a:lnTo>
                <a:lnTo>
                  <a:pt x="2903" y="215"/>
                </a:lnTo>
                <a:lnTo>
                  <a:pt x="2903" y="216"/>
                </a:lnTo>
                <a:lnTo>
                  <a:pt x="2903" y="216"/>
                </a:lnTo>
                <a:lnTo>
                  <a:pt x="2903" y="216"/>
                </a:lnTo>
                <a:lnTo>
                  <a:pt x="2903" y="216"/>
                </a:lnTo>
                <a:lnTo>
                  <a:pt x="2904" y="215"/>
                </a:lnTo>
                <a:lnTo>
                  <a:pt x="2904" y="216"/>
                </a:lnTo>
                <a:lnTo>
                  <a:pt x="2904" y="216"/>
                </a:lnTo>
                <a:lnTo>
                  <a:pt x="2905" y="215"/>
                </a:lnTo>
                <a:lnTo>
                  <a:pt x="2905" y="216"/>
                </a:lnTo>
                <a:lnTo>
                  <a:pt x="2905" y="216"/>
                </a:lnTo>
                <a:lnTo>
                  <a:pt x="2906" y="215"/>
                </a:lnTo>
                <a:lnTo>
                  <a:pt x="2906" y="215"/>
                </a:lnTo>
                <a:lnTo>
                  <a:pt x="2906" y="215"/>
                </a:lnTo>
                <a:lnTo>
                  <a:pt x="2907" y="216"/>
                </a:lnTo>
                <a:lnTo>
                  <a:pt x="2907" y="214"/>
                </a:lnTo>
                <a:lnTo>
                  <a:pt x="2907" y="215"/>
                </a:lnTo>
                <a:lnTo>
                  <a:pt x="2908" y="215"/>
                </a:lnTo>
                <a:lnTo>
                  <a:pt x="2908" y="215"/>
                </a:lnTo>
                <a:lnTo>
                  <a:pt x="2908" y="216"/>
                </a:lnTo>
                <a:lnTo>
                  <a:pt x="2909" y="216"/>
                </a:lnTo>
                <a:lnTo>
                  <a:pt x="2909" y="215"/>
                </a:lnTo>
                <a:lnTo>
                  <a:pt x="2909" y="174"/>
                </a:lnTo>
                <a:lnTo>
                  <a:pt x="2910" y="216"/>
                </a:lnTo>
                <a:lnTo>
                  <a:pt x="2910" y="216"/>
                </a:lnTo>
                <a:lnTo>
                  <a:pt x="2910" y="216"/>
                </a:lnTo>
                <a:lnTo>
                  <a:pt x="2910" y="68"/>
                </a:lnTo>
                <a:lnTo>
                  <a:pt x="2911" y="216"/>
                </a:lnTo>
                <a:lnTo>
                  <a:pt x="2911" y="216"/>
                </a:lnTo>
                <a:lnTo>
                  <a:pt x="2911" y="216"/>
                </a:lnTo>
                <a:lnTo>
                  <a:pt x="2911" y="215"/>
                </a:lnTo>
                <a:lnTo>
                  <a:pt x="2912" y="216"/>
                </a:lnTo>
                <a:lnTo>
                  <a:pt x="2912" y="216"/>
                </a:lnTo>
                <a:lnTo>
                  <a:pt x="2913" y="214"/>
                </a:lnTo>
                <a:lnTo>
                  <a:pt x="2913" y="214"/>
                </a:lnTo>
                <a:lnTo>
                  <a:pt x="2913" y="214"/>
                </a:lnTo>
                <a:lnTo>
                  <a:pt x="2913" y="214"/>
                </a:lnTo>
                <a:lnTo>
                  <a:pt x="2913" y="216"/>
                </a:lnTo>
                <a:lnTo>
                  <a:pt x="2914" y="215"/>
                </a:lnTo>
                <a:lnTo>
                  <a:pt x="2915" y="215"/>
                </a:lnTo>
                <a:lnTo>
                  <a:pt x="2915" y="216"/>
                </a:lnTo>
                <a:lnTo>
                  <a:pt x="2915" y="216"/>
                </a:lnTo>
                <a:lnTo>
                  <a:pt x="2916" y="216"/>
                </a:lnTo>
                <a:lnTo>
                  <a:pt x="2916" y="216"/>
                </a:lnTo>
                <a:lnTo>
                  <a:pt x="2916" y="174"/>
                </a:lnTo>
                <a:lnTo>
                  <a:pt x="2917" y="216"/>
                </a:lnTo>
                <a:lnTo>
                  <a:pt x="2917" y="216"/>
                </a:lnTo>
                <a:lnTo>
                  <a:pt x="2917" y="185"/>
                </a:lnTo>
                <a:lnTo>
                  <a:pt x="2918" y="187"/>
                </a:lnTo>
                <a:lnTo>
                  <a:pt x="2918" y="215"/>
                </a:lnTo>
                <a:lnTo>
                  <a:pt x="2918" y="187"/>
                </a:lnTo>
                <a:lnTo>
                  <a:pt x="2919" y="216"/>
                </a:lnTo>
                <a:lnTo>
                  <a:pt x="2919" y="216"/>
                </a:lnTo>
                <a:lnTo>
                  <a:pt x="2919" y="216"/>
                </a:lnTo>
                <a:lnTo>
                  <a:pt x="2919" y="216"/>
                </a:lnTo>
                <a:lnTo>
                  <a:pt x="2920" y="215"/>
                </a:lnTo>
                <a:lnTo>
                  <a:pt x="2920" y="215"/>
                </a:lnTo>
                <a:lnTo>
                  <a:pt x="2920" y="215"/>
                </a:lnTo>
                <a:lnTo>
                  <a:pt x="2921" y="197"/>
                </a:lnTo>
                <a:lnTo>
                  <a:pt x="2921" y="216"/>
                </a:lnTo>
                <a:lnTo>
                  <a:pt x="2921" y="213"/>
                </a:lnTo>
                <a:lnTo>
                  <a:pt x="2921" y="213"/>
                </a:lnTo>
                <a:lnTo>
                  <a:pt x="2922" y="214"/>
                </a:lnTo>
                <a:lnTo>
                  <a:pt x="2922" y="170"/>
                </a:lnTo>
                <a:lnTo>
                  <a:pt x="2922" y="211"/>
                </a:lnTo>
                <a:lnTo>
                  <a:pt x="2923" y="212"/>
                </a:lnTo>
                <a:lnTo>
                  <a:pt x="2923" y="180"/>
                </a:lnTo>
                <a:lnTo>
                  <a:pt x="2923" y="215"/>
                </a:lnTo>
                <a:lnTo>
                  <a:pt x="2923" y="214"/>
                </a:lnTo>
                <a:lnTo>
                  <a:pt x="2923" y="214"/>
                </a:lnTo>
                <a:lnTo>
                  <a:pt x="2924" y="182"/>
                </a:lnTo>
                <a:lnTo>
                  <a:pt x="2924" y="216"/>
                </a:lnTo>
                <a:lnTo>
                  <a:pt x="2925" y="216"/>
                </a:lnTo>
                <a:lnTo>
                  <a:pt x="2925" y="216"/>
                </a:lnTo>
                <a:lnTo>
                  <a:pt x="2925" y="214"/>
                </a:lnTo>
                <a:lnTo>
                  <a:pt x="2926" y="216"/>
                </a:lnTo>
                <a:lnTo>
                  <a:pt x="2926" y="216"/>
                </a:lnTo>
                <a:lnTo>
                  <a:pt x="2926" y="216"/>
                </a:lnTo>
                <a:lnTo>
                  <a:pt x="2926" y="215"/>
                </a:lnTo>
                <a:lnTo>
                  <a:pt x="2927" y="216"/>
                </a:lnTo>
                <a:lnTo>
                  <a:pt x="2927" y="216"/>
                </a:lnTo>
                <a:lnTo>
                  <a:pt x="2927" y="216"/>
                </a:lnTo>
                <a:lnTo>
                  <a:pt x="2928" y="215"/>
                </a:lnTo>
                <a:lnTo>
                  <a:pt x="2928" y="215"/>
                </a:lnTo>
                <a:lnTo>
                  <a:pt x="2928" y="215"/>
                </a:lnTo>
                <a:lnTo>
                  <a:pt x="2929" y="214"/>
                </a:lnTo>
                <a:lnTo>
                  <a:pt x="2929" y="216"/>
                </a:lnTo>
                <a:lnTo>
                  <a:pt x="2929" y="216"/>
                </a:lnTo>
                <a:lnTo>
                  <a:pt x="2929" y="216"/>
                </a:lnTo>
                <a:lnTo>
                  <a:pt x="2929" y="215"/>
                </a:lnTo>
                <a:lnTo>
                  <a:pt x="2930" y="216"/>
                </a:lnTo>
                <a:lnTo>
                  <a:pt x="2930" y="216"/>
                </a:lnTo>
                <a:lnTo>
                  <a:pt x="2931" y="216"/>
                </a:lnTo>
                <a:lnTo>
                  <a:pt x="2931" y="216"/>
                </a:lnTo>
                <a:lnTo>
                  <a:pt x="2931" y="215"/>
                </a:lnTo>
                <a:lnTo>
                  <a:pt x="2931" y="215"/>
                </a:lnTo>
                <a:lnTo>
                  <a:pt x="2931" y="215"/>
                </a:lnTo>
                <a:lnTo>
                  <a:pt x="2932" y="216"/>
                </a:lnTo>
                <a:lnTo>
                  <a:pt x="2933" y="172"/>
                </a:lnTo>
                <a:lnTo>
                  <a:pt x="2933" y="215"/>
                </a:lnTo>
                <a:lnTo>
                  <a:pt x="2933" y="196"/>
                </a:lnTo>
                <a:lnTo>
                  <a:pt x="2933" y="215"/>
                </a:lnTo>
                <a:lnTo>
                  <a:pt x="2933" y="73"/>
                </a:lnTo>
                <a:lnTo>
                  <a:pt x="2934" y="214"/>
                </a:lnTo>
                <a:lnTo>
                  <a:pt x="2934" y="214"/>
                </a:lnTo>
                <a:lnTo>
                  <a:pt x="2934" y="214"/>
                </a:lnTo>
                <a:lnTo>
                  <a:pt x="2935" y="216"/>
                </a:lnTo>
                <a:lnTo>
                  <a:pt x="2935" y="215"/>
                </a:lnTo>
                <a:lnTo>
                  <a:pt x="2935" y="216"/>
                </a:lnTo>
                <a:lnTo>
                  <a:pt x="2935" y="215"/>
                </a:lnTo>
                <a:lnTo>
                  <a:pt x="2936" y="216"/>
                </a:lnTo>
                <a:lnTo>
                  <a:pt x="2936" y="216"/>
                </a:lnTo>
                <a:lnTo>
                  <a:pt x="2936" y="216"/>
                </a:lnTo>
                <a:lnTo>
                  <a:pt x="2937" y="216"/>
                </a:lnTo>
                <a:lnTo>
                  <a:pt x="2937" y="215"/>
                </a:lnTo>
                <a:lnTo>
                  <a:pt x="2937" y="215"/>
                </a:lnTo>
                <a:lnTo>
                  <a:pt x="2937" y="215"/>
                </a:lnTo>
                <a:lnTo>
                  <a:pt x="2937" y="215"/>
                </a:lnTo>
                <a:lnTo>
                  <a:pt x="2938" y="216"/>
                </a:lnTo>
                <a:lnTo>
                  <a:pt x="2938" y="216"/>
                </a:lnTo>
                <a:lnTo>
                  <a:pt x="2939" y="216"/>
                </a:lnTo>
                <a:lnTo>
                  <a:pt x="2939" y="216"/>
                </a:lnTo>
                <a:lnTo>
                  <a:pt x="2939" y="215"/>
                </a:lnTo>
                <a:lnTo>
                  <a:pt x="2939" y="216"/>
                </a:lnTo>
                <a:lnTo>
                  <a:pt x="2939" y="216"/>
                </a:lnTo>
                <a:lnTo>
                  <a:pt x="2940" y="173"/>
                </a:lnTo>
                <a:lnTo>
                  <a:pt x="2941" y="215"/>
                </a:lnTo>
                <a:lnTo>
                  <a:pt x="2941" y="215"/>
                </a:lnTo>
                <a:lnTo>
                  <a:pt x="2941" y="216"/>
                </a:lnTo>
                <a:lnTo>
                  <a:pt x="2941" y="214"/>
                </a:lnTo>
                <a:lnTo>
                  <a:pt x="2942" y="215"/>
                </a:lnTo>
                <a:lnTo>
                  <a:pt x="2942" y="215"/>
                </a:lnTo>
                <a:lnTo>
                  <a:pt x="2942" y="216"/>
                </a:lnTo>
                <a:lnTo>
                  <a:pt x="2943" y="215"/>
                </a:lnTo>
                <a:lnTo>
                  <a:pt x="2943" y="215"/>
                </a:lnTo>
                <a:lnTo>
                  <a:pt x="2943" y="215"/>
                </a:lnTo>
                <a:lnTo>
                  <a:pt x="2943" y="216"/>
                </a:lnTo>
                <a:lnTo>
                  <a:pt x="2944" y="214"/>
                </a:lnTo>
                <a:lnTo>
                  <a:pt x="2944" y="214"/>
                </a:lnTo>
                <a:lnTo>
                  <a:pt x="2944" y="215"/>
                </a:lnTo>
                <a:lnTo>
                  <a:pt x="2945" y="216"/>
                </a:lnTo>
                <a:lnTo>
                  <a:pt x="2945" y="213"/>
                </a:lnTo>
                <a:lnTo>
                  <a:pt x="2945" y="213"/>
                </a:lnTo>
                <a:lnTo>
                  <a:pt x="2945" y="214"/>
                </a:lnTo>
                <a:lnTo>
                  <a:pt x="2946" y="174"/>
                </a:lnTo>
                <a:lnTo>
                  <a:pt x="2946" y="214"/>
                </a:lnTo>
                <a:lnTo>
                  <a:pt x="2946" y="214"/>
                </a:lnTo>
                <a:lnTo>
                  <a:pt x="2947" y="214"/>
                </a:lnTo>
                <a:lnTo>
                  <a:pt x="2947" y="214"/>
                </a:lnTo>
                <a:lnTo>
                  <a:pt x="2947" y="203"/>
                </a:lnTo>
                <a:lnTo>
                  <a:pt x="2948" y="206"/>
                </a:lnTo>
                <a:lnTo>
                  <a:pt x="2948" y="206"/>
                </a:lnTo>
                <a:lnTo>
                  <a:pt x="2948" y="206"/>
                </a:lnTo>
                <a:lnTo>
                  <a:pt x="2948" y="210"/>
                </a:lnTo>
                <a:lnTo>
                  <a:pt x="2949" y="210"/>
                </a:lnTo>
                <a:lnTo>
                  <a:pt x="2949" y="210"/>
                </a:lnTo>
                <a:lnTo>
                  <a:pt x="2949" y="210"/>
                </a:lnTo>
                <a:lnTo>
                  <a:pt x="2949" y="205"/>
                </a:lnTo>
                <a:lnTo>
                  <a:pt x="2950" y="208"/>
                </a:lnTo>
                <a:lnTo>
                  <a:pt x="2950" y="208"/>
                </a:lnTo>
                <a:lnTo>
                  <a:pt x="2950" y="73"/>
                </a:lnTo>
                <a:lnTo>
                  <a:pt x="2950" y="216"/>
                </a:lnTo>
                <a:lnTo>
                  <a:pt x="2951" y="216"/>
                </a:lnTo>
                <a:lnTo>
                  <a:pt x="2951" y="216"/>
                </a:lnTo>
                <a:lnTo>
                  <a:pt x="2952" y="216"/>
                </a:lnTo>
                <a:lnTo>
                  <a:pt x="2952" y="212"/>
                </a:lnTo>
                <a:lnTo>
                  <a:pt x="2952" y="215"/>
                </a:lnTo>
                <a:lnTo>
                  <a:pt x="2953" y="33"/>
                </a:lnTo>
                <a:lnTo>
                  <a:pt x="2953" y="216"/>
                </a:lnTo>
                <a:lnTo>
                  <a:pt x="2953" y="216"/>
                </a:lnTo>
                <a:lnTo>
                  <a:pt x="2954" y="216"/>
                </a:lnTo>
                <a:lnTo>
                  <a:pt x="2954" y="215"/>
                </a:lnTo>
                <a:lnTo>
                  <a:pt x="2954" y="216"/>
                </a:lnTo>
                <a:lnTo>
                  <a:pt x="2955" y="216"/>
                </a:lnTo>
                <a:lnTo>
                  <a:pt x="2955" y="216"/>
                </a:lnTo>
                <a:lnTo>
                  <a:pt x="2955" y="215"/>
                </a:lnTo>
                <a:lnTo>
                  <a:pt x="2956" y="215"/>
                </a:lnTo>
                <a:lnTo>
                  <a:pt x="2956" y="215"/>
                </a:lnTo>
                <a:lnTo>
                  <a:pt x="2956" y="215"/>
                </a:lnTo>
                <a:lnTo>
                  <a:pt x="2956" y="214"/>
                </a:lnTo>
                <a:lnTo>
                  <a:pt x="2957" y="215"/>
                </a:lnTo>
                <a:lnTo>
                  <a:pt x="2957" y="214"/>
                </a:lnTo>
                <a:lnTo>
                  <a:pt x="2957" y="216"/>
                </a:lnTo>
                <a:lnTo>
                  <a:pt x="2958" y="212"/>
                </a:lnTo>
                <a:lnTo>
                  <a:pt x="2958" y="182"/>
                </a:lnTo>
                <a:lnTo>
                  <a:pt x="2958" y="182"/>
                </a:lnTo>
                <a:lnTo>
                  <a:pt x="2959" y="216"/>
                </a:lnTo>
                <a:lnTo>
                  <a:pt x="2959" y="215"/>
                </a:lnTo>
                <a:lnTo>
                  <a:pt x="2959" y="215"/>
                </a:lnTo>
                <a:lnTo>
                  <a:pt x="2960" y="216"/>
                </a:lnTo>
                <a:lnTo>
                  <a:pt x="2960" y="215"/>
                </a:lnTo>
                <a:lnTo>
                  <a:pt x="2960" y="216"/>
                </a:lnTo>
                <a:lnTo>
                  <a:pt x="2960" y="216"/>
                </a:lnTo>
                <a:lnTo>
                  <a:pt x="2961" y="214"/>
                </a:lnTo>
                <a:lnTo>
                  <a:pt x="2961" y="216"/>
                </a:lnTo>
                <a:lnTo>
                  <a:pt x="2961" y="216"/>
                </a:lnTo>
                <a:lnTo>
                  <a:pt x="2962" y="216"/>
                </a:lnTo>
                <a:lnTo>
                  <a:pt x="2962" y="73"/>
                </a:lnTo>
                <a:lnTo>
                  <a:pt x="2962" y="216"/>
                </a:lnTo>
                <a:lnTo>
                  <a:pt x="2962" y="216"/>
                </a:lnTo>
                <a:lnTo>
                  <a:pt x="2962" y="216"/>
                </a:lnTo>
                <a:lnTo>
                  <a:pt x="2963" y="216"/>
                </a:lnTo>
                <a:lnTo>
                  <a:pt x="2963" y="175"/>
                </a:lnTo>
                <a:lnTo>
                  <a:pt x="2964" y="215"/>
                </a:lnTo>
                <a:lnTo>
                  <a:pt x="2964" y="216"/>
                </a:lnTo>
                <a:lnTo>
                  <a:pt x="2964" y="184"/>
                </a:lnTo>
                <a:lnTo>
                  <a:pt x="2965" y="216"/>
                </a:lnTo>
                <a:lnTo>
                  <a:pt x="2965" y="216"/>
                </a:lnTo>
                <a:lnTo>
                  <a:pt x="2965" y="216"/>
                </a:lnTo>
                <a:lnTo>
                  <a:pt x="2966" y="213"/>
                </a:lnTo>
                <a:lnTo>
                  <a:pt x="2966" y="216"/>
                </a:lnTo>
                <a:lnTo>
                  <a:pt x="2966" y="216"/>
                </a:lnTo>
                <a:lnTo>
                  <a:pt x="2966" y="216"/>
                </a:lnTo>
                <a:lnTo>
                  <a:pt x="2966" y="175"/>
                </a:lnTo>
                <a:lnTo>
                  <a:pt x="2967" y="216"/>
                </a:lnTo>
                <a:lnTo>
                  <a:pt x="2967" y="216"/>
                </a:lnTo>
                <a:lnTo>
                  <a:pt x="2967" y="216"/>
                </a:lnTo>
                <a:lnTo>
                  <a:pt x="2968" y="215"/>
                </a:lnTo>
                <a:lnTo>
                  <a:pt x="2968" y="215"/>
                </a:lnTo>
                <a:lnTo>
                  <a:pt x="2968" y="215"/>
                </a:lnTo>
                <a:lnTo>
                  <a:pt x="2968" y="192"/>
                </a:lnTo>
                <a:lnTo>
                  <a:pt x="2969" y="215"/>
                </a:lnTo>
                <a:lnTo>
                  <a:pt x="2970" y="215"/>
                </a:lnTo>
                <a:lnTo>
                  <a:pt x="2970" y="215"/>
                </a:lnTo>
                <a:lnTo>
                  <a:pt x="2970" y="209"/>
                </a:lnTo>
                <a:lnTo>
                  <a:pt x="2970" y="214"/>
                </a:lnTo>
                <a:lnTo>
                  <a:pt x="2970" y="212"/>
                </a:lnTo>
                <a:lnTo>
                  <a:pt x="2971" y="215"/>
                </a:lnTo>
                <a:lnTo>
                  <a:pt x="2972" y="214"/>
                </a:lnTo>
                <a:lnTo>
                  <a:pt x="2972" y="214"/>
                </a:lnTo>
                <a:lnTo>
                  <a:pt x="2972" y="215"/>
                </a:lnTo>
                <a:lnTo>
                  <a:pt x="2972" y="213"/>
                </a:lnTo>
                <a:lnTo>
                  <a:pt x="2973" y="214"/>
                </a:lnTo>
                <a:lnTo>
                  <a:pt x="2973" y="214"/>
                </a:lnTo>
                <a:lnTo>
                  <a:pt x="2973" y="214"/>
                </a:lnTo>
                <a:lnTo>
                  <a:pt x="2974" y="216"/>
                </a:lnTo>
                <a:lnTo>
                  <a:pt x="2974" y="216"/>
                </a:lnTo>
                <a:lnTo>
                  <a:pt x="2974" y="216"/>
                </a:lnTo>
                <a:lnTo>
                  <a:pt x="2974" y="215"/>
                </a:lnTo>
                <a:lnTo>
                  <a:pt x="2975" y="216"/>
                </a:lnTo>
                <a:lnTo>
                  <a:pt x="2975" y="216"/>
                </a:lnTo>
                <a:lnTo>
                  <a:pt x="2975" y="216"/>
                </a:lnTo>
                <a:lnTo>
                  <a:pt x="2976" y="215"/>
                </a:lnTo>
                <a:lnTo>
                  <a:pt x="2976" y="216"/>
                </a:lnTo>
                <a:lnTo>
                  <a:pt x="2976" y="216"/>
                </a:lnTo>
                <a:lnTo>
                  <a:pt x="2977" y="213"/>
                </a:lnTo>
                <a:lnTo>
                  <a:pt x="2977" y="216"/>
                </a:lnTo>
                <a:lnTo>
                  <a:pt x="2978" y="216"/>
                </a:lnTo>
                <a:lnTo>
                  <a:pt x="2978" y="216"/>
                </a:lnTo>
                <a:lnTo>
                  <a:pt x="2978" y="173"/>
                </a:lnTo>
                <a:lnTo>
                  <a:pt x="2978" y="213"/>
                </a:lnTo>
                <a:lnTo>
                  <a:pt x="2978" y="213"/>
                </a:lnTo>
                <a:lnTo>
                  <a:pt x="2979" y="215"/>
                </a:lnTo>
                <a:lnTo>
                  <a:pt x="2980" y="214"/>
                </a:lnTo>
                <a:lnTo>
                  <a:pt x="2980" y="214"/>
                </a:lnTo>
                <a:lnTo>
                  <a:pt x="2980" y="215"/>
                </a:lnTo>
                <a:lnTo>
                  <a:pt x="2981" y="181"/>
                </a:lnTo>
                <a:lnTo>
                  <a:pt x="2981" y="211"/>
                </a:lnTo>
                <a:lnTo>
                  <a:pt x="2981" y="211"/>
                </a:lnTo>
                <a:lnTo>
                  <a:pt x="2981" y="182"/>
                </a:lnTo>
                <a:lnTo>
                  <a:pt x="2982" y="214"/>
                </a:lnTo>
                <a:lnTo>
                  <a:pt x="2982" y="214"/>
                </a:lnTo>
                <a:lnTo>
                  <a:pt x="2982" y="213"/>
                </a:lnTo>
                <a:lnTo>
                  <a:pt x="2982" y="213"/>
                </a:lnTo>
                <a:lnTo>
                  <a:pt x="2983" y="215"/>
                </a:lnTo>
                <a:lnTo>
                  <a:pt x="2983" y="215"/>
                </a:lnTo>
                <a:lnTo>
                  <a:pt x="2983" y="215"/>
                </a:lnTo>
                <a:lnTo>
                  <a:pt x="2983" y="215"/>
                </a:lnTo>
                <a:lnTo>
                  <a:pt x="2984" y="172"/>
                </a:lnTo>
                <a:lnTo>
                  <a:pt x="2984" y="214"/>
                </a:lnTo>
                <a:lnTo>
                  <a:pt x="2984" y="215"/>
                </a:lnTo>
                <a:lnTo>
                  <a:pt x="2984" y="215"/>
                </a:lnTo>
                <a:lnTo>
                  <a:pt x="2985" y="214"/>
                </a:lnTo>
                <a:lnTo>
                  <a:pt x="2985" y="214"/>
                </a:lnTo>
                <a:lnTo>
                  <a:pt x="2986" y="214"/>
                </a:lnTo>
                <a:lnTo>
                  <a:pt x="2986" y="215"/>
                </a:lnTo>
                <a:lnTo>
                  <a:pt x="2986" y="213"/>
                </a:lnTo>
                <a:lnTo>
                  <a:pt x="2986" y="214"/>
                </a:lnTo>
                <a:lnTo>
                  <a:pt x="2987" y="214"/>
                </a:lnTo>
                <a:lnTo>
                  <a:pt x="2987" y="215"/>
                </a:lnTo>
                <a:lnTo>
                  <a:pt x="2988" y="172"/>
                </a:lnTo>
                <a:lnTo>
                  <a:pt x="2988" y="173"/>
                </a:lnTo>
                <a:lnTo>
                  <a:pt x="2988" y="172"/>
                </a:lnTo>
                <a:lnTo>
                  <a:pt x="2989" y="214"/>
                </a:lnTo>
                <a:lnTo>
                  <a:pt x="2989" y="214"/>
                </a:lnTo>
                <a:lnTo>
                  <a:pt x="2989" y="214"/>
                </a:lnTo>
                <a:lnTo>
                  <a:pt x="2990" y="170"/>
                </a:lnTo>
                <a:lnTo>
                  <a:pt x="2990" y="214"/>
                </a:lnTo>
                <a:lnTo>
                  <a:pt x="2990" y="214"/>
                </a:lnTo>
                <a:lnTo>
                  <a:pt x="2990" y="214"/>
                </a:lnTo>
                <a:lnTo>
                  <a:pt x="2991" y="193"/>
                </a:lnTo>
                <a:lnTo>
                  <a:pt x="2991" y="213"/>
                </a:lnTo>
                <a:lnTo>
                  <a:pt x="2991" y="213"/>
                </a:lnTo>
                <a:lnTo>
                  <a:pt x="2991" y="213"/>
                </a:lnTo>
                <a:lnTo>
                  <a:pt x="2992" y="170"/>
                </a:lnTo>
                <a:lnTo>
                  <a:pt x="2992" y="212"/>
                </a:lnTo>
                <a:lnTo>
                  <a:pt x="2992" y="212"/>
                </a:lnTo>
                <a:lnTo>
                  <a:pt x="2992" y="212"/>
                </a:lnTo>
                <a:lnTo>
                  <a:pt x="2993" y="211"/>
                </a:lnTo>
                <a:lnTo>
                  <a:pt x="2993" y="212"/>
                </a:lnTo>
                <a:lnTo>
                  <a:pt x="2994" y="214"/>
                </a:lnTo>
                <a:lnTo>
                  <a:pt x="2994" y="212"/>
                </a:lnTo>
                <a:lnTo>
                  <a:pt x="2994" y="215"/>
                </a:lnTo>
                <a:lnTo>
                  <a:pt x="2994" y="214"/>
                </a:lnTo>
                <a:lnTo>
                  <a:pt x="2995" y="214"/>
                </a:lnTo>
                <a:lnTo>
                  <a:pt x="2995" y="215"/>
                </a:lnTo>
                <a:lnTo>
                  <a:pt x="2996" y="214"/>
                </a:lnTo>
                <a:lnTo>
                  <a:pt x="2996" y="214"/>
                </a:lnTo>
                <a:lnTo>
                  <a:pt x="2996" y="214"/>
                </a:lnTo>
                <a:lnTo>
                  <a:pt x="2996" y="215"/>
                </a:lnTo>
                <a:lnTo>
                  <a:pt x="2997" y="214"/>
                </a:lnTo>
                <a:lnTo>
                  <a:pt x="2997" y="214"/>
                </a:lnTo>
                <a:lnTo>
                  <a:pt x="2997" y="214"/>
                </a:lnTo>
                <a:lnTo>
                  <a:pt x="2998" y="215"/>
                </a:lnTo>
                <a:lnTo>
                  <a:pt x="2998" y="215"/>
                </a:lnTo>
                <a:lnTo>
                  <a:pt x="2998" y="214"/>
                </a:lnTo>
                <a:lnTo>
                  <a:pt x="2998" y="214"/>
                </a:lnTo>
                <a:lnTo>
                  <a:pt x="2999" y="215"/>
                </a:lnTo>
                <a:lnTo>
                  <a:pt x="2999" y="215"/>
                </a:lnTo>
                <a:lnTo>
                  <a:pt x="2999" y="215"/>
                </a:lnTo>
                <a:lnTo>
                  <a:pt x="2999" y="214"/>
                </a:lnTo>
                <a:lnTo>
                  <a:pt x="3000" y="215"/>
                </a:lnTo>
                <a:lnTo>
                  <a:pt x="3000" y="215"/>
                </a:lnTo>
                <a:lnTo>
                  <a:pt x="3000" y="215"/>
                </a:lnTo>
                <a:lnTo>
                  <a:pt x="3001" y="214"/>
                </a:lnTo>
                <a:lnTo>
                  <a:pt x="3001" y="215"/>
                </a:lnTo>
                <a:lnTo>
                  <a:pt x="3001" y="215"/>
                </a:lnTo>
                <a:lnTo>
                  <a:pt x="3001" y="215"/>
                </a:lnTo>
                <a:lnTo>
                  <a:pt x="3002" y="215"/>
                </a:lnTo>
                <a:lnTo>
                  <a:pt x="3002" y="175"/>
                </a:lnTo>
                <a:lnTo>
                  <a:pt x="3002" y="215"/>
                </a:lnTo>
                <a:lnTo>
                  <a:pt x="3003" y="215"/>
                </a:lnTo>
                <a:lnTo>
                  <a:pt x="3003" y="215"/>
                </a:lnTo>
                <a:lnTo>
                  <a:pt x="3003" y="70"/>
                </a:lnTo>
                <a:lnTo>
                  <a:pt x="3004" y="212"/>
                </a:lnTo>
                <a:lnTo>
                  <a:pt x="3004" y="212"/>
                </a:lnTo>
                <a:lnTo>
                  <a:pt x="3004" y="215"/>
                </a:lnTo>
                <a:lnTo>
                  <a:pt x="3005" y="146"/>
                </a:lnTo>
                <a:lnTo>
                  <a:pt x="3005" y="147"/>
                </a:lnTo>
                <a:lnTo>
                  <a:pt x="3005" y="181"/>
                </a:lnTo>
                <a:lnTo>
                  <a:pt x="3006" y="215"/>
                </a:lnTo>
                <a:lnTo>
                  <a:pt x="3006" y="214"/>
                </a:lnTo>
                <a:lnTo>
                  <a:pt x="3006" y="214"/>
                </a:lnTo>
                <a:lnTo>
                  <a:pt x="3006" y="216"/>
                </a:lnTo>
                <a:lnTo>
                  <a:pt x="3007" y="174"/>
                </a:lnTo>
                <a:lnTo>
                  <a:pt x="3007" y="214"/>
                </a:lnTo>
                <a:lnTo>
                  <a:pt x="3007" y="214"/>
                </a:lnTo>
                <a:lnTo>
                  <a:pt x="3008" y="216"/>
                </a:lnTo>
                <a:lnTo>
                  <a:pt x="3008" y="175"/>
                </a:lnTo>
                <a:lnTo>
                  <a:pt x="3008" y="214"/>
                </a:lnTo>
                <a:lnTo>
                  <a:pt x="3008" y="214"/>
                </a:lnTo>
                <a:lnTo>
                  <a:pt x="3009" y="215"/>
                </a:lnTo>
                <a:lnTo>
                  <a:pt x="3009" y="197"/>
                </a:lnTo>
                <a:lnTo>
                  <a:pt x="3009" y="214"/>
                </a:lnTo>
                <a:lnTo>
                  <a:pt x="3009" y="214"/>
                </a:lnTo>
                <a:lnTo>
                  <a:pt x="3010" y="174"/>
                </a:lnTo>
                <a:lnTo>
                  <a:pt x="3010" y="215"/>
                </a:lnTo>
                <a:lnTo>
                  <a:pt x="3010" y="215"/>
                </a:lnTo>
                <a:lnTo>
                  <a:pt x="3011" y="215"/>
                </a:lnTo>
                <a:lnTo>
                  <a:pt x="3011" y="216"/>
                </a:lnTo>
                <a:lnTo>
                  <a:pt x="3012" y="214"/>
                </a:lnTo>
                <a:lnTo>
                  <a:pt x="3012" y="214"/>
                </a:lnTo>
                <a:lnTo>
                  <a:pt x="3012" y="214"/>
                </a:lnTo>
                <a:lnTo>
                  <a:pt x="3012" y="70"/>
                </a:lnTo>
                <a:lnTo>
                  <a:pt x="3013" y="215"/>
                </a:lnTo>
                <a:lnTo>
                  <a:pt x="3013" y="215"/>
                </a:lnTo>
                <a:lnTo>
                  <a:pt x="3013" y="216"/>
                </a:lnTo>
                <a:lnTo>
                  <a:pt x="3013" y="216"/>
                </a:lnTo>
                <a:lnTo>
                  <a:pt x="3013" y="171"/>
                </a:lnTo>
                <a:lnTo>
                  <a:pt x="3014" y="213"/>
                </a:lnTo>
                <a:lnTo>
                  <a:pt x="3014" y="212"/>
                </a:lnTo>
                <a:lnTo>
                  <a:pt x="3015" y="171"/>
                </a:lnTo>
                <a:lnTo>
                  <a:pt x="3015" y="214"/>
                </a:lnTo>
                <a:lnTo>
                  <a:pt x="3015" y="215"/>
                </a:lnTo>
                <a:lnTo>
                  <a:pt x="3015" y="216"/>
                </a:lnTo>
                <a:lnTo>
                  <a:pt x="3016" y="181"/>
                </a:lnTo>
                <a:lnTo>
                  <a:pt x="3016" y="214"/>
                </a:lnTo>
                <a:lnTo>
                  <a:pt x="3016" y="214"/>
                </a:lnTo>
                <a:lnTo>
                  <a:pt x="3017" y="182"/>
                </a:lnTo>
                <a:lnTo>
                  <a:pt x="3017" y="216"/>
                </a:lnTo>
                <a:lnTo>
                  <a:pt x="3017" y="214"/>
                </a:lnTo>
                <a:lnTo>
                  <a:pt x="3018" y="214"/>
                </a:lnTo>
                <a:lnTo>
                  <a:pt x="3018" y="216"/>
                </a:lnTo>
                <a:lnTo>
                  <a:pt x="3018" y="216"/>
                </a:lnTo>
                <a:lnTo>
                  <a:pt x="3019" y="216"/>
                </a:lnTo>
                <a:lnTo>
                  <a:pt x="3019" y="216"/>
                </a:lnTo>
                <a:lnTo>
                  <a:pt x="3019" y="215"/>
                </a:lnTo>
                <a:lnTo>
                  <a:pt x="3020" y="216"/>
                </a:lnTo>
                <a:lnTo>
                  <a:pt x="3020" y="216"/>
                </a:lnTo>
                <a:lnTo>
                  <a:pt x="3020" y="216"/>
                </a:lnTo>
                <a:lnTo>
                  <a:pt x="3020" y="215"/>
                </a:lnTo>
                <a:lnTo>
                  <a:pt x="3021" y="215"/>
                </a:lnTo>
                <a:lnTo>
                  <a:pt x="3021" y="215"/>
                </a:lnTo>
                <a:lnTo>
                  <a:pt x="3021" y="216"/>
                </a:lnTo>
                <a:lnTo>
                  <a:pt x="3022" y="215"/>
                </a:lnTo>
                <a:lnTo>
                  <a:pt x="3022" y="215"/>
                </a:lnTo>
                <a:lnTo>
                  <a:pt x="3022" y="215"/>
                </a:lnTo>
                <a:lnTo>
                  <a:pt x="3022" y="216"/>
                </a:lnTo>
                <a:lnTo>
                  <a:pt x="3023" y="174"/>
                </a:lnTo>
                <a:lnTo>
                  <a:pt x="3023" y="216"/>
                </a:lnTo>
                <a:lnTo>
                  <a:pt x="3024" y="67"/>
                </a:lnTo>
                <a:lnTo>
                  <a:pt x="3024" y="214"/>
                </a:lnTo>
                <a:lnTo>
                  <a:pt x="3024" y="212"/>
                </a:lnTo>
                <a:lnTo>
                  <a:pt x="3024" y="173"/>
                </a:lnTo>
                <a:lnTo>
                  <a:pt x="3025" y="216"/>
                </a:lnTo>
                <a:lnTo>
                  <a:pt x="3025" y="216"/>
                </a:lnTo>
                <a:lnTo>
                  <a:pt x="3026" y="216"/>
                </a:lnTo>
                <a:lnTo>
                  <a:pt x="3026" y="216"/>
                </a:lnTo>
                <a:lnTo>
                  <a:pt x="3026" y="215"/>
                </a:lnTo>
                <a:lnTo>
                  <a:pt x="3027" y="216"/>
                </a:lnTo>
                <a:lnTo>
                  <a:pt x="3027" y="216"/>
                </a:lnTo>
                <a:lnTo>
                  <a:pt x="3027" y="216"/>
                </a:lnTo>
                <a:lnTo>
                  <a:pt x="3027" y="215"/>
                </a:lnTo>
                <a:lnTo>
                  <a:pt x="3028" y="215"/>
                </a:lnTo>
                <a:lnTo>
                  <a:pt x="3028" y="215"/>
                </a:lnTo>
                <a:lnTo>
                  <a:pt x="3028" y="215"/>
                </a:lnTo>
                <a:lnTo>
                  <a:pt x="3029" y="216"/>
                </a:lnTo>
                <a:lnTo>
                  <a:pt x="3029" y="215"/>
                </a:lnTo>
                <a:lnTo>
                  <a:pt x="3030" y="216"/>
                </a:lnTo>
                <a:lnTo>
                  <a:pt x="3030" y="216"/>
                </a:lnTo>
                <a:lnTo>
                  <a:pt x="3030" y="216"/>
                </a:lnTo>
                <a:lnTo>
                  <a:pt x="3031" y="215"/>
                </a:lnTo>
                <a:lnTo>
                  <a:pt x="3031" y="216"/>
                </a:lnTo>
                <a:lnTo>
                  <a:pt x="3031" y="216"/>
                </a:lnTo>
                <a:lnTo>
                  <a:pt x="3031" y="216"/>
                </a:lnTo>
                <a:lnTo>
                  <a:pt x="3032" y="215"/>
                </a:lnTo>
                <a:lnTo>
                  <a:pt x="3032" y="215"/>
                </a:lnTo>
                <a:lnTo>
                  <a:pt x="3033" y="215"/>
                </a:lnTo>
                <a:lnTo>
                  <a:pt x="3033" y="216"/>
                </a:lnTo>
                <a:lnTo>
                  <a:pt x="3033" y="151"/>
                </a:lnTo>
                <a:lnTo>
                  <a:pt x="3033" y="214"/>
                </a:lnTo>
                <a:lnTo>
                  <a:pt x="3034" y="214"/>
                </a:lnTo>
                <a:lnTo>
                  <a:pt x="3034" y="70"/>
                </a:lnTo>
                <a:lnTo>
                  <a:pt x="3034" y="216"/>
                </a:lnTo>
                <a:lnTo>
                  <a:pt x="3035" y="214"/>
                </a:lnTo>
                <a:lnTo>
                  <a:pt x="3035" y="214"/>
                </a:lnTo>
                <a:lnTo>
                  <a:pt x="3035" y="215"/>
                </a:lnTo>
                <a:lnTo>
                  <a:pt x="3035" y="172"/>
                </a:lnTo>
                <a:lnTo>
                  <a:pt x="3036" y="214"/>
                </a:lnTo>
                <a:lnTo>
                  <a:pt x="3036" y="214"/>
                </a:lnTo>
                <a:lnTo>
                  <a:pt x="3036" y="214"/>
                </a:lnTo>
                <a:lnTo>
                  <a:pt x="3036" y="170"/>
                </a:lnTo>
                <a:lnTo>
                  <a:pt x="3037" y="214"/>
                </a:lnTo>
                <a:lnTo>
                  <a:pt x="3037" y="214"/>
                </a:lnTo>
                <a:lnTo>
                  <a:pt x="3037" y="212"/>
                </a:lnTo>
                <a:lnTo>
                  <a:pt x="3038" y="216"/>
                </a:lnTo>
                <a:lnTo>
                  <a:pt x="3038" y="216"/>
                </a:lnTo>
                <a:lnTo>
                  <a:pt x="3038" y="216"/>
                </a:lnTo>
                <a:lnTo>
                  <a:pt x="3038" y="216"/>
                </a:lnTo>
                <a:lnTo>
                  <a:pt x="3039" y="215"/>
                </a:lnTo>
                <a:lnTo>
                  <a:pt x="3039" y="215"/>
                </a:lnTo>
                <a:lnTo>
                  <a:pt x="3039" y="215"/>
                </a:lnTo>
                <a:lnTo>
                  <a:pt x="3039" y="215"/>
                </a:lnTo>
                <a:lnTo>
                  <a:pt x="3040" y="216"/>
                </a:lnTo>
                <a:lnTo>
                  <a:pt x="3040" y="216"/>
                </a:lnTo>
                <a:lnTo>
                  <a:pt x="3040" y="216"/>
                </a:lnTo>
                <a:lnTo>
                  <a:pt x="3041" y="216"/>
                </a:lnTo>
                <a:lnTo>
                  <a:pt x="3041" y="213"/>
                </a:lnTo>
                <a:lnTo>
                  <a:pt x="3041" y="216"/>
                </a:lnTo>
                <a:lnTo>
                  <a:pt x="3042" y="216"/>
                </a:lnTo>
                <a:lnTo>
                  <a:pt x="3043" y="215"/>
                </a:lnTo>
                <a:lnTo>
                  <a:pt x="3043" y="215"/>
                </a:lnTo>
                <a:lnTo>
                  <a:pt x="3043" y="215"/>
                </a:lnTo>
                <a:lnTo>
                  <a:pt x="3043" y="216"/>
                </a:lnTo>
                <a:lnTo>
                  <a:pt x="3044" y="216"/>
                </a:lnTo>
                <a:lnTo>
                  <a:pt x="3044" y="216"/>
                </a:lnTo>
                <a:lnTo>
                  <a:pt x="3044" y="216"/>
                </a:lnTo>
                <a:lnTo>
                  <a:pt x="3045" y="214"/>
                </a:lnTo>
                <a:lnTo>
                  <a:pt x="3045" y="216"/>
                </a:lnTo>
                <a:lnTo>
                  <a:pt x="3045" y="216"/>
                </a:lnTo>
                <a:lnTo>
                  <a:pt x="3045" y="216"/>
                </a:lnTo>
                <a:lnTo>
                  <a:pt x="3045" y="176"/>
                </a:lnTo>
                <a:lnTo>
                  <a:pt x="3046" y="196"/>
                </a:lnTo>
                <a:lnTo>
                  <a:pt x="3046" y="214"/>
                </a:lnTo>
                <a:lnTo>
                  <a:pt x="3046" y="68"/>
                </a:lnTo>
                <a:lnTo>
                  <a:pt x="3047" y="216"/>
                </a:lnTo>
                <a:lnTo>
                  <a:pt x="3047" y="216"/>
                </a:lnTo>
                <a:lnTo>
                  <a:pt x="3047" y="216"/>
                </a:lnTo>
                <a:lnTo>
                  <a:pt x="3047" y="216"/>
                </a:lnTo>
                <a:lnTo>
                  <a:pt x="3048" y="172"/>
                </a:lnTo>
                <a:lnTo>
                  <a:pt x="3048" y="214"/>
                </a:lnTo>
                <a:lnTo>
                  <a:pt x="3049" y="175"/>
                </a:lnTo>
                <a:lnTo>
                  <a:pt x="3049" y="216"/>
                </a:lnTo>
                <a:lnTo>
                  <a:pt x="3049" y="214"/>
                </a:lnTo>
                <a:lnTo>
                  <a:pt x="3050" y="215"/>
                </a:lnTo>
                <a:lnTo>
                  <a:pt x="3050" y="182"/>
                </a:lnTo>
                <a:lnTo>
                  <a:pt x="3051" y="215"/>
                </a:lnTo>
                <a:lnTo>
                  <a:pt x="3051" y="215"/>
                </a:lnTo>
                <a:lnTo>
                  <a:pt x="3051" y="215"/>
                </a:lnTo>
                <a:lnTo>
                  <a:pt x="3051" y="182"/>
                </a:lnTo>
                <a:lnTo>
                  <a:pt x="3051" y="216"/>
                </a:lnTo>
                <a:lnTo>
                  <a:pt x="3052" y="216"/>
                </a:lnTo>
                <a:lnTo>
                  <a:pt x="3052" y="216"/>
                </a:lnTo>
                <a:lnTo>
                  <a:pt x="3052" y="216"/>
                </a:lnTo>
                <a:lnTo>
                  <a:pt x="3052" y="215"/>
                </a:lnTo>
                <a:lnTo>
                  <a:pt x="3053" y="215"/>
                </a:lnTo>
                <a:lnTo>
                  <a:pt x="3053" y="216"/>
                </a:lnTo>
                <a:lnTo>
                  <a:pt x="3053" y="216"/>
                </a:lnTo>
                <a:lnTo>
                  <a:pt x="3054" y="215"/>
                </a:lnTo>
                <a:lnTo>
                  <a:pt x="3054" y="215"/>
                </a:lnTo>
                <a:lnTo>
                  <a:pt x="3054" y="215"/>
                </a:lnTo>
                <a:lnTo>
                  <a:pt x="3054" y="215"/>
                </a:lnTo>
                <a:lnTo>
                  <a:pt x="3055" y="216"/>
                </a:lnTo>
                <a:lnTo>
                  <a:pt x="3055" y="216"/>
                </a:lnTo>
                <a:lnTo>
                  <a:pt x="3055" y="216"/>
                </a:lnTo>
                <a:lnTo>
                  <a:pt x="3055" y="216"/>
                </a:lnTo>
                <a:lnTo>
                  <a:pt x="3056" y="156"/>
                </a:lnTo>
                <a:lnTo>
                  <a:pt x="3056" y="215"/>
                </a:lnTo>
                <a:lnTo>
                  <a:pt x="3057" y="215"/>
                </a:lnTo>
                <a:lnTo>
                  <a:pt x="3057" y="216"/>
                </a:lnTo>
                <a:lnTo>
                  <a:pt x="3057" y="215"/>
                </a:lnTo>
                <a:lnTo>
                  <a:pt x="3058" y="215"/>
                </a:lnTo>
                <a:lnTo>
                  <a:pt x="3058" y="216"/>
                </a:lnTo>
                <a:lnTo>
                  <a:pt x="3059" y="214"/>
                </a:lnTo>
                <a:lnTo>
                  <a:pt x="3059" y="214"/>
                </a:lnTo>
                <a:lnTo>
                  <a:pt x="3059" y="215"/>
                </a:lnTo>
                <a:lnTo>
                  <a:pt x="3060" y="174"/>
                </a:lnTo>
                <a:lnTo>
                  <a:pt x="3060" y="215"/>
                </a:lnTo>
                <a:lnTo>
                  <a:pt x="3060" y="215"/>
                </a:lnTo>
                <a:lnTo>
                  <a:pt x="3060" y="215"/>
                </a:lnTo>
                <a:lnTo>
                  <a:pt x="3060" y="170"/>
                </a:lnTo>
                <a:lnTo>
                  <a:pt x="3061" y="212"/>
                </a:lnTo>
                <a:lnTo>
                  <a:pt x="3061" y="213"/>
                </a:lnTo>
                <a:lnTo>
                  <a:pt x="3061" y="212"/>
                </a:lnTo>
                <a:lnTo>
                  <a:pt x="3062" y="216"/>
                </a:lnTo>
                <a:lnTo>
                  <a:pt x="3062" y="216"/>
                </a:lnTo>
                <a:lnTo>
                  <a:pt x="3062" y="216"/>
                </a:lnTo>
                <a:lnTo>
                  <a:pt x="3062" y="216"/>
                </a:lnTo>
                <a:lnTo>
                  <a:pt x="3063" y="215"/>
                </a:lnTo>
                <a:lnTo>
                  <a:pt x="3063" y="216"/>
                </a:lnTo>
                <a:lnTo>
                  <a:pt x="3063" y="216"/>
                </a:lnTo>
                <a:lnTo>
                  <a:pt x="3064" y="215"/>
                </a:lnTo>
                <a:lnTo>
                  <a:pt x="3064" y="216"/>
                </a:lnTo>
                <a:lnTo>
                  <a:pt x="3064" y="216"/>
                </a:lnTo>
                <a:lnTo>
                  <a:pt x="3065" y="214"/>
                </a:lnTo>
                <a:lnTo>
                  <a:pt x="3065" y="216"/>
                </a:lnTo>
                <a:lnTo>
                  <a:pt x="3065" y="215"/>
                </a:lnTo>
                <a:lnTo>
                  <a:pt x="3065" y="215"/>
                </a:lnTo>
                <a:lnTo>
                  <a:pt x="3066" y="215"/>
                </a:lnTo>
                <a:lnTo>
                  <a:pt x="3066" y="216"/>
                </a:lnTo>
                <a:lnTo>
                  <a:pt x="3067" y="216"/>
                </a:lnTo>
                <a:lnTo>
                  <a:pt x="3067" y="216"/>
                </a:lnTo>
                <a:lnTo>
                  <a:pt x="3067" y="215"/>
                </a:lnTo>
                <a:lnTo>
                  <a:pt x="3067" y="216"/>
                </a:lnTo>
                <a:lnTo>
                  <a:pt x="3068" y="216"/>
                </a:lnTo>
                <a:lnTo>
                  <a:pt x="3068" y="216"/>
                </a:lnTo>
                <a:lnTo>
                  <a:pt x="3069" y="214"/>
                </a:lnTo>
                <a:lnTo>
                  <a:pt x="3069" y="74"/>
                </a:lnTo>
                <a:lnTo>
                  <a:pt x="3069" y="216"/>
                </a:lnTo>
                <a:lnTo>
                  <a:pt x="3070" y="215"/>
                </a:lnTo>
                <a:lnTo>
                  <a:pt x="3070" y="215"/>
                </a:lnTo>
                <a:lnTo>
                  <a:pt x="3071" y="216"/>
                </a:lnTo>
                <a:lnTo>
                  <a:pt x="3071" y="216"/>
                </a:lnTo>
                <a:lnTo>
                  <a:pt x="3071" y="216"/>
                </a:lnTo>
                <a:lnTo>
                  <a:pt x="3072" y="70"/>
                </a:lnTo>
                <a:lnTo>
                  <a:pt x="3073" y="215"/>
                </a:lnTo>
                <a:lnTo>
                  <a:pt x="3073" y="215"/>
                </a:lnTo>
                <a:lnTo>
                  <a:pt x="3073" y="182"/>
                </a:lnTo>
                <a:lnTo>
                  <a:pt x="3073" y="183"/>
                </a:lnTo>
                <a:lnTo>
                  <a:pt x="3073" y="163"/>
                </a:lnTo>
                <a:lnTo>
                  <a:pt x="3075" y="216"/>
                </a:lnTo>
                <a:lnTo>
                  <a:pt x="3075" y="216"/>
                </a:lnTo>
                <a:lnTo>
                  <a:pt x="3075" y="184"/>
                </a:lnTo>
                <a:lnTo>
                  <a:pt x="3075" y="216"/>
                </a:lnTo>
                <a:lnTo>
                  <a:pt x="3076" y="215"/>
                </a:lnTo>
                <a:lnTo>
                  <a:pt x="3076" y="215"/>
                </a:lnTo>
                <a:lnTo>
                  <a:pt x="3077" y="216"/>
                </a:lnTo>
                <a:lnTo>
                  <a:pt x="3077" y="216"/>
                </a:lnTo>
                <a:lnTo>
                  <a:pt x="3077" y="216"/>
                </a:lnTo>
                <a:lnTo>
                  <a:pt x="3077" y="216"/>
                </a:lnTo>
                <a:lnTo>
                  <a:pt x="3077" y="215"/>
                </a:lnTo>
                <a:lnTo>
                  <a:pt x="3078" y="216"/>
                </a:lnTo>
                <a:lnTo>
                  <a:pt x="3078" y="216"/>
                </a:lnTo>
                <a:lnTo>
                  <a:pt x="3078" y="216"/>
                </a:lnTo>
                <a:lnTo>
                  <a:pt x="3079" y="215"/>
                </a:lnTo>
                <a:lnTo>
                  <a:pt x="3079" y="215"/>
                </a:lnTo>
                <a:lnTo>
                  <a:pt x="3079" y="215"/>
                </a:lnTo>
                <a:lnTo>
                  <a:pt x="3080" y="214"/>
                </a:lnTo>
                <a:lnTo>
                  <a:pt x="3080" y="216"/>
                </a:lnTo>
                <a:lnTo>
                  <a:pt x="3080" y="215"/>
                </a:lnTo>
                <a:lnTo>
                  <a:pt x="3081" y="216"/>
                </a:lnTo>
                <a:lnTo>
                  <a:pt x="3081" y="213"/>
                </a:lnTo>
                <a:lnTo>
                  <a:pt x="3081" y="215"/>
                </a:lnTo>
                <a:lnTo>
                  <a:pt x="3081" y="215"/>
                </a:lnTo>
                <a:lnTo>
                  <a:pt x="3082" y="197"/>
                </a:lnTo>
                <a:lnTo>
                  <a:pt x="3082" y="216"/>
                </a:lnTo>
                <a:lnTo>
                  <a:pt x="3083" y="215"/>
                </a:lnTo>
                <a:lnTo>
                  <a:pt x="3083" y="215"/>
                </a:lnTo>
                <a:lnTo>
                  <a:pt x="3083" y="71"/>
                </a:lnTo>
                <a:lnTo>
                  <a:pt x="3083" y="216"/>
                </a:lnTo>
                <a:lnTo>
                  <a:pt x="3084" y="215"/>
                </a:lnTo>
                <a:lnTo>
                  <a:pt x="3084" y="215"/>
                </a:lnTo>
                <a:lnTo>
                  <a:pt x="3084" y="215"/>
                </a:lnTo>
                <a:lnTo>
                  <a:pt x="3085" y="196"/>
                </a:lnTo>
                <a:lnTo>
                  <a:pt x="3085" y="196"/>
                </a:lnTo>
                <a:lnTo>
                  <a:pt x="3085" y="214"/>
                </a:lnTo>
                <a:lnTo>
                  <a:pt x="3085" y="153"/>
                </a:lnTo>
                <a:lnTo>
                  <a:pt x="3085" y="215"/>
                </a:lnTo>
                <a:lnTo>
                  <a:pt x="3086" y="213"/>
                </a:lnTo>
                <a:lnTo>
                  <a:pt x="3086" y="213"/>
                </a:lnTo>
                <a:lnTo>
                  <a:pt x="3086" y="214"/>
                </a:lnTo>
                <a:lnTo>
                  <a:pt x="3087" y="211"/>
                </a:lnTo>
                <a:lnTo>
                  <a:pt x="3087" y="212"/>
                </a:lnTo>
                <a:lnTo>
                  <a:pt x="3087" y="170"/>
                </a:lnTo>
                <a:lnTo>
                  <a:pt x="3088" y="216"/>
                </a:lnTo>
                <a:lnTo>
                  <a:pt x="3089" y="216"/>
                </a:lnTo>
                <a:lnTo>
                  <a:pt x="3089" y="216"/>
                </a:lnTo>
                <a:lnTo>
                  <a:pt x="3089" y="215"/>
                </a:lnTo>
                <a:lnTo>
                  <a:pt x="3089" y="216"/>
                </a:lnTo>
                <a:lnTo>
                  <a:pt x="3090" y="216"/>
                </a:lnTo>
                <a:lnTo>
                  <a:pt x="3090" y="216"/>
                </a:lnTo>
                <a:lnTo>
                  <a:pt x="3091" y="215"/>
                </a:lnTo>
                <a:lnTo>
                  <a:pt x="3091" y="215"/>
                </a:lnTo>
                <a:lnTo>
                  <a:pt x="3091" y="215"/>
                </a:lnTo>
                <a:lnTo>
                  <a:pt x="3091" y="216"/>
                </a:lnTo>
                <a:lnTo>
                  <a:pt x="3092" y="216"/>
                </a:lnTo>
                <a:lnTo>
                  <a:pt x="3092" y="216"/>
                </a:lnTo>
                <a:lnTo>
                  <a:pt x="3092" y="215"/>
                </a:lnTo>
                <a:lnTo>
                  <a:pt x="3093" y="216"/>
                </a:lnTo>
                <a:lnTo>
                  <a:pt x="3093" y="216"/>
                </a:lnTo>
                <a:lnTo>
                  <a:pt x="3093" y="216"/>
                </a:lnTo>
                <a:lnTo>
                  <a:pt x="3093" y="216"/>
                </a:lnTo>
                <a:lnTo>
                  <a:pt x="3094" y="214"/>
                </a:lnTo>
                <a:lnTo>
                  <a:pt x="3094" y="216"/>
                </a:lnTo>
                <a:lnTo>
                  <a:pt x="3094" y="216"/>
                </a:lnTo>
                <a:lnTo>
                  <a:pt x="3095" y="216"/>
                </a:lnTo>
                <a:lnTo>
                  <a:pt x="3095" y="215"/>
                </a:lnTo>
                <a:lnTo>
                  <a:pt x="3095" y="215"/>
                </a:lnTo>
                <a:lnTo>
                  <a:pt x="3095" y="215"/>
                </a:lnTo>
                <a:lnTo>
                  <a:pt x="3095" y="216"/>
                </a:lnTo>
                <a:lnTo>
                  <a:pt x="3096" y="173"/>
                </a:lnTo>
                <a:lnTo>
                  <a:pt x="3096" y="214"/>
                </a:lnTo>
                <a:lnTo>
                  <a:pt x="3097" y="214"/>
                </a:lnTo>
                <a:lnTo>
                  <a:pt x="3097" y="215"/>
                </a:lnTo>
                <a:lnTo>
                  <a:pt x="3097" y="47"/>
                </a:lnTo>
                <a:lnTo>
                  <a:pt x="3097" y="183"/>
                </a:lnTo>
                <a:lnTo>
                  <a:pt x="3098" y="183"/>
                </a:lnTo>
                <a:lnTo>
                  <a:pt x="3098" y="215"/>
                </a:lnTo>
                <a:lnTo>
                  <a:pt x="3098" y="172"/>
                </a:lnTo>
                <a:lnTo>
                  <a:pt x="3099" y="214"/>
                </a:lnTo>
                <a:lnTo>
                  <a:pt x="3099" y="211"/>
                </a:lnTo>
                <a:lnTo>
                  <a:pt x="3099" y="181"/>
                </a:lnTo>
                <a:lnTo>
                  <a:pt x="3100" y="216"/>
                </a:lnTo>
                <a:lnTo>
                  <a:pt x="3100" y="216"/>
                </a:lnTo>
                <a:lnTo>
                  <a:pt x="3100" y="216"/>
                </a:lnTo>
                <a:lnTo>
                  <a:pt x="3100" y="216"/>
                </a:lnTo>
                <a:lnTo>
                  <a:pt x="3100" y="215"/>
                </a:lnTo>
                <a:lnTo>
                  <a:pt x="3101" y="216"/>
                </a:lnTo>
                <a:lnTo>
                  <a:pt x="3101" y="216"/>
                </a:lnTo>
                <a:lnTo>
                  <a:pt x="3101" y="216"/>
                </a:lnTo>
                <a:lnTo>
                  <a:pt x="3102" y="174"/>
                </a:lnTo>
                <a:lnTo>
                  <a:pt x="3102" y="215"/>
                </a:lnTo>
                <a:lnTo>
                  <a:pt x="3102" y="215"/>
                </a:lnTo>
                <a:lnTo>
                  <a:pt x="3103" y="216"/>
                </a:lnTo>
                <a:lnTo>
                  <a:pt x="3103" y="215"/>
                </a:lnTo>
                <a:lnTo>
                  <a:pt x="3103" y="215"/>
                </a:lnTo>
                <a:lnTo>
                  <a:pt x="3103" y="215"/>
                </a:lnTo>
                <a:lnTo>
                  <a:pt x="3104" y="173"/>
                </a:lnTo>
                <a:lnTo>
                  <a:pt x="3104" y="216"/>
                </a:lnTo>
                <a:lnTo>
                  <a:pt x="3104" y="215"/>
                </a:lnTo>
                <a:lnTo>
                  <a:pt x="3104" y="215"/>
                </a:lnTo>
                <a:lnTo>
                  <a:pt x="3105" y="215"/>
                </a:lnTo>
                <a:lnTo>
                  <a:pt x="3106" y="173"/>
                </a:lnTo>
                <a:lnTo>
                  <a:pt x="3106" y="185"/>
                </a:lnTo>
                <a:lnTo>
                  <a:pt x="3106" y="215"/>
                </a:lnTo>
                <a:lnTo>
                  <a:pt x="3106" y="216"/>
                </a:lnTo>
                <a:lnTo>
                  <a:pt x="3107" y="71"/>
                </a:lnTo>
                <a:lnTo>
                  <a:pt x="3107" y="74"/>
                </a:lnTo>
                <a:lnTo>
                  <a:pt x="3107" y="214"/>
                </a:lnTo>
                <a:lnTo>
                  <a:pt x="3107" y="183"/>
                </a:lnTo>
                <a:lnTo>
                  <a:pt x="3108" y="215"/>
                </a:lnTo>
                <a:lnTo>
                  <a:pt x="3108" y="213"/>
                </a:lnTo>
                <a:lnTo>
                  <a:pt x="3108" y="213"/>
                </a:lnTo>
                <a:lnTo>
                  <a:pt x="3108" y="142"/>
                </a:lnTo>
                <a:lnTo>
                  <a:pt x="3109" y="214"/>
                </a:lnTo>
                <a:lnTo>
                  <a:pt x="3109" y="213"/>
                </a:lnTo>
                <a:lnTo>
                  <a:pt x="3109" y="213"/>
                </a:lnTo>
                <a:lnTo>
                  <a:pt x="3110" y="207"/>
                </a:lnTo>
                <a:lnTo>
                  <a:pt x="3110" y="215"/>
                </a:lnTo>
                <a:lnTo>
                  <a:pt x="3110" y="215"/>
                </a:lnTo>
                <a:lnTo>
                  <a:pt x="3111" y="215"/>
                </a:lnTo>
                <a:lnTo>
                  <a:pt x="3111" y="216"/>
                </a:lnTo>
                <a:lnTo>
                  <a:pt x="3111" y="216"/>
                </a:lnTo>
                <a:lnTo>
                  <a:pt x="3112" y="216"/>
                </a:lnTo>
                <a:lnTo>
                  <a:pt x="3112" y="214"/>
                </a:lnTo>
                <a:lnTo>
                  <a:pt x="3112" y="214"/>
                </a:lnTo>
                <a:lnTo>
                  <a:pt x="3112" y="216"/>
                </a:lnTo>
                <a:lnTo>
                  <a:pt x="3113" y="215"/>
                </a:lnTo>
                <a:lnTo>
                  <a:pt x="3114" y="216"/>
                </a:lnTo>
                <a:lnTo>
                  <a:pt x="3114" y="216"/>
                </a:lnTo>
                <a:lnTo>
                  <a:pt x="3114" y="215"/>
                </a:lnTo>
                <a:lnTo>
                  <a:pt x="3115" y="215"/>
                </a:lnTo>
                <a:lnTo>
                  <a:pt x="3115" y="216"/>
                </a:lnTo>
                <a:lnTo>
                  <a:pt x="3115" y="216"/>
                </a:lnTo>
                <a:lnTo>
                  <a:pt x="3116" y="215"/>
                </a:lnTo>
                <a:lnTo>
                  <a:pt x="3116" y="215"/>
                </a:lnTo>
                <a:lnTo>
                  <a:pt x="3116" y="215"/>
                </a:lnTo>
                <a:lnTo>
                  <a:pt x="3116" y="216"/>
                </a:lnTo>
                <a:lnTo>
                  <a:pt x="3117" y="215"/>
                </a:lnTo>
                <a:lnTo>
                  <a:pt x="3117" y="215"/>
                </a:lnTo>
                <a:lnTo>
                  <a:pt x="3117" y="215"/>
                </a:lnTo>
                <a:lnTo>
                  <a:pt x="3118" y="216"/>
                </a:lnTo>
                <a:lnTo>
                  <a:pt x="3118" y="176"/>
                </a:lnTo>
                <a:lnTo>
                  <a:pt x="3118" y="201"/>
                </a:lnTo>
                <a:lnTo>
                  <a:pt x="3118" y="201"/>
                </a:lnTo>
                <a:lnTo>
                  <a:pt x="3119" y="70"/>
                </a:lnTo>
                <a:lnTo>
                  <a:pt x="3119" y="215"/>
                </a:lnTo>
                <a:lnTo>
                  <a:pt x="3119" y="215"/>
                </a:lnTo>
                <a:lnTo>
                  <a:pt x="3120" y="215"/>
                </a:lnTo>
                <a:lnTo>
                  <a:pt x="3120" y="216"/>
                </a:lnTo>
                <a:lnTo>
                  <a:pt x="3120" y="174"/>
                </a:lnTo>
                <a:lnTo>
                  <a:pt x="3120" y="215"/>
                </a:lnTo>
                <a:lnTo>
                  <a:pt x="3121" y="215"/>
                </a:lnTo>
                <a:lnTo>
                  <a:pt x="3121" y="175"/>
                </a:lnTo>
                <a:lnTo>
                  <a:pt x="3122" y="216"/>
                </a:lnTo>
                <a:lnTo>
                  <a:pt x="3122" y="216"/>
                </a:lnTo>
                <a:lnTo>
                  <a:pt x="3122" y="216"/>
                </a:lnTo>
                <a:lnTo>
                  <a:pt x="3122" y="216"/>
                </a:lnTo>
                <a:lnTo>
                  <a:pt x="3122" y="215"/>
                </a:lnTo>
                <a:lnTo>
                  <a:pt x="3123" y="215"/>
                </a:lnTo>
                <a:lnTo>
                  <a:pt x="3123" y="215"/>
                </a:lnTo>
                <a:lnTo>
                  <a:pt x="3123" y="201"/>
                </a:lnTo>
                <a:lnTo>
                  <a:pt x="3123" y="216"/>
                </a:lnTo>
                <a:lnTo>
                  <a:pt x="3124" y="215"/>
                </a:lnTo>
                <a:lnTo>
                  <a:pt x="3124" y="215"/>
                </a:lnTo>
                <a:lnTo>
                  <a:pt x="3124" y="215"/>
                </a:lnTo>
                <a:lnTo>
                  <a:pt x="3124" y="174"/>
                </a:lnTo>
                <a:lnTo>
                  <a:pt x="3125" y="214"/>
                </a:lnTo>
                <a:lnTo>
                  <a:pt x="3125" y="214"/>
                </a:lnTo>
                <a:lnTo>
                  <a:pt x="3126" y="216"/>
                </a:lnTo>
                <a:lnTo>
                  <a:pt x="3126" y="143"/>
                </a:lnTo>
                <a:lnTo>
                  <a:pt x="3126" y="184"/>
                </a:lnTo>
                <a:lnTo>
                  <a:pt x="3126" y="216"/>
                </a:lnTo>
                <a:lnTo>
                  <a:pt x="3126" y="216"/>
                </a:lnTo>
                <a:lnTo>
                  <a:pt x="3127" y="172"/>
                </a:lnTo>
                <a:lnTo>
                  <a:pt x="3127" y="212"/>
                </a:lnTo>
                <a:lnTo>
                  <a:pt x="3128" y="215"/>
                </a:lnTo>
                <a:lnTo>
                  <a:pt x="3128" y="215"/>
                </a:lnTo>
                <a:lnTo>
                  <a:pt x="3128" y="70"/>
                </a:lnTo>
                <a:lnTo>
                  <a:pt x="3128" y="215"/>
                </a:lnTo>
                <a:lnTo>
                  <a:pt x="3129" y="215"/>
                </a:lnTo>
                <a:lnTo>
                  <a:pt x="3129" y="216"/>
                </a:lnTo>
                <a:lnTo>
                  <a:pt x="3130" y="213"/>
                </a:lnTo>
                <a:lnTo>
                  <a:pt x="3130" y="214"/>
                </a:lnTo>
                <a:lnTo>
                  <a:pt x="3130" y="214"/>
                </a:lnTo>
                <a:lnTo>
                  <a:pt x="3130" y="171"/>
                </a:lnTo>
                <a:lnTo>
                  <a:pt x="3130" y="214"/>
                </a:lnTo>
                <a:lnTo>
                  <a:pt x="3131" y="212"/>
                </a:lnTo>
                <a:lnTo>
                  <a:pt x="3131" y="212"/>
                </a:lnTo>
                <a:lnTo>
                  <a:pt x="3131" y="193"/>
                </a:lnTo>
                <a:lnTo>
                  <a:pt x="3132" y="213"/>
                </a:lnTo>
                <a:lnTo>
                  <a:pt x="3132" y="212"/>
                </a:lnTo>
                <a:lnTo>
                  <a:pt x="3132" y="212"/>
                </a:lnTo>
                <a:lnTo>
                  <a:pt x="3132" y="216"/>
                </a:lnTo>
                <a:lnTo>
                  <a:pt x="3133" y="215"/>
                </a:lnTo>
                <a:lnTo>
                  <a:pt x="3133" y="215"/>
                </a:lnTo>
                <a:lnTo>
                  <a:pt x="3133" y="215"/>
                </a:lnTo>
                <a:lnTo>
                  <a:pt x="3134" y="216"/>
                </a:lnTo>
                <a:lnTo>
                  <a:pt x="3134" y="216"/>
                </a:lnTo>
                <a:lnTo>
                  <a:pt x="3134" y="216"/>
                </a:lnTo>
                <a:lnTo>
                  <a:pt x="3135" y="213"/>
                </a:lnTo>
                <a:lnTo>
                  <a:pt x="3135" y="216"/>
                </a:lnTo>
                <a:lnTo>
                  <a:pt x="3135" y="216"/>
                </a:lnTo>
                <a:lnTo>
                  <a:pt x="3136" y="216"/>
                </a:lnTo>
                <a:lnTo>
                  <a:pt x="3136" y="214"/>
                </a:lnTo>
                <a:lnTo>
                  <a:pt x="3136" y="215"/>
                </a:lnTo>
                <a:lnTo>
                  <a:pt x="3137" y="215"/>
                </a:lnTo>
                <a:lnTo>
                  <a:pt x="3137" y="216"/>
                </a:lnTo>
                <a:lnTo>
                  <a:pt x="3138" y="216"/>
                </a:lnTo>
                <a:lnTo>
                  <a:pt x="3138" y="216"/>
                </a:lnTo>
                <a:lnTo>
                  <a:pt x="3138" y="216"/>
                </a:lnTo>
                <a:lnTo>
                  <a:pt x="3138" y="214"/>
                </a:lnTo>
                <a:lnTo>
                  <a:pt x="3139" y="215"/>
                </a:lnTo>
                <a:lnTo>
                  <a:pt x="3139" y="215"/>
                </a:lnTo>
                <a:lnTo>
                  <a:pt x="3139" y="216"/>
                </a:lnTo>
                <a:lnTo>
                  <a:pt x="3140" y="216"/>
                </a:lnTo>
                <a:lnTo>
                  <a:pt x="3140" y="216"/>
                </a:lnTo>
                <a:lnTo>
                  <a:pt x="3140" y="216"/>
                </a:lnTo>
                <a:lnTo>
                  <a:pt x="3141" y="174"/>
                </a:lnTo>
                <a:lnTo>
                  <a:pt x="3141" y="215"/>
                </a:lnTo>
                <a:lnTo>
                  <a:pt x="3141" y="215"/>
                </a:lnTo>
                <a:lnTo>
                  <a:pt x="3142" y="216"/>
                </a:lnTo>
                <a:lnTo>
                  <a:pt x="3142" y="69"/>
                </a:lnTo>
                <a:lnTo>
                  <a:pt x="3142" y="214"/>
                </a:lnTo>
                <a:lnTo>
                  <a:pt x="3142" y="214"/>
                </a:lnTo>
                <a:lnTo>
                  <a:pt x="3143" y="216"/>
                </a:lnTo>
                <a:lnTo>
                  <a:pt x="3143" y="175"/>
                </a:lnTo>
                <a:lnTo>
                  <a:pt x="3143" y="215"/>
                </a:lnTo>
                <a:lnTo>
                  <a:pt x="3143" y="215"/>
                </a:lnTo>
                <a:lnTo>
                  <a:pt x="3144" y="216"/>
                </a:lnTo>
                <a:lnTo>
                  <a:pt x="3144" y="215"/>
                </a:lnTo>
                <a:lnTo>
                  <a:pt x="3144" y="215"/>
                </a:lnTo>
                <a:lnTo>
                  <a:pt x="3145" y="215"/>
                </a:lnTo>
                <a:lnTo>
                  <a:pt x="3145" y="216"/>
                </a:lnTo>
                <a:lnTo>
                  <a:pt x="3146" y="215"/>
                </a:lnTo>
                <a:lnTo>
                  <a:pt x="3146" y="215"/>
                </a:lnTo>
                <a:lnTo>
                  <a:pt x="3146" y="215"/>
                </a:lnTo>
                <a:lnTo>
                  <a:pt x="3146" y="215"/>
                </a:lnTo>
                <a:lnTo>
                  <a:pt x="3146" y="216"/>
                </a:lnTo>
                <a:lnTo>
                  <a:pt x="3147" y="216"/>
                </a:lnTo>
                <a:lnTo>
                  <a:pt x="3147" y="216"/>
                </a:lnTo>
                <a:lnTo>
                  <a:pt x="3147" y="214"/>
                </a:lnTo>
                <a:lnTo>
                  <a:pt x="3148" y="216"/>
                </a:lnTo>
                <a:lnTo>
                  <a:pt x="3148" y="216"/>
                </a:lnTo>
                <a:lnTo>
                  <a:pt x="3148" y="216"/>
                </a:lnTo>
                <a:lnTo>
                  <a:pt x="3148" y="215"/>
                </a:lnTo>
                <a:lnTo>
                  <a:pt x="3149" y="216"/>
                </a:lnTo>
                <a:lnTo>
                  <a:pt x="3149" y="216"/>
                </a:lnTo>
                <a:lnTo>
                  <a:pt x="3149" y="216"/>
                </a:lnTo>
                <a:lnTo>
                  <a:pt x="3149" y="216"/>
                </a:lnTo>
                <a:lnTo>
                  <a:pt x="3150" y="215"/>
                </a:lnTo>
                <a:lnTo>
                  <a:pt x="3150" y="215"/>
                </a:lnTo>
                <a:lnTo>
                  <a:pt x="3150" y="216"/>
                </a:lnTo>
                <a:lnTo>
                  <a:pt x="3151" y="216"/>
                </a:lnTo>
                <a:lnTo>
                  <a:pt x="3151" y="215"/>
                </a:lnTo>
                <a:lnTo>
                  <a:pt x="3151" y="215"/>
                </a:lnTo>
                <a:lnTo>
                  <a:pt x="3151" y="215"/>
                </a:lnTo>
                <a:lnTo>
                  <a:pt x="3152" y="216"/>
                </a:lnTo>
                <a:lnTo>
                  <a:pt x="3152" y="213"/>
                </a:lnTo>
                <a:lnTo>
                  <a:pt x="3153" y="213"/>
                </a:lnTo>
                <a:lnTo>
                  <a:pt x="3154" y="215"/>
                </a:lnTo>
                <a:lnTo>
                  <a:pt x="3154" y="162"/>
                </a:lnTo>
                <a:lnTo>
                  <a:pt x="3154" y="214"/>
                </a:lnTo>
                <a:lnTo>
                  <a:pt x="3154" y="213"/>
                </a:lnTo>
                <a:lnTo>
                  <a:pt x="3154" y="180"/>
                </a:lnTo>
                <a:lnTo>
                  <a:pt x="3155" y="215"/>
                </a:lnTo>
                <a:lnTo>
                  <a:pt x="3155" y="183"/>
                </a:lnTo>
                <a:lnTo>
                  <a:pt x="3155" y="182"/>
                </a:lnTo>
                <a:lnTo>
                  <a:pt x="3155" y="182"/>
                </a:lnTo>
                <a:lnTo>
                  <a:pt x="3156" y="216"/>
                </a:lnTo>
                <a:lnTo>
                  <a:pt x="3156" y="216"/>
                </a:lnTo>
                <a:lnTo>
                  <a:pt x="3156" y="216"/>
                </a:lnTo>
                <a:lnTo>
                  <a:pt x="3156" y="216"/>
                </a:lnTo>
                <a:lnTo>
                  <a:pt x="3157" y="215"/>
                </a:lnTo>
                <a:lnTo>
                  <a:pt x="3157" y="215"/>
                </a:lnTo>
                <a:lnTo>
                  <a:pt x="3157" y="215"/>
                </a:lnTo>
                <a:lnTo>
                  <a:pt x="3158" y="216"/>
                </a:lnTo>
                <a:lnTo>
                  <a:pt x="3158" y="215"/>
                </a:lnTo>
                <a:lnTo>
                  <a:pt x="3158" y="215"/>
                </a:lnTo>
                <a:lnTo>
                  <a:pt x="3158" y="215"/>
                </a:lnTo>
                <a:lnTo>
                  <a:pt x="3158" y="215"/>
                </a:lnTo>
                <a:lnTo>
                  <a:pt x="3159" y="216"/>
                </a:lnTo>
                <a:lnTo>
                  <a:pt x="3159" y="216"/>
                </a:lnTo>
                <a:lnTo>
                  <a:pt x="3160" y="216"/>
                </a:lnTo>
                <a:lnTo>
                  <a:pt x="3160" y="216"/>
                </a:lnTo>
                <a:lnTo>
                  <a:pt x="3160" y="213"/>
                </a:lnTo>
                <a:lnTo>
                  <a:pt x="3160" y="216"/>
                </a:lnTo>
                <a:lnTo>
                  <a:pt x="3161" y="216"/>
                </a:lnTo>
                <a:lnTo>
                  <a:pt x="3161" y="216"/>
                </a:lnTo>
                <a:lnTo>
                  <a:pt x="3161" y="215"/>
                </a:lnTo>
                <a:lnTo>
                  <a:pt x="3162" y="216"/>
                </a:lnTo>
                <a:lnTo>
                  <a:pt x="3162" y="216"/>
                </a:lnTo>
                <a:lnTo>
                  <a:pt x="3162" y="176"/>
                </a:lnTo>
                <a:lnTo>
                  <a:pt x="3163" y="213"/>
                </a:lnTo>
                <a:lnTo>
                  <a:pt x="3163" y="213"/>
                </a:lnTo>
                <a:lnTo>
                  <a:pt x="3163" y="216"/>
                </a:lnTo>
                <a:lnTo>
                  <a:pt x="3164" y="62"/>
                </a:lnTo>
                <a:lnTo>
                  <a:pt x="3164" y="214"/>
                </a:lnTo>
                <a:lnTo>
                  <a:pt x="3164" y="213"/>
                </a:lnTo>
                <a:lnTo>
                  <a:pt x="3165" y="216"/>
                </a:lnTo>
                <a:lnTo>
                  <a:pt x="3165" y="215"/>
                </a:lnTo>
                <a:lnTo>
                  <a:pt x="3165" y="215"/>
                </a:lnTo>
                <a:lnTo>
                  <a:pt x="3166" y="216"/>
                </a:lnTo>
                <a:lnTo>
                  <a:pt x="3166" y="216"/>
                </a:lnTo>
                <a:lnTo>
                  <a:pt x="3166" y="216"/>
                </a:lnTo>
                <a:lnTo>
                  <a:pt x="3166" y="216"/>
                </a:lnTo>
                <a:lnTo>
                  <a:pt x="3167" y="173"/>
                </a:lnTo>
                <a:lnTo>
                  <a:pt x="3167" y="174"/>
                </a:lnTo>
                <a:lnTo>
                  <a:pt x="3168" y="174"/>
                </a:lnTo>
                <a:lnTo>
                  <a:pt x="3168" y="171"/>
                </a:lnTo>
                <a:lnTo>
                  <a:pt x="3168" y="214"/>
                </a:lnTo>
                <a:lnTo>
                  <a:pt x="3168" y="171"/>
                </a:lnTo>
                <a:lnTo>
                  <a:pt x="3168" y="173"/>
                </a:lnTo>
                <a:lnTo>
                  <a:pt x="3169" y="172"/>
                </a:lnTo>
                <a:lnTo>
                  <a:pt x="3170" y="196"/>
                </a:lnTo>
                <a:lnTo>
                  <a:pt x="3170" y="199"/>
                </a:lnTo>
                <a:lnTo>
                  <a:pt x="3171" y="216"/>
                </a:lnTo>
                <a:lnTo>
                  <a:pt x="3171" y="216"/>
                </a:lnTo>
                <a:lnTo>
                  <a:pt x="3171" y="216"/>
                </a:lnTo>
                <a:lnTo>
                  <a:pt x="3171" y="215"/>
                </a:lnTo>
                <a:lnTo>
                  <a:pt x="3172" y="216"/>
                </a:lnTo>
                <a:lnTo>
                  <a:pt x="3172" y="216"/>
                </a:lnTo>
                <a:lnTo>
                  <a:pt x="3172" y="216"/>
                </a:lnTo>
                <a:lnTo>
                  <a:pt x="3172" y="215"/>
                </a:lnTo>
                <a:lnTo>
                  <a:pt x="3173" y="216"/>
                </a:lnTo>
                <a:lnTo>
                  <a:pt x="3173" y="216"/>
                </a:lnTo>
                <a:lnTo>
                  <a:pt x="3174" y="216"/>
                </a:lnTo>
                <a:lnTo>
                  <a:pt x="3174" y="215"/>
                </a:lnTo>
                <a:lnTo>
                  <a:pt x="3174" y="215"/>
                </a:lnTo>
                <a:lnTo>
                  <a:pt x="3174" y="215"/>
                </a:lnTo>
                <a:lnTo>
                  <a:pt x="3174" y="215"/>
                </a:lnTo>
                <a:lnTo>
                  <a:pt x="3175" y="209"/>
                </a:lnTo>
                <a:lnTo>
                  <a:pt x="3175" y="212"/>
                </a:lnTo>
                <a:lnTo>
                  <a:pt x="3176" y="214"/>
                </a:lnTo>
                <a:lnTo>
                  <a:pt x="3176" y="213"/>
                </a:lnTo>
                <a:lnTo>
                  <a:pt x="3176" y="215"/>
                </a:lnTo>
                <a:lnTo>
                  <a:pt x="3176" y="214"/>
                </a:lnTo>
                <a:lnTo>
                  <a:pt x="3176" y="214"/>
                </a:lnTo>
                <a:lnTo>
                  <a:pt x="3177" y="213"/>
                </a:lnTo>
                <a:lnTo>
                  <a:pt x="3177" y="216"/>
                </a:lnTo>
                <a:lnTo>
                  <a:pt x="3178" y="216"/>
                </a:lnTo>
                <a:lnTo>
                  <a:pt x="3178" y="216"/>
                </a:lnTo>
                <a:lnTo>
                  <a:pt x="3178" y="214"/>
                </a:lnTo>
                <a:lnTo>
                  <a:pt x="3179" y="216"/>
                </a:lnTo>
                <a:lnTo>
                  <a:pt x="3179" y="216"/>
                </a:lnTo>
                <a:lnTo>
                  <a:pt x="3180" y="213"/>
                </a:lnTo>
                <a:lnTo>
                  <a:pt x="3180" y="216"/>
                </a:lnTo>
                <a:lnTo>
                  <a:pt x="3180" y="216"/>
                </a:lnTo>
                <a:lnTo>
                  <a:pt x="3180" y="216"/>
                </a:lnTo>
                <a:lnTo>
                  <a:pt x="3180" y="214"/>
                </a:lnTo>
                <a:lnTo>
                  <a:pt x="3181" y="215"/>
                </a:lnTo>
                <a:lnTo>
                  <a:pt x="3181" y="215"/>
                </a:lnTo>
                <a:lnTo>
                  <a:pt x="3181" y="213"/>
                </a:lnTo>
                <a:lnTo>
                  <a:pt x="3181" y="216"/>
                </a:lnTo>
                <a:lnTo>
                  <a:pt x="3182" y="215"/>
                </a:lnTo>
                <a:lnTo>
                  <a:pt x="3182" y="215"/>
                </a:lnTo>
                <a:lnTo>
                  <a:pt x="3183" y="216"/>
                </a:lnTo>
                <a:lnTo>
                  <a:pt x="3183" y="215"/>
                </a:lnTo>
                <a:lnTo>
                  <a:pt x="3184" y="215"/>
                </a:lnTo>
                <a:lnTo>
                  <a:pt x="3184" y="215"/>
                </a:lnTo>
                <a:lnTo>
                  <a:pt x="3184" y="214"/>
                </a:lnTo>
                <a:lnTo>
                  <a:pt x="3184" y="215"/>
                </a:lnTo>
                <a:lnTo>
                  <a:pt x="3184" y="215"/>
                </a:lnTo>
                <a:lnTo>
                  <a:pt x="3185" y="172"/>
                </a:lnTo>
                <a:lnTo>
                  <a:pt x="3186" y="214"/>
                </a:lnTo>
                <a:lnTo>
                  <a:pt x="3186" y="72"/>
                </a:lnTo>
                <a:lnTo>
                  <a:pt x="3186" y="67"/>
                </a:lnTo>
                <a:lnTo>
                  <a:pt x="3187" y="215"/>
                </a:lnTo>
                <a:lnTo>
                  <a:pt x="3187" y="215"/>
                </a:lnTo>
                <a:lnTo>
                  <a:pt x="3187" y="215"/>
                </a:lnTo>
                <a:lnTo>
                  <a:pt x="3187" y="214"/>
                </a:lnTo>
                <a:lnTo>
                  <a:pt x="3188" y="216"/>
                </a:lnTo>
                <a:lnTo>
                  <a:pt x="3188" y="216"/>
                </a:lnTo>
                <a:lnTo>
                  <a:pt x="3188" y="216"/>
                </a:lnTo>
                <a:lnTo>
                  <a:pt x="3189" y="215"/>
                </a:lnTo>
                <a:lnTo>
                  <a:pt x="3189" y="216"/>
                </a:lnTo>
                <a:lnTo>
                  <a:pt x="3189" y="216"/>
                </a:lnTo>
                <a:lnTo>
                  <a:pt x="3189" y="216"/>
                </a:lnTo>
                <a:lnTo>
                  <a:pt x="3189" y="216"/>
                </a:lnTo>
                <a:lnTo>
                  <a:pt x="3190" y="215"/>
                </a:lnTo>
                <a:lnTo>
                  <a:pt x="3190" y="216"/>
                </a:lnTo>
                <a:lnTo>
                  <a:pt x="3190" y="216"/>
                </a:lnTo>
                <a:lnTo>
                  <a:pt x="3191" y="216"/>
                </a:lnTo>
                <a:lnTo>
                  <a:pt x="3191" y="215"/>
                </a:lnTo>
                <a:lnTo>
                  <a:pt x="3191" y="215"/>
                </a:lnTo>
                <a:lnTo>
                  <a:pt x="3192" y="215"/>
                </a:lnTo>
                <a:lnTo>
                  <a:pt x="3192" y="216"/>
                </a:lnTo>
                <a:lnTo>
                  <a:pt x="3193" y="173"/>
                </a:lnTo>
                <a:lnTo>
                  <a:pt x="3193" y="213"/>
                </a:lnTo>
                <a:lnTo>
                  <a:pt x="3193" y="214"/>
                </a:lnTo>
                <a:lnTo>
                  <a:pt x="3193" y="214"/>
                </a:lnTo>
                <a:lnTo>
                  <a:pt x="3194" y="108"/>
                </a:lnTo>
                <a:lnTo>
                  <a:pt x="3194" y="147"/>
                </a:lnTo>
                <a:lnTo>
                  <a:pt x="3194" y="148"/>
                </a:lnTo>
                <a:lnTo>
                  <a:pt x="3195" y="36"/>
                </a:lnTo>
                <a:lnTo>
                  <a:pt x="3195" y="215"/>
                </a:lnTo>
                <a:lnTo>
                  <a:pt x="3195" y="213"/>
                </a:lnTo>
                <a:lnTo>
                  <a:pt x="3195" y="213"/>
                </a:lnTo>
                <a:lnTo>
                  <a:pt x="3195" y="215"/>
                </a:lnTo>
                <a:lnTo>
                  <a:pt x="3196" y="73"/>
                </a:lnTo>
                <a:lnTo>
                  <a:pt x="3196" y="215"/>
                </a:lnTo>
                <a:lnTo>
                  <a:pt x="3196" y="214"/>
                </a:lnTo>
                <a:lnTo>
                  <a:pt x="3197" y="212"/>
                </a:lnTo>
                <a:lnTo>
                  <a:pt x="3197" y="215"/>
                </a:lnTo>
                <a:lnTo>
                  <a:pt x="3197" y="213"/>
                </a:lnTo>
                <a:lnTo>
                  <a:pt x="3197" y="213"/>
                </a:lnTo>
                <a:lnTo>
                  <a:pt x="3197" y="212"/>
                </a:lnTo>
                <a:lnTo>
                  <a:pt x="3198" y="216"/>
                </a:lnTo>
                <a:lnTo>
                  <a:pt x="3198" y="216"/>
                </a:lnTo>
                <a:lnTo>
                  <a:pt x="3199" y="216"/>
                </a:lnTo>
                <a:lnTo>
                  <a:pt x="3199" y="215"/>
                </a:lnTo>
                <a:lnTo>
                  <a:pt x="3199" y="216"/>
                </a:lnTo>
                <a:lnTo>
                  <a:pt x="3199" y="216"/>
                </a:lnTo>
                <a:lnTo>
                  <a:pt x="3200" y="216"/>
                </a:lnTo>
                <a:lnTo>
                  <a:pt x="3200" y="216"/>
                </a:lnTo>
                <a:lnTo>
                  <a:pt x="3200" y="213"/>
                </a:lnTo>
                <a:lnTo>
                  <a:pt x="3201" y="216"/>
                </a:lnTo>
                <a:lnTo>
                  <a:pt x="3201" y="216"/>
                </a:lnTo>
                <a:lnTo>
                  <a:pt x="3201" y="216"/>
                </a:lnTo>
                <a:lnTo>
                  <a:pt x="3202" y="215"/>
                </a:lnTo>
                <a:lnTo>
                  <a:pt x="3202" y="215"/>
                </a:lnTo>
                <a:lnTo>
                  <a:pt x="3202" y="215"/>
                </a:lnTo>
                <a:lnTo>
                  <a:pt x="3202" y="216"/>
                </a:lnTo>
                <a:lnTo>
                  <a:pt x="3203" y="216"/>
                </a:lnTo>
                <a:lnTo>
                  <a:pt x="3203" y="216"/>
                </a:lnTo>
                <a:lnTo>
                  <a:pt x="3203" y="215"/>
                </a:lnTo>
                <a:lnTo>
                  <a:pt x="3204" y="216"/>
                </a:lnTo>
                <a:lnTo>
                  <a:pt x="3204" y="216"/>
                </a:lnTo>
                <a:lnTo>
                  <a:pt x="3204" y="216"/>
                </a:lnTo>
                <a:lnTo>
                  <a:pt x="3204" y="216"/>
                </a:lnTo>
                <a:lnTo>
                  <a:pt x="3205" y="174"/>
                </a:lnTo>
                <a:lnTo>
                  <a:pt x="3205" y="215"/>
                </a:lnTo>
                <a:lnTo>
                  <a:pt x="3205" y="215"/>
                </a:lnTo>
                <a:lnTo>
                  <a:pt x="3206" y="216"/>
                </a:lnTo>
                <a:lnTo>
                  <a:pt x="3206" y="70"/>
                </a:lnTo>
                <a:lnTo>
                  <a:pt x="3206" y="215"/>
                </a:lnTo>
                <a:lnTo>
                  <a:pt x="3207" y="215"/>
                </a:lnTo>
                <a:lnTo>
                  <a:pt x="3207" y="215"/>
                </a:lnTo>
                <a:lnTo>
                  <a:pt x="3207" y="194"/>
                </a:lnTo>
                <a:lnTo>
                  <a:pt x="3207" y="215"/>
                </a:lnTo>
                <a:lnTo>
                  <a:pt x="3208" y="215"/>
                </a:lnTo>
                <a:lnTo>
                  <a:pt x="3209" y="182"/>
                </a:lnTo>
                <a:lnTo>
                  <a:pt x="3209" y="214"/>
                </a:lnTo>
                <a:lnTo>
                  <a:pt x="3209" y="214"/>
                </a:lnTo>
                <a:lnTo>
                  <a:pt x="3209" y="176"/>
                </a:lnTo>
                <a:lnTo>
                  <a:pt x="3210" y="216"/>
                </a:lnTo>
                <a:lnTo>
                  <a:pt x="3210" y="216"/>
                </a:lnTo>
                <a:lnTo>
                  <a:pt x="3210" y="216"/>
                </a:lnTo>
                <a:lnTo>
                  <a:pt x="3211" y="182"/>
                </a:lnTo>
                <a:lnTo>
                  <a:pt x="3211" y="183"/>
                </a:lnTo>
                <a:lnTo>
                  <a:pt x="3211" y="183"/>
                </a:lnTo>
                <a:lnTo>
                  <a:pt x="3212" y="216"/>
                </a:lnTo>
                <a:lnTo>
                  <a:pt x="3212" y="170"/>
                </a:lnTo>
                <a:lnTo>
                  <a:pt x="3212" y="213"/>
                </a:lnTo>
                <a:lnTo>
                  <a:pt x="3212" y="213"/>
                </a:lnTo>
                <a:lnTo>
                  <a:pt x="3213" y="216"/>
                </a:lnTo>
                <a:lnTo>
                  <a:pt x="3213" y="176"/>
                </a:lnTo>
                <a:lnTo>
                  <a:pt x="3213" y="216"/>
                </a:lnTo>
                <a:lnTo>
                  <a:pt x="3213" y="216"/>
                </a:lnTo>
                <a:lnTo>
                  <a:pt x="3214" y="213"/>
                </a:lnTo>
                <a:lnTo>
                  <a:pt x="3214" y="216"/>
                </a:lnTo>
                <a:lnTo>
                  <a:pt x="3214" y="216"/>
                </a:lnTo>
                <a:lnTo>
                  <a:pt x="3215" y="216"/>
                </a:lnTo>
                <a:lnTo>
                  <a:pt x="3215" y="216"/>
                </a:lnTo>
                <a:lnTo>
                  <a:pt x="3215" y="175"/>
                </a:lnTo>
                <a:lnTo>
                  <a:pt x="3215" y="216"/>
                </a:lnTo>
                <a:lnTo>
                  <a:pt x="3215" y="216"/>
                </a:lnTo>
                <a:lnTo>
                  <a:pt x="3216" y="216"/>
                </a:lnTo>
                <a:lnTo>
                  <a:pt x="3216" y="215"/>
                </a:lnTo>
                <a:lnTo>
                  <a:pt x="3217" y="215"/>
                </a:lnTo>
                <a:lnTo>
                  <a:pt x="3217" y="214"/>
                </a:lnTo>
                <a:lnTo>
                  <a:pt x="3217" y="215"/>
                </a:lnTo>
                <a:lnTo>
                  <a:pt x="3218" y="213"/>
                </a:lnTo>
                <a:lnTo>
                  <a:pt x="3218" y="214"/>
                </a:lnTo>
                <a:lnTo>
                  <a:pt x="3218" y="214"/>
                </a:lnTo>
                <a:lnTo>
                  <a:pt x="3218" y="173"/>
                </a:lnTo>
                <a:lnTo>
                  <a:pt x="3219" y="215"/>
                </a:lnTo>
                <a:lnTo>
                  <a:pt x="3219" y="214"/>
                </a:lnTo>
                <a:lnTo>
                  <a:pt x="3219" y="214"/>
                </a:lnTo>
                <a:lnTo>
                  <a:pt x="3219" y="214"/>
                </a:lnTo>
                <a:lnTo>
                  <a:pt x="3220" y="216"/>
                </a:lnTo>
                <a:lnTo>
                  <a:pt x="3220" y="215"/>
                </a:lnTo>
                <a:lnTo>
                  <a:pt x="3220" y="215"/>
                </a:lnTo>
                <a:lnTo>
                  <a:pt x="3221" y="213"/>
                </a:lnTo>
                <a:lnTo>
                  <a:pt x="3221" y="215"/>
                </a:lnTo>
                <a:lnTo>
                  <a:pt x="3221" y="215"/>
                </a:lnTo>
                <a:lnTo>
                  <a:pt x="3221" y="215"/>
                </a:lnTo>
                <a:lnTo>
                  <a:pt x="3222" y="214"/>
                </a:lnTo>
                <a:lnTo>
                  <a:pt x="3222" y="214"/>
                </a:lnTo>
                <a:lnTo>
                  <a:pt x="3223" y="214"/>
                </a:lnTo>
                <a:lnTo>
                  <a:pt x="3223" y="214"/>
                </a:lnTo>
                <a:lnTo>
                  <a:pt x="3223" y="214"/>
                </a:lnTo>
                <a:lnTo>
                  <a:pt x="3223" y="214"/>
                </a:lnTo>
                <a:lnTo>
                  <a:pt x="3223" y="215"/>
                </a:lnTo>
                <a:lnTo>
                  <a:pt x="3225" y="214"/>
                </a:lnTo>
                <a:lnTo>
                  <a:pt x="3225" y="214"/>
                </a:lnTo>
                <a:lnTo>
                  <a:pt x="3225" y="214"/>
                </a:lnTo>
                <a:lnTo>
                  <a:pt x="3225" y="215"/>
                </a:lnTo>
                <a:lnTo>
                  <a:pt x="3226" y="215"/>
                </a:lnTo>
                <a:lnTo>
                  <a:pt x="3226" y="215"/>
                </a:lnTo>
                <a:lnTo>
                  <a:pt x="3226" y="214"/>
                </a:lnTo>
                <a:lnTo>
                  <a:pt x="3227" y="215"/>
                </a:lnTo>
                <a:lnTo>
                  <a:pt x="3227" y="215"/>
                </a:lnTo>
                <a:lnTo>
                  <a:pt x="3227" y="215"/>
                </a:lnTo>
                <a:lnTo>
                  <a:pt x="3227" y="215"/>
                </a:lnTo>
                <a:lnTo>
                  <a:pt x="3228" y="214"/>
                </a:lnTo>
                <a:lnTo>
                  <a:pt x="3228" y="214"/>
                </a:lnTo>
                <a:lnTo>
                  <a:pt x="3228" y="214"/>
                </a:lnTo>
                <a:lnTo>
                  <a:pt x="3229" y="214"/>
                </a:lnTo>
                <a:lnTo>
                  <a:pt x="3229" y="215"/>
                </a:lnTo>
                <a:lnTo>
                  <a:pt x="3229" y="215"/>
                </a:lnTo>
                <a:lnTo>
                  <a:pt x="3229" y="215"/>
                </a:lnTo>
                <a:lnTo>
                  <a:pt x="3229" y="215"/>
                </a:lnTo>
                <a:lnTo>
                  <a:pt x="3230" y="174"/>
                </a:lnTo>
                <a:lnTo>
                  <a:pt x="3230" y="215"/>
                </a:lnTo>
                <a:lnTo>
                  <a:pt x="3231" y="215"/>
                </a:lnTo>
                <a:lnTo>
                  <a:pt x="3231" y="217"/>
                </a:lnTo>
                <a:lnTo>
                  <a:pt x="3231" y="73"/>
                </a:lnTo>
                <a:lnTo>
                  <a:pt x="3231" y="73"/>
                </a:lnTo>
                <a:lnTo>
                  <a:pt x="3232" y="70"/>
                </a:lnTo>
                <a:lnTo>
                  <a:pt x="3232" y="70"/>
                </a:lnTo>
                <a:lnTo>
                  <a:pt x="3232" y="215"/>
                </a:lnTo>
                <a:lnTo>
                  <a:pt x="3233" y="184"/>
                </a:lnTo>
                <a:lnTo>
                  <a:pt x="3233" y="184"/>
                </a:lnTo>
                <a:lnTo>
                  <a:pt x="3233" y="173"/>
                </a:lnTo>
                <a:lnTo>
                  <a:pt x="3234" y="216"/>
                </a:lnTo>
                <a:lnTo>
                  <a:pt x="3234" y="215"/>
                </a:lnTo>
                <a:lnTo>
                  <a:pt x="3234" y="215"/>
                </a:lnTo>
                <a:lnTo>
                  <a:pt x="3234" y="183"/>
                </a:lnTo>
                <a:lnTo>
                  <a:pt x="3235" y="214"/>
                </a:lnTo>
                <a:lnTo>
                  <a:pt x="3235" y="214"/>
                </a:lnTo>
                <a:lnTo>
                  <a:pt x="3236" y="216"/>
                </a:lnTo>
                <a:lnTo>
                  <a:pt x="3236" y="201"/>
                </a:lnTo>
                <a:lnTo>
                  <a:pt x="3236" y="215"/>
                </a:lnTo>
                <a:lnTo>
                  <a:pt x="3236" y="215"/>
                </a:lnTo>
                <a:lnTo>
                  <a:pt x="3237" y="182"/>
                </a:lnTo>
                <a:lnTo>
                  <a:pt x="3237" y="215"/>
                </a:lnTo>
                <a:lnTo>
                  <a:pt x="3237" y="212"/>
                </a:lnTo>
                <a:lnTo>
                  <a:pt x="3237" y="215"/>
                </a:lnTo>
                <a:lnTo>
                  <a:pt x="3238" y="216"/>
                </a:lnTo>
                <a:lnTo>
                  <a:pt x="3238" y="157"/>
                </a:lnTo>
                <a:lnTo>
                  <a:pt x="3239" y="189"/>
                </a:lnTo>
                <a:lnTo>
                  <a:pt x="3239" y="157"/>
                </a:lnTo>
                <a:lnTo>
                  <a:pt x="3239" y="216"/>
                </a:lnTo>
                <a:lnTo>
                  <a:pt x="3239" y="216"/>
                </a:lnTo>
                <a:lnTo>
                  <a:pt x="3240" y="216"/>
                </a:lnTo>
                <a:lnTo>
                  <a:pt x="3240" y="216"/>
                </a:lnTo>
                <a:lnTo>
                  <a:pt x="3240" y="69"/>
                </a:lnTo>
                <a:lnTo>
                  <a:pt x="3241" y="216"/>
                </a:lnTo>
                <a:lnTo>
                  <a:pt x="3241" y="216"/>
                </a:lnTo>
                <a:lnTo>
                  <a:pt x="3241" y="216"/>
                </a:lnTo>
                <a:lnTo>
                  <a:pt x="3242" y="214"/>
                </a:lnTo>
                <a:lnTo>
                  <a:pt x="3242" y="215"/>
                </a:lnTo>
                <a:lnTo>
                  <a:pt x="3242" y="215"/>
                </a:lnTo>
                <a:lnTo>
                  <a:pt x="3242" y="170"/>
                </a:lnTo>
                <a:lnTo>
                  <a:pt x="3243" y="212"/>
                </a:lnTo>
                <a:lnTo>
                  <a:pt x="3243" y="202"/>
                </a:lnTo>
                <a:lnTo>
                  <a:pt x="3243" y="215"/>
                </a:lnTo>
                <a:lnTo>
                  <a:pt x="3244" y="173"/>
                </a:lnTo>
                <a:lnTo>
                  <a:pt x="3244" y="212"/>
                </a:lnTo>
                <a:lnTo>
                  <a:pt x="3244" y="212"/>
                </a:lnTo>
                <a:lnTo>
                  <a:pt x="3244" y="212"/>
                </a:lnTo>
                <a:lnTo>
                  <a:pt x="3245" y="216"/>
                </a:lnTo>
                <a:lnTo>
                  <a:pt x="3245" y="216"/>
                </a:lnTo>
                <a:lnTo>
                  <a:pt x="3245" y="216"/>
                </a:lnTo>
                <a:lnTo>
                  <a:pt x="3245" y="214"/>
                </a:lnTo>
                <a:lnTo>
                  <a:pt x="3246" y="216"/>
                </a:lnTo>
                <a:lnTo>
                  <a:pt x="3246" y="216"/>
                </a:lnTo>
                <a:lnTo>
                  <a:pt x="3246" y="216"/>
                </a:lnTo>
                <a:lnTo>
                  <a:pt x="3247" y="214"/>
                </a:lnTo>
                <a:lnTo>
                  <a:pt x="3247" y="216"/>
                </a:lnTo>
                <a:lnTo>
                  <a:pt x="3247" y="216"/>
                </a:lnTo>
                <a:lnTo>
                  <a:pt x="3248" y="216"/>
                </a:lnTo>
                <a:lnTo>
                  <a:pt x="3248" y="216"/>
                </a:lnTo>
                <a:lnTo>
                  <a:pt x="3248" y="214"/>
                </a:lnTo>
                <a:lnTo>
                  <a:pt x="3249" y="216"/>
                </a:lnTo>
                <a:lnTo>
                  <a:pt x="3249" y="216"/>
                </a:lnTo>
                <a:lnTo>
                  <a:pt x="3249" y="216"/>
                </a:lnTo>
                <a:lnTo>
                  <a:pt x="3249" y="214"/>
                </a:lnTo>
                <a:lnTo>
                  <a:pt x="3250" y="214"/>
                </a:lnTo>
                <a:lnTo>
                  <a:pt x="3250" y="215"/>
                </a:lnTo>
                <a:lnTo>
                  <a:pt x="3250" y="216"/>
                </a:lnTo>
                <a:lnTo>
                  <a:pt x="3251" y="214"/>
                </a:lnTo>
                <a:lnTo>
                  <a:pt x="3251" y="214"/>
                </a:lnTo>
                <a:lnTo>
                  <a:pt x="3251" y="214"/>
                </a:lnTo>
                <a:lnTo>
                  <a:pt x="3251" y="214"/>
                </a:lnTo>
                <a:lnTo>
                  <a:pt x="3252" y="216"/>
                </a:lnTo>
                <a:lnTo>
                  <a:pt x="3252" y="216"/>
                </a:lnTo>
                <a:lnTo>
                  <a:pt x="3252" y="216"/>
                </a:lnTo>
                <a:lnTo>
                  <a:pt x="3252" y="216"/>
                </a:lnTo>
                <a:lnTo>
                  <a:pt x="3253" y="74"/>
                </a:lnTo>
                <a:lnTo>
                  <a:pt x="3253" y="215"/>
                </a:lnTo>
                <a:lnTo>
                  <a:pt x="3253" y="215"/>
                </a:lnTo>
                <a:lnTo>
                  <a:pt x="3254" y="69"/>
                </a:lnTo>
                <a:lnTo>
                  <a:pt x="3254" y="216"/>
                </a:lnTo>
                <a:lnTo>
                  <a:pt x="3254" y="215"/>
                </a:lnTo>
                <a:lnTo>
                  <a:pt x="3254" y="214"/>
                </a:lnTo>
                <a:lnTo>
                  <a:pt x="3255" y="162"/>
                </a:lnTo>
                <a:lnTo>
                  <a:pt x="3255" y="215"/>
                </a:lnTo>
                <a:lnTo>
                  <a:pt x="3255" y="215"/>
                </a:lnTo>
                <a:lnTo>
                  <a:pt x="3256" y="216"/>
                </a:lnTo>
                <a:lnTo>
                  <a:pt x="3256" y="182"/>
                </a:lnTo>
                <a:lnTo>
                  <a:pt x="3256" y="216"/>
                </a:lnTo>
                <a:lnTo>
                  <a:pt x="3257" y="216"/>
                </a:lnTo>
                <a:lnTo>
                  <a:pt x="3257" y="216"/>
                </a:lnTo>
                <a:lnTo>
                  <a:pt x="3257" y="216"/>
                </a:lnTo>
                <a:lnTo>
                  <a:pt x="3257" y="215"/>
                </a:lnTo>
                <a:lnTo>
                  <a:pt x="3258" y="216"/>
                </a:lnTo>
                <a:lnTo>
                  <a:pt x="3258" y="216"/>
                </a:lnTo>
                <a:lnTo>
                  <a:pt x="3258" y="216"/>
                </a:lnTo>
                <a:lnTo>
                  <a:pt x="3259" y="215"/>
                </a:lnTo>
                <a:lnTo>
                  <a:pt x="3259" y="215"/>
                </a:lnTo>
                <a:lnTo>
                  <a:pt x="3259" y="215"/>
                </a:lnTo>
                <a:lnTo>
                  <a:pt x="3259" y="215"/>
                </a:lnTo>
                <a:lnTo>
                  <a:pt x="3260" y="216"/>
                </a:lnTo>
                <a:lnTo>
                  <a:pt x="3260" y="216"/>
                </a:lnTo>
                <a:lnTo>
                  <a:pt x="3260" y="216"/>
                </a:lnTo>
                <a:lnTo>
                  <a:pt x="3260" y="216"/>
                </a:lnTo>
                <a:lnTo>
                  <a:pt x="3260" y="175"/>
                </a:lnTo>
                <a:lnTo>
                  <a:pt x="3261" y="215"/>
                </a:lnTo>
                <a:lnTo>
                  <a:pt x="3261" y="215"/>
                </a:lnTo>
                <a:lnTo>
                  <a:pt x="3262" y="215"/>
                </a:lnTo>
                <a:lnTo>
                  <a:pt x="3262" y="198"/>
                </a:lnTo>
                <a:lnTo>
                  <a:pt x="3262" y="214"/>
                </a:lnTo>
                <a:lnTo>
                  <a:pt x="3263" y="214"/>
                </a:lnTo>
                <a:lnTo>
                  <a:pt x="3263" y="215"/>
                </a:lnTo>
                <a:lnTo>
                  <a:pt x="3263" y="37"/>
                </a:lnTo>
                <a:lnTo>
                  <a:pt x="3263" y="214"/>
                </a:lnTo>
                <a:lnTo>
                  <a:pt x="3264" y="214"/>
                </a:lnTo>
                <a:lnTo>
                  <a:pt x="3264" y="195"/>
                </a:lnTo>
                <a:lnTo>
                  <a:pt x="3264" y="216"/>
                </a:lnTo>
                <a:lnTo>
                  <a:pt x="3265" y="213"/>
                </a:lnTo>
                <a:lnTo>
                  <a:pt x="3265" y="213"/>
                </a:lnTo>
                <a:lnTo>
                  <a:pt x="3265" y="172"/>
                </a:lnTo>
                <a:lnTo>
                  <a:pt x="3266" y="215"/>
                </a:lnTo>
                <a:lnTo>
                  <a:pt x="3266" y="204"/>
                </a:lnTo>
                <a:lnTo>
                  <a:pt x="3267" y="215"/>
                </a:lnTo>
                <a:lnTo>
                  <a:pt x="3267" y="215"/>
                </a:lnTo>
                <a:lnTo>
                  <a:pt x="3267" y="215"/>
                </a:lnTo>
                <a:lnTo>
                  <a:pt x="3268" y="214"/>
                </a:lnTo>
                <a:lnTo>
                  <a:pt x="3268" y="216"/>
                </a:lnTo>
                <a:lnTo>
                  <a:pt x="3268" y="216"/>
                </a:lnTo>
                <a:lnTo>
                  <a:pt x="3268" y="216"/>
                </a:lnTo>
                <a:lnTo>
                  <a:pt x="3269" y="216"/>
                </a:lnTo>
                <a:lnTo>
                  <a:pt x="3269" y="215"/>
                </a:lnTo>
                <a:lnTo>
                  <a:pt x="3269" y="216"/>
                </a:lnTo>
                <a:lnTo>
                  <a:pt x="3270" y="216"/>
                </a:lnTo>
                <a:lnTo>
                  <a:pt x="3270" y="216"/>
                </a:lnTo>
                <a:lnTo>
                  <a:pt x="3270" y="214"/>
                </a:lnTo>
                <a:lnTo>
                  <a:pt x="3270" y="215"/>
                </a:lnTo>
                <a:lnTo>
                  <a:pt x="3271" y="215"/>
                </a:lnTo>
                <a:lnTo>
                  <a:pt x="3271" y="215"/>
                </a:lnTo>
                <a:lnTo>
                  <a:pt x="3271" y="216"/>
                </a:lnTo>
                <a:lnTo>
                  <a:pt x="3272" y="216"/>
                </a:lnTo>
                <a:lnTo>
                  <a:pt x="3272" y="216"/>
                </a:lnTo>
                <a:lnTo>
                  <a:pt x="3273" y="216"/>
                </a:lnTo>
                <a:lnTo>
                  <a:pt x="3273" y="214"/>
                </a:lnTo>
                <a:lnTo>
                  <a:pt x="3273" y="216"/>
                </a:lnTo>
                <a:lnTo>
                  <a:pt x="3273" y="216"/>
                </a:lnTo>
                <a:lnTo>
                  <a:pt x="3273" y="216"/>
                </a:lnTo>
                <a:lnTo>
                  <a:pt x="3274" y="215"/>
                </a:lnTo>
                <a:lnTo>
                  <a:pt x="3274" y="215"/>
                </a:lnTo>
                <a:lnTo>
                  <a:pt x="3274" y="215"/>
                </a:lnTo>
                <a:lnTo>
                  <a:pt x="3274" y="216"/>
                </a:lnTo>
                <a:lnTo>
                  <a:pt x="3274" y="174"/>
                </a:lnTo>
                <a:lnTo>
                  <a:pt x="3275" y="215"/>
                </a:lnTo>
                <a:lnTo>
                  <a:pt x="3275" y="215"/>
                </a:lnTo>
                <a:lnTo>
                  <a:pt x="3276" y="69"/>
                </a:lnTo>
                <a:lnTo>
                  <a:pt x="3276" y="216"/>
                </a:lnTo>
                <a:lnTo>
                  <a:pt x="3276" y="215"/>
                </a:lnTo>
                <a:lnTo>
                  <a:pt x="3276" y="215"/>
                </a:lnTo>
                <a:lnTo>
                  <a:pt x="3277" y="181"/>
                </a:lnTo>
                <a:lnTo>
                  <a:pt x="3277" y="215"/>
                </a:lnTo>
                <a:lnTo>
                  <a:pt x="3278" y="215"/>
                </a:lnTo>
                <a:lnTo>
                  <a:pt x="3278" y="174"/>
                </a:lnTo>
                <a:lnTo>
                  <a:pt x="3278" y="216"/>
                </a:lnTo>
                <a:lnTo>
                  <a:pt x="3278" y="216"/>
                </a:lnTo>
                <a:lnTo>
                  <a:pt x="3279" y="216"/>
                </a:lnTo>
                <a:lnTo>
                  <a:pt x="3279" y="183"/>
                </a:lnTo>
                <a:lnTo>
                  <a:pt x="3280" y="216"/>
                </a:lnTo>
                <a:lnTo>
                  <a:pt x="3280" y="212"/>
                </a:lnTo>
                <a:lnTo>
                  <a:pt x="3280" y="214"/>
                </a:lnTo>
                <a:lnTo>
                  <a:pt x="3280" y="216"/>
                </a:lnTo>
                <a:lnTo>
                  <a:pt x="3280" y="182"/>
                </a:lnTo>
                <a:lnTo>
                  <a:pt x="3281" y="215"/>
                </a:lnTo>
                <a:lnTo>
                  <a:pt x="3281" y="215"/>
                </a:lnTo>
                <a:lnTo>
                  <a:pt x="3281" y="183"/>
                </a:lnTo>
                <a:lnTo>
                  <a:pt x="3282" y="216"/>
                </a:lnTo>
                <a:lnTo>
                  <a:pt x="3282" y="216"/>
                </a:lnTo>
                <a:lnTo>
                  <a:pt x="3282" y="174"/>
                </a:lnTo>
                <a:lnTo>
                  <a:pt x="3283" y="216"/>
                </a:lnTo>
                <a:lnTo>
                  <a:pt x="3283" y="215"/>
                </a:lnTo>
                <a:lnTo>
                  <a:pt x="3283" y="215"/>
                </a:lnTo>
                <a:lnTo>
                  <a:pt x="3283" y="176"/>
                </a:lnTo>
                <a:lnTo>
                  <a:pt x="3283" y="216"/>
                </a:lnTo>
                <a:lnTo>
                  <a:pt x="3284" y="215"/>
                </a:lnTo>
                <a:lnTo>
                  <a:pt x="3284" y="215"/>
                </a:lnTo>
                <a:lnTo>
                  <a:pt x="3285" y="216"/>
                </a:lnTo>
                <a:lnTo>
                  <a:pt x="3285" y="216"/>
                </a:lnTo>
                <a:lnTo>
                  <a:pt x="3285" y="216"/>
                </a:lnTo>
                <a:lnTo>
                  <a:pt x="3286" y="215"/>
                </a:lnTo>
                <a:lnTo>
                  <a:pt x="3286" y="216"/>
                </a:lnTo>
                <a:lnTo>
                  <a:pt x="3287" y="216"/>
                </a:lnTo>
                <a:lnTo>
                  <a:pt x="3288" y="213"/>
                </a:lnTo>
                <a:lnTo>
                  <a:pt x="3288" y="216"/>
                </a:lnTo>
                <a:lnTo>
                  <a:pt x="3288" y="216"/>
                </a:lnTo>
                <a:lnTo>
                  <a:pt x="3288" y="216"/>
                </a:lnTo>
                <a:lnTo>
                  <a:pt x="3289" y="215"/>
                </a:lnTo>
                <a:lnTo>
                  <a:pt x="3289" y="215"/>
                </a:lnTo>
                <a:lnTo>
                  <a:pt x="3289" y="215"/>
                </a:lnTo>
                <a:lnTo>
                  <a:pt x="3289" y="215"/>
                </a:lnTo>
                <a:lnTo>
                  <a:pt x="3289" y="216"/>
                </a:lnTo>
                <a:lnTo>
                  <a:pt x="3290" y="216"/>
                </a:lnTo>
                <a:lnTo>
                  <a:pt x="3290" y="216"/>
                </a:lnTo>
                <a:lnTo>
                  <a:pt x="3290" y="216"/>
                </a:lnTo>
                <a:lnTo>
                  <a:pt x="3290" y="214"/>
                </a:lnTo>
                <a:lnTo>
                  <a:pt x="3291" y="215"/>
                </a:lnTo>
                <a:lnTo>
                  <a:pt x="3291" y="215"/>
                </a:lnTo>
                <a:lnTo>
                  <a:pt x="3292" y="216"/>
                </a:lnTo>
                <a:lnTo>
                  <a:pt x="3292" y="216"/>
                </a:lnTo>
                <a:lnTo>
                  <a:pt x="3292" y="216"/>
                </a:lnTo>
                <a:lnTo>
                  <a:pt x="3292" y="216"/>
                </a:lnTo>
                <a:lnTo>
                  <a:pt x="3293" y="215"/>
                </a:lnTo>
                <a:lnTo>
                  <a:pt x="3293" y="216"/>
                </a:lnTo>
                <a:lnTo>
                  <a:pt x="3293" y="216"/>
                </a:lnTo>
                <a:lnTo>
                  <a:pt x="3294" y="215"/>
                </a:lnTo>
                <a:lnTo>
                  <a:pt x="3294" y="215"/>
                </a:lnTo>
                <a:lnTo>
                  <a:pt x="3295" y="215"/>
                </a:lnTo>
                <a:lnTo>
                  <a:pt x="3295" y="216"/>
                </a:lnTo>
                <a:lnTo>
                  <a:pt x="3296" y="216"/>
                </a:lnTo>
                <a:lnTo>
                  <a:pt x="3296" y="216"/>
                </a:lnTo>
                <a:lnTo>
                  <a:pt x="3296" y="216"/>
                </a:lnTo>
                <a:lnTo>
                  <a:pt x="3296" y="215"/>
                </a:lnTo>
                <a:lnTo>
                  <a:pt x="3297" y="216"/>
                </a:lnTo>
                <a:lnTo>
                  <a:pt x="3297" y="216"/>
                </a:lnTo>
                <a:lnTo>
                  <a:pt x="3298" y="216"/>
                </a:lnTo>
                <a:lnTo>
                  <a:pt x="3298" y="215"/>
                </a:lnTo>
                <a:lnTo>
                  <a:pt x="3298" y="215"/>
                </a:lnTo>
                <a:lnTo>
                  <a:pt x="3298" y="215"/>
                </a:lnTo>
                <a:lnTo>
                  <a:pt x="3298" y="215"/>
                </a:lnTo>
                <a:lnTo>
                  <a:pt x="3299" y="216"/>
                </a:lnTo>
                <a:lnTo>
                  <a:pt x="3299" y="216"/>
                </a:lnTo>
                <a:lnTo>
                  <a:pt x="3299" y="216"/>
                </a:lnTo>
                <a:lnTo>
                  <a:pt x="3300" y="215"/>
                </a:lnTo>
                <a:lnTo>
                  <a:pt x="3300" y="216"/>
                </a:lnTo>
                <a:lnTo>
                  <a:pt x="3300" y="216"/>
                </a:lnTo>
                <a:lnTo>
                  <a:pt x="3300" y="216"/>
                </a:lnTo>
                <a:lnTo>
                  <a:pt x="3301" y="216"/>
                </a:lnTo>
                <a:lnTo>
                  <a:pt x="3301" y="216"/>
                </a:lnTo>
                <a:lnTo>
                  <a:pt x="3302" y="215"/>
                </a:lnTo>
                <a:lnTo>
                  <a:pt x="3302" y="215"/>
                </a:lnTo>
                <a:lnTo>
                  <a:pt x="3302" y="216"/>
                </a:lnTo>
                <a:lnTo>
                  <a:pt x="3302" y="216"/>
                </a:lnTo>
                <a:lnTo>
                  <a:pt x="3303" y="216"/>
                </a:lnTo>
                <a:lnTo>
                  <a:pt x="3303" y="215"/>
                </a:lnTo>
                <a:lnTo>
                  <a:pt x="3304" y="215"/>
                </a:lnTo>
                <a:lnTo>
                  <a:pt x="3304" y="215"/>
                </a:lnTo>
                <a:lnTo>
                  <a:pt x="3304" y="215"/>
                </a:lnTo>
                <a:lnTo>
                  <a:pt x="3304" y="216"/>
                </a:lnTo>
                <a:lnTo>
                  <a:pt x="3305" y="216"/>
                </a:lnTo>
                <a:lnTo>
                  <a:pt x="3305" y="216"/>
                </a:lnTo>
                <a:lnTo>
                  <a:pt x="3305" y="215"/>
                </a:lnTo>
                <a:lnTo>
                  <a:pt x="3306" y="216"/>
                </a:lnTo>
                <a:lnTo>
                  <a:pt x="3306" y="216"/>
                </a:lnTo>
                <a:lnTo>
                  <a:pt x="3306" y="216"/>
                </a:lnTo>
                <a:lnTo>
                  <a:pt x="3306" y="216"/>
                </a:lnTo>
                <a:lnTo>
                  <a:pt x="3307" y="215"/>
                </a:lnTo>
                <a:lnTo>
                  <a:pt x="3307" y="215"/>
                </a:lnTo>
                <a:lnTo>
                  <a:pt x="3307" y="215"/>
                </a:lnTo>
                <a:lnTo>
                  <a:pt x="3307" y="215"/>
                </a:lnTo>
                <a:lnTo>
                  <a:pt x="3308" y="216"/>
                </a:lnTo>
                <a:lnTo>
                  <a:pt x="3308" y="216"/>
                </a:lnTo>
                <a:lnTo>
                  <a:pt x="3308" y="216"/>
                </a:lnTo>
                <a:lnTo>
                  <a:pt x="3308" y="214"/>
                </a:lnTo>
                <a:lnTo>
                  <a:pt x="3309" y="216"/>
                </a:lnTo>
                <a:lnTo>
                  <a:pt x="3309" y="215"/>
                </a:lnTo>
                <a:lnTo>
                  <a:pt x="3310" y="215"/>
                </a:lnTo>
                <a:lnTo>
                  <a:pt x="3310" y="216"/>
                </a:lnTo>
                <a:lnTo>
                  <a:pt x="3310" y="216"/>
                </a:lnTo>
                <a:lnTo>
                  <a:pt x="3310" y="216"/>
                </a:lnTo>
                <a:lnTo>
                  <a:pt x="3311" y="215"/>
                </a:lnTo>
                <a:lnTo>
                  <a:pt x="3312" y="216"/>
                </a:lnTo>
                <a:lnTo>
                  <a:pt x="3312" y="216"/>
                </a:lnTo>
                <a:lnTo>
                  <a:pt x="3313" y="215"/>
                </a:lnTo>
                <a:lnTo>
                  <a:pt x="3313" y="215"/>
                </a:lnTo>
                <a:lnTo>
                  <a:pt x="3313" y="216"/>
                </a:lnTo>
                <a:lnTo>
                  <a:pt x="3314" y="216"/>
                </a:lnTo>
                <a:lnTo>
                  <a:pt x="3314" y="216"/>
                </a:lnTo>
                <a:lnTo>
                  <a:pt x="3314" y="214"/>
                </a:lnTo>
                <a:lnTo>
                  <a:pt x="3315" y="215"/>
                </a:lnTo>
                <a:lnTo>
                  <a:pt x="3315" y="215"/>
                </a:lnTo>
                <a:lnTo>
                  <a:pt x="3316" y="216"/>
                </a:lnTo>
                <a:lnTo>
                  <a:pt x="3316" y="214"/>
                </a:lnTo>
                <a:lnTo>
                  <a:pt x="3316" y="216"/>
                </a:lnTo>
                <a:lnTo>
                  <a:pt x="3316" y="216"/>
                </a:lnTo>
                <a:lnTo>
                  <a:pt x="3317" y="214"/>
                </a:lnTo>
                <a:lnTo>
                  <a:pt x="3317" y="214"/>
                </a:lnTo>
                <a:lnTo>
                  <a:pt x="3318" y="216"/>
                </a:lnTo>
                <a:lnTo>
                  <a:pt x="3318" y="215"/>
                </a:lnTo>
                <a:lnTo>
                  <a:pt x="3318" y="215"/>
                </a:lnTo>
                <a:lnTo>
                  <a:pt x="3318" y="215"/>
                </a:lnTo>
                <a:lnTo>
                  <a:pt x="3320" y="216"/>
                </a:lnTo>
                <a:lnTo>
                  <a:pt x="3320" y="216"/>
                </a:lnTo>
                <a:lnTo>
                  <a:pt x="3320" y="216"/>
                </a:lnTo>
                <a:lnTo>
                  <a:pt x="3320" y="216"/>
                </a:lnTo>
                <a:lnTo>
                  <a:pt x="3321" y="215"/>
                </a:lnTo>
                <a:lnTo>
                  <a:pt x="3321" y="215"/>
                </a:lnTo>
                <a:lnTo>
                  <a:pt x="3321" y="215"/>
                </a:lnTo>
                <a:lnTo>
                  <a:pt x="3321" y="216"/>
                </a:lnTo>
                <a:lnTo>
                  <a:pt x="3322" y="216"/>
                </a:lnTo>
                <a:lnTo>
                  <a:pt x="3322" y="216"/>
                </a:lnTo>
                <a:lnTo>
                  <a:pt x="3322" y="216"/>
                </a:lnTo>
                <a:lnTo>
                  <a:pt x="3322" y="215"/>
                </a:lnTo>
                <a:lnTo>
                  <a:pt x="3323" y="216"/>
                </a:lnTo>
                <a:lnTo>
                  <a:pt x="3323" y="216"/>
                </a:lnTo>
                <a:lnTo>
                  <a:pt x="3324" y="216"/>
                </a:lnTo>
                <a:lnTo>
                  <a:pt x="3324" y="216"/>
                </a:lnTo>
                <a:lnTo>
                  <a:pt x="3324" y="216"/>
                </a:lnTo>
                <a:lnTo>
                  <a:pt x="3324" y="214"/>
                </a:lnTo>
                <a:lnTo>
                  <a:pt x="3325" y="216"/>
                </a:lnTo>
                <a:lnTo>
                  <a:pt x="3326" y="216"/>
                </a:lnTo>
                <a:lnTo>
                  <a:pt x="3326" y="215"/>
                </a:lnTo>
                <a:lnTo>
                  <a:pt x="3326" y="215"/>
                </a:lnTo>
                <a:lnTo>
                  <a:pt x="3326" y="215"/>
                </a:lnTo>
                <a:lnTo>
                  <a:pt x="3327" y="215"/>
                </a:lnTo>
                <a:lnTo>
                  <a:pt x="3327" y="216"/>
                </a:lnTo>
                <a:lnTo>
                  <a:pt x="3328" y="216"/>
                </a:lnTo>
                <a:lnTo>
                  <a:pt x="3328" y="216"/>
                </a:lnTo>
                <a:lnTo>
                  <a:pt x="3328" y="216"/>
                </a:lnTo>
                <a:lnTo>
                  <a:pt x="3328" y="215"/>
                </a:lnTo>
                <a:lnTo>
                  <a:pt x="3329" y="216"/>
                </a:lnTo>
                <a:lnTo>
                  <a:pt x="3329" y="216"/>
                </a:lnTo>
                <a:lnTo>
                  <a:pt x="3329" y="216"/>
                </a:lnTo>
                <a:lnTo>
                  <a:pt x="3330" y="214"/>
                </a:lnTo>
                <a:lnTo>
                  <a:pt x="3330" y="216"/>
                </a:lnTo>
                <a:lnTo>
                  <a:pt x="3330" y="216"/>
                </a:lnTo>
                <a:lnTo>
                  <a:pt x="3330" y="215"/>
                </a:lnTo>
                <a:lnTo>
                  <a:pt x="3331" y="216"/>
                </a:lnTo>
                <a:lnTo>
                  <a:pt x="3331" y="216"/>
                </a:lnTo>
                <a:lnTo>
                  <a:pt x="3331" y="216"/>
                </a:lnTo>
                <a:lnTo>
                  <a:pt x="3332" y="216"/>
                </a:lnTo>
                <a:lnTo>
                  <a:pt x="3332" y="215"/>
                </a:lnTo>
                <a:lnTo>
                  <a:pt x="3332" y="215"/>
                </a:lnTo>
                <a:lnTo>
                  <a:pt x="3332" y="215"/>
                </a:lnTo>
                <a:lnTo>
                  <a:pt x="3332" y="213"/>
                </a:lnTo>
                <a:lnTo>
                  <a:pt x="3333" y="216"/>
                </a:lnTo>
                <a:lnTo>
                  <a:pt x="3333" y="216"/>
                </a:lnTo>
                <a:lnTo>
                  <a:pt x="3334" y="216"/>
                </a:lnTo>
                <a:lnTo>
                  <a:pt x="3334" y="215"/>
                </a:lnTo>
                <a:lnTo>
                  <a:pt x="3334" y="215"/>
                </a:lnTo>
                <a:lnTo>
                  <a:pt x="3335" y="216"/>
                </a:lnTo>
                <a:lnTo>
                  <a:pt x="3335" y="214"/>
                </a:lnTo>
                <a:lnTo>
                  <a:pt x="3335" y="216"/>
                </a:lnTo>
                <a:lnTo>
                  <a:pt x="3336" y="216"/>
                </a:lnTo>
                <a:lnTo>
                  <a:pt x="3336" y="216"/>
                </a:lnTo>
                <a:lnTo>
                  <a:pt x="3336" y="215"/>
                </a:lnTo>
                <a:lnTo>
                  <a:pt x="3337" y="216"/>
                </a:lnTo>
                <a:lnTo>
                  <a:pt x="3337" y="216"/>
                </a:lnTo>
                <a:lnTo>
                  <a:pt x="3337" y="216"/>
                </a:lnTo>
                <a:lnTo>
                  <a:pt x="3338" y="215"/>
                </a:lnTo>
                <a:lnTo>
                  <a:pt x="3338" y="215"/>
                </a:lnTo>
                <a:lnTo>
                  <a:pt x="3338" y="215"/>
                </a:lnTo>
                <a:lnTo>
                  <a:pt x="3339" y="216"/>
                </a:lnTo>
                <a:lnTo>
                  <a:pt x="3339" y="216"/>
                </a:lnTo>
                <a:lnTo>
                  <a:pt x="3339" y="216"/>
                </a:lnTo>
                <a:lnTo>
                  <a:pt x="3340" y="215"/>
                </a:lnTo>
                <a:lnTo>
                  <a:pt x="3340" y="215"/>
                </a:lnTo>
                <a:lnTo>
                  <a:pt x="3340" y="215"/>
                </a:lnTo>
                <a:lnTo>
                  <a:pt x="3340" y="216"/>
                </a:lnTo>
                <a:lnTo>
                  <a:pt x="3341" y="216"/>
                </a:lnTo>
                <a:lnTo>
                  <a:pt x="3342" y="216"/>
                </a:lnTo>
                <a:lnTo>
                  <a:pt x="3342" y="215"/>
                </a:lnTo>
                <a:lnTo>
                  <a:pt x="3342" y="216"/>
                </a:lnTo>
                <a:lnTo>
                  <a:pt x="3343" y="216"/>
                </a:lnTo>
                <a:lnTo>
                  <a:pt x="3343" y="216"/>
                </a:lnTo>
                <a:lnTo>
                  <a:pt x="3344" y="215"/>
                </a:lnTo>
                <a:lnTo>
                  <a:pt x="3344" y="215"/>
                </a:lnTo>
                <a:lnTo>
                  <a:pt x="3344" y="215"/>
                </a:lnTo>
                <a:lnTo>
                  <a:pt x="3344" y="216"/>
                </a:lnTo>
                <a:lnTo>
                  <a:pt x="3344" y="214"/>
                </a:lnTo>
                <a:lnTo>
                  <a:pt x="3345" y="216"/>
                </a:lnTo>
                <a:lnTo>
                  <a:pt x="3345" y="216"/>
                </a:lnTo>
                <a:lnTo>
                  <a:pt x="3345" y="216"/>
                </a:lnTo>
                <a:lnTo>
                  <a:pt x="3346" y="215"/>
                </a:lnTo>
                <a:lnTo>
                  <a:pt x="3346" y="215"/>
                </a:lnTo>
                <a:lnTo>
                  <a:pt x="3346" y="215"/>
                </a:lnTo>
                <a:lnTo>
                  <a:pt x="3346" y="215"/>
                </a:lnTo>
                <a:lnTo>
                  <a:pt x="3347" y="216"/>
                </a:lnTo>
                <a:lnTo>
                  <a:pt x="3347" y="216"/>
                </a:lnTo>
                <a:lnTo>
                  <a:pt x="3347" y="216"/>
                </a:lnTo>
                <a:lnTo>
                  <a:pt x="3347" y="216"/>
                </a:lnTo>
                <a:lnTo>
                  <a:pt x="3348" y="215"/>
                </a:lnTo>
                <a:lnTo>
                  <a:pt x="3348" y="215"/>
                </a:lnTo>
                <a:lnTo>
                  <a:pt x="3349" y="216"/>
                </a:lnTo>
                <a:lnTo>
                  <a:pt x="3349" y="216"/>
                </a:lnTo>
                <a:lnTo>
                  <a:pt x="3349" y="216"/>
                </a:lnTo>
                <a:lnTo>
                  <a:pt x="3349" y="216"/>
                </a:lnTo>
                <a:lnTo>
                  <a:pt x="3349" y="216"/>
                </a:lnTo>
                <a:lnTo>
                  <a:pt x="3350" y="215"/>
                </a:lnTo>
                <a:lnTo>
                  <a:pt x="3351" y="216"/>
                </a:lnTo>
                <a:lnTo>
                  <a:pt x="3351" y="216"/>
                </a:lnTo>
                <a:lnTo>
                  <a:pt x="3351" y="216"/>
                </a:lnTo>
                <a:lnTo>
                  <a:pt x="3352" y="215"/>
                </a:lnTo>
                <a:lnTo>
                  <a:pt x="3352" y="215"/>
                </a:lnTo>
                <a:lnTo>
                  <a:pt x="3352" y="213"/>
                </a:lnTo>
                <a:lnTo>
                  <a:pt x="3352" y="216"/>
                </a:lnTo>
                <a:lnTo>
                  <a:pt x="3353" y="216"/>
                </a:lnTo>
                <a:lnTo>
                  <a:pt x="3353" y="216"/>
                </a:lnTo>
                <a:lnTo>
                  <a:pt x="3353" y="216"/>
                </a:lnTo>
                <a:lnTo>
                  <a:pt x="3353" y="215"/>
                </a:lnTo>
                <a:lnTo>
                  <a:pt x="3354" y="215"/>
                </a:lnTo>
                <a:lnTo>
                  <a:pt x="3354" y="215"/>
                </a:lnTo>
                <a:lnTo>
                  <a:pt x="3354" y="216"/>
                </a:lnTo>
                <a:lnTo>
                  <a:pt x="3355" y="216"/>
                </a:lnTo>
                <a:lnTo>
                  <a:pt x="3355" y="216"/>
                </a:lnTo>
                <a:lnTo>
                  <a:pt x="3356" y="214"/>
                </a:lnTo>
                <a:lnTo>
                  <a:pt x="3356" y="216"/>
                </a:lnTo>
                <a:lnTo>
                  <a:pt x="3357" y="216"/>
                </a:lnTo>
                <a:lnTo>
                  <a:pt x="3357" y="216"/>
                </a:lnTo>
                <a:lnTo>
                  <a:pt x="3357" y="215"/>
                </a:lnTo>
                <a:lnTo>
                  <a:pt x="3357" y="215"/>
                </a:lnTo>
                <a:lnTo>
                  <a:pt x="3357" y="215"/>
                </a:lnTo>
                <a:lnTo>
                  <a:pt x="3358" y="216"/>
                </a:lnTo>
                <a:lnTo>
                  <a:pt x="3359" y="216"/>
                </a:lnTo>
                <a:lnTo>
                  <a:pt x="3359" y="216"/>
                </a:lnTo>
                <a:lnTo>
                  <a:pt x="3359" y="216"/>
                </a:lnTo>
                <a:lnTo>
                  <a:pt x="3360" y="215"/>
                </a:lnTo>
                <a:lnTo>
                  <a:pt x="3360" y="216"/>
                </a:lnTo>
                <a:lnTo>
                  <a:pt x="3360" y="216"/>
                </a:lnTo>
                <a:lnTo>
                  <a:pt x="3360" y="216"/>
                </a:lnTo>
                <a:lnTo>
                  <a:pt x="3361" y="216"/>
                </a:lnTo>
                <a:lnTo>
                  <a:pt x="3361" y="216"/>
                </a:lnTo>
                <a:lnTo>
                  <a:pt x="3361" y="216"/>
                </a:lnTo>
                <a:lnTo>
                  <a:pt x="3361" y="215"/>
                </a:lnTo>
                <a:lnTo>
                  <a:pt x="3362" y="216"/>
                </a:lnTo>
                <a:lnTo>
                  <a:pt x="3362" y="216"/>
                </a:lnTo>
                <a:lnTo>
                  <a:pt x="3362" y="216"/>
                </a:lnTo>
                <a:lnTo>
                  <a:pt x="3363" y="216"/>
                </a:lnTo>
                <a:lnTo>
                  <a:pt x="3363" y="215"/>
                </a:lnTo>
                <a:lnTo>
                  <a:pt x="3363" y="215"/>
                </a:lnTo>
                <a:lnTo>
                  <a:pt x="3363" y="215"/>
                </a:lnTo>
                <a:lnTo>
                  <a:pt x="3363" y="215"/>
                </a:lnTo>
                <a:lnTo>
                  <a:pt x="3364" y="216"/>
                </a:lnTo>
                <a:lnTo>
                  <a:pt x="3364" y="216"/>
                </a:lnTo>
                <a:lnTo>
                  <a:pt x="3365" y="216"/>
                </a:lnTo>
                <a:lnTo>
                  <a:pt x="3365" y="216"/>
                </a:lnTo>
                <a:lnTo>
                  <a:pt x="3365" y="215"/>
                </a:lnTo>
                <a:lnTo>
                  <a:pt x="3365" y="215"/>
                </a:lnTo>
                <a:lnTo>
                  <a:pt x="3366" y="216"/>
                </a:lnTo>
                <a:lnTo>
                  <a:pt x="3366" y="216"/>
                </a:lnTo>
                <a:lnTo>
                  <a:pt x="3366" y="216"/>
                </a:lnTo>
                <a:lnTo>
                  <a:pt x="3367" y="216"/>
                </a:lnTo>
                <a:lnTo>
                  <a:pt x="3367" y="216"/>
                </a:lnTo>
                <a:lnTo>
                  <a:pt x="3367" y="215"/>
                </a:lnTo>
                <a:lnTo>
                  <a:pt x="3368" y="216"/>
                </a:lnTo>
                <a:lnTo>
                  <a:pt x="3368" y="216"/>
                </a:lnTo>
                <a:lnTo>
                  <a:pt x="3368" y="216"/>
                </a:lnTo>
                <a:lnTo>
                  <a:pt x="3368" y="216"/>
                </a:lnTo>
                <a:lnTo>
                  <a:pt x="3369" y="216"/>
                </a:lnTo>
                <a:lnTo>
                  <a:pt x="3369" y="216"/>
                </a:lnTo>
                <a:lnTo>
                  <a:pt x="3370" y="214"/>
                </a:lnTo>
                <a:lnTo>
                  <a:pt x="3370" y="216"/>
                </a:lnTo>
                <a:lnTo>
                  <a:pt x="3370" y="216"/>
                </a:lnTo>
                <a:lnTo>
                  <a:pt x="3370" y="216"/>
                </a:lnTo>
                <a:lnTo>
                  <a:pt x="3370" y="216"/>
                </a:lnTo>
                <a:lnTo>
                  <a:pt x="3371" y="216"/>
                </a:lnTo>
                <a:lnTo>
                  <a:pt x="3371" y="216"/>
                </a:lnTo>
                <a:lnTo>
                  <a:pt x="3371" y="216"/>
                </a:lnTo>
                <a:lnTo>
                  <a:pt x="3372" y="216"/>
                </a:lnTo>
                <a:lnTo>
                  <a:pt x="3372" y="215"/>
                </a:lnTo>
                <a:lnTo>
                  <a:pt x="3372" y="216"/>
                </a:lnTo>
                <a:lnTo>
                  <a:pt x="3373" y="216"/>
                </a:lnTo>
                <a:lnTo>
                  <a:pt x="3373" y="214"/>
                </a:lnTo>
                <a:lnTo>
                  <a:pt x="3373" y="216"/>
                </a:lnTo>
                <a:lnTo>
                  <a:pt x="3374" y="216"/>
                </a:lnTo>
                <a:lnTo>
                  <a:pt x="3375" y="213"/>
                </a:lnTo>
                <a:lnTo>
                  <a:pt x="3375" y="213"/>
                </a:lnTo>
                <a:lnTo>
                  <a:pt x="3375" y="215"/>
                </a:lnTo>
                <a:lnTo>
                  <a:pt x="3375" y="215"/>
                </a:lnTo>
                <a:lnTo>
                  <a:pt x="3375" y="216"/>
                </a:lnTo>
                <a:lnTo>
                  <a:pt x="3376" y="216"/>
                </a:lnTo>
                <a:lnTo>
                  <a:pt x="3376" y="216"/>
                </a:lnTo>
                <a:lnTo>
                  <a:pt x="3376" y="215"/>
                </a:lnTo>
                <a:lnTo>
                  <a:pt x="3377" y="216"/>
                </a:lnTo>
                <a:lnTo>
                  <a:pt x="3377" y="216"/>
                </a:lnTo>
                <a:lnTo>
                  <a:pt x="3377" y="216"/>
                </a:lnTo>
                <a:lnTo>
                  <a:pt x="3378" y="216"/>
                </a:lnTo>
                <a:lnTo>
                  <a:pt x="3378" y="216"/>
                </a:lnTo>
                <a:lnTo>
                  <a:pt x="3378" y="216"/>
                </a:lnTo>
                <a:lnTo>
                  <a:pt x="3379" y="215"/>
                </a:lnTo>
                <a:lnTo>
                  <a:pt x="3379" y="216"/>
                </a:lnTo>
                <a:lnTo>
                  <a:pt x="3379" y="216"/>
                </a:lnTo>
                <a:lnTo>
                  <a:pt x="3380" y="215"/>
                </a:lnTo>
                <a:lnTo>
                  <a:pt x="3381" y="215"/>
                </a:lnTo>
                <a:lnTo>
                  <a:pt x="3381" y="215"/>
                </a:lnTo>
                <a:lnTo>
                  <a:pt x="3381" y="216"/>
                </a:lnTo>
                <a:lnTo>
                  <a:pt x="3381" y="216"/>
                </a:lnTo>
                <a:lnTo>
                  <a:pt x="3382" y="216"/>
                </a:lnTo>
                <a:lnTo>
                  <a:pt x="3382" y="215"/>
                </a:lnTo>
                <a:lnTo>
                  <a:pt x="3383" y="215"/>
                </a:lnTo>
                <a:lnTo>
                  <a:pt x="3383" y="215"/>
                </a:lnTo>
                <a:lnTo>
                  <a:pt x="3383" y="215"/>
                </a:lnTo>
                <a:lnTo>
                  <a:pt x="3384" y="216"/>
                </a:lnTo>
                <a:lnTo>
                  <a:pt x="3384" y="216"/>
                </a:lnTo>
                <a:lnTo>
                  <a:pt x="3384" y="216"/>
                </a:lnTo>
                <a:lnTo>
                  <a:pt x="3384" y="216"/>
                </a:lnTo>
                <a:lnTo>
                  <a:pt x="3384" y="215"/>
                </a:lnTo>
                <a:lnTo>
                  <a:pt x="3385" y="216"/>
                </a:lnTo>
                <a:lnTo>
                  <a:pt x="3385" y="216"/>
                </a:lnTo>
                <a:lnTo>
                  <a:pt x="3385" y="216"/>
                </a:lnTo>
                <a:lnTo>
                  <a:pt x="3385" y="216"/>
                </a:lnTo>
                <a:lnTo>
                  <a:pt x="3386" y="216"/>
                </a:lnTo>
                <a:lnTo>
                  <a:pt x="3386" y="216"/>
                </a:lnTo>
                <a:lnTo>
                  <a:pt x="3386" y="215"/>
                </a:lnTo>
                <a:lnTo>
                  <a:pt x="3387" y="216"/>
                </a:lnTo>
                <a:lnTo>
                  <a:pt x="3387" y="216"/>
                </a:lnTo>
                <a:lnTo>
                  <a:pt x="3387" y="216"/>
                </a:lnTo>
                <a:lnTo>
                  <a:pt x="3388" y="216"/>
                </a:lnTo>
                <a:lnTo>
                  <a:pt x="3388" y="215"/>
                </a:lnTo>
                <a:lnTo>
                  <a:pt x="3388" y="215"/>
                </a:lnTo>
                <a:lnTo>
                  <a:pt x="3388" y="215"/>
                </a:lnTo>
                <a:lnTo>
                  <a:pt x="3389" y="216"/>
                </a:lnTo>
                <a:lnTo>
                  <a:pt x="3389" y="216"/>
                </a:lnTo>
                <a:lnTo>
                  <a:pt x="3390" y="216"/>
                </a:lnTo>
                <a:lnTo>
                  <a:pt x="3390" y="216"/>
                </a:lnTo>
                <a:lnTo>
                  <a:pt x="3391" y="215"/>
                </a:lnTo>
                <a:lnTo>
                  <a:pt x="3391" y="215"/>
                </a:lnTo>
                <a:lnTo>
                  <a:pt x="3391" y="215"/>
                </a:lnTo>
                <a:lnTo>
                  <a:pt x="3391" y="215"/>
                </a:lnTo>
                <a:lnTo>
                  <a:pt x="3392" y="216"/>
                </a:lnTo>
                <a:lnTo>
                  <a:pt x="3392" y="216"/>
                </a:lnTo>
                <a:lnTo>
                  <a:pt x="3392" y="216"/>
                </a:lnTo>
                <a:lnTo>
                  <a:pt x="3392" y="215"/>
                </a:lnTo>
                <a:lnTo>
                  <a:pt x="3393" y="215"/>
                </a:lnTo>
                <a:lnTo>
                  <a:pt x="3393" y="216"/>
                </a:lnTo>
                <a:lnTo>
                  <a:pt x="3393" y="216"/>
                </a:lnTo>
                <a:lnTo>
                  <a:pt x="3393" y="216"/>
                </a:lnTo>
                <a:lnTo>
                  <a:pt x="3394" y="216"/>
                </a:lnTo>
                <a:lnTo>
                  <a:pt x="3394" y="216"/>
                </a:lnTo>
                <a:lnTo>
                  <a:pt x="3395" y="216"/>
                </a:lnTo>
                <a:lnTo>
                  <a:pt x="3395" y="215"/>
                </a:lnTo>
                <a:lnTo>
                  <a:pt x="3395" y="215"/>
                </a:lnTo>
                <a:lnTo>
                  <a:pt x="3396" y="216"/>
                </a:lnTo>
                <a:lnTo>
                  <a:pt x="3396" y="216"/>
                </a:lnTo>
                <a:lnTo>
                  <a:pt x="3396" y="216"/>
                </a:lnTo>
                <a:lnTo>
                  <a:pt x="3397" y="216"/>
                </a:lnTo>
                <a:lnTo>
                  <a:pt x="3397" y="214"/>
                </a:lnTo>
                <a:lnTo>
                  <a:pt x="3397" y="215"/>
                </a:lnTo>
                <a:lnTo>
                  <a:pt x="3398" y="215"/>
                </a:lnTo>
                <a:lnTo>
                  <a:pt x="3398" y="216"/>
                </a:lnTo>
                <a:lnTo>
                  <a:pt x="3399" y="216"/>
                </a:lnTo>
                <a:lnTo>
                  <a:pt x="3399" y="216"/>
                </a:lnTo>
                <a:lnTo>
                  <a:pt x="3399" y="216"/>
                </a:lnTo>
                <a:lnTo>
                  <a:pt x="3399" y="215"/>
                </a:lnTo>
                <a:lnTo>
                  <a:pt x="3400" y="215"/>
                </a:lnTo>
                <a:lnTo>
                  <a:pt x="3400" y="215"/>
                </a:lnTo>
                <a:lnTo>
                  <a:pt x="3401" y="216"/>
                </a:lnTo>
                <a:lnTo>
                  <a:pt x="3401" y="214"/>
                </a:lnTo>
                <a:lnTo>
                  <a:pt x="3401" y="216"/>
                </a:lnTo>
                <a:lnTo>
                  <a:pt x="3401" y="216"/>
                </a:lnTo>
                <a:lnTo>
                  <a:pt x="3401" y="215"/>
                </a:lnTo>
                <a:lnTo>
                  <a:pt x="3402" y="216"/>
                </a:lnTo>
                <a:lnTo>
                  <a:pt x="3402" y="216"/>
                </a:lnTo>
                <a:lnTo>
                  <a:pt x="3403" y="216"/>
                </a:lnTo>
                <a:lnTo>
                  <a:pt x="3403" y="216"/>
                </a:lnTo>
                <a:lnTo>
                  <a:pt x="3403" y="216"/>
                </a:lnTo>
                <a:lnTo>
                  <a:pt x="3403" y="215"/>
                </a:lnTo>
                <a:lnTo>
                  <a:pt x="3404" y="216"/>
                </a:lnTo>
                <a:lnTo>
                  <a:pt x="3404" y="216"/>
                </a:lnTo>
                <a:lnTo>
                  <a:pt x="3405" y="216"/>
                </a:lnTo>
                <a:lnTo>
                  <a:pt x="3405" y="215"/>
                </a:lnTo>
                <a:lnTo>
                  <a:pt x="3406" y="215"/>
                </a:lnTo>
                <a:lnTo>
                  <a:pt x="3406" y="215"/>
                </a:lnTo>
                <a:lnTo>
                  <a:pt x="3406" y="216"/>
                </a:lnTo>
                <a:lnTo>
                  <a:pt x="3407" y="216"/>
                </a:lnTo>
                <a:lnTo>
                  <a:pt x="3407" y="216"/>
                </a:lnTo>
                <a:lnTo>
                  <a:pt x="3407" y="216"/>
                </a:lnTo>
                <a:lnTo>
                  <a:pt x="3408" y="215"/>
                </a:lnTo>
                <a:lnTo>
                  <a:pt x="3408" y="215"/>
                </a:lnTo>
                <a:lnTo>
                  <a:pt x="3408" y="215"/>
                </a:lnTo>
                <a:lnTo>
                  <a:pt x="3408" y="215"/>
                </a:lnTo>
                <a:lnTo>
                  <a:pt x="3408" y="216"/>
                </a:lnTo>
                <a:lnTo>
                  <a:pt x="3409" y="216"/>
                </a:lnTo>
                <a:lnTo>
                  <a:pt x="3409" y="216"/>
                </a:lnTo>
                <a:lnTo>
                  <a:pt x="3409" y="216"/>
                </a:lnTo>
                <a:lnTo>
                  <a:pt x="3410" y="215"/>
                </a:lnTo>
                <a:lnTo>
                  <a:pt x="3410" y="215"/>
                </a:lnTo>
                <a:lnTo>
                  <a:pt x="3410" y="216"/>
                </a:lnTo>
                <a:lnTo>
                  <a:pt x="3410" y="216"/>
                </a:lnTo>
                <a:lnTo>
                  <a:pt x="3411" y="216"/>
                </a:lnTo>
                <a:lnTo>
                  <a:pt x="3411" y="216"/>
                </a:lnTo>
                <a:lnTo>
                  <a:pt x="3411" y="216"/>
                </a:lnTo>
                <a:lnTo>
                  <a:pt x="3411" y="215"/>
                </a:lnTo>
                <a:lnTo>
                  <a:pt x="3412" y="216"/>
                </a:lnTo>
                <a:lnTo>
                  <a:pt x="3413" y="216"/>
                </a:lnTo>
                <a:lnTo>
                  <a:pt x="3413" y="215"/>
                </a:lnTo>
                <a:lnTo>
                  <a:pt x="3413" y="215"/>
                </a:lnTo>
                <a:lnTo>
                  <a:pt x="3413" y="215"/>
                </a:lnTo>
                <a:lnTo>
                  <a:pt x="3414" y="215"/>
                </a:lnTo>
                <a:lnTo>
                  <a:pt x="3415" y="216"/>
                </a:lnTo>
                <a:lnTo>
                  <a:pt x="3415" y="216"/>
                </a:lnTo>
                <a:lnTo>
                  <a:pt x="3415" y="216"/>
                </a:lnTo>
                <a:lnTo>
                  <a:pt x="3415" y="215"/>
                </a:lnTo>
                <a:lnTo>
                  <a:pt x="3416" y="216"/>
                </a:lnTo>
                <a:lnTo>
                  <a:pt x="3416" y="216"/>
                </a:lnTo>
                <a:lnTo>
                  <a:pt x="3417" y="216"/>
                </a:lnTo>
                <a:lnTo>
                  <a:pt x="3417" y="216"/>
                </a:lnTo>
                <a:lnTo>
                  <a:pt x="3417" y="216"/>
                </a:lnTo>
                <a:lnTo>
                  <a:pt x="3417" y="215"/>
                </a:lnTo>
                <a:lnTo>
                  <a:pt x="3418" y="216"/>
                </a:lnTo>
                <a:lnTo>
                  <a:pt x="3418" y="216"/>
                </a:lnTo>
                <a:lnTo>
                  <a:pt x="3419" y="214"/>
                </a:lnTo>
                <a:lnTo>
                  <a:pt x="3419" y="215"/>
                </a:lnTo>
                <a:lnTo>
                  <a:pt x="3419" y="215"/>
                </a:lnTo>
                <a:lnTo>
                  <a:pt x="3419" y="215"/>
                </a:lnTo>
                <a:lnTo>
                  <a:pt x="3420" y="216"/>
                </a:lnTo>
                <a:lnTo>
                  <a:pt x="3420" y="216"/>
                </a:lnTo>
                <a:lnTo>
                  <a:pt x="3421" y="216"/>
                </a:lnTo>
                <a:lnTo>
                  <a:pt x="3421" y="216"/>
                </a:lnTo>
                <a:lnTo>
                  <a:pt x="3421" y="215"/>
                </a:lnTo>
                <a:lnTo>
                  <a:pt x="3421" y="215"/>
                </a:lnTo>
                <a:lnTo>
                  <a:pt x="3421" y="215"/>
                </a:lnTo>
                <a:lnTo>
                  <a:pt x="3422" y="216"/>
                </a:lnTo>
                <a:lnTo>
                  <a:pt x="3423" y="216"/>
                </a:lnTo>
                <a:lnTo>
                  <a:pt x="3423" y="216"/>
                </a:lnTo>
                <a:lnTo>
                  <a:pt x="3423" y="216"/>
                </a:lnTo>
                <a:lnTo>
                  <a:pt x="3423" y="215"/>
                </a:lnTo>
                <a:lnTo>
                  <a:pt x="3424" y="216"/>
                </a:lnTo>
                <a:lnTo>
                  <a:pt x="3424" y="216"/>
                </a:lnTo>
                <a:lnTo>
                  <a:pt x="3424" y="216"/>
                </a:lnTo>
                <a:lnTo>
                  <a:pt x="3425" y="213"/>
                </a:lnTo>
                <a:lnTo>
                  <a:pt x="3425" y="215"/>
                </a:lnTo>
                <a:lnTo>
                  <a:pt x="3425" y="215"/>
                </a:lnTo>
                <a:lnTo>
                  <a:pt x="3426" y="216"/>
                </a:lnTo>
                <a:lnTo>
                  <a:pt x="3426" y="216"/>
                </a:lnTo>
                <a:lnTo>
                  <a:pt x="3426" y="216"/>
                </a:lnTo>
                <a:lnTo>
                  <a:pt x="3426" y="216"/>
                </a:lnTo>
                <a:lnTo>
                  <a:pt x="3427" y="215"/>
                </a:lnTo>
                <a:lnTo>
                  <a:pt x="3427" y="216"/>
                </a:lnTo>
                <a:lnTo>
                  <a:pt x="3427" y="216"/>
                </a:lnTo>
                <a:lnTo>
                  <a:pt x="3428" y="214"/>
                </a:lnTo>
                <a:lnTo>
                  <a:pt x="3428" y="216"/>
                </a:lnTo>
                <a:lnTo>
                  <a:pt x="3428" y="215"/>
                </a:lnTo>
                <a:lnTo>
                  <a:pt x="3429" y="215"/>
                </a:lnTo>
                <a:lnTo>
                  <a:pt x="3429" y="216"/>
                </a:lnTo>
                <a:lnTo>
                  <a:pt x="3430" y="216"/>
                </a:lnTo>
                <a:lnTo>
                  <a:pt x="3430" y="216"/>
                </a:lnTo>
                <a:lnTo>
                  <a:pt x="3430" y="215"/>
                </a:lnTo>
                <a:lnTo>
                  <a:pt x="3431" y="215"/>
                </a:lnTo>
                <a:lnTo>
                  <a:pt x="3431" y="215"/>
                </a:lnTo>
                <a:lnTo>
                  <a:pt x="3431" y="215"/>
                </a:lnTo>
                <a:lnTo>
                  <a:pt x="3431" y="216"/>
                </a:lnTo>
                <a:lnTo>
                  <a:pt x="3432" y="216"/>
                </a:lnTo>
                <a:lnTo>
                  <a:pt x="3432" y="216"/>
                </a:lnTo>
                <a:lnTo>
                  <a:pt x="3432" y="216"/>
                </a:lnTo>
                <a:lnTo>
                  <a:pt x="3432" y="215"/>
                </a:lnTo>
                <a:lnTo>
                  <a:pt x="3433" y="216"/>
                </a:lnTo>
                <a:lnTo>
                  <a:pt x="3433" y="216"/>
                </a:lnTo>
                <a:lnTo>
                  <a:pt x="3434" y="215"/>
                </a:lnTo>
                <a:lnTo>
                  <a:pt x="3434" y="215"/>
                </a:lnTo>
                <a:lnTo>
                  <a:pt x="3434" y="215"/>
                </a:lnTo>
                <a:lnTo>
                  <a:pt x="3434" y="215"/>
                </a:lnTo>
                <a:lnTo>
                  <a:pt x="3435" y="216"/>
                </a:lnTo>
                <a:lnTo>
                  <a:pt x="3435" y="216"/>
                </a:lnTo>
                <a:lnTo>
                  <a:pt x="3435" y="216"/>
                </a:lnTo>
                <a:lnTo>
                  <a:pt x="3436" y="216"/>
                </a:lnTo>
                <a:lnTo>
                  <a:pt x="3436" y="215"/>
                </a:lnTo>
                <a:lnTo>
                  <a:pt x="3436" y="215"/>
                </a:lnTo>
                <a:lnTo>
                  <a:pt x="3437" y="215"/>
                </a:lnTo>
                <a:lnTo>
                  <a:pt x="3437" y="216"/>
                </a:lnTo>
                <a:lnTo>
                  <a:pt x="3438" y="216"/>
                </a:lnTo>
                <a:lnTo>
                  <a:pt x="3438" y="216"/>
                </a:lnTo>
                <a:lnTo>
                  <a:pt x="3438" y="216"/>
                </a:lnTo>
                <a:lnTo>
                  <a:pt x="3438" y="215"/>
                </a:lnTo>
                <a:lnTo>
                  <a:pt x="3439" y="216"/>
                </a:lnTo>
                <a:lnTo>
                  <a:pt x="3439" y="216"/>
                </a:lnTo>
                <a:lnTo>
                  <a:pt x="3439" y="216"/>
                </a:lnTo>
                <a:lnTo>
                  <a:pt x="3440" y="215"/>
                </a:lnTo>
                <a:lnTo>
                  <a:pt x="3440" y="215"/>
                </a:lnTo>
                <a:lnTo>
                  <a:pt x="3440" y="215"/>
                </a:lnTo>
                <a:lnTo>
                  <a:pt x="3440" y="216"/>
                </a:lnTo>
                <a:lnTo>
                  <a:pt x="3441" y="216"/>
                </a:lnTo>
                <a:lnTo>
                  <a:pt x="3441" y="216"/>
                </a:lnTo>
                <a:lnTo>
                  <a:pt x="3442" y="215"/>
                </a:lnTo>
                <a:lnTo>
                  <a:pt x="3442" y="216"/>
                </a:lnTo>
                <a:lnTo>
                  <a:pt x="3442" y="216"/>
                </a:lnTo>
                <a:lnTo>
                  <a:pt x="3443" y="216"/>
                </a:lnTo>
                <a:lnTo>
                  <a:pt x="3443" y="215"/>
                </a:lnTo>
                <a:lnTo>
                  <a:pt x="3443" y="215"/>
                </a:lnTo>
                <a:lnTo>
                  <a:pt x="3444" y="215"/>
                </a:lnTo>
                <a:lnTo>
                  <a:pt x="3444" y="216"/>
                </a:lnTo>
                <a:lnTo>
                  <a:pt x="3444" y="216"/>
                </a:lnTo>
                <a:lnTo>
                  <a:pt x="3445" y="216"/>
                </a:lnTo>
                <a:lnTo>
                  <a:pt x="3445" y="216"/>
                </a:lnTo>
                <a:lnTo>
                  <a:pt x="3445" y="215"/>
                </a:lnTo>
                <a:lnTo>
                  <a:pt x="3446" y="215"/>
                </a:lnTo>
                <a:lnTo>
                  <a:pt x="3446" y="215"/>
                </a:lnTo>
                <a:lnTo>
                  <a:pt x="3446" y="215"/>
                </a:lnTo>
                <a:lnTo>
                  <a:pt x="3446" y="216"/>
                </a:lnTo>
                <a:lnTo>
                  <a:pt x="3447" y="216"/>
                </a:lnTo>
                <a:lnTo>
                  <a:pt x="3447" y="216"/>
                </a:lnTo>
                <a:lnTo>
                  <a:pt x="3447" y="213"/>
                </a:lnTo>
                <a:lnTo>
                  <a:pt x="3448" y="216"/>
                </a:lnTo>
                <a:lnTo>
                  <a:pt x="3448" y="216"/>
                </a:lnTo>
                <a:lnTo>
                  <a:pt x="3449" y="215"/>
                </a:lnTo>
                <a:lnTo>
                  <a:pt x="3449" y="215"/>
                </a:lnTo>
                <a:lnTo>
                  <a:pt x="3449" y="215"/>
                </a:lnTo>
                <a:lnTo>
                  <a:pt x="3450" y="216"/>
                </a:lnTo>
                <a:lnTo>
                  <a:pt x="3450" y="216"/>
                </a:lnTo>
                <a:lnTo>
                  <a:pt x="3450" y="216"/>
                </a:lnTo>
                <a:lnTo>
                  <a:pt x="3450" y="216"/>
                </a:lnTo>
                <a:lnTo>
                  <a:pt x="3451" y="215"/>
                </a:lnTo>
                <a:lnTo>
                  <a:pt x="3451" y="216"/>
                </a:lnTo>
                <a:lnTo>
                  <a:pt x="3452" y="216"/>
                </a:lnTo>
                <a:lnTo>
                  <a:pt x="3452" y="216"/>
                </a:lnTo>
                <a:lnTo>
                  <a:pt x="3452" y="216"/>
                </a:lnTo>
                <a:lnTo>
                  <a:pt x="3452" y="216"/>
                </a:lnTo>
                <a:lnTo>
                  <a:pt x="3452" y="215"/>
                </a:lnTo>
                <a:lnTo>
                  <a:pt x="3453" y="215"/>
                </a:lnTo>
                <a:lnTo>
                  <a:pt x="3453" y="216"/>
                </a:lnTo>
                <a:lnTo>
                  <a:pt x="3454" y="216"/>
                </a:lnTo>
                <a:lnTo>
                  <a:pt x="3454" y="216"/>
                </a:lnTo>
                <a:lnTo>
                  <a:pt x="3454" y="216"/>
                </a:lnTo>
                <a:lnTo>
                  <a:pt x="3454" y="215"/>
                </a:lnTo>
                <a:lnTo>
                  <a:pt x="3455" y="215"/>
                </a:lnTo>
                <a:lnTo>
                  <a:pt x="3455" y="215"/>
                </a:lnTo>
                <a:lnTo>
                  <a:pt x="3455" y="216"/>
                </a:lnTo>
                <a:lnTo>
                  <a:pt x="3455" y="214"/>
                </a:lnTo>
                <a:lnTo>
                  <a:pt x="3456" y="216"/>
                </a:lnTo>
                <a:lnTo>
                  <a:pt x="3456" y="216"/>
                </a:lnTo>
                <a:lnTo>
                  <a:pt x="3456" y="214"/>
                </a:lnTo>
                <a:lnTo>
                  <a:pt x="3457" y="215"/>
                </a:lnTo>
                <a:lnTo>
                  <a:pt x="3457" y="215"/>
                </a:lnTo>
                <a:lnTo>
                  <a:pt x="3458" y="216"/>
                </a:lnTo>
                <a:lnTo>
                  <a:pt x="3458" y="216"/>
                </a:lnTo>
                <a:lnTo>
                  <a:pt x="3458" y="216"/>
                </a:lnTo>
                <a:lnTo>
                  <a:pt x="3458" y="215"/>
                </a:lnTo>
                <a:lnTo>
                  <a:pt x="3459" y="216"/>
                </a:lnTo>
                <a:lnTo>
                  <a:pt x="3460" y="216"/>
                </a:lnTo>
                <a:lnTo>
                  <a:pt x="3460" y="216"/>
                </a:lnTo>
                <a:lnTo>
                  <a:pt x="3460" y="215"/>
                </a:lnTo>
                <a:lnTo>
                  <a:pt x="3460" y="215"/>
                </a:lnTo>
                <a:lnTo>
                  <a:pt x="3460" y="215"/>
                </a:lnTo>
                <a:lnTo>
                  <a:pt x="3461" y="215"/>
                </a:lnTo>
                <a:lnTo>
                  <a:pt x="3461" y="216"/>
                </a:lnTo>
                <a:lnTo>
                  <a:pt x="3462" y="216"/>
                </a:lnTo>
                <a:lnTo>
                  <a:pt x="3462" y="216"/>
                </a:lnTo>
                <a:lnTo>
                  <a:pt x="3462" y="216"/>
                </a:lnTo>
                <a:lnTo>
                  <a:pt x="3462" y="214"/>
                </a:lnTo>
                <a:lnTo>
                  <a:pt x="3463" y="216"/>
                </a:lnTo>
                <a:lnTo>
                  <a:pt x="3463" y="216"/>
                </a:lnTo>
                <a:lnTo>
                  <a:pt x="3464" y="214"/>
                </a:lnTo>
                <a:lnTo>
                  <a:pt x="3464" y="215"/>
                </a:lnTo>
                <a:lnTo>
                  <a:pt x="3464" y="215"/>
                </a:lnTo>
                <a:lnTo>
                  <a:pt x="3464" y="215"/>
                </a:lnTo>
                <a:lnTo>
                  <a:pt x="3464" y="216"/>
                </a:lnTo>
                <a:lnTo>
                  <a:pt x="3465" y="216"/>
                </a:lnTo>
                <a:lnTo>
                  <a:pt x="3465" y="216"/>
                </a:lnTo>
                <a:lnTo>
                  <a:pt x="3465" y="216"/>
                </a:lnTo>
                <a:lnTo>
                  <a:pt x="3466" y="215"/>
                </a:lnTo>
                <a:lnTo>
                  <a:pt x="3466" y="215"/>
                </a:lnTo>
                <a:lnTo>
                  <a:pt x="3466" y="215"/>
                </a:lnTo>
                <a:lnTo>
                  <a:pt x="3466" y="215"/>
                </a:lnTo>
                <a:lnTo>
                  <a:pt x="3466" y="216"/>
                </a:lnTo>
                <a:lnTo>
                  <a:pt x="3467" y="216"/>
                </a:lnTo>
                <a:lnTo>
                  <a:pt x="3468" y="216"/>
                </a:lnTo>
                <a:lnTo>
                  <a:pt x="3468" y="215"/>
                </a:lnTo>
                <a:lnTo>
                  <a:pt x="3468" y="216"/>
                </a:lnTo>
                <a:lnTo>
                  <a:pt x="3468" y="216"/>
                </a:lnTo>
                <a:lnTo>
                  <a:pt x="3468" y="216"/>
                </a:lnTo>
                <a:lnTo>
                  <a:pt x="3469" y="216"/>
                </a:lnTo>
                <a:lnTo>
                  <a:pt x="3470" y="215"/>
                </a:lnTo>
                <a:lnTo>
                  <a:pt x="3470" y="215"/>
                </a:lnTo>
                <a:lnTo>
                  <a:pt x="3470" y="215"/>
                </a:lnTo>
                <a:lnTo>
                  <a:pt x="3470" y="216"/>
                </a:lnTo>
                <a:lnTo>
                  <a:pt x="3471" y="216"/>
                </a:lnTo>
                <a:lnTo>
                  <a:pt x="3471" y="216"/>
                </a:lnTo>
                <a:lnTo>
                  <a:pt x="3471" y="216"/>
                </a:lnTo>
                <a:lnTo>
                  <a:pt x="3471" y="215"/>
                </a:lnTo>
                <a:lnTo>
                  <a:pt x="3472" y="216"/>
                </a:lnTo>
                <a:lnTo>
                  <a:pt x="3472" y="216"/>
                </a:lnTo>
                <a:lnTo>
                  <a:pt x="3472" y="216"/>
                </a:lnTo>
                <a:lnTo>
                  <a:pt x="3473" y="215"/>
                </a:lnTo>
                <a:lnTo>
                  <a:pt x="3473" y="215"/>
                </a:lnTo>
                <a:lnTo>
                  <a:pt x="3473" y="215"/>
                </a:lnTo>
                <a:lnTo>
                  <a:pt x="3474" y="216"/>
                </a:lnTo>
                <a:lnTo>
                  <a:pt x="3474" y="216"/>
                </a:lnTo>
                <a:lnTo>
                  <a:pt x="3474" y="216"/>
                </a:lnTo>
                <a:lnTo>
                  <a:pt x="3475" y="216"/>
                </a:lnTo>
                <a:lnTo>
                  <a:pt x="3475" y="215"/>
                </a:lnTo>
                <a:lnTo>
                  <a:pt x="3475" y="216"/>
                </a:lnTo>
                <a:lnTo>
                  <a:pt x="3476" y="216"/>
                </a:lnTo>
                <a:lnTo>
                  <a:pt x="3476" y="216"/>
                </a:lnTo>
                <a:lnTo>
                  <a:pt x="3476" y="216"/>
                </a:lnTo>
                <a:lnTo>
                  <a:pt x="3477" y="216"/>
                </a:lnTo>
                <a:lnTo>
                  <a:pt x="3478" y="216"/>
                </a:lnTo>
                <a:lnTo>
                  <a:pt x="3478" y="216"/>
                </a:lnTo>
                <a:lnTo>
                  <a:pt x="3479" y="216"/>
                </a:lnTo>
                <a:lnTo>
                  <a:pt x="3479" y="216"/>
                </a:lnTo>
                <a:lnTo>
                  <a:pt x="3480" y="216"/>
                </a:lnTo>
                <a:lnTo>
                  <a:pt x="3480" y="216"/>
                </a:lnTo>
                <a:lnTo>
                  <a:pt x="3481" y="216"/>
                </a:lnTo>
                <a:lnTo>
                  <a:pt x="3481" y="216"/>
                </a:lnTo>
                <a:lnTo>
                  <a:pt x="3481" y="216"/>
                </a:lnTo>
                <a:lnTo>
                  <a:pt x="3481" y="215"/>
                </a:lnTo>
                <a:lnTo>
                  <a:pt x="3482" y="215"/>
                </a:lnTo>
                <a:lnTo>
                  <a:pt x="3482" y="215"/>
                </a:lnTo>
                <a:lnTo>
                  <a:pt x="3483" y="216"/>
                </a:lnTo>
                <a:lnTo>
                  <a:pt x="3483" y="215"/>
                </a:lnTo>
                <a:lnTo>
                  <a:pt x="3483" y="215"/>
                </a:lnTo>
                <a:lnTo>
                  <a:pt x="3484" y="215"/>
                </a:lnTo>
                <a:lnTo>
                  <a:pt x="3484" y="216"/>
                </a:lnTo>
                <a:lnTo>
                  <a:pt x="3484" y="166"/>
                </a:lnTo>
                <a:lnTo>
                  <a:pt x="3484" y="214"/>
                </a:lnTo>
                <a:lnTo>
                  <a:pt x="3485" y="212"/>
                </a:lnTo>
                <a:lnTo>
                  <a:pt x="3485" y="214"/>
                </a:lnTo>
                <a:lnTo>
                  <a:pt x="3486" y="70"/>
                </a:lnTo>
                <a:lnTo>
                  <a:pt x="3486" y="211"/>
                </a:lnTo>
                <a:lnTo>
                  <a:pt x="3486" y="213"/>
                </a:lnTo>
                <a:lnTo>
                  <a:pt x="3486" y="214"/>
                </a:lnTo>
                <a:lnTo>
                  <a:pt x="3486" y="171"/>
                </a:lnTo>
                <a:lnTo>
                  <a:pt x="3487" y="211"/>
                </a:lnTo>
                <a:lnTo>
                  <a:pt x="3487" y="211"/>
                </a:lnTo>
                <a:lnTo>
                  <a:pt x="3487" y="166"/>
                </a:lnTo>
                <a:lnTo>
                  <a:pt x="3488" y="215"/>
                </a:lnTo>
                <a:lnTo>
                  <a:pt x="3488" y="215"/>
                </a:lnTo>
                <a:lnTo>
                  <a:pt x="3488" y="215"/>
                </a:lnTo>
                <a:lnTo>
                  <a:pt x="3488" y="214"/>
                </a:lnTo>
                <a:lnTo>
                  <a:pt x="3488" y="215"/>
                </a:lnTo>
                <a:lnTo>
                  <a:pt x="3489" y="214"/>
                </a:lnTo>
                <a:lnTo>
                  <a:pt x="3489" y="214"/>
                </a:lnTo>
                <a:lnTo>
                  <a:pt x="3490" y="215"/>
                </a:lnTo>
                <a:lnTo>
                  <a:pt x="3490" y="214"/>
                </a:lnTo>
                <a:lnTo>
                  <a:pt x="3490" y="215"/>
                </a:lnTo>
                <a:lnTo>
                  <a:pt x="3490" y="215"/>
                </a:lnTo>
                <a:lnTo>
                  <a:pt x="3491" y="214"/>
                </a:lnTo>
                <a:lnTo>
                  <a:pt x="3491" y="215"/>
                </a:lnTo>
                <a:lnTo>
                  <a:pt x="3491" y="215"/>
                </a:lnTo>
                <a:lnTo>
                  <a:pt x="3491" y="214"/>
                </a:lnTo>
                <a:lnTo>
                  <a:pt x="3492" y="215"/>
                </a:lnTo>
                <a:lnTo>
                  <a:pt x="3492" y="73"/>
                </a:lnTo>
                <a:lnTo>
                  <a:pt x="3493" y="183"/>
                </a:lnTo>
                <a:lnTo>
                  <a:pt x="3493" y="69"/>
                </a:lnTo>
                <a:lnTo>
                  <a:pt x="3494" y="215"/>
                </a:lnTo>
                <a:lnTo>
                  <a:pt x="3494" y="215"/>
                </a:lnTo>
                <a:lnTo>
                  <a:pt x="3494" y="215"/>
                </a:lnTo>
                <a:lnTo>
                  <a:pt x="3494" y="216"/>
                </a:lnTo>
                <a:lnTo>
                  <a:pt x="3495" y="173"/>
                </a:lnTo>
                <a:lnTo>
                  <a:pt x="3495" y="214"/>
                </a:lnTo>
                <a:lnTo>
                  <a:pt x="3495" y="214"/>
                </a:lnTo>
                <a:lnTo>
                  <a:pt x="3496" y="176"/>
                </a:lnTo>
                <a:lnTo>
                  <a:pt x="3496" y="216"/>
                </a:lnTo>
                <a:lnTo>
                  <a:pt x="3496" y="214"/>
                </a:lnTo>
                <a:lnTo>
                  <a:pt x="3496" y="214"/>
                </a:lnTo>
                <a:lnTo>
                  <a:pt x="3496" y="215"/>
                </a:lnTo>
                <a:lnTo>
                  <a:pt x="3497" y="173"/>
                </a:lnTo>
                <a:lnTo>
                  <a:pt x="3497" y="215"/>
                </a:lnTo>
                <a:lnTo>
                  <a:pt x="3497" y="215"/>
                </a:lnTo>
                <a:lnTo>
                  <a:pt x="3498" y="214"/>
                </a:lnTo>
                <a:lnTo>
                  <a:pt x="3498" y="216"/>
                </a:lnTo>
                <a:lnTo>
                  <a:pt x="3498" y="216"/>
                </a:lnTo>
                <a:lnTo>
                  <a:pt x="3498" y="215"/>
                </a:lnTo>
                <a:lnTo>
                  <a:pt x="3498" y="216"/>
                </a:lnTo>
                <a:lnTo>
                  <a:pt x="3498" y="180"/>
                </a:lnTo>
                <a:lnTo>
                  <a:pt x="3499" y="214"/>
                </a:lnTo>
                <a:lnTo>
                  <a:pt x="3499" y="214"/>
                </a:lnTo>
                <a:lnTo>
                  <a:pt x="3500" y="73"/>
                </a:lnTo>
                <a:lnTo>
                  <a:pt x="3500" y="216"/>
                </a:lnTo>
                <a:lnTo>
                  <a:pt x="3500" y="216"/>
                </a:lnTo>
                <a:lnTo>
                  <a:pt x="3501" y="216"/>
                </a:lnTo>
                <a:lnTo>
                  <a:pt x="3501" y="215"/>
                </a:lnTo>
                <a:lnTo>
                  <a:pt x="3501" y="216"/>
                </a:lnTo>
                <a:lnTo>
                  <a:pt x="3502" y="215"/>
                </a:lnTo>
                <a:lnTo>
                  <a:pt x="3502" y="215"/>
                </a:lnTo>
                <a:lnTo>
                  <a:pt x="3502" y="214"/>
                </a:lnTo>
                <a:lnTo>
                  <a:pt x="3502" y="216"/>
                </a:lnTo>
                <a:lnTo>
                  <a:pt x="3503" y="216"/>
                </a:lnTo>
                <a:lnTo>
                  <a:pt x="3503" y="216"/>
                </a:lnTo>
                <a:lnTo>
                  <a:pt x="3503" y="216"/>
                </a:lnTo>
                <a:lnTo>
                  <a:pt x="3503" y="215"/>
                </a:lnTo>
                <a:lnTo>
                  <a:pt x="3504" y="216"/>
                </a:lnTo>
                <a:lnTo>
                  <a:pt x="3504" y="216"/>
                </a:lnTo>
                <a:lnTo>
                  <a:pt x="3505" y="70"/>
                </a:lnTo>
                <a:lnTo>
                  <a:pt x="3505" y="216"/>
                </a:lnTo>
                <a:lnTo>
                  <a:pt x="3505" y="215"/>
                </a:lnTo>
                <a:lnTo>
                  <a:pt x="3505" y="215"/>
                </a:lnTo>
                <a:lnTo>
                  <a:pt x="3505" y="216"/>
                </a:lnTo>
                <a:lnTo>
                  <a:pt x="3506" y="214"/>
                </a:lnTo>
                <a:lnTo>
                  <a:pt x="3506" y="214"/>
                </a:lnTo>
                <a:lnTo>
                  <a:pt x="3507" y="214"/>
                </a:lnTo>
                <a:lnTo>
                  <a:pt x="3507" y="216"/>
                </a:lnTo>
                <a:lnTo>
                  <a:pt x="3507" y="216"/>
                </a:lnTo>
                <a:lnTo>
                  <a:pt x="3508" y="216"/>
                </a:lnTo>
                <a:lnTo>
                  <a:pt x="3508" y="176"/>
                </a:lnTo>
                <a:lnTo>
                  <a:pt x="3509" y="212"/>
                </a:lnTo>
                <a:lnTo>
                  <a:pt x="3509" y="212"/>
                </a:lnTo>
                <a:lnTo>
                  <a:pt x="3509" y="215"/>
                </a:lnTo>
                <a:lnTo>
                  <a:pt x="3510" y="69"/>
                </a:lnTo>
                <a:lnTo>
                  <a:pt x="3510" y="214"/>
                </a:lnTo>
                <a:lnTo>
                  <a:pt x="3510" y="213"/>
                </a:lnTo>
                <a:lnTo>
                  <a:pt x="3510" y="215"/>
                </a:lnTo>
                <a:lnTo>
                  <a:pt x="3510" y="168"/>
                </a:lnTo>
                <a:lnTo>
                  <a:pt x="3511" y="181"/>
                </a:lnTo>
                <a:lnTo>
                  <a:pt x="3511" y="211"/>
                </a:lnTo>
                <a:lnTo>
                  <a:pt x="3511" y="181"/>
                </a:lnTo>
                <a:lnTo>
                  <a:pt x="3512" y="215"/>
                </a:lnTo>
                <a:lnTo>
                  <a:pt x="3512" y="214"/>
                </a:lnTo>
                <a:lnTo>
                  <a:pt x="3512" y="214"/>
                </a:lnTo>
                <a:lnTo>
                  <a:pt x="3512" y="72"/>
                </a:lnTo>
                <a:lnTo>
                  <a:pt x="3512" y="215"/>
                </a:lnTo>
                <a:lnTo>
                  <a:pt x="3513" y="214"/>
                </a:lnTo>
                <a:lnTo>
                  <a:pt x="3513" y="214"/>
                </a:lnTo>
                <a:lnTo>
                  <a:pt x="3514" y="215"/>
                </a:lnTo>
                <a:lnTo>
                  <a:pt x="3514" y="214"/>
                </a:lnTo>
                <a:lnTo>
                  <a:pt x="3514" y="214"/>
                </a:lnTo>
                <a:lnTo>
                  <a:pt x="3515" y="214"/>
                </a:lnTo>
                <a:lnTo>
                  <a:pt x="3515" y="215"/>
                </a:lnTo>
                <a:lnTo>
                  <a:pt x="3515" y="214"/>
                </a:lnTo>
                <a:lnTo>
                  <a:pt x="3515" y="214"/>
                </a:lnTo>
                <a:lnTo>
                  <a:pt x="3516" y="214"/>
                </a:lnTo>
                <a:lnTo>
                  <a:pt x="3516" y="216"/>
                </a:lnTo>
                <a:lnTo>
                  <a:pt x="3516" y="175"/>
                </a:lnTo>
                <a:lnTo>
                  <a:pt x="3517" y="214"/>
                </a:lnTo>
                <a:lnTo>
                  <a:pt x="3517" y="214"/>
                </a:lnTo>
                <a:lnTo>
                  <a:pt x="3517" y="71"/>
                </a:lnTo>
                <a:lnTo>
                  <a:pt x="3517" y="215"/>
                </a:lnTo>
                <a:lnTo>
                  <a:pt x="3518" y="215"/>
                </a:lnTo>
                <a:lnTo>
                  <a:pt x="3518" y="215"/>
                </a:lnTo>
                <a:lnTo>
                  <a:pt x="3518" y="215"/>
                </a:lnTo>
                <a:lnTo>
                  <a:pt x="3519" y="140"/>
                </a:lnTo>
                <a:lnTo>
                  <a:pt x="3519" y="182"/>
                </a:lnTo>
                <a:lnTo>
                  <a:pt x="3519" y="140"/>
                </a:lnTo>
                <a:lnTo>
                  <a:pt x="3520" y="214"/>
                </a:lnTo>
                <a:lnTo>
                  <a:pt x="3520" y="213"/>
                </a:lnTo>
                <a:lnTo>
                  <a:pt x="3520" y="214"/>
                </a:lnTo>
                <a:lnTo>
                  <a:pt x="3520" y="214"/>
                </a:lnTo>
                <a:lnTo>
                  <a:pt x="3521" y="174"/>
                </a:lnTo>
                <a:lnTo>
                  <a:pt x="3521" y="213"/>
                </a:lnTo>
                <a:lnTo>
                  <a:pt x="3521" y="213"/>
                </a:lnTo>
                <a:lnTo>
                  <a:pt x="3521" y="173"/>
                </a:lnTo>
                <a:lnTo>
                  <a:pt x="3522" y="215"/>
                </a:lnTo>
                <a:lnTo>
                  <a:pt x="3522" y="214"/>
                </a:lnTo>
                <a:lnTo>
                  <a:pt x="3523" y="214"/>
                </a:lnTo>
                <a:lnTo>
                  <a:pt x="3523" y="216"/>
                </a:lnTo>
                <a:lnTo>
                  <a:pt x="3523" y="174"/>
                </a:lnTo>
                <a:lnTo>
                  <a:pt x="3523" y="215"/>
                </a:lnTo>
                <a:lnTo>
                  <a:pt x="3524" y="215"/>
                </a:lnTo>
                <a:lnTo>
                  <a:pt x="3524" y="175"/>
                </a:lnTo>
                <a:lnTo>
                  <a:pt x="3524" y="216"/>
                </a:lnTo>
                <a:lnTo>
                  <a:pt x="3525" y="215"/>
                </a:lnTo>
                <a:lnTo>
                  <a:pt x="3525" y="215"/>
                </a:lnTo>
                <a:lnTo>
                  <a:pt x="3525" y="161"/>
                </a:lnTo>
                <a:lnTo>
                  <a:pt x="3526" y="183"/>
                </a:lnTo>
                <a:lnTo>
                  <a:pt x="3526" y="213"/>
                </a:lnTo>
                <a:lnTo>
                  <a:pt x="3526" y="169"/>
                </a:lnTo>
                <a:lnTo>
                  <a:pt x="3527" y="214"/>
                </a:lnTo>
                <a:lnTo>
                  <a:pt x="3527" y="212"/>
                </a:lnTo>
                <a:lnTo>
                  <a:pt x="3527" y="212"/>
                </a:lnTo>
                <a:lnTo>
                  <a:pt x="3527" y="171"/>
                </a:lnTo>
                <a:lnTo>
                  <a:pt x="3528" y="214"/>
                </a:lnTo>
                <a:lnTo>
                  <a:pt x="3528" y="214"/>
                </a:lnTo>
                <a:lnTo>
                  <a:pt x="3528" y="214"/>
                </a:lnTo>
                <a:lnTo>
                  <a:pt x="3528" y="212"/>
                </a:lnTo>
                <a:lnTo>
                  <a:pt x="3529" y="215"/>
                </a:lnTo>
                <a:lnTo>
                  <a:pt x="3529" y="214"/>
                </a:lnTo>
                <a:lnTo>
                  <a:pt x="3529" y="214"/>
                </a:lnTo>
                <a:lnTo>
                  <a:pt x="3529" y="213"/>
                </a:lnTo>
                <a:lnTo>
                  <a:pt x="3530" y="214"/>
                </a:lnTo>
                <a:lnTo>
                  <a:pt x="3530" y="214"/>
                </a:lnTo>
                <a:lnTo>
                  <a:pt x="3530" y="213"/>
                </a:lnTo>
                <a:lnTo>
                  <a:pt x="3531" y="212"/>
                </a:lnTo>
                <a:lnTo>
                  <a:pt x="3531" y="214"/>
                </a:lnTo>
                <a:lnTo>
                  <a:pt x="3531" y="214"/>
                </a:lnTo>
                <a:lnTo>
                  <a:pt x="3532" y="215"/>
                </a:lnTo>
                <a:lnTo>
                  <a:pt x="3532" y="215"/>
                </a:lnTo>
                <a:lnTo>
                  <a:pt x="3533" y="216"/>
                </a:lnTo>
                <a:lnTo>
                  <a:pt x="3533" y="216"/>
                </a:lnTo>
                <a:lnTo>
                  <a:pt x="3533" y="216"/>
                </a:lnTo>
                <a:lnTo>
                  <a:pt x="3533" y="214"/>
                </a:lnTo>
                <a:lnTo>
                  <a:pt x="3534" y="215"/>
                </a:lnTo>
                <a:lnTo>
                  <a:pt x="3534" y="215"/>
                </a:lnTo>
                <a:lnTo>
                  <a:pt x="3534" y="215"/>
                </a:lnTo>
                <a:lnTo>
                  <a:pt x="3535" y="216"/>
                </a:lnTo>
                <a:lnTo>
                  <a:pt x="3535" y="216"/>
                </a:lnTo>
                <a:lnTo>
                  <a:pt x="3535" y="216"/>
                </a:lnTo>
                <a:lnTo>
                  <a:pt x="3535" y="214"/>
                </a:lnTo>
                <a:lnTo>
                  <a:pt x="3536" y="215"/>
                </a:lnTo>
                <a:lnTo>
                  <a:pt x="3536" y="215"/>
                </a:lnTo>
                <a:lnTo>
                  <a:pt x="3537" y="215"/>
                </a:lnTo>
                <a:lnTo>
                  <a:pt x="3537" y="174"/>
                </a:lnTo>
                <a:lnTo>
                  <a:pt x="3537" y="212"/>
                </a:lnTo>
                <a:lnTo>
                  <a:pt x="3537" y="212"/>
                </a:lnTo>
                <a:lnTo>
                  <a:pt x="3538" y="215"/>
                </a:lnTo>
                <a:lnTo>
                  <a:pt x="3538" y="69"/>
                </a:lnTo>
                <a:lnTo>
                  <a:pt x="3538" y="73"/>
                </a:lnTo>
                <a:lnTo>
                  <a:pt x="3539" y="69"/>
                </a:lnTo>
                <a:lnTo>
                  <a:pt x="3539" y="216"/>
                </a:lnTo>
                <a:lnTo>
                  <a:pt x="3539" y="216"/>
                </a:lnTo>
                <a:lnTo>
                  <a:pt x="3540" y="216"/>
                </a:lnTo>
                <a:lnTo>
                  <a:pt x="3540" y="216"/>
                </a:lnTo>
                <a:lnTo>
                  <a:pt x="3540" y="181"/>
                </a:lnTo>
                <a:lnTo>
                  <a:pt x="3541" y="214"/>
                </a:lnTo>
                <a:lnTo>
                  <a:pt x="3541" y="216"/>
                </a:lnTo>
                <a:lnTo>
                  <a:pt x="3541" y="210"/>
                </a:lnTo>
                <a:lnTo>
                  <a:pt x="3542" y="215"/>
                </a:lnTo>
                <a:lnTo>
                  <a:pt x="3542" y="216"/>
                </a:lnTo>
                <a:lnTo>
                  <a:pt x="3542" y="175"/>
                </a:lnTo>
                <a:lnTo>
                  <a:pt x="3543" y="216"/>
                </a:lnTo>
                <a:lnTo>
                  <a:pt x="3543" y="216"/>
                </a:lnTo>
                <a:lnTo>
                  <a:pt x="3543" y="216"/>
                </a:lnTo>
                <a:lnTo>
                  <a:pt x="3544" y="176"/>
                </a:lnTo>
                <a:lnTo>
                  <a:pt x="3544" y="215"/>
                </a:lnTo>
                <a:lnTo>
                  <a:pt x="3544" y="215"/>
                </a:lnTo>
                <a:lnTo>
                  <a:pt x="3545" y="214"/>
                </a:lnTo>
                <a:lnTo>
                  <a:pt x="3545" y="216"/>
                </a:lnTo>
                <a:lnTo>
                  <a:pt x="3545" y="216"/>
                </a:lnTo>
                <a:lnTo>
                  <a:pt x="3545" y="216"/>
                </a:lnTo>
                <a:lnTo>
                  <a:pt x="3545" y="216"/>
                </a:lnTo>
                <a:lnTo>
                  <a:pt x="3546" y="215"/>
                </a:lnTo>
                <a:lnTo>
                  <a:pt x="3546" y="215"/>
                </a:lnTo>
                <a:lnTo>
                  <a:pt x="3547" y="214"/>
                </a:lnTo>
                <a:lnTo>
                  <a:pt x="3547" y="215"/>
                </a:lnTo>
                <a:lnTo>
                  <a:pt x="3547" y="172"/>
                </a:lnTo>
                <a:lnTo>
                  <a:pt x="3548" y="174"/>
                </a:lnTo>
                <a:lnTo>
                  <a:pt x="3548" y="214"/>
                </a:lnTo>
                <a:lnTo>
                  <a:pt x="3548" y="68"/>
                </a:lnTo>
                <a:lnTo>
                  <a:pt x="3549" y="183"/>
                </a:lnTo>
                <a:lnTo>
                  <a:pt x="3549" y="183"/>
                </a:lnTo>
                <a:lnTo>
                  <a:pt x="3549" y="214"/>
                </a:lnTo>
                <a:lnTo>
                  <a:pt x="3549" y="172"/>
                </a:lnTo>
                <a:lnTo>
                  <a:pt x="3550" y="213"/>
                </a:lnTo>
                <a:lnTo>
                  <a:pt x="3550" y="213"/>
                </a:lnTo>
                <a:lnTo>
                  <a:pt x="3550" y="214"/>
                </a:lnTo>
                <a:lnTo>
                  <a:pt x="3551" y="208"/>
                </a:lnTo>
                <a:lnTo>
                  <a:pt x="3551" y="213"/>
                </a:lnTo>
                <a:lnTo>
                  <a:pt x="3551" y="214"/>
                </a:lnTo>
                <a:lnTo>
                  <a:pt x="3552" y="213"/>
                </a:lnTo>
                <a:lnTo>
                  <a:pt x="3552" y="214"/>
                </a:lnTo>
                <a:lnTo>
                  <a:pt x="3552" y="214"/>
                </a:lnTo>
                <a:lnTo>
                  <a:pt x="3552" y="215"/>
                </a:lnTo>
                <a:lnTo>
                  <a:pt x="3553" y="216"/>
                </a:lnTo>
                <a:lnTo>
                  <a:pt x="3553" y="215"/>
                </a:lnTo>
                <a:lnTo>
                  <a:pt x="3553" y="215"/>
                </a:lnTo>
                <a:lnTo>
                  <a:pt x="3553" y="215"/>
                </a:lnTo>
                <a:lnTo>
                  <a:pt x="3553" y="216"/>
                </a:lnTo>
                <a:lnTo>
                  <a:pt x="3554" y="215"/>
                </a:lnTo>
                <a:lnTo>
                  <a:pt x="3554" y="215"/>
                </a:lnTo>
                <a:lnTo>
                  <a:pt x="3555" y="215"/>
                </a:lnTo>
                <a:lnTo>
                  <a:pt x="3555" y="216"/>
                </a:lnTo>
                <a:lnTo>
                  <a:pt x="3555" y="206"/>
                </a:lnTo>
                <a:lnTo>
                  <a:pt x="3555" y="215"/>
                </a:lnTo>
                <a:lnTo>
                  <a:pt x="3555" y="215"/>
                </a:lnTo>
                <a:lnTo>
                  <a:pt x="3556" y="216"/>
                </a:lnTo>
                <a:lnTo>
                  <a:pt x="3557" y="216"/>
                </a:lnTo>
                <a:lnTo>
                  <a:pt x="3557" y="216"/>
                </a:lnTo>
                <a:lnTo>
                  <a:pt x="3557" y="215"/>
                </a:lnTo>
                <a:lnTo>
                  <a:pt x="3557" y="216"/>
                </a:lnTo>
                <a:lnTo>
                  <a:pt x="3558" y="216"/>
                </a:lnTo>
                <a:lnTo>
                  <a:pt x="3558" y="216"/>
                </a:lnTo>
                <a:lnTo>
                  <a:pt x="3558" y="215"/>
                </a:lnTo>
                <a:lnTo>
                  <a:pt x="3559" y="215"/>
                </a:lnTo>
                <a:lnTo>
                  <a:pt x="3559" y="215"/>
                </a:lnTo>
                <a:lnTo>
                  <a:pt x="3559" y="215"/>
                </a:lnTo>
                <a:lnTo>
                  <a:pt x="3559" y="172"/>
                </a:lnTo>
                <a:lnTo>
                  <a:pt x="3560" y="214"/>
                </a:lnTo>
                <a:lnTo>
                  <a:pt x="3560" y="195"/>
                </a:lnTo>
                <a:lnTo>
                  <a:pt x="3560" y="67"/>
                </a:lnTo>
                <a:lnTo>
                  <a:pt x="3561" y="215"/>
                </a:lnTo>
                <a:lnTo>
                  <a:pt x="3561" y="216"/>
                </a:lnTo>
                <a:lnTo>
                  <a:pt x="3561" y="216"/>
                </a:lnTo>
                <a:lnTo>
                  <a:pt x="3562" y="215"/>
                </a:lnTo>
                <a:lnTo>
                  <a:pt x="3562" y="215"/>
                </a:lnTo>
                <a:lnTo>
                  <a:pt x="3563" y="215"/>
                </a:lnTo>
                <a:lnTo>
                  <a:pt x="3563" y="215"/>
                </a:lnTo>
                <a:lnTo>
                  <a:pt x="3563" y="216"/>
                </a:lnTo>
                <a:lnTo>
                  <a:pt x="3563" y="216"/>
                </a:lnTo>
                <a:lnTo>
                  <a:pt x="3563" y="216"/>
                </a:lnTo>
                <a:lnTo>
                  <a:pt x="3564" y="215"/>
                </a:lnTo>
                <a:lnTo>
                  <a:pt x="3565" y="216"/>
                </a:lnTo>
                <a:lnTo>
                  <a:pt x="3565" y="216"/>
                </a:lnTo>
                <a:lnTo>
                  <a:pt x="3565" y="216"/>
                </a:lnTo>
                <a:lnTo>
                  <a:pt x="3565" y="215"/>
                </a:lnTo>
                <a:lnTo>
                  <a:pt x="3566" y="216"/>
                </a:lnTo>
                <a:lnTo>
                  <a:pt x="3566" y="216"/>
                </a:lnTo>
                <a:lnTo>
                  <a:pt x="3566" y="216"/>
                </a:lnTo>
                <a:lnTo>
                  <a:pt x="3567" y="215"/>
                </a:lnTo>
                <a:lnTo>
                  <a:pt x="3567" y="215"/>
                </a:lnTo>
                <a:lnTo>
                  <a:pt x="3567" y="215"/>
                </a:lnTo>
                <a:lnTo>
                  <a:pt x="3568" y="216"/>
                </a:lnTo>
                <a:lnTo>
                  <a:pt x="3568" y="216"/>
                </a:lnTo>
                <a:lnTo>
                  <a:pt x="3568" y="216"/>
                </a:lnTo>
                <a:lnTo>
                  <a:pt x="3569" y="216"/>
                </a:lnTo>
                <a:lnTo>
                  <a:pt x="3569" y="214"/>
                </a:lnTo>
                <a:lnTo>
                  <a:pt x="3569" y="216"/>
                </a:lnTo>
                <a:lnTo>
                  <a:pt x="3569" y="216"/>
                </a:lnTo>
                <a:lnTo>
                  <a:pt x="3569" y="216"/>
                </a:lnTo>
                <a:lnTo>
                  <a:pt x="3570" y="215"/>
                </a:lnTo>
                <a:lnTo>
                  <a:pt x="3570" y="215"/>
                </a:lnTo>
                <a:lnTo>
                  <a:pt x="3571" y="215"/>
                </a:lnTo>
                <a:lnTo>
                  <a:pt x="3571" y="214"/>
                </a:lnTo>
                <a:lnTo>
                  <a:pt x="3571" y="216"/>
                </a:lnTo>
                <a:lnTo>
                  <a:pt x="3571" y="216"/>
                </a:lnTo>
                <a:lnTo>
                  <a:pt x="3571" y="216"/>
                </a:lnTo>
                <a:lnTo>
                  <a:pt x="3572" y="215"/>
                </a:lnTo>
                <a:lnTo>
                  <a:pt x="3573" y="215"/>
                </a:lnTo>
                <a:lnTo>
                  <a:pt x="3573" y="216"/>
                </a:lnTo>
                <a:lnTo>
                  <a:pt x="3573" y="216"/>
                </a:lnTo>
                <a:lnTo>
                  <a:pt x="3573" y="170"/>
                </a:lnTo>
                <a:lnTo>
                  <a:pt x="3574" y="214"/>
                </a:lnTo>
                <a:lnTo>
                  <a:pt x="3574" y="213"/>
                </a:lnTo>
                <a:lnTo>
                  <a:pt x="3574" y="212"/>
                </a:lnTo>
                <a:lnTo>
                  <a:pt x="3574" y="214"/>
                </a:lnTo>
                <a:lnTo>
                  <a:pt x="3575" y="213"/>
                </a:lnTo>
                <a:lnTo>
                  <a:pt x="3575" y="213"/>
                </a:lnTo>
                <a:lnTo>
                  <a:pt x="3575" y="215"/>
                </a:lnTo>
                <a:lnTo>
                  <a:pt x="3576" y="213"/>
                </a:lnTo>
                <a:lnTo>
                  <a:pt x="3576" y="214"/>
                </a:lnTo>
                <a:lnTo>
                  <a:pt x="3576" y="214"/>
                </a:lnTo>
                <a:lnTo>
                  <a:pt x="3577" y="216"/>
                </a:lnTo>
                <a:lnTo>
                  <a:pt x="3577" y="216"/>
                </a:lnTo>
                <a:lnTo>
                  <a:pt x="3577" y="216"/>
                </a:lnTo>
                <a:lnTo>
                  <a:pt x="3578" y="215"/>
                </a:lnTo>
                <a:lnTo>
                  <a:pt x="3578" y="215"/>
                </a:lnTo>
                <a:lnTo>
                  <a:pt x="3579" y="216"/>
                </a:lnTo>
                <a:lnTo>
                  <a:pt x="3579" y="216"/>
                </a:lnTo>
                <a:lnTo>
                  <a:pt x="3579" y="216"/>
                </a:lnTo>
                <a:lnTo>
                  <a:pt x="3580" y="216"/>
                </a:lnTo>
                <a:lnTo>
                  <a:pt x="3580" y="215"/>
                </a:lnTo>
                <a:lnTo>
                  <a:pt x="3581" y="216"/>
                </a:lnTo>
                <a:lnTo>
                  <a:pt x="3581" y="216"/>
                </a:lnTo>
                <a:lnTo>
                  <a:pt x="3581" y="216"/>
                </a:lnTo>
                <a:lnTo>
                  <a:pt x="3581" y="216"/>
                </a:lnTo>
                <a:lnTo>
                  <a:pt x="3582" y="216"/>
                </a:lnTo>
                <a:lnTo>
                  <a:pt x="3582" y="216"/>
                </a:lnTo>
                <a:lnTo>
                  <a:pt x="3582" y="216"/>
                </a:lnTo>
                <a:lnTo>
                  <a:pt x="3583" y="215"/>
                </a:lnTo>
                <a:lnTo>
                  <a:pt x="3583" y="216"/>
                </a:lnTo>
                <a:lnTo>
                  <a:pt x="3583" y="216"/>
                </a:lnTo>
                <a:lnTo>
                  <a:pt x="3583" y="216"/>
                </a:lnTo>
                <a:lnTo>
                  <a:pt x="3584" y="175"/>
                </a:lnTo>
                <a:lnTo>
                  <a:pt x="3584" y="208"/>
                </a:lnTo>
                <a:lnTo>
                  <a:pt x="3584" y="208"/>
                </a:lnTo>
                <a:lnTo>
                  <a:pt x="3584" y="208"/>
                </a:lnTo>
                <a:lnTo>
                  <a:pt x="3585" y="215"/>
                </a:lnTo>
                <a:lnTo>
                  <a:pt x="3585" y="215"/>
                </a:lnTo>
                <a:lnTo>
                  <a:pt x="3586" y="215"/>
                </a:lnTo>
                <a:lnTo>
                  <a:pt x="3586" y="215"/>
                </a:lnTo>
                <a:lnTo>
                  <a:pt x="3586" y="68"/>
                </a:lnTo>
                <a:lnTo>
                  <a:pt x="3586" y="214"/>
                </a:lnTo>
                <a:lnTo>
                  <a:pt x="3587" y="200"/>
                </a:lnTo>
                <a:lnTo>
                  <a:pt x="3587" y="157"/>
                </a:lnTo>
                <a:lnTo>
                  <a:pt x="3588" y="216"/>
                </a:lnTo>
                <a:lnTo>
                  <a:pt x="3588" y="216"/>
                </a:lnTo>
                <a:lnTo>
                  <a:pt x="3588" y="216"/>
                </a:lnTo>
                <a:lnTo>
                  <a:pt x="3588" y="215"/>
                </a:lnTo>
                <a:lnTo>
                  <a:pt x="3589" y="216"/>
                </a:lnTo>
                <a:lnTo>
                  <a:pt x="3589" y="216"/>
                </a:lnTo>
                <a:lnTo>
                  <a:pt x="3589" y="216"/>
                </a:lnTo>
                <a:lnTo>
                  <a:pt x="3589" y="216"/>
                </a:lnTo>
                <a:lnTo>
                  <a:pt x="3590" y="202"/>
                </a:lnTo>
                <a:lnTo>
                  <a:pt x="3590" y="215"/>
                </a:lnTo>
                <a:lnTo>
                  <a:pt x="3590" y="215"/>
                </a:lnTo>
                <a:lnTo>
                  <a:pt x="3590" y="175"/>
                </a:lnTo>
                <a:lnTo>
                  <a:pt x="3591" y="216"/>
                </a:lnTo>
                <a:lnTo>
                  <a:pt x="3591" y="216"/>
                </a:lnTo>
                <a:lnTo>
                  <a:pt x="3591" y="214"/>
                </a:lnTo>
                <a:lnTo>
                  <a:pt x="3592" y="215"/>
                </a:lnTo>
                <a:lnTo>
                  <a:pt x="3592" y="141"/>
                </a:lnTo>
                <a:lnTo>
                  <a:pt x="3592" y="142"/>
                </a:lnTo>
                <a:lnTo>
                  <a:pt x="3592" y="182"/>
                </a:lnTo>
                <a:lnTo>
                  <a:pt x="3593" y="144"/>
                </a:lnTo>
                <a:lnTo>
                  <a:pt x="3593" y="215"/>
                </a:lnTo>
                <a:lnTo>
                  <a:pt x="3593" y="215"/>
                </a:lnTo>
                <a:lnTo>
                  <a:pt x="3594" y="215"/>
                </a:lnTo>
                <a:lnTo>
                  <a:pt x="3594" y="215"/>
                </a:lnTo>
                <a:lnTo>
                  <a:pt x="3594" y="174"/>
                </a:lnTo>
                <a:lnTo>
                  <a:pt x="3594" y="213"/>
                </a:lnTo>
                <a:lnTo>
                  <a:pt x="3594" y="213"/>
                </a:lnTo>
                <a:lnTo>
                  <a:pt x="3595" y="216"/>
                </a:lnTo>
                <a:lnTo>
                  <a:pt x="3596" y="55"/>
                </a:lnTo>
                <a:lnTo>
                  <a:pt x="3596" y="71"/>
                </a:lnTo>
                <a:lnTo>
                  <a:pt x="3596" y="215"/>
                </a:lnTo>
                <a:lnTo>
                  <a:pt x="3597" y="214"/>
                </a:lnTo>
                <a:lnTo>
                  <a:pt x="3597" y="214"/>
                </a:lnTo>
                <a:lnTo>
                  <a:pt x="3597" y="215"/>
                </a:lnTo>
                <a:lnTo>
                  <a:pt x="3598" y="171"/>
                </a:lnTo>
                <a:lnTo>
                  <a:pt x="3598" y="213"/>
                </a:lnTo>
                <a:lnTo>
                  <a:pt x="3598" y="212"/>
                </a:lnTo>
                <a:lnTo>
                  <a:pt x="3599" y="210"/>
                </a:lnTo>
                <a:lnTo>
                  <a:pt x="3599" y="213"/>
                </a:lnTo>
                <a:lnTo>
                  <a:pt x="3599" y="211"/>
                </a:lnTo>
                <a:lnTo>
                  <a:pt x="3599" y="209"/>
                </a:lnTo>
                <a:lnTo>
                  <a:pt x="3600" y="216"/>
                </a:lnTo>
                <a:lnTo>
                  <a:pt x="3600" y="215"/>
                </a:lnTo>
                <a:lnTo>
                  <a:pt x="3600" y="215"/>
                </a:lnTo>
                <a:lnTo>
                  <a:pt x="3601" y="216"/>
                </a:lnTo>
                <a:lnTo>
                  <a:pt x="3601" y="216"/>
                </a:lnTo>
                <a:lnTo>
                  <a:pt x="3602" y="216"/>
                </a:lnTo>
                <a:lnTo>
                  <a:pt x="3602" y="215"/>
                </a:lnTo>
                <a:lnTo>
                  <a:pt x="3602" y="216"/>
                </a:lnTo>
                <a:lnTo>
                  <a:pt x="3602" y="216"/>
                </a:lnTo>
                <a:lnTo>
                  <a:pt x="3602" y="216"/>
                </a:lnTo>
                <a:lnTo>
                  <a:pt x="3603" y="216"/>
                </a:lnTo>
                <a:lnTo>
                  <a:pt x="3604" y="215"/>
                </a:lnTo>
                <a:lnTo>
                  <a:pt x="3604" y="215"/>
                </a:lnTo>
                <a:lnTo>
                  <a:pt x="3604" y="215"/>
                </a:lnTo>
                <a:lnTo>
                  <a:pt x="3604" y="215"/>
                </a:lnTo>
                <a:lnTo>
                  <a:pt x="3605" y="216"/>
                </a:lnTo>
                <a:lnTo>
                  <a:pt x="3605" y="216"/>
                </a:lnTo>
                <a:lnTo>
                  <a:pt x="3605" y="216"/>
                </a:lnTo>
                <a:lnTo>
                  <a:pt x="3605" y="216"/>
                </a:lnTo>
                <a:lnTo>
                  <a:pt x="3605" y="215"/>
                </a:lnTo>
                <a:lnTo>
                  <a:pt x="3606" y="216"/>
                </a:lnTo>
                <a:lnTo>
                  <a:pt x="3606" y="216"/>
                </a:lnTo>
                <a:lnTo>
                  <a:pt x="3606" y="216"/>
                </a:lnTo>
                <a:lnTo>
                  <a:pt x="3607" y="216"/>
                </a:lnTo>
                <a:lnTo>
                  <a:pt x="3607" y="216"/>
                </a:lnTo>
                <a:lnTo>
                  <a:pt x="3607" y="216"/>
                </a:lnTo>
                <a:lnTo>
                  <a:pt x="3607" y="215"/>
                </a:lnTo>
                <a:lnTo>
                  <a:pt x="3608" y="216"/>
                </a:lnTo>
                <a:lnTo>
                  <a:pt x="3608" y="216"/>
                </a:lnTo>
                <a:lnTo>
                  <a:pt x="3608" y="216"/>
                </a:lnTo>
                <a:lnTo>
                  <a:pt x="3609" y="216"/>
                </a:lnTo>
                <a:lnTo>
                  <a:pt x="3609" y="215"/>
                </a:lnTo>
                <a:lnTo>
                  <a:pt x="3609" y="215"/>
                </a:lnTo>
                <a:lnTo>
                  <a:pt x="3610" y="215"/>
                </a:lnTo>
                <a:lnTo>
                  <a:pt x="3610" y="216"/>
                </a:lnTo>
                <a:lnTo>
                  <a:pt x="3610" y="174"/>
                </a:lnTo>
                <a:lnTo>
                  <a:pt x="3610" y="214"/>
                </a:lnTo>
                <a:lnTo>
                  <a:pt x="3611" y="214"/>
                </a:lnTo>
                <a:lnTo>
                  <a:pt x="3611" y="215"/>
                </a:lnTo>
                <a:lnTo>
                  <a:pt x="3611" y="73"/>
                </a:lnTo>
                <a:lnTo>
                  <a:pt x="3612" y="170"/>
                </a:lnTo>
                <a:lnTo>
                  <a:pt x="3612" y="170"/>
                </a:lnTo>
                <a:lnTo>
                  <a:pt x="3612" y="135"/>
                </a:lnTo>
                <a:lnTo>
                  <a:pt x="3612" y="215"/>
                </a:lnTo>
                <a:lnTo>
                  <a:pt x="3613" y="215"/>
                </a:lnTo>
                <a:lnTo>
                  <a:pt x="3613" y="215"/>
                </a:lnTo>
                <a:lnTo>
                  <a:pt x="3613" y="182"/>
                </a:lnTo>
                <a:lnTo>
                  <a:pt x="3614" y="216"/>
                </a:lnTo>
                <a:lnTo>
                  <a:pt x="3614" y="216"/>
                </a:lnTo>
                <a:lnTo>
                  <a:pt x="3614" y="216"/>
                </a:lnTo>
                <a:lnTo>
                  <a:pt x="3614" y="215"/>
                </a:lnTo>
                <a:lnTo>
                  <a:pt x="3615" y="216"/>
                </a:lnTo>
                <a:lnTo>
                  <a:pt x="3615" y="216"/>
                </a:lnTo>
                <a:lnTo>
                  <a:pt x="3615" y="216"/>
                </a:lnTo>
                <a:lnTo>
                  <a:pt x="3616" y="175"/>
                </a:lnTo>
                <a:lnTo>
                  <a:pt x="3616" y="216"/>
                </a:lnTo>
                <a:lnTo>
                  <a:pt x="3616" y="216"/>
                </a:lnTo>
                <a:lnTo>
                  <a:pt x="3616" y="216"/>
                </a:lnTo>
                <a:lnTo>
                  <a:pt x="3617" y="214"/>
                </a:lnTo>
                <a:lnTo>
                  <a:pt x="3617" y="215"/>
                </a:lnTo>
                <a:lnTo>
                  <a:pt x="3618" y="215"/>
                </a:lnTo>
                <a:lnTo>
                  <a:pt x="3618" y="216"/>
                </a:lnTo>
                <a:lnTo>
                  <a:pt x="3618" y="174"/>
                </a:lnTo>
                <a:lnTo>
                  <a:pt x="3618" y="215"/>
                </a:lnTo>
                <a:lnTo>
                  <a:pt x="3619" y="215"/>
                </a:lnTo>
                <a:lnTo>
                  <a:pt x="3619" y="174"/>
                </a:lnTo>
                <a:lnTo>
                  <a:pt x="3619" y="215"/>
                </a:lnTo>
                <a:lnTo>
                  <a:pt x="3620" y="214"/>
                </a:lnTo>
                <a:lnTo>
                  <a:pt x="3620" y="214"/>
                </a:lnTo>
                <a:lnTo>
                  <a:pt x="3620" y="174"/>
                </a:lnTo>
                <a:lnTo>
                  <a:pt x="3620" y="215"/>
                </a:lnTo>
                <a:lnTo>
                  <a:pt x="3621" y="214"/>
                </a:lnTo>
                <a:lnTo>
                  <a:pt x="3621" y="214"/>
                </a:lnTo>
                <a:lnTo>
                  <a:pt x="3621" y="212"/>
                </a:lnTo>
                <a:lnTo>
                  <a:pt x="3622" y="215"/>
                </a:lnTo>
                <a:lnTo>
                  <a:pt x="3622" y="213"/>
                </a:lnTo>
                <a:lnTo>
                  <a:pt x="3622" y="213"/>
                </a:lnTo>
                <a:lnTo>
                  <a:pt x="3622" y="172"/>
                </a:lnTo>
                <a:lnTo>
                  <a:pt x="3622" y="214"/>
                </a:lnTo>
                <a:lnTo>
                  <a:pt x="3623" y="213"/>
                </a:lnTo>
                <a:lnTo>
                  <a:pt x="3623" y="213"/>
                </a:lnTo>
                <a:lnTo>
                  <a:pt x="3623" y="214"/>
                </a:lnTo>
                <a:lnTo>
                  <a:pt x="3624" y="184"/>
                </a:lnTo>
                <a:lnTo>
                  <a:pt x="3624" y="210"/>
                </a:lnTo>
                <a:lnTo>
                  <a:pt x="3624" y="211"/>
                </a:lnTo>
                <a:lnTo>
                  <a:pt x="3624" y="181"/>
                </a:lnTo>
                <a:lnTo>
                  <a:pt x="3625" y="215"/>
                </a:lnTo>
                <a:lnTo>
                  <a:pt x="3626" y="215"/>
                </a:lnTo>
                <a:lnTo>
                  <a:pt x="3626" y="183"/>
                </a:lnTo>
                <a:lnTo>
                  <a:pt x="3626" y="216"/>
                </a:lnTo>
                <a:lnTo>
                  <a:pt x="3626" y="216"/>
                </a:lnTo>
                <a:lnTo>
                  <a:pt x="3627" y="216"/>
                </a:lnTo>
                <a:lnTo>
                  <a:pt x="3627" y="216"/>
                </a:lnTo>
                <a:lnTo>
                  <a:pt x="3627" y="215"/>
                </a:lnTo>
                <a:lnTo>
                  <a:pt x="3628" y="216"/>
                </a:lnTo>
                <a:lnTo>
                  <a:pt x="3628" y="216"/>
                </a:lnTo>
                <a:lnTo>
                  <a:pt x="3628" y="216"/>
                </a:lnTo>
                <a:lnTo>
                  <a:pt x="3628" y="214"/>
                </a:lnTo>
                <a:lnTo>
                  <a:pt x="3629" y="216"/>
                </a:lnTo>
                <a:lnTo>
                  <a:pt x="3629" y="216"/>
                </a:lnTo>
                <a:lnTo>
                  <a:pt x="3629" y="216"/>
                </a:lnTo>
                <a:lnTo>
                  <a:pt x="3630" y="215"/>
                </a:lnTo>
                <a:lnTo>
                  <a:pt x="3630" y="215"/>
                </a:lnTo>
                <a:lnTo>
                  <a:pt x="3630" y="216"/>
                </a:lnTo>
                <a:lnTo>
                  <a:pt x="3630" y="216"/>
                </a:lnTo>
                <a:lnTo>
                  <a:pt x="3631" y="215"/>
                </a:lnTo>
                <a:lnTo>
                  <a:pt x="3631" y="215"/>
                </a:lnTo>
                <a:lnTo>
                  <a:pt x="3631" y="215"/>
                </a:lnTo>
                <a:lnTo>
                  <a:pt x="3632" y="216"/>
                </a:lnTo>
                <a:lnTo>
                  <a:pt x="3632" y="176"/>
                </a:lnTo>
                <a:lnTo>
                  <a:pt x="3632" y="214"/>
                </a:lnTo>
                <a:lnTo>
                  <a:pt x="3632" y="214"/>
                </a:lnTo>
                <a:lnTo>
                  <a:pt x="3633" y="216"/>
                </a:lnTo>
                <a:lnTo>
                  <a:pt x="3633" y="72"/>
                </a:lnTo>
                <a:lnTo>
                  <a:pt x="3633" y="215"/>
                </a:lnTo>
                <a:lnTo>
                  <a:pt x="3633" y="215"/>
                </a:lnTo>
                <a:lnTo>
                  <a:pt x="3634" y="215"/>
                </a:lnTo>
                <a:lnTo>
                  <a:pt x="3634" y="214"/>
                </a:lnTo>
                <a:lnTo>
                  <a:pt x="3634" y="214"/>
                </a:lnTo>
                <a:lnTo>
                  <a:pt x="3635" y="214"/>
                </a:lnTo>
                <a:lnTo>
                  <a:pt x="3635" y="183"/>
                </a:lnTo>
                <a:lnTo>
                  <a:pt x="3635" y="216"/>
                </a:lnTo>
                <a:lnTo>
                  <a:pt x="3636" y="210"/>
                </a:lnTo>
                <a:lnTo>
                  <a:pt x="3636" y="215"/>
                </a:lnTo>
                <a:lnTo>
                  <a:pt x="3636" y="209"/>
                </a:lnTo>
                <a:lnTo>
                  <a:pt x="3637" y="216"/>
                </a:lnTo>
                <a:lnTo>
                  <a:pt x="3637" y="216"/>
                </a:lnTo>
                <a:lnTo>
                  <a:pt x="3637" y="216"/>
                </a:lnTo>
                <a:lnTo>
                  <a:pt x="3637" y="216"/>
                </a:lnTo>
                <a:lnTo>
                  <a:pt x="3638" y="215"/>
                </a:lnTo>
                <a:lnTo>
                  <a:pt x="3638" y="215"/>
                </a:lnTo>
                <a:lnTo>
                  <a:pt x="3638" y="215"/>
                </a:lnTo>
                <a:lnTo>
                  <a:pt x="3638" y="215"/>
                </a:lnTo>
                <a:lnTo>
                  <a:pt x="3638" y="216"/>
                </a:lnTo>
                <a:lnTo>
                  <a:pt x="3639" y="216"/>
                </a:lnTo>
                <a:lnTo>
                  <a:pt x="3639" y="216"/>
                </a:lnTo>
                <a:lnTo>
                  <a:pt x="3639" y="216"/>
                </a:lnTo>
                <a:lnTo>
                  <a:pt x="3639" y="215"/>
                </a:lnTo>
                <a:lnTo>
                  <a:pt x="3640" y="216"/>
                </a:lnTo>
                <a:lnTo>
                  <a:pt x="3640" y="216"/>
                </a:lnTo>
                <a:lnTo>
                  <a:pt x="3641" y="216"/>
                </a:lnTo>
                <a:lnTo>
                  <a:pt x="3641" y="173"/>
                </a:lnTo>
                <a:lnTo>
                  <a:pt x="3641" y="215"/>
                </a:lnTo>
                <a:lnTo>
                  <a:pt x="3641" y="215"/>
                </a:lnTo>
                <a:lnTo>
                  <a:pt x="3642" y="216"/>
                </a:lnTo>
                <a:lnTo>
                  <a:pt x="3642" y="185"/>
                </a:lnTo>
                <a:lnTo>
                  <a:pt x="3642" y="190"/>
                </a:lnTo>
                <a:lnTo>
                  <a:pt x="3643" y="185"/>
                </a:lnTo>
                <a:lnTo>
                  <a:pt x="3643" y="216"/>
                </a:lnTo>
                <a:lnTo>
                  <a:pt x="3644" y="70"/>
                </a:lnTo>
                <a:lnTo>
                  <a:pt x="3644" y="74"/>
                </a:lnTo>
                <a:lnTo>
                  <a:pt x="3644" y="216"/>
                </a:lnTo>
                <a:lnTo>
                  <a:pt x="3644" y="216"/>
                </a:lnTo>
                <a:lnTo>
                  <a:pt x="3644" y="214"/>
                </a:lnTo>
                <a:lnTo>
                  <a:pt x="3645" y="214"/>
                </a:lnTo>
                <a:lnTo>
                  <a:pt x="3645" y="214"/>
                </a:lnTo>
                <a:lnTo>
                  <a:pt x="3645" y="215"/>
                </a:lnTo>
                <a:lnTo>
                  <a:pt x="3645" y="172"/>
                </a:lnTo>
                <a:lnTo>
                  <a:pt x="3646" y="213"/>
                </a:lnTo>
                <a:lnTo>
                  <a:pt x="3646" y="214"/>
                </a:lnTo>
                <a:lnTo>
                  <a:pt x="3646" y="170"/>
                </a:lnTo>
                <a:lnTo>
                  <a:pt x="3647" y="212"/>
                </a:lnTo>
                <a:lnTo>
                  <a:pt x="3647" y="212"/>
                </a:lnTo>
                <a:lnTo>
                  <a:pt x="3647" y="211"/>
                </a:lnTo>
                <a:lnTo>
                  <a:pt x="3648" y="216"/>
                </a:lnTo>
                <a:lnTo>
                  <a:pt x="3648" y="215"/>
                </a:lnTo>
                <a:lnTo>
                  <a:pt x="3648" y="215"/>
                </a:lnTo>
                <a:lnTo>
                  <a:pt x="3648" y="215"/>
                </a:lnTo>
                <a:lnTo>
                  <a:pt x="3649" y="216"/>
                </a:lnTo>
                <a:lnTo>
                  <a:pt x="3649" y="216"/>
                </a:lnTo>
                <a:lnTo>
                  <a:pt x="3650" y="216"/>
                </a:lnTo>
                <a:lnTo>
                  <a:pt x="3650" y="215"/>
                </a:lnTo>
                <a:lnTo>
                  <a:pt x="3650" y="215"/>
                </a:lnTo>
                <a:lnTo>
                  <a:pt x="3651" y="216"/>
                </a:lnTo>
                <a:lnTo>
                  <a:pt x="3651" y="215"/>
                </a:lnTo>
                <a:lnTo>
                  <a:pt x="3651" y="216"/>
                </a:lnTo>
                <a:lnTo>
                  <a:pt x="3652" y="215"/>
                </a:lnTo>
                <a:lnTo>
                  <a:pt x="3652" y="215"/>
                </a:lnTo>
                <a:lnTo>
                  <a:pt x="3652" y="215"/>
                </a:lnTo>
                <a:lnTo>
                  <a:pt x="3652" y="216"/>
                </a:lnTo>
                <a:lnTo>
                  <a:pt x="3653" y="216"/>
                </a:lnTo>
                <a:lnTo>
                  <a:pt x="3653" y="216"/>
                </a:lnTo>
                <a:lnTo>
                  <a:pt x="3653" y="216"/>
                </a:lnTo>
                <a:lnTo>
                  <a:pt x="3653" y="215"/>
                </a:lnTo>
                <a:lnTo>
                  <a:pt x="3654" y="216"/>
                </a:lnTo>
                <a:lnTo>
                  <a:pt x="3654" y="216"/>
                </a:lnTo>
                <a:lnTo>
                  <a:pt x="3655" y="215"/>
                </a:lnTo>
                <a:lnTo>
                  <a:pt x="3655" y="215"/>
                </a:lnTo>
                <a:lnTo>
                  <a:pt x="3655" y="215"/>
                </a:lnTo>
                <a:lnTo>
                  <a:pt x="3656" y="216"/>
                </a:lnTo>
                <a:lnTo>
                  <a:pt x="3656" y="70"/>
                </a:lnTo>
                <a:lnTo>
                  <a:pt x="3656" y="73"/>
                </a:lnTo>
                <a:lnTo>
                  <a:pt x="3656" y="70"/>
                </a:lnTo>
                <a:lnTo>
                  <a:pt x="3657" y="216"/>
                </a:lnTo>
                <a:lnTo>
                  <a:pt x="3657" y="216"/>
                </a:lnTo>
                <a:lnTo>
                  <a:pt x="3658" y="216"/>
                </a:lnTo>
                <a:lnTo>
                  <a:pt x="3658" y="216"/>
                </a:lnTo>
                <a:lnTo>
                  <a:pt x="3658" y="215"/>
                </a:lnTo>
                <a:lnTo>
                  <a:pt x="3658" y="216"/>
                </a:lnTo>
                <a:lnTo>
                  <a:pt x="3658" y="216"/>
                </a:lnTo>
                <a:lnTo>
                  <a:pt x="3659" y="215"/>
                </a:lnTo>
                <a:lnTo>
                  <a:pt x="3660" y="215"/>
                </a:lnTo>
                <a:lnTo>
                  <a:pt x="3660" y="215"/>
                </a:lnTo>
                <a:lnTo>
                  <a:pt x="3660" y="216"/>
                </a:lnTo>
                <a:lnTo>
                  <a:pt x="3661" y="161"/>
                </a:lnTo>
                <a:lnTo>
                  <a:pt x="3661" y="161"/>
                </a:lnTo>
                <a:lnTo>
                  <a:pt x="3662" y="215"/>
                </a:lnTo>
                <a:lnTo>
                  <a:pt x="3662" y="215"/>
                </a:lnTo>
                <a:lnTo>
                  <a:pt x="3662" y="215"/>
                </a:lnTo>
                <a:lnTo>
                  <a:pt x="3662" y="174"/>
                </a:lnTo>
                <a:lnTo>
                  <a:pt x="3663" y="214"/>
                </a:lnTo>
                <a:lnTo>
                  <a:pt x="3663" y="214"/>
                </a:lnTo>
                <a:lnTo>
                  <a:pt x="3663" y="143"/>
                </a:lnTo>
                <a:lnTo>
                  <a:pt x="3664" y="215"/>
                </a:lnTo>
                <a:lnTo>
                  <a:pt x="3664" y="187"/>
                </a:lnTo>
                <a:lnTo>
                  <a:pt x="3665" y="184"/>
                </a:lnTo>
                <a:lnTo>
                  <a:pt x="3665" y="183"/>
                </a:lnTo>
                <a:lnTo>
                  <a:pt x="3665" y="216"/>
                </a:lnTo>
                <a:lnTo>
                  <a:pt x="3665" y="214"/>
                </a:lnTo>
                <a:lnTo>
                  <a:pt x="3666" y="214"/>
                </a:lnTo>
                <a:lnTo>
                  <a:pt x="3666" y="213"/>
                </a:lnTo>
                <a:lnTo>
                  <a:pt x="3666" y="214"/>
                </a:lnTo>
                <a:lnTo>
                  <a:pt x="3667" y="214"/>
                </a:lnTo>
                <a:lnTo>
                  <a:pt x="3667" y="213"/>
                </a:lnTo>
                <a:lnTo>
                  <a:pt x="3667" y="215"/>
                </a:lnTo>
                <a:lnTo>
                  <a:pt x="3667" y="173"/>
                </a:lnTo>
                <a:lnTo>
                  <a:pt x="3668" y="214"/>
                </a:lnTo>
                <a:lnTo>
                  <a:pt x="3668" y="214"/>
                </a:lnTo>
                <a:lnTo>
                  <a:pt x="3669" y="211"/>
                </a:lnTo>
                <a:lnTo>
                  <a:pt x="3669" y="214"/>
                </a:lnTo>
                <a:lnTo>
                  <a:pt x="3669" y="214"/>
                </a:lnTo>
                <a:lnTo>
                  <a:pt x="3669" y="213"/>
                </a:lnTo>
                <a:lnTo>
                  <a:pt x="3670" y="216"/>
                </a:lnTo>
                <a:lnTo>
                  <a:pt x="3670" y="216"/>
                </a:lnTo>
                <a:lnTo>
                  <a:pt x="3670" y="216"/>
                </a:lnTo>
                <a:lnTo>
                  <a:pt x="3671" y="215"/>
                </a:lnTo>
                <a:lnTo>
                  <a:pt x="3671" y="216"/>
                </a:lnTo>
                <a:lnTo>
                  <a:pt x="3671" y="216"/>
                </a:lnTo>
                <a:lnTo>
                  <a:pt x="3672" y="216"/>
                </a:lnTo>
                <a:lnTo>
                  <a:pt x="3672" y="215"/>
                </a:lnTo>
                <a:lnTo>
                  <a:pt x="3672" y="215"/>
                </a:lnTo>
                <a:lnTo>
                  <a:pt x="3672" y="215"/>
                </a:lnTo>
                <a:lnTo>
                  <a:pt x="3673" y="216"/>
                </a:lnTo>
                <a:lnTo>
                  <a:pt x="3673" y="215"/>
                </a:lnTo>
                <a:lnTo>
                  <a:pt x="3673" y="215"/>
                </a:lnTo>
                <a:lnTo>
                  <a:pt x="3674" y="215"/>
                </a:lnTo>
                <a:lnTo>
                  <a:pt x="3674" y="216"/>
                </a:lnTo>
                <a:lnTo>
                  <a:pt x="3675" y="215"/>
                </a:lnTo>
                <a:lnTo>
                  <a:pt x="3675" y="215"/>
                </a:lnTo>
                <a:lnTo>
                  <a:pt x="3675" y="216"/>
                </a:lnTo>
                <a:lnTo>
                  <a:pt x="3676" y="216"/>
                </a:lnTo>
                <a:lnTo>
                  <a:pt x="3676" y="216"/>
                </a:lnTo>
                <a:lnTo>
                  <a:pt x="3676" y="215"/>
                </a:lnTo>
                <a:lnTo>
                  <a:pt x="3677" y="216"/>
                </a:lnTo>
                <a:lnTo>
                  <a:pt x="3677" y="216"/>
                </a:lnTo>
                <a:lnTo>
                  <a:pt x="3677" y="216"/>
                </a:lnTo>
                <a:lnTo>
                  <a:pt x="3677" y="216"/>
                </a:lnTo>
                <a:lnTo>
                  <a:pt x="3678" y="174"/>
                </a:lnTo>
                <a:lnTo>
                  <a:pt x="3678" y="214"/>
                </a:lnTo>
                <a:lnTo>
                  <a:pt x="3678" y="214"/>
                </a:lnTo>
                <a:lnTo>
                  <a:pt x="3679" y="216"/>
                </a:lnTo>
                <a:lnTo>
                  <a:pt x="3679" y="175"/>
                </a:lnTo>
                <a:lnTo>
                  <a:pt x="3679" y="215"/>
                </a:lnTo>
                <a:lnTo>
                  <a:pt x="3679" y="216"/>
                </a:lnTo>
                <a:lnTo>
                  <a:pt x="3680" y="215"/>
                </a:lnTo>
                <a:lnTo>
                  <a:pt x="3680" y="215"/>
                </a:lnTo>
                <a:lnTo>
                  <a:pt x="3680" y="215"/>
                </a:lnTo>
                <a:lnTo>
                  <a:pt x="3681" y="216"/>
                </a:lnTo>
                <a:lnTo>
                  <a:pt x="3681" y="216"/>
                </a:lnTo>
                <a:lnTo>
                  <a:pt x="3682" y="216"/>
                </a:lnTo>
                <a:lnTo>
                  <a:pt x="3682" y="216"/>
                </a:lnTo>
                <a:lnTo>
                  <a:pt x="3683" y="175"/>
                </a:lnTo>
                <a:lnTo>
                  <a:pt x="3683" y="216"/>
                </a:lnTo>
                <a:lnTo>
                  <a:pt x="3683" y="216"/>
                </a:lnTo>
                <a:lnTo>
                  <a:pt x="3683" y="216"/>
                </a:lnTo>
                <a:lnTo>
                  <a:pt x="3683" y="214"/>
                </a:lnTo>
                <a:lnTo>
                  <a:pt x="3684" y="216"/>
                </a:lnTo>
                <a:lnTo>
                  <a:pt x="3684" y="216"/>
                </a:lnTo>
                <a:lnTo>
                  <a:pt x="3684" y="216"/>
                </a:lnTo>
                <a:lnTo>
                  <a:pt x="3685" y="215"/>
                </a:lnTo>
                <a:lnTo>
                  <a:pt x="3685" y="216"/>
                </a:lnTo>
                <a:lnTo>
                  <a:pt x="3685" y="216"/>
                </a:lnTo>
                <a:lnTo>
                  <a:pt x="3685" y="215"/>
                </a:lnTo>
                <a:lnTo>
                  <a:pt x="3686" y="216"/>
                </a:lnTo>
                <a:lnTo>
                  <a:pt x="3686" y="216"/>
                </a:lnTo>
                <a:lnTo>
                  <a:pt x="3686" y="216"/>
                </a:lnTo>
                <a:lnTo>
                  <a:pt x="3687" y="216"/>
                </a:lnTo>
                <a:lnTo>
                  <a:pt x="3687" y="63"/>
                </a:lnTo>
                <a:lnTo>
                  <a:pt x="3687" y="70"/>
                </a:lnTo>
                <a:lnTo>
                  <a:pt x="3687" y="216"/>
                </a:lnTo>
                <a:lnTo>
                  <a:pt x="3688" y="215"/>
                </a:lnTo>
                <a:lnTo>
                  <a:pt x="3689" y="215"/>
                </a:lnTo>
                <a:lnTo>
                  <a:pt x="3689" y="216"/>
                </a:lnTo>
                <a:lnTo>
                  <a:pt x="3689" y="154"/>
                </a:lnTo>
                <a:lnTo>
                  <a:pt x="3689" y="212"/>
                </a:lnTo>
                <a:lnTo>
                  <a:pt x="3690" y="200"/>
                </a:lnTo>
                <a:lnTo>
                  <a:pt x="3690" y="214"/>
                </a:lnTo>
                <a:lnTo>
                  <a:pt x="3691" y="213"/>
                </a:lnTo>
                <a:lnTo>
                  <a:pt x="3691" y="214"/>
                </a:lnTo>
                <a:lnTo>
                  <a:pt x="3691" y="216"/>
                </a:lnTo>
                <a:lnTo>
                  <a:pt x="3692" y="215"/>
                </a:lnTo>
                <a:lnTo>
                  <a:pt x="3692" y="215"/>
                </a:lnTo>
                <a:lnTo>
                  <a:pt x="3693" y="216"/>
                </a:lnTo>
                <a:lnTo>
                  <a:pt x="3693" y="216"/>
                </a:lnTo>
                <a:lnTo>
                  <a:pt x="3693" y="216"/>
                </a:lnTo>
                <a:lnTo>
                  <a:pt x="3693" y="215"/>
                </a:lnTo>
                <a:lnTo>
                  <a:pt x="3694" y="216"/>
                </a:lnTo>
                <a:lnTo>
                  <a:pt x="3694" y="216"/>
                </a:lnTo>
                <a:lnTo>
                  <a:pt x="3694" y="216"/>
                </a:lnTo>
                <a:lnTo>
                  <a:pt x="3695" y="214"/>
                </a:lnTo>
                <a:lnTo>
                  <a:pt x="3695" y="216"/>
                </a:lnTo>
                <a:lnTo>
                  <a:pt x="3695" y="216"/>
                </a:lnTo>
                <a:lnTo>
                  <a:pt x="3695" y="216"/>
                </a:lnTo>
                <a:lnTo>
                  <a:pt x="3695" y="216"/>
                </a:lnTo>
                <a:lnTo>
                  <a:pt x="3696" y="215"/>
                </a:lnTo>
                <a:lnTo>
                  <a:pt x="3696" y="216"/>
                </a:lnTo>
                <a:lnTo>
                  <a:pt x="3697" y="216"/>
                </a:lnTo>
                <a:lnTo>
                  <a:pt x="3697" y="216"/>
                </a:lnTo>
                <a:lnTo>
                  <a:pt x="3697" y="215"/>
                </a:lnTo>
                <a:lnTo>
                  <a:pt x="3697" y="215"/>
                </a:lnTo>
                <a:lnTo>
                  <a:pt x="3697" y="215"/>
                </a:lnTo>
                <a:lnTo>
                  <a:pt x="3699" y="215"/>
                </a:lnTo>
                <a:lnTo>
                  <a:pt x="3699" y="216"/>
                </a:lnTo>
                <a:lnTo>
                  <a:pt x="3699" y="216"/>
                </a:lnTo>
                <a:lnTo>
                  <a:pt x="3699" y="216"/>
                </a:lnTo>
                <a:lnTo>
                  <a:pt x="3699" y="216"/>
                </a:lnTo>
                <a:lnTo>
                  <a:pt x="3699" y="170"/>
                </a:lnTo>
                <a:lnTo>
                  <a:pt x="3700" y="214"/>
                </a:lnTo>
                <a:lnTo>
                  <a:pt x="3700" y="214"/>
                </a:lnTo>
                <a:lnTo>
                  <a:pt x="3700" y="69"/>
                </a:lnTo>
                <a:lnTo>
                  <a:pt x="3700" y="215"/>
                </a:lnTo>
                <a:lnTo>
                  <a:pt x="3701" y="214"/>
                </a:lnTo>
                <a:lnTo>
                  <a:pt x="3701" y="214"/>
                </a:lnTo>
                <a:lnTo>
                  <a:pt x="3702" y="215"/>
                </a:lnTo>
                <a:lnTo>
                  <a:pt x="3702" y="182"/>
                </a:lnTo>
                <a:lnTo>
                  <a:pt x="3702" y="183"/>
                </a:lnTo>
                <a:lnTo>
                  <a:pt x="3702" y="182"/>
                </a:lnTo>
                <a:lnTo>
                  <a:pt x="3703" y="216"/>
                </a:lnTo>
                <a:lnTo>
                  <a:pt x="3703" y="175"/>
                </a:lnTo>
                <a:lnTo>
                  <a:pt x="3703" y="215"/>
                </a:lnTo>
                <a:lnTo>
                  <a:pt x="3703" y="215"/>
                </a:lnTo>
                <a:lnTo>
                  <a:pt x="3704" y="176"/>
                </a:lnTo>
                <a:lnTo>
                  <a:pt x="3704" y="216"/>
                </a:lnTo>
                <a:lnTo>
                  <a:pt x="3704" y="216"/>
                </a:lnTo>
                <a:lnTo>
                  <a:pt x="3705" y="215"/>
                </a:lnTo>
                <a:lnTo>
                  <a:pt x="3705" y="215"/>
                </a:lnTo>
                <a:lnTo>
                  <a:pt x="3705" y="216"/>
                </a:lnTo>
                <a:lnTo>
                  <a:pt x="3705" y="216"/>
                </a:lnTo>
                <a:lnTo>
                  <a:pt x="3705" y="216"/>
                </a:lnTo>
                <a:lnTo>
                  <a:pt x="3706" y="215"/>
                </a:lnTo>
                <a:lnTo>
                  <a:pt x="3706" y="216"/>
                </a:lnTo>
                <a:lnTo>
                  <a:pt x="3707" y="216"/>
                </a:lnTo>
                <a:lnTo>
                  <a:pt x="3707" y="216"/>
                </a:lnTo>
                <a:lnTo>
                  <a:pt x="3707" y="216"/>
                </a:lnTo>
                <a:lnTo>
                  <a:pt x="3708" y="176"/>
                </a:lnTo>
                <a:lnTo>
                  <a:pt x="3708" y="216"/>
                </a:lnTo>
                <a:lnTo>
                  <a:pt x="3708" y="216"/>
                </a:lnTo>
                <a:lnTo>
                  <a:pt x="3708" y="214"/>
                </a:lnTo>
                <a:lnTo>
                  <a:pt x="3709" y="215"/>
                </a:lnTo>
                <a:lnTo>
                  <a:pt x="3709" y="215"/>
                </a:lnTo>
                <a:lnTo>
                  <a:pt x="3709" y="215"/>
                </a:lnTo>
                <a:lnTo>
                  <a:pt x="3709" y="216"/>
                </a:lnTo>
                <a:lnTo>
                  <a:pt x="3710" y="216"/>
                </a:lnTo>
                <a:lnTo>
                  <a:pt x="3710" y="216"/>
                </a:lnTo>
                <a:lnTo>
                  <a:pt x="3710" y="216"/>
                </a:lnTo>
                <a:lnTo>
                  <a:pt x="3711" y="213"/>
                </a:lnTo>
                <a:lnTo>
                  <a:pt x="3711" y="216"/>
                </a:lnTo>
                <a:lnTo>
                  <a:pt x="3711" y="216"/>
                </a:lnTo>
                <a:lnTo>
                  <a:pt x="3711" y="216"/>
                </a:lnTo>
                <a:lnTo>
                  <a:pt x="3712" y="214"/>
                </a:lnTo>
                <a:lnTo>
                  <a:pt x="3712" y="214"/>
                </a:lnTo>
                <a:lnTo>
                  <a:pt x="3713" y="214"/>
                </a:lnTo>
                <a:lnTo>
                  <a:pt x="3713" y="216"/>
                </a:lnTo>
                <a:lnTo>
                  <a:pt x="3713" y="215"/>
                </a:lnTo>
                <a:lnTo>
                  <a:pt x="3713" y="215"/>
                </a:lnTo>
                <a:lnTo>
                  <a:pt x="3714" y="216"/>
                </a:lnTo>
                <a:lnTo>
                  <a:pt x="3715" y="216"/>
                </a:lnTo>
                <a:lnTo>
                  <a:pt x="3715" y="216"/>
                </a:lnTo>
                <a:lnTo>
                  <a:pt x="3715" y="216"/>
                </a:lnTo>
                <a:lnTo>
                  <a:pt x="3715" y="215"/>
                </a:lnTo>
                <a:lnTo>
                  <a:pt x="3716" y="216"/>
                </a:lnTo>
                <a:lnTo>
                  <a:pt x="3716" y="216"/>
                </a:lnTo>
                <a:lnTo>
                  <a:pt x="3716" y="216"/>
                </a:lnTo>
                <a:lnTo>
                  <a:pt x="3716" y="215"/>
                </a:lnTo>
                <a:lnTo>
                  <a:pt x="3717" y="216"/>
                </a:lnTo>
                <a:lnTo>
                  <a:pt x="3717" y="216"/>
                </a:lnTo>
                <a:lnTo>
                  <a:pt x="3718" y="215"/>
                </a:lnTo>
                <a:lnTo>
                  <a:pt x="3718" y="215"/>
                </a:lnTo>
                <a:lnTo>
                  <a:pt x="3718" y="215"/>
                </a:lnTo>
                <a:lnTo>
                  <a:pt x="3719" y="216"/>
                </a:lnTo>
                <a:lnTo>
                  <a:pt x="3719" y="216"/>
                </a:lnTo>
                <a:lnTo>
                  <a:pt x="3719" y="216"/>
                </a:lnTo>
                <a:lnTo>
                  <a:pt x="3719" y="216"/>
                </a:lnTo>
                <a:lnTo>
                  <a:pt x="3720" y="215"/>
                </a:lnTo>
                <a:lnTo>
                  <a:pt x="3720" y="216"/>
                </a:lnTo>
                <a:lnTo>
                  <a:pt x="3721" y="216"/>
                </a:lnTo>
                <a:lnTo>
                  <a:pt x="3721" y="215"/>
                </a:lnTo>
                <a:lnTo>
                  <a:pt x="3721" y="215"/>
                </a:lnTo>
                <a:lnTo>
                  <a:pt x="3722" y="215"/>
                </a:lnTo>
                <a:lnTo>
                  <a:pt x="3722" y="216"/>
                </a:lnTo>
                <a:lnTo>
                  <a:pt x="3723" y="216"/>
                </a:lnTo>
                <a:lnTo>
                  <a:pt x="3723" y="216"/>
                </a:lnTo>
                <a:lnTo>
                  <a:pt x="3723" y="216"/>
                </a:lnTo>
                <a:lnTo>
                  <a:pt x="3723" y="215"/>
                </a:lnTo>
                <a:lnTo>
                  <a:pt x="3724" y="216"/>
                </a:lnTo>
                <a:lnTo>
                  <a:pt x="3724" y="216"/>
                </a:lnTo>
                <a:lnTo>
                  <a:pt x="3725" y="215"/>
                </a:lnTo>
                <a:lnTo>
                  <a:pt x="3725" y="215"/>
                </a:lnTo>
                <a:lnTo>
                  <a:pt x="3725" y="215"/>
                </a:lnTo>
                <a:lnTo>
                  <a:pt x="3726" y="216"/>
                </a:lnTo>
                <a:lnTo>
                  <a:pt x="3726" y="216"/>
                </a:lnTo>
                <a:lnTo>
                  <a:pt x="3726" y="216"/>
                </a:lnTo>
                <a:lnTo>
                  <a:pt x="3726" y="215"/>
                </a:lnTo>
                <a:lnTo>
                  <a:pt x="3727" y="216"/>
                </a:lnTo>
                <a:lnTo>
                  <a:pt x="3727" y="216"/>
                </a:lnTo>
                <a:lnTo>
                  <a:pt x="3728" y="215"/>
                </a:lnTo>
                <a:lnTo>
                  <a:pt x="3728" y="215"/>
                </a:lnTo>
                <a:lnTo>
                  <a:pt x="3729" y="215"/>
                </a:lnTo>
                <a:lnTo>
                  <a:pt x="3729" y="215"/>
                </a:lnTo>
                <a:lnTo>
                  <a:pt x="3729" y="216"/>
                </a:lnTo>
                <a:lnTo>
                  <a:pt x="3729" y="216"/>
                </a:lnTo>
                <a:lnTo>
                  <a:pt x="3730" y="215"/>
                </a:lnTo>
                <a:lnTo>
                  <a:pt x="3730" y="216"/>
                </a:lnTo>
                <a:lnTo>
                  <a:pt x="3731" y="216"/>
                </a:lnTo>
                <a:lnTo>
                  <a:pt x="3731" y="216"/>
                </a:lnTo>
                <a:lnTo>
                  <a:pt x="3731" y="216"/>
                </a:lnTo>
                <a:lnTo>
                  <a:pt x="3731" y="215"/>
                </a:lnTo>
                <a:lnTo>
                  <a:pt x="3732" y="216"/>
                </a:lnTo>
                <a:lnTo>
                  <a:pt x="3732" y="216"/>
                </a:lnTo>
                <a:lnTo>
                  <a:pt x="3732" y="216"/>
                </a:lnTo>
                <a:lnTo>
                  <a:pt x="3733" y="214"/>
                </a:lnTo>
                <a:lnTo>
                  <a:pt x="3733" y="215"/>
                </a:lnTo>
                <a:lnTo>
                  <a:pt x="3733" y="215"/>
                </a:lnTo>
                <a:lnTo>
                  <a:pt x="3733" y="213"/>
                </a:lnTo>
                <a:lnTo>
                  <a:pt x="3733" y="216"/>
                </a:lnTo>
                <a:lnTo>
                  <a:pt x="3734" y="216"/>
                </a:lnTo>
                <a:lnTo>
                  <a:pt x="3734" y="216"/>
                </a:lnTo>
                <a:lnTo>
                  <a:pt x="3735" y="213"/>
                </a:lnTo>
                <a:lnTo>
                  <a:pt x="3735" y="216"/>
                </a:lnTo>
                <a:lnTo>
                  <a:pt x="3735" y="216"/>
                </a:lnTo>
                <a:lnTo>
                  <a:pt x="3735" y="216"/>
                </a:lnTo>
                <a:lnTo>
                  <a:pt x="3736" y="215"/>
                </a:lnTo>
                <a:lnTo>
                  <a:pt x="3736" y="215"/>
                </a:lnTo>
                <a:lnTo>
                  <a:pt x="3737" y="213"/>
                </a:lnTo>
                <a:lnTo>
                  <a:pt x="3737" y="216"/>
                </a:lnTo>
                <a:lnTo>
                  <a:pt x="3737" y="216"/>
                </a:lnTo>
                <a:lnTo>
                  <a:pt x="3738" y="216"/>
                </a:lnTo>
                <a:lnTo>
                  <a:pt x="3738" y="216"/>
                </a:lnTo>
                <a:lnTo>
                  <a:pt x="3738" y="215"/>
                </a:lnTo>
                <a:lnTo>
                  <a:pt x="3739" y="216"/>
                </a:lnTo>
                <a:lnTo>
                  <a:pt x="3739" y="216"/>
                </a:lnTo>
                <a:lnTo>
                  <a:pt x="3739" y="214"/>
                </a:lnTo>
                <a:lnTo>
                  <a:pt x="3740" y="215"/>
                </a:lnTo>
                <a:lnTo>
                  <a:pt x="3740" y="215"/>
                </a:lnTo>
                <a:lnTo>
                  <a:pt x="3740" y="216"/>
                </a:lnTo>
                <a:lnTo>
                  <a:pt x="3741" y="216"/>
                </a:lnTo>
                <a:lnTo>
                  <a:pt x="3741" y="216"/>
                </a:lnTo>
                <a:lnTo>
                  <a:pt x="3741" y="215"/>
                </a:lnTo>
                <a:lnTo>
                  <a:pt x="3742" y="216"/>
                </a:lnTo>
                <a:lnTo>
                  <a:pt x="3742" y="216"/>
                </a:lnTo>
                <a:lnTo>
                  <a:pt x="3742" y="216"/>
                </a:lnTo>
                <a:lnTo>
                  <a:pt x="3743" y="216"/>
                </a:lnTo>
                <a:lnTo>
                  <a:pt x="3743" y="216"/>
                </a:lnTo>
                <a:lnTo>
                  <a:pt x="3744" y="215"/>
                </a:lnTo>
                <a:lnTo>
                  <a:pt x="3744" y="216"/>
                </a:lnTo>
                <a:lnTo>
                  <a:pt x="3744" y="216"/>
                </a:lnTo>
                <a:lnTo>
                  <a:pt x="3744" y="216"/>
                </a:lnTo>
                <a:lnTo>
                  <a:pt x="3746" y="215"/>
                </a:lnTo>
                <a:lnTo>
                  <a:pt x="3746" y="215"/>
                </a:lnTo>
                <a:lnTo>
                  <a:pt x="3746" y="216"/>
                </a:lnTo>
                <a:lnTo>
                  <a:pt x="3746" y="216"/>
                </a:lnTo>
                <a:lnTo>
                  <a:pt x="3746" y="216"/>
                </a:lnTo>
                <a:lnTo>
                  <a:pt x="3747" y="216"/>
                </a:lnTo>
                <a:lnTo>
                  <a:pt x="3747" y="215"/>
                </a:lnTo>
                <a:lnTo>
                  <a:pt x="3748" y="216"/>
                </a:lnTo>
                <a:lnTo>
                  <a:pt x="3748" y="216"/>
                </a:lnTo>
                <a:lnTo>
                  <a:pt x="3748" y="216"/>
                </a:lnTo>
                <a:lnTo>
                  <a:pt x="3748" y="216"/>
                </a:lnTo>
                <a:lnTo>
                  <a:pt x="3749" y="215"/>
                </a:lnTo>
                <a:lnTo>
                  <a:pt x="3749" y="215"/>
                </a:lnTo>
                <a:lnTo>
                  <a:pt x="3749" y="216"/>
                </a:lnTo>
                <a:lnTo>
                  <a:pt x="3749" y="216"/>
                </a:lnTo>
                <a:lnTo>
                  <a:pt x="3750" y="216"/>
                </a:lnTo>
                <a:lnTo>
                  <a:pt x="3750" y="216"/>
                </a:lnTo>
                <a:lnTo>
                  <a:pt x="3750" y="216"/>
                </a:lnTo>
                <a:lnTo>
                  <a:pt x="3750" y="215"/>
                </a:lnTo>
                <a:lnTo>
                  <a:pt x="3751" y="216"/>
                </a:lnTo>
                <a:lnTo>
                  <a:pt x="3751" y="216"/>
                </a:lnTo>
                <a:lnTo>
                  <a:pt x="3752" y="216"/>
                </a:lnTo>
                <a:lnTo>
                  <a:pt x="3752" y="216"/>
                </a:lnTo>
                <a:lnTo>
                  <a:pt x="3752" y="215"/>
                </a:lnTo>
                <a:lnTo>
                  <a:pt x="3752" y="216"/>
                </a:lnTo>
                <a:lnTo>
                  <a:pt x="3753" y="216"/>
                </a:lnTo>
                <a:lnTo>
                  <a:pt x="3753" y="216"/>
                </a:lnTo>
                <a:lnTo>
                  <a:pt x="3754" y="216"/>
                </a:lnTo>
                <a:lnTo>
                  <a:pt x="3754" y="216"/>
                </a:lnTo>
                <a:lnTo>
                  <a:pt x="3754" y="214"/>
                </a:lnTo>
                <a:lnTo>
                  <a:pt x="3755" y="216"/>
                </a:lnTo>
                <a:lnTo>
                  <a:pt x="3755" y="216"/>
                </a:lnTo>
                <a:lnTo>
                  <a:pt x="3755" y="216"/>
                </a:lnTo>
                <a:lnTo>
                  <a:pt x="3756" y="215"/>
                </a:lnTo>
                <a:lnTo>
                  <a:pt x="3756" y="215"/>
                </a:lnTo>
                <a:lnTo>
                  <a:pt x="3756" y="215"/>
                </a:lnTo>
                <a:lnTo>
                  <a:pt x="3756" y="213"/>
                </a:lnTo>
                <a:lnTo>
                  <a:pt x="3756" y="216"/>
                </a:lnTo>
                <a:lnTo>
                  <a:pt x="3757" y="216"/>
                </a:lnTo>
                <a:lnTo>
                  <a:pt x="3757" y="215"/>
                </a:lnTo>
                <a:lnTo>
                  <a:pt x="3758" y="216"/>
                </a:lnTo>
                <a:lnTo>
                  <a:pt x="3758" y="216"/>
                </a:lnTo>
                <a:lnTo>
                  <a:pt x="3758" y="216"/>
                </a:lnTo>
                <a:lnTo>
                  <a:pt x="3758" y="216"/>
                </a:lnTo>
                <a:lnTo>
                  <a:pt x="3759" y="215"/>
                </a:lnTo>
                <a:lnTo>
                  <a:pt x="3759" y="216"/>
                </a:lnTo>
                <a:lnTo>
                  <a:pt x="3760" y="216"/>
                </a:lnTo>
                <a:lnTo>
                  <a:pt x="3760" y="216"/>
                </a:lnTo>
                <a:lnTo>
                  <a:pt x="3760" y="215"/>
                </a:lnTo>
                <a:lnTo>
                  <a:pt x="3760" y="215"/>
                </a:lnTo>
                <a:lnTo>
                  <a:pt x="3761" y="215"/>
                </a:lnTo>
                <a:lnTo>
                  <a:pt x="3761" y="215"/>
                </a:lnTo>
                <a:lnTo>
                  <a:pt x="3761" y="216"/>
                </a:lnTo>
                <a:lnTo>
                  <a:pt x="3762" y="216"/>
                </a:lnTo>
                <a:lnTo>
                  <a:pt x="3762" y="216"/>
                </a:lnTo>
                <a:lnTo>
                  <a:pt x="3762" y="215"/>
                </a:lnTo>
                <a:lnTo>
                  <a:pt x="3762" y="216"/>
                </a:lnTo>
                <a:lnTo>
                  <a:pt x="3763" y="216"/>
                </a:lnTo>
                <a:lnTo>
                  <a:pt x="3763" y="216"/>
                </a:lnTo>
                <a:lnTo>
                  <a:pt x="3763" y="216"/>
                </a:lnTo>
                <a:lnTo>
                  <a:pt x="3764" y="169"/>
                </a:lnTo>
                <a:lnTo>
                  <a:pt x="3764" y="169"/>
                </a:lnTo>
                <a:lnTo>
                  <a:pt x="3764" y="128"/>
                </a:lnTo>
                <a:lnTo>
                  <a:pt x="3764" y="172"/>
                </a:lnTo>
                <a:lnTo>
                  <a:pt x="3764" y="38"/>
                </a:lnTo>
                <a:lnTo>
                  <a:pt x="3765" y="170"/>
                </a:lnTo>
                <a:lnTo>
                  <a:pt x="3765" y="170"/>
                </a:lnTo>
                <a:lnTo>
                  <a:pt x="3765" y="170"/>
                </a:lnTo>
                <a:lnTo>
                  <a:pt x="3766" y="216"/>
                </a:lnTo>
                <a:lnTo>
                  <a:pt x="3766" y="216"/>
                </a:lnTo>
                <a:lnTo>
                  <a:pt x="3766" y="216"/>
                </a:lnTo>
                <a:lnTo>
                  <a:pt x="3766" y="172"/>
                </a:lnTo>
                <a:lnTo>
                  <a:pt x="3767" y="216"/>
                </a:lnTo>
                <a:lnTo>
                  <a:pt x="3767" y="216"/>
                </a:lnTo>
                <a:lnTo>
                  <a:pt x="3768" y="216"/>
                </a:lnTo>
                <a:lnTo>
                  <a:pt x="3768" y="171"/>
                </a:lnTo>
                <a:lnTo>
                  <a:pt x="3768" y="174"/>
                </a:lnTo>
                <a:lnTo>
                  <a:pt x="3769" y="215"/>
                </a:lnTo>
                <a:lnTo>
                  <a:pt x="3770" y="170"/>
                </a:lnTo>
                <a:lnTo>
                  <a:pt x="3770" y="214"/>
                </a:lnTo>
                <a:lnTo>
                  <a:pt x="3770" y="215"/>
                </a:lnTo>
                <a:lnTo>
                  <a:pt x="3770" y="143"/>
                </a:lnTo>
                <a:lnTo>
                  <a:pt x="3771" y="216"/>
                </a:lnTo>
                <a:lnTo>
                  <a:pt x="3771" y="216"/>
                </a:lnTo>
                <a:lnTo>
                  <a:pt x="3771" y="214"/>
                </a:lnTo>
                <a:lnTo>
                  <a:pt x="3772" y="216"/>
                </a:lnTo>
                <a:lnTo>
                  <a:pt x="3772" y="215"/>
                </a:lnTo>
                <a:lnTo>
                  <a:pt x="3772" y="216"/>
                </a:lnTo>
                <a:lnTo>
                  <a:pt x="3772" y="216"/>
                </a:lnTo>
                <a:lnTo>
                  <a:pt x="3772" y="144"/>
                </a:lnTo>
                <a:lnTo>
                  <a:pt x="3773" y="215"/>
                </a:lnTo>
                <a:lnTo>
                  <a:pt x="3773" y="71"/>
                </a:lnTo>
                <a:lnTo>
                  <a:pt x="3773" y="70"/>
                </a:lnTo>
                <a:lnTo>
                  <a:pt x="3774" y="214"/>
                </a:lnTo>
                <a:lnTo>
                  <a:pt x="3774" y="214"/>
                </a:lnTo>
                <a:lnTo>
                  <a:pt x="3774" y="215"/>
                </a:lnTo>
                <a:lnTo>
                  <a:pt x="3774" y="215"/>
                </a:lnTo>
                <a:lnTo>
                  <a:pt x="3775" y="167"/>
                </a:lnTo>
                <a:lnTo>
                  <a:pt x="3775" y="212"/>
                </a:lnTo>
                <a:lnTo>
                  <a:pt x="3775" y="212"/>
                </a:lnTo>
                <a:lnTo>
                  <a:pt x="3776" y="214"/>
                </a:lnTo>
                <a:lnTo>
                  <a:pt x="3776" y="211"/>
                </a:lnTo>
                <a:lnTo>
                  <a:pt x="3776" y="214"/>
                </a:lnTo>
                <a:lnTo>
                  <a:pt x="3777" y="214"/>
                </a:lnTo>
                <a:lnTo>
                  <a:pt x="3777" y="183"/>
                </a:lnTo>
                <a:lnTo>
                  <a:pt x="3778" y="216"/>
                </a:lnTo>
                <a:lnTo>
                  <a:pt x="3778" y="215"/>
                </a:lnTo>
                <a:lnTo>
                  <a:pt x="3778" y="181"/>
                </a:lnTo>
                <a:lnTo>
                  <a:pt x="3778" y="216"/>
                </a:lnTo>
                <a:lnTo>
                  <a:pt x="3779" y="216"/>
                </a:lnTo>
                <a:lnTo>
                  <a:pt x="3779" y="216"/>
                </a:lnTo>
                <a:lnTo>
                  <a:pt x="3779" y="216"/>
                </a:lnTo>
                <a:lnTo>
                  <a:pt x="3779" y="215"/>
                </a:lnTo>
                <a:lnTo>
                  <a:pt x="3780" y="216"/>
                </a:lnTo>
                <a:lnTo>
                  <a:pt x="3780" y="216"/>
                </a:lnTo>
                <a:lnTo>
                  <a:pt x="3781" y="215"/>
                </a:lnTo>
                <a:lnTo>
                  <a:pt x="3781" y="215"/>
                </a:lnTo>
                <a:lnTo>
                  <a:pt x="3781" y="215"/>
                </a:lnTo>
                <a:lnTo>
                  <a:pt x="3782" y="216"/>
                </a:lnTo>
                <a:lnTo>
                  <a:pt x="3782" y="216"/>
                </a:lnTo>
                <a:lnTo>
                  <a:pt x="3782" y="216"/>
                </a:lnTo>
                <a:lnTo>
                  <a:pt x="3782" y="216"/>
                </a:lnTo>
                <a:lnTo>
                  <a:pt x="3782" y="215"/>
                </a:lnTo>
                <a:lnTo>
                  <a:pt x="3783" y="216"/>
                </a:lnTo>
                <a:lnTo>
                  <a:pt x="3783" y="216"/>
                </a:lnTo>
                <a:lnTo>
                  <a:pt x="3784" y="216"/>
                </a:lnTo>
                <a:lnTo>
                  <a:pt x="3784" y="213"/>
                </a:lnTo>
                <a:lnTo>
                  <a:pt x="3784" y="216"/>
                </a:lnTo>
                <a:lnTo>
                  <a:pt x="3785" y="216"/>
                </a:lnTo>
                <a:lnTo>
                  <a:pt x="3785" y="216"/>
                </a:lnTo>
                <a:lnTo>
                  <a:pt x="3785" y="174"/>
                </a:lnTo>
                <a:lnTo>
                  <a:pt x="3786" y="213"/>
                </a:lnTo>
                <a:lnTo>
                  <a:pt x="3786" y="213"/>
                </a:lnTo>
                <a:lnTo>
                  <a:pt x="3786" y="215"/>
                </a:lnTo>
                <a:lnTo>
                  <a:pt x="3786" y="69"/>
                </a:lnTo>
                <a:lnTo>
                  <a:pt x="3787" y="212"/>
                </a:lnTo>
                <a:lnTo>
                  <a:pt x="3787" y="212"/>
                </a:lnTo>
                <a:lnTo>
                  <a:pt x="3788" y="216"/>
                </a:lnTo>
                <a:lnTo>
                  <a:pt x="3788" y="215"/>
                </a:lnTo>
                <a:lnTo>
                  <a:pt x="3788" y="215"/>
                </a:lnTo>
                <a:lnTo>
                  <a:pt x="3788" y="216"/>
                </a:lnTo>
                <a:lnTo>
                  <a:pt x="3789" y="216"/>
                </a:lnTo>
                <a:lnTo>
                  <a:pt x="3789" y="216"/>
                </a:lnTo>
                <a:lnTo>
                  <a:pt x="3789" y="216"/>
                </a:lnTo>
                <a:lnTo>
                  <a:pt x="3790" y="214"/>
                </a:lnTo>
                <a:lnTo>
                  <a:pt x="3790" y="214"/>
                </a:lnTo>
                <a:lnTo>
                  <a:pt x="3790" y="214"/>
                </a:lnTo>
                <a:lnTo>
                  <a:pt x="3791" y="216"/>
                </a:lnTo>
                <a:lnTo>
                  <a:pt x="3791" y="215"/>
                </a:lnTo>
                <a:lnTo>
                  <a:pt x="3792" y="215"/>
                </a:lnTo>
                <a:lnTo>
                  <a:pt x="3792" y="175"/>
                </a:lnTo>
                <a:lnTo>
                  <a:pt x="3792" y="216"/>
                </a:lnTo>
                <a:lnTo>
                  <a:pt x="3792" y="216"/>
                </a:lnTo>
                <a:lnTo>
                  <a:pt x="3793" y="216"/>
                </a:lnTo>
                <a:lnTo>
                  <a:pt x="3793" y="216"/>
                </a:lnTo>
                <a:lnTo>
                  <a:pt x="3794" y="179"/>
                </a:lnTo>
                <a:lnTo>
                  <a:pt x="3794" y="183"/>
                </a:lnTo>
                <a:lnTo>
                  <a:pt x="3794" y="213"/>
                </a:lnTo>
                <a:lnTo>
                  <a:pt x="3794" y="215"/>
                </a:lnTo>
                <a:lnTo>
                  <a:pt x="3795" y="208"/>
                </a:lnTo>
                <a:lnTo>
                  <a:pt x="3795" y="210"/>
                </a:lnTo>
                <a:lnTo>
                  <a:pt x="3795" y="215"/>
                </a:lnTo>
                <a:lnTo>
                  <a:pt x="3795" y="210"/>
                </a:lnTo>
                <a:lnTo>
                  <a:pt x="3795" y="216"/>
                </a:lnTo>
                <a:lnTo>
                  <a:pt x="3796" y="214"/>
                </a:lnTo>
                <a:lnTo>
                  <a:pt x="3796" y="214"/>
                </a:lnTo>
                <a:lnTo>
                  <a:pt x="3796" y="214"/>
                </a:lnTo>
                <a:lnTo>
                  <a:pt x="3796" y="170"/>
                </a:lnTo>
                <a:lnTo>
                  <a:pt x="3797" y="212"/>
                </a:lnTo>
                <a:lnTo>
                  <a:pt x="3797" y="213"/>
                </a:lnTo>
                <a:lnTo>
                  <a:pt x="3798" y="214"/>
                </a:lnTo>
                <a:lnTo>
                  <a:pt x="3798" y="151"/>
                </a:lnTo>
                <a:lnTo>
                  <a:pt x="3798" y="212"/>
                </a:lnTo>
                <a:lnTo>
                  <a:pt x="3798" y="212"/>
                </a:lnTo>
                <a:lnTo>
                  <a:pt x="3799" y="181"/>
                </a:lnTo>
                <a:lnTo>
                  <a:pt x="3799" y="215"/>
                </a:lnTo>
                <a:lnTo>
                  <a:pt x="3800" y="215"/>
                </a:lnTo>
                <a:lnTo>
                  <a:pt x="3800" y="73"/>
                </a:lnTo>
                <a:lnTo>
                  <a:pt x="3800" y="216"/>
                </a:lnTo>
                <a:lnTo>
                  <a:pt x="3800" y="215"/>
                </a:lnTo>
                <a:lnTo>
                  <a:pt x="3800" y="215"/>
                </a:lnTo>
                <a:lnTo>
                  <a:pt x="3801" y="213"/>
                </a:lnTo>
                <a:lnTo>
                  <a:pt x="3802" y="216"/>
                </a:lnTo>
                <a:lnTo>
                  <a:pt x="3802" y="216"/>
                </a:lnTo>
                <a:lnTo>
                  <a:pt x="3802" y="216"/>
                </a:lnTo>
                <a:lnTo>
                  <a:pt x="3802" y="216"/>
                </a:lnTo>
                <a:lnTo>
                  <a:pt x="3802" y="216"/>
                </a:lnTo>
                <a:lnTo>
                  <a:pt x="3803" y="216"/>
                </a:lnTo>
                <a:lnTo>
                  <a:pt x="3803" y="216"/>
                </a:lnTo>
                <a:lnTo>
                  <a:pt x="3803" y="215"/>
                </a:lnTo>
                <a:lnTo>
                  <a:pt x="3804" y="216"/>
                </a:lnTo>
                <a:lnTo>
                  <a:pt x="3804" y="216"/>
                </a:lnTo>
                <a:lnTo>
                  <a:pt x="3804" y="216"/>
                </a:lnTo>
                <a:lnTo>
                  <a:pt x="3804" y="216"/>
                </a:lnTo>
                <a:lnTo>
                  <a:pt x="3804" y="216"/>
                </a:lnTo>
                <a:lnTo>
                  <a:pt x="3805" y="216"/>
                </a:lnTo>
                <a:lnTo>
                  <a:pt x="3805" y="216"/>
                </a:lnTo>
                <a:lnTo>
                  <a:pt x="3805" y="216"/>
                </a:lnTo>
                <a:lnTo>
                  <a:pt x="3806" y="214"/>
                </a:lnTo>
                <a:lnTo>
                  <a:pt x="3806" y="214"/>
                </a:lnTo>
                <a:lnTo>
                  <a:pt x="3806" y="216"/>
                </a:lnTo>
                <a:lnTo>
                  <a:pt x="3806" y="216"/>
                </a:lnTo>
                <a:lnTo>
                  <a:pt x="3807" y="214"/>
                </a:lnTo>
                <a:lnTo>
                  <a:pt x="3807" y="215"/>
                </a:lnTo>
                <a:lnTo>
                  <a:pt x="3808" y="215"/>
                </a:lnTo>
                <a:lnTo>
                  <a:pt x="3808" y="71"/>
                </a:lnTo>
                <a:lnTo>
                  <a:pt x="3808" y="71"/>
                </a:lnTo>
                <a:lnTo>
                  <a:pt x="3810" y="215"/>
                </a:lnTo>
                <a:lnTo>
                  <a:pt x="3810" y="215"/>
                </a:lnTo>
                <a:lnTo>
                  <a:pt x="3810" y="216"/>
                </a:lnTo>
                <a:lnTo>
                  <a:pt x="3810" y="216"/>
                </a:lnTo>
                <a:lnTo>
                  <a:pt x="3810" y="216"/>
                </a:lnTo>
                <a:lnTo>
                  <a:pt x="3811" y="216"/>
                </a:lnTo>
                <a:lnTo>
                  <a:pt x="3811" y="216"/>
                </a:lnTo>
                <a:lnTo>
                  <a:pt x="3811" y="216"/>
                </a:lnTo>
                <a:lnTo>
                  <a:pt x="3811" y="215"/>
                </a:lnTo>
                <a:lnTo>
                  <a:pt x="3812" y="216"/>
                </a:lnTo>
                <a:lnTo>
                  <a:pt x="3812" y="216"/>
                </a:lnTo>
                <a:lnTo>
                  <a:pt x="3812" y="216"/>
                </a:lnTo>
                <a:lnTo>
                  <a:pt x="3813" y="176"/>
                </a:lnTo>
                <a:lnTo>
                  <a:pt x="3813" y="215"/>
                </a:lnTo>
                <a:lnTo>
                  <a:pt x="3813" y="215"/>
                </a:lnTo>
                <a:lnTo>
                  <a:pt x="3814" y="142"/>
                </a:lnTo>
                <a:lnTo>
                  <a:pt x="3814" y="216"/>
                </a:lnTo>
                <a:lnTo>
                  <a:pt x="3814" y="215"/>
                </a:lnTo>
                <a:lnTo>
                  <a:pt x="3814" y="215"/>
                </a:lnTo>
                <a:lnTo>
                  <a:pt x="3814" y="172"/>
                </a:lnTo>
                <a:lnTo>
                  <a:pt x="3815" y="216"/>
                </a:lnTo>
                <a:lnTo>
                  <a:pt x="3815" y="183"/>
                </a:lnTo>
                <a:lnTo>
                  <a:pt x="3816" y="182"/>
                </a:lnTo>
                <a:lnTo>
                  <a:pt x="3816" y="173"/>
                </a:lnTo>
                <a:lnTo>
                  <a:pt x="3816" y="215"/>
                </a:lnTo>
                <a:lnTo>
                  <a:pt x="3816" y="181"/>
                </a:lnTo>
                <a:lnTo>
                  <a:pt x="3816" y="186"/>
                </a:lnTo>
                <a:lnTo>
                  <a:pt x="3817" y="147"/>
                </a:lnTo>
                <a:lnTo>
                  <a:pt x="3818" y="215"/>
                </a:lnTo>
                <a:lnTo>
                  <a:pt x="3818" y="215"/>
                </a:lnTo>
                <a:lnTo>
                  <a:pt x="3818" y="215"/>
                </a:lnTo>
                <a:lnTo>
                  <a:pt x="3818" y="69"/>
                </a:lnTo>
                <a:lnTo>
                  <a:pt x="3819" y="212"/>
                </a:lnTo>
                <a:lnTo>
                  <a:pt x="3819" y="212"/>
                </a:lnTo>
                <a:lnTo>
                  <a:pt x="3819" y="170"/>
                </a:lnTo>
                <a:lnTo>
                  <a:pt x="3819" y="213"/>
                </a:lnTo>
                <a:lnTo>
                  <a:pt x="3820" y="212"/>
                </a:lnTo>
                <a:lnTo>
                  <a:pt x="3820" y="212"/>
                </a:lnTo>
                <a:lnTo>
                  <a:pt x="3820" y="210"/>
                </a:lnTo>
                <a:lnTo>
                  <a:pt x="3820" y="213"/>
                </a:lnTo>
                <a:lnTo>
                  <a:pt x="3821" y="212"/>
                </a:lnTo>
                <a:lnTo>
                  <a:pt x="3821" y="212"/>
                </a:lnTo>
                <a:lnTo>
                  <a:pt x="3822" y="214"/>
                </a:lnTo>
                <a:lnTo>
                  <a:pt x="3822" y="186"/>
                </a:lnTo>
                <a:lnTo>
                  <a:pt x="3822" y="214"/>
                </a:lnTo>
                <a:lnTo>
                  <a:pt x="3822" y="214"/>
                </a:lnTo>
                <a:lnTo>
                  <a:pt x="3823" y="216"/>
                </a:lnTo>
                <a:lnTo>
                  <a:pt x="3823" y="215"/>
                </a:lnTo>
                <a:lnTo>
                  <a:pt x="3824" y="215"/>
                </a:lnTo>
                <a:lnTo>
                  <a:pt x="3825" y="213"/>
                </a:lnTo>
                <a:lnTo>
                  <a:pt x="3825" y="216"/>
                </a:lnTo>
                <a:lnTo>
                  <a:pt x="3825" y="216"/>
                </a:lnTo>
                <a:lnTo>
                  <a:pt x="3825" y="216"/>
                </a:lnTo>
                <a:lnTo>
                  <a:pt x="3825" y="215"/>
                </a:lnTo>
                <a:lnTo>
                  <a:pt x="3826" y="216"/>
                </a:lnTo>
                <a:lnTo>
                  <a:pt x="3826" y="216"/>
                </a:lnTo>
                <a:lnTo>
                  <a:pt x="3826" y="214"/>
                </a:lnTo>
                <a:lnTo>
                  <a:pt x="3827" y="215"/>
                </a:lnTo>
                <a:lnTo>
                  <a:pt x="3827" y="216"/>
                </a:lnTo>
                <a:lnTo>
                  <a:pt x="3827" y="216"/>
                </a:lnTo>
                <a:lnTo>
                  <a:pt x="3828" y="215"/>
                </a:lnTo>
                <a:lnTo>
                  <a:pt x="3828" y="216"/>
                </a:lnTo>
                <a:lnTo>
                  <a:pt x="3828" y="216"/>
                </a:lnTo>
                <a:lnTo>
                  <a:pt x="3828" y="216"/>
                </a:lnTo>
                <a:lnTo>
                  <a:pt x="3829" y="213"/>
                </a:lnTo>
                <a:lnTo>
                  <a:pt x="3829" y="214"/>
                </a:lnTo>
                <a:lnTo>
                  <a:pt x="3829" y="170"/>
                </a:lnTo>
                <a:lnTo>
                  <a:pt x="3830" y="214"/>
                </a:lnTo>
                <a:lnTo>
                  <a:pt x="3830" y="69"/>
                </a:lnTo>
                <a:lnTo>
                  <a:pt x="3830" y="212"/>
                </a:lnTo>
                <a:lnTo>
                  <a:pt x="3831" y="214"/>
                </a:lnTo>
                <a:lnTo>
                  <a:pt x="3831" y="172"/>
                </a:lnTo>
                <a:lnTo>
                  <a:pt x="3831" y="216"/>
                </a:lnTo>
                <a:lnTo>
                  <a:pt x="3831" y="216"/>
                </a:lnTo>
                <a:lnTo>
                  <a:pt x="3832" y="216"/>
                </a:lnTo>
                <a:lnTo>
                  <a:pt x="3832" y="216"/>
                </a:lnTo>
                <a:lnTo>
                  <a:pt x="3832" y="215"/>
                </a:lnTo>
                <a:lnTo>
                  <a:pt x="3833" y="215"/>
                </a:lnTo>
                <a:lnTo>
                  <a:pt x="3833" y="216"/>
                </a:lnTo>
                <a:lnTo>
                  <a:pt x="3833" y="216"/>
                </a:lnTo>
                <a:lnTo>
                  <a:pt x="3833" y="194"/>
                </a:lnTo>
                <a:lnTo>
                  <a:pt x="3834" y="214"/>
                </a:lnTo>
                <a:lnTo>
                  <a:pt x="3834" y="174"/>
                </a:lnTo>
                <a:lnTo>
                  <a:pt x="3835" y="216"/>
                </a:lnTo>
                <a:lnTo>
                  <a:pt x="3835" y="214"/>
                </a:lnTo>
                <a:lnTo>
                  <a:pt x="3835" y="214"/>
                </a:lnTo>
                <a:lnTo>
                  <a:pt x="3835" y="172"/>
                </a:lnTo>
                <a:lnTo>
                  <a:pt x="3836" y="215"/>
                </a:lnTo>
                <a:lnTo>
                  <a:pt x="3836" y="215"/>
                </a:lnTo>
                <a:lnTo>
                  <a:pt x="3836" y="215"/>
                </a:lnTo>
                <a:lnTo>
                  <a:pt x="3837" y="192"/>
                </a:lnTo>
                <a:lnTo>
                  <a:pt x="3837" y="216"/>
                </a:lnTo>
                <a:lnTo>
                  <a:pt x="3837" y="216"/>
                </a:lnTo>
                <a:lnTo>
                  <a:pt x="3837" y="216"/>
                </a:lnTo>
                <a:lnTo>
                  <a:pt x="3837" y="216"/>
                </a:lnTo>
                <a:lnTo>
                  <a:pt x="3838" y="176"/>
                </a:lnTo>
                <a:lnTo>
                  <a:pt x="3838" y="215"/>
                </a:lnTo>
                <a:lnTo>
                  <a:pt x="3839" y="215"/>
                </a:lnTo>
                <a:lnTo>
                  <a:pt x="3839" y="216"/>
                </a:lnTo>
                <a:lnTo>
                  <a:pt x="3839" y="145"/>
                </a:lnTo>
                <a:lnTo>
                  <a:pt x="3839" y="215"/>
                </a:lnTo>
                <a:lnTo>
                  <a:pt x="3839" y="216"/>
                </a:lnTo>
                <a:lnTo>
                  <a:pt x="3841" y="212"/>
                </a:lnTo>
                <a:lnTo>
                  <a:pt x="3841" y="213"/>
                </a:lnTo>
                <a:lnTo>
                  <a:pt x="3841" y="213"/>
                </a:lnTo>
                <a:lnTo>
                  <a:pt x="3841" y="214"/>
                </a:lnTo>
                <a:lnTo>
                  <a:pt x="3842" y="211"/>
                </a:lnTo>
                <a:lnTo>
                  <a:pt x="3842" y="213"/>
                </a:lnTo>
                <a:lnTo>
                  <a:pt x="3843" y="212"/>
                </a:lnTo>
                <a:lnTo>
                  <a:pt x="3843" y="214"/>
                </a:lnTo>
                <a:lnTo>
                  <a:pt x="3843" y="213"/>
                </a:lnTo>
                <a:lnTo>
                  <a:pt x="3843" y="213"/>
                </a:lnTo>
                <a:lnTo>
                  <a:pt x="3843" y="213"/>
                </a:lnTo>
                <a:lnTo>
                  <a:pt x="3844" y="216"/>
                </a:lnTo>
                <a:lnTo>
                  <a:pt x="3844" y="215"/>
                </a:lnTo>
                <a:lnTo>
                  <a:pt x="3844" y="215"/>
                </a:lnTo>
                <a:lnTo>
                  <a:pt x="3845" y="216"/>
                </a:lnTo>
                <a:lnTo>
                  <a:pt x="3845" y="216"/>
                </a:lnTo>
                <a:lnTo>
                  <a:pt x="3845" y="216"/>
                </a:lnTo>
                <a:lnTo>
                  <a:pt x="3845" y="215"/>
                </a:lnTo>
                <a:lnTo>
                  <a:pt x="3846" y="216"/>
                </a:lnTo>
                <a:lnTo>
                  <a:pt x="3847" y="216"/>
                </a:lnTo>
                <a:lnTo>
                  <a:pt x="3847" y="216"/>
                </a:lnTo>
                <a:lnTo>
                  <a:pt x="3847" y="215"/>
                </a:lnTo>
                <a:lnTo>
                  <a:pt x="3847" y="216"/>
                </a:lnTo>
                <a:lnTo>
                  <a:pt x="3847" y="216"/>
                </a:lnTo>
                <a:lnTo>
                  <a:pt x="3848" y="216"/>
                </a:lnTo>
                <a:lnTo>
                  <a:pt x="3848" y="215"/>
                </a:lnTo>
                <a:lnTo>
                  <a:pt x="3849" y="215"/>
                </a:lnTo>
                <a:lnTo>
                  <a:pt x="3849" y="215"/>
                </a:lnTo>
                <a:lnTo>
                  <a:pt x="3849" y="216"/>
                </a:lnTo>
                <a:lnTo>
                  <a:pt x="3850" y="215"/>
                </a:lnTo>
                <a:lnTo>
                  <a:pt x="3850" y="215"/>
                </a:lnTo>
                <a:lnTo>
                  <a:pt x="3850" y="215"/>
                </a:lnTo>
                <a:lnTo>
                  <a:pt x="3850" y="216"/>
                </a:lnTo>
                <a:lnTo>
                  <a:pt x="3851" y="172"/>
                </a:lnTo>
                <a:lnTo>
                  <a:pt x="3851" y="213"/>
                </a:lnTo>
                <a:lnTo>
                  <a:pt x="3851" y="213"/>
                </a:lnTo>
                <a:lnTo>
                  <a:pt x="3851" y="67"/>
                </a:lnTo>
                <a:lnTo>
                  <a:pt x="3852" y="214"/>
                </a:lnTo>
                <a:lnTo>
                  <a:pt x="3852" y="214"/>
                </a:lnTo>
                <a:lnTo>
                  <a:pt x="3852" y="214"/>
                </a:lnTo>
                <a:lnTo>
                  <a:pt x="3853" y="205"/>
                </a:lnTo>
                <a:lnTo>
                  <a:pt x="3853" y="216"/>
                </a:lnTo>
                <a:lnTo>
                  <a:pt x="3853" y="215"/>
                </a:lnTo>
                <a:lnTo>
                  <a:pt x="3853" y="215"/>
                </a:lnTo>
                <a:lnTo>
                  <a:pt x="3854" y="216"/>
                </a:lnTo>
                <a:lnTo>
                  <a:pt x="3854" y="174"/>
                </a:lnTo>
                <a:lnTo>
                  <a:pt x="3854" y="214"/>
                </a:lnTo>
                <a:lnTo>
                  <a:pt x="3855" y="213"/>
                </a:lnTo>
                <a:lnTo>
                  <a:pt x="3855" y="215"/>
                </a:lnTo>
                <a:lnTo>
                  <a:pt x="3855" y="193"/>
                </a:lnTo>
                <a:lnTo>
                  <a:pt x="3856" y="214"/>
                </a:lnTo>
                <a:lnTo>
                  <a:pt x="3856" y="214"/>
                </a:lnTo>
                <a:lnTo>
                  <a:pt x="3856" y="181"/>
                </a:lnTo>
                <a:lnTo>
                  <a:pt x="3857" y="209"/>
                </a:lnTo>
                <a:lnTo>
                  <a:pt x="3857" y="212"/>
                </a:lnTo>
                <a:lnTo>
                  <a:pt x="3857" y="214"/>
                </a:lnTo>
                <a:lnTo>
                  <a:pt x="3858" y="172"/>
                </a:lnTo>
                <a:lnTo>
                  <a:pt x="3858" y="213"/>
                </a:lnTo>
                <a:lnTo>
                  <a:pt x="3858" y="214"/>
                </a:lnTo>
                <a:lnTo>
                  <a:pt x="3858" y="173"/>
                </a:lnTo>
                <a:lnTo>
                  <a:pt x="3859" y="215"/>
                </a:lnTo>
                <a:lnTo>
                  <a:pt x="3859" y="215"/>
                </a:lnTo>
                <a:lnTo>
                  <a:pt x="3859" y="214"/>
                </a:lnTo>
                <a:lnTo>
                  <a:pt x="3860" y="214"/>
                </a:lnTo>
                <a:lnTo>
                  <a:pt x="3860" y="214"/>
                </a:lnTo>
                <a:lnTo>
                  <a:pt x="3860" y="214"/>
                </a:lnTo>
                <a:lnTo>
                  <a:pt x="3860" y="215"/>
                </a:lnTo>
                <a:lnTo>
                  <a:pt x="3861" y="215"/>
                </a:lnTo>
                <a:lnTo>
                  <a:pt x="3861" y="143"/>
                </a:lnTo>
                <a:lnTo>
                  <a:pt x="3861" y="183"/>
                </a:lnTo>
                <a:lnTo>
                  <a:pt x="3861" y="184"/>
                </a:lnTo>
                <a:lnTo>
                  <a:pt x="3862" y="142"/>
                </a:lnTo>
                <a:lnTo>
                  <a:pt x="3862" y="215"/>
                </a:lnTo>
                <a:lnTo>
                  <a:pt x="3863" y="215"/>
                </a:lnTo>
                <a:lnTo>
                  <a:pt x="3863" y="215"/>
                </a:lnTo>
                <a:lnTo>
                  <a:pt x="3863" y="71"/>
                </a:lnTo>
                <a:lnTo>
                  <a:pt x="3863" y="71"/>
                </a:lnTo>
                <a:lnTo>
                  <a:pt x="3864" y="214"/>
                </a:lnTo>
                <a:lnTo>
                  <a:pt x="3864" y="215"/>
                </a:lnTo>
                <a:lnTo>
                  <a:pt x="3865" y="210"/>
                </a:lnTo>
                <a:lnTo>
                  <a:pt x="3865" y="214"/>
                </a:lnTo>
                <a:lnTo>
                  <a:pt x="3865" y="213"/>
                </a:lnTo>
                <a:lnTo>
                  <a:pt x="3866" y="171"/>
                </a:lnTo>
                <a:lnTo>
                  <a:pt x="3866" y="214"/>
                </a:lnTo>
                <a:lnTo>
                  <a:pt x="3866" y="214"/>
                </a:lnTo>
                <a:lnTo>
                  <a:pt x="3866" y="214"/>
                </a:lnTo>
                <a:lnTo>
                  <a:pt x="3867" y="212"/>
                </a:lnTo>
                <a:lnTo>
                  <a:pt x="3867" y="213"/>
                </a:lnTo>
                <a:lnTo>
                  <a:pt x="3867" y="213"/>
                </a:lnTo>
                <a:lnTo>
                  <a:pt x="3868" y="214"/>
                </a:lnTo>
                <a:lnTo>
                  <a:pt x="3868" y="213"/>
                </a:lnTo>
                <a:lnTo>
                  <a:pt x="3868" y="213"/>
                </a:lnTo>
                <a:lnTo>
                  <a:pt x="3869" y="216"/>
                </a:lnTo>
                <a:lnTo>
                  <a:pt x="3869" y="216"/>
                </a:lnTo>
                <a:lnTo>
                  <a:pt x="3869" y="216"/>
                </a:lnTo>
                <a:lnTo>
                  <a:pt x="3869" y="216"/>
                </a:lnTo>
                <a:lnTo>
                  <a:pt x="3870" y="213"/>
                </a:lnTo>
                <a:lnTo>
                  <a:pt x="3870" y="216"/>
                </a:lnTo>
                <a:lnTo>
                  <a:pt x="3871" y="216"/>
                </a:lnTo>
                <a:lnTo>
                  <a:pt x="3871" y="173"/>
                </a:lnTo>
                <a:lnTo>
                  <a:pt x="3871" y="216"/>
                </a:lnTo>
                <a:lnTo>
                  <a:pt x="3871" y="216"/>
                </a:lnTo>
                <a:lnTo>
                  <a:pt x="3872" y="216"/>
                </a:lnTo>
                <a:lnTo>
                  <a:pt x="3872" y="216"/>
                </a:lnTo>
                <a:lnTo>
                  <a:pt x="3872" y="215"/>
                </a:lnTo>
                <a:lnTo>
                  <a:pt x="3873" y="215"/>
                </a:lnTo>
                <a:lnTo>
                  <a:pt x="3873" y="215"/>
                </a:lnTo>
                <a:lnTo>
                  <a:pt x="3873" y="216"/>
                </a:lnTo>
                <a:lnTo>
                  <a:pt x="3874" y="215"/>
                </a:lnTo>
                <a:lnTo>
                  <a:pt x="3874" y="215"/>
                </a:lnTo>
                <a:lnTo>
                  <a:pt x="3874" y="215"/>
                </a:lnTo>
                <a:lnTo>
                  <a:pt x="3874" y="216"/>
                </a:lnTo>
                <a:lnTo>
                  <a:pt x="3875" y="216"/>
                </a:lnTo>
                <a:lnTo>
                  <a:pt x="3875" y="216"/>
                </a:lnTo>
                <a:lnTo>
                  <a:pt x="3876" y="213"/>
                </a:lnTo>
                <a:lnTo>
                  <a:pt x="3876" y="213"/>
                </a:lnTo>
                <a:lnTo>
                  <a:pt x="3876" y="171"/>
                </a:lnTo>
                <a:lnTo>
                  <a:pt x="3877" y="214"/>
                </a:lnTo>
                <a:lnTo>
                  <a:pt x="3877" y="214"/>
                </a:lnTo>
                <a:lnTo>
                  <a:pt x="3877" y="214"/>
                </a:lnTo>
                <a:lnTo>
                  <a:pt x="3877" y="141"/>
                </a:lnTo>
                <a:lnTo>
                  <a:pt x="3878" y="216"/>
                </a:lnTo>
                <a:lnTo>
                  <a:pt x="3878" y="216"/>
                </a:lnTo>
                <a:lnTo>
                  <a:pt x="3879" y="216"/>
                </a:lnTo>
                <a:lnTo>
                  <a:pt x="3879" y="174"/>
                </a:lnTo>
                <a:lnTo>
                  <a:pt x="3879" y="216"/>
                </a:lnTo>
                <a:lnTo>
                  <a:pt x="3880" y="216"/>
                </a:lnTo>
                <a:lnTo>
                  <a:pt x="3880" y="142"/>
                </a:lnTo>
                <a:lnTo>
                  <a:pt x="3881" y="208"/>
                </a:lnTo>
                <a:lnTo>
                  <a:pt x="3881" y="208"/>
                </a:lnTo>
                <a:lnTo>
                  <a:pt x="3881" y="147"/>
                </a:lnTo>
                <a:lnTo>
                  <a:pt x="3881" y="215"/>
                </a:lnTo>
                <a:lnTo>
                  <a:pt x="3882" y="215"/>
                </a:lnTo>
                <a:lnTo>
                  <a:pt x="3882" y="215"/>
                </a:lnTo>
                <a:lnTo>
                  <a:pt x="3882" y="215"/>
                </a:lnTo>
                <a:lnTo>
                  <a:pt x="3882" y="212"/>
                </a:lnTo>
                <a:lnTo>
                  <a:pt x="3883" y="214"/>
                </a:lnTo>
                <a:lnTo>
                  <a:pt x="3883" y="214"/>
                </a:lnTo>
                <a:lnTo>
                  <a:pt x="3883" y="215"/>
                </a:lnTo>
                <a:lnTo>
                  <a:pt x="3883" y="174"/>
                </a:lnTo>
                <a:lnTo>
                  <a:pt x="3884" y="214"/>
                </a:lnTo>
                <a:lnTo>
                  <a:pt x="3884" y="214"/>
                </a:lnTo>
                <a:lnTo>
                  <a:pt x="3884" y="214"/>
                </a:lnTo>
                <a:lnTo>
                  <a:pt x="3885" y="162"/>
                </a:lnTo>
                <a:lnTo>
                  <a:pt x="3885" y="188"/>
                </a:lnTo>
                <a:lnTo>
                  <a:pt x="3885" y="188"/>
                </a:lnTo>
                <a:lnTo>
                  <a:pt x="3886" y="215"/>
                </a:lnTo>
                <a:lnTo>
                  <a:pt x="3886" y="213"/>
                </a:lnTo>
                <a:lnTo>
                  <a:pt x="3886" y="214"/>
                </a:lnTo>
                <a:lnTo>
                  <a:pt x="3887" y="215"/>
                </a:lnTo>
                <a:lnTo>
                  <a:pt x="3887" y="172"/>
                </a:lnTo>
                <a:lnTo>
                  <a:pt x="3887" y="214"/>
                </a:lnTo>
                <a:lnTo>
                  <a:pt x="3888" y="213"/>
                </a:lnTo>
                <a:lnTo>
                  <a:pt x="3888" y="181"/>
                </a:lnTo>
                <a:lnTo>
                  <a:pt x="3889" y="214"/>
                </a:lnTo>
                <a:lnTo>
                  <a:pt x="3889" y="214"/>
                </a:lnTo>
                <a:lnTo>
                  <a:pt x="3889" y="214"/>
                </a:lnTo>
                <a:lnTo>
                  <a:pt x="3889" y="214"/>
                </a:lnTo>
                <a:lnTo>
                  <a:pt x="3889" y="170"/>
                </a:lnTo>
                <a:lnTo>
                  <a:pt x="3890" y="213"/>
                </a:lnTo>
                <a:lnTo>
                  <a:pt x="3890" y="213"/>
                </a:lnTo>
                <a:lnTo>
                  <a:pt x="3890" y="213"/>
                </a:lnTo>
                <a:lnTo>
                  <a:pt x="3891" y="215"/>
                </a:lnTo>
                <a:lnTo>
                  <a:pt x="3891" y="214"/>
                </a:lnTo>
                <a:lnTo>
                  <a:pt x="3891" y="214"/>
                </a:lnTo>
                <a:lnTo>
                  <a:pt x="3891" y="212"/>
                </a:lnTo>
                <a:lnTo>
                  <a:pt x="3892" y="215"/>
                </a:lnTo>
                <a:lnTo>
                  <a:pt x="3892" y="215"/>
                </a:lnTo>
                <a:lnTo>
                  <a:pt x="3892" y="215"/>
                </a:lnTo>
                <a:lnTo>
                  <a:pt x="3893" y="216"/>
                </a:lnTo>
                <a:lnTo>
                  <a:pt x="3893" y="215"/>
                </a:lnTo>
                <a:lnTo>
                  <a:pt x="3893" y="215"/>
                </a:lnTo>
                <a:lnTo>
                  <a:pt x="3893" y="215"/>
                </a:lnTo>
                <a:lnTo>
                  <a:pt x="3893" y="215"/>
                </a:lnTo>
                <a:lnTo>
                  <a:pt x="3894" y="216"/>
                </a:lnTo>
                <a:lnTo>
                  <a:pt x="3894" y="216"/>
                </a:lnTo>
                <a:lnTo>
                  <a:pt x="3895" y="215"/>
                </a:lnTo>
                <a:lnTo>
                  <a:pt x="3895" y="216"/>
                </a:lnTo>
                <a:lnTo>
                  <a:pt x="3895" y="216"/>
                </a:lnTo>
                <a:lnTo>
                  <a:pt x="3896" y="216"/>
                </a:lnTo>
                <a:lnTo>
                  <a:pt x="3896" y="216"/>
                </a:lnTo>
                <a:lnTo>
                  <a:pt x="3896" y="215"/>
                </a:lnTo>
                <a:lnTo>
                  <a:pt x="3897" y="215"/>
                </a:lnTo>
                <a:lnTo>
                  <a:pt x="3897" y="215"/>
                </a:lnTo>
                <a:lnTo>
                  <a:pt x="3897" y="214"/>
                </a:lnTo>
                <a:lnTo>
                  <a:pt x="3897" y="216"/>
                </a:lnTo>
                <a:lnTo>
                  <a:pt x="3898" y="215"/>
                </a:lnTo>
                <a:lnTo>
                  <a:pt x="3898" y="215"/>
                </a:lnTo>
                <a:lnTo>
                  <a:pt x="3898" y="173"/>
                </a:lnTo>
                <a:lnTo>
                  <a:pt x="3899" y="214"/>
                </a:lnTo>
                <a:lnTo>
                  <a:pt x="3899" y="214"/>
                </a:lnTo>
                <a:lnTo>
                  <a:pt x="3899" y="215"/>
                </a:lnTo>
                <a:lnTo>
                  <a:pt x="3899" y="30"/>
                </a:lnTo>
                <a:lnTo>
                  <a:pt x="3900" y="181"/>
                </a:lnTo>
                <a:lnTo>
                  <a:pt x="3900" y="184"/>
                </a:lnTo>
                <a:lnTo>
                  <a:pt x="3901" y="216"/>
                </a:lnTo>
                <a:lnTo>
                  <a:pt x="3901" y="215"/>
                </a:lnTo>
                <a:lnTo>
                  <a:pt x="3901" y="215"/>
                </a:lnTo>
                <a:lnTo>
                  <a:pt x="3901" y="215"/>
                </a:lnTo>
                <a:lnTo>
                  <a:pt x="3902" y="216"/>
                </a:lnTo>
                <a:lnTo>
                  <a:pt x="3902" y="216"/>
                </a:lnTo>
                <a:lnTo>
                  <a:pt x="3903" y="216"/>
                </a:lnTo>
                <a:lnTo>
                  <a:pt x="3903" y="216"/>
                </a:lnTo>
                <a:lnTo>
                  <a:pt x="3903" y="215"/>
                </a:lnTo>
                <a:lnTo>
                  <a:pt x="3904" y="216"/>
                </a:lnTo>
                <a:lnTo>
                  <a:pt x="3904" y="216"/>
                </a:lnTo>
                <a:lnTo>
                  <a:pt x="3904" y="216"/>
                </a:lnTo>
                <a:lnTo>
                  <a:pt x="3905" y="215"/>
                </a:lnTo>
                <a:lnTo>
                  <a:pt x="3905" y="215"/>
                </a:lnTo>
                <a:lnTo>
                  <a:pt x="3905" y="215"/>
                </a:lnTo>
                <a:lnTo>
                  <a:pt x="3905" y="215"/>
                </a:lnTo>
                <a:lnTo>
                  <a:pt x="3905" y="216"/>
                </a:lnTo>
                <a:lnTo>
                  <a:pt x="3906" y="216"/>
                </a:lnTo>
                <a:lnTo>
                  <a:pt x="3906" y="216"/>
                </a:lnTo>
                <a:lnTo>
                  <a:pt x="3906" y="216"/>
                </a:lnTo>
                <a:lnTo>
                  <a:pt x="3907" y="212"/>
                </a:lnTo>
                <a:lnTo>
                  <a:pt x="3907" y="215"/>
                </a:lnTo>
                <a:lnTo>
                  <a:pt x="3907" y="215"/>
                </a:lnTo>
                <a:lnTo>
                  <a:pt x="3908" y="215"/>
                </a:lnTo>
                <a:lnTo>
                  <a:pt x="3908" y="212"/>
                </a:lnTo>
                <a:lnTo>
                  <a:pt x="3908" y="214"/>
                </a:lnTo>
                <a:lnTo>
                  <a:pt x="3908" y="214"/>
                </a:lnTo>
                <a:lnTo>
                  <a:pt x="3908" y="181"/>
                </a:lnTo>
                <a:lnTo>
                  <a:pt x="3909" y="214"/>
                </a:lnTo>
                <a:lnTo>
                  <a:pt x="3909" y="213"/>
                </a:lnTo>
                <a:lnTo>
                  <a:pt x="3910" y="213"/>
                </a:lnTo>
                <a:lnTo>
                  <a:pt x="3910" y="170"/>
                </a:lnTo>
                <a:lnTo>
                  <a:pt x="3910" y="214"/>
                </a:lnTo>
                <a:lnTo>
                  <a:pt x="3910" y="214"/>
                </a:lnTo>
                <a:lnTo>
                  <a:pt x="3911" y="206"/>
                </a:lnTo>
                <a:lnTo>
                  <a:pt x="3911" y="65"/>
                </a:lnTo>
                <a:lnTo>
                  <a:pt x="3912" y="215"/>
                </a:lnTo>
                <a:lnTo>
                  <a:pt x="3912" y="215"/>
                </a:lnTo>
                <a:lnTo>
                  <a:pt x="3912" y="214"/>
                </a:lnTo>
                <a:lnTo>
                  <a:pt x="3912" y="215"/>
                </a:lnTo>
                <a:lnTo>
                  <a:pt x="3913" y="215"/>
                </a:lnTo>
                <a:lnTo>
                  <a:pt x="3913" y="215"/>
                </a:lnTo>
                <a:lnTo>
                  <a:pt x="3913" y="215"/>
                </a:lnTo>
                <a:lnTo>
                  <a:pt x="3914" y="216"/>
                </a:lnTo>
                <a:lnTo>
                  <a:pt x="3914" y="216"/>
                </a:lnTo>
                <a:lnTo>
                  <a:pt x="3914" y="216"/>
                </a:lnTo>
                <a:lnTo>
                  <a:pt x="3914" y="215"/>
                </a:lnTo>
                <a:lnTo>
                  <a:pt x="3915" y="216"/>
                </a:lnTo>
                <a:lnTo>
                  <a:pt x="3915" y="216"/>
                </a:lnTo>
                <a:lnTo>
                  <a:pt x="3915" y="216"/>
                </a:lnTo>
                <a:lnTo>
                  <a:pt x="3915" y="216"/>
                </a:lnTo>
                <a:lnTo>
                  <a:pt x="3916" y="215"/>
                </a:lnTo>
                <a:lnTo>
                  <a:pt x="3916" y="216"/>
                </a:lnTo>
                <a:lnTo>
                  <a:pt x="3916" y="216"/>
                </a:lnTo>
                <a:lnTo>
                  <a:pt x="3916" y="216"/>
                </a:lnTo>
                <a:lnTo>
                  <a:pt x="3917" y="215"/>
                </a:lnTo>
                <a:lnTo>
                  <a:pt x="3917" y="215"/>
                </a:lnTo>
                <a:lnTo>
                  <a:pt x="3917" y="215"/>
                </a:lnTo>
                <a:lnTo>
                  <a:pt x="3918" y="216"/>
                </a:lnTo>
                <a:lnTo>
                  <a:pt x="3918" y="214"/>
                </a:lnTo>
                <a:lnTo>
                  <a:pt x="3918" y="216"/>
                </a:lnTo>
                <a:lnTo>
                  <a:pt x="3919" y="216"/>
                </a:lnTo>
                <a:lnTo>
                  <a:pt x="3919" y="216"/>
                </a:lnTo>
                <a:lnTo>
                  <a:pt x="3919" y="215"/>
                </a:lnTo>
                <a:lnTo>
                  <a:pt x="3920" y="215"/>
                </a:lnTo>
                <a:lnTo>
                  <a:pt x="3920" y="216"/>
                </a:lnTo>
                <a:lnTo>
                  <a:pt x="3921" y="72"/>
                </a:lnTo>
                <a:lnTo>
                  <a:pt x="3921" y="73"/>
                </a:lnTo>
                <a:lnTo>
                  <a:pt x="3921" y="214"/>
                </a:lnTo>
                <a:lnTo>
                  <a:pt x="3922" y="215"/>
                </a:lnTo>
                <a:lnTo>
                  <a:pt x="3922" y="214"/>
                </a:lnTo>
                <a:lnTo>
                  <a:pt x="3922" y="215"/>
                </a:lnTo>
                <a:lnTo>
                  <a:pt x="3922" y="215"/>
                </a:lnTo>
                <a:lnTo>
                  <a:pt x="3922" y="215"/>
                </a:lnTo>
                <a:lnTo>
                  <a:pt x="3923" y="216"/>
                </a:lnTo>
                <a:lnTo>
                  <a:pt x="3923" y="216"/>
                </a:lnTo>
                <a:lnTo>
                  <a:pt x="3923" y="216"/>
                </a:lnTo>
                <a:lnTo>
                  <a:pt x="3923" y="214"/>
                </a:lnTo>
                <a:lnTo>
                  <a:pt x="3924" y="216"/>
                </a:lnTo>
                <a:lnTo>
                  <a:pt x="3924" y="216"/>
                </a:lnTo>
                <a:lnTo>
                  <a:pt x="3925" y="215"/>
                </a:lnTo>
                <a:lnTo>
                  <a:pt x="3925" y="215"/>
                </a:lnTo>
                <a:lnTo>
                  <a:pt x="3925" y="215"/>
                </a:lnTo>
                <a:lnTo>
                  <a:pt x="3926" y="216"/>
                </a:lnTo>
                <a:lnTo>
                  <a:pt x="3926" y="216"/>
                </a:lnTo>
                <a:lnTo>
                  <a:pt x="3927" y="216"/>
                </a:lnTo>
                <a:lnTo>
                  <a:pt x="3927" y="174"/>
                </a:lnTo>
                <a:lnTo>
                  <a:pt x="3928" y="215"/>
                </a:lnTo>
                <a:lnTo>
                  <a:pt x="3928" y="216"/>
                </a:lnTo>
                <a:lnTo>
                  <a:pt x="3929" y="172"/>
                </a:lnTo>
                <a:lnTo>
                  <a:pt x="3929" y="213"/>
                </a:lnTo>
                <a:lnTo>
                  <a:pt x="3929" y="184"/>
                </a:lnTo>
                <a:lnTo>
                  <a:pt x="3929" y="215"/>
                </a:lnTo>
                <a:lnTo>
                  <a:pt x="3930" y="172"/>
                </a:lnTo>
                <a:lnTo>
                  <a:pt x="3930" y="214"/>
                </a:lnTo>
                <a:lnTo>
                  <a:pt x="3930" y="214"/>
                </a:lnTo>
                <a:lnTo>
                  <a:pt x="3931" y="215"/>
                </a:lnTo>
                <a:lnTo>
                  <a:pt x="3931" y="211"/>
                </a:lnTo>
                <a:lnTo>
                  <a:pt x="3931" y="172"/>
                </a:lnTo>
                <a:lnTo>
                  <a:pt x="3931" y="172"/>
                </a:lnTo>
                <a:lnTo>
                  <a:pt x="3931" y="213"/>
                </a:lnTo>
                <a:lnTo>
                  <a:pt x="3932" y="213"/>
                </a:lnTo>
                <a:lnTo>
                  <a:pt x="3932" y="211"/>
                </a:lnTo>
                <a:lnTo>
                  <a:pt x="3933" y="214"/>
                </a:lnTo>
                <a:lnTo>
                  <a:pt x="3933" y="181"/>
                </a:lnTo>
                <a:lnTo>
                  <a:pt x="3933" y="214"/>
                </a:lnTo>
                <a:lnTo>
                  <a:pt x="3934" y="214"/>
                </a:lnTo>
                <a:lnTo>
                  <a:pt x="3934" y="216"/>
                </a:lnTo>
                <a:lnTo>
                  <a:pt x="3934" y="207"/>
                </a:lnTo>
                <a:lnTo>
                  <a:pt x="3934" y="213"/>
                </a:lnTo>
                <a:lnTo>
                  <a:pt x="3935" y="215"/>
                </a:lnTo>
                <a:lnTo>
                  <a:pt x="3935" y="215"/>
                </a:lnTo>
                <a:lnTo>
                  <a:pt x="3936" y="216"/>
                </a:lnTo>
                <a:lnTo>
                  <a:pt x="3936" y="216"/>
                </a:lnTo>
                <a:lnTo>
                  <a:pt x="3936" y="216"/>
                </a:lnTo>
                <a:lnTo>
                  <a:pt x="3937" y="215"/>
                </a:lnTo>
                <a:lnTo>
                  <a:pt x="3937" y="215"/>
                </a:lnTo>
                <a:lnTo>
                  <a:pt x="3937" y="215"/>
                </a:lnTo>
                <a:lnTo>
                  <a:pt x="3937" y="213"/>
                </a:lnTo>
                <a:lnTo>
                  <a:pt x="3938" y="216"/>
                </a:lnTo>
                <a:lnTo>
                  <a:pt x="3938" y="216"/>
                </a:lnTo>
                <a:lnTo>
                  <a:pt x="3938" y="216"/>
                </a:lnTo>
                <a:lnTo>
                  <a:pt x="3938" y="216"/>
                </a:lnTo>
                <a:lnTo>
                  <a:pt x="3939" y="215"/>
                </a:lnTo>
                <a:lnTo>
                  <a:pt x="3939" y="215"/>
                </a:lnTo>
                <a:lnTo>
                  <a:pt x="3939" y="215"/>
                </a:lnTo>
                <a:lnTo>
                  <a:pt x="3940" y="214"/>
                </a:lnTo>
                <a:lnTo>
                  <a:pt x="3940" y="216"/>
                </a:lnTo>
                <a:lnTo>
                  <a:pt x="3940" y="216"/>
                </a:lnTo>
                <a:lnTo>
                  <a:pt x="3940" y="216"/>
                </a:lnTo>
                <a:lnTo>
                  <a:pt x="3940" y="216"/>
                </a:lnTo>
                <a:lnTo>
                  <a:pt x="3941" y="214"/>
                </a:lnTo>
                <a:lnTo>
                  <a:pt x="3941" y="214"/>
                </a:lnTo>
                <a:lnTo>
                  <a:pt x="3942" y="214"/>
                </a:lnTo>
                <a:lnTo>
                  <a:pt x="3942" y="214"/>
                </a:lnTo>
                <a:lnTo>
                  <a:pt x="3942" y="71"/>
                </a:lnTo>
                <a:lnTo>
                  <a:pt x="3942" y="72"/>
                </a:lnTo>
                <a:lnTo>
                  <a:pt x="3943" y="72"/>
                </a:lnTo>
                <a:lnTo>
                  <a:pt x="3944" y="216"/>
                </a:lnTo>
                <a:lnTo>
                  <a:pt x="3944" y="215"/>
                </a:lnTo>
                <a:lnTo>
                  <a:pt x="3944" y="215"/>
                </a:lnTo>
                <a:lnTo>
                  <a:pt x="3944" y="216"/>
                </a:lnTo>
                <a:lnTo>
                  <a:pt x="3945" y="214"/>
                </a:lnTo>
                <a:lnTo>
                  <a:pt x="3945" y="214"/>
                </a:lnTo>
                <a:lnTo>
                  <a:pt x="3945" y="214"/>
                </a:lnTo>
                <a:lnTo>
                  <a:pt x="3945" y="174"/>
                </a:lnTo>
                <a:lnTo>
                  <a:pt x="3945" y="216"/>
                </a:lnTo>
                <a:lnTo>
                  <a:pt x="3946" y="215"/>
                </a:lnTo>
                <a:lnTo>
                  <a:pt x="3946" y="187"/>
                </a:lnTo>
                <a:lnTo>
                  <a:pt x="3947" y="216"/>
                </a:lnTo>
                <a:lnTo>
                  <a:pt x="3947" y="176"/>
                </a:lnTo>
                <a:lnTo>
                  <a:pt x="3947" y="216"/>
                </a:lnTo>
                <a:lnTo>
                  <a:pt x="3947" y="216"/>
                </a:lnTo>
                <a:lnTo>
                  <a:pt x="3947" y="174"/>
                </a:lnTo>
                <a:lnTo>
                  <a:pt x="3948" y="216"/>
                </a:lnTo>
                <a:lnTo>
                  <a:pt x="3948" y="216"/>
                </a:lnTo>
                <a:lnTo>
                  <a:pt x="3948" y="216"/>
                </a:lnTo>
                <a:lnTo>
                  <a:pt x="3949" y="215"/>
                </a:lnTo>
                <a:lnTo>
                  <a:pt x="3949" y="215"/>
                </a:lnTo>
                <a:lnTo>
                  <a:pt x="3950" y="215"/>
                </a:lnTo>
                <a:lnTo>
                  <a:pt x="3950" y="216"/>
                </a:lnTo>
                <a:lnTo>
                  <a:pt x="3950" y="214"/>
                </a:lnTo>
                <a:lnTo>
                  <a:pt x="3950" y="215"/>
                </a:lnTo>
                <a:lnTo>
                  <a:pt x="3950" y="215"/>
                </a:lnTo>
                <a:lnTo>
                  <a:pt x="3951" y="174"/>
                </a:lnTo>
                <a:lnTo>
                  <a:pt x="3952" y="215"/>
                </a:lnTo>
                <a:lnTo>
                  <a:pt x="3952" y="215"/>
                </a:lnTo>
                <a:lnTo>
                  <a:pt x="3952" y="215"/>
                </a:lnTo>
                <a:lnTo>
                  <a:pt x="3952" y="66"/>
                </a:lnTo>
                <a:lnTo>
                  <a:pt x="3953" y="215"/>
                </a:lnTo>
                <a:lnTo>
                  <a:pt x="3953" y="215"/>
                </a:lnTo>
                <a:lnTo>
                  <a:pt x="3953" y="215"/>
                </a:lnTo>
                <a:lnTo>
                  <a:pt x="3953" y="216"/>
                </a:lnTo>
                <a:lnTo>
                  <a:pt x="3953" y="174"/>
                </a:lnTo>
                <a:lnTo>
                  <a:pt x="3954" y="212"/>
                </a:lnTo>
                <a:lnTo>
                  <a:pt x="3954" y="212"/>
                </a:lnTo>
                <a:lnTo>
                  <a:pt x="3954" y="172"/>
                </a:lnTo>
                <a:lnTo>
                  <a:pt x="3954" y="214"/>
                </a:lnTo>
                <a:lnTo>
                  <a:pt x="3955" y="214"/>
                </a:lnTo>
                <a:lnTo>
                  <a:pt x="3955" y="212"/>
                </a:lnTo>
                <a:lnTo>
                  <a:pt x="3955" y="212"/>
                </a:lnTo>
                <a:lnTo>
                  <a:pt x="3956" y="216"/>
                </a:lnTo>
                <a:lnTo>
                  <a:pt x="3956" y="216"/>
                </a:lnTo>
                <a:lnTo>
                  <a:pt x="3956" y="216"/>
                </a:lnTo>
                <a:lnTo>
                  <a:pt x="3956" y="210"/>
                </a:lnTo>
                <a:lnTo>
                  <a:pt x="3957" y="216"/>
                </a:lnTo>
                <a:lnTo>
                  <a:pt x="3957" y="216"/>
                </a:lnTo>
                <a:lnTo>
                  <a:pt x="3958" y="216"/>
                </a:lnTo>
                <a:lnTo>
                  <a:pt x="3958" y="216"/>
                </a:lnTo>
                <a:lnTo>
                  <a:pt x="3958" y="215"/>
                </a:lnTo>
                <a:lnTo>
                  <a:pt x="3958" y="216"/>
                </a:lnTo>
                <a:lnTo>
                  <a:pt x="3958" y="216"/>
                </a:lnTo>
                <a:lnTo>
                  <a:pt x="3959" y="216"/>
                </a:lnTo>
                <a:lnTo>
                  <a:pt x="3960" y="215"/>
                </a:lnTo>
                <a:lnTo>
                  <a:pt x="3960" y="215"/>
                </a:lnTo>
                <a:lnTo>
                  <a:pt x="3960" y="215"/>
                </a:lnTo>
                <a:lnTo>
                  <a:pt x="3960" y="216"/>
                </a:lnTo>
                <a:lnTo>
                  <a:pt x="3961" y="216"/>
                </a:lnTo>
                <a:lnTo>
                  <a:pt x="3961" y="216"/>
                </a:lnTo>
                <a:lnTo>
                  <a:pt x="3961" y="216"/>
                </a:lnTo>
                <a:lnTo>
                  <a:pt x="3961" y="215"/>
                </a:lnTo>
                <a:lnTo>
                  <a:pt x="3962" y="216"/>
                </a:lnTo>
                <a:lnTo>
                  <a:pt x="3962" y="216"/>
                </a:lnTo>
                <a:lnTo>
                  <a:pt x="3962" y="216"/>
                </a:lnTo>
                <a:lnTo>
                  <a:pt x="3963" y="215"/>
                </a:lnTo>
                <a:lnTo>
                  <a:pt x="3963" y="215"/>
                </a:lnTo>
                <a:lnTo>
                  <a:pt x="3963" y="215"/>
                </a:lnTo>
                <a:lnTo>
                  <a:pt x="3964" y="216"/>
                </a:lnTo>
                <a:lnTo>
                  <a:pt x="3964" y="174"/>
                </a:lnTo>
                <a:lnTo>
                  <a:pt x="3964" y="214"/>
                </a:lnTo>
                <a:lnTo>
                  <a:pt x="3964" y="212"/>
                </a:lnTo>
                <a:lnTo>
                  <a:pt x="3965" y="35"/>
                </a:lnTo>
                <a:lnTo>
                  <a:pt x="3965" y="214"/>
                </a:lnTo>
                <a:lnTo>
                  <a:pt x="3965" y="184"/>
                </a:lnTo>
                <a:lnTo>
                  <a:pt x="3966" y="184"/>
                </a:lnTo>
                <a:lnTo>
                  <a:pt x="3966" y="182"/>
                </a:lnTo>
                <a:lnTo>
                  <a:pt x="3966" y="216"/>
                </a:lnTo>
                <a:lnTo>
                  <a:pt x="3966" y="216"/>
                </a:lnTo>
                <a:lnTo>
                  <a:pt x="3967" y="216"/>
                </a:lnTo>
                <a:lnTo>
                  <a:pt x="3968" y="215"/>
                </a:lnTo>
                <a:lnTo>
                  <a:pt x="3968" y="215"/>
                </a:lnTo>
                <a:lnTo>
                  <a:pt x="3968" y="215"/>
                </a:lnTo>
                <a:lnTo>
                  <a:pt x="3968" y="215"/>
                </a:lnTo>
                <a:lnTo>
                  <a:pt x="3968" y="216"/>
                </a:lnTo>
                <a:lnTo>
                  <a:pt x="3969" y="216"/>
                </a:lnTo>
                <a:lnTo>
                  <a:pt x="3969" y="216"/>
                </a:lnTo>
                <a:lnTo>
                  <a:pt x="3969" y="175"/>
                </a:lnTo>
                <a:lnTo>
                  <a:pt x="3970" y="215"/>
                </a:lnTo>
                <a:lnTo>
                  <a:pt x="3970" y="215"/>
                </a:lnTo>
                <a:lnTo>
                  <a:pt x="3970" y="216"/>
                </a:lnTo>
                <a:lnTo>
                  <a:pt x="3970" y="176"/>
                </a:lnTo>
                <a:lnTo>
                  <a:pt x="3971" y="215"/>
                </a:lnTo>
                <a:lnTo>
                  <a:pt x="3971" y="215"/>
                </a:lnTo>
                <a:lnTo>
                  <a:pt x="3971" y="216"/>
                </a:lnTo>
                <a:lnTo>
                  <a:pt x="3972" y="195"/>
                </a:lnTo>
                <a:lnTo>
                  <a:pt x="3972" y="195"/>
                </a:lnTo>
                <a:lnTo>
                  <a:pt x="3973" y="216"/>
                </a:lnTo>
                <a:lnTo>
                  <a:pt x="3973" y="184"/>
                </a:lnTo>
                <a:lnTo>
                  <a:pt x="3974" y="143"/>
                </a:lnTo>
                <a:lnTo>
                  <a:pt x="3974" y="108"/>
                </a:lnTo>
                <a:lnTo>
                  <a:pt x="3974" y="214"/>
                </a:lnTo>
                <a:lnTo>
                  <a:pt x="3974" y="213"/>
                </a:lnTo>
                <a:lnTo>
                  <a:pt x="3975" y="213"/>
                </a:lnTo>
                <a:lnTo>
                  <a:pt x="3975" y="67"/>
                </a:lnTo>
                <a:lnTo>
                  <a:pt x="3976" y="215"/>
                </a:lnTo>
                <a:lnTo>
                  <a:pt x="3976" y="214"/>
                </a:lnTo>
                <a:lnTo>
                  <a:pt x="3976" y="214"/>
                </a:lnTo>
                <a:lnTo>
                  <a:pt x="3976" y="171"/>
                </a:lnTo>
                <a:lnTo>
                  <a:pt x="3976" y="215"/>
                </a:lnTo>
                <a:lnTo>
                  <a:pt x="3977" y="215"/>
                </a:lnTo>
                <a:lnTo>
                  <a:pt x="3977" y="215"/>
                </a:lnTo>
                <a:lnTo>
                  <a:pt x="3977" y="214"/>
                </a:lnTo>
                <a:lnTo>
                  <a:pt x="3978" y="215"/>
                </a:lnTo>
                <a:lnTo>
                  <a:pt x="3978" y="215"/>
                </a:lnTo>
                <a:lnTo>
                  <a:pt x="3978" y="215"/>
                </a:lnTo>
                <a:lnTo>
                  <a:pt x="3979" y="208"/>
                </a:lnTo>
                <a:lnTo>
                  <a:pt x="3979" y="215"/>
                </a:lnTo>
                <a:lnTo>
                  <a:pt x="3979" y="215"/>
                </a:lnTo>
                <a:lnTo>
                  <a:pt x="3980" y="214"/>
                </a:lnTo>
                <a:lnTo>
                  <a:pt x="3980" y="216"/>
                </a:lnTo>
                <a:lnTo>
                  <a:pt x="3980" y="214"/>
                </a:lnTo>
                <a:lnTo>
                  <a:pt x="3981" y="216"/>
                </a:lnTo>
                <a:lnTo>
                  <a:pt x="3981" y="213"/>
                </a:lnTo>
                <a:lnTo>
                  <a:pt x="3981" y="215"/>
                </a:lnTo>
                <a:lnTo>
                  <a:pt x="3981" y="215"/>
                </a:lnTo>
                <a:lnTo>
                  <a:pt x="3982" y="216"/>
                </a:lnTo>
                <a:lnTo>
                  <a:pt x="3983" y="215"/>
                </a:lnTo>
                <a:lnTo>
                  <a:pt x="3983" y="215"/>
                </a:lnTo>
                <a:lnTo>
                  <a:pt x="3983" y="215"/>
                </a:lnTo>
                <a:lnTo>
                  <a:pt x="3983" y="216"/>
                </a:lnTo>
                <a:lnTo>
                  <a:pt x="3984" y="216"/>
                </a:lnTo>
                <a:lnTo>
                  <a:pt x="3984" y="216"/>
                </a:lnTo>
                <a:lnTo>
                  <a:pt x="3984" y="216"/>
                </a:lnTo>
                <a:lnTo>
                  <a:pt x="3984" y="215"/>
                </a:lnTo>
                <a:lnTo>
                  <a:pt x="3985" y="216"/>
                </a:lnTo>
                <a:lnTo>
                  <a:pt x="3985" y="216"/>
                </a:lnTo>
                <a:lnTo>
                  <a:pt x="3985" y="216"/>
                </a:lnTo>
                <a:lnTo>
                  <a:pt x="3986" y="214"/>
                </a:lnTo>
                <a:lnTo>
                  <a:pt x="3986" y="214"/>
                </a:lnTo>
                <a:lnTo>
                  <a:pt x="3986" y="214"/>
                </a:lnTo>
                <a:lnTo>
                  <a:pt x="3986" y="214"/>
                </a:lnTo>
                <a:lnTo>
                  <a:pt x="3987" y="69"/>
                </a:lnTo>
                <a:lnTo>
                  <a:pt x="3987" y="181"/>
                </a:lnTo>
                <a:lnTo>
                  <a:pt x="3987" y="181"/>
                </a:lnTo>
                <a:lnTo>
                  <a:pt x="3988" y="216"/>
                </a:lnTo>
                <a:lnTo>
                  <a:pt x="3988" y="216"/>
                </a:lnTo>
                <a:lnTo>
                  <a:pt x="3989" y="216"/>
                </a:lnTo>
                <a:lnTo>
                  <a:pt x="3989" y="216"/>
                </a:lnTo>
                <a:lnTo>
                  <a:pt x="3989" y="215"/>
                </a:lnTo>
                <a:lnTo>
                  <a:pt x="3989" y="216"/>
                </a:lnTo>
                <a:lnTo>
                  <a:pt x="3989" y="216"/>
                </a:lnTo>
                <a:lnTo>
                  <a:pt x="3990" y="216"/>
                </a:lnTo>
                <a:lnTo>
                  <a:pt x="3991" y="215"/>
                </a:lnTo>
                <a:lnTo>
                  <a:pt x="3991" y="215"/>
                </a:lnTo>
                <a:lnTo>
                  <a:pt x="3991" y="215"/>
                </a:lnTo>
                <a:lnTo>
                  <a:pt x="3991" y="216"/>
                </a:lnTo>
                <a:lnTo>
                  <a:pt x="3991" y="175"/>
                </a:lnTo>
                <a:lnTo>
                  <a:pt x="3992" y="214"/>
                </a:lnTo>
                <a:lnTo>
                  <a:pt x="3992" y="214"/>
                </a:lnTo>
                <a:lnTo>
                  <a:pt x="3992" y="174"/>
                </a:lnTo>
                <a:lnTo>
                  <a:pt x="3993" y="216"/>
                </a:lnTo>
                <a:lnTo>
                  <a:pt x="3993" y="215"/>
                </a:lnTo>
                <a:lnTo>
                  <a:pt x="3993" y="216"/>
                </a:lnTo>
                <a:lnTo>
                  <a:pt x="3993" y="216"/>
                </a:lnTo>
                <a:lnTo>
                  <a:pt x="3993" y="190"/>
                </a:lnTo>
                <a:lnTo>
                  <a:pt x="3994" y="216"/>
                </a:lnTo>
                <a:lnTo>
                  <a:pt x="3994" y="216"/>
                </a:lnTo>
                <a:lnTo>
                  <a:pt x="3995" y="216"/>
                </a:lnTo>
                <a:lnTo>
                  <a:pt x="3995" y="215"/>
                </a:lnTo>
                <a:lnTo>
                  <a:pt x="3995" y="215"/>
                </a:lnTo>
                <a:lnTo>
                  <a:pt x="3995" y="215"/>
                </a:lnTo>
                <a:lnTo>
                  <a:pt x="3995" y="175"/>
                </a:lnTo>
                <a:lnTo>
                  <a:pt x="3996" y="216"/>
                </a:lnTo>
                <a:lnTo>
                  <a:pt x="3996" y="214"/>
                </a:lnTo>
                <a:lnTo>
                  <a:pt x="3997" y="214"/>
                </a:lnTo>
                <a:lnTo>
                  <a:pt x="3997" y="211"/>
                </a:lnTo>
                <a:lnTo>
                  <a:pt x="3997" y="214"/>
                </a:lnTo>
                <a:lnTo>
                  <a:pt x="3998" y="214"/>
                </a:lnTo>
                <a:lnTo>
                  <a:pt x="3998" y="214"/>
                </a:lnTo>
                <a:lnTo>
                  <a:pt x="3999" y="186"/>
                </a:lnTo>
                <a:lnTo>
                  <a:pt x="3999" y="209"/>
                </a:lnTo>
                <a:lnTo>
                  <a:pt x="3999" y="211"/>
                </a:lnTo>
                <a:lnTo>
                  <a:pt x="3999" y="202"/>
                </a:lnTo>
                <a:lnTo>
                  <a:pt x="4000" y="203"/>
                </a:lnTo>
                <a:lnTo>
                  <a:pt x="4000" y="204"/>
                </a:lnTo>
                <a:lnTo>
                  <a:pt x="4001" y="216"/>
                </a:lnTo>
                <a:lnTo>
                  <a:pt x="4001" y="216"/>
                </a:lnTo>
                <a:lnTo>
                  <a:pt x="4001" y="216"/>
                </a:lnTo>
                <a:lnTo>
                  <a:pt x="4001" y="214"/>
                </a:lnTo>
                <a:lnTo>
                  <a:pt x="4002" y="216"/>
                </a:lnTo>
                <a:lnTo>
                  <a:pt x="4002" y="216"/>
                </a:lnTo>
                <a:lnTo>
                  <a:pt x="4002" y="216"/>
                </a:lnTo>
                <a:lnTo>
                  <a:pt x="4003" y="214"/>
                </a:lnTo>
                <a:lnTo>
                  <a:pt x="4003" y="214"/>
                </a:lnTo>
                <a:lnTo>
                  <a:pt x="4003" y="214"/>
                </a:lnTo>
                <a:lnTo>
                  <a:pt x="4004" y="216"/>
                </a:lnTo>
                <a:lnTo>
                  <a:pt x="4004" y="216"/>
                </a:lnTo>
                <a:lnTo>
                  <a:pt x="4005" y="216"/>
                </a:lnTo>
                <a:lnTo>
                  <a:pt x="4005" y="216"/>
                </a:lnTo>
                <a:lnTo>
                  <a:pt x="4005" y="214"/>
                </a:lnTo>
                <a:lnTo>
                  <a:pt x="4005" y="216"/>
                </a:lnTo>
                <a:lnTo>
                  <a:pt x="4006" y="216"/>
                </a:lnTo>
                <a:lnTo>
                  <a:pt x="4006" y="216"/>
                </a:lnTo>
                <a:lnTo>
                  <a:pt x="4007" y="214"/>
                </a:lnTo>
                <a:lnTo>
                  <a:pt x="4007" y="216"/>
                </a:lnTo>
                <a:lnTo>
                  <a:pt x="4007" y="216"/>
                </a:lnTo>
                <a:lnTo>
                  <a:pt x="4007" y="174"/>
                </a:lnTo>
                <a:lnTo>
                  <a:pt x="4008" y="213"/>
                </a:lnTo>
                <a:lnTo>
                  <a:pt x="4008" y="213"/>
                </a:lnTo>
                <a:lnTo>
                  <a:pt x="4008" y="215"/>
                </a:lnTo>
                <a:lnTo>
                  <a:pt x="4009" y="65"/>
                </a:lnTo>
                <a:lnTo>
                  <a:pt x="4009" y="212"/>
                </a:lnTo>
                <a:lnTo>
                  <a:pt x="4009" y="210"/>
                </a:lnTo>
                <a:lnTo>
                  <a:pt x="4009" y="182"/>
                </a:lnTo>
                <a:lnTo>
                  <a:pt x="4010" y="216"/>
                </a:lnTo>
                <a:lnTo>
                  <a:pt x="4010" y="216"/>
                </a:lnTo>
                <a:lnTo>
                  <a:pt x="4010" y="216"/>
                </a:lnTo>
                <a:lnTo>
                  <a:pt x="4010" y="216"/>
                </a:lnTo>
                <a:lnTo>
                  <a:pt x="4011" y="215"/>
                </a:lnTo>
                <a:lnTo>
                  <a:pt x="4011" y="215"/>
                </a:lnTo>
                <a:lnTo>
                  <a:pt x="4011" y="215"/>
                </a:lnTo>
                <a:lnTo>
                  <a:pt x="4012" y="216"/>
                </a:lnTo>
                <a:lnTo>
                  <a:pt x="4012" y="175"/>
                </a:lnTo>
                <a:lnTo>
                  <a:pt x="4012" y="215"/>
                </a:lnTo>
                <a:lnTo>
                  <a:pt x="4013" y="215"/>
                </a:lnTo>
                <a:lnTo>
                  <a:pt x="4013" y="143"/>
                </a:lnTo>
                <a:lnTo>
                  <a:pt x="4013" y="215"/>
                </a:lnTo>
                <a:lnTo>
                  <a:pt x="4013" y="214"/>
                </a:lnTo>
                <a:lnTo>
                  <a:pt x="4014" y="214"/>
                </a:lnTo>
                <a:lnTo>
                  <a:pt x="4014" y="172"/>
                </a:lnTo>
                <a:lnTo>
                  <a:pt x="4014" y="215"/>
                </a:lnTo>
                <a:lnTo>
                  <a:pt x="4015" y="215"/>
                </a:lnTo>
                <a:lnTo>
                  <a:pt x="4015" y="215"/>
                </a:lnTo>
                <a:lnTo>
                  <a:pt x="4015" y="174"/>
                </a:lnTo>
                <a:lnTo>
                  <a:pt x="4015" y="216"/>
                </a:lnTo>
                <a:lnTo>
                  <a:pt x="4016" y="216"/>
                </a:lnTo>
                <a:lnTo>
                  <a:pt x="4016" y="216"/>
                </a:lnTo>
                <a:lnTo>
                  <a:pt x="4016" y="213"/>
                </a:lnTo>
                <a:lnTo>
                  <a:pt x="4017" y="215"/>
                </a:lnTo>
                <a:lnTo>
                  <a:pt x="4017" y="215"/>
                </a:lnTo>
                <a:lnTo>
                  <a:pt x="4017" y="215"/>
                </a:lnTo>
                <a:lnTo>
                  <a:pt x="4018" y="172"/>
                </a:lnTo>
                <a:lnTo>
                  <a:pt x="4018" y="214"/>
                </a:lnTo>
                <a:lnTo>
                  <a:pt x="4018" y="214"/>
                </a:lnTo>
                <a:lnTo>
                  <a:pt x="4018" y="214"/>
                </a:lnTo>
                <a:lnTo>
                  <a:pt x="4019" y="157"/>
                </a:lnTo>
                <a:lnTo>
                  <a:pt x="4019" y="211"/>
                </a:lnTo>
                <a:lnTo>
                  <a:pt x="4019" y="182"/>
                </a:lnTo>
                <a:lnTo>
                  <a:pt x="4020" y="212"/>
                </a:lnTo>
                <a:lnTo>
                  <a:pt x="4020" y="169"/>
                </a:lnTo>
                <a:lnTo>
                  <a:pt x="4020" y="171"/>
                </a:lnTo>
                <a:lnTo>
                  <a:pt x="4020" y="171"/>
                </a:lnTo>
                <a:lnTo>
                  <a:pt x="4021" y="126"/>
                </a:lnTo>
                <a:lnTo>
                  <a:pt x="4021" y="170"/>
                </a:lnTo>
                <a:lnTo>
                  <a:pt x="4022" y="170"/>
                </a:lnTo>
                <a:lnTo>
                  <a:pt x="4022" y="169"/>
                </a:lnTo>
                <a:lnTo>
                  <a:pt x="4023" y="203"/>
                </a:lnTo>
                <a:lnTo>
                  <a:pt x="4023" y="200"/>
                </a:lnTo>
                <a:lnTo>
                  <a:pt x="4024" y="215"/>
                </a:lnTo>
                <a:lnTo>
                  <a:pt x="4024" y="215"/>
                </a:lnTo>
                <a:lnTo>
                  <a:pt x="4024" y="215"/>
                </a:lnTo>
                <a:lnTo>
                  <a:pt x="4025" y="213"/>
                </a:lnTo>
                <a:lnTo>
                  <a:pt x="4025" y="215"/>
                </a:lnTo>
                <a:lnTo>
                  <a:pt x="4025" y="215"/>
                </a:lnTo>
                <a:lnTo>
                  <a:pt x="4025" y="215"/>
                </a:lnTo>
                <a:lnTo>
                  <a:pt x="4025" y="214"/>
                </a:lnTo>
                <a:lnTo>
                  <a:pt x="4026" y="214"/>
                </a:lnTo>
                <a:lnTo>
                  <a:pt x="4026" y="215"/>
                </a:lnTo>
                <a:lnTo>
                  <a:pt x="4027" y="214"/>
                </a:lnTo>
                <a:lnTo>
                  <a:pt x="4027" y="214"/>
                </a:lnTo>
                <a:lnTo>
                  <a:pt x="4027" y="214"/>
                </a:lnTo>
                <a:lnTo>
                  <a:pt x="4027" y="215"/>
                </a:lnTo>
                <a:lnTo>
                  <a:pt x="4028" y="214"/>
                </a:lnTo>
                <a:lnTo>
                  <a:pt x="4028" y="214"/>
                </a:lnTo>
                <a:lnTo>
                  <a:pt x="4028" y="214"/>
                </a:lnTo>
                <a:lnTo>
                  <a:pt x="4029" y="215"/>
                </a:lnTo>
                <a:lnTo>
                  <a:pt x="4029" y="214"/>
                </a:lnTo>
                <a:lnTo>
                  <a:pt x="4029" y="214"/>
                </a:lnTo>
                <a:lnTo>
                  <a:pt x="4030" y="214"/>
                </a:lnTo>
                <a:lnTo>
                  <a:pt x="4030" y="215"/>
                </a:lnTo>
                <a:lnTo>
                  <a:pt x="4031" y="214"/>
                </a:lnTo>
                <a:lnTo>
                  <a:pt x="4031" y="215"/>
                </a:lnTo>
                <a:lnTo>
                  <a:pt x="4031" y="215"/>
                </a:lnTo>
                <a:lnTo>
                  <a:pt x="4032" y="174"/>
                </a:lnTo>
                <a:lnTo>
                  <a:pt x="4032" y="174"/>
                </a:lnTo>
                <a:lnTo>
                  <a:pt x="4033" y="172"/>
                </a:lnTo>
                <a:lnTo>
                  <a:pt x="4033" y="214"/>
                </a:lnTo>
                <a:lnTo>
                  <a:pt x="4033" y="213"/>
                </a:lnTo>
                <a:lnTo>
                  <a:pt x="4033" y="213"/>
                </a:lnTo>
                <a:lnTo>
                  <a:pt x="4033" y="213"/>
                </a:lnTo>
                <a:lnTo>
                  <a:pt x="4034" y="216"/>
                </a:lnTo>
                <a:lnTo>
                  <a:pt x="4034" y="215"/>
                </a:lnTo>
                <a:lnTo>
                  <a:pt x="4034" y="215"/>
                </a:lnTo>
                <a:lnTo>
                  <a:pt x="4035" y="216"/>
                </a:lnTo>
                <a:lnTo>
                  <a:pt x="4035" y="174"/>
                </a:lnTo>
                <a:lnTo>
                  <a:pt x="4035" y="215"/>
                </a:lnTo>
                <a:lnTo>
                  <a:pt x="4035" y="215"/>
                </a:lnTo>
                <a:lnTo>
                  <a:pt x="4035" y="174"/>
                </a:lnTo>
                <a:lnTo>
                  <a:pt x="4036" y="216"/>
                </a:lnTo>
                <a:lnTo>
                  <a:pt x="4036" y="215"/>
                </a:lnTo>
                <a:lnTo>
                  <a:pt x="4037" y="215"/>
                </a:lnTo>
                <a:lnTo>
                  <a:pt x="4037" y="216"/>
                </a:lnTo>
                <a:lnTo>
                  <a:pt x="4037" y="215"/>
                </a:lnTo>
                <a:lnTo>
                  <a:pt x="4037" y="215"/>
                </a:lnTo>
                <a:lnTo>
                  <a:pt x="4038" y="215"/>
                </a:lnTo>
                <a:lnTo>
                  <a:pt x="4038" y="216"/>
                </a:lnTo>
                <a:lnTo>
                  <a:pt x="4039" y="215"/>
                </a:lnTo>
                <a:lnTo>
                  <a:pt x="4039" y="215"/>
                </a:lnTo>
                <a:lnTo>
                  <a:pt x="4039" y="215"/>
                </a:lnTo>
                <a:lnTo>
                  <a:pt x="4039" y="216"/>
                </a:lnTo>
                <a:lnTo>
                  <a:pt x="4040" y="210"/>
                </a:lnTo>
                <a:lnTo>
                  <a:pt x="4040" y="213"/>
                </a:lnTo>
                <a:lnTo>
                  <a:pt x="4040" y="213"/>
                </a:lnTo>
                <a:lnTo>
                  <a:pt x="4040" y="141"/>
                </a:lnTo>
                <a:lnTo>
                  <a:pt x="4041" y="215"/>
                </a:lnTo>
                <a:lnTo>
                  <a:pt x="4041" y="215"/>
                </a:lnTo>
                <a:lnTo>
                  <a:pt x="4041" y="215"/>
                </a:lnTo>
                <a:lnTo>
                  <a:pt x="4042" y="69"/>
                </a:lnTo>
                <a:lnTo>
                  <a:pt x="4042" y="195"/>
                </a:lnTo>
                <a:lnTo>
                  <a:pt x="4042" y="195"/>
                </a:lnTo>
                <a:lnTo>
                  <a:pt x="4042" y="211"/>
                </a:lnTo>
                <a:lnTo>
                  <a:pt x="4043" y="119"/>
                </a:lnTo>
                <a:lnTo>
                  <a:pt x="4043" y="198"/>
                </a:lnTo>
                <a:lnTo>
                  <a:pt x="4043" y="198"/>
                </a:lnTo>
                <a:lnTo>
                  <a:pt x="4044" y="199"/>
                </a:lnTo>
                <a:lnTo>
                  <a:pt x="4044" y="197"/>
                </a:lnTo>
                <a:lnTo>
                  <a:pt x="4044" y="198"/>
                </a:lnTo>
                <a:lnTo>
                  <a:pt x="4045" y="198"/>
                </a:lnTo>
                <a:lnTo>
                  <a:pt x="4045" y="152"/>
                </a:lnTo>
                <a:lnTo>
                  <a:pt x="4045" y="199"/>
                </a:lnTo>
                <a:lnTo>
                  <a:pt x="4045" y="197"/>
                </a:lnTo>
                <a:lnTo>
                  <a:pt x="4045" y="164"/>
                </a:lnTo>
                <a:lnTo>
                  <a:pt x="4046" y="162"/>
                </a:lnTo>
                <a:lnTo>
                  <a:pt x="4047" y="214"/>
                </a:lnTo>
                <a:lnTo>
                  <a:pt x="4047" y="213"/>
                </a:lnTo>
                <a:lnTo>
                  <a:pt x="4047" y="213"/>
                </a:lnTo>
                <a:lnTo>
                  <a:pt x="4047" y="211"/>
                </a:lnTo>
                <a:lnTo>
                  <a:pt x="4047" y="216"/>
                </a:lnTo>
                <a:lnTo>
                  <a:pt x="4048" y="216"/>
                </a:lnTo>
                <a:lnTo>
                  <a:pt x="4048" y="216"/>
                </a:lnTo>
                <a:lnTo>
                  <a:pt x="4048" y="213"/>
                </a:lnTo>
                <a:lnTo>
                  <a:pt x="4049" y="216"/>
                </a:lnTo>
                <a:lnTo>
                  <a:pt x="4049" y="216"/>
                </a:lnTo>
                <a:lnTo>
                  <a:pt x="4049" y="215"/>
                </a:lnTo>
                <a:lnTo>
                  <a:pt x="4050" y="216"/>
                </a:lnTo>
                <a:lnTo>
                  <a:pt x="4050" y="216"/>
                </a:lnTo>
                <a:lnTo>
                  <a:pt x="4050" y="216"/>
                </a:lnTo>
                <a:lnTo>
                  <a:pt x="4050" y="216"/>
                </a:lnTo>
                <a:lnTo>
                  <a:pt x="4051" y="215"/>
                </a:lnTo>
                <a:lnTo>
                  <a:pt x="4051" y="216"/>
                </a:lnTo>
                <a:lnTo>
                  <a:pt x="4051" y="216"/>
                </a:lnTo>
                <a:lnTo>
                  <a:pt x="4052" y="215"/>
                </a:lnTo>
                <a:lnTo>
                  <a:pt x="4052" y="215"/>
                </a:lnTo>
                <a:lnTo>
                  <a:pt x="4053" y="214"/>
                </a:lnTo>
                <a:lnTo>
                  <a:pt x="4053" y="216"/>
                </a:lnTo>
                <a:lnTo>
                  <a:pt x="4053" y="170"/>
                </a:lnTo>
                <a:lnTo>
                  <a:pt x="4053" y="213"/>
                </a:lnTo>
                <a:lnTo>
                  <a:pt x="4053" y="213"/>
                </a:lnTo>
                <a:lnTo>
                  <a:pt x="4054" y="214"/>
                </a:lnTo>
                <a:lnTo>
                  <a:pt x="4055" y="71"/>
                </a:lnTo>
                <a:lnTo>
                  <a:pt x="4055" y="71"/>
                </a:lnTo>
                <a:lnTo>
                  <a:pt x="4055" y="64"/>
                </a:lnTo>
                <a:lnTo>
                  <a:pt x="4055" y="215"/>
                </a:lnTo>
                <a:lnTo>
                  <a:pt x="4056" y="213"/>
                </a:lnTo>
                <a:lnTo>
                  <a:pt x="4056" y="210"/>
                </a:lnTo>
                <a:lnTo>
                  <a:pt x="4056" y="174"/>
                </a:lnTo>
                <a:lnTo>
                  <a:pt x="4057" y="215"/>
                </a:lnTo>
                <a:lnTo>
                  <a:pt x="4057" y="215"/>
                </a:lnTo>
                <a:lnTo>
                  <a:pt x="4057" y="215"/>
                </a:lnTo>
                <a:lnTo>
                  <a:pt x="4058" y="216"/>
                </a:lnTo>
                <a:lnTo>
                  <a:pt x="4058" y="216"/>
                </a:lnTo>
                <a:lnTo>
                  <a:pt x="4058" y="216"/>
                </a:lnTo>
                <a:lnTo>
                  <a:pt x="4058" y="215"/>
                </a:lnTo>
                <a:lnTo>
                  <a:pt x="4059" y="216"/>
                </a:lnTo>
                <a:lnTo>
                  <a:pt x="4059" y="216"/>
                </a:lnTo>
                <a:lnTo>
                  <a:pt x="4059" y="216"/>
                </a:lnTo>
                <a:lnTo>
                  <a:pt x="4060" y="216"/>
                </a:lnTo>
                <a:lnTo>
                  <a:pt x="4060" y="172"/>
                </a:lnTo>
                <a:lnTo>
                  <a:pt x="4060" y="214"/>
                </a:lnTo>
                <a:lnTo>
                  <a:pt x="4061" y="214"/>
                </a:lnTo>
                <a:lnTo>
                  <a:pt x="4061" y="216"/>
                </a:lnTo>
                <a:lnTo>
                  <a:pt x="4061" y="174"/>
                </a:lnTo>
                <a:lnTo>
                  <a:pt x="4062" y="215"/>
                </a:lnTo>
                <a:lnTo>
                  <a:pt x="4062" y="215"/>
                </a:lnTo>
                <a:lnTo>
                  <a:pt x="4062" y="215"/>
                </a:lnTo>
                <a:lnTo>
                  <a:pt x="4063" y="153"/>
                </a:lnTo>
                <a:lnTo>
                  <a:pt x="4063" y="181"/>
                </a:lnTo>
                <a:lnTo>
                  <a:pt x="4063" y="181"/>
                </a:lnTo>
                <a:lnTo>
                  <a:pt x="4064" y="215"/>
                </a:lnTo>
                <a:lnTo>
                  <a:pt x="4064" y="208"/>
                </a:lnTo>
                <a:lnTo>
                  <a:pt x="4064" y="214"/>
                </a:lnTo>
                <a:lnTo>
                  <a:pt x="4065" y="206"/>
                </a:lnTo>
                <a:lnTo>
                  <a:pt x="4065" y="212"/>
                </a:lnTo>
                <a:lnTo>
                  <a:pt x="4065" y="214"/>
                </a:lnTo>
                <a:lnTo>
                  <a:pt x="4066" y="172"/>
                </a:lnTo>
                <a:lnTo>
                  <a:pt x="4066" y="214"/>
                </a:lnTo>
                <a:lnTo>
                  <a:pt x="4066" y="213"/>
                </a:lnTo>
                <a:lnTo>
                  <a:pt x="4066" y="214"/>
                </a:lnTo>
                <a:lnTo>
                  <a:pt x="4066" y="212"/>
                </a:lnTo>
                <a:lnTo>
                  <a:pt x="4067" y="214"/>
                </a:lnTo>
                <a:lnTo>
                  <a:pt x="4067" y="214"/>
                </a:lnTo>
                <a:lnTo>
                  <a:pt x="4068" y="65"/>
                </a:lnTo>
                <a:lnTo>
                  <a:pt x="4068" y="216"/>
                </a:lnTo>
                <a:lnTo>
                  <a:pt x="4068" y="216"/>
                </a:lnTo>
                <a:lnTo>
                  <a:pt x="4069" y="216"/>
                </a:lnTo>
                <a:lnTo>
                  <a:pt x="4069" y="216"/>
                </a:lnTo>
                <a:lnTo>
                  <a:pt x="4069" y="214"/>
                </a:lnTo>
                <a:lnTo>
                  <a:pt x="4070" y="215"/>
                </a:lnTo>
                <a:lnTo>
                  <a:pt x="4070" y="215"/>
                </a:lnTo>
                <a:lnTo>
                  <a:pt x="4070" y="214"/>
                </a:lnTo>
                <a:lnTo>
                  <a:pt x="4070" y="216"/>
                </a:lnTo>
                <a:lnTo>
                  <a:pt x="4071" y="216"/>
                </a:lnTo>
                <a:lnTo>
                  <a:pt x="4071" y="216"/>
                </a:lnTo>
                <a:lnTo>
                  <a:pt x="4071" y="216"/>
                </a:lnTo>
                <a:lnTo>
                  <a:pt x="4071" y="214"/>
                </a:lnTo>
                <a:lnTo>
                  <a:pt x="4072" y="216"/>
                </a:lnTo>
                <a:lnTo>
                  <a:pt x="4072" y="216"/>
                </a:lnTo>
                <a:lnTo>
                  <a:pt x="4073" y="214"/>
                </a:lnTo>
                <a:lnTo>
                  <a:pt x="4073" y="216"/>
                </a:lnTo>
                <a:lnTo>
                  <a:pt x="4073" y="216"/>
                </a:lnTo>
                <a:lnTo>
                  <a:pt x="4073" y="216"/>
                </a:lnTo>
                <a:lnTo>
                  <a:pt x="4073" y="216"/>
                </a:lnTo>
                <a:lnTo>
                  <a:pt x="4074" y="214"/>
                </a:lnTo>
                <a:lnTo>
                  <a:pt x="4074" y="216"/>
                </a:lnTo>
                <a:lnTo>
                  <a:pt x="4074" y="216"/>
                </a:lnTo>
                <a:lnTo>
                  <a:pt x="4075" y="213"/>
                </a:lnTo>
                <a:lnTo>
                  <a:pt x="4075" y="214"/>
                </a:lnTo>
                <a:lnTo>
                  <a:pt x="4076" y="214"/>
                </a:lnTo>
                <a:lnTo>
                  <a:pt x="4076" y="215"/>
                </a:lnTo>
                <a:lnTo>
                  <a:pt x="4076" y="133"/>
                </a:lnTo>
                <a:lnTo>
                  <a:pt x="4076" y="170"/>
                </a:lnTo>
                <a:lnTo>
                  <a:pt x="4077" y="169"/>
                </a:lnTo>
                <a:lnTo>
                  <a:pt x="4077" y="169"/>
                </a:lnTo>
                <a:lnTo>
                  <a:pt x="4077" y="215"/>
                </a:lnTo>
                <a:lnTo>
                  <a:pt x="4078" y="214"/>
                </a:lnTo>
                <a:lnTo>
                  <a:pt x="4078" y="214"/>
                </a:lnTo>
                <a:lnTo>
                  <a:pt x="4078" y="183"/>
                </a:lnTo>
                <a:lnTo>
                  <a:pt x="4078" y="216"/>
                </a:lnTo>
                <a:lnTo>
                  <a:pt x="4079" y="216"/>
                </a:lnTo>
                <a:lnTo>
                  <a:pt x="4079" y="216"/>
                </a:lnTo>
                <a:lnTo>
                  <a:pt x="4079" y="215"/>
                </a:lnTo>
                <a:lnTo>
                  <a:pt x="4080" y="216"/>
                </a:lnTo>
                <a:lnTo>
                  <a:pt x="4080" y="216"/>
                </a:lnTo>
                <a:lnTo>
                  <a:pt x="4080" y="216"/>
                </a:lnTo>
                <a:lnTo>
                  <a:pt x="4080" y="216"/>
                </a:lnTo>
                <a:lnTo>
                  <a:pt x="4081" y="174"/>
                </a:lnTo>
                <a:lnTo>
                  <a:pt x="4081" y="215"/>
                </a:lnTo>
                <a:lnTo>
                  <a:pt x="4081" y="215"/>
                </a:lnTo>
                <a:lnTo>
                  <a:pt x="4081" y="216"/>
                </a:lnTo>
                <a:lnTo>
                  <a:pt x="4082" y="172"/>
                </a:lnTo>
                <a:lnTo>
                  <a:pt x="4082" y="215"/>
                </a:lnTo>
                <a:lnTo>
                  <a:pt x="4082" y="215"/>
                </a:lnTo>
                <a:lnTo>
                  <a:pt x="4083" y="216"/>
                </a:lnTo>
                <a:lnTo>
                  <a:pt x="4083" y="196"/>
                </a:lnTo>
                <a:lnTo>
                  <a:pt x="4083" y="216"/>
                </a:lnTo>
                <a:lnTo>
                  <a:pt x="4084" y="216"/>
                </a:lnTo>
                <a:lnTo>
                  <a:pt x="4084" y="172"/>
                </a:lnTo>
                <a:lnTo>
                  <a:pt x="4084" y="215"/>
                </a:lnTo>
                <a:lnTo>
                  <a:pt x="4084" y="215"/>
                </a:lnTo>
                <a:lnTo>
                  <a:pt x="4085" y="215"/>
                </a:lnTo>
                <a:lnTo>
                  <a:pt x="4085" y="68"/>
                </a:lnTo>
                <a:lnTo>
                  <a:pt x="4086" y="214"/>
                </a:lnTo>
                <a:lnTo>
                  <a:pt x="4086" y="214"/>
                </a:lnTo>
                <a:lnTo>
                  <a:pt x="4086" y="214"/>
                </a:lnTo>
                <a:lnTo>
                  <a:pt x="4087" y="171"/>
                </a:lnTo>
                <a:lnTo>
                  <a:pt x="4087" y="212"/>
                </a:lnTo>
                <a:lnTo>
                  <a:pt x="4087" y="212"/>
                </a:lnTo>
                <a:lnTo>
                  <a:pt x="4087" y="172"/>
                </a:lnTo>
                <a:lnTo>
                  <a:pt x="4087" y="214"/>
                </a:lnTo>
                <a:lnTo>
                  <a:pt x="4088" y="207"/>
                </a:lnTo>
                <a:lnTo>
                  <a:pt x="4088" y="207"/>
                </a:lnTo>
                <a:lnTo>
                  <a:pt x="4088" y="207"/>
                </a:lnTo>
                <a:lnTo>
                  <a:pt x="4089" y="215"/>
                </a:lnTo>
                <a:lnTo>
                  <a:pt x="4089" y="215"/>
                </a:lnTo>
                <a:lnTo>
                  <a:pt x="4090" y="214"/>
                </a:lnTo>
                <a:lnTo>
                  <a:pt x="4090" y="216"/>
                </a:lnTo>
                <a:lnTo>
                  <a:pt x="4090" y="215"/>
                </a:lnTo>
                <a:lnTo>
                  <a:pt x="4090" y="215"/>
                </a:lnTo>
                <a:lnTo>
                  <a:pt x="4091" y="216"/>
                </a:lnTo>
                <a:lnTo>
                  <a:pt x="4091" y="216"/>
                </a:lnTo>
                <a:lnTo>
                  <a:pt x="4092" y="216"/>
                </a:lnTo>
                <a:lnTo>
                  <a:pt x="4092" y="216"/>
                </a:lnTo>
                <a:lnTo>
                  <a:pt x="4092" y="215"/>
                </a:lnTo>
                <a:lnTo>
                  <a:pt x="4092" y="215"/>
                </a:lnTo>
                <a:lnTo>
                  <a:pt x="4092" y="215"/>
                </a:lnTo>
                <a:lnTo>
                  <a:pt x="4093" y="215"/>
                </a:lnTo>
                <a:lnTo>
                  <a:pt x="4093" y="216"/>
                </a:lnTo>
                <a:lnTo>
                  <a:pt x="4094" y="216"/>
                </a:lnTo>
                <a:lnTo>
                  <a:pt x="4094" y="216"/>
                </a:lnTo>
                <a:lnTo>
                  <a:pt x="4094" y="216"/>
                </a:lnTo>
                <a:lnTo>
                  <a:pt x="4094" y="215"/>
                </a:lnTo>
                <a:lnTo>
                  <a:pt x="4095" y="216"/>
                </a:lnTo>
                <a:lnTo>
                  <a:pt x="4095" y="216"/>
                </a:lnTo>
                <a:lnTo>
                  <a:pt x="4095" y="216"/>
                </a:lnTo>
                <a:lnTo>
                  <a:pt x="4095" y="216"/>
                </a:lnTo>
                <a:lnTo>
                  <a:pt x="4096" y="216"/>
                </a:lnTo>
                <a:lnTo>
                  <a:pt x="4096" y="216"/>
                </a:lnTo>
                <a:lnTo>
                  <a:pt x="4097" y="216"/>
                </a:lnTo>
                <a:lnTo>
                  <a:pt x="4097" y="214"/>
                </a:lnTo>
                <a:lnTo>
                  <a:pt x="4097" y="216"/>
                </a:lnTo>
                <a:lnTo>
                  <a:pt x="4097" y="214"/>
                </a:lnTo>
                <a:lnTo>
                  <a:pt x="4097" y="216"/>
                </a:lnTo>
                <a:lnTo>
                  <a:pt x="4098" y="214"/>
                </a:lnTo>
                <a:lnTo>
                  <a:pt x="4098" y="214"/>
                </a:lnTo>
                <a:lnTo>
                  <a:pt x="4099" y="211"/>
                </a:lnTo>
                <a:lnTo>
                  <a:pt x="4099" y="216"/>
                </a:lnTo>
                <a:lnTo>
                  <a:pt x="4099" y="215"/>
                </a:lnTo>
                <a:lnTo>
                  <a:pt x="4100" y="215"/>
                </a:lnTo>
                <a:lnTo>
                  <a:pt x="4100" y="170"/>
                </a:lnTo>
                <a:lnTo>
                  <a:pt x="4100" y="215"/>
                </a:lnTo>
                <a:lnTo>
                  <a:pt x="4100" y="214"/>
                </a:lnTo>
                <a:lnTo>
                  <a:pt x="4101" y="214"/>
                </a:lnTo>
                <a:lnTo>
                  <a:pt x="4101" y="72"/>
                </a:lnTo>
                <a:lnTo>
                  <a:pt x="4102" y="214"/>
                </a:lnTo>
                <a:lnTo>
                  <a:pt x="4102" y="214"/>
                </a:lnTo>
                <a:lnTo>
                  <a:pt x="4103" y="215"/>
                </a:lnTo>
                <a:lnTo>
                  <a:pt x="4103" y="141"/>
                </a:lnTo>
                <a:lnTo>
                  <a:pt x="4103" y="214"/>
                </a:lnTo>
                <a:lnTo>
                  <a:pt x="4103" y="214"/>
                </a:lnTo>
                <a:lnTo>
                  <a:pt x="4104" y="216"/>
                </a:lnTo>
                <a:lnTo>
                  <a:pt x="4104" y="216"/>
                </a:lnTo>
                <a:lnTo>
                  <a:pt x="4104" y="216"/>
                </a:lnTo>
                <a:lnTo>
                  <a:pt x="4105" y="215"/>
                </a:lnTo>
                <a:lnTo>
                  <a:pt x="4105" y="215"/>
                </a:lnTo>
                <a:lnTo>
                  <a:pt x="4105" y="215"/>
                </a:lnTo>
                <a:lnTo>
                  <a:pt x="4105" y="215"/>
                </a:lnTo>
                <a:lnTo>
                  <a:pt x="4106" y="216"/>
                </a:lnTo>
                <a:lnTo>
                  <a:pt x="4106" y="216"/>
                </a:lnTo>
                <a:lnTo>
                  <a:pt x="4106" y="216"/>
                </a:lnTo>
                <a:lnTo>
                  <a:pt x="4106" y="175"/>
                </a:lnTo>
                <a:lnTo>
                  <a:pt x="4107" y="215"/>
                </a:lnTo>
                <a:lnTo>
                  <a:pt x="4108" y="215"/>
                </a:lnTo>
                <a:lnTo>
                  <a:pt x="4108" y="216"/>
                </a:lnTo>
                <a:lnTo>
                  <a:pt x="4108" y="173"/>
                </a:lnTo>
                <a:lnTo>
                  <a:pt x="4108" y="214"/>
                </a:lnTo>
                <a:lnTo>
                  <a:pt x="4109" y="214"/>
                </a:lnTo>
                <a:lnTo>
                  <a:pt x="4109" y="215"/>
                </a:lnTo>
                <a:lnTo>
                  <a:pt x="4110" y="175"/>
                </a:lnTo>
                <a:lnTo>
                  <a:pt x="4110" y="215"/>
                </a:lnTo>
                <a:lnTo>
                  <a:pt x="4110" y="215"/>
                </a:lnTo>
                <a:lnTo>
                  <a:pt x="4110" y="72"/>
                </a:lnTo>
                <a:lnTo>
                  <a:pt x="4111" y="213"/>
                </a:lnTo>
                <a:lnTo>
                  <a:pt x="4111" y="213"/>
                </a:lnTo>
                <a:lnTo>
                  <a:pt x="4112" y="167"/>
                </a:lnTo>
                <a:lnTo>
                  <a:pt x="4112" y="214"/>
                </a:lnTo>
                <a:lnTo>
                  <a:pt x="4112" y="172"/>
                </a:lnTo>
                <a:lnTo>
                  <a:pt x="4112" y="214"/>
                </a:lnTo>
                <a:lnTo>
                  <a:pt x="4112" y="170"/>
                </a:lnTo>
                <a:lnTo>
                  <a:pt x="4113" y="209"/>
                </a:lnTo>
                <a:lnTo>
                  <a:pt x="4113" y="213"/>
                </a:lnTo>
                <a:lnTo>
                  <a:pt x="4114" y="141"/>
                </a:lnTo>
                <a:lnTo>
                  <a:pt x="4114" y="215"/>
                </a:lnTo>
                <a:lnTo>
                  <a:pt x="4114" y="215"/>
                </a:lnTo>
                <a:lnTo>
                  <a:pt x="4114" y="215"/>
                </a:lnTo>
                <a:lnTo>
                  <a:pt x="4115" y="183"/>
                </a:lnTo>
                <a:lnTo>
                  <a:pt x="4115" y="216"/>
                </a:lnTo>
                <a:lnTo>
                  <a:pt x="4115" y="215"/>
                </a:lnTo>
                <a:lnTo>
                  <a:pt x="4116" y="215"/>
                </a:lnTo>
                <a:lnTo>
                  <a:pt x="4116" y="216"/>
                </a:lnTo>
                <a:lnTo>
                  <a:pt x="4116" y="216"/>
                </a:lnTo>
                <a:lnTo>
                  <a:pt x="4117" y="216"/>
                </a:lnTo>
                <a:lnTo>
                  <a:pt x="4117" y="216"/>
                </a:lnTo>
                <a:lnTo>
                  <a:pt x="4117" y="215"/>
                </a:lnTo>
                <a:lnTo>
                  <a:pt x="4118" y="215"/>
                </a:lnTo>
                <a:lnTo>
                  <a:pt x="4118" y="216"/>
                </a:lnTo>
                <a:lnTo>
                  <a:pt x="4118" y="173"/>
                </a:lnTo>
                <a:lnTo>
                  <a:pt x="4119" y="175"/>
                </a:lnTo>
                <a:lnTo>
                  <a:pt x="4119" y="215"/>
                </a:lnTo>
                <a:lnTo>
                  <a:pt x="4119" y="73"/>
                </a:lnTo>
                <a:lnTo>
                  <a:pt x="4120" y="216"/>
                </a:lnTo>
                <a:lnTo>
                  <a:pt x="4120" y="216"/>
                </a:lnTo>
                <a:lnTo>
                  <a:pt x="4120" y="216"/>
                </a:lnTo>
                <a:lnTo>
                  <a:pt x="4121" y="216"/>
                </a:lnTo>
                <a:lnTo>
                  <a:pt x="4121" y="214"/>
                </a:lnTo>
                <a:lnTo>
                  <a:pt x="4121" y="215"/>
                </a:lnTo>
                <a:lnTo>
                  <a:pt x="4121" y="215"/>
                </a:lnTo>
                <a:lnTo>
                  <a:pt x="4122" y="216"/>
                </a:lnTo>
                <a:lnTo>
                  <a:pt x="4122" y="183"/>
                </a:lnTo>
                <a:lnTo>
                  <a:pt x="4122" y="214"/>
                </a:lnTo>
                <a:lnTo>
                  <a:pt x="4122" y="212"/>
                </a:lnTo>
                <a:lnTo>
                  <a:pt x="4123" y="216"/>
                </a:lnTo>
                <a:lnTo>
                  <a:pt x="4123" y="181"/>
                </a:lnTo>
                <a:lnTo>
                  <a:pt x="4123" y="189"/>
                </a:lnTo>
                <a:lnTo>
                  <a:pt x="4123" y="187"/>
                </a:lnTo>
                <a:lnTo>
                  <a:pt x="4124" y="215"/>
                </a:lnTo>
                <a:lnTo>
                  <a:pt x="4124" y="70"/>
                </a:lnTo>
                <a:lnTo>
                  <a:pt x="4124" y="213"/>
                </a:lnTo>
                <a:lnTo>
                  <a:pt x="4125" y="213"/>
                </a:lnTo>
                <a:lnTo>
                  <a:pt x="4125" y="181"/>
                </a:lnTo>
                <a:lnTo>
                  <a:pt x="4125" y="214"/>
                </a:lnTo>
                <a:lnTo>
                  <a:pt x="4126" y="213"/>
                </a:lnTo>
                <a:lnTo>
                  <a:pt x="4126" y="213"/>
                </a:lnTo>
                <a:lnTo>
                  <a:pt x="4126" y="211"/>
                </a:lnTo>
                <a:lnTo>
                  <a:pt x="4126" y="215"/>
                </a:lnTo>
                <a:lnTo>
                  <a:pt x="4127" y="214"/>
                </a:lnTo>
                <a:lnTo>
                  <a:pt x="4127" y="215"/>
                </a:lnTo>
                <a:lnTo>
                  <a:pt x="4127" y="216"/>
                </a:lnTo>
                <a:lnTo>
                  <a:pt x="4127" y="215"/>
                </a:lnTo>
                <a:lnTo>
                  <a:pt x="4128" y="216"/>
                </a:lnTo>
                <a:lnTo>
                  <a:pt x="4128" y="216"/>
                </a:lnTo>
                <a:lnTo>
                  <a:pt x="4128" y="216"/>
                </a:lnTo>
                <a:lnTo>
                  <a:pt x="4128" y="215"/>
                </a:lnTo>
                <a:lnTo>
                  <a:pt x="4129" y="216"/>
                </a:lnTo>
                <a:lnTo>
                  <a:pt x="4129" y="216"/>
                </a:lnTo>
                <a:lnTo>
                  <a:pt x="4129" y="216"/>
                </a:lnTo>
                <a:lnTo>
                  <a:pt x="4130" y="214"/>
                </a:lnTo>
                <a:lnTo>
                  <a:pt x="4130" y="215"/>
                </a:lnTo>
                <a:lnTo>
                  <a:pt x="4130" y="215"/>
                </a:lnTo>
                <a:lnTo>
                  <a:pt x="4131" y="215"/>
                </a:lnTo>
                <a:lnTo>
                  <a:pt x="4131" y="68"/>
                </a:lnTo>
                <a:lnTo>
                  <a:pt x="4131" y="214"/>
                </a:lnTo>
                <a:lnTo>
                  <a:pt x="4131" y="216"/>
                </a:lnTo>
                <a:lnTo>
                  <a:pt x="4132" y="216"/>
                </a:lnTo>
                <a:lnTo>
                  <a:pt x="4132" y="215"/>
                </a:lnTo>
                <a:lnTo>
                  <a:pt x="4132" y="216"/>
                </a:lnTo>
                <a:lnTo>
                  <a:pt x="4133" y="216"/>
                </a:lnTo>
                <a:lnTo>
                  <a:pt x="4133" y="174"/>
                </a:lnTo>
                <a:lnTo>
                  <a:pt x="4133" y="216"/>
                </a:lnTo>
                <a:lnTo>
                  <a:pt x="4134" y="214"/>
                </a:lnTo>
                <a:lnTo>
                  <a:pt x="4134" y="214"/>
                </a:lnTo>
                <a:lnTo>
                  <a:pt x="4134" y="173"/>
                </a:lnTo>
                <a:lnTo>
                  <a:pt x="4135" y="216"/>
                </a:lnTo>
                <a:lnTo>
                  <a:pt x="4135" y="216"/>
                </a:lnTo>
                <a:lnTo>
                  <a:pt x="4135" y="216"/>
                </a:lnTo>
                <a:lnTo>
                  <a:pt x="4135" y="216"/>
                </a:lnTo>
                <a:lnTo>
                  <a:pt x="4135" y="143"/>
                </a:lnTo>
                <a:lnTo>
                  <a:pt x="4136" y="213"/>
                </a:lnTo>
                <a:lnTo>
                  <a:pt x="4136" y="213"/>
                </a:lnTo>
                <a:lnTo>
                  <a:pt x="4136" y="200"/>
                </a:lnTo>
                <a:lnTo>
                  <a:pt x="4136" y="215"/>
                </a:lnTo>
                <a:lnTo>
                  <a:pt x="4137" y="212"/>
                </a:lnTo>
                <a:lnTo>
                  <a:pt x="4137" y="213"/>
                </a:lnTo>
                <a:lnTo>
                  <a:pt x="4138" y="215"/>
                </a:lnTo>
                <a:lnTo>
                  <a:pt x="4138" y="182"/>
                </a:lnTo>
                <a:lnTo>
                  <a:pt x="4138" y="214"/>
                </a:lnTo>
                <a:lnTo>
                  <a:pt x="4138" y="214"/>
                </a:lnTo>
                <a:lnTo>
                  <a:pt x="4138" y="183"/>
                </a:lnTo>
                <a:lnTo>
                  <a:pt x="4139" y="216"/>
                </a:lnTo>
                <a:lnTo>
                  <a:pt x="4139" y="215"/>
                </a:lnTo>
                <a:lnTo>
                  <a:pt x="4140" y="215"/>
                </a:lnTo>
                <a:lnTo>
                  <a:pt x="4140" y="216"/>
                </a:lnTo>
                <a:lnTo>
                  <a:pt x="4140" y="213"/>
                </a:lnTo>
                <a:lnTo>
                  <a:pt x="4140" y="216"/>
                </a:lnTo>
                <a:lnTo>
                  <a:pt x="4141" y="216"/>
                </a:lnTo>
                <a:lnTo>
                  <a:pt x="4141" y="216"/>
                </a:lnTo>
                <a:lnTo>
                  <a:pt x="4141" y="214"/>
                </a:lnTo>
                <a:lnTo>
                  <a:pt x="4142" y="215"/>
                </a:lnTo>
                <a:lnTo>
                  <a:pt x="4142" y="213"/>
                </a:lnTo>
                <a:lnTo>
                  <a:pt x="4142" y="216"/>
                </a:lnTo>
                <a:lnTo>
                  <a:pt x="4143" y="171"/>
                </a:lnTo>
                <a:lnTo>
                  <a:pt x="4143" y="212"/>
                </a:lnTo>
                <a:lnTo>
                  <a:pt x="4143" y="69"/>
                </a:lnTo>
                <a:lnTo>
                  <a:pt x="4143" y="67"/>
                </a:lnTo>
                <a:lnTo>
                  <a:pt x="4144" y="216"/>
                </a:lnTo>
                <a:lnTo>
                  <a:pt x="4144" y="213"/>
                </a:lnTo>
                <a:lnTo>
                  <a:pt x="4144" y="215"/>
                </a:lnTo>
                <a:lnTo>
                  <a:pt x="4144" y="209"/>
                </a:lnTo>
                <a:lnTo>
                  <a:pt x="4145" y="216"/>
                </a:lnTo>
                <a:lnTo>
                  <a:pt x="4145" y="216"/>
                </a:lnTo>
                <a:lnTo>
                  <a:pt x="4145" y="216"/>
                </a:lnTo>
                <a:lnTo>
                  <a:pt x="4146" y="172"/>
                </a:lnTo>
                <a:lnTo>
                  <a:pt x="4146" y="215"/>
                </a:lnTo>
                <a:lnTo>
                  <a:pt x="4147" y="215"/>
                </a:lnTo>
                <a:lnTo>
                  <a:pt x="4147" y="197"/>
                </a:lnTo>
                <a:lnTo>
                  <a:pt x="4147" y="216"/>
                </a:lnTo>
                <a:lnTo>
                  <a:pt x="4147" y="215"/>
                </a:lnTo>
                <a:lnTo>
                  <a:pt x="4148" y="215"/>
                </a:lnTo>
                <a:lnTo>
                  <a:pt x="4148" y="216"/>
                </a:lnTo>
                <a:lnTo>
                  <a:pt x="4148" y="71"/>
                </a:lnTo>
                <a:lnTo>
                  <a:pt x="4149" y="213"/>
                </a:lnTo>
                <a:lnTo>
                  <a:pt x="4149" y="213"/>
                </a:lnTo>
                <a:lnTo>
                  <a:pt x="4149" y="169"/>
                </a:lnTo>
                <a:lnTo>
                  <a:pt x="4150" y="214"/>
                </a:lnTo>
                <a:lnTo>
                  <a:pt x="4150" y="214"/>
                </a:lnTo>
                <a:lnTo>
                  <a:pt x="4151" y="158"/>
                </a:lnTo>
                <a:lnTo>
                  <a:pt x="4151" y="195"/>
                </a:lnTo>
                <a:lnTo>
                  <a:pt x="4151" y="196"/>
                </a:lnTo>
                <a:lnTo>
                  <a:pt x="4152" y="215"/>
                </a:lnTo>
                <a:lnTo>
                  <a:pt x="4152" y="215"/>
                </a:lnTo>
                <a:lnTo>
                  <a:pt x="4152" y="214"/>
                </a:lnTo>
                <a:lnTo>
                  <a:pt x="4153" y="216"/>
                </a:lnTo>
                <a:lnTo>
                  <a:pt x="4153" y="216"/>
                </a:lnTo>
                <a:lnTo>
                  <a:pt x="4153" y="214"/>
                </a:lnTo>
                <a:lnTo>
                  <a:pt x="4154" y="216"/>
                </a:lnTo>
                <a:lnTo>
                  <a:pt x="4154" y="215"/>
                </a:lnTo>
                <a:lnTo>
                  <a:pt x="4155" y="215"/>
                </a:lnTo>
                <a:lnTo>
                  <a:pt x="4155" y="69"/>
                </a:lnTo>
                <a:lnTo>
                  <a:pt x="4155" y="213"/>
                </a:lnTo>
                <a:lnTo>
                  <a:pt x="4156" y="173"/>
                </a:lnTo>
                <a:lnTo>
                  <a:pt x="4157" y="216"/>
                </a:lnTo>
                <a:lnTo>
                  <a:pt x="4157" y="215"/>
                </a:lnTo>
                <a:lnTo>
                  <a:pt x="4157" y="215"/>
                </a:lnTo>
                <a:lnTo>
                  <a:pt x="4157" y="215"/>
                </a:lnTo>
                <a:lnTo>
                  <a:pt x="4157" y="216"/>
                </a:lnTo>
                <a:lnTo>
                  <a:pt x="4158" y="216"/>
                </a:lnTo>
                <a:lnTo>
                  <a:pt x="4158" y="216"/>
                </a:lnTo>
                <a:lnTo>
                  <a:pt x="4158" y="206"/>
                </a:lnTo>
                <a:lnTo>
                  <a:pt x="4159" y="216"/>
                </a:lnTo>
                <a:lnTo>
                  <a:pt x="4159" y="216"/>
                </a:lnTo>
                <a:lnTo>
                  <a:pt x="4159" y="214"/>
                </a:lnTo>
                <a:lnTo>
                  <a:pt x="4160" y="216"/>
                </a:lnTo>
                <a:lnTo>
                  <a:pt x="4160" y="215"/>
                </a:lnTo>
                <a:lnTo>
                  <a:pt x="4160" y="215"/>
                </a:lnTo>
                <a:lnTo>
                  <a:pt x="4161" y="214"/>
                </a:lnTo>
                <a:lnTo>
                  <a:pt x="4161" y="216"/>
                </a:lnTo>
                <a:lnTo>
                  <a:pt x="4161" y="215"/>
                </a:lnTo>
                <a:lnTo>
                  <a:pt x="4161" y="216"/>
                </a:lnTo>
                <a:lnTo>
                  <a:pt x="4161" y="216"/>
                </a:lnTo>
                <a:lnTo>
                  <a:pt x="4162" y="214"/>
                </a:lnTo>
                <a:lnTo>
                  <a:pt x="4162" y="216"/>
                </a:lnTo>
                <a:lnTo>
                  <a:pt x="4162" y="216"/>
                </a:lnTo>
                <a:lnTo>
                  <a:pt x="4163" y="214"/>
                </a:lnTo>
                <a:lnTo>
                  <a:pt x="4163" y="216"/>
                </a:lnTo>
                <a:lnTo>
                  <a:pt x="4163" y="216"/>
                </a:lnTo>
                <a:lnTo>
                  <a:pt x="4164" y="216"/>
                </a:lnTo>
                <a:lnTo>
                  <a:pt x="4164" y="216"/>
                </a:lnTo>
                <a:lnTo>
                  <a:pt x="4164" y="215"/>
                </a:lnTo>
                <a:lnTo>
                  <a:pt x="4165" y="216"/>
                </a:lnTo>
                <a:lnTo>
                  <a:pt x="4165" y="216"/>
                </a:lnTo>
                <a:lnTo>
                  <a:pt x="4165" y="216"/>
                </a:lnTo>
                <a:lnTo>
                  <a:pt x="4166" y="214"/>
                </a:lnTo>
                <a:lnTo>
                  <a:pt x="4166" y="216"/>
                </a:lnTo>
                <a:lnTo>
                  <a:pt x="4166" y="216"/>
                </a:lnTo>
                <a:lnTo>
                  <a:pt x="4166" y="216"/>
                </a:lnTo>
                <a:lnTo>
                  <a:pt x="4166" y="215"/>
                </a:lnTo>
                <a:lnTo>
                  <a:pt x="4167" y="216"/>
                </a:lnTo>
                <a:lnTo>
                  <a:pt x="4167" y="215"/>
                </a:lnTo>
                <a:lnTo>
                  <a:pt x="4167" y="216"/>
                </a:lnTo>
                <a:lnTo>
                  <a:pt x="4168" y="215"/>
                </a:lnTo>
                <a:lnTo>
                  <a:pt x="4168" y="215"/>
                </a:lnTo>
                <a:lnTo>
                  <a:pt x="4168" y="215"/>
                </a:lnTo>
                <a:lnTo>
                  <a:pt x="4169" y="216"/>
                </a:lnTo>
                <a:lnTo>
                  <a:pt x="4169" y="215"/>
                </a:lnTo>
                <a:lnTo>
                  <a:pt x="4169" y="215"/>
                </a:lnTo>
                <a:lnTo>
                  <a:pt x="4169" y="215"/>
                </a:lnTo>
                <a:lnTo>
                  <a:pt x="4170" y="216"/>
                </a:lnTo>
                <a:lnTo>
                  <a:pt x="4170" y="215"/>
                </a:lnTo>
                <a:lnTo>
                  <a:pt x="4170" y="216"/>
                </a:lnTo>
                <a:lnTo>
                  <a:pt x="4170" y="216"/>
                </a:lnTo>
                <a:lnTo>
                  <a:pt x="4171" y="215"/>
                </a:lnTo>
                <a:lnTo>
                  <a:pt x="4171" y="216"/>
                </a:lnTo>
                <a:lnTo>
                  <a:pt x="4171" y="216"/>
                </a:lnTo>
                <a:lnTo>
                  <a:pt x="4172" y="216"/>
                </a:lnTo>
                <a:lnTo>
                  <a:pt x="4172" y="214"/>
                </a:lnTo>
                <a:lnTo>
                  <a:pt x="4173" y="216"/>
                </a:lnTo>
                <a:lnTo>
                  <a:pt x="4173" y="216"/>
                </a:lnTo>
                <a:lnTo>
                  <a:pt x="4174" y="164"/>
                </a:lnTo>
                <a:lnTo>
                  <a:pt x="4174" y="214"/>
                </a:lnTo>
                <a:lnTo>
                  <a:pt x="4174" y="213"/>
                </a:lnTo>
                <a:lnTo>
                  <a:pt x="4174" y="171"/>
                </a:lnTo>
                <a:lnTo>
                  <a:pt x="4175" y="216"/>
                </a:lnTo>
                <a:lnTo>
                  <a:pt x="4175" y="216"/>
                </a:lnTo>
                <a:lnTo>
                  <a:pt x="4175" y="216"/>
                </a:lnTo>
                <a:lnTo>
                  <a:pt x="4175" y="216"/>
                </a:lnTo>
                <a:lnTo>
                  <a:pt x="4176" y="215"/>
                </a:lnTo>
                <a:lnTo>
                  <a:pt x="4176" y="216"/>
                </a:lnTo>
                <a:lnTo>
                  <a:pt x="4176" y="216"/>
                </a:lnTo>
                <a:lnTo>
                  <a:pt x="4176" y="216"/>
                </a:lnTo>
                <a:lnTo>
                  <a:pt x="4177" y="215"/>
                </a:lnTo>
                <a:lnTo>
                  <a:pt x="4177" y="216"/>
                </a:lnTo>
                <a:lnTo>
                  <a:pt x="4177" y="216"/>
                </a:lnTo>
                <a:lnTo>
                  <a:pt x="4177" y="216"/>
                </a:lnTo>
                <a:lnTo>
                  <a:pt x="4178" y="172"/>
                </a:lnTo>
                <a:lnTo>
                  <a:pt x="4178" y="212"/>
                </a:lnTo>
                <a:lnTo>
                  <a:pt x="4179" y="213"/>
                </a:lnTo>
                <a:lnTo>
                  <a:pt x="4179" y="65"/>
                </a:lnTo>
                <a:lnTo>
                  <a:pt x="4179" y="216"/>
                </a:lnTo>
                <a:lnTo>
                  <a:pt x="4179" y="216"/>
                </a:lnTo>
                <a:lnTo>
                  <a:pt x="4180" y="216"/>
                </a:lnTo>
                <a:lnTo>
                  <a:pt x="4180" y="216"/>
                </a:lnTo>
                <a:lnTo>
                  <a:pt x="4181" y="176"/>
                </a:lnTo>
                <a:lnTo>
                  <a:pt x="4181" y="216"/>
                </a:lnTo>
                <a:lnTo>
                  <a:pt x="4181" y="216"/>
                </a:lnTo>
                <a:lnTo>
                  <a:pt x="4181" y="216"/>
                </a:lnTo>
                <a:lnTo>
                  <a:pt x="4181" y="170"/>
                </a:lnTo>
                <a:lnTo>
                  <a:pt x="4182" y="181"/>
                </a:lnTo>
                <a:lnTo>
                  <a:pt x="4182" y="182"/>
                </a:lnTo>
                <a:lnTo>
                  <a:pt x="4182" y="215"/>
                </a:lnTo>
                <a:lnTo>
                  <a:pt x="4183" y="188"/>
                </a:lnTo>
                <a:lnTo>
                  <a:pt x="4183" y="144"/>
                </a:lnTo>
                <a:lnTo>
                  <a:pt x="4183" y="215"/>
                </a:lnTo>
                <a:lnTo>
                  <a:pt x="4184" y="69"/>
                </a:lnTo>
                <a:lnTo>
                  <a:pt x="4184" y="212"/>
                </a:lnTo>
                <a:lnTo>
                  <a:pt x="4184" y="211"/>
                </a:lnTo>
                <a:lnTo>
                  <a:pt x="4184" y="214"/>
                </a:lnTo>
                <a:lnTo>
                  <a:pt x="4185" y="171"/>
                </a:lnTo>
                <a:lnTo>
                  <a:pt x="4185" y="214"/>
                </a:lnTo>
                <a:lnTo>
                  <a:pt x="4185" y="214"/>
                </a:lnTo>
                <a:lnTo>
                  <a:pt x="4185" y="215"/>
                </a:lnTo>
                <a:lnTo>
                  <a:pt x="4186" y="183"/>
                </a:lnTo>
                <a:lnTo>
                  <a:pt x="4186" y="214"/>
                </a:lnTo>
                <a:lnTo>
                  <a:pt x="4187" y="182"/>
                </a:lnTo>
                <a:lnTo>
                  <a:pt x="4187" y="182"/>
                </a:lnTo>
                <a:lnTo>
                  <a:pt x="4187" y="216"/>
                </a:lnTo>
                <a:lnTo>
                  <a:pt x="4187" y="215"/>
                </a:lnTo>
                <a:lnTo>
                  <a:pt x="4187" y="215"/>
                </a:lnTo>
                <a:lnTo>
                  <a:pt x="4188" y="216"/>
                </a:lnTo>
                <a:lnTo>
                  <a:pt x="4189" y="214"/>
                </a:lnTo>
                <a:lnTo>
                  <a:pt x="4189" y="214"/>
                </a:lnTo>
                <a:lnTo>
                  <a:pt x="4189" y="216"/>
                </a:lnTo>
                <a:lnTo>
                  <a:pt x="4189" y="214"/>
                </a:lnTo>
                <a:lnTo>
                  <a:pt x="4190" y="216"/>
                </a:lnTo>
                <a:lnTo>
                  <a:pt x="4190" y="216"/>
                </a:lnTo>
                <a:lnTo>
                  <a:pt x="4191" y="67"/>
                </a:lnTo>
                <a:lnTo>
                  <a:pt x="4191" y="212"/>
                </a:lnTo>
                <a:lnTo>
                  <a:pt x="4191" y="213"/>
                </a:lnTo>
                <a:lnTo>
                  <a:pt x="4191" y="212"/>
                </a:lnTo>
                <a:lnTo>
                  <a:pt x="4191" y="216"/>
                </a:lnTo>
                <a:lnTo>
                  <a:pt x="4192" y="215"/>
                </a:lnTo>
                <a:lnTo>
                  <a:pt x="4192" y="215"/>
                </a:lnTo>
                <a:lnTo>
                  <a:pt x="4192" y="216"/>
                </a:lnTo>
                <a:lnTo>
                  <a:pt x="4193" y="213"/>
                </a:lnTo>
                <a:lnTo>
                  <a:pt x="4193" y="213"/>
                </a:lnTo>
                <a:lnTo>
                  <a:pt x="4193" y="214"/>
                </a:lnTo>
                <a:lnTo>
                  <a:pt x="4194" y="171"/>
                </a:lnTo>
                <a:lnTo>
                  <a:pt x="4194" y="216"/>
                </a:lnTo>
                <a:lnTo>
                  <a:pt x="4194" y="215"/>
                </a:lnTo>
                <a:lnTo>
                  <a:pt x="4195" y="216"/>
                </a:lnTo>
                <a:lnTo>
                  <a:pt x="4195" y="216"/>
                </a:lnTo>
                <a:lnTo>
                  <a:pt x="4195" y="174"/>
                </a:lnTo>
                <a:lnTo>
                  <a:pt x="4195" y="214"/>
                </a:lnTo>
                <a:lnTo>
                  <a:pt x="4195" y="215"/>
                </a:lnTo>
                <a:lnTo>
                  <a:pt x="4196" y="215"/>
                </a:lnTo>
                <a:lnTo>
                  <a:pt x="4197" y="117"/>
                </a:lnTo>
                <a:lnTo>
                  <a:pt x="4197" y="164"/>
                </a:lnTo>
                <a:lnTo>
                  <a:pt x="4197" y="214"/>
                </a:lnTo>
                <a:lnTo>
                  <a:pt x="4197" y="168"/>
                </a:lnTo>
                <a:lnTo>
                  <a:pt x="4198" y="216"/>
                </a:lnTo>
                <a:lnTo>
                  <a:pt x="4198" y="216"/>
                </a:lnTo>
                <a:lnTo>
                  <a:pt x="4198" y="216"/>
                </a:lnTo>
                <a:lnTo>
                  <a:pt x="4198" y="214"/>
                </a:lnTo>
                <a:lnTo>
                  <a:pt x="4199" y="216"/>
                </a:lnTo>
                <a:lnTo>
                  <a:pt x="4199" y="216"/>
                </a:lnTo>
                <a:lnTo>
                  <a:pt x="4199" y="216"/>
                </a:lnTo>
                <a:lnTo>
                  <a:pt x="4199" y="216"/>
                </a:lnTo>
                <a:lnTo>
                  <a:pt x="4199" y="214"/>
                </a:lnTo>
                <a:lnTo>
                  <a:pt x="4200" y="216"/>
                </a:lnTo>
                <a:lnTo>
                  <a:pt x="4200" y="216"/>
                </a:lnTo>
                <a:lnTo>
                  <a:pt x="4200" y="214"/>
                </a:lnTo>
                <a:lnTo>
                  <a:pt x="4201" y="216"/>
                </a:lnTo>
                <a:lnTo>
                  <a:pt x="4201" y="216"/>
                </a:lnTo>
                <a:lnTo>
                  <a:pt x="4201" y="216"/>
                </a:lnTo>
                <a:lnTo>
                  <a:pt x="4202" y="216"/>
                </a:lnTo>
                <a:lnTo>
                  <a:pt x="4202" y="171"/>
                </a:lnTo>
                <a:lnTo>
                  <a:pt x="4203" y="212"/>
                </a:lnTo>
                <a:lnTo>
                  <a:pt x="4203" y="73"/>
                </a:lnTo>
                <a:lnTo>
                  <a:pt x="4203" y="216"/>
                </a:lnTo>
                <a:lnTo>
                  <a:pt x="4203" y="215"/>
                </a:lnTo>
                <a:lnTo>
                  <a:pt x="4203" y="215"/>
                </a:lnTo>
                <a:lnTo>
                  <a:pt x="4204" y="216"/>
                </a:lnTo>
                <a:lnTo>
                  <a:pt x="4205" y="215"/>
                </a:lnTo>
                <a:lnTo>
                  <a:pt x="4205" y="215"/>
                </a:lnTo>
                <a:lnTo>
                  <a:pt x="4205" y="214"/>
                </a:lnTo>
                <a:lnTo>
                  <a:pt x="4205" y="215"/>
                </a:lnTo>
                <a:lnTo>
                  <a:pt x="4206" y="186"/>
                </a:lnTo>
                <a:lnTo>
                  <a:pt x="4206" y="188"/>
                </a:lnTo>
                <a:lnTo>
                  <a:pt x="4206" y="188"/>
                </a:lnTo>
                <a:lnTo>
                  <a:pt x="4206" y="174"/>
                </a:lnTo>
                <a:lnTo>
                  <a:pt x="4207" y="215"/>
                </a:lnTo>
                <a:lnTo>
                  <a:pt x="4207" y="214"/>
                </a:lnTo>
                <a:lnTo>
                  <a:pt x="4207" y="215"/>
                </a:lnTo>
                <a:lnTo>
                  <a:pt x="4208" y="70"/>
                </a:lnTo>
                <a:lnTo>
                  <a:pt x="4208" y="213"/>
                </a:lnTo>
                <a:lnTo>
                  <a:pt x="4208" y="182"/>
                </a:lnTo>
                <a:lnTo>
                  <a:pt x="4209" y="214"/>
                </a:lnTo>
                <a:lnTo>
                  <a:pt x="4209" y="214"/>
                </a:lnTo>
                <a:lnTo>
                  <a:pt x="4209" y="214"/>
                </a:lnTo>
                <a:lnTo>
                  <a:pt x="4209" y="212"/>
                </a:lnTo>
                <a:lnTo>
                  <a:pt x="4210" y="216"/>
                </a:lnTo>
                <a:lnTo>
                  <a:pt x="4210" y="216"/>
                </a:lnTo>
                <a:lnTo>
                  <a:pt x="4211" y="214"/>
                </a:lnTo>
                <a:lnTo>
                  <a:pt x="4211" y="216"/>
                </a:lnTo>
                <a:lnTo>
                  <a:pt x="4211" y="214"/>
                </a:lnTo>
                <a:lnTo>
                  <a:pt x="4211" y="214"/>
                </a:lnTo>
                <a:lnTo>
                  <a:pt x="4212" y="214"/>
                </a:lnTo>
                <a:lnTo>
                  <a:pt x="4212" y="216"/>
                </a:lnTo>
                <a:lnTo>
                  <a:pt x="4213" y="216"/>
                </a:lnTo>
                <a:lnTo>
                  <a:pt x="4213" y="216"/>
                </a:lnTo>
                <a:lnTo>
                  <a:pt x="4213" y="216"/>
                </a:lnTo>
                <a:lnTo>
                  <a:pt x="4213" y="214"/>
                </a:lnTo>
                <a:lnTo>
                  <a:pt x="4214" y="216"/>
                </a:lnTo>
                <a:lnTo>
                  <a:pt x="4214" y="216"/>
                </a:lnTo>
                <a:lnTo>
                  <a:pt x="4214" y="213"/>
                </a:lnTo>
                <a:lnTo>
                  <a:pt x="4215" y="216"/>
                </a:lnTo>
                <a:lnTo>
                  <a:pt x="4215" y="216"/>
                </a:lnTo>
                <a:lnTo>
                  <a:pt x="4215" y="216"/>
                </a:lnTo>
                <a:lnTo>
                  <a:pt x="4215" y="216"/>
                </a:lnTo>
                <a:lnTo>
                  <a:pt x="4215" y="215"/>
                </a:lnTo>
                <a:lnTo>
                  <a:pt x="4216" y="216"/>
                </a:lnTo>
                <a:lnTo>
                  <a:pt x="4216" y="216"/>
                </a:lnTo>
                <a:lnTo>
                  <a:pt x="4217" y="143"/>
                </a:lnTo>
                <a:lnTo>
                  <a:pt x="4217" y="198"/>
                </a:lnTo>
                <a:lnTo>
                  <a:pt x="4217" y="195"/>
                </a:lnTo>
                <a:lnTo>
                  <a:pt x="4218" y="215"/>
                </a:lnTo>
                <a:lnTo>
                  <a:pt x="4218" y="142"/>
                </a:lnTo>
                <a:lnTo>
                  <a:pt x="4218" y="211"/>
                </a:lnTo>
                <a:lnTo>
                  <a:pt x="4219" y="214"/>
                </a:lnTo>
                <a:lnTo>
                  <a:pt x="4219" y="215"/>
                </a:lnTo>
                <a:lnTo>
                  <a:pt x="4219" y="195"/>
                </a:lnTo>
                <a:lnTo>
                  <a:pt x="4219" y="214"/>
                </a:lnTo>
                <a:lnTo>
                  <a:pt x="4220" y="214"/>
                </a:lnTo>
                <a:lnTo>
                  <a:pt x="4220" y="145"/>
                </a:lnTo>
                <a:lnTo>
                  <a:pt x="4220" y="215"/>
                </a:lnTo>
                <a:lnTo>
                  <a:pt x="4221" y="215"/>
                </a:lnTo>
                <a:lnTo>
                  <a:pt x="4221" y="215"/>
                </a:lnTo>
                <a:lnTo>
                  <a:pt x="4221" y="212"/>
                </a:lnTo>
                <a:lnTo>
                  <a:pt x="4222" y="216"/>
                </a:lnTo>
                <a:lnTo>
                  <a:pt x="4222" y="216"/>
                </a:lnTo>
                <a:lnTo>
                  <a:pt x="4222" y="216"/>
                </a:lnTo>
                <a:lnTo>
                  <a:pt x="4222" y="214"/>
                </a:lnTo>
                <a:lnTo>
                  <a:pt x="4223" y="216"/>
                </a:lnTo>
                <a:lnTo>
                  <a:pt x="4223" y="216"/>
                </a:lnTo>
                <a:lnTo>
                  <a:pt x="4223" y="215"/>
                </a:lnTo>
                <a:lnTo>
                  <a:pt x="4224" y="216"/>
                </a:lnTo>
                <a:lnTo>
                  <a:pt x="4224" y="216"/>
                </a:lnTo>
                <a:lnTo>
                  <a:pt x="4225" y="216"/>
                </a:lnTo>
                <a:lnTo>
                  <a:pt x="4225" y="214"/>
                </a:lnTo>
                <a:lnTo>
                  <a:pt x="4225" y="216"/>
                </a:lnTo>
                <a:lnTo>
                  <a:pt x="4226" y="216"/>
                </a:lnTo>
                <a:lnTo>
                  <a:pt x="4226" y="43"/>
                </a:lnTo>
                <a:lnTo>
                  <a:pt x="4226" y="212"/>
                </a:lnTo>
                <a:lnTo>
                  <a:pt x="4226" y="212"/>
                </a:lnTo>
                <a:lnTo>
                  <a:pt x="4227" y="70"/>
                </a:lnTo>
                <a:lnTo>
                  <a:pt x="4227" y="216"/>
                </a:lnTo>
                <a:lnTo>
                  <a:pt x="4228" y="215"/>
                </a:lnTo>
                <a:lnTo>
                  <a:pt x="4228" y="215"/>
                </a:lnTo>
                <a:lnTo>
                  <a:pt x="4228" y="216"/>
                </a:lnTo>
                <a:lnTo>
                  <a:pt x="4229" y="174"/>
                </a:lnTo>
                <a:lnTo>
                  <a:pt x="4229" y="215"/>
                </a:lnTo>
                <a:lnTo>
                  <a:pt x="4229" y="215"/>
                </a:lnTo>
                <a:lnTo>
                  <a:pt x="4229" y="202"/>
                </a:lnTo>
                <a:lnTo>
                  <a:pt x="4229" y="215"/>
                </a:lnTo>
                <a:lnTo>
                  <a:pt x="4230" y="215"/>
                </a:lnTo>
                <a:lnTo>
                  <a:pt x="4230" y="215"/>
                </a:lnTo>
                <a:lnTo>
                  <a:pt x="4231" y="216"/>
                </a:lnTo>
                <a:lnTo>
                  <a:pt x="4231" y="173"/>
                </a:lnTo>
                <a:lnTo>
                  <a:pt x="4231" y="214"/>
                </a:lnTo>
                <a:lnTo>
                  <a:pt x="4231" y="195"/>
                </a:lnTo>
                <a:lnTo>
                  <a:pt x="4231" y="215"/>
                </a:lnTo>
                <a:lnTo>
                  <a:pt x="4232" y="47"/>
                </a:lnTo>
                <a:lnTo>
                  <a:pt x="4232" y="215"/>
                </a:lnTo>
                <a:lnTo>
                  <a:pt x="4232" y="215"/>
                </a:lnTo>
                <a:lnTo>
                  <a:pt x="4233" y="170"/>
                </a:lnTo>
                <a:lnTo>
                  <a:pt x="4233" y="212"/>
                </a:lnTo>
                <a:lnTo>
                  <a:pt x="4234" y="167"/>
                </a:lnTo>
                <a:lnTo>
                  <a:pt x="4234" y="216"/>
                </a:lnTo>
                <a:lnTo>
                  <a:pt x="4234" y="215"/>
                </a:lnTo>
                <a:lnTo>
                  <a:pt x="4234" y="215"/>
                </a:lnTo>
                <a:lnTo>
                  <a:pt x="4235" y="214"/>
                </a:lnTo>
                <a:lnTo>
                  <a:pt x="4236" y="215"/>
                </a:lnTo>
                <a:lnTo>
                  <a:pt x="4236" y="215"/>
                </a:lnTo>
                <a:lnTo>
                  <a:pt x="4236" y="215"/>
                </a:lnTo>
                <a:lnTo>
                  <a:pt x="4236" y="215"/>
                </a:lnTo>
                <a:lnTo>
                  <a:pt x="4236" y="214"/>
                </a:lnTo>
                <a:lnTo>
                  <a:pt x="4237" y="215"/>
                </a:lnTo>
                <a:lnTo>
                  <a:pt x="4237" y="214"/>
                </a:lnTo>
                <a:lnTo>
                  <a:pt x="4237" y="215"/>
                </a:lnTo>
                <a:lnTo>
                  <a:pt x="4238" y="214"/>
                </a:lnTo>
                <a:lnTo>
                  <a:pt x="4238" y="214"/>
                </a:lnTo>
                <a:lnTo>
                  <a:pt x="4239" y="215"/>
                </a:lnTo>
                <a:lnTo>
                  <a:pt x="4239" y="67"/>
                </a:lnTo>
                <a:lnTo>
                  <a:pt x="4239" y="201"/>
                </a:lnTo>
                <a:lnTo>
                  <a:pt x="4239" y="173"/>
                </a:lnTo>
                <a:lnTo>
                  <a:pt x="4239" y="216"/>
                </a:lnTo>
                <a:lnTo>
                  <a:pt x="4240" y="183"/>
                </a:lnTo>
                <a:lnTo>
                  <a:pt x="4240" y="184"/>
                </a:lnTo>
                <a:lnTo>
                  <a:pt x="4240" y="182"/>
                </a:lnTo>
                <a:lnTo>
                  <a:pt x="4241" y="216"/>
                </a:lnTo>
                <a:lnTo>
                  <a:pt x="4241" y="215"/>
                </a:lnTo>
                <a:lnTo>
                  <a:pt x="4242" y="215"/>
                </a:lnTo>
                <a:lnTo>
                  <a:pt x="4242" y="216"/>
                </a:lnTo>
                <a:lnTo>
                  <a:pt x="4242" y="162"/>
                </a:lnTo>
                <a:lnTo>
                  <a:pt x="4242" y="199"/>
                </a:lnTo>
                <a:lnTo>
                  <a:pt x="4243" y="199"/>
                </a:lnTo>
                <a:lnTo>
                  <a:pt x="4243" y="215"/>
                </a:lnTo>
                <a:lnTo>
                  <a:pt x="4243" y="142"/>
                </a:lnTo>
                <a:lnTo>
                  <a:pt x="4244" y="213"/>
                </a:lnTo>
                <a:lnTo>
                  <a:pt x="4244" y="213"/>
                </a:lnTo>
                <a:lnTo>
                  <a:pt x="4244" y="208"/>
                </a:lnTo>
                <a:lnTo>
                  <a:pt x="4244" y="214"/>
                </a:lnTo>
                <a:lnTo>
                  <a:pt x="4245" y="212"/>
                </a:lnTo>
                <a:lnTo>
                  <a:pt x="4245" y="212"/>
                </a:lnTo>
                <a:lnTo>
                  <a:pt x="4245" y="169"/>
                </a:lnTo>
                <a:lnTo>
                  <a:pt x="4246" y="215"/>
                </a:lnTo>
                <a:lnTo>
                  <a:pt x="4246" y="215"/>
                </a:lnTo>
                <a:lnTo>
                  <a:pt x="4246" y="214"/>
                </a:lnTo>
                <a:lnTo>
                  <a:pt x="4247" y="215"/>
                </a:lnTo>
                <a:lnTo>
                  <a:pt x="4247" y="215"/>
                </a:lnTo>
                <a:lnTo>
                  <a:pt x="4247" y="167"/>
                </a:lnTo>
                <a:lnTo>
                  <a:pt x="4248" y="216"/>
                </a:lnTo>
                <a:lnTo>
                  <a:pt x="4248" y="216"/>
                </a:lnTo>
                <a:lnTo>
                  <a:pt x="4248" y="216"/>
                </a:lnTo>
                <a:lnTo>
                  <a:pt x="4249" y="216"/>
                </a:lnTo>
                <a:lnTo>
                  <a:pt x="4249" y="215"/>
                </a:lnTo>
                <a:lnTo>
                  <a:pt x="4249" y="215"/>
                </a:lnTo>
                <a:lnTo>
                  <a:pt x="4250" y="215"/>
                </a:lnTo>
                <a:lnTo>
                  <a:pt x="4250" y="216"/>
                </a:lnTo>
                <a:lnTo>
                  <a:pt x="4250" y="212"/>
                </a:lnTo>
                <a:lnTo>
                  <a:pt x="4250" y="212"/>
                </a:lnTo>
                <a:lnTo>
                  <a:pt x="4251" y="213"/>
                </a:lnTo>
                <a:lnTo>
                  <a:pt x="4251" y="214"/>
                </a:lnTo>
                <a:lnTo>
                  <a:pt x="4251" y="73"/>
                </a:lnTo>
                <a:lnTo>
                  <a:pt x="4252" y="214"/>
                </a:lnTo>
                <a:lnTo>
                  <a:pt x="4252" y="214"/>
                </a:lnTo>
                <a:lnTo>
                  <a:pt x="4252" y="213"/>
                </a:lnTo>
                <a:lnTo>
                  <a:pt x="4252" y="215"/>
                </a:lnTo>
                <a:lnTo>
                  <a:pt x="4253" y="215"/>
                </a:lnTo>
                <a:lnTo>
                  <a:pt x="4253" y="215"/>
                </a:lnTo>
                <a:lnTo>
                  <a:pt x="4253" y="215"/>
                </a:lnTo>
                <a:lnTo>
                  <a:pt x="4254" y="214"/>
                </a:lnTo>
                <a:lnTo>
                  <a:pt x="4254" y="215"/>
                </a:lnTo>
                <a:lnTo>
                  <a:pt x="4254" y="215"/>
                </a:lnTo>
                <a:lnTo>
                  <a:pt x="4254" y="215"/>
                </a:lnTo>
                <a:lnTo>
                  <a:pt x="4255" y="173"/>
                </a:lnTo>
                <a:lnTo>
                  <a:pt x="4255" y="182"/>
                </a:lnTo>
                <a:lnTo>
                  <a:pt x="4255" y="213"/>
                </a:lnTo>
                <a:lnTo>
                  <a:pt x="4255" y="25"/>
                </a:lnTo>
                <a:lnTo>
                  <a:pt x="4256" y="214"/>
                </a:lnTo>
                <a:lnTo>
                  <a:pt x="4256" y="213"/>
                </a:lnTo>
                <a:lnTo>
                  <a:pt x="4256" y="213"/>
                </a:lnTo>
                <a:lnTo>
                  <a:pt x="4257" y="164"/>
                </a:lnTo>
                <a:lnTo>
                  <a:pt x="4257" y="214"/>
                </a:lnTo>
                <a:lnTo>
                  <a:pt x="4257" y="212"/>
                </a:lnTo>
                <a:lnTo>
                  <a:pt x="4258" y="212"/>
                </a:lnTo>
                <a:lnTo>
                  <a:pt x="4258" y="67"/>
                </a:lnTo>
                <a:lnTo>
                  <a:pt x="4258" y="216"/>
                </a:lnTo>
                <a:lnTo>
                  <a:pt x="4259" y="215"/>
                </a:lnTo>
                <a:lnTo>
                  <a:pt x="4259" y="216"/>
                </a:lnTo>
                <a:lnTo>
                  <a:pt x="4259" y="215"/>
                </a:lnTo>
                <a:lnTo>
                  <a:pt x="4260" y="216"/>
                </a:lnTo>
                <a:lnTo>
                  <a:pt x="4260" y="216"/>
                </a:lnTo>
                <a:lnTo>
                  <a:pt x="4260" y="216"/>
                </a:lnTo>
                <a:lnTo>
                  <a:pt x="4260" y="215"/>
                </a:lnTo>
                <a:lnTo>
                  <a:pt x="4261" y="216"/>
                </a:lnTo>
                <a:lnTo>
                  <a:pt x="4261" y="215"/>
                </a:lnTo>
                <a:lnTo>
                  <a:pt x="4261" y="215"/>
                </a:lnTo>
                <a:lnTo>
                  <a:pt x="4261" y="216"/>
                </a:lnTo>
                <a:lnTo>
                  <a:pt x="4262" y="215"/>
                </a:lnTo>
                <a:lnTo>
                  <a:pt x="4262" y="215"/>
                </a:lnTo>
                <a:lnTo>
                  <a:pt x="4263" y="72"/>
                </a:lnTo>
                <a:lnTo>
                  <a:pt x="4263" y="213"/>
                </a:lnTo>
                <a:lnTo>
                  <a:pt x="4263" y="213"/>
                </a:lnTo>
                <a:lnTo>
                  <a:pt x="4264" y="216"/>
                </a:lnTo>
                <a:lnTo>
                  <a:pt x="4264" y="216"/>
                </a:lnTo>
                <a:lnTo>
                  <a:pt x="4264" y="216"/>
                </a:lnTo>
                <a:lnTo>
                  <a:pt x="4264" y="216"/>
                </a:lnTo>
                <a:lnTo>
                  <a:pt x="4265" y="168"/>
                </a:lnTo>
                <a:lnTo>
                  <a:pt x="4265" y="213"/>
                </a:lnTo>
                <a:lnTo>
                  <a:pt x="4265" y="213"/>
                </a:lnTo>
                <a:lnTo>
                  <a:pt x="4266" y="197"/>
                </a:lnTo>
                <a:lnTo>
                  <a:pt x="4266" y="214"/>
                </a:lnTo>
                <a:lnTo>
                  <a:pt x="4266" y="214"/>
                </a:lnTo>
                <a:lnTo>
                  <a:pt x="4267" y="214"/>
                </a:lnTo>
                <a:lnTo>
                  <a:pt x="4267" y="165"/>
                </a:lnTo>
                <a:lnTo>
                  <a:pt x="4268" y="199"/>
                </a:lnTo>
                <a:lnTo>
                  <a:pt x="4268" y="198"/>
                </a:lnTo>
                <a:lnTo>
                  <a:pt x="4268" y="198"/>
                </a:lnTo>
                <a:lnTo>
                  <a:pt x="4268" y="136"/>
                </a:lnTo>
                <a:lnTo>
                  <a:pt x="4269" y="195"/>
                </a:lnTo>
                <a:lnTo>
                  <a:pt x="4269" y="194"/>
                </a:lnTo>
                <a:lnTo>
                  <a:pt x="4270" y="138"/>
                </a:lnTo>
                <a:lnTo>
                  <a:pt x="4270" y="213"/>
                </a:lnTo>
                <a:lnTo>
                  <a:pt x="4270" y="212"/>
                </a:lnTo>
                <a:lnTo>
                  <a:pt x="4270" y="213"/>
                </a:lnTo>
                <a:lnTo>
                  <a:pt x="4271" y="205"/>
                </a:lnTo>
                <a:lnTo>
                  <a:pt x="4271" y="214"/>
                </a:lnTo>
                <a:lnTo>
                  <a:pt x="4271" y="214"/>
                </a:lnTo>
                <a:lnTo>
                  <a:pt x="4271" y="214"/>
                </a:lnTo>
                <a:lnTo>
                  <a:pt x="4271" y="212"/>
                </a:lnTo>
                <a:lnTo>
                  <a:pt x="4272" y="216"/>
                </a:lnTo>
                <a:lnTo>
                  <a:pt x="4272" y="215"/>
                </a:lnTo>
                <a:lnTo>
                  <a:pt x="4272" y="215"/>
                </a:lnTo>
                <a:lnTo>
                  <a:pt x="4272" y="216"/>
                </a:lnTo>
                <a:lnTo>
                  <a:pt x="4273" y="214"/>
                </a:lnTo>
                <a:lnTo>
                  <a:pt x="4273" y="215"/>
                </a:lnTo>
                <a:lnTo>
                  <a:pt x="4273" y="215"/>
                </a:lnTo>
                <a:lnTo>
                  <a:pt x="4274" y="215"/>
                </a:lnTo>
                <a:lnTo>
                  <a:pt x="4274" y="216"/>
                </a:lnTo>
                <a:lnTo>
                  <a:pt x="4274" y="215"/>
                </a:lnTo>
                <a:lnTo>
                  <a:pt x="4275" y="215"/>
                </a:lnTo>
                <a:lnTo>
                  <a:pt x="4275" y="216"/>
                </a:lnTo>
                <a:lnTo>
                  <a:pt x="4276" y="214"/>
                </a:lnTo>
                <a:lnTo>
                  <a:pt x="4276" y="215"/>
                </a:lnTo>
                <a:lnTo>
                  <a:pt x="4276" y="215"/>
                </a:lnTo>
                <a:lnTo>
                  <a:pt x="4276" y="216"/>
                </a:lnTo>
                <a:lnTo>
                  <a:pt x="4276" y="172"/>
                </a:lnTo>
                <a:lnTo>
                  <a:pt x="4277" y="211"/>
                </a:lnTo>
                <a:lnTo>
                  <a:pt x="4277" y="212"/>
                </a:lnTo>
                <a:lnTo>
                  <a:pt x="4277" y="72"/>
                </a:lnTo>
                <a:lnTo>
                  <a:pt x="4278" y="214"/>
                </a:lnTo>
                <a:lnTo>
                  <a:pt x="4278" y="203"/>
                </a:lnTo>
                <a:lnTo>
                  <a:pt x="4278" y="203"/>
                </a:lnTo>
                <a:lnTo>
                  <a:pt x="4278" y="215"/>
                </a:lnTo>
                <a:lnTo>
                  <a:pt x="4279" y="113"/>
                </a:lnTo>
                <a:lnTo>
                  <a:pt x="4279" y="203"/>
                </a:lnTo>
                <a:lnTo>
                  <a:pt x="4279" y="204"/>
                </a:lnTo>
                <a:lnTo>
                  <a:pt x="4279" y="162"/>
                </a:lnTo>
                <a:lnTo>
                  <a:pt x="4280" y="204"/>
                </a:lnTo>
                <a:lnTo>
                  <a:pt x="4280" y="187"/>
                </a:lnTo>
                <a:lnTo>
                  <a:pt x="4280" y="186"/>
                </a:lnTo>
                <a:lnTo>
                  <a:pt x="4280" y="184"/>
                </a:lnTo>
                <a:lnTo>
                  <a:pt x="4281" y="215"/>
                </a:lnTo>
                <a:lnTo>
                  <a:pt x="4281" y="214"/>
                </a:lnTo>
                <a:lnTo>
                  <a:pt x="4282" y="213"/>
                </a:lnTo>
                <a:lnTo>
                  <a:pt x="4282" y="150"/>
                </a:lnTo>
                <a:lnTo>
                  <a:pt x="4282" y="214"/>
                </a:lnTo>
                <a:lnTo>
                  <a:pt x="4282" y="182"/>
                </a:lnTo>
                <a:lnTo>
                  <a:pt x="4283" y="182"/>
                </a:lnTo>
                <a:lnTo>
                  <a:pt x="4283" y="37"/>
                </a:lnTo>
                <a:lnTo>
                  <a:pt x="4284" y="214"/>
                </a:lnTo>
                <a:lnTo>
                  <a:pt x="4284" y="214"/>
                </a:lnTo>
                <a:lnTo>
                  <a:pt x="4284" y="214"/>
                </a:lnTo>
                <a:lnTo>
                  <a:pt x="4284" y="173"/>
                </a:lnTo>
                <a:lnTo>
                  <a:pt x="4285" y="214"/>
                </a:lnTo>
                <a:lnTo>
                  <a:pt x="4285" y="214"/>
                </a:lnTo>
                <a:lnTo>
                  <a:pt x="4285" y="211"/>
                </a:lnTo>
                <a:lnTo>
                  <a:pt x="4286" y="215"/>
                </a:lnTo>
                <a:lnTo>
                  <a:pt x="4286" y="215"/>
                </a:lnTo>
                <a:lnTo>
                  <a:pt x="4286" y="215"/>
                </a:lnTo>
                <a:lnTo>
                  <a:pt x="4286" y="216"/>
                </a:lnTo>
                <a:lnTo>
                  <a:pt x="4287" y="216"/>
                </a:lnTo>
                <a:lnTo>
                  <a:pt x="4287" y="216"/>
                </a:lnTo>
                <a:lnTo>
                  <a:pt x="4287" y="215"/>
                </a:lnTo>
                <a:lnTo>
                  <a:pt x="4288" y="216"/>
                </a:lnTo>
                <a:lnTo>
                  <a:pt x="4288" y="216"/>
                </a:lnTo>
                <a:lnTo>
                  <a:pt x="4288" y="216"/>
                </a:lnTo>
                <a:lnTo>
                  <a:pt x="4289" y="214"/>
                </a:lnTo>
                <a:lnTo>
                  <a:pt x="4289" y="216"/>
                </a:lnTo>
                <a:lnTo>
                  <a:pt x="4290" y="216"/>
                </a:lnTo>
                <a:lnTo>
                  <a:pt x="4290" y="216"/>
                </a:lnTo>
                <a:lnTo>
                  <a:pt x="4290" y="173"/>
                </a:lnTo>
                <a:lnTo>
                  <a:pt x="4290" y="212"/>
                </a:lnTo>
                <a:lnTo>
                  <a:pt x="4290" y="212"/>
                </a:lnTo>
                <a:lnTo>
                  <a:pt x="4291" y="69"/>
                </a:lnTo>
                <a:lnTo>
                  <a:pt x="4291" y="212"/>
                </a:lnTo>
                <a:lnTo>
                  <a:pt x="4292" y="208"/>
                </a:lnTo>
                <a:lnTo>
                  <a:pt x="4292" y="208"/>
                </a:lnTo>
                <a:lnTo>
                  <a:pt x="4292" y="209"/>
                </a:lnTo>
                <a:lnTo>
                  <a:pt x="4292" y="198"/>
                </a:lnTo>
                <a:lnTo>
                  <a:pt x="4293" y="208"/>
                </a:lnTo>
                <a:lnTo>
                  <a:pt x="4293" y="208"/>
                </a:lnTo>
                <a:lnTo>
                  <a:pt x="4293" y="208"/>
                </a:lnTo>
                <a:lnTo>
                  <a:pt x="4294" y="165"/>
                </a:lnTo>
                <a:lnTo>
                  <a:pt x="4294" y="206"/>
                </a:lnTo>
                <a:lnTo>
                  <a:pt x="4294" y="208"/>
                </a:lnTo>
                <a:lnTo>
                  <a:pt x="4295" y="206"/>
                </a:lnTo>
                <a:lnTo>
                  <a:pt x="4295" y="207"/>
                </a:lnTo>
                <a:lnTo>
                  <a:pt x="4295" y="207"/>
                </a:lnTo>
                <a:lnTo>
                  <a:pt x="4296" y="215"/>
                </a:lnTo>
                <a:lnTo>
                  <a:pt x="4296" y="172"/>
                </a:lnTo>
                <a:lnTo>
                  <a:pt x="4296" y="212"/>
                </a:lnTo>
                <a:lnTo>
                  <a:pt x="4296" y="213"/>
                </a:lnTo>
                <a:lnTo>
                  <a:pt x="4297" y="214"/>
                </a:lnTo>
                <a:lnTo>
                  <a:pt x="4297" y="180"/>
                </a:lnTo>
                <a:lnTo>
                  <a:pt x="4297" y="211"/>
                </a:lnTo>
                <a:lnTo>
                  <a:pt x="4298" y="212"/>
                </a:lnTo>
                <a:lnTo>
                  <a:pt x="4298" y="167"/>
                </a:lnTo>
                <a:lnTo>
                  <a:pt x="4298" y="214"/>
                </a:lnTo>
                <a:lnTo>
                  <a:pt x="4298" y="212"/>
                </a:lnTo>
                <a:lnTo>
                  <a:pt x="4298" y="211"/>
                </a:lnTo>
                <a:lnTo>
                  <a:pt x="4300" y="169"/>
                </a:lnTo>
                <a:lnTo>
                  <a:pt x="4300" y="215"/>
                </a:lnTo>
                <a:lnTo>
                  <a:pt x="4300" y="215"/>
                </a:lnTo>
                <a:lnTo>
                  <a:pt x="4300" y="213"/>
                </a:lnTo>
                <a:lnTo>
                  <a:pt x="4301" y="216"/>
                </a:lnTo>
                <a:lnTo>
                  <a:pt x="4301" y="216"/>
                </a:lnTo>
                <a:lnTo>
                  <a:pt x="4301" y="216"/>
                </a:lnTo>
                <a:lnTo>
                  <a:pt x="4301" y="214"/>
                </a:lnTo>
                <a:lnTo>
                  <a:pt x="4302" y="214"/>
                </a:lnTo>
                <a:lnTo>
                  <a:pt x="4302" y="215"/>
                </a:lnTo>
                <a:lnTo>
                  <a:pt x="4302" y="216"/>
                </a:lnTo>
                <a:lnTo>
                  <a:pt x="4303" y="214"/>
                </a:lnTo>
                <a:lnTo>
                  <a:pt x="4303" y="214"/>
                </a:lnTo>
                <a:lnTo>
                  <a:pt x="4303" y="215"/>
                </a:lnTo>
                <a:lnTo>
                  <a:pt x="4303" y="215"/>
                </a:lnTo>
                <a:lnTo>
                  <a:pt x="4304" y="214"/>
                </a:lnTo>
                <a:lnTo>
                  <a:pt x="4304" y="215"/>
                </a:lnTo>
                <a:lnTo>
                  <a:pt x="4304" y="215"/>
                </a:lnTo>
                <a:lnTo>
                  <a:pt x="4305" y="42"/>
                </a:lnTo>
                <a:lnTo>
                  <a:pt x="4306" y="42"/>
                </a:lnTo>
                <a:lnTo>
                  <a:pt x="4307" y="215"/>
                </a:lnTo>
                <a:lnTo>
                  <a:pt x="4307" y="215"/>
                </a:lnTo>
                <a:lnTo>
                  <a:pt x="4307" y="215"/>
                </a:lnTo>
                <a:lnTo>
                  <a:pt x="4307" y="214"/>
                </a:lnTo>
                <a:lnTo>
                  <a:pt x="4308" y="215"/>
                </a:lnTo>
                <a:lnTo>
                  <a:pt x="4308" y="215"/>
                </a:lnTo>
                <a:lnTo>
                  <a:pt x="4308" y="215"/>
                </a:lnTo>
                <a:lnTo>
                  <a:pt x="4309" y="215"/>
                </a:lnTo>
                <a:lnTo>
                  <a:pt x="4309" y="175"/>
                </a:lnTo>
                <a:lnTo>
                  <a:pt x="4309" y="215"/>
                </a:lnTo>
                <a:lnTo>
                  <a:pt x="4309" y="204"/>
                </a:lnTo>
                <a:lnTo>
                  <a:pt x="4309" y="181"/>
                </a:lnTo>
                <a:lnTo>
                  <a:pt x="4310" y="215"/>
                </a:lnTo>
                <a:lnTo>
                  <a:pt x="4310" y="214"/>
                </a:lnTo>
                <a:lnTo>
                  <a:pt x="4310" y="214"/>
                </a:lnTo>
                <a:lnTo>
                  <a:pt x="4310" y="144"/>
                </a:lnTo>
                <a:lnTo>
                  <a:pt x="4311" y="215"/>
                </a:lnTo>
                <a:lnTo>
                  <a:pt x="4311" y="213"/>
                </a:lnTo>
                <a:lnTo>
                  <a:pt x="4311" y="179"/>
                </a:lnTo>
                <a:lnTo>
                  <a:pt x="4312" y="213"/>
                </a:lnTo>
                <a:lnTo>
                  <a:pt x="4312" y="168"/>
                </a:lnTo>
                <a:lnTo>
                  <a:pt x="4312" y="211"/>
                </a:lnTo>
                <a:lnTo>
                  <a:pt x="4312" y="211"/>
                </a:lnTo>
                <a:lnTo>
                  <a:pt x="4313" y="215"/>
                </a:lnTo>
                <a:lnTo>
                  <a:pt x="4313" y="215"/>
                </a:lnTo>
                <a:lnTo>
                  <a:pt x="4314" y="215"/>
                </a:lnTo>
                <a:lnTo>
                  <a:pt x="4314" y="215"/>
                </a:lnTo>
                <a:lnTo>
                  <a:pt x="4315" y="213"/>
                </a:lnTo>
                <a:lnTo>
                  <a:pt x="4315" y="213"/>
                </a:lnTo>
                <a:lnTo>
                  <a:pt x="4315" y="213"/>
                </a:lnTo>
                <a:lnTo>
                  <a:pt x="4315" y="212"/>
                </a:lnTo>
                <a:lnTo>
                  <a:pt x="4315" y="215"/>
                </a:lnTo>
                <a:lnTo>
                  <a:pt x="4316" y="214"/>
                </a:lnTo>
                <a:lnTo>
                  <a:pt x="4316" y="214"/>
                </a:lnTo>
                <a:lnTo>
                  <a:pt x="4316" y="215"/>
                </a:lnTo>
                <a:lnTo>
                  <a:pt x="4317" y="214"/>
                </a:lnTo>
                <a:lnTo>
                  <a:pt x="4317" y="215"/>
                </a:lnTo>
                <a:lnTo>
                  <a:pt x="4317" y="215"/>
                </a:lnTo>
                <a:lnTo>
                  <a:pt x="4318" y="212"/>
                </a:lnTo>
                <a:lnTo>
                  <a:pt x="4318" y="215"/>
                </a:lnTo>
                <a:lnTo>
                  <a:pt x="4318" y="215"/>
                </a:lnTo>
                <a:lnTo>
                  <a:pt x="4318" y="215"/>
                </a:lnTo>
                <a:lnTo>
                  <a:pt x="4319" y="171"/>
                </a:lnTo>
                <a:lnTo>
                  <a:pt x="4319" y="212"/>
                </a:lnTo>
                <a:lnTo>
                  <a:pt x="4319" y="212"/>
                </a:lnTo>
                <a:lnTo>
                  <a:pt x="4320" y="33"/>
                </a:lnTo>
                <a:lnTo>
                  <a:pt x="4320" y="213"/>
                </a:lnTo>
                <a:lnTo>
                  <a:pt x="4321" y="214"/>
                </a:lnTo>
                <a:lnTo>
                  <a:pt x="4321" y="215"/>
                </a:lnTo>
                <a:lnTo>
                  <a:pt x="4321" y="213"/>
                </a:lnTo>
                <a:lnTo>
                  <a:pt x="4321" y="214"/>
                </a:lnTo>
                <a:lnTo>
                  <a:pt x="4322" y="214"/>
                </a:lnTo>
                <a:lnTo>
                  <a:pt x="4322" y="215"/>
                </a:lnTo>
                <a:lnTo>
                  <a:pt x="4322" y="170"/>
                </a:lnTo>
                <a:lnTo>
                  <a:pt x="4323" y="214"/>
                </a:lnTo>
                <a:lnTo>
                  <a:pt x="4323" y="214"/>
                </a:lnTo>
                <a:lnTo>
                  <a:pt x="4323" y="173"/>
                </a:lnTo>
                <a:lnTo>
                  <a:pt x="4324" y="215"/>
                </a:lnTo>
                <a:lnTo>
                  <a:pt x="4324" y="215"/>
                </a:lnTo>
                <a:lnTo>
                  <a:pt x="4324" y="215"/>
                </a:lnTo>
                <a:lnTo>
                  <a:pt x="4324" y="215"/>
                </a:lnTo>
                <a:lnTo>
                  <a:pt x="4325" y="214"/>
                </a:lnTo>
                <a:lnTo>
                  <a:pt x="4325" y="214"/>
                </a:lnTo>
                <a:lnTo>
                  <a:pt x="4325" y="214"/>
                </a:lnTo>
                <a:lnTo>
                  <a:pt x="4326" y="215"/>
                </a:lnTo>
                <a:lnTo>
                  <a:pt x="4326" y="214"/>
                </a:lnTo>
                <a:lnTo>
                  <a:pt x="4326" y="214"/>
                </a:lnTo>
                <a:lnTo>
                  <a:pt x="4326" y="215"/>
                </a:lnTo>
                <a:lnTo>
                  <a:pt x="4327" y="215"/>
                </a:lnTo>
                <a:lnTo>
                  <a:pt x="4327" y="214"/>
                </a:lnTo>
                <a:lnTo>
                  <a:pt x="4327" y="215"/>
                </a:lnTo>
                <a:lnTo>
                  <a:pt x="4327" y="215"/>
                </a:lnTo>
                <a:lnTo>
                  <a:pt x="4328" y="215"/>
                </a:lnTo>
                <a:lnTo>
                  <a:pt x="4328" y="214"/>
                </a:lnTo>
                <a:lnTo>
                  <a:pt x="4328" y="215"/>
                </a:lnTo>
                <a:lnTo>
                  <a:pt x="4329" y="215"/>
                </a:lnTo>
                <a:lnTo>
                  <a:pt x="4329" y="214"/>
                </a:lnTo>
                <a:lnTo>
                  <a:pt x="4329" y="215"/>
                </a:lnTo>
                <a:lnTo>
                  <a:pt x="4329" y="215"/>
                </a:lnTo>
                <a:lnTo>
                  <a:pt x="4330" y="215"/>
                </a:lnTo>
                <a:lnTo>
                  <a:pt x="4330" y="214"/>
                </a:lnTo>
                <a:lnTo>
                  <a:pt x="4331" y="215"/>
                </a:lnTo>
                <a:lnTo>
                  <a:pt x="4331" y="215"/>
                </a:lnTo>
                <a:lnTo>
                  <a:pt x="4331" y="214"/>
                </a:lnTo>
                <a:lnTo>
                  <a:pt x="4332" y="215"/>
                </a:lnTo>
                <a:lnTo>
                  <a:pt x="4332" y="215"/>
                </a:lnTo>
                <a:lnTo>
                  <a:pt x="4332" y="214"/>
                </a:lnTo>
                <a:lnTo>
                  <a:pt x="4333" y="215"/>
                </a:lnTo>
                <a:lnTo>
                  <a:pt x="4333" y="215"/>
                </a:lnTo>
                <a:lnTo>
                  <a:pt x="4333" y="215"/>
                </a:lnTo>
                <a:lnTo>
                  <a:pt x="4333" y="214"/>
                </a:lnTo>
                <a:lnTo>
                  <a:pt x="4334" y="215"/>
                </a:lnTo>
                <a:lnTo>
                  <a:pt x="4334" y="215"/>
                </a:lnTo>
                <a:lnTo>
                  <a:pt x="4334" y="215"/>
                </a:lnTo>
                <a:lnTo>
                  <a:pt x="4335" y="214"/>
                </a:lnTo>
                <a:lnTo>
                  <a:pt x="4335" y="215"/>
                </a:lnTo>
                <a:lnTo>
                  <a:pt x="4335" y="215"/>
                </a:lnTo>
                <a:lnTo>
                  <a:pt x="4336" y="215"/>
                </a:lnTo>
                <a:lnTo>
                  <a:pt x="4336" y="214"/>
                </a:lnTo>
                <a:lnTo>
                  <a:pt x="4336" y="215"/>
                </a:lnTo>
                <a:lnTo>
                  <a:pt x="4337" y="215"/>
                </a:lnTo>
                <a:lnTo>
                  <a:pt x="4337" y="215"/>
                </a:lnTo>
                <a:lnTo>
                  <a:pt x="4337" y="214"/>
                </a:lnTo>
                <a:lnTo>
                  <a:pt x="4337" y="215"/>
                </a:lnTo>
                <a:lnTo>
                  <a:pt x="4337" y="215"/>
                </a:lnTo>
                <a:lnTo>
                  <a:pt x="4338" y="215"/>
                </a:lnTo>
                <a:lnTo>
                  <a:pt x="4338" y="214"/>
                </a:lnTo>
                <a:lnTo>
                  <a:pt x="4339" y="215"/>
                </a:lnTo>
                <a:lnTo>
                  <a:pt x="4339" y="215"/>
                </a:lnTo>
                <a:lnTo>
                  <a:pt x="4340" y="215"/>
                </a:lnTo>
                <a:lnTo>
                  <a:pt x="4340" y="213"/>
                </a:lnTo>
                <a:lnTo>
                  <a:pt x="4340" y="215"/>
                </a:lnTo>
                <a:lnTo>
                  <a:pt x="4340" y="215"/>
                </a:lnTo>
                <a:lnTo>
                  <a:pt x="4340" y="215"/>
                </a:lnTo>
                <a:lnTo>
                  <a:pt x="4340" y="212"/>
                </a:lnTo>
                <a:lnTo>
                  <a:pt x="4341" y="215"/>
                </a:lnTo>
                <a:lnTo>
                  <a:pt x="4341" y="215"/>
                </a:lnTo>
                <a:lnTo>
                  <a:pt x="4341" y="214"/>
                </a:lnTo>
                <a:lnTo>
                  <a:pt x="4342" y="215"/>
                </a:lnTo>
                <a:lnTo>
                  <a:pt x="4342" y="215"/>
                </a:lnTo>
                <a:lnTo>
                  <a:pt x="4342" y="215"/>
                </a:lnTo>
                <a:lnTo>
                  <a:pt x="4343" y="213"/>
                </a:lnTo>
                <a:lnTo>
                  <a:pt x="4343" y="215"/>
                </a:lnTo>
                <a:lnTo>
                  <a:pt x="4343" y="215"/>
                </a:lnTo>
                <a:lnTo>
                  <a:pt x="4344" y="214"/>
                </a:lnTo>
                <a:lnTo>
                  <a:pt x="4344" y="215"/>
                </a:lnTo>
                <a:lnTo>
                  <a:pt x="4345" y="215"/>
                </a:lnTo>
                <a:lnTo>
                  <a:pt x="4345" y="214"/>
                </a:lnTo>
                <a:lnTo>
                  <a:pt x="4345" y="215"/>
                </a:lnTo>
                <a:lnTo>
                  <a:pt x="4346" y="215"/>
                </a:lnTo>
                <a:lnTo>
                  <a:pt x="4346" y="215"/>
                </a:lnTo>
                <a:lnTo>
                  <a:pt x="4346" y="214"/>
                </a:lnTo>
                <a:lnTo>
                  <a:pt x="4347" y="215"/>
                </a:lnTo>
                <a:lnTo>
                  <a:pt x="4347" y="215"/>
                </a:lnTo>
                <a:lnTo>
                  <a:pt x="4347" y="215"/>
                </a:lnTo>
                <a:lnTo>
                  <a:pt x="4347" y="214"/>
                </a:lnTo>
                <a:lnTo>
                  <a:pt x="4348" y="215"/>
                </a:lnTo>
                <a:lnTo>
                  <a:pt x="4348" y="215"/>
                </a:lnTo>
                <a:lnTo>
                  <a:pt x="4348" y="215"/>
                </a:lnTo>
                <a:lnTo>
                  <a:pt x="4349" y="214"/>
                </a:lnTo>
                <a:lnTo>
                  <a:pt x="4349" y="215"/>
                </a:lnTo>
                <a:lnTo>
                  <a:pt x="4349" y="215"/>
                </a:lnTo>
                <a:lnTo>
                  <a:pt x="4349" y="215"/>
                </a:lnTo>
                <a:lnTo>
                  <a:pt x="4350" y="214"/>
                </a:lnTo>
                <a:lnTo>
                  <a:pt x="4350" y="215"/>
                </a:lnTo>
                <a:lnTo>
                  <a:pt x="4350" y="215"/>
                </a:lnTo>
                <a:lnTo>
                  <a:pt x="4351" y="214"/>
                </a:lnTo>
                <a:lnTo>
                  <a:pt x="4351" y="215"/>
                </a:lnTo>
                <a:lnTo>
                  <a:pt x="4351" y="215"/>
                </a:lnTo>
                <a:lnTo>
                  <a:pt x="4351" y="215"/>
                </a:lnTo>
                <a:lnTo>
                  <a:pt x="4352" y="214"/>
                </a:lnTo>
                <a:lnTo>
                  <a:pt x="4352" y="215"/>
                </a:lnTo>
                <a:lnTo>
                  <a:pt x="4353" y="215"/>
                </a:lnTo>
                <a:lnTo>
                  <a:pt x="4353" y="215"/>
                </a:lnTo>
                <a:lnTo>
                  <a:pt x="4353" y="214"/>
                </a:lnTo>
                <a:lnTo>
                  <a:pt x="4353" y="215"/>
                </a:lnTo>
                <a:lnTo>
                  <a:pt x="4354" y="215"/>
                </a:lnTo>
                <a:lnTo>
                  <a:pt x="4354" y="215"/>
                </a:lnTo>
                <a:lnTo>
                  <a:pt x="4354" y="214"/>
                </a:lnTo>
                <a:lnTo>
                  <a:pt x="4355" y="215"/>
                </a:lnTo>
                <a:lnTo>
                  <a:pt x="4355" y="215"/>
                </a:lnTo>
                <a:lnTo>
                  <a:pt x="4356" y="170"/>
                </a:lnTo>
                <a:lnTo>
                  <a:pt x="4356" y="183"/>
                </a:lnTo>
                <a:lnTo>
                  <a:pt x="4356" y="183"/>
                </a:lnTo>
                <a:lnTo>
                  <a:pt x="4356" y="181"/>
                </a:lnTo>
                <a:lnTo>
                  <a:pt x="4357" y="215"/>
                </a:lnTo>
                <a:lnTo>
                  <a:pt x="4357" y="214"/>
                </a:lnTo>
                <a:lnTo>
                  <a:pt x="4357" y="214"/>
                </a:lnTo>
                <a:lnTo>
                  <a:pt x="4357" y="213"/>
                </a:lnTo>
                <a:lnTo>
                  <a:pt x="4358" y="215"/>
                </a:lnTo>
                <a:lnTo>
                  <a:pt x="4358" y="215"/>
                </a:lnTo>
                <a:lnTo>
                  <a:pt x="4358" y="215"/>
                </a:lnTo>
                <a:lnTo>
                  <a:pt x="4359" y="214"/>
                </a:lnTo>
                <a:lnTo>
                  <a:pt x="4359" y="215"/>
                </a:lnTo>
                <a:lnTo>
                  <a:pt x="4359" y="215"/>
                </a:lnTo>
                <a:lnTo>
                  <a:pt x="4359" y="215"/>
                </a:lnTo>
                <a:lnTo>
                  <a:pt x="4359" y="215"/>
                </a:lnTo>
                <a:lnTo>
                  <a:pt x="4360" y="213"/>
                </a:lnTo>
                <a:lnTo>
                  <a:pt x="4360" y="215"/>
                </a:lnTo>
                <a:lnTo>
                  <a:pt x="4361" y="215"/>
                </a:lnTo>
                <a:lnTo>
                  <a:pt x="4361" y="215"/>
                </a:lnTo>
                <a:lnTo>
                  <a:pt x="4361" y="214"/>
                </a:lnTo>
                <a:lnTo>
                  <a:pt x="4361" y="215"/>
                </a:lnTo>
                <a:lnTo>
                  <a:pt x="4362" y="215"/>
                </a:lnTo>
                <a:lnTo>
                  <a:pt x="4362" y="215"/>
                </a:lnTo>
                <a:lnTo>
                  <a:pt x="4363" y="66"/>
                </a:lnTo>
                <a:lnTo>
                  <a:pt x="4363" y="211"/>
                </a:lnTo>
                <a:lnTo>
                  <a:pt x="4363" y="211"/>
                </a:lnTo>
                <a:lnTo>
                  <a:pt x="4363" y="208"/>
                </a:lnTo>
                <a:lnTo>
                  <a:pt x="4363" y="215"/>
                </a:lnTo>
                <a:lnTo>
                  <a:pt x="4364" y="215"/>
                </a:lnTo>
                <a:lnTo>
                  <a:pt x="4364" y="215"/>
                </a:lnTo>
                <a:lnTo>
                  <a:pt x="4364" y="215"/>
                </a:lnTo>
                <a:lnTo>
                  <a:pt x="4365" y="214"/>
                </a:lnTo>
                <a:lnTo>
                  <a:pt x="4365" y="215"/>
                </a:lnTo>
                <a:lnTo>
                  <a:pt x="4365" y="215"/>
                </a:lnTo>
                <a:lnTo>
                  <a:pt x="4365" y="215"/>
                </a:lnTo>
                <a:lnTo>
                  <a:pt x="4365" y="175"/>
                </a:lnTo>
                <a:lnTo>
                  <a:pt x="4366" y="214"/>
                </a:lnTo>
                <a:lnTo>
                  <a:pt x="4366" y="214"/>
                </a:lnTo>
                <a:lnTo>
                  <a:pt x="4367" y="214"/>
                </a:lnTo>
                <a:lnTo>
                  <a:pt x="4367" y="194"/>
                </a:lnTo>
                <a:lnTo>
                  <a:pt x="4367" y="213"/>
                </a:lnTo>
                <a:lnTo>
                  <a:pt x="4367" y="213"/>
                </a:lnTo>
                <a:lnTo>
                  <a:pt x="4368" y="189"/>
                </a:lnTo>
                <a:lnTo>
                  <a:pt x="4368" y="214"/>
                </a:lnTo>
                <a:lnTo>
                  <a:pt x="4368" y="212"/>
                </a:lnTo>
                <a:lnTo>
                  <a:pt x="4369" y="172"/>
                </a:lnTo>
                <a:lnTo>
                  <a:pt x="4369" y="214"/>
                </a:lnTo>
                <a:lnTo>
                  <a:pt x="4370" y="214"/>
                </a:lnTo>
                <a:lnTo>
                  <a:pt x="4370" y="214"/>
                </a:lnTo>
                <a:lnTo>
                  <a:pt x="4371" y="212"/>
                </a:lnTo>
                <a:lnTo>
                  <a:pt x="4371" y="212"/>
                </a:lnTo>
                <a:lnTo>
                  <a:pt x="4371" y="211"/>
                </a:lnTo>
                <a:lnTo>
                  <a:pt x="4371" y="211"/>
                </a:lnTo>
                <a:lnTo>
                  <a:pt x="4371" y="215"/>
                </a:lnTo>
                <a:lnTo>
                  <a:pt x="4372" y="214"/>
                </a:lnTo>
                <a:lnTo>
                  <a:pt x="4372" y="214"/>
                </a:lnTo>
                <a:lnTo>
                  <a:pt x="4372" y="215"/>
                </a:lnTo>
                <a:lnTo>
                  <a:pt x="4373" y="212"/>
                </a:lnTo>
                <a:lnTo>
                  <a:pt x="4373" y="215"/>
                </a:lnTo>
                <a:lnTo>
                  <a:pt x="4373" y="215"/>
                </a:lnTo>
                <a:lnTo>
                  <a:pt x="4374" y="215"/>
                </a:lnTo>
                <a:lnTo>
                  <a:pt x="4374" y="214"/>
                </a:lnTo>
                <a:lnTo>
                  <a:pt x="4374" y="215"/>
                </a:lnTo>
                <a:lnTo>
                  <a:pt x="4374" y="215"/>
                </a:lnTo>
                <a:lnTo>
                  <a:pt x="4374" y="215"/>
                </a:lnTo>
                <a:lnTo>
                  <a:pt x="4375" y="213"/>
                </a:lnTo>
                <a:lnTo>
                  <a:pt x="4375" y="215"/>
                </a:lnTo>
                <a:lnTo>
                  <a:pt x="4375" y="212"/>
                </a:lnTo>
                <a:lnTo>
                  <a:pt x="4375" y="214"/>
                </a:lnTo>
                <a:lnTo>
                  <a:pt x="4376" y="69"/>
                </a:lnTo>
                <a:lnTo>
                  <a:pt x="4376" y="182"/>
                </a:lnTo>
                <a:lnTo>
                  <a:pt x="4376" y="182"/>
                </a:lnTo>
                <a:lnTo>
                  <a:pt x="4377" y="215"/>
                </a:lnTo>
                <a:lnTo>
                  <a:pt x="4377" y="215"/>
                </a:lnTo>
                <a:lnTo>
                  <a:pt x="4378" y="215"/>
                </a:lnTo>
                <a:lnTo>
                  <a:pt x="4378" y="214"/>
                </a:lnTo>
                <a:lnTo>
                  <a:pt x="4378" y="215"/>
                </a:lnTo>
                <a:lnTo>
                  <a:pt x="4379" y="214"/>
                </a:lnTo>
                <a:lnTo>
                  <a:pt x="4379" y="214"/>
                </a:lnTo>
                <a:lnTo>
                  <a:pt x="4379" y="214"/>
                </a:lnTo>
                <a:lnTo>
                  <a:pt x="4379" y="175"/>
                </a:lnTo>
                <a:lnTo>
                  <a:pt x="4380" y="214"/>
                </a:lnTo>
                <a:lnTo>
                  <a:pt x="4380" y="214"/>
                </a:lnTo>
                <a:lnTo>
                  <a:pt x="4380" y="214"/>
                </a:lnTo>
                <a:lnTo>
                  <a:pt x="4381" y="182"/>
                </a:lnTo>
                <a:lnTo>
                  <a:pt x="4381" y="182"/>
                </a:lnTo>
                <a:lnTo>
                  <a:pt x="4381" y="182"/>
                </a:lnTo>
                <a:lnTo>
                  <a:pt x="4381" y="168"/>
                </a:lnTo>
                <a:lnTo>
                  <a:pt x="4382" y="213"/>
                </a:lnTo>
                <a:lnTo>
                  <a:pt x="4382" y="210"/>
                </a:lnTo>
                <a:lnTo>
                  <a:pt x="4382" y="210"/>
                </a:lnTo>
                <a:lnTo>
                  <a:pt x="4383" y="212"/>
                </a:lnTo>
                <a:lnTo>
                  <a:pt x="4383" y="181"/>
                </a:lnTo>
                <a:lnTo>
                  <a:pt x="4383" y="212"/>
                </a:lnTo>
                <a:lnTo>
                  <a:pt x="4384" y="168"/>
                </a:lnTo>
                <a:lnTo>
                  <a:pt x="4384" y="214"/>
                </a:lnTo>
                <a:lnTo>
                  <a:pt x="4385" y="214"/>
                </a:lnTo>
                <a:lnTo>
                  <a:pt x="4385" y="214"/>
                </a:lnTo>
                <a:lnTo>
                  <a:pt x="4386" y="215"/>
                </a:lnTo>
                <a:lnTo>
                  <a:pt x="4386" y="215"/>
                </a:lnTo>
                <a:lnTo>
                  <a:pt x="4386" y="214"/>
                </a:lnTo>
                <a:lnTo>
                  <a:pt x="4386" y="215"/>
                </a:lnTo>
                <a:lnTo>
                  <a:pt x="4386" y="214"/>
                </a:lnTo>
                <a:lnTo>
                  <a:pt x="4387" y="215"/>
                </a:lnTo>
                <a:lnTo>
                  <a:pt x="4387" y="215"/>
                </a:lnTo>
                <a:lnTo>
                  <a:pt x="4387" y="215"/>
                </a:lnTo>
                <a:lnTo>
                  <a:pt x="4387" y="214"/>
                </a:lnTo>
                <a:lnTo>
                  <a:pt x="4388" y="215"/>
                </a:lnTo>
                <a:lnTo>
                  <a:pt x="4388" y="215"/>
                </a:lnTo>
                <a:lnTo>
                  <a:pt x="4388" y="215"/>
                </a:lnTo>
                <a:lnTo>
                  <a:pt x="4389" y="214"/>
                </a:lnTo>
                <a:lnTo>
                  <a:pt x="4389" y="214"/>
                </a:lnTo>
                <a:lnTo>
                  <a:pt x="4389" y="214"/>
                </a:lnTo>
                <a:lnTo>
                  <a:pt x="4390" y="215"/>
                </a:lnTo>
                <a:lnTo>
                  <a:pt x="4390" y="156"/>
                </a:lnTo>
                <a:lnTo>
                  <a:pt x="4390" y="211"/>
                </a:lnTo>
                <a:lnTo>
                  <a:pt x="4390" y="210"/>
                </a:lnTo>
                <a:lnTo>
                  <a:pt x="4391" y="69"/>
                </a:lnTo>
                <a:lnTo>
                  <a:pt x="4391" y="214"/>
                </a:lnTo>
                <a:lnTo>
                  <a:pt x="4391" y="182"/>
                </a:lnTo>
                <a:lnTo>
                  <a:pt x="4392" y="183"/>
                </a:lnTo>
                <a:lnTo>
                  <a:pt x="4392" y="173"/>
                </a:lnTo>
                <a:lnTo>
                  <a:pt x="4392" y="215"/>
                </a:lnTo>
                <a:lnTo>
                  <a:pt x="4393" y="215"/>
                </a:lnTo>
                <a:lnTo>
                  <a:pt x="4394" y="136"/>
                </a:lnTo>
                <a:lnTo>
                  <a:pt x="4394" y="177"/>
                </a:lnTo>
                <a:lnTo>
                  <a:pt x="4394" y="212"/>
                </a:lnTo>
                <a:lnTo>
                  <a:pt x="4394" y="181"/>
                </a:lnTo>
                <a:lnTo>
                  <a:pt x="4394" y="214"/>
                </a:lnTo>
                <a:lnTo>
                  <a:pt x="4395" y="212"/>
                </a:lnTo>
                <a:lnTo>
                  <a:pt x="4395" y="212"/>
                </a:lnTo>
                <a:lnTo>
                  <a:pt x="4396" y="182"/>
                </a:lnTo>
                <a:lnTo>
                  <a:pt x="4396" y="213"/>
                </a:lnTo>
                <a:lnTo>
                  <a:pt x="4396" y="213"/>
                </a:lnTo>
                <a:lnTo>
                  <a:pt x="4396" y="213"/>
                </a:lnTo>
                <a:lnTo>
                  <a:pt x="4397" y="180"/>
                </a:lnTo>
                <a:lnTo>
                  <a:pt x="4397" y="213"/>
                </a:lnTo>
                <a:lnTo>
                  <a:pt x="4397" y="183"/>
                </a:lnTo>
                <a:lnTo>
                  <a:pt x="4397" y="213"/>
                </a:lnTo>
                <a:lnTo>
                  <a:pt x="4398" y="214"/>
                </a:lnTo>
                <a:lnTo>
                  <a:pt x="4398" y="173"/>
                </a:lnTo>
                <a:lnTo>
                  <a:pt x="4398" y="214"/>
                </a:lnTo>
                <a:lnTo>
                  <a:pt x="4398" y="214"/>
                </a:lnTo>
                <a:lnTo>
                  <a:pt x="4398" y="212"/>
                </a:lnTo>
                <a:lnTo>
                  <a:pt x="4399" y="214"/>
                </a:lnTo>
                <a:lnTo>
                  <a:pt x="4399" y="214"/>
                </a:lnTo>
                <a:lnTo>
                  <a:pt x="4400" y="214"/>
                </a:lnTo>
                <a:lnTo>
                  <a:pt x="4400" y="215"/>
                </a:lnTo>
                <a:lnTo>
                  <a:pt x="4400" y="214"/>
                </a:lnTo>
                <a:lnTo>
                  <a:pt x="4400" y="214"/>
                </a:lnTo>
                <a:lnTo>
                  <a:pt x="4401" y="214"/>
                </a:lnTo>
                <a:lnTo>
                  <a:pt x="4401" y="215"/>
                </a:lnTo>
                <a:lnTo>
                  <a:pt x="4402" y="214"/>
                </a:lnTo>
                <a:lnTo>
                  <a:pt x="4402" y="214"/>
                </a:lnTo>
                <a:lnTo>
                  <a:pt x="4402" y="214"/>
                </a:lnTo>
                <a:lnTo>
                  <a:pt x="4402" y="215"/>
                </a:lnTo>
                <a:lnTo>
                  <a:pt x="4402" y="214"/>
                </a:lnTo>
                <a:lnTo>
                  <a:pt x="4403" y="214"/>
                </a:lnTo>
                <a:lnTo>
                  <a:pt x="4403" y="214"/>
                </a:lnTo>
                <a:lnTo>
                  <a:pt x="4404" y="215"/>
                </a:lnTo>
                <a:lnTo>
                  <a:pt x="4404" y="173"/>
                </a:lnTo>
                <a:lnTo>
                  <a:pt x="4404" y="212"/>
                </a:lnTo>
                <a:lnTo>
                  <a:pt x="4404" y="212"/>
                </a:lnTo>
                <a:lnTo>
                  <a:pt x="4404" y="72"/>
                </a:lnTo>
                <a:lnTo>
                  <a:pt x="4405" y="214"/>
                </a:lnTo>
                <a:lnTo>
                  <a:pt x="4405" y="214"/>
                </a:lnTo>
                <a:lnTo>
                  <a:pt x="4405" y="215"/>
                </a:lnTo>
                <a:lnTo>
                  <a:pt x="4406" y="214"/>
                </a:lnTo>
                <a:lnTo>
                  <a:pt x="4406" y="214"/>
                </a:lnTo>
                <a:lnTo>
                  <a:pt x="4406" y="214"/>
                </a:lnTo>
                <a:lnTo>
                  <a:pt x="4406" y="215"/>
                </a:lnTo>
                <a:lnTo>
                  <a:pt x="4407" y="214"/>
                </a:lnTo>
                <a:lnTo>
                  <a:pt x="4407" y="214"/>
                </a:lnTo>
                <a:lnTo>
                  <a:pt x="4407" y="214"/>
                </a:lnTo>
                <a:lnTo>
                  <a:pt x="4408" y="215"/>
                </a:lnTo>
                <a:lnTo>
                  <a:pt x="4408" y="212"/>
                </a:lnTo>
                <a:lnTo>
                  <a:pt x="4408" y="214"/>
                </a:lnTo>
                <a:lnTo>
                  <a:pt x="4409" y="214"/>
                </a:lnTo>
                <a:lnTo>
                  <a:pt x="4409" y="214"/>
                </a:lnTo>
                <a:lnTo>
                  <a:pt x="4409" y="170"/>
                </a:lnTo>
                <a:lnTo>
                  <a:pt x="4410" y="213"/>
                </a:lnTo>
                <a:lnTo>
                  <a:pt x="4410" y="213"/>
                </a:lnTo>
                <a:lnTo>
                  <a:pt x="4410" y="72"/>
                </a:lnTo>
                <a:lnTo>
                  <a:pt x="4411" y="214"/>
                </a:lnTo>
                <a:lnTo>
                  <a:pt x="4411" y="181"/>
                </a:lnTo>
                <a:lnTo>
                  <a:pt x="4411" y="182"/>
                </a:lnTo>
                <a:lnTo>
                  <a:pt x="4411" y="181"/>
                </a:lnTo>
                <a:lnTo>
                  <a:pt x="4411" y="214"/>
                </a:lnTo>
                <a:lnTo>
                  <a:pt x="4412" y="213"/>
                </a:lnTo>
                <a:lnTo>
                  <a:pt x="4412" y="214"/>
                </a:lnTo>
                <a:lnTo>
                  <a:pt x="4413" y="213"/>
                </a:lnTo>
                <a:lnTo>
                  <a:pt x="4413" y="215"/>
                </a:lnTo>
                <a:lnTo>
                  <a:pt x="4413" y="214"/>
                </a:lnTo>
                <a:lnTo>
                  <a:pt x="4413" y="214"/>
                </a:lnTo>
                <a:lnTo>
                  <a:pt x="4414" y="215"/>
                </a:lnTo>
                <a:lnTo>
                  <a:pt x="4414" y="214"/>
                </a:lnTo>
                <a:lnTo>
                  <a:pt x="4414" y="214"/>
                </a:lnTo>
                <a:lnTo>
                  <a:pt x="4414" y="215"/>
                </a:lnTo>
                <a:lnTo>
                  <a:pt x="4415" y="214"/>
                </a:lnTo>
                <a:lnTo>
                  <a:pt x="4415" y="214"/>
                </a:lnTo>
                <a:lnTo>
                  <a:pt x="4415" y="214"/>
                </a:lnTo>
                <a:lnTo>
                  <a:pt x="4416" y="215"/>
                </a:lnTo>
                <a:lnTo>
                  <a:pt x="4416" y="213"/>
                </a:lnTo>
                <a:lnTo>
                  <a:pt x="4416" y="214"/>
                </a:lnTo>
                <a:lnTo>
                  <a:pt x="4417" y="214"/>
                </a:lnTo>
                <a:lnTo>
                  <a:pt x="4417" y="215"/>
                </a:lnTo>
                <a:lnTo>
                  <a:pt x="4418" y="213"/>
                </a:lnTo>
                <a:lnTo>
                  <a:pt x="4418" y="214"/>
                </a:lnTo>
                <a:lnTo>
                  <a:pt x="4418" y="214"/>
                </a:lnTo>
                <a:lnTo>
                  <a:pt x="4418" y="214"/>
                </a:lnTo>
                <a:lnTo>
                  <a:pt x="4418" y="68"/>
                </a:lnTo>
                <a:lnTo>
                  <a:pt x="4419" y="212"/>
                </a:lnTo>
                <a:lnTo>
                  <a:pt x="4419" y="214"/>
                </a:lnTo>
                <a:lnTo>
                  <a:pt x="4419" y="215"/>
                </a:lnTo>
                <a:lnTo>
                  <a:pt x="4419" y="174"/>
                </a:lnTo>
                <a:lnTo>
                  <a:pt x="4420" y="175"/>
                </a:lnTo>
                <a:lnTo>
                  <a:pt x="4420" y="215"/>
                </a:lnTo>
                <a:lnTo>
                  <a:pt x="4420" y="173"/>
                </a:lnTo>
                <a:lnTo>
                  <a:pt x="4421" y="215"/>
                </a:lnTo>
                <a:lnTo>
                  <a:pt x="4421" y="215"/>
                </a:lnTo>
                <a:lnTo>
                  <a:pt x="4421" y="215"/>
                </a:lnTo>
                <a:lnTo>
                  <a:pt x="4422" y="174"/>
                </a:lnTo>
                <a:lnTo>
                  <a:pt x="4422" y="215"/>
                </a:lnTo>
                <a:lnTo>
                  <a:pt x="4422" y="215"/>
                </a:lnTo>
                <a:lnTo>
                  <a:pt x="4422" y="216"/>
                </a:lnTo>
                <a:lnTo>
                  <a:pt x="4423" y="128"/>
                </a:lnTo>
                <a:lnTo>
                  <a:pt x="4423" y="204"/>
                </a:lnTo>
                <a:lnTo>
                  <a:pt x="4424" y="205"/>
                </a:lnTo>
                <a:lnTo>
                  <a:pt x="4424" y="214"/>
                </a:lnTo>
                <a:lnTo>
                  <a:pt x="4424" y="213"/>
                </a:lnTo>
                <a:lnTo>
                  <a:pt x="4425" y="212"/>
                </a:lnTo>
                <a:lnTo>
                  <a:pt x="4425" y="181"/>
                </a:lnTo>
                <a:lnTo>
                  <a:pt x="4426" y="214"/>
                </a:lnTo>
                <a:lnTo>
                  <a:pt x="4426" y="212"/>
                </a:lnTo>
                <a:lnTo>
                  <a:pt x="4426" y="213"/>
                </a:lnTo>
                <a:lnTo>
                  <a:pt x="4426" y="213"/>
                </a:lnTo>
                <a:lnTo>
                  <a:pt x="4426" y="215"/>
                </a:lnTo>
                <a:lnTo>
                  <a:pt x="4427" y="214"/>
                </a:lnTo>
                <a:lnTo>
                  <a:pt x="4427" y="214"/>
                </a:lnTo>
                <a:lnTo>
                  <a:pt x="4427" y="215"/>
                </a:lnTo>
                <a:lnTo>
                  <a:pt x="4428" y="214"/>
                </a:lnTo>
                <a:lnTo>
                  <a:pt x="4428" y="214"/>
                </a:lnTo>
                <a:lnTo>
                  <a:pt x="4428" y="214"/>
                </a:lnTo>
                <a:lnTo>
                  <a:pt x="4429" y="215"/>
                </a:lnTo>
                <a:lnTo>
                  <a:pt x="4429" y="214"/>
                </a:lnTo>
                <a:lnTo>
                  <a:pt x="4429" y="214"/>
                </a:lnTo>
                <a:lnTo>
                  <a:pt x="4429" y="214"/>
                </a:lnTo>
                <a:lnTo>
                  <a:pt x="4430" y="214"/>
                </a:lnTo>
                <a:lnTo>
                  <a:pt x="4430" y="215"/>
                </a:lnTo>
                <a:lnTo>
                  <a:pt x="4430" y="214"/>
                </a:lnTo>
                <a:lnTo>
                  <a:pt x="4430" y="214"/>
                </a:lnTo>
                <a:lnTo>
                  <a:pt x="4431" y="215"/>
                </a:lnTo>
                <a:lnTo>
                  <a:pt x="4431" y="213"/>
                </a:lnTo>
                <a:lnTo>
                  <a:pt x="4431" y="214"/>
                </a:lnTo>
                <a:lnTo>
                  <a:pt x="4432" y="214"/>
                </a:lnTo>
                <a:lnTo>
                  <a:pt x="4432" y="214"/>
                </a:lnTo>
                <a:lnTo>
                  <a:pt x="4432" y="69"/>
                </a:lnTo>
                <a:lnTo>
                  <a:pt x="4432" y="72"/>
                </a:lnTo>
                <a:lnTo>
                  <a:pt x="4432" y="213"/>
                </a:lnTo>
                <a:lnTo>
                  <a:pt x="4433" y="215"/>
                </a:lnTo>
                <a:lnTo>
                  <a:pt x="4433" y="182"/>
                </a:lnTo>
                <a:lnTo>
                  <a:pt x="4434" y="213"/>
                </a:lnTo>
                <a:lnTo>
                  <a:pt x="4434" y="214"/>
                </a:lnTo>
                <a:lnTo>
                  <a:pt x="4434" y="215"/>
                </a:lnTo>
                <a:lnTo>
                  <a:pt x="4435" y="182"/>
                </a:lnTo>
                <a:lnTo>
                  <a:pt x="4435" y="214"/>
                </a:lnTo>
                <a:lnTo>
                  <a:pt x="4435" y="214"/>
                </a:lnTo>
                <a:lnTo>
                  <a:pt x="4435" y="182"/>
                </a:lnTo>
                <a:lnTo>
                  <a:pt x="4436" y="215"/>
                </a:lnTo>
                <a:lnTo>
                  <a:pt x="4436" y="215"/>
                </a:lnTo>
                <a:lnTo>
                  <a:pt x="4436" y="157"/>
                </a:lnTo>
                <a:lnTo>
                  <a:pt x="4437" y="214"/>
                </a:lnTo>
                <a:lnTo>
                  <a:pt x="4437" y="172"/>
                </a:lnTo>
                <a:lnTo>
                  <a:pt x="4438" y="214"/>
                </a:lnTo>
                <a:lnTo>
                  <a:pt x="4438" y="210"/>
                </a:lnTo>
                <a:lnTo>
                  <a:pt x="4438" y="211"/>
                </a:lnTo>
                <a:lnTo>
                  <a:pt x="4438" y="214"/>
                </a:lnTo>
                <a:lnTo>
                  <a:pt x="4439" y="154"/>
                </a:lnTo>
                <a:lnTo>
                  <a:pt x="4439" y="182"/>
                </a:lnTo>
                <a:lnTo>
                  <a:pt x="4440" y="182"/>
                </a:lnTo>
                <a:lnTo>
                  <a:pt x="4440" y="179"/>
                </a:lnTo>
                <a:lnTo>
                  <a:pt x="4440" y="214"/>
                </a:lnTo>
                <a:lnTo>
                  <a:pt x="4440" y="214"/>
                </a:lnTo>
                <a:lnTo>
                  <a:pt x="4440" y="214"/>
                </a:lnTo>
                <a:lnTo>
                  <a:pt x="4441" y="215"/>
                </a:lnTo>
                <a:lnTo>
                  <a:pt x="4442" y="214"/>
                </a:lnTo>
                <a:lnTo>
                  <a:pt x="4442" y="214"/>
                </a:lnTo>
                <a:lnTo>
                  <a:pt x="4442" y="214"/>
                </a:lnTo>
                <a:lnTo>
                  <a:pt x="4442" y="215"/>
                </a:lnTo>
                <a:lnTo>
                  <a:pt x="4443" y="214"/>
                </a:lnTo>
                <a:lnTo>
                  <a:pt x="4443" y="214"/>
                </a:lnTo>
                <a:lnTo>
                  <a:pt x="4443" y="214"/>
                </a:lnTo>
                <a:lnTo>
                  <a:pt x="4444" y="215"/>
                </a:lnTo>
                <a:lnTo>
                  <a:pt x="4444" y="214"/>
                </a:lnTo>
                <a:lnTo>
                  <a:pt x="4444" y="214"/>
                </a:lnTo>
                <a:lnTo>
                  <a:pt x="4444" y="215"/>
                </a:lnTo>
                <a:lnTo>
                  <a:pt x="4445" y="214"/>
                </a:lnTo>
                <a:lnTo>
                  <a:pt x="4445" y="215"/>
                </a:lnTo>
                <a:lnTo>
                  <a:pt x="4445" y="215"/>
                </a:lnTo>
                <a:lnTo>
                  <a:pt x="4446" y="199"/>
                </a:lnTo>
                <a:lnTo>
                  <a:pt x="4446" y="211"/>
                </a:lnTo>
                <a:lnTo>
                  <a:pt x="4446" y="211"/>
                </a:lnTo>
                <a:lnTo>
                  <a:pt x="4447" y="70"/>
                </a:lnTo>
                <a:lnTo>
                  <a:pt x="4447" y="214"/>
                </a:lnTo>
                <a:lnTo>
                  <a:pt x="4447" y="213"/>
                </a:lnTo>
                <a:lnTo>
                  <a:pt x="4448" y="214"/>
                </a:lnTo>
                <a:lnTo>
                  <a:pt x="4448" y="214"/>
                </a:lnTo>
                <a:lnTo>
                  <a:pt x="4448" y="215"/>
                </a:lnTo>
                <a:lnTo>
                  <a:pt x="4448" y="216"/>
                </a:lnTo>
                <a:lnTo>
                  <a:pt x="4449" y="216"/>
                </a:lnTo>
                <a:lnTo>
                  <a:pt x="4449" y="214"/>
                </a:lnTo>
                <a:lnTo>
                  <a:pt x="4450" y="216"/>
                </a:lnTo>
                <a:lnTo>
                  <a:pt x="4450" y="216"/>
                </a:lnTo>
                <a:lnTo>
                  <a:pt x="4450" y="216"/>
                </a:lnTo>
                <a:lnTo>
                  <a:pt x="4450" y="162"/>
                </a:lnTo>
                <a:lnTo>
                  <a:pt x="4451" y="214"/>
                </a:lnTo>
                <a:lnTo>
                  <a:pt x="4451" y="214"/>
                </a:lnTo>
                <a:lnTo>
                  <a:pt x="4451" y="214"/>
                </a:lnTo>
                <a:lnTo>
                  <a:pt x="4452" y="147"/>
                </a:lnTo>
                <a:lnTo>
                  <a:pt x="4452" y="211"/>
                </a:lnTo>
                <a:lnTo>
                  <a:pt x="4452" y="212"/>
                </a:lnTo>
                <a:lnTo>
                  <a:pt x="4453" y="213"/>
                </a:lnTo>
                <a:lnTo>
                  <a:pt x="4453" y="178"/>
                </a:lnTo>
                <a:lnTo>
                  <a:pt x="4453" y="210"/>
                </a:lnTo>
                <a:lnTo>
                  <a:pt x="4453" y="210"/>
                </a:lnTo>
                <a:lnTo>
                  <a:pt x="4453" y="180"/>
                </a:lnTo>
                <a:lnTo>
                  <a:pt x="4454" y="215"/>
                </a:lnTo>
                <a:lnTo>
                  <a:pt x="4454" y="215"/>
                </a:lnTo>
                <a:lnTo>
                  <a:pt x="4454" y="215"/>
                </a:lnTo>
                <a:lnTo>
                  <a:pt x="4454" y="214"/>
                </a:lnTo>
                <a:lnTo>
                  <a:pt x="4455" y="215"/>
                </a:lnTo>
                <a:lnTo>
                  <a:pt x="4455" y="215"/>
                </a:lnTo>
                <a:lnTo>
                  <a:pt x="4456" y="215"/>
                </a:lnTo>
                <a:lnTo>
                  <a:pt x="4456" y="214"/>
                </a:lnTo>
                <a:lnTo>
                  <a:pt x="4456" y="215"/>
                </a:lnTo>
                <a:lnTo>
                  <a:pt x="4456" y="214"/>
                </a:lnTo>
                <a:lnTo>
                  <a:pt x="4457" y="214"/>
                </a:lnTo>
                <a:lnTo>
                  <a:pt x="4457" y="214"/>
                </a:lnTo>
                <a:lnTo>
                  <a:pt x="4458" y="215"/>
                </a:lnTo>
                <a:lnTo>
                  <a:pt x="4458" y="214"/>
                </a:lnTo>
                <a:lnTo>
                  <a:pt x="4458" y="214"/>
                </a:lnTo>
                <a:lnTo>
                  <a:pt x="4458" y="214"/>
                </a:lnTo>
                <a:lnTo>
                  <a:pt x="4458" y="215"/>
                </a:lnTo>
                <a:lnTo>
                  <a:pt x="4459" y="214"/>
                </a:lnTo>
                <a:lnTo>
                  <a:pt x="4459" y="214"/>
                </a:lnTo>
                <a:lnTo>
                  <a:pt x="4459" y="215"/>
                </a:lnTo>
                <a:lnTo>
                  <a:pt x="4460" y="214"/>
                </a:lnTo>
                <a:lnTo>
                  <a:pt x="4460" y="214"/>
                </a:lnTo>
                <a:lnTo>
                  <a:pt x="4460" y="212"/>
                </a:lnTo>
                <a:lnTo>
                  <a:pt x="4461" y="69"/>
                </a:lnTo>
                <a:lnTo>
                  <a:pt x="4461" y="213"/>
                </a:lnTo>
                <a:lnTo>
                  <a:pt x="4461" y="169"/>
                </a:lnTo>
                <a:lnTo>
                  <a:pt x="4461" y="170"/>
                </a:lnTo>
                <a:lnTo>
                  <a:pt x="4461" y="169"/>
                </a:lnTo>
                <a:lnTo>
                  <a:pt x="4461" y="216"/>
                </a:lnTo>
                <a:lnTo>
                  <a:pt x="4462" y="215"/>
                </a:lnTo>
                <a:lnTo>
                  <a:pt x="4463" y="215"/>
                </a:lnTo>
                <a:lnTo>
                  <a:pt x="4463" y="216"/>
                </a:lnTo>
                <a:lnTo>
                  <a:pt x="4463" y="210"/>
                </a:lnTo>
                <a:lnTo>
                  <a:pt x="4463" y="214"/>
                </a:lnTo>
                <a:lnTo>
                  <a:pt x="4464" y="214"/>
                </a:lnTo>
                <a:lnTo>
                  <a:pt x="4464" y="215"/>
                </a:lnTo>
                <a:lnTo>
                  <a:pt x="4465" y="182"/>
                </a:lnTo>
                <a:lnTo>
                  <a:pt x="4465" y="214"/>
                </a:lnTo>
                <a:lnTo>
                  <a:pt x="4465" y="188"/>
                </a:lnTo>
                <a:lnTo>
                  <a:pt x="4465" y="172"/>
                </a:lnTo>
                <a:lnTo>
                  <a:pt x="4466" y="215"/>
                </a:lnTo>
                <a:lnTo>
                  <a:pt x="4466" y="215"/>
                </a:lnTo>
                <a:lnTo>
                  <a:pt x="4466" y="214"/>
                </a:lnTo>
                <a:lnTo>
                  <a:pt x="4466" y="213"/>
                </a:lnTo>
                <a:lnTo>
                  <a:pt x="4467" y="215"/>
                </a:lnTo>
                <a:lnTo>
                  <a:pt x="4467" y="214"/>
                </a:lnTo>
                <a:lnTo>
                  <a:pt x="4467" y="174"/>
                </a:lnTo>
                <a:lnTo>
                  <a:pt x="4467" y="215"/>
                </a:lnTo>
                <a:lnTo>
                  <a:pt x="4468" y="170"/>
                </a:lnTo>
                <a:lnTo>
                  <a:pt x="4468" y="214"/>
                </a:lnTo>
                <a:lnTo>
                  <a:pt x="4468" y="213"/>
                </a:lnTo>
                <a:lnTo>
                  <a:pt x="4469" y="213"/>
                </a:lnTo>
                <a:lnTo>
                  <a:pt x="4469" y="173"/>
                </a:lnTo>
                <a:lnTo>
                  <a:pt x="4469" y="181"/>
                </a:lnTo>
                <a:lnTo>
                  <a:pt x="4470" y="181"/>
                </a:lnTo>
                <a:lnTo>
                  <a:pt x="4470" y="215"/>
                </a:lnTo>
                <a:lnTo>
                  <a:pt x="4471" y="215"/>
                </a:lnTo>
                <a:lnTo>
                  <a:pt x="4471" y="213"/>
                </a:lnTo>
                <a:lnTo>
                  <a:pt x="4471" y="215"/>
                </a:lnTo>
                <a:lnTo>
                  <a:pt x="4471" y="215"/>
                </a:lnTo>
                <a:lnTo>
                  <a:pt x="4471" y="215"/>
                </a:lnTo>
                <a:lnTo>
                  <a:pt x="4472" y="215"/>
                </a:lnTo>
                <a:lnTo>
                  <a:pt x="4472" y="214"/>
                </a:lnTo>
                <a:lnTo>
                  <a:pt x="4473" y="215"/>
                </a:lnTo>
                <a:lnTo>
                  <a:pt x="4473" y="215"/>
                </a:lnTo>
                <a:lnTo>
                  <a:pt x="4474" y="214"/>
                </a:lnTo>
                <a:lnTo>
                  <a:pt x="4474" y="214"/>
                </a:lnTo>
                <a:lnTo>
                  <a:pt x="4474" y="214"/>
                </a:lnTo>
                <a:lnTo>
                  <a:pt x="4474" y="215"/>
                </a:lnTo>
                <a:lnTo>
                  <a:pt x="4475" y="214"/>
                </a:lnTo>
                <a:lnTo>
                  <a:pt x="4475" y="214"/>
                </a:lnTo>
                <a:lnTo>
                  <a:pt x="4475" y="214"/>
                </a:lnTo>
                <a:lnTo>
                  <a:pt x="4475" y="215"/>
                </a:lnTo>
                <a:lnTo>
                  <a:pt x="4476" y="214"/>
                </a:lnTo>
                <a:lnTo>
                  <a:pt x="4476" y="214"/>
                </a:lnTo>
                <a:lnTo>
                  <a:pt x="4476" y="214"/>
                </a:lnTo>
                <a:lnTo>
                  <a:pt x="4476" y="215"/>
                </a:lnTo>
                <a:lnTo>
                  <a:pt x="4477" y="172"/>
                </a:lnTo>
                <a:lnTo>
                  <a:pt x="4477" y="214"/>
                </a:lnTo>
                <a:lnTo>
                  <a:pt x="4477" y="214"/>
                </a:lnTo>
                <a:lnTo>
                  <a:pt x="4477" y="71"/>
                </a:lnTo>
                <a:lnTo>
                  <a:pt x="4478" y="216"/>
                </a:lnTo>
                <a:lnTo>
                  <a:pt x="4478" y="216"/>
                </a:lnTo>
                <a:lnTo>
                  <a:pt x="4479" y="216"/>
                </a:lnTo>
                <a:lnTo>
                  <a:pt x="4479" y="215"/>
                </a:lnTo>
                <a:lnTo>
                  <a:pt x="4479" y="216"/>
                </a:lnTo>
                <a:lnTo>
                  <a:pt x="4479" y="216"/>
                </a:lnTo>
                <a:lnTo>
                  <a:pt x="4479" y="216"/>
                </a:lnTo>
                <a:lnTo>
                  <a:pt x="4480" y="216"/>
                </a:lnTo>
                <a:lnTo>
                  <a:pt x="4480" y="171"/>
                </a:lnTo>
                <a:lnTo>
                  <a:pt x="4481" y="214"/>
                </a:lnTo>
                <a:lnTo>
                  <a:pt x="4481" y="214"/>
                </a:lnTo>
                <a:lnTo>
                  <a:pt x="4481" y="212"/>
                </a:lnTo>
                <a:lnTo>
                  <a:pt x="4481" y="215"/>
                </a:lnTo>
                <a:lnTo>
                  <a:pt x="4482" y="215"/>
                </a:lnTo>
                <a:lnTo>
                  <a:pt x="4482" y="216"/>
                </a:lnTo>
                <a:lnTo>
                  <a:pt x="4483" y="171"/>
                </a:lnTo>
                <a:lnTo>
                  <a:pt x="4483" y="214"/>
                </a:lnTo>
                <a:lnTo>
                  <a:pt x="4483" y="214"/>
                </a:lnTo>
                <a:lnTo>
                  <a:pt x="4484" y="172"/>
                </a:lnTo>
                <a:lnTo>
                  <a:pt x="4484" y="182"/>
                </a:lnTo>
                <a:lnTo>
                  <a:pt x="4484" y="182"/>
                </a:lnTo>
                <a:lnTo>
                  <a:pt x="4484" y="181"/>
                </a:lnTo>
                <a:lnTo>
                  <a:pt x="4485" y="214"/>
                </a:lnTo>
                <a:lnTo>
                  <a:pt x="4485" y="213"/>
                </a:lnTo>
                <a:lnTo>
                  <a:pt x="4485" y="214"/>
                </a:lnTo>
                <a:lnTo>
                  <a:pt x="4486" y="212"/>
                </a:lnTo>
                <a:lnTo>
                  <a:pt x="4486" y="214"/>
                </a:lnTo>
                <a:lnTo>
                  <a:pt x="4487" y="214"/>
                </a:lnTo>
                <a:lnTo>
                  <a:pt x="4487" y="72"/>
                </a:lnTo>
                <a:lnTo>
                  <a:pt x="4487" y="215"/>
                </a:lnTo>
                <a:lnTo>
                  <a:pt x="4487" y="214"/>
                </a:lnTo>
                <a:lnTo>
                  <a:pt x="4488" y="214"/>
                </a:lnTo>
                <a:lnTo>
                  <a:pt x="4488" y="215"/>
                </a:lnTo>
                <a:lnTo>
                  <a:pt x="4489" y="214"/>
                </a:lnTo>
                <a:lnTo>
                  <a:pt x="4489" y="214"/>
                </a:lnTo>
                <a:lnTo>
                  <a:pt x="4489" y="215"/>
                </a:lnTo>
                <a:lnTo>
                  <a:pt x="4490" y="214"/>
                </a:lnTo>
                <a:lnTo>
                  <a:pt x="4490" y="214"/>
                </a:lnTo>
                <a:lnTo>
                  <a:pt x="4490" y="214"/>
                </a:lnTo>
                <a:lnTo>
                  <a:pt x="4490" y="215"/>
                </a:lnTo>
                <a:lnTo>
                  <a:pt x="4491" y="174"/>
                </a:lnTo>
                <a:lnTo>
                  <a:pt x="4491" y="213"/>
                </a:lnTo>
                <a:lnTo>
                  <a:pt x="4491" y="213"/>
                </a:lnTo>
                <a:lnTo>
                  <a:pt x="4491" y="68"/>
                </a:lnTo>
                <a:lnTo>
                  <a:pt x="4492" y="215"/>
                </a:lnTo>
                <a:lnTo>
                  <a:pt x="4492" y="215"/>
                </a:lnTo>
                <a:lnTo>
                  <a:pt x="4492" y="215"/>
                </a:lnTo>
                <a:lnTo>
                  <a:pt x="4493" y="214"/>
                </a:lnTo>
                <a:lnTo>
                  <a:pt x="4493" y="215"/>
                </a:lnTo>
                <a:lnTo>
                  <a:pt x="4493" y="215"/>
                </a:lnTo>
                <a:lnTo>
                  <a:pt x="4494" y="215"/>
                </a:lnTo>
                <a:lnTo>
                  <a:pt x="4494" y="214"/>
                </a:lnTo>
                <a:lnTo>
                  <a:pt x="4494" y="215"/>
                </a:lnTo>
                <a:lnTo>
                  <a:pt x="4495" y="215"/>
                </a:lnTo>
                <a:lnTo>
                  <a:pt x="4495" y="172"/>
                </a:lnTo>
                <a:lnTo>
                  <a:pt x="4495" y="215"/>
                </a:lnTo>
                <a:lnTo>
                  <a:pt x="4496" y="215"/>
                </a:lnTo>
                <a:lnTo>
                  <a:pt x="4496" y="216"/>
                </a:lnTo>
                <a:lnTo>
                  <a:pt x="4497" y="185"/>
                </a:lnTo>
                <a:lnTo>
                  <a:pt x="4497" y="210"/>
                </a:lnTo>
                <a:lnTo>
                  <a:pt x="4497" y="214"/>
                </a:lnTo>
                <a:lnTo>
                  <a:pt x="4497" y="214"/>
                </a:lnTo>
                <a:lnTo>
                  <a:pt x="4497" y="138"/>
                </a:lnTo>
                <a:lnTo>
                  <a:pt x="4498" y="212"/>
                </a:lnTo>
                <a:lnTo>
                  <a:pt x="4498" y="182"/>
                </a:lnTo>
                <a:lnTo>
                  <a:pt x="4498" y="171"/>
                </a:lnTo>
                <a:lnTo>
                  <a:pt x="4498" y="213"/>
                </a:lnTo>
                <a:lnTo>
                  <a:pt x="4499" y="213"/>
                </a:lnTo>
                <a:lnTo>
                  <a:pt x="4499" y="213"/>
                </a:lnTo>
                <a:lnTo>
                  <a:pt x="4499" y="213"/>
                </a:lnTo>
                <a:lnTo>
                  <a:pt x="4500" y="215"/>
                </a:lnTo>
                <a:lnTo>
                  <a:pt x="4500" y="215"/>
                </a:lnTo>
                <a:lnTo>
                  <a:pt x="4500" y="215"/>
                </a:lnTo>
                <a:lnTo>
                  <a:pt x="4501" y="214"/>
                </a:lnTo>
                <a:lnTo>
                  <a:pt x="4501" y="215"/>
                </a:lnTo>
                <a:lnTo>
                  <a:pt x="4501" y="215"/>
                </a:lnTo>
                <a:lnTo>
                  <a:pt x="4502" y="214"/>
                </a:lnTo>
                <a:lnTo>
                  <a:pt x="4502" y="215"/>
                </a:lnTo>
                <a:lnTo>
                  <a:pt x="4503" y="215"/>
                </a:lnTo>
                <a:lnTo>
                  <a:pt x="4503" y="214"/>
                </a:lnTo>
                <a:lnTo>
                  <a:pt x="4503" y="215"/>
                </a:lnTo>
                <a:lnTo>
                  <a:pt x="4503" y="214"/>
                </a:lnTo>
                <a:lnTo>
                  <a:pt x="4504" y="214"/>
                </a:lnTo>
                <a:lnTo>
                  <a:pt x="4504" y="215"/>
                </a:lnTo>
                <a:lnTo>
                  <a:pt x="4505" y="214"/>
                </a:lnTo>
                <a:lnTo>
                  <a:pt x="4505" y="214"/>
                </a:lnTo>
                <a:lnTo>
                  <a:pt x="4505" y="214"/>
                </a:lnTo>
                <a:lnTo>
                  <a:pt x="4506" y="71"/>
                </a:lnTo>
                <a:lnTo>
                  <a:pt x="4506" y="215"/>
                </a:lnTo>
                <a:lnTo>
                  <a:pt x="4506" y="215"/>
                </a:lnTo>
                <a:lnTo>
                  <a:pt x="4506" y="215"/>
                </a:lnTo>
                <a:lnTo>
                  <a:pt x="4506" y="214"/>
                </a:lnTo>
                <a:lnTo>
                  <a:pt x="4507" y="215"/>
                </a:lnTo>
                <a:lnTo>
                  <a:pt x="4507" y="214"/>
                </a:lnTo>
                <a:lnTo>
                  <a:pt x="4507" y="195"/>
                </a:lnTo>
                <a:lnTo>
                  <a:pt x="4508" y="216"/>
                </a:lnTo>
                <a:lnTo>
                  <a:pt x="4508" y="215"/>
                </a:lnTo>
                <a:lnTo>
                  <a:pt x="4508" y="215"/>
                </a:lnTo>
                <a:lnTo>
                  <a:pt x="4508" y="72"/>
                </a:lnTo>
                <a:lnTo>
                  <a:pt x="4508" y="215"/>
                </a:lnTo>
                <a:lnTo>
                  <a:pt x="4509" y="215"/>
                </a:lnTo>
                <a:lnTo>
                  <a:pt x="4509" y="213"/>
                </a:lnTo>
                <a:lnTo>
                  <a:pt x="4510" y="216"/>
                </a:lnTo>
                <a:lnTo>
                  <a:pt x="4510" y="190"/>
                </a:lnTo>
                <a:lnTo>
                  <a:pt x="4510" y="214"/>
                </a:lnTo>
                <a:lnTo>
                  <a:pt x="4510" y="173"/>
                </a:lnTo>
                <a:lnTo>
                  <a:pt x="4511" y="212"/>
                </a:lnTo>
                <a:lnTo>
                  <a:pt x="4511" y="170"/>
                </a:lnTo>
                <a:lnTo>
                  <a:pt x="4511" y="212"/>
                </a:lnTo>
                <a:lnTo>
                  <a:pt x="4512" y="211"/>
                </a:lnTo>
                <a:lnTo>
                  <a:pt x="4512" y="180"/>
                </a:lnTo>
                <a:lnTo>
                  <a:pt x="4512" y="213"/>
                </a:lnTo>
                <a:lnTo>
                  <a:pt x="4513" y="212"/>
                </a:lnTo>
                <a:lnTo>
                  <a:pt x="4513" y="212"/>
                </a:lnTo>
                <a:lnTo>
                  <a:pt x="4513" y="211"/>
                </a:lnTo>
                <a:lnTo>
                  <a:pt x="4514" y="215"/>
                </a:lnTo>
                <a:lnTo>
                  <a:pt x="4514" y="215"/>
                </a:lnTo>
                <a:lnTo>
                  <a:pt x="4515" y="212"/>
                </a:lnTo>
                <a:lnTo>
                  <a:pt x="4515" y="214"/>
                </a:lnTo>
                <a:lnTo>
                  <a:pt x="4515" y="214"/>
                </a:lnTo>
                <a:lnTo>
                  <a:pt x="4516" y="212"/>
                </a:lnTo>
                <a:lnTo>
                  <a:pt x="4516" y="215"/>
                </a:lnTo>
                <a:lnTo>
                  <a:pt x="4516" y="215"/>
                </a:lnTo>
                <a:lnTo>
                  <a:pt x="4516" y="214"/>
                </a:lnTo>
                <a:lnTo>
                  <a:pt x="4517" y="216"/>
                </a:lnTo>
                <a:lnTo>
                  <a:pt x="4517" y="215"/>
                </a:lnTo>
                <a:lnTo>
                  <a:pt x="4517" y="215"/>
                </a:lnTo>
                <a:lnTo>
                  <a:pt x="4517" y="214"/>
                </a:lnTo>
                <a:lnTo>
                  <a:pt x="4518" y="215"/>
                </a:lnTo>
                <a:lnTo>
                  <a:pt x="4518" y="215"/>
                </a:lnTo>
                <a:lnTo>
                  <a:pt x="4518" y="215"/>
                </a:lnTo>
                <a:lnTo>
                  <a:pt x="4519" y="215"/>
                </a:lnTo>
                <a:lnTo>
                  <a:pt x="4519" y="174"/>
                </a:lnTo>
                <a:lnTo>
                  <a:pt x="4519" y="213"/>
                </a:lnTo>
                <a:lnTo>
                  <a:pt x="4520" y="213"/>
                </a:lnTo>
                <a:lnTo>
                  <a:pt x="4520" y="216"/>
                </a:lnTo>
                <a:lnTo>
                  <a:pt x="4521" y="216"/>
                </a:lnTo>
                <a:lnTo>
                  <a:pt x="4521" y="216"/>
                </a:lnTo>
                <a:lnTo>
                  <a:pt x="4521" y="216"/>
                </a:lnTo>
                <a:lnTo>
                  <a:pt x="4521" y="173"/>
                </a:lnTo>
                <a:lnTo>
                  <a:pt x="4522" y="214"/>
                </a:lnTo>
                <a:lnTo>
                  <a:pt x="4522" y="214"/>
                </a:lnTo>
                <a:lnTo>
                  <a:pt x="4522" y="215"/>
                </a:lnTo>
                <a:lnTo>
                  <a:pt x="4522" y="175"/>
                </a:lnTo>
                <a:lnTo>
                  <a:pt x="4523" y="211"/>
                </a:lnTo>
                <a:lnTo>
                  <a:pt x="4523" y="211"/>
                </a:lnTo>
                <a:lnTo>
                  <a:pt x="4523" y="207"/>
                </a:lnTo>
                <a:lnTo>
                  <a:pt x="4523" y="215"/>
                </a:lnTo>
                <a:lnTo>
                  <a:pt x="4524" y="213"/>
                </a:lnTo>
                <a:lnTo>
                  <a:pt x="4524" y="212"/>
                </a:lnTo>
                <a:lnTo>
                  <a:pt x="4525" y="150"/>
                </a:lnTo>
                <a:lnTo>
                  <a:pt x="4525" y="214"/>
                </a:lnTo>
                <a:lnTo>
                  <a:pt x="4525" y="210"/>
                </a:lnTo>
                <a:lnTo>
                  <a:pt x="4525" y="211"/>
                </a:lnTo>
                <a:lnTo>
                  <a:pt x="4525" y="181"/>
                </a:lnTo>
                <a:lnTo>
                  <a:pt x="4526" y="214"/>
                </a:lnTo>
                <a:lnTo>
                  <a:pt x="4526" y="213"/>
                </a:lnTo>
                <a:lnTo>
                  <a:pt x="4527" y="213"/>
                </a:lnTo>
                <a:lnTo>
                  <a:pt x="4527" y="213"/>
                </a:lnTo>
                <a:lnTo>
                  <a:pt x="4527" y="215"/>
                </a:lnTo>
                <a:lnTo>
                  <a:pt x="4527" y="215"/>
                </a:lnTo>
                <a:lnTo>
                  <a:pt x="4528" y="215"/>
                </a:lnTo>
                <a:lnTo>
                  <a:pt x="4528" y="214"/>
                </a:lnTo>
                <a:lnTo>
                  <a:pt x="4528" y="215"/>
                </a:lnTo>
                <a:lnTo>
                  <a:pt x="4529" y="215"/>
                </a:lnTo>
                <a:lnTo>
                  <a:pt x="4529" y="215"/>
                </a:lnTo>
                <a:lnTo>
                  <a:pt x="4529" y="214"/>
                </a:lnTo>
                <a:lnTo>
                  <a:pt x="4530" y="215"/>
                </a:lnTo>
                <a:lnTo>
                  <a:pt x="4530" y="215"/>
                </a:lnTo>
                <a:lnTo>
                  <a:pt x="4531" y="214"/>
                </a:lnTo>
                <a:lnTo>
                  <a:pt x="4531" y="214"/>
                </a:lnTo>
                <a:lnTo>
                  <a:pt x="4531" y="214"/>
                </a:lnTo>
                <a:lnTo>
                  <a:pt x="4532" y="71"/>
                </a:lnTo>
                <a:lnTo>
                  <a:pt x="4532" y="215"/>
                </a:lnTo>
                <a:lnTo>
                  <a:pt x="4532" y="215"/>
                </a:lnTo>
                <a:lnTo>
                  <a:pt x="4532" y="215"/>
                </a:lnTo>
                <a:lnTo>
                  <a:pt x="4532" y="215"/>
                </a:lnTo>
                <a:lnTo>
                  <a:pt x="4533" y="216"/>
                </a:lnTo>
                <a:lnTo>
                  <a:pt x="4533" y="215"/>
                </a:lnTo>
                <a:lnTo>
                  <a:pt x="4533" y="215"/>
                </a:lnTo>
                <a:lnTo>
                  <a:pt x="4533" y="216"/>
                </a:lnTo>
                <a:lnTo>
                  <a:pt x="4534" y="171"/>
                </a:lnTo>
                <a:lnTo>
                  <a:pt x="4534" y="212"/>
                </a:lnTo>
                <a:lnTo>
                  <a:pt x="4535" y="214"/>
                </a:lnTo>
                <a:lnTo>
                  <a:pt x="4535" y="215"/>
                </a:lnTo>
                <a:lnTo>
                  <a:pt x="4535" y="172"/>
                </a:lnTo>
                <a:lnTo>
                  <a:pt x="4535" y="214"/>
                </a:lnTo>
                <a:lnTo>
                  <a:pt x="4536" y="214"/>
                </a:lnTo>
                <a:lnTo>
                  <a:pt x="4536" y="215"/>
                </a:lnTo>
                <a:lnTo>
                  <a:pt x="4537" y="168"/>
                </a:lnTo>
                <a:lnTo>
                  <a:pt x="4537" y="209"/>
                </a:lnTo>
                <a:lnTo>
                  <a:pt x="4538" y="215"/>
                </a:lnTo>
                <a:lnTo>
                  <a:pt x="4538" y="215"/>
                </a:lnTo>
                <a:lnTo>
                  <a:pt x="4538" y="215"/>
                </a:lnTo>
                <a:lnTo>
                  <a:pt x="4539" y="162"/>
                </a:lnTo>
                <a:lnTo>
                  <a:pt x="4539" y="212"/>
                </a:lnTo>
                <a:lnTo>
                  <a:pt x="4539" y="212"/>
                </a:lnTo>
                <a:lnTo>
                  <a:pt x="4539" y="213"/>
                </a:lnTo>
                <a:lnTo>
                  <a:pt x="4540" y="135"/>
                </a:lnTo>
                <a:lnTo>
                  <a:pt x="4540" y="171"/>
                </a:lnTo>
                <a:lnTo>
                  <a:pt x="4540" y="138"/>
                </a:lnTo>
                <a:lnTo>
                  <a:pt x="4540" y="138"/>
                </a:lnTo>
                <a:lnTo>
                  <a:pt x="4541" y="207"/>
                </a:lnTo>
                <a:lnTo>
                  <a:pt x="4542" y="208"/>
                </a:lnTo>
                <a:lnTo>
                  <a:pt x="4542" y="207"/>
                </a:lnTo>
                <a:lnTo>
                  <a:pt x="4542" y="214"/>
                </a:lnTo>
                <a:lnTo>
                  <a:pt x="4542" y="214"/>
                </a:lnTo>
                <a:lnTo>
                  <a:pt x="4543" y="214"/>
                </a:lnTo>
                <a:lnTo>
                  <a:pt x="4543" y="213"/>
                </a:lnTo>
                <a:lnTo>
                  <a:pt x="4544" y="214"/>
                </a:lnTo>
                <a:lnTo>
                  <a:pt x="4544" y="214"/>
                </a:lnTo>
                <a:lnTo>
                  <a:pt x="4544" y="214"/>
                </a:lnTo>
                <a:lnTo>
                  <a:pt x="4544" y="214"/>
                </a:lnTo>
                <a:lnTo>
                  <a:pt x="4544" y="213"/>
                </a:lnTo>
                <a:lnTo>
                  <a:pt x="4545" y="214"/>
                </a:lnTo>
                <a:lnTo>
                  <a:pt x="4545" y="214"/>
                </a:lnTo>
                <a:lnTo>
                  <a:pt x="4545" y="214"/>
                </a:lnTo>
                <a:lnTo>
                  <a:pt x="4545" y="172"/>
                </a:lnTo>
                <a:lnTo>
                  <a:pt x="4546" y="213"/>
                </a:lnTo>
                <a:lnTo>
                  <a:pt x="4546" y="214"/>
                </a:lnTo>
                <a:lnTo>
                  <a:pt x="4546" y="200"/>
                </a:lnTo>
                <a:lnTo>
                  <a:pt x="4547" y="214"/>
                </a:lnTo>
                <a:lnTo>
                  <a:pt x="4547" y="214"/>
                </a:lnTo>
                <a:lnTo>
                  <a:pt x="4547" y="214"/>
                </a:lnTo>
                <a:lnTo>
                  <a:pt x="4547" y="72"/>
                </a:lnTo>
                <a:lnTo>
                  <a:pt x="4548" y="214"/>
                </a:lnTo>
                <a:lnTo>
                  <a:pt x="4548" y="213"/>
                </a:lnTo>
                <a:lnTo>
                  <a:pt x="4548" y="213"/>
                </a:lnTo>
                <a:lnTo>
                  <a:pt x="4549" y="216"/>
                </a:lnTo>
                <a:lnTo>
                  <a:pt x="4549" y="182"/>
                </a:lnTo>
                <a:lnTo>
                  <a:pt x="4549" y="183"/>
                </a:lnTo>
                <a:lnTo>
                  <a:pt x="4550" y="172"/>
                </a:lnTo>
                <a:lnTo>
                  <a:pt x="4550" y="216"/>
                </a:lnTo>
                <a:lnTo>
                  <a:pt x="4550" y="215"/>
                </a:lnTo>
                <a:lnTo>
                  <a:pt x="4551" y="215"/>
                </a:lnTo>
                <a:lnTo>
                  <a:pt x="4551" y="216"/>
                </a:lnTo>
                <a:lnTo>
                  <a:pt x="4551" y="213"/>
                </a:lnTo>
                <a:lnTo>
                  <a:pt x="4552" y="216"/>
                </a:lnTo>
                <a:lnTo>
                  <a:pt x="4552" y="216"/>
                </a:lnTo>
                <a:lnTo>
                  <a:pt x="4552" y="213"/>
                </a:lnTo>
                <a:lnTo>
                  <a:pt x="4552" y="216"/>
                </a:lnTo>
                <a:lnTo>
                  <a:pt x="4553" y="215"/>
                </a:lnTo>
                <a:lnTo>
                  <a:pt x="4553" y="215"/>
                </a:lnTo>
                <a:lnTo>
                  <a:pt x="4553" y="214"/>
                </a:lnTo>
                <a:lnTo>
                  <a:pt x="4554" y="216"/>
                </a:lnTo>
                <a:lnTo>
                  <a:pt x="4554" y="215"/>
                </a:lnTo>
                <a:lnTo>
                  <a:pt x="4554" y="215"/>
                </a:lnTo>
                <a:lnTo>
                  <a:pt x="4554" y="216"/>
                </a:lnTo>
                <a:lnTo>
                  <a:pt x="4555" y="214"/>
                </a:lnTo>
                <a:lnTo>
                  <a:pt x="4555" y="215"/>
                </a:lnTo>
                <a:lnTo>
                  <a:pt x="4555" y="215"/>
                </a:lnTo>
                <a:lnTo>
                  <a:pt x="4555" y="216"/>
                </a:lnTo>
                <a:lnTo>
                  <a:pt x="4555" y="214"/>
                </a:lnTo>
                <a:lnTo>
                  <a:pt x="4556" y="215"/>
                </a:lnTo>
                <a:lnTo>
                  <a:pt x="4556" y="215"/>
                </a:lnTo>
                <a:lnTo>
                  <a:pt x="4556" y="216"/>
                </a:lnTo>
                <a:lnTo>
                  <a:pt x="4557" y="214"/>
                </a:lnTo>
                <a:lnTo>
                  <a:pt x="4557" y="216"/>
                </a:lnTo>
                <a:lnTo>
                  <a:pt x="4557" y="216"/>
                </a:lnTo>
                <a:lnTo>
                  <a:pt x="4558" y="215"/>
                </a:lnTo>
                <a:lnTo>
                  <a:pt x="4558" y="216"/>
                </a:lnTo>
                <a:lnTo>
                  <a:pt x="4558" y="216"/>
                </a:lnTo>
                <a:lnTo>
                  <a:pt x="4559" y="216"/>
                </a:lnTo>
                <a:lnTo>
                  <a:pt x="4559" y="215"/>
                </a:lnTo>
                <a:lnTo>
                  <a:pt x="4560" y="216"/>
                </a:lnTo>
                <a:lnTo>
                  <a:pt x="4560" y="216"/>
                </a:lnTo>
                <a:lnTo>
                  <a:pt x="4560" y="216"/>
                </a:lnTo>
                <a:lnTo>
                  <a:pt x="4560" y="215"/>
                </a:lnTo>
                <a:lnTo>
                  <a:pt x="4561" y="216"/>
                </a:lnTo>
                <a:lnTo>
                  <a:pt x="4561" y="216"/>
                </a:lnTo>
                <a:lnTo>
                  <a:pt x="4561" y="215"/>
                </a:lnTo>
                <a:lnTo>
                  <a:pt x="4562" y="216"/>
                </a:lnTo>
                <a:lnTo>
                  <a:pt x="4562" y="216"/>
                </a:lnTo>
                <a:lnTo>
                  <a:pt x="4562" y="216"/>
                </a:lnTo>
                <a:lnTo>
                  <a:pt x="4563" y="215"/>
                </a:lnTo>
                <a:lnTo>
                  <a:pt x="4563" y="216"/>
                </a:lnTo>
                <a:lnTo>
                  <a:pt x="4563" y="216"/>
                </a:lnTo>
                <a:lnTo>
                  <a:pt x="4564" y="216"/>
                </a:lnTo>
                <a:lnTo>
                  <a:pt x="4564" y="215"/>
                </a:lnTo>
                <a:lnTo>
                  <a:pt x="4564" y="215"/>
                </a:lnTo>
                <a:lnTo>
                  <a:pt x="4564" y="215"/>
                </a:lnTo>
                <a:lnTo>
                  <a:pt x="4565" y="216"/>
                </a:lnTo>
                <a:lnTo>
                  <a:pt x="4565" y="216"/>
                </a:lnTo>
                <a:lnTo>
                  <a:pt x="4566" y="216"/>
                </a:lnTo>
                <a:lnTo>
                  <a:pt x="4566" y="214"/>
                </a:lnTo>
                <a:lnTo>
                  <a:pt x="4566" y="216"/>
                </a:lnTo>
                <a:lnTo>
                  <a:pt x="4567" y="216"/>
                </a:lnTo>
                <a:lnTo>
                  <a:pt x="4567" y="215"/>
                </a:lnTo>
                <a:lnTo>
                  <a:pt x="4568" y="216"/>
                </a:lnTo>
                <a:lnTo>
                  <a:pt x="4568" y="216"/>
                </a:lnTo>
                <a:lnTo>
                  <a:pt x="4568" y="216"/>
                </a:lnTo>
                <a:lnTo>
                  <a:pt x="4569" y="215"/>
                </a:lnTo>
                <a:lnTo>
                  <a:pt x="4569" y="215"/>
                </a:lnTo>
                <a:lnTo>
                  <a:pt x="4569" y="215"/>
                </a:lnTo>
                <a:lnTo>
                  <a:pt x="4569" y="216"/>
                </a:lnTo>
                <a:lnTo>
                  <a:pt x="4570" y="214"/>
                </a:lnTo>
                <a:lnTo>
                  <a:pt x="4570" y="216"/>
                </a:lnTo>
                <a:lnTo>
                  <a:pt x="4570" y="216"/>
                </a:lnTo>
                <a:lnTo>
                  <a:pt x="4570" y="215"/>
                </a:lnTo>
                <a:lnTo>
                  <a:pt x="4571" y="216"/>
                </a:lnTo>
                <a:lnTo>
                  <a:pt x="4571" y="216"/>
                </a:lnTo>
                <a:lnTo>
                  <a:pt x="4571" y="216"/>
                </a:lnTo>
                <a:lnTo>
                  <a:pt x="4572" y="215"/>
                </a:lnTo>
                <a:lnTo>
                  <a:pt x="4572" y="216"/>
                </a:lnTo>
                <a:lnTo>
                  <a:pt x="4572" y="216"/>
                </a:lnTo>
                <a:lnTo>
                  <a:pt x="4573" y="216"/>
                </a:lnTo>
                <a:lnTo>
                  <a:pt x="4573" y="214"/>
                </a:lnTo>
                <a:lnTo>
                  <a:pt x="4573" y="216"/>
                </a:lnTo>
                <a:lnTo>
                  <a:pt x="4574" y="216"/>
                </a:lnTo>
                <a:lnTo>
                  <a:pt x="4574" y="216"/>
                </a:lnTo>
                <a:lnTo>
                  <a:pt x="4574" y="216"/>
                </a:lnTo>
                <a:lnTo>
                  <a:pt x="4574" y="216"/>
                </a:lnTo>
                <a:lnTo>
                  <a:pt x="4575" y="215"/>
                </a:lnTo>
                <a:lnTo>
                  <a:pt x="4576" y="216"/>
                </a:lnTo>
                <a:lnTo>
                  <a:pt x="4576" y="216"/>
                </a:lnTo>
                <a:lnTo>
                  <a:pt x="4576" y="216"/>
                </a:lnTo>
                <a:lnTo>
                  <a:pt x="4576" y="214"/>
                </a:lnTo>
                <a:lnTo>
                  <a:pt x="4577" y="216"/>
                </a:lnTo>
                <a:lnTo>
                  <a:pt x="4577" y="216"/>
                </a:lnTo>
                <a:lnTo>
                  <a:pt x="4577" y="216"/>
                </a:lnTo>
                <a:lnTo>
                  <a:pt x="4578" y="214"/>
                </a:lnTo>
                <a:lnTo>
                  <a:pt x="4578" y="215"/>
                </a:lnTo>
                <a:lnTo>
                  <a:pt x="4578" y="215"/>
                </a:lnTo>
                <a:lnTo>
                  <a:pt x="4578" y="216"/>
                </a:lnTo>
                <a:lnTo>
                  <a:pt x="4579" y="214"/>
                </a:lnTo>
                <a:lnTo>
                  <a:pt x="4579" y="215"/>
                </a:lnTo>
                <a:lnTo>
                  <a:pt x="4579" y="215"/>
                </a:lnTo>
                <a:lnTo>
                  <a:pt x="4580" y="161"/>
                </a:lnTo>
                <a:lnTo>
                  <a:pt x="4580" y="167"/>
                </a:lnTo>
                <a:lnTo>
                  <a:pt x="4580" y="166"/>
                </a:lnTo>
                <a:lnTo>
                  <a:pt x="4581" y="71"/>
                </a:lnTo>
                <a:lnTo>
                  <a:pt x="4581" y="215"/>
                </a:lnTo>
                <a:lnTo>
                  <a:pt x="4581" y="215"/>
                </a:lnTo>
                <a:lnTo>
                  <a:pt x="4582" y="215"/>
                </a:lnTo>
                <a:lnTo>
                  <a:pt x="4582" y="214"/>
                </a:lnTo>
                <a:lnTo>
                  <a:pt x="4582" y="216"/>
                </a:lnTo>
                <a:lnTo>
                  <a:pt x="4582" y="215"/>
                </a:lnTo>
                <a:lnTo>
                  <a:pt x="4582" y="215"/>
                </a:lnTo>
                <a:lnTo>
                  <a:pt x="4584" y="179"/>
                </a:lnTo>
                <a:lnTo>
                  <a:pt x="4584" y="216"/>
                </a:lnTo>
                <a:lnTo>
                  <a:pt x="4584" y="216"/>
                </a:lnTo>
                <a:lnTo>
                  <a:pt x="4584" y="216"/>
                </a:lnTo>
                <a:lnTo>
                  <a:pt x="4584" y="181"/>
                </a:lnTo>
                <a:lnTo>
                  <a:pt x="4585" y="208"/>
                </a:lnTo>
                <a:lnTo>
                  <a:pt x="4585" y="213"/>
                </a:lnTo>
                <a:lnTo>
                  <a:pt x="4585" y="143"/>
                </a:lnTo>
                <a:lnTo>
                  <a:pt x="4586" y="214"/>
                </a:lnTo>
                <a:lnTo>
                  <a:pt x="4586" y="215"/>
                </a:lnTo>
                <a:lnTo>
                  <a:pt x="4586" y="210"/>
                </a:lnTo>
                <a:lnTo>
                  <a:pt x="4587" y="214"/>
                </a:lnTo>
                <a:lnTo>
                  <a:pt x="4587" y="214"/>
                </a:lnTo>
                <a:lnTo>
                  <a:pt x="4587" y="212"/>
                </a:lnTo>
                <a:lnTo>
                  <a:pt x="4588" y="215"/>
                </a:lnTo>
                <a:lnTo>
                  <a:pt x="4588" y="215"/>
                </a:lnTo>
                <a:lnTo>
                  <a:pt x="4588" y="215"/>
                </a:lnTo>
                <a:lnTo>
                  <a:pt x="4589" y="214"/>
                </a:lnTo>
                <a:lnTo>
                  <a:pt x="4589" y="215"/>
                </a:lnTo>
                <a:lnTo>
                  <a:pt x="4590" y="215"/>
                </a:lnTo>
                <a:lnTo>
                  <a:pt x="4590" y="214"/>
                </a:lnTo>
                <a:lnTo>
                  <a:pt x="4590" y="215"/>
                </a:lnTo>
                <a:lnTo>
                  <a:pt x="4590" y="215"/>
                </a:lnTo>
                <a:lnTo>
                  <a:pt x="4591" y="215"/>
                </a:lnTo>
                <a:lnTo>
                  <a:pt x="4591" y="214"/>
                </a:lnTo>
                <a:lnTo>
                  <a:pt x="4592" y="215"/>
                </a:lnTo>
                <a:lnTo>
                  <a:pt x="4592" y="215"/>
                </a:lnTo>
                <a:lnTo>
                  <a:pt x="4593" y="170"/>
                </a:lnTo>
                <a:lnTo>
                  <a:pt x="4593" y="213"/>
                </a:lnTo>
                <a:lnTo>
                  <a:pt x="4593" y="214"/>
                </a:lnTo>
                <a:lnTo>
                  <a:pt x="4593" y="214"/>
                </a:lnTo>
                <a:lnTo>
                  <a:pt x="4594" y="67"/>
                </a:lnTo>
                <a:lnTo>
                  <a:pt x="4594" y="213"/>
                </a:lnTo>
                <a:lnTo>
                  <a:pt x="4594" y="213"/>
                </a:lnTo>
                <a:lnTo>
                  <a:pt x="4595" y="147"/>
                </a:lnTo>
                <a:lnTo>
                  <a:pt x="4595" y="215"/>
                </a:lnTo>
                <a:lnTo>
                  <a:pt x="4595" y="184"/>
                </a:lnTo>
                <a:lnTo>
                  <a:pt x="4595" y="184"/>
                </a:lnTo>
                <a:lnTo>
                  <a:pt x="4596" y="215"/>
                </a:lnTo>
                <a:lnTo>
                  <a:pt x="4596" y="174"/>
                </a:lnTo>
                <a:lnTo>
                  <a:pt x="4596" y="212"/>
                </a:lnTo>
                <a:lnTo>
                  <a:pt x="4596" y="212"/>
                </a:lnTo>
                <a:lnTo>
                  <a:pt x="4596" y="194"/>
                </a:lnTo>
                <a:lnTo>
                  <a:pt x="4597" y="214"/>
                </a:lnTo>
                <a:lnTo>
                  <a:pt x="4597" y="212"/>
                </a:lnTo>
                <a:lnTo>
                  <a:pt x="4598" y="212"/>
                </a:lnTo>
                <a:lnTo>
                  <a:pt x="4598" y="214"/>
                </a:lnTo>
                <a:lnTo>
                  <a:pt x="4598" y="166"/>
                </a:lnTo>
                <a:lnTo>
                  <a:pt x="4598" y="214"/>
                </a:lnTo>
                <a:lnTo>
                  <a:pt x="4599" y="213"/>
                </a:lnTo>
                <a:lnTo>
                  <a:pt x="4599" y="209"/>
                </a:lnTo>
                <a:lnTo>
                  <a:pt x="4600" y="213"/>
                </a:lnTo>
                <a:lnTo>
                  <a:pt x="4600" y="213"/>
                </a:lnTo>
                <a:lnTo>
                  <a:pt x="4600" y="214"/>
                </a:lnTo>
                <a:lnTo>
                  <a:pt x="4600" y="214"/>
                </a:lnTo>
                <a:lnTo>
                  <a:pt x="4600" y="168"/>
                </a:lnTo>
                <a:lnTo>
                  <a:pt x="4601" y="183"/>
                </a:lnTo>
                <a:lnTo>
                  <a:pt x="4601" y="183"/>
                </a:lnTo>
                <a:lnTo>
                  <a:pt x="4601" y="169"/>
                </a:lnTo>
                <a:lnTo>
                  <a:pt x="4602" y="215"/>
                </a:lnTo>
                <a:lnTo>
                  <a:pt x="4602" y="214"/>
                </a:lnTo>
                <a:lnTo>
                  <a:pt x="4602" y="214"/>
                </a:lnTo>
                <a:lnTo>
                  <a:pt x="4603" y="213"/>
                </a:lnTo>
                <a:lnTo>
                  <a:pt x="4603" y="215"/>
                </a:lnTo>
                <a:lnTo>
                  <a:pt x="4603" y="215"/>
                </a:lnTo>
                <a:lnTo>
                  <a:pt x="4603" y="214"/>
                </a:lnTo>
                <a:lnTo>
                  <a:pt x="4604" y="215"/>
                </a:lnTo>
                <a:lnTo>
                  <a:pt x="4604" y="214"/>
                </a:lnTo>
                <a:lnTo>
                  <a:pt x="4604" y="214"/>
                </a:lnTo>
                <a:lnTo>
                  <a:pt x="4605" y="215"/>
                </a:lnTo>
                <a:lnTo>
                  <a:pt x="4605" y="214"/>
                </a:lnTo>
                <a:lnTo>
                  <a:pt x="4606" y="214"/>
                </a:lnTo>
                <a:lnTo>
                  <a:pt x="4606" y="215"/>
                </a:lnTo>
                <a:lnTo>
                  <a:pt x="4606" y="170"/>
                </a:lnTo>
                <a:lnTo>
                  <a:pt x="4606" y="212"/>
                </a:lnTo>
                <a:lnTo>
                  <a:pt x="4607" y="213"/>
                </a:lnTo>
                <a:lnTo>
                  <a:pt x="4607" y="214"/>
                </a:lnTo>
                <a:lnTo>
                  <a:pt x="4608" y="72"/>
                </a:lnTo>
                <a:lnTo>
                  <a:pt x="4608" y="214"/>
                </a:lnTo>
                <a:lnTo>
                  <a:pt x="4608" y="214"/>
                </a:lnTo>
                <a:lnTo>
                  <a:pt x="4608" y="216"/>
                </a:lnTo>
                <a:lnTo>
                  <a:pt x="4609" y="216"/>
                </a:lnTo>
                <a:lnTo>
                  <a:pt x="4609" y="216"/>
                </a:lnTo>
                <a:lnTo>
                  <a:pt x="4609" y="216"/>
                </a:lnTo>
                <a:lnTo>
                  <a:pt x="4609" y="215"/>
                </a:lnTo>
                <a:lnTo>
                  <a:pt x="4610" y="216"/>
                </a:lnTo>
                <a:lnTo>
                  <a:pt x="4610" y="216"/>
                </a:lnTo>
                <a:lnTo>
                  <a:pt x="4610" y="216"/>
                </a:lnTo>
                <a:lnTo>
                  <a:pt x="4611" y="172"/>
                </a:lnTo>
                <a:lnTo>
                  <a:pt x="4611" y="213"/>
                </a:lnTo>
                <a:lnTo>
                  <a:pt x="4611" y="213"/>
                </a:lnTo>
                <a:lnTo>
                  <a:pt x="4612" y="215"/>
                </a:lnTo>
                <a:lnTo>
                  <a:pt x="4612" y="166"/>
                </a:lnTo>
                <a:lnTo>
                  <a:pt x="4612" y="212"/>
                </a:lnTo>
                <a:lnTo>
                  <a:pt x="4613" y="214"/>
                </a:lnTo>
                <a:lnTo>
                  <a:pt x="4613" y="168"/>
                </a:lnTo>
                <a:lnTo>
                  <a:pt x="4613" y="211"/>
                </a:lnTo>
                <a:lnTo>
                  <a:pt x="4613" y="211"/>
                </a:lnTo>
                <a:lnTo>
                  <a:pt x="4614" y="214"/>
                </a:lnTo>
                <a:lnTo>
                  <a:pt x="4614" y="172"/>
                </a:lnTo>
                <a:lnTo>
                  <a:pt x="4614" y="214"/>
                </a:lnTo>
                <a:lnTo>
                  <a:pt x="4615" y="213"/>
                </a:lnTo>
                <a:lnTo>
                  <a:pt x="4615" y="212"/>
                </a:lnTo>
                <a:lnTo>
                  <a:pt x="4615" y="214"/>
                </a:lnTo>
                <a:lnTo>
                  <a:pt x="4616" y="214"/>
                </a:lnTo>
                <a:lnTo>
                  <a:pt x="4616" y="214"/>
                </a:lnTo>
                <a:lnTo>
                  <a:pt x="4616" y="214"/>
                </a:lnTo>
                <a:lnTo>
                  <a:pt x="4617" y="215"/>
                </a:lnTo>
                <a:lnTo>
                  <a:pt x="4617" y="215"/>
                </a:lnTo>
                <a:lnTo>
                  <a:pt x="4617" y="215"/>
                </a:lnTo>
                <a:lnTo>
                  <a:pt x="4617" y="215"/>
                </a:lnTo>
                <a:lnTo>
                  <a:pt x="4617" y="214"/>
                </a:lnTo>
                <a:lnTo>
                  <a:pt x="4618" y="215"/>
                </a:lnTo>
                <a:lnTo>
                  <a:pt x="4618" y="215"/>
                </a:lnTo>
                <a:lnTo>
                  <a:pt x="4618" y="215"/>
                </a:lnTo>
                <a:lnTo>
                  <a:pt x="4618" y="214"/>
                </a:lnTo>
                <a:lnTo>
                  <a:pt x="4619" y="215"/>
                </a:lnTo>
                <a:lnTo>
                  <a:pt x="4619" y="215"/>
                </a:lnTo>
                <a:lnTo>
                  <a:pt x="4619" y="214"/>
                </a:lnTo>
                <a:lnTo>
                  <a:pt x="4620" y="215"/>
                </a:lnTo>
                <a:lnTo>
                  <a:pt x="4621" y="215"/>
                </a:lnTo>
                <a:lnTo>
                  <a:pt x="4621" y="72"/>
                </a:lnTo>
                <a:lnTo>
                  <a:pt x="4621" y="181"/>
                </a:lnTo>
                <a:lnTo>
                  <a:pt x="4621" y="181"/>
                </a:lnTo>
                <a:lnTo>
                  <a:pt x="4623" y="216"/>
                </a:lnTo>
                <a:lnTo>
                  <a:pt x="4623" y="184"/>
                </a:lnTo>
                <a:lnTo>
                  <a:pt x="4623" y="216"/>
                </a:lnTo>
                <a:lnTo>
                  <a:pt x="4623" y="215"/>
                </a:lnTo>
                <a:lnTo>
                  <a:pt x="4624" y="216"/>
                </a:lnTo>
                <a:lnTo>
                  <a:pt x="4624" y="216"/>
                </a:lnTo>
                <a:lnTo>
                  <a:pt x="4624" y="216"/>
                </a:lnTo>
                <a:lnTo>
                  <a:pt x="4624" y="212"/>
                </a:lnTo>
                <a:lnTo>
                  <a:pt x="4625" y="214"/>
                </a:lnTo>
                <a:lnTo>
                  <a:pt x="4625" y="213"/>
                </a:lnTo>
                <a:lnTo>
                  <a:pt x="4625" y="211"/>
                </a:lnTo>
                <a:lnTo>
                  <a:pt x="4625" y="215"/>
                </a:lnTo>
                <a:lnTo>
                  <a:pt x="4626" y="213"/>
                </a:lnTo>
                <a:lnTo>
                  <a:pt x="4626" y="213"/>
                </a:lnTo>
                <a:lnTo>
                  <a:pt x="4627" y="215"/>
                </a:lnTo>
                <a:lnTo>
                  <a:pt x="4627" y="212"/>
                </a:lnTo>
                <a:lnTo>
                  <a:pt x="4627" y="214"/>
                </a:lnTo>
                <a:lnTo>
                  <a:pt x="4627" y="214"/>
                </a:lnTo>
                <a:lnTo>
                  <a:pt x="4628" y="215"/>
                </a:lnTo>
                <a:lnTo>
                  <a:pt x="4628" y="169"/>
                </a:lnTo>
                <a:lnTo>
                  <a:pt x="4628" y="181"/>
                </a:lnTo>
                <a:lnTo>
                  <a:pt x="4629" y="179"/>
                </a:lnTo>
                <a:lnTo>
                  <a:pt x="4629" y="215"/>
                </a:lnTo>
                <a:lnTo>
                  <a:pt x="4629" y="172"/>
                </a:lnTo>
                <a:lnTo>
                  <a:pt x="4629" y="215"/>
                </a:lnTo>
                <a:lnTo>
                  <a:pt x="4630" y="214"/>
                </a:lnTo>
                <a:lnTo>
                  <a:pt x="4630" y="212"/>
                </a:lnTo>
                <a:lnTo>
                  <a:pt x="4631" y="215"/>
                </a:lnTo>
                <a:lnTo>
                  <a:pt x="4631" y="215"/>
                </a:lnTo>
                <a:lnTo>
                  <a:pt x="4631" y="215"/>
                </a:lnTo>
                <a:lnTo>
                  <a:pt x="4632" y="214"/>
                </a:lnTo>
                <a:lnTo>
                  <a:pt x="4632" y="214"/>
                </a:lnTo>
                <a:lnTo>
                  <a:pt x="4632" y="214"/>
                </a:lnTo>
                <a:lnTo>
                  <a:pt x="4632" y="214"/>
                </a:lnTo>
                <a:lnTo>
                  <a:pt x="4632" y="215"/>
                </a:lnTo>
                <a:lnTo>
                  <a:pt x="4633" y="215"/>
                </a:lnTo>
                <a:lnTo>
                  <a:pt x="4633" y="215"/>
                </a:lnTo>
                <a:lnTo>
                  <a:pt x="4633" y="215"/>
                </a:lnTo>
                <a:lnTo>
                  <a:pt x="4633" y="214"/>
                </a:lnTo>
                <a:lnTo>
                  <a:pt x="4634" y="215"/>
                </a:lnTo>
                <a:lnTo>
                  <a:pt x="4634" y="215"/>
                </a:lnTo>
                <a:lnTo>
                  <a:pt x="4635" y="71"/>
                </a:lnTo>
                <a:lnTo>
                  <a:pt x="4635" y="213"/>
                </a:lnTo>
                <a:lnTo>
                  <a:pt x="4635" y="213"/>
                </a:lnTo>
                <a:lnTo>
                  <a:pt x="4635" y="214"/>
                </a:lnTo>
                <a:lnTo>
                  <a:pt x="4636" y="187"/>
                </a:lnTo>
                <a:lnTo>
                  <a:pt x="4636" y="212"/>
                </a:lnTo>
                <a:lnTo>
                  <a:pt x="4637" y="212"/>
                </a:lnTo>
                <a:lnTo>
                  <a:pt x="4637" y="212"/>
                </a:lnTo>
                <a:lnTo>
                  <a:pt x="4637" y="216"/>
                </a:lnTo>
                <a:lnTo>
                  <a:pt x="4637" y="216"/>
                </a:lnTo>
                <a:lnTo>
                  <a:pt x="4638" y="216"/>
                </a:lnTo>
                <a:lnTo>
                  <a:pt x="4638" y="216"/>
                </a:lnTo>
                <a:lnTo>
                  <a:pt x="4638" y="191"/>
                </a:lnTo>
                <a:lnTo>
                  <a:pt x="4639" y="215"/>
                </a:lnTo>
                <a:lnTo>
                  <a:pt x="4639" y="215"/>
                </a:lnTo>
                <a:lnTo>
                  <a:pt x="4640" y="215"/>
                </a:lnTo>
                <a:lnTo>
                  <a:pt x="4640" y="210"/>
                </a:lnTo>
                <a:lnTo>
                  <a:pt x="4640" y="215"/>
                </a:lnTo>
                <a:lnTo>
                  <a:pt x="4640" y="181"/>
                </a:lnTo>
                <a:lnTo>
                  <a:pt x="4641" y="212"/>
                </a:lnTo>
                <a:lnTo>
                  <a:pt x="4641" y="212"/>
                </a:lnTo>
                <a:lnTo>
                  <a:pt x="4641" y="177"/>
                </a:lnTo>
                <a:lnTo>
                  <a:pt x="4642" y="213"/>
                </a:lnTo>
                <a:lnTo>
                  <a:pt x="4642" y="212"/>
                </a:lnTo>
                <a:lnTo>
                  <a:pt x="4642" y="212"/>
                </a:lnTo>
                <a:lnTo>
                  <a:pt x="4643" y="211"/>
                </a:lnTo>
                <a:lnTo>
                  <a:pt x="4643" y="213"/>
                </a:lnTo>
                <a:lnTo>
                  <a:pt x="4643" y="213"/>
                </a:lnTo>
                <a:lnTo>
                  <a:pt x="4643" y="213"/>
                </a:lnTo>
                <a:lnTo>
                  <a:pt x="4644" y="182"/>
                </a:lnTo>
                <a:lnTo>
                  <a:pt x="4644" y="215"/>
                </a:lnTo>
                <a:lnTo>
                  <a:pt x="4644" y="214"/>
                </a:lnTo>
                <a:lnTo>
                  <a:pt x="4645" y="214"/>
                </a:lnTo>
                <a:lnTo>
                  <a:pt x="4645" y="214"/>
                </a:lnTo>
                <a:lnTo>
                  <a:pt x="4645" y="215"/>
                </a:lnTo>
                <a:lnTo>
                  <a:pt x="4646" y="215"/>
                </a:lnTo>
                <a:lnTo>
                  <a:pt x="4646" y="214"/>
                </a:lnTo>
                <a:lnTo>
                  <a:pt x="4646" y="215"/>
                </a:lnTo>
                <a:lnTo>
                  <a:pt x="4647" y="215"/>
                </a:lnTo>
                <a:lnTo>
                  <a:pt x="4647" y="215"/>
                </a:lnTo>
                <a:lnTo>
                  <a:pt x="4647" y="215"/>
                </a:lnTo>
                <a:lnTo>
                  <a:pt x="4647" y="214"/>
                </a:lnTo>
                <a:lnTo>
                  <a:pt x="4648" y="215"/>
                </a:lnTo>
                <a:lnTo>
                  <a:pt x="4648" y="215"/>
                </a:lnTo>
                <a:lnTo>
                  <a:pt x="4648" y="215"/>
                </a:lnTo>
                <a:lnTo>
                  <a:pt x="4648" y="212"/>
                </a:lnTo>
                <a:lnTo>
                  <a:pt x="4649" y="212"/>
                </a:lnTo>
                <a:lnTo>
                  <a:pt x="4649" y="170"/>
                </a:lnTo>
                <a:lnTo>
                  <a:pt x="4650" y="214"/>
                </a:lnTo>
                <a:lnTo>
                  <a:pt x="4650" y="214"/>
                </a:lnTo>
                <a:lnTo>
                  <a:pt x="4650" y="214"/>
                </a:lnTo>
                <a:lnTo>
                  <a:pt x="4651" y="190"/>
                </a:lnTo>
                <a:lnTo>
                  <a:pt x="4651" y="215"/>
                </a:lnTo>
                <a:lnTo>
                  <a:pt x="4651" y="214"/>
                </a:lnTo>
                <a:lnTo>
                  <a:pt x="4651" y="214"/>
                </a:lnTo>
                <a:lnTo>
                  <a:pt x="4651" y="214"/>
                </a:lnTo>
                <a:lnTo>
                  <a:pt x="4652" y="215"/>
                </a:lnTo>
                <a:lnTo>
                  <a:pt x="4652" y="214"/>
                </a:lnTo>
                <a:lnTo>
                  <a:pt x="4652" y="215"/>
                </a:lnTo>
                <a:lnTo>
                  <a:pt x="4653" y="216"/>
                </a:lnTo>
                <a:lnTo>
                  <a:pt x="4653" y="216"/>
                </a:lnTo>
                <a:lnTo>
                  <a:pt x="4654" y="214"/>
                </a:lnTo>
                <a:lnTo>
                  <a:pt x="4654" y="215"/>
                </a:lnTo>
                <a:lnTo>
                  <a:pt x="4654" y="211"/>
                </a:lnTo>
                <a:lnTo>
                  <a:pt x="4655" y="213"/>
                </a:lnTo>
                <a:lnTo>
                  <a:pt x="4655" y="171"/>
                </a:lnTo>
                <a:lnTo>
                  <a:pt x="4656" y="213"/>
                </a:lnTo>
                <a:lnTo>
                  <a:pt x="4656" y="213"/>
                </a:lnTo>
                <a:lnTo>
                  <a:pt x="4656" y="213"/>
                </a:lnTo>
                <a:lnTo>
                  <a:pt x="4656" y="184"/>
                </a:lnTo>
                <a:lnTo>
                  <a:pt x="4657" y="215"/>
                </a:lnTo>
                <a:lnTo>
                  <a:pt x="4657" y="214"/>
                </a:lnTo>
                <a:lnTo>
                  <a:pt x="4657" y="215"/>
                </a:lnTo>
                <a:lnTo>
                  <a:pt x="4657" y="212"/>
                </a:lnTo>
                <a:lnTo>
                  <a:pt x="4658" y="215"/>
                </a:lnTo>
                <a:lnTo>
                  <a:pt x="4658" y="214"/>
                </a:lnTo>
                <a:lnTo>
                  <a:pt x="4658" y="216"/>
                </a:lnTo>
                <a:lnTo>
                  <a:pt x="4658" y="214"/>
                </a:lnTo>
                <a:lnTo>
                  <a:pt x="4659" y="216"/>
                </a:lnTo>
                <a:lnTo>
                  <a:pt x="4659" y="214"/>
                </a:lnTo>
                <a:lnTo>
                  <a:pt x="4659" y="214"/>
                </a:lnTo>
                <a:lnTo>
                  <a:pt x="4659" y="216"/>
                </a:lnTo>
                <a:lnTo>
                  <a:pt x="4660" y="214"/>
                </a:lnTo>
                <a:lnTo>
                  <a:pt x="4660" y="214"/>
                </a:lnTo>
                <a:lnTo>
                  <a:pt x="4660" y="214"/>
                </a:lnTo>
                <a:lnTo>
                  <a:pt x="4661" y="213"/>
                </a:lnTo>
                <a:lnTo>
                  <a:pt x="4661" y="216"/>
                </a:lnTo>
                <a:lnTo>
                  <a:pt x="4661" y="216"/>
                </a:lnTo>
                <a:lnTo>
                  <a:pt x="4662" y="216"/>
                </a:lnTo>
                <a:lnTo>
                  <a:pt x="4662" y="214"/>
                </a:lnTo>
                <a:lnTo>
                  <a:pt x="4663" y="216"/>
                </a:lnTo>
                <a:lnTo>
                  <a:pt x="4663" y="215"/>
                </a:lnTo>
                <a:lnTo>
                  <a:pt x="4663" y="168"/>
                </a:lnTo>
                <a:lnTo>
                  <a:pt x="4664" y="183"/>
                </a:lnTo>
                <a:lnTo>
                  <a:pt x="4664" y="163"/>
                </a:lnTo>
                <a:lnTo>
                  <a:pt x="4665" y="215"/>
                </a:lnTo>
                <a:lnTo>
                  <a:pt x="4665" y="214"/>
                </a:lnTo>
                <a:lnTo>
                  <a:pt x="4665" y="214"/>
                </a:lnTo>
                <a:lnTo>
                  <a:pt x="4665" y="215"/>
                </a:lnTo>
                <a:lnTo>
                  <a:pt x="4666" y="172"/>
                </a:lnTo>
                <a:lnTo>
                  <a:pt x="4666" y="215"/>
                </a:lnTo>
                <a:lnTo>
                  <a:pt x="4666" y="215"/>
                </a:lnTo>
                <a:lnTo>
                  <a:pt x="4666" y="215"/>
                </a:lnTo>
                <a:lnTo>
                  <a:pt x="4667" y="213"/>
                </a:lnTo>
                <a:lnTo>
                  <a:pt x="4667" y="215"/>
                </a:lnTo>
                <a:lnTo>
                  <a:pt x="4667" y="215"/>
                </a:lnTo>
                <a:lnTo>
                  <a:pt x="4668" y="147"/>
                </a:lnTo>
                <a:lnTo>
                  <a:pt x="4668" y="212"/>
                </a:lnTo>
                <a:lnTo>
                  <a:pt x="4669" y="211"/>
                </a:lnTo>
                <a:lnTo>
                  <a:pt x="4669" y="171"/>
                </a:lnTo>
                <a:lnTo>
                  <a:pt x="4669" y="213"/>
                </a:lnTo>
                <a:lnTo>
                  <a:pt x="4669" y="210"/>
                </a:lnTo>
                <a:lnTo>
                  <a:pt x="4670" y="210"/>
                </a:lnTo>
                <a:lnTo>
                  <a:pt x="4670" y="62"/>
                </a:lnTo>
                <a:lnTo>
                  <a:pt x="4671" y="216"/>
                </a:lnTo>
                <a:lnTo>
                  <a:pt x="4671" y="214"/>
                </a:lnTo>
                <a:lnTo>
                  <a:pt x="4671" y="215"/>
                </a:lnTo>
                <a:lnTo>
                  <a:pt x="4671" y="216"/>
                </a:lnTo>
                <a:lnTo>
                  <a:pt x="4671" y="214"/>
                </a:lnTo>
                <a:lnTo>
                  <a:pt x="4672" y="216"/>
                </a:lnTo>
                <a:lnTo>
                  <a:pt x="4672" y="215"/>
                </a:lnTo>
                <a:lnTo>
                  <a:pt x="4672" y="216"/>
                </a:lnTo>
                <a:lnTo>
                  <a:pt x="4672" y="213"/>
                </a:lnTo>
                <a:lnTo>
                  <a:pt x="4673" y="216"/>
                </a:lnTo>
                <a:lnTo>
                  <a:pt x="4673" y="216"/>
                </a:lnTo>
                <a:lnTo>
                  <a:pt x="4673" y="215"/>
                </a:lnTo>
                <a:lnTo>
                  <a:pt x="4673" y="216"/>
                </a:lnTo>
                <a:lnTo>
                  <a:pt x="4674" y="216"/>
                </a:lnTo>
                <a:lnTo>
                  <a:pt x="4674" y="216"/>
                </a:lnTo>
                <a:lnTo>
                  <a:pt x="4674" y="215"/>
                </a:lnTo>
                <a:lnTo>
                  <a:pt x="4675" y="216"/>
                </a:lnTo>
                <a:lnTo>
                  <a:pt x="4675" y="216"/>
                </a:lnTo>
                <a:lnTo>
                  <a:pt x="4675" y="216"/>
                </a:lnTo>
                <a:lnTo>
                  <a:pt x="4676" y="214"/>
                </a:lnTo>
                <a:lnTo>
                  <a:pt x="4676" y="216"/>
                </a:lnTo>
                <a:lnTo>
                  <a:pt x="4677" y="216"/>
                </a:lnTo>
                <a:lnTo>
                  <a:pt x="4677" y="216"/>
                </a:lnTo>
                <a:lnTo>
                  <a:pt x="4677" y="69"/>
                </a:lnTo>
                <a:lnTo>
                  <a:pt x="4677" y="214"/>
                </a:lnTo>
                <a:lnTo>
                  <a:pt x="4677" y="215"/>
                </a:lnTo>
                <a:lnTo>
                  <a:pt x="4678" y="216"/>
                </a:lnTo>
                <a:lnTo>
                  <a:pt x="4678" y="215"/>
                </a:lnTo>
                <a:lnTo>
                  <a:pt x="4679" y="216"/>
                </a:lnTo>
                <a:lnTo>
                  <a:pt x="4679" y="216"/>
                </a:lnTo>
                <a:lnTo>
                  <a:pt x="4679" y="216"/>
                </a:lnTo>
                <a:lnTo>
                  <a:pt x="4679" y="172"/>
                </a:lnTo>
                <a:lnTo>
                  <a:pt x="4680" y="214"/>
                </a:lnTo>
                <a:lnTo>
                  <a:pt x="4680" y="214"/>
                </a:lnTo>
                <a:lnTo>
                  <a:pt x="4680" y="209"/>
                </a:lnTo>
                <a:lnTo>
                  <a:pt x="4681" y="215"/>
                </a:lnTo>
                <a:lnTo>
                  <a:pt x="4681" y="213"/>
                </a:lnTo>
                <a:lnTo>
                  <a:pt x="4681" y="213"/>
                </a:lnTo>
                <a:lnTo>
                  <a:pt x="4681" y="214"/>
                </a:lnTo>
                <a:lnTo>
                  <a:pt x="4682" y="146"/>
                </a:lnTo>
                <a:lnTo>
                  <a:pt x="4682" y="207"/>
                </a:lnTo>
                <a:lnTo>
                  <a:pt x="4682" y="211"/>
                </a:lnTo>
                <a:lnTo>
                  <a:pt x="4682" y="208"/>
                </a:lnTo>
                <a:lnTo>
                  <a:pt x="4682" y="214"/>
                </a:lnTo>
                <a:lnTo>
                  <a:pt x="4683" y="212"/>
                </a:lnTo>
                <a:lnTo>
                  <a:pt x="4683" y="214"/>
                </a:lnTo>
                <a:lnTo>
                  <a:pt x="4684" y="170"/>
                </a:lnTo>
                <a:lnTo>
                  <a:pt x="4684" y="215"/>
                </a:lnTo>
                <a:lnTo>
                  <a:pt x="4684" y="215"/>
                </a:lnTo>
                <a:lnTo>
                  <a:pt x="4685" y="215"/>
                </a:lnTo>
                <a:lnTo>
                  <a:pt x="4685" y="212"/>
                </a:lnTo>
                <a:lnTo>
                  <a:pt x="4685" y="216"/>
                </a:lnTo>
                <a:lnTo>
                  <a:pt x="4685" y="214"/>
                </a:lnTo>
                <a:lnTo>
                  <a:pt x="4685" y="214"/>
                </a:lnTo>
                <a:lnTo>
                  <a:pt x="4686" y="216"/>
                </a:lnTo>
                <a:lnTo>
                  <a:pt x="4686" y="214"/>
                </a:lnTo>
                <a:lnTo>
                  <a:pt x="4687" y="216"/>
                </a:lnTo>
                <a:lnTo>
                  <a:pt x="4687" y="216"/>
                </a:lnTo>
                <a:lnTo>
                  <a:pt x="4687" y="214"/>
                </a:lnTo>
                <a:lnTo>
                  <a:pt x="4687" y="216"/>
                </a:lnTo>
                <a:lnTo>
                  <a:pt x="4688" y="216"/>
                </a:lnTo>
                <a:lnTo>
                  <a:pt x="4688" y="216"/>
                </a:lnTo>
                <a:lnTo>
                  <a:pt x="4688" y="214"/>
                </a:lnTo>
                <a:lnTo>
                  <a:pt x="4688" y="216"/>
                </a:lnTo>
                <a:lnTo>
                  <a:pt x="4689" y="215"/>
                </a:lnTo>
                <a:lnTo>
                  <a:pt x="4689" y="215"/>
                </a:lnTo>
                <a:lnTo>
                  <a:pt x="4689" y="216"/>
                </a:lnTo>
                <a:lnTo>
                  <a:pt x="4690" y="170"/>
                </a:lnTo>
                <a:lnTo>
                  <a:pt x="4690" y="199"/>
                </a:lnTo>
                <a:lnTo>
                  <a:pt x="4691" y="71"/>
                </a:lnTo>
                <a:lnTo>
                  <a:pt x="4691" y="215"/>
                </a:lnTo>
                <a:lnTo>
                  <a:pt x="4691" y="214"/>
                </a:lnTo>
                <a:lnTo>
                  <a:pt x="4691" y="182"/>
                </a:lnTo>
                <a:lnTo>
                  <a:pt x="4692" y="216"/>
                </a:lnTo>
                <a:lnTo>
                  <a:pt x="4692" y="216"/>
                </a:lnTo>
                <a:lnTo>
                  <a:pt x="4693" y="216"/>
                </a:lnTo>
                <a:lnTo>
                  <a:pt x="4693" y="214"/>
                </a:lnTo>
                <a:lnTo>
                  <a:pt x="4693" y="215"/>
                </a:lnTo>
                <a:lnTo>
                  <a:pt x="4693" y="215"/>
                </a:lnTo>
                <a:lnTo>
                  <a:pt x="4694" y="216"/>
                </a:lnTo>
                <a:lnTo>
                  <a:pt x="4695" y="196"/>
                </a:lnTo>
                <a:lnTo>
                  <a:pt x="4695" y="213"/>
                </a:lnTo>
                <a:lnTo>
                  <a:pt x="4695" y="213"/>
                </a:lnTo>
                <a:lnTo>
                  <a:pt x="4695" y="214"/>
                </a:lnTo>
                <a:lnTo>
                  <a:pt x="4695" y="161"/>
                </a:lnTo>
                <a:lnTo>
                  <a:pt x="4696" y="212"/>
                </a:lnTo>
                <a:lnTo>
                  <a:pt x="4696" y="212"/>
                </a:lnTo>
                <a:lnTo>
                  <a:pt x="4696" y="174"/>
                </a:lnTo>
                <a:lnTo>
                  <a:pt x="4697" y="214"/>
                </a:lnTo>
                <a:lnTo>
                  <a:pt x="4697" y="210"/>
                </a:lnTo>
                <a:lnTo>
                  <a:pt x="4697" y="212"/>
                </a:lnTo>
                <a:lnTo>
                  <a:pt x="4697" y="170"/>
                </a:lnTo>
                <a:lnTo>
                  <a:pt x="4698" y="215"/>
                </a:lnTo>
                <a:lnTo>
                  <a:pt x="4698" y="215"/>
                </a:lnTo>
                <a:lnTo>
                  <a:pt x="4698" y="215"/>
                </a:lnTo>
                <a:lnTo>
                  <a:pt x="4699" y="215"/>
                </a:lnTo>
                <a:lnTo>
                  <a:pt x="4699" y="210"/>
                </a:lnTo>
                <a:lnTo>
                  <a:pt x="4699" y="214"/>
                </a:lnTo>
                <a:lnTo>
                  <a:pt x="4699" y="214"/>
                </a:lnTo>
                <a:lnTo>
                  <a:pt x="4700" y="216"/>
                </a:lnTo>
                <a:lnTo>
                  <a:pt x="4700" y="215"/>
                </a:lnTo>
                <a:lnTo>
                  <a:pt x="4701" y="215"/>
                </a:lnTo>
                <a:lnTo>
                  <a:pt x="4701" y="216"/>
                </a:lnTo>
                <a:lnTo>
                  <a:pt x="4701" y="214"/>
                </a:lnTo>
                <a:lnTo>
                  <a:pt x="4702" y="216"/>
                </a:lnTo>
                <a:lnTo>
                  <a:pt x="4702" y="216"/>
                </a:lnTo>
                <a:lnTo>
                  <a:pt x="4702" y="216"/>
                </a:lnTo>
                <a:lnTo>
                  <a:pt x="4702" y="214"/>
                </a:lnTo>
                <a:lnTo>
                  <a:pt x="4703" y="215"/>
                </a:lnTo>
                <a:lnTo>
                  <a:pt x="4703" y="216"/>
                </a:lnTo>
                <a:lnTo>
                  <a:pt x="4704" y="216"/>
                </a:lnTo>
                <a:lnTo>
                  <a:pt x="4704" y="213"/>
                </a:lnTo>
                <a:lnTo>
                  <a:pt x="4704" y="213"/>
                </a:lnTo>
                <a:lnTo>
                  <a:pt x="4704" y="213"/>
                </a:lnTo>
                <a:lnTo>
                  <a:pt x="4704" y="214"/>
                </a:lnTo>
                <a:lnTo>
                  <a:pt x="4705" y="72"/>
                </a:lnTo>
                <a:lnTo>
                  <a:pt x="4705" y="214"/>
                </a:lnTo>
                <a:lnTo>
                  <a:pt x="4705" y="214"/>
                </a:lnTo>
                <a:lnTo>
                  <a:pt x="4705" y="213"/>
                </a:lnTo>
                <a:lnTo>
                  <a:pt x="4705" y="216"/>
                </a:lnTo>
                <a:lnTo>
                  <a:pt x="4706" y="216"/>
                </a:lnTo>
                <a:lnTo>
                  <a:pt x="4706" y="216"/>
                </a:lnTo>
                <a:lnTo>
                  <a:pt x="4707" y="214"/>
                </a:lnTo>
                <a:lnTo>
                  <a:pt x="4707" y="215"/>
                </a:lnTo>
                <a:lnTo>
                  <a:pt x="4708" y="215"/>
                </a:lnTo>
                <a:lnTo>
                  <a:pt x="4708" y="216"/>
                </a:lnTo>
                <a:lnTo>
                  <a:pt x="4708" y="212"/>
                </a:lnTo>
                <a:lnTo>
                  <a:pt x="4708" y="215"/>
                </a:lnTo>
                <a:lnTo>
                  <a:pt x="4709" y="214"/>
                </a:lnTo>
                <a:lnTo>
                  <a:pt x="4709" y="215"/>
                </a:lnTo>
                <a:lnTo>
                  <a:pt x="4710" y="137"/>
                </a:lnTo>
                <a:lnTo>
                  <a:pt x="4710" y="212"/>
                </a:lnTo>
                <a:lnTo>
                  <a:pt x="4710" y="212"/>
                </a:lnTo>
                <a:lnTo>
                  <a:pt x="4710" y="214"/>
                </a:lnTo>
                <a:lnTo>
                  <a:pt x="4710" y="180"/>
                </a:lnTo>
                <a:lnTo>
                  <a:pt x="4711" y="211"/>
                </a:lnTo>
                <a:lnTo>
                  <a:pt x="4711" y="210"/>
                </a:lnTo>
                <a:lnTo>
                  <a:pt x="4711" y="169"/>
                </a:lnTo>
                <a:lnTo>
                  <a:pt x="4712" y="214"/>
                </a:lnTo>
                <a:lnTo>
                  <a:pt x="4712" y="214"/>
                </a:lnTo>
                <a:lnTo>
                  <a:pt x="4712" y="214"/>
                </a:lnTo>
                <a:lnTo>
                  <a:pt x="4712" y="212"/>
                </a:lnTo>
                <a:lnTo>
                  <a:pt x="4713" y="215"/>
                </a:lnTo>
                <a:lnTo>
                  <a:pt x="4713" y="215"/>
                </a:lnTo>
                <a:lnTo>
                  <a:pt x="4713" y="215"/>
                </a:lnTo>
                <a:lnTo>
                  <a:pt x="4713" y="214"/>
                </a:lnTo>
                <a:lnTo>
                  <a:pt x="4714" y="216"/>
                </a:lnTo>
                <a:lnTo>
                  <a:pt x="4714" y="216"/>
                </a:lnTo>
                <a:lnTo>
                  <a:pt x="4714" y="216"/>
                </a:lnTo>
                <a:lnTo>
                  <a:pt x="4714" y="213"/>
                </a:lnTo>
                <a:lnTo>
                  <a:pt x="4715" y="216"/>
                </a:lnTo>
                <a:lnTo>
                  <a:pt x="4716" y="216"/>
                </a:lnTo>
                <a:lnTo>
                  <a:pt x="4716" y="216"/>
                </a:lnTo>
                <a:lnTo>
                  <a:pt x="4716" y="214"/>
                </a:lnTo>
                <a:lnTo>
                  <a:pt x="4716" y="216"/>
                </a:lnTo>
                <a:lnTo>
                  <a:pt x="4716" y="216"/>
                </a:lnTo>
                <a:lnTo>
                  <a:pt x="4717" y="216"/>
                </a:lnTo>
                <a:lnTo>
                  <a:pt x="4717" y="214"/>
                </a:lnTo>
                <a:lnTo>
                  <a:pt x="4718" y="216"/>
                </a:lnTo>
                <a:lnTo>
                  <a:pt x="4718" y="216"/>
                </a:lnTo>
                <a:lnTo>
                  <a:pt x="4719" y="70"/>
                </a:lnTo>
                <a:lnTo>
                  <a:pt x="4719" y="73"/>
                </a:lnTo>
                <a:lnTo>
                  <a:pt x="4719" y="214"/>
                </a:lnTo>
                <a:lnTo>
                  <a:pt x="4719" y="214"/>
                </a:lnTo>
                <a:lnTo>
                  <a:pt x="4720" y="216"/>
                </a:lnTo>
                <a:lnTo>
                  <a:pt x="4720" y="215"/>
                </a:lnTo>
                <a:lnTo>
                  <a:pt x="4720" y="216"/>
                </a:lnTo>
                <a:lnTo>
                  <a:pt x="4720" y="216"/>
                </a:lnTo>
                <a:lnTo>
                  <a:pt x="4721" y="173"/>
                </a:lnTo>
                <a:lnTo>
                  <a:pt x="4721" y="213"/>
                </a:lnTo>
                <a:lnTo>
                  <a:pt x="4721" y="181"/>
                </a:lnTo>
                <a:lnTo>
                  <a:pt x="4722" y="215"/>
                </a:lnTo>
                <a:lnTo>
                  <a:pt x="4722" y="144"/>
                </a:lnTo>
                <a:lnTo>
                  <a:pt x="4722" y="213"/>
                </a:lnTo>
                <a:lnTo>
                  <a:pt x="4722" y="215"/>
                </a:lnTo>
                <a:lnTo>
                  <a:pt x="4723" y="216"/>
                </a:lnTo>
                <a:lnTo>
                  <a:pt x="4723" y="142"/>
                </a:lnTo>
                <a:lnTo>
                  <a:pt x="4724" y="183"/>
                </a:lnTo>
                <a:lnTo>
                  <a:pt x="4724" y="214"/>
                </a:lnTo>
                <a:lnTo>
                  <a:pt x="4724" y="181"/>
                </a:lnTo>
                <a:lnTo>
                  <a:pt x="4724" y="210"/>
                </a:lnTo>
                <a:lnTo>
                  <a:pt x="4724" y="210"/>
                </a:lnTo>
                <a:lnTo>
                  <a:pt x="4725" y="207"/>
                </a:lnTo>
                <a:lnTo>
                  <a:pt x="4725" y="213"/>
                </a:lnTo>
                <a:lnTo>
                  <a:pt x="4726" y="213"/>
                </a:lnTo>
                <a:lnTo>
                  <a:pt x="4726" y="213"/>
                </a:lnTo>
                <a:lnTo>
                  <a:pt x="4726" y="212"/>
                </a:lnTo>
                <a:lnTo>
                  <a:pt x="4727" y="214"/>
                </a:lnTo>
                <a:lnTo>
                  <a:pt x="4727" y="214"/>
                </a:lnTo>
                <a:lnTo>
                  <a:pt x="4727" y="215"/>
                </a:lnTo>
                <a:lnTo>
                  <a:pt x="4727" y="214"/>
                </a:lnTo>
                <a:lnTo>
                  <a:pt x="4728" y="216"/>
                </a:lnTo>
                <a:lnTo>
                  <a:pt x="4728" y="215"/>
                </a:lnTo>
                <a:lnTo>
                  <a:pt x="4728" y="215"/>
                </a:lnTo>
                <a:lnTo>
                  <a:pt x="4728" y="216"/>
                </a:lnTo>
                <a:lnTo>
                  <a:pt x="4729" y="215"/>
                </a:lnTo>
                <a:lnTo>
                  <a:pt x="4729" y="216"/>
                </a:lnTo>
                <a:lnTo>
                  <a:pt x="4729" y="216"/>
                </a:lnTo>
                <a:lnTo>
                  <a:pt x="4730" y="214"/>
                </a:lnTo>
                <a:lnTo>
                  <a:pt x="4730" y="216"/>
                </a:lnTo>
                <a:lnTo>
                  <a:pt x="4730" y="215"/>
                </a:lnTo>
                <a:lnTo>
                  <a:pt x="4730" y="215"/>
                </a:lnTo>
                <a:lnTo>
                  <a:pt x="4731" y="216"/>
                </a:lnTo>
                <a:lnTo>
                  <a:pt x="4731" y="215"/>
                </a:lnTo>
                <a:lnTo>
                  <a:pt x="4732" y="213"/>
                </a:lnTo>
                <a:lnTo>
                  <a:pt x="4732" y="216"/>
                </a:lnTo>
                <a:lnTo>
                  <a:pt x="4732" y="170"/>
                </a:lnTo>
                <a:lnTo>
                  <a:pt x="4732" y="213"/>
                </a:lnTo>
                <a:lnTo>
                  <a:pt x="4733" y="71"/>
                </a:lnTo>
                <a:lnTo>
                  <a:pt x="4734" y="216"/>
                </a:lnTo>
                <a:lnTo>
                  <a:pt x="4734" y="215"/>
                </a:lnTo>
                <a:lnTo>
                  <a:pt x="4734" y="215"/>
                </a:lnTo>
                <a:lnTo>
                  <a:pt x="4734" y="216"/>
                </a:lnTo>
                <a:lnTo>
                  <a:pt x="4735" y="215"/>
                </a:lnTo>
                <a:lnTo>
                  <a:pt x="4735" y="215"/>
                </a:lnTo>
                <a:lnTo>
                  <a:pt x="4735" y="215"/>
                </a:lnTo>
                <a:lnTo>
                  <a:pt x="4735" y="216"/>
                </a:lnTo>
                <a:lnTo>
                  <a:pt x="4736" y="211"/>
                </a:lnTo>
                <a:lnTo>
                  <a:pt x="4736" y="212"/>
                </a:lnTo>
                <a:lnTo>
                  <a:pt x="4736" y="215"/>
                </a:lnTo>
                <a:lnTo>
                  <a:pt x="4736" y="182"/>
                </a:lnTo>
                <a:lnTo>
                  <a:pt x="4737" y="214"/>
                </a:lnTo>
                <a:lnTo>
                  <a:pt x="4737" y="213"/>
                </a:lnTo>
                <a:lnTo>
                  <a:pt x="4737" y="161"/>
                </a:lnTo>
                <a:lnTo>
                  <a:pt x="4738" y="213"/>
                </a:lnTo>
                <a:lnTo>
                  <a:pt x="4738" y="212"/>
                </a:lnTo>
                <a:lnTo>
                  <a:pt x="4738" y="212"/>
                </a:lnTo>
                <a:lnTo>
                  <a:pt x="4739" y="183"/>
                </a:lnTo>
                <a:lnTo>
                  <a:pt x="4739" y="214"/>
                </a:lnTo>
                <a:lnTo>
                  <a:pt x="4739" y="212"/>
                </a:lnTo>
                <a:lnTo>
                  <a:pt x="4740" y="212"/>
                </a:lnTo>
                <a:lnTo>
                  <a:pt x="4740" y="214"/>
                </a:lnTo>
                <a:lnTo>
                  <a:pt x="4740" y="212"/>
                </a:lnTo>
                <a:lnTo>
                  <a:pt x="4740" y="213"/>
                </a:lnTo>
                <a:lnTo>
                  <a:pt x="4741" y="214"/>
                </a:lnTo>
                <a:lnTo>
                  <a:pt x="4741" y="213"/>
                </a:lnTo>
                <a:lnTo>
                  <a:pt x="4742" y="216"/>
                </a:lnTo>
                <a:lnTo>
                  <a:pt x="4742" y="216"/>
                </a:lnTo>
                <a:lnTo>
                  <a:pt x="4742" y="216"/>
                </a:lnTo>
                <a:lnTo>
                  <a:pt x="4742" y="216"/>
                </a:lnTo>
                <a:lnTo>
                  <a:pt x="4742" y="214"/>
                </a:lnTo>
                <a:lnTo>
                  <a:pt x="4743" y="216"/>
                </a:lnTo>
                <a:lnTo>
                  <a:pt x="4743" y="216"/>
                </a:lnTo>
                <a:lnTo>
                  <a:pt x="4744" y="214"/>
                </a:lnTo>
                <a:lnTo>
                  <a:pt x="4744" y="216"/>
                </a:lnTo>
                <a:lnTo>
                  <a:pt x="4744" y="216"/>
                </a:lnTo>
                <a:lnTo>
                  <a:pt x="4744" y="216"/>
                </a:lnTo>
                <a:lnTo>
                  <a:pt x="4745" y="214"/>
                </a:lnTo>
                <a:lnTo>
                  <a:pt x="4745" y="215"/>
                </a:lnTo>
                <a:lnTo>
                  <a:pt x="4745" y="215"/>
                </a:lnTo>
                <a:lnTo>
                  <a:pt x="4745" y="216"/>
                </a:lnTo>
                <a:lnTo>
                  <a:pt x="4746" y="168"/>
                </a:lnTo>
                <a:lnTo>
                  <a:pt x="4746" y="212"/>
                </a:lnTo>
                <a:lnTo>
                  <a:pt x="4746" y="212"/>
                </a:lnTo>
                <a:lnTo>
                  <a:pt x="4747" y="67"/>
                </a:lnTo>
                <a:lnTo>
                  <a:pt x="4747" y="215"/>
                </a:lnTo>
                <a:lnTo>
                  <a:pt x="4747" y="215"/>
                </a:lnTo>
                <a:lnTo>
                  <a:pt x="4748" y="215"/>
                </a:lnTo>
                <a:lnTo>
                  <a:pt x="4748" y="215"/>
                </a:lnTo>
                <a:lnTo>
                  <a:pt x="4748" y="146"/>
                </a:lnTo>
                <a:lnTo>
                  <a:pt x="4748" y="211"/>
                </a:lnTo>
                <a:lnTo>
                  <a:pt x="4749" y="213"/>
                </a:lnTo>
                <a:lnTo>
                  <a:pt x="4749" y="214"/>
                </a:lnTo>
                <a:lnTo>
                  <a:pt x="4750" y="174"/>
                </a:lnTo>
                <a:lnTo>
                  <a:pt x="4750" y="213"/>
                </a:lnTo>
                <a:lnTo>
                  <a:pt x="4750" y="213"/>
                </a:lnTo>
                <a:lnTo>
                  <a:pt x="4750" y="212"/>
                </a:lnTo>
                <a:lnTo>
                  <a:pt x="4750" y="214"/>
                </a:lnTo>
                <a:lnTo>
                  <a:pt x="4751" y="213"/>
                </a:lnTo>
                <a:lnTo>
                  <a:pt x="4751" y="213"/>
                </a:lnTo>
                <a:lnTo>
                  <a:pt x="4751" y="168"/>
                </a:lnTo>
                <a:lnTo>
                  <a:pt x="4752" y="214"/>
                </a:lnTo>
                <a:lnTo>
                  <a:pt x="4752" y="211"/>
                </a:lnTo>
                <a:lnTo>
                  <a:pt x="4752" y="179"/>
                </a:lnTo>
                <a:lnTo>
                  <a:pt x="4752" y="164"/>
                </a:lnTo>
                <a:lnTo>
                  <a:pt x="4753" y="213"/>
                </a:lnTo>
                <a:lnTo>
                  <a:pt x="4753" y="212"/>
                </a:lnTo>
                <a:lnTo>
                  <a:pt x="4753" y="210"/>
                </a:lnTo>
                <a:lnTo>
                  <a:pt x="4754" y="214"/>
                </a:lnTo>
                <a:lnTo>
                  <a:pt x="4754" y="203"/>
                </a:lnTo>
                <a:lnTo>
                  <a:pt x="4754" y="213"/>
                </a:lnTo>
                <a:lnTo>
                  <a:pt x="4754" y="213"/>
                </a:lnTo>
                <a:lnTo>
                  <a:pt x="4754" y="213"/>
                </a:lnTo>
                <a:lnTo>
                  <a:pt x="4755" y="215"/>
                </a:lnTo>
                <a:lnTo>
                  <a:pt x="4755" y="214"/>
                </a:lnTo>
                <a:lnTo>
                  <a:pt x="4755" y="214"/>
                </a:lnTo>
                <a:lnTo>
                  <a:pt x="4756" y="214"/>
                </a:lnTo>
                <a:lnTo>
                  <a:pt x="4756" y="215"/>
                </a:lnTo>
                <a:lnTo>
                  <a:pt x="4757" y="215"/>
                </a:lnTo>
                <a:lnTo>
                  <a:pt x="4757" y="214"/>
                </a:lnTo>
                <a:lnTo>
                  <a:pt x="4758" y="215"/>
                </a:lnTo>
                <a:lnTo>
                  <a:pt x="4758" y="215"/>
                </a:lnTo>
                <a:lnTo>
                  <a:pt x="4758" y="214"/>
                </a:lnTo>
                <a:lnTo>
                  <a:pt x="4759" y="215"/>
                </a:lnTo>
                <a:lnTo>
                  <a:pt x="4759" y="215"/>
                </a:lnTo>
                <a:lnTo>
                  <a:pt x="4759" y="215"/>
                </a:lnTo>
                <a:lnTo>
                  <a:pt x="4760" y="198"/>
                </a:lnTo>
                <a:lnTo>
                  <a:pt x="4760" y="210"/>
                </a:lnTo>
                <a:lnTo>
                  <a:pt x="4760" y="210"/>
                </a:lnTo>
                <a:lnTo>
                  <a:pt x="4761" y="70"/>
                </a:lnTo>
                <a:lnTo>
                  <a:pt x="4761" y="215"/>
                </a:lnTo>
                <a:lnTo>
                  <a:pt x="4761" y="215"/>
                </a:lnTo>
                <a:lnTo>
                  <a:pt x="4761" y="215"/>
                </a:lnTo>
                <a:lnTo>
                  <a:pt x="4762" y="214"/>
                </a:lnTo>
                <a:lnTo>
                  <a:pt x="4762" y="216"/>
                </a:lnTo>
                <a:lnTo>
                  <a:pt x="4762" y="216"/>
                </a:lnTo>
                <a:lnTo>
                  <a:pt x="4762" y="183"/>
                </a:lnTo>
                <a:lnTo>
                  <a:pt x="4763" y="141"/>
                </a:lnTo>
                <a:lnTo>
                  <a:pt x="4763" y="214"/>
                </a:lnTo>
                <a:lnTo>
                  <a:pt x="4763" y="213"/>
                </a:lnTo>
                <a:lnTo>
                  <a:pt x="4763" y="211"/>
                </a:lnTo>
                <a:lnTo>
                  <a:pt x="4764" y="214"/>
                </a:lnTo>
                <a:lnTo>
                  <a:pt x="4764" y="171"/>
                </a:lnTo>
                <a:lnTo>
                  <a:pt x="4764" y="212"/>
                </a:lnTo>
                <a:lnTo>
                  <a:pt x="4765" y="183"/>
                </a:lnTo>
                <a:lnTo>
                  <a:pt x="4765" y="214"/>
                </a:lnTo>
                <a:lnTo>
                  <a:pt x="4765" y="168"/>
                </a:lnTo>
                <a:lnTo>
                  <a:pt x="4766" y="212"/>
                </a:lnTo>
                <a:lnTo>
                  <a:pt x="4766" y="212"/>
                </a:lnTo>
                <a:lnTo>
                  <a:pt x="4766" y="188"/>
                </a:lnTo>
                <a:lnTo>
                  <a:pt x="4767" y="214"/>
                </a:lnTo>
                <a:lnTo>
                  <a:pt x="4767" y="210"/>
                </a:lnTo>
                <a:lnTo>
                  <a:pt x="4767" y="212"/>
                </a:lnTo>
                <a:lnTo>
                  <a:pt x="4768" y="212"/>
                </a:lnTo>
                <a:lnTo>
                  <a:pt x="4768" y="215"/>
                </a:lnTo>
                <a:lnTo>
                  <a:pt x="4768" y="215"/>
                </a:lnTo>
                <a:lnTo>
                  <a:pt x="4768" y="215"/>
                </a:lnTo>
                <a:lnTo>
                  <a:pt x="4768" y="214"/>
                </a:lnTo>
                <a:lnTo>
                  <a:pt x="4768" y="216"/>
                </a:lnTo>
                <a:lnTo>
                  <a:pt x="4769" y="215"/>
                </a:lnTo>
                <a:lnTo>
                  <a:pt x="4769" y="216"/>
                </a:lnTo>
                <a:lnTo>
                  <a:pt x="4769" y="216"/>
                </a:lnTo>
                <a:lnTo>
                  <a:pt x="4770" y="214"/>
                </a:lnTo>
                <a:lnTo>
                  <a:pt x="4770" y="216"/>
                </a:lnTo>
                <a:lnTo>
                  <a:pt x="4770" y="216"/>
                </a:lnTo>
                <a:lnTo>
                  <a:pt x="4770" y="216"/>
                </a:lnTo>
                <a:lnTo>
                  <a:pt x="4770" y="214"/>
                </a:lnTo>
                <a:lnTo>
                  <a:pt x="4771" y="216"/>
                </a:lnTo>
                <a:lnTo>
                  <a:pt x="4772" y="216"/>
                </a:lnTo>
                <a:lnTo>
                  <a:pt x="4772" y="216"/>
                </a:lnTo>
                <a:lnTo>
                  <a:pt x="4772" y="214"/>
                </a:lnTo>
                <a:lnTo>
                  <a:pt x="4772" y="216"/>
                </a:lnTo>
                <a:lnTo>
                  <a:pt x="4773" y="216"/>
                </a:lnTo>
                <a:lnTo>
                  <a:pt x="4773" y="216"/>
                </a:lnTo>
                <a:lnTo>
                  <a:pt x="4774" y="212"/>
                </a:lnTo>
                <a:lnTo>
                  <a:pt x="4774" y="212"/>
                </a:lnTo>
                <a:lnTo>
                  <a:pt x="4774" y="212"/>
                </a:lnTo>
                <a:lnTo>
                  <a:pt x="4774" y="69"/>
                </a:lnTo>
                <a:lnTo>
                  <a:pt x="4775" y="216"/>
                </a:lnTo>
                <a:lnTo>
                  <a:pt x="4775" y="216"/>
                </a:lnTo>
                <a:lnTo>
                  <a:pt x="4775" y="216"/>
                </a:lnTo>
                <a:lnTo>
                  <a:pt x="4776" y="215"/>
                </a:lnTo>
                <a:lnTo>
                  <a:pt x="4776" y="216"/>
                </a:lnTo>
                <a:lnTo>
                  <a:pt x="4776" y="216"/>
                </a:lnTo>
                <a:lnTo>
                  <a:pt x="4776" y="216"/>
                </a:lnTo>
                <a:lnTo>
                  <a:pt x="4777" y="184"/>
                </a:lnTo>
                <a:lnTo>
                  <a:pt x="4777" y="183"/>
                </a:lnTo>
                <a:lnTo>
                  <a:pt x="4778" y="215"/>
                </a:lnTo>
                <a:lnTo>
                  <a:pt x="4778" y="175"/>
                </a:lnTo>
                <a:lnTo>
                  <a:pt x="4778" y="213"/>
                </a:lnTo>
                <a:lnTo>
                  <a:pt x="4779" y="214"/>
                </a:lnTo>
                <a:lnTo>
                  <a:pt x="4779" y="214"/>
                </a:lnTo>
                <a:lnTo>
                  <a:pt x="4779" y="172"/>
                </a:lnTo>
                <a:lnTo>
                  <a:pt x="4779" y="214"/>
                </a:lnTo>
                <a:lnTo>
                  <a:pt x="4780" y="214"/>
                </a:lnTo>
                <a:lnTo>
                  <a:pt x="4781" y="194"/>
                </a:lnTo>
                <a:lnTo>
                  <a:pt x="4781" y="212"/>
                </a:lnTo>
                <a:lnTo>
                  <a:pt x="4781" y="213"/>
                </a:lnTo>
                <a:lnTo>
                  <a:pt x="4781" y="212"/>
                </a:lnTo>
                <a:lnTo>
                  <a:pt x="4781" y="215"/>
                </a:lnTo>
                <a:lnTo>
                  <a:pt x="4782" y="214"/>
                </a:lnTo>
                <a:lnTo>
                  <a:pt x="4782" y="214"/>
                </a:lnTo>
                <a:lnTo>
                  <a:pt x="4783" y="214"/>
                </a:lnTo>
                <a:lnTo>
                  <a:pt x="4783" y="216"/>
                </a:lnTo>
                <a:lnTo>
                  <a:pt x="4783" y="216"/>
                </a:lnTo>
                <a:lnTo>
                  <a:pt x="4784" y="214"/>
                </a:lnTo>
                <a:lnTo>
                  <a:pt x="4784" y="216"/>
                </a:lnTo>
                <a:lnTo>
                  <a:pt x="4784" y="216"/>
                </a:lnTo>
                <a:lnTo>
                  <a:pt x="4784" y="216"/>
                </a:lnTo>
                <a:lnTo>
                  <a:pt x="4785" y="215"/>
                </a:lnTo>
                <a:lnTo>
                  <a:pt x="4785" y="216"/>
                </a:lnTo>
                <a:lnTo>
                  <a:pt x="4785" y="216"/>
                </a:lnTo>
                <a:lnTo>
                  <a:pt x="4785" y="216"/>
                </a:lnTo>
                <a:lnTo>
                  <a:pt x="4786" y="216"/>
                </a:lnTo>
                <a:lnTo>
                  <a:pt x="4786" y="215"/>
                </a:lnTo>
                <a:lnTo>
                  <a:pt x="4786" y="216"/>
                </a:lnTo>
                <a:lnTo>
                  <a:pt x="4787" y="216"/>
                </a:lnTo>
                <a:lnTo>
                  <a:pt x="4787" y="214"/>
                </a:lnTo>
                <a:lnTo>
                  <a:pt x="4787" y="214"/>
                </a:lnTo>
                <a:lnTo>
                  <a:pt x="4788" y="214"/>
                </a:lnTo>
                <a:lnTo>
                  <a:pt x="4788" y="216"/>
                </a:lnTo>
                <a:lnTo>
                  <a:pt x="4789" y="160"/>
                </a:lnTo>
                <a:lnTo>
                  <a:pt x="4789" y="213"/>
                </a:lnTo>
                <a:lnTo>
                  <a:pt x="4789" y="213"/>
                </a:lnTo>
                <a:lnTo>
                  <a:pt x="4789" y="69"/>
                </a:lnTo>
                <a:lnTo>
                  <a:pt x="4789" y="216"/>
                </a:lnTo>
                <a:lnTo>
                  <a:pt x="4790" y="216"/>
                </a:lnTo>
                <a:lnTo>
                  <a:pt x="4790" y="216"/>
                </a:lnTo>
                <a:lnTo>
                  <a:pt x="4790" y="216"/>
                </a:lnTo>
                <a:lnTo>
                  <a:pt x="4790" y="215"/>
                </a:lnTo>
                <a:lnTo>
                  <a:pt x="4791" y="216"/>
                </a:lnTo>
                <a:lnTo>
                  <a:pt x="4791" y="216"/>
                </a:lnTo>
                <a:lnTo>
                  <a:pt x="4791" y="216"/>
                </a:lnTo>
                <a:lnTo>
                  <a:pt x="4792" y="212"/>
                </a:lnTo>
                <a:lnTo>
                  <a:pt x="4792" y="214"/>
                </a:lnTo>
                <a:lnTo>
                  <a:pt x="4792" y="214"/>
                </a:lnTo>
                <a:lnTo>
                  <a:pt x="4792" y="214"/>
                </a:lnTo>
                <a:lnTo>
                  <a:pt x="4793" y="138"/>
                </a:lnTo>
                <a:lnTo>
                  <a:pt x="4793" y="181"/>
                </a:lnTo>
                <a:lnTo>
                  <a:pt x="4793" y="181"/>
                </a:lnTo>
                <a:lnTo>
                  <a:pt x="4793" y="178"/>
                </a:lnTo>
                <a:lnTo>
                  <a:pt x="4794" y="214"/>
                </a:lnTo>
                <a:lnTo>
                  <a:pt x="4794" y="212"/>
                </a:lnTo>
                <a:lnTo>
                  <a:pt x="4794" y="213"/>
                </a:lnTo>
                <a:lnTo>
                  <a:pt x="4795" y="200"/>
                </a:lnTo>
                <a:lnTo>
                  <a:pt x="4795" y="214"/>
                </a:lnTo>
                <a:lnTo>
                  <a:pt x="4796" y="214"/>
                </a:lnTo>
                <a:lnTo>
                  <a:pt x="4796" y="182"/>
                </a:lnTo>
                <a:lnTo>
                  <a:pt x="4797" y="216"/>
                </a:lnTo>
                <a:lnTo>
                  <a:pt x="4797" y="215"/>
                </a:lnTo>
                <a:lnTo>
                  <a:pt x="4797" y="183"/>
                </a:lnTo>
                <a:lnTo>
                  <a:pt x="4797" y="216"/>
                </a:lnTo>
                <a:lnTo>
                  <a:pt x="4798" y="216"/>
                </a:lnTo>
                <a:lnTo>
                  <a:pt x="4798" y="216"/>
                </a:lnTo>
                <a:lnTo>
                  <a:pt x="4798" y="214"/>
                </a:lnTo>
                <a:lnTo>
                  <a:pt x="4798" y="216"/>
                </a:lnTo>
                <a:lnTo>
                  <a:pt x="4799" y="216"/>
                </a:lnTo>
                <a:lnTo>
                  <a:pt x="4799" y="214"/>
                </a:lnTo>
                <a:lnTo>
                  <a:pt x="4800" y="216"/>
                </a:lnTo>
                <a:lnTo>
                  <a:pt x="4800" y="216"/>
                </a:lnTo>
                <a:lnTo>
                  <a:pt x="4800" y="216"/>
                </a:lnTo>
                <a:lnTo>
                  <a:pt x="4801" y="38"/>
                </a:lnTo>
                <a:lnTo>
                  <a:pt x="4801" y="47"/>
                </a:lnTo>
                <a:lnTo>
                  <a:pt x="4802" y="214"/>
                </a:lnTo>
                <a:lnTo>
                  <a:pt x="4802" y="212"/>
                </a:lnTo>
                <a:lnTo>
                  <a:pt x="4802" y="212"/>
                </a:lnTo>
                <a:lnTo>
                  <a:pt x="4803" y="204"/>
                </a:lnTo>
                <a:lnTo>
                  <a:pt x="4803" y="215"/>
                </a:lnTo>
                <a:lnTo>
                  <a:pt x="4803" y="215"/>
                </a:lnTo>
                <a:lnTo>
                  <a:pt x="4804" y="215"/>
                </a:lnTo>
                <a:lnTo>
                  <a:pt x="4804" y="199"/>
                </a:lnTo>
                <a:lnTo>
                  <a:pt x="4804" y="215"/>
                </a:lnTo>
                <a:lnTo>
                  <a:pt x="4805" y="212"/>
                </a:lnTo>
                <a:lnTo>
                  <a:pt x="4805" y="212"/>
                </a:lnTo>
                <a:lnTo>
                  <a:pt x="4805" y="215"/>
                </a:lnTo>
                <a:lnTo>
                  <a:pt x="4805" y="211"/>
                </a:lnTo>
                <a:lnTo>
                  <a:pt x="4806" y="211"/>
                </a:lnTo>
                <a:lnTo>
                  <a:pt x="4806" y="212"/>
                </a:lnTo>
                <a:lnTo>
                  <a:pt x="4806" y="143"/>
                </a:lnTo>
                <a:lnTo>
                  <a:pt x="4807" y="214"/>
                </a:lnTo>
                <a:lnTo>
                  <a:pt x="4807" y="213"/>
                </a:lnTo>
                <a:lnTo>
                  <a:pt x="4807" y="213"/>
                </a:lnTo>
                <a:lnTo>
                  <a:pt x="4808" y="214"/>
                </a:lnTo>
                <a:lnTo>
                  <a:pt x="4808" y="169"/>
                </a:lnTo>
                <a:lnTo>
                  <a:pt x="4808" y="181"/>
                </a:lnTo>
                <a:lnTo>
                  <a:pt x="4808" y="211"/>
                </a:lnTo>
                <a:lnTo>
                  <a:pt x="4808" y="179"/>
                </a:lnTo>
                <a:lnTo>
                  <a:pt x="4809" y="214"/>
                </a:lnTo>
                <a:lnTo>
                  <a:pt x="4809" y="212"/>
                </a:lnTo>
                <a:lnTo>
                  <a:pt x="4809" y="212"/>
                </a:lnTo>
                <a:lnTo>
                  <a:pt x="4810" y="216"/>
                </a:lnTo>
                <a:lnTo>
                  <a:pt x="4810" y="216"/>
                </a:lnTo>
                <a:lnTo>
                  <a:pt x="4811" y="216"/>
                </a:lnTo>
                <a:lnTo>
                  <a:pt x="4811" y="214"/>
                </a:lnTo>
                <a:lnTo>
                  <a:pt x="4811" y="216"/>
                </a:lnTo>
                <a:lnTo>
                  <a:pt x="4812" y="216"/>
                </a:lnTo>
                <a:lnTo>
                  <a:pt x="4812" y="216"/>
                </a:lnTo>
                <a:lnTo>
                  <a:pt x="4812" y="214"/>
                </a:lnTo>
                <a:lnTo>
                  <a:pt x="4813" y="216"/>
                </a:lnTo>
                <a:lnTo>
                  <a:pt x="4813" y="216"/>
                </a:lnTo>
                <a:lnTo>
                  <a:pt x="4813" y="214"/>
                </a:lnTo>
                <a:lnTo>
                  <a:pt x="4813" y="216"/>
                </a:lnTo>
                <a:lnTo>
                  <a:pt x="4814" y="216"/>
                </a:lnTo>
                <a:lnTo>
                  <a:pt x="4814" y="216"/>
                </a:lnTo>
                <a:lnTo>
                  <a:pt x="4815" y="69"/>
                </a:lnTo>
                <a:lnTo>
                  <a:pt x="4815" y="72"/>
                </a:lnTo>
                <a:lnTo>
                  <a:pt x="4815" y="212"/>
                </a:lnTo>
                <a:lnTo>
                  <a:pt x="4816" y="216"/>
                </a:lnTo>
                <a:lnTo>
                  <a:pt x="4816" y="216"/>
                </a:lnTo>
                <a:lnTo>
                  <a:pt x="4816" y="216"/>
                </a:lnTo>
                <a:lnTo>
                  <a:pt x="4816" y="216"/>
                </a:lnTo>
                <a:lnTo>
                  <a:pt x="4817" y="180"/>
                </a:lnTo>
                <a:lnTo>
                  <a:pt x="4817" y="213"/>
                </a:lnTo>
                <a:lnTo>
                  <a:pt x="4817" y="209"/>
                </a:lnTo>
                <a:lnTo>
                  <a:pt x="4817" y="170"/>
                </a:lnTo>
                <a:lnTo>
                  <a:pt x="4817" y="215"/>
                </a:lnTo>
                <a:lnTo>
                  <a:pt x="4818" y="214"/>
                </a:lnTo>
                <a:lnTo>
                  <a:pt x="4819" y="214"/>
                </a:lnTo>
                <a:lnTo>
                  <a:pt x="4819" y="215"/>
                </a:lnTo>
                <a:lnTo>
                  <a:pt x="4819" y="183"/>
                </a:lnTo>
                <a:lnTo>
                  <a:pt x="4819" y="182"/>
                </a:lnTo>
                <a:lnTo>
                  <a:pt x="4820" y="141"/>
                </a:lnTo>
                <a:lnTo>
                  <a:pt x="4820" y="214"/>
                </a:lnTo>
                <a:lnTo>
                  <a:pt x="4821" y="213"/>
                </a:lnTo>
                <a:lnTo>
                  <a:pt x="4821" y="213"/>
                </a:lnTo>
                <a:lnTo>
                  <a:pt x="4821" y="214"/>
                </a:lnTo>
                <a:lnTo>
                  <a:pt x="4822" y="171"/>
                </a:lnTo>
                <a:lnTo>
                  <a:pt x="4822" y="212"/>
                </a:lnTo>
                <a:lnTo>
                  <a:pt x="4822" y="180"/>
                </a:lnTo>
                <a:lnTo>
                  <a:pt x="4823" y="213"/>
                </a:lnTo>
                <a:lnTo>
                  <a:pt x="4823" y="213"/>
                </a:lnTo>
                <a:lnTo>
                  <a:pt x="4824" y="71"/>
                </a:lnTo>
                <a:lnTo>
                  <a:pt x="4824" y="216"/>
                </a:lnTo>
                <a:lnTo>
                  <a:pt x="4824" y="216"/>
                </a:lnTo>
                <a:lnTo>
                  <a:pt x="4824" y="215"/>
                </a:lnTo>
                <a:lnTo>
                  <a:pt x="4824" y="216"/>
                </a:lnTo>
                <a:lnTo>
                  <a:pt x="4825" y="214"/>
                </a:lnTo>
                <a:lnTo>
                  <a:pt x="4825" y="216"/>
                </a:lnTo>
                <a:lnTo>
                  <a:pt x="4825" y="216"/>
                </a:lnTo>
                <a:lnTo>
                  <a:pt x="4826" y="216"/>
                </a:lnTo>
                <a:lnTo>
                  <a:pt x="4826" y="214"/>
                </a:lnTo>
                <a:lnTo>
                  <a:pt x="4826" y="215"/>
                </a:lnTo>
                <a:lnTo>
                  <a:pt x="4827" y="215"/>
                </a:lnTo>
                <a:lnTo>
                  <a:pt x="4827" y="216"/>
                </a:lnTo>
                <a:lnTo>
                  <a:pt x="4827" y="213"/>
                </a:lnTo>
                <a:lnTo>
                  <a:pt x="4827" y="215"/>
                </a:lnTo>
                <a:lnTo>
                  <a:pt x="4827" y="215"/>
                </a:lnTo>
                <a:lnTo>
                  <a:pt x="4828" y="216"/>
                </a:lnTo>
                <a:lnTo>
                  <a:pt x="4829" y="212"/>
                </a:lnTo>
                <a:lnTo>
                  <a:pt x="4829" y="214"/>
                </a:lnTo>
                <a:lnTo>
                  <a:pt x="4829" y="214"/>
                </a:lnTo>
                <a:lnTo>
                  <a:pt x="4829" y="214"/>
                </a:lnTo>
                <a:lnTo>
                  <a:pt x="4829" y="69"/>
                </a:lnTo>
                <a:lnTo>
                  <a:pt x="4830" y="212"/>
                </a:lnTo>
                <a:lnTo>
                  <a:pt x="4830" y="212"/>
                </a:lnTo>
                <a:lnTo>
                  <a:pt x="4830" y="210"/>
                </a:lnTo>
                <a:lnTo>
                  <a:pt x="4830" y="214"/>
                </a:lnTo>
                <a:lnTo>
                  <a:pt x="4831" y="212"/>
                </a:lnTo>
                <a:lnTo>
                  <a:pt x="4831" y="212"/>
                </a:lnTo>
                <a:lnTo>
                  <a:pt x="4831" y="214"/>
                </a:lnTo>
                <a:lnTo>
                  <a:pt x="4831" y="170"/>
                </a:lnTo>
                <a:lnTo>
                  <a:pt x="4832" y="212"/>
                </a:lnTo>
                <a:lnTo>
                  <a:pt x="4832" y="212"/>
                </a:lnTo>
                <a:lnTo>
                  <a:pt x="4832" y="170"/>
                </a:lnTo>
                <a:lnTo>
                  <a:pt x="4833" y="214"/>
                </a:lnTo>
                <a:lnTo>
                  <a:pt x="4833" y="213"/>
                </a:lnTo>
                <a:lnTo>
                  <a:pt x="4833" y="213"/>
                </a:lnTo>
                <a:lnTo>
                  <a:pt x="4834" y="121"/>
                </a:lnTo>
                <a:lnTo>
                  <a:pt x="4834" y="213"/>
                </a:lnTo>
                <a:lnTo>
                  <a:pt x="4834" y="213"/>
                </a:lnTo>
                <a:lnTo>
                  <a:pt x="4835" y="212"/>
                </a:lnTo>
                <a:lnTo>
                  <a:pt x="4835" y="169"/>
                </a:lnTo>
                <a:lnTo>
                  <a:pt x="4835" y="214"/>
                </a:lnTo>
                <a:lnTo>
                  <a:pt x="4835" y="214"/>
                </a:lnTo>
                <a:lnTo>
                  <a:pt x="4836" y="215"/>
                </a:lnTo>
                <a:lnTo>
                  <a:pt x="4837" y="212"/>
                </a:lnTo>
                <a:lnTo>
                  <a:pt x="4837" y="213"/>
                </a:lnTo>
                <a:lnTo>
                  <a:pt x="4837" y="214"/>
                </a:lnTo>
                <a:lnTo>
                  <a:pt x="4837" y="210"/>
                </a:lnTo>
                <a:lnTo>
                  <a:pt x="4838" y="216"/>
                </a:lnTo>
                <a:lnTo>
                  <a:pt x="4838" y="215"/>
                </a:lnTo>
                <a:lnTo>
                  <a:pt x="4838" y="214"/>
                </a:lnTo>
                <a:lnTo>
                  <a:pt x="4838" y="216"/>
                </a:lnTo>
                <a:lnTo>
                  <a:pt x="4839" y="214"/>
                </a:lnTo>
                <a:lnTo>
                  <a:pt x="4839" y="215"/>
                </a:lnTo>
                <a:lnTo>
                  <a:pt x="4839" y="216"/>
                </a:lnTo>
                <a:lnTo>
                  <a:pt x="4840" y="214"/>
                </a:lnTo>
                <a:lnTo>
                  <a:pt x="4840" y="216"/>
                </a:lnTo>
                <a:lnTo>
                  <a:pt x="4840" y="216"/>
                </a:lnTo>
                <a:lnTo>
                  <a:pt x="4841" y="214"/>
                </a:lnTo>
                <a:lnTo>
                  <a:pt x="4841" y="216"/>
                </a:lnTo>
                <a:lnTo>
                  <a:pt x="4841" y="216"/>
                </a:lnTo>
                <a:lnTo>
                  <a:pt x="4841" y="216"/>
                </a:lnTo>
                <a:lnTo>
                  <a:pt x="4842" y="169"/>
                </a:lnTo>
                <a:lnTo>
                  <a:pt x="4842" y="212"/>
                </a:lnTo>
                <a:lnTo>
                  <a:pt x="4843" y="212"/>
                </a:lnTo>
                <a:lnTo>
                  <a:pt x="4843" y="71"/>
                </a:lnTo>
                <a:lnTo>
                  <a:pt x="4843" y="212"/>
                </a:lnTo>
                <a:lnTo>
                  <a:pt x="4843" y="212"/>
                </a:lnTo>
                <a:lnTo>
                  <a:pt x="4844" y="212"/>
                </a:lnTo>
                <a:lnTo>
                  <a:pt x="4844" y="156"/>
                </a:lnTo>
                <a:lnTo>
                  <a:pt x="4844" y="215"/>
                </a:lnTo>
                <a:lnTo>
                  <a:pt x="4845" y="214"/>
                </a:lnTo>
                <a:lnTo>
                  <a:pt x="4845" y="214"/>
                </a:lnTo>
                <a:lnTo>
                  <a:pt x="4845" y="179"/>
                </a:lnTo>
                <a:lnTo>
                  <a:pt x="4846" y="214"/>
                </a:lnTo>
                <a:lnTo>
                  <a:pt x="4846" y="213"/>
                </a:lnTo>
                <a:lnTo>
                  <a:pt x="4846" y="213"/>
                </a:lnTo>
                <a:lnTo>
                  <a:pt x="4846" y="213"/>
                </a:lnTo>
                <a:lnTo>
                  <a:pt x="4847" y="165"/>
                </a:lnTo>
                <a:lnTo>
                  <a:pt x="4847" y="169"/>
                </a:lnTo>
                <a:lnTo>
                  <a:pt x="4847" y="204"/>
                </a:lnTo>
                <a:lnTo>
                  <a:pt x="4848" y="0"/>
                </a:lnTo>
                <a:lnTo>
                  <a:pt x="4848" y="212"/>
                </a:lnTo>
                <a:lnTo>
                  <a:pt x="4848" y="212"/>
                </a:lnTo>
                <a:lnTo>
                  <a:pt x="4849" y="214"/>
                </a:lnTo>
                <a:lnTo>
                  <a:pt x="4849" y="170"/>
                </a:lnTo>
                <a:lnTo>
                  <a:pt x="4849" y="212"/>
                </a:lnTo>
                <a:lnTo>
                  <a:pt x="4849" y="212"/>
                </a:lnTo>
                <a:lnTo>
                  <a:pt x="4849" y="141"/>
                </a:lnTo>
                <a:lnTo>
                  <a:pt x="4850" y="214"/>
                </a:lnTo>
                <a:lnTo>
                  <a:pt x="4850" y="212"/>
                </a:lnTo>
                <a:lnTo>
                  <a:pt x="4851" y="214"/>
                </a:lnTo>
                <a:lnTo>
                  <a:pt x="4851" y="212"/>
                </a:lnTo>
                <a:lnTo>
                  <a:pt x="4851" y="215"/>
                </a:lnTo>
                <a:lnTo>
                  <a:pt x="4851" y="214"/>
                </a:lnTo>
                <a:lnTo>
                  <a:pt x="4852" y="214"/>
                </a:lnTo>
                <a:lnTo>
                  <a:pt x="4852" y="216"/>
                </a:lnTo>
                <a:lnTo>
                  <a:pt x="4853" y="215"/>
                </a:lnTo>
                <a:lnTo>
                  <a:pt x="4853" y="215"/>
                </a:lnTo>
                <a:lnTo>
                  <a:pt x="4853" y="216"/>
                </a:lnTo>
                <a:lnTo>
                  <a:pt x="4854" y="214"/>
                </a:lnTo>
                <a:lnTo>
                  <a:pt x="4854" y="215"/>
                </a:lnTo>
                <a:lnTo>
                  <a:pt x="4854" y="215"/>
                </a:lnTo>
                <a:lnTo>
                  <a:pt x="4854" y="216"/>
                </a:lnTo>
                <a:lnTo>
                  <a:pt x="4855" y="214"/>
                </a:lnTo>
                <a:lnTo>
                  <a:pt x="4855" y="215"/>
                </a:lnTo>
                <a:lnTo>
                  <a:pt x="4855" y="215"/>
                </a:lnTo>
                <a:lnTo>
                  <a:pt x="4855" y="216"/>
                </a:lnTo>
                <a:lnTo>
                  <a:pt x="4856" y="172"/>
                </a:lnTo>
                <a:lnTo>
                  <a:pt x="4856" y="215"/>
                </a:lnTo>
                <a:lnTo>
                  <a:pt x="4856" y="171"/>
                </a:lnTo>
                <a:lnTo>
                  <a:pt x="4857" y="70"/>
                </a:lnTo>
                <a:lnTo>
                  <a:pt x="4857" y="216"/>
                </a:lnTo>
                <a:lnTo>
                  <a:pt x="4857" y="216"/>
                </a:lnTo>
                <a:lnTo>
                  <a:pt x="4857" y="216"/>
                </a:lnTo>
                <a:lnTo>
                  <a:pt x="4858" y="216"/>
                </a:lnTo>
                <a:lnTo>
                  <a:pt x="4858" y="128"/>
                </a:lnTo>
                <a:lnTo>
                  <a:pt x="4858" y="170"/>
                </a:lnTo>
                <a:lnTo>
                  <a:pt x="4858" y="213"/>
                </a:lnTo>
                <a:lnTo>
                  <a:pt x="4859" y="140"/>
                </a:lnTo>
                <a:lnTo>
                  <a:pt x="4860" y="198"/>
                </a:lnTo>
                <a:lnTo>
                  <a:pt x="4860" y="165"/>
                </a:lnTo>
                <a:lnTo>
                  <a:pt x="4860" y="145"/>
                </a:lnTo>
                <a:lnTo>
                  <a:pt x="4861" y="213"/>
                </a:lnTo>
                <a:lnTo>
                  <a:pt x="4861" y="212"/>
                </a:lnTo>
                <a:lnTo>
                  <a:pt x="4861" y="212"/>
                </a:lnTo>
                <a:lnTo>
                  <a:pt x="4861" y="205"/>
                </a:lnTo>
                <a:lnTo>
                  <a:pt x="4862" y="214"/>
                </a:lnTo>
                <a:lnTo>
                  <a:pt x="4862" y="214"/>
                </a:lnTo>
                <a:lnTo>
                  <a:pt x="4862" y="214"/>
                </a:lnTo>
                <a:lnTo>
                  <a:pt x="4863" y="173"/>
                </a:lnTo>
                <a:lnTo>
                  <a:pt x="4863" y="207"/>
                </a:lnTo>
                <a:lnTo>
                  <a:pt x="4863" y="206"/>
                </a:lnTo>
                <a:lnTo>
                  <a:pt x="4864" y="71"/>
                </a:lnTo>
                <a:lnTo>
                  <a:pt x="4864" y="214"/>
                </a:lnTo>
                <a:lnTo>
                  <a:pt x="4864" y="183"/>
                </a:lnTo>
                <a:lnTo>
                  <a:pt x="4864" y="212"/>
                </a:lnTo>
                <a:lnTo>
                  <a:pt x="4865" y="215"/>
                </a:lnTo>
                <a:lnTo>
                  <a:pt x="4865" y="215"/>
                </a:lnTo>
                <a:lnTo>
                  <a:pt x="4866" y="215"/>
                </a:lnTo>
                <a:lnTo>
                  <a:pt x="4866" y="216"/>
                </a:lnTo>
                <a:lnTo>
                  <a:pt x="4866" y="214"/>
                </a:lnTo>
                <a:lnTo>
                  <a:pt x="4866" y="215"/>
                </a:lnTo>
                <a:lnTo>
                  <a:pt x="4866" y="214"/>
                </a:lnTo>
                <a:lnTo>
                  <a:pt x="4867" y="216"/>
                </a:lnTo>
                <a:lnTo>
                  <a:pt x="4867" y="214"/>
                </a:lnTo>
                <a:lnTo>
                  <a:pt x="4868" y="214"/>
                </a:lnTo>
                <a:lnTo>
                  <a:pt x="4868" y="215"/>
                </a:lnTo>
                <a:lnTo>
                  <a:pt x="4868" y="216"/>
                </a:lnTo>
                <a:lnTo>
                  <a:pt x="4868" y="174"/>
                </a:lnTo>
                <a:lnTo>
                  <a:pt x="4869" y="215"/>
                </a:lnTo>
                <a:lnTo>
                  <a:pt x="4869" y="215"/>
                </a:lnTo>
                <a:lnTo>
                  <a:pt x="4869" y="216"/>
                </a:lnTo>
                <a:lnTo>
                  <a:pt x="4870" y="162"/>
                </a:lnTo>
                <a:lnTo>
                  <a:pt x="4870" y="213"/>
                </a:lnTo>
                <a:lnTo>
                  <a:pt x="4870" y="213"/>
                </a:lnTo>
                <a:lnTo>
                  <a:pt x="4870" y="70"/>
                </a:lnTo>
                <a:lnTo>
                  <a:pt x="4871" y="214"/>
                </a:lnTo>
                <a:lnTo>
                  <a:pt x="4871" y="214"/>
                </a:lnTo>
                <a:lnTo>
                  <a:pt x="4871" y="214"/>
                </a:lnTo>
                <a:lnTo>
                  <a:pt x="4872" y="214"/>
                </a:lnTo>
                <a:lnTo>
                  <a:pt x="4872" y="183"/>
                </a:lnTo>
                <a:lnTo>
                  <a:pt x="4872" y="213"/>
                </a:lnTo>
                <a:lnTo>
                  <a:pt x="4872" y="143"/>
                </a:lnTo>
                <a:lnTo>
                  <a:pt x="4873" y="214"/>
                </a:lnTo>
                <a:lnTo>
                  <a:pt x="4873" y="183"/>
                </a:lnTo>
                <a:lnTo>
                  <a:pt x="4874" y="183"/>
                </a:lnTo>
                <a:lnTo>
                  <a:pt x="4874" y="214"/>
                </a:lnTo>
                <a:lnTo>
                  <a:pt x="4874" y="172"/>
                </a:lnTo>
                <a:lnTo>
                  <a:pt x="4874" y="204"/>
                </a:lnTo>
                <a:lnTo>
                  <a:pt x="4875" y="206"/>
                </a:lnTo>
                <a:lnTo>
                  <a:pt x="4875" y="212"/>
                </a:lnTo>
                <a:lnTo>
                  <a:pt x="4875" y="131"/>
                </a:lnTo>
                <a:lnTo>
                  <a:pt x="4876" y="206"/>
                </a:lnTo>
                <a:lnTo>
                  <a:pt x="4876" y="205"/>
                </a:lnTo>
                <a:lnTo>
                  <a:pt x="4877" y="69"/>
                </a:lnTo>
                <a:lnTo>
                  <a:pt x="4877" y="213"/>
                </a:lnTo>
                <a:lnTo>
                  <a:pt x="4877" y="213"/>
                </a:lnTo>
                <a:lnTo>
                  <a:pt x="4877" y="212"/>
                </a:lnTo>
                <a:lnTo>
                  <a:pt x="4877" y="193"/>
                </a:lnTo>
                <a:lnTo>
                  <a:pt x="4877" y="215"/>
                </a:lnTo>
                <a:lnTo>
                  <a:pt x="4878" y="215"/>
                </a:lnTo>
                <a:lnTo>
                  <a:pt x="4878" y="215"/>
                </a:lnTo>
                <a:lnTo>
                  <a:pt x="4878" y="213"/>
                </a:lnTo>
                <a:lnTo>
                  <a:pt x="4879" y="215"/>
                </a:lnTo>
                <a:lnTo>
                  <a:pt x="4879" y="214"/>
                </a:lnTo>
                <a:lnTo>
                  <a:pt x="4879" y="214"/>
                </a:lnTo>
                <a:lnTo>
                  <a:pt x="4880" y="214"/>
                </a:lnTo>
                <a:lnTo>
                  <a:pt x="4880" y="215"/>
                </a:lnTo>
                <a:lnTo>
                  <a:pt x="4880" y="215"/>
                </a:lnTo>
                <a:lnTo>
                  <a:pt x="4880" y="215"/>
                </a:lnTo>
                <a:lnTo>
                  <a:pt x="4881" y="214"/>
                </a:lnTo>
                <a:lnTo>
                  <a:pt x="4881" y="214"/>
                </a:lnTo>
                <a:lnTo>
                  <a:pt x="4882" y="214"/>
                </a:lnTo>
                <a:lnTo>
                  <a:pt x="4882" y="215"/>
                </a:lnTo>
                <a:lnTo>
                  <a:pt x="4882" y="214"/>
                </a:lnTo>
                <a:lnTo>
                  <a:pt x="4882" y="215"/>
                </a:lnTo>
                <a:lnTo>
                  <a:pt x="4883" y="215"/>
                </a:lnTo>
                <a:lnTo>
                  <a:pt x="4884" y="172"/>
                </a:lnTo>
                <a:lnTo>
                  <a:pt x="4884" y="214"/>
                </a:lnTo>
                <a:lnTo>
                  <a:pt x="4884" y="214"/>
                </a:lnTo>
                <a:lnTo>
                  <a:pt x="4884" y="215"/>
                </a:lnTo>
                <a:lnTo>
                  <a:pt x="4884" y="69"/>
                </a:lnTo>
                <a:lnTo>
                  <a:pt x="4885" y="213"/>
                </a:lnTo>
                <a:lnTo>
                  <a:pt x="4885" y="213"/>
                </a:lnTo>
                <a:lnTo>
                  <a:pt x="4885" y="173"/>
                </a:lnTo>
                <a:lnTo>
                  <a:pt x="4886" y="216"/>
                </a:lnTo>
                <a:lnTo>
                  <a:pt x="4886" y="214"/>
                </a:lnTo>
                <a:lnTo>
                  <a:pt x="4886" y="214"/>
                </a:lnTo>
                <a:lnTo>
                  <a:pt x="4886" y="214"/>
                </a:lnTo>
                <a:lnTo>
                  <a:pt x="4886" y="215"/>
                </a:lnTo>
                <a:lnTo>
                  <a:pt x="4887" y="215"/>
                </a:lnTo>
                <a:lnTo>
                  <a:pt x="4887" y="215"/>
                </a:lnTo>
                <a:lnTo>
                  <a:pt x="4888" y="215"/>
                </a:lnTo>
                <a:lnTo>
                  <a:pt x="4888" y="215"/>
                </a:lnTo>
                <a:lnTo>
                  <a:pt x="4889" y="215"/>
                </a:lnTo>
                <a:lnTo>
                  <a:pt x="4890" y="215"/>
                </a:lnTo>
                <a:lnTo>
                  <a:pt x="4890" y="215"/>
                </a:lnTo>
                <a:lnTo>
                  <a:pt x="4891" y="215"/>
                </a:lnTo>
                <a:lnTo>
                  <a:pt x="4892" y="215"/>
                </a:lnTo>
                <a:lnTo>
                  <a:pt x="4892" y="215"/>
                </a:lnTo>
                <a:lnTo>
                  <a:pt x="4893" y="215"/>
                </a:lnTo>
                <a:lnTo>
                  <a:pt x="4893" y="215"/>
                </a:lnTo>
                <a:lnTo>
                  <a:pt x="4894" y="215"/>
                </a:lnTo>
                <a:lnTo>
                  <a:pt x="4894" y="215"/>
                </a:lnTo>
                <a:lnTo>
                  <a:pt x="4895" y="215"/>
                </a:lnTo>
                <a:lnTo>
                  <a:pt x="4895" y="215"/>
                </a:lnTo>
                <a:lnTo>
                  <a:pt x="4896" y="215"/>
                </a:lnTo>
                <a:lnTo>
                  <a:pt x="4896" y="215"/>
                </a:lnTo>
                <a:lnTo>
                  <a:pt x="4897" y="215"/>
                </a:lnTo>
                <a:lnTo>
                  <a:pt x="4897" y="215"/>
                </a:lnTo>
                <a:lnTo>
                  <a:pt x="4898" y="215"/>
                </a:lnTo>
                <a:lnTo>
                  <a:pt x="4899" y="215"/>
                </a:lnTo>
                <a:lnTo>
                  <a:pt x="4900" y="215"/>
                </a:lnTo>
                <a:lnTo>
                  <a:pt x="4900" y="215"/>
                </a:lnTo>
                <a:lnTo>
                  <a:pt x="4901" y="126"/>
                </a:lnTo>
                <a:lnTo>
                  <a:pt x="4901" y="168"/>
                </a:lnTo>
                <a:lnTo>
                  <a:pt x="4901" y="168"/>
                </a:lnTo>
                <a:lnTo>
                  <a:pt x="4901" y="122"/>
                </a:lnTo>
                <a:lnTo>
                  <a:pt x="4902" y="210"/>
                </a:lnTo>
                <a:lnTo>
                  <a:pt x="4902" y="173"/>
                </a:lnTo>
                <a:lnTo>
                  <a:pt x="4902" y="167"/>
                </a:lnTo>
                <a:lnTo>
                  <a:pt x="4902" y="116"/>
                </a:lnTo>
                <a:lnTo>
                  <a:pt x="4903" y="214"/>
                </a:lnTo>
                <a:lnTo>
                  <a:pt x="4903" y="212"/>
                </a:lnTo>
                <a:lnTo>
                  <a:pt x="4903" y="213"/>
                </a:lnTo>
                <a:lnTo>
                  <a:pt x="4903" y="214"/>
                </a:lnTo>
                <a:lnTo>
                  <a:pt x="4904" y="69"/>
                </a:lnTo>
                <a:lnTo>
                  <a:pt x="4904" y="178"/>
                </a:lnTo>
                <a:lnTo>
                  <a:pt x="4904" y="179"/>
                </a:lnTo>
                <a:lnTo>
                  <a:pt x="4904" y="177"/>
                </a:lnTo>
                <a:lnTo>
                  <a:pt x="4905" y="212"/>
                </a:lnTo>
                <a:lnTo>
                  <a:pt x="4905" y="203"/>
                </a:lnTo>
                <a:lnTo>
                  <a:pt x="4905" y="203"/>
                </a:lnTo>
                <a:lnTo>
                  <a:pt x="4906" y="206"/>
                </a:lnTo>
                <a:lnTo>
                  <a:pt x="4906" y="202"/>
                </a:lnTo>
                <a:lnTo>
                  <a:pt x="4906" y="206"/>
                </a:lnTo>
                <a:lnTo>
                  <a:pt x="4907" y="204"/>
                </a:lnTo>
                <a:lnTo>
                  <a:pt x="4907" y="173"/>
                </a:lnTo>
                <a:lnTo>
                  <a:pt x="4908" y="214"/>
                </a:lnTo>
                <a:lnTo>
                  <a:pt x="4908" y="209"/>
                </a:lnTo>
                <a:lnTo>
                  <a:pt x="4908" y="209"/>
                </a:lnTo>
                <a:lnTo>
                  <a:pt x="4908" y="209"/>
                </a:lnTo>
                <a:lnTo>
                  <a:pt x="4908" y="205"/>
                </a:lnTo>
                <a:lnTo>
                  <a:pt x="4909" y="207"/>
                </a:lnTo>
                <a:lnTo>
                  <a:pt x="4909" y="208"/>
                </a:lnTo>
                <a:lnTo>
                  <a:pt x="4909" y="215"/>
                </a:lnTo>
                <a:lnTo>
                  <a:pt x="4910" y="206"/>
                </a:lnTo>
                <a:lnTo>
                  <a:pt x="4910" y="208"/>
                </a:lnTo>
                <a:lnTo>
                  <a:pt x="4910" y="208"/>
                </a:lnTo>
                <a:lnTo>
                  <a:pt x="4910" y="215"/>
                </a:lnTo>
                <a:lnTo>
                  <a:pt x="4910" y="206"/>
                </a:lnTo>
                <a:lnTo>
                  <a:pt x="4911" y="215"/>
                </a:lnTo>
                <a:lnTo>
                  <a:pt x="4911" y="215"/>
                </a:lnTo>
                <a:lnTo>
                  <a:pt x="4912" y="206"/>
                </a:lnTo>
                <a:lnTo>
                  <a:pt x="4912" y="215"/>
                </a:lnTo>
                <a:lnTo>
                  <a:pt x="4912" y="208"/>
                </a:lnTo>
                <a:lnTo>
                  <a:pt x="4912" y="206"/>
                </a:lnTo>
                <a:lnTo>
                  <a:pt x="4912" y="214"/>
                </a:lnTo>
                <a:lnTo>
                  <a:pt x="4912" y="160"/>
                </a:lnTo>
                <a:lnTo>
                  <a:pt x="4913" y="199"/>
                </a:lnTo>
                <a:lnTo>
                  <a:pt x="4914" y="199"/>
                </a:lnTo>
                <a:lnTo>
                  <a:pt x="4914" y="214"/>
                </a:lnTo>
                <a:lnTo>
                  <a:pt x="4914" y="181"/>
                </a:lnTo>
                <a:lnTo>
                  <a:pt x="4914" y="211"/>
                </a:lnTo>
                <a:lnTo>
                  <a:pt x="4915" y="211"/>
                </a:lnTo>
                <a:lnTo>
                  <a:pt x="4915" y="213"/>
                </a:lnTo>
                <a:lnTo>
                  <a:pt x="4916" y="199"/>
                </a:lnTo>
                <a:lnTo>
                  <a:pt x="4916" y="204"/>
                </a:lnTo>
                <a:lnTo>
                  <a:pt x="4916" y="205"/>
                </a:lnTo>
                <a:lnTo>
                  <a:pt x="4916" y="157"/>
                </a:lnTo>
                <a:lnTo>
                  <a:pt x="4917" y="206"/>
                </a:lnTo>
                <a:lnTo>
                  <a:pt x="4917" y="202"/>
                </a:lnTo>
                <a:lnTo>
                  <a:pt x="4917" y="129"/>
                </a:lnTo>
                <a:lnTo>
                  <a:pt x="4918" y="207"/>
                </a:lnTo>
                <a:lnTo>
                  <a:pt x="4918" y="205"/>
                </a:lnTo>
                <a:lnTo>
                  <a:pt x="4918" y="202"/>
                </a:lnTo>
                <a:lnTo>
                  <a:pt x="4918" y="164"/>
                </a:lnTo>
                <a:lnTo>
                  <a:pt x="4919" y="208"/>
                </a:lnTo>
                <a:lnTo>
                  <a:pt x="4919" y="201"/>
                </a:lnTo>
                <a:lnTo>
                  <a:pt x="4919" y="201"/>
                </a:lnTo>
                <a:lnTo>
                  <a:pt x="4920" y="158"/>
                </a:lnTo>
                <a:lnTo>
                  <a:pt x="4920" y="203"/>
                </a:lnTo>
                <a:lnTo>
                  <a:pt x="4920" y="201"/>
                </a:lnTo>
                <a:lnTo>
                  <a:pt x="4920" y="201"/>
                </a:lnTo>
                <a:lnTo>
                  <a:pt x="4921" y="209"/>
                </a:lnTo>
                <a:lnTo>
                  <a:pt x="4921" y="165"/>
                </a:lnTo>
                <a:lnTo>
                  <a:pt x="4921" y="202"/>
                </a:lnTo>
                <a:lnTo>
                  <a:pt x="4922" y="209"/>
                </a:lnTo>
                <a:lnTo>
                  <a:pt x="4922" y="213"/>
                </a:lnTo>
                <a:lnTo>
                  <a:pt x="4922" y="206"/>
                </a:lnTo>
                <a:lnTo>
                  <a:pt x="4922" y="212"/>
                </a:lnTo>
                <a:lnTo>
                  <a:pt x="4922" y="212"/>
                </a:lnTo>
                <a:lnTo>
                  <a:pt x="4923" y="210"/>
                </a:lnTo>
                <a:lnTo>
                  <a:pt x="4924" y="215"/>
                </a:lnTo>
                <a:lnTo>
                  <a:pt x="4924" y="210"/>
                </a:lnTo>
                <a:lnTo>
                  <a:pt x="4924" y="210"/>
                </a:lnTo>
                <a:lnTo>
                  <a:pt x="4924" y="210"/>
                </a:lnTo>
                <a:lnTo>
                  <a:pt x="4924" y="215"/>
                </a:lnTo>
                <a:lnTo>
                  <a:pt x="4925" y="214"/>
                </a:lnTo>
                <a:lnTo>
                  <a:pt x="4925" y="210"/>
                </a:lnTo>
                <a:lnTo>
                  <a:pt x="4925" y="216"/>
                </a:lnTo>
                <a:lnTo>
                  <a:pt x="4926" y="211"/>
                </a:lnTo>
                <a:lnTo>
                  <a:pt x="4926" y="214"/>
                </a:lnTo>
                <a:lnTo>
                  <a:pt x="4926" y="215"/>
                </a:lnTo>
                <a:lnTo>
                  <a:pt x="4927" y="70"/>
                </a:lnTo>
                <a:lnTo>
                  <a:pt x="4927" y="67"/>
                </a:lnTo>
                <a:lnTo>
                  <a:pt x="4928" y="214"/>
                </a:lnTo>
                <a:lnTo>
                  <a:pt x="4928" y="183"/>
                </a:lnTo>
                <a:lnTo>
                  <a:pt x="4928" y="183"/>
                </a:lnTo>
                <a:lnTo>
                  <a:pt x="4928" y="182"/>
                </a:lnTo>
                <a:lnTo>
                  <a:pt x="4928" y="214"/>
                </a:lnTo>
                <a:lnTo>
                  <a:pt x="4929" y="212"/>
                </a:lnTo>
                <a:lnTo>
                  <a:pt x="4930" y="212"/>
                </a:lnTo>
                <a:lnTo>
                  <a:pt x="4930" y="210"/>
                </a:lnTo>
                <a:lnTo>
                  <a:pt x="4930" y="215"/>
                </a:lnTo>
                <a:lnTo>
                  <a:pt x="4930" y="211"/>
                </a:lnTo>
                <a:lnTo>
                  <a:pt x="4930" y="211"/>
                </a:lnTo>
                <a:lnTo>
                  <a:pt x="4931" y="210"/>
                </a:lnTo>
                <a:lnTo>
                  <a:pt x="4932" y="215"/>
                </a:lnTo>
                <a:lnTo>
                  <a:pt x="4932" y="211"/>
                </a:lnTo>
                <a:lnTo>
                  <a:pt x="4932" y="211"/>
                </a:lnTo>
                <a:lnTo>
                  <a:pt x="4932" y="215"/>
                </a:lnTo>
                <a:lnTo>
                  <a:pt x="4932" y="210"/>
                </a:lnTo>
                <a:lnTo>
                  <a:pt x="4933" y="211"/>
                </a:lnTo>
                <a:lnTo>
                  <a:pt x="4933" y="215"/>
                </a:lnTo>
                <a:lnTo>
                  <a:pt x="4933" y="215"/>
                </a:lnTo>
                <a:lnTo>
                  <a:pt x="4934" y="208"/>
                </a:lnTo>
                <a:lnTo>
                  <a:pt x="4934" y="212"/>
                </a:lnTo>
                <a:lnTo>
                  <a:pt x="4934" y="211"/>
                </a:lnTo>
                <a:lnTo>
                  <a:pt x="4934" y="214"/>
                </a:lnTo>
                <a:lnTo>
                  <a:pt x="4935" y="69"/>
                </a:lnTo>
                <a:lnTo>
                  <a:pt x="4935" y="210"/>
                </a:lnTo>
                <a:lnTo>
                  <a:pt x="4935" y="210"/>
                </a:lnTo>
                <a:lnTo>
                  <a:pt x="4935" y="208"/>
                </a:lnTo>
                <a:lnTo>
                  <a:pt x="4936" y="212"/>
                </a:lnTo>
                <a:lnTo>
                  <a:pt x="4936" y="212"/>
                </a:lnTo>
                <a:lnTo>
                  <a:pt x="4936" y="212"/>
                </a:lnTo>
                <a:lnTo>
                  <a:pt x="4936" y="212"/>
                </a:lnTo>
                <a:lnTo>
                  <a:pt x="4937" y="208"/>
                </a:lnTo>
                <a:lnTo>
                  <a:pt x="4937" y="209"/>
                </a:lnTo>
                <a:lnTo>
                  <a:pt x="4938" y="210"/>
                </a:lnTo>
                <a:lnTo>
                  <a:pt x="4938" y="186"/>
                </a:lnTo>
                <a:lnTo>
                  <a:pt x="4939" y="214"/>
                </a:lnTo>
                <a:lnTo>
                  <a:pt x="4939" y="210"/>
                </a:lnTo>
                <a:lnTo>
                  <a:pt x="4939" y="210"/>
                </a:lnTo>
                <a:lnTo>
                  <a:pt x="4940" y="210"/>
                </a:lnTo>
                <a:lnTo>
                  <a:pt x="4940" y="183"/>
                </a:lnTo>
                <a:lnTo>
                  <a:pt x="4940" y="186"/>
                </a:lnTo>
                <a:lnTo>
                  <a:pt x="4941" y="176"/>
                </a:lnTo>
                <a:lnTo>
                  <a:pt x="4941" y="211"/>
                </a:lnTo>
                <a:lnTo>
                  <a:pt x="4941" y="206"/>
                </a:lnTo>
                <a:lnTo>
                  <a:pt x="4941" y="205"/>
                </a:lnTo>
                <a:lnTo>
                  <a:pt x="4941" y="175"/>
                </a:lnTo>
                <a:lnTo>
                  <a:pt x="4941" y="209"/>
                </a:lnTo>
                <a:lnTo>
                  <a:pt x="4942" y="207"/>
                </a:lnTo>
                <a:lnTo>
                  <a:pt x="4942" y="207"/>
                </a:lnTo>
                <a:lnTo>
                  <a:pt x="4943" y="202"/>
                </a:lnTo>
                <a:lnTo>
                  <a:pt x="4943" y="211"/>
                </a:lnTo>
                <a:lnTo>
                  <a:pt x="4943" y="211"/>
                </a:lnTo>
                <a:lnTo>
                  <a:pt x="4943" y="211"/>
                </a:lnTo>
                <a:lnTo>
                  <a:pt x="4944" y="215"/>
                </a:lnTo>
                <a:lnTo>
                  <a:pt x="4944" y="210"/>
                </a:lnTo>
                <a:lnTo>
                  <a:pt x="4944" y="212"/>
                </a:lnTo>
                <a:lnTo>
                  <a:pt x="4944" y="212"/>
                </a:lnTo>
                <a:lnTo>
                  <a:pt x="4945" y="212"/>
                </a:lnTo>
                <a:lnTo>
                  <a:pt x="4945" y="210"/>
                </a:lnTo>
                <a:lnTo>
                  <a:pt x="4945" y="212"/>
                </a:lnTo>
                <a:lnTo>
                  <a:pt x="4946" y="212"/>
                </a:lnTo>
                <a:lnTo>
                  <a:pt x="4946" y="210"/>
                </a:lnTo>
                <a:lnTo>
                  <a:pt x="4946" y="214"/>
                </a:lnTo>
                <a:lnTo>
                  <a:pt x="4947" y="212"/>
                </a:lnTo>
                <a:lnTo>
                  <a:pt x="4947" y="212"/>
                </a:lnTo>
                <a:lnTo>
                  <a:pt x="4947" y="215"/>
                </a:lnTo>
                <a:lnTo>
                  <a:pt x="4947" y="209"/>
                </a:lnTo>
                <a:lnTo>
                  <a:pt x="4948" y="212"/>
                </a:lnTo>
                <a:lnTo>
                  <a:pt x="4948" y="212"/>
                </a:lnTo>
                <a:lnTo>
                  <a:pt x="4949" y="69"/>
                </a:lnTo>
                <a:lnTo>
                  <a:pt x="4949" y="214"/>
                </a:lnTo>
                <a:lnTo>
                  <a:pt x="4949" y="214"/>
                </a:lnTo>
                <a:lnTo>
                  <a:pt x="4949" y="214"/>
                </a:lnTo>
                <a:lnTo>
                  <a:pt x="4949" y="208"/>
                </a:lnTo>
                <a:lnTo>
                  <a:pt x="4949" y="216"/>
                </a:lnTo>
                <a:lnTo>
                  <a:pt x="4950" y="216"/>
                </a:lnTo>
                <a:lnTo>
                  <a:pt x="4950" y="216"/>
                </a:lnTo>
                <a:lnTo>
                  <a:pt x="4951" y="210"/>
                </a:lnTo>
                <a:lnTo>
                  <a:pt x="4951" y="216"/>
                </a:lnTo>
                <a:lnTo>
                  <a:pt x="4951" y="216"/>
                </a:lnTo>
                <a:lnTo>
                  <a:pt x="4951" y="216"/>
                </a:lnTo>
                <a:lnTo>
                  <a:pt x="4952" y="210"/>
                </a:lnTo>
                <a:lnTo>
                  <a:pt x="4952" y="213"/>
                </a:lnTo>
                <a:lnTo>
                  <a:pt x="4953" y="213"/>
                </a:lnTo>
                <a:lnTo>
                  <a:pt x="4953" y="201"/>
                </a:lnTo>
                <a:lnTo>
                  <a:pt x="4953" y="214"/>
                </a:lnTo>
                <a:lnTo>
                  <a:pt x="4953" y="204"/>
                </a:lnTo>
                <a:lnTo>
                  <a:pt x="4954" y="204"/>
                </a:lnTo>
                <a:lnTo>
                  <a:pt x="4954" y="160"/>
                </a:lnTo>
                <a:lnTo>
                  <a:pt x="4954" y="214"/>
                </a:lnTo>
                <a:lnTo>
                  <a:pt x="4955" y="212"/>
                </a:lnTo>
                <a:lnTo>
                  <a:pt x="4955" y="212"/>
                </a:lnTo>
                <a:lnTo>
                  <a:pt x="4955" y="213"/>
                </a:lnTo>
                <a:lnTo>
                  <a:pt x="4955" y="168"/>
                </a:lnTo>
                <a:lnTo>
                  <a:pt x="4956" y="206"/>
                </a:lnTo>
                <a:lnTo>
                  <a:pt x="4956" y="186"/>
                </a:lnTo>
                <a:lnTo>
                  <a:pt x="4957" y="184"/>
                </a:lnTo>
                <a:lnTo>
                  <a:pt x="4957" y="211"/>
                </a:lnTo>
                <a:lnTo>
                  <a:pt x="4957" y="211"/>
                </a:lnTo>
                <a:lnTo>
                  <a:pt x="4957" y="211"/>
                </a:lnTo>
                <a:lnTo>
                  <a:pt x="4957" y="210"/>
                </a:lnTo>
                <a:lnTo>
                  <a:pt x="4958" y="212"/>
                </a:lnTo>
                <a:lnTo>
                  <a:pt x="4958" y="212"/>
                </a:lnTo>
                <a:lnTo>
                  <a:pt x="4958" y="212"/>
                </a:lnTo>
                <a:lnTo>
                  <a:pt x="4959" y="212"/>
                </a:lnTo>
                <a:lnTo>
                  <a:pt x="4959" y="210"/>
                </a:lnTo>
                <a:lnTo>
                  <a:pt x="4959" y="212"/>
                </a:lnTo>
                <a:lnTo>
                  <a:pt x="4959" y="212"/>
                </a:lnTo>
                <a:lnTo>
                  <a:pt x="4960" y="216"/>
                </a:lnTo>
                <a:lnTo>
                  <a:pt x="4960" y="209"/>
                </a:lnTo>
                <a:lnTo>
                  <a:pt x="4960" y="211"/>
                </a:lnTo>
                <a:lnTo>
                  <a:pt x="4961" y="211"/>
                </a:lnTo>
                <a:lnTo>
                  <a:pt x="4961" y="216"/>
                </a:lnTo>
                <a:lnTo>
                  <a:pt x="4961" y="166"/>
                </a:lnTo>
                <a:lnTo>
                  <a:pt x="4961" y="196"/>
                </a:lnTo>
                <a:lnTo>
                  <a:pt x="4961" y="196"/>
                </a:lnTo>
                <a:lnTo>
                  <a:pt x="4962" y="70"/>
                </a:lnTo>
                <a:lnTo>
                  <a:pt x="4963" y="214"/>
                </a:lnTo>
                <a:lnTo>
                  <a:pt x="4963" y="213"/>
                </a:lnTo>
                <a:lnTo>
                  <a:pt x="4963" y="216"/>
                </a:lnTo>
                <a:lnTo>
                  <a:pt x="4964" y="216"/>
                </a:lnTo>
                <a:lnTo>
                  <a:pt x="4964" y="216"/>
                </a:lnTo>
                <a:lnTo>
                  <a:pt x="4965" y="216"/>
                </a:lnTo>
                <a:lnTo>
                  <a:pt x="4965" y="209"/>
                </a:lnTo>
                <a:lnTo>
                  <a:pt x="4965" y="209"/>
                </a:lnTo>
                <a:lnTo>
                  <a:pt x="4965" y="208"/>
                </a:lnTo>
                <a:lnTo>
                  <a:pt x="4965" y="209"/>
                </a:lnTo>
                <a:lnTo>
                  <a:pt x="4965" y="131"/>
                </a:lnTo>
                <a:lnTo>
                  <a:pt x="4966" y="208"/>
                </a:lnTo>
                <a:lnTo>
                  <a:pt x="4966" y="208"/>
                </a:lnTo>
                <a:lnTo>
                  <a:pt x="4967" y="208"/>
                </a:lnTo>
                <a:lnTo>
                  <a:pt x="4967" y="205"/>
                </a:lnTo>
                <a:lnTo>
                  <a:pt x="4967" y="206"/>
                </a:lnTo>
                <a:lnTo>
                  <a:pt x="4967" y="205"/>
                </a:lnTo>
                <a:lnTo>
                  <a:pt x="4967" y="213"/>
                </a:lnTo>
                <a:lnTo>
                  <a:pt x="4967" y="157"/>
                </a:lnTo>
                <a:lnTo>
                  <a:pt x="4968" y="211"/>
                </a:lnTo>
                <a:lnTo>
                  <a:pt x="4969" y="213"/>
                </a:lnTo>
                <a:lnTo>
                  <a:pt x="4969" y="170"/>
                </a:lnTo>
                <a:lnTo>
                  <a:pt x="4969" y="214"/>
                </a:lnTo>
                <a:lnTo>
                  <a:pt x="4969" y="204"/>
                </a:lnTo>
                <a:lnTo>
                  <a:pt x="4969" y="204"/>
                </a:lnTo>
                <a:lnTo>
                  <a:pt x="4970" y="162"/>
                </a:lnTo>
                <a:lnTo>
                  <a:pt x="4971" y="211"/>
                </a:lnTo>
                <a:lnTo>
                  <a:pt x="4971" y="211"/>
                </a:lnTo>
                <a:lnTo>
                  <a:pt x="4971" y="210"/>
                </a:lnTo>
                <a:lnTo>
                  <a:pt x="4971" y="212"/>
                </a:lnTo>
                <a:lnTo>
                  <a:pt x="4972" y="212"/>
                </a:lnTo>
                <a:lnTo>
                  <a:pt x="4972" y="212"/>
                </a:lnTo>
                <a:lnTo>
                  <a:pt x="4972" y="208"/>
                </a:lnTo>
                <a:lnTo>
                  <a:pt x="4973" y="212"/>
                </a:lnTo>
                <a:lnTo>
                  <a:pt x="4973" y="212"/>
                </a:lnTo>
                <a:lnTo>
                  <a:pt x="4973" y="212"/>
                </a:lnTo>
                <a:lnTo>
                  <a:pt x="4974" y="209"/>
                </a:lnTo>
                <a:lnTo>
                  <a:pt x="4974" y="212"/>
                </a:lnTo>
                <a:lnTo>
                  <a:pt x="4974" y="212"/>
                </a:lnTo>
                <a:lnTo>
                  <a:pt x="4974" y="215"/>
                </a:lnTo>
                <a:lnTo>
                  <a:pt x="4975" y="209"/>
                </a:lnTo>
                <a:lnTo>
                  <a:pt x="4975" y="209"/>
                </a:lnTo>
                <a:lnTo>
                  <a:pt x="4975" y="214"/>
                </a:lnTo>
                <a:lnTo>
                  <a:pt x="4976" y="215"/>
                </a:lnTo>
                <a:lnTo>
                  <a:pt x="4976" y="71"/>
                </a:lnTo>
                <a:lnTo>
                  <a:pt x="4976" y="215"/>
                </a:lnTo>
                <a:lnTo>
                  <a:pt x="4977" y="215"/>
                </a:lnTo>
                <a:lnTo>
                  <a:pt x="4977" y="216"/>
                </a:lnTo>
                <a:lnTo>
                  <a:pt x="4977" y="215"/>
                </a:lnTo>
                <a:lnTo>
                  <a:pt x="4977" y="216"/>
                </a:lnTo>
                <a:lnTo>
                  <a:pt x="4978" y="216"/>
                </a:lnTo>
                <a:lnTo>
                  <a:pt x="4978" y="195"/>
                </a:lnTo>
                <a:lnTo>
                  <a:pt x="4979" y="211"/>
                </a:lnTo>
                <a:lnTo>
                  <a:pt x="4979" y="211"/>
                </a:lnTo>
                <a:lnTo>
                  <a:pt x="4979" y="166"/>
                </a:lnTo>
                <a:lnTo>
                  <a:pt x="4980" y="206"/>
                </a:lnTo>
                <a:lnTo>
                  <a:pt x="4980" y="211"/>
                </a:lnTo>
                <a:lnTo>
                  <a:pt x="4980" y="215"/>
                </a:lnTo>
                <a:lnTo>
                  <a:pt x="4981" y="175"/>
                </a:lnTo>
                <a:lnTo>
                  <a:pt x="4981" y="179"/>
                </a:lnTo>
                <a:lnTo>
                  <a:pt x="4981" y="207"/>
                </a:lnTo>
                <a:lnTo>
                  <a:pt x="4981" y="180"/>
                </a:lnTo>
                <a:lnTo>
                  <a:pt x="4982" y="214"/>
                </a:lnTo>
                <a:lnTo>
                  <a:pt x="4982" y="213"/>
                </a:lnTo>
                <a:lnTo>
                  <a:pt x="4982" y="214"/>
                </a:lnTo>
                <a:lnTo>
                  <a:pt x="4983" y="208"/>
                </a:lnTo>
                <a:lnTo>
                  <a:pt x="4983" y="210"/>
                </a:lnTo>
                <a:lnTo>
                  <a:pt x="4983" y="210"/>
                </a:lnTo>
                <a:lnTo>
                  <a:pt x="4984" y="211"/>
                </a:lnTo>
                <a:lnTo>
                  <a:pt x="4984" y="180"/>
                </a:lnTo>
                <a:lnTo>
                  <a:pt x="4984" y="210"/>
                </a:lnTo>
                <a:lnTo>
                  <a:pt x="4985" y="210"/>
                </a:lnTo>
                <a:lnTo>
                  <a:pt x="4985" y="179"/>
                </a:lnTo>
                <a:lnTo>
                  <a:pt x="4985" y="211"/>
                </a:lnTo>
                <a:lnTo>
                  <a:pt x="4985" y="211"/>
                </a:lnTo>
                <a:lnTo>
                  <a:pt x="4986" y="211"/>
                </a:lnTo>
                <a:lnTo>
                  <a:pt x="4986" y="210"/>
                </a:lnTo>
                <a:lnTo>
                  <a:pt x="4987" y="215"/>
                </a:lnTo>
                <a:lnTo>
                  <a:pt x="4987" y="215"/>
                </a:lnTo>
                <a:lnTo>
                  <a:pt x="4987" y="210"/>
                </a:lnTo>
                <a:lnTo>
                  <a:pt x="4988" y="211"/>
                </a:lnTo>
                <a:lnTo>
                  <a:pt x="4988" y="211"/>
                </a:lnTo>
                <a:lnTo>
                  <a:pt x="4989" y="208"/>
                </a:lnTo>
                <a:lnTo>
                  <a:pt x="4989" y="215"/>
                </a:lnTo>
                <a:lnTo>
                  <a:pt x="4989" y="209"/>
                </a:lnTo>
                <a:lnTo>
                  <a:pt x="4989" y="166"/>
                </a:lnTo>
                <a:lnTo>
                  <a:pt x="4989" y="73"/>
                </a:lnTo>
                <a:lnTo>
                  <a:pt x="4990" y="214"/>
                </a:lnTo>
                <a:lnTo>
                  <a:pt x="4990" y="214"/>
                </a:lnTo>
                <a:lnTo>
                  <a:pt x="4990" y="214"/>
                </a:lnTo>
                <a:lnTo>
                  <a:pt x="4990" y="214"/>
                </a:lnTo>
                <a:lnTo>
                  <a:pt x="4991" y="207"/>
                </a:lnTo>
                <a:lnTo>
                  <a:pt x="4991" y="209"/>
                </a:lnTo>
                <a:lnTo>
                  <a:pt x="4991" y="209"/>
                </a:lnTo>
                <a:lnTo>
                  <a:pt x="4992" y="68"/>
                </a:lnTo>
                <a:lnTo>
                  <a:pt x="4992" y="212"/>
                </a:lnTo>
                <a:lnTo>
                  <a:pt x="4992" y="212"/>
                </a:lnTo>
                <a:lnTo>
                  <a:pt x="4993" y="212"/>
                </a:lnTo>
                <a:lnTo>
                  <a:pt x="4993" y="210"/>
                </a:lnTo>
                <a:lnTo>
                  <a:pt x="4993" y="212"/>
                </a:lnTo>
                <a:lnTo>
                  <a:pt x="4993" y="212"/>
                </a:lnTo>
                <a:lnTo>
                  <a:pt x="4994" y="212"/>
                </a:lnTo>
                <a:lnTo>
                  <a:pt x="4994" y="212"/>
                </a:lnTo>
                <a:lnTo>
                  <a:pt x="4994" y="205"/>
                </a:lnTo>
                <a:lnTo>
                  <a:pt x="4995" y="209"/>
                </a:lnTo>
                <a:lnTo>
                  <a:pt x="4995" y="207"/>
                </a:lnTo>
                <a:lnTo>
                  <a:pt x="4995" y="213"/>
                </a:lnTo>
                <a:lnTo>
                  <a:pt x="4996" y="207"/>
                </a:lnTo>
                <a:lnTo>
                  <a:pt x="4996" y="212"/>
                </a:lnTo>
                <a:lnTo>
                  <a:pt x="4996" y="212"/>
                </a:lnTo>
                <a:lnTo>
                  <a:pt x="4996" y="171"/>
                </a:lnTo>
                <a:lnTo>
                  <a:pt x="4996" y="214"/>
                </a:lnTo>
                <a:lnTo>
                  <a:pt x="4997" y="214"/>
                </a:lnTo>
                <a:lnTo>
                  <a:pt x="4997" y="211"/>
                </a:lnTo>
                <a:lnTo>
                  <a:pt x="4997" y="206"/>
                </a:lnTo>
                <a:lnTo>
                  <a:pt x="4997" y="214"/>
                </a:lnTo>
                <a:lnTo>
                  <a:pt x="4998" y="211"/>
                </a:lnTo>
                <a:lnTo>
                  <a:pt x="4998" y="211"/>
                </a:lnTo>
                <a:lnTo>
                  <a:pt x="4998" y="209"/>
                </a:lnTo>
                <a:lnTo>
                  <a:pt x="4999" y="212"/>
                </a:lnTo>
                <a:lnTo>
                  <a:pt x="4999" y="212"/>
                </a:lnTo>
                <a:lnTo>
                  <a:pt x="4999" y="212"/>
                </a:lnTo>
                <a:lnTo>
                  <a:pt x="4999" y="210"/>
                </a:lnTo>
                <a:lnTo>
                  <a:pt x="5000" y="212"/>
                </a:lnTo>
                <a:lnTo>
                  <a:pt x="5000" y="212"/>
                </a:lnTo>
                <a:lnTo>
                  <a:pt x="5000" y="212"/>
                </a:lnTo>
                <a:lnTo>
                  <a:pt x="5001" y="212"/>
                </a:lnTo>
                <a:lnTo>
                  <a:pt x="5001" y="210"/>
                </a:lnTo>
                <a:lnTo>
                  <a:pt x="5001" y="211"/>
                </a:lnTo>
                <a:lnTo>
                  <a:pt x="5002" y="210"/>
                </a:lnTo>
                <a:lnTo>
                  <a:pt x="5003" y="216"/>
                </a:lnTo>
                <a:lnTo>
                  <a:pt x="5003" y="208"/>
                </a:lnTo>
                <a:lnTo>
                  <a:pt x="5003" y="208"/>
                </a:lnTo>
                <a:lnTo>
                  <a:pt x="5003" y="69"/>
                </a:lnTo>
                <a:lnTo>
                  <a:pt x="5004" y="210"/>
                </a:lnTo>
                <a:lnTo>
                  <a:pt x="5004" y="209"/>
                </a:lnTo>
                <a:lnTo>
                  <a:pt x="5004" y="209"/>
                </a:lnTo>
                <a:lnTo>
                  <a:pt x="5004" y="214"/>
                </a:lnTo>
                <a:lnTo>
                  <a:pt x="5004" y="177"/>
                </a:lnTo>
                <a:lnTo>
                  <a:pt x="5005" y="210"/>
                </a:lnTo>
                <a:lnTo>
                  <a:pt x="5005" y="211"/>
                </a:lnTo>
                <a:lnTo>
                  <a:pt x="5005" y="211"/>
                </a:lnTo>
                <a:lnTo>
                  <a:pt x="5006" y="166"/>
                </a:lnTo>
                <a:lnTo>
                  <a:pt x="5006" y="184"/>
                </a:lnTo>
                <a:lnTo>
                  <a:pt x="5006" y="184"/>
                </a:lnTo>
                <a:lnTo>
                  <a:pt x="5007" y="212"/>
                </a:lnTo>
                <a:lnTo>
                  <a:pt x="5007" y="137"/>
                </a:lnTo>
                <a:lnTo>
                  <a:pt x="5007" y="206"/>
                </a:lnTo>
                <a:lnTo>
                  <a:pt x="5007" y="154"/>
                </a:lnTo>
                <a:lnTo>
                  <a:pt x="5008" y="138"/>
                </a:lnTo>
                <a:lnTo>
                  <a:pt x="5008" y="213"/>
                </a:lnTo>
                <a:lnTo>
                  <a:pt x="5008" y="209"/>
                </a:lnTo>
                <a:lnTo>
                  <a:pt x="5008" y="213"/>
                </a:lnTo>
                <a:lnTo>
                  <a:pt x="5009" y="153"/>
                </a:lnTo>
                <a:lnTo>
                  <a:pt x="5009" y="176"/>
                </a:lnTo>
                <a:lnTo>
                  <a:pt x="5010" y="208"/>
                </a:lnTo>
                <a:lnTo>
                  <a:pt x="5010" y="210"/>
                </a:lnTo>
                <a:lnTo>
                  <a:pt x="5010" y="166"/>
                </a:lnTo>
                <a:lnTo>
                  <a:pt x="5011" y="209"/>
                </a:lnTo>
                <a:lnTo>
                  <a:pt x="5011" y="210"/>
                </a:lnTo>
                <a:lnTo>
                  <a:pt x="5011" y="178"/>
                </a:lnTo>
                <a:lnTo>
                  <a:pt x="5011" y="216"/>
                </a:lnTo>
                <a:lnTo>
                  <a:pt x="5012" y="215"/>
                </a:lnTo>
                <a:lnTo>
                  <a:pt x="5012" y="216"/>
                </a:lnTo>
                <a:lnTo>
                  <a:pt x="5012" y="216"/>
                </a:lnTo>
                <a:lnTo>
                  <a:pt x="5013" y="214"/>
                </a:lnTo>
                <a:lnTo>
                  <a:pt x="5013" y="214"/>
                </a:lnTo>
                <a:lnTo>
                  <a:pt x="5013" y="214"/>
                </a:lnTo>
                <a:lnTo>
                  <a:pt x="5013" y="214"/>
                </a:lnTo>
                <a:lnTo>
                  <a:pt x="5014" y="216"/>
                </a:lnTo>
                <a:lnTo>
                  <a:pt x="5014" y="216"/>
                </a:lnTo>
                <a:lnTo>
                  <a:pt x="5014" y="214"/>
                </a:lnTo>
                <a:lnTo>
                  <a:pt x="5015" y="214"/>
                </a:lnTo>
                <a:lnTo>
                  <a:pt x="5015" y="214"/>
                </a:lnTo>
                <a:lnTo>
                  <a:pt x="5016" y="216"/>
                </a:lnTo>
                <a:lnTo>
                  <a:pt x="5016" y="175"/>
                </a:lnTo>
                <a:lnTo>
                  <a:pt x="5016" y="215"/>
                </a:lnTo>
                <a:lnTo>
                  <a:pt x="5017" y="215"/>
                </a:lnTo>
                <a:lnTo>
                  <a:pt x="5017" y="215"/>
                </a:lnTo>
                <a:lnTo>
                  <a:pt x="5018" y="34"/>
                </a:lnTo>
                <a:lnTo>
                  <a:pt x="5018" y="172"/>
                </a:lnTo>
                <a:lnTo>
                  <a:pt x="5018" y="171"/>
                </a:lnTo>
                <a:lnTo>
                  <a:pt x="5018" y="163"/>
                </a:lnTo>
                <a:lnTo>
                  <a:pt x="5019" y="211"/>
                </a:lnTo>
                <a:lnTo>
                  <a:pt x="5019" y="210"/>
                </a:lnTo>
                <a:lnTo>
                  <a:pt x="5019" y="214"/>
                </a:lnTo>
                <a:lnTo>
                  <a:pt x="5020" y="209"/>
                </a:lnTo>
                <a:lnTo>
                  <a:pt x="5020" y="215"/>
                </a:lnTo>
                <a:lnTo>
                  <a:pt x="5020" y="211"/>
                </a:lnTo>
                <a:lnTo>
                  <a:pt x="5020" y="211"/>
                </a:lnTo>
                <a:lnTo>
                  <a:pt x="5020" y="208"/>
                </a:lnTo>
                <a:lnTo>
                  <a:pt x="5021" y="212"/>
                </a:lnTo>
                <a:lnTo>
                  <a:pt x="5021" y="210"/>
                </a:lnTo>
                <a:lnTo>
                  <a:pt x="5021" y="211"/>
                </a:lnTo>
                <a:lnTo>
                  <a:pt x="5022" y="141"/>
                </a:lnTo>
                <a:lnTo>
                  <a:pt x="5022" y="206"/>
                </a:lnTo>
                <a:lnTo>
                  <a:pt x="5022" y="189"/>
                </a:lnTo>
                <a:lnTo>
                  <a:pt x="5023" y="210"/>
                </a:lnTo>
                <a:lnTo>
                  <a:pt x="5023" y="207"/>
                </a:lnTo>
                <a:lnTo>
                  <a:pt x="5024" y="208"/>
                </a:lnTo>
                <a:lnTo>
                  <a:pt x="5024" y="210"/>
                </a:lnTo>
                <a:lnTo>
                  <a:pt x="5024" y="150"/>
                </a:lnTo>
                <a:lnTo>
                  <a:pt x="5024" y="175"/>
                </a:lnTo>
                <a:lnTo>
                  <a:pt x="5025" y="208"/>
                </a:lnTo>
                <a:lnTo>
                  <a:pt x="5025" y="175"/>
                </a:lnTo>
                <a:lnTo>
                  <a:pt x="5026" y="215"/>
                </a:lnTo>
                <a:lnTo>
                  <a:pt x="5026" y="211"/>
                </a:lnTo>
                <a:lnTo>
                  <a:pt x="5026" y="212"/>
                </a:lnTo>
                <a:lnTo>
                  <a:pt x="5026" y="210"/>
                </a:lnTo>
                <a:lnTo>
                  <a:pt x="5026" y="215"/>
                </a:lnTo>
                <a:lnTo>
                  <a:pt x="5027" y="212"/>
                </a:lnTo>
                <a:lnTo>
                  <a:pt x="5027" y="212"/>
                </a:lnTo>
                <a:lnTo>
                  <a:pt x="5027" y="210"/>
                </a:lnTo>
                <a:lnTo>
                  <a:pt x="5028" y="215"/>
                </a:lnTo>
                <a:lnTo>
                  <a:pt x="5028" y="212"/>
                </a:lnTo>
                <a:lnTo>
                  <a:pt x="5028" y="212"/>
                </a:lnTo>
                <a:lnTo>
                  <a:pt x="5029" y="210"/>
                </a:lnTo>
                <a:lnTo>
                  <a:pt x="5029" y="215"/>
                </a:lnTo>
                <a:lnTo>
                  <a:pt x="5029" y="212"/>
                </a:lnTo>
                <a:lnTo>
                  <a:pt x="5029" y="212"/>
                </a:lnTo>
                <a:lnTo>
                  <a:pt x="5030" y="215"/>
                </a:lnTo>
                <a:lnTo>
                  <a:pt x="5030" y="171"/>
                </a:lnTo>
                <a:lnTo>
                  <a:pt x="5030" y="213"/>
                </a:lnTo>
                <a:lnTo>
                  <a:pt x="5030" y="213"/>
                </a:lnTo>
                <a:lnTo>
                  <a:pt x="5031" y="214"/>
                </a:lnTo>
                <a:lnTo>
                  <a:pt x="5031" y="69"/>
                </a:lnTo>
                <a:lnTo>
                  <a:pt x="5031" y="212"/>
                </a:lnTo>
                <a:lnTo>
                  <a:pt x="5032" y="213"/>
                </a:lnTo>
                <a:lnTo>
                  <a:pt x="5032" y="167"/>
                </a:lnTo>
                <a:lnTo>
                  <a:pt x="5032" y="210"/>
                </a:lnTo>
                <a:lnTo>
                  <a:pt x="5033" y="210"/>
                </a:lnTo>
                <a:lnTo>
                  <a:pt x="5033" y="182"/>
                </a:lnTo>
                <a:lnTo>
                  <a:pt x="5034" y="214"/>
                </a:lnTo>
                <a:lnTo>
                  <a:pt x="5034" y="211"/>
                </a:lnTo>
                <a:lnTo>
                  <a:pt x="5034" y="211"/>
                </a:lnTo>
                <a:lnTo>
                  <a:pt x="5034" y="211"/>
                </a:lnTo>
                <a:lnTo>
                  <a:pt x="5035" y="208"/>
                </a:lnTo>
                <a:lnTo>
                  <a:pt x="5035" y="210"/>
                </a:lnTo>
                <a:lnTo>
                  <a:pt x="5035" y="208"/>
                </a:lnTo>
                <a:lnTo>
                  <a:pt x="5035" y="209"/>
                </a:lnTo>
                <a:lnTo>
                  <a:pt x="5036" y="145"/>
                </a:lnTo>
                <a:lnTo>
                  <a:pt x="5036" y="208"/>
                </a:lnTo>
                <a:lnTo>
                  <a:pt x="5036" y="210"/>
                </a:lnTo>
                <a:lnTo>
                  <a:pt x="5037" y="214"/>
                </a:lnTo>
                <a:lnTo>
                  <a:pt x="5037" y="194"/>
                </a:lnTo>
                <a:lnTo>
                  <a:pt x="5037" y="212"/>
                </a:lnTo>
                <a:lnTo>
                  <a:pt x="5037" y="212"/>
                </a:lnTo>
                <a:lnTo>
                  <a:pt x="5037" y="214"/>
                </a:lnTo>
                <a:lnTo>
                  <a:pt x="5038" y="208"/>
                </a:lnTo>
                <a:lnTo>
                  <a:pt x="5038" y="209"/>
                </a:lnTo>
                <a:lnTo>
                  <a:pt x="5038" y="209"/>
                </a:lnTo>
                <a:lnTo>
                  <a:pt x="5038" y="206"/>
                </a:lnTo>
                <a:lnTo>
                  <a:pt x="5039" y="212"/>
                </a:lnTo>
                <a:lnTo>
                  <a:pt x="5039" y="210"/>
                </a:lnTo>
                <a:lnTo>
                  <a:pt x="5039" y="210"/>
                </a:lnTo>
                <a:lnTo>
                  <a:pt x="5040" y="209"/>
                </a:lnTo>
                <a:lnTo>
                  <a:pt x="5040" y="215"/>
                </a:lnTo>
                <a:lnTo>
                  <a:pt x="5040" y="215"/>
                </a:lnTo>
                <a:lnTo>
                  <a:pt x="5041" y="215"/>
                </a:lnTo>
                <a:lnTo>
                  <a:pt x="5041" y="210"/>
                </a:lnTo>
                <a:lnTo>
                  <a:pt x="5042" y="212"/>
                </a:lnTo>
                <a:lnTo>
                  <a:pt x="5042" y="212"/>
                </a:lnTo>
                <a:lnTo>
                  <a:pt x="5042" y="215"/>
                </a:lnTo>
                <a:lnTo>
                  <a:pt x="5042" y="210"/>
                </a:lnTo>
                <a:lnTo>
                  <a:pt x="5043" y="215"/>
                </a:lnTo>
                <a:lnTo>
                  <a:pt x="5043" y="215"/>
                </a:lnTo>
                <a:lnTo>
                  <a:pt x="5044" y="208"/>
                </a:lnTo>
                <a:lnTo>
                  <a:pt x="5044" y="213"/>
                </a:lnTo>
                <a:lnTo>
                  <a:pt x="5044" y="209"/>
                </a:lnTo>
                <a:lnTo>
                  <a:pt x="5044" y="214"/>
                </a:lnTo>
                <a:lnTo>
                  <a:pt x="5045" y="70"/>
                </a:lnTo>
                <a:lnTo>
                  <a:pt x="5045" y="209"/>
                </a:lnTo>
                <a:lnTo>
                  <a:pt x="5045" y="209"/>
                </a:lnTo>
                <a:lnTo>
                  <a:pt x="5045" y="207"/>
                </a:lnTo>
                <a:lnTo>
                  <a:pt x="5046" y="216"/>
                </a:lnTo>
                <a:lnTo>
                  <a:pt x="5046" y="216"/>
                </a:lnTo>
                <a:lnTo>
                  <a:pt x="5046" y="216"/>
                </a:lnTo>
                <a:lnTo>
                  <a:pt x="5046" y="210"/>
                </a:lnTo>
                <a:lnTo>
                  <a:pt x="5047" y="216"/>
                </a:lnTo>
                <a:lnTo>
                  <a:pt x="5047" y="216"/>
                </a:lnTo>
                <a:lnTo>
                  <a:pt x="5047" y="212"/>
                </a:lnTo>
                <a:lnTo>
                  <a:pt x="5048" y="216"/>
                </a:lnTo>
                <a:lnTo>
                  <a:pt x="5048" y="208"/>
                </a:lnTo>
                <a:lnTo>
                  <a:pt x="5048" y="213"/>
                </a:lnTo>
                <a:lnTo>
                  <a:pt x="5049" y="213"/>
                </a:lnTo>
                <a:lnTo>
                  <a:pt x="5049" y="213"/>
                </a:lnTo>
                <a:lnTo>
                  <a:pt x="5050" y="167"/>
                </a:lnTo>
                <a:lnTo>
                  <a:pt x="5050" y="183"/>
                </a:lnTo>
                <a:lnTo>
                  <a:pt x="5050" y="211"/>
                </a:lnTo>
                <a:lnTo>
                  <a:pt x="5050" y="171"/>
                </a:lnTo>
                <a:lnTo>
                  <a:pt x="5050" y="213"/>
                </a:lnTo>
                <a:lnTo>
                  <a:pt x="5051" y="212"/>
                </a:lnTo>
                <a:lnTo>
                  <a:pt x="5051" y="212"/>
                </a:lnTo>
                <a:lnTo>
                  <a:pt x="5051" y="141"/>
                </a:lnTo>
                <a:lnTo>
                  <a:pt x="5052" y="214"/>
                </a:lnTo>
                <a:lnTo>
                  <a:pt x="5052" y="209"/>
                </a:lnTo>
                <a:lnTo>
                  <a:pt x="5052" y="210"/>
                </a:lnTo>
                <a:lnTo>
                  <a:pt x="5053" y="209"/>
                </a:lnTo>
                <a:lnTo>
                  <a:pt x="5053" y="212"/>
                </a:lnTo>
                <a:lnTo>
                  <a:pt x="5053" y="212"/>
                </a:lnTo>
                <a:lnTo>
                  <a:pt x="5053" y="212"/>
                </a:lnTo>
                <a:lnTo>
                  <a:pt x="5054" y="210"/>
                </a:lnTo>
                <a:lnTo>
                  <a:pt x="5054" y="212"/>
                </a:lnTo>
                <a:lnTo>
                  <a:pt x="5054" y="212"/>
                </a:lnTo>
                <a:lnTo>
                  <a:pt x="5054" y="212"/>
                </a:lnTo>
                <a:lnTo>
                  <a:pt x="5055" y="210"/>
                </a:lnTo>
                <a:lnTo>
                  <a:pt x="5055" y="212"/>
                </a:lnTo>
                <a:lnTo>
                  <a:pt x="5056" y="212"/>
                </a:lnTo>
                <a:lnTo>
                  <a:pt x="5056" y="210"/>
                </a:lnTo>
                <a:lnTo>
                  <a:pt x="5056" y="212"/>
                </a:lnTo>
                <a:lnTo>
                  <a:pt x="5057" y="212"/>
                </a:lnTo>
                <a:lnTo>
                  <a:pt x="5057" y="212"/>
                </a:lnTo>
                <a:lnTo>
                  <a:pt x="5057" y="210"/>
                </a:lnTo>
                <a:lnTo>
                  <a:pt x="5058" y="210"/>
                </a:lnTo>
                <a:lnTo>
                  <a:pt x="5058" y="210"/>
                </a:lnTo>
                <a:lnTo>
                  <a:pt x="5058" y="214"/>
                </a:lnTo>
                <a:lnTo>
                  <a:pt x="5059" y="67"/>
                </a:lnTo>
                <a:lnTo>
                  <a:pt x="5059" y="67"/>
                </a:lnTo>
                <a:lnTo>
                  <a:pt x="5059" y="209"/>
                </a:lnTo>
                <a:lnTo>
                  <a:pt x="5059" y="209"/>
                </a:lnTo>
                <a:lnTo>
                  <a:pt x="5060" y="216"/>
                </a:lnTo>
                <a:lnTo>
                  <a:pt x="5060" y="216"/>
                </a:lnTo>
                <a:lnTo>
                  <a:pt x="5060" y="216"/>
                </a:lnTo>
                <a:lnTo>
                  <a:pt x="5060" y="216"/>
                </a:lnTo>
                <a:lnTo>
                  <a:pt x="5061" y="210"/>
                </a:lnTo>
                <a:lnTo>
                  <a:pt x="5061" y="216"/>
                </a:lnTo>
                <a:lnTo>
                  <a:pt x="5061" y="216"/>
                </a:lnTo>
                <a:lnTo>
                  <a:pt x="5062" y="209"/>
                </a:lnTo>
                <a:lnTo>
                  <a:pt x="5062" y="209"/>
                </a:lnTo>
                <a:lnTo>
                  <a:pt x="5062" y="210"/>
                </a:lnTo>
                <a:lnTo>
                  <a:pt x="5063" y="215"/>
                </a:lnTo>
                <a:lnTo>
                  <a:pt x="5063" y="180"/>
                </a:lnTo>
                <a:lnTo>
                  <a:pt x="5063" y="180"/>
                </a:lnTo>
                <a:lnTo>
                  <a:pt x="5064" y="181"/>
                </a:lnTo>
                <a:lnTo>
                  <a:pt x="5064" y="135"/>
                </a:lnTo>
                <a:lnTo>
                  <a:pt x="5064" y="214"/>
                </a:lnTo>
                <a:lnTo>
                  <a:pt x="5064" y="207"/>
                </a:lnTo>
                <a:lnTo>
                  <a:pt x="5064" y="209"/>
                </a:lnTo>
                <a:lnTo>
                  <a:pt x="5065" y="211"/>
                </a:lnTo>
                <a:lnTo>
                  <a:pt x="5066" y="166"/>
                </a:lnTo>
                <a:lnTo>
                  <a:pt x="5066" y="176"/>
                </a:lnTo>
                <a:lnTo>
                  <a:pt x="5066" y="176"/>
                </a:lnTo>
                <a:lnTo>
                  <a:pt x="5066" y="174"/>
                </a:lnTo>
                <a:lnTo>
                  <a:pt x="5067" y="210"/>
                </a:lnTo>
                <a:lnTo>
                  <a:pt x="5067" y="209"/>
                </a:lnTo>
                <a:lnTo>
                  <a:pt x="5067" y="209"/>
                </a:lnTo>
                <a:lnTo>
                  <a:pt x="5068" y="214"/>
                </a:lnTo>
                <a:lnTo>
                  <a:pt x="5068" y="211"/>
                </a:lnTo>
                <a:lnTo>
                  <a:pt x="5068" y="212"/>
                </a:lnTo>
                <a:lnTo>
                  <a:pt x="5068" y="216"/>
                </a:lnTo>
                <a:lnTo>
                  <a:pt x="5069" y="210"/>
                </a:lnTo>
                <a:lnTo>
                  <a:pt x="5069" y="212"/>
                </a:lnTo>
                <a:lnTo>
                  <a:pt x="5069" y="212"/>
                </a:lnTo>
                <a:lnTo>
                  <a:pt x="5070" y="216"/>
                </a:lnTo>
                <a:lnTo>
                  <a:pt x="5070" y="210"/>
                </a:lnTo>
                <a:lnTo>
                  <a:pt x="5070" y="212"/>
                </a:lnTo>
                <a:lnTo>
                  <a:pt x="5070" y="212"/>
                </a:lnTo>
                <a:lnTo>
                  <a:pt x="5070" y="216"/>
                </a:lnTo>
                <a:lnTo>
                  <a:pt x="5071" y="210"/>
                </a:lnTo>
                <a:lnTo>
                  <a:pt x="5071" y="216"/>
                </a:lnTo>
                <a:lnTo>
                  <a:pt x="5072" y="216"/>
                </a:lnTo>
                <a:lnTo>
                  <a:pt x="5072" y="69"/>
                </a:lnTo>
                <a:lnTo>
                  <a:pt x="5072" y="209"/>
                </a:lnTo>
                <a:lnTo>
                  <a:pt x="5072" y="72"/>
                </a:lnTo>
                <a:lnTo>
                  <a:pt x="5073" y="70"/>
                </a:lnTo>
                <a:lnTo>
                  <a:pt x="5073" y="212"/>
                </a:lnTo>
                <a:lnTo>
                  <a:pt x="5074" y="168"/>
                </a:lnTo>
                <a:lnTo>
                  <a:pt x="5074" y="210"/>
                </a:lnTo>
                <a:lnTo>
                  <a:pt x="5075" y="163"/>
                </a:lnTo>
                <a:lnTo>
                  <a:pt x="5075" y="212"/>
                </a:lnTo>
                <a:lnTo>
                  <a:pt x="5075" y="212"/>
                </a:lnTo>
                <a:lnTo>
                  <a:pt x="5075" y="212"/>
                </a:lnTo>
                <a:lnTo>
                  <a:pt x="5075" y="216"/>
                </a:lnTo>
                <a:lnTo>
                  <a:pt x="5076" y="209"/>
                </a:lnTo>
                <a:lnTo>
                  <a:pt x="5076" y="215"/>
                </a:lnTo>
                <a:lnTo>
                  <a:pt x="5076" y="215"/>
                </a:lnTo>
                <a:lnTo>
                  <a:pt x="5077" y="216"/>
                </a:lnTo>
                <a:lnTo>
                  <a:pt x="5077" y="206"/>
                </a:lnTo>
                <a:lnTo>
                  <a:pt x="5077" y="211"/>
                </a:lnTo>
                <a:lnTo>
                  <a:pt x="5077" y="211"/>
                </a:lnTo>
                <a:lnTo>
                  <a:pt x="5078" y="182"/>
                </a:lnTo>
                <a:lnTo>
                  <a:pt x="5078" y="214"/>
                </a:lnTo>
                <a:lnTo>
                  <a:pt x="5078" y="211"/>
                </a:lnTo>
                <a:lnTo>
                  <a:pt x="5078" y="176"/>
                </a:lnTo>
                <a:lnTo>
                  <a:pt x="5079" y="210"/>
                </a:lnTo>
                <a:lnTo>
                  <a:pt x="5079" y="207"/>
                </a:lnTo>
                <a:lnTo>
                  <a:pt x="5080" y="209"/>
                </a:lnTo>
                <a:lnTo>
                  <a:pt x="5080" y="208"/>
                </a:lnTo>
                <a:lnTo>
                  <a:pt x="5080" y="210"/>
                </a:lnTo>
                <a:lnTo>
                  <a:pt x="5080" y="210"/>
                </a:lnTo>
                <a:lnTo>
                  <a:pt x="5080" y="210"/>
                </a:lnTo>
                <a:lnTo>
                  <a:pt x="5081" y="211"/>
                </a:lnTo>
                <a:lnTo>
                  <a:pt x="5082" y="209"/>
                </a:lnTo>
                <a:lnTo>
                  <a:pt x="5082" y="209"/>
                </a:lnTo>
                <a:lnTo>
                  <a:pt x="5082" y="208"/>
                </a:lnTo>
                <a:lnTo>
                  <a:pt x="5083" y="211"/>
                </a:lnTo>
                <a:lnTo>
                  <a:pt x="5083" y="211"/>
                </a:lnTo>
                <a:lnTo>
                  <a:pt x="5083" y="211"/>
                </a:lnTo>
                <a:lnTo>
                  <a:pt x="5083" y="212"/>
                </a:lnTo>
                <a:lnTo>
                  <a:pt x="5084" y="209"/>
                </a:lnTo>
                <a:lnTo>
                  <a:pt x="5084" y="212"/>
                </a:lnTo>
                <a:lnTo>
                  <a:pt x="5084" y="212"/>
                </a:lnTo>
                <a:lnTo>
                  <a:pt x="5084" y="210"/>
                </a:lnTo>
                <a:lnTo>
                  <a:pt x="5085" y="212"/>
                </a:lnTo>
                <a:lnTo>
                  <a:pt x="5085" y="211"/>
                </a:lnTo>
                <a:lnTo>
                  <a:pt x="5085" y="214"/>
                </a:lnTo>
                <a:lnTo>
                  <a:pt x="5085" y="214"/>
                </a:lnTo>
                <a:lnTo>
                  <a:pt x="5086" y="175"/>
                </a:lnTo>
                <a:lnTo>
                  <a:pt x="5086" y="210"/>
                </a:lnTo>
                <a:lnTo>
                  <a:pt x="5086" y="210"/>
                </a:lnTo>
                <a:lnTo>
                  <a:pt x="5087" y="69"/>
                </a:lnTo>
                <a:lnTo>
                  <a:pt x="5087" y="214"/>
                </a:lnTo>
                <a:lnTo>
                  <a:pt x="5088" y="214"/>
                </a:lnTo>
                <a:lnTo>
                  <a:pt x="5088" y="183"/>
                </a:lnTo>
                <a:lnTo>
                  <a:pt x="5088" y="215"/>
                </a:lnTo>
                <a:lnTo>
                  <a:pt x="5088" y="215"/>
                </a:lnTo>
                <a:lnTo>
                  <a:pt x="5089" y="215"/>
                </a:lnTo>
                <a:lnTo>
                  <a:pt x="5089" y="203"/>
                </a:lnTo>
                <a:lnTo>
                  <a:pt x="5090" y="210"/>
                </a:lnTo>
                <a:lnTo>
                  <a:pt x="5090" y="210"/>
                </a:lnTo>
                <a:lnTo>
                  <a:pt x="5090" y="214"/>
                </a:lnTo>
                <a:lnTo>
                  <a:pt x="5091" y="208"/>
                </a:lnTo>
                <a:lnTo>
                  <a:pt x="5091" y="212"/>
                </a:lnTo>
                <a:lnTo>
                  <a:pt x="5091" y="208"/>
                </a:lnTo>
                <a:lnTo>
                  <a:pt x="5092" y="174"/>
                </a:lnTo>
                <a:lnTo>
                  <a:pt x="5092" y="210"/>
                </a:lnTo>
                <a:lnTo>
                  <a:pt x="5092" y="180"/>
                </a:lnTo>
                <a:lnTo>
                  <a:pt x="5092" y="178"/>
                </a:lnTo>
                <a:lnTo>
                  <a:pt x="5092" y="175"/>
                </a:lnTo>
                <a:lnTo>
                  <a:pt x="5093" y="210"/>
                </a:lnTo>
                <a:lnTo>
                  <a:pt x="5093" y="208"/>
                </a:lnTo>
                <a:lnTo>
                  <a:pt x="5093" y="164"/>
                </a:lnTo>
                <a:lnTo>
                  <a:pt x="5094" y="215"/>
                </a:lnTo>
                <a:lnTo>
                  <a:pt x="5094" y="215"/>
                </a:lnTo>
                <a:lnTo>
                  <a:pt x="5095" y="210"/>
                </a:lnTo>
                <a:lnTo>
                  <a:pt x="5095" y="216"/>
                </a:lnTo>
                <a:lnTo>
                  <a:pt x="5095" y="212"/>
                </a:lnTo>
                <a:lnTo>
                  <a:pt x="5096" y="212"/>
                </a:lnTo>
                <a:lnTo>
                  <a:pt x="5096" y="216"/>
                </a:lnTo>
                <a:lnTo>
                  <a:pt x="5096" y="211"/>
                </a:lnTo>
                <a:lnTo>
                  <a:pt x="5096" y="216"/>
                </a:lnTo>
                <a:lnTo>
                  <a:pt x="5097" y="216"/>
                </a:lnTo>
                <a:lnTo>
                  <a:pt x="5097" y="210"/>
                </a:lnTo>
                <a:lnTo>
                  <a:pt x="5097" y="216"/>
                </a:lnTo>
                <a:lnTo>
                  <a:pt x="5098" y="211"/>
                </a:lnTo>
                <a:lnTo>
                  <a:pt x="5098" y="211"/>
                </a:lnTo>
                <a:lnTo>
                  <a:pt x="5098" y="216"/>
                </a:lnTo>
                <a:lnTo>
                  <a:pt x="5099" y="210"/>
                </a:lnTo>
                <a:lnTo>
                  <a:pt x="5099" y="214"/>
                </a:lnTo>
                <a:lnTo>
                  <a:pt x="5099" y="214"/>
                </a:lnTo>
                <a:lnTo>
                  <a:pt x="5099" y="216"/>
                </a:lnTo>
                <a:lnTo>
                  <a:pt x="5100" y="155"/>
                </a:lnTo>
                <a:lnTo>
                  <a:pt x="5100" y="208"/>
                </a:lnTo>
                <a:lnTo>
                  <a:pt x="5100" y="209"/>
                </a:lnTo>
                <a:lnTo>
                  <a:pt x="5101" y="70"/>
                </a:lnTo>
                <a:lnTo>
                  <a:pt x="5101" y="215"/>
                </a:lnTo>
                <a:lnTo>
                  <a:pt x="5101" y="215"/>
                </a:lnTo>
                <a:lnTo>
                  <a:pt x="5102" y="200"/>
                </a:lnTo>
                <a:lnTo>
                  <a:pt x="5102" y="215"/>
                </a:lnTo>
                <a:lnTo>
                  <a:pt x="5102" y="215"/>
                </a:lnTo>
                <a:lnTo>
                  <a:pt x="5103" y="215"/>
                </a:lnTo>
                <a:lnTo>
                  <a:pt x="5103" y="169"/>
                </a:lnTo>
                <a:lnTo>
                  <a:pt x="5103" y="215"/>
                </a:lnTo>
                <a:lnTo>
                  <a:pt x="5103" y="213"/>
                </a:lnTo>
                <a:lnTo>
                  <a:pt x="5103" y="213"/>
                </a:lnTo>
                <a:lnTo>
                  <a:pt x="5104" y="213"/>
                </a:lnTo>
                <a:lnTo>
                  <a:pt x="5104" y="175"/>
                </a:lnTo>
                <a:lnTo>
                  <a:pt x="5105" y="182"/>
                </a:lnTo>
                <a:lnTo>
                  <a:pt x="5105" y="213"/>
                </a:lnTo>
                <a:lnTo>
                  <a:pt x="5105" y="147"/>
                </a:lnTo>
                <a:lnTo>
                  <a:pt x="5105" y="214"/>
                </a:lnTo>
                <a:lnTo>
                  <a:pt x="5106" y="213"/>
                </a:lnTo>
                <a:lnTo>
                  <a:pt x="5106" y="212"/>
                </a:lnTo>
                <a:lnTo>
                  <a:pt x="5106" y="213"/>
                </a:lnTo>
                <a:lnTo>
                  <a:pt x="5107" y="163"/>
                </a:lnTo>
                <a:lnTo>
                  <a:pt x="5107" y="207"/>
                </a:lnTo>
                <a:lnTo>
                  <a:pt x="5107" y="207"/>
                </a:lnTo>
                <a:lnTo>
                  <a:pt x="5108" y="207"/>
                </a:lnTo>
                <a:lnTo>
                  <a:pt x="5108" y="211"/>
                </a:lnTo>
                <a:lnTo>
                  <a:pt x="5108" y="211"/>
                </a:lnTo>
                <a:lnTo>
                  <a:pt x="5109" y="212"/>
                </a:lnTo>
                <a:lnTo>
                  <a:pt x="5109" y="210"/>
                </a:lnTo>
                <a:lnTo>
                  <a:pt x="5109" y="210"/>
                </a:lnTo>
                <a:lnTo>
                  <a:pt x="5109" y="210"/>
                </a:lnTo>
                <a:lnTo>
                  <a:pt x="5109" y="212"/>
                </a:lnTo>
                <a:lnTo>
                  <a:pt x="5110" y="210"/>
                </a:lnTo>
                <a:lnTo>
                  <a:pt x="5110" y="210"/>
                </a:lnTo>
                <a:lnTo>
                  <a:pt x="5111" y="212"/>
                </a:lnTo>
                <a:lnTo>
                  <a:pt x="5111" y="215"/>
                </a:lnTo>
                <a:lnTo>
                  <a:pt x="5111" y="210"/>
                </a:lnTo>
                <a:lnTo>
                  <a:pt x="5111" y="215"/>
                </a:lnTo>
                <a:lnTo>
                  <a:pt x="5111" y="215"/>
                </a:lnTo>
                <a:lnTo>
                  <a:pt x="5112" y="210"/>
                </a:lnTo>
                <a:lnTo>
                  <a:pt x="5113" y="212"/>
                </a:lnTo>
                <a:lnTo>
                  <a:pt x="5113" y="212"/>
                </a:lnTo>
                <a:lnTo>
                  <a:pt x="5114" y="166"/>
                </a:lnTo>
                <a:lnTo>
                  <a:pt x="5114" y="214"/>
                </a:lnTo>
                <a:lnTo>
                  <a:pt x="5114" y="214"/>
                </a:lnTo>
                <a:lnTo>
                  <a:pt x="5114" y="209"/>
                </a:lnTo>
                <a:lnTo>
                  <a:pt x="5114" y="66"/>
                </a:lnTo>
                <a:lnTo>
                  <a:pt x="5115" y="215"/>
                </a:lnTo>
                <a:lnTo>
                  <a:pt x="5115" y="216"/>
                </a:lnTo>
                <a:lnTo>
                  <a:pt x="5115" y="216"/>
                </a:lnTo>
                <a:lnTo>
                  <a:pt x="5116" y="210"/>
                </a:lnTo>
                <a:lnTo>
                  <a:pt x="5116" y="216"/>
                </a:lnTo>
                <a:lnTo>
                  <a:pt x="5116" y="212"/>
                </a:lnTo>
                <a:lnTo>
                  <a:pt x="5117" y="216"/>
                </a:lnTo>
                <a:lnTo>
                  <a:pt x="5117" y="173"/>
                </a:lnTo>
                <a:lnTo>
                  <a:pt x="5117" y="210"/>
                </a:lnTo>
                <a:lnTo>
                  <a:pt x="5117" y="215"/>
                </a:lnTo>
                <a:lnTo>
                  <a:pt x="5118" y="181"/>
                </a:lnTo>
                <a:lnTo>
                  <a:pt x="5118" y="181"/>
                </a:lnTo>
                <a:lnTo>
                  <a:pt x="5119" y="180"/>
                </a:lnTo>
                <a:lnTo>
                  <a:pt x="5119" y="142"/>
                </a:lnTo>
                <a:lnTo>
                  <a:pt x="5119" y="214"/>
                </a:lnTo>
                <a:lnTo>
                  <a:pt x="5119" y="213"/>
                </a:lnTo>
                <a:lnTo>
                  <a:pt x="5120" y="213"/>
                </a:lnTo>
                <a:lnTo>
                  <a:pt x="5120" y="213"/>
                </a:lnTo>
                <a:lnTo>
                  <a:pt x="5120" y="175"/>
                </a:lnTo>
                <a:lnTo>
                  <a:pt x="5121" y="209"/>
                </a:lnTo>
                <a:lnTo>
                  <a:pt x="5121" y="179"/>
                </a:lnTo>
                <a:lnTo>
                  <a:pt x="5121" y="166"/>
                </a:lnTo>
                <a:lnTo>
                  <a:pt x="5122" y="210"/>
                </a:lnTo>
                <a:lnTo>
                  <a:pt x="5122" y="208"/>
                </a:lnTo>
                <a:lnTo>
                  <a:pt x="5122" y="208"/>
                </a:lnTo>
                <a:lnTo>
                  <a:pt x="5122" y="167"/>
                </a:lnTo>
                <a:lnTo>
                  <a:pt x="5123" y="211"/>
                </a:lnTo>
                <a:lnTo>
                  <a:pt x="5123" y="211"/>
                </a:lnTo>
                <a:lnTo>
                  <a:pt x="5123" y="211"/>
                </a:lnTo>
                <a:lnTo>
                  <a:pt x="5123" y="210"/>
                </a:lnTo>
                <a:lnTo>
                  <a:pt x="5124" y="211"/>
                </a:lnTo>
                <a:lnTo>
                  <a:pt x="5124" y="211"/>
                </a:lnTo>
                <a:lnTo>
                  <a:pt x="5124" y="211"/>
                </a:lnTo>
                <a:lnTo>
                  <a:pt x="5125" y="210"/>
                </a:lnTo>
                <a:lnTo>
                  <a:pt x="5125" y="212"/>
                </a:lnTo>
                <a:lnTo>
                  <a:pt x="5125" y="212"/>
                </a:lnTo>
                <a:lnTo>
                  <a:pt x="5125" y="212"/>
                </a:lnTo>
                <a:lnTo>
                  <a:pt x="5126" y="210"/>
                </a:lnTo>
                <a:lnTo>
                  <a:pt x="5126" y="212"/>
                </a:lnTo>
                <a:lnTo>
                  <a:pt x="5126" y="212"/>
                </a:lnTo>
                <a:lnTo>
                  <a:pt x="5127" y="212"/>
                </a:lnTo>
                <a:lnTo>
                  <a:pt x="5127" y="215"/>
                </a:lnTo>
                <a:lnTo>
                  <a:pt x="5127" y="209"/>
                </a:lnTo>
                <a:lnTo>
                  <a:pt x="5127" y="209"/>
                </a:lnTo>
                <a:lnTo>
                  <a:pt x="5128" y="208"/>
                </a:lnTo>
                <a:lnTo>
                  <a:pt x="5128" y="214"/>
                </a:lnTo>
                <a:lnTo>
                  <a:pt x="5129" y="70"/>
                </a:lnTo>
                <a:lnTo>
                  <a:pt x="5129" y="70"/>
                </a:lnTo>
                <a:lnTo>
                  <a:pt x="5129" y="62"/>
                </a:lnTo>
                <a:lnTo>
                  <a:pt x="5129" y="214"/>
                </a:lnTo>
                <a:lnTo>
                  <a:pt x="5130" y="169"/>
                </a:lnTo>
                <a:lnTo>
                  <a:pt x="5130" y="210"/>
                </a:lnTo>
                <a:lnTo>
                  <a:pt x="5130" y="206"/>
                </a:lnTo>
                <a:lnTo>
                  <a:pt x="5130" y="215"/>
                </a:lnTo>
                <a:lnTo>
                  <a:pt x="5131" y="209"/>
                </a:lnTo>
                <a:lnTo>
                  <a:pt x="5131" y="209"/>
                </a:lnTo>
                <a:lnTo>
                  <a:pt x="5131" y="211"/>
                </a:lnTo>
                <a:lnTo>
                  <a:pt x="5132" y="206"/>
                </a:lnTo>
                <a:lnTo>
                  <a:pt x="5132" y="209"/>
                </a:lnTo>
                <a:lnTo>
                  <a:pt x="5132" y="209"/>
                </a:lnTo>
                <a:lnTo>
                  <a:pt x="5132" y="209"/>
                </a:lnTo>
                <a:lnTo>
                  <a:pt x="5133" y="160"/>
                </a:lnTo>
                <a:lnTo>
                  <a:pt x="5133" y="208"/>
                </a:lnTo>
                <a:lnTo>
                  <a:pt x="5133" y="208"/>
                </a:lnTo>
                <a:lnTo>
                  <a:pt x="5134" y="206"/>
                </a:lnTo>
                <a:lnTo>
                  <a:pt x="5134" y="209"/>
                </a:lnTo>
                <a:lnTo>
                  <a:pt x="5134" y="209"/>
                </a:lnTo>
                <a:lnTo>
                  <a:pt x="5135" y="209"/>
                </a:lnTo>
                <a:lnTo>
                  <a:pt x="5135" y="178"/>
                </a:lnTo>
                <a:lnTo>
                  <a:pt x="5135" y="210"/>
                </a:lnTo>
                <a:lnTo>
                  <a:pt x="5135" y="209"/>
                </a:lnTo>
                <a:lnTo>
                  <a:pt x="5136" y="164"/>
                </a:lnTo>
                <a:lnTo>
                  <a:pt x="5137" y="214"/>
                </a:lnTo>
                <a:lnTo>
                  <a:pt x="5137" y="209"/>
                </a:lnTo>
                <a:lnTo>
                  <a:pt x="5137" y="209"/>
                </a:lnTo>
                <a:lnTo>
                  <a:pt x="5137" y="212"/>
                </a:lnTo>
                <a:lnTo>
                  <a:pt x="5138" y="212"/>
                </a:lnTo>
                <a:lnTo>
                  <a:pt x="5138" y="212"/>
                </a:lnTo>
                <a:lnTo>
                  <a:pt x="5138" y="210"/>
                </a:lnTo>
                <a:lnTo>
                  <a:pt x="5139" y="212"/>
                </a:lnTo>
                <a:lnTo>
                  <a:pt x="5139" y="212"/>
                </a:lnTo>
                <a:lnTo>
                  <a:pt x="5139" y="212"/>
                </a:lnTo>
                <a:lnTo>
                  <a:pt x="5139" y="210"/>
                </a:lnTo>
                <a:lnTo>
                  <a:pt x="5140" y="215"/>
                </a:lnTo>
                <a:lnTo>
                  <a:pt x="5140" y="212"/>
                </a:lnTo>
                <a:lnTo>
                  <a:pt x="5140" y="212"/>
                </a:lnTo>
                <a:lnTo>
                  <a:pt x="5141" y="215"/>
                </a:lnTo>
                <a:lnTo>
                  <a:pt x="5141" y="167"/>
                </a:lnTo>
                <a:lnTo>
                  <a:pt x="5141" y="208"/>
                </a:lnTo>
                <a:lnTo>
                  <a:pt x="5141" y="203"/>
                </a:lnTo>
                <a:lnTo>
                  <a:pt x="5142" y="64"/>
                </a:lnTo>
                <a:lnTo>
                  <a:pt x="5142" y="210"/>
                </a:lnTo>
                <a:lnTo>
                  <a:pt x="5142" y="166"/>
                </a:lnTo>
                <a:lnTo>
                  <a:pt x="5142" y="209"/>
                </a:lnTo>
                <a:lnTo>
                  <a:pt x="5143" y="207"/>
                </a:lnTo>
                <a:lnTo>
                  <a:pt x="5143" y="214"/>
                </a:lnTo>
                <a:lnTo>
                  <a:pt x="5143" y="210"/>
                </a:lnTo>
                <a:lnTo>
                  <a:pt x="5144" y="210"/>
                </a:lnTo>
                <a:lnTo>
                  <a:pt x="5144" y="216"/>
                </a:lnTo>
                <a:lnTo>
                  <a:pt x="5144" y="174"/>
                </a:lnTo>
                <a:lnTo>
                  <a:pt x="5145" y="209"/>
                </a:lnTo>
                <a:lnTo>
                  <a:pt x="5145" y="209"/>
                </a:lnTo>
                <a:lnTo>
                  <a:pt x="5145" y="185"/>
                </a:lnTo>
                <a:lnTo>
                  <a:pt x="5146" y="212"/>
                </a:lnTo>
                <a:lnTo>
                  <a:pt x="5146" y="210"/>
                </a:lnTo>
                <a:lnTo>
                  <a:pt x="5146" y="210"/>
                </a:lnTo>
                <a:lnTo>
                  <a:pt x="5147" y="210"/>
                </a:lnTo>
                <a:lnTo>
                  <a:pt x="5147" y="155"/>
                </a:lnTo>
                <a:lnTo>
                  <a:pt x="5147" y="179"/>
                </a:lnTo>
                <a:lnTo>
                  <a:pt x="5147" y="179"/>
                </a:lnTo>
                <a:lnTo>
                  <a:pt x="5147" y="209"/>
                </a:lnTo>
                <a:lnTo>
                  <a:pt x="5148" y="208"/>
                </a:lnTo>
                <a:lnTo>
                  <a:pt x="5148" y="206"/>
                </a:lnTo>
                <a:lnTo>
                  <a:pt x="5149" y="145"/>
                </a:lnTo>
                <a:lnTo>
                  <a:pt x="5149" y="213"/>
                </a:lnTo>
                <a:lnTo>
                  <a:pt x="5149" y="177"/>
                </a:lnTo>
                <a:lnTo>
                  <a:pt x="5149" y="145"/>
                </a:lnTo>
                <a:lnTo>
                  <a:pt x="5150" y="213"/>
                </a:lnTo>
                <a:lnTo>
                  <a:pt x="5150" y="208"/>
                </a:lnTo>
                <a:lnTo>
                  <a:pt x="5150" y="178"/>
                </a:lnTo>
                <a:lnTo>
                  <a:pt x="5151" y="177"/>
                </a:lnTo>
                <a:lnTo>
                  <a:pt x="5151" y="214"/>
                </a:lnTo>
                <a:lnTo>
                  <a:pt x="5151" y="210"/>
                </a:lnTo>
                <a:lnTo>
                  <a:pt x="5152" y="214"/>
                </a:lnTo>
                <a:lnTo>
                  <a:pt x="5152" y="210"/>
                </a:lnTo>
                <a:lnTo>
                  <a:pt x="5152" y="215"/>
                </a:lnTo>
                <a:lnTo>
                  <a:pt x="5153" y="210"/>
                </a:lnTo>
                <a:lnTo>
                  <a:pt x="5153" y="214"/>
                </a:lnTo>
                <a:lnTo>
                  <a:pt x="5153" y="215"/>
                </a:lnTo>
                <a:lnTo>
                  <a:pt x="5154" y="210"/>
                </a:lnTo>
                <a:lnTo>
                  <a:pt x="5154" y="214"/>
                </a:lnTo>
                <a:lnTo>
                  <a:pt x="5154" y="214"/>
                </a:lnTo>
                <a:lnTo>
                  <a:pt x="5154" y="216"/>
                </a:lnTo>
                <a:lnTo>
                  <a:pt x="5155" y="206"/>
                </a:lnTo>
                <a:lnTo>
                  <a:pt x="5155" y="206"/>
                </a:lnTo>
                <a:lnTo>
                  <a:pt x="5155" y="206"/>
                </a:lnTo>
                <a:lnTo>
                  <a:pt x="5156" y="210"/>
                </a:lnTo>
                <a:lnTo>
                  <a:pt x="5156" y="69"/>
                </a:lnTo>
                <a:lnTo>
                  <a:pt x="5156" y="71"/>
                </a:lnTo>
                <a:lnTo>
                  <a:pt x="5156" y="66"/>
                </a:lnTo>
                <a:lnTo>
                  <a:pt x="5156" y="31"/>
                </a:lnTo>
                <a:lnTo>
                  <a:pt x="5157" y="211"/>
                </a:lnTo>
                <a:lnTo>
                  <a:pt x="5157" y="210"/>
                </a:lnTo>
                <a:lnTo>
                  <a:pt x="5157" y="206"/>
                </a:lnTo>
                <a:lnTo>
                  <a:pt x="5158" y="157"/>
                </a:lnTo>
                <a:lnTo>
                  <a:pt x="5158" y="212"/>
                </a:lnTo>
                <a:lnTo>
                  <a:pt x="5159" y="211"/>
                </a:lnTo>
                <a:lnTo>
                  <a:pt x="5159" y="212"/>
                </a:lnTo>
                <a:lnTo>
                  <a:pt x="5159" y="170"/>
                </a:lnTo>
                <a:lnTo>
                  <a:pt x="5159" y="209"/>
                </a:lnTo>
                <a:lnTo>
                  <a:pt x="5160" y="209"/>
                </a:lnTo>
                <a:lnTo>
                  <a:pt x="5161" y="132"/>
                </a:lnTo>
                <a:lnTo>
                  <a:pt x="5161" y="145"/>
                </a:lnTo>
                <a:lnTo>
                  <a:pt x="5161" y="203"/>
                </a:lnTo>
                <a:lnTo>
                  <a:pt x="5161" y="207"/>
                </a:lnTo>
                <a:lnTo>
                  <a:pt x="5162" y="164"/>
                </a:lnTo>
                <a:lnTo>
                  <a:pt x="5162" y="204"/>
                </a:lnTo>
                <a:lnTo>
                  <a:pt x="5162" y="208"/>
                </a:lnTo>
                <a:lnTo>
                  <a:pt x="5162" y="116"/>
                </a:lnTo>
                <a:lnTo>
                  <a:pt x="5163" y="214"/>
                </a:lnTo>
                <a:lnTo>
                  <a:pt x="5163" y="209"/>
                </a:lnTo>
                <a:lnTo>
                  <a:pt x="5163" y="213"/>
                </a:lnTo>
                <a:lnTo>
                  <a:pt x="5164" y="175"/>
                </a:lnTo>
                <a:lnTo>
                  <a:pt x="5164" y="180"/>
                </a:lnTo>
                <a:lnTo>
                  <a:pt x="5164" y="209"/>
                </a:lnTo>
                <a:lnTo>
                  <a:pt x="5165" y="177"/>
                </a:lnTo>
                <a:lnTo>
                  <a:pt x="5165" y="212"/>
                </a:lnTo>
                <a:lnTo>
                  <a:pt x="5165" y="210"/>
                </a:lnTo>
                <a:lnTo>
                  <a:pt x="5165" y="210"/>
                </a:lnTo>
                <a:lnTo>
                  <a:pt x="5166" y="210"/>
                </a:lnTo>
                <a:lnTo>
                  <a:pt x="5166" y="212"/>
                </a:lnTo>
                <a:lnTo>
                  <a:pt x="5166" y="212"/>
                </a:lnTo>
                <a:lnTo>
                  <a:pt x="5167" y="212"/>
                </a:lnTo>
                <a:lnTo>
                  <a:pt x="5167" y="210"/>
                </a:lnTo>
                <a:lnTo>
                  <a:pt x="5167" y="212"/>
                </a:lnTo>
                <a:lnTo>
                  <a:pt x="5167" y="212"/>
                </a:lnTo>
                <a:lnTo>
                  <a:pt x="5167" y="212"/>
                </a:lnTo>
                <a:lnTo>
                  <a:pt x="5169" y="208"/>
                </a:lnTo>
                <a:lnTo>
                  <a:pt x="5169" y="208"/>
                </a:lnTo>
                <a:lnTo>
                  <a:pt x="5169" y="209"/>
                </a:lnTo>
                <a:lnTo>
                  <a:pt x="5169" y="191"/>
                </a:lnTo>
                <a:lnTo>
                  <a:pt x="5170" y="214"/>
                </a:lnTo>
                <a:lnTo>
                  <a:pt x="5170" y="214"/>
                </a:lnTo>
                <a:lnTo>
                  <a:pt x="5170" y="214"/>
                </a:lnTo>
                <a:lnTo>
                  <a:pt x="5170" y="62"/>
                </a:lnTo>
                <a:lnTo>
                  <a:pt x="5171" y="212"/>
                </a:lnTo>
                <a:lnTo>
                  <a:pt x="5171" y="212"/>
                </a:lnTo>
                <a:lnTo>
                  <a:pt x="5171" y="213"/>
                </a:lnTo>
                <a:lnTo>
                  <a:pt x="5171" y="170"/>
                </a:lnTo>
                <a:lnTo>
                  <a:pt x="5172" y="210"/>
                </a:lnTo>
                <a:lnTo>
                  <a:pt x="5172" y="210"/>
                </a:lnTo>
                <a:lnTo>
                  <a:pt x="5172" y="180"/>
                </a:lnTo>
                <a:lnTo>
                  <a:pt x="5173" y="212"/>
                </a:lnTo>
                <a:lnTo>
                  <a:pt x="5173" y="212"/>
                </a:lnTo>
                <a:lnTo>
                  <a:pt x="5173" y="212"/>
                </a:lnTo>
                <a:lnTo>
                  <a:pt x="5174" y="212"/>
                </a:lnTo>
                <a:lnTo>
                  <a:pt x="5174" y="163"/>
                </a:lnTo>
                <a:lnTo>
                  <a:pt x="5174" y="206"/>
                </a:lnTo>
                <a:lnTo>
                  <a:pt x="5175" y="207"/>
                </a:lnTo>
                <a:lnTo>
                  <a:pt x="5175" y="160"/>
                </a:lnTo>
                <a:lnTo>
                  <a:pt x="5175" y="212"/>
                </a:lnTo>
                <a:lnTo>
                  <a:pt x="5175" y="205"/>
                </a:lnTo>
                <a:lnTo>
                  <a:pt x="5175" y="205"/>
                </a:lnTo>
                <a:lnTo>
                  <a:pt x="5176" y="209"/>
                </a:lnTo>
                <a:lnTo>
                  <a:pt x="5176" y="165"/>
                </a:lnTo>
                <a:lnTo>
                  <a:pt x="5177" y="180"/>
                </a:lnTo>
                <a:lnTo>
                  <a:pt x="5177" y="178"/>
                </a:lnTo>
                <a:lnTo>
                  <a:pt x="5177" y="170"/>
                </a:lnTo>
                <a:lnTo>
                  <a:pt x="5178" y="210"/>
                </a:lnTo>
                <a:lnTo>
                  <a:pt x="5178" y="204"/>
                </a:lnTo>
                <a:lnTo>
                  <a:pt x="5178" y="205"/>
                </a:lnTo>
                <a:lnTo>
                  <a:pt x="5178" y="215"/>
                </a:lnTo>
                <a:lnTo>
                  <a:pt x="5179" y="210"/>
                </a:lnTo>
                <a:lnTo>
                  <a:pt x="5179" y="210"/>
                </a:lnTo>
                <a:lnTo>
                  <a:pt x="5180" y="210"/>
                </a:lnTo>
                <a:lnTo>
                  <a:pt x="5180" y="212"/>
                </a:lnTo>
                <a:lnTo>
                  <a:pt x="5180" y="212"/>
                </a:lnTo>
                <a:lnTo>
                  <a:pt x="5180" y="212"/>
                </a:lnTo>
                <a:lnTo>
                  <a:pt x="5180" y="212"/>
                </a:lnTo>
                <a:lnTo>
                  <a:pt x="5181" y="210"/>
                </a:lnTo>
                <a:lnTo>
                  <a:pt x="5181" y="212"/>
                </a:lnTo>
                <a:lnTo>
                  <a:pt x="5181" y="212"/>
                </a:lnTo>
                <a:lnTo>
                  <a:pt x="5182" y="210"/>
                </a:lnTo>
                <a:lnTo>
                  <a:pt x="5182" y="210"/>
                </a:lnTo>
                <a:lnTo>
                  <a:pt x="5183" y="210"/>
                </a:lnTo>
                <a:lnTo>
                  <a:pt x="5183" y="133"/>
                </a:lnTo>
                <a:lnTo>
                  <a:pt x="5184" y="208"/>
                </a:lnTo>
                <a:lnTo>
                  <a:pt x="5184" y="208"/>
                </a:lnTo>
                <a:lnTo>
                  <a:pt x="5184" y="214"/>
                </a:lnTo>
                <a:lnTo>
                  <a:pt x="5184" y="67"/>
                </a:lnTo>
                <a:lnTo>
                  <a:pt x="5185" y="209"/>
                </a:lnTo>
                <a:lnTo>
                  <a:pt x="5185" y="195"/>
                </a:lnTo>
                <a:lnTo>
                  <a:pt x="5185" y="214"/>
                </a:lnTo>
                <a:lnTo>
                  <a:pt x="5185" y="168"/>
                </a:lnTo>
                <a:lnTo>
                  <a:pt x="5186" y="209"/>
                </a:lnTo>
                <a:lnTo>
                  <a:pt x="5186" y="207"/>
                </a:lnTo>
                <a:lnTo>
                  <a:pt x="5186" y="210"/>
                </a:lnTo>
                <a:lnTo>
                  <a:pt x="5186" y="168"/>
                </a:lnTo>
                <a:lnTo>
                  <a:pt x="5187" y="205"/>
                </a:lnTo>
                <a:lnTo>
                  <a:pt x="5187" y="205"/>
                </a:lnTo>
                <a:lnTo>
                  <a:pt x="5187" y="211"/>
                </a:lnTo>
                <a:lnTo>
                  <a:pt x="5188" y="204"/>
                </a:lnTo>
                <a:lnTo>
                  <a:pt x="5188" y="208"/>
                </a:lnTo>
                <a:lnTo>
                  <a:pt x="5188" y="208"/>
                </a:lnTo>
                <a:lnTo>
                  <a:pt x="5188" y="210"/>
                </a:lnTo>
                <a:lnTo>
                  <a:pt x="5189" y="163"/>
                </a:lnTo>
                <a:lnTo>
                  <a:pt x="5189" y="165"/>
                </a:lnTo>
                <a:lnTo>
                  <a:pt x="5189" y="206"/>
                </a:lnTo>
                <a:lnTo>
                  <a:pt x="5190" y="170"/>
                </a:lnTo>
                <a:lnTo>
                  <a:pt x="5190" y="213"/>
                </a:lnTo>
                <a:lnTo>
                  <a:pt x="5190" y="201"/>
                </a:lnTo>
                <a:lnTo>
                  <a:pt x="5191" y="201"/>
                </a:lnTo>
                <a:lnTo>
                  <a:pt x="5191" y="199"/>
                </a:lnTo>
                <a:lnTo>
                  <a:pt x="5192" y="211"/>
                </a:lnTo>
                <a:lnTo>
                  <a:pt x="5192" y="211"/>
                </a:lnTo>
                <a:lnTo>
                  <a:pt x="5192" y="211"/>
                </a:lnTo>
                <a:lnTo>
                  <a:pt x="5193" y="208"/>
                </a:lnTo>
                <a:lnTo>
                  <a:pt x="5193" y="212"/>
                </a:lnTo>
                <a:lnTo>
                  <a:pt x="5193" y="211"/>
                </a:lnTo>
                <a:lnTo>
                  <a:pt x="5193" y="212"/>
                </a:lnTo>
                <a:lnTo>
                  <a:pt x="5194" y="210"/>
                </a:lnTo>
                <a:lnTo>
                  <a:pt x="5194" y="212"/>
                </a:lnTo>
                <a:lnTo>
                  <a:pt x="5194" y="212"/>
                </a:lnTo>
                <a:lnTo>
                  <a:pt x="5194" y="210"/>
                </a:lnTo>
                <a:lnTo>
                  <a:pt x="5195" y="212"/>
                </a:lnTo>
                <a:lnTo>
                  <a:pt x="5195" y="210"/>
                </a:lnTo>
                <a:lnTo>
                  <a:pt x="5195" y="210"/>
                </a:lnTo>
                <a:lnTo>
                  <a:pt x="5196" y="212"/>
                </a:lnTo>
                <a:lnTo>
                  <a:pt x="5196" y="210"/>
                </a:lnTo>
                <a:lnTo>
                  <a:pt x="5196" y="210"/>
                </a:lnTo>
                <a:lnTo>
                  <a:pt x="5196" y="210"/>
                </a:lnTo>
                <a:lnTo>
                  <a:pt x="5197" y="214"/>
                </a:lnTo>
                <a:lnTo>
                  <a:pt x="5197" y="206"/>
                </a:lnTo>
                <a:lnTo>
                  <a:pt x="5197" y="207"/>
                </a:lnTo>
                <a:lnTo>
                  <a:pt x="5198" y="209"/>
                </a:lnTo>
                <a:lnTo>
                  <a:pt x="5198" y="67"/>
                </a:lnTo>
                <a:lnTo>
                  <a:pt x="5198" y="215"/>
                </a:lnTo>
                <a:lnTo>
                  <a:pt x="5198" y="211"/>
                </a:lnTo>
                <a:lnTo>
                  <a:pt x="5199" y="211"/>
                </a:lnTo>
                <a:lnTo>
                  <a:pt x="5199" y="215"/>
                </a:lnTo>
                <a:lnTo>
                  <a:pt x="5199" y="151"/>
                </a:lnTo>
                <a:lnTo>
                  <a:pt x="5200" y="210"/>
                </a:lnTo>
                <a:lnTo>
                  <a:pt x="5200" y="204"/>
                </a:lnTo>
                <a:lnTo>
                  <a:pt x="5201" y="211"/>
                </a:lnTo>
                <a:lnTo>
                  <a:pt x="5201" y="186"/>
                </a:lnTo>
                <a:lnTo>
                  <a:pt x="5201" y="210"/>
                </a:lnTo>
                <a:lnTo>
                  <a:pt x="5201" y="208"/>
                </a:lnTo>
                <a:lnTo>
                  <a:pt x="5201" y="212"/>
                </a:lnTo>
                <a:lnTo>
                  <a:pt x="5202" y="203"/>
                </a:lnTo>
                <a:lnTo>
                  <a:pt x="5202" y="209"/>
                </a:lnTo>
                <a:lnTo>
                  <a:pt x="5202" y="210"/>
                </a:lnTo>
                <a:lnTo>
                  <a:pt x="5202" y="174"/>
                </a:lnTo>
                <a:lnTo>
                  <a:pt x="5203" y="207"/>
                </a:lnTo>
                <a:lnTo>
                  <a:pt x="5203" y="206"/>
                </a:lnTo>
                <a:lnTo>
                  <a:pt x="5204" y="212"/>
                </a:lnTo>
                <a:lnTo>
                  <a:pt x="5204" y="164"/>
                </a:lnTo>
                <a:lnTo>
                  <a:pt x="5204" y="197"/>
                </a:lnTo>
                <a:lnTo>
                  <a:pt x="5204" y="197"/>
                </a:lnTo>
                <a:lnTo>
                  <a:pt x="5204" y="199"/>
                </a:lnTo>
                <a:lnTo>
                  <a:pt x="5205" y="196"/>
                </a:lnTo>
                <a:lnTo>
                  <a:pt x="5205" y="199"/>
                </a:lnTo>
                <a:lnTo>
                  <a:pt x="5206" y="199"/>
                </a:lnTo>
                <a:lnTo>
                  <a:pt x="5206" y="196"/>
                </a:lnTo>
                <a:lnTo>
                  <a:pt x="5206" y="211"/>
                </a:lnTo>
                <a:lnTo>
                  <a:pt x="5206" y="210"/>
                </a:lnTo>
                <a:lnTo>
                  <a:pt x="5206" y="210"/>
                </a:lnTo>
                <a:lnTo>
                  <a:pt x="5207" y="211"/>
                </a:lnTo>
                <a:lnTo>
                  <a:pt x="5207" y="210"/>
                </a:lnTo>
                <a:lnTo>
                  <a:pt x="5208" y="211"/>
                </a:lnTo>
                <a:lnTo>
                  <a:pt x="5208" y="211"/>
                </a:lnTo>
                <a:lnTo>
                  <a:pt x="5208" y="210"/>
                </a:lnTo>
                <a:lnTo>
                  <a:pt x="5209" y="211"/>
                </a:lnTo>
                <a:lnTo>
                  <a:pt x="5209" y="211"/>
                </a:lnTo>
                <a:lnTo>
                  <a:pt x="5209" y="211"/>
                </a:lnTo>
                <a:lnTo>
                  <a:pt x="5209" y="211"/>
                </a:lnTo>
                <a:lnTo>
                  <a:pt x="5209" y="210"/>
                </a:lnTo>
                <a:lnTo>
                  <a:pt x="5210" y="211"/>
                </a:lnTo>
                <a:lnTo>
                  <a:pt x="5210" y="211"/>
                </a:lnTo>
                <a:lnTo>
                  <a:pt x="5210" y="211"/>
                </a:lnTo>
                <a:lnTo>
                  <a:pt x="5211" y="196"/>
                </a:lnTo>
                <a:lnTo>
                  <a:pt x="5211" y="209"/>
                </a:lnTo>
                <a:lnTo>
                  <a:pt x="5211" y="209"/>
                </a:lnTo>
                <a:lnTo>
                  <a:pt x="5212" y="72"/>
                </a:lnTo>
                <a:lnTo>
                  <a:pt x="5212" y="215"/>
                </a:lnTo>
                <a:lnTo>
                  <a:pt x="5212" y="209"/>
                </a:lnTo>
                <a:lnTo>
                  <a:pt x="5212" y="208"/>
                </a:lnTo>
                <a:lnTo>
                  <a:pt x="5213" y="168"/>
                </a:lnTo>
                <a:lnTo>
                  <a:pt x="5213" y="214"/>
                </a:lnTo>
                <a:lnTo>
                  <a:pt x="5214" y="214"/>
                </a:lnTo>
                <a:lnTo>
                  <a:pt x="5214" y="215"/>
                </a:lnTo>
                <a:lnTo>
                  <a:pt x="5214" y="208"/>
                </a:lnTo>
                <a:lnTo>
                  <a:pt x="5214" y="212"/>
                </a:lnTo>
                <a:lnTo>
                  <a:pt x="5214" y="212"/>
                </a:lnTo>
                <a:lnTo>
                  <a:pt x="5215" y="212"/>
                </a:lnTo>
                <a:lnTo>
                  <a:pt x="5216" y="166"/>
                </a:lnTo>
                <a:lnTo>
                  <a:pt x="5216" y="210"/>
                </a:lnTo>
                <a:lnTo>
                  <a:pt x="5216" y="210"/>
                </a:lnTo>
                <a:lnTo>
                  <a:pt x="5216" y="200"/>
                </a:lnTo>
                <a:lnTo>
                  <a:pt x="5217" y="206"/>
                </a:lnTo>
                <a:lnTo>
                  <a:pt x="5217" y="207"/>
                </a:lnTo>
                <a:lnTo>
                  <a:pt x="5217" y="130"/>
                </a:lnTo>
                <a:lnTo>
                  <a:pt x="5218" y="212"/>
                </a:lnTo>
                <a:lnTo>
                  <a:pt x="5218" y="207"/>
                </a:lnTo>
                <a:lnTo>
                  <a:pt x="5218" y="204"/>
                </a:lnTo>
                <a:lnTo>
                  <a:pt x="5218" y="209"/>
                </a:lnTo>
                <a:lnTo>
                  <a:pt x="5219" y="162"/>
                </a:lnTo>
                <a:lnTo>
                  <a:pt x="5219" y="202"/>
                </a:lnTo>
                <a:lnTo>
                  <a:pt x="5219" y="202"/>
                </a:lnTo>
                <a:lnTo>
                  <a:pt x="5219" y="197"/>
                </a:lnTo>
                <a:lnTo>
                  <a:pt x="5220" y="211"/>
                </a:lnTo>
                <a:lnTo>
                  <a:pt x="5220" y="211"/>
                </a:lnTo>
                <a:lnTo>
                  <a:pt x="5220" y="211"/>
                </a:lnTo>
                <a:lnTo>
                  <a:pt x="5221" y="210"/>
                </a:lnTo>
                <a:lnTo>
                  <a:pt x="5221" y="215"/>
                </a:lnTo>
                <a:lnTo>
                  <a:pt x="5221" y="215"/>
                </a:lnTo>
                <a:lnTo>
                  <a:pt x="5222" y="215"/>
                </a:lnTo>
                <a:lnTo>
                  <a:pt x="5222" y="210"/>
                </a:lnTo>
                <a:lnTo>
                  <a:pt x="5222" y="215"/>
                </a:lnTo>
                <a:lnTo>
                  <a:pt x="5222" y="211"/>
                </a:lnTo>
                <a:lnTo>
                  <a:pt x="5223" y="215"/>
                </a:lnTo>
                <a:lnTo>
                  <a:pt x="5223" y="210"/>
                </a:lnTo>
                <a:lnTo>
                  <a:pt x="5223" y="215"/>
                </a:lnTo>
                <a:lnTo>
                  <a:pt x="5224" y="211"/>
                </a:lnTo>
                <a:lnTo>
                  <a:pt x="5224" y="211"/>
                </a:lnTo>
                <a:lnTo>
                  <a:pt x="5224" y="215"/>
                </a:lnTo>
                <a:lnTo>
                  <a:pt x="5224" y="167"/>
                </a:lnTo>
                <a:lnTo>
                  <a:pt x="5225" y="212"/>
                </a:lnTo>
                <a:lnTo>
                  <a:pt x="5225" y="213"/>
                </a:lnTo>
                <a:lnTo>
                  <a:pt x="5225" y="213"/>
                </a:lnTo>
                <a:lnTo>
                  <a:pt x="5225" y="67"/>
                </a:lnTo>
                <a:lnTo>
                  <a:pt x="5226" y="213"/>
                </a:lnTo>
                <a:lnTo>
                  <a:pt x="5226" y="213"/>
                </a:lnTo>
                <a:lnTo>
                  <a:pt x="5226" y="208"/>
                </a:lnTo>
                <a:lnTo>
                  <a:pt x="5227" y="216"/>
                </a:lnTo>
                <a:lnTo>
                  <a:pt x="5227" y="215"/>
                </a:lnTo>
                <a:lnTo>
                  <a:pt x="5227" y="215"/>
                </a:lnTo>
                <a:lnTo>
                  <a:pt x="5227" y="215"/>
                </a:lnTo>
                <a:lnTo>
                  <a:pt x="5228" y="216"/>
                </a:lnTo>
                <a:lnTo>
                  <a:pt x="5228" y="216"/>
                </a:lnTo>
                <a:lnTo>
                  <a:pt x="5228" y="216"/>
                </a:lnTo>
                <a:lnTo>
                  <a:pt x="5228" y="215"/>
                </a:lnTo>
                <a:lnTo>
                  <a:pt x="5229" y="216"/>
                </a:lnTo>
                <a:lnTo>
                  <a:pt x="5229" y="216"/>
                </a:lnTo>
                <a:lnTo>
                  <a:pt x="5230" y="216"/>
                </a:lnTo>
                <a:lnTo>
                  <a:pt x="5230" y="213"/>
                </a:lnTo>
                <a:lnTo>
                  <a:pt x="5230" y="216"/>
                </a:lnTo>
                <a:lnTo>
                  <a:pt x="5230" y="216"/>
                </a:lnTo>
                <a:lnTo>
                  <a:pt x="5231" y="216"/>
                </a:lnTo>
                <a:lnTo>
                  <a:pt x="5231" y="216"/>
                </a:lnTo>
                <a:lnTo>
                  <a:pt x="5231" y="213"/>
                </a:lnTo>
                <a:lnTo>
                  <a:pt x="5232" y="216"/>
                </a:lnTo>
                <a:lnTo>
                  <a:pt x="5232" y="216"/>
                </a:lnTo>
                <a:lnTo>
                  <a:pt x="5232" y="216"/>
                </a:lnTo>
                <a:lnTo>
                  <a:pt x="5233" y="214"/>
                </a:lnTo>
                <a:lnTo>
                  <a:pt x="5233" y="214"/>
                </a:lnTo>
                <a:lnTo>
                  <a:pt x="5234" y="216"/>
                </a:lnTo>
                <a:lnTo>
                  <a:pt x="5234" y="216"/>
                </a:lnTo>
                <a:lnTo>
                  <a:pt x="5234" y="216"/>
                </a:lnTo>
                <a:lnTo>
                  <a:pt x="5234" y="214"/>
                </a:lnTo>
                <a:lnTo>
                  <a:pt x="5235" y="215"/>
                </a:lnTo>
                <a:lnTo>
                  <a:pt x="5235" y="215"/>
                </a:lnTo>
                <a:lnTo>
                  <a:pt x="5235" y="215"/>
                </a:lnTo>
                <a:lnTo>
                  <a:pt x="5236" y="216"/>
                </a:lnTo>
                <a:lnTo>
                  <a:pt x="5236" y="216"/>
                </a:lnTo>
                <a:lnTo>
                  <a:pt x="5236" y="216"/>
                </a:lnTo>
                <a:lnTo>
                  <a:pt x="5236" y="216"/>
                </a:lnTo>
                <a:lnTo>
                  <a:pt x="5236" y="215"/>
                </a:lnTo>
                <a:lnTo>
                  <a:pt x="5237" y="216"/>
                </a:lnTo>
                <a:lnTo>
                  <a:pt x="5238" y="216"/>
                </a:lnTo>
                <a:lnTo>
                  <a:pt x="5238" y="216"/>
                </a:lnTo>
                <a:lnTo>
                  <a:pt x="5238" y="216"/>
                </a:lnTo>
                <a:lnTo>
                  <a:pt x="5239" y="216"/>
                </a:lnTo>
                <a:lnTo>
                  <a:pt x="5239" y="215"/>
                </a:lnTo>
                <a:lnTo>
                  <a:pt x="5240" y="216"/>
                </a:lnTo>
                <a:lnTo>
                  <a:pt x="5240" y="216"/>
                </a:lnTo>
                <a:lnTo>
                  <a:pt x="5240" y="216"/>
                </a:lnTo>
                <a:lnTo>
                  <a:pt x="5241" y="216"/>
                </a:lnTo>
                <a:lnTo>
                  <a:pt x="5241" y="216"/>
                </a:lnTo>
                <a:lnTo>
                  <a:pt x="5241" y="216"/>
                </a:lnTo>
                <a:lnTo>
                  <a:pt x="5241" y="216"/>
                </a:lnTo>
                <a:lnTo>
                  <a:pt x="5241" y="215"/>
                </a:lnTo>
                <a:lnTo>
                  <a:pt x="5242" y="216"/>
                </a:lnTo>
                <a:lnTo>
                  <a:pt x="5242" y="216"/>
                </a:lnTo>
                <a:lnTo>
                  <a:pt x="5242" y="216"/>
                </a:lnTo>
                <a:lnTo>
                  <a:pt x="5243" y="215"/>
                </a:lnTo>
                <a:lnTo>
                  <a:pt x="5243" y="215"/>
                </a:lnTo>
                <a:lnTo>
                  <a:pt x="5243" y="215"/>
                </a:lnTo>
                <a:lnTo>
                  <a:pt x="5244" y="216"/>
                </a:lnTo>
                <a:lnTo>
                  <a:pt x="5244" y="216"/>
                </a:lnTo>
                <a:lnTo>
                  <a:pt x="5244" y="216"/>
                </a:lnTo>
                <a:lnTo>
                  <a:pt x="5245" y="214"/>
                </a:lnTo>
                <a:lnTo>
                  <a:pt x="5245" y="215"/>
                </a:lnTo>
                <a:lnTo>
                  <a:pt x="5245" y="213"/>
                </a:lnTo>
                <a:lnTo>
                  <a:pt x="5246" y="216"/>
                </a:lnTo>
                <a:lnTo>
                  <a:pt x="5246" y="216"/>
                </a:lnTo>
                <a:lnTo>
                  <a:pt x="5247" y="216"/>
                </a:lnTo>
                <a:lnTo>
                  <a:pt x="5247" y="214"/>
                </a:lnTo>
                <a:lnTo>
                  <a:pt x="5247" y="216"/>
                </a:lnTo>
                <a:lnTo>
                  <a:pt x="5248" y="215"/>
                </a:lnTo>
                <a:lnTo>
                  <a:pt x="5248" y="215"/>
                </a:lnTo>
                <a:lnTo>
                  <a:pt x="5248" y="216"/>
                </a:lnTo>
                <a:lnTo>
                  <a:pt x="5249" y="214"/>
                </a:lnTo>
                <a:lnTo>
                  <a:pt x="5249" y="216"/>
                </a:lnTo>
                <a:lnTo>
                  <a:pt x="5249" y="216"/>
                </a:lnTo>
                <a:lnTo>
                  <a:pt x="5249" y="216"/>
                </a:lnTo>
                <a:lnTo>
                  <a:pt x="5250" y="215"/>
                </a:lnTo>
                <a:lnTo>
                  <a:pt x="5250" y="215"/>
                </a:lnTo>
                <a:lnTo>
                  <a:pt x="5250" y="215"/>
                </a:lnTo>
                <a:lnTo>
                  <a:pt x="5250" y="214"/>
                </a:lnTo>
                <a:lnTo>
                  <a:pt x="5250" y="216"/>
                </a:lnTo>
                <a:lnTo>
                  <a:pt x="5251" y="216"/>
                </a:lnTo>
                <a:lnTo>
                  <a:pt x="5251" y="216"/>
                </a:lnTo>
                <a:lnTo>
                  <a:pt x="5251" y="216"/>
                </a:lnTo>
                <a:lnTo>
                  <a:pt x="5252" y="215"/>
                </a:lnTo>
                <a:lnTo>
                  <a:pt x="5252" y="215"/>
                </a:lnTo>
                <a:lnTo>
                  <a:pt x="5252" y="215"/>
                </a:lnTo>
                <a:lnTo>
                  <a:pt x="5252" y="214"/>
                </a:lnTo>
                <a:lnTo>
                  <a:pt x="5253" y="216"/>
                </a:lnTo>
                <a:lnTo>
                  <a:pt x="5253" y="216"/>
                </a:lnTo>
                <a:lnTo>
                  <a:pt x="5253" y="216"/>
                </a:lnTo>
                <a:lnTo>
                  <a:pt x="5254" y="216"/>
                </a:lnTo>
                <a:lnTo>
                  <a:pt x="5254" y="216"/>
                </a:lnTo>
                <a:lnTo>
                  <a:pt x="5255" y="216"/>
                </a:lnTo>
                <a:lnTo>
                  <a:pt x="5255" y="215"/>
                </a:lnTo>
                <a:lnTo>
                  <a:pt x="5255" y="216"/>
                </a:lnTo>
                <a:lnTo>
                  <a:pt x="5256" y="216"/>
                </a:lnTo>
                <a:lnTo>
                  <a:pt x="5256" y="216"/>
                </a:lnTo>
                <a:lnTo>
                  <a:pt x="5256" y="216"/>
                </a:lnTo>
                <a:lnTo>
                  <a:pt x="5257" y="216"/>
                </a:lnTo>
                <a:lnTo>
                  <a:pt x="5257" y="216"/>
                </a:lnTo>
                <a:lnTo>
                  <a:pt x="5257" y="216"/>
                </a:lnTo>
                <a:lnTo>
                  <a:pt x="5257" y="215"/>
                </a:lnTo>
                <a:lnTo>
                  <a:pt x="5258" y="216"/>
                </a:lnTo>
                <a:lnTo>
                  <a:pt x="5258" y="216"/>
                </a:lnTo>
                <a:lnTo>
                  <a:pt x="5258" y="214"/>
                </a:lnTo>
                <a:lnTo>
                  <a:pt x="5259" y="216"/>
                </a:lnTo>
                <a:lnTo>
                  <a:pt x="5259" y="216"/>
                </a:lnTo>
                <a:lnTo>
                  <a:pt x="5259" y="216"/>
                </a:lnTo>
                <a:lnTo>
                  <a:pt x="5259" y="216"/>
                </a:lnTo>
                <a:lnTo>
                  <a:pt x="5259" y="208"/>
                </a:lnTo>
                <a:lnTo>
                  <a:pt x="5260" y="216"/>
                </a:lnTo>
                <a:lnTo>
                  <a:pt x="5261" y="216"/>
                </a:lnTo>
                <a:lnTo>
                  <a:pt x="5261" y="216"/>
                </a:lnTo>
                <a:lnTo>
                  <a:pt x="5261" y="216"/>
                </a:lnTo>
                <a:lnTo>
                  <a:pt x="5261" y="216"/>
                </a:lnTo>
                <a:lnTo>
                  <a:pt x="5262" y="216"/>
                </a:lnTo>
                <a:lnTo>
                  <a:pt x="5262" y="213"/>
                </a:lnTo>
                <a:lnTo>
                  <a:pt x="5262" y="216"/>
                </a:lnTo>
                <a:lnTo>
                  <a:pt x="5263" y="216"/>
                </a:lnTo>
                <a:lnTo>
                  <a:pt x="5263" y="216"/>
                </a:lnTo>
                <a:lnTo>
                  <a:pt x="5263" y="216"/>
                </a:lnTo>
                <a:lnTo>
                  <a:pt x="5264" y="216"/>
                </a:lnTo>
                <a:lnTo>
                  <a:pt x="5264" y="216"/>
                </a:lnTo>
                <a:lnTo>
                  <a:pt x="5264" y="216"/>
                </a:lnTo>
                <a:lnTo>
                  <a:pt x="5264" y="215"/>
                </a:lnTo>
                <a:lnTo>
                  <a:pt x="5265" y="216"/>
                </a:lnTo>
                <a:lnTo>
                  <a:pt x="5265" y="216"/>
                </a:lnTo>
                <a:lnTo>
                  <a:pt x="5265" y="216"/>
                </a:lnTo>
                <a:lnTo>
                  <a:pt x="5266" y="215"/>
                </a:lnTo>
                <a:lnTo>
                  <a:pt x="5266" y="215"/>
                </a:lnTo>
                <a:lnTo>
                  <a:pt x="5266" y="213"/>
                </a:lnTo>
                <a:lnTo>
                  <a:pt x="5267" y="216"/>
                </a:lnTo>
                <a:lnTo>
                  <a:pt x="5267" y="216"/>
                </a:lnTo>
                <a:lnTo>
                  <a:pt x="5267" y="216"/>
                </a:lnTo>
                <a:lnTo>
                  <a:pt x="5267" y="216"/>
                </a:lnTo>
                <a:lnTo>
                  <a:pt x="5268" y="214"/>
                </a:lnTo>
                <a:lnTo>
                  <a:pt x="5268" y="215"/>
                </a:lnTo>
                <a:lnTo>
                  <a:pt x="5269" y="215"/>
                </a:lnTo>
                <a:lnTo>
                  <a:pt x="5269" y="215"/>
                </a:lnTo>
                <a:lnTo>
                  <a:pt x="5269" y="216"/>
                </a:lnTo>
                <a:lnTo>
                  <a:pt x="5269" y="216"/>
                </a:lnTo>
                <a:lnTo>
                  <a:pt x="5270" y="216"/>
                </a:lnTo>
                <a:lnTo>
                  <a:pt x="5270" y="216"/>
                </a:lnTo>
                <a:lnTo>
                  <a:pt x="5270" y="215"/>
                </a:lnTo>
                <a:lnTo>
                  <a:pt x="5271" y="216"/>
                </a:lnTo>
                <a:lnTo>
                  <a:pt x="5271" y="216"/>
                </a:lnTo>
                <a:lnTo>
                  <a:pt x="5271" y="216"/>
                </a:lnTo>
                <a:lnTo>
                  <a:pt x="5272" y="213"/>
                </a:lnTo>
                <a:lnTo>
                  <a:pt x="5272" y="215"/>
                </a:lnTo>
                <a:lnTo>
                  <a:pt x="5272" y="213"/>
                </a:lnTo>
                <a:lnTo>
                  <a:pt x="5272" y="215"/>
                </a:lnTo>
                <a:lnTo>
                  <a:pt x="5273" y="167"/>
                </a:lnTo>
                <a:lnTo>
                  <a:pt x="5273" y="204"/>
                </a:lnTo>
                <a:lnTo>
                  <a:pt x="5273" y="204"/>
                </a:lnTo>
                <a:lnTo>
                  <a:pt x="5273" y="158"/>
                </a:lnTo>
                <a:lnTo>
                  <a:pt x="5274" y="208"/>
                </a:lnTo>
                <a:lnTo>
                  <a:pt x="5274" y="207"/>
                </a:lnTo>
                <a:lnTo>
                  <a:pt x="5274" y="207"/>
                </a:lnTo>
                <a:lnTo>
                  <a:pt x="5274" y="167"/>
                </a:lnTo>
                <a:lnTo>
                  <a:pt x="5274" y="211"/>
                </a:lnTo>
                <a:lnTo>
                  <a:pt x="5275" y="209"/>
                </a:lnTo>
                <a:lnTo>
                  <a:pt x="5275" y="209"/>
                </a:lnTo>
                <a:lnTo>
                  <a:pt x="5275" y="209"/>
                </a:lnTo>
                <a:lnTo>
                  <a:pt x="5276" y="164"/>
                </a:lnTo>
                <a:lnTo>
                  <a:pt x="5276" y="193"/>
                </a:lnTo>
                <a:lnTo>
                  <a:pt x="5277" y="195"/>
                </a:lnTo>
                <a:lnTo>
                  <a:pt x="5277" y="207"/>
                </a:lnTo>
                <a:lnTo>
                  <a:pt x="5277" y="207"/>
                </a:lnTo>
                <a:lnTo>
                  <a:pt x="5278" y="207"/>
                </a:lnTo>
                <a:lnTo>
                  <a:pt x="5278" y="205"/>
                </a:lnTo>
                <a:lnTo>
                  <a:pt x="5278" y="212"/>
                </a:lnTo>
                <a:lnTo>
                  <a:pt x="5279" y="212"/>
                </a:lnTo>
                <a:lnTo>
                  <a:pt x="5279" y="212"/>
                </a:lnTo>
                <a:lnTo>
                  <a:pt x="5279" y="210"/>
                </a:lnTo>
                <a:lnTo>
                  <a:pt x="5279" y="212"/>
                </a:lnTo>
                <a:lnTo>
                  <a:pt x="5280" y="212"/>
                </a:lnTo>
                <a:lnTo>
                  <a:pt x="5280" y="212"/>
                </a:lnTo>
                <a:lnTo>
                  <a:pt x="5280" y="212"/>
                </a:lnTo>
                <a:lnTo>
                  <a:pt x="5281" y="57"/>
                </a:lnTo>
                <a:lnTo>
                  <a:pt x="5281" y="207"/>
                </a:lnTo>
                <a:lnTo>
                  <a:pt x="5281" y="208"/>
                </a:lnTo>
                <a:lnTo>
                  <a:pt x="5281" y="213"/>
                </a:lnTo>
                <a:lnTo>
                  <a:pt x="5282" y="143"/>
                </a:lnTo>
                <a:lnTo>
                  <a:pt x="5282" y="210"/>
                </a:lnTo>
                <a:lnTo>
                  <a:pt x="5282" y="210"/>
                </a:lnTo>
                <a:lnTo>
                  <a:pt x="5282" y="206"/>
                </a:lnTo>
                <a:lnTo>
                  <a:pt x="5283" y="212"/>
                </a:lnTo>
                <a:lnTo>
                  <a:pt x="5283" y="210"/>
                </a:lnTo>
                <a:lnTo>
                  <a:pt x="5283" y="210"/>
                </a:lnTo>
                <a:lnTo>
                  <a:pt x="5284" y="216"/>
                </a:lnTo>
                <a:lnTo>
                  <a:pt x="5284" y="210"/>
                </a:lnTo>
                <a:lnTo>
                  <a:pt x="5284" y="210"/>
                </a:lnTo>
                <a:lnTo>
                  <a:pt x="5284" y="211"/>
                </a:lnTo>
                <a:lnTo>
                  <a:pt x="5285" y="216"/>
                </a:lnTo>
                <a:lnTo>
                  <a:pt x="5285" y="167"/>
                </a:lnTo>
                <a:lnTo>
                  <a:pt x="5285" y="175"/>
                </a:lnTo>
                <a:lnTo>
                  <a:pt x="5286" y="176"/>
                </a:lnTo>
                <a:lnTo>
                  <a:pt x="5286" y="210"/>
                </a:lnTo>
                <a:lnTo>
                  <a:pt x="5286" y="167"/>
                </a:lnTo>
                <a:lnTo>
                  <a:pt x="5287" y="177"/>
                </a:lnTo>
                <a:lnTo>
                  <a:pt x="5287" y="207"/>
                </a:lnTo>
                <a:lnTo>
                  <a:pt x="5287" y="208"/>
                </a:lnTo>
                <a:lnTo>
                  <a:pt x="5287" y="133"/>
                </a:lnTo>
                <a:lnTo>
                  <a:pt x="5288" y="157"/>
                </a:lnTo>
                <a:lnTo>
                  <a:pt x="5288" y="158"/>
                </a:lnTo>
                <a:lnTo>
                  <a:pt x="5288" y="154"/>
                </a:lnTo>
                <a:lnTo>
                  <a:pt x="5289" y="209"/>
                </a:lnTo>
                <a:lnTo>
                  <a:pt x="5289" y="198"/>
                </a:lnTo>
                <a:lnTo>
                  <a:pt x="5289" y="211"/>
                </a:lnTo>
                <a:lnTo>
                  <a:pt x="5290" y="210"/>
                </a:lnTo>
                <a:lnTo>
                  <a:pt x="5290" y="210"/>
                </a:lnTo>
                <a:lnTo>
                  <a:pt x="5290" y="199"/>
                </a:lnTo>
                <a:lnTo>
                  <a:pt x="5291" y="211"/>
                </a:lnTo>
                <a:lnTo>
                  <a:pt x="5291" y="210"/>
                </a:lnTo>
                <a:lnTo>
                  <a:pt x="5291" y="210"/>
                </a:lnTo>
                <a:lnTo>
                  <a:pt x="5292" y="212"/>
                </a:lnTo>
                <a:lnTo>
                  <a:pt x="5292" y="210"/>
                </a:lnTo>
                <a:lnTo>
                  <a:pt x="5292" y="212"/>
                </a:lnTo>
                <a:lnTo>
                  <a:pt x="5292" y="212"/>
                </a:lnTo>
                <a:lnTo>
                  <a:pt x="5293" y="211"/>
                </a:lnTo>
                <a:lnTo>
                  <a:pt x="5293" y="215"/>
                </a:lnTo>
                <a:lnTo>
                  <a:pt x="5293" y="215"/>
                </a:lnTo>
                <a:lnTo>
                  <a:pt x="5294" y="215"/>
                </a:lnTo>
                <a:lnTo>
                  <a:pt x="5294" y="215"/>
                </a:lnTo>
                <a:lnTo>
                  <a:pt x="5294" y="168"/>
                </a:lnTo>
                <a:lnTo>
                  <a:pt x="5295" y="207"/>
                </a:lnTo>
                <a:lnTo>
                  <a:pt x="5295" y="208"/>
                </a:lnTo>
                <a:lnTo>
                  <a:pt x="5295" y="70"/>
                </a:lnTo>
                <a:lnTo>
                  <a:pt x="5295" y="209"/>
                </a:lnTo>
                <a:lnTo>
                  <a:pt x="5296" y="209"/>
                </a:lnTo>
                <a:lnTo>
                  <a:pt x="5296" y="210"/>
                </a:lnTo>
                <a:lnTo>
                  <a:pt x="5297" y="198"/>
                </a:lnTo>
                <a:lnTo>
                  <a:pt x="5297" y="216"/>
                </a:lnTo>
                <a:lnTo>
                  <a:pt x="5297" y="212"/>
                </a:lnTo>
                <a:lnTo>
                  <a:pt x="5297" y="212"/>
                </a:lnTo>
                <a:lnTo>
                  <a:pt x="5297" y="210"/>
                </a:lnTo>
                <a:lnTo>
                  <a:pt x="5298" y="216"/>
                </a:lnTo>
                <a:lnTo>
                  <a:pt x="5298" y="212"/>
                </a:lnTo>
                <a:lnTo>
                  <a:pt x="5298" y="212"/>
                </a:lnTo>
                <a:lnTo>
                  <a:pt x="5298" y="216"/>
                </a:lnTo>
                <a:lnTo>
                  <a:pt x="5299" y="210"/>
                </a:lnTo>
                <a:lnTo>
                  <a:pt x="5299" y="214"/>
                </a:lnTo>
                <a:lnTo>
                  <a:pt x="5299" y="214"/>
                </a:lnTo>
                <a:lnTo>
                  <a:pt x="5300" y="165"/>
                </a:lnTo>
                <a:lnTo>
                  <a:pt x="5300" y="204"/>
                </a:lnTo>
                <a:lnTo>
                  <a:pt x="5301" y="173"/>
                </a:lnTo>
                <a:lnTo>
                  <a:pt x="5301" y="170"/>
                </a:lnTo>
                <a:lnTo>
                  <a:pt x="5301" y="210"/>
                </a:lnTo>
                <a:lnTo>
                  <a:pt x="5301" y="209"/>
                </a:lnTo>
                <a:lnTo>
                  <a:pt x="5302" y="209"/>
                </a:lnTo>
                <a:lnTo>
                  <a:pt x="5302" y="170"/>
                </a:lnTo>
                <a:lnTo>
                  <a:pt x="5302" y="214"/>
                </a:lnTo>
                <a:lnTo>
                  <a:pt x="5303" y="212"/>
                </a:lnTo>
                <a:lnTo>
                  <a:pt x="5303" y="212"/>
                </a:lnTo>
                <a:lnTo>
                  <a:pt x="5303" y="214"/>
                </a:lnTo>
                <a:lnTo>
                  <a:pt x="5303" y="210"/>
                </a:lnTo>
                <a:lnTo>
                  <a:pt x="5304" y="211"/>
                </a:lnTo>
                <a:lnTo>
                  <a:pt x="5304" y="211"/>
                </a:lnTo>
                <a:lnTo>
                  <a:pt x="5304" y="211"/>
                </a:lnTo>
                <a:lnTo>
                  <a:pt x="5305" y="210"/>
                </a:lnTo>
                <a:lnTo>
                  <a:pt x="5305" y="211"/>
                </a:lnTo>
                <a:lnTo>
                  <a:pt x="5305" y="211"/>
                </a:lnTo>
                <a:lnTo>
                  <a:pt x="5306" y="210"/>
                </a:lnTo>
                <a:lnTo>
                  <a:pt x="5306" y="215"/>
                </a:lnTo>
                <a:lnTo>
                  <a:pt x="5306" y="215"/>
                </a:lnTo>
                <a:lnTo>
                  <a:pt x="5306" y="215"/>
                </a:lnTo>
                <a:lnTo>
                  <a:pt x="5307" y="214"/>
                </a:lnTo>
                <a:lnTo>
                  <a:pt x="5307" y="215"/>
                </a:lnTo>
                <a:lnTo>
                  <a:pt x="5307" y="215"/>
                </a:lnTo>
                <a:lnTo>
                  <a:pt x="5308" y="170"/>
                </a:lnTo>
                <a:lnTo>
                  <a:pt x="5308" y="210"/>
                </a:lnTo>
                <a:lnTo>
                  <a:pt x="5309" y="210"/>
                </a:lnTo>
                <a:lnTo>
                  <a:pt x="5309" y="65"/>
                </a:lnTo>
                <a:lnTo>
                  <a:pt x="5309" y="208"/>
                </a:lnTo>
                <a:lnTo>
                  <a:pt x="5309" y="209"/>
                </a:lnTo>
                <a:lnTo>
                  <a:pt x="5310" y="207"/>
                </a:lnTo>
                <a:lnTo>
                  <a:pt x="5311" y="214"/>
                </a:lnTo>
                <a:lnTo>
                  <a:pt x="5311" y="214"/>
                </a:lnTo>
                <a:lnTo>
                  <a:pt x="5311" y="214"/>
                </a:lnTo>
                <a:lnTo>
                  <a:pt x="5311" y="215"/>
                </a:lnTo>
                <a:lnTo>
                  <a:pt x="5312" y="177"/>
                </a:lnTo>
                <a:lnTo>
                  <a:pt x="5312" y="177"/>
                </a:lnTo>
                <a:lnTo>
                  <a:pt x="5312" y="210"/>
                </a:lnTo>
                <a:lnTo>
                  <a:pt x="5313" y="168"/>
                </a:lnTo>
                <a:lnTo>
                  <a:pt x="5313" y="209"/>
                </a:lnTo>
                <a:lnTo>
                  <a:pt x="5313" y="210"/>
                </a:lnTo>
                <a:lnTo>
                  <a:pt x="5313" y="210"/>
                </a:lnTo>
                <a:lnTo>
                  <a:pt x="5314" y="133"/>
                </a:lnTo>
                <a:lnTo>
                  <a:pt x="5314" y="208"/>
                </a:lnTo>
                <a:lnTo>
                  <a:pt x="5314" y="209"/>
                </a:lnTo>
                <a:lnTo>
                  <a:pt x="5314" y="210"/>
                </a:lnTo>
                <a:lnTo>
                  <a:pt x="5315" y="164"/>
                </a:lnTo>
                <a:lnTo>
                  <a:pt x="5315" y="207"/>
                </a:lnTo>
                <a:lnTo>
                  <a:pt x="5315" y="207"/>
                </a:lnTo>
                <a:lnTo>
                  <a:pt x="5315" y="174"/>
                </a:lnTo>
                <a:lnTo>
                  <a:pt x="5316" y="178"/>
                </a:lnTo>
                <a:lnTo>
                  <a:pt x="5317" y="178"/>
                </a:lnTo>
                <a:lnTo>
                  <a:pt x="5317" y="178"/>
                </a:lnTo>
                <a:lnTo>
                  <a:pt x="5317" y="178"/>
                </a:lnTo>
                <a:lnTo>
                  <a:pt x="5319" y="178"/>
                </a:lnTo>
                <a:lnTo>
                  <a:pt x="5319" y="178"/>
                </a:lnTo>
                <a:lnTo>
                  <a:pt x="5320" y="178"/>
                </a:lnTo>
                <a:lnTo>
                  <a:pt x="5320" y="178"/>
                </a:lnTo>
                <a:lnTo>
                  <a:pt x="5321" y="178"/>
                </a:lnTo>
                <a:lnTo>
                  <a:pt x="5321" y="178"/>
                </a:lnTo>
                <a:lnTo>
                  <a:pt x="5322" y="178"/>
                </a:lnTo>
                <a:lnTo>
                  <a:pt x="5322" y="178"/>
                </a:lnTo>
                <a:lnTo>
                  <a:pt x="5323" y="178"/>
                </a:lnTo>
                <a:lnTo>
                  <a:pt x="5323" y="178"/>
                </a:lnTo>
                <a:lnTo>
                  <a:pt x="5324" y="212"/>
                </a:lnTo>
                <a:lnTo>
                  <a:pt x="5324" y="212"/>
                </a:lnTo>
                <a:lnTo>
                  <a:pt x="5325" y="212"/>
                </a:lnTo>
                <a:lnTo>
                  <a:pt x="5325" y="211"/>
                </a:lnTo>
                <a:lnTo>
                  <a:pt x="5325" y="216"/>
                </a:lnTo>
                <a:lnTo>
                  <a:pt x="5325" y="216"/>
                </a:lnTo>
                <a:lnTo>
                  <a:pt x="5326" y="216"/>
                </a:lnTo>
                <a:lnTo>
                  <a:pt x="5327" y="209"/>
                </a:lnTo>
                <a:lnTo>
                  <a:pt x="5327" y="211"/>
                </a:lnTo>
                <a:lnTo>
                  <a:pt x="5327" y="210"/>
                </a:lnTo>
                <a:lnTo>
                  <a:pt x="5327" y="214"/>
                </a:lnTo>
                <a:lnTo>
                  <a:pt x="5328" y="166"/>
                </a:lnTo>
                <a:lnTo>
                  <a:pt x="5328" y="210"/>
                </a:lnTo>
                <a:lnTo>
                  <a:pt x="5328" y="210"/>
                </a:lnTo>
                <a:lnTo>
                  <a:pt x="5328" y="165"/>
                </a:lnTo>
                <a:lnTo>
                  <a:pt x="5329" y="214"/>
                </a:lnTo>
                <a:lnTo>
                  <a:pt x="5329" y="210"/>
                </a:lnTo>
                <a:lnTo>
                  <a:pt x="5329" y="211"/>
                </a:lnTo>
                <a:lnTo>
                  <a:pt x="5330" y="132"/>
                </a:lnTo>
                <a:lnTo>
                  <a:pt x="5330" y="208"/>
                </a:lnTo>
                <a:lnTo>
                  <a:pt x="5330" y="209"/>
                </a:lnTo>
                <a:lnTo>
                  <a:pt x="5330" y="206"/>
                </a:lnTo>
                <a:lnTo>
                  <a:pt x="5331" y="210"/>
                </a:lnTo>
                <a:lnTo>
                  <a:pt x="5331" y="210"/>
                </a:lnTo>
                <a:lnTo>
                  <a:pt x="5331" y="210"/>
                </a:lnTo>
                <a:lnTo>
                  <a:pt x="5331" y="208"/>
                </a:lnTo>
                <a:lnTo>
                  <a:pt x="5332" y="212"/>
                </a:lnTo>
                <a:lnTo>
                  <a:pt x="5332" y="210"/>
                </a:lnTo>
                <a:lnTo>
                  <a:pt x="5333" y="210"/>
                </a:lnTo>
                <a:lnTo>
                  <a:pt x="5333" y="212"/>
                </a:lnTo>
                <a:lnTo>
                  <a:pt x="5333" y="209"/>
                </a:lnTo>
                <a:lnTo>
                  <a:pt x="5333" y="212"/>
                </a:lnTo>
                <a:lnTo>
                  <a:pt x="5334" y="212"/>
                </a:lnTo>
                <a:lnTo>
                  <a:pt x="5334" y="212"/>
                </a:lnTo>
                <a:lnTo>
                  <a:pt x="5335" y="216"/>
                </a:lnTo>
                <a:lnTo>
                  <a:pt x="5335" y="216"/>
                </a:lnTo>
                <a:lnTo>
                  <a:pt x="5335" y="216"/>
                </a:lnTo>
                <a:lnTo>
                  <a:pt x="5335" y="215"/>
                </a:lnTo>
                <a:lnTo>
                  <a:pt x="5336" y="216"/>
                </a:lnTo>
                <a:lnTo>
                  <a:pt x="5336" y="214"/>
                </a:lnTo>
                <a:lnTo>
                  <a:pt x="5336" y="216"/>
                </a:lnTo>
                <a:lnTo>
                  <a:pt x="5337" y="168"/>
                </a:lnTo>
                <a:lnTo>
                  <a:pt x="5337" y="210"/>
                </a:lnTo>
                <a:lnTo>
                  <a:pt x="5337" y="210"/>
                </a:lnTo>
                <a:lnTo>
                  <a:pt x="5338" y="70"/>
                </a:lnTo>
                <a:lnTo>
                  <a:pt x="5338" y="213"/>
                </a:lnTo>
                <a:lnTo>
                  <a:pt x="5338" y="204"/>
                </a:lnTo>
                <a:lnTo>
                  <a:pt x="5338" y="207"/>
                </a:lnTo>
                <a:lnTo>
                  <a:pt x="5339" y="166"/>
                </a:lnTo>
                <a:lnTo>
                  <a:pt x="5339" y="214"/>
                </a:lnTo>
                <a:lnTo>
                  <a:pt x="5339" y="212"/>
                </a:lnTo>
                <a:lnTo>
                  <a:pt x="5340" y="214"/>
                </a:lnTo>
                <a:lnTo>
                  <a:pt x="5340" y="215"/>
                </a:lnTo>
                <a:lnTo>
                  <a:pt x="5340" y="173"/>
                </a:lnTo>
                <a:lnTo>
                  <a:pt x="5340" y="215"/>
                </a:lnTo>
                <a:lnTo>
                  <a:pt x="5341" y="216"/>
                </a:lnTo>
                <a:lnTo>
                  <a:pt x="5341" y="168"/>
                </a:lnTo>
                <a:lnTo>
                  <a:pt x="5342" y="210"/>
                </a:lnTo>
                <a:lnTo>
                  <a:pt x="5342" y="210"/>
                </a:lnTo>
                <a:lnTo>
                  <a:pt x="5342" y="164"/>
                </a:lnTo>
                <a:lnTo>
                  <a:pt x="5342" y="210"/>
                </a:lnTo>
                <a:lnTo>
                  <a:pt x="5343" y="206"/>
                </a:lnTo>
                <a:lnTo>
                  <a:pt x="5343" y="205"/>
                </a:lnTo>
                <a:lnTo>
                  <a:pt x="5343" y="175"/>
                </a:lnTo>
                <a:lnTo>
                  <a:pt x="5344" y="209"/>
                </a:lnTo>
                <a:lnTo>
                  <a:pt x="5344" y="208"/>
                </a:lnTo>
                <a:lnTo>
                  <a:pt x="5344" y="208"/>
                </a:lnTo>
                <a:lnTo>
                  <a:pt x="5344" y="189"/>
                </a:lnTo>
                <a:lnTo>
                  <a:pt x="5345" y="210"/>
                </a:lnTo>
                <a:lnTo>
                  <a:pt x="5345" y="211"/>
                </a:lnTo>
                <a:lnTo>
                  <a:pt x="5346" y="210"/>
                </a:lnTo>
                <a:lnTo>
                  <a:pt x="5346" y="212"/>
                </a:lnTo>
                <a:lnTo>
                  <a:pt x="5346" y="212"/>
                </a:lnTo>
                <a:lnTo>
                  <a:pt x="5347" y="210"/>
                </a:lnTo>
                <a:lnTo>
                  <a:pt x="5347" y="216"/>
                </a:lnTo>
                <a:lnTo>
                  <a:pt x="5347" y="212"/>
                </a:lnTo>
                <a:lnTo>
                  <a:pt x="5348" y="212"/>
                </a:lnTo>
                <a:lnTo>
                  <a:pt x="5348" y="210"/>
                </a:lnTo>
                <a:lnTo>
                  <a:pt x="5348" y="216"/>
                </a:lnTo>
                <a:lnTo>
                  <a:pt x="5348" y="211"/>
                </a:lnTo>
                <a:lnTo>
                  <a:pt x="5348" y="212"/>
                </a:lnTo>
                <a:lnTo>
                  <a:pt x="5349" y="210"/>
                </a:lnTo>
                <a:lnTo>
                  <a:pt x="5349" y="216"/>
                </a:lnTo>
                <a:lnTo>
                  <a:pt x="5350" y="215"/>
                </a:lnTo>
                <a:lnTo>
                  <a:pt x="5350" y="215"/>
                </a:lnTo>
                <a:lnTo>
                  <a:pt x="5350" y="216"/>
                </a:lnTo>
                <a:lnTo>
                  <a:pt x="5350" y="64"/>
                </a:lnTo>
                <a:lnTo>
                  <a:pt x="5351" y="208"/>
                </a:lnTo>
                <a:lnTo>
                  <a:pt x="5351" y="208"/>
                </a:lnTo>
                <a:lnTo>
                  <a:pt x="5351" y="62"/>
                </a:lnTo>
                <a:lnTo>
                  <a:pt x="5352" y="216"/>
                </a:lnTo>
                <a:lnTo>
                  <a:pt x="5352" y="212"/>
                </a:lnTo>
                <a:lnTo>
                  <a:pt x="5352" y="212"/>
                </a:lnTo>
                <a:lnTo>
                  <a:pt x="5352" y="210"/>
                </a:lnTo>
                <a:lnTo>
                  <a:pt x="5353" y="216"/>
                </a:lnTo>
                <a:lnTo>
                  <a:pt x="5353" y="212"/>
                </a:lnTo>
                <a:lnTo>
                  <a:pt x="5353" y="212"/>
                </a:lnTo>
                <a:lnTo>
                  <a:pt x="5354" y="168"/>
                </a:lnTo>
                <a:lnTo>
                  <a:pt x="5354" y="211"/>
                </a:lnTo>
                <a:lnTo>
                  <a:pt x="5354" y="212"/>
                </a:lnTo>
                <a:lnTo>
                  <a:pt x="5355" y="209"/>
                </a:lnTo>
                <a:lnTo>
                  <a:pt x="5355" y="212"/>
                </a:lnTo>
                <a:lnTo>
                  <a:pt x="5356" y="212"/>
                </a:lnTo>
                <a:lnTo>
                  <a:pt x="5356" y="176"/>
                </a:lnTo>
                <a:lnTo>
                  <a:pt x="5356" y="213"/>
                </a:lnTo>
                <a:lnTo>
                  <a:pt x="5356" y="187"/>
                </a:lnTo>
                <a:lnTo>
                  <a:pt x="5357" y="213"/>
                </a:lnTo>
                <a:lnTo>
                  <a:pt x="5357" y="173"/>
                </a:lnTo>
                <a:lnTo>
                  <a:pt x="5358" y="208"/>
                </a:lnTo>
                <a:lnTo>
                  <a:pt x="5358" y="209"/>
                </a:lnTo>
                <a:lnTo>
                  <a:pt x="5358" y="179"/>
                </a:lnTo>
                <a:lnTo>
                  <a:pt x="5359" y="215"/>
                </a:lnTo>
                <a:lnTo>
                  <a:pt x="5359" y="211"/>
                </a:lnTo>
                <a:lnTo>
                  <a:pt x="5359" y="211"/>
                </a:lnTo>
                <a:lnTo>
                  <a:pt x="5359" y="214"/>
                </a:lnTo>
                <a:lnTo>
                  <a:pt x="5359" y="166"/>
                </a:lnTo>
                <a:lnTo>
                  <a:pt x="5360" y="210"/>
                </a:lnTo>
                <a:lnTo>
                  <a:pt x="5360" y="210"/>
                </a:lnTo>
                <a:lnTo>
                  <a:pt x="5360" y="210"/>
                </a:lnTo>
                <a:lnTo>
                  <a:pt x="5361" y="212"/>
                </a:lnTo>
                <a:lnTo>
                  <a:pt x="5361" y="212"/>
                </a:lnTo>
                <a:lnTo>
                  <a:pt x="5361" y="212"/>
                </a:lnTo>
                <a:lnTo>
                  <a:pt x="5362" y="210"/>
                </a:lnTo>
                <a:lnTo>
                  <a:pt x="5362" y="212"/>
                </a:lnTo>
                <a:lnTo>
                  <a:pt x="5362" y="212"/>
                </a:lnTo>
                <a:lnTo>
                  <a:pt x="5362" y="210"/>
                </a:lnTo>
                <a:lnTo>
                  <a:pt x="5363" y="210"/>
                </a:lnTo>
                <a:lnTo>
                  <a:pt x="5363" y="212"/>
                </a:lnTo>
                <a:lnTo>
                  <a:pt x="5363" y="210"/>
                </a:lnTo>
                <a:lnTo>
                  <a:pt x="5364" y="210"/>
                </a:lnTo>
                <a:lnTo>
                  <a:pt x="5364" y="170"/>
                </a:lnTo>
                <a:lnTo>
                  <a:pt x="5364" y="213"/>
                </a:lnTo>
                <a:lnTo>
                  <a:pt x="5364" y="203"/>
                </a:lnTo>
                <a:lnTo>
                  <a:pt x="5365" y="202"/>
                </a:lnTo>
                <a:lnTo>
                  <a:pt x="5365" y="62"/>
                </a:lnTo>
                <a:lnTo>
                  <a:pt x="5365" y="214"/>
                </a:lnTo>
                <a:lnTo>
                  <a:pt x="5366" y="210"/>
                </a:lnTo>
                <a:lnTo>
                  <a:pt x="5366" y="210"/>
                </a:lnTo>
                <a:lnTo>
                  <a:pt x="5366" y="212"/>
                </a:lnTo>
                <a:lnTo>
                  <a:pt x="5366" y="176"/>
                </a:lnTo>
                <a:lnTo>
                  <a:pt x="5367" y="212"/>
                </a:lnTo>
                <a:lnTo>
                  <a:pt x="5367" y="211"/>
                </a:lnTo>
                <a:lnTo>
                  <a:pt x="5367" y="214"/>
                </a:lnTo>
                <a:lnTo>
                  <a:pt x="5368" y="143"/>
                </a:lnTo>
                <a:lnTo>
                  <a:pt x="5368" y="213"/>
                </a:lnTo>
                <a:lnTo>
                  <a:pt x="5368" y="213"/>
                </a:lnTo>
                <a:lnTo>
                  <a:pt x="5368" y="214"/>
                </a:lnTo>
                <a:lnTo>
                  <a:pt x="5368" y="172"/>
                </a:lnTo>
                <a:lnTo>
                  <a:pt x="5369" y="211"/>
                </a:lnTo>
                <a:lnTo>
                  <a:pt x="5369" y="210"/>
                </a:lnTo>
                <a:lnTo>
                  <a:pt x="5370" y="166"/>
                </a:lnTo>
                <a:lnTo>
                  <a:pt x="5370" y="208"/>
                </a:lnTo>
                <a:lnTo>
                  <a:pt x="5370" y="208"/>
                </a:lnTo>
                <a:lnTo>
                  <a:pt x="5371" y="213"/>
                </a:lnTo>
                <a:lnTo>
                  <a:pt x="5371" y="173"/>
                </a:lnTo>
                <a:lnTo>
                  <a:pt x="5371" y="209"/>
                </a:lnTo>
                <a:lnTo>
                  <a:pt x="5372" y="209"/>
                </a:lnTo>
                <a:lnTo>
                  <a:pt x="5372" y="210"/>
                </a:lnTo>
                <a:lnTo>
                  <a:pt x="5372" y="167"/>
                </a:lnTo>
                <a:lnTo>
                  <a:pt x="5372" y="208"/>
                </a:lnTo>
                <a:lnTo>
                  <a:pt x="5373" y="208"/>
                </a:lnTo>
                <a:lnTo>
                  <a:pt x="5373" y="206"/>
                </a:lnTo>
                <a:lnTo>
                  <a:pt x="5374" y="211"/>
                </a:lnTo>
                <a:lnTo>
                  <a:pt x="5374" y="210"/>
                </a:lnTo>
                <a:lnTo>
                  <a:pt x="5374" y="210"/>
                </a:lnTo>
                <a:lnTo>
                  <a:pt x="5374" y="212"/>
                </a:lnTo>
                <a:lnTo>
                  <a:pt x="5375" y="208"/>
                </a:lnTo>
                <a:lnTo>
                  <a:pt x="5375" y="210"/>
                </a:lnTo>
                <a:lnTo>
                  <a:pt x="5375" y="210"/>
                </a:lnTo>
                <a:lnTo>
                  <a:pt x="5376" y="212"/>
                </a:lnTo>
                <a:lnTo>
                  <a:pt x="5376" y="210"/>
                </a:lnTo>
                <a:lnTo>
                  <a:pt x="5376" y="210"/>
                </a:lnTo>
                <a:lnTo>
                  <a:pt x="5376" y="210"/>
                </a:lnTo>
                <a:lnTo>
                  <a:pt x="5376" y="212"/>
                </a:lnTo>
                <a:lnTo>
                  <a:pt x="5376" y="210"/>
                </a:lnTo>
                <a:lnTo>
                  <a:pt x="5377" y="210"/>
                </a:lnTo>
                <a:lnTo>
                  <a:pt x="5377" y="208"/>
                </a:lnTo>
                <a:lnTo>
                  <a:pt x="5378" y="215"/>
                </a:lnTo>
                <a:lnTo>
                  <a:pt x="5378" y="207"/>
                </a:lnTo>
                <a:lnTo>
                  <a:pt x="5378" y="208"/>
                </a:lnTo>
                <a:lnTo>
                  <a:pt x="5378" y="208"/>
                </a:lnTo>
                <a:lnTo>
                  <a:pt x="5379" y="211"/>
                </a:lnTo>
                <a:lnTo>
                  <a:pt x="5379" y="32"/>
                </a:lnTo>
                <a:lnTo>
                  <a:pt x="5379" y="164"/>
                </a:lnTo>
                <a:lnTo>
                  <a:pt x="5380" y="165"/>
                </a:lnTo>
                <a:lnTo>
                  <a:pt x="5380" y="212"/>
                </a:lnTo>
                <a:lnTo>
                  <a:pt x="5380" y="210"/>
                </a:lnTo>
                <a:lnTo>
                  <a:pt x="5381" y="210"/>
                </a:lnTo>
                <a:lnTo>
                  <a:pt x="5381" y="212"/>
                </a:lnTo>
                <a:lnTo>
                  <a:pt x="5381" y="210"/>
                </a:lnTo>
                <a:lnTo>
                  <a:pt x="5382" y="211"/>
                </a:lnTo>
                <a:lnTo>
                  <a:pt x="5382" y="211"/>
                </a:lnTo>
                <a:lnTo>
                  <a:pt x="5382" y="216"/>
                </a:lnTo>
                <a:lnTo>
                  <a:pt x="5383" y="170"/>
                </a:lnTo>
                <a:lnTo>
                  <a:pt x="5383" y="210"/>
                </a:lnTo>
                <a:lnTo>
                  <a:pt x="5383" y="209"/>
                </a:lnTo>
                <a:lnTo>
                  <a:pt x="5383" y="210"/>
                </a:lnTo>
                <a:lnTo>
                  <a:pt x="5384" y="163"/>
                </a:lnTo>
                <a:lnTo>
                  <a:pt x="5384" y="208"/>
                </a:lnTo>
                <a:lnTo>
                  <a:pt x="5384" y="206"/>
                </a:lnTo>
                <a:lnTo>
                  <a:pt x="5384" y="176"/>
                </a:lnTo>
                <a:lnTo>
                  <a:pt x="5385" y="212"/>
                </a:lnTo>
                <a:lnTo>
                  <a:pt x="5385" y="181"/>
                </a:lnTo>
                <a:lnTo>
                  <a:pt x="5385" y="181"/>
                </a:lnTo>
                <a:lnTo>
                  <a:pt x="5385" y="181"/>
                </a:lnTo>
                <a:lnTo>
                  <a:pt x="5386" y="214"/>
                </a:lnTo>
                <a:lnTo>
                  <a:pt x="5386" y="214"/>
                </a:lnTo>
                <a:lnTo>
                  <a:pt x="5386" y="209"/>
                </a:lnTo>
                <a:lnTo>
                  <a:pt x="5386" y="189"/>
                </a:lnTo>
                <a:lnTo>
                  <a:pt x="5387" y="212"/>
                </a:lnTo>
                <a:lnTo>
                  <a:pt x="5387" y="209"/>
                </a:lnTo>
                <a:lnTo>
                  <a:pt x="5387" y="209"/>
                </a:lnTo>
                <a:lnTo>
                  <a:pt x="5388" y="215"/>
                </a:lnTo>
                <a:lnTo>
                  <a:pt x="5388" y="174"/>
                </a:lnTo>
                <a:lnTo>
                  <a:pt x="5388" y="208"/>
                </a:lnTo>
                <a:lnTo>
                  <a:pt x="5389" y="208"/>
                </a:lnTo>
                <a:lnTo>
                  <a:pt x="5390" y="215"/>
                </a:lnTo>
                <a:lnTo>
                  <a:pt x="5390" y="214"/>
                </a:lnTo>
                <a:lnTo>
                  <a:pt x="5390" y="215"/>
                </a:lnTo>
                <a:lnTo>
                  <a:pt x="5390" y="216"/>
                </a:lnTo>
                <a:lnTo>
                  <a:pt x="5390" y="211"/>
                </a:lnTo>
                <a:lnTo>
                  <a:pt x="5391" y="212"/>
                </a:lnTo>
                <a:lnTo>
                  <a:pt x="5391" y="212"/>
                </a:lnTo>
                <a:lnTo>
                  <a:pt x="5391" y="216"/>
                </a:lnTo>
                <a:lnTo>
                  <a:pt x="5392" y="207"/>
                </a:lnTo>
                <a:lnTo>
                  <a:pt x="5392" y="208"/>
                </a:lnTo>
                <a:lnTo>
                  <a:pt x="5392" y="208"/>
                </a:lnTo>
                <a:lnTo>
                  <a:pt x="5393" y="67"/>
                </a:lnTo>
                <a:lnTo>
                  <a:pt x="5393" y="213"/>
                </a:lnTo>
                <a:lnTo>
                  <a:pt x="5393" y="210"/>
                </a:lnTo>
                <a:lnTo>
                  <a:pt x="5393" y="212"/>
                </a:lnTo>
                <a:lnTo>
                  <a:pt x="5393" y="207"/>
                </a:lnTo>
                <a:lnTo>
                  <a:pt x="5394" y="215"/>
                </a:lnTo>
                <a:lnTo>
                  <a:pt x="5394" y="215"/>
                </a:lnTo>
                <a:lnTo>
                  <a:pt x="5394" y="212"/>
                </a:lnTo>
                <a:lnTo>
                  <a:pt x="5395" y="69"/>
                </a:lnTo>
                <a:lnTo>
                  <a:pt x="5395" y="215"/>
                </a:lnTo>
                <a:lnTo>
                  <a:pt x="5395" y="211"/>
                </a:lnTo>
                <a:lnTo>
                  <a:pt x="5395" y="211"/>
                </a:lnTo>
                <a:lnTo>
                  <a:pt x="5396" y="215"/>
                </a:lnTo>
                <a:lnTo>
                  <a:pt x="5396" y="174"/>
                </a:lnTo>
                <a:lnTo>
                  <a:pt x="5396" y="210"/>
                </a:lnTo>
                <a:lnTo>
                  <a:pt x="5397" y="210"/>
                </a:lnTo>
                <a:lnTo>
                  <a:pt x="5397" y="163"/>
                </a:lnTo>
                <a:lnTo>
                  <a:pt x="5397" y="214"/>
                </a:lnTo>
                <a:lnTo>
                  <a:pt x="5398" y="181"/>
                </a:lnTo>
                <a:lnTo>
                  <a:pt x="5398" y="211"/>
                </a:lnTo>
                <a:lnTo>
                  <a:pt x="5398" y="179"/>
                </a:lnTo>
                <a:lnTo>
                  <a:pt x="5399" y="214"/>
                </a:lnTo>
                <a:lnTo>
                  <a:pt x="5399" y="210"/>
                </a:lnTo>
                <a:lnTo>
                  <a:pt x="5399" y="210"/>
                </a:lnTo>
                <a:lnTo>
                  <a:pt x="5399" y="210"/>
                </a:lnTo>
                <a:lnTo>
                  <a:pt x="5400" y="177"/>
                </a:lnTo>
                <a:lnTo>
                  <a:pt x="5400" y="208"/>
                </a:lnTo>
                <a:lnTo>
                  <a:pt x="5400" y="209"/>
                </a:lnTo>
                <a:lnTo>
                  <a:pt x="5400" y="165"/>
                </a:lnTo>
                <a:lnTo>
                  <a:pt x="5401" y="212"/>
                </a:lnTo>
                <a:lnTo>
                  <a:pt x="5401" y="212"/>
                </a:lnTo>
                <a:lnTo>
                  <a:pt x="5402" y="215"/>
                </a:lnTo>
                <a:lnTo>
                  <a:pt x="5402" y="210"/>
                </a:lnTo>
                <a:lnTo>
                  <a:pt x="5402" y="210"/>
                </a:lnTo>
                <a:lnTo>
                  <a:pt x="5402" y="210"/>
                </a:lnTo>
                <a:lnTo>
                  <a:pt x="5402" y="215"/>
                </a:lnTo>
                <a:lnTo>
                  <a:pt x="5403" y="209"/>
                </a:lnTo>
                <a:lnTo>
                  <a:pt x="5403" y="215"/>
                </a:lnTo>
                <a:lnTo>
                  <a:pt x="5404" y="215"/>
                </a:lnTo>
                <a:lnTo>
                  <a:pt x="5404" y="210"/>
                </a:lnTo>
                <a:lnTo>
                  <a:pt x="5404" y="212"/>
                </a:lnTo>
                <a:lnTo>
                  <a:pt x="5405" y="212"/>
                </a:lnTo>
                <a:lnTo>
                  <a:pt x="5405" y="215"/>
                </a:lnTo>
                <a:lnTo>
                  <a:pt x="5405" y="210"/>
                </a:lnTo>
                <a:lnTo>
                  <a:pt x="5406" y="214"/>
                </a:lnTo>
                <a:lnTo>
                  <a:pt x="5406" y="210"/>
                </a:lnTo>
                <a:lnTo>
                  <a:pt x="5406" y="214"/>
                </a:lnTo>
                <a:lnTo>
                  <a:pt x="5406" y="32"/>
                </a:lnTo>
                <a:lnTo>
                  <a:pt x="5407" y="147"/>
                </a:lnTo>
                <a:lnTo>
                  <a:pt x="5407" y="166"/>
                </a:lnTo>
                <a:lnTo>
                  <a:pt x="5407" y="166"/>
                </a:lnTo>
                <a:lnTo>
                  <a:pt x="5407" y="212"/>
                </a:lnTo>
                <a:lnTo>
                  <a:pt x="5408" y="212"/>
                </a:lnTo>
                <a:lnTo>
                  <a:pt x="5408" y="210"/>
                </a:lnTo>
                <a:lnTo>
                  <a:pt x="5409" y="212"/>
                </a:lnTo>
                <a:lnTo>
                  <a:pt x="5409" y="209"/>
                </a:lnTo>
                <a:lnTo>
                  <a:pt x="5409" y="209"/>
                </a:lnTo>
                <a:lnTo>
                  <a:pt x="5409" y="209"/>
                </a:lnTo>
                <a:lnTo>
                  <a:pt x="5409" y="211"/>
                </a:lnTo>
                <a:lnTo>
                  <a:pt x="5410" y="167"/>
                </a:lnTo>
                <a:lnTo>
                  <a:pt x="5410" y="210"/>
                </a:lnTo>
                <a:lnTo>
                  <a:pt x="5410" y="210"/>
                </a:lnTo>
                <a:lnTo>
                  <a:pt x="5411" y="174"/>
                </a:lnTo>
                <a:lnTo>
                  <a:pt x="5411" y="175"/>
                </a:lnTo>
                <a:lnTo>
                  <a:pt x="5412" y="207"/>
                </a:lnTo>
                <a:lnTo>
                  <a:pt x="5412" y="149"/>
                </a:lnTo>
                <a:lnTo>
                  <a:pt x="5412" y="210"/>
                </a:lnTo>
                <a:lnTo>
                  <a:pt x="5412" y="181"/>
                </a:lnTo>
                <a:lnTo>
                  <a:pt x="5412" y="181"/>
                </a:lnTo>
                <a:lnTo>
                  <a:pt x="5413" y="214"/>
                </a:lnTo>
                <a:lnTo>
                  <a:pt x="5413" y="95"/>
                </a:lnTo>
                <a:lnTo>
                  <a:pt x="5414" y="208"/>
                </a:lnTo>
                <a:lnTo>
                  <a:pt x="5414" y="209"/>
                </a:lnTo>
                <a:lnTo>
                  <a:pt x="5414" y="205"/>
                </a:lnTo>
                <a:lnTo>
                  <a:pt x="5414" y="210"/>
                </a:lnTo>
                <a:lnTo>
                  <a:pt x="5415" y="210"/>
                </a:lnTo>
                <a:lnTo>
                  <a:pt x="5415" y="210"/>
                </a:lnTo>
                <a:lnTo>
                  <a:pt x="5416" y="210"/>
                </a:lnTo>
                <a:lnTo>
                  <a:pt x="5416" y="212"/>
                </a:lnTo>
                <a:lnTo>
                  <a:pt x="5416" y="212"/>
                </a:lnTo>
                <a:lnTo>
                  <a:pt x="5416" y="212"/>
                </a:lnTo>
                <a:lnTo>
                  <a:pt x="5416" y="212"/>
                </a:lnTo>
                <a:lnTo>
                  <a:pt x="5417" y="209"/>
                </a:lnTo>
                <a:lnTo>
                  <a:pt x="5417" y="209"/>
                </a:lnTo>
                <a:lnTo>
                  <a:pt x="5417" y="209"/>
                </a:lnTo>
                <a:lnTo>
                  <a:pt x="5418" y="212"/>
                </a:lnTo>
                <a:lnTo>
                  <a:pt x="5418" y="210"/>
                </a:lnTo>
                <a:lnTo>
                  <a:pt x="5419" y="210"/>
                </a:lnTo>
                <a:lnTo>
                  <a:pt x="5419" y="212"/>
                </a:lnTo>
                <a:lnTo>
                  <a:pt x="5419" y="210"/>
                </a:lnTo>
                <a:lnTo>
                  <a:pt x="5419" y="211"/>
                </a:lnTo>
                <a:lnTo>
                  <a:pt x="5420" y="211"/>
                </a:lnTo>
                <a:lnTo>
                  <a:pt x="5420" y="214"/>
                </a:lnTo>
                <a:lnTo>
                  <a:pt x="5421" y="71"/>
                </a:lnTo>
                <a:lnTo>
                  <a:pt x="5421" y="207"/>
                </a:lnTo>
                <a:lnTo>
                  <a:pt x="5421" y="209"/>
                </a:lnTo>
                <a:lnTo>
                  <a:pt x="5421" y="207"/>
                </a:lnTo>
                <a:lnTo>
                  <a:pt x="5421" y="212"/>
                </a:lnTo>
                <a:lnTo>
                  <a:pt x="5422" y="210"/>
                </a:lnTo>
                <a:lnTo>
                  <a:pt x="5422" y="211"/>
                </a:lnTo>
                <a:lnTo>
                  <a:pt x="5422" y="212"/>
                </a:lnTo>
                <a:lnTo>
                  <a:pt x="5423" y="189"/>
                </a:lnTo>
                <a:lnTo>
                  <a:pt x="5423" y="210"/>
                </a:lnTo>
                <a:lnTo>
                  <a:pt x="5423" y="210"/>
                </a:lnTo>
                <a:lnTo>
                  <a:pt x="5424" y="200"/>
                </a:lnTo>
                <a:lnTo>
                  <a:pt x="5424" y="211"/>
                </a:lnTo>
                <a:lnTo>
                  <a:pt x="5424" y="210"/>
                </a:lnTo>
                <a:lnTo>
                  <a:pt x="5425" y="211"/>
                </a:lnTo>
                <a:lnTo>
                  <a:pt x="5425" y="174"/>
                </a:lnTo>
                <a:lnTo>
                  <a:pt x="5425" y="176"/>
                </a:lnTo>
                <a:lnTo>
                  <a:pt x="5425" y="181"/>
                </a:lnTo>
                <a:lnTo>
                  <a:pt x="5425" y="210"/>
                </a:lnTo>
                <a:lnTo>
                  <a:pt x="5426" y="131"/>
                </a:lnTo>
                <a:lnTo>
                  <a:pt x="5426" y="208"/>
                </a:lnTo>
                <a:lnTo>
                  <a:pt x="5426" y="208"/>
                </a:lnTo>
                <a:lnTo>
                  <a:pt x="5427" y="181"/>
                </a:lnTo>
                <a:lnTo>
                  <a:pt x="5427" y="214"/>
                </a:lnTo>
                <a:lnTo>
                  <a:pt x="5427" y="208"/>
                </a:lnTo>
                <a:lnTo>
                  <a:pt x="5428" y="208"/>
                </a:lnTo>
                <a:lnTo>
                  <a:pt x="5428" y="166"/>
                </a:lnTo>
                <a:lnTo>
                  <a:pt x="5429" y="210"/>
                </a:lnTo>
                <a:lnTo>
                  <a:pt x="5429" y="210"/>
                </a:lnTo>
                <a:lnTo>
                  <a:pt x="5429" y="210"/>
                </a:lnTo>
                <a:lnTo>
                  <a:pt x="5429" y="208"/>
                </a:lnTo>
                <a:lnTo>
                  <a:pt x="5430" y="212"/>
                </a:lnTo>
                <a:lnTo>
                  <a:pt x="5430" y="210"/>
                </a:lnTo>
                <a:lnTo>
                  <a:pt x="5430" y="210"/>
                </a:lnTo>
                <a:lnTo>
                  <a:pt x="5430" y="212"/>
                </a:lnTo>
                <a:lnTo>
                  <a:pt x="5431" y="210"/>
                </a:lnTo>
                <a:lnTo>
                  <a:pt x="5431" y="210"/>
                </a:lnTo>
                <a:lnTo>
                  <a:pt x="5431" y="212"/>
                </a:lnTo>
                <a:lnTo>
                  <a:pt x="5431" y="212"/>
                </a:lnTo>
                <a:lnTo>
                  <a:pt x="5432" y="210"/>
                </a:lnTo>
                <a:lnTo>
                  <a:pt x="5432" y="212"/>
                </a:lnTo>
                <a:lnTo>
                  <a:pt x="5432" y="212"/>
                </a:lnTo>
                <a:lnTo>
                  <a:pt x="5433" y="212"/>
                </a:lnTo>
                <a:lnTo>
                  <a:pt x="5433" y="210"/>
                </a:lnTo>
                <a:lnTo>
                  <a:pt x="5433" y="212"/>
                </a:lnTo>
                <a:lnTo>
                  <a:pt x="5433" y="212"/>
                </a:lnTo>
                <a:lnTo>
                  <a:pt x="5434" y="70"/>
                </a:lnTo>
                <a:lnTo>
                  <a:pt x="5434" y="207"/>
                </a:lnTo>
                <a:lnTo>
                  <a:pt x="5434" y="207"/>
                </a:lnTo>
                <a:lnTo>
                  <a:pt x="5435" y="207"/>
                </a:lnTo>
                <a:lnTo>
                  <a:pt x="5435" y="211"/>
                </a:lnTo>
                <a:lnTo>
                  <a:pt x="5435" y="210"/>
                </a:lnTo>
                <a:lnTo>
                  <a:pt x="5436" y="210"/>
                </a:lnTo>
                <a:lnTo>
                  <a:pt x="5436" y="215"/>
                </a:lnTo>
                <a:lnTo>
                  <a:pt x="5437" y="191"/>
                </a:lnTo>
                <a:lnTo>
                  <a:pt x="5437" y="209"/>
                </a:lnTo>
                <a:lnTo>
                  <a:pt x="5437" y="193"/>
                </a:lnTo>
                <a:lnTo>
                  <a:pt x="5437" y="211"/>
                </a:lnTo>
                <a:lnTo>
                  <a:pt x="5438" y="167"/>
                </a:lnTo>
                <a:lnTo>
                  <a:pt x="5438" y="210"/>
                </a:lnTo>
                <a:lnTo>
                  <a:pt x="5438" y="209"/>
                </a:lnTo>
                <a:lnTo>
                  <a:pt x="5438" y="214"/>
                </a:lnTo>
                <a:lnTo>
                  <a:pt x="5439" y="166"/>
                </a:lnTo>
                <a:lnTo>
                  <a:pt x="5439" y="213"/>
                </a:lnTo>
                <a:lnTo>
                  <a:pt x="5439" y="213"/>
                </a:lnTo>
                <a:lnTo>
                  <a:pt x="5439" y="213"/>
                </a:lnTo>
                <a:lnTo>
                  <a:pt x="5440" y="175"/>
                </a:lnTo>
                <a:lnTo>
                  <a:pt x="5440" y="176"/>
                </a:lnTo>
                <a:lnTo>
                  <a:pt x="5440" y="174"/>
                </a:lnTo>
                <a:lnTo>
                  <a:pt x="5441" y="134"/>
                </a:lnTo>
                <a:lnTo>
                  <a:pt x="5441" y="213"/>
                </a:lnTo>
                <a:lnTo>
                  <a:pt x="5441" y="213"/>
                </a:lnTo>
                <a:lnTo>
                  <a:pt x="5441" y="209"/>
                </a:lnTo>
                <a:lnTo>
                  <a:pt x="5442" y="215"/>
                </a:lnTo>
                <a:lnTo>
                  <a:pt x="5442" y="215"/>
                </a:lnTo>
                <a:lnTo>
                  <a:pt x="5443" y="214"/>
                </a:lnTo>
                <a:lnTo>
                  <a:pt x="5443" y="213"/>
                </a:lnTo>
                <a:lnTo>
                  <a:pt x="5443" y="215"/>
                </a:lnTo>
                <a:lnTo>
                  <a:pt x="5443" y="215"/>
                </a:lnTo>
                <a:lnTo>
                  <a:pt x="5444" y="214"/>
                </a:lnTo>
                <a:lnTo>
                  <a:pt x="5444" y="213"/>
                </a:lnTo>
                <a:lnTo>
                  <a:pt x="5445" y="215"/>
                </a:lnTo>
                <a:lnTo>
                  <a:pt x="5445" y="215"/>
                </a:lnTo>
                <a:lnTo>
                  <a:pt x="5445" y="215"/>
                </a:lnTo>
                <a:lnTo>
                  <a:pt x="5445" y="214"/>
                </a:lnTo>
                <a:lnTo>
                  <a:pt x="5446" y="215"/>
                </a:lnTo>
                <a:lnTo>
                  <a:pt x="5446" y="215"/>
                </a:lnTo>
                <a:lnTo>
                  <a:pt x="5446" y="213"/>
                </a:lnTo>
                <a:lnTo>
                  <a:pt x="5447" y="215"/>
                </a:lnTo>
                <a:lnTo>
                  <a:pt x="5447" y="215"/>
                </a:lnTo>
                <a:lnTo>
                  <a:pt x="5447" y="62"/>
                </a:lnTo>
                <a:lnTo>
                  <a:pt x="5448" y="210"/>
                </a:lnTo>
                <a:lnTo>
                  <a:pt x="5448" y="212"/>
                </a:lnTo>
                <a:lnTo>
                  <a:pt x="5449" y="205"/>
                </a:lnTo>
                <a:lnTo>
                  <a:pt x="5449" y="212"/>
                </a:lnTo>
                <a:lnTo>
                  <a:pt x="5449" y="212"/>
                </a:lnTo>
                <a:lnTo>
                  <a:pt x="5449" y="212"/>
                </a:lnTo>
                <a:lnTo>
                  <a:pt x="5449" y="212"/>
                </a:lnTo>
                <a:lnTo>
                  <a:pt x="5450" y="176"/>
                </a:lnTo>
                <a:lnTo>
                  <a:pt x="5450" y="210"/>
                </a:lnTo>
                <a:lnTo>
                  <a:pt x="5451" y="208"/>
                </a:lnTo>
                <a:lnTo>
                  <a:pt x="5451" y="205"/>
                </a:lnTo>
                <a:lnTo>
                  <a:pt x="5451" y="215"/>
                </a:lnTo>
                <a:lnTo>
                  <a:pt x="5451" y="214"/>
                </a:lnTo>
                <a:lnTo>
                  <a:pt x="5451" y="210"/>
                </a:lnTo>
                <a:lnTo>
                  <a:pt x="5452" y="167"/>
                </a:lnTo>
                <a:lnTo>
                  <a:pt x="5452" y="216"/>
                </a:lnTo>
                <a:lnTo>
                  <a:pt x="5453" y="208"/>
                </a:lnTo>
                <a:lnTo>
                  <a:pt x="5453" y="208"/>
                </a:lnTo>
                <a:lnTo>
                  <a:pt x="5453" y="214"/>
                </a:lnTo>
                <a:lnTo>
                  <a:pt x="5454" y="173"/>
                </a:lnTo>
                <a:lnTo>
                  <a:pt x="5454" y="211"/>
                </a:lnTo>
                <a:lnTo>
                  <a:pt x="5454" y="211"/>
                </a:lnTo>
                <a:lnTo>
                  <a:pt x="5455" y="178"/>
                </a:lnTo>
                <a:lnTo>
                  <a:pt x="5455" y="214"/>
                </a:lnTo>
                <a:lnTo>
                  <a:pt x="5455" y="212"/>
                </a:lnTo>
                <a:lnTo>
                  <a:pt x="5455" y="214"/>
                </a:lnTo>
                <a:lnTo>
                  <a:pt x="5455" y="172"/>
                </a:lnTo>
                <a:lnTo>
                  <a:pt x="5456" y="214"/>
                </a:lnTo>
                <a:lnTo>
                  <a:pt x="5456" y="214"/>
                </a:lnTo>
                <a:lnTo>
                  <a:pt x="5456" y="214"/>
                </a:lnTo>
                <a:lnTo>
                  <a:pt x="5456" y="208"/>
                </a:lnTo>
                <a:lnTo>
                  <a:pt x="5457" y="215"/>
                </a:lnTo>
                <a:lnTo>
                  <a:pt x="5457" y="212"/>
                </a:lnTo>
                <a:lnTo>
                  <a:pt x="5457" y="212"/>
                </a:lnTo>
                <a:lnTo>
                  <a:pt x="5457" y="210"/>
                </a:lnTo>
                <a:lnTo>
                  <a:pt x="5458" y="216"/>
                </a:lnTo>
                <a:lnTo>
                  <a:pt x="5458" y="212"/>
                </a:lnTo>
                <a:lnTo>
                  <a:pt x="5459" y="212"/>
                </a:lnTo>
                <a:lnTo>
                  <a:pt x="5459" y="210"/>
                </a:lnTo>
                <a:lnTo>
                  <a:pt x="5459" y="216"/>
                </a:lnTo>
                <a:lnTo>
                  <a:pt x="5459" y="215"/>
                </a:lnTo>
                <a:lnTo>
                  <a:pt x="5459" y="215"/>
                </a:lnTo>
                <a:lnTo>
                  <a:pt x="5460" y="215"/>
                </a:lnTo>
                <a:lnTo>
                  <a:pt x="5460" y="210"/>
                </a:lnTo>
                <a:lnTo>
                  <a:pt x="5461" y="215"/>
                </a:lnTo>
                <a:lnTo>
                  <a:pt x="5461" y="212"/>
                </a:lnTo>
                <a:lnTo>
                  <a:pt x="5461" y="215"/>
                </a:lnTo>
                <a:lnTo>
                  <a:pt x="5461" y="167"/>
                </a:lnTo>
                <a:lnTo>
                  <a:pt x="5462" y="208"/>
                </a:lnTo>
                <a:lnTo>
                  <a:pt x="5462" y="209"/>
                </a:lnTo>
                <a:lnTo>
                  <a:pt x="5462" y="66"/>
                </a:lnTo>
                <a:lnTo>
                  <a:pt x="5463" y="216"/>
                </a:lnTo>
                <a:lnTo>
                  <a:pt x="5463" y="216"/>
                </a:lnTo>
                <a:lnTo>
                  <a:pt x="5463" y="212"/>
                </a:lnTo>
                <a:lnTo>
                  <a:pt x="5464" y="210"/>
                </a:lnTo>
                <a:lnTo>
                  <a:pt x="5464" y="216"/>
                </a:lnTo>
                <a:lnTo>
                  <a:pt x="5464" y="212"/>
                </a:lnTo>
                <a:lnTo>
                  <a:pt x="5464" y="212"/>
                </a:lnTo>
                <a:lnTo>
                  <a:pt x="5464" y="216"/>
                </a:lnTo>
                <a:lnTo>
                  <a:pt x="5465" y="165"/>
                </a:lnTo>
                <a:lnTo>
                  <a:pt x="5465" y="210"/>
                </a:lnTo>
                <a:lnTo>
                  <a:pt x="5465" y="212"/>
                </a:lnTo>
                <a:lnTo>
                  <a:pt x="5466" y="207"/>
                </a:lnTo>
                <a:lnTo>
                  <a:pt x="5466" y="214"/>
                </a:lnTo>
                <a:lnTo>
                  <a:pt x="5466" y="208"/>
                </a:lnTo>
                <a:lnTo>
                  <a:pt x="5467" y="208"/>
                </a:lnTo>
                <a:lnTo>
                  <a:pt x="5467" y="212"/>
                </a:lnTo>
                <a:lnTo>
                  <a:pt x="5467" y="166"/>
                </a:lnTo>
                <a:lnTo>
                  <a:pt x="5467" y="176"/>
                </a:lnTo>
                <a:lnTo>
                  <a:pt x="5468" y="175"/>
                </a:lnTo>
                <a:lnTo>
                  <a:pt x="5468" y="208"/>
                </a:lnTo>
                <a:lnTo>
                  <a:pt x="5468" y="136"/>
                </a:lnTo>
                <a:lnTo>
                  <a:pt x="5469" y="192"/>
                </a:lnTo>
                <a:lnTo>
                  <a:pt x="5469" y="194"/>
                </a:lnTo>
                <a:lnTo>
                  <a:pt x="5469" y="207"/>
                </a:lnTo>
                <a:lnTo>
                  <a:pt x="5470" y="207"/>
                </a:lnTo>
                <a:lnTo>
                  <a:pt x="5470" y="165"/>
                </a:lnTo>
                <a:lnTo>
                  <a:pt x="5471" y="213"/>
                </a:lnTo>
                <a:lnTo>
                  <a:pt x="5471" y="211"/>
                </a:lnTo>
                <a:lnTo>
                  <a:pt x="5471" y="211"/>
                </a:lnTo>
                <a:lnTo>
                  <a:pt x="5471" y="211"/>
                </a:lnTo>
                <a:lnTo>
                  <a:pt x="5472" y="215"/>
                </a:lnTo>
                <a:lnTo>
                  <a:pt x="5472" y="214"/>
                </a:lnTo>
                <a:lnTo>
                  <a:pt x="5472" y="214"/>
                </a:lnTo>
                <a:lnTo>
                  <a:pt x="5472" y="215"/>
                </a:lnTo>
                <a:lnTo>
                  <a:pt x="5473" y="214"/>
                </a:lnTo>
                <a:lnTo>
                  <a:pt x="5473" y="214"/>
                </a:lnTo>
                <a:lnTo>
                  <a:pt x="5473" y="214"/>
                </a:lnTo>
                <a:lnTo>
                  <a:pt x="5473" y="214"/>
                </a:lnTo>
                <a:lnTo>
                  <a:pt x="5474" y="215"/>
                </a:lnTo>
                <a:lnTo>
                  <a:pt x="5474" y="215"/>
                </a:lnTo>
                <a:lnTo>
                  <a:pt x="5475" y="214"/>
                </a:lnTo>
                <a:lnTo>
                  <a:pt x="5475" y="71"/>
                </a:lnTo>
                <a:lnTo>
                  <a:pt x="5475" y="215"/>
                </a:lnTo>
                <a:lnTo>
                  <a:pt x="5475" y="215"/>
                </a:lnTo>
                <a:lnTo>
                  <a:pt x="5476" y="215"/>
                </a:lnTo>
                <a:lnTo>
                  <a:pt x="5476" y="215"/>
                </a:lnTo>
                <a:lnTo>
                  <a:pt x="5476" y="216"/>
                </a:lnTo>
                <a:lnTo>
                  <a:pt x="5477" y="215"/>
                </a:lnTo>
                <a:lnTo>
                  <a:pt x="5477" y="215"/>
                </a:lnTo>
                <a:lnTo>
                  <a:pt x="5477" y="216"/>
                </a:lnTo>
                <a:lnTo>
                  <a:pt x="5478" y="215"/>
                </a:lnTo>
                <a:lnTo>
                  <a:pt x="5478" y="215"/>
                </a:lnTo>
                <a:lnTo>
                  <a:pt x="5478" y="215"/>
                </a:lnTo>
                <a:lnTo>
                  <a:pt x="5479" y="216"/>
                </a:lnTo>
                <a:lnTo>
                  <a:pt x="5479" y="215"/>
                </a:lnTo>
                <a:lnTo>
                  <a:pt x="5479" y="215"/>
                </a:lnTo>
                <a:lnTo>
                  <a:pt x="5479" y="215"/>
                </a:lnTo>
                <a:lnTo>
                  <a:pt x="5479" y="216"/>
                </a:lnTo>
                <a:lnTo>
                  <a:pt x="5480" y="216"/>
                </a:lnTo>
                <a:lnTo>
                  <a:pt x="5480" y="216"/>
                </a:lnTo>
                <a:lnTo>
                  <a:pt x="5480" y="215"/>
                </a:lnTo>
                <a:lnTo>
                  <a:pt x="5481" y="216"/>
                </a:lnTo>
                <a:lnTo>
                  <a:pt x="5481" y="215"/>
                </a:lnTo>
                <a:lnTo>
                  <a:pt x="5481" y="216"/>
                </a:lnTo>
                <a:lnTo>
                  <a:pt x="5482" y="214"/>
                </a:lnTo>
                <a:lnTo>
                  <a:pt x="5482" y="216"/>
                </a:lnTo>
                <a:lnTo>
                  <a:pt x="5483" y="216"/>
                </a:lnTo>
                <a:lnTo>
                  <a:pt x="5483" y="216"/>
                </a:lnTo>
                <a:lnTo>
                  <a:pt x="5483" y="214"/>
                </a:lnTo>
                <a:lnTo>
                  <a:pt x="5483" y="214"/>
                </a:lnTo>
                <a:lnTo>
                  <a:pt x="5484" y="216"/>
                </a:lnTo>
                <a:lnTo>
                  <a:pt x="5484" y="216"/>
                </a:lnTo>
                <a:lnTo>
                  <a:pt x="5485" y="215"/>
                </a:lnTo>
                <a:lnTo>
                  <a:pt x="5485" y="215"/>
                </a:lnTo>
                <a:lnTo>
                  <a:pt x="5485" y="215"/>
                </a:lnTo>
                <a:lnTo>
                  <a:pt x="5485" y="215"/>
                </a:lnTo>
                <a:lnTo>
                  <a:pt x="5485" y="216"/>
                </a:lnTo>
                <a:lnTo>
                  <a:pt x="5486" y="216"/>
                </a:lnTo>
                <a:lnTo>
                  <a:pt x="5486" y="216"/>
                </a:lnTo>
                <a:lnTo>
                  <a:pt x="5486" y="216"/>
                </a:lnTo>
                <a:lnTo>
                  <a:pt x="5486" y="215"/>
                </a:lnTo>
                <a:lnTo>
                  <a:pt x="5487" y="216"/>
                </a:lnTo>
                <a:lnTo>
                  <a:pt x="5487" y="216"/>
                </a:lnTo>
                <a:lnTo>
                  <a:pt x="5487" y="216"/>
                </a:lnTo>
                <a:lnTo>
                  <a:pt x="5488" y="215"/>
                </a:lnTo>
                <a:lnTo>
                  <a:pt x="5488" y="215"/>
                </a:lnTo>
                <a:lnTo>
                  <a:pt x="5488" y="215"/>
                </a:lnTo>
                <a:lnTo>
                  <a:pt x="5488" y="215"/>
                </a:lnTo>
                <a:lnTo>
                  <a:pt x="5488" y="216"/>
                </a:lnTo>
                <a:lnTo>
                  <a:pt x="5489" y="216"/>
                </a:lnTo>
                <a:lnTo>
                  <a:pt x="5489" y="216"/>
                </a:lnTo>
                <a:lnTo>
                  <a:pt x="5490" y="215"/>
                </a:lnTo>
                <a:lnTo>
                  <a:pt x="5490" y="216"/>
                </a:lnTo>
                <a:lnTo>
                  <a:pt x="5490" y="216"/>
                </a:lnTo>
                <a:lnTo>
                  <a:pt x="5490" y="216"/>
                </a:lnTo>
                <a:lnTo>
                  <a:pt x="5491" y="216"/>
                </a:lnTo>
                <a:lnTo>
                  <a:pt x="5491" y="215"/>
                </a:lnTo>
                <a:lnTo>
                  <a:pt x="5491" y="215"/>
                </a:lnTo>
                <a:lnTo>
                  <a:pt x="5492" y="215"/>
                </a:lnTo>
                <a:lnTo>
                  <a:pt x="5492" y="215"/>
                </a:lnTo>
                <a:lnTo>
                  <a:pt x="5492" y="216"/>
                </a:lnTo>
                <a:lnTo>
                  <a:pt x="5493" y="216"/>
                </a:lnTo>
                <a:lnTo>
                  <a:pt x="5493" y="216"/>
                </a:lnTo>
                <a:lnTo>
                  <a:pt x="5493" y="215"/>
                </a:lnTo>
                <a:lnTo>
                  <a:pt x="5494" y="216"/>
                </a:lnTo>
                <a:lnTo>
                  <a:pt x="5494" y="216"/>
                </a:lnTo>
                <a:lnTo>
                  <a:pt x="5494" y="216"/>
                </a:lnTo>
                <a:lnTo>
                  <a:pt x="5495" y="215"/>
                </a:lnTo>
                <a:lnTo>
                  <a:pt x="5495" y="216"/>
                </a:lnTo>
                <a:lnTo>
                  <a:pt x="5495" y="216"/>
                </a:lnTo>
                <a:lnTo>
                  <a:pt x="5495" y="216"/>
                </a:lnTo>
                <a:lnTo>
                  <a:pt x="5496" y="168"/>
                </a:lnTo>
                <a:lnTo>
                  <a:pt x="5496" y="164"/>
                </a:lnTo>
                <a:lnTo>
                  <a:pt x="5496" y="130"/>
                </a:lnTo>
                <a:lnTo>
                  <a:pt x="5497" y="165"/>
                </a:lnTo>
                <a:lnTo>
                  <a:pt x="5497" y="150"/>
                </a:lnTo>
                <a:lnTo>
                  <a:pt x="5498" y="164"/>
                </a:lnTo>
                <a:lnTo>
                  <a:pt x="5498" y="162"/>
                </a:lnTo>
                <a:lnTo>
                  <a:pt x="5498" y="215"/>
                </a:lnTo>
                <a:lnTo>
                  <a:pt x="5498" y="214"/>
                </a:lnTo>
                <a:lnTo>
                  <a:pt x="5498" y="214"/>
                </a:lnTo>
                <a:lnTo>
                  <a:pt x="5499" y="210"/>
                </a:lnTo>
                <a:lnTo>
                  <a:pt x="5499" y="215"/>
                </a:lnTo>
                <a:lnTo>
                  <a:pt x="5500" y="211"/>
                </a:lnTo>
                <a:lnTo>
                  <a:pt x="5500" y="211"/>
                </a:lnTo>
                <a:lnTo>
                  <a:pt x="5500" y="210"/>
                </a:lnTo>
                <a:lnTo>
                  <a:pt x="5500" y="215"/>
                </a:lnTo>
                <a:lnTo>
                  <a:pt x="5501" y="215"/>
                </a:lnTo>
                <a:lnTo>
                  <a:pt x="5501" y="215"/>
                </a:lnTo>
                <a:lnTo>
                  <a:pt x="5501" y="215"/>
                </a:lnTo>
                <a:lnTo>
                  <a:pt x="5501" y="209"/>
                </a:lnTo>
                <a:lnTo>
                  <a:pt x="5502" y="215"/>
                </a:lnTo>
                <a:lnTo>
                  <a:pt x="5502" y="211"/>
                </a:lnTo>
                <a:lnTo>
                  <a:pt x="5502" y="215"/>
                </a:lnTo>
                <a:lnTo>
                  <a:pt x="5503" y="173"/>
                </a:lnTo>
                <a:lnTo>
                  <a:pt x="5503" y="212"/>
                </a:lnTo>
                <a:lnTo>
                  <a:pt x="5503" y="213"/>
                </a:lnTo>
                <a:lnTo>
                  <a:pt x="5503" y="213"/>
                </a:lnTo>
                <a:lnTo>
                  <a:pt x="5504" y="34"/>
                </a:lnTo>
                <a:lnTo>
                  <a:pt x="5504" y="210"/>
                </a:lnTo>
                <a:lnTo>
                  <a:pt x="5504" y="210"/>
                </a:lnTo>
                <a:lnTo>
                  <a:pt x="5504" y="180"/>
                </a:lnTo>
                <a:lnTo>
                  <a:pt x="5505" y="215"/>
                </a:lnTo>
                <a:lnTo>
                  <a:pt x="5505" y="215"/>
                </a:lnTo>
                <a:lnTo>
                  <a:pt x="5506" y="212"/>
                </a:lnTo>
                <a:lnTo>
                  <a:pt x="5506" y="152"/>
                </a:lnTo>
                <a:lnTo>
                  <a:pt x="5506" y="214"/>
                </a:lnTo>
                <a:lnTo>
                  <a:pt x="5506" y="209"/>
                </a:lnTo>
                <a:lnTo>
                  <a:pt x="5507" y="209"/>
                </a:lnTo>
                <a:lnTo>
                  <a:pt x="5507" y="177"/>
                </a:lnTo>
                <a:lnTo>
                  <a:pt x="5507" y="212"/>
                </a:lnTo>
                <a:lnTo>
                  <a:pt x="5508" y="208"/>
                </a:lnTo>
                <a:lnTo>
                  <a:pt x="5508" y="210"/>
                </a:lnTo>
                <a:lnTo>
                  <a:pt x="5508" y="214"/>
                </a:lnTo>
                <a:lnTo>
                  <a:pt x="5508" y="143"/>
                </a:lnTo>
                <a:lnTo>
                  <a:pt x="5509" y="206"/>
                </a:lnTo>
                <a:lnTo>
                  <a:pt x="5509" y="207"/>
                </a:lnTo>
                <a:lnTo>
                  <a:pt x="5510" y="209"/>
                </a:lnTo>
                <a:lnTo>
                  <a:pt x="5510" y="200"/>
                </a:lnTo>
                <a:lnTo>
                  <a:pt x="5510" y="208"/>
                </a:lnTo>
                <a:lnTo>
                  <a:pt x="5510" y="208"/>
                </a:lnTo>
                <a:lnTo>
                  <a:pt x="5510" y="210"/>
                </a:lnTo>
                <a:lnTo>
                  <a:pt x="5511" y="170"/>
                </a:lnTo>
                <a:lnTo>
                  <a:pt x="5511" y="202"/>
                </a:lnTo>
                <a:lnTo>
                  <a:pt x="5511" y="203"/>
                </a:lnTo>
                <a:lnTo>
                  <a:pt x="5511" y="168"/>
                </a:lnTo>
                <a:lnTo>
                  <a:pt x="5512" y="212"/>
                </a:lnTo>
                <a:lnTo>
                  <a:pt x="5512" y="212"/>
                </a:lnTo>
                <a:lnTo>
                  <a:pt x="5512" y="212"/>
                </a:lnTo>
                <a:lnTo>
                  <a:pt x="5513" y="210"/>
                </a:lnTo>
                <a:lnTo>
                  <a:pt x="5513" y="212"/>
                </a:lnTo>
                <a:lnTo>
                  <a:pt x="5514" y="212"/>
                </a:lnTo>
                <a:lnTo>
                  <a:pt x="5514" y="210"/>
                </a:lnTo>
                <a:lnTo>
                  <a:pt x="5514" y="212"/>
                </a:lnTo>
                <a:lnTo>
                  <a:pt x="5514" y="212"/>
                </a:lnTo>
                <a:lnTo>
                  <a:pt x="5515" y="212"/>
                </a:lnTo>
                <a:lnTo>
                  <a:pt x="5515" y="210"/>
                </a:lnTo>
                <a:lnTo>
                  <a:pt x="5516" y="212"/>
                </a:lnTo>
                <a:lnTo>
                  <a:pt x="5516" y="212"/>
                </a:lnTo>
                <a:lnTo>
                  <a:pt x="5516" y="212"/>
                </a:lnTo>
                <a:lnTo>
                  <a:pt x="5516" y="212"/>
                </a:lnTo>
                <a:lnTo>
                  <a:pt x="5516" y="216"/>
                </a:lnTo>
                <a:lnTo>
                  <a:pt x="5517" y="212"/>
                </a:lnTo>
                <a:lnTo>
                  <a:pt x="5517" y="214"/>
                </a:lnTo>
                <a:lnTo>
                  <a:pt x="5517" y="204"/>
                </a:lnTo>
                <a:lnTo>
                  <a:pt x="5518" y="208"/>
                </a:lnTo>
                <a:lnTo>
                  <a:pt x="5518" y="209"/>
                </a:lnTo>
                <a:lnTo>
                  <a:pt x="5518" y="71"/>
                </a:lnTo>
                <a:lnTo>
                  <a:pt x="5518" y="212"/>
                </a:lnTo>
                <a:lnTo>
                  <a:pt x="5519" y="209"/>
                </a:lnTo>
                <a:lnTo>
                  <a:pt x="5519" y="209"/>
                </a:lnTo>
                <a:lnTo>
                  <a:pt x="5520" y="207"/>
                </a:lnTo>
                <a:lnTo>
                  <a:pt x="5520" y="210"/>
                </a:lnTo>
                <a:lnTo>
                  <a:pt x="5520" y="210"/>
                </a:lnTo>
                <a:lnTo>
                  <a:pt x="5520" y="168"/>
                </a:lnTo>
                <a:lnTo>
                  <a:pt x="5521" y="214"/>
                </a:lnTo>
                <a:lnTo>
                  <a:pt x="5521" y="208"/>
                </a:lnTo>
                <a:lnTo>
                  <a:pt x="5522" y="208"/>
                </a:lnTo>
                <a:lnTo>
                  <a:pt x="5522" y="210"/>
                </a:lnTo>
                <a:lnTo>
                  <a:pt x="5522" y="143"/>
                </a:lnTo>
                <a:lnTo>
                  <a:pt x="5522" y="180"/>
                </a:lnTo>
                <a:lnTo>
                  <a:pt x="5523" y="179"/>
                </a:lnTo>
                <a:lnTo>
                  <a:pt x="5523" y="176"/>
                </a:lnTo>
                <a:lnTo>
                  <a:pt x="5523" y="210"/>
                </a:lnTo>
                <a:lnTo>
                  <a:pt x="5524" y="208"/>
                </a:lnTo>
                <a:lnTo>
                  <a:pt x="5524" y="206"/>
                </a:lnTo>
                <a:lnTo>
                  <a:pt x="5524" y="150"/>
                </a:lnTo>
                <a:lnTo>
                  <a:pt x="5525" y="210"/>
                </a:lnTo>
                <a:lnTo>
                  <a:pt x="5525" y="208"/>
                </a:lnTo>
                <a:lnTo>
                  <a:pt x="5525" y="209"/>
                </a:lnTo>
                <a:lnTo>
                  <a:pt x="5525" y="208"/>
                </a:lnTo>
                <a:lnTo>
                  <a:pt x="5526" y="215"/>
                </a:lnTo>
                <a:lnTo>
                  <a:pt x="5526" y="214"/>
                </a:lnTo>
                <a:lnTo>
                  <a:pt x="5526" y="214"/>
                </a:lnTo>
                <a:lnTo>
                  <a:pt x="5526" y="214"/>
                </a:lnTo>
                <a:lnTo>
                  <a:pt x="5526" y="215"/>
                </a:lnTo>
                <a:lnTo>
                  <a:pt x="5527" y="215"/>
                </a:lnTo>
                <a:lnTo>
                  <a:pt x="5527" y="215"/>
                </a:lnTo>
                <a:lnTo>
                  <a:pt x="5528" y="214"/>
                </a:lnTo>
                <a:lnTo>
                  <a:pt x="5528" y="215"/>
                </a:lnTo>
                <a:lnTo>
                  <a:pt x="5528" y="215"/>
                </a:lnTo>
                <a:lnTo>
                  <a:pt x="5528" y="215"/>
                </a:lnTo>
                <a:lnTo>
                  <a:pt x="5529" y="214"/>
                </a:lnTo>
                <a:lnTo>
                  <a:pt x="5529" y="215"/>
                </a:lnTo>
                <a:lnTo>
                  <a:pt x="5529" y="215"/>
                </a:lnTo>
                <a:lnTo>
                  <a:pt x="5530" y="214"/>
                </a:lnTo>
                <a:lnTo>
                  <a:pt x="5530" y="215"/>
                </a:lnTo>
                <a:lnTo>
                  <a:pt x="5531" y="214"/>
                </a:lnTo>
                <a:lnTo>
                  <a:pt x="5531" y="215"/>
                </a:lnTo>
                <a:lnTo>
                  <a:pt x="5532" y="62"/>
                </a:lnTo>
                <a:lnTo>
                  <a:pt x="5532" y="207"/>
                </a:lnTo>
                <a:lnTo>
                  <a:pt x="5532" y="207"/>
                </a:lnTo>
                <a:lnTo>
                  <a:pt x="5532" y="188"/>
                </a:lnTo>
                <a:lnTo>
                  <a:pt x="5532" y="216"/>
                </a:lnTo>
                <a:lnTo>
                  <a:pt x="5533" y="212"/>
                </a:lnTo>
                <a:lnTo>
                  <a:pt x="5533" y="212"/>
                </a:lnTo>
                <a:lnTo>
                  <a:pt x="5534" y="216"/>
                </a:lnTo>
                <a:lnTo>
                  <a:pt x="5534" y="167"/>
                </a:lnTo>
                <a:lnTo>
                  <a:pt x="5534" y="209"/>
                </a:lnTo>
                <a:lnTo>
                  <a:pt x="5534" y="213"/>
                </a:lnTo>
                <a:lnTo>
                  <a:pt x="5534" y="214"/>
                </a:lnTo>
                <a:lnTo>
                  <a:pt x="5534" y="174"/>
                </a:lnTo>
                <a:lnTo>
                  <a:pt x="5535" y="211"/>
                </a:lnTo>
                <a:lnTo>
                  <a:pt x="5535" y="211"/>
                </a:lnTo>
                <a:lnTo>
                  <a:pt x="5536" y="208"/>
                </a:lnTo>
                <a:lnTo>
                  <a:pt x="5536" y="214"/>
                </a:lnTo>
                <a:lnTo>
                  <a:pt x="5536" y="209"/>
                </a:lnTo>
                <a:lnTo>
                  <a:pt x="5536" y="209"/>
                </a:lnTo>
                <a:lnTo>
                  <a:pt x="5537" y="212"/>
                </a:lnTo>
                <a:lnTo>
                  <a:pt x="5537" y="137"/>
                </a:lnTo>
                <a:lnTo>
                  <a:pt x="5537" y="207"/>
                </a:lnTo>
                <a:lnTo>
                  <a:pt x="5537" y="205"/>
                </a:lnTo>
                <a:lnTo>
                  <a:pt x="5538" y="209"/>
                </a:lnTo>
                <a:lnTo>
                  <a:pt x="5538" y="173"/>
                </a:lnTo>
                <a:lnTo>
                  <a:pt x="5538" y="208"/>
                </a:lnTo>
                <a:lnTo>
                  <a:pt x="5539" y="209"/>
                </a:lnTo>
                <a:lnTo>
                  <a:pt x="5539" y="177"/>
                </a:lnTo>
                <a:lnTo>
                  <a:pt x="5539" y="214"/>
                </a:lnTo>
                <a:lnTo>
                  <a:pt x="5540" y="212"/>
                </a:lnTo>
                <a:lnTo>
                  <a:pt x="5540" y="212"/>
                </a:lnTo>
                <a:lnTo>
                  <a:pt x="5540" y="210"/>
                </a:lnTo>
                <a:lnTo>
                  <a:pt x="5541" y="212"/>
                </a:lnTo>
                <a:lnTo>
                  <a:pt x="5541" y="212"/>
                </a:lnTo>
                <a:lnTo>
                  <a:pt x="5541" y="212"/>
                </a:lnTo>
                <a:lnTo>
                  <a:pt x="5541" y="210"/>
                </a:lnTo>
                <a:lnTo>
                  <a:pt x="5542" y="215"/>
                </a:lnTo>
                <a:lnTo>
                  <a:pt x="5542" y="212"/>
                </a:lnTo>
                <a:lnTo>
                  <a:pt x="5542" y="212"/>
                </a:lnTo>
                <a:lnTo>
                  <a:pt x="5543" y="209"/>
                </a:lnTo>
                <a:lnTo>
                  <a:pt x="5543" y="216"/>
                </a:lnTo>
                <a:lnTo>
                  <a:pt x="5543" y="216"/>
                </a:lnTo>
                <a:lnTo>
                  <a:pt x="5543" y="216"/>
                </a:lnTo>
                <a:lnTo>
                  <a:pt x="5544" y="214"/>
                </a:lnTo>
                <a:lnTo>
                  <a:pt x="5544" y="215"/>
                </a:lnTo>
                <a:lnTo>
                  <a:pt x="5544" y="215"/>
                </a:lnTo>
                <a:lnTo>
                  <a:pt x="5544" y="216"/>
                </a:lnTo>
                <a:lnTo>
                  <a:pt x="5545" y="69"/>
                </a:lnTo>
                <a:lnTo>
                  <a:pt x="5545" y="71"/>
                </a:lnTo>
                <a:lnTo>
                  <a:pt x="5546" y="66"/>
                </a:lnTo>
                <a:lnTo>
                  <a:pt x="5546" y="212"/>
                </a:lnTo>
                <a:lnTo>
                  <a:pt x="5546" y="211"/>
                </a:lnTo>
                <a:lnTo>
                  <a:pt x="5547" y="211"/>
                </a:lnTo>
                <a:lnTo>
                  <a:pt x="5548" y="210"/>
                </a:lnTo>
                <a:lnTo>
                  <a:pt x="5548" y="215"/>
                </a:lnTo>
                <a:lnTo>
                  <a:pt x="5548" y="215"/>
                </a:lnTo>
                <a:lnTo>
                  <a:pt x="5548" y="216"/>
                </a:lnTo>
                <a:lnTo>
                  <a:pt x="5549" y="168"/>
                </a:lnTo>
                <a:lnTo>
                  <a:pt x="5549" y="209"/>
                </a:lnTo>
                <a:lnTo>
                  <a:pt x="5549" y="209"/>
                </a:lnTo>
                <a:lnTo>
                  <a:pt x="5550" y="209"/>
                </a:lnTo>
                <a:lnTo>
                  <a:pt x="5550" y="213"/>
                </a:lnTo>
                <a:lnTo>
                  <a:pt x="5550" y="213"/>
                </a:lnTo>
                <a:lnTo>
                  <a:pt x="5550" y="213"/>
                </a:lnTo>
                <a:lnTo>
                  <a:pt x="5551" y="164"/>
                </a:lnTo>
                <a:lnTo>
                  <a:pt x="5551" y="207"/>
                </a:lnTo>
                <a:lnTo>
                  <a:pt x="5551" y="207"/>
                </a:lnTo>
                <a:lnTo>
                  <a:pt x="5552" y="213"/>
                </a:lnTo>
                <a:lnTo>
                  <a:pt x="5552" y="134"/>
                </a:lnTo>
                <a:lnTo>
                  <a:pt x="5552" y="208"/>
                </a:lnTo>
                <a:lnTo>
                  <a:pt x="5552" y="208"/>
                </a:lnTo>
                <a:lnTo>
                  <a:pt x="5552" y="179"/>
                </a:lnTo>
                <a:lnTo>
                  <a:pt x="5553" y="213"/>
                </a:lnTo>
                <a:lnTo>
                  <a:pt x="5553" y="213"/>
                </a:lnTo>
                <a:lnTo>
                  <a:pt x="5554" y="213"/>
                </a:lnTo>
                <a:lnTo>
                  <a:pt x="5554" y="208"/>
                </a:lnTo>
                <a:lnTo>
                  <a:pt x="5554" y="216"/>
                </a:lnTo>
                <a:lnTo>
                  <a:pt x="5554" y="216"/>
                </a:lnTo>
                <a:lnTo>
                  <a:pt x="5554" y="216"/>
                </a:lnTo>
                <a:lnTo>
                  <a:pt x="5555" y="216"/>
                </a:lnTo>
                <a:lnTo>
                  <a:pt x="5555" y="215"/>
                </a:lnTo>
                <a:lnTo>
                  <a:pt x="5556" y="216"/>
                </a:lnTo>
                <a:lnTo>
                  <a:pt x="5556" y="216"/>
                </a:lnTo>
                <a:lnTo>
                  <a:pt x="5556" y="215"/>
                </a:lnTo>
                <a:lnTo>
                  <a:pt x="5556" y="216"/>
                </a:lnTo>
                <a:lnTo>
                  <a:pt x="5557" y="215"/>
                </a:lnTo>
                <a:lnTo>
                  <a:pt x="5557" y="215"/>
                </a:lnTo>
                <a:lnTo>
                  <a:pt x="5557" y="216"/>
                </a:lnTo>
                <a:lnTo>
                  <a:pt x="5558" y="213"/>
                </a:lnTo>
                <a:lnTo>
                  <a:pt x="5558" y="213"/>
                </a:lnTo>
                <a:lnTo>
                  <a:pt x="5558" y="213"/>
                </a:lnTo>
                <a:lnTo>
                  <a:pt x="5558" y="214"/>
                </a:lnTo>
                <a:lnTo>
                  <a:pt x="5558" y="170"/>
                </a:lnTo>
                <a:lnTo>
                  <a:pt x="5559" y="209"/>
                </a:lnTo>
                <a:lnTo>
                  <a:pt x="5559" y="209"/>
                </a:lnTo>
                <a:lnTo>
                  <a:pt x="5559" y="71"/>
                </a:lnTo>
                <a:lnTo>
                  <a:pt x="5560" y="212"/>
                </a:lnTo>
                <a:lnTo>
                  <a:pt x="5560" y="212"/>
                </a:lnTo>
                <a:lnTo>
                  <a:pt x="5560" y="212"/>
                </a:lnTo>
                <a:lnTo>
                  <a:pt x="5561" y="215"/>
                </a:lnTo>
                <a:lnTo>
                  <a:pt x="5561" y="197"/>
                </a:lnTo>
                <a:lnTo>
                  <a:pt x="5561" y="212"/>
                </a:lnTo>
                <a:lnTo>
                  <a:pt x="5562" y="212"/>
                </a:lnTo>
                <a:lnTo>
                  <a:pt x="5562" y="212"/>
                </a:lnTo>
                <a:lnTo>
                  <a:pt x="5562" y="70"/>
                </a:lnTo>
                <a:lnTo>
                  <a:pt x="5562" y="211"/>
                </a:lnTo>
                <a:lnTo>
                  <a:pt x="5562" y="211"/>
                </a:lnTo>
                <a:lnTo>
                  <a:pt x="5563" y="208"/>
                </a:lnTo>
                <a:lnTo>
                  <a:pt x="5564" y="216"/>
                </a:lnTo>
                <a:lnTo>
                  <a:pt x="5564" y="216"/>
                </a:lnTo>
                <a:lnTo>
                  <a:pt x="5564" y="216"/>
                </a:lnTo>
                <a:lnTo>
                  <a:pt x="5564" y="176"/>
                </a:lnTo>
                <a:lnTo>
                  <a:pt x="5565" y="211"/>
                </a:lnTo>
                <a:lnTo>
                  <a:pt x="5565" y="214"/>
                </a:lnTo>
                <a:lnTo>
                  <a:pt x="5565" y="62"/>
                </a:lnTo>
                <a:lnTo>
                  <a:pt x="5566" y="208"/>
                </a:lnTo>
                <a:lnTo>
                  <a:pt x="5566" y="207"/>
                </a:lnTo>
                <a:lnTo>
                  <a:pt x="5566" y="164"/>
                </a:lnTo>
                <a:lnTo>
                  <a:pt x="5567" y="212"/>
                </a:lnTo>
                <a:lnTo>
                  <a:pt x="5567" y="212"/>
                </a:lnTo>
                <a:lnTo>
                  <a:pt x="5567" y="212"/>
                </a:lnTo>
                <a:lnTo>
                  <a:pt x="5567" y="215"/>
                </a:lnTo>
                <a:lnTo>
                  <a:pt x="5568" y="208"/>
                </a:lnTo>
                <a:lnTo>
                  <a:pt x="5568" y="210"/>
                </a:lnTo>
                <a:lnTo>
                  <a:pt x="5568" y="210"/>
                </a:lnTo>
                <a:lnTo>
                  <a:pt x="5569" y="167"/>
                </a:lnTo>
                <a:lnTo>
                  <a:pt x="5569" y="214"/>
                </a:lnTo>
                <a:lnTo>
                  <a:pt x="5569" y="173"/>
                </a:lnTo>
                <a:lnTo>
                  <a:pt x="5570" y="173"/>
                </a:lnTo>
                <a:lnTo>
                  <a:pt x="5570" y="170"/>
                </a:lnTo>
                <a:lnTo>
                  <a:pt x="5570" y="204"/>
                </a:lnTo>
                <a:lnTo>
                  <a:pt x="5570" y="204"/>
                </a:lnTo>
                <a:lnTo>
                  <a:pt x="5571" y="215"/>
                </a:lnTo>
                <a:lnTo>
                  <a:pt x="5572" y="215"/>
                </a:lnTo>
                <a:lnTo>
                  <a:pt x="5572" y="215"/>
                </a:lnTo>
                <a:lnTo>
                  <a:pt x="5572" y="215"/>
                </a:lnTo>
                <a:lnTo>
                  <a:pt x="5573" y="209"/>
                </a:lnTo>
                <a:lnTo>
                  <a:pt x="5573" y="208"/>
                </a:lnTo>
                <a:lnTo>
                  <a:pt x="5573" y="213"/>
                </a:lnTo>
                <a:lnTo>
                  <a:pt x="5574" y="163"/>
                </a:lnTo>
                <a:lnTo>
                  <a:pt x="5574" y="177"/>
                </a:lnTo>
                <a:lnTo>
                  <a:pt x="5574" y="174"/>
                </a:lnTo>
                <a:lnTo>
                  <a:pt x="5574" y="64"/>
                </a:lnTo>
                <a:lnTo>
                  <a:pt x="5574" y="213"/>
                </a:lnTo>
                <a:lnTo>
                  <a:pt x="5575" y="210"/>
                </a:lnTo>
                <a:lnTo>
                  <a:pt x="5575" y="210"/>
                </a:lnTo>
                <a:lnTo>
                  <a:pt x="5576" y="216"/>
                </a:lnTo>
                <a:lnTo>
                  <a:pt x="5576" y="165"/>
                </a:lnTo>
                <a:lnTo>
                  <a:pt x="5576" y="211"/>
                </a:lnTo>
                <a:lnTo>
                  <a:pt x="5576" y="212"/>
                </a:lnTo>
                <a:lnTo>
                  <a:pt x="5577" y="216"/>
                </a:lnTo>
                <a:lnTo>
                  <a:pt x="5577" y="174"/>
                </a:lnTo>
                <a:lnTo>
                  <a:pt x="5577" y="209"/>
                </a:lnTo>
                <a:lnTo>
                  <a:pt x="5578" y="209"/>
                </a:lnTo>
                <a:lnTo>
                  <a:pt x="5578" y="210"/>
                </a:lnTo>
                <a:lnTo>
                  <a:pt x="5579" y="157"/>
                </a:lnTo>
                <a:lnTo>
                  <a:pt x="5579" y="208"/>
                </a:lnTo>
                <a:lnTo>
                  <a:pt x="5579" y="180"/>
                </a:lnTo>
                <a:lnTo>
                  <a:pt x="5579" y="165"/>
                </a:lnTo>
                <a:lnTo>
                  <a:pt x="5580" y="213"/>
                </a:lnTo>
                <a:lnTo>
                  <a:pt x="5580" y="212"/>
                </a:lnTo>
                <a:lnTo>
                  <a:pt x="5580" y="211"/>
                </a:lnTo>
                <a:lnTo>
                  <a:pt x="5580" y="213"/>
                </a:lnTo>
                <a:lnTo>
                  <a:pt x="5580" y="142"/>
                </a:lnTo>
                <a:lnTo>
                  <a:pt x="5581" y="181"/>
                </a:lnTo>
                <a:lnTo>
                  <a:pt x="5581" y="182"/>
                </a:lnTo>
                <a:lnTo>
                  <a:pt x="5581" y="213"/>
                </a:lnTo>
                <a:lnTo>
                  <a:pt x="5582" y="174"/>
                </a:lnTo>
                <a:lnTo>
                  <a:pt x="5582" y="208"/>
                </a:lnTo>
                <a:lnTo>
                  <a:pt x="5582" y="178"/>
                </a:lnTo>
                <a:lnTo>
                  <a:pt x="5583" y="211"/>
                </a:lnTo>
                <a:lnTo>
                  <a:pt x="5583" y="210"/>
                </a:lnTo>
                <a:lnTo>
                  <a:pt x="5583" y="210"/>
                </a:lnTo>
                <a:lnTo>
                  <a:pt x="5583" y="209"/>
                </a:lnTo>
                <a:lnTo>
                  <a:pt x="5583" y="212"/>
                </a:lnTo>
                <a:lnTo>
                  <a:pt x="5584" y="211"/>
                </a:lnTo>
                <a:lnTo>
                  <a:pt x="5585" y="211"/>
                </a:lnTo>
                <a:lnTo>
                  <a:pt x="5585" y="210"/>
                </a:lnTo>
                <a:lnTo>
                  <a:pt x="5585" y="211"/>
                </a:lnTo>
                <a:lnTo>
                  <a:pt x="5586" y="211"/>
                </a:lnTo>
                <a:lnTo>
                  <a:pt x="5586" y="210"/>
                </a:lnTo>
                <a:lnTo>
                  <a:pt x="5587" y="211"/>
                </a:lnTo>
                <a:lnTo>
                  <a:pt x="5587" y="211"/>
                </a:lnTo>
                <a:lnTo>
                  <a:pt x="5587" y="209"/>
                </a:lnTo>
                <a:lnTo>
                  <a:pt x="5587" y="214"/>
                </a:lnTo>
                <a:lnTo>
                  <a:pt x="5588" y="71"/>
                </a:lnTo>
                <a:lnTo>
                  <a:pt x="5588" y="71"/>
                </a:lnTo>
                <a:lnTo>
                  <a:pt x="5588" y="71"/>
                </a:lnTo>
                <a:lnTo>
                  <a:pt x="5589" y="214"/>
                </a:lnTo>
                <a:lnTo>
                  <a:pt x="5589" y="170"/>
                </a:lnTo>
                <a:lnTo>
                  <a:pt x="5589" y="170"/>
                </a:lnTo>
                <a:lnTo>
                  <a:pt x="5589" y="168"/>
                </a:lnTo>
                <a:lnTo>
                  <a:pt x="5589" y="212"/>
                </a:lnTo>
                <a:lnTo>
                  <a:pt x="5590" y="212"/>
                </a:lnTo>
                <a:lnTo>
                  <a:pt x="5590" y="212"/>
                </a:lnTo>
                <a:lnTo>
                  <a:pt x="5590" y="212"/>
                </a:lnTo>
                <a:lnTo>
                  <a:pt x="5591" y="216"/>
                </a:lnTo>
                <a:lnTo>
                  <a:pt x="5591" y="216"/>
                </a:lnTo>
                <a:lnTo>
                  <a:pt x="5591" y="216"/>
                </a:lnTo>
                <a:lnTo>
                  <a:pt x="5591" y="216"/>
                </a:lnTo>
                <a:lnTo>
                  <a:pt x="5592" y="130"/>
                </a:lnTo>
                <a:lnTo>
                  <a:pt x="5593" y="133"/>
                </a:lnTo>
                <a:lnTo>
                  <a:pt x="5593" y="214"/>
                </a:lnTo>
                <a:lnTo>
                  <a:pt x="5593" y="144"/>
                </a:lnTo>
                <a:lnTo>
                  <a:pt x="5593" y="174"/>
                </a:lnTo>
                <a:lnTo>
                  <a:pt x="5594" y="211"/>
                </a:lnTo>
                <a:lnTo>
                  <a:pt x="5594" y="118"/>
                </a:lnTo>
                <a:lnTo>
                  <a:pt x="5595" y="166"/>
                </a:lnTo>
                <a:lnTo>
                  <a:pt x="5595" y="166"/>
                </a:lnTo>
                <a:lnTo>
                  <a:pt x="5595" y="154"/>
                </a:lnTo>
                <a:lnTo>
                  <a:pt x="5596" y="208"/>
                </a:lnTo>
                <a:lnTo>
                  <a:pt x="5596" y="165"/>
                </a:lnTo>
                <a:lnTo>
                  <a:pt x="5596" y="165"/>
                </a:lnTo>
                <a:lnTo>
                  <a:pt x="5596" y="164"/>
                </a:lnTo>
                <a:lnTo>
                  <a:pt x="5596" y="213"/>
                </a:lnTo>
                <a:lnTo>
                  <a:pt x="5597" y="210"/>
                </a:lnTo>
                <a:lnTo>
                  <a:pt x="5597" y="210"/>
                </a:lnTo>
                <a:lnTo>
                  <a:pt x="5597" y="212"/>
                </a:lnTo>
                <a:lnTo>
                  <a:pt x="5598" y="210"/>
                </a:lnTo>
                <a:lnTo>
                  <a:pt x="5598" y="212"/>
                </a:lnTo>
                <a:lnTo>
                  <a:pt x="5598" y="211"/>
                </a:lnTo>
                <a:lnTo>
                  <a:pt x="5598" y="215"/>
                </a:lnTo>
                <a:lnTo>
                  <a:pt x="5599" y="210"/>
                </a:lnTo>
                <a:lnTo>
                  <a:pt x="5599" y="215"/>
                </a:lnTo>
                <a:lnTo>
                  <a:pt x="5599" y="212"/>
                </a:lnTo>
                <a:lnTo>
                  <a:pt x="5600" y="215"/>
                </a:lnTo>
                <a:lnTo>
                  <a:pt x="5600" y="210"/>
                </a:lnTo>
                <a:lnTo>
                  <a:pt x="5600" y="215"/>
                </a:lnTo>
                <a:lnTo>
                  <a:pt x="5601" y="212"/>
                </a:lnTo>
                <a:lnTo>
                  <a:pt x="5601" y="215"/>
                </a:lnTo>
                <a:lnTo>
                  <a:pt x="5601" y="68"/>
                </a:lnTo>
                <a:lnTo>
                  <a:pt x="5601" y="71"/>
                </a:lnTo>
                <a:lnTo>
                  <a:pt x="5603" y="216"/>
                </a:lnTo>
                <a:lnTo>
                  <a:pt x="5603" y="212"/>
                </a:lnTo>
                <a:lnTo>
                  <a:pt x="5603" y="212"/>
                </a:lnTo>
                <a:lnTo>
                  <a:pt x="5603" y="216"/>
                </a:lnTo>
                <a:lnTo>
                  <a:pt x="5603" y="200"/>
                </a:lnTo>
                <a:lnTo>
                  <a:pt x="5604" y="215"/>
                </a:lnTo>
                <a:lnTo>
                  <a:pt x="5604" y="215"/>
                </a:lnTo>
                <a:lnTo>
                  <a:pt x="5604" y="170"/>
                </a:lnTo>
                <a:lnTo>
                  <a:pt x="5605" y="207"/>
                </a:lnTo>
                <a:lnTo>
                  <a:pt x="5605" y="208"/>
                </a:lnTo>
                <a:lnTo>
                  <a:pt x="5605" y="133"/>
                </a:lnTo>
                <a:lnTo>
                  <a:pt x="5606" y="211"/>
                </a:lnTo>
                <a:lnTo>
                  <a:pt x="5606" y="210"/>
                </a:lnTo>
                <a:lnTo>
                  <a:pt x="5606" y="214"/>
                </a:lnTo>
                <a:lnTo>
                  <a:pt x="5606" y="214"/>
                </a:lnTo>
                <a:lnTo>
                  <a:pt x="5607" y="132"/>
                </a:lnTo>
                <a:lnTo>
                  <a:pt x="5607" y="208"/>
                </a:lnTo>
                <a:lnTo>
                  <a:pt x="5607" y="210"/>
                </a:lnTo>
                <a:lnTo>
                  <a:pt x="5608" y="166"/>
                </a:lnTo>
                <a:lnTo>
                  <a:pt x="5608" y="210"/>
                </a:lnTo>
                <a:lnTo>
                  <a:pt x="5608" y="210"/>
                </a:lnTo>
                <a:lnTo>
                  <a:pt x="5609" y="210"/>
                </a:lnTo>
                <a:lnTo>
                  <a:pt x="5609" y="207"/>
                </a:lnTo>
                <a:lnTo>
                  <a:pt x="5609" y="211"/>
                </a:lnTo>
                <a:lnTo>
                  <a:pt x="5609" y="210"/>
                </a:lnTo>
                <a:lnTo>
                  <a:pt x="5610" y="210"/>
                </a:lnTo>
                <a:lnTo>
                  <a:pt x="5610" y="212"/>
                </a:lnTo>
                <a:lnTo>
                  <a:pt x="5611" y="208"/>
                </a:lnTo>
                <a:lnTo>
                  <a:pt x="5611" y="209"/>
                </a:lnTo>
                <a:lnTo>
                  <a:pt x="5611" y="209"/>
                </a:lnTo>
                <a:lnTo>
                  <a:pt x="5612" y="212"/>
                </a:lnTo>
                <a:lnTo>
                  <a:pt x="5612" y="212"/>
                </a:lnTo>
                <a:lnTo>
                  <a:pt x="5612" y="212"/>
                </a:lnTo>
                <a:lnTo>
                  <a:pt x="5612" y="210"/>
                </a:lnTo>
                <a:lnTo>
                  <a:pt x="5613" y="212"/>
                </a:lnTo>
                <a:lnTo>
                  <a:pt x="5613" y="212"/>
                </a:lnTo>
                <a:lnTo>
                  <a:pt x="5613" y="212"/>
                </a:lnTo>
                <a:lnTo>
                  <a:pt x="5613" y="210"/>
                </a:lnTo>
                <a:lnTo>
                  <a:pt x="5614" y="212"/>
                </a:lnTo>
                <a:lnTo>
                  <a:pt x="5614" y="212"/>
                </a:lnTo>
                <a:lnTo>
                  <a:pt x="5614" y="212"/>
                </a:lnTo>
                <a:lnTo>
                  <a:pt x="5615" y="216"/>
                </a:lnTo>
                <a:lnTo>
                  <a:pt x="5615" y="39"/>
                </a:lnTo>
                <a:lnTo>
                  <a:pt x="5615" y="212"/>
                </a:lnTo>
                <a:lnTo>
                  <a:pt x="5615" y="212"/>
                </a:lnTo>
                <a:lnTo>
                  <a:pt x="5616" y="69"/>
                </a:lnTo>
                <a:lnTo>
                  <a:pt x="5616" y="214"/>
                </a:lnTo>
                <a:lnTo>
                  <a:pt x="5616" y="210"/>
                </a:lnTo>
                <a:lnTo>
                  <a:pt x="5617" y="212"/>
                </a:lnTo>
                <a:lnTo>
                  <a:pt x="5617" y="212"/>
                </a:lnTo>
                <a:lnTo>
                  <a:pt x="5617" y="210"/>
                </a:lnTo>
                <a:lnTo>
                  <a:pt x="5617" y="211"/>
                </a:lnTo>
                <a:lnTo>
                  <a:pt x="5618" y="210"/>
                </a:lnTo>
                <a:lnTo>
                  <a:pt x="5618" y="212"/>
                </a:lnTo>
                <a:lnTo>
                  <a:pt x="5619" y="210"/>
                </a:lnTo>
                <a:lnTo>
                  <a:pt x="5619" y="210"/>
                </a:lnTo>
                <a:lnTo>
                  <a:pt x="5619" y="210"/>
                </a:lnTo>
                <a:lnTo>
                  <a:pt x="5619" y="168"/>
                </a:lnTo>
                <a:lnTo>
                  <a:pt x="5619" y="213"/>
                </a:lnTo>
                <a:lnTo>
                  <a:pt x="5620" y="208"/>
                </a:lnTo>
                <a:lnTo>
                  <a:pt x="5620" y="210"/>
                </a:lnTo>
                <a:lnTo>
                  <a:pt x="5620" y="214"/>
                </a:lnTo>
                <a:lnTo>
                  <a:pt x="5621" y="176"/>
                </a:lnTo>
                <a:lnTo>
                  <a:pt x="5621" y="208"/>
                </a:lnTo>
                <a:lnTo>
                  <a:pt x="5621" y="208"/>
                </a:lnTo>
                <a:lnTo>
                  <a:pt x="5621" y="175"/>
                </a:lnTo>
                <a:lnTo>
                  <a:pt x="5622" y="210"/>
                </a:lnTo>
                <a:lnTo>
                  <a:pt x="5622" y="210"/>
                </a:lnTo>
                <a:lnTo>
                  <a:pt x="5622" y="209"/>
                </a:lnTo>
                <a:lnTo>
                  <a:pt x="5623" y="164"/>
                </a:lnTo>
                <a:lnTo>
                  <a:pt x="5623" y="214"/>
                </a:lnTo>
                <a:lnTo>
                  <a:pt x="5623" y="213"/>
                </a:lnTo>
                <a:lnTo>
                  <a:pt x="5623" y="210"/>
                </a:lnTo>
                <a:lnTo>
                  <a:pt x="5624" y="215"/>
                </a:lnTo>
                <a:lnTo>
                  <a:pt x="5624" y="214"/>
                </a:lnTo>
                <a:lnTo>
                  <a:pt x="5625" y="213"/>
                </a:lnTo>
                <a:lnTo>
                  <a:pt x="5625" y="210"/>
                </a:lnTo>
                <a:lnTo>
                  <a:pt x="5625" y="216"/>
                </a:lnTo>
                <a:lnTo>
                  <a:pt x="5625" y="216"/>
                </a:lnTo>
                <a:lnTo>
                  <a:pt x="5626" y="216"/>
                </a:lnTo>
                <a:lnTo>
                  <a:pt x="5626" y="216"/>
                </a:lnTo>
                <a:lnTo>
                  <a:pt x="5626" y="210"/>
                </a:lnTo>
                <a:lnTo>
                  <a:pt x="5627" y="216"/>
                </a:lnTo>
                <a:lnTo>
                  <a:pt x="5627" y="216"/>
                </a:lnTo>
                <a:lnTo>
                  <a:pt x="5627" y="216"/>
                </a:lnTo>
                <a:lnTo>
                  <a:pt x="5627" y="212"/>
                </a:lnTo>
                <a:lnTo>
                  <a:pt x="5628" y="216"/>
                </a:lnTo>
                <a:lnTo>
                  <a:pt x="5628" y="216"/>
                </a:lnTo>
                <a:lnTo>
                  <a:pt x="5628" y="216"/>
                </a:lnTo>
                <a:lnTo>
                  <a:pt x="5629" y="210"/>
                </a:lnTo>
                <a:lnTo>
                  <a:pt x="5629" y="214"/>
                </a:lnTo>
                <a:lnTo>
                  <a:pt x="5629" y="216"/>
                </a:lnTo>
                <a:lnTo>
                  <a:pt x="5630" y="206"/>
                </a:lnTo>
                <a:lnTo>
                  <a:pt x="5630" y="208"/>
                </a:lnTo>
                <a:lnTo>
                  <a:pt x="5630" y="207"/>
                </a:lnTo>
                <a:lnTo>
                  <a:pt x="5631" y="31"/>
                </a:lnTo>
                <a:lnTo>
                  <a:pt x="5631" y="210"/>
                </a:lnTo>
                <a:lnTo>
                  <a:pt x="5631" y="137"/>
                </a:lnTo>
                <a:lnTo>
                  <a:pt x="5631" y="180"/>
                </a:lnTo>
                <a:lnTo>
                  <a:pt x="5632" y="215"/>
                </a:lnTo>
                <a:lnTo>
                  <a:pt x="5632" y="215"/>
                </a:lnTo>
                <a:lnTo>
                  <a:pt x="5632" y="215"/>
                </a:lnTo>
                <a:lnTo>
                  <a:pt x="5633" y="208"/>
                </a:lnTo>
                <a:lnTo>
                  <a:pt x="5633" y="215"/>
                </a:lnTo>
                <a:lnTo>
                  <a:pt x="5633" y="214"/>
                </a:lnTo>
                <a:lnTo>
                  <a:pt x="5634" y="214"/>
                </a:lnTo>
                <a:lnTo>
                  <a:pt x="5634" y="216"/>
                </a:lnTo>
                <a:lnTo>
                  <a:pt x="5634" y="208"/>
                </a:lnTo>
                <a:lnTo>
                  <a:pt x="5635" y="214"/>
                </a:lnTo>
                <a:lnTo>
                  <a:pt x="5635" y="214"/>
                </a:lnTo>
                <a:lnTo>
                  <a:pt x="5635" y="215"/>
                </a:lnTo>
                <a:lnTo>
                  <a:pt x="5635" y="177"/>
                </a:lnTo>
                <a:lnTo>
                  <a:pt x="5636" y="213"/>
                </a:lnTo>
                <a:lnTo>
                  <a:pt x="5636" y="213"/>
                </a:lnTo>
                <a:lnTo>
                  <a:pt x="5636" y="164"/>
                </a:lnTo>
                <a:lnTo>
                  <a:pt x="5637" y="207"/>
                </a:lnTo>
                <a:lnTo>
                  <a:pt x="5637" y="207"/>
                </a:lnTo>
                <a:lnTo>
                  <a:pt x="5637" y="213"/>
                </a:lnTo>
                <a:lnTo>
                  <a:pt x="5638" y="166"/>
                </a:lnTo>
                <a:lnTo>
                  <a:pt x="5638" y="208"/>
                </a:lnTo>
                <a:lnTo>
                  <a:pt x="5638" y="208"/>
                </a:lnTo>
                <a:lnTo>
                  <a:pt x="5638" y="175"/>
                </a:lnTo>
                <a:lnTo>
                  <a:pt x="5639" y="215"/>
                </a:lnTo>
                <a:lnTo>
                  <a:pt x="5639" y="214"/>
                </a:lnTo>
                <a:lnTo>
                  <a:pt x="5639" y="209"/>
                </a:lnTo>
                <a:lnTo>
                  <a:pt x="5640" y="216"/>
                </a:lnTo>
                <a:lnTo>
                  <a:pt x="5640" y="216"/>
                </a:lnTo>
                <a:lnTo>
                  <a:pt x="5640" y="216"/>
                </a:lnTo>
                <a:lnTo>
                  <a:pt x="5641" y="211"/>
                </a:lnTo>
                <a:lnTo>
                  <a:pt x="5641" y="216"/>
                </a:lnTo>
                <a:lnTo>
                  <a:pt x="5641" y="212"/>
                </a:lnTo>
                <a:lnTo>
                  <a:pt x="5642" y="212"/>
                </a:lnTo>
                <a:lnTo>
                  <a:pt x="5642" y="216"/>
                </a:lnTo>
                <a:lnTo>
                  <a:pt x="5642" y="211"/>
                </a:lnTo>
                <a:lnTo>
                  <a:pt x="5643" y="215"/>
                </a:lnTo>
                <a:lnTo>
                  <a:pt x="5643" y="211"/>
                </a:lnTo>
                <a:lnTo>
                  <a:pt x="5643" y="216"/>
                </a:lnTo>
                <a:lnTo>
                  <a:pt x="5643" y="211"/>
                </a:lnTo>
                <a:lnTo>
                  <a:pt x="5644" y="216"/>
                </a:lnTo>
                <a:lnTo>
                  <a:pt x="5644" y="216"/>
                </a:lnTo>
                <a:lnTo>
                  <a:pt x="5644" y="216"/>
                </a:lnTo>
                <a:lnTo>
                  <a:pt x="5645" y="166"/>
                </a:lnTo>
                <a:lnTo>
                  <a:pt x="5645" y="210"/>
                </a:lnTo>
                <a:lnTo>
                  <a:pt x="5645" y="210"/>
                </a:lnTo>
                <a:lnTo>
                  <a:pt x="5645" y="212"/>
                </a:lnTo>
                <a:lnTo>
                  <a:pt x="5645" y="64"/>
                </a:lnTo>
                <a:lnTo>
                  <a:pt x="5646" y="212"/>
                </a:lnTo>
                <a:lnTo>
                  <a:pt x="5646" y="212"/>
                </a:lnTo>
                <a:lnTo>
                  <a:pt x="5647" y="210"/>
                </a:lnTo>
                <a:lnTo>
                  <a:pt x="5647" y="210"/>
                </a:lnTo>
                <a:lnTo>
                  <a:pt x="5647" y="210"/>
                </a:lnTo>
                <a:lnTo>
                  <a:pt x="5648" y="214"/>
                </a:lnTo>
                <a:lnTo>
                  <a:pt x="5648" y="171"/>
                </a:lnTo>
                <a:lnTo>
                  <a:pt x="5648" y="207"/>
                </a:lnTo>
                <a:lnTo>
                  <a:pt x="5649" y="207"/>
                </a:lnTo>
                <a:lnTo>
                  <a:pt x="5649" y="214"/>
                </a:lnTo>
                <a:lnTo>
                  <a:pt x="5649" y="169"/>
                </a:lnTo>
                <a:lnTo>
                  <a:pt x="5649" y="213"/>
                </a:lnTo>
                <a:lnTo>
                  <a:pt x="5650" y="214"/>
                </a:lnTo>
                <a:lnTo>
                  <a:pt x="5650" y="215"/>
                </a:lnTo>
                <a:lnTo>
                  <a:pt x="5651" y="153"/>
                </a:lnTo>
                <a:lnTo>
                  <a:pt x="5651" y="212"/>
                </a:lnTo>
                <a:lnTo>
                  <a:pt x="5651" y="213"/>
                </a:lnTo>
                <a:lnTo>
                  <a:pt x="5651" y="180"/>
                </a:lnTo>
                <a:lnTo>
                  <a:pt x="5652" y="208"/>
                </a:lnTo>
                <a:lnTo>
                  <a:pt x="5652" y="209"/>
                </a:lnTo>
                <a:lnTo>
                  <a:pt x="5652" y="164"/>
                </a:lnTo>
                <a:lnTo>
                  <a:pt x="5653" y="213"/>
                </a:lnTo>
                <a:lnTo>
                  <a:pt x="5653" y="181"/>
                </a:lnTo>
                <a:lnTo>
                  <a:pt x="5653" y="181"/>
                </a:lnTo>
                <a:lnTo>
                  <a:pt x="5653" y="140"/>
                </a:lnTo>
                <a:lnTo>
                  <a:pt x="5654" y="215"/>
                </a:lnTo>
                <a:lnTo>
                  <a:pt x="5654" y="215"/>
                </a:lnTo>
                <a:lnTo>
                  <a:pt x="5654" y="216"/>
                </a:lnTo>
                <a:lnTo>
                  <a:pt x="5654" y="214"/>
                </a:lnTo>
                <a:lnTo>
                  <a:pt x="5655" y="216"/>
                </a:lnTo>
                <a:lnTo>
                  <a:pt x="5656" y="216"/>
                </a:lnTo>
                <a:lnTo>
                  <a:pt x="5656" y="214"/>
                </a:lnTo>
                <a:lnTo>
                  <a:pt x="5656" y="216"/>
                </a:lnTo>
                <a:lnTo>
                  <a:pt x="5656" y="215"/>
                </a:lnTo>
                <a:lnTo>
                  <a:pt x="5657" y="216"/>
                </a:lnTo>
                <a:lnTo>
                  <a:pt x="5657" y="214"/>
                </a:lnTo>
                <a:lnTo>
                  <a:pt x="5658" y="216"/>
                </a:lnTo>
                <a:lnTo>
                  <a:pt x="5658" y="216"/>
                </a:lnTo>
                <a:lnTo>
                  <a:pt x="5658" y="213"/>
                </a:lnTo>
                <a:lnTo>
                  <a:pt x="5659" y="214"/>
                </a:lnTo>
                <a:lnTo>
                  <a:pt x="5659" y="214"/>
                </a:lnTo>
                <a:lnTo>
                  <a:pt x="5659" y="73"/>
                </a:lnTo>
                <a:lnTo>
                  <a:pt x="5660" y="216"/>
                </a:lnTo>
                <a:lnTo>
                  <a:pt x="5660" y="216"/>
                </a:lnTo>
                <a:lnTo>
                  <a:pt x="5660" y="216"/>
                </a:lnTo>
                <a:lnTo>
                  <a:pt x="5660" y="216"/>
                </a:lnTo>
                <a:lnTo>
                  <a:pt x="5660" y="183"/>
                </a:lnTo>
                <a:lnTo>
                  <a:pt x="5661" y="212"/>
                </a:lnTo>
                <a:lnTo>
                  <a:pt x="5661" y="214"/>
                </a:lnTo>
                <a:lnTo>
                  <a:pt x="5662" y="216"/>
                </a:lnTo>
                <a:lnTo>
                  <a:pt x="5662" y="202"/>
                </a:lnTo>
                <a:lnTo>
                  <a:pt x="5662" y="212"/>
                </a:lnTo>
                <a:lnTo>
                  <a:pt x="5662" y="212"/>
                </a:lnTo>
                <a:lnTo>
                  <a:pt x="5663" y="168"/>
                </a:lnTo>
                <a:lnTo>
                  <a:pt x="5663" y="214"/>
                </a:lnTo>
                <a:lnTo>
                  <a:pt x="5664" y="210"/>
                </a:lnTo>
                <a:lnTo>
                  <a:pt x="5664" y="211"/>
                </a:lnTo>
                <a:lnTo>
                  <a:pt x="5664" y="165"/>
                </a:lnTo>
                <a:lnTo>
                  <a:pt x="5664" y="170"/>
                </a:lnTo>
                <a:lnTo>
                  <a:pt x="5665" y="211"/>
                </a:lnTo>
                <a:lnTo>
                  <a:pt x="5665" y="205"/>
                </a:lnTo>
                <a:lnTo>
                  <a:pt x="5666" y="206"/>
                </a:lnTo>
                <a:lnTo>
                  <a:pt x="5666" y="206"/>
                </a:lnTo>
                <a:lnTo>
                  <a:pt x="5666" y="166"/>
                </a:lnTo>
                <a:lnTo>
                  <a:pt x="5666" y="214"/>
                </a:lnTo>
                <a:lnTo>
                  <a:pt x="5667" y="183"/>
                </a:lnTo>
                <a:lnTo>
                  <a:pt x="5667" y="182"/>
                </a:lnTo>
                <a:lnTo>
                  <a:pt x="5667" y="214"/>
                </a:lnTo>
                <a:lnTo>
                  <a:pt x="5667" y="151"/>
                </a:lnTo>
                <a:lnTo>
                  <a:pt x="5668" y="210"/>
                </a:lnTo>
                <a:lnTo>
                  <a:pt x="5668" y="210"/>
                </a:lnTo>
                <a:lnTo>
                  <a:pt x="5668" y="209"/>
                </a:lnTo>
                <a:lnTo>
                  <a:pt x="5669" y="211"/>
                </a:lnTo>
                <a:lnTo>
                  <a:pt x="5669" y="211"/>
                </a:lnTo>
                <a:lnTo>
                  <a:pt x="5670" y="211"/>
                </a:lnTo>
                <a:lnTo>
                  <a:pt x="5670" y="210"/>
                </a:lnTo>
                <a:lnTo>
                  <a:pt x="5670" y="211"/>
                </a:lnTo>
                <a:lnTo>
                  <a:pt x="5670" y="211"/>
                </a:lnTo>
                <a:lnTo>
                  <a:pt x="5670" y="211"/>
                </a:lnTo>
                <a:lnTo>
                  <a:pt x="5671" y="210"/>
                </a:lnTo>
                <a:lnTo>
                  <a:pt x="5671" y="210"/>
                </a:lnTo>
                <a:lnTo>
                  <a:pt x="5671" y="210"/>
                </a:lnTo>
                <a:lnTo>
                  <a:pt x="5672" y="211"/>
                </a:lnTo>
                <a:lnTo>
                  <a:pt x="5672" y="210"/>
                </a:lnTo>
                <a:lnTo>
                  <a:pt x="5672" y="210"/>
                </a:lnTo>
                <a:lnTo>
                  <a:pt x="5673" y="210"/>
                </a:lnTo>
                <a:lnTo>
                  <a:pt x="5673" y="211"/>
                </a:lnTo>
                <a:lnTo>
                  <a:pt x="5674" y="206"/>
                </a:lnTo>
                <a:lnTo>
                  <a:pt x="5674" y="207"/>
                </a:lnTo>
                <a:lnTo>
                  <a:pt x="5674" y="208"/>
                </a:lnTo>
                <a:lnTo>
                  <a:pt x="5674" y="62"/>
                </a:lnTo>
                <a:lnTo>
                  <a:pt x="5675" y="208"/>
                </a:lnTo>
                <a:lnTo>
                  <a:pt x="5675" y="207"/>
                </a:lnTo>
                <a:lnTo>
                  <a:pt x="5676" y="215"/>
                </a:lnTo>
                <a:lnTo>
                  <a:pt x="5676" y="212"/>
                </a:lnTo>
                <a:lnTo>
                  <a:pt x="5676" y="212"/>
                </a:lnTo>
                <a:lnTo>
                  <a:pt x="5677" y="215"/>
                </a:lnTo>
                <a:lnTo>
                  <a:pt x="5677" y="174"/>
                </a:lnTo>
                <a:lnTo>
                  <a:pt x="5677" y="209"/>
                </a:lnTo>
                <a:lnTo>
                  <a:pt x="5677" y="213"/>
                </a:lnTo>
                <a:lnTo>
                  <a:pt x="5678" y="214"/>
                </a:lnTo>
                <a:lnTo>
                  <a:pt x="5678" y="180"/>
                </a:lnTo>
                <a:lnTo>
                  <a:pt x="5678" y="207"/>
                </a:lnTo>
                <a:lnTo>
                  <a:pt x="5678" y="179"/>
                </a:lnTo>
                <a:lnTo>
                  <a:pt x="5678" y="208"/>
                </a:lnTo>
                <a:lnTo>
                  <a:pt x="5679" y="131"/>
                </a:lnTo>
                <a:lnTo>
                  <a:pt x="5679" y="179"/>
                </a:lnTo>
                <a:lnTo>
                  <a:pt x="5679" y="211"/>
                </a:lnTo>
                <a:lnTo>
                  <a:pt x="5680" y="213"/>
                </a:lnTo>
                <a:lnTo>
                  <a:pt x="5680" y="160"/>
                </a:lnTo>
                <a:lnTo>
                  <a:pt x="5680" y="162"/>
                </a:lnTo>
                <a:lnTo>
                  <a:pt x="5681" y="163"/>
                </a:lnTo>
                <a:lnTo>
                  <a:pt x="5681" y="209"/>
                </a:lnTo>
                <a:lnTo>
                  <a:pt x="5681" y="162"/>
                </a:lnTo>
                <a:lnTo>
                  <a:pt x="5682" y="169"/>
                </a:lnTo>
                <a:lnTo>
                  <a:pt x="5682" y="172"/>
                </a:lnTo>
                <a:lnTo>
                  <a:pt x="5683" y="214"/>
                </a:lnTo>
                <a:lnTo>
                  <a:pt x="5683" y="214"/>
                </a:lnTo>
                <a:lnTo>
                  <a:pt x="5683" y="214"/>
                </a:lnTo>
                <a:lnTo>
                  <a:pt x="5683" y="214"/>
                </a:lnTo>
                <a:lnTo>
                  <a:pt x="5683" y="209"/>
                </a:lnTo>
                <a:lnTo>
                  <a:pt x="5684" y="211"/>
                </a:lnTo>
                <a:lnTo>
                  <a:pt x="5684" y="211"/>
                </a:lnTo>
                <a:lnTo>
                  <a:pt x="5684" y="210"/>
                </a:lnTo>
                <a:lnTo>
                  <a:pt x="5685" y="212"/>
                </a:lnTo>
                <a:lnTo>
                  <a:pt x="5685" y="211"/>
                </a:lnTo>
                <a:lnTo>
                  <a:pt x="5685" y="212"/>
                </a:lnTo>
                <a:lnTo>
                  <a:pt x="5685" y="212"/>
                </a:lnTo>
              </a:path>
            </a:pathLst>
          </a:custGeom>
          <a:noFill/>
          <a:ln w="4763" cap="flat">
            <a:solidFill>
              <a:srgbClr val="7030A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13" name="Freeform 51">
            <a:extLst>
              <a:ext uri="{FF2B5EF4-FFF2-40B4-BE49-F238E27FC236}">
                <a16:creationId xmlns:a16="http://schemas.microsoft.com/office/drawing/2014/main" id="{F85019B3-15CE-4076-BA16-FE3481C971AA}"/>
              </a:ext>
            </a:extLst>
          </p:cNvPr>
          <p:cNvSpPr>
            <a:spLocks/>
          </p:cNvSpPr>
          <p:nvPr/>
        </p:nvSpPr>
        <p:spPr bwMode="auto">
          <a:xfrm>
            <a:off x="5764229" y="1316938"/>
            <a:ext cx="6179755" cy="390090"/>
          </a:xfrm>
          <a:custGeom>
            <a:avLst/>
            <a:gdLst>
              <a:gd name="T0" fmla="*/ 85 w 5685"/>
              <a:gd name="T1" fmla="*/ 499 h 501"/>
              <a:gd name="T2" fmla="*/ 167 w 5685"/>
              <a:gd name="T3" fmla="*/ 487 h 501"/>
              <a:gd name="T4" fmla="*/ 254 w 5685"/>
              <a:gd name="T5" fmla="*/ 499 h 501"/>
              <a:gd name="T6" fmla="*/ 337 w 5685"/>
              <a:gd name="T7" fmla="*/ 500 h 501"/>
              <a:gd name="T8" fmla="*/ 420 w 5685"/>
              <a:gd name="T9" fmla="*/ 496 h 501"/>
              <a:gd name="T10" fmla="*/ 505 w 5685"/>
              <a:gd name="T11" fmla="*/ 497 h 501"/>
              <a:gd name="T12" fmla="*/ 589 w 5685"/>
              <a:gd name="T13" fmla="*/ 488 h 501"/>
              <a:gd name="T14" fmla="*/ 672 w 5685"/>
              <a:gd name="T15" fmla="*/ 498 h 501"/>
              <a:gd name="T16" fmla="*/ 754 w 5685"/>
              <a:gd name="T17" fmla="*/ 499 h 501"/>
              <a:gd name="T18" fmla="*/ 838 w 5685"/>
              <a:gd name="T19" fmla="*/ 497 h 501"/>
              <a:gd name="T20" fmla="*/ 921 w 5685"/>
              <a:gd name="T21" fmla="*/ 455 h 501"/>
              <a:gd name="T22" fmla="*/ 1007 w 5685"/>
              <a:gd name="T23" fmla="*/ 457 h 501"/>
              <a:gd name="T24" fmla="*/ 1090 w 5685"/>
              <a:gd name="T25" fmla="*/ 485 h 501"/>
              <a:gd name="T26" fmla="*/ 1174 w 5685"/>
              <a:gd name="T27" fmla="*/ 499 h 501"/>
              <a:gd name="T28" fmla="*/ 1259 w 5685"/>
              <a:gd name="T29" fmla="*/ 390 h 501"/>
              <a:gd name="T30" fmla="*/ 1362 w 5685"/>
              <a:gd name="T31" fmla="*/ 499 h 501"/>
              <a:gd name="T32" fmla="*/ 1450 w 5685"/>
              <a:gd name="T33" fmla="*/ 457 h 501"/>
              <a:gd name="T34" fmla="*/ 1549 w 5685"/>
              <a:gd name="T35" fmla="*/ 488 h 501"/>
              <a:gd name="T36" fmla="*/ 1684 w 5685"/>
              <a:gd name="T37" fmla="*/ 498 h 501"/>
              <a:gd name="T38" fmla="*/ 1788 w 5685"/>
              <a:gd name="T39" fmla="*/ 458 h 501"/>
              <a:gd name="T40" fmla="*/ 1908 w 5685"/>
              <a:gd name="T41" fmla="*/ 496 h 501"/>
              <a:gd name="T42" fmla="*/ 2008 w 5685"/>
              <a:gd name="T43" fmla="*/ 497 h 501"/>
              <a:gd name="T44" fmla="*/ 2097 w 5685"/>
              <a:gd name="T45" fmla="*/ 498 h 501"/>
              <a:gd name="T46" fmla="*/ 2194 w 5685"/>
              <a:gd name="T47" fmla="*/ 490 h 501"/>
              <a:gd name="T48" fmla="*/ 2292 w 5685"/>
              <a:gd name="T49" fmla="*/ 498 h 501"/>
              <a:gd name="T50" fmla="*/ 2395 w 5685"/>
              <a:gd name="T51" fmla="*/ 492 h 501"/>
              <a:gd name="T52" fmla="*/ 2515 w 5685"/>
              <a:gd name="T53" fmla="*/ 464 h 501"/>
              <a:gd name="T54" fmla="*/ 2621 w 5685"/>
              <a:gd name="T55" fmla="*/ 498 h 501"/>
              <a:gd name="T56" fmla="*/ 2707 w 5685"/>
              <a:gd name="T57" fmla="*/ 498 h 501"/>
              <a:gd name="T58" fmla="*/ 2806 w 5685"/>
              <a:gd name="T59" fmla="*/ 478 h 501"/>
              <a:gd name="T60" fmla="*/ 2899 w 5685"/>
              <a:gd name="T61" fmla="*/ 497 h 501"/>
              <a:gd name="T62" fmla="*/ 2985 w 5685"/>
              <a:gd name="T63" fmla="*/ 499 h 501"/>
              <a:gd name="T64" fmla="*/ 3071 w 5685"/>
              <a:gd name="T65" fmla="*/ 495 h 501"/>
              <a:gd name="T66" fmla="*/ 3156 w 5685"/>
              <a:gd name="T67" fmla="*/ 497 h 501"/>
              <a:gd name="T68" fmla="*/ 3241 w 5685"/>
              <a:gd name="T69" fmla="*/ 494 h 501"/>
              <a:gd name="T70" fmla="*/ 3326 w 5685"/>
              <a:gd name="T71" fmla="*/ 496 h 501"/>
              <a:gd name="T72" fmla="*/ 3412 w 5685"/>
              <a:gd name="T73" fmla="*/ 457 h 501"/>
              <a:gd name="T74" fmla="*/ 3497 w 5685"/>
              <a:gd name="T75" fmla="*/ 493 h 501"/>
              <a:gd name="T76" fmla="*/ 3581 w 5685"/>
              <a:gd name="T77" fmla="*/ 498 h 501"/>
              <a:gd name="T78" fmla="*/ 3665 w 5685"/>
              <a:gd name="T79" fmla="*/ 498 h 501"/>
              <a:gd name="T80" fmla="*/ 3750 w 5685"/>
              <a:gd name="T81" fmla="*/ 498 h 501"/>
              <a:gd name="T82" fmla="*/ 3833 w 5685"/>
              <a:gd name="T83" fmla="*/ 499 h 501"/>
              <a:gd name="T84" fmla="*/ 3917 w 5685"/>
              <a:gd name="T85" fmla="*/ 494 h 501"/>
              <a:gd name="T86" fmla="*/ 4002 w 5685"/>
              <a:gd name="T87" fmla="*/ 478 h 501"/>
              <a:gd name="T88" fmla="*/ 4084 w 5685"/>
              <a:gd name="T89" fmla="*/ 496 h 501"/>
              <a:gd name="T90" fmla="*/ 4167 w 5685"/>
              <a:gd name="T91" fmla="*/ 497 h 501"/>
              <a:gd name="T92" fmla="*/ 4255 w 5685"/>
              <a:gd name="T93" fmla="*/ 461 h 501"/>
              <a:gd name="T94" fmla="*/ 4340 w 5685"/>
              <a:gd name="T95" fmla="*/ 493 h 501"/>
              <a:gd name="T96" fmla="*/ 4422 w 5685"/>
              <a:gd name="T97" fmla="*/ 449 h 501"/>
              <a:gd name="T98" fmla="*/ 4506 w 5685"/>
              <a:gd name="T99" fmla="*/ 498 h 501"/>
              <a:gd name="T100" fmla="*/ 4590 w 5685"/>
              <a:gd name="T101" fmla="*/ 498 h 501"/>
              <a:gd name="T102" fmla="*/ 4673 w 5685"/>
              <a:gd name="T103" fmla="*/ 448 h 501"/>
              <a:gd name="T104" fmla="*/ 4757 w 5685"/>
              <a:gd name="T105" fmla="*/ 498 h 501"/>
              <a:gd name="T106" fmla="*/ 4840 w 5685"/>
              <a:gd name="T107" fmla="*/ 486 h 501"/>
              <a:gd name="T108" fmla="*/ 4924 w 5685"/>
              <a:gd name="T109" fmla="*/ 428 h 501"/>
              <a:gd name="T110" fmla="*/ 5007 w 5685"/>
              <a:gd name="T111" fmla="*/ 424 h 501"/>
              <a:gd name="T112" fmla="*/ 5091 w 5685"/>
              <a:gd name="T113" fmla="*/ 494 h 501"/>
              <a:gd name="T114" fmla="*/ 5175 w 5685"/>
              <a:gd name="T115" fmla="*/ 492 h 501"/>
              <a:gd name="T116" fmla="*/ 5260 w 5685"/>
              <a:gd name="T117" fmla="*/ 497 h 501"/>
              <a:gd name="T118" fmla="*/ 5353 w 5685"/>
              <a:gd name="T119" fmla="*/ 452 h 501"/>
              <a:gd name="T120" fmla="*/ 5438 w 5685"/>
              <a:gd name="T121" fmla="*/ 464 h 501"/>
              <a:gd name="T122" fmla="*/ 5520 w 5685"/>
              <a:gd name="T123" fmla="*/ 495 h 501"/>
              <a:gd name="T124" fmla="*/ 5605 w 5685"/>
              <a:gd name="T125" fmla="*/ 496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85" h="501">
                <a:moveTo>
                  <a:pt x="0" y="495"/>
                </a:moveTo>
                <a:lnTo>
                  <a:pt x="0" y="496"/>
                </a:lnTo>
                <a:lnTo>
                  <a:pt x="1" y="491"/>
                </a:lnTo>
                <a:lnTo>
                  <a:pt x="1" y="492"/>
                </a:lnTo>
                <a:lnTo>
                  <a:pt x="1" y="491"/>
                </a:lnTo>
                <a:lnTo>
                  <a:pt x="2" y="499"/>
                </a:lnTo>
                <a:lnTo>
                  <a:pt x="2" y="498"/>
                </a:lnTo>
                <a:lnTo>
                  <a:pt x="2" y="496"/>
                </a:lnTo>
                <a:lnTo>
                  <a:pt x="2" y="499"/>
                </a:lnTo>
                <a:lnTo>
                  <a:pt x="2" y="493"/>
                </a:lnTo>
                <a:lnTo>
                  <a:pt x="3" y="497"/>
                </a:lnTo>
                <a:lnTo>
                  <a:pt x="3" y="497"/>
                </a:lnTo>
                <a:lnTo>
                  <a:pt x="3" y="499"/>
                </a:lnTo>
                <a:lnTo>
                  <a:pt x="4" y="496"/>
                </a:lnTo>
                <a:lnTo>
                  <a:pt x="4" y="496"/>
                </a:lnTo>
                <a:lnTo>
                  <a:pt x="4" y="497"/>
                </a:lnTo>
                <a:lnTo>
                  <a:pt x="5" y="499"/>
                </a:lnTo>
                <a:lnTo>
                  <a:pt x="5" y="495"/>
                </a:lnTo>
                <a:lnTo>
                  <a:pt x="5" y="498"/>
                </a:lnTo>
                <a:lnTo>
                  <a:pt x="5" y="497"/>
                </a:lnTo>
                <a:lnTo>
                  <a:pt x="6" y="499"/>
                </a:lnTo>
                <a:lnTo>
                  <a:pt x="6" y="462"/>
                </a:lnTo>
                <a:lnTo>
                  <a:pt x="7" y="491"/>
                </a:lnTo>
                <a:lnTo>
                  <a:pt x="7" y="499"/>
                </a:lnTo>
                <a:lnTo>
                  <a:pt x="7" y="497"/>
                </a:lnTo>
                <a:lnTo>
                  <a:pt x="8" y="497"/>
                </a:lnTo>
                <a:lnTo>
                  <a:pt x="8" y="429"/>
                </a:lnTo>
                <a:lnTo>
                  <a:pt x="9" y="499"/>
                </a:lnTo>
                <a:lnTo>
                  <a:pt x="9" y="497"/>
                </a:lnTo>
                <a:lnTo>
                  <a:pt x="9" y="497"/>
                </a:lnTo>
                <a:lnTo>
                  <a:pt x="9" y="498"/>
                </a:lnTo>
                <a:lnTo>
                  <a:pt x="10" y="474"/>
                </a:lnTo>
                <a:lnTo>
                  <a:pt x="10" y="480"/>
                </a:lnTo>
                <a:lnTo>
                  <a:pt x="10" y="480"/>
                </a:lnTo>
                <a:lnTo>
                  <a:pt x="11" y="466"/>
                </a:lnTo>
                <a:lnTo>
                  <a:pt x="11" y="495"/>
                </a:lnTo>
                <a:lnTo>
                  <a:pt x="11" y="496"/>
                </a:lnTo>
                <a:lnTo>
                  <a:pt x="12" y="470"/>
                </a:lnTo>
                <a:lnTo>
                  <a:pt x="12" y="499"/>
                </a:lnTo>
                <a:lnTo>
                  <a:pt x="12" y="491"/>
                </a:lnTo>
                <a:lnTo>
                  <a:pt x="12" y="492"/>
                </a:lnTo>
                <a:lnTo>
                  <a:pt x="12" y="484"/>
                </a:lnTo>
                <a:lnTo>
                  <a:pt x="13" y="499"/>
                </a:lnTo>
                <a:lnTo>
                  <a:pt x="13" y="499"/>
                </a:lnTo>
                <a:lnTo>
                  <a:pt x="13" y="499"/>
                </a:lnTo>
                <a:lnTo>
                  <a:pt x="14" y="454"/>
                </a:lnTo>
                <a:lnTo>
                  <a:pt x="14" y="495"/>
                </a:lnTo>
                <a:lnTo>
                  <a:pt x="15" y="493"/>
                </a:lnTo>
                <a:lnTo>
                  <a:pt x="15" y="495"/>
                </a:lnTo>
                <a:lnTo>
                  <a:pt x="15" y="460"/>
                </a:lnTo>
                <a:lnTo>
                  <a:pt x="15" y="492"/>
                </a:lnTo>
                <a:lnTo>
                  <a:pt x="16" y="493"/>
                </a:lnTo>
                <a:lnTo>
                  <a:pt x="16" y="465"/>
                </a:lnTo>
                <a:lnTo>
                  <a:pt x="17" y="498"/>
                </a:lnTo>
                <a:lnTo>
                  <a:pt x="17" y="498"/>
                </a:lnTo>
                <a:lnTo>
                  <a:pt x="17" y="498"/>
                </a:lnTo>
                <a:lnTo>
                  <a:pt x="17" y="495"/>
                </a:lnTo>
                <a:lnTo>
                  <a:pt x="17" y="499"/>
                </a:lnTo>
                <a:lnTo>
                  <a:pt x="18" y="497"/>
                </a:lnTo>
                <a:lnTo>
                  <a:pt x="18" y="497"/>
                </a:lnTo>
                <a:lnTo>
                  <a:pt x="18" y="499"/>
                </a:lnTo>
                <a:lnTo>
                  <a:pt x="19" y="494"/>
                </a:lnTo>
                <a:lnTo>
                  <a:pt x="19" y="496"/>
                </a:lnTo>
                <a:lnTo>
                  <a:pt x="19" y="497"/>
                </a:lnTo>
                <a:lnTo>
                  <a:pt x="20" y="499"/>
                </a:lnTo>
                <a:lnTo>
                  <a:pt x="20" y="497"/>
                </a:lnTo>
                <a:lnTo>
                  <a:pt x="20" y="498"/>
                </a:lnTo>
                <a:lnTo>
                  <a:pt x="20" y="498"/>
                </a:lnTo>
                <a:lnTo>
                  <a:pt x="21" y="499"/>
                </a:lnTo>
                <a:lnTo>
                  <a:pt x="21" y="377"/>
                </a:lnTo>
                <a:lnTo>
                  <a:pt x="21" y="497"/>
                </a:lnTo>
                <a:lnTo>
                  <a:pt x="21" y="497"/>
                </a:lnTo>
                <a:lnTo>
                  <a:pt x="22" y="499"/>
                </a:lnTo>
                <a:lnTo>
                  <a:pt x="22" y="466"/>
                </a:lnTo>
                <a:lnTo>
                  <a:pt x="22" y="499"/>
                </a:lnTo>
                <a:lnTo>
                  <a:pt x="23" y="494"/>
                </a:lnTo>
                <a:lnTo>
                  <a:pt x="23" y="499"/>
                </a:lnTo>
                <a:lnTo>
                  <a:pt x="23" y="495"/>
                </a:lnTo>
                <a:lnTo>
                  <a:pt x="24" y="495"/>
                </a:lnTo>
                <a:lnTo>
                  <a:pt x="24" y="499"/>
                </a:lnTo>
                <a:lnTo>
                  <a:pt x="25" y="437"/>
                </a:lnTo>
                <a:lnTo>
                  <a:pt x="25" y="476"/>
                </a:lnTo>
                <a:lnTo>
                  <a:pt x="25" y="489"/>
                </a:lnTo>
                <a:lnTo>
                  <a:pt x="25" y="492"/>
                </a:lnTo>
                <a:lnTo>
                  <a:pt x="26" y="472"/>
                </a:lnTo>
                <a:lnTo>
                  <a:pt x="26" y="474"/>
                </a:lnTo>
                <a:lnTo>
                  <a:pt x="26" y="473"/>
                </a:lnTo>
                <a:lnTo>
                  <a:pt x="27" y="495"/>
                </a:lnTo>
                <a:lnTo>
                  <a:pt x="27" y="468"/>
                </a:lnTo>
                <a:lnTo>
                  <a:pt x="27" y="475"/>
                </a:lnTo>
                <a:lnTo>
                  <a:pt x="27" y="475"/>
                </a:lnTo>
                <a:lnTo>
                  <a:pt x="28" y="499"/>
                </a:lnTo>
                <a:lnTo>
                  <a:pt x="28" y="498"/>
                </a:lnTo>
                <a:lnTo>
                  <a:pt x="28" y="499"/>
                </a:lnTo>
                <a:lnTo>
                  <a:pt x="29" y="428"/>
                </a:lnTo>
                <a:lnTo>
                  <a:pt x="29" y="456"/>
                </a:lnTo>
                <a:lnTo>
                  <a:pt x="29" y="454"/>
                </a:lnTo>
                <a:lnTo>
                  <a:pt x="30" y="492"/>
                </a:lnTo>
                <a:lnTo>
                  <a:pt x="30" y="488"/>
                </a:lnTo>
                <a:lnTo>
                  <a:pt x="30" y="490"/>
                </a:lnTo>
                <a:lnTo>
                  <a:pt x="31" y="457"/>
                </a:lnTo>
                <a:lnTo>
                  <a:pt x="31" y="494"/>
                </a:lnTo>
                <a:lnTo>
                  <a:pt x="32" y="495"/>
                </a:lnTo>
                <a:lnTo>
                  <a:pt x="32" y="493"/>
                </a:lnTo>
                <a:lnTo>
                  <a:pt x="33" y="498"/>
                </a:lnTo>
                <a:lnTo>
                  <a:pt x="33" y="498"/>
                </a:lnTo>
                <a:lnTo>
                  <a:pt x="33" y="494"/>
                </a:lnTo>
                <a:lnTo>
                  <a:pt x="33" y="499"/>
                </a:lnTo>
                <a:lnTo>
                  <a:pt x="34" y="463"/>
                </a:lnTo>
                <a:lnTo>
                  <a:pt x="34" y="493"/>
                </a:lnTo>
                <a:lnTo>
                  <a:pt x="34" y="494"/>
                </a:lnTo>
                <a:lnTo>
                  <a:pt x="34" y="463"/>
                </a:lnTo>
                <a:lnTo>
                  <a:pt x="34" y="499"/>
                </a:lnTo>
                <a:lnTo>
                  <a:pt x="35" y="498"/>
                </a:lnTo>
                <a:lnTo>
                  <a:pt x="35" y="498"/>
                </a:lnTo>
                <a:lnTo>
                  <a:pt x="35" y="498"/>
                </a:lnTo>
                <a:lnTo>
                  <a:pt x="35" y="495"/>
                </a:lnTo>
                <a:lnTo>
                  <a:pt x="36" y="496"/>
                </a:lnTo>
                <a:lnTo>
                  <a:pt x="36" y="496"/>
                </a:lnTo>
                <a:lnTo>
                  <a:pt x="36" y="498"/>
                </a:lnTo>
                <a:lnTo>
                  <a:pt x="37" y="470"/>
                </a:lnTo>
                <a:lnTo>
                  <a:pt x="37" y="470"/>
                </a:lnTo>
                <a:lnTo>
                  <a:pt x="37" y="470"/>
                </a:lnTo>
                <a:lnTo>
                  <a:pt x="38" y="428"/>
                </a:lnTo>
                <a:lnTo>
                  <a:pt x="38" y="499"/>
                </a:lnTo>
                <a:lnTo>
                  <a:pt x="39" y="494"/>
                </a:lnTo>
                <a:lnTo>
                  <a:pt x="39" y="456"/>
                </a:lnTo>
                <a:lnTo>
                  <a:pt x="39" y="498"/>
                </a:lnTo>
                <a:lnTo>
                  <a:pt x="39" y="491"/>
                </a:lnTo>
                <a:lnTo>
                  <a:pt x="40" y="486"/>
                </a:lnTo>
                <a:lnTo>
                  <a:pt x="40" y="479"/>
                </a:lnTo>
                <a:lnTo>
                  <a:pt x="41" y="480"/>
                </a:lnTo>
                <a:lnTo>
                  <a:pt x="41" y="480"/>
                </a:lnTo>
                <a:lnTo>
                  <a:pt x="42" y="447"/>
                </a:lnTo>
                <a:lnTo>
                  <a:pt x="42" y="498"/>
                </a:lnTo>
                <a:lnTo>
                  <a:pt x="42" y="495"/>
                </a:lnTo>
                <a:lnTo>
                  <a:pt x="42" y="499"/>
                </a:lnTo>
                <a:lnTo>
                  <a:pt x="43" y="462"/>
                </a:lnTo>
                <a:lnTo>
                  <a:pt x="43" y="498"/>
                </a:lnTo>
                <a:lnTo>
                  <a:pt x="43" y="498"/>
                </a:lnTo>
                <a:lnTo>
                  <a:pt x="43" y="499"/>
                </a:lnTo>
                <a:lnTo>
                  <a:pt x="44" y="456"/>
                </a:lnTo>
                <a:lnTo>
                  <a:pt x="44" y="488"/>
                </a:lnTo>
                <a:lnTo>
                  <a:pt x="44" y="490"/>
                </a:lnTo>
                <a:lnTo>
                  <a:pt x="44" y="412"/>
                </a:lnTo>
                <a:lnTo>
                  <a:pt x="45" y="492"/>
                </a:lnTo>
                <a:lnTo>
                  <a:pt x="45" y="457"/>
                </a:lnTo>
                <a:lnTo>
                  <a:pt x="45" y="489"/>
                </a:lnTo>
                <a:lnTo>
                  <a:pt x="45" y="494"/>
                </a:lnTo>
                <a:lnTo>
                  <a:pt x="46" y="457"/>
                </a:lnTo>
                <a:lnTo>
                  <a:pt x="46" y="494"/>
                </a:lnTo>
                <a:lnTo>
                  <a:pt x="47" y="488"/>
                </a:lnTo>
                <a:lnTo>
                  <a:pt x="47" y="253"/>
                </a:lnTo>
                <a:lnTo>
                  <a:pt x="47" y="498"/>
                </a:lnTo>
                <a:lnTo>
                  <a:pt x="47" y="497"/>
                </a:lnTo>
                <a:lnTo>
                  <a:pt x="48" y="497"/>
                </a:lnTo>
                <a:lnTo>
                  <a:pt x="48" y="498"/>
                </a:lnTo>
                <a:lnTo>
                  <a:pt x="48" y="494"/>
                </a:lnTo>
                <a:lnTo>
                  <a:pt x="49" y="496"/>
                </a:lnTo>
                <a:lnTo>
                  <a:pt x="49" y="498"/>
                </a:lnTo>
                <a:lnTo>
                  <a:pt x="49" y="499"/>
                </a:lnTo>
                <a:lnTo>
                  <a:pt x="49" y="495"/>
                </a:lnTo>
                <a:lnTo>
                  <a:pt x="50" y="498"/>
                </a:lnTo>
                <a:lnTo>
                  <a:pt x="50" y="498"/>
                </a:lnTo>
                <a:lnTo>
                  <a:pt x="50" y="499"/>
                </a:lnTo>
                <a:lnTo>
                  <a:pt x="51" y="495"/>
                </a:lnTo>
                <a:lnTo>
                  <a:pt x="51" y="499"/>
                </a:lnTo>
                <a:lnTo>
                  <a:pt x="51" y="499"/>
                </a:lnTo>
                <a:lnTo>
                  <a:pt x="51" y="475"/>
                </a:lnTo>
                <a:lnTo>
                  <a:pt x="52" y="496"/>
                </a:lnTo>
                <a:lnTo>
                  <a:pt x="52" y="496"/>
                </a:lnTo>
                <a:lnTo>
                  <a:pt x="53" y="451"/>
                </a:lnTo>
                <a:lnTo>
                  <a:pt x="53" y="456"/>
                </a:lnTo>
                <a:lnTo>
                  <a:pt x="53" y="457"/>
                </a:lnTo>
                <a:lnTo>
                  <a:pt x="53" y="428"/>
                </a:lnTo>
                <a:lnTo>
                  <a:pt x="54" y="499"/>
                </a:lnTo>
                <a:lnTo>
                  <a:pt x="54" y="493"/>
                </a:lnTo>
                <a:lnTo>
                  <a:pt x="55" y="494"/>
                </a:lnTo>
                <a:lnTo>
                  <a:pt x="55" y="494"/>
                </a:lnTo>
                <a:lnTo>
                  <a:pt x="55" y="475"/>
                </a:lnTo>
                <a:lnTo>
                  <a:pt x="55" y="475"/>
                </a:lnTo>
                <a:lnTo>
                  <a:pt x="55" y="483"/>
                </a:lnTo>
                <a:lnTo>
                  <a:pt x="56" y="495"/>
                </a:lnTo>
                <a:lnTo>
                  <a:pt x="57" y="465"/>
                </a:lnTo>
                <a:lnTo>
                  <a:pt x="57" y="465"/>
                </a:lnTo>
                <a:lnTo>
                  <a:pt x="57" y="466"/>
                </a:lnTo>
                <a:lnTo>
                  <a:pt x="57" y="349"/>
                </a:lnTo>
                <a:lnTo>
                  <a:pt x="58" y="492"/>
                </a:lnTo>
                <a:lnTo>
                  <a:pt x="58" y="488"/>
                </a:lnTo>
                <a:lnTo>
                  <a:pt x="58" y="499"/>
                </a:lnTo>
                <a:lnTo>
                  <a:pt x="59" y="489"/>
                </a:lnTo>
                <a:lnTo>
                  <a:pt x="59" y="489"/>
                </a:lnTo>
                <a:lnTo>
                  <a:pt x="59" y="454"/>
                </a:lnTo>
                <a:lnTo>
                  <a:pt x="60" y="494"/>
                </a:lnTo>
                <a:lnTo>
                  <a:pt x="60" y="494"/>
                </a:lnTo>
                <a:lnTo>
                  <a:pt x="60" y="494"/>
                </a:lnTo>
                <a:lnTo>
                  <a:pt x="61" y="496"/>
                </a:lnTo>
                <a:lnTo>
                  <a:pt x="61" y="491"/>
                </a:lnTo>
                <a:lnTo>
                  <a:pt x="61" y="495"/>
                </a:lnTo>
                <a:lnTo>
                  <a:pt x="61" y="496"/>
                </a:lnTo>
                <a:lnTo>
                  <a:pt x="62" y="494"/>
                </a:lnTo>
                <a:lnTo>
                  <a:pt x="62" y="499"/>
                </a:lnTo>
                <a:lnTo>
                  <a:pt x="62" y="499"/>
                </a:lnTo>
                <a:lnTo>
                  <a:pt x="63" y="499"/>
                </a:lnTo>
                <a:lnTo>
                  <a:pt x="63" y="499"/>
                </a:lnTo>
                <a:lnTo>
                  <a:pt x="63" y="495"/>
                </a:lnTo>
                <a:lnTo>
                  <a:pt x="63" y="497"/>
                </a:lnTo>
                <a:lnTo>
                  <a:pt x="63" y="497"/>
                </a:lnTo>
                <a:lnTo>
                  <a:pt x="64" y="499"/>
                </a:lnTo>
                <a:lnTo>
                  <a:pt x="64" y="496"/>
                </a:lnTo>
                <a:lnTo>
                  <a:pt x="65" y="499"/>
                </a:lnTo>
                <a:lnTo>
                  <a:pt x="65" y="499"/>
                </a:lnTo>
                <a:lnTo>
                  <a:pt x="65" y="499"/>
                </a:lnTo>
                <a:lnTo>
                  <a:pt x="65" y="495"/>
                </a:lnTo>
                <a:lnTo>
                  <a:pt x="66" y="498"/>
                </a:lnTo>
                <a:lnTo>
                  <a:pt x="66" y="499"/>
                </a:lnTo>
                <a:lnTo>
                  <a:pt x="67" y="464"/>
                </a:lnTo>
                <a:lnTo>
                  <a:pt x="67" y="457"/>
                </a:lnTo>
                <a:lnTo>
                  <a:pt x="68" y="497"/>
                </a:lnTo>
                <a:lnTo>
                  <a:pt x="68" y="464"/>
                </a:lnTo>
                <a:lnTo>
                  <a:pt x="68" y="465"/>
                </a:lnTo>
                <a:lnTo>
                  <a:pt x="68" y="463"/>
                </a:lnTo>
                <a:lnTo>
                  <a:pt x="69" y="500"/>
                </a:lnTo>
                <a:lnTo>
                  <a:pt x="69" y="498"/>
                </a:lnTo>
                <a:lnTo>
                  <a:pt x="69" y="498"/>
                </a:lnTo>
                <a:lnTo>
                  <a:pt x="69" y="490"/>
                </a:lnTo>
                <a:lnTo>
                  <a:pt x="69" y="500"/>
                </a:lnTo>
                <a:lnTo>
                  <a:pt x="70" y="499"/>
                </a:lnTo>
                <a:lnTo>
                  <a:pt x="71" y="499"/>
                </a:lnTo>
                <a:lnTo>
                  <a:pt x="71" y="500"/>
                </a:lnTo>
                <a:lnTo>
                  <a:pt x="71" y="499"/>
                </a:lnTo>
                <a:lnTo>
                  <a:pt x="71" y="499"/>
                </a:lnTo>
                <a:lnTo>
                  <a:pt x="72" y="499"/>
                </a:lnTo>
                <a:lnTo>
                  <a:pt x="72" y="496"/>
                </a:lnTo>
                <a:lnTo>
                  <a:pt x="72" y="500"/>
                </a:lnTo>
                <a:lnTo>
                  <a:pt x="73" y="500"/>
                </a:lnTo>
                <a:lnTo>
                  <a:pt x="73" y="499"/>
                </a:lnTo>
                <a:lnTo>
                  <a:pt x="73" y="496"/>
                </a:lnTo>
                <a:lnTo>
                  <a:pt x="74" y="500"/>
                </a:lnTo>
                <a:lnTo>
                  <a:pt x="74" y="500"/>
                </a:lnTo>
                <a:lnTo>
                  <a:pt x="74" y="500"/>
                </a:lnTo>
                <a:lnTo>
                  <a:pt x="74" y="500"/>
                </a:lnTo>
                <a:lnTo>
                  <a:pt x="75" y="499"/>
                </a:lnTo>
                <a:lnTo>
                  <a:pt x="75" y="499"/>
                </a:lnTo>
                <a:lnTo>
                  <a:pt x="75" y="499"/>
                </a:lnTo>
                <a:lnTo>
                  <a:pt x="75" y="499"/>
                </a:lnTo>
                <a:lnTo>
                  <a:pt x="76" y="497"/>
                </a:lnTo>
                <a:lnTo>
                  <a:pt x="76" y="499"/>
                </a:lnTo>
                <a:lnTo>
                  <a:pt x="76" y="499"/>
                </a:lnTo>
                <a:lnTo>
                  <a:pt x="76" y="497"/>
                </a:lnTo>
                <a:lnTo>
                  <a:pt x="77" y="499"/>
                </a:lnTo>
                <a:lnTo>
                  <a:pt x="77" y="498"/>
                </a:lnTo>
                <a:lnTo>
                  <a:pt x="78" y="498"/>
                </a:lnTo>
                <a:lnTo>
                  <a:pt x="78" y="499"/>
                </a:lnTo>
                <a:lnTo>
                  <a:pt x="78" y="497"/>
                </a:lnTo>
                <a:lnTo>
                  <a:pt x="78" y="497"/>
                </a:lnTo>
                <a:lnTo>
                  <a:pt x="79" y="499"/>
                </a:lnTo>
                <a:lnTo>
                  <a:pt x="79" y="500"/>
                </a:lnTo>
                <a:lnTo>
                  <a:pt x="79" y="499"/>
                </a:lnTo>
                <a:lnTo>
                  <a:pt x="80" y="499"/>
                </a:lnTo>
                <a:lnTo>
                  <a:pt x="80" y="499"/>
                </a:lnTo>
                <a:lnTo>
                  <a:pt x="80" y="497"/>
                </a:lnTo>
                <a:lnTo>
                  <a:pt x="80" y="499"/>
                </a:lnTo>
                <a:lnTo>
                  <a:pt x="81" y="499"/>
                </a:lnTo>
                <a:lnTo>
                  <a:pt x="81" y="499"/>
                </a:lnTo>
                <a:lnTo>
                  <a:pt x="81" y="499"/>
                </a:lnTo>
                <a:lnTo>
                  <a:pt x="82" y="497"/>
                </a:lnTo>
                <a:lnTo>
                  <a:pt x="82" y="499"/>
                </a:lnTo>
                <a:lnTo>
                  <a:pt x="82" y="499"/>
                </a:lnTo>
                <a:lnTo>
                  <a:pt x="82" y="497"/>
                </a:lnTo>
                <a:lnTo>
                  <a:pt x="83" y="499"/>
                </a:lnTo>
                <a:lnTo>
                  <a:pt x="83" y="499"/>
                </a:lnTo>
                <a:lnTo>
                  <a:pt x="83" y="499"/>
                </a:lnTo>
                <a:lnTo>
                  <a:pt x="83" y="499"/>
                </a:lnTo>
                <a:lnTo>
                  <a:pt x="84" y="497"/>
                </a:lnTo>
                <a:lnTo>
                  <a:pt x="84" y="497"/>
                </a:lnTo>
                <a:lnTo>
                  <a:pt x="85" y="499"/>
                </a:lnTo>
                <a:lnTo>
                  <a:pt x="85" y="499"/>
                </a:lnTo>
                <a:lnTo>
                  <a:pt x="86" y="499"/>
                </a:lnTo>
                <a:lnTo>
                  <a:pt x="86" y="500"/>
                </a:lnTo>
                <a:lnTo>
                  <a:pt x="86" y="498"/>
                </a:lnTo>
                <a:lnTo>
                  <a:pt x="86" y="499"/>
                </a:lnTo>
                <a:lnTo>
                  <a:pt x="86" y="499"/>
                </a:lnTo>
                <a:lnTo>
                  <a:pt x="87" y="496"/>
                </a:lnTo>
                <a:lnTo>
                  <a:pt x="87" y="500"/>
                </a:lnTo>
                <a:lnTo>
                  <a:pt x="88" y="499"/>
                </a:lnTo>
                <a:lnTo>
                  <a:pt x="88" y="499"/>
                </a:lnTo>
                <a:lnTo>
                  <a:pt x="88" y="500"/>
                </a:lnTo>
                <a:lnTo>
                  <a:pt x="89" y="498"/>
                </a:lnTo>
                <a:lnTo>
                  <a:pt x="89" y="499"/>
                </a:lnTo>
                <a:lnTo>
                  <a:pt x="89" y="499"/>
                </a:lnTo>
                <a:lnTo>
                  <a:pt x="89" y="498"/>
                </a:lnTo>
                <a:lnTo>
                  <a:pt x="90" y="500"/>
                </a:lnTo>
                <a:lnTo>
                  <a:pt x="90" y="499"/>
                </a:lnTo>
                <a:lnTo>
                  <a:pt x="90" y="499"/>
                </a:lnTo>
                <a:lnTo>
                  <a:pt x="90" y="499"/>
                </a:lnTo>
                <a:lnTo>
                  <a:pt x="91" y="497"/>
                </a:lnTo>
                <a:lnTo>
                  <a:pt x="91" y="499"/>
                </a:lnTo>
                <a:lnTo>
                  <a:pt x="91" y="499"/>
                </a:lnTo>
                <a:lnTo>
                  <a:pt x="91" y="497"/>
                </a:lnTo>
                <a:lnTo>
                  <a:pt x="92" y="499"/>
                </a:lnTo>
                <a:lnTo>
                  <a:pt x="92" y="499"/>
                </a:lnTo>
                <a:lnTo>
                  <a:pt x="92" y="499"/>
                </a:lnTo>
                <a:lnTo>
                  <a:pt x="92" y="497"/>
                </a:lnTo>
                <a:lnTo>
                  <a:pt x="93" y="499"/>
                </a:lnTo>
                <a:lnTo>
                  <a:pt x="94" y="499"/>
                </a:lnTo>
                <a:lnTo>
                  <a:pt x="94" y="499"/>
                </a:lnTo>
                <a:lnTo>
                  <a:pt x="94" y="499"/>
                </a:lnTo>
                <a:lnTo>
                  <a:pt x="94" y="499"/>
                </a:lnTo>
                <a:lnTo>
                  <a:pt x="94" y="499"/>
                </a:lnTo>
                <a:lnTo>
                  <a:pt x="95" y="495"/>
                </a:lnTo>
                <a:lnTo>
                  <a:pt x="96" y="499"/>
                </a:lnTo>
                <a:lnTo>
                  <a:pt x="96" y="499"/>
                </a:lnTo>
                <a:lnTo>
                  <a:pt x="96" y="499"/>
                </a:lnTo>
                <a:lnTo>
                  <a:pt x="96" y="499"/>
                </a:lnTo>
                <a:lnTo>
                  <a:pt x="96" y="497"/>
                </a:lnTo>
                <a:lnTo>
                  <a:pt x="97" y="497"/>
                </a:lnTo>
                <a:lnTo>
                  <a:pt x="97" y="499"/>
                </a:lnTo>
                <a:lnTo>
                  <a:pt x="97" y="497"/>
                </a:lnTo>
                <a:lnTo>
                  <a:pt x="98" y="499"/>
                </a:lnTo>
                <a:lnTo>
                  <a:pt x="98" y="499"/>
                </a:lnTo>
                <a:lnTo>
                  <a:pt x="98" y="499"/>
                </a:lnTo>
                <a:lnTo>
                  <a:pt x="98" y="499"/>
                </a:lnTo>
                <a:lnTo>
                  <a:pt x="98" y="497"/>
                </a:lnTo>
                <a:lnTo>
                  <a:pt x="99" y="499"/>
                </a:lnTo>
                <a:lnTo>
                  <a:pt x="99" y="499"/>
                </a:lnTo>
                <a:lnTo>
                  <a:pt x="99" y="500"/>
                </a:lnTo>
                <a:lnTo>
                  <a:pt x="100" y="499"/>
                </a:lnTo>
                <a:lnTo>
                  <a:pt x="100" y="500"/>
                </a:lnTo>
                <a:lnTo>
                  <a:pt x="100" y="500"/>
                </a:lnTo>
                <a:lnTo>
                  <a:pt x="101" y="500"/>
                </a:lnTo>
                <a:lnTo>
                  <a:pt x="101" y="476"/>
                </a:lnTo>
                <a:lnTo>
                  <a:pt x="101" y="482"/>
                </a:lnTo>
                <a:lnTo>
                  <a:pt x="102" y="481"/>
                </a:lnTo>
                <a:lnTo>
                  <a:pt x="102" y="500"/>
                </a:lnTo>
                <a:lnTo>
                  <a:pt x="102" y="464"/>
                </a:lnTo>
                <a:lnTo>
                  <a:pt x="102" y="466"/>
                </a:lnTo>
                <a:lnTo>
                  <a:pt x="102" y="467"/>
                </a:lnTo>
                <a:lnTo>
                  <a:pt x="103" y="496"/>
                </a:lnTo>
                <a:lnTo>
                  <a:pt x="103" y="453"/>
                </a:lnTo>
                <a:lnTo>
                  <a:pt x="104" y="496"/>
                </a:lnTo>
                <a:lnTo>
                  <a:pt x="104" y="497"/>
                </a:lnTo>
                <a:lnTo>
                  <a:pt x="104" y="500"/>
                </a:lnTo>
                <a:lnTo>
                  <a:pt x="104" y="483"/>
                </a:lnTo>
                <a:lnTo>
                  <a:pt x="105" y="499"/>
                </a:lnTo>
                <a:lnTo>
                  <a:pt x="105" y="499"/>
                </a:lnTo>
                <a:lnTo>
                  <a:pt x="105" y="500"/>
                </a:lnTo>
                <a:lnTo>
                  <a:pt x="105" y="498"/>
                </a:lnTo>
                <a:lnTo>
                  <a:pt x="106" y="499"/>
                </a:lnTo>
                <a:lnTo>
                  <a:pt x="106" y="497"/>
                </a:lnTo>
                <a:lnTo>
                  <a:pt x="106" y="497"/>
                </a:lnTo>
                <a:lnTo>
                  <a:pt x="107" y="499"/>
                </a:lnTo>
                <a:lnTo>
                  <a:pt x="107" y="498"/>
                </a:lnTo>
                <a:lnTo>
                  <a:pt x="107" y="498"/>
                </a:lnTo>
                <a:lnTo>
                  <a:pt x="107" y="499"/>
                </a:lnTo>
                <a:lnTo>
                  <a:pt x="108" y="497"/>
                </a:lnTo>
                <a:lnTo>
                  <a:pt x="108" y="497"/>
                </a:lnTo>
                <a:lnTo>
                  <a:pt x="108" y="497"/>
                </a:lnTo>
                <a:lnTo>
                  <a:pt x="108" y="497"/>
                </a:lnTo>
                <a:lnTo>
                  <a:pt x="109" y="499"/>
                </a:lnTo>
                <a:lnTo>
                  <a:pt x="109" y="499"/>
                </a:lnTo>
                <a:lnTo>
                  <a:pt x="110" y="499"/>
                </a:lnTo>
                <a:lnTo>
                  <a:pt x="110" y="499"/>
                </a:lnTo>
                <a:lnTo>
                  <a:pt x="110" y="497"/>
                </a:lnTo>
                <a:lnTo>
                  <a:pt x="110" y="499"/>
                </a:lnTo>
                <a:lnTo>
                  <a:pt x="111" y="499"/>
                </a:lnTo>
                <a:lnTo>
                  <a:pt x="111" y="497"/>
                </a:lnTo>
                <a:lnTo>
                  <a:pt x="111" y="499"/>
                </a:lnTo>
                <a:lnTo>
                  <a:pt x="112" y="499"/>
                </a:lnTo>
                <a:lnTo>
                  <a:pt x="112" y="499"/>
                </a:lnTo>
                <a:lnTo>
                  <a:pt x="112" y="497"/>
                </a:lnTo>
                <a:lnTo>
                  <a:pt x="113" y="499"/>
                </a:lnTo>
                <a:lnTo>
                  <a:pt x="113" y="499"/>
                </a:lnTo>
                <a:lnTo>
                  <a:pt x="113" y="499"/>
                </a:lnTo>
                <a:lnTo>
                  <a:pt x="113" y="499"/>
                </a:lnTo>
                <a:lnTo>
                  <a:pt x="114" y="499"/>
                </a:lnTo>
                <a:lnTo>
                  <a:pt x="114" y="499"/>
                </a:lnTo>
                <a:lnTo>
                  <a:pt x="114" y="497"/>
                </a:lnTo>
                <a:lnTo>
                  <a:pt x="115" y="500"/>
                </a:lnTo>
                <a:lnTo>
                  <a:pt x="115" y="499"/>
                </a:lnTo>
                <a:lnTo>
                  <a:pt x="115" y="499"/>
                </a:lnTo>
                <a:lnTo>
                  <a:pt x="116" y="487"/>
                </a:lnTo>
                <a:lnTo>
                  <a:pt x="116" y="500"/>
                </a:lnTo>
                <a:lnTo>
                  <a:pt x="116" y="497"/>
                </a:lnTo>
                <a:lnTo>
                  <a:pt x="116" y="498"/>
                </a:lnTo>
                <a:lnTo>
                  <a:pt x="117" y="498"/>
                </a:lnTo>
                <a:lnTo>
                  <a:pt x="117" y="491"/>
                </a:lnTo>
                <a:lnTo>
                  <a:pt x="117" y="492"/>
                </a:lnTo>
                <a:lnTo>
                  <a:pt x="118" y="491"/>
                </a:lnTo>
                <a:lnTo>
                  <a:pt x="118" y="500"/>
                </a:lnTo>
                <a:lnTo>
                  <a:pt x="118" y="477"/>
                </a:lnTo>
                <a:lnTo>
                  <a:pt x="118" y="491"/>
                </a:lnTo>
                <a:lnTo>
                  <a:pt x="119" y="489"/>
                </a:lnTo>
                <a:lnTo>
                  <a:pt x="119" y="449"/>
                </a:lnTo>
                <a:lnTo>
                  <a:pt x="119" y="497"/>
                </a:lnTo>
                <a:lnTo>
                  <a:pt x="120" y="497"/>
                </a:lnTo>
                <a:lnTo>
                  <a:pt x="120" y="497"/>
                </a:lnTo>
                <a:lnTo>
                  <a:pt x="120" y="495"/>
                </a:lnTo>
                <a:lnTo>
                  <a:pt x="120" y="499"/>
                </a:lnTo>
                <a:lnTo>
                  <a:pt x="121" y="498"/>
                </a:lnTo>
                <a:lnTo>
                  <a:pt x="121" y="498"/>
                </a:lnTo>
                <a:lnTo>
                  <a:pt x="122" y="492"/>
                </a:lnTo>
                <a:lnTo>
                  <a:pt x="122" y="498"/>
                </a:lnTo>
                <a:lnTo>
                  <a:pt x="122" y="498"/>
                </a:lnTo>
                <a:lnTo>
                  <a:pt x="122" y="497"/>
                </a:lnTo>
                <a:lnTo>
                  <a:pt x="123" y="499"/>
                </a:lnTo>
                <a:lnTo>
                  <a:pt x="123" y="499"/>
                </a:lnTo>
                <a:lnTo>
                  <a:pt x="123" y="498"/>
                </a:lnTo>
                <a:lnTo>
                  <a:pt x="124" y="499"/>
                </a:lnTo>
                <a:lnTo>
                  <a:pt x="124" y="497"/>
                </a:lnTo>
                <a:lnTo>
                  <a:pt x="124" y="497"/>
                </a:lnTo>
                <a:lnTo>
                  <a:pt x="124" y="497"/>
                </a:lnTo>
                <a:lnTo>
                  <a:pt x="125" y="499"/>
                </a:lnTo>
                <a:lnTo>
                  <a:pt x="125" y="499"/>
                </a:lnTo>
                <a:lnTo>
                  <a:pt x="125" y="499"/>
                </a:lnTo>
                <a:lnTo>
                  <a:pt x="126" y="499"/>
                </a:lnTo>
                <a:lnTo>
                  <a:pt x="126" y="497"/>
                </a:lnTo>
                <a:lnTo>
                  <a:pt x="126" y="499"/>
                </a:lnTo>
                <a:lnTo>
                  <a:pt x="127" y="499"/>
                </a:lnTo>
                <a:lnTo>
                  <a:pt x="127" y="500"/>
                </a:lnTo>
                <a:lnTo>
                  <a:pt x="127" y="499"/>
                </a:lnTo>
                <a:lnTo>
                  <a:pt x="128" y="499"/>
                </a:lnTo>
                <a:lnTo>
                  <a:pt x="128" y="499"/>
                </a:lnTo>
                <a:lnTo>
                  <a:pt x="128" y="497"/>
                </a:lnTo>
                <a:lnTo>
                  <a:pt x="129" y="499"/>
                </a:lnTo>
                <a:lnTo>
                  <a:pt x="129" y="499"/>
                </a:lnTo>
                <a:lnTo>
                  <a:pt x="130" y="500"/>
                </a:lnTo>
                <a:lnTo>
                  <a:pt x="130" y="497"/>
                </a:lnTo>
                <a:lnTo>
                  <a:pt x="130" y="499"/>
                </a:lnTo>
                <a:lnTo>
                  <a:pt x="130" y="499"/>
                </a:lnTo>
                <a:lnTo>
                  <a:pt x="130" y="497"/>
                </a:lnTo>
                <a:lnTo>
                  <a:pt x="131" y="499"/>
                </a:lnTo>
                <a:lnTo>
                  <a:pt x="131" y="499"/>
                </a:lnTo>
                <a:lnTo>
                  <a:pt x="131" y="499"/>
                </a:lnTo>
                <a:lnTo>
                  <a:pt x="132" y="500"/>
                </a:lnTo>
                <a:lnTo>
                  <a:pt x="132" y="499"/>
                </a:lnTo>
                <a:lnTo>
                  <a:pt x="132" y="499"/>
                </a:lnTo>
                <a:lnTo>
                  <a:pt x="132" y="498"/>
                </a:lnTo>
                <a:lnTo>
                  <a:pt x="133" y="479"/>
                </a:lnTo>
                <a:lnTo>
                  <a:pt x="133" y="482"/>
                </a:lnTo>
                <a:lnTo>
                  <a:pt x="133" y="480"/>
                </a:lnTo>
                <a:lnTo>
                  <a:pt x="134" y="482"/>
                </a:lnTo>
                <a:lnTo>
                  <a:pt x="134" y="467"/>
                </a:lnTo>
                <a:lnTo>
                  <a:pt x="134" y="468"/>
                </a:lnTo>
                <a:lnTo>
                  <a:pt x="135" y="475"/>
                </a:lnTo>
                <a:lnTo>
                  <a:pt x="135" y="463"/>
                </a:lnTo>
                <a:lnTo>
                  <a:pt x="136" y="491"/>
                </a:lnTo>
                <a:lnTo>
                  <a:pt x="136" y="487"/>
                </a:lnTo>
                <a:lnTo>
                  <a:pt x="136" y="489"/>
                </a:lnTo>
                <a:lnTo>
                  <a:pt x="136" y="486"/>
                </a:lnTo>
                <a:lnTo>
                  <a:pt x="137" y="498"/>
                </a:lnTo>
                <a:lnTo>
                  <a:pt x="137" y="497"/>
                </a:lnTo>
                <a:lnTo>
                  <a:pt x="137" y="497"/>
                </a:lnTo>
                <a:lnTo>
                  <a:pt x="137" y="500"/>
                </a:lnTo>
                <a:lnTo>
                  <a:pt x="138" y="497"/>
                </a:lnTo>
                <a:lnTo>
                  <a:pt x="138" y="499"/>
                </a:lnTo>
                <a:lnTo>
                  <a:pt x="138" y="499"/>
                </a:lnTo>
                <a:lnTo>
                  <a:pt x="138" y="497"/>
                </a:lnTo>
                <a:lnTo>
                  <a:pt x="139" y="499"/>
                </a:lnTo>
                <a:lnTo>
                  <a:pt x="139" y="499"/>
                </a:lnTo>
                <a:lnTo>
                  <a:pt x="139" y="498"/>
                </a:lnTo>
                <a:lnTo>
                  <a:pt x="139" y="499"/>
                </a:lnTo>
                <a:lnTo>
                  <a:pt x="140" y="497"/>
                </a:lnTo>
                <a:lnTo>
                  <a:pt x="140" y="497"/>
                </a:lnTo>
                <a:lnTo>
                  <a:pt x="140" y="497"/>
                </a:lnTo>
                <a:lnTo>
                  <a:pt x="141" y="497"/>
                </a:lnTo>
                <a:lnTo>
                  <a:pt x="141" y="499"/>
                </a:lnTo>
                <a:lnTo>
                  <a:pt x="141" y="499"/>
                </a:lnTo>
                <a:lnTo>
                  <a:pt x="142" y="499"/>
                </a:lnTo>
                <a:lnTo>
                  <a:pt x="142" y="497"/>
                </a:lnTo>
                <a:lnTo>
                  <a:pt x="142" y="499"/>
                </a:lnTo>
                <a:lnTo>
                  <a:pt x="143" y="499"/>
                </a:lnTo>
                <a:lnTo>
                  <a:pt x="143" y="499"/>
                </a:lnTo>
                <a:lnTo>
                  <a:pt x="143" y="498"/>
                </a:lnTo>
                <a:lnTo>
                  <a:pt x="144" y="499"/>
                </a:lnTo>
                <a:lnTo>
                  <a:pt x="144" y="499"/>
                </a:lnTo>
                <a:lnTo>
                  <a:pt x="144" y="499"/>
                </a:lnTo>
                <a:lnTo>
                  <a:pt x="145" y="495"/>
                </a:lnTo>
                <a:lnTo>
                  <a:pt x="145" y="496"/>
                </a:lnTo>
                <a:lnTo>
                  <a:pt x="145" y="496"/>
                </a:lnTo>
                <a:lnTo>
                  <a:pt x="145" y="499"/>
                </a:lnTo>
                <a:lnTo>
                  <a:pt x="145" y="496"/>
                </a:lnTo>
                <a:lnTo>
                  <a:pt x="146" y="499"/>
                </a:lnTo>
                <a:lnTo>
                  <a:pt x="146" y="498"/>
                </a:lnTo>
                <a:lnTo>
                  <a:pt x="146" y="490"/>
                </a:lnTo>
                <a:lnTo>
                  <a:pt x="147" y="500"/>
                </a:lnTo>
                <a:lnTo>
                  <a:pt x="147" y="499"/>
                </a:lnTo>
                <a:lnTo>
                  <a:pt x="147" y="499"/>
                </a:lnTo>
                <a:lnTo>
                  <a:pt x="147" y="499"/>
                </a:lnTo>
                <a:lnTo>
                  <a:pt x="148" y="483"/>
                </a:lnTo>
                <a:lnTo>
                  <a:pt x="148" y="484"/>
                </a:lnTo>
                <a:lnTo>
                  <a:pt x="148" y="487"/>
                </a:lnTo>
                <a:lnTo>
                  <a:pt x="149" y="500"/>
                </a:lnTo>
                <a:lnTo>
                  <a:pt x="149" y="480"/>
                </a:lnTo>
                <a:lnTo>
                  <a:pt x="149" y="499"/>
                </a:lnTo>
                <a:lnTo>
                  <a:pt x="150" y="499"/>
                </a:lnTo>
                <a:lnTo>
                  <a:pt x="150" y="493"/>
                </a:lnTo>
                <a:lnTo>
                  <a:pt x="150" y="499"/>
                </a:lnTo>
                <a:lnTo>
                  <a:pt x="150" y="497"/>
                </a:lnTo>
                <a:lnTo>
                  <a:pt x="151" y="497"/>
                </a:lnTo>
                <a:lnTo>
                  <a:pt x="151" y="500"/>
                </a:lnTo>
                <a:lnTo>
                  <a:pt x="151" y="487"/>
                </a:lnTo>
                <a:lnTo>
                  <a:pt x="152" y="494"/>
                </a:lnTo>
                <a:lnTo>
                  <a:pt x="152" y="494"/>
                </a:lnTo>
                <a:lnTo>
                  <a:pt x="152" y="499"/>
                </a:lnTo>
                <a:lnTo>
                  <a:pt x="153" y="488"/>
                </a:lnTo>
                <a:lnTo>
                  <a:pt x="153" y="498"/>
                </a:lnTo>
                <a:lnTo>
                  <a:pt x="153" y="498"/>
                </a:lnTo>
                <a:lnTo>
                  <a:pt x="153" y="488"/>
                </a:lnTo>
                <a:lnTo>
                  <a:pt x="154" y="499"/>
                </a:lnTo>
                <a:lnTo>
                  <a:pt x="154" y="499"/>
                </a:lnTo>
                <a:lnTo>
                  <a:pt x="154" y="498"/>
                </a:lnTo>
                <a:lnTo>
                  <a:pt x="154" y="499"/>
                </a:lnTo>
                <a:lnTo>
                  <a:pt x="155" y="497"/>
                </a:lnTo>
                <a:lnTo>
                  <a:pt x="155" y="497"/>
                </a:lnTo>
                <a:lnTo>
                  <a:pt x="155" y="497"/>
                </a:lnTo>
                <a:lnTo>
                  <a:pt x="156" y="497"/>
                </a:lnTo>
                <a:lnTo>
                  <a:pt x="156" y="499"/>
                </a:lnTo>
                <a:lnTo>
                  <a:pt x="156" y="499"/>
                </a:lnTo>
                <a:lnTo>
                  <a:pt x="157" y="499"/>
                </a:lnTo>
                <a:lnTo>
                  <a:pt x="157" y="499"/>
                </a:lnTo>
                <a:lnTo>
                  <a:pt x="157" y="497"/>
                </a:lnTo>
                <a:lnTo>
                  <a:pt x="157" y="499"/>
                </a:lnTo>
                <a:lnTo>
                  <a:pt x="158" y="499"/>
                </a:lnTo>
                <a:lnTo>
                  <a:pt x="158" y="498"/>
                </a:lnTo>
                <a:lnTo>
                  <a:pt x="158" y="499"/>
                </a:lnTo>
                <a:lnTo>
                  <a:pt x="159" y="499"/>
                </a:lnTo>
                <a:lnTo>
                  <a:pt x="159" y="499"/>
                </a:lnTo>
                <a:lnTo>
                  <a:pt x="159" y="497"/>
                </a:lnTo>
                <a:lnTo>
                  <a:pt x="160" y="499"/>
                </a:lnTo>
                <a:lnTo>
                  <a:pt x="160" y="499"/>
                </a:lnTo>
                <a:lnTo>
                  <a:pt x="160" y="499"/>
                </a:lnTo>
                <a:lnTo>
                  <a:pt x="160" y="499"/>
                </a:lnTo>
                <a:lnTo>
                  <a:pt x="161" y="497"/>
                </a:lnTo>
                <a:lnTo>
                  <a:pt x="161" y="497"/>
                </a:lnTo>
                <a:lnTo>
                  <a:pt x="161" y="497"/>
                </a:lnTo>
                <a:lnTo>
                  <a:pt x="161" y="499"/>
                </a:lnTo>
                <a:lnTo>
                  <a:pt x="162" y="490"/>
                </a:lnTo>
                <a:lnTo>
                  <a:pt x="162" y="491"/>
                </a:lnTo>
                <a:lnTo>
                  <a:pt x="162" y="491"/>
                </a:lnTo>
                <a:lnTo>
                  <a:pt x="163" y="500"/>
                </a:lnTo>
                <a:lnTo>
                  <a:pt x="163" y="490"/>
                </a:lnTo>
                <a:lnTo>
                  <a:pt x="163" y="488"/>
                </a:lnTo>
                <a:lnTo>
                  <a:pt x="164" y="481"/>
                </a:lnTo>
                <a:lnTo>
                  <a:pt x="164" y="499"/>
                </a:lnTo>
                <a:lnTo>
                  <a:pt x="164" y="497"/>
                </a:lnTo>
                <a:lnTo>
                  <a:pt x="164" y="497"/>
                </a:lnTo>
                <a:lnTo>
                  <a:pt x="165" y="500"/>
                </a:lnTo>
                <a:lnTo>
                  <a:pt x="165" y="465"/>
                </a:lnTo>
                <a:lnTo>
                  <a:pt x="165" y="497"/>
                </a:lnTo>
                <a:lnTo>
                  <a:pt x="166" y="497"/>
                </a:lnTo>
                <a:lnTo>
                  <a:pt x="166" y="499"/>
                </a:lnTo>
                <a:lnTo>
                  <a:pt x="166" y="459"/>
                </a:lnTo>
                <a:lnTo>
                  <a:pt x="167" y="497"/>
                </a:lnTo>
                <a:lnTo>
                  <a:pt x="167" y="500"/>
                </a:lnTo>
                <a:lnTo>
                  <a:pt x="167" y="487"/>
                </a:lnTo>
                <a:lnTo>
                  <a:pt x="168" y="500"/>
                </a:lnTo>
                <a:lnTo>
                  <a:pt x="168" y="499"/>
                </a:lnTo>
                <a:lnTo>
                  <a:pt x="168" y="499"/>
                </a:lnTo>
                <a:lnTo>
                  <a:pt x="169" y="488"/>
                </a:lnTo>
                <a:lnTo>
                  <a:pt x="169" y="497"/>
                </a:lnTo>
                <a:lnTo>
                  <a:pt x="169" y="497"/>
                </a:lnTo>
                <a:lnTo>
                  <a:pt x="170" y="499"/>
                </a:lnTo>
                <a:lnTo>
                  <a:pt x="170" y="499"/>
                </a:lnTo>
                <a:lnTo>
                  <a:pt x="170" y="499"/>
                </a:lnTo>
                <a:lnTo>
                  <a:pt x="170" y="497"/>
                </a:lnTo>
                <a:lnTo>
                  <a:pt x="171" y="499"/>
                </a:lnTo>
                <a:lnTo>
                  <a:pt x="171" y="499"/>
                </a:lnTo>
                <a:lnTo>
                  <a:pt x="171" y="499"/>
                </a:lnTo>
                <a:lnTo>
                  <a:pt x="172" y="497"/>
                </a:lnTo>
                <a:lnTo>
                  <a:pt x="172" y="499"/>
                </a:lnTo>
                <a:lnTo>
                  <a:pt x="172" y="499"/>
                </a:lnTo>
                <a:lnTo>
                  <a:pt x="173" y="497"/>
                </a:lnTo>
                <a:lnTo>
                  <a:pt x="173" y="499"/>
                </a:lnTo>
                <a:lnTo>
                  <a:pt x="173" y="499"/>
                </a:lnTo>
                <a:lnTo>
                  <a:pt x="174" y="499"/>
                </a:lnTo>
                <a:lnTo>
                  <a:pt x="174" y="499"/>
                </a:lnTo>
                <a:lnTo>
                  <a:pt x="174" y="497"/>
                </a:lnTo>
                <a:lnTo>
                  <a:pt x="175" y="497"/>
                </a:lnTo>
                <a:lnTo>
                  <a:pt x="175" y="497"/>
                </a:lnTo>
                <a:lnTo>
                  <a:pt x="176" y="499"/>
                </a:lnTo>
                <a:lnTo>
                  <a:pt x="176" y="499"/>
                </a:lnTo>
                <a:lnTo>
                  <a:pt x="176" y="499"/>
                </a:lnTo>
                <a:lnTo>
                  <a:pt x="176" y="499"/>
                </a:lnTo>
                <a:lnTo>
                  <a:pt x="176" y="497"/>
                </a:lnTo>
                <a:lnTo>
                  <a:pt x="177" y="497"/>
                </a:lnTo>
                <a:lnTo>
                  <a:pt x="177" y="499"/>
                </a:lnTo>
                <a:lnTo>
                  <a:pt x="178" y="490"/>
                </a:lnTo>
                <a:lnTo>
                  <a:pt x="178" y="500"/>
                </a:lnTo>
                <a:lnTo>
                  <a:pt x="178" y="499"/>
                </a:lnTo>
                <a:lnTo>
                  <a:pt x="179" y="500"/>
                </a:lnTo>
                <a:lnTo>
                  <a:pt x="179" y="495"/>
                </a:lnTo>
                <a:lnTo>
                  <a:pt x="179" y="495"/>
                </a:lnTo>
                <a:lnTo>
                  <a:pt x="180" y="500"/>
                </a:lnTo>
                <a:lnTo>
                  <a:pt x="180" y="492"/>
                </a:lnTo>
                <a:lnTo>
                  <a:pt x="181" y="496"/>
                </a:lnTo>
                <a:lnTo>
                  <a:pt x="181" y="496"/>
                </a:lnTo>
                <a:lnTo>
                  <a:pt x="181" y="461"/>
                </a:lnTo>
                <a:lnTo>
                  <a:pt x="181" y="493"/>
                </a:lnTo>
                <a:lnTo>
                  <a:pt x="182" y="498"/>
                </a:lnTo>
                <a:lnTo>
                  <a:pt x="182" y="500"/>
                </a:lnTo>
                <a:lnTo>
                  <a:pt x="182" y="478"/>
                </a:lnTo>
                <a:lnTo>
                  <a:pt x="183" y="493"/>
                </a:lnTo>
                <a:lnTo>
                  <a:pt x="183" y="496"/>
                </a:lnTo>
                <a:lnTo>
                  <a:pt x="183" y="500"/>
                </a:lnTo>
                <a:lnTo>
                  <a:pt x="184" y="490"/>
                </a:lnTo>
                <a:lnTo>
                  <a:pt x="184" y="499"/>
                </a:lnTo>
                <a:lnTo>
                  <a:pt x="184" y="488"/>
                </a:lnTo>
                <a:lnTo>
                  <a:pt x="185" y="499"/>
                </a:lnTo>
                <a:lnTo>
                  <a:pt x="185" y="499"/>
                </a:lnTo>
                <a:lnTo>
                  <a:pt x="185" y="499"/>
                </a:lnTo>
                <a:lnTo>
                  <a:pt x="185" y="497"/>
                </a:lnTo>
                <a:lnTo>
                  <a:pt x="186" y="499"/>
                </a:lnTo>
                <a:lnTo>
                  <a:pt x="186" y="499"/>
                </a:lnTo>
                <a:lnTo>
                  <a:pt x="186" y="498"/>
                </a:lnTo>
                <a:lnTo>
                  <a:pt x="187" y="499"/>
                </a:lnTo>
                <a:lnTo>
                  <a:pt x="187" y="499"/>
                </a:lnTo>
                <a:lnTo>
                  <a:pt x="187" y="499"/>
                </a:lnTo>
                <a:lnTo>
                  <a:pt x="187" y="497"/>
                </a:lnTo>
                <a:lnTo>
                  <a:pt x="188" y="499"/>
                </a:lnTo>
                <a:lnTo>
                  <a:pt x="189" y="499"/>
                </a:lnTo>
                <a:lnTo>
                  <a:pt x="189" y="497"/>
                </a:lnTo>
                <a:lnTo>
                  <a:pt x="189" y="499"/>
                </a:lnTo>
                <a:lnTo>
                  <a:pt x="189" y="499"/>
                </a:lnTo>
                <a:lnTo>
                  <a:pt x="190" y="497"/>
                </a:lnTo>
                <a:lnTo>
                  <a:pt x="191" y="499"/>
                </a:lnTo>
                <a:lnTo>
                  <a:pt x="191" y="499"/>
                </a:lnTo>
                <a:lnTo>
                  <a:pt x="191" y="499"/>
                </a:lnTo>
                <a:lnTo>
                  <a:pt x="191" y="499"/>
                </a:lnTo>
                <a:lnTo>
                  <a:pt x="191" y="497"/>
                </a:lnTo>
                <a:lnTo>
                  <a:pt x="192" y="499"/>
                </a:lnTo>
                <a:lnTo>
                  <a:pt x="192" y="499"/>
                </a:lnTo>
                <a:lnTo>
                  <a:pt x="192" y="487"/>
                </a:lnTo>
                <a:lnTo>
                  <a:pt x="193" y="500"/>
                </a:lnTo>
                <a:lnTo>
                  <a:pt x="193" y="497"/>
                </a:lnTo>
                <a:lnTo>
                  <a:pt x="193" y="497"/>
                </a:lnTo>
                <a:lnTo>
                  <a:pt x="193" y="500"/>
                </a:lnTo>
                <a:lnTo>
                  <a:pt x="194" y="482"/>
                </a:lnTo>
                <a:lnTo>
                  <a:pt x="194" y="488"/>
                </a:lnTo>
                <a:lnTo>
                  <a:pt x="194" y="492"/>
                </a:lnTo>
                <a:lnTo>
                  <a:pt x="195" y="461"/>
                </a:lnTo>
                <a:lnTo>
                  <a:pt x="195" y="499"/>
                </a:lnTo>
                <a:lnTo>
                  <a:pt x="195" y="491"/>
                </a:lnTo>
                <a:lnTo>
                  <a:pt x="195" y="472"/>
                </a:lnTo>
                <a:lnTo>
                  <a:pt x="196" y="500"/>
                </a:lnTo>
                <a:lnTo>
                  <a:pt x="196" y="500"/>
                </a:lnTo>
                <a:lnTo>
                  <a:pt x="197" y="500"/>
                </a:lnTo>
                <a:lnTo>
                  <a:pt x="197" y="500"/>
                </a:lnTo>
                <a:lnTo>
                  <a:pt x="197" y="490"/>
                </a:lnTo>
                <a:lnTo>
                  <a:pt x="197" y="491"/>
                </a:lnTo>
                <a:lnTo>
                  <a:pt x="197" y="491"/>
                </a:lnTo>
                <a:lnTo>
                  <a:pt x="198" y="488"/>
                </a:lnTo>
                <a:lnTo>
                  <a:pt x="198" y="499"/>
                </a:lnTo>
                <a:lnTo>
                  <a:pt x="199" y="490"/>
                </a:lnTo>
                <a:lnTo>
                  <a:pt x="199" y="490"/>
                </a:lnTo>
                <a:lnTo>
                  <a:pt x="199" y="499"/>
                </a:lnTo>
                <a:lnTo>
                  <a:pt x="200" y="499"/>
                </a:lnTo>
                <a:lnTo>
                  <a:pt x="200" y="499"/>
                </a:lnTo>
                <a:lnTo>
                  <a:pt x="201" y="498"/>
                </a:lnTo>
                <a:lnTo>
                  <a:pt x="201" y="499"/>
                </a:lnTo>
                <a:lnTo>
                  <a:pt x="201" y="499"/>
                </a:lnTo>
                <a:lnTo>
                  <a:pt x="201" y="499"/>
                </a:lnTo>
                <a:lnTo>
                  <a:pt x="201" y="497"/>
                </a:lnTo>
                <a:lnTo>
                  <a:pt x="202" y="499"/>
                </a:lnTo>
                <a:lnTo>
                  <a:pt x="202" y="499"/>
                </a:lnTo>
                <a:lnTo>
                  <a:pt x="202" y="499"/>
                </a:lnTo>
                <a:lnTo>
                  <a:pt x="203" y="499"/>
                </a:lnTo>
                <a:lnTo>
                  <a:pt x="203" y="499"/>
                </a:lnTo>
                <a:lnTo>
                  <a:pt x="203" y="499"/>
                </a:lnTo>
                <a:lnTo>
                  <a:pt x="203" y="499"/>
                </a:lnTo>
                <a:lnTo>
                  <a:pt x="203" y="495"/>
                </a:lnTo>
                <a:lnTo>
                  <a:pt x="204" y="499"/>
                </a:lnTo>
                <a:lnTo>
                  <a:pt x="205" y="499"/>
                </a:lnTo>
                <a:lnTo>
                  <a:pt x="205" y="499"/>
                </a:lnTo>
                <a:lnTo>
                  <a:pt x="205" y="488"/>
                </a:lnTo>
                <a:lnTo>
                  <a:pt x="205" y="499"/>
                </a:lnTo>
                <a:lnTo>
                  <a:pt x="205" y="499"/>
                </a:lnTo>
                <a:lnTo>
                  <a:pt x="206" y="499"/>
                </a:lnTo>
                <a:lnTo>
                  <a:pt x="207" y="497"/>
                </a:lnTo>
                <a:lnTo>
                  <a:pt x="207" y="499"/>
                </a:lnTo>
                <a:lnTo>
                  <a:pt x="207" y="499"/>
                </a:lnTo>
                <a:lnTo>
                  <a:pt x="207" y="499"/>
                </a:lnTo>
                <a:lnTo>
                  <a:pt x="207" y="490"/>
                </a:lnTo>
                <a:lnTo>
                  <a:pt x="208" y="493"/>
                </a:lnTo>
                <a:lnTo>
                  <a:pt x="208" y="493"/>
                </a:lnTo>
                <a:lnTo>
                  <a:pt x="208" y="490"/>
                </a:lnTo>
                <a:lnTo>
                  <a:pt x="209" y="499"/>
                </a:lnTo>
                <a:lnTo>
                  <a:pt x="209" y="499"/>
                </a:lnTo>
                <a:lnTo>
                  <a:pt x="209" y="499"/>
                </a:lnTo>
                <a:lnTo>
                  <a:pt x="209" y="500"/>
                </a:lnTo>
                <a:lnTo>
                  <a:pt x="210" y="499"/>
                </a:lnTo>
                <a:lnTo>
                  <a:pt x="210" y="499"/>
                </a:lnTo>
                <a:lnTo>
                  <a:pt x="210" y="500"/>
                </a:lnTo>
                <a:lnTo>
                  <a:pt x="211" y="500"/>
                </a:lnTo>
                <a:lnTo>
                  <a:pt x="211" y="493"/>
                </a:lnTo>
                <a:lnTo>
                  <a:pt x="211" y="498"/>
                </a:lnTo>
                <a:lnTo>
                  <a:pt x="211" y="499"/>
                </a:lnTo>
                <a:lnTo>
                  <a:pt x="211" y="497"/>
                </a:lnTo>
                <a:lnTo>
                  <a:pt x="212" y="500"/>
                </a:lnTo>
                <a:lnTo>
                  <a:pt x="212" y="499"/>
                </a:lnTo>
                <a:lnTo>
                  <a:pt x="213" y="499"/>
                </a:lnTo>
                <a:lnTo>
                  <a:pt x="213" y="499"/>
                </a:lnTo>
                <a:lnTo>
                  <a:pt x="213" y="488"/>
                </a:lnTo>
                <a:lnTo>
                  <a:pt x="213" y="490"/>
                </a:lnTo>
                <a:lnTo>
                  <a:pt x="214" y="491"/>
                </a:lnTo>
                <a:lnTo>
                  <a:pt x="214" y="490"/>
                </a:lnTo>
                <a:lnTo>
                  <a:pt x="215" y="498"/>
                </a:lnTo>
                <a:lnTo>
                  <a:pt x="215" y="497"/>
                </a:lnTo>
                <a:lnTo>
                  <a:pt x="215" y="498"/>
                </a:lnTo>
                <a:lnTo>
                  <a:pt x="215" y="497"/>
                </a:lnTo>
                <a:lnTo>
                  <a:pt x="215" y="499"/>
                </a:lnTo>
                <a:lnTo>
                  <a:pt x="216" y="499"/>
                </a:lnTo>
                <a:lnTo>
                  <a:pt x="216" y="499"/>
                </a:lnTo>
                <a:lnTo>
                  <a:pt x="217" y="499"/>
                </a:lnTo>
                <a:lnTo>
                  <a:pt x="217" y="497"/>
                </a:lnTo>
                <a:lnTo>
                  <a:pt x="217" y="499"/>
                </a:lnTo>
                <a:lnTo>
                  <a:pt x="217" y="499"/>
                </a:lnTo>
                <a:lnTo>
                  <a:pt x="217" y="497"/>
                </a:lnTo>
                <a:lnTo>
                  <a:pt x="218" y="499"/>
                </a:lnTo>
                <a:lnTo>
                  <a:pt x="218" y="499"/>
                </a:lnTo>
                <a:lnTo>
                  <a:pt x="218" y="499"/>
                </a:lnTo>
                <a:lnTo>
                  <a:pt x="219" y="497"/>
                </a:lnTo>
                <a:lnTo>
                  <a:pt x="219" y="499"/>
                </a:lnTo>
                <a:lnTo>
                  <a:pt x="219" y="499"/>
                </a:lnTo>
                <a:lnTo>
                  <a:pt x="219" y="497"/>
                </a:lnTo>
                <a:lnTo>
                  <a:pt x="220" y="499"/>
                </a:lnTo>
                <a:lnTo>
                  <a:pt x="221" y="499"/>
                </a:lnTo>
                <a:lnTo>
                  <a:pt x="221" y="499"/>
                </a:lnTo>
                <a:lnTo>
                  <a:pt x="221" y="497"/>
                </a:lnTo>
                <a:lnTo>
                  <a:pt x="221" y="499"/>
                </a:lnTo>
                <a:lnTo>
                  <a:pt x="222" y="499"/>
                </a:lnTo>
                <a:lnTo>
                  <a:pt x="222" y="497"/>
                </a:lnTo>
                <a:lnTo>
                  <a:pt x="222" y="500"/>
                </a:lnTo>
                <a:lnTo>
                  <a:pt x="223" y="499"/>
                </a:lnTo>
                <a:lnTo>
                  <a:pt x="223" y="499"/>
                </a:lnTo>
                <a:lnTo>
                  <a:pt x="223" y="499"/>
                </a:lnTo>
                <a:lnTo>
                  <a:pt x="223" y="488"/>
                </a:lnTo>
                <a:lnTo>
                  <a:pt x="224" y="488"/>
                </a:lnTo>
                <a:lnTo>
                  <a:pt x="224" y="497"/>
                </a:lnTo>
                <a:lnTo>
                  <a:pt x="224" y="499"/>
                </a:lnTo>
                <a:lnTo>
                  <a:pt x="225" y="499"/>
                </a:lnTo>
                <a:lnTo>
                  <a:pt x="225" y="499"/>
                </a:lnTo>
                <a:lnTo>
                  <a:pt x="225" y="500"/>
                </a:lnTo>
                <a:lnTo>
                  <a:pt x="226" y="497"/>
                </a:lnTo>
                <a:lnTo>
                  <a:pt x="226" y="499"/>
                </a:lnTo>
                <a:lnTo>
                  <a:pt x="226" y="500"/>
                </a:lnTo>
                <a:lnTo>
                  <a:pt x="227" y="494"/>
                </a:lnTo>
                <a:lnTo>
                  <a:pt x="227" y="499"/>
                </a:lnTo>
                <a:lnTo>
                  <a:pt x="227" y="499"/>
                </a:lnTo>
                <a:lnTo>
                  <a:pt x="228" y="499"/>
                </a:lnTo>
                <a:lnTo>
                  <a:pt x="228" y="498"/>
                </a:lnTo>
                <a:lnTo>
                  <a:pt x="228" y="499"/>
                </a:lnTo>
                <a:lnTo>
                  <a:pt x="228" y="499"/>
                </a:lnTo>
                <a:lnTo>
                  <a:pt x="229" y="490"/>
                </a:lnTo>
                <a:lnTo>
                  <a:pt x="229" y="491"/>
                </a:lnTo>
                <a:lnTo>
                  <a:pt x="230" y="491"/>
                </a:lnTo>
                <a:lnTo>
                  <a:pt x="230" y="488"/>
                </a:lnTo>
                <a:lnTo>
                  <a:pt x="231" y="499"/>
                </a:lnTo>
                <a:lnTo>
                  <a:pt x="231" y="499"/>
                </a:lnTo>
                <a:lnTo>
                  <a:pt x="231" y="498"/>
                </a:lnTo>
                <a:lnTo>
                  <a:pt x="231" y="499"/>
                </a:lnTo>
                <a:lnTo>
                  <a:pt x="232" y="499"/>
                </a:lnTo>
                <a:lnTo>
                  <a:pt x="232" y="499"/>
                </a:lnTo>
                <a:lnTo>
                  <a:pt x="232" y="497"/>
                </a:lnTo>
                <a:lnTo>
                  <a:pt x="233" y="499"/>
                </a:lnTo>
                <a:lnTo>
                  <a:pt x="233" y="499"/>
                </a:lnTo>
                <a:lnTo>
                  <a:pt x="233" y="499"/>
                </a:lnTo>
                <a:lnTo>
                  <a:pt x="234" y="499"/>
                </a:lnTo>
                <a:lnTo>
                  <a:pt x="234" y="499"/>
                </a:lnTo>
                <a:lnTo>
                  <a:pt x="234" y="499"/>
                </a:lnTo>
                <a:lnTo>
                  <a:pt x="234" y="499"/>
                </a:lnTo>
                <a:lnTo>
                  <a:pt x="234" y="497"/>
                </a:lnTo>
                <a:lnTo>
                  <a:pt x="235" y="499"/>
                </a:lnTo>
                <a:lnTo>
                  <a:pt x="235" y="499"/>
                </a:lnTo>
                <a:lnTo>
                  <a:pt x="235" y="499"/>
                </a:lnTo>
                <a:lnTo>
                  <a:pt x="236" y="499"/>
                </a:lnTo>
                <a:lnTo>
                  <a:pt x="236" y="499"/>
                </a:lnTo>
                <a:lnTo>
                  <a:pt x="236" y="497"/>
                </a:lnTo>
                <a:lnTo>
                  <a:pt x="237" y="497"/>
                </a:lnTo>
                <a:lnTo>
                  <a:pt x="238" y="499"/>
                </a:lnTo>
                <a:lnTo>
                  <a:pt x="238" y="499"/>
                </a:lnTo>
                <a:lnTo>
                  <a:pt x="238" y="499"/>
                </a:lnTo>
                <a:lnTo>
                  <a:pt x="238" y="499"/>
                </a:lnTo>
                <a:lnTo>
                  <a:pt x="239" y="497"/>
                </a:lnTo>
                <a:lnTo>
                  <a:pt x="239" y="497"/>
                </a:lnTo>
                <a:lnTo>
                  <a:pt x="239" y="497"/>
                </a:lnTo>
                <a:lnTo>
                  <a:pt x="239" y="488"/>
                </a:lnTo>
                <a:lnTo>
                  <a:pt x="240" y="499"/>
                </a:lnTo>
                <a:lnTo>
                  <a:pt x="240" y="499"/>
                </a:lnTo>
                <a:lnTo>
                  <a:pt x="240" y="498"/>
                </a:lnTo>
                <a:lnTo>
                  <a:pt x="240" y="499"/>
                </a:lnTo>
                <a:lnTo>
                  <a:pt x="241" y="498"/>
                </a:lnTo>
                <a:lnTo>
                  <a:pt x="241" y="498"/>
                </a:lnTo>
                <a:lnTo>
                  <a:pt x="241" y="498"/>
                </a:lnTo>
                <a:lnTo>
                  <a:pt x="242" y="500"/>
                </a:lnTo>
                <a:lnTo>
                  <a:pt x="242" y="500"/>
                </a:lnTo>
                <a:lnTo>
                  <a:pt x="243" y="476"/>
                </a:lnTo>
                <a:lnTo>
                  <a:pt x="243" y="499"/>
                </a:lnTo>
                <a:lnTo>
                  <a:pt x="244" y="499"/>
                </a:lnTo>
                <a:lnTo>
                  <a:pt x="244" y="500"/>
                </a:lnTo>
                <a:lnTo>
                  <a:pt x="244" y="492"/>
                </a:lnTo>
                <a:lnTo>
                  <a:pt x="244" y="492"/>
                </a:lnTo>
                <a:lnTo>
                  <a:pt x="244" y="493"/>
                </a:lnTo>
                <a:lnTo>
                  <a:pt x="245" y="499"/>
                </a:lnTo>
                <a:lnTo>
                  <a:pt x="246" y="488"/>
                </a:lnTo>
                <a:lnTo>
                  <a:pt x="246" y="488"/>
                </a:lnTo>
                <a:lnTo>
                  <a:pt x="246" y="490"/>
                </a:lnTo>
                <a:lnTo>
                  <a:pt x="246" y="488"/>
                </a:lnTo>
                <a:lnTo>
                  <a:pt x="246" y="499"/>
                </a:lnTo>
                <a:lnTo>
                  <a:pt x="247" y="499"/>
                </a:lnTo>
                <a:lnTo>
                  <a:pt x="247" y="499"/>
                </a:lnTo>
                <a:lnTo>
                  <a:pt x="247" y="499"/>
                </a:lnTo>
                <a:lnTo>
                  <a:pt x="248" y="497"/>
                </a:lnTo>
                <a:lnTo>
                  <a:pt x="248" y="499"/>
                </a:lnTo>
                <a:lnTo>
                  <a:pt x="248" y="499"/>
                </a:lnTo>
                <a:lnTo>
                  <a:pt x="248" y="497"/>
                </a:lnTo>
                <a:lnTo>
                  <a:pt x="248" y="499"/>
                </a:lnTo>
                <a:lnTo>
                  <a:pt x="249" y="499"/>
                </a:lnTo>
                <a:lnTo>
                  <a:pt x="249" y="499"/>
                </a:lnTo>
                <a:lnTo>
                  <a:pt x="250" y="499"/>
                </a:lnTo>
                <a:lnTo>
                  <a:pt x="250" y="497"/>
                </a:lnTo>
                <a:lnTo>
                  <a:pt x="250" y="499"/>
                </a:lnTo>
                <a:lnTo>
                  <a:pt x="250" y="499"/>
                </a:lnTo>
                <a:lnTo>
                  <a:pt x="250" y="497"/>
                </a:lnTo>
                <a:lnTo>
                  <a:pt x="251" y="499"/>
                </a:lnTo>
                <a:lnTo>
                  <a:pt x="251" y="499"/>
                </a:lnTo>
                <a:lnTo>
                  <a:pt x="252" y="499"/>
                </a:lnTo>
                <a:lnTo>
                  <a:pt x="252" y="499"/>
                </a:lnTo>
                <a:lnTo>
                  <a:pt x="252" y="495"/>
                </a:lnTo>
                <a:lnTo>
                  <a:pt x="252" y="496"/>
                </a:lnTo>
                <a:lnTo>
                  <a:pt x="253" y="499"/>
                </a:lnTo>
                <a:lnTo>
                  <a:pt x="253" y="499"/>
                </a:lnTo>
                <a:lnTo>
                  <a:pt x="253" y="497"/>
                </a:lnTo>
                <a:lnTo>
                  <a:pt x="254" y="499"/>
                </a:lnTo>
                <a:lnTo>
                  <a:pt x="254" y="499"/>
                </a:lnTo>
                <a:lnTo>
                  <a:pt x="254" y="499"/>
                </a:lnTo>
                <a:lnTo>
                  <a:pt x="255" y="492"/>
                </a:lnTo>
                <a:lnTo>
                  <a:pt x="255" y="492"/>
                </a:lnTo>
                <a:lnTo>
                  <a:pt x="255" y="491"/>
                </a:lnTo>
                <a:lnTo>
                  <a:pt x="256" y="500"/>
                </a:lnTo>
                <a:lnTo>
                  <a:pt x="256" y="499"/>
                </a:lnTo>
                <a:lnTo>
                  <a:pt x="256" y="499"/>
                </a:lnTo>
                <a:lnTo>
                  <a:pt x="257" y="500"/>
                </a:lnTo>
                <a:lnTo>
                  <a:pt x="257" y="497"/>
                </a:lnTo>
                <a:lnTo>
                  <a:pt x="257" y="498"/>
                </a:lnTo>
                <a:lnTo>
                  <a:pt x="257" y="488"/>
                </a:lnTo>
                <a:lnTo>
                  <a:pt x="258" y="500"/>
                </a:lnTo>
                <a:lnTo>
                  <a:pt x="258" y="497"/>
                </a:lnTo>
                <a:lnTo>
                  <a:pt x="258" y="497"/>
                </a:lnTo>
                <a:lnTo>
                  <a:pt x="259" y="494"/>
                </a:lnTo>
                <a:lnTo>
                  <a:pt x="259" y="500"/>
                </a:lnTo>
                <a:lnTo>
                  <a:pt x="259" y="499"/>
                </a:lnTo>
                <a:lnTo>
                  <a:pt x="260" y="499"/>
                </a:lnTo>
                <a:lnTo>
                  <a:pt x="260" y="500"/>
                </a:lnTo>
                <a:lnTo>
                  <a:pt x="260" y="490"/>
                </a:lnTo>
                <a:lnTo>
                  <a:pt x="260" y="492"/>
                </a:lnTo>
                <a:lnTo>
                  <a:pt x="261" y="492"/>
                </a:lnTo>
                <a:lnTo>
                  <a:pt x="262" y="490"/>
                </a:lnTo>
                <a:lnTo>
                  <a:pt x="262" y="491"/>
                </a:lnTo>
                <a:lnTo>
                  <a:pt x="262" y="491"/>
                </a:lnTo>
                <a:lnTo>
                  <a:pt x="262" y="488"/>
                </a:lnTo>
                <a:lnTo>
                  <a:pt x="263" y="499"/>
                </a:lnTo>
                <a:lnTo>
                  <a:pt x="263" y="499"/>
                </a:lnTo>
                <a:lnTo>
                  <a:pt x="263" y="499"/>
                </a:lnTo>
                <a:lnTo>
                  <a:pt x="263" y="498"/>
                </a:lnTo>
                <a:lnTo>
                  <a:pt x="264" y="499"/>
                </a:lnTo>
                <a:lnTo>
                  <a:pt x="264" y="499"/>
                </a:lnTo>
                <a:lnTo>
                  <a:pt x="264" y="499"/>
                </a:lnTo>
                <a:lnTo>
                  <a:pt x="264" y="499"/>
                </a:lnTo>
                <a:lnTo>
                  <a:pt x="264" y="497"/>
                </a:lnTo>
                <a:lnTo>
                  <a:pt x="265" y="499"/>
                </a:lnTo>
                <a:lnTo>
                  <a:pt x="265" y="499"/>
                </a:lnTo>
                <a:lnTo>
                  <a:pt x="265" y="499"/>
                </a:lnTo>
                <a:lnTo>
                  <a:pt x="266" y="498"/>
                </a:lnTo>
                <a:lnTo>
                  <a:pt x="266" y="499"/>
                </a:lnTo>
                <a:lnTo>
                  <a:pt x="266" y="499"/>
                </a:lnTo>
                <a:lnTo>
                  <a:pt x="267" y="497"/>
                </a:lnTo>
                <a:lnTo>
                  <a:pt x="267" y="499"/>
                </a:lnTo>
                <a:lnTo>
                  <a:pt x="267" y="499"/>
                </a:lnTo>
                <a:lnTo>
                  <a:pt x="267" y="499"/>
                </a:lnTo>
                <a:lnTo>
                  <a:pt x="268" y="499"/>
                </a:lnTo>
                <a:lnTo>
                  <a:pt x="268" y="491"/>
                </a:lnTo>
                <a:lnTo>
                  <a:pt x="268" y="499"/>
                </a:lnTo>
                <a:lnTo>
                  <a:pt x="269" y="499"/>
                </a:lnTo>
                <a:lnTo>
                  <a:pt x="269" y="499"/>
                </a:lnTo>
                <a:lnTo>
                  <a:pt x="269" y="489"/>
                </a:lnTo>
                <a:lnTo>
                  <a:pt x="270" y="499"/>
                </a:lnTo>
                <a:lnTo>
                  <a:pt x="270" y="499"/>
                </a:lnTo>
                <a:lnTo>
                  <a:pt x="270" y="499"/>
                </a:lnTo>
                <a:lnTo>
                  <a:pt x="271" y="490"/>
                </a:lnTo>
                <a:lnTo>
                  <a:pt x="271" y="492"/>
                </a:lnTo>
                <a:lnTo>
                  <a:pt x="271" y="492"/>
                </a:lnTo>
                <a:lnTo>
                  <a:pt x="271" y="491"/>
                </a:lnTo>
                <a:lnTo>
                  <a:pt x="272" y="499"/>
                </a:lnTo>
                <a:lnTo>
                  <a:pt x="272" y="498"/>
                </a:lnTo>
                <a:lnTo>
                  <a:pt x="272" y="492"/>
                </a:lnTo>
                <a:lnTo>
                  <a:pt x="273" y="477"/>
                </a:lnTo>
                <a:lnTo>
                  <a:pt x="273" y="500"/>
                </a:lnTo>
                <a:lnTo>
                  <a:pt x="273" y="495"/>
                </a:lnTo>
                <a:lnTo>
                  <a:pt x="273" y="492"/>
                </a:lnTo>
                <a:lnTo>
                  <a:pt x="273" y="500"/>
                </a:lnTo>
                <a:lnTo>
                  <a:pt x="274" y="462"/>
                </a:lnTo>
                <a:lnTo>
                  <a:pt x="274" y="464"/>
                </a:lnTo>
                <a:lnTo>
                  <a:pt x="274" y="492"/>
                </a:lnTo>
                <a:lnTo>
                  <a:pt x="274" y="473"/>
                </a:lnTo>
                <a:lnTo>
                  <a:pt x="274" y="500"/>
                </a:lnTo>
                <a:lnTo>
                  <a:pt x="275" y="498"/>
                </a:lnTo>
                <a:lnTo>
                  <a:pt x="275" y="497"/>
                </a:lnTo>
                <a:lnTo>
                  <a:pt x="276" y="499"/>
                </a:lnTo>
                <a:lnTo>
                  <a:pt x="276" y="487"/>
                </a:lnTo>
                <a:lnTo>
                  <a:pt x="276" y="488"/>
                </a:lnTo>
                <a:lnTo>
                  <a:pt x="277" y="489"/>
                </a:lnTo>
                <a:lnTo>
                  <a:pt x="278" y="488"/>
                </a:lnTo>
                <a:lnTo>
                  <a:pt x="278" y="498"/>
                </a:lnTo>
                <a:lnTo>
                  <a:pt x="278" y="498"/>
                </a:lnTo>
                <a:lnTo>
                  <a:pt x="278" y="498"/>
                </a:lnTo>
                <a:lnTo>
                  <a:pt x="278" y="498"/>
                </a:lnTo>
                <a:lnTo>
                  <a:pt x="278" y="495"/>
                </a:lnTo>
                <a:lnTo>
                  <a:pt x="279" y="497"/>
                </a:lnTo>
                <a:lnTo>
                  <a:pt x="279" y="497"/>
                </a:lnTo>
                <a:lnTo>
                  <a:pt x="279" y="496"/>
                </a:lnTo>
                <a:lnTo>
                  <a:pt x="280" y="498"/>
                </a:lnTo>
                <a:lnTo>
                  <a:pt x="280" y="498"/>
                </a:lnTo>
                <a:lnTo>
                  <a:pt x="280" y="498"/>
                </a:lnTo>
                <a:lnTo>
                  <a:pt x="280" y="498"/>
                </a:lnTo>
                <a:lnTo>
                  <a:pt x="280" y="495"/>
                </a:lnTo>
                <a:lnTo>
                  <a:pt x="281" y="497"/>
                </a:lnTo>
                <a:lnTo>
                  <a:pt x="281" y="497"/>
                </a:lnTo>
                <a:lnTo>
                  <a:pt x="282" y="498"/>
                </a:lnTo>
                <a:lnTo>
                  <a:pt x="282" y="496"/>
                </a:lnTo>
                <a:lnTo>
                  <a:pt x="282" y="498"/>
                </a:lnTo>
                <a:lnTo>
                  <a:pt x="282" y="498"/>
                </a:lnTo>
                <a:lnTo>
                  <a:pt x="283" y="488"/>
                </a:lnTo>
                <a:lnTo>
                  <a:pt x="283" y="497"/>
                </a:lnTo>
                <a:lnTo>
                  <a:pt x="284" y="497"/>
                </a:lnTo>
                <a:lnTo>
                  <a:pt x="284" y="498"/>
                </a:lnTo>
                <a:lnTo>
                  <a:pt x="284" y="489"/>
                </a:lnTo>
                <a:lnTo>
                  <a:pt x="284" y="497"/>
                </a:lnTo>
                <a:lnTo>
                  <a:pt x="285" y="498"/>
                </a:lnTo>
                <a:lnTo>
                  <a:pt x="285" y="498"/>
                </a:lnTo>
                <a:lnTo>
                  <a:pt x="285" y="487"/>
                </a:lnTo>
                <a:lnTo>
                  <a:pt x="286" y="495"/>
                </a:lnTo>
                <a:lnTo>
                  <a:pt x="286" y="497"/>
                </a:lnTo>
                <a:lnTo>
                  <a:pt x="286" y="488"/>
                </a:lnTo>
                <a:lnTo>
                  <a:pt x="287" y="499"/>
                </a:lnTo>
                <a:lnTo>
                  <a:pt x="287" y="498"/>
                </a:lnTo>
                <a:lnTo>
                  <a:pt x="287" y="498"/>
                </a:lnTo>
                <a:lnTo>
                  <a:pt x="287" y="499"/>
                </a:lnTo>
                <a:lnTo>
                  <a:pt x="288" y="496"/>
                </a:lnTo>
                <a:lnTo>
                  <a:pt x="288" y="497"/>
                </a:lnTo>
                <a:lnTo>
                  <a:pt x="288" y="497"/>
                </a:lnTo>
                <a:lnTo>
                  <a:pt x="289" y="500"/>
                </a:lnTo>
                <a:lnTo>
                  <a:pt x="289" y="492"/>
                </a:lnTo>
                <a:lnTo>
                  <a:pt x="289" y="500"/>
                </a:lnTo>
                <a:lnTo>
                  <a:pt x="289" y="499"/>
                </a:lnTo>
                <a:lnTo>
                  <a:pt x="289" y="500"/>
                </a:lnTo>
                <a:lnTo>
                  <a:pt x="290" y="488"/>
                </a:lnTo>
                <a:lnTo>
                  <a:pt x="290" y="498"/>
                </a:lnTo>
                <a:lnTo>
                  <a:pt x="290" y="497"/>
                </a:lnTo>
                <a:lnTo>
                  <a:pt x="291" y="499"/>
                </a:lnTo>
                <a:lnTo>
                  <a:pt x="291" y="490"/>
                </a:lnTo>
                <a:lnTo>
                  <a:pt x="292" y="490"/>
                </a:lnTo>
                <a:lnTo>
                  <a:pt x="292" y="491"/>
                </a:lnTo>
                <a:lnTo>
                  <a:pt x="292" y="488"/>
                </a:lnTo>
                <a:lnTo>
                  <a:pt x="292" y="488"/>
                </a:lnTo>
                <a:lnTo>
                  <a:pt x="293" y="487"/>
                </a:lnTo>
                <a:lnTo>
                  <a:pt x="293" y="487"/>
                </a:lnTo>
                <a:lnTo>
                  <a:pt x="293" y="498"/>
                </a:lnTo>
                <a:lnTo>
                  <a:pt x="294" y="498"/>
                </a:lnTo>
                <a:lnTo>
                  <a:pt x="294" y="498"/>
                </a:lnTo>
                <a:lnTo>
                  <a:pt x="294" y="496"/>
                </a:lnTo>
                <a:lnTo>
                  <a:pt x="294" y="498"/>
                </a:lnTo>
                <a:lnTo>
                  <a:pt x="295" y="497"/>
                </a:lnTo>
                <a:lnTo>
                  <a:pt x="295" y="497"/>
                </a:lnTo>
                <a:lnTo>
                  <a:pt x="295" y="495"/>
                </a:lnTo>
                <a:lnTo>
                  <a:pt x="296" y="498"/>
                </a:lnTo>
                <a:lnTo>
                  <a:pt x="296" y="498"/>
                </a:lnTo>
                <a:lnTo>
                  <a:pt x="296" y="498"/>
                </a:lnTo>
                <a:lnTo>
                  <a:pt x="296" y="497"/>
                </a:lnTo>
                <a:lnTo>
                  <a:pt x="297" y="498"/>
                </a:lnTo>
                <a:lnTo>
                  <a:pt x="297" y="497"/>
                </a:lnTo>
                <a:lnTo>
                  <a:pt x="297" y="497"/>
                </a:lnTo>
                <a:lnTo>
                  <a:pt x="298" y="498"/>
                </a:lnTo>
                <a:lnTo>
                  <a:pt x="298" y="488"/>
                </a:lnTo>
                <a:lnTo>
                  <a:pt x="298" y="498"/>
                </a:lnTo>
                <a:lnTo>
                  <a:pt x="298" y="498"/>
                </a:lnTo>
                <a:lnTo>
                  <a:pt x="299" y="498"/>
                </a:lnTo>
                <a:lnTo>
                  <a:pt x="299" y="488"/>
                </a:lnTo>
                <a:lnTo>
                  <a:pt x="299" y="498"/>
                </a:lnTo>
                <a:lnTo>
                  <a:pt x="300" y="498"/>
                </a:lnTo>
                <a:lnTo>
                  <a:pt x="300" y="488"/>
                </a:lnTo>
                <a:lnTo>
                  <a:pt x="300" y="498"/>
                </a:lnTo>
                <a:lnTo>
                  <a:pt x="300" y="498"/>
                </a:lnTo>
                <a:lnTo>
                  <a:pt x="300" y="498"/>
                </a:lnTo>
                <a:lnTo>
                  <a:pt x="301" y="484"/>
                </a:lnTo>
                <a:lnTo>
                  <a:pt x="302" y="499"/>
                </a:lnTo>
                <a:lnTo>
                  <a:pt x="302" y="490"/>
                </a:lnTo>
                <a:lnTo>
                  <a:pt x="302" y="487"/>
                </a:lnTo>
                <a:lnTo>
                  <a:pt x="303" y="498"/>
                </a:lnTo>
                <a:lnTo>
                  <a:pt x="303" y="498"/>
                </a:lnTo>
                <a:lnTo>
                  <a:pt x="303" y="498"/>
                </a:lnTo>
                <a:lnTo>
                  <a:pt x="303" y="499"/>
                </a:lnTo>
                <a:lnTo>
                  <a:pt x="304" y="489"/>
                </a:lnTo>
                <a:lnTo>
                  <a:pt x="304" y="498"/>
                </a:lnTo>
                <a:lnTo>
                  <a:pt x="304" y="486"/>
                </a:lnTo>
                <a:lnTo>
                  <a:pt x="304" y="471"/>
                </a:lnTo>
                <a:lnTo>
                  <a:pt x="305" y="499"/>
                </a:lnTo>
                <a:lnTo>
                  <a:pt x="305" y="499"/>
                </a:lnTo>
                <a:lnTo>
                  <a:pt x="305" y="499"/>
                </a:lnTo>
                <a:lnTo>
                  <a:pt x="305" y="500"/>
                </a:lnTo>
                <a:lnTo>
                  <a:pt x="306" y="471"/>
                </a:lnTo>
                <a:lnTo>
                  <a:pt x="306" y="496"/>
                </a:lnTo>
                <a:lnTo>
                  <a:pt x="306" y="497"/>
                </a:lnTo>
                <a:lnTo>
                  <a:pt x="307" y="500"/>
                </a:lnTo>
                <a:lnTo>
                  <a:pt x="307" y="490"/>
                </a:lnTo>
                <a:lnTo>
                  <a:pt x="307" y="491"/>
                </a:lnTo>
                <a:lnTo>
                  <a:pt x="308" y="491"/>
                </a:lnTo>
                <a:lnTo>
                  <a:pt x="308" y="492"/>
                </a:lnTo>
                <a:lnTo>
                  <a:pt x="308" y="488"/>
                </a:lnTo>
                <a:lnTo>
                  <a:pt x="308" y="490"/>
                </a:lnTo>
                <a:lnTo>
                  <a:pt x="308" y="490"/>
                </a:lnTo>
                <a:lnTo>
                  <a:pt x="309" y="488"/>
                </a:lnTo>
                <a:lnTo>
                  <a:pt x="309" y="498"/>
                </a:lnTo>
                <a:lnTo>
                  <a:pt x="310" y="497"/>
                </a:lnTo>
                <a:lnTo>
                  <a:pt x="310" y="497"/>
                </a:lnTo>
                <a:lnTo>
                  <a:pt x="310" y="498"/>
                </a:lnTo>
                <a:lnTo>
                  <a:pt x="311" y="497"/>
                </a:lnTo>
                <a:lnTo>
                  <a:pt x="311" y="498"/>
                </a:lnTo>
                <a:lnTo>
                  <a:pt x="311" y="498"/>
                </a:lnTo>
                <a:lnTo>
                  <a:pt x="311" y="498"/>
                </a:lnTo>
                <a:lnTo>
                  <a:pt x="312" y="495"/>
                </a:lnTo>
                <a:lnTo>
                  <a:pt x="312" y="497"/>
                </a:lnTo>
                <a:lnTo>
                  <a:pt x="312" y="497"/>
                </a:lnTo>
                <a:lnTo>
                  <a:pt x="312" y="498"/>
                </a:lnTo>
                <a:lnTo>
                  <a:pt x="313" y="496"/>
                </a:lnTo>
                <a:lnTo>
                  <a:pt x="313" y="498"/>
                </a:lnTo>
                <a:lnTo>
                  <a:pt x="313" y="498"/>
                </a:lnTo>
                <a:lnTo>
                  <a:pt x="313" y="498"/>
                </a:lnTo>
                <a:lnTo>
                  <a:pt x="314" y="495"/>
                </a:lnTo>
                <a:lnTo>
                  <a:pt x="314" y="495"/>
                </a:lnTo>
                <a:lnTo>
                  <a:pt x="314" y="497"/>
                </a:lnTo>
                <a:lnTo>
                  <a:pt x="314" y="498"/>
                </a:lnTo>
                <a:lnTo>
                  <a:pt x="315" y="488"/>
                </a:lnTo>
                <a:lnTo>
                  <a:pt x="316" y="489"/>
                </a:lnTo>
                <a:lnTo>
                  <a:pt x="316" y="498"/>
                </a:lnTo>
                <a:lnTo>
                  <a:pt x="317" y="495"/>
                </a:lnTo>
                <a:lnTo>
                  <a:pt x="317" y="497"/>
                </a:lnTo>
                <a:lnTo>
                  <a:pt x="317" y="488"/>
                </a:lnTo>
                <a:lnTo>
                  <a:pt x="317" y="499"/>
                </a:lnTo>
                <a:lnTo>
                  <a:pt x="318" y="489"/>
                </a:lnTo>
                <a:lnTo>
                  <a:pt x="318" y="489"/>
                </a:lnTo>
                <a:lnTo>
                  <a:pt x="318" y="487"/>
                </a:lnTo>
                <a:lnTo>
                  <a:pt x="319" y="500"/>
                </a:lnTo>
                <a:lnTo>
                  <a:pt x="319" y="499"/>
                </a:lnTo>
                <a:lnTo>
                  <a:pt x="319" y="499"/>
                </a:lnTo>
                <a:lnTo>
                  <a:pt x="320" y="500"/>
                </a:lnTo>
                <a:lnTo>
                  <a:pt x="320" y="498"/>
                </a:lnTo>
                <a:lnTo>
                  <a:pt x="320" y="500"/>
                </a:lnTo>
                <a:lnTo>
                  <a:pt x="320" y="500"/>
                </a:lnTo>
                <a:lnTo>
                  <a:pt x="321" y="497"/>
                </a:lnTo>
                <a:lnTo>
                  <a:pt x="321" y="500"/>
                </a:lnTo>
                <a:lnTo>
                  <a:pt x="321" y="499"/>
                </a:lnTo>
                <a:lnTo>
                  <a:pt x="321" y="500"/>
                </a:lnTo>
                <a:lnTo>
                  <a:pt x="322" y="490"/>
                </a:lnTo>
                <a:lnTo>
                  <a:pt x="322" y="499"/>
                </a:lnTo>
                <a:lnTo>
                  <a:pt x="323" y="499"/>
                </a:lnTo>
                <a:lnTo>
                  <a:pt x="323" y="499"/>
                </a:lnTo>
                <a:lnTo>
                  <a:pt x="323" y="488"/>
                </a:lnTo>
                <a:lnTo>
                  <a:pt x="323" y="489"/>
                </a:lnTo>
                <a:lnTo>
                  <a:pt x="324" y="489"/>
                </a:lnTo>
                <a:lnTo>
                  <a:pt x="324" y="488"/>
                </a:lnTo>
                <a:lnTo>
                  <a:pt x="324" y="491"/>
                </a:lnTo>
                <a:lnTo>
                  <a:pt x="325" y="490"/>
                </a:lnTo>
                <a:lnTo>
                  <a:pt x="325" y="490"/>
                </a:lnTo>
                <a:lnTo>
                  <a:pt x="325" y="499"/>
                </a:lnTo>
                <a:lnTo>
                  <a:pt x="326" y="497"/>
                </a:lnTo>
                <a:lnTo>
                  <a:pt x="326" y="497"/>
                </a:lnTo>
                <a:lnTo>
                  <a:pt x="326" y="497"/>
                </a:lnTo>
                <a:lnTo>
                  <a:pt x="327" y="499"/>
                </a:lnTo>
                <a:lnTo>
                  <a:pt x="327" y="499"/>
                </a:lnTo>
                <a:lnTo>
                  <a:pt x="327" y="499"/>
                </a:lnTo>
                <a:lnTo>
                  <a:pt x="327" y="499"/>
                </a:lnTo>
                <a:lnTo>
                  <a:pt x="328" y="258"/>
                </a:lnTo>
                <a:lnTo>
                  <a:pt x="328" y="497"/>
                </a:lnTo>
                <a:lnTo>
                  <a:pt x="328" y="497"/>
                </a:lnTo>
                <a:lnTo>
                  <a:pt x="329" y="499"/>
                </a:lnTo>
                <a:lnTo>
                  <a:pt x="329" y="499"/>
                </a:lnTo>
                <a:lnTo>
                  <a:pt x="329" y="499"/>
                </a:lnTo>
                <a:lnTo>
                  <a:pt x="329" y="499"/>
                </a:lnTo>
                <a:lnTo>
                  <a:pt x="330" y="497"/>
                </a:lnTo>
                <a:lnTo>
                  <a:pt x="330" y="497"/>
                </a:lnTo>
                <a:lnTo>
                  <a:pt x="331" y="497"/>
                </a:lnTo>
                <a:lnTo>
                  <a:pt x="331" y="499"/>
                </a:lnTo>
                <a:lnTo>
                  <a:pt x="331" y="499"/>
                </a:lnTo>
                <a:lnTo>
                  <a:pt x="331" y="499"/>
                </a:lnTo>
                <a:lnTo>
                  <a:pt x="332" y="499"/>
                </a:lnTo>
                <a:lnTo>
                  <a:pt x="332" y="488"/>
                </a:lnTo>
                <a:lnTo>
                  <a:pt x="333" y="497"/>
                </a:lnTo>
                <a:lnTo>
                  <a:pt x="333" y="497"/>
                </a:lnTo>
                <a:lnTo>
                  <a:pt x="333" y="499"/>
                </a:lnTo>
                <a:lnTo>
                  <a:pt x="334" y="490"/>
                </a:lnTo>
                <a:lnTo>
                  <a:pt x="334" y="490"/>
                </a:lnTo>
                <a:lnTo>
                  <a:pt x="334" y="490"/>
                </a:lnTo>
                <a:lnTo>
                  <a:pt x="335" y="500"/>
                </a:lnTo>
                <a:lnTo>
                  <a:pt x="335" y="498"/>
                </a:lnTo>
                <a:lnTo>
                  <a:pt x="335" y="499"/>
                </a:lnTo>
                <a:lnTo>
                  <a:pt x="335" y="490"/>
                </a:lnTo>
                <a:lnTo>
                  <a:pt x="336" y="500"/>
                </a:lnTo>
                <a:lnTo>
                  <a:pt x="336" y="499"/>
                </a:lnTo>
                <a:lnTo>
                  <a:pt x="336" y="499"/>
                </a:lnTo>
                <a:lnTo>
                  <a:pt x="337" y="495"/>
                </a:lnTo>
                <a:lnTo>
                  <a:pt x="337" y="500"/>
                </a:lnTo>
                <a:lnTo>
                  <a:pt x="337" y="499"/>
                </a:lnTo>
                <a:lnTo>
                  <a:pt x="337" y="500"/>
                </a:lnTo>
                <a:lnTo>
                  <a:pt x="337" y="500"/>
                </a:lnTo>
                <a:lnTo>
                  <a:pt x="338" y="483"/>
                </a:lnTo>
                <a:lnTo>
                  <a:pt x="338" y="499"/>
                </a:lnTo>
                <a:lnTo>
                  <a:pt x="339" y="498"/>
                </a:lnTo>
                <a:lnTo>
                  <a:pt x="339" y="499"/>
                </a:lnTo>
                <a:lnTo>
                  <a:pt x="339" y="488"/>
                </a:lnTo>
                <a:lnTo>
                  <a:pt x="339" y="490"/>
                </a:lnTo>
                <a:lnTo>
                  <a:pt x="339" y="488"/>
                </a:lnTo>
                <a:lnTo>
                  <a:pt x="341" y="499"/>
                </a:lnTo>
                <a:lnTo>
                  <a:pt x="341" y="499"/>
                </a:lnTo>
                <a:lnTo>
                  <a:pt x="341" y="498"/>
                </a:lnTo>
                <a:lnTo>
                  <a:pt x="341" y="497"/>
                </a:lnTo>
                <a:lnTo>
                  <a:pt x="342" y="499"/>
                </a:lnTo>
                <a:lnTo>
                  <a:pt x="342" y="499"/>
                </a:lnTo>
                <a:lnTo>
                  <a:pt x="342" y="498"/>
                </a:lnTo>
                <a:lnTo>
                  <a:pt x="342" y="498"/>
                </a:lnTo>
                <a:lnTo>
                  <a:pt x="343" y="499"/>
                </a:lnTo>
                <a:lnTo>
                  <a:pt x="343" y="499"/>
                </a:lnTo>
                <a:lnTo>
                  <a:pt x="343" y="499"/>
                </a:lnTo>
                <a:lnTo>
                  <a:pt x="343" y="497"/>
                </a:lnTo>
                <a:lnTo>
                  <a:pt x="344" y="499"/>
                </a:lnTo>
                <a:lnTo>
                  <a:pt x="344" y="499"/>
                </a:lnTo>
                <a:lnTo>
                  <a:pt x="344" y="499"/>
                </a:lnTo>
                <a:lnTo>
                  <a:pt x="345" y="499"/>
                </a:lnTo>
                <a:lnTo>
                  <a:pt x="345" y="499"/>
                </a:lnTo>
                <a:lnTo>
                  <a:pt x="345" y="499"/>
                </a:lnTo>
                <a:lnTo>
                  <a:pt x="345" y="499"/>
                </a:lnTo>
                <a:lnTo>
                  <a:pt x="345" y="497"/>
                </a:lnTo>
                <a:lnTo>
                  <a:pt x="346" y="499"/>
                </a:lnTo>
                <a:lnTo>
                  <a:pt x="346" y="499"/>
                </a:lnTo>
                <a:lnTo>
                  <a:pt x="347" y="499"/>
                </a:lnTo>
                <a:lnTo>
                  <a:pt x="347" y="499"/>
                </a:lnTo>
                <a:lnTo>
                  <a:pt x="347" y="499"/>
                </a:lnTo>
                <a:lnTo>
                  <a:pt x="347" y="499"/>
                </a:lnTo>
                <a:lnTo>
                  <a:pt x="347" y="499"/>
                </a:lnTo>
                <a:lnTo>
                  <a:pt x="348" y="497"/>
                </a:lnTo>
                <a:lnTo>
                  <a:pt x="349" y="499"/>
                </a:lnTo>
                <a:lnTo>
                  <a:pt x="349" y="499"/>
                </a:lnTo>
                <a:lnTo>
                  <a:pt x="349" y="499"/>
                </a:lnTo>
                <a:lnTo>
                  <a:pt x="349" y="489"/>
                </a:lnTo>
                <a:lnTo>
                  <a:pt x="350" y="500"/>
                </a:lnTo>
                <a:lnTo>
                  <a:pt x="350" y="500"/>
                </a:lnTo>
                <a:lnTo>
                  <a:pt x="350" y="499"/>
                </a:lnTo>
                <a:lnTo>
                  <a:pt x="350" y="500"/>
                </a:lnTo>
                <a:lnTo>
                  <a:pt x="351" y="495"/>
                </a:lnTo>
                <a:lnTo>
                  <a:pt x="351" y="496"/>
                </a:lnTo>
                <a:lnTo>
                  <a:pt x="351" y="497"/>
                </a:lnTo>
                <a:lnTo>
                  <a:pt x="351" y="499"/>
                </a:lnTo>
                <a:lnTo>
                  <a:pt x="352" y="475"/>
                </a:lnTo>
                <a:lnTo>
                  <a:pt x="352" y="497"/>
                </a:lnTo>
                <a:lnTo>
                  <a:pt x="352" y="499"/>
                </a:lnTo>
                <a:lnTo>
                  <a:pt x="353" y="477"/>
                </a:lnTo>
                <a:lnTo>
                  <a:pt x="353" y="493"/>
                </a:lnTo>
                <a:lnTo>
                  <a:pt x="353" y="491"/>
                </a:lnTo>
                <a:lnTo>
                  <a:pt x="354" y="500"/>
                </a:lnTo>
                <a:lnTo>
                  <a:pt x="354" y="490"/>
                </a:lnTo>
                <a:lnTo>
                  <a:pt x="354" y="490"/>
                </a:lnTo>
                <a:lnTo>
                  <a:pt x="355" y="491"/>
                </a:lnTo>
                <a:lnTo>
                  <a:pt x="355" y="488"/>
                </a:lnTo>
                <a:lnTo>
                  <a:pt x="355" y="491"/>
                </a:lnTo>
                <a:lnTo>
                  <a:pt x="355" y="490"/>
                </a:lnTo>
                <a:lnTo>
                  <a:pt x="356" y="491"/>
                </a:lnTo>
                <a:lnTo>
                  <a:pt x="356" y="489"/>
                </a:lnTo>
                <a:lnTo>
                  <a:pt x="356" y="499"/>
                </a:lnTo>
                <a:lnTo>
                  <a:pt x="357" y="499"/>
                </a:lnTo>
                <a:lnTo>
                  <a:pt x="357" y="499"/>
                </a:lnTo>
                <a:lnTo>
                  <a:pt x="357" y="497"/>
                </a:lnTo>
                <a:lnTo>
                  <a:pt x="357" y="499"/>
                </a:lnTo>
                <a:lnTo>
                  <a:pt x="358" y="499"/>
                </a:lnTo>
                <a:lnTo>
                  <a:pt x="358" y="499"/>
                </a:lnTo>
                <a:lnTo>
                  <a:pt x="358" y="499"/>
                </a:lnTo>
                <a:lnTo>
                  <a:pt x="359" y="497"/>
                </a:lnTo>
                <a:lnTo>
                  <a:pt x="359" y="499"/>
                </a:lnTo>
                <a:lnTo>
                  <a:pt x="359" y="499"/>
                </a:lnTo>
                <a:lnTo>
                  <a:pt x="359" y="499"/>
                </a:lnTo>
                <a:lnTo>
                  <a:pt x="360" y="499"/>
                </a:lnTo>
                <a:lnTo>
                  <a:pt x="360" y="499"/>
                </a:lnTo>
                <a:lnTo>
                  <a:pt x="360" y="499"/>
                </a:lnTo>
                <a:lnTo>
                  <a:pt x="361" y="499"/>
                </a:lnTo>
                <a:lnTo>
                  <a:pt x="361" y="497"/>
                </a:lnTo>
                <a:lnTo>
                  <a:pt x="361" y="499"/>
                </a:lnTo>
                <a:lnTo>
                  <a:pt x="361" y="499"/>
                </a:lnTo>
                <a:lnTo>
                  <a:pt x="361" y="499"/>
                </a:lnTo>
                <a:lnTo>
                  <a:pt x="362" y="499"/>
                </a:lnTo>
                <a:lnTo>
                  <a:pt x="362" y="499"/>
                </a:lnTo>
                <a:lnTo>
                  <a:pt x="363" y="499"/>
                </a:lnTo>
                <a:lnTo>
                  <a:pt x="363" y="499"/>
                </a:lnTo>
                <a:lnTo>
                  <a:pt x="363" y="497"/>
                </a:lnTo>
                <a:lnTo>
                  <a:pt x="363" y="499"/>
                </a:lnTo>
                <a:lnTo>
                  <a:pt x="364" y="499"/>
                </a:lnTo>
                <a:lnTo>
                  <a:pt x="364" y="499"/>
                </a:lnTo>
                <a:lnTo>
                  <a:pt x="364" y="498"/>
                </a:lnTo>
                <a:lnTo>
                  <a:pt x="365" y="499"/>
                </a:lnTo>
                <a:lnTo>
                  <a:pt x="365" y="490"/>
                </a:lnTo>
                <a:lnTo>
                  <a:pt x="365" y="488"/>
                </a:lnTo>
                <a:lnTo>
                  <a:pt x="366" y="499"/>
                </a:lnTo>
                <a:lnTo>
                  <a:pt x="366" y="499"/>
                </a:lnTo>
                <a:lnTo>
                  <a:pt x="366" y="499"/>
                </a:lnTo>
                <a:lnTo>
                  <a:pt x="366" y="500"/>
                </a:lnTo>
                <a:lnTo>
                  <a:pt x="367" y="495"/>
                </a:lnTo>
                <a:lnTo>
                  <a:pt x="367" y="499"/>
                </a:lnTo>
                <a:lnTo>
                  <a:pt x="367" y="499"/>
                </a:lnTo>
                <a:lnTo>
                  <a:pt x="367" y="500"/>
                </a:lnTo>
                <a:lnTo>
                  <a:pt x="368" y="497"/>
                </a:lnTo>
                <a:lnTo>
                  <a:pt x="368" y="500"/>
                </a:lnTo>
                <a:lnTo>
                  <a:pt x="368" y="500"/>
                </a:lnTo>
                <a:lnTo>
                  <a:pt x="368" y="500"/>
                </a:lnTo>
                <a:lnTo>
                  <a:pt x="369" y="497"/>
                </a:lnTo>
                <a:lnTo>
                  <a:pt x="369" y="499"/>
                </a:lnTo>
                <a:lnTo>
                  <a:pt x="369" y="499"/>
                </a:lnTo>
                <a:lnTo>
                  <a:pt x="369" y="499"/>
                </a:lnTo>
                <a:lnTo>
                  <a:pt x="370" y="488"/>
                </a:lnTo>
                <a:lnTo>
                  <a:pt x="370" y="488"/>
                </a:lnTo>
                <a:lnTo>
                  <a:pt x="371" y="488"/>
                </a:lnTo>
                <a:lnTo>
                  <a:pt x="371" y="499"/>
                </a:lnTo>
                <a:lnTo>
                  <a:pt x="371" y="498"/>
                </a:lnTo>
                <a:lnTo>
                  <a:pt x="372" y="498"/>
                </a:lnTo>
                <a:lnTo>
                  <a:pt x="372" y="499"/>
                </a:lnTo>
                <a:lnTo>
                  <a:pt x="372" y="497"/>
                </a:lnTo>
                <a:lnTo>
                  <a:pt x="373" y="499"/>
                </a:lnTo>
                <a:lnTo>
                  <a:pt x="373" y="498"/>
                </a:lnTo>
                <a:lnTo>
                  <a:pt x="373" y="498"/>
                </a:lnTo>
                <a:lnTo>
                  <a:pt x="373" y="499"/>
                </a:lnTo>
                <a:lnTo>
                  <a:pt x="374" y="499"/>
                </a:lnTo>
                <a:lnTo>
                  <a:pt x="374" y="499"/>
                </a:lnTo>
                <a:lnTo>
                  <a:pt x="374" y="497"/>
                </a:lnTo>
                <a:lnTo>
                  <a:pt x="375" y="499"/>
                </a:lnTo>
                <a:lnTo>
                  <a:pt x="375" y="499"/>
                </a:lnTo>
                <a:lnTo>
                  <a:pt x="375" y="499"/>
                </a:lnTo>
                <a:lnTo>
                  <a:pt x="376" y="499"/>
                </a:lnTo>
                <a:lnTo>
                  <a:pt x="376" y="499"/>
                </a:lnTo>
                <a:lnTo>
                  <a:pt x="376" y="499"/>
                </a:lnTo>
                <a:lnTo>
                  <a:pt x="376" y="497"/>
                </a:lnTo>
                <a:lnTo>
                  <a:pt x="377" y="499"/>
                </a:lnTo>
                <a:lnTo>
                  <a:pt x="377" y="499"/>
                </a:lnTo>
                <a:lnTo>
                  <a:pt x="377" y="498"/>
                </a:lnTo>
                <a:lnTo>
                  <a:pt x="377" y="499"/>
                </a:lnTo>
                <a:lnTo>
                  <a:pt x="378" y="497"/>
                </a:lnTo>
                <a:lnTo>
                  <a:pt x="378" y="499"/>
                </a:lnTo>
                <a:lnTo>
                  <a:pt x="378" y="499"/>
                </a:lnTo>
                <a:lnTo>
                  <a:pt x="379" y="497"/>
                </a:lnTo>
                <a:lnTo>
                  <a:pt x="379" y="499"/>
                </a:lnTo>
                <a:lnTo>
                  <a:pt x="380" y="499"/>
                </a:lnTo>
                <a:lnTo>
                  <a:pt x="380" y="499"/>
                </a:lnTo>
                <a:lnTo>
                  <a:pt x="381" y="489"/>
                </a:lnTo>
                <a:lnTo>
                  <a:pt x="381" y="491"/>
                </a:lnTo>
                <a:lnTo>
                  <a:pt x="381" y="491"/>
                </a:lnTo>
                <a:lnTo>
                  <a:pt x="381" y="489"/>
                </a:lnTo>
                <a:lnTo>
                  <a:pt x="381" y="500"/>
                </a:lnTo>
                <a:lnTo>
                  <a:pt x="382" y="496"/>
                </a:lnTo>
                <a:lnTo>
                  <a:pt x="382" y="497"/>
                </a:lnTo>
                <a:lnTo>
                  <a:pt x="383" y="500"/>
                </a:lnTo>
                <a:lnTo>
                  <a:pt x="383" y="492"/>
                </a:lnTo>
                <a:lnTo>
                  <a:pt x="383" y="498"/>
                </a:lnTo>
                <a:lnTo>
                  <a:pt x="383" y="496"/>
                </a:lnTo>
                <a:lnTo>
                  <a:pt x="383" y="500"/>
                </a:lnTo>
                <a:lnTo>
                  <a:pt x="383" y="490"/>
                </a:lnTo>
                <a:lnTo>
                  <a:pt x="384" y="499"/>
                </a:lnTo>
                <a:lnTo>
                  <a:pt x="384" y="499"/>
                </a:lnTo>
                <a:lnTo>
                  <a:pt x="385" y="500"/>
                </a:lnTo>
                <a:lnTo>
                  <a:pt x="385" y="490"/>
                </a:lnTo>
                <a:lnTo>
                  <a:pt x="385" y="491"/>
                </a:lnTo>
                <a:lnTo>
                  <a:pt x="385" y="494"/>
                </a:lnTo>
                <a:lnTo>
                  <a:pt x="386" y="490"/>
                </a:lnTo>
                <a:lnTo>
                  <a:pt x="386" y="491"/>
                </a:lnTo>
                <a:lnTo>
                  <a:pt x="387" y="491"/>
                </a:lnTo>
                <a:lnTo>
                  <a:pt x="387" y="488"/>
                </a:lnTo>
                <a:lnTo>
                  <a:pt x="387" y="499"/>
                </a:lnTo>
                <a:lnTo>
                  <a:pt x="388" y="499"/>
                </a:lnTo>
                <a:lnTo>
                  <a:pt x="388" y="499"/>
                </a:lnTo>
                <a:lnTo>
                  <a:pt x="389" y="497"/>
                </a:lnTo>
                <a:lnTo>
                  <a:pt x="389" y="497"/>
                </a:lnTo>
                <a:lnTo>
                  <a:pt x="389" y="499"/>
                </a:lnTo>
                <a:lnTo>
                  <a:pt x="389" y="497"/>
                </a:lnTo>
                <a:lnTo>
                  <a:pt x="390" y="499"/>
                </a:lnTo>
                <a:lnTo>
                  <a:pt x="390" y="499"/>
                </a:lnTo>
                <a:lnTo>
                  <a:pt x="390" y="499"/>
                </a:lnTo>
                <a:lnTo>
                  <a:pt x="390" y="499"/>
                </a:lnTo>
                <a:lnTo>
                  <a:pt x="391" y="497"/>
                </a:lnTo>
                <a:lnTo>
                  <a:pt x="391" y="497"/>
                </a:lnTo>
                <a:lnTo>
                  <a:pt x="391" y="497"/>
                </a:lnTo>
                <a:lnTo>
                  <a:pt x="391" y="497"/>
                </a:lnTo>
                <a:lnTo>
                  <a:pt x="392" y="499"/>
                </a:lnTo>
                <a:lnTo>
                  <a:pt x="392" y="499"/>
                </a:lnTo>
                <a:lnTo>
                  <a:pt x="392" y="499"/>
                </a:lnTo>
                <a:lnTo>
                  <a:pt x="393" y="499"/>
                </a:lnTo>
                <a:lnTo>
                  <a:pt x="393" y="497"/>
                </a:lnTo>
                <a:lnTo>
                  <a:pt x="393" y="499"/>
                </a:lnTo>
                <a:lnTo>
                  <a:pt x="393" y="499"/>
                </a:lnTo>
                <a:lnTo>
                  <a:pt x="393" y="497"/>
                </a:lnTo>
                <a:lnTo>
                  <a:pt x="394" y="499"/>
                </a:lnTo>
                <a:lnTo>
                  <a:pt x="394" y="499"/>
                </a:lnTo>
                <a:lnTo>
                  <a:pt x="395" y="499"/>
                </a:lnTo>
                <a:lnTo>
                  <a:pt x="395" y="499"/>
                </a:lnTo>
                <a:lnTo>
                  <a:pt x="395" y="497"/>
                </a:lnTo>
                <a:lnTo>
                  <a:pt x="395" y="499"/>
                </a:lnTo>
                <a:lnTo>
                  <a:pt x="396" y="499"/>
                </a:lnTo>
                <a:lnTo>
                  <a:pt x="396" y="500"/>
                </a:lnTo>
                <a:lnTo>
                  <a:pt x="397" y="497"/>
                </a:lnTo>
                <a:lnTo>
                  <a:pt x="397" y="498"/>
                </a:lnTo>
                <a:lnTo>
                  <a:pt x="397" y="498"/>
                </a:lnTo>
                <a:lnTo>
                  <a:pt x="397" y="500"/>
                </a:lnTo>
                <a:lnTo>
                  <a:pt x="397" y="429"/>
                </a:lnTo>
                <a:lnTo>
                  <a:pt x="398" y="475"/>
                </a:lnTo>
                <a:lnTo>
                  <a:pt x="398" y="468"/>
                </a:lnTo>
                <a:lnTo>
                  <a:pt x="398" y="500"/>
                </a:lnTo>
                <a:lnTo>
                  <a:pt x="399" y="467"/>
                </a:lnTo>
                <a:lnTo>
                  <a:pt x="399" y="499"/>
                </a:lnTo>
                <a:lnTo>
                  <a:pt x="399" y="499"/>
                </a:lnTo>
                <a:lnTo>
                  <a:pt x="400" y="457"/>
                </a:lnTo>
                <a:lnTo>
                  <a:pt x="400" y="482"/>
                </a:lnTo>
                <a:lnTo>
                  <a:pt x="400" y="471"/>
                </a:lnTo>
                <a:lnTo>
                  <a:pt x="401" y="499"/>
                </a:lnTo>
                <a:lnTo>
                  <a:pt x="401" y="452"/>
                </a:lnTo>
                <a:lnTo>
                  <a:pt x="401" y="488"/>
                </a:lnTo>
                <a:lnTo>
                  <a:pt x="402" y="488"/>
                </a:lnTo>
                <a:lnTo>
                  <a:pt x="402" y="494"/>
                </a:lnTo>
                <a:lnTo>
                  <a:pt x="402" y="427"/>
                </a:lnTo>
                <a:lnTo>
                  <a:pt x="402" y="456"/>
                </a:lnTo>
                <a:lnTo>
                  <a:pt x="403" y="456"/>
                </a:lnTo>
                <a:lnTo>
                  <a:pt x="403" y="495"/>
                </a:lnTo>
                <a:lnTo>
                  <a:pt x="404" y="493"/>
                </a:lnTo>
                <a:lnTo>
                  <a:pt x="404" y="492"/>
                </a:lnTo>
                <a:lnTo>
                  <a:pt x="404" y="492"/>
                </a:lnTo>
                <a:lnTo>
                  <a:pt x="405" y="498"/>
                </a:lnTo>
                <a:lnTo>
                  <a:pt x="405" y="497"/>
                </a:lnTo>
                <a:lnTo>
                  <a:pt x="405" y="496"/>
                </a:lnTo>
                <a:lnTo>
                  <a:pt x="406" y="499"/>
                </a:lnTo>
                <a:lnTo>
                  <a:pt x="406" y="498"/>
                </a:lnTo>
                <a:lnTo>
                  <a:pt x="406" y="498"/>
                </a:lnTo>
                <a:lnTo>
                  <a:pt x="406" y="499"/>
                </a:lnTo>
                <a:lnTo>
                  <a:pt x="407" y="494"/>
                </a:lnTo>
                <a:lnTo>
                  <a:pt x="407" y="495"/>
                </a:lnTo>
                <a:lnTo>
                  <a:pt x="407" y="495"/>
                </a:lnTo>
                <a:lnTo>
                  <a:pt x="408" y="499"/>
                </a:lnTo>
                <a:lnTo>
                  <a:pt x="408" y="499"/>
                </a:lnTo>
                <a:lnTo>
                  <a:pt x="408" y="498"/>
                </a:lnTo>
                <a:lnTo>
                  <a:pt x="409" y="495"/>
                </a:lnTo>
                <a:lnTo>
                  <a:pt x="409" y="499"/>
                </a:lnTo>
                <a:lnTo>
                  <a:pt x="409" y="499"/>
                </a:lnTo>
                <a:lnTo>
                  <a:pt x="410" y="425"/>
                </a:lnTo>
                <a:lnTo>
                  <a:pt x="410" y="499"/>
                </a:lnTo>
                <a:lnTo>
                  <a:pt x="410" y="498"/>
                </a:lnTo>
                <a:lnTo>
                  <a:pt x="411" y="495"/>
                </a:lnTo>
                <a:lnTo>
                  <a:pt x="411" y="497"/>
                </a:lnTo>
                <a:lnTo>
                  <a:pt x="411" y="423"/>
                </a:lnTo>
                <a:lnTo>
                  <a:pt x="412" y="484"/>
                </a:lnTo>
                <a:lnTo>
                  <a:pt x="412" y="482"/>
                </a:lnTo>
                <a:lnTo>
                  <a:pt x="412" y="478"/>
                </a:lnTo>
                <a:lnTo>
                  <a:pt x="413" y="499"/>
                </a:lnTo>
                <a:lnTo>
                  <a:pt x="413" y="498"/>
                </a:lnTo>
                <a:lnTo>
                  <a:pt x="413" y="432"/>
                </a:lnTo>
                <a:lnTo>
                  <a:pt x="413" y="499"/>
                </a:lnTo>
                <a:lnTo>
                  <a:pt x="414" y="491"/>
                </a:lnTo>
                <a:lnTo>
                  <a:pt x="414" y="493"/>
                </a:lnTo>
                <a:lnTo>
                  <a:pt x="414" y="446"/>
                </a:lnTo>
                <a:lnTo>
                  <a:pt x="414" y="499"/>
                </a:lnTo>
                <a:lnTo>
                  <a:pt x="415" y="472"/>
                </a:lnTo>
                <a:lnTo>
                  <a:pt x="415" y="494"/>
                </a:lnTo>
                <a:lnTo>
                  <a:pt x="416" y="499"/>
                </a:lnTo>
                <a:lnTo>
                  <a:pt x="416" y="448"/>
                </a:lnTo>
                <a:lnTo>
                  <a:pt x="416" y="499"/>
                </a:lnTo>
                <a:lnTo>
                  <a:pt x="416" y="498"/>
                </a:lnTo>
                <a:lnTo>
                  <a:pt x="416" y="499"/>
                </a:lnTo>
                <a:lnTo>
                  <a:pt x="417" y="460"/>
                </a:lnTo>
                <a:lnTo>
                  <a:pt x="417" y="486"/>
                </a:lnTo>
                <a:lnTo>
                  <a:pt x="417" y="487"/>
                </a:lnTo>
                <a:lnTo>
                  <a:pt x="418" y="496"/>
                </a:lnTo>
                <a:lnTo>
                  <a:pt x="418" y="445"/>
                </a:lnTo>
                <a:lnTo>
                  <a:pt x="418" y="494"/>
                </a:lnTo>
                <a:lnTo>
                  <a:pt x="419" y="494"/>
                </a:lnTo>
                <a:lnTo>
                  <a:pt x="419" y="464"/>
                </a:lnTo>
                <a:lnTo>
                  <a:pt x="419" y="496"/>
                </a:lnTo>
                <a:lnTo>
                  <a:pt x="420" y="495"/>
                </a:lnTo>
                <a:lnTo>
                  <a:pt x="420" y="494"/>
                </a:lnTo>
                <a:lnTo>
                  <a:pt x="420" y="496"/>
                </a:lnTo>
                <a:lnTo>
                  <a:pt x="421" y="489"/>
                </a:lnTo>
                <a:lnTo>
                  <a:pt x="421" y="494"/>
                </a:lnTo>
                <a:lnTo>
                  <a:pt x="421" y="495"/>
                </a:lnTo>
                <a:lnTo>
                  <a:pt x="421" y="499"/>
                </a:lnTo>
                <a:lnTo>
                  <a:pt x="422" y="498"/>
                </a:lnTo>
                <a:lnTo>
                  <a:pt x="422" y="498"/>
                </a:lnTo>
                <a:lnTo>
                  <a:pt x="423" y="499"/>
                </a:lnTo>
                <a:lnTo>
                  <a:pt x="423" y="495"/>
                </a:lnTo>
                <a:lnTo>
                  <a:pt x="423" y="496"/>
                </a:lnTo>
                <a:lnTo>
                  <a:pt x="423" y="498"/>
                </a:lnTo>
                <a:lnTo>
                  <a:pt x="424" y="497"/>
                </a:lnTo>
                <a:lnTo>
                  <a:pt x="424" y="499"/>
                </a:lnTo>
                <a:lnTo>
                  <a:pt x="424" y="497"/>
                </a:lnTo>
                <a:lnTo>
                  <a:pt x="424" y="498"/>
                </a:lnTo>
                <a:lnTo>
                  <a:pt x="424" y="495"/>
                </a:lnTo>
                <a:lnTo>
                  <a:pt x="425" y="499"/>
                </a:lnTo>
                <a:lnTo>
                  <a:pt x="425" y="497"/>
                </a:lnTo>
                <a:lnTo>
                  <a:pt x="426" y="499"/>
                </a:lnTo>
                <a:lnTo>
                  <a:pt x="426" y="465"/>
                </a:lnTo>
                <a:lnTo>
                  <a:pt x="426" y="495"/>
                </a:lnTo>
                <a:lnTo>
                  <a:pt x="427" y="495"/>
                </a:lnTo>
                <a:lnTo>
                  <a:pt x="427" y="496"/>
                </a:lnTo>
                <a:lnTo>
                  <a:pt x="428" y="461"/>
                </a:lnTo>
                <a:lnTo>
                  <a:pt x="428" y="462"/>
                </a:lnTo>
                <a:lnTo>
                  <a:pt x="428" y="465"/>
                </a:lnTo>
                <a:lnTo>
                  <a:pt x="429" y="499"/>
                </a:lnTo>
                <a:lnTo>
                  <a:pt x="429" y="463"/>
                </a:lnTo>
                <a:lnTo>
                  <a:pt x="429" y="458"/>
                </a:lnTo>
                <a:lnTo>
                  <a:pt x="429" y="431"/>
                </a:lnTo>
                <a:lnTo>
                  <a:pt x="430" y="499"/>
                </a:lnTo>
                <a:lnTo>
                  <a:pt x="430" y="484"/>
                </a:lnTo>
                <a:lnTo>
                  <a:pt x="430" y="482"/>
                </a:lnTo>
                <a:lnTo>
                  <a:pt x="431" y="475"/>
                </a:lnTo>
                <a:lnTo>
                  <a:pt x="431" y="499"/>
                </a:lnTo>
                <a:lnTo>
                  <a:pt x="431" y="497"/>
                </a:lnTo>
                <a:lnTo>
                  <a:pt x="431" y="496"/>
                </a:lnTo>
                <a:lnTo>
                  <a:pt x="431" y="482"/>
                </a:lnTo>
                <a:lnTo>
                  <a:pt x="432" y="499"/>
                </a:lnTo>
                <a:lnTo>
                  <a:pt x="432" y="492"/>
                </a:lnTo>
                <a:lnTo>
                  <a:pt x="432" y="492"/>
                </a:lnTo>
                <a:lnTo>
                  <a:pt x="433" y="486"/>
                </a:lnTo>
                <a:lnTo>
                  <a:pt x="433" y="496"/>
                </a:lnTo>
                <a:lnTo>
                  <a:pt x="433" y="494"/>
                </a:lnTo>
                <a:lnTo>
                  <a:pt x="434" y="486"/>
                </a:lnTo>
                <a:lnTo>
                  <a:pt x="434" y="496"/>
                </a:lnTo>
                <a:lnTo>
                  <a:pt x="434" y="484"/>
                </a:lnTo>
                <a:lnTo>
                  <a:pt x="434" y="490"/>
                </a:lnTo>
                <a:lnTo>
                  <a:pt x="434" y="490"/>
                </a:lnTo>
                <a:lnTo>
                  <a:pt x="435" y="492"/>
                </a:lnTo>
                <a:lnTo>
                  <a:pt x="436" y="457"/>
                </a:lnTo>
                <a:lnTo>
                  <a:pt x="436" y="492"/>
                </a:lnTo>
                <a:lnTo>
                  <a:pt x="436" y="493"/>
                </a:lnTo>
                <a:lnTo>
                  <a:pt x="436" y="492"/>
                </a:lnTo>
                <a:lnTo>
                  <a:pt x="437" y="497"/>
                </a:lnTo>
                <a:lnTo>
                  <a:pt x="437" y="497"/>
                </a:lnTo>
                <a:lnTo>
                  <a:pt x="437" y="499"/>
                </a:lnTo>
                <a:lnTo>
                  <a:pt x="437" y="496"/>
                </a:lnTo>
                <a:lnTo>
                  <a:pt x="438" y="498"/>
                </a:lnTo>
                <a:lnTo>
                  <a:pt x="438" y="498"/>
                </a:lnTo>
                <a:lnTo>
                  <a:pt x="438" y="499"/>
                </a:lnTo>
                <a:lnTo>
                  <a:pt x="439" y="494"/>
                </a:lnTo>
                <a:lnTo>
                  <a:pt x="439" y="496"/>
                </a:lnTo>
                <a:lnTo>
                  <a:pt x="439" y="496"/>
                </a:lnTo>
                <a:lnTo>
                  <a:pt x="439" y="494"/>
                </a:lnTo>
                <a:lnTo>
                  <a:pt x="440" y="497"/>
                </a:lnTo>
                <a:lnTo>
                  <a:pt x="440" y="497"/>
                </a:lnTo>
                <a:lnTo>
                  <a:pt x="440" y="497"/>
                </a:lnTo>
                <a:lnTo>
                  <a:pt x="440" y="494"/>
                </a:lnTo>
                <a:lnTo>
                  <a:pt x="441" y="499"/>
                </a:lnTo>
                <a:lnTo>
                  <a:pt x="441" y="498"/>
                </a:lnTo>
                <a:lnTo>
                  <a:pt x="442" y="498"/>
                </a:lnTo>
                <a:lnTo>
                  <a:pt x="442" y="499"/>
                </a:lnTo>
                <a:lnTo>
                  <a:pt x="442" y="494"/>
                </a:lnTo>
                <a:lnTo>
                  <a:pt x="442" y="495"/>
                </a:lnTo>
                <a:lnTo>
                  <a:pt x="442" y="494"/>
                </a:lnTo>
                <a:lnTo>
                  <a:pt x="443" y="486"/>
                </a:lnTo>
                <a:lnTo>
                  <a:pt x="444" y="499"/>
                </a:lnTo>
                <a:lnTo>
                  <a:pt x="444" y="499"/>
                </a:lnTo>
                <a:lnTo>
                  <a:pt x="444" y="499"/>
                </a:lnTo>
                <a:lnTo>
                  <a:pt x="444" y="489"/>
                </a:lnTo>
                <a:lnTo>
                  <a:pt x="444" y="500"/>
                </a:lnTo>
                <a:lnTo>
                  <a:pt x="445" y="497"/>
                </a:lnTo>
                <a:lnTo>
                  <a:pt x="445" y="497"/>
                </a:lnTo>
                <a:lnTo>
                  <a:pt x="445" y="474"/>
                </a:lnTo>
                <a:lnTo>
                  <a:pt x="446" y="499"/>
                </a:lnTo>
                <a:lnTo>
                  <a:pt x="446" y="497"/>
                </a:lnTo>
                <a:lnTo>
                  <a:pt x="446" y="497"/>
                </a:lnTo>
                <a:lnTo>
                  <a:pt x="447" y="499"/>
                </a:lnTo>
                <a:lnTo>
                  <a:pt x="447" y="462"/>
                </a:lnTo>
                <a:lnTo>
                  <a:pt x="447" y="498"/>
                </a:lnTo>
                <a:lnTo>
                  <a:pt x="447" y="495"/>
                </a:lnTo>
                <a:lnTo>
                  <a:pt x="447" y="499"/>
                </a:lnTo>
                <a:lnTo>
                  <a:pt x="448" y="447"/>
                </a:lnTo>
                <a:lnTo>
                  <a:pt x="448" y="484"/>
                </a:lnTo>
                <a:lnTo>
                  <a:pt x="448" y="485"/>
                </a:lnTo>
                <a:lnTo>
                  <a:pt x="449" y="495"/>
                </a:lnTo>
                <a:lnTo>
                  <a:pt x="449" y="445"/>
                </a:lnTo>
                <a:lnTo>
                  <a:pt x="449" y="493"/>
                </a:lnTo>
                <a:lnTo>
                  <a:pt x="450" y="493"/>
                </a:lnTo>
                <a:lnTo>
                  <a:pt x="450" y="484"/>
                </a:lnTo>
                <a:lnTo>
                  <a:pt x="450" y="494"/>
                </a:lnTo>
                <a:lnTo>
                  <a:pt x="450" y="489"/>
                </a:lnTo>
                <a:lnTo>
                  <a:pt x="450" y="490"/>
                </a:lnTo>
                <a:lnTo>
                  <a:pt x="452" y="497"/>
                </a:lnTo>
                <a:lnTo>
                  <a:pt x="452" y="496"/>
                </a:lnTo>
                <a:lnTo>
                  <a:pt x="452" y="496"/>
                </a:lnTo>
                <a:lnTo>
                  <a:pt x="452" y="498"/>
                </a:lnTo>
                <a:lnTo>
                  <a:pt x="452" y="494"/>
                </a:lnTo>
                <a:lnTo>
                  <a:pt x="453" y="496"/>
                </a:lnTo>
                <a:lnTo>
                  <a:pt x="453" y="496"/>
                </a:lnTo>
                <a:lnTo>
                  <a:pt x="453" y="498"/>
                </a:lnTo>
                <a:lnTo>
                  <a:pt x="454" y="493"/>
                </a:lnTo>
                <a:lnTo>
                  <a:pt x="454" y="497"/>
                </a:lnTo>
                <a:lnTo>
                  <a:pt x="454" y="498"/>
                </a:lnTo>
                <a:lnTo>
                  <a:pt x="455" y="498"/>
                </a:lnTo>
                <a:lnTo>
                  <a:pt x="455" y="495"/>
                </a:lnTo>
                <a:lnTo>
                  <a:pt x="455" y="497"/>
                </a:lnTo>
                <a:lnTo>
                  <a:pt x="455" y="497"/>
                </a:lnTo>
                <a:lnTo>
                  <a:pt x="456" y="498"/>
                </a:lnTo>
                <a:lnTo>
                  <a:pt x="456" y="493"/>
                </a:lnTo>
                <a:lnTo>
                  <a:pt x="456" y="494"/>
                </a:lnTo>
                <a:lnTo>
                  <a:pt x="456" y="494"/>
                </a:lnTo>
                <a:lnTo>
                  <a:pt x="456" y="494"/>
                </a:lnTo>
                <a:lnTo>
                  <a:pt x="457" y="498"/>
                </a:lnTo>
                <a:lnTo>
                  <a:pt x="457" y="498"/>
                </a:lnTo>
                <a:lnTo>
                  <a:pt x="458" y="498"/>
                </a:lnTo>
                <a:lnTo>
                  <a:pt x="458" y="498"/>
                </a:lnTo>
                <a:lnTo>
                  <a:pt x="458" y="455"/>
                </a:lnTo>
                <a:lnTo>
                  <a:pt x="458" y="458"/>
                </a:lnTo>
                <a:lnTo>
                  <a:pt x="459" y="448"/>
                </a:lnTo>
                <a:lnTo>
                  <a:pt x="459" y="499"/>
                </a:lnTo>
                <a:lnTo>
                  <a:pt x="460" y="497"/>
                </a:lnTo>
                <a:lnTo>
                  <a:pt x="460" y="497"/>
                </a:lnTo>
                <a:lnTo>
                  <a:pt x="460" y="463"/>
                </a:lnTo>
                <a:lnTo>
                  <a:pt x="460" y="499"/>
                </a:lnTo>
                <a:lnTo>
                  <a:pt x="461" y="498"/>
                </a:lnTo>
                <a:lnTo>
                  <a:pt x="461" y="498"/>
                </a:lnTo>
                <a:lnTo>
                  <a:pt x="461" y="499"/>
                </a:lnTo>
                <a:lnTo>
                  <a:pt x="462" y="408"/>
                </a:lnTo>
                <a:lnTo>
                  <a:pt x="462" y="448"/>
                </a:lnTo>
                <a:lnTo>
                  <a:pt x="462" y="439"/>
                </a:lnTo>
                <a:lnTo>
                  <a:pt x="463" y="499"/>
                </a:lnTo>
                <a:lnTo>
                  <a:pt x="463" y="495"/>
                </a:lnTo>
                <a:lnTo>
                  <a:pt x="463" y="496"/>
                </a:lnTo>
                <a:lnTo>
                  <a:pt x="463" y="499"/>
                </a:lnTo>
                <a:lnTo>
                  <a:pt x="464" y="394"/>
                </a:lnTo>
                <a:lnTo>
                  <a:pt x="464" y="486"/>
                </a:lnTo>
                <a:lnTo>
                  <a:pt x="464" y="457"/>
                </a:lnTo>
                <a:lnTo>
                  <a:pt x="465" y="496"/>
                </a:lnTo>
                <a:lnTo>
                  <a:pt x="465" y="455"/>
                </a:lnTo>
                <a:lnTo>
                  <a:pt x="465" y="494"/>
                </a:lnTo>
                <a:lnTo>
                  <a:pt x="466" y="494"/>
                </a:lnTo>
                <a:lnTo>
                  <a:pt x="466" y="495"/>
                </a:lnTo>
                <a:lnTo>
                  <a:pt x="466" y="461"/>
                </a:lnTo>
                <a:lnTo>
                  <a:pt x="466" y="491"/>
                </a:lnTo>
                <a:lnTo>
                  <a:pt x="467" y="491"/>
                </a:lnTo>
                <a:lnTo>
                  <a:pt x="467" y="491"/>
                </a:lnTo>
                <a:lnTo>
                  <a:pt x="468" y="497"/>
                </a:lnTo>
                <a:lnTo>
                  <a:pt x="468" y="494"/>
                </a:lnTo>
                <a:lnTo>
                  <a:pt x="468" y="496"/>
                </a:lnTo>
                <a:lnTo>
                  <a:pt x="468" y="492"/>
                </a:lnTo>
                <a:lnTo>
                  <a:pt x="469" y="499"/>
                </a:lnTo>
                <a:lnTo>
                  <a:pt x="469" y="499"/>
                </a:lnTo>
                <a:lnTo>
                  <a:pt x="469" y="499"/>
                </a:lnTo>
                <a:lnTo>
                  <a:pt x="470" y="495"/>
                </a:lnTo>
                <a:lnTo>
                  <a:pt x="470" y="497"/>
                </a:lnTo>
                <a:lnTo>
                  <a:pt x="470" y="497"/>
                </a:lnTo>
                <a:lnTo>
                  <a:pt x="471" y="499"/>
                </a:lnTo>
                <a:lnTo>
                  <a:pt x="471" y="494"/>
                </a:lnTo>
                <a:lnTo>
                  <a:pt x="471" y="497"/>
                </a:lnTo>
                <a:lnTo>
                  <a:pt x="471" y="497"/>
                </a:lnTo>
                <a:lnTo>
                  <a:pt x="472" y="499"/>
                </a:lnTo>
                <a:lnTo>
                  <a:pt x="472" y="493"/>
                </a:lnTo>
                <a:lnTo>
                  <a:pt x="472" y="497"/>
                </a:lnTo>
                <a:lnTo>
                  <a:pt x="472" y="498"/>
                </a:lnTo>
                <a:lnTo>
                  <a:pt x="472" y="499"/>
                </a:lnTo>
                <a:lnTo>
                  <a:pt x="473" y="465"/>
                </a:lnTo>
                <a:lnTo>
                  <a:pt x="473" y="496"/>
                </a:lnTo>
                <a:lnTo>
                  <a:pt x="473" y="496"/>
                </a:lnTo>
                <a:lnTo>
                  <a:pt x="474" y="498"/>
                </a:lnTo>
                <a:lnTo>
                  <a:pt x="474" y="465"/>
                </a:lnTo>
                <a:lnTo>
                  <a:pt x="474" y="486"/>
                </a:lnTo>
                <a:lnTo>
                  <a:pt x="475" y="486"/>
                </a:lnTo>
                <a:lnTo>
                  <a:pt x="475" y="463"/>
                </a:lnTo>
                <a:lnTo>
                  <a:pt x="476" y="499"/>
                </a:lnTo>
                <a:lnTo>
                  <a:pt x="476" y="499"/>
                </a:lnTo>
                <a:lnTo>
                  <a:pt x="477" y="499"/>
                </a:lnTo>
                <a:lnTo>
                  <a:pt x="477" y="465"/>
                </a:lnTo>
                <a:lnTo>
                  <a:pt x="477" y="498"/>
                </a:lnTo>
                <a:lnTo>
                  <a:pt x="477" y="494"/>
                </a:lnTo>
                <a:lnTo>
                  <a:pt x="477" y="465"/>
                </a:lnTo>
                <a:lnTo>
                  <a:pt x="478" y="499"/>
                </a:lnTo>
                <a:lnTo>
                  <a:pt x="478" y="496"/>
                </a:lnTo>
                <a:lnTo>
                  <a:pt x="478" y="477"/>
                </a:lnTo>
                <a:lnTo>
                  <a:pt x="478" y="476"/>
                </a:lnTo>
                <a:lnTo>
                  <a:pt x="479" y="499"/>
                </a:lnTo>
                <a:lnTo>
                  <a:pt x="479" y="498"/>
                </a:lnTo>
                <a:lnTo>
                  <a:pt x="479" y="496"/>
                </a:lnTo>
                <a:lnTo>
                  <a:pt x="479" y="497"/>
                </a:lnTo>
                <a:lnTo>
                  <a:pt x="480" y="448"/>
                </a:lnTo>
                <a:lnTo>
                  <a:pt x="480" y="482"/>
                </a:lnTo>
                <a:lnTo>
                  <a:pt x="481" y="483"/>
                </a:lnTo>
                <a:lnTo>
                  <a:pt x="481" y="497"/>
                </a:lnTo>
                <a:lnTo>
                  <a:pt x="481" y="494"/>
                </a:lnTo>
                <a:lnTo>
                  <a:pt x="481" y="494"/>
                </a:lnTo>
                <a:lnTo>
                  <a:pt x="482" y="497"/>
                </a:lnTo>
                <a:lnTo>
                  <a:pt x="483" y="490"/>
                </a:lnTo>
                <a:lnTo>
                  <a:pt x="483" y="490"/>
                </a:lnTo>
                <a:lnTo>
                  <a:pt x="484" y="496"/>
                </a:lnTo>
                <a:lnTo>
                  <a:pt x="484" y="495"/>
                </a:lnTo>
                <a:lnTo>
                  <a:pt x="484" y="495"/>
                </a:lnTo>
                <a:lnTo>
                  <a:pt x="484" y="493"/>
                </a:lnTo>
                <a:lnTo>
                  <a:pt x="485" y="499"/>
                </a:lnTo>
                <a:lnTo>
                  <a:pt x="485" y="499"/>
                </a:lnTo>
                <a:lnTo>
                  <a:pt x="485" y="464"/>
                </a:lnTo>
                <a:lnTo>
                  <a:pt x="486" y="499"/>
                </a:lnTo>
                <a:lnTo>
                  <a:pt x="486" y="499"/>
                </a:lnTo>
                <a:lnTo>
                  <a:pt x="487" y="496"/>
                </a:lnTo>
                <a:lnTo>
                  <a:pt x="487" y="499"/>
                </a:lnTo>
                <a:lnTo>
                  <a:pt x="487" y="499"/>
                </a:lnTo>
                <a:lnTo>
                  <a:pt x="487" y="496"/>
                </a:lnTo>
                <a:lnTo>
                  <a:pt x="488" y="499"/>
                </a:lnTo>
                <a:lnTo>
                  <a:pt x="488" y="498"/>
                </a:lnTo>
                <a:lnTo>
                  <a:pt x="489" y="496"/>
                </a:lnTo>
                <a:lnTo>
                  <a:pt x="489" y="499"/>
                </a:lnTo>
                <a:lnTo>
                  <a:pt x="489" y="464"/>
                </a:lnTo>
                <a:lnTo>
                  <a:pt x="489" y="482"/>
                </a:lnTo>
                <a:lnTo>
                  <a:pt x="489" y="475"/>
                </a:lnTo>
                <a:lnTo>
                  <a:pt x="490" y="450"/>
                </a:lnTo>
                <a:lnTo>
                  <a:pt x="491" y="497"/>
                </a:lnTo>
                <a:lnTo>
                  <a:pt x="491" y="492"/>
                </a:lnTo>
                <a:lnTo>
                  <a:pt x="491" y="498"/>
                </a:lnTo>
                <a:lnTo>
                  <a:pt x="492" y="403"/>
                </a:lnTo>
                <a:lnTo>
                  <a:pt x="492" y="490"/>
                </a:lnTo>
                <a:lnTo>
                  <a:pt x="492" y="492"/>
                </a:lnTo>
                <a:lnTo>
                  <a:pt x="493" y="460"/>
                </a:lnTo>
                <a:lnTo>
                  <a:pt x="493" y="498"/>
                </a:lnTo>
                <a:lnTo>
                  <a:pt x="493" y="465"/>
                </a:lnTo>
                <a:lnTo>
                  <a:pt x="493" y="488"/>
                </a:lnTo>
                <a:lnTo>
                  <a:pt x="493" y="436"/>
                </a:lnTo>
                <a:lnTo>
                  <a:pt x="494" y="499"/>
                </a:lnTo>
                <a:lnTo>
                  <a:pt x="494" y="497"/>
                </a:lnTo>
                <a:lnTo>
                  <a:pt x="494" y="488"/>
                </a:lnTo>
                <a:lnTo>
                  <a:pt x="495" y="466"/>
                </a:lnTo>
                <a:lnTo>
                  <a:pt x="495" y="499"/>
                </a:lnTo>
                <a:lnTo>
                  <a:pt x="495" y="490"/>
                </a:lnTo>
                <a:lnTo>
                  <a:pt x="495" y="490"/>
                </a:lnTo>
                <a:lnTo>
                  <a:pt x="496" y="496"/>
                </a:lnTo>
                <a:lnTo>
                  <a:pt x="496" y="433"/>
                </a:lnTo>
                <a:lnTo>
                  <a:pt x="496" y="445"/>
                </a:lnTo>
                <a:lnTo>
                  <a:pt x="497" y="440"/>
                </a:lnTo>
                <a:lnTo>
                  <a:pt x="497" y="411"/>
                </a:lnTo>
                <a:lnTo>
                  <a:pt x="497" y="494"/>
                </a:lnTo>
                <a:lnTo>
                  <a:pt x="497" y="459"/>
                </a:lnTo>
                <a:lnTo>
                  <a:pt x="498" y="458"/>
                </a:lnTo>
                <a:lnTo>
                  <a:pt x="498" y="457"/>
                </a:lnTo>
                <a:lnTo>
                  <a:pt x="499" y="495"/>
                </a:lnTo>
                <a:lnTo>
                  <a:pt x="499" y="495"/>
                </a:lnTo>
                <a:lnTo>
                  <a:pt x="499" y="495"/>
                </a:lnTo>
                <a:lnTo>
                  <a:pt x="500" y="492"/>
                </a:lnTo>
                <a:lnTo>
                  <a:pt x="500" y="498"/>
                </a:lnTo>
                <a:lnTo>
                  <a:pt x="500" y="499"/>
                </a:lnTo>
                <a:lnTo>
                  <a:pt x="501" y="499"/>
                </a:lnTo>
                <a:lnTo>
                  <a:pt x="501" y="495"/>
                </a:lnTo>
                <a:lnTo>
                  <a:pt x="501" y="498"/>
                </a:lnTo>
                <a:lnTo>
                  <a:pt x="501" y="498"/>
                </a:lnTo>
                <a:lnTo>
                  <a:pt x="501" y="494"/>
                </a:lnTo>
                <a:lnTo>
                  <a:pt x="502" y="499"/>
                </a:lnTo>
                <a:lnTo>
                  <a:pt x="502" y="499"/>
                </a:lnTo>
                <a:lnTo>
                  <a:pt x="502" y="498"/>
                </a:lnTo>
                <a:lnTo>
                  <a:pt x="502" y="496"/>
                </a:lnTo>
                <a:lnTo>
                  <a:pt x="503" y="499"/>
                </a:lnTo>
                <a:lnTo>
                  <a:pt x="503" y="498"/>
                </a:lnTo>
                <a:lnTo>
                  <a:pt x="503" y="498"/>
                </a:lnTo>
                <a:lnTo>
                  <a:pt x="503" y="499"/>
                </a:lnTo>
                <a:lnTo>
                  <a:pt x="504" y="496"/>
                </a:lnTo>
                <a:lnTo>
                  <a:pt x="504" y="496"/>
                </a:lnTo>
                <a:lnTo>
                  <a:pt x="505" y="497"/>
                </a:lnTo>
                <a:lnTo>
                  <a:pt x="505" y="499"/>
                </a:lnTo>
                <a:lnTo>
                  <a:pt x="505" y="456"/>
                </a:lnTo>
                <a:lnTo>
                  <a:pt x="506" y="488"/>
                </a:lnTo>
                <a:lnTo>
                  <a:pt x="506" y="496"/>
                </a:lnTo>
                <a:lnTo>
                  <a:pt x="507" y="424"/>
                </a:lnTo>
                <a:lnTo>
                  <a:pt x="507" y="455"/>
                </a:lnTo>
                <a:lnTo>
                  <a:pt x="507" y="499"/>
                </a:lnTo>
                <a:lnTo>
                  <a:pt x="508" y="473"/>
                </a:lnTo>
                <a:lnTo>
                  <a:pt x="508" y="445"/>
                </a:lnTo>
                <a:lnTo>
                  <a:pt x="508" y="497"/>
                </a:lnTo>
                <a:lnTo>
                  <a:pt x="509" y="487"/>
                </a:lnTo>
                <a:lnTo>
                  <a:pt x="509" y="487"/>
                </a:lnTo>
                <a:lnTo>
                  <a:pt x="510" y="499"/>
                </a:lnTo>
                <a:lnTo>
                  <a:pt x="510" y="258"/>
                </a:lnTo>
                <a:lnTo>
                  <a:pt x="510" y="498"/>
                </a:lnTo>
                <a:lnTo>
                  <a:pt x="510" y="499"/>
                </a:lnTo>
                <a:lnTo>
                  <a:pt x="510" y="499"/>
                </a:lnTo>
                <a:lnTo>
                  <a:pt x="511" y="247"/>
                </a:lnTo>
                <a:lnTo>
                  <a:pt x="511" y="495"/>
                </a:lnTo>
                <a:lnTo>
                  <a:pt x="511" y="494"/>
                </a:lnTo>
                <a:lnTo>
                  <a:pt x="512" y="396"/>
                </a:lnTo>
                <a:lnTo>
                  <a:pt x="512" y="493"/>
                </a:lnTo>
                <a:lnTo>
                  <a:pt x="512" y="494"/>
                </a:lnTo>
                <a:lnTo>
                  <a:pt x="513" y="474"/>
                </a:lnTo>
                <a:lnTo>
                  <a:pt x="513" y="497"/>
                </a:lnTo>
                <a:lnTo>
                  <a:pt x="513" y="497"/>
                </a:lnTo>
                <a:lnTo>
                  <a:pt x="514" y="497"/>
                </a:lnTo>
                <a:lnTo>
                  <a:pt x="514" y="498"/>
                </a:lnTo>
                <a:lnTo>
                  <a:pt x="514" y="457"/>
                </a:lnTo>
                <a:lnTo>
                  <a:pt x="515" y="494"/>
                </a:lnTo>
                <a:lnTo>
                  <a:pt x="515" y="494"/>
                </a:lnTo>
                <a:lnTo>
                  <a:pt x="515" y="490"/>
                </a:lnTo>
                <a:lnTo>
                  <a:pt x="516" y="498"/>
                </a:lnTo>
                <a:lnTo>
                  <a:pt x="516" y="498"/>
                </a:lnTo>
                <a:lnTo>
                  <a:pt x="516" y="499"/>
                </a:lnTo>
                <a:lnTo>
                  <a:pt x="516" y="495"/>
                </a:lnTo>
                <a:lnTo>
                  <a:pt x="517" y="498"/>
                </a:lnTo>
                <a:lnTo>
                  <a:pt x="517" y="499"/>
                </a:lnTo>
                <a:lnTo>
                  <a:pt x="517" y="499"/>
                </a:lnTo>
                <a:lnTo>
                  <a:pt x="518" y="495"/>
                </a:lnTo>
                <a:lnTo>
                  <a:pt x="518" y="499"/>
                </a:lnTo>
                <a:lnTo>
                  <a:pt x="518" y="499"/>
                </a:lnTo>
                <a:lnTo>
                  <a:pt x="518" y="496"/>
                </a:lnTo>
                <a:lnTo>
                  <a:pt x="519" y="499"/>
                </a:lnTo>
                <a:lnTo>
                  <a:pt x="519" y="498"/>
                </a:lnTo>
                <a:lnTo>
                  <a:pt x="519" y="498"/>
                </a:lnTo>
                <a:lnTo>
                  <a:pt x="519" y="499"/>
                </a:lnTo>
                <a:lnTo>
                  <a:pt x="520" y="496"/>
                </a:lnTo>
                <a:lnTo>
                  <a:pt x="520" y="497"/>
                </a:lnTo>
                <a:lnTo>
                  <a:pt x="520" y="498"/>
                </a:lnTo>
                <a:lnTo>
                  <a:pt x="521" y="499"/>
                </a:lnTo>
                <a:lnTo>
                  <a:pt x="521" y="448"/>
                </a:lnTo>
                <a:lnTo>
                  <a:pt x="521" y="496"/>
                </a:lnTo>
                <a:lnTo>
                  <a:pt x="522" y="496"/>
                </a:lnTo>
                <a:lnTo>
                  <a:pt x="522" y="499"/>
                </a:lnTo>
                <a:lnTo>
                  <a:pt x="523" y="433"/>
                </a:lnTo>
                <a:lnTo>
                  <a:pt x="523" y="465"/>
                </a:lnTo>
                <a:lnTo>
                  <a:pt x="523" y="464"/>
                </a:lnTo>
                <a:lnTo>
                  <a:pt x="524" y="499"/>
                </a:lnTo>
                <a:lnTo>
                  <a:pt x="524" y="497"/>
                </a:lnTo>
                <a:lnTo>
                  <a:pt x="524" y="498"/>
                </a:lnTo>
                <a:lnTo>
                  <a:pt x="525" y="499"/>
                </a:lnTo>
                <a:lnTo>
                  <a:pt x="525" y="495"/>
                </a:lnTo>
                <a:lnTo>
                  <a:pt x="525" y="495"/>
                </a:lnTo>
                <a:lnTo>
                  <a:pt x="525" y="486"/>
                </a:lnTo>
                <a:lnTo>
                  <a:pt x="525" y="474"/>
                </a:lnTo>
                <a:lnTo>
                  <a:pt x="526" y="499"/>
                </a:lnTo>
                <a:lnTo>
                  <a:pt x="526" y="488"/>
                </a:lnTo>
                <a:lnTo>
                  <a:pt x="526" y="487"/>
                </a:lnTo>
                <a:lnTo>
                  <a:pt x="527" y="452"/>
                </a:lnTo>
                <a:lnTo>
                  <a:pt x="527" y="496"/>
                </a:lnTo>
                <a:lnTo>
                  <a:pt x="527" y="491"/>
                </a:lnTo>
                <a:lnTo>
                  <a:pt x="527" y="490"/>
                </a:lnTo>
                <a:lnTo>
                  <a:pt x="528" y="495"/>
                </a:lnTo>
                <a:lnTo>
                  <a:pt x="528" y="251"/>
                </a:lnTo>
                <a:lnTo>
                  <a:pt x="528" y="491"/>
                </a:lnTo>
                <a:lnTo>
                  <a:pt x="529" y="492"/>
                </a:lnTo>
                <a:lnTo>
                  <a:pt x="529" y="460"/>
                </a:lnTo>
                <a:lnTo>
                  <a:pt x="529" y="494"/>
                </a:lnTo>
                <a:lnTo>
                  <a:pt x="529" y="493"/>
                </a:lnTo>
                <a:lnTo>
                  <a:pt x="530" y="493"/>
                </a:lnTo>
                <a:lnTo>
                  <a:pt x="530" y="490"/>
                </a:lnTo>
                <a:lnTo>
                  <a:pt x="530" y="498"/>
                </a:lnTo>
                <a:lnTo>
                  <a:pt x="531" y="497"/>
                </a:lnTo>
                <a:lnTo>
                  <a:pt x="531" y="498"/>
                </a:lnTo>
                <a:lnTo>
                  <a:pt x="531" y="495"/>
                </a:lnTo>
                <a:lnTo>
                  <a:pt x="531" y="499"/>
                </a:lnTo>
                <a:lnTo>
                  <a:pt x="532" y="496"/>
                </a:lnTo>
                <a:lnTo>
                  <a:pt x="532" y="496"/>
                </a:lnTo>
                <a:lnTo>
                  <a:pt x="532" y="499"/>
                </a:lnTo>
                <a:lnTo>
                  <a:pt x="533" y="496"/>
                </a:lnTo>
                <a:lnTo>
                  <a:pt x="533" y="498"/>
                </a:lnTo>
                <a:lnTo>
                  <a:pt x="533" y="498"/>
                </a:lnTo>
                <a:lnTo>
                  <a:pt x="534" y="496"/>
                </a:lnTo>
                <a:lnTo>
                  <a:pt x="534" y="499"/>
                </a:lnTo>
                <a:lnTo>
                  <a:pt x="534" y="499"/>
                </a:lnTo>
                <a:lnTo>
                  <a:pt x="534" y="494"/>
                </a:lnTo>
                <a:lnTo>
                  <a:pt x="535" y="498"/>
                </a:lnTo>
                <a:lnTo>
                  <a:pt x="535" y="496"/>
                </a:lnTo>
                <a:lnTo>
                  <a:pt x="536" y="499"/>
                </a:lnTo>
                <a:lnTo>
                  <a:pt x="536" y="492"/>
                </a:lnTo>
                <a:lnTo>
                  <a:pt x="536" y="492"/>
                </a:lnTo>
                <a:lnTo>
                  <a:pt x="537" y="493"/>
                </a:lnTo>
                <a:lnTo>
                  <a:pt x="537" y="456"/>
                </a:lnTo>
                <a:lnTo>
                  <a:pt x="537" y="496"/>
                </a:lnTo>
                <a:lnTo>
                  <a:pt x="537" y="491"/>
                </a:lnTo>
                <a:lnTo>
                  <a:pt x="538" y="491"/>
                </a:lnTo>
                <a:lnTo>
                  <a:pt x="538" y="499"/>
                </a:lnTo>
                <a:lnTo>
                  <a:pt x="538" y="433"/>
                </a:lnTo>
                <a:lnTo>
                  <a:pt x="539" y="496"/>
                </a:lnTo>
                <a:lnTo>
                  <a:pt x="539" y="497"/>
                </a:lnTo>
                <a:lnTo>
                  <a:pt x="539" y="464"/>
                </a:lnTo>
                <a:lnTo>
                  <a:pt x="540" y="499"/>
                </a:lnTo>
                <a:lnTo>
                  <a:pt x="540" y="464"/>
                </a:lnTo>
                <a:lnTo>
                  <a:pt x="540" y="465"/>
                </a:lnTo>
                <a:lnTo>
                  <a:pt x="540" y="465"/>
                </a:lnTo>
                <a:lnTo>
                  <a:pt x="540" y="499"/>
                </a:lnTo>
                <a:lnTo>
                  <a:pt x="541" y="469"/>
                </a:lnTo>
                <a:lnTo>
                  <a:pt x="541" y="499"/>
                </a:lnTo>
                <a:lnTo>
                  <a:pt x="541" y="499"/>
                </a:lnTo>
                <a:lnTo>
                  <a:pt x="542" y="488"/>
                </a:lnTo>
                <a:lnTo>
                  <a:pt x="542" y="489"/>
                </a:lnTo>
                <a:lnTo>
                  <a:pt x="542" y="490"/>
                </a:lnTo>
                <a:lnTo>
                  <a:pt x="543" y="408"/>
                </a:lnTo>
                <a:lnTo>
                  <a:pt x="543" y="494"/>
                </a:lnTo>
                <a:lnTo>
                  <a:pt x="543" y="467"/>
                </a:lnTo>
                <a:lnTo>
                  <a:pt x="543" y="484"/>
                </a:lnTo>
                <a:lnTo>
                  <a:pt x="544" y="492"/>
                </a:lnTo>
                <a:lnTo>
                  <a:pt x="544" y="392"/>
                </a:lnTo>
                <a:lnTo>
                  <a:pt x="544" y="430"/>
                </a:lnTo>
                <a:lnTo>
                  <a:pt x="545" y="429"/>
                </a:lnTo>
                <a:lnTo>
                  <a:pt x="545" y="492"/>
                </a:lnTo>
                <a:lnTo>
                  <a:pt x="545" y="456"/>
                </a:lnTo>
                <a:lnTo>
                  <a:pt x="545" y="455"/>
                </a:lnTo>
                <a:lnTo>
                  <a:pt x="547" y="498"/>
                </a:lnTo>
                <a:lnTo>
                  <a:pt x="547" y="498"/>
                </a:lnTo>
                <a:lnTo>
                  <a:pt x="547" y="497"/>
                </a:lnTo>
                <a:lnTo>
                  <a:pt x="547" y="494"/>
                </a:lnTo>
                <a:lnTo>
                  <a:pt x="547" y="498"/>
                </a:lnTo>
                <a:lnTo>
                  <a:pt x="548" y="498"/>
                </a:lnTo>
                <a:lnTo>
                  <a:pt x="548" y="498"/>
                </a:lnTo>
                <a:lnTo>
                  <a:pt x="548" y="495"/>
                </a:lnTo>
                <a:lnTo>
                  <a:pt x="549" y="499"/>
                </a:lnTo>
                <a:lnTo>
                  <a:pt x="549" y="498"/>
                </a:lnTo>
                <a:lnTo>
                  <a:pt x="549" y="498"/>
                </a:lnTo>
                <a:lnTo>
                  <a:pt x="549" y="496"/>
                </a:lnTo>
                <a:lnTo>
                  <a:pt x="550" y="499"/>
                </a:lnTo>
                <a:lnTo>
                  <a:pt x="550" y="498"/>
                </a:lnTo>
                <a:lnTo>
                  <a:pt x="550" y="498"/>
                </a:lnTo>
                <a:lnTo>
                  <a:pt x="551" y="499"/>
                </a:lnTo>
                <a:lnTo>
                  <a:pt x="551" y="494"/>
                </a:lnTo>
                <a:lnTo>
                  <a:pt x="551" y="494"/>
                </a:lnTo>
                <a:lnTo>
                  <a:pt x="551" y="496"/>
                </a:lnTo>
                <a:lnTo>
                  <a:pt x="552" y="498"/>
                </a:lnTo>
                <a:lnTo>
                  <a:pt x="552" y="465"/>
                </a:lnTo>
                <a:lnTo>
                  <a:pt x="552" y="484"/>
                </a:lnTo>
                <a:lnTo>
                  <a:pt x="553" y="485"/>
                </a:lnTo>
                <a:lnTo>
                  <a:pt x="553" y="499"/>
                </a:lnTo>
                <a:lnTo>
                  <a:pt x="553" y="451"/>
                </a:lnTo>
                <a:lnTo>
                  <a:pt x="553" y="465"/>
                </a:lnTo>
                <a:lnTo>
                  <a:pt x="553" y="424"/>
                </a:lnTo>
                <a:lnTo>
                  <a:pt x="555" y="499"/>
                </a:lnTo>
                <a:lnTo>
                  <a:pt x="555" y="499"/>
                </a:lnTo>
                <a:lnTo>
                  <a:pt x="555" y="413"/>
                </a:lnTo>
                <a:lnTo>
                  <a:pt x="556" y="499"/>
                </a:lnTo>
                <a:lnTo>
                  <a:pt x="556" y="498"/>
                </a:lnTo>
                <a:lnTo>
                  <a:pt x="556" y="498"/>
                </a:lnTo>
                <a:lnTo>
                  <a:pt x="556" y="498"/>
                </a:lnTo>
                <a:lnTo>
                  <a:pt x="557" y="459"/>
                </a:lnTo>
                <a:lnTo>
                  <a:pt x="557" y="457"/>
                </a:lnTo>
                <a:lnTo>
                  <a:pt x="557" y="426"/>
                </a:lnTo>
                <a:lnTo>
                  <a:pt x="558" y="495"/>
                </a:lnTo>
                <a:lnTo>
                  <a:pt x="558" y="482"/>
                </a:lnTo>
                <a:lnTo>
                  <a:pt x="558" y="483"/>
                </a:lnTo>
                <a:lnTo>
                  <a:pt x="558" y="495"/>
                </a:lnTo>
                <a:lnTo>
                  <a:pt x="559" y="444"/>
                </a:lnTo>
                <a:lnTo>
                  <a:pt x="559" y="479"/>
                </a:lnTo>
                <a:lnTo>
                  <a:pt x="559" y="478"/>
                </a:lnTo>
                <a:lnTo>
                  <a:pt x="560" y="488"/>
                </a:lnTo>
                <a:lnTo>
                  <a:pt x="560" y="425"/>
                </a:lnTo>
                <a:lnTo>
                  <a:pt x="560" y="484"/>
                </a:lnTo>
                <a:lnTo>
                  <a:pt x="561" y="437"/>
                </a:lnTo>
                <a:lnTo>
                  <a:pt x="561" y="420"/>
                </a:lnTo>
                <a:lnTo>
                  <a:pt x="562" y="493"/>
                </a:lnTo>
                <a:lnTo>
                  <a:pt x="562" y="490"/>
                </a:lnTo>
                <a:lnTo>
                  <a:pt x="562" y="490"/>
                </a:lnTo>
                <a:lnTo>
                  <a:pt x="562" y="488"/>
                </a:lnTo>
                <a:lnTo>
                  <a:pt x="563" y="496"/>
                </a:lnTo>
                <a:lnTo>
                  <a:pt x="563" y="494"/>
                </a:lnTo>
                <a:lnTo>
                  <a:pt x="563" y="494"/>
                </a:lnTo>
                <a:lnTo>
                  <a:pt x="563" y="493"/>
                </a:lnTo>
                <a:lnTo>
                  <a:pt x="564" y="499"/>
                </a:lnTo>
                <a:lnTo>
                  <a:pt x="564" y="497"/>
                </a:lnTo>
                <a:lnTo>
                  <a:pt x="564" y="496"/>
                </a:lnTo>
                <a:lnTo>
                  <a:pt x="564" y="495"/>
                </a:lnTo>
                <a:lnTo>
                  <a:pt x="565" y="499"/>
                </a:lnTo>
                <a:lnTo>
                  <a:pt x="565" y="498"/>
                </a:lnTo>
                <a:lnTo>
                  <a:pt x="565" y="498"/>
                </a:lnTo>
                <a:lnTo>
                  <a:pt x="565" y="499"/>
                </a:lnTo>
                <a:lnTo>
                  <a:pt x="566" y="495"/>
                </a:lnTo>
                <a:lnTo>
                  <a:pt x="566" y="498"/>
                </a:lnTo>
                <a:lnTo>
                  <a:pt x="566" y="499"/>
                </a:lnTo>
                <a:lnTo>
                  <a:pt x="567" y="499"/>
                </a:lnTo>
                <a:lnTo>
                  <a:pt x="567" y="495"/>
                </a:lnTo>
                <a:lnTo>
                  <a:pt x="567" y="498"/>
                </a:lnTo>
                <a:lnTo>
                  <a:pt x="568" y="498"/>
                </a:lnTo>
                <a:lnTo>
                  <a:pt x="568" y="499"/>
                </a:lnTo>
                <a:lnTo>
                  <a:pt x="568" y="485"/>
                </a:lnTo>
                <a:lnTo>
                  <a:pt x="569" y="484"/>
                </a:lnTo>
                <a:lnTo>
                  <a:pt x="569" y="430"/>
                </a:lnTo>
                <a:lnTo>
                  <a:pt x="570" y="495"/>
                </a:lnTo>
                <a:lnTo>
                  <a:pt x="570" y="458"/>
                </a:lnTo>
                <a:lnTo>
                  <a:pt x="570" y="424"/>
                </a:lnTo>
                <a:lnTo>
                  <a:pt x="570" y="498"/>
                </a:lnTo>
                <a:lnTo>
                  <a:pt x="571" y="411"/>
                </a:lnTo>
                <a:lnTo>
                  <a:pt x="571" y="454"/>
                </a:lnTo>
                <a:lnTo>
                  <a:pt x="571" y="448"/>
                </a:lnTo>
                <a:lnTo>
                  <a:pt x="571" y="425"/>
                </a:lnTo>
                <a:lnTo>
                  <a:pt x="572" y="495"/>
                </a:lnTo>
                <a:lnTo>
                  <a:pt x="572" y="479"/>
                </a:lnTo>
                <a:lnTo>
                  <a:pt x="572" y="484"/>
                </a:lnTo>
                <a:lnTo>
                  <a:pt x="573" y="498"/>
                </a:lnTo>
                <a:lnTo>
                  <a:pt x="573" y="428"/>
                </a:lnTo>
                <a:lnTo>
                  <a:pt x="573" y="465"/>
                </a:lnTo>
                <a:lnTo>
                  <a:pt x="573" y="465"/>
                </a:lnTo>
                <a:lnTo>
                  <a:pt x="573" y="497"/>
                </a:lnTo>
                <a:lnTo>
                  <a:pt x="574" y="440"/>
                </a:lnTo>
                <a:lnTo>
                  <a:pt x="574" y="488"/>
                </a:lnTo>
                <a:lnTo>
                  <a:pt x="574" y="488"/>
                </a:lnTo>
                <a:lnTo>
                  <a:pt x="575" y="450"/>
                </a:lnTo>
                <a:lnTo>
                  <a:pt x="575" y="494"/>
                </a:lnTo>
                <a:lnTo>
                  <a:pt x="575" y="493"/>
                </a:lnTo>
                <a:lnTo>
                  <a:pt x="576" y="491"/>
                </a:lnTo>
                <a:lnTo>
                  <a:pt x="576" y="464"/>
                </a:lnTo>
                <a:lnTo>
                  <a:pt x="576" y="495"/>
                </a:lnTo>
                <a:lnTo>
                  <a:pt x="576" y="494"/>
                </a:lnTo>
                <a:lnTo>
                  <a:pt x="576" y="494"/>
                </a:lnTo>
                <a:lnTo>
                  <a:pt x="577" y="496"/>
                </a:lnTo>
                <a:lnTo>
                  <a:pt x="578" y="492"/>
                </a:lnTo>
                <a:lnTo>
                  <a:pt x="578" y="492"/>
                </a:lnTo>
                <a:lnTo>
                  <a:pt x="578" y="499"/>
                </a:lnTo>
                <a:lnTo>
                  <a:pt x="579" y="496"/>
                </a:lnTo>
                <a:lnTo>
                  <a:pt x="579" y="496"/>
                </a:lnTo>
                <a:lnTo>
                  <a:pt x="579" y="496"/>
                </a:lnTo>
                <a:lnTo>
                  <a:pt x="580" y="499"/>
                </a:lnTo>
                <a:lnTo>
                  <a:pt x="580" y="497"/>
                </a:lnTo>
                <a:lnTo>
                  <a:pt x="580" y="497"/>
                </a:lnTo>
                <a:lnTo>
                  <a:pt x="580" y="499"/>
                </a:lnTo>
                <a:lnTo>
                  <a:pt x="581" y="496"/>
                </a:lnTo>
                <a:lnTo>
                  <a:pt x="581" y="497"/>
                </a:lnTo>
                <a:lnTo>
                  <a:pt x="581" y="498"/>
                </a:lnTo>
                <a:lnTo>
                  <a:pt x="581" y="499"/>
                </a:lnTo>
                <a:lnTo>
                  <a:pt x="582" y="496"/>
                </a:lnTo>
                <a:lnTo>
                  <a:pt x="582" y="496"/>
                </a:lnTo>
                <a:lnTo>
                  <a:pt x="582" y="497"/>
                </a:lnTo>
                <a:lnTo>
                  <a:pt x="582" y="499"/>
                </a:lnTo>
                <a:lnTo>
                  <a:pt x="583" y="494"/>
                </a:lnTo>
                <a:lnTo>
                  <a:pt x="583" y="498"/>
                </a:lnTo>
                <a:lnTo>
                  <a:pt x="584" y="498"/>
                </a:lnTo>
                <a:lnTo>
                  <a:pt x="584" y="499"/>
                </a:lnTo>
                <a:lnTo>
                  <a:pt x="584" y="448"/>
                </a:lnTo>
                <a:lnTo>
                  <a:pt x="584" y="492"/>
                </a:lnTo>
                <a:lnTo>
                  <a:pt x="584" y="493"/>
                </a:lnTo>
                <a:lnTo>
                  <a:pt x="585" y="459"/>
                </a:lnTo>
                <a:lnTo>
                  <a:pt x="586" y="499"/>
                </a:lnTo>
                <a:lnTo>
                  <a:pt x="586" y="496"/>
                </a:lnTo>
                <a:lnTo>
                  <a:pt x="586" y="496"/>
                </a:lnTo>
                <a:lnTo>
                  <a:pt x="586" y="497"/>
                </a:lnTo>
                <a:lnTo>
                  <a:pt x="587" y="482"/>
                </a:lnTo>
                <a:lnTo>
                  <a:pt x="587" y="483"/>
                </a:lnTo>
                <a:lnTo>
                  <a:pt x="587" y="483"/>
                </a:lnTo>
                <a:lnTo>
                  <a:pt x="588" y="476"/>
                </a:lnTo>
                <a:lnTo>
                  <a:pt x="588" y="487"/>
                </a:lnTo>
                <a:lnTo>
                  <a:pt x="588" y="478"/>
                </a:lnTo>
                <a:lnTo>
                  <a:pt x="588" y="495"/>
                </a:lnTo>
                <a:lnTo>
                  <a:pt x="588" y="499"/>
                </a:lnTo>
                <a:lnTo>
                  <a:pt x="589" y="486"/>
                </a:lnTo>
                <a:lnTo>
                  <a:pt x="589" y="488"/>
                </a:lnTo>
                <a:lnTo>
                  <a:pt x="589" y="488"/>
                </a:lnTo>
                <a:lnTo>
                  <a:pt x="590" y="441"/>
                </a:lnTo>
                <a:lnTo>
                  <a:pt x="590" y="493"/>
                </a:lnTo>
                <a:lnTo>
                  <a:pt x="590" y="486"/>
                </a:lnTo>
                <a:lnTo>
                  <a:pt x="591" y="411"/>
                </a:lnTo>
                <a:lnTo>
                  <a:pt x="591" y="493"/>
                </a:lnTo>
                <a:lnTo>
                  <a:pt x="591" y="487"/>
                </a:lnTo>
                <a:lnTo>
                  <a:pt x="592" y="487"/>
                </a:lnTo>
                <a:lnTo>
                  <a:pt x="592" y="495"/>
                </a:lnTo>
                <a:lnTo>
                  <a:pt x="592" y="458"/>
                </a:lnTo>
                <a:lnTo>
                  <a:pt x="592" y="494"/>
                </a:lnTo>
                <a:lnTo>
                  <a:pt x="592" y="495"/>
                </a:lnTo>
                <a:lnTo>
                  <a:pt x="593" y="492"/>
                </a:lnTo>
                <a:lnTo>
                  <a:pt x="594" y="498"/>
                </a:lnTo>
                <a:lnTo>
                  <a:pt x="594" y="498"/>
                </a:lnTo>
                <a:lnTo>
                  <a:pt x="594" y="498"/>
                </a:lnTo>
                <a:lnTo>
                  <a:pt x="594" y="499"/>
                </a:lnTo>
                <a:lnTo>
                  <a:pt x="594" y="497"/>
                </a:lnTo>
                <a:lnTo>
                  <a:pt x="595" y="498"/>
                </a:lnTo>
                <a:lnTo>
                  <a:pt x="595" y="498"/>
                </a:lnTo>
                <a:lnTo>
                  <a:pt x="595" y="495"/>
                </a:lnTo>
                <a:lnTo>
                  <a:pt x="595" y="499"/>
                </a:lnTo>
                <a:lnTo>
                  <a:pt x="596" y="497"/>
                </a:lnTo>
                <a:lnTo>
                  <a:pt x="596" y="498"/>
                </a:lnTo>
                <a:lnTo>
                  <a:pt x="596" y="496"/>
                </a:lnTo>
                <a:lnTo>
                  <a:pt x="597" y="499"/>
                </a:lnTo>
                <a:lnTo>
                  <a:pt x="597" y="498"/>
                </a:lnTo>
                <a:lnTo>
                  <a:pt x="597" y="498"/>
                </a:lnTo>
                <a:lnTo>
                  <a:pt x="598" y="495"/>
                </a:lnTo>
                <a:lnTo>
                  <a:pt x="598" y="499"/>
                </a:lnTo>
                <a:lnTo>
                  <a:pt x="598" y="499"/>
                </a:lnTo>
                <a:lnTo>
                  <a:pt x="598" y="499"/>
                </a:lnTo>
                <a:lnTo>
                  <a:pt x="599" y="488"/>
                </a:lnTo>
                <a:lnTo>
                  <a:pt x="599" y="490"/>
                </a:lnTo>
                <a:lnTo>
                  <a:pt x="600" y="490"/>
                </a:lnTo>
                <a:lnTo>
                  <a:pt x="600" y="435"/>
                </a:lnTo>
                <a:lnTo>
                  <a:pt x="600" y="496"/>
                </a:lnTo>
                <a:lnTo>
                  <a:pt x="600" y="495"/>
                </a:lnTo>
                <a:lnTo>
                  <a:pt x="601" y="495"/>
                </a:lnTo>
                <a:lnTo>
                  <a:pt x="601" y="457"/>
                </a:lnTo>
                <a:lnTo>
                  <a:pt x="601" y="499"/>
                </a:lnTo>
                <a:lnTo>
                  <a:pt x="602" y="499"/>
                </a:lnTo>
                <a:lnTo>
                  <a:pt x="602" y="499"/>
                </a:lnTo>
                <a:lnTo>
                  <a:pt x="602" y="447"/>
                </a:lnTo>
                <a:lnTo>
                  <a:pt x="603" y="467"/>
                </a:lnTo>
                <a:lnTo>
                  <a:pt x="603" y="492"/>
                </a:lnTo>
                <a:lnTo>
                  <a:pt x="604" y="430"/>
                </a:lnTo>
                <a:lnTo>
                  <a:pt x="604" y="495"/>
                </a:lnTo>
                <a:lnTo>
                  <a:pt x="604" y="489"/>
                </a:lnTo>
                <a:lnTo>
                  <a:pt x="604" y="464"/>
                </a:lnTo>
                <a:lnTo>
                  <a:pt x="604" y="486"/>
                </a:lnTo>
                <a:lnTo>
                  <a:pt x="604" y="379"/>
                </a:lnTo>
                <a:lnTo>
                  <a:pt x="605" y="450"/>
                </a:lnTo>
                <a:lnTo>
                  <a:pt x="605" y="450"/>
                </a:lnTo>
                <a:lnTo>
                  <a:pt x="606" y="426"/>
                </a:lnTo>
                <a:lnTo>
                  <a:pt x="606" y="493"/>
                </a:lnTo>
                <a:lnTo>
                  <a:pt x="606" y="493"/>
                </a:lnTo>
                <a:lnTo>
                  <a:pt x="606" y="493"/>
                </a:lnTo>
                <a:lnTo>
                  <a:pt x="606" y="494"/>
                </a:lnTo>
                <a:lnTo>
                  <a:pt x="607" y="416"/>
                </a:lnTo>
                <a:lnTo>
                  <a:pt x="607" y="488"/>
                </a:lnTo>
                <a:lnTo>
                  <a:pt x="608" y="457"/>
                </a:lnTo>
                <a:lnTo>
                  <a:pt x="608" y="455"/>
                </a:lnTo>
                <a:lnTo>
                  <a:pt x="608" y="498"/>
                </a:lnTo>
                <a:lnTo>
                  <a:pt x="608" y="494"/>
                </a:lnTo>
                <a:lnTo>
                  <a:pt x="609" y="494"/>
                </a:lnTo>
                <a:lnTo>
                  <a:pt x="609" y="494"/>
                </a:lnTo>
                <a:lnTo>
                  <a:pt x="609" y="498"/>
                </a:lnTo>
                <a:lnTo>
                  <a:pt x="610" y="497"/>
                </a:lnTo>
                <a:lnTo>
                  <a:pt x="610" y="497"/>
                </a:lnTo>
                <a:lnTo>
                  <a:pt x="610" y="495"/>
                </a:lnTo>
                <a:lnTo>
                  <a:pt x="610" y="498"/>
                </a:lnTo>
                <a:lnTo>
                  <a:pt x="611" y="497"/>
                </a:lnTo>
                <a:lnTo>
                  <a:pt x="611" y="496"/>
                </a:lnTo>
                <a:lnTo>
                  <a:pt x="611" y="498"/>
                </a:lnTo>
                <a:lnTo>
                  <a:pt x="612" y="494"/>
                </a:lnTo>
                <a:lnTo>
                  <a:pt x="612" y="497"/>
                </a:lnTo>
                <a:lnTo>
                  <a:pt x="612" y="498"/>
                </a:lnTo>
                <a:lnTo>
                  <a:pt x="612" y="498"/>
                </a:lnTo>
                <a:lnTo>
                  <a:pt x="613" y="488"/>
                </a:lnTo>
                <a:lnTo>
                  <a:pt x="613" y="489"/>
                </a:lnTo>
                <a:lnTo>
                  <a:pt x="613" y="486"/>
                </a:lnTo>
                <a:lnTo>
                  <a:pt x="613" y="392"/>
                </a:lnTo>
                <a:lnTo>
                  <a:pt x="614" y="499"/>
                </a:lnTo>
                <a:lnTo>
                  <a:pt x="614" y="498"/>
                </a:lnTo>
                <a:lnTo>
                  <a:pt x="615" y="496"/>
                </a:lnTo>
                <a:lnTo>
                  <a:pt x="615" y="499"/>
                </a:lnTo>
                <a:lnTo>
                  <a:pt x="615" y="499"/>
                </a:lnTo>
                <a:lnTo>
                  <a:pt x="616" y="499"/>
                </a:lnTo>
                <a:lnTo>
                  <a:pt x="616" y="466"/>
                </a:lnTo>
                <a:lnTo>
                  <a:pt x="617" y="466"/>
                </a:lnTo>
                <a:lnTo>
                  <a:pt x="617" y="415"/>
                </a:lnTo>
                <a:lnTo>
                  <a:pt x="617" y="495"/>
                </a:lnTo>
                <a:lnTo>
                  <a:pt x="618" y="493"/>
                </a:lnTo>
                <a:lnTo>
                  <a:pt x="618" y="490"/>
                </a:lnTo>
                <a:lnTo>
                  <a:pt x="618" y="476"/>
                </a:lnTo>
                <a:lnTo>
                  <a:pt x="619" y="495"/>
                </a:lnTo>
                <a:lnTo>
                  <a:pt x="619" y="494"/>
                </a:lnTo>
                <a:lnTo>
                  <a:pt x="619" y="494"/>
                </a:lnTo>
                <a:lnTo>
                  <a:pt x="619" y="463"/>
                </a:lnTo>
                <a:lnTo>
                  <a:pt x="620" y="498"/>
                </a:lnTo>
                <a:lnTo>
                  <a:pt x="620" y="496"/>
                </a:lnTo>
                <a:lnTo>
                  <a:pt x="620" y="495"/>
                </a:lnTo>
                <a:lnTo>
                  <a:pt x="620" y="494"/>
                </a:lnTo>
                <a:lnTo>
                  <a:pt x="621" y="499"/>
                </a:lnTo>
                <a:lnTo>
                  <a:pt x="621" y="498"/>
                </a:lnTo>
                <a:lnTo>
                  <a:pt x="621" y="498"/>
                </a:lnTo>
                <a:lnTo>
                  <a:pt x="621" y="495"/>
                </a:lnTo>
                <a:lnTo>
                  <a:pt x="622" y="499"/>
                </a:lnTo>
                <a:lnTo>
                  <a:pt x="622" y="498"/>
                </a:lnTo>
                <a:lnTo>
                  <a:pt x="622" y="497"/>
                </a:lnTo>
                <a:lnTo>
                  <a:pt x="622" y="499"/>
                </a:lnTo>
                <a:lnTo>
                  <a:pt x="623" y="465"/>
                </a:lnTo>
                <a:lnTo>
                  <a:pt x="623" y="496"/>
                </a:lnTo>
                <a:lnTo>
                  <a:pt x="623" y="496"/>
                </a:lnTo>
                <a:lnTo>
                  <a:pt x="624" y="465"/>
                </a:lnTo>
                <a:lnTo>
                  <a:pt x="624" y="499"/>
                </a:lnTo>
                <a:lnTo>
                  <a:pt x="624" y="499"/>
                </a:lnTo>
                <a:lnTo>
                  <a:pt x="625" y="499"/>
                </a:lnTo>
                <a:lnTo>
                  <a:pt x="625" y="496"/>
                </a:lnTo>
                <a:lnTo>
                  <a:pt x="625" y="500"/>
                </a:lnTo>
                <a:lnTo>
                  <a:pt x="626" y="498"/>
                </a:lnTo>
                <a:lnTo>
                  <a:pt x="626" y="496"/>
                </a:lnTo>
                <a:lnTo>
                  <a:pt x="626" y="498"/>
                </a:lnTo>
                <a:lnTo>
                  <a:pt x="626" y="466"/>
                </a:lnTo>
                <a:lnTo>
                  <a:pt x="627" y="488"/>
                </a:lnTo>
                <a:lnTo>
                  <a:pt x="627" y="487"/>
                </a:lnTo>
                <a:lnTo>
                  <a:pt x="627" y="485"/>
                </a:lnTo>
                <a:lnTo>
                  <a:pt x="628" y="498"/>
                </a:lnTo>
                <a:lnTo>
                  <a:pt x="628" y="497"/>
                </a:lnTo>
                <a:lnTo>
                  <a:pt x="628" y="498"/>
                </a:lnTo>
                <a:lnTo>
                  <a:pt x="628" y="471"/>
                </a:lnTo>
                <a:lnTo>
                  <a:pt x="629" y="492"/>
                </a:lnTo>
                <a:lnTo>
                  <a:pt x="629" y="492"/>
                </a:lnTo>
                <a:lnTo>
                  <a:pt x="630" y="498"/>
                </a:lnTo>
                <a:lnTo>
                  <a:pt x="630" y="498"/>
                </a:lnTo>
                <a:lnTo>
                  <a:pt x="630" y="497"/>
                </a:lnTo>
                <a:lnTo>
                  <a:pt x="630" y="496"/>
                </a:lnTo>
                <a:lnTo>
                  <a:pt x="630" y="498"/>
                </a:lnTo>
                <a:lnTo>
                  <a:pt x="631" y="498"/>
                </a:lnTo>
                <a:lnTo>
                  <a:pt x="632" y="497"/>
                </a:lnTo>
                <a:lnTo>
                  <a:pt x="632" y="498"/>
                </a:lnTo>
                <a:lnTo>
                  <a:pt x="632" y="492"/>
                </a:lnTo>
                <a:lnTo>
                  <a:pt x="632" y="496"/>
                </a:lnTo>
                <a:lnTo>
                  <a:pt x="633" y="495"/>
                </a:lnTo>
                <a:lnTo>
                  <a:pt x="633" y="498"/>
                </a:lnTo>
                <a:lnTo>
                  <a:pt x="634" y="484"/>
                </a:lnTo>
                <a:lnTo>
                  <a:pt x="634" y="489"/>
                </a:lnTo>
                <a:lnTo>
                  <a:pt x="634" y="453"/>
                </a:lnTo>
                <a:lnTo>
                  <a:pt x="634" y="499"/>
                </a:lnTo>
                <a:lnTo>
                  <a:pt x="635" y="498"/>
                </a:lnTo>
                <a:lnTo>
                  <a:pt x="635" y="499"/>
                </a:lnTo>
                <a:lnTo>
                  <a:pt x="635" y="499"/>
                </a:lnTo>
                <a:lnTo>
                  <a:pt x="636" y="429"/>
                </a:lnTo>
                <a:lnTo>
                  <a:pt x="636" y="465"/>
                </a:lnTo>
                <a:lnTo>
                  <a:pt x="636" y="466"/>
                </a:lnTo>
                <a:lnTo>
                  <a:pt x="636" y="499"/>
                </a:lnTo>
                <a:lnTo>
                  <a:pt x="637" y="463"/>
                </a:lnTo>
                <a:lnTo>
                  <a:pt x="637" y="486"/>
                </a:lnTo>
                <a:lnTo>
                  <a:pt x="637" y="486"/>
                </a:lnTo>
                <a:lnTo>
                  <a:pt x="638" y="449"/>
                </a:lnTo>
                <a:lnTo>
                  <a:pt x="638" y="492"/>
                </a:lnTo>
                <a:lnTo>
                  <a:pt x="638" y="482"/>
                </a:lnTo>
                <a:lnTo>
                  <a:pt x="639" y="482"/>
                </a:lnTo>
                <a:lnTo>
                  <a:pt x="639" y="467"/>
                </a:lnTo>
                <a:lnTo>
                  <a:pt x="639" y="495"/>
                </a:lnTo>
                <a:lnTo>
                  <a:pt x="639" y="493"/>
                </a:lnTo>
                <a:lnTo>
                  <a:pt x="640" y="493"/>
                </a:lnTo>
                <a:lnTo>
                  <a:pt x="640" y="492"/>
                </a:lnTo>
                <a:lnTo>
                  <a:pt x="641" y="496"/>
                </a:lnTo>
                <a:lnTo>
                  <a:pt x="641" y="495"/>
                </a:lnTo>
                <a:lnTo>
                  <a:pt x="641" y="495"/>
                </a:lnTo>
                <a:lnTo>
                  <a:pt x="641" y="493"/>
                </a:lnTo>
                <a:lnTo>
                  <a:pt x="641" y="498"/>
                </a:lnTo>
                <a:lnTo>
                  <a:pt x="642" y="496"/>
                </a:lnTo>
                <a:lnTo>
                  <a:pt x="642" y="496"/>
                </a:lnTo>
                <a:lnTo>
                  <a:pt x="642" y="498"/>
                </a:lnTo>
                <a:lnTo>
                  <a:pt x="642" y="494"/>
                </a:lnTo>
                <a:lnTo>
                  <a:pt x="643" y="498"/>
                </a:lnTo>
                <a:lnTo>
                  <a:pt x="643" y="498"/>
                </a:lnTo>
                <a:lnTo>
                  <a:pt x="643" y="496"/>
                </a:lnTo>
                <a:lnTo>
                  <a:pt x="644" y="499"/>
                </a:lnTo>
                <a:lnTo>
                  <a:pt x="644" y="498"/>
                </a:lnTo>
                <a:lnTo>
                  <a:pt x="644" y="498"/>
                </a:lnTo>
                <a:lnTo>
                  <a:pt x="645" y="495"/>
                </a:lnTo>
                <a:lnTo>
                  <a:pt x="645" y="498"/>
                </a:lnTo>
                <a:lnTo>
                  <a:pt x="645" y="498"/>
                </a:lnTo>
                <a:lnTo>
                  <a:pt x="645" y="498"/>
                </a:lnTo>
                <a:lnTo>
                  <a:pt x="645" y="498"/>
                </a:lnTo>
                <a:lnTo>
                  <a:pt x="646" y="451"/>
                </a:lnTo>
                <a:lnTo>
                  <a:pt x="646" y="488"/>
                </a:lnTo>
                <a:lnTo>
                  <a:pt x="647" y="487"/>
                </a:lnTo>
                <a:lnTo>
                  <a:pt x="647" y="463"/>
                </a:lnTo>
                <a:lnTo>
                  <a:pt x="647" y="498"/>
                </a:lnTo>
                <a:lnTo>
                  <a:pt x="647" y="498"/>
                </a:lnTo>
                <a:lnTo>
                  <a:pt x="648" y="472"/>
                </a:lnTo>
                <a:lnTo>
                  <a:pt x="648" y="495"/>
                </a:lnTo>
                <a:lnTo>
                  <a:pt x="649" y="405"/>
                </a:lnTo>
                <a:lnTo>
                  <a:pt x="649" y="483"/>
                </a:lnTo>
                <a:lnTo>
                  <a:pt x="649" y="491"/>
                </a:lnTo>
                <a:lnTo>
                  <a:pt x="649" y="453"/>
                </a:lnTo>
                <a:lnTo>
                  <a:pt x="649" y="499"/>
                </a:lnTo>
                <a:lnTo>
                  <a:pt x="650" y="486"/>
                </a:lnTo>
                <a:lnTo>
                  <a:pt x="650" y="483"/>
                </a:lnTo>
                <a:lnTo>
                  <a:pt x="650" y="499"/>
                </a:lnTo>
                <a:lnTo>
                  <a:pt x="651" y="456"/>
                </a:lnTo>
                <a:lnTo>
                  <a:pt x="651" y="488"/>
                </a:lnTo>
                <a:lnTo>
                  <a:pt x="651" y="488"/>
                </a:lnTo>
                <a:lnTo>
                  <a:pt x="651" y="452"/>
                </a:lnTo>
                <a:lnTo>
                  <a:pt x="651" y="494"/>
                </a:lnTo>
                <a:lnTo>
                  <a:pt x="652" y="484"/>
                </a:lnTo>
                <a:lnTo>
                  <a:pt x="652" y="484"/>
                </a:lnTo>
                <a:lnTo>
                  <a:pt x="653" y="457"/>
                </a:lnTo>
                <a:lnTo>
                  <a:pt x="653" y="496"/>
                </a:lnTo>
                <a:lnTo>
                  <a:pt x="653" y="496"/>
                </a:lnTo>
                <a:lnTo>
                  <a:pt x="653" y="495"/>
                </a:lnTo>
                <a:lnTo>
                  <a:pt x="653" y="496"/>
                </a:lnTo>
                <a:lnTo>
                  <a:pt x="654" y="488"/>
                </a:lnTo>
                <a:lnTo>
                  <a:pt x="654" y="495"/>
                </a:lnTo>
                <a:lnTo>
                  <a:pt x="654" y="494"/>
                </a:lnTo>
                <a:lnTo>
                  <a:pt x="655" y="493"/>
                </a:lnTo>
                <a:lnTo>
                  <a:pt x="655" y="499"/>
                </a:lnTo>
                <a:lnTo>
                  <a:pt x="655" y="495"/>
                </a:lnTo>
                <a:lnTo>
                  <a:pt x="656" y="496"/>
                </a:lnTo>
                <a:lnTo>
                  <a:pt x="656" y="499"/>
                </a:lnTo>
                <a:lnTo>
                  <a:pt x="657" y="495"/>
                </a:lnTo>
                <a:lnTo>
                  <a:pt x="657" y="498"/>
                </a:lnTo>
                <a:lnTo>
                  <a:pt x="657" y="498"/>
                </a:lnTo>
                <a:lnTo>
                  <a:pt x="657" y="497"/>
                </a:lnTo>
                <a:lnTo>
                  <a:pt x="657" y="499"/>
                </a:lnTo>
                <a:lnTo>
                  <a:pt x="658" y="498"/>
                </a:lnTo>
                <a:lnTo>
                  <a:pt x="658" y="497"/>
                </a:lnTo>
                <a:lnTo>
                  <a:pt x="658" y="495"/>
                </a:lnTo>
                <a:lnTo>
                  <a:pt x="658" y="499"/>
                </a:lnTo>
                <a:lnTo>
                  <a:pt x="659" y="497"/>
                </a:lnTo>
                <a:lnTo>
                  <a:pt x="659" y="497"/>
                </a:lnTo>
                <a:lnTo>
                  <a:pt x="659" y="499"/>
                </a:lnTo>
                <a:lnTo>
                  <a:pt x="660" y="449"/>
                </a:lnTo>
                <a:lnTo>
                  <a:pt x="660" y="489"/>
                </a:lnTo>
                <a:lnTo>
                  <a:pt x="660" y="492"/>
                </a:lnTo>
                <a:lnTo>
                  <a:pt x="660" y="459"/>
                </a:lnTo>
                <a:lnTo>
                  <a:pt x="661" y="498"/>
                </a:lnTo>
                <a:lnTo>
                  <a:pt x="661" y="498"/>
                </a:lnTo>
                <a:lnTo>
                  <a:pt x="661" y="499"/>
                </a:lnTo>
                <a:lnTo>
                  <a:pt x="662" y="394"/>
                </a:lnTo>
                <a:lnTo>
                  <a:pt x="662" y="498"/>
                </a:lnTo>
                <a:lnTo>
                  <a:pt x="662" y="497"/>
                </a:lnTo>
                <a:lnTo>
                  <a:pt x="663" y="492"/>
                </a:lnTo>
                <a:lnTo>
                  <a:pt x="663" y="499"/>
                </a:lnTo>
                <a:lnTo>
                  <a:pt x="663" y="496"/>
                </a:lnTo>
                <a:lnTo>
                  <a:pt x="664" y="488"/>
                </a:lnTo>
                <a:lnTo>
                  <a:pt x="665" y="494"/>
                </a:lnTo>
                <a:lnTo>
                  <a:pt x="665" y="449"/>
                </a:lnTo>
                <a:lnTo>
                  <a:pt x="665" y="487"/>
                </a:lnTo>
                <a:lnTo>
                  <a:pt x="665" y="466"/>
                </a:lnTo>
                <a:lnTo>
                  <a:pt x="665" y="494"/>
                </a:lnTo>
                <a:lnTo>
                  <a:pt x="666" y="431"/>
                </a:lnTo>
                <a:lnTo>
                  <a:pt x="666" y="490"/>
                </a:lnTo>
                <a:lnTo>
                  <a:pt x="666" y="490"/>
                </a:lnTo>
                <a:lnTo>
                  <a:pt x="666" y="494"/>
                </a:lnTo>
                <a:lnTo>
                  <a:pt x="667" y="488"/>
                </a:lnTo>
                <a:lnTo>
                  <a:pt x="667" y="488"/>
                </a:lnTo>
                <a:lnTo>
                  <a:pt x="667" y="454"/>
                </a:lnTo>
                <a:lnTo>
                  <a:pt x="668" y="499"/>
                </a:lnTo>
                <a:lnTo>
                  <a:pt x="668" y="497"/>
                </a:lnTo>
                <a:lnTo>
                  <a:pt x="668" y="498"/>
                </a:lnTo>
                <a:lnTo>
                  <a:pt x="669" y="499"/>
                </a:lnTo>
                <a:lnTo>
                  <a:pt x="669" y="494"/>
                </a:lnTo>
                <a:lnTo>
                  <a:pt x="669" y="495"/>
                </a:lnTo>
                <a:lnTo>
                  <a:pt x="669" y="494"/>
                </a:lnTo>
                <a:lnTo>
                  <a:pt x="669" y="493"/>
                </a:lnTo>
                <a:lnTo>
                  <a:pt x="670" y="499"/>
                </a:lnTo>
                <a:lnTo>
                  <a:pt x="670" y="498"/>
                </a:lnTo>
                <a:lnTo>
                  <a:pt x="671" y="498"/>
                </a:lnTo>
                <a:lnTo>
                  <a:pt x="671" y="495"/>
                </a:lnTo>
                <a:lnTo>
                  <a:pt x="671" y="499"/>
                </a:lnTo>
                <a:lnTo>
                  <a:pt x="671" y="498"/>
                </a:lnTo>
                <a:lnTo>
                  <a:pt x="672" y="498"/>
                </a:lnTo>
                <a:lnTo>
                  <a:pt x="672" y="499"/>
                </a:lnTo>
                <a:lnTo>
                  <a:pt x="672" y="452"/>
                </a:lnTo>
                <a:lnTo>
                  <a:pt x="673" y="486"/>
                </a:lnTo>
                <a:lnTo>
                  <a:pt x="673" y="486"/>
                </a:lnTo>
                <a:lnTo>
                  <a:pt x="673" y="463"/>
                </a:lnTo>
                <a:lnTo>
                  <a:pt x="673" y="499"/>
                </a:lnTo>
                <a:lnTo>
                  <a:pt x="674" y="479"/>
                </a:lnTo>
                <a:lnTo>
                  <a:pt x="674" y="493"/>
                </a:lnTo>
                <a:lnTo>
                  <a:pt x="674" y="495"/>
                </a:lnTo>
                <a:lnTo>
                  <a:pt x="675" y="478"/>
                </a:lnTo>
                <a:lnTo>
                  <a:pt x="675" y="484"/>
                </a:lnTo>
                <a:lnTo>
                  <a:pt x="675" y="488"/>
                </a:lnTo>
                <a:lnTo>
                  <a:pt x="675" y="482"/>
                </a:lnTo>
                <a:lnTo>
                  <a:pt x="676" y="499"/>
                </a:lnTo>
                <a:lnTo>
                  <a:pt x="676" y="496"/>
                </a:lnTo>
                <a:lnTo>
                  <a:pt x="676" y="496"/>
                </a:lnTo>
                <a:lnTo>
                  <a:pt x="677" y="497"/>
                </a:lnTo>
                <a:lnTo>
                  <a:pt x="677" y="403"/>
                </a:lnTo>
                <a:lnTo>
                  <a:pt x="677" y="435"/>
                </a:lnTo>
                <a:lnTo>
                  <a:pt x="677" y="433"/>
                </a:lnTo>
                <a:lnTo>
                  <a:pt x="678" y="494"/>
                </a:lnTo>
                <a:lnTo>
                  <a:pt x="679" y="492"/>
                </a:lnTo>
                <a:lnTo>
                  <a:pt x="679" y="457"/>
                </a:lnTo>
                <a:lnTo>
                  <a:pt x="679" y="495"/>
                </a:lnTo>
                <a:lnTo>
                  <a:pt x="679" y="494"/>
                </a:lnTo>
                <a:lnTo>
                  <a:pt x="679" y="494"/>
                </a:lnTo>
                <a:lnTo>
                  <a:pt x="680" y="494"/>
                </a:lnTo>
                <a:lnTo>
                  <a:pt x="681" y="498"/>
                </a:lnTo>
                <a:lnTo>
                  <a:pt x="681" y="498"/>
                </a:lnTo>
                <a:lnTo>
                  <a:pt x="681" y="496"/>
                </a:lnTo>
                <a:lnTo>
                  <a:pt x="681" y="499"/>
                </a:lnTo>
                <a:lnTo>
                  <a:pt x="682" y="498"/>
                </a:lnTo>
                <a:lnTo>
                  <a:pt x="682" y="497"/>
                </a:lnTo>
                <a:lnTo>
                  <a:pt x="682" y="497"/>
                </a:lnTo>
                <a:lnTo>
                  <a:pt x="682" y="499"/>
                </a:lnTo>
                <a:lnTo>
                  <a:pt x="683" y="498"/>
                </a:lnTo>
                <a:lnTo>
                  <a:pt x="683" y="498"/>
                </a:lnTo>
                <a:lnTo>
                  <a:pt x="684" y="499"/>
                </a:lnTo>
                <a:lnTo>
                  <a:pt x="684" y="467"/>
                </a:lnTo>
                <a:lnTo>
                  <a:pt x="684" y="494"/>
                </a:lnTo>
                <a:lnTo>
                  <a:pt x="684" y="486"/>
                </a:lnTo>
                <a:lnTo>
                  <a:pt x="684" y="453"/>
                </a:lnTo>
                <a:lnTo>
                  <a:pt x="685" y="496"/>
                </a:lnTo>
                <a:lnTo>
                  <a:pt x="685" y="488"/>
                </a:lnTo>
                <a:lnTo>
                  <a:pt x="685" y="464"/>
                </a:lnTo>
                <a:lnTo>
                  <a:pt x="685" y="462"/>
                </a:lnTo>
                <a:lnTo>
                  <a:pt x="686" y="499"/>
                </a:lnTo>
                <a:lnTo>
                  <a:pt x="686" y="490"/>
                </a:lnTo>
                <a:lnTo>
                  <a:pt x="687" y="496"/>
                </a:lnTo>
                <a:lnTo>
                  <a:pt x="687" y="477"/>
                </a:lnTo>
                <a:lnTo>
                  <a:pt x="687" y="499"/>
                </a:lnTo>
                <a:lnTo>
                  <a:pt x="687" y="493"/>
                </a:lnTo>
                <a:lnTo>
                  <a:pt x="687" y="496"/>
                </a:lnTo>
                <a:lnTo>
                  <a:pt x="688" y="473"/>
                </a:lnTo>
                <a:lnTo>
                  <a:pt x="688" y="499"/>
                </a:lnTo>
                <a:lnTo>
                  <a:pt x="689" y="485"/>
                </a:lnTo>
                <a:lnTo>
                  <a:pt x="689" y="485"/>
                </a:lnTo>
                <a:lnTo>
                  <a:pt x="689" y="412"/>
                </a:lnTo>
                <a:lnTo>
                  <a:pt x="690" y="494"/>
                </a:lnTo>
                <a:lnTo>
                  <a:pt x="690" y="493"/>
                </a:lnTo>
                <a:lnTo>
                  <a:pt x="690" y="490"/>
                </a:lnTo>
                <a:lnTo>
                  <a:pt x="690" y="494"/>
                </a:lnTo>
                <a:lnTo>
                  <a:pt x="691" y="458"/>
                </a:lnTo>
                <a:lnTo>
                  <a:pt x="691" y="494"/>
                </a:lnTo>
                <a:lnTo>
                  <a:pt x="691" y="494"/>
                </a:lnTo>
                <a:lnTo>
                  <a:pt x="691" y="491"/>
                </a:lnTo>
                <a:lnTo>
                  <a:pt x="692" y="499"/>
                </a:lnTo>
                <a:lnTo>
                  <a:pt x="692" y="499"/>
                </a:lnTo>
                <a:lnTo>
                  <a:pt x="693" y="495"/>
                </a:lnTo>
                <a:lnTo>
                  <a:pt x="693" y="499"/>
                </a:lnTo>
                <a:lnTo>
                  <a:pt x="693" y="498"/>
                </a:lnTo>
                <a:lnTo>
                  <a:pt x="693" y="498"/>
                </a:lnTo>
                <a:lnTo>
                  <a:pt x="693" y="499"/>
                </a:lnTo>
                <a:lnTo>
                  <a:pt x="694" y="497"/>
                </a:lnTo>
                <a:lnTo>
                  <a:pt x="695" y="497"/>
                </a:lnTo>
                <a:lnTo>
                  <a:pt x="695" y="499"/>
                </a:lnTo>
                <a:lnTo>
                  <a:pt x="695" y="495"/>
                </a:lnTo>
                <a:lnTo>
                  <a:pt x="695" y="499"/>
                </a:lnTo>
                <a:lnTo>
                  <a:pt x="695" y="499"/>
                </a:lnTo>
                <a:lnTo>
                  <a:pt x="697" y="429"/>
                </a:lnTo>
                <a:lnTo>
                  <a:pt x="697" y="467"/>
                </a:lnTo>
                <a:lnTo>
                  <a:pt x="697" y="482"/>
                </a:lnTo>
                <a:lnTo>
                  <a:pt x="698" y="460"/>
                </a:lnTo>
                <a:lnTo>
                  <a:pt x="698" y="498"/>
                </a:lnTo>
                <a:lnTo>
                  <a:pt x="698" y="497"/>
                </a:lnTo>
                <a:lnTo>
                  <a:pt x="698" y="492"/>
                </a:lnTo>
                <a:lnTo>
                  <a:pt x="699" y="479"/>
                </a:lnTo>
                <a:lnTo>
                  <a:pt x="699" y="499"/>
                </a:lnTo>
                <a:lnTo>
                  <a:pt x="699" y="490"/>
                </a:lnTo>
                <a:lnTo>
                  <a:pt x="699" y="490"/>
                </a:lnTo>
                <a:lnTo>
                  <a:pt x="699" y="499"/>
                </a:lnTo>
                <a:lnTo>
                  <a:pt x="700" y="467"/>
                </a:lnTo>
                <a:lnTo>
                  <a:pt x="700" y="487"/>
                </a:lnTo>
                <a:lnTo>
                  <a:pt x="700" y="489"/>
                </a:lnTo>
                <a:lnTo>
                  <a:pt x="701" y="494"/>
                </a:lnTo>
                <a:lnTo>
                  <a:pt x="701" y="482"/>
                </a:lnTo>
                <a:lnTo>
                  <a:pt x="701" y="492"/>
                </a:lnTo>
                <a:lnTo>
                  <a:pt x="701" y="492"/>
                </a:lnTo>
                <a:lnTo>
                  <a:pt x="702" y="495"/>
                </a:lnTo>
                <a:lnTo>
                  <a:pt x="702" y="458"/>
                </a:lnTo>
                <a:lnTo>
                  <a:pt x="702" y="492"/>
                </a:lnTo>
                <a:lnTo>
                  <a:pt x="703" y="492"/>
                </a:lnTo>
                <a:lnTo>
                  <a:pt x="703" y="491"/>
                </a:lnTo>
                <a:lnTo>
                  <a:pt x="703" y="496"/>
                </a:lnTo>
                <a:lnTo>
                  <a:pt x="703" y="494"/>
                </a:lnTo>
                <a:lnTo>
                  <a:pt x="704" y="495"/>
                </a:lnTo>
                <a:lnTo>
                  <a:pt x="704" y="499"/>
                </a:lnTo>
                <a:lnTo>
                  <a:pt x="704" y="495"/>
                </a:lnTo>
                <a:lnTo>
                  <a:pt x="705" y="498"/>
                </a:lnTo>
                <a:lnTo>
                  <a:pt x="705" y="499"/>
                </a:lnTo>
                <a:lnTo>
                  <a:pt x="705" y="496"/>
                </a:lnTo>
                <a:lnTo>
                  <a:pt x="706" y="499"/>
                </a:lnTo>
                <a:lnTo>
                  <a:pt x="706" y="499"/>
                </a:lnTo>
                <a:lnTo>
                  <a:pt x="706" y="499"/>
                </a:lnTo>
                <a:lnTo>
                  <a:pt x="707" y="499"/>
                </a:lnTo>
                <a:lnTo>
                  <a:pt x="707" y="496"/>
                </a:lnTo>
                <a:lnTo>
                  <a:pt x="707" y="498"/>
                </a:lnTo>
                <a:lnTo>
                  <a:pt x="707" y="497"/>
                </a:lnTo>
                <a:lnTo>
                  <a:pt x="707" y="438"/>
                </a:lnTo>
                <a:lnTo>
                  <a:pt x="708" y="497"/>
                </a:lnTo>
                <a:lnTo>
                  <a:pt x="708" y="497"/>
                </a:lnTo>
                <a:lnTo>
                  <a:pt x="709" y="466"/>
                </a:lnTo>
                <a:lnTo>
                  <a:pt x="709" y="499"/>
                </a:lnTo>
                <a:lnTo>
                  <a:pt x="709" y="491"/>
                </a:lnTo>
                <a:lnTo>
                  <a:pt x="709" y="490"/>
                </a:lnTo>
                <a:lnTo>
                  <a:pt x="709" y="489"/>
                </a:lnTo>
                <a:lnTo>
                  <a:pt x="710" y="499"/>
                </a:lnTo>
                <a:lnTo>
                  <a:pt x="710" y="499"/>
                </a:lnTo>
                <a:lnTo>
                  <a:pt x="711" y="497"/>
                </a:lnTo>
                <a:lnTo>
                  <a:pt x="711" y="499"/>
                </a:lnTo>
                <a:lnTo>
                  <a:pt x="711" y="495"/>
                </a:lnTo>
                <a:lnTo>
                  <a:pt x="711" y="498"/>
                </a:lnTo>
                <a:lnTo>
                  <a:pt x="712" y="498"/>
                </a:lnTo>
                <a:lnTo>
                  <a:pt x="712" y="499"/>
                </a:lnTo>
                <a:lnTo>
                  <a:pt x="712" y="415"/>
                </a:lnTo>
                <a:lnTo>
                  <a:pt x="713" y="486"/>
                </a:lnTo>
                <a:lnTo>
                  <a:pt x="713" y="487"/>
                </a:lnTo>
                <a:lnTo>
                  <a:pt x="713" y="455"/>
                </a:lnTo>
                <a:lnTo>
                  <a:pt x="713" y="496"/>
                </a:lnTo>
                <a:lnTo>
                  <a:pt x="714" y="484"/>
                </a:lnTo>
                <a:lnTo>
                  <a:pt x="714" y="492"/>
                </a:lnTo>
                <a:lnTo>
                  <a:pt x="714" y="497"/>
                </a:lnTo>
                <a:lnTo>
                  <a:pt x="715" y="491"/>
                </a:lnTo>
                <a:lnTo>
                  <a:pt x="715" y="493"/>
                </a:lnTo>
                <a:lnTo>
                  <a:pt x="715" y="491"/>
                </a:lnTo>
                <a:lnTo>
                  <a:pt x="715" y="462"/>
                </a:lnTo>
                <a:lnTo>
                  <a:pt x="716" y="495"/>
                </a:lnTo>
                <a:lnTo>
                  <a:pt x="716" y="495"/>
                </a:lnTo>
                <a:lnTo>
                  <a:pt x="716" y="495"/>
                </a:lnTo>
                <a:lnTo>
                  <a:pt x="716" y="492"/>
                </a:lnTo>
                <a:lnTo>
                  <a:pt x="717" y="499"/>
                </a:lnTo>
                <a:lnTo>
                  <a:pt x="717" y="499"/>
                </a:lnTo>
                <a:lnTo>
                  <a:pt x="718" y="499"/>
                </a:lnTo>
                <a:lnTo>
                  <a:pt x="718" y="495"/>
                </a:lnTo>
                <a:lnTo>
                  <a:pt x="718" y="499"/>
                </a:lnTo>
                <a:lnTo>
                  <a:pt x="718" y="499"/>
                </a:lnTo>
                <a:lnTo>
                  <a:pt x="718" y="498"/>
                </a:lnTo>
                <a:lnTo>
                  <a:pt x="719" y="499"/>
                </a:lnTo>
                <a:lnTo>
                  <a:pt x="720" y="496"/>
                </a:lnTo>
                <a:lnTo>
                  <a:pt x="720" y="498"/>
                </a:lnTo>
                <a:lnTo>
                  <a:pt x="720" y="498"/>
                </a:lnTo>
                <a:lnTo>
                  <a:pt x="720" y="498"/>
                </a:lnTo>
                <a:lnTo>
                  <a:pt x="721" y="447"/>
                </a:lnTo>
                <a:lnTo>
                  <a:pt x="721" y="494"/>
                </a:lnTo>
                <a:lnTo>
                  <a:pt x="721" y="494"/>
                </a:lnTo>
                <a:lnTo>
                  <a:pt x="722" y="442"/>
                </a:lnTo>
                <a:lnTo>
                  <a:pt x="722" y="500"/>
                </a:lnTo>
                <a:lnTo>
                  <a:pt x="722" y="499"/>
                </a:lnTo>
                <a:lnTo>
                  <a:pt x="722" y="469"/>
                </a:lnTo>
                <a:lnTo>
                  <a:pt x="722" y="499"/>
                </a:lnTo>
                <a:lnTo>
                  <a:pt x="723" y="497"/>
                </a:lnTo>
                <a:lnTo>
                  <a:pt x="723" y="498"/>
                </a:lnTo>
                <a:lnTo>
                  <a:pt x="723" y="499"/>
                </a:lnTo>
                <a:lnTo>
                  <a:pt x="724" y="450"/>
                </a:lnTo>
                <a:lnTo>
                  <a:pt x="724" y="483"/>
                </a:lnTo>
                <a:lnTo>
                  <a:pt x="724" y="483"/>
                </a:lnTo>
                <a:lnTo>
                  <a:pt x="724" y="481"/>
                </a:lnTo>
                <a:lnTo>
                  <a:pt x="725" y="495"/>
                </a:lnTo>
                <a:lnTo>
                  <a:pt x="725" y="495"/>
                </a:lnTo>
                <a:lnTo>
                  <a:pt x="726" y="486"/>
                </a:lnTo>
                <a:lnTo>
                  <a:pt x="726" y="430"/>
                </a:lnTo>
                <a:lnTo>
                  <a:pt x="726" y="495"/>
                </a:lnTo>
                <a:lnTo>
                  <a:pt x="726" y="494"/>
                </a:lnTo>
                <a:lnTo>
                  <a:pt x="726" y="494"/>
                </a:lnTo>
                <a:lnTo>
                  <a:pt x="727" y="490"/>
                </a:lnTo>
                <a:lnTo>
                  <a:pt x="728" y="497"/>
                </a:lnTo>
                <a:lnTo>
                  <a:pt x="728" y="496"/>
                </a:lnTo>
                <a:lnTo>
                  <a:pt x="728" y="498"/>
                </a:lnTo>
                <a:lnTo>
                  <a:pt x="728" y="495"/>
                </a:lnTo>
                <a:lnTo>
                  <a:pt x="728" y="499"/>
                </a:lnTo>
                <a:lnTo>
                  <a:pt x="729" y="498"/>
                </a:lnTo>
                <a:lnTo>
                  <a:pt x="729" y="498"/>
                </a:lnTo>
                <a:lnTo>
                  <a:pt x="729" y="499"/>
                </a:lnTo>
                <a:lnTo>
                  <a:pt x="730" y="497"/>
                </a:lnTo>
                <a:lnTo>
                  <a:pt x="730" y="498"/>
                </a:lnTo>
                <a:lnTo>
                  <a:pt x="730" y="499"/>
                </a:lnTo>
                <a:lnTo>
                  <a:pt x="730" y="499"/>
                </a:lnTo>
                <a:lnTo>
                  <a:pt x="731" y="495"/>
                </a:lnTo>
                <a:lnTo>
                  <a:pt x="731" y="498"/>
                </a:lnTo>
                <a:lnTo>
                  <a:pt x="731" y="498"/>
                </a:lnTo>
                <a:lnTo>
                  <a:pt x="731" y="499"/>
                </a:lnTo>
                <a:lnTo>
                  <a:pt x="732" y="487"/>
                </a:lnTo>
                <a:lnTo>
                  <a:pt x="732" y="497"/>
                </a:lnTo>
                <a:lnTo>
                  <a:pt x="732" y="498"/>
                </a:lnTo>
                <a:lnTo>
                  <a:pt x="732" y="489"/>
                </a:lnTo>
                <a:lnTo>
                  <a:pt x="733" y="499"/>
                </a:lnTo>
                <a:lnTo>
                  <a:pt x="733" y="498"/>
                </a:lnTo>
                <a:lnTo>
                  <a:pt x="734" y="498"/>
                </a:lnTo>
                <a:lnTo>
                  <a:pt x="734" y="497"/>
                </a:lnTo>
                <a:lnTo>
                  <a:pt x="734" y="499"/>
                </a:lnTo>
                <a:lnTo>
                  <a:pt x="734" y="497"/>
                </a:lnTo>
                <a:lnTo>
                  <a:pt x="734" y="496"/>
                </a:lnTo>
                <a:lnTo>
                  <a:pt x="735" y="499"/>
                </a:lnTo>
                <a:lnTo>
                  <a:pt x="736" y="487"/>
                </a:lnTo>
                <a:lnTo>
                  <a:pt x="736" y="490"/>
                </a:lnTo>
                <a:lnTo>
                  <a:pt x="736" y="490"/>
                </a:lnTo>
                <a:lnTo>
                  <a:pt x="736" y="497"/>
                </a:lnTo>
                <a:lnTo>
                  <a:pt x="737" y="484"/>
                </a:lnTo>
                <a:lnTo>
                  <a:pt x="737" y="484"/>
                </a:lnTo>
                <a:lnTo>
                  <a:pt x="737" y="487"/>
                </a:lnTo>
                <a:lnTo>
                  <a:pt x="737" y="497"/>
                </a:lnTo>
                <a:lnTo>
                  <a:pt x="738" y="480"/>
                </a:lnTo>
                <a:lnTo>
                  <a:pt x="738" y="496"/>
                </a:lnTo>
                <a:lnTo>
                  <a:pt x="738" y="496"/>
                </a:lnTo>
                <a:lnTo>
                  <a:pt x="739" y="493"/>
                </a:lnTo>
                <a:lnTo>
                  <a:pt x="739" y="497"/>
                </a:lnTo>
                <a:lnTo>
                  <a:pt x="739" y="495"/>
                </a:lnTo>
                <a:lnTo>
                  <a:pt x="739" y="494"/>
                </a:lnTo>
                <a:lnTo>
                  <a:pt x="739" y="491"/>
                </a:lnTo>
                <a:lnTo>
                  <a:pt x="740" y="499"/>
                </a:lnTo>
                <a:lnTo>
                  <a:pt x="740" y="497"/>
                </a:lnTo>
                <a:lnTo>
                  <a:pt x="740" y="498"/>
                </a:lnTo>
                <a:lnTo>
                  <a:pt x="741" y="499"/>
                </a:lnTo>
                <a:lnTo>
                  <a:pt x="741" y="497"/>
                </a:lnTo>
                <a:lnTo>
                  <a:pt x="741" y="498"/>
                </a:lnTo>
                <a:lnTo>
                  <a:pt x="742" y="498"/>
                </a:lnTo>
                <a:lnTo>
                  <a:pt x="742" y="499"/>
                </a:lnTo>
                <a:lnTo>
                  <a:pt x="742" y="495"/>
                </a:lnTo>
                <a:lnTo>
                  <a:pt x="743" y="495"/>
                </a:lnTo>
                <a:lnTo>
                  <a:pt x="743" y="499"/>
                </a:lnTo>
                <a:lnTo>
                  <a:pt x="744" y="496"/>
                </a:lnTo>
                <a:lnTo>
                  <a:pt x="744" y="496"/>
                </a:lnTo>
                <a:lnTo>
                  <a:pt x="744" y="496"/>
                </a:lnTo>
                <a:lnTo>
                  <a:pt x="744" y="451"/>
                </a:lnTo>
                <a:lnTo>
                  <a:pt x="745" y="466"/>
                </a:lnTo>
                <a:lnTo>
                  <a:pt x="745" y="466"/>
                </a:lnTo>
                <a:lnTo>
                  <a:pt x="745" y="446"/>
                </a:lnTo>
                <a:lnTo>
                  <a:pt x="746" y="498"/>
                </a:lnTo>
                <a:lnTo>
                  <a:pt x="746" y="495"/>
                </a:lnTo>
                <a:lnTo>
                  <a:pt x="746" y="494"/>
                </a:lnTo>
                <a:lnTo>
                  <a:pt x="746" y="390"/>
                </a:lnTo>
                <a:lnTo>
                  <a:pt x="747" y="499"/>
                </a:lnTo>
                <a:lnTo>
                  <a:pt x="747" y="499"/>
                </a:lnTo>
                <a:lnTo>
                  <a:pt x="747" y="499"/>
                </a:lnTo>
                <a:lnTo>
                  <a:pt x="747" y="499"/>
                </a:lnTo>
                <a:lnTo>
                  <a:pt x="748" y="480"/>
                </a:lnTo>
                <a:lnTo>
                  <a:pt x="748" y="498"/>
                </a:lnTo>
                <a:lnTo>
                  <a:pt x="748" y="497"/>
                </a:lnTo>
                <a:lnTo>
                  <a:pt x="748" y="392"/>
                </a:lnTo>
                <a:lnTo>
                  <a:pt x="749" y="497"/>
                </a:lnTo>
                <a:lnTo>
                  <a:pt x="749" y="484"/>
                </a:lnTo>
                <a:lnTo>
                  <a:pt x="750" y="484"/>
                </a:lnTo>
                <a:lnTo>
                  <a:pt x="750" y="493"/>
                </a:lnTo>
                <a:lnTo>
                  <a:pt x="750" y="414"/>
                </a:lnTo>
                <a:lnTo>
                  <a:pt x="750" y="479"/>
                </a:lnTo>
                <a:lnTo>
                  <a:pt x="751" y="479"/>
                </a:lnTo>
                <a:lnTo>
                  <a:pt x="751" y="454"/>
                </a:lnTo>
                <a:lnTo>
                  <a:pt x="752" y="496"/>
                </a:lnTo>
                <a:lnTo>
                  <a:pt x="752" y="494"/>
                </a:lnTo>
                <a:lnTo>
                  <a:pt x="752" y="491"/>
                </a:lnTo>
                <a:lnTo>
                  <a:pt x="753" y="496"/>
                </a:lnTo>
                <a:lnTo>
                  <a:pt x="753" y="496"/>
                </a:lnTo>
                <a:lnTo>
                  <a:pt x="753" y="496"/>
                </a:lnTo>
                <a:lnTo>
                  <a:pt x="754" y="492"/>
                </a:lnTo>
                <a:lnTo>
                  <a:pt x="754" y="499"/>
                </a:lnTo>
                <a:lnTo>
                  <a:pt x="754" y="498"/>
                </a:lnTo>
                <a:lnTo>
                  <a:pt x="754" y="498"/>
                </a:lnTo>
                <a:lnTo>
                  <a:pt x="754" y="499"/>
                </a:lnTo>
                <a:lnTo>
                  <a:pt x="755" y="497"/>
                </a:lnTo>
                <a:lnTo>
                  <a:pt x="755" y="498"/>
                </a:lnTo>
                <a:lnTo>
                  <a:pt x="755" y="498"/>
                </a:lnTo>
                <a:lnTo>
                  <a:pt x="756" y="495"/>
                </a:lnTo>
                <a:lnTo>
                  <a:pt x="756" y="499"/>
                </a:lnTo>
                <a:lnTo>
                  <a:pt x="756" y="498"/>
                </a:lnTo>
                <a:lnTo>
                  <a:pt x="756" y="498"/>
                </a:lnTo>
                <a:lnTo>
                  <a:pt x="757" y="495"/>
                </a:lnTo>
                <a:lnTo>
                  <a:pt x="757" y="499"/>
                </a:lnTo>
                <a:lnTo>
                  <a:pt x="757" y="499"/>
                </a:lnTo>
                <a:lnTo>
                  <a:pt x="757" y="499"/>
                </a:lnTo>
                <a:lnTo>
                  <a:pt x="758" y="499"/>
                </a:lnTo>
                <a:lnTo>
                  <a:pt x="758" y="465"/>
                </a:lnTo>
                <a:lnTo>
                  <a:pt x="758" y="485"/>
                </a:lnTo>
                <a:lnTo>
                  <a:pt x="759" y="485"/>
                </a:lnTo>
                <a:lnTo>
                  <a:pt x="759" y="446"/>
                </a:lnTo>
                <a:lnTo>
                  <a:pt x="760" y="495"/>
                </a:lnTo>
                <a:lnTo>
                  <a:pt x="760" y="463"/>
                </a:lnTo>
                <a:lnTo>
                  <a:pt x="760" y="426"/>
                </a:lnTo>
                <a:lnTo>
                  <a:pt x="761" y="499"/>
                </a:lnTo>
                <a:lnTo>
                  <a:pt x="761" y="493"/>
                </a:lnTo>
                <a:lnTo>
                  <a:pt x="761" y="474"/>
                </a:lnTo>
                <a:lnTo>
                  <a:pt x="761" y="495"/>
                </a:lnTo>
                <a:lnTo>
                  <a:pt x="761" y="473"/>
                </a:lnTo>
                <a:lnTo>
                  <a:pt x="762" y="483"/>
                </a:lnTo>
                <a:lnTo>
                  <a:pt x="762" y="484"/>
                </a:lnTo>
                <a:lnTo>
                  <a:pt x="762" y="472"/>
                </a:lnTo>
                <a:lnTo>
                  <a:pt x="763" y="499"/>
                </a:lnTo>
                <a:lnTo>
                  <a:pt x="763" y="495"/>
                </a:lnTo>
                <a:lnTo>
                  <a:pt x="763" y="494"/>
                </a:lnTo>
                <a:lnTo>
                  <a:pt x="764" y="409"/>
                </a:lnTo>
                <a:lnTo>
                  <a:pt x="764" y="437"/>
                </a:lnTo>
                <a:lnTo>
                  <a:pt x="764" y="437"/>
                </a:lnTo>
                <a:lnTo>
                  <a:pt x="765" y="396"/>
                </a:lnTo>
                <a:lnTo>
                  <a:pt x="765" y="494"/>
                </a:lnTo>
                <a:lnTo>
                  <a:pt x="765" y="494"/>
                </a:lnTo>
                <a:lnTo>
                  <a:pt x="765" y="493"/>
                </a:lnTo>
                <a:lnTo>
                  <a:pt x="766" y="489"/>
                </a:lnTo>
                <a:lnTo>
                  <a:pt x="766" y="495"/>
                </a:lnTo>
                <a:lnTo>
                  <a:pt x="766" y="494"/>
                </a:lnTo>
                <a:lnTo>
                  <a:pt x="767" y="494"/>
                </a:lnTo>
                <a:lnTo>
                  <a:pt x="767" y="492"/>
                </a:lnTo>
                <a:lnTo>
                  <a:pt x="767" y="499"/>
                </a:lnTo>
                <a:lnTo>
                  <a:pt x="768" y="499"/>
                </a:lnTo>
                <a:lnTo>
                  <a:pt x="768" y="499"/>
                </a:lnTo>
                <a:lnTo>
                  <a:pt x="768" y="495"/>
                </a:lnTo>
                <a:lnTo>
                  <a:pt x="769" y="496"/>
                </a:lnTo>
                <a:lnTo>
                  <a:pt x="769" y="497"/>
                </a:lnTo>
                <a:lnTo>
                  <a:pt x="769" y="499"/>
                </a:lnTo>
                <a:lnTo>
                  <a:pt x="770" y="494"/>
                </a:lnTo>
                <a:lnTo>
                  <a:pt x="770" y="498"/>
                </a:lnTo>
                <a:lnTo>
                  <a:pt x="770" y="499"/>
                </a:lnTo>
                <a:lnTo>
                  <a:pt x="770" y="499"/>
                </a:lnTo>
                <a:lnTo>
                  <a:pt x="771" y="436"/>
                </a:lnTo>
                <a:lnTo>
                  <a:pt x="771" y="484"/>
                </a:lnTo>
                <a:lnTo>
                  <a:pt x="772" y="433"/>
                </a:lnTo>
                <a:lnTo>
                  <a:pt x="772" y="495"/>
                </a:lnTo>
                <a:lnTo>
                  <a:pt x="772" y="494"/>
                </a:lnTo>
                <a:lnTo>
                  <a:pt x="772" y="494"/>
                </a:lnTo>
                <a:lnTo>
                  <a:pt x="773" y="474"/>
                </a:lnTo>
                <a:lnTo>
                  <a:pt x="773" y="499"/>
                </a:lnTo>
                <a:lnTo>
                  <a:pt x="773" y="492"/>
                </a:lnTo>
                <a:lnTo>
                  <a:pt x="774" y="490"/>
                </a:lnTo>
                <a:lnTo>
                  <a:pt x="774" y="499"/>
                </a:lnTo>
                <a:lnTo>
                  <a:pt x="774" y="459"/>
                </a:lnTo>
                <a:lnTo>
                  <a:pt x="775" y="494"/>
                </a:lnTo>
                <a:lnTo>
                  <a:pt x="775" y="496"/>
                </a:lnTo>
                <a:lnTo>
                  <a:pt x="776" y="486"/>
                </a:lnTo>
                <a:lnTo>
                  <a:pt x="776" y="488"/>
                </a:lnTo>
                <a:lnTo>
                  <a:pt x="776" y="488"/>
                </a:lnTo>
                <a:lnTo>
                  <a:pt x="777" y="415"/>
                </a:lnTo>
                <a:lnTo>
                  <a:pt x="777" y="490"/>
                </a:lnTo>
                <a:lnTo>
                  <a:pt x="777" y="451"/>
                </a:lnTo>
                <a:lnTo>
                  <a:pt x="777" y="457"/>
                </a:lnTo>
                <a:lnTo>
                  <a:pt x="777" y="497"/>
                </a:lnTo>
                <a:lnTo>
                  <a:pt x="778" y="463"/>
                </a:lnTo>
                <a:lnTo>
                  <a:pt x="778" y="492"/>
                </a:lnTo>
                <a:lnTo>
                  <a:pt x="778" y="490"/>
                </a:lnTo>
                <a:lnTo>
                  <a:pt x="779" y="496"/>
                </a:lnTo>
                <a:lnTo>
                  <a:pt x="779" y="493"/>
                </a:lnTo>
                <a:lnTo>
                  <a:pt x="779" y="494"/>
                </a:lnTo>
                <a:lnTo>
                  <a:pt x="780" y="493"/>
                </a:lnTo>
                <a:lnTo>
                  <a:pt x="780" y="498"/>
                </a:lnTo>
                <a:lnTo>
                  <a:pt x="780" y="496"/>
                </a:lnTo>
                <a:lnTo>
                  <a:pt x="780" y="497"/>
                </a:lnTo>
                <a:lnTo>
                  <a:pt x="780" y="498"/>
                </a:lnTo>
                <a:lnTo>
                  <a:pt x="781" y="495"/>
                </a:lnTo>
                <a:lnTo>
                  <a:pt x="781" y="498"/>
                </a:lnTo>
                <a:lnTo>
                  <a:pt x="782" y="498"/>
                </a:lnTo>
                <a:lnTo>
                  <a:pt x="782" y="495"/>
                </a:lnTo>
                <a:lnTo>
                  <a:pt x="782" y="498"/>
                </a:lnTo>
                <a:lnTo>
                  <a:pt x="782" y="498"/>
                </a:lnTo>
                <a:lnTo>
                  <a:pt x="783" y="498"/>
                </a:lnTo>
                <a:lnTo>
                  <a:pt x="783" y="498"/>
                </a:lnTo>
                <a:lnTo>
                  <a:pt x="784" y="453"/>
                </a:lnTo>
                <a:lnTo>
                  <a:pt x="784" y="495"/>
                </a:lnTo>
                <a:lnTo>
                  <a:pt x="784" y="495"/>
                </a:lnTo>
                <a:lnTo>
                  <a:pt x="784" y="463"/>
                </a:lnTo>
                <a:lnTo>
                  <a:pt x="785" y="499"/>
                </a:lnTo>
                <a:lnTo>
                  <a:pt x="785" y="495"/>
                </a:lnTo>
                <a:lnTo>
                  <a:pt x="785" y="495"/>
                </a:lnTo>
                <a:lnTo>
                  <a:pt x="786" y="499"/>
                </a:lnTo>
                <a:lnTo>
                  <a:pt x="786" y="424"/>
                </a:lnTo>
                <a:lnTo>
                  <a:pt x="786" y="470"/>
                </a:lnTo>
                <a:lnTo>
                  <a:pt x="786" y="497"/>
                </a:lnTo>
                <a:lnTo>
                  <a:pt x="787" y="499"/>
                </a:lnTo>
                <a:lnTo>
                  <a:pt x="787" y="465"/>
                </a:lnTo>
                <a:lnTo>
                  <a:pt x="787" y="496"/>
                </a:lnTo>
                <a:lnTo>
                  <a:pt x="787" y="496"/>
                </a:lnTo>
                <a:lnTo>
                  <a:pt x="787" y="496"/>
                </a:lnTo>
                <a:lnTo>
                  <a:pt x="787" y="474"/>
                </a:lnTo>
                <a:lnTo>
                  <a:pt x="788" y="482"/>
                </a:lnTo>
                <a:lnTo>
                  <a:pt x="788" y="448"/>
                </a:lnTo>
                <a:lnTo>
                  <a:pt x="788" y="494"/>
                </a:lnTo>
                <a:lnTo>
                  <a:pt x="789" y="492"/>
                </a:lnTo>
                <a:lnTo>
                  <a:pt x="790" y="492"/>
                </a:lnTo>
                <a:lnTo>
                  <a:pt x="790" y="490"/>
                </a:lnTo>
                <a:lnTo>
                  <a:pt x="790" y="495"/>
                </a:lnTo>
                <a:lnTo>
                  <a:pt x="790" y="494"/>
                </a:lnTo>
                <a:lnTo>
                  <a:pt x="790" y="495"/>
                </a:lnTo>
                <a:lnTo>
                  <a:pt x="791" y="488"/>
                </a:lnTo>
                <a:lnTo>
                  <a:pt x="792" y="498"/>
                </a:lnTo>
                <a:lnTo>
                  <a:pt x="792" y="497"/>
                </a:lnTo>
                <a:lnTo>
                  <a:pt x="792" y="498"/>
                </a:lnTo>
                <a:lnTo>
                  <a:pt x="792" y="490"/>
                </a:lnTo>
                <a:lnTo>
                  <a:pt x="793" y="494"/>
                </a:lnTo>
                <a:lnTo>
                  <a:pt x="793" y="493"/>
                </a:lnTo>
                <a:lnTo>
                  <a:pt x="793" y="492"/>
                </a:lnTo>
                <a:lnTo>
                  <a:pt x="794" y="499"/>
                </a:lnTo>
                <a:lnTo>
                  <a:pt x="794" y="499"/>
                </a:lnTo>
                <a:lnTo>
                  <a:pt x="795" y="495"/>
                </a:lnTo>
                <a:lnTo>
                  <a:pt x="795" y="499"/>
                </a:lnTo>
                <a:lnTo>
                  <a:pt x="795" y="498"/>
                </a:lnTo>
                <a:lnTo>
                  <a:pt x="795" y="498"/>
                </a:lnTo>
                <a:lnTo>
                  <a:pt x="796" y="457"/>
                </a:lnTo>
                <a:lnTo>
                  <a:pt x="796" y="499"/>
                </a:lnTo>
                <a:lnTo>
                  <a:pt x="796" y="498"/>
                </a:lnTo>
                <a:lnTo>
                  <a:pt x="797" y="499"/>
                </a:lnTo>
                <a:lnTo>
                  <a:pt x="797" y="474"/>
                </a:lnTo>
                <a:lnTo>
                  <a:pt x="797" y="498"/>
                </a:lnTo>
                <a:lnTo>
                  <a:pt x="798" y="497"/>
                </a:lnTo>
                <a:lnTo>
                  <a:pt x="798" y="499"/>
                </a:lnTo>
                <a:lnTo>
                  <a:pt x="798" y="489"/>
                </a:lnTo>
                <a:lnTo>
                  <a:pt x="799" y="498"/>
                </a:lnTo>
                <a:lnTo>
                  <a:pt x="799" y="497"/>
                </a:lnTo>
                <a:lnTo>
                  <a:pt x="799" y="499"/>
                </a:lnTo>
                <a:lnTo>
                  <a:pt x="800" y="413"/>
                </a:lnTo>
                <a:lnTo>
                  <a:pt x="800" y="447"/>
                </a:lnTo>
                <a:lnTo>
                  <a:pt x="800" y="482"/>
                </a:lnTo>
                <a:lnTo>
                  <a:pt x="800" y="446"/>
                </a:lnTo>
                <a:lnTo>
                  <a:pt x="801" y="495"/>
                </a:lnTo>
                <a:lnTo>
                  <a:pt x="801" y="488"/>
                </a:lnTo>
                <a:lnTo>
                  <a:pt x="801" y="488"/>
                </a:lnTo>
                <a:lnTo>
                  <a:pt x="801" y="498"/>
                </a:lnTo>
                <a:lnTo>
                  <a:pt x="801" y="459"/>
                </a:lnTo>
                <a:lnTo>
                  <a:pt x="802" y="494"/>
                </a:lnTo>
                <a:lnTo>
                  <a:pt x="802" y="494"/>
                </a:lnTo>
                <a:lnTo>
                  <a:pt x="803" y="450"/>
                </a:lnTo>
                <a:lnTo>
                  <a:pt x="803" y="496"/>
                </a:lnTo>
                <a:lnTo>
                  <a:pt x="803" y="495"/>
                </a:lnTo>
                <a:lnTo>
                  <a:pt x="803" y="495"/>
                </a:lnTo>
                <a:lnTo>
                  <a:pt x="803" y="492"/>
                </a:lnTo>
                <a:lnTo>
                  <a:pt x="804" y="499"/>
                </a:lnTo>
                <a:lnTo>
                  <a:pt x="804" y="497"/>
                </a:lnTo>
                <a:lnTo>
                  <a:pt x="804" y="499"/>
                </a:lnTo>
                <a:lnTo>
                  <a:pt x="805" y="495"/>
                </a:lnTo>
                <a:lnTo>
                  <a:pt x="805" y="498"/>
                </a:lnTo>
                <a:lnTo>
                  <a:pt x="806" y="498"/>
                </a:lnTo>
                <a:lnTo>
                  <a:pt x="806" y="496"/>
                </a:lnTo>
                <a:lnTo>
                  <a:pt x="806" y="499"/>
                </a:lnTo>
                <a:lnTo>
                  <a:pt x="807" y="499"/>
                </a:lnTo>
                <a:lnTo>
                  <a:pt x="807" y="499"/>
                </a:lnTo>
                <a:lnTo>
                  <a:pt x="807" y="499"/>
                </a:lnTo>
                <a:lnTo>
                  <a:pt x="807" y="455"/>
                </a:lnTo>
                <a:lnTo>
                  <a:pt x="808" y="494"/>
                </a:lnTo>
                <a:lnTo>
                  <a:pt x="808" y="494"/>
                </a:lnTo>
                <a:lnTo>
                  <a:pt x="808" y="497"/>
                </a:lnTo>
                <a:lnTo>
                  <a:pt x="809" y="423"/>
                </a:lnTo>
                <a:lnTo>
                  <a:pt x="809" y="488"/>
                </a:lnTo>
                <a:lnTo>
                  <a:pt x="809" y="495"/>
                </a:lnTo>
                <a:lnTo>
                  <a:pt x="809" y="493"/>
                </a:lnTo>
                <a:lnTo>
                  <a:pt x="810" y="499"/>
                </a:lnTo>
                <a:lnTo>
                  <a:pt x="810" y="499"/>
                </a:lnTo>
                <a:lnTo>
                  <a:pt x="810" y="499"/>
                </a:lnTo>
                <a:lnTo>
                  <a:pt x="810" y="499"/>
                </a:lnTo>
                <a:lnTo>
                  <a:pt x="811" y="488"/>
                </a:lnTo>
                <a:lnTo>
                  <a:pt x="811" y="488"/>
                </a:lnTo>
                <a:lnTo>
                  <a:pt x="811" y="489"/>
                </a:lnTo>
                <a:lnTo>
                  <a:pt x="812" y="497"/>
                </a:lnTo>
                <a:lnTo>
                  <a:pt x="812" y="426"/>
                </a:lnTo>
                <a:lnTo>
                  <a:pt x="812" y="490"/>
                </a:lnTo>
                <a:lnTo>
                  <a:pt x="813" y="490"/>
                </a:lnTo>
                <a:lnTo>
                  <a:pt x="813" y="467"/>
                </a:lnTo>
                <a:lnTo>
                  <a:pt x="813" y="495"/>
                </a:lnTo>
                <a:lnTo>
                  <a:pt x="813" y="494"/>
                </a:lnTo>
                <a:lnTo>
                  <a:pt x="814" y="494"/>
                </a:lnTo>
                <a:lnTo>
                  <a:pt x="814" y="490"/>
                </a:lnTo>
                <a:lnTo>
                  <a:pt x="815" y="498"/>
                </a:lnTo>
                <a:lnTo>
                  <a:pt x="815" y="497"/>
                </a:lnTo>
                <a:lnTo>
                  <a:pt x="815" y="497"/>
                </a:lnTo>
                <a:lnTo>
                  <a:pt x="815" y="499"/>
                </a:lnTo>
                <a:lnTo>
                  <a:pt x="816" y="495"/>
                </a:lnTo>
                <a:lnTo>
                  <a:pt x="816" y="497"/>
                </a:lnTo>
                <a:lnTo>
                  <a:pt x="816" y="497"/>
                </a:lnTo>
                <a:lnTo>
                  <a:pt x="816" y="499"/>
                </a:lnTo>
                <a:lnTo>
                  <a:pt x="816" y="496"/>
                </a:lnTo>
                <a:lnTo>
                  <a:pt x="817" y="499"/>
                </a:lnTo>
                <a:lnTo>
                  <a:pt x="817" y="499"/>
                </a:lnTo>
                <a:lnTo>
                  <a:pt x="817" y="496"/>
                </a:lnTo>
                <a:lnTo>
                  <a:pt x="818" y="499"/>
                </a:lnTo>
                <a:lnTo>
                  <a:pt x="818" y="496"/>
                </a:lnTo>
                <a:lnTo>
                  <a:pt x="818" y="497"/>
                </a:lnTo>
                <a:lnTo>
                  <a:pt x="819" y="499"/>
                </a:lnTo>
                <a:lnTo>
                  <a:pt x="819" y="451"/>
                </a:lnTo>
                <a:lnTo>
                  <a:pt x="819" y="484"/>
                </a:lnTo>
                <a:lnTo>
                  <a:pt x="819" y="483"/>
                </a:lnTo>
                <a:lnTo>
                  <a:pt x="820" y="498"/>
                </a:lnTo>
                <a:lnTo>
                  <a:pt x="820" y="464"/>
                </a:lnTo>
                <a:lnTo>
                  <a:pt x="821" y="496"/>
                </a:lnTo>
                <a:lnTo>
                  <a:pt x="821" y="499"/>
                </a:lnTo>
                <a:lnTo>
                  <a:pt x="821" y="470"/>
                </a:lnTo>
                <a:lnTo>
                  <a:pt x="821" y="498"/>
                </a:lnTo>
                <a:lnTo>
                  <a:pt x="821" y="497"/>
                </a:lnTo>
                <a:lnTo>
                  <a:pt x="822" y="499"/>
                </a:lnTo>
                <a:lnTo>
                  <a:pt x="823" y="489"/>
                </a:lnTo>
                <a:lnTo>
                  <a:pt x="823" y="490"/>
                </a:lnTo>
                <a:lnTo>
                  <a:pt x="823" y="490"/>
                </a:lnTo>
                <a:lnTo>
                  <a:pt x="823" y="450"/>
                </a:lnTo>
                <a:lnTo>
                  <a:pt x="824" y="482"/>
                </a:lnTo>
                <a:lnTo>
                  <a:pt x="824" y="490"/>
                </a:lnTo>
                <a:lnTo>
                  <a:pt x="824" y="494"/>
                </a:lnTo>
                <a:lnTo>
                  <a:pt x="825" y="457"/>
                </a:lnTo>
                <a:lnTo>
                  <a:pt x="825" y="463"/>
                </a:lnTo>
                <a:lnTo>
                  <a:pt x="825" y="463"/>
                </a:lnTo>
                <a:lnTo>
                  <a:pt x="825" y="496"/>
                </a:lnTo>
                <a:lnTo>
                  <a:pt x="826" y="496"/>
                </a:lnTo>
                <a:lnTo>
                  <a:pt x="826" y="496"/>
                </a:lnTo>
                <a:lnTo>
                  <a:pt x="827" y="493"/>
                </a:lnTo>
                <a:lnTo>
                  <a:pt x="827" y="498"/>
                </a:lnTo>
                <a:lnTo>
                  <a:pt x="827" y="498"/>
                </a:lnTo>
                <a:lnTo>
                  <a:pt x="827" y="498"/>
                </a:lnTo>
                <a:lnTo>
                  <a:pt x="828" y="493"/>
                </a:lnTo>
                <a:lnTo>
                  <a:pt x="828" y="498"/>
                </a:lnTo>
                <a:lnTo>
                  <a:pt x="828" y="497"/>
                </a:lnTo>
                <a:lnTo>
                  <a:pt x="829" y="497"/>
                </a:lnTo>
                <a:lnTo>
                  <a:pt x="829" y="498"/>
                </a:lnTo>
                <a:lnTo>
                  <a:pt x="829" y="426"/>
                </a:lnTo>
                <a:lnTo>
                  <a:pt x="829" y="495"/>
                </a:lnTo>
                <a:lnTo>
                  <a:pt x="829" y="495"/>
                </a:lnTo>
                <a:lnTo>
                  <a:pt x="830" y="497"/>
                </a:lnTo>
                <a:lnTo>
                  <a:pt x="830" y="452"/>
                </a:lnTo>
                <a:lnTo>
                  <a:pt x="831" y="497"/>
                </a:lnTo>
                <a:lnTo>
                  <a:pt x="831" y="463"/>
                </a:lnTo>
                <a:lnTo>
                  <a:pt x="831" y="497"/>
                </a:lnTo>
                <a:lnTo>
                  <a:pt x="831" y="391"/>
                </a:lnTo>
                <a:lnTo>
                  <a:pt x="832" y="492"/>
                </a:lnTo>
                <a:lnTo>
                  <a:pt x="832" y="497"/>
                </a:lnTo>
                <a:lnTo>
                  <a:pt x="832" y="427"/>
                </a:lnTo>
                <a:lnTo>
                  <a:pt x="833" y="499"/>
                </a:lnTo>
                <a:lnTo>
                  <a:pt x="833" y="499"/>
                </a:lnTo>
                <a:lnTo>
                  <a:pt x="833" y="499"/>
                </a:lnTo>
                <a:lnTo>
                  <a:pt x="833" y="499"/>
                </a:lnTo>
                <a:lnTo>
                  <a:pt x="834" y="457"/>
                </a:lnTo>
                <a:lnTo>
                  <a:pt x="834" y="486"/>
                </a:lnTo>
                <a:lnTo>
                  <a:pt x="834" y="465"/>
                </a:lnTo>
                <a:lnTo>
                  <a:pt x="835" y="489"/>
                </a:lnTo>
                <a:lnTo>
                  <a:pt x="835" y="439"/>
                </a:lnTo>
                <a:lnTo>
                  <a:pt x="835" y="486"/>
                </a:lnTo>
                <a:lnTo>
                  <a:pt x="835" y="489"/>
                </a:lnTo>
                <a:lnTo>
                  <a:pt x="836" y="439"/>
                </a:lnTo>
                <a:lnTo>
                  <a:pt x="836" y="494"/>
                </a:lnTo>
                <a:lnTo>
                  <a:pt x="836" y="493"/>
                </a:lnTo>
                <a:lnTo>
                  <a:pt x="837" y="492"/>
                </a:lnTo>
                <a:lnTo>
                  <a:pt x="837" y="490"/>
                </a:lnTo>
                <a:lnTo>
                  <a:pt x="837" y="497"/>
                </a:lnTo>
                <a:lnTo>
                  <a:pt x="837" y="494"/>
                </a:lnTo>
                <a:lnTo>
                  <a:pt x="837" y="494"/>
                </a:lnTo>
                <a:lnTo>
                  <a:pt x="838" y="497"/>
                </a:lnTo>
                <a:lnTo>
                  <a:pt x="839" y="488"/>
                </a:lnTo>
                <a:lnTo>
                  <a:pt x="839" y="491"/>
                </a:lnTo>
                <a:lnTo>
                  <a:pt x="839" y="490"/>
                </a:lnTo>
                <a:lnTo>
                  <a:pt x="839" y="489"/>
                </a:lnTo>
                <a:lnTo>
                  <a:pt x="840" y="499"/>
                </a:lnTo>
                <a:lnTo>
                  <a:pt x="840" y="498"/>
                </a:lnTo>
                <a:lnTo>
                  <a:pt x="840" y="499"/>
                </a:lnTo>
                <a:lnTo>
                  <a:pt x="841" y="495"/>
                </a:lnTo>
                <a:lnTo>
                  <a:pt x="841" y="498"/>
                </a:lnTo>
                <a:lnTo>
                  <a:pt x="841" y="498"/>
                </a:lnTo>
                <a:lnTo>
                  <a:pt x="841" y="499"/>
                </a:lnTo>
                <a:lnTo>
                  <a:pt x="842" y="495"/>
                </a:lnTo>
                <a:lnTo>
                  <a:pt x="842" y="497"/>
                </a:lnTo>
                <a:lnTo>
                  <a:pt x="842" y="497"/>
                </a:lnTo>
                <a:lnTo>
                  <a:pt x="843" y="499"/>
                </a:lnTo>
                <a:lnTo>
                  <a:pt x="843" y="455"/>
                </a:lnTo>
                <a:lnTo>
                  <a:pt x="843" y="487"/>
                </a:lnTo>
                <a:lnTo>
                  <a:pt x="843" y="487"/>
                </a:lnTo>
                <a:lnTo>
                  <a:pt x="844" y="465"/>
                </a:lnTo>
                <a:lnTo>
                  <a:pt x="844" y="498"/>
                </a:lnTo>
                <a:lnTo>
                  <a:pt x="844" y="494"/>
                </a:lnTo>
                <a:lnTo>
                  <a:pt x="845" y="499"/>
                </a:lnTo>
                <a:lnTo>
                  <a:pt x="845" y="499"/>
                </a:lnTo>
                <a:lnTo>
                  <a:pt x="845" y="496"/>
                </a:lnTo>
                <a:lnTo>
                  <a:pt x="845" y="498"/>
                </a:lnTo>
                <a:lnTo>
                  <a:pt x="846" y="497"/>
                </a:lnTo>
                <a:lnTo>
                  <a:pt x="846" y="499"/>
                </a:lnTo>
                <a:lnTo>
                  <a:pt x="847" y="448"/>
                </a:lnTo>
                <a:lnTo>
                  <a:pt x="847" y="483"/>
                </a:lnTo>
                <a:lnTo>
                  <a:pt x="847" y="482"/>
                </a:lnTo>
                <a:lnTo>
                  <a:pt x="848" y="442"/>
                </a:lnTo>
                <a:lnTo>
                  <a:pt x="848" y="490"/>
                </a:lnTo>
                <a:lnTo>
                  <a:pt x="848" y="490"/>
                </a:lnTo>
                <a:lnTo>
                  <a:pt x="848" y="489"/>
                </a:lnTo>
                <a:lnTo>
                  <a:pt x="848" y="455"/>
                </a:lnTo>
                <a:lnTo>
                  <a:pt x="849" y="496"/>
                </a:lnTo>
                <a:lnTo>
                  <a:pt x="849" y="491"/>
                </a:lnTo>
                <a:lnTo>
                  <a:pt x="849" y="493"/>
                </a:lnTo>
                <a:lnTo>
                  <a:pt x="849" y="489"/>
                </a:lnTo>
                <a:lnTo>
                  <a:pt x="850" y="498"/>
                </a:lnTo>
                <a:lnTo>
                  <a:pt x="850" y="499"/>
                </a:lnTo>
                <a:lnTo>
                  <a:pt x="851" y="495"/>
                </a:lnTo>
                <a:lnTo>
                  <a:pt x="851" y="499"/>
                </a:lnTo>
                <a:lnTo>
                  <a:pt x="851" y="498"/>
                </a:lnTo>
                <a:lnTo>
                  <a:pt x="851" y="499"/>
                </a:lnTo>
                <a:lnTo>
                  <a:pt x="852" y="495"/>
                </a:lnTo>
                <a:lnTo>
                  <a:pt x="852" y="499"/>
                </a:lnTo>
                <a:lnTo>
                  <a:pt x="852" y="498"/>
                </a:lnTo>
                <a:lnTo>
                  <a:pt x="853" y="498"/>
                </a:lnTo>
                <a:lnTo>
                  <a:pt x="853" y="499"/>
                </a:lnTo>
                <a:lnTo>
                  <a:pt x="853" y="475"/>
                </a:lnTo>
                <a:lnTo>
                  <a:pt x="853" y="483"/>
                </a:lnTo>
                <a:lnTo>
                  <a:pt x="854" y="484"/>
                </a:lnTo>
                <a:lnTo>
                  <a:pt x="854" y="424"/>
                </a:lnTo>
                <a:lnTo>
                  <a:pt x="855" y="498"/>
                </a:lnTo>
                <a:lnTo>
                  <a:pt x="855" y="497"/>
                </a:lnTo>
                <a:lnTo>
                  <a:pt x="855" y="498"/>
                </a:lnTo>
                <a:lnTo>
                  <a:pt x="855" y="499"/>
                </a:lnTo>
                <a:lnTo>
                  <a:pt x="855" y="488"/>
                </a:lnTo>
                <a:lnTo>
                  <a:pt x="856" y="496"/>
                </a:lnTo>
                <a:lnTo>
                  <a:pt x="856" y="497"/>
                </a:lnTo>
                <a:lnTo>
                  <a:pt x="856" y="493"/>
                </a:lnTo>
                <a:lnTo>
                  <a:pt x="856" y="499"/>
                </a:lnTo>
                <a:lnTo>
                  <a:pt x="857" y="498"/>
                </a:lnTo>
                <a:lnTo>
                  <a:pt x="857" y="487"/>
                </a:lnTo>
                <a:lnTo>
                  <a:pt x="858" y="483"/>
                </a:lnTo>
                <a:lnTo>
                  <a:pt x="858" y="494"/>
                </a:lnTo>
                <a:lnTo>
                  <a:pt x="858" y="485"/>
                </a:lnTo>
                <a:lnTo>
                  <a:pt x="858" y="493"/>
                </a:lnTo>
                <a:lnTo>
                  <a:pt x="859" y="475"/>
                </a:lnTo>
                <a:lnTo>
                  <a:pt x="859" y="496"/>
                </a:lnTo>
                <a:lnTo>
                  <a:pt x="859" y="494"/>
                </a:lnTo>
                <a:lnTo>
                  <a:pt x="859" y="494"/>
                </a:lnTo>
                <a:lnTo>
                  <a:pt x="860" y="452"/>
                </a:lnTo>
                <a:lnTo>
                  <a:pt x="860" y="496"/>
                </a:lnTo>
                <a:lnTo>
                  <a:pt x="860" y="494"/>
                </a:lnTo>
                <a:lnTo>
                  <a:pt x="860" y="493"/>
                </a:lnTo>
                <a:lnTo>
                  <a:pt x="861" y="499"/>
                </a:lnTo>
                <a:lnTo>
                  <a:pt x="861" y="498"/>
                </a:lnTo>
                <a:lnTo>
                  <a:pt x="862" y="496"/>
                </a:lnTo>
                <a:lnTo>
                  <a:pt x="862" y="499"/>
                </a:lnTo>
                <a:lnTo>
                  <a:pt x="863" y="495"/>
                </a:lnTo>
                <a:lnTo>
                  <a:pt x="863" y="497"/>
                </a:lnTo>
                <a:lnTo>
                  <a:pt x="863" y="497"/>
                </a:lnTo>
                <a:lnTo>
                  <a:pt x="863" y="499"/>
                </a:lnTo>
                <a:lnTo>
                  <a:pt x="863" y="494"/>
                </a:lnTo>
                <a:lnTo>
                  <a:pt x="864" y="498"/>
                </a:lnTo>
                <a:lnTo>
                  <a:pt x="864" y="498"/>
                </a:lnTo>
                <a:lnTo>
                  <a:pt x="865" y="440"/>
                </a:lnTo>
                <a:lnTo>
                  <a:pt x="865" y="488"/>
                </a:lnTo>
                <a:lnTo>
                  <a:pt x="865" y="493"/>
                </a:lnTo>
                <a:lnTo>
                  <a:pt x="865" y="427"/>
                </a:lnTo>
                <a:lnTo>
                  <a:pt x="866" y="499"/>
                </a:lnTo>
                <a:lnTo>
                  <a:pt x="866" y="488"/>
                </a:lnTo>
                <a:lnTo>
                  <a:pt x="866" y="496"/>
                </a:lnTo>
                <a:lnTo>
                  <a:pt x="866" y="492"/>
                </a:lnTo>
                <a:lnTo>
                  <a:pt x="867" y="499"/>
                </a:lnTo>
                <a:lnTo>
                  <a:pt x="867" y="498"/>
                </a:lnTo>
                <a:lnTo>
                  <a:pt x="867" y="498"/>
                </a:lnTo>
                <a:lnTo>
                  <a:pt x="867" y="499"/>
                </a:lnTo>
                <a:lnTo>
                  <a:pt x="868" y="349"/>
                </a:lnTo>
                <a:lnTo>
                  <a:pt x="868" y="453"/>
                </a:lnTo>
                <a:lnTo>
                  <a:pt x="868" y="480"/>
                </a:lnTo>
                <a:lnTo>
                  <a:pt x="869" y="448"/>
                </a:lnTo>
                <a:lnTo>
                  <a:pt x="869" y="495"/>
                </a:lnTo>
                <a:lnTo>
                  <a:pt x="869" y="488"/>
                </a:lnTo>
                <a:lnTo>
                  <a:pt x="870" y="492"/>
                </a:lnTo>
                <a:lnTo>
                  <a:pt x="870" y="496"/>
                </a:lnTo>
                <a:lnTo>
                  <a:pt x="870" y="491"/>
                </a:lnTo>
                <a:lnTo>
                  <a:pt x="871" y="494"/>
                </a:lnTo>
                <a:lnTo>
                  <a:pt x="871" y="494"/>
                </a:lnTo>
                <a:lnTo>
                  <a:pt x="871" y="499"/>
                </a:lnTo>
                <a:lnTo>
                  <a:pt x="872" y="498"/>
                </a:lnTo>
                <a:lnTo>
                  <a:pt x="872" y="499"/>
                </a:lnTo>
                <a:lnTo>
                  <a:pt x="872" y="499"/>
                </a:lnTo>
                <a:lnTo>
                  <a:pt x="873" y="495"/>
                </a:lnTo>
                <a:lnTo>
                  <a:pt x="873" y="499"/>
                </a:lnTo>
                <a:lnTo>
                  <a:pt x="873" y="499"/>
                </a:lnTo>
                <a:lnTo>
                  <a:pt x="873" y="496"/>
                </a:lnTo>
                <a:lnTo>
                  <a:pt x="874" y="499"/>
                </a:lnTo>
                <a:lnTo>
                  <a:pt x="874" y="498"/>
                </a:lnTo>
                <a:lnTo>
                  <a:pt x="874" y="499"/>
                </a:lnTo>
                <a:lnTo>
                  <a:pt x="875" y="455"/>
                </a:lnTo>
                <a:lnTo>
                  <a:pt x="875" y="485"/>
                </a:lnTo>
                <a:lnTo>
                  <a:pt x="876" y="484"/>
                </a:lnTo>
                <a:lnTo>
                  <a:pt x="876" y="465"/>
                </a:lnTo>
                <a:lnTo>
                  <a:pt x="876" y="497"/>
                </a:lnTo>
                <a:lnTo>
                  <a:pt x="876" y="492"/>
                </a:lnTo>
                <a:lnTo>
                  <a:pt x="877" y="497"/>
                </a:lnTo>
                <a:lnTo>
                  <a:pt x="877" y="456"/>
                </a:lnTo>
                <a:lnTo>
                  <a:pt x="877" y="499"/>
                </a:lnTo>
                <a:lnTo>
                  <a:pt x="878" y="498"/>
                </a:lnTo>
                <a:lnTo>
                  <a:pt x="878" y="498"/>
                </a:lnTo>
                <a:lnTo>
                  <a:pt x="878" y="499"/>
                </a:lnTo>
                <a:lnTo>
                  <a:pt x="879" y="462"/>
                </a:lnTo>
                <a:lnTo>
                  <a:pt x="879" y="486"/>
                </a:lnTo>
                <a:lnTo>
                  <a:pt x="879" y="486"/>
                </a:lnTo>
                <a:lnTo>
                  <a:pt x="879" y="447"/>
                </a:lnTo>
                <a:lnTo>
                  <a:pt x="880" y="497"/>
                </a:lnTo>
                <a:lnTo>
                  <a:pt x="880" y="494"/>
                </a:lnTo>
                <a:lnTo>
                  <a:pt x="880" y="494"/>
                </a:lnTo>
                <a:lnTo>
                  <a:pt x="880" y="495"/>
                </a:lnTo>
                <a:lnTo>
                  <a:pt x="881" y="492"/>
                </a:lnTo>
                <a:lnTo>
                  <a:pt x="881" y="492"/>
                </a:lnTo>
                <a:lnTo>
                  <a:pt x="881" y="494"/>
                </a:lnTo>
                <a:lnTo>
                  <a:pt x="882" y="493"/>
                </a:lnTo>
                <a:lnTo>
                  <a:pt x="882" y="499"/>
                </a:lnTo>
                <a:lnTo>
                  <a:pt x="882" y="499"/>
                </a:lnTo>
                <a:lnTo>
                  <a:pt x="882" y="499"/>
                </a:lnTo>
                <a:lnTo>
                  <a:pt x="883" y="497"/>
                </a:lnTo>
                <a:lnTo>
                  <a:pt x="883" y="499"/>
                </a:lnTo>
                <a:lnTo>
                  <a:pt x="883" y="498"/>
                </a:lnTo>
                <a:lnTo>
                  <a:pt x="884" y="497"/>
                </a:lnTo>
                <a:lnTo>
                  <a:pt x="884" y="499"/>
                </a:lnTo>
                <a:lnTo>
                  <a:pt x="884" y="494"/>
                </a:lnTo>
                <a:lnTo>
                  <a:pt x="884" y="495"/>
                </a:lnTo>
                <a:lnTo>
                  <a:pt x="885" y="494"/>
                </a:lnTo>
                <a:lnTo>
                  <a:pt x="885" y="456"/>
                </a:lnTo>
                <a:lnTo>
                  <a:pt x="886" y="499"/>
                </a:lnTo>
                <a:lnTo>
                  <a:pt x="886" y="498"/>
                </a:lnTo>
                <a:lnTo>
                  <a:pt x="886" y="499"/>
                </a:lnTo>
                <a:lnTo>
                  <a:pt x="887" y="453"/>
                </a:lnTo>
                <a:lnTo>
                  <a:pt x="887" y="463"/>
                </a:lnTo>
                <a:lnTo>
                  <a:pt x="887" y="464"/>
                </a:lnTo>
                <a:lnTo>
                  <a:pt x="887" y="458"/>
                </a:lnTo>
                <a:lnTo>
                  <a:pt x="887" y="499"/>
                </a:lnTo>
                <a:lnTo>
                  <a:pt x="888" y="491"/>
                </a:lnTo>
                <a:lnTo>
                  <a:pt x="888" y="496"/>
                </a:lnTo>
                <a:lnTo>
                  <a:pt x="888" y="491"/>
                </a:lnTo>
                <a:lnTo>
                  <a:pt x="889" y="499"/>
                </a:lnTo>
                <a:lnTo>
                  <a:pt x="889" y="499"/>
                </a:lnTo>
                <a:lnTo>
                  <a:pt x="889" y="499"/>
                </a:lnTo>
                <a:lnTo>
                  <a:pt x="889" y="499"/>
                </a:lnTo>
                <a:lnTo>
                  <a:pt x="890" y="485"/>
                </a:lnTo>
                <a:lnTo>
                  <a:pt x="890" y="488"/>
                </a:lnTo>
                <a:lnTo>
                  <a:pt x="890" y="488"/>
                </a:lnTo>
                <a:lnTo>
                  <a:pt x="891" y="499"/>
                </a:lnTo>
                <a:lnTo>
                  <a:pt x="891" y="498"/>
                </a:lnTo>
                <a:lnTo>
                  <a:pt x="892" y="498"/>
                </a:lnTo>
                <a:lnTo>
                  <a:pt x="892" y="494"/>
                </a:lnTo>
                <a:lnTo>
                  <a:pt x="892" y="499"/>
                </a:lnTo>
                <a:lnTo>
                  <a:pt x="892" y="497"/>
                </a:lnTo>
                <a:lnTo>
                  <a:pt x="893" y="497"/>
                </a:lnTo>
                <a:lnTo>
                  <a:pt x="893" y="496"/>
                </a:lnTo>
                <a:lnTo>
                  <a:pt x="893" y="499"/>
                </a:lnTo>
                <a:lnTo>
                  <a:pt x="894" y="497"/>
                </a:lnTo>
                <a:lnTo>
                  <a:pt x="894" y="497"/>
                </a:lnTo>
                <a:lnTo>
                  <a:pt x="894" y="499"/>
                </a:lnTo>
                <a:lnTo>
                  <a:pt x="895" y="495"/>
                </a:lnTo>
                <a:lnTo>
                  <a:pt x="895" y="499"/>
                </a:lnTo>
                <a:lnTo>
                  <a:pt x="895" y="499"/>
                </a:lnTo>
                <a:lnTo>
                  <a:pt x="895" y="499"/>
                </a:lnTo>
                <a:lnTo>
                  <a:pt x="896" y="497"/>
                </a:lnTo>
                <a:lnTo>
                  <a:pt x="896" y="499"/>
                </a:lnTo>
                <a:lnTo>
                  <a:pt x="896" y="489"/>
                </a:lnTo>
                <a:lnTo>
                  <a:pt x="896" y="487"/>
                </a:lnTo>
                <a:lnTo>
                  <a:pt x="897" y="498"/>
                </a:lnTo>
                <a:lnTo>
                  <a:pt x="897" y="498"/>
                </a:lnTo>
                <a:lnTo>
                  <a:pt x="897" y="498"/>
                </a:lnTo>
                <a:lnTo>
                  <a:pt x="897" y="499"/>
                </a:lnTo>
                <a:lnTo>
                  <a:pt x="898" y="491"/>
                </a:lnTo>
                <a:lnTo>
                  <a:pt x="898" y="498"/>
                </a:lnTo>
                <a:lnTo>
                  <a:pt x="898" y="493"/>
                </a:lnTo>
                <a:lnTo>
                  <a:pt x="898" y="449"/>
                </a:lnTo>
                <a:lnTo>
                  <a:pt x="899" y="499"/>
                </a:lnTo>
                <a:lnTo>
                  <a:pt x="899" y="494"/>
                </a:lnTo>
                <a:lnTo>
                  <a:pt x="899" y="495"/>
                </a:lnTo>
                <a:lnTo>
                  <a:pt x="900" y="483"/>
                </a:lnTo>
                <a:lnTo>
                  <a:pt x="900" y="486"/>
                </a:lnTo>
                <a:lnTo>
                  <a:pt x="901" y="486"/>
                </a:lnTo>
                <a:lnTo>
                  <a:pt x="901" y="495"/>
                </a:lnTo>
                <a:lnTo>
                  <a:pt x="902" y="491"/>
                </a:lnTo>
                <a:lnTo>
                  <a:pt x="902" y="493"/>
                </a:lnTo>
                <a:lnTo>
                  <a:pt x="902" y="492"/>
                </a:lnTo>
                <a:lnTo>
                  <a:pt x="903" y="498"/>
                </a:lnTo>
                <a:lnTo>
                  <a:pt x="903" y="497"/>
                </a:lnTo>
                <a:lnTo>
                  <a:pt x="903" y="498"/>
                </a:lnTo>
                <a:lnTo>
                  <a:pt x="903" y="482"/>
                </a:lnTo>
                <a:lnTo>
                  <a:pt x="904" y="499"/>
                </a:lnTo>
                <a:lnTo>
                  <a:pt x="904" y="499"/>
                </a:lnTo>
                <a:lnTo>
                  <a:pt x="904" y="499"/>
                </a:lnTo>
                <a:lnTo>
                  <a:pt x="904" y="499"/>
                </a:lnTo>
                <a:lnTo>
                  <a:pt x="905" y="493"/>
                </a:lnTo>
                <a:lnTo>
                  <a:pt x="905" y="499"/>
                </a:lnTo>
                <a:lnTo>
                  <a:pt x="905" y="498"/>
                </a:lnTo>
                <a:lnTo>
                  <a:pt x="906" y="499"/>
                </a:lnTo>
                <a:lnTo>
                  <a:pt x="906" y="487"/>
                </a:lnTo>
                <a:lnTo>
                  <a:pt x="906" y="488"/>
                </a:lnTo>
                <a:lnTo>
                  <a:pt x="906" y="487"/>
                </a:lnTo>
                <a:lnTo>
                  <a:pt x="907" y="454"/>
                </a:lnTo>
                <a:lnTo>
                  <a:pt x="907" y="499"/>
                </a:lnTo>
                <a:lnTo>
                  <a:pt x="907" y="497"/>
                </a:lnTo>
                <a:lnTo>
                  <a:pt x="907" y="498"/>
                </a:lnTo>
                <a:lnTo>
                  <a:pt x="908" y="430"/>
                </a:lnTo>
                <a:lnTo>
                  <a:pt x="908" y="499"/>
                </a:lnTo>
                <a:lnTo>
                  <a:pt x="908" y="497"/>
                </a:lnTo>
                <a:lnTo>
                  <a:pt x="909" y="497"/>
                </a:lnTo>
                <a:lnTo>
                  <a:pt x="909" y="465"/>
                </a:lnTo>
                <a:lnTo>
                  <a:pt x="909" y="498"/>
                </a:lnTo>
                <a:lnTo>
                  <a:pt x="910" y="483"/>
                </a:lnTo>
                <a:lnTo>
                  <a:pt x="910" y="487"/>
                </a:lnTo>
                <a:lnTo>
                  <a:pt x="910" y="495"/>
                </a:lnTo>
                <a:lnTo>
                  <a:pt x="910" y="429"/>
                </a:lnTo>
                <a:lnTo>
                  <a:pt x="911" y="494"/>
                </a:lnTo>
                <a:lnTo>
                  <a:pt x="911" y="494"/>
                </a:lnTo>
                <a:lnTo>
                  <a:pt x="911" y="495"/>
                </a:lnTo>
                <a:lnTo>
                  <a:pt x="912" y="489"/>
                </a:lnTo>
                <a:lnTo>
                  <a:pt x="912" y="492"/>
                </a:lnTo>
                <a:lnTo>
                  <a:pt x="912" y="493"/>
                </a:lnTo>
                <a:lnTo>
                  <a:pt x="912" y="492"/>
                </a:lnTo>
                <a:lnTo>
                  <a:pt x="913" y="499"/>
                </a:lnTo>
                <a:lnTo>
                  <a:pt x="913" y="498"/>
                </a:lnTo>
                <a:lnTo>
                  <a:pt x="913" y="499"/>
                </a:lnTo>
                <a:lnTo>
                  <a:pt x="914" y="495"/>
                </a:lnTo>
                <a:lnTo>
                  <a:pt x="914" y="498"/>
                </a:lnTo>
                <a:lnTo>
                  <a:pt x="914" y="499"/>
                </a:lnTo>
                <a:lnTo>
                  <a:pt x="915" y="496"/>
                </a:lnTo>
                <a:lnTo>
                  <a:pt x="915" y="499"/>
                </a:lnTo>
                <a:lnTo>
                  <a:pt x="916" y="499"/>
                </a:lnTo>
                <a:lnTo>
                  <a:pt x="916" y="499"/>
                </a:lnTo>
                <a:lnTo>
                  <a:pt x="916" y="454"/>
                </a:lnTo>
                <a:lnTo>
                  <a:pt x="916" y="488"/>
                </a:lnTo>
                <a:lnTo>
                  <a:pt x="917" y="485"/>
                </a:lnTo>
                <a:lnTo>
                  <a:pt x="917" y="450"/>
                </a:lnTo>
                <a:lnTo>
                  <a:pt x="918" y="499"/>
                </a:lnTo>
                <a:lnTo>
                  <a:pt x="918" y="464"/>
                </a:lnTo>
                <a:lnTo>
                  <a:pt x="918" y="465"/>
                </a:lnTo>
                <a:lnTo>
                  <a:pt x="918" y="499"/>
                </a:lnTo>
                <a:lnTo>
                  <a:pt x="919" y="461"/>
                </a:lnTo>
                <a:lnTo>
                  <a:pt x="919" y="457"/>
                </a:lnTo>
                <a:lnTo>
                  <a:pt x="919" y="455"/>
                </a:lnTo>
                <a:lnTo>
                  <a:pt x="919" y="497"/>
                </a:lnTo>
                <a:lnTo>
                  <a:pt x="920" y="462"/>
                </a:lnTo>
                <a:lnTo>
                  <a:pt x="920" y="448"/>
                </a:lnTo>
                <a:lnTo>
                  <a:pt x="921" y="490"/>
                </a:lnTo>
                <a:lnTo>
                  <a:pt x="921" y="481"/>
                </a:lnTo>
                <a:lnTo>
                  <a:pt x="921" y="482"/>
                </a:lnTo>
                <a:lnTo>
                  <a:pt x="921" y="455"/>
                </a:lnTo>
                <a:lnTo>
                  <a:pt x="922" y="497"/>
                </a:lnTo>
                <a:lnTo>
                  <a:pt x="922" y="493"/>
                </a:lnTo>
                <a:lnTo>
                  <a:pt x="922" y="493"/>
                </a:lnTo>
                <a:lnTo>
                  <a:pt x="923" y="490"/>
                </a:lnTo>
                <a:lnTo>
                  <a:pt x="923" y="495"/>
                </a:lnTo>
                <a:lnTo>
                  <a:pt x="923" y="495"/>
                </a:lnTo>
                <a:lnTo>
                  <a:pt x="924" y="496"/>
                </a:lnTo>
                <a:lnTo>
                  <a:pt x="924" y="495"/>
                </a:lnTo>
                <a:lnTo>
                  <a:pt x="924" y="499"/>
                </a:lnTo>
                <a:lnTo>
                  <a:pt x="924" y="499"/>
                </a:lnTo>
                <a:lnTo>
                  <a:pt x="924" y="498"/>
                </a:lnTo>
                <a:lnTo>
                  <a:pt x="925" y="499"/>
                </a:lnTo>
                <a:lnTo>
                  <a:pt x="925" y="450"/>
                </a:lnTo>
                <a:lnTo>
                  <a:pt x="926" y="499"/>
                </a:lnTo>
                <a:lnTo>
                  <a:pt x="926" y="499"/>
                </a:lnTo>
                <a:lnTo>
                  <a:pt x="926" y="496"/>
                </a:lnTo>
                <a:lnTo>
                  <a:pt x="926" y="499"/>
                </a:lnTo>
                <a:lnTo>
                  <a:pt x="927" y="499"/>
                </a:lnTo>
                <a:lnTo>
                  <a:pt x="927" y="498"/>
                </a:lnTo>
                <a:lnTo>
                  <a:pt x="927" y="451"/>
                </a:lnTo>
                <a:lnTo>
                  <a:pt x="928" y="498"/>
                </a:lnTo>
                <a:lnTo>
                  <a:pt x="928" y="498"/>
                </a:lnTo>
                <a:lnTo>
                  <a:pt x="928" y="498"/>
                </a:lnTo>
                <a:lnTo>
                  <a:pt x="929" y="499"/>
                </a:lnTo>
                <a:lnTo>
                  <a:pt x="929" y="493"/>
                </a:lnTo>
                <a:lnTo>
                  <a:pt x="929" y="494"/>
                </a:lnTo>
                <a:lnTo>
                  <a:pt x="929" y="494"/>
                </a:lnTo>
                <a:lnTo>
                  <a:pt x="929" y="490"/>
                </a:lnTo>
                <a:lnTo>
                  <a:pt x="930" y="499"/>
                </a:lnTo>
                <a:lnTo>
                  <a:pt x="930" y="499"/>
                </a:lnTo>
                <a:lnTo>
                  <a:pt x="930" y="498"/>
                </a:lnTo>
                <a:lnTo>
                  <a:pt x="931" y="395"/>
                </a:lnTo>
                <a:lnTo>
                  <a:pt x="931" y="494"/>
                </a:lnTo>
                <a:lnTo>
                  <a:pt x="932" y="494"/>
                </a:lnTo>
                <a:lnTo>
                  <a:pt x="932" y="475"/>
                </a:lnTo>
                <a:lnTo>
                  <a:pt x="932" y="496"/>
                </a:lnTo>
                <a:lnTo>
                  <a:pt x="932" y="496"/>
                </a:lnTo>
                <a:lnTo>
                  <a:pt x="932" y="495"/>
                </a:lnTo>
                <a:lnTo>
                  <a:pt x="933" y="490"/>
                </a:lnTo>
                <a:lnTo>
                  <a:pt x="934" y="496"/>
                </a:lnTo>
                <a:lnTo>
                  <a:pt x="934" y="496"/>
                </a:lnTo>
                <a:lnTo>
                  <a:pt x="934" y="498"/>
                </a:lnTo>
                <a:lnTo>
                  <a:pt x="934" y="499"/>
                </a:lnTo>
                <a:lnTo>
                  <a:pt x="934" y="496"/>
                </a:lnTo>
                <a:lnTo>
                  <a:pt x="935" y="499"/>
                </a:lnTo>
                <a:lnTo>
                  <a:pt x="935" y="499"/>
                </a:lnTo>
                <a:lnTo>
                  <a:pt x="935" y="495"/>
                </a:lnTo>
                <a:lnTo>
                  <a:pt x="936" y="499"/>
                </a:lnTo>
                <a:lnTo>
                  <a:pt x="936" y="497"/>
                </a:lnTo>
                <a:lnTo>
                  <a:pt x="936" y="498"/>
                </a:lnTo>
                <a:lnTo>
                  <a:pt x="937" y="499"/>
                </a:lnTo>
                <a:lnTo>
                  <a:pt x="937" y="494"/>
                </a:lnTo>
                <a:lnTo>
                  <a:pt x="937" y="494"/>
                </a:lnTo>
                <a:lnTo>
                  <a:pt x="937" y="494"/>
                </a:lnTo>
                <a:lnTo>
                  <a:pt x="937" y="499"/>
                </a:lnTo>
                <a:lnTo>
                  <a:pt x="938" y="428"/>
                </a:lnTo>
                <a:lnTo>
                  <a:pt x="938" y="469"/>
                </a:lnTo>
                <a:lnTo>
                  <a:pt x="939" y="499"/>
                </a:lnTo>
                <a:lnTo>
                  <a:pt x="939" y="494"/>
                </a:lnTo>
                <a:lnTo>
                  <a:pt x="940" y="495"/>
                </a:lnTo>
                <a:lnTo>
                  <a:pt x="940" y="499"/>
                </a:lnTo>
                <a:lnTo>
                  <a:pt x="940" y="464"/>
                </a:lnTo>
                <a:lnTo>
                  <a:pt x="940" y="498"/>
                </a:lnTo>
                <a:lnTo>
                  <a:pt x="940" y="432"/>
                </a:lnTo>
                <a:lnTo>
                  <a:pt x="941" y="499"/>
                </a:lnTo>
                <a:lnTo>
                  <a:pt x="942" y="486"/>
                </a:lnTo>
                <a:lnTo>
                  <a:pt x="942" y="486"/>
                </a:lnTo>
                <a:lnTo>
                  <a:pt x="942" y="461"/>
                </a:lnTo>
                <a:lnTo>
                  <a:pt x="942" y="492"/>
                </a:lnTo>
                <a:lnTo>
                  <a:pt x="943" y="492"/>
                </a:lnTo>
                <a:lnTo>
                  <a:pt x="943" y="491"/>
                </a:lnTo>
                <a:lnTo>
                  <a:pt x="944" y="460"/>
                </a:lnTo>
                <a:lnTo>
                  <a:pt x="944" y="496"/>
                </a:lnTo>
                <a:lnTo>
                  <a:pt x="944" y="492"/>
                </a:lnTo>
                <a:lnTo>
                  <a:pt x="944" y="492"/>
                </a:lnTo>
                <a:lnTo>
                  <a:pt x="945" y="460"/>
                </a:lnTo>
                <a:lnTo>
                  <a:pt x="945" y="499"/>
                </a:lnTo>
                <a:lnTo>
                  <a:pt x="945" y="498"/>
                </a:lnTo>
                <a:lnTo>
                  <a:pt x="945" y="496"/>
                </a:lnTo>
                <a:lnTo>
                  <a:pt x="946" y="499"/>
                </a:lnTo>
                <a:lnTo>
                  <a:pt x="946" y="495"/>
                </a:lnTo>
                <a:lnTo>
                  <a:pt x="946" y="498"/>
                </a:lnTo>
                <a:lnTo>
                  <a:pt x="946" y="499"/>
                </a:lnTo>
                <a:lnTo>
                  <a:pt x="947" y="499"/>
                </a:lnTo>
                <a:lnTo>
                  <a:pt x="947" y="497"/>
                </a:lnTo>
                <a:lnTo>
                  <a:pt x="947" y="498"/>
                </a:lnTo>
                <a:lnTo>
                  <a:pt x="948" y="499"/>
                </a:lnTo>
                <a:lnTo>
                  <a:pt x="948" y="465"/>
                </a:lnTo>
                <a:lnTo>
                  <a:pt x="948" y="487"/>
                </a:lnTo>
                <a:lnTo>
                  <a:pt x="949" y="488"/>
                </a:lnTo>
                <a:lnTo>
                  <a:pt x="950" y="425"/>
                </a:lnTo>
                <a:lnTo>
                  <a:pt x="950" y="499"/>
                </a:lnTo>
                <a:lnTo>
                  <a:pt x="950" y="497"/>
                </a:lnTo>
                <a:lnTo>
                  <a:pt x="950" y="495"/>
                </a:lnTo>
                <a:lnTo>
                  <a:pt x="950" y="466"/>
                </a:lnTo>
                <a:lnTo>
                  <a:pt x="951" y="499"/>
                </a:lnTo>
                <a:lnTo>
                  <a:pt x="951" y="499"/>
                </a:lnTo>
                <a:lnTo>
                  <a:pt x="951" y="499"/>
                </a:lnTo>
                <a:lnTo>
                  <a:pt x="952" y="497"/>
                </a:lnTo>
                <a:lnTo>
                  <a:pt x="952" y="497"/>
                </a:lnTo>
                <a:lnTo>
                  <a:pt x="952" y="499"/>
                </a:lnTo>
                <a:lnTo>
                  <a:pt x="953" y="488"/>
                </a:lnTo>
                <a:lnTo>
                  <a:pt x="953" y="489"/>
                </a:lnTo>
                <a:lnTo>
                  <a:pt x="953" y="457"/>
                </a:lnTo>
                <a:lnTo>
                  <a:pt x="953" y="490"/>
                </a:lnTo>
                <a:lnTo>
                  <a:pt x="954" y="450"/>
                </a:lnTo>
                <a:lnTo>
                  <a:pt x="954" y="483"/>
                </a:lnTo>
                <a:lnTo>
                  <a:pt x="955" y="485"/>
                </a:lnTo>
                <a:lnTo>
                  <a:pt x="955" y="482"/>
                </a:lnTo>
                <a:lnTo>
                  <a:pt x="955" y="493"/>
                </a:lnTo>
                <a:lnTo>
                  <a:pt x="955" y="492"/>
                </a:lnTo>
                <a:lnTo>
                  <a:pt x="956" y="492"/>
                </a:lnTo>
                <a:lnTo>
                  <a:pt x="956" y="495"/>
                </a:lnTo>
                <a:lnTo>
                  <a:pt x="957" y="456"/>
                </a:lnTo>
                <a:lnTo>
                  <a:pt x="957" y="494"/>
                </a:lnTo>
                <a:lnTo>
                  <a:pt x="957" y="494"/>
                </a:lnTo>
                <a:lnTo>
                  <a:pt x="957" y="495"/>
                </a:lnTo>
                <a:lnTo>
                  <a:pt x="958" y="488"/>
                </a:lnTo>
                <a:lnTo>
                  <a:pt x="958" y="491"/>
                </a:lnTo>
                <a:lnTo>
                  <a:pt x="958" y="491"/>
                </a:lnTo>
                <a:lnTo>
                  <a:pt x="959" y="499"/>
                </a:lnTo>
                <a:lnTo>
                  <a:pt x="959" y="497"/>
                </a:lnTo>
                <a:lnTo>
                  <a:pt x="959" y="497"/>
                </a:lnTo>
                <a:lnTo>
                  <a:pt x="959" y="495"/>
                </a:lnTo>
                <a:lnTo>
                  <a:pt x="959" y="499"/>
                </a:lnTo>
                <a:lnTo>
                  <a:pt x="960" y="497"/>
                </a:lnTo>
                <a:lnTo>
                  <a:pt x="960" y="497"/>
                </a:lnTo>
                <a:lnTo>
                  <a:pt x="960" y="494"/>
                </a:lnTo>
                <a:lnTo>
                  <a:pt x="961" y="499"/>
                </a:lnTo>
                <a:lnTo>
                  <a:pt x="961" y="498"/>
                </a:lnTo>
                <a:lnTo>
                  <a:pt x="961" y="497"/>
                </a:lnTo>
                <a:lnTo>
                  <a:pt x="961" y="499"/>
                </a:lnTo>
                <a:lnTo>
                  <a:pt x="962" y="464"/>
                </a:lnTo>
                <a:lnTo>
                  <a:pt x="962" y="466"/>
                </a:lnTo>
                <a:lnTo>
                  <a:pt x="963" y="497"/>
                </a:lnTo>
                <a:lnTo>
                  <a:pt x="963" y="467"/>
                </a:lnTo>
                <a:lnTo>
                  <a:pt x="963" y="499"/>
                </a:lnTo>
                <a:lnTo>
                  <a:pt x="963" y="495"/>
                </a:lnTo>
                <a:lnTo>
                  <a:pt x="963" y="498"/>
                </a:lnTo>
                <a:lnTo>
                  <a:pt x="964" y="476"/>
                </a:lnTo>
                <a:lnTo>
                  <a:pt x="964" y="499"/>
                </a:lnTo>
                <a:lnTo>
                  <a:pt x="965" y="497"/>
                </a:lnTo>
                <a:lnTo>
                  <a:pt x="965" y="498"/>
                </a:lnTo>
                <a:lnTo>
                  <a:pt x="965" y="499"/>
                </a:lnTo>
                <a:lnTo>
                  <a:pt x="966" y="402"/>
                </a:lnTo>
                <a:lnTo>
                  <a:pt x="966" y="409"/>
                </a:lnTo>
                <a:lnTo>
                  <a:pt x="966" y="424"/>
                </a:lnTo>
                <a:lnTo>
                  <a:pt x="966" y="408"/>
                </a:lnTo>
                <a:lnTo>
                  <a:pt x="967" y="493"/>
                </a:lnTo>
                <a:lnTo>
                  <a:pt x="967" y="490"/>
                </a:lnTo>
                <a:lnTo>
                  <a:pt x="967" y="490"/>
                </a:lnTo>
                <a:lnTo>
                  <a:pt x="967" y="494"/>
                </a:lnTo>
                <a:lnTo>
                  <a:pt x="968" y="491"/>
                </a:lnTo>
                <a:lnTo>
                  <a:pt x="968" y="493"/>
                </a:lnTo>
                <a:lnTo>
                  <a:pt x="969" y="499"/>
                </a:lnTo>
                <a:lnTo>
                  <a:pt x="969" y="495"/>
                </a:lnTo>
                <a:lnTo>
                  <a:pt x="969" y="495"/>
                </a:lnTo>
                <a:lnTo>
                  <a:pt x="969" y="493"/>
                </a:lnTo>
                <a:lnTo>
                  <a:pt x="969" y="499"/>
                </a:lnTo>
                <a:lnTo>
                  <a:pt x="970" y="496"/>
                </a:lnTo>
                <a:lnTo>
                  <a:pt x="971" y="496"/>
                </a:lnTo>
                <a:lnTo>
                  <a:pt x="971" y="499"/>
                </a:lnTo>
                <a:lnTo>
                  <a:pt x="971" y="498"/>
                </a:lnTo>
                <a:lnTo>
                  <a:pt x="971" y="496"/>
                </a:lnTo>
                <a:lnTo>
                  <a:pt x="972" y="498"/>
                </a:lnTo>
                <a:lnTo>
                  <a:pt x="972" y="453"/>
                </a:lnTo>
                <a:lnTo>
                  <a:pt x="973" y="480"/>
                </a:lnTo>
                <a:lnTo>
                  <a:pt x="973" y="431"/>
                </a:lnTo>
                <a:lnTo>
                  <a:pt x="973" y="423"/>
                </a:lnTo>
                <a:lnTo>
                  <a:pt x="974" y="499"/>
                </a:lnTo>
                <a:lnTo>
                  <a:pt x="974" y="498"/>
                </a:lnTo>
                <a:lnTo>
                  <a:pt x="974" y="499"/>
                </a:lnTo>
                <a:lnTo>
                  <a:pt x="974" y="429"/>
                </a:lnTo>
                <a:lnTo>
                  <a:pt x="975" y="494"/>
                </a:lnTo>
                <a:lnTo>
                  <a:pt x="975" y="495"/>
                </a:lnTo>
                <a:lnTo>
                  <a:pt x="976" y="405"/>
                </a:lnTo>
                <a:lnTo>
                  <a:pt x="976" y="463"/>
                </a:lnTo>
                <a:lnTo>
                  <a:pt x="976" y="482"/>
                </a:lnTo>
                <a:lnTo>
                  <a:pt x="976" y="413"/>
                </a:lnTo>
                <a:lnTo>
                  <a:pt x="977" y="495"/>
                </a:lnTo>
                <a:lnTo>
                  <a:pt x="977" y="494"/>
                </a:lnTo>
                <a:lnTo>
                  <a:pt x="977" y="494"/>
                </a:lnTo>
                <a:lnTo>
                  <a:pt x="978" y="495"/>
                </a:lnTo>
                <a:lnTo>
                  <a:pt x="978" y="487"/>
                </a:lnTo>
                <a:lnTo>
                  <a:pt x="979" y="498"/>
                </a:lnTo>
                <a:lnTo>
                  <a:pt x="979" y="465"/>
                </a:lnTo>
                <a:lnTo>
                  <a:pt x="979" y="499"/>
                </a:lnTo>
                <a:lnTo>
                  <a:pt x="979" y="496"/>
                </a:lnTo>
                <a:lnTo>
                  <a:pt x="979" y="496"/>
                </a:lnTo>
                <a:lnTo>
                  <a:pt x="980" y="499"/>
                </a:lnTo>
                <a:lnTo>
                  <a:pt x="981" y="495"/>
                </a:lnTo>
                <a:lnTo>
                  <a:pt x="981" y="499"/>
                </a:lnTo>
                <a:lnTo>
                  <a:pt x="981" y="498"/>
                </a:lnTo>
                <a:lnTo>
                  <a:pt x="981" y="499"/>
                </a:lnTo>
                <a:lnTo>
                  <a:pt x="982" y="415"/>
                </a:lnTo>
                <a:lnTo>
                  <a:pt x="982" y="482"/>
                </a:lnTo>
                <a:lnTo>
                  <a:pt x="982" y="481"/>
                </a:lnTo>
                <a:lnTo>
                  <a:pt x="982" y="396"/>
                </a:lnTo>
                <a:lnTo>
                  <a:pt x="983" y="499"/>
                </a:lnTo>
                <a:lnTo>
                  <a:pt x="983" y="499"/>
                </a:lnTo>
                <a:lnTo>
                  <a:pt x="983" y="468"/>
                </a:lnTo>
                <a:lnTo>
                  <a:pt x="984" y="499"/>
                </a:lnTo>
                <a:lnTo>
                  <a:pt x="984" y="499"/>
                </a:lnTo>
                <a:lnTo>
                  <a:pt x="985" y="499"/>
                </a:lnTo>
                <a:lnTo>
                  <a:pt x="985" y="452"/>
                </a:lnTo>
                <a:lnTo>
                  <a:pt x="985" y="486"/>
                </a:lnTo>
                <a:lnTo>
                  <a:pt x="985" y="485"/>
                </a:lnTo>
                <a:lnTo>
                  <a:pt x="986" y="428"/>
                </a:lnTo>
                <a:lnTo>
                  <a:pt x="986" y="495"/>
                </a:lnTo>
                <a:lnTo>
                  <a:pt x="987" y="494"/>
                </a:lnTo>
                <a:lnTo>
                  <a:pt x="987" y="492"/>
                </a:lnTo>
                <a:lnTo>
                  <a:pt x="987" y="496"/>
                </a:lnTo>
                <a:lnTo>
                  <a:pt x="987" y="493"/>
                </a:lnTo>
                <a:lnTo>
                  <a:pt x="988" y="495"/>
                </a:lnTo>
                <a:lnTo>
                  <a:pt x="988" y="493"/>
                </a:lnTo>
                <a:lnTo>
                  <a:pt x="989" y="499"/>
                </a:lnTo>
                <a:lnTo>
                  <a:pt x="989" y="499"/>
                </a:lnTo>
                <a:lnTo>
                  <a:pt x="989" y="498"/>
                </a:lnTo>
                <a:lnTo>
                  <a:pt x="989" y="499"/>
                </a:lnTo>
                <a:lnTo>
                  <a:pt x="989" y="495"/>
                </a:lnTo>
                <a:lnTo>
                  <a:pt x="990" y="499"/>
                </a:lnTo>
                <a:lnTo>
                  <a:pt x="990" y="498"/>
                </a:lnTo>
                <a:lnTo>
                  <a:pt x="990" y="497"/>
                </a:lnTo>
                <a:lnTo>
                  <a:pt x="990" y="499"/>
                </a:lnTo>
                <a:lnTo>
                  <a:pt x="991" y="497"/>
                </a:lnTo>
                <a:lnTo>
                  <a:pt x="991" y="497"/>
                </a:lnTo>
                <a:lnTo>
                  <a:pt x="991" y="499"/>
                </a:lnTo>
                <a:lnTo>
                  <a:pt x="992" y="395"/>
                </a:lnTo>
                <a:lnTo>
                  <a:pt x="992" y="491"/>
                </a:lnTo>
                <a:lnTo>
                  <a:pt x="992" y="452"/>
                </a:lnTo>
                <a:lnTo>
                  <a:pt x="993" y="424"/>
                </a:lnTo>
                <a:lnTo>
                  <a:pt x="993" y="497"/>
                </a:lnTo>
                <a:lnTo>
                  <a:pt x="993" y="495"/>
                </a:lnTo>
                <a:lnTo>
                  <a:pt x="993" y="499"/>
                </a:lnTo>
                <a:lnTo>
                  <a:pt x="993" y="490"/>
                </a:lnTo>
                <a:lnTo>
                  <a:pt x="994" y="499"/>
                </a:lnTo>
                <a:lnTo>
                  <a:pt x="994" y="499"/>
                </a:lnTo>
                <a:lnTo>
                  <a:pt x="995" y="498"/>
                </a:lnTo>
                <a:lnTo>
                  <a:pt x="995" y="499"/>
                </a:lnTo>
                <a:lnTo>
                  <a:pt x="995" y="377"/>
                </a:lnTo>
                <a:lnTo>
                  <a:pt x="996" y="447"/>
                </a:lnTo>
                <a:lnTo>
                  <a:pt x="996" y="386"/>
                </a:lnTo>
                <a:lnTo>
                  <a:pt x="997" y="492"/>
                </a:lnTo>
                <a:lnTo>
                  <a:pt x="997" y="490"/>
                </a:lnTo>
                <a:lnTo>
                  <a:pt x="997" y="491"/>
                </a:lnTo>
                <a:lnTo>
                  <a:pt x="998" y="494"/>
                </a:lnTo>
                <a:lnTo>
                  <a:pt x="998" y="450"/>
                </a:lnTo>
                <a:lnTo>
                  <a:pt x="998" y="491"/>
                </a:lnTo>
                <a:lnTo>
                  <a:pt x="998" y="492"/>
                </a:lnTo>
                <a:lnTo>
                  <a:pt x="998" y="492"/>
                </a:lnTo>
                <a:lnTo>
                  <a:pt x="998" y="499"/>
                </a:lnTo>
                <a:lnTo>
                  <a:pt x="999" y="495"/>
                </a:lnTo>
                <a:lnTo>
                  <a:pt x="999" y="498"/>
                </a:lnTo>
                <a:lnTo>
                  <a:pt x="1000" y="497"/>
                </a:lnTo>
                <a:lnTo>
                  <a:pt x="1000" y="499"/>
                </a:lnTo>
                <a:lnTo>
                  <a:pt x="1000" y="499"/>
                </a:lnTo>
                <a:lnTo>
                  <a:pt x="1000" y="499"/>
                </a:lnTo>
                <a:lnTo>
                  <a:pt x="1001" y="499"/>
                </a:lnTo>
                <a:lnTo>
                  <a:pt x="1001" y="488"/>
                </a:lnTo>
                <a:lnTo>
                  <a:pt x="1001" y="488"/>
                </a:lnTo>
                <a:lnTo>
                  <a:pt x="1001" y="488"/>
                </a:lnTo>
                <a:lnTo>
                  <a:pt x="1002" y="498"/>
                </a:lnTo>
                <a:lnTo>
                  <a:pt x="1002" y="445"/>
                </a:lnTo>
                <a:lnTo>
                  <a:pt x="1002" y="497"/>
                </a:lnTo>
                <a:lnTo>
                  <a:pt x="1002" y="497"/>
                </a:lnTo>
                <a:lnTo>
                  <a:pt x="1003" y="499"/>
                </a:lnTo>
                <a:lnTo>
                  <a:pt x="1003" y="431"/>
                </a:lnTo>
                <a:lnTo>
                  <a:pt x="1003" y="498"/>
                </a:lnTo>
                <a:lnTo>
                  <a:pt x="1004" y="495"/>
                </a:lnTo>
                <a:lnTo>
                  <a:pt x="1004" y="499"/>
                </a:lnTo>
                <a:lnTo>
                  <a:pt x="1004" y="459"/>
                </a:lnTo>
                <a:lnTo>
                  <a:pt x="1005" y="488"/>
                </a:lnTo>
                <a:lnTo>
                  <a:pt x="1005" y="486"/>
                </a:lnTo>
                <a:lnTo>
                  <a:pt x="1005" y="449"/>
                </a:lnTo>
                <a:lnTo>
                  <a:pt x="1006" y="490"/>
                </a:lnTo>
                <a:lnTo>
                  <a:pt x="1006" y="489"/>
                </a:lnTo>
                <a:lnTo>
                  <a:pt x="1006" y="489"/>
                </a:lnTo>
                <a:lnTo>
                  <a:pt x="1007" y="457"/>
                </a:lnTo>
                <a:lnTo>
                  <a:pt x="1007" y="494"/>
                </a:lnTo>
                <a:lnTo>
                  <a:pt x="1007" y="493"/>
                </a:lnTo>
                <a:lnTo>
                  <a:pt x="1007" y="493"/>
                </a:lnTo>
                <a:lnTo>
                  <a:pt x="1007" y="455"/>
                </a:lnTo>
                <a:lnTo>
                  <a:pt x="1008" y="499"/>
                </a:lnTo>
                <a:lnTo>
                  <a:pt x="1008" y="498"/>
                </a:lnTo>
                <a:lnTo>
                  <a:pt x="1008" y="498"/>
                </a:lnTo>
                <a:lnTo>
                  <a:pt x="1009" y="499"/>
                </a:lnTo>
                <a:lnTo>
                  <a:pt x="1009" y="495"/>
                </a:lnTo>
                <a:lnTo>
                  <a:pt x="1009" y="495"/>
                </a:lnTo>
                <a:lnTo>
                  <a:pt x="1009" y="496"/>
                </a:lnTo>
                <a:lnTo>
                  <a:pt x="1010" y="499"/>
                </a:lnTo>
                <a:lnTo>
                  <a:pt x="1010" y="496"/>
                </a:lnTo>
                <a:lnTo>
                  <a:pt x="1010" y="499"/>
                </a:lnTo>
                <a:lnTo>
                  <a:pt x="1010" y="499"/>
                </a:lnTo>
                <a:lnTo>
                  <a:pt x="1011" y="416"/>
                </a:lnTo>
                <a:lnTo>
                  <a:pt x="1011" y="483"/>
                </a:lnTo>
                <a:lnTo>
                  <a:pt x="1012" y="483"/>
                </a:lnTo>
                <a:lnTo>
                  <a:pt x="1012" y="496"/>
                </a:lnTo>
                <a:lnTo>
                  <a:pt x="1013" y="426"/>
                </a:lnTo>
                <a:lnTo>
                  <a:pt x="1013" y="463"/>
                </a:lnTo>
                <a:lnTo>
                  <a:pt x="1013" y="467"/>
                </a:lnTo>
                <a:lnTo>
                  <a:pt x="1013" y="499"/>
                </a:lnTo>
                <a:lnTo>
                  <a:pt x="1014" y="497"/>
                </a:lnTo>
                <a:lnTo>
                  <a:pt x="1014" y="498"/>
                </a:lnTo>
                <a:lnTo>
                  <a:pt x="1014" y="499"/>
                </a:lnTo>
                <a:lnTo>
                  <a:pt x="1015" y="456"/>
                </a:lnTo>
                <a:lnTo>
                  <a:pt x="1015" y="456"/>
                </a:lnTo>
                <a:lnTo>
                  <a:pt x="1015" y="456"/>
                </a:lnTo>
                <a:lnTo>
                  <a:pt x="1015" y="494"/>
                </a:lnTo>
                <a:lnTo>
                  <a:pt x="1016" y="410"/>
                </a:lnTo>
                <a:lnTo>
                  <a:pt x="1016" y="436"/>
                </a:lnTo>
                <a:lnTo>
                  <a:pt x="1016" y="439"/>
                </a:lnTo>
                <a:lnTo>
                  <a:pt x="1017" y="494"/>
                </a:lnTo>
                <a:lnTo>
                  <a:pt x="1017" y="492"/>
                </a:lnTo>
                <a:lnTo>
                  <a:pt x="1017" y="492"/>
                </a:lnTo>
                <a:lnTo>
                  <a:pt x="1017" y="494"/>
                </a:lnTo>
                <a:lnTo>
                  <a:pt x="1018" y="427"/>
                </a:lnTo>
                <a:lnTo>
                  <a:pt x="1018" y="492"/>
                </a:lnTo>
                <a:lnTo>
                  <a:pt x="1019" y="491"/>
                </a:lnTo>
                <a:lnTo>
                  <a:pt x="1019" y="490"/>
                </a:lnTo>
                <a:lnTo>
                  <a:pt x="1019" y="494"/>
                </a:lnTo>
                <a:lnTo>
                  <a:pt x="1019" y="494"/>
                </a:lnTo>
                <a:lnTo>
                  <a:pt x="1020" y="492"/>
                </a:lnTo>
                <a:lnTo>
                  <a:pt x="1021" y="499"/>
                </a:lnTo>
                <a:lnTo>
                  <a:pt x="1021" y="498"/>
                </a:lnTo>
                <a:lnTo>
                  <a:pt x="1021" y="499"/>
                </a:lnTo>
                <a:lnTo>
                  <a:pt x="1021" y="499"/>
                </a:lnTo>
                <a:lnTo>
                  <a:pt x="1021" y="496"/>
                </a:lnTo>
                <a:lnTo>
                  <a:pt x="1022" y="498"/>
                </a:lnTo>
                <a:lnTo>
                  <a:pt x="1022" y="498"/>
                </a:lnTo>
                <a:lnTo>
                  <a:pt x="1022" y="495"/>
                </a:lnTo>
                <a:lnTo>
                  <a:pt x="1022" y="499"/>
                </a:lnTo>
                <a:lnTo>
                  <a:pt x="1023" y="498"/>
                </a:lnTo>
                <a:lnTo>
                  <a:pt x="1023" y="498"/>
                </a:lnTo>
                <a:lnTo>
                  <a:pt x="1023" y="257"/>
                </a:lnTo>
                <a:lnTo>
                  <a:pt x="1024" y="470"/>
                </a:lnTo>
                <a:lnTo>
                  <a:pt x="1024" y="493"/>
                </a:lnTo>
                <a:lnTo>
                  <a:pt x="1025" y="497"/>
                </a:lnTo>
                <a:lnTo>
                  <a:pt x="1025" y="427"/>
                </a:lnTo>
                <a:lnTo>
                  <a:pt x="1025" y="464"/>
                </a:lnTo>
                <a:lnTo>
                  <a:pt x="1025" y="464"/>
                </a:lnTo>
                <a:lnTo>
                  <a:pt x="1025" y="460"/>
                </a:lnTo>
                <a:lnTo>
                  <a:pt x="1026" y="499"/>
                </a:lnTo>
                <a:lnTo>
                  <a:pt x="1026" y="494"/>
                </a:lnTo>
                <a:lnTo>
                  <a:pt x="1027" y="492"/>
                </a:lnTo>
                <a:lnTo>
                  <a:pt x="1027" y="499"/>
                </a:lnTo>
                <a:lnTo>
                  <a:pt x="1027" y="498"/>
                </a:lnTo>
                <a:lnTo>
                  <a:pt x="1028" y="496"/>
                </a:lnTo>
                <a:lnTo>
                  <a:pt x="1028" y="477"/>
                </a:lnTo>
                <a:lnTo>
                  <a:pt x="1028" y="497"/>
                </a:lnTo>
                <a:lnTo>
                  <a:pt x="1029" y="484"/>
                </a:lnTo>
                <a:lnTo>
                  <a:pt x="1029" y="485"/>
                </a:lnTo>
                <a:lnTo>
                  <a:pt x="1029" y="478"/>
                </a:lnTo>
                <a:lnTo>
                  <a:pt x="1029" y="494"/>
                </a:lnTo>
                <a:lnTo>
                  <a:pt x="1030" y="492"/>
                </a:lnTo>
                <a:lnTo>
                  <a:pt x="1030" y="493"/>
                </a:lnTo>
                <a:lnTo>
                  <a:pt x="1030" y="468"/>
                </a:lnTo>
                <a:lnTo>
                  <a:pt x="1031" y="494"/>
                </a:lnTo>
                <a:lnTo>
                  <a:pt x="1031" y="491"/>
                </a:lnTo>
                <a:lnTo>
                  <a:pt x="1031" y="492"/>
                </a:lnTo>
                <a:lnTo>
                  <a:pt x="1031" y="495"/>
                </a:lnTo>
                <a:lnTo>
                  <a:pt x="1032" y="459"/>
                </a:lnTo>
                <a:lnTo>
                  <a:pt x="1032" y="492"/>
                </a:lnTo>
                <a:lnTo>
                  <a:pt x="1032" y="492"/>
                </a:lnTo>
                <a:lnTo>
                  <a:pt x="1032" y="491"/>
                </a:lnTo>
                <a:lnTo>
                  <a:pt x="1033" y="498"/>
                </a:lnTo>
                <a:lnTo>
                  <a:pt x="1034" y="498"/>
                </a:lnTo>
                <a:lnTo>
                  <a:pt x="1034" y="499"/>
                </a:lnTo>
                <a:lnTo>
                  <a:pt x="1034" y="493"/>
                </a:lnTo>
                <a:lnTo>
                  <a:pt x="1034" y="497"/>
                </a:lnTo>
                <a:lnTo>
                  <a:pt x="1035" y="497"/>
                </a:lnTo>
                <a:lnTo>
                  <a:pt x="1035" y="495"/>
                </a:lnTo>
                <a:lnTo>
                  <a:pt x="1035" y="498"/>
                </a:lnTo>
                <a:lnTo>
                  <a:pt x="1036" y="497"/>
                </a:lnTo>
                <a:lnTo>
                  <a:pt x="1036" y="497"/>
                </a:lnTo>
                <a:lnTo>
                  <a:pt x="1036" y="498"/>
                </a:lnTo>
                <a:lnTo>
                  <a:pt x="1036" y="483"/>
                </a:lnTo>
                <a:lnTo>
                  <a:pt x="1037" y="494"/>
                </a:lnTo>
                <a:lnTo>
                  <a:pt x="1037" y="497"/>
                </a:lnTo>
                <a:lnTo>
                  <a:pt x="1038" y="464"/>
                </a:lnTo>
                <a:lnTo>
                  <a:pt x="1038" y="499"/>
                </a:lnTo>
                <a:lnTo>
                  <a:pt x="1038" y="499"/>
                </a:lnTo>
                <a:lnTo>
                  <a:pt x="1038" y="464"/>
                </a:lnTo>
                <a:lnTo>
                  <a:pt x="1039" y="499"/>
                </a:lnTo>
                <a:lnTo>
                  <a:pt x="1039" y="498"/>
                </a:lnTo>
                <a:lnTo>
                  <a:pt x="1039" y="498"/>
                </a:lnTo>
                <a:lnTo>
                  <a:pt x="1039" y="499"/>
                </a:lnTo>
                <a:lnTo>
                  <a:pt x="1040" y="452"/>
                </a:lnTo>
                <a:lnTo>
                  <a:pt x="1040" y="484"/>
                </a:lnTo>
                <a:lnTo>
                  <a:pt x="1040" y="484"/>
                </a:lnTo>
                <a:lnTo>
                  <a:pt x="1041" y="494"/>
                </a:lnTo>
                <a:lnTo>
                  <a:pt x="1041" y="482"/>
                </a:lnTo>
                <a:lnTo>
                  <a:pt x="1041" y="483"/>
                </a:lnTo>
                <a:lnTo>
                  <a:pt x="1041" y="483"/>
                </a:lnTo>
                <a:lnTo>
                  <a:pt x="1042" y="496"/>
                </a:lnTo>
                <a:lnTo>
                  <a:pt x="1042" y="492"/>
                </a:lnTo>
                <a:lnTo>
                  <a:pt x="1043" y="494"/>
                </a:lnTo>
                <a:lnTo>
                  <a:pt x="1043" y="496"/>
                </a:lnTo>
                <a:lnTo>
                  <a:pt x="1043" y="491"/>
                </a:lnTo>
                <a:lnTo>
                  <a:pt x="1044" y="493"/>
                </a:lnTo>
                <a:lnTo>
                  <a:pt x="1044" y="492"/>
                </a:lnTo>
                <a:lnTo>
                  <a:pt x="1044" y="490"/>
                </a:lnTo>
                <a:lnTo>
                  <a:pt x="1044" y="499"/>
                </a:lnTo>
                <a:lnTo>
                  <a:pt x="1045" y="497"/>
                </a:lnTo>
                <a:lnTo>
                  <a:pt x="1045" y="498"/>
                </a:lnTo>
                <a:lnTo>
                  <a:pt x="1045" y="499"/>
                </a:lnTo>
                <a:lnTo>
                  <a:pt x="1046" y="495"/>
                </a:lnTo>
                <a:lnTo>
                  <a:pt x="1046" y="498"/>
                </a:lnTo>
                <a:lnTo>
                  <a:pt x="1046" y="498"/>
                </a:lnTo>
                <a:lnTo>
                  <a:pt x="1046" y="499"/>
                </a:lnTo>
                <a:lnTo>
                  <a:pt x="1046" y="495"/>
                </a:lnTo>
                <a:lnTo>
                  <a:pt x="1047" y="499"/>
                </a:lnTo>
                <a:lnTo>
                  <a:pt x="1047" y="498"/>
                </a:lnTo>
                <a:lnTo>
                  <a:pt x="1048" y="499"/>
                </a:lnTo>
                <a:lnTo>
                  <a:pt x="1048" y="451"/>
                </a:lnTo>
                <a:lnTo>
                  <a:pt x="1048" y="495"/>
                </a:lnTo>
                <a:lnTo>
                  <a:pt x="1048" y="495"/>
                </a:lnTo>
                <a:lnTo>
                  <a:pt x="1049" y="499"/>
                </a:lnTo>
                <a:lnTo>
                  <a:pt x="1049" y="426"/>
                </a:lnTo>
                <a:lnTo>
                  <a:pt x="1049" y="463"/>
                </a:lnTo>
                <a:lnTo>
                  <a:pt x="1049" y="465"/>
                </a:lnTo>
                <a:lnTo>
                  <a:pt x="1050" y="499"/>
                </a:lnTo>
                <a:lnTo>
                  <a:pt x="1050" y="413"/>
                </a:lnTo>
                <a:lnTo>
                  <a:pt x="1050" y="413"/>
                </a:lnTo>
                <a:lnTo>
                  <a:pt x="1051" y="413"/>
                </a:lnTo>
                <a:lnTo>
                  <a:pt x="1051" y="497"/>
                </a:lnTo>
                <a:lnTo>
                  <a:pt x="1052" y="424"/>
                </a:lnTo>
                <a:lnTo>
                  <a:pt x="1052" y="452"/>
                </a:lnTo>
                <a:lnTo>
                  <a:pt x="1052" y="452"/>
                </a:lnTo>
                <a:lnTo>
                  <a:pt x="1052" y="497"/>
                </a:lnTo>
                <a:lnTo>
                  <a:pt x="1053" y="486"/>
                </a:lnTo>
                <a:lnTo>
                  <a:pt x="1053" y="486"/>
                </a:lnTo>
                <a:lnTo>
                  <a:pt x="1053" y="496"/>
                </a:lnTo>
                <a:lnTo>
                  <a:pt x="1053" y="464"/>
                </a:lnTo>
                <a:lnTo>
                  <a:pt x="1054" y="495"/>
                </a:lnTo>
                <a:lnTo>
                  <a:pt x="1054" y="494"/>
                </a:lnTo>
                <a:lnTo>
                  <a:pt x="1054" y="496"/>
                </a:lnTo>
                <a:lnTo>
                  <a:pt x="1055" y="493"/>
                </a:lnTo>
                <a:lnTo>
                  <a:pt x="1055" y="494"/>
                </a:lnTo>
                <a:lnTo>
                  <a:pt x="1055" y="494"/>
                </a:lnTo>
                <a:lnTo>
                  <a:pt x="1055" y="491"/>
                </a:lnTo>
                <a:lnTo>
                  <a:pt x="1056" y="499"/>
                </a:lnTo>
                <a:lnTo>
                  <a:pt x="1056" y="498"/>
                </a:lnTo>
                <a:lnTo>
                  <a:pt x="1056" y="498"/>
                </a:lnTo>
                <a:lnTo>
                  <a:pt x="1056" y="499"/>
                </a:lnTo>
                <a:lnTo>
                  <a:pt x="1057" y="494"/>
                </a:lnTo>
                <a:lnTo>
                  <a:pt x="1057" y="498"/>
                </a:lnTo>
                <a:lnTo>
                  <a:pt x="1058" y="498"/>
                </a:lnTo>
                <a:lnTo>
                  <a:pt x="1058" y="499"/>
                </a:lnTo>
                <a:lnTo>
                  <a:pt x="1058" y="495"/>
                </a:lnTo>
                <a:lnTo>
                  <a:pt x="1058" y="499"/>
                </a:lnTo>
                <a:lnTo>
                  <a:pt x="1059" y="498"/>
                </a:lnTo>
                <a:lnTo>
                  <a:pt x="1059" y="499"/>
                </a:lnTo>
                <a:lnTo>
                  <a:pt x="1060" y="484"/>
                </a:lnTo>
                <a:lnTo>
                  <a:pt x="1060" y="487"/>
                </a:lnTo>
                <a:lnTo>
                  <a:pt x="1060" y="488"/>
                </a:lnTo>
                <a:lnTo>
                  <a:pt x="1060" y="452"/>
                </a:lnTo>
                <a:lnTo>
                  <a:pt x="1060" y="497"/>
                </a:lnTo>
                <a:lnTo>
                  <a:pt x="1061" y="497"/>
                </a:lnTo>
                <a:lnTo>
                  <a:pt x="1061" y="498"/>
                </a:lnTo>
                <a:lnTo>
                  <a:pt x="1061" y="463"/>
                </a:lnTo>
                <a:lnTo>
                  <a:pt x="1062" y="499"/>
                </a:lnTo>
                <a:lnTo>
                  <a:pt x="1062" y="498"/>
                </a:lnTo>
                <a:lnTo>
                  <a:pt x="1062" y="499"/>
                </a:lnTo>
                <a:lnTo>
                  <a:pt x="1062" y="499"/>
                </a:lnTo>
                <a:lnTo>
                  <a:pt x="1063" y="259"/>
                </a:lnTo>
                <a:lnTo>
                  <a:pt x="1063" y="497"/>
                </a:lnTo>
                <a:lnTo>
                  <a:pt x="1063" y="490"/>
                </a:lnTo>
                <a:lnTo>
                  <a:pt x="1064" y="496"/>
                </a:lnTo>
                <a:lnTo>
                  <a:pt x="1064" y="484"/>
                </a:lnTo>
                <a:lnTo>
                  <a:pt x="1064" y="494"/>
                </a:lnTo>
                <a:lnTo>
                  <a:pt x="1064" y="494"/>
                </a:lnTo>
                <a:lnTo>
                  <a:pt x="1065" y="497"/>
                </a:lnTo>
                <a:lnTo>
                  <a:pt x="1065" y="472"/>
                </a:lnTo>
                <a:lnTo>
                  <a:pt x="1065" y="494"/>
                </a:lnTo>
                <a:lnTo>
                  <a:pt x="1066" y="494"/>
                </a:lnTo>
                <a:lnTo>
                  <a:pt x="1066" y="496"/>
                </a:lnTo>
                <a:lnTo>
                  <a:pt x="1066" y="458"/>
                </a:lnTo>
                <a:lnTo>
                  <a:pt x="1066" y="494"/>
                </a:lnTo>
                <a:lnTo>
                  <a:pt x="1066" y="495"/>
                </a:lnTo>
                <a:lnTo>
                  <a:pt x="1067" y="493"/>
                </a:lnTo>
                <a:lnTo>
                  <a:pt x="1068" y="499"/>
                </a:lnTo>
                <a:lnTo>
                  <a:pt x="1068" y="499"/>
                </a:lnTo>
                <a:lnTo>
                  <a:pt x="1068" y="498"/>
                </a:lnTo>
                <a:lnTo>
                  <a:pt x="1068" y="499"/>
                </a:lnTo>
                <a:lnTo>
                  <a:pt x="1068" y="495"/>
                </a:lnTo>
                <a:lnTo>
                  <a:pt x="1069" y="499"/>
                </a:lnTo>
                <a:lnTo>
                  <a:pt x="1069" y="499"/>
                </a:lnTo>
                <a:lnTo>
                  <a:pt x="1069" y="497"/>
                </a:lnTo>
                <a:lnTo>
                  <a:pt x="1070" y="499"/>
                </a:lnTo>
                <a:lnTo>
                  <a:pt x="1070" y="498"/>
                </a:lnTo>
                <a:lnTo>
                  <a:pt x="1070" y="498"/>
                </a:lnTo>
                <a:lnTo>
                  <a:pt x="1070" y="499"/>
                </a:lnTo>
                <a:lnTo>
                  <a:pt x="1071" y="450"/>
                </a:lnTo>
                <a:lnTo>
                  <a:pt x="1071" y="484"/>
                </a:lnTo>
                <a:lnTo>
                  <a:pt x="1071" y="485"/>
                </a:lnTo>
                <a:lnTo>
                  <a:pt x="1072" y="495"/>
                </a:lnTo>
                <a:lnTo>
                  <a:pt x="1072" y="425"/>
                </a:lnTo>
                <a:lnTo>
                  <a:pt x="1072" y="468"/>
                </a:lnTo>
                <a:lnTo>
                  <a:pt x="1072" y="484"/>
                </a:lnTo>
                <a:lnTo>
                  <a:pt x="1073" y="499"/>
                </a:lnTo>
                <a:lnTo>
                  <a:pt x="1073" y="466"/>
                </a:lnTo>
                <a:lnTo>
                  <a:pt x="1074" y="464"/>
                </a:lnTo>
                <a:lnTo>
                  <a:pt x="1074" y="499"/>
                </a:lnTo>
                <a:lnTo>
                  <a:pt x="1074" y="429"/>
                </a:lnTo>
                <a:lnTo>
                  <a:pt x="1074" y="464"/>
                </a:lnTo>
                <a:lnTo>
                  <a:pt x="1074" y="467"/>
                </a:lnTo>
                <a:lnTo>
                  <a:pt x="1075" y="499"/>
                </a:lnTo>
                <a:lnTo>
                  <a:pt x="1075" y="416"/>
                </a:lnTo>
                <a:lnTo>
                  <a:pt x="1076" y="481"/>
                </a:lnTo>
                <a:lnTo>
                  <a:pt x="1076" y="484"/>
                </a:lnTo>
                <a:lnTo>
                  <a:pt x="1076" y="405"/>
                </a:lnTo>
                <a:lnTo>
                  <a:pt x="1077" y="492"/>
                </a:lnTo>
                <a:lnTo>
                  <a:pt x="1077" y="484"/>
                </a:lnTo>
                <a:lnTo>
                  <a:pt x="1077" y="484"/>
                </a:lnTo>
                <a:lnTo>
                  <a:pt x="1078" y="438"/>
                </a:lnTo>
                <a:lnTo>
                  <a:pt x="1078" y="492"/>
                </a:lnTo>
                <a:lnTo>
                  <a:pt x="1078" y="492"/>
                </a:lnTo>
                <a:lnTo>
                  <a:pt x="1078" y="493"/>
                </a:lnTo>
                <a:lnTo>
                  <a:pt x="1079" y="462"/>
                </a:lnTo>
                <a:lnTo>
                  <a:pt x="1079" y="496"/>
                </a:lnTo>
                <a:lnTo>
                  <a:pt x="1079" y="497"/>
                </a:lnTo>
                <a:lnTo>
                  <a:pt x="1079" y="495"/>
                </a:lnTo>
                <a:lnTo>
                  <a:pt x="1080" y="499"/>
                </a:lnTo>
                <a:lnTo>
                  <a:pt x="1080" y="497"/>
                </a:lnTo>
                <a:lnTo>
                  <a:pt x="1080" y="497"/>
                </a:lnTo>
                <a:lnTo>
                  <a:pt x="1081" y="499"/>
                </a:lnTo>
                <a:lnTo>
                  <a:pt x="1081" y="496"/>
                </a:lnTo>
                <a:lnTo>
                  <a:pt x="1081" y="497"/>
                </a:lnTo>
                <a:lnTo>
                  <a:pt x="1082" y="495"/>
                </a:lnTo>
                <a:lnTo>
                  <a:pt x="1082" y="499"/>
                </a:lnTo>
                <a:lnTo>
                  <a:pt x="1082" y="498"/>
                </a:lnTo>
                <a:lnTo>
                  <a:pt x="1082" y="498"/>
                </a:lnTo>
                <a:lnTo>
                  <a:pt x="1083" y="499"/>
                </a:lnTo>
                <a:lnTo>
                  <a:pt x="1084" y="450"/>
                </a:lnTo>
                <a:lnTo>
                  <a:pt x="1084" y="487"/>
                </a:lnTo>
                <a:lnTo>
                  <a:pt x="1084" y="481"/>
                </a:lnTo>
                <a:lnTo>
                  <a:pt x="1084" y="374"/>
                </a:lnTo>
                <a:lnTo>
                  <a:pt x="1085" y="499"/>
                </a:lnTo>
                <a:lnTo>
                  <a:pt x="1085" y="499"/>
                </a:lnTo>
                <a:lnTo>
                  <a:pt x="1085" y="496"/>
                </a:lnTo>
                <a:lnTo>
                  <a:pt x="1086" y="499"/>
                </a:lnTo>
                <a:lnTo>
                  <a:pt x="1086" y="499"/>
                </a:lnTo>
                <a:lnTo>
                  <a:pt x="1086" y="499"/>
                </a:lnTo>
                <a:lnTo>
                  <a:pt x="1086" y="499"/>
                </a:lnTo>
                <a:lnTo>
                  <a:pt x="1087" y="494"/>
                </a:lnTo>
                <a:lnTo>
                  <a:pt x="1087" y="497"/>
                </a:lnTo>
                <a:lnTo>
                  <a:pt x="1087" y="497"/>
                </a:lnTo>
                <a:lnTo>
                  <a:pt x="1088" y="498"/>
                </a:lnTo>
                <a:lnTo>
                  <a:pt x="1088" y="488"/>
                </a:lnTo>
                <a:lnTo>
                  <a:pt x="1088" y="489"/>
                </a:lnTo>
                <a:lnTo>
                  <a:pt x="1088" y="489"/>
                </a:lnTo>
                <a:lnTo>
                  <a:pt x="1089" y="488"/>
                </a:lnTo>
                <a:lnTo>
                  <a:pt x="1089" y="497"/>
                </a:lnTo>
                <a:lnTo>
                  <a:pt x="1089" y="488"/>
                </a:lnTo>
                <a:lnTo>
                  <a:pt x="1090" y="486"/>
                </a:lnTo>
                <a:lnTo>
                  <a:pt x="1090" y="485"/>
                </a:lnTo>
                <a:lnTo>
                  <a:pt x="1090" y="498"/>
                </a:lnTo>
                <a:lnTo>
                  <a:pt x="1090" y="497"/>
                </a:lnTo>
                <a:lnTo>
                  <a:pt x="1091" y="497"/>
                </a:lnTo>
                <a:lnTo>
                  <a:pt x="1091" y="486"/>
                </a:lnTo>
                <a:lnTo>
                  <a:pt x="1091" y="498"/>
                </a:lnTo>
                <a:lnTo>
                  <a:pt x="1092" y="497"/>
                </a:lnTo>
                <a:lnTo>
                  <a:pt x="1092" y="497"/>
                </a:lnTo>
                <a:lnTo>
                  <a:pt x="1093" y="499"/>
                </a:lnTo>
                <a:lnTo>
                  <a:pt x="1093" y="495"/>
                </a:lnTo>
                <a:lnTo>
                  <a:pt x="1093" y="495"/>
                </a:lnTo>
                <a:lnTo>
                  <a:pt x="1093" y="497"/>
                </a:lnTo>
                <a:lnTo>
                  <a:pt x="1093" y="497"/>
                </a:lnTo>
                <a:lnTo>
                  <a:pt x="1094" y="499"/>
                </a:lnTo>
                <a:lnTo>
                  <a:pt x="1094" y="498"/>
                </a:lnTo>
                <a:lnTo>
                  <a:pt x="1094" y="498"/>
                </a:lnTo>
                <a:lnTo>
                  <a:pt x="1094" y="495"/>
                </a:lnTo>
                <a:lnTo>
                  <a:pt x="1095" y="499"/>
                </a:lnTo>
                <a:lnTo>
                  <a:pt x="1095" y="498"/>
                </a:lnTo>
                <a:lnTo>
                  <a:pt x="1095" y="498"/>
                </a:lnTo>
                <a:lnTo>
                  <a:pt x="1096" y="495"/>
                </a:lnTo>
                <a:lnTo>
                  <a:pt x="1096" y="499"/>
                </a:lnTo>
                <a:lnTo>
                  <a:pt x="1096" y="498"/>
                </a:lnTo>
                <a:lnTo>
                  <a:pt x="1096" y="498"/>
                </a:lnTo>
                <a:lnTo>
                  <a:pt x="1096" y="499"/>
                </a:lnTo>
                <a:lnTo>
                  <a:pt x="1097" y="486"/>
                </a:lnTo>
                <a:lnTo>
                  <a:pt x="1097" y="489"/>
                </a:lnTo>
                <a:lnTo>
                  <a:pt x="1098" y="489"/>
                </a:lnTo>
                <a:lnTo>
                  <a:pt x="1098" y="489"/>
                </a:lnTo>
                <a:lnTo>
                  <a:pt x="1098" y="499"/>
                </a:lnTo>
                <a:lnTo>
                  <a:pt x="1099" y="499"/>
                </a:lnTo>
                <a:lnTo>
                  <a:pt x="1099" y="499"/>
                </a:lnTo>
                <a:lnTo>
                  <a:pt x="1100" y="492"/>
                </a:lnTo>
                <a:lnTo>
                  <a:pt x="1100" y="492"/>
                </a:lnTo>
                <a:lnTo>
                  <a:pt x="1100" y="490"/>
                </a:lnTo>
                <a:lnTo>
                  <a:pt x="1100" y="499"/>
                </a:lnTo>
                <a:lnTo>
                  <a:pt x="1101" y="497"/>
                </a:lnTo>
                <a:lnTo>
                  <a:pt x="1101" y="497"/>
                </a:lnTo>
                <a:lnTo>
                  <a:pt x="1101" y="499"/>
                </a:lnTo>
                <a:lnTo>
                  <a:pt x="1102" y="487"/>
                </a:lnTo>
                <a:lnTo>
                  <a:pt x="1102" y="489"/>
                </a:lnTo>
                <a:lnTo>
                  <a:pt x="1102" y="490"/>
                </a:lnTo>
                <a:lnTo>
                  <a:pt x="1103" y="497"/>
                </a:lnTo>
                <a:lnTo>
                  <a:pt x="1103" y="484"/>
                </a:lnTo>
                <a:lnTo>
                  <a:pt x="1103" y="484"/>
                </a:lnTo>
                <a:lnTo>
                  <a:pt x="1104" y="497"/>
                </a:lnTo>
                <a:lnTo>
                  <a:pt x="1104" y="449"/>
                </a:lnTo>
                <a:lnTo>
                  <a:pt x="1104" y="451"/>
                </a:lnTo>
                <a:lnTo>
                  <a:pt x="1104" y="486"/>
                </a:lnTo>
                <a:lnTo>
                  <a:pt x="1105" y="458"/>
                </a:lnTo>
                <a:lnTo>
                  <a:pt x="1105" y="494"/>
                </a:lnTo>
                <a:lnTo>
                  <a:pt x="1105" y="490"/>
                </a:lnTo>
                <a:lnTo>
                  <a:pt x="1105" y="492"/>
                </a:lnTo>
                <a:lnTo>
                  <a:pt x="1106" y="495"/>
                </a:lnTo>
                <a:lnTo>
                  <a:pt x="1106" y="494"/>
                </a:lnTo>
                <a:lnTo>
                  <a:pt x="1107" y="496"/>
                </a:lnTo>
                <a:lnTo>
                  <a:pt x="1107" y="494"/>
                </a:lnTo>
                <a:lnTo>
                  <a:pt x="1107" y="499"/>
                </a:lnTo>
                <a:lnTo>
                  <a:pt x="1108" y="497"/>
                </a:lnTo>
                <a:lnTo>
                  <a:pt x="1108" y="498"/>
                </a:lnTo>
                <a:lnTo>
                  <a:pt x="1108" y="499"/>
                </a:lnTo>
                <a:lnTo>
                  <a:pt x="1108" y="481"/>
                </a:lnTo>
                <a:lnTo>
                  <a:pt x="1109" y="497"/>
                </a:lnTo>
                <a:lnTo>
                  <a:pt x="1109" y="498"/>
                </a:lnTo>
                <a:lnTo>
                  <a:pt x="1110" y="494"/>
                </a:lnTo>
                <a:lnTo>
                  <a:pt x="1110" y="499"/>
                </a:lnTo>
                <a:lnTo>
                  <a:pt x="1110" y="498"/>
                </a:lnTo>
                <a:lnTo>
                  <a:pt x="1110" y="498"/>
                </a:lnTo>
                <a:lnTo>
                  <a:pt x="1110" y="499"/>
                </a:lnTo>
                <a:lnTo>
                  <a:pt x="1111" y="496"/>
                </a:lnTo>
                <a:lnTo>
                  <a:pt x="1111" y="497"/>
                </a:lnTo>
                <a:lnTo>
                  <a:pt x="1111" y="497"/>
                </a:lnTo>
                <a:lnTo>
                  <a:pt x="1112" y="498"/>
                </a:lnTo>
                <a:lnTo>
                  <a:pt x="1112" y="465"/>
                </a:lnTo>
                <a:lnTo>
                  <a:pt x="1112" y="484"/>
                </a:lnTo>
                <a:lnTo>
                  <a:pt x="1112" y="486"/>
                </a:lnTo>
                <a:lnTo>
                  <a:pt x="1113" y="427"/>
                </a:lnTo>
                <a:lnTo>
                  <a:pt x="1113" y="499"/>
                </a:lnTo>
                <a:lnTo>
                  <a:pt x="1113" y="497"/>
                </a:lnTo>
                <a:lnTo>
                  <a:pt x="1113" y="497"/>
                </a:lnTo>
                <a:lnTo>
                  <a:pt x="1114" y="431"/>
                </a:lnTo>
                <a:lnTo>
                  <a:pt x="1114" y="499"/>
                </a:lnTo>
                <a:lnTo>
                  <a:pt x="1115" y="494"/>
                </a:lnTo>
                <a:lnTo>
                  <a:pt x="1115" y="495"/>
                </a:lnTo>
                <a:lnTo>
                  <a:pt x="1115" y="472"/>
                </a:lnTo>
                <a:lnTo>
                  <a:pt x="1116" y="499"/>
                </a:lnTo>
                <a:lnTo>
                  <a:pt x="1116" y="498"/>
                </a:lnTo>
                <a:lnTo>
                  <a:pt x="1116" y="457"/>
                </a:lnTo>
                <a:lnTo>
                  <a:pt x="1117" y="498"/>
                </a:lnTo>
                <a:lnTo>
                  <a:pt x="1117" y="411"/>
                </a:lnTo>
                <a:lnTo>
                  <a:pt x="1117" y="435"/>
                </a:lnTo>
                <a:lnTo>
                  <a:pt x="1117" y="438"/>
                </a:lnTo>
                <a:lnTo>
                  <a:pt x="1117" y="486"/>
                </a:lnTo>
                <a:lnTo>
                  <a:pt x="1118" y="379"/>
                </a:lnTo>
                <a:lnTo>
                  <a:pt x="1118" y="405"/>
                </a:lnTo>
                <a:lnTo>
                  <a:pt x="1118" y="405"/>
                </a:lnTo>
                <a:lnTo>
                  <a:pt x="1118" y="385"/>
                </a:lnTo>
                <a:lnTo>
                  <a:pt x="1119" y="484"/>
                </a:lnTo>
                <a:lnTo>
                  <a:pt x="1119" y="464"/>
                </a:lnTo>
                <a:lnTo>
                  <a:pt x="1119" y="463"/>
                </a:lnTo>
                <a:lnTo>
                  <a:pt x="1120" y="493"/>
                </a:lnTo>
                <a:lnTo>
                  <a:pt x="1120" y="492"/>
                </a:lnTo>
                <a:lnTo>
                  <a:pt x="1121" y="493"/>
                </a:lnTo>
                <a:lnTo>
                  <a:pt x="1121" y="459"/>
                </a:lnTo>
                <a:lnTo>
                  <a:pt x="1121" y="493"/>
                </a:lnTo>
                <a:lnTo>
                  <a:pt x="1122" y="493"/>
                </a:lnTo>
                <a:lnTo>
                  <a:pt x="1122" y="372"/>
                </a:lnTo>
                <a:lnTo>
                  <a:pt x="1123" y="496"/>
                </a:lnTo>
                <a:lnTo>
                  <a:pt x="1123" y="464"/>
                </a:lnTo>
                <a:lnTo>
                  <a:pt x="1123" y="464"/>
                </a:lnTo>
                <a:lnTo>
                  <a:pt x="1123" y="499"/>
                </a:lnTo>
                <a:lnTo>
                  <a:pt x="1124" y="497"/>
                </a:lnTo>
                <a:lnTo>
                  <a:pt x="1124" y="497"/>
                </a:lnTo>
                <a:lnTo>
                  <a:pt x="1124" y="499"/>
                </a:lnTo>
                <a:lnTo>
                  <a:pt x="1125" y="484"/>
                </a:lnTo>
                <a:lnTo>
                  <a:pt x="1125" y="485"/>
                </a:lnTo>
                <a:lnTo>
                  <a:pt x="1126" y="425"/>
                </a:lnTo>
                <a:lnTo>
                  <a:pt x="1126" y="499"/>
                </a:lnTo>
                <a:lnTo>
                  <a:pt x="1126" y="494"/>
                </a:lnTo>
                <a:lnTo>
                  <a:pt x="1126" y="491"/>
                </a:lnTo>
                <a:lnTo>
                  <a:pt x="1127" y="499"/>
                </a:lnTo>
                <a:lnTo>
                  <a:pt x="1127" y="496"/>
                </a:lnTo>
                <a:lnTo>
                  <a:pt x="1127" y="496"/>
                </a:lnTo>
                <a:lnTo>
                  <a:pt x="1127" y="499"/>
                </a:lnTo>
                <a:lnTo>
                  <a:pt x="1128" y="463"/>
                </a:lnTo>
                <a:lnTo>
                  <a:pt x="1128" y="490"/>
                </a:lnTo>
                <a:lnTo>
                  <a:pt x="1129" y="490"/>
                </a:lnTo>
                <a:lnTo>
                  <a:pt x="1129" y="408"/>
                </a:lnTo>
                <a:lnTo>
                  <a:pt x="1129" y="482"/>
                </a:lnTo>
                <a:lnTo>
                  <a:pt x="1130" y="490"/>
                </a:lnTo>
                <a:lnTo>
                  <a:pt x="1130" y="449"/>
                </a:lnTo>
                <a:lnTo>
                  <a:pt x="1130" y="497"/>
                </a:lnTo>
                <a:lnTo>
                  <a:pt x="1131" y="496"/>
                </a:lnTo>
                <a:lnTo>
                  <a:pt x="1131" y="495"/>
                </a:lnTo>
                <a:lnTo>
                  <a:pt x="1131" y="494"/>
                </a:lnTo>
                <a:lnTo>
                  <a:pt x="1131" y="497"/>
                </a:lnTo>
                <a:lnTo>
                  <a:pt x="1132" y="497"/>
                </a:lnTo>
                <a:lnTo>
                  <a:pt x="1132" y="497"/>
                </a:lnTo>
                <a:lnTo>
                  <a:pt x="1133" y="499"/>
                </a:lnTo>
                <a:lnTo>
                  <a:pt x="1133" y="494"/>
                </a:lnTo>
                <a:lnTo>
                  <a:pt x="1133" y="496"/>
                </a:lnTo>
                <a:lnTo>
                  <a:pt x="1133" y="497"/>
                </a:lnTo>
                <a:lnTo>
                  <a:pt x="1134" y="499"/>
                </a:lnTo>
                <a:lnTo>
                  <a:pt x="1134" y="495"/>
                </a:lnTo>
                <a:lnTo>
                  <a:pt x="1134" y="498"/>
                </a:lnTo>
                <a:lnTo>
                  <a:pt x="1134" y="498"/>
                </a:lnTo>
                <a:lnTo>
                  <a:pt x="1135" y="499"/>
                </a:lnTo>
                <a:lnTo>
                  <a:pt x="1135" y="487"/>
                </a:lnTo>
                <a:lnTo>
                  <a:pt x="1135" y="489"/>
                </a:lnTo>
                <a:lnTo>
                  <a:pt x="1135" y="489"/>
                </a:lnTo>
                <a:lnTo>
                  <a:pt x="1136" y="465"/>
                </a:lnTo>
                <a:lnTo>
                  <a:pt x="1136" y="500"/>
                </a:lnTo>
                <a:lnTo>
                  <a:pt x="1136" y="498"/>
                </a:lnTo>
                <a:lnTo>
                  <a:pt x="1137" y="499"/>
                </a:lnTo>
                <a:lnTo>
                  <a:pt x="1137" y="499"/>
                </a:lnTo>
                <a:lnTo>
                  <a:pt x="1137" y="465"/>
                </a:lnTo>
                <a:lnTo>
                  <a:pt x="1137" y="499"/>
                </a:lnTo>
                <a:lnTo>
                  <a:pt x="1138" y="498"/>
                </a:lnTo>
                <a:lnTo>
                  <a:pt x="1138" y="466"/>
                </a:lnTo>
                <a:lnTo>
                  <a:pt x="1138" y="498"/>
                </a:lnTo>
                <a:lnTo>
                  <a:pt x="1139" y="485"/>
                </a:lnTo>
                <a:lnTo>
                  <a:pt x="1139" y="485"/>
                </a:lnTo>
                <a:lnTo>
                  <a:pt x="1139" y="496"/>
                </a:lnTo>
                <a:lnTo>
                  <a:pt x="1140" y="441"/>
                </a:lnTo>
                <a:lnTo>
                  <a:pt x="1140" y="476"/>
                </a:lnTo>
                <a:lnTo>
                  <a:pt x="1140" y="423"/>
                </a:lnTo>
                <a:lnTo>
                  <a:pt x="1140" y="495"/>
                </a:lnTo>
                <a:lnTo>
                  <a:pt x="1141" y="462"/>
                </a:lnTo>
                <a:lnTo>
                  <a:pt x="1141" y="463"/>
                </a:lnTo>
                <a:lnTo>
                  <a:pt x="1141" y="458"/>
                </a:lnTo>
                <a:lnTo>
                  <a:pt x="1142" y="498"/>
                </a:lnTo>
                <a:lnTo>
                  <a:pt x="1142" y="497"/>
                </a:lnTo>
                <a:lnTo>
                  <a:pt x="1142" y="497"/>
                </a:lnTo>
                <a:lnTo>
                  <a:pt x="1142" y="494"/>
                </a:lnTo>
                <a:lnTo>
                  <a:pt x="1143" y="498"/>
                </a:lnTo>
                <a:lnTo>
                  <a:pt x="1143" y="496"/>
                </a:lnTo>
                <a:lnTo>
                  <a:pt x="1143" y="495"/>
                </a:lnTo>
                <a:lnTo>
                  <a:pt x="1143" y="498"/>
                </a:lnTo>
                <a:lnTo>
                  <a:pt x="1143" y="473"/>
                </a:lnTo>
                <a:lnTo>
                  <a:pt x="1144" y="498"/>
                </a:lnTo>
                <a:lnTo>
                  <a:pt x="1144" y="498"/>
                </a:lnTo>
                <a:lnTo>
                  <a:pt x="1145" y="498"/>
                </a:lnTo>
                <a:lnTo>
                  <a:pt x="1145" y="254"/>
                </a:lnTo>
                <a:lnTo>
                  <a:pt x="1145" y="497"/>
                </a:lnTo>
                <a:lnTo>
                  <a:pt x="1146" y="497"/>
                </a:lnTo>
                <a:lnTo>
                  <a:pt x="1146" y="498"/>
                </a:lnTo>
                <a:lnTo>
                  <a:pt x="1146" y="465"/>
                </a:lnTo>
                <a:lnTo>
                  <a:pt x="1147" y="496"/>
                </a:lnTo>
                <a:lnTo>
                  <a:pt x="1147" y="496"/>
                </a:lnTo>
                <a:lnTo>
                  <a:pt x="1147" y="498"/>
                </a:lnTo>
                <a:lnTo>
                  <a:pt x="1147" y="479"/>
                </a:lnTo>
                <a:lnTo>
                  <a:pt x="1148" y="494"/>
                </a:lnTo>
                <a:lnTo>
                  <a:pt x="1148" y="495"/>
                </a:lnTo>
                <a:lnTo>
                  <a:pt x="1148" y="496"/>
                </a:lnTo>
                <a:lnTo>
                  <a:pt x="1148" y="410"/>
                </a:lnTo>
                <a:lnTo>
                  <a:pt x="1149" y="461"/>
                </a:lnTo>
                <a:lnTo>
                  <a:pt x="1149" y="464"/>
                </a:lnTo>
                <a:lnTo>
                  <a:pt x="1149" y="428"/>
                </a:lnTo>
                <a:lnTo>
                  <a:pt x="1149" y="490"/>
                </a:lnTo>
                <a:lnTo>
                  <a:pt x="1150" y="479"/>
                </a:lnTo>
                <a:lnTo>
                  <a:pt x="1150" y="446"/>
                </a:lnTo>
                <a:lnTo>
                  <a:pt x="1150" y="443"/>
                </a:lnTo>
                <a:lnTo>
                  <a:pt x="1151" y="491"/>
                </a:lnTo>
                <a:lnTo>
                  <a:pt x="1151" y="484"/>
                </a:lnTo>
                <a:lnTo>
                  <a:pt x="1151" y="482"/>
                </a:lnTo>
                <a:lnTo>
                  <a:pt x="1151" y="491"/>
                </a:lnTo>
                <a:lnTo>
                  <a:pt x="1151" y="380"/>
                </a:lnTo>
                <a:lnTo>
                  <a:pt x="1152" y="489"/>
                </a:lnTo>
                <a:lnTo>
                  <a:pt x="1152" y="489"/>
                </a:lnTo>
                <a:lnTo>
                  <a:pt x="1153" y="453"/>
                </a:lnTo>
                <a:lnTo>
                  <a:pt x="1153" y="491"/>
                </a:lnTo>
                <a:lnTo>
                  <a:pt x="1153" y="489"/>
                </a:lnTo>
                <a:lnTo>
                  <a:pt x="1154" y="490"/>
                </a:lnTo>
                <a:lnTo>
                  <a:pt x="1154" y="489"/>
                </a:lnTo>
                <a:lnTo>
                  <a:pt x="1155" y="498"/>
                </a:lnTo>
                <a:lnTo>
                  <a:pt x="1155" y="498"/>
                </a:lnTo>
                <a:lnTo>
                  <a:pt x="1155" y="496"/>
                </a:lnTo>
                <a:lnTo>
                  <a:pt x="1156" y="498"/>
                </a:lnTo>
                <a:lnTo>
                  <a:pt x="1156" y="498"/>
                </a:lnTo>
                <a:lnTo>
                  <a:pt x="1156" y="494"/>
                </a:lnTo>
                <a:lnTo>
                  <a:pt x="1157" y="498"/>
                </a:lnTo>
                <a:lnTo>
                  <a:pt x="1157" y="498"/>
                </a:lnTo>
                <a:lnTo>
                  <a:pt x="1157" y="498"/>
                </a:lnTo>
                <a:lnTo>
                  <a:pt x="1158" y="465"/>
                </a:lnTo>
                <a:lnTo>
                  <a:pt x="1158" y="496"/>
                </a:lnTo>
                <a:lnTo>
                  <a:pt x="1158" y="482"/>
                </a:lnTo>
                <a:lnTo>
                  <a:pt x="1159" y="452"/>
                </a:lnTo>
                <a:lnTo>
                  <a:pt x="1159" y="495"/>
                </a:lnTo>
                <a:lnTo>
                  <a:pt x="1159" y="487"/>
                </a:lnTo>
                <a:lnTo>
                  <a:pt x="1159" y="487"/>
                </a:lnTo>
                <a:lnTo>
                  <a:pt x="1160" y="499"/>
                </a:lnTo>
                <a:lnTo>
                  <a:pt x="1160" y="498"/>
                </a:lnTo>
                <a:lnTo>
                  <a:pt x="1161" y="497"/>
                </a:lnTo>
                <a:lnTo>
                  <a:pt x="1161" y="494"/>
                </a:lnTo>
                <a:lnTo>
                  <a:pt x="1161" y="499"/>
                </a:lnTo>
                <a:lnTo>
                  <a:pt x="1161" y="498"/>
                </a:lnTo>
                <a:lnTo>
                  <a:pt x="1162" y="498"/>
                </a:lnTo>
                <a:lnTo>
                  <a:pt x="1163" y="421"/>
                </a:lnTo>
                <a:lnTo>
                  <a:pt x="1163" y="482"/>
                </a:lnTo>
                <a:lnTo>
                  <a:pt x="1163" y="480"/>
                </a:lnTo>
                <a:lnTo>
                  <a:pt x="1163" y="477"/>
                </a:lnTo>
                <a:lnTo>
                  <a:pt x="1163" y="496"/>
                </a:lnTo>
                <a:lnTo>
                  <a:pt x="1164" y="494"/>
                </a:lnTo>
                <a:lnTo>
                  <a:pt x="1164" y="495"/>
                </a:lnTo>
                <a:lnTo>
                  <a:pt x="1165" y="492"/>
                </a:lnTo>
                <a:lnTo>
                  <a:pt x="1165" y="497"/>
                </a:lnTo>
                <a:lnTo>
                  <a:pt x="1165" y="497"/>
                </a:lnTo>
                <a:lnTo>
                  <a:pt x="1165" y="497"/>
                </a:lnTo>
                <a:lnTo>
                  <a:pt x="1166" y="453"/>
                </a:lnTo>
                <a:lnTo>
                  <a:pt x="1166" y="492"/>
                </a:lnTo>
                <a:lnTo>
                  <a:pt x="1166" y="494"/>
                </a:lnTo>
                <a:lnTo>
                  <a:pt x="1167" y="445"/>
                </a:lnTo>
                <a:lnTo>
                  <a:pt x="1167" y="497"/>
                </a:lnTo>
                <a:lnTo>
                  <a:pt x="1167" y="493"/>
                </a:lnTo>
                <a:lnTo>
                  <a:pt x="1167" y="494"/>
                </a:lnTo>
                <a:lnTo>
                  <a:pt x="1168" y="498"/>
                </a:lnTo>
                <a:lnTo>
                  <a:pt x="1168" y="497"/>
                </a:lnTo>
                <a:lnTo>
                  <a:pt x="1169" y="497"/>
                </a:lnTo>
                <a:lnTo>
                  <a:pt x="1169" y="495"/>
                </a:lnTo>
                <a:lnTo>
                  <a:pt x="1169" y="498"/>
                </a:lnTo>
                <a:lnTo>
                  <a:pt x="1169" y="498"/>
                </a:lnTo>
                <a:lnTo>
                  <a:pt x="1170" y="498"/>
                </a:lnTo>
                <a:lnTo>
                  <a:pt x="1171" y="498"/>
                </a:lnTo>
                <a:lnTo>
                  <a:pt x="1171" y="488"/>
                </a:lnTo>
                <a:lnTo>
                  <a:pt x="1171" y="488"/>
                </a:lnTo>
                <a:lnTo>
                  <a:pt x="1171" y="488"/>
                </a:lnTo>
                <a:lnTo>
                  <a:pt x="1171" y="428"/>
                </a:lnTo>
                <a:lnTo>
                  <a:pt x="1172" y="495"/>
                </a:lnTo>
                <a:lnTo>
                  <a:pt x="1172" y="466"/>
                </a:lnTo>
                <a:lnTo>
                  <a:pt x="1172" y="466"/>
                </a:lnTo>
                <a:lnTo>
                  <a:pt x="1173" y="499"/>
                </a:lnTo>
                <a:lnTo>
                  <a:pt x="1173" y="457"/>
                </a:lnTo>
                <a:lnTo>
                  <a:pt x="1173" y="495"/>
                </a:lnTo>
                <a:lnTo>
                  <a:pt x="1173" y="496"/>
                </a:lnTo>
                <a:lnTo>
                  <a:pt x="1174" y="492"/>
                </a:lnTo>
                <a:lnTo>
                  <a:pt x="1174" y="499"/>
                </a:lnTo>
                <a:lnTo>
                  <a:pt x="1174" y="498"/>
                </a:lnTo>
                <a:lnTo>
                  <a:pt x="1174" y="498"/>
                </a:lnTo>
                <a:lnTo>
                  <a:pt x="1174" y="499"/>
                </a:lnTo>
                <a:lnTo>
                  <a:pt x="1175" y="486"/>
                </a:lnTo>
                <a:lnTo>
                  <a:pt x="1175" y="487"/>
                </a:lnTo>
                <a:lnTo>
                  <a:pt x="1175" y="487"/>
                </a:lnTo>
                <a:lnTo>
                  <a:pt x="1176" y="495"/>
                </a:lnTo>
                <a:lnTo>
                  <a:pt x="1176" y="485"/>
                </a:lnTo>
                <a:lnTo>
                  <a:pt x="1176" y="490"/>
                </a:lnTo>
                <a:lnTo>
                  <a:pt x="1177" y="496"/>
                </a:lnTo>
                <a:lnTo>
                  <a:pt x="1177" y="498"/>
                </a:lnTo>
                <a:lnTo>
                  <a:pt x="1177" y="488"/>
                </a:lnTo>
                <a:lnTo>
                  <a:pt x="1177" y="489"/>
                </a:lnTo>
                <a:lnTo>
                  <a:pt x="1177" y="491"/>
                </a:lnTo>
                <a:lnTo>
                  <a:pt x="1178" y="489"/>
                </a:lnTo>
                <a:lnTo>
                  <a:pt x="1179" y="495"/>
                </a:lnTo>
                <a:lnTo>
                  <a:pt x="1179" y="494"/>
                </a:lnTo>
                <a:lnTo>
                  <a:pt x="1179" y="495"/>
                </a:lnTo>
                <a:lnTo>
                  <a:pt x="1179" y="456"/>
                </a:lnTo>
                <a:lnTo>
                  <a:pt x="1180" y="498"/>
                </a:lnTo>
                <a:lnTo>
                  <a:pt x="1180" y="498"/>
                </a:lnTo>
                <a:lnTo>
                  <a:pt x="1180" y="498"/>
                </a:lnTo>
                <a:lnTo>
                  <a:pt x="1180" y="497"/>
                </a:lnTo>
                <a:lnTo>
                  <a:pt x="1181" y="499"/>
                </a:lnTo>
                <a:lnTo>
                  <a:pt x="1181" y="498"/>
                </a:lnTo>
                <a:lnTo>
                  <a:pt x="1181" y="498"/>
                </a:lnTo>
                <a:lnTo>
                  <a:pt x="1182" y="497"/>
                </a:lnTo>
                <a:lnTo>
                  <a:pt x="1182" y="498"/>
                </a:lnTo>
                <a:lnTo>
                  <a:pt x="1182" y="498"/>
                </a:lnTo>
                <a:lnTo>
                  <a:pt x="1183" y="498"/>
                </a:lnTo>
                <a:lnTo>
                  <a:pt x="1183" y="493"/>
                </a:lnTo>
                <a:lnTo>
                  <a:pt x="1183" y="498"/>
                </a:lnTo>
                <a:lnTo>
                  <a:pt x="1183" y="498"/>
                </a:lnTo>
                <a:lnTo>
                  <a:pt x="1183" y="498"/>
                </a:lnTo>
                <a:lnTo>
                  <a:pt x="1184" y="457"/>
                </a:lnTo>
                <a:lnTo>
                  <a:pt x="1184" y="494"/>
                </a:lnTo>
                <a:lnTo>
                  <a:pt x="1185" y="495"/>
                </a:lnTo>
                <a:lnTo>
                  <a:pt x="1185" y="497"/>
                </a:lnTo>
                <a:lnTo>
                  <a:pt x="1185" y="356"/>
                </a:lnTo>
                <a:lnTo>
                  <a:pt x="1185" y="497"/>
                </a:lnTo>
                <a:lnTo>
                  <a:pt x="1185" y="425"/>
                </a:lnTo>
                <a:lnTo>
                  <a:pt x="1186" y="498"/>
                </a:lnTo>
                <a:lnTo>
                  <a:pt x="1186" y="394"/>
                </a:lnTo>
                <a:lnTo>
                  <a:pt x="1187" y="467"/>
                </a:lnTo>
                <a:lnTo>
                  <a:pt x="1187" y="466"/>
                </a:lnTo>
                <a:lnTo>
                  <a:pt x="1187" y="499"/>
                </a:lnTo>
                <a:lnTo>
                  <a:pt x="1187" y="464"/>
                </a:lnTo>
                <a:lnTo>
                  <a:pt x="1188" y="488"/>
                </a:lnTo>
                <a:lnTo>
                  <a:pt x="1188" y="487"/>
                </a:lnTo>
                <a:lnTo>
                  <a:pt x="1189" y="392"/>
                </a:lnTo>
                <a:lnTo>
                  <a:pt x="1189" y="483"/>
                </a:lnTo>
                <a:lnTo>
                  <a:pt x="1189" y="479"/>
                </a:lnTo>
                <a:lnTo>
                  <a:pt x="1190" y="493"/>
                </a:lnTo>
                <a:lnTo>
                  <a:pt x="1190" y="421"/>
                </a:lnTo>
                <a:lnTo>
                  <a:pt x="1190" y="483"/>
                </a:lnTo>
                <a:lnTo>
                  <a:pt x="1190" y="486"/>
                </a:lnTo>
                <a:lnTo>
                  <a:pt x="1190" y="452"/>
                </a:lnTo>
                <a:lnTo>
                  <a:pt x="1191" y="490"/>
                </a:lnTo>
                <a:lnTo>
                  <a:pt x="1191" y="489"/>
                </a:lnTo>
                <a:lnTo>
                  <a:pt x="1191" y="489"/>
                </a:lnTo>
                <a:lnTo>
                  <a:pt x="1191" y="485"/>
                </a:lnTo>
                <a:lnTo>
                  <a:pt x="1192" y="493"/>
                </a:lnTo>
                <a:lnTo>
                  <a:pt x="1192" y="490"/>
                </a:lnTo>
                <a:lnTo>
                  <a:pt x="1193" y="492"/>
                </a:lnTo>
                <a:lnTo>
                  <a:pt x="1193" y="499"/>
                </a:lnTo>
                <a:lnTo>
                  <a:pt x="1194" y="497"/>
                </a:lnTo>
                <a:lnTo>
                  <a:pt x="1194" y="495"/>
                </a:lnTo>
                <a:lnTo>
                  <a:pt x="1194" y="448"/>
                </a:lnTo>
                <a:lnTo>
                  <a:pt x="1194" y="499"/>
                </a:lnTo>
                <a:lnTo>
                  <a:pt x="1195" y="497"/>
                </a:lnTo>
                <a:lnTo>
                  <a:pt x="1195" y="498"/>
                </a:lnTo>
                <a:lnTo>
                  <a:pt x="1195" y="499"/>
                </a:lnTo>
                <a:lnTo>
                  <a:pt x="1196" y="497"/>
                </a:lnTo>
                <a:lnTo>
                  <a:pt x="1196" y="497"/>
                </a:lnTo>
                <a:lnTo>
                  <a:pt x="1196" y="497"/>
                </a:lnTo>
                <a:lnTo>
                  <a:pt x="1196" y="495"/>
                </a:lnTo>
                <a:lnTo>
                  <a:pt x="1197" y="499"/>
                </a:lnTo>
                <a:lnTo>
                  <a:pt x="1197" y="499"/>
                </a:lnTo>
                <a:lnTo>
                  <a:pt x="1197" y="498"/>
                </a:lnTo>
                <a:lnTo>
                  <a:pt x="1198" y="454"/>
                </a:lnTo>
                <a:lnTo>
                  <a:pt x="1198" y="486"/>
                </a:lnTo>
                <a:lnTo>
                  <a:pt x="1198" y="485"/>
                </a:lnTo>
                <a:lnTo>
                  <a:pt x="1199" y="496"/>
                </a:lnTo>
                <a:lnTo>
                  <a:pt x="1199" y="396"/>
                </a:lnTo>
                <a:lnTo>
                  <a:pt x="1199" y="454"/>
                </a:lnTo>
                <a:lnTo>
                  <a:pt x="1200" y="460"/>
                </a:lnTo>
                <a:lnTo>
                  <a:pt x="1200" y="497"/>
                </a:lnTo>
                <a:lnTo>
                  <a:pt x="1200" y="401"/>
                </a:lnTo>
                <a:lnTo>
                  <a:pt x="1200" y="467"/>
                </a:lnTo>
                <a:lnTo>
                  <a:pt x="1201" y="426"/>
                </a:lnTo>
                <a:lnTo>
                  <a:pt x="1201" y="500"/>
                </a:lnTo>
                <a:lnTo>
                  <a:pt x="1202" y="475"/>
                </a:lnTo>
                <a:lnTo>
                  <a:pt x="1202" y="498"/>
                </a:lnTo>
                <a:lnTo>
                  <a:pt x="1202" y="499"/>
                </a:lnTo>
                <a:lnTo>
                  <a:pt x="1202" y="463"/>
                </a:lnTo>
                <a:lnTo>
                  <a:pt x="1203" y="496"/>
                </a:lnTo>
                <a:lnTo>
                  <a:pt x="1203" y="496"/>
                </a:lnTo>
                <a:lnTo>
                  <a:pt x="1204" y="434"/>
                </a:lnTo>
                <a:lnTo>
                  <a:pt x="1204" y="466"/>
                </a:lnTo>
                <a:lnTo>
                  <a:pt x="1204" y="388"/>
                </a:lnTo>
                <a:lnTo>
                  <a:pt x="1205" y="489"/>
                </a:lnTo>
                <a:lnTo>
                  <a:pt x="1205" y="490"/>
                </a:lnTo>
                <a:lnTo>
                  <a:pt x="1206" y="493"/>
                </a:lnTo>
                <a:lnTo>
                  <a:pt x="1206" y="461"/>
                </a:lnTo>
                <a:lnTo>
                  <a:pt x="1206" y="486"/>
                </a:lnTo>
                <a:lnTo>
                  <a:pt x="1206" y="425"/>
                </a:lnTo>
                <a:lnTo>
                  <a:pt x="1206" y="491"/>
                </a:lnTo>
                <a:lnTo>
                  <a:pt x="1207" y="490"/>
                </a:lnTo>
                <a:lnTo>
                  <a:pt x="1208" y="490"/>
                </a:lnTo>
                <a:lnTo>
                  <a:pt x="1208" y="489"/>
                </a:lnTo>
                <a:lnTo>
                  <a:pt x="1208" y="496"/>
                </a:lnTo>
                <a:lnTo>
                  <a:pt x="1208" y="494"/>
                </a:lnTo>
                <a:lnTo>
                  <a:pt x="1208" y="494"/>
                </a:lnTo>
                <a:lnTo>
                  <a:pt x="1209" y="498"/>
                </a:lnTo>
                <a:lnTo>
                  <a:pt x="1210" y="498"/>
                </a:lnTo>
                <a:lnTo>
                  <a:pt x="1210" y="498"/>
                </a:lnTo>
                <a:lnTo>
                  <a:pt x="1210" y="498"/>
                </a:lnTo>
                <a:lnTo>
                  <a:pt x="1210" y="496"/>
                </a:lnTo>
                <a:lnTo>
                  <a:pt x="1211" y="498"/>
                </a:lnTo>
                <a:lnTo>
                  <a:pt x="1211" y="498"/>
                </a:lnTo>
                <a:lnTo>
                  <a:pt x="1212" y="495"/>
                </a:lnTo>
                <a:lnTo>
                  <a:pt x="1212" y="499"/>
                </a:lnTo>
                <a:lnTo>
                  <a:pt x="1212" y="498"/>
                </a:lnTo>
                <a:lnTo>
                  <a:pt x="1212" y="498"/>
                </a:lnTo>
                <a:lnTo>
                  <a:pt x="1212" y="499"/>
                </a:lnTo>
                <a:lnTo>
                  <a:pt x="1213" y="457"/>
                </a:lnTo>
                <a:lnTo>
                  <a:pt x="1213" y="486"/>
                </a:lnTo>
                <a:lnTo>
                  <a:pt x="1213" y="486"/>
                </a:lnTo>
                <a:lnTo>
                  <a:pt x="1213" y="426"/>
                </a:lnTo>
                <a:lnTo>
                  <a:pt x="1214" y="495"/>
                </a:lnTo>
                <a:lnTo>
                  <a:pt x="1214" y="493"/>
                </a:lnTo>
                <a:lnTo>
                  <a:pt x="1214" y="494"/>
                </a:lnTo>
                <a:lnTo>
                  <a:pt x="1214" y="499"/>
                </a:lnTo>
                <a:lnTo>
                  <a:pt x="1215" y="428"/>
                </a:lnTo>
                <a:lnTo>
                  <a:pt x="1215" y="467"/>
                </a:lnTo>
                <a:lnTo>
                  <a:pt x="1216" y="434"/>
                </a:lnTo>
                <a:lnTo>
                  <a:pt x="1216" y="432"/>
                </a:lnTo>
                <a:lnTo>
                  <a:pt x="1216" y="499"/>
                </a:lnTo>
                <a:lnTo>
                  <a:pt x="1216" y="494"/>
                </a:lnTo>
                <a:lnTo>
                  <a:pt x="1216" y="494"/>
                </a:lnTo>
                <a:lnTo>
                  <a:pt x="1217" y="499"/>
                </a:lnTo>
                <a:lnTo>
                  <a:pt x="1218" y="497"/>
                </a:lnTo>
                <a:lnTo>
                  <a:pt x="1218" y="488"/>
                </a:lnTo>
                <a:lnTo>
                  <a:pt x="1218" y="490"/>
                </a:lnTo>
                <a:lnTo>
                  <a:pt x="1218" y="487"/>
                </a:lnTo>
                <a:lnTo>
                  <a:pt x="1219" y="489"/>
                </a:lnTo>
                <a:lnTo>
                  <a:pt x="1219" y="489"/>
                </a:lnTo>
                <a:lnTo>
                  <a:pt x="1219" y="498"/>
                </a:lnTo>
                <a:lnTo>
                  <a:pt x="1220" y="475"/>
                </a:lnTo>
                <a:lnTo>
                  <a:pt x="1220" y="495"/>
                </a:lnTo>
                <a:lnTo>
                  <a:pt x="1220" y="495"/>
                </a:lnTo>
                <a:lnTo>
                  <a:pt x="1220" y="452"/>
                </a:lnTo>
                <a:lnTo>
                  <a:pt x="1221" y="496"/>
                </a:lnTo>
                <a:lnTo>
                  <a:pt x="1221" y="491"/>
                </a:lnTo>
                <a:lnTo>
                  <a:pt x="1221" y="494"/>
                </a:lnTo>
                <a:lnTo>
                  <a:pt x="1221" y="490"/>
                </a:lnTo>
                <a:lnTo>
                  <a:pt x="1222" y="496"/>
                </a:lnTo>
                <a:lnTo>
                  <a:pt x="1222" y="495"/>
                </a:lnTo>
                <a:lnTo>
                  <a:pt x="1223" y="499"/>
                </a:lnTo>
                <a:lnTo>
                  <a:pt x="1223" y="499"/>
                </a:lnTo>
                <a:lnTo>
                  <a:pt x="1224" y="499"/>
                </a:lnTo>
                <a:lnTo>
                  <a:pt x="1224" y="499"/>
                </a:lnTo>
                <a:lnTo>
                  <a:pt x="1224" y="495"/>
                </a:lnTo>
                <a:lnTo>
                  <a:pt x="1224" y="498"/>
                </a:lnTo>
                <a:lnTo>
                  <a:pt x="1224" y="499"/>
                </a:lnTo>
                <a:lnTo>
                  <a:pt x="1225" y="499"/>
                </a:lnTo>
                <a:lnTo>
                  <a:pt x="1225" y="494"/>
                </a:lnTo>
                <a:lnTo>
                  <a:pt x="1226" y="498"/>
                </a:lnTo>
                <a:lnTo>
                  <a:pt x="1226" y="496"/>
                </a:lnTo>
                <a:lnTo>
                  <a:pt x="1226" y="494"/>
                </a:lnTo>
                <a:lnTo>
                  <a:pt x="1226" y="499"/>
                </a:lnTo>
                <a:lnTo>
                  <a:pt x="1227" y="498"/>
                </a:lnTo>
                <a:lnTo>
                  <a:pt x="1227" y="498"/>
                </a:lnTo>
                <a:lnTo>
                  <a:pt x="1227" y="499"/>
                </a:lnTo>
                <a:lnTo>
                  <a:pt x="1228" y="488"/>
                </a:lnTo>
                <a:lnTo>
                  <a:pt x="1228" y="488"/>
                </a:lnTo>
                <a:lnTo>
                  <a:pt x="1228" y="488"/>
                </a:lnTo>
                <a:lnTo>
                  <a:pt x="1229" y="434"/>
                </a:lnTo>
                <a:lnTo>
                  <a:pt x="1229" y="495"/>
                </a:lnTo>
                <a:lnTo>
                  <a:pt x="1229" y="465"/>
                </a:lnTo>
                <a:lnTo>
                  <a:pt x="1229" y="465"/>
                </a:lnTo>
                <a:lnTo>
                  <a:pt x="1229" y="463"/>
                </a:lnTo>
                <a:lnTo>
                  <a:pt x="1230" y="498"/>
                </a:lnTo>
                <a:lnTo>
                  <a:pt x="1230" y="498"/>
                </a:lnTo>
                <a:lnTo>
                  <a:pt x="1230" y="496"/>
                </a:lnTo>
                <a:lnTo>
                  <a:pt x="1231" y="498"/>
                </a:lnTo>
                <a:lnTo>
                  <a:pt x="1231" y="447"/>
                </a:lnTo>
                <a:lnTo>
                  <a:pt x="1231" y="464"/>
                </a:lnTo>
                <a:lnTo>
                  <a:pt x="1232" y="464"/>
                </a:lnTo>
                <a:lnTo>
                  <a:pt x="1232" y="425"/>
                </a:lnTo>
                <a:lnTo>
                  <a:pt x="1232" y="500"/>
                </a:lnTo>
                <a:lnTo>
                  <a:pt x="1232" y="498"/>
                </a:lnTo>
                <a:lnTo>
                  <a:pt x="1233" y="498"/>
                </a:lnTo>
                <a:lnTo>
                  <a:pt x="1233" y="498"/>
                </a:lnTo>
                <a:lnTo>
                  <a:pt x="1234" y="482"/>
                </a:lnTo>
                <a:lnTo>
                  <a:pt x="1234" y="482"/>
                </a:lnTo>
                <a:lnTo>
                  <a:pt x="1234" y="482"/>
                </a:lnTo>
                <a:lnTo>
                  <a:pt x="1234" y="478"/>
                </a:lnTo>
                <a:lnTo>
                  <a:pt x="1234" y="495"/>
                </a:lnTo>
                <a:lnTo>
                  <a:pt x="1235" y="494"/>
                </a:lnTo>
                <a:lnTo>
                  <a:pt x="1235" y="494"/>
                </a:lnTo>
                <a:lnTo>
                  <a:pt x="1235" y="496"/>
                </a:lnTo>
                <a:lnTo>
                  <a:pt x="1236" y="492"/>
                </a:lnTo>
                <a:lnTo>
                  <a:pt x="1236" y="494"/>
                </a:lnTo>
                <a:lnTo>
                  <a:pt x="1236" y="492"/>
                </a:lnTo>
                <a:lnTo>
                  <a:pt x="1236" y="491"/>
                </a:lnTo>
                <a:lnTo>
                  <a:pt x="1237" y="494"/>
                </a:lnTo>
                <a:lnTo>
                  <a:pt x="1237" y="494"/>
                </a:lnTo>
                <a:lnTo>
                  <a:pt x="1237" y="494"/>
                </a:lnTo>
                <a:lnTo>
                  <a:pt x="1237" y="495"/>
                </a:lnTo>
                <a:lnTo>
                  <a:pt x="1238" y="460"/>
                </a:lnTo>
                <a:lnTo>
                  <a:pt x="1238" y="495"/>
                </a:lnTo>
                <a:lnTo>
                  <a:pt x="1238" y="495"/>
                </a:lnTo>
                <a:lnTo>
                  <a:pt x="1238" y="495"/>
                </a:lnTo>
                <a:lnTo>
                  <a:pt x="1239" y="499"/>
                </a:lnTo>
                <a:lnTo>
                  <a:pt x="1239" y="497"/>
                </a:lnTo>
                <a:lnTo>
                  <a:pt x="1240" y="497"/>
                </a:lnTo>
                <a:lnTo>
                  <a:pt x="1240" y="496"/>
                </a:lnTo>
                <a:lnTo>
                  <a:pt x="1240" y="499"/>
                </a:lnTo>
                <a:lnTo>
                  <a:pt x="1240" y="498"/>
                </a:lnTo>
                <a:lnTo>
                  <a:pt x="1241" y="498"/>
                </a:lnTo>
                <a:lnTo>
                  <a:pt x="1241" y="499"/>
                </a:lnTo>
                <a:lnTo>
                  <a:pt x="1241" y="496"/>
                </a:lnTo>
                <a:lnTo>
                  <a:pt x="1242" y="498"/>
                </a:lnTo>
                <a:lnTo>
                  <a:pt x="1242" y="499"/>
                </a:lnTo>
                <a:lnTo>
                  <a:pt x="1242" y="496"/>
                </a:lnTo>
                <a:lnTo>
                  <a:pt x="1242" y="499"/>
                </a:lnTo>
                <a:lnTo>
                  <a:pt x="1243" y="499"/>
                </a:lnTo>
                <a:lnTo>
                  <a:pt x="1243" y="499"/>
                </a:lnTo>
                <a:lnTo>
                  <a:pt x="1244" y="464"/>
                </a:lnTo>
                <a:lnTo>
                  <a:pt x="1244" y="496"/>
                </a:lnTo>
                <a:lnTo>
                  <a:pt x="1244" y="492"/>
                </a:lnTo>
                <a:lnTo>
                  <a:pt x="1244" y="494"/>
                </a:lnTo>
                <a:lnTo>
                  <a:pt x="1245" y="455"/>
                </a:lnTo>
                <a:lnTo>
                  <a:pt x="1245" y="491"/>
                </a:lnTo>
                <a:lnTo>
                  <a:pt x="1245" y="491"/>
                </a:lnTo>
                <a:lnTo>
                  <a:pt x="1245" y="420"/>
                </a:lnTo>
                <a:lnTo>
                  <a:pt x="1246" y="498"/>
                </a:lnTo>
                <a:lnTo>
                  <a:pt x="1246" y="495"/>
                </a:lnTo>
                <a:lnTo>
                  <a:pt x="1246" y="493"/>
                </a:lnTo>
                <a:lnTo>
                  <a:pt x="1247" y="459"/>
                </a:lnTo>
                <a:lnTo>
                  <a:pt x="1247" y="499"/>
                </a:lnTo>
                <a:lnTo>
                  <a:pt x="1247" y="495"/>
                </a:lnTo>
                <a:lnTo>
                  <a:pt x="1247" y="495"/>
                </a:lnTo>
                <a:lnTo>
                  <a:pt x="1248" y="496"/>
                </a:lnTo>
                <a:lnTo>
                  <a:pt x="1248" y="474"/>
                </a:lnTo>
                <a:lnTo>
                  <a:pt x="1248" y="487"/>
                </a:lnTo>
                <a:lnTo>
                  <a:pt x="1249" y="486"/>
                </a:lnTo>
                <a:lnTo>
                  <a:pt x="1249" y="446"/>
                </a:lnTo>
                <a:lnTo>
                  <a:pt x="1249" y="492"/>
                </a:lnTo>
                <a:lnTo>
                  <a:pt x="1250" y="490"/>
                </a:lnTo>
                <a:lnTo>
                  <a:pt x="1250" y="490"/>
                </a:lnTo>
                <a:lnTo>
                  <a:pt x="1250" y="462"/>
                </a:lnTo>
                <a:lnTo>
                  <a:pt x="1251" y="493"/>
                </a:lnTo>
                <a:lnTo>
                  <a:pt x="1251" y="494"/>
                </a:lnTo>
                <a:lnTo>
                  <a:pt x="1251" y="423"/>
                </a:lnTo>
                <a:lnTo>
                  <a:pt x="1252" y="489"/>
                </a:lnTo>
                <a:lnTo>
                  <a:pt x="1252" y="490"/>
                </a:lnTo>
                <a:lnTo>
                  <a:pt x="1252" y="489"/>
                </a:lnTo>
                <a:lnTo>
                  <a:pt x="1253" y="497"/>
                </a:lnTo>
                <a:lnTo>
                  <a:pt x="1253" y="497"/>
                </a:lnTo>
                <a:lnTo>
                  <a:pt x="1253" y="494"/>
                </a:lnTo>
                <a:lnTo>
                  <a:pt x="1254" y="499"/>
                </a:lnTo>
                <a:lnTo>
                  <a:pt x="1254" y="497"/>
                </a:lnTo>
                <a:lnTo>
                  <a:pt x="1254" y="498"/>
                </a:lnTo>
                <a:lnTo>
                  <a:pt x="1254" y="497"/>
                </a:lnTo>
                <a:lnTo>
                  <a:pt x="1255" y="499"/>
                </a:lnTo>
                <a:lnTo>
                  <a:pt x="1255" y="497"/>
                </a:lnTo>
                <a:lnTo>
                  <a:pt x="1255" y="497"/>
                </a:lnTo>
                <a:lnTo>
                  <a:pt x="1256" y="496"/>
                </a:lnTo>
                <a:lnTo>
                  <a:pt x="1256" y="499"/>
                </a:lnTo>
                <a:lnTo>
                  <a:pt x="1256" y="498"/>
                </a:lnTo>
                <a:lnTo>
                  <a:pt x="1257" y="498"/>
                </a:lnTo>
                <a:lnTo>
                  <a:pt x="1257" y="495"/>
                </a:lnTo>
                <a:lnTo>
                  <a:pt x="1257" y="499"/>
                </a:lnTo>
                <a:lnTo>
                  <a:pt x="1258" y="498"/>
                </a:lnTo>
                <a:lnTo>
                  <a:pt x="1258" y="498"/>
                </a:lnTo>
                <a:lnTo>
                  <a:pt x="1259" y="446"/>
                </a:lnTo>
                <a:lnTo>
                  <a:pt x="1259" y="450"/>
                </a:lnTo>
                <a:lnTo>
                  <a:pt x="1259" y="456"/>
                </a:lnTo>
                <a:lnTo>
                  <a:pt x="1259" y="390"/>
                </a:lnTo>
                <a:lnTo>
                  <a:pt x="1260" y="497"/>
                </a:lnTo>
                <a:lnTo>
                  <a:pt x="1260" y="498"/>
                </a:lnTo>
                <a:lnTo>
                  <a:pt x="1260" y="499"/>
                </a:lnTo>
                <a:lnTo>
                  <a:pt x="1260" y="497"/>
                </a:lnTo>
                <a:lnTo>
                  <a:pt x="1261" y="498"/>
                </a:lnTo>
                <a:lnTo>
                  <a:pt x="1261" y="499"/>
                </a:lnTo>
                <a:lnTo>
                  <a:pt x="1262" y="499"/>
                </a:lnTo>
                <a:lnTo>
                  <a:pt x="1262" y="496"/>
                </a:lnTo>
                <a:lnTo>
                  <a:pt x="1262" y="499"/>
                </a:lnTo>
                <a:lnTo>
                  <a:pt x="1262" y="498"/>
                </a:lnTo>
                <a:lnTo>
                  <a:pt x="1263" y="464"/>
                </a:lnTo>
                <a:lnTo>
                  <a:pt x="1263" y="487"/>
                </a:lnTo>
                <a:lnTo>
                  <a:pt x="1264" y="487"/>
                </a:lnTo>
                <a:lnTo>
                  <a:pt x="1264" y="496"/>
                </a:lnTo>
                <a:lnTo>
                  <a:pt x="1264" y="484"/>
                </a:lnTo>
                <a:lnTo>
                  <a:pt x="1264" y="486"/>
                </a:lnTo>
                <a:lnTo>
                  <a:pt x="1265" y="486"/>
                </a:lnTo>
                <a:lnTo>
                  <a:pt x="1265" y="498"/>
                </a:lnTo>
                <a:lnTo>
                  <a:pt x="1266" y="497"/>
                </a:lnTo>
                <a:lnTo>
                  <a:pt x="1266" y="496"/>
                </a:lnTo>
                <a:lnTo>
                  <a:pt x="1266" y="498"/>
                </a:lnTo>
                <a:lnTo>
                  <a:pt x="1267" y="494"/>
                </a:lnTo>
                <a:lnTo>
                  <a:pt x="1267" y="491"/>
                </a:lnTo>
                <a:lnTo>
                  <a:pt x="1267" y="496"/>
                </a:lnTo>
                <a:lnTo>
                  <a:pt x="1268" y="460"/>
                </a:lnTo>
                <a:lnTo>
                  <a:pt x="1268" y="492"/>
                </a:lnTo>
                <a:lnTo>
                  <a:pt x="1268" y="492"/>
                </a:lnTo>
                <a:lnTo>
                  <a:pt x="1268" y="490"/>
                </a:lnTo>
                <a:lnTo>
                  <a:pt x="1269" y="496"/>
                </a:lnTo>
                <a:lnTo>
                  <a:pt x="1269" y="496"/>
                </a:lnTo>
                <a:lnTo>
                  <a:pt x="1269" y="496"/>
                </a:lnTo>
                <a:lnTo>
                  <a:pt x="1269" y="494"/>
                </a:lnTo>
                <a:lnTo>
                  <a:pt x="1270" y="499"/>
                </a:lnTo>
                <a:lnTo>
                  <a:pt x="1270" y="498"/>
                </a:lnTo>
                <a:lnTo>
                  <a:pt x="1270" y="498"/>
                </a:lnTo>
                <a:lnTo>
                  <a:pt x="1271" y="492"/>
                </a:lnTo>
                <a:lnTo>
                  <a:pt x="1271" y="499"/>
                </a:lnTo>
                <a:lnTo>
                  <a:pt x="1271" y="498"/>
                </a:lnTo>
                <a:lnTo>
                  <a:pt x="1272" y="497"/>
                </a:lnTo>
                <a:lnTo>
                  <a:pt x="1272" y="499"/>
                </a:lnTo>
                <a:lnTo>
                  <a:pt x="1273" y="498"/>
                </a:lnTo>
                <a:lnTo>
                  <a:pt x="1273" y="498"/>
                </a:lnTo>
                <a:lnTo>
                  <a:pt x="1273" y="499"/>
                </a:lnTo>
                <a:lnTo>
                  <a:pt x="1274" y="483"/>
                </a:lnTo>
                <a:lnTo>
                  <a:pt x="1274" y="483"/>
                </a:lnTo>
                <a:lnTo>
                  <a:pt x="1274" y="485"/>
                </a:lnTo>
                <a:lnTo>
                  <a:pt x="1275" y="499"/>
                </a:lnTo>
                <a:lnTo>
                  <a:pt x="1275" y="466"/>
                </a:lnTo>
                <a:lnTo>
                  <a:pt x="1275" y="497"/>
                </a:lnTo>
                <a:lnTo>
                  <a:pt x="1275" y="498"/>
                </a:lnTo>
                <a:lnTo>
                  <a:pt x="1275" y="498"/>
                </a:lnTo>
                <a:lnTo>
                  <a:pt x="1276" y="424"/>
                </a:lnTo>
                <a:lnTo>
                  <a:pt x="1276" y="493"/>
                </a:lnTo>
                <a:lnTo>
                  <a:pt x="1276" y="494"/>
                </a:lnTo>
                <a:lnTo>
                  <a:pt x="1277" y="496"/>
                </a:lnTo>
                <a:lnTo>
                  <a:pt x="1277" y="458"/>
                </a:lnTo>
                <a:lnTo>
                  <a:pt x="1277" y="493"/>
                </a:lnTo>
                <a:lnTo>
                  <a:pt x="1277" y="493"/>
                </a:lnTo>
                <a:lnTo>
                  <a:pt x="1278" y="499"/>
                </a:lnTo>
                <a:lnTo>
                  <a:pt x="1278" y="465"/>
                </a:lnTo>
                <a:lnTo>
                  <a:pt x="1278" y="494"/>
                </a:lnTo>
                <a:lnTo>
                  <a:pt x="1279" y="493"/>
                </a:lnTo>
                <a:lnTo>
                  <a:pt x="1279" y="495"/>
                </a:lnTo>
                <a:lnTo>
                  <a:pt x="1279" y="482"/>
                </a:lnTo>
                <a:lnTo>
                  <a:pt x="1279" y="488"/>
                </a:lnTo>
                <a:lnTo>
                  <a:pt x="1280" y="488"/>
                </a:lnTo>
                <a:lnTo>
                  <a:pt x="1280" y="410"/>
                </a:lnTo>
                <a:lnTo>
                  <a:pt x="1280" y="492"/>
                </a:lnTo>
                <a:lnTo>
                  <a:pt x="1281" y="487"/>
                </a:lnTo>
                <a:lnTo>
                  <a:pt x="1281" y="487"/>
                </a:lnTo>
                <a:lnTo>
                  <a:pt x="1281" y="470"/>
                </a:lnTo>
                <a:lnTo>
                  <a:pt x="1282" y="495"/>
                </a:lnTo>
                <a:lnTo>
                  <a:pt x="1282" y="491"/>
                </a:lnTo>
                <a:lnTo>
                  <a:pt x="1282" y="491"/>
                </a:lnTo>
                <a:lnTo>
                  <a:pt x="1283" y="374"/>
                </a:lnTo>
                <a:lnTo>
                  <a:pt x="1283" y="495"/>
                </a:lnTo>
                <a:lnTo>
                  <a:pt x="1283" y="495"/>
                </a:lnTo>
                <a:lnTo>
                  <a:pt x="1283" y="492"/>
                </a:lnTo>
                <a:lnTo>
                  <a:pt x="1284" y="496"/>
                </a:lnTo>
                <a:lnTo>
                  <a:pt x="1284" y="496"/>
                </a:lnTo>
                <a:lnTo>
                  <a:pt x="1284" y="496"/>
                </a:lnTo>
                <a:lnTo>
                  <a:pt x="1285" y="499"/>
                </a:lnTo>
                <a:lnTo>
                  <a:pt x="1285" y="497"/>
                </a:lnTo>
                <a:lnTo>
                  <a:pt x="1285" y="497"/>
                </a:lnTo>
                <a:lnTo>
                  <a:pt x="1286" y="495"/>
                </a:lnTo>
                <a:lnTo>
                  <a:pt x="1286" y="499"/>
                </a:lnTo>
                <a:lnTo>
                  <a:pt x="1286" y="499"/>
                </a:lnTo>
                <a:lnTo>
                  <a:pt x="1286" y="499"/>
                </a:lnTo>
                <a:lnTo>
                  <a:pt x="1287" y="499"/>
                </a:lnTo>
                <a:lnTo>
                  <a:pt x="1287" y="499"/>
                </a:lnTo>
                <a:lnTo>
                  <a:pt x="1288" y="499"/>
                </a:lnTo>
                <a:lnTo>
                  <a:pt x="1289" y="499"/>
                </a:lnTo>
                <a:lnTo>
                  <a:pt x="1289" y="499"/>
                </a:lnTo>
                <a:lnTo>
                  <a:pt x="1290" y="463"/>
                </a:lnTo>
                <a:lnTo>
                  <a:pt x="1290" y="492"/>
                </a:lnTo>
                <a:lnTo>
                  <a:pt x="1290" y="494"/>
                </a:lnTo>
                <a:lnTo>
                  <a:pt x="1290" y="255"/>
                </a:lnTo>
                <a:lnTo>
                  <a:pt x="1291" y="497"/>
                </a:lnTo>
                <a:lnTo>
                  <a:pt x="1291" y="494"/>
                </a:lnTo>
                <a:lnTo>
                  <a:pt x="1291" y="494"/>
                </a:lnTo>
                <a:lnTo>
                  <a:pt x="1292" y="499"/>
                </a:lnTo>
                <a:lnTo>
                  <a:pt x="1292" y="499"/>
                </a:lnTo>
                <a:lnTo>
                  <a:pt x="1292" y="499"/>
                </a:lnTo>
                <a:lnTo>
                  <a:pt x="1293" y="497"/>
                </a:lnTo>
                <a:lnTo>
                  <a:pt x="1293" y="497"/>
                </a:lnTo>
                <a:lnTo>
                  <a:pt x="1293" y="497"/>
                </a:lnTo>
                <a:lnTo>
                  <a:pt x="1294" y="497"/>
                </a:lnTo>
                <a:lnTo>
                  <a:pt x="1294" y="497"/>
                </a:lnTo>
                <a:lnTo>
                  <a:pt x="1294" y="497"/>
                </a:lnTo>
                <a:lnTo>
                  <a:pt x="1295" y="438"/>
                </a:lnTo>
                <a:lnTo>
                  <a:pt x="1296" y="438"/>
                </a:lnTo>
                <a:lnTo>
                  <a:pt x="1297" y="489"/>
                </a:lnTo>
                <a:lnTo>
                  <a:pt x="1297" y="489"/>
                </a:lnTo>
                <a:lnTo>
                  <a:pt x="1298" y="489"/>
                </a:lnTo>
                <a:lnTo>
                  <a:pt x="1298" y="489"/>
                </a:lnTo>
                <a:lnTo>
                  <a:pt x="1299" y="489"/>
                </a:lnTo>
                <a:lnTo>
                  <a:pt x="1299" y="489"/>
                </a:lnTo>
                <a:lnTo>
                  <a:pt x="1300" y="489"/>
                </a:lnTo>
                <a:lnTo>
                  <a:pt x="1300" y="489"/>
                </a:lnTo>
                <a:lnTo>
                  <a:pt x="1301" y="489"/>
                </a:lnTo>
                <a:lnTo>
                  <a:pt x="1301" y="489"/>
                </a:lnTo>
                <a:lnTo>
                  <a:pt x="1302" y="489"/>
                </a:lnTo>
                <a:lnTo>
                  <a:pt x="1303" y="489"/>
                </a:lnTo>
                <a:lnTo>
                  <a:pt x="1303" y="489"/>
                </a:lnTo>
                <a:lnTo>
                  <a:pt x="1304" y="489"/>
                </a:lnTo>
                <a:lnTo>
                  <a:pt x="1305" y="489"/>
                </a:lnTo>
                <a:lnTo>
                  <a:pt x="1305" y="489"/>
                </a:lnTo>
                <a:lnTo>
                  <a:pt x="1306" y="489"/>
                </a:lnTo>
                <a:lnTo>
                  <a:pt x="1306" y="489"/>
                </a:lnTo>
                <a:lnTo>
                  <a:pt x="1307" y="489"/>
                </a:lnTo>
                <a:lnTo>
                  <a:pt x="1307" y="489"/>
                </a:lnTo>
                <a:lnTo>
                  <a:pt x="1308" y="489"/>
                </a:lnTo>
                <a:lnTo>
                  <a:pt x="1308" y="489"/>
                </a:lnTo>
                <a:lnTo>
                  <a:pt x="1309" y="499"/>
                </a:lnTo>
                <a:lnTo>
                  <a:pt x="1309" y="499"/>
                </a:lnTo>
                <a:lnTo>
                  <a:pt x="1309" y="498"/>
                </a:lnTo>
                <a:lnTo>
                  <a:pt x="1310" y="483"/>
                </a:lnTo>
                <a:lnTo>
                  <a:pt x="1310" y="484"/>
                </a:lnTo>
                <a:lnTo>
                  <a:pt x="1311" y="484"/>
                </a:lnTo>
                <a:lnTo>
                  <a:pt x="1311" y="484"/>
                </a:lnTo>
                <a:lnTo>
                  <a:pt x="1311" y="484"/>
                </a:lnTo>
                <a:lnTo>
                  <a:pt x="1311" y="484"/>
                </a:lnTo>
                <a:lnTo>
                  <a:pt x="1313" y="494"/>
                </a:lnTo>
                <a:lnTo>
                  <a:pt x="1313" y="494"/>
                </a:lnTo>
                <a:lnTo>
                  <a:pt x="1313" y="494"/>
                </a:lnTo>
                <a:lnTo>
                  <a:pt x="1313" y="489"/>
                </a:lnTo>
                <a:lnTo>
                  <a:pt x="1314" y="493"/>
                </a:lnTo>
                <a:lnTo>
                  <a:pt x="1314" y="493"/>
                </a:lnTo>
                <a:lnTo>
                  <a:pt x="1315" y="493"/>
                </a:lnTo>
                <a:lnTo>
                  <a:pt x="1315" y="493"/>
                </a:lnTo>
                <a:lnTo>
                  <a:pt x="1315" y="497"/>
                </a:lnTo>
                <a:lnTo>
                  <a:pt x="1316" y="497"/>
                </a:lnTo>
                <a:lnTo>
                  <a:pt x="1316" y="497"/>
                </a:lnTo>
                <a:lnTo>
                  <a:pt x="1317" y="497"/>
                </a:lnTo>
                <a:lnTo>
                  <a:pt x="1317" y="497"/>
                </a:lnTo>
                <a:lnTo>
                  <a:pt x="1318" y="497"/>
                </a:lnTo>
                <a:lnTo>
                  <a:pt x="1319" y="497"/>
                </a:lnTo>
                <a:lnTo>
                  <a:pt x="1319" y="498"/>
                </a:lnTo>
                <a:lnTo>
                  <a:pt x="1319" y="494"/>
                </a:lnTo>
                <a:lnTo>
                  <a:pt x="1319" y="494"/>
                </a:lnTo>
                <a:lnTo>
                  <a:pt x="1319" y="494"/>
                </a:lnTo>
                <a:lnTo>
                  <a:pt x="1321" y="498"/>
                </a:lnTo>
                <a:lnTo>
                  <a:pt x="1321" y="475"/>
                </a:lnTo>
                <a:lnTo>
                  <a:pt x="1321" y="494"/>
                </a:lnTo>
                <a:lnTo>
                  <a:pt x="1321" y="494"/>
                </a:lnTo>
                <a:lnTo>
                  <a:pt x="1321" y="494"/>
                </a:lnTo>
                <a:lnTo>
                  <a:pt x="1322" y="497"/>
                </a:lnTo>
                <a:lnTo>
                  <a:pt x="1322" y="497"/>
                </a:lnTo>
                <a:lnTo>
                  <a:pt x="1322" y="497"/>
                </a:lnTo>
                <a:lnTo>
                  <a:pt x="1323" y="497"/>
                </a:lnTo>
                <a:lnTo>
                  <a:pt x="1323" y="497"/>
                </a:lnTo>
                <a:lnTo>
                  <a:pt x="1323" y="497"/>
                </a:lnTo>
                <a:lnTo>
                  <a:pt x="1323" y="463"/>
                </a:lnTo>
                <a:lnTo>
                  <a:pt x="1324" y="493"/>
                </a:lnTo>
                <a:lnTo>
                  <a:pt x="1324" y="493"/>
                </a:lnTo>
                <a:lnTo>
                  <a:pt x="1324" y="495"/>
                </a:lnTo>
                <a:lnTo>
                  <a:pt x="1325" y="495"/>
                </a:lnTo>
                <a:lnTo>
                  <a:pt x="1325" y="495"/>
                </a:lnTo>
                <a:lnTo>
                  <a:pt x="1326" y="426"/>
                </a:lnTo>
                <a:lnTo>
                  <a:pt x="1326" y="426"/>
                </a:lnTo>
                <a:lnTo>
                  <a:pt x="1327" y="427"/>
                </a:lnTo>
                <a:lnTo>
                  <a:pt x="1327" y="493"/>
                </a:lnTo>
                <a:lnTo>
                  <a:pt x="1327" y="493"/>
                </a:lnTo>
                <a:lnTo>
                  <a:pt x="1327" y="493"/>
                </a:lnTo>
                <a:lnTo>
                  <a:pt x="1329" y="493"/>
                </a:lnTo>
                <a:lnTo>
                  <a:pt x="1329" y="493"/>
                </a:lnTo>
                <a:lnTo>
                  <a:pt x="1330" y="493"/>
                </a:lnTo>
                <a:lnTo>
                  <a:pt x="1330" y="493"/>
                </a:lnTo>
                <a:lnTo>
                  <a:pt x="1331" y="493"/>
                </a:lnTo>
                <a:lnTo>
                  <a:pt x="1331" y="493"/>
                </a:lnTo>
                <a:lnTo>
                  <a:pt x="1332" y="493"/>
                </a:lnTo>
                <a:lnTo>
                  <a:pt x="1332" y="493"/>
                </a:lnTo>
                <a:lnTo>
                  <a:pt x="1333" y="493"/>
                </a:lnTo>
                <a:lnTo>
                  <a:pt x="1333" y="493"/>
                </a:lnTo>
                <a:lnTo>
                  <a:pt x="1334" y="493"/>
                </a:lnTo>
                <a:lnTo>
                  <a:pt x="1335" y="493"/>
                </a:lnTo>
                <a:lnTo>
                  <a:pt x="1335" y="493"/>
                </a:lnTo>
                <a:lnTo>
                  <a:pt x="1336" y="494"/>
                </a:lnTo>
                <a:lnTo>
                  <a:pt x="1336" y="486"/>
                </a:lnTo>
                <a:lnTo>
                  <a:pt x="1337" y="497"/>
                </a:lnTo>
                <a:lnTo>
                  <a:pt x="1337" y="497"/>
                </a:lnTo>
                <a:lnTo>
                  <a:pt x="1337" y="497"/>
                </a:lnTo>
                <a:lnTo>
                  <a:pt x="1337" y="499"/>
                </a:lnTo>
                <a:lnTo>
                  <a:pt x="1338" y="395"/>
                </a:lnTo>
                <a:lnTo>
                  <a:pt x="1338" y="395"/>
                </a:lnTo>
                <a:lnTo>
                  <a:pt x="1338" y="395"/>
                </a:lnTo>
                <a:lnTo>
                  <a:pt x="1339" y="499"/>
                </a:lnTo>
                <a:lnTo>
                  <a:pt x="1339" y="498"/>
                </a:lnTo>
                <a:lnTo>
                  <a:pt x="1339" y="498"/>
                </a:lnTo>
                <a:lnTo>
                  <a:pt x="1340" y="445"/>
                </a:lnTo>
                <a:lnTo>
                  <a:pt x="1340" y="482"/>
                </a:lnTo>
                <a:lnTo>
                  <a:pt x="1340" y="482"/>
                </a:lnTo>
                <a:lnTo>
                  <a:pt x="1341" y="489"/>
                </a:lnTo>
                <a:lnTo>
                  <a:pt x="1341" y="471"/>
                </a:lnTo>
                <a:lnTo>
                  <a:pt x="1341" y="426"/>
                </a:lnTo>
                <a:lnTo>
                  <a:pt x="1341" y="411"/>
                </a:lnTo>
                <a:lnTo>
                  <a:pt x="1342" y="495"/>
                </a:lnTo>
                <a:lnTo>
                  <a:pt x="1342" y="495"/>
                </a:lnTo>
                <a:lnTo>
                  <a:pt x="1343" y="495"/>
                </a:lnTo>
                <a:lnTo>
                  <a:pt x="1343" y="496"/>
                </a:lnTo>
                <a:lnTo>
                  <a:pt x="1343" y="487"/>
                </a:lnTo>
                <a:lnTo>
                  <a:pt x="1343" y="495"/>
                </a:lnTo>
                <a:lnTo>
                  <a:pt x="1344" y="492"/>
                </a:lnTo>
                <a:lnTo>
                  <a:pt x="1344" y="499"/>
                </a:lnTo>
                <a:lnTo>
                  <a:pt x="1345" y="497"/>
                </a:lnTo>
                <a:lnTo>
                  <a:pt x="1345" y="497"/>
                </a:lnTo>
                <a:lnTo>
                  <a:pt x="1345" y="497"/>
                </a:lnTo>
                <a:lnTo>
                  <a:pt x="1345" y="499"/>
                </a:lnTo>
                <a:lnTo>
                  <a:pt x="1346" y="498"/>
                </a:lnTo>
                <a:lnTo>
                  <a:pt x="1346" y="498"/>
                </a:lnTo>
                <a:lnTo>
                  <a:pt x="1346" y="496"/>
                </a:lnTo>
                <a:lnTo>
                  <a:pt x="1347" y="499"/>
                </a:lnTo>
                <a:lnTo>
                  <a:pt x="1347" y="499"/>
                </a:lnTo>
                <a:lnTo>
                  <a:pt x="1347" y="499"/>
                </a:lnTo>
                <a:lnTo>
                  <a:pt x="1347" y="495"/>
                </a:lnTo>
                <a:lnTo>
                  <a:pt x="1348" y="499"/>
                </a:lnTo>
                <a:lnTo>
                  <a:pt x="1348" y="497"/>
                </a:lnTo>
                <a:lnTo>
                  <a:pt x="1348" y="498"/>
                </a:lnTo>
                <a:lnTo>
                  <a:pt x="1348" y="499"/>
                </a:lnTo>
                <a:lnTo>
                  <a:pt x="1349" y="496"/>
                </a:lnTo>
                <a:lnTo>
                  <a:pt x="1349" y="496"/>
                </a:lnTo>
                <a:lnTo>
                  <a:pt x="1349" y="449"/>
                </a:lnTo>
                <a:lnTo>
                  <a:pt x="1350" y="491"/>
                </a:lnTo>
                <a:lnTo>
                  <a:pt x="1350" y="491"/>
                </a:lnTo>
                <a:lnTo>
                  <a:pt x="1351" y="132"/>
                </a:lnTo>
                <a:lnTo>
                  <a:pt x="1351" y="498"/>
                </a:lnTo>
                <a:lnTo>
                  <a:pt x="1351" y="197"/>
                </a:lnTo>
                <a:lnTo>
                  <a:pt x="1352" y="496"/>
                </a:lnTo>
                <a:lnTo>
                  <a:pt x="1352" y="499"/>
                </a:lnTo>
                <a:lnTo>
                  <a:pt x="1353" y="493"/>
                </a:lnTo>
                <a:lnTo>
                  <a:pt x="1353" y="492"/>
                </a:lnTo>
                <a:lnTo>
                  <a:pt x="1354" y="499"/>
                </a:lnTo>
                <a:lnTo>
                  <a:pt x="1354" y="499"/>
                </a:lnTo>
                <a:lnTo>
                  <a:pt x="1354" y="498"/>
                </a:lnTo>
                <a:lnTo>
                  <a:pt x="1355" y="451"/>
                </a:lnTo>
                <a:lnTo>
                  <a:pt x="1355" y="484"/>
                </a:lnTo>
                <a:lnTo>
                  <a:pt x="1355" y="484"/>
                </a:lnTo>
                <a:lnTo>
                  <a:pt x="1356" y="454"/>
                </a:lnTo>
                <a:lnTo>
                  <a:pt x="1356" y="484"/>
                </a:lnTo>
                <a:lnTo>
                  <a:pt x="1356" y="484"/>
                </a:lnTo>
                <a:lnTo>
                  <a:pt x="1356" y="484"/>
                </a:lnTo>
                <a:lnTo>
                  <a:pt x="1357" y="496"/>
                </a:lnTo>
                <a:lnTo>
                  <a:pt x="1357" y="495"/>
                </a:lnTo>
                <a:lnTo>
                  <a:pt x="1358" y="495"/>
                </a:lnTo>
                <a:lnTo>
                  <a:pt x="1358" y="496"/>
                </a:lnTo>
                <a:lnTo>
                  <a:pt x="1358" y="254"/>
                </a:lnTo>
                <a:lnTo>
                  <a:pt x="1358" y="494"/>
                </a:lnTo>
                <a:lnTo>
                  <a:pt x="1358" y="494"/>
                </a:lnTo>
                <a:lnTo>
                  <a:pt x="1359" y="490"/>
                </a:lnTo>
                <a:lnTo>
                  <a:pt x="1360" y="497"/>
                </a:lnTo>
                <a:lnTo>
                  <a:pt x="1360" y="498"/>
                </a:lnTo>
                <a:lnTo>
                  <a:pt x="1360" y="499"/>
                </a:lnTo>
                <a:lnTo>
                  <a:pt x="1360" y="491"/>
                </a:lnTo>
                <a:lnTo>
                  <a:pt x="1361" y="497"/>
                </a:lnTo>
                <a:lnTo>
                  <a:pt x="1361" y="498"/>
                </a:lnTo>
                <a:lnTo>
                  <a:pt x="1362" y="499"/>
                </a:lnTo>
                <a:lnTo>
                  <a:pt x="1362" y="258"/>
                </a:lnTo>
                <a:lnTo>
                  <a:pt x="1362" y="499"/>
                </a:lnTo>
                <a:lnTo>
                  <a:pt x="1362" y="498"/>
                </a:lnTo>
                <a:lnTo>
                  <a:pt x="1362" y="495"/>
                </a:lnTo>
                <a:lnTo>
                  <a:pt x="1363" y="499"/>
                </a:lnTo>
                <a:lnTo>
                  <a:pt x="1363" y="498"/>
                </a:lnTo>
                <a:lnTo>
                  <a:pt x="1363" y="498"/>
                </a:lnTo>
                <a:lnTo>
                  <a:pt x="1363" y="499"/>
                </a:lnTo>
                <a:lnTo>
                  <a:pt x="1364" y="496"/>
                </a:lnTo>
                <a:lnTo>
                  <a:pt x="1364" y="498"/>
                </a:lnTo>
                <a:lnTo>
                  <a:pt x="1364" y="498"/>
                </a:lnTo>
                <a:lnTo>
                  <a:pt x="1364" y="499"/>
                </a:lnTo>
                <a:lnTo>
                  <a:pt x="1365" y="243"/>
                </a:lnTo>
                <a:lnTo>
                  <a:pt x="1365" y="485"/>
                </a:lnTo>
                <a:lnTo>
                  <a:pt x="1366" y="485"/>
                </a:lnTo>
                <a:lnTo>
                  <a:pt x="1366" y="465"/>
                </a:lnTo>
                <a:lnTo>
                  <a:pt x="1366" y="498"/>
                </a:lnTo>
                <a:lnTo>
                  <a:pt x="1366" y="498"/>
                </a:lnTo>
                <a:lnTo>
                  <a:pt x="1367" y="498"/>
                </a:lnTo>
                <a:lnTo>
                  <a:pt x="1367" y="499"/>
                </a:lnTo>
                <a:lnTo>
                  <a:pt x="1368" y="486"/>
                </a:lnTo>
                <a:lnTo>
                  <a:pt x="1368" y="499"/>
                </a:lnTo>
                <a:lnTo>
                  <a:pt x="1368" y="472"/>
                </a:lnTo>
                <a:lnTo>
                  <a:pt x="1369" y="497"/>
                </a:lnTo>
                <a:lnTo>
                  <a:pt x="1369" y="497"/>
                </a:lnTo>
                <a:lnTo>
                  <a:pt x="1370" y="497"/>
                </a:lnTo>
                <a:lnTo>
                  <a:pt x="1370" y="484"/>
                </a:lnTo>
                <a:lnTo>
                  <a:pt x="1370" y="484"/>
                </a:lnTo>
                <a:lnTo>
                  <a:pt x="1370" y="486"/>
                </a:lnTo>
                <a:lnTo>
                  <a:pt x="1370" y="482"/>
                </a:lnTo>
                <a:lnTo>
                  <a:pt x="1371" y="497"/>
                </a:lnTo>
                <a:lnTo>
                  <a:pt x="1371" y="487"/>
                </a:lnTo>
                <a:lnTo>
                  <a:pt x="1371" y="485"/>
                </a:lnTo>
                <a:lnTo>
                  <a:pt x="1372" y="475"/>
                </a:lnTo>
                <a:lnTo>
                  <a:pt x="1372" y="498"/>
                </a:lnTo>
                <a:lnTo>
                  <a:pt x="1372" y="492"/>
                </a:lnTo>
                <a:lnTo>
                  <a:pt x="1372" y="492"/>
                </a:lnTo>
                <a:lnTo>
                  <a:pt x="1373" y="495"/>
                </a:lnTo>
                <a:lnTo>
                  <a:pt x="1373" y="462"/>
                </a:lnTo>
                <a:lnTo>
                  <a:pt x="1373" y="494"/>
                </a:lnTo>
                <a:lnTo>
                  <a:pt x="1374" y="494"/>
                </a:lnTo>
                <a:lnTo>
                  <a:pt x="1374" y="492"/>
                </a:lnTo>
                <a:lnTo>
                  <a:pt x="1374" y="498"/>
                </a:lnTo>
                <a:lnTo>
                  <a:pt x="1374" y="495"/>
                </a:lnTo>
                <a:lnTo>
                  <a:pt x="1375" y="495"/>
                </a:lnTo>
                <a:lnTo>
                  <a:pt x="1375" y="499"/>
                </a:lnTo>
                <a:lnTo>
                  <a:pt x="1376" y="498"/>
                </a:lnTo>
                <a:lnTo>
                  <a:pt x="1376" y="498"/>
                </a:lnTo>
                <a:lnTo>
                  <a:pt x="1376" y="499"/>
                </a:lnTo>
                <a:lnTo>
                  <a:pt x="1376" y="495"/>
                </a:lnTo>
                <a:lnTo>
                  <a:pt x="1377" y="499"/>
                </a:lnTo>
                <a:lnTo>
                  <a:pt x="1377" y="499"/>
                </a:lnTo>
                <a:lnTo>
                  <a:pt x="1377" y="499"/>
                </a:lnTo>
                <a:lnTo>
                  <a:pt x="1378" y="493"/>
                </a:lnTo>
                <a:lnTo>
                  <a:pt x="1378" y="497"/>
                </a:lnTo>
                <a:lnTo>
                  <a:pt x="1378" y="497"/>
                </a:lnTo>
                <a:lnTo>
                  <a:pt x="1378" y="499"/>
                </a:lnTo>
                <a:lnTo>
                  <a:pt x="1379" y="497"/>
                </a:lnTo>
                <a:lnTo>
                  <a:pt x="1379" y="497"/>
                </a:lnTo>
                <a:lnTo>
                  <a:pt x="1379" y="497"/>
                </a:lnTo>
                <a:lnTo>
                  <a:pt x="1379" y="499"/>
                </a:lnTo>
                <a:lnTo>
                  <a:pt x="1380" y="451"/>
                </a:lnTo>
                <a:lnTo>
                  <a:pt x="1380" y="480"/>
                </a:lnTo>
                <a:lnTo>
                  <a:pt x="1380" y="491"/>
                </a:lnTo>
                <a:lnTo>
                  <a:pt x="1381" y="494"/>
                </a:lnTo>
                <a:lnTo>
                  <a:pt x="1381" y="449"/>
                </a:lnTo>
                <a:lnTo>
                  <a:pt x="1381" y="493"/>
                </a:lnTo>
                <a:lnTo>
                  <a:pt x="1382" y="493"/>
                </a:lnTo>
                <a:lnTo>
                  <a:pt x="1382" y="397"/>
                </a:lnTo>
                <a:lnTo>
                  <a:pt x="1382" y="499"/>
                </a:lnTo>
                <a:lnTo>
                  <a:pt x="1382" y="497"/>
                </a:lnTo>
                <a:lnTo>
                  <a:pt x="1383" y="497"/>
                </a:lnTo>
                <a:lnTo>
                  <a:pt x="1383" y="499"/>
                </a:lnTo>
                <a:lnTo>
                  <a:pt x="1384" y="498"/>
                </a:lnTo>
                <a:lnTo>
                  <a:pt x="1384" y="498"/>
                </a:lnTo>
                <a:lnTo>
                  <a:pt x="1384" y="499"/>
                </a:lnTo>
                <a:lnTo>
                  <a:pt x="1384" y="412"/>
                </a:lnTo>
                <a:lnTo>
                  <a:pt x="1385" y="484"/>
                </a:lnTo>
                <a:lnTo>
                  <a:pt x="1385" y="484"/>
                </a:lnTo>
                <a:lnTo>
                  <a:pt x="1385" y="245"/>
                </a:lnTo>
                <a:lnTo>
                  <a:pt x="1386" y="496"/>
                </a:lnTo>
                <a:lnTo>
                  <a:pt x="1386" y="491"/>
                </a:lnTo>
                <a:lnTo>
                  <a:pt x="1386" y="492"/>
                </a:lnTo>
                <a:lnTo>
                  <a:pt x="1386" y="476"/>
                </a:lnTo>
                <a:lnTo>
                  <a:pt x="1386" y="495"/>
                </a:lnTo>
                <a:lnTo>
                  <a:pt x="1387" y="493"/>
                </a:lnTo>
                <a:lnTo>
                  <a:pt x="1387" y="493"/>
                </a:lnTo>
                <a:lnTo>
                  <a:pt x="1388" y="498"/>
                </a:lnTo>
                <a:lnTo>
                  <a:pt x="1388" y="491"/>
                </a:lnTo>
                <a:lnTo>
                  <a:pt x="1388" y="490"/>
                </a:lnTo>
                <a:lnTo>
                  <a:pt x="1389" y="490"/>
                </a:lnTo>
                <a:lnTo>
                  <a:pt x="1389" y="499"/>
                </a:lnTo>
                <a:lnTo>
                  <a:pt x="1389" y="499"/>
                </a:lnTo>
                <a:lnTo>
                  <a:pt x="1389" y="499"/>
                </a:lnTo>
                <a:lnTo>
                  <a:pt x="1390" y="495"/>
                </a:lnTo>
                <a:lnTo>
                  <a:pt x="1390" y="499"/>
                </a:lnTo>
                <a:lnTo>
                  <a:pt x="1390" y="498"/>
                </a:lnTo>
                <a:lnTo>
                  <a:pt x="1391" y="497"/>
                </a:lnTo>
                <a:lnTo>
                  <a:pt x="1391" y="499"/>
                </a:lnTo>
                <a:lnTo>
                  <a:pt x="1392" y="495"/>
                </a:lnTo>
                <a:lnTo>
                  <a:pt x="1392" y="498"/>
                </a:lnTo>
                <a:lnTo>
                  <a:pt x="1392" y="498"/>
                </a:lnTo>
                <a:lnTo>
                  <a:pt x="1392" y="499"/>
                </a:lnTo>
                <a:lnTo>
                  <a:pt x="1393" y="468"/>
                </a:lnTo>
                <a:lnTo>
                  <a:pt x="1393" y="492"/>
                </a:lnTo>
                <a:lnTo>
                  <a:pt x="1393" y="493"/>
                </a:lnTo>
                <a:lnTo>
                  <a:pt x="1393" y="496"/>
                </a:lnTo>
                <a:lnTo>
                  <a:pt x="1394" y="396"/>
                </a:lnTo>
                <a:lnTo>
                  <a:pt x="1394" y="491"/>
                </a:lnTo>
                <a:lnTo>
                  <a:pt x="1394" y="491"/>
                </a:lnTo>
                <a:lnTo>
                  <a:pt x="1395" y="459"/>
                </a:lnTo>
                <a:lnTo>
                  <a:pt x="1395" y="497"/>
                </a:lnTo>
                <a:lnTo>
                  <a:pt x="1395" y="464"/>
                </a:lnTo>
                <a:lnTo>
                  <a:pt x="1395" y="426"/>
                </a:lnTo>
                <a:lnTo>
                  <a:pt x="1396" y="499"/>
                </a:lnTo>
                <a:lnTo>
                  <a:pt x="1396" y="493"/>
                </a:lnTo>
                <a:lnTo>
                  <a:pt x="1396" y="493"/>
                </a:lnTo>
                <a:lnTo>
                  <a:pt x="1397" y="498"/>
                </a:lnTo>
                <a:lnTo>
                  <a:pt x="1397" y="463"/>
                </a:lnTo>
                <a:lnTo>
                  <a:pt x="1397" y="494"/>
                </a:lnTo>
                <a:lnTo>
                  <a:pt x="1397" y="494"/>
                </a:lnTo>
                <a:lnTo>
                  <a:pt x="1398" y="499"/>
                </a:lnTo>
                <a:lnTo>
                  <a:pt x="1398" y="487"/>
                </a:lnTo>
                <a:lnTo>
                  <a:pt x="1398" y="488"/>
                </a:lnTo>
                <a:lnTo>
                  <a:pt x="1399" y="487"/>
                </a:lnTo>
                <a:lnTo>
                  <a:pt x="1399" y="489"/>
                </a:lnTo>
                <a:lnTo>
                  <a:pt x="1400" y="445"/>
                </a:lnTo>
                <a:lnTo>
                  <a:pt x="1400" y="445"/>
                </a:lnTo>
                <a:lnTo>
                  <a:pt x="1401" y="494"/>
                </a:lnTo>
                <a:lnTo>
                  <a:pt x="1401" y="488"/>
                </a:lnTo>
                <a:lnTo>
                  <a:pt x="1401" y="488"/>
                </a:lnTo>
                <a:lnTo>
                  <a:pt x="1401" y="494"/>
                </a:lnTo>
                <a:lnTo>
                  <a:pt x="1402" y="423"/>
                </a:lnTo>
                <a:lnTo>
                  <a:pt x="1402" y="456"/>
                </a:lnTo>
                <a:lnTo>
                  <a:pt x="1402" y="497"/>
                </a:lnTo>
                <a:lnTo>
                  <a:pt x="1402" y="498"/>
                </a:lnTo>
                <a:lnTo>
                  <a:pt x="1403" y="491"/>
                </a:lnTo>
                <a:lnTo>
                  <a:pt x="1403" y="496"/>
                </a:lnTo>
                <a:lnTo>
                  <a:pt x="1403" y="496"/>
                </a:lnTo>
                <a:lnTo>
                  <a:pt x="1404" y="378"/>
                </a:lnTo>
                <a:lnTo>
                  <a:pt x="1404" y="499"/>
                </a:lnTo>
                <a:lnTo>
                  <a:pt x="1404" y="498"/>
                </a:lnTo>
                <a:lnTo>
                  <a:pt x="1404" y="498"/>
                </a:lnTo>
                <a:lnTo>
                  <a:pt x="1405" y="499"/>
                </a:lnTo>
                <a:lnTo>
                  <a:pt x="1405" y="258"/>
                </a:lnTo>
                <a:lnTo>
                  <a:pt x="1405" y="497"/>
                </a:lnTo>
                <a:lnTo>
                  <a:pt x="1406" y="499"/>
                </a:lnTo>
                <a:lnTo>
                  <a:pt x="1406" y="499"/>
                </a:lnTo>
                <a:lnTo>
                  <a:pt x="1406" y="497"/>
                </a:lnTo>
                <a:lnTo>
                  <a:pt x="1406" y="499"/>
                </a:lnTo>
                <a:lnTo>
                  <a:pt x="1407" y="499"/>
                </a:lnTo>
                <a:lnTo>
                  <a:pt x="1407" y="499"/>
                </a:lnTo>
                <a:lnTo>
                  <a:pt x="1408" y="497"/>
                </a:lnTo>
                <a:lnTo>
                  <a:pt x="1408" y="498"/>
                </a:lnTo>
                <a:lnTo>
                  <a:pt x="1408" y="499"/>
                </a:lnTo>
                <a:lnTo>
                  <a:pt x="1409" y="451"/>
                </a:lnTo>
                <a:lnTo>
                  <a:pt x="1409" y="451"/>
                </a:lnTo>
                <a:lnTo>
                  <a:pt x="1409" y="496"/>
                </a:lnTo>
                <a:lnTo>
                  <a:pt x="1410" y="495"/>
                </a:lnTo>
                <a:lnTo>
                  <a:pt x="1410" y="497"/>
                </a:lnTo>
                <a:lnTo>
                  <a:pt x="1411" y="472"/>
                </a:lnTo>
                <a:lnTo>
                  <a:pt x="1411" y="499"/>
                </a:lnTo>
                <a:lnTo>
                  <a:pt x="1411" y="498"/>
                </a:lnTo>
                <a:lnTo>
                  <a:pt x="1411" y="496"/>
                </a:lnTo>
                <a:lnTo>
                  <a:pt x="1412" y="474"/>
                </a:lnTo>
                <a:lnTo>
                  <a:pt x="1412" y="498"/>
                </a:lnTo>
                <a:lnTo>
                  <a:pt x="1412" y="498"/>
                </a:lnTo>
                <a:lnTo>
                  <a:pt x="1412" y="498"/>
                </a:lnTo>
                <a:lnTo>
                  <a:pt x="1412" y="499"/>
                </a:lnTo>
                <a:lnTo>
                  <a:pt x="1413" y="464"/>
                </a:lnTo>
                <a:lnTo>
                  <a:pt x="1413" y="488"/>
                </a:lnTo>
                <a:lnTo>
                  <a:pt x="1414" y="487"/>
                </a:lnTo>
                <a:lnTo>
                  <a:pt x="1414" y="443"/>
                </a:lnTo>
                <a:lnTo>
                  <a:pt x="1414" y="495"/>
                </a:lnTo>
                <a:lnTo>
                  <a:pt x="1415" y="495"/>
                </a:lnTo>
                <a:lnTo>
                  <a:pt x="1415" y="478"/>
                </a:lnTo>
                <a:lnTo>
                  <a:pt x="1416" y="489"/>
                </a:lnTo>
                <a:lnTo>
                  <a:pt x="1416" y="492"/>
                </a:lnTo>
                <a:lnTo>
                  <a:pt x="1416" y="432"/>
                </a:lnTo>
                <a:lnTo>
                  <a:pt x="1417" y="497"/>
                </a:lnTo>
                <a:lnTo>
                  <a:pt x="1417" y="494"/>
                </a:lnTo>
                <a:lnTo>
                  <a:pt x="1417" y="495"/>
                </a:lnTo>
                <a:lnTo>
                  <a:pt x="1417" y="497"/>
                </a:lnTo>
                <a:lnTo>
                  <a:pt x="1418" y="464"/>
                </a:lnTo>
                <a:lnTo>
                  <a:pt x="1418" y="492"/>
                </a:lnTo>
                <a:lnTo>
                  <a:pt x="1418" y="493"/>
                </a:lnTo>
                <a:lnTo>
                  <a:pt x="1418" y="492"/>
                </a:lnTo>
                <a:lnTo>
                  <a:pt x="1419" y="499"/>
                </a:lnTo>
                <a:lnTo>
                  <a:pt x="1419" y="498"/>
                </a:lnTo>
                <a:lnTo>
                  <a:pt x="1419" y="498"/>
                </a:lnTo>
                <a:lnTo>
                  <a:pt x="1419" y="495"/>
                </a:lnTo>
                <a:lnTo>
                  <a:pt x="1420" y="499"/>
                </a:lnTo>
                <a:lnTo>
                  <a:pt x="1420" y="497"/>
                </a:lnTo>
                <a:lnTo>
                  <a:pt x="1420" y="497"/>
                </a:lnTo>
                <a:lnTo>
                  <a:pt x="1421" y="495"/>
                </a:lnTo>
                <a:lnTo>
                  <a:pt x="1421" y="499"/>
                </a:lnTo>
                <a:lnTo>
                  <a:pt x="1422" y="499"/>
                </a:lnTo>
                <a:lnTo>
                  <a:pt x="1422" y="499"/>
                </a:lnTo>
                <a:lnTo>
                  <a:pt x="1422" y="497"/>
                </a:lnTo>
                <a:lnTo>
                  <a:pt x="1422" y="499"/>
                </a:lnTo>
                <a:lnTo>
                  <a:pt x="1422" y="499"/>
                </a:lnTo>
                <a:lnTo>
                  <a:pt x="1423" y="499"/>
                </a:lnTo>
                <a:lnTo>
                  <a:pt x="1424" y="449"/>
                </a:lnTo>
                <a:lnTo>
                  <a:pt x="1424" y="486"/>
                </a:lnTo>
                <a:lnTo>
                  <a:pt x="1424" y="484"/>
                </a:lnTo>
                <a:lnTo>
                  <a:pt x="1424" y="403"/>
                </a:lnTo>
                <a:lnTo>
                  <a:pt x="1425" y="496"/>
                </a:lnTo>
                <a:lnTo>
                  <a:pt x="1425" y="465"/>
                </a:lnTo>
                <a:lnTo>
                  <a:pt x="1425" y="465"/>
                </a:lnTo>
                <a:lnTo>
                  <a:pt x="1425" y="495"/>
                </a:lnTo>
                <a:lnTo>
                  <a:pt x="1426" y="495"/>
                </a:lnTo>
                <a:lnTo>
                  <a:pt x="1426" y="495"/>
                </a:lnTo>
                <a:lnTo>
                  <a:pt x="1426" y="496"/>
                </a:lnTo>
                <a:lnTo>
                  <a:pt x="1427" y="496"/>
                </a:lnTo>
                <a:lnTo>
                  <a:pt x="1427" y="496"/>
                </a:lnTo>
                <a:lnTo>
                  <a:pt x="1428" y="496"/>
                </a:lnTo>
                <a:lnTo>
                  <a:pt x="1428" y="496"/>
                </a:lnTo>
                <a:lnTo>
                  <a:pt x="1429" y="456"/>
                </a:lnTo>
                <a:lnTo>
                  <a:pt x="1429" y="456"/>
                </a:lnTo>
                <a:lnTo>
                  <a:pt x="1430" y="456"/>
                </a:lnTo>
                <a:lnTo>
                  <a:pt x="1430" y="456"/>
                </a:lnTo>
                <a:lnTo>
                  <a:pt x="1430" y="456"/>
                </a:lnTo>
                <a:lnTo>
                  <a:pt x="1432" y="456"/>
                </a:lnTo>
                <a:lnTo>
                  <a:pt x="1432" y="456"/>
                </a:lnTo>
                <a:lnTo>
                  <a:pt x="1433" y="496"/>
                </a:lnTo>
                <a:lnTo>
                  <a:pt x="1433" y="493"/>
                </a:lnTo>
                <a:lnTo>
                  <a:pt x="1433" y="493"/>
                </a:lnTo>
                <a:lnTo>
                  <a:pt x="1433" y="490"/>
                </a:lnTo>
                <a:lnTo>
                  <a:pt x="1434" y="499"/>
                </a:lnTo>
                <a:lnTo>
                  <a:pt x="1434" y="499"/>
                </a:lnTo>
                <a:lnTo>
                  <a:pt x="1434" y="499"/>
                </a:lnTo>
                <a:lnTo>
                  <a:pt x="1434" y="499"/>
                </a:lnTo>
                <a:lnTo>
                  <a:pt x="1435" y="494"/>
                </a:lnTo>
                <a:lnTo>
                  <a:pt x="1435" y="498"/>
                </a:lnTo>
                <a:lnTo>
                  <a:pt x="1435" y="498"/>
                </a:lnTo>
                <a:lnTo>
                  <a:pt x="1435" y="438"/>
                </a:lnTo>
                <a:lnTo>
                  <a:pt x="1436" y="499"/>
                </a:lnTo>
                <a:lnTo>
                  <a:pt x="1436" y="498"/>
                </a:lnTo>
                <a:lnTo>
                  <a:pt x="1436" y="499"/>
                </a:lnTo>
                <a:lnTo>
                  <a:pt x="1437" y="499"/>
                </a:lnTo>
                <a:lnTo>
                  <a:pt x="1437" y="497"/>
                </a:lnTo>
                <a:lnTo>
                  <a:pt x="1437" y="499"/>
                </a:lnTo>
                <a:lnTo>
                  <a:pt x="1438" y="499"/>
                </a:lnTo>
                <a:lnTo>
                  <a:pt x="1438" y="499"/>
                </a:lnTo>
                <a:lnTo>
                  <a:pt x="1439" y="497"/>
                </a:lnTo>
                <a:lnTo>
                  <a:pt x="1439" y="498"/>
                </a:lnTo>
                <a:lnTo>
                  <a:pt x="1439" y="498"/>
                </a:lnTo>
                <a:lnTo>
                  <a:pt x="1439" y="471"/>
                </a:lnTo>
                <a:lnTo>
                  <a:pt x="1440" y="490"/>
                </a:lnTo>
                <a:lnTo>
                  <a:pt x="1440" y="490"/>
                </a:lnTo>
                <a:lnTo>
                  <a:pt x="1441" y="497"/>
                </a:lnTo>
                <a:lnTo>
                  <a:pt x="1441" y="460"/>
                </a:lnTo>
                <a:lnTo>
                  <a:pt x="1441" y="492"/>
                </a:lnTo>
                <a:lnTo>
                  <a:pt x="1441" y="492"/>
                </a:lnTo>
                <a:lnTo>
                  <a:pt x="1442" y="499"/>
                </a:lnTo>
                <a:lnTo>
                  <a:pt x="1442" y="497"/>
                </a:lnTo>
                <a:lnTo>
                  <a:pt x="1442" y="497"/>
                </a:lnTo>
                <a:lnTo>
                  <a:pt x="1442" y="499"/>
                </a:lnTo>
                <a:lnTo>
                  <a:pt x="1443" y="467"/>
                </a:lnTo>
                <a:lnTo>
                  <a:pt x="1443" y="496"/>
                </a:lnTo>
                <a:lnTo>
                  <a:pt x="1443" y="496"/>
                </a:lnTo>
                <a:lnTo>
                  <a:pt x="1444" y="496"/>
                </a:lnTo>
                <a:lnTo>
                  <a:pt x="1444" y="485"/>
                </a:lnTo>
                <a:lnTo>
                  <a:pt x="1444" y="485"/>
                </a:lnTo>
                <a:lnTo>
                  <a:pt x="1445" y="485"/>
                </a:lnTo>
                <a:lnTo>
                  <a:pt x="1445" y="480"/>
                </a:lnTo>
                <a:lnTo>
                  <a:pt x="1445" y="483"/>
                </a:lnTo>
                <a:lnTo>
                  <a:pt x="1446" y="483"/>
                </a:lnTo>
                <a:lnTo>
                  <a:pt x="1446" y="493"/>
                </a:lnTo>
                <a:lnTo>
                  <a:pt x="1447" y="493"/>
                </a:lnTo>
                <a:lnTo>
                  <a:pt x="1447" y="491"/>
                </a:lnTo>
                <a:lnTo>
                  <a:pt x="1447" y="491"/>
                </a:lnTo>
                <a:lnTo>
                  <a:pt x="1448" y="491"/>
                </a:lnTo>
                <a:lnTo>
                  <a:pt x="1448" y="491"/>
                </a:lnTo>
                <a:lnTo>
                  <a:pt x="1448" y="488"/>
                </a:lnTo>
                <a:lnTo>
                  <a:pt x="1449" y="499"/>
                </a:lnTo>
                <a:lnTo>
                  <a:pt x="1449" y="497"/>
                </a:lnTo>
                <a:lnTo>
                  <a:pt x="1449" y="497"/>
                </a:lnTo>
                <a:lnTo>
                  <a:pt x="1449" y="457"/>
                </a:lnTo>
                <a:lnTo>
                  <a:pt x="1450" y="457"/>
                </a:lnTo>
                <a:lnTo>
                  <a:pt x="1450" y="457"/>
                </a:lnTo>
                <a:lnTo>
                  <a:pt x="1451" y="457"/>
                </a:lnTo>
                <a:lnTo>
                  <a:pt x="1451" y="457"/>
                </a:lnTo>
                <a:lnTo>
                  <a:pt x="1452" y="457"/>
                </a:lnTo>
                <a:lnTo>
                  <a:pt x="1453" y="457"/>
                </a:lnTo>
                <a:lnTo>
                  <a:pt x="1453" y="457"/>
                </a:lnTo>
                <a:lnTo>
                  <a:pt x="1453" y="457"/>
                </a:lnTo>
                <a:lnTo>
                  <a:pt x="1455" y="457"/>
                </a:lnTo>
                <a:lnTo>
                  <a:pt x="1455" y="457"/>
                </a:lnTo>
                <a:lnTo>
                  <a:pt x="1455" y="489"/>
                </a:lnTo>
                <a:lnTo>
                  <a:pt x="1456" y="489"/>
                </a:lnTo>
                <a:lnTo>
                  <a:pt x="1456" y="489"/>
                </a:lnTo>
                <a:lnTo>
                  <a:pt x="1456" y="497"/>
                </a:lnTo>
                <a:lnTo>
                  <a:pt x="1457" y="493"/>
                </a:lnTo>
                <a:lnTo>
                  <a:pt x="1457" y="493"/>
                </a:lnTo>
                <a:lnTo>
                  <a:pt x="1457" y="499"/>
                </a:lnTo>
                <a:lnTo>
                  <a:pt x="1458" y="498"/>
                </a:lnTo>
                <a:lnTo>
                  <a:pt x="1458" y="498"/>
                </a:lnTo>
                <a:lnTo>
                  <a:pt x="1459" y="498"/>
                </a:lnTo>
                <a:lnTo>
                  <a:pt x="1459" y="498"/>
                </a:lnTo>
                <a:lnTo>
                  <a:pt x="1460" y="498"/>
                </a:lnTo>
                <a:lnTo>
                  <a:pt x="1461" y="498"/>
                </a:lnTo>
                <a:lnTo>
                  <a:pt x="1461" y="498"/>
                </a:lnTo>
                <a:lnTo>
                  <a:pt x="1461" y="498"/>
                </a:lnTo>
                <a:lnTo>
                  <a:pt x="1463" y="498"/>
                </a:lnTo>
                <a:lnTo>
                  <a:pt x="1463" y="498"/>
                </a:lnTo>
                <a:lnTo>
                  <a:pt x="1463" y="494"/>
                </a:lnTo>
                <a:lnTo>
                  <a:pt x="1464" y="494"/>
                </a:lnTo>
                <a:lnTo>
                  <a:pt x="1464" y="494"/>
                </a:lnTo>
                <a:lnTo>
                  <a:pt x="1465" y="494"/>
                </a:lnTo>
                <a:lnTo>
                  <a:pt x="1465" y="494"/>
                </a:lnTo>
                <a:lnTo>
                  <a:pt x="1466" y="494"/>
                </a:lnTo>
                <a:lnTo>
                  <a:pt x="1466" y="494"/>
                </a:lnTo>
                <a:lnTo>
                  <a:pt x="1467" y="494"/>
                </a:lnTo>
                <a:lnTo>
                  <a:pt x="1467" y="494"/>
                </a:lnTo>
                <a:lnTo>
                  <a:pt x="1467" y="498"/>
                </a:lnTo>
                <a:lnTo>
                  <a:pt x="1468" y="496"/>
                </a:lnTo>
                <a:lnTo>
                  <a:pt x="1469" y="496"/>
                </a:lnTo>
                <a:lnTo>
                  <a:pt x="1469" y="476"/>
                </a:lnTo>
                <a:lnTo>
                  <a:pt x="1469" y="493"/>
                </a:lnTo>
                <a:lnTo>
                  <a:pt x="1469" y="493"/>
                </a:lnTo>
                <a:lnTo>
                  <a:pt x="1470" y="488"/>
                </a:lnTo>
                <a:lnTo>
                  <a:pt x="1470" y="499"/>
                </a:lnTo>
                <a:lnTo>
                  <a:pt x="1471" y="495"/>
                </a:lnTo>
                <a:lnTo>
                  <a:pt x="1471" y="496"/>
                </a:lnTo>
                <a:lnTo>
                  <a:pt x="1472" y="473"/>
                </a:lnTo>
                <a:lnTo>
                  <a:pt x="1472" y="495"/>
                </a:lnTo>
                <a:lnTo>
                  <a:pt x="1472" y="495"/>
                </a:lnTo>
                <a:lnTo>
                  <a:pt x="1473" y="495"/>
                </a:lnTo>
                <a:lnTo>
                  <a:pt x="1473" y="495"/>
                </a:lnTo>
                <a:lnTo>
                  <a:pt x="1473" y="426"/>
                </a:lnTo>
                <a:lnTo>
                  <a:pt x="1474" y="475"/>
                </a:lnTo>
                <a:lnTo>
                  <a:pt x="1474" y="475"/>
                </a:lnTo>
                <a:lnTo>
                  <a:pt x="1475" y="453"/>
                </a:lnTo>
                <a:lnTo>
                  <a:pt x="1475" y="481"/>
                </a:lnTo>
                <a:lnTo>
                  <a:pt x="1475" y="476"/>
                </a:lnTo>
                <a:lnTo>
                  <a:pt x="1475" y="476"/>
                </a:lnTo>
                <a:lnTo>
                  <a:pt x="1475" y="460"/>
                </a:lnTo>
                <a:lnTo>
                  <a:pt x="1475" y="494"/>
                </a:lnTo>
                <a:lnTo>
                  <a:pt x="1476" y="490"/>
                </a:lnTo>
                <a:lnTo>
                  <a:pt x="1477" y="490"/>
                </a:lnTo>
                <a:lnTo>
                  <a:pt x="1477" y="451"/>
                </a:lnTo>
                <a:lnTo>
                  <a:pt x="1478" y="451"/>
                </a:lnTo>
                <a:lnTo>
                  <a:pt x="1479" y="495"/>
                </a:lnTo>
                <a:lnTo>
                  <a:pt x="1479" y="493"/>
                </a:lnTo>
                <a:lnTo>
                  <a:pt x="1479" y="497"/>
                </a:lnTo>
                <a:lnTo>
                  <a:pt x="1479" y="499"/>
                </a:lnTo>
                <a:lnTo>
                  <a:pt x="1479" y="497"/>
                </a:lnTo>
                <a:lnTo>
                  <a:pt x="1480" y="498"/>
                </a:lnTo>
                <a:lnTo>
                  <a:pt x="1480" y="498"/>
                </a:lnTo>
                <a:lnTo>
                  <a:pt x="1480" y="497"/>
                </a:lnTo>
                <a:lnTo>
                  <a:pt x="1480" y="499"/>
                </a:lnTo>
                <a:lnTo>
                  <a:pt x="1481" y="499"/>
                </a:lnTo>
                <a:lnTo>
                  <a:pt x="1481" y="499"/>
                </a:lnTo>
                <a:lnTo>
                  <a:pt x="1481" y="497"/>
                </a:lnTo>
                <a:lnTo>
                  <a:pt x="1482" y="498"/>
                </a:lnTo>
                <a:lnTo>
                  <a:pt x="1482" y="498"/>
                </a:lnTo>
                <a:lnTo>
                  <a:pt x="1483" y="497"/>
                </a:lnTo>
                <a:lnTo>
                  <a:pt x="1483" y="497"/>
                </a:lnTo>
                <a:lnTo>
                  <a:pt x="1483" y="497"/>
                </a:lnTo>
                <a:lnTo>
                  <a:pt x="1483" y="499"/>
                </a:lnTo>
                <a:lnTo>
                  <a:pt x="1484" y="451"/>
                </a:lnTo>
                <a:lnTo>
                  <a:pt x="1484" y="457"/>
                </a:lnTo>
                <a:lnTo>
                  <a:pt x="1485" y="457"/>
                </a:lnTo>
                <a:lnTo>
                  <a:pt x="1485" y="489"/>
                </a:lnTo>
                <a:lnTo>
                  <a:pt x="1485" y="449"/>
                </a:lnTo>
                <a:lnTo>
                  <a:pt x="1485" y="449"/>
                </a:lnTo>
                <a:lnTo>
                  <a:pt x="1486" y="449"/>
                </a:lnTo>
                <a:lnTo>
                  <a:pt x="1486" y="493"/>
                </a:lnTo>
                <a:lnTo>
                  <a:pt x="1487" y="491"/>
                </a:lnTo>
                <a:lnTo>
                  <a:pt x="1487" y="491"/>
                </a:lnTo>
                <a:lnTo>
                  <a:pt x="1487" y="462"/>
                </a:lnTo>
                <a:lnTo>
                  <a:pt x="1487" y="497"/>
                </a:lnTo>
                <a:lnTo>
                  <a:pt x="1488" y="497"/>
                </a:lnTo>
                <a:lnTo>
                  <a:pt x="1488" y="497"/>
                </a:lnTo>
                <a:lnTo>
                  <a:pt x="1488" y="499"/>
                </a:lnTo>
                <a:lnTo>
                  <a:pt x="1488" y="465"/>
                </a:lnTo>
                <a:lnTo>
                  <a:pt x="1489" y="488"/>
                </a:lnTo>
                <a:lnTo>
                  <a:pt x="1489" y="488"/>
                </a:lnTo>
                <a:lnTo>
                  <a:pt x="1490" y="495"/>
                </a:lnTo>
                <a:lnTo>
                  <a:pt x="1490" y="483"/>
                </a:lnTo>
                <a:lnTo>
                  <a:pt x="1490" y="490"/>
                </a:lnTo>
                <a:lnTo>
                  <a:pt x="1490" y="490"/>
                </a:lnTo>
                <a:lnTo>
                  <a:pt x="1491" y="469"/>
                </a:lnTo>
                <a:lnTo>
                  <a:pt x="1491" y="494"/>
                </a:lnTo>
                <a:lnTo>
                  <a:pt x="1491" y="491"/>
                </a:lnTo>
                <a:lnTo>
                  <a:pt x="1491" y="491"/>
                </a:lnTo>
                <a:lnTo>
                  <a:pt x="1492" y="495"/>
                </a:lnTo>
                <a:lnTo>
                  <a:pt x="1492" y="462"/>
                </a:lnTo>
                <a:lnTo>
                  <a:pt x="1492" y="490"/>
                </a:lnTo>
                <a:lnTo>
                  <a:pt x="1492" y="491"/>
                </a:lnTo>
                <a:lnTo>
                  <a:pt x="1493" y="488"/>
                </a:lnTo>
                <a:lnTo>
                  <a:pt x="1493" y="496"/>
                </a:lnTo>
                <a:lnTo>
                  <a:pt x="1493" y="495"/>
                </a:lnTo>
                <a:lnTo>
                  <a:pt x="1494" y="498"/>
                </a:lnTo>
                <a:lnTo>
                  <a:pt x="1494" y="499"/>
                </a:lnTo>
                <a:lnTo>
                  <a:pt x="1494" y="495"/>
                </a:lnTo>
                <a:lnTo>
                  <a:pt x="1495" y="498"/>
                </a:lnTo>
                <a:lnTo>
                  <a:pt x="1495" y="498"/>
                </a:lnTo>
                <a:lnTo>
                  <a:pt x="1495" y="499"/>
                </a:lnTo>
                <a:lnTo>
                  <a:pt x="1496" y="490"/>
                </a:lnTo>
                <a:lnTo>
                  <a:pt x="1496" y="498"/>
                </a:lnTo>
                <a:lnTo>
                  <a:pt x="1496" y="496"/>
                </a:lnTo>
                <a:lnTo>
                  <a:pt x="1497" y="499"/>
                </a:lnTo>
                <a:lnTo>
                  <a:pt x="1497" y="497"/>
                </a:lnTo>
                <a:lnTo>
                  <a:pt x="1497" y="495"/>
                </a:lnTo>
                <a:lnTo>
                  <a:pt x="1498" y="499"/>
                </a:lnTo>
                <a:lnTo>
                  <a:pt x="1498" y="499"/>
                </a:lnTo>
                <a:lnTo>
                  <a:pt x="1498" y="499"/>
                </a:lnTo>
                <a:lnTo>
                  <a:pt x="1498" y="258"/>
                </a:lnTo>
                <a:lnTo>
                  <a:pt x="1499" y="457"/>
                </a:lnTo>
                <a:lnTo>
                  <a:pt x="1499" y="494"/>
                </a:lnTo>
                <a:lnTo>
                  <a:pt x="1500" y="216"/>
                </a:lnTo>
                <a:lnTo>
                  <a:pt x="1500" y="496"/>
                </a:lnTo>
                <a:lnTo>
                  <a:pt x="1500" y="493"/>
                </a:lnTo>
                <a:lnTo>
                  <a:pt x="1500" y="493"/>
                </a:lnTo>
                <a:lnTo>
                  <a:pt x="1501" y="457"/>
                </a:lnTo>
                <a:lnTo>
                  <a:pt x="1501" y="498"/>
                </a:lnTo>
                <a:lnTo>
                  <a:pt x="1501" y="497"/>
                </a:lnTo>
                <a:lnTo>
                  <a:pt x="1502" y="497"/>
                </a:lnTo>
                <a:lnTo>
                  <a:pt x="1502" y="496"/>
                </a:lnTo>
                <a:lnTo>
                  <a:pt x="1503" y="496"/>
                </a:lnTo>
                <a:lnTo>
                  <a:pt x="1503" y="496"/>
                </a:lnTo>
                <a:lnTo>
                  <a:pt x="1503" y="498"/>
                </a:lnTo>
                <a:lnTo>
                  <a:pt x="1504" y="486"/>
                </a:lnTo>
                <a:lnTo>
                  <a:pt x="1504" y="486"/>
                </a:lnTo>
                <a:lnTo>
                  <a:pt x="1505" y="488"/>
                </a:lnTo>
                <a:lnTo>
                  <a:pt x="1505" y="468"/>
                </a:lnTo>
                <a:lnTo>
                  <a:pt x="1505" y="468"/>
                </a:lnTo>
                <a:lnTo>
                  <a:pt x="1505" y="468"/>
                </a:lnTo>
                <a:lnTo>
                  <a:pt x="1506" y="494"/>
                </a:lnTo>
                <a:lnTo>
                  <a:pt x="1506" y="494"/>
                </a:lnTo>
                <a:lnTo>
                  <a:pt x="1506" y="494"/>
                </a:lnTo>
                <a:lnTo>
                  <a:pt x="1507" y="491"/>
                </a:lnTo>
                <a:lnTo>
                  <a:pt x="1507" y="491"/>
                </a:lnTo>
                <a:lnTo>
                  <a:pt x="1507" y="494"/>
                </a:lnTo>
                <a:lnTo>
                  <a:pt x="1508" y="491"/>
                </a:lnTo>
                <a:lnTo>
                  <a:pt x="1508" y="496"/>
                </a:lnTo>
                <a:lnTo>
                  <a:pt x="1508" y="496"/>
                </a:lnTo>
                <a:lnTo>
                  <a:pt x="1509" y="496"/>
                </a:lnTo>
                <a:lnTo>
                  <a:pt x="1509" y="496"/>
                </a:lnTo>
                <a:lnTo>
                  <a:pt x="1510" y="496"/>
                </a:lnTo>
                <a:lnTo>
                  <a:pt x="1510" y="498"/>
                </a:lnTo>
                <a:lnTo>
                  <a:pt x="1511" y="498"/>
                </a:lnTo>
                <a:lnTo>
                  <a:pt x="1511" y="498"/>
                </a:lnTo>
                <a:lnTo>
                  <a:pt x="1512" y="499"/>
                </a:lnTo>
                <a:lnTo>
                  <a:pt x="1512" y="495"/>
                </a:lnTo>
                <a:lnTo>
                  <a:pt x="1512" y="495"/>
                </a:lnTo>
                <a:lnTo>
                  <a:pt x="1512" y="498"/>
                </a:lnTo>
                <a:lnTo>
                  <a:pt x="1512" y="497"/>
                </a:lnTo>
                <a:lnTo>
                  <a:pt x="1513" y="499"/>
                </a:lnTo>
                <a:lnTo>
                  <a:pt x="1513" y="498"/>
                </a:lnTo>
                <a:lnTo>
                  <a:pt x="1513" y="499"/>
                </a:lnTo>
                <a:lnTo>
                  <a:pt x="1514" y="447"/>
                </a:lnTo>
                <a:lnTo>
                  <a:pt x="1514" y="486"/>
                </a:lnTo>
                <a:lnTo>
                  <a:pt x="1514" y="485"/>
                </a:lnTo>
                <a:lnTo>
                  <a:pt x="1515" y="497"/>
                </a:lnTo>
                <a:lnTo>
                  <a:pt x="1515" y="376"/>
                </a:lnTo>
                <a:lnTo>
                  <a:pt x="1515" y="495"/>
                </a:lnTo>
                <a:lnTo>
                  <a:pt x="1516" y="495"/>
                </a:lnTo>
                <a:lnTo>
                  <a:pt x="1516" y="465"/>
                </a:lnTo>
                <a:lnTo>
                  <a:pt x="1516" y="499"/>
                </a:lnTo>
                <a:lnTo>
                  <a:pt x="1516" y="497"/>
                </a:lnTo>
                <a:lnTo>
                  <a:pt x="1517" y="497"/>
                </a:lnTo>
                <a:lnTo>
                  <a:pt x="1517" y="318"/>
                </a:lnTo>
                <a:lnTo>
                  <a:pt x="1517" y="498"/>
                </a:lnTo>
                <a:lnTo>
                  <a:pt x="1518" y="498"/>
                </a:lnTo>
                <a:lnTo>
                  <a:pt x="1518" y="498"/>
                </a:lnTo>
                <a:lnTo>
                  <a:pt x="1518" y="499"/>
                </a:lnTo>
                <a:lnTo>
                  <a:pt x="1518" y="498"/>
                </a:lnTo>
                <a:lnTo>
                  <a:pt x="1519" y="498"/>
                </a:lnTo>
                <a:lnTo>
                  <a:pt x="1519" y="498"/>
                </a:lnTo>
                <a:lnTo>
                  <a:pt x="1520" y="484"/>
                </a:lnTo>
                <a:lnTo>
                  <a:pt x="1520" y="484"/>
                </a:lnTo>
                <a:lnTo>
                  <a:pt x="1520" y="484"/>
                </a:lnTo>
                <a:lnTo>
                  <a:pt x="1521" y="490"/>
                </a:lnTo>
                <a:lnTo>
                  <a:pt x="1521" y="465"/>
                </a:lnTo>
                <a:lnTo>
                  <a:pt x="1521" y="465"/>
                </a:lnTo>
                <a:lnTo>
                  <a:pt x="1521" y="465"/>
                </a:lnTo>
                <a:lnTo>
                  <a:pt x="1522" y="493"/>
                </a:lnTo>
                <a:lnTo>
                  <a:pt x="1522" y="493"/>
                </a:lnTo>
                <a:lnTo>
                  <a:pt x="1523" y="465"/>
                </a:lnTo>
                <a:lnTo>
                  <a:pt x="1523" y="498"/>
                </a:lnTo>
                <a:lnTo>
                  <a:pt x="1524" y="498"/>
                </a:lnTo>
                <a:lnTo>
                  <a:pt x="1524" y="499"/>
                </a:lnTo>
                <a:lnTo>
                  <a:pt x="1524" y="495"/>
                </a:lnTo>
                <a:lnTo>
                  <a:pt x="1524" y="495"/>
                </a:lnTo>
                <a:lnTo>
                  <a:pt x="1525" y="495"/>
                </a:lnTo>
                <a:lnTo>
                  <a:pt x="1525" y="499"/>
                </a:lnTo>
                <a:lnTo>
                  <a:pt x="1526" y="497"/>
                </a:lnTo>
                <a:lnTo>
                  <a:pt x="1526" y="498"/>
                </a:lnTo>
                <a:lnTo>
                  <a:pt x="1526" y="497"/>
                </a:lnTo>
                <a:lnTo>
                  <a:pt x="1527" y="499"/>
                </a:lnTo>
                <a:lnTo>
                  <a:pt x="1527" y="499"/>
                </a:lnTo>
                <a:lnTo>
                  <a:pt x="1527" y="499"/>
                </a:lnTo>
                <a:lnTo>
                  <a:pt x="1527" y="497"/>
                </a:lnTo>
                <a:lnTo>
                  <a:pt x="1528" y="498"/>
                </a:lnTo>
                <a:lnTo>
                  <a:pt x="1528" y="498"/>
                </a:lnTo>
                <a:lnTo>
                  <a:pt x="1528" y="499"/>
                </a:lnTo>
                <a:lnTo>
                  <a:pt x="1529" y="487"/>
                </a:lnTo>
                <a:lnTo>
                  <a:pt x="1529" y="487"/>
                </a:lnTo>
                <a:lnTo>
                  <a:pt x="1529" y="487"/>
                </a:lnTo>
                <a:lnTo>
                  <a:pt x="1530" y="496"/>
                </a:lnTo>
                <a:lnTo>
                  <a:pt x="1530" y="459"/>
                </a:lnTo>
                <a:lnTo>
                  <a:pt x="1530" y="492"/>
                </a:lnTo>
                <a:lnTo>
                  <a:pt x="1530" y="491"/>
                </a:lnTo>
                <a:lnTo>
                  <a:pt x="1531" y="463"/>
                </a:lnTo>
                <a:lnTo>
                  <a:pt x="1531" y="494"/>
                </a:lnTo>
                <a:lnTo>
                  <a:pt x="1531" y="492"/>
                </a:lnTo>
                <a:lnTo>
                  <a:pt x="1531" y="492"/>
                </a:lnTo>
                <a:lnTo>
                  <a:pt x="1532" y="497"/>
                </a:lnTo>
                <a:lnTo>
                  <a:pt x="1532" y="465"/>
                </a:lnTo>
                <a:lnTo>
                  <a:pt x="1532" y="465"/>
                </a:lnTo>
                <a:lnTo>
                  <a:pt x="1533" y="497"/>
                </a:lnTo>
                <a:lnTo>
                  <a:pt x="1533" y="498"/>
                </a:lnTo>
                <a:lnTo>
                  <a:pt x="1533" y="463"/>
                </a:lnTo>
                <a:lnTo>
                  <a:pt x="1534" y="464"/>
                </a:lnTo>
                <a:lnTo>
                  <a:pt x="1534" y="463"/>
                </a:lnTo>
                <a:lnTo>
                  <a:pt x="1534" y="486"/>
                </a:lnTo>
                <a:lnTo>
                  <a:pt x="1535" y="483"/>
                </a:lnTo>
                <a:lnTo>
                  <a:pt x="1535" y="483"/>
                </a:lnTo>
                <a:lnTo>
                  <a:pt x="1536" y="489"/>
                </a:lnTo>
                <a:lnTo>
                  <a:pt x="1536" y="489"/>
                </a:lnTo>
                <a:lnTo>
                  <a:pt x="1536" y="489"/>
                </a:lnTo>
                <a:lnTo>
                  <a:pt x="1536" y="492"/>
                </a:lnTo>
                <a:lnTo>
                  <a:pt x="1537" y="492"/>
                </a:lnTo>
                <a:lnTo>
                  <a:pt x="1537" y="492"/>
                </a:lnTo>
                <a:lnTo>
                  <a:pt x="1538" y="497"/>
                </a:lnTo>
                <a:lnTo>
                  <a:pt x="1538" y="497"/>
                </a:lnTo>
                <a:lnTo>
                  <a:pt x="1538" y="497"/>
                </a:lnTo>
                <a:lnTo>
                  <a:pt x="1538" y="491"/>
                </a:lnTo>
                <a:lnTo>
                  <a:pt x="1539" y="498"/>
                </a:lnTo>
                <a:lnTo>
                  <a:pt x="1539" y="498"/>
                </a:lnTo>
                <a:lnTo>
                  <a:pt x="1539" y="498"/>
                </a:lnTo>
                <a:lnTo>
                  <a:pt x="1540" y="499"/>
                </a:lnTo>
                <a:lnTo>
                  <a:pt x="1541" y="499"/>
                </a:lnTo>
                <a:lnTo>
                  <a:pt x="1542" y="495"/>
                </a:lnTo>
                <a:lnTo>
                  <a:pt x="1542" y="495"/>
                </a:lnTo>
                <a:lnTo>
                  <a:pt x="1542" y="495"/>
                </a:lnTo>
                <a:lnTo>
                  <a:pt x="1543" y="499"/>
                </a:lnTo>
                <a:lnTo>
                  <a:pt x="1543" y="499"/>
                </a:lnTo>
                <a:lnTo>
                  <a:pt x="1543" y="499"/>
                </a:lnTo>
                <a:lnTo>
                  <a:pt x="1544" y="499"/>
                </a:lnTo>
                <a:lnTo>
                  <a:pt x="1544" y="488"/>
                </a:lnTo>
                <a:lnTo>
                  <a:pt x="1544" y="488"/>
                </a:lnTo>
                <a:lnTo>
                  <a:pt x="1544" y="488"/>
                </a:lnTo>
                <a:lnTo>
                  <a:pt x="1545" y="498"/>
                </a:lnTo>
                <a:lnTo>
                  <a:pt x="1545" y="498"/>
                </a:lnTo>
                <a:lnTo>
                  <a:pt x="1545" y="498"/>
                </a:lnTo>
                <a:lnTo>
                  <a:pt x="1546" y="498"/>
                </a:lnTo>
                <a:lnTo>
                  <a:pt x="1546" y="490"/>
                </a:lnTo>
                <a:lnTo>
                  <a:pt x="1546" y="497"/>
                </a:lnTo>
                <a:lnTo>
                  <a:pt x="1546" y="497"/>
                </a:lnTo>
                <a:lnTo>
                  <a:pt x="1546" y="488"/>
                </a:lnTo>
                <a:lnTo>
                  <a:pt x="1547" y="488"/>
                </a:lnTo>
                <a:lnTo>
                  <a:pt x="1548" y="488"/>
                </a:lnTo>
                <a:lnTo>
                  <a:pt x="1548" y="488"/>
                </a:lnTo>
                <a:lnTo>
                  <a:pt x="1549" y="488"/>
                </a:lnTo>
                <a:lnTo>
                  <a:pt x="1550" y="488"/>
                </a:lnTo>
                <a:lnTo>
                  <a:pt x="1550" y="488"/>
                </a:lnTo>
                <a:lnTo>
                  <a:pt x="1551" y="474"/>
                </a:lnTo>
                <a:lnTo>
                  <a:pt x="1551" y="474"/>
                </a:lnTo>
                <a:lnTo>
                  <a:pt x="1551" y="474"/>
                </a:lnTo>
                <a:lnTo>
                  <a:pt x="1552" y="474"/>
                </a:lnTo>
                <a:lnTo>
                  <a:pt x="1552" y="474"/>
                </a:lnTo>
                <a:lnTo>
                  <a:pt x="1553" y="474"/>
                </a:lnTo>
                <a:lnTo>
                  <a:pt x="1553" y="474"/>
                </a:lnTo>
                <a:lnTo>
                  <a:pt x="1554" y="474"/>
                </a:lnTo>
                <a:lnTo>
                  <a:pt x="1554" y="474"/>
                </a:lnTo>
                <a:lnTo>
                  <a:pt x="1555" y="474"/>
                </a:lnTo>
                <a:lnTo>
                  <a:pt x="1556" y="474"/>
                </a:lnTo>
                <a:lnTo>
                  <a:pt x="1556" y="474"/>
                </a:lnTo>
                <a:lnTo>
                  <a:pt x="1556" y="474"/>
                </a:lnTo>
                <a:lnTo>
                  <a:pt x="1558" y="474"/>
                </a:lnTo>
                <a:lnTo>
                  <a:pt x="1558" y="474"/>
                </a:lnTo>
                <a:lnTo>
                  <a:pt x="1559" y="474"/>
                </a:lnTo>
                <a:lnTo>
                  <a:pt x="1559" y="474"/>
                </a:lnTo>
                <a:lnTo>
                  <a:pt x="1560" y="485"/>
                </a:lnTo>
                <a:lnTo>
                  <a:pt x="1560" y="422"/>
                </a:lnTo>
                <a:lnTo>
                  <a:pt x="1560" y="422"/>
                </a:lnTo>
                <a:lnTo>
                  <a:pt x="1560" y="422"/>
                </a:lnTo>
                <a:lnTo>
                  <a:pt x="1561" y="497"/>
                </a:lnTo>
                <a:lnTo>
                  <a:pt x="1561" y="497"/>
                </a:lnTo>
                <a:lnTo>
                  <a:pt x="1561" y="497"/>
                </a:lnTo>
                <a:lnTo>
                  <a:pt x="1562" y="495"/>
                </a:lnTo>
                <a:lnTo>
                  <a:pt x="1562" y="495"/>
                </a:lnTo>
                <a:lnTo>
                  <a:pt x="1562" y="495"/>
                </a:lnTo>
                <a:lnTo>
                  <a:pt x="1563" y="495"/>
                </a:lnTo>
                <a:lnTo>
                  <a:pt x="1564" y="495"/>
                </a:lnTo>
                <a:lnTo>
                  <a:pt x="1564" y="483"/>
                </a:lnTo>
                <a:lnTo>
                  <a:pt x="1564" y="483"/>
                </a:lnTo>
                <a:lnTo>
                  <a:pt x="1564" y="483"/>
                </a:lnTo>
                <a:lnTo>
                  <a:pt x="1565" y="426"/>
                </a:lnTo>
                <a:lnTo>
                  <a:pt x="1566" y="426"/>
                </a:lnTo>
                <a:lnTo>
                  <a:pt x="1566" y="426"/>
                </a:lnTo>
                <a:lnTo>
                  <a:pt x="1567" y="455"/>
                </a:lnTo>
                <a:lnTo>
                  <a:pt x="1567" y="455"/>
                </a:lnTo>
                <a:lnTo>
                  <a:pt x="1567" y="455"/>
                </a:lnTo>
                <a:lnTo>
                  <a:pt x="1568" y="491"/>
                </a:lnTo>
                <a:lnTo>
                  <a:pt x="1568" y="491"/>
                </a:lnTo>
                <a:lnTo>
                  <a:pt x="1568" y="491"/>
                </a:lnTo>
                <a:lnTo>
                  <a:pt x="1569" y="491"/>
                </a:lnTo>
                <a:lnTo>
                  <a:pt x="1569" y="491"/>
                </a:lnTo>
                <a:lnTo>
                  <a:pt x="1570" y="491"/>
                </a:lnTo>
                <a:lnTo>
                  <a:pt x="1570" y="491"/>
                </a:lnTo>
                <a:lnTo>
                  <a:pt x="1571" y="491"/>
                </a:lnTo>
                <a:lnTo>
                  <a:pt x="1572" y="491"/>
                </a:lnTo>
                <a:lnTo>
                  <a:pt x="1572" y="491"/>
                </a:lnTo>
                <a:lnTo>
                  <a:pt x="1572" y="491"/>
                </a:lnTo>
                <a:lnTo>
                  <a:pt x="1574" y="488"/>
                </a:lnTo>
                <a:lnTo>
                  <a:pt x="1574" y="488"/>
                </a:lnTo>
                <a:lnTo>
                  <a:pt x="1574" y="496"/>
                </a:lnTo>
                <a:lnTo>
                  <a:pt x="1574" y="476"/>
                </a:lnTo>
                <a:lnTo>
                  <a:pt x="1575" y="489"/>
                </a:lnTo>
                <a:lnTo>
                  <a:pt x="1575" y="489"/>
                </a:lnTo>
                <a:lnTo>
                  <a:pt x="1576" y="489"/>
                </a:lnTo>
                <a:lnTo>
                  <a:pt x="1576" y="489"/>
                </a:lnTo>
                <a:lnTo>
                  <a:pt x="1577" y="495"/>
                </a:lnTo>
                <a:lnTo>
                  <a:pt x="1577" y="495"/>
                </a:lnTo>
                <a:lnTo>
                  <a:pt x="1577" y="495"/>
                </a:lnTo>
                <a:lnTo>
                  <a:pt x="1578" y="483"/>
                </a:lnTo>
                <a:lnTo>
                  <a:pt x="1578" y="483"/>
                </a:lnTo>
                <a:lnTo>
                  <a:pt x="1578" y="483"/>
                </a:lnTo>
                <a:lnTo>
                  <a:pt x="1579" y="414"/>
                </a:lnTo>
                <a:lnTo>
                  <a:pt x="1579" y="414"/>
                </a:lnTo>
                <a:lnTo>
                  <a:pt x="1580" y="414"/>
                </a:lnTo>
                <a:lnTo>
                  <a:pt x="1580" y="490"/>
                </a:lnTo>
                <a:lnTo>
                  <a:pt x="1580" y="490"/>
                </a:lnTo>
                <a:lnTo>
                  <a:pt x="1581" y="490"/>
                </a:lnTo>
                <a:lnTo>
                  <a:pt x="1582" y="490"/>
                </a:lnTo>
                <a:lnTo>
                  <a:pt x="1582" y="490"/>
                </a:lnTo>
                <a:lnTo>
                  <a:pt x="1583" y="490"/>
                </a:lnTo>
                <a:lnTo>
                  <a:pt x="1583" y="490"/>
                </a:lnTo>
                <a:lnTo>
                  <a:pt x="1584" y="490"/>
                </a:lnTo>
                <a:lnTo>
                  <a:pt x="1584" y="490"/>
                </a:lnTo>
                <a:lnTo>
                  <a:pt x="1585" y="490"/>
                </a:lnTo>
                <a:lnTo>
                  <a:pt x="1585" y="490"/>
                </a:lnTo>
                <a:lnTo>
                  <a:pt x="1586" y="490"/>
                </a:lnTo>
                <a:lnTo>
                  <a:pt x="1586" y="490"/>
                </a:lnTo>
                <a:lnTo>
                  <a:pt x="1587" y="490"/>
                </a:lnTo>
                <a:lnTo>
                  <a:pt x="1588" y="490"/>
                </a:lnTo>
                <a:lnTo>
                  <a:pt x="1588" y="490"/>
                </a:lnTo>
                <a:lnTo>
                  <a:pt x="1589" y="490"/>
                </a:lnTo>
                <a:lnTo>
                  <a:pt x="1589" y="494"/>
                </a:lnTo>
                <a:lnTo>
                  <a:pt x="1590" y="494"/>
                </a:lnTo>
                <a:lnTo>
                  <a:pt x="1590" y="494"/>
                </a:lnTo>
                <a:lnTo>
                  <a:pt x="1591" y="494"/>
                </a:lnTo>
                <a:lnTo>
                  <a:pt x="1591" y="494"/>
                </a:lnTo>
                <a:lnTo>
                  <a:pt x="1592" y="494"/>
                </a:lnTo>
                <a:lnTo>
                  <a:pt x="1592" y="494"/>
                </a:lnTo>
                <a:lnTo>
                  <a:pt x="1593" y="494"/>
                </a:lnTo>
                <a:lnTo>
                  <a:pt x="1593" y="494"/>
                </a:lnTo>
                <a:lnTo>
                  <a:pt x="1594" y="494"/>
                </a:lnTo>
                <a:lnTo>
                  <a:pt x="1595" y="494"/>
                </a:lnTo>
                <a:lnTo>
                  <a:pt x="1595" y="494"/>
                </a:lnTo>
                <a:lnTo>
                  <a:pt x="1595" y="494"/>
                </a:lnTo>
                <a:lnTo>
                  <a:pt x="1597" y="494"/>
                </a:lnTo>
                <a:lnTo>
                  <a:pt x="1597" y="494"/>
                </a:lnTo>
                <a:lnTo>
                  <a:pt x="1598" y="494"/>
                </a:lnTo>
                <a:lnTo>
                  <a:pt x="1598" y="494"/>
                </a:lnTo>
                <a:lnTo>
                  <a:pt x="1599" y="494"/>
                </a:lnTo>
                <a:lnTo>
                  <a:pt x="1599" y="494"/>
                </a:lnTo>
                <a:lnTo>
                  <a:pt x="1600" y="494"/>
                </a:lnTo>
                <a:lnTo>
                  <a:pt x="1600" y="494"/>
                </a:lnTo>
                <a:lnTo>
                  <a:pt x="1601" y="494"/>
                </a:lnTo>
                <a:lnTo>
                  <a:pt x="1601" y="494"/>
                </a:lnTo>
                <a:lnTo>
                  <a:pt x="1602" y="494"/>
                </a:lnTo>
                <a:lnTo>
                  <a:pt x="1603" y="494"/>
                </a:lnTo>
                <a:lnTo>
                  <a:pt x="1603" y="494"/>
                </a:lnTo>
                <a:lnTo>
                  <a:pt x="1603" y="494"/>
                </a:lnTo>
                <a:lnTo>
                  <a:pt x="1605" y="496"/>
                </a:lnTo>
                <a:lnTo>
                  <a:pt x="1605" y="496"/>
                </a:lnTo>
                <a:lnTo>
                  <a:pt x="1605" y="496"/>
                </a:lnTo>
                <a:lnTo>
                  <a:pt x="1606" y="496"/>
                </a:lnTo>
                <a:lnTo>
                  <a:pt x="1606" y="496"/>
                </a:lnTo>
                <a:lnTo>
                  <a:pt x="1607" y="496"/>
                </a:lnTo>
                <a:lnTo>
                  <a:pt x="1607" y="496"/>
                </a:lnTo>
                <a:lnTo>
                  <a:pt x="1607" y="498"/>
                </a:lnTo>
                <a:lnTo>
                  <a:pt x="1608" y="498"/>
                </a:lnTo>
                <a:lnTo>
                  <a:pt x="1608" y="498"/>
                </a:lnTo>
                <a:lnTo>
                  <a:pt x="1609" y="498"/>
                </a:lnTo>
                <a:lnTo>
                  <a:pt x="1609" y="498"/>
                </a:lnTo>
                <a:lnTo>
                  <a:pt x="1610" y="498"/>
                </a:lnTo>
                <a:lnTo>
                  <a:pt x="1611" y="498"/>
                </a:lnTo>
                <a:lnTo>
                  <a:pt x="1611" y="491"/>
                </a:lnTo>
                <a:lnTo>
                  <a:pt x="1611" y="491"/>
                </a:lnTo>
                <a:lnTo>
                  <a:pt x="1611" y="491"/>
                </a:lnTo>
                <a:lnTo>
                  <a:pt x="1613" y="491"/>
                </a:lnTo>
                <a:lnTo>
                  <a:pt x="1613" y="491"/>
                </a:lnTo>
                <a:lnTo>
                  <a:pt x="1614" y="491"/>
                </a:lnTo>
                <a:lnTo>
                  <a:pt x="1614" y="491"/>
                </a:lnTo>
                <a:lnTo>
                  <a:pt x="1614" y="495"/>
                </a:lnTo>
                <a:lnTo>
                  <a:pt x="1615" y="495"/>
                </a:lnTo>
                <a:lnTo>
                  <a:pt x="1615" y="495"/>
                </a:lnTo>
                <a:lnTo>
                  <a:pt x="1616" y="495"/>
                </a:lnTo>
                <a:lnTo>
                  <a:pt x="1616" y="495"/>
                </a:lnTo>
                <a:lnTo>
                  <a:pt x="1617" y="495"/>
                </a:lnTo>
                <a:lnTo>
                  <a:pt x="1617" y="495"/>
                </a:lnTo>
                <a:lnTo>
                  <a:pt x="1618" y="495"/>
                </a:lnTo>
                <a:lnTo>
                  <a:pt x="1619" y="495"/>
                </a:lnTo>
                <a:lnTo>
                  <a:pt x="1619" y="495"/>
                </a:lnTo>
                <a:lnTo>
                  <a:pt x="1620" y="495"/>
                </a:lnTo>
                <a:lnTo>
                  <a:pt x="1621" y="495"/>
                </a:lnTo>
                <a:lnTo>
                  <a:pt x="1621" y="495"/>
                </a:lnTo>
                <a:lnTo>
                  <a:pt x="1622" y="495"/>
                </a:lnTo>
                <a:lnTo>
                  <a:pt x="1622" y="495"/>
                </a:lnTo>
                <a:lnTo>
                  <a:pt x="1623" y="495"/>
                </a:lnTo>
                <a:lnTo>
                  <a:pt x="1623" y="495"/>
                </a:lnTo>
                <a:lnTo>
                  <a:pt x="1624" y="495"/>
                </a:lnTo>
                <a:lnTo>
                  <a:pt x="1624" y="495"/>
                </a:lnTo>
                <a:lnTo>
                  <a:pt x="1625" y="466"/>
                </a:lnTo>
                <a:lnTo>
                  <a:pt x="1625" y="466"/>
                </a:lnTo>
                <a:lnTo>
                  <a:pt x="1625" y="466"/>
                </a:lnTo>
                <a:lnTo>
                  <a:pt x="1625" y="497"/>
                </a:lnTo>
                <a:lnTo>
                  <a:pt x="1626" y="497"/>
                </a:lnTo>
                <a:lnTo>
                  <a:pt x="1627" y="497"/>
                </a:lnTo>
                <a:lnTo>
                  <a:pt x="1627" y="497"/>
                </a:lnTo>
                <a:lnTo>
                  <a:pt x="1628" y="497"/>
                </a:lnTo>
                <a:lnTo>
                  <a:pt x="1629" y="497"/>
                </a:lnTo>
                <a:lnTo>
                  <a:pt x="1629" y="497"/>
                </a:lnTo>
                <a:lnTo>
                  <a:pt x="1630" y="497"/>
                </a:lnTo>
                <a:lnTo>
                  <a:pt x="1630" y="497"/>
                </a:lnTo>
                <a:lnTo>
                  <a:pt x="1631" y="497"/>
                </a:lnTo>
                <a:lnTo>
                  <a:pt x="1631" y="497"/>
                </a:lnTo>
                <a:lnTo>
                  <a:pt x="1632" y="497"/>
                </a:lnTo>
                <a:lnTo>
                  <a:pt x="1632" y="497"/>
                </a:lnTo>
                <a:lnTo>
                  <a:pt x="1633" y="497"/>
                </a:lnTo>
                <a:lnTo>
                  <a:pt x="1633" y="497"/>
                </a:lnTo>
                <a:lnTo>
                  <a:pt x="1634" y="497"/>
                </a:lnTo>
                <a:lnTo>
                  <a:pt x="1634" y="497"/>
                </a:lnTo>
                <a:lnTo>
                  <a:pt x="1635" y="497"/>
                </a:lnTo>
                <a:lnTo>
                  <a:pt x="1636" y="497"/>
                </a:lnTo>
                <a:lnTo>
                  <a:pt x="1637" y="497"/>
                </a:lnTo>
                <a:lnTo>
                  <a:pt x="1637" y="497"/>
                </a:lnTo>
                <a:lnTo>
                  <a:pt x="1638" y="497"/>
                </a:lnTo>
                <a:lnTo>
                  <a:pt x="1638" y="497"/>
                </a:lnTo>
                <a:lnTo>
                  <a:pt x="1639" y="497"/>
                </a:lnTo>
                <a:lnTo>
                  <a:pt x="1639" y="497"/>
                </a:lnTo>
                <a:lnTo>
                  <a:pt x="1639" y="488"/>
                </a:lnTo>
                <a:lnTo>
                  <a:pt x="1640" y="488"/>
                </a:lnTo>
                <a:lnTo>
                  <a:pt x="1640" y="488"/>
                </a:lnTo>
                <a:lnTo>
                  <a:pt x="1641" y="463"/>
                </a:lnTo>
                <a:lnTo>
                  <a:pt x="1641" y="463"/>
                </a:lnTo>
                <a:lnTo>
                  <a:pt x="1641" y="463"/>
                </a:lnTo>
                <a:lnTo>
                  <a:pt x="1642" y="463"/>
                </a:lnTo>
                <a:lnTo>
                  <a:pt x="1642" y="463"/>
                </a:lnTo>
                <a:lnTo>
                  <a:pt x="1643" y="463"/>
                </a:lnTo>
                <a:lnTo>
                  <a:pt x="1644" y="463"/>
                </a:lnTo>
                <a:lnTo>
                  <a:pt x="1645" y="463"/>
                </a:lnTo>
                <a:lnTo>
                  <a:pt x="1645" y="463"/>
                </a:lnTo>
                <a:lnTo>
                  <a:pt x="1645" y="497"/>
                </a:lnTo>
                <a:lnTo>
                  <a:pt x="1646" y="497"/>
                </a:lnTo>
                <a:lnTo>
                  <a:pt x="1646" y="497"/>
                </a:lnTo>
                <a:lnTo>
                  <a:pt x="1647" y="497"/>
                </a:lnTo>
                <a:lnTo>
                  <a:pt x="1647" y="497"/>
                </a:lnTo>
                <a:lnTo>
                  <a:pt x="1648" y="497"/>
                </a:lnTo>
                <a:lnTo>
                  <a:pt x="1648" y="497"/>
                </a:lnTo>
                <a:lnTo>
                  <a:pt x="1648" y="494"/>
                </a:lnTo>
                <a:lnTo>
                  <a:pt x="1649" y="494"/>
                </a:lnTo>
                <a:lnTo>
                  <a:pt x="1649" y="494"/>
                </a:lnTo>
                <a:lnTo>
                  <a:pt x="1650" y="494"/>
                </a:lnTo>
                <a:lnTo>
                  <a:pt x="1651" y="494"/>
                </a:lnTo>
                <a:lnTo>
                  <a:pt x="1651" y="494"/>
                </a:lnTo>
                <a:lnTo>
                  <a:pt x="1652" y="494"/>
                </a:lnTo>
                <a:lnTo>
                  <a:pt x="1653" y="494"/>
                </a:lnTo>
                <a:lnTo>
                  <a:pt x="1653" y="494"/>
                </a:lnTo>
                <a:lnTo>
                  <a:pt x="1654" y="494"/>
                </a:lnTo>
                <a:lnTo>
                  <a:pt x="1654" y="494"/>
                </a:lnTo>
                <a:lnTo>
                  <a:pt x="1655" y="494"/>
                </a:lnTo>
                <a:lnTo>
                  <a:pt x="1655" y="494"/>
                </a:lnTo>
                <a:lnTo>
                  <a:pt x="1655" y="466"/>
                </a:lnTo>
                <a:lnTo>
                  <a:pt x="1655" y="497"/>
                </a:lnTo>
                <a:lnTo>
                  <a:pt x="1656" y="497"/>
                </a:lnTo>
                <a:lnTo>
                  <a:pt x="1656" y="497"/>
                </a:lnTo>
                <a:lnTo>
                  <a:pt x="1657" y="480"/>
                </a:lnTo>
                <a:lnTo>
                  <a:pt x="1657" y="480"/>
                </a:lnTo>
                <a:lnTo>
                  <a:pt x="1657" y="480"/>
                </a:lnTo>
                <a:lnTo>
                  <a:pt x="1658" y="499"/>
                </a:lnTo>
                <a:lnTo>
                  <a:pt x="1658" y="466"/>
                </a:lnTo>
                <a:lnTo>
                  <a:pt x="1659" y="467"/>
                </a:lnTo>
                <a:lnTo>
                  <a:pt x="1659" y="499"/>
                </a:lnTo>
                <a:lnTo>
                  <a:pt x="1659" y="445"/>
                </a:lnTo>
                <a:lnTo>
                  <a:pt x="1659" y="496"/>
                </a:lnTo>
                <a:lnTo>
                  <a:pt x="1660" y="486"/>
                </a:lnTo>
                <a:lnTo>
                  <a:pt x="1660" y="485"/>
                </a:lnTo>
                <a:lnTo>
                  <a:pt x="1660" y="498"/>
                </a:lnTo>
                <a:lnTo>
                  <a:pt x="1661" y="495"/>
                </a:lnTo>
                <a:lnTo>
                  <a:pt x="1661" y="495"/>
                </a:lnTo>
                <a:lnTo>
                  <a:pt x="1662" y="495"/>
                </a:lnTo>
                <a:lnTo>
                  <a:pt x="1662" y="495"/>
                </a:lnTo>
                <a:lnTo>
                  <a:pt x="1663" y="496"/>
                </a:lnTo>
                <a:lnTo>
                  <a:pt x="1663" y="495"/>
                </a:lnTo>
                <a:lnTo>
                  <a:pt x="1664" y="493"/>
                </a:lnTo>
                <a:lnTo>
                  <a:pt x="1664" y="493"/>
                </a:lnTo>
                <a:lnTo>
                  <a:pt x="1664" y="493"/>
                </a:lnTo>
                <a:lnTo>
                  <a:pt x="1665" y="493"/>
                </a:lnTo>
                <a:lnTo>
                  <a:pt x="1665" y="493"/>
                </a:lnTo>
                <a:lnTo>
                  <a:pt x="1666" y="493"/>
                </a:lnTo>
                <a:lnTo>
                  <a:pt x="1667" y="493"/>
                </a:lnTo>
                <a:lnTo>
                  <a:pt x="1667" y="493"/>
                </a:lnTo>
                <a:lnTo>
                  <a:pt x="1667" y="493"/>
                </a:lnTo>
                <a:lnTo>
                  <a:pt x="1669" y="498"/>
                </a:lnTo>
                <a:lnTo>
                  <a:pt x="1669" y="498"/>
                </a:lnTo>
                <a:lnTo>
                  <a:pt x="1669" y="498"/>
                </a:lnTo>
                <a:lnTo>
                  <a:pt x="1670" y="486"/>
                </a:lnTo>
                <a:lnTo>
                  <a:pt x="1670" y="486"/>
                </a:lnTo>
                <a:lnTo>
                  <a:pt x="1670" y="487"/>
                </a:lnTo>
                <a:lnTo>
                  <a:pt x="1671" y="487"/>
                </a:lnTo>
                <a:lnTo>
                  <a:pt x="1671" y="487"/>
                </a:lnTo>
                <a:lnTo>
                  <a:pt x="1672" y="499"/>
                </a:lnTo>
                <a:lnTo>
                  <a:pt x="1672" y="499"/>
                </a:lnTo>
                <a:lnTo>
                  <a:pt x="1673" y="480"/>
                </a:lnTo>
                <a:lnTo>
                  <a:pt x="1673" y="480"/>
                </a:lnTo>
                <a:lnTo>
                  <a:pt x="1673" y="480"/>
                </a:lnTo>
                <a:lnTo>
                  <a:pt x="1674" y="480"/>
                </a:lnTo>
                <a:lnTo>
                  <a:pt x="1675" y="480"/>
                </a:lnTo>
                <a:lnTo>
                  <a:pt x="1676" y="498"/>
                </a:lnTo>
                <a:lnTo>
                  <a:pt x="1676" y="498"/>
                </a:lnTo>
                <a:lnTo>
                  <a:pt x="1676" y="498"/>
                </a:lnTo>
                <a:lnTo>
                  <a:pt x="1676" y="495"/>
                </a:lnTo>
                <a:lnTo>
                  <a:pt x="1677" y="496"/>
                </a:lnTo>
                <a:lnTo>
                  <a:pt x="1677" y="496"/>
                </a:lnTo>
                <a:lnTo>
                  <a:pt x="1678" y="491"/>
                </a:lnTo>
                <a:lnTo>
                  <a:pt x="1678" y="493"/>
                </a:lnTo>
                <a:lnTo>
                  <a:pt x="1678" y="493"/>
                </a:lnTo>
                <a:lnTo>
                  <a:pt x="1679" y="493"/>
                </a:lnTo>
                <a:lnTo>
                  <a:pt x="1679" y="493"/>
                </a:lnTo>
                <a:lnTo>
                  <a:pt x="1680" y="498"/>
                </a:lnTo>
                <a:lnTo>
                  <a:pt x="1680" y="498"/>
                </a:lnTo>
                <a:lnTo>
                  <a:pt x="1680" y="498"/>
                </a:lnTo>
                <a:lnTo>
                  <a:pt x="1681" y="498"/>
                </a:lnTo>
                <a:lnTo>
                  <a:pt x="1681" y="498"/>
                </a:lnTo>
                <a:lnTo>
                  <a:pt x="1682" y="498"/>
                </a:lnTo>
                <a:lnTo>
                  <a:pt x="1683" y="498"/>
                </a:lnTo>
                <a:lnTo>
                  <a:pt x="1684" y="498"/>
                </a:lnTo>
                <a:lnTo>
                  <a:pt x="1684" y="498"/>
                </a:lnTo>
                <a:lnTo>
                  <a:pt x="1685" y="498"/>
                </a:lnTo>
                <a:lnTo>
                  <a:pt x="1685" y="498"/>
                </a:lnTo>
                <a:lnTo>
                  <a:pt x="1686" y="498"/>
                </a:lnTo>
                <a:lnTo>
                  <a:pt x="1686" y="498"/>
                </a:lnTo>
                <a:lnTo>
                  <a:pt x="1686" y="493"/>
                </a:lnTo>
                <a:lnTo>
                  <a:pt x="1686" y="499"/>
                </a:lnTo>
                <a:lnTo>
                  <a:pt x="1687" y="498"/>
                </a:lnTo>
                <a:lnTo>
                  <a:pt x="1687" y="498"/>
                </a:lnTo>
                <a:lnTo>
                  <a:pt x="1688" y="470"/>
                </a:lnTo>
                <a:lnTo>
                  <a:pt x="1688" y="499"/>
                </a:lnTo>
                <a:lnTo>
                  <a:pt x="1688" y="487"/>
                </a:lnTo>
                <a:lnTo>
                  <a:pt x="1688" y="492"/>
                </a:lnTo>
                <a:lnTo>
                  <a:pt x="1688" y="496"/>
                </a:lnTo>
                <a:lnTo>
                  <a:pt x="1689" y="464"/>
                </a:lnTo>
                <a:lnTo>
                  <a:pt x="1689" y="465"/>
                </a:lnTo>
                <a:lnTo>
                  <a:pt x="1690" y="465"/>
                </a:lnTo>
                <a:lnTo>
                  <a:pt x="1690" y="464"/>
                </a:lnTo>
                <a:lnTo>
                  <a:pt x="1690" y="494"/>
                </a:lnTo>
                <a:lnTo>
                  <a:pt x="1690" y="494"/>
                </a:lnTo>
                <a:lnTo>
                  <a:pt x="1691" y="494"/>
                </a:lnTo>
                <a:lnTo>
                  <a:pt x="1691" y="497"/>
                </a:lnTo>
                <a:lnTo>
                  <a:pt x="1692" y="425"/>
                </a:lnTo>
                <a:lnTo>
                  <a:pt x="1692" y="450"/>
                </a:lnTo>
                <a:lnTo>
                  <a:pt x="1692" y="494"/>
                </a:lnTo>
                <a:lnTo>
                  <a:pt x="1693" y="387"/>
                </a:lnTo>
                <a:lnTo>
                  <a:pt x="1693" y="425"/>
                </a:lnTo>
                <a:lnTo>
                  <a:pt x="1693" y="463"/>
                </a:lnTo>
                <a:lnTo>
                  <a:pt x="1693" y="427"/>
                </a:lnTo>
                <a:lnTo>
                  <a:pt x="1694" y="496"/>
                </a:lnTo>
                <a:lnTo>
                  <a:pt x="1694" y="495"/>
                </a:lnTo>
                <a:lnTo>
                  <a:pt x="1694" y="495"/>
                </a:lnTo>
                <a:lnTo>
                  <a:pt x="1694" y="496"/>
                </a:lnTo>
                <a:lnTo>
                  <a:pt x="1694" y="493"/>
                </a:lnTo>
                <a:lnTo>
                  <a:pt x="1695" y="496"/>
                </a:lnTo>
                <a:lnTo>
                  <a:pt x="1695" y="496"/>
                </a:lnTo>
                <a:lnTo>
                  <a:pt x="1696" y="451"/>
                </a:lnTo>
                <a:lnTo>
                  <a:pt x="1696" y="498"/>
                </a:lnTo>
                <a:lnTo>
                  <a:pt x="1696" y="498"/>
                </a:lnTo>
                <a:lnTo>
                  <a:pt x="1696" y="498"/>
                </a:lnTo>
                <a:lnTo>
                  <a:pt x="1696" y="256"/>
                </a:lnTo>
                <a:lnTo>
                  <a:pt x="1696" y="499"/>
                </a:lnTo>
                <a:lnTo>
                  <a:pt x="1697" y="499"/>
                </a:lnTo>
                <a:lnTo>
                  <a:pt x="1698" y="499"/>
                </a:lnTo>
                <a:lnTo>
                  <a:pt x="1698" y="495"/>
                </a:lnTo>
                <a:lnTo>
                  <a:pt x="1698" y="498"/>
                </a:lnTo>
                <a:lnTo>
                  <a:pt x="1698" y="498"/>
                </a:lnTo>
                <a:lnTo>
                  <a:pt x="1700" y="497"/>
                </a:lnTo>
                <a:lnTo>
                  <a:pt x="1700" y="497"/>
                </a:lnTo>
                <a:lnTo>
                  <a:pt x="1700" y="497"/>
                </a:lnTo>
                <a:lnTo>
                  <a:pt x="1700" y="417"/>
                </a:lnTo>
                <a:lnTo>
                  <a:pt x="1701" y="482"/>
                </a:lnTo>
                <a:lnTo>
                  <a:pt x="1701" y="482"/>
                </a:lnTo>
                <a:lnTo>
                  <a:pt x="1701" y="423"/>
                </a:lnTo>
                <a:lnTo>
                  <a:pt x="1702" y="499"/>
                </a:lnTo>
                <a:lnTo>
                  <a:pt x="1702" y="498"/>
                </a:lnTo>
                <a:lnTo>
                  <a:pt x="1702" y="499"/>
                </a:lnTo>
                <a:lnTo>
                  <a:pt x="1702" y="499"/>
                </a:lnTo>
                <a:lnTo>
                  <a:pt x="1702" y="258"/>
                </a:lnTo>
                <a:lnTo>
                  <a:pt x="1703" y="494"/>
                </a:lnTo>
                <a:lnTo>
                  <a:pt x="1703" y="496"/>
                </a:lnTo>
                <a:lnTo>
                  <a:pt x="1704" y="499"/>
                </a:lnTo>
                <a:lnTo>
                  <a:pt x="1704" y="466"/>
                </a:lnTo>
                <a:lnTo>
                  <a:pt x="1704" y="467"/>
                </a:lnTo>
                <a:lnTo>
                  <a:pt x="1704" y="476"/>
                </a:lnTo>
                <a:lnTo>
                  <a:pt x="1704" y="470"/>
                </a:lnTo>
                <a:lnTo>
                  <a:pt x="1705" y="498"/>
                </a:lnTo>
                <a:lnTo>
                  <a:pt x="1705" y="498"/>
                </a:lnTo>
                <a:lnTo>
                  <a:pt x="1706" y="498"/>
                </a:lnTo>
                <a:lnTo>
                  <a:pt x="1706" y="499"/>
                </a:lnTo>
                <a:lnTo>
                  <a:pt x="1706" y="420"/>
                </a:lnTo>
                <a:lnTo>
                  <a:pt x="1706" y="438"/>
                </a:lnTo>
                <a:lnTo>
                  <a:pt x="1706" y="452"/>
                </a:lnTo>
                <a:lnTo>
                  <a:pt x="1707" y="451"/>
                </a:lnTo>
                <a:lnTo>
                  <a:pt x="1708" y="497"/>
                </a:lnTo>
                <a:lnTo>
                  <a:pt x="1708" y="495"/>
                </a:lnTo>
                <a:lnTo>
                  <a:pt x="1708" y="496"/>
                </a:lnTo>
                <a:lnTo>
                  <a:pt x="1708" y="497"/>
                </a:lnTo>
                <a:lnTo>
                  <a:pt x="1708" y="456"/>
                </a:lnTo>
                <a:lnTo>
                  <a:pt x="1709" y="494"/>
                </a:lnTo>
                <a:lnTo>
                  <a:pt x="1709" y="494"/>
                </a:lnTo>
                <a:lnTo>
                  <a:pt x="1709" y="499"/>
                </a:lnTo>
                <a:lnTo>
                  <a:pt x="1710" y="498"/>
                </a:lnTo>
                <a:lnTo>
                  <a:pt x="1710" y="498"/>
                </a:lnTo>
                <a:lnTo>
                  <a:pt x="1710" y="499"/>
                </a:lnTo>
                <a:lnTo>
                  <a:pt x="1711" y="497"/>
                </a:lnTo>
                <a:lnTo>
                  <a:pt x="1711" y="498"/>
                </a:lnTo>
                <a:lnTo>
                  <a:pt x="1711" y="498"/>
                </a:lnTo>
                <a:lnTo>
                  <a:pt x="1711" y="497"/>
                </a:lnTo>
                <a:lnTo>
                  <a:pt x="1712" y="499"/>
                </a:lnTo>
                <a:lnTo>
                  <a:pt x="1712" y="497"/>
                </a:lnTo>
                <a:lnTo>
                  <a:pt x="1712" y="497"/>
                </a:lnTo>
                <a:lnTo>
                  <a:pt x="1713" y="496"/>
                </a:lnTo>
                <a:lnTo>
                  <a:pt x="1713" y="499"/>
                </a:lnTo>
                <a:lnTo>
                  <a:pt x="1713" y="499"/>
                </a:lnTo>
                <a:lnTo>
                  <a:pt x="1714" y="498"/>
                </a:lnTo>
                <a:lnTo>
                  <a:pt x="1714" y="499"/>
                </a:lnTo>
                <a:lnTo>
                  <a:pt x="1714" y="459"/>
                </a:lnTo>
                <a:lnTo>
                  <a:pt x="1714" y="494"/>
                </a:lnTo>
                <a:lnTo>
                  <a:pt x="1714" y="466"/>
                </a:lnTo>
                <a:lnTo>
                  <a:pt x="1715" y="464"/>
                </a:lnTo>
                <a:lnTo>
                  <a:pt x="1716" y="497"/>
                </a:lnTo>
                <a:lnTo>
                  <a:pt x="1716" y="497"/>
                </a:lnTo>
                <a:lnTo>
                  <a:pt x="1716" y="499"/>
                </a:lnTo>
                <a:lnTo>
                  <a:pt x="1716" y="470"/>
                </a:lnTo>
                <a:lnTo>
                  <a:pt x="1717" y="474"/>
                </a:lnTo>
                <a:lnTo>
                  <a:pt x="1717" y="496"/>
                </a:lnTo>
                <a:lnTo>
                  <a:pt x="1717" y="463"/>
                </a:lnTo>
                <a:lnTo>
                  <a:pt x="1718" y="497"/>
                </a:lnTo>
                <a:lnTo>
                  <a:pt x="1718" y="482"/>
                </a:lnTo>
                <a:lnTo>
                  <a:pt x="1718" y="492"/>
                </a:lnTo>
                <a:lnTo>
                  <a:pt x="1718" y="481"/>
                </a:lnTo>
                <a:lnTo>
                  <a:pt x="1718" y="494"/>
                </a:lnTo>
                <a:lnTo>
                  <a:pt x="1719" y="494"/>
                </a:lnTo>
                <a:lnTo>
                  <a:pt x="1719" y="494"/>
                </a:lnTo>
                <a:lnTo>
                  <a:pt x="1720" y="472"/>
                </a:lnTo>
                <a:lnTo>
                  <a:pt x="1720" y="498"/>
                </a:lnTo>
                <a:lnTo>
                  <a:pt x="1720" y="498"/>
                </a:lnTo>
                <a:lnTo>
                  <a:pt x="1720" y="498"/>
                </a:lnTo>
                <a:lnTo>
                  <a:pt x="1721" y="496"/>
                </a:lnTo>
                <a:lnTo>
                  <a:pt x="1721" y="496"/>
                </a:lnTo>
                <a:lnTo>
                  <a:pt x="1722" y="496"/>
                </a:lnTo>
                <a:lnTo>
                  <a:pt x="1722" y="478"/>
                </a:lnTo>
                <a:lnTo>
                  <a:pt x="1722" y="494"/>
                </a:lnTo>
                <a:lnTo>
                  <a:pt x="1723" y="494"/>
                </a:lnTo>
                <a:lnTo>
                  <a:pt x="1723" y="493"/>
                </a:lnTo>
                <a:lnTo>
                  <a:pt x="1723" y="495"/>
                </a:lnTo>
                <a:lnTo>
                  <a:pt x="1724" y="495"/>
                </a:lnTo>
                <a:lnTo>
                  <a:pt x="1724" y="495"/>
                </a:lnTo>
                <a:lnTo>
                  <a:pt x="1724" y="498"/>
                </a:lnTo>
                <a:lnTo>
                  <a:pt x="1725" y="498"/>
                </a:lnTo>
                <a:lnTo>
                  <a:pt x="1725" y="498"/>
                </a:lnTo>
                <a:lnTo>
                  <a:pt x="1726" y="498"/>
                </a:lnTo>
                <a:lnTo>
                  <a:pt x="1726" y="498"/>
                </a:lnTo>
                <a:lnTo>
                  <a:pt x="1727" y="498"/>
                </a:lnTo>
                <a:lnTo>
                  <a:pt x="1727" y="498"/>
                </a:lnTo>
                <a:lnTo>
                  <a:pt x="1727" y="499"/>
                </a:lnTo>
                <a:lnTo>
                  <a:pt x="1728" y="498"/>
                </a:lnTo>
                <a:lnTo>
                  <a:pt x="1728" y="498"/>
                </a:lnTo>
                <a:lnTo>
                  <a:pt x="1728" y="498"/>
                </a:lnTo>
                <a:lnTo>
                  <a:pt x="1729" y="497"/>
                </a:lnTo>
                <a:lnTo>
                  <a:pt x="1730" y="497"/>
                </a:lnTo>
                <a:lnTo>
                  <a:pt x="1730" y="498"/>
                </a:lnTo>
                <a:lnTo>
                  <a:pt x="1730" y="490"/>
                </a:lnTo>
                <a:lnTo>
                  <a:pt x="1730" y="490"/>
                </a:lnTo>
                <a:lnTo>
                  <a:pt x="1731" y="490"/>
                </a:lnTo>
                <a:lnTo>
                  <a:pt x="1731" y="499"/>
                </a:lnTo>
                <a:lnTo>
                  <a:pt x="1732" y="498"/>
                </a:lnTo>
                <a:lnTo>
                  <a:pt x="1732" y="498"/>
                </a:lnTo>
                <a:lnTo>
                  <a:pt x="1732" y="496"/>
                </a:lnTo>
                <a:lnTo>
                  <a:pt x="1733" y="496"/>
                </a:lnTo>
                <a:lnTo>
                  <a:pt x="1733" y="496"/>
                </a:lnTo>
                <a:lnTo>
                  <a:pt x="1734" y="496"/>
                </a:lnTo>
                <a:lnTo>
                  <a:pt x="1734" y="496"/>
                </a:lnTo>
                <a:lnTo>
                  <a:pt x="1735" y="496"/>
                </a:lnTo>
                <a:lnTo>
                  <a:pt x="1735" y="496"/>
                </a:lnTo>
                <a:lnTo>
                  <a:pt x="1736" y="452"/>
                </a:lnTo>
                <a:lnTo>
                  <a:pt x="1736" y="452"/>
                </a:lnTo>
                <a:lnTo>
                  <a:pt x="1736" y="485"/>
                </a:lnTo>
                <a:lnTo>
                  <a:pt x="1737" y="464"/>
                </a:lnTo>
                <a:lnTo>
                  <a:pt x="1737" y="495"/>
                </a:lnTo>
                <a:lnTo>
                  <a:pt x="1737" y="495"/>
                </a:lnTo>
                <a:lnTo>
                  <a:pt x="1737" y="495"/>
                </a:lnTo>
                <a:lnTo>
                  <a:pt x="1738" y="496"/>
                </a:lnTo>
                <a:lnTo>
                  <a:pt x="1738" y="496"/>
                </a:lnTo>
                <a:lnTo>
                  <a:pt x="1739" y="496"/>
                </a:lnTo>
                <a:lnTo>
                  <a:pt x="1740" y="491"/>
                </a:lnTo>
                <a:lnTo>
                  <a:pt x="1740" y="497"/>
                </a:lnTo>
                <a:lnTo>
                  <a:pt x="1740" y="497"/>
                </a:lnTo>
                <a:lnTo>
                  <a:pt x="1740" y="497"/>
                </a:lnTo>
                <a:lnTo>
                  <a:pt x="1741" y="494"/>
                </a:lnTo>
                <a:lnTo>
                  <a:pt x="1741" y="494"/>
                </a:lnTo>
                <a:lnTo>
                  <a:pt x="1741" y="494"/>
                </a:lnTo>
                <a:lnTo>
                  <a:pt x="1741" y="498"/>
                </a:lnTo>
                <a:lnTo>
                  <a:pt x="1742" y="498"/>
                </a:lnTo>
                <a:lnTo>
                  <a:pt x="1742" y="498"/>
                </a:lnTo>
                <a:lnTo>
                  <a:pt x="1743" y="498"/>
                </a:lnTo>
                <a:lnTo>
                  <a:pt x="1743" y="498"/>
                </a:lnTo>
                <a:lnTo>
                  <a:pt x="1744" y="498"/>
                </a:lnTo>
                <a:lnTo>
                  <a:pt x="1744" y="498"/>
                </a:lnTo>
                <a:lnTo>
                  <a:pt x="1744" y="498"/>
                </a:lnTo>
                <a:lnTo>
                  <a:pt x="1744" y="488"/>
                </a:lnTo>
                <a:lnTo>
                  <a:pt x="1745" y="498"/>
                </a:lnTo>
                <a:lnTo>
                  <a:pt x="1745" y="498"/>
                </a:lnTo>
                <a:lnTo>
                  <a:pt x="1746" y="499"/>
                </a:lnTo>
                <a:lnTo>
                  <a:pt x="1746" y="440"/>
                </a:lnTo>
                <a:lnTo>
                  <a:pt x="1746" y="498"/>
                </a:lnTo>
                <a:lnTo>
                  <a:pt x="1747" y="498"/>
                </a:lnTo>
                <a:lnTo>
                  <a:pt x="1748" y="475"/>
                </a:lnTo>
                <a:lnTo>
                  <a:pt x="1748" y="475"/>
                </a:lnTo>
                <a:lnTo>
                  <a:pt x="1748" y="475"/>
                </a:lnTo>
                <a:lnTo>
                  <a:pt x="1749" y="475"/>
                </a:lnTo>
                <a:lnTo>
                  <a:pt x="1749" y="475"/>
                </a:lnTo>
                <a:lnTo>
                  <a:pt x="1749" y="494"/>
                </a:lnTo>
                <a:lnTo>
                  <a:pt x="1750" y="492"/>
                </a:lnTo>
                <a:lnTo>
                  <a:pt x="1750" y="499"/>
                </a:lnTo>
                <a:lnTo>
                  <a:pt x="1751" y="495"/>
                </a:lnTo>
                <a:lnTo>
                  <a:pt x="1751" y="495"/>
                </a:lnTo>
                <a:lnTo>
                  <a:pt x="1752" y="468"/>
                </a:lnTo>
                <a:lnTo>
                  <a:pt x="1752" y="468"/>
                </a:lnTo>
                <a:lnTo>
                  <a:pt x="1753" y="468"/>
                </a:lnTo>
                <a:lnTo>
                  <a:pt x="1753" y="468"/>
                </a:lnTo>
                <a:lnTo>
                  <a:pt x="1754" y="468"/>
                </a:lnTo>
                <a:lnTo>
                  <a:pt x="1755" y="497"/>
                </a:lnTo>
                <a:lnTo>
                  <a:pt x="1755" y="497"/>
                </a:lnTo>
                <a:lnTo>
                  <a:pt x="1755" y="497"/>
                </a:lnTo>
                <a:lnTo>
                  <a:pt x="1756" y="497"/>
                </a:lnTo>
                <a:lnTo>
                  <a:pt x="1756" y="497"/>
                </a:lnTo>
                <a:lnTo>
                  <a:pt x="1757" y="497"/>
                </a:lnTo>
                <a:lnTo>
                  <a:pt x="1757" y="497"/>
                </a:lnTo>
                <a:lnTo>
                  <a:pt x="1757" y="498"/>
                </a:lnTo>
                <a:lnTo>
                  <a:pt x="1758" y="498"/>
                </a:lnTo>
                <a:lnTo>
                  <a:pt x="1758" y="498"/>
                </a:lnTo>
                <a:lnTo>
                  <a:pt x="1759" y="498"/>
                </a:lnTo>
                <a:lnTo>
                  <a:pt x="1759" y="498"/>
                </a:lnTo>
                <a:lnTo>
                  <a:pt x="1760" y="498"/>
                </a:lnTo>
                <a:lnTo>
                  <a:pt x="1761" y="498"/>
                </a:lnTo>
                <a:lnTo>
                  <a:pt x="1761" y="490"/>
                </a:lnTo>
                <a:lnTo>
                  <a:pt x="1761" y="497"/>
                </a:lnTo>
                <a:lnTo>
                  <a:pt x="1762" y="497"/>
                </a:lnTo>
                <a:lnTo>
                  <a:pt x="1762" y="498"/>
                </a:lnTo>
                <a:lnTo>
                  <a:pt x="1763" y="490"/>
                </a:lnTo>
                <a:lnTo>
                  <a:pt x="1763" y="490"/>
                </a:lnTo>
                <a:lnTo>
                  <a:pt x="1763" y="490"/>
                </a:lnTo>
                <a:lnTo>
                  <a:pt x="1764" y="490"/>
                </a:lnTo>
                <a:lnTo>
                  <a:pt x="1764" y="490"/>
                </a:lnTo>
                <a:lnTo>
                  <a:pt x="1764" y="457"/>
                </a:lnTo>
                <a:lnTo>
                  <a:pt x="1765" y="464"/>
                </a:lnTo>
                <a:lnTo>
                  <a:pt x="1765" y="464"/>
                </a:lnTo>
                <a:lnTo>
                  <a:pt x="1766" y="498"/>
                </a:lnTo>
                <a:lnTo>
                  <a:pt x="1766" y="483"/>
                </a:lnTo>
                <a:lnTo>
                  <a:pt x="1766" y="483"/>
                </a:lnTo>
                <a:lnTo>
                  <a:pt x="1767" y="483"/>
                </a:lnTo>
                <a:lnTo>
                  <a:pt x="1767" y="498"/>
                </a:lnTo>
                <a:lnTo>
                  <a:pt x="1767" y="498"/>
                </a:lnTo>
                <a:lnTo>
                  <a:pt x="1768" y="498"/>
                </a:lnTo>
                <a:lnTo>
                  <a:pt x="1769" y="498"/>
                </a:lnTo>
                <a:lnTo>
                  <a:pt x="1769" y="498"/>
                </a:lnTo>
                <a:lnTo>
                  <a:pt x="1770" y="498"/>
                </a:lnTo>
                <a:lnTo>
                  <a:pt x="1770" y="497"/>
                </a:lnTo>
                <a:lnTo>
                  <a:pt x="1771" y="497"/>
                </a:lnTo>
                <a:lnTo>
                  <a:pt x="1771" y="497"/>
                </a:lnTo>
                <a:lnTo>
                  <a:pt x="1772" y="497"/>
                </a:lnTo>
                <a:lnTo>
                  <a:pt x="1772" y="497"/>
                </a:lnTo>
                <a:lnTo>
                  <a:pt x="1773" y="497"/>
                </a:lnTo>
                <a:lnTo>
                  <a:pt x="1773" y="497"/>
                </a:lnTo>
                <a:lnTo>
                  <a:pt x="1773" y="497"/>
                </a:lnTo>
                <a:lnTo>
                  <a:pt x="1774" y="497"/>
                </a:lnTo>
                <a:lnTo>
                  <a:pt x="1774" y="497"/>
                </a:lnTo>
                <a:lnTo>
                  <a:pt x="1775" y="497"/>
                </a:lnTo>
                <a:lnTo>
                  <a:pt x="1775" y="497"/>
                </a:lnTo>
                <a:lnTo>
                  <a:pt x="1776" y="497"/>
                </a:lnTo>
                <a:lnTo>
                  <a:pt x="1776" y="497"/>
                </a:lnTo>
                <a:lnTo>
                  <a:pt x="1777" y="468"/>
                </a:lnTo>
                <a:lnTo>
                  <a:pt x="1777" y="468"/>
                </a:lnTo>
                <a:lnTo>
                  <a:pt x="1778" y="468"/>
                </a:lnTo>
                <a:lnTo>
                  <a:pt x="1778" y="484"/>
                </a:lnTo>
                <a:lnTo>
                  <a:pt x="1779" y="484"/>
                </a:lnTo>
                <a:lnTo>
                  <a:pt x="1779" y="484"/>
                </a:lnTo>
                <a:lnTo>
                  <a:pt x="1779" y="471"/>
                </a:lnTo>
                <a:lnTo>
                  <a:pt x="1780" y="471"/>
                </a:lnTo>
                <a:lnTo>
                  <a:pt x="1780" y="471"/>
                </a:lnTo>
                <a:lnTo>
                  <a:pt x="1780" y="484"/>
                </a:lnTo>
                <a:lnTo>
                  <a:pt x="1781" y="484"/>
                </a:lnTo>
                <a:lnTo>
                  <a:pt x="1781" y="484"/>
                </a:lnTo>
                <a:lnTo>
                  <a:pt x="1781" y="499"/>
                </a:lnTo>
                <a:lnTo>
                  <a:pt x="1782" y="479"/>
                </a:lnTo>
                <a:lnTo>
                  <a:pt x="1782" y="479"/>
                </a:lnTo>
                <a:lnTo>
                  <a:pt x="1782" y="479"/>
                </a:lnTo>
                <a:lnTo>
                  <a:pt x="1782" y="458"/>
                </a:lnTo>
                <a:lnTo>
                  <a:pt x="1783" y="458"/>
                </a:lnTo>
                <a:lnTo>
                  <a:pt x="1783" y="458"/>
                </a:lnTo>
                <a:lnTo>
                  <a:pt x="1784" y="458"/>
                </a:lnTo>
                <a:lnTo>
                  <a:pt x="1784" y="458"/>
                </a:lnTo>
                <a:lnTo>
                  <a:pt x="1785" y="458"/>
                </a:lnTo>
                <a:lnTo>
                  <a:pt x="1786" y="458"/>
                </a:lnTo>
                <a:lnTo>
                  <a:pt x="1787" y="458"/>
                </a:lnTo>
                <a:lnTo>
                  <a:pt x="1787" y="458"/>
                </a:lnTo>
                <a:lnTo>
                  <a:pt x="1788" y="458"/>
                </a:lnTo>
                <a:lnTo>
                  <a:pt x="1788" y="458"/>
                </a:lnTo>
                <a:lnTo>
                  <a:pt x="1789" y="458"/>
                </a:lnTo>
                <a:lnTo>
                  <a:pt x="1789" y="458"/>
                </a:lnTo>
                <a:lnTo>
                  <a:pt x="1790" y="458"/>
                </a:lnTo>
                <a:lnTo>
                  <a:pt x="1790" y="458"/>
                </a:lnTo>
                <a:lnTo>
                  <a:pt x="1790" y="498"/>
                </a:lnTo>
                <a:lnTo>
                  <a:pt x="1791" y="498"/>
                </a:lnTo>
                <a:lnTo>
                  <a:pt x="1791" y="498"/>
                </a:lnTo>
                <a:lnTo>
                  <a:pt x="1792" y="498"/>
                </a:lnTo>
                <a:lnTo>
                  <a:pt x="1793" y="498"/>
                </a:lnTo>
                <a:lnTo>
                  <a:pt x="1793" y="498"/>
                </a:lnTo>
                <a:lnTo>
                  <a:pt x="1794" y="498"/>
                </a:lnTo>
                <a:lnTo>
                  <a:pt x="1795" y="498"/>
                </a:lnTo>
                <a:lnTo>
                  <a:pt x="1795" y="498"/>
                </a:lnTo>
                <a:lnTo>
                  <a:pt x="1796" y="498"/>
                </a:lnTo>
                <a:lnTo>
                  <a:pt x="1796" y="498"/>
                </a:lnTo>
                <a:lnTo>
                  <a:pt x="1796" y="498"/>
                </a:lnTo>
                <a:lnTo>
                  <a:pt x="1797" y="497"/>
                </a:lnTo>
                <a:lnTo>
                  <a:pt x="1797" y="497"/>
                </a:lnTo>
                <a:lnTo>
                  <a:pt x="1798" y="497"/>
                </a:lnTo>
                <a:lnTo>
                  <a:pt x="1798" y="497"/>
                </a:lnTo>
                <a:lnTo>
                  <a:pt x="1799" y="494"/>
                </a:lnTo>
                <a:lnTo>
                  <a:pt x="1799" y="494"/>
                </a:lnTo>
                <a:lnTo>
                  <a:pt x="1799" y="494"/>
                </a:lnTo>
                <a:lnTo>
                  <a:pt x="1800" y="494"/>
                </a:lnTo>
                <a:lnTo>
                  <a:pt x="1801" y="494"/>
                </a:lnTo>
                <a:lnTo>
                  <a:pt x="1801" y="494"/>
                </a:lnTo>
                <a:lnTo>
                  <a:pt x="1801" y="494"/>
                </a:lnTo>
                <a:lnTo>
                  <a:pt x="1802" y="498"/>
                </a:lnTo>
                <a:lnTo>
                  <a:pt x="1803" y="498"/>
                </a:lnTo>
                <a:lnTo>
                  <a:pt x="1803" y="498"/>
                </a:lnTo>
                <a:lnTo>
                  <a:pt x="1803" y="498"/>
                </a:lnTo>
                <a:lnTo>
                  <a:pt x="1804" y="497"/>
                </a:lnTo>
                <a:lnTo>
                  <a:pt x="1804" y="497"/>
                </a:lnTo>
                <a:lnTo>
                  <a:pt x="1804" y="497"/>
                </a:lnTo>
                <a:lnTo>
                  <a:pt x="1805" y="497"/>
                </a:lnTo>
                <a:lnTo>
                  <a:pt x="1805" y="497"/>
                </a:lnTo>
                <a:lnTo>
                  <a:pt x="1805" y="499"/>
                </a:lnTo>
                <a:lnTo>
                  <a:pt x="1806" y="499"/>
                </a:lnTo>
                <a:lnTo>
                  <a:pt x="1806" y="499"/>
                </a:lnTo>
                <a:lnTo>
                  <a:pt x="1807" y="499"/>
                </a:lnTo>
                <a:lnTo>
                  <a:pt x="1807" y="476"/>
                </a:lnTo>
                <a:lnTo>
                  <a:pt x="1807" y="497"/>
                </a:lnTo>
                <a:lnTo>
                  <a:pt x="1807" y="469"/>
                </a:lnTo>
                <a:lnTo>
                  <a:pt x="1807" y="499"/>
                </a:lnTo>
                <a:lnTo>
                  <a:pt x="1808" y="497"/>
                </a:lnTo>
                <a:lnTo>
                  <a:pt x="1809" y="497"/>
                </a:lnTo>
                <a:lnTo>
                  <a:pt x="1809" y="486"/>
                </a:lnTo>
                <a:lnTo>
                  <a:pt x="1809" y="486"/>
                </a:lnTo>
                <a:lnTo>
                  <a:pt x="1809" y="486"/>
                </a:lnTo>
                <a:lnTo>
                  <a:pt x="1810" y="497"/>
                </a:lnTo>
                <a:lnTo>
                  <a:pt x="1811" y="497"/>
                </a:lnTo>
                <a:lnTo>
                  <a:pt x="1811" y="497"/>
                </a:lnTo>
                <a:lnTo>
                  <a:pt x="1811" y="440"/>
                </a:lnTo>
                <a:lnTo>
                  <a:pt x="1812" y="482"/>
                </a:lnTo>
                <a:lnTo>
                  <a:pt x="1812" y="482"/>
                </a:lnTo>
                <a:lnTo>
                  <a:pt x="1813" y="482"/>
                </a:lnTo>
                <a:lnTo>
                  <a:pt x="1813" y="482"/>
                </a:lnTo>
                <a:lnTo>
                  <a:pt x="1814" y="482"/>
                </a:lnTo>
                <a:lnTo>
                  <a:pt x="1814" y="482"/>
                </a:lnTo>
                <a:lnTo>
                  <a:pt x="1815" y="482"/>
                </a:lnTo>
                <a:lnTo>
                  <a:pt x="1815" y="482"/>
                </a:lnTo>
                <a:lnTo>
                  <a:pt x="1816" y="482"/>
                </a:lnTo>
                <a:lnTo>
                  <a:pt x="1817" y="482"/>
                </a:lnTo>
                <a:lnTo>
                  <a:pt x="1817" y="482"/>
                </a:lnTo>
                <a:lnTo>
                  <a:pt x="1817" y="482"/>
                </a:lnTo>
                <a:lnTo>
                  <a:pt x="1819" y="482"/>
                </a:lnTo>
                <a:lnTo>
                  <a:pt x="1819" y="482"/>
                </a:lnTo>
                <a:lnTo>
                  <a:pt x="1820" y="482"/>
                </a:lnTo>
                <a:lnTo>
                  <a:pt x="1820" y="482"/>
                </a:lnTo>
                <a:lnTo>
                  <a:pt x="1821" y="482"/>
                </a:lnTo>
                <a:lnTo>
                  <a:pt x="1821" y="482"/>
                </a:lnTo>
                <a:lnTo>
                  <a:pt x="1822" y="463"/>
                </a:lnTo>
                <a:lnTo>
                  <a:pt x="1822" y="498"/>
                </a:lnTo>
                <a:lnTo>
                  <a:pt x="1822" y="498"/>
                </a:lnTo>
                <a:lnTo>
                  <a:pt x="1822" y="497"/>
                </a:lnTo>
                <a:lnTo>
                  <a:pt x="1823" y="498"/>
                </a:lnTo>
                <a:lnTo>
                  <a:pt x="1823" y="498"/>
                </a:lnTo>
                <a:lnTo>
                  <a:pt x="1824" y="498"/>
                </a:lnTo>
                <a:lnTo>
                  <a:pt x="1825" y="498"/>
                </a:lnTo>
                <a:lnTo>
                  <a:pt x="1825" y="498"/>
                </a:lnTo>
                <a:lnTo>
                  <a:pt x="1826" y="498"/>
                </a:lnTo>
                <a:lnTo>
                  <a:pt x="1827" y="493"/>
                </a:lnTo>
                <a:lnTo>
                  <a:pt x="1827" y="493"/>
                </a:lnTo>
                <a:lnTo>
                  <a:pt x="1827" y="493"/>
                </a:lnTo>
                <a:lnTo>
                  <a:pt x="1828" y="490"/>
                </a:lnTo>
                <a:lnTo>
                  <a:pt x="1828" y="490"/>
                </a:lnTo>
                <a:lnTo>
                  <a:pt x="1828" y="491"/>
                </a:lnTo>
                <a:lnTo>
                  <a:pt x="1828" y="475"/>
                </a:lnTo>
                <a:lnTo>
                  <a:pt x="1829" y="488"/>
                </a:lnTo>
                <a:lnTo>
                  <a:pt x="1829" y="488"/>
                </a:lnTo>
                <a:lnTo>
                  <a:pt x="1830" y="497"/>
                </a:lnTo>
                <a:lnTo>
                  <a:pt x="1830" y="497"/>
                </a:lnTo>
                <a:lnTo>
                  <a:pt x="1830" y="497"/>
                </a:lnTo>
                <a:lnTo>
                  <a:pt x="1831" y="497"/>
                </a:lnTo>
                <a:lnTo>
                  <a:pt x="1831" y="497"/>
                </a:lnTo>
                <a:lnTo>
                  <a:pt x="1832" y="497"/>
                </a:lnTo>
                <a:lnTo>
                  <a:pt x="1832" y="497"/>
                </a:lnTo>
                <a:lnTo>
                  <a:pt x="1833" y="497"/>
                </a:lnTo>
                <a:lnTo>
                  <a:pt x="1834" y="497"/>
                </a:lnTo>
                <a:lnTo>
                  <a:pt x="1834" y="497"/>
                </a:lnTo>
                <a:lnTo>
                  <a:pt x="1835" y="497"/>
                </a:lnTo>
                <a:lnTo>
                  <a:pt x="1835" y="497"/>
                </a:lnTo>
                <a:lnTo>
                  <a:pt x="1836" y="497"/>
                </a:lnTo>
                <a:lnTo>
                  <a:pt x="1836" y="497"/>
                </a:lnTo>
                <a:lnTo>
                  <a:pt x="1837" y="449"/>
                </a:lnTo>
                <a:lnTo>
                  <a:pt x="1837" y="449"/>
                </a:lnTo>
                <a:lnTo>
                  <a:pt x="1837" y="468"/>
                </a:lnTo>
                <a:lnTo>
                  <a:pt x="1838" y="464"/>
                </a:lnTo>
                <a:lnTo>
                  <a:pt x="1838" y="499"/>
                </a:lnTo>
                <a:lnTo>
                  <a:pt x="1838" y="497"/>
                </a:lnTo>
                <a:lnTo>
                  <a:pt x="1838" y="497"/>
                </a:lnTo>
                <a:lnTo>
                  <a:pt x="1838" y="495"/>
                </a:lnTo>
                <a:lnTo>
                  <a:pt x="1839" y="495"/>
                </a:lnTo>
                <a:lnTo>
                  <a:pt x="1840" y="495"/>
                </a:lnTo>
                <a:lnTo>
                  <a:pt x="1840" y="495"/>
                </a:lnTo>
                <a:lnTo>
                  <a:pt x="1840" y="495"/>
                </a:lnTo>
                <a:lnTo>
                  <a:pt x="1842" y="495"/>
                </a:lnTo>
                <a:lnTo>
                  <a:pt x="1842" y="495"/>
                </a:lnTo>
                <a:lnTo>
                  <a:pt x="1843" y="495"/>
                </a:lnTo>
                <a:lnTo>
                  <a:pt x="1843" y="495"/>
                </a:lnTo>
                <a:lnTo>
                  <a:pt x="1843" y="491"/>
                </a:lnTo>
                <a:lnTo>
                  <a:pt x="1843" y="497"/>
                </a:lnTo>
                <a:lnTo>
                  <a:pt x="1844" y="497"/>
                </a:lnTo>
                <a:lnTo>
                  <a:pt x="1844" y="497"/>
                </a:lnTo>
                <a:lnTo>
                  <a:pt x="1845" y="497"/>
                </a:lnTo>
                <a:lnTo>
                  <a:pt x="1845" y="497"/>
                </a:lnTo>
                <a:lnTo>
                  <a:pt x="1845" y="493"/>
                </a:lnTo>
                <a:lnTo>
                  <a:pt x="1846" y="493"/>
                </a:lnTo>
                <a:lnTo>
                  <a:pt x="1846" y="493"/>
                </a:lnTo>
                <a:lnTo>
                  <a:pt x="1847" y="493"/>
                </a:lnTo>
                <a:lnTo>
                  <a:pt x="1848" y="493"/>
                </a:lnTo>
                <a:lnTo>
                  <a:pt x="1848" y="498"/>
                </a:lnTo>
                <a:lnTo>
                  <a:pt x="1848" y="498"/>
                </a:lnTo>
                <a:lnTo>
                  <a:pt x="1848" y="498"/>
                </a:lnTo>
                <a:lnTo>
                  <a:pt x="1850" y="498"/>
                </a:lnTo>
                <a:lnTo>
                  <a:pt x="1850" y="498"/>
                </a:lnTo>
                <a:lnTo>
                  <a:pt x="1851" y="498"/>
                </a:lnTo>
                <a:lnTo>
                  <a:pt x="1851" y="498"/>
                </a:lnTo>
                <a:lnTo>
                  <a:pt x="1851" y="498"/>
                </a:lnTo>
                <a:lnTo>
                  <a:pt x="1852" y="498"/>
                </a:lnTo>
                <a:lnTo>
                  <a:pt x="1852" y="498"/>
                </a:lnTo>
                <a:lnTo>
                  <a:pt x="1852" y="486"/>
                </a:lnTo>
                <a:lnTo>
                  <a:pt x="1853" y="499"/>
                </a:lnTo>
                <a:lnTo>
                  <a:pt x="1853" y="498"/>
                </a:lnTo>
                <a:lnTo>
                  <a:pt x="1853" y="498"/>
                </a:lnTo>
                <a:lnTo>
                  <a:pt x="1854" y="493"/>
                </a:lnTo>
                <a:lnTo>
                  <a:pt x="1854" y="493"/>
                </a:lnTo>
                <a:lnTo>
                  <a:pt x="1854" y="493"/>
                </a:lnTo>
                <a:lnTo>
                  <a:pt x="1855" y="493"/>
                </a:lnTo>
                <a:lnTo>
                  <a:pt x="1856" y="493"/>
                </a:lnTo>
                <a:lnTo>
                  <a:pt x="1856" y="485"/>
                </a:lnTo>
                <a:lnTo>
                  <a:pt x="1856" y="485"/>
                </a:lnTo>
                <a:lnTo>
                  <a:pt x="1857" y="475"/>
                </a:lnTo>
                <a:lnTo>
                  <a:pt x="1858" y="475"/>
                </a:lnTo>
                <a:lnTo>
                  <a:pt x="1858" y="475"/>
                </a:lnTo>
                <a:lnTo>
                  <a:pt x="1859" y="475"/>
                </a:lnTo>
                <a:lnTo>
                  <a:pt x="1859" y="475"/>
                </a:lnTo>
                <a:lnTo>
                  <a:pt x="1859" y="458"/>
                </a:lnTo>
                <a:lnTo>
                  <a:pt x="1859" y="492"/>
                </a:lnTo>
                <a:lnTo>
                  <a:pt x="1860" y="492"/>
                </a:lnTo>
                <a:lnTo>
                  <a:pt x="1860" y="492"/>
                </a:lnTo>
                <a:lnTo>
                  <a:pt x="1861" y="492"/>
                </a:lnTo>
                <a:lnTo>
                  <a:pt x="1861" y="492"/>
                </a:lnTo>
                <a:lnTo>
                  <a:pt x="1862" y="494"/>
                </a:lnTo>
                <a:lnTo>
                  <a:pt x="1862" y="494"/>
                </a:lnTo>
                <a:lnTo>
                  <a:pt x="1862" y="494"/>
                </a:lnTo>
                <a:lnTo>
                  <a:pt x="1863" y="494"/>
                </a:lnTo>
                <a:lnTo>
                  <a:pt x="1864" y="494"/>
                </a:lnTo>
                <a:lnTo>
                  <a:pt x="1864" y="494"/>
                </a:lnTo>
                <a:lnTo>
                  <a:pt x="1865" y="494"/>
                </a:lnTo>
                <a:lnTo>
                  <a:pt x="1866" y="494"/>
                </a:lnTo>
                <a:lnTo>
                  <a:pt x="1866" y="494"/>
                </a:lnTo>
                <a:lnTo>
                  <a:pt x="1867" y="498"/>
                </a:lnTo>
                <a:lnTo>
                  <a:pt x="1867" y="498"/>
                </a:lnTo>
                <a:lnTo>
                  <a:pt x="1867" y="498"/>
                </a:lnTo>
                <a:lnTo>
                  <a:pt x="1868" y="498"/>
                </a:lnTo>
                <a:lnTo>
                  <a:pt x="1868" y="498"/>
                </a:lnTo>
                <a:lnTo>
                  <a:pt x="1868" y="492"/>
                </a:lnTo>
                <a:lnTo>
                  <a:pt x="1869" y="499"/>
                </a:lnTo>
                <a:lnTo>
                  <a:pt x="1869" y="499"/>
                </a:lnTo>
                <a:lnTo>
                  <a:pt x="1869" y="499"/>
                </a:lnTo>
                <a:lnTo>
                  <a:pt x="1870" y="499"/>
                </a:lnTo>
                <a:lnTo>
                  <a:pt x="1870" y="499"/>
                </a:lnTo>
                <a:lnTo>
                  <a:pt x="1871" y="499"/>
                </a:lnTo>
                <a:lnTo>
                  <a:pt x="1872" y="499"/>
                </a:lnTo>
                <a:lnTo>
                  <a:pt x="1872" y="499"/>
                </a:lnTo>
                <a:lnTo>
                  <a:pt x="1873" y="499"/>
                </a:lnTo>
                <a:lnTo>
                  <a:pt x="1874" y="499"/>
                </a:lnTo>
                <a:lnTo>
                  <a:pt x="1874" y="499"/>
                </a:lnTo>
                <a:lnTo>
                  <a:pt x="1875" y="464"/>
                </a:lnTo>
                <a:lnTo>
                  <a:pt x="1875" y="492"/>
                </a:lnTo>
                <a:lnTo>
                  <a:pt x="1875" y="464"/>
                </a:lnTo>
                <a:lnTo>
                  <a:pt x="1876" y="424"/>
                </a:lnTo>
                <a:lnTo>
                  <a:pt x="1876" y="495"/>
                </a:lnTo>
                <a:lnTo>
                  <a:pt x="1876" y="495"/>
                </a:lnTo>
                <a:lnTo>
                  <a:pt x="1876" y="494"/>
                </a:lnTo>
                <a:lnTo>
                  <a:pt x="1876" y="492"/>
                </a:lnTo>
                <a:lnTo>
                  <a:pt x="1876" y="495"/>
                </a:lnTo>
                <a:lnTo>
                  <a:pt x="1877" y="495"/>
                </a:lnTo>
                <a:lnTo>
                  <a:pt x="1877" y="495"/>
                </a:lnTo>
                <a:lnTo>
                  <a:pt x="1878" y="495"/>
                </a:lnTo>
                <a:lnTo>
                  <a:pt x="1878" y="495"/>
                </a:lnTo>
                <a:lnTo>
                  <a:pt x="1878" y="499"/>
                </a:lnTo>
                <a:lnTo>
                  <a:pt x="1879" y="499"/>
                </a:lnTo>
                <a:lnTo>
                  <a:pt x="1879" y="499"/>
                </a:lnTo>
                <a:lnTo>
                  <a:pt x="1880" y="498"/>
                </a:lnTo>
                <a:lnTo>
                  <a:pt x="1880" y="498"/>
                </a:lnTo>
                <a:lnTo>
                  <a:pt x="1881" y="498"/>
                </a:lnTo>
                <a:lnTo>
                  <a:pt x="1882" y="498"/>
                </a:lnTo>
                <a:lnTo>
                  <a:pt x="1882" y="498"/>
                </a:lnTo>
                <a:lnTo>
                  <a:pt x="1883" y="499"/>
                </a:lnTo>
                <a:lnTo>
                  <a:pt x="1883" y="499"/>
                </a:lnTo>
                <a:lnTo>
                  <a:pt x="1883" y="499"/>
                </a:lnTo>
                <a:lnTo>
                  <a:pt x="1884" y="488"/>
                </a:lnTo>
                <a:lnTo>
                  <a:pt x="1884" y="497"/>
                </a:lnTo>
                <a:lnTo>
                  <a:pt x="1884" y="458"/>
                </a:lnTo>
                <a:lnTo>
                  <a:pt x="1885" y="425"/>
                </a:lnTo>
                <a:lnTo>
                  <a:pt x="1885" y="495"/>
                </a:lnTo>
                <a:lnTo>
                  <a:pt x="1885" y="495"/>
                </a:lnTo>
                <a:lnTo>
                  <a:pt x="1885" y="495"/>
                </a:lnTo>
                <a:lnTo>
                  <a:pt x="1885" y="483"/>
                </a:lnTo>
                <a:lnTo>
                  <a:pt x="1886" y="493"/>
                </a:lnTo>
                <a:lnTo>
                  <a:pt x="1886" y="493"/>
                </a:lnTo>
                <a:lnTo>
                  <a:pt x="1887" y="493"/>
                </a:lnTo>
                <a:lnTo>
                  <a:pt x="1887" y="493"/>
                </a:lnTo>
                <a:lnTo>
                  <a:pt x="1888" y="493"/>
                </a:lnTo>
                <a:lnTo>
                  <a:pt x="1889" y="493"/>
                </a:lnTo>
                <a:lnTo>
                  <a:pt x="1889" y="490"/>
                </a:lnTo>
                <a:lnTo>
                  <a:pt x="1890" y="490"/>
                </a:lnTo>
                <a:lnTo>
                  <a:pt x="1890" y="490"/>
                </a:lnTo>
                <a:lnTo>
                  <a:pt x="1891" y="490"/>
                </a:lnTo>
                <a:lnTo>
                  <a:pt x="1891" y="490"/>
                </a:lnTo>
                <a:lnTo>
                  <a:pt x="1892" y="490"/>
                </a:lnTo>
                <a:lnTo>
                  <a:pt x="1892" y="490"/>
                </a:lnTo>
                <a:lnTo>
                  <a:pt x="1892" y="495"/>
                </a:lnTo>
                <a:lnTo>
                  <a:pt x="1893" y="495"/>
                </a:lnTo>
                <a:lnTo>
                  <a:pt x="1893" y="495"/>
                </a:lnTo>
                <a:lnTo>
                  <a:pt x="1894" y="495"/>
                </a:lnTo>
                <a:lnTo>
                  <a:pt x="1894" y="495"/>
                </a:lnTo>
                <a:lnTo>
                  <a:pt x="1895" y="499"/>
                </a:lnTo>
                <a:lnTo>
                  <a:pt x="1895" y="499"/>
                </a:lnTo>
                <a:lnTo>
                  <a:pt x="1896" y="499"/>
                </a:lnTo>
                <a:lnTo>
                  <a:pt x="1896" y="497"/>
                </a:lnTo>
                <a:lnTo>
                  <a:pt x="1896" y="497"/>
                </a:lnTo>
                <a:lnTo>
                  <a:pt x="1897" y="497"/>
                </a:lnTo>
                <a:lnTo>
                  <a:pt x="1897" y="498"/>
                </a:lnTo>
                <a:lnTo>
                  <a:pt x="1898" y="495"/>
                </a:lnTo>
                <a:lnTo>
                  <a:pt x="1898" y="495"/>
                </a:lnTo>
                <a:lnTo>
                  <a:pt x="1898" y="495"/>
                </a:lnTo>
                <a:lnTo>
                  <a:pt x="1898" y="426"/>
                </a:lnTo>
                <a:lnTo>
                  <a:pt x="1899" y="445"/>
                </a:lnTo>
                <a:lnTo>
                  <a:pt x="1899" y="481"/>
                </a:lnTo>
                <a:lnTo>
                  <a:pt x="1899" y="479"/>
                </a:lnTo>
                <a:lnTo>
                  <a:pt x="1899" y="499"/>
                </a:lnTo>
                <a:lnTo>
                  <a:pt x="1900" y="499"/>
                </a:lnTo>
                <a:lnTo>
                  <a:pt x="1900" y="499"/>
                </a:lnTo>
                <a:lnTo>
                  <a:pt x="1901" y="498"/>
                </a:lnTo>
                <a:lnTo>
                  <a:pt x="1901" y="498"/>
                </a:lnTo>
                <a:lnTo>
                  <a:pt x="1901" y="498"/>
                </a:lnTo>
                <a:lnTo>
                  <a:pt x="1902" y="497"/>
                </a:lnTo>
                <a:lnTo>
                  <a:pt x="1902" y="497"/>
                </a:lnTo>
                <a:lnTo>
                  <a:pt x="1902" y="497"/>
                </a:lnTo>
                <a:lnTo>
                  <a:pt x="1903" y="489"/>
                </a:lnTo>
                <a:lnTo>
                  <a:pt x="1903" y="492"/>
                </a:lnTo>
                <a:lnTo>
                  <a:pt x="1904" y="492"/>
                </a:lnTo>
                <a:lnTo>
                  <a:pt x="1904" y="498"/>
                </a:lnTo>
                <a:lnTo>
                  <a:pt x="1904" y="463"/>
                </a:lnTo>
                <a:lnTo>
                  <a:pt x="1904" y="484"/>
                </a:lnTo>
                <a:lnTo>
                  <a:pt x="1905" y="484"/>
                </a:lnTo>
                <a:lnTo>
                  <a:pt x="1906" y="496"/>
                </a:lnTo>
                <a:lnTo>
                  <a:pt x="1906" y="496"/>
                </a:lnTo>
                <a:lnTo>
                  <a:pt x="1906" y="496"/>
                </a:lnTo>
                <a:lnTo>
                  <a:pt x="1906" y="490"/>
                </a:lnTo>
                <a:lnTo>
                  <a:pt x="1907" y="491"/>
                </a:lnTo>
                <a:lnTo>
                  <a:pt x="1907" y="491"/>
                </a:lnTo>
                <a:lnTo>
                  <a:pt x="1907" y="497"/>
                </a:lnTo>
                <a:lnTo>
                  <a:pt x="1908" y="496"/>
                </a:lnTo>
                <a:lnTo>
                  <a:pt x="1908" y="496"/>
                </a:lnTo>
                <a:lnTo>
                  <a:pt x="1909" y="498"/>
                </a:lnTo>
                <a:lnTo>
                  <a:pt x="1909" y="498"/>
                </a:lnTo>
                <a:lnTo>
                  <a:pt x="1909" y="498"/>
                </a:lnTo>
                <a:lnTo>
                  <a:pt x="1910" y="498"/>
                </a:lnTo>
                <a:lnTo>
                  <a:pt x="1910" y="256"/>
                </a:lnTo>
                <a:lnTo>
                  <a:pt x="1910" y="497"/>
                </a:lnTo>
                <a:lnTo>
                  <a:pt x="1911" y="499"/>
                </a:lnTo>
                <a:lnTo>
                  <a:pt x="1911" y="495"/>
                </a:lnTo>
                <a:lnTo>
                  <a:pt x="1911" y="495"/>
                </a:lnTo>
                <a:lnTo>
                  <a:pt x="1912" y="497"/>
                </a:lnTo>
                <a:lnTo>
                  <a:pt x="1912" y="497"/>
                </a:lnTo>
                <a:lnTo>
                  <a:pt x="1912" y="499"/>
                </a:lnTo>
                <a:lnTo>
                  <a:pt x="1913" y="499"/>
                </a:lnTo>
                <a:lnTo>
                  <a:pt x="1913" y="499"/>
                </a:lnTo>
                <a:lnTo>
                  <a:pt x="1913" y="455"/>
                </a:lnTo>
                <a:lnTo>
                  <a:pt x="1914" y="498"/>
                </a:lnTo>
                <a:lnTo>
                  <a:pt x="1914" y="498"/>
                </a:lnTo>
                <a:lnTo>
                  <a:pt x="1914" y="499"/>
                </a:lnTo>
                <a:lnTo>
                  <a:pt x="1915" y="487"/>
                </a:lnTo>
                <a:lnTo>
                  <a:pt x="1915" y="487"/>
                </a:lnTo>
                <a:lnTo>
                  <a:pt x="1915" y="496"/>
                </a:lnTo>
                <a:lnTo>
                  <a:pt x="1916" y="496"/>
                </a:lnTo>
                <a:lnTo>
                  <a:pt x="1916" y="496"/>
                </a:lnTo>
                <a:lnTo>
                  <a:pt x="1917" y="496"/>
                </a:lnTo>
                <a:lnTo>
                  <a:pt x="1917" y="496"/>
                </a:lnTo>
                <a:lnTo>
                  <a:pt x="1917" y="492"/>
                </a:lnTo>
                <a:lnTo>
                  <a:pt x="1918" y="492"/>
                </a:lnTo>
                <a:lnTo>
                  <a:pt x="1918" y="492"/>
                </a:lnTo>
                <a:lnTo>
                  <a:pt x="1919" y="497"/>
                </a:lnTo>
                <a:lnTo>
                  <a:pt x="1919" y="436"/>
                </a:lnTo>
                <a:lnTo>
                  <a:pt x="1919" y="454"/>
                </a:lnTo>
                <a:lnTo>
                  <a:pt x="1920" y="487"/>
                </a:lnTo>
                <a:lnTo>
                  <a:pt x="1920" y="463"/>
                </a:lnTo>
                <a:lnTo>
                  <a:pt x="1920" y="498"/>
                </a:lnTo>
                <a:lnTo>
                  <a:pt x="1921" y="497"/>
                </a:lnTo>
                <a:lnTo>
                  <a:pt x="1921" y="497"/>
                </a:lnTo>
                <a:lnTo>
                  <a:pt x="1921" y="498"/>
                </a:lnTo>
                <a:lnTo>
                  <a:pt x="1922" y="495"/>
                </a:lnTo>
                <a:lnTo>
                  <a:pt x="1922" y="495"/>
                </a:lnTo>
                <a:lnTo>
                  <a:pt x="1922" y="497"/>
                </a:lnTo>
                <a:lnTo>
                  <a:pt x="1922" y="460"/>
                </a:lnTo>
                <a:lnTo>
                  <a:pt x="1923" y="497"/>
                </a:lnTo>
                <a:lnTo>
                  <a:pt x="1923" y="496"/>
                </a:lnTo>
                <a:lnTo>
                  <a:pt x="1923" y="496"/>
                </a:lnTo>
                <a:lnTo>
                  <a:pt x="1924" y="498"/>
                </a:lnTo>
                <a:lnTo>
                  <a:pt x="1924" y="495"/>
                </a:lnTo>
                <a:lnTo>
                  <a:pt x="1924" y="496"/>
                </a:lnTo>
                <a:lnTo>
                  <a:pt x="1924" y="498"/>
                </a:lnTo>
                <a:lnTo>
                  <a:pt x="1924" y="498"/>
                </a:lnTo>
                <a:lnTo>
                  <a:pt x="1925" y="497"/>
                </a:lnTo>
                <a:lnTo>
                  <a:pt x="1925" y="498"/>
                </a:lnTo>
                <a:lnTo>
                  <a:pt x="1925" y="498"/>
                </a:lnTo>
                <a:lnTo>
                  <a:pt x="1926" y="498"/>
                </a:lnTo>
                <a:lnTo>
                  <a:pt x="1926" y="497"/>
                </a:lnTo>
                <a:lnTo>
                  <a:pt x="1926" y="498"/>
                </a:lnTo>
                <a:lnTo>
                  <a:pt x="1926" y="498"/>
                </a:lnTo>
                <a:lnTo>
                  <a:pt x="1927" y="498"/>
                </a:lnTo>
                <a:lnTo>
                  <a:pt x="1927" y="495"/>
                </a:lnTo>
                <a:lnTo>
                  <a:pt x="1927" y="495"/>
                </a:lnTo>
                <a:lnTo>
                  <a:pt x="1928" y="498"/>
                </a:lnTo>
                <a:lnTo>
                  <a:pt x="1928" y="498"/>
                </a:lnTo>
                <a:lnTo>
                  <a:pt x="1929" y="488"/>
                </a:lnTo>
                <a:lnTo>
                  <a:pt x="1929" y="488"/>
                </a:lnTo>
                <a:lnTo>
                  <a:pt x="1929" y="488"/>
                </a:lnTo>
                <a:lnTo>
                  <a:pt x="1929" y="413"/>
                </a:lnTo>
                <a:lnTo>
                  <a:pt x="1930" y="499"/>
                </a:lnTo>
                <a:lnTo>
                  <a:pt x="1930" y="497"/>
                </a:lnTo>
                <a:lnTo>
                  <a:pt x="1930" y="496"/>
                </a:lnTo>
                <a:lnTo>
                  <a:pt x="1930" y="494"/>
                </a:lnTo>
                <a:lnTo>
                  <a:pt x="1930" y="497"/>
                </a:lnTo>
                <a:lnTo>
                  <a:pt x="1931" y="497"/>
                </a:lnTo>
                <a:lnTo>
                  <a:pt x="1931" y="497"/>
                </a:lnTo>
                <a:lnTo>
                  <a:pt x="1932" y="446"/>
                </a:lnTo>
                <a:lnTo>
                  <a:pt x="1932" y="446"/>
                </a:lnTo>
                <a:lnTo>
                  <a:pt x="1932" y="446"/>
                </a:lnTo>
                <a:lnTo>
                  <a:pt x="1933" y="446"/>
                </a:lnTo>
                <a:lnTo>
                  <a:pt x="1933" y="446"/>
                </a:lnTo>
                <a:lnTo>
                  <a:pt x="1934" y="499"/>
                </a:lnTo>
                <a:lnTo>
                  <a:pt x="1934" y="489"/>
                </a:lnTo>
                <a:lnTo>
                  <a:pt x="1935" y="484"/>
                </a:lnTo>
                <a:lnTo>
                  <a:pt x="1935" y="494"/>
                </a:lnTo>
                <a:lnTo>
                  <a:pt x="1935" y="458"/>
                </a:lnTo>
                <a:lnTo>
                  <a:pt x="1935" y="458"/>
                </a:lnTo>
                <a:lnTo>
                  <a:pt x="1936" y="458"/>
                </a:lnTo>
                <a:lnTo>
                  <a:pt x="1936" y="336"/>
                </a:lnTo>
                <a:lnTo>
                  <a:pt x="1936" y="494"/>
                </a:lnTo>
                <a:lnTo>
                  <a:pt x="1937" y="493"/>
                </a:lnTo>
                <a:lnTo>
                  <a:pt x="1937" y="493"/>
                </a:lnTo>
                <a:lnTo>
                  <a:pt x="1937" y="497"/>
                </a:lnTo>
                <a:lnTo>
                  <a:pt x="1937" y="490"/>
                </a:lnTo>
                <a:lnTo>
                  <a:pt x="1938" y="496"/>
                </a:lnTo>
                <a:lnTo>
                  <a:pt x="1938" y="496"/>
                </a:lnTo>
                <a:lnTo>
                  <a:pt x="1938" y="496"/>
                </a:lnTo>
                <a:lnTo>
                  <a:pt x="1938" y="499"/>
                </a:lnTo>
                <a:lnTo>
                  <a:pt x="1939" y="498"/>
                </a:lnTo>
                <a:lnTo>
                  <a:pt x="1939" y="498"/>
                </a:lnTo>
                <a:lnTo>
                  <a:pt x="1940" y="495"/>
                </a:lnTo>
                <a:lnTo>
                  <a:pt x="1940" y="497"/>
                </a:lnTo>
                <a:lnTo>
                  <a:pt x="1940" y="497"/>
                </a:lnTo>
                <a:lnTo>
                  <a:pt x="1940" y="498"/>
                </a:lnTo>
                <a:lnTo>
                  <a:pt x="1941" y="438"/>
                </a:lnTo>
                <a:lnTo>
                  <a:pt x="1941" y="498"/>
                </a:lnTo>
                <a:lnTo>
                  <a:pt x="1941" y="499"/>
                </a:lnTo>
                <a:lnTo>
                  <a:pt x="1942" y="378"/>
                </a:lnTo>
                <a:lnTo>
                  <a:pt x="1942" y="497"/>
                </a:lnTo>
                <a:lnTo>
                  <a:pt x="1943" y="497"/>
                </a:lnTo>
                <a:lnTo>
                  <a:pt x="1943" y="499"/>
                </a:lnTo>
                <a:lnTo>
                  <a:pt x="1943" y="465"/>
                </a:lnTo>
                <a:lnTo>
                  <a:pt x="1943" y="497"/>
                </a:lnTo>
                <a:lnTo>
                  <a:pt x="1943" y="498"/>
                </a:lnTo>
                <a:lnTo>
                  <a:pt x="1944" y="498"/>
                </a:lnTo>
                <a:lnTo>
                  <a:pt x="1944" y="448"/>
                </a:lnTo>
                <a:lnTo>
                  <a:pt x="1945" y="497"/>
                </a:lnTo>
                <a:lnTo>
                  <a:pt x="1945" y="497"/>
                </a:lnTo>
                <a:lnTo>
                  <a:pt x="1945" y="470"/>
                </a:lnTo>
                <a:lnTo>
                  <a:pt x="1945" y="498"/>
                </a:lnTo>
                <a:lnTo>
                  <a:pt x="1946" y="498"/>
                </a:lnTo>
                <a:lnTo>
                  <a:pt x="1946" y="498"/>
                </a:lnTo>
                <a:lnTo>
                  <a:pt x="1946" y="494"/>
                </a:lnTo>
                <a:lnTo>
                  <a:pt x="1947" y="494"/>
                </a:lnTo>
                <a:lnTo>
                  <a:pt x="1947" y="494"/>
                </a:lnTo>
                <a:lnTo>
                  <a:pt x="1948" y="494"/>
                </a:lnTo>
                <a:lnTo>
                  <a:pt x="1948" y="494"/>
                </a:lnTo>
                <a:lnTo>
                  <a:pt x="1949" y="482"/>
                </a:lnTo>
                <a:lnTo>
                  <a:pt x="1949" y="497"/>
                </a:lnTo>
                <a:lnTo>
                  <a:pt x="1949" y="497"/>
                </a:lnTo>
                <a:lnTo>
                  <a:pt x="1949" y="497"/>
                </a:lnTo>
                <a:lnTo>
                  <a:pt x="1950" y="488"/>
                </a:lnTo>
                <a:lnTo>
                  <a:pt x="1950" y="497"/>
                </a:lnTo>
                <a:lnTo>
                  <a:pt x="1950" y="497"/>
                </a:lnTo>
                <a:lnTo>
                  <a:pt x="1951" y="497"/>
                </a:lnTo>
                <a:lnTo>
                  <a:pt x="1951" y="459"/>
                </a:lnTo>
                <a:lnTo>
                  <a:pt x="1951" y="459"/>
                </a:lnTo>
                <a:lnTo>
                  <a:pt x="1951" y="459"/>
                </a:lnTo>
                <a:lnTo>
                  <a:pt x="1953" y="459"/>
                </a:lnTo>
                <a:lnTo>
                  <a:pt x="1953" y="459"/>
                </a:lnTo>
                <a:lnTo>
                  <a:pt x="1953" y="495"/>
                </a:lnTo>
                <a:lnTo>
                  <a:pt x="1954" y="495"/>
                </a:lnTo>
                <a:lnTo>
                  <a:pt x="1954" y="495"/>
                </a:lnTo>
                <a:lnTo>
                  <a:pt x="1955" y="495"/>
                </a:lnTo>
                <a:lnTo>
                  <a:pt x="1955" y="495"/>
                </a:lnTo>
                <a:lnTo>
                  <a:pt x="1955" y="499"/>
                </a:lnTo>
                <a:lnTo>
                  <a:pt x="1956" y="499"/>
                </a:lnTo>
                <a:lnTo>
                  <a:pt x="1956" y="499"/>
                </a:lnTo>
                <a:lnTo>
                  <a:pt x="1957" y="499"/>
                </a:lnTo>
                <a:lnTo>
                  <a:pt x="1957" y="499"/>
                </a:lnTo>
                <a:lnTo>
                  <a:pt x="1958" y="497"/>
                </a:lnTo>
                <a:lnTo>
                  <a:pt x="1958" y="497"/>
                </a:lnTo>
                <a:lnTo>
                  <a:pt x="1959" y="497"/>
                </a:lnTo>
                <a:lnTo>
                  <a:pt x="1959" y="472"/>
                </a:lnTo>
                <a:lnTo>
                  <a:pt x="1959" y="498"/>
                </a:lnTo>
                <a:lnTo>
                  <a:pt x="1959" y="496"/>
                </a:lnTo>
                <a:lnTo>
                  <a:pt x="1959" y="496"/>
                </a:lnTo>
                <a:lnTo>
                  <a:pt x="1960" y="499"/>
                </a:lnTo>
                <a:lnTo>
                  <a:pt x="1961" y="491"/>
                </a:lnTo>
                <a:lnTo>
                  <a:pt x="1961" y="491"/>
                </a:lnTo>
                <a:lnTo>
                  <a:pt x="1961" y="491"/>
                </a:lnTo>
                <a:lnTo>
                  <a:pt x="1962" y="478"/>
                </a:lnTo>
                <a:lnTo>
                  <a:pt x="1962" y="494"/>
                </a:lnTo>
                <a:lnTo>
                  <a:pt x="1962" y="481"/>
                </a:lnTo>
                <a:lnTo>
                  <a:pt x="1962" y="499"/>
                </a:lnTo>
                <a:lnTo>
                  <a:pt x="1962" y="451"/>
                </a:lnTo>
                <a:lnTo>
                  <a:pt x="1963" y="473"/>
                </a:lnTo>
                <a:lnTo>
                  <a:pt x="1963" y="473"/>
                </a:lnTo>
                <a:lnTo>
                  <a:pt x="1964" y="472"/>
                </a:lnTo>
                <a:lnTo>
                  <a:pt x="1964" y="472"/>
                </a:lnTo>
                <a:lnTo>
                  <a:pt x="1964" y="472"/>
                </a:lnTo>
                <a:lnTo>
                  <a:pt x="1965" y="472"/>
                </a:lnTo>
                <a:lnTo>
                  <a:pt x="1965" y="472"/>
                </a:lnTo>
                <a:lnTo>
                  <a:pt x="1966" y="472"/>
                </a:lnTo>
                <a:lnTo>
                  <a:pt x="1967" y="472"/>
                </a:lnTo>
                <a:lnTo>
                  <a:pt x="1967" y="493"/>
                </a:lnTo>
                <a:lnTo>
                  <a:pt x="1967" y="465"/>
                </a:lnTo>
                <a:lnTo>
                  <a:pt x="1968" y="465"/>
                </a:lnTo>
                <a:lnTo>
                  <a:pt x="1969" y="465"/>
                </a:lnTo>
                <a:lnTo>
                  <a:pt x="1969" y="465"/>
                </a:lnTo>
                <a:lnTo>
                  <a:pt x="1970" y="465"/>
                </a:lnTo>
                <a:lnTo>
                  <a:pt x="1970" y="465"/>
                </a:lnTo>
                <a:lnTo>
                  <a:pt x="1971" y="465"/>
                </a:lnTo>
                <a:lnTo>
                  <a:pt x="1971" y="465"/>
                </a:lnTo>
                <a:lnTo>
                  <a:pt x="1972" y="465"/>
                </a:lnTo>
                <a:lnTo>
                  <a:pt x="1972" y="465"/>
                </a:lnTo>
                <a:lnTo>
                  <a:pt x="1973" y="465"/>
                </a:lnTo>
                <a:lnTo>
                  <a:pt x="1973" y="465"/>
                </a:lnTo>
                <a:lnTo>
                  <a:pt x="1974" y="465"/>
                </a:lnTo>
                <a:lnTo>
                  <a:pt x="1975" y="465"/>
                </a:lnTo>
                <a:lnTo>
                  <a:pt x="1975" y="465"/>
                </a:lnTo>
                <a:lnTo>
                  <a:pt x="1976" y="497"/>
                </a:lnTo>
                <a:lnTo>
                  <a:pt x="1976" y="498"/>
                </a:lnTo>
                <a:lnTo>
                  <a:pt x="1977" y="498"/>
                </a:lnTo>
                <a:lnTo>
                  <a:pt x="1977" y="498"/>
                </a:lnTo>
                <a:lnTo>
                  <a:pt x="1977" y="487"/>
                </a:lnTo>
                <a:lnTo>
                  <a:pt x="1978" y="487"/>
                </a:lnTo>
                <a:lnTo>
                  <a:pt x="1978" y="487"/>
                </a:lnTo>
                <a:lnTo>
                  <a:pt x="1979" y="487"/>
                </a:lnTo>
                <a:lnTo>
                  <a:pt x="1979" y="487"/>
                </a:lnTo>
                <a:lnTo>
                  <a:pt x="1980" y="487"/>
                </a:lnTo>
                <a:lnTo>
                  <a:pt x="1980" y="487"/>
                </a:lnTo>
                <a:lnTo>
                  <a:pt x="1981" y="487"/>
                </a:lnTo>
                <a:lnTo>
                  <a:pt x="1981" y="487"/>
                </a:lnTo>
                <a:lnTo>
                  <a:pt x="1982" y="494"/>
                </a:lnTo>
                <a:lnTo>
                  <a:pt x="1982" y="494"/>
                </a:lnTo>
                <a:lnTo>
                  <a:pt x="1982" y="494"/>
                </a:lnTo>
                <a:lnTo>
                  <a:pt x="1983" y="492"/>
                </a:lnTo>
                <a:lnTo>
                  <a:pt x="1983" y="492"/>
                </a:lnTo>
                <a:lnTo>
                  <a:pt x="1984" y="492"/>
                </a:lnTo>
                <a:lnTo>
                  <a:pt x="1984" y="497"/>
                </a:lnTo>
                <a:lnTo>
                  <a:pt x="1985" y="497"/>
                </a:lnTo>
                <a:lnTo>
                  <a:pt x="1985" y="497"/>
                </a:lnTo>
                <a:lnTo>
                  <a:pt x="1986" y="497"/>
                </a:lnTo>
                <a:lnTo>
                  <a:pt x="1986" y="497"/>
                </a:lnTo>
                <a:lnTo>
                  <a:pt x="1986" y="497"/>
                </a:lnTo>
                <a:lnTo>
                  <a:pt x="1986" y="498"/>
                </a:lnTo>
                <a:lnTo>
                  <a:pt x="1987" y="498"/>
                </a:lnTo>
                <a:lnTo>
                  <a:pt x="1987" y="498"/>
                </a:lnTo>
                <a:lnTo>
                  <a:pt x="1988" y="498"/>
                </a:lnTo>
                <a:lnTo>
                  <a:pt x="1988" y="498"/>
                </a:lnTo>
                <a:lnTo>
                  <a:pt x="1989" y="498"/>
                </a:lnTo>
                <a:lnTo>
                  <a:pt x="1989" y="498"/>
                </a:lnTo>
                <a:lnTo>
                  <a:pt x="1990" y="498"/>
                </a:lnTo>
                <a:lnTo>
                  <a:pt x="1990" y="498"/>
                </a:lnTo>
                <a:lnTo>
                  <a:pt x="1990" y="489"/>
                </a:lnTo>
                <a:lnTo>
                  <a:pt x="1991" y="487"/>
                </a:lnTo>
                <a:lnTo>
                  <a:pt x="1992" y="487"/>
                </a:lnTo>
                <a:lnTo>
                  <a:pt x="1992" y="487"/>
                </a:lnTo>
                <a:lnTo>
                  <a:pt x="1992" y="496"/>
                </a:lnTo>
                <a:lnTo>
                  <a:pt x="1992" y="485"/>
                </a:lnTo>
                <a:lnTo>
                  <a:pt x="1993" y="485"/>
                </a:lnTo>
                <a:lnTo>
                  <a:pt x="1993" y="485"/>
                </a:lnTo>
                <a:lnTo>
                  <a:pt x="1993" y="499"/>
                </a:lnTo>
                <a:lnTo>
                  <a:pt x="1994" y="458"/>
                </a:lnTo>
                <a:lnTo>
                  <a:pt x="1994" y="489"/>
                </a:lnTo>
                <a:lnTo>
                  <a:pt x="1994" y="488"/>
                </a:lnTo>
                <a:lnTo>
                  <a:pt x="1995" y="498"/>
                </a:lnTo>
                <a:lnTo>
                  <a:pt x="1995" y="457"/>
                </a:lnTo>
                <a:lnTo>
                  <a:pt x="1995" y="492"/>
                </a:lnTo>
                <a:lnTo>
                  <a:pt x="1995" y="475"/>
                </a:lnTo>
                <a:lnTo>
                  <a:pt x="1995" y="494"/>
                </a:lnTo>
                <a:lnTo>
                  <a:pt x="1996" y="451"/>
                </a:lnTo>
                <a:lnTo>
                  <a:pt x="1996" y="465"/>
                </a:lnTo>
                <a:lnTo>
                  <a:pt x="1996" y="449"/>
                </a:lnTo>
                <a:lnTo>
                  <a:pt x="1996" y="414"/>
                </a:lnTo>
                <a:lnTo>
                  <a:pt x="1997" y="496"/>
                </a:lnTo>
                <a:lnTo>
                  <a:pt x="1997" y="495"/>
                </a:lnTo>
                <a:lnTo>
                  <a:pt x="1998" y="494"/>
                </a:lnTo>
                <a:lnTo>
                  <a:pt x="1998" y="466"/>
                </a:lnTo>
                <a:lnTo>
                  <a:pt x="1998" y="499"/>
                </a:lnTo>
                <a:lnTo>
                  <a:pt x="1998" y="499"/>
                </a:lnTo>
                <a:lnTo>
                  <a:pt x="1999" y="499"/>
                </a:lnTo>
                <a:lnTo>
                  <a:pt x="1999" y="495"/>
                </a:lnTo>
                <a:lnTo>
                  <a:pt x="2000" y="498"/>
                </a:lnTo>
                <a:lnTo>
                  <a:pt x="2000" y="498"/>
                </a:lnTo>
                <a:lnTo>
                  <a:pt x="2000" y="499"/>
                </a:lnTo>
                <a:lnTo>
                  <a:pt x="2001" y="496"/>
                </a:lnTo>
                <a:lnTo>
                  <a:pt x="2001" y="498"/>
                </a:lnTo>
                <a:lnTo>
                  <a:pt x="2001" y="498"/>
                </a:lnTo>
                <a:lnTo>
                  <a:pt x="2002" y="499"/>
                </a:lnTo>
                <a:lnTo>
                  <a:pt x="2002" y="497"/>
                </a:lnTo>
                <a:lnTo>
                  <a:pt x="2002" y="497"/>
                </a:lnTo>
                <a:lnTo>
                  <a:pt x="2002" y="495"/>
                </a:lnTo>
                <a:lnTo>
                  <a:pt x="2002" y="499"/>
                </a:lnTo>
                <a:lnTo>
                  <a:pt x="2003" y="496"/>
                </a:lnTo>
                <a:lnTo>
                  <a:pt x="2003" y="496"/>
                </a:lnTo>
                <a:lnTo>
                  <a:pt x="2003" y="496"/>
                </a:lnTo>
                <a:lnTo>
                  <a:pt x="2004" y="453"/>
                </a:lnTo>
                <a:lnTo>
                  <a:pt x="2004" y="487"/>
                </a:lnTo>
                <a:lnTo>
                  <a:pt x="2004" y="489"/>
                </a:lnTo>
                <a:lnTo>
                  <a:pt x="2005" y="464"/>
                </a:lnTo>
                <a:lnTo>
                  <a:pt x="2005" y="499"/>
                </a:lnTo>
                <a:lnTo>
                  <a:pt x="2005" y="494"/>
                </a:lnTo>
                <a:lnTo>
                  <a:pt x="2006" y="475"/>
                </a:lnTo>
                <a:lnTo>
                  <a:pt x="2006" y="446"/>
                </a:lnTo>
                <a:lnTo>
                  <a:pt x="2006" y="499"/>
                </a:lnTo>
                <a:lnTo>
                  <a:pt x="2006" y="496"/>
                </a:lnTo>
                <a:lnTo>
                  <a:pt x="2007" y="496"/>
                </a:lnTo>
                <a:lnTo>
                  <a:pt x="2008" y="457"/>
                </a:lnTo>
                <a:lnTo>
                  <a:pt x="2008" y="497"/>
                </a:lnTo>
                <a:lnTo>
                  <a:pt x="2008" y="494"/>
                </a:lnTo>
                <a:lnTo>
                  <a:pt x="2008" y="497"/>
                </a:lnTo>
                <a:lnTo>
                  <a:pt x="2008" y="453"/>
                </a:lnTo>
                <a:lnTo>
                  <a:pt x="2009" y="498"/>
                </a:lnTo>
                <a:lnTo>
                  <a:pt x="2009" y="491"/>
                </a:lnTo>
                <a:lnTo>
                  <a:pt x="2009" y="489"/>
                </a:lnTo>
                <a:lnTo>
                  <a:pt x="2010" y="499"/>
                </a:lnTo>
                <a:lnTo>
                  <a:pt x="2010" y="498"/>
                </a:lnTo>
                <a:lnTo>
                  <a:pt x="2010" y="497"/>
                </a:lnTo>
                <a:lnTo>
                  <a:pt x="2010" y="497"/>
                </a:lnTo>
                <a:lnTo>
                  <a:pt x="2011" y="428"/>
                </a:lnTo>
                <a:lnTo>
                  <a:pt x="2011" y="494"/>
                </a:lnTo>
                <a:lnTo>
                  <a:pt x="2011" y="494"/>
                </a:lnTo>
                <a:lnTo>
                  <a:pt x="2012" y="495"/>
                </a:lnTo>
                <a:lnTo>
                  <a:pt x="2012" y="457"/>
                </a:lnTo>
                <a:lnTo>
                  <a:pt x="2012" y="494"/>
                </a:lnTo>
                <a:lnTo>
                  <a:pt x="2012" y="494"/>
                </a:lnTo>
                <a:lnTo>
                  <a:pt x="2013" y="494"/>
                </a:lnTo>
                <a:lnTo>
                  <a:pt x="2013" y="499"/>
                </a:lnTo>
                <a:lnTo>
                  <a:pt x="2013" y="498"/>
                </a:lnTo>
                <a:lnTo>
                  <a:pt x="2014" y="498"/>
                </a:lnTo>
                <a:lnTo>
                  <a:pt x="2014" y="497"/>
                </a:lnTo>
                <a:lnTo>
                  <a:pt x="2014" y="499"/>
                </a:lnTo>
                <a:lnTo>
                  <a:pt x="2014" y="498"/>
                </a:lnTo>
                <a:lnTo>
                  <a:pt x="2015" y="499"/>
                </a:lnTo>
                <a:lnTo>
                  <a:pt x="2015" y="496"/>
                </a:lnTo>
                <a:lnTo>
                  <a:pt x="2016" y="498"/>
                </a:lnTo>
                <a:lnTo>
                  <a:pt x="2016" y="498"/>
                </a:lnTo>
                <a:lnTo>
                  <a:pt x="2016" y="495"/>
                </a:lnTo>
                <a:lnTo>
                  <a:pt x="2016" y="499"/>
                </a:lnTo>
                <a:lnTo>
                  <a:pt x="2017" y="498"/>
                </a:lnTo>
                <a:lnTo>
                  <a:pt x="2017" y="495"/>
                </a:lnTo>
                <a:lnTo>
                  <a:pt x="2018" y="465"/>
                </a:lnTo>
                <a:lnTo>
                  <a:pt x="2018" y="498"/>
                </a:lnTo>
                <a:lnTo>
                  <a:pt x="2018" y="497"/>
                </a:lnTo>
                <a:lnTo>
                  <a:pt x="2018" y="464"/>
                </a:lnTo>
                <a:lnTo>
                  <a:pt x="2018" y="388"/>
                </a:lnTo>
                <a:lnTo>
                  <a:pt x="2019" y="498"/>
                </a:lnTo>
                <a:lnTo>
                  <a:pt x="2019" y="498"/>
                </a:lnTo>
                <a:lnTo>
                  <a:pt x="2019" y="490"/>
                </a:lnTo>
                <a:lnTo>
                  <a:pt x="2019" y="499"/>
                </a:lnTo>
                <a:lnTo>
                  <a:pt x="2020" y="471"/>
                </a:lnTo>
                <a:lnTo>
                  <a:pt x="2020" y="495"/>
                </a:lnTo>
                <a:lnTo>
                  <a:pt x="2020" y="492"/>
                </a:lnTo>
                <a:lnTo>
                  <a:pt x="2021" y="465"/>
                </a:lnTo>
                <a:lnTo>
                  <a:pt x="2021" y="500"/>
                </a:lnTo>
                <a:lnTo>
                  <a:pt x="2021" y="499"/>
                </a:lnTo>
                <a:lnTo>
                  <a:pt x="2021" y="499"/>
                </a:lnTo>
                <a:lnTo>
                  <a:pt x="2022" y="499"/>
                </a:lnTo>
                <a:lnTo>
                  <a:pt x="2022" y="428"/>
                </a:lnTo>
                <a:lnTo>
                  <a:pt x="2022" y="450"/>
                </a:lnTo>
                <a:lnTo>
                  <a:pt x="2023" y="485"/>
                </a:lnTo>
                <a:lnTo>
                  <a:pt x="2023" y="381"/>
                </a:lnTo>
                <a:lnTo>
                  <a:pt x="2024" y="497"/>
                </a:lnTo>
                <a:lnTo>
                  <a:pt x="2024" y="497"/>
                </a:lnTo>
                <a:lnTo>
                  <a:pt x="2024" y="498"/>
                </a:lnTo>
                <a:lnTo>
                  <a:pt x="2024" y="463"/>
                </a:lnTo>
                <a:lnTo>
                  <a:pt x="2025" y="494"/>
                </a:lnTo>
                <a:lnTo>
                  <a:pt x="2025" y="495"/>
                </a:lnTo>
                <a:lnTo>
                  <a:pt x="2025" y="499"/>
                </a:lnTo>
                <a:lnTo>
                  <a:pt x="2025" y="481"/>
                </a:lnTo>
                <a:lnTo>
                  <a:pt x="2026" y="498"/>
                </a:lnTo>
                <a:lnTo>
                  <a:pt x="2026" y="498"/>
                </a:lnTo>
                <a:lnTo>
                  <a:pt x="2026" y="498"/>
                </a:lnTo>
                <a:lnTo>
                  <a:pt x="2026" y="496"/>
                </a:lnTo>
                <a:lnTo>
                  <a:pt x="2027" y="498"/>
                </a:lnTo>
                <a:lnTo>
                  <a:pt x="2027" y="498"/>
                </a:lnTo>
                <a:lnTo>
                  <a:pt x="2028" y="499"/>
                </a:lnTo>
                <a:lnTo>
                  <a:pt x="2028" y="495"/>
                </a:lnTo>
                <a:lnTo>
                  <a:pt x="2028" y="498"/>
                </a:lnTo>
                <a:lnTo>
                  <a:pt x="2028" y="498"/>
                </a:lnTo>
                <a:lnTo>
                  <a:pt x="2028" y="499"/>
                </a:lnTo>
                <a:lnTo>
                  <a:pt x="2029" y="496"/>
                </a:lnTo>
                <a:lnTo>
                  <a:pt x="2029" y="498"/>
                </a:lnTo>
                <a:lnTo>
                  <a:pt x="2029" y="498"/>
                </a:lnTo>
                <a:lnTo>
                  <a:pt x="2030" y="498"/>
                </a:lnTo>
                <a:lnTo>
                  <a:pt x="2030" y="435"/>
                </a:lnTo>
                <a:lnTo>
                  <a:pt x="2030" y="447"/>
                </a:lnTo>
                <a:lnTo>
                  <a:pt x="2031" y="431"/>
                </a:lnTo>
                <a:lnTo>
                  <a:pt x="2032" y="499"/>
                </a:lnTo>
                <a:lnTo>
                  <a:pt x="2032" y="498"/>
                </a:lnTo>
                <a:lnTo>
                  <a:pt x="2032" y="498"/>
                </a:lnTo>
                <a:lnTo>
                  <a:pt x="2032" y="496"/>
                </a:lnTo>
                <a:lnTo>
                  <a:pt x="2032" y="499"/>
                </a:lnTo>
                <a:lnTo>
                  <a:pt x="2033" y="498"/>
                </a:lnTo>
                <a:lnTo>
                  <a:pt x="2033" y="499"/>
                </a:lnTo>
                <a:lnTo>
                  <a:pt x="2033" y="499"/>
                </a:lnTo>
                <a:lnTo>
                  <a:pt x="2033" y="466"/>
                </a:lnTo>
                <a:lnTo>
                  <a:pt x="2034" y="499"/>
                </a:lnTo>
                <a:lnTo>
                  <a:pt x="2034" y="498"/>
                </a:lnTo>
                <a:lnTo>
                  <a:pt x="2034" y="499"/>
                </a:lnTo>
                <a:lnTo>
                  <a:pt x="2035" y="465"/>
                </a:lnTo>
                <a:lnTo>
                  <a:pt x="2035" y="497"/>
                </a:lnTo>
                <a:lnTo>
                  <a:pt x="2035" y="495"/>
                </a:lnTo>
                <a:lnTo>
                  <a:pt x="2036" y="449"/>
                </a:lnTo>
                <a:lnTo>
                  <a:pt x="2036" y="496"/>
                </a:lnTo>
                <a:lnTo>
                  <a:pt x="2036" y="487"/>
                </a:lnTo>
                <a:lnTo>
                  <a:pt x="2036" y="489"/>
                </a:lnTo>
                <a:lnTo>
                  <a:pt x="2036" y="497"/>
                </a:lnTo>
                <a:lnTo>
                  <a:pt x="2037" y="450"/>
                </a:lnTo>
                <a:lnTo>
                  <a:pt x="2037" y="490"/>
                </a:lnTo>
                <a:lnTo>
                  <a:pt x="2038" y="490"/>
                </a:lnTo>
                <a:lnTo>
                  <a:pt x="2038" y="460"/>
                </a:lnTo>
                <a:lnTo>
                  <a:pt x="2038" y="496"/>
                </a:lnTo>
                <a:lnTo>
                  <a:pt x="2038" y="495"/>
                </a:lnTo>
                <a:lnTo>
                  <a:pt x="2039" y="496"/>
                </a:lnTo>
                <a:lnTo>
                  <a:pt x="2039" y="493"/>
                </a:lnTo>
                <a:lnTo>
                  <a:pt x="2039" y="499"/>
                </a:lnTo>
                <a:lnTo>
                  <a:pt x="2040" y="498"/>
                </a:lnTo>
                <a:lnTo>
                  <a:pt x="2040" y="498"/>
                </a:lnTo>
                <a:lnTo>
                  <a:pt x="2040" y="497"/>
                </a:lnTo>
                <a:lnTo>
                  <a:pt x="2040" y="499"/>
                </a:lnTo>
                <a:lnTo>
                  <a:pt x="2041" y="498"/>
                </a:lnTo>
                <a:lnTo>
                  <a:pt x="2041" y="498"/>
                </a:lnTo>
                <a:lnTo>
                  <a:pt x="2041" y="499"/>
                </a:lnTo>
                <a:lnTo>
                  <a:pt x="2042" y="495"/>
                </a:lnTo>
                <a:lnTo>
                  <a:pt x="2042" y="499"/>
                </a:lnTo>
                <a:lnTo>
                  <a:pt x="2042" y="499"/>
                </a:lnTo>
                <a:lnTo>
                  <a:pt x="2042" y="497"/>
                </a:lnTo>
                <a:lnTo>
                  <a:pt x="2043" y="499"/>
                </a:lnTo>
                <a:lnTo>
                  <a:pt x="2043" y="497"/>
                </a:lnTo>
                <a:lnTo>
                  <a:pt x="2043" y="495"/>
                </a:lnTo>
                <a:lnTo>
                  <a:pt x="2044" y="498"/>
                </a:lnTo>
                <a:lnTo>
                  <a:pt x="2044" y="455"/>
                </a:lnTo>
                <a:lnTo>
                  <a:pt x="2044" y="487"/>
                </a:lnTo>
                <a:lnTo>
                  <a:pt x="2044" y="488"/>
                </a:lnTo>
                <a:lnTo>
                  <a:pt x="2045" y="455"/>
                </a:lnTo>
                <a:lnTo>
                  <a:pt x="2045" y="498"/>
                </a:lnTo>
                <a:lnTo>
                  <a:pt x="2045" y="497"/>
                </a:lnTo>
                <a:lnTo>
                  <a:pt x="2046" y="497"/>
                </a:lnTo>
                <a:lnTo>
                  <a:pt x="2046" y="499"/>
                </a:lnTo>
                <a:lnTo>
                  <a:pt x="2046" y="463"/>
                </a:lnTo>
                <a:lnTo>
                  <a:pt x="2046" y="463"/>
                </a:lnTo>
                <a:lnTo>
                  <a:pt x="2046" y="496"/>
                </a:lnTo>
                <a:lnTo>
                  <a:pt x="2047" y="426"/>
                </a:lnTo>
                <a:lnTo>
                  <a:pt x="2047" y="498"/>
                </a:lnTo>
                <a:lnTo>
                  <a:pt x="2048" y="475"/>
                </a:lnTo>
                <a:lnTo>
                  <a:pt x="2048" y="481"/>
                </a:lnTo>
                <a:lnTo>
                  <a:pt x="2048" y="499"/>
                </a:lnTo>
                <a:lnTo>
                  <a:pt x="2049" y="464"/>
                </a:lnTo>
                <a:lnTo>
                  <a:pt x="2049" y="464"/>
                </a:lnTo>
                <a:lnTo>
                  <a:pt x="2049" y="500"/>
                </a:lnTo>
                <a:lnTo>
                  <a:pt x="2050" y="429"/>
                </a:lnTo>
                <a:lnTo>
                  <a:pt x="2050" y="498"/>
                </a:lnTo>
                <a:lnTo>
                  <a:pt x="2050" y="496"/>
                </a:lnTo>
                <a:lnTo>
                  <a:pt x="2050" y="425"/>
                </a:lnTo>
                <a:lnTo>
                  <a:pt x="2051" y="494"/>
                </a:lnTo>
                <a:lnTo>
                  <a:pt x="2051" y="495"/>
                </a:lnTo>
                <a:lnTo>
                  <a:pt x="2051" y="430"/>
                </a:lnTo>
                <a:lnTo>
                  <a:pt x="2052" y="498"/>
                </a:lnTo>
                <a:lnTo>
                  <a:pt x="2052" y="498"/>
                </a:lnTo>
                <a:lnTo>
                  <a:pt x="2052" y="498"/>
                </a:lnTo>
                <a:lnTo>
                  <a:pt x="2052" y="498"/>
                </a:lnTo>
                <a:lnTo>
                  <a:pt x="2053" y="495"/>
                </a:lnTo>
                <a:lnTo>
                  <a:pt x="2053" y="497"/>
                </a:lnTo>
                <a:lnTo>
                  <a:pt x="2054" y="497"/>
                </a:lnTo>
                <a:lnTo>
                  <a:pt x="2054" y="499"/>
                </a:lnTo>
                <a:lnTo>
                  <a:pt x="2054" y="496"/>
                </a:lnTo>
                <a:lnTo>
                  <a:pt x="2054" y="497"/>
                </a:lnTo>
                <a:lnTo>
                  <a:pt x="2054" y="497"/>
                </a:lnTo>
                <a:lnTo>
                  <a:pt x="2055" y="499"/>
                </a:lnTo>
                <a:lnTo>
                  <a:pt x="2055" y="497"/>
                </a:lnTo>
                <a:lnTo>
                  <a:pt x="2056" y="498"/>
                </a:lnTo>
                <a:lnTo>
                  <a:pt x="2056" y="498"/>
                </a:lnTo>
                <a:lnTo>
                  <a:pt x="2056" y="495"/>
                </a:lnTo>
                <a:lnTo>
                  <a:pt x="2056" y="499"/>
                </a:lnTo>
                <a:lnTo>
                  <a:pt x="2057" y="498"/>
                </a:lnTo>
                <a:lnTo>
                  <a:pt x="2057" y="498"/>
                </a:lnTo>
                <a:lnTo>
                  <a:pt x="2058" y="448"/>
                </a:lnTo>
                <a:lnTo>
                  <a:pt x="2058" y="499"/>
                </a:lnTo>
                <a:lnTo>
                  <a:pt x="2058" y="498"/>
                </a:lnTo>
                <a:lnTo>
                  <a:pt x="2058" y="498"/>
                </a:lnTo>
                <a:lnTo>
                  <a:pt x="2058" y="499"/>
                </a:lnTo>
                <a:lnTo>
                  <a:pt x="2058" y="410"/>
                </a:lnTo>
                <a:lnTo>
                  <a:pt x="2059" y="498"/>
                </a:lnTo>
                <a:lnTo>
                  <a:pt x="2059" y="498"/>
                </a:lnTo>
                <a:lnTo>
                  <a:pt x="2059" y="499"/>
                </a:lnTo>
                <a:lnTo>
                  <a:pt x="2059" y="437"/>
                </a:lnTo>
                <a:lnTo>
                  <a:pt x="2060" y="490"/>
                </a:lnTo>
                <a:lnTo>
                  <a:pt x="2060" y="499"/>
                </a:lnTo>
                <a:lnTo>
                  <a:pt x="2060" y="499"/>
                </a:lnTo>
                <a:lnTo>
                  <a:pt x="2061" y="499"/>
                </a:lnTo>
                <a:lnTo>
                  <a:pt x="2062" y="499"/>
                </a:lnTo>
                <a:lnTo>
                  <a:pt x="2062" y="493"/>
                </a:lnTo>
                <a:lnTo>
                  <a:pt x="2062" y="493"/>
                </a:lnTo>
                <a:lnTo>
                  <a:pt x="2062" y="496"/>
                </a:lnTo>
                <a:lnTo>
                  <a:pt x="2064" y="496"/>
                </a:lnTo>
                <a:lnTo>
                  <a:pt x="2064" y="496"/>
                </a:lnTo>
                <a:lnTo>
                  <a:pt x="2065" y="496"/>
                </a:lnTo>
                <a:lnTo>
                  <a:pt x="2065" y="496"/>
                </a:lnTo>
                <a:lnTo>
                  <a:pt x="2065" y="496"/>
                </a:lnTo>
                <a:lnTo>
                  <a:pt x="2066" y="496"/>
                </a:lnTo>
                <a:lnTo>
                  <a:pt x="2066" y="496"/>
                </a:lnTo>
                <a:lnTo>
                  <a:pt x="2067" y="490"/>
                </a:lnTo>
                <a:lnTo>
                  <a:pt x="2067" y="491"/>
                </a:lnTo>
                <a:lnTo>
                  <a:pt x="2067" y="494"/>
                </a:lnTo>
                <a:lnTo>
                  <a:pt x="2068" y="492"/>
                </a:lnTo>
                <a:lnTo>
                  <a:pt x="2068" y="498"/>
                </a:lnTo>
                <a:lnTo>
                  <a:pt x="2068" y="258"/>
                </a:lnTo>
                <a:lnTo>
                  <a:pt x="2069" y="499"/>
                </a:lnTo>
                <a:lnTo>
                  <a:pt x="2069" y="498"/>
                </a:lnTo>
                <a:lnTo>
                  <a:pt x="2070" y="495"/>
                </a:lnTo>
                <a:lnTo>
                  <a:pt x="2070" y="498"/>
                </a:lnTo>
                <a:lnTo>
                  <a:pt x="2071" y="497"/>
                </a:lnTo>
                <a:lnTo>
                  <a:pt x="2071" y="497"/>
                </a:lnTo>
                <a:lnTo>
                  <a:pt x="2072" y="498"/>
                </a:lnTo>
                <a:lnTo>
                  <a:pt x="2072" y="498"/>
                </a:lnTo>
                <a:lnTo>
                  <a:pt x="2072" y="498"/>
                </a:lnTo>
                <a:lnTo>
                  <a:pt x="2073" y="498"/>
                </a:lnTo>
                <a:lnTo>
                  <a:pt x="2073" y="498"/>
                </a:lnTo>
                <a:lnTo>
                  <a:pt x="2074" y="499"/>
                </a:lnTo>
                <a:lnTo>
                  <a:pt x="2074" y="499"/>
                </a:lnTo>
                <a:lnTo>
                  <a:pt x="2074" y="499"/>
                </a:lnTo>
                <a:lnTo>
                  <a:pt x="2075" y="0"/>
                </a:lnTo>
                <a:lnTo>
                  <a:pt x="2075" y="0"/>
                </a:lnTo>
                <a:lnTo>
                  <a:pt x="2075" y="0"/>
                </a:lnTo>
                <a:lnTo>
                  <a:pt x="2076" y="499"/>
                </a:lnTo>
                <a:lnTo>
                  <a:pt x="2076" y="491"/>
                </a:lnTo>
                <a:lnTo>
                  <a:pt x="2077" y="490"/>
                </a:lnTo>
                <a:lnTo>
                  <a:pt x="2077" y="499"/>
                </a:lnTo>
                <a:lnTo>
                  <a:pt x="2077" y="453"/>
                </a:lnTo>
                <a:lnTo>
                  <a:pt x="2077" y="498"/>
                </a:lnTo>
                <a:lnTo>
                  <a:pt x="2078" y="498"/>
                </a:lnTo>
                <a:lnTo>
                  <a:pt x="2078" y="471"/>
                </a:lnTo>
                <a:lnTo>
                  <a:pt x="2078" y="499"/>
                </a:lnTo>
                <a:lnTo>
                  <a:pt x="2079" y="494"/>
                </a:lnTo>
                <a:lnTo>
                  <a:pt x="2079" y="494"/>
                </a:lnTo>
                <a:lnTo>
                  <a:pt x="2079" y="498"/>
                </a:lnTo>
                <a:lnTo>
                  <a:pt x="2080" y="495"/>
                </a:lnTo>
                <a:lnTo>
                  <a:pt x="2080" y="493"/>
                </a:lnTo>
                <a:lnTo>
                  <a:pt x="2081" y="492"/>
                </a:lnTo>
                <a:lnTo>
                  <a:pt x="2081" y="492"/>
                </a:lnTo>
                <a:lnTo>
                  <a:pt x="2081" y="492"/>
                </a:lnTo>
                <a:lnTo>
                  <a:pt x="2081" y="494"/>
                </a:lnTo>
                <a:lnTo>
                  <a:pt x="2082" y="494"/>
                </a:lnTo>
                <a:lnTo>
                  <a:pt x="2082" y="494"/>
                </a:lnTo>
                <a:lnTo>
                  <a:pt x="2082" y="492"/>
                </a:lnTo>
                <a:lnTo>
                  <a:pt x="2083" y="496"/>
                </a:lnTo>
                <a:lnTo>
                  <a:pt x="2083" y="496"/>
                </a:lnTo>
                <a:lnTo>
                  <a:pt x="2083" y="496"/>
                </a:lnTo>
                <a:lnTo>
                  <a:pt x="2084" y="496"/>
                </a:lnTo>
                <a:lnTo>
                  <a:pt x="2085" y="496"/>
                </a:lnTo>
                <a:lnTo>
                  <a:pt x="2085" y="496"/>
                </a:lnTo>
                <a:lnTo>
                  <a:pt x="2085" y="496"/>
                </a:lnTo>
                <a:lnTo>
                  <a:pt x="2086" y="498"/>
                </a:lnTo>
                <a:lnTo>
                  <a:pt x="2087" y="498"/>
                </a:lnTo>
                <a:lnTo>
                  <a:pt x="2087" y="498"/>
                </a:lnTo>
                <a:lnTo>
                  <a:pt x="2087" y="498"/>
                </a:lnTo>
                <a:lnTo>
                  <a:pt x="2088" y="498"/>
                </a:lnTo>
                <a:lnTo>
                  <a:pt x="2088" y="498"/>
                </a:lnTo>
                <a:lnTo>
                  <a:pt x="2089" y="464"/>
                </a:lnTo>
                <a:lnTo>
                  <a:pt x="2089" y="492"/>
                </a:lnTo>
                <a:lnTo>
                  <a:pt x="2089" y="492"/>
                </a:lnTo>
                <a:lnTo>
                  <a:pt x="2090" y="461"/>
                </a:lnTo>
                <a:lnTo>
                  <a:pt x="2090" y="498"/>
                </a:lnTo>
                <a:lnTo>
                  <a:pt x="2090" y="467"/>
                </a:lnTo>
                <a:lnTo>
                  <a:pt x="2091" y="499"/>
                </a:lnTo>
                <a:lnTo>
                  <a:pt x="2091" y="258"/>
                </a:lnTo>
                <a:lnTo>
                  <a:pt x="2091" y="494"/>
                </a:lnTo>
                <a:lnTo>
                  <a:pt x="2091" y="495"/>
                </a:lnTo>
                <a:lnTo>
                  <a:pt x="2091" y="499"/>
                </a:lnTo>
                <a:lnTo>
                  <a:pt x="2092" y="461"/>
                </a:lnTo>
                <a:lnTo>
                  <a:pt x="2092" y="497"/>
                </a:lnTo>
                <a:lnTo>
                  <a:pt x="2093" y="498"/>
                </a:lnTo>
                <a:lnTo>
                  <a:pt x="2093" y="499"/>
                </a:lnTo>
                <a:lnTo>
                  <a:pt x="2093" y="489"/>
                </a:lnTo>
                <a:lnTo>
                  <a:pt x="2093" y="496"/>
                </a:lnTo>
                <a:lnTo>
                  <a:pt x="2094" y="498"/>
                </a:lnTo>
                <a:lnTo>
                  <a:pt x="2094" y="438"/>
                </a:lnTo>
                <a:lnTo>
                  <a:pt x="2095" y="493"/>
                </a:lnTo>
                <a:lnTo>
                  <a:pt x="2095" y="493"/>
                </a:lnTo>
                <a:lnTo>
                  <a:pt x="2095" y="493"/>
                </a:lnTo>
                <a:lnTo>
                  <a:pt x="2096" y="499"/>
                </a:lnTo>
                <a:lnTo>
                  <a:pt x="2096" y="498"/>
                </a:lnTo>
                <a:lnTo>
                  <a:pt x="2096" y="498"/>
                </a:lnTo>
                <a:lnTo>
                  <a:pt x="2097" y="495"/>
                </a:lnTo>
                <a:lnTo>
                  <a:pt x="2097" y="499"/>
                </a:lnTo>
                <a:lnTo>
                  <a:pt x="2097" y="498"/>
                </a:lnTo>
                <a:lnTo>
                  <a:pt x="2097" y="498"/>
                </a:lnTo>
                <a:lnTo>
                  <a:pt x="2097" y="494"/>
                </a:lnTo>
                <a:lnTo>
                  <a:pt x="2098" y="499"/>
                </a:lnTo>
                <a:lnTo>
                  <a:pt x="2098" y="499"/>
                </a:lnTo>
                <a:lnTo>
                  <a:pt x="2098" y="498"/>
                </a:lnTo>
                <a:lnTo>
                  <a:pt x="2098" y="499"/>
                </a:lnTo>
                <a:lnTo>
                  <a:pt x="2099" y="466"/>
                </a:lnTo>
                <a:lnTo>
                  <a:pt x="2099" y="494"/>
                </a:lnTo>
                <a:lnTo>
                  <a:pt x="2099" y="494"/>
                </a:lnTo>
                <a:lnTo>
                  <a:pt x="2100" y="499"/>
                </a:lnTo>
                <a:lnTo>
                  <a:pt x="2100" y="487"/>
                </a:lnTo>
                <a:lnTo>
                  <a:pt x="2100" y="489"/>
                </a:lnTo>
                <a:lnTo>
                  <a:pt x="2101" y="489"/>
                </a:lnTo>
                <a:lnTo>
                  <a:pt x="2101" y="495"/>
                </a:lnTo>
                <a:lnTo>
                  <a:pt x="2101" y="463"/>
                </a:lnTo>
                <a:lnTo>
                  <a:pt x="2101" y="463"/>
                </a:lnTo>
                <a:lnTo>
                  <a:pt x="2102" y="499"/>
                </a:lnTo>
                <a:lnTo>
                  <a:pt x="2102" y="447"/>
                </a:lnTo>
                <a:lnTo>
                  <a:pt x="2103" y="487"/>
                </a:lnTo>
                <a:lnTo>
                  <a:pt x="2103" y="494"/>
                </a:lnTo>
                <a:lnTo>
                  <a:pt x="2103" y="499"/>
                </a:lnTo>
                <a:lnTo>
                  <a:pt x="2104" y="425"/>
                </a:lnTo>
                <a:lnTo>
                  <a:pt x="2104" y="428"/>
                </a:lnTo>
                <a:lnTo>
                  <a:pt x="2104" y="464"/>
                </a:lnTo>
                <a:lnTo>
                  <a:pt x="2105" y="498"/>
                </a:lnTo>
                <a:lnTo>
                  <a:pt x="2105" y="461"/>
                </a:lnTo>
                <a:lnTo>
                  <a:pt x="2105" y="496"/>
                </a:lnTo>
                <a:lnTo>
                  <a:pt x="2105" y="496"/>
                </a:lnTo>
                <a:lnTo>
                  <a:pt x="2106" y="459"/>
                </a:lnTo>
                <a:lnTo>
                  <a:pt x="2106" y="496"/>
                </a:lnTo>
                <a:lnTo>
                  <a:pt x="2106" y="495"/>
                </a:lnTo>
                <a:lnTo>
                  <a:pt x="2106" y="495"/>
                </a:lnTo>
                <a:lnTo>
                  <a:pt x="2106" y="258"/>
                </a:lnTo>
                <a:lnTo>
                  <a:pt x="2107" y="498"/>
                </a:lnTo>
                <a:lnTo>
                  <a:pt x="2107" y="495"/>
                </a:lnTo>
                <a:lnTo>
                  <a:pt x="2107" y="498"/>
                </a:lnTo>
                <a:lnTo>
                  <a:pt x="2107" y="496"/>
                </a:lnTo>
                <a:lnTo>
                  <a:pt x="2108" y="498"/>
                </a:lnTo>
                <a:lnTo>
                  <a:pt x="2109" y="498"/>
                </a:lnTo>
                <a:lnTo>
                  <a:pt x="2109" y="498"/>
                </a:lnTo>
                <a:lnTo>
                  <a:pt x="2109" y="493"/>
                </a:lnTo>
                <a:lnTo>
                  <a:pt x="2109" y="498"/>
                </a:lnTo>
                <a:lnTo>
                  <a:pt x="2110" y="498"/>
                </a:lnTo>
                <a:lnTo>
                  <a:pt x="2110" y="499"/>
                </a:lnTo>
                <a:lnTo>
                  <a:pt x="2110" y="258"/>
                </a:lnTo>
                <a:lnTo>
                  <a:pt x="2111" y="497"/>
                </a:lnTo>
                <a:lnTo>
                  <a:pt x="2111" y="499"/>
                </a:lnTo>
                <a:lnTo>
                  <a:pt x="2111" y="499"/>
                </a:lnTo>
                <a:lnTo>
                  <a:pt x="2112" y="463"/>
                </a:lnTo>
                <a:lnTo>
                  <a:pt x="2112" y="469"/>
                </a:lnTo>
                <a:lnTo>
                  <a:pt x="2112" y="469"/>
                </a:lnTo>
                <a:lnTo>
                  <a:pt x="2113" y="426"/>
                </a:lnTo>
                <a:lnTo>
                  <a:pt x="2113" y="488"/>
                </a:lnTo>
                <a:lnTo>
                  <a:pt x="2113" y="488"/>
                </a:lnTo>
                <a:lnTo>
                  <a:pt x="2113" y="488"/>
                </a:lnTo>
                <a:lnTo>
                  <a:pt x="2113" y="478"/>
                </a:lnTo>
                <a:lnTo>
                  <a:pt x="2114" y="478"/>
                </a:lnTo>
                <a:lnTo>
                  <a:pt x="2114" y="478"/>
                </a:lnTo>
                <a:lnTo>
                  <a:pt x="2115" y="475"/>
                </a:lnTo>
                <a:lnTo>
                  <a:pt x="2115" y="492"/>
                </a:lnTo>
                <a:lnTo>
                  <a:pt x="2115" y="492"/>
                </a:lnTo>
                <a:lnTo>
                  <a:pt x="2115" y="492"/>
                </a:lnTo>
                <a:lnTo>
                  <a:pt x="2116" y="491"/>
                </a:lnTo>
                <a:lnTo>
                  <a:pt x="2116" y="491"/>
                </a:lnTo>
                <a:lnTo>
                  <a:pt x="2117" y="491"/>
                </a:lnTo>
                <a:lnTo>
                  <a:pt x="2117" y="499"/>
                </a:lnTo>
                <a:lnTo>
                  <a:pt x="2117" y="498"/>
                </a:lnTo>
                <a:lnTo>
                  <a:pt x="2118" y="497"/>
                </a:lnTo>
                <a:lnTo>
                  <a:pt x="2118" y="499"/>
                </a:lnTo>
                <a:lnTo>
                  <a:pt x="2119" y="495"/>
                </a:lnTo>
                <a:lnTo>
                  <a:pt x="2119" y="497"/>
                </a:lnTo>
                <a:lnTo>
                  <a:pt x="2119" y="497"/>
                </a:lnTo>
                <a:lnTo>
                  <a:pt x="2119" y="499"/>
                </a:lnTo>
                <a:lnTo>
                  <a:pt x="2119" y="495"/>
                </a:lnTo>
                <a:lnTo>
                  <a:pt x="2120" y="498"/>
                </a:lnTo>
                <a:lnTo>
                  <a:pt x="2120" y="499"/>
                </a:lnTo>
                <a:lnTo>
                  <a:pt x="2120" y="499"/>
                </a:lnTo>
                <a:lnTo>
                  <a:pt x="2120" y="495"/>
                </a:lnTo>
                <a:lnTo>
                  <a:pt x="2121" y="499"/>
                </a:lnTo>
                <a:lnTo>
                  <a:pt x="2121" y="498"/>
                </a:lnTo>
                <a:lnTo>
                  <a:pt x="2122" y="499"/>
                </a:lnTo>
                <a:lnTo>
                  <a:pt x="2122" y="490"/>
                </a:lnTo>
                <a:lnTo>
                  <a:pt x="2122" y="498"/>
                </a:lnTo>
                <a:lnTo>
                  <a:pt x="2122" y="498"/>
                </a:lnTo>
                <a:lnTo>
                  <a:pt x="2122" y="499"/>
                </a:lnTo>
                <a:lnTo>
                  <a:pt x="2123" y="493"/>
                </a:lnTo>
                <a:lnTo>
                  <a:pt x="2123" y="493"/>
                </a:lnTo>
                <a:lnTo>
                  <a:pt x="2123" y="493"/>
                </a:lnTo>
                <a:lnTo>
                  <a:pt x="2124" y="489"/>
                </a:lnTo>
                <a:lnTo>
                  <a:pt x="2124" y="490"/>
                </a:lnTo>
                <a:lnTo>
                  <a:pt x="2124" y="490"/>
                </a:lnTo>
                <a:lnTo>
                  <a:pt x="2125" y="493"/>
                </a:lnTo>
                <a:lnTo>
                  <a:pt x="2125" y="491"/>
                </a:lnTo>
                <a:lnTo>
                  <a:pt x="2126" y="491"/>
                </a:lnTo>
                <a:lnTo>
                  <a:pt x="2127" y="499"/>
                </a:lnTo>
                <a:lnTo>
                  <a:pt x="2127" y="498"/>
                </a:lnTo>
                <a:lnTo>
                  <a:pt x="2127" y="498"/>
                </a:lnTo>
                <a:lnTo>
                  <a:pt x="2127" y="499"/>
                </a:lnTo>
                <a:lnTo>
                  <a:pt x="2128" y="495"/>
                </a:lnTo>
                <a:lnTo>
                  <a:pt x="2128" y="495"/>
                </a:lnTo>
                <a:lnTo>
                  <a:pt x="2128" y="499"/>
                </a:lnTo>
                <a:lnTo>
                  <a:pt x="2129" y="494"/>
                </a:lnTo>
                <a:lnTo>
                  <a:pt x="2129" y="498"/>
                </a:lnTo>
                <a:lnTo>
                  <a:pt x="2129" y="498"/>
                </a:lnTo>
                <a:lnTo>
                  <a:pt x="2129" y="497"/>
                </a:lnTo>
                <a:lnTo>
                  <a:pt x="2130" y="499"/>
                </a:lnTo>
                <a:lnTo>
                  <a:pt x="2130" y="497"/>
                </a:lnTo>
                <a:lnTo>
                  <a:pt x="2130" y="497"/>
                </a:lnTo>
                <a:lnTo>
                  <a:pt x="2131" y="495"/>
                </a:lnTo>
                <a:lnTo>
                  <a:pt x="2131" y="499"/>
                </a:lnTo>
                <a:lnTo>
                  <a:pt x="2131" y="499"/>
                </a:lnTo>
                <a:lnTo>
                  <a:pt x="2131" y="498"/>
                </a:lnTo>
                <a:lnTo>
                  <a:pt x="2132" y="499"/>
                </a:lnTo>
                <a:lnTo>
                  <a:pt x="2132" y="495"/>
                </a:lnTo>
                <a:lnTo>
                  <a:pt x="2132" y="498"/>
                </a:lnTo>
                <a:lnTo>
                  <a:pt x="2132" y="498"/>
                </a:lnTo>
                <a:lnTo>
                  <a:pt x="2133" y="499"/>
                </a:lnTo>
                <a:lnTo>
                  <a:pt x="2133" y="495"/>
                </a:lnTo>
                <a:lnTo>
                  <a:pt x="2133" y="498"/>
                </a:lnTo>
                <a:lnTo>
                  <a:pt x="2134" y="498"/>
                </a:lnTo>
                <a:lnTo>
                  <a:pt x="2134" y="499"/>
                </a:lnTo>
                <a:lnTo>
                  <a:pt x="2134" y="497"/>
                </a:lnTo>
                <a:lnTo>
                  <a:pt x="2135" y="497"/>
                </a:lnTo>
                <a:lnTo>
                  <a:pt x="2135" y="496"/>
                </a:lnTo>
                <a:lnTo>
                  <a:pt x="2135" y="499"/>
                </a:lnTo>
                <a:lnTo>
                  <a:pt x="2136" y="497"/>
                </a:lnTo>
                <a:lnTo>
                  <a:pt x="2136" y="495"/>
                </a:lnTo>
                <a:lnTo>
                  <a:pt x="2137" y="499"/>
                </a:lnTo>
                <a:lnTo>
                  <a:pt x="2137" y="477"/>
                </a:lnTo>
                <a:lnTo>
                  <a:pt x="2137" y="482"/>
                </a:lnTo>
                <a:lnTo>
                  <a:pt x="2137" y="499"/>
                </a:lnTo>
                <a:lnTo>
                  <a:pt x="2138" y="465"/>
                </a:lnTo>
                <a:lnTo>
                  <a:pt x="2138" y="465"/>
                </a:lnTo>
                <a:lnTo>
                  <a:pt x="2138" y="465"/>
                </a:lnTo>
                <a:lnTo>
                  <a:pt x="2139" y="451"/>
                </a:lnTo>
                <a:lnTo>
                  <a:pt x="2139" y="451"/>
                </a:lnTo>
                <a:lnTo>
                  <a:pt x="2139" y="451"/>
                </a:lnTo>
                <a:lnTo>
                  <a:pt x="2140" y="499"/>
                </a:lnTo>
                <a:lnTo>
                  <a:pt x="2140" y="491"/>
                </a:lnTo>
                <a:lnTo>
                  <a:pt x="2141" y="489"/>
                </a:lnTo>
                <a:lnTo>
                  <a:pt x="2141" y="499"/>
                </a:lnTo>
                <a:lnTo>
                  <a:pt x="2141" y="498"/>
                </a:lnTo>
                <a:lnTo>
                  <a:pt x="2142" y="498"/>
                </a:lnTo>
                <a:lnTo>
                  <a:pt x="2142" y="495"/>
                </a:lnTo>
                <a:lnTo>
                  <a:pt x="2142" y="499"/>
                </a:lnTo>
                <a:lnTo>
                  <a:pt x="2143" y="498"/>
                </a:lnTo>
                <a:lnTo>
                  <a:pt x="2143" y="498"/>
                </a:lnTo>
                <a:lnTo>
                  <a:pt x="2143" y="497"/>
                </a:lnTo>
                <a:lnTo>
                  <a:pt x="2143" y="499"/>
                </a:lnTo>
                <a:lnTo>
                  <a:pt x="2144" y="498"/>
                </a:lnTo>
                <a:lnTo>
                  <a:pt x="2144" y="498"/>
                </a:lnTo>
                <a:lnTo>
                  <a:pt x="2144" y="499"/>
                </a:lnTo>
                <a:lnTo>
                  <a:pt x="2145" y="495"/>
                </a:lnTo>
                <a:lnTo>
                  <a:pt x="2145" y="497"/>
                </a:lnTo>
                <a:lnTo>
                  <a:pt x="2145" y="499"/>
                </a:lnTo>
                <a:lnTo>
                  <a:pt x="2145" y="499"/>
                </a:lnTo>
                <a:lnTo>
                  <a:pt x="2146" y="256"/>
                </a:lnTo>
                <a:lnTo>
                  <a:pt x="2146" y="498"/>
                </a:lnTo>
                <a:lnTo>
                  <a:pt x="2146" y="497"/>
                </a:lnTo>
                <a:lnTo>
                  <a:pt x="2146" y="497"/>
                </a:lnTo>
                <a:lnTo>
                  <a:pt x="2147" y="499"/>
                </a:lnTo>
                <a:lnTo>
                  <a:pt x="2147" y="499"/>
                </a:lnTo>
                <a:lnTo>
                  <a:pt x="2148" y="499"/>
                </a:lnTo>
                <a:lnTo>
                  <a:pt x="2148" y="497"/>
                </a:lnTo>
                <a:lnTo>
                  <a:pt x="2149" y="497"/>
                </a:lnTo>
                <a:lnTo>
                  <a:pt x="2149" y="499"/>
                </a:lnTo>
                <a:lnTo>
                  <a:pt x="2150" y="257"/>
                </a:lnTo>
                <a:lnTo>
                  <a:pt x="2150" y="497"/>
                </a:lnTo>
                <a:lnTo>
                  <a:pt x="2150" y="499"/>
                </a:lnTo>
                <a:lnTo>
                  <a:pt x="2151" y="492"/>
                </a:lnTo>
                <a:lnTo>
                  <a:pt x="2151" y="492"/>
                </a:lnTo>
                <a:lnTo>
                  <a:pt x="2151" y="489"/>
                </a:lnTo>
                <a:lnTo>
                  <a:pt x="2152" y="499"/>
                </a:lnTo>
                <a:lnTo>
                  <a:pt x="2152" y="494"/>
                </a:lnTo>
                <a:lnTo>
                  <a:pt x="2152" y="492"/>
                </a:lnTo>
                <a:lnTo>
                  <a:pt x="2152" y="498"/>
                </a:lnTo>
                <a:lnTo>
                  <a:pt x="2153" y="449"/>
                </a:lnTo>
                <a:lnTo>
                  <a:pt x="2153" y="463"/>
                </a:lnTo>
                <a:lnTo>
                  <a:pt x="2153" y="455"/>
                </a:lnTo>
                <a:lnTo>
                  <a:pt x="2153" y="447"/>
                </a:lnTo>
                <a:lnTo>
                  <a:pt x="2154" y="497"/>
                </a:lnTo>
                <a:lnTo>
                  <a:pt x="2154" y="497"/>
                </a:lnTo>
                <a:lnTo>
                  <a:pt x="2154" y="497"/>
                </a:lnTo>
                <a:lnTo>
                  <a:pt x="2155" y="497"/>
                </a:lnTo>
                <a:lnTo>
                  <a:pt x="2156" y="497"/>
                </a:lnTo>
                <a:lnTo>
                  <a:pt x="2156" y="497"/>
                </a:lnTo>
                <a:lnTo>
                  <a:pt x="2157" y="497"/>
                </a:lnTo>
                <a:lnTo>
                  <a:pt x="2158" y="497"/>
                </a:lnTo>
                <a:lnTo>
                  <a:pt x="2158" y="497"/>
                </a:lnTo>
                <a:lnTo>
                  <a:pt x="2159" y="497"/>
                </a:lnTo>
                <a:lnTo>
                  <a:pt x="2159" y="497"/>
                </a:lnTo>
                <a:lnTo>
                  <a:pt x="2160" y="497"/>
                </a:lnTo>
                <a:lnTo>
                  <a:pt x="2160" y="497"/>
                </a:lnTo>
                <a:lnTo>
                  <a:pt x="2161" y="497"/>
                </a:lnTo>
                <a:lnTo>
                  <a:pt x="2161" y="497"/>
                </a:lnTo>
                <a:lnTo>
                  <a:pt x="2162" y="497"/>
                </a:lnTo>
                <a:lnTo>
                  <a:pt x="2162" y="497"/>
                </a:lnTo>
                <a:lnTo>
                  <a:pt x="2163" y="497"/>
                </a:lnTo>
                <a:lnTo>
                  <a:pt x="2163" y="497"/>
                </a:lnTo>
                <a:lnTo>
                  <a:pt x="2163" y="497"/>
                </a:lnTo>
                <a:lnTo>
                  <a:pt x="2164" y="462"/>
                </a:lnTo>
                <a:lnTo>
                  <a:pt x="2164" y="489"/>
                </a:lnTo>
                <a:lnTo>
                  <a:pt x="2165" y="489"/>
                </a:lnTo>
                <a:lnTo>
                  <a:pt x="2165" y="499"/>
                </a:lnTo>
                <a:lnTo>
                  <a:pt x="2166" y="499"/>
                </a:lnTo>
                <a:lnTo>
                  <a:pt x="2166" y="499"/>
                </a:lnTo>
                <a:lnTo>
                  <a:pt x="2167" y="499"/>
                </a:lnTo>
                <a:lnTo>
                  <a:pt x="2167" y="499"/>
                </a:lnTo>
                <a:lnTo>
                  <a:pt x="2168" y="499"/>
                </a:lnTo>
                <a:lnTo>
                  <a:pt x="2168" y="499"/>
                </a:lnTo>
                <a:lnTo>
                  <a:pt x="2169" y="499"/>
                </a:lnTo>
                <a:lnTo>
                  <a:pt x="2169" y="499"/>
                </a:lnTo>
                <a:lnTo>
                  <a:pt x="2170" y="499"/>
                </a:lnTo>
                <a:lnTo>
                  <a:pt x="2170" y="499"/>
                </a:lnTo>
                <a:lnTo>
                  <a:pt x="2171" y="499"/>
                </a:lnTo>
                <a:lnTo>
                  <a:pt x="2171" y="499"/>
                </a:lnTo>
                <a:lnTo>
                  <a:pt x="2172" y="494"/>
                </a:lnTo>
                <a:lnTo>
                  <a:pt x="2172" y="494"/>
                </a:lnTo>
                <a:lnTo>
                  <a:pt x="2173" y="494"/>
                </a:lnTo>
                <a:lnTo>
                  <a:pt x="2174" y="494"/>
                </a:lnTo>
                <a:lnTo>
                  <a:pt x="2174" y="494"/>
                </a:lnTo>
                <a:lnTo>
                  <a:pt x="2175" y="498"/>
                </a:lnTo>
                <a:lnTo>
                  <a:pt x="2175" y="498"/>
                </a:lnTo>
                <a:lnTo>
                  <a:pt x="2175" y="498"/>
                </a:lnTo>
                <a:lnTo>
                  <a:pt x="2175" y="498"/>
                </a:lnTo>
                <a:lnTo>
                  <a:pt x="2175" y="494"/>
                </a:lnTo>
                <a:lnTo>
                  <a:pt x="2176" y="494"/>
                </a:lnTo>
                <a:lnTo>
                  <a:pt x="2176" y="494"/>
                </a:lnTo>
                <a:lnTo>
                  <a:pt x="2177" y="494"/>
                </a:lnTo>
                <a:lnTo>
                  <a:pt x="2177" y="494"/>
                </a:lnTo>
                <a:lnTo>
                  <a:pt x="2178" y="494"/>
                </a:lnTo>
                <a:lnTo>
                  <a:pt x="2178" y="494"/>
                </a:lnTo>
                <a:lnTo>
                  <a:pt x="2178" y="495"/>
                </a:lnTo>
                <a:lnTo>
                  <a:pt x="2178" y="495"/>
                </a:lnTo>
                <a:lnTo>
                  <a:pt x="2179" y="495"/>
                </a:lnTo>
                <a:lnTo>
                  <a:pt x="2180" y="495"/>
                </a:lnTo>
                <a:lnTo>
                  <a:pt x="2180" y="498"/>
                </a:lnTo>
                <a:lnTo>
                  <a:pt x="2180" y="467"/>
                </a:lnTo>
                <a:lnTo>
                  <a:pt x="2180" y="467"/>
                </a:lnTo>
                <a:lnTo>
                  <a:pt x="2181" y="467"/>
                </a:lnTo>
                <a:lnTo>
                  <a:pt x="2182" y="497"/>
                </a:lnTo>
                <a:lnTo>
                  <a:pt x="2182" y="475"/>
                </a:lnTo>
                <a:lnTo>
                  <a:pt x="2182" y="475"/>
                </a:lnTo>
                <a:lnTo>
                  <a:pt x="2182" y="493"/>
                </a:lnTo>
                <a:lnTo>
                  <a:pt x="2182" y="460"/>
                </a:lnTo>
                <a:lnTo>
                  <a:pt x="2183" y="460"/>
                </a:lnTo>
                <a:lnTo>
                  <a:pt x="2183" y="460"/>
                </a:lnTo>
                <a:lnTo>
                  <a:pt x="2184" y="460"/>
                </a:lnTo>
                <a:lnTo>
                  <a:pt x="2184" y="460"/>
                </a:lnTo>
                <a:lnTo>
                  <a:pt x="2185" y="460"/>
                </a:lnTo>
                <a:lnTo>
                  <a:pt x="2185" y="460"/>
                </a:lnTo>
                <a:lnTo>
                  <a:pt x="2186" y="492"/>
                </a:lnTo>
                <a:lnTo>
                  <a:pt x="2186" y="492"/>
                </a:lnTo>
                <a:lnTo>
                  <a:pt x="2186" y="492"/>
                </a:lnTo>
                <a:lnTo>
                  <a:pt x="2187" y="256"/>
                </a:lnTo>
                <a:lnTo>
                  <a:pt x="2187" y="499"/>
                </a:lnTo>
                <a:lnTo>
                  <a:pt x="2187" y="497"/>
                </a:lnTo>
                <a:lnTo>
                  <a:pt x="2188" y="497"/>
                </a:lnTo>
                <a:lnTo>
                  <a:pt x="2188" y="495"/>
                </a:lnTo>
                <a:lnTo>
                  <a:pt x="2188" y="499"/>
                </a:lnTo>
                <a:lnTo>
                  <a:pt x="2188" y="498"/>
                </a:lnTo>
                <a:lnTo>
                  <a:pt x="2188" y="498"/>
                </a:lnTo>
                <a:lnTo>
                  <a:pt x="2189" y="499"/>
                </a:lnTo>
                <a:lnTo>
                  <a:pt x="2189" y="494"/>
                </a:lnTo>
                <a:lnTo>
                  <a:pt x="2190" y="494"/>
                </a:lnTo>
                <a:lnTo>
                  <a:pt x="2190" y="494"/>
                </a:lnTo>
                <a:lnTo>
                  <a:pt x="2190" y="499"/>
                </a:lnTo>
                <a:lnTo>
                  <a:pt x="2191" y="497"/>
                </a:lnTo>
                <a:lnTo>
                  <a:pt x="2191" y="495"/>
                </a:lnTo>
                <a:lnTo>
                  <a:pt x="2191" y="472"/>
                </a:lnTo>
                <a:lnTo>
                  <a:pt x="2192" y="498"/>
                </a:lnTo>
                <a:lnTo>
                  <a:pt x="2192" y="498"/>
                </a:lnTo>
                <a:lnTo>
                  <a:pt x="2192" y="494"/>
                </a:lnTo>
                <a:lnTo>
                  <a:pt x="2192" y="466"/>
                </a:lnTo>
                <a:lnTo>
                  <a:pt x="2192" y="499"/>
                </a:lnTo>
                <a:lnTo>
                  <a:pt x="2193" y="490"/>
                </a:lnTo>
                <a:lnTo>
                  <a:pt x="2193" y="490"/>
                </a:lnTo>
                <a:lnTo>
                  <a:pt x="2194" y="490"/>
                </a:lnTo>
                <a:lnTo>
                  <a:pt x="2194" y="490"/>
                </a:lnTo>
                <a:lnTo>
                  <a:pt x="2195" y="463"/>
                </a:lnTo>
                <a:lnTo>
                  <a:pt x="2195" y="463"/>
                </a:lnTo>
                <a:lnTo>
                  <a:pt x="2196" y="463"/>
                </a:lnTo>
                <a:lnTo>
                  <a:pt x="2196" y="451"/>
                </a:lnTo>
                <a:lnTo>
                  <a:pt x="2196" y="465"/>
                </a:lnTo>
                <a:lnTo>
                  <a:pt x="2196" y="454"/>
                </a:lnTo>
                <a:lnTo>
                  <a:pt x="2196" y="454"/>
                </a:lnTo>
                <a:lnTo>
                  <a:pt x="2198" y="484"/>
                </a:lnTo>
                <a:lnTo>
                  <a:pt x="2198" y="484"/>
                </a:lnTo>
                <a:lnTo>
                  <a:pt x="2198" y="484"/>
                </a:lnTo>
                <a:lnTo>
                  <a:pt x="2198" y="474"/>
                </a:lnTo>
                <a:lnTo>
                  <a:pt x="2198" y="495"/>
                </a:lnTo>
                <a:lnTo>
                  <a:pt x="2199" y="493"/>
                </a:lnTo>
                <a:lnTo>
                  <a:pt x="2199" y="494"/>
                </a:lnTo>
                <a:lnTo>
                  <a:pt x="2200" y="492"/>
                </a:lnTo>
                <a:lnTo>
                  <a:pt x="2200" y="497"/>
                </a:lnTo>
                <a:lnTo>
                  <a:pt x="2200" y="497"/>
                </a:lnTo>
                <a:lnTo>
                  <a:pt x="2200" y="497"/>
                </a:lnTo>
                <a:lnTo>
                  <a:pt x="2201" y="499"/>
                </a:lnTo>
                <a:lnTo>
                  <a:pt x="2201" y="258"/>
                </a:lnTo>
                <a:lnTo>
                  <a:pt x="2201" y="497"/>
                </a:lnTo>
                <a:lnTo>
                  <a:pt x="2201" y="497"/>
                </a:lnTo>
                <a:lnTo>
                  <a:pt x="2201" y="499"/>
                </a:lnTo>
                <a:lnTo>
                  <a:pt x="2202" y="497"/>
                </a:lnTo>
                <a:lnTo>
                  <a:pt x="2202" y="497"/>
                </a:lnTo>
                <a:lnTo>
                  <a:pt x="2202" y="497"/>
                </a:lnTo>
                <a:lnTo>
                  <a:pt x="2203" y="499"/>
                </a:lnTo>
                <a:lnTo>
                  <a:pt x="2203" y="495"/>
                </a:lnTo>
                <a:lnTo>
                  <a:pt x="2203" y="497"/>
                </a:lnTo>
                <a:lnTo>
                  <a:pt x="2204" y="498"/>
                </a:lnTo>
                <a:lnTo>
                  <a:pt x="2204" y="499"/>
                </a:lnTo>
                <a:lnTo>
                  <a:pt x="2204" y="494"/>
                </a:lnTo>
                <a:lnTo>
                  <a:pt x="2204" y="497"/>
                </a:lnTo>
                <a:lnTo>
                  <a:pt x="2204" y="497"/>
                </a:lnTo>
                <a:lnTo>
                  <a:pt x="2205" y="447"/>
                </a:lnTo>
                <a:lnTo>
                  <a:pt x="2206" y="499"/>
                </a:lnTo>
                <a:lnTo>
                  <a:pt x="2206" y="489"/>
                </a:lnTo>
                <a:lnTo>
                  <a:pt x="2206" y="498"/>
                </a:lnTo>
                <a:lnTo>
                  <a:pt x="2206" y="467"/>
                </a:lnTo>
                <a:lnTo>
                  <a:pt x="2206" y="499"/>
                </a:lnTo>
                <a:lnTo>
                  <a:pt x="2207" y="487"/>
                </a:lnTo>
                <a:lnTo>
                  <a:pt x="2207" y="485"/>
                </a:lnTo>
                <a:lnTo>
                  <a:pt x="2208" y="469"/>
                </a:lnTo>
                <a:lnTo>
                  <a:pt x="2208" y="470"/>
                </a:lnTo>
                <a:lnTo>
                  <a:pt x="2208" y="470"/>
                </a:lnTo>
                <a:lnTo>
                  <a:pt x="2208" y="465"/>
                </a:lnTo>
                <a:lnTo>
                  <a:pt x="2209" y="465"/>
                </a:lnTo>
                <a:lnTo>
                  <a:pt x="2209" y="465"/>
                </a:lnTo>
                <a:lnTo>
                  <a:pt x="2209" y="460"/>
                </a:lnTo>
                <a:lnTo>
                  <a:pt x="2210" y="497"/>
                </a:lnTo>
                <a:lnTo>
                  <a:pt x="2210" y="497"/>
                </a:lnTo>
                <a:lnTo>
                  <a:pt x="2210" y="497"/>
                </a:lnTo>
                <a:lnTo>
                  <a:pt x="2211" y="499"/>
                </a:lnTo>
                <a:lnTo>
                  <a:pt x="2211" y="209"/>
                </a:lnTo>
                <a:lnTo>
                  <a:pt x="2211" y="497"/>
                </a:lnTo>
                <a:lnTo>
                  <a:pt x="2212" y="497"/>
                </a:lnTo>
                <a:lnTo>
                  <a:pt x="2212" y="498"/>
                </a:lnTo>
                <a:lnTo>
                  <a:pt x="2212" y="495"/>
                </a:lnTo>
                <a:lnTo>
                  <a:pt x="2212" y="496"/>
                </a:lnTo>
                <a:lnTo>
                  <a:pt x="2213" y="494"/>
                </a:lnTo>
                <a:lnTo>
                  <a:pt x="2213" y="498"/>
                </a:lnTo>
                <a:lnTo>
                  <a:pt x="2213" y="493"/>
                </a:lnTo>
                <a:lnTo>
                  <a:pt x="2214" y="493"/>
                </a:lnTo>
                <a:lnTo>
                  <a:pt x="2214" y="494"/>
                </a:lnTo>
                <a:lnTo>
                  <a:pt x="2215" y="498"/>
                </a:lnTo>
                <a:lnTo>
                  <a:pt x="2215" y="498"/>
                </a:lnTo>
                <a:lnTo>
                  <a:pt x="2215" y="498"/>
                </a:lnTo>
                <a:lnTo>
                  <a:pt x="2215" y="497"/>
                </a:lnTo>
                <a:lnTo>
                  <a:pt x="2216" y="497"/>
                </a:lnTo>
                <a:lnTo>
                  <a:pt x="2216" y="497"/>
                </a:lnTo>
                <a:lnTo>
                  <a:pt x="2217" y="497"/>
                </a:lnTo>
                <a:lnTo>
                  <a:pt x="2217" y="497"/>
                </a:lnTo>
                <a:lnTo>
                  <a:pt x="2217" y="498"/>
                </a:lnTo>
                <a:lnTo>
                  <a:pt x="2218" y="481"/>
                </a:lnTo>
                <a:lnTo>
                  <a:pt x="2218" y="494"/>
                </a:lnTo>
                <a:lnTo>
                  <a:pt x="2218" y="494"/>
                </a:lnTo>
                <a:lnTo>
                  <a:pt x="2219" y="499"/>
                </a:lnTo>
                <a:lnTo>
                  <a:pt x="2219" y="478"/>
                </a:lnTo>
                <a:lnTo>
                  <a:pt x="2219" y="496"/>
                </a:lnTo>
                <a:lnTo>
                  <a:pt x="2220" y="496"/>
                </a:lnTo>
                <a:lnTo>
                  <a:pt x="2220" y="494"/>
                </a:lnTo>
                <a:lnTo>
                  <a:pt x="2220" y="497"/>
                </a:lnTo>
                <a:lnTo>
                  <a:pt x="2220" y="497"/>
                </a:lnTo>
                <a:lnTo>
                  <a:pt x="2221" y="497"/>
                </a:lnTo>
                <a:lnTo>
                  <a:pt x="2221" y="494"/>
                </a:lnTo>
                <a:lnTo>
                  <a:pt x="2222" y="499"/>
                </a:lnTo>
                <a:lnTo>
                  <a:pt x="2222" y="499"/>
                </a:lnTo>
                <a:lnTo>
                  <a:pt x="2222" y="499"/>
                </a:lnTo>
                <a:lnTo>
                  <a:pt x="2223" y="498"/>
                </a:lnTo>
                <a:lnTo>
                  <a:pt x="2223" y="498"/>
                </a:lnTo>
                <a:lnTo>
                  <a:pt x="2223" y="498"/>
                </a:lnTo>
                <a:lnTo>
                  <a:pt x="2224" y="466"/>
                </a:lnTo>
                <a:lnTo>
                  <a:pt x="2224" y="466"/>
                </a:lnTo>
                <a:lnTo>
                  <a:pt x="2224" y="466"/>
                </a:lnTo>
                <a:lnTo>
                  <a:pt x="2225" y="493"/>
                </a:lnTo>
                <a:lnTo>
                  <a:pt x="2225" y="493"/>
                </a:lnTo>
                <a:lnTo>
                  <a:pt x="2225" y="493"/>
                </a:lnTo>
                <a:lnTo>
                  <a:pt x="2226" y="496"/>
                </a:lnTo>
                <a:lnTo>
                  <a:pt x="2226" y="496"/>
                </a:lnTo>
                <a:lnTo>
                  <a:pt x="2226" y="496"/>
                </a:lnTo>
                <a:lnTo>
                  <a:pt x="2227" y="496"/>
                </a:lnTo>
                <a:lnTo>
                  <a:pt x="2227" y="496"/>
                </a:lnTo>
                <a:lnTo>
                  <a:pt x="2229" y="496"/>
                </a:lnTo>
                <a:lnTo>
                  <a:pt x="2229" y="496"/>
                </a:lnTo>
                <a:lnTo>
                  <a:pt x="2229" y="498"/>
                </a:lnTo>
                <a:lnTo>
                  <a:pt x="2230" y="494"/>
                </a:lnTo>
                <a:lnTo>
                  <a:pt x="2230" y="494"/>
                </a:lnTo>
                <a:lnTo>
                  <a:pt x="2230" y="494"/>
                </a:lnTo>
                <a:lnTo>
                  <a:pt x="2230" y="498"/>
                </a:lnTo>
                <a:lnTo>
                  <a:pt x="2231" y="498"/>
                </a:lnTo>
                <a:lnTo>
                  <a:pt x="2231" y="498"/>
                </a:lnTo>
                <a:lnTo>
                  <a:pt x="2231" y="474"/>
                </a:lnTo>
                <a:lnTo>
                  <a:pt x="2232" y="474"/>
                </a:lnTo>
                <a:lnTo>
                  <a:pt x="2232" y="474"/>
                </a:lnTo>
                <a:lnTo>
                  <a:pt x="2233" y="474"/>
                </a:lnTo>
                <a:lnTo>
                  <a:pt x="2233" y="474"/>
                </a:lnTo>
                <a:lnTo>
                  <a:pt x="2233" y="461"/>
                </a:lnTo>
                <a:lnTo>
                  <a:pt x="2234" y="492"/>
                </a:lnTo>
                <a:lnTo>
                  <a:pt x="2234" y="485"/>
                </a:lnTo>
                <a:lnTo>
                  <a:pt x="2235" y="447"/>
                </a:lnTo>
                <a:lnTo>
                  <a:pt x="2235" y="493"/>
                </a:lnTo>
                <a:lnTo>
                  <a:pt x="2235" y="493"/>
                </a:lnTo>
                <a:lnTo>
                  <a:pt x="2235" y="493"/>
                </a:lnTo>
                <a:lnTo>
                  <a:pt x="2236" y="497"/>
                </a:lnTo>
                <a:lnTo>
                  <a:pt x="2237" y="497"/>
                </a:lnTo>
                <a:lnTo>
                  <a:pt x="2237" y="497"/>
                </a:lnTo>
                <a:lnTo>
                  <a:pt x="2237" y="498"/>
                </a:lnTo>
                <a:lnTo>
                  <a:pt x="2238" y="498"/>
                </a:lnTo>
                <a:lnTo>
                  <a:pt x="2238" y="498"/>
                </a:lnTo>
                <a:lnTo>
                  <a:pt x="2239" y="498"/>
                </a:lnTo>
                <a:lnTo>
                  <a:pt x="2239" y="498"/>
                </a:lnTo>
                <a:lnTo>
                  <a:pt x="2240" y="499"/>
                </a:lnTo>
                <a:lnTo>
                  <a:pt x="2240" y="465"/>
                </a:lnTo>
                <a:lnTo>
                  <a:pt x="2240" y="467"/>
                </a:lnTo>
                <a:lnTo>
                  <a:pt x="2240" y="467"/>
                </a:lnTo>
                <a:lnTo>
                  <a:pt x="2240" y="498"/>
                </a:lnTo>
                <a:lnTo>
                  <a:pt x="2241" y="493"/>
                </a:lnTo>
                <a:lnTo>
                  <a:pt x="2241" y="499"/>
                </a:lnTo>
                <a:lnTo>
                  <a:pt x="2242" y="494"/>
                </a:lnTo>
                <a:lnTo>
                  <a:pt x="2242" y="494"/>
                </a:lnTo>
                <a:lnTo>
                  <a:pt x="2243" y="494"/>
                </a:lnTo>
                <a:lnTo>
                  <a:pt x="2243" y="449"/>
                </a:lnTo>
                <a:lnTo>
                  <a:pt x="2243" y="498"/>
                </a:lnTo>
                <a:lnTo>
                  <a:pt x="2243" y="483"/>
                </a:lnTo>
                <a:lnTo>
                  <a:pt x="2244" y="483"/>
                </a:lnTo>
                <a:lnTo>
                  <a:pt x="2244" y="497"/>
                </a:lnTo>
                <a:lnTo>
                  <a:pt x="2245" y="497"/>
                </a:lnTo>
                <a:lnTo>
                  <a:pt x="2245" y="493"/>
                </a:lnTo>
                <a:lnTo>
                  <a:pt x="2245" y="494"/>
                </a:lnTo>
                <a:lnTo>
                  <a:pt x="2246" y="494"/>
                </a:lnTo>
                <a:lnTo>
                  <a:pt x="2246" y="494"/>
                </a:lnTo>
                <a:lnTo>
                  <a:pt x="2246" y="493"/>
                </a:lnTo>
                <a:lnTo>
                  <a:pt x="2247" y="493"/>
                </a:lnTo>
                <a:lnTo>
                  <a:pt x="2247" y="493"/>
                </a:lnTo>
                <a:lnTo>
                  <a:pt x="2248" y="493"/>
                </a:lnTo>
                <a:lnTo>
                  <a:pt x="2248" y="493"/>
                </a:lnTo>
                <a:lnTo>
                  <a:pt x="2249" y="498"/>
                </a:lnTo>
                <a:lnTo>
                  <a:pt x="2249" y="497"/>
                </a:lnTo>
                <a:lnTo>
                  <a:pt x="2249" y="497"/>
                </a:lnTo>
                <a:lnTo>
                  <a:pt x="2250" y="447"/>
                </a:lnTo>
                <a:lnTo>
                  <a:pt x="2250" y="499"/>
                </a:lnTo>
                <a:lnTo>
                  <a:pt x="2250" y="499"/>
                </a:lnTo>
                <a:lnTo>
                  <a:pt x="2251" y="499"/>
                </a:lnTo>
                <a:lnTo>
                  <a:pt x="2251" y="439"/>
                </a:lnTo>
                <a:lnTo>
                  <a:pt x="2251" y="440"/>
                </a:lnTo>
                <a:lnTo>
                  <a:pt x="2252" y="440"/>
                </a:lnTo>
                <a:lnTo>
                  <a:pt x="2252" y="433"/>
                </a:lnTo>
                <a:lnTo>
                  <a:pt x="2252" y="470"/>
                </a:lnTo>
                <a:lnTo>
                  <a:pt x="2253" y="470"/>
                </a:lnTo>
                <a:lnTo>
                  <a:pt x="2253" y="470"/>
                </a:lnTo>
                <a:lnTo>
                  <a:pt x="2254" y="493"/>
                </a:lnTo>
                <a:lnTo>
                  <a:pt x="2254" y="463"/>
                </a:lnTo>
                <a:lnTo>
                  <a:pt x="2254" y="463"/>
                </a:lnTo>
                <a:lnTo>
                  <a:pt x="2254" y="496"/>
                </a:lnTo>
                <a:lnTo>
                  <a:pt x="2255" y="489"/>
                </a:lnTo>
                <a:lnTo>
                  <a:pt x="2255" y="489"/>
                </a:lnTo>
                <a:lnTo>
                  <a:pt x="2256" y="489"/>
                </a:lnTo>
                <a:lnTo>
                  <a:pt x="2256" y="489"/>
                </a:lnTo>
                <a:lnTo>
                  <a:pt x="2257" y="489"/>
                </a:lnTo>
                <a:lnTo>
                  <a:pt x="2257" y="489"/>
                </a:lnTo>
                <a:lnTo>
                  <a:pt x="2258" y="498"/>
                </a:lnTo>
                <a:lnTo>
                  <a:pt x="2258" y="498"/>
                </a:lnTo>
                <a:lnTo>
                  <a:pt x="2259" y="498"/>
                </a:lnTo>
                <a:lnTo>
                  <a:pt x="2259" y="498"/>
                </a:lnTo>
                <a:lnTo>
                  <a:pt x="2259" y="498"/>
                </a:lnTo>
                <a:lnTo>
                  <a:pt x="2260" y="498"/>
                </a:lnTo>
                <a:lnTo>
                  <a:pt x="2261" y="499"/>
                </a:lnTo>
                <a:lnTo>
                  <a:pt x="2261" y="493"/>
                </a:lnTo>
                <a:lnTo>
                  <a:pt x="2261" y="493"/>
                </a:lnTo>
                <a:lnTo>
                  <a:pt x="2261" y="493"/>
                </a:lnTo>
                <a:lnTo>
                  <a:pt x="2261" y="484"/>
                </a:lnTo>
                <a:lnTo>
                  <a:pt x="2262" y="484"/>
                </a:lnTo>
                <a:lnTo>
                  <a:pt x="2262" y="484"/>
                </a:lnTo>
                <a:lnTo>
                  <a:pt x="2263" y="484"/>
                </a:lnTo>
                <a:lnTo>
                  <a:pt x="2263" y="484"/>
                </a:lnTo>
                <a:lnTo>
                  <a:pt x="2264" y="488"/>
                </a:lnTo>
                <a:lnTo>
                  <a:pt x="2264" y="488"/>
                </a:lnTo>
                <a:lnTo>
                  <a:pt x="2264" y="488"/>
                </a:lnTo>
                <a:lnTo>
                  <a:pt x="2265" y="493"/>
                </a:lnTo>
                <a:lnTo>
                  <a:pt x="2265" y="493"/>
                </a:lnTo>
                <a:lnTo>
                  <a:pt x="2265" y="493"/>
                </a:lnTo>
                <a:lnTo>
                  <a:pt x="2266" y="496"/>
                </a:lnTo>
                <a:lnTo>
                  <a:pt x="2266" y="496"/>
                </a:lnTo>
                <a:lnTo>
                  <a:pt x="2266" y="496"/>
                </a:lnTo>
                <a:lnTo>
                  <a:pt x="2267" y="496"/>
                </a:lnTo>
                <a:lnTo>
                  <a:pt x="2268" y="496"/>
                </a:lnTo>
                <a:lnTo>
                  <a:pt x="2269" y="496"/>
                </a:lnTo>
                <a:lnTo>
                  <a:pt x="2269" y="496"/>
                </a:lnTo>
                <a:lnTo>
                  <a:pt x="2269" y="410"/>
                </a:lnTo>
                <a:lnTo>
                  <a:pt x="2270" y="488"/>
                </a:lnTo>
                <a:lnTo>
                  <a:pt x="2270" y="488"/>
                </a:lnTo>
                <a:lnTo>
                  <a:pt x="2270" y="461"/>
                </a:lnTo>
                <a:lnTo>
                  <a:pt x="2271" y="497"/>
                </a:lnTo>
                <a:lnTo>
                  <a:pt x="2271" y="493"/>
                </a:lnTo>
                <a:lnTo>
                  <a:pt x="2271" y="491"/>
                </a:lnTo>
                <a:lnTo>
                  <a:pt x="2271" y="497"/>
                </a:lnTo>
                <a:lnTo>
                  <a:pt x="2272" y="469"/>
                </a:lnTo>
                <a:lnTo>
                  <a:pt x="2272" y="469"/>
                </a:lnTo>
                <a:lnTo>
                  <a:pt x="2272" y="469"/>
                </a:lnTo>
                <a:lnTo>
                  <a:pt x="2273" y="499"/>
                </a:lnTo>
                <a:lnTo>
                  <a:pt x="2273" y="484"/>
                </a:lnTo>
                <a:lnTo>
                  <a:pt x="2273" y="484"/>
                </a:lnTo>
                <a:lnTo>
                  <a:pt x="2274" y="481"/>
                </a:lnTo>
                <a:lnTo>
                  <a:pt x="2274" y="495"/>
                </a:lnTo>
                <a:lnTo>
                  <a:pt x="2274" y="495"/>
                </a:lnTo>
                <a:lnTo>
                  <a:pt x="2274" y="495"/>
                </a:lnTo>
                <a:lnTo>
                  <a:pt x="2275" y="497"/>
                </a:lnTo>
                <a:lnTo>
                  <a:pt x="2275" y="474"/>
                </a:lnTo>
                <a:lnTo>
                  <a:pt x="2275" y="474"/>
                </a:lnTo>
                <a:lnTo>
                  <a:pt x="2276" y="474"/>
                </a:lnTo>
                <a:lnTo>
                  <a:pt x="2277" y="474"/>
                </a:lnTo>
                <a:lnTo>
                  <a:pt x="2277" y="474"/>
                </a:lnTo>
                <a:lnTo>
                  <a:pt x="2278" y="474"/>
                </a:lnTo>
                <a:lnTo>
                  <a:pt x="2278" y="474"/>
                </a:lnTo>
                <a:lnTo>
                  <a:pt x="2279" y="474"/>
                </a:lnTo>
                <a:lnTo>
                  <a:pt x="2279" y="474"/>
                </a:lnTo>
                <a:lnTo>
                  <a:pt x="2280" y="496"/>
                </a:lnTo>
                <a:lnTo>
                  <a:pt x="2280" y="496"/>
                </a:lnTo>
                <a:lnTo>
                  <a:pt x="2280" y="496"/>
                </a:lnTo>
                <a:lnTo>
                  <a:pt x="2281" y="465"/>
                </a:lnTo>
                <a:lnTo>
                  <a:pt x="2281" y="465"/>
                </a:lnTo>
                <a:lnTo>
                  <a:pt x="2281" y="492"/>
                </a:lnTo>
                <a:lnTo>
                  <a:pt x="2281" y="431"/>
                </a:lnTo>
                <a:lnTo>
                  <a:pt x="2282" y="498"/>
                </a:lnTo>
                <a:lnTo>
                  <a:pt x="2282" y="488"/>
                </a:lnTo>
                <a:lnTo>
                  <a:pt x="2283" y="476"/>
                </a:lnTo>
                <a:lnTo>
                  <a:pt x="2283" y="496"/>
                </a:lnTo>
                <a:lnTo>
                  <a:pt x="2283" y="465"/>
                </a:lnTo>
                <a:lnTo>
                  <a:pt x="2283" y="493"/>
                </a:lnTo>
                <a:lnTo>
                  <a:pt x="2284" y="486"/>
                </a:lnTo>
                <a:lnTo>
                  <a:pt x="2284" y="498"/>
                </a:lnTo>
                <a:lnTo>
                  <a:pt x="2284" y="462"/>
                </a:lnTo>
                <a:lnTo>
                  <a:pt x="2285" y="487"/>
                </a:lnTo>
                <a:lnTo>
                  <a:pt x="2285" y="492"/>
                </a:lnTo>
                <a:lnTo>
                  <a:pt x="2285" y="498"/>
                </a:lnTo>
                <a:lnTo>
                  <a:pt x="2285" y="482"/>
                </a:lnTo>
                <a:lnTo>
                  <a:pt x="2286" y="497"/>
                </a:lnTo>
                <a:lnTo>
                  <a:pt x="2286" y="472"/>
                </a:lnTo>
                <a:lnTo>
                  <a:pt x="2286" y="497"/>
                </a:lnTo>
                <a:lnTo>
                  <a:pt x="2286" y="448"/>
                </a:lnTo>
                <a:lnTo>
                  <a:pt x="2287" y="494"/>
                </a:lnTo>
                <a:lnTo>
                  <a:pt x="2287" y="497"/>
                </a:lnTo>
                <a:lnTo>
                  <a:pt x="2287" y="483"/>
                </a:lnTo>
                <a:lnTo>
                  <a:pt x="2288" y="495"/>
                </a:lnTo>
                <a:lnTo>
                  <a:pt x="2288" y="495"/>
                </a:lnTo>
                <a:lnTo>
                  <a:pt x="2289" y="496"/>
                </a:lnTo>
                <a:lnTo>
                  <a:pt x="2289" y="469"/>
                </a:lnTo>
                <a:lnTo>
                  <a:pt x="2289" y="493"/>
                </a:lnTo>
                <a:lnTo>
                  <a:pt x="2289" y="482"/>
                </a:lnTo>
                <a:lnTo>
                  <a:pt x="2290" y="498"/>
                </a:lnTo>
                <a:lnTo>
                  <a:pt x="2290" y="498"/>
                </a:lnTo>
                <a:lnTo>
                  <a:pt x="2291" y="498"/>
                </a:lnTo>
                <a:lnTo>
                  <a:pt x="2291" y="498"/>
                </a:lnTo>
                <a:lnTo>
                  <a:pt x="2291" y="484"/>
                </a:lnTo>
                <a:lnTo>
                  <a:pt x="2291" y="498"/>
                </a:lnTo>
                <a:lnTo>
                  <a:pt x="2292" y="496"/>
                </a:lnTo>
                <a:lnTo>
                  <a:pt x="2292" y="498"/>
                </a:lnTo>
                <a:lnTo>
                  <a:pt x="2293" y="484"/>
                </a:lnTo>
                <a:lnTo>
                  <a:pt x="2293" y="497"/>
                </a:lnTo>
                <a:lnTo>
                  <a:pt x="2293" y="495"/>
                </a:lnTo>
                <a:lnTo>
                  <a:pt x="2293" y="498"/>
                </a:lnTo>
                <a:lnTo>
                  <a:pt x="2294" y="484"/>
                </a:lnTo>
                <a:lnTo>
                  <a:pt x="2294" y="497"/>
                </a:lnTo>
                <a:lnTo>
                  <a:pt x="2294" y="497"/>
                </a:lnTo>
                <a:lnTo>
                  <a:pt x="2294" y="498"/>
                </a:lnTo>
                <a:lnTo>
                  <a:pt x="2295" y="431"/>
                </a:lnTo>
                <a:lnTo>
                  <a:pt x="2295" y="497"/>
                </a:lnTo>
                <a:lnTo>
                  <a:pt x="2295" y="499"/>
                </a:lnTo>
                <a:lnTo>
                  <a:pt x="2295" y="499"/>
                </a:lnTo>
                <a:lnTo>
                  <a:pt x="2295" y="478"/>
                </a:lnTo>
                <a:lnTo>
                  <a:pt x="2296" y="498"/>
                </a:lnTo>
                <a:lnTo>
                  <a:pt x="2296" y="497"/>
                </a:lnTo>
                <a:lnTo>
                  <a:pt x="2296" y="406"/>
                </a:lnTo>
                <a:lnTo>
                  <a:pt x="2297" y="499"/>
                </a:lnTo>
                <a:lnTo>
                  <a:pt x="2297" y="494"/>
                </a:lnTo>
                <a:lnTo>
                  <a:pt x="2297" y="487"/>
                </a:lnTo>
                <a:lnTo>
                  <a:pt x="2298" y="467"/>
                </a:lnTo>
                <a:lnTo>
                  <a:pt x="2298" y="498"/>
                </a:lnTo>
                <a:lnTo>
                  <a:pt x="2298" y="498"/>
                </a:lnTo>
                <a:lnTo>
                  <a:pt x="2299" y="498"/>
                </a:lnTo>
                <a:lnTo>
                  <a:pt x="2299" y="461"/>
                </a:lnTo>
                <a:lnTo>
                  <a:pt x="2299" y="478"/>
                </a:lnTo>
                <a:lnTo>
                  <a:pt x="2299" y="493"/>
                </a:lnTo>
                <a:lnTo>
                  <a:pt x="2300" y="475"/>
                </a:lnTo>
                <a:lnTo>
                  <a:pt x="2301" y="499"/>
                </a:lnTo>
                <a:lnTo>
                  <a:pt x="2301" y="498"/>
                </a:lnTo>
                <a:lnTo>
                  <a:pt x="2301" y="497"/>
                </a:lnTo>
                <a:lnTo>
                  <a:pt x="2301" y="424"/>
                </a:lnTo>
                <a:lnTo>
                  <a:pt x="2301" y="498"/>
                </a:lnTo>
                <a:lnTo>
                  <a:pt x="2302" y="496"/>
                </a:lnTo>
                <a:lnTo>
                  <a:pt x="2302" y="496"/>
                </a:lnTo>
                <a:lnTo>
                  <a:pt x="2303" y="496"/>
                </a:lnTo>
                <a:lnTo>
                  <a:pt x="2303" y="496"/>
                </a:lnTo>
                <a:lnTo>
                  <a:pt x="2304" y="496"/>
                </a:lnTo>
                <a:lnTo>
                  <a:pt x="2304" y="496"/>
                </a:lnTo>
                <a:lnTo>
                  <a:pt x="2305" y="496"/>
                </a:lnTo>
                <a:lnTo>
                  <a:pt x="2305" y="496"/>
                </a:lnTo>
                <a:lnTo>
                  <a:pt x="2306" y="496"/>
                </a:lnTo>
                <a:lnTo>
                  <a:pt x="2307" y="496"/>
                </a:lnTo>
                <a:lnTo>
                  <a:pt x="2307" y="497"/>
                </a:lnTo>
                <a:lnTo>
                  <a:pt x="2307" y="434"/>
                </a:lnTo>
                <a:lnTo>
                  <a:pt x="2307" y="493"/>
                </a:lnTo>
                <a:lnTo>
                  <a:pt x="2307" y="493"/>
                </a:lnTo>
                <a:lnTo>
                  <a:pt x="2308" y="497"/>
                </a:lnTo>
                <a:lnTo>
                  <a:pt x="2308" y="436"/>
                </a:lnTo>
                <a:lnTo>
                  <a:pt x="2309" y="493"/>
                </a:lnTo>
                <a:lnTo>
                  <a:pt x="2309" y="493"/>
                </a:lnTo>
                <a:lnTo>
                  <a:pt x="2309" y="426"/>
                </a:lnTo>
                <a:lnTo>
                  <a:pt x="2310" y="498"/>
                </a:lnTo>
                <a:lnTo>
                  <a:pt x="2310" y="498"/>
                </a:lnTo>
                <a:lnTo>
                  <a:pt x="2310" y="427"/>
                </a:lnTo>
                <a:lnTo>
                  <a:pt x="2311" y="493"/>
                </a:lnTo>
                <a:lnTo>
                  <a:pt x="2311" y="492"/>
                </a:lnTo>
                <a:lnTo>
                  <a:pt x="2311" y="495"/>
                </a:lnTo>
                <a:lnTo>
                  <a:pt x="2311" y="435"/>
                </a:lnTo>
                <a:lnTo>
                  <a:pt x="2312" y="493"/>
                </a:lnTo>
                <a:lnTo>
                  <a:pt x="2312" y="493"/>
                </a:lnTo>
                <a:lnTo>
                  <a:pt x="2313" y="432"/>
                </a:lnTo>
                <a:lnTo>
                  <a:pt x="2313" y="490"/>
                </a:lnTo>
                <a:lnTo>
                  <a:pt x="2313" y="492"/>
                </a:lnTo>
                <a:lnTo>
                  <a:pt x="2314" y="466"/>
                </a:lnTo>
                <a:lnTo>
                  <a:pt x="2314" y="494"/>
                </a:lnTo>
                <a:lnTo>
                  <a:pt x="2314" y="492"/>
                </a:lnTo>
                <a:lnTo>
                  <a:pt x="2315" y="492"/>
                </a:lnTo>
                <a:lnTo>
                  <a:pt x="2315" y="498"/>
                </a:lnTo>
                <a:lnTo>
                  <a:pt x="2316" y="495"/>
                </a:lnTo>
                <a:lnTo>
                  <a:pt x="2316" y="495"/>
                </a:lnTo>
                <a:lnTo>
                  <a:pt x="2316" y="492"/>
                </a:lnTo>
                <a:lnTo>
                  <a:pt x="2316" y="497"/>
                </a:lnTo>
                <a:lnTo>
                  <a:pt x="2317" y="497"/>
                </a:lnTo>
                <a:lnTo>
                  <a:pt x="2317" y="497"/>
                </a:lnTo>
                <a:lnTo>
                  <a:pt x="2317" y="498"/>
                </a:lnTo>
                <a:lnTo>
                  <a:pt x="2318" y="495"/>
                </a:lnTo>
                <a:lnTo>
                  <a:pt x="2318" y="498"/>
                </a:lnTo>
                <a:lnTo>
                  <a:pt x="2318" y="498"/>
                </a:lnTo>
                <a:lnTo>
                  <a:pt x="2318" y="497"/>
                </a:lnTo>
                <a:lnTo>
                  <a:pt x="2318" y="498"/>
                </a:lnTo>
                <a:lnTo>
                  <a:pt x="2319" y="498"/>
                </a:lnTo>
                <a:lnTo>
                  <a:pt x="2319" y="498"/>
                </a:lnTo>
                <a:lnTo>
                  <a:pt x="2320" y="498"/>
                </a:lnTo>
                <a:lnTo>
                  <a:pt x="2320" y="452"/>
                </a:lnTo>
                <a:lnTo>
                  <a:pt x="2320" y="497"/>
                </a:lnTo>
                <a:lnTo>
                  <a:pt x="2320" y="496"/>
                </a:lnTo>
                <a:lnTo>
                  <a:pt x="2321" y="411"/>
                </a:lnTo>
                <a:lnTo>
                  <a:pt x="2321" y="499"/>
                </a:lnTo>
                <a:lnTo>
                  <a:pt x="2321" y="474"/>
                </a:lnTo>
                <a:lnTo>
                  <a:pt x="2322" y="474"/>
                </a:lnTo>
                <a:lnTo>
                  <a:pt x="2322" y="498"/>
                </a:lnTo>
                <a:lnTo>
                  <a:pt x="2322" y="494"/>
                </a:lnTo>
                <a:lnTo>
                  <a:pt x="2323" y="494"/>
                </a:lnTo>
                <a:lnTo>
                  <a:pt x="2324" y="454"/>
                </a:lnTo>
                <a:lnTo>
                  <a:pt x="2324" y="454"/>
                </a:lnTo>
                <a:lnTo>
                  <a:pt x="2324" y="454"/>
                </a:lnTo>
                <a:lnTo>
                  <a:pt x="2325" y="488"/>
                </a:lnTo>
                <a:lnTo>
                  <a:pt x="2325" y="488"/>
                </a:lnTo>
                <a:lnTo>
                  <a:pt x="2325" y="488"/>
                </a:lnTo>
                <a:lnTo>
                  <a:pt x="2325" y="499"/>
                </a:lnTo>
                <a:lnTo>
                  <a:pt x="2326" y="494"/>
                </a:lnTo>
                <a:lnTo>
                  <a:pt x="2326" y="494"/>
                </a:lnTo>
                <a:lnTo>
                  <a:pt x="2326" y="495"/>
                </a:lnTo>
                <a:lnTo>
                  <a:pt x="2327" y="495"/>
                </a:lnTo>
                <a:lnTo>
                  <a:pt x="2327" y="495"/>
                </a:lnTo>
                <a:lnTo>
                  <a:pt x="2328" y="495"/>
                </a:lnTo>
                <a:lnTo>
                  <a:pt x="2328" y="495"/>
                </a:lnTo>
                <a:lnTo>
                  <a:pt x="2329" y="495"/>
                </a:lnTo>
                <a:lnTo>
                  <a:pt x="2330" y="491"/>
                </a:lnTo>
                <a:lnTo>
                  <a:pt x="2330" y="498"/>
                </a:lnTo>
                <a:lnTo>
                  <a:pt x="2330" y="498"/>
                </a:lnTo>
                <a:lnTo>
                  <a:pt x="2331" y="483"/>
                </a:lnTo>
                <a:lnTo>
                  <a:pt x="2332" y="499"/>
                </a:lnTo>
                <a:lnTo>
                  <a:pt x="2332" y="499"/>
                </a:lnTo>
                <a:lnTo>
                  <a:pt x="2332" y="492"/>
                </a:lnTo>
                <a:lnTo>
                  <a:pt x="2333" y="499"/>
                </a:lnTo>
                <a:lnTo>
                  <a:pt x="2333" y="495"/>
                </a:lnTo>
                <a:lnTo>
                  <a:pt x="2333" y="495"/>
                </a:lnTo>
                <a:lnTo>
                  <a:pt x="2334" y="495"/>
                </a:lnTo>
                <a:lnTo>
                  <a:pt x="2334" y="495"/>
                </a:lnTo>
                <a:lnTo>
                  <a:pt x="2334" y="499"/>
                </a:lnTo>
                <a:lnTo>
                  <a:pt x="2334" y="473"/>
                </a:lnTo>
                <a:lnTo>
                  <a:pt x="2335" y="473"/>
                </a:lnTo>
                <a:lnTo>
                  <a:pt x="2335" y="473"/>
                </a:lnTo>
                <a:lnTo>
                  <a:pt x="2336" y="473"/>
                </a:lnTo>
                <a:lnTo>
                  <a:pt x="2336" y="496"/>
                </a:lnTo>
                <a:lnTo>
                  <a:pt x="2336" y="496"/>
                </a:lnTo>
                <a:lnTo>
                  <a:pt x="2337" y="496"/>
                </a:lnTo>
                <a:lnTo>
                  <a:pt x="2338" y="496"/>
                </a:lnTo>
                <a:lnTo>
                  <a:pt x="2338" y="496"/>
                </a:lnTo>
                <a:lnTo>
                  <a:pt x="2338" y="496"/>
                </a:lnTo>
                <a:lnTo>
                  <a:pt x="2340" y="496"/>
                </a:lnTo>
                <a:lnTo>
                  <a:pt x="2340" y="496"/>
                </a:lnTo>
                <a:lnTo>
                  <a:pt x="2340" y="465"/>
                </a:lnTo>
                <a:lnTo>
                  <a:pt x="2340" y="499"/>
                </a:lnTo>
                <a:lnTo>
                  <a:pt x="2341" y="467"/>
                </a:lnTo>
                <a:lnTo>
                  <a:pt x="2341" y="490"/>
                </a:lnTo>
                <a:lnTo>
                  <a:pt x="2342" y="497"/>
                </a:lnTo>
                <a:lnTo>
                  <a:pt x="2342" y="495"/>
                </a:lnTo>
                <a:lnTo>
                  <a:pt x="2342" y="495"/>
                </a:lnTo>
                <a:lnTo>
                  <a:pt x="2343" y="489"/>
                </a:lnTo>
                <a:lnTo>
                  <a:pt x="2343" y="489"/>
                </a:lnTo>
                <a:lnTo>
                  <a:pt x="2343" y="489"/>
                </a:lnTo>
                <a:lnTo>
                  <a:pt x="2344" y="482"/>
                </a:lnTo>
                <a:lnTo>
                  <a:pt x="2344" y="482"/>
                </a:lnTo>
                <a:lnTo>
                  <a:pt x="2344" y="482"/>
                </a:lnTo>
                <a:lnTo>
                  <a:pt x="2345" y="482"/>
                </a:lnTo>
                <a:lnTo>
                  <a:pt x="2345" y="481"/>
                </a:lnTo>
                <a:lnTo>
                  <a:pt x="2345" y="481"/>
                </a:lnTo>
                <a:lnTo>
                  <a:pt x="2346" y="481"/>
                </a:lnTo>
                <a:lnTo>
                  <a:pt x="2346" y="474"/>
                </a:lnTo>
                <a:lnTo>
                  <a:pt x="2346" y="499"/>
                </a:lnTo>
                <a:lnTo>
                  <a:pt x="2346" y="484"/>
                </a:lnTo>
                <a:lnTo>
                  <a:pt x="2346" y="484"/>
                </a:lnTo>
                <a:lnTo>
                  <a:pt x="2348" y="484"/>
                </a:lnTo>
                <a:lnTo>
                  <a:pt x="2348" y="484"/>
                </a:lnTo>
                <a:lnTo>
                  <a:pt x="2348" y="496"/>
                </a:lnTo>
                <a:lnTo>
                  <a:pt x="2349" y="496"/>
                </a:lnTo>
                <a:lnTo>
                  <a:pt x="2349" y="496"/>
                </a:lnTo>
                <a:lnTo>
                  <a:pt x="2350" y="496"/>
                </a:lnTo>
                <a:lnTo>
                  <a:pt x="2350" y="496"/>
                </a:lnTo>
                <a:lnTo>
                  <a:pt x="2351" y="496"/>
                </a:lnTo>
                <a:lnTo>
                  <a:pt x="2351" y="496"/>
                </a:lnTo>
                <a:lnTo>
                  <a:pt x="2352" y="496"/>
                </a:lnTo>
                <a:lnTo>
                  <a:pt x="2352" y="496"/>
                </a:lnTo>
                <a:lnTo>
                  <a:pt x="2353" y="498"/>
                </a:lnTo>
                <a:lnTo>
                  <a:pt x="2353" y="498"/>
                </a:lnTo>
                <a:lnTo>
                  <a:pt x="2354" y="498"/>
                </a:lnTo>
                <a:lnTo>
                  <a:pt x="2354" y="316"/>
                </a:lnTo>
                <a:lnTo>
                  <a:pt x="2354" y="498"/>
                </a:lnTo>
                <a:lnTo>
                  <a:pt x="2355" y="489"/>
                </a:lnTo>
                <a:lnTo>
                  <a:pt x="2355" y="463"/>
                </a:lnTo>
                <a:lnTo>
                  <a:pt x="2355" y="497"/>
                </a:lnTo>
                <a:lnTo>
                  <a:pt x="2356" y="496"/>
                </a:lnTo>
                <a:lnTo>
                  <a:pt x="2356" y="496"/>
                </a:lnTo>
                <a:lnTo>
                  <a:pt x="2356" y="499"/>
                </a:lnTo>
                <a:lnTo>
                  <a:pt x="2357" y="499"/>
                </a:lnTo>
                <a:lnTo>
                  <a:pt x="2357" y="499"/>
                </a:lnTo>
                <a:lnTo>
                  <a:pt x="2357" y="477"/>
                </a:lnTo>
                <a:lnTo>
                  <a:pt x="2358" y="477"/>
                </a:lnTo>
                <a:lnTo>
                  <a:pt x="2358" y="477"/>
                </a:lnTo>
                <a:lnTo>
                  <a:pt x="2358" y="490"/>
                </a:lnTo>
                <a:lnTo>
                  <a:pt x="2359" y="486"/>
                </a:lnTo>
                <a:lnTo>
                  <a:pt x="2359" y="469"/>
                </a:lnTo>
                <a:lnTo>
                  <a:pt x="2359" y="447"/>
                </a:lnTo>
                <a:lnTo>
                  <a:pt x="2360" y="491"/>
                </a:lnTo>
                <a:lnTo>
                  <a:pt x="2360" y="451"/>
                </a:lnTo>
                <a:lnTo>
                  <a:pt x="2360" y="451"/>
                </a:lnTo>
                <a:lnTo>
                  <a:pt x="2360" y="497"/>
                </a:lnTo>
                <a:lnTo>
                  <a:pt x="2361" y="441"/>
                </a:lnTo>
                <a:lnTo>
                  <a:pt x="2361" y="492"/>
                </a:lnTo>
                <a:lnTo>
                  <a:pt x="2362" y="492"/>
                </a:lnTo>
                <a:lnTo>
                  <a:pt x="2362" y="493"/>
                </a:lnTo>
                <a:lnTo>
                  <a:pt x="2362" y="492"/>
                </a:lnTo>
                <a:lnTo>
                  <a:pt x="2362" y="492"/>
                </a:lnTo>
                <a:lnTo>
                  <a:pt x="2363" y="492"/>
                </a:lnTo>
                <a:lnTo>
                  <a:pt x="2363" y="498"/>
                </a:lnTo>
                <a:lnTo>
                  <a:pt x="2364" y="498"/>
                </a:lnTo>
                <a:lnTo>
                  <a:pt x="2364" y="498"/>
                </a:lnTo>
                <a:lnTo>
                  <a:pt x="2365" y="498"/>
                </a:lnTo>
                <a:lnTo>
                  <a:pt x="2365" y="498"/>
                </a:lnTo>
                <a:lnTo>
                  <a:pt x="2366" y="498"/>
                </a:lnTo>
                <a:lnTo>
                  <a:pt x="2366" y="497"/>
                </a:lnTo>
                <a:lnTo>
                  <a:pt x="2366" y="497"/>
                </a:lnTo>
                <a:lnTo>
                  <a:pt x="2366" y="497"/>
                </a:lnTo>
                <a:lnTo>
                  <a:pt x="2367" y="446"/>
                </a:lnTo>
                <a:lnTo>
                  <a:pt x="2367" y="497"/>
                </a:lnTo>
                <a:lnTo>
                  <a:pt x="2367" y="497"/>
                </a:lnTo>
                <a:lnTo>
                  <a:pt x="2367" y="462"/>
                </a:lnTo>
                <a:lnTo>
                  <a:pt x="2367" y="498"/>
                </a:lnTo>
                <a:lnTo>
                  <a:pt x="2368" y="471"/>
                </a:lnTo>
                <a:lnTo>
                  <a:pt x="2368" y="471"/>
                </a:lnTo>
                <a:lnTo>
                  <a:pt x="2368" y="495"/>
                </a:lnTo>
                <a:lnTo>
                  <a:pt x="2369" y="247"/>
                </a:lnTo>
                <a:lnTo>
                  <a:pt x="2369" y="495"/>
                </a:lnTo>
                <a:lnTo>
                  <a:pt x="2369" y="494"/>
                </a:lnTo>
                <a:lnTo>
                  <a:pt x="2370" y="495"/>
                </a:lnTo>
                <a:lnTo>
                  <a:pt x="2370" y="495"/>
                </a:lnTo>
                <a:lnTo>
                  <a:pt x="2371" y="495"/>
                </a:lnTo>
                <a:lnTo>
                  <a:pt x="2371" y="446"/>
                </a:lnTo>
                <a:lnTo>
                  <a:pt x="2372" y="490"/>
                </a:lnTo>
                <a:lnTo>
                  <a:pt x="2372" y="490"/>
                </a:lnTo>
                <a:lnTo>
                  <a:pt x="2372" y="483"/>
                </a:lnTo>
                <a:lnTo>
                  <a:pt x="2373" y="492"/>
                </a:lnTo>
                <a:lnTo>
                  <a:pt x="2373" y="492"/>
                </a:lnTo>
                <a:lnTo>
                  <a:pt x="2373" y="499"/>
                </a:lnTo>
                <a:lnTo>
                  <a:pt x="2374" y="499"/>
                </a:lnTo>
                <a:lnTo>
                  <a:pt x="2374" y="499"/>
                </a:lnTo>
                <a:lnTo>
                  <a:pt x="2374" y="498"/>
                </a:lnTo>
                <a:lnTo>
                  <a:pt x="2375" y="498"/>
                </a:lnTo>
                <a:lnTo>
                  <a:pt x="2375" y="498"/>
                </a:lnTo>
                <a:lnTo>
                  <a:pt x="2376" y="498"/>
                </a:lnTo>
                <a:lnTo>
                  <a:pt x="2376" y="498"/>
                </a:lnTo>
                <a:lnTo>
                  <a:pt x="2376" y="497"/>
                </a:lnTo>
                <a:lnTo>
                  <a:pt x="2377" y="497"/>
                </a:lnTo>
                <a:lnTo>
                  <a:pt x="2377" y="497"/>
                </a:lnTo>
                <a:lnTo>
                  <a:pt x="2378" y="497"/>
                </a:lnTo>
                <a:lnTo>
                  <a:pt x="2379" y="499"/>
                </a:lnTo>
                <a:lnTo>
                  <a:pt x="2379" y="453"/>
                </a:lnTo>
                <a:lnTo>
                  <a:pt x="2380" y="499"/>
                </a:lnTo>
                <a:lnTo>
                  <a:pt x="2380" y="499"/>
                </a:lnTo>
                <a:lnTo>
                  <a:pt x="2380" y="498"/>
                </a:lnTo>
                <a:lnTo>
                  <a:pt x="2380" y="499"/>
                </a:lnTo>
                <a:lnTo>
                  <a:pt x="2381" y="464"/>
                </a:lnTo>
                <a:lnTo>
                  <a:pt x="2381" y="464"/>
                </a:lnTo>
                <a:lnTo>
                  <a:pt x="2382" y="499"/>
                </a:lnTo>
                <a:lnTo>
                  <a:pt x="2382" y="499"/>
                </a:lnTo>
                <a:lnTo>
                  <a:pt x="2382" y="463"/>
                </a:lnTo>
                <a:lnTo>
                  <a:pt x="2383" y="463"/>
                </a:lnTo>
                <a:lnTo>
                  <a:pt x="2383" y="463"/>
                </a:lnTo>
                <a:lnTo>
                  <a:pt x="2384" y="463"/>
                </a:lnTo>
                <a:lnTo>
                  <a:pt x="2384" y="463"/>
                </a:lnTo>
                <a:lnTo>
                  <a:pt x="2385" y="494"/>
                </a:lnTo>
                <a:lnTo>
                  <a:pt x="2385" y="494"/>
                </a:lnTo>
                <a:lnTo>
                  <a:pt x="2386" y="494"/>
                </a:lnTo>
                <a:lnTo>
                  <a:pt x="2386" y="494"/>
                </a:lnTo>
                <a:lnTo>
                  <a:pt x="2387" y="494"/>
                </a:lnTo>
                <a:lnTo>
                  <a:pt x="2387" y="497"/>
                </a:lnTo>
                <a:lnTo>
                  <a:pt x="2388" y="497"/>
                </a:lnTo>
                <a:lnTo>
                  <a:pt x="2388" y="497"/>
                </a:lnTo>
                <a:lnTo>
                  <a:pt x="2389" y="498"/>
                </a:lnTo>
                <a:lnTo>
                  <a:pt x="2389" y="494"/>
                </a:lnTo>
                <a:lnTo>
                  <a:pt x="2389" y="494"/>
                </a:lnTo>
                <a:lnTo>
                  <a:pt x="2389" y="494"/>
                </a:lnTo>
                <a:lnTo>
                  <a:pt x="2390" y="497"/>
                </a:lnTo>
                <a:lnTo>
                  <a:pt x="2390" y="497"/>
                </a:lnTo>
                <a:lnTo>
                  <a:pt x="2390" y="499"/>
                </a:lnTo>
                <a:lnTo>
                  <a:pt x="2391" y="463"/>
                </a:lnTo>
                <a:lnTo>
                  <a:pt x="2391" y="494"/>
                </a:lnTo>
                <a:lnTo>
                  <a:pt x="2391" y="494"/>
                </a:lnTo>
                <a:lnTo>
                  <a:pt x="2391" y="449"/>
                </a:lnTo>
                <a:lnTo>
                  <a:pt x="2391" y="499"/>
                </a:lnTo>
                <a:lnTo>
                  <a:pt x="2392" y="499"/>
                </a:lnTo>
                <a:lnTo>
                  <a:pt x="2393" y="499"/>
                </a:lnTo>
                <a:lnTo>
                  <a:pt x="2393" y="499"/>
                </a:lnTo>
                <a:lnTo>
                  <a:pt x="2394" y="499"/>
                </a:lnTo>
                <a:lnTo>
                  <a:pt x="2394" y="492"/>
                </a:lnTo>
                <a:lnTo>
                  <a:pt x="2395" y="492"/>
                </a:lnTo>
                <a:lnTo>
                  <a:pt x="2395" y="492"/>
                </a:lnTo>
                <a:lnTo>
                  <a:pt x="2395" y="487"/>
                </a:lnTo>
                <a:lnTo>
                  <a:pt x="2396" y="487"/>
                </a:lnTo>
                <a:lnTo>
                  <a:pt x="2396" y="487"/>
                </a:lnTo>
                <a:lnTo>
                  <a:pt x="2396" y="499"/>
                </a:lnTo>
                <a:lnTo>
                  <a:pt x="2397" y="499"/>
                </a:lnTo>
                <a:lnTo>
                  <a:pt x="2397" y="499"/>
                </a:lnTo>
                <a:lnTo>
                  <a:pt x="2398" y="494"/>
                </a:lnTo>
                <a:lnTo>
                  <a:pt x="2398" y="494"/>
                </a:lnTo>
                <a:lnTo>
                  <a:pt x="2398" y="494"/>
                </a:lnTo>
                <a:lnTo>
                  <a:pt x="2399" y="494"/>
                </a:lnTo>
                <a:lnTo>
                  <a:pt x="2399" y="494"/>
                </a:lnTo>
                <a:lnTo>
                  <a:pt x="2400" y="494"/>
                </a:lnTo>
                <a:lnTo>
                  <a:pt x="2401" y="494"/>
                </a:lnTo>
                <a:lnTo>
                  <a:pt x="2401" y="498"/>
                </a:lnTo>
                <a:lnTo>
                  <a:pt x="2401" y="498"/>
                </a:lnTo>
                <a:lnTo>
                  <a:pt x="2402" y="498"/>
                </a:lnTo>
                <a:lnTo>
                  <a:pt x="2402" y="474"/>
                </a:lnTo>
                <a:lnTo>
                  <a:pt x="2402" y="499"/>
                </a:lnTo>
                <a:lnTo>
                  <a:pt x="2403" y="496"/>
                </a:lnTo>
                <a:lnTo>
                  <a:pt x="2403" y="496"/>
                </a:lnTo>
                <a:lnTo>
                  <a:pt x="2403" y="497"/>
                </a:lnTo>
                <a:lnTo>
                  <a:pt x="2403" y="488"/>
                </a:lnTo>
                <a:lnTo>
                  <a:pt x="2404" y="488"/>
                </a:lnTo>
                <a:lnTo>
                  <a:pt x="2404" y="488"/>
                </a:lnTo>
                <a:lnTo>
                  <a:pt x="2404" y="499"/>
                </a:lnTo>
                <a:lnTo>
                  <a:pt x="2405" y="463"/>
                </a:lnTo>
                <a:lnTo>
                  <a:pt x="2405" y="464"/>
                </a:lnTo>
                <a:lnTo>
                  <a:pt x="2405" y="464"/>
                </a:lnTo>
                <a:lnTo>
                  <a:pt x="2406" y="464"/>
                </a:lnTo>
                <a:lnTo>
                  <a:pt x="2406" y="464"/>
                </a:lnTo>
                <a:lnTo>
                  <a:pt x="2407" y="498"/>
                </a:lnTo>
                <a:lnTo>
                  <a:pt x="2407" y="497"/>
                </a:lnTo>
                <a:lnTo>
                  <a:pt x="2407" y="497"/>
                </a:lnTo>
                <a:lnTo>
                  <a:pt x="2408" y="497"/>
                </a:lnTo>
                <a:lnTo>
                  <a:pt x="2408" y="497"/>
                </a:lnTo>
                <a:lnTo>
                  <a:pt x="2409" y="494"/>
                </a:lnTo>
                <a:lnTo>
                  <a:pt x="2409" y="494"/>
                </a:lnTo>
                <a:lnTo>
                  <a:pt x="2410" y="494"/>
                </a:lnTo>
                <a:lnTo>
                  <a:pt x="2411" y="494"/>
                </a:lnTo>
                <a:lnTo>
                  <a:pt x="2411" y="494"/>
                </a:lnTo>
                <a:lnTo>
                  <a:pt x="2412" y="494"/>
                </a:lnTo>
                <a:lnTo>
                  <a:pt x="2412" y="494"/>
                </a:lnTo>
                <a:lnTo>
                  <a:pt x="2413" y="494"/>
                </a:lnTo>
                <a:lnTo>
                  <a:pt x="2413" y="494"/>
                </a:lnTo>
                <a:lnTo>
                  <a:pt x="2413" y="499"/>
                </a:lnTo>
                <a:lnTo>
                  <a:pt x="2414" y="482"/>
                </a:lnTo>
                <a:lnTo>
                  <a:pt x="2414" y="482"/>
                </a:lnTo>
                <a:lnTo>
                  <a:pt x="2414" y="482"/>
                </a:lnTo>
                <a:lnTo>
                  <a:pt x="2415" y="450"/>
                </a:lnTo>
                <a:lnTo>
                  <a:pt x="2415" y="498"/>
                </a:lnTo>
                <a:lnTo>
                  <a:pt x="2415" y="491"/>
                </a:lnTo>
                <a:lnTo>
                  <a:pt x="2415" y="491"/>
                </a:lnTo>
                <a:lnTo>
                  <a:pt x="2416" y="357"/>
                </a:lnTo>
                <a:lnTo>
                  <a:pt x="2416" y="496"/>
                </a:lnTo>
                <a:lnTo>
                  <a:pt x="2416" y="496"/>
                </a:lnTo>
                <a:lnTo>
                  <a:pt x="2416" y="496"/>
                </a:lnTo>
                <a:lnTo>
                  <a:pt x="2417" y="494"/>
                </a:lnTo>
                <a:lnTo>
                  <a:pt x="2417" y="497"/>
                </a:lnTo>
                <a:lnTo>
                  <a:pt x="2417" y="497"/>
                </a:lnTo>
                <a:lnTo>
                  <a:pt x="2418" y="499"/>
                </a:lnTo>
                <a:lnTo>
                  <a:pt x="2418" y="493"/>
                </a:lnTo>
                <a:lnTo>
                  <a:pt x="2419" y="493"/>
                </a:lnTo>
                <a:lnTo>
                  <a:pt x="2419" y="493"/>
                </a:lnTo>
                <a:lnTo>
                  <a:pt x="2420" y="498"/>
                </a:lnTo>
                <a:lnTo>
                  <a:pt x="2420" y="498"/>
                </a:lnTo>
                <a:lnTo>
                  <a:pt x="2420" y="498"/>
                </a:lnTo>
                <a:lnTo>
                  <a:pt x="2421" y="494"/>
                </a:lnTo>
                <a:lnTo>
                  <a:pt x="2421" y="494"/>
                </a:lnTo>
                <a:lnTo>
                  <a:pt x="2421" y="494"/>
                </a:lnTo>
                <a:lnTo>
                  <a:pt x="2422" y="494"/>
                </a:lnTo>
                <a:lnTo>
                  <a:pt x="2422" y="494"/>
                </a:lnTo>
                <a:lnTo>
                  <a:pt x="2423" y="498"/>
                </a:lnTo>
                <a:lnTo>
                  <a:pt x="2423" y="498"/>
                </a:lnTo>
                <a:lnTo>
                  <a:pt x="2423" y="498"/>
                </a:lnTo>
                <a:lnTo>
                  <a:pt x="2424" y="444"/>
                </a:lnTo>
                <a:lnTo>
                  <a:pt x="2424" y="498"/>
                </a:lnTo>
                <a:lnTo>
                  <a:pt x="2425" y="497"/>
                </a:lnTo>
                <a:lnTo>
                  <a:pt x="2425" y="499"/>
                </a:lnTo>
                <a:lnTo>
                  <a:pt x="2425" y="484"/>
                </a:lnTo>
                <a:lnTo>
                  <a:pt x="2425" y="488"/>
                </a:lnTo>
                <a:lnTo>
                  <a:pt x="2426" y="488"/>
                </a:lnTo>
                <a:lnTo>
                  <a:pt x="2427" y="485"/>
                </a:lnTo>
                <a:lnTo>
                  <a:pt x="2427" y="485"/>
                </a:lnTo>
                <a:lnTo>
                  <a:pt x="2427" y="485"/>
                </a:lnTo>
                <a:lnTo>
                  <a:pt x="2427" y="499"/>
                </a:lnTo>
                <a:lnTo>
                  <a:pt x="2428" y="498"/>
                </a:lnTo>
                <a:lnTo>
                  <a:pt x="2428" y="498"/>
                </a:lnTo>
                <a:lnTo>
                  <a:pt x="2428" y="450"/>
                </a:lnTo>
                <a:lnTo>
                  <a:pt x="2429" y="487"/>
                </a:lnTo>
                <a:lnTo>
                  <a:pt x="2429" y="487"/>
                </a:lnTo>
                <a:lnTo>
                  <a:pt x="2430" y="487"/>
                </a:lnTo>
                <a:lnTo>
                  <a:pt x="2430" y="487"/>
                </a:lnTo>
                <a:lnTo>
                  <a:pt x="2431" y="487"/>
                </a:lnTo>
                <a:lnTo>
                  <a:pt x="2431" y="487"/>
                </a:lnTo>
                <a:lnTo>
                  <a:pt x="2432" y="487"/>
                </a:lnTo>
                <a:lnTo>
                  <a:pt x="2433" y="487"/>
                </a:lnTo>
                <a:lnTo>
                  <a:pt x="2433" y="487"/>
                </a:lnTo>
                <a:lnTo>
                  <a:pt x="2433" y="487"/>
                </a:lnTo>
                <a:lnTo>
                  <a:pt x="2435" y="487"/>
                </a:lnTo>
                <a:lnTo>
                  <a:pt x="2435" y="487"/>
                </a:lnTo>
                <a:lnTo>
                  <a:pt x="2435" y="486"/>
                </a:lnTo>
                <a:lnTo>
                  <a:pt x="2436" y="486"/>
                </a:lnTo>
                <a:lnTo>
                  <a:pt x="2436" y="486"/>
                </a:lnTo>
                <a:lnTo>
                  <a:pt x="2436" y="499"/>
                </a:lnTo>
                <a:lnTo>
                  <a:pt x="2437" y="499"/>
                </a:lnTo>
                <a:lnTo>
                  <a:pt x="2437" y="499"/>
                </a:lnTo>
                <a:lnTo>
                  <a:pt x="2437" y="478"/>
                </a:lnTo>
                <a:lnTo>
                  <a:pt x="2438" y="487"/>
                </a:lnTo>
                <a:lnTo>
                  <a:pt x="2438" y="487"/>
                </a:lnTo>
                <a:lnTo>
                  <a:pt x="2439" y="487"/>
                </a:lnTo>
                <a:lnTo>
                  <a:pt x="2439" y="487"/>
                </a:lnTo>
                <a:lnTo>
                  <a:pt x="2440" y="497"/>
                </a:lnTo>
                <a:lnTo>
                  <a:pt x="2440" y="449"/>
                </a:lnTo>
                <a:lnTo>
                  <a:pt x="2440" y="449"/>
                </a:lnTo>
                <a:lnTo>
                  <a:pt x="2441" y="449"/>
                </a:lnTo>
                <a:lnTo>
                  <a:pt x="2441" y="497"/>
                </a:lnTo>
                <a:lnTo>
                  <a:pt x="2441" y="497"/>
                </a:lnTo>
                <a:lnTo>
                  <a:pt x="2441" y="497"/>
                </a:lnTo>
                <a:lnTo>
                  <a:pt x="2442" y="495"/>
                </a:lnTo>
                <a:lnTo>
                  <a:pt x="2442" y="499"/>
                </a:lnTo>
                <a:lnTo>
                  <a:pt x="2443" y="496"/>
                </a:lnTo>
                <a:lnTo>
                  <a:pt x="2443" y="496"/>
                </a:lnTo>
                <a:lnTo>
                  <a:pt x="2444" y="496"/>
                </a:lnTo>
                <a:lnTo>
                  <a:pt x="2444" y="496"/>
                </a:lnTo>
                <a:lnTo>
                  <a:pt x="2445" y="496"/>
                </a:lnTo>
                <a:lnTo>
                  <a:pt x="2445" y="496"/>
                </a:lnTo>
                <a:lnTo>
                  <a:pt x="2446" y="496"/>
                </a:lnTo>
                <a:lnTo>
                  <a:pt x="2446" y="496"/>
                </a:lnTo>
                <a:lnTo>
                  <a:pt x="2446" y="498"/>
                </a:lnTo>
                <a:lnTo>
                  <a:pt x="2447" y="498"/>
                </a:lnTo>
                <a:lnTo>
                  <a:pt x="2447" y="498"/>
                </a:lnTo>
                <a:lnTo>
                  <a:pt x="2448" y="497"/>
                </a:lnTo>
                <a:lnTo>
                  <a:pt x="2448" y="497"/>
                </a:lnTo>
                <a:lnTo>
                  <a:pt x="2449" y="497"/>
                </a:lnTo>
                <a:lnTo>
                  <a:pt x="2449" y="471"/>
                </a:lnTo>
                <a:lnTo>
                  <a:pt x="2449" y="487"/>
                </a:lnTo>
                <a:lnTo>
                  <a:pt x="2449" y="487"/>
                </a:lnTo>
                <a:lnTo>
                  <a:pt x="2451" y="494"/>
                </a:lnTo>
                <a:lnTo>
                  <a:pt x="2451" y="494"/>
                </a:lnTo>
                <a:lnTo>
                  <a:pt x="2451" y="494"/>
                </a:lnTo>
                <a:lnTo>
                  <a:pt x="2451" y="491"/>
                </a:lnTo>
                <a:lnTo>
                  <a:pt x="2452" y="491"/>
                </a:lnTo>
                <a:lnTo>
                  <a:pt x="2452" y="491"/>
                </a:lnTo>
                <a:lnTo>
                  <a:pt x="2453" y="464"/>
                </a:lnTo>
                <a:lnTo>
                  <a:pt x="2453" y="498"/>
                </a:lnTo>
                <a:lnTo>
                  <a:pt x="2453" y="468"/>
                </a:lnTo>
                <a:lnTo>
                  <a:pt x="2453" y="468"/>
                </a:lnTo>
                <a:lnTo>
                  <a:pt x="2453" y="459"/>
                </a:lnTo>
                <a:lnTo>
                  <a:pt x="2453" y="498"/>
                </a:lnTo>
                <a:lnTo>
                  <a:pt x="2454" y="498"/>
                </a:lnTo>
                <a:lnTo>
                  <a:pt x="2454" y="498"/>
                </a:lnTo>
                <a:lnTo>
                  <a:pt x="2455" y="498"/>
                </a:lnTo>
                <a:lnTo>
                  <a:pt x="2455" y="498"/>
                </a:lnTo>
                <a:lnTo>
                  <a:pt x="2456" y="498"/>
                </a:lnTo>
                <a:lnTo>
                  <a:pt x="2457" y="498"/>
                </a:lnTo>
                <a:lnTo>
                  <a:pt x="2457" y="498"/>
                </a:lnTo>
                <a:lnTo>
                  <a:pt x="2458" y="498"/>
                </a:lnTo>
                <a:lnTo>
                  <a:pt x="2459" y="498"/>
                </a:lnTo>
                <a:lnTo>
                  <a:pt x="2459" y="498"/>
                </a:lnTo>
                <a:lnTo>
                  <a:pt x="2460" y="495"/>
                </a:lnTo>
                <a:lnTo>
                  <a:pt x="2460" y="497"/>
                </a:lnTo>
                <a:lnTo>
                  <a:pt x="2460" y="475"/>
                </a:lnTo>
                <a:lnTo>
                  <a:pt x="2461" y="499"/>
                </a:lnTo>
                <a:lnTo>
                  <a:pt x="2461" y="498"/>
                </a:lnTo>
                <a:lnTo>
                  <a:pt x="2461" y="498"/>
                </a:lnTo>
                <a:lnTo>
                  <a:pt x="2462" y="478"/>
                </a:lnTo>
                <a:lnTo>
                  <a:pt x="2462" y="474"/>
                </a:lnTo>
                <a:lnTo>
                  <a:pt x="2463" y="474"/>
                </a:lnTo>
                <a:lnTo>
                  <a:pt x="2463" y="474"/>
                </a:lnTo>
                <a:lnTo>
                  <a:pt x="2464" y="492"/>
                </a:lnTo>
                <a:lnTo>
                  <a:pt x="2464" y="492"/>
                </a:lnTo>
                <a:lnTo>
                  <a:pt x="2465" y="492"/>
                </a:lnTo>
                <a:lnTo>
                  <a:pt x="2465" y="488"/>
                </a:lnTo>
                <a:lnTo>
                  <a:pt x="2465" y="488"/>
                </a:lnTo>
                <a:lnTo>
                  <a:pt x="2466" y="488"/>
                </a:lnTo>
                <a:lnTo>
                  <a:pt x="2467" y="488"/>
                </a:lnTo>
                <a:lnTo>
                  <a:pt x="2467" y="488"/>
                </a:lnTo>
                <a:lnTo>
                  <a:pt x="2468" y="488"/>
                </a:lnTo>
                <a:lnTo>
                  <a:pt x="2468" y="488"/>
                </a:lnTo>
                <a:lnTo>
                  <a:pt x="2469" y="488"/>
                </a:lnTo>
                <a:lnTo>
                  <a:pt x="2469" y="488"/>
                </a:lnTo>
                <a:lnTo>
                  <a:pt x="2470" y="488"/>
                </a:lnTo>
                <a:lnTo>
                  <a:pt x="2470" y="488"/>
                </a:lnTo>
                <a:lnTo>
                  <a:pt x="2471" y="488"/>
                </a:lnTo>
                <a:lnTo>
                  <a:pt x="2472" y="488"/>
                </a:lnTo>
                <a:lnTo>
                  <a:pt x="2472" y="494"/>
                </a:lnTo>
                <a:lnTo>
                  <a:pt x="2472" y="494"/>
                </a:lnTo>
                <a:lnTo>
                  <a:pt x="2472" y="494"/>
                </a:lnTo>
                <a:lnTo>
                  <a:pt x="2474" y="494"/>
                </a:lnTo>
                <a:lnTo>
                  <a:pt x="2474" y="494"/>
                </a:lnTo>
                <a:lnTo>
                  <a:pt x="2475" y="494"/>
                </a:lnTo>
                <a:lnTo>
                  <a:pt x="2475" y="494"/>
                </a:lnTo>
                <a:lnTo>
                  <a:pt x="2476" y="494"/>
                </a:lnTo>
                <a:lnTo>
                  <a:pt x="2476" y="494"/>
                </a:lnTo>
                <a:lnTo>
                  <a:pt x="2477" y="494"/>
                </a:lnTo>
                <a:lnTo>
                  <a:pt x="2477" y="494"/>
                </a:lnTo>
                <a:lnTo>
                  <a:pt x="2478" y="494"/>
                </a:lnTo>
                <a:lnTo>
                  <a:pt x="2478" y="494"/>
                </a:lnTo>
                <a:lnTo>
                  <a:pt x="2479" y="494"/>
                </a:lnTo>
                <a:lnTo>
                  <a:pt x="2480" y="494"/>
                </a:lnTo>
                <a:lnTo>
                  <a:pt x="2480" y="494"/>
                </a:lnTo>
                <a:lnTo>
                  <a:pt x="2480" y="494"/>
                </a:lnTo>
                <a:lnTo>
                  <a:pt x="2482" y="494"/>
                </a:lnTo>
                <a:lnTo>
                  <a:pt x="2482" y="494"/>
                </a:lnTo>
                <a:lnTo>
                  <a:pt x="2483" y="494"/>
                </a:lnTo>
                <a:lnTo>
                  <a:pt x="2483" y="494"/>
                </a:lnTo>
                <a:lnTo>
                  <a:pt x="2484" y="494"/>
                </a:lnTo>
                <a:lnTo>
                  <a:pt x="2484" y="494"/>
                </a:lnTo>
                <a:lnTo>
                  <a:pt x="2485" y="494"/>
                </a:lnTo>
                <a:lnTo>
                  <a:pt x="2485" y="494"/>
                </a:lnTo>
                <a:lnTo>
                  <a:pt x="2486" y="494"/>
                </a:lnTo>
                <a:lnTo>
                  <a:pt x="2486" y="494"/>
                </a:lnTo>
                <a:lnTo>
                  <a:pt x="2487" y="494"/>
                </a:lnTo>
                <a:lnTo>
                  <a:pt x="2488" y="494"/>
                </a:lnTo>
                <a:lnTo>
                  <a:pt x="2488" y="494"/>
                </a:lnTo>
                <a:lnTo>
                  <a:pt x="2489" y="494"/>
                </a:lnTo>
                <a:lnTo>
                  <a:pt x="2490" y="494"/>
                </a:lnTo>
                <a:lnTo>
                  <a:pt x="2490" y="494"/>
                </a:lnTo>
                <a:lnTo>
                  <a:pt x="2491" y="494"/>
                </a:lnTo>
                <a:lnTo>
                  <a:pt x="2491" y="494"/>
                </a:lnTo>
                <a:lnTo>
                  <a:pt x="2492" y="498"/>
                </a:lnTo>
                <a:lnTo>
                  <a:pt x="2492" y="498"/>
                </a:lnTo>
                <a:lnTo>
                  <a:pt x="2492" y="498"/>
                </a:lnTo>
                <a:lnTo>
                  <a:pt x="2493" y="498"/>
                </a:lnTo>
                <a:lnTo>
                  <a:pt x="2493" y="497"/>
                </a:lnTo>
                <a:lnTo>
                  <a:pt x="2493" y="497"/>
                </a:lnTo>
                <a:lnTo>
                  <a:pt x="2493" y="497"/>
                </a:lnTo>
                <a:lnTo>
                  <a:pt x="2493" y="498"/>
                </a:lnTo>
                <a:lnTo>
                  <a:pt x="2494" y="498"/>
                </a:lnTo>
                <a:lnTo>
                  <a:pt x="2494" y="498"/>
                </a:lnTo>
                <a:lnTo>
                  <a:pt x="2495" y="498"/>
                </a:lnTo>
                <a:lnTo>
                  <a:pt x="2495" y="482"/>
                </a:lnTo>
                <a:lnTo>
                  <a:pt x="2496" y="482"/>
                </a:lnTo>
                <a:lnTo>
                  <a:pt x="2496" y="490"/>
                </a:lnTo>
                <a:lnTo>
                  <a:pt x="2496" y="490"/>
                </a:lnTo>
                <a:lnTo>
                  <a:pt x="2497" y="490"/>
                </a:lnTo>
                <a:lnTo>
                  <a:pt x="2497" y="499"/>
                </a:lnTo>
                <a:lnTo>
                  <a:pt x="2498" y="499"/>
                </a:lnTo>
                <a:lnTo>
                  <a:pt x="2498" y="499"/>
                </a:lnTo>
                <a:lnTo>
                  <a:pt x="2499" y="499"/>
                </a:lnTo>
                <a:lnTo>
                  <a:pt x="2499" y="499"/>
                </a:lnTo>
                <a:lnTo>
                  <a:pt x="2500" y="499"/>
                </a:lnTo>
                <a:lnTo>
                  <a:pt x="2500" y="499"/>
                </a:lnTo>
                <a:lnTo>
                  <a:pt x="2501" y="496"/>
                </a:lnTo>
                <a:lnTo>
                  <a:pt x="2501" y="496"/>
                </a:lnTo>
                <a:lnTo>
                  <a:pt x="2501" y="496"/>
                </a:lnTo>
                <a:lnTo>
                  <a:pt x="2502" y="496"/>
                </a:lnTo>
                <a:lnTo>
                  <a:pt x="2502" y="496"/>
                </a:lnTo>
                <a:lnTo>
                  <a:pt x="2503" y="496"/>
                </a:lnTo>
                <a:lnTo>
                  <a:pt x="2504" y="496"/>
                </a:lnTo>
                <a:lnTo>
                  <a:pt x="2504" y="438"/>
                </a:lnTo>
                <a:lnTo>
                  <a:pt x="2504" y="438"/>
                </a:lnTo>
                <a:lnTo>
                  <a:pt x="2505" y="438"/>
                </a:lnTo>
                <a:lnTo>
                  <a:pt x="2505" y="436"/>
                </a:lnTo>
                <a:lnTo>
                  <a:pt x="2506" y="495"/>
                </a:lnTo>
                <a:lnTo>
                  <a:pt x="2506" y="495"/>
                </a:lnTo>
                <a:lnTo>
                  <a:pt x="2506" y="495"/>
                </a:lnTo>
                <a:lnTo>
                  <a:pt x="2506" y="491"/>
                </a:lnTo>
                <a:lnTo>
                  <a:pt x="2506" y="498"/>
                </a:lnTo>
                <a:lnTo>
                  <a:pt x="2507" y="497"/>
                </a:lnTo>
                <a:lnTo>
                  <a:pt x="2507" y="497"/>
                </a:lnTo>
                <a:lnTo>
                  <a:pt x="2507" y="499"/>
                </a:lnTo>
                <a:lnTo>
                  <a:pt x="2507" y="495"/>
                </a:lnTo>
                <a:lnTo>
                  <a:pt x="2508" y="495"/>
                </a:lnTo>
                <a:lnTo>
                  <a:pt x="2508" y="495"/>
                </a:lnTo>
                <a:lnTo>
                  <a:pt x="2509" y="495"/>
                </a:lnTo>
                <a:lnTo>
                  <a:pt x="2509" y="495"/>
                </a:lnTo>
                <a:lnTo>
                  <a:pt x="2510" y="495"/>
                </a:lnTo>
                <a:lnTo>
                  <a:pt x="2510" y="495"/>
                </a:lnTo>
                <a:lnTo>
                  <a:pt x="2511" y="495"/>
                </a:lnTo>
                <a:lnTo>
                  <a:pt x="2511" y="495"/>
                </a:lnTo>
                <a:lnTo>
                  <a:pt x="2512" y="495"/>
                </a:lnTo>
                <a:lnTo>
                  <a:pt x="2513" y="495"/>
                </a:lnTo>
                <a:lnTo>
                  <a:pt x="2513" y="459"/>
                </a:lnTo>
                <a:lnTo>
                  <a:pt x="2514" y="464"/>
                </a:lnTo>
                <a:lnTo>
                  <a:pt x="2514" y="464"/>
                </a:lnTo>
                <a:lnTo>
                  <a:pt x="2515" y="464"/>
                </a:lnTo>
                <a:lnTo>
                  <a:pt x="2515" y="464"/>
                </a:lnTo>
                <a:lnTo>
                  <a:pt x="2516" y="464"/>
                </a:lnTo>
                <a:lnTo>
                  <a:pt x="2516" y="464"/>
                </a:lnTo>
                <a:lnTo>
                  <a:pt x="2517" y="464"/>
                </a:lnTo>
                <a:lnTo>
                  <a:pt x="2517" y="464"/>
                </a:lnTo>
                <a:lnTo>
                  <a:pt x="2518" y="464"/>
                </a:lnTo>
                <a:lnTo>
                  <a:pt x="2518" y="464"/>
                </a:lnTo>
                <a:lnTo>
                  <a:pt x="2519" y="498"/>
                </a:lnTo>
                <a:lnTo>
                  <a:pt x="2519" y="498"/>
                </a:lnTo>
                <a:lnTo>
                  <a:pt x="2519" y="498"/>
                </a:lnTo>
                <a:lnTo>
                  <a:pt x="2520" y="498"/>
                </a:lnTo>
                <a:lnTo>
                  <a:pt x="2521" y="498"/>
                </a:lnTo>
                <a:lnTo>
                  <a:pt x="2522" y="498"/>
                </a:lnTo>
                <a:lnTo>
                  <a:pt x="2522" y="498"/>
                </a:lnTo>
                <a:lnTo>
                  <a:pt x="2523" y="498"/>
                </a:lnTo>
                <a:lnTo>
                  <a:pt x="2523" y="498"/>
                </a:lnTo>
                <a:lnTo>
                  <a:pt x="2524" y="498"/>
                </a:lnTo>
                <a:lnTo>
                  <a:pt x="2524" y="498"/>
                </a:lnTo>
                <a:lnTo>
                  <a:pt x="2525" y="498"/>
                </a:lnTo>
                <a:lnTo>
                  <a:pt x="2525" y="498"/>
                </a:lnTo>
                <a:lnTo>
                  <a:pt x="2526" y="498"/>
                </a:lnTo>
                <a:lnTo>
                  <a:pt x="2526" y="498"/>
                </a:lnTo>
                <a:lnTo>
                  <a:pt x="2527" y="498"/>
                </a:lnTo>
                <a:lnTo>
                  <a:pt x="2528" y="498"/>
                </a:lnTo>
                <a:lnTo>
                  <a:pt x="2528" y="498"/>
                </a:lnTo>
                <a:lnTo>
                  <a:pt x="2529" y="498"/>
                </a:lnTo>
                <a:lnTo>
                  <a:pt x="2530" y="498"/>
                </a:lnTo>
                <a:lnTo>
                  <a:pt x="2530" y="498"/>
                </a:lnTo>
                <a:lnTo>
                  <a:pt x="2531" y="498"/>
                </a:lnTo>
                <a:lnTo>
                  <a:pt x="2531" y="498"/>
                </a:lnTo>
                <a:lnTo>
                  <a:pt x="2532" y="498"/>
                </a:lnTo>
                <a:lnTo>
                  <a:pt x="2532" y="498"/>
                </a:lnTo>
                <a:lnTo>
                  <a:pt x="2533" y="498"/>
                </a:lnTo>
                <a:lnTo>
                  <a:pt x="2533" y="498"/>
                </a:lnTo>
                <a:lnTo>
                  <a:pt x="2534" y="499"/>
                </a:lnTo>
                <a:lnTo>
                  <a:pt x="2534" y="499"/>
                </a:lnTo>
                <a:lnTo>
                  <a:pt x="2534" y="499"/>
                </a:lnTo>
                <a:lnTo>
                  <a:pt x="2534" y="498"/>
                </a:lnTo>
                <a:lnTo>
                  <a:pt x="2535" y="498"/>
                </a:lnTo>
                <a:lnTo>
                  <a:pt x="2536" y="498"/>
                </a:lnTo>
                <a:lnTo>
                  <a:pt x="2536" y="468"/>
                </a:lnTo>
                <a:lnTo>
                  <a:pt x="2536" y="468"/>
                </a:lnTo>
                <a:lnTo>
                  <a:pt x="2537" y="468"/>
                </a:lnTo>
                <a:lnTo>
                  <a:pt x="2538" y="468"/>
                </a:lnTo>
                <a:lnTo>
                  <a:pt x="2538" y="468"/>
                </a:lnTo>
                <a:lnTo>
                  <a:pt x="2539" y="468"/>
                </a:lnTo>
                <a:lnTo>
                  <a:pt x="2539" y="468"/>
                </a:lnTo>
                <a:lnTo>
                  <a:pt x="2540" y="468"/>
                </a:lnTo>
                <a:lnTo>
                  <a:pt x="2540" y="468"/>
                </a:lnTo>
                <a:lnTo>
                  <a:pt x="2541" y="468"/>
                </a:lnTo>
                <a:lnTo>
                  <a:pt x="2541" y="468"/>
                </a:lnTo>
                <a:lnTo>
                  <a:pt x="2541" y="494"/>
                </a:lnTo>
                <a:lnTo>
                  <a:pt x="2542" y="494"/>
                </a:lnTo>
                <a:lnTo>
                  <a:pt x="2542" y="494"/>
                </a:lnTo>
                <a:lnTo>
                  <a:pt x="2542" y="492"/>
                </a:lnTo>
                <a:lnTo>
                  <a:pt x="2543" y="497"/>
                </a:lnTo>
                <a:lnTo>
                  <a:pt x="2543" y="497"/>
                </a:lnTo>
                <a:lnTo>
                  <a:pt x="2544" y="498"/>
                </a:lnTo>
                <a:lnTo>
                  <a:pt x="2544" y="497"/>
                </a:lnTo>
                <a:lnTo>
                  <a:pt x="2544" y="498"/>
                </a:lnTo>
                <a:lnTo>
                  <a:pt x="2544" y="498"/>
                </a:lnTo>
                <a:lnTo>
                  <a:pt x="2544" y="498"/>
                </a:lnTo>
                <a:lnTo>
                  <a:pt x="2546" y="497"/>
                </a:lnTo>
                <a:lnTo>
                  <a:pt x="2546" y="497"/>
                </a:lnTo>
                <a:lnTo>
                  <a:pt x="2546" y="497"/>
                </a:lnTo>
                <a:lnTo>
                  <a:pt x="2547" y="495"/>
                </a:lnTo>
                <a:lnTo>
                  <a:pt x="2547" y="495"/>
                </a:lnTo>
                <a:lnTo>
                  <a:pt x="2547" y="495"/>
                </a:lnTo>
                <a:lnTo>
                  <a:pt x="2548" y="499"/>
                </a:lnTo>
                <a:lnTo>
                  <a:pt x="2548" y="257"/>
                </a:lnTo>
                <a:lnTo>
                  <a:pt x="2548" y="498"/>
                </a:lnTo>
                <a:lnTo>
                  <a:pt x="2548" y="498"/>
                </a:lnTo>
                <a:lnTo>
                  <a:pt x="2548" y="475"/>
                </a:lnTo>
                <a:lnTo>
                  <a:pt x="2549" y="499"/>
                </a:lnTo>
                <a:lnTo>
                  <a:pt x="2549" y="498"/>
                </a:lnTo>
                <a:lnTo>
                  <a:pt x="2549" y="498"/>
                </a:lnTo>
                <a:lnTo>
                  <a:pt x="2550" y="498"/>
                </a:lnTo>
                <a:lnTo>
                  <a:pt x="2550" y="498"/>
                </a:lnTo>
                <a:lnTo>
                  <a:pt x="2551" y="474"/>
                </a:lnTo>
                <a:lnTo>
                  <a:pt x="2551" y="481"/>
                </a:lnTo>
                <a:lnTo>
                  <a:pt x="2552" y="481"/>
                </a:lnTo>
                <a:lnTo>
                  <a:pt x="2553" y="481"/>
                </a:lnTo>
                <a:lnTo>
                  <a:pt x="2553" y="481"/>
                </a:lnTo>
                <a:lnTo>
                  <a:pt x="2553" y="472"/>
                </a:lnTo>
                <a:lnTo>
                  <a:pt x="2554" y="492"/>
                </a:lnTo>
                <a:lnTo>
                  <a:pt x="2554" y="492"/>
                </a:lnTo>
                <a:lnTo>
                  <a:pt x="2554" y="492"/>
                </a:lnTo>
                <a:lnTo>
                  <a:pt x="2554" y="475"/>
                </a:lnTo>
                <a:lnTo>
                  <a:pt x="2555" y="498"/>
                </a:lnTo>
                <a:lnTo>
                  <a:pt x="2555" y="498"/>
                </a:lnTo>
                <a:lnTo>
                  <a:pt x="2555" y="498"/>
                </a:lnTo>
                <a:lnTo>
                  <a:pt x="2556" y="489"/>
                </a:lnTo>
                <a:lnTo>
                  <a:pt x="2556" y="491"/>
                </a:lnTo>
                <a:lnTo>
                  <a:pt x="2556" y="491"/>
                </a:lnTo>
                <a:lnTo>
                  <a:pt x="2557" y="491"/>
                </a:lnTo>
                <a:lnTo>
                  <a:pt x="2557" y="491"/>
                </a:lnTo>
                <a:lnTo>
                  <a:pt x="2558" y="491"/>
                </a:lnTo>
                <a:lnTo>
                  <a:pt x="2558" y="491"/>
                </a:lnTo>
                <a:lnTo>
                  <a:pt x="2559" y="457"/>
                </a:lnTo>
                <a:lnTo>
                  <a:pt x="2559" y="498"/>
                </a:lnTo>
                <a:lnTo>
                  <a:pt x="2559" y="496"/>
                </a:lnTo>
                <a:lnTo>
                  <a:pt x="2560" y="496"/>
                </a:lnTo>
                <a:lnTo>
                  <a:pt x="2560" y="499"/>
                </a:lnTo>
                <a:lnTo>
                  <a:pt x="2561" y="499"/>
                </a:lnTo>
                <a:lnTo>
                  <a:pt x="2561" y="499"/>
                </a:lnTo>
                <a:lnTo>
                  <a:pt x="2562" y="499"/>
                </a:lnTo>
                <a:lnTo>
                  <a:pt x="2562" y="499"/>
                </a:lnTo>
                <a:lnTo>
                  <a:pt x="2563" y="499"/>
                </a:lnTo>
                <a:lnTo>
                  <a:pt x="2563" y="499"/>
                </a:lnTo>
                <a:lnTo>
                  <a:pt x="2564" y="499"/>
                </a:lnTo>
                <a:lnTo>
                  <a:pt x="2564" y="499"/>
                </a:lnTo>
                <a:lnTo>
                  <a:pt x="2565" y="499"/>
                </a:lnTo>
                <a:lnTo>
                  <a:pt x="2565" y="499"/>
                </a:lnTo>
                <a:lnTo>
                  <a:pt x="2566" y="499"/>
                </a:lnTo>
                <a:lnTo>
                  <a:pt x="2567" y="499"/>
                </a:lnTo>
                <a:lnTo>
                  <a:pt x="2567" y="495"/>
                </a:lnTo>
                <a:lnTo>
                  <a:pt x="2567" y="495"/>
                </a:lnTo>
                <a:lnTo>
                  <a:pt x="2568" y="495"/>
                </a:lnTo>
                <a:lnTo>
                  <a:pt x="2569" y="495"/>
                </a:lnTo>
                <a:lnTo>
                  <a:pt x="2569" y="495"/>
                </a:lnTo>
                <a:lnTo>
                  <a:pt x="2570" y="495"/>
                </a:lnTo>
                <a:lnTo>
                  <a:pt x="2570" y="495"/>
                </a:lnTo>
                <a:lnTo>
                  <a:pt x="2571" y="495"/>
                </a:lnTo>
                <a:lnTo>
                  <a:pt x="2571" y="495"/>
                </a:lnTo>
                <a:lnTo>
                  <a:pt x="2572" y="495"/>
                </a:lnTo>
                <a:lnTo>
                  <a:pt x="2572" y="490"/>
                </a:lnTo>
                <a:lnTo>
                  <a:pt x="2572" y="491"/>
                </a:lnTo>
                <a:lnTo>
                  <a:pt x="2572" y="491"/>
                </a:lnTo>
                <a:lnTo>
                  <a:pt x="2573" y="491"/>
                </a:lnTo>
                <a:lnTo>
                  <a:pt x="2573" y="491"/>
                </a:lnTo>
                <a:lnTo>
                  <a:pt x="2574" y="491"/>
                </a:lnTo>
                <a:lnTo>
                  <a:pt x="2575" y="491"/>
                </a:lnTo>
                <a:lnTo>
                  <a:pt x="2575" y="491"/>
                </a:lnTo>
                <a:lnTo>
                  <a:pt x="2575" y="491"/>
                </a:lnTo>
                <a:lnTo>
                  <a:pt x="2575" y="491"/>
                </a:lnTo>
                <a:lnTo>
                  <a:pt x="2576" y="498"/>
                </a:lnTo>
                <a:lnTo>
                  <a:pt x="2577" y="495"/>
                </a:lnTo>
                <a:lnTo>
                  <a:pt x="2577" y="495"/>
                </a:lnTo>
                <a:lnTo>
                  <a:pt x="2577" y="498"/>
                </a:lnTo>
                <a:lnTo>
                  <a:pt x="2578" y="498"/>
                </a:lnTo>
                <a:lnTo>
                  <a:pt x="2578" y="498"/>
                </a:lnTo>
                <a:lnTo>
                  <a:pt x="2578" y="495"/>
                </a:lnTo>
                <a:lnTo>
                  <a:pt x="2579" y="499"/>
                </a:lnTo>
                <a:lnTo>
                  <a:pt x="2579" y="498"/>
                </a:lnTo>
                <a:lnTo>
                  <a:pt x="2579" y="497"/>
                </a:lnTo>
                <a:lnTo>
                  <a:pt x="2579" y="497"/>
                </a:lnTo>
                <a:lnTo>
                  <a:pt x="2580" y="499"/>
                </a:lnTo>
                <a:lnTo>
                  <a:pt x="2580" y="497"/>
                </a:lnTo>
                <a:lnTo>
                  <a:pt x="2580" y="497"/>
                </a:lnTo>
                <a:lnTo>
                  <a:pt x="2580" y="499"/>
                </a:lnTo>
                <a:lnTo>
                  <a:pt x="2581" y="478"/>
                </a:lnTo>
                <a:lnTo>
                  <a:pt x="2581" y="476"/>
                </a:lnTo>
                <a:lnTo>
                  <a:pt x="2582" y="495"/>
                </a:lnTo>
                <a:lnTo>
                  <a:pt x="2582" y="458"/>
                </a:lnTo>
                <a:lnTo>
                  <a:pt x="2583" y="458"/>
                </a:lnTo>
                <a:lnTo>
                  <a:pt x="2583" y="456"/>
                </a:lnTo>
                <a:lnTo>
                  <a:pt x="2583" y="496"/>
                </a:lnTo>
                <a:lnTo>
                  <a:pt x="2583" y="465"/>
                </a:lnTo>
                <a:lnTo>
                  <a:pt x="2583" y="471"/>
                </a:lnTo>
                <a:lnTo>
                  <a:pt x="2584" y="499"/>
                </a:lnTo>
                <a:lnTo>
                  <a:pt x="2585" y="497"/>
                </a:lnTo>
                <a:lnTo>
                  <a:pt x="2585" y="497"/>
                </a:lnTo>
                <a:lnTo>
                  <a:pt x="2585" y="498"/>
                </a:lnTo>
                <a:lnTo>
                  <a:pt x="2585" y="469"/>
                </a:lnTo>
                <a:lnTo>
                  <a:pt x="2586" y="495"/>
                </a:lnTo>
                <a:lnTo>
                  <a:pt x="2586" y="497"/>
                </a:lnTo>
                <a:lnTo>
                  <a:pt x="2586" y="495"/>
                </a:lnTo>
                <a:lnTo>
                  <a:pt x="2586" y="498"/>
                </a:lnTo>
                <a:lnTo>
                  <a:pt x="2587" y="497"/>
                </a:lnTo>
                <a:lnTo>
                  <a:pt x="2587" y="498"/>
                </a:lnTo>
                <a:lnTo>
                  <a:pt x="2587" y="498"/>
                </a:lnTo>
                <a:lnTo>
                  <a:pt x="2587" y="495"/>
                </a:lnTo>
                <a:lnTo>
                  <a:pt x="2588" y="497"/>
                </a:lnTo>
                <a:lnTo>
                  <a:pt x="2588" y="497"/>
                </a:lnTo>
                <a:lnTo>
                  <a:pt x="2589" y="496"/>
                </a:lnTo>
                <a:lnTo>
                  <a:pt x="2589" y="499"/>
                </a:lnTo>
                <a:lnTo>
                  <a:pt x="2589" y="498"/>
                </a:lnTo>
                <a:lnTo>
                  <a:pt x="2589" y="498"/>
                </a:lnTo>
                <a:lnTo>
                  <a:pt x="2590" y="499"/>
                </a:lnTo>
                <a:lnTo>
                  <a:pt x="2590" y="472"/>
                </a:lnTo>
                <a:lnTo>
                  <a:pt x="2590" y="497"/>
                </a:lnTo>
                <a:lnTo>
                  <a:pt x="2591" y="497"/>
                </a:lnTo>
                <a:lnTo>
                  <a:pt x="2591" y="501"/>
                </a:lnTo>
                <a:lnTo>
                  <a:pt x="2591" y="465"/>
                </a:lnTo>
                <a:lnTo>
                  <a:pt x="2591" y="495"/>
                </a:lnTo>
                <a:lnTo>
                  <a:pt x="2592" y="497"/>
                </a:lnTo>
                <a:lnTo>
                  <a:pt x="2592" y="461"/>
                </a:lnTo>
                <a:lnTo>
                  <a:pt x="2593" y="492"/>
                </a:lnTo>
                <a:lnTo>
                  <a:pt x="2593" y="465"/>
                </a:lnTo>
                <a:lnTo>
                  <a:pt x="2594" y="486"/>
                </a:lnTo>
                <a:lnTo>
                  <a:pt x="2594" y="486"/>
                </a:lnTo>
                <a:lnTo>
                  <a:pt x="2594" y="486"/>
                </a:lnTo>
                <a:lnTo>
                  <a:pt x="2594" y="498"/>
                </a:lnTo>
                <a:lnTo>
                  <a:pt x="2595" y="249"/>
                </a:lnTo>
                <a:lnTo>
                  <a:pt x="2595" y="489"/>
                </a:lnTo>
                <a:lnTo>
                  <a:pt x="2595" y="489"/>
                </a:lnTo>
                <a:lnTo>
                  <a:pt x="2595" y="499"/>
                </a:lnTo>
                <a:lnTo>
                  <a:pt x="2596" y="476"/>
                </a:lnTo>
                <a:lnTo>
                  <a:pt x="2596" y="494"/>
                </a:lnTo>
                <a:lnTo>
                  <a:pt x="2596" y="494"/>
                </a:lnTo>
                <a:lnTo>
                  <a:pt x="2597" y="463"/>
                </a:lnTo>
                <a:lnTo>
                  <a:pt x="2597" y="497"/>
                </a:lnTo>
                <a:lnTo>
                  <a:pt x="2597" y="488"/>
                </a:lnTo>
                <a:lnTo>
                  <a:pt x="2598" y="498"/>
                </a:lnTo>
                <a:lnTo>
                  <a:pt x="2598" y="497"/>
                </a:lnTo>
                <a:lnTo>
                  <a:pt x="2599" y="498"/>
                </a:lnTo>
                <a:lnTo>
                  <a:pt x="2599" y="498"/>
                </a:lnTo>
                <a:lnTo>
                  <a:pt x="2599" y="493"/>
                </a:lnTo>
                <a:lnTo>
                  <a:pt x="2599" y="497"/>
                </a:lnTo>
                <a:lnTo>
                  <a:pt x="2600" y="497"/>
                </a:lnTo>
                <a:lnTo>
                  <a:pt x="2600" y="492"/>
                </a:lnTo>
                <a:lnTo>
                  <a:pt x="2601" y="498"/>
                </a:lnTo>
                <a:lnTo>
                  <a:pt x="2601" y="498"/>
                </a:lnTo>
                <a:lnTo>
                  <a:pt x="2601" y="498"/>
                </a:lnTo>
                <a:lnTo>
                  <a:pt x="2601" y="498"/>
                </a:lnTo>
                <a:lnTo>
                  <a:pt x="2601" y="495"/>
                </a:lnTo>
                <a:lnTo>
                  <a:pt x="2602" y="498"/>
                </a:lnTo>
                <a:lnTo>
                  <a:pt x="2602" y="498"/>
                </a:lnTo>
                <a:lnTo>
                  <a:pt x="2602" y="498"/>
                </a:lnTo>
                <a:lnTo>
                  <a:pt x="2603" y="495"/>
                </a:lnTo>
                <a:lnTo>
                  <a:pt x="2603" y="497"/>
                </a:lnTo>
                <a:lnTo>
                  <a:pt x="2603" y="497"/>
                </a:lnTo>
                <a:lnTo>
                  <a:pt x="2603" y="499"/>
                </a:lnTo>
                <a:lnTo>
                  <a:pt x="2603" y="474"/>
                </a:lnTo>
                <a:lnTo>
                  <a:pt x="2604" y="499"/>
                </a:lnTo>
                <a:lnTo>
                  <a:pt x="2604" y="499"/>
                </a:lnTo>
                <a:lnTo>
                  <a:pt x="2604" y="499"/>
                </a:lnTo>
                <a:lnTo>
                  <a:pt x="2605" y="499"/>
                </a:lnTo>
                <a:lnTo>
                  <a:pt x="2605" y="499"/>
                </a:lnTo>
                <a:lnTo>
                  <a:pt x="2606" y="476"/>
                </a:lnTo>
                <a:lnTo>
                  <a:pt x="2606" y="488"/>
                </a:lnTo>
                <a:lnTo>
                  <a:pt x="2607" y="476"/>
                </a:lnTo>
                <a:lnTo>
                  <a:pt x="2607" y="471"/>
                </a:lnTo>
                <a:lnTo>
                  <a:pt x="2607" y="497"/>
                </a:lnTo>
                <a:lnTo>
                  <a:pt x="2607" y="471"/>
                </a:lnTo>
                <a:lnTo>
                  <a:pt x="2608" y="471"/>
                </a:lnTo>
                <a:lnTo>
                  <a:pt x="2608" y="496"/>
                </a:lnTo>
                <a:lnTo>
                  <a:pt x="2609" y="492"/>
                </a:lnTo>
                <a:lnTo>
                  <a:pt x="2609" y="492"/>
                </a:lnTo>
                <a:lnTo>
                  <a:pt x="2609" y="433"/>
                </a:lnTo>
                <a:lnTo>
                  <a:pt x="2610" y="499"/>
                </a:lnTo>
                <a:lnTo>
                  <a:pt x="2610" y="498"/>
                </a:lnTo>
                <a:lnTo>
                  <a:pt x="2610" y="474"/>
                </a:lnTo>
                <a:lnTo>
                  <a:pt x="2610" y="499"/>
                </a:lnTo>
                <a:lnTo>
                  <a:pt x="2610" y="472"/>
                </a:lnTo>
                <a:lnTo>
                  <a:pt x="2611" y="497"/>
                </a:lnTo>
                <a:lnTo>
                  <a:pt x="2611" y="497"/>
                </a:lnTo>
                <a:lnTo>
                  <a:pt x="2611" y="492"/>
                </a:lnTo>
                <a:lnTo>
                  <a:pt x="2612" y="492"/>
                </a:lnTo>
                <a:lnTo>
                  <a:pt x="2612" y="492"/>
                </a:lnTo>
                <a:lnTo>
                  <a:pt x="2613" y="454"/>
                </a:lnTo>
                <a:lnTo>
                  <a:pt x="2613" y="498"/>
                </a:lnTo>
                <a:lnTo>
                  <a:pt x="2613" y="497"/>
                </a:lnTo>
                <a:lnTo>
                  <a:pt x="2613" y="495"/>
                </a:lnTo>
                <a:lnTo>
                  <a:pt x="2614" y="258"/>
                </a:lnTo>
                <a:lnTo>
                  <a:pt x="2614" y="498"/>
                </a:lnTo>
                <a:lnTo>
                  <a:pt x="2614" y="495"/>
                </a:lnTo>
                <a:lnTo>
                  <a:pt x="2614" y="495"/>
                </a:lnTo>
                <a:lnTo>
                  <a:pt x="2615" y="498"/>
                </a:lnTo>
                <a:lnTo>
                  <a:pt x="2615" y="498"/>
                </a:lnTo>
                <a:lnTo>
                  <a:pt x="2616" y="498"/>
                </a:lnTo>
                <a:lnTo>
                  <a:pt x="2616" y="499"/>
                </a:lnTo>
                <a:lnTo>
                  <a:pt x="2617" y="465"/>
                </a:lnTo>
                <a:lnTo>
                  <a:pt x="2617" y="497"/>
                </a:lnTo>
                <a:lnTo>
                  <a:pt x="2617" y="498"/>
                </a:lnTo>
                <a:lnTo>
                  <a:pt x="2617" y="436"/>
                </a:lnTo>
                <a:lnTo>
                  <a:pt x="2617" y="499"/>
                </a:lnTo>
                <a:lnTo>
                  <a:pt x="2618" y="488"/>
                </a:lnTo>
                <a:lnTo>
                  <a:pt x="2618" y="485"/>
                </a:lnTo>
                <a:lnTo>
                  <a:pt x="2619" y="497"/>
                </a:lnTo>
                <a:lnTo>
                  <a:pt x="2619" y="464"/>
                </a:lnTo>
                <a:lnTo>
                  <a:pt x="2619" y="465"/>
                </a:lnTo>
                <a:lnTo>
                  <a:pt x="2619" y="464"/>
                </a:lnTo>
                <a:lnTo>
                  <a:pt x="2619" y="462"/>
                </a:lnTo>
                <a:lnTo>
                  <a:pt x="2620" y="498"/>
                </a:lnTo>
                <a:lnTo>
                  <a:pt x="2620" y="495"/>
                </a:lnTo>
                <a:lnTo>
                  <a:pt x="2620" y="471"/>
                </a:lnTo>
                <a:lnTo>
                  <a:pt x="2621" y="498"/>
                </a:lnTo>
                <a:lnTo>
                  <a:pt x="2621" y="482"/>
                </a:lnTo>
                <a:lnTo>
                  <a:pt x="2621" y="496"/>
                </a:lnTo>
                <a:lnTo>
                  <a:pt x="2622" y="471"/>
                </a:lnTo>
                <a:lnTo>
                  <a:pt x="2622" y="499"/>
                </a:lnTo>
                <a:lnTo>
                  <a:pt x="2622" y="498"/>
                </a:lnTo>
                <a:lnTo>
                  <a:pt x="2622" y="498"/>
                </a:lnTo>
                <a:lnTo>
                  <a:pt x="2623" y="492"/>
                </a:lnTo>
                <a:lnTo>
                  <a:pt x="2623" y="492"/>
                </a:lnTo>
                <a:lnTo>
                  <a:pt x="2624" y="493"/>
                </a:lnTo>
                <a:lnTo>
                  <a:pt x="2624" y="491"/>
                </a:lnTo>
                <a:lnTo>
                  <a:pt x="2624" y="497"/>
                </a:lnTo>
                <a:lnTo>
                  <a:pt x="2625" y="495"/>
                </a:lnTo>
                <a:lnTo>
                  <a:pt x="2625" y="495"/>
                </a:lnTo>
                <a:lnTo>
                  <a:pt x="2625" y="498"/>
                </a:lnTo>
                <a:lnTo>
                  <a:pt x="2626" y="495"/>
                </a:lnTo>
                <a:lnTo>
                  <a:pt x="2626" y="495"/>
                </a:lnTo>
                <a:lnTo>
                  <a:pt x="2626" y="498"/>
                </a:lnTo>
                <a:lnTo>
                  <a:pt x="2627" y="497"/>
                </a:lnTo>
                <a:lnTo>
                  <a:pt x="2627" y="497"/>
                </a:lnTo>
                <a:lnTo>
                  <a:pt x="2628" y="498"/>
                </a:lnTo>
                <a:lnTo>
                  <a:pt x="2628" y="497"/>
                </a:lnTo>
                <a:lnTo>
                  <a:pt x="2628" y="495"/>
                </a:lnTo>
                <a:lnTo>
                  <a:pt x="2628" y="499"/>
                </a:lnTo>
                <a:lnTo>
                  <a:pt x="2629" y="456"/>
                </a:lnTo>
                <a:lnTo>
                  <a:pt x="2629" y="495"/>
                </a:lnTo>
                <a:lnTo>
                  <a:pt x="2630" y="495"/>
                </a:lnTo>
                <a:lnTo>
                  <a:pt x="2630" y="496"/>
                </a:lnTo>
                <a:lnTo>
                  <a:pt x="2630" y="484"/>
                </a:lnTo>
                <a:lnTo>
                  <a:pt x="2630" y="492"/>
                </a:lnTo>
                <a:lnTo>
                  <a:pt x="2631" y="485"/>
                </a:lnTo>
                <a:lnTo>
                  <a:pt x="2631" y="499"/>
                </a:lnTo>
                <a:lnTo>
                  <a:pt x="2632" y="460"/>
                </a:lnTo>
                <a:lnTo>
                  <a:pt x="2632" y="493"/>
                </a:lnTo>
                <a:lnTo>
                  <a:pt x="2632" y="488"/>
                </a:lnTo>
                <a:lnTo>
                  <a:pt x="2632" y="469"/>
                </a:lnTo>
                <a:lnTo>
                  <a:pt x="2632" y="497"/>
                </a:lnTo>
                <a:lnTo>
                  <a:pt x="2633" y="493"/>
                </a:lnTo>
                <a:lnTo>
                  <a:pt x="2633" y="493"/>
                </a:lnTo>
                <a:lnTo>
                  <a:pt x="2634" y="499"/>
                </a:lnTo>
                <a:lnTo>
                  <a:pt x="2634" y="480"/>
                </a:lnTo>
                <a:lnTo>
                  <a:pt x="2635" y="499"/>
                </a:lnTo>
                <a:lnTo>
                  <a:pt x="2635" y="499"/>
                </a:lnTo>
                <a:lnTo>
                  <a:pt x="2635" y="498"/>
                </a:lnTo>
                <a:lnTo>
                  <a:pt x="2636" y="495"/>
                </a:lnTo>
                <a:lnTo>
                  <a:pt x="2636" y="498"/>
                </a:lnTo>
                <a:lnTo>
                  <a:pt x="2636" y="497"/>
                </a:lnTo>
                <a:lnTo>
                  <a:pt x="2636" y="497"/>
                </a:lnTo>
                <a:lnTo>
                  <a:pt x="2636" y="498"/>
                </a:lnTo>
                <a:lnTo>
                  <a:pt x="2637" y="494"/>
                </a:lnTo>
                <a:lnTo>
                  <a:pt x="2637" y="498"/>
                </a:lnTo>
                <a:lnTo>
                  <a:pt x="2638" y="497"/>
                </a:lnTo>
                <a:lnTo>
                  <a:pt x="2638" y="498"/>
                </a:lnTo>
                <a:lnTo>
                  <a:pt x="2638" y="494"/>
                </a:lnTo>
                <a:lnTo>
                  <a:pt x="2638" y="496"/>
                </a:lnTo>
                <a:lnTo>
                  <a:pt x="2639" y="497"/>
                </a:lnTo>
                <a:lnTo>
                  <a:pt x="2639" y="498"/>
                </a:lnTo>
                <a:lnTo>
                  <a:pt x="2640" y="495"/>
                </a:lnTo>
                <a:lnTo>
                  <a:pt x="2640" y="497"/>
                </a:lnTo>
                <a:lnTo>
                  <a:pt x="2640" y="497"/>
                </a:lnTo>
                <a:lnTo>
                  <a:pt x="2640" y="498"/>
                </a:lnTo>
                <a:lnTo>
                  <a:pt x="2641" y="494"/>
                </a:lnTo>
                <a:lnTo>
                  <a:pt x="2641" y="495"/>
                </a:lnTo>
                <a:lnTo>
                  <a:pt x="2641" y="497"/>
                </a:lnTo>
                <a:lnTo>
                  <a:pt x="2641" y="494"/>
                </a:lnTo>
                <a:lnTo>
                  <a:pt x="2642" y="499"/>
                </a:lnTo>
                <a:lnTo>
                  <a:pt x="2642" y="498"/>
                </a:lnTo>
                <a:lnTo>
                  <a:pt x="2642" y="497"/>
                </a:lnTo>
                <a:lnTo>
                  <a:pt x="2642" y="452"/>
                </a:lnTo>
                <a:lnTo>
                  <a:pt x="2643" y="499"/>
                </a:lnTo>
                <a:lnTo>
                  <a:pt x="2643" y="498"/>
                </a:lnTo>
                <a:lnTo>
                  <a:pt x="2643" y="498"/>
                </a:lnTo>
                <a:lnTo>
                  <a:pt x="2643" y="499"/>
                </a:lnTo>
                <a:lnTo>
                  <a:pt x="2644" y="476"/>
                </a:lnTo>
                <a:lnTo>
                  <a:pt x="2644" y="496"/>
                </a:lnTo>
                <a:lnTo>
                  <a:pt x="2644" y="496"/>
                </a:lnTo>
                <a:lnTo>
                  <a:pt x="2644" y="498"/>
                </a:lnTo>
                <a:lnTo>
                  <a:pt x="2645" y="446"/>
                </a:lnTo>
                <a:lnTo>
                  <a:pt x="2645" y="486"/>
                </a:lnTo>
                <a:lnTo>
                  <a:pt x="2646" y="491"/>
                </a:lnTo>
                <a:lnTo>
                  <a:pt x="2646" y="499"/>
                </a:lnTo>
                <a:lnTo>
                  <a:pt x="2646" y="459"/>
                </a:lnTo>
                <a:lnTo>
                  <a:pt x="2646" y="493"/>
                </a:lnTo>
                <a:lnTo>
                  <a:pt x="2647" y="495"/>
                </a:lnTo>
                <a:lnTo>
                  <a:pt x="2647" y="499"/>
                </a:lnTo>
                <a:lnTo>
                  <a:pt x="2648" y="474"/>
                </a:lnTo>
                <a:lnTo>
                  <a:pt x="2648" y="497"/>
                </a:lnTo>
                <a:lnTo>
                  <a:pt x="2648" y="499"/>
                </a:lnTo>
                <a:lnTo>
                  <a:pt x="2648" y="492"/>
                </a:lnTo>
                <a:lnTo>
                  <a:pt x="2649" y="495"/>
                </a:lnTo>
                <a:lnTo>
                  <a:pt x="2649" y="495"/>
                </a:lnTo>
                <a:lnTo>
                  <a:pt x="2650" y="492"/>
                </a:lnTo>
                <a:lnTo>
                  <a:pt x="2650" y="498"/>
                </a:lnTo>
                <a:lnTo>
                  <a:pt x="2650" y="498"/>
                </a:lnTo>
                <a:lnTo>
                  <a:pt x="2650" y="498"/>
                </a:lnTo>
                <a:lnTo>
                  <a:pt x="2650" y="498"/>
                </a:lnTo>
                <a:lnTo>
                  <a:pt x="2650" y="495"/>
                </a:lnTo>
                <a:lnTo>
                  <a:pt x="2651" y="498"/>
                </a:lnTo>
                <a:lnTo>
                  <a:pt x="2651" y="498"/>
                </a:lnTo>
                <a:lnTo>
                  <a:pt x="2651" y="498"/>
                </a:lnTo>
                <a:lnTo>
                  <a:pt x="2651" y="495"/>
                </a:lnTo>
                <a:lnTo>
                  <a:pt x="2652" y="497"/>
                </a:lnTo>
                <a:lnTo>
                  <a:pt x="2652" y="498"/>
                </a:lnTo>
                <a:lnTo>
                  <a:pt x="2653" y="499"/>
                </a:lnTo>
                <a:lnTo>
                  <a:pt x="2653" y="476"/>
                </a:lnTo>
                <a:lnTo>
                  <a:pt x="2653" y="498"/>
                </a:lnTo>
                <a:lnTo>
                  <a:pt x="2653" y="492"/>
                </a:lnTo>
                <a:lnTo>
                  <a:pt x="2654" y="498"/>
                </a:lnTo>
                <a:lnTo>
                  <a:pt x="2654" y="464"/>
                </a:lnTo>
                <a:lnTo>
                  <a:pt x="2654" y="497"/>
                </a:lnTo>
                <a:lnTo>
                  <a:pt x="2655" y="498"/>
                </a:lnTo>
                <a:lnTo>
                  <a:pt x="2655" y="499"/>
                </a:lnTo>
                <a:lnTo>
                  <a:pt x="2656" y="475"/>
                </a:lnTo>
                <a:lnTo>
                  <a:pt x="2656" y="483"/>
                </a:lnTo>
                <a:lnTo>
                  <a:pt x="2656" y="474"/>
                </a:lnTo>
                <a:lnTo>
                  <a:pt x="2656" y="499"/>
                </a:lnTo>
                <a:lnTo>
                  <a:pt x="2656" y="446"/>
                </a:lnTo>
                <a:lnTo>
                  <a:pt x="2657" y="497"/>
                </a:lnTo>
                <a:lnTo>
                  <a:pt x="2657" y="497"/>
                </a:lnTo>
                <a:lnTo>
                  <a:pt x="2657" y="499"/>
                </a:lnTo>
                <a:lnTo>
                  <a:pt x="2657" y="492"/>
                </a:lnTo>
                <a:lnTo>
                  <a:pt x="2658" y="497"/>
                </a:lnTo>
                <a:lnTo>
                  <a:pt x="2658" y="497"/>
                </a:lnTo>
                <a:lnTo>
                  <a:pt x="2659" y="454"/>
                </a:lnTo>
                <a:lnTo>
                  <a:pt x="2659" y="457"/>
                </a:lnTo>
                <a:lnTo>
                  <a:pt x="2659" y="457"/>
                </a:lnTo>
                <a:lnTo>
                  <a:pt x="2660" y="498"/>
                </a:lnTo>
                <a:lnTo>
                  <a:pt x="2660" y="494"/>
                </a:lnTo>
                <a:lnTo>
                  <a:pt x="2660" y="495"/>
                </a:lnTo>
                <a:lnTo>
                  <a:pt x="2661" y="498"/>
                </a:lnTo>
                <a:lnTo>
                  <a:pt x="2661" y="498"/>
                </a:lnTo>
                <a:lnTo>
                  <a:pt x="2661" y="497"/>
                </a:lnTo>
                <a:lnTo>
                  <a:pt x="2662" y="495"/>
                </a:lnTo>
                <a:lnTo>
                  <a:pt x="2662" y="499"/>
                </a:lnTo>
                <a:lnTo>
                  <a:pt x="2663" y="498"/>
                </a:lnTo>
                <a:lnTo>
                  <a:pt x="2663" y="500"/>
                </a:lnTo>
                <a:lnTo>
                  <a:pt x="2664" y="473"/>
                </a:lnTo>
                <a:lnTo>
                  <a:pt x="2664" y="483"/>
                </a:lnTo>
                <a:lnTo>
                  <a:pt x="2664" y="499"/>
                </a:lnTo>
                <a:lnTo>
                  <a:pt x="2665" y="472"/>
                </a:lnTo>
                <a:lnTo>
                  <a:pt x="2665" y="496"/>
                </a:lnTo>
                <a:lnTo>
                  <a:pt x="2665" y="493"/>
                </a:lnTo>
                <a:lnTo>
                  <a:pt x="2665" y="495"/>
                </a:lnTo>
                <a:lnTo>
                  <a:pt x="2666" y="444"/>
                </a:lnTo>
                <a:lnTo>
                  <a:pt x="2666" y="473"/>
                </a:lnTo>
                <a:lnTo>
                  <a:pt x="2666" y="458"/>
                </a:lnTo>
                <a:lnTo>
                  <a:pt x="2666" y="446"/>
                </a:lnTo>
                <a:lnTo>
                  <a:pt x="2667" y="500"/>
                </a:lnTo>
                <a:lnTo>
                  <a:pt x="2667" y="458"/>
                </a:lnTo>
                <a:lnTo>
                  <a:pt x="2667" y="457"/>
                </a:lnTo>
                <a:lnTo>
                  <a:pt x="2668" y="499"/>
                </a:lnTo>
                <a:lnTo>
                  <a:pt x="2668" y="498"/>
                </a:lnTo>
                <a:lnTo>
                  <a:pt x="2668" y="499"/>
                </a:lnTo>
                <a:lnTo>
                  <a:pt x="2668" y="499"/>
                </a:lnTo>
                <a:lnTo>
                  <a:pt x="2669" y="466"/>
                </a:lnTo>
                <a:lnTo>
                  <a:pt x="2669" y="494"/>
                </a:lnTo>
                <a:lnTo>
                  <a:pt x="2670" y="495"/>
                </a:lnTo>
                <a:lnTo>
                  <a:pt x="2670" y="492"/>
                </a:lnTo>
                <a:lnTo>
                  <a:pt x="2670" y="498"/>
                </a:lnTo>
                <a:lnTo>
                  <a:pt x="2670" y="497"/>
                </a:lnTo>
                <a:lnTo>
                  <a:pt x="2671" y="497"/>
                </a:lnTo>
                <a:lnTo>
                  <a:pt x="2671" y="498"/>
                </a:lnTo>
                <a:lnTo>
                  <a:pt x="2671" y="496"/>
                </a:lnTo>
                <a:lnTo>
                  <a:pt x="2672" y="498"/>
                </a:lnTo>
                <a:lnTo>
                  <a:pt x="2672" y="498"/>
                </a:lnTo>
                <a:lnTo>
                  <a:pt x="2672" y="495"/>
                </a:lnTo>
                <a:lnTo>
                  <a:pt x="2673" y="499"/>
                </a:lnTo>
                <a:lnTo>
                  <a:pt x="2673" y="498"/>
                </a:lnTo>
                <a:lnTo>
                  <a:pt x="2673" y="497"/>
                </a:lnTo>
                <a:lnTo>
                  <a:pt x="2673" y="499"/>
                </a:lnTo>
                <a:lnTo>
                  <a:pt x="2674" y="467"/>
                </a:lnTo>
                <a:lnTo>
                  <a:pt x="2674" y="483"/>
                </a:lnTo>
                <a:lnTo>
                  <a:pt x="2674" y="494"/>
                </a:lnTo>
                <a:lnTo>
                  <a:pt x="2674" y="499"/>
                </a:lnTo>
                <a:lnTo>
                  <a:pt x="2675" y="483"/>
                </a:lnTo>
                <a:lnTo>
                  <a:pt x="2675" y="495"/>
                </a:lnTo>
                <a:lnTo>
                  <a:pt x="2675" y="495"/>
                </a:lnTo>
                <a:lnTo>
                  <a:pt x="2675" y="499"/>
                </a:lnTo>
                <a:lnTo>
                  <a:pt x="2676" y="462"/>
                </a:lnTo>
                <a:lnTo>
                  <a:pt x="2676" y="463"/>
                </a:lnTo>
                <a:lnTo>
                  <a:pt x="2676" y="499"/>
                </a:lnTo>
                <a:lnTo>
                  <a:pt x="2677" y="428"/>
                </a:lnTo>
                <a:lnTo>
                  <a:pt x="2677" y="497"/>
                </a:lnTo>
                <a:lnTo>
                  <a:pt x="2678" y="497"/>
                </a:lnTo>
                <a:lnTo>
                  <a:pt x="2678" y="464"/>
                </a:lnTo>
                <a:lnTo>
                  <a:pt x="2678" y="499"/>
                </a:lnTo>
                <a:lnTo>
                  <a:pt x="2678" y="496"/>
                </a:lnTo>
                <a:lnTo>
                  <a:pt x="2678" y="496"/>
                </a:lnTo>
                <a:lnTo>
                  <a:pt x="2679" y="499"/>
                </a:lnTo>
                <a:lnTo>
                  <a:pt x="2680" y="493"/>
                </a:lnTo>
                <a:lnTo>
                  <a:pt x="2680" y="494"/>
                </a:lnTo>
                <a:lnTo>
                  <a:pt x="2680" y="494"/>
                </a:lnTo>
                <a:lnTo>
                  <a:pt x="2680" y="473"/>
                </a:lnTo>
                <a:lnTo>
                  <a:pt x="2680" y="496"/>
                </a:lnTo>
                <a:lnTo>
                  <a:pt x="2681" y="496"/>
                </a:lnTo>
                <a:lnTo>
                  <a:pt x="2681" y="495"/>
                </a:lnTo>
                <a:lnTo>
                  <a:pt x="2682" y="490"/>
                </a:lnTo>
                <a:lnTo>
                  <a:pt x="2682" y="498"/>
                </a:lnTo>
                <a:lnTo>
                  <a:pt x="2682" y="497"/>
                </a:lnTo>
                <a:lnTo>
                  <a:pt x="2682" y="497"/>
                </a:lnTo>
                <a:lnTo>
                  <a:pt x="2683" y="498"/>
                </a:lnTo>
                <a:lnTo>
                  <a:pt x="2683" y="494"/>
                </a:lnTo>
                <a:lnTo>
                  <a:pt x="2683" y="495"/>
                </a:lnTo>
                <a:lnTo>
                  <a:pt x="2683" y="495"/>
                </a:lnTo>
                <a:lnTo>
                  <a:pt x="2684" y="495"/>
                </a:lnTo>
                <a:lnTo>
                  <a:pt x="2684" y="498"/>
                </a:lnTo>
                <a:lnTo>
                  <a:pt x="2684" y="498"/>
                </a:lnTo>
                <a:lnTo>
                  <a:pt x="2684" y="498"/>
                </a:lnTo>
                <a:lnTo>
                  <a:pt x="2685" y="472"/>
                </a:lnTo>
                <a:lnTo>
                  <a:pt x="2685" y="499"/>
                </a:lnTo>
                <a:lnTo>
                  <a:pt x="2685" y="498"/>
                </a:lnTo>
                <a:lnTo>
                  <a:pt x="2686" y="499"/>
                </a:lnTo>
                <a:lnTo>
                  <a:pt x="2686" y="499"/>
                </a:lnTo>
                <a:lnTo>
                  <a:pt x="2686" y="464"/>
                </a:lnTo>
                <a:lnTo>
                  <a:pt x="2686" y="466"/>
                </a:lnTo>
                <a:lnTo>
                  <a:pt x="2686" y="467"/>
                </a:lnTo>
                <a:lnTo>
                  <a:pt x="2688" y="499"/>
                </a:lnTo>
                <a:lnTo>
                  <a:pt x="2688" y="496"/>
                </a:lnTo>
                <a:lnTo>
                  <a:pt x="2688" y="495"/>
                </a:lnTo>
                <a:lnTo>
                  <a:pt x="2688" y="499"/>
                </a:lnTo>
                <a:lnTo>
                  <a:pt x="2689" y="497"/>
                </a:lnTo>
                <a:lnTo>
                  <a:pt x="2689" y="497"/>
                </a:lnTo>
                <a:lnTo>
                  <a:pt x="2689" y="497"/>
                </a:lnTo>
                <a:lnTo>
                  <a:pt x="2690" y="446"/>
                </a:lnTo>
                <a:lnTo>
                  <a:pt x="2690" y="467"/>
                </a:lnTo>
                <a:lnTo>
                  <a:pt x="2690" y="467"/>
                </a:lnTo>
                <a:lnTo>
                  <a:pt x="2690" y="447"/>
                </a:lnTo>
                <a:lnTo>
                  <a:pt x="2690" y="496"/>
                </a:lnTo>
                <a:lnTo>
                  <a:pt x="2691" y="493"/>
                </a:lnTo>
                <a:lnTo>
                  <a:pt x="2691" y="494"/>
                </a:lnTo>
                <a:lnTo>
                  <a:pt x="2692" y="491"/>
                </a:lnTo>
                <a:lnTo>
                  <a:pt x="2692" y="496"/>
                </a:lnTo>
                <a:lnTo>
                  <a:pt x="2692" y="495"/>
                </a:lnTo>
                <a:lnTo>
                  <a:pt x="2692" y="495"/>
                </a:lnTo>
                <a:lnTo>
                  <a:pt x="2692" y="494"/>
                </a:lnTo>
                <a:lnTo>
                  <a:pt x="2693" y="498"/>
                </a:lnTo>
                <a:lnTo>
                  <a:pt x="2693" y="498"/>
                </a:lnTo>
                <a:lnTo>
                  <a:pt x="2694" y="498"/>
                </a:lnTo>
                <a:lnTo>
                  <a:pt x="2694" y="498"/>
                </a:lnTo>
                <a:lnTo>
                  <a:pt x="2694" y="497"/>
                </a:lnTo>
                <a:lnTo>
                  <a:pt x="2694" y="497"/>
                </a:lnTo>
                <a:lnTo>
                  <a:pt x="2694" y="497"/>
                </a:lnTo>
                <a:lnTo>
                  <a:pt x="2695" y="497"/>
                </a:lnTo>
                <a:lnTo>
                  <a:pt x="2696" y="498"/>
                </a:lnTo>
                <a:lnTo>
                  <a:pt x="2696" y="498"/>
                </a:lnTo>
                <a:lnTo>
                  <a:pt x="2696" y="498"/>
                </a:lnTo>
                <a:lnTo>
                  <a:pt x="2696" y="498"/>
                </a:lnTo>
                <a:lnTo>
                  <a:pt x="2696" y="415"/>
                </a:lnTo>
                <a:lnTo>
                  <a:pt x="2697" y="469"/>
                </a:lnTo>
                <a:lnTo>
                  <a:pt x="2697" y="490"/>
                </a:lnTo>
                <a:lnTo>
                  <a:pt x="2697" y="428"/>
                </a:lnTo>
                <a:lnTo>
                  <a:pt x="2698" y="499"/>
                </a:lnTo>
                <a:lnTo>
                  <a:pt x="2698" y="498"/>
                </a:lnTo>
                <a:lnTo>
                  <a:pt x="2698" y="498"/>
                </a:lnTo>
                <a:lnTo>
                  <a:pt x="2698" y="499"/>
                </a:lnTo>
                <a:lnTo>
                  <a:pt x="2699" y="465"/>
                </a:lnTo>
                <a:lnTo>
                  <a:pt x="2699" y="496"/>
                </a:lnTo>
                <a:lnTo>
                  <a:pt x="2699" y="496"/>
                </a:lnTo>
                <a:lnTo>
                  <a:pt x="2700" y="459"/>
                </a:lnTo>
                <a:lnTo>
                  <a:pt x="2700" y="498"/>
                </a:lnTo>
                <a:lnTo>
                  <a:pt x="2700" y="498"/>
                </a:lnTo>
                <a:lnTo>
                  <a:pt x="2701" y="495"/>
                </a:lnTo>
                <a:lnTo>
                  <a:pt x="2701" y="496"/>
                </a:lnTo>
                <a:lnTo>
                  <a:pt x="2702" y="496"/>
                </a:lnTo>
                <a:lnTo>
                  <a:pt x="2702" y="424"/>
                </a:lnTo>
                <a:lnTo>
                  <a:pt x="2702" y="491"/>
                </a:lnTo>
                <a:lnTo>
                  <a:pt x="2703" y="491"/>
                </a:lnTo>
                <a:lnTo>
                  <a:pt x="2703" y="467"/>
                </a:lnTo>
                <a:lnTo>
                  <a:pt x="2704" y="496"/>
                </a:lnTo>
                <a:lnTo>
                  <a:pt x="2704" y="491"/>
                </a:lnTo>
                <a:lnTo>
                  <a:pt x="2704" y="492"/>
                </a:lnTo>
                <a:lnTo>
                  <a:pt x="2704" y="492"/>
                </a:lnTo>
                <a:lnTo>
                  <a:pt x="2705" y="498"/>
                </a:lnTo>
                <a:lnTo>
                  <a:pt x="2705" y="498"/>
                </a:lnTo>
                <a:lnTo>
                  <a:pt x="2705" y="498"/>
                </a:lnTo>
                <a:lnTo>
                  <a:pt x="2705" y="495"/>
                </a:lnTo>
                <a:lnTo>
                  <a:pt x="2706" y="497"/>
                </a:lnTo>
                <a:lnTo>
                  <a:pt x="2706" y="497"/>
                </a:lnTo>
                <a:lnTo>
                  <a:pt x="2707" y="498"/>
                </a:lnTo>
                <a:lnTo>
                  <a:pt x="2707" y="495"/>
                </a:lnTo>
                <a:lnTo>
                  <a:pt x="2707" y="498"/>
                </a:lnTo>
                <a:lnTo>
                  <a:pt x="2707" y="498"/>
                </a:lnTo>
                <a:lnTo>
                  <a:pt x="2707" y="498"/>
                </a:lnTo>
                <a:lnTo>
                  <a:pt x="2708" y="495"/>
                </a:lnTo>
                <a:lnTo>
                  <a:pt x="2708" y="497"/>
                </a:lnTo>
                <a:lnTo>
                  <a:pt x="2709" y="496"/>
                </a:lnTo>
                <a:lnTo>
                  <a:pt x="2709" y="499"/>
                </a:lnTo>
                <a:lnTo>
                  <a:pt x="2709" y="431"/>
                </a:lnTo>
                <a:lnTo>
                  <a:pt x="2709" y="496"/>
                </a:lnTo>
                <a:lnTo>
                  <a:pt x="2710" y="496"/>
                </a:lnTo>
                <a:lnTo>
                  <a:pt x="2710" y="472"/>
                </a:lnTo>
                <a:lnTo>
                  <a:pt x="2710" y="498"/>
                </a:lnTo>
                <a:lnTo>
                  <a:pt x="2711" y="498"/>
                </a:lnTo>
                <a:lnTo>
                  <a:pt x="2711" y="497"/>
                </a:lnTo>
                <a:lnTo>
                  <a:pt x="2711" y="498"/>
                </a:lnTo>
                <a:lnTo>
                  <a:pt x="2711" y="476"/>
                </a:lnTo>
                <a:lnTo>
                  <a:pt x="2712" y="492"/>
                </a:lnTo>
                <a:lnTo>
                  <a:pt x="2712" y="492"/>
                </a:lnTo>
                <a:lnTo>
                  <a:pt x="2712" y="495"/>
                </a:lnTo>
                <a:lnTo>
                  <a:pt x="2713" y="468"/>
                </a:lnTo>
                <a:lnTo>
                  <a:pt x="2713" y="492"/>
                </a:lnTo>
                <a:lnTo>
                  <a:pt x="2713" y="493"/>
                </a:lnTo>
                <a:lnTo>
                  <a:pt x="2714" y="465"/>
                </a:lnTo>
                <a:lnTo>
                  <a:pt x="2714" y="491"/>
                </a:lnTo>
                <a:lnTo>
                  <a:pt x="2714" y="491"/>
                </a:lnTo>
                <a:lnTo>
                  <a:pt x="2714" y="488"/>
                </a:lnTo>
                <a:lnTo>
                  <a:pt x="2715" y="494"/>
                </a:lnTo>
                <a:lnTo>
                  <a:pt x="2715" y="492"/>
                </a:lnTo>
                <a:lnTo>
                  <a:pt x="2715" y="492"/>
                </a:lnTo>
                <a:lnTo>
                  <a:pt x="2715" y="488"/>
                </a:lnTo>
                <a:lnTo>
                  <a:pt x="2716" y="497"/>
                </a:lnTo>
                <a:lnTo>
                  <a:pt x="2716" y="495"/>
                </a:lnTo>
                <a:lnTo>
                  <a:pt x="2717" y="495"/>
                </a:lnTo>
                <a:lnTo>
                  <a:pt x="2717" y="499"/>
                </a:lnTo>
                <a:lnTo>
                  <a:pt x="2717" y="498"/>
                </a:lnTo>
                <a:lnTo>
                  <a:pt x="2717" y="498"/>
                </a:lnTo>
                <a:lnTo>
                  <a:pt x="2718" y="499"/>
                </a:lnTo>
                <a:lnTo>
                  <a:pt x="2719" y="495"/>
                </a:lnTo>
                <a:lnTo>
                  <a:pt x="2719" y="495"/>
                </a:lnTo>
                <a:lnTo>
                  <a:pt x="2719" y="495"/>
                </a:lnTo>
                <a:lnTo>
                  <a:pt x="2719" y="496"/>
                </a:lnTo>
                <a:lnTo>
                  <a:pt x="2720" y="426"/>
                </a:lnTo>
                <a:lnTo>
                  <a:pt x="2720" y="433"/>
                </a:lnTo>
                <a:lnTo>
                  <a:pt x="2720" y="430"/>
                </a:lnTo>
                <a:lnTo>
                  <a:pt x="2720" y="497"/>
                </a:lnTo>
                <a:lnTo>
                  <a:pt x="2721" y="426"/>
                </a:lnTo>
                <a:lnTo>
                  <a:pt x="2721" y="464"/>
                </a:lnTo>
                <a:lnTo>
                  <a:pt x="2721" y="440"/>
                </a:lnTo>
                <a:lnTo>
                  <a:pt x="2721" y="499"/>
                </a:lnTo>
                <a:lnTo>
                  <a:pt x="2722" y="466"/>
                </a:lnTo>
                <a:lnTo>
                  <a:pt x="2722" y="465"/>
                </a:lnTo>
                <a:lnTo>
                  <a:pt x="2722" y="436"/>
                </a:lnTo>
                <a:lnTo>
                  <a:pt x="2723" y="498"/>
                </a:lnTo>
                <a:lnTo>
                  <a:pt x="2723" y="494"/>
                </a:lnTo>
                <a:lnTo>
                  <a:pt x="2723" y="495"/>
                </a:lnTo>
                <a:lnTo>
                  <a:pt x="2723" y="496"/>
                </a:lnTo>
                <a:lnTo>
                  <a:pt x="2723" y="415"/>
                </a:lnTo>
                <a:lnTo>
                  <a:pt x="2724" y="494"/>
                </a:lnTo>
                <a:lnTo>
                  <a:pt x="2725" y="491"/>
                </a:lnTo>
                <a:lnTo>
                  <a:pt x="2725" y="424"/>
                </a:lnTo>
                <a:lnTo>
                  <a:pt x="2725" y="494"/>
                </a:lnTo>
                <a:lnTo>
                  <a:pt x="2725" y="494"/>
                </a:lnTo>
                <a:lnTo>
                  <a:pt x="2725" y="494"/>
                </a:lnTo>
                <a:lnTo>
                  <a:pt x="2726" y="489"/>
                </a:lnTo>
                <a:lnTo>
                  <a:pt x="2726" y="497"/>
                </a:lnTo>
                <a:lnTo>
                  <a:pt x="2727" y="496"/>
                </a:lnTo>
                <a:lnTo>
                  <a:pt x="2727" y="496"/>
                </a:lnTo>
                <a:lnTo>
                  <a:pt x="2727" y="495"/>
                </a:lnTo>
                <a:lnTo>
                  <a:pt x="2727" y="498"/>
                </a:lnTo>
                <a:lnTo>
                  <a:pt x="2728" y="498"/>
                </a:lnTo>
                <a:lnTo>
                  <a:pt x="2728" y="498"/>
                </a:lnTo>
                <a:lnTo>
                  <a:pt x="2729" y="495"/>
                </a:lnTo>
                <a:lnTo>
                  <a:pt x="2729" y="498"/>
                </a:lnTo>
                <a:lnTo>
                  <a:pt x="2729" y="496"/>
                </a:lnTo>
                <a:lnTo>
                  <a:pt x="2729" y="497"/>
                </a:lnTo>
                <a:lnTo>
                  <a:pt x="2729" y="498"/>
                </a:lnTo>
                <a:lnTo>
                  <a:pt x="2730" y="495"/>
                </a:lnTo>
                <a:lnTo>
                  <a:pt x="2730" y="498"/>
                </a:lnTo>
                <a:lnTo>
                  <a:pt x="2730" y="498"/>
                </a:lnTo>
                <a:lnTo>
                  <a:pt x="2730" y="499"/>
                </a:lnTo>
                <a:lnTo>
                  <a:pt x="2731" y="472"/>
                </a:lnTo>
                <a:lnTo>
                  <a:pt x="2731" y="496"/>
                </a:lnTo>
                <a:lnTo>
                  <a:pt x="2731" y="495"/>
                </a:lnTo>
                <a:lnTo>
                  <a:pt x="2732" y="438"/>
                </a:lnTo>
                <a:lnTo>
                  <a:pt x="2732" y="497"/>
                </a:lnTo>
                <a:lnTo>
                  <a:pt x="2732" y="494"/>
                </a:lnTo>
                <a:lnTo>
                  <a:pt x="2733" y="496"/>
                </a:lnTo>
                <a:lnTo>
                  <a:pt x="2733" y="463"/>
                </a:lnTo>
                <a:lnTo>
                  <a:pt x="2733" y="498"/>
                </a:lnTo>
                <a:lnTo>
                  <a:pt x="2734" y="498"/>
                </a:lnTo>
                <a:lnTo>
                  <a:pt x="2734" y="498"/>
                </a:lnTo>
                <a:lnTo>
                  <a:pt x="2734" y="476"/>
                </a:lnTo>
                <a:lnTo>
                  <a:pt x="2735" y="497"/>
                </a:lnTo>
                <a:lnTo>
                  <a:pt x="2735" y="496"/>
                </a:lnTo>
                <a:lnTo>
                  <a:pt x="2735" y="493"/>
                </a:lnTo>
                <a:lnTo>
                  <a:pt x="2735" y="498"/>
                </a:lnTo>
                <a:lnTo>
                  <a:pt x="2736" y="493"/>
                </a:lnTo>
                <a:lnTo>
                  <a:pt x="2736" y="493"/>
                </a:lnTo>
                <a:lnTo>
                  <a:pt x="2737" y="468"/>
                </a:lnTo>
                <a:lnTo>
                  <a:pt x="2737" y="497"/>
                </a:lnTo>
                <a:lnTo>
                  <a:pt x="2737" y="495"/>
                </a:lnTo>
                <a:lnTo>
                  <a:pt x="2737" y="497"/>
                </a:lnTo>
                <a:lnTo>
                  <a:pt x="2737" y="493"/>
                </a:lnTo>
                <a:lnTo>
                  <a:pt x="2738" y="498"/>
                </a:lnTo>
                <a:lnTo>
                  <a:pt x="2738" y="498"/>
                </a:lnTo>
                <a:lnTo>
                  <a:pt x="2739" y="495"/>
                </a:lnTo>
                <a:lnTo>
                  <a:pt x="2739" y="499"/>
                </a:lnTo>
                <a:lnTo>
                  <a:pt x="2739" y="498"/>
                </a:lnTo>
                <a:lnTo>
                  <a:pt x="2739" y="498"/>
                </a:lnTo>
                <a:lnTo>
                  <a:pt x="2740" y="495"/>
                </a:lnTo>
                <a:lnTo>
                  <a:pt x="2740" y="499"/>
                </a:lnTo>
                <a:lnTo>
                  <a:pt x="2740" y="497"/>
                </a:lnTo>
                <a:lnTo>
                  <a:pt x="2741" y="499"/>
                </a:lnTo>
                <a:lnTo>
                  <a:pt x="2741" y="469"/>
                </a:lnTo>
                <a:lnTo>
                  <a:pt x="2741" y="496"/>
                </a:lnTo>
                <a:lnTo>
                  <a:pt x="2742" y="497"/>
                </a:lnTo>
                <a:lnTo>
                  <a:pt x="2742" y="498"/>
                </a:lnTo>
                <a:lnTo>
                  <a:pt x="2743" y="492"/>
                </a:lnTo>
                <a:lnTo>
                  <a:pt x="2743" y="479"/>
                </a:lnTo>
                <a:lnTo>
                  <a:pt x="2743" y="477"/>
                </a:lnTo>
                <a:lnTo>
                  <a:pt x="2743" y="498"/>
                </a:lnTo>
                <a:lnTo>
                  <a:pt x="2744" y="497"/>
                </a:lnTo>
                <a:lnTo>
                  <a:pt x="2744" y="498"/>
                </a:lnTo>
                <a:lnTo>
                  <a:pt x="2744" y="498"/>
                </a:lnTo>
                <a:lnTo>
                  <a:pt x="2745" y="456"/>
                </a:lnTo>
                <a:lnTo>
                  <a:pt x="2745" y="459"/>
                </a:lnTo>
                <a:lnTo>
                  <a:pt x="2745" y="457"/>
                </a:lnTo>
                <a:lnTo>
                  <a:pt x="2746" y="495"/>
                </a:lnTo>
                <a:lnTo>
                  <a:pt x="2746" y="495"/>
                </a:lnTo>
                <a:lnTo>
                  <a:pt x="2746" y="494"/>
                </a:lnTo>
                <a:lnTo>
                  <a:pt x="2747" y="491"/>
                </a:lnTo>
                <a:lnTo>
                  <a:pt x="2747" y="499"/>
                </a:lnTo>
                <a:lnTo>
                  <a:pt x="2747" y="498"/>
                </a:lnTo>
                <a:lnTo>
                  <a:pt x="2747" y="498"/>
                </a:lnTo>
                <a:lnTo>
                  <a:pt x="2748" y="493"/>
                </a:lnTo>
                <a:lnTo>
                  <a:pt x="2748" y="498"/>
                </a:lnTo>
                <a:lnTo>
                  <a:pt x="2749" y="498"/>
                </a:lnTo>
                <a:lnTo>
                  <a:pt x="2749" y="499"/>
                </a:lnTo>
                <a:lnTo>
                  <a:pt x="2749" y="495"/>
                </a:lnTo>
                <a:lnTo>
                  <a:pt x="2749" y="497"/>
                </a:lnTo>
                <a:lnTo>
                  <a:pt x="2750" y="498"/>
                </a:lnTo>
                <a:lnTo>
                  <a:pt x="2750" y="498"/>
                </a:lnTo>
                <a:lnTo>
                  <a:pt x="2750" y="469"/>
                </a:lnTo>
                <a:lnTo>
                  <a:pt x="2751" y="492"/>
                </a:lnTo>
                <a:lnTo>
                  <a:pt x="2751" y="493"/>
                </a:lnTo>
                <a:lnTo>
                  <a:pt x="2751" y="498"/>
                </a:lnTo>
                <a:lnTo>
                  <a:pt x="2752" y="463"/>
                </a:lnTo>
                <a:lnTo>
                  <a:pt x="2752" y="493"/>
                </a:lnTo>
                <a:lnTo>
                  <a:pt x="2752" y="493"/>
                </a:lnTo>
                <a:lnTo>
                  <a:pt x="2752" y="498"/>
                </a:lnTo>
                <a:lnTo>
                  <a:pt x="2753" y="494"/>
                </a:lnTo>
                <a:lnTo>
                  <a:pt x="2753" y="494"/>
                </a:lnTo>
                <a:lnTo>
                  <a:pt x="2754" y="461"/>
                </a:lnTo>
                <a:lnTo>
                  <a:pt x="2754" y="498"/>
                </a:lnTo>
                <a:lnTo>
                  <a:pt x="2754" y="496"/>
                </a:lnTo>
                <a:lnTo>
                  <a:pt x="2754" y="497"/>
                </a:lnTo>
                <a:lnTo>
                  <a:pt x="2755" y="418"/>
                </a:lnTo>
                <a:lnTo>
                  <a:pt x="2755" y="426"/>
                </a:lnTo>
                <a:lnTo>
                  <a:pt x="2755" y="424"/>
                </a:lnTo>
                <a:lnTo>
                  <a:pt x="2756" y="495"/>
                </a:lnTo>
                <a:lnTo>
                  <a:pt x="2756" y="495"/>
                </a:lnTo>
                <a:lnTo>
                  <a:pt x="2756" y="492"/>
                </a:lnTo>
                <a:lnTo>
                  <a:pt x="2757" y="496"/>
                </a:lnTo>
                <a:lnTo>
                  <a:pt x="2757" y="449"/>
                </a:lnTo>
                <a:lnTo>
                  <a:pt x="2758" y="448"/>
                </a:lnTo>
                <a:lnTo>
                  <a:pt x="2758" y="423"/>
                </a:lnTo>
                <a:lnTo>
                  <a:pt x="2758" y="495"/>
                </a:lnTo>
                <a:lnTo>
                  <a:pt x="2759" y="494"/>
                </a:lnTo>
                <a:lnTo>
                  <a:pt x="2759" y="493"/>
                </a:lnTo>
                <a:lnTo>
                  <a:pt x="2760" y="492"/>
                </a:lnTo>
                <a:lnTo>
                  <a:pt x="2760" y="495"/>
                </a:lnTo>
                <a:lnTo>
                  <a:pt x="2760" y="494"/>
                </a:lnTo>
                <a:lnTo>
                  <a:pt x="2760" y="494"/>
                </a:lnTo>
                <a:lnTo>
                  <a:pt x="2760" y="499"/>
                </a:lnTo>
                <a:lnTo>
                  <a:pt x="2760" y="493"/>
                </a:lnTo>
                <a:lnTo>
                  <a:pt x="2761" y="495"/>
                </a:lnTo>
                <a:lnTo>
                  <a:pt x="2761" y="495"/>
                </a:lnTo>
                <a:lnTo>
                  <a:pt x="2762" y="498"/>
                </a:lnTo>
                <a:lnTo>
                  <a:pt x="2762" y="495"/>
                </a:lnTo>
                <a:lnTo>
                  <a:pt x="2762" y="498"/>
                </a:lnTo>
                <a:lnTo>
                  <a:pt x="2762" y="498"/>
                </a:lnTo>
                <a:lnTo>
                  <a:pt x="2762" y="498"/>
                </a:lnTo>
                <a:lnTo>
                  <a:pt x="2763" y="475"/>
                </a:lnTo>
                <a:lnTo>
                  <a:pt x="2763" y="497"/>
                </a:lnTo>
                <a:lnTo>
                  <a:pt x="2763" y="482"/>
                </a:lnTo>
                <a:lnTo>
                  <a:pt x="2763" y="452"/>
                </a:lnTo>
                <a:lnTo>
                  <a:pt x="2764" y="497"/>
                </a:lnTo>
                <a:lnTo>
                  <a:pt x="2764" y="496"/>
                </a:lnTo>
                <a:lnTo>
                  <a:pt x="2765" y="498"/>
                </a:lnTo>
                <a:lnTo>
                  <a:pt x="2765" y="443"/>
                </a:lnTo>
                <a:lnTo>
                  <a:pt x="2765" y="469"/>
                </a:lnTo>
                <a:lnTo>
                  <a:pt x="2766" y="469"/>
                </a:lnTo>
                <a:lnTo>
                  <a:pt x="2766" y="464"/>
                </a:lnTo>
                <a:lnTo>
                  <a:pt x="2767" y="497"/>
                </a:lnTo>
                <a:lnTo>
                  <a:pt x="2767" y="497"/>
                </a:lnTo>
                <a:lnTo>
                  <a:pt x="2767" y="496"/>
                </a:lnTo>
                <a:lnTo>
                  <a:pt x="2767" y="498"/>
                </a:lnTo>
                <a:lnTo>
                  <a:pt x="2767" y="492"/>
                </a:lnTo>
                <a:lnTo>
                  <a:pt x="2768" y="492"/>
                </a:lnTo>
                <a:lnTo>
                  <a:pt x="2768" y="492"/>
                </a:lnTo>
                <a:lnTo>
                  <a:pt x="2769" y="492"/>
                </a:lnTo>
                <a:lnTo>
                  <a:pt x="2769" y="492"/>
                </a:lnTo>
                <a:lnTo>
                  <a:pt x="2770" y="492"/>
                </a:lnTo>
                <a:lnTo>
                  <a:pt x="2770" y="492"/>
                </a:lnTo>
                <a:lnTo>
                  <a:pt x="2771" y="492"/>
                </a:lnTo>
                <a:lnTo>
                  <a:pt x="2771" y="492"/>
                </a:lnTo>
                <a:lnTo>
                  <a:pt x="2772" y="492"/>
                </a:lnTo>
                <a:lnTo>
                  <a:pt x="2773" y="492"/>
                </a:lnTo>
                <a:lnTo>
                  <a:pt x="2773" y="492"/>
                </a:lnTo>
                <a:lnTo>
                  <a:pt x="2774" y="492"/>
                </a:lnTo>
                <a:lnTo>
                  <a:pt x="2774" y="497"/>
                </a:lnTo>
                <a:lnTo>
                  <a:pt x="2774" y="473"/>
                </a:lnTo>
                <a:lnTo>
                  <a:pt x="2775" y="495"/>
                </a:lnTo>
                <a:lnTo>
                  <a:pt x="2775" y="495"/>
                </a:lnTo>
                <a:lnTo>
                  <a:pt x="2775" y="496"/>
                </a:lnTo>
                <a:lnTo>
                  <a:pt x="2776" y="496"/>
                </a:lnTo>
                <a:lnTo>
                  <a:pt x="2776" y="496"/>
                </a:lnTo>
                <a:lnTo>
                  <a:pt x="2777" y="496"/>
                </a:lnTo>
                <a:lnTo>
                  <a:pt x="2777" y="496"/>
                </a:lnTo>
                <a:lnTo>
                  <a:pt x="2778" y="496"/>
                </a:lnTo>
                <a:lnTo>
                  <a:pt x="2778" y="496"/>
                </a:lnTo>
                <a:lnTo>
                  <a:pt x="2779" y="496"/>
                </a:lnTo>
                <a:lnTo>
                  <a:pt x="2779" y="496"/>
                </a:lnTo>
                <a:lnTo>
                  <a:pt x="2779" y="463"/>
                </a:lnTo>
                <a:lnTo>
                  <a:pt x="2780" y="463"/>
                </a:lnTo>
                <a:lnTo>
                  <a:pt x="2781" y="463"/>
                </a:lnTo>
                <a:lnTo>
                  <a:pt x="2781" y="492"/>
                </a:lnTo>
                <a:lnTo>
                  <a:pt x="2781" y="492"/>
                </a:lnTo>
                <a:lnTo>
                  <a:pt x="2782" y="492"/>
                </a:lnTo>
                <a:lnTo>
                  <a:pt x="2783" y="492"/>
                </a:lnTo>
                <a:lnTo>
                  <a:pt x="2783" y="492"/>
                </a:lnTo>
                <a:lnTo>
                  <a:pt x="2784" y="492"/>
                </a:lnTo>
                <a:lnTo>
                  <a:pt x="2784" y="492"/>
                </a:lnTo>
                <a:lnTo>
                  <a:pt x="2785" y="492"/>
                </a:lnTo>
                <a:lnTo>
                  <a:pt x="2785" y="492"/>
                </a:lnTo>
                <a:lnTo>
                  <a:pt x="2786" y="492"/>
                </a:lnTo>
                <a:lnTo>
                  <a:pt x="2786" y="492"/>
                </a:lnTo>
                <a:lnTo>
                  <a:pt x="2787" y="492"/>
                </a:lnTo>
                <a:lnTo>
                  <a:pt x="2788" y="492"/>
                </a:lnTo>
                <a:lnTo>
                  <a:pt x="2788" y="498"/>
                </a:lnTo>
                <a:lnTo>
                  <a:pt x="2788" y="498"/>
                </a:lnTo>
                <a:lnTo>
                  <a:pt x="2789" y="498"/>
                </a:lnTo>
                <a:lnTo>
                  <a:pt x="2789" y="496"/>
                </a:lnTo>
                <a:lnTo>
                  <a:pt x="2790" y="496"/>
                </a:lnTo>
                <a:lnTo>
                  <a:pt x="2790" y="496"/>
                </a:lnTo>
                <a:lnTo>
                  <a:pt x="2790" y="495"/>
                </a:lnTo>
                <a:lnTo>
                  <a:pt x="2791" y="495"/>
                </a:lnTo>
                <a:lnTo>
                  <a:pt x="2791" y="495"/>
                </a:lnTo>
                <a:lnTo>
                  <a:pt x="2791" y="495"/>
                </a:lnTo>
                <a:lnTo>
                  <a:pt x="2792" y="495"/>
                </a:lnTo>
                <a:lnTo>
                  <a:pt x="2792" y="495"/>
                </a:lnTo>
                <a:lnTo>
                  <a:pt x="2793" y="497"/>
                </a:lnTo>
                <a:lnTo>
                  <a:pt x="2793" y="497"/>
                </a:lnTo>
                <a:lnTo>
                  <a:pt x="2793" y="497"/>
                </a:lnTo>
                <a:lnTo>
                  <a:pt x="2794" y="497"/>
                </a:lnTo>
                <a:lnTo>
                  <a:pt x="2794" y="497"/>
                </a:lnTo>
                <a:lnTo>
                  <a:pt x="2795" y="497"/>
                </a:lnTo>
                <a:lnTo>
                  <a:pt x="2795" y="497"/>
                </a:lnTo>
                <a:lnTo>
                  <a:pt x="2796" y="497"/>
                </a:lnTo>
                <a:lnTo>
                  <a:pt x="2797" y="497"/>
                </a:lnTo>
                <a:lnTo>
                  <a:pt x="2798" y="497"/>
                </a:lnTo>
                <a:lnTo>
                  <a:pt x="2798" y="497"/>
                </a:lnTo>
                <a:lnTo>
                  <a:pt x="2799" y="497"/>
                </a:lnTo>
                <a:lnTo>
                  <a:pt x="2799" y="497"/>
                </a:lnTo>
                <a:lnTo>
                  <a:pt x="2800" y="497"/>
                </a:lnTo>
                <a:lnTo>
                  <a:pt x="2800" y="497"/>
                </a:lnTo>
                <a:lnTo>
                  <a:pt x="2801" y="498"/>
                </a:lnTo>
                <a:lnTo>
                  <a:pt x="2801" y="498"/>
                </a:lnTo>
                <a:lnTo>
                  <a:pt x="2801" y="498"/>
                </a:lnTo>
                <a:lnTo>
                  <a:pt x="2802" y="478"/>
                </a:lnTo>
                <a:lnTo>
                  <a:pt x="2802" y="478"/>
                </a:lnTo>
                <a:lnTo>
                  <a:pt x="2802" y="478"/>
                </a:lnTo>
                <a:lnTo>
                  <a:pt x="2803" y="478"/>
                </a:lnTo>
                <a:lnTo>
                  <a:pt x="2803" y="478"/>
                </a:lnTo>
                <a:lnTo>
                  <a:pt x="2804" y="478"/>
                </a:lnTo>
                <a:lnTo>
                  <a:pt x="2805" y="478"/>
                </a:lnTo>
                <a:lnTo>
                  <a:pt x="2806" y="478"/>
                </a:lnTo>
                <a:lnTo>
                  <a:pt x="2806" y="478"/>
                </a:lnTo>
                <a:lnTo>
                  <a:pt x="2807" y="478"/>
                </a:lnTo>
                <a:lnTo>
                  <a:pt x="2807" y="478"/>
                </a:lnTo>
                <a:lnTo>
                  <a:pt x="2808" y="489"/>
                </a:lnTo>
                <a:lnTo>
                  <a:pt x="2808" y="489"/>
                </a:lnTo>
                <a:lnTo>
                  <a:pt x="2808" y="489"/>
                </a:lnTo>
                <a:lnTo>
                  <a:pt x="2809" y="489"/>
                </a:lnTo>
                <a:lnTo>
                  <a:pt x="2809" y="489"/>
                </a:lnTo>
                <a:lnTo>
                  <a:pt x="2810" y="489"/>
                </a:lnTo>
                <a:lnTo>
                  <a:pt x="2810" y="489"/>
                </a:lnTo>
                <a:lnTo>
                  <a:pt x="2811" y="489"/>
                </a:lnTo>
                <a:lnTo>
                  <a:pt x="2812" y="489"/>
                </a:lnTo>
                <a:lnTo>
                  <a:pt x="2812" y="489"/>
                </a:lnTo>
                <a:lnTo>
                  <a:pt x="2813" y="489"/>
                </a:lnTo>
                <a:lnTo>
                  <a:pt x="2814" y="489"/>
                </a:lnTo>
                <a:lnTo>
                  <a:pt x="2814" y="489"/>
                </a:lnTo>
                <a:lnTo>
                  <a:pt x="2815" y="497"/>
                </a:lnTo>
                <a:lnTo>
                  <a:pt x="2815" y="497"/>
                </a:lnTo>
                <a:lnTo>
                  <a:pt x="2815" y="497"/>
                </a:lnTo>
                <a:lnTo>
                  <a:pt x="2815" y="494"/>
                </a:lnTo>
                <a:lnTo>
                  <a:pt x="2816" y="494"/>
                </a:lnTo>
                <a:lnTo>
                  <a:pt x="2816" y="494"/>
                </a:lnTo>
                <a:lnTo>
                  <a:pt x="2817" y="497"/>
                </a:lnTo>
                <a:lnTo>
                  <a:pt x="2817" y="453"/>
                </a:lnTo>
                <a:lnTo>
                  <a:pt x="2817" y="454"/>
                </a:lnTo>
                <a:lnTo>
                  <a:pt x="2818" y="422"/>
                </a:lnTo>
                <a:lnTo>
                  <a:pt x="2818" y="495"/>
                </a:lnTo>
                <a:lnTo>
                  <a:pt x="2818" y="491"/>
                </a:lnTo>
                <a:lnTo>
                  <a:pt x="2818" y="494"/>
                </a:lnTo>
                <a:lnTo>
                  <a:pt x="2819" y="498"/>
                </a:lnTo>
                <a:lnTo>
                  <a:pt x="2819" y="457"/>
                </a:lnTo>
                <a:lnTo>
                  <a:pt x="2820" y="458"/>
                </a:lnTo>
                <a:lnTo>
                  <a:pt x="2820" y="454"/>
                </a:lnTo>
                <a:lnTo>
                  <a:pt x="2820" y="496"/>
                </a:lnTo>
                <a:lnTo>
                  <a:pt x="2820" y="495"/>
                </a:lnTo>
                <a:lnTo>
                  <a:pt x="2820" y="495"/>
                </a:lnTo>
                <a:lnTo>
                  <a:pt x="2821" y="435"/>
                </a:lnTo>
                <a:lnTo>
                  <a:pt x="2821" y="498"/>
                </a:lnTo>
                <a:lnTo>
                  <a:pt x="2822" y="498"/>
                </a:lnTo>
                <a:lnTo>
                  <a:pt x="2822" y="498"/>
                </a:lnTo>
                <a:lnTo>
                  <a:pt x="2822" y="478"/>
                </a:lnTo>
                <a:lnTo>
                  <a:pt x="2823" y="496"/>
                </a:lnTo>
                <a:lnTo>
                  <a:pt x="2823" y="494"/>
                </a:lnTo>
                <a:lnTo>
                  <a:pt x="2823" y="496"/>
                </a:lnTo>
                <a:lnTo>
                  <a:pt x="2824" y="443"/>
                </a:lnTo>
                <a:lnTo>
                  <a:pt x="2824" y="494"/>
                </a:lnTo>
                <a:lnTo>
                  <a:pt x="2824" y="494"/>
                </a:lnTo>
                <a:lnTo>
                  <a:pt x="2824" y="430"/>
                </a:lnTo>
                <a:lnTo>
                  <a:pt x="2825" y="499"/>
                </a:lnTo>
                <a:lnTo>
                  <a:pt x="2825" y="498"/>
                </a:lnTo>
                <a:lnTo>
                  <a:pt x="2825" y="498"/>
                </a:lnTo>
                <a:lnTo>
                  <a:pt x="2826" y="499"/>
                </a:lnTo>
                <a:lnTo>
                  <a:pt x="2826" y="494"/>
                </a:lnTo>
                <a:lnTo>
                  <a:pt x="2826" y="498"/>
                </a:lnTo>
                <a:lnTo>
                  <a:pt x="2826" y="498"/>
                </a:lnTo>
                <a:lnTo>
                  <a:pt x="2827" y="493"/>
                </a:lnTo>
                <a:lnTo>
                  <a:pt x="2827" y="497"/>
                </a:lnTo>
                <a:lnTo>
                  <a:pt x="2828" y="496"/>
                </a:lnTo>
                <a:lnTo>
                  <a:pt x="2828" y="495"/>
                </a:lnTo>
                <a:lnTo>
                  <a:pt x="2828" y="498"/>
                </a:lnTo>
                <a:lnTo>
                  <a:pt x="2828" y="497"/>
                </a:lnTo>
                <a:lnTo>
                  <a:pt x="2828" y="497"/>
                </a:lnTo>
                <a:lnTo>
                  <a:pt x="2829" y="498"/>
                </a:lnTo>
                <a:lnTo>
                  <a:pt x="2829" y="474"/>
                </a:lnTo>
                <a:lnTo>
                  <a:pt x="2830" y="495"/>
                </a:lnTo>
                <a:lnTo>
                  <a:pt x="2830" y="495"/>
                </a:lnTo>
                <a:lnTo>
                  <a:pt x="2830" y="498"/>
                </a:lnTo>
                <a:lnTo>
                  <a:pt x="2830" y="459"/>
                </a:lnTo>
                <a:lnTo>
                  <a:pt x="2831" y="487"/>
                </a:lnTo>
                <a:lnTo>
                  <a:pt x="2831" y="493"/>
                </a:lnTo>
                <a:lnTo>
                  <a:pt x="2832" y="461"/>
                </a:lnTo>
                <a:lnTo>
                  <a:pt x="2832" y="496"/>
                </a:lnTo>
                <a:lnTo>
                  <a:pt x="2832" y="496"/>
                </a:lnTo>
                <a:lnTo>
                  <a:pt x="2832" y="496"/>
                </a:lnTo>
                <a:lnTo>
                  <a:pt x="2833" y="498"/>
                </a:lnTo>
                <a:lnTo>
                  <a:pt x="2833" y="476"/>
                </a:lnTo>
                <a:lnTo>
                  <a:pt x="2833" y="496"/>
                </a:lnTo>
                <a:lnTo>
                  <a:pt x="2833" y="496"/>
                </a:lnTo>
                <a:lnTo>
                  <a:pt x="2834" y="497"/>
                </a:lnTo>
                <a:lnTo>
                  <a:pt x="2834" y="459"/>
                </a:lnTo>
                <a:lnTo>
                  <a:pt x="2834" y="494"/>
                </a:lnTo>
                <a:lnTo>
                  <a:pt x="2834" y="495"/>
                </a:lnTo>
                <a:lnTo>
                  <a:pt x="2835" y="255"/>
                </a:lnTo>
                <a:lnTo>
                  <a:pt x="2835" y="498"/>
                </a:lnTo>
                <a:lnTo>
                  <a:pt x="2835" y="493"/>
                </a:lnTo>
                <a:lnTo>
                  <a:pt x="2836" y="493"/>
                </a:lnTo>
                <a:lnTo>
                  <a:pt x="2836" y="497"/>
                </a:lnTo>
                <a:lnTo>
                  <a:pt x="2836" y="465"/>
                </a:lnTo>
                <a:lnTo>
                  <a:pt x="2836" y="492"/>
                </a:lnTo>
                <a:lnTo>
                  <a:pt x="2836" y="491"/>
                </a:lnTo>
                <a:lnTo>
                  <a:pt x="2837" y="454"/>
                </a:lnTo>
                <a:lnTo>
                  <a:pt x="2838" y="497"/>
                </a:lnTo>
                <a:lnTo>
                  <a:pt x="2838" y="472"/>
                </a:lnTo>
                <a:lnTo>
                  <a:pt x="2838" y="497"/>
                </a:lnTo>
                <a:lnTo>
                  <a:pt x="2839" y="493"/>
                </a:lnTo>
                <a:lnTo>
                  <a:pt x="2839" y="492"/>
                </a:lnTo>
                <a:lnTo>
                  <a:pt x="2839" y="491"/>
                </a:lnTo>
                <a:lnTo>
                  <a:pt x="2840" y="498"/>
                </a:lnTo>
                <a:lnTo>
                  <a:pt x="2840" y="496"/>
                </a:lnTo>
                <a:lnTo>
                  <a:pt x="2840" y="495"/>
                </a:lnTo>
                <a:lnTo>
                  <a:pt x="2841" y="498"/>
                </a:lnTo>
                <a:lnTo>
                  <a:pt x="2841" y="497"/>
                </a:lnTo>
                <a:lnTo>
                  <a:pt x="2841" y="497"/>
                </a:lnTo>
                <a:lnTo>
                  <a:pt x="2841" y="496"/>
                </a:lnTo>
                <a:lnTo>
                  <a:pt x="2842" y="498"/>
                </a:lnTo>
                <a:lnTo>
                  <a:pt x="2842" y="498"/>
                </a:lnTo>
                <a:lnTo>
                  <a:pt x="2842" y="498"/>
                </a:lnTo>
                <a:lnTo>
                  <a:pt x="2842" y="495"/>
                </a:lnTo>
                <a:lnTo>
                  <a:pt x="2843" y="498"/>
                </a:lnTo>
                <a:lnTo>
                  <a:pt x="2843" y="497"/>
                </a:lnTo>
                <a:lnTo>
                  <a:pt x="2844" y="497"/>
                </a:lnTo>
                <a:lnTo>
                  <a:pt x="2844" y="469"/>
                </a:lnTo>
                <a:lnTo>
                  <a:pt x="2844" y="499"/>
                </a:lnTo>
                <a:lnTo>
                  <a:pt x="2844" y="498"/>
                </a:lnTo>
                <a:lnTo>
                  <a:pt x="2845" y="496"/>
                </a:lnTo>
                <a:lnTo>
                  <a:pt x="2845" y="494"/>
                </a:lnTo>
                <a:lnTo>
                  <a:pt x="2845" y="499"/>
                </a:lnTo>
                <a:lnTo>
                  <a:pt x="2846" y="498"/>
                </a:lnTo>
                <a:lnTo>
                  <a:pt x="2846" y="498"/>
                </a:lnTo>
                <a:lnTo>
                  <a:pt x="2847" y="498"/>
                </a:lnTo>
                <a:lnTo>
                  <a:pt x="2847" y="498"/>
                </a:lnTo>
                <a:lnTo>
                  <a:pt x="2847" y="499"/>
                </a:lnTo>
                <a:lnTo>
                  <a:pt x="2848" y="492"/>
                </a:lnTo>
                <a:lnTo>
                  <a:pt x="2848" y="496"/>
                </a:lnTo>
                <a:lnTo>
                  <a:pt x="2848" y="496"/>
                </a:lnTo>
                <a:lnTo>
                  <a:pt x="2848" y="494"/>
                </a:lnTo>
                <a:lnTo>
                  <a:pt x="2849" y="498"/>
                </a:lnTo>
                <a:lnTo>
                  <a:pt x="2849" y="496"/>
                </a:lnTo>
                <a:lnTo>
                  <a:pt x="2849" y="496"/>
                </a:lnTo>
                <a:lnTo>
                  <a:pt x="2850" y="496"/>
                </a:lnTo>
                <a:lnTo>
                  <a:pt x="2850" y="496"/>
                </a:lnTo>
                <a:lnTo>
                  <a:pt x="2851" y="496"/>
                </a:lnTo>
                <a:lnTo>
                  <a:pt x="2852" y="496"/>
                </a:lnTo>
                <a:lnTo>
                  <a:pt x="2852" y="498"/>
                </a:lnTo>
                <a:lnTo>
                  <a:pt x="2852" y="498"/>
                </a:lnTo>
                <a:lnTo>
                  <a:pt x="2853" y="498"/>
                </a:lnTo>
                <a:lnTo>
                  <a:pt x="2854" y="498"/>
                </a:lnTo>
                <a:lnTo>
                  <a:pt x="2854" y="498"/>
                </a:lnTo>
                <a:lnTo>
                  <a:pt x="2855" y="498"/>
                </a:lnTo>
                <a:lnTo>
                  <a:pt x="2855" y="498"/>
                </a:lnTo>
                <a:lnTo>
                  <a:pt x="2856" y="497"/>
                </a:lnTo>
                <a:lnTo>
                  <a:pt x="2856" y="498"/>
                </a:lnTo>
                <a:lnTo>
                  <a:pt x="2856" y="497"/>
                </a:lnTo>
                <a:lnTo>
                  <a:pt x="2856" y="497"/>
                </a:lnTo>
                <a:lnTo>
                  <a:pt x="2856" y="494"/>
                </a:lnTo>
                <a:lnTo>
                  <a:pt x="2856" y="499"/>
                </a:lnTo>
                <a:lnTo>
                  <a:pt x="2857" y="496"/>
                </a:lnTo>
                <a:lnTo>
                  <a:pt x="2857" y="496"/>
                </a:lnTo>
                <a:lnTo>
                  <a:pt x="2858" y="500"/>
                </a:lnTo>
                <a:lnTo>
                  <a:pt x="2858" y="494"/>
                </a:lnTo>
                <a:lnTo>
                  <a:pt x="2858" y="498"/>
                </a:lnTo>
                <a:lnTo>
                  <a:pt x="2858" y="498"/>
                </a:lnTo>
                <a:lnTo>
                  <a:pt x="2858" y="499"/>
                </a:lnTo>
                <a:lnTo>
                  <a:pt x="2859" y="496"/>
                </a:lnTo>
                <a:lnTo>
                  <a:pt x="2859" y="499"/>
                </a:lnTo>
                <a:lnTo>
                  <a:pt x="2859" y="499"/>
                </a:lnTo>
                <a:lnTo>
                  <a:pt x="2860" y="499"/>
                </a:lnTo>
                <a:lnTo>
                  <a:pt x="2860" y="496"/>
                </a:lnTo>
                <a:lnTo>
                  <a:pt x="2860" y="498"/>
                </a:lnTo>
                <a:lnTo>
                  <a:pt x="2861" y="498"/>
                </a:lnTo>
                <a:lnTo>
                  <a:pt x="2861" y="498"/>
                </a:lnTo>
                <a:lnTo>
                  <a:pt x="2862" y="498"/>
                </a:lnTo>
                <a:lnTo>
                  <a:pt x="2862" y="498"/>
                </a:lnTo>
                <a:lnTo>
                  <a:pt x="2863" y="497"/>
                </a:lnTo>
                <a:lnTo>
                  <a:pt x="2863" y="497"/>
                </a:lnTo>
                <a:lnTo>
                  <a:pt x="2863" y="497"/>
                </a:lnTo>
                <a:lnTo>
                  <a:pt x="2863" y="496"/>
                </a:lnTo>
                <a:lnTo>
                  <a:pt x="2864" y="498"/>
                </a:lnTo>
                <a:lnTo>
                  <a:pt x="2864" y="498"/>
                </a:lnTo>
                <a:lnTo>
                  <a:pt x="2864" y="498"/>
                </a:lnTo>
                <a:lnTo>
                  <a:pt x="2865" y="499"/>
                </a:lnTo>
                <a:lnTo>
                  <a:pt x="2865" y="495"/>
                </a:lnTo>
                <a:lnTo>
                  <a:pt x="2865" y="495"/>
                </a:lnTo>
                <a:lnTo>
                  <a:pt x="2866" y="499"/>
                </a:lnTo>
                <a:lnTo>
                  <a:pt x="2866" y="496"/>
                </a:lnTo>
                <a:lnTo>
                  <a:pt x="2867" y="494"/>
                </a:lnTo>
                <a:lnTo>
                  <a:pt x="2867" y="499"/>
                </a:lnTo>
                <a:lnTo>
                  <a:pt x="2867" y="494"/>
                </a:lnTo>
                <a:lnTo>
                  <a:pt x="2867" y="494"/>
                </a:lnTo>
                <a:lnTo>
                  <a:pt x="2869" y="499"/>
                </a:lnTo>
                <a:lnTo>
                  <a:pt x="2869" y="495"/>
                </a:lnTo>
                <a:lnTo>
                  <a:pt x="2869" y="496"/>
                </a:lnTo>
                <a:lnTo>
                  <a:pt x="2869" y="494"/>
                </a:lnTo>
                <a:lnTo>
                  <a:pt x="2869" y="499"/>
                </a:lnTo>
                <a:lnTo>
                  <a:pt x="2870" y="498"/>
                </a:lnTo>
                <a:lnTo>
                  <a:pt x="2870" y="498"/>
                </a:lnTo>
                <a:lnTo>
                  <a:pt x="2870" y="494"/>
                </a:lnTo>
                <a:lnTo>
                  <a:pt x="2870" y="499"/>
                </a:lnTo>
                <a:lnTo>
                  <a:pt x="2871" y="498"/>
                </a:lnTo>
                <a:lnTo>
                  <a:pt x="2871" y="498"/>
                </a:lnTo>
                <a:lnTo>
                  <a:pt x="2871" y="499"/>
                </a:lnTo>
                <a:lnTo>
                  <a:pt x="2872" y="494"/>
                </a:lnTo>
                <a:lnTo>
                  <a:pt x="2872" y="496"/>
                </a:lnTo>
                <a:lnTo>
                  <a:pt x="2872" y="496"/>
                </a:lnTo>
                <a:lnTo>
                  <a:pt x="2872" y="499"/>
                </a:lnTo>
                <a:lnTo>
                  <a:pt x="2873" y="494"/>
                </a:lnTo>
                <a:lnTo>
                  <a:pt x="2873" y="499"/>
                </a:lnTo>
                <a:lnTo>
                  <a:pt x="2873" y="499"/>
                </a:lnTo>
                <a:lnTo>
                  <a:pt x="2874" y="494"/>
                </a:lnTo>
                <a:lnTo>
                  <a:pt x="2874" y="499"/>
                </a:lnTo>
                <a:lnTo>
                  <a:pt x="2875" y="499"/>
                </a:lnTo>
                <a:lnTo>
                  <a:pt x="2875" y="499"/>
                </a:lnTo>
                <a:lnTo>
                  <a:pt x="2875" y="493"/>
                </a:lnTo>
                <a:lnTo>
                  <a:pt x="2875" y="495"/>
                </a:lnTo>
                <a:lnTo>
                  <a:pt x="2876" y="497"/>
                </a:lnTo>
                <a:lnTo>
                  <a:pt x="2876" y="499"/>
                </a:lnTo>
                <a:lnTo>
                  <a:pt x="2876" y="491"/>
                </a:lnTo>
                <a:lnTo>
                  <a:pt x="2877" y="494"/>
                </a:lnTo>
                <a:lnTo>
                  <a:pt x="2877" y="465"/>
                </a:lnTo>
                <a:lnTo>
                  <a:pt x="2877" y="460"/>
                </a:lnTo>
                <a:lnTo>
                  <a:pt x="2878" y="494"/>
                </a:lnTo>
                <a:lnTo>
                  <a:pt x="2878" y="494"/>
                </a:lnTo>
                <a:lnTo>
                  <a:pt x="2878" y="494"/>
                </a:lnTo>
                <a:lnTo>
                  <a:pt x="2878" y="451"/>
                </a:lnTo>
                <a:lnTo>
                  <a:pt x="2879" y="496"/>
                </a:lnTo>
                <a:lnTo>
                  <a:pt x="2879" y="496"/>
                </a:lnTo>
                <a:lnTo>
                  <a:pt x="2879" y="492"/>
                </a:lnTo>
                <a:lnTo>
                  <a:pt x="2879" y="498"/>
                </a:lnTo>
                <a:lnTo>
                  <a:pt x="2880" y="494"/>
                </a:lnTo>
                <a:lnTo>
                  <a:pt x="2880" y="494"/>
                </a:lnTo>
                <a:lnTo>
                  <a:pt x="2881" y="498"/>
                </a:lnTo>
                <a:lnTo>
                  <a:pt x="2881" y="488"/>
                </a:lnTo>
                <a:lnTo>
                  <a:pt x="2881" y="489"/>
                </a:lnTo>
                <a:lnTo>
                  <a:pt x="2881" y="489"/>
                </a:lnTo>
                <a:lnTo>
                  <a:pt x="2881" y="492"/>
                </a:lnTo>
                <a:lnTo>
                  <a:pt x="2882" y="488"/>
                </a:lnTo>
                <a:lnTo>
                  <a:pt x="2882" y="492"/>
                </a:lnTo>
                <a:lnTo>
                  <a:pt x="2883" y="492"/>
                </a:lnTo>
                <a:lnTo>
                  <a:pt x="2883" y="434"/>
                </a:lnTo>
                <a:lnTo>
                  <a:pt x="2883" y="490"/>
                </a:lnTo>
                <a:lnTo>
                  <a:pt x="2884" y="490"/>
                </a:lnTo>
                <a:lnTo>
                  <a:pt x="2884" y="490"/>
                </a:lnTo>
                <a:lnTo>
                  <a:pt x="2884" y="494"/>
                </a:lnTo>
                <a:lnTo>
                  <a:pt x="2885" y="493"/>
                </a:lnTo>
                <a:lnTo>
                  <a:pt x="2885" y="493"/>
                </a:lnTo>
                <a:lnTo>
                  <a:pt x="2885" y="494"/>
                </a:lnTo>
                <a:lnTo>
                  <a:pt x="2885" y="490"/>
                </a:lnTo>
                <a:lnTo>
                  <a:pt x="2886" y="494"/>
                </a:lnTo>
                <a:lnTo>
                  <a:pt x="2886" y="493"/>
                </a:lnTo>
                <a:lnTo>
                  <a:pt x="2886" y="483"/>
                </a:lnTo>
                <a:lnTo>
                  <a:pt x="2887" y="498"/>
                </a:lnTo>
                <a:lnTo>
                  <a:pt x="2887" y="497"/>
                </a:lnTo>
                <a:lnTo>
                  <a:pt x="2887" y="497"/>
                </a:lnTo>
                <a:lnTo>
                  <a:pt x="2887" y="493"/>
                </a:lnTo>
                <a:lnTo>
                  <a:pt x="2888" y="498"/>
                </a:lnTo>
                <a:lnTo>
                  <a:pt x="2888" y="495"/>
                </a:lnTo>
                <a:lnTo>
                  <a:pt x="2888" y="495"/>
                </a:lnTo>
                <a:lnTo>
                  <a:pt x="2888" y="493"/>
                </a:lnTo>
                <a:lnTo>
                  <a:pt x="2889" y="498"/>
                </a:lnTo>
                <a:lnTo>
                  <a:pt x="2889" y="497"/>
                </a:lnTo>
                <a:lnTo>
                  <a:pt x="2889" y="497"/>
                </a:lnTo>
                <a:lnTo>
                  <a:pt x="2890" y="494"/>
                </a:lnTo>
                <a:lnTo>
                  <a:pt x="2890" y="498"/>
                </a:lnTo>
                <a:lnTo>
                  <a:pt x="2890" y="498"/>
                </a:lnTo>
                <a:lnTo>
                  <a:pt x="2891" y="498"/>
                </a:lnTo>
                <a:lnTo>
                  <a:pt x="2891" y="498"/>
                </a:lnTo>
                <a:lnTo>
                  <a:pt x="2892" y="498"/>
                </a:lnTo>
                <a:lnTo>
                  <a:pt x="2893" y="498"/>
                </a:lnTo>
                <a:lnTo>
                  <a:pt x="2893" y="498"/>
                </a:lnTo>
                <a:lnTo>
                  <a:pt x="2893" y="493"/>
                </a:lnTo>
                <a:lnTo>
                  <a:pt x="2894" y="495"/>
                </a:lnTo>
                <a:lnTo>
                  <a:pt x="2894" y="494"/>
                </a:lnTo>
                <a:lnTo>
                  <a:pt x="2894" y="498"/>
                </a:lnTo>
                <a:lnTo>
                  <a:pt x="2895" y="494"/>
                </a:lnTo>
                <a:lnTo>
                  <a:pt x="2895" y="495"/>
                </a:lnTo>
                <a:lnTo>
                  <a:pt x="2895" y="495"/>
                </a:lnTo>
                <a:lnTo>
                  <a:pt x="2895" y="494"/>
                </a:lnTo>
                <a:lnTo>
                  <a:pt x="2896" y="498"/>
                </a:lnTo>
                <a:lnTo>
                  <a:pt x="2896" y="496"/>
                </a:lnTo>
                <a:lnTo>
                  <a:pt x="2896" y="495"/>
                </a:lnTo>
                <a:lnTo>
                  <a:pt x="2896" y="498"/>
                </a:lnTo>
                <a:lnTo>
                  <a:pt x="2897" y="494"/>
                </a:lnTo>
                <a:lnTo>
                  <a:pt x="2897" y="494"/>
                </a:lnTo>
                <a:lnTo>
                  <a:pt x="2898" y="498"/>
                </a:lnTo>
                <a:lnTo>
                  <a:pt x="2898" y="494"/>
                </a:lnTo>
                <a:lnTo>
                  <a:pt x="2898" y="494"/>
                </a:lnTo>
                <a:lnTo>
                  <a:pt x="2899" y="498"/>
                </a:lnTo>
                <a:lnTo>
                  <a:pt x="2899" y="497"/>
                </a:lnTo>
                <a:lnTo>
                  <a:pt x="2900" y="497"/>
                </a:lnTo>
                <a:lnTo>
                  <a:pt x="2900" y="494"/>
                </a:lnTo>
                <a:lnTo>
                  <a:pt x="2900" y="498"/>
                </a:lnTo>
                <a:lnTo>
                  <a:pt x="2901" y="497"/>
                </a:lnTo>
                <a:lnTo>
                  <a:pt x="2901" y="497"/>
                </a:lnTo>
                <a:lnTo>
                  <a:pt x="2901" y="498"/>
                </a:lnTo>
                <a:lnTo>
                  <a:pt x="2901" y="493"/>
                </a:lnTo>
                <a:lnTo>
                  <a:pt x="2902" y="498"/>
                </a:lnTo>
                <a:lnTo>
                  <a:pt x="2902" y="498"/>
                </a:lnTo>
                <a:lnTo>
                  <a:pt x="2903" y="255"/>
                </a:lnTo>
                <a:lnTo>
                  <a:pt x="2903" y="492"/>
                </a:lnTo>
                <a:lnTo>
                  <a:pt x="2903" y="494"/>
                </a:lnTo>
                <a:lnTo>
                  <a:pt x="2903" y="492"/>
                </a:lnTo>
                <a:lnTo>
                  <a:pt x="2903" y="495"/>
                </a:lnTo>
                <a:lnTo>
                  <a:pt x="2904" y="495"/>
                </a:lnTo>
                <a:lnTo>
                  <a:pt x="2904" y="495"/>
                </a:lnTo>
                <a:lnTo>
                  <a:pt x="2905" y="495"/>
                </a:lnTo>
                <a:lnTo>
                  <a:pt x="2905" y="495"/>
                </a:lnTo>
                <a:lnTo>
                  <a:pt x="2906" y="495"/>
                </a:lnTo>
                <a:lnTo>
                  <a:pt x="2906" y="495"/>
                </a:lnTo>
                <a:lnTo>
                  <a:pt x="2907" y="495"/>
                </a:lnTo>
                <a:lnTo>
                  <a:pt x="2908" y="495"/>
                </a:lnTo>
                <a:lnTo>
                  <a:pt x="2909" y="495"/>
                </a:lnTo>
                <a:lnTo>
                  <a:pt x="2909" y="495"/>
                </a:lnTo>
                <a:lnTo>
                  <a:pt x="2909" y="497"/>
                </a:lnTo>
                <a:lnTo>
                  <a:pt x="2910" y="490"/>
                </a:lnTo>
                <a:lnTo>
                  <a:pt x="2910" y="491"/>
                </a:lnTo>
                <a:lnTo>
                  <a:pt x="2910" y="491"/>
                </a:lnTo>
                <a:lnTo>
                  <a:pt x="2910" y="458"/>
                </a:lnTo>
                <a:lnTo>
                  <a:pt x="2911" y="496"/>
                </a:lnTo>
                <a:lnTo>
                  <a:pt x="2911" y="493"/>
                </a:lnTo>
                <a:lnTo>
                  <a:pt x="2911" y="494"/>
                </a:lnTo>
                <a:lnTo>
                  <a:pt x="2911" y="496"/>
                </a:lnTo>
                <a:lnTo>
                  <a:pt x="2912" y="493"/>
                </a:lnTo>
                <a:lnTo>
                  <a:pt x="2912" y="493"/>
                </a:lnTo>
                <a:lnTo>
                  <a:pt x="2912" y="493"/>
                </a:lnTo>
                <a:lnTo>
                  <a:pt x="2913" y="491"/>
                </a:lnTo>
                <a:lnTo>
                  <a:pt x="2913" y="496"/>
                </a:lnTo>
                <a:lnTo>
                  <a:pt x="2913" y="493"/>
                </a:lnTo>
                <a:lnTo>
                  <a:pt x="2913" y="493"/>
                </a:lnTo>
                <a:lnTo>
                  <a:pt x="2914" y="496"/>
                </a:lnTo>
                <a:lnTo>
                  <a:pt x="2914" y="495"/>
                </a:lnTo>
                <a:lnTo>
                  <a:pt x="2915" y="495"/>
                </a:lnTo>
                <a:lnTo>
                  <a:pt x="2915" y="496"/>
                </a:lnTo>
                <a:lnTo>
                  <a:pt x="2915" y="490"/>
                </a:lnTo>
                <a:lnTo>
                  <a:pt x="2915" y="492"/>
                </a:lnTo>
                <a:lnTo>
                  <a:pt x="2916" y="492"/>
                </a:lnTo>
                <a:lnTo>
                  <a:pt x="2916" y="490"/>
                </a:lnTo>
                <a:lnTo>
                  <a:pt x="2917" y="497"/>
                </a:lnTo>
                <a:lnTo>
                  <a:pt x="2917" y="495"/>
                </a:lnTo>
                <a:lnTo>
                  <a:pt x="2917" y="495"/>
                </a:lnTo>
                <a:lnTo>
                  <a:pt x="2917" y="497"/>
                </a:lnTo>
                <a:lnTo>
                  <a:pt x="2917" y="491"/>
                </a:lnTo>
                <a:lnTo>
                  <a:pt x="2918" y="495"/>
                </a:lnTo>
                <a:lnTo>
                  <a:pt x="2918" y="495"/>
                </a:lnTo>
                <a:lnTo>
                  <a:pt x="2918" y="496"/>
                </a:lnTo>
                <a:lnTo>
                  <a:pt x="2918" y="492"/>
                </a:lnTo>
                <a:lnTo>
                  <a:pt x="2919" y="495"/>
                </a:lnTo>
                <a:lnTo>
                  <a:pt x="2919" y="495"/>
                </a:lnTo>
                <a:lnTo>
                  <a:pt x="2919" y="74"/>
                </a:lnTo>
                <a:lnTo>
                  <a:pt x="2920" y="496"/>
                </a:lnTo>
                <a:lnTo>
                  <a:pt x="2920" y="494"/>
                </a:lnTo>
                <a:lnTo>
                  <a:pt x="2920" y="495"/>
                </a:lnTo>
                <a:lnTo>
                  <a:pt x="2921" y="496"/>
                </a:lnTo>
                <a:lnTo>
                  <a:pt x="2921" y="475"/>
                </a:lnTo>
                <a:lnTo>
                  <a:pt x="2921" y="495"/>
                </a:lnTo>
                <a:lnTo>
                  <a:pt x="2921" y="495"/>
                </a:lnTo>
                <a:lnTo>
                  <a:pt x="2921" y="495"/>
                </a:lnTo>
                <a:lnTo>
                  <a:pt x="2921" y="464"/>
                </a:lnTo>
                <a:lnTo>
                  <a:pt x="2922" y="491"/>
                </a:lnTo>
                <a:lnTo>
                  <a:pt x="2923" y="491"/>
                </a:lnTo>
                <a:lnTo>
                  <a:pt x="2923" y="492"/>
                </a:lnTo>
                <a:lnTo>
                  <a:pt x="2923" y="491"/>
                </a:lnTo>
                <a:lnTo>
                  <a:pt x="2923" y="491"/>
                </a:lnTo>
                <a:lnTo>
                  <a:pt x="2925" y="488"/>
                </a:lnTo>
                <a:lnTo>
                  <a:pt x="2925" y="488"/>
                </a:lnTo>
                <a:lnTo>
                  <a:pt x="2925" y="488"/>
                </a:lnTo>
                <a:lnTo>
                  <a:pt x="2925" y="490"/>
                </a:lnTo>
                <a:lnTo>
                  <a:pt x="2926" y="488"/>
                </a:lnTo>
                <a:lnTo>
                  <a:pt x="2926" y="489"/>
                </a:lnTo>
                <a:lnTo>
                  <a:pt x="2926" y="489"/>
                </a:lnTo>
                <a:lnTo>
                  <a:pt x="2926" y="486"/>
                </a:lnTo>
                <a:lnTo>
                  <a:pt x="2926" y="492"/>
                </a:lnTo>
                <a:lnTo>
                  <a:pt x="2927" y="489"/>
                </a:lnTo>
                <a:lnTo>
                  <a:pt x="2927" y="489"/>
                </a:lnTo>
                <a:lnTo>
                  <a:pt x="2927" y="492"/>
                </a:lnTo>
                <a:lnTo>
                  <a:pt x="2928" y="488"/>
                </a:lnTo>
                <a:lnTo>
                  <a:pt x="2928" y="489"/>
                </a:lnTo>
                <a:lnTo>
                  <a:pt x="2928" y="489"/>
                </a:lnTo>
                <a:lnTo>
                  <a:pt x="2928" y="493"/>
                </a:lnTo>
                <a:lnTo>
                  <a:pt x="2929" y="489"/>
                </a:lnTo>
                <a:lnTo>
                  <a:pt x="2929" y="490"/>
                </a:lnTo>
                <a:lnTo>
                  <a:pt x="2930" y="490"/>
                </a:lnTo>
                <a:lnTo>
                  <a:pt x="2930" y="493"/>
                </a:lnTo>
                <a:lnTo>
                  <a:pt x="2930" y="491"/>
                </a:lnTo>
                <a:lnTo>
                  <a:pt x="2931" y="492"/>
                </a:lnTo>
                <a:lnTo>
                  <a:pt x="2931" y="489"/>
                </a:lnTo>
                <a:lnTo>
                  <a:pt x="2931" y="493"/>
                </a:lnTo>
                <a:lnTo>
                  <a:pt x="2931" y="492"/>
                </a:lnTo>
                <a:lnTo>
                  <a:pt x="2931" y="492"/>
                </a:lnTo>
                <a:lnTo>
                  <a:pt x="2932" y="489"/>
                </a:lnTo>
                <a:lnTo>
                  <a:pt x="2932" y="497"/>
                </a:lnTo>
                <a:lnTo>
                  <a:pt x="2933" y="494"/>
                </a:lnTo>
                <a:lnTo>
                  <a:pt x="2933" y="494"/>
                </a:lnTo>
                <a:lnTo>
                  <a:pt x="2933" y="493"/>
                </a:lnTo>
                <a:lnTo>
                  <a:pt x="2934" y="497"/>
                </a:lnTo>
                <a:lnTo>
                  <a:pt x="2934" y="495"/>
                </a:lnTo>
                <a:lnTo>
                  <a:pt x="2934" y="494"/>
                </a:lnTo>
                <a:lnTo>
                  <a:pt x="2934" y="496"/>
                </a:lnTo>
                <a:lnTo>
                  <a:pt x="2935" y="439"/>
                </a:lnTo>
                <a:lnTo>
                  <a:pt x="2935" y="488"/>
                </a:lnTo>
                <a:lnTo>
                  <a:pt x="2935" y="485"/>
                </a:lnTo>
                <a:lnTo>
                  <a:pt x="2935" y="428"/>
                </a:lnTo>
                <a:lnTo>
                  <a:pt x="2936" y="495"/>
                </a:lnTo>
                <a:lnTo>
                  <a:pt x="2936" y="494"/>
                </a:lnTo>
                <a:lnTo>
                  <a:pt x="2936" y="493"/>
                </a:lnTo>
                <a:lnTo>
                  <a:pt x="2936" y="496"/>
                </a:lnTo>
                <a:lnTo>
                  <a:pt x="2937" y="492"/>
                </a:lnTo>
                <a:lnTo>
                  <a:pt x="2937" y="495"/>
                </a:lnTo>
                <a:lnTo>
                  <a:pt x="2937" y="495"/>
                </a:lnTo>
                <a:lnTo>
                  <a:pt x="2937" y="496"/>
                </a:lnTo>
                <a:lnTo>
                  <a:pt x="2938" y="374"/>
                </a:lnTo>
                <a:lnTo>
                  <a:pt x="2938" y="492"/>
                </a:lnTo>
                <a:lnTo>
                  <a:pt x="2939" y="492"/>
                </a:lnTo>
                <a:lnTo>
                  <a:pt x="2939" y="432"/>
                </a:lnTo>
                <a:lnTo>
                  <a:pt x="2939" y="494"/>
                </a:lnTo>
                <a:lnTo>
                  <a:pt x="2939" y="482"/>
                </a:lnTo>
                <a:lnTo>
                  <a:pt x="2939" y="489"/>
                </a:lnTo>
                <a:lnTo>
                  <a:pt x="2940" y="258"/>
                </a:lnTo>
                <a:lnTo>
                  <a:pt x="2940" y="498"/>
                </a:lnTo>
                <a:lnTo>
                  <a:pt x="2941" y="497"/>
                </a:lnTo>
                <a:lnTo>
                  <a:pt x="2941" y="497"/>
                </a:lnTo>
                <a:lnTo>
                  <a:pt x="2941" y="494"/>
                </a:lnTo>
                <a:lnTo>
                  <a:pt x="2942" y="500"/>
                </a:lnTo>
                <a:lnTo>
                  <a:pt x="2942" y="498"/>
                </a:lnTo>
                <a:lnTo>
                  <a:pt x="2942" y="498"/>
                </a:lnTo>
                <a:lnTo>
                  <a:pt x="2942" y="494"/>
                </a:lnTo>
                <a:lnTo>
                  <a:pt x="2943" y="498"/>
                </a:lnTo>
                <a:lnTo>
                  <a:pt x="2943" y="498"/>
                </a:lnTo>
                <a:lnTo>
                  <a:pt x="2943" y="498"/>
                </a:lnTo>
                <a:lnTo>
                  <a:pt x="2943" y="498"/>
                </a:lnTo>
                <a:lnTo>
                  <a:pt x="2943" y="494"/>
                </a:lnTo>
                <a:lnTo>
                  <a:pt x="2944" y="498"/>
                </a:lnTo>
                <a:lnTo>
                  <a:pt x="2944" y="497"/>
                </a:lnTo>
                <a:lnTo>
                  <a:pt x="2945" y="495"/>
                </a:lnTo>
                <a:lnTo>
                  <a:pt x="2945" y="498"/>
                </a:lnTo>
                <a:lnTo>
                  <a:pt x="2945" y="498"/>
                </a:lnTo>
                <a:lnTo>
                  <a:pt x="2945" y="498"/>
                </a:lnTo>
                <a:lnTo>
                  <a:pt x="2945" y="499"/>
                </a:lnTo>
                <a:lnTo>
                  <a:pt x="2946" y="495"/>
                </a:lnTo>
                <a:lnTo>
                  <a:pt x="2946" y="497"/>
                </a:lnTo>
                <a:lnTo>
                  <a:pt x="2947" y="497"/>
                </a:lnTo>
                <a:lnTo>
                  <a:pt x="2947" y="495"/>
                </a:lnTo>
                <a:lnTo>
                  <a:pt x="2947" y="498"/>
                </a:lnTo>
                <a:lnTo>
                  <a:pt x="2948" y="498"/>
                </a:lnTo>
                <a:lnTo>
                  <a:pt x="2948" y="498"/>
                </a:lnTo>
                <a:lnTo>
                  <a:pt x="2948" y="495"/>
                </a:lnTo>
                <a:lnTo>
                  <a:pt x="2948" y="498"/>
                </a:lnTo>
                <a:lnTo>
                  <a:pt x="2949" y="497"/>
                </a:lnTo>
                <a:lnTo>
                  <a:pt x="2949" y="497"/>
                </a:lnTo>
                <a:lnTo>
                  <a:pt x="2949" y="498"/>
                </a:lnTo>
                <a:lnTo>
                  <a:pt x="2949" y="495"/>
                </a:lnTo>
                <a:lnTo>
                  <a:pt x="2950" y="498"/>
                </a:lnTo>
                <a:lnTo>
                  <a:pt x="2950" y="498"/>
                </a:lnTo>
                <a:lnTo>
                  <a:pt x="2950" y="498"/>
                </a:lnTo>
                <a:lnTo>
                  <a:pt x="2951" y="495"/>
                </a:lnTo>
                <a:lnTo>
                  <a:pt x="2951" y="498"/>
                </a:lnTo>
                <a:lnTo>
                  <a:pt x="2951" y="498"/>
                </a:lnTo>
                <a:lnTo>
                  <a:pt x="2952" y="498"/>
                </a:lnTo>
                <a:lnTo>
                  <a:pt x="2952" y="494"/>
                </a:lnTo>
                <a:lnTo>
                  <a:pt x="2952" y="498"/>
                </a:lnTo>
                <a:lnTo>
                  <a:pt x="2952" y="498"/>
                </a:lnTo>
                <a:lnTo>
                  <a:pt x="2952" y="499"/>
                </a:lnTo>
                <a:lnTo>
                  <a:pt x="2953" y="495"/>
                </a:lnTo>
                <a:lnTo>
                  <a:pt x="2953" y="498"/>
                </a:lnTo>
                <a:lnTo>
                  <a:pt x="2954" y="498"/>
                </a:lnTo>
                <a:lnTo>
                  <a:pt x="2954" y="494"/>
                </a:lnTo>
                <a:lnTo>
                  <a:pt x="2954" y="498"/>
                </a:lnTo>
                <a:lnTo>
                  <a:pt x="2955" y="498"/>
                </a:lnTo>
                <a:lnTo>
                  <a:pt x="2955" y="494"/>
                </a:lnTo>
                <a:lnTo>
                  <a:pt x="2955" y="498"/>
                </a:lnTo>
                <a:lnTo>
                  <a:pt x="2956" y="498"/>
                </a:lnTo>
                <a:lnTo>
                  <a:pt x="2956" y="498"/>
                </a:lnTo>
                <a:lnTo>
                  <a:pt x="2956" y="495"/>
                </a:lnTo>
                <a:lnTo>
                  <a:pt x="2956" y="498"/>
                </a:lnTo>
                <a:lnTo>
                  <a:pt x="2957" y="497"/>
                </a:lnTo>
                <a:lnTo>
                  <a:pt x="2957" y="498"/>
                </a:lnTo>
                <a:lnTo>
                  <a:pt x="2958" y="498"/>
                </a:lnTo>
                <a:lnTo>
                  <a:pt x="2958" y="494"/>
                </a:lnTo>
                <a:lnTo>
                  <a:pt x="2958" y="497"/>
                </a:lnTo>
                <a:lnTo>
                  <a:pt x="2958" y="497"/>
                </a:lnTo>
                <a:lnTo>
                  <a:pt x="2959" y="498"/>
                </a:lnTo>
                <a:lnTo>
                  <a:pt x="2959" y="495"/>
                </a:lnTo>
                <a:lnTo>
                  <a:pt x="2959" y="498"/>
                </a:lnTo>
                <a:lnTo>
                  <a:pt x="2959" y="498"/>
                </a:lnTo>
                <a:lnTo>
                  <a:pt x="2959" y="498"/>
                </a:lnTo>
                <a:lnTo>
                  <a:pt x="2960" y="495"/>
                </a:lnTo>
                <a:lnTo>
                  <a:pt x="2960" y="498"/>
                </a:lnTo>
                <a:lnTo>
                  <a:pt x="2960" y="498"/>
                </a:lnTo>
                <a:lnTo>
                  <a:pt x="2961" y="494"/>
                </a:lnTo>
                <a:lnTo>
                  <a:pt x="2961" y="498"/>
                </a:lnTo>
                <a:lnTo>
                  <a:pt x="2962" y="497"/>
                </a:lnTo>
                <a:lnTo>
                  <a:pt x="2962" y="498"/>
                </a:lnTo>
                <a:lnTo>
                  <a:pt x="2962" y="495"/>
                </a:lnTo>
                <a:lnTo>
                  <a:pt x="2962" y="498"/>
                </a:lnTo>
                <a:lnTo>
                  <a:pt x="2962" y="498"/>
                </a:lnTo>
                <a:lnTo>
                  <a:pt x="2963" y="495"/>
                </a:lnTo>
                <a:lnTo>
                  <a:pt x="2964" y="499"/>
                </a:lnTo>
                <a:lnTo>
                  <a:pt x="2964" y="498"/>
                </a:lnTo>
                <a:lnTo>
                  <a:pt x="2964" y="495"/>
                </a:lnTo>
                <a:lnTo>
                  <a:pt x="2965" y="498"/>
                </a:lnTo>
                <a:lnTo>
                  <a:pt x="2965" y="497"/>
                </a:lnTo>
                <a:lnTo>
                  <a:pt x="2965" y="497"/>
                </a:lnTo>
                <a:lnTo>
                  <a:pt x="2965" y="498"/>
                </a:lnTo>
                <a:lnTo>
                  <a:pt x="2966" y="459"/>
                </a:lnTo>
                <a:lnTo>
                  <a:pt x="2966" y="459"/>
                </a:lnTo>
                <a:lnTo>
                  <a:pt x="2966" y="466"/>
                </a:lnTo>
                <a:lnTo>
                  <a:pt x="2966" y="461"/>
                </a:lnTo>
                <a:lnTo>
                  <a:pt x="2967" y="497"/>
                </a:lnTo>
                <a:lnTo>
                  <a:pt x="2967" y="495"/>
                </a:lnTo>
                <a:lnTo>
                  <a:pt x="2967" y="451"/>
                </a:lnTo>
                <a:lnTo>
                  <a:pt x="2967" y="424"/>
                </a:lnTo>
                <a:lnTo>
                  <a:pt x="2968" y="499"/>
                </a:lnTo>
                <a:lnTo>
                  <a:pt x="2968" y="499"/>
                </a:lnTo>
                <a:lnTo>
                  <a:pt x="2969" y="499"/>
                </a:lnTo>
                <a:lnTo>
                  <a:pt x="2969" y="495"/>
                </a:lnTo>
                <a:lnTo>
                  <a:pt x="2969" y="498"/>
                </a:lnTo>
                <a:lnTo>
                  <a:pt x="2970" y="497"/>
                </a:lnTo>
                <a:lnTo>
                  <a:pt x="2970" y="499"/>
                </a:lnTo>
                <a:lnTo>
                  <a:pt x="2970" y="488"/>
                </a:lnTo>
                <a:lnTo>
                  <a:pt x="2970" y="497"/>
                </a:lnTo>
                <a:lnTo>
                  <a:pt x="2970" y="495"/>
                </a:lnTo>
                <a:lnTo>
                  <a:pt x="2971" y="495"/>
                </a:lnTo>
                <a:lnTo>
                  <a:pt x="2971" y="499"/>
                </a:lnTo>
                <a:lnTo>
                  <a:pt x="2972" y="497"/>
                </a:lnTo>
                <a:lnTo>
                  <a:pt x="2972" y="497"/>
                </a:lnTo>
                <a:lnTo>
                  <a:pt x="2973" y="499"/>
                </a:lnTo>
                <a:lnTo>
                  <a:pt x="2973" y="475"/>
                </a:lnTo>
                <a:lnTo>
                  <a:pt x="2973" y="497"/>
                </a:lnTo>
                <a:lnTo>
                  <a:pt x="2973" y="497"/>
                </a:lnTo>
                <a:lnTo>
                  <a:pt x="2973" y="498"/>
                </a:lnTo>
                <a:lnTo>
                  <a:pt x="2974" y="343"/>
                </a:lnTo>
                <a:lnTo>
                  <a:pt x="2974" y="378"/>
                </a:lnTo>
                <a:lnTo>
                  <a:pt x="2974" y="360"/>
                </a:lnTo>
                <a:lnTo>
                  <a:pt x="2975" y="496"/>
                </a:lnTo>
                <a:lnTo>
                  <a:pt x="2975" y="496"/>
                </a:lnTo>
                <a:lnTo>
                  <a:pt x="2975" y="495"/>
                </a:lnTo>
                <a:lnTo>
                  <a:pt x="2976" y="496"/>
                </a:lnTo>
                <a:lnTo>
                  <a:pt x="2976" y="386"/>
                </a:lnTo>
                <a:lnTo>
                  <a:pt x="2976" y="489"/>
                </a:lnTo>
                <a:lnTo>
                  <a:pt x="2976" y="490"/>
                </a:lnTo>
                <a:lnTo>
                  <a:pt x="2977" y="451"/>
                </a:lnTo>
                <a:lnTo>
                  <a:pt x="2977" y="498"/>
                </a:lnTo>
                <a:lnTo>
                  <a:pt x="2977" y="496"/>
                </a:lnTo>
                <a:lnTo>
                  <a:pt x="2978" y="496"/>
                </a:lnTo>
                <a:lnTo>
                  <a:pt x="2978" y="461"/>
                </a:lnTo>
                <a:lnTo>
                  <a:pt x="2978" y="497"/>
                </a:lnTo>
                <a:lnTo>
                  <a:pt x="2978" y="497"/>
                </a:lnTo>
                <a:lnTo>
                  <a:pt x="2978" y="497"/>
                </a:lnTo>
                <a:lnTo>
                  <a:pt x="2979" y="463"/>
                </a:lnTo>
                <a:lnTo>
                  <a:pt x="2980" y="497"/>
                </a:lnTo>
                <a:lnTo>
                  <a:pt x="2980" y="497"/>
                </a:lnTo>
                <a:lnTo>
                  <a:pt x="2980" y="498"/>
                </a:lnTo>
                <a:lnTo>
                  <a:pt x="2980" y="463"/>
                </a:lnTo>
                <a:lnTo>
                  <a:pt x="2981" y="488"/>
                </a:lnTo>
                <a:lnTo>
                  <a:pt x="2981" y="488"/>
                </a:lnTo>
                <a:lnTo>
                  <a:pt x="2982" y="497"/>
                </a:lnTo>
                <a:lnTo>
                  <a:pt x="2982" y="496"/>
                </a:lnTo>
                <a:lnTo>
                  <a:pt x="2982" y="494"/>
                </a:lnTo>
                <a:lnTo>
                  <a:pt x="2982" y="497"/>
                </a:lnTo>
                <a:lnTo>
                  <a:pt x="2983" y="447"/>
                </a:lnTo>
                <a:lnTo>
                  <a:pt x="2983" y="449"/>
                </a:lnTo>
                <a:lnTo>
                  <a:pt x="2983" y="423"/>
                </a:lnTo>
                <a:lnTo>
                  <a:pt x="2984" y="498"/>
                </a:lnTo>
                <a:lnTo>
                  <a:pt x="2984" y="495"/>
                </a:lnTo>
                <a:lnTo>
                  <a:pt x="2984" y="497"/>
                </a:lnTo>
                <a:lnTo>
                  <a:pt x="2985" y="495"/>
                </a:lnTo>
                <a:lnTo>
                  <a:pt x="2985" y="499"/>
                </a:lnTo>
                <a:lnTo>
                  <a:pt x="2985" y="498"/>
                </a:lnTo>
                <a:lnTo>
                  <a:pt x="2986" y="497"/>
                </a:lnTo>
                <a:lnTo>
                  <a:pt x="2986" y="495"/>
                </a:lnTo>
                <a:lnTo>
                  <a:pt x="2986" y="499"/>
                </a:lnTo>
                <a:lnTo>
                  <a:pt x="2986" y="497"/>
                </a:lnTo>
                <a:lnTo>
                  <a:pt x="2987" y="497"/>
                </a:lnTo>
                <a:lnTo>
                  <a:pt x="2987" y="495"/>
                </a:lnTo>
                <a:lnTo>
                  <a:pt x="2988" y="499"/>
                </a:lnTo>
                <a:lnTo>
                  <a:pt x="2988" y="498"/>
                </a:lnTo>
                <a:lnTo>
                  <a:pt x="2988" y="498"/>
                </a:lnTo>
                <a:lnTo>
                  <a:pt x="2988" y="499"/>
                </a:lnTo>
                <a:lnTo>
                  <a:pt x="2989" y="473"/>
                </a:lnTo>
                <a:lnTo>
                  <a:pt x="2989" y="498"/>
                </a:lnTo>
                <a:lnTo>
                  <a:pt x="2989" y="497"/>
                </a:lnTo>
                <a:lnTo>
                  <a:pt x="2989" y="498"/>
                </a:lnTo>
                <a:lnTo>
                  <a:pt x="2989" y="388"/>
                </a:lnTo>
                <a:lnTo>
                  <a:pt x="2990" y="495"/>
                </a:lnTo>
                <a:lnTo>
                  <a:pt x="2990" y="494"/>
                </a:lnTo>
                <a:lnTo>
                  <a:pt x="2990" y="495"/>
                </a:lnTo>
                <a:lnTo>
                  <a:pt x="2990" y="399"/>
                </a:lnTo>
                <a:lnTo>
                  <a:pt x="2991" y="493"/>
                </a:lnTo>
                <a:lnTo>
                  <a:pt x="2991" y="494"/>
                </a:lnTo>
                <a:lnTo>
                  <a:pt x="2991" y="455"/>
                </a:lnTo>
                <a:lnTo>
                  <a:pt x="2992" y="497"/>
                </a:lnTo>
                <a:lnTo>
                  <a:pt x="2992" y="495"/>
                </a:lnTo>
                <a:lnTo>
                  <a:pt x="2992" y="496"/>
                </a:lnTo>
                <a:lnTo>
                  <a:pt x="2992" y="494"/>
                </a:lnTo>
                <a:lnTo>
                  <a:pt x="2993" y="498"/>
                </a:lnTo>
                <a:lnTo>
                  <a:pt x="2993" y="496"/>
                </a:lnTo>
                <a:lnTo>
                  <a:pt x="2994" y="495"/>
                </a:lnTo>
                <a:lnTo>
                  <a:pt x="2994" y="466"/>
                </a:lnTo>
                <a:lnTo>
                  <a:pt x="2994" y="498"/>
                </a:lnTo>
                <a:lnTo>
                  <a:pt x="2994" y="497"/>
                </a:lnTo>
                <a:lnTo>
                  <a:pt x="2995" y="496"/>
                </a:lnTo>
                <a:lnTo>
                  <a:pt x="2995" y="497"/>
                </a:lnTo>
                <a:lnTo>
                  <a:pt x="2995" y="457"/>
                </a:lnTo>
                <a:lnTo>
                  <a:pt x="2996" y="495"/>
                </a:lnTo>
                <a:lnTo>
                  <a:pt x="2996" y="494"/>
                </a:lnTo>
                <a:lnTo>
                  <a:pt x="2996" y="498"/>
                </a:lnTo>
                <a:lnTo>
                  <a:pt x="2997" y="494"/>
                </a:lnTo>
                <a:lnTo>
                  <a:pt x="2997" y="494"/>
                </a:lnTo>
                <a:lnTo>
                  <a:pt x="2997" y="498"/>
                </a:lnTo>
                <a:lnTo>
                  <a:pt x="2998" y="496"/>
                </a:lnTo>
                <a:lnTo>
                  <a:pt x="2998" y="496"/>
                </a:lnTo>
                <a:lnTo>
                  <a:pt x="2998" y="496"/>
                </a:lnTo>
                <a:lnTo>
                  <a:pt x="2998" y="467"/>
                </a:lnTo>
                <a:lnTo>
                  <a:pt x="2999" y="496"/>
                </a:lnTo>
                <a:lnTo>
                  <a:pt x="2999" y="496"/>
                </a:lnTo>
                <a:lnTo>
                  <a:pt x="2999" y="495"/>
                </a:lnTo>
                <a:lnTo>
                  <a:pt x="3000" y="499"/>
                </a:lnTo>
                <a:lnTo>
                  <a:pt x="3000" y="497"/>
                </a:lnTo>
                <a:lnTo>
                  <a:pt x="3000" y="497"/>
                </a:lnTo>
                <a:lnTo>
                  <a:pt x="3001" y="499"/>
                </a:lnTo>
                <a:lnTo>
                  <a:pt x="3001" y="495"/>
                </a:lnTo>
                <a:lnTo>
                  <a:pt x="3001" y="495"/>
                </a:lnTo>
                <a:lnTo>
                  <a:pt x="3002" y="499"/>
                </a:lnTo>
                <a:lnTo>
                  <a:pt x="3002" y="498"/>
                </a:lnTo>
                <a:lnTo>
                  <a:pt x="3003" y="498"/>
                </a:lnTo>
                <a:lnTo>
                  <a:pt x="3003" y="499"/>
                </a:lnTo>
                <a:lnTo>
                  <a:pt x="3004" y="471"/>
                </a:lnTo>
                <a:lnTo>
                  <a:pt x="3004" y="496"/>
                </a:lnTo>
                <a:lnTo>
                  <a:pt x="3004" y="474"/>
                </a:lnTo>
                <a:lnTo>
                  <a:pt x="3005" y="499"/>
                </a:lnTo>
                <a:lnTo>
                  <a:pt x="3005" y="498"/>
                </a:lnTo>
                <a:lnTo>
                  <a:pt x="3005" y="498"/>
                </a:lnTo>
                <a:lnTo>
                  <a:pt x="3005" y="449"/>
                </a:lnTo>
                <a:lnTo>
                  <a:pt x="3006" y="493"/>
                </a:lnTo>
                <a:lnTo>
                  <a:pt x="3006" y="494"/>
                </a:lnTo>
                <a:lnTo>
                  <a:pt x="3007" y="496"/>
                </a:lnTo>
                <a:lnTo>
                  <a:pt x="3007" y="446"/>
                </a:lnTo>
                <a:lnTo>
                  <a:pt x="3007" y="465"/>
                </a:lnTo>
                <a:lnTo>
                  <a:pt x="3007" y="466"/>
                </a:lnTo>
                <a:lnTo>
                  <a:pt x="3007" y="463"/>
                </a:lnTo>
                <a:lnTo>
                  <a:pt x="3008" y="497"/>
                </a:lnTo>
                <a:lnTo>
                  <a:pt x="3008" y="496"/>
                </a:lnTo>
                <a:lnTo>
                  <a:pt x="3009" y="460"/>
                </a:lnTo>
                <a:lnTo>
                  <a:pt x="3009" y="498"/>
                </a:lnTo>
                <a:lnTo>
                  <a:pt x="3009" y="498"/>
                </a:lnTo>
                <a:lnTo>
                  <a:pt x="3009" y="498"/>
                </a:lnTo>
                <a:lnTo>
                  <a:pt x="3010" y="494"/>
                </a:lnTo>
                <a:lnTo>
                  <a:pt x="3010" y="495"/>
                </a:lnTo>
                <a:lnTo>
                  <a:pt x="3011" y="495"/>
                </a:lnTo>
                <a:lnTo>
                  <a:pt x="3011" y="498"/>
                </a:lnTo>
                <a:lnTo>
                  <a:pt x="3012" y="497"/>
                </a:lnTo>
                <a:lnTo>
                  <a:pt x="3012" y="497"/>
                </a:lnTo>
                <a:lnTo>
                  <a:pt x="3012" y="495"/>
                </a:lnTo>
                <a:lnTo>
                  <a:pt x="3012" y="498"/>
                </a:lnTo>
                <a:lnTo>
                  <a:pt x="3013" y="495"/>
                </a:lnTo>
                <a:lnTo>
                  <a:pt x="3013" y="496"/>
                </a:lnTo>
                <a:lnTo>
                  <a:pt x="3013" y="492"/>
                </a:lnTo>
                <a:lnTo>
                  <a:pt x="3014" y="498"/>
                </a:lnTo>
                <a:lnTo>
                  <a:pt x="3014" y="494"/>
                </a:lnTo>
                <a:lnTo>
                  <a:pt x="3014" y="496"/>
                </a:lnTo>
                <a:lnTo>
                  <a:pt x="3014" y="499"/>
                </a:lnTo>
                <a:lnTo>
                  <a:pt x="3015" y="495"/>
                </a:lnTo>
                <a:lnTo>
                  <a:pt x="3015" y="498"/>
                </a:lnTo>
                <a:lnTo>
                  <a:pt x="3015" y="498"/>
                </a:lnTo>
                <a:lnTo>
                  <a:pt x="3016" y="498"/>
                </a:lnTo>
                <a:lnTo>
                  <a:pt x="3016" y="495"/>
                </a:lnTo>
                <a:lnTo>
                  <a:pt x="3016" y="497"/>
                </a:lnTo>
                <a:lnTo>
                  <a:pt x="3016" y="498"/>
                </a:lnTo>
                <a:lnTo>
                  <a:pt x="3016" y="495"/>
                </a:lnTo>
                <a:lnTo>
                  <a:pt x="3017" y="499"/>
                </a:lnTo>
                <a:lnTo>
                  <a:pt x="3017" y="497"/>
                </a:lnTo>
                <a:lnTo>
                  <a:pt x="3018" y="498"/>
                </a:lnTo>
                <a:lnTo>
                  <a:pt x="3018" y="499"/>
                </a:lnTo>
                <a:lnTo>
                  <a:pt x="3018" y="474"/>
                </a:lnTo>
                <a:lnTo>
                  <a:pt x="3018" y="497"/>
                </a:lnTo>
                <a:lnTo>
                  <a:pt x="3019" y="497"/>
                </a:lnTo>
                <a:lnTo>
                  <a:pt x="3019" y="425"/>
                </a:lnTo>
                <a:lnTo>
                  <a:pt x="3020" y="494"/>
                </a:lnTo>
                <a:lnTo>
                  <a:pt x="3020" y="489"/>
                </a:lnTo>
                <a:lnTo>
                  <a:pt x="3020" y="455"/>
                </a:lnTo>
                <a:lnTo>
                  <a:pt x="3020" y="496"/>
                </a:lnTo>
                <a:lnTo>
                  <a:pt x="3021" y="464"/>
                </a:lnTo>
                <a:lnTo>
                  <a:pt x="3021" y="463"/>
                </a:lnTo>
                <a:lnTo>
                  <a:pt x="3022" y="496"/>
                </a:lnTo>
                <a:lnTo>
                  <a:pt x="3022" y="425"/>
                </a:lnTo>
                <a:lnTo>
                  <a:pt x="3022" y="459"/>
                </a:lnTo>
                <a:lnTo>
                  <a:pt x="3022" y="463"/>
                </a:lnTo>
                <a:lnTo>
                  <a:pt x="3022" y="426"/>
                </a:lnTo>
                <a:lnTo>
                  <a:pt x="3023" y="498"/>
                </a:lnTo>
                <a:lnTo>
                  <a:pt x="3023" y="492"/>
                </a:lnTo>
                <a:lnTo>
                  <a:pt x="3023" y="492"/>
                </a:lnTo>
                <a:lnTo>
                  <a:pt x="3024" y="498"/>
                </a:lnTo>
                <a:lnTo>
                  <a:pt x="3024" y="494"/>
                </a:lnTo>
                <a:lnTo>
                  <a:pt x="3024" y="494"/>
                </a:lnTo>
                <a:lnTo>
                  <a:pt x="3025" y="498"/>
                </a:lnTo>
                <a:lnTo>
                  <a:pt x="3026" y="498"/>
                </a:lnTo>
                <a:lnTo>
                  <a:pt x="3026" y="491"/>
                </a:lnTo>
                <a:lnTo>
                  <a:pt x="3026" y="499"/>
                </a:lnTo>
                <a:lnTo>
                  <a:pt x="3027" y="498"/>
                </a:lnTo>
                <a:lnTo>
                  <a:pt x="3027" y="499"/>
                </a:lnTo>
                <a:lnTo>
                  <a:pt x="3027" y="496"/>
                </a:lnTo>
                <a:lnTo>
                  <a:pt x="3027" y="499"/>
                </a:lnTo>
                <a:lnTo>
                  <a:pt x="3028" y="498"/>
                </a:lnTo>
                <a:lnTo>
                  <a:pt x="3028" y="498"/>
                </a:lnTo>
                <a:lnTo>
                  <a:pt x="3028" y="499"/>
                </a:lnTo>
                <a:lnTo>
                  <a:pt x="3029" y="469"/>
                </a:lnTo>
                <a:lnTo>
                  <a:pt x="3029" y="495"/>
                </a:lnTo>
                <a:lnTo>
                  <a:pt x="3029" y="497"/>
                </a:lnTo>
                <a:lnTo>
                  <a:pt x="3029" y="498"/>
                </a:lnTo>
                <a:lnTo>
                  <a:pt x="3029" y="471"/>
                </a:lnTo>
                <a:lnTo>
                  <a:pt x="3030" y="492"/>
                </a:lnTo>
                <a:lnTo>
                  <a:pt x="3030" y="492"/>
                </a:lnTo>
                <a:lnTo>
                  <a:pt x="3031" y="424"/>
                </a:lnTo>
                <a:lnTo>
                  <a:pt x="3031" y="497"/>
                </a:lnTo>
                <a:lnTo>
                  <a:pt x="3031" y="496"/>
                </a:lnTo>
                <a:lnTo>
                  <a:pt x="3031" y="432"/>
                </a:lnTo>
                <a:lnTo>
                  <a:pt x="3032" y="498"/>
                </a:lnTo>
                <a:lnTo>
                  <a:pt x="3033" y="497"/>
                </a:lnTo>
                <a:lnTo>
                  <a:pt x="3033" y="498"/>
                </a:lnTo>
                <a:lnTo>
                  <a:pt x="3033" y="492"/>
                </a:lnTo>
                <a:lnTo>
                  <a:pt x="3034" y="492"/>
                </a:lnTo>
                <a:lnTo>
                  <a:pt x="3034" y="498"/>
                </a:lnTo>
                <a:lnTo>
                  <a:pt x="3035" y="497"/>
                </a:lnTo>
                <a:lnTo>
                  <a:pt x="3035" y="498"/>
                </a:lnTo>
                <a:lnTo>
                  <a:pt x="3035" y="495"/>
                </a:lnTo>
                <a:lnTo>
                  <a:pt x="3036" y="499"/>
                </a:lnTo>
                <a:lnTo>
                  <a:pt x="3036" y="498"/>
                </a:lnTo>
                <a:lnTo>
                  <a:pt x="3036" y="496"/>
                </a:lnTo>
                <a:lnTo>
                  <a:pt x="3036" y="495"/>
                </a:lnTo>
                <a:lnTo>
                  <a:pt x="3037" y="499"/>
                </a:lnTo>
                <a:lnTo>
                  <a:pt x="3037" y="497"/>
                </a:lnTo>
                <a:lnTo>
                  <a:pt x="3037" y="497"/>
                </a:lnTo>
                <a:lnTo>
                  <a:pt x="3037" y="499"/>
                </a:lnTo>
                <a:lnTo>
                  <a:pt x="3038" y="464"/>
                </a:lnTo>
                <a:lnTo>
                  <a:pt x="3038" y="490"/>
                </a:lnTo>
                <a:lnTo>
                  <a:pt x="3038" y="482"/>
                </a:lnTo>
                <a:lnTo>
                  <a:pt x="3038" y="447"/>
                </a:lnTo>
                <a:lnTo>
                  <a:pt x="3039" y="498"/>
                </a:lnTo>
                <a:lnTo>
                  <a:pt x="3039" y="495"/>
                </a:lnTo>
                <a:lnTo>
                  <a:pt x="3039" y="492"/>
                </a:lnTo>
                <a:lnTo>
                  <a:pt x="3039" y="495"/>
                </a:lnTo>
                <a:lnTo>
                  <a:pt x="3040" y="463"/>
                </a:lnTo>
                <a:lnTo>
                  <a:pt x="3040" y="464"/>
                </a:lnTo>
                <a:lnTo>
                  <a:pt x="3040" y="464"/>
                </a:lnTo>
                <a:lnTo>
                  <a:pt x="3041" y="496"/>
                </a:lnTo>
                <a:lnTo>
                  <a:pt x="3041" y="462"/>
                </a:lnTo>
                <a:lnTo>
                  <a:pt x="3041" y="488"/>
                </a:lnTo>
                <a:lnTo>
                  <a:pt x="3042" y="489"/>
                </a:lnTo>
                <a:lnTo>
                  <a:pt x="3042" y="483"/>
                </a:lnTo>
                <a:lnTo>
                  <a:pt x="3043" y="496"/>
                </a:lnTo>
                <a:lnTo>
                  <a:pt x="3043" y="495"/>
                </a:lnTo>
                <a:lnTo>
                  <a:pt x="3043" y="495"/>
                </a:lnTo>
                <a:lnTo>
                  <a:pt x="3043" y="499"/>
                </a:lnTo>
                <a:lnTo>
                  <a:pt x="3044" y="457"/>
                </a:lnTo>
                <a:lnTo>
                  <a:pt x="3044" y="494"/>
                </a:lnTo>
                <a:lnTo>
                  <a:pt x="3044" y="461"/>
                </a:lnTo>
                <a:lnTo>
                  <a:pt x="3044" y="498"/>
                </a:lnTo>
                <a:lnTo>
                  <a:pt x="3045" y="495"/>
                </a:lnTo>
                <a:lnTo>
                  <a:pt x="3045" y="496"/>
                </a:lnTo>
                <a:lnTo>
                  <a:pt x="3045" y="492"/>
                </a:lnTo>
                <a:lnTo>
                  <a:pt x="3046" y="498"/>
                </a:lnTo>
                <a:lnTo>
                  <a:pt x="3046" y="497"/>
                </a:lnTo>
                <a:lnTo>
                  <a:pt x="3047" y="493"/>
                </a:lnTo>
                <a:lnTo>
                  <a:pt x="3047" y="499"/>
                </a:lnTo>
                <a:lnTo>
                  <a:pt x="3047" y="498"/>
                </a:lnTo>
                <a:lnTo>
                  <a:pt x="3047" y="498"/>
                </a:lnTo>
                <a:lnTo>
                  <a:pt x="3048" y="495"/>
                </a:lnTo>
                <a:lnTo>
                  <a:pt x="3048" y="499"/>
                </a:lnTo>
                <a:lnTo>
                  <a:pt x="3048" y="497"/>
                </a:lnTo>
                <a:lnTo>
                  <a:pt x="3048" y="498"/>
                </a:lnTo>
                <a:lnTo>
                  <a:pt x="3049" y="499"/>
                </a:lnTo>
                <a:lnTo>
                  <a:pt x="3049" y="469"/>
                </a:lnTo>
                <a:lnTo>
                  <a:pt x="3049" y="498"/>
                </a:lnTo>
                <a:lnTo>
                  <a:pt x="3050" y="498"/>
                </a:lnTo>
                <a:lnTo>
                  <a:pt x="3050" y="453"/>
                </a:lnTo>
                <a:lnTo>
                  <a:pt x="3051" y="495"/>
                </a:lnTo>
                <a:lnTo>
                  <a:pt x="3051" y="494"/>
                </a:lnTo>
                <a:lnTo>
                  <a:pt x="3051" y="462"/>
                </a:lnTo>
                <a:lnTo>
                  <a:pt x="3051" y="498"/>
                </a:lnTo>
                <a:lnTo>
                  <a:pt x="3052" y="494"/>
                </a:lnTo>
                <a:lnTo>
                  <a:pt x="3052" y="494"/>
                </a:lnTo>
                <a:lnTo>
                  <a:pt x="3053" y="498"/>
                </a:lnTo>
                <a:lnTo>
                  <a:pt x="3053" y="456"/>
                </a:lnTo>
                <a:lnTo>
                  <a:pt x="3053" y="488"/>
                </a:lnTo>
                <a:lnTo>
                  <a:pt x="3053" y="463"/>
                </a:lnTo>
                <a:lnTo>
                  <a:pt x="3054" y="496"/>
                </a:lnTo>
                <a:lnTo>
                  <a:pt x="3054" y="455"/>
                </a:lnTo>
                <a:lnTo>
                  <a:pt x="3054" y="492"/>
                </a:lnTo>
                <a:lnTo>
                  <a:pt x="3054" y="492"/>
                </a:lnTo>
                <a:lnTo>
                  <a:pt x="3055" y="491"/>
                </a:lnTo>
                <a:lnTo>
                  <a:pt x="3055" y="496"/>
                </a:lnTo>
                <a:lnTo>
                  <a:pt x="3055" y="495"/>
                </a:lnTo>
                <a:lnTo>
                  <a:pt x="3055" y="470"/>
                </a:lnTo>
                <a:lnTo>
                  <a:pt x="3055" y="494"/>
                </a:lnTo>
                <a:lnTo>
                  <a:pt x="3056" y="463"/>
                </a:lnTo>
                <a:lnTo>
                  <a:pt x="3056" y="490"/>
                </a:lnTo>
                <a:lnTo>
                  <a:pt x="3057" y="491"/>
                </a:lnTo>
                <a:lnTo>
                  <a:pt x="3057" y="495"/>
                </a:lnTo>
                <a:lnTo>
                  <a:pt x="3057" y="468"/>
                </a:lnTo>
                <a:lnTo>
                  <a:pt x="3057" y="492"/>
                </a:lnTo>
                <a:lnTo>
                  <a:pt x="3058" y="492"/>
                </a:lnTo>
                <a:lnTo>
                  <a:pt x="3058" y="490"/>
                </a:lnTo>
                <a:lnTo>
                  <a:pt x="3058" y="498"/>
                </a:lnTo>
                <a:lnTo>
                  <a:pt x="3059" y="497"/>
                </a:lnTo>
                <a:lnTo>
                  <a:pt x="3059" y="498"/>
                </a:lnTo>
                <a:lnTo>
                  <a:pt x="3059" y="499"/>
                </a:lnTo>
                <a:lnTo>
                  <a:pt x="3060" y="494"/>
                </a:lnTo>
                <a:lnTo>
                  <a:pt x="3060" y="495"/>
                </a:lnTo>
                <a:lnTo>
                  <a:pt x="3060" y="499"/>
                </a:lnTo>
                <a:lnTo>
                  <a:pt x="3061" y="497"/>
                </a:lnTo>
                <a:lnTo>
                  <a:pt x="3061" y="497"/>
                </a:lnTo>
                <a:lnTo>
                  <a:pt x="3061" y="495"/>
                </a:lnTo>
                <a:lnTo>
                  <a:pt x="3062" y="499"/>
                </a:lnTo>
                <a:lnTo>
                  <a:pt x="3062" y="498"/>
                </a:lnTo>
                <a:lnTo>
                  <a:pt x="3062" y="498"/>
                </a:lnTo>
                <a:lnTo>
                  <a:pt x="3062" y="494"/>
                </a:lnTo>
                <a:lnTo>
                  <a:pt x="3063" y="499"/>
                </a:lnTo>
                <a:lnTo>
                  <a:pt x="3063" y="499"/>
                </a:lnTo>
                <a:lnTo>
                  <a:pt x="3063" y="498"/>
                </a:lnTo>
                <a:lnTo>
                  <a:pt x="3064" y="499"/>
                </a:lnTo>
                <a:lnTo>
                  <a:pt x="3064" y="472"/>
                </a:lnTo>
                <a:lnTo>
                  <a:pt x="3064" y="497"/>
                </a:lnTo>
                <a:lnTo>
                  <a:pt x="3065" y="497"/>
                </a:lnTo>
                <a:lnTo>
                  <a:pt x="3065" y="499"/>
                </a:lnTo>
                <a:lnTo>
                  <a:pt x="3065" y="456"/>
                </a:lnTo>
                <a:lnTo>
                  <a:pt x="3065" y="477"/>
                </a:lnTo>
                <a:lnTo>
                  <a:pt x="3065" y="493"/>
                </a:lnTo>
                <a:lnTo>
                  <a:pt x="3066" y="499"/>
                </a:lnTo>
                <a:lnTo>
                  <a:pt x="3066" y="424"/>
                </a:lnTo>
                <a:lnTo>
                  <a:pt x="3067" y="497"/>
                </a:lnTo>
                <a:lnTo>
                  <a:pt x="3067" y="497"/>
                </a:lnTo>
                <a:lnTo>
                  <a:pt x="3067" y="497"/>
                </a:lnTo>
                <a:lnTo>
                  <a:pt x="3068" y="467"/>
                </a:lnTo>
                <a:lnTo>
                  <a:pt x="3068" y="494"/>
                </a:lnTo>
                <a:lnTo>
                  <a:pt x="3068" y="494"/>
                </a:lnTo>
                <a:lnTo>
                  <a:pt x="3069" y="496"/>
                </a:lnTo>
                <a:lnTo>
                  <a:pt x="3069" y="459"/>
                </a:lnTo>
                <a:lnTo>
                  <a:pt x="3069" y="458"/>
                </a:lnTo>
                <a:lnTo>
                  <a:pt x="3069" y="436"/>
                </a:lnTo>
                <a:lnTo>
                  <a:pt x="3070" y="496"/>
                </a:lnTo>
                <a:lnTo>
                  <a:pt x="3070" y="494"/>
                </a:lnTo>
                <a:lnTo>
                  <a:pt x="3070" y="493"/>
                </a:lnTo>
                <a:lnTo>
                  <a:pt x="3070" y="436"/>
                </a:lnTo>
                <a:lnTo>
                  <a:pt x="3071" y="495"/>
                </a:lnTo>
                <a:lnTo>
                  <a:pt x="3071" y="495"/>
                </a:lnTo>
                <a:lnTo>
                  <a:pt x="3071" y="495"/>
                </a:lnTo>
                <a:lnTo>
                  <a:pt x="3071" y="491"/>
                </a:lnTo>
                <a:lnTo>
                  <a:pt x="3072" y="497"/>
                </a:lnTo>
                <a:lnTo>
                  <a:pt x="3072" y="496"/>
                </a:lnTo>
                <a:lnTo>
                  <a:pt x="3073" y="496"/>
                </a:lnTo>
                <a:lnTo>
                  <a:pt x="3073" y="470"/>
                </a:lnTo>
                <a:lnTo>
                  <a:pt x="3073" y="497"/>
                </a:lnTo>
                <a:lnTo>
                  <a:pt x="3073" y="493"/>
                </a:lnTo>
                <a:lnTo>
                  <a:pt x="3073" y="494"/>
                </a:lnTo>
                <a:lnTo>
                  <a:pt x="3075" y="496"/>
                </a:lnTo>
                <a:lnTo>
                  <a:pt x="3075" y="459"/>
                </a:lnTo>
                <a:lnTo>
                  <a:pt x="3075" y="463"/>
                </a:lnTo>
                <a:lnTo>
                  <a:pt x="3075" y="462"/>
                </a:lnTo>
                <a:lnTo>
                  <a:pt x="3076" y="499"/>
                </a:lnTo>
                <a:lnTo>
                  <a:pt x="3076" y="499"/>
                </a:lnTo>
                <a:lnTo>
                  <a:pt x="3076" y="494"/>
                </a:lnTo>
                <a:lnTo>
                  <a:pt x="3077" y="498"/>
                </a:lnTo>
                <a:lnTo>
                  <a:pt x="3077" y="499"/>
                </a:lnTo>
                <a:lnTo>
                  <a:pt x="3077" y="495"/>
                </a:lnTo>
                <a:lnTo>
                  <a:pt x="3078" y="499"/>
                </a:lnTo>
                <a:lnTo>
                  <a:pt x="3078" y="498"/>
                </a:lnTo>
                <a:lnTo>
                  <a:pt x="3078" y="499"/>
                </a:lnTo>
                <a:lnTo>
                  <a:pt x="3078" y="499"/>
                </a:lnTo>
                <a:lnTo>
                  <a:pt x="3079" y="494"/>
                </a:lnTo>
                <a:lnTo>
                  <a:pt x="3079" y="498"/>
                </a:lnTo>
                <a:lnTo>
                  <a:pt x="3079" y="493"/>
                </a:lnTo>
                <a:lnTo>
                  <a:pt x="3080" y="498"/>
                </a:lnTo>
                <a:lnTo>
                  <a:pt x="3080" y="447"/>
                </a:lnTo>
                <a:lnTo>
                  <a:pt x="3080" y="488"/>
                </a:lnTo>
                <a:lnTo>
                  <a:pt x="3081" y="480"/>
                </a:lnTo>
                <a:lnTo>
                  <a:pt x="3081" y="456"/>
                </a:lnTo>
                <a:lnTo>
                  <a:pt x="3081" y="498"/>
                </a:lnTo>
                <a:lnTo>
                  <a:pt x="3081" y="495"/>
                </a:lnTo>
                <a:lnTo>
                  <a:pt x="3081" y="495"/>
                </a:lnTo>
                <a:lnTo>
                  <a:pt x="3082" y="498"/>
                </a:lnTo>
                <a:lnTo>
                  <a:pt x="3082" y="424"/>
                </a:lnTo>
                <a:lnTo>
                  <a:pt x="3083" y="495"/>
                </a:lnTo>
                <a:lnTo>
                  <a:pt x="3083" y="495"/>
                </a:lnTo>
                <a:lnTo>
                  <a:pt x="3083" y="463"/>
                </a:lnTo>
                <a:lnTo>
                  <a:pt x="3083" y="497"/>
                </a:lnTo>
                <a:lnTo>
                  <a:pt x="3084" y="496"/>
                </a:lnTo>
                <a:lnTo>
                  <a:pt x="3084" y="495"/>
                </a:lnTo>
                <a:lnTo>
                  <a:pt x="3084" y="467"/>
                </a:lnTo>
                <a:lnTo>
                  <a:pt x="3085" y="499"/>
                </a:lnTo>
                <a:lnTo>
                  <a:pt x="3085" y="486"/>
                </a:lnTo>
                <a:lnTo>
                  <a:pt x="3085" y="448"/>
                </a:lnTo>
                <a:lnTo>
                  <a:pt x="3085" y="389"/>
                </a:lnTo>
                <a:lnTo>
                  <a:pt x="3086" y="496"/>
                </a:lnTo>
                <a:lnTo>
                  <a:pt x="3086" y="494"/>
                </a:lnTo>
                <a:lnTo>
                  <a:pt x="3086" y="495"/>
                </a:lnTo>
                <a:lnTo>
                  <a:pt x="3087" y="455"/>
                </a:lnTo>
                <a:lnTo>
                  <a:pt x="3087" y="496"/>
                </a:lnTo>
                <a:lnTo>
                  <a:pt x="3087" y="497"/>
                </a:lnTo>
                <a:lnTo>
                  <a:pt x="3087" y="499"/>
                </a:lnTo>
                <a:lnTo>
                  <a:pt x="3087" y="494"/>
                </a:lnTo>
                <a:lnTo>
                  <a:pt x="3088" y="495"/>
                </a:lnTo>
                <a:lnTo>
                  <a:pt x="3089" y="496"/>
                </a:lnTo>
                <a:lnTo>
                  <a:pt x="3089" y="499"/>
                </a:lnTo>
                <a:lnTo>
                  <a:pt x="3089" y="494"/>
                </a:lnTo>
                <a:lnTo>
                  <a:pt x="3089" y="498"/>
                </a:lnTo>
                <a:lnTo>
                  <a:pt x="3090" y="498"/>
                </a:lnTo>
                <a:lnTo>
                  <a:pt x="3090" y="499"/>
                </a:lnTo>
                <a:lnTo>
                  <a:pt x="3090" y="495"/>
                </a:lnTo>
                <a:lnTo>
                  <a:pt x="3091" y="498"/>
                </a:lnTo>
                <a:lnTo>
                  <a:pt x="3091" y="497"/>
                </a:lnTo>
                <a:lnTo>
                  <a:pt x="3091" y="499"/>
                </a:lnTo>
                <a:lnTo>
                  <a:pt x="3092" y="446"/>
                </a:lnTo>
                <a:lnTo>
                  <a:pt x="3092" y="492"/>
                </a:lnTo>
                <a:lnTo>
                  <a:pt x="3092" y="497"/>
                </a:lnTo>
                <a:lnTo>
                  <a:pt x="3092" y="414"/>
                </a:lnTo>
                <a:lnTo>
                  <a:pt x="3093" y="462"/>
                </a:lnTo>
                <a:lnTo>
                  <a:pt x="3093" y="462"/>
                </a:lnTo>
                <a:lnTo>
                  <a:pt x="3093" y="495"/>
                </a:lnTo>
                <a:lnTo>
                  <a:pt x="3094" y="494"/>
                </a:lnTo>
                <a:lnTo>
                  <a:pt x="3094" y="492"/>
                </a:lnTo>
                <a:lnTo>
                  <a:pt x="3095" y="453"/>
                </a:lnTo>
                <a:lnTo>
                  <a:pt x="3095" y="496"/>
                </a:lnTo>
                <a:lnTo>
                  <a:pt x="3095" y="496"/>
                </a:lnTo>
                <a:lnTo>
                  <a:pt x="3095" y="497"/>
                </a:lnTo>
                <a:lnTo>
                  <a:pt x="3095" y="476"/>
                </a:lnTo>
                <a:lnTo>
                  <a:pt x="3096" y="494"/>
                </a:lnTo>
                <a:lnTo>
                  <a:pt x="3097" y="494"/>
                </a:lnTo>
                <a:lnTo>
                  <a:pt x="3097" y="495"/>
                </a:lnTo>
                <a:lnTo>
                  <a:pt x="3097" y="438"/>
                </a:lnTo>
                <a:lnTo>
                  <a:pt x="3097" y="466"/>
                </a:lnTo>
                <a:lnTo>
                  <a:pt x="3098" y="466"/>
                </a:lnTo>
                <a:lnTo>
                  <a:pt x="3098" y="447"/>
                </a:lnTo>
                <a:lnTo>
                  <a:pt x="3098" y="495"/>
                </a:lnTo>
                <a:lnTo>
                  <a:pt x="3099" y="491"/>
                </a:lnTo>
                <a:lnTo>
                  <a:pt x="3099" y="489"/>
                </a:lnTo>
                <a:lnTo>
                  <a:pt x="3100" y="497"/>
                </a:lnTo>
                <a:lnTo>
                  <a:pt x="3100" y="498"/>
                </a:lnTo>
                <a:lnTo>
                  <a:pt x="3100" y="494"/>
                </a:lnTo>
                <a:lnTo>
                  <a:pt x="3101" y="499"/>
                </a:lnTo>
                <a:lnTo>
                  <a:pt x="3101" y="498"/>
                </a:lnTo>
                <a:lnTo>
                  <a:pt x="3101" y="498"/>
                </a:lnTo>
                <a:lnTo>
                  <a:pt x="3101" y="498"/>
                </a:lnTo>
                <a:lnTo>
                  <a:pt x="3102" y="495"/>
                </a:lnTo>
                <a:lnTo>
                  <a:pt x="3102" y="495"/>
                </a:lnTo>
                <a:lnTo>
                  <a:pt x="3102" y="497"/>
                </a:lnTo>
                <a:lnTo>
                  <a:pt x="3103" y="497"/>
                </a:lnTo>
                <a:lnTo>
                  <a:pt x="3103" y="499"/>
                </a:lnTo>
                <a:lnTo>
                  <a:pt x="3103" y="498"/>
                </a:lnTo>
                <a:lnTo>
                  <a:pt x="3103" y="498"/>
                </a:lnTo>
                <a:lnTo>
                  <a:pt x="3103" y="499"/>
                </a:lnTo>
                <a:lnTo>
                  <a:pt x="3104" y="494"/>
                </a:lnTo>
                <a:lnTo>
                  <a:pt x="3104" y="496"/>
                </a:lnTo>
                <a:lnTo>
                  <a:pt x="3104" y="498"/>
                </a:lnTo>
                <a:lnTo>
                  <a:pt x="3105" y="494"/>
                </a:lnTo>
                <a:lnTo>
                  <a:pt x="3105" y="499"/>
                </a:lnTo>
                <a:lnTo>
                  <a:pt x="3106" y="497"/>
                </a:lnTo>
                <a:lnTo>
                  <a:pt x="3106" y="498"/>
                </a:lnTo>
                <a:lnTo>
                  <a:pt x="3106" y="499"/>
                </a:lnTo>
                <a:lnTo>
                  <a:pt x="3106" y="495"/>
                </a:lnTo>
                <a:lnTo>
                  <a:pt x="3107" y="497"/>
                </a:lnTo>
                <a:lnTo>
                  <a:pt x="3107" y="497"/>
                </a:lnTo>
                <a:lnTo>
                  <a:pt x="3107" y="499"/>
                </a:lnTo>
                <a:lnTo>
                  <a:pt x="3108" y="495"/>
                </a:lnTo>
                <a:lnTo>
                  <a:pt x="3108" y="495"/>
                </a:lnTo>
                <a:lnTo>
                  <a:pt x="3108" y="496"/>
                </a:lnTo>
                <a:lnTo>
                  <a:pt x="3108" y="493"/>
                </a:lnTo>
                <a:lnTo>
                  <a:pt x="3109" y="498"/>
                </a:lnTo>
                <a:lnTo>
                  <a:pt x="3109" y="497"/>
                </a:lnTo>
                <a:lnTo>
                  <a:pt x="3109" y="498"/>
                </a:lnTo>
                <a:lnTo>
                  <a:pt x="3109" y="498"/>
                </a:lnTo>
                <a:lnTo>
                  <a:pt x="3110" y="467"/>
                </a:lnTo>
                <a:lnTo>
                  <a:pt x="3110" y="484"/>
                </a:lnTo>
                <a:lnTo>
                  <a:pt x="3110" y="468"/>
                </a:lnTo>
                <a:lnTo>
                  <a:pt x="3111" y="496"/>
                </a:lnTo>
                <a:lnTo>
                  <a:pt x="3112" y="498"/>
                </a:lnTo>
                <a:lnTo>
                  <a:pt x="3112" y="223"/>
                </a:lnTo>
                <a:lnTo>
                  <a:pt x="3112" y="495"/>
                </a:lnTo>
                <a:lnTo>
                  <a:pt x="3112" y="463"/>
                </a:lnTo>
                <a:lnTo>
                  <a:pt x="3113" y="425"/>
                </a:lnTo>
                <a:lnTo>
                  <a:pt x="3114" y="497"/>
                </a:lnTo>
                <a:lnTo>
                  <a:pt x="3114" y="459"/>
                </a:lnTo>
                <a:lnTo>
                  <a:pt x="3114" y="459"/>
                </a:lnTo>
                <a:lnTo>
                  <a:pt x="3114" y="495"/>
                </a:lnTo>
                <a:lnTo>
                  <a:pt x="3115" y="426"/>
                </a:lnTo>
                <a:lnTo>
                  <a:pt x="3115" y="459"/>
                </a:lnTo>
                <a:lnTo>
                  <a:pt x="3115" y="460"/>
                </a:lnTo>
                <a:lnTo>
                  <a:pt x="3115" y="497"/>
                </a:lnTo>
                <a:lnTo>
                  <a:pt x="3116" y="496"/>
                </a:lnTo>
                <a:lnTo>
                  <a:pt x="3116" y="496"/>
                </a:lnTo>
                <a:lnTo>
                  <a:pt x="3116" y="497"/>
                </a:lnTo>
                <a:lnTo>
                  <a:pt x="3116" y="467"/>
                </a:lnTo>
                <a:lnTo>
                  <a:pt x="3117" y="492"/>
                </a:lnTo>
                <a:lnTo>
                  <a:pt x="3117" y="493"/>
                </a:lnTo>
                <a:lnTo>
                  <a:pt x="3118" y="495"/>
                </a:lnTo>
                <a:lnTo>
                  <a:pt x="3118" y="463"/>
                </a:lnTo>
                <a:lnTo>
                  <a:pt x="3118" y="464"/>
                </a:lnTo>
                <a:lnTo>
                  <a:pt x="3118" y="465"/>
                </a:lnTo>
                <a:lnTo>
                  <a:pt x="3119" y="446"/>
                </a:lnTo>
                <a:lnTo>
                  <a:pt x="3119" y="496"/>
                </a:lnTo>
                <a:lnTo>
                  <a:pt x="3119" y="493"/>
                </a:lnTo>
                <a:lnTo>
                  <a:pt x="3120" y="491"/>
                </a:lnTo>
                <a:lnTo>
                  <a:pt x="3120" y="496"/>
                </a:lnTo>
                <a:lnTo>
                  <a:pt x="3120" y="470"/>
                </a:lnTo>
                <a:lnTo>
                  <a:pt x="3120" y="494"/>
                </a:lnTo>
                <a:lnTo>
                  <a:pt x="3121" y="494"/>
                </a:lnTo>
                <a:lnTo>
                  <a:pt x="3121" y="472"/>
                </a:lnTo>
                <a:lnTo>
                  <a:pt x="3121" y="496"/>
                </a:lnTo>
                <a:lnTo>
                  <a:pt x="3122" y="493"/>
                </a:lnTo>
                <a:lnTo>
                  <a:pt x="3122" y="493"/>
                </a:lnTo>
                <a:lnTo>
                  <a:pt x="3123" y="499"/>
                </a:lnTo>
                <a:lnTo>
                  <a:pt x="3123" y="498"/>
                </a:lnTo>
                <a:lnTo>
                  <a:pt x="3123" y="498"/>
                </a:lnTo>
                <a:lnTo>
                  <a:pt x="3123" y="499"/>
                </a:lnTo>
                <a:lnTo>
                  <a:pt x="3124" y="495"/>
                </a:lnTo>
                <a:lnTo>
                  <a:pt x="3124" y="498"/>
                </a:lnTo>
                <a:lnTo>
                  <a:pt x="3124" y="498"/>
                </a:lnTo>
                <a:lnTo>
                  <a:pt x="3124" y="497"/>
                </a:lnTo>
                <a:lnTo>
                  <a:pt x="3125" y="499"/>
                </a:lnTo>
                <a:lnTo>
                  <a:pt x="3125" y="499"/>
                </a:lnTo>
                <a:lnTo>
                  <a:pt x="3125" y="498"/>
                </a:lnTo>
                <a:lnTo>
                  <a:pt x="3126" y="495"/>
                </a:lnTo>
                <a:lnTo>
                  <a:pt x="3126" y="498"/>
                </a:lnTo>
                <a:lnTo>
                  <a:pt x="3126" y="498"/>
                </a:lnTo>
                <a:lnTo>
                  <a:pt x="3126" y="498"/>
                </a:lnTo>
                <a:lnTo>
                  <a:pt x="3127" y="497"/>
                </a:lnTo>
                <a:lnTo>
                  <a:pt x="3127" y="499"/>
                </a:lnTo>
                <a:lnTo>
                  <a:pt x="3127" y="498"/>
                </a:lnTo>
                <a:lnTo>
                  <a:pt x="3128" y="498"/>
                </a:lnTo>
                <a:lnTo>
                  <a:pt x="3128" y="495"/>
                </a:lnTo>
                <a:lnTo>
                  <a:pt x="3128" y="499"/>
                </a:lnTo>
                <a:lnTo>
                  <a:pt x="3128" y="498"/>
                </a:lnTo>
                <a:lnTo>
                  <a:pt x="3129" y="498"/>
                </a:lnTo>
                <a:lnTo>
                  <a:pt x="3129" y="494"/>
                </a:lnTo>
                <a:lnTo>
                  <a:pt x="3129" y="498"/>
                </a:lnTo>
                <a:lnTo>
                  <a:pt x="3130" y="496"/>
                </a:lnTo>
                <a:lnTo>
                  <a:pt x="3130" y="496"/>
                </a:lnTo>
                <a:lnTo>
                  <a:pt x="3131" y="498"/>
                </a:lnTo>
                <a:lnTo>
                  <a:pt x="3131" y="474"/>
                </a:lnTo>
                <a:lnTo>
                  <a:pt x="3131" y="475"/>
                </a:lnTo>
                <a:lnTo>
                  <a:pt x="3131" y="474"/>
                </a:lnTo>
                <a:lnTo>
                  <a:pt x="3131" y="498"/>
                </a:lnTo>
                <a:lnTo>
                  <a:pt x="3132" y="495"/>
                </a:lnTo>
                <a:lnTo>
                  <a:pt x="3132" y="496"/>
                </a:lnTo>
                <a:lnTo>
                  <a:pt x="3132" y="494"/>
                </a:lnTo>
                <a:lnTo>
                  <a:pt x="3133" y="499"/>
                </a:lnTo>
                <a:lnTo>
                  <a:pt x="3133" y="498"/>
                </a:lnTo>
                <a:lnTo>
                  <a:pt x="3133" y="496"/>
                </a:lnTo>
                <a:lnTo>
                  <a:pt x="3133" y="472"/>
                </a:lnTo>
                <a:lnTo>
                  <a:pt x="3134" y="498"/>
                </a:lnTo>
                <a:lnTo>
                  <a:pt x="3134" y="497"/>
                </a:lnTo>
                <a:lnTo>
                  <a:pt x="3135" y="498"/>
                </a:lnTo>
                <a:lnTo>
                  <a:pt x="3135" y="473"/>
                </a:lnTo>
                <a:lnTo>
                  <a:pt x="3135" y="495"/>
                </a:lnTo>
                <a:lnTo>
                  <a:pt x="3136" y="496"/>
                </a:lnTo>
                <a:lnTo>
                  <a:pt x="3136" y="462"/>
                </a:lnTo>
                <a:lnTo>
                  <a:pt x="3136" y="498"/>
                </a:lnTo>
                <a:lnTo>
                  <a:pt x="3136" y="497"/>
                </a:lnTo>
                <a:lnTo>
                  <a:pt x="3137" y="497"/>
                </a:lnTo>
                <a:lnTo>
                  <a:pt x="3137" y="498"/>
                </a:lnTo>
                <a:lnTo>
                  <a:pt x="3137" y="463"/>
                </a:lnTo>
                <a:lnTo>
                  <a:pt x="3138" y="498"/>
                </a:lnTo>
                <a:lnTo>
                  <a:pt x="3138" y="496"/>
                </a:lnTo>
                <a:lnTo>
                  <a:pt x="3138" y="495"/>
                </a:lnTo>
                <a:lnTo>
                  <a:pt x="3138" y="498"/>
                </a:lnTo>
                <a:lnTo>
                  <a:pt x="3139" y="498"/>
                </a:lnTo>
                <a:lnTo>
                  <a:pt x="3139" y="498"/>
                </a:lnTo>
                <a:lnTo>
                  <a:pt x="3139" y="494"/>
                </a:lnTo>
                <a:lnTo>
                  <a:pt x="3140" y="497"/>
                </a:lnTo>
                <a:lnTo>
                  <a:pt x="3140" y="494"/>
                </a:lnTo>
                <a:lnTo>
                  <a:pt x="3140" y="495"/>
                </a:lnTo>
                <a:lnTo>
                  <a:pt x="3141" y="492"/>
                </a:lnTo>
                <a:lnTo>
                  <a:pt x="3141" y="492"/>
                </a:lnTo>
                <a:lnTo>
                  <a:pt x="3141" y="493"/>
                </a:lnTo>
                <a:lnTo>
                  <a:pt x="3142" y="497"/>
                </a:lnTo>
                <a:lnTo>
                  <a:pt x="3142" y="464"/>
                </a:lnTo>
                <a:lnTo>
                  <a:pt x="3142" y="467"/>
                </a:lnTo>
                <a:lnTo>
                  <a:pt x="3142" y="463"/>
                </a:lnTo>
                <a:lnTo>
                  <a:pt x="3142" y="461"/>
                </a:lnTo>
                <a:lnTo>
                  <a:pt x="3143" y="497"/>
                </a:lnTo>
                <a:lnTo>
                  <a:pt x="3143" y="493"/>
                </a:lnTo>
                <a:lnTo>
                  <a:pt x="3143" y="493"/>
                </a:lnTo>
                <a:lnTo>
                  <a:pt x="3144" y="491"/>
                </a:lnTo>
                <a:lnTo>
                  <a:pt x="3144" y="498"/>
                </a:lnTo>
                <a:lnTo>
                  <a:pt x="3144" y="496"/>
                </a:lnTo>
                <a:lnTo>
                  <a:pt x="3145" y="498"/>
                </a:lnTo>
                <a:lnTo>
                  <a:pt x="3145" y="498"/>
                </a:lnTo>
                <a:lnTo>
                  <a:pt x="3146" y="495"/>
                </a:lnTo>
                <a:lnTo>
                  <a:pt x="3146" y="497"/>
                </a:lnTo>
                <a:lnTo>
                  <a:pt x="3146" y="497"/>
                </a:lnTo>
                <a:lnTo>
                  <a:pt x="3146" y="497"/>
                </a:lnTo>
                <a:lnTo>
                  <a:pt x="3146" y="498"/>
                </a:lnTo>
                <a:lnTo>
                  <a:pt x="3147" y="498"/>
                </a:lnTo>
                <a:lnTo>
                  <a:pt x="3147" y="498"/>
                </a:lnTo>
                <a:lnTo>
                  <a:pt x="3147" y="498"/>
                </a:lnTo>
                <a:lnTo>
                  <a:pt x="3148" y="495"/>
                </a:lnTo>
                <a:lnTo>
                  <a:pt x="3148" y="495"/>
                </a:lnTo>
                <a:lnTo>
                  <a:pt x="3148" y="497"/>
                </a:lnTo>
                <a:lnTo>
                  <a:pt x="3148" y="499"/>
                </a:lnTo>
                <a:lnTo>
                  <a:pt x="3149" y="497"/>
                </a:lnTo>
                <a:lnTo>
                  <a:pt x="3149" y="498"/>
                </a:lnTo>
                <a:lnTo>
                  <a:pt x="3149" y="497"/>
                </a:lnTo>
                <a:lnTo>
                  <a:pt x="3149" y="495"/>
                </a:lnTo>
                <a:lnTo>
                  <a:pt x="3150" y="498"/>
                </a:lnTo>
                <a:lnTo>
                  <a:pt x="3150" y="498"/>
                </a:lnTo>
                <a:lnTo>
                  <a:pt x="3150" y="498"/>
                </a:lnTo>
                <a:lnTo>
                  <a:pt x="3150" y="498"/>
                </a:lnTo>
                <a:lnTo>
                  <a:pt x="3151" y="469"/>
                </a:lnTo>
                <a:lnTo>
                  <a:pt x="3151" y="494"/>
                </a:lnTo>
                <a:lnTo>
                  <a:pt x="3151" y="494"/>
                </a:lnTo>
                <a:lnTo>
                  <a:pt x="3152" y="498"/>
                </a:lnTo>
                <a:lnTo>
                  <a:pt x="3152" y="494"/>
                </a:lnTo>
                <a:lnTo>
                  <a:pt x="3152" y="495"/>
                </a:lnTo>
                <a:lnTo>
                  <a:pt x="3153" y="495"/>
                </a:lnTo>
                <a:lnTo>
                  <a:pt x="3153" y="498"/>
                </a:lnTo>
                <a:lnTo>
                  <a:pt x="3154" y="465"/>
                </a:lnTo>
                <a:lnTo>
                  <a:pt x="3154" y="483"/>
                </a:lnTo>
                <a:lnTo>
                  <a:pt x="3154" y="489"/>
                </a:lnTo>
                <a:lnTo>
                  <a:pt x="3154" y="427"/>
                </a:lnTo>
                <a:lnTo>
                  <a:pt x="3155" y="498"/>
                </a:lnTo>
                <a:lnTo>
                  <a:pt x="3155" y="496"/>
                </a:lnTo>
                <a:lnTo>
                  <a:pt x="3155" y="496"/>
                </a:lnTo>
                <a:lnTo>
                  <a:pt x="3155" y="446"/>
                </a:lnTo>
                <a:lnTo>
                  <a:pt x="3156" y="497"/>
                </a:lnTo>
                <a:lnTo>
                  <a:pt x="3156" y="479"/>
                </a:lnTo>
                <a:lnTo>
                  <a:pt x="3156" y="494"/>
                </a:lnTo>
                <a:lnTo>
                  <a:pt x="3156" y="497"/>
                </a:lnTo>
                <a:lnTo>
                  <a:pt x="3156" y="424"/>
                </a:lnTo>
                <a:lnTo>
                  <a:pt x="3157" y="493"/>
                </a:lnTo>
                <a:lnTo>
                  <a:pt x="3157" y="490"/>
                </a:lnTo>
                <a:lnTo>
                  <a:pt x="3157" y="496"/>
                </a:lnTo>
                <a:lnTo>
                  <a:pt x="3158" y="451"/>
                </a:lnTo>
                <a:lnTo>
                  <a:pt x="3158" y="493"/>
                </a:lnTo>
                <a:lnTo>
                  <a:pt x="3158" y="493"/>
                </a:lnTo>
                <a:lnTo>
                  <a:pt x="3158" y="493"/>
                </a:lnTo>
                <a:lnTo>
                  <a:pt x="3159" y="498"/>
                </a:lnTo>
                <a:lnTo>
                  <a:pt x="3159" y="497"/>
                </a:lnTo>
                <a:lnTo>
                  <a:pt x="3160" y="497"/>
                </a:lnTo>
                <a:lnTo>
                  <a:pt x="3160" y="498"/>
                </a:lnTo>
                <a:lnTo>
                  <a:pt x="3160" y="463"/>
                </a:lnTo>
                <a:lnTo>
                  <a:pt x="3160" y="490"/>
                </a:lnTo>
                <a:lnTo>
                  <a:pt x="3161" y="495"/>
                </a:lnTo>
                <a:lnTo>
                  <a:pt x="3162" y="498"/>
                </a:lnTo>
                <a:lnTo>
                  <a:pt x="3162" y="464"/>
                </a:lnTo>
                <a:lnTo>
                  <a:pt x="3162" y="464"/>
                </a:lnTo>
                <a:lnTo>
                  <a:pt x="3162" y="463"/>
                </a:lnTo>
                <a:lnTo>
                  <a:pt x="3162" y="497"/>
                </a:lnTo>
                <a:lnTo>
                  <a:pt x="3163" y="494"/>
                </a:lnTo>
                <a:lnTo>
                  <a:pt x="3163" y="494"/>
                </a:lnTo>
                <a:lnTo>
                  <a:pt x="3163" y="499"/>
                </a:lnTo>
                <a:lnTo>
                  <a:pt x="3164" y="427"/>
                </a:lnTo>
                <a:lnTo>
                  <a:pt x="3164" y="428"/>
                </a:lnTo>
                <a:lnTo>
                  <a:pt x="3164" y="429"/>
                </a:lnTo>
                <a:lnTo>
                  <a:pt x="3164" y="428"/>
                </a:lnTo>
                <a:lnTo>
                  <a:pt x="3165" y="496"/>
                </a:lnTo>
                <a:lnTo>
                  <a:pt x="3165" y="493"/>
                </a:lnTo>
                <a:lnTo>
                  <a:pt x="3165" y="493"/>
                </a:lnTo>
                <a:lnTo>
                  <a:pt x="3165" y="495"/>
                </a:lnTo>
                <a:lnTo>
                  <a:pt x="3166" y="466"/>
                </a:lnTo>
                <a:lnTo>
                  <a:pt x="3166" y="492"/>
                </a:lnTo>
                <a:lnTo>
                  <a:pt x="3166" y="490"/>
                </a:lnTo>
                <a:lnTo>
                  <a:pt x="3166" y="490"/>
                </a:lnTo>
                <a:lnTo>
                  <a:pt x="3167" y="497"/>
                </a:lnTo>
                <a:lnTo>
                  <a:pt x="3167" y="497"/>
                </a:lnTo>
                <a:lnTo>
                  <a:pt x="3168" y="497"/>
                </a:lnTo>
                <a:lnTo>
                  <a:pt x="3168" y="498"/>
                </a:lnTo>
                <a:lnTo>
                  <a:pt x="3168" y="494"/>
                </a:lnTo>
                <a:lnTo>
                  <a:pt x="3168" y="495"/>
                </a:lnTo>
                <a:lnTo>
                  <a:pt x="3168" y="495"/>
                </a:lnTo>
                <a:lnTo>
                  <a:pt x="3170" y="499"/>
                </a:lnTo>
                <a:lnTo>
                  <a:pt x="3170" y="498"/>
                </a:lnTo>
                <a:lnTo>
                  <a:pt x="3170" y="498"/>
                </a:lnTo>
                <a:lnTo>
                  <a:pt x="3170" y="499"/>
                </a:lnTo>
                <a:lnTo>
                  <a:pt x="3170" y="495"/>
                </a:lnTo>
                <a:lnTo>
                  <a:pt x="3171" y="498"/>
                </a:lnTo>
                <a:lnTo>
                  <a:pt x="3171" y="497"/>
                </a:lnTo>
                <a:lnTo>
                  <a:pt x="3171" y="499"/>
                </a:lnTo>
                <a:lnTo>
                  <a:pt x="3171" y="497"/>
                </a:lnTo>
                <a:lnTo>
                  <a:pt x="3172" y="498"/>
                </a:lnTo>
                <a:lnTo>
                  <a:pt x="3172" y="499"/>
                </a:lnTo>
                <a:lnTo>
                  <a:pt x="3172" y="495"/>
                </a:lnTo>
                <a:lnTo>
                  <a:pt x="3173" y="499"/>
                </a:lnTo>
                <a:lnTo>
                  <a:pt x="3173" y="499"/>
                </a:lnTo>
                <a:lnTo>
                  <a:pt x="3173" y="498"/>
                </a:lnTo>
                <a:lnTo>
                  <a:pt x="3174" y="499"/>
                </a:lnTo>
                <a:lnTo>
                  <a:pt x="3174" y="497"/>
                </a:lnTo>
                <a:lnTo>
                  <a:pt x="3174" y="498"/>
                </a:lnTo>
                <a:lnTo>
                  <a:pt x="3174" y="498"/>
                </a:lnTo>
                <a:lnTo>
                  <a:pt x="3174" y="494"/>
                </a:lnTo>
                <a:lnTo>
                  <a:pt x="3175" y="499"/>
                </a:lnTo>
                <a:lnTo>
                  <a:pt x="3175" y="498"/>
                </a:lnTo>
                <a:lnTo>
                  <a:pt x="3176" y="498"/>
                </a:lnTo>
                <a:lnTo>
                  <a:pt x="3176" y="499"/>
                </a:lnTo>
                <a:lnTo>
                  <a:pt x="3176" y="495"/>
                </a:lnTo>
                <a:lnTo>
                  <a:pt x="3176" y="496"/>
                </a:lnTo>
                <a:lnTo>
                  <a:pt x="3176" y="496"/>
                </a:lnTo>
                <a:lnTo>
                  <a:pt x="3177" y="498"/>
                </a:lnTo>
                <a:lnTo>
                  <a:pt x="3178" y="460"/>
                </a:lnTo>
                <a:lnTo>
                  <a:pt x="3178" y="483"/>
                </a:lnTo>
                <a:lnTo>
                  <a:pt x="3178" y="490"/>
                </a:lnTo>
                <a:lnTo>
                  <a:pt x="3178" y="497"/>
                </a:lnTo>
                <a:lnTo>
                  <a:pt x="3179" y="459"/>
                </a:lnTo>
                <a:lnTo>
                  <a:pt x="3179" y="463"/>
                </a:lnTo>
                <a:lnTo>
                  <a:pt x="3179" y="461"/>
                </a:lnTo>
                <a:lnTo>
                  <a:pt x="3179" y="496"/>
                </a:lnTo>
                <a:lnTo>
                  <a:pt x="3180" y="455"/>
                </a:lnTo>
                <a:lnTo>
                  <a:pt x="3180" y="493"/>
                </a:lnTo>
                <a:lnTo>
                  <a:pt x="3180" y="494"/>
                </a:lnTo>
                <a:lnTo>
                  <a:pt x="3180" y="425"/>
                </a:lnTo>
                <a:lnTo>
                  <a:pt x="3181" y="494"/>
                </a:lnTo>
                <a:lnTo>
                  <a:pt x="3181" y="494"/>
                </a:lnTo>
                <a:lnTo>
                  <a:pt x="3181" y="496"/>
                </a:lnTo>
                <a:lnTo>
                  <a:pt x="3182" y="440"/>
                </a:lnTo>
                <a:lnTo>
                  <a:pt x="3182" y="458"/>
                </a:lnTo>
                <a:lnTo>
                  <a:pt x="3182" y="456"/>
                </a:lnTo>
                <a:lnTo>
                  <a:pt x="3183" y="498"/>
                </a:lnTo>
                <a:lnTo>
                  <a:pt x="3184" y="498"/>
                </a:lnTo>
                <a:lnTo>
                  <a:pt x="3184" y="498"/>
                </a:lnTo>
                <a:lnTo>
                  <a:pt x="3184" y="494"/>
                </a:lnTo>
                <a:lnTo>
                  <a:pt x="3184" y="494"/>
                </a:lnTo>
                <a:lnTo>
                  <a:pt x="3184" y="496"/>
                </a:lnTo>
                <a:lnTo>
                  <a:pt x="3185" y="499"/>
                </a:lnTo>
                <a:lnTo>
                  <a:pt x="3185" y="491"/>
                </a:lnTo>
                <a:lnTo>
                  <a:pt x="3186" y="493"/>
                </a:lnTo>
                <a:lnTo>
                  <a:pt x="3186" y="493"/>
                </a:lnTo>
                <a:lnTo>
                  <a:pt x="3187" y="495"/>
                </a:lnTo>
                <a:lnTo>
                  <a:pt x="3187" y="495"/>
                </a:lnTo>
                <a:lnTo>
                  <a:pt x="3187" y="495"/>
                </a:lnTo>
                <a:lnTo>
                  <a:pt x="3188" y="496"/>
                </a:lnTo>
                <a:lnTo>
                  <a:pt x="3188" y="493"/>
                </a:lnTo>
                <a:lnTo>
                  <a:pt x="3188" y="495"/>
                </a:lnTo>
                <a:lnTo>
                  <a:pt x="3188" y="495"/>
                </a:lnTo>
                <a:lnTo>
                  <a:pt x="3189" y="496"/>
                </a:lnTo>
                <a:lnTo>
                  <a:pt x="3189" y="463"/>
                </a:lnTo>
                <a:lnTo>
                  <a:pt x="3189" y="463"/>
                </a:lnTo>
                <a:lnTo>
                  <a:pt x="3190" y="498"/>
                </a:lnTo>
                <a:lnTo>
                  <a:pt x="3190" y="497"/>
                </a:lnTo>
                <a:lnTo>
                  <a:pt x="3190" y="497"/>
                </a:lnTo>
                <a:lnTo>
                  <a:pt x="3191" y="499"/>
                </a:lnTo>
                <a:lnTo>
                  <a:pt x="3191" y="495"/>
                </a:lnTo>
                <a:lnTo>
                  <a:pt x="3191" y="496"/>
                </a:lnTo>
                <a:lnTo>
                  <a:pt x="3192" y="496"/>
                </a:lnTo>
                <a:lnTo>
                  <a:pt x="3192" y="494"/>
                </a:lnTo>
                <a:lnTo>
                  <a:pt x="3192" y="498"/>
                </a:lnTo>
                <a:lnTo>
                  <a:pt x="3193" y="498"/>
                </a:lnTo>
                <a:lnTo>
                  <a:pt x="3193" y="498"/>
                </a:lnTo>
                <a:lnTo>
                  <a:pt x="3193" y="499"/>
                </a:lnTo>
                <a:lnTo>
                  <a:pt x="3194" y="492"/>
                </a:lnTo>
                <a:lnTo>
                  <a:pt x="3194" y="494"/>
                </a:lnTo>
                <a:lnTo>
                  <a:pt x="3194" y="494"/>
                </a:lnTo>
                <a:lnTo>
                  <a:pt x="3194" y="498"/>
                </a:lnTo>
                <a:lnTo>
                  <a:pt x="3195" y="494"/>
                </a:lnTo>
                <a:lnTo>
                  <a:pt x="3195" y="498"/>
                </a:lnTo>
                <a:lnTo>
                  <a:pt x="3195" y="496"/>
                </a:lnTo>
                <a:lnTo>
                  <a:pt x="3195" y="499"/>
                </a:lnTo>
                <a:lnTo>
                  <a:pt x="3196" y="496"/>
                </a:lnTo>
                <a:lnTo>
                  <a:pt x="3196" y="499"/>
                </a:lnTo>
                <a:lnTo>
                  <a:pt x="3196" y="499"/>
                </a:lnTo>
                <a:lnTo>
                  <a:pt x="3197" y="494"/>
                </a:lnTo>
                <a:lnTo>
                  <a:pt x="3197" y="498"/>
                </a:lnTo>
                <a:lnTo>
                  <a:pt x="3197" y="498"/>
                </a:lnTo>
                <a:lnTo>
                  <a:pt x="3198" y="494"/>
                </a:lnTo>
                <a:lnTo>
                  <a:pt x="3198" y="499"/>
                </a:lnTo>
                <a:lnTo>
                  <a:pt x="3198" y="498"/>
                </a:lnTo>
                <a:lnTo>
                  <a:pt x="3199" y="499"/>
                </a:lnTo>
                <a:lnTo>
                  <a:pt x="3199" y="499"/>
                </a:lnTo>
                <a:lnTo>
                  <a:pt x="3199" y="488"/>
                </a:lnTo>
                <a:lnTo>
                  <a:pt x="3200" y="495"/>
                </a:lnTo>
                <a:lnTo>
                  <a:pt x="3200" y="466"/>
                </a:lnTo>
                <a:lnTo>
                  <a:pt x="3201" y="499"/>
                </a:lnTo>
                <a:lnTo>
                  <a:pt x="3201" y="499"/>
                </a:lnTo>
                <a:lnTo>
                  <a:pt x="3201" y="499"/>
                </a:lnTo>
                <a:lnTo>
                  <a:pt x="3201" y="499"/>
                </a:lnTo>
                <a:lnTo>
                  <a:pt x="3201" y="496"/>
                </a:lnTo>
                <a:lnTo>
                  <a:pt x="3202" y="498"/>
                </a:lnTo>
                <a:lnTo>
                  <a:pt x="3202" y="498"/>
                </a:lnTo>
                <a:lnTo>
                  <a:pt x="3202" y="494"/>
                </a:lnTo>
                <a:lnTo>
                  <a:pt x="3203" y="499"/>
                </a:lnTo>
                <a:lnTo>
                  <a:pt x="3203" y="499"/>
                </a:lnTo>
                <a:lnTo>
                  <a:pt x="3203" y="499"/>
                </a:lnTo>
                <a:lnTo>
                  <a:pt x="3203" y="496"/>
                </a:lnTo>
                <a:lnTo>
                  <a:pt x="3204" y="499"/>
                </a:lnTo>
                <a:lnTo>
                  <a:pt x="3204" y="499"/>
                </a:lnTo>
                <a:lnTo>
                  <a:pt x="3204" y="499"/>
                </a:lnTo>
                <a:lnTo>
                  <a:pt x="3205" y="494"/>
                </a:lnTo>
                <a:lnTo>
                  <a:pt x="3205" y="499"/>
                </a:lnTo>
                <a:lnTo>
                  <a:pt x="3205" y="499"/>
                </a:lnTo>
                <a:lnTo>
                  <a:pt x="3206" y="499"/>
                </a:lnTo>
                <a:lnTo>
                  <a:pt x="3206" y="496"/>
                </a:lnTo>
                <a:lnTo>
                  <a:pt x="3206" y="496"/>
                </a:lnTo>
                <a:lnTo>
                  <a:pt x="3207" y="496"/>
                </a:lnTo>
                <a:lnTo>
                  <a:pt x="3207" y="494"/>
                </a:lnTo>
                <a:lnTo>
                  <a:pt x="3207" y="499"/>
                </a:lnTo>
                <a:lnTo>
                  <a:pt x="3207" y="499"/>
                </a:lnTo>
                <a:lnTo>
                  <a:pt x="3207" y="498"/>
                </a:lnTo>
                <a:lnTo>
                  <a:pt x="3208" y="499"/>
                </a:lnTo>
                <a:lnTo>
                  <a:pt x="3209" y="494"/>
                </a:lnTo>
                <a:lnTo>
                  <a:pt x="3209" y="496"/>
                </a:lnTo>
                <a:lnTo>
                  <a:pt x="3209" y="496"/>
                </a:lnTo>
                <a:lnTo>
                  <a:pt x="3209" y="496"/>
                </a:lnTo>
                <a:lnTo>
                  <a:pt x="3209" y="499"/>
                </a:lnTo>
                <a:lnTo>
                  <a:pt x="3210" y="498"/>
                </a:lnTo>
                <a:lnTo>
                  <a:pt x="3210" y="499"/>
                </a:lnTo>
                <a:lnTo>
                  <a:pt x="3211" y="494"/>
                </a:lnTo>
                <a:lnTo>
                  <a:pt x="3211" y="498"/>
                </a:lnTo>
                <a:lnTo>
                  <a:pt x="3211" y="498"/>
                </a:lnTo>
                <a:lnTo>
                  <a:pt x="3212" y="499"/>
                </a:lnTo>
                <a:lnTo>
                  <a:pt x="3212" y="496"/>
                </a:lnTo>
                <a:lnTo>
                  <a:pt x="3212" y="494"/>
                </a:lnTo>
                <a:lnTo>
                  <a:pt x="3213" y="494"/>
                </a:lnTo>
                <a:lnTo>
                  <a:pt x="3213" y="499"/>
                </a:lnTo>
                <a:lnTo>
                  <a:pt x="3213" y="499"/>
                </a:lnTo>
                <a:lnTo>
                  <a:pt x="3213" y="498"/>
                </a:lnTo>
                <a:lnTo>
                  <a:pt x="3214" y="499"/>
                </a:lnTo>
                <a:lnTo>
                  <a:pt x="3214" y="493"/>
                </a:lnTo>
                <a:lnTo>
                  <a:pt x="3214" y="495"/>
                </a:lnTo>
                <a:lnTo>
                  <a:pt x="3215" y="497"/>
                </a:lnTo>
                <a:lnTo>
                  <a:pt x="3215" y="494"/>
                </a:lnTo>
                <a:lnTo>
                  <a:pt x="3215" y="498"/>
                </a:lnTo>
                <a:lnTo>
                  <a:pt x="3215" y="496"/>
                </a:lnTo>
                <a:lnTo>
                  <a:pt x="3215" y="498"/>
                </a:lnTo>
                <a:lnTo>
                  <a:pt x="3216" y="499"/>
                </a:lnTo>
                <a:lnTo>
                  <a:pt x="3217" y="494"/>
                </a:lnTo>
                <a:lnTo>
                  <a:pt x="3217" y="496"/>
                </a:lnTo>
                <a:lnTo>
                  <a:pt x="3217" y="496"/>
                </a:lnTo>
                <a:lnTo>
                  <a:pt x="3217" y="494"/>
                </a:lnTo>
                <a:lnTo>
                  <a:pt x="3218" y="499"/>
                </a:lnTo>
                <a:lnTo>
                  <a:pt x="3218" y="498"/>
                </a:lnTo>
                <a:lnTo>
                  <a:pt x="3218" y="498"/>
                </a:lnTo>
                <a:lnTo>
                  <a:pt x="3219" y="499"/>
                </a:lnTo>
                <a:lnTo>
                  <a:pt x="3219" y="496"/>
                </a:lnTo>
                <a:lnTo>
                  <a:pt x="3219" y="496"/>
                </a:lnTo>
                <a:lnTo>
                  <a:pt x="3219" y="496"/>
                </a:lnTo>
                <a:lnTo>
                  <a:pt x="3219" y="494"/>
                </a:lnTo>
                <a:lnTo>
                  <a:pt x="3219" y="499"/>
                </a:lnTo>
                <a:lnTo>
                  <a:pt x="3220" y="499"/>
                </a:lnTo>
                <a:lnTo>
                  <a:pt x="3220" y="499"/>
                </a:lnTo>
                <a:lnTo>
                  <a:pt x="3220" y="499"/>
                </a:lnTo>
                <a:lnTo>
                  <a:pt x="3221" y="494"/>
                </a:lnTo>
                <a:lnTo>
                  <a:pt x="3221" y="496"/>
                </a:lnTo>
                <a:lnTo>
                  <a:pt x="3221" y="496"/>
                </a:lnTo>
                <a:lnTo>
                  <a:pt x="3221" y="499"/>
                </a:lnTo>
                <a:lnTo>
                  <a:pt x="3222" y="496"/>
                </a:lnTo>
                <a:lnTo>
                  <a:pt x="3222" y="498"/>
                </a:lnTo>
                <a:lnTo>
                  <a:pt x="3223" y="494"/>
                </a:lnTo>
                <a:lnTo>
                  <a:pt x="3223" y="499"/>
                </a:lnTo>
                <a:lnTo>
                  <a:pt x="3223" y="499"/>
                </a:lnTo>
                <a:lnTo>
                  <a:pt x="3223" y="499"/>
                </a:lnTo>
                <a:lnTo>
                  <a:pt x="3224" y="499"/>
                </a:lnTo>
                <a:lnTo>
                  <a:pt x="3224" y="494"/>
                </a:lnTo>
                <a:lnTo>
                  <a:pt x="3225" y="498"/>
                </a:lnTo>
                <a:lnTo>
                  <a:pt x="3225" y="498"/>
                </a:lnTo>
                <a:lnTo>
                  <a:pt x="3225" y="499"/>
                </a:lnTo>
                <a:lnTo>
                  <a:pt x="3225" y="496"/>
                </a:lnTo>
                <a:lnTo>
                  <a:pt x="3226" y="498"/>
                </a:lnTo>
                <a:lnTo>
                  <a:pt x="3226" y="498"/>
                </a:lnTo>
                <a:lnTo>
                  <a:pt x="3226" y="494"/>
                </a:lnTo>
                <a:lnTo>
                  <a:pt x="3227" y="499"/>
                </a:lnTo>
                <a:lnTo>
                  <a:pt x="3227" y="498"/>
                </a:lnTo>
                <a:lnTo>
                  <a:pt x="3227" y="498"/>
                </a:lnTo>
                <a:lnTo>
                  <a:pt x="3227" y="494"/>
                </a:lnTo>
                <a:lnTo>
                  <a:pt x="3228" y="499"/>
                </a:lnTo>
                <a:lnTo>
                  <a:pt x="3228" y="499"/>
                </a:lnTo>
                <a:lnTo>
                  <a:pt x="3228" y="499"/>
                </a:lnTo>
                <a:lnTo>
                  <a:pt x="3228" y="499"/>
                </a:lnTo>
                <a:lnTo>
                  <a:pt x="3229" y="494"/>
                </a:lnTo>
                <a:lnTo>
                  <a:pt x="3229" y="498"/>
                </a:lnTo>
                <a:lnTo>
                  <a:pt x="3229" y="498"/>
                </a:lnTo>
                <a:lnTo>
                  <a:pt x="3229" y="498"/>
                </a:lnTo>
                <a:lnTo>
                  <a:pt x="3230" y="493"/>
                </a:lnTo>
                <a:lnTo>
                  <a:pt x="3230" y="494"/>
                </a:lnTo>
                <a:lnTo>
                  <a:pt x="3231" y="494"/>
                </a:lnTo>
                <a:lnTo>
                  <a:pt x="3231" y="494"/>
                </a:lnTo>
                <a:lnTo>
                  <a:pt x="3231" y="499"/>
                </a:lnTo>
                <a:lnTo>
                  <a:pt x="3231" y="498"/>
                </a:lnTo>
                <a:lnTo>
                  <a:pt x="3232" y="498"/>
                </a:lnTo>
                <a:lnTo>
                  <a:pt x="3232" y="494"/>
                </a:lnTo>
                <a:lnTo>
                  <a:pt x="3233" y="499"/>
                </a:lnTo>
                <a:lnTo>
                  <a:pt x="3233" y="499"/>
                </a:lnTo>
                <a:lnTo>
                  <a:pt x="3233" y="499"/>
                </a:lnTo>
                <a:lnTo>
                  <a:pt x="3234" y="494"/>
                </a:lnTo>
                <a:lnTo>
                  <a:pt x="3234" y="494"/>
                </a:lnTo>
                <a:lnTo>
                  <a:pt x="3234" y="494"/>
                </a:lnTo>
                <a:lnTo>
                  <a:pt x="3234" y="499"/>
                </a:lnTo>
                <a:lnTo>
                  <a:pt x="3235" y="498"/>
                </a:lnTo>
                <a:lnTo>
                  <a:pt x="3235" y="498"/>
                </a:lnTo>
                <a:lnTo>
                  <a:pt x="3236" y="494"/>
                </a:lnTo>
                <a:lnTo>
                  <a:pt x="3236" y="498"/>
                </a:lnTo>
                <a:lnTo>
                  <a:pt x="3236" y="499"/>
                </a:lnTo>
                <a:lnTo>
                  <a:pt x="3236" y="496"/>
                </a:lnTo>
                <a:lnTo>
                  <a:pt x="3237" y="499"/>
                </a:lnTo>
                <a:lnTo>
                  <a:pt x="3237" y="498"/>
                </a:lnTo>
                <a:lnTo>
                  <a:pt x="3237" y="496"/>
                </a:lnTo>
                <a:lnTo>
                  <a:pt x="3238" y="498"/>
                </a:lnTo>
                <a:lnTo>
                  <a:pt x="3238" y="494"/>
                </a:lnTo>
                <a:lnTo>
                  <a:pt x="3239" y="494"/>
                </a:lnTo>
                <a:lnTo>
                  <a:pt x="3239" y="499"/>
                </a:lnTo>
                <a:lnTo>
                  <a:pt x="3239" y="498"/>
                </a:lnTo>
                <a:lnTo>
                  <a:pt x="3240" y="498"/>
                </a:lnTo>
                <a:lnTo>
                  <a:pt x="3240" y="498"/>
                </a:lnTo>
                <a:lnTo>
                  <a:pt x="3241" y="494"/>
                </a:lnTo>
                <a:lnTo>
                  <a:pt x="3241" y="494"/>
                </a:lnTo>
                <a:lnTo>
                  <a:pt x="3241" y="499"/>
                </a:lnTo>
                <a:lnTo>
                  <a:pt x="3242" y="498"/>
                </a:lnTo>
                <a:lnTo>
                  <a:pt x="3242" y="498"/>
                </a:lnTo>
                <a:lnTo>
                  <a:pt x="3242" y="499"/>
                </a:lnTo>
                <a:lnTo>
                  <a:pt x="3243" y="495"/>
                </a:lnTo>
                <a:lnTo>
                  <a:pt x="3243" y="497"/>
                </a:lnTo>
                <a:lnTo>
                  <a:pt x="3243" y="497"/>
                </a:lnTo>
                <a:lnTo>
                  <a:pt x="3243" y="494"/>
                </a:lnTo>
                <a:lnTo>
                  <a:pt x="3244" y="499"/>
                </a:lnTo>
                <a:lnTo>
                  <a:pt x="3244" y="498"/>
                </a:lnTo>
                <a:lnTo>
                  <a:pt x="3245" y="499"/>
                </a:lnTo>
                <a:lnTo>
                  <a:pt x="3245" y="495"/>
                </a:lnTo>
                <a:lnTo>
                  <a:pt x="3245" y="497"/>
                </a:lnTo>
                <a:lnTo>
                  <a:pt x="3245" y="497"/>
                </a:lnTo>
                <a:lnTo>
                  <a:pt x="3246" y="496"/>
                </a:lnTo>
                <a:lnTo>
                  <a:pt x="3246" y="499"/>
                </a:lnTo>
                <a:lnTo>
                  <a:pt x="3246" y="499"/>
                </a:lnTo>
                <a:lnTo>
                  <a:pt x="3246" y="496"/>
                </a:lnTo>
                <a:lnTo>
                  <a:pt x="3247" y="499"/>
                </a:lnTo>
                <a:lnTo>
                  <a:pt x="3247" y="494"/>
                </a:lnTo>
                <a:lnTo>
                  <a:pt x="3247" y="498"/>
                </a:lnTo>
                <a:lnTo>
                  <a:pt x="3248" y="498"/>
                </a:lnTo>
                <a:lnTo>
                  <a:pt x="3248" y="496"/>
                </a:lnTo>
                <a:lnTo>
                  <a:pt x="3249" y="499"/>
                </a:lnTo>
                <a:lnTo>
                  <a:pt x="3249" y="499"/>
                </a:lnTo>
                <a:lnTo>
                  <a:pt x="3249" y="499"/>
                </a:lnTo>
                <a:lnTo>
                  <a:pt x="3249" y="496"/>
                </a:lnTo>
                <a:lnTo>
                  <a:pt x="3250" y="498"/>
                </a:lnTo>
                <a:lnTo>
                  <a:pt x="3250" y="496"/>
                </a:lnTo>
                <a:lnTo>
                  <a:pt x="3250" y="494"/>
                </a:lnTo>
                <a:lnTo>
                  <a:pt x="3250" y="499"/>
                </a:lnTo>
                <a:lnTo>
                  <a:pt x="3251" y="498"/>
                </a:lnTo>
                <a:lnTo>
                  <a:pt x="3251" y="498"/>
                </a:lnTo>
                <a:lnTo>
                  <a:pt x="3251" y="499"/>
                </a:lnTo>
                <a:lnTo>
                  <a:pt x="3252" y="496"/>
                </a:lnTo>
                <a:lnTo>
                  <a:pt x="3252" y="496"/>
                </a:lnTo>
                <a:lnTo>
                  <a:pt x="3252" y="496"/>
                </a:lnTo>
                <a:lnTo>
                  <a:pt x="3252" y="494"/>
                </a:lnTo>
                <a:lnTo>
                  <a:pt x="3253" y="499"/>
                </a:lnTo>
                <a:lnTo>
                  <a:pt x="3253" y="498"/>
                </a:lnTo>
                <a:lnTo>
                  <a:pt x="3253" y="498"/>
                </a:lnTo>
                <a:lnTo>
                  <a:pt x="3254" y="499"/>
                </a:lnTo>
                <a:lnTo>
                  <a:pt x="3254" y="495"/>
                </a:lnTo>
                <a:lnTo>
                  <a:pt x="3254" y="495"/>
                </a:lnTo>
                <a:lnTo>
                  <a:pt x="3255" y="495"/>
                </a:lnTo>
                <a:lnTo>
                  <a:pt x="3255" y="498"/>
                </a:lnTo>
                <a:lnTo>
                  <a:pt x="3255" y="497"/>
                </a:lnTo>
                <a:lnTo>
                  <a:pt x="3256" y="497"/>
                </a:lnTo>
                <a:lnTo>
                  <a:pt x="3256" y="499"/>
                </a:lnTo>
                <a:lnTo>
                  <a:pt x="3256" y="496"/>
                </a:lnTo>
                <a:lnTo>
                  <a:pt x="3257" y="499"/>
                </a:lnTo>
                <a:lnTo>
                  <a:pt x="3257" y="498"/>
                </a:lnTo>
                <a:lnTo>
                  <a:pt x="3257" y="494"/>
                </a:lnTo>
                <a:lnTo>
                  <a:pt x="3258" y="499"/>
                </a:lnTo>
                <a:lnTo>
                  <a:pt x="3258" y="498"/>
                </a:lnTo>
                <a:lnTo>
                  <a:pt x="3258" y="498"/>
                </a:lnTo>
                <a:lnTo>
                  <a:pt x="3258" y="499"/>
                </a:lnTo>
                <a:lnTo>
                  <a:pt x="3259" y="496"/>
                </a:lnTo>
                <a:lnTo>
                  <a:pt x="3259" y="497"/>
                </a:lnTo>
                <a:lnTo>
                  <a:pt x="3259" y="497"/>
                </a:lnTo>
                <a:lnTo>
                  <a:pt x="3259" y="494"/>
                </a:lnTo>
                <a:lnTo>
                  <a:pt x="3260" y="499"/>
                </a:lnTo>
                <a:lnTo>
                  <a:pt x="3260" y="498"/>
                </a:lnTo>
                <a:lnTo>
                  <a:pt x="3260" y="499"/>
                </a:lnTo>
                <a:lnTo>
                  <a:pt x="3261" y="491"/>
                </a:lnTo>
                <a:lnTo>
                  <a:pt x="3261" y="499"/>
                </a:lnTo>
                <a:lnTo>
                  <a:pt x="3261" y="495"/>
                </a:lnTo>
                <a:lnTo>
                  <a:pt x="3261" y="495"/>
                </a:lnTo>
                <a:lnTo>
                  <a:pt x="3262" y="499"/>
                </a:lnTo>
                <a:lnTo>
                  <a:pt x="3262" y="499"/>
                </a:lnTo>
                <a:lnTo>
                  <a:pt x="3263" y="499"/>
                </a:lnTo>
                <a:lnTo>
                  <a:pt x="3263" y="494"/>
                </a:lnTo>
                <a:lnTo>
                  <a:pt x="3263" y="497"/>
                </a:lnTo>
                <a:lnTo>
                  <a:pt x="3264" y="497"/>
                </a:lnTo>
                <a:lnTo>
                  <a:pt x="3264" y="499"/>
                </a:lnTo>
                <a:lnTo>
                  <a:pt x="3264" y="491"/>
                </a:lnTo>
                <a:lnTo>
                  <a:pt x="3265" y="495"/>
                </a:lnTo>
                <a:lnTo>
                  <a:pt x="3265" y="495"/>
                </a:lnTo>
                <a:lnTo>
                  <a:pt x="3266" y="494"/>
                </a:lnTo>
                <a:lnTo>
                  <a:pt x="3266" y="499"/>
                </a:lnTo>
                <a:lnTo>
                  <a:pt x="3266" y="499"/>
                </a:lnTo>
                <a:lnTo>
                  <a:pt x="3266" y="499"/>
                </a:lnTo>
                <a:lnTo>
                  <a:pt x="3266" y="499"/>
                </a:lnTo>
                <a:lnTo>
                  <a:pt x="3267" y="494"/>
                </a:lnTo>
                <a:lnTo>
                  <a:pt x="3267" y="496"/>
                </a:lnTo>
                <a:lnTo>
                  <a:pt x="3267" y="491"/>
                </a:lnTo>
                <a:lnTo>
                  <a:pt x="3268" y="499"/>
                </a:lnTo>
                <a:lnTo>
                  <a:pt x="3268" y="499"/>
                </a:lnTo>
                <a:lnTo>
                  <a:pt x="3268" y="499"/>
                </a:lnTo>
                <a:lnTo>
                  <a:pt x="3269" y="495"/>
                </a:lnTo>
                <a:lnTo>
                  <a:pt x="3269" y="498"/>
                </a:lnTo>
                <a:lnTo>
                  <a:pt x="3270" y="498"/>
                </a:lnTo>
                <a:lnTo>
                  <a:pt x="3270" y="494"/>
                </a:lnTo>
                <a:lnTo>
                  <a:pt x="3270" y="499"/>
                </a:lnTo>
                <a:lnTo>
                  <a:pt x="3270" y="497"/>
                </a:lnTo>
                <a:lnTo>
                  <a:pt x="3271" y="499"/>
                </a:lnTo>
                <a:lnTo>
                  <a:pt x="3271" y="499"/>
                </a:lnTo>
                <a:lnTo>
                  <a:pt x="3271" y="495"/>
                </a:lnTo>
                <a:lnTo>
                  <a:pt x="3272" y="496"/>
                </a:lnTo>
                <a:lnTo>
                  <a:pt x="3272" y="496"/>
                </a:lnTo>
                <a:lnTo>
                  <a:pt x="3272" y="499"/>
                </a:lnTo>
                <a:lnTo>
                  <a:pt x="3272" y="496"/>
                </a:lnTo>
                <a:lnTo>
                  <a:pt x="3273" y="497"/>
                </a:lnTo>
                <a:lnTo>
                  <a:pt x="3273" y="497"/>
                </a:lnTo>
                <a:lnTo>
                  <a:pt x="3273" y="494"/>
                </a:lnTo>
                <a:lnTo>
                  <a:pt x="3274" y="499"/>
                </a:lnTo>
                <a:lnTo>
                  <a:pt x="3274" y="499"/>
                </a:lnTo>
                <a:lnTo>
                  <a:pt x="3274" y="498"/>
                </a:lnTo>
                <a:lnTo>
                  <a:pt x="3274" y="499"/>
                </a:lnTo>
                <a:lnTo>
                  <a:pt x="3275" y="494"/>
                </a:lnTo>
                <a:lnTo>
                  <a:pt x="3275" y="496"/>
                </a:lnTo>
                <a:lnTo>
                  <a:pt x="3275" y="496"/>
                </a:lnTo>
                <a:lnTo>
                  <a:pt x="3275" y="495"/>
                </a:lnTo>
                <a:lnTo>
                  <a:pt x="3276" y="499"/>
                </a:lnTo>
                <a:lnTo>
                  <a:pt x="3276" y="499"/>
                </a:lnTo>
                <a:lnTo>
                  <a:pt x="3276" y="496"/>
                </a:lnTo>
                <a:lnTo>
                  <a:pt x="3277" y="494"/>
                </a:lnTo>
                <a:lnTo>
                  <a:pt x="3277" y="499"/>
                </a:lnTo>
                <a:lnTo>
                  <a:pt x="3277" y="498"/>
                </a:lnTo>
                <a:lnTo>
                  <a:pt x="3278" y="499"/>
                </a:lnTo>
                <a:lnTo>
                  <a:pt x="3278" y="499"/>
                </a:lnTo>
                <a:lnTo>
                  <a:pt x="3278" y="494"/>
                </a:lnTo>
                <a:lnTo>
                  <a:pt x="3278" y="497"/>
                </a:lnTo>
                <a:lnTo>
                  <a:pt x="3279" y="497"/>
                </a:lnTo>
                <a:lnTo>
                  <a:pt x="3279" y="499"/>
                </a:lnTo>
                <a:lnTo>
                  <a:pt x="3279" y="497"/>
                </a:lnTo>
                <a:lnTo>
                  <a:pt x="3280" y="498"/>
                </a:lnTo>
                <a:lnTo>
                  <a:pt x="3280" y="498"/>
                </a:lnTo>
                <a:lnTo>
                  <a:pt x="3280" y="494"/>
                </a:lnTo>
                <a:lnTo>
                  <a:pt x="3281" y="499"/>
                </a:lnTo>
                <a:lnTo>
                  <a:pt x="3281" y="499"/>
                </a:lnTo>
                <a:lnTo>
                  <a:pt x="3281" y="499"/>
                </a:lnTo>
                <a:lnTo>
                  <a:pt x="3281" y="499"/>
                </a:lnTo>
                <a:lnTo>
                  <a:pt x="3282" y="495"/>
                </a:lnTo>
                <a:lnTo>
                  <a:pt x="3282" y="497"/>
                </a:lnTo>
                <a:lnTo>
                  <a:pt x="3282" y="496"/>
                </a:lnTo>
                <a:lnTo>
                  <a:pt x="3282" y="494"/>
                </a:lnTo>
                <a:lnTo>
                  <a:pt x="3283" y="499"/>
                </a:lnTo>
                <a:lnTo>
                  <a:pt x="3283" y="498"/>
                </a:lnTo>
                <a:lnTo>
                  <a:pt x="3283" y="498"/>
                </a:lnTo>
                <a:lnTo>
                  <a:pt x="3283" y="499"/>
                </a:lnTo>
                <a:lnTo>
                  <a:pt x="3284" y="496"/>
                </a:lnTo>
                <a:lnTo>
                  <a:pt x="3284" y="498"/>
                </a:lnTo>
                <a:lnTo>
                  <a:pt x="3284" y="498"/>
                </a:lnTo>
                <a:lnTo>
                  <a:pt x="3285" y="499"/>
                </a:lnTo>
                <a:lnTo>
                  <a:pt x="3285" y="498"/>
                </a:lnTo>
                <a:lnTo>
                  <a:pt x="3285" y="498"/>
                </a:lnTo>
                <a:lnTo>
                  <a:pt x="3285" y="498"/>
                </a:lnTo>
                <a:lnTo>
                  <a:pt x="3286" y="496"/>
                </a:lnTo>
                <a:lnTo>
                  <a:pt x="3286" y="497"/>
                </a:lnTo>
                <a:lnTo>
                  <a:pt x="3287" y="497"/>
                </a:lnTo>
                <a:lnTo>
                  <a:pt x="3287" y="499"/>
                </a:lnTo>
                <a:lnTo>
                  <a:pt x="3288" y="498"/>
                </a:lnTo>
                <a:lnTo>
                  <a:pt x="3288" y="498"/>
                </a:lnTo>
                <a:lnTo>
                  <a:pt x="3289" y="498"/>
                </a:lnTo>
                <a:lnTo>
                  <a:pt x="3289" y="498"/>
                </a:lnTo>
                <a:lnTo>
                  <a:pt x="3289" y="495"/>
                </a:lnTo>
                <a:lnTo>
                  <a:pt x="3290" y="499"/>
                </a:lnTo>
                <a:lnTo>
                  <a:pt x="3290" y="499"/>
                </a:lnTo>
                <a:lnTo>
                  <a:pt x="3290" y="499"/>
                </a:lnTo>
                <a:lnTo>
                  <a:pt x="3291" y="494"/>
                </a:lnTo>
                <a:lnTo>
                  <a:pt x="3291" y="496"/>
                </a:lnTo>
                <a:lnTo>
                  <a:pt x="3291" y="496"/>
                </a:lnTo>
                <a:lnTo>
                  <a:pt x="3292" y="499"/>
                </a:lnTo>
                <a:lnTo>
                  <a:pt x="3292" y="499"/>
                </a:lnTo>
                <a:lnTo>
                  <a:pt x="3292" y="496"/>
                </a:lnTo>
                <a:lnTo>
                  <a:pt x="3293" y="498"/>
                </a:lnTo>
                <a:lnTo>
                  <a:pt x="3293" y="498"/>
                </a:lnTo>
                <a:lnTo>
                  <a:pt x="3293" y="498"/>
                </a:lnTo>
                <a:lnTo>
                  <a:pt x="3294" y="498"/>
                </a:lnTo>
                <a:lnTo>
                  <a:pt x="3294" y="498"/>
                </a:lnTo>
                <a:lnTo>
                  <a:pt x="3295" y="498"/>
                </a:lnTo>
                <a:lnTo>
                  <a:pt x="3295" y="499"/>
                </a:lnTo>
                <a:lnTo>
                  <a:pt x="3295" y="497"/>
                </a:lnTo>
                <a:lnTo>
                  <a:pt x="3296" y="499"/>
                </a:lnTo>
                <a:lnTo>
                  <a:pt x="3296" y="499"/>
                </a:lnTo>
                <a:lnTo>
                  <a:pt x="3296" y="496"/>
                </a:lnTo>
                <a:lnTo>
                  <a:pt x="3297" y="497"/>
                </a:lnTo>
                <a:lnTo>
                  <a:pt x="3297" y="497"/>
                </a:lnTo>
                <a:lnTo>
                  <a:pt x="3297" y="496"/>
                </a:lnTo>
                <a:lnTo>
                  <a:pt x="3298" y="499"/>
                </a:lnTo>
                <a:lnTo>
                  <a:pt x="3298" y="498"/>
                </a:lnTo>
                <a:lnTo>
                  <a:pt x="3298" y="498"/>
                </a:lnTo>
                <a:lnTo>
                  <a:pt x="3298" y="499"/>
                </a:lnTo>
                <a:lnTo>
                  <a:pt x="3298" y="494"/>
                </a:lnTo>
                <a:lnTo>
                  <a:pt x="3299" y="495"/>
                </a:lnTo>
                <a:lnTo>
                  <a:pt x="3299" y="495"/>
                </a:lnTo>
                <a:lnTo>
                  <a:pt x="3300" y="499"/>
                </a:lnTo>
                <a:lnTo>
                  <a:pt x="3300" y="499"/>
                </a:lnTo>
                <a:lnTo>
                  <a:pt x="3300" y="499"/>
                </a:lnTo>
                <a:lnTo>
                  <a:pt x="3301" y="494"/>
                </a:lnTo>
                <a:lnTo>
                  <a:pt x="3301" y="498"/>
                </a:lnTo>
                <a:lnTo>
                  <a:pt x="3302" y="498"/>
                </a:lnTo>
                <a:lnTo>
                  <a:pt x="3302" y="494"/>
                </a:lnTo>
                <a:lnTo>
                  <a:pt x="3302" y="499"/>
                </a:lnTo>
                <a:lnTo>
                  <a:pt x="3302" y="497"/>
                </a:lnTo>
                <a:lnTo>
                  <a:pt x="3303" y="497"/>
                </a:lnTo>
                <a:lnTo>
                  <a:pt x="3303" y="499"/>
                </a:lnTo>
                <a:lnTo>
                  <a:pt x="3303" y="494"/>
                </a:lnTo>
                <a:lnTo>
                  <a:pt x="3304" y="498"/>
                </a:lnTo>
                <a:lnTo>
                  <a:pt x="3304" y="498"/>
                </a:lnTo>
                <a:lnTo>
                  <a:pt x="3304" y="496"/>
                </a:lnTo>
                <a:lnTo>
                  <a:pt x="3305" y="499"/>
                </a:lnTo>
                <a:lnTo>
                  <a:pt x="3305" y="498"/>
                </a:lnTo>
                <a:lnTo>
                  <a:pt x="3305" y="498"/>
                </a:lnTo>
                <a:lnTo>
                  <a:pt x="3305" y="499"/>
                </a:lnTo>
                <a:lnTo>
                  <a:pt x="3306" y="494"/>
                </a:lnTo>
                <a:lnTo>
                  <a:pt x="3306" y="498"/>
                </a:lnTo>
                <a:lnTo>
                  <a:pt x="3306" y="498"/>
                </a:lnTo>
                <a:lnTo>
                  <a:pt x="3307" y="496"/>
                </a:lnTo>
                <a:lnTo>
                  <a:pt x="3307" y="499"/>
                </a:lnTo>
                <a:lnTo>
                  <a:pt x="3307" y="499"/>
                </a:lnTo>
                <a:lnTo>
                  <a:pt x="3307" y="499"/>
                </a:lnTo>
                <a:lnTo>
                  <a:pt x="3307" y="499"/>
                </a:lnTo>
                <a:lnTo>
                  <a:pt x="3308" y="494"/>
                </a:lnTo>
                <a:lnTo>
                  <a:pt x="3308" y="497"/>
                </a:lnTo>
                <a:lnTo>
                  <a:pt x="3308" y="497"/>
                </a:lnTo>
                <a:lnTo>
                  <a:pt x="3309" y="494"/>
                </a:lnTo>
                <a:lnTo>
                  <a:pt x="3309" y="499"/>
                </a:lnTo>
                <a:lnTo>
                  <a:pt x="3309" y="499"/>
                </a:lnTo>
                <a:lnTo>
                  <a:pt x="3310" y="498"/>
                </a:lnTo>
                <a:lnTo>
                  <a:pt x="3310" y="496"/>
                </a:lnTo>
                <a:lnTo>
                  <a:pt x="3310" y="499"/>
                </a:lnTo>
                <a:lnTo>
                  <a:pt x="3310" y="499"/>
                </a:lnTo>
                <a:lnTo>
                  <a:pt x="3310" y="499"/>
                </a:lnTo>
                <a:lnTo>
                  <a:pt x="3311" y="499"/>
                </a:lnTo>
                <a:lnTo>
                  <a:pt x="3311" y="493"/>
                </a:lnTo>
                <a:lnTo>
                  <a:pt x="3312" y="497"/>
                </a:lnTo>
                <a:lnTo>
                  <a:pt x="3312" y="498"/>
                </a:lnTo>
                <a:lnTo>
                  <a:pt x="3312" y="494"/>
                </a:lnTo>
                <a:lnTo>
                  <a:pt x="3312" y="499"/>
                </a:lnTo>
                <a:lnTo>
                  <a:pt x="3313" y="497"/>
                </a:lnTo>
                <a:lnTo>
                  <a:pt x="3313" y="498"/>
                </a:lnTo>
                <a:lnTo>
                  <a:pt x="3314" y="494"/>
                </a:lnTo>
                <a:lnTo>
                  <a:pt x="3314" y="499"/>
                </a:lnTo>
                <a:lnTo>
                  <a:pt x="3314" y="499"/>
                </a:lnTo>
                <a:lnTo>
                  <a:pt x="3314" y="494"/>
                </a:lnTo>
                <a:lnTo>
                  <a:pt x="3314" y="499"/>
                </a:lnTo>
                <a:lnTo>
                  <a:pt x="3315" y="498"/>
                </a:lnTo>
                <a:lnTo>
                  <a:pt x="3315" y="497"/>
                </a:lnTo>
                <a:lnTo>
                  <a:pt x="3315" y="499"/>
                </a:lnTo>
                <a:lnTo>
                  <a:pt x="3316" y="491"/>
                </a:lnTo>
                <a:lnTo>
                  <a:pt x="3316" y="498"/>
                </a:lnTo>
                <a:lnTo>
                  <a:pt x="3316" y="497"/>
                </a:lnTo>
                <a:lnTo>
                  <a:pt x="3317" y="499"/>
                </a:lnTo>
                <a:lnTo>
                  <a:pt x="3317" y="493"/>
                </a:lnTo>
                <a:lnTo>
                  <a:pt x="3317" y="499"/>
                </a:lnTo>
                <a:lnTo>
                  <a:pt x="3318" y="499"/>
                </a:lnTo>
                <a:lnTo>
                  <a:pt x="3318" y="499"/>
                </a:lnTo>
                <a:lnTo>
                  <a:pt x="3318" y="494"/>
                </a:lnTo>
                <a:lnTo>
                  <a:pt x="3318" y="499"/>
                </a:lnTo>
                <a:lnTo>
                  <a:pt x="3318" y="499"/>
                </a:lnTo>
                <a:lnTo>
                  <a:pt x="3319" y="499"/>
                </a:lnTo>
                <a:lnTo>
                  <a:pt x="3319" y="494"/>
                </a:lnTo>
                <a:lnTo>
                  <a:pt x="3320" y="497"/>
                </a:lnTo>
                <a:lnTo>
                  <a:pt x="3320" y="496"/>
                </a:lnTo>
                <a:lnTo>
                  <a:pt x="3320" y="494"/>
                </a:lnTo>
                <a:lnTo>
                  <a:pt x="3321" y="499"/>
                </a:lnTo>
                <a:lnTo>
                  <a:pt x="3321" y="496"/>
                </a:lnTo>
                <a:lnTo>
                  <a:pt x="3321" y="496"/>
                </a:lnTo>
                <a:lnTo>
                  <a:pt x="3321" y="499"/>
                </a:lnTo>
                <a:lnTo>
                  <a:pt x="3322" y="495"/>
                </a:lnTo>
                <a:lnTo>
                  <a:pt x="3322" y="497"/>
                </a:lnTo>
                <a:lnTo>
                  <a:pt x="3322" y="497"/>
                </a:lnTo>
                <a:lnTo>
                  <a:pt x="3322" y="494"/>
                </a:lnTo>
                <a:lnTo>
                  <a:pt x="3323" y="499"/>
                </a:lnTo>
                <a:lnTo>
                  <a:pt x="3323" y="498"/>
                </a:lnTo>
                <a:lnTo>
                  <a:pt x="3323" y="498"/>
                </a:lnTo>
                <a:lnTo>
                  <a:pt x="3324" y="499"/>
                </a:lnTo>
                <a:lnTo>
                  <a:pt x="3324" y="494"/>
                </a:lnTo>
                <a:lnTo>
                  <a:pt x="3324" y="498"/>
                </a:lnTo>
                <a:lnTo>
                  <a:pt x="3324" y="496"/>
                </a:lnTo>
                <a:lnTo>
                  <a:pt x="3325" y="499"/>
                </a:lnTo>
                <a:lnTo>
                  <a:pt x="3325" y="498"/>
                </a:lnTo>
                <a:lnTo>
                  <a:pt x="3326" y="498"/>
                </a:lnTo>
                <a:lnTo>
                  <a:pt x="3326" y="494"/>
                </a:lnTo>
                <a:lnTo>
                  <a:pt x="3326" y="499"/>
                </a:lnTo>
                <a:lnTo>
                  <a:pt x="3326" y="496"/>
                </a:lnTo>
                <a:lnTo>
                  <a:pt x="3326" y="497"/>
                </a:lnTo>
                <a:lnTo>
                  <a:pt x="3327" y="499"/>
                </a:lnTo>
                <a:lnTo>
                  <a:pt x="3328" y="495"/>
                </a:lnTo>
                <a:lnTo>
                  <a:pt x="3328" y="497"/>
                </a:lnTo>
                <a:lnTo>
                  <a:pt x="3328" y="497"/>
                </a:lnTo>
                <a:lnTo>
                  <a:pt x="3328" y="494"/>
                </a:lnTo>
                <a:lnTo>
                  <a:pt x="3328" y="499"/>
                </a:lnTo>
                <a:lnTo>
                  <a:pt x="3329" y="499"/>
                </a:lnTo>
                <a:lnTo>
                  <a:pt x="3329" y="499"/>
                </a:lnTo>
                <a:lnTo>
                  <a:pt x="3330" y="494"/>
                </a:lnTo>
                <a:lnTo>
                  <a:pt x="3330" y="496"/>
                </a:lnTo>
                <a:lnTo>
                  <a:pt x="3330" y="498"/>
                </a:lnTo>
                <a:lnTo>
                  <a:pt x="3330" y="496"/>
                </a:lnTo>
                <a:lnTo>
                  <a:pt x="3331" y="499"/>
                </a:lnTo>
                <a:lnTo>
                  <a:pt x="3331" y="499"/>
                </a:lnTo>
                <a:lnTo>
                  <a:pt x="3331" y="499"/>
                </a:lnTo>
                <a:lnTo>
                  <a:pt x="3332" y="499"/>
                </a:lnTo>
                <a:lnTo>
                  <a:pt x="3332" y="494"/>
                </a:lnTo>
                <a:lnTo>
                  <a:pt x="3332" y="496"/>
                </a:lnTo>
                <a:lnTo>
                  <a:pt x="3332" y="496"/>
                </a:lnTo>
                <a:lnTo>
                  <a:pt x="3333" y="496"/>
                </a:lnTo>
                <a:lnTo>
                  <a:pt x="3333" y="499"/>
                </a:lnTo>
                <a:lnTo>
                  <a:pt x="3334" y="499"/>
                </a:lnTo>
                <a:lnTo>
                  <a:pt x="3334" y="494"/>
                </a:lnTo>
                <a:lnTo>
                  <a:pt x="3334" y="494"/>
                </a:lnTo>
                <a:lnTo>
                  <a:pt x="3335" y="495"/>
                </a:lnTo>
                <a:lnTo>
                  <a:pt x="3335" y="495"/>
                </a:lnTo>
                <a:lnTo>
                  <a:pt x="3335" y="499"/>
                </a:lnTo>
                <a:lnTo>
                  <a:pt x="3336" y="499"/>
                </a:lnTo>
                <a:lnTo>
                  <a:pt x="3336" y="499"/>
                </a:lnTo>
                <a:lnTo>
                  <a:pt x="3336" y="494"/>
                </a:lnTo>
                <a:lnTo>
                  <a:pt x="3337" y="497"/>
                </a:lnTo>
                <a:lnTo>
                  <a:pt x="3337" y="497"/>
                </a:lnTo>
                <a:lnTo>
                  <a:pt x="3337" y="494"/>
                </a:lnTo>
                <a:lnTo>
                  <a:pt x="3338" y="499"/>
                </a:lnTo>
                <a:lnTo>
                  <a:pt x="3338" y="497"/>
                </a:lnTo>
                <a:lnTo>
                  <a:pt x="3338" y="497"/>
                </a:lnTo>
                <a:lnTo>
                  <a:pt x="3338" y="499"/>
                </a:lnTo>
                <a:lnTo>
                  <a:pt x="3339" y="494"/>
                </a:lnTo>
                <a:lnTo>
                  <a:pt x="3339" y="498"/>
                </a:lnTo>
                <a:lnTo>
                  <a:pt x="3339" y="498"/>
                </a:lnTo>
                <a:lnTo>
                  <a:pt x="3340" y="499"/>
                </a:lnTo>
                <a:lnTo>
                  <a:pt x="3340" y="493"/>
                </a:lnTo>
                <a:lnTo>
                  <a:pt x="3340" y="493"/>
                </a:lnTo>
                <a:lnTo>
                  <a:pt x="3341" y="499"/>
                </a:lnTo>
                <a:lnTo>
                  <a:pt x="3341" y="497"/>
                </a:lnTo>
                <a:lnTo>
                  <a:pt x="3342" y="497"/>
                </a:lnTo>
                <a:lnTo>
                  <a:pt x="3342" y="494"/>
                </a:lnTo>
                <a:lnTo>
                  <a:pt x="3342" y="499"/>
                </a:lnTo>
                <a:lnTo>
                  <a:pt x="3342" y="499"/>
                </a:lnTo>
                <a:lnTo>
                  <a:pt x="3343" y="498"/>
                </a:lnTo>
                <a:lnTo>
                  <a:pt x="3343" y="499"/>
                </a:lnTo>
                <a:lnTo>
                  <a:pt x="3343" y="494"/>
                </a:lnTo>
                <a:lnTo>
                  <a:pt x="3344" y="496"/>
                </a:lnTo>
                <a:lnTo>
                  <a:pt x="3344" y="498"/>
                </a:lnTo>
                <a:lnTo>
                  <a:pt x="3344" y="499"/>
                </a:lnTo>
                <a:lnTo>
                  <a:pt x="3345" y="496"/>
                </a:lnTo>
                <a:lnTo>
                  <a:pt x="3345" y="499"/>
                </a:lnTo>
                <a:lnTo>
                  <a:pt x="3345" y="499"/>
                </a:lnTo>
                <a:lnTo>
                  <a:pt x="3345" y="499"/>
                </a:lnTo>
                <a:lnTo>
                  <a:pt x="3346" y="496"/>
                </a:lnTo>
                <a:lnTo>
                  <a:pt x="3346" y="496"/>
                </a:lnTo>
                <a:lnTo>
                  <a:pt x="3346" y="494"/>
                </a:lnTo>
                <a:lnTo>
                  <a:pt x="3347" y="499"/>
                </a:lnTo>
                <a:lnTo>
                  <a:pt x="3347" y="499"/>
                </a:lnTo>
                <a:lnTo>
                  <a:pt x="3347" y="499"/>
                </a:lnTo>
                <a:lnTo>
                  <a:pt x="3348" y="499"/>
                </a:lnTo>
                <a:lnTo>
                  <a:pt x="3348" y="494"/>
                </a:lnTo>
                <a:lnTo>
                  <a:pt x="3348" y="497"/>
                </a:lnTo>
                <a:lnTo>
                  <a:pt x="3349" y="497"/>
                </a:lnTo>
                <a:lnTo>
                  <a:pt x="3349" y="496"/>
                </a:lnTo>
                <a:lnTo>
                  <a:pt x="3349" y="499"/>
                </a:lnTo>
                <a:lnTo>
                  <a:pt x="3349" y="498"/>
                </a:lnTo>
                <a:lnTo>
                  <a:pt x="3349" y="498"/>
                </a:lnTo>
                <a:lnTo>
                  <a:pt x="3350" y="499"/>
                </a:lnTo>
                <a:lnTo>
                  <a:pt x="3350" y="494"/>
                </a:lnTo>
                <a:lnTo>
                  <a:pt x="3351" y="497"/>
                </a:lnTo>
                <a:lnTo>
                  <a:pt x="3351" y="497"/>
                </a:lnTo>
                <a:lnTo>
                  <a:pt x="3351" y="499"/>
                </a:lnTo>
                <a:lnTo>
                  <a:pt x="3351" y="496"/>
                </a:lnTo>
                <a:lnTo>
                  <a:pt x="3352" y="497"/>
                </a:lnTo>
                <a:lnTo>
                  <a:pt x="3352" y="497"/>
                </a:lnTo>
                <a:lnTo>
                  <a:pt x="3352" y="494"/>
                </a:lnTo>
                <a:lnTo>
                  <a:pt x="3353" y="499"/>
                </a:lnTo>
                <a:lnTo>
                  <a:pt x="3353" y="498"/>
                </a:lnTo>
                <a:lnTo>
                  <a:pt x="3353" y="499"/>
                </a:lnTo>
                <a:lnTo>
                  <a:pt x="3353" y="494"/>
                </a:lnTo>
                <a:lnTo>
                  <a:pt x="3354" y="499"/>
                </a:lnTo>
                <a:lnTo>
                  <a:pt x="3354" y="498"/>
                </a:lnTo>
                <a:lnTo>
                  <a:pt x="3354" y="498"/>
                </a:lnTo>
                <a:lnTo>
                  <a:pt x="3354" y="496"/>
                </a:lnTo>
                <a:lnTo>
                  <a:pt x="3355" y="499"/>
                </a:lnTo>
                <a:lnTo>
                  <a:pt x="3355" y="497"/>
                </a:lnTo>
                <a:lnTo>
                  <a:pt x="3355" y="498"/>
                </a:lnTo>
                <a:lnTo>
                  <a:pt x="3355" y="494"/>
                </a:lnTo>
                <a:lnTo>
                  <a:pt x="3356" y="499"/>
                </a:lnTo>
                <a:lnTo>
                  <a:pt x="3356" y="498"/>
                </a:lnTo>
                <a:lnTo>
                  <a:pt x="3357" y="499"/>
                </a:lnTo>
                <a:lnTo>
                  <a:pt x="3357" y="499"/>
                </a:lnTo>
                <a:lnTo>
                  <a:pt x="3357" y="494"/>
                </a:lnTo>
                <a:lnTo>
                  <a:pt x="3357" y="497"/>
                </a:lnTo>
                <a:lnTo>
                  <a:pt x="3357" y="497"/>
                </a:lnTo>
                <a:lnTo>
                  <a:pt x="3358" y="496"/>
                </a:lnTo>
                <a:lnTo>
                  <a:pt x="3358" y="499"/>
                </a:lnTo>
                <a:lnTo>
                  <a:pt x="3359" y="497"/>
                </a:lnTo>
                <a:lnTo>
                  <a:pt x="3359" y="497"/>
                </a:lnTo>
                <a:lnTo>
                  <a:pt x="3359" y="494"/>
                </a:lnTo>
                <a:lnTo>
                  <a:pt x="3359" y="499"/>
                </a:lnTo>
                <a:lnTo>
                  <a:pt x="3360" y="499"/>
                </a:lnTo>
                <a:lnTo>
                  <a:pt x="3360" y="499"/>
                </a:lnTo>
                <a:lnTo>
                  <a:pt x="3360" y="499"/>
                </a:lnTo>
                <a:lnTo>
                  <a:pt x="3361" y="494"/>
                </a:lnTo>
                <a:lnTo>
                  <a:pt x="3361" y="497"/>
                </a:lnTo>
                <a:lnTo>
                  <a:pt x="3361" y="497"/>
                </a:lnTo>
                <a:lnTo>
                  <a:pt x="3361" y="499"/>
                </a:lnTo>
                <a:lnTo>
                  <a:pt x="3362" y="495"/>
                </a:lnTo>
                <a:lnTo>
                  <a:pt x="3362" y="495"/>
                </a:lnTo>
                <a:lnTo>
                  <a:pt x="3363" y="499"/>
                </a:lnTo>
                <a:lnTo>
                  <a:pt x="3363" y="499"/>
                </a:lnTo>
                <a:lnTo>
                  <a:pt x="3363" y="499"/>
                </a:lnTo>
                <a:lnTo>
                  <a:pt x="3364" y="499"/>
                </a:lnTo>
                <a:lnTo>
                  <a:pt x="3364" y="494"/>
                </a:lnTo>
                <a:lnTo>
                  <a:pt x="3364" y="497"/>
                </a:lnTo>
                <a:lnTo>
                  <a:pt x="3365" y="497"/>
                </a:lnTo>
                <a:lnTo>
                  <a:pt x="3365" y="499"/>
                </a:lnTo>
                <a:lnTo>
                  <a:pt x="3365" y="496"/>
                </a:lnTo>
                <a:lnTo>
                  <a:pt x="3365" y="498"/>
                </a:lnTo>
                <a:lnTo>
                  <a:pt x="3366" y="496"/>
                </a:lnTo>
                <a:lnTo>
                  <a:pt x="3366" y="494"/>
                </a:lnTo>
                <a:lnTo>
                  <a:pt x="3366" y="499"/>
                </a:lnTo>
                <a:lnTo>
                  <a:pt x="3367" y="499"/>
                </a:lnTo>
                <a:lnTo>
                  <a:pt x="3367" y="499"/>
                </a:lnTo>
                <a:lnTo>
                  <a:pt x="3367" y="499"/>
                </a:lnTo>
                <a:lnTo>
                  <a:pt x="3367" y="496"/>
                </a:lnTo>
                <a:lnTo>
                  <a:pt x="3368" y="497"/>
                </a:lnTo>
                <a:lnTo>
                  <a:pt x="3368" y="497"/>
                </a:lnTo>
                <a:lnTo>
                  <a:pt x="3368" y="494"/>
                </a:lnTo>
                <a:lnTo>
                  <a:pt x="3369" y="499"/>
                </a:lnTo>
                <a:lnTo>
                  <a:pt x="3369" y="497"/>
                </a:lnTo>
                <a:lnTo>
                  <a:pt x="3369" y="496"/>
                </a:lnTo>
                <a:lnTo>
                  <a:pt x="3369" y="499"/>
                </a:lnTo>
                <a:lnTo>
                  <a:pt x="3369" y="494"/>
                </a:lnTo>
                <a:lnTo>
                  <a:pt x="3370" y="499"/>
                </a:lnTo>
                <a:lnTo>
                  <a:pt x="3370" y="496"/>
                </a:lnTo>
                <a:lnTo>
                  <a:pt x="3371" y="435"/>
                </a:lnTo>
                <a:lnTo>
                  <a:pt x="3371" y="498"/>
                </a:lnTo>
                <a:lnTo>
                  <a:pt x="3371" y="497"/>
                </a:lnTo>
                <a:lnTo>
                  <a:pt x="3371" y="497"/>
                </a:lnTo>
                <a:lnTo>
                  <a:pt x="3372" y="494"/>
                </a:lnTo>
                <a:lnTo>
                  <a:pt x="3372" y="498"/>
                </a:lnTo>
                <a:lnTo>
                  <a:pt x="3372" y="498"/>
                </a:lnTo>
                <a:lnTo>
                  <a:pt x="3373" y="498"/>
                </a:lnTo>
                <a:lnTo>
                  <a:pt x="3373" y="499"/>
                </a:lnTo>
                <a:lnTo>
                  <a:pt x="3373" y="442"/>
                </a:lnTo>
                <a:lnTo>
                  <a:pt x="3373" y="465"/>
                </a:lnTo>
                <a:lnTo>
                  <a:pt x="3374" y="464"/>
                </a:lnTo>
                <a:lnTo>
                  <a:pt x="3375" y="497"/>
                </a:lnTo>
                <a:lnTo>
                  <a:pt x="3375" y="497"/>
                </a:lnTo>
                <a:lnTo>
                  <a:pt x="3375" y="496"/>
                </a:lnTo>
                <a:lnTo>
                  <a:pt x="3376" y="490"/>
                </a:lnTo>
                <a:lnTo>
                  <a:pt x="3376" y="490"/>
                </a:lnTo>
                <a:lnTo>
                  <a:pt x="3376" y="490"/>
                </a:lnTo>
                <a:lnTo>
                  <a:pt x="3376" y="490"/>
                </a:lnTo>
                <a:lnTo>
                  <a:pt x="3377" y="498"/>
                </a:lnTo>
                <a:lnTo>
                  <a:pt x="3377" y="498"/>
                </a:lnTo>
                <a:lnTo>
                  <a:pt x="3377" y="498"/>
                </a:lnTo>
                <a:lnTo>
                  <a:pt x="3377" y="498"/>
                </a:lnTo>
                <a:lnTo>
                  <a:pt x="3378" y="494"/>
                </a:lnTo>
                <a:lnTo>
                  <a:pt x="3378" y="496"/>
                </a:lnTo>
                <a:lnTo>
                  <a:pt x="3378" y="494"/>
                </a:lnTo>
                <a:lnTo>
                  <a:pt x="3379" y="499"/>
                </a:lnTo>
                <a:lnTo>
                  <a:pt x="3379" y="499"/>
                </a:lnTo>
                <a:lnTo>
                  <a:pt x="3379" y="499"/>
                </a:lnTo>
                <a:lnTo>
                  <a:pt x="3380" y="494"/>
                </a:lnTo>
                <a:lnTo>
                  <a:pt x="3380" y="498"/>
                </a:lnTo>
                <a:lnTo>
                  <a:pt x="3381" y="498"/>
                </a:lnTo>
                <a:lnTo>
                  <a:pt x="3381" y="496"/>
                </a:lnTo>
                <a:lnTo>
                  <a:pt x="3381" y="498"/>
                </a:lnTo>
                <a:lnTo>
                  <a:pt x="3381" y="498"/>
                </a:lnTo>
                <a:lnTo>
                  <a:pt x="3382" y="498"/>
                </a:lnTo>
                <a:lnTo>
                  <a:pt x="3382" y="494"/>
                </a:lnTo>
                <a:lnTo>
                  <a:pt x="3382" y="499"/>
                </a:lnTo>
                <a:lnTo>
                  <a:pt x="3383" y="497"/>
                </a:lnTo>
                <a:lnTo>
                  <a:pt x="3383" y="497"/>
                </a:lnTo>
                <a:lnTo>
                  <a:pt x="3383" y="494"/>
                </a:lnTo>
                <a:lnTo>
                  <a:pt x="3384" y="499"/>
                </a:lnTo>
                <a:lnTo>
                  <a:pt x="3384" y="498"/>
                </a:lnTo>
                <a:lnTo>
                  <a:pt x="3384" y="498"/>
                </a:lnTo>
                <a:lnTo>
                  <a:pt x="3384" y="438"/>
                </a:lnTo>
                <a:lnTo>
                  <a:pt x="3385" y="489"/>
                </a:lnTo>
                <a:lnTo>
                  <a:pt x="3385" y="487"/>
                </a:lnTo>
                <a:lnTo>
                  <a:pt x="3386" y="496"/>
                </a:lnTo>
                <a:lnTo>
                  <a:pt x="3386" y="464"/>
                </a:lnTo>
                <a:lnTo>
                  <a:pt x="3386" y="466"/>
                </a:lnTo>
                <a:lnTo>
                  <a:pt x="3386" y="459"/>
                </a:lnTo>
                <a:lnTo>
                  <a:pt x="3387" y="497"/>
                </a:lnTo>
                <a:lnTo>
                  <a:pt x="3387" y="496"/>
                </a:lnTo>
                <a:lnTo>
                  <a:pt x="3387" y="496"/>
                </a:lnTo>
                <a:lnTo>
                  <a:pt x="3388" y="462"/>
                </a:lnTo>
                <a:lnTo>
                  <a:pt x="3388" y="498"/>
                </a:lnTo>
                <a:lnTo>
                  <a:pt x="3388" y="495"/>
                </a:lnTo>
                <a:lnTo>
                  <a:pt x="3388" y="494"/>
                </a:lnTo>
                <a:lnTo>
                  <a:pt x="3389" y="495"/>
                </a:lnTo>
                <a:lnTo>
                  <a:pt x="3389" y="463"/>
                </a:lnTo>
                <a:lnTo>
                  <a:pt x="3390" y="466"/>
                </a:lnTo>
                <a:lnTo>
                  <a:pt x="3390" y="497"/>
                </a:lnTo>
                <a:lnTo>
                  <a:pt x="3390" y="461"/>
                </a:lnTo>
                <a:lnTo>
                  <a:pt x="3391" y="490"/>
                </a:lnTo>
                <a:lnTo>
                  <a:pt x="3391" y="491"/>
                </a:lnTo>
                <a:lnTo>
                  <a:pt x="3391" y="482"/>
                </a:lnTo>
                <a:lnTo>
                  <a:pt x="3391" y="495"/>
                </a:lnTo>
                <a:lnTo>
                  <a:pt x="3392" y="494"/>
                </a:lnTo>
                <a:lnTo>
                  <a:pt x="3392" y="494"/>
                </a:lnTo>
                <a:lnTo>
                  <a:pt x="3392" y="462"/>
                </a:lnTo>
                <a:lnTo>
                  <a:pt x="3393" y="498"/>
                </a:lnTo>
                <a:lnTo>
                  <a:pt x="3393" y="489"/>
                </a:lnTo>
                <a:lnTo>
                  <a:pt x="3393" y="489"/>
                </a:lnTo>
                <a:lnTo>
                  <a:pt x="3393" y="498"/>
                </a:lnTo>
                <a:lnTo>
                  <a:pt x="3393" y="463"/>
                </a:lnTo>
                <a:lnTo>
                  <a:pt x="3394" y="497"/>
                </a:lnTo>
                <a:lnTo>
                  <a:pt x="3394" y="498"/>
                </a:lnTo>
                <a:lnTo>
                  <a:pt x="3395" y="493"/>
                </a:lnTo>
                <a:lnTo>
                  <a:pt x="3395" y="497"/>
                </a:lnTo>
                <a:lnTo>
                  <a:pt x="3395" y="495"/>
                </a:lnTo>
                <a:lnTo>
                  <a:pt x="3396" y="498"/>
                </a:lnTo>
                <a:lnTo>
                  <a:pt x="3396" y="445"/>
                </a:lnTo>
                <a:lnTo>
                  <a:pt x="3396" y="446"/>
                </a:lnTo>
                <a:lnTo>
                  <a:pt x="3397" y="408"/>
                </a:lnTo>
                <a:lnTo>
                  <a:pt x="3397" y="495"/>
                </a:lnTo>
                <a:lnTo>
                  <a:pt x="3397" y="495"/>
                </a:lnTo>
                <a:lnTo>
                  <a:pt x="3398" y="496"/>
                </a:lnTo>
                <a:lnTo>
                  <a:pt x="3398" y="467"/>
                </a:lnTo>
                <a:lnTo>
                  <a:pt x="3399" y="497"/>
                </a:lnTo>
                <a:lnTo>
                  <a:pt x="3399" y="497"/>
                </a:lnTo>
                <a:lnTo>
                  <a:pt x="3399" y="498"/>
                </a:lnTo>
                <a:lnTo>
                  <a:pt x="3400" y="494"/>
                </a:lnTo>
                <a:lnTo>
                  <a:pt x="3400" y="494"/>
                </a:lnTo>
                <a:lnTo>
                  <a:pt x="3400" y="496"/>
                </a:lnTo>
                <a:lnTo>
                  <a:pt x="3400" y="498"/>
                </a:lnTo>
                <a:lnTo>
                  <a:pt x="3401" y="495"/>
                </a:lnTo>
                <a:lnTo>
                  <a:pt x="3401" y="496"/>
                </a:lnTo>
                <a:lnTo>
                  <a:pt x="3401" y="496"/>
                </a:lnTo>
                <a:lnTo>
                  <a:pt x="3401" y="494"/>
                </a:lnTo>
                <a:lnTo>
                  <a:pt x="3402" y="499"/>
                </a:lnTo>
                <a:lnTo>
                  <a:pt x="3402" y="499"/>
                </a:lnTo>
                <a:lnTo>
                  <a:pt x="3402" y="498"/>
                </a:lnTo>
                <a:lnTo>
                  <a:pt x="3403" y="499"/>
                </a:lnTo>
                <a:lnTo>
                  <a:pt x="3403" y="496"/>
                </a:lnTo>
                <a:lnTo>
                  <a:pt x="3403" y="498"/>
                </a:lnTo>
                <a:lnTo>
                  <a:pt x="3403" y="498"/>
                </a:lnTo>
                <a:lnTo>
                  <a:pt x="3403" y="495"/>
                </a:lnTo>
                <a:lnTo>
                  <a:pt x="3404" y="498"/>
                </a:lnTo>
                <a:lnTo>
                  <a:pt x="3405" y="498"/>
                </a:lnTo>
                <a:lnTo>
                  <a:pt x="3405" y="499"/>
                </a:lnTo>
                <a:lnTo>
                  <a:pt x="3405" y="495"/>
                </a:lnTo>
                <a:lnTo>
                  <a:pt x="3405" y="497"/>
                </a:lnTo>
                <a:lnTo>
                  <a:pt x="3406" y="497"/>
                </a:lnTo>
                <a:lnTo>
                  <a:pt x="3406" y="499"/>
                </a:lnTo>
                <a:lnTo>
                  <a:pt x="3407" y="494"/>
                </a:lnTo>
                <a:lnTo>
                  <a:pt x="3407" y="495"/>
                </a:lnTo>
                <a:lnTo>
                  <a:pt x="3407" y="495"/>
                </a:lnTo>
                <a:lnTo>
                  <a:pt x="3407" y="498"/>
                </a:lnTo>
                <a:lnTo>
                  <a:pt x="3407" y="434"/>
                </a:lnTo>
                <a:lnTo>
                  <a:pt x="3408" y="491"/>
                </a:lnTo>
                <a:lnTo>
                  <a:pt x="3408" y="488"/>
                </a:lnTo>
                <a:lnTo>
                  <a:pt x="3408" y="496"/>
                </a:lnTo>
                <a:lnTo>
                  <a:pt x="3409" y="361"/>
                </a:lnTo>
                <a:lnTo>
                  <a:pt x="3409" y="453"/>
                </a:lnTo>
                <a:lnTo>
                  <a:pt x="3409" y="453"/>
                </a:lnTo>
                <a:lnTo>
                  <a:pt x="3410" y="428"/>
                </a:lnTo>
                <a:lnTo>
                  <a:pt x="3410" y="497"/>
                </a:lnTo>
                <a:lnTo>
                  <a:pt x="3410" y="494"/>
                </a:lnTo>
                <a:lnTo>
                  <a:pt x="3410" y="494"/>
                </a:lnTo>
                <a:lnTo>
                  <a:pt x="3411" y="499"/>
                </a:lnTo>
                <a:lnTo>
                  <a:pt x="3411" y="498"/>
                </a:lnTo>
                <a:lnTo>
                  <a:pt x="3411" y="498"/>
                </a:lnTo>
                <a:lnTo>
                  <a:pt x="3412" y="499"/>
                </a:lnTo>
                <a:lnTo>
                  <a:pt x="3412" y="457"/>
                </a:lnTo>
                <a:lnTo>
                  <a:pt x="3412" y="458"/>
                </a:lnTo>
                <a:lnTo>
                  <a:pt x="3413" y="460"/>
                </a:lnTo>
                <a:lnTo>
                  <a:pt x="3413" y="459"/>
                </a:lnTo>
                <a:lnTo>
                  <a:pt x="3413" y="498"/>
                </a:lnTo>
                <a:lnTo>
                  <a:pt x="3413" y="495"/>
                </a:lnTo>
                <a:lnTo>
                  <a:pt x="3413" y="495"/>
                </a:lnTo>
                <a:lnTo>
                  <a:pt x="3414" y="498"/>
                </a:lnTo>
                <a:lnTo>
                  <a:pt x="3414" y="461"/>
                </a:lnTo>
                <a:lnTo>
                  <a:pt x="3415" y="463"/>
                </a:lnTo>
                <a:lnTo>
                  <a:pt x="3415" y="481"/>
                </a:lnTo>
                <a:lnTo>
                  <a:pt x="3415" y="459"/>
                </a:lnTo>
                <a:lnTo>
                  <a:pt x="3416" y="498"/>
                </a:lnTo>
                <a:lnTo>
                  <a:pt x="3416" y="497"/>
                </a:lnTo>
                <a:lnTo>
                  <a:pt x="3416" y="497"/>
                </a:lnTo>
                <a:lnTo>
                  <a:pt x="3417" y="499"/>
                </a:lnTo>
                <a:lnTo>
                  <a:pt x="3417" y="494"/>
                </a:lnTo>
                <a:lnTo>
                  <a:pt x="3417" y="496"/>
                </a:lnTo>
                <a:lnTo>
                  <a:pt x="3417" y="495"/>
                </a:lnTo>
                <a:lnTo>
                  <a:pt x="3418" y="498"/>
                </a:lnTo>
                <a:lnTo>
                  <a:pt x="3418" y="494"/>
                </a:lnTo>
                <a:lnTo>
                  <a:pt x="3418" y="495"/>
                </a:lnTo>
                <a:lnTo>
                  <a:pt x="3418" y="496"/>
                </a:lnTo>
                <a:lnTo>
                  <a:pt x="3418" y="496"/>
                </a:lnTo>
                <a:lnTo>
                  <a:pt x="3419" y="492"/>
                </a:lnTo>
                <a:lnTo>
                  <a:pt x="3419" y="495"/>
                </a:lnTo>
                <a:lnTo>
                  <a:pt x="3419" y="494"/>
                </a:lnTo>
                <a:lnTo>
                  <a:pt x="3419" y="469"/>
                </a:lnTo>
                <a:lnTo>
                  <a:pt x="3420" y="496"/>
                </a:lnTo>
                <a:lnTo>
                  <a:pt x="3420" y="495"/>
                </a:lnTo>
                <a:lnTo>
                  <a:pt x="3421" y="496"/>
                </a:lnTo>
                <a:lnTo>
                  <a:pt x="3421" y="496"/>
                </a:lnTo>
                <a:lnTo>
                  <a:pt x="3421" y="492"/>
                </a:lnTo>
                <a:lnTo>
                  <a:pt x="3421" y="492"/>
                </a:lnTo>
                <a:lnTo>
                  <a:pt x="3421" y="488"/>
                </a:lnTo>
                <a:lnTo>
                  <a:pt x="3423" y="497"/>
                </a:lnTo>
                <a:lnTo>
                  <a:pt x="3423" y="497"/>
                </a:lnTo>
                <a:lnTo>
                  <a:pt x="3423" y="470"/>
                </a:lnTo>
                <a:lnTo>
                  <a:pt x="3424" y="499"/>
                </a:lnTo>
                <a:lnTo>
                  <a:pt x="3424" y="497"/>
                </a:lnTo>
                <a:lnTo>
                  <a:pt x="3424" y="497"/>
                </a:lnTo>
                <a:lnTo>
                  <a:pt x="3424" y="495"/>
                </a:lnTo>
                <a:lnTo>
                  <a:pt x="3425" y="499"/>
                </a:lnTo>
                <a:lnTo>
                  <a:pt x="3425" y="498"/>
                </a:lnTo>
                <a:lnTo>
                  <a:pt x="3425" y="497"/>
                </a:lnTo>
                <a:lnTo>
                  <a:pt x="3425" y="499"/>
                </a:lnTo>
                <a:lnTo>
                  <a:pt x="3426" y="495"/>
                </a:lnTo>
                <a:lnTo>
                  <a:pt x="3426" y="499"/>
                </a:lnTo>
                <a:lnTo>
                  <a:pt x="3426" y="499"/>
                </a:lnTo>
                <a:lnTo>
                  <a:pt x="3427" y="496"/>
                </a:lnTo>
                <a:lnTo>
                  <a:pt x="3427" y="496"/>
                </a:lnTo>
                <a:lnTo>
                  <a:pt x="3427" y="496"/>
                </a:lnTo>
                <a:lnTo>
                  <a:pt x="3428" y="495"/>
                </a:lnTo>
                <a:lnTo>
                  <a:pt x="3428" y="499"/>
                </a:lnTo>
                <a:lnTo>
                  <a:pt x="3428" y="498"/>
                </a:lnTo>
                <a:lnTo>
                  <a:pt x="3429" y="498"/>
                </a:lnTo>
                <a:lnTo>
                  <a:pt x="3429" y="494"/>
                </a:lnTo>
                <a:lnTo>
                  <a:pt x="3429" y="499"/>
                </a:lnTo>
                <a:lnTo>
                  <a:pt x="3430" y="498"/>
                </a:lnTo>
                <a:lnTo>
                  <a:pt x="3430" y="498"/>
                </a:lnTo>
                <a:lnTo>
                  <a:pt x="3430" y="498"/>
                </a:lnTo>
                <a:lnTo>
                  <a:pt x="3430" y="469"/>
                </a:lnTo>
                <a:lnTo>
                  <a:pt x="3431" y="496"/>
                </a:lnTo>
                <a:lnTo>
                  <a:pt x="3431" y="463"/>
                </a:lnTo>
                <a:lnTo>
                  <a:pt x="3431" y="497"/>
                </a:lnTo>
                <a:lnTo>
                  <a:pt x="3432" y="493"/>
                </a:lnTo>
                <a:lnTo>
                  <a:pt x="3432" y="493"/>
                </a:lnTo>
                <a:lnTo>
                  <a:pt x="3432" y="476"/>
                </a:lnTo>
                <a:lnTo>
                  <a:pt x="3433" y="498"/>
                </a:lnTo>
                <a:lnTo>
                  <a:pt x="3433" y="488"/>
                </a:lnTo>
                <a:lnTo>
                  <a:pt x="3433" y="489"/>
                </a:lnTo>
                <a:lnTo>
                  <a:pt x="3433" y="429"/>
                </a:lnTo>
                <a:lnTo>
                  <a:pt x="3434" y="498"/>
                </a:lnTo>
                <a:lnTo>
                  <a:pt x="3434" y="498"/>
                </a:lnTo>
                <a:lnTo>
                  <a:pt x="3434" y="498"/>
                </a:lnTo>
                <a:lnTo>
                  <a:pt x="3435" y="464"/>
                </a:lnTo>
                <a:lnTo>
                  <a:pt x="3435" y="492"/>
                </a:lnTo>
                <a:lnTo>
                  <a:pt x="3435" y="494"/>
                </a:lnTo>
                <a:lnTo>
                  <a:pt x="3436" y="464"/>
                </a:lnTo>
                <a:lnTo>
                  <a:pt x="3436" y="495"/>
                </a:lnTo>
                <a:lnTo>
                  <a:pt x="3436" y="494"/>
                </a:lnTo>
                <a:lnTo>
                  <a:pt x="3437" y="494"/>
                </a:lnTo>
                <a:lnTo>
                  <a:pt x="3437" y="494"/>
                </a:lnTo>
                <a:lnTo>
                  <a:pt x="3438" y="457"/>
                </a:lnTo>
                <a:lnTo>
                  <a:pt x="3438" y="460"/>
                </a:lnTo>
                <a:lnTo>
                  <a:pt x="3438" y="457"/>
                </a:lnTo>
                <a:lnTo>
                  <a:pt x="3439" y="496"/>
                </a:lnTo>
                <a:lnTo>
                  <a:pt x="3439" y="496"/>
                </a:lnTo>
                <a:lnTo>
                  <a:pt x="3439" y="496"/>
                </a:lnTo>
                <a:lnTo>
                  <a:pt x="3439" y="494"/>
                </a:lnTo>
                <a:lnTo>
                  <a:pt x="3440" y="497"/>
                </a:lnTo>
                <a:lnTo>
                  <a:pt x="3440" y="497"/>
                </a:lnTo>
                <a:lnTo>
                  <a:pt x="3440" y="497"/>
                </a:lnTo>
                <a:lnTo>
                  <a:pt x="3440" y="494"/>
                </a:lnTo>
                <a:lnTo>
                  <a:pt x="3441" y="497"/>
                </a:lnTo>
                <a:lnTo>
                  <a:pt x="3441" y="495"/>
                </a:lnTo>
                <a:lnTo>
                  <a:pt x="3441" y="495"/>
                </a:lnTo>
                <a:lnTo>
                  <a:pt x="3442" y="495"/>
                </a:lnTo>
                <a:lnTo>
                  <a:pt x="3442" y="490"/>
                </a:lnTo>
                <a:lnTo>
                  <a:pt x="3442" y="491"/>
                </a:lnTo>
                <a:lnTo>
                  <a:pt x="3442" y="491"/>
                </a:lnTo>
                <a:lnTo>
                  <a:pt x="3443" y="494"/>
                </a:lnTo>
                <a:lnTo>
                  <a:pt x="3443" y="494"/>
                </a:lnTo>
                <a:lnTo>
                  <a:pt x="3444" y="493"/>
                </a:lnTo>
                <a:lnTo>
                  <a:pt x="3444" y="498"/>
                </a:lnTo>
                <a:lnTo>
                  <a:pt x="3445" y="495"/>
                </a:lnTo>
                <a:lnTo>
                  <a:pt x="3445" y="495"/>
                </a:lnTo>
                <a:lnTo>
                  <a:pt x="3446" y="498"/>
                </a:lnTo>
                <a:lnTo>
                  <a:pt x="3446" y="497"/>
                </a:lnTo>
                <a:lnTo>
                  <a:pt x="3446" y="497"/>
                </a:lnTo>
                <a:lnTo>
                  <a:pt x="3446" y="498"/>
                </a:lnTo>
                <a:lnTo>
                  <a:pt x="3446" y="495"/>
                </a:lnTo>
                <a:lnTo>
                  <a:pt x="3447" y="495"/>
                </a:lnTo>
                <a:lnTo>
                  <a:pt x="3447" y="495"/>
                </a:lnTo>
                <a:lnTo>
                  <a:pt x="3448" y="498"/>
                </a:lnTo>
                <a:lnTo>
                  <a:pt x="3448" y="497"/>
                </a:lnTo>
                <a:lnTo>
                  <a:pt x="3448" y="497"/>
                </a:lnTo>
                <a:lnTo>
                  <a:pt x="3448" y="495"/>
                </a:lnTo>
                <a:lnTo>
                  <a:pt x="3449" y="499"/>
                </a:lnTo>
                <a:lnTo>
                  <a:pt x="3449" y="498"/>
                </a:lnTo>
                <a:lnTo>
                  <a:pt x="3449" y="498"/>
                </a:lnTo>
                <a:lnTo>
                  <a:pt x="3450" y="498"/>
                </a:lnTo>
                <a:lnTo>
                  <a:pt x="3450" y="493"/>
                </a:lnTo>
                <a:lnTo>
                  <a:pt x="3450" y="495"/>
                </a:lnTo>
                <a:lnTo>
                  <a:pt x="3450" y="495"/>
                </a:lnTo>
                <a:lnTo>
                  <a:pt x="3451" y="495"/>
                </a:lnTo>
                <a:lnTo>
                  <a:pt x="3451" y="499"/>
                </a:lnTo>
                <a:lnTo>
                  <a:pt x="3451" y="497"/>
                </a:lnTo>
                <a:lnTo>
                  <a:pt x="3452" y="497"/>
                </a:lnTo>
                <a:lnTo>
                  <a:pt x="3452" y="498"/>
                </a:lnTo>
                <a:lnTo>
                  <a:pt x="3452" y="494"/>
                </a:lnTo>
                <a:lnTo>
                  <a:pt x="3452" y="497"/>
                </a:lnTo>
                <a:lnTo>
                  <a:pt x="3452" y="496"/>
                </a:lnTo>
                <a:lnTo>
                  <a:pt x="3453" y="495"/>
                </a:lnTo>
                <a:lnTo>
                  <a:pt x="3453" y="498"/>
                </a:lnTo>
                <a:lnTo>
                  <a:pt x="3454" y="497"/>
                </a:lnTo>
                <a:lnTo>
                  <a:pt x="3454" y="498"/>
                </a:lnTo>
                <a:lnTo>
                  <a:pt x="3454" y="498"/>
                </a:lnTo>
                <a:lnTo>
                  <a:pt x="3454" y="470"/>
                </a:lnTo>
                <a:lnTo>
                  <a:pt x="3455" y="498"/>
                </a:lnTo>
                <a:lnTo>
                  <a:pt x="3455" y="498"/>
                </a:lnTo>
                <a:lnTo>
                  <a:pt x="3455" y="498"/>
                </a:lnTo>
                <a:lnTo>
                  <a:pt x="3456" y="479"/>
                </a:lnTo>
                <a:lnTo>
                  <a:pt x="3456" y="485"/>
                </a:lnTo>
                <a:lnTo>
                  <a:pt x="3456" y="485"/>
                </a:lnTo>
                <a:lnTo>
                  <a:pt x="3456" y="465"/>
                </a:lnTo>
                <a:lnTo>
                  <a:pt x="3457" y="496"/>
                </a:lnTo>
                <a:lnTo>
                  <a:pt x="3457" y="493"/>
                </a:lnTo>
                <a:lnTo>
                  <a:pt x="3457" y="493"/>
                </a:lnTo>
                <a:lnTo>
                  <a:pt x="3458" y="498"/>
                </a:lnTo>
                <a:lnTo>
                  <a:pt x="3458" y="496"/>
                </a:lnTo>
                <a:lnTo>
                  <a:pt x="3458" y="495"/>
                </a:lnTo>
                <a:lnTo>
                  <a:pt x="3458" y="494"/>
                </a:lnTo>
                <a:lnTo>
                  <a:pt x="3459" y="498"/>
                </a:lnTo>
                <a:lnTo>
                  <a:pt x="3459" y="497"/>
                </a:lnTo>
                <a:lnTo>
                  <a:pt x="3460" y="497"/>
                </a:lnTo>
                <a:lnTo>
                  <a:pt x="3460" y="497"/>
                </a:lnTo>
                <a:lnTo>
                  <a:pt x="3460" y="440"/>
                </a:lnTo>
                <a:lnTo>
                  <a:pt x="3460" y="495"/>
                </a:lnTo>
                <a:lnTo>
                  <a:pt x="3460" y="495"/>
                </a:lnTo>
                <a:lnTo>
                  <a:pt x="3461" y="492"/>
                </a:lnTo>
                <a:lnTo>
                  <a:pt x="3462" y="493"/>
                </a:lnTo>
                <a:lnTo>
                  <a:pt x="3462" y="494"/>
                </a:lnTo>
                <a:lnTo>
                  <a:pt x="3462" y="493"/>
                </a:lnTo>
                <a:lnTo>
                  <a:pt x="3463" y="496"/>
                </a:lnTo>
                <a:lnTo>
                  <a:pt x="3463" y="495"/>
                </a:lnTo>
                <a:lnTo>
                  <a:pt x="3463" y="495"/>
                </a:lnTo>
                <a:lnTo>
                  <a:pt x="3463" y="498"/>
                </a:lnTo>
                <a:lnTo>
                  <a:pt x="3464" y="494"/>
                </a:lnTo>
                <a:lnTo>
                  <a:pt x="3464" y="497"/>
                </a:lnTo>
                <a:lnTo>
                  <a:pt x="3464" y="494"/>
                </a:lnTo>
                <a:lnTo>
                  <a:pt x="3465" y="494"/>
                </a:lnTo>
                <a:lnTo>
                  <a:pt x="3465" y="498"/>
                </a:lnTo>
                <a:lnTo>
                  <a:pt x="3465" y="498"/>
                </a:lnTo>
                <a:lnTo>
                  <a:pt x="3466" y="498"/>
                </a:lnTo>
                <a:lnTo>
                  <a:pt x="3466" y="437"/>
                </a:lnTo>
                <a:lnTo>
                  <a:pt x="3466" y="494"/>
                </a:lnTo>
                <a:lnTo>
                  <a:pt x="3466" y="494"/>
                </a:lnTo>
                <a:lnTo>
                  <a:pt x="3467" y="461"/>
                </a:lnTo>
                <a:lnTo>
                  <a:pt x="3467" y="498"/>
                </a:lnTo>
                <a:lnTo>
                  <a:pt x="3467" y="498"/>
                </a:lnTo>
                <a:lnTo>
                  <a:pt x="3468" y="498"/>
                </a:lnTo>
                <a:lnTo>
                  <a:pt x="3468" y="498"/>
                </a:lnTo>
                <a:lnTo>
                  <a:pt x="3468" y="490"/>
                </a:lnTo>
                <a:lnTo>
                  <a:pt x="3468" y="495"/>
                </a:lnTo>
                <a:lnTo>
                  <a:pt x="3468" y="495"/>
                </a:lnTo>
                <a:lnTo>
                  <a:pt x="3469" y="467"/>
                </a:lnTo>
                <a:lnTo>
                  <a:pt x="3470" y="495"/>
                </a:lnTo>
                <a:lnTo>
                  <a:pt x="3470" y="493"/>
                </a:lnTo>
                <a:lnTo>
                  <a:pt x="3470" y="494"/>
                </a:lnTo>
                <a:lnTo>
                  <a:pt x="3470" y="492"/>
                </a:lnTo>
                <a:lnTo>
                  <a:pt x="3471" y="496"/>
                </a:lnTo>
                <a:lnTo>
                  <a:pt x="3471" y="495"/>
                </a:lnTo>
                <a:lnTo>
                  <a:pt x="3471" y="495"/>
                </a:lnTo>
                <a:lnTo>
                  <a:pt x="3471" y="491"/>
                </a:lnTo>
                <a:lnTo>
                  <a:pt x="3472" y="496"/>
                </a:lnTo>
                <a:lnTo>
                  <a:pt x="3472" y="494"/>
                </a:lnTo>
                <a:lnTo>
                  <a:pt x="3472" y="494"/>
                </a:lnTo>
                <a:lnTo>
                  <a:pt x="3473" y="498"/>
                </a:lnTo>
                <a:lnTo>
                  <a:pt x="3473" y="498"/>
                </a:lnTo>
                <a:lnTo>
                  <a:pt x="3473" y="498"/>
                </a:lnTo>
                <a:lnTo>
                  <a:pt x="3473" y="498"/>
                </a:lnTo>
                <a:lnTo>
                  <a:pt x="3473" y="495"/>
                </a:lnTo>
                <a:lnTo>
                  <a:pt x="3474" y="496"/>
                </a:lnTo>
                <a:lnTo>
                  <a:pt x="3474" y="496"/>
                </a:lnTo>
                <a:lnTo>
                  <a:pt x="3475" y="499"/>
                </a:lnTo>
                <a:lnTo>
                  <a:pt x="3475" y="498"/>
                </a:lnTo>
                <a:lnTo>
                  <a:pt x="3476" y="497"/>
                </a:lnTo>
                <a:lnTo>
                  <a:pt x="3476" y="499"/>
                </a:lnTo>
                <a:lnTo>
                  <a:pt x="3476" y="495"/>
                </a:lnTo>
                <a:lnTo>
                  <a:pt x="3476" y="495"/>
                </a:lnTo>
                <a:lnTo>
                  <a:pt x="3477" y="495"/>
                </a:lnTo>
                <a:lnTo>
                  <a:pt x="3477" y="499"/>
                </a:lnTo>
                <a:lnTo>
                  <a:pt x="3478" y="498"/>
                </a:lnTo>
                <a:lnTo>
                  <a:pt x="3478" y="498"/>
                </a:lnTo>
                <a:lnTo>
                  <a:pt x="3478" y="499"/>
                </a:lnTo>
                <a:lnTo>
                  <a:pt x="3478" y="494"/>
                </a:lnTo>
                <a:lnTo>
                  <a:pt x="3479" y="497"/>
                </a:lnTo>
                <a:lnTo>
                  <a:pt x="3479" y="497"/>
                </a:lnTo>
                <a:lnTo>
                  <a:pt x="3479" y="499"/>
                </a:lnTo>
                <a:lnTo>
                  <a:pt x="3480" y="495"/>
                </a:lnTo>
                <a:lnTo>
                  <a:pt x="3480" y="497"/>
                </a:lnTo>
                <a:lnTo>
                  <a:pt x="3480" y="471"/>
                </a:lnTo>
                <a:lnTo>
                  <a:pt x="3480" y="498"/>
                </a:lnTo>
                <a:lnTo>
                  <a:pt x="3481" y="497"/>
                </a:lnTo>
                <a:lnTo>
                  <a:pt x="3481" y="496"/>
                </a:lnTo>
                <a:lnTo>
                  <a:pt x="3482" y="497"/>
                </a:lnTo>
                <a:lnTo>
                  <a:pt x="3482" y="467"/>
                </a:lnTo>
                <a:lnTo>
                  <a:pt x="3482" y="484"/>
                </a:lnTo>
                <a:lnTo>
                  <a:pt x="3482" y="484"/>
                </a:lnTo>
                <a:lnTo>
                  <a:pt x="3483" y="497"/>
                </a:lnTo>
                <a:lnTo>
                  <a:pt x="3483" y="469"/>
                </a:lnTo>
                <a:lnTo>
                  <a:pt x="3483" y="495"/>
                </a:lnTo>
                <a:lnTo>
                  <a:pt x="3484" y="495"/>
                </a:lnTo>
                <a:lnTo>
                  <a:pt x="3484" y="494"/>
                </a:lnTo>
                <a:lnTo>
                  <a:pt x="3484" y="498"/>
                </a:lnTo>
                <a:lnTo>
                  <a:pt x="3485" y="498"/>
                </a:lnTo>
                <a:lnTo>
                  <a:pt x="3485" y="496"/>
                </a:lnTo>
                <a:lnTo>
                  <a:pt x="3485" y="498"/>
                </a:lnTo>
                <a:lnTo>
                  <a:pt x="3486" y="496"/>
                </a:lnTo>
                <a:lnTo>
                  <a:pt x="3486" y="495"/>
                </a:lnTo>
                <a:lnTo>
                  <a:pt x="3486" y="498"/>
                </a:lnTo>
                <a:lnTo>
                  <a:pt x="3487" y="493"/>
                </a:lnTo>
                <a:lnTo>
                  <a:pt x="3487" y="493"/>
                </a:lnTo>
                <a:lnTo>
                  <a:pt x="3487" y="493"/>
                </a:lnTo>
                <a:lnTo>
                  <a:pt x="3487" y="492"/>
                </a:lnTo>
                <a:lnTo>
                  <a:pt x="3488" y="498"/>
                </a:lnTo>
                <a:lnTo>
                  <a:pt x="3488" y="494"/>
                </a:lnTo>
                <a:lnTo>
                  <a:pt x="3488" y="494"/>
                </a:lnTo>
                <a:lnTo>
                  <a:pt x="3489" y="496"/>
                </a:lnTo>
                <a:lnTo>
                  <a:pt x="3489" y="492"/>
                </a:lnTo>
                <a:lnTo>
                  <a:pt x="3489" y="492"/>
                </a:lnTo>
                <a:lnTo>
                  <a:pt x="3489" y="492"/>
                </a:lnTo>
                <a:lnTo>
                  <a:pt x="3490" y="474"/>
                </a:lnTo>
                <a:lnTo>
                  <a:pt x="3490" y="498"/>
                </a:lnTo>
                <a:lnTo>
                  <a:pt x="3490" y="497"/>
                </a:lnTo>
                <a:lnTo>
                  <a:pt x="3490" y="497"/>
                </a:lnTo>
                <a:lnTo>
                  <a:pt x="3490" y="498"/>
                </a:lnTo>
                <a:lnTo>
                  <a:pt x="3491" y="474"/>
                </a:lnTo>
                <a:lnTo>
                  <a:pt x="3491" y="494"/>
                </a:lnTo>
                <a:lnTo>
                  <a:pt x="3491" y="496"/>
                </a:lnTo>
                <a:lnTo>
                  <a:pt x="3492" y="498"/>
                </a:lnTo>
                <a:lnTo>
                  <a:pt x="3492" y="468"/>
                </a:lnTo>
                <a:lnTo>
                  <a:pt x="3492" y="468"/>
                </a:lnTo>
                <a:lnTo>
                  <a:pt x="3493" y="477"/>
                </a:lnTo>
                <a:lnTo>
                  <a:pt x="3493" y="495"/>
                </a:lnTo>
                <a:lnTo>
                  <a:pt x="3494" y="455"/>
                </a:lnTo>
                <a:lnTo>
                  <a:pt x="3494" y="457"/>
                </a:lnTo>
                <a:lnTo>
                  <a:pt x="3494" y="458"/>
                </a:lnTo>
                <a:lnTo>
                  <a:pt x="3494" y="494"/>
                </a:lnTo>
                <a:lnTo>
                  <a:pt x="3495" y="469"/>
                </a:lnTo>
                <a:lnTo>
                  <a:pt x="3495" y="495"/>
                </a:lnTo>
                <a:lnTo>
                  <a:pt x="3495" y="496"/>
                </a:lnTo>
                <a:lnTo>
                  <a:pt x="3496" y="492"/>
                </a:lnTo>
                <a:lnTo>
                  <a:pt x="3496" y="494"/>
                </a:lnTo>
                <a:lnTo>
                  <a:pt x="3496" y="495"/>
                </a:lnTo>
                <a:lnTo>
                  <a:pt x="3496" y="495"/>
                </a:lnTo>
                <a:lnTo>
                  <a:pt x="3496" y="492"/>
                </a:lnTo>
                <a:lnTo>
                  <a:pt x="3497" y="493"/>
                </a:lnTo>
                <a:lnTo>
                  <a:pt x="3497" y="494"/>
                </a:lnTo>
                <a:lnTo>
                  <a:pt x="3497" y="493"/>
                </a:lnTo>
                <a:lnTo>
                  <a:pt x="3498" y="498"/>
                </a:lnTo>
                <a:lnTo>
                  <a:pt x="3498" y="498"/>
                </a:lnTo>
                <a:lnTo>
                  <a:pt x="3498" y="498"/>
                </a:lnTo>
                <a:lnTo>
                  <a:pt x="3499" y="498"/>
                </a:lnTo>
                <a:lnTo>
                  <a:pt x="3499" y="496"/>
                </a:lnTo>
                <a:lnTo>
                  <a:pt x="3499" y="496"/>
                </a:lnTo>
                <a:lnTo>
                  <a:pt x="3499" y="494"/>
                </a:lnTo>
                <a:lnTo>
                  <a:pt x="3500" y="498"/>
                </a:lnTo>
                <a:lnTo>
                  <a:pt x="3500" y="497"/>
                </a:lnTo>
                <a:lnTo>
                  <a:pt x="3501" y="497"/>
                </a:lnTo>
                <a:lnTo>
                  <a:pt x="3501" y="498"/>
                </a:lnTo>
                <a:lnTo>
                  <a:pt x="3502" y="495"/>
                </a:lnTo>
                <a:lnTo>
                  <a:pt x="3502" y="495"/>
                </a:lnTo>
                <a:lnTo>
                  <a:pt x="3502" y="495"/>
                </a:lnTo>
                <a:lnTo>
                  <a:pt x="3502" y="498"/>
                </a:lnTo>
                <a:lnTo>
                  <a:pt x="3503" y="497"/>
                </a:lnTo>
                <a:lnTo>
                  <a:pt x="3503" y="498"/>
                </a:lnTo>
                <a:lnTo>
                  <a:pt x="3503" y="499"/>
                </a:lnTo>
                <a:lnTo>
                  <a:pt x="3504" y="494"/>
                </a:lnTo>
                <a:lnTo>
                  <a:pt x="3504" y="498"/>
                </a:lnTo>
                <a:lnTo>
                  <a:pt x="3504" y="498"/>
                </a:lnTo>
                <a:lnTo>
                  <a:pt x="3505" y="496"/>
                </a:lnTo>
                <a:lnTo>
                  <a:pt x="3505" y="498"/>
                </a:lnTo>
                <a:lnTo>
                  <a:pt x="3505" y="498"/>
                </a:lnTo>
                <a:lnTo>
                  <a:pt x="3505" y="498"/>
                </a:lnTo>
                <a:lnTo>
                  <a:pt x="3505" y="498"/>
                </a:lnTo>
                <a:lnTo>
                  <a:pt x="3506" y="495"/>
                </a:lnTo>
                <a:lnTo>
                  <a:pt x="3506" y="497"/>
                </a:lnTo>
                <a:lnTo>
                  <a:pt x="3507" y="497"/>
                </a:lnTo>
                <a:lnTo>
                  <a:pt x="3507" y="496"/>
                </a:lnTo>
                <a:lnTo>
                  <a:pt x="3507" y="498"/>
                </a:lnTo>
                <a:lnTo>
                  <a:pt x="3508" y="497"/>
                </a:lnTo>
                <a:lnTo>
                  <a:pt x="3508" y="498"/>
                </a:lnTo>
                <a:lnTo>
                  <a:pt x="3508" y="466"/>
                </a:lnTo>
                <a:lnTo>
                  <a:pt x="3509" y="497"/>
                </a:lnTo>
                <a:lnTo>
                  <a:pt x="3509" y="497"/>
                </a:lnTo>
                <a:lnTo>
                  <a:pt x="3509" y="493"/>
                </a:lnTo>
                <a:lnTo>
                  <a:pt x="3510" y="498"/>
                </a:lnTo>
                <a:lnTo>
                  <a:pt x="3510" y="494"/>
                </a:lnTo>
                <a:lnTo>
                  <a:pt x="3510" y="494"/>
                </a:lnTo>
                <a:lnTo>
                  <a:pt x="3511" y="474"/>
                </a:lnTo>
                <a:lnTo>
                  <a:pt x="3511" y="498"/>
                </a:lnTo>
                <a:lnTo>
                  <a:pt x="3511" y="494"/>
                </a:lnTo>
                <a:lnTo>
                  <a:pt x="3511" y="494"/>
                </a:lnTo>
                <a:lnTo>
                  <a:pt x="3511" y="496"/>
                </a:lnTo>
                <a:lnTo>
                  <a:pt x="3511" y="490"/>
                </a:lnTo>
                <a:lnTo>
                  <a:pt x="3512" y="492"/>
                </a:lnTo>
                <a:lnTo>
                  <a:pt x="3512" y="492"/>
                </a:lnTo>
                <a:lnTo>
                  <a:pt x="3513" y="495"/>
                </a:lnTo>
                <a:lnTo>
                  <a:pt x="3513" y="494"/>
                </a:lnTo>
                <a:lnTo>
                  <a:pt x="3513" y="494"/>
                </a:lnTo>
                <a:lnTo>
                  <a:pt x="3514" y="496"/>
                </a:lnTo>
                <a:lnTo>
                  <a:pt x="3514" y="451"/>
                </a:lnTo>
                <a:lnTo>
                  <a:pt x="3514" y="491"/>
                </a:lnTo>
                <a:lnTo>
                  <a:pt x="3515" y="490"/>
                </a:lnTo>
                <a:lnTo>
                  <a:pt x="3515" y="477"/>
                </a:lnTo>
                <a:lnTo>
                  <a:pt x="3515" y="496"/>
                </a:lnTo>
                <a:lnTo>
                  <a:pt x="3515" y="496"/>
                </a:lnTo>
                <a:lnTo>
                  <a:pt x="3516" y="496"/>
                </a:lnTo>
                <a:lnTo>
                  <a:pt x="3516" y="472"/>
                </a:lnTo>
                <a:lnTo>
                  <a:pt x="3516" y="497"/>
                </a:lnTo>
                <a:lnTo>
                  <a:pt x="3517" y="496"/>
                </a:lnTo>
                <a:lnTo>
                  <a:pt x="3517" y="496"/>
                </a:lnTo>
                <a:lnTo>
                  <a:pt x="3517" y="498"/>
                </a:lnTo>
                <a:lnTo>
                  <a:pt x="3517" y="473"/>
                </a:lnTo>
                <a:lnTo>
                  <a:pt x="3518" y="495"/>
                </a:lnTo>
                <a:lnTo>
                  <a:pt x="3518" y="494"/>
                </a:lnTo>
                <a:lnTo>
                  <a:pt x="3519" y="498"/>
                </a:lnTo>
                <a:lnTo>
                  <a:pt x="3519" y="451"/>
                </a:lnTo>
                <a:lnTo>
                  <a:pt x="3519" y="465"/>
                </a:lnTo>
                <a:lnTo>
                  <a:pt x="3519" y="465"/>
                </a:lnTo>
                <a:lnTo>
                  <a:pt x="3519" y="496"/>
                </a:lnTo>
                <a:lnTo>
                  <a:pt x="3519" y="447"/>
                </a:lnTo>
                <a:lnTo>
                  <a:pt x="3520" y="492"/>
                </a:lnTo>
                <a:lnTo>
                  <a:pt x="3520" y="465"/>
                </a:lnTo>
                <a:lnTo>
                  <a:pt x="3521" y="495"/>
                </a:lnTo>
                <a:lnTo>
                  <a:pt x="3521" y="495"/>
                </a:lnTo>
                <a:lnTo>
                  <a:pt x="3521" y="495"/>
                </a:lnTo>
                <a:lnTo>
                  <a:pt x="3522" y="498"/>
                </a:lnTo>
                <a:lnTo>
                  <a:pt x="3522" y="494"/>
                </a:lnTo>
                <a:lnTo>
                  <a:pt x="3522" y="497"/>
                </a:lnTo>
                <a:lnTo>
                  <a:pt x="3523" y="497"/>
                </a:lnTo>
                <a:lnTo>
                  <a:pt x="3523" y="497"/>
                </a:lnTo>
                <a:lnTo>
                  <a:pt x="3523" y="471"/>
                </a:lnTo>
                <a:lnTo>
                  <a:pt x="3523" y="496"/>
                </a:lnTo>
                <a:lnTo>
                  <a:pt x="3524" y="496"/>
                </a:lnTo>
                <a:lnTo>
                  <a:pt x="3524" y="494"/>
                </a:lnTo>
                <a:lnTo>
                  <a:pt x="3525" y="496"/>
                </a:lnTo>
                <a:lnTo>
                  <a:pt x="3525" y="495"/>
                </a:lnTo>
                <a:lnTo>
                  <a:pt x="3525" y="495"/>
                </a:lnTo>
                <a:lnTo>
                  <a:pt x="3525" y="493"/>
                </a:lnTo>
                <a:lnTo>
                  <a:pt x="3525" y="498"/>
                </a:lnTo>
                <a:lnTo>
                  <a:pt x="3526" y="498"/>
                </a:lnTo>
                <a:lnTo>
                  <a:pt x="3526" y="498"/>
                </a:lnTo>
                <a:lnTo>
                  <a:pt x="3526" y="494"/>
                </a:lnTo>
                <a:lnTo>
                  <a:pt x="3527" y="499"/>
                </a:lnTo>
                <a:lnTo>
                  <a:pt x="3527" y="498"/>
                </a:lnTo>
                <a:lnTo>
                  <a:pt x="3527" y="497"/>
                </a:lnTo>
                <a:lnTo>
                  <a:pt x="3528" y="499"/>
                </a:lnTo>
                <a:lnTo>
                  <a:pt x="3528" y="496"/>
                </a:lnTo>
                <a:lnTo>
                  <a:pt x="3528" y="497"/>
                </a:lnTo>
                <a:lnTo>
                  <a:pt x="3528" y="496"/>
                </a:lnTo>
                <a:lnTo>
                  <a:pt x="3528" y="495"/>
                </a:lnTo>
                <a:lnTo>
                  <a:pt x="3529" y="499"/>
                </a:lnTo>
                <a:lnTo>
                  <a:pt x="3529" y="498"/>
                </a:lnTo>
                <a:lnTo>
                  <a:pt x="3529" y="497"/>
                </a:lnTo>
                <a:lnTo>
                  <a:pt x="3530" y="499"/>
                </a:lnTo>
                <a:lnTo>
                  <a:pt x="3530" y="495"/>
                </a:lnTo>
                <a:lnTo>
                  <a:pt x="3530" y="495"/>
                </a:lnTo>
                <a:lnTo>
                  <a:pt x="3530" y="495"/>
                </a:lnTo>
                <a:lnTo>
                  <a:pt x="3531" y="495"/>
                </a:lnTo>
                <a:lnTo>
                  <a:pt x="3531" y="499"/>
                </a:lnTo>
                <a:lnTo>
                  <a:pt x="3531" y="498"/>
                </a:lnTo>
                <a:lnTo>
                  <a:pt x="3532" y="498"/>
                </a:lnTo>
                <a:lnTo>
                  <a:pt x="3532" y="499"/>
                </a:lnTo>
                <a:lnTo>
                  <a:pt x="3532" y="494"/>
                </a:lnTo>
                <a:lnTo>
                  <a:pt x="3533" y="498"/>
                </a:lnTo>
                <a:lnTo>
                  <a:pt x="3533" y="498"/>
                </a:lnTo>
                <a:lnTo>
                  <a:pt x="3533" y="499"/>
                </a:lnTo>
                <a:lnTo>
                  <a:pt x="3533" y="496"/>
                </a:lnTo>
                <a:lnTo>
                  <a:pt x="3534" y="498"/>
                </a:lnTo>
                <a:lnTo>
                  <a:pt x="3534" y="498"/>
                </a:lnTo>
                <a:lnTo>
                  <a:pt x="3535" y="472"/>
                </a:lnTo>
                <a:lnTo>
                  <a:pt x="3535" y="499"/>
                </a:lnTo>
                <a:lnTo>
                  <a:pt x="3535" y="498"/>
                </a:lnTo>
                <a:lnTo>
                  <a:pt x="3535" y="497"/>
                </a:lnTo>
                <a:lnTo>
                  <a:pt x="3536" y="498"/>
                </a:lnTo>
                <a:lnTo>
                  <a:pt x="3536" y="456"/>
                </a:lnTo>
                <a:lnTo>
                  <a:pt x="3536" y="446"/>
                </a:lnTo>
                <a:lnTo>
                  <a:pt x="3536" y="420"/>
                </a:lnTo>
                <a:lnTo>
                  <a:pt x="3537" y="495"/>
                </a:lnTo>
                <a:lnTo>
                  <a:pt x="3537" y="494"/>
                </a:lnTo>
                <a:lnTo>
                  <a:pt x="3538" y="498"/>
                </a:lnTo>
                <a:lnTo>
                  <a:pt x="3538" y="488"/>
                </a:lnTo>
                <a:lnTo>
                  <a:pt x="3538" y="496"/>
                </a:lnTo>
                <a:lnTo>
                  <a:pt x="3539" y="497"/>
                </a:lnTo>
                <a:lnTo>
                  <a:pt x="3539" y="463"/>
                </a:lnTo>
                <a:lnTo>
                  <a:pt x="3539" y="490"/>
                </a:lnTo>
                <a:lnTo>
                  <a:pt x="3540" y="494"/>
                </a:lnTo>
                <a:lnTo>
                  <a:pt x="3540" y="484"/>
                </a:lnTo>
                <a:lnTo>
                  <a:pt x="3540" y="496"/>
                </a:lnTo>
                <a:lnTo>
                  <a:pt x="3541" y="493"/>
                </a:lnTo>
                <a:lnTo>
                  <a:pt x="3541" y="494"/>
                </a:lnTo>
                <a:lnTo>
                  <a:pt x="3541" y="468"/>
                </a:lnTo>
                <a:lnTo>
                  <a:pt x="3542" y="497"/>
                </a:lnTo>
                <a:lnTo>
                  <a:pt x="3542" y="497"/>
                </a:lnTo>
                <a:lnTo>
                  <a:pt x="3542" y="498"/>
                </a:lnTo>
                <a:lnTo>
                  <a:pt x="3543" y="494"/>
                </a:lnTo>
                <a:lnTo>
                  <a:pt x="3543" y="498"/>
                </a:lnTo>
                <a:lnTo>
                  <a:pt x="3543" y="498"/>
                </a:lnTo>
                <a:lnTo>
                  <a:pt x="3544" y="425"/>
                </a:lnTo>
                <a:lnTo>
                  <a:pt x="3544" y="452"/>
                </a:lnTo>
                <a:lnTo>
                  <a:pt x="3544" y="453"/>
                </a:lnTo>
                <a:lnTo>
                  <a:pt x="3545" y="496"/>
                </a:lnTo>
                <a:lnTo>
                  <a:pt x="3545" y="496"/>
                </a:lnTo>
                <a:lnTo>
                  <a:pt x="3545" y="496"/>
                </a:lnTo>
                <a:lnTo>
                  <a:pt x="3546" y="423"/>
                </a:lnTo>
                <a:lnTo>
                  <a:pt x="3546" y="462"/>
                </a:lnTo>
                <a:lnTo>
                  <a:pt x="3547" y="488"/>
                </a:lnTo>
                <a:lnTo>
                  <a:pt x="3547" y="494"/>
                </a:lnTo>
                <a:lnTo>
                  <a:pt x="3547" y="446"/>
                </a:lnTo>
                <a:lnTo>
                  <a:pt x="3547" y="494"/>
                </a:lnTo>
                <a:lnTo>
                  <a:pt x="3548" y="494"/>
                </a:lnTo>
                <a:lnTo>
                  <a:pt x="3548" y="493"/>
                </a:lnTo>
                <a:lnTo>
                  <a:pt x="3548" y="498"/>
                </a:lnTo>
                <a:lnTo>
                  <a:pt x="3549" y="497"/>
                </a:lnTo>
                <a:lnTo>
                  <a:pt x="3549" y="497"/>
                </a:lnTo>
                <a:lnTo>
                  <a:pt x="3549" y="497"/>
                </a:lnTo>
                <a:lnTo>
                  <a:pt x="3550" y="492"/>
                </a:lnTo>
                <a:lnTo>
                  <a:pt x="3550" y="494"/>
                </a:lnTo>
                <a:lnTo>
                  <a:pt x="3550" y="494"/>
                </a:lnTo>
                <a:lnTo>
                  <a:pt x="3550" y="471"/>
                </a:lnTo>
                <a:lnTo>
                  <a:pt x="3551" y="497"/>
                </a:lnTo>
                <a:lnTo>
                  <a:pt x="3551" y="497"/>
                </a:lnTo>
                <a:lnTo>
                  <a:pt x="3551" y="497"/>
                </a:lnTo>
                <a:lnTo>
                  <a:pt x="3551" y="497"/>
                </a:lnTo>
                <a:lnTo>
                  <a:pt x="3552" y="492"/>
                </a:lnTo>
                <a:lnTo>
                  <a:pt x="3552" y="495"/>
                </a:lnTo>
                <a:lnTo>
                  <a:pt x="3552" y="495"/>
                </a:lnTo>
                <a:lnTo>
                  <a:pt x="3553" y="497"/>
                </a:lnTo>
                <a:lnTo>
                  <a:pt x="3553" y="494"/>
                </a:lnTo>
                <a:lnTo>
                  <a:pt x="3553" y="495"/>
                </a:lnTo>
                <a:lnTo>
                  <a:pt x="3553" y="497"/>
                </a:lnTo>
                <a:lnTo>
                  <a:pt x="3554" y="499"/>
                </a:lnTo>
                <a:lnTo>
                  <a:pt x="3554" y="496"/>
                </a:lnTo>
                <a:lnTo>
                  <a:pt x="3554" y="498"/>
                </a:lnTo>
                <a:lnTo>
                  <a:pt x="3555" y="499"/>
                </a:lnTo>
                <a:lnTo>
                  <a:pt x="3555" y="495"/>
                </a:lnTo>
                <a:lnTo>
                  <a:pt x="3555" y="498"/>
                </a:lnTo>
                <a:lnTo>
                  <a:pt x="3555" y="498"/>
                </a:lnTo>
                <a:lnTo>
                  <a:pt x="3556" y="499"/>
                </a:lnTo>
                <a:lnTo>
                  <a:pt x="3556" y="496"/>
                </a:lnTo>
                <a:lnTo>
                  <a:pt x="3557" y="497"/>
                </a:lnTo>
                <a:lnTo>
                  <a:pt x="3557" y="497"/>
                </a:lnTo>
                <a:lnTo>
                  <a:pt x="3557" y="494"/>
                </a:lnTo>
                <a:lnTo>
                  <a:pt x="3557" y="499"/>
                </a:lnTo>
                <a:lnTo>
                  <a:pt x="3558" y="497"/>
                </a:lnTo>
                <a:lnTo>
                  <a:pt x="3558" y="497"/>
                </a:lnTo>
                <a:lnTo>
                  <a:pt x="3559" y="499"/>
                </a:lnTo>
                <a:lnTo>
                  <a:pt x="3559" y="494"/>
                </a:lnTo>
                <a:lnTo>
                  <a:pt x="3559" y="497"/>
                </a:lnTo>
                <a:lnTo>
                  <a:pt x="3559" y="497"/>
                </a:lnTo>
                <a:lnTo>
                  <a:pt x="3559" y="495"/>
                </a:lnTo>
                <a:lnTo>
                  <a:pt x="3559" y="499"/>
                </a:lnTo>
                <a:lnTo>
                  <a:pt x="3560" y="498"/>
                </a:lnTo>
                <a:lnTo>
                  <a:pt x="3560" y="498"/>
                </a:lnTo>
                <a:lnTo>
                  <a:pt x="3560" y="498"/>
                </a:lnTo>
                <a:lnTo>
                  <a:pt x="3561" y="469"/>
                </a:lnTo>
                <a:lnTo>
                  <a:pt x="3561" y="497"/>
                </a:lnTo>
                <a:lnTo>
                  <a:pt x="3561" y="497"/>
                </a:lnTo>
                <a:lnTo>
                  <a:pt x="3562" y="497"/>
                </a:lnTo>
                <a:lnTo>
                  <a:pt x="3562" y="463"/>
                </a:lnTo>
                <a:lnTo>
                  <a:pt x="3562" y="464"/>
                </a:lnTo>
                <a:lnTo>
                  <a:pt x="3563" y="459"/>
                </a:lnTo>
                <a:lnTo>
                  <a:pt x="3563" y="494"/>
                </a:lnTo>
                <a:lnTo>
                  <a:pt x="3563" y="453"/>
                </a:lnTo>
                <a:lnTo>
                  <a:pt x="3563" y="455"/>
                </a:lnTo>
                <a:lnTo>
                  <a:pt x="3563" y="458"/>
                </a:lnTo>
                <a:lnTo>
                  <a:pt x="3564" y="457"/>
                </a:lnTo>
                <a:lnTo>
                  <a:pt x="3564" y="497"/>
                </a:lnTo>
                <a:lnTo>
                  <a:pt x="3565" y="490"/>
                </a:lnTo>
                <a:lnTo>
                  <a:pt x="3565" y="489"/>
                </a:lnTo>
                <a:lnTo>
                  <a:pt x="3565" y="487"/>
                </a:lnTo>
                <a:lnTo>
                  <a:pt x="3565" y="497"/>
                </a:lnTo>
                <a:lnTo>
                  <a:pt x="3566" y="497"/>
                </a:lnTo>
                <a:lnTo>
                  <a:pt x="3566" y="497"/>
                </a:lnTo>
                <a:lnTo>
                  <a:pt x="3566" y="494"/>
                </a:lnTo>
                <a:lnTo>
                  <a:pt x="3567" y="498"/>
                </a:lnTo>
                <a:lnTo>
                  <a:pt x="3567" y="498"/>
                </a:lnTo>
                <a:lnTo>
                  <a:pt x="3567" y="498"/>
                </a:lnTo>
                <a:lnTo>
                  <a:pt x="3568" y="461"/>
                </a:lnTo>
                <a:lnTo>
                  <a:pt x="3568" y="488"/>
                </a:lnTo>
                <a:lnTo>
                  <a:pt x="3568" y="495"/>
                </a:lnTo>
                <a:lnTo>
                  <a:pt x="3569" y="486"/>
                </a:lnTo>
                <a:lnTo>
                  <a:pt x="3569" y="497"/>
                </a:lnTo>
                <a:lnTo>
                  <a:pt x="3569" y="494"/>
                </a:lnTo>
                <a:lnTo>
                  <a:pt x="3569" y="496"/>
                </a:lnTo>
                <a:lnTo>
                  <a:pt x="3570" y="498"/>
                </a:lnTo>
                <a:lnTo>
                  <a:pt x="3570" y="472"/>
                </a:lnTo>
                <a:lnTo>
                  <a:pt x="3570" y="496"/>
                </a:lnTo>
                <a:lnTo>
                  <a:pt x="3571" y="497"/>
                </a:lnTo>
                <a:lnTo>
                  <a:pt x="3571" y="498"/>
                </a:lnTo>
                <a:lnTo>
                  <a:pt x="3571" y="439"/>
                </a:lnTo>
                <a:lnTo>
                  <a:pt x="3571" y="461"/>
                </a:lnTo>
                <a:lnTo>
                  <a:pt x="3572" y="440"/>
                </a:lnTo>
                <a:lnTo>
                  <a:pt x="3573" y="492"/>
                </a:lnTo>
                <a:lnTo>
                  <a:pt x="3573" y="492"/>
                </a:lnTo>
                <a:lnTo>
                  <a:pt x="3573" y="494"/>
                </a:lnTo>
                <a:lnTo>
                  <a:pt x="3574" y="476"/>
                </a:lnTo>
                <a:lnTo>
                  <a:pt x="3574" y="478"/>
                </a:lnTo>
                <a:lnTo>
                  <a:pt x="3574" y="478"/>
                </a:lnTo>
                <a:lnTo>
                  <a:pt x="3574" y="465"/>
                </a:lnTo>
                <a:lnTo>
                  <a:pt x="3574" y="492"/>
                </a:lnTo>
                <a:lnTo>
                  <a:pt x="3575" y="490"/>
                </a:lnTo>
                <a:lnTo>
                  <a:pt x="3575" y="490"/>
                </a:lnTo>
                <a:lnTo>
                  <a:pt x="3575" y="453"/>
                </a:lnTo>
                <a:lnTo>
                  <a:pt x="3576" y="492"/>
                </a:lnTo>
                <a:lnTo>
                  <a:pt x="3576" y="490"/>
                </a:lnTo>
                <a:lnTo>
                  <a:pt x="3576" y="490"/>
                </a:lnTo>
                <a:lnTo>
                  <a:pt x="3576" y="429"/>
                </a:lnTo>
                <a:lnTo>
                  <a:pt x="3577" y="494"/>
                </a:lnTo>
                <a:lnTo>
                  <a:pt x="3577" y="494"/>
                </a:lnTo>
                <a:lnTo>
                  <a:pt x="3577" y="494"/>
                </a:lnTo>
                <a:lnTo>
                  <a:pt x="3578" y="491"/>
                </a:lnTo>
                <a:lnTo>
                  <a:pt x="3578" y="496"/>
                </a:lnTo>
                <a:lnTo>
                  <a:pt x="3578" y="496"/>
                </a:lnTo>
                <a:lnTo>
                  <a:pt x="3579" y="496"/>
                </a:lnTo>
                <a:lnTo>
                  <a:pt x="3579" y="499"/>
                </a:lnTo>
                <a:lnTo>
                  <a:pt x="3579" y="493"/>
                </a:lnTo>
                <a:lnTo>
                  <a:pt x="3579" y="494"/>
                </a:lnTo>
                <a:lnTo>
                  <a:pt x="3580" y="494"/>
                </a:lnTo>
                <a:lnTo>
                  <a:pt x="3580" y="492"/>
                </a:lnTo>
                <a:lnTo>
                  <a:pt x="3581" y="498"/>
                </a:lnTo>
                <a:lnTo>
                  <a:pt x="3581" y="498"/>
                </a:lnTo>
                <a:lnTo>
                  <a:pt x="3581" y="498"/>
                </a:lnTo>
                <a:lnTo>
                  <a:pt x="3581" y="498"/>
                </a:lnTo>
                <a:lnTo>
                  <a:pt x="3581" y="495"/>
                </a:lnTo>
                <a:lnTo>
                  <a:pt x="3582" y="497"/>
                </a:lnTo>
                <a:lnTo>
                  <a:pt x="3582" y="497"/>
                </a:lnTo>
                <a:lnTo>
                  <a:pt x="3582" y="495"/>
                </a:lnTo>
                <a:lnTo>
                  <a:pt x="3583" y="498"/>
                </a:lnTo>
                <a:lnTo>
                  <a:pt x="3583" y="498"/>
                </a:lnTo>
                <a:lnTo>
                  <a:pt x="3583" y="496"/>
                </a:lnTo>
                <a:lnTo>
                  <a:pt x="3584" y="498"/>
                </a:lnTo>
                <a:lnTo>
                  <a:pt x="3584" y="495"/>
                </a:lnTo>
                <a:lnTo>
                  <a:pt x="3584" y="495"/>
                </a:lnTo>
                <a:lnTo>
                  <a:pt x="3584" y="495"/>
                </a:lnTo>
                <a:lnTo>
                  <a:pt x="3585" y="499"/>
                </a:lnTo>
                <a:lnTo>
                  <a:pt x="3585" y="498"/>
                </a:lnTo>
                <a:lnTo>
                  <a:pt x="3586" y="498"/>
                </a:lnTo>
                <a:lnTo>
                  <a:pt x="3586" y="499"/>
                </a:lnTo>
                <a:lnTo>
                  <a:pt x="3586" y="495"/>
                </a:lnTo>
                <a:lnTo>
                  <a:pt x="3586" y="496"/>
                </a:lnTo>
                <a:lnTo>
                  <a:pt x="3587" y="497"/>
                </a:lnTo>
                <a:lnTo>
                  <a:pt x="3587" y="496"/>
                </a:lnTo>
                <a:lnTo>
                  <a:pt x="3587" y="498"/>
                </a:lnTo>
                <a:lnTo>
                  <a:pt x="3588" y="498"/>
                </a:lnTo>
                <a:lnTo>
                  <a:pt x="3588" y="498"/>
                </a:lnTo>
                <a:lnTo>
                  <a:pt x="3588" y="495"/>
                </a:lnTo>
                <a:lnTo>
                  <a:pt x="3589" y="495"/>
                </a:lnTo>
                <a:lnTo>
                  <a:pt x="3589" y="495"/>
                </a:lnTo>
                <a:lnTo>
                  <a:pt x="3589" y="498"/>
                </a:lnTo>
                <a:lnTo>
                  <a:pt x="3590" y="438"/>
                </a:lnTo>
                <a:lnTo>
                  <a:pt x="3590" y="493"/>
                </a:lnTo>
                <a:lnTo>
                  <a:pt x="3590" y="463"/>
                </a:lnTo>
                <a:lnTo>
                  <a:pt x="3591" y="427"/>
                </a:lnTo>
                <a:lnTo>
                  <a:pt x="3591" y="494"/>
                </a:lnTo>
                <a:lnTo>
                  <a:pt x="3591" y="494"/>
                </a:lnTo>
                <a:lnTo>
                  <a:pt x="3591" y="495"/>
                </a:lnTo>
                <a:lnTo>
                  <a:pt x="3592" y="464"/>
                </a:lnTo>
                <a:lnTo>
                  <a:pt x="3592" y="496"/>
                </a:lnTo>
                <a:lnTo>
                  <a:pt x="3592" y="495"/>
                </a:lnTo>
                <a:lnTo>
                  <a:pt x="3592" y="464"/>
                </a:lnTo>
                <a:lnTo>
                  <a:pt x="3593" y="496"/>
                </a:lnTo>
                <a:lnTo>
                  <a:pt x="3593" y="493"/>
                </a:lnTo>
                <a:lnTo>
                  <a:pt x="3594" y="493"/>
                </a:lnTo>
                <a:lnTo>
                  <a:pt x="3594" y="497"/>
                </a:lnTo>
                <a:lnTo>
                  <a:pt x="3594" y="455"/>
                </a:lnTo>
                <a:lnTo>
                  <a:pt x="3594" y="487"/>
                </a:lnTo>
                <a:lnTo>
                  <a:pt x="3594" y="489"/>
                </a:lnTo>
                <a:lnTo>
                  <a:pt x="3595" y="496"/>
                </a:lnTo>
                <a:lnTo>
                  <a:pt x="3595" y="464"/>
                </a:lnTo>
                <a:lnTo>
                  <a:pt x="3596" y="477"/>
                </a:lnTo>
                <a:lnTo>
                  <a:pt x="3596" y="476"/>
                </a:lnTo>
                <a:lnTo>
                  <a:pt x="3596" y="497"/>
                </a:lnTo>
                <a:lnTo>
                  <a:pt x="3597" y="470"/>
                </a:lnTo>
                <a:lnTo>
                  <a:pt x="3597" y="496"/>
                </a:lnTo>
                <a:lnTo>
                  <a:pt x="3597" y="496"/>
                </a:lnTo>
                <a:lnTo>
                  <a:pt x="3597" y="498"/>
                </a:lnTo>
                <a:lnTo>
                  <a:pt x="3598" y="494"/>
                </a:lnTo>
                <a:lnTo>
                  <a:pt x="3598" y="495"/>
                </a:lnTo>
                <a:lnTo>
                  <a:pt x="3598" y="494"/>
                </a:lnTo>
                <a:lnTo>
                  <a:pt x="3599" y="499"/>
                </a:lnTo>
                <a:lnTo>
                  <a:pt x="3599" y="499"/>
                </a:lnTo>
                <a:lnTo>
                  <a:pt x="3599" y="499"/>
                </a:lnTo>
                <a:lnTo>
                  <a:pt x="3600" y="493"/>
                </a:lnTo>
                <a:lnTo>
                  <a:pt x="3600" y="493"/>
                </a:lnTo>
                <a:lnTo>
                  <a:pt x="3601" y="497"/>
                </a:lnTo>
                <a:lnTo>
                  <a:pt x="3601" y="492"/>
                </a:lnTo>
                <a:lnTo>
                  <a:pt x="3601" y="494"/>
                </a:lnTo>
                <a:lnTo>
                  <a:pt x="3602" y="494"/>
                </a:lnTo>
                <a:lnTo>
                  <a:pt x="3602" y="467"/>
                </a:lnTo>
                <a:lnTo>
                  <a:pt x="3602" y="494"/>
                </a:lnTo>
                <a:lnTo>
                  <a:pt x="3602" y="493"/>
                </a:lnTo>
                <a:lnTo>
                  <a:pt x="3602" y="493"/>
                </a:lnTo>
                <a:lnTo>
                  <a:pt x="3603" y="494"/>
                </a:lnTo>
                <a:lnTo>
                  <a:pt x="3603" y="492"/>
                </a:lnTo>
                <a:lnTo>
                  <a:pt x="3604" y="492"/>
                </a:lnTo>
                <a:lnTo>
                  <a:pt x="3604" y="492"/>
                </a:lnTo>
                <a:lnTo>
                  <a:pt x="3604" y="495"/>
                </a:lnTo>
                <a:lnTo>
                  <a:pt x="3604" y="492"/>
                </a:lnTo>
                <a:lnTo>
                  <a:pt x="3605" y="493"/>
                </a:lnTo>
                <a:lnTo>
                  <a:pt x="3605" y="492"/>
                </a:lnTo>
                <a:lnTo>
                  <a:pt x="3605" y="490"/>
                </a:lnTo>
                <a:lnTo>
                  <a:pt x="3606" y="497"/>
                </a:lnTo>
                <a:lnTo>
                  <a:pt x="3606" y="497"/>
                </a:lnTo>
                <a:lnTo>
                  <a:pt x="3606" y="497"/>
                </a:lnTo>
                <a:lnTo>
                  <a:pt x="3606" y="499"/>
                </a:lnTo>
                <a:lnTo>
                  <a:pt x="3607" y="495"/>
                </a:lnTo>
                <a:lnTo>
                  <a:pt x="3607" y="496"/>
                </a:lnTo>
                <a:lnTo>
                  <a:pt x="3607" y="496"/>
                </a:lnTo>
                <a:lnTo>
                  <a:pt x="3607" y="495"/>
                </a:lnTo>
                <a:lnTo>
                  <a:pt x="3608" y="498"/>
                </a:lnTo>
                <a:lnTo>
                  <a:pt x="3608" y="498"/>
                </a:lnTo>
                <a:lnTo>
                  <a:pt x="3609" y="498"/>
                </a:lnTo>
                <a:lnTo>
                  <a:pt x="3609" y="495"/>
                </a:lnTo>
                <a:lnTo>
                  <a:pt x="3609" y="497"/>
                </a:lnTo>
                <a:lnTo>
                  <a:pt x="3610" y="497"/>
                </a:lnTo>
                <a:lnTo>
                  <a:pt x="3610" y="495"/>
                </a:lnTo>
                <a:lnTo>
                  <a:pt x="3610" y="498"/>
                </a:lnTo>
                <a:lnTo>
                  <a:pt x="3610" y="498"/>
                </a:lnTo>
                <a:lnTo>
                  <a:pt x="3611" y="498"/>
                </a:lnTo>
                <a:lnTo>
                  <a:pt x="3611" y="498"/>
                </a:lnTo>
                <a:lnTo>
                  <a:pt x="3611" y="495"/>
                </a:lnTo>
                <a:lnTo>
                  <a:pt x="3612" y="497"/>
                </a:lnTo>
                <a:lnTo>
                  <a:pt x="3612" y="497"/>
                </a:lnTo>
                <a:lnTo>
                  <a:pt x="3612" y="495"/>
                </a:lnTo>
                <a:lnTo>
                  <a:pt x="3613" y="498"/>
                </a:lnTo>
                <a:lnTo>
                  <a:pt x="3613" y="498"/>
                </a:lnTo>
                <a:lnTo>
                  <a:pt x="3613" y="498"/>
                </a:lnTo>
                <a:lnTo>
                  <a:pt x="3613" y="498"/>
                </a:lnTo>
                <a:lnTo>
                  <a:pt x="3614" y="495"/>
                </a:lnTo>
                <a:lnTo>
                  <a:pt x="3614" y="498"/>
                </a:lnTo>
                <a:lnTo>
                  <a:pt x="3614" y="498"/>
                </a:lnTo>
                <a:lnTo>
                  <a:pt x="3614" y="499"/>
                </a:lnTo>
                <a:lnTo>
                  <a:pt x="3615" y="471"/>
                </a:lnTo>
                <a:lnTo>
                  <a:pt x="3615" y="495"/>
                </a:lnTo>
                <a:lnTo>
                  <a:pt x="3615" y="494"/>
                </a:lnTo>
                <a:lnTo>
                  <a:pt x="3616" y="493"/>
                </a:lnTo>
                <a:lnTo>
                  <a:pt x="3616" y="496"/>
                </a:lnTo>
                <a:lnTo>
                  <a:pt x="3616" y="493"/>
                </a:lnTo>
                <a:lnTo>
                  <a:pt x="3616" y="493"/>
                </a:lnTo>
                <a:lnTo>
                  <a:pt x="3616" y="497"/>
                </a:lnTo>
                <a:lnTo>
                  <a:pt x="3617" y="469"/>
                </a:lnTo>
                <a:lnTo>
                  <a:pt x="3617" y="492"/>
                </a:lnTo>
                <a:lnTo>
                  <a:pt x="3618" y="492"/>
                </a:lnTo>
                <a:lnTo>
                  <a:pt x="3618" y="494"/>
                </a:lnTo>
                <a:lnTo>
                  <a:pt x="3618" y="464"/>
                </a:lnTo>
                <a:lnTo>
                  <a:pt x="3618" y="493"/>
                </a:lnTo>
                <a:lnTo>
                  <a:pt x="3619" y="493"/>
                </a:lnTo>
                <a:lnTo>
                  <a:pt x="3619" y="491"/>
                </a:lnTo>
                <a:lnTo>
                  <a:pt x="3619" y="496"/>
                </a:lnTo>
                <a:lnTo>
                  <a:pt x="3620" y="495"/>
                </a:lnTo>
                <a:lnTo>
                  <a:pt x="3620" y="495"/>
                </a:lnTo>
                <a:lnTo>
                  <a:pt x="3620" y="494"/>
                </a:lnTo>
                <a:lnTo>
                  <a:pt x="3620" y="498"/>
                </a:lnTo>
                <a:lnTo>
                  <a:pt x="3621" y="497"/>
                </a:lnTo>
                <a:lnTo>
                  <a:pt x="3621" y="498"/>
                </a:lnTo>
                <a:lnTo>
                  <a:pt x="3622" y="471"/>
                </a:lnTo>
                <a:lnTo>
                  <a:pt x="3622" y="496"/>
                </a:lnTo>
                <a:lnTo>
                  <a:pt x="3622" y="495"/>
                </a:lnTo>
                <a:lnTo>
                  <a:pt x="3622" y="495"/>
                </a:lnTo>
                <a:lnTo>
                  <a:pt x="3623" y="455"/>
                </a:lnTo>
                <a:lnTo>
                  <a:pt x="3623" y="490"/>
                </a:lnTo>
                <a:lnTo>
                  <a:pt x="3623" y="490"/>
                </a:lnTo>
                <a:lnTo>
                  <a:pt x="3624" y="458"/>
                </a:lnTo>
                <a:lnTo>
                  <a:pt x="3624" y="496"/>
                </a:lnTo>
                <a:lnTo>
                  <a:pt x="3624" y="496"/>
                </a:lnTo>
                <a:lnTo>
                  <a:pt x="3624" y="496"/>
                </a:lnTo>
                <a:lnTo>
                  <a:pt x="3624" y="494"/>
                </a:lnTo>
                <a:lnTo>
                  <a:pt x="3625" y="496"/>
                </a:lnTo>
                <a:lnTo>
                  <a:pt x="3625" y="495"/>
                </a:lnTo>
                <a:lnTo>
                  <a:pt x="3626" y="496"/>
                </a:lnTo>
                <a:lnTo>
                  <a:pt x="3626" y="496"/>
                </a:lnTo>
                <a:lnTo>
                  <a:pt x="3626" y="469"/>
                </a:lnTo>
                <a:lnTo>
                  <a:pt x="3627" y="494"/>
                </a:lnTo>
                <a:lnTo>
                  <a:pt x="3627" y="494"/>
                </a:lnTo>
                <a:lnTo>
                  <a:pt x="3627" y="491"/>
                </a:lnTo>
                <a:lnTo>
                  <a:pt x="3628" y="491"/>
                </a:lnTo>
                <a:lnTo>
                  <a:pt x="3628" y="493"/>
                </a:lnTo>
                <a:lnTo>
                  <a:pt x="3628" y="440"/>
                </a:lnTo>
                <a:lnTo>
                  <a:pt x="3629" y="495"/>
                </a:lnTo>
                <a:lnTo>
                  <a:pt x="3629" y="495"/>
                </a:lnTo>
                <a:lnTo>
                  <a:pt x="3629" y="495"/>
                </a:lnTo>
                <a:lnTo>
                  <a:pt x="3629" y="492"/>
                </a:lnTo>
                <a:lnTo>
                  <a:pt x="3630" y="494"/>
                </a:lnTo>
                <a:lnTo>
                  <a:pt x="3630" y="494"/>
                </a:lnTo>
                <a:lnTo>
                  <a:pt x="3630" y="468"/>
                </a:lnTo>
                <a:lnTo>
                  <a:pt x="3631" y="495"/>
                </a:lnTo>
                <a:lnTo>
                  <a:pt x="3631" y="494"/>
                </a:lnTo>
                <a:lnTo>
                  <a:pt x="3631" y="494"/>
                </a:lnTo>
                <a:lnTo>
                  <a:pt x="3631" y="492"/>
                </a:lnTo>
                <a:lnTo>
                  <a:pt x="3632" y="495"/>
                </a:lnTo>
                <a:lnTo>
                  <a:pt x="3632" y="493"/>
                </a:lnTo>
                <a:lnTo>
                  <a:pt x="3632" y="494"/>
                </a:lnTo>
                <a:lnTo>
                  <a:pt x="3632" y="491"/>
                </a:lnTo>
                <a:lnTo>
                  <a:pt x="3633" y="497"/>
                </a:lnTo>
                <a:lnTo>
                  <a:pt x="3633" y="496"/>
                </a:lnTo>
                <a:lnTo>
                  <a:pt x="3633" y="496"/>
                </a:lnTo>
                <a:lnTo>
                  <a:pt x="3634" y="494"/>
                </a:lnTo>
                <a:lnTo>
                  <a:pt x="3634" y="498"/>
                </a:lnTo>
                <a:lnTo>
                  <a:pt x="3634" y="498"/>
                </a:lnTo>
                <a:lnTo>
                  <a:pt x="3635" y="497"/>
                </a:lnTo>
                <a:lnTo>
                  <a:pt x="3635" y="495"/>
                </a:lnTo>
                <a:lnTo>
                  <a:pt x="3636" y="498"/>
                </a:lnTo>
                <a:lnTo>
                  <a:pt x="3636" y="498"/>
                </a:lnTo>
                <a:lnTo>
                  <a:pt x="3636" y="497"/>
                </a:lnTo>
                <a:lnTo>
                  <a:pt x="3636" y="498"/>
                </a:lnTo>
                <a:lnTo>
                  <a:pt x="3636" y="495"/>
                </a:lnTo>
                <a:lnTo>
                  <a:pt x="3637" y="497"/>
                </a:lnTo>
                <a:lnTo>
                  <a:pt x="3637" y="497"/>
                </a:lnTo>
                <a:lnTo>
                  <a:pt x="3637" y="494"/>
                </a:lnTo>
                <a:lnTo>
                  <a:pt x="3638" y="498"/>
                </a:lnTo>
                <a:lnTo>
                  <a:pt x="3638" y="498"/>
                </a:lnTo>
                <a:lnTo>
                  <a:pt x="3638" y="498"/>
                </a:lnTo>
                <a:lnTo>
                  <a:pt x="3638" y="499"/>
                </a:lnTo>
                <a:lnTo>
                  <a:pt x="3638" y="495"/>
                </a:lnTo>
                <a:lnTo>
                  <a:pt x="3639" y="497"/>
                </a:lnTo>
                <a:lnTo>
                  <a:pt x="3639" y="497"/>
                </a:lnTo>
                <a:lnTo>
                  <a:pt x="3640" y="494"/>
                </a:lnTo>
                <a:lnTo>
                  <a:pt x="3640" y="499"/>
                </a:lnTo>
                <a:lnTo>
                  <a:pt x="3640" y="499"/>
                </a:lnTo>
                <a:lnTo>
                  <a:pt x="3640" y="499"/>
                </a:lnTo>
                <a:lnTo>
                  <a:pt x="3641" y="495"/>
                </a:lnTo>
                <a:lnTo>
                  <a:pt x="3641" y="498"/>
                </a:lnTo>
                <a:lnTo>
                  <a:pt x="3641" y="498"/>
                </a:lnTo>
                <a:lnTo>
                  <a:pt x="3642" y="493"/>
                </a:lnTo>
                <a:lnTo>
                  <a:pt x="3642" y="498"/>
                </a:lnTo>
                <a:lnTo>
                  <a:pt x="3642" y="497"/>
                </a:lnTo>
                <a:lnTo>
                  <a:pt x="3643" y="497"/>
                </a:lnTo>
                <a:lnTo>
                  <a:pt x="3643" y="499"/>
                </a:lnTo>
                <a:lnTo>
                  <a:pt x="3643" y="495"/>
                </a:lnTo>
                <a:lnTo>
                  <a:pt x="3644" y="497"/>
                </a:lnTo>
                <a:lnTo>
                  <a:pt x="3644" y="497"/>
                </a:lnTo>
                <a:lnTo>
                  <a:pt x="3644" y="458"/>
                </a:lnTo>
                <a:lnTo>
                  <a:pt x="3645" y="494"/>
                </a:lnTo>
                <a:lnTo>
                  <a:pt x="3645" y="494"/>
                </a:lnTo>
                <a:lnTo>
                  <a:pt x="3645" y="495"/>
                </a:lnTo>
                <a:lnTo>
                  <a:pt x="3646" y="467"/>
                </a:lnTo>
                <a:lnTo>
                  <a:pt x="3646" y="493"/>
                </a:lnTo>
                <a:lnTo>
                  <a:pt x="3646" y="492"/>
                </a:lnTo>
                <a:lnTo>
                  <a:pt x="3647" y="496"/>
                </a:lnTo>
                <a:lnTo>
                  <a:pt x="3647" y="463"/>
                </a:lnTo>
                <a:lnTo>
                  <a:pt x="3647" y="463"/>
                </a:lnTo>
                <a:lnTo>
                  <a:pt x="3647" y="494"/>
                </a:lnTo>
                <a:lnTo>
                  <a:pt x="3648" y="496"/>
                </a:lnTo>
                <a:lnTo>
                  <a:pt x="3648" y="463"/>
                </a:lnTo>
                <a:lnTo>
                  <a:pt x="3648" y="494"/>
                </a:lnTo>
                <a:lnTo>
                  <a:pt x="3648" y="494"/>
                </a:lnTo>
                <a:lnTo>
                  <a:pt x="3648" y="494"/>
                </a:lnTo>
                <a:lnTo>
                  <a:pt x="3649" y="498"/>
                </a:lnTo>
                <a:lnTo>
                  <a:pt x="3649" y="494"/>
                </a:lnTo>
                <a:lnTo>
                  <a:pt x="3650" y="494"/>
                </a:lnTo>
                <a:lnTo>
                  <a:pt x="3650" y="492"/>
                </a:lnTo>
                <a:lnTo>
                  <a:pt x="3650" y="498"/>
                </a:lnTo>
                <a:lnTo>
                  <a:pt x="3650" y="496"/>
                </a:lnTo>
                <a:lnTo>
                  <a:pt x="3651" y="496"/>
                </a:lnTo>
                <a:lnTo>
                  <a:pt x="3651" y="494"/>
                </a:lnTo>
                <a:lnTo>
                  <a:pt x="3652" y="499"/>
                </a:lnTo>
                <a:lnTo>
                  <a:pt x="3652" y="498"/>
                </a:lnTo>
                <a:lnTo>
                  <a:pt x="3652" y="498"/>
                </a:lnTo>
                <a:lnTo>
                  <a:pt x="3652" y="498"/>
                </a:lnTo>
                <a:lnTo>
                  <a:pt x="3652" y="495"/>
                </a:lnTo>
                <a:lnTo>
                  <a:pt x="3653" y="497"/>
                </a:lnTo>
                <a:lnTo>
                  <a:pt x="3653" y="497"/>
                </a:lnTo>
                <a:lnTo>
                  <a:pt x="3653" y="497"/>
                </a:lnTo>
                <a:lnTo>
                  <a:pt x="3654" y="497"/>
                </a:lnTo>
                <a:lnTo>
                  <a:pt x="3654" y="497"/>
                </a:lnTo>
                <a:lnTo>
                  <a:pt x="3654" y="498"/>
                </a:lnTo>
                <a:lnTo>
                  <a:pt x="3655" y="463"/>
                </a:lnTo>
                <a:lnTo>
                  <a:pt x="3655" y="492"/>
                </a:lnTo>
                <a:lnTo>
                  <a:pt x="3655" y="463"/>
                </a:lnTo>
                <a:lnTo>
                  <a:pt x="3656" y="444"/>
                </a:lnTo>
                <a:lnTo>
                  <a:pt x="3656" y="495"/>
                </a:lnTo>
                <a:lnTo>
                  <a:pt x="3656" y="494"/>
                </a:lnTo>
                <a:lnTo>
                  <a:pt x="3656" y="494"/>
                </a:lnTo>
                <a:lnTo>
                  <a:pt x="3657" y="468"/>
                </a:lnTo>
                <a:lnTo>
                  <a:pt x="3657" y="492"/>
                </a:lnTo>
                <a:lnTo>
                  <a:pt x="3658" y="492"/>
                </a:lnTo>
                <a:lnTo>
                  <a:pt x="3658" y="496"/>
                </a:lnTo>
                <a:lnTo>
                  <a:pt x="3658" y="491"/>
                </a:lnTo>
                <a:lnTo>
                  <a:pt x="3658" y="491"/>
                </a:lnTo>
                <a:lnTo>
                  <a:pt x="3658" y="491"/>
                </a:lnTo>
                <a:lnTo>
                  <a:pt x="3659" y="491"/>
                </a:lnTo>
                <a:lnTo>
                  <a:pt x="3660" y="497"/>
                </a:lnTo>
                <a:lnTo>
                  <a:pt x="3660" y="497"/>
                </a:lnTo>
                <a:lnTo>
                  <a:pt x="3660" y="497"/>
                </a:lnTo>
                <a:lnTo>
                  <a:pt x="3661" y="498"/>
                </a:lnTo>
                <a:lnTo>
                  <a:pt x="3661" y="497"/>
                </a:lnTo>
                <a:lnTo>
                  <a:pt x="3661" y="497"/>
                </a:lnTo>
                <a:lnTo>
                  <a:pt x="3661" y="498"/>
                </a:lnTo>
                <a:lnTo>
                  <a:pt x="3662" y="495"/>
                </a:lnTo>
                <a:lnTo>
                  <a:pt x="3662" y="497"/>
                </a:lnTo>
                <a:lnTo>
                  <a:pt x="3662" y="497"/>
                </a:lnTo>
                <a:lnTo>
                  <a:pt x="3662" y="495"/>
                </a:lnTo>
                <a:lnTo>
                  <a:pt x="3663" y="498"/>
                </a:lnTo>
                <a:lnTo>
                  <a:pt x="3663" y="498"/>
                </a:lnTo>
                <a:lnTo>
                  <a:pt x="3663" y="498"/>
                </a:lnTo>
                <a:lnTo>
                  <a:pt x="3663" y="498"/>
                </a:lnTo>
                <a:lnTo>
                  <a:pt x="3664" y="495"/>
                </a:lnTo>
                <a:lnTo>
                  <a:pt x="3664" y="497"/>
                </a:lnTo>
                <a:lnTo>
                  <a:pt x="3665" y="497"/>
                </a:lnTo>
                <a:lnTo>
                  <a:pt x="3665" y="495"/>
                </a:lnTo>
                <a:lnTo>
                  <a:pt x="3665" y="498"/>
                </a:lnTo>
                <a:lnTo>
                  <a:pt x="3665" y="497"/>
                </a:lnTo>
                <a:lnTo>
                  <a:pt x="3666" y="497"/>
                </a:lnTo>
                <a:lnTo>
                  <a:pt x="3666" y="498"/>
                </a:lnTo>
                <a:lnTo>
                  <a:pt x="3667" y="495"/>
                </a:lnTo>
                <a:lnTo>
                  <a:pt x="3667" y="495"/>
                </a:lnTo>
                <a:lnTo>
                  <a:pt x="3667" y="495"/>
                </a:lnTo>
                <a:lnTo>
                  <a:pt x="3667" y="498"/>
                </a:lnTo>
                <a:lnTo>
                  <a:pt x="3667" y="494"/>
                </a:lnTo>
                <a:lnTo>
                  <a:pt x="3668" y="497"/>
                </a:lnTo>
                <a:lnTo>
                  <a:pt x="3668" y="498"/>
                </a:lnTo>
                <a:lnTo>
                  <a:pt x="3668" y="498"/>
                </a:lnTo>
                <a:lnTo>
                  <a:pt x="3669" y="474"/>
                </a:lnTo>
                <a:lnTo>
                  <a:pt x="3669" y="495"/>
                </a:lnTo>
                <a:lnTo>
                  <a:pt x="3669" y="496"/>
                </a:lnTo>
                <a:lnTo>
                  <a:pt x="3669" y="496"/>
                </a:lnTo>
                <a:lnTo>
                  <a:pt x="3670" y="454"/>
                </a:lnTo>
                <a:lnTo>
                  <a:pt x="3670" y="492"/>
                </a:lnTo>
                <a:lnTo>
                  <a:pt x="3671" y="494"/>
                </a:lnTo>
                <a:lnTo>
                  <a:pt x="3671" y="454"/>
                </a:lnTo>
                <a:lnTo>
                  <a:pt x="3671" y="490"/>
                </a:lnTo>
                <a:lnTo>
                  <a:pt x="3671" y="490"/>
                </a:lnTo>
                <a:lnTo>
                  <a:pt x="3672" y="219"/>
                </a:lnTo>
                <a:lnTo>
                  <a:pt x="3672" y="494"/>
                </a:lnTo>
                <a:lnTo>
                  <a:pt x="3672" y="461"/>
                </a:lnTo>
                <a:lnTo>
                  <a:pt x="3672" y="484"/>
                </a:lnTo>
                <a:lnTo>
                  <a:pt x="3673" y="463"/>
                </a:lnTo>
                <a:lnTo>
                  <a:pt x="3673" y="496"/>
                </a:lnTo>
                <a:lnTo>
                  <a:pt x="3673" y="494"/>
                </a:lnTo>
                <a:lnTo>
                  <a:pt x="3674" y="494"/>
                </a:lnTo>
                <a:lnTo>
                  <a:pt x="3674" y="493"/>
                </a:lnTo>
                <a:lnTo>
                  <a:pt x="3674" y="496"/>
                </a:lnTo>
                <a:lnTo>
                  <a:pt x="3675" y="496"/>
                </a:lnTo>
                <a:lnTo>
                  <a:pt x="3675" y="496"/>
                </a:lnTo>
                <a:lnTo>
                  <a:pt x="3675" y="497"/>
                </a:lnTo>
                <a:lnTo>
                  <a:pt x="3675" y="492"/>
                </a:lnTo>
                <a:lnTo>
                  <a:pt x="3676" y="494"/>
                </a:lnTo>
                <a:lnTo>
                  <a:pt x="3676" y="494"/>
                </a:lnTo>
                <a:lnTo>
                  <a:pt x="3677" y="494"/>
                </a:lnTo>
                <a:lnTo>
                  <a:pt x="3677" y="498"/>
                </a:lnTo>
                <a:lnTo>
                  <a:pt x="3677" y="497"/>
                </a:lnTo>
                <a:lnTo>
                  <a:pt x="3677" y="497"/>
                </a:lnTo>
                <a:lnTo>
                  <a:pt x="3677" y="498"/>
                </a:lnTo>
                <a:lnTo>
                  <a:pt x="3678" y="495"/>
                </a:lnTo>
                <a:lnTo>
                  <a:pt x="3678" y="496"/>
                </a:lnTo>
                <a:lnTo>
                  <a:pt x="3678" y="495"/>
                </a:lnTo>
                <a:lnTo>
                  <a:pt x="3679" y="495"/>
                </a:lnTo>
                <a:lnTo>
                  <a:pt x="3679" y="498"/>
                </a:lnTo>
                <a:lnTo>
                  <a:pt x="3679" y="497"/>
                </a:lnTo>
                <a:lnTo>
                  <a:pt x="3679" y="497"/>
                </a:lnTo>
                <a:lnTo>
                  <a:pt x="3680" y="470"/>
                </a:lnTo>
                <a:lnTo>
                  <a:pt x="3680" y="494"/>
                </a:lnTo>
                <a:lnTo>
                  <a:pt x="3680" y="494"/>
                </a:lnTo>
                <a:lnTo>
                  <a:pt x="3681" y="487"/>
                </a:lnTo>
                <a:lnTo>
                  <a:pt x="3681" y="495"/>
                </a:lnTo>
                <a:lnTo>
                  <a:pt x="3681" y="495"/>
                </a:lnTo>
                <a:lnTo>
                  <a:pt x="3682" y="493"/>
                </a:lnTo>
                <a:lnTo>
                  <a:pt x="3682" y="497"/>
                </a:lnTo>
                <a:lnTo>
                  <a:pt x="3683" y="492"/>
                </a:lnTo>
                <a:lnTo>
                  <a:pt x="3683" y="492"/>
                </a:lnTo>
                <a:lnTo>
                  <a:pt x="3683" y="492"/>
                </a:lnTo>
                <a:lnTo>
                  <a:pt x="3683" y="494"/>
                </a:lnTo>
                <a:lnTo>
                  <a:pt x="3683" y="466"/>
                </a:lnTo>
                <a:lnTo>
                  <a:pt x="3684" y="494"/>
                </a:lnTo>
                <a:lnTo>
                  <a:pt x="3684" y="493"/>
                </a:lnTo>
                <a:lnTo>
                  <a:pt x="3684" y="492"/>
                </a:lnTo>
                <a:lnTo>
                  <a:pt x="3685" y="496"/>
                </a:lnTo>
                <a:lnTo>
                  <a:pt x="3685" y="494"/>
                </a:lnTo>
                <a:lnTo>
                  <a:pt x="3685" y="494"/>
                </a:lnTo>
                <a:lnTo>
                  <a:pt x="3685" y="492"/>
                </a:lnTo>
                <a:lnTo>
                  <a:pt x="3685" y="497"/>
                </a:lnTo>
                <a:lnTo>
                  <a:pt x="3686" y="495"/>
                </a:lnTo>
                <a:lnTo>
                  <a:pt x="3686" y="495"/>
                </a:lnTo>
                <a:lnTo>
                  <a:pt x="3686" y="495"/>
                </a:lnTo>
                <a:lnTo>
                  <a:pt x="3687" y="499"/>
                </a:lnTo>
                <a:lnTo>
                  <a:pt x="3687" y="496"/>
                </a:lnTo>
                <a:lnTo>
                  <a:pt x="3687" y="497"/>
                </a:lnTo>
                <a:lnTo>
                  <a:pt x="3688" y="499"/>
                </a:lnTo>
                <a:lnTo>
                  <a:pt x="3688" y="497"/>
                </a:lnTo>
                <a:lnTo>
                  <a:pt x="3689" y="497"/>
                </a:lnTo>
                <a:lnTo>
                  <a:pt x="3689" y="495"/>
                </a:lnTo>
                <a:lnTo>
                  <a:pt x="3689" y="499"/>
                </a:lnTo>
                <a:lnTo>
                  <a:pt x="3689" y="499"/>
                </a:lnTo>
                <a:lnTo>
                  <a:pt x="3690" y="499"/>
                </a:lnTo>
                <a:lnTo>
                  <a:pt x="3690" y="499"/>
                </a:lnTo>
                <a:lnTo>
                  <a:pt x="3690" y="496"/>
                </a:lnTo>
                <a:lnTo>
                  <a:pt x="3691" y="498"/>
                </a:lnTo>
                <a:lnTo>
                  <a:pt x="3691" y="498"/>
                </a:lnTo>
                <a:lnTo>
                  <a:pt x="3691" y="455"/>
                </a:lnTo>
                <a:lnTo>
                  <a:pt x="3692" y="492"/>
                </a:lnTo>
                <a:lnTo>
                  <a:pt x="3692" y="493"/>
                </a:lnTo>
                <a:lnTo>
                  <a:pt x="3693" y="457"/>
                </a:lnTo>
                <a:lnTo>
                  <a:pt x="3693" y="495"/>
                </a:lnTo>
                <a:lnTo>
                  <a:pt x="3693" y="494"/>
                </a:lnTo>
                <a:lnTo>
                  <a:pt x="3693" y="492"/>
                </a:lnTo>
                <a:lnTo>
                  <a:pt x="3694" y="498"/>
                </a:lnTo>
                <a:lnTo>
                  <a:pt x="3694" y="498"/>
                </a:lnTo>
                <a:lnTo>
                  <a:pt x="3694" y="498"/>
                </a:lnTo>
                <a:lnTo>
                  <a:pt x="3695" y="497"/>
                </a:lnTo>
                <a:lnTo>
                  <a:pt x="3695" y="499"/>
                </a:lnTo>
                <a:lnTo>
                  <a:pt x="3695" y="498"/>
                </a:lnTo>
                <a:lnTo>
                  <a:pt x="3695" y="498"/>
                </a:lnTo>
                <a:lnTo>
                  <a:pt x="3696" y="494"/>
                </a:lnTo>
                <a:lnTo>
                  <a:pt x="3696" y="497"/>
                </a:lnTo>
                <a:lnTo>
                  <a:pt x="3697" y="497"/>
                </a:lnTo>
                <a:lnTo>
                  <a:pt x="3697" y="498"/>
                </a:lnTo>
                <a:lnTo>
                  <a:pt x="3697" y="467"/>
                </a:lnTo>
                <a:lnTo>
                  <a:pt x="3697" y="496"/>
                </a:lnTo>
                <a:lnTo>
                  <a:pt x="3697" y="496"/>
                </a:lnTo>
                <a:lnTo>
                  <a:pt x="3698" y="497"/>
                </a:lnTo>
                <a:lnTo>
                  <a:pt x="3698" y="492"/>
                </a:lnTo>
                <a:lnTo>
                  <a:pt x="3699" y="495"/>
                </a:lnTo>
                <a:lnTo>
                  <a:pt x="3699" y="494"/>
                </a:lnTo>
                <a:lnTo>
                  <a:pt x="3699" y="460"/>
                </a:lnTo>
                <a:lnTo>
                  <a:pt x="3700" y="498"/>
                </a:lnTo>
                <a:lnTo>
                  <a:pt x="3700" y="495"/>
                </a:lnTo>
                <a:lnTo>
                  <a:pt x="3700" y="494"/>
                </a:lnTo>
                <a:lnTo>
                  <a:pt x="3700" y="490"/>
                </a:lnTo>
                <a:lnTo>
                  <a:pt x="3701" y="498"/>
                </a:lnTo>
                <a:lnTo>
                  <a:pt x="3701" y="497"/>
                </a:lnTo>
                <a:lnTo>
                  <a:pt x="3701" y="494"/>
                </a:lnTo>
                <a:lnTo>
                  <a:pt x="3701" y="496"/>
                </a:lnTo>
                <a:lnTo>
                  <a:pt x="3701" y="461"/>
                </a:lnTo>
                <a:lnTo>
                  <a:pt x="3702" y="490"/>
                </a:lnTo>
                <a:lnTo>
                  <a:pt x="3702" y="494"/>
                </a:lnTo>
                <a:lnTo>
                  <a:pt x="3702" y="490"/>
                </a:lnTo>
                <a:lnTo>
                  <a:pt x="3703" y="497"/>
                </a:lnTo>
                <a:lnTo>
                  <a:pt x="3703" y="496"/>
                </a:lnTo>
                <a:lnTo>
                  <a:pt x="3703" y="496"/>
                </a:lnTo>
                <a:lnTo>
                  <a:pt x="3703" y="497"/>
                </a:lnTo>
                <a:lnTo>
                  <a:pt x="3704" y="492"/>
                </a:lnTo>
                <a:lnTo>
                  <a:pt x="3704" y="494"/>
                </a:lnTo>
                <a:lnTo>
                  <a:pt x="3705" y="494"/>
                </a:lnTo>
                <a:lnTo>
                  <a:pt x="3705" y="497"/>
                </a:lnTo>
                <a:lnTo>
                  <a:pt x="3705" y="461"/>
                </a:lnTo>
                <a:lnTo>
                  <a:pt x="3705" y="465"/>
                </a:lnTo>
                <a:lnTo>
                  <a:pt x="3705" y="436"/>
                </a:lnTo>
                <a:lnTo>
                  <a:pt x="3706" y="495"/>
                </a:lnTo>
                <a:lnTo>
                  <a:pt x="3707" y="493"/>
                </a:lnTo>
                <a:lnTo>
                  <a:pt x="3707" y="493"/>
                </a:lnTo>
                <a:lnTo>
                  <a:pt x="3707" y="496"/>
                </a:lnTo>
                <a:lnTo>
                  <a:pt x="3708" y="463"/>
                </a:lnTo>
                <a:lnTo>
                  <a:pt x="3708" y="463"/>
                </a:lnTo>
                <a:lnTo>
                  <a:pt x="3708" y="464"/>
                </a:lnTo>
                <a:lnTo>
                  <a:pt x="3708" y="492"/>
                </a:lnTo>
                <a:lnTo>
                  <a:pt x="3709" y="447"/>
                </a:lnTo>
                <a:lnTo>
                  <a:pt x="3709" y="487"/>
                </a:lnTo>
                <a:lnTo>
                  <a:pt x="3709" y="476"/>
                </a:lnTo>
                <a:lnTo>
                  <a:pt x="3710" y="496"/>
                </a:lnTo>
                <a:lnTo>
                  <a:pt x="3710" y="495"/>
                </a:lnTo>
                <a:lnTo>
                  <a:pt x="3710" y="495"/>
                </a:lnTo>
                <a:lnTo>
                  <a:pt x="3710" y="495"/>
                </a:lnTo>
                <a:lnTo>
                  <a:pt x="3710" y="466"/>
                </a:lnTo>
                <a:lnTo>
                  <a:pt x="3711" y="495"/>
                </a:lnTo>
                <a:lnTo>
                  <a:pt x="3711" y="495"/>
                </a:lnTo>
                <a:lnTo>
                  <a:pt x="3711" y="470"/>
                </a:lnTo>
                <a:lnTo>
                  <a:pt x="3711" y="495"/>
                </a:lnTo>
                <a:lnTo>
                  <a:pt x="3712" y="494"/>
                </a:lnTo>
                <a:lnTo>
                  <a:pt x="3713" y="494"/>
                </a:lnTo>
                <a:lnTo>
                  <a:pt x="3713" y="492"/>
                </a:lnTo>
                <a:lnTo>
                  <a:pt x="3713" y="497"/>
                </a:lnTo>
                <a:lnTo>
                  <a:pt x="3713" y="497"/>
                </a:lnTo>
                <a:lnTo>
                  <a:pt x="3713" y="497"/>
                </a:lnTo>
                <a:lnTo>
                  <a:pt x="3714" y="496"/>
                </a:lnTo>
                <a:lnTo>
                  <a:pt x="3714" y="499"/>
                </a:lnTo>
                <a:lnTo>
                  <a:pt x="3715" y="498"/>
                </a:lnTo>
                <a:lnTo>
                  <a:pt x="3715" y="498"/>
                </a:lnTo>
                <a:lnTo>
                  <a:pt x="3715" y="499"/>
                </a:lnTo>
                <a:lnTo>
                  <a:pt x="3715" y="494"/>
                </a:lnTo>
                <a:lnTo>
                  <a:pt x="3716" y="495"/>
                </a:lnTo>
                <a:lnTo>
                  <a:pt x="3716" y="495"/>
                </a:lnTo>
                <a:lnTo>
                  <a:pt x="3716" y="498"/>
                </a:lnTo>
                <a:lnTo>
                  <a:pt x="3717" y="495"/>
                </a:lnTo>
                <a:lnTo>
                  <a:pt x="3717" y="495"/>
                </a:lnTo>
                <a:lnTo>
                  <a:pt x="3717" y="495"/>
                </a:lnTo>
                <a:lnTo>
                  <a:pt x="3718" y="499"/>
                </a:lnTo>
                <a:lnTo>
                  <a:pt x="3718" y="498"/>
                </a:lnTo>
                <a:lnTo>
                  <a:pt x="3718" y="498"/>
                </a:lnTo>
                <a:lnTo>
                  <a:pt x="3718" y="498"/>
                </a:lnTo>
                <a:lnTo>
                  <a:pt x="3718" y="495"/>
                </a:lnTo>
                <a:lnTo>
                  <a:pt x="3719" y="497"/>
                </a:lnTo>
                <a:lnTo>
                  <a:pt x="3719" y="497"/>
                </a:lnTo>
                <a:lnTo>
                  <a:pt x="3719" y="495"/>
                </a:lnTo>
                <a:lnTo>
                  <a:pt x="3720" y="499"/>
                </a:lnTo>
                <a:lnTo>
                  <a:pt x="3720" y="497"/>
                </a:lnTo>
                <a:lnTo>
                  <a:pt x="3721" y="497"/>
                </a:lnTo>
                <a:lnTo>
                  <a:pt x="3721" y="499"/>
                </a:lnTo>
                <a:lnTo>
                  <a:pt x="3721" y="497"/>
                </a:lnTo>
                <a:lnTo>
                  <a:pt x="3722" y="496"/>
                </a:lnTo>
                <a:lnTo>
                  <a:pt x="3722" y="493"/>
                </a:lnTo>
                <a:lnTo>
                  <a:pt x="3723" y="498"/>
                </a:lnTo>
                <a:lnTo>
                  <a:pt x="3723" y="497"/>
                </a:lnTo>
                <a:lnTo>
                  <a:pt x="3724" y="498"/>
                </a:lnTo>
                <a:lnTo>
                  <a:pt x="3724" y="471"/>
                </a:lnTo>
                <a:lnTo>
                  <a:pt x="3724" y="471"/>
                </a:lnTo>
                <a:lnTo>
                  <a:pt x="3724" y="497"/>
                </a:lnTo>
                <a:lnTo>
                  <a:pt x="3725" y="459"/>
                </a:lnTo>
                <a:lnTo>
                  <a:pt x="3725" y="494"/>
                </a:lnTo>
                <a:lnTo>
                  <a:pt x="3725" y="494"/>
                </a:lnTo>
                <a:lnTo>
                  <a:pt x="3725" y="494"/>
                </a:lnTo>
                <a:lnTo>
                  <a:pt x="3725" y="458"/>
                </a:lnTo>
                <a:lnTo>
                  <a:pt x="3726" y="462"/>
                </a:lnTo>
                <a:lnTo>
                  <a:pt x="3726" y="463"/>
                </a:lnTo>
                <a:lnTo>
                  <a:pt x="3726" y="461"/>
                </a:lnTo>
                <a:lnTo>
                  <a:pt x="3727" y="497"/>
                </a:lnTo>
                <a:lnTo>
                  <a:pt x="3727" y="472"/>
                </a:lnTo>
                <a:lnTo>
                  <a:pt x="3727" y="497"/>
                </a:lnTo>
                <a:lnTo>
                  <a:pt x="3728" y="470"/>
                </a:lnTo>
                <a:lnTo>
                  <a:pt x="3728" y="495"/>
                </a:lnTo>
                <a:lnTo>
                  <a:pt x="3729" y="496"/>
                </a:lnTo>
                <a:lnTo>
                  <a:pt x="3729" y="448"/>
                </a:lnTo>
                <a:lnTo>
                  <a:pt x="3729" y="494"/>
                </a:lnTo>
                <a:lnTo>
                  <a:pt x="3730" y="494"/>
                </a:lnTo>
                <a:lnTo>
                  <a:pt x="3730" y="466"/>
                </a:lnTo>
                <a:lnTo>
                  <a:pt x="3731" y="497"/>
                </a:lnTo>
                <a:lnTo>
                  <a:pt x="3731" y="495"/>
                </a:lnTo>
                <a:lnTo>
                  <a:pt x="3731" y="491"/>
                </a:lnTo>
                <a:lnTo>
                  <a:pt x="3732" y="495"/>
                </a:lnTo>
                <a:lnTo>
                  <a:pt x="3732" y="495"/>
                </a:lnTo>
                <a:lnTo>
                  <a:pt x="3732" y="495"/>
                </a:lnTo>
                <a:lnTo>
                  <a:pt x="3732" y="495"/>
                </a:lnTo>
                <a:lnTo>
                  <a:pt x="3732" y="472"/>
                </a:lnTo>
                <a:lnTo>
                  <a:pt x="3733" y="486"/>
                </a:lnTo>
                <a:lnTo>
                  <a:pt x="3733" y="486"/>
                </a:lnTo>
                <a:lnTo>
                  <a:pt x="3733" y="495"/>
                </a:lnTo>
                <a:lnTo>
                  <a:pt x="3734" y="461"/>
                </a:lnTo>
                <a:lnTo>
                  <a:pt x="3734" y="461"/>
                </a:lnTo>
                <a:lnTo>
                  <a:pt x="3734" y="461"/>
                </a:lnTo>
                <a:lnTo>
                  <a:pt x="3734" y="460"/>
                </a:lnTo>
                <a:lnTo>
                  <a:pt x="3735" y="497"/>
                </a:lnTo>
                <a:lnTo>
                  <a:pt x="3735" y="461"/>
                </a:lnTo>
                <a:lnTo>
                  <a:pt x="3735" y="495"/>
                </a:lnTo>
                <a:lnTo>
                  <a:pt x="3736" y="495"/>
                </a:lnTo>
                <a:lnTo>
                  <a:pt x="3736" y="498"/>
                </a:lnTo>
                <a:lnTo>
                  <a:pt x="3736" y="496"/>
                </a:lnTo>
                <a:lnTo>
                  <a:pt x="3736" y="497"/>
                </a:lnTo>
                <a:lnTo>
                  <a:pt x="3737" y="494"/>
                </a:lnTo>
                <a:lnTo>
                  <a:pt x="3737" y="498"/>
                </a:lnTo>
                <a:lnTo>
                  <a:pt x="3738" y="498"/>
                </a:lnTo>
                <a:lnTo>
                  <a:pt x="3738" y="498"/>
                </a:lnTo>
                <a:lnTo>
                  <a:pt x="3738" y="490"/>
                </a:lnTo>
                <a:lnTo>
                  <a:pt x="3739" y="493"/>
                </a:lnTo>
                <a:lnTo>
                  <a:pt x="3739" y="493"/>
                </a:lnTo>
                <a:lnTo>
                  <a:pt x="3739" y="467"/>
                </a:lnTo>
                <a:lnTo>
                  <a:pt x="3740" y="495"/>
                </a:lnTo>
                <a:lnTo>
                  <a:pt x="3740" y="492"/>
                </a:lnTo>
                <a:lnTo>
                  <a:pt x="3740" y="492"/>
                </a:lnTo>
                <a:lnTo>
                  <a:pt x="3740" y="496"/>
                </a:lnTo>
                <a:lnTo>
                  <a:pt x="3741" y="490"/>
                </a:lnTo>
                <a:lnTo>
                  <a:pt x="3741" y="492"/>
                </a:lnTo>
                <a:lnTo>
                  <a:pt x="3741" y="490"/>
                </a:lnTo>
                <a:lnTo>
                  <a:pt x="3742" y="497"/>
                </a:lnTo>
                <a:lnTo>
                  <a:pt x="3742" y="495"/>
                </a:lnTo>
                <a:lnTo>
                  <a:pt x="3742" y="495"/>
                </a:lnTo>
                <a:lnTo>
                  <a:pt x="3742" y="494"/>
                </a:lnTo>
                <a:lnTo>
                  <a:pt x="3743" y="498"/>
                </a:lnTo>
                <a:lnTo>
                  <a:pt x="3744" y="498"/>
                </a:lnTo>
                <a:lnTo>
                  <a:pt x="3744" y="498"/>
                </a:lnTo>
                <a:lnTo>
                  <a:pt x="3744" y="495"/>
                </a:lnTo>
                <a:lnTo>
                  <a:pt x="3744" y="498"/>
                </a:lnTo>
                <a:lnTo>
                  <a:pt x="3744" y="498"/>
                </a:lnTo>
                <a:lnTo>
                  <a:pt x="3745" y="499"/>
                </a:lnTo>
                <a:lnTo>
                  <a:pt x="3746" y="494"/>
                </a:lnTo>
                <a:lnTo>
                  <a:pt x="3746" y="495"/>
                </a:lnTo>
                <a:lnTo>
                  <a:pt x="3746" y="496"/>
                </a:lnTo>
                <a:lnTo>
                  <a:pt x="3746" y="498"/>
                </a:lnTo>
                <a:lnTo>
                  <a:pt x="3747" y="494"/>
                </a:lnTo>
                <a:lnTo>
                  <a:pt x="3747" y="495"/>
                </a:lnTo>
                <a:lnTo>
                  <a:pt x="3747" y="497"/>
                </a:lnTo>
                <a:lnTo>
                  <a:pt x="3747" y="495"/>
                </a:lnTo>
                <a:lnTo>
                  <a:pt x="3748" y="499"/>
                </a:lnTo>
                <a:lnTo>
                  <a:pt x="3748" y="498"/>
                </a:lnTo>
                <a:lnTo>
                  <a:pt x="3748" y="498"/>
                </a:lnTo>
                <a:lnTo>
                  <a:pt x="3748" y="495"/>
                </a:lnTo>
                <a:lnTo>
                  <a:pt x="3749" y="498"/>
                </a:lnTo>
                <a:lnTo>
                  <a:pt x="3749" y="498"/>
                </a:lnTo>
                <a:lnTo>
                  <a:pt x="3749" y="495"/>
                </a:lnTo>
                <a:lnTo>
                  <a:pt x="3750" y="499"/>
                </a:lnTo>
                <a:lnTo>
                  <a:pt x="3750" y="498"/>
                </a:lnTo>
                <a:lnTo>
                  <a:pt x="3751" y="498"/>
                </a:lnTo>
                <a:lnTo>
                  <a:pt x="3751" y="463"/>
                </a:lnTo>
                <a:lnTo>
                  <a:pt x="3751" y="496"/>
                </a:lnTo>
                <a:lnTo>
                  <a:pt x="3752" y="496"/>
                </a:lnTo>
                <a:lnTo>
                  <a:pt x="3752" y="498"/>
                </a:lnTo>
                <a:lnTo>
                  <a:pt x="3752" y="492"/>
                </a:lnTo>
                <a:lnTo>
                  <a:pt x="3752" y="493"/>
                </a:lnTo>
                <a:lnTo>
                  <a:pt x="3753" y="476"/>
                </a:lnTo>
                <a:lnTo>
                  <a:pt x="3753" y="425"/>
                </a:lnTo>
                <a:lnTo>
                  <a:pt x="3753" y="485"/>
                </a:lnTo>
                <a:lnTo>
                  <a:pt x="3754" y="479"/>
                </a:lnTo>
                <a:lnTo>
                  <a:pt x="3754" y="447"/>
                </a:lnTo>
                <a:lnTo>
                  <a:pt x="3754" y="495"/>
                </a:lnTo>
                <a:lnTo>
                  <a:pt x="3755" y="465"/>
                </a:lnTo>
                <a:lnTo>
                  <a:pt x="3755" y="494"/>
                </a:lnTo>
                <a:lnTo>
                  <a:pt x="3755" y="494"/>
                </a:lnTo>
                <a:lnTo>
                  <a:pt x="3755" y="426"/>
                </a:lnTo>
                <a:lnTo>
                  <a:pt x="3756" y="457"/>
                </a:lnTo>
                <a:lnTo>
                  <a:pt x="3756" y="464"/>
                </a:lnTo>
                <a:lnTo>
                  <a:pt x="3756" y="494"/>
                </a:lnTo>
                <a:lnTo>
                  <a:pt x="3757" y="427"/>
                </a:lnTo>
                <a:lnTo>
                  <a:pt x="3757" y="488"/>
                </a:lnTo>
                <a:lnTo>
                  <a:pt x="3757" y="455"/>
                </a:lnTo>
                <a:lnTo>
                  <a:pt x="3757" y="493"/>
                </a:lnTo>
                <a:lnTo>
                  <a:pt x="3758" y="426"/>
                </a:lnTo>
                <a:lnTo>
                  <a:pt x="3758" y="465"/>
                </a:lnTo>
                <a:lnTo>
                  <a:pt x="3758" y="488"/>
                </a:lnTo>
                <a:lnTo>
                  <a:pt x="3759" y="453"/>
                </a:lnTo>
                <a:lnTo>
                  <a:pt x="3759" y="494"/>
                </a:lnTo>
                <a:lnTo>
                  <a:pt x="3759" y="493"/>
                </a:lnTo>
                <a:lnTo>
                  <a:pt x="3760" y="493"/>
                </a:lnTo>
                <a:lnTo>
                  <a:pt x="3760" y="494"/>
                </a:lnTo>
                <a:lnTo>
                  <a:pt x="3760" y="462"/>
                </a:lnTo>
                <a:lnTo>
                  <a:pt x="3760" y="493"/>
                </a:lnTo>
                <a:lnTo>
                  <a:pt x="3761" y="491"/>
                </a:lnTo>
                <a:lnTo>
                  <a:pt x="3761" y="460"/>
                </a:lnTo>
                <a:lnTo>
                  <a:pt x="3762" y="497"/>
                </a:lnTo>
                <a:lnTo>
                  <a:pt x="3762" y="495"/>
                </a:lnTo>
                <a:lnTo>
                  <a:pt x="3762" y="495"/>
                </a:lnTo>
                <a:lnTo>
                  <a:pt x="3762" y="493"/>
                </a:lnTo>
                <a:lnTo>
                  <a:pt x="3763" y="497"/>
                </a:lnTo>
                <a:lnTo>
                  <a:pt x="3763" y="494"/>
                </a:lnTo>
                <a:lnTo>
                  <a:pt x="3763" y="492"/>
                </a:lnTo>
                <a:lnTo>
                  <a:pt x="3764" y="494"/>
                </a:lnTo>
                <a:lnTo>
                  <a:pt x="3764" y="465"/>
                </a:lnTo>
                <a:lnTo>
                  <a:pt x="3764" y="465"/>
                </a:lnTo>
                <a:lnTo>
                  <a:pt x="3764" y="465"/>
                </a:lnTo>
                <a:lnTo>
                  <a:pt x="3764" y="464"/>
                </a:lnTo>
                <a:lnTo>
                  <a:pt x="3765" y="494"/>
                </a:lnTo>
                <a:lnTo>
                  <a:pt x="3765" y="493"/>
                </a:lnTo>
                <a:lnTo>
                  <a:pt x="3765" y="492"/>
                </a:lnTo>
                <a:lnTo>
                  <a:pt x="3766" y="492"/>
                </a:lnTo>
                <a:lnTo>
                  <a:pt x="3766" y="494"/>
                </a:lnTo>
                <a:lnTo>
                  <a:pt x="3766" y="492"/>
                </a:lnTo>
                <a:lnTo>
                  <a:pt x="3766" y="493"/>
                </a:lnTo>
                <a:lnTo>
                  <a:pt x="3766" y="492"/>
                </a:lnTo>
                <a:lnTo>
                  <a:pt x="3767" y="497"/>
                </a:lnTo>
                <a:lnTo>
                  <a:pt x="3767" y="495"/>
                </a:lnTo>
                <a:lnTo>
                  <a:pt x="3768" y="495"/>
                </a:lnTo>
                <a:lnTo>
                  <a:pt x="3768" y="495"/>
                </a:lnTo>
                <a:lnTo>
                  <a:pt x="3768" y="497"/>
                </a:lnTo>
                <a:lnTo>
                  <a:pt x="3768" y="495"/>
                </a:lnTo>
                <a:lnTo>
                  <a:pt x="3769" y="495"/>
                </a:lnTo>
                <a:lnTo>
                  <a:pt x="3769" y="497"/>
                </a:lnTo>
                <a:lnTo>
                  <a:pt x="3770" y="495"/>
                </a:lnTo>
                <a:lnTo>
                  <a:pt x="3770" y="495"/>
                </a:lnTo>
                <a:lnTo>
                  <a:pt x="3770" y="495"/>
                </a:lnTo>
                <a:lnTo>
                  <a:pt x="3770" y="495"/>
                </a:lnTo>
                <a:lnTo>
                  <a:pt x="3770" y="497"/>
                </a:lnTo>
                <a:lnTo>
                  <a:pt x="3771" y="495"/>
                </a:lnTo>
                <a:lnTo>
                  <a:pt x="3771" y="495"/>
                </a:lnTo>
                <a:lnTo>
                  <a:pt x="3772" y="497"/>
                </a:lnTo>
                <a:lnTo>
                  <a:pt x="3772" y="493"/>
                </a:lnTo>
                <a:lnTo>
                  <a:pt x="3772" y="494"/>
                </a:lnTo>
                <a:lnTo>
                  <a:pt x="3772" y="494"/>
                </a:lnTo>
                <a:lnTo>
                  <a:pt x="3772" y="494"/>
                </a:lnTo>
                <a:lnTo>
                  <a:pt x="3772" y="497"/>
                </a:lnTo>
                <a:lnTo>
                  <a:pt x="3773" y="495"/>
                </a:lnTo>
                <a:lnTo>
                  <a:pt x="3773" y="496"/>
                </a:lnTo>
                <a:lnTo>
                  <a:pt x="3773" y="495"/>
                </a:lnTo>
                <a:lnTo>
                  <a:pt x="3774" y="497"/>
                </a:lnTo>
                <a:lnTo>
                  <a:pt x="3774" y="497"/>
                </a:lnTo>
                <a:lnTo>
                  <a:pt x="3774" y="497"/>
                </a:lnTo>
                <a:lnTo>
                  <a:pt x="3774" y="495"/>
                </a:lnTo>
                <a:lnTo>
                  <a:pt x="3775" y="497"/>
                </a:lnTo>
                <a:lnTo>
                  <a:pt x="3775" y="497"/>
                </a:lnTo>
                <a:lnTo>
                  <a:pt x="3775" y="497"/>
                </a:lnTo>
                <a:lnTo>
                  <a:pt x="3776" y="495"/>
                </a:lnTo>
                <a:lnTo>
                  <a:pt x="3776" y="498"/>
                </a:lnTo>
                <a:lnTo>
                  <a:pt x="3776" y="497"/>
                </a:lnTo>
                <a:lnTo>
                  <a:pt x="3777" y="497"/>
                </a:lnTo>
                <a:lnTo>
                  <a:pt x="3777" y="498"/>
                </a:lnTo>
                <a:lnTo>
                  <a:pt x="3778" y="436"/>
                </a:lnTo>
                <a:lnTo>
                  <a:pt x="3778" y="494"/>
                </a:lnTo>
                <a:lnTo>
                  <a:pt x="3778" y="494"/>
                </a:lnTo>
                <a:lnTo>
                  <a:pt x="3778" y="496"/>
                </a:lnTo>
                <a:lnTo>
                  <a:pt x="3778" y="459"/>
                </a:lnTo>
                <a:lnTo>
                  <a:pt x="3779" y="496"/>
                </a:lnTo>
                <a:lnTo>
                  <a:pt x="3779" y="492"/>
                </a:lnTo>
                <a:lnTo>
                  <a:pt x="3779" y="457"/>
                </a:lnTo>
                <a:lnTo>
                  <a:pt x="3779" y="496"/>
                </a:lnTo>
                <a:lnTo>
                  <a:pt x="3780" y="464"/>
                </a:lnTo>
                <a:lnTo>
                  <a:pt x="3780" y="455"/>
                </a:lnTo>
                <a:lnTo>
                  <a:pt x="3780" y="425"/>
                </a:lnTo>
                <a:lnTo>
                  <a:pt x="3781" y="497"/>
                </a:lnTo>
                <a:lnTo>
                  <a:pt x="3781" y="497"/>
                </a:lnTo>
                <a:lnTo>
                  <a:pt x="3782" y="492"/>
                </a:lnTo>
                <a:lnTo>
                  <a:pt x="3782" y="497"/>
                </a:lnTo>
                <a:lnTo>
                  <a:pt x="3782" y="496"/>
                </a:lnTo>
                <a:lnTo>
                  <a:pt x="3782" y="496"/>
                </a:lnTo>
                <a:lnTo>
                  <a:pt x="3783" y="497"/>
                </a:lnTo>
                <a:lnTo>
                  <a:pt x="3783" y="494"/>
                </a:lnTo>
                <a:lnTo>
                  <a:pt x="3783" y="494"/>
                </a:lnTo>
                <a:lnTo>
                  <a:pt x="3783" y="494"/>
                </a:lnTo>
                <a:lnTo>
                  <a:pt x="3784" y="496"/>
                </a:lnTo>
                <a:lnTo>
                  <a:pt x="3785" y="494"/>
                </a:lnTo>
                <a:lnTo>
                  <a:pt x="3785" y="494"/>
                </a:lnTo>
                <a:lnTo>
                  <a:pt x="3785" y="498"/>
                </a:lnTo>
                <a:lnTo>
                  <a:pt x="3786" y="496"/>
                </a:lnTo>
                <a:lnTo>
                  <a:pt x="3786" y="496"/>
                </a:lnTo>
                <a:lnTo>
                  <a:pt x="3786" y="494"/>
                </a:lnTo>
                <a:lnTo>
                  <a:pt x="3787" y="497"/>
                </a:lnTo>
                <a:lnTo>
                  <a:pt x="3787" y="497"/>
                </a:lnTo>
                <a:lnTo>
                  <a:pt x="3787" y="499"/>
                </a:lnTo>
                <a:lnTo>
                  <a:pt x="3787" y="499"/>
                </a:lnTo>
                <a:lnTo>
                  <a:pt x="3787" y="494"/>
                </a:lnTo>
                <a:lnTo>
                  <a:pt x="3788" y="495"/>
                </a:lnTo>
                <a:lnTo>
                  <a:pt x="3788" y="495"/>
                </a:lnTo>
                <a:lnTo>
                  <a:pt x="3788" y="499"/>
                </a:lnTo>
                <a:lnTo>
                  <a:pt x="3789" y="494"/>
                </a:lnTo>
                <a:lnTo>
                  <a:pt x="3789" y="494"/>
                </a:lnTo>
                <a:lnTo>
                  <a:pt x="3789" y="494"/>
                </a:lnTo>
                <a:lnTo>
                  <a:pt x="3790" y="499"/>
                </a:lnTo>
                <a:lnTo>
                  <a:pt x="3790" y="499"/>
                </a:lnTo>
                <a:lnTo>
                  <a:pt x="3790" y="499"/>
                </a:lnTo>
                <a:lnTo>
                  <a:pt x="3790" y="494"/>
                </a:lnTo>
                <a:lnTo>
                  <a:pt x="3791" y="499"/>
                </a:lnTo>
                <a:lnTo>
                  <a:pt x="3792" y="499"/>
                </a:lnTo>
                <a:lnTo>
                  <a:pt x="3792" y="499"/>
                </a:lnTo>
                <a:lnTo>
                  <a:pt x="3792" y="494"/>
                </a:lnTo>
                <a:lnTo>
                  <a:pt x="3792" y="495"/>
                </a:lnTo>
                <a:lnTo>
                  <a:pt x="3793" y="495"/>
                </a:lnTo>
                <a:lnTo>
                  <a:pt x="3793" y="494"/>
                </a:lnTo>
                <a:lnTo>
                  <a:pt x="3793" y="497"/>
                </a:lnTo>
                <a:lnTo>
                  <a:pt x="3794" y="495"/>
                </a:lnTo>
                <a:lnTo>
                  <a:pt x="3794" y="493"/>
                </a:lnTo>
                <a:lnTo>
                  <a:pt x="3794" y="493"/>
                </a:lnTo>
                <a:lnTo>
                  <a:pt x="3795" y="498"/>
                </a:lnTo>
                <a:lnTo>
                  <a:pt x="3795" y="497"/>
                </a:lnTo>
                <a:lnTo>
                  <a:pt x="3795" y="497"/>
                </a:lnTo>
                <a:lnTo>
                  <a:pt x="3795" y="497"/>
                </a:lnTo>
                <a:lnTo>
                  <a:pt x="3796" y="494"/>
                </a:lnTo>
                <a:lnTo>
                  <a:pt x="3796" y="495"/>
                </a:lnTo>
                <a:lnTo>
                  <a:pt x="3796" y="494"/>
                </a:lnTo>
                <a:lnTo>
                  <a:pt x="3796" y="499"/>
                </a:lnTo>
                <a:lnTo>
                  <a:pt x="3797" y="494"/>
                </a:lnTo>
                <a:lnTo>
                  <a:pt x="3797" y="495"/>
                </a:lnTo>
                <a:lnTo>
                  <a:pt x="3797" y="495"/>
                </a:lnTo>
                <a:lnTo>
                  <a:pt x="3797" y="494"/>
                </a:lnTo>
                <a:lnTo>
                  <a:pt x="3798" y="499"/>
                </a:lnTo>
                <a:lnTo>
                  <a:pt x="3798" y="499"/>
                </a:lnTo>
                <a:lnTo>
                  <a:pt x="3798" y="496"/>
                </a:lnTo>
                <a:lnTo>
                  <a:pt x="3799" y="495"/>
                </a:lnTo>
                <a:lnTo>
                  <a:pt x="3799" y="499"/>
                </a:lnTo>
                <a:lnTo>
                  <a:pt x="3799" y="497"/>
                </a:lnTo>
                <a:lnTo>
                  <a:pt x="3800" y="497"/>
                </a:lnTo>
                <a:lnTo>
                  <a:pt x="3800" y="499"/>
                </a:lnTo>
                <a:lnTo>
                  <a:pt x="3800" y="494"/>
                </a:lnTo>
                <a:lnTo>
                  <a:pt x="3800" y="497"/>
                </a:lnTo>
                <a:lnTo>
                  <a:pt x="3800" y="497"/>
                </a:lnTo>
                <a:lnTo>
                  <a:pt x="3801" y="499"/>
                </a:lnTo>
                <a:lnTo>
                  <a:pt x="3801" y="496"/>
                </a:lnTo>
                <a:lnTo>
                  <a:pt x="3802" y="498"/>
                </a:lnTo>
                <a:lnTo>
                  <a:pt x="3802" y="498"/>
                </a:lnTo>
                <a:lnTo>
                  <a:pt x="3802" y="499"/>
                </a:lnTo>
                <a:lnTo>
                  <a:pt x="3802" y="494"/>
                </a:lnTo>
                <a:lnTo>
                  <a:pt x="3803" y="496"/>
                </a:lnTo>
                <a:lnTo>
                  <a:pt x="3803" y="494"/>
                </a:lnTo>
                <a:lnTo>
                  <a:pt x="3803" y="499"/>
                </a:lnTo>
                <a:lnTo>
                  <a:pt x="3804" y="495"/>
                </a:lnTo>
                <a:lnTo>
                  <a:pt x="3804" y="495"/>
                </a:lnTo>
                <a:lnTo>
                  <a:pt x="3804" y="494"/>
                </a:lnTo>
                <a:lnTo>
                  <a:pt x="3805" y="499"/>
                </a:lnTo>
                <a:lnTo>
                  <a:pt x="3805" y="499"/>
                </a:lnTo>
                <a:lnTo>
                  <a:pt x="3805" y="499"/>
                </a:lnTo>
                <a:lnTo>
                  <a:pt x="3805" y="496"/>
                </a:lnTo>
                <a:lnTo>
                  <a:pt x="3806" y="498"/>
                </a:lnTo>
                <a:lnTo>
                  <a:pt x="3806" y="498"/>
                </a:lnTo>
                <a:lnTo>
                  <a:pt x="3806" y="499"/>
                </a:lnTo>
                <a:lnTo>
                  <a:pt x="3807" y="494"/>
                </a:lnTo>
                <a:lnTo>
                  <a:pt x="3807" y="499"/>
                </a:lnTo>
                <a:lnTo>
                  <a:pt x="3808" y="499"/>
                </a:lnTo>
                <a:lnTo>
                  <a:pt x="3808" y="499"/>
                </a:lnTo>
                <a:lnTo>
                  <a:pt x="3808" y="494"/>
                </a:lnTo>
                <a:lnTo>
                  <a:pt x="3808" y="497"/>
                </a:lnTo>
                <a:lnTo>
                  <a:pt x="3808" y="497"/>
                </a:lnTo>
                <a:lnTo>
                  <a:pt x="3809" y="499"/>
                </a:lnTo>
                <a:lnTo>
                  <a:pt x="3810" y="494"/>
                </a:lnTo>
                <a:lnTo>
                  <a:pt x="3810" y="496"/>
                </a:lnTo>
                <a:lnTo>
                  <a:pt x="3810" y="496"/>
                </a:lnTo>
                <a:lnTo>
                  <a:pt x="3810" y="499"/>
                </a:lnTo>
                <a:lnTo>
                  <a:pt x="3811" y="494"/>
                </a:lnTo>
                <a:lnTo>
                  <a:pt x="3811" y="494"/>
                </a:lnTo>
                <a:lnTo>
                  <a:pt x="3811" y="494"/>
                </a:lnTo>
                <a:lnTo>
                  <a:pt x="3812" y="494"/>
                </a:lnTo>
                <a:lnTo>
                  <a:pt x="3812" y="499"/>
                </a:lnTo>
                <a:lnTo>
                  <a:pt x="3812" y="497"/>
                </a:lnTo>
                <a:lnTo>
                  <a:pt x="3812" y="497"/>
                </a:lnTo>
                <a:lnTo>
                  <a:pt x="3812" y="499"/>
                </a:lnTo>
                <a:lnTo>
                  <a:pt x="3812" y="496"/>
                </a:lnTo>
                <a:lnTo>
                  <a:pt x="3813" y="499"/>
                </a:lnTo>
                <a:lnTo>
                  <a:pt x="3813" y="499"/>
                </a:lnTo>
                <a:lnTo>
                  <a:pt x="3813" y="499"/>
                </a:lnTo>
                <a:lnTo>
                  <a:pt x="3814" y="494"/>
                </a:lnTo>
                <a:lnTo>
                  <a:pt x="3814" y="496"/>
                </a:lnTo>
                <a:lnTo>
                  <a:pt x="3814" y="494"/>
                </a:lnTo>
                <a:lnTo>
                  <a:pt x="3815" y="499"/>
                </a:lnTo>
                <a:lnTo>
                  <a:pt x="3815" y="495"/>
                </a:lnTo>
                <a:lnTo>
                  <a:pt x="3816" y="495"/>
                </a:lnTo>
                <a:lnTo>
                  <a:pt x="3816" y="494"/>
                </a:lnTo>
                <a:lnTo>
                  <a:pt x="3816" y="499"/>
                </a:lnTo>
                <a:lnTo>
                  <a:pt x="3816" y="498"/>
                </a:lnTo>
                <a:lnTo>
                  <a:pt x="3816" y="498"/>
                </a:lnTo>
                <a:lnTo>
                  <a:pt x="3817" y="499"/>
                </a:lnTo>
                <a:lnTo>
                  <a:pt x="3818" y="494"/>
                </a:lnTo>
                <a:lnTo>
                  <a:pt x="3818" y="495"/>
                </a:lnTo>
                <a:lnTo>
                  <a:pt x="3818" y="494"/>
                </a:lnTo>
                <a:lnTo>
                  <a:pt x="3819" y="498"/>
                </a:lnTo>
                <a:lnTo>
                  <a:pt x="3819" y="498"/>
                </a:lnTo>
                <a:lnTo>
                  <a:pt x="3819" y="498"/>
                </a:lnTo>
                <a:lnTo>
                  <a:pt x="3819" y="498"/>
                </a:lnTo>
                <a:lnTo>
                  <a:pt x="3819" y="494"/>
                </a:lnTo>
                <a:lnTo>
                  <a:pt x="3820" y="495"/>
                </a:lnTo>
                <a:lnTo>
                  <a:pt x="3820" y="495"/>
                </a:lnTo>
                <a:lnTo>
                  <a:pt x="3820" y="495"/>
                </a:lnTo>
                <a:lnTo>
                  <a:pt x="3821" y="499"/>
                </a:lnTo>
                <a:lnTo>
                  <a:pt x="3821" y="496"/>
                </a:lnTo>
                <a:lnTo>
                  <a:pt x="3821" y="497"/>
                </a:lnTo>
                <a:lnTo>
                  <a:pt x="3822" y="499"/>
                </a:lnTo>
                <a:lnTo>
                  <a:pt x="3822" y="496"/>
                </a:lnTo>
                <a:lnTo>
                  <a:pt x="3822" y="498"/>
                </a:lnTo>
                <a:lnTo>
                  <a:pt x="3823" y="494"/>
                </a:lnTo>
                <a:lnTo>
                  <a:pt x="3823" y="499"/>
                </a:lnTo>
                <a:lnTo>
                  <a:pt x="3823" y="497"/>
                </a:lnTo>
                <a:lnTo>
                  <a:pt x="3824" y="497"/>
                </a:lnTo>
                <a:lnTo>
                  <a:pt x="3824" y="499"/>
                </a:lnTo>
                <a:lnTo>
                  <a:pt x="3824" y="494"/>
                </a:lnTo>
                <a:lnTo>
                  <a:pt x="3825" y="499"/>
                </a:lnTo>
                <a:lnTo>
                  <a:pt x="3825" y="497"/>
                </a:lnTo>
                <a:lnTo>
                  <a:pt x="3825" y="499"/>
                </a:lnTo>
                <a:lnTo>
                  <a:pt x="3825" y="496"/>
                </a:lnTo>
                <a:lnTo>
                  <a:pt x="3826" y="497"/>
                </a:lnTo>
                <a:lnTo>
                  <a:pt x="3826" y="497"/>
                </a:lnTo>
                <a:lnTo>
                  <a:pt x="3826" y="499"/>
                </a:lnTo>
                <a:lnTo>
                  <a:pt x="3827" y="494"/>
                </a:lnTo>
                <a:lnTo>
                  <a:pt x="3827" y="494"/>
                </a:lnTo>
                <a:lnTo>
                  <a:pt x="3827" y="495"/>
                </a:lnTo>
                <a:lnTo>
                  <a:pt x="3828" y="499"/>
                </a:lnTo>
                <a:lnTo>
                  <a:pt x="3828" y="494"/>
                </a:lnTo>
                <a:lnTo>
                  <a:pt x="3828" y="494"/>
                </a:lnTo>
                <a:lnTo>
                  <a:pt x="3828" y="495"/>
                </a:lnTo>
                <a:lnTo>
                  <a:pt x="3828" y="494"/>
                </a:lnTo>
                <a:lnTo>
                  <a:pt x="3829" y="499"/>
                </a:lnTo>
                <a:lnTo>
                  <a:pt x="3829" y="499"/>
                </a:lnTo>
                <a:lnTo>
                  <a:pt x="3829" y="498"/>
                </a:lnTo>
                <a:lnTo>
                  <a:pt x="3829" y="499"/>
                </a:lnTo>
                <a:lnTo>
                  <a:pt x="3830" y="495"/>
                </a:lnTo>
                <a:lnTo>
                  <a:pt x="3830" y="497"/>
                </a:lnTo>
                <a:lnTo>
                  <a:pt x="3831" y="497"/>
                </a:lnTo>
                <a:lnTo>
                  <a:pt x="3831" y="499"/>
                </a:lnTo>
                <a:lnTo>
                  <a:pt x="3831" y="494"/>
                </a:lnTo>
                <a:lnTo>
                  <a:pt x="3831" y="494"/>
                </a:lnTo>
                <a:lnTo>
                  <a:pt x="3832" y="495"/>
                </a:lnTo>
                <a:lnTo>
                  <a:pt x="3832" y="495"/>
                </a:lnTo>
                <a:lnTo>
                  <a:pt x="3832" y="499"/>
                </a:lnTo>
                <a:lnTo>
                  <a:pt x="3833" y="497"/>
                </a:lnTo>
                <a:lnTo>
                  <a:pt x="3833" y="497"/>
                </a:lnTo>
                <a:lnTo>
                  <a:pt x="3833" y="499"/>
                </a:lnTo>
                <a:lnTo>
                  <a:pt x="3834" y="494"/>
                </a:lnTo>
                <a:lnTo>
                  <a:pt x="3834" y="495"/>
                </a:lnTo>
                <a:lnTo>
                  <a:pt x="3834" y="495"/>
                </a:lnTo>
                <a:lnTo>
                  <a:pt x="3835" y="499"/>
                </a:lnTo>
                <a:lnTo>
                  <a:pt x="3835" y="497"/>
                </a:lnTo>
                <a:lnTo>
                  <a:pt x="3835" y="496"/>
                </a:lnTo>
                <a:lnTo>
                  <a:pt x="3835" y="495"/>
                </a:lnTo>
                <a:lnTo>
                  <a:pt x="3836" y="499"/>
                </a:lnTo>
                <a:lnTo>
                  <a:pt x="3836" y="497"/>
                </a:lnTo>
                <a:lnTo>
                  <a:pt x="3836" y="494"/>
                </a:lnTo>
                <a:lnTo>
                  <a:pt x="3837" y="499"/>
                </a:lnTo>
                <a:lnTo>
                  <a:pt x="3837" y="499"/>
                </a:lnTo>
                <a:lnTo>
                  <a:pt x="3837" y="498"/>
                </a:lnTo>
                <a:lnTo>
                  <a:pt x="3837" y="500"/>
                </a:lnTo>
                <a:lnTo>
                  <a:pt x="3838" y="494"/>
                </a:lnTo>
                <a:lnTo>
                  <a:pt x="3838" y="497"/>
                </a:lnTo>
                <a:lnTo>
                  <a:pt x="3839" y="497"/>
                </a:lnTo>
                <a:lnTo>
                  <a:pt x="3839" y="499"/>
                </a:lnTo>
                <a:lnTo>
                  <a:pt x="3839" y="494"/>
                </a:lnTo>
                <a:lnTo>
                  <a:pt x="3839" y="495"/>
                </a:lnTo>
                <a:lnTo>
                  <a:pt x="3839" y="495"/>
                </a:lnTo>
                <a:lnTo>
                  <a:pt x="3840" y="499"/>
                </a:lnTo>
                <a:lnTo>
                  <a:pt x="3840" y="494"/>
                </a:lnTo>
                <a:lnTo>
                  <a:pt x="3841" y="497"/>
                </a:lnTo>
                <a:lnTo>
                  <a:pt x="3841" y="496"/>
                </a:lnTo>
                <a:lnTo>
         